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12" r:id="rId2"/>
  </p:sldMasterIdLst>
  <p:sldIdLst>
    <p:sldId id="256" r:id="rId3"/>
    <p:sldId id="257" r:id="rId4"/>
    <p:sldId id="258" r:id="rId5"/>
    <p:sldId id="260" r:id="rId6"/>
    <p:sldId id="259" r:id="rId7"/>
    <p:sldId id="261" r:id="rId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6" autoAdjust="0"/>
    <p:restoredTop sz="94660"/>
  </p:normalViewPr>
  <p:slideViewPr>
    <p:cSldViewPr snapToGrid="0">
      <p:cViewPr varScale="1">
        <p:scale>
          <a:sx n="88" d="100"/>
          <a:sy n="88" d="100"/>
        </p:scale>
        <p:origin x="210"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7786E7-52D2-476C-84C5-CCC9A4645426}" type="doc">
      <dgm:prSet loTypeId="urn:microsoft.com/office/officeart/2005/8/layout/process5" loCatId="process" qsTypeId="urn:microsoft.com/office/officeart/2005/8/quickstyle/3d5" qsCatId="3D" csTypeId="urn:microsoft.com/office/officeart/2005/8/colors/colorful5" csCatId="colorful" phldr="1"/>
      <dgm:spPr/>
      <dgm:t>
        <a:bodyPr/>
        <a:lstStyle/>
        <a:p>
          <a:endParaRPr lang="en-IN"/>
        </a:p>
      </dgm:t>
    </dgm:pt>
    <dgm:pt modelId="{90A02B29-3E17-4842-8A80-4587D07F01F2}">
      <dgm:prSet phldrT="[Text]"/>
      <dgm:spPr/>
      <dgm:t>
        <a:bodyPr/>
        <a:lstStyle/>
        <a:p>
          <a:r>
            <a:rPr lang="en-US" dirty="0">
              <a:latin typeface="Signika" pitchFamily="2" charset="0"/>
            </a:rPr>
            <a:t>Sign Up/Login</a:t>
          </a:r>
          <a:endParaRPr lang="en-IN" dirty="0">
            <a:latin typeface="Signika" pitchFamily="2" charset="0"/>
          </a:endParaRPr>
        </a:p>
      </dgm:t>
    </dgm:pt>
    <dgm:pt modelId="{9C10056F-10E1-4621-9E6A-4D2029C3F0E2}" type="parTrans" cxnId="{4FC2C0B8-34F9-49FB-9925-AB3FD44DADF6}">
      <dgm:prSet/>
      <dgm:spPr/>
      <dgm:t>
        <a:bodyPr/>
        <a:lstStyle/>
        <a:p>
          <a:endParaRPr lang="en-IN"/>
        </a:p>
      </dgm:t>
    </dgm:pt>
    <dgm:pt modelId="{DE001C7C-F5A5-43EC-9412-D2E19E5759E8}" type="sibTrans" cxnId="{4FC2C0B8-34F9-49FB-9925-AB3FD44DADF6}">
      <dgm:prSet/>
      <dgm:spPr/>
      <dgm:t>
        <a:bodyPr/>
        <a:lstStyle/>
        <a:p>
          <a:endParaRPr lang="en-IN" dirty="0"/>
        </a:p>
      </dgm:t>
    </dgm:pt>
    <dgm:pt modelId="{A93DC500-A8D9-4BD1-99F4-2BCAA2C64A1C}">
      <dgm:prSet phldrT="[Text]"/>
      <dgm:spPr/>
      <dgm:t>
        <a:bodyPr/>
        <a:lstStyle/>
        <a:p>
          <a:r>
            <a:rPr lang="en-US" dirty="0">
              <a:latin typeface="Signika" pitchFamily="2" charset="0"/>
            </a:rPr>
            <a:t>Taking Input of Personal Details</a:t>
          </a:r>
          <a:endParaRPr lang="en-IN" dirty="0">
            <a:latin typeface="Signika" pitchFamily="2" charset="0"/>
          </a:endParaRPr>
        </a:p>
      </dgm:t>
    </dgm:pt>
    <dgm:pt modelId="{7D83DBC4-719A-4C9C-A1A6-6DE26620D1ED}" type="parTrans" cxnId="{472C493C-A0FB-41C3-BB9A-1DA62E2BADD9}">
      <dgm:prSet/>
      <dgm:spPr/>
      <dgm:t>
        <a:bodyPr/>
        <a:lstStyle/>
        <a:p>
          <a:endParaRPr lang="en-IN"/>
        </a:p>
      </dgm:t>
    </dgm:pt>
    <dgm:pt modelId="{0537DF55-5E28-48CA-BDA2-70EA06D0691D}" type="sibTrans" cxnId="{472C493C-A0FB-41C3-BB9A-1DA62E2BADD9}">
      <dgm:prSet/>
      <dgm:spPr/>
      <dgm:t>
        <a:bodyPr/>
        <a:lstStyle/>
        <a:p>
          <a:endParaRPr lang="en-IN" dirty="0"/>
        </a:p>
      </dgm:t>
    </dgm:pt>
    <dgm:pt modelId="{4A68EF7E-88A2-4486-BC9F-07FAD24D344C}">
      <dgm:prSet phldrT="[Text]"/>
      <dgm:spPr/>
      <dgm:t>
        <a:bodyPr/>
        <a:lstStyle/>
        <a:p>
          <a:r>
            <a:rPr lang="en-US" dirty="0">
              <a:latin typeface="Signika" pitchFamily="2" charset="0"/>
            </a:rPr>
            <a:t>Setting Goal/Target</a:t>
          </a:r>
          <a:endParaRPr lang="en-IN" dirty="0">
            <a:latin typeface="Signika" pitchFamily="2" charset="0"/>
          </a:endParaRPr>
        </a:p>
      </dgm:t>
    </dgm:pt>
    <dgm:pt modelId="{C02DA582-220F-4909-81AF-0C1425558B2A}" type="parTrans" cxnId="{30065CCC-8682-4898-B2EE-EC3372217BCE}">
      <dgm:prSet/>
      <dgm:spPr/>
      <dgm:t>
        <a:bodyPr/>
        <a:lstStyle/>
        <a:p>
          <a:endParaRPr lang="en-IN"/>
        </a:p>
      </dgm:t>
    </dgm:pt>
    <dgm:pt modelId="{29B44CAF-FE73-4C2F-80C6-42CDD4D140E2}" type="sibTrans" cxnId="{30065CCC-8682-4898-B2EE-EC3372217BCE}">
      <dgm:prSet/>
      <dgm:spPr/>
      <dgm:t>
        <a:bodyPr/>
        <a:lstStyle/>
        <a:p>
          <a:endParaRPr lang="en-IN" dirty="0"/>
        </a:p>
      </dgm:t>
    </dgm:pt>
    <dgm:pt modelId="{6E098EC3-1755-440E-BFFB-7218DDB7965C}">
      <dgm:prSet phldrT="[Text]"/>
      <dgm:spPr/>
      <dgm:t>
        <a:bodyPr/>
        <a:lstStyle/>
        <a:p>
          <a:r>
            <a:rPr lang="en-US" dirty="0">
              <a:latin typeface="Signika" pitchFamily="2" charset="0"/>
            </a:rPr>
            <a:t>Taking into account Health Conditions</a:t>
          </a:r>
          <a:endParaRPr lang="en-IN" dirty="0">
            <a:latin typeface="Signika" pitchFamily="2" charset="0"/>
          </a:endParaRPr>
        </a:p>
      </dgm:t>
    </dgm:pt>
    <dgm:pt modelId="{75EC1253-0548-4E8F-8051-6C8518BE797A}" type="parTrans" cxnId="{EC924136-4C78-4AFD-8D92-DF155D92E21D}">
      <dgm:prSet/>
      <dgm:spPr/>
      <dgm:t>
        <a:bodyPr/>
        <a:lstStyle/>
        <a:p>
          <a:endParaRPr lang="en-IN"/>
        </a:p>
      </dgm:t>
    </dgm:pt>
    <dgm:pt modelId="{6000CB5F-16FA-424D-9F05-E5644D61942B}" type="sibTrans" cxnId="{EC924136-4C78-4AFD-8D92-DF155D92E21D}">
      <dgm:prSet/>
      <dgm:spPr/>
      <dgm:t>
        <a:bodyPr/>
        <a:lstStyle/>
        <a:p>
          <a:endParaRPr lang="en-IN" dirty="0"/>
        </a:p>
      </dgm:t>
    </dgm:pt>
    <dgm:pt modelId="{3D2F478A-EEDE-409C-9F87-B1FEDD2799FE}">
      <dgm:prSet phldrT="[Text]"/>
      <dgm:spPr/>
      <dgm:t>
        <a:bodyPr/>
        <a:lstStyle/>
        <a:p>
          <a:r>
            <a:rPr lang="en-US" dirty="0">
              <a:latin typeface="Signika" pitchFamily="2" charset="0"/>
            </a:rPr>
            <a:t>Generation of Personalized Diet Plan</a:t>
          </a:r>
          <a:endParaRPr lang="en-IN" dirty="0">
            <a:latin typeface="Signika" pitchFamily="2" charset="0"/>
          </a:endParaRPr>
        </a:p>
      </dgm:t>
    </dgm:pt>
    <dgm:pt modelId="{2948998A-4358-4928-8711-674DB90A712A}" type="parTrans" cxnId="{187BE1CD-7F01-4F0E-8898-E4E6AC952C78}">
      <dgm:prSet/>
      <dgm:spPr/>
      <dgm:t>
        <a:bodyPr/>
        <a:lstStyle/>
        <a:p>
          <a:endParaRPr lang="en-IN"/>
        </a:p>
      </dgm:t>
    </dgm:pt>
    <dgm:pt modelId="{A42BFD0C-9210-4BED-87A3-AD589F238A90}" type="sibTrans" cxnId="{187BE1CD-7F01-4F0E-8898-E4E6AC952C78}">
      <dgm:prSet/>
      <dgm:spPr/>
      <dgm:t>
        <a:bodyPr/>
        <a:lstStyle/>
        <a:p>
          <a:endParaRPr lang="en-IN" dirty="0"/>
        </a:p>
      </dgm:t>
    </dgm:pt>
    <dgm:pt modelId="{E13FA503-472A-461D-A37A-82CDEFAB4322}">
      <dgm:prSet phldrT="[Text]"/>
      <dgm:spPr/>
      <dgm:t>
        <a:bodyPr/>
        <a:lstStyle/>
        <a:p>
          <a:r>
            <a:rPr lang="en-US" dirty="0">
              <a:latin typeface="Signika" pitchFamily="2" charset="0"/>
            </a:rPr>
            <a:t>Keeping Track of Records Daily</a:t>
          </a:r>
          <a:endParaRPr lang="en-IN" dirty="0">
            <a:latin typeface="Signika" pitchFamily="2" charset="0"/>
          </a:endParaRPr>
        </a:p>
      </dgm:t>
    </dgm:pt>
    <dgm:pt modelId="{6040A1C4-FBF1-476A-9FFD-D02C22768B56}" type="parTrans" cxnId="{257D47CA-BE88-4BF7-9420-7F5DF6D3EE0C}">
      <dgm:prSet/>
      <dgm:spPr/>
      <dgm:t>
        <a:bodyPr/>
        <a:lstStyle/>
        <a:p>
          <a:endParaRPr lang="en-IN"/>
        </a:p>
      </dgm:t>
    </dgm:pt>
    <dgm:pt modelId="{5F622546-262C-4CF0-8012-5AA6B136EE0F}" type="sibTrans" cxnId="{257D47CA-BE88-4BF7-9420-7F5DF6D3EE0C}">
      <dgm:prSet/>
      <dgm:spPr/>
      <dgm:t>
        <a:bodyPr/>
        <a:lstStyle/>
        <a:p>
          <a:endParaRPr lang="en-IN"/>
        </a:p>
      </dgm:t>
    </dgm:pt>
    <dgm:pt modelId="{EE805EBB-F32E-468C-A0FC-A74F3FBF78A9}" type="pres">
      <dgm:prSet presAssocID="{357786E7-52D2-476C-84C5-CCC9A4645426}" presName="diagram" presStyleCnt="0">
        <dgm:presLayoutVars>
          <dgm:dir/>
          <dgm:resizeHandles val="exact"/>
        </dgm:presLayoutVars>
      </dgm:prSet>
      <dgm:spPr/>
    </dgm:pt>
    <dgm:pt modelId="{EFD285B2-2126-48F7-A387-F7C2DE2E9111}" type="pres">
      <dgm:prSet presAssocID="{90A02B29-3E17-4842-8A80-4587D07F01F2}" presName="node" presStyleLbl="node1" presStyleIdx="0" presStyleCnt="6" custLinFactNeighborY="-1783">
        <dgm:presLayoutVars>
          <dgm:bulletEnabled val="1"/>
        </dgm:presLayoutVars>
      </dgm:prSet>
      <dgm:spPr/>
    </dgm:pt>
    <dgm:pt modelId="{C125ED2A-02EC-4AB0-B470-2922D11B984A}" type="pres">
      <dgm:prSet presAssocID="{DE001C7C-F5A5-43EC-9412-D2E19E5759E8}" presName="sibTrans" presStyleLbl="sibTrans2D1" presStyleIdx="0" presStyleCnt="5"/>
      <dgm:spPr/>
    </dgm:pt>
    <dgm:pt modelId="{69CAEA0D-0D72-4944-A8DB-28A23A5A04B4}" type="pres">
      <dgm:prSet presAssocID="{DE001C7C-F5A5-43EC-9412-D2E19E5759E8}" presName="connectorText" presStyleLbl="sibTrans2D1" presStyleIdx="0" presStyleCnt="5"/>
      <dgm:spPr/>
    </dgm:pt>
    <dgm:pt modelId="{125172F0-9C9A-40F3-A94A-56A8ECD89D25}" type="pres">
      <dgm:prSet presAssocID="{A93DC500-A8D9-4BD1-99F4-2BCAA2C64A1C}" presName="node" presStyleLbl="node1" presStyleIdx="1" presStyleCnt="6">
        <dgm:presLayoutVars>
          <dgm:bulletEnabled val="1"/>
        </dgm:presLayoutVars>
      </dgm:prSet>
      <dgm:spPr/>
    </dgm:pt>
    <dgm:pt modelId="{5DD6C782-8E9C-4823-A28A-EEAB10BCC338}" type="pres">
      <dgm:prSet presAssocID="{0537DF55-5E28-48CA-BDA2-70EA06D0691D}" presName="sibTrans" presStyleLbl="sibTrans2D1" presStyleIdx="1" presStyleCnt="5"/>
      <dgm:spPr/>
    </dgm:pt>
    <dgm:pt modelId="{AE1A793C-7DBD-4C20-B04F-4D9EDF541EFE}" type="pres">
      <dgm:prSet presAssocID="{0537DF55-5E28-48CA-BDA2-70EA06D0691D}" presName="connectorText" presStyleLbl="sibTrans2D1" presStyleIdx="1" presStyleCnt="5"/>
      <dgm:spPr/>
    </dgm:pt>
    <dgm:pt modelId="{7646E41A-30B3-4213-B199-32E80320C9B8}" type="pres">
      <dgm:prSet presAssocID="{4A68EF7E-88A2-4486-BC9F-07FAD24D344C}" presName="node" presStyleLbl="node1" presStyleIdx="2" presStyleCnt="6">
        <dgm:presLayoutVars>
          <dgm:bulletEnabled val="1"/>
        </dgm:presLayoutVars>
      </dgm:prSet>
      <dgm:spPr/>
    </dgm:pt>
    <dgm:pt modelId="{B901B027-8B20-45F5-B1AF-C94D75EB69FA}" type="pres">
      <dgm:prSet presAssocID="{29B44CAF-FE73-4C2F-80C6-42CDD4D140E2}" presName="sibTrans" presStyleLbl="sibTrans2D1" presStyleIdx="2" presStyleCnt="5"/>
      <dgm:spPr/>
    </dgm:pt>
    <dgm:pt modelId="{1AB5FB49-F316-4EA5-AEFE-FA847B0469A9}" type="pres">
      <dgm:prSet presAssocID="{29B44CAF-FE73-4C2F-80C6-42CDD4D140E2}" presName="connectorText" presStyleLbl="sibTrans2D1" presStyleIdx="2" presStyleCnt="5"/>
      <dgm:spPr/>
    </dgm:pt>
    <dgm:pt modelId="{CD4CCD66-876D-428E-A9B1-1B61F7B6B179}" type="pres">
      <dgm:prSet presAssocID="{6E098EC3-1755-440E-BFFB-7218DDB7965C}" presName="node" presStyleLbl="node1" presStyleIdx="3" presStyleCnt="6">
        <dgm:presLayoutVars>
          <dgm:bulletEnabled val="1"/>
        </dgm:presLayoutVars>
      </dgm:prSet>
      <dgm:spPr/>
    </dgm:pt>
    <dgm:pt modelId="{99AAE9DD-0E98-45EE-A544-ED63FF6B9658}" type="pres">
      <dgm:prSet presAssocID="{6000CB5F-16FA-424D-9F05-E5644D61942B}" presName="sibTrans" presStyleLbl="sibTrans2D1" presStyleIdx="3" presStyleCnt="5"/>
      <dgm:spPr/>
    </dgm:pt>
    <dgm:pt modelId="{344B01EB-1E13-45DA-BA06-12856BE12A03}" type="pres">
      <dgm:prSet presAssocID="{6000CB5F-16FA-424D-9F05-E5644D61942B}" presName="connectorText" presStyleLbl="sibTrans2D1" presStyleIdx="3" presStyleCnt="5"/>
      <dgm:spPr/>
    </dgm:pt>
    <dgm:pt modelId="{D83F961F-2E6C-42A8-A4A4-355C824B7894}" type="pres">
      <dgm:prSet presAssocID="{3D2F478A-EEDE-409C-9F87-B1FEDD2799FE}" presName="node" presStyleLbl="node1" presStyleIdx="4" presStyleCnt="6">
        <dgm:presLayoutVars>
          <dgm:bulletEnabled val="1"/>
        </dgm:presLayoutVars>
      </dgm:prSet>
      <dgm:spPr/>
    </dgm:pt>
    <dgm:pt modelId="{4B43E7E9-CF56-48D8-996B-D9B33B7E351B}" type="pres">
      <dgm:prSet presAssocID="{A42BFD0C-9210-4BED-87A3-AD589F238A90}" presName="sibTrans" presStyleLbl="sibTrans2D1" presStyleIdx="4" presStyleCnt="5"/>
      <dgm:spPr/>
    </dgm:pt>
    <dgm:pt modelId="{0B209CB9-26B3-4803-8ADF-C7C008FF70A4}" type="pres">
      <dgm:prSet presAssocID="{A42BFD0C-9210-4BED-87A3-AD589F238A90}" presName="connectorText" presStyleLbl="sibTrans2D1" presStyleIdx="4" presStyleCnt="5"/>
      <dgm:spPr/>
    </dgm:pt>
    <dgm:pt modelId="{6C91C352-9B66-4DD6-ACC7-C6ABFA961674}" type="pres">
      <dgm:prSet presAssocID="{E13FA503-472A-461D-A37A-82CDEFAB4322}" presName="node" presStyleLbl="node1" presStyleIdx="5" presStyleCnt="6">
        <dgm:presLayoutVars>
          <dgm:bulletEnabled val="1"/>
        </dgm:presLayoutVars>
      </dgm:prSet>
      <dgm:spPr/>
    </dgm:pt>
  </dgm:ptLst>
  <dgm:cxnLst>
    <dgm:cxn modelId="{0ABC2401-063B-4BE2-90F4-2F5AA5B518BF}" type="presOf" srcId="{DE001C7C-F5A5-43EC-9412-D2E19E5759E8}" destId="{C125ED2A-02EC-4AB0-B470-2922D11B984A}" srcOrd="0" destOrd="0" presId="urn:microsoft.com/office/officeart/2005/8/layout/process5"/>
    <dgm:cxn modelId="{5C488E06-2FB3-4219-9080-07E39D66373C}" type="presOf" srcId="{6E098EC3-1755-440E-BFFB-7218DDB7965C}" destId="{CD4CCD66-876D-428E-A9B1-1B61F7B6B179}" srcOrd="0" destOrd="0" presId="urn:microsoft.com/office/officeart/2005/8/layout/process5"/>
    <dgm:cxn modelId="{9CBB6A0B-BA32-466C-8CBD-46EA98A8D73B}" type="presOf" srcId="{357786E7-52D2-476C-84C5-CCC9A4645426}" destId="{EE805EBB-F32E-468C-A0FC-A74F3FBF78A9}" srcOrd="0" destOrd="0" presId="urn:microsoft.com/office/officeart/2005/8/layout/process5"/>
    <dgm:cxn modelId="{38326924-94BC-40D9-92C8-1A47057BB3A8}" type="presOf" srcId="{A93DC500-A8D9-4BD1-99F4-2BCAA2C64A1C}" destId="{125172F0-9C9A-40F3-A94A-56A8ECD89D25}" srcOrd="0" destOrd="0" presId="urn:microsoft.com/office/officeart/2005/8/layout/process5"/>
    <dgm:cxn modelId="{6A00DB29-6DB8-4522-8EF9-4213770593F9}" type="presOf" srcId="{6000CB5F-16FA-424D-9F05-E5644D61942B}" destId="{99AAE9DD-0E98-45EE-A544-ED63FF6B9658}" srcOrd="0" destOrd="0" presId="urn:microsoft.com/office/officeart/2005/8/layout/process5"/>
    <dgm:cxn modelId="{EC924136-4C78-4AFD-8D92-DF155D92E21D}" srcId="{357786E7-52D2-476C-84C5-CCC9A4645426}" destId="{6E098EC3-1755-440E-BFFB-7218DDB7965C}" srcOrd="3" destOrd="0" parTransId="{75EC1253-0548-4E8F-8051-6C8518BE797A}" sibTransId="{6000CB5F-16FA-424D-9F05-E5644D61942B}"/>
    <dgm:cxn modelId="{472C493C-A0FB-41C3-BB9A-1DA62E2BADD9}" srcId="{357786E7-52D2-476C-84C5-CCC9A4645426}" destId="{A93DC500-A8D9-4BD1-99F4-2BCAA2C64A1C}" srcOrd="1" destOrd="0" parTransId="{7D83DBC4-719A-4C9C-A1A6-6DE26620D1ED}" sibTransId="{0537DF55-5E28-48CA-BDA2-70EA06D0691D}"/>
    <dgm:cxn modelId="{90A6A15D-1625-4B23-BF9D-D6DCBBF91898}" type="presOf" srcId="{0537DF55-5E28-48CA-BDA2-70EA06D0691D}" destId="{5DD6C782-8E9C-4823-A28A-EEAB10BCC338}" srcOrd="0" destOrd="0" presId="urn:microsoft.com/office/officeart/2005/8/layout/process5"/>
    <dgm:cxn modelId="{1A095246-AC7C-4FD7-BEBA-3F2700FA38A4}" type="presOf" srcId="{DE001C7C-F5A5-43EC-9412-D2E19E5759E8}" destId="{69CAEA0D-0D72-4944-A8DB-28A23A5A04B4}" srcOrd="1" destOrd="0" presId="urn:microsoft.com/office/officeart/2005/8/layout/process5"/>
    <dgm:cxn modelId="{81096147-FCCC-4659-BDA6-B3569D83676B}" type="presOf" srcId="{3D2F478A-EEDE-409C-9F87-B1FEDD2799FE}" destId="{D83F961F-2E6C-42A8-A4A4-355C824B7894}" srcOrd="0" destOrd="0" presId="urn:microsoft.com/office/officeart/2005/8/layout/process5"/>
    <dgm:cxn modelId="{25043A56-5DEF-4B46-AE42-57E363AED89D}" type="presOf" srcId="{E13FA503-472A-461D-A37A-82CDEFAB4322}" destId="{6C91C352-9B66-4DD6-ACC7-C6ABFA961674}" srcOrd="0" destOrd="0" presId="urn:microsoft.com/office/officeart/2005/8/layout/process5"/>
    <dgm:cxn modelId="{CFCBF979-71A1-4D82-A04E-AC9C2C9E89E0}" type="presOf" srcId="{90A02B29-3E17-4842-8A80-4587D07F01F2}" destId="{EFD285B2-2126-48F7-A387-F7C2DE2E9111}" srcOrd="0" destOrd="0" presId="urn:microsoft.com/office/officeart/2005/8/layout/process5"/>
    <dgm:cxn modelId="{8756B0B6-FBDE-4FE7-B7E1-0AF516FC746B}" type="presOf" srcId="{29B44CAF-FE73-4C2F-80C6-42CDD4D140E2}" destId="{B901B027-8B20-45F5-B1AF-C94D75EB69FA}" srcOrd="0" destOrd="0" presId="urn:microsoft.com/office/officeart/2005/8/layout/process5"/>
    <dgm:cxn modelId="{4FC2C0B8-34F9-49FB-9925-AB3FD44DADF6}" srcId="{357786E7-52D2-476C-84C5-CCC9A4645426}" destId="{90A02B29-3E17-4842-8A80-4587D07F01F2}" srcOrd="0" destOrd="0" parTransId="{9C10056F-10E1-4621-9E6A-4D2029C3F0E2}" sibTransId="{DE001C7C-F5A5-43EC-9412-D2E19E5759E8}"/>
    <dgm:cxn modelId="{857C12C2-F695-4FA4-BD40-03BA56165F5A}" type="presOf" srcId="{6000CB5F-16FA-424D-9F05-E5644D61942B}" destId="{344B01EB-1E13-45DA-BA06-12856BE12A03}" srcOrd="1" destOrd="0" presId="urn:microsoft.com/office/officeart/2005/8/layout/process5"/>
    <dgm:cxn modelId="{FD89C4C8-165E-4445-A8F9-E72853D7A455}" type="presOf" srcId="{29B44CAF-FE73-4C2F-80C6-42CDD4D140E2}" destId="{1AB5FB49-F316-4EA5-AEFE-FA847B0469A9}" srcOrd="1" destOrd="0" presId="urn:microsoft.com/office/officeart/2005/8/layout/process5"/>
    <dgm:cxn modelId="{257D47CA-BE88-4BF7-9420-7F5DF6D3EE0C}" srcId="{357786E7-52D2-476C-84C5-CCC9A4645426}" destId="{E13FA503-472A-461D-A37A-82CDEFAB4322}" srcOrd="5" destOrd="0" parTransId="{6040A1C4-FBF1-476A-9FFD-D02C22768B56}" sibTransId="{5F622546-262C-4CF0-8012-5AA6B136EE0F}"/>
    <dgm:cxn modelId="{20C303CC-443E-4DD3-BC71-4DEC923DACB1}" type="presOf" srcId="{4A68EF7E-88A2-4486-BC9F-07FAD24D344C}" destId="{7646E41A-30B3-4213-B199-32E80320C9B8}" srcOrd="0" destOrd="0" presId="urn:microsoft.com/office/officeart/2005/8/layout/process5"/>
    <dgm:cxn modelId="{30065CCC-8682-4898-B2EE-EC3372217BCE}" srcId="{357786E7-52D2-476C-84C5-CCC9A4645426}" destId="{4A68EF7E-88A2-4486-BC9F-07FAD24D344C}" srcOrd="2" destOrd="0" parTransId="{C02DA582-220F-4909-81AF-0C1425558B2A}" sibTransId="{29B44CAF-FE73-4C2F-80C6-42CDD4D140E2}"/>
    <dgm:cxn modelId="{187BE1CD-7F01-4F0E-8898-E4E6AC952C78}" srcId="{357786E7-52D2-476C-84C5-CCC9A4645426}" destId="{3D2F478A-EEDE-409C-9F87-B1FEDD2799FE}" srcOrd="4" destOrd="0" parTransId="{2948998A-4358-4928-8711-674DB90A712A}" sibTransId="{A42BFD0C-9210-4BED-87A3-AD589F238A90}"/>
    <dgm:cxn modelId="{2BA557D9-133C-4DC1-B62A-1FAE5A46376A}" type="presOf" srcId="{A42BFD0C-9210-4BED-87A3-AD589F238A90}" destId="{0B209CB9-26B3-4803-8ADF-C7C008FF70A4}" srcOrd="1" destOrd="0" presId="urn:microsoft.com/office/officeart/2005/8/layout/process5"/>
    <dgm:cxn modelId="{04579ADD-08C8-4C15-ACA3-ACEA2C4E69D9}" type="presOf" srcId="{A42BFD0C-9210-4BED-87A3-AD589F238A90}" destId="{4B43E7E9-CF56-48D8-996B-D9B33B7E351B}" srcOrd="0" destOrd="0" presId="urn:microsoft.com/office/officeart/2005/8/layout/process5"/>
    <dgm:cxn modelId="{C7D859F5-A7A2-4220-A8C4-77B47CA289BD}" type="presOf" srcId="{0537DF55-5E28-48CA-BDA2-70EA06D0691D}" destId="{AE1A793C-7DBD-4C20-B04F-4D9EDF541EFE}" srcOrd="1" destOrd="0" presId="urn:microsoft.com/office/officeart/2005/8/layout/process5"/>
    <dgm:cxn modelId="{9EC58723-FDD2-4C8E-BB3D-24E7F923F41D}" type="presParOf" srcId="{EE805EBB-F32E-468C-A0FC-A74F3FBF78A9}" destId="{EFD285B2-2126-48F7-A387-F7C2DE2E9111}" srcOrd="0" destOrd="0" presId="urn:microsoft.com/office/officeart/2005/8/layout/process5"/>
    <dgm:cxn modelId="{8CD97706-9627-45C3-BBD5-BC276227F850}" type="presParOf" srcId="{EE805EBB-F32E-468C-A0FC-A74F3FBF78A9}" destId="{C125ED2A-02EC-4AB0-B470-2922D11B984A}" srcOrd="1" destOrd="0" presId="urn:microsoft.com/office/officeart/2005/8/layout/process5"/>
    <dgm:cxn modelId="{54207964-D560-4381-B664-578619A05DC9}" type="presParOf" srcId="{C125ED2A-02EC-4AB0-B470-2922D11B984A}" destId="{69CAEA0D-0D72-4944-A8DB-28A23A5A04B4}" srcOrd="0" destOrd="0" presId="urn:microsoft.com/office/officeart/2005/8/layout/process5"/>
    <dgm:cxn modelId="{329A0D32-D146-41E3-8DE7-2C1DF96BCCD7}" type="presParOf" srcId="{EE805EBB-F32E-468C-A0FC-A74F3FBF78A9}" destId="{125172F0-9C9A-40F3-A94A-56A8ECD89D25}" srcOrd="2" destOrd="0" presId="urn:microsoft.com/office/officeart/2005/8/layout/process5"/>
    <dgm:cxn modelId="{1C9CEA13-1ED5-414C-8CDC-9D303FE58339}" type="presParOf" srcId="{EE805EBB-F32E-468C-A0FC-A74F3FBF78A9}" destId="{5DD6C782-8E9C-4823-A28A-EEAB10BCC338}" srcOrd="3" destOrd="0" presId="urn:microsoft.com/office/officeart/2005/8/layout/process5"/>
    <dgm:cxn modelId="{7D24D08A-A6DB-4DF7-8F50-BAFD3853723C}" type="presParOf" srcId="{5DD6C782-8E9C-4823-A28A-EEAB10BCC338}" destId="{AE1A793C-7DBD-4C20-B04F-4D9EDF541EFE}" srcOrd="0" destOrd="0" presId="urn:microsoft.com/office/officeart/2005/8/layout/process5"/>
    <dgm:cxn modelId="{4ACDA778-640B-4AC7-9912-77F4F77AAA85}" type="presParOf" srcId="{EE805EBB-F32E-468C-A0FC-A74F3FBF78A9}" destId="{7646E41A-30B3-4213-B199-32E80320C9B8}" srcOrd="4" destOrd="0" presId="urn:microsoft.com/office/officeart/2005/8/layout/process5"/>
    <dgm:cxn modelId="{4C088037-F193-4957-8296-8F8E0CF9A106}" type="presParOf" srcId="{EE805EBB-F32E-468C-A0FC-A74F3FBF78A9}" destId="{B901B027-8B20-45F5-B1AF-C94D75EB69FA}" srcOrd="5" destOrd="0" presId="urn:microsoft.com/office/officeart/2005/8/layout/process5"/>
    <dgm:cxn modelId="{12714497-E5CC-42C5-9E22-B434E840C1AB}" type="presParOf" srcId="{B901B027-8B20-45F5-B1AF-C94D75EB69FA}" destId="{1AB5FB49-F316-4EA5-AEFE-FA847B0469A9}" srcOrd="0" destOrd="0" presId="urn:microsoft.com/office/officeart/2005/8/layout/process5"/>
    <dgm:cxn modelId="{0D2881BA-17EB-47E1-8D0F-CA2C19E6239E}" type="presParOf" srcId="{EE805EBB-F32E-468C-A0FC-A74F3FBF78A9}" destId="{CD4CCD66-876D-428E-A9B1-1B61F7B6B179}" srcOrd="6" destOrd="0" presId="urn:microsoft.com/office/officeart/2005/8/layout/process5"/>
    <dgm:cxn modelId="{B18C319C-7B8B-4F26-8F65-A2BA86EAD83C}" type="presParOf" srcId="{EE805EBB-F32E-468C-A0FC-A74F3FBF78A9}" destId="{99AAE9DD-0E98-45EE-A544-ED63FF6B9658}" srcOrd="7" destOrd="0" presId="urn:microsoft.com/office/officeart/2005/8/layout/process5"/>
    <dgm:cxn modelId="{ED774EA6-02DB-4AA7-8CF8-5BA090F8E96D}" type="presParOf" srcId="{99AAE9DD-0E98-45EE-A544-ED63FF6B9658}" destId="{344B01EB-1E13-45DA-BA06-12856BE12A03}" srcOrd="0" destOrd="0" presId="urn:microsoft.com/office/officeart/2005/8/layout/process5"/>
    <dgm:cxn modelId="{3B458026-9100-4818-BF0D-BA758473A435}" type="presParOf" srcId="{EE805EBB-F32E-468C-A0FC-A74F3FBF78A9}" destId="{D83F961F-2E6C-42A8-A4A4-355C824B7894}" srcOrd="8" destOrd="0" presId="urn:microsoft.com/office/officeart/2005/8/layout/process5"/>
    <dgm:cxn modelId="{03BEA56E-A83E-4968-BD52-78B06B43B727}" type="presParOf" srcId="{EE805EBB-F32E-468C-A0FC-A74F3FBF78A9}" destId="{4B43E7E9-CF56-48D8-996B-D9B33B7E351B}" srcOrd="9" destOrd="0" presId="urn:microsoft.com/office/officeart/2005/8/layout/process5"/>
    <dgm:cxn modelId="{7C503BFF-26FD-4107-AA18-42FE36F5D6B1}" type="presParOf" srcId="{4B43E7E9-CF56-48D8-996B-D9B33B7E351B}" destId="{0B209CB9-26B3-4803-8ADF-C7C008FF70A4}" srcOrd="0" destOrd="0" presId="urn:microsoft.com/office/officeart/2005/8/layout/process5"/>
    <dgm:cxn modelId="{67118604-5748-4AD2-8EAE-168084B13822}" type="presParOf" srcId="{EE805EBB-F32E-468C-A0FC-A74F3FBF78A9}" destId="{6C91C352-9B66-4DD6-ACC7-C6ABFA961674}"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D285B2-2126-48F7-A387-F7C2DE2E9111}">
      <dsp:nvSpPr>
        <dsp:cNvPr id="0" name=""/>
        <dsp:cNvSpPr/>
      </dsp:nvSpPr>
      <dsp:spPr>
        <a:xfrm>
          <a:off x="9027" y="112881"/>
          <a:ext cx="2698176" cy="1618905"/>
        </a:xfrm>
        <a:prstGeom prst="roundRect">
          <a:avLst>
            <a:gd name="adj" fmla="val 10000"/>
          </a:avLst>
        </a:prstGeom>
        <a:solidFill>
          <a:schemeClr val="accent5">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ignika" pitchFamily="2" charset="0"/>
            </a:rPr>
            <a:t>Sign Up/Login</a:t>
          </a:r>
          <a:endParaRPr lang="en-IN" sz="2800" kern="1200" dirty="0">
            <a:latin typeface="Signika" pitchFamily="2" charset="0"/>
          </a:endParaRPr>
        </a:p>
      </dsp:txBody>
      <dsp:txXfrm>
        <a:off x="56443" y="160297"/>
        <a:ext cx="2603344" cy="1524073"/>
      </dsp:txXfrm>
    </dsp:sp>
    <dsp:sp modelId="{C125ED2A-02EC-4AB0-B470-2922D11B984A}">
      <dsp:nvSpPr>
        <dsp:cNvPr id="0" name=""/>
        <dsp:cNvSpPr/>
      </dsp:nvSpPr>
      <dsp:spPr>
        <a:xfrm rot="26269">
          <a:off x="2944634" y="602069"/>
          <a:ext cx="572030" cy="669147"/>
        </a:xfrm>
        <a:prstGeom prst="rightArrow">
          <a:avLst>
            <a:gd name="adj1" fmla="val 60000"/>
            <a:gd name="adj2" fmla="val 50000"/>
          </a:avLst>
        </a:prstGeom>
        <a:solidFill>
          <a:schemeClr val="accent5">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IN" sz="2200" kern="1200" dirty="0"/>
        </a:p>
      </dsp:txBody>
      <dsp:txXfrm>
        <a:off x="2944637" y="735242"/>
        <a:ext cx="400421" cy="401489"/>
      </dsp:txXfrm>
    </dsp:sp>
    <dsp:sp modelId="{125172F0-9C9A-40F3-A94A-56A8ECD89D25}">
      <dsp:nvSpPr>
        <dsp:cNvPr id="0" name=""/>
        <dsp:cNvSpPr/>
      </dsp:nvSpPr>
      <dsp:spPr>
        <a:xfrm>
          <a:off x="3786474" y="141746"/>
          <a:ext cx="2698176" cy="1618905"/>
        </a:xfrm>
        <a:prstGeom prst="roundRect">
          <a:avLst>
            <a:gd name="adj" fmla="val 10000"/>
          </a:avLst>
        </a:prstGeom>
        <a:solidFill>
          <a:schemeClr val="accent5">
            <a:hueOff val="-2329410"/>
            <a:satOff val="12000"/>
            <a:lumOff val="-51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ignika" pitchFamily="2" charset="0"/>
            </a:rPr>
            <a:t>Taking Input of Personal Details</a:t>
          </a:r>
          <a:endParaRPr lang="en-IN" sz="2800" kern="1200" dirty="0">
            <a:latin typeface="Signika" pitchFamily="2" charset="0"/>
          </a:endParaRPr>
        </a:p>
      </dsp:txBody>
      <dsp:txXfrm>
        <a:off x="3833890" y="189162"/>
        <a:ext cx="2603344" cy="1524073"/>
      </dsp:txXfrm>
    </dsp:sp>
    <dsp:sp modelId="{5DD6C782-8E9C-4823-A28A-EEAB10BCC338}">
      <dsp:nvSpPr>
        <dsp:cNvPr id="0" name=""/>
        <dsp:cNvSpPr/>
      </dsp:nvSpPr>
      <dsp:spPr>
        <a:xfrm>
          <a:off x="6722090" y="616625"/>
          <a:ext cx="572013" cy="669147"/>
        </a:xfrm>
        <a:prstGeom prst="rightArrow">
          <a:avLst>
            <a:gd name="adj1" fmla="val 60000"/>
            <a:gd name="adj2" fmla="val 50000"/>
          </a:avLst>
        </a:prstGeom>
        <a:solidFill>
          <a:schemeClr val="accent5">
            <a:hueOff val="-2911762"/>
            <a:satOff val="15000"/>
            <a:lumOff val="-637"/>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IN" sz="2200" kern="1200" dirty="0"/>
        </a:p>
      </dsp:txBody>
      <dsp:txXfrm>
        <a:off x="6722090" y="750454"/>
        <a:ext cx="400409" cy="401489"/>
      </dsp:txXfrm>
    </dsp:sp>
    <dsp:sp modelId="{7646E41A-30B3-4213-B199-32E80320C9B8}">
      <dsp:nvSpPr>
        <dsp:cNvPr id="0" name=""/>
        <dsp:cNvSpPr/>
      </dsp:nvSpPr>
      <dsp:spPr>
        <a:xfrm>
          <a:off x="7563921" y="141746"/>
          <a:ext cx="2698176" cy="1618905"/>
        </a:xfrm>
        <a:prstGeom prst="roundRect">
          <a:avLst>
            <a:gd name="adj" fmla="val 10000"/>
          </a:avLst>
        </a:prstGeom>
        <a:solidFill>
          <a:schemeClr val="accent5">
            <a:hueOff val="-4658820"/>
            <a:satOff val="24000"/>
            <a:lumOff val="-102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ignika" pitchFamily="2" charset="0"/>
            </a:rPr>
            <a:t>Setting Goal/Target</a:t>
          </a:r>
          <a:endParaRPr lang="en-IN" sz="2800" kern="1200" dirty="0">
            <a:latin typeface="Signika" pitchFamily="2" charset="0"/>
          </a:endParaRPr>
        </a:p>
      </dsp:txBody>
      <dsp:txXfrm>
        <a:off x="7611337" y="189162"/>
        <a:ext cx="2603344" cy="1524073"/>
      </dsp:txXfrm>
    </dsp:sp>
    <dsp:sp modelId="{B901B027-8B20-45F5-B1AF-C94D75EB69FA}">
      <dsp:nvSpPr>
        <dsp:cNvPr id="0" name=""/>
        <dsp:cNvSpPr/>
      </dsp:nvSpPr>
      <dsp:spPr>
        <a:xfrm rot="5400000">
          <a:off x="8627002" y="1949524"/>
          <a:ext cx="572013" cy="669147"/>
        </a:xfrm>
        <a:prstGeom prst="rightArrow">
          <a:avLst>
            <a:gd name="adj1" fmla="val 60000"/>
            <a:gd name="adj2" fmla="val 50000"/>
          </a:avLst>
        </a:prstGeom>
        <a:solidFill>
          <a:schemeClr val="accent5">
            <a:hueOff val="-5823525"/>
            <a:satOff val="30000"/>
            <a:lumOff val="-1274"/>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IN" sz="2200" kern="1200" dirty="0"/>
        </a:p>
      </dsp:txBody>
      <dsp:txXfrm rot="-5400000">
        <a:off x="8712264" y="1998091"/>
        <a:ext cx="401489" cy="400409"/>
      </dsp:txXfrm>
    </dsp:sp>
    <dsp:sp modelId="{CD4CCD66-876D-428E-A9B1-1B61F7B6B179}">
      <dsp:nvSpPr>
        <dsp:cNvPr id="0" name=""/>
        <dsp:cNvSpPr/>
      </dsp:nvSpPr>
      <dsp:spPr>
        <a:xfrm>
          <a:off x="7563921" y="2839922"/>
          <a:ext cx="2698176" cy="1618905"/>
        </a:xfrm>
        <a:prstGeom prst="roundRect">
          <a:avLst>
            <a:gd name="adj" fmla="val 10000"/>
          </a:avLst>
        </a:prstGeom>
        <a:solidFill>
          <a:schemeClr val="accent5">
            <a:hueOff val="-6988230"/>
            <a:satOff val="35999"/>
            <a:lumOff val="-1529"/>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ignika" pitchFamily="2" charset="0"/>
            </a:rPr>
            <a:t>Taking into account Health Conditions</a:t>
          </a:r>
          <a:endParaRPr lang="en-IN" sz="2800" kern="1200" dirty="0">
            <a:latin typeface="Signika" pitchFamily="2" charset="0"/>
          </a:endParaRPr>
        </a:p>
      </dsp:txBody>
      <dsp:txXfrm>
        <a:off x="7611337" y="2887338"/>
        <a:ext cx="2603344" cy="1524073"/>
      </dsp:txXfrm>
    </dsp:sp>
    <dsp:sp modelId="{99AAE9DD-0E98-45EE-A544-ED63FF6B9658}">
      <dsp:nvSpPr>
        <dsp:cNvPr id="0" name=""/>
        <dsp:cNvSpPr/>
      </dsp:nvSpPr>
      <dsp:spPr>
        <a:xfrm rot="10800000">
          <a:off x="6754468" y="3314801"/>
          <a:ext cx="572013" cy="669147"/>
        </a:xfrm>
        <a:prstGeom prst="rightArrow">
          <a:avLst>
            <a:gd name="adj1" fmla="val 60000"/>
            <a:gd name="adj2" fmla="val 50000"/>
          </a:avLst>
        </a:prstGeom>
        <a:solidFill>
          <a:schemeClr val="accent5">
            <a:hueOff val="-8735287"/>
            <a:satOff val="44999"/>
            <a:lumOff val="-1912"/>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IN" sz="2200" kern="1200" dirty="0"/>
        </a:p>
      </dsp:txBody>
      <dsp:txXfrm rot="10800000">
        <a:off x="6926072" y="3448630"/>
        <a:ext cx="400409" cy="401489"/>
      </dsp:txXfrm>
    </dsp:sp>
    <dsp:sp modelId="{D83F961F-2E6C-42A8-A4A4-355C824B7894}">
      <dsp:nvSpPr>
        <dsp:cNvPr id="0" name=""/>
        <dsp:cNvSpPr/>
      </dsp:nvSpPr>
      <dsp:spPr>
        <a:xfrm>
          <a:off x="3786474" y="2839922"/>
          <a:ext cx="2698176" cy="1618905"/>
        </a:xfrm>
        <a:prstGeom prst="roundRect">
          <a:avLst>
            <a:gd name="adj" fmla="val 10000"/>
          </a:avLst>
        </a:prstGeom>
        <a:solidFill>
          <a:schemeClr val="accent5">
            <a:hueOff val="-9317639"/>
            <a:satOff val="47999"/>
            <a:lumOff val="-2039"/>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ignika" pitchFamily="2" charset="0"/>
            </a:rPr>
            <a:t>Generation of Personalized Diet Plan</a:t>
          </a:r>
          <a:endParaRPr lang="en-IN" sz="2800" kern="1200" dirty="0">
            <a:latin typeface="Signika" pitchFamily="2" charset="0"/>
          </a:endParaRPr>
        </a:p>
      </dsp:txBody>
      <dsp:txXfrm>
        <a:off x="3833890" y="2887338"/>
        <a:ext cx="2603344" cy="1524073"/>
      </dsp:txXfrm>
    </dsp:sp>
    <dsp:sp modelId="{4B43E7E9-CF56-48D8-996B-D9B33B7E351B}">
      <dsp:nvSpPr>
        <dsp:cNvPr id="0" name=""/>
        <dsp:cNvSpPr/>
      </dsp:nvSpPr>
      <dsp:spPr>
        <a:xfrm rot="10800000">
          <a:off x="2977021" y="3314801"/>
          <a:ext cx="572013" cy="669147"/>
        </a:xfrm>
        <a:prstGeom prst="rightArrow">
          <a:avLst>
            <a:gd name="adj1" fmla="val 60000"/>
            <a:gd name="adj2" fmla="val 50000"/>
          </a:avLst>
        </a:prstGeom>
        <a:solidFill>
          <a:schemeClr val="accent5">
            <a:hueOff val="-11647050"/>
            <a:satOff val="59999"/>
            <a:lumOff val="-2549"/>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IN" sz="2200" kern="1200" dirty="0"/>
        </a:p>
      </dsp:txBody>
      <dsp:txXfrm rot="10800000">
        <a:off x="3148625" y="3448630"/>
        <a:ext cx="400409" cy="401489"/>
      </dsp:txXfrm>
    </dsp:sp>
    <dsp:sp modelId="{6C91C352-9B66-4DD6-ACC7-C6ABFA961674}">
      <dsp:nvSpPr>
        <dsp:cNvPr id="0" name=""/>
        <dsp:cNvSpPr/>
      </dsp:nvSpPr>
      <dsp:spPr>
        <a:xfrm>
          <a:off x="9027" y="2839922"/>
          <a:ext cx="2698176" cy="1618905"/>
        </a:xfrm>
        <a:prstGeom prst="roundRect">
          <a:avLst>
            <a:gd name="adj" fmla="val 10000"/>
          </a:avLst>
        </a:prstGeom>
        <a:solidFill>
          <a:schemeClr val="accent5">
            <a:hueOff val="-11647050"/>
            <a:satOff val="59999"/>
            <a:lumOff val="-2549"/>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ignika" pitchFamily="2" charset="0"/>
            </a:rPr>
            <a:t>Keeping Track of Records Daily</a:t>
          </a:r>
          <a:endParaRPr lang="en-IN" sz="2800" kern="1200" dirty="0">
            <a:latin typeface="Signika" pitchFamily="2" charset="0"/>
          </a:endParaRPr>
        </a:p>
      </dsp:txBody>
      <dsp:txXfrm>
        <a:off x="56443" y="2887338"/>
        <a:ext cx="2603344" cy="1524073"/>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s://slack-redir.net/link?url=https%3A%2F%2Fwww.freepik.com%2F" TargetMode="External"/><Relationship Id="rId4" Type="http://schemas.openxmlformats.org/officeDocument/2006/relationships/hyperlink" Target="http://bit.ly/2TyoMsr"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Nutrition and Diet Workshop by Slidesgo" type="title">
  <p:cSld name="Nutrition and Diet Workshop by Slidesgo">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0" name="Google Shape;10;p2"/>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 name="Google Shape;11;p2"/>
          <p:cNvSpPr txBox="1">
            <a:spLocks noGrp="1"/>
          </p:cNvSpPr>
          <p:nvPr>
            <p:ph type="ctrTitle"/>
          </p:nvPr>
        </p:nvSpPr>
        <p:spPr>
          <a:xfrm>
            <a:off x="2198808" y="1896500"/>
            <a:ext cx="7794400" cy="2736800"/>
          </a:xfrm>
          <a:prstGeom prst="rect">
            <a:avLst/>
          </a:prstGeom>
        </p:spPr>
        <p:txBody>
          <a:bodyPr spcFirstLastPara="1" wrap="square" lIns="0" tIns="0" rIns="0" bIns="0" anchor="b" anchorCtr="0">
            <a:no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2" name="Google Shape;12;p2"/>
          <p:cNvSpPr txBox="1">
            <a:spLocks noGrp="1"/>
          </p:cNvSpPr>
          <p:nvPr>
            <p:ph type="subTitle" idx="1"/>
          </p:nvPr>
        </p:nvSpPr>
        <p:spPr>
          <a:xfrm>
            <a:off x="2198800" y="4386067"/>
            <a:ext cx="7794400" cy="9732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667">
                <a:latin typeface="Lato"/>
                <a:ea typeface="Lato"/>
                <a:cs typeface="Lato"/>
                <a:sym typeface="Lato"/>
              </a:defRPr>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r>
              <a:rPr lang="en-US"/>
              <a:t>Click to edit Master subtitle style</a:t>
            </a:r>
            <a:endParaRPr/>
          </a:p>
        </p:txBody>
      </p:sp>
      <p:grpSp>
        <p:nvGrpSpPr>
          <p:cNvPr id="13" name="Google Shape;13;p2"/>
          <p:cNvGrpSpPr/>
          <p:nvPr/>
        </p:nvGrpSpPr>
        <p:grpSpPr>
          <a:xfrm>
            <a:off x="10891614" y="925409"/>
            <a:ext cx="1024701" cy="1069537"/>
            <a:chOff x="6113350" y="1739775"/>
            <a:chExt cx="462800" cy="483050"/>
          </a:xfrm>
        </p:grpSpPr>
        <p:sp>
          <p:nvSpPr>
            <p:cNvPr id="14" name="Google Shape;14;p2"/>
            <p:cNvSpPr/>
            <p:nvPr/>
          </p:nvSpPr>
          <p:spPr>
            <a:xfrm>
              <a:off x="6120775" y="1739775"/>
              <a:ext cx="420575" cy="422425"/>
            </a:xfrm>
            <a:custGeom>
              <a:avLst/>
              <a:gdLst/>
              <a:ahLst/>
              <a:cxnLst/>
              <a:rect l="l" t="t" r="r" b="b"/>
              <a:pathLst>
                <a:path w="16823" h="16897" extrusionOk="0">
                  <a:moveTo>
                    <a:pt x="1390" y="0"/>
                  </a:moveTo>
                  <a:cubicBezTo>
                    <a:pt x="1352" y="0"/>
                    <a:pt x="1313" y="17"/>
                    <a:pt x="1278" y="51"/>
                  </a:cubicBezTo>
                  <a:cubicBezTo>
                    <a:pt x="1233" y="97"/>
                    <a:pt x="1233" y="188"/>
                    <a:pt x="1301" y="234"/>
                  </a:cubicBezTo>
                  <a:cubicBezTo>
                    <a:pt x="1324" y="257"/>
                    <a:pt x="1358" y="268"/>
                    <a:pt x="1392" y="268"/>
                  </a:cubicBezTo>
                  <a:cubicBezTo>
                    <a:pt x="1427" y="268"/>
                    <a:pt x="1461" y="257"/>
                    <a:pt x="1484" y="234"/>
                  </a:cubicBezTo>
                  <a:cubicBezTo>
                    <a:pt x="1529" y="188"/>
                    <a:pt x="1529" y="97"/>
                    <a:pt x="1484" y="51"/>
                  </a:cubicBezTo>
                  <a:cubicBezTo>
                    <a:pt x="1461" y="17"/>
                    <a:pt x="1427" y="0"/>
                    <a:pt x="1390" y="0"/>
                  </a:cubicBezTo>
                  <a:close/>
                  <a:moveTo>
                    <a:pt x="2365" y="48"/>
                  </a:moveTo>
                  <a:cubicBezTo>
                    <a:pt x="2338" y="48"/>
                    <a:pt x="2309" y="71"/>
                    <a:pt x="2260" y="120"/>
                  </a:cubicBezTo>
                  <a:cubicBezTo>
                    <a:pt x="2168" y="188"/>
                    <a:pt x="2191" y="234"/>
                    <a:pt x="2283" y="325"/>
                  </a:cubicBezTo>
                  <a:cubicBezTo>
                    <a:pt x="2314" y="357"/>
                    <a:pt x="2336" y="374"/>
                    <a:pt x="2360" y="374"/>
                  </a:cubicBezTo>
                  <a:cubicBezTo>
                    <a:pt x="2387" y="374"/>
                    <a:pt x="2416" y="351"/>
                    <a:pt x="2465" y="302"/>
                  </a:cubicBezTo>
                  <a:cubicBezTo>
                    <a:pt x="2534" y="211"/>
                    <a:pt x="2534" y="188"/>
                    <a:pt x="2442" y="97"/>
                  </a:cubicBezTo>
                  <a:cubicBezTo>
                    <a:pt x="2411" y="65"/>
                    <a:pt x="2389" y="48"/>
                    <a:pt x="2365" y="48"/>
                  </a:cubicBezTo>
                  <a:close/>
                  <a:moveTo>
                    <a:pt x="3278" y="131"/>
                  </a:moveTo>
                  <a:cubicBezTo>
                    <a:pt x="3230" y="131"/>
                    <a:pt x="3184" y="143"/>
                    <a:pt x="3173" y="166"/>
                  </a:cubicBezTo>
                  <a:cubicBezTo>
                    <a:pt x="3127" y="211"/>
                    <a:pt x="3127" y="371"/>
                    <a:pt x="3173" y="394"/>
                  </a:cubicBezTo>
                  <a:cubicBezTo>
                    <a:pt x="3196" y="417"/>
                    <a:pt x="3247" y="428"/>
                    <a:pt x="3295" y="428"/>
                  </a:cubicBezTo>
                  <a:cubicBezTo>
                    <a:pt x="3344" y="428"/>
                    <a:pt x="3390" y="417"/>
                    <a:pt x="3401" y="394"/>
                  </a:cubicBezTo>
                  <a:cubicBezTo>
                    <a:pt x="3447" y="348"/>
                    <a:pt x="3447" y="188"/>
                    <a:pt x="3401" y="166"/>
                  </a:cubicBezTo>
                  <a:cubicBezTo>
                    <a:pt x="3378" y="143"/>
                    <a:pt x="3327" y="131"/>
                    <a:pt x="3278" y="131"/>
                  </a:cubicBezTo>
                  <a:close/>
                  <a:moveTo>
                    <a:pt x="4092" y="284"/>
                  </a:moveTo>
                  <a:cubicBezTo>
                    <a:pt x="4074" y="284"/>
                    <a:pt x="4086" y="316"/>
                    <a:pt x="4086" y="348"/>
                  </a:cubicBezTo>
                  <a:cubicBezTo>
                    <a:pt x="4045" y="450"/>
                    <a:pt x="4114" y="534"/>
                    <a:pt x="4227" y="534"/>
                  </a:cubicBezTo>
                  <a:cubicBezTo>
                    <a:pt x="4240" y="534"/>
                    <a:pt x="4254" y="533"/>
                    <a:pt x="4268" y="531"/>
                  </a:cubicBezTo>
                  <a:cubicBezTo>
                    <a:pt x="4314" y="531"/>
                    <a:pt x="4314" y="508"/>
                    <a:pt x="4291" y="485"/>
                  </a:cubicBezTo>
                  <a:cubicBezTo>
                    <a:pt x="4268" y="462"/>
                    <a:pt x="4246" y="439"/>
                    <a:pt x="4223" y="417"/>
                  </a:cubicBezTo>
                  <a:cubicBezTo>
                    <a:pt x="4177" y="371"/>
                    <a:pt x="4154" y="348"/>
                    <a:pt x="4131" y="302"/>
                  </a:cubicBezTo>
                  <a:cubicBezTo>
                    <a:pt x="4111" y="289"/>
                    <a:pt x="4099" y="284"/>
                    <a:pt x="4092" y="284"/>
                  </a:cubicBezTo>
                  <a:close/>
                  <a:moveTo>
                    <a:pt x="388" y="862"/>
                  </a:moveTo>
                  <a:cubicBezTo>
                    <a:pt x="354" y="862"/>
                    <a:pt x="320" y="873"/>
                    <a:pt x="297" y="896"/>
                  </a:cubicBezTo>
                  <a:cubicBezTo>
                    <a:pt x="251" y="942"/>
                    <a:pt x="251" y="1033"/>
                    <a:pt x="297" y="1079"/>
                  </a:cubicBezTo>
                  <a:cubicBezTo>
                    <a:pt x="320" y="1113"/>
                    <a:pt x="354" y="1130"/>
                    <a:pt x="388" y="1130"/>
                  </a:cubicBezTo>
                  <a:cubicBezTo>
                    <a:pt x="422" y="1130"/>
                    <a:pt x="457" y="1113"/>
                    <a:pt x="479" y="1079"/>
                  </a:cubicBezTo>
                  <a:cubicBezTo>
                    <a:pt x="525" y="1033"/>
                    <a:pt x="525" y="942"/>
                    <a:pt x="479" y="896"/>
                  </a:cubicBezTo>
                  <a:cubicBezTo>
                    <a:pt x="457" y="873"/>
                    <a:pt x="422" y="862"/>
                    <a:pt x="388" y="862"/>
                  </a:cubicBezTo>
                  <a:close/>
                  <a:moveTo>
                    <a:pt x="1311" y="899"/>
                  </a:moveTo>
                  <a:cubicBezTo>
                    <a:pt x="1287" y="899"/>
                    <a:pt x="1265" y="921"/>
                    <a:pt x="1233" y="964"/>
                  </a:cubicBezTo>
                  <a:cubicBezTo>
                    <a:pt x="1141" y="1056"/>
                    <a:pt x="1141" y="1079"/>
                    <a:pt x="1210" y="1147"/>
                  </a:cubicBezTo>
                  <a:cubicBezTo>
                    <a:pt x="1259" y="1196"/>
                    <a:pt x="1288" y="1219"/>
                    <a:pt x="1315" y="1219"/>
                  </a:cubicBezTo>
                  <a:cubicBezTo>
                    <a:pt x="1339" y="1219"/>
                    <a:pt x="1361" y="1202"/>
                    <a:pt x="1392" y="1170"/>
                  </a:cubicBezTo>
                  <a:cubicBezTo>
                    <a:pt x="1484" y="1079"/>
                    <a:pt x="1484" y="1056"/>
                    <a:pt x="1415" y="987"/>
                  </a:cubicBezTo>
                  <a:cubicBezTo>
                    <a:pt x="1367" y="927"/>
                    <a:pt x="1338" y="899"/>
                    <a:pt x="1311" y="899"/>
                  </a:cubicBezTo>
                  <a:close/>
                  <a:moveTo>
                    <a:pt x="2274" y="1007"/>
                  </a:moveTo>
                  <a:cubicBezTo>
                    <a:pt x="2218" y="1007"/>
                    <a:pt x="2159" y="1020"/>
                    <a:pt x="2146" y="1033"/>
                  </a:cubicBezTo>
                  <a:cubicBezTo>
                    <a:pt x="2100" y="1079"/>
                    <a:pt x="2100" y="1238"/>
                    <a:pt x="2146" y="1284"/>
                  </a:cubicBezTo>
                  <a:cubicBezTo>
                    <a:pt x="2165" y="1293"/>
                    <a:pt x="2203" y="1299"/>
                    <a:pt x="2245" y="1299"/>
                  </a:cubicBezTo>
                  <a:cubicBezTo>
                    <a:pt x="2304" y="1299"/>
                    <a:pt x="2370" y="1288"/>
                    <a:pt x="2397" y="1261"/>
                  </a:cubicBezTo>
                  <a:cubicBezTo>
                    <a:pt x="2420" y="1215"/>
                    <a:pt x="2420" y="1056"/>
                    <a:pt x="2374" y="1033"/>
                  </a:cubicBezTo>
                  <a:cubicBezTo>
                    <a:pt x="2355" y="1014"/>
                    <a:pt x="2315" y="1007"/>
                    <a:pt x="2274" y="1007"/>
                  </a:cubicBezTo>
                  <a:close/>
                  <a:moveTo>
                    <a:pt x="3208" y="1075"/>
                  </a:moveTo>
                  <a:cubicBezTo>
                    <a:pt x="3161" y="1075"/>
                    <a:pt x="3118" y="1098"/>
                    <a:pt x="3081" y="1147"/>
                  </a:cubicBezTo>
                  <a:cubicBezTo>
                    <a:pt x="3036" y="1193"/>
                    <a:pt x="3036" y="1307"/>
                    <a:pt x="3104" y="1375"/>
                  </a:cubicBezTo>
                  <a:cubicBezTo>
                    <a:pt x="3139" y="1409"/>
                    <a:pt x="3179" y="1427"/>
                    <a:pt x="3218" y="1427"/>
                  </a:cubicBezTo>
                  <a:cubicBezTo>
                    <a:pt x="3258" y="1427"/>
                    <a:pt x="3298" y="1409"/>
                    <a:pt x="3333" y="1375"/>
                  </a:cubicBezTo>
                  <a:cubicBezTo>
                    <a:pt x="3401" y="1307"/>
                    <a:pt x="3401" y="1193"/>
                    <a:pt x="3333" y="1124"/>
                  </a:cubicBezTo>
                  <a:cubicBezTo>
                    <a:pt x="3290" y="1092"/>
                    <a:pt x="3248" y="1075"/>
                    <a:pt x="3208" y="1075"/>
                  </a:cubicBezTo>
                  <a:close/>
                  <a:moveTo>
                    <a:pt x="4148" y="1144"/>
                  </a:moveTo>
                  <a:cubicBezTo>
                    <a:pt x="4109" y="1144"/>
                    <a:pt x="4066" y="1167"/>
                    <a:pt x="4017" y="1215"/>
                  </a:cubicBezTo>
                  <a:cubicBezTo>
                    <a:pt x="3926" y="1284"/>
                    <a:pt x="3926" y="1352"/>
                    <a:pt x="4040" y="1444"/>
                  </a:cubicBezTo>
                  <a:cubicBezTo>
                    <a:pt x="4074" y="1489"/>
                    <a:pt x="4109" y="1512"/>
                    <a:pt x="4146" y="1512"/>
                  </a:cubicBezTo>
                  <a:cubicBezTo>
                    <a:pt x="4183" y="1512"/>
                    <a:pt x="4223" y="1489"/>
                    <a:pt x="4268" y="1444"/>
                  </a:cubicBezTo>
                  <a:cubicBezTo>
                    <a:pt x="4337" y="1352"/>
                    <a:pt x="4337" y="1284"/>
                    <a:pt x="4246" y="1193"/>
                  </a:cubicBezTo>
                  <a:cubicBezTo>
                    <a:pt x="4214" y="1161"/>
                    <a:pt x="4182" y="1144"/>
                    <a:pt x="4148" y="1144"/>
                  </a:cubicBezTo>
                  <a:close/>
                  <a:moveTo>
                    <a:pt x="5033" y="1252"/>
                  </a:moveTo>
                  <a:cubicBezTo>
                    <a:pt x="4997" y="1252"/>
                    <a:pt x="4946" y="1268"/>
                    <a:pt x="4930" y="1284"/>
                  </a:cubicBezTo>
                  <a:cubicBezTo>
                    <a:pt x="4908" y="1352"/>
                    <a:pt x="4885" y="1512"/>
                    <a:pt x="4930" y="1558"/>
                  </a:cubicBezTo>
                  <a:cubicBezTo>
                    <a:pt x="4970" y="1585"/>
                    <a:pt x="5011" y="1596"/>
                    <a:pt x="5055" y="1596"/>
                  </a:cubicBezTo>
                  <a:cubicBezTo>
                    <a:pt x="5087" y="1596"/>
                    <a:pt x="5121" y="1590"/>
                    <a:pt x="5159" y="1581"/>
                  </a:cubicBezTo>
                  <a:lnTo>
                    <a:pt x="5181" y="1581"/>
                  </a:lnTo>
                  <a:cubicBezTo>
                    <a:pt x="5250" y="1581"/>
                    <a:pt x="5227" y="1535"/>
                    <a:pt x="5250" y="1489"/>
                  </a:cubicBezTo>
                  <a:cubicBezTo>
                    <a:pt x="5296" y="1444"/>
                    <a:pt x="5250" y="1444"/>
                    <a:pt x="5227" y="1421"/>
                  </a:cubicBezTo>
                  <a:cubicBezTo>
                    <a:pt x="5204" y="1398"/>
                    <a:pt x="5181" y="1375"/>
                    <a:pt x="5159" y="1352"/>
                  </a:cubicBezTo>
                  <a:cubicBezTo>
                    <a:pt x="5136" y="1307"/>
                    <a:pt x="5113" y="1284"/>
                    <a:pt x="5067" y="1261"/>
                  </a:cubicBezTo>
                  <a:cubicBezTo>
                    <a:pt x="5061" y="1254"/>
                    <a:pt x="5048" y="1252"/>
                    <a:pt x="5033" y="1252"/>
                  </a:cubicBezTo>
                  <a:close/>
                  <a:moveTo>
                    <a:pt x="293" y="1783"/>
                  </a:moveTo>
                  <a:cubicBezTo>
                    <a:pt x="256" y="1783"/>
                    <a:pt x="219" y="1806"/>
                    <a:pt x="183" y="1855"/>
                  </a:cubicBezTo>
                  <a:cubicBezTo>
                    <a:pt x="114" y="1946"/>
                    <a:pt x="114" y="1946"/>
                    <a:pt x="206" y="2037"/>
                  </a:cubicBezTo>
                  <a:cubicBezTo>
                    <a:pt x="251" y="2083"/>
                    <a:pt x="274" y="2106"/>
                    <a:pt x="297" y="2106"/>
                  </a:cubicBezTo>
                  <a:cubicBezTo>
                    <a:pt x="320" y="2106"/>
                    <a:pt x="342" y="2083"/>
                    <a:pt x="388" y="2037"/>
                  </a:cubicBezTo>
                  <a:cubicBezTo>
                    <a:pt x="479" y="1946"/>
                    <a:pt x="479" y="1946"/>
                    <a:pt x="388" y="1832"/>
                  </a:cubicBezTo>
                  <a:cubicBezTo>
                    <a:pt x="356" y="1800"/>
                    <a:pt x="325" y="1783"/>
                    <a:pt x="293" y="1783"/>
                  </a:cubicBezTo>
                  <a:close/>
                  <a:moveTo>
                    <a:pt x="1221" y="1866"/>
                  </a:moveTo>
                  <a:cubicBezTo>
                    <a:pt x="1170" y="1866"/>
                    <a:pt x="1119" y="1877"/>
                    <a:pt x="1096" y="1900"/>
                  </a:cubicBezTo>
                  <a:cubicBezTo>
                    <a:pt x="1073" y="1923"/>
                    <a:pt x="1050" y="2083"/>
                    <a:pt x="1096" y="2128"/>
                  </a:cubicBezTo>
                  <a:cubicBezTo>
                    <a:pt x="1119" y="2151"/>
                    <a:pt x="1164" y="2163"/>
                    <a:pt x="1210" y="2163"/>
                  </a:cubicBezTo>
                  <a:cubicBezTo>
                    <a:pt x="1255" y="2163"/>
                    <a:pt x="1301" y="2151"/>
                    <a:pt x="1324" y="2128"/>
                  </a:cubicBezTo>
                  <a:cubicBezTo>
                    <a:pt x="1370" y="2106"/>
                    <a:pt x="1370" y="1946"/>
                    <a:pt x="1347" y="1900"/>
                  </a:cubicBezTo>
                  <a:cubicBezTo>
                    <a:pt x="1324" y="1877"/>
                    <a:pt x="1273" y="1866"/>
                    <a:pt x="1221" y="1866"/>
                  </a:cubicBezTo>
                  <a:close/>
                  <a:moveTo>
                    <a:pt x="2171" y="1937"/>
                  </a:moveTo>
                  <a:cubicBezTo>
                    <a:pt x="2121" y="1937"/>
                    <a:pt x="2069" y="1954"/>
                    <a:pt x="2032" y="1992"/>
                  </a:cubicBezTo>
                  <a:cubicBezTo>
                    <a:pt x="1986" y="2060"/>
                    <a:pt x="1986" y="2174"/>
                    <a:pt x="2054" y="2220"/>
                  </a:cubicBezTo>
                  <a:cubicBezTo>
                    <a:pt x="2089" y="2254"/>
                    <a:pt x="2129" y="2271"/>
                    <a:pt x="2168" y="2271"/>
                  </a:cubicBezTo>
                  <a:cubicBezTo>
                    <a:pt x="2208" y="2271"/>
                    <a:pt x="2248" y="2254"/>
                    <a:pt x="2283" y="2220"/>
                  </a:cubicBezTo>
                  <a:cubicBezTo>
                    <a:pt x="2351" y="2151"/>
                    <a:pt x="2351" y="2037"/>
                    <a:pt x="2283" y="1969"/>
                  </a:cubicBezTo>
                  <a:cubicBezTo>
                    <a:pt x="2252" y="1948"/>
                    <a:pt x="2212" y="1937"/>
                    <a:pt x="2171" y="1937"/>
                  </a:cubicBezTo>
                  <a:close/>
                  <a:moveTo>
                    <a:pt x="3116" y="2014"/>
                  </a:moveTo>
                  <a:cubicBezTo>
                    <a:pt x="3076" y="2014"/>
                    <a:pt x="3036" y="2037"/>
                    <a:pt x="2990" y="2083"/>
                  </a:cubicBezTo>
                  <a:cubicBezTo>
                    <a:pt x="2899" y="2174"/>
                    <a:pt x="2922" y="2243"/>
                    <a:pt x="3013" y="2334"/>
                  </a:cubicBezTo>
                  <a:cubicBezTo>
                    <a:pt x="3045" y="2366"/>
                    <a:pt x="3077" y="2383"/>
                    <a:pt x="3111" y="2383"/>
                  </a:cubicBezTo>
                  <a:cubicBezTo>
                    <a:pt x="3150" y="2383"/>
                    <a:pt x="3192" y="2360"/>
                    <a:pt x="3241" y="2311"/>
                  </a:cubicBezTo>
                  <a:cubicBezTo>
                    <a:pt x="3333" y="2220"/>
                    <a:pt x="3310" y="2174"/>
                    <a:pt x="3241" y="2083"/>
                  </a:cubicBezTo>
                  <a:cubicBezTo>
                    <a:pt x="3196" y="2037"/>
                    <a:pt x="3156" y="2014"/>
                    <a:pt x="3116" y="2014"/>
                  </a:cubicBezTo>
                  <a:close/>
                  <a:moveTo>
                    <a:pt x="4086" y="2083"/>
                  </a:moveTo>
                  <a:cubicBezTo>
                    <a:pt x="3949" y="2083"/>
                    <a:pt x="3903" y="2106"/>
                    <a:pt x="3880" y="2265"/>
                  </a:cubicBezTo>
                  <a:cubicBezTo>
                    <a:pt x="3880" y="2380"/>
                    <a:pt x="3949" y="2425"/>
                    <a:pt x="4063" y="2425"/>
                  </a:cubicBezTo>
                  <a:cubicBezTo>
                    <a:pt x="4109" y="2425"/>
                    <a:pt x="4177" y="2402"/>
                    <a:pt x="4223" y="2380"/>
                  </a:cubicBezTo>
                  <a:cubicBezTo>
                    <a:pt x="4268" y="2357"/>
                    <a:pt x="4246" y="2151"/>
                    <a:pt x="4200" y="2106"/>
                  </a:cubicBezTo>
                  <a:cubicBezTo>
                    <a:pt x="4177" y="2083"/>
                    <a:pt x="4131" y="2083"/>
                    <a:pt x="4086" y="2083"/>
                  </a:cubicBezTo>
                  <a:close/>
                  <a:moveTo>
                    <a:pt x="5019" y="2146"/>
                  </a:moveTo>
                  <a:cubicBezTo>
                    <a:pt x="4965" y="2146"/>
                    <a:pt x="4908" y="2163"/>
                    <a:pt x="4862" y="2197"/>
                  </a:cubicBezTo>
                  <a:cubicBezTo>
                    <a:pt x="4793" y="2288"/>
                    <a:pt x="4793" y="2425"/>
                    <a:pt x="4885" y="2494"/>
                  </a:cubicBezTo>
                  <a:cubicBezTo>
                    <a:pt x="4919" y="2528"/>
                    <a:pt x="4970" y="2545"/>
                    <a:pt x="5022" y="2545"/>
                  </a:cubicBezTo>
                  <a:cubicBezTo>
                    <a:pt x="5073" y="2545"/>
                    <a:pt x="5124" y="2528"/>
                    <a:pt x="5159" y="2494"/>
                  </a:cubicBezTo>
                  <a:cubicBezTo>
                    <a:pt x="5227" y="2402"/>
                    <a:pt x="5227" y="2265"/>
                    <a:pt x="5159" y="2197"/>
                  </a:cubicBezTo>
                  <a:cubicBezTo>
                    <a:pt x="5124" y="2163"/>
                    <a:pt x="5073" y="2146"/>
                    <a:pt x="5019" y="2146"/>
                  </a:cubicBezTo>
                  <a:close/>
                  <a:moveTo>
                    <a:pt x="5976" y="2239"/>
                  </a:moveTo>
                  <a:cubicBezTo>
                    <a:pt x="5925" y="2239"/>
                    <a:pt x="5869" y="2262"/>
                    <a:pt x="5821" y="2311"/>
                  </a:cubicBezTo>
                  <a:cubicBezTo>
                    <a:pt x="5729" y="2380"/>
                    <a:pt x="5729" y="2494"/>
                    <a:pt x="5821" y="2585"/>
                  </a:cubicBezTo>
                  <a:cubicBezTo>
                    <a:pt x="5866" y="2631"/>
                    <a:pt x="5918" y="2653"/>
                    <a:pt x="5969" y="2653"/>
                  </a:cubicBezTo>
                  <a:cubicBezTo>
                    <a:pt x="6020" y="2653"/>
                    <a:pt x="6072" y="2631"/>
                    <a:pt x="6117" y="2585"/>
                  </a:cubicBezTo>
                  <a:cubicBezTo>
                    <a:pt x="6186" y="2494"/>
                    <a:pt x="6186" y="2380"/>
                    <a:pt x="6094" y="2288"/>
                  </a:cubicBezTo>
                  <a:cubicBezTo>
                    <a:pt x="6063" y="2256"/>
                    <a:pt x="6021" y="2239"/>
                    <a:pt x="5976" y="2239"/>
                  </a:cubicBezTo>
                  <a:close/>
                  <a:moveTo>
                    <a:pt x="191" y="2741"/>
                  </a:moveTo>
                  <a:cubicBezTo>
                    <a:pt x="150" y="2741"/>
                    <a:pt x="111" y="2748"/>
                    <a:pt x="91" y="2768"/>
                  </a:cubicBezTo>
                  <a:cubicBezTo>
                    <a:pt x="46" y="2813"/>
                    <a:pt x="46" y="2950"/>
                    <a:pt x="69" y="2996"/>
                  </a:cubicBezTo>
                  <a:cubicBezTo>
                    <a:pt x="95" y="3023"/>
                    <a:pt x="161" y="3034"/>
                    <a:pt x="220" y="3034"/>
                  </a:cubicBezTo>
                  <a:cubicBezTo>
                    <a:pt x="262" y="3034"/>
                    <a:pt x="301" y="3028"/>
                    <a:pt x="320" y="3019"/>
                  </a:cubicBezTo>
                  <a:cubicBezTo>
                    <a:pt x="365" y="2973"/>
                    <a:pt x="365" y="2813"/>
                    <a:pt x="320" y="2768"/>
                  </a:cubicBezTo>
                  <a:cubicBezTo>
                    <a:pt x="306" y="2754"/>
                    <a:pt x="248" y="2741"/>
                    <a:pt x="191" y="2741"/>
                  </a:cubicBezTo>
                  <a:close/>
                  <a:moveTo>
                    <a:pt x="1150" y="2808"/>
                  </a:moveTo>
                  <a:cubicBezTo>
                    <a:pt x="1107" y="2808"/>
                    <a:pt x="1061" y="2825"/>
                    <a:pt x="1027" y="2859"/>
                  </a:cubicBezTo>
                  <a:cubicBezTo>
                    <a:pt x="959" y="2927"/>
                    <a:pt x="959" y="3041"/>
                    <a:pt x="1027" y="3087"/>
                  </a:cubicBezTo>
                  <a:cubicBezTo>
                    <a:pt x="1064" y="3136"/>
                    <a:pt x="1114" y="3159"/>
                    <a:pt x="1163" y="3159"/>
                  </a:cubicBezTo>
                  <a:cubicBezTo>
                    <a:pt x="1205" y="3159"/>
                    <a:pt x="1247" y="3142"/>
                    <a:pt x="1278" y="3110"/>
                  </a:cubicBezTo>
                  <a:cubicBezTo>
                    <a:pt x="1324" y="3041"/>
                    <a:pt x="1324" y="2927"/>
                    <a:pt x="1255" y="2859"/>
                  </a:cubicBezTo>
                  <a:cubicBezTo>
                    <a:pt x="1233" y="2825"/>
                    <a:pt x="1193" y="2808"/>
                    <a:pt x="1150" y="2808"/>
                  </a:cubicBezTo>
                  <a:close/>
                  <a:moveTo>
                    <a:pt x="2091" y="2853"/>
                  </a:moveTo>
                  <a:cubicBezTo>
                    <a:pt x="2054" y="2853"/>
                    <a:pt x="2020" y="2870"/>
                    <a:pt x="1986" y="2905"/>
                  </a:cubicBezTo>
                  <a:cubicBezTo>
                    <a:pt x="1895" y="2996"/>
                    <a:pt x="1895" y="3064"/>
                    <a:pt x="1986" y="3156"/>
                  </a:cubicBezTo>
                  <a:cubicBezTo>
                    <a:pt x="2020" y="3201"/>
                    <a:pt x="2054" y="3224"/>
                    <a:pt x="2091" y="3224"/>
                  </a:cubicBezTo>
                  <a:cubicBezTo>
                    <a:pt x="2129" y="3224"/>
                    <a:pt x="2168" y="3201"/>
                    <a:pt x="2214" y="3156"/>
                  </a:cubicBezTo>
                  <a:cubicBezTo>
                    <a:pt x="2305" y="3064"/>
                    <a:pt x="2305" y="2996"/>
                    <a:pt x="2214" y="2905"/>
                  </a:cubicBezTo>
                  <a:cubicBezTo>
                    <a:pt x="2168" y="2870"/>
                    <a:pt x="2129" y="2853"/>
                    <a:pt x="2091" y="2853"/>
                  </a:cubicBezTo>
                  <a:close/>
                  <a:moveTo>
                    <a:pt x="3032" y="2947"/>
                  </a:moveTo>
                  <a:cubicBezTo>
                    <a:pt x="2985" y="2947"/>
                    <a:pt x="2941" y="2954"/>
                    <a:pt x="2922" y="2973"/>
                  </a:cubicBezTo>
                  <a:cubicBezTo>
                    <a:pt x="2853" y="3019"/>
                    <a:pt x="2853" y="3201"/>
                    <a:pt x="2899" y="3270"/>
                  </a:cubicBezTo>
                  <a:cubicBezTo>
                    <a:pt x="2922" y="3293"/>
                    <a:pt x="2979" y="3304"/>
                    <a:pt x="3039" y="3304"/>
                  </a:cubicBezTo>
                  <a:cubicBezTo>
                    <a:pt x="3099" y="3304"/>
                    <a:pt x="3161" y="3293"/>
                    <a:pt x="3196" y="3270"/>
                  </a:cubicBezTo>
                  <a:cubicBezTo>
                    <a:pt x="3241" y="3224"/>
                    <a:pt x="3241" y="3019"/>
                    <a:pt x="3196" y="2973"/>
                  </a:cubicBezTo>
                  <a:cubicBezTo>
                    <a:pt x="3169" y="2960"/>
                    <a:pt x="3097" y="2947"/>
                    <a:pt x="3032" y="2947"/>
                  </a:cubicBezTo>
                  <a:close/>
                  <a:moveTo>
                    <a:pt x="3995" y="3019"/>
                  </a:moveTo>
                  <a:cubicBezTo>
                    <a:pt x="3943" y="3019"/>
                    <a:pt x="3892" y="3041"/>
                    <a:pt x="3858" y="3087"/>
                  </a:cubicBezTo>
                  <a:cubicBezTo>
                    <a:pt x="3789" y="3156"/>
                    <a:pt x="3766" y="3293"/>
                    <a:pt x="3858" y="3361"/>
                  </a:cubicBezTo>
                  <a:cubicBezTo>
                    <a:pt x="3892" y="3395"/>
                    <a:pt x="3943" y="3412"/>
                    <a:pt x="3995" y="3412"/>
                  </a:cubicBezTo>
                  <a:cubicBezTo>
                    <a:pt x="4046" y="3412"/>
                    <a:pt x="4097" y="3395"/>
                    <a:pt x="4131" y="3361"/>
                  </a:cubicBezTo>
                  <a:cubicBezTo>
                    <a:pt x="4223" y="3293"/>
                    <a:pt x="4223" y="3156"/>
                    <a:pt x="4131" y="3087"/>
                  </a:cubicBezTo>
                  <a:cubicBezTo>
                    <a:pt x="4097" y="3041"/>
                    <a:pt x="4046" y="3019"/>
                    <a:pt x="3995" y="3019"/>
                  </a:cubicBezTo>
                  <a:close/>
                  <a:moveTo>
                    <a:pt x="4919" y="3087"/>
                  </a:moveTo>
                  <a:cubicBezTo>
                    <a:pt x="4868" y="3087"/>
                    <a:pt x="4816" y="3110"/>
                    <a:pt x="4771" y="3156"/>
                  </a:cubicBezTo>
                  <a:cubicBezTo>
                    <a:pt x="4702" y="3247"/>
                    <a:pt x="4702" y="3338"/>
                    <a:pt x="4771" y="3430"/>
                  </a:cubicBezTo>
                  <a:cubicBezTo>
                    <a:pt x="4816" y="3475"/>
                    <a:pt x="4868" y="3498"/>
                    <a:pt x="4919" y="3498"/>
                  </a:cubicBezTo>
                  <a:cubicBezTo>
                    <a:pt x="4970" y="3498"/>
                    <a:pt x="5022" y="3475"/>
                    <a:pt x="5067" y="3430"/>
                  </a:cubicBezTo>
                  <a:cubicBezTo>
                    <a:pt x="5159" y="3338"/>
                    <a:pt x="5159" y="3247"/>
                    <a:pt x="5067" y="3156"/>
                  </a:cubicBezTo>
                  <a:cubicBezTo>
                    <a:pt x="5022" y="3110"/>
                    <a:pt x="4970" y="3087"/>
                    <a:pt x="4919" y="3087"/>
                  </a:cubicBezTo>
                  <a:close/>
                  <a:moveTo>
                    <a:pt x="5866" y="3156"/>
                  </a:moveTo>
                  <a:cubicBezTo>
                    <a:pt x="5798" y="3156"/>
                    <a:pt x="5775" y="3224"/>
                    <a:pt x="5706" y="3224"/>
                  </a:cubicBezTo>
                  <a:cubicBezTo>
                    <a:pt x="5684" y="3270"/>
                    <a:pt x="5661" y="3315"/>
                    <a:pt x="5638" y="3361"/>
                  </a:cubicBezTo>
                  <a:cubicBezTo>
                    <a:pt x="5615" y="3452"/>
                    <a:pt x="5684" y="3498"/>
                    <a:pt x="5706" y="3544"/>
                  </a:cubicBezTo>
                  <a:cubicBezTo>
                    <a:pt x="5729" y="3589"/>
                    <a:pt x="5798" y="3589"/>
                    <a:pt x="5866" y="3612"/>
                  </a:cubicBezTo>
                  <a:cubicBezTo>
                    <a:pt x="5876" y="3615"/>
                    <a:pt x="5885" y="3617"/>
                    <a:pt x="5894" y="3617"/>
                  </a:cubicBezTo>
                  <a:cubicBezTo>
                    <a:pt x="5948" y="3617"/>
                    <a:pt x="5990" y="3566"/>
                    <a:pt x="6049" y="3566"/>
                  </a:cubicBezTo>
                  <a:cubicBezTo>
                    <a:pt x="6026" y="3498"/>
                    <a:pt x="6094" y="3475"/>
                    <a:pt x="6094" y="3407"/>
                  </a:cubicBezTo>
                  <a:cubicBezTo>
                    <a:pt x="6094" y="3315"/>
                    <a:pt x="6049" y="3293"/>
                    <a:pt x="6026" y="3224"/>
                  </a:cubicBezTo>
                  <a:cubicBezTo>
                    <a:pt x="5980" y="3224"/>
                    <a:pt x="5935" y="3156"/>
                    <a:pt x="5866" y="3156"/>
                  </a:cubicBezTo>
                  <a:close/>
                  <a:moveTo>
                    <a:pt x="6819" y="3255"/>
                  </a:moveTo>
                  <a:cubicBezTo>
                    <a:pt x="6748" y="3255"/>
                    <a:pt x="6679" y="3279"/>
                    <a:pt x="6642" y="3315"/>
                  </a:cubicBezTo>
                  <a:cubicBezTo>
                    <a:pt x="6574" y="3407"/>
                    <a:pt x="6574" y="3589"/>
                    <a:pt x="6665" y="3658"/>
                  </a:cubicBezTo>
                  <a:cubicBezTo>
                    <a:pt x="6711" y="3692"/>
                    <a:pt x="6773" y="3709"/>
                    <a:pt x="6833" y="3709"/>
                  </a:cubicBezTo>
                  <a:cubicBezTo>
                    <a:pt x="6893" y="3709"/>
                    <a:pt x="6950" y="3692"/>
                    <a:pt x="6985" y="3658"/>
                  </a:cubicBezTo>
                  <a:cubicBezTo>
                    <a:pt x="7076" y="3566"/>
                    <a:pt x="7076" y="3384"/>
                    <a:pt x="6985" y="3315"/>
                  </a:cubicBezTo>
                  <a:cubicBezTo>
                    <a:pt x="6942" y="3273"/>
                    <a:pt x="6880" y="3255"/>
                    <a:pt x="6819" y="3255"/>
                  </a:cubicBezTo>
                  <a:close/>
                  <a:moveTo>
                    <a:pt x="133" y="3649"/>
                  </a:moveTo>
                  <a:cubicBezTo>
                    <a:pt x="94" y="3649"/>
                    <a:pt x="54" y="3660"/>
                    <a:pt x="23" y="3681"/>
                  </a:cubicBezTo>
                  <a:cubicBezTo>
                    <a:pt x="0" y="3703"/>
                    <a:pt x="0" y="3703"/>
                    <a:pt x="0" y="3749"/>
                  </a:cubicBezTo>
                  <a:cubicBezTo>
                    <a:pt x="23" y="3818"/>
                    <a:pt x="91" y="3886"/>
                    <a:pt x="114" y="3955"/>
                  </a:cubicBezTo>
                  <a:cubicBezTo>
                    <a:pt x="123" y="3972"/>
                    <a:pt x="138" y="3979"/>
                    <a:pt x="157" y="3979"/>
                  </a:cubicBezTo>
                  <a:cubicBezTo>
                    <a:pt x="186" y="3979"/>
                    <a:pt x="223" y="3960"/>
                    <a:pt x="251" y="3932"/>
                  </a:cubicBezTo>
                  <a:cubicBezTo>
                    <a:pt x="297" y="3863"/>
                    <a:pt x="320" y="3772"/>
                    <a:pt x="251" y="3703"/>
                  </a:cubicBezTo>
                  <a:cubicBezTo>
                    <a:pt x="226" y="3666"/>
                    <a:pt x="180" y="3649"/>
                    <a:pt x="133" y="3649"/>
                  </a:cubicBezTo>
                  <a:close/>
                  <a:moveTo>
                    <a:pt x="1081" y="3726"/>
                  </a:moveTo>
                  <a:cubicBezTo>
                    <a:pt x="1044" y="3726"/>
                    <a:pt x="1004" y="3749"/>
                    <a:pt x="959" y="3795"/>
                  </a:cubicBezTo>
                  <a:cubicBezTo>
                    <a:pt x="867" y="3886"/>
                    <a:pt x="867" y="3955"/>
                    <a:pt x="959" y="4046"/>
                  </a:cubicBezTo>
                  <a:cubicBezTo>
                    <a:pt x="1001" y="4078"/>
                    <a:pt x="1039" y="4095"/>
                    <a:pt x="1076" y="4095"/>
                  </a:cubicBezTo>
                  <a:cubicBezTo>
                    <a:pt x="1119" y="4095"/>
                    <a:pt x="1161" y="4072"/>
                    <a:pt x="1210" y="4023"/>
                  </a:cubicBezTo>
                  <a:cubicBezTo>
                    <a:pt x="1278" y="3932"/>
                    <a:pt x="1278" y="3863"/>
                    <a:pt x="1187" y="3795"/>
                  </a:cubicBezTo>
                  <a:cubicBezTo>
                    <a:pt x="1153" y="3749"/>
                    <a:pt x="1119" y="3726"/>
                    <a:pt x="1081" y="3726"/>
                  </a:cubicBezTo>
                  <a:close/>
                  <a:moveTo>
                    <a:pt x="2009" y="3806"/>
                  </a:moveTo>
                  <a:cubicBezTo>
                    <a:pt x="1952" y="3806"/>
                    <a:pt x="1895" y="3818"/>
                    <a:pt x="1872" y="3840"/>
                  </a:cubicBezTo>
                  <a:cubicBezTo>
                    <a:pt x="1826" y="3863"/>
                    <a:pt x="1803" y="4069"/>
                    <a:pt x="1849" y="4114"/>
                  </a:cubicBezTo>
                  <a:cubicBezTo>
                    <a:pt x="1877" y="4142"/>
                    <a:pt x="1958" y="4162"/>
                    <a:pt x="2031" y="4162"/>
                  </a:cubicBezTo>
                  <a:cubicBezTo>
                    <a:pt x="2077" y="4162"/>
                    <a:pt x="2120" y="4155"/>
                    <a:pt x="2146" y="4137"/>
                  </a:cubicBezTo>
                  <a:cubicBezTo>
                    <a:pt x="2191" y="4091"/>
                    <a:pt x="2191" y="3886"/>
                    <a:pt x="2146" y="3840"/>
                  </a:cubicBezTo>
                  <a:cubicBezTo>
                    <a:pt x="2123" y="3818"/>
                    <a:pt x="2066" y="3806"/>
                    <a:pt x="2009" y="3806"/>
                  </a:cubicBezTo>
                  <a:close/>
                  <a:moveTo>
                    <a:pt x="2956" y="3880"/>
                  </a:moveTo>
                  <a:cubicBezTo>
                    <a:pt x="2905" y="3880"/>
                    <a:pt x="2853" y="3897"/>
                    <a:pt x="2808" y="3932"/>
                  </a:cubicBezTo>
                  <a:cubicBezTo>
                    <a:pt x="2739" y="4000"/>
                    <a:pt x="2739" y="4137"/>
                    <a:pt x="2808" y="4228"/>
                  </a:cubicBezTo>
                  <a:cubicBezTo>
                    <a:pt x="2842" y="4263"/>
                    <a:pt x="2893" y="4280"/>
                    <a:pt x="2945" y="4280"/>
                  </a:cubicBezTo>
                  <a:cubicBezTo>
                    <a:pt x="2996" y="4280"/>
                    <a:pt x="3047" y="4263"/>
                    <a:pt x="3081" y="4228"/>
                  </a:cubicBezTo>
                  <a:cubicBezTo>
                    <a:pt x="3173" y="4137"/>
                    <a:pt x="3173" y="4023"/>
                    <a:pt x="3104" y="3932"/>
                  </a:cubicBezTo>
                  <a:cubicBezTo>
                    <a:pt x="3059" y="3897"/>
                    <a:pt x="3007" y="3880"/>
                    <a:pt x="2956" y="3880"/>
                  </a:cubicBezTo>
                  <a:close/>
                  <a:moveTo>
                    <a:pt x="3911" y="3965"/>
                  </a:moveTo>
                  <a:cubicBezTo>
                    <a:pt x="3853" y="3965"/>
                    <a:pt x="3795" y="3995"/>
                    <a:pt x="3743" y="4046"/>
                  </a:cubicBezTo>
                  <a:cubicBezTo>
                    <a:pt x="3675" y="4114"/>
                    <a:pt x="3675" y="4228"/>
                    <a:pt x="3766" y="4320"/>
                  </a:cubicBezTo>
                  <a:cubicBezTo>
                    <a:pt x="3809" y="4362"/>
                    <a:pt x="3856" y="4380"/>
                    <a:pt x="3901" y="4380"/>
                  </a:cubicBezTo>
                  <a:cubicBezTo>
                    <a:pt x="3954" y="4380"/>
                    <a:pt x="4004" y="4356"/>
                    <a:pt x="4040" y="4320"/>
                  </a:cubicBezTo>
                  <a:cubicBezTo>
                    <a:pt x="4131" y="4228"/>
                    <a:pt x="4131" y="4114"/>
                    <a:pt x="4040" y="4023"/>
                  </a:cubicBezTo>
                  <a:cubicBezTo>
                    <a:pt x="4000" y="3983"/>
                    <a:pt x="3956" y="3965"/>
                    <a:pt x="3911" y="3965"/>
                  </a:cubicBezTo>
                  <a:close/>
                  <a:moveTo>
                    <a:pt x="4812" y="4018"/>
                  </a:moveTo>
                  <a:cubicBezTo>
                    <a:pt x="4757" y="4018"/>
                    <a:pt x="4715" y="4072"/>
                    <a:pt x="4656" y="4091"/>
                  </a:cubicBezTo>
                  <a:cubicBezTo>
                    <a:pt x="4634" y="4091"/>
                    <a:pt x="4634" y="4183"/>
                    <a:pt x="4611" y="4228"/>
                  </a:cubicBezTo>
                  <a:cubicBezTo>
                    <a:pt x="4565" y="4297"/>
                    <a:pt x="4656" y="4343"/>
                    <a:pt x="4656" y="4388"/>
                  </a:cubicBezTo>
                  <a:cubicBezTo>
                    <a:pt x="4702" y="4411"/>
                    <a:pt x="4748" y="4457"/>
                    <a:pt x="4816" y="4457"/>
                  </a:cubicBezTo>
                  <a:cubicBezTo>
                    <a:pt x="4833" y="4468"/>
                    <a:pt x="4848" y="4472"/>
                    <a:pt x="4862" y="4472"/>
                  </a:cubicBezTo>
                  <a:cubicBezTo>
                    <a:pt x="4907" y="4472"/>
                    <a:pt x="4941" y="4428"/>
                    <a:pt x="4976" y="4411"/>
                  </a:cubicBezTo>
                  <a:cubicBezTo>
                    <a:pt x="5022" y="4388"/>
                    <a:pt x="5044" y="4320"/>
                    <a:pt x="5044" y="4251"/>
                  </a:cubicBezTo>
                  <a:cubicBezTo>
                    <a:pt x="5067" y="4183"/>
                    <a:pt x="4999" y="4137"/>
                    <a:pt x="4999" y="4069"/>
                  </a:cubicBezTo>
                  <a:cubicBezTo>
                    <a:pt x="4953" y="4046"/>
                    <a:pt x="4885" y="4046"/>
                    <a:pt x="4839" y="4023"/>
                  </a:cubicBezTo>
                  <a:cubicBezTo>
                    <a:pt x="4829" y="4020"/>
                    <a:pt x="4820" y="4018"/>
                    <a:pt x="4812" y="4018"/>
                  </a:cubicBezTo>
                  <a:close/>
                  <a:moveTo>
                    <a:pt x="5800" y="4088"/>
                  </a:moveTo>
                  <a:cubicBezTo>
                    <a:pt x="5733" y="4088"/>
                    <a:pt x="5664" y="4111"/>
                    <a:pt x="5615" y="4160"/>
                  </a:cubicBezTo>
                  <a:cubicBezTo>
                    <a:pt x="5547" y="4251"/>
                    <a:pt x="5569" y="4411"/>
                    <a:pt x="5638" y="4502"/>
                  </a:cubicBezTo>
                  <a:cubicBezTo>
                    <a:pt x="5676" y="4531"/>
                    <a:pt x="5726" y="4544"/>
                    <a:pt x="5779" y="4544"/>
                  </a:cubicBezTo>
                  <a:cubicBezTo>
                    <a:pt x="5851" y="4544"/>
                    <a:pt x="5927" y="4519"/>
                    <a:pt x="5980" y="4479"/>
                  </a:cubicBezTo>
                  <a:cubicBezTo>
                    <a:pt x="6049" y="4388"/>
                    <a:pt x="6049" y="4228"/>
                    <a:pt x="5957" y="4137"/>
                  </a:cubicBezTo>
                  <a:cubicBezTo>
                    <a:pt x="5915" y="4105"/>
                    <a:pt x="5858" y="4088"/>
                    <a:pt x="5800" y="4088"/>
                  </a:cubicBezTo>
                  <a:close/>
                  <a:moveTo>
                    <a:pt x="6745" y="4166"/>
                  </a:moveTo>
                  <a:cubicBezTo>
                    <a:pt x="6688" y="4166"/>
                    <a:pt x="6631" y="4194"/>
                    <a:pt x="6574" y="4251"/>
                  </a:cubicBezTo>
                  <a:cubicBezTo>
                    <a:pt x="6482" y="4365"/>
                    <a:pt x="6482" y="4457"/>
                    <a:pt x="6574" y="4571"/>
                  </a:cubicBezTo>
                  <a:cubicBezTo>
                    <a:pt x="6631" y="4628"/>
                    <a:pt x="6688" y="4656"/>
                    <a:pt x="6745" y="4656"/>
                  </a:cubicBezTo>
                  <a:cubicBezTo>
                    <a:pt x="6802" y="4656"/>
                    <a:pt x="6859" y="4628"/>
                    <a:pt x="6916" y="4571"/>
                  </a:cubicBezTo>
                  <a:cubicBezTo>
                    <a:pt x="7030" y="4457"/>
                    <a:pt x="7030" y="4343"/>
                    <a:pt x="6916" y="4251"/>
                  </a:cubicBezTo>
                  <a:cubicBezTo>
                    <a:pt x="6859" y="4194"/>
                    <a:pt x="6802" y="4166"/>
                    <a:pt x="6745" y="4166"/>
                  </a:cubicBezTo>
                  <a:close/>
                  <a:moveTo>
                    <a:pt x="7669" y="4228"/>
                  </a:moveTo>
                  <a:cubicBezTo>
                    <a:pt x="7624" y="4228"/>
                    <a:pt x="7578" y="4251"/>
                    <a:pt x="7532" y="4297"/>
                  </a:cubicBezTo>
                  <a:cubicBezTo>
                    <a:pt x="7510" y="4320"/>
                    <a:pt x="7487" y="4343"/>
                    <a:pt x="7464" y="4343"/>
                  </a:cubicBezTo>
                  <a:cubicBezTo>
                    <a:pt x="7395" y="4411"/>
                    <a:pt x="7418" y="4502"/>
                    <a:pt x="7441" y="4571"/>
                  </a:cubicBezTo>
                  <a:cubicBezTo>
                    <a:pt x="7464" y="4616"/>
                    <a:pt x="7532" y="4662"/>
                    <a:pt x="7578" y="4708"/>
                  </a:cubicBezTo>
                  <a:cubicBezTo>
                    <a:pt x="7601" y="4731"/>
                    <a:pt x="7647" y="4731"/>
                    <a:pt x="7692" y="4731"/>
                  </a:cubicBezTo>
                  <a:cubicBezTo>
                    <a:pt x="7702" y="4733"/>
                    <a:pt x="7711" y="4734"/>
                    <a:pt x="7720" y="4734"/>
                  </a:cubicBezTo>
                  <a:cubicBezTo>
                    <a:pt x="7789" y="4734"/>
                    <a:pt x="7814" y="4657"/>
                    <a:pt x="7875" y="4616"/>
                  </a:cubicBezTo>
                  <a:cubicBezTo>
                    <a:pt x="7920" y="4594"/>
                    <a:pt x="7920" y="4548"/>
                    <a:pt x="7920" y="4502"/>
                  </a:cubicBezTo>
                  <a:cubicBezTo>
                    <a:pt x="7943" y="4411"/>
                    <a:pt x="7898" y="4365"/>
                    <a:pt x="7852" y="4320"/>
                  </a:cubicBezTo>
                  <a:cubicBezTo>
                    <a:pt x="7829" y="4297"/>
                    <a:pt x="7829" y="4297"/>
                    <a:pt x="7806" y="4297"/>
                  </a:cubicBezTo>
                  <a:cubicBezTo>
                    <a:pt x="7784" y="4251"/>
                    <a:pt x="7738" y="4228"/>
                    <a:pt x="7669" y="4228"/>
                  </a:cubicBezTo>
                  <a:close/>
                  <a:moveTo>
                    <a:pt x="8377" y="4594"/>
                  </a:moveTo>
                  <a:cubicBezTo>
                    <a:pt x="8377" y="4594"/>
                    <a:pt x="8377" y="4594"/>
                    <a:pt x="8377" y="4616"/>
                  </a:cubicBezTo>
                  <a:cubicBezTo>
                    <a:pt x="8400" y="4685"/>
                    <a:pt x="8400" y="4776"/>
                    <a:pt x="8491" y="4799"/>
                  </a:cubicBezTo>
                  <a:cubicBezTo>
                    <a:pt x="8537" y="4799"/>
                    <a:pt x="8582" y="4822"/>
                    <a:pt x="8605" y="4822"/>
                  </a:cubicBezTo>
                  <a:cubicBezTo>
                    <a:pt x="8582" y="4799"/>
                    <a:pt x="8560" y="4753"/>
                    <a:pt x="8537" y="4731"/>
                  </a:cubicBezTo>
                  <a:cubicBezTo>
                    <a:pt x="8537" y="4708"/>
                    <a:pt x="8514" y="4708"/>
                    <a:pt x="8514" y="4685"/>
                  </a:cubicBezTo>
                  <a:cubicBezTo>
                    <a:pt x="8468" y="4662"/>
                    <a:pt x="8445" y="4639"/>
                    <a:pt x="8423" y="4594"/>
                  </a:cubicBezTo>
                  <a:close/>
                  <a:moveTo>
                    <a:pt x="936" y="4685"/>
                  </a:moveTo>
                  <a:cubicBezTo>
                    <a:pt x="890" y="4685"/>
                    <a:pt x="867" y="4731"/>
                    <a:pt x="822" y="4731"/>
                  </a:cubicBezTo>
                  <a:cubicBezTo>
                    <a:pt x="845" y="4753"/>
                    <a:pt x="867" y="4799"/>
                    <a:pt x="890" y="4822"/>
                  </a:cubicBezTo>
                  <a:cubicBezTo>
                    <a:pt x="913" y="4845"/>
                    <a:pt x="936" y="4868"/>
                    <a:pt x="959" y="4890"/>
                  </a:cubicBezTo>
                  <a:cubicBezTo>
                    <a:pt x="982" y="4913"/>
                    <a:pt x="1004" y="4936"/>
                    <a:pt x="1027" y="4936"/>
                  </a:cubicBezTo>
                  <a:cubicBezTo>
                    <a:pt x="1047" y="4956"/>
                    <a:pt x="1066" y="5009"/>
                    <a:pt x="1101" y="5009"/>
                  </a:cubicBezTo>
                  <a:cubicBezTo>
                    <a:pt x="1106" y="5009"/>
                    <a:pt x="1112" y="5008"/>
                    <a:pt x="1119" y="5004"/>
                  </a:cubicBezTo>
                  <a:cubicBezTo>
                    <a:pt x="1141" y="4982"/>
                    <a:pt x="1164" y="4936"/>
                    <a:pt x="1164" y="4890"/>
                  </a:cubicBezTo>
                  <a:cubicBezTo>
                    <a:pt x="1164" y="4845"/>
                    <a:pt x="1141" y="4799"/>
                    <a:pt x="1141" y="4753"/>
                  </a:cubicBezTo>
                  <a:cubicBezTo>
                    <a:pt x="1141" y="4731"/>
                    <a:pt x="1119" y="4708"/>
                    <a:pt x="1096" y="4708"/>
                  </a:cubicBezTo>
                  <a:cubicBezTo>
                    <a:pt x="1027" y="4708"/>
                    <a:pt x="982" y="4685"/>
                    <a:pt x="936" y="4685"/>
                  </a:cubicBezTo>
                  <a:close/>
                  <a:moveTo>
                    <a:pt x="1929" y="4753"/>
                  </a:moveTo>
                  <a:cubicBezTo>
                    <a:pt x="1877" y="4753"/>
                    <a:pt x="1826" y="4776"/>
                    <a:pt x="1780" y="4822"/>
                  </a:cubicBezTo>
                  <a:cubicBezTo>
                    <a:pt x="1712" y="4890"/>
                    <a:pt x="1712" y="5027"/>
                    <a:pt x="1780" y="5096"/>
                  </a:cubicBezTo>
                  <a:cubicBezTo>
                    <a:pt x="1826" y="5130"/>
                    <a:pt x="1883" y="5147"/>
                    <a:pt x="1937" y="5147"/>
                  </a:cubicBezTo>
                  <a:cubicBezTo>
                    <a:pt x="1992" y="5147"/>
                    <a:pt x="2043" y="5130"/>
                    <a:pt x="2077" y="5096"/>
                  </a:cubicBezTo>
                  <a:cubicBezTo>
                    <a:pt x="2146" y="5027"/>
                    <a:pt x="2146" y="4890"/>
                    <a:pt x="2077" y="4822"/>
                  </a:cubicBezTo>
                  <a:cubicBezTo>
                    <a:pt x="2032" y="4776"/>
                    <a:pt x="1980" y="4753"/>
                    <a:pt x="1929" y="4753"/>
                  </a:cubicBezTo>
                  <a:close/>
                  <a:moveTo>
                    <a:pt x="2863" y="4819"/>
                  </a:moveTo>
                  <a:cubicBezTo>
                    <a:pt x="2814" y="4819"/>
                    <a:pt x="2765" y="4841"/>
                    <a:pt x="2716" y="4890"/>
                  </a:cubicBezTo>
                  <a:cubicBezTo>
                    <a:pt x="2625" y="4982"/>
                    <a:pt x="2625" y="5096"/>
                    <a:pt x="2716" y="5164"/>
                  </a:cubicBezTo>
                  <a:cubicBezTo>
                    <a:pt x="2762" y="5210"/>
                    <a:pt x="2813" y="5233"/>
                    <a:pt x="2865" y="5233"/>
                  </a:cubicBezTo>
                  <a:cubicBezTo>
                    <a:pt x="2916" y="5233"/>
                    <a:pt x="2967" y="5210"/>
                    <a:pt x="3013" y="5164"/>
                  </a:cubicBezTo>
                  <a:cubicBezTo>
                    <a:pt x="3081" y="5073"/>
                    <a:pt x="3081" y="4959"/>
                    <a:pt x="2990" y="4868"/>
                  </a:cubicBezTo>
                  <a:cubicBezTo>
                    <a:pt x="2948" y="4836"/>
                    <a:pt x="2905" y="4819"/>
                    <a:pt x="2863" y="4819"/>
                  </a:cubicBezTo>
                  <a:close/>
                  <a:moveTo>
                    <a:pt x="3807" y="4863"/>
                  </a:moveTo>
                  <a:cubicBezTo>
                    <a:pt x="3754" y="4863"/>
                    <a:pt x="3714" y="4916"/>
                    <a:pt x="3675" y="4936"/>
                  </a:cubicBezTo>
                  <a:cubicBezTo>
                    <a:pt x="3629" y="4959"/>
                    <a:pt x="3629" y="5027"/>
                    <a:pt x="3606" y="5073"/>
                  </a:cubicBezTo>
                  <a:cubicBezTo>
                    <a:pt x="3561" y="5141"/>
                    <a:pt x="3652" y="5187"/>
                    <a:pt x="3652" y="5256"/>
                  </a:cubicBezTo>
                  <a:cubicBezTo>
                    <a:pt x="3698" y="5278"/>
                    <a:pt x="3766" y="5301"/>
                    <a:pt x="3812" y="5324"/>
                  </a:cubicBezTo>
                  <a:cubicBezTo>
                    <a:pt x="3821" y="5327"/>
                    <a:pt x="3831" y="5329"/>
                    <a:pt x="3839" y="5329"/>
                  </a:cubicBezTo>
                  <a:cubicBezTo>
                    <a:pt x="3894" y="5329"/>
                    <a:pt x="3936" y="5275"/>
                    <a:pt x="3995" y="5256"/>
                  </a:cubicBezTo>
                  <a:cubicBezTo>
                    <a:pt x="4017" y="5256"/>
                    <a:pt x="4040" y="5164"/>
                    <a:pt x="4063" y="5119"/>
                  </a:cubicBezTo>
                  <a:cubicBezTo>
                    <a:pt x="4086" y="5050"/>
                    <a:pt x="3995" y="5004"/>
                    <a:pt x="3995" y="4936"/>
                  </a:cubicBezTo>
                  <a:cubicBezTo>
                    <a:pt x="3949" y="4913"/>
                    <a:pt x="3903" y="4890"/>
                    <a:pt x="3835" y="4868"/>
                  </a:cubicBezTo>
                  <a:cubicBezTo>
                    <a:pt x="3825" y="4864"/>
                    <a:pt x="3816" y="4863"/>
                    <a:pt x="3807" y="4863"/>
                  </a:cubicBezTo>
                  <a:close/>
                  <a:moveTo>
                    <a:pt x="4787" y="4967"/>
                  </a:moveTo>
                  <a:cubicBezTo>
                    <a:pt x="4717" y="4967"/>
                    <a:pt x="4647" y="4991"/>
                    <a:pt x="4611" y="5027"/>
                  </a:cubicBezTo>
                  <a:cubicBezTo>
                    <a:pt x="4519" y="5119"/>
                    <a:pt x="4542" y="5301"/>
                    <a:pt x="4634" y="5370"/>
                  </a:cubicBezTo>
                  <a:cubicBezTo>
                    <a:pt x="4668" y="5404"/>
                    <a:pt x="4725" y="5421"/>
                    <a:pt x="4785" y="5421"/>
                  </a:cubicBezTo>
                  <a:cubicBezTo>
                    <a:pt x="4845" y="5421"/>
                    <a:pt x="4908" y="5404"/>
                    <a:pt x="4953" y="5370"/>
                  </a:cubicBezTo>
                  <a:cubicBezTo>
                    <a:pt x="5044" y="5256"/>
                    <a:pt x="5022" y="5096"/>
                    <a:pt x="4953" y="5027"/>
                  </a:cubicBezTo>
                  <a:cubicBezTo>
                    <a:pt x="4911" y="4985"/>
                    <a:pt x="4849" y="4967"/>
                    <a:pt x="4787" y="4967"/>
                  </a:cubicBezTo>
                  <a:close/>
                  <a:moveTo>
                    <a:pt x="5698" y="5010"/>
                  </a:moveTo>
                  <a:cubicBezTo>
                    <a:pt x="5644" y="5010"/>
                    <a:pt x="5592" y="5039"/>
                    <a:pt x="5547" y="5096"/>
                  </a:cubicBezTo>
                  <a:cubicBezTo>
                    <a:pt x="5433" y="5210"/>
                    <a:pt x="5433" y="5324"/>
                    <a:pt x="5547" y="5438"/>
                  </a:cubicBezTo>
                  <a:cubicBezTo>
                    <a:pt x="5601" y="5492"/>
                    <a:pt x="5649" y="5515"/>
                    <a:pt x="5698" y="5515"/>
                  </a:cubicBezTo>
                  <a:cubicBezTo>
                    <a:pt x="5752" y="5515"/>
                    <a:pt x="5806" y="5486"/>
                    <a:pt x="5866" y="5438"/>
                  </a:cubicBezTo>
                  <a:cubicBezTo>
                    <a:pt x="5980" y="5324"/>
                    <a:pt x="5980" y="5210"/>
                    <a:pt x="5866" y="5096"/>
                  </a:cubicBezTo>
                  <a:cubicBezTo>
                    <a:pt x="5809" y="5039"/>
                    <a:pt x="5752" y="5010"/>
                    <a:pt x="5698" y="5010"/>
                  </a:cubicBezTo>
                  <a:close/>
                  <a:moveTo>
                    <a:pt x="6620" y="5104"/>
                  </a:moveTo>
                  <a:cubicBezTo>
                    <a:pt x="6594" y="5104"/>
                    <a:pt x="6571" y="5112"/>
                    <a:pt x="6551" y="5141"/>
                  </a:cubicBezTo>
                  <a:cubicBezTo>
                    <a:pt x="6482" y="5210"/>
                    <a:pt x="6391" y="5233"/>
                    <a:pt x="6414" y="5347"/>
                  </a:cubicBezTo>
                  <a:cubicBezTo>
                    <a:pt x="6414" y="5415"/>
                    <a:pt x="6414" y="5461"/>
                    <a:pt x="6460" y="5507"/>
                  </a:cubicBezTo>
                  <a:cubicBezTo>
                    <a:pt x="6505" y="5529"/>
                    <a:pt x="6528" y="5598"/>
                    <a:pt x="6619" y="5621"/>
                  </a:cubicBezTo>
                  <a:cubicBezTo>
                    <a:pt x="6711" y="5621"/>
                    <a:pt x="6779" y="5598"/>
                    <a:pt x="6825" y="5529"/>
                  </a:cubicBezTo>
                  <a:cubicBezTo>
                    <a:pt x="6870" y="5484"/>
                    <a:pt x="6916" y="5438"/>
                    <a:pt x="6916" y="5370"/>
                  </a:cubicBezTo>
                  <a:cubicBezTo>
                    <a:pt x="6916" y="5278"/>
                    <a:pt x="6870" y="5233"/>
                    <a:pt x="6825" y="5187"/>
                  </a:cubicBezTo>
                  <a:cubicBezTo>
                    <a:pt x="6802" y="5164"/>
                    <a:pt x="6756" y="5119"/>
                    <a:pt x="6734" y="5119"/>
                  </a:cubicBezTo>
                  <a:cubicBezTo>
                    <a:pt x="6694" y="5119"/>
                    <a:pt x="6655" y="5104"/>
                    <a:pt x="6620" y="5104"/>
                  </a:cubicBezTo>
                  <a:close/>
                  <a:moveTo>
                    <a:pt x="7609" y="5195"/>
                  </a:moveTo>
                  <a:cubicBezTo>
                    <a:pt x="7526" y="5195"/>
                    <a:pt x="7443" y="5219"/>
                    <a:pt x="7418" y="5256"/>
                  </a:cubicBezTo>
                  <a:cubicBezTo>
                    <a:pt x="7327" y="5347"/>
                    <a:pt x="7327" y="5575"/>
                    <a:pt x="7418" y="5644"/>
                  </a:cubicBezTo>
                  <a:cubicBezTo>
                    <a:pt x="7461" y="5686"/>
                    <a:pt x="7523" y="5704"/>
                    <a:pt x="7586" y="5704"/>
                  </a:cubicBezTo>
                  <a:cubicBezTo>
                    <a:pt x="7660" y="5704"/>
                    <a:pt x="7735" y="5680"/>
                    <a:pt x="7784" y="5644"/>
                  </a:cubicBezTo>
                  <a:cubicBezTo>
                    <a:pt x="7875" y="5575"/>
                    <a:pt x="7875" y="5347"/>
                    <a:pt x="7784" y="5256"/>
                  </a:cubicBezTo>
                  <a:cubicBezTo>
                    <a:pt x="7752" y="5213"/>
                    <a:pt x="7680" y="5195"/>
                    <a:pt x="7609" y="5195"/>
                  </a:cubicBezTo>
                  <a:close/>
                  <a:moveTo>
                    <a:pt x="8525" y="5261"/>
                  </a:moveTo>
                  <a:cubicBezTo>
                    <a:pt x="8457" y="5261"/>
                    <a:pt x="8388" y="5290"/>
                    <a:pt x="8331" y="5347"/>
                  </a:cubicBezTo>
                  <a:cubicBezTo>
                    <a:pt x="8240" y="5438"/>
                    <a:pt x="8217" y="5598"/>
                    <a:pt x="8331" y="5712"/>
                  </a:cubicBezTo>
                  <a:cubicBezTo>
                    <a:pt x="8388" y="5769"/>
                    <a:pt x="8457" y="5798"/>
                    <a:pt x="8525" y="5798"/>
                  </a:cubicBezTo>
                  <a:cubicBezTo>
                    <a:pt x="8594" y="5798"/>
                    <a:pt x="8662" y="5769"/>
                    <a:pt x="8719" y="5712"/>
                  </a:cubicBezTo>
                  <a:cubicBezTo>
                    <a:pt x="8833" y="5598"/>
                    <a:pt x="8833" y="5461"/>
                    <a:pt x="8719" y="5347"/>
                  </a:cubicBezTo>
                  <a:cubicBezTo>
                    <a:pt x="8662" y="5290"/>
                    <a:pt x="8594" y="5261"/>
                    <a:pt x="8525" y="5261"/>
                  </a:cubicBezTo>
                  <a:close/>
                  <a:moveTo>
                    <a:pt x="9279" y="5461"/>
                  </a:moveTo>
                  <a:cubicBezTo>
                    <a:pt x="9267" y="5461"/>
                    <a:pt x="9256" y="5472"/>
                    <a:pt x="9244" y="5507"/>
                  </a:cubicBezTo>
                  <a:cubicBezTo>
                    <a:pt x="9199" y="5621"/>
                    <a:pt x="9244" y="5712"/>
                    <a:pt x="9336" y="5803"/>
                  </a:cubicBezTo>
                  <a:cubicBezTo>
                    <a:pt x="9380" y="5848"/>
                    <a:pt x="9434" y="5873"/>
                    <a:pt x="9497" y="5873"/>
                  </a:cubicBezTo>
                  <a:cubicBezTo>
                    <a:pt x="9532" y="5873"/>
                    <a:pt x="9569" y="5865"/>
                    <a:pt x="9610" y="5849"/>
                  </a:cubicBezTo>
                  <a:cubicBezTo>
                    <a:pt x="9632" y="5826"/>
                    <a:pt x="9632" y="5826"/>
                    <a:pt x="9610" y="5803"/>
                  </a:cubicBezTo>
                  <a:cubicBezTo>
                    <a:pt x="9564" y="5758"/>
                    <a:pt x="9518" y="5712"/>
                    <a:pt x="9473" y="5666"/>
                  </a:cubicBezTo>
                  <a:cubicBezTo>
                    <a:pt x="9404" y="5598"/>
                    <a:pt x="9358" y="5552"/>
                    <a:pt x="9313" y="5484"/>
                  </a:cubicBezTo>
                  <a:cubicBezTo>
                    <a:pt x="9301" y="5472"/>
                    <a:pt x="9290" y="5461"/>
                    <a:pt x="9279" y="5461"/>
                  </a:cubicBezTo>
                  <a:close/>
                  <a:moveTo>
                    <a:pt x="1889" y="5679"/>
                  </a:moveTo>
                  <a:cubicBezTo>
                    <a:pt x="1851" y="5679"/>
                    <a:pt x="1811" y="5689"/>
                    <a:pt x="1780" y="5689"/>
                  </a:cubicBezTo>
                  <a:cubicBezTo>
                    <a:pt x="1803" y="5712"/>
                    <a:pt x="1826" y="5758"/>
                    <a:pt x="1849" y="5781"/>
                  </a:cubicBezTo>
                  <a:cubicBezTo>
                    <a:pt x="1872" y="5803"/>
                    <a:pt x="1895" y="5803"/>
                    <a:pt x="1895" y="5826"/>
                  </a:cubicBezTo>
                  <a:cubicBezTo>
                    <a:pt x="1917" y="5849"/>
                    <a:pt x="1940" y="5872"/>
                    <a:pt x="1963" y="5895"/>
                  </a:cubicBezTo>
                  <a:cubicBezTo>
                    <a:pt x="1986" y="5917"/>
                    <a:pt x="2032" y="5940"/>
                    <a:pt x="2054" y="5963"/>
                  </a:cubicBezTo>
                  <a:cubicBezTo>
                    <a:pt x="2054" y="5917"/>
                    <a:pt x="2054" y="5895"/>
                    <a:pt x="2054" y="5849"/>
                  </a:cubicBezTo>
                  <a:cubicBezTo>
                    <a:pt x="2077" y="5758"/>
                    <a:pt x="1986" y="5712"/>
                    <a:pt x="1940" y="5689"/>
                  </a:cubicBezTo>
                  <a:cubicBezTo>
                    <a:pt x="1925" y="5682"/>
                    <a:pt x="1907" y="5679"/>
                    <a:pt x="1889" y="5679"/>
                  </a:cubicBezTo>
                  <a:close/>
                  <a:moveTo>
                    <a:pt x="2785" y="5712"/>
                  </a:moveTo>
                  <a:cubicBezTo>
                    <a:pt x="2724" y="5712"/>
                    <a:pt x="2699" y="5784"/>
                    <a:pt x="2646" y="5784"/>
                  </a:cubicBezTo>
                  <a:cubicBezTo>
                    <a:pt x="2640" y="5784"/>
                    <a:pt x="2633" y="5783"/>
                    <a:pt x="2625" y="5781"/>
                  </a:cubicBezTo>
                  <a:cubicBezTo>
                    <a:pt x="2602" y="5826"/>
                    <a:pt x="2579" y="5872"/>
                    <a:pt x="2557" y="5940"/>
                  </a:cubicBezTo>
                  <a:cubicBezTo>
                    <a:pt x="2534" y="6009"/>
                    <a:pt x="2602" y="6054"/>
                    <a:pt x="2625" y="6100"/>
                  </a:cubicBezTo>
                  <a:cubicBezTo>
                    <a:pt x="2648" y="6146"/>
                    <a:pt x="2716" y="6169"/>
                    <a:pt x="2785" y="6169"/>
                  </a:cubicBezTo>
                  <a:cubicBezTo>
                    <a:pt x="2795" y="6172"/>
                    <a:pt x="2803" y="6173"/>
                    <a:pt x="2812" y="6173"/>
                  </a:cubicBezTo>
                  <a:cubicBezTo>
                    <a:pt x="2861" y="6173"/>
                    <a:pt x="2889" y="6123"/>
                    <a:pt x="2967" y="6123"/>
                  </a:cubicBezTo>
                  <a:cubicBezTo>
                    <a:pt x="2945" y="6054"/>
                    <a:pt x="3013" y="6009"/>
                    <a:pt x="3013" y="5940"/>
                  </a:cubicBezTo>
                  <a:cubicBezTo>
                    <a:pt x="3013" y="5872"/>
                    <a:pt x="2945" y="5849"/>
                    <a:pt x="2945" y="5781"/>
                  </a:cubicBezTo>
                  <a:cubicBezTo>
                    <a:pt x="2899" y="5781"/>
                    <a:pt x="2853" y="5735"/>
                    <a:pt x="2785" y="5712"/>
                  </a:cubicBezTo>
                  <a:close/>
                  <a:moveTo>
                    <a:pt x="3726" y="5823"/>
                  </a:moveTo>
                  <a:cubicBezTo>
                    <a:pt x="3665" y="5823"/>
                    <a:pt x="3603" y="5840"/>
                    <a:pt x="3561" y="5872"/>
                  </a:cubicBezTo>
                  <a:cubicBezTo>
                    <a:pt x="3492" y="5963"/>
                    <a:pt x="3492" y="6123"/>
                    <a:pt x="3561" y="6214"/>
                  </a:cubicBezTo>
                  <a:cubicBezTo>
                    <a:pt x="3597" y="6251"/>
                    <a:pt x="3667" y="6274"/>
                    <a:pt x="3737" y="6274"/>
                  </a:cubicBezTo>
                  <a:cubicBezTo>
                    <a:pt x="3799" y="6274"/>
                    <a:pt x="3861" y="6257"/>
                    <a:pt x="3903" y="6214"/>
                  </a:cubicBezTo>
                  <a:cubicBezTo>
                    <a:pt x="3972" y="6146"/>
                    <a:pt x="3995" y="5963"/>
                    <a:pt x="3903" y="5895"/>
                  </a:cubicBezTo>
                  <a:cubicBezTo>
                    <a:pt x="3867" y="5846"/>
                    <a:pt x="3797" y="5823"/>
                    <a:pt x="3726" y="5823"/>
                  </a:cubicBezTo>
                  <a:close/>
                  <a:moveTo>
                    <a:pt x="4710" y="5905"/>
                  </a:moveTo>
                  <a:cubicBezTo>
                    <a:pt x="4644" y="5905"/>
                    <a:pt x="4571" y="5935"/>
                    <a:pt x="4519" y="5986"/>
                  </a:cubicBezTo>
                  <a:cubicBezTo>
                    <a:pt x="4428" y="6077"/>
                    <a:pt x="4428" y="6214"/>
                    <a:pt x="4519" y="6306"/>
                  </a:cubicBezTo>
                  <a:cubicBezTo>
                    <a:pt x="4565" y="6351"/>
                    <a:pt x="4628" y="6374"/>
                    <a:pt x="4691" y="6374"/>
                  </a:cubicBezTo>
                  <a:cubicBezTo>
                    <a:pt x="4753" y="6374"/>
                    <a:pt x="4816" y="6351"/>
                    <a:pt x="4862" y="6306"/>
                  </a:cubicBezTo>
                  <a:cubicBezTo>
                    <a:pt x="4953" y="6214"/>
                    <a:pt x="4953" y="6054"/>
                    <a:pt x="4839" y="5963"/>
                  </a:cubicBezTo>
                  <a:cubicBezTo>
                    <a:pt x="4809" y="5923"/>
                    <a:pt x="4761" y="5905"/>
                    <a:pt x="4710" y="5905"/>
                  </a:cubicBezTo>
                  <a:close/>
                  <a:moveTo>
                    <a:pt x="5584" y="5957"/>
                  </a:moveTo>
                  <a:cubicBezTo>
                    <a:pt x="5552" y="5957"/>
                    <a:pt x="5524" y="5963"/>
                    <a:pt x="5501" y="5986"/>
                  </a:cubicBezTo>
                  <a:cubicBezTo>
                    <a:pt x="5455" y="6054"/>
                    <a:pt x="5341" y="6100"/>
                    <a:pt x="5364" y="6214"/>
                  </a:cubicBezTo>
                  <a:cubicBezTo>
                    <a:pt x="5364" y="6260"/>
                    <a:pt x="5364" y="6328"/>
                    <a:pt x="5410" y="6351"/>
                  </a:cubicBezTo>
                  <a:cubicBezTo>
                    <a:pt x="5478" y="6397"/>
                    <a:pt x="5501" y="6465"/>
                    <a:pt x="5569" y="6465"/>
                  </a:cubicBezTo>
                  <a:cubicBezTo>
                    <a:pt x="5661" y="6465"/>
                    <a:pt x="5729" y="6442"/>
                    <a:pt x="5775" y="6374"/>
                  </a:cubicBezTo>
                  <a:cubicBezTo>
                    <a:pt x="5821" y="6328"/>
                    <a:pt x="5866" y="6306"/>
                    <a:pt x="5866" y="6214"/>
                  </a:cubicBezTo>
                  <a:cubicBezTo>
                    <a:pt x="5866" y="6146"/>
                    <a:pt x="5821" y="6100"/>
                    <a:pt x="5775" y="6054"/>
                  </a:cubicBezTo>
                  <a:cubicBezTo>
                    <a:pt x="5752" y="6009"/>
                    <a:pt x="5706" y="5963"/>
                    <a:pt x="5684" y="5963"/>
                  </a:cubicBezTo>
                  <a:cubicBezTo>
                    <a:pt x="5649" y="5963"/>
                    <a:pt x="5615" y="5957"/>
                    <a:pt x="5584" y="5957"/>
                  </a:cubicBezTo>
                  <a:close/>
                  <a:moveTo>
                    <a:pt x="6562" y="6054"/>
                  </a:moveTo>
                  <a:cubicBezTo>
                    <a:pt x="6488" y="6054"/>
                    <a:pt x="6414" y="6077"/>
                    <a:pt x="6368" y="6123"/>
                  </a:cubicBezTo>
                  <a:cubicBezTo>
                    <a:pt x="6300" y="6191"/>
                    <a:pt x="6277" y="6397"/>
                    <a:pt x="6368" y="6488"/>
                  </a:cubicBezTo>
                  <a:cubicBezTo>
                    <a:pt x="6405" y="6537"/>
                    <a:pt x="6488" y="6560"/>
                    <a:pt x="6567" y="6560"/>
                  </a:cubicBezTo>
                  <a:cubicBezTo>
                    <a:pt x="6636" y="6560"/>
                    <a:pt x="6702" y="6543"/>
                    <a:pt x="6734" y="6511"/>
                  </a:cubicBezTo>
                  <a:cubicBezTo>
                    <a:pt x="6825" y="6420"/>
                    <a:pt x="6825" y="6214"/>
                    <a:pt x="6756" y="6123"/>
                  </a:cubicBezTo>
                  <a:cubicBezTo>
                    <a:pt x="6711" y="6077"/>
                    <a:pt x="6637" y="6054"/>
                    <a:pt x="6562" y="6054"/>
                  </a:cubicBezTo>
                  <a:close/>
                  <a:moveTo>
                    <a:pt x="7544" y="6106"/>
                  </a:moveTo>
                  <a:cubicBezTo>
                    <a:pt x="7475" y="6106"/>
                    <a:pt x="7407" y="6134"/>
                    <a:pt x="7350" y="6191"/>
                  </a:cubicBezTo>
                  <a:cubicBezTo>
                    <a:pt x="7236" y="6306"/>
                    <a:pt x="7236" y="6465"/>
                    <a:pt x="7350" y="6579"/>
                  </a:cubicBezTo>
                  <a:cubicBezTo>
                    <a:pt x="7395" y="6625"/>
                    <a:pt x="7458" y="6648"/>
                    <a:pt x="7524" y="6648"/>
                  </a:cubicBezTo>
                  <a:cubicBezTo>
                    <a:pt x="7589" y="6648"/>
                    <a:pt x="7658" y="6625"/>
                    <a:pt x="7715" y="6579"/>
                  </a:cubicBezTo>
                  <a:cubicBezTo>
                    <a:pt x="7829" y="6465"/>
                    <a:pt x="7829" y="6306"/>
                    <a:pt x="7738" y="6191"/>
                  </a:cubicBezTo>
                  <a:cubicBezTo>
                    <a:pt x="7681" y="6134"/>
                    <a:pt x="7612" y="6106"/>
                    <a:pt x="7544" y="6106"/>
                  </a:cubicBezTo>
                  <a:close/>
                  <a:moveTo>
                    <a:pt x="8460" y="6174"/>
                  </a:moveTo>
                  <a:cubicBezTo>
                    <a:pt x="8394" y="6174"/>
                    <a:pt x="8331" y="6203"/>
                    <a:pt x="8286" y="6260"/>
                  </a:cubicBezTo>
                  <a:cubicBezTo>
                    <a:pt x="8149" y="6374"/>
                    <a:pt x="8149" y="6511"/>
                    <a:pt x="8263" y="6625"/>
                  </a:cubicBezTo>
                  <a:cubicBezTo>
                    <a:pt x="8323" y="6697"/>
                    <a:pt x="8395" y="6731"/>
                    <a:pt x="8466" y="6731"/>
                  </a:cubicBezTo>
                  <a:cubicBezTo>
                    <a:pt x="8532" y="6731"/>
                    <a:pt x="8596" y="6702"/>
                    <a:pt x="8651" y="6648"/>
                  </a:cubicBezTo>
                  <a:cubicBezTo>
                    <a:pt x="8765" y="6534"/>
                    <a:pt x="8765" y="6374"/>
                    <a:pt x="8651" y="6260"/>
                  </a:cubicBezTo>
                  <a:cubicBezTo>
                    <a:pt x="8594" y="6203"/>
                    <a:pt x="8525" y="6174"/>
                    <a:pt x="8460" y="6174"/>
                  </a:cubicBezTo>
                  <a:close/>
                  <a:moveTo>
                    <a:pt x="2853" y="6716"/>
                  </a:moveTo>
                  <a:cubicBezTo>
                    <a:pt x="2830" y="6716"/>
                    <a:pt x="2830" y="6739"/>
                    <a:pt x="2830" y="6739"/>
                  </a:cubicBezTo>
                  <a:cubicBezTo>
                    <a:pt x="2853" y="6762"/>
                    <a:pt x="2876" y="6785"/>
                    <a:pt x="2899" y="6808"/>
                  </a:cubicBezTo>
                  <a:cubicBezTo>
                    <a:pt x="2922" y="6808"/>
                    <a:pt x="2922" y="6808"/>
                    <a:pt x="2922" y="6785"/>
                  </a:cubicBezTo>
                  <a:cubicBezTo>
                    <a:pt x="2899" y="6785"/>
                    <a:pt x="2899" y="6785"/>
                    <a:pt x="2899" y="6762"/>
                  </a:cubicBezTo>
                  <a:cubicBezTo>
                    <a:pt x="2876" y="6762"/>
                    <a:pt x="2853" y="6739"/>
                    <a:pt x="2853" y="6716"/>
                  </a:cubicBezTo>
                  <a:close/>
                  <a:moveTo>
                    <a:pt x="9404" y="6260"/>
                  </a:moveTo>
                  <a:cubicBezTo>
                    <a:pt x="9336" y="6283"/>
                    <a:pt x="9267" y="6283"/>
                    <a:pt x="9222" y="6351"/>
                  </a:cubicBezTo>
                  <a:cubicBezTo>
                    <a:pt x="9153" y="6397"/>
                    <a:pt x="9130" y="6465"/>
                    <a:pt x="9130" y="6557"/>
                  </a:cubicBezTo>
                  <a:cubicBezTo>
                    <a:pt x="9130" y="6625"/>
                    <a:pt x="9153" y="6694"/>
                    <a:pt x="9222" y="6739"/>
                  </a:cubicBezTo>
                  <a:cubicBezTo>
                    <a:pt x="9267" y="6785"/>
                    <a:pt x="9313" y="6830"/>
                    <a:pt x="9404" y="6830"/>
                  </a:cubicBezTo>
                  <a:cubicBezTo>
                    <a:pt x="9473" y="6808"/>
                    <a:pt x="9541" y="6808"/>
                    <a:pt x="9587" y="6739"/>
                  </a:cubicBezTo>
                  <a:cubicBezTo>
                    <a:pt x="9632" y="6694"/>
                    <a:pt x="9701" y="6648"/>
                    <a:pt x="9678" y="6557"/>
                  </a:cubicBezTo>
                  <a:cubicBezTo>
                    <a:pt x="9678" y="6465"/>
                    <a:pt x="9678" y="6420"/>
                    <a:pt x="9610" y="6351"/>
                  </a:cubicBezTo>
                  <a:cubicBezTo>
                    <a:pt x="9541" y="6306"/>
                    <a:pt x="9495" y="6260"/>
                    <a:pt x="9404" y="6260"/>
                  </a:cubicBezTo>
                  <a:close/>
                  <a:moveTo>
                    <a:pt x="10212" y="6411"/>
                  </a:moveTo>
                  <a:cubicBezTo>
                    <a:pt x="10180" y="6411"/>
                    <a:pt x="10151" y="6432"/>
                    <a:pt x="10135" y="6465"/>
                  </a:cubicBezTo>
                  <a:cubicBezTo>
                    <a:pt x="10112" y="6488"/>
                    <a:pt x="10112" y="6488"/>
                    <a:pt x="10112" y="6511"/>
                  </a:cubicBezTo>
                  <a:cubicBezTo>
                    <a:pt x="10089" y="6557"/>
                    <a:pt x="10066" y="6625"/>
                    <a:pt x="10066" y="6671"/>
                  </a:cubicBezTo>
                  <a:cubicBezTo>
                    <a:pt x="10066" y="6739"/>
                    <a:pt x="10112" y="6808"/>
                    <a:pt x="10135" y="6853"/>
                  </a:cubicBezTo>
                  <a:cubicBezTo>
                    <a:pt x="10180" y="6899"/>
                    <a:pt x="10271" y="6922"/>
                    <a:pt x="10317" y="6945"/>
                  </a:cubicBezTo>
                  <a:cubicBezTo>
                    <a:pt x="10363" y="6945"/>
                    <a:pt x="10431" y="6922"/>
                    <a:pt x="10477" y="6899"/>
                  </a:cubicBezTo>
                  <a:cubicBezTo>
                    <a:pt x="10500" y="6899"/>
                    <a:pt x="10500" y="6876"/>
                    <a:pt x="10523" y="6876"/>
                  </a:cubicBezTo>
                  <a:cubicBezTo>
                    <a:pt x="10591" y="6830"/>
                    <a:pt x="10614" y="6808"/>
                    <a:pt x="10568" y="6739"/>
                  </a:cubicBezTo>
                  <a:cubicBezTo>
                    <a:pt x="10500" y="6694"/>
                    <a:pt x="10454" y="6648"/>
                    <a:pt x="10408" y="6602"/>
                  </a:cubicBezTo>
                  <a:cubicBezTo>
                    <a:pt x="10363" y="6534"/>
                    <a:pt x="10294" y="6488"/>
                    <a:pt x="10249" y="6420"/>
                  </a:cubicBezTo>
                  <a:cubicBezTo>
                    <a:pt x="10236" y="6414"/>
                    <a:pt x="10224" y="6411"/>
                    <a:pt x="10212" y="6411"/>
                  </a:cubicBezTo>
                  <a:close/>
                  <a:moveTo>
                    <a:pt x="3641" y="6745"/>
                  </a:moveTo>
                  <a:cubicBezTo>
                    <a:pt x="3584" y="6745"/>
                    <a:pt x="3527" y="6773"/>
                    <a:pt x="3470" y="6830"/>
                  </a:cubicBezTo>
                  <a:cubicBezTo>
                    <a:pt x="3355" y="6945"/>
                    <a:pt x="3355" y="7059"/>
                    <a:pt x="3470" y="7173"/>
                  </a:cubicBezTo>
                  <a:cubicBezTo>
                    <a:pt x="3527" y="7219"/>
                    <a:pt x="3584" y="7241"/>
                    <a:pt x="3641" y="7241"/>
                  </a:cubicBezTo>
                  <a:cubicBezTo>
                    <a:pt x="3698" y="7241"/>
                    <a:pt x="3755" y="7219"/>
                    <a:pt x="3812" y="7173"/>
                  </a:cubicBezTo>
                  <a:cubicBezTo>
                    <a:pt x="3926" y="7059"/>
                    <a:pt x="3926" y="6945"/>
                    <a:pt x="3812" y="6830"/>
                  </a:cubicBezTo>
                  <a:cubicBezTo>
                    <a:pt x="3755" y="6773"/>
                    <a:pt x="3698" y="6745"/>
                    <a:pt x="3641" y="6745"/>
                  </a:cubicBezTo>
                  <a:close/>
                  <a:moveTo>
                    <a:pt x="4588" y="6830"/>
                  </a:moveTo>
                  <a:cubicBezTo>
                    <a:pt x="4519" y="6830"/>
                    <a:pt x="4474" y="6853"/>
                    <a:pt x="4451" y="6899"/>
                  </a:cubicBezTo>
                  <a:cubicBezTo>
                    <a:pt x="4428" y="6922"/>
                    <a:pt x="4405" y="6945"/>
                    <a:pt x="4383" y="6967"/>
                  </a:cubicBezTo>
                  <a:cubicBezTo>
                    <a:pt x="4314" y="7013"/>
                    <a:pt x="4337" y="7104"/>
                    <a:pt x="4337" y="7173"/>
                  </a:cubicBezTo>
                  <a:cubicBezTo>
                    <a:pt x="4360" y="7241"/>
                    <a:pt x="4428" y="7287"/>
                    <a:pt x="4497" y="7333"/>
                  </a:cubicBezTo>
                  <a:cubicBezTo>
                    <a:pt x="4504" y="7340"/>
                    <a:pt x="4514" y="7343"/>
                    <a:pt x="4526" y="7343"/>
                  </a:cubicBezTo>
                  <a:cubicBezTo>
                    <a:pt x="4550" y="7343"/>
                    <a:pt x="4580" y="7333"/>
                    <a:pt x="4611" y="7333"/>
                  </a:cubicBezTo>
                  <a:cubicBezTo>
                    <a:pt x="4621" y="7335"/>
                    <a:pt x="4630" y="7336"/>
                    <a:pt x="4638" y="7336"/>
                  </a:cubicBezTo>
                  <a:cubicBezTo>
                    <a:pt x="4708" y="7336"/>
                    <a:pt x="4732" y="7259"/>
                    <a:pt x="4793" y="7219"/>
                  </a:cubicBezTo>
                  <a:cubicBezTo>
                    <a:pt x="4839" y="7196"/>
                    <a:pt x="4839" y="7150"/>
                    <a:pt x="4839" y="7104"/>
                  </a:cubicBezTo>
                  <a:cubicBezTo>
                    <a:pt x="4839" y="7036"/>
                    <a:pt x="4816" y="6967"/>
                    <a:pt x="4771" y="6945"/>
                  </a:cubicBezTo>
                  <a:cubicBezTo>
                    <a:pt x="4748" y="6922"/>
                    <a:pt x="4748" y="6899"/>
                    <a:pt x="4725" y="6899"/>
                  </a:cubicBezTo>
                  <a:cubicBezTo>
                    <a:pt x="4702" y="6853"/>
                    <a:pt x="4656" y="6830"/>
                    <a:pt x="4588" y="6830"/>
                  </a:cubicBezTo>
                  <a:close/>
                  <a:moveTo>
                    <a:pt x="5558" y="6916"/>
                  </a:moveTo>
                  <a:cubicBezTo>
                    <a:pt x="5484" y="6916"/>
                    <a:pt x="5410" y="6933"/>
                    <a:pt x="5364" y="6967"/>
                  </a:cubicBezTo>
                  <a:cubicBezTo>
                    <a:pt x="5296" y="7059"/>
                    <a:pt x="5296" y="7287"/>
                    <a:pt x="5387" y="7355"/>
                  </a:cubicBezTo>
                  <a:cubicBezTo>
                    <a:pt x="5429" y="7398"/>
                    <a:pt x="5496" y="7416"/>
                    <a:pt x="5563" y="7416"/>
                  </a:cubicBezTo>
                  <a:cubicBezTo>
                    <a:pt x="5640" y="7416"/>
                    <a:pt x="5715" y="7392"/>
                    <a:pt x="5752" y="7355"/>
                  </a:cubicBezTo>
                  <a:cubicBezTo>
                    <a:pt x="5843" y="7264"/>
                    <a:pt x="5821" y="7036"/>
                    <a:pt x="5752" y="6967"/>
                  </a:cubicBezTo>
                  <a:cubicBezTo>
                    <a:pt x="5706" y="6933"/>
                    <a:pt x="5632" y="6916"/>
                    <a:pt x="5558" y="6916"/>
                  </a:cubicBezTo>
                  <a:close/>
                  <a:moveTo>
                    <a:pt x="6494" y="6950"/>
                  </a:moveTo>
                  <a:cubicBezTo>
                    <a:pt x="6425" y="6950"/>
                    <a:pt x="6357" y="6979"/>
                    <a:pt x="6300" y="7036"/>
                  </a:cubicBezTo>
                  <a:cubicBezTo>
                    <a:pt x="6186" y="7150"/>
                    <a:pt x="6186" y="7310"/>
                    <a:pt x="6300" y="7424"/>
                  </a:cubicBezTo>
                  <a:cubicBezTo>
                    <a:pt x="6357" y="7481"/>
                    <a:pt x="6420" y="7510"/>
                    <a:pt x="6482" y="7510"/>
                  </a:cubicBezTo>
                  <a:cubicBezTo>
                    <a:pt x="6545" y="7510"/>
                    <a:pt x="6608" y="7481"/>
                    <a:pt x="6665" y="7424"/>
                  </a:cubicBezTo>
                  <a:cubicBezTo>
                    <a:pt x="6802" y="7310"/>
                    <a:pt x="6802" y="7173"/>
                    <a:pt x="6688" y="7036"/>
                  </a:cubicBezTo>
                  <a:cubicBezTo>
                    <a:pt x="6631" y="6979"/>
                    <a:pt x="6562" y="6950"/>
                    <a:pt x="6494" y="6950"/>
                  </a:cubicBezTo>
                  <a:close/>
                  <a:moveTo>
                    <a:pt x="7431" y="7061"/>
                  </a:moveTo>
                  <a:cubicBezTo>
                    <a:pt x="7371" y="7061"/>
                    <a:pt x="7312" y="7084"/>
                    <a:pt x="7259" y="7127"/>
                  </a:cubicBezTo>
                  <a:cubicBezTo>
                    <a:pt x="7144" y="7241"/>
                    <a:pt x="7122" y="7401"/>
                    <a:pt x="7236" y="7515"/>
                  </a:cubicBezTo>
                  <a:cubicBezTo>
                    <a:pt x="7293" y="7572"/>
                    <a:pt x="7361" y="7601"/>
                    <a:pt x="7430" y="7601"/>
                  </a:cubicBezTo>
                  <a:cubicBezTo>
                    <a:pt x="7498" y="7601"/>
                    <a:pt x="7567" y="7572"/>
                    <a:pt x="7624" y="7515"/>
                  </a:cubicBezTo>
                  <a:cubicBezTo>
                    <a:pt x="7738" y="7401"/>
                    <a:pt x="7738" y="7264"/>
                    <a:pt x="7624" y="7150"/>
                  </a:cubicBezTo>
                  <a:cubicBezTo>
                    <a:pt x="7563" y="7090"/>
                    <a:pt x="7497" y="7061"/>
                    <a:pt x="7431" y="7061"/>
                  </a:cubicBezTo>
                  <a:close/>
                  <a:moveTo>
                    <a:pt x="8400" y="7150"/>
                  </a:moveTo>
                  <a:cubicBezTo>
                    <a:pt x="8308" y="7150"/>
                    <a:pt x="8263" y="7173"/>
                    <a:pt x="8194" y="7219"/>
                  </a:cubicBezTo>
                  <a:cubicBezTo>
                    <a:pt x="8149" y="7287"/>
                    <a:pt x="8103" y="7333"/>
                    <a:pt x="8103" y="7424"/>
                  </a:cubicBezTo>
                  <a:cubicBezTo>
                    <a:pt x="8126" y="7492"/>
                    <a:pt x="8126" y="7561"/>
                    <a:pt x="8194" y="7607"/>
                  </a:cubicBezTo>
                  <a:cubicBezTo>
                    <a:pt x="8240" y="7675"/>
                    <a:pt x="8308" y="7698"/>
                    <a:pt x="8400" y="7698"/>
                  </a:cubicBezTo>
                  <a:cubicBezTo>
                    <a:pt x="8468" y="7698"/>
                    <a:pt x="8537" y="7675"/>
                    <a:pt x="8582" y="7607"/>
                  </a:cubicBezTo>
                  <a:cubicBezTo>
                    <a:pt x="8674" y="7584"/>
                    <a:pt x="8651" y="7492"/>
                    <a:pt x="8674" y="7424"/>
                  </a:cubicBezTo>
                  <a:cubicBezTo>
                    <a:pt x="8674" y="7333"/>
                    <a:pt x="8628" y="7287"/>
                    <a:pt x="8582" y="7241"/>
                  </a:cubicBezTo>
                  <a:cubicBezTo>
                    <a:pt x="8514" y="7173"/>
                    <a:pt x="8468" y="7150"/>
                    <a:pt x="8400" y="7150"/>
                  </a:cubicBezTo>
                  <a:close/>
                  <a:moveTo>
                    <a:pt x="9313" y="7196"/>
                  </a:moveTo>
                  <a:cubicBezTo>
                    <a:pt x="9244" y="7196"/>
                    <a:pt x="9153" y="7264"/>
                    <a:pt x="9085" y="7287"/>
                  </a:cubicBezTo>
                  <a:cubicBezTo>
                    <a:pt x="9062" y="7355"/>
                    <a:pt x="9016" y="7424"/>
                    <a:pt x="9016" y="7515"/>
                  </a:cubicBezTo>
                  <a:cubicBezTo>
                    <a:pt x="9016" y="7584"/>
                    <a:pt x="9062" y="7675"/>
                    <a:pt x="9107" y="7721"/>
                  </a:cubicBezTo>
                  <a:cubicBezTo>
                    <a:pt x="9176" y="7766"/>
                    <a:pt x="9244" y="7789"/>
                    <a:pt x="9336" y="7789"/>
                  </a:cubicBezTo>
                  <a:cubicBezTo>
                    <a:pt x="9404" y="7789"/>
                    <a:pt x="9473" y="7743"/>
                    <a:pt x="9518" y="7698"/>
                  </a:cubicBezTo>
                  <a:cubicBezTo>
                    <a:pt x="9564" y="7652"/>
                    <a:pt x="9610" y="7561"/>
                    <a:pt x="9610" y="7492"/>
                  </a:cubicBezTo>
                  <a:cubicBezTo>
                    <a:pt x="9610" y="7424"/>
                    <a:pt x="9564" y="7333"/>
                    <a:pt x="9518" y="7287"/>
                  </a:cubicBezTo>
                  <a:cubicBezTo>
                    <a:pt x="9473" y="7241"/>
                    <a:pt x="9381" y="7196"/>
                    <a:pt x="9313" y="7196"/>
                  </a:cubicBezTo>
                  <a:close/>
                  <a:moveTo>
                    <a:pt x="10294" y="7287"/>
                  </a:moveTo>
                  <a:cubicBezTo>
                    <a:pt x="10180" y="7287"/>
                    <a:pt x="10112" y="7333"/>
                    <a:pt x="10043" y="7378"/>
                  </a:cubicBezTo>
                  <a:cubicBezTo>
                    <a:pt x="10043" y="7378"/>
                    <a:pt x="9975" y="7538"/>
                    <a:pt x="9975" y="7561"/>
                  </a:cubicBezTo>
                  <a:cubicBezTo>
                    <a:pt x="9952" y="7652"/>
                    <a:pt x="9998" y="7721"/>
                    <a:pt x="10043" y="7789"/>
                  </a:cubicBezTo>
                  <a:cubicBezTo>
                    <a:pt x="10089" y="7858"/>
                    <a:pt x="10157" y="7880"/>
                    <a:pt x="10226" y="7880"/>
                  </a:cubicBezTo>
                  <a:cubicBezTo>
                    <a:pt x="10243" y="7885"/>
                    <a:pt x="10259" y="7887"/>
                    <a:pt x="10276" y="7887"/>
                  </a:cubicBezTo>
                  <a:cubicBezTo>
                    <a:pt x="10350" y="7887"/>
                    <a:pt x="10421" y="7849"/>
                    <a:pt x="10477" y="7812"/>
                  </a:cubicBezTo>
                  <a:cubicBezTo>
                    <a:pt x="10591" y="7721"/>
                    <a:pt x="10591" y="7492"/>
                    <a:pt x="10477" y="7378"/>
                  </a:cubicBezTo>
                  <a:cubicBezTo>
                    <a:pt x="10408" y="7355"/>
                    <a:pt x="10363" y="7287"/>
                    <a:pt x="10294" y="7287"/>
                  </a:cubicBezTo>
                  <a:close/>
                  <a:moveTo>
                    <a:pt x="11151" y="7369"/>
                  </a:moveTo>
                  <a:cubicBezTo>
                    <a:pt x="11141" y="7369"/>
                    <a:pt x="11129" y="7372"/>
                    <a:pt x="11116" y="7378"/>
                  </a:cubicBezTo>
                  <a:cubicBezTo>
                    <a:pt x="10979" y="7447"/>
                    <a:pt x="10933" y="7538"/>
                    <a:pt x="10933" y="7698"/>
                  </a:cubicBezTo>
                  <a:cubicBezTo>
                    <a:pt x="10956" y="7835"/>
                    <a:pt x="11048" y="7949"/>
                    <a:pt x="11162" y="7949"/>
                  </a:cubicBezTo>
                  <a:cubicBezTo>
                    <a:pt x="11182" y="7952"/>
                    <a:pt x="11203" y="7953"/>
                    <a:pt x="11222" y="7953"/>
                  </a:cubicBezTo>
                  <a:cubicBezTo>
                    <a:pt x="11355" y="7953"/>
                    <a:pt x="11464" y="7889"/>
                    <a:pt x="11504" y="7789"/>
                  </a:cubicBezTo>
                  <a:cubicBezTo>
                    <a:pt x="11527" y="7743"/>
                    <a:pt x="11550" y="7721"/>
                    <a:pt x="11481" y="7675"/>
                  </a:cubicBezTo>
                  <a:cubicBezTo>
                    <a:pt x="11436" y="7629"/>
                    <a:pt x="11390" y="7584"/>
                    <a:pt x="11367" y="7538"/>
                  </a:cubicBezTo>
                  <a:cubicBezTo>
                    <a:pt x="11299" y="7492"/>
                    <a:pt x="11253" y="7447"/>
                    <a:pt x="11207" y="7401"/>
                  </a:cubicBezTo>
                  <a:cubicBezTo>
                    <a:pt x="11191" y="7385"/>
                    <a:pt x="11175" y="7369"/>
                    <a:pt x="11151" y="7369"/>
                  </a:cubicBezTo>
                  <a:close/>
                  <a:moveTo>
                    <a:pt x="4513" y="7763"/>
                  </a:moveTo>
                  <a:cubicBezTo>
                    <a:pt x="4446" y="7763"/>
                    <a:pt x="4379" y="7780"/>
                    <a:pt x="4337" y="7812"/>
                  </a:cubicBezTo>
                  <a:cubicBezTo>
                    <a:pt x="4246" y="7903"/>
                    <a:pt x="4246" y="8109"/>
                    <a:pt x="4314" y="8200"/>
                  </a:cubicBezTo>
                  <a:cubicBezTo>
                    <a:pt x="4360" y="8246"/>
                    <a:pt x="4434" y="8268"/>
                    <a:pt x="4508" y="8268"/>
                  </a:cubicBezTo>
                  <a:cubicBezTo>
                    <a:pt x="4582" y="8268"/>
                    <a:pt x="4656" y="8246"/>
                    <a:pt x="4702" y="8200"/>
                  </a:cubicBezTo>
                  <a:cubicBezTo>
                    <a:pt x="4793" y="8154"/>
                    <a:pt x="4793" y="7903"/>
                    <a:pt x="4702" y="7835"/>
                  </a:cubicBezTo>
                  <a:cubicBezTo>
                    <a:pt x="4665" y="7786"/>
                    <a:pt x="4589" y="7763"/>
                    <a:pt x="4513" y="7763"/>
                  </a:cubicBezTo>
                  <a:close/>
                  <a:moveTo>
                    <a:pt x="5467" y="7841"/>
                  </a:moveTo>
                  <a:cubicBezTo>
                    <a:pt x="5398" y="7841"/>
                    <a:pt x="5330" y="7869"/>
                    <a:pt x="5273" y="7926"/>
                  </a:cubicBezTo>
                  <a:cubicBezTo>
                    <a:pt x="5159" y="8040"/>
                    <a:pt x="5159" y="8177"/>
                    <a:pt x="5273" y="8291"/>
                  </a:cubicBezTo>
                  <a:cubicBezTo>
                    <a:pt x="5335" y="8354"/>
                    <a:pt x="5412" y="8389"/>
                    <a:pt x="5487" y="8389"/>
                  </a:cubicBezTo>
                  <a:cubicBezTo>
                    <a:pt x="5549" y="8389"/>
                    <a:pt x="5609" y="8366"/>
                    <a:pt x="5661" y="8314"/>
                  </a:cubicBezTo>
                  <a:cubicBezTo>
                    <a:pt x="5775" y="8200"/>
                    <a:pt x="5775" y="8040"/>
                    <a:pt x="5661" y="7926"/>
                  </a:cubicBezTo>
                  <a:cubicBezTo>
                    <a:pt x="5604" y="7869"/>
                    <a:pt x="5535" y="7841"/>
                    <a:pt x="5467" y="7841"/>
                  </a:cubicBezTo>
                  <a:close/>
                  <a:moveTo>
                    <a:pt x="6400" y="7909"/>
                  </a:moveTo>
                  <a:cubicBezTo>
                    <a:pt x="6334" y="7909"/>
                    <a:pt x="6266" y="7938"/>
                    <a:pt x="6209" y="7995"/>
                  </a:cubicBezTo>
                  <a:cubicBezTo>
                    <a:pt x="6094" y="8109"/>
                    <a:pt x="6094" y="8246"/>
                    <a:pt x="6209" y="8360"/>
                  </a:cubicBezTo>
                  <a:cubicBezTo>
                    <a:pt x="6271" y="8422"/>
                    <a:pt x="6341" y="8458"/>
                    <a:pt x="6410" y="8458"/>
                  </a:cubicBezTo>
                  <a:cubicBezTo>
                    <a:pt x="6466" y="8458"/>
                    <a:pt x="6522" y="8434"/>
                    <a:pt x="6574" y="8383"/>
                  </a:cubicBezTo>
                  <a:cubicBezTo>
                    <a:pt x="6688" y="8268"/>
                    <a:pt x="6688" y="8109"/>
                    <a:pt x="6574" y="7995"/>
                  </a:cubicBezTo>
                  <a:cubicBezTo>
                    <a:pt x="6528" y="7938"/>
                    <a:pt x="6465" y="7909"/>
                    <a:pt x="6400" y="7909"/>
                  </a:cubicBezTo>
                  <a:close/>
                  <a:moveTo>
                    <a:pt x="7350" y="7995"/>
                  </a:moveTo>
                  <a:cubicBezTo>
                    <a:pt x="7281" y="8017"/>
                    <a:pt x="7213" y="8017"/>
                    <a:pt x="7167" y="8086"/>
                  </a:cubicBezTo>
                  <a:cubicBezTo>
                    <a:pt x="7122" y="8132"/>
                    <a:pt x="7053" y="8177"/>
                    <a:pt x="7076" y="8268"/>
                  </a:cubicBezTo>
                  <a:cubicBezTo>
                    <a:pt x="7076" y="8337"/>
                    <a:pt x="7076" y="8405"/>
                    <a:pt x="7144" y="8451"/>
                  </a:cubicBezTo>
                  <a:cubicBezTo>
                    <a:pt x="7213" y="8520"/>
                    <a:pt x="7259" y="8565"/>
                    <a:pt x="7350" y="8565"/>
                  </a:cubicBezTo>
                  <a:cubicBezTo>
                    <a:pt x="7418" y="8542"/>
                    <a:pt x="7487" y="8542"/>
                    <a:pt x="7532" y="8474"/>
                  </a:cubicBezTo>
                  <a:cubicBezTo>
                    <a:pt x="7601" y="8428"/>
                    <a:pt x="7624" y="8360"/>
                    <a:pt x="7624" y="8268"/>
                  </a:cubicBezTo>
                  <a:cubicBezTo>
                    <a:pt x="7624" y="8200"/>
                    <a:pt x="7601" y="8132"/>
                    <a:pt x="7532" y="8086"/>
                  </a:cubicBezTo>
                  <a:cubicBezTo>
                    <a:pt x="7487" y="8040"/>
                    <a:pt x="7441" y="7995"/>
                    <a:pt x="7350" y="7995"/>
                  </a:cubicBezTo>
                  <a:close/>
                  <a:moveTo>
                    <a:pt x="8256" y="8081"/>
                  </a:moveTo>
                  <a:cubicBezTo>
                    <a:pt x="8193" y="8081"/>
                    <a:pt x="8120" y="8138"/>
                    <a:pt x="8080" y="8177"/>
                  </a:cubicBezTo>
                  <a:cubicBezTo>
                    <a:pt x="8035" y="8223"/>
                    <a:pt x="8012" y="8314"/>
                    <a:pt x="8012" y="8383"/>
                  </a:cubicBezTo>
                  <a:cubicBezTo>
                    <a:pt x="7989" y="8451"/>
                    <a:pt x="8035" y="8520"/>
                    <a:pt x="8080" y="8565"/>
                  </a:cubicBezTo>
                  <a:cubicBezTo>
                    <a:pt x="8126" y="8634"/>
                    <a:pt x="8217" y="8657"/>
                    <a:pt x="8286" y="8657"/>
                  </a:cubicBezTo>
                  <a:cubicBezTo>
                    <a:pt x="8354" y="8657"/>
                    <a:pt x="8445" y="8634"/>
                    <a:pt x="8491" y="8588"/>
                  </a:cubicBezTo>
                  <a:cubicBezTo>
                    <a:pt x="8537" y="8542"/>
                    <a:pt x="8582" y="8451"/>
                    <a:pt x="8582" y="8383"/>
                  </a:cubicBezTo>
                  <a:cubicBezTo>
                    <a:pt x="8582" y="8314"/>
                    <a:pt x="8537" y="8223"/>
                    <a:pt x="8514" y="8154"/>
                  </a:cubicBezTo>
                  <a:cubicBezTo>
                    <a:pt x="8445" y="8132"/>
                    <a:pt x="8377" y="8086"/>
                    <a:pt x="8286" y="8086"/>
                  </a:cubicBezTo>
                  <a:cubicBezTo>
                    <a:pt x="8276" y="8083"/>
                    <a:pt x="8267" y="8081"/>
                    <a:pt x="8256" y="8081"/>
                  </a:cubicBezTo>
                  <a:close/>
                  <a:moveTo>
                    <a:pt x="9268" y="8140"/>
                  </a:moveTo>
                  <a:cubicBezTo>
                    <a:pt x="9191" y="8140"/>
                    <a:pt x="9116" y="8168"/>
                    <a:pt x="9062" y="8223"/>
                  </a:cubicBezTo>
                  <a:cubicBezTo>
                    <a:pt x="8948" y="8337"/>
                    <a:pt x="8925" y="8542"/>
                    <a:pt x="9062" y="8657"/>
                  </a:cubicBezTo>
                  <a:cubicBezTo>
                    <a:pt x="9110" y="8717"/>
                    <a:pt x="9190" y="8745"/>
                    <a:pt x="9271" y="8745"/>
                  </a:cubicBezTo>
                  <a:cubicBezTo>
                    <a:pt x="9344" y="8745"/>
                    <a:pt x="9419" y="8722"/>
                    <a:pt x="9473" y="8679"/>
                  </a:cubicBezTo>
                  <a:cubicBezTo>
                    <a:pt x="9587" y="8542"/>
                    <a:pt x="9587" y="8360"/>
                    <a:pt x="9495" y="8246"/>
                  </a:cubicBezTo>
                  <a:cubicBezTo>
                    <a:pt x="9436" y="8174"/>
                    <a:pt x="9351" y="8140"/>
                    <a:pt x="9268" y="8140"/>
                  </a:cubicBezTo>
                  <a:close/>
                  <a:moveTo>
                    <a:pt x="10182" y="8214"/>
                  </a:moveTo>
                  <a:cubicBezTo>
                    <a:pt x="10109" y="8214"/>
                    <a:pt x="10041" y="8237"/>
                    <a:pt x="9998" y="8291"/>
                  </a:cubicBezTo>
                  <a:cubicBezTo>
                    <a:pt x="9861" y="8405"/>
                    <a:pt x="9861" y="8611"/>
                    <a:pt x="9975" y="8725"/>
                  </a:cubicBezTo>
                  <a:cubicBezTo>
                    <a:pt x="10032" y="8782"/>
                    <a:pt x="10112" y="8811"/>
                    <a:pt x="10192" y="8811"/>
                  </a:cubicBezTo>
                  <a:cubicBezTo>
                    <a:pt x="10271" y="8811"/>
                    <a:pt x="10351" y="8782"/>
                    <a:pt x="10408" y="8725"/>
                  </a:cubicBezTo>
                  <a:cubicBezTo>
                    <a:pt x="10523" y="8611"/>
                    <a:pt x="10523" y="8428"/>
                    <a:pt x="10408" y="8291"/>
                  </a:cubicBezTo>
                  <a:cubicBezTo>
                    <a:pt x="10348" y="8243"/>
                    <a:pt x="10263" y="8214"/>
                    <a:pt x="10182" y="8214"/>
                  </a:cubicBezTo>
                  <a:close/>
                  <a:moveTo>
                    <a:pt x="11142" y="8286"/>
                  </a:moveTo>
                  <a:cubicBezTo>
                    <a:pt x="11070" y="8286"/>
                    <a:pt x="11002" y="8326"/>
                    <a:pt x="10933" y="8405"/>
                  </a:cubicBezTo>
                  <a:cubicBezTo>
                    <a:pt x="10796" y="8542"/>
                    <a:pt x="10774" y="8679"/>
                    <a:pt x="10911" y="8816"/>
                  </a:cubicBezTo>
                  <a:cubicBezTo>
                    <a:pt x="10994" y="8899"/>
                    <a:pt x="11070" y="8939"/>
                    <a:pt x="11144" y="8939"/>
                  </a:cubicBezTo>
                  <a:cubicBezTo>
                    <a:pt x="11213" y="8939"/>
                    <a:pt x="11278" y="8905"/>
                    <a:pt x="11344" y="8839"/>
                  </a:cubicBezTo>
                  <a:cubicBezTo>
                    <a:pt x="11504" y="8679"/>
                    <a:pt x="11504" y="8542"/>
                    <a:pt x="11367" y="8405"/>
                  </a:cubicBezTo>
                  <a:cubicBezTo>
                    <a:pt x="11287" y="8326"/>
                    <a:pt x="11213" y="8286"/>
                    <a:pt x="11142" y="8286"/>
                  </a:cubicBezTo>
                  <a:close/>
                  <a:moveTo>
                    <a:pt x="12095" y="8377"/>
                  </a:moveTo>
                  <a:cubicBezTo>
                    <a:pt x="12023" y="8377"/>
                    <a:pt x="11949" y="8417"/>
                    <a:pt x="11869" y="8497"/>
                  </a:cubicBezTo>
                  <a:cubicBezTo>
                    <a:pt x="11732" y="8634"/>
                    <a:pt x="11732" y="8771"/>
                    <a:pt x="11869" y="8908"/>
                  </a:cubicBezTo>
                  <a:cubicBezTo>
                    <a:pt x="11952" y="8991"/>
                    <a:pt x="12023" y="9030"/>
                    <a:pt x="12094" y="9030"/>
                  </a:cubicBezTo>
                  <a:cubicBezTo>
                    <a:pt x="12160" y="9030"/>
                    <a:pt x="12226" y="8996"/>
                    <a:pt x="12303" y="8930"/>
                  </a:cubicBezTo>
                  <a:cubicBezTo>
                    <a:pt x="12440" y="8771"/>
                    <a:pt x="12463" y="8634"/>
                    <a:pt x="12303" y="8497"/>
                  </a:cubicBezTo>
                  <a:cubicBezTo>
                    <a:pt x="12234" y="8417"/>
                    <a:pt x="12166" y="8377"/>
                    <a:pt x="12095" y="8377"/>
                  </a:cubicBezTo>
                  <a:close/>
                  <a:moveTo>
                    <a:pt x="12737" y="8953"/>
                  </a:moveTo>
                  <a:cubicBezTo>
                    <a:pt x="12737" y="8953"/>
                    <a:pt x="12737" y="8976"/>
                    <a:pt x="12737" y="8976"/>
                  </a:cubicBezTo>
                  <a:cubicBezTo>
                    <a:pt x="12759" y="8999"/>
                    <a:pt x="12759" y="8999"/>
                    <a:pt x="12782" y="9022"/>
                  </a:cubicBezTo>
                  <a:cubicBezTo>
                    <a:pt x="12805" y="9022"/>
                    <a:pt x="12828" y="9045"/>
                    <a:pt x="12828" y="9045"/>
                  </a:cubicBezTo>
                  <a:cubicBezTo>
                    <a:pt x="12828" y="9022"/>
                    <a:pt x="12805" y="8999"/>
                    <a:pt x="12805" y="8999"/>
                  </a:cubicBezTo>
                  <a:cubicBezTo>
                    <a:pt x="12782" y="8976"/>
                    <a:pt x="12782" y="8976"/>
                    <a:pt x="12759" y="8953"/>
                  </a:cubicBezTo>
                  <a:close/>
                  <a:moveTo>
                    <a:pt x="5387" y="8793"/>
                  </a:moveTo>
                  <a:cubicBezTo>
                    <a:pt x="5273" y="8793"/>
                    <a:pt x="5159" y="8862"/>
                    <a:pt x="5136" y="8953"/>
                  </a:cubicBezTo>
                  <a:cubicBezTo>
                    <a:pt x="5113" y="8999"/>
                    <a:pt x="5090" y="9045"/>
                    <a:pt x="5136" y="9067"/>
                  </a:cubicBezTo>
                  <a:cubicBezTo>
                    <a:pt x="5181" y="9090"/>
                    <a:pt x="5227" y="9136"/>
                    <a:pt x="5250" y="9181"/>
                  </a:cubicBezTo>
                  <a:cubicBezTo>
                    <a:pt x="5296" y="9227"/>
                    <a:pt x="5341" y="9250"/>
                    <a:pt x="5364" y="9296"/>
                  </a:cubicBezTo>
                  <a:cubicBezTo>
                    <a:pt x="5391" y="9322"/>
                    <a:pt x="5402" y="9333"/>
                    <a:pt x="5420" y="9333"/>
                  </a:cubicBezTo>
                  <a:cubicBezTo>
                    <a:pt x="5433" y="9333"/>
                    <a:pt x="5450" y="9328"/>
                    <a:pt x="5478" y="9318"/>
                  </a:cubicBezTo>
                  <a:cubicBezTo>
                    <a:pt x="5501" y="9296"/>
                    <a:pt x="5547" y="9273"/>
                    <a:pt x="5569" y="9250"/>
                  </a:cubicBezTo>
                  <a:cubicBezTo>
                    <a:pt x="5661" y="9159"/>
                    <a:pt x="5661" y="9067"/>
                    <a:pt x="5615" y="8953"/>
                  </a:cubicBezTo>
                  <a:cubicBezTo>
                    <a:pt x="5569" y="8862"/>
                    <a:pt x="5501" y="8793"/>
                    <a:pt x="5387" y="8793"/>
                  </a:cubicBezTo>
                  <a:close/>
                  <a:moveTo>
                    <a:pt x="6323" y="8885"/>
                  </a:moveTo>
                  <a:cubicBezTo>
                    <a:pt x="6231" y="8885"/>
                    <a:pt x="6186" y="8908"/>
                    <a:pt x="6140" y="8953"/>
                  </a:cubicBezTo>
                  <a:cubicBezTo>
                    <a:pt x="6094" y="9022"/>
                    <a:pt x="6049" y="9067"/>
                    <a:pt x="6049" y="9136"/>
                  </a:cubicBezTo>
                  <a:cubicBezTo>
                    <a:pt x="6049" y="9227"/>
                    <a:pt x="6049" y="9273"/>
                    <a:pt x="6117" y="9341"/>
                  </a:cubicBezTo>
                  <a:cubicBezTo>
                    <a:pt x="6176" y="9381"/>
                    <a:pt x="6201" y="9437"/>
                    <a:pt x="6281" y="9437"/>
                  </a:cubicBezTo>
                  <a:cubicBezTo>
                    <a:pt x="6293" y="9437"/>
                    <a:pt x="6307" y="9436"/>
                    <a:pt x="6323" y="9433"/>
                  </a:cubicBezTo>
                  <a:cubicBezTo>
                    <a:pt x="6391" y="9433"/>
                    <a:pt x="6460" y="9410"/>
                    <a:pt x="6505" y="9364"/>
                  </a:cubicBezTo>
                  <a:cubicBezTo>
                    <a:pt x="6551" y="9296"/>
                    <a:pt x="6619" y="9250"/>
                    <a:pt x="6597" y="9159"/>
                  </a:cubicBezTo>
                  <a:cubicBezTo>
                    <a:pt x="6597" y="9090"/>
                    <a:pt x="6597" y="9022"/>
                    <a:pt x="6528" y="8976"/>
                  </a:cubicBezTo>
                  <a:cubicBezTo>
                    <a:pt x="6460" y="8908"/>
                    <a:pt x="6414" y="8885"/>
                    <a:pt x="6323" y="8885"/>
                  </a:cubicBezTo>
                  <a:close/>
                  <a:moveTo>
                    <a:pt x="7281" y="8908"/>
                  </a:moveTo>
                  <a:cubicBezTo>
                    <a:pt x="7213" y="8908"/>
                    <a:pt x="7122" y="8953"/>
                    <a:pt x="7053" y="8999"/>
                  </a:cubicBezTo>
                  <a:cubicBezTo>
                    <a:pt x="7007" y="9045"/>
                    <a:pt x="6985" y="9113"/>
                    <a:pt x="6985" y="9181"/>
                  </a:cubicBezTo>
                  <a:cubicBezTo>
                    <a:pt x="6985" y="9273"/>
                    <a:pt x="7007" y="9341"/>
                    <a:pt x="7053" y="9410"/>
                  </a:cubicBezTo>
                  <a:cubicBezTo>
                    <a:pt x="7099" y="9455"/>
                    <a:pt x="7190" y="9501"/>
                    <a:pt x="7259" y="9501"/>
                  </a:cubicBezTo>
                  <a:cubicBezTo>
                    <a:pt x="7327" y="9501"/>
                    <a:pt x="7418" y="9455"/>
                    <a:pt x="7487" y="9410"/>
                  </a:cubicBezTo>
                  <a:cubicBezTo>
                    <a:pt x="7532" y="9364"/>
                    <a:pt x="7555" y="9273"/>
                    <a:pt x="7555" y="9204"/>
                  </a:cubicBezTo>
                  <a:cubicBezTo>
                    <a:pt x="7555" y="9136"/>
                    <a:pt x="7510" y="9067"/>
                    <a:pt x="7487" y="8999"/>
                  </a:cubicBezTo>
                  <a:cubicBezTo>
                    <a:pt x="7418" y="8953"/>
                    <a:pt x="7350" y="8908"/>
                    <a:pt x="7281" y="8908"/>
                  </a:cubicBezTo>
                  <a:close/>
                  <a:moveTo>
                    <a:pt x="8229" y="9005"/>
                  </a:moveTo>
                  <a:cubicBezTo>
                    <a:pt x="8149" y="9005"/>
                    <a:pt x="8069" y="9033"/>
                    <a:pt x="8012" y="9090"/>
                  </a:cubicBezTo>
                  <a:cubicBezTo>
                    <a:pt x="7898" y="9204"/>
                    <a:pt x="7898" y="9387"/>
                    <a:pt x="8012" y="9501"/>
                  </a:cubicBezTo>
                  <a:cubicBezTo>
                    <a:pt x="8074" y="9564"/>
                    <a:pt x="8158" y="9599"/>
                    <a:pt x="8239" y="9599"/>
                  </a:cubicBezTo>
                  <a:cubicBezTo>
                    <a:pt x="8306" y="9599"/>
                    <a:pt x="8371" y="9575"/>
                    <a:pt x="8423" y="9524"/>
                  </a:cubicBezTo>
                  <a:cubicBezTo>
                    <a:pt x="8560" y="9410"/>
                    <a:pt x="8560" y="9204"/>
                    <a:pt x="8445" y="9090"/>
                  </a:cubicBezTo>
                  <a:cubicBezTo>
                    <a:pt x="8388" y="9033"/>
                    <a:pt x="8308" y="9005"/>
                    <a:pt x="8229" y="9005"/>
                  </a:cubicBezTo>
                  <a:close/>
                  <a:moveTo>
                    <a:pt x="9176" y="9096"/>
                  </a:moveTo>
                  <a:cubicBezTo>
                    <a:pt x="9102" y="9096"/>
                    <a:pt x="9027" y="9124"/>
                    <a:pt x="8970" y="9181"/>
                  </a:cubicBezTo>
                  <a:cubicBezTo>
                    <a:pt x="8833" y="9296"/>
                    <a:pt x="8833" y="9478"/>
                    <a:pt x="8948" y="9592"/>
                  </a:cubicBezTo>
                  <a:cubicBezTo>
                    <a:pt x="9007" y="9664"/>
                    <a:pt x="9092" y="9698"/>
                    <a:pt x="9175" y="9698"/>
                  </a:cubicBezTo>
                  <a:cubicBezTo>
                    <a:pt x="9252" y="9698"/>
                    <a:pt x="9327" y="9670"/>
                    <a:pt x="9381" y="9615"/>
                  </a:cubicBezTo>
                  <a:cubicBezTo>
                    <a:pt x="9495" y="9501"/>
                    <a:pt x="9495" y="9296"/>
                    <a:pt x="9381" y="9181"/>
                  </a:cubicBezTo>
                  <a:cubicBezTo>
                    <a:pt x="9324" y="9124"/>
                    <a:pt x="9250" y="9096"/>
                    <a:pt x="9176" y="9096"/>
                  </a:cubicBezTo>
                  <a:close/>
                  <a:moveTo>
                    <a:pt x="10026" y="9157"/>
                  </a:moveTo>
                  <a:cubicBezTo>
                    <a:pt x="9972" y="9157"/>
                    <a:pt x="9916" y="9168"/>
                    <a:pt x="9883" y="9250"/>
                  </a:cubicBezTo>
                  <a:cubicBezTo>
                    <a:pt x="9861" y="9273"/>
                    <a:pt x="9815" y="9318"/>
                    <a:pt x="9792" y="9364"/>
                  </a:cubicBezTo>
                  <a:cubicBezTo>
                    <a:pt x="9769" y="9433"/>
                    <a:pt x="9792" y="9501"/>
                    <a:pt x="9792" y="9570"/>
                  </a:cubicBezTo>
                  <a:cubicBezTo>
                    <a:pt x="9815" y="9615"/>
                    <a:pt x="9861" y="9638"/>
                    <a:pt x="9883" y="9684"/>
                  </a:cubicBezTo>
                  <a:cubicBezTo>
                    <a:pt x="9929" y="9752"/>
                    <a:pt x="10020" y="9775"/>
                    <a:pt x="10089" y="9775"/>
                  </a:cubicBezTo>
                  <a:cubicBezTo>
                    <a:pt x="10157" y="9775"/>
                    <a:pt x="10226" y="9752"/>
                    <a:pt x="10294" y="9706"/>
                  </a:cubicBezTo>
                  <a:cubicBezTo>
                    <a:pt x="10363" y="9638"/>
                    <a:pt x="10408" y="9547"/>
                    <a:pt x="10408" y="9478"/>
                  </a:cubicBezTo>
                  <a:cubicBezTo>
                    <a:pt x="10408" y="9410"/>
                    <a:pt x="10386" y="9318"/>
                    <a:pt x="10317" y="9250"/>
                  </a:cubicBezTo>
                  <a:cubicBezTo>
                    <a:pt x="10249" y="9181"/>
                    <a:pt x="10180" y="9159"/>
                    <a:pt x="10089" y="9159"/>
                  </a:cubicBezTo>
                  <a:cubicBezTo>
                    <a:pt x="10069" y="9159"/>
                    <a:pt x="10048" y="9157"/>
                    <a:pt x="10026" y="9157"/>
                  </a:cubicBezTo>
                  <a:close/>
                  <a:moveTo>
                    <a:pt x="11050" y="9239"/>
                  </a:moveTo>
                  <a:cubicBezTo>
                    <a:pt x="10979" y="9239"/>
                    <a:pt x="10911" y="9273"/>
                    <a:pt x="10842" y="9341"/>
                  </a:cubicBezTo>
                  <a:cubicBezTo>
                    <a:pt x="10682" y="9478"/>
                    <a:pt x="10682" y="9615"/>
                    <a:pt x="10819" y="9752"/>
                  </a:cubicBezTo>
                  <a:cubicBezTo>
                    <a:pt x="10902" y="9835"/>
                    <a:pt x="10979" y="9875"/>
                    <a:pt x="11053" y="9875"/>
                  </a:cubicBezTo>
                  <a:cubicBezTo>
                    <a:pt x="11121" y="9875"/>
                    <a:pt x="11187" y="9841"/>
                    <a:pt x="11253" y="9775"/>
                  </a:cubicBezTo>
                  <a:cubicBezTo>
                    <a:pt x="11413" y="9638"/>
                    <a:pt x="11413" y="9501"/>
                    <a:pt x="11276" y="9341"/>
                  </a:cubicBezTo>
                  <a:cubicBezTo>
                    <a:pt x="11196" y="9273"/>
                    <a:pt x="11122" y="9239"/>
                    <a:pt x="11050" y="9239"/>
                  </a:cubicBezTo>
                  <a:close/>
                  <a:moveTo>
                    <a:pt x="11975" y="9335"/>
                  </a:moveTo>
                  <a:cubicBezTo>
                    <a:pt x="11890" y="9335"/>
                    <a:pt x="11807" y="9358"/>
                    <a:pt x="11755" y="9410"/>
                  </a:cubicBezTo>
                  <a:cubicBezTo>
                    <a:pt x="11641" y="9524"/>
                    <a:pt x="11641" y="9775"/>
                    <a:pt x="11755" y="9889"/>
                  </a:cubicBezTo>
                  <a:cubicBezTo>
                    <a:pt x="11812" y="9946"/>
                    <a:pt x="11903" y="9975"/>
                    <a:pt x="11995" y="9975"/>
                  </a:cubicBezTo>
                  <a:cubicBezTo>
                    <a:pt x="12086" y="9975"/>
                    <a:pt x="12177" y="9946"/>
                    <a:pt x="12234" y="9889"/>
                  </a:cubicBezTo>
                  <a:cubicBezTo>
                    <a:pt x="12349" y="9798"/>
                    <a:pt x="12349" y="9547"/>
                    <a:pt x="12234" y="9433"/>
                  </a:cubicBezTo>
                  <a:cubicBezTo>
                    <a:pt x="12184" y="9370"/>
                    <a:pt x="12079" y="9335"/>
                    <a:pt x="11975" y="9335"/>
                  </a:cubicBezTo>
                  <a:close/>
                  <a:moveTo>
                    <a:pt x="12951" y="9372"/>
                  </a:moveTo>
                  <a:cubicBezTo>
                    <a:pt x="12859" y="9372"/>
                    <a:pt x="12763" y="9407"/>
                    <a:pt x="12691" y="9478"/>
                  </a:cubicBezTo>
                  <a:cubicBezTo>
                    <a:pt x="12600" y="9592"/>
                    <a:pt x="12600" y="9821"/>
                    <a:pt x="12714" y="9935"/>
                  </a:cubicBezTo>
                  <a:cubicBezTo>
                    <a:pt x="12771" y="9992"/>
                    <a:pt x="12862" y="10020"/>
                    <a:pt x="12953" y="10020"/>
                  </a:cubicBezTo>
                  <a:cubicBezTo>
                    <a:pt x="13045" y="10020"/>
                    <a:pt x="13136" y="9992"/>
                    <a:pt x="13193" y="9935"/>
                  </a:cubicBezTo>
                  <a:cubicBezTo>
                    <a:pt x="13307" y="9821"/>
                    <a:pt x="13284" y="9570"/>
                    <a:pt x="13170" y="9455"/>
                  </a:cubicBezTo>
                  <a:cubicBezTo>
                    <a:pt x="13116" y="9401"/>
                    <a:pt x="13035" y="9372"/>
                    <a:pt x="12951" y="9372"/>
                  </a:cubicBezTo>
                  <a:close/>
                  <a:moveTo>
                    <a:pt x="13558" y="9752"/>
                  </a:moveTo>
                  <a:cubicBezTo>
                    <a:pt x="13558" y="9775"/>
                    <a:pt x="13558" y="9775"/>
                    <a:pt x="13558" y="9798"/>
                  </a:cubicBezTo>
                  <a:cubicBezTo>
                    <a:pt x="13581" y="9889"/>
                    <a:pt x="13604" y="9980"/>
                    <a:pt x="13672" y="10049"/>
                  </a:cubicBezTo>
                  <a:cubicBezTo>
                    <a:pt x="13741" y="10117"/>
                    <a:pt x="13832" y="10117"/>
                    <a:pt x="13901" y="10140"/>
                  </a:cubicBezTo>
                  <a:lnTo>
                    <a:pt x="13924" y="10140"/>
                  </a:lnTo>
                  <a:cubicBezTo>
                    <a:pt x="13924" y="10117"/>
                    <a:pt x="13924" y="10117"/>
                    <a:pt x="13924" y="10094"/>
                  </a:cubicBezTo>
                  <a:cubicBezTo>
                    <a:pt x="13855" y="10049"/>
                    <a:pt x="13809" y="10003"/>
                    <a:pt x="13764" y="9958"/>
                  </a:cubicBezTo>
                  <a:cubicBezTo>
                    <a:pt x="13695" y="9889"/>
                    <a:pt x="13650" y="9821"/>
                    <a:pt x="13581" y="9775"/>
                  </a:cubicBezTo>
                  <a:cubicBezTo>
                    <a:pt x="13581" y="9775"/>
                    <a:pt x="13558" y="9775"/>
                    <a:pt x="13558" y="9752"/>
                  </a:cubicBezTo>
                  <a:close/>
                  <a:moveTo>
                    <a:pt x="6260" y="9795"/>
                  </a:moveTo>
                  <a:cubicBezTo>
                    <a:pt x="6175" y="9795"/>
                    <a:pt x="6087" y="9817"/>
                    <a:pt x="6026" y="9866"/>
                  </a:cubicBezTo>
                  <a:cubicBezTo>
                    <a:pt x="6003" y="9889"/>
                    <a:pt x="5980" y="9912"/>
                    <a:pt x="6026" y="9958"/>
                  </a:cubicBezTo>
                  <a:cubicBezTo>
                    <a:pt x="6140" y="10072"/>
                    <a:pt x="6254" y="10163"/>
                    <a:pt x="6346" y="10277"/>
                  </a:cubicBezTo>
                  <a:cubicBezTo>
                    <a:pt x="6377" y="10309"/>
                    <a:pt x="6404" y="10326"/>
                    <a:pt x="6428" y="10326"/>
                  </a:cubicBezTo>
                  <a:cubicBezTo>
                    <a:pt x="6456" y="10326"/>
                    <a:pt x="6481" y="10303"/>
                    <a:pt x="6505" y="10254"/>
                  </a:cubicBezTo>
                  <a:cubicBezTo>
                    <a:pt x="6505" y="10209"/>
                    <a:pt x="6528" y="10163"/>
                    <a:pt x="6551" y="10117"/>
                  </a:cubicBezTo>
                  <a:cubicBezTo>
                    <a:pt x="6551" y="10049"/>
                    <a:pt x="6505" y="9889"/>
                    <a:pt x="6460" y="9843"/>
                  </a:cubicBezTo>
                  <a:cubicBezTo>
                    <a:pt x="6407" y="9812"/>
                    <a:pt x="6334" y="9795"/>
                    <a:pt x="6260" y="9795"/>
                  </a:cubicBezTo>
                  <a:close/>
                  <a:moveTo>
                    <a:pt x="7201" y="9872"/>
                  </a:moveTo>
                  <a:cubicBezTo>
                    <a:pt x="7122" y="9872"/>
                    <a:pt x="7042" y="9900"/>
                    <a:pt x="6985" y="9958"/>
                  </a:cubicBezTo>
                  <a:cubicBezTo>
                    <a:pt x="6870" y="10072"/>
                    <a:pt x="6870" y="10277"/>
                    <a:pt x="6985" y="10391"/>
                  </a:cubicBezTo>
                  <a:cubicBezTo>
                    <a:pt x="7042" y="10448"/>
                    <a:pt x="7122" y="10477"/>
                    <a:pt x="7201" y="10477"/>
                  </a:cubicBezTo>
                  <a:cubicBezTo>
                    <a:pt x="7281" y="10477"/>
                    <a:pt x="7361" y="10448"/>
                    <a:pt x="7418" y="10391"/>
                  </a:cubicBezTo>
                  <a:cubicBezTo>
                    <a:pt x="7532" y="10277"/>
                    <a:pt x="7532" y="10072"/>
                    <a:pt x="7418" y="9958"/>
                  </a:cubicBezTo>
                  <a:cubicBezTo>
                    <a:pt x="7361" y="9900"/>
                    <a:pt x="7281" y="9872"/>
                    <a:pt x="7201" y="9872"/>
                  </a:cubicBezTo>
                  <a:close/>
                  <a:moveTo>
                    <a:pt x="8118" y="9943"/>
                  </a:moveTo>
                  <a:cubicBezTo>
                    <a:pt x="8045" y="9943"/>
                    <a:pt x="7975" y="9972"/>
                    <a:pt x="7920" y="10026"/>
                  </a:cubicBezTo>
                  <a:cubicBezTo>
                    <a:pt x="7806" y="10140"/>
                    <a:pt x="7806" y="10346"/>
                    <a:pt x="7898" y="10460"/>
                  </a:cubicBezTo>
                  <a:cubicBezTo>
                    <a:pt x="7955" y="10517"/>
                    <a:pt x="8035" y="10545"/>
                    <a:pt x="8114" y="10545"/>
                  </a:cubicBezTo>
                  <a:cubicBezTo>
                    <a:pt x="8194" y="10545"/>
                    <a:pt x="8274" y="10517"/>
                    <a:pt x="8331" y="10460"/>
                  </a:cubicBezTo>
                  <a:cubicBezTo>
                    <a:pt x="8445" y="10346"/>
                    <a:pt x="8468" y="10163"/>
                    <a:pt x="8354" y="10049"/>
                  </a:cubicBezTo>
                  <a:cubicBezTo>
                    <a:pt x="8283" y="9977"/>
                    <a:pt x="8198" y="9943"/>
                    <a:pt x="8118" y="9943"/>
                  </a:cubicBezTo>
                  <a:close/>
                  <a:moveTo>
                    <a:pt x="9082" y="10020"/>
                  </a:moveTo>
                  <a:cubicBezTo>
                    <a:pt x="9010" y="10020"/>
                    <a:pt x="8936" y="10060"/>
                    <a:pt x="8856" y="10140"/>
                  </a:cubicBezTo>
                  <a:cubicBezTo>
                    <a:pt x="8719" y="10277"/>
                    <a:pt x="8719" y="10414"/>
                    <a:pt x="8856" y="10551"/>
                  </a:cubicBezTo>
                  <a:cubicBezTo>
                    <a:pt x="8939" y="10634"/>
                    <a:pt x="9016" y="10674"/>
                    <a:pt x="9090" y="10674"/>
                  </a:cubicBezTo>
                  <a:cubicBezTo>
                    <a:pt x="9158" y="10674"/>
                    <a:pt x="9224" y="10640"/>
                    <a:pt x="9290" y="10574"/>
                  </a:cubicBezTo>
                  <a:cubicBezTo>
                    <a:pt x="9427" y="10414"/>
                    <a:pt x="9427" y="10277"/>
                    <a:pt x="9290" y="10140"/>
                  </a:cubicBezTo>
                  <a:cubicBezTo>
                    <a:pt x="9222" y="10060"/>
                    <a:pt x="9153" y="10020"/>
                    <a:pt x="9082" y="10020"/>
                  </a:cubicBezTo>
                  <a:close/>
                  <a:moveTo>
                    <a:pt x="10006" y="10117"/>
                  </a:moveTo>
                  <a:cubicBezTo>
                    <a:pt x="9941" y="10117"/>
                    <a:pt x="9878" y="10146"/>
                    <a:pt x="9815" y="10209"/>
                  </a:cubicBezTo>
                  <a:cubicBezTo>
                    <a:pt x="9678" y="10368"/>
                    <a:pt x="9655" y="10505"/>
                    <a:pt x="9815" y="10642"/>
                  </a:cubicBezTo>
                  <a:cubicBezTo>
                    <a:pt x="9886" y="10725"/>
                    <a:pt x="9957" y="10765"/>
                    <a:pt x="10028" y="10765"/>
                  </a:cubicBezTo>
                  <a:cubicBezTo>
                    <a:pt x="10094" y="10765"/>
                    <a:pt x="10160" y="10731"/>
                    <a:pt x="10226" y="10665"/>
                  </a:cubicBezTo>
                  <a:cubicBezTo>
                    <a:pt x="10386" y="10505"/>
                    <a:pt x="10386" y="10368"/>
                    <a:pt x="10249" y="10231"/>
                  </a:cubicBezTo>
                  <a:cubicBezTo>
                    <a:pt x="10162" y="10157"/>
                    <a:pt x="10082" y="10117"/>
                    <a:pt x="10006" y="10117"/>
                  </a:cubicBezTo>
                  <a:close/>
                  <a:moveTo>
                    <a:pt x="10965" y="10166"/>
                  </a:moveTo>
                  <a:cubicBezTo>
                    <a:pt x="10884" y="10166"/>
                    <a:pt x="10805" y="10188"/>
                    <a:pt x="10751" y="10231"/>
                  </a:cubicBezTo>
                  <a:cubicBezTo>
                    <a:pt x="10614" y="10346"/>
                    <a:pt x="10614" y="10597"/>
                    <a:pt x="10728" y="10734"/>
                  </a:cubicBezTo>
                  <a:cubicBezTo>
                    <a:pt x="10788" y="10782"/>
                    <a:pt x="10886" y="10811"/>
                    <a:pt x="10983" y="10811"/>
                  </a:cubicBezTo>
                  <a:cubicBezTo>
                    <a:pt x="11069" y="10811"/>
                    <a:pt x="11153" y="10788"/>
                    <a:pt x="11207" y="10734"/>
                  </a:cubicBezTo>
                  <a:cubicBezTo>
                    <a:pt x="11321" y="10619"/>
                    <a:pt x="11321" y="10368"/>
                    <a:pt x="11207" y="10254"/>
                  </a:cubicBezTo>
                  <a:cubicBezTo>
                    <a:pt x="11147" y="10194"/>
                    <a:pt x="11055" y="10166"/>
                    <a:pt x="10965" y="10166"/>
                  </a:cubicBezTo>
                  <a:close/>
                  <a:moveTo>
                    <a:pt x="11929" y="10257"/>
                  </a:moveTo>
                  <a:cubicBezTo>
                    <a:pt x="11839" y="10257"/>
                    <a:pt x="11747" y="10285"/>
                    <a:pt x="11687" y="10346"/>
                  </a:cubicBezTo>
                  <a:cubicBezTo>
                    <a:pt x="11573" y="10460"/>
                    <a:pt x="11573" y="10711"/>
                    <a:pt x="11709" y="10825"/>
                  </a:cubicBezTo>
                  <a:cubicBezTo>
                    <a:pt x="11753" y="10879"/>
                    <a:pt x="11833" y="10908"/>
                    <a:pt x="11917" y="10908"/>
                  </a:cubicBezTo>
                  <a:cubicBezTo>
                    <a:pt x="12009" y="10908"/>
                    <a:pt x="12106" y="10874"/>
                    <a:pt x="12166" y="10802"/>
                  </a:cubicBezTo>
                  <a:cubicBezTo>
                    <a:pt x="12280" y="10688"/>
                    <a:pt x="12280" y="10460"/>
                    <a:pt x="12143" y="10323"/>
                  </a:cubicBezTo>
                  <a:cubicBezTo>
                    <a:pt x="12089" y="10280"/>
                    <a:pt x="12010" y="10257"/>
                    <a:pt x="11929" y="10257"/>
                  </a:cubicBezTo>
                  <a:close/>
                  <a:moveTo>
                    <a:pt x="12868" y="10334"/>
                  </a:moveTo>
                  <a:cubicBezTo>
                    <a:pt x="12782" y="10334"/>
                    <a:pt x="12702" y="10368"/>
                    <a:pt x="12645" y="10437"/>
                  </a:cubicBezTo>
                  <a:cubicBezTo>
                    <a:pt x="12508" y="10574"/>
                    <a:pt x="12486" y="10756"/>
                    <a:pt x="12622" y="10893"/>
                  </a:cubicBezTo>
                  <a:cubicBezTo>
                    <a:pt x="12694" y="10976"/>
                    <a:pt x="12783" y="11016"/>
                    <a:pt x="12872" y="11016"/>
                  </a:cubicBezTo>
                  <a:cubicBezTo>
                    <a:pt x="12954" y="11016"/>
                    <a:pt x="13036" y="10982"/>
                    <a:pt x="13102" y="10916"/>
                  </a:cubicBezTo>
                  <a:cubicBezTo>
                    <a:pt x="13239" y="10779"/>
                    <a:pt x="13239" y="10574"/>
                    <a:pt x="13125" y="10437"/>
                  </a:cubicBezTo>
                  <a:cubicBezTo>
                    <a:pt x="13045" y="10368"/>
                    <a:pt x="12953" y="10334"/>
                    <a:pt x="12868" y="10334"/>
                  </a:cubicBezTo>
                  <a:close/>
                  <a:moveTo>
                    <a:pt x="13787" y="10391"/>
                  </a:moveTo>
                  <a:cubicBezTo>
                    <a:pt x="13695" y="10391"/>
                    <a:pt x="13627" y="10437"/>
                    <a:pt x="13581" y="10505"/>
                  </a:cubicBezTo>
                  <a:cubicBezTo>
                    <a:pt x="13421" y="10665"/>
                    <a:pt x="13421" y="10825"/>
                    <a:pt x="13558" y="10985"/>
                  </a:cubicBezTo>
                  <a:cubicBezTo>
                    <a:pt x="13630" y="11056"/>
                    <a:pt x="13714" y="11090"/>
                    <a:pt x="13797" y="11090"/>
                  </a:cubicBezTo>
                  <a:cubicBezTo>
                    <a:pt x="13874" y="11090"/>
                    <a:pt x="13949" y="11062"/>
                    <a:pt x="14015" y="11008"/>
                  </a:cubicBezTo>
                  <a:cubicBezTo>
                    <a:pt x="14106" y="10939"/>
                    <a:pt x="14152" y="10848"/>
                    <a:pt x="14152" y="10756"/>
                  </a:cubicBezTo>
                  <a:cubicBezTo>
                    <a:pt x="14152" y="10665"/>
                    <a:pt x="14129" y="10574"/>
                    <a:pt x="14060" y="10528"/>
                  </a:cubicBezTo>
                  <a:cubicBezTo>
                    <a:pt x="13946" y="10414"/>
                    <a:pt x="13924" y="10414"/>
                    <a:pt x="13787" y="10391"/>
                  </a:cubicBezTo>
                  <a:close/>
                  <a:moveTo>
                    <a:pt x="14468" y="10663"/>
                  </a:moveTo>
                  <a:cubicBezTo>
                    <a:pt x="14454" y="10663"/>
                    <a:pt x="14440" y="10683"/>
                    <a:pt x="14426" y="10711"/>
                  </a:cubicBezTo>
                  <a:cubicBezTo>
                    <a:pt x="14380" y="10848"/>
                    <a:pt x="14403" y="10962"/>
                    <a:pt x="14517" y="11076"/>
                  </a:cubicBezTo>
                  <a:cubicBezTo>
                    <a:pt x="14595" y="11154"/>
                    <a:pt x="14673" y="11189"/>
                    <a:pt x="14758" y="11189"/>
                  </a:cubicBezTo>
                  <a:cubicBezTo>
                    <a:pt x="14798" y="11189"/>
                    <a:pt x="14839" y="11182"/>
                    <a:pt x="14882" y="11167"/>
                  </a:cubicBezTo>
                  <a:cubicBezTo>
                    <a:pt x="14928" y="11144"/>
                    <a:pt x="14951" y="11122"/>
                    <a:pt x="14905" y="11099"/>
                  </a:cubicBezTo>
                  <a:cubicBezTo>
                    <a:pt x="14837" y="11030"/>
                    <a:pt x="14768" y="10962"/>
                    <a:pt x="14722" y="10893"/>
                  </a:cubicBezTo>
                  <a:cubicBezTo>
                    <a:pt x="14654" y="10825"/>
                    <a:pt x="14563" y="10756"/>
                    <a:pt x="14494" y="10688"/>
                  </a:cubicBezTo>
                  <a:cubicBezTo>
                    <a:pt x="14485" y="10671"/>
                    <a:pt x="14477" y="10663"/>
                    <a:pt x="14468" y="10663"/>
                  </a:cubicBezTo>
                  <a:close/>
                  <a:moveTo>
                    <a:pt x="7125" y="10818"/>
                  </a:moveTo>
                  <a:cubicBezTo>
                    <a:pt x="7079" y="10818"/>
                    <a:pt x="7032" y="10829"/>
                    <a:pt x="6985" y="10848"/>
                  </a:cubicBezTo>
                  <a:cubicBezTo>
                    <a:pt x="6962" y="10871"/>
                    <a:pt x="6939" y="10871"/>
                    <a:pt x="6962" y="10893"/>
                  </a:cubicBezTo>
                  <a:cubicBezTo>
                    <a:pt x="7030" y="10962"/>
                    <a:pt x="7099" y="11008"/>
                    <a:pt x="7144" y="11076"/>
                  </a:cubicBezTo>
                  <a:cubicBezTo>
                    <a:pt x="7213" y="11144"/>
                    <a:pt x="7281" y="11213"/>
                    <a:pt x="7350" y="11259"/>
                  </a:cubicBezTo>
                  <a:cubicBezTo>
                    <a:pt x="7361" y="11270"/>
                    <a:pt x="7367" y="11276"/>
                    <a:pt x="7370" y="11276"/>
                  </a:cubicBezTo>
                  <a:cubicBezTo>
                    <a:pt x="7373" y="11276"/>
                    <a:pt x="7373" y="11270"/>
                    <a:pt x="7373" y="11259"/>
                  </a:cubicBezTo>
                  <a:cubicBezTo>
                    <a:pt x="7418" y="11122"/>
                    <a:pt x="7418" y="11008"/>
                    <a:pt x="7304" y="10893"/>
                  </a:cubicBezTo>
                  <a:cubicBezTo>
                    <a:pt x="7251" y="10840"/>
                    <a:pt x="7189" y="10818"/>
                    <a:pt x="7125" y="10818"/>
                  </a:cubicBezTo>
                  <a:close/>
                  <a:moveTo>
                    <a:pt x="8029" y="10873"/>
                  </a:moveTo>
                  <a:cubicBezTo>
                    <a:pt x="7961" y="10873"/>
                    <a:pt x="7895" y="10908"/>
                    <a:pt x="7829" y="10985"/>
                  </a:cubicBezTo>
                  <a:cubicBezTo>
                    <a:pt x="7669" y="11122"/>
                    <a:pt x="7669" y="11259"/>
                    <a:pt x="7806" y="11418"/>
                  </a:cubicBezTo>
                  <a:cubicBezTo>
                    <a:pt x="7886" y="11487"/>
                    <a:pt x="7960" y="11521"/>
                    <a:pt x="8032" y="11521"/>
                  </a:cubicBezTo>
                  <a:cubicBezTo>
                    <a:pt x="8103" y="11521"/>
                    <a:pt x="8172" y="11487"/>
                    <a:pt x="8240" y="11418"/>
                  </a:cubicBezTo>
                  <a:cubicBezTo>
                    <a:pt x="8377" y="11259"/>
                    <a:pt x="8400" y="11122"/>
                    <a:pt x="8263" y="10985"/>
                  </a:cubicBezTo>
                  <a:cubicBezTo>
                    <a:pt x="8180" y="10914"/>
                    <a:pt x="8103" y="10873"/>
                    <a:pt x="8029" y="10873"/>
                  </a:cubicBezTo>
                  <a:close/>
                  <a:moveTo>
                    <a:pt x="9013" y="10950"/>
                  </a:moveTo>
                  <a:cubicBezTo>
                    <a:pt x="8942" y="10950"/>
                    <a:pt x="8868" y="10985"/>
                    <a:pt x="8788" y="11053"/>
                  </a:cubicBezTo>
                  <a:cubicBezTo>
                    <a:pt x="8651" y="11190"/>
                    <a:pt x="8651" y="11327"/>
                    <a:pt x="8788" y="11464"/>
                  </a:cubicBezTo>
                  <a:cubicBezTo>
                    <a:pt x="8859" y="11547"/>
                    <a:pt x="8930" y="11587"/>
                    <a:pt x="9004" y="11587"/>
                  </a:cubicBezTo>
                  <a:cubicBezTo>
                    <a:pt x="9073" y="11587"/>
                    <a:pt x="9145" y="11553"/>
                    <a:pt x="9222" y="11487"/>
                  </a:cubicBezTo>
                  <a:cubicBezTo>
                    <a:pt x="9358" y="11327"/>
                    <a:pt x="9358" y="11213"/>
                    <a:pt x="9222" y="11053"/>
                  </a:cubicBezTo>
                  <a:cubicBezTo>
                    <a:pt x="9153" y="10985"/>
                    <a:pt x="9085" y="10950"/>
                    <a:pt x="9013" y="10950"/>
                  </a:cubicBezTo>
                  <a:close/>
                  <a:moveTo>
                    <a:pt x="9953" y="11039"/>
                  </a:moveTo>
                  <a:cubicBezTo>
                    <a:pt x="9858" y="11039"/>
                    <a:pt x="9760" y="11073"/>
                    <a:pt x="9701" y="11144"/>
                  </a:cubicBezTo>
                  <a:cubicBezTo>
                    <a:pt x="9610" y="11259"/>
                    <a:pt x="9610" y="11487"/>
                    <a:pt x="9724" y="11601"/>
                  </a:cubicBezTo>
                  <a:cubicBezTo>
                    <a:pt x="9781" y="11658"/>
                    <a:pt x="9872" y="11687"/>
                    <a:pt x="9963" y="11687"/>
                  </a:cubicBezTo>
                  <a:cubicBezTo>
                    <a:pt x="10055" y="11687"/>
                    <a:pt x="10146" y="11658"/>
                    <a:pt x="10203" y="11601"/>
                  </a:cubicBezTo>
                  <a:cubicBezTo>
                    <a:pt x="10317" y="11487"/>
                    <a:pt x="10294" y="11236"/>
                    <a:pt x="10180" y="11122"/>
                  </a:cubicBezTo>
                  <a:cubicBezTo>
                    <a:pt x="10126" y="11067"/>
                    <a:pt x="10040" y="11039"/>
                    <a:pt x="9953" y="11039"/>
                  </a:cubicBezTo>
                  <a:close/>
                  <a:moveTo>
                    <a:pt x="10879" y="11105"/>
                  </a:moveTo>
                  <a:cubicBezTo>
                    <a:pt x="10791" y="11105"/>
                    <a:pt x="10705" y="11133"/>
                    <a:pt x="10660" y="11190"/>
                  </a:cubicBezTo>
                  <a:cubicBezTo>
                    <a:pt x="10523" y="11304"/>
                    <a:pt x="10523" y="11555"/>
                    <a:pt x="10637" y="11669"/>
                  </a:cubicBezTo>
                  <a:cubicBezTo>
                    <a:pt x="10694" y="11727"/>
                    <a:pt x="10785" y="11755"/>
                    <a:pt x="10876" y="11755"/>
                  </a:cubicBezTo>
                  <a:cubicBezTo>
                    <a:pt x="10968" y="11755"/>
                    <a:pt x="11059" y="11727"/>
                    <a:pt x="11116" y="11669"/>
                  </a:cubicBezTo>
                  <a:cubicBezTo>
                    <a:pt x="11230" y="11555"/>
                    <a:pt x="11230" y="11327"/>
                    <a:pt x="11116" y="11190"/>
                  </a:cubicBezTo>
                  <a:cubicBezTo>
                    <a:pt x="11059" y="11133"/>
                    <a:pt x="10968" y="11105"/>
                    <a:pt x="10879" y="11105"/>
                  </a:cubicBezTo>
                  <a:close/>
                  <a:moveTo>
                    <a:pt x="11825" y="11193"/>
                  </a:moveTo>
                  <a:cubicBezTo>
                    <a:pt x="11743" y="11193"/>
                    <a:pt x="11661" y="11227"/>
                    <a:pt x="11595" y="11304"/>
                  </a:cubicBezTo>
                  <a:cubicBezTo>
                    <a:pt x="11458" y="11441"/>
                    <a:pt x="11458" y="11601"/>
                    <a:pt x="11595" y="11761"/>
                  </a:cubicBezTo>
                  <a:cubicBezTo>
                    <a:pt x="11652" y="11829"/>
                    <a:pt x="11738" y="11863"/>
                    <a:pt x="11824" y="11863"/>
                  </a:cubicBezTo>
                  <a:cubicBezTo>
                    <a:pt x="11909" y="11863"/>
                    <a:pt x="11995" y="11829"/>
                    <a:pt x="12052" y="11761"/>
                  </a:cubicBezTo>
                  <a:cubicBezTo>
                    <a:pt x="12212" y="11624"/>
                    <a:pt x="12189" y="11418"/>
                    <a:pt x="12075" y="11304"/>
                  </a:cubicBezTo>
                  <a:cubicBezTo>
                    <a:pt x="12004" y="11233"/>
                    <a:pt x="11914" y="11193"/>
                    <a:pt x="11825" y="11193"/>
                  </a:cubicBezTo>
                  <a:close/>
                  <a:moveTo>
                    <a:pt x="12773" y="11273"/>
                  </a:moveTo>
                  <a:cubicBezTo>
                    <a:pt x="12696" y="11273"/>
                    <a:pt x="12620" y="11307"/>
                    <a:pt x="12554" y="11373"/>
                  </a:cubicBezTo>
                  <a:cubicBezTo>
                    <a:pt x="12486" y="11441"/>
                    <a:pt x="12440" y="11532"/>
                    <a:pt x="12440" y="11624"/>
                  </a:cubicBezTo>
                  <a:cubicBezTo>
                    <a:pt x="12440" y="11715"/>
                    <a:pt x="12463" y="11784"/>
                    <a:pt x="12531" y="11852"/>
                  </a:cubicBezTo>
                  <a:cubicBezTo>
                    <a:pt x="12614" y="11935"/>
                    <a:pt x="12703" y="11975"/>
                    <a:pt x="12789" y="11975"/>
                  </a:cubicBezTo>
                  <a:cubicBezTo>
                    <a:pt x="12868" y="11975"/>
                    <a:pt x="12945" y="11941"/>
                    <a:pt x="13011" y="11875"/>
                  </a:cubicBezTo>
                  <a:cubicBezTo>
                    <a:pt x="13170" y="11715"/>
                    <a:pt x="13170" y="11532"/>
                    <a:pt x="13011" y="11396"/>
                  </a:cubicBezTo>
                  <a:cubicBezTo>
                    <a:pt x="12939" y="11313"/>
                    <a:pt x="12856" y="11273"/>
                    <a:pt x="12773" y="11273"/>
                  </a:cubicBezTo>
                  <a:close/>
                  <a:moveTo>
                    <a:pt x="13698" y="11344"/>
                  </a:moveTo>
                  <a:cubicBezTo>
                    <a:pt x="13615" y="11344"/>
                    <a:pt x="13535" y="11384"/>
                    <a:pt x="13467" y="11464"/>
                  </a:cubicBezTo>
                  <a:cubicBezTo>
                    <a:pt x="13330" y="11601"/>
                    <a:pt x="13307" y="11784"/>
                    <a:pt x="13467" y="11921"/>
                  </a:cubicBezTo>
                  <a:cubicBezTo>
                    <a:pt x="13538" y="12003"/>
                    <a:pt x="13622" y="12043"/>
                    <a:pt x="13708" y="12043"/>
                  </a:cubicBezTo>
                  <a:cubicBezTo>
                    <a:pt x="13787" y="12043"/>
                    <a:pt x="13870" y="12009"/>
                    <a:pt x="13946" y="11943"/>
                  </a:cubicBezTo>
                  <a:cubicBezTo>
                    <a:pt x="14083" y="11784"/>
                    <a:pt x="14083" y="11601"/>
                    <a:pt x="13946" y="11464"/>
                  </a:cubicBezTo>
                  <a:cubicBezTo>
                    <a:pt x="13866" y="11384"/>
                    <a:pt x="13781" y="11344"/>
                    <a:pt x="13698" y="11344"/>
                  </a:cubicBezTo>
                  <a:close/>
                  <a:moveTo>
                    <a:pt x="14674" y="11415"/>
                  </a:moveTo>
                  <a:cubicBezTo>
                    <a:pt x="14576" y="11415"/>
                    <a:pt x="14480" y="11444"/>
                    <a:pt x="14426" y="11510"/>
                  </a:cubicBezTo>
                  <a:cubicBezTo>
                    <a:pt x="14403" y="11532"/>
                    <a:pt x="14312" y="11715"/>
                    <a:pt x="14312" y="11761"/>
                  </a:cubicBezTo>
                  <a:cubicBezTo>
                    <a:pt x="14334" y="11852"/>
                    <a:pt x="14334" y="11943"/>
                    <a:pt x="14403" y="12012"/>
                  </a:cubicBezTo>
                  <a:cubicBezTo>
                    <a:pt x="14463" y="12083"/>
                    <a:pt x="14572" y="12118"/>
                    <a:pt x="14679" y="12118"/>
                  </a:cubicBezTo>
                  <a:cubicBezTo>
                    <a:pt x="14777" y="12118"/>
                    <a:pt x="14873" y="12089"/>
                    <a:pt x="14928" y="12035"/>
                  </a:cubicBezTo>
                  <a:cubicBezTo>
                    <a:pt x="15019" y="11966"/>
                    <a:pt x="15042" y="11875"/>
                    <a:pt x="15042" y="11784"/>
                  </a:cubicBezTo>
                  <a:cubicBezTo>
                    <a:pt x="15042" y="11692"/>
                    <a:pt x="15019" y="11601"/>
                    <a:pt x="14951" y="11510"/>
                  </a:cubicBezTo>
                  <a:cubicBezTo>
                    <a:pt x="14891" y="11450"/>
                    <a:pt x="14782" y="11415"/>
                    <a:pt x="14674" y="11415"/>
                  </a:cubicBezTo>
                  <a:close/>
                  <a:moveTo>
                    <a:pt x="7920" y="11829"/>
                  </a:moveTo>
                  <a:cubicBezTo>
                    <a:pt x="7943" y="11852"/>
                    <a:pt x="7943" y="11875"/>
                    <a:pt x="7966" y="11898"/>
                  </a:cubicBezTo>
                  <a:cubicBezTo>
                    <a:pt x="8012" y="11943"/>
                    <a:pt x="8057" y="11989"/>
                    <a:pt x="8103" y="12012"/>
                  </a:cubicBezTo>
                  <a:cubicBezTo>
                    <a:pt x="8149" y="12057"/>
                    <a:pt x="8172" y="12103"/>
                    <a:pt x="8217" y="12149"/>
                  </a:cubicBezTo>
                  <a:cubicBezTo>
                    <a:pt x="8240" y="12172"/>
                    <a:pt x="8286" y="12194"/>
                    <a:pt x="8308" y="12217"/>
                  </a:cubicBezTo>
                  <a:cubicBezTo>
                    <a:pt x="8308" y="12172"/>
                    <a:pt x="8308" y="12149"/>
                    <a:pt x="8308" y="12103"/>
                  </a:cubicBezTo>
                  <a:cubicBezTo>
                    <a:pt x="8286" y="11989"/>
                    <a:pt x="8149" y="11829"/>
                    <a:pt x="8012" y="11829"/>
                  </a:cubicBezTo>
                  <a:close/>
                  <a:moveTo>
                    <a:pt x="15390" y="11597"/>
                  </a:moveTo>
                  <a:cubicBezTo>
                    <a:pt x="15376" y="11597"/>
                    <a:pt x="15365" y="11611"/>
                    <a:pt x="15339" y="11624"/>
                  </a:cubicBezTo>
                  <a:cubicBezTo>
                    <a:pt x="15316" y="11669"/>
                    <a:pt x="15293" y="11715"/>
                    <a:pt x="15270" y="11784"/>
                  </a:cubicBezTo>
                  <a:cubicBezTo>
                    <a:pt x="15206" y="12062"/>
                    <a:pt x="15422" y="12219"/>
                    <a:pt x="15638" y="12219"/>
                  </a:cubicBezTo>
                  <a:cubicBezTo>
                    <a:pt x="15652" y="12219"/>
                    <a:pt x="15667" y="12219"/>
                    <a:pt x="15681" y="12217"/>
                  </a:cubicBezTo>
                  <a:cubicBezTo>
                    <a:pt x="15727" y="12217"/>
                    <a:pt x="15818" y="12194"/>
                    <a:pt x="15864" y="12149"/>
                  </a:cubicBezTo>
                  <a:cubicBezTo>
                    <a:pt x="15886" y="12126"/>
                    <a:pt x="15909" y="12103"/>
                    <a:pt x="15886" y="12057"/>
                  </a:cubicBezTo>
                  <a:cubicBezTo>
                    <a:pt x="15795" y="11989"/>
                    <a:pt x="15727" y="11921"/>
                    <a:pt x="15658" y="11829"/>
                  </a:cubicBezTo>
                  <a:cubicBezTo>
                    <a:pt x="15567" y="11761"/>
                    <a:pt x="15498" y="11692"/>
                    <a:pt x="15430" y="11624"/>
                  </a:cubicBezTo>
                  <a:cubicBezTo>
                    <a:pt x="15411" y="11604"/>
                    <a:pt x="15400" y="11597"/>
                    <a:pt x="15390" y="11597"/>
                  </a:cubicBezTo>
                  <a:close/>
                  <a:moveTo>
                    <a:pt x="8912" y="11900"/>
                  </a:moveTo>
                  <a:cubicBezTo>
                    <a:pt x="8815" y="11900"/>
                    <a:pt x="8722" y="11929"/>
                    <a:pt x="8674" y="11989"/>
                  </a:cubicBezTo>
                  <a:cubicBezTo>
                    <a:pt x="8560" y="12103"/>
                    <a:pt x="8560" y="12354"/>
                    <a:pt x="8674" y="12468"/>
                  </a:cubicBezTo>
                  <a:cubicBezTo>
                    <a:pt x="8735" y="12520"/>
                    <a:pt x="8820" y="12543"/>
                    <a:pt x="8903" y="12543"/>
                  </a:cubicBezTo>
                  <a:cubicBezTo>
                    <a:pt x="9004" y="12543"/>
                    <a:pt x="9103" y="12508"/>
                    <a:pt x="9153" y="12445"/>
                  </a:cubicBezTo>
                  <a:cubicBezTo>
                    <a:pt x="9267" y="12331"/>
                    <a:pt x="9244" y="12080"/>
                    <a:pt x="9153" y="11966"/>
                  </a:cubicBezTo>
                  <a:cubicBezTo>
                    <a:pt x="9088" y="11923"/>
                    <a:pt x="8998" y="11900"/>
                    <a:pt x="8912" y="11900"/>
                  </a:cubicBezTo>
                  <a:close/>
                  <a:moveTo>
                    <a:pt x="9860" y="11986"/>
                  </a:moveTo>
                  <a:cubicBezTo>
                    <a:pt x="9773" y="11986"/>
                    <a:pt x="9687" y="12015"/>
                    <a:pt x="9632" y="12080"/>
                  </a:cubicBezTo>
                  <a:cubicBezTo>
                    <a:pt x="9518" y="12194"/>
                    <a:pt x="9495" y="12423"/>
                    <a:pt x="9610" y="12537"/>
                  </a:cubicBezTo>
                  <a:cubicBezTo>
                    <a:pt x="9669" y="12608"/>
                    <a:pt x="9766" y="12643"/>
                    <a:pt x="9862" y="12643"/>
                  </a:cubicBezTo>
                  <a:cubicBezTo>
                    <a:pt x="9949" y="12643"/>
                    <a:pt x="10034" y="12614"/>
                    <a:pt x="10089" y="12560"/>
                  </a:cubicBezTo>
                  <a:cubicBezTo>
                    <a:pt x="10203" y="12445"/>
                    <a:pt x="10226" y="12194"/>
                    <a:pt x="10112" y="12080"/>
                  </a:cubicBezTo>
                  <a:cubicBezTo>
                    <a:pt x="10052" y="12021"/>
                    <a:pt x="9955" y="11986"/>
                    <a:pt x="9860" y="11986"/>
                  </a:cubicBezTo>
                  <a:close/>
                  <a:moveTo>
                    <a:pt x="10808" y="12069"/>
                  </a:moveTo>
                  <a:cubicBezTo>
                    <a:pt x="10722" y="12069"/>
                    <a:pt x="10637" y="12103"/>
                    <a:pt x="10568" y="12172"/>
                  </a:cubicBezTo>
                  <a:cubicBezTo>
                    <a:pt x="10431" y="12309"/>
                    <a:pt x="10431" y="12491"/>
                    <a:pt x="10568" y="12628"/>
                  </a:cubicBezTo>
                  <a:cubicBezTo>
                    <a:pt x="10639" y="12711"/>
                    <a:pt x="10729" y="12751"/>
                    <a:pt x="10818" y="12751"/>
                  </a:cubicBezTo>
                  <a:cubicBezTo>
                    <a:pt x="10900" y="12751"/>
                    <a:pt x="10982" y="12717"/>
                    <a:pt x="11048" y="12651"/>
                  </a:cubicBezTo>
                  <a:cubicBezTo>
                    <a:pt x="11184" y="12514"/>
                    <a:pt x="11162" y="12309"/>
                    <a:pt x="11048" y="12172"/>
                  </a:cubicBezTo>
                  <a:cubicBezTo>
                    <a:pt x="10979" y="12103"/>
                    <a:pt x="10893" y="12069"/>
                    <a:pt x="10808" y="12069"/>
                  </a:cubicBezTo>
                  <a:close/>
                  <a:moveTo>
                    <a:pt x="11726" y="12129"/>
                  </a:moveTo>
                  <a:cubicBezTo>
                    <a:pt x="11646" y="12129"/>
                    <a:pt x="11570" y="12163"/>
                    <a:pt x="11504" y="12240"/>
                  </a:cubicBezTo>
                  <a:cubicBezTo>
                    <a:pt x="11344" y="12400"/>
                    <a:pt x="11344" y="12560"/>
                    <a:pt x="11504" y="12719"/>
                  </a:cubicBezTo>
                  <a:cubicBezTo>
                    <a:pt x="11573" y="12788"/>
                    <a:pt x="11652" y="12822"/>
                    <a:pt x="11735" y="12822"/>
                  </a:cubicBezTo>
                  <a:cubicBezTo>
                    <a:pt x="11818" y="12822"/>
                    <a:pt x="11903" y="12788"/>
                    <a:pt x="11983" y="12719"/>
                  </a:cubicBezTo>
                  <a:cubicBezTo>
                    <a:pt x="12120" y="12582"/>
                    <a:pt x="12120" y="12400"/>
                    <a:pt x="11983" y="12240"/>
                  </a:cubicBezTo>
                  <a:cubicBezTo>
                    <a:pt x="11900" y="12169"/>
                    <a:pt x="11811" y="12129"/>
                    <a:pt x="11726" y="12129"/>
                  </a:cubicBezTo>
                  <a:close/>
                  <a:moveTo>
                    <a:pt x="12714" y="12206"/>
                  </a:moveTo>
                  <a:cubicBezTo>
                    <a:pt x="12634" y="12206"/>
                    <a:pt x="12554" y="12240"/>
                    <a:pt x="12486" y="12309"/>
                  </a:cubicBezTo>
                  <a:cubicBezTo>
                    <a:pt x="12326" y="12468"/>
                    <a:pt x="12326" y="12628"/>
                    <a:pt x="12463" y="12788"/>
                  </a:cubicBezTo>
                  <a:cubicBezTo>
                    <a:pt x="12543" y="12868"/>
                    <a:pt x="12628" y="12908"/>
                    <a:pt x="12711" y="12908"/>
                  </a:cubicBezTo>
                  <a:cubicBezTo>
                    <a:pt x="12794" y="12908"/>
                    <a:pt x="12874" y="12868"/>
                    <a:pt x="12942" y="12788"/>
                  </a:cubicBezTo>
                  <a:cubicBezTo>
                    <a:pt x="13102" y="12628"/>
                    <a:pt x="13102" y="12468"/>
                    <a:pt x="12942" y="12309"/>
                  </a:cubicBezTo>
                  <a:cubicBezTo>
                    <a:pt x="12874" y="12240"/>
                    <a:pt x="12794" y="12206"/>
                    <a:pt x="12714" y="12206"/>
                  </a:cubicBezTo>
                  <a:close/>
                  <a:moveTo>
                    <a:pt x="8975" y="12871"/>
                  </a:moveTo>
                  <a:cubicBezTo>
                    <a:pt x="8972" y="12871"/>
                    <a:pt x="8970" y="12873"/>
                    <a:pt x="8970" y="12879"/>
                  </a:cubicBezTo>
                  <a:cubicBezTo>
                    <a:pt x="8993" y="12902"/>
                    <a:pt x="9016" y="12948"/>
                    <a:pt x="9039" y="12970"/>
                  </a:cubicBezTo>
                  <a:cubicBezTo>
                    <a:pt x="9062" y="12993"/>
                    <a:pt x="9062" y="12993"/>
                    <a:pt x="9085" y="13016"/>
                  </a:cubicBezTo>
                  <a:lnTo>
                    <a:pt x="9107" y="13016"/>
                  </a:lnTo>
                  <a:cubicBezTo>
                    <a:pt x="9107" y="12993"/>
                    <a:pt x="9107" y="12993"/>
                    <a:pt x="9107" y="12993"/>
                  </a:cubicBezTo>
                  <a:cubicBezTo>
                    <a:pt x="9107" y="12970"/>
                    <a:pt x="9085" y="12948"/>
                    <a:pt x="9062" y="12948"/>
                  </a:cubicBezTo>
                  <a:cubicBezTo>
                    <a:pt x="9010" y="12896"/>
                    <a:pt x="8985" y="12871"/>
                    <a:pt x="8975" y="12871"/>
                  </a:cubicBezTo>
                  <a:close/>
                  <a:moveTo>
                    <a:pt x="13692" y="12282"/>
                  </a:moveTo>
                  <a:cubicBezTo>
                    <a:pt x="13684" y="12282"/>
                    <a:pt x="13677" y="12283"/>
                    <a:pt x="13672" y="12286"/>
                  </a:cubicBezTo>
                  <a:cubicBezTo>
                    <a:pt x="13581" y="12309"/>
                    <a:pt x="13467" y="12309"/>
                    <a:pt x="13399" y="12377"/>
                  </a:cubicBezTo>
                  <a:cubicBezTo>
                    <a:pt x="13330" y="12445"/>
                    <a:pt x="13307" y="12560"/>
                    <a:pt x="13307" y="12651"/>
                  </a:cubicBezTo>
                  <a:cubicBezTo>
                    <a:pt x="13307" y="12719"/>
                    <a:pt x="13330" y="12834"/>
                    <a:pt x="13399" y="12902"/>
                  </a:cubicBezTo>
                  <a:cubicBezTo>
                    <a:pt x="13421" y="12925"/>
                    <a:pt x="13604" y="13016"/>
                    <a:pt x="13650" y="13016"/>
                  </a:cubicBezTo>
                  <a:cubicBezTo>
                    <a:pt x="13741" y="12993"/>
                    <a:pt x="13832" y="12970"/>
                    <a:pt x="13901" y="12925"/>
                  </a:cubicBezTo>
                  <a:cubicBezTo>
                    <a:pt x="13946" y="12879"/>
                    <a:pt x="14038" y="12697"/>
                    <a:pt x="14015" y="12651"/>
                  </a:cubicBezTo>
                  <a:cubicBezTo>
                    <a:pt x="13992" y="12560"/>
                    <a:pt x="13992" y="12468"/>
                    <a:pt x="13924" y="12400"/>
                  </a:cubicBezTo>
                  <a:cubicBezTo>
                    <a:pt x="13903" y="12359"/>
                    <a:pt x="13756" y="12282"/>
                    <a:pt x="13692" y="12282"/>
                  </a:cubicBezTo>
                  <a:close/>
                  <a:moveTo>
                    <a:pt x="14585" y="12345"/>
                  </a:moveTo>
                  <a:cubicBezTo>
                    <a:pt x="14490" y="12345"/>
                    <a:pt x="14395" y="12385"/>
                    <a:pt x="14312" y="12468"/>
                  </a:cubicBezTo>
                  <a:cubicBezTo>
                    <a:pt x="14175" y="12605"/>
                    <a:pt x="14175" y="12856"/>
                    <a:pt x="14334" y="12993"/>
                  </a:cubicBezTo>
                  <a:cubicBezTo>
                    <a:pt x="14408" y="13056"/>
                    <a:pt x="14491" y="13085"/>
                    <a:pt x="14572" y="13085"/>
                  </a:cubicBezTo>
                  <a:cubicBezTo>
                    <a:pt x="14668" y="13085"/>
                    <a:pt x="14762" y="13045"/>
                    <a:pt x="14837" y="12970"/>
                  </a:cubicBezTo>
                  <a:cubicBezTo>
                    <a:pt x="14973" y="12834"/>
                    <a:pt x="14973" y="12582"/>
                    <a:pt x="14837" y="12445"/>
                  </a:cubicBezTo>
                  <a:cubicBezTo>
                    <a:pt x="14760" y="12380"/>
                    <a:pt x="14672" y="12345"/>
                    <a:pt x="14585" y="12345"/>
                  </a:cubicBezTo>
                  <a:close/>
                  <a:moveTo>
                    <a:pt x="15543" y="12437"/>
                  </a:moveTo>
                  <a:cubicBezTo>
                    <a:pt x="15448" y="12437"/>
                    <a:pt x="15353" y="12477"/>
                    <a:pt x="15270" y="12560"/>
                  </a:cubicBezTo>
                  <a:cubicBezTo>
                    <a:pt x="15110" y="12719"/>
                    <a:pt x="15110" y="12925"/>
                    <a:pt x="15270" y="13085"/>
                  </a:cubicBezTo>
                  <a:cubicBezTo>
                    <a:pt x="15347" y="13150"/>
                    <a:pt x="15434" y="13185"/>
                    <a:pt x="15522" y="13185"/>
                  </a:cubicBezTo>
                  <a:cubicBezTo>
                    <a:pt x="15617" y="13185"/>
                    <a:pt x="15712" y="13145"/>
                    <a:pt x="15795" y="13062"/>
                  </a:cubicBezTo>
                  <a:cubicBezTo>
                    <a:pt x="15955" y="12925"/>
                    <a:pt x="15932" y="12697"/>
                    <a:pt x="15795" y="12537"/>
                  </a:cubicBezTo>
                  <a:cubicBezTo>
                    <a:pt x="15718" y="12471"/>
                    <a:pt x="15631" y="12437"/>
                    <a:pt x="15543" y="12437"/>
                  </a:cubicBezTo>
                  <a:close/>
                  <a:moveTo>
                    <a:pt x="16314" y="12562"/>
                  </a:moveTo>
                  <a:cubicBezTo>
                    <a:pt x="16295" y="12562"/>
                    <a:pt x="16277" y="12580"/>
                    <a:pt x="16252" y="12605"/>
                  </a:cubicBezTo>
                  <a:cubicBezTo>
                    <a:pt x="16252" y="12605"/>
                    <a:pt x="16252" y="12628"/>
                    <a:pt x="16229" y="12628"/>
                  </a:cubicBezTo>
                  <a:cubicBezTo>
                    <a:pt x="16229" y="12651"/>
                    <a:pt x="16206" y="12651"/>
                    <a:pt x="16183" y="12674"/>
                  </a:cubicBezTo>
                  <a:cubicBezTo>
                    <a:pt x="16115" y="12765"/>
                    <a:pt x="16092" y="12993"/>
                    <a:pt x="16138" y="13085"/>
                  </a:cubicBezTo>
                  <a:cubicBezTo>
                    <a:pt x="16205" y="13203"/>
                    <a:pt x="16347" y="13271"/>
                    <a:pt x="16490" y="13271"/>
                  </a:cubicBezTo>
                  <a:cubicBezTo>
                    <a:pt x="16541" y="13271"/>
                    <a:pt x="16592" y="13262"/>
                    <a:pt x="16640" y="13244"/>
                  </a:cubicBezTo>
                  <a:cubicBezTo>
                    <a:pt x="16708" y="13222"/>
                    <a:pt x="16708" y="13222"/>
                    <a:pt x="16663" y="13153"/>
                  </a:cubicBezTo>
                  <a:cubicBezTo>
                    <a:pt x="16640" y="13085"/>
                    <a:pt x="16617" y="13016"/>
                    <a:pt x="16594" y="12948"/>
                  </a:cubicBezTo>
                  <a:cubicBezTo>
                    <a:pt x="16526" y="12811"/>
                    <a:pt x="16457" y="12697"/>
                    <a:pt x="16366" y="12605"/>
                  </a:cubicBezTo>
                  <a:cubicBezTo>
                    <a:pt x="16345" y="12574"/>
                    <a:pt x="16329" y="12562"/>
                    <a:pt x="16314" y="12562"/>
                  </a:cubicBezTo>
                  <a:close/>
                  <a:moveTo>
                    <a:pt x="9753" y="12932"/>
                  </a:moveTo>
                  <a:cubicBezTo>
                    <a:pt x="9696" y="12932"/>
                    <a:pt x="9638" y="12945"/>
                    <a:pt x="9587" y="12970"/>
                  </a:cubicBezTo>
                  <a:cubicBezTo>
                    <a:pt x="9473" y="13016"/>
                    <a:pt x="9404" y="13222"/>
                    <a:pt x="9450" y="13336"/>
                  </a:cubicBezTo>
                  <a:cubicBezTo>
                    <a:pt x="9450" y="13404"/>
                    <a:pt x="9518" y="13427"/>
                    <a:pt x="9541" y="13450"/>
                  </a:cubicBezTo>
                  <a:cubicBezTo>
                    <a:pt x="9640" y="13563"/>
                    <a:pt x="9687" y="13606"/>
                    <a:pt x="9746" y="13606"/>
                  </a:cubicBezTo>
                  <a:cubicBezTo>
                    <a:pt x="9782" y="13606"/>
                    <a:pt x="9823" y="13590"/>
                    <a:pt x="9883" y="13564"/>
                  </a:cubicBezTo>
                  <a:cubicBezTo>
                    <a:pt x="10089" y="13495"/>
                    <a:pt x="10180" y="13222"/>
                    <a:pt x="9998" y="13039"/>
                  </a:cubicBezTo>
                  <a:cubicBezTo>
                    <a:pt x="9941" y="12968"/>
                    <a:pt x="9848" y="12932"/>
                    <a:pt x="9753" y="12932"/>
                  </a:cubicBezTo>
                  <a:close/>
                  <a:moveTo>
                    <a:pt x="10730" y="12985"/>
                  </a:moveTo>
                  <a:cubicBezTo>
                    <a:pt x="10653" y="12985"/>
                    <a:pt x="10577" y="13019"/>
                    <a:pt x="10500" y="13085"/>
                  </a:cubicBezTo>
                  <a:cubicBezTo>
                    <a:pt x="10363" y="13244"/>
                    <a:pt x="10340" y="13427"/>
                    <a:pt x="10500" y="13564"/>
                  </a:cubicBezTo>
                  <a:cubicBezTo>
                    <a:pt x="10571" y="13647"/>
                    <a:pt x="10654" y="13687"/>
                    <a:pt x="10737" y="13687"/>
                  </a:cubicBezTo>
                  <a:cubicBezTo>
                    <a:pt x="10814" y="13687"/>
                    <a:pt x="10890" y="13653"/>
                    <a:pt x="10956" y="13587"/>
                  </a:cubicBezTo>
                  <a:cubicBezTo>
                    <a:pt x="11048" y="13518"/>
                    <a:pt x="11093" y="13427"/>
                    <a:pt x="11093" y="13336"/>
                  </a:cubicBezTo>
                  <a:cubicBezTo>
                    <a:pt x="11070" y="13244"/>
                    <a:pt x="11048" y="13176"/>
                    <a:pt x="10979" y="13107"/>
                  </a:cubicBezTo>
                  <a:cubicBezTo>
                    <a:pt x="10896" y="13024"/>
                    <a:pt x="10813" y="12985"/>
                    <a:pt x="10730" y="12985"/>
                  </a:cubicBezTo>
                  <a:close/>
                  <a:moveTo>
                    <a:pt x="11655" y="13053"/>
                  </a:moveTo>
                  <a:cubicBezTo>
                    <a:pt x="11578" y="13053"/>
                    <a:pt x="11501" y="13087"/>
                    <a:pt x="11436" y="13153"/>
                  </a:cubicBezTo>
                  <a:cubicBezTo>
                    <a:pt x="11276" y="13313"/>
                    <a:pt x="11276" y="13495"/>
                    <a:pt x="11413" y="13632"/>
                  </a:cubicBezTo>
                  <a:cubicBezTo>
                    <a:pt x="11496" y="13715"/>
                    <a:pt x="11585" y="13755"/>
                    <a:pt x="11671" y="13755"/>
                  </a:cubicBezTo>
                  <a:cubicBezTo>
                    <a:pt x="11750" y="13755"/>
                    <a:pt x="11826" y="13721"/>
                    <a:pt x="11892" y="13655"/>
                  </a:cubicBezTo>
                  <a:cubicBezTo>
                    <a:pt x="12052" y="13495"/>
                    <a:pt x="12052" y="13313"/>
                    <a:pt x="11892" y="13176"/>
                  </a:cubicBezTo>
                  <a:cubicBezTo>
                    <a:pt x="11821" y="13093"/>
                    <a:pt x="11738" y="13053"/>
                    <a:pt x="11655" y="13053"/>
                  </a:cubicBezTo>
                  <a:close/>
                  <a:moveTo>
                    <a:pt x="12600" y="13130"/>
                  </a:moveTo>
                  <a:cubicBezTo>
                    <a:pt x="12531" y="13130"/>
                    <a:pt x="12417" y="13176"/>
                    <a:pt x="12349" y="13244"/>
                  </a:cubicBezTo>
                  <a:cubicBezTo>
                    <a:pt x="12280" y="13313"/>
                    <a:pt x="12257" y="13427"/>
                    <a:pt x="12257" y="13518"/>
                  </a:cubicBezTo>
                  <a:cubicBezTo>
                    <a:pt x="12234" y="13564"/>
                    <a:pt x="12326" y="13747"/>
                    <a:pt x="12349" y="13769"/>
                  </a:cubicBezTo>
                  <a:cubicBezTo>
                    <a:pt x="12440" y="13838"/>
                    <a:pt x="12531" y="13861"/>
                    <a:pt x="12622" y="13861"/>
                  </a:cubicBezTo>
                  <a:cubicBezTo>
                    <a:pt x="12714" y="13861"/>
                    <a:pt x="12805" y="13815"/>
                    <a:pt x="12874" y="13747"/>
                  </a:cubicBezTo>
                  <a:cubicBezTo>
                    <a:pt x="12942" y="13678"/>
                    <a:pt x="12965" y="13587"/>
                    <a:pt x="12988" y="13495"/>
                  </a:cubicBezTo>
                  <a:cubicBezTo>
                    <a:pt x="12988" y="13450"/>
                    <a:pt x="12896" y="13267"/>
                    <a:pt x="12874" y="13222"/>
                  </a:cubicBezTo>
                  <a:cubicBezTo>
                    <a:pt x="12805" y="13153"/>
                    <a:pt x="12691" y="13130"/>
                    <a:pt x="12600" y="13130"/>
                  </a:cubicBezTo>
                  <a:close/>
                  <a:moveTo>
                    <a:pt x="13557" y="13224"/>
                  </a:moveTo>
                  <a:cubicBezTo>
                    <a:pt x="13471" y="13224"/>
                    <a:pt x="13384" y="13259"/>
                    <a:pt x="13307" y="13336"/>
                  </a:cubicBezTo>
                  <a:cubicBezTo>
                    <a:pt x="13147" y="13495"/>
                    <a:pt x="13170" y="13747"/>
                    <a:pt x="13307" y="13861"/>
                  </a:cubicBezTo>
                  <a:cubicBezTo>
                    <a:pt x="13387" y="13929"/>
                    <a:pt x="13473" y="13963"/>
                    <a:pt x="13561" y="13963"/>
                  </a:cubicBezTo>
                  <a:cubicBezTo>
                    <a:pt x="13650" y="13963"/>
                    <a:pt x="13741" y="13929"/>
                    <a:pt x="13832" y="13861"/>
                  </a:cubicBezTo>
                  <a:cubicBezTo>
                    <a:pt x="13969" y="13701"/>
                    <a:pt x="13969" y="13450"/>
                    <a:pt x="13809" y="13336"/>
                  </a:cubicBezTo>
                  <a:cubicBezTo>
                    <a:pt x="13738" y="13265"/>
                    <a:pt x="13649" y="13224"/>
                    <a:pt x="13557" y="13224"/>
                  </a:cubicBezTo>
                  <a:close/>
                  <a:moveTo>
                    <a:pt x="14494" y="13296"/>
                  </a:moveTo>
                  <a:cubicBezTo>
                    <a:pt x="14397" y="13296"/>
                    <a:pt x="14300" y="13336"/>
                    <a:pt x="14220" y="13404"/>
                  </a:cubicBezTo>
                  <a:cubicBezTo>
                    <a:pt x="14083" y="13564"/>
                    <a:pt x="14083" y="13769"/>
                    <a:pt x="14220" y="13906"/>
                  </a:cubicBezTo>
                  <a:cubicBezTo>
                    <a:pt x="14291" y="14001"/>
                    <a:pt x="14386" y="14046"/>
                    <a:pt x="14484" y="14046"/>
                  </a:cubicBezTo>
                  <a:cubicBezTo>
                    <a:pt x="14575" y="14046"/>
                    <a:pt x="14668" y="14006"/>
                    <a:pt x="14745" y="13929"/>
                  </a:cubicBezTo>
                  <a:cubicBezTo>
                    <a:pt x="14905" y="13769"/>
                    <a:pt x="14905" y="13587"/>
                    <a:pt x="14768" y="13427"/>
                  </a:cubicBezTo>
                  <a:cubicBezTo>
                    <a:pt x="14688" y="13336"/>
                    <a:pt x="14591" y="13296"/>
                    <a:pt x="14494" y="13296"/>
                  </a:cubicBezTo>
                  <a:close/>
                  <a:moveTo>
                    <a:pt x="15441" y="13393"/>
                  </a:moveTo>
                  <a:cubicBezTo>
                    <a:pt x="15350" y="13393"/>
                    <a:pt x="15259" y="13427"/>
                    <a:pt x="15179" y="13495"/>
                  </a:cubicBezTo>
                  <a:cubicBezTo>
                    <a:pt x="15088" y="13564"/>
                    <a:pt x="15065" y="13655"/>
                    <a:pt x="15065" y="13769"/>
                  </a:cubicBezTo>
                  <a:cubicBezTo>
                    <a:pt x="15065" y="13861"/>
                    <a:pt x="15088" y="13952"/>
                    <a:pt x="15179" y="14020"/>
                  </a:cubicBezTo>
                  <a:cubicBezTo>
                    <a:pt x="15259" y="14100"/>
                    <a:pt x="15350" y="14140"/>
                    <a:pt x="15441" y="14140"/>
                  </a:cubicBezTo>
                  <a:cubicBezTo>
                    <a:pt x="15533" y="14140"/>
                    <a:pt x="15624" y="14100"/>
                    <a:pt x="15704" y="14020"/>
                  </a:cubicBezTo>
                  <a:cubicBezTo>
                    <a:pt x="15795" y="13952"/>
                    <a:pt x="15795" y="13861"/>
                    <a:pt x="15818" y="13769"/>
                  </a:cubicBezTo>
                  <a:cubicBezTo>
                    <a:pt x="15818" y="13655"/>
                    <a:pt x="15772" y="13587"/>
                    <a:pt x="15704" y="13495"/>
                  </a:cubicBezTo>
                  <a:cubicBezTo>
                    <a:pt x="15624" y="13427"/>
                    <a:pt x="15533" y="13393"/>
                    <a:pt x="15441" y="13393"/>
                  </a:cubicBezTo>
                  <a:close/>
                  <a:moveTo>
                    <a:pt x="16406" y="13444"/>
                  </a:moveTo>
                  <a:cubicBezTo>
                    <a:pt x="16309" y="13444"/>
                    <a:pt x="16217" y="13484"/>
                    <a:pt x="16160" y="13564"/>
                  </a:cubicBezTo>
                  <a:cubicBezTo>
                    <a:pt x="15978" y="13724"/>
                    <a:pt x="16001" y="13952"/>
                    <a:pt x="16138" y="14089"/>
                  </a:cubicBezTo>
                  <a:cubicBezTo>
                    <a:pt x="16224" y="14163"/>
                    <a:pt x="16324" y="14204"/>
                    <a:pt x="16423" y="14204"/>
                  </a:cubicBezTo>
                  <a:cubicBezTo>
                    <a:pt x="16506" y="14204"/>
                    <a:pt x="16589" y="14175"/>
                    <a:pt x="16663" y="14112"/>
                  </a:cubicBezTo>
                  <a:cubicBezTo>
                    <a:pt x="16822" y="13952"/>
                    <a:pt x="16822" y="13724"/>
                    <a:pt x="16685" y="13564"/>
                  </a:cubicBezTo>
                  <a:cubicBezTo>
                    <a:pt x="16605" y="13484"/>
                    <a:pt x="16503" y="13444"/>
                    <a:pt x="16406" y="13444"/>
                  </a:cubicBezTo>
                  <a:close/>
                  <a:moveTo>
                    <a:pt x="10629" y="13939"/>
                  </a:moveTo>
                  <a:cubicBezTo>
                    <a:pt x="10500" y="13939"/>
                    <a:pt x="10384" y="14024"/>
                    <a:pt x="10317" y="14157"/>
                  </a:cubicBezTo>
                  <a:cubicBezTo>
                    <a:pt x="10294" y="14203"/>
                    <a:pt x="10294" y="14226"/>
                    <a:pt x="10340" y="14272"/>
                  </a:cubicBezTo>
                  <a:cubicBezTo>
                    <a:pt x="10408" y="14317"/>
                    <a:pt x="10431" y="14363"/>
                    <a:pt x="10500" y="14408"/>
                  </a:cubicBezTo>
                  <a:cubicBezTo>
                    <a:pt x="10545" y="14477"/>
                    <a:pt x="10591" y="14523"/>
                    <a:pt x="10660" y="14568"/>
                  </a:cubicBezTo>
                  <a:cubicBezTo>
                    <a:pt x="10685" y="14606"/>
                    <a:pt x="10710" y="14623"/>
                    <a:pt x="10735" y="14623"/>
                  </a:cubicBezTo>
                  <a:cubicBezTo>
                    <a:pt x="10755" y="14623"/>
                    <a:pt x="10776" y="14612"/>
                    <a:pt x="10796" y="14591"/>
                  </a:cubicBezTo>
                  <a:cubicBezTo>
                    <a:pt x="10842" y="14568"/>
                    <a:pt x="10865" y="14523"/>
                    <a:pt x="10911" y="14500"/>
                  </a:cubicBezTo>
                  <a:cubicBezTo>
                    <a:pt x="11093" y="14294"/>
                    <a:pt x="10979" y="14043"/>
                    <a:pt x="10774" y="13975"/>
                  </a:cubicBezTo>
                  <a:cubicBezTo>
                    <a:pt x="10725" y="13950"/>
                    <a:pt x="10676" y="13939"/>
                    <a:pt x="10629" y="13939"/>
                  </a:cubicBezTo>
                  <a:close/>
                  <a:moveTo>
                    <a:pt x="11595" y="14020"/>
                  </a:moveTo>
                  <a:cubicBezTo>
                    <a:pt x="11504" y="14020"/>
                    <a:pt x="11390" y="14043"/>
                    <a:pt x="11321" y="14112"/>
                  </a:cubicBezTo>
                  <a:cubicBezTo>
                    <a:pt x="11253" y="14203"/>
                    <a:pt x="11253" y="14294"/>
                    <a:pt x="11230" y="14386"/>
                  </a:cubicBezTo>
                  <a:cubicBezTo>
                    <a:pt x="11230" y="14431"/>
                    <a:pt x="11299" y="14614"/>
                    <a:pt x="11344" y="14637"/>
                  </a:cubicBezTo>
                  <a:cubicBezTo>
                    <a:pt x="11401" y="14693"/>
                    <a:pt x="11472" y="14734"/>
                    <a:pt x="11547" y="14734"/>
                  </a:cubicBezTo>
                  <a:cubicBezTo>
                    <a:pt x="11563" y="14734"/>
                    <a:pt x="11579" y="14732"/>
                    <a:pt x="11595" y="14728"/>
                  </a:cubicBezTo>
                  <a:cubicBezTo>
                    <a:pt x="11687" y="14728"/>
                    <a:pt x="11778" y="14705"/>
                    <a:pt x="11869" y="14637"/>
                  </a:cubicBezTo>
                  <a:cubicBezTo>
                    <a:pt x="11915" y="14568"/>
                    <a:pt x="11938" y="14454"/>
                    <a:pt x="11961" y="14363"/>
                  </a:cubicBezTo>
                  <a:cubicBezTo>
                    <a:pt x="11961" y="14317"/>
                    <a:pt x="11869" y="14135"/>
                    <a:pt x="11846" y="14112"/>
                  </a:cubicBezTo>
                  <a:cubicBezTo>
                    <a:pt x="11778" y="14043"/>
                    <a:pt x="11664" y="14020"/>
                    <a:pt x="11595" y="14020"/>
                  </a:cubicBezTo>
                  <a:close/>
                  <a:moveTo>
                    <a:pt x="12523" y="14089"/>
                  </a:moveTo>
                  <a:cubicBezTo>
                    <a:pt x="12434" y="14089"/>
                    <a:pt x="12349" y="14123"/>
                    <a:pt x="12280" y="14180"/>
                  </a:cubicBezTo>
                  <a:cubicBezTo>
                    <a:pt x="12120" y="14317"/>
                    <a:pt x="12097" y="14545"/>
                    <a:pt x="12257" y="14705"/>
                  </a:cubicBezTo>
                  <a:cubicBezTo>
                    <a:pt x="12337" y="14785"/>
                    <a:pt x="12428" y="14819"/>
                    <a:pt x="12517" y="14819"/>
                  </a:cubicBezTo>
                  <a:cubicBezTo>
                    <a:pt x="12605" y="14819"/>
                    <a:pt x="12691" y="14785"/>
                    <a:pt x="12759" y="14728"/>
                  </a:cubicBezTo>
                  <a:cubicBezTo>
                    <a:pt x="12919" y="14591"/>
                    <a:pt x="12942" y="14340"/>
                    <a:pt x="12782" y="14203"/>
                  </a:cubicBezTo>
                  <a:cubicBezTo>
                    <a:pt x="12702" y="14123"/>
                    <a:pt x="12611" y="14089"/>
                    <a:pt x="12523" y="14089"/>
                  </a:cubicBezTo>
                  <a:close/>
                  <a:moveTo>
                    <a:pt x="13468" y="14171"/>
                  </a:moveTo>
                  <a:cubicBezTo>
                    <a:pt x="13380" y="14171"/>
                    <a:pt x="13293" y="14206"/>
                    <a:pt x="13216" y="14272"/>
                  </a:cubicBezTo>
                  <a:cubicBezTo>
                    <a:pt x="13056" y="14431"/>
                    <a:pt x="13056" y="14637"/>
                    <a:pt x="13193" y="14797"/>
                  </a:cubicBezTo>
                  <a:cubicBezTo>
                    <a:pt x="13276" y="14879"/>
                    <a:pt x="13378" y="14919"/>
                    <a:pt x="13475" y="14919"/>
                  </a:cubicBezTo>
                  <a:cubicBezTo>
                    <a:pt x="13565" y="14919"/>
                    <a:pt x="13652" y="14885"/>
                    <a:pt x="13718" y="14819"/>
                  </a:cubicBezTo>
                  <a:cubicBezTo>
                    <a:pt x="13878" y="14660"/>
                    <a:pt x="13878" y="14454"/>
                    <a:pt x="13741" y="14294"/>
                  </a:cubicBezTo>
                  <a:cubicBezTo>
                    <a:pt x="13658" y="14211"/>
                    <a:pt x="13563" y="14171"/>
                    <a:pt x="13468" y="14171"/>
                  </a:cubicBezTo>
                  <a:close/>
                  <a:moveTo>
                    <a:pt x="14449" y="14249"/>
                  </a:moveTo>
                  <a:cubicBezTo>
                    <a:pt x="14334" y="14249"/>
                    <a:pt x="14243" y="14272"/>
                    <a:pt x="14197" y="14340"/>
                  </a:cubicBezTo>
                  <a:cubicBezTo>
                    <a:pt x="14038" y="14500"/>
                    <a:pt x="14038" y="14728"/>
                    <a:pt x="14175" y="14865"/>
                  </a:cubicBezTo>
                  <a:cubicBezTo>
                    <a:pt x="14243" y="14956"/>
                    <a:pt x="14334" y="14979"/>
                    <a:pt x="14449" y="14979"/>
                  </a:cubicBezTo>
                  <a:cubicBezTo>
                    <a:pt x="14540" y="14979"/>
                    <a:pt x="14631" y="14956"/>
                    <a:pt x="14700" y="14888"/>
                  </a:cubicBezTo>
                  <a:cubicBezTo>
                    <a:pt x="14837" y="14728"/>
                    <a:pt x="14859" y="14523"/>
                    <a:pt x="14722" y="14363"/>
                  </a:cubicBezTo>
                  <a:cubicBezTo>
                    <a:pt x="14631" y="14294"/>
                    <a:pt x="14563" y="14249"/>
                    <a:pt x="14449" y="14249"/>
                  </a:cubicBezTo>
                  <a:close/>
                  <a:moveTo>
                    <a:pt x="15383" y="14303"/>
                  </a:moveTo>
                  <a:cubicBezTo>
                    <a:pt x="15282" y="14303"/>
                    <a:pt x="15181" y="14349"/>
                    <a:pt x="15110" y="14431"/>
                  </a:cubicBezTo>
                  <a:cubicBezTo>
                    <a:pt x="14973" y="14568"/>
                    <a:pt x="14951" y="14797"/>
                    <a:pt x="15088" y="14933"/>
                  </a:cubicBezTo>
                  <a:cubicBezTo>
                    <a:pt x="15171" y="15016"/>
                    <a:pt x="15272" y="15056"/>
                    <a:pt x="15373" y="15056"/>
                  </a:cubicBezTo>
                  <a:cubicBezTo>
                    <a:pt x="15466" y="15056"/>
                    <a:pt x="15559" y="15022"/>
                    <a:pt x="15635" y="14956"/>
                  </a:cubicBezTo>
                  <a:cubicBezTo>
                    <a:pt x="15795" y="14797"/>
                    <a:pt x="15795" y="14545"/>
                    <a:pt x="15635" y="14431"/>
                  </a:cubicBezTo>
                  <a:cubicBezTo>
                    <a:pt x="15569" y="14343"/>
                    <a:pt x="15476" y="14303"/>
                    <a:pt x="15383" y="14303"/>
                  </a:cubicBezTo>
                  <a:close/>
                  <a:moveTo>
                    <a:pt x="16320" y="14386"/>
                  </a:moveTo>
                  <a:cubicBezTo>
                    <a:pt x="16229" y="14386"/>
                    <a:pt x="16138" y="14408"/>
                    <a:pt x="16069" y="14500"/>
                  </a:cubicBezTo>
                  <a:cubicBezTo>
                    <a:pt x="16046" y="14523"/>
                    <a:pt x="16046" y="14545"/>
                    <a:pt x="16023" y="14545"/>
                  </a:cubicBezTo>
                  <a:cubicBezTo>
                    <a:pt x="15932" y="14614"/>
                    <a:pt x="15932" y="14705"/>
                    <a:pt x="15932" y="14774"/>
                  </a:cubicBezTo>
                  <a:cubicBezTo>
                    <a:pt x="15909" y="14842"/>
                    <a:pt x="15932" y="14911"/>
                    <a:pt x="15955" y="14933"/>
                  </a:cubicBezTo>
                  <a:cubicBezTo>
                    <a:pt x="16039" y="15039"/>
                    <a:pt x="16124" y="15164"/>
                    <a:pt x="16263" y="15164"/>
                  </a:cubicBezTo>
                  <a:cubicBezTo>
                    <a:pt x="16274" y="15164"/>
                    <a:pt x="16285" y="15163"/>
                    <a:pt x="16297" y="15162"/>
                  </a:cubicBezTo>
                  <a:cubicBezTo>
                    <a:pt x="16389" y="15162"/>
                    <a:pt x="16480" y="15162"/>
                    <a:pt x="16526" y="15093"/>
                  </a:cubicBezTo>
                  <a:cubicBezTo>
                    <a:pt x="16571" y="15048"/>
                    <a:pt x="16617" y="15002"/>
                    <a:pt x="16640" y="14979"/>
                  </a:cubicBezTo>
                  <a:cubicBezTo>
                    <a:pt x="16663" y="14956"/>
                    <a:pt x="16685" y="14933"/>
                    <a:pt x="16685" y="14911"/>
                  </a:cubicBezTo>
                  <a:cubicBezTo>
                    <a:pt x="16708" y="14751"/>
                    <a:pt x="16708" y="14614"/>
                    <a:pt x="16571" y="14523"/>
                  </a:cubicBezTo>
                  <a:cubicBezTo>
                    <a:pt x="16571" y="14523"/>
                    <a:pt x="16571" y="14523"/>
                    <a:pt x="16548" y="14500"/>
                  </a:cubicBezTo>
                  <a:cubicBezTo>
                    <a:pt x="16503" y="14408"/>
                    <a:pt x="16411" y="14408"/>
                    <a:pt x="16320" y="14386"/>
                  </a:cubicBezTo>
                  <a:close/>
                  <a:moveTo>
                    <a:pt x="11490" y="14961"/>
                  </a:moveTo>
                  <a:cubicBezTo>
                    <a:pt x="11413" y="14961"/>
                    <a:pt x="11336" y="14982"/>
                    <a:pt x="11276" y="15025"/>
                  </a:cubicBezTo>
                  <a:cubicBezTo>
                    <a:pt x="11184" y="15093"/>
                    <a:pt x="11184" y="15116"/>
                    <a:pt x="11276" y="15185"/>
                  </a:cubicBezTo>
                  <a:cubicBezTo>
                    <a:pt x="11321" y="15253"/>
                    <a:pt x="11390" y="15321"/>
                    <a:pt x="11436" y="15367"/>
                  </a:cubicBezTo>
                  <a:cubicBezTo>
                    <a:pt x="11504" y="15436"/>
                    <a:pt x="11573" y="15504"/>
                    <a:pt x="11641" y="15550"/>
                  </a:cubicBezTo>
                  <a:cubicBezTo>
                    <a:pt x="11664" y="15573"/>
                    <a:pt x="11709" y="15618"/>
                    <a:pt x="11709" y="15618"/>
                  </a:cubicBezTo>
                  <a:cubicBezTo>
                    <a:pt x="11755" y="15595"/>
                    <a:pt x="11801" y="15550"/>
                    <a:pt x="11824" y="15504"/>
                  </a:cubicBezTo>
                  <a:cubicBezTo>
                    <a:pt x="11824" y="15481"/>
                    <a:pt x="11824" y="15436"/>
                    <a:pt x="11846" y="15413"/>
                  </a:cubicBezTo>
                  <a:cubicBezTo>
                    <a:pt x="11915" y="15299"/>
                    <a:pt x="11846" y="15185"/>
                    <a:pt x="11801" y="15116"/>
                  </a:cubicBezTo>
                  <a:cubicBezTo>
                    <a:pt x="11744" y="15017"/>
                    <a:pt x="11616" y="14961"/>
                    <a:pt x="11490" y="14961"/>
                  </a:cubicBezTo>
                  <a:close/>
                  <a:moveTo>
                    <a:pt x="12451" y="14996"/>
                  </a:moveTo>
                  <a:cubicBezTo>
                    <a:pt x="12360" y="14996"/>
                    <a:pt x="12269" y="15036"/>
                    <a:pt x="12189" y="15116"/>
                  </a:cubicBezTo>
                  <a:cubicBezTo>
                    <a:pt x="12029" y="15253"/>
                    <a:pt x="12029" y="15481"/>
                    <a:pt x="12189" y="15641"/>
                  </a:cubicBezTo>
                  <a:cubicBezTo>
                    <a:pt x="12269" y="15710"/>
                    <a:pt x="12360" y="15744"/>
                    <a:pt x="12448" y="15744"/>
                  </a:cubicBezTo>
                  <a:cubicBezTo>
                    <a:pt x="12537" y="15744"/>
                    <a:pt x="12622" y="15710"/>
                    <a:pt x="12691" y="15641"/>
                  </a:cubicBezTo>
                  <a:cubicBezTo>
                    <a:pt x="12851" y="15504"/>
                    <a:pt x="12851" y="15276"/>
                    <a:pt x="12714" y="15116"/>
                  </a:cubicBezTo>
                  <a:cubicBezTo>
                    <a:pt x="12634" y="15036"/>
                    <a:pt x="12543" y="14996"/>
                    <a:pt x="12451" y="14996"/>
                  </a:cubicBezTo>
                  <a:close/>
                  <a:moveTo>
                    <a:pt x="13399" y="15093"/>
                  </a:moveTo>
                  <a:cubicBezTo>
                    <a:pt x="13284" y="15093"/>
                    <a:pt x="13193" y="15116"/>
                    <a:pt x="13147" y="15207"/>
                  </a:cubicBezTo>
                  <a:cubicBezTo>
                    <a:pt x="13056" y="15276"/>
                    <a:pt x="13033" y="15367"/>
                    <a:pt x="13033" y="15458"/>
                  </a:cubicBezTo>
                  <a:cubicBezTo>
                    <a:pt x="13033" y="15573"/>
                    <a:pt x="13056" y="15641"/>
                    <a:pt x="13125" y="15732"/>
                  </a:cubicBezTo>
                  <a:cubicBezTo>
                    <a:pt x="13216" y="15801"/>
                    <a:pt x="13284" y="15846"/>
                    <a:pt x="13399" y="15846"/>
                  </a:cubicBezTo>
                  <a:cubicBezTo>
                    <a:pt x="13513" y="15846"/>
                    <a:pt x="13581" y="15801"/>
                    <a:pt x="13650" y="15732"/>
                  </a:cubicBezTo>
                  <a:cubicBezTo>
                    <a:pt x="13741" y="15664"/>
                    <a:pt x="13764" y="15573"/>
                    <a:pt x="13764" y="15481"/>
                  </a:cubicBezTo>
                  <a:cubicBezTo>
                    <a:pt x="13764" y="15367"/>
                    <a:pt x="13741" y="15299"/>
                    <a:pt x="13672" y="15207"/>
                  </a:cubicBezTo>
                  <a:cubicBezTo>
                    <a:pt x="13581" y="15139"/>
                    <a:pt x="13513" y="15093"/>
                    <a:pt x="13399" y="15093"/>
                  </a:cubicBezTo>
                  <a:close/>
                  <a:moveTo>
                    <a:pt x="14357" y="15187"/>
                  </a:moveTo>
                  <a:cubicBezTo>
                    <a:pt x="14256" y="15187"/>
                    <a:pt x="14154" y="15228"/>
                    <a:pt x="14083" y="15299"/>
                  </a:cubicBezTo>
                  <a:cubicBezTo>
                    <a:pt x="13946" y="15436"/>
                    <a:pt x="13924" y="15664"/>
                    <a:pt x="14083" y="15824"/>
                  </a:cubicBezTo>
                  <a:cubicBezTo>
                    <a:pt x="14154" y="15907"/>
                    <a:pt x="14250" y="15946"/>
                    <a:pt x="14348" y="15946"/>
                  </a:cubicBezTo>
                  <a:cubicBezTo>
                    <a:pt x="14439" y="15946"/>
                    <a:pt x="14531" y="15912"/>
                    <a:pt x="14608" y="15846"/>
                  </a:cubicBezTo>
                  <a:cubicBezTo>
                    <a:pt x="14768" y="15687"/>
                    <a:pt x="14768" y="15436"/>
                    <a:pt x="14608" y="15299"/>
                  </a:cubicBezTo>
                  <a:cubicBezTo>
                    <a:pt x="14542" y="15222"/>
                    <a:pt x="14450" y="15187"/>
                    <a:pt x="14357" y="15187"/>
                  </a:cubicBezTo>
                  <a:close/>
                  <a:moveTo>
                    <a:pt x="15256" y="15244"/>
                  </a:moveTo>
                  <a:cubicBezTo>
                    <a:pt x="15207" y="15244"/>
                    <a:pt x="15159" y="15260"/>
                    <a:pt x="15110" y="15276"/>
                  </a:cubicBezTo>
                  <a:cubicBezTo>
                    <a:pt x="15042" y="15321"/>
                    <a:pt x="14973" y="15390"/>
                    <a:pt x="14928" y="15481"/>
                  </a:cubicBezTo>
                  <a:cubicBezTo>
                    <a:pt x="14882" y="15504"/>
                    <a:pt x="14882" y="15573"/>
                    <a:pt x="14882" y="15618"/>
                  </a:cubicBezTo>
                  <a:cubicBezTo>
                    <a:pt x="14905" y="15710"/>
                    <a:pt x="14882" y="15801"/>
                    <a:pt x="14973" y="15846"/>
                  </a:cubicBezTo>
                  <a:cubicBezTo>
                    <a:pt x="15019" y="15892"/>
                    <a:pt x="15042" y="15938"/>
                    <a:pt x="15088" y="15961"/>
                  </a:cubicBezTo>
                  <a:cubicBezTo>
                    <a:pt x="15110" y="15983"/>
                    <a:pt x="15110" y="16006"/>
                    <a:pt x="15133" y="16006"/>
                  </a:cubicBezTo>
                  <a:cubicBezTo>
                    <a:pt x="15183" y="16013"/>
                    <a:pt x="15230" y="16018"/>
                    <a:pt x="15274" y="16018"/>
                  </a:cubicBezTo>
                  <a:cubicBezTo>
                    <a:pt x="15373" y="16018"/>
                    <a:pt x="15458" y="15994"/>
                    <a:pt x="15521" y="15915"/>
                  </a:cubicBezTo>
                  <a:cubicBezTo>
                    <a:pt x="15544" y="15892"/>
                    <a:pt x="15544" y="15892"/>
                    <a:pt x="15544" y="15892"/>
                  </a:cubicBezTo>
                  <a:cubicBezTo>
                    <a:pt x="15635" y="15824"/>
                    <a:pt x="15658" y="15732"/>
                    <a:pt x="15658" y="15641"/>
                  </a:cubicBezTo>
                  <a:cubicBezTo>
                    <a:pt x="15658" y="15550"/>
                    <a:pt x="15635" y="15458"/>
                    <a:pt x="15544" y="15390"/>
                  </a:cubicBezTo>
                  <a:cubicBezTo>
                    <a:pt x="15544" y="15390"/>
                    <a:pt x="15521" y="15367"/>
                    <a:pt x="15521" y="15344"/>
                  </a:cubicBezTo>
                  <a:cubicBezTo>
                    <a:pt x="15476" y="15276"/>
                    <a:pt x="15384" y="15253"/>
                    <a:pt x="15316" y="15253"/>
                  </a:cubicBezTo>
                  <a:cubicBezTo>
                    <a:pt x="15296" y="15246"/>
                    <a:pt x="15276" y="15244"/>
                    <a:pt x="15256" y="15244"/>
                  </a:cubicBezTo>
                  <a:close/>
                  <a:moveTo>
                    <a:pt x="16206" y="15340"/>
                  </a:moveTo>
                  <a:cubicBezTo>
                    <a:pt x="16113" y="15340"/>
                    <a:pt x="16034" y="15396"/>
                    <a:pt x="15955" y="15436"/>
                  </a:cubicBezTo>
                  <a:cubicBezTo>
                    <a:pt x="15932" y="15436"/>
                    <a:pt x="15864" y="15573"/>
                    <a:pt x="15864" y="15618"/>
                  </a:cubicBezTo>
                  <a:cubicBezTo>
                    <a:pt x="15772" y="15778"/>
                    <a:pt x="15886" y="15892"/>
                    <a:pt x="15932" y="16006"/>
                  </a:cubicBezTo>
                  <a:cubicBezTo>
                    <a:pt x="16001" y="16029"/>
                    <a:pt x="16023" y="16075"/>
                    <a:pt x="16069" y="16098"/>
                  </a:cubicBezTo>
                  <a:cubicBezTo>
                    <a:pt x="16092" y="16098"/>
                    <a:pt x="16138" y="16029"/>
                    <a:pt x="16183" y="16006"/>
                  </a:cubicBezTo>
                  <a:cubicBezTo>
                    <a:pt x="16183" y="16006"/>
                    <a:pt x="16206" y="15983"/>
                    <a:pt x="16206" y="15983"/>
                  </a:cubicBezTo>
                  <a:cubicBezTo>
                    <a:pt x="16229" y="15915"/>
                    <a:pt x="16320" y="15892"/>
                    <a:pt x="16343" y="15824"/>
                  </a:cubicBezTo>
                  <a:cubicBezTo>
                    <a:pt x="16343" y="15755"/>
                    <a:pt x="16434" y="15710"/>
                    <a:pt x="16457" y="15641"/>
                  </a:cubicBezTo>
                  <a:cubicBezTo>
                    <a:pt x="16526" y="15504"/>
                    <a:pt x="16548" y="15504"/>
                    <a:pt x="16411" y="15390"/>
                  </a:cubicBezTo>
                  <a:cubicBezTo>
                    <a:pt x="16366" y="15367"/>
                    <a:pt x="16320" y="15344"/>
                    <a:pt x="16252" y="15344"/>
                  </a:cubicBezTo>
                  <a:cubicBezTo>
                    <a:pt x="16236" y="15341"/>
                    <a:pt x="16221" y="15340"/>
                    <a:pt x="16206" y="15340"/>
                  </a:cubicBezTo>
                  <a:close/>
                  <a:moveTo>
                    <a:pt x="12390" y="15984"/>
                  </a:moveTo>
                  <a:cubicBezTo>
                    <a:pt x="12343" y="15984"/>
                    <a:pt x="12291" y="15991"/>
                    <a:pt x="12234" y="16006"/>
                  </a:cubicBezTo>
                  <a:cubicBezTo>
                    <a:pt x="12143" y="16029"/>
                    <a:pt x="12120" y="16052"/>
                    <a:pt x="12212" y="16143"/>
                  </a:cubicBezTo>
                  <a:cubicBezTo>
                    <a:pt x="12212" y="16143"/>
                    <a:pt x="12234" y="16143"/>
                    <a:pt x="12234" y="16166"/>
                  </a:cubicBezTo>
                  <a:cubicBezTo>
                    <a:pt x="12280" y="16212"/>
                    <a:pt x="12326" y="16280"/>
                    <a:pt x="12417" y="16280"/>
                  </a:cubicBezTo>
                  <a:cubicBezTo>
                    <a:pt x="12486" y="16394"/>
                    <a:pt x="12600" y="16417"/>
                    <a:pt x="12691" y="16508"/>
                  </a:cubicBezTo>
                  <a:cubicBezTo>
                    <a:pt x="12691" y="16520"/>
                    <a:pt x="12697" y="16526"/>
                    <a:pt x="12702" y="16526"/>
                  </a:cubicBezTo>
                  <a:cubicBezTo>
                    <a:pt x="12708" y="16526"/>
                    <a:pt x="12714" y="16520"/>
                    <a:pt x="12714" y="16508"/>
                  </a:cubicBezTo>
                  <a:cubicBezTo>
                    <a:pt x="12737" y="16417"/>
                    <a:pt x="12759" y="16326"/>
                    <a:pt x="12714" y="16212"/>
                  </a:cubicBezTo>
                  <a:cubicBezTo>
                    <a:pt x="12661" y="16070"/>
                    <a:pt x="12553" y="15984"/>
                    <a:pt x="12390" y="15984"/>
                  </a:cubicBezTo>
                  <a:close/>
                  <a:moveTo>
                    <a:pt x="13304" y="16040"/>
                  </a:moveTo>
                  <a:cubicBezTo>
                    <a:pt x="13210" y="16040"/>
                    <a:pt x="13113" y="16075"/>
                    <a:pt x="13033" y="16143"/>
                  </a:cubicBezTo>
                  <a:cubicBezTo>
                    <a:pt x="12874" y="16303"/>
                    <a:pt x="12896" y="16531"/>
                    <a:pt x="13011" y="16645"/>
                  </a:cubicBezTo>
                  <a:cubicBezTo>
                    <a:pt x="13116" y="16738"/>
                    <a:pt x="13230" y="16800"/>
                    <a:pt x="13338" y="16800"/>
                  </a:cubicBezTo>
                  <a:cubicBezTo>
                    <a:pt x="13416" y="16800"/>
                    <a:pt x="13491" y="16768"/>
                    <a:pt x="13558" y="16691"/>
                  </a:cubicBezTo>
                  <a:cubicBezTo>
                    <a:pt x="13718" y="16554"/>
                    <a:pt x="13718" y="16303"/>
                    <a:pt x="13558" y="16143"/>
                  </a:cubicBezTo>
                  <a:cubicBezTo>
                    <a:pt x="13490" y="16075"/>
                    <a:pt x="13399" y="16040"/>
                    <a:pt x="13304" y="16040"/>
                  </a:cubicBezTo>
                  <a:close/>
                  <a:moveTo>
                    <a:pt x="15206" y="16218"/>
                  </a:moveTo>
                  <a:cubicBezTo>
                    <a:pt x="15098" y="16218"/>
                    <a:pt x="15003" y="16273"/>
                    <a:pt x="14882" y="16394"/>
                  </a:cubicBezTo>
                  <a:cubicBezTo>
                    <a:pt x="14791" y="16508"/>
                    <a:pt x="14791" y="16600"/>
                    <a:pt x="14837" y="16737"/>
                  </a:cubicBezTo>
                  <a:cubicBezTo>
                    <a:pt x="14854" y="16788"/>
                    <a:pt x="14871" y="16814"/>
                    <a:pt x="14917" y="16814"/>
                  </a:cubicBezTo>
                  <a:cubicBezTo>
                    <a:pt x="14932" y="16814"/>
                    <a:pt x="14951" y="16811"/>
                    <a:pt x="14973" y="16805"/>
                  </a:cubicBezTo>
                  <a:cubicBezTo>
                    <a:pt x="15156" y="16759"/>
                    <a:pt x="15339" y="16645"/>
                    <a:pt x="15521" y="16577"/>
                  </a:cubicBezTo>
                  <a:cubicBezTo>
                    <a:pt x="15567" y="16554"/>
                    <a:pt x="15590" y="16486"/>
                    <a:pt x="15567" y="16463"/>
                  </a:cubicBezTo>
                  <a:cubicBezTo>
                    <a:pt x="15544" y="16417"/>
                    <a:pt x="15498" y="16371"/>
                    <a:pt x="15476" y="16326"/>
                  </a:cubicBezTo>
                  <a:cubicBezTo>
                    <a:pt x="15453" y="16303"/>
                    <a:pt x="15407" y="16280"/>
                    <a:pt x="15362" y="16257"/>
                  </a:cubicBezTo>
                  <a:cubicBezTo>
                    <a:pt x="15362" y="16246"/>
                    <a:pt x="15356" y="16246"/>
                    <a:pt x="15347" y="16246"/>
                  </a:cubicBezTo>
                  <a:cubicBezTo>
                    <a:pt x="15339" y="16246"/>
                    <a:pt x="15327" y="16246"/>
                    <a:pt x="15316" y="16234"/>
                  </a:cubicBezTo>
                  <a:cubicBezTo>
                    <a:pt x="15277" y="16223"/>
                    <a:pt x="15241" y="16218"/>
                    <a:pt x="15206" y="16218"/>
                  </a:cubicBezTo>
                  <a:close/>
                  <a:moveTo>
                    <a:pt x="14266" y="16120"/>
                  </a:moveTo>
                  <a:cubicBezTo>
                    <a:pt x="14175" y="16143"/>
                    <a:pt x="14106" y="16120"/>
                    <a:pt x="14038" y="16212"/>
                  </a:cubicBezTo>
                  <a:cubicBezTo>
                    <a:pt x="13992" y="16257"/>
                    <a:pt x="13946" y="16280"/>
                    <a:pt x="13924" y="16326"/>
                  </a:cubicBezTo>
                  <a:cubicBezTo>
                    <a:pt x="13901" y="16349"/>
                    <a:pt x="13878" y="16371"/>
                    <a:pt x="13878" y="16371"/>
                  </a:cubicBezTo>
                  <a:cubicBezTo>
                    <a:pt x="13855" y="16531"/>
                    <a:pt x="13855" y="16668"/>
                    <a:pt x="13992" y="16759"/>
                  </a:cubicBezTo>
                  <a:cubicBezTo>
                    <a:pt x="13992" y="16782"/>
                    <a:pt x="14015" y="16782"/>
                    <a:pt x="14015" y="16805"/>
                  </a:cubicBezTo>
                  <a:cubicBezTo>
                    <a:pt x="14060" y="16896"/>
                    <a:pt x="14175" y="16896"/>
                    <a:pt x="14243" y="16896"/>
                  </a:cubicBezTo>
                  <a:cubicBezTo>
                    <a:pt x="14334" y="16896"/>
                    <a:pt x="14426" y="16896"/>
                    <a:pt x="14494" y="16805"/>
                  </a:cubicBezTo>
                  <a:cubicBezTo>
                    <a:pt x="14494" y="16782"/>
                    <a:pt x="14517" y="16759"/>
                    <a:pt x="14540" y="16759"/>
                  </a:cubicBezTo>
                  <a:cubicBezTo>
                    <a:pt x="14608" y="16714"/>
                    <a:pt x="14631" y="16623"/>
                    <a:pt x="14631" y="16554"/>
                  </a:cubicBezTo>
                  <a:cubicBezTo>
                    <a:pt x="14654" y="16486"/>
                    <a:pt x="14654" y="16417"/>
                    <a:pt x="14608" y="16371"/>
                  </a:cubicBezTo>
                  <a:cubicBezTo>
                    <a:pt x="14563" y="16280"/>
                    <a:pt x="14494" y="16212"/>
                    <a:pt x="14426" y="16166"/>
                  </a:cubicBezTo>
                  <a:cubicBezTo>
                    <a:pt x="14380" y="16143"/>
                    <a:pt x="14312" y="16120"/>
                    <a:pt x="14266" y="1612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6113350" y="1775150"/>
              <a:ext cx="442250" cy="429000"/>
            </a:xfrm>
            <a:custGeom>
              <a:avLst/>
              <a:gdLst/>
              <a:ahLst/>
              <a:cxnLst/>
              <a:rect l="l" t="t" r="r" b="b"/>
              <a:pathLst>
                <a:path w="17690" h="17160" extrusionOk="0">
                  <a:moveTo>
                    <a:pt x="2979" y="0"/>
                  </a:moveTo>
                  <a:cubicBezTo>
                    <a:pt x="2283" y="0"/>
                    <a:pt x="1587" y="268"/>
                    <a:pt x="1050" y="805"/>
                  </a:cubicBezTo>
                  <a:cubicBezTo>
                    <a:pt x="0" y="1878"/>
                    <a:pt x="0" y="3589"/>
                    <a:pt x="1050" y="4662"/>
                  </a:cubicBezTo>
                  <a:lnTo>
                    <a:pt x="12783" y="16372"/>
                  </a:lnTo>
                  <a:cubicBezTo>
                    <a:pt x="13308" y="16897"/>
                    <a:pt x="14004" y="17159"/>
                    <a:pt x="14700" y="17159"/>
                  </a:cubicBezTo>
                  <a:cubicBezTo>
                    <a:pt x="15396" y="17159"/>
                    <a:pt x="16092" y="16897"/>
                    <a:pt x="16617" y="16372"/>
                  </a:cubicBezTo>
                  <a:cubicBezTo>
                    <a:pt x="17690" y="15299"/>
                    <a:pt x="17690" y="13587"/>
                    <a:pt x="16617" y="12514"/>
                  </a:cubicBezTo>
                  <a:lnTo>
                    <a:pt x="4908" y="805"/>
                  </a:lnTo>
                  <a:cubicBezTo>
                    <a:pt x="4371" y="268"/>
                    <a:pt x="3675" y="0"/>
                    <a:pt x="2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6116200" y="1800400"/>
              <a:ext cx="420575" cy="422425"/>
            </a:xfrm>
            <a:custGeom>
              <a:avLst/>
              <a:gdLst/>
              <a:ahLst/>
              <a:cxnLst/>
              <a:rect l="l" t="t" r="r" b="b"/>
              <a:pathLst>
                <a:path w="16823" h="16897" extrusionOk="0">
                  <a:moveTo>
                    <a:pt x="1906" y="83"/>
                  </a:moveTo>
                  <a:cubicBezTo>
                    <a:pt x="1891" y="83"/>
                    <a:pt x="1872" y="86"/>
                    <a:pt x="1849" y="92"/>
                  </a:cubicBezTo>
                  <a:cubicBezTo>
                    <a:pt x="1667" y="137"/>
                    <a:pt x="1484" y="251"/>
                    <a:pt x="1302" y="320"/>
                  </a:cubicBezTo>
                  <a:cubicBezTo>
                    <a:pt x="1256" y="343"/>
                    <a:pt x="1233" y="411"/>
                    <a:pt x="1256" y="434"/>
                  </a:cubicBezTo>
                  <a:cubicBezTo>
                    <a:pt x="1279" y="480"/>
                    <a:pt x="1302" y="525"/>
                    <a:pt x="1347" y="571"/>
                  </a:cubicBezTo>
                  <a:cubicBezTo>
                    <a:pt x="1370" y="594"/>
                    <a:pt x="1416" y="616"/>
                    <a:pt x="1461" y="639"/>
                  </a:cubicBezTo>
                  <a:cubicBezTo>
                    <a:pt x="1461" y="651"/>
                    <a:pt x="1467" y="651"/>
                    <a:pt x="1476" y="651"/>
                  </a:cubicBezTo>
                  <a:cubicBezTo>
                    <a:pt x="1484" y="651"/>
                    <a:pt x="1496" y="651"/>
                    <a:pt x="1507" y="662"/>
                  </a:cubicBezTo>
                  <a:cubicBezTo>
                    <a:pt x="1546" y="673"/>
                    <a:pt x="1582" y="679"/>
                    <a:pt x="1616" y="679"/>
                  </a:cubicBezTo>
                  <a:cubicBezTo>
                    <a:pt x="1723" y="679"/>
                    <a:pt x="1814" y="623"/>
                    <a:pt x="1918" y="502"/>
                  </a:cubicBezTo>
                  <a:cubicBezTo>
                    <a:pt x="2009" y="388"/>
                    <a:pt x="2032" y="297"/>
                    <a:pt x="1986" y="160"/>
                  </a:cubicBezTo>
                  <a:cubicBezTo>
                    <a:pt x="1969" y="109"/>
                    <a:pt x="1952" y="83"/>
                    <a:pt x="1906" y="83"/>
                  </a:cubicBezTo>
                  <a:close/>
                  <a:moveTo>
                    <a:pt x="2580" y="0"/>
                  </a:moveTo>
                  <a:cubicBezTo>
                    <a:pt x="2488" y="0"/>
                    <a:pt x="2397" y="0"/>
                    <a:pt x="2329" y="92"/>
                  </a:cubicBezTo>
                  <a:cubicBezTo>
                    <a:pt x="2329" y="114"/>
                    <a:pt x="2306" y="137"/>
                    <a:pt x="2283" y="137"/>
                  </a:cubicBezTo>
                  <a:cubicBezTo>
                    <a:pt x="2215" y="183"/>
                    <a:pt x="2192" y="274"/>
                    <a:pt x="2169" y="343"/>
                  </a:cubicBezTo>
                  <a:cubicBezTo>
                    <a:pt x="2169" y="411"/>
                    <a:pt x="2169" y="480"/>
                    <a:pt x="2192" y="525"/>
                  </a:cubicBezTo>
                  <a:cubicBezTo>
                    <a:pt x="2260" y="616"/>
                    <a:pt x="2329" y="685"/>
                    <a:pt x="2397" y="731"/>
                  </a:cubicBezTo>
                  <a:cubicBezTo>
                    <a:pt x="2443" y="753"/>
                    <a:pt x="2511" y="776"/>
                    <a:pt x="2557" y="776"/>
                  </a:cubicBezTo>
                  <a:cubicBezTo>
                    <a:pt x="2625" y="753"/>
                    <a:pt x="2717" y="776"/>
                    <a:pt x="2785" y="685"/>
                  </a:cubicBezTo>
                  <a:cubicBezTo>
                    <a:pt x="2808" y="639"/>
                    <a:pt x="2854" y="616"/>
                    <a:pt x="2899" y="571"/>
                  </a:cubicBezTo>
                  <a:cubicBezTo>
                    <a:pt x="2922" y="548"/>
                    <a:pt x="2922" y="525"/>
                    <a:pt x="2922" y="525"/>
                  </a:cubicBezTo>
                  <a:cubicBezTo>
                    <a:pt x="2968" y="365"/>
                    <a:pt x="2968" y="228"/>
                    <a:pt x="2831" y="137"/>
                  </a:cubicBezTo>
                  <a:cubicBezTo>
                    <a:pt x="2831" y="114"/>
                    <a:pt x="2808" y="114"/>
                    <a:pt x="2808" y="92"/>
                  </a:cubicBezTo>
                  <a:cubicBezTo>
                    <a:pt x="2740" y="0"/>
                    <a:pt x="2648" y="0"/>
                    <a:pt x="2580" y="0"/>
                  </a:cubicBezTo>
                  <a:close/>
                  <a:moveTo>
                    <a:pt x="3485" y="97"/>
                  </a:moveTo>
                  <a:cubicBezTo>
                    <a:pt x="3407" y="97"/>
                    <a:pt x="3332" y="129"/>
                    <a:pt x="3264" y="206"/>
                  </a:cubicBezTo>
                  <a:cubicBezTo>
                    <a:pt x="3105" y="343"/>
                    <a:pt x="3082" y="594"/>
                    <a:pt x="3264" y="753"/>
                  </a:cubicBezTo>
                  <a:cubicBezTo>
                    <a:pt x="3333" y="822"/>
                    <a:pt x="3424" y="856"/>
                    <a:pt x="3516" y="856"/>
                  </a:cubicBezTo>
                  <a:cubicBezTo>
                    <a:pt x="3607" y="856"/>
                    <a:pt x="3698" y="822"/>
                    <a:pt x="3767" y="753"/>
                  </a:cubicBezTo>
                  <a:cubicBezTo>
                    <a:pt x="3949" y="594"/>
                    <a:pt x="3926" y="365"/>
                    <a:pt x="3812" y="251"/>
                  </a:cubicBezTo>
                  <a:cubicBezTo>
                    <a:pt x="3706" y="159"/>
                    <a:pt x="3593" y="97"/>
                    <a:pt x="3485" y="97"/>
                  </a:cubicBezTo>
                  <a:close/>
                  <a:moveTo>
                    <a:pt x="4109" y="371"/>
                  </a:moveTo>
                  <a:cubicBezTo>
                    <a:pt x="4103" y="371"/>
                    <a:pt x="4098" y="377"/>
                    <a:pt x="4086" y="388"/>
                  </a:cubicBezTo>
                  <a:cubicBezTo>
                    <a:pt x="4063" y="480"/>
                    <a:pt x="4063" y="571"/>
                    <a:pt x="4086" y="685"/>
                  </a:cubicBezTo>
                  <a:cubicBezTo>
                    <a:pt x="4157" y="826"/>
                    <a:pt x="4269" y="913"/>
                    <a:pt x="4422" y="913"/>
                  </a:cubicBezTo>
                  <a:cubicBezTo>
                    <a:pt x="4466" y="913"/>
                    <a:pt x="4514" y="906"/>
                    <a:pt x="4566" y="890"/>
                  </a:cubicBezTo>
                  <a:cubicBezTo>
                    <a:pt x="4680" y="868"/>
                    <a:pt x="4702" y="845"/>
                    <a:pt x="4611" y="753"/>
                  </a:cubicBezTo>
                  <a:cubicBezTo>
                    <a:pt x="4611" y="753"/>
                    <a:pt x="4588" y="753"/>
                    <a:pt x="4588" y="731"/>
                  </a:cubicBezTo>
                  <a:cubicBezTo>
                    <a:pt x="4543" y="685"/>
                    <a:pt x="4497" y="616"/>
                    <a:pt x="4406" y="616"/>
                  </a:cubicBezTo>
                  <a:cubicBezTo>
                    <a:pt x="4337" y="502"/>
                    <a:pt x="4223" y="480"/>
                    <a:pt x="4132" y="388"/>
                  </a:cubicBezTo>
                  <a:cubicBezTo>
                    <a:pt x="4120" y="377"/>
                    <a:pt x="4115" y="371"/>
                    <a:pt x="4109" y="371"/>
                  </a:cubicBezTo>
                  <a:close/>
                  <a:moveTo>
                    <a:pt x="754" y="799"/>
                  </a:moveTo>
                  <a:cubicBezTo>
                    <a:pt x="708" y="799"/>
                    <a:pt x="662" y="868"/>
                    <a:pt x="640" y="890"/>
                  </a:cubicBezTo>
                  <a:cubicBezTo>
                    <a:pt x="617" y="890"/>
                    <a:pt x="617" y="913"/>
                    <a:pt x="594" y="913"/>
                  </a:cubicBezTo>
                  <a:cubicBezTo>
                    <a:pt x="571" y="982"/>
                    <a:pt x="503" y="1005"/>
                    <a:pt x="480" y="1073"/>
                  </a:cubicBezTo>
                  <a:cubicBezTo>
                    <a:pt x="457" y="1141"/>
                    <a:pt x="389" y="1187"/>
                    <a:pt x="366" y="1256"/>
                  </a:cubicBezTo>
                  <a:cubicBezTo>
                    <a:pt x="274" y="1393"/>
                    <a:pt x="274" y="1393"/>
                    <a:pt x="411" y="1507"/>
                  </a:cubicBezTo>
                  <a:cubicBezTo>
                    <a:pt x="457" y="1530"/>
                    <a:pt x="503" y="1552"/>
                    <a:pt x="571" y="1552"/>
                  </a:cubicBezTo>
                  <a:cubicBezTo>
                    <a:pt x="587" y="1555"/>
                    <a:pt x="602" y="1557"/>
                    <a:pt x="617" y="1557"/>
                  </a:cubicBezTo>
                  <a:cubicBezTo>
                    <a:pt x="710" y="1557"/>
                    <a:pt x="789" y="1500"/>
                    <a:pt x="868" y="1461"/>
                  </a:cubicBezTo>
                  <a:cubicBezTo>
                    <a:pt x="868" y="1461"/>
                    <a:pt x="936" y="1324"/>
                    <a:pt x="959" y="1278"/>
                  </a:cubicBezTo>
                  <a:cubicBezTo>
                    <a:pt x="1050" y="1119"/>
                    <a:pt x="936" y="1005"/>
                    <a:pt x="891" y="890"/>
                  </a:cubicBezTo>
                  <a:cubicBezTo>
                    <a:pt x="822" y="868"/>
                    <a:pt x="799" y="822"/>
                    <a:pt x="754" y="799"/>
                  </a:cubicBezTo>
                  <a:close/>
                  <a:moveTo>
                    <a:pt x="1544" y="878"/>
                  </a:moveTo>
                  <a:cubicBezTo>
                    <a:pt x="1440" y="878"/>
                    <a:pt x="1349" y="903"/>
                    <a:pt x="1302" y="982"/>
                  </a:cubicBezTo>
                  <a:cubicBezTo>
                    <a:pt x="1279" y="1005"/>
                    <a:pt x="1279" y="1005"/>
                    <a:pt x="1256" y="1005"/>
                  </a:cubicBezTo>
                  <a:cubicBezTo>
                    <a:pt x="1187" y="1073"/>
                    <a:pt x="1165" y="1164"/>
                    <a:pt x="1165" y="1256"/>
                  </a:cubicBezTo>
                  <a:cubicBezTo>
                    <a:pt x="1165" y="1347"/>
                    <a:pt x="1187" y="1438"/>
                    <a:pt x="1279" y="1507"/>
                  </a:cubicBezTo>
                  <a:cubicBezTo>
                    <a:pt x="1279" y="1507"/>
                    <a:pt x="1302" y="1530"/>
                    <a:pt x="1302" y="1552"/>
                  </a:cubicBezTo>
                  <a:cubicBezTo>
                    <a:pt x="1347" y="1621"/>
                    <a:pt x="1438" y="1644"/>
                    <a:pt x="1507" y="1644"/>
                  </a:cubicBezTo>
                  <a:cubicBezTo>
                    <a:pt x="1527" y="1650"/>
                    <a:pt x="1547" y="1653"/>
                    <a:pt x="1567" y="1653"/>
                  </a:cubicBezTo>
                  <a:cubicBezTo>
                    <a:pt x="1614" y="1653"/>
                    <a:pt x="1657" y="1637"/>
                    <a:pt x="1690" y="1621"/>
                  </a:cubicBezTo>
                  <a:cubicBezTo>
                    <a:pt x="1781" y="1575"/>
                    <a:pt x="1849" y="1507"/>
                    <a:pt x="1895" y="1415"/>
                  </a:cubicBezTo>
                  <a:cubicBezTo>
                    <a:pt x="1918" y="1393"/>
                    <a:pt x="1941" y="1324"/>
                    <a:pt x="1941" y="1278"/>
                  </a:cubicBezTo>
                  <a:cubicBezTo>
                    <a:pt x="1918" y="1187"/>
                    <a:pt x="1941" y="1096"/>
                    <a:pt x="1849" y="1050"/>
                  </a:cubicBezTo>
                  <a:cubicBezTo>
                    <a:pt x="1804" y="1005"/>
                    <a:pt x="1781" y="959"/>
                    <a:pt x="1735" y="936"/>
                  </a:cubicBezTo>
                  <a:cubicBezTo>
                    <a:pt x="1712" y="913"/>
                    <a:pt x="1690" y="890"/>
                    <a:pt x="1690" y="890"/>
                  </a:cubicBezTo>
                  <a:cubicBezTo>
                    <a:pt x="1640" y="883"/>
                    <a:pt x="1591" y="878"/>
                    <a:pt x="1544" y="878"/>
                  </a:cubicBezTo>
                  <a:close/>
                  <a:moveTo>
                    <a:pt x="2466" y="950"/>
                  </a:moveTo>
                  <a:cubicBezTo>
                    <a:pt x="2373" y="950"/>
                    <a:pt x="2280" y="984"/>
                    <a:pt x="2215" y="1050"/>
                  </a:cubicBezTo>
                  <a:cubicBezTo>
                    <a:pt x="2055" y="1210"/>
                    <a:pt x="2055" y="1461"/>
                    <a:pt x="2215" y="1598"/>
                  </a:cubicBezTo>
                  <a:cubicBezTo>
                    <a:pt x="2280" y="1675"/>
                    <a:pt x="2373" y="1709"/>
                    <a:pt x="2466" y="1709"/>
                  </a:cubicBezTo>
                  <a:cubicBezTo>
                    <a:pt x="2567" y="1709"/>
                    <a:pt x="2668" y="1669"/>
                    <a:pt x="2740" y="1598"/>
                  </a:cubicBezTo>
                  <a:cubicBezTo>
                    <a:pt x="2876" y="1461"/>
                    <a:pt x="2899" y="1233"/>
                    <a:pt x="2740" y="1073"/>
                  </a:cubicBezTo>
                  <a:cubicBezTo>
                    <a:pt x="2668" y="990"/>
                    <a:pt x="2567" y="950"/>
                    <a:pt x="2466" y="950"/>
                  </a:cubicBezTo>
                  <a:close/>
                  <a:moveTo>
                    <a:pt x="3424" y="1050"/>
                  </a:moveTo>
                  <a:cubicBezTo>
                    <a:pt x="3310" y="1050"/>
                    <a:pt x="3242" y="1096"/>
                    <a:pt x="3150" y="1164"/>
                  </a:cubicBezTo>
                  <a:cubicBezTo>
                    <a:pt x="3082" y="1233"/>
                    <a:pt x="3059" y="1324"/>
                    <a:pt x="3059" y="1415"/>
                  </a:cubicBezTo>
                  <a:cubicBezTo>
                    <a:pt x="3059" y="1530"/>
                    <a:pt x="3082" y="1598"/>
                    <a:pt x="3150" y="1689"/>
                  </a:cubicBezTo>
                  <a:cubicBezTo>
                    <a:pt x="3219" y="1758"/>
                    <a:pt x="3310" y="1803"/>
                    <a:pt x="3424" y="1803"/>
                  </a:cubicBezTo>
                  <a:cubicBezTo>
                    <a:pt x="3516" y="1803"/>
                    <a:pt x="3630" y="1781"/>
                    <a:pt x="3675" y="1689"/>
                  </a:cubicBezTo>
                  <a:cubicBezTo>
                    <a:pt x="3767" y="1621"/>
                    <a:pt x="3789" y="1530"/>
                    <a:pt x="3789" y="1438"/>
                  </a:cubicBezTo>
                  <a:cubicBezTo>
                    <a:pt x="3789" y="1324"/>
                    <a:pt x="3767" y="1256"/>
                    <a:pt x="3698" y="1164"/>
                  </a:cubicBezTo>
                  <a:cubicBezTo>
                    <a:pt x="3607" y="1096"/>
                    <a:pt x="3516" y="1050"/>
                    <a:pt x="3424" y="1050"/>
                  </a:cubicBezTo>
                  <a:close/>
                  <a:moveTo>
                    <a:pt x="4372" y="1153"/>
                  </a:moveTo>
                  <a:cubicBezTo>
                    <a:pt x="4280" y="1153"/>
                    <a:pt x="4189" y="1187"/>
                    <a:pt x="4109" y="1256"/>
                  </a:cubicBezTo>
                  <a:cubicBezTo>
                    <a:pt x="3972" y="1393"/>
                    <a:pt x="3949" y="1621"/>
                    <a:pt x="4109" y="1781"/>
                  </a:cubicBezTo>
                  <a:cubicBezTo>
                    <a:pt x="4189" y="1860"/>
                    <a:pt x="4280" y="1900"/>
                    <a:pt x="4372" y="1900"/>
                  </a:cubicBezTo>
                  <a:cubicBezTo>
                    <a:pt x="4463" y="1900"/>
                    <a:pt x="4554" y="1860"/>
                    <a:pt x="4634" y="1781"/>
                  </a:cubicBezTo>
                  <a:cubicBezTo>
                    <a:pt x="4771" y="1644"/>
                    <a:pt x="4794" y="1415"/>
                    <a:pt x="4634" y="1256"/>
                  </a:cubicBezTo>
                  <a:cubicBezTo>
                    <a:pt x="4554" y="1187"/>
                    <a:pt x="4463" y="1153"/>
                    <a:pt x="4372" y="1153"/>
                  </a:cubicBezTo>
                  <a:close/>
                  <a:moveTo>
                    <a:pt x="5091" y="1278"/>
                  </a:moveTo>
                  <a:cubicBezTo>
                    <a:pt x="5068" y="1301"/>
                    <a:pt x="5022" y="1347"/>
                    <a:pt x="4999" y="1393"/>
                  </a:cubicBezTo>
                  <a:cubicBezTo>
                    <a:pt x="4976" y="1415"/>
                    <a:pt x="4976" y="1461"/>
                    <a:pt x="4976" y="1484"/>
                  </a:cubicBezTo>
                  <a:cubicBezTo>
                    <a:pt x="4908" y="1598"/>
                    <a:pt x="4976" y="1712"/>
                    <a:pt x="5022" y="1781"/>
                  </a:cubicBezTo>
                  <a:cubicBezTo>
                    <a:pt x="5079" y="1880"/>
                    <a:pt x="5206" y="1935"/>
                    <a:pt x="5328" y="1935"/>
                  </a:cubicBezTo>
                  <a:cubicBezTo>
                    <a:pt x="5401" y="1935"/>
                    <a:pt x="5473" y="1915"/>
                    <a:pt x="5524" y="1872"/>
                  </a:cubicBezTo>
                  <a:cubicBezTo>
                    <a:pt x="5616" y="1803"/>
                    <a:pt x="5638" y="1781"/>
                    <a:pt x="5547" y="1712"/>
                  </a:cubicBezTo>
                  <a:cubicBezTo>
                    <a:pt x="5501" y="1644"/>
                    <a:pt x="5433" y="1575"/>
                    <a:pt x="5364" y="1530"/>
                  </a:cubicBezTo>
                  <a:cubicBezTo>
                    <a:pt x="5319" y="1461"/>
                    <a:pt x="5250" y="1393"/>
                    <a:pt x="5182" y="1347"/>
                  </a:cubicBezTo>
                  <a:cubicBezTo>
                    <a:pt x="5159" y="1324"/>
                    <a:pt x="5113" y="1278"/>
                    <a:pt x="5091" y="1278"/>
                  </a:cubicBezTo>
                  <a:close/>
                  <a:moveTo>
                    <a:pt x="560" y="1732"/>
                  </a:moveTo>
                  <a:cubicBezTo>
                    <a:pt x="549" y="1732"/>
                    <a:pt x="537" y="1733"/>
                    <a:pt x="525" y="1735"/>
                  </a:cubicBezTo>
                  <a:cubicBezTo>
                    <a:pt x="434" y="1735"/>
                    <a:pt x="343" y="1735"/>
                    <a:pt x="274" y="1803"/>
                  </a:cubicBezTo>
                  <a:cubicBezTo>
                    <a:pt x="252" y="1849"/>
                    <a:pt x="206" y="1895"/>
                    <a:pt x="160" y="1918"/>
                  </a:cubicBezTo>
                  <a:cubicBezTo>
                    <a:pt x="160" y="1940"/>
                    <a:pt x="137" y="1963"/>
                    <a:pt x="137" y="1986"/>
                  </a:cubicBezTo>
                  <a:cubicBezTo>
                    <a:pt x="92" y="2146"/>
                    <a:pt x="115" y="2283"/>
                    <a:pt x="229" y="2374"/>
                  </a:cubicBezTo>
                  <a:cubicBezTo>
                    <a:pt x="252" y="2374"/>
                    <a:pt x="252" y="2374"/>
                    <a:pt x="252" y="2397"/>
                  </a:cubicBezTo>
                  <a:cubicBezTo>
                    <a:pt x="320" y="2488"/>
                    <a:pt x="411" y="2488"/>
                    <a:pt x="503" y="2511"/>
                  </a:cubicBezTo>
                  <a:cubicBezTo>
                    <a:pt x="594" y="2511"/>
                    <a:pt x="685" y="2488"/>
                    <a:pt x="754" y="2397"/>
                  </a:cubicBezTo>
                  <a:cubicBezTo>
                    <a:pt x="754" y="2374"/>
                    <a:pt x="777" y="2351"/>
                    <a:pt x="799" y="2351"/>
                  </a:cubicBezTo>
                  <a:cubicBezTo>
                    <a:pt x="868" y="2283"/>
                    <a:pt x="868" y="2191"/>
                    <a:pt x="891" y="2123"/>
                  </a:cubicBezTo>
                  <a:cubicBezTo>
                    <a:pt x="891" y="2054"/>
                    <a:pt x="891" y="1986"/>
                    <a:pt x="868" y="1963"/>
                  </a:cubicBezTo>
                  <a:cubicBezTo>
                    <a:pt x="783" y="1858"/>
                    <a:pt x="699" y="1732"/>
                    <a:pt x="560" y="1732"/>
                  </a:cubicBezTo>
                  <a:close/>
                  <a:moveTo>
                    <a:pt x="1448" y="1840"/>
                  </a:moveTo>
                  <a:cubicBezTo>
                    <a:pt x="1357" y="1840"/>
                    <a:pt x="1264" y="1875"/>
                    <a:pt x="1187" y="1940"/>
                  </a:cubicBezTo>
                  <a:cubicBezTo>
                    <a:pt x="1028" y="2100"/>
                    <a:pt x="1028" y="2351"/>
                    <a:pt x="1187" y="2465"/>
                  </a:cubicBezTo>
                  <a:cubicBezTo>
                    <a:pt x="1254" y="2554"/>
                    <a:pt x="1346" y="2594"/>
                    <a:pt x="1440" y="2594"/>
                  </a:cubicBezTo>
                  <a:cubicBezTo>
                    <a:pt x="1540" y="2594"/>
                    <a:pt x="1642" y="2548"/>
                    <a:pt x="1712" y="2465"/>
                  </a:cubicBezTo>
                  <a:cubicBezTo>
                    <a:pt x="1849" y="2328"/>
                    <a:pt x="1872" y="2100"/>
                    <a:pt x="1712" y="1963"/>
                  </a:cubicBezTo>
                  <a:cubicBezTo>
                    <a:pt x="1641" y="1880"/>
                    <a:pt x="1546" y="1840"/>
                    <a:pt x="1448" y="1840"/>
                  </a:cubicBezTo>
                  <a:close/>
                  <a:moveTo>
                    <a:pt x="2374" y="1918"/>
                  </a:moveTo>
                  <a:cubicBezTo>
                    <a:pt x="2283" y="1918"/>
                    <a:pt x="2192" y="1940"/>
                    <a:pt x="2123" y="2009"/>
                  </a:cubicBezTo>
                  <a:cubicBezTo>
                    <a:pt x="1963" y="2169"/>
                    <a:pt x="1963" y="2374"/>
                    <a:pt x="2100" y="2534"/>
                  </a:cubicBezTo>
                  <a:cubicBezTo>
                    <a:pt x="2169" y="2602"/>
                    <a:pt x="2260" y="2648"/>
                    <a:pt x="2374" y="2648"/>
                  </a:cubicBezTo>
                  <a:cubicBezTo>
                    <a:pt x="2466" y="2648"/>
                    <a:pt x="2557" y="2625"/>
                    <a:pt x="2625" y="2557"/>
                  </a:cubicBezTo>
                  <a:cubicBezTo>
                    <a:pt x="2785" y="2397"/>
                    <a:pt x="2785" y="2169"/>
                    <a:pt x="2648" y="2032"/>
                  </a:cubicBezTo>
                  <a:cubicBezTo>
                    <a:pt x="2580" y="1940"/>
                    <a:pt x="2488" y="1918"/>
                    <a:pt x="2374" y="1918"/>
                  </a:cubicBezTo>
                  <a:close/>
                  <a:moveTo>
                    <a:pt x="3348" y="1977"/>
                  </a:moveTo>
                  <a:cubicBezTo>
                    <a:pt x="3257" y="1977"/>
                    <a:pt x="3171" y="2011"/>
                    <a:pt x="3105" y="2077"/>
                  </a:cubicBezTo>
                  <a:cubicBezTo>
                    <a:pt x="2945" y="2237"/>
                    <a:pt x="2945" y="2443"/>
                    <a:pt x="3082" y="2602"/>
                  </a:cubicBezTo>
                  <a:cubicBezTo>
                    <a:pt x="3153" y="2685"/>
                    <a:pt x="3249" y="2725"/>
                    <a:pt x="3347" y="2725"/>
                  </a:cubicBezTo>
                  <a:cubicBezTo>
                    <a:pt x="3437" y="2725"/>
                    <a:pt x="3530" y="2691"/>
                    <a:pt x="3607" y="2625"/>
                  </a:cubicBezTo>
                  <a:cubicBezTo>
                    <a:pt x="3767" y="2465"/>
                    <a:pt x="3767" y="2260"/>
                    <a:pt x="3630" y="2100"/>
                  </a:cubicBezTo>
                  <a:cubicBezTo>
                    <a:pt x="3547" y="2017"/>
                    <a:pt x="3445" y="1977"/>
                    <a:pt x="3348" y="1977"/>
                  </a:cubicBezTo>
                  <a:close/>
                  <a:moveTo>
                    <a:pt x="4303" y="2077"/>
                  </a:moveTo>
                  <a:cubicBezTo>
                    <a:pt x="4212" y="2077"/>
                    <a:pt x="4120" y="2112"/>
                    <a:pt x="4041" y="2169"/>
                  </a:cubicBezTo>
                  <a:cubicBezTo>
                    <a:pt x="3904" y="2306"/>
                    <a:pt x="3881" y="2557"/>
                    <a:pt x="4041" y="2694"/>
                  </a:cubicBezTo>
                  <a:cubicBezTo>
                    <a:pt x="4120" y="2773"/>
                    <a:pt x="4212" y="2808"/>
                    <a:pt x="4300" y="2808"/>
                  </a:cubicBezTo>
                  <a:cubicBezTo>
                    <a:pt x="4389" y="2808"/>
                    <a:pt x="4474" y="2773"/>
                    <a:pt x="4543" y="2716"/>
                  </a:cubicBezTo>
                  <a:cubicBezTo>
                    <a:pt x="4680" y="2579"/>
                    <a:pt x="4702" y="2351"/>
                    <a:pt x="4566" y="2191"/>
                  </a:cubicBezTo>
                  <a:cubicBezTo>
                    <a:pt x="4486" y="2112"/>
                    <a:pt x="4394" y="2077"/>
                    <a:pt x="4303" y="2077"/>
                  </a:cubicBezTo>
                  <a:close/>
                  <a:moveTo>
                    <a:pt x="5268" y="2163"/>
                  </a:moveTo>
                  <a:cubicBezTo>
                    <a:pt x="5253" y="2163"/>
                    <a:pt x="5240" y="2165"/>
                    <a:pt x="5227" y="2169"/>
                  </a:cubicBezTo>
                  <a:cubicBezTo>
                    <a:pt x="5136" y="2169"/>
                    <a:pt x="5045" y="2191"/>
                    <a:pt x="4954" y="2260"/>
                  </a:cubicBezTo>
                  <a:cubicBezTo>
                    <a:pt x="4908" y="2328"/>
                    <a:pt x="4885" y="2443"/>
                    <a:pt x="4862" y="2534"/>
                  </a:cubicBezTo>
                  <a:cubicBezTo>
                    <a:pt x="4862" y="2579"/>
                    <a:pt x="4931" y="2762"/>
                    <a:pt x="4976" y="2785"/>
                  </a:cubicBezTo>
                  <a:cubicBezTo>
                    <a:pt x="5045" y="2853"/>
                    <a:pt x="5136" y="2876"/>
                    <a:pt x="5227" y="2876"/>
                  </a:cubicBezTo>
                  <a:cubicBezTo>
                    <a:pt x="5319" y="2876"/>
                    <a:pt x="5410" y="2853"/>
                    <a:pt x="5479" y="2785"/>
                  </a:cubicBezTo>
                  <a:cubicBezTo>
                    <a:pt x="5547" y="2694"/>
                    <a:pt x="5570" y="2602"/>
                    <a:pt x="5593" y="2511"/>
                  </a:cubicBezTo>
                  <a:cubicBezTo>
                    <a:pt x="5593" y="2465"/>
                    <a:pt x="5501" y="2283"/>
                    <a:pt x="5479" y="2260"/>
                  </a:cubicBezTo>
                  <a:cubicBezTo>
                    <a:pt x="5422" y="2204"/>
                    <a:pt x="5335" y="2163"/>
                    <a:pt x="5268" y="2163"/>
                  </a:cubicBezTo>
                  <a:close/>
                  <a:moveTo>
                    <a:pt x="6084" y="2274"/>
                  </a:moveTo>
                  <a:cubicBezTo>
                    <a:pt x="6060" y="2274"/>
                    <a:pt x="6034" y="2285"/>
                    <a:pt x="6004" y="2306"/>
                  </a:cubicBezTo>
                  <a:cubicBezTo>
                    <a:pt x="5981" y="2328"/>
                    <a:pt x="5958" y="2374"/>
                    <a:pt x="5912" y="2397"/>
                  </a:cubicBezTo>
                  <a:cubicBezTo>
                    <a:pt x="5730" y="2602"/>
                    <a:pt x="5844" y="2853"/>
                    <a:pt x="6049" y="2922"/>
                  </a:cubicBezTo>
                  <a:cubicBezTo>
                    <a:pt x="6098" y="2946"/>
                    <a:pt x="6147" y="2958"/>
                    <a:pt x="6194" y="2958"/>
                  </a:cubicBezTo>
                  <a:cubicBezTo>
                    <a:pt x="6323" y="2958"/>
                    <a:pt x="6439" y="2873"/>
                    <a:pt x="6506" y="2739"/>
                  </a:cubicBezTo>
                  <a:cubicBezTo>
                    <a:pt x="6529" y="2694"/>
                    <a:pt x="6529" y="2671"/>
                    <a:pt x="6460" y="2625"/>
                  </a:cubicBezTo>
                  <a:cubicBezTo>
                    <a:pt x="6414" y="2579"/>
                    <a:pt x="6369" y="2534"/>
                    <a:pt x="6323" y="2488"/>
                  </a:cubicBezTo>
                  <a:cubicBezTo>
                    <a:pt x="6277" y="2420"/>
                    <a:pt x="6209" y="2374"/>
                    <a:pt x="6163" y="2328"/>
                  </a:cubicBezTo>
                  <a:cubicBezTo>
                    <a:pt x="6138" y="2291"/>
                    <a:pt x="6113" y="2274"/>
                    <a:pt x="6084" y="2274"/>
                  </a:cubicBezTo>
                  <a:close/>
                  <a:moveTo>
                    <a:pt x="389" y="2693"/>
                  </a:moveTo>
                  <a:cubicBezTo>
                    <a:pt x="305" y="2693"/>
                    <a:pt x="223" y="2722"/>
                    <a:pt x="160" y="2785"/>
                  </a:cubicBezTo>
                  <a:cubicBezTo>
                    <a:pt x="0" y="2945"/>
                    <a:pt x="0" y="3173"/>
                    <a:pt x="137" y="3333"/>
                  </a:cubicBezTo>
                  <a:cubicBezTo>
                    <a:pt x="217" y="3413"/>
                    <a:pt x="314" y="3453"/>
                    <a:pt x="408" y="3453"/>
                  </a:cubicBezTo>
                  <a:cubicBezTo>
                    <a:pt x="503" y="3453"/>
                    <a:pt x="594" y="3413"/>
                    <a:pt x="662" y="3333"/>
                  </a:cubicBezTo>
                  <a:cubicBezTo>
                    <a:pt x="845" y="3173"/>
                    <a:pt x="799" y="2945"/>
                    <a:pt x="662" y="2808"/>
                  </a:cubicBezTo>
                  <a:cubicBezTo>
                    <a:pt x="588" y="2734"/>
                    <a:pt x="487" y="2693"/>
                    <a:pt x="389" y="2693"/>
                  </a:cubicBezTo>
                  <a:close/>
                  <a:moveTo>
                    <a:pt x="1379" y="2756"/>
                  </a:moveTo>
                  <a:cubicBezTo>
                    <a:pt x="1284" y="2756"/>
                    <a:pt x="1187" y="2796"/>
                    <a:pt x="1096" y="2876"/>
                  </a:cubicBezTo>
                  <a:cubicBezTo>
                    <a:pt x="1028" y="2945"/>
                    <a:pt x="1005" y="3036"/>
                    <a:pt x="1005" y="3127"/>
                  </a:cubicBezTo>
                  <a:cubicBezTo>
                    <a:pt x="1005" y="3241"/>
                    <a:pt x="1028" y="3310"/>
                    <a:pt x="1119" y="3401"/>
                  </a:cubicBezTo>
                  <a:cubicBezTo>
                    <a:pt x="1199" y="3470"/>
                    <a:pt x="1290" y="3504"/>
                    <a:pt x="1381" y="3504"/>
                  </a:cubicBezTo>
                  <a:cubicBezTo>
                    <a:pt x="1473" y="3504"/>
                    <a:pt x="1564" y="3470"/>
                    <a:pt x="1644" y="3401"/>
                  </a:cubicBezTo>
                  <a:cubicBezTo>
                    <a:pt x="1712" y="3333"/>
                    <a:pt x="1758" y="3241"/>
                    <a:pt x="1758" y="3127"/>
                  </a:cubicBezTo>
                  <a:cubicBezTo>
                    <a:pt x="1758" y="3036"/>
                    <a:pt x="1712" y="2945"/>
                    <a:pt x="1644" y="2876"/>
                  </a:cubicBezTo>
                  <a:cubicBezTo>
                    <a:pt x="1564" y="2796"/>
                    <a:pt x="1473" y="2756"/>
                    <a:pt x="1379" y="2756"/>
                  </a:cubicBezTo>
                  <a:close/>
                  <a:moveTo>
                    <a:pt x="2322" y="2850"/>
                  </a:moveTo>
                  <a:cubicBezTo>
                    <a:pt x="2231" y="2850"/>
                    <a:pt x="2144" y="2890"/>
                    <a:pt x="2078" y="2967"/>
                  </a:cubicBezTo>
                  <a:cubicBezTo>
                    <a:pt x="1918" y="3127"/>
                    <a:pt x="1918" y="3310"/>
                    <a:pt x="2055" y="3470"/>
                  </a:cubicBezTo>
                  <a:cubicBezTo>
                    <a:pt x="2135" y="3561"/>
                    <a:pt x="2232" y="3601"/>
                    <a:pt x="2326" y="3601"/>
                  </a:cubicBezTo>
                  <a:cubicBezTo>
                    <a:pt x="2420" y="3601"/>
                    <a:pt x="2511" y="3561"/>
                    <a:pt x="2580" y="3492"/>
                  </a:cubicBezTo>
                  <a:cubicBezTo>
                    <a:pt x="2740" y="3333"/>
                    <a:pt x="2740" y="3127"/>
                    <a:pt x="2603" y="2990"/>
                  </a:cubicBezTo>
                  <a:cubicBezTo>
                    <a:pt x="2520" y="2896"/>
                    <a:pt x="2419" y="2850"/>
                    <a:pt x="2322" y="2850"/>
                  </a:cubicBezTo>
                  <a:close/>
                  <a:moveTo>
                    <a:pt x="3250" y="2933"/>
                  </a:moveTo>
                  <a:cubicBezTo>
                    <a:pt x="3162" y="2933"/>
                    <a:pt x="3070" y="2967"/>
                    <a:pt x="2991" y="3036"/>
                  </a:cubicBezTo>
                  <a:cubicBezTo>
                    <a:pt x="2854" y="3196"/>
                    <a:pt x="2854" y="3447"/>
                    <a:pt x="3013" y="3561"/>
                  </a:cubicBezTo>
                  <a:cubicBezTo>
                    <a:pt x="3085" y="3632"/>
                    <a:pt x="3174" y="3672"/>
                    <a:pt x="3266" y="3672"/>
                  </a:cubicBezTo>
                  <a:cubicBezTo>
                    <a:pt x="3351" y="3672"/>
                    <a:pt x="3439" y="3638"/>
                    <a:pt x="3516" y="3561"/>
                  </a:cubicBezTo>
                  <a:cubicBezTo>
                    <a:pt x="3675" y="3401"/>
                    <a:pt x="3653" y="3150"/>
                    <a:pt x="3493" y="3036"/>
                  </a:cubicBezTo>
                  <a:cubicBezTo>
                    <a:pt x="3424" y="2967"/>
                    <a:pt x="3339" y="2933"/>
                    <a:pt x="3250" y="2933"/>
                  </a:cubicBezTo>
                  <a:close/>
                  <a:moveTo>
                    <a:pt x="4200" y="3036"/>
                  </a:moveTo>
                  <a:cubicBezTo>
                    <a:pt x="4109" y="3036"/>
                    <a:pt x="4018" y="3082"/>
                    <a:pt x="3926" y="3150"/>
                  </a:cubicBezTo>
                  <a:cubicBezTo>
                    <a:pt x="3881" y="3219"/>
                    <a:pt x="3858" y="3310"/>
                    <a:pt x="3835" y="3401"/>
                  </a:cubicBezTo>
                  <a:cubicBezTo>
                    <a:pt x="3835" y="3447"/>
                    <a:pt x="3926" y="3629"/>
                    <a:pt x="3949" y="3675"/>
                  </a:cubicBezTo>
                  <a:cubicBezTo>
                    <a:pt x="4018" y="3744"/>
                    <a:pt x="4132" y="3766"/>
                    <a:pt x="4200" y="3766"/>
                  </a:cubicBezTo>
                  <a:cubicBezTo>
                    <a:pt x="4292" y="3766"/>
                    <a:pt x="4406" y="3721"/>
                    <a:pt x="4474" y="3652"/>
                  </a:cubicBezTo>
                  <a:cubicBezTo>
                    <a:pt x="4543" y="3584"/>
                    <a:pt x="4543" y="3470"/>
                    <a:pt x="4566" y="3378"/>
                  </a:cubicBezTo>
                  <a:cubicBezTo>
                    <a:pt x="4566" y="3333"/>
                    <a:pt x="4497" y="3150"/>
                    <a:pt x="4451" y="3127"/>
                  </a:cubicBezTo>
                  <a:cubicBezTo>
                    <a:pt x="4383" y="3059"/>
                    <a:pt x="4292" y="3036"/>
                    <a:pt x="4200" y="3036"/>
                  </a:cubicBezTo>
                  <a:close/>
                  <a:moveTo>
                    <a:pt x="5147" y="3141"/>
                  </a:moveTo>
                  <a:cubicBezTo>
                    <a:pt x="5067" y="3141"/>
                    <a:pt x="4985" y="3176"/>
                    <a:pt x="4908" y="3241"/>
                  </a:cubicBezTo>
                  <a:cubicBezTo>
                    <a:pt x="4771" y="3401"/>
                    <a:pt x="4771" y="3584"/>
                    <a:pt x="4908" y="3721"/>
                  </a:cubicBezTo>
                  <a:cubicBezTo>
                    <a:pt x="4991" y="3804"/>
                    <a:pt x="5080" y="3844"/>
                    <a:pt x="5166" y="3844"/>
                  </a:cubicBezTo>
                  <a:cubicBezTo>
                    <a:pt x="5245" y="3844"/>
                    <a:pt x="5321" y="3809"/>
                    <a:pt x="5387" y="3744"/>
                  </a:cubicBezTo>
                  <a:cubicBezTo>
                    <a:pt x="5547" y="3584"/>
                    <a:pt x="5547" y="3401"/>
                    <a:pt x="5387" y="3264"/>
                  </a:cubicBezTo>
                  <a:cubicBezTo>
                    <a:pt x="5316" y="3181"/>
                    <a:pt x="5233" y="3141"/>
                    <a:pt x="5147" y="3141"/>
                  </a:cubicBezTo>
                  <a:close/>
                  <a:moveTo>
                    <a:pt x="6074" y="3210"/>
                  </a:moveTo>
                  <a:cubicBezTo>
                    <a:pt x="5997" y="3210"/>
                    <a:pt x="5921" y="3244"/>
                    <a:pt x="5844" y="3310"/>
                  </a:cubicBezTo>
                  <a:cubicBezTo>
                    <a:pt x="5775" y="3378"/>
                    <a:pt x="5730" y="3470"/>
                    <a:pt x="5730" y="3561"/>
                  </a:cubicBezTo>
                  <a:cubicBezTo>
                    <a:pt x="5730" y="3652"/>
                    <a:pt x="5775" y="3721"/>
                    <a:pt x="5844" y="3789"/>
                  </a:cubicBezTo>
                  <a:cubicBezTo>
                    <a:pt x="5915" y="3872"/>
                    <a:pt x="5998" y="3912"/>
                    <a:pt x="6084" y="3912"/>
                  </a:cubicBezTo>
                  <a:cubicBezTo>
                    <a:pt x="6164" y="3912"/>
                    <a:pt x="6246" y="3878"/>
                    <a:pt x="6323" y="3812"/>
                  </a:cubicBezTo>
                  <a:cubicBezTo>
                    <a:pt x="6460" y="3652"/>
                    <a:pt x="6460" y="3470"/>
                    <a:pt x="6323" y="3333"/>
                  </a:cubicBezTo>
                  <a:cubicBezTo>
                    <a:pt x="6240" y="3250"/>
                    <a:pt x="6157" y="3210"/>
                    <a:pt x="6074" y="3210"/>
                  </a:cubicBezTo>
                  <a:close/>
                  <a:moveTo>
                    <a:pt x="7077" y="3291"/>
                  </a:moveTo>
                  <a:cubicBezTo>
                    <a:pt x="7041" y="3291"/>
                    <a:pt x="7000" y="3307"/>
                    <a:pt x="6939" y="3333"/>
                  </a:cubicBezTo>
                  <a:cubicBezTo>
                    <a:pt x="6711" y="3401"/>
                    <a:pt x="6643" y="3675"/>
                    <a:pt x="6802" y="3858"/>
                  </a:cubicBezTo>
                  <a:cubicBezTo>
                    <a:pt x="6874" y="3929"/>
                    <a:pt x="6972" y="3965"/>
                    <a:pt x="7069" y="3965"/>
                  </a:cubicBezTo>
                  <a:cubicBezTo>
                    <a:pt x="7127" y="3965"/>
                    <a:pt x="7185" y="3952"/>
                    <a:pt x="7236" y="3926"/>
                  </a:cubicBezTo>
                  <a:cubicBezTo>
                    <a:pt x="7327" y="3881"/>
                    <a:pt x="7396" y="3675"/>
                    <a:pt x="7373" y="3561"/>
                  </a:cubicBezTo>
                  <a:cubicBezTo>
                    <a:pt x="7350" y="3492"/>
                    <a:pt x="7305" y="3470"/>
                    <a:pt x="7282" y="3447"/>
                  </a:cubicBezTo>
                  <a:cubicBezTo>
                    <a:pt x="7183" y="3334"/>
                    <a:pt x="7136" y="3291"/>
                    <a:pt x="7077" y="3291"/>
                  </a:cubicBezTo>
                  <a:close/>
                  <a:moveTo>
                    <a:pt x="7715" y="3881"/>
                  </a:moveTo>
                  <a:cubicBezTo>
                    <a:pt x="7693" y="3903"/>
                    <a:pt x="7693" y="3903"/>
                    <a:pt x="7715" y="3903"/>
                  </a:cubicBezTo>
                  <a:cubicBezTo>
                    <a:pt x="7715" y="3926"/>
                    <a:pt x="7738" y="3949"/>
                    <a:pt x="7761" y="3949"/>
                  </a:cubicBezTo>
                  <a:cubicBezTo>
                    <a:pt x="7795" y="4000"/>
                    <a:pt x="7830" y="4026"/>
                    <a:pt x="7845" y="4026"/>
                  </a:cubicBezTo>
                  <a:cubicBezTo>
                    <a:pt x="7850" y="4026"/>
                    <a:pt x="7852" y="4023"/>
                    <a:pt x="7852" y="4017"/>
                  </a:cubicBezTo>
                  <a:cubicBezTo>
                    <a:pt x="7830" y="3995"/>
                    <a:pt x="7807" y="3949"/>
                    <a:pt x="7784" y="3926"/>
                  </a:cubicBezTo>
                  <a:cubicBezTo>
                    <a:pt x="7761" y="3903"/>
                    <a:pt x="7738" y="3903"/>
                    <a:pt x="7738" y="3881"/>
                  </a:cubicBezTo>
                  <a:close/>
                  <a:moveTo>
                    <a:pt x="332" y="3626"/>
                  </a:moveTo>
                  <a:cubicBezTo>
                    <a:pt x="282" y="3626"/>
                    <a:pt x="231" y="3634"/>
                    <a:pt x="183" y="3652"/>
                  </a:cubicBezTo>
                  <a:cubicBezTo>
                    <a:pt x="115" y="3675"/>
                    <a:pt x="115" y="3675"/>
                    <a:pt x="137" y="3744"/>
                  </a:cubicBezTo>
                  <a:cubicBezTo>
                    <a:pt x="183" y="3812"/>
                    <a:pt x="206" y="3881"/>
                    <a:pt x="229" y="3949"/>
                  </a:cubicBezTo>
                  <a:cubicBezTo>
                    <a:pt x="297" y="4086"/>
                    <a:pt x="366" y="4200"/>
                    <a:pt x="457" y="4291"/>
                  </a:cubicBezTo>
                  <a:cubicBezTo>
                    <a:pt x="478" y="4322"/>
                    <a:pt x="494" y="4335"/>
                    <a:pt x="507" y="4335"/>
                  </a:cubicBezTo>
                  <a:cubicBezTo>
                    <a:pt x="523" y="4335"/>
                    <a:pt x="536" y="4316"/>
                    <a:pt x="548" y="4291"/>
                  </a:cubicBezTo>
                  <a:cubicBezTo>
                    <a:pt x="571" y="4291"/>
                    <a:pt x="571" y="4269"/>
                    <a:pt x="571" y="4269"/>
                  </a:cubicBezTo>
                  <a:cubicBezTo>
                    <a:pt x="594" y="4246"/>
                    <a:pt x="617" y="4246"/>
                    <a:pt x="617" y="4223"/>
                  </a:cubicBezTo>
                  <a:cubicBezTo>
                    <a:pt x="708" y="4132"/>
                    <a:pt x="731" y="3903"/>
                    <a:pt x="685" y="3812"/>
                  </a:cubicBezTo>
                  <a:cubicBezTo>
                    <a:pt x="618" y="3694"/>
                    <a:pt x="476" y="3626"/>
                    <a:pt x="332" y="3626"/>
                  </a:cubicBezTo>
                  <a:close/>
                  <a:moveTo>
                    <a:pt x="1289" y="3712"/>
                  </a:moveTo>
                  <a:cubicBezTo>
                    <a:pt x="1200" y="3712"/>
                    <a:pt x="1111" y="3752"/>
                    <a:pt x="1028" y="3835"/>
                  </a:cubicBezTo>
                  <a:cubicBezTo>
                    <a:pt x="868" y="3972"/>
                    <a:pt x="868" y="4200"/>
                    <a:pt x="1028" y="4360"/>
                  </a:cubicBezTo>
                  <a:cubicBezTo>
                    <a:pt x="1104" y="4426"/>
                    <a:pt x="1192" y="4460"/>
                    <a:pt x="1280" y="4460"/>
                  </a:cubicBezTo>
                  <a:cubicBezTo>
                    <a:pt x="1374" y="4460"/>
                    <a:pt x="1470" y="4420"/>
                    <a:pt x="1553" y="4337"/>
                  </a:cubicBezTo>
                  <a:cubicBezTo>
                    <a:pt x="1690" y="4177"/>
                    <a:pt x="1690" y="3972"/>
                    <a:pt x="1530" y="3812"/>
                  </a:cubicBezTo>
                  <a:cubicBezTo>
                    <a:pt x="1453" y="3746"/>
                    <a:pt x="1371" y="3712"/>
                    <a:pt x="1289" y="3712"/>
                  </a:cubicBezTo>
                  <a:close/>
                  <a:moveTo>
                    <a:pt x="2249" y="3811"/>
                  </a:moveTo>
                  <a:cubicBezTo>
                    <a:pt x="2150" y="3811"/>
                    <a:pt x="2050" y="3852"/>
                    <a:pt x="1963" y="3926"/>
                  </a:cubicBezTo>
                  <a:cubicBezTo>
                    <a:pt x="1827" y="4063"/>
                    <a:pt x="1827" y="4314"/>
                    <a:pt x="1986" y="4451"/>
                  </a:cubicBezTo>
                  <a:cubicBezTo>
                    <a:pt x="2063" y="4517"/>
                    <a:pt x="2150" y="4551"/>
                    <a:pt x="2236" y="4551"/>
                  </a:cubicBezTo>
                  <a:cubicBezTo>
                    <a:pt x="2328" y="4551"/>
                    <a:pt x="2417" y="4511"/>
                    <a:pt x="2488" y="4428"/>
                  </a:cubicBezTo>
                  <a:cubicBezTo>
                    <a:pt x="2648" y="4291"/>
                    <a:pt x="2625" y="4040"/>
                    <a:pt x="2488" y="3903"/>
                  </a:cubicBezTo>
                  <a:cubicBezTo>
                    <a:pt x="2415" y="3841"/>
                    <a:pt x="2332" y="3811"/>
                    <a:pt x="2249" y="3811"/>
                  </a:cubicBezTo>
                  <a:close/>
                  <a:moveTo>
                    <a:pt x="3173" y="3881"/>
                  </a:moveTo>
                  <a:cubicBezTo>
                    <a:pt x="3082" y="3903"/>
                    <a:pt x="2968" y="3926"/>
                    <a:pt x="2899" y="3972"/>
                  </a:cubicBezTo>
                  <a:cubicBezTo>
                    <a:pt x="2876" y="4017"/>
                    <a:pt x="2785" y="4200"/>
                    <a:pt x="2785" y="4246"/>
                  </a:cubicBezTo>
                  <a:cubicBezTo>
                    <a:pt x="2808" y="4337"/>
                    <a:pt x="2831" y="4428"/>
                    <a:pt x="2899" y="4497"/>
                  </a:cubicBezTo>
                  <a:cubicBezTo>
                    <a:pt x="2920" y="4537"/>
                    <a:pt x="3067" y="4615"/>
                    <a:pt x="3131" y="4615"/>
                  </a:cubicBezTo>
                  <a:cubicBezTo>
                    <a:pt x="3139" y="4615"/>
                    <a:pt x="3145" y="4613"/>
                    <a:pt x="3150" y="4611"/>
                  </a:cubicBezTo>
                  <a:cubicBezTo>
                    <a:pt x="3242" y="4588"/>
                    <a:pt x="3356" y="4588"/>
                    <a:pt x="3424" y="4520"/>
                  </a:cubicBezTo>
                  <a:cubicBezTo>
                    <a:pt x="3493" y="4451"/>
                    <a:pt x="3516" y="4337"/>
                    <a:pt x="3516" y="4246"/>
                  </a:cubicBezTo>
                  <a:cubicBezTo>
                    <a:pt x="3516" y="4177"/>
                    <a:pt x="3493" y="4063"/>
                    <a:pt x="3424" y="3995"/>
                  </a:cubicBezTo>
                  <a:cubicBezTo>
                    <a:pt x="3401" y="3972"/>
                    <a:pt x="3219" y="3881"/>
                    <a:pt x="3173" y="3881"/>
                  </a:cubicBezTo>
                  <a:close/>
                  <a:moveTo>
                    <a:pt x="4112" y="3989"/>
                  </a:moveTo>
                  <a:cubicBezTo>
                    <a:pt x="4029" y="3989"/>
                    <a:pt x="3949" y="4029"/>
                    <a:pt x="3881" y="4109"/>
                  </a:cubicBezTo>
                  <a:cubicBezTo>
                    <a:pt x="3721" y="4269"/>
                    <a:pt x="3721" y="4428"/>
                    <a:pt x="3881" y="4588"/>
                  </a:cubicBezTo>
                  <a:cubicBezTo>
                    <a:pt x="3949" y="4657"/>
                    <a:pt x="4029" y="4691"/>
                    <a:pt x="4109" y="4691"/>
                  </a:cubicBezTo>
                  <a:cubicBezTo>
                    <a:pt x="4189" y="4691"/>
                    <a:pt x="4269" y="4657"/>
                    <a:pt x="4337" y="4588"/>
                  </a:cubicBezTo>
                  <a:cubicBezTo>
                    <a:pt x="4497" y="4428"/>
                    <a:pt x="4497" y="4269"/>
                    <a:pt x="4360" y="4109"/>
                  </a:cubicBezTo>
                  <a:cubicBezTo>
                    <a:pt x="4280" y="4029"/>
                    <a:pt x="4195" y="3989"/>
                    <a:pt x="4112" y="3989"/>
                  </a:cubicBezTo>
                  <a:close/>
                  <a:moveTo>
                    <a:pt x="5079" y="4075"/>
                  </a:moveTo>
                  <a:cubicBezTo>
                    <a:pt x="4999" y="4075"/>
                    <a:pt x="4919" y="4109"/>
                    <a:pt x="4839" y="4177"/>
                  </a:cubicBezTo>
                  <a:cubicBezTo>
                    <a:pt x="4702" y="4314"/>
                    <a:pt x="4702" y="4497"/>
                    <a:pt x="4839" y="4657"/>
                  </a:cubicBezTo>
                  <a:cubicBezTo>
                    <a:pt x="4922" y="4728"/>
                    <a:pt x="5005" y="4768"/>
                    <a:pt x="5088" y="4768"/>
                  </a:cubicBezTo>
                  <a:cubicBezTo>
                    <a:pt x="5165" y="4768"/>
                    <a:pt x="5242" y="4733"/>
                    <a:pt x="5319" y="4657"/>
                  </a:cubicBezTo>
                  <a:cubicBezTo>
                    <a:pt x="5479" y="4497"/>
                    <a:pt x="5479" y="4337"/>
                    <a:pt x="5319" y="4177"/>
                  </a:cubicBezTo>
                  <a:cubicBezTo>
                    <a:pt x="5239" y="4109"/>
                    <a:pt x="5159" y="4075"/>
                    <a:pt x="5079" y="4075"/>
                  </a:cubicBezTo>
                  <a:close/>
                  <a:moveTo>
                    <a:pt x="6005" y="4146"/>
                  </a:moveTo>
                  <a:cubicBezTo>
                    <a:pt x="5923" y="4146"/>
                    <a:pt x="5841" y="4180"/>
                    <a:pt x="5775" y="4246"/>
                  </a:cubicBezTo>
                  <a:cubicBezTo>
                    <a:pt x="5638" y="4383"/>
                    <a:pt x="5638" y="4588"/>
                    <a:pt x="5775" y="4725"/>
                  </a:cubicBezTo>
                  <a:cubicBezTo>
                    <a:pt x="5844" y="4794"/>
                    <a:pt x="5929" y="4828"/>
                    <a:pt x="6015" y="4828"/>
                  </a:cubicBezTo>
                  <a:cubicBezTo>
                    <a:pt x="6101" y="4828"/>
                    <a:pt x="6186" y="4794"/>
                    <a:pt x="6255" y="4725"/>
                  </a:cubicBezTo>
                  <a:cubicBezTo>
                    <a:pt x="6369" y="4588"/>
                    <a:pt x="6392" y="4405"/>
                    <a:pt x="6255" y="4269"/>
                  </a:cubicBezTo>
                  <a:cubicBezTo>
                    <a:pt x="6184" y="4186"/>
                    <a:pt x="6094" y="4146"/>
                    <a:pt x="6005" y="4146"/>
                  </a:cubicBezTo>
                  <a:close/>
                  <a:moveTo>
                    <a:pt x="6953" y="4254"/>
                  </a:moveTo>
                  <a:cubicBezTo>
                    <a:pt x="6869" y="4254"/>
                    <a:pt x="6788" y="4283"/>
                    <a:pt x="6734" y="4337"/>
                  </a:cubicBezTo>
                  <a:cubicBezTo>
                    <a:pt x="6620" y="4451"/>
                    <a:pt x="6597" y="4702"/>
                    <a:pt x="6711" y="4816"/>
                  </a:cubicBezTo>
                  <a:cubicBezTo>
                    <a:pt x="6771" y="4876"/>
                    <a:pt x="6868" y="4911"/>
                    <a:pt x="6963" y="4911"/>
                  </a:cubicBezTo>
                  <a:cubicBezTo>
                    <a:pt x="7050" y="4911"/>
                    <a:pt x="7136" y="4882"/>
                    <a:pt x="7190" y="4816"/>
                  </a:cubicBezTo>
                  <a:cubicBezTo>
                    <a:pt x="7305" y="4702"/>
                    <a:pt x="7305" y="4474"/>
                    <a:pt x="7213" y="4360"/>
                  </a:cubicBezTo>
                  <a:cubicBezTo>
                    <a:pt x="7142" y="4288"/>
                    <a:pt x="7045" y="4254"/>
                    <a:pt x="6953" y="4254"/>
                  </a:cubicBezTo>
                  <a:close/>
                  <a:moveTo>
                    <a:pt x="7920" y="4353"/>
                  </a:moveTo>
                  <a:cubicBezTo>
                    <a:pt x="7818" y="4353"/>
                    <a:pt x="7720" y="4388"/>
                    <a:pt x="7670" y="4451"/>
                  </a:cubicBezTo>
                  <a:cubicBezTo>
                    <a:pt x="7556" y="4565"/>
                    <a:pt x="7556" y="4816"/>
                    <a:pt x="7670" y="4930"/>
                  </a:cubicBezTo>
                  <a:cubicBezTo>
                    <a:pt x="7734" y="4974"/>
                    <a:pt x="7825" y="4996"/>
                    <a:pt x="7911" y="4996"/>
                  </a:cubicBezTo>
                  <a:cubicBezTo>
                    <a:pt x="8008" y="4996"/>
                    <a:pt x="8101" y="4968"/>
                    <a:pt x="8149" y="4908"/>
                  </a:cubicBezTo>
                  <a:cubicBezTo>
                    <a:pt x="8263" y="4794"/>
                    <a:pt x="8263" y="4542"/>
                    <a:pt x="8149" y="4428"/>
                  </a:cubicBezTo>
                  <a:cubicBezTo>
                    <a:pt x="8087" y="4377"/>
                    <a:pt x="8003" y="4353"/>
                    <a:pt x="7920" y="4353"/>
                  </a:cubicBezTo>
                  <a:close/>
                  <a:moveTo>
                    <a:pt x="8514" y="4679"/>
                  </a:moveTo>
                  <a:cubicBezTo>
                    <a:pt x="8514" y="4725"/>
                    <a:pt x="8514" y="4748"/>
                    <a:pt x="8514" y="4794"/>
                  </a:cubicBezTo>
                  <a:cubicBezTo>
                    <a:pt x="8537" y="4908"/>
                    <a:pt x="8674" y="5067"/>
                    <a:pt x="8811" y="5067"/>
                  </a:cubicBezTo>
                  <a:lnTo>
                    <a:pt x="8902" y="5067"/>
                  </a:lnTo>
                  <a:cubicBezTo>
                    <a:pt x="8880" y="5045"/>
                    <a:pt x="8857" y="5022"/>
                    <a:pt x="8857" y="4999"/>
                  </a:cubicBezTo>
                  <a:cubicBezTo>
                    <a:pt x="8811" y="4953"/>
                    <a:pt x="8765" y="4908"/>
                    <a:pt x="8720" y="4885"/>
                  </a:cubicBezTo>
                  <a:cubicBezTo>
                    <a:pt x="8674" y="4839"/>
                    <a:pt x="8628" y="4794"/>
                    <a:pt x="8583" y="4748"/>
                  </a:cubicBezTo>
                  <a:cubicBezTo>
                    <a:pt x="8560" y="4725"/>
                    <a:pt x="8537" y="4702"/>
                    <a:pt x="8514" y="4679"/>
                  </a:cubicBezTo>
                  <a:close/>
                  <a:moveTo>
                    <a:pt x="1185" y="4677"/>
                  </a:moveTo>
                  <a:cubicBezTo>
                    <a:pt x="1171" y="4677"/>
                    <a:pt x="1156" y="4678"/>
                    <a:pt x="1142" y="4679"/>
                  </a:cubicBezTo>
                  <a:cubicBezTo>
                    <a:pt x="1073" y="4679"/>
                    <a:pt x="1005" y="4702"/>
                    <a:pt x="936" y="4748"/>
                  </a:cubicBezTo>
                  <a:cubicBezTo>
                    <a:pt x="913" y="4771"/>
                    <a:pt x="913" y="4794"/>
                    <a:pt x="936" y="4839"/>
                  </a:cubicBezTo>
                  <a:cubicBezTo>
                    <a:pt x="1028" y="4908"/>
                    <a:pt x="1096" y="4976"/>
                    <a:pt x="1165" y="5067"/>
                  </a:cubicBezTo>
                  <a:cubicBezTo>
                    <a:pt x="1233" y="5136"/>
                    <a:pt x="1324" y="5204"/>
                    <a:pt x="1393" y="5273"/>
                  </a:cubicBezTo>
                  <a:cubicBezTo>
                    <a:pt x="1402" y="5292"/>
                    <a:pt x="1412" y="5299"/>
                    <a:pt x="1422" y="5299"/>
                  </a:cubicBezTo>
                  <a:cubicBezTo>
                    <a:pt x="1435" y="5299"/>
                    <a:pt x="1448" y="5286"/>
                    <a:pt x="1461" y="5273"/>
                  </a:cubicBezTo>
                  <a:cubicBezTo>
                    <a:pt x="1507" y="5227"/>
                    <a:pt x="1530" y="5182"/>
                    <a:pt x="1530" y="5113"/>
                  </a:cubicBezTo>
                  <a:cubicBezTo>
                    <a:pt x="1594" y="4835"/>
                    <a:pt x="1398" y="4677"/>
                    <a:pt x="1185" y="4677"/>
                  </a:cubicBezTo>
                  <a:close/>
                  <a:moveTo>
                    <a:pt x="2140" y="4779"/>
                  </a:moveTo>
                  <a:cubicBezTo>
                    <a:pt x="2039" y="4779"/>
                    <a:pt x="1938" y="4808"/>
                    <a:pt x="1872" y="4862"/>
                  </a:cubicBezTo>
                  <a:cubicBezTo>
                    <a:pt x="1804" y="4930"/>
                    <a:pt x="1781" y="5022"/>
                    <a:pt x="1781" y="5113"/>
                  </a:cubicBezTo>
                  <a:cubicBezTo>
                    <a:pt x="1781" y="5204"/>
                    <a:pt x="1804" y="5296"/>
                    <a:pt x="1872" y="5387"/>
                  </a:cubicBezTo>
                  <a:cubicBezTo>
                    <a:pt x="1932" y="5447"/>
                    <a:pt x="2035" y="5481"/>
                    <a:pt x="2140" y="5481"/>
                  </a:cubicBezTo>
                  <a:cubicBezTo>
                    <a:pt x="2235" y="5481"/>
                    <a:pt x="2332" y="5452"/>
                    <a:pt x="2397" y="5387"/>
                  </a:cubicBezTo>
                  <a:cubicBezTo>
                    <a:pt x="2420" y="5364"/>
                    <a:pt x="2511" y="5182"/>
                    <a:pt x="2511" y="5136"/>
                  </a:cubicBezTo>
                  <a:cubicBezTo>
                    <a:pt x="2488" y="5045"/>
                    <a:pt x="2466" y="4953"/>
                    <a:pt x="2420" y="4885"/>
                  </a:cubicBezTo>
                  <a:cubicBezTo>
                    <a:pt x="2360" y="4813"/>
                    <a:pt x="2251" y="4779"/>
                    <a:pt x="2140" y="4779"/>
                  </a:cubicBezTo>
                  <a:close/>
                  <a:moveTo>
                    <a:pt x="3098" y="4853"/>
                  </a:moveTo>
                  <a:cubicBezTo>
                    <a:pt x="3019" y="4853"/>
                    <a:pt x="2942" y="4887"/>
                    <a:pt x="2876" y="4953"/>
                  </a:cubicBezTo>
                  <a:cubicBezTo>
                    <a:pt x="2717" y="5113"/>
                    <a:pt x="2717" y="5296"/>
                    <a:pt x="2876" y="5433"/>
                  </a:cubicBezTo>
                  <a:cubicBezTo>
                    <a:pt x="2945" y="5513"/>
                    <a:pt x="3025" y="5552"/>
                    <a:pt x="3105" y="5552"/>
                  </a:cubicBezTo>
                  <a:cubicBezTo>
                    <a:pt x="3185" y="5552"/>
                    <a:pt x="3264" y="5513"/>
                    <a:pt x="3333" y="5433"/>
                  </a:cubicBezTo>
                  <a:cubicBezTo>
                    <a:pt x="3493" y="5296"/>
                    <a:pt x="3493" y="5113"/>
                    <a:pt x="3356" y="4976"/>
                  </a:cubicBezTo>
                  <a:cubicBezTo>
                    <a:pt x="3273" y="4893"/>
                    <a:pt x="3184" y="4853"/>
                    <a:pt x="3098" y="4853"/>
                  </a:cubicBezTo>
                  <a:close/>
                  <a:moveTo>
                    <a:pt x="4034" y="4922"/>
                  </a:moveTo>
                  <a:cubicBezTo>
                    <a:pt x="3955" y="4922"/>
                    <a:pt x="3878" y="4956"/>
                    <a:pt x="3812" y="5022"/>
                  </a:cubicBezTo>
                  <a:cubicBezTo>
                    <a:pt x="3653" y="5182"/>
                    <a:pt x="3653" y="5364"/>
                    <a:pt x="3789" y="5501"/>
                  </a:cubicBezTo>
                  <a:cubicBezTo>
                    <a:pt x="3872" y="5584"/>
                    <a:pt x="3962" y="5624"/>
                    <a:pt x="4047" y="5624"/>
                  </a:cubicBezTo>
                  <a:cubicBezTo>
                    <a:pt x="4127" y="5624"/>
                    <a:pt x="4203" y="5590"/>
                    <a:pt x="4269" y="5524"/>
                  </a:cubicBezTo>
                  <a:cubicBezTo>
                    <a:pt x="4337" y="5455"/>
                    <a:pt x="4383" y="5364"/>
                    <a:pt x="4383" y="5273"/>
                  </a:cubicBezTo>
                  <a:cubicBezTo>
                    <a:pt x="4383" y="5182"/>
                    <a:pt x="4360" y="5113"/>
                    <a:pt x="4292" y="5045"/>
                  </a:cubicBezTo>
                  <a:cubicBezTo>
                    <a:pt x="4209" y="4962"/>
                    <a:pt x="4120" y="4922"/>
                    <a:pt x="4034" y="4922"/>
                  </a:cubicBezTo>
                  <a:close/>
                  <a:moveTo>
                    <a:pt x="4988" y="5033"/>
                  </a:moveTo>
                  <a:cubicBezTo>
                    <a:pt x="4902" y="5033"/>
                    <a:pt x="4817" y="5067"/>
                    <a:pt x="4748" y="5136"/>
                  </a:cubicBezTo>
                  <a:cubicBezTo>
                    <a:pt x="4611" y="5273"/>
                    <a:pt x="4634" y="5478"/>
                    <a:pt x="4748" y="5592"/>
                  </a:cubicBezTo>
                  <a:cubicBezTo>
                    <a:pt x="4819" y="5663"/>
                    <a:pt x="4909" y="5704"/>
                    <a:pt x="4998" y="5704"/>
                  </a:cubicBezTo>
                  <a:cubicBezTo>
                    <a:pt x="5080" y="5704"/>
                    <a:pt x="5162" y="5669"/>
                    <a:pt x="5227" y="5592"/>
                  </a:cubicBezTo>
                  <a:cubicBezTo>
                    <a:pt x="5364" y="5455"/>
                    <a:pt x="5364" y="5296"/>
                    <a:pt x="5227" y="5136"/>
                  </a:cubicBezTo>
                  <a:cubicBezTo>
                    <a:pt x="5159" y="5067"/>
                    <a:pt x="5073" y="5033"/>
                    <a:pt x="4988" y="5033"/>
                  </a:cubicBezTo>
                  <a:close/>
                  <a:moveTo>
                    <a:pt x="5944" y="5142"/>
                  </a:moveTo>
                  <a:cubicBezTo>
                    <a:pt x="5855" y="5142"/>
                    <a:pt x="5764" y="5170"/>
                    <a:pt x="5707" y="5227"/>
                  </a:cubicBezTo>
                  <a:cubicBezTo>
                    <a:pt x="5593" y="5341"/>
                    <a:pt x="5570" y="5570"/>
                    <a:pt x="5707" y="5707"/>
                  </a:cubicBezTo>
                  <a:cubicBezTo>
                    <a:pt x="5764" y="5764"/>
                    <a:pt x="5849" y="5792"/>
                    <a:pt x="5935" y="5792"/>
                  </a:cubicBezTo>
                  <a:cubicBezTo>
                    <a:pt x="6021" y="5792"/>
                    <a:pt x="6106" y="5764"/>
                    <a:pt x="6163" y="5707"/>
                  </a:cubicBezTo>
                  <a:cubicBezTo>
                    <a:pt x="6300" y="5592"/>
                    <a:pt x="6300" y="5341"/>
                    <a:pt x="6163" y="5227"/>
                  </a:cubicBezTo>
                  <a:cubicBezTo>
                    <a:pt x="6118" y="5170"/>
                    <a:pt x="6032" y="5142"/>
                    <a:pt x="5944" y="5142"/>
                  </a:cubicBezTo>
                  <a:close/>
                  <a:moveTo>
                    <a:pt x="6859" y="5210"/>
                  </a:moveTo>
                  <a:cubicBezTo>
                    <a:pt x="6768" y="5210"/>
                    <a:pt x="6677" y="5239"/>
                    <a:pt x="6620" y="5296"/>
                  </a:cubicBezTo>
                  <a:cubicBezTo>
                    <a:pt x="6506" y="5410"/>
                    <a:pt x="6506" y="5661"/>
                    <a:pt x="6620" y="5775"/>
                  </a:cubicBezTo>
                  <a:cubicBezTo>
                    <a:pt x="6685" y="5829"/>
                    <a:pt x="6777" y="5858"/>
                    <a:pt x="6864" y="5858"/>
                  </a:cubicBezTo>
                  <a:cubicBezTo>
                    <a:pt x="6960" y="5858"/>
                    <a:pt x="7051" y="5824"/>
                    <a:pt x="7099" y="5752"/>
                  </a:cubicBezTo>
                  <a:cubicBezTo>
                    <a:pt x="7213" y="5638"/>
                    <a:pt x="7213" y="5410"/>
                    <a:pt x="7099" y="5296"/>
                  </a:cubicBezTo>
                  <a:cubicBezTo>
                    <a:pt x="7042" y="5239"/>
                    <a:pt x="6951" y="5210"/>
                    <a:pt x="6859" y="5210"/>
                  </a:cubicBezTo>
                  <a:close/>
                  <a:moveTo>
                    <a:pt x="7801" y="5310"/>
                  </a:moveTo>
                  <a:cubicBezTo>
                    <a:pt x="7733" y="5310"/>
                    <a:pt x="7667" y="5344"/>
                    <a:pt x="7601" y="5410"/>
                  </a:cubicBezTo>
                  <a:cubicBezTo>
                    <a:pt x="7442" y="5570"/>
                    <a:pt x="7442" y="5684"/>
                    <a:pt x="7601" y="5843"/>
                  </a:cubicBezTo>
                  <a:cubicBezTo>
                    <a:pt x="7670" y="5912"/>
                    <a:pt x="7738" y="5946"/>
                    <a:pt x="7810" y="5946"/>
                  </a:cubicBezTo>
                  <a:cubicBezTo>
                    <a:pt x="7881" y="5946"/>
                    <a:pt x="7955" y="5912"/>
                    <a:pt x="8035" y="5843"/>
                  </a:cubicBezTo>
                  <a:cubicBezTo>
                    <a:pt x="8172" y="5707"/>
                    <a:pt x="8172" y="5570"/>
                    <a:pt x="8035" y="5433"/>
                  </a:cubicBezTo>
                  <a:cubicBezTo>
                    <a:pt x="7952" y="5350"/>
                    <a:pt x="7875" y="5310"/>
                    <a:pt x="7801" y="5310"/>
                  </a:cubicBezTo>
                  <a:close/>
                  <a:moveTo>
                    <a:pt x="8788" y="5376"/>
                  </a:moveTo>
                  <a:cubicBezTo>
                    <a:pt x="8720" y="5376"/>
                    <a:pt x="8651" y="5410"/>
                    <a:pt x="8583" y="5478"/>
                  </a:cubicBezTo>
                  <a:cubicBezTo>
                    <a:pt x="8423" y="5638"/>
                    <a:pt x="8423" y="5775"/>
                    <a:pt x="8560" y="5912"/>
                  </a:cubicBezTo>
                  <a:cubicBezTo>
                    <a:pt x="8643" y="5983"/>
                    <a:pt x="8720" y="6023"/>
                    <a:pt x="8794" y="6023"/>
                  </a:cubicBezTo>
                  <a:cubicBezTo>
                    <a:pt x="8862" y="6023"/>
                    <a:pt x="8928" y="5989"/>
                    <a:pt x="8994" y="5912"/>
                  </a:cubicBezTo>
                  <a:cubicBezTo>
                    <a:pt x="9153" y="5775"/>
                    <a:pt x="9153" y="5638"/>
                    <a:pt x="8994" y="5478"/>
                  </a:cubicBezTo>
                  <a:cubicBezTo>
                    <a:pt x="8925" y="5410"/>
                    <a:pt x="8857" y="5376"/>
                    <a:pt x="8788" y="5376"/>
                  </a:cubicBezTo>
                  <a:close/>
                  <a:moveTo>
                    <a:pt x="9450" y="5621"/>
                  </a:moveTo>
                  <a:cubicBezTo>
                    <a:pt x="9444" y="5621"/>
                    <a:pt x="9439" y="5627"/>
                    <a:pt x="9427" y="5638"/>
                  </a:cubicBezTo>
                  <a:cubicBezTo>
                    <a:pt x="9405" y="5775"/>
                    <a:pt x="9405" y="5889"/>
                    <a:pt x="9519" y="6003"/>
                  </a:cubicBezTo>
                  <a:cubicBezTo>
                    <a:pt x="9572" y="6057"/>
                    <a:pt x="9633" y="6079"/>
                    <a:pt x="9698" y="6079"/>
                  </a:cubicBezTo>
                  <a:cubicBezTo>
                    <a:pt x="9744" y="6079"/>
                    <a:pt x="9791" y="6068"/>
                    <a:pt x="9838" y="6049"/>
                  </a:cubicBezTo>
                  <a:cubicBezTo>
                    <a:pt x="9861" y="6026"/>
                    <a:pt x="9884" y="6026"/>
                    <a:pt x="9861" y="6003"/>
                  </a:cubicBezTo>
                  <a:cubicBezTo>
                    <a:pt x="9793" y="5935"/>
                    <a:pt x="9724" y="5889"/>
                    <a:pt x="9656" y="5821"/>
                  </a:cubicBezTo>
                  <a:cubicBezTo>
                    <a:pt x="9610" y="5752"/>
                    <a:pt x="9541" y="5684"/>
                    <a:pt x="9473" y="5638"/>
                  </a:cubicBezTo>
                  <a:cubicBezTo>
                    <a:pt x="9462" y="5627"/>
                    <a:pt x="9456" y="5621"/>
                    <a:pt x="9450" y="5621"/>
                  </a:cubicBezTo>
                  <a:close/>
                  <a:moveTo>
                    <a:pt x="2065" y="5707"/>
                  </a:moveTo>
                  <a:cubicBezTo>
                    <a:pt x="2025" y="5707"/>
                    <a:pt x="1984" y="5715"/>
                    <a:pt x="1941" y="5729"/>
                  </a:cubicBezTo>
                  <a:cubicBezTo>
                    <a:pt x="1872" y="5752"/>
                    <a:pt x="1872" y="5775"/>
                    <a:pt x="1918" y="5798"/>
                  </a:cubicBezTo>
                  <a:cubicBezTo>
                    <a:pt x="1986" y="5866"/>
                    <a:pt x="2032" y="5935"/>
                    <a:pt x="2100" y="6003"/>
                  </a:cubicBezTo>
                  <a:cubicBezTo>
                    <a:pt x="2169" y="6072"/>
                    <a:pt x="2237" y="6140"/>
                    <a:pt x="2306" y="6209"/>
                  </a:cubicBezTo>
                  <a:cubicBezTo>
                    <a:pt x="2323" y="6226"/>
                    <a:pt x="2337" y="6234"/>
                    <a:pt x="2349" y="6234"/>
                  </a:cubicBezTo>
                  <a:cubicBezTo>
                    <a:pt x="2369" y="6234"/>
                    <a:pt x="2383" y="6214"/>
                    <a:pt x="2397" y="6186"/>
                  </a:cubicBezTo>
                  <a:cubicBezTo>
                    <a:pt x="2443" y="6049"/>
                    <a:pt x="2420" y="5935"/>
                    <a:pt x="2306" y="5821"/>
                  </a:cubicBezTo>
                  <a:cubicBezTo>
                    <a:pt x="2228" y="5743"/>
                    <a:pt x="2150" y="5707"/>
                    <a:pt x="2065" y="5707"/>
                  </a:cubicBezTo>
                  <a:close/>
                  <a:moveTo>
                    <a:pt x="3014" y="5806"/>
                  </a:moveTo>
                  <a:cubicBezTo>
                    <a:pt x="2938" y="5806"/>
                    <a:pt x="2861" y="5835"/>
                    <a:pt x="2785" y="5889"/>
                  </a:cubicBezTo>
                  <a:cubicBezTo>
                    <a:pt x="2717" y="5958"/>
                    <a:pt x="2671" y="6049"/>
                    <a:pt x="2671" y="6140"/>
                  </a:cubicBezTo>
                  <a:cubicBezTo>
                    <a:pt x="2671" y="6232"/>
                    <a:pt x="2694" y="6323"/>
                    <a:pt x="2762" y="6368"/>
                  </a:cubicBezTo>
                  <a:cubicBezTo>
                    <a:pt x="2876" y="6483"/>
                    <a:pt x="2899" y="6483"/>
                    <a:pt x="3013" y="6505"/>
                  </a:cubicBezTo>
                  <a:cubicBezTo>
                    <a:pt x="3105" y="6505"/>
                    <a:pt x="3173" y="6460"/>
                    <a:pt x="3242" y="6391"/>
                  </a:cubicBezTo>
                  <a:cubicBezTo>
                    <a:pt x="3401" y="6232"/>
                    <a:pt x="3401" y="6072"/>
                    <a:pt x="3264" y="5912"/>
                  </a:cubicBezTo>
                  <a:cubicBezTo>
                    <a:pt x="3181" y="5840"/>
                    <a:pt x="3097" y="5806"/>
                    <a:pt x="3014" y="5806"/>
                  </a:cubicBezTo>
                  <a:close/>
                  <a:moveTo>
                    <a:pt x="3948" y="5880"/>
                  </a:moveTo>
                  <a:cubicBezTo>
                    <a:pt x="3869" y="5880"/>
                    <a:pt x="3787" y="5915"/>
                    <a:pt x="3721" y="5980"/>
                  </a:cubicBezTo>
                  <a:cubicBezTo>
                    <a:pt x="3561" y="6117"/>
                    <a:pt x="3584" y="6323"/>
                    <a:pt x="3698" y="6460"/>
                  </a:cubicBezTo>
                  <a:cubicBezTo>
                    <a:pt x="3767" y="6528"/>
                    <a:pt x="3858" y="6562"/>
                    <a:pt x="3946" y="6562"/>
                  </a:cubicBezTo>
                  <a:cubicBezTo>
                    <a:pt x="4035" y="6562"/>
                    <a:pt x="4120" y="6528"/>
                    <a:pt x="4178" y="6460"/>
                  </a:cubicBezTo>
                  <a:cubicBezTo>
                    <a:pt x="4314" y="6323"/>
                    <a:pt x="4314" y="6140"/>
                    <a:pt x="4178" y="6003"/>
                  </a:cubicBezTo>
                  <a:cubicBezTo>
                    <a:pt x="4118" y="5920"/>
                    <a:pt x="4034" y="5880"/>
                    <a:pt x="3948" y="5880"/>
                  </a:cubicBezTo>
                  <a:close/>
                  <a:moveTo>
                    <a:pt x="4897" y="5989"/>
                  </a:moveTo>
                  <a:cubicBezTo>
                    <a:pt x="4807" y="5989"/>
                    <a:pt x="4717" y="6023"/>
                    <a:pt x="4657" y="6095"/>
                  </a:cubicBezTo>
                  <a:cubicBezTo>
                    <a:pt x="4543" y="6209"/>
                    <a:pt x="4543" y="6437"/>
                    <a:pt x="4657" y="6574"/>
                  </a:cubicBezTo>
                  <a:cubicBezTo>
                    <a:pt x="4711" y="6617"/>
                    <a:pt x="4795" y="6640"/>
                    <a:pt x="4881" y="6640"/>
                  </a:cubicBezTo>
                  <a:cubicBezTo>
                    <a:pt x="4978" y="6640"/>
                    <a:pt x="5076" y="6611"/>
                    <a:pt x="5136" y="6551"/>
                  </a:cubicBezTo>
                  <a:cubicBezTo>
                    <a:pt x="5250" y="6437"/>
                    <a:pt x="5250" y="6186"/>
                    <a:pt x="5113" y="6072"/>
                  </a:cubicBezTo>
                  <a:cubicBezTo>
                    <a:pt x="5059" y="6017"/>
                    <a:pt x="4978" y="5989"/>
                    <a:pt x="4897" y="5989"/>
                  </a:cubicBezTo>
                  <a:close/>
                  <a:moveTo>
                    <a:pt x="5830" y="6086"/>
                  </a:moveTo>
                  <a:cubicBezTo>
                    <a:pt x="5749" y="6086"/>
                    <a:pt x="5669" y="6109"/>
                    <a:pt x="5616" y="6163"/>
                  </a:cubicBezTo>
                  <a:cubicBezTo>
                    <a:pt x="5501" y="6277"/>
                    <a:pt x="5479" y="6528"/>
                    <a:pt x="5616" y="6642"/>
                  </a:cubicBezTo>
                  <a:cubicBezTo>
                    <a:pt x="5664" y="6703"/>
                    <a:pt x="5756" y="6731"/>
                    <a:pt x="5850" y="6731"/>
                  </a:cubicBezTo>
                  <a:cubicBezTo>
                    <a:pt x="5934" y="6731"/>
                    <a:pt x="6018" y="6708"/>
                    <a:pt x="6072" y="6665"/>
                  </a:cubicBezTo>
                  <a:cubicBezTo>
                    <a:pt x="6186" y="6551"/>
                    <a:pt x="6186" y="6300"/>
                    <a:pt x="6072" y="6163"/>
                  </a:cubicBezTo>
                  <a:cubicBezTo>
                    <a:pt x="6012" y="6115"/>
                    <a:pt x="5920" y="6086"/>
                    <a:pt x="5830" y="6086"/>
                  </a:cubicBezTo>
                  <a:close/>
                  <a:moveTo>
                    <a:pt x="6791" y="6131"/>
                  </a:moveTo>
                  <a:cubicBezTo>
                    <a:pt x="6723" y="6131"/>
                    <a:pt x="6651" y="6166"/>
                    <a:pt x="6574" y="6232"/>
                  </a:cubicBezTo>
                  <a:cubicBezTo>
                    <a:pt x="6437" y="6391"/>
                    <a:pt x="6437" y="6528"/>
                    <a:pt x="6574" y="6665"/>
                  </a:cubicBezTo>
                  <a:cubicBezTo>
                    <a:pt x="6648" y="6739"/>
                    <a:pt x="6722" y="6780"/>
                    <a:pt x="6797" y="6780"/>
                  </a:cubicBezTo>
                  <a:cubicBezTo>
                    <a:pt x="6859" y="6780"/>
                    <a:pt x="6922" y="6751"/>
                    <a:pt x="6985" y="6688"/>
                  </a:cubicBezTo>
                  <a:cubicBezTo>
                    <a:pt x="7145" y="6528"/>
                    <a:pt x="7145" y="6391"/>
                    <a:pt x="7008" y="6254"/>
                  </a:cubicBezTo>
                  <a:cubicBezTo>
                    <a:pt x="6937" y="6171"/>
                    <a:pt x="6866" y="6131"/>
                    <a:pt x="6791" y="6131"/>
                  </a:cubicBezTo>
                  <a:close/>
                  <a:moveTo>
                    <a:pt x="7730" y="6223"/>
                  </a:moveTo>
                  <a:cubicBezTo>
                    <a:pt x="7665" y="6223"/>
                    <a:pt x="7599" y="6257"/>
                    <a:pt x="7533" y="6323"/>
                  </a:cubicBezTo>
                  <a:cubicBezTo>
                    <a:pt x="7373" y="6483"/>
                    <a:pt x="7373" y="6620"/>
                    <a:pt x="7533" y="6756"/>
                  </a:cubicBezTo>
                  <a:cubicBezTo>
                    <a:pt x="7601" y="6836"/>
                    <a:pt x="7670" y="6876"/>
                    <a:pt x="7738" y="6876"/>
                  </a:cubicBezTo>
                  <a:cubicBezTo>
                    <a:pt x="7807" y="6876"/>
                    <a:pt x="7875" y="6836"/>
                    <a:pt x="7944" y="6756"/>
                  </a:cubicBezTo>
                  <a:cubicBezTo>
                    <a:pt x="8103" y="6620"/>
                    <a:pt x="8103" y="6483"/>
                    <a:pt x="7944" y="6346"/>
                  </a:cubicBezTo>
                  <a:cubicBezTo>
                    <a:pt x="7873" y="6263"/>
                    <a:pt x="7801" y="6223"/>
                    <a:pt x="7730" y="6223"/>
                  </a:cubicBezTo>
                  <a:close/>
                  <a:moveTo>
                    <a:pt x="8697" y="6351"/>
                  </a:moveTo>
                  <a:cubicBezTo>
                    <a:pt x="8623" y="6351"/>
                    <a:pt x="8549" y="6380"/>
                    <a:pt x="8491" y="6437"/>
                  </a:cubicBezTo>
                  <a:cubicBezTo>
                    <a:pt x="8355" y="6551"/>
                    <a:pt x="8355" y="6734"/>
                    <a:pt x="8469" y="6848"/>
                  </a:cubicBezTo>
                  <a:cubicBezTo>
                    <a:pt x="8528" y="6919"/>
                    <a:pt x="8613" y="6954"/>
                    <a:pt x="8696" y="6954"/>
                  </a:cubicBezTo>
                  <a:cubicBezTo>
                    <a:pt x="8773" y="6954"/>
                    <a:pt x="8848" y="6925"/>
                    <a:pt x="8902" y="6871"/>
                  </a:cubicBezTo>
                  <a:cubicBezTo>
                    <a:pt x="9016" y="6756"/>
                    <a:pt x="9016" y="6551"/>
                    <a:pt x="8902" y="6437"/>
                  </a:cubicBezTo>
                  <a:cubicBezTo>
                    <a:pt x="8845" y="6380"/>
                    <a:pt x="8771" y="6351"/>
                    <a:pt x="8697" y="6351"/>
                  </a:cubicBezTo>
                  <a:close/>
                  <a:moveTo>
                    <a:pt x="9621" y="6420"/>
                  </a:moveTo>
                  <a:cubicBezTo>
                    <a:pt x="9541" y="6420"/>
                    <a:pt x="9462" y="6448"/>
                    <a:pt x="9405" y="6505"/>
                  </a:cubicBezTo>
                  <a:cubicBezTo>
                    <a:pt x="9290" y="6620"/>
                    <a:pt x="9290" y="6825"/>
                    <a:pt x="9405" y="6939"/>
                  </a:cubicBezTo>
                  <a:cubicBezTo>
                    <a:pt x="9462" y="6996"/>
                    <a:pt x="9541" y="7025"/>
                    <a:pt x="9621" y="7025"/>
                  </a:cubicBezTo>
                  <a:cubicBezTo>
                    <a:pt x="9701" y="7025"/>
                    <a:pt x="9781" y="6996"/>
                    <a:pt x="9838" y="6939"/>
                  </a:cubicBezTo>
                  <a:cubicBezTo>
                    <a:pt x="9952" y="6825"/>
                    <a:pt x="9952" y="6620"/>
                    <a:pt x="9838" y="6505"/>
                  </a:cubicBezTo>
                  <a:cubicBezTo>
                    <a:pt x="9781" y="6448"/>
                    <a:pt x="9701" y="6420"/>
                    <a:pt x="9621" y="6420"/>
                  </a:cubicBezTo>
                  <a:close/>
                  <a:moveTo>
                    <a:pt x="10382" y="6571"/>
                  </a:moveTo>
                  <a:cubicBezTo>
                    <a:pt x="10360" y="6571"/>
                    <a:pt x="10342" y="6593"/>
                    <a:pt x="10318" y="6642"/>
                  </a:cubicBezTo>
                  <a:cubicBezTo>
                    <a:pt x="10295" y="6688"/>
                    <a:pt x="10295" y="6734"/>
                    <a:pt x="10272" y="6779"/>
                  </a:cubicBezTo>
                  <a:cubicBezTo>
                    <a:pt x="10249" y="6848"/>
                    <a:pt x="10318" y="7008"/>
                    <a:pt x="10363" y="7053"/>
                  </a:cubicBezTo>
                  <a:cubicBezTo>
                    <a:pt x="10416" y="7085"/>
                    <a:pt x="10489" y="7102"/>
                    <a:pt x="10561" y="7102"/>
                  </a:cubicBezTo>
                  <a:cubicBezTo>
                    <a:pt x="10643" y="7102"/>
                    <a:pt x="10725" y="7079"/>
                    <a:pt x="10774" y="7030"/>
                  </a:cubicBezTo>
                  <a:cubicBezTo>
                    <a:pt x="10820" y="7008"/>
                    <a:pt x="10820" y="6985"/>
                    <a:pt x="10797" y="6939"/>
                  </a:cubicBezTo>
                  <a:cubicBezTo>
                    <a:pt x="10683" y="6825"/>
                    <a:pt x="10569" y="6734"/>
                    <a:pt x="10454" y="6620"/>
                  </a:cubicBezTo>
                  <a:cubicBezTo>
                    <a:pt x="10423" y="6588"/>
                    <a:pt x="10401" y="6571"/>
                    <a:pt x="10382" y="6571"/>
                  </a:cubicBezTo>
                  <a:close/>
                  <a:moveTo>
                    <a:pt x="2899" y="6756"/>
                  </a:moveTo>
                  <a:cubicBezTo>
                    <a:pt x="2899" y="6779"/>
                    <a:pt x="2899" y="6779"/>
                    <a:pt x="2899" y="6802"/>
                  </a:cubicBezTo>
                  <a:cubicBezTo>
                    <a:pt x="2945" y="6848"/>
                    <a:pt x="3013" y="6893"/>
                    <a:pt x="3059" y="6939"/>
                  </a:cubicBezTo>
                  <a:cubicBezTo>
                    <a:pt x="3128" y="7008"/>
                    <a:pt x="3173" y="7076"/>
                    <a:pt x="3242" y="7122"/>
                  </a:cubicBezTo>
                  <a:cubicBezTo>
                    <a:pt x="3242" y="7122"/>
                    <a:pt x="3264" y="7122"/>
                    <a:pt x="3264" y="7145"/>
                  </a:cubicBezTo>
                  <a:cubicBezTo>
                    <a:pt x="3264" y="7122"/>
                    <a:pt x="3264" y="7122"/>
                    <a:pt x="3264" y="7099"/>
                  </a:cubicBezTo>
                  <a:cubicBezTo>
                    <a:pt x="3242" y="7008"/>
                    <a:pt x="3219" y="6916"/>
                    <a:pt x="3128" y="6848"/>
                  </a:cubicBezTo>
                  <a:cubicBezTo>
                    <a:pt x="3082" y="6779"/>
                    <a:pt x="2991" y="6779"/>
                    <a:pt x="2922" y="6756"/>
                  </a:cubicBezTo>
                  <a:close/>
                  <a:moveTo>
                    <a:pt x="3869" y="6876"/>
                  </a:moveTo>
                  <a:cubicBezTo>
                    <a:pt x="3778" y="6876"/>
                    <a:pt x="3687" y="6905"/>
                    <a:pt x="3630" y="6962"/>
                  </a:cubicBezTo>
                  <a:cubicBezTo>
                    <a:pt x="3516" y="7076"/>
                    <a:pt x="3516" y="7327"/>
                    <a:pt x="3630" y="7441"/>
                  </a:cubicBezTo>
                  <a:cubicBezTo>
                    <a:pt x="3695" y="7496"/>
                    <a:pt x="3781" y="7524"/>
                    <a:pt x="3866" y="7524"/>
                  </a:cubicBezTo>
                  <a:cubicBezTo>
                    <a:pt x="3959" y="7524"/>
                    <a:pt x="4049" y="7490"/>
                    <a:pt x="4109" y="7418"/>
                  </a:cubicBezTo>
                  <a:cubicBezTo>
                    <a:pt x="4223" y="7304"/>
                    <a:pt x="4223" y="7076"/>
                    <a:pt x="4109" y="6962"/>
                  </a:cubicBezTo>
                  <a:cubicBezTo>
                    <a:pt x="4052" y="6905"/>
                    <a:pt x="3961" y="6876"/>
                    <a:pt x="3869" y="6876"/>
                  </a:cubicBezTo>
                  <a:close/>
                  <a:moveTo>
                    <a:pt x="4828" y="6922"/>
                  </a:moveTo>
                  <a:cubicBezTo>
                    <a:pt x="4737" y="6922"/>
                    <a:pt x="4645" y="6951"/>
                    <a:pt x="4588" y="7008"/>
                  </a:cubicBezTo>
                  <a:cubicBezTo>
                    <a:pt x="4474" y="7099"/>
                    <a:pt x="4474" y="7350"/>
                    <a:pt x="4566" y="7464"/>
                  </a:cubicBezTo>
                  <a:cubicBezTo>
                    <a:pt x="4628" y="7527"/>
                    <a:pt x="4732" y="7562"/>
                    <a:pt x="4836" y="7562"/>
                  </a:cubicBezTo>
                  <a:cubicBezTo>
                    <a:pt x="4921" y="7562"/>
                    <a:pt x="5006" y="7538"/>
                    <a:pt x="5068" y="7487"/>
                  </a:cubicBezTo>
                  <a:cubicBezTo>
                    <a:pt x="5159" y="7373"/>
                    <a:pt x="5182" y="7122"/>
                    <a:pt x="5068" y="7008"/>
                  </a:cubicBezTo>
                  <a:cubicBezTo>
                    <a:pt x="5011" y="6951"/>
                    <a:pt x="4919" y="6922"/>
                    <a:pt x="4828" y="6922"/>
                  </a:cubicBezTo>
                  <a:close/>
                  <a:moveTo>
                    <a:pt x="5770" y="7022"/>
                  </a:moveTo>
                  <a:cubicBezTo>
                    <a:pt x="5702" y="7022"/>
                    <a:pt x="5636" y="7056"/>
                    <a:pt x="5570" y="7122"/>
                  </a:cubicBezTo>
                  <a:cubicBezTo>
                    <a:pt x="5410" y="7259"/>
                    <a:pt x="5410" y="7396"/>
                    <a:pt x="5547" y="7555"/>
                  </a:cubicBezTo>
                  <a:cubicBezTo>
                    <a:pt x="5627" y="7624"/>
                    <a:pt x="5701" y="7658"/>
                    <a:pt x="5772" y="7658"/>
                  </a:cubicBezTo>
                  <a:cubicBezTo>
                    <a:pt x="5844" y="7658"/>
                    <a:pt x="5912" y="7624"/>
                    <a:pt x="5981" y="7555"/>
                  </a:cubicBezTo>
                  <a:cubicBezTo>
                    <a:pt x="6118" y="7418"/>
                    <a:pt x="6140" y="7281"/>
                    <a:pt x="6004" y="7145"/>
                  </a:cubicBezTo>
                  <a:cubicBezTo>
                    <a:pt x="5921" y="7062"/>
                    <a:pt x="5844" y="7022"/>
                    <a:pt x="5770" y="7022"/>
                  </a:cubicBezTo>
                  <a:close/>
                  <a:moveTo>
                    <a:pt x="6734" y="7122"/>
                  </a:moveTo>
                  <a:cubicBezTo>
                    <a:pt x="6665" y="7122"/>
                    <a:pt x="6574" y="7145"/>
                    <a:pt x="6506" y="7190"/>
                  </a:cubicBezTo>
                  <a:cubicBezTo>
                    <a:pt x="6437" y="7259"/>
                    <a:pt x="6414" y="7350"/>
                    <a:pt x="6414" y="7418"/>
                  </a:cubicBezTo>
                  <a:cubicBezTo>
                    <a:pt x="6414" y="7487"/>
                    <a:pt x="6414" y="7578"/>
                    <a:pt x="6483" y="7647"/>
                  </a:cubicBezTo>
                  <a:cubicBezTo>
                    <a:pt x="6551" y="7715"/>
                    <a:pt x="6643" y="7738"/>
                    <a:pt x="6711" y="7738"/>
                  </a:cubicBezTo>
                  <a:cubicBezTo>
                    <a:pt x="6731" y="7738"/>
                    <a:pt x="6754" y="7740"/>
                    <a:pt x="6778" y="7740"/>
                  </a:cubicBezTo>
                  <a:cubicBezTo>
                    <a:pt x="6839" y="7740"/>
                    <a:pt x="6907" y="7728"/>
                    <a:pt x="6939" y="7647"/>
                  </a:cubicBezTo>
                  <a:cubicBezTo>
                    <a:pt x="6962" y="7624"/>
                    <a:pt x="7008" y="7578"/>
                    <a:pt x="7008" y="7533"/>
                  </a:cubicBezTo>
                  <a:cubicBezTo>
                    <a:pt x="7053" y="7464"/>
                    <a:pt x="7031" y="7396"/>
                    <a:pt x="7008" y="7327"/>
                  </a:cubicBezTo>
                  <a:cubicBezTo>
                    <a:pt x="7008" y="7281"/>
                    <a:pt x="6962" y="7259"/>
                    <a:pt x="6939" y="7213"/>
                  </a:cubicBezTo>
                  <a:cubicBezTo>
                    <a:pt x="6894" y="7145"/>
                    <a:pt x="6802" y="7122"/>
                    <a:pt x="6734" y="7122"/>
                  </a:cubicBezTo>
                  <a:close/>
                  <a:moveTo>
                    <a:pt x="7639" y="7199"/>
                  </a:moveTo>
                  <a:cubicBezTo>
                    <a:pt x="7566" y="7199"/>
                    <a:pt x="7496" y="7227"/>
                    <a:pt x="7442" y="7281"/>
                  </a:cubicBezTo>
                  <a:cubicBezTo>
                    <a:pt x="7327" y="7396"/>
                    <a:pt x="7327" y="7601"/>
                    <a:pt x="7442" y="7715"/>
                  </a:cubicBezTo>
                  <a:cubicBezTo>
                    <a:pt x="7487" y="7772"/>
                    <a:pt x="7561" y="7801"/>
                    <a:pt x="7638" y="7801"/>
                  </a:cubicBezTo>
                  <a:cubicBezTo>
                    <a:pt x="7715" y="7801"/>
                    <a:pt x="7795" y="7772"/>
                    <a:pt x="7852" y="7715"/>
                  </a:cubicBezTo>
                  <a:cubicBezTo>
                    <a:pt x="7967" y="7601"/>
                    <a:pt x="7967" y="7418"/>
                    <a:pt x="7875" y="7304"/>
                  </a:cubicBezTo>
                  <a:cubicBezTo>
                    <a:pt x="7804" y="7233"/>
                    <a:pt x="7720" y="7199"/>
                    <a:pt x="7639" y="7199"/>
                  </a:cubicBezTo>
                  <a:close/>
                  <a:moveTo>
                    <a:pt x="8570" y="7298"/>
                  </a:moveTo>
                  <a:cubicBezTo>
                    <a:pt x="8499" y="7298"/>
                    <a:pt x="8429" y="7321"/>
                    <a:pt x="8377" y="7373"/>
                  </a:cubicBezTo>
                  <a:cubicBezTo>
                    <a:pt x="8263" y="7487"/>
                    <a:pt x="8263" y="7692"/>
                    <a:pt x="8377" y="7806"/>
                  </a:cubicBezTo>
                  <a:cubicBezTo>
                    <a:pt x="8434" y="7864"/>
                    <a:pt x="8514" y="7892"/>
                    <a:pt x="8594" y="7892"/>
                  </a:cubicBezTo>
                  <a:cubicBezTo>
                    <a:pt x="8674" y="7892"/>
                    <a:pt x="8754" y="7864"/>
                    <a:pt x="8811" y="7806"/>
                  </a:cubicBezTo>
                  <a:cubicBezTo>
                    <a:pt x="8925" y="7692"/>
                    <a:pt x="8925" y="7510"/>
                    <a:pt x="8811" y="7396"/>
                  </a:cubicBezTo>
                  <a:cubicBezTo>
                    <a:pt x="8748" y="7333"/>
                    <a:pt x="8658" y="7298"/>
                    <a:pt x="8570" y="7298"/>
                  </a:cubicBezTo>
                  <a:close/>
                  <a:moveTo>
                    <a:pt x="3972" y="7852"/>
                  </a:moveTo>
                  <a:cubicBezTo>
                    <a:pt x="3995" y="7875"/>
                    <a:pt x="3995" y="7898"/>
                    <a:pt x="4018" y="7898"/>
                  </a:cubicBezTo>
                  <a:cubicBezTo>
                    <a:pt x="4018" y="7921"/>
                    <a:pt x="4041" y="7921"/>
                    <a:pt x="4041" y="7943"/>
                  </a:cubicBezTo>
                  <a:lnTo>
                    <a:pt x="4063" y="7943"/>
                  </a:lnTo>
                  <a:cubicBezTo>
                    <a:pt x="4086" y="7943"/>
                    <a:pt x="4086" y="7921"/>
                    <a:pt x="4063" y="7921"/>
                  </a:cubicBezTo>
                  <a:cubicBezTo>
                    <a:pt x="4063" y="7898"/>
                    <a:pt x="4041" y="7898"/>
                    <a:pt x="4018" y="7875"/>
                  </a:cubicBezTo>
                  <a:cubicBezTo>
                    <a:pt x="4018" y="7875"/>
                    <a:pt x="3995" y="7852"/>
                    <a:pt x="3972" y="7852"/>
                  </a:cubicBezTo>
                  <a:close/>
                  <a:moveTo>
                    <a:pt x="9564" y="7396"/>
                  </a:moveTo>
                  <a:cubicBezTo>
                    <a:pt x="9473" y="7396"/>
                    <a:pt x="9382" y="7441"/>
                    <a:pt x="9336" y="7487"/>
                  </a:cubicBezTo>
                  <a:cubicBezTo>
                    <a:pt x="9290" y="7533"/>
                    <a:pt x="9268" y="7624"/>
                    <a:pt x="9245" y="7692"/>
                  </a:cubicBezTo>
                  <a:cubicBezTo>
                    <a:pt x="9245" y="7761"/>
                    <a:pt x="9290" y="7829"/>
                    <a:pt x="9336" y="7898"/>
                  </a:cubicBezTo>
                  <a:cubicBezTo>
                    <a:pt x="9405" y="7943"/>
                    <a:pt x="9473" y="7989"/>
                    <a:pt x="9541" y="7989"/>
                  </a:cubicBezTo>
                  <a:cubicBezTo>
                    <a:pt x="9610" y="7989"/>
                    <a:pt x="9701" y="7943"/>
                    <a:pt x="9747" y="7898"/>
                  </a:cubicBezTo>
                  <a:cubicBezTo>
                    <a:pt x="9793" y="7852"/>
                    <a:pt x="9838" y="7784"/>
                    <a:pt x="9838" y="7715"/>
                  </a:cubicBezTo>
                  <a:cubicBezTo>
                    <a:pt x="9838" y="7624"/>
                    <a:pt x="9815" y="7555"/>
                    <a:pt x="9770" y="7487"/>
                  </a:cubicBezTo>
                  <a:cubicBezTo>
                    <a:pt x="9724" y="7441"/>
                    <a:pt x="9633" y="7396"/>
                    <a:pt x="9564" y="7396"/>
                  </a:cubicBezTo>
                  <a:close/>
                  <a:moveTo>
                    <a:pt x="10535" y="7460"/>
                  </a:moveTo>
                  <a:cubicBezTo>
                    <a:pt x="10524" y="7460"/>
                    <a:pt x="10513" y="7461"/>
                    <a:pt x="10500" y="7464"/>
                  </a:cubicBezTo>
                  <a:cubicBezTo>
                    <a:pt x="10432" y="7464"/>
                    <a:pt x="10363" y="7487"/>
                    <a:pt x="10318" y="7533"/>
                  </a:cubicBezTo>
                  <a:cubicBezTo>
                    <a:pt x="10272" y="7601"/>
                    <a:pt x="10203" y="7647"/>
                    <a:pt x="10226" y="7738"/>
                  </a:cubicBezTo>
                  <a:cubicBezTo>
                    <a:pt x="10226" y="7806"/>
                    <a:pt x="10226" y="7875"/>
                    <a:pt x="10295" y="7921"/>
                  </a:cubicBezTo>
                  <a:cubicBezTo>
                    <a:pt x="10340" y="7989"/>
                    <a:pt x="10409" y="8012"/>
                    <a:pt x="10500" y="8012"/>
                  </a:cubicBezTo>
                  <a:cubicBezTo>
                    <a:pt x="10569" y="8012"/>
                    <a:pt x="10637" y="7989"/>
                    <a:pt x="10683" y="7943"/>
                  </a:cubicBezTo>
                  <a:cubicBezTo>
                    <a:pt x="10728" y="7875"/>
                    <a:pt x="10774" y="7829"/>
                    <a:pt x="10774" y="7761"/>
                  </a:cubicBezTo>
                  <a:cubicBezTo>
                    <a:pt x="10774" y="7669"/>
                    <a:pt x="10751" y="7624"/>
                    <a:pt x="10706" y="7555"/>
                  </a:cubicBezTo>
                  <a:cubicBezTo>
                    <a:pt x="10646" y="7516"/>
                    <a:pt x="10604" y="7460"/>
                    <a:pt x="10535" y="7460"/>
                  </a:cubicBezTo>
                  <a:close/>
                  <a:moveTo>
                    <a:pt x="11391" y="7563"/>
                  </a:moveTo>
                  <a:cubicBezTo>
                    <a:pt x="11379" y="7563"/>
                    <a:pt x="11364" y="7569"/>
                    <a:pt x="11345" y="7578"/>
                  </a:cubicBezTo>
                  <a:cubicBezTo>
                    <a:pt x="11299" y="7601"/>
                    <a:pt x="11276" y="7624"/>
                    <a:pt x="11253" y="7647"/>
                  </a:cubicBezTo>
                  <a:cubicBezTo>
                    <a:pt x="11162" y="7738"/>
                    <a:pt x="11139" y="7829"/>
                    <a:pt x="11185" y="7943"/>
                  </a:cubicBezTo>
                  <a:cubicBezTo>
                    <a:pt x="11231" y="8035"/>
                    <a:pt x="11322" y="8103"/>
                    <a:pt x="11436" y="8103"/>
                  </a:cubicBezTo>
                  <a:cubicBezTo>
                    <a:pt x="11527" y="8103"/>
                    <a:pt x="11641" y="8035"/>
                    <a:pt x="11687" y="7943"/>
                  </a:cubicBezTo>
                  <a:cubicBezTo>
                    <a:pt x="11710" y="7898"/>
                    <a:pt x="11733" y="7852"/>
                    <a:pt x="11664" y="7829"/>
                  </a:cubicBezTo>
                  <a:cubicBezTo>
                    <a:pt x="11641" y="7806"/>
                    <a:pt x="11596" y="7761"/>
                    <a:pt x="11573" y="7715"/>
                  </a:cubicBezTo>
                  <a:cubicBezTo>
                    <a:pt x="11527" y="7669"/>
                    <a:pt x="11482" y="7647"/>
                    <a:pt x="11436" y="7601"/>
                  </a:cubicBezTo>
                  <a:cubicBezTo>
                    <a:pt x="11423" y="7574"/>
                    <a:pt x="11409" y="7563"/>
                    <a:pt x="11391" y="7563"/>
                  </a:cubicBezTo>
                  <a:close/>
                  <a:moveTo>
                    <a:pt x="4720" y="7866"/>
                  </a:moveTo>
                  <a:cubicBezTo>
                    <a:pt x="4652" y="7866"/>
                    <a:pt x="4586" y="7900"/>
                    <a:pt x="4520" y="7966"/>
                  </a:cubicBezTo>
                  <a:cubicBezTo>
                    <a:pt x="4360" y="8126"/>
                    <a:pt x="4360" y="8263"/>
                    <a:pt x="4520" y="8400"/>
                  </a:cubicBezTo>
                  <a:cubicBezTo>
                    <a:pt x="4588" y="8480"/>
                    <a:pt x="4657" y="8520"/>
                    <a:pt x="4725" y="8520"/>
                  </a:cubicBezTo>
                  <a:cubicBezTo>
                    <a:pt x="4794" y="8520"/>
                    <a:pt x="4862" y="8480"/>
                    <a:pt x="4931" y="8400"/>
                  </a:cubicBezTo>
                  <a:cubicBezTo>
                    <a:pt x="5091" y="8263"/>
                    <a:pt x="5091" y="8126"/>
                    <a:pt x="4954" y="7989"/>
                  </a:cubicBezTo>
                  <a:cubicBezTo>
                    <a:pt x="4871" y="7906"/>
                    <a:pt x="4794" y="7866"/>
                    <a:pt x="4720" y="7866"/>
                  </a:cubicBezTo>
                  <a:close/>
                  <a:moveTo>
                    <a:pt x="5676" y="7958"/>
                  </a:moveTo>
                  <a:cubicBezTo>
                    <a:pt x="5610" y="7958"/>
                    <a:pt x="5544" y="7992"/>
                    <a:pt x="5479" y="8058"/>
                  </a:cubicBezTo>
                  <a:cubicBezTo>
                    <a:pt x="5319" y="8217"/>
                    <a:pt x="5319" y="8354"/>
                    <a:pt x="5456" y="8491"/>
                  </a:cubicBezTo>
                  <a:cubicBezTo>
                    <a:pt x="5536" y="8571"/>
                    <a:pt x="5610" y="8611"/>
                    <a:pt x="5681" y="8611"/>
                  </a:cubicBezTo>
                  <a:cubicBezTo>
                    <a:pt x="5752" y="8611"/>
                    <a:pt x="5821" y="8571"/>
                    <a:pt x="5889" y="8491"/>
                  </a:cubicBezTo>
                  <a:cubicBezTo>
                    <a:pt x="6026" y="8354"/>
                    <a:pt x="6026" y="8217"/>
                    <a:pt x="5889" y="8080"/>
                  </a:cubicBezTo>
                  <a:cubicBezTo>
                    <a:pt x="5818" y="7997"/>
                    <a:pt x="5747" y="7958"/>
                    <a:pt x="5676" y="7958"/>
                  </a:cubicBezTo>
                  <a:close/>
                  <a:moveTo>
                    <a:pt x="6631" y="8086"/>
                  </a:moveTo>
                  <a:cubicBezTo>
                    <a:pt x="6551" y="8086"/>
                    <a:pt x="6471" y="8115"/>
                    <a:pt x="6414" y="8172"/>
                  </a:cubicBezTo>
                  <a:cubicBezTo>
                    <a:pt x="6300" y="8286"/>
                    <a:pt x="6300" y="8468"/>
                    <a:pt x="6414" y="8605"/>
                  </a:cubicBezTo>
                  <a:cubicBezTo>
                    <a:pt x="6475" y="8653"/>
                    <a:pt x="6554" y="8683"/>
                    <a:pt x="6632" y="8683"/>
                  </a:cubicBezTo>
                  <a:cubicBezTo>
                    <a:pt x="6702" y="8683"/>
                    <a:pt x="6771" y="8659"/>
                    <a:pt x="6825" y="8605"/>
                  </a:cubicBezTo>
                  <a:cubicBezTo>
                    <a:pt x="6939" y="8491"/>
                    <a:pt x="6962" y="8286"/>
                    <a:pt x="6848" y="8172"/>
                  </a:cubicBezTo>
                  <a:cubicBezTo>
                    <a:pt x="6791" y="8115"/>
                    <a:pt x="6711" y="8086"/>
                    <a:pt x="6631" y="8086"/>
                  </a:cubicBezTo>
                  <a:close/>
                  <a:moveTo>
                    <a:pt x="7543" y="8151"/>
                  </a:moveTo>
                  <a:cubicBezTo>
                    <a:pt x="7473" y="8151"/>
                    <a:pt x="7404" y="8174"/>
                    <a:pt x="7350" y="8217"/>
                  </a:cubicBezTo>
                  <a:cubicBezTo>
                    <a:pt x="7236" y="8354"/>
                    <a:pt x="7213" y="8537"/>
                    <a:pt x="7327" y="8651"/>
                  </a:cubicBezTo>
                  <a:cubicBezTo>
                    <a:pt x="7387" y="8723"/>
                    <a:pt x="7472" y="8757"/>
                    <a:pt x="7555" y="8757"/>
                  </a:cubicBezTo>
                  <a:cubicBezTo>
                    <a:pt x="7631" y="8757"/>
                    <a:pt x="7707" y="8728"/>
                    <a:pt x="7761" y="8674"/>
                  </a:cubicBezTo>
                  <a:cubicBezTo>
                    <a:pt x="7875" y="8560"/>
                    <a:pt x="7875" y="8354"/>
                    <a:pt x="7761" y="8240"/>
                  </a:cubicBezTo>
                  <a:cubicBezTo>
                    <a:pt x="7701" y="8180"/>
                    <a:pt x="7622" y="8151"/>
                    <a:pt x="7543" y="8151"/>
                  </a:cubicBezTo>
                  <a:close/>
                  <a:moveTo>
                    <a:pt x="8537" y="8240"/>
                  </a:moveTo>
                  <a:cubicBezTo>
                    <a:pt x="8469" y="8240"/>
                    <a:pt x="8377" y="8263"/>
                    <a:pt x="8309" y="8309"/>
                  </a:cubicBezTo>
                  <a:cubicBezTo>
                    <a:pt x="8263" y="8354"/>
                    <a:pt x="8240" y="8446"/>
                    <a:pt x="8240" y="8514"/>
                  </a:cubicBezTo>
                  <a:cubicBezTo>
                    <a:pt x="8240" y="8583"/>
                    <a:pt x="8286" y="8674"/>
                    <a:pt x="8309" y="8742"/>
                  </a:cubicBezTo>
                  <a:cubicBezTo>
                    <a:pt x="8377" y="8765"/>
                    <a:pt x="8446" y="8811"/>
                    <a:pt x="8514" y="8811"/>
                  </a:cubicBezTo>
                  <a:cubicBezTo>
                    <a:pt x="8527" y="8814"/>
                    <a:pt x="8539" y="8815"/>
                    <a:pt x="8551" y="8815"/>
                  </a:cubicBezTo>
                  <a:cubicBezTo>
                    <a:pt x="8624" y="8815"/>
                    <a:pt x="8683" y="8759"/>
                    <a:pt x="8743" y="8719"/>
                  </a:cubicBezTo>
                  <a:cubicBezTo>
                    <a:pt x="8788" y="8674"/>
                    <a:pt x="8811" y="8583"/>
                    <a:pt x="8811" y="8514"/>
                  </a:cubicBezTo>
                  <a:cubicBezTo>
                    <a:pt x="8811" y="8446"/>
                    <a:pt x="8788" y="8377"/>
                    <a:pt x="8743" y="8331"/>
                  </a:cubicBezTo>
                  <a:cubicBezTo>
                    <a:pt x="8697" y="8263"/>
                    <a:pt x="8606" y="8240"/>
                    <a:pt x="8537" y="8240"/>
                  </a:cubicBezTo>
                  <a:close/>
                  <a:moveTo>
                    <a:pt x="9473" y="8331"/>
                  </a:moveTo>
                  <a:cubicBezTo>
                    <a:pt x="9405" y="8354"/>
                    <a:pt x="9336" y="8354"/>
                    <a:pt x="9290" y="8423"/>
                  </a:cubicBezTo>
                  <a:cubicBezTo>
                    <a:pt x="9199" y="8468"/>
                    <a:pt x="9199" y="8537"/>
                    <a:pt x="9199" y="8628"/>
                  </a:cubicBezTo>
                  <a:cubicBezTo>
                    <a:pt x="9199" y="8697"/>
                    <a:pt x="9222" y="8765"/>
                    <a:pt x="9290" y="8811"/>
                  </a:cubicBezTo>
                  <a:cubicBezTo>
                    <a:pt x="9336" y="8856"/>
                    <a:pt x="9382" y="8902"/>
                    <a:pt x="9473" y="8902"/>
                  </a:cubicBezTo>
                  <a:cubicBezTo>
                    <a:pt x="9541" y="8879"/>
                    <a:pt x="9610" y="8879"/>
                    <a:pt x="9656" y="8811"/>
                  </a:cubicBezTo>
                  <a:cubicBezTo>
                    <a:pt x="9701" y="8765"/>
                    <a:pt x="9770" y="8719"/>
                    <a:pt x="9747" y="8628"/>
                  </a:cubicBezTo>
                  <a:cubicBezTo>
                    <a:pt x="9747" y="8560"/>
                    <a:pt x="9747" y="8491"/>
                    <a:pt x="9678" y="8446"/>
                  </a:cubicBezTo>
                  <a:cubicBezTo>
                    <a:pt x="9610" y="8377"/>
                    <a:pt x="9564" y="8331"/>
                    <a:pt x="9473" y="8331"/>
                  </a:cubicBezTo>
                  <a:close/>
                  <a:moveTo>
                    <a:pt x="10400" y="8439"/>
                  </a:moveTo>
                  <a:cubicBezTo>
                    <a:pt x="10338" y="8439"/>
                    <a:pt x="10278" y="8463"/>
                    <a:pt x="10226" y="8514"/>
                  </a:cubicBezTo>
                  <a:cubicBezTo>
                    <a:pt x="10112" y="8628"/>
                    <a:pt x="10112" y="8788"/>
                    <a:pt x="10226" y="8902"/>
                  </a:cubicBezTo>
                  <a:cubicBezTo>
                    <a:pt x="10283" y="8959"/>
                    <a:pt x="10352" y="8988"/>
                    <a:pt x="10420" y="8988"/>
                  </a:cubicBezTo>
                  <a:cubicBezTo>
                    <a:pt x="10489" y="8988"/>
                    <a:pt x="10557" y="8959"/>
                    <a:pt x="10614" y="8902"/>
                  </a:cubicBezTo>
                  <a:cubicBezTo>
                    <a:pt x="10728" y="8788"/>
                    <a:pt x="10728" y="8651"/>
                    <a:pt x="10614" y="8537"/>
                  </a:cubicBezTo>
                  <a:cubicBezTo>
                    <a:pt x="10552" y="8474"/>
                    <a:pt x="10475" y="8439"/>
                    <a:pt x="10400" y="8439"/>
                  </a:cubicBezTo>
                  <a:close/>
                  <a:moveTo>
                    <a:pt x="11336" y="8507"/>
                  </a:moveTo>
                  <a:cubicBezTo>
                    <a:pt x="11274" y="8507"/>
                    <a:pt x="11213" y="8531"/>
                    <a:pt x="11162" y="8583"/>
                  </a:cubicBezTo>
                  <a:cubicBezTo>
                    <a:pt x="11048" y="8697"/>
                    <a:pt x="11048" y="8856"/>
                    <a:pt x="11162" y="8971"/>
                  </a:cubicBezTo>
                  <a:cubicBezTo>
                    <a:pt x="11219" y="9028"/>
                    <a:pt x="11288" y="9056"/>
                    <a:pt x="11356" y="9056"/>
                  </a:cubicBezTo>
                  <a:cubicBezTo>
                    <a:pt x="11425" y="9056"/>
                    <a:pt x="11493" y="9028"/>
                    <a:pt x="11550" y="8971"/>
                  </a:cubicBezTo>
                  <a:cubicBezTo>
                    <a:pt x="11641" y="8856"/>
                    <a:pt x="11641" y="8719"/>
                    <a:pt x="11550" y="8605"/>
                  </a:cubicBezTo>
                  <a:cubicBezTo>
                    <a:pt x="11487" y="8543"/>
                    <a:pt x="11411" y="8507"/>
                    <a:pt x="11336" y="8507"/>
                  </a:cubicBezTo>
                  <a:close/>
                  <a:moveTo>
                    <a:pt x="12303" y="8628"/>
                  </a:moveTo>
                  <a:cubicBezTo>
                    <a:pt x="12229" y="8628"/>
                    <a:pt x="12155" y="8651"/>
                    <a:pt x="12121" y="8697"/>
                  </a:cubicBezTo>
                  <a:cubicBezTo>
                    <a:pt x="12029" y="8742"/>
                    <a:pt x="12029" y="8993"/>
                    <a:pt x="12098" y="9062"/>
                  </a:cubicBezTo>
                  <a:cubicBezTo>
                    <a:pt x="12147" y="9111"/>
                    <a:pt x="12229" y="9133"/>
                    <a:pt x="12308" y="9133"/>
                  </a:cubicBezTo>
                  <a:cubicBezTo>
                    <a:pt x="12377" y="9133"/>
                    <a:pt x="12444" y="9116"/>
                    <a:pt x="12486" y="9085"/>
                  </a:cubicBezTo>
                  <a:cubicBezTo>
                    <a:pt x="12554" y="8993"/>
                    <a:pt x="12577" y="8788"/>
                    <a:pt x="12486" y="8697"/>
                  </a:cubicBezTo>
                  <a:cubicBezTo>
                    <a:pt x="12452" y="8651"/>
                    <a:pt x="12378" y="8628"/>
                    <a:pt x="12303" y="8628"/>
                  </a:cubicBezTo>
                  <a:close/>
                  <a:moveTo>
                    <a:pt x="5585" y="8943"/>
                  </a:moveTo>
                  <a:cubicBezTo>
                    <a:pt x="5468" y="8943"/>
                    <a:pt x="5359" y="9008"/>
                    <a:pt x="5319" y="9107"/>
                  </a:cubicBezTo>
                  <a:cubicBezTo>
                    <a:pt x="5296" y="9153"/>
                    <a:pt x="5273" y="9176"/>
                    <a:pt x="5319" y="9222"/>
                  </a:cubicBezTo>
                  <a:cubicBezTo>
                    <a:pt x="5387" y="9267"/>
                    <a:pt x="5410" y="9313"/>
                    <a:pt x="5456" y="9359"/>
                  </a:cubicBezTo>
                  <a:cubicBezTo>
                    <a:pt x="5501" y="9404"/>
                    <a:pt x="5547" y="9450"/>
                    <a:pt x="5593" y="9496"/>
                  </a:cubicBezTo>
                  <a:cubicBezTo>
                    <a:pt x="5625" y="9512"/>
                    <a:pt x="5634" y="9528"/>
                    <a:pt x="5653" y="9528"/>
                  </a:cubicBezTo>
                  <a:cubicBezTo>
                    <a:pt x="5661" y="9528"/>
                    <a:pt x="5671" y="9525"/>
                    <a:pt x="5684" y="9518"/>
                  </a:cubicBezTo>
                  <a:cubicBezTo>
                    <a:pt x="5821" y="9450"/>
                    <a:pt x="5889" y="9359"/>
                    <a:pt x="5889" y="9199"/>
                  </a:cubicBezTo>
                  <a:cubicBezTo>
                    <a:pt x="5867" y="9062"/>
                    <a:pt x="5752" y="8948"/>
                    <a:pt x="5638" y="8948"/>
                  </a:cubicBezTo>
                  <a:cubicBezTo>
                    <a:pt x="5621" y="8945"/>
                    <a:pt x="5603" y="8943"/>
                    <a:pt x="5585" y="8943"/>
                  </a:cubicBezTo>
                  <a:close/>
                  <a:moveTo>
                    <a:pt x="6526" y="9010"/>
                  </a:moveTo>
                  <a:cubicBezTo>
                    <a:pt x="6458" y="9010"/>
                    <a:pt x="6402" y="9047"/>
                    <a:pt x="6346" y="9085"/>
                  </a:cubicBezTo>
                  <a:cubicBezTo>
                    <a:pt x="6232" y="9176"/>
                    <a:pt x="6232" y="9404"/>
                    <a:pt x="6346" y="9518"/>
                  </a:cubicBezTo>
                  <a:cubicBezTo>
                    <a:pt x="6392" y="9541"/>
                    <a:pt x="6460" y="9610"/>
                    <a:pt x="6529" y="9610"/>
                  </a:cubicBezTo>
                  <a:cubicBezTo>
                    <a:pt x="6620" y="9610"/>
                    <a:pt x="6688" y="9564"/>
                    <a:pt x="6757" y="9518"/>
                  </a:cubicBezTo>
                  <a:cubicBezTo>
                    <a:pt x="6780" y="9518"/>
                    <a:pt x="6848" y="9359"/>
                    <a:pt x="6848" y="9336"/>
                  </a:cubicBezTo>
                  <a:cubicBezTo>
                    <a:pt x="6871" y="9244"/>
                    <a:pt x="6825" y="9176"/>
                    <a:pt x="6780" y="9107"/>
                  </a:cubicBezTo>
                  <a:cubicBezTo>
                    <a:pt x="6734" y="9039"/>
                    <a:pt x="6665" y="9016"/>
                    <a:pt x="6574" y="9016"/>
                  </a:cubicBezTo>
                  <a:cubicBezTo>
                    <a:pt x="6557" y="9012"/>
                    <a:pt x="6541" y="9010"/>
                    <a:pt x="6526" y="9010"/>
                  </a:cubicBezTo>
                  <a:close/>
                  <a:moveTo>
                    <a:pt x="7487" y="9107"/>
                  </a:moveTo>
                  <a:cubicBezTo>
                    <a:pt x="7419" y="9107"/>
                    <a:pt x="7350" y="9153"/>
                    <a:pt x="7305" y="9199"/>
                  </a:cubicBezTo>
                  <a:cubicBezTo>
                    <a:pt x="7236" y="9244"/>
                    <a:pt x="7213" y="9336"/>
                    <a:pt x="7213" y="9404"/>
                  </a:cubicBezTo>
                  <a:cubicBezTo>
                    <a:pt x="7213" y="9473"/>
                    <a:pt x="7236" y="9564"/>
                    <a:pt x="7305" y="9610"/>
                  </a:cubicBezTo>
                  <a:cubicBezTo>
                    <a:pt x="7350" y="9655"/>
                    <a:pt x="7442" y="9701"/>
                    <a:pt x="7510" y="9701"/>
                  </a:cubicBezTo>
                  <a:cubicBezTo>
                    <a:pt x="7578" y="9701"/>
                    <a:pt x="7647" y="9632"/>
                    <a:pt x="7715" y="9610"/>
                  </a:cubicBezTo>
                  <a:cubicBezTo>
                    <a:pt x="7761" y="9541"/>
                    <a:pt x="7807" y="9473"/>
                    <a:pt x="7784" y="9381"/>
                  </a:cubicBezTo>
                  <a:cubicBezTo>
                    <a:pt x="7784" y="9313"/>
                    <a:pt x="7761" y="9222"/>
                    <a:pt x="7693" y="9176"/>
                  </a:cubicBezTo>
                  <a:cubicBezTo>
                    <a:pt x="7647" y="9130"/>
                    <a:pt x="7556" y="9107"/>
                    <a:pt x="7487" y="9107"/>
                  </a:cubicBezTo>
                  <a:close/>
                  <a:moveTo>
                    <a:pt x="8423" y="9199"/>
                  </a:moveTo>
                  <a:cubicBezTo>
                    <a:pt x="8355" y="9199"/>
                    <a:pt x="8286" y="9222"/>
                    <a:pt x="8240" y="9290"/>
                  </a:cubicBezTo>
                  <a:cubicBezTo>
                    <a:pt x="8149" y="9313"/>
                    <a:pt x="8149" y="9404"/>
                    <a:pt x="8149" y="9473"/>
                  </a:cubicBezTo>
                  <a:cubicBezTo>
                    <a:pt x="8149" y="9564"/>
                    <a:pt x="8195" y="9610"/>
                    <a:pt x="8240" y="9655"/>
                  </a:cubicBezTo>
                  <a:cubicBezTo>
                    <a:pt x="8286" y="9724"/>
                    <a:pt x="8355" y="9747"/>
                    <a:pt x="8423" y="9747"/>
                  </a:cubicBezTo>
                  <a:cubicBezTo>
                    <a:pt x="8491" y="9747"/>
                    <a:pt x="8560" y="9724"/>
                    <a:pt x="8606" y="9678"/>
                  </a:cubicBezTo>
                  <a:cubicBezTo>
                    <a:pt x="8674" y="9610"/>
                    <a:pt x="8720" y="9564"/>
                    <a:pt x="8697" y="9473"/>
                  </a:cubicBezTo>
                  <a:cubicBezTo>
                    <a:pt x="8697" y="9404"/>
                    <a:pt x="8674" y="9336"/>
                    <a:pt x="8628" y="9290"/>
                  </a:cubicBezTo>
                  <a:cubicBezTo>
                    <a:pt x="8560" y="9222"/>
                    <a:pt x="8514" y="9199"/>
                    <a:pt x="8423" y="9199"/>
                  </a:cubicBezTo>
                  <a:close/>
                  <a:moveTo>
                    <a:pt x="9382" y="9296"/>
                  </a:moveTo>
                  <a:cubicBezTo>
                    <a:pt x="9319" y="9296"/>
                    <a:pt x="9256" y="9324"/>
                    <a:pt x="9199" y="9381"/>
                  </a:cubicBezTo>
                  <a:cubicBezTo>
                    <a:pt x="9085" y="9496"/>
                    <a:pt x="9085" y="9632"/>
                    <a:pt x="9199" y="9747"/>
                  </a:cubicBezTo>
                  <a:cubicBezTo>
                    <a:pt x="9247" y="9807"/>
                    <a:pt x="9315" y="9835"/>
                    <a:pt x="9384" y="9835"/>
                  </a:cubicBezTo>
                  <a:cubicBezTo>
                    <a:pt x="9446" y="9835"/>
                    <a:pt x="9510" y="9813"/>
                    <a:pt x="9564" y="9769"/>
                  </a:cubicBezTo>
                  <a:cubicBezTo>
                    <a:pt x="9678" y="9655"/>
                    <a:pt x="9678" y="9496"/>
                    <a:pt x="9564" y="9381"/>
                  </a:cubicBezTo>
                  <a:cubicBezTo>
                    <a:pt x="9507" y="9324"/>
                    <a:pt x="9444" y="9296"/>
                    <a:pt x="9382" y="9296"/>
                  </a:cubicBezTo>
                  <a:close/>
                  <a:moveTo>
                    <a:pt x="10329" y="9387"/>
                  </a:moveTo>
                  <a:cubicBezTo>
                    <a:pt x="10260" y="9387"/>
                    <a:pt x="10192" y="9416"/>
                    <a:pt x="10135" y="9473"/>
                  </a:cubicBezTo>
                  <a:cubicBezTo>
                    <a:pt x="10021" y="9587"/>
                    <a:pt x="10021" y="9724"/>
                    <a:pt x="10135" y="9861"/>
                  </a:cubicBezTo>
                  <a:cubicBezTo>
                    <a:pt x="10192" y="9918"/>
                    <a:pt x="10260" y="9946"/>
                    <a:pt x="10329" y="9946"/>
                  </a:cubicBezTo>
                  <a:cubicBezTo>
                    <a:pt x="10397" y="9946"/>
                    <a:pt x="10466" y="9918"/>
                    <a:pt x="10523" y="9861"/>
                  </a:cubicBezTo>
                  <a:cubicBezTo>
                    <a:pt x="10637" y="9747"/>
                    <a:pt x="10637" y="9587"/>
                    <a:pt x="10523" y="9473"/>
                  </a:cubicBezTo>
                  <a:cubicBezTo>
                    <a:pt x="10466" y="9416"/>
                    <a:pt x="10397" y="9387"/>
                    <a:pt x="10329" y="9387"/>
                  </a:cubicBezTo>
                  <a:close/>
                  <a:moveTo>
                    <a:pt x="11251" y="9481"/>
                  </a:moveTo>
                  <a:cubicBezTo>
                    <a:pt x="11177" y="9481"/>
                    <a:pt x="11107" y="9505"/>
                    <a:pt x="11071" y="9541"/>
                  </a:cubicBezTo>
                  <a:cubicBezTo>
                    <a:pt x="10979" y="9632"/>
                    <a:pt x="10979" y="9861"/>
                    <a:pt x="11071" y="9929"/>
                  </a:cubicBezTo>
                  <a:cubicBezTo>
                    <a:pt x="11116" y="9963"/>
                    <a:pt x="11191" y="9981"/>
                    <a:pt x="11265" y="9981"/>
                  </a:cubicBezTo>
                  <a:cubicBezTo>
                    <a:pt x="11339" y="9981"/>
                    <a:pt x="11413" y="9963"/>
                    <a:pt x="11459" y="9929"/>
                  </a:cubicBezTo>
                  <a:cubicBezTo>
                    <a:pt x="11527" y="9838"/>
                    <a:pt x="11527" y="9610"/>
                    <a:pt x="11436" y="9541"/>
                  </a:cubicBezTo>
                  <a:cubicBezTo>
                    <a:pt x="11383" y="9499"/>
                    <a:pt x="11315" y="9481"/>
                    <a:pt x="11251" y="9481"/>
                  </a:cubicBezTo>
                  <a:close/>
                  <a:moveTo>
                    <a:pt x="12297" y="9554"/>
                  </a:moveTo>
                  <a:cubicBezTo>
                    <a:pt x="12273" y="9554"/>
                    <a:pt x="12242" y="9564"/>
                    <a:pt x="12212" y="9564"/>
                  </a:cubicBezTo>
                  <a:cubicBezTo>
                    <a:pt x="12202" y="9562"/>
                    <a:pt x="12193" y="9560"/>
                    <a:pt x="12184" y="9560"/>
                  </a:cubicBezTo>
                  <a:cubicBezTo>
                    <a:pt x="12111" y="9560"/>
                    <a:pt x="12070" y="9637"/>
                    <a:pt x="12029" y="9678"/>
                  </a:cubicBezTo>
                  <a:cubicBezTo>
                    <a:pt x="11984" y="9701"/>
                    <a:pt x="11984" y="9747"/>
                    <a:pt x="11984" y="9792"/>
                  </a:cubicBezTo>
                  <a:cubicBezTo>
                    <a:pt x="11961" y="9861"/>
                    <a:pt x="12007" y="9929"/>
                    <a:pt x="12052" y="9952"/>
                  </a:cubicBezTo>
                  <a:cubicBezTo>
                    <a:pt x="12075" y="9975"/>
                    <a:pt x="12075" y="9998"/>
                    <a:pt x="12075" y="9998"/>
                  </a:cubicBezTo>
                  <a:cubicBezTo>
                    <a:pt x="12121" y="10043"/>
                    <a:pt x="12166" y="10066"/>
                    <a:pt x="12235" y="10066"/>
                  </a:cubicBezTo>
                  <a:cubicBezTo>
                    <a:pt x="12280" y="10066"/>
                    <a:pt x="12326" y="10043"/>
                    <a:pt x="12372" y="9998"/>
                  </a:cubicBezTo>
                  <a:cubicBezTo>
                    <a:pt x="12395" y="9975"/>
                    <a:pt x="12417" y="9952"/>
                    <a:pt x="12440" y="9929"/>
                  </a:cubicBezTo>
                  <a:cubicBezTo>
                    <a:pt x="12509" y="9884"/>
                    <a:pt x="12486" y="9792"/>
                    <a:pt x="12463" y="9724"/>
                  </a:cubicBezTo>
                  <a:cubicBezTo>
                    <a:pt x="12440" y="9655"/>
                    <a:pt x="12372" y="9610"/>
                    <a:pt x="12326" y="9564"/>
                  </a:cubicBezTo>
                  <a:cubicBezTo>
                    <a:pt x="12319" y="9556"/>
                    <a:pt x="12308" y="9554"/>
                    <a:pt x="12297" y="9554"/>
                  </a:cubicBezTo>
                  <a:close/>
                  <a:moveTo>
                    <a:pt x="13182" y="9655"/>
                  </a:moveTo>
                  <a:cubicBezTo>
                    <a:pt x="13125" y="9655"/>
                    <a:pt x="13068" y="9678"/>
                    <a:pt x="13011" y="9724"/>
                  </a:cubicBezTo>
                  <a:cubicBezTo>
                    <a:pt x="12897" y="9838"/>
                    <a:pt x="12897" y="9952"/>
                    <a:pt x="13011" y="10066"/>
                  </a:cubicBezTo>
                  <a:cubicBezTo>
                    <a:pt x="13068" y="10123"/>
                    <a:pt x="13125" y="10152"/>
                    <a:pt x="13182" y="10152"/>
                  </a:cubicBezTo>
                  <a:cubicBezTo>
                    <a:pt x="13239" y="10152"/>
                    <a:pt x="13296" y="10123"/>
                    <a:pt x="13353" y="10066"/>
                  </a:cubicBezTo>
                  <a:cubicBezTo>
                    <a:pt x="13445" y="9952"/>
                    <a:pt x="13445" y="9838"/>
                    <a:pt x="13353" y="9724"/>
                  </a:cubicBezTo>
                  <a:cubicBezTo>
                    <a:pt x="13296" y="9678"/>
                    <a:pt x="13239" y="9655"/>
                    <a:pt x="13182" y="9655"/>
                  </a:cubicBezTo>
                  <a:close/>
                  <a:moveTo>
                    <a:pt x="13901" y="10089"/>
                  </a:moveTo>
                  <a:cubicBezTo>
                    <a:pt x="13901" y="10089"/>
                    <a:pt x="13901" y="10089"/>
                    <a:pt x="13901" y="10112"/>
                  </a:cubicBezTo>
                  <a:cubicBezTo>
                    <a:pt x="13901" y="10112"/>
                    <a:pt x="13924" y="10112"/>
                    <a:pt x="13924" y="10135"/>
                  </a:cubicBezTo>
                  <a:cubicBezTo>
                    <a:pt x="13947" y="10135"/>
                    <a:pt x="13947" y="10157"/>
                    <a:pt x="13970" y="10180"/>
                  </a:cubicBezTo>
                  <a:cubicBezTo>
                    <a:pt x="13970" y="10180"/>
                    <a:pt x="13992" y="10157"/>
                    <a:pt x="13992" y="10157"/>
                  </a:cubicBezTo>
                  <a:cubicBezTo>
                    <a:pt x="13970" y="10135"/>
                    <a:pt x="13947" y="10112"/>
                    <a:pt x="13901" y="10089"/>
                  </a:cubicBezTo>
                  <a:close/>
                  <a:moveTo>
                    <a:pt x="6483" y="9952"/>
                  </a:moveTo>
                  <a:cubicBezTo>
                    <a:pt x="6437" y="9952"/>
                    <a:pt x="6392" y="9975"/>
                    <a:pt x="6346" y="9998"/>
                  </a:cubicBezTo>
                  <a:cubicBezTo>
                    <a:pt x="6323" y="9998"/>
                    <a:pt x="6300" y="10020"/>
                    <a:pt x="6277" y="10020"/>
                  </a:cubicBezTo>
                  <a:cubicBezTo>
                    <a:pt x="6232" y="10066"/>
                    <a:pt x="6209" y="10089"/>
                    <a:pt x="6255" y="10157"/>
                  </a:cubicBezTo>
                  <a:cubicBezTo>
                    <a:pt x="6300" y="10203"/>
                    <a:pt x="6369" y="10249"/>
                    <a:pt x="6414" y="10294"/>
                  </a:cubicBezTo>
                  <a:cubicBezTo>
                    <a:pt x="6460" y="10363"/>
                    <a:pt x="6529" y="10409"/>
                    <a:pt x="6574" y="10477"/>
                  </a:cubicBezTo>
                  <a:cubicBezTo>
                    <a:pt x="6586" y="10483"/>
                    <a:pt x="6599" y="10486"/>
                    <a:pt x="6610" y="10486"/>
                  </a:cubicBezTo>
                  <a:cubicBezTo>
                    <a:pt x="6643" y="10486"/>
                    <a:pt x="6672" y="10465"/>
                    <a:pt x="6688" y="10431"/>
                  </a:cubicBezTo>
                  <a:cubicBezTo>
                    <a:pt x="6688" y="10409"/>
                    <a:pt x="6711" y="10409"/>
                    <a:pt x="6711" y="10386"/>
                  </a:cubicBezTo>
                  <a:cubicBezTo>
                    <a:pt x="6734" y="10340"/>
                    <a:pt x="6757" y="10272"/>
                    <a:pt x="6757" y="10226"/>
                  </a:cubicBezTo>
                  <a:cubicBezTo>
                    <a:pt x="6734" y="10157"/>
                    <a:pt x="6711" y="10089"/>
                    <a:pt x="6665" y="10043"/>
                  </a:cubicBezTo>
                  <a:cubicBezTo>
                    <a:pt x="6620" y="9998"/>
                    <a:pt x="6551" y="9975"/>
                    <a:pt x="6483" y="9952"/>
                  </a:cubicBezTo>
                  <a:close/>
                  <a:moveTo>
                    <a:pt x="7419" y="10066"/>
                  </a:moveTo>
                  <a:cubicBezTo>
                    <a:pt x="7350" y="10089"/>
                    <a:pt x="7282" y="10089"/>
                    <a:pt x="7236" y="10157"/>
                  </a:cubicBezTo>
                  <a:cubicBezTo>
                    <a:pt x="7190" y="10203"/>
                    <a:pt x="7122" y="10249"/>
                    <a:pt x="7122" y="10340"/>
                  </a:cubicBezTo>
                  <a:cubicBezTo>
                    <a:pt x="7145" y="10431"/>
                    <a:pt x="7145" y="10477"/>
                    <a:pt x="7213" y="10545"/>
                  </a:cubicBezTo>
                  <a:cubicBezTo>
                    <a:pt x="7259" y="10591"/>
                    <a:pt x="7327" y="10637"/>
                    <a:pt x="7419" y="10637"/>
                  </a:cubicBezTo>
                  <a:cubicBezTo>
                    <a:pt x="7487" y="10614"/>
                    <a:pt x="7556" y="10614"/>
                    <a:pt x="7601" y="10545"/>
                  </a:cubicBezTo>
                  <a:cubicBezTo>
                    <a:pt x="7670" y="10500"/>
                    <a:pt x="7693" y="10431"/>
                    <a:pt x="7693" y="10340"/>
                  </a:cubicBezTo>
                  <a:cubicBezTo>
                    <a:pt x="7693" y="10272"/>
                    <a:pt x="7647" y="10203"/>
                    <a:pt x="7601" y="10157"/>
                  </a:cubicBezTo>
                  <a:cubicBezTo>
                    <a:pt x="7556" y="10112"/>
                    <a:pt x="7510" y="10066"/>
                    <a:pt x="7419" y="10066"/>
                  </a:cubicBezTo>
                  <a:close/>
                  <a:moveTo>
                    <a:pt x="8357" y="10166"/>
                  </a:moveTo>
                  <a:cubicBezTo>
                    <a:pt x="8291" y="10166"/>
                    <a:pt x="8226" y="10194"/>
                    <a:pt x="8172" y="10249"/>
                  </a:cubicBezTo>
                  <a:cubicBezTo>
                    <a:pt x="8058" y="10363"/>
                    <a:pt x="8058" y="10523"/>
                    <a:pt x="8172" y="10637"/>
                  </a:cubicBezTo>
                  <a:cubicBezTo>
                    <a:pt x="8229" y="10694"/>
                    <a:pt x="8292" y="10722"/>
                    <a:pt x="8355" y="10722"/>
                  </a:cubicBezTo>
                  <a:cubicBezTo>
                    <a:pt x="8417" y="10722"/>
                    <a:pt x="8480" y="10694"/>
                    <a:pt x="8537" y="10637"/>
                  </a:cubicBezTo>
                  <a:cubicBezTo>
                    <a:pt x="8651" y="10523"/>
                    <a:pt x="8674" y="10386"/>
                    <a:pt x="8560" y="10272"/>
                  </a:cubicBezTo>
                  <a:cubicBezTo>
                    <a:pt x="8500" y="10200"/>
                    <a:pt x="8428" y="10166"/>
                    <a:pt x="8357" y="10166"/>
                  </a:cubicBezTo>
                  <a:close/>
                  <a:moveTo>
                    <a:pt x="9282" y="10249"/>
                  </a:moveTo>
                  <a:cubicBezTo>
                    <a:pt x="9216" y="10249"/>
                    <a:pt x="9153" y="10272"/>
                    <a:pt x="9108" y="10317"/>
                  </a:cubicBezTo>
                  <a:cubicBezTo>
                    <a:pt x="8994" y="10431"/>
                    <a:pt x="8971" y="10591"/>
                    <a:pt x="9085" y="10705"/>
                  </a:cubicBezTo>
                  <a:cubicBezTo>
                    <a:pt x="9142" y="10762"/>
                    <a:pt x="9210" y="10791"/>
                    <a:pt x="9279" y="10791"/>
                  </a:cubicBezTo>
                  <a:cubicBezTo>
                    <a:pt x="9347" y="10791"/>
                    <a:pt x="9416" y="10762"/>
                    <a:pt x="9473" y="10705"/>
                  </a:cubicBezTo>
                  <a:cubicBezTo>
                    <a:pt x="9587" y="10591"/>
                    <a:pt x="9587" y="10431"/>
                    <a:pt x="9473" y="10317"/>
                  </a:cubicBezTo>
                  <a:cubicBezTo>
                    <a:pt x="9416" y="10272"/>
                    <a:pt x="9347" y="10249"/>
                    <a:pt x="9282" y="10249"/>
                  </a:cubicBezTo>
                  <a:close/>
                  <a:moveTo>
                    <a:pt x="10252" y="10337"/>
                  </a:moveTo>
                  <a:cubicBezTo>
                    <a:pt x="10181" y="10337"/>
                    <a:pt x="10109" y="10354"/>
                    <a:pt x="10066" y="10386"/>
                  </a:cubicBezTo>
                  <a:cubicBezTo>
                    <a:pt x="9998" y="10477"/>
                    <a:pt x="9975" y="10682"/>
                    <a:pt x="10066" y="10774"/>
                  </a:cubicBezTo>
                  <a:cubicBezTo>
                    <a:pt x="10101" y="10819"/>
                    <a:pt x="10175" y="10842"/>
                    <a:pt x="10252" y="10842"/>
                  </a:cubicBezTo>
                  <a:cubicBezTo>
                    <a:pt x="10329" y="10842"/>
                    <a:pt x="10409" y="10819"/>
                    <a:pt x="10454" y="10774"/>
                  </a:cubicBezTo>
                  <a:cubicBezTo>
                    <a:pt x="10523" y="10705"/>
                    <a:pt x="10523" y="10500"/>
                    <a:pt x="10454" y="10409"/>
                  </a:cubicBezTo>
                  <a:cubicBezTo>
                    <a:pt x="10418" y="10360"/>
                    <a:pt x="10335" y="10337"/>
                    <a:pt x="10252" y="10337"/>
                  </a:cubicBezTo>
                  <a:close/>
                  <a:moveTo>
                    <a:pt x="11253" y="10431"/>
                  </a:moveTo>
                  <a:cubicBezTo>
                    <a:pt x="11162" y="10431"/>
                    <a:pt x="11094" y="10454"/>
                    <a:pt x="11048" y="10523"/>
                  </a:cubicBezTo>
                  <a:cubicBezTo>
                    <a:pt x="11002" y="10568"/>
                    <a:pt x="10957" y="10591"/>
                    <a:pt x="10957" y="10682"/>
                  </a:cubicBezTo>
                  <a:cubicBezTo>
                    <a:pt x="10957" y="10751"/>
                    <a:pt x="10979" y="10797"/>
                    <a:pt x="11048" y="10842"/>
                  </a:cubicBezTo>
                  <a:cubicBezTo>
                    <a:pt x="11071" y="10888"/>
                    <a:pt x="11094" y="10934"/>
                    <a:pt x="11139" y="10934"/>
                  </a:cubicBezTo>
                  <a:cubicBezTo>
                    <a:pt x="11162" y="10934"/>
                    <a:pt x="11191" y="10939"/>
                    <a:pt x="11222" y="10939"/>
                  </a:cubicBezTo>
                  <a:cubicBezTo>
                    <a:pt x="11253" y="10939"/>
                    <a:pt x="11288" y="10934"/>
                    <a:pt x="11322" y="10911"/>
                  </a:cubicBezTo>
                  <a:cubicBezTo>
                    <a:pt x="11367" y="10842"/>
                    <a:pt x="11459" y="10797"/>
                    <a:pt x="11459" y="10682"/>
                  </a:cubicBezTo>
                  <a:cubicBezTo>
                    <a:pt x="11459" y="10637"/>
                    <a:pt x="11459" y="10568"/>
                    <a:pt x="11390" y="10545"/>
                  </a:cubicBezTo>
                  <a:cubicBezTo>
                    <a:pt x="11345" y="10500"/>
                    <a:pt x="11322" y="10431"/>
                    <a:pt x="11253" y="10431"/>
                  </a:cubicBezTo>
                  <a:close/>
                  <a:moveTo>
                    <a:pt x="12132" y="10523"/>
                  </a:moveTo>
                  <a:cubicBezTo>
                    <a:pt x="12069" y="10523"/>
                    <a:pt x="12007" y="10545"/>
                    <a:pt x="11961" y="10591"/>
                  </a:cubicBezTo>
                  <a:cubicBezTo>
                    <a:pt x="11870" y="10682"/>
                    <a:pt x="11870" y="10842"/>
                    <a:pt x="11961" y="10934"/>
                  </a:cubicBezTo>
                  <a:cubicBezTo>
                    <a:pt x="12001" y="10974"/>
                    <a:pt x="12054" y="10992"/>
                    <a:pt x="12109" y="10992"/>
                  </a:cubicBezTo>
                  <a:cubicBezTo>
                    <a:pt x="12179" y="10992"/>
                    <a:pt x="12252" y="10962"/>
                    <a:pt x="12303" y="10911"/>
                  </a:cubicBezTo>
                  <a:cubicBezTo>
                    <a:pt x="12395" y="10819"/>
                    <a:pt x="12395" y="10682"/>
                    <a:pt x="12303" y="10591"/>
                  </a:cubicBezTo>
                  <a:cubicBezTo>
                    <a:pt x="12258" y="10545"/>
                    <a:pt x="12195" y="10523"/>
                    <a:pt x="12132" y="10523"/>
                  </a:cubicBezTo>
                  <a:close/>
                  <a:moveTo>
                    <a:pt x="13085" y="10622"/>
                  </a:moveTo>
                  <a:cubicBezTo>
                    <a:pt x="13024" y="10622"/>
                    <a:pt x="12962" y="10640"/>
                    <a:pt x="12920" y="10682"/>
                  </a:cubicBezTo>
                  <a:cubicBezTo>
                    <a:pt x="12828" y="10751"/>
                    <a:pt x="12828" y="10934"/>
                    <a:pt x="12920" y="11002"/>
                  </a:cubicBezTo>
                  <a:cubicBezTo>
                    <a:pt x="12956" y="11051"/>
                    <a:pt x="13026" y="11074"/>
                    <a:pt x="13093" y="11074"/>
                  </a:cubicBezTo>
                  <a:cubicBezTo>
                    <a:pt x="13151" y="11074"/>
                    <a:pt x="13207" y="11057"/>
                    <a:pt x="13239" y="11025"/>
                  </a:cubicBezTo>
                  <a:cubicBezTo>
                    <a:pt x="13330" y="10934"/>
                    <a:pt x="13330" y="10774"/>
                    <a:pt x="13262" y="10682"/>
                  </a:cubicBezTo>
                  <a:cubicBezTo>
                    <a:pt x="13225" y="10646"/>
                    <a:pt x="13156" y="10622"/>
                    <a:pt x="13085" y="10622"/>
                  </a:cubicBezTo>
                  <a:close/>
                  <a:moveTo>
                    <a:pt x="14010" y="10723"/>
                  </a:moveTo>
                  <a:cubicBezTo>
                    <a:pt x="13956" y="10723"/>
                    <a:pt x="13914" y="10774"/>
                    <a:pt x="13855" y="10774"/>
                  </a:cubicBezTo>
                  <a:cubicBezTo>
                    <a:pt x="13878" y="10842"/>
                    <a:pt x="13787" y="10888"/>
                    <a:pt x="13810" y="10956"/>
                  </a:cubicBezTo>
                  <a:cubicBezTo>
                    <a:pt x="13810" y="11025"/>
                    <a:pt x="13855" y="11048"/>
                    <a:pt x="13878" y="11116"/>
                  </a:cubicBezTo>
                  <a:cubicBezTo>
                    <a:pt x="13924" y="11116"/>
                    <a:pt x="13970" y="11162"/>
                    <a:pt x="14038" y="11185"/>
                  </a:cubicBezTo>
                  <a:cubicBezTo>
                    <a:pt x="14099" y="11185"/>
                    <a:pt x="14124" y="11112"/>
                    <a:pt x="14177" y="11112"/>
                  </a:cubicBezTo>
                  <a:cubicBezTo>
                    <a:pt x="14183" y="11112"/>
                    <a:pt x="14190" y="11114"/>
                    <a:pt x="14198" y="11116"/>
                  </a:cubicBezTo>
                  <a:cubicBezTo>
                    <a:pt x="14221" y="11070"/>
                    <a:pt x="14243" y="11025"/>
                    <a:pt x="14266" y="10956"/>
                  </a:cubicBezTo>
                  <a:cubicBezTo>
                    <a:pt x="14289" y="10888"/>
                    <a:pt x="14221" y="10842"/>
                    <a:pt x="14198" y="10797"/>
                  </a:cubicBezTo>
                  <a:cubicBezTo>
                    <a:pt x="14175" y="10751"/>
                    <a:pt x="14107" y="10728"/>
                    <a:pt x="14038" y="10728"/>
                  </a:cubicBezTo>
                  <a:cubicBezTo>
                    <a:pt x="14028" y="10725"/>
                    <a:pt x="14019" y="10723"/>
                    <a:pt x="14010" y="10723"/>
                  </a:cubicBezTo>
                  <a:close/>
                  <a:moveTo>
                    <a:pt x="14746" y="10934"/>
                  </a:moveTo>
                  <a:cubicBezTo>
                    <a:pt x="14746" y="10979"/>
                    <a:pt x="14768" y="11002"/>
                    <a:pt x="14746" y="11048"/>
                  </a:cubicBezTo>
                  <a:cubicBezTo>
                    <a:pt x="14746" y="11139"/>
                    <a:pt x="14814" y="11185"/>
                    <a:pt x="14883" y="11207"/>
                  </a:cubicBezTo>
                  <a:cubicBezTo>
                    <a:pt x="14890" y="11215"/>
                    <a:pt x="14903" y="11218"/>
                    <a:pt x="14919" y="11218"/>
                  </a:cubicBezTo>
                  <a:cubicBezTo>
                    <a:pt x="14951" y="11218"/>
                    <a:pt x="14997" y="11207"/>
                    <a:pt x="15042" y="11207"/>
                  </a:cubicBezTo>
                  <a:cubicBezTo>
                    <a:pt x="15020" y="11185"/>
                    <a:pt x="14997" y="11139"/>
                    <a:pt x="14951" y="11116"/>
                  </a:cubicBezTo>
                  <a:cubicBezTo>
                    <a:pt x="14951" y="11093"/>
                    <a:pt x="14928" y="11093"/>
                    <a:pt x="14905" y="11070"/>
                  </a:cubicBezTo>
                  <a:cubicBezTo>
                    <a:pt x="14905" y="11048"/>
                    <a:pt x="14883" y="11025"/>
                    <a:pt x="14860" y="11002"/>
                  </a:cubicBezTo>
                  <a:cubicBezTo>
                    <a:pt x="14814" y="10979"/>
                    <a:pt x="14791" y="10956"/>
                    <a:pt x="14746" y="10934"/>
                  </a:cubicBezTo>
                  <a:close/>
                  <a:moveTo>
                    <a:pt x="7310" y="11024"/>
                  </a:moveTo>
                  <a:cubicBezTo>
                    <a:pt x="7278" y="11024"/>
                    <a:pt x="7246" y="11031"/>
                    <a:pt x="7213" y="11048"/>
                  </a:cubicBezTo>
                  <a:cubicBezTo>
                    <a:pt x="7168" y="11070"/>
                    <a:pt x="7168" y="11070"/>
                    <a:pt x="7190" y="11093"/>
                  </a:cubicBezTo>
                  <a:cubicBezTo>
                    <a:pt x="7236" y="11139"/>
                    <a:pt x="7305" y="11185"/>
                    <a:pt x="7350" y="11230"/>
                  </a:cubicBezTo>
                  <a:cubicBezTo>
                    <a:pt x="7396" y="11299"/>
                    <a:pt x="7464" y="11344"/>
                    <a:pt x="7510" y="11413"/>
                  </a:cubicBezTo>
                  <a:cubicBezTo>
                    <a:pt x="7521" y="11424"/>
                    <a:pt x="7533" y="11436"/>
                    <a:pt x="7544" y="11436"/>
                  </a:cubicBezTo>
                  <a:cubicBezTo>
                    <a:pt x="7556" y="11436"/>
                    <a:pt x="7567" y="11424"/>
                    <a:pt x="7578" y="11390"/>
                  </a:cubicBezTo>
                  <a:cubicBezTo>
                    <a:pt x="7601" y="11276"/>
                    <a:pt x="7578" y="11185"/>
                    <a:pt x="7487" y="11093"/>
                  </a:cubicBezTo>
                  <a:cubicBezTo>
                    <a:pt x="7428" y="11049"/>
                    <a:pt x="7369" y="11024"/>
                    <a:pt x="7310" y="11024"/>
                  </a:cubicBezTo>
                  <a:close/>
                  <a:moveTo>
                    <a:pt x="8297" y="11099"/>
                  </a:moveTo>
                  <a:cubicBezTo>
                    <a:pt x="8229" y="11099"/>
                    <a:pt x="8161" y="11128"/>
                    <a:pt x="8103" y="11185"/>
                  </a:cubicBezTo>
                  <a:cubicBezTo>
                    <a:pt x="7989" y="11299"/>
                    <a:pt x="7989" y="11436"/>
                    <a:pt x="8103" y="11550"/>
                  </a:cubicBezTo>
                  <a:cubicBezTo>
                    <a:pt x="8161" y="11607"/>
                    <a:pt x="8223" y="11635"/>
                    <a:pt x="8286" y="11635"/>
                  </a:cubicBezTo>
                  <a:cubicBezTo>
                    <a:pt x="8349" y="11635"/>
                    <a:pt x="8412" y="11607"/>
                    <a:pt x="8469" y="11550"/>
                  </a:cubicBezTo>
                  <a:cubicBezTo>
                    <a:pt x="8583" y="11458"/>
                    <a:pt x="8583" y="11299"/>
                    <a:pt x="8491" y="11185"/>
                  </a:cubicBezTo>
                  <a:cubicBezTo>
                    <a:pt x="8434" y="11128"/>
                    <a:pt x="8366" y="11099"/>
                    <a:pt x="8297" y="11099"/>
                  </a:cubicBezTo>
                  <a:close/>
                  <a:moveTo>
                    <a:pt x="9217" y="11193"/>
                  </a:moveTo>
                  <a:cubicBezTo>
                    <a:pt x="9140" y="11193"/>
                    <a:pt x="9065" y="11216"/>
                    <a:pt x="9016" y="11253"/>
                  </a:cubicBezTo>
                  <a:cubicBezTo>
                    <a:pt x="8948" y="11322"/>
                    <a:pt x="8948" y="11550"/>
                    <a:pt x="9016" y="11641"/>
                  </a:cubicBezTo>
                  <a:cubicBezTo>
                    <a:pt x="9059" y="11684"/>
                    <a:pt x="9131" y="11701"/>
                    <a:pt x="9203" y="11701"/>
                  </a:cubicBezTo>
                  <a:cubicBezTo>
                    <a:pt x="9285" y="11701"/>
                    <a:pt x="9368" y="11678"/>
                    <a:pt x="9405" y="11641"/>
                  </a:cubicBezTo>
                  <a:cubicBezTo>
                    <a:pt x="9473" y="11550"/>
                    <a:pt x="9473" y="11322"/>
                    <a:pt x="9405" y="11253"/>
                  </a:cubicBezTo>
                  <a:cubicBezTo>
                    <a:pt x="9351" y="11211"/>
                    <a:pt x="9284" y="11193"/>
                    <a:pt x="9217" y="11193"/>
                  </a:cubicBezTo>
                  <a:close/>
                  <a:moveTo>
                    <a:pt x="10203" y="11276"/>
                  </a:moveTo>
                  <a:cubicBezTo>
                    <a:pt x="10112" y="11276"/>
                    <a:pt x="10044" y="11299"/>
                    <a:pt x="9998" y="11367"/>
                  </a:cubicBezTo>
                  <a:cubicBezTo>
                    <a:pt x="9952" y="11413"/>
                    <a:pt x="9907" y="11458"/>
                    <a:pt x="9907" y="11527"/>
                  </a:cubicBezTo>
                  <a:cubicBezTo>
                    <a:pt x="9907" y="11618"/>
                    <a:pt x="9952" y="11664"/>
                    <a:pt x="9998" y="11710"/>
                  </a:cubicBezTo>
                  <a:cubicBezTo>
                    <a:pt x="10021" y="11732"/>
                    <a:pt x="10066" y="11778"/>
                    <a:pt x="10089" y="11778"/>
                  </a:cubicBezTo>
                  <a:cubicBezTo>
                    <a:pt x="10128" y="11778"/>
                    <a:pt x="10168" y="11793"/>
                    <a:pt x="10202" y="11793"/>
                  </a:cubicBezTo>
                  <a:cubicBezTo>
                    <a:pt x="10229" y="11793"/>
                    <a:pt x="10252" y="11785"/>
                    <a:pt x="10272" y="11755"/>
                  </a:cubicBezTo>
                  <a:cubicBezTo>
                    <a:pt x="10318" y="11687"/>
                    <a:pt x="10432" y="11664"/>
                    <a:pt x="10409" y="11550"/>
                  </a:cubicBezTo>
                  <a:cubicBezTo>
                    <a:pt x="10409" y="11481"/>
                    <a:pt x="10409" y="11436"/>
                    <a:pt x="10363" y="11390"/>
                  </a:cubicBezTo>
                  <a:cubicBezTo>
                    <a:pt x="10295" y="11367"/>
                    <a:pt x="10272" y="11299"/>
                    <a:pt x="10203" y="11276"/>
                  </a:cubicBezTo>
                  <a:close/>
                  <a:moveTo>
                    <a:pt x="11114" y="11381"/>
                  </a:moveTo>
                  <a:cubicBezTo>
                    <a:pt x="11054" y="11381"/>
                    <a:pt x="10994" y="11410"/>
                    <a:pt x="10934" y="11458"/>
                  </a:cubicBezTo>
                  <a:cubicBezTo>
                    <a:pt x="10843" y="11573"/>
                    <a:pt x="10843" y="11687"/>
                    <a:pt x="10957" y="11801"/>
                  </a:cubicBezTo>
                  <a:cubicBezTo>
                    <a:pt x="11002" y="11858"/>
                    <a:pt x="11054" y="11886"/>
                    <a:pt x="11108" y="11886"/>
                  </a:cubicBezTo>
                  <a:cubicBezTo>
                    <a:pt x="11162" y="11886"/>
                    <a:pt x="11219" y="11858"/>
                    <a:pt x="11276" y="11801"/>
                  </a:cubicBezTo>
                  <a:cubicBezTo>
                    <a:pt x="11390" y="11687"/>
                    <a:pt x="11390" y="11573"/>
                    <a:pt x="11276" y="11458"/>
                  </a:cubicBezTo>
                  <a:cubicBezTo>
                    <a:pt x="11222" y="11405"/>
                    <a:pt x="11168" y="11381"/>
                    <a:pt x="11114" y="11381"/>
                  </a:cubicBezTo>
                  <a:close/>
                  <a:moveTo>
                    <a:pt x="12029" y="11476"/>
                  </a:moveTo>
                  <a:cubicBezTo>
                    <a:pt x="11967" y="11476"/>
                    <a:pt x="11904" y="11493"/>
                    <a:pt x="11870" y="11527"/>
                  </a:cubicBezTo>
                  <a:cubicBezTo>
                    <a:pt x="11778" y="11641"/>
                    <a:pt x="11801" y="11801"/>
                    <a:pt x="11870" y="11869"/>
                  </a:cubicBezTo>
                  <a:cubicBezTo>
                    <a:pt x="11912" y="11912"/>
                    <a:pt x="11974" y="11930"/>
                    <a:pt x="12036" y="11930"/>
                  </a:cubicBezTo>
                  <a:cubicBezTo>
                    <a:pt x="12106" y="11930"/>
                    <a:pt x="12175" y="11906"/>
                    <a:pt x="12212" y="11869"/>
                  </a:cubicBezTo>
                  <a:cubicBezTo>
                    <a:pt x="12280" y="11778"/>
                    <a:pt x="12280" y="11595"/>
                    <a:pt x="12189" y="11527"/>
                  </a:cubicBezTo>
                  <a:cubicBezTo>
                    <a:pt x="12155" y="11493"/>
                    <a:pt x="12092" y="11476"/>
                    <a:pt x="12029" y="11476"/>
                  </a:cubicBezTo>
                  <a:close/>
                  <a:moveTo>
                    <a:pt x="12982" y="11568"/>
                  </a:moveTo>
                  <a:cubicBezTo>
                    <a:pt x="12924" y="11568"/>
                    <a:pt x="12868" y="11621"/>
                    <a:pt x="12828" y="11641"/>
                  </a:cubicBezTo>
                  <a:cubicBezTo>
                    <a:pt x="12783" y="11641"/>
                    <a:pt x="12783" y="11732"/>
                    <a:pt x="12760" y="11778"/>
                  </a:cubicBezTo>
                  <a:cubicBezTo>
                    <a:pt x="12737" y="11847"/>
                    <a:pt x="12805" y="11892"/>
                    <a:pt x="12805" y="11961"/>
                  </a:cubicBezTo>
                  <a:cubicBezTo>
                    <a:pt x="12874" y="11983"/>
                    <a:pt x="12920" y="12006"/>
                    <a:pt x="12965" y="12029"/>
                  </a:cubicBezTo>
                  <a:cubicBezTo>
                    <a:pt x="12978" y="12032"/>
                    <a:pt x="12990" y="12034"/>
                    <a:pt x="13001" y="12034"/>
                  </a:cubicBezTo>
                  <a:cubicBezTo>
                    <a:pt x="13069" y="12034"/>
                    <a:pt x="13109" y="11980"/>
                    <a:pt x="13148" y="11961"/>
                  </a:cubicBezTo>
                  <a:cubicBezTo>
                    <a:pt x="13194" y="11938"/>
                    <a:pt x="13194" y="11869"/>
                    <a:pt x="13216" y="11824"/>
                  </a:cubicBezTo>
                  <a:cubicBezTo>
                    <a:pt x="13239" y="11755"/>
                    <a:pt x="13148" y="11710"/>
                    <a:pt x="13171" y="11641"/>
                  </a:cubicBezTo>
                  <a:cubicBezTo>
                    <a:pt x="13102" y="11618"/>
                    <a:pt x="13057" y="11595"/>
                    <a:pt x="13011" y="11573"/>
                  </a:cubicBezTo>
                  <a:cubicBezTo>
                    <a:pt x="13001" y="11569"/>
                    <a:pt x="12992" y="11568"/>
                    <a:pt x="12982" y="11568"/>
                  </a:cubicBezTo>
                  <a:close/>
                  <a:moveTo>
                    <a:pt x="13958" y="11664"/>
                  </a:moveTo>
                  <a:cubicBezTo>
                    <a:pt x="13907" y="11664"/>
                    <a:pt x="13855" y="11687"/>
                    <a:pt x="13810" y="11732"/>
                  </a:cubicBezTo>
                  <a:cubicBezTo>
                    <a:pt x="13718" y="11824"/>
                    <a:pt x="13741" y="11938"/>
                    <a:pt x="13833" y="12029"/>
                  </a:cubicBezTo>
                  <a:cubicBezTo>
                    <a:pt x="13864" y="12061"/>
                    <a:pt x="13906" y="12078"/>
                    <a:pt x="13951" y="12078"/>
                  </a:cubicBezTo>
                  <a:cubicBezTo>
                    <a:pt x="14002" y="12078"/>
                    <a:pt x="14058" y="12055"/>
                    <a:pt x="14107" y="12006"/>
                  </a:cubicBezTo>
                  <a:cubicBezTo>
                    <a:pt x="14198" y="11915"/>
                    <a:pt x="14175" y="11801"/>
                    <a:pt x="14107" y="11732"/>
                  </a:cubicBezTo>
                  <a:cubicBezTo>
                    <a:pt x="14061" y="11687"/>
                    <a:pt x="14010" y="11664"/>
                    <a:pt x="13958" y="11664"/>
                  </a:cubicBezTo>
                  <a:close/>
                  <a:moveTo>
                    <a:pt x="14883" y="11750"/>
                  </a:moveTo>
                  <a:cubicBezTo>
                    <a:pt x="14831" y="11750"/>
                    <a:pt x="14780" y="11767"/>
                    <a:pt x="14746" y="11801"/>
                  </a:cubicBezTo>
                  <a:cubicBezTo>
                    <a:pt x="14677" y="11869"/>
                    <a:pt x="14677" y="12006"/>
                    <a:pt x="14746" y="12075"/>
                  </a:cubicBezTo>
                  <a:cubicBezTo>
                    <a:pt x="14780" y="12120"/>
                    <a:pt x="14831" y="12143"/>
                    <a:pt x="14883" y="12143"/>
                  </a:cubicBezTo>
                  <a:cubicBezTo>
                    <a:pt x="14934" y="12143"/>
                    <a:pt x="14985" y="12120"/>
                    <a:pt x="15020" y="12075"/>
                  </a:cubicBezTo>
                  <a:cubicBezTo>
                    <a:pt x="15111" y="12006"/>
                    <a:pt x="15111" y="11869"/>
                    <a:pt x="15020" y="11801"/>
                  </a:cubicBezTo>
                  <a:cubicBezTo>
                    <a:pt x="14985" y="11767"/>
                    <a:pt x="14934" y="11750"/>
                    <a:pt x="14883" y="11750"/>
                  </a:cubicBezTo>
                  <a:close/>
                  <a:moveTo>
                    <a:pt x="15722" y="11888"/>
                  </a:moveTo>
                  <a:cubicBezTo>
                    <a:pt x="15717" y="11888"/>
                    <a:pt x="15711" y="11889"/>
                    <a:pt x="15704" y="11892"/>
                  </a:cubicBezTo>
                  <a:cubicBezTo>
                    <a:pt x="15681" y="11915"/>
                    <a:pt x="15659" y="11961"/>
                    <a:pt x="15659" y="12006"/>
                  </a:cubicBezTo>
                  <a:cubicBezTo>
                    <a:pt x="15659" y="12052"/>
                    <a:pt x="15681" y="12098"/>
                    <a:pt x="15681" y="12143"/>
                  </a:cubicBezTo>
                  <a:cubicBezTo>
                    <a:pt x="15681" y="12166"/>
                    <a:pt x="15704" y="12189"/>
                    <a:pt x="15727" y="12189"/>
                  </a:cubicBezTo>
                  <a:cubicBezTo>
                    <a:pt x="15773" y="12189"/>
                    <a:pt x="15841" y="12212"/>
                    <a:pt x="15887" y="12212"/>
                  </a:cubicBezTo>
                  <a:cubicBezTo>
                    <a:pt x="15933" y="12212"/>
                    <a:pt x="15955" y="12166"/>
                    <a:pt x="16001" y="12166"/>
                  </a:cubicBezTo>
                  <a:cubicBezTo>
                    <a:pt x="15978" y="12143"/>
                    <a:pt x="15955" y="12098"/>
                    <a:pt x="15933" y="12075"/>
                  </a:cubicBezTo>
                  <a:cubicBezTo>
                    <a:pt x="15910" y="12052"/>
                    <a:pt x="15887" y="12029"/>
                    <a:pt x="15864" y="12006"/>
                  </a:cubicBezTo>
                  <a:cubicBezTo>
                    <a:pt x="15841" y="11983"/>
                    <a:pt x="15818" y="11961"/>
                    <a:pt x="15796" y="11961"/>
                  </a:cubicBezTo>
                  <a:cubicBezTo>
                    <a:pt x="15776" y="11941"/>
                    <a:pt x="15756" y="11888"/>
                    <a:pt x="15722" y="11888"/>
                  </a:cubicBezTo>
                  <a:close/>
                  <a:moveTo>
                    <a:pt x="8195" y="12075"/>
                  </a:moveTo>
                  <a:cubicBezTo>
                    <a:pt x="8218" y="12098"/>
                    <a:pt x="8240" y="12143"/>
                    <a:pt x="8263" y="12166"/>
                  </a:cubicBezTo>
                  <a:cubicBezTo>
                    <a:pt x="8286" y="12189"/>
                    <a:pt x="8309" y="12189"/>
                    <a:pt x="8309" y="12212"/>
                  </a:cubicBezTo>
                  <a:cubicBezTo>
                    <a:pt x="8332" y="12235"/>
                    <a:pt x="8377" y="12257"/>
                    <a:pt x="8400" y="12303"/>
                  </a:cubicBezTo>
                  <a:lnTo>
                    <a:pt x="8423" y="12303"/>
                  </a:lnTo>
                  <a:cubicBezTo>
                    <a:pt x="8446" y="12303"/>
                    <a:pt x="8446" y="12303"/>
                    <a:pt x="8446" y="12280"/>
                  </a:cubicBezTo>
                  <a:cubicBezTo>
                    <a:pt x="8423" y="12212"/>
                    <a:pt x="8423" y="12120"/>
                    <a:pt x="8332" y="12098"/>
                  </a:cubicBezTo>
                  <a:cubicBezTo>
                    <a:pt x="8286" y="12098"/>
                    <a:pt x="8240" y="12075"/>
                    <a:pt x="8195" y="12075"/>
                  </a:cubicBezTo>
                  <a:close/>
                  <a:moveTo>
                    <a:pt x="9097" y="12162"/>
                  </a:moveTo>
                  <a:cubicBezTo>
                    <a:pt x="9011" y="12162"/>
                    <a:pt x="8989" y="12239"/>
                    <a:pt x="8948" y="12280"/>
                  </a:cubicBezTo>
                  <a:cubicBezTo>
                    <a:pt x="8902" y="12303"/>
                    <a:pt x="8902" y="12349"/>
                    <a:pt x="8880" y="12394"/>
                  </a:cubicBezTo>
                  <a:cubicBezTo>
                    <a:pt x="8880" y="12486"/>
                    <a:pt x="8902" y="12531"/>
                    <a:pt x="8971" y="12577"/>
                  </a:cubicBezTo>
                  <a:cubicBezTo>
                    <a:pt x="8994" y="12600"/>
                    <a:pt x="8994" y="12600"/>
                    <a:pt x="8994" y="12600"/>
                  </a:cubicBezTo>
                  <a:cubicBezTo>
                    <a:pt x="9039" y="12645"/>
                    <a:pt x="9085" y="12668"/>
                    <a:pt x="9153" y="12668"/>
                  </a:cubicBezTo>
                  <a:cubicBezTo>
                    <a:pt x="9199" y="12668"/>
                    <a:pt x="9245" y="12645"/>
                    <a:pt x="9290" y="12600"/>
                  </a:cubicBezTo>
                  <a:cubicBezTo>
                    <a:pt x="9313" y="12577"/>
                    <a:pt x="9313" y="12554"/>
                    <a:pt x="9336" y="12554"/>
                  </a:cubicBezTo>
                  <a:cubicBezTo>
                    <a:pt x="9427" y="12486"/>
                    <a:pt x="9405" y="12394"/>
                    <a:pt x="9382" y="12326"/>
                  </a:cubicBezTo>
                  <a:cubicBezTo>
                    <a:pt x="9359" y="12280"/>
                    <a:pt x="9290" y="12235"/>
                    <a:pt x="9245" y="12189"/>
                  </a:cubicBezTo>
                  <a:cubicBezTo>
                    <a:pt x="9199" y="12166"/>
                    <a:pt x="9153" y="12166"/>
                    <a:pt x="9131" y="12166"/>
                  </a:cubicBezTo>
                  <a:cubicBezTo>
                    <a:pt x="9118" y="12164"/>
                    <a:pt x="9107" y="12162"/>
                    <a:pt x="9097" y="12162"/>
                  </a:cubicBezTo>
                  <a:close/>
                  <a:moveTo>
                    <a:pt x="10066" y="12240"/>
                  </a:moveTo>
                  <a:cubicBezTo>
                    <a:pt x="10015" y="12240"/>
                    <a:pt x="9964" y="12269"/>
                    <a:pt x="9907" y="12326"/>
                  </a:cubicBezTo>
                  <a:cubicBezTo>
                    <a:pt x="9793" y="12440"/>
                    <a:pt x="9793" y="12554"/>
                    <a:pt x="9907" y="12645"/>
                  </a:cubicBezTo>
                  <a:cubicBezTo>
                    <a:pt x="9964" y="12702"/>
                    <a:pt x="10021" y="12731"/>
                    <a:pt x="10075" y="12731"/>
                  </a:cubicBezTo>
                  <a:cubicBezTo>
                    <a:pt x="10129" y="12731"/>
                    <a:pt x="10181" y="12702"/>
                    <a:pt x="10226" y="12645"/>
                  </a:cubicBezTo>
                  <a:cubicBezTo>
                    <a:pt x="10340" y="12531"/>
                    <a:pt x="10340" y="12440"/>
                    <a:pt x="10226" y="12326"/>
                  </a:cubicBezTo>
                  <a:cubicBezTo>
                    <a:pt x="10169" y="12269"/>
                    <a:pt x="10118" y="12240"/>
                    <a:pt x="10066" y="12240"/>
                  </a:cubicBezTo>
                  <a:close/>
                  <a:moveTo>
                    <a:pt x="11033" y="12353"/>
                  </a:moveTo>
                  <a:cubicBezTo>
                    <a:pt x="10961" y="12353"/>
                    <a:pt x="10882" y="12377"/>
                    <a:pt x="10843" y="12417"/>
                  </a:cubicBezTo>
                  <a:cubicBezTo>
                    <a:pt x="10774" y="12508"/>
                    <a:pt x="10774" y="12668"/>
                    <a:pt x="10865" y="12760"/>
                  </a:cubicBezTo>
                  <a:cubicBezTo>
                    <a:pt x="10897" y="12791"/>
                    <a:pt x="10953" y="12808"/>
                    <a:pt x="11012" y="12808"/>
                  </a:cubicBezTo>
                  <a:cubicBezTo>
                    <a:pt x="11079" y="12808"/>
                    <a:pt x="11148" y="12786"/>
                    <a:pt x="11185" y="12737"/>
                  </a:cubicBezTo>
                  <a:cubicBezTo>
                    <a:pt x="11276" y="12645"/>
                    <a:pt x="11253" y="12486"/>
                    <a:pt x="11162" y="12394"/>
                  </a:cubicBezTo>
                  <a:cubicBezTo>
                    <a:pt x="11133" y="12366"/>
                    <a:pt x="11085" y="12353"/>
                    <a:pt x="11033" y="12353"/>
                  </a:cubicBezTo>
                  <a:close/>
                  <a:moveTo>
                    <a:pt x="11961" y="12425"/>
                  </a:moveTo>
                  <a:cubicBezTo>
                    <a:pt x="11915" y="12425"/>
                    <a:pt x="11876" y="12468"/>
                    <a:pt x="11824" y="12486"/>
                  </a:cubicBezTo>
                  <a:cubicBezTo>
                    <a:pt x="11801" y="12508"/>
                    <a:pt x="11778" y="12577"/>
                    <a:pt x="11756" y="12645"/>
                  </a:cubicBezTo>
                  <a:cubicBezTo>
                    <a:pt x="11733" y="12714"/>
                    <a:pt x="11824" y="12760"/>
                    <a:pt x="11824" y="12828"/>
                  </a:cubicBezTo>
                  <a:cubicBezTo>
                    <a:pt x="11870" y="12851"/>
                    <a:pt x="11915" y="12851"/>
                    <a:pt x="11984" y="12874"/>
                  </a:cubicBezTo>
                  <a:cubicBezTo>
                    <a:pt x="11993" y="12877"/>
                    <a:pt x="12002" y="12878"/>
                    <a:pt x="12011" y="12878"/>
                  </a:cubicBezTo>
                  <a:cubicBezTo>
                    <a:pt x="12065" y="12878"/>
                    <a:pt x="12104" y="12825"/>
                    <a:pt x="12144" y="12805"/>
                  </a:cubicBezTo>
                  <a:cubicBezTo>
                    <a:pt x="12189" y="12805"/>
                    <a:pt x="12189" y="12714"/>
                    <a:pt x="12212" y="12668"/>
                  </a:cubicBezTo>
                  <a:cubicBezTo>
                    <a:pt x="12258" y="12600"/>
                    <a:pt x="12166" y="12554"/>
                    <a:pt x="12166" y="12508"/>
                  </a:cubicBezTo>
                  <a:cubicBezTo>
                    <a:pt x="12121" y="12486"/>
                    <a:pt x="12052" y="12440"/>
                    <a:pt x="12007" y="12440"/>
                  </a:cubicBezTo>
                  <a:cubicBezTo>
                    <a:pt x="11990" y="12429"/>
                    <a:pt x="11975" y="12425"/>
                    <a:pt x="11961" y="12425"/>
                  </a:cubicBezTo>
                  <a:close/>
                  <a:moveTo>
                    <a:pt x="12919" y="12517"/>
                  </a:moveTo>
                  <a:cubicBezTo>
                    <a:pt x="12864" y="12517"/>
                    <a:pt x="12809" y="12540"/>
                    <a:pt x="12760" y="12577"/>
                  </a:cubicBezTo>
                  <a:cubicBezTo>
                    <a:pt x="12691" y="12668"/>
                    <a:pt x="12691" y="12782"/>
                    <a:pt x="12783" y="12874"/>
                  </a:cubicBezTo>
                  <a:cubicBezTo>
                    <a:pt x="12823" y="12914"/>
                    <a:pt x="12863" y="12932"/>
                    <a:pt x="12903" y="12932"/>
                  </a:cubicBezTo>
                  <a:cubicBezTo>
                    <a:pt x="12954" y="12932"/>
                    <a:pt x="13005" y="12902"/>
                    <a:pt x="13057" y="12851"/>
                  </a:cubicBezTo>
                  <a:cubicBezTo>
                    <a:pt x="13148" y="12782"/>
                    <a:pt x="13148" y="12668"/>
                    <a:pt x="13057" y="12577"/>
                  </a:cubicBezTo>
                  <a:cubicBezTo>
                    <a:pt x="13014" y="12534"/>
                    <a:pt x="12967" y="12517"/>
                    <a:pt x="12919" y="12517"/>
                  </a:cubicBezTo>
                  <a:close/>
                  <a:moveTo>
                    <a:pt x="13875" y="12617"/>
                  </a:moveTo>
                  <a:cubicBezTo>
                    <a:pt x="13821" y="12617"/>
                    <a:pt x="13764" y="12634"/>
                    <a:pt x="13718" y="12668"/>
                  </a:cubicBezTo>
                  <a:cubicBezTo>
                    <a:pt x="13650" y="12760"/>
                    <a:pt x="13650" y="12874"/>
                    <a:pt x="13718" y="12965"/>
                  </a:cubicBezTo>
                  <a:cubicBezTo>
                    <a:pt x="13753" y="12999"/>
                    <a:pt x="13804" y="13016"/>
                    <a:pt x="13858" y="13016"/>
                  </a:cubicBezTo>
                  <a:cubicBezTo>
                    <a:pt x="13913" y="13016"/>
                    <a:pt x="13970" y="12999"/>
                    <a:pt x="14015" y="12965"/>
                  </a:cubicBezTo>
                  <a:cubicBezTo>
                    <a:pt x="14084" y="12896"/>
                    <a:pt x="14084" y="12760"/>
                    <a:pt x="14015" y="12668"/>
                  </a:cubicBezTo>
                  <a:cubicBezTo>
                    <a:pt x="13981" y="12634"/>
                    <a:pt x="13930" y="12617"/>
                    <a:pt x="13875" y="12617"/>
                  </a:cubicBezTo>
                  <a:close/>
                  <a:moveTo>
                    <a:pt x="14782" y="12735"/>
                  </a:moveTo>
                  <a:cubicBezTo>
                    <a:pt x="14735" y="12735"/>
                    <a:pt x="14695" y="12742"/>
                    <a:pt x="14677" y="12760"/>
                  </a:cubicBezTo>
                  <a:cubicBezTo>
                    <a:pt x="14632" y="12805"/>
                    <a:pt x="14632" y="13011"/>
                    <a:pt x="14677" y="13056"/>
                  </a:cubicBezTo>
                  <a:cubicBezTo>
                    <a:pt x="14700" y="13079"/>
                    <a:pt x="14751" y="13090"/>
                    <a:pt x="14806" y="13090"/>
                  </a:cubicBezTo>
                  <a:cubicBezTo>
                    <a:pt x="14860" y="13090"/>
                    <a:pt x="14917" y="13079"/>
                    <a:pt x="14951" y="13056"/>
                  </a:cubicBezTo>
                  <a:cubicBezTo>
                    <a:pt x="14997" y="13033"/>
                    <a:pt x="15020" y="12828"/>
                    <a:pt x="14974" y="12782"/>
                  </a:cubicBezTo>
                  <a:cubicBezTo>
                    <a:pt x="14946" y="12754"/>
                    <a:pt x="14856" y="12735"/>
                    <a:pt x="14782" y="12735"/>
                  </a:cubicBezTo>
                  <a:close/>
                  <a:moveTo>
                    <a:pt x="15744" y="12802"/>
                  </a:moveTo>
                  <a:cubicBezTo>
                    <a:pt x="15704" y="12802"/>
                    <a:pt x="15662" y="12825"/>
                    <a:pt x="15613" y="12874"/>
                  </a:cubicBezTo>
                  <a:cubicBezTo>
                    <a:pt x="15545" y="12965"/>
                    <a:pt x="15545" y="13033"/>
                    <a:pt x="15636" y="13102"/>
                  </a:cubicBezTo>
                  <a:cubicBezTo>
                    <a:pt x="15670" y="13148"/>
                    <a:pt x="15704" y="13170"/>
                    <a:pt x="15741" y="13170"/>
                  </a:cubicBezTo>
                  <a:cubicBezTo>
                    <a:pt x="15778" y="13170"/>
                    <a:pt x="15818" y="13148"/>
                    <a:pt x="15864" y="13102"/>
                  </a:cubicBezTo>
                  <a:cubicBezTo>
                    <a:pt x="15955" y="13011"/>
                    <a:pt x="15955" y="12942"/>
                    <a:pt x="15841" y="12851"/>
                  </a:cubicBezTo>
                  <a:cubicBezTo>
                    <a:pt x="15809" y="12819"/>
                    <a:pt x="15778" y="12802"/>
                    <a:pt x="15744" y="12802"/>
                  </a:cubicBezTo>
                  <a:close/>
                  <a:moveTo>
                    <a:pt x="16661" y="12917"/>
                  </a:moveTo>
                  <a:cubicBezTo>
                    <a:pt x="16637" y="12917"/>
                    <a:pt x="16600" y="12937"/>
                    <a:pt x="16572" y="12965"/>
                  </a:cubicBezTo>
                  <a:cubicBezTo>
                    <a:pt x="16503" y="13033"/>
                    <a:pt x="16503" y="13125"/>
                    <a:pt x="16549" y="13193"/>
                  </a:cubicBezTo>
                  <a:cubicBezTo>
                    <a:pt x="16587" y="13231"/>
                    <a:pt x="16631" y="13248"/>
                    <a:pt x="16679" y="13248"/>
                  </a:cubicBezTo>
                  <a:cubicBezTo>
                    <a:pt x="16718" y="13248"/>
                    <a:pt x="16759" y="13237"/>
                    <a:pt x="16800" y="13216"/>
                  </a:cubicBezTo>
                  <a:cubicBezTo>
                    <a:pt x="16800" y="13193"/>
                    <a:pt x="16823" y="13193"/>
                    <a:pt x="16823" y="13148"/>
                  </a:cubicBezTo>
                  <a:cubicBezTo>
                    <a:pt x="16777" y="13079"/>
                    <a:pt x="16731" y="13011"/>
                    <a:pt x="16686" y="12942"/>
                  </a:cubicBezTo>
                  <a:cubicBezTo>
                    <a:pt x="16686" y="12925"/>
                    <a:pt x="16676" y="12917"/>
                    <a:pt x="16661" y="12917"/>
                  </a:cubicBezTo>
                  <a:close/>
                  <a:moveTo>
                    <a:pt x="9989" y="13188"/>
                  </a:moveTo>
                  <a:cubicBezTo>
                    <a:pt x="9929" y="13188"/>
                    <a:pt x="9872" y="13205"/>
                    <a:pt x="9838" y="13239"/>
                  </a:cubicBezTo>
                  <a:cubicBezTo>
                    <a:pt x="9747" y="13330"/>
                    <a:pt x="9747" y="13513"/>
                    <a:pt x="9838" y="13581"/>
                  </a:cubicBezTo>
                  <a:cubicBezTo>
                    <a:pt x="9881" y="13624"/>
                    <a:pt x="9938" y="13641"/>
                    <a:pt x="9996" y="13641"/>
                  </a:cubicBezTo>
                  <a:cubicBezTo>
                    <a:pt x="10063" y="13641"/>
                    <a:pt x="10132" y="13618"/>
                    <a:pt x="10181" y="13581"/>
                  </a:cubicBezTo>
                  <a:cubicBezTo>
                    <a:pt x="10249" y="13490"/>
                    <a:pt x="10226" y="13307"/>
                    <a:pt x="10158" y="13239"/>
                  </a:cubicBezTo>
                  <a:cubicBezTo>
                    <a:pt x="10112" y="13205"/>
                    <a:pt x="10049" y="13188"/>
                    <a:pt x="9989" y="13188"/>
                  </a:cubicBezTo>
                  <a:close/>
                  <a:moveTo>
                    <a:pt x="10929" y="13280"/>
                  </a:moveTo>
                  <a:cubicBezTo>
                    <a:pt x="10875" y="13280"/>
                    <a:pt x="10833" y="13330"/>
                    <a:pt x="10774" y="13330"/>
                  </a:cubicBezTo>
                  <a:cubicBezTo>
                    <a:pt x="10797" y="13399"/>
                    <a:pt x="10728" y="13421"/>
                    <a:pt x="10706" y="13490"/>
                  </a:cubicBezTo>
                  <a:cubicBezTo>
                    <a:pt x="10706" y="13581"/>
                    <a:pt x="10774" y="13604"/>
                    <a:pt x="10774" y="13673"/>
                  </a:cubicBezTo>
                  <a:cubicBezTo>
                    <a:pt x="10843" y="13673"/>
                    <a:pt x="10865" y="13741"/>
                    <a:pt x="10934" y="13741"/>
                  </a:cubicBezTo>
                  <a:cubicBezTo>
                    <a:pt x="11002" y="13741"/>
                    <a:pt x="11048" y="13673"/>
                    <a:pt x="11094" y="13673"/>
                  </a:cubicBezTo>
                  <a:cubicBezTo>
                    <a:pt x="11116" y="13627"/>
                    <a:pt x="11162" y="13581"/>
                    <a:pt x="11162" y="13536"/>
                  </a:cubicBezTo>
                  <a:cubicBezTo>
                    <a:pt x="11185" y="13444"/>
                    <a:pt x="11139" y="13399"/>
                    <a:pt x="11116" y="13353"/>
                  </a:cubicBezTo>
                  <a:cubicBezTo>
                    <a:pt x="11094" y="13307"/>
                    <a:pt x="11002" y="13307"/>
                    <a:pt x="10957" y="13285"/>
                  </a:cubicBezTo>
                  <a:cubicBezTo>
                    <a:pt x="10947" y="13281"/>
                    <a:pt x="10938" y="13280"/>
                    <a:pt x="10929" y="13280"/>
                  </a:cubicBezTo>
                  <a:close/>
                  <a:moveTo>
                    <a:pt x="11901" y="13399"/>
                  </a:moveTo>
                  <a:cubicBezTo>
                    <a:pt x="11853" y="13399"/>
                    <a:pt x="11801" y="13421"/>
                    <a:pt x="11756" y="13467"/>
                  </a:cubicBezTo>
                  <a:cubicBezTo>
                    <a:pt x="11664" y="13558"/>
                    <a:pt x="11664" y="13650"/>
                    <a:pt x="11756" y="13741"/>
                  </a:cubicBezTo>
                  <a:cubicBezTo>
                    <a:pt x="11801" y="13787"/>
                    <a:pt x="11853" y="13809"/>
                    <a:pt x="11901" y="13809"/>
                  </a:cubicBezTo>
                  <a:cubicBezTo>
                    <a:pt x="11950" y="13809"/>
                    <a:pt x="11995" y="13787"/>
                    <a:pt x="12029" y="13741"/>
                  </a:cubicBezTo>
                  <a:cubicBezTo>
                    <a:pt x="12121" y="13650"/>
                    <a:pt x="12121" y="13558"/>
                    <a:pt x="12029" y="13467"/>
                  </a:cubicBezTo>
                  <a:cubicBezTo>
                    <a:pt x="11995" y="13421"/>
                    <a:pt x="11950" y="13399"/>
                    <a:pt x="11901" y="13399"/>
                  </a:cubicBezTo>
                  <a:close/>
                  <a:moveTo>
                    <a:pt x="12828" y="13484"/>
                  </a:moveTo>
                  <a:cubicBezTo>
                    <a:pt x="12777" y="13484"/>
                    <a:pt x="12726" y="13501"/>
                    <a:pt x="12691" y="13536"/>
                  </a:cubicBezTo>
                  <a:cubicBezTo>
                    <a:pt x="12600" y="13604"/>
                    <a:pt x="12600" y="13741"/>
                    <a:pt x="12669" y="13809"/>
                  </a:cubicBezTo>
                  <a:cubicBezTo>
                    <a:pt x="12714" y="13855"/>
                    <a:pt x="12766" y="13878"/>
                    <a:pt x="12817" y="13878"/>
                  </a:cubicBezTo>
                  <a:cubicBezTo>
                    <a:pt x="12868" y="13878"/>
                    <a:pt x="12920" y="13855"/>
                    <a:pt x="12965" y="13809"/>
                  </a:cubicBezTo>
                  <a:cubicBezTo>
                    <a:pt x="13034" y="13741"/>
                    <a:pt x="13034" y="13604"/>
                    <a:pt x="12965" y="13536"/>
                  </a:cubicBezTo>
                  <a:cubicBezTo>
                    <a:pt x="12931" y="13501"/>
                    <a:pt x="12880" y="13484"/>
                    <a:pt x="12828" y="13484"/>
                  </a:cubicBezTo>
                  <a:close/>
                  <a:moveTo>
                    <a:pt x="13776" y="13593"/>
                  </a:moveTo>
                  <a:cubicBezTo>
                    <a:pt x="13713" y="13593"/>
                    <a:pt x="13650" y="13604"/>
                    <a:pt x="13627" y="13627"/>
                  </a:cubicBezTo>
                  <a:cubicBezTo>
                    <a:pt x="13582" y="13673"/>
                    <a:pt x="13582" y="13878"/>
                    <a:pt x="13627" y="13924"/>
                  </a:cubicBezTo>
                  <a:cubicBezTo>
                    <a:pt x="13654" y="13937"/>
                    <a:pt x="13726" y="13950"/>
                    <a:pt x="13790" y="13950"/>
                  </a:cubicBezTo>
                  <a:cubicBezTo>
                    <a:pt x="13838" y="13950"/>
                    <a:pt x="13882" y="13943"/>
                    <a:pt x="13901" y="13924"/>
                  </a:cubicBezTo>
                  <a:cubicBezTo>
                    <a:pt x="13947" y="13878"/>
                    <a:pt x="13970" y="13695"/>
                    <a:pt x="13924" y="13627"/>
                  </a:cubicBezTo>
                  <a:cubicBezTo>
                    <a:pt x="13901" y="13604"/>
                    <a:pt x="13838" y="13593"/>
                    <a:pt x="13776" y="13593"/>
                  </a:cubicBezTo>
                  <a:close/>
                  <a:moveTo>
                    <a:pt x="14723" y="13673"/>
                  </a:moveTo>
                  <a:cubicBezTo>
                    <a:pt x="14689" y="13673"/>
                    <a:pt x="14654" y="13695"/>
                    <a:pt x="14609" y="13741"/>
                  </a:cubicBezTo>
                  <a:cubicBezTo>
                    <a:pt x="14517" y="13832"/>
                    <a:pt x="14517" y="13901"/>
                    <a:pt x="14609" y="13992"/>
                  </a:cubicBezTo>
                  <a:cubicBezTo>
                    <a:pt x="14654" y="14026"/>
                    <a:pt x="14689" y="14043"/>
                    <a:pt x="14723" y="14043"/>
                  </a:cubicBezTo>
                  <a:cubicBezTo>
                    <a:pt x="14757" y="14043"/>
                    <a:pt x="14791" y="14026"/>
                    <a:pt x="14837" y="13992"/>
                  </a:cubicBezTo>
                  <a:cubicBezTo>
                    <a:pt x="14928" y="13901"/>
                    <a:pt x="14928" y="13832"/>
                    <a:pt x="14837" y="13741"/>
                  </a:cubicBezTo>
                  <a:cubicBezTo>
                    <a:pt x="14791" y="13695"/>
                    <a:pt x="14757" y="13673"/>
                    <a:pt x="14723" y="13673"/>
                  </a:cubicBezTo>
                  <a:close/>
                  <a:moveTo>
                    <a:pt x="15660" y="13738"/>
                  </a:moveTo>
                  <a:cubicBezTo>
                    <a:pt x="15618" y="13738"/>
                    <a:pt x="15576" y="13755"/>
                    <a:pt x="15545" y="13787"/>
                  </a:cubicBezTo>
                  <a:cubicBezTo>
                    <a:pt x="15476" y="13855"/>
                    <a:pt x="15476" y="13969"/>
                    <a:pt x="15545" y="14038"/>
                  </a:cubicBezTo>
                  <a:cubicBezTo>
                    <a:pt x="15579" y="14072"/>
                    <a:pt x="15624" y="14089"/>
                    <a:pt x="15670" y="14089"/>
                  </a:cubicBezTo>
                  <a:cubicBezTo>
                    <a:pt x="15716" y="14089"/>
                    <a:pt x="15761" y="14072"/>
                    <a:pt x="15796" y="14038"/>
                  </a:cubicBezTo>
                  <a:cubicBezTo>
                    <a:pt x="15841" y="13969"/>
                    <a:pt x="15864" y="13855"/>
                    <a:pt x="15796" y="13809"/>
                  </a:cubicBezTo>
                  <a:cubicBezTo>
                    <a:pt x="15759" y="13761"/>
                    <a:pt x="15709" y="13738"/>
                    <a:pt x="15660" y="13738"/>
                  </a:cubicBezTo>
                  <a:close/>
                  <a:moveTo>
                    <a:pt x="16601" y="13863"/>
                  </a:moveTo>
                  <a:cubicBezTo>
                    <a:pt x="16561" y="13863"/>
                    <a:pt x="16522" y="13869"/>
                    <a:pt x="16503" y="13878"/>
                  </a:cubicBezTo>
                  <a:cubicBezTo>
                    <a:pt x="16458" y="13924"/>
                    <a:pt x="16458" y="14083"/>
                    <a:pt x="16503" y="14129"/>
                  </a:cubicBezTo>
                  <a:cubicBezTo>
                    <a:pt x="16516" y="14142"/>
                    <a:pt x="16575" y="14155"/>
                    <a:pt x="16631" y="14155"/>
                  </a:cubicBezTo>
                  <a:cubicBezTo>
                    <a:pt x="16672" y="14155"/>
                    <a:pt x="16712" y="14148"/>
                    <a:pt x="16731" y="14129"/>
                  </a:cubicBezTo>
                  <a:cubicBezTo>
                    <a:pt x="16777" y="14083"/>
                    <a:pt x="16777" y="13946"/>
                    <a:pt x="16731" y="13901"/>
                  </a:cubicBezTo>
                  <a:cubicBezTo>
                    <a:pt x="16718" y="13874"/>
                    <a:pt x="16658" y="13863"/>
                    <a:pt x="16601" y="13863"/>
                  </a:cubicBezTo>
                  <a:close/>
                  <a:moveTo>
                    <a:pt x="10851" y="14243"/>
                  </a:moveTo>
                  <a:cubicBezTo>
                    <a:pt x="10803" y="14243"/>
                    <a:pt x="10751" y="14266"/>
                    <a:pt x="10706" y="14312"/>
                  </a:cubicBezTo>
                  <a:cubicBezTo>
                    <a:pt x="10614" y="14403"/>
                    <a:pt x="10614" y="14517"/>
                    <a:pt x="10706" y="14608"/>
                  </a:cubicBezTo>
                  <a:cubicBezTo>
                    <a:pt x="10748" y="14640"/>
                    <a:pt x="10795" y="14657"/>
                    <a:pt x="10843" y="14657"/>
                  </a:cubicBezTo>
                  <a:cubicBezTo>
                    <a:pt x="10898" y="14657"/>
                    <a:pt x="10953" y="14634"/>
                    <a:pt x="11002" y="14586"/>
                  </a:cubicBezTo>
                  <a:cubicBezTo>
                    <a:pt x="11071" y="14517"/>
                    <a:pt x="11071" y="14403"/>
                    <a:pt x="10979" y="14312"/>
                  </a:cubicBezTo>
                  <a:cubicBezTo>
                    <a:pt x="10945" y="14266"/>
                    <a:pt x="10900" y="14243"/>
                    <a:pt x="10851" y="14243"/>
                  </a:cubicBezTo>
                  <a:close/>
                  <a:moveTo>
                    <a:pt x="11801" y="14352"/>
                  </a:moveTo>
                  <a:cubicBezTo>
                    <a:pt x="11750" y="14352"/>
                    <a:pt x="11698" y="14369"/>
                    <a:pt x="11664" y="14403"/>
                  </a:cubicBezTo>
                  <a:cubicBezTo>
                    <a:pt x="11573" y="14494"/>
                    <a:pt x="11573" y="14631"/>
                    <a:pt x="11664" y="14700"/>
                  </a:cubicBezTo>
                  <a:cubicBezTo>
                    <a:pt x="11698" y="14734"/>
                    <a:pt x="11750" y="14751"/>
                    <a:pt x="11801" y="14751"/>
                  </a:cubicBezTo>
                  <a:cubicBezTo>
                    <a:pt x="11853" y="14751"/>
                    <a:pt x="11904" y="14734"/>
                    <a:pt x="11938" y="14700"/>
                  </a:cubicBezTo>
                  <a:cubicBezTo>
                    <a:pt x="12029" y="14608"/>
                    <a:pt x="12007" y="14471"/>
                    <a:pt x="11938" y="14403"/>
                  </a:cubicBezTo>
                  <a:cubicBezTo>
                    <a:pt x="11904" y="14369"/>
                    <a:pt x="11853" y="14352"/>
                    <a:pt x="11801" y="14352"/>
                  </a:cubicBezTo>
                  <a:close/>
                  <a:moveTo>
                    <a:pt x="12760" y="14471"/>
                  </a:moveTo>
                  <a:cubicBezTo>
                    <a:pt x="12714" y="14471"/>
                    <a:pt x="12646" y="14494"/>
                    <a:pt x="12600" y="14517"/>
                  </a:cubicBezTo>
                  <a:cubicBezTo>
                    <a:pt x="12554" y="14540"/>
                    <a:pt x="12554" y="14745"/>
                    <a:pt x="12600" y="14791"/>
                  </a:cubicBezTo>
                  <a:cubicBezTo>
                    <a:pt x="12646" y="14814"/>
                    <a:pt x="12691" y="14814"/>
                    <a:pt x="12737" y="14814"/>
                  </a:cubicBezTo>
                  <a:cubicBezTo>
                    <a:pt x="12874" y="14814"/>
                    <a:pt x="12920" y="14791"/>
                    <a:pt x="12920" y="14631"/>
                  </a:cubicBezTo>
                  <a:cubicBezTo>
                    <a:pt x="12920" y="14517"/>
                    <a:pt x="12874" y="14471"/>
                    <a:pt x="12760" y="14471"/>
                  </a:cubicBezTo>
                  <a:close/>
                  <a:moveTo>
                    <a:pt x="13703" y="14514"/>
                  </a:moveTo>
                  <a:cubicBezTo>
                    <a:pt x="13666" y="14514"/>
                    <a:pt x="13630" y="14537"/>
                    <a:pt x="13582" y="14586"/>
                  </a:cubicBezTo>
                  <a:cubicBezTo>
                    <a:pt x="13490" y="14677"/>
                    <a:pt x="13490" y="14723"/>
                    <a:pt x="13582" y="14814"/>
                  </a:cubicBezTo>
                  <a:cubicBezTo>
                    <a:pt x="13627" y="14859"/>
                    <a:pt x="13667" y="14882"/>
                    <a:pt x="13704" y="14882"/>
                  </a:cubicBezTo>
                  <a:cubicBezTo>
                    <a:pt x="13741" y="14882"/>
                    <a:pt x="13776" y="14859"/>
                    <a:pt x="13810" y="14814"/>
                  </a:cubicBezTo>
                  <a:cubicBezTo>
                    <a:pt x="13901" y="14723"/>
                    <a:pt x="13901" y="14654"/>
                    <a:pt x="13810" y="14563"/>
                  </a:cubicBezTo>
                  <a:cubicBezTo>
                    <a:pt x="13767" y="14531"/>
                    <a:pt x="13735" y="14514"/>
                    <a:pt x="13703" y="14514"/>
                  </a:cubicBezTo>
                  <a:close/>
                  <a:moveTo>
                    <a:pt x="14646" y="14625"/>
                  </a:moveTo>
                  <a:cubicBezTo>
                    <a:pt x="14603" y="14625"/>
                    <a:pt x="14563" y="14643"/>
                    <a:pt x="14540" y="14677"/>
                  </a:cubicBezTo>
                  <a:cubicBezTo>
                    <a:pt x="14449" y="14745"/>
                    <a:pt x="14472" y="14859"/>
                    <a:pt x="14540" y="14928"/>
                  </a:cubicBezTo>
                  <a:cubicBezTo>
                    <a:pt x="14571" y="14948"/>
                    <a:pt x="14611" y="14960"/>
                    <a:pt x="14650" y="14960"/>
                  </a:cubicBezTo>
                  <a:cubicBezTo>
                    <a:pt x="14697" y="14960"/>
                    <a:pt x="14743" y="14943"/>
                    <a:pt x="14768" y="14905"/>
                  </a:cubicBezTo>
                  <a:cubicBezTo>
                    <a:pt x="14837" y="14837"/>
                    <a:pt x="14837" y="14723"/>
                    <a:pt x="14768" y="14677"/>
                  </a:cubicBezTo>
                  <a:cubicBezTo>
                    <a:pt x="14734" y="14643"/>
                    <a:pt x="14689" y="14625"/>
                    <a:pt x="14646" y="14625"/>
                  </a:cubicBezTo>
                  <a:close/>
                  <a:moveTo>
                    <a:pt x="15602" y="14734"/>
                  </a:moveTo>
                  <a:cubicBezTo>
                    <a:pt x="15550" y="14734"/>
                    <a:pt x="15499" y="14745"/>
                    <a:pt x="15476" y="14768"/>
                  </a:cubicBezTo>
                  <a:cubicBezTo>
                    <a:pt x="15453" y="14791"/>
                    <a:pt x="15430" y="14951"/>
                    <a:pt x="15476" y="14996"/>
                  </a:cubicBezTo>
                  <a:cubicBezTo>
                    <a:pt x="15499" y="15019"/>
                    <a:pt x="15545" y="15031"/>
                    <a:pt x="15590" y="15031"/>
                  </a:cubicBezTo>
                  <a:cubicBezTo>
                    <a:pt x="15636" y="15031"/>
                    <a:pt x="15681" y="15019"/>
                    <a:pt x="15704" y="14996"/>
                  </a:cubicBezTo>
                  <a:cubicBezTo>
                    <a:pt x="15750" y="14974"/>
                    <a:pt x="15750" y="14814"/>
                    <a:pt x="15727" y="14768"/>
                  </a:cubicBezTo>
                  <a:cubicBezTo>
                    <a:pt x="15704" y="14745"/>
                    <a:pt x="15653" y="14734"/>
                    <a:pt x="15602" y="14734"/>
                  </a:cubicBezTo>
                  <a:close/>
                  <a:moveTo>
                    <a:pt x="16526" y="14791"/>
                  </a:moveTo>
                  <a:cubicBezTo>
                    <a:pt x="16503" y="14791"/>
                    <a:pt x="16480" y="14814"/>
                    <a:pt x="16435" y="14859"/>
                  </a:cubicBezTo>
                  <a:cubicBezTo>
                    <a:pt x="16343" y="14951"/>
                    <a:pt x="16343" y="14951"/>
                    <a:pt x="16435" y="15065"/>
                  </a:cubicBezTo>
                  <a:cubicBezTo>
                    <a:pt x="16466" y="15097"/>
                    <a:pt x="16493" y="15114"/>
                    <a:pt x="16522" y="15114"/>
                  </a:cubicBezTo>
                  <a:cubicBezTo>
                    <a:pt x="16555" y="15114"/>
                    <a:pt x="16591" y="15091"/>
                    <a:pt x="16640" y="15042"/>
                  </a:cubicBezTo>
                  <a:cubicBezTo>
                    <a:pt x="16709" y="14951"/>
                    <a:pt x="16709" y="14951"/>
                    <a:pt x="16617" y="14859"/>
                  </a:cubicBezTo>
                  <a:cubicBezTo>
                    <a:pt x="16572" y="14814"/>
                    <a:pt x="16549" y="14791"/>
                    <a:pt x="16526" y="14791"/>
                  </a:cubicBezTo>
                  <a:close/>
                  <a:moveTo>
                    <a:pt x="11756" y="15301"/>
                  </a:moveTo>
                  <a:cubicBezTo>
                    <a:pt x="11725" y="15301"/>
                    <a:pt x="11693" y="15307"/>
                    <a:pt x="11664" y="15316"/>
                  </a:cubicBezTo>
                  <a:lnTo>
                    <a:pt x="11641" y="15316"/>
                  </a:lnTo>
                  <a:cubicBezTo>
                    <a:pt x="11573" y="15316"/>
                    <a:pt x="11596" y="15362"/>
                    <a:pt x="11573" y="15407"/>
                  </a:cubicBezTo>
                  <a:cubicBezTo>
                    <a:pt x="11527" y="15453"/>
                    <a:pt x="11573" y="15453"/>
                    <a:pt x="11596" y="15476"/>
                  </a:cubicBezTo>
                  <a:cubicBezTo>
                    <a:pt x="11619" y="15499"/>
                    <a:pt x="11641" y="15521"/>
                    <a:pt x="11664" y="15544"/>
                  </a:cubicBezTo>
                  <a:cubicBezTo>
                    <a:pt x="11687" y="15590"/>
                    <a:pt x="11710" y="15613"/>
                    <a:pt x="11756" y="15636"/>
                  </a:cubicBezTo>
                  <a:cubicBezTo>
                    <a:pt x="11762" y="15642"/>
                    <a:pt x="11775" y="15645"/>
                    <a:pt x="11790" y="15645"/>
                  </a:cubicBezTo>
                  <a:cubicBezTo>
                    <a:pt x="11826" y="15645"/>
                    <a:pt x="11876" y="15629"/>
                    <a:pt x="11892" y="15613"/>
                  </a:cubicBezTo>
                  <a:cubicBezTo>
                    <a:pt x="11915" y="15544"/>
                    <a:pt x="11915" y="15384"/>
                    <a:pt x="11870" y="15339"/>
                  </a:cubicBezTo>
                  <a:cubicBezTo>
                    <a:pt x="11843" y="15312"/>
                    <a:pt x="11800" y="15301"/>
                    <a:pt x="11756" y="15301"/>
                  </a:cubicBezTo>
                  <a:close/>
                  <a:moveTo>
                    <a:pt x="12677" y="15384"/>
                  </a:moveTo>
                  <a:cubicBezTo>
                    <a:pt x="12640" y="15384"/>
                    <a:pt x="12600" y="15407"/>
                    <a:pt x="12554" y="15453"/>
                  </a:cubicBezTo>
                  <a:cubicBezTo>
                    <a:pt x="12463" y="15544"/>
                    <a:pt x="12486" y="15613"/>
                    <a:pt x="12554" y="15704"/>
                  </a:cubicBezTo>
                  <a:cubicBezTo>
                    <a:pt x="12597" y="15736"/>
                    <a:pt x="12634" y="15753"/>
                    <a:pt x="12671" y="15753"/>
                  </a:cubicBezTo>
                  <a:cubicBezTo>
                    <a:pt x="12714" y="15753"/>
                    <a:pt x="12757" y="15730"/>
                    <a:pt x="12805" y="15681"/>
                  </a:cubicBezTo>
                  <a:cubicBezTo>
                    <a:pt x="12897" y="15613"/>
                    <a:pt x="12874" y="15544"/>
                    <a:pt x="12783" y="15453"/>
                  </a:cubicBezTo>
                  <a:cubicBezTo>
                    <a:pt x="12748" y="15407"/>
                    <a:pt x="12714" y="15384"/>
                    <a:pt x="12677" y="15384"/>
                  </a:cubicBezTo>
                  <a:close/>
                  <a:moveTo>
                    <a:pt x="13604" y="15470"/>
                  </a:moveTo>
                  <a:cubicBezTo>
                    <a:pt x="13564" y="15470"/>
                    <a:pt x="13524" y="15487"/>
                    <a:pt x="13490" y="15521"/>
                  </a:cubicBezTo>
                  <a:cubicBezTo>
                    <a:pt x="13422" y="15590"/>
                    <a:pt x="13422" y="15704"/>
                    <a:pt x="13490" y="15772"/>
                  </a:cubicBezTo>
                  <a:cubicBezTo>
                    <a:pt x="13533" y="15804"/>
                    <a:pt x="13570" y="15821"/>
                    <a:pt x="13605" y="15821"/>
                  </a:cubicBezTo>
                  <a:cubicBezTo>
                    <a:pt x="13645" y="15821"/>
                    <a:pt x="13682" y="15799"/>
                    <a:pt x="13718" y="15750"/>
                  </a:cubicBezTo>
                  <a:cubicBezTo>
                    <a:pt x="13787" y="15704"/>
                    <a:pt x="13787" y="15590"/>
                    <a:pt x="13718" y="15521"/>
                  </a:cubicBezTo>
                  <a:cubicBezTo>
                    <a:pt x="13684" y="15487"/>
                    <a:pt x="13644" y="15470"/>
                    <a:pt x="13604" y="15470"/>
                  </a:cubicBezTo>
                  <a:close/>
                  <a:moveTo>
                    <a:pt x="14578" y="15598"/>
                  </a:moveTo>
                  <a:cubicBezTo>
                    <a:pt x="14519" y="15598"/>
                    <a:pt x="14453" y="15609"/>
                    <a:pt x="14426" y="15636"/>
                  </a:cubicBezTo>
                  <a:cubicBezTo>
                    <a:pt x="14403" y="15681"/>
                    <a:pt x="14403" y="15841"/>
                    <a:pt x="14449" y="15864"/>
                  </a:cubicBezTo>
                  <a:cubicBezTo>
                    <a:pt x="14468" y="15883"/>
                    <a:pt x="14508" y="15890"/>
                    <a:pt x="14549" y="15890"/>
                  </a:cubicBezTo>
                  <a:cubicBezTo>
                    <a:pt x="14605" y="15890"/>
                    <a:pt x="14664" y="15877"/>
                    <a:pt x="14677" y="15864"/>
                  </a:cubicBezTo>
                  <a:cubicBezTo>
                    <a:pt x="14723" y="15818"/>
                    <a:pt x="14700" y="15658"/>
                    <a:pt x="14677" y="15613"/>
                  </a:cubicBezTo>
                  <a:cubicBezTo>
                    <a:pt x="14658" y="15603"/>
                    <a:pt x="14620" y="15598"/>
                    <a:pt x="14578" y="15598"/>
                  </a:cubicBezTo>
                  <a:close/>
                  <a:moveTo>
                    <a:pt x="15504" y="15678"/>
                  </a:moveTo>
                  <a:cubicBezTo>
                    <a:pt x="15478" y="15678"/>
                    <a:pt x="15450" y="15695"/>
                    <a:pt x="15408" y="15727"/>
                  </a:cubicBezTo>
                  <a:cubicBezTo>
                    <a:pt x="15316" y="15818"/>
                    <a:pt x="15316" y="15841"/>
                    <a:pt x="15408" y="15909"/>
                  </a:cubicBezTo>
                  <a:cubicBezTo>
                    <a:pt x="15456" y="15970"/>
                    <a:pt x="15479" y="15998"/>
                    <a:pt x="15503" y="15998"/>
                  </a:cubicBezTo>
                  <a:cubicBezTo>
                    <a:pt x="15524" y="15998"/>
                    <a:pt x="15547" y="15975"/>
                    <a:pt x="15590" y="15932"/>
                  </a:cubicBezTo>
                  <a:cubicBezTo>
                    <a:pt x="15681" y="15841"/>
                    <a:pt x="15681" y="15818"/>
                    <a:pt x="15613" y="15750"/>
                  </a:cubicBezTo>
                  <a:cubicBezTo>
                    <a:pt x="15564" y="15701"/>
                    <a:pt x="15535" y="15678"/>
                    <a:pt x="15504" y="15678"/>
                  </a:cubicBezTo>
                  <a:close/>
                  <a:moveTo>
                    <a:pt x="16432" y="15767"/>
                  </a:moveTo>
                  <a:cubicBezTo>
                    <a:pt x="16395" y="15767"/>
                    <a:pt x="16355" y="15784"/>
                    <a:pt x="16321" y="15818"/>
                  </a:cubicBezTo>
                  <a:cubicBezTo>
                    <a:pt x="16275" y="15864"/>
                    <a:pt x="16275" y="15955"/>
                    <a:pt x="16343" y="16001"/>
                  </a:cubicBezTo>
                  <a:cubicBezTo>
                    <a:pt x="16366" y="16024"/>
                    <a:pt x="16400" y="16035"/>
                    <a:pt x="16435" y="16035"/>
                  </a:cubicBezTo>
                  <a:cubicBezTo>
                    <a:pt x="16469" y="16035"/>
                    <a:pt x="16503" y="16024"/>
                    <a:pt x="16526" y="16001"/>
                  </a:cubicBezTo>
                  <a:cubicBezTo>
                    <a:pt x="16572" y="15955"/>
                    <a:pt x="16572" y="15864"/>
                    <a:pt x="16526" y="15818"/>
                  </a:cubicBezTo>
                  <a:cubicBezTo>
                    <a:pt x="16503" y="15784"/>
                    <a:pt x="16469" y="15767"/>
                    <a:pt x="16432" y="15767"/>
                  </a:cubicBezTo>
                  <a:close/>
                  <a:moveTo>
                    <a:pt x="12589" y="16362"/>
                  </a:moveTo>
                  <a:cubicBezTo>
                    <a:pt x="12578" y="16362"/>
                    <a:pt x="12566" y="16364"/>
                    <a:pt x="12554" y="16366"/>
                  </a:cubicBezTo>
                  <a:cubicBezTo>
                    <a:pt x="12509" y="16366"/>
                    <a:pt x="12486" y="16389"/>
                    <a:pt x="12532" y="16412"/>
                  </a:cubicBezTo>
                  <a:cubicBezTo>
                    <a:pt x="12554" y="16434"/>
                    <a:pt x="12577" y="16457"/>
                    <a:pt x="12600" y="16480"/>
                  </a:cubicBezTo>
                  <a:lnTo>
                    <a:pt x="12691" y="16594"/>
                  </a:lnTo>
                  <a:cubicBezTo>
                    <a:pt x="12705" y="16608"/>
                    <a:pt x="12714" y="16613"/>
                    <a:pt x="12721" y="16613"/>
                  </a:cubicBezTo>
                  <a:cubicBezTo>
                    <a:pt x="12737" y="16613"/>
                    <a:pt x="12737" y="16581"/>
                    <a:pt x="12737" y="16549"/>
                  </a:cubicBezTo>
                  <a:cubicBezTo>
                    <a:pt x="12757" y="16446"/>
                    <a:pt x="12686" y="16362"/>
                    <a:pt x="12589" y="16362"/>
                  </a:cubicBezTo>
                  <a:close/>
                  <a:moveTo>
                    <a:pt x="13527" y="16469"/>
                  </a:moveTo>
                  <a:cubicBezTo>
                    <a:pt x="13479" y="16469"/>
                    <a:pt x="13433" y="16480"/>
                    <a:pt x="13422" y="16503"/>
                  </a:cubicBezTo>
                  <a:cubicBezTo>
                    <a:pt x="13376" y="16549"/>
                    <a:pt x="13376" y="16708"/>
                    <a:pt x="13422" y="16731"/>
                  </a:cubicBezTo>
                  <a:cubicBezTo>
                    <a:pt x="13445" y="16754"/>
                    <a:pt x="13496" y="16765"/>
                    <a:pt x="13544" y="16765"/>
                  </a:cubicBezTo>
                  <a:cubicBezTo>
                    <a:pt x="13593" y="16765"/>
                    <a:pt x="13639" y="16754"/>
                    <a:pt x="13650" y="16731"/>
                  </a:cubicBezTo>
                  <a:cubicBezTo>
                    <a:pt x="13696" y="16685"/>
                    <a:pt x="13696" y="16526"/>
                    <a:pt x="13650" y="16503"/>
                  </a:cubicBezTo>
                  <a:cubicBezTo>
                    <a:pt x="13627" y="16480"/>
                    <a:pt x="13576" y="16469"/>
                    <a:pt x="13527" y="16469"/>
                  </a:cubicBezTo>
                  <a:close/>
                  <a:moveTo>
                    <a:pt x="14463" y="16523"/>
                  </a:moveTo>
                  <a:cubicBezTo>
                    <a:pt x="14436" y="16523"/>
                    <a:pt x="14407" y="16545"/>
                    <a:pt x="14358" y="16594"/>
                  </a:cubicBezTo>
                  <a:cubicBezTo>
                    <a:pt x="14266" y="16685"/>
                    <a:pt x="14266" y="16708"/>
                    <a:pt x="14380" y="16800"/>
                  </a:cubicBezTo>
                  <a:cubicBezTo>
                    <a:pt x="14412" y="16831"/>
                    <a:pt x="14434" y="16848"/>
                    <a:pt x="14458" y="16848"/>
                  </a:cubicBezTo>
                  <a:cubicBezTo>
                    <a:pt x="14485" y="16848"/>
                    <a:pt x="14514" y="16826"/>
                    <a:pt x="14563" y="16777"/>
                  </a:cubicBezTo>
                  <a:cubicBezTo>
                    <a:pt x="14654" y="16708"/>
                    <a:pt x="14632" y="16663"/>
                    <a:pt x="14540" y="16571"/>
                  </a:cubicBezTo>
                  <a:cubicBezTo>
                    <a:pt x="14508" y="16540"/>
                    <a:pt x="14486" y="16523"/>
                    <a:pt x="14463" y="16523"/>
                  </a:cubicBezTo>
                  <a:close/>
                  <a:moveTo>
                    <a:pt x="15430" y="16628"/>
                  </a:moveTo>
                  <a:cubicBezTo>
                    <a:pt x="15396" y="16628"/>
                    <a:pt x="15362" y="16640"/>
                    <a:pt x="15339" y="16663"/>
                  </a:cubicBezTo>
                  <a:cubicBezTo>
                    <a:pt x="15293" y="16708"/>
                    <a:pt x="15293" y="16800"/>
                    <a:pt x="15339" y="16845"/>
                  </a:cubicBezTo>
                  <a:cubicBezTo>
                    <a:pt x="15362" y="16879"/>
                    <a:pt x="15396" y="16897"/>
                    <a:pt x="15430" y="16897"/>
                  </a:cubicBezTo>
                  <a:cubicBezTo>
                    <a:pt x="15465" y="16897"/>
                    <a:pt x="15499" y="16879"/>
                    <a:pt x="15522" y="16845"/>
                  </a:cubicBezTo>
                  <a:cubicBezTo>
                    <a:pt x="15590" y="16800"/>
                    <a:pt x="15567" y="16708"/>
                    <a:pt x="15522" y="16663"/>
                  </a:cubicBezTo>
                  <a:cubicBezTo>
                    <a:pt x="15499" y="16640"/>
                    <a:pt x="15465" y="16628"/>
                    <a:pt x="15430" y="16628"/>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6135600" y="1761625"/>
              <a:ext cx="440550" cy="438800"/>
            </a:xfrm>
            <a:custGeom>
              <a:avLst/>
              <a:gdLst/>
              <a:ahLst/>
              <a:cxnLst/>
              <a:rect l="l" t="t" r="r" b="b"/>
              <a:pathLst>
                <a:path w="17622" h="17552" extrusionOk="0">
                  <a:moveTo>
                    <a:pt x="2969" y="425"/>
                  </a:moveTo>
                  <a:cubicBezTo>
                    <a:pt x="3664" y="425"/>
                    <a:pt x="4371" y="694"/>
                    <a:pt x="4908" y="1232"/>
                  </a:cubicBezTo>
                  <a:lnTo>
                    <a:pt x="6392" y="2715"/>
                  </a:lnTo>
                  <a:cubicBezTo>
                    <a:pt x="6426" y="2761"/>
                    <a:pt x="6483" y="2784"/>
                    <a:pt x="6540" y="2784"/>
                  </a:cubicBezTo>
                  <a:cubicBezTo>
                    <a:pt x="6597" y="2784"/>
                    <a:pt x="6654" y="2761"/>
                    <a:pt x="6688" y="2715"/>
                  </a:cubicBezTo>
                  <a:cubicBezTo>
                    <a:pt x="6757" y="2658"/>
                    <a:pt x="6848" y="2630"/>
                    <a:pt x="6939" y="2630"/>
                  </a:cubicBezTo>
                  <a:cubicBezTo>
                    <a:pt x="7031" y="2630"/>
                    <a:pt x="7122" y="2658"/>
                    <a:pt x="7191" y="2715"/>
                  </a:cubicBezTo>
                  <a:cubicBezTo>
                    <a:pt x="7305" y="2852"/>
                    <a:pt x="7327" y="3081"/>
                    <a:pt x="7191" y="3217"/>
                  </a:cubicBezTo>
                  <a:cubicBezTo>
                    <a:pt x="7099" y="3309"/>
                    <a:pt x="7122" y="3446"/>
                    <a:pt x="7191" y="3514"/>
                  </a:cubicBezTo>
                  <a:lnTo>
                    <a:pt x="8948" y="5272"/>
                  </a:lnTo>
                  <a:cubicBezTo>
                    <a:pt x="8982" y="5317"/>
                    <a:pt x="9039" y="5340"/>
                    <a:pt x="9099" y="5340"/>
                  </a:cubicBezTo>
                  <a:cubicBezTo>
                    <a:pt x="9159" y="5340"/>
                    <a:pt x="9222" y="5317"/>
                    <a:pt x="9268" y="5272"/>
                  </a:cubicBezTo>
                  <a:cubicBezTo>
                    <a:pt x="9322" y="5217"/>
                    <a:pt x="9403" y="5189"/>
                    <a:pt x="9487" y="5189"/>
                  </a:cubicBezTo>
                  <a:cubicBezTo>
                    <a:pt x="9579" y="5189"/>
                    <a:pt x="9675" y="5223"/>
                    <a:pt x="9747" y="5295"/>
                  </a:cubicBezTo>
                  <a:cubicBezTo>
                    <a:pt x="9884" y="5432"/>
                    <a:pt x="9884" y="5637"/>
                    <a:pt x="9747" y="5774"/>
                  </a:cubicBezTo>
                  <a:cubicBezTo>
                    <a:pt x="9678" y="5865"/>
                    <a:pt x="9678" y="6002"/>
                    <a:pt x="9747" y="6093"/>
                  </a:cubicBezTo>
                  <a:lnTo>
                    <a:pt x="11504" y="7851"/>
                  </a:lnTo>
                  <a:cubicBezTo>
                    <a:pt x="11550" y="7885"/>
                    <a:pt x="11607" y="7902"/>
                    <a:pt x="11664" y="7902"/>
                  </a:cubicBezTo>
                  <a:cubicBezTo>
                    <a:pt x="11721" y="7902"/>
                    <a:pt x="11778" y="7885"/>
                    <a:pt x="11824" y="7851"/>
                  </a:cubicBezTo>
                  <a:cubicBezTo>
                    <a:pt x="11893" y="7783"/>
                    <a:pt x="11978" y="7748"/>
                    <a:pt x="12064" y="7748"/>
                  </a:cubicBezTo>
                  <a:cubicBezTo>
                    <a:pt x="12149" y="7748"/>
                    <a:pt x="12235" y="7783"/>
                    <a:pt x="12303" y="7851"/>
                  </a:cubicBezTo>
                  <a:cubicBezTo>
                    <a:pt x="12440" y="7988"/>
                    <a:pt x="12440" y="8193"/>
                    <a:pt x="12326" y="8330"/>
                  </a:cubicBezTo>
                  <a:cubicBezTo>
                    <a:pt x="12281" y="8376"/>
                    <a:pt x="12258" y="8444"/>
                    <a:pt x="12258" y="8490"/>
                  </a:cubicBezTo>
                  <a:cubicBezTo>
                    <a:pt x="12258" y="8559"/>
                    <a:pt x="12281" y="8604"/>
                    <a:pt x="12326" y="8650"/>
                  </a:cubicBezTo>
                  <a:lnTo>
                    <a:pt x="14061" y="10407"/>
                  </a:lnTo>
                  <a:cubicBezTo>
                    <a:pt x="14107" y="10430"/>
                    <a:pt x="14175" y="10476"/>
                    <a:pt x="14221" y="10476"/>
                  </a:cubicBezTo>
                  <a:cubicBezTo>
                    <a:pt x="14289" y="10476"/>
                    <a:pt x="14335" y="10453"/>
                    <a:pt x="14380" y="10407"/>
                  </a:cubicBezTo>
                  <a:cubicBezTo>
                    <a:pt x="14449" y="10339"/>
                    <a:pt x="14540" y="10305"/>
                    <a:pt x="14629" y="10305"/>
                  </a:cubicBezTo>
                  <a:cubicBezTo>
                    <a:pt x="14717" y="10305"/>
                    <a:pt x="14803" y="10339"/>
                    <a:pt x="14860" y="10407"/>
                  </a:cubicBezTo>
                  <a:cubicBezTo>
                    <a:pt x="14997" y="10544"/>
                    <a:pt x="14997" y="10773"/>
                    <a:pt x="14883" y="10910"/>
                  </a:cubicBezTo>
                  <a:cubicBezTo>
                    <a:pt x="14791" y="10978"/>
                    <a:pt x="14791" y="11138"/>
                    <a:pt x="14883" y="11206"/>
                  </a:cubicBezTo>
                  <a:lnTo>
                    <a:pt x="16458" y="12781"/>
                  </a:lnTo>
                  <a:cubicBezTo>
                    <a:pt x="16937" y="13283"/>
                    <a:pt x="17211" y="13923"/>
                    <a:pt x="17211" y="14630"/>
                  </a:cubicBezTo>
                  <a:cubicBezTo>
                    <a:pt x="17188" y="15338"/>
                    <a:pt x="16914" y="15977"/>
                    <a:pt x="16389" y="16456"/>
                  </a:cubicBezTo>
                  <a:cubicBezTo>
                    <a:pt x="15924" y="16911"/>
                    <a:pt x="15310" y="17134"/>
                    <a:pt x="14683" y="17134"/>
                  </a:cubicBezTo>
                  <a:cubicBezTo>
                    <a:pt x="13988" y="17134"/>
                    <a:pt x="13277" y="16859"/>
                    <a:pt x="12737" y="16319"/>
                  </a:cubicBezTo>
                  <a:lnTo>
                    <a:pt x="12532" y="16114"/>
                  </a:lnTo>
                  <a:cubicBezTo>
                    <a:pt x="12486" y="16091"/>
                    <a:pt x="12440" y="16068"/>
                    <a:pt x="12372" y="16068"/>
                  </a:cubicBezTo>
                  <a:cubicBezTo>
                    <a:pt x="12326" y="16068"/>
                    <a:pt x="12258" y="16091"/>
                    <a:pt x="12212" y="16114"/>
                  </a:cubicBezTo>
                  <a:cubicBezTo>
                    <a:pt x="12144" y="16182"/>
                    <a:pt x="12058" y="16216"/>
                    <a:pt x="11972" y="16216"/>
                  </a:cubicBezTo>
                  <a:cubicBezTo>
                    <a:pt x="11887" y="16216"/>
                    <a:pt x="11801" y="16182"/>
                    <a:pt x="11733" y="16114"/>
                  </a:cubicBezTo>
                  <a:cubicBezTo>
                    <a:pt x="11596" y="15977"/>
                    <a:pt x="11596" y="15771"/>
                    <a:pt x="11733" y="15634"/>
                  </a:cubicBezTo>
                  <a:cubicBezTo>
                    <a:pt x="11801" y="15543"/>
                    <a:pt x="11801" y="15406"/>
                    <a:pt x="11733" y="15315"/>
                  </a:cubicBezTo>
                  <a:lnTo>
                    <a:pt x="9975" y="13557"/>
                  </a:lnTo>
                  <a:cubicBezTo>
                    <a:pt x="9930" y="13523"/>
                    <a:pt x="9872" y="13506"/>
                    <a:pt x="9815" y="13506"/>
                  </a:cubicBezTo>
                  <a:cubicBezTo>
                    <a:pt x="9758" y="13506"/>
                    <a:pt x="9701" y="13523"/>
                    <a:pt x="9656" y="13557"/>
                  </a:cubicBezTo>
                  <a:cubicBezTo>
                    <a:pt x="9587" y="13626"/>
                    <a:pt x="9496" y="13660"/>
                    <a:pt x="9407" y="13660"/>
                  </a:cubicBezTo>
                  <a:cubicBezTo>
                    <a:pt x="9319" y="13660"/>
                    <a:pt x="9233" y="13626"/>
                    <a:pt x="9176" y="13557"/>
                  </a:cubicBezTo>
                  <a:cubicBezTo>
                    <a:pt x="9039" y="13420"/>
                    <a:pt x="9039" y="13192"/>
                    <a:pt x="9176" y="13055"/>
                  </a:cubicBezTo>
                  <a:cubicBezTo>
                    <a:pt x="9245" y="12987"/>
                    <a:pt x="9245" y="12827"/>
                    <a:pt x="9153" y="12758"/>
                  </a:cubicBezTo>
                  <a:lnTo>
                    <a:pt x="7396" y="11001"/>
                  </a:lnTo>
                  <a:cubicBezTo>
                    <a:pt x="7362" y="10955"/>
                    <a:pt x="7305" y="10932"/>
                    <a:pt x="7248" y="10932"/>
                  </a:cubicBezTo>
                  <a:cubicBezTo>
                    <a:pt x="7191" y="10932"/>
                    <a:pt x="7133" y="10955"/>
                    <a:pt x="7099" y="11001"/>
                  </a:cubicBezTo>
                  <a:cubicBezTo>
                    <a:pt x="7034" y="11055"/>
                    <a:pt x="6948" y="11084"/>
                    <a:pt x="6861" y="11084"/>
                  </a:cubicBezTo>
                  <a:cubicBezTo>
                    <a:pt x="6765" y="11084"/>
                    <a:pt x="6669" y="11050"/>
                    <a:pt x="6597" y="10978"/>
                  </a:cubicBezTo>
                  <a:cubicBezTo>
                    <a:pt x="6483" y="10864"/>
                    <a:pt x="6460" y="10636"/>
                    <a:pt x="6597" y="10499"/>
                  </a:cubicBezTo>
                  <a:cubicBezTo>
                    <a:pt x="6688" y="10407"/>
                    <a:pt x="6666" y="10270"/>
                    <a:pt x="6597" y="10179"/>
                  </a:cubicBezTo>
                  <a:lnTo>
                    <a:pt x="4840" y="8444"/>
                  </a:lnTo>
                  <a:cubicBezTo>
                    <a:pt x="4803" y="8396"/>
                    <a:pt x="4740" y="8373"/>
                    <a:pt x="4679" y="8373"/>
                  </a:cubicBezTo>
                  <a:cubicBezTo>
                    <a:pt x="4626" y="8373"/>
                    <a:pt x="4575" y="8390"/>
                    <a:pt x="4543" y="8422"/>
                  </a:cubicBezTo>
                  <a:cubicBezTo>
                    <a:pt x="4474" y="8490"/>
                    <a:pt x="4383" y="8524"/>
                    <a:pt x="4292" y="8524"/>
                  </a:cubicBezTo>
                  <a:cubicBezTo>
                    <a:pt x="4200" y="8524"/>
                    <a:pt x="4109" y="8490"/>
                    <a:pt x="4041" y="8422"/>
                  </a:cubicBezTo>
                  <a:cubicBezTo>
                    <a:pt x="3904" y="8285"/>
                    <a:pt x="3904" y="8079"/>
                    <a:pt x="4041" y="7942"/>
                  </a:cubicBezTo>
                  <a:cubicBezTo>
                    <a:pt x="4109" y="7851"/>
                    <a:pt x="4109" y="7714"/>
                    <a:pt x="4041" y="7623"/>
                  </a:cubicBezTo>
                  <a:lnTo>
                    <a:pt x="2283" y="5865"/>
                  </a:lnTo>
                  <a:cubicBezTo>
                    <a:pt x="2237" y="5831"/>
                    <a:pt x="2180" y="5814"/>
                    <a:pt x="2123" y="5814"/>
                  </a:cubicBezTo>
                  <a:cubicBezTo>
                    <a:pt x="2066" y="5814"/>
                    <a:pt x="2009" y="5831"/>
                    <a:pt x="1964" y="5865"/>
                  </a:cubicBezTo>
                  <a:cubicBezTo>
                    <a:pt x="1895" y="5934"/>
                    <a:pt x="1809" y="5968"/>
                    <a:pt x="1724" y="5968"/>
                  </a:cubicBezTo>
                  <a:cubicBezTo>
                    <a:pt x="1638" y="5968"/>
                    <a:pt x="1553" y="5934"/>
                    <a:pt x="1484" y="5865"/>
                  </a:cubicBezTo>
                  <a:cubicBezTo>
                    <a:pt x="1347" y="5728"/>
                    <a:pt x="1347" y="5500"/>
                    <a:pt x="1484" y="5363"/>
                  </a:cubicBezTo>
                  <a:cubicBezTo>
                    <a:pt x="1553" y="5295"/>
                    <a:pt x="1553" y="5158"/>
                    <a:pt x="1484" y="5066"/>
                  </a:cubicBezTo>
                  <a:lnTo>
                    <a:pt x="1187" y="4770"/>
                  </a:lnTo>
                  <a:cubicBezTo>
                    <a:pt x="685" y="4290"/>
                    <a:pt x="411" y="3628"/>
                    <a:pt x="434" y="2921"/>
                  </a:cubicBezTo>
                  <a:cubicBezTo>
                    <a:pt x="434" y="2236"/>
                    <a:pt x="731" y="1574"/>
                    <a:pt x="1233" y="1095"/>
                  </a:cubicBezTo>
                  <a:cubicBezTo>
                    <a:pt x="1712" y="649"/>
                    <a:pt x="2336" y="425"/>
                    <a:pt x="2969" y="425"/>
                  </a:cubicBezTo>
                  <a:close/>
                  <a:moveTo>
                    <a:pt x="2959" y="0"/>
                  </a:moveTo>
                  <a:cubicBezTo>
                    <a:pt x="2221" y="0"/>
                    <a:pt x="1493" y="264"/>
                    <a:pt x="936" y="798"/>
                  </a:cubicBezTo>
                  <a:cubicBezTo>
                    <a:pt x="343" y="1346"/>
                    <a:pt x="23" y="2122"/>
                    <a:pt x="1" y="2921"/>
                  </a:cubicBezTo>
                  <a:cubicBezTo>
                    <a:pt x="1" y="3742"/>
                    <a:pt x="320" y="4496"/>
                    <a:pt x="891" y="5066"/>
                  </a:cubicBezTo>
                  <a:lnTo>
                    <a:pt x="1051" y="5249"/>
                  </a:lnTo>
                  <a:cubicBezTo>
                    <a:pt x="891" y="5546"/>
                    <a:pt x="936" y="5911"/>
                    <a:pt x="1187" y="6162"/>
                  </a:cubicBezTo>
                  <a:cubicBezTo>
                    <a:pt x="1341" y="6315"/>
                    <a:pt x="1537" y="6392"/>
                    <a:pt x="1734" y="6392"/>
                  </a:cubicBezTo>
                  <a:cubicBezTo>
                    <a:pt x="1859" y="6392"/>
                    <a:pt x="1985" y="6361"/>
                    <a:pt x="2100" y="6299"/>
                  </a:cubicBezTo>
                  <a:lnTo>
                    <a:pt x="3630" y="7805"/>
                  </a:lnTo>
                  <a:cubicBezTo>
                    <a:pt x="3447" y="8102"/>
                    <a:pt x="3493" y="8467"/>
                    <a:pt x="3744" y="8718"/>
                  </a:cubicBezTo>
                  <a:cubicBezTo>
                    <a:pt x="3897" y="8872"/>
                    <a:pt x="4102" y="8948"/>
                    <a:pt x="4300" y="8948"/>
                  </a:cubicBezTo>
                  <a:cubicBezTo>
                    <a:pt x="4427" y="8948"/>
                    <a:pt x="4550" y="8917"/>
                    <a:pt x="4657" y="8855"/>
                  </a:cubicBezTo>
                  <a:lnTo>
                    <a:pt x="6186" y="10362"/>
                  </a:lnTo>
                  <a:cubicBezTo>
                    <a:pt x="6026" y="10658"/>
                    <a:pt x="6072" y="11047"/>
                    <a:pt x="6300" y="11275"/>
                  </a:cubicBezTo>
                  <a:cubicBezTo>
                    <a:pt x="6454" y="11428"/>
                    <a:pt x="6658" y="11505"/>
                    <a:pt x="6862" y="11505"/>
                  </a:cubicBezTo>
                  <a:cubicBezTo>
                    <a:pt x="6992" y="11505"/>
                    <a:pt x="7121" y="11474"/>
                    <a:pt x="7236" y="11412"/>
                  </a:cubicBezTo>
                  <a:lnTo>
                    <a:pt x="8743" y="12941"/>
                  </a:lnTo>
                  <a:cubicBezTo>
                    <a:pt x="8583" y="13215"/>
                    <a:pt x="8629" y="13603"/>
                    <a:pt x="8880" y="13854"/>
                  </a:cubicBezTo>
                  <a:cubicBezTo>
                    <a:pt x="9013" y="14001"/>
                    <a:pt x="9201" y="14069"/>
                    <a:pt x="9393" y="14069"/>
                  </a:cubicBezTo>
                  <a:cubicBezTo>
                    <a:pt x="9530" y="14069"/>
                    <a:pt x="9669" y="14035"/>
                    <a:pt x="9793" y="13968"/>
                  </a:cubicBezTo>
                  <a:lnTo>
                    <a:pt x="11299" y="15497"/>
                  </a:lnTo>
                  <a:cubicBezTo>
                    <a:pt x="11139" y="15794"/>
                    <a:pt x="11185" y="16159"/>
                    <a:pt x="11436" y="16410"/>
                  </a:cubicBezTo>
                  <a:cubicBezTo>
                    <a:pt x="11589" y="16564"/>
                    <a:pt x="11786" y="16641"/>
                    <a:pt x="11983" y="16641"/>
                  </a:cubicBezTo>
                  <a:cubicBezTo>
                    <a:pt x="12108" y="16641"/>
                    <a:pt x="12234" y="16610"/>
                    <a:pt x="12349" y="16547"/>
                  </a:cubicBezTo>
                  <a:lnTo>
                    <a:pt x="12440" y="16616"/>
                  </a:lnTo>
                  <a:cubicBezTo>
                    <a:pt x="13057" y="17232"/>
                    <a:pt x="13878" y="17552"/>
                    <a:pt x="14677" y="17552"/>
                  </a:cubicBezTo>
                  <a:cubicBezTo>
                    <a:pt x="15408" y="17552"/>
                    <a:pt x="16138" y="17301"/>
                    <a:pt x="16686" y="16753"/>
                  </a:cubicBezTo>
                  <a:cubicBezTo>
                    <a:pt x="17279" y="16205"/>
                    <a:pt x="17599" y="15452"/>
                    <a:pt x="17622" y="14630"/>
                  </a:cubicBezTo>
                  <a:cubicBezTo>
                    <a:pt x="17622" y="13831"/>
                    <a:pt x="17325" y="13055"/>
                    <a:pt x="16754" y="12485"/>
                  </a:cubicBezTo>
                  <a:lnTo>
                    <a:pt x="15293" y="11024"/>
                  </a:lnTo>
                  <a:cubicBezTo>
                    <a:pt x="15453" y="10750"/>
                    <a:pt x="15408" y="10362"/>
                    <a:pt x="15157" y="10111"/>
                  </a:cubicBezTo>
                  <a:cubicBezTo>
                    <a:pt x="15023" y="9964"/>
                    <a:pt x="14835" y="9895"/>
                    <a:pt x="14643" y="9895"/>
                  </a:cubicBezTo>
                  <a:cubicBezTo>
                    <a:pt x="14506" y="9895"/>
                    <a:pt x="14367" y="9930"/>
                    <a:pt x="14244" y="9997"/>
                  </a:cubicBezTo>
                  <a:lnTo>
                    <a:pt x="12737" y="8467"/>
                  </a:lnTo>
                  <a:cubicBezTo>
                    <a:pt x="12897" y="8171"/>
                    <a:pt x="12851" y="7805"/>
                    <a:pt x="12600" y="7554"/>
                  </a:cubicBezTo>
                  <a:cubicBezTo>
                    <a:pt x="12447" y="7401"/>
                    <a:pt x="12251" y="7324"/>
                    <a:pt x="12054" y="7324"/>
                  </a:cubicBezTo>
                  <a:cubicBezTo>
                    <a:pt x="11928" y="7324"/>
                    <a:pt x="11802" y="7355"/>
                    <a:pt x="11687" y="7417"/>
                  </a:cubicBezTo>
                  <a:lnTo>
                    <a:pt x="10158" y="5911"/>
                  </a:lnTo>
                  <a:cubicBezTo>
                    <a:pt x="10340" y="5614"/>
                    <a:pt x="10295" y="5249"/>
                    <a:pt x="10044" y="4998"/>
                  </a:cubicBezTo>
                  <a:cubicBezTo>
                    <a:pt x="9890" y="4844"/>
                    <a:pt x="9686" y="4768"/>
                    <a:pt x="9487" y="4768"/>
                  </a:cubicBezTo>
                  <a:cubicBezTo>
                    <a:pt x="9361" y="4768"/>
                    <a:pt x="9237" y="4799"/>
                    <a:pt x="9131" y="4861"/>
                  </a:cubicBezTo>
                  <a:lnTo>
                    <a:pt x="7601" y="3354"/>
                  </a:lnTo>
                  <a:cubicBezTo>
                    <a:pt x="7761" y="3058"/>
                    <a:pt x="7715" y="2670"/>
                    <a:pt x="7487" y="2419"/>
                  </a:cubicBezTo>
                  <a:cubicBezTo>
                    <a:pt x="7336" y="2281"/>
                    <a:pt x="7135" y="2210"/>
                    <a:pt x="6934" y="2210"/>
                  </a:cubicBezTo>
                  <a:cubicBezTo>
                    <a:pt x="6802" y="2210"/>
                    <a:pt x="6669" y="2241"/>
                    <a:pt x="6551" y="2304"/>
                  </a:cubicBezTo>
                  <a:lnTo>
                    <a:pt x="5205" y="935"/>
                  </a:lnTo>
                  <a:cubicBezTo>
                    <a:pt x="4585" y="315"/>
                    <a:pt x="3766" y="0"/>
                    <a:pt x="2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 name="Google Shape;18;p2"/>
            <p:cNvSpPr/>
            <p:nvPr/>
          </p:nvSpPr>
          <p:spPr>
            <a:xfrm>
              <a:off x="6221200" y="1871300"/>
              <a:ext cx="34825" cy="34125"/>
            </a:xfrm>
            <a:custGeom>
              <a:avLst/>
              <a:gdLst/>
              <a:ahLst/>
              <a:cxnLst/>
              <a:rect l="l" t="t" r="r" b="b"/>
              <a:pathLst>
                <a:path w="1393" h="1365" extrusionOk="0">
                  <a:moveTo>
                    <a:pt x="765" y="0"/>
                  </a:moveTo>
                  <a:cubicBezTo>
                    <a:pt x="565" y="0"/>
                    <a:pt x="366" y="74"/>
                    <a:pt x="229" y="223"/>
                  </a:cubicBezTo>
                  <a:cubicBezTo>
                    <a:pt x="69" y="360"/>
                    <a:pt x="0" y="565"/>
                    <a:pt x="0" y="771"/>
                  </a:cubicBezTo>
                  <a:cubicBezTo>
                    <a:pt x="0" y="976"/>
                    <a:pt x="69" y="1159"/>
                    <a:pt x="229" y="1318"/>
                  </a:cubicBezTo>
                  <a:cubicBezTo>
                    <a:pt x="251" y="1341"/>
                    <a:pt x="320" y="1364"/>
                    <a:pt x="366" y="1364"/>
                  </a:cubicBezTo>
                  <a:cubicBezTo>
                    <a:pt x="411" y="1364"/>
                    <a:pt x="480" y="1341"/>
                    <a:pt x="525" y="1318"/>
                  </a:cubicBezTo>
                  <a:cubicBezTo>
                    <a:pt x="594" y="1227"/>
                    <a:pt x="594" y="1090"/>
                    <a:pt x="525" y="1022"/>
                  </a:cubicBezTo>
                  <a:cubicBezTo>
                    <a:pt x="457" y="953"/>
                    <a:pt x="411" y="862"/>
                    <a:pt x="411" y="771"/>
                  </a:cubicBezTo>
                  <a:cubicBezTo>
                    <a:pt x="411" y="679"/>
                    <a:pt x="457" y="588"/>
                    <a:pt x="525" y="520"/>
                  </a:cubicBezTo>
                  <a:cubicBezTo>
                    <a:pt x="582" y="451"/>
                    <a:pt x="668" y="417"/>
                    <a:pt x="756" y="417"/>
                  </a:cubicBezTo>
                  <a:cubicBezTo>
                    <a:pt x="845" y="417"/>
                    <a:pt x="936" y="451"/>
                    <a:pt x="1005" y="520"/>
                  </a:cubicBezTo>
                  <a:cubicBezTo>
                    <a:pt x="1050" y="565"/>
                    <a:pt x="1107" y="588"/>
                    <a:pt x="1162" y="588"/>
                  </a:cubicBezTo>
                  <a:cubicBezTo>
                    <a:pt x="1216" y="588"/>
                    <a:pt x="1267" y="565"/>
                    <a:pt x="1301" y="520"/>
                  </a:cubicBezTo>
                  <a:cubicBezTo>
                    <a:pt x="1393" y="428"/>
                    <a:pt x="1393" y="314"/>
                    <a:pt x="1301" y="223"/>
                  </a:cubicBezTo>
                  <a:cubicBezTo>
                    <a:pt x="1164" y="74"/>
                    <a:pt x="965" y="0"/>
                    <a:pt x="76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6319350" y="1990425"/>
              <a:ext cx="38825" cy="24550"/>
            </a:xfrm>
            <a:custGeom>
              <a:avLst/>
              <a:gdLst/>
              <a:ahLst/>
              <a:cxnLst/>
              <a:rect l="l" t="t" r="r" b="b"/>
              <a:pathLst>
                <a:path w="1553" h="982" extrusionOk="0">
                  <a:moveTo>
                    <a:pt x="206" y="0"/>
                  </a:moveTo>
                  <a:cubicBezTo>
                    <a:pt x="92" y="0"/>
                    <a:pt x="0" y="91"/>
                    <a:pt x="0" y="205"/>
                  </a:cubicBezTo>
                  <a:cubicBezTo>
                    <a:pt x="0" y="616"/>
                    <a:pt x="343" y="982"/>
                    <a:pt x="776" y="982"/>
                  </a:cubicBezTo>
                  <a:cubicBezTo>
                    <a:pt x="1187" y="982"/>
                    <a:pt x="1552" y="616"/>
                    <a:pt x="1552" y="205"/>
                  </a:cubicBezTo>
                  <a:cubicBezTo>
                    <a:pt x="1552" y="91"/>
                    <a:pt x="1438" y="0"/>
                    <a:pt x="1324" y="0"/>
                  </a:cubicBezTo>
                  <a:cubicBezTo>
                    <a:pt x="1210" y="0"/>
                    <a:pt x="1119" y="91"/>
                    <a:pt x="1119" y="205"/>
                  </a:cubicBezTo>
                  <a:cubicBezTo>
                    <a:pt x="1119" y="388"/>
                    <a:pt x="959" y="548"/>
                    <a:pt x="776" y="548"/>
                  </a:cubicBezTo>
                  <a:cubicBezTo>
                    <a:pt x="571" y="548"/>
                    <a:pt x="434" y="388"/>
                    <a:pt x="434" y="205"/>
                  </a:cubicBezTo>
                  <a:cubicBezTo>
                    <a:pt x="434" y="91"/>
                    <a:pt x="34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2"/>
            <p:cNvSpPr/>
            <p:nvPr/>
          </p:nvSpPr>
          <p:spPr>
            <a:xfrm>
              <a:off x="6434625" y="2094850"/>
              <a:ext cx="34825" cy="34250"/>
            </a:xfrm>
            <a:custGeom>
              <a:avLst/>
              <a:gdLst/>
              <a:ahLst/>
              <a:cxnLst/>
              <a:rect l="l" t="t" r="r" b="b"/>
              <a:pathLst>
                <a:path w="1393" h="1370" extrusionOk="0">
                  <a:moveTo>
                    <a:pt x="1024" y="0"/>
                  </a:moveTo>
                  <a:cubicBezTo>
                    <a:pt x="970" y="0"/>
                    <a:pt x="913" y="23"/>
                    <a:pt x="867" y="69"/>
                  </a:cubicBezTo>
                  <a:cubicBezTo>
                    <a:pt x="799" y="137"/>
                    <a:pt x="799" y="274"/>
                    <a:pt x="867" y="365"/>
                  </a:cubicBezTo>
                  <a:cubicBezTo>
                    <a:pt x="936" y="411"/>
                    <a:pt x="981" y="502"/>
                    <a:pt x="981" y="594"/>
                  </a:cubicBezTo>
                  <a:cubicBezTo>
                    <a:pt x="981" y="685"/>
                    <a:pt x="936" y="776"/>
                    <a:pt x="867" y="845"/>
                  </a:cubicBezTo>
                  <a:cubicBezTo>
                    <a:pt x="799" y="913"/>
                    <a:pt x="708" y="947"/>
                    <a:pt x="619" y="947"/>
                  </a:cubicBezTo>
                  <a:cubicBezTo>
                    <a:pt x="531" y="947"/>
                    <a:pt x="445" y="913"/>
                    <a:pt x="388" y="845"/>
                  </a:cubicBezTo>
                  <a:cubicBezTo>
                    <a:pt x="342" y="810"/>
                    <a:pt x="285" y="793"/>
                    <a:pt x="231" y="793"/>
                  </a:cubicBezTo>
                  <a:cubicBezTo>
                    <a:pt x="177" y="793"/>
                    <a:pt x="126" y="810"/>
                    <a:pt x="91" y="845"/>
                  </a:cubicBezTo>
                  <a:cubicBezTo>
                    <a:pt x="0" y="936"/>
                    <a:pt x="0" y="1073"/>
                    <a:pt x="91" y="1141"/>
                  </a:cubicBezTo>
                  <a:cubicBezTo>
                    <a:pt x="228" y="1301"/>
                    <a:pt x="411" y="1370"/>
                    <a:pt x="616" y="1370"/>
                  </a:cubicBezTo>
                  <a:cubicBezTo>
                    <a:pt x="822" y="1370"/>
                    <a:pt x="1027" y="1301"/>
                    <a:pt x="1164" y="1141"/>
                  </a:cubicBezTo>
                  <a:cubicBezTo>
                    <a:pt x="1324" y="1004"/>
                    <a:pt x="1392" y="799"/>
                    <a:pt x="1392" y="594"/>
                  </a:cubicBezTo>
                  <a:cubicBezTo>
                    <a:pt x="1392" y="388"/>
                    <a:pt x="1324" y="205"/>
                    <a:pt x="1164" y="69"/>
                  </a:cubicBezTo>
                  <a:cubicBezTo>
                    <a:pt x="1130" y="23"/>
                    <a:pt x="1078"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2"/>
            <p:cNvSpPr/>
            <p:nvPr/>
          </p:nvSpPr>
          <p:spPr>
            <a:xfrm>
              <a:off x="6301075" y="1896250"/>
              <a:ext cx="34850" cy="34275"/>
            </a:xfrm>
            <a:custGeom>
              <a:avLst/>
              <a:gdLst/>
              <a:ahLst/>
              <a:cxnLst/>
              <a:rect l="l" t="t" r="r" b="b"/>
              <a:pathLst>
                <a:path w="1394" h="1371" extrusionOk="0">
                  <a:moveTo>
                    <a:pt x="1025" y="1"/>
                  </a:moveTo>
                  <a:cubicBezTo>
                    <a:pt x="971" y="1"/>
                    <a:pt x="914" y="24"/>
                    <a:pt x="868" y="69"/>
                  </a:cubicBezTo>
                  <a:cubicBezTo>
                    <a:pt x="800" y="138"/>
                    <a:pt x="800" y="275"/>
                    <a:pt x="868" y="366"/>
                  </a:cubicBezTo>
                  <a:cubicBezTo>
                    <a:pt x="937" y="435"/>
                    <a:pt x="982" y="526"/>
                    <a:pt x="982" y="617"/>
                  </a:cubicBezTo>
                  <a:cubicBezTo>
                    <a:pt x="982" y="708"/>
                    <a:pt x="937" y="800"/>
                    <a:pt x="868" y="845"/>
                  </a:cubicBezTo>
                  <a:cubicBezTo>
                    <a:pt x="811" y="914"/>
                    <a:pt x="726" y="948"/>
                    <a:pt x="637" y="948"/>
                  </a:cubicBezTo>
                  <a:cubicBezTo>
                    <a:pt x="549" y="948"/>
                    <a:pt x="457" y="914"/>
                    <a:pt x="389" y="845"/>
                  </a:cubicBezTo>
                  <a:cubicBezTo>
                    <a:pt x="343" y="811"/>
                    <a:pt x="286" y="794"/>
                    <a:pt x="232" y="794"/>
                  </a:cubicBezTo>
                  <a:cubicBezTo>
                    <a:pt x="178" y="794"/>
                    <a:pt x="126" y="811"/>
                    <a:pt x="92" y="845"/>
                  </a:cubicBezTo>
                  <a:cubicBezTo>
                    <a:pt x="1" y="937"/>
                    <a:pt x="1" y="1074"/>
                    <a:pt x="92" y="1142"/>
                  </a:cubicBezTo>
                  <a:cubicBezTo>
                    <a:pt x="229" y="1302"/>
                    <a:pt x="435" y="1370"/>
                    <a:pt x="640" y="1370"/>
                  </a:cubicBezTo>
                  <a:cubicBezTo>
                    <a:pt x="845" y="1370"/>
                    <a:pt x="1028" y="1302"/>
                    <a:pt x="1165" y="1142"/>
                  </a:cubicBezTo>
                  <a:cubicBezTo>
                    <a:pt x="1325" y="1005"/>
                    <a:pt x="1393" y="823"/>
                    <a:pt x="1393" y="617"/>
                  </a:cubicBezTo>
                  <a:cubicBezTo>
                    <a:pt x="1393" y="412"/>
                    <a:pt x="1325" y="206"/>
                    <a:pt x="1165" y="69"/>
                  </a:cubicBezTo>
                  <a:cubicBezTo>
                    <a:pt x="1131" y="24"/>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2"/>
            <p:cNvSpPr/>
            <p:nvPr/>
          </p:nvSpPr>
          <p:spPr>
            <a:xfrm>
              <a:off x="6407225" y="2012800"/>
              <a:ext cx="34825" cy="34125"/>
            </a:xfrm>
            <a:custGeom>
              <a:avLst/>
              <a:gdLst/>
              <a:ahLst/>
              <a:cxnLst/>
              <a:rect l="l" t="t" r="r" b="b"/>
              <a:pathLst>
                <a:path w="1393" h="1365" extrusionOk="0">
                  <a:moveTo>
                    <a:pt x="776" y="1"/>
                  </a:moveTo>
                  <a:cubicBezTo>
                    <a:pt x="577" y="1"/>
                    <a:pt x="377" y="75"/>
                    <a:pt x="229" y="223"/>
                  </a:cubicBezTo>
                  <a:cubicBezTo>
                    <a:pt x="92" y="360"/>
                    <a:pt x="0" y="566"/>
                    <a:pt x="0" y="771"/>
                  </a:cubicBezTo>
                  <a:cubicBezTo>
                    <a:pt x="0" y="977"/>
                    <a:pt x="92" y="1159"/>
                    <a:pt x="229" y="1319"/>
                  </a:cubicBezTo>
                  <a:cubicBezTo>
                    <a:pt x="274" y="1342"/>
                    <a:pt x="320" y="1365"/>
                    <a:pt x="388" y="1365"/>
                  </a:cubicBezTo>
                  <a:cubicBezTo>
                    <a:pt x="434" y="1365"/>
                    <a:pt x="480" y="1342"/>
                    <a:pt x="525" y="1319"/>
                  </a:cubicBezTo>
                  <a:cubicBezTo>
                    <a:pt x="617" y="1228"/>
                    <a:pt x="617" y="1091"/>
                    <a:pt x="525" y="1022"/>
                  </a:cubicBezTo>
                  <a:cubicBezTo>
                    <a:pt x="457" y="954"/>
                    <a:pt x="434" y="863"/>
                    <a:pt x="434" y="771"/>
                  </a:cubicBezTo>
                  <a:cubicBezTo>
                    <a:pt x="434" y="680"/>
                    <a:pt x="457" y="589"/>
                    <a:pt x="525" y="520"/>
                  </a:cubicBezTo>
                  <a:cubicBezTo>
                    <a:pt x="594" y="452"/>
                    <a:pt x="685" y="417"/>
                    <a:pt x="776" y="417"/>
                  </a:cubicBezTo>
                  <a:cubicBezTo>
                    <a:pt x="868" y="417"/>
                    <a:pt x="959" y="452"/>
                    <a:pt x="1028" y="520"/>
                  </a:cubicBezTo>
                  <a:cubicBezTo>
                    <a:pt x="1062" y="566"/>
                    <a:pt x="1113" y="589"/>
                    <a:pt x="1167" y="589"/>
                  </a:cubicBezTo>
                  <a:cubicBezTo>
                    <a:pt x="1222" y="589"/>
                    <a:pt x="1279" y="566"/>
                    <a:pt x="1324" y="520"/>
                  </a:cubicBezTo>
                  <a:cubicBezTo>
                    <a:pt x="1393" y="429"/>
                    <a:pt x="1393" y="315"/>
                    <a:pt x="1324" y="223"/>
                  </a:cubicBezTo>
                  <a:cubicBezTo>
                    <a:pt x="1176" y="75"/>
                    <a:pt x="97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2"/>
            <p:cNvSpPr/>
            <p:nvPr/>
          </p:nvSpPr>
          <p:spPr>
            <a:xfrm>
              <a:off x="6504225" y="2096550"/>
              <a:ext cx="34850" cy="34275"/>
            </a:xfrm>
            <a:custGeom>
              <a:avLst/>
              <a:gdLst/>
              <a:ahLst/>
              <a:cxnLst/>
              <a:rect l="l" t="t" r="r" b="b"/>
              <a:pathLst>
                <a:path w="1394" h="1371" extrusionOk="0">
                  <a:moveTo>
                    <a:pt x="637" y="1"/>
                  </a:moveTo>
                  <a:cubicBezTo>
                    <a:pt x="440" y="1"/>
                    <a:pt x="240" y="69"/>
                    <a:pt x="92" y="206"/>
                  </a:cubicBezTo>
                  <a:cubicBezTo>
                    <a:pt x="1" y="297"/>
                    <a:pt x="1" y="434"/>
                    <a:pt x="92" y="503"/>
                  </a:cubicBezTo>
                  <a:cubicBezTo>
                    <a:pt x="126" y="548"/>
                    <a:pt x="178" y="571"/>
                    <a:pt x="232" y="571"/>
                  </a:cubicBezTo>
                  <a:cubicBezTo>
                    <a:pt x="286" y="571"/>
                    <a:pt x="343" y="548"/>
                    <a:pt x="389" y="503"/>
                  </a:cubicBezTo>
                  <a:cubicBezTo>
                    <a:pt x="457" y="446"/>
                    <a:pt x="548" y="417"/>
                    <a:pt x="637" y="417"/>
                  </a:cubicBezTo>
                  <a:cubicBezTo>
                    <a:pt x="725" y="417"/>
                    <a:pt x="811" y="446"/>
                    <a:pt x="868" y="503"/>
                  </a:cubicBezTo>
                  <a:cubicBezTo>
                    <a:pt x="937" y="571"/>
                    <a:pt x="982" y="662"/>
                    <a:pt x="982" y="754"/>
                  </a:cubicBezTo>
                  <a:cubicBezTo>
                    <a:pt x="982" y="845"/>
                    <a:pt x="937" y="936"/>
                    <a:pt x="868" y="1005"/>
                  </a:cubicBezTo>
                  <a:cubicBezTo>
                    <a:pt x="800" y="1096"/>
                    <a:pt x="800" y="1210"/>
                    <a:pt x="868" y="1302"/>
                  </a:cubicBezTo>
                  <a:cubicBezTo>
                    <a:pt x="914" y="1347"/>
                    <a:pt x="982" y="1370"/>
                    <a:pt x="1028" y="1370"/>
                  </a:cubicBezTo>
                  <a:cubicBezTo>
                    <a:pt x="1073" y="1370"/>
                    <a:pt x="1142" y="1347"/>
                    <a:pt x="1165" y="1302"/>
                  </a:cubicBezTo>
                  <a:cubicBezTo>
                    <a:pt x="1325" y="1165"/>
                    <a:pt x="1393" y="959"/>
                    <a:pt x="1393" y="754"/>
                  </a:cubicBezTo>
                  <a:cubicBezTo>
                    <a:pt x="1393" y="548"/>
                    <a:pt x="1325" y="366"/>
                    <a:pt x="1165" y="206"/>
                  </a:cubicBezTo>
                  <a:cubicBezTo>
                    <a:pt x="1028" y="69"/>
                    <a:pt x="834"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6201225" y="1793550"/>
              <a:ext cx="24550" cy="38825"/>
            </a:xfrm>
            <a:custGeom>
              <a:avLst/>
              <a:gdLst/>
              <a:ahLst/>
              <a:cxnLst/>
              <a:rect l="l" t="t" r="r" b="b"/>
              <a:pathLst>
                <a:path w="982" h="1553" extrusionOk="0">
                  <a:moveTo>
                    <a:pt x="754" y="0"/>
                  </a:moveTo>
                  <a:cubicBezTo>
                    <a:pt x="343" y="0"/>
                    <a:pt x="0" y="343"/>
                    <a:pt x="0" y="776"/>
                  </a:cubicBezTo>
                  <a:cubicBezTo>
                    <a:pt x="0" y="1187"/>
                    <a:pt x="343" y="1552"/>
                    <a:pt x="754" y="1552"/>
                  </a:cubicBezTo>
                  <a:cubicBezTo>
                    <a:pt x="891" y="1552"/>
                    <a:pt x="982" y="1438"/>
                    <a:pt x="982" y="1324"/>
                  </a:cubicBezTo>
                  <a:cubicBezTo>
                    <a:pt x="982" y="1210"/>
                    <a:pt x="891" y="1119"/>
                    <a:pt x="754" y="1119"/>
                  </a:cubicBezTo>
                  <a:cubicBezTo>
                    <a:pt x="571" y="1119"/>
                    <a:pt x="411" y="959"/>
                    <a:pt x="411" y="776"/>
                  </a:cubicBezTo>
                  <a:cubicBezTo>
                    <a:pt x="411" y="571"/>
                    <a:pt x="571" y="434"/>
                    <a:pt x="754" y="434"/>
                  </a:cubicBezTo>
                  <a:cubicBezTo>
                    <a:pt x="891" y="434"/>
                    <a:pt x="982" y="320"/>
                    <a:pt x="982" y="206"/>
                  </a:cubicBezTo>
                  <a:cubicBezTo>
                    <a:pt x="982" y="92"/>
                    <a:pt x="891" y="0"/>
                    <a:pt x="754"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 name="Google Shape;25;p2"/>
          <p:cNvGrpSpPr/>
          <p:nvPr/>
        </p:nvGrpSpPr>
        <p:grpSpPr>
          <a:xfrm>
            <a:off x="-114345" y="4108170"/>
            <a:ext cx="1354441" cy="890967"/>
            <a:chOff x="1142575" y="3177250"/>
            <a:chExt cx="611725" cy="402400"/>
          </a:xfrm>
        </p:grpSpPr>
        <p:sp>
          <p:nvSpPr>
            <p:cNvPr id="26" name="Google Shape;26;p2"/>
            <p:cNvSpPr/>
            <p:nvPr/>
          </p:nvSpPr>
          <p:spPr>
            <a:xfrm>
              <a:off x="1518050" y="3250225"/>
              <a:ext cx="227125" cy="285475"/>
            </a:xfrm>
            <a:custGeom>
              <a:avLst/>
              <a:gdLst/>
              <a:ahLst/>
              <a:cxnLst/>
              <a:rect l="l" t="t" r="r" b="b"/>
              <a:pathLst>
                <a:path w="9085" h="11419" extrusionOk="0">
                  <a:moveTo>
                    <a:pt x="4848" y="0"/>
                  </a:moveTo>
                  <a:cubicBezTo>
                    <a:pt x="4839" y="0"/>
                    <a:pt x="4829" y="2"/>
                    <a:pt x="4816" y="6"/>
                  </a:cubicBezTo>
                  <a:lnTo>
                    <a:pt x="4748" y="6"/>
                  </a:lnTo>
                  <a:cubicBezTo>
                    <a:pt x="4611" y="6"/>
                    <a:pt x="4611" y="6"/>
                    <a:pt x="4611" y="143"/>
                  </a:cubicBezTo>
                  <a:cubicBezTo>
                    <a:pt x="4611" y="212"/>
                    <a:pt x="4634" y="234"/>
                    <a:pt x="4725" y="234"/>
                  </a:cubicBezTo>
                  <a:lnTo>
                    <a:pt x="4793" y="234"/>
                  </a:lnTo>
                  <a:cubicBezTo>
                    <a:pt x="4862" y="234"/>
                    <a:pt x="4885" y="212"/>
                    <a:pt x="4885" y="166"/>
                  </a:cubicBezTo>
                  <a:cubicBezTo>
                    <a:pt x="4885" y="120"/>
                    <a:pt x="4885" y="97"/>
                    <a:pt x="4885" y="75"/>
                  </a:cubicBezTo>
                  <a:cubicBezTo>
                    <a:pt x="4885" y="37"/>
                    <a:pt x="4885" y="0"/>
                    <a:pt x="4848" y="0"/>
                  </a:cubicBezTo>
                  <a:close/>
                  <a:moveTo>
                    <a:pt x="3538" y="234"/>
                  </a:moveTo>
                  <a:cubicBezTo>
                    <a:pt x="3470" y="257"/>
                    <a:pt x="3424" y="280"/>
                    <a:pt x="3378" y="303"/>
                  </a:cubicBezTo>
                  <a:cubicBezTo>
                    <a:pt x="3355" y="326"/>
                    <a:pt x="3355" y="349"/>
                    <a:pt x="3333" y="349"/>
                  </a:cubicBezTo>
                  <a:cubicBezTo>
                    <a:pt x="3355" y="371"/>
                    <a:pt x="3378" y="371"/>
                    <a:pt x="3401" y="371"/>
                  </a:cubicBezTo>
                  <a:cubicBezTo>
                    <a:pt x="3424" y="371"/>
                    <a:pt x="3447" y="371"/>
                    <a:pt x="3470" y="349"/>
                  </a:cubicBezTo>
                  <a:cubicBezTo>
                    <a:pt x="3515" y="326"/>
                    <a:pt x="3538" y="280"/>
                    <a:pt x="3584" y="257"/>
                  </a:cubicBezTo>
                  <a:cubicBezTo>
                    <a:pt x="3584" y="257"/>
                    <a:pt x="3561" y="234"/>
                    <a:pt x="3561" y="234"/>
                  </a:cubicBezTo>
                  <a:close/>
                  <a:moveTo>
                    <a:pt x="5478" y="577"/>
                  </a:moveTo>
                  <a:cubicBezTo>
                    <a:pt x="5364" y="577"/>
                    <a:pt x="5364" y="577"/>
                    <a:pt x="5341" y="691"/>
                  </a:cubicBezTo>
                  <a:cubicBezTo>
                    <a:pt x="5341" y="828"/>
                    <a:pt x="5364" y="828"/>
                    <a:pt x="5478" y="851"/>
                  </a:cubicBezTo>
                  <a:cubicBezTo>
                    <a:pt x="5615" y="851"/>
                    <a:pt x="5615" y="828"/>
                    <a:pt x="5615" y="714"/>
                  </a:cubicBezTo>
                  <a:cubicBezTo>
                    <a:pt x="5615" y="577"/>
                    <a:pt x="5615" y="577"/>
                    <a:pt x="5478" y="577"/>
                  </a:cubicBezTo>
                  <a:close/>
                  <a:moveTo>
                    <a:pt x="4132" y="645"/>
                  </a:moveTo>
                  <a:cubicBezTo>
                    <a:pt x="4063" y="645"/>
                    <a:pt x="3972" y="737"/>
                    <a:pt x="3972" y="805"/>
                  </a:cubicBezTo>
                  <a:cubicBezTo>
                    <a:pt x="3972" y="874"/>
                    <a:pt x="4086" y="965"/>
                    <a:pt x="4154" y="965"/>
                  </a:cubicBezTo>
                  <a:cubicBezTo>
                    <a:pt x="4223" y="965"/>
                    <a:pt x="4314" y="874"/>
                    <a:pt x="4314" y="805"/>
                  </a:cubicBezTo>
                  <a:cubicBezTo>
                    <a:pt x="4314" y="737"/>
                    <a:pt x="4223" y="645"/>
                    <a:pt x="4132" y="645"/>
                  </a:cubicBezTo>
                  <a:close/>
                  <a:moveTo>
                    <a:pt x="2808" y="782"/>
                  </a:moveTo>
                  <a:cubicBezTo>
                    <a:pt x="2716" y="782"/>
                    <a:pt x="2625" y="851"/>
                    <a:pt x="2625" y="965"/>
                  </a:cubicBezTo>
                  <a:cubicBezTo>
                    <a:pt x="2625" y="1056"/>
                    <a:pt x="2694" y="1102"/>
                    <a:pt x="2808" y="1102"/>
                  </a:cubicBezTo>
                  <a:cubicBezTo>
                    <a:pt x="2922" y="1102"/>
                    <a:pt x="2967" y="1056"/>
                    <a:pt x="2967" y="942"/>
                  </a:cubicBezTo>
                  <a:cubicBezTo>
                    <a:pt x="2967" y="828"/>
                    <a:pt x="2922" y="782"/>
                    <a:pt x="2808" y="782"/>
                  </a:cubicBezTo>
                  <a:close/>
                  <a:moveTo>
                    <a:pt x="6186" y="1147"/>
                  </a:moveTo>
                  <a:cubicBezTo>
                    <a:pt x="6117" y="1147"/>
                    <a:pt x="6026" y="1239"/>
                    <a:pt x="6026" y="1307"/>
                  </a:cubicBezTo>
                  <a:cubicBezTo>
                    <a:pt x="6026" y="1376"/>
                    <a:pt x="6117" y="1467"/>
                    <a:pt x="6186" y="1467"/>
                  </a:cubicBezTo>
                  <a:cubicBezTo>
                    <a:pt x="6193" y="1469"/>
                    <a:pt x="6201" y="1471"/>
                    <a:pt x="6209" y="1471"/>
                  </a:cubicBezTo>
                  <a:cubicBezTo>
                    <a:pt x="6277" y="1471"/>
                    <a:pt x="6368" y="1389"/>
                    <a:pt x="6368" y="1307"/>
                  </a:cubicBezTo>
                  <a:cubicBezTo>
                    <a:pt x="6368" y="1239"/>
                    <a:pt x="6277" y="1147"/>
                    <a:pt x="6186" y="1147"/>
                  </a:cubicBezTo>
                  <a:close/>
                  <a:moveTo>
                    <a:pt x="4862" y="1284"/>
                  </a:moveTo>
                  <a:cubicBezTo>
                    <a:pt x="4725" y="1284"/>
                    <a:pt x="4679" y="1330"/>
                    <a:pt x="4679" y="1421"/>
                  </a:cubicBezTo>
                  <a:cubicBezTo>
                    <a:pt x="4679" y="1558"/>
                    <a:pt x="4725" y="1604"/>
                    <a:pt x="4839" y="1604"/>
                  </a:cubicBezTo>
                  <a:cubicBezTo>
                    <a:pt x="4976" y="1604"/>
                    <a:pt x="5022" y="1558"/>
                    <a:pt x="5022" y="1444"/>
                  </a:cubicBezTo>
                  <a:cubicBezTo>
                    <a:pt x="5022" y="1330"/>
                    <a:pt x="4976" y="1284"/>
                    <a:pt x="4862" y="1284"/>
                  </a:cubicBezTo>
                  <a:close/>
                  <a:moveTo>
                    <a:pt x="3538" y="1353"/>
                  </a:moveTo>
                  <a:cubicBezTo>
                    <a:pt x="3424" y="1353"/>
                    <a:pt x="3333" y="1444"/>
                    <a:pt x="3333" y="1535"/>
                  </a:cubicBezTo>
                  <a:cubicBezTo>
                    <a:pt x="3333" y="1650"/>
                    <a:pt x="3447" y="1741"/>
                    <a:pt x="3538" y="1741"/>
                  </a:cubicBezTo>
                  <a:cubicBezTo>
                    <a:pt x="3652" y="1741"/>
                    <a:pt x="3744" y="1650"/>
                    <a:pt x="3744" y="1535"/>
                  </a:cubicBezTo>
                  <a:cubicBezTo>
                    <a:pt x="3744" y="1421"/>
                    <a:pt x="3629" y="1353"/>
                    <a:pt x="3538" y="1353"/>
                  </a:cubicBezTo>
                  <a:close/>
                  <a:moveTo>
                    <a:pt x="2191" y="1467"/>
                  </a:moveTo>
                  <a:cubicBezTo>
                    <a:pt x="2077" y="1467"/>
                    <a:pt x="1986" y="1558"/>
                    <a:pt x="1986" y="1672"/>
                  </a:cubicBezTo>
                  <a:cubicBezTo>
                    <a:pt x="1986" y="1809"/>
                    <a:pt x="2077" y="1878"/>
                    <a:pt x="2191" y="1878"/>
                  </a:cubicBezTo>
                  <a:cubicBezTo>
                    <a:pt x="2328" y="1878"/>
                    <a:pt x="2397" y="1787"/>
                    <a:pt x="2397" y="1672"/>
                  </a:cubicBezTo>
                  <a:cubicBezTo>
                    <a:pt x="2397" y="1558"/>
                    <a:pt x="2306" y="1467"/>
                    <a:pt x="2191" y="1467"/>
                  </a:cubicBezTo>
                  <a:close/>
                  <a:moveTo>
                    <a:pt x="6939" y="1741"/>
                  </a:moveTo>
                  <a:cubicBezTo>
                    <a:pt x="6802" y="1741"/>
                    <a:pt x="6756" y="1787"/>
                    <a:pt x="6756" y="1901"/>
                  </a:cubicBezTo>
                  <a:cubicBezTo>
                    <a:pt x="6756" y="2038"/>
                    <a:pt x="6802" y="2083"/>
                    <a:pt x="6939" y="2083"/>
                  </a:cubicBezTo>
                  <a:cubicBezTo>
                    <a:pt x="7053" y="2083"/>
                    <a:pt x="7099" y="2038"/>
                    <a:pt x="7099" y="1924"/>
                  </a:cubicBezTo>
                  <a:cubicBezTo>
                    <a:pt x="7099" y="1787"/>
                    <a:pt x="7053" y="1741"/>
                    <a:pt x="6939" y="1741"/>
                  </a:cubicBezTo>
                  <a:close/>
                  <a:moveTo>
                    <a:pt x="5584" y="1849"/>
                  </a:moveTo>
                  <a:cubicBezTo>
                    <a:pt x="5547" y="1849"/>
                    <a:pt x="5512" y="1866"/>
                    <a:pt x="5478" y="1901"/>
                  </a:cubicBezTo>
                  <a:cubicBezTo>
                    <a:pt x="5433" y="1946"/>
                    <a:pt x="5410" y="1992"/>
                    <a:pt x="5387" y="2038"/>
                  </a:cubicBezTo>
                  <a:cubicBezTo>
                    <a:pt x="5387" y="2129"/>
                    <a:pt x="5524" y="2243"/>
                    <a:pt x="5570" y="2243"/>
                  </a:cubicBezTo>
                  <a:cubicBezTo>
                    <a:pt x="5615" y="2243"/>
                    <a:pt x="5661" y="2220"/>
                    <a:pt x="5684" y="2197"/>
                  </a:cubicBezTo>
                  <a:cubicBezTo>
                    <a:pt x="5798" y="2106"/>
                    <a:pt x="5798" y="1992"/>
                    <a:pt x="5706" y="1901"/>
                  </a:cubicBezTo>
                  <a:cubicBezTo>
                    <a:pt x="5661" y="1866"/>
                    <a:pt x="5621" y="1849"/>
                    <a:pt x="5584" y="1849"/>
                  </a:cubicBezTo>
                  <a:close/>
                  <a:moveTo>
                    <a:pt x="4246" y="1946"/>
                  </a:moveTo>
                  <a:cubicBezTo>
                    <a:pt x="4132" y="1946"/>
                    <a:pt x="4040" y="2015"/>
                    <a:pt x="4040" y="2152"/>
                  </a:cubicBezTo>
                  <a:cubicBezTo>
                    <a:pt x="4040" y="2266"/>
                    <a:pt x="4132" y="2357"/>
                    <a:pt x="4246" y="2357"/>
                  </a:cubicBezTo>
                  <a:cubicBezTo>
                    <a:pt x="4360" y="2357"/>
                    <a:pt x="4451" y="2266"/>
                    <a:pt x="4451" y="2152"/>
                  </a:cubicBezTo>
                  <a:cubicBezTo>
                    <a:pt x="4451" y="2038"/>
                    <a:pt x="4360" y="1946"/>
                    <a:pt x="4246" y="1946"/>
                  </a:cubicBezTo>
                  <a:close/>
                  <a:moveTo>
                    <a:pt x="2899" y="2038"/>
                  </a:moveTo>
                  <a:cubicBezTo>
                    <a:pt x="2853" y="2106"/>
                    <a:pt x="2785" y="2060"/>
                    <a:pt x="2739" y="2129"/>
                  </a:cubicBezTo>
                  <a:cubicBezTo>
                    <a:pt x="2694" y="2175"/>
                    <a:pt x="2694" y="2243"/>
                    <a:pt x="2671" y="2289"/>
                  </a:cubicBezTo>
                  <a:cubicBezTo>
                    <a:pt x="2716" y="2334"/>
                    <a:pt x="2694" y="2426"/>
                    <a:pt x="2762" y="2449"/>
                  </a:cubicBezTo>
                  <a:cubicBezTo>
                    <a:pt x="2808" y="2471"/>
                    <a:pt x="2853" y="2517"/>
                    <a:pt x="2899" y="2517"/>
                  </a:cubicBezTo>
                  <a:cubicBezTo>
                    <a:pt x="2967" y="2517"/>
                    <a:pt x="3013" y="2471"/>
                    <a:pt x="3059" y="2449"/>
                  </a:cubicBezTo>
                  <a:cubicBezTo>
                    <a:pt x="3104" y="2403"/>
                    <a:pt x="3127" y="2334"/>
                    <a:pt x="3127" y="2289"/>
                  </a:cubicBezTo>
                  <a:cubicBezTo>
                    <a:pt x="3127" y="2243"/>
                    <a:pt x="3104" y="2175"/>
                    <a:pt x="3082" y="2129"/>
                  </a:cubicBezTo>
                  <a:cubicBezTo>
                    <a:pt x="3036" y="2060"/>
                    <a:pt x="2945" y="2106"/>
                    <a:pt x="2899" y="2038"/>
                  </a:cubicBezTo>
                  <a:close/>
                  <a:moveTo>
                    <a:pt x="1644" y="2152"/>
                  </a:moveTo>
                  <a:cubicBezTo>
                    <a:pt x="1644" y="2152"/>
                    <a:pt x="1621" y="2175"/>
                    <a:pt x="1621" y="2175"/>
                  </a:cubicBezTo>
                  <a:cubicBezTo>
                    <a:pt x="1552" y="2266"/>
                    <a:pt x="1507" y="2380"/>
                    <a:pt x="1438" y="2471"/>
                  </a:cubicBezTo>
                  <a:cubicBezTo>
                    <a:pt x="1415" y="2494"/>
                    <a:pt x="1415" y="2540"/>
                    <a:pt x="1438" y="2563"/>
                  </a:cubicBezTo>
                  <a:cubicBezTo>
                    <a:pt x="1484" y="2585"/>
                    <a:pt x="1507" y="2585"/>
                    <a:pt x="1529" y="2608"/>
                  </a:cubicBezTo>
                  <a:cubicBezTo>
                    <a:pt x="1555" y="2621"/>
                    <a:pt x="1579" y="2627"/>
                    <a:pt x="1601" y="2627"/>
                  </a:cubicBezTo>
                  <a:cubicBezTo>
                    <a:pt x="1657" y="2627"/>
                    <a:pt x="1702" y="2589"/>
                    <a:pt x="1735" y="2540"/>
                  </a:cubicBezTo>
                  <a:cubicBezTo>
                    <a:pt x="1803" y="2494"/>
                    <a:pt x="1849" y="2426"/>
                    <a:pt x="1826" y="2334"/>
                  </a:cubicBezTo>
                  <a:cubicBezTo>
                    <a:pt x="1803" y="2243"/>
                    <a:pt x="1735" y="2175"/>
                    <a:pt x="1644" y="2152"/>
                  </a:cubicBezTo>
                  <a:close/>
                  <a:moveTo>
                    <a:pt x="7598" y="2348"/>
                  </a:moveTo>
                  <a:cubicBezTo>
                    <a:pt x="7592" y="2348"/>
                    <a:pt x="7585" y="2351"/>
                    <a:pt x="7578" y="2357"/>
                  </a:cubicBezTo>
                  <a:cubicBezTo>
                    <a:pt x="7533" y="2403"/>
                    <a:pt x="7510" y="2449"/>
                    <a:pt x="7464" y="2494"/>
                  </a:cubicBezTo>
                  <a:cubicBezTo>
                    <a:pt x="7464" y="2517"/>
                    <a:pt x="7464" y="2517"/>
                    <a:pt x="7464" y="2540"/>
                  </a:cubicBezTo>
                  <a:cubicBezTo>
                    <a:pt x="7510" y="2631"/>
                    <a:pt x="7555" y="2677"/>
                    <a:pt x="7647" y="2722"/>
                  </a:cubicBezTo>
                  <a:lnTo>
                    <a:pt x="7669" y="2722"/>
                  </a:lnTo>
                  <a:cubicBezTo>
                    <a:pt x="7715" y="2700"/>
                    <a:pt x="7738" y="2677"/>
                    <a:pt x="7761" y="2677"/>
                  </a:cubicBezTo>
                  <a:cubicBezTo>
                    <a:pt x="7806" y="2654"/>
                    <a:pt x="7806" y="2631"/>
                    <a:pt x="7784" y="2608"/>
                  </a:cubicBezTo>
                  <a:cubicBezTo>
                    <a:pt x="7738" y="2540"/>
                    <a:pt x="7692" y="2449"/>
                    <a:pt x="7647" y="2380"/>
                  </a:cubicBezTo>
                  <a:cubicBezTo>
                    <a:pt x="7631" y="2364"/>
                    <a:pt x="7614" y="2348"/>
                    <a:pt x="7598" y="2348"/>
                  </a:cubicBezTo>
                  <a:close/>
                  <a:moveTo>
                    <a:pt x="6323" y="2449"/>
                  </a:moveTo>
                  <a:cubicBezTo>
                    <a:pt x="6209" y="2449"/>
                    <a:pt x="6117" y="2540"/>
                    <a:pt x="6117" y="2654"/>
                  </a:cubicBezTo>
                  <a:cubicBezTo>
                    <a:pt x="6117" y="2768"/>
                    <a:pt x="6231" y="2859"/>
                    <a:pt x="6323" y="2859"/>
                  </a:cubicBezTo>
                  <a:cubicBezTo>
                    <a:pt x="6437" y="2859"/>
                    <a:pt x="6528" y="2745"/>
                    <a:pt x="6528" y="2654"/>
                  </a:cubicBezTo>
                  <a:cubicBezTo>
                    <a:pt x="6528" y="2540"/>
                    <a:pt x="6437" y="2449"/>
                    <a:pt x="6323" y="2449"/>
                  </a:cubicBezTo>
                  <a:close/>
                  <a:moveTo>
                    <a:pt x="4942" y="2558"/>
                  </a:moveTo>
                  <a:cubicBezTo>
                    <a:pt x="4823" y="2558"/>
                    <a:pt x="4771" y="2626"/>
                    <a:pt x="4771" y="2745"/>
                  </a:cubicBezTo>
                  <a:cubicBezTo>
                    <a:pt x="4771" y="2905"/>
                    <a:pt x="4839" y="2951"/>
                    <a:pt x="4976" y="2951"/>
                  </a:cubicBezTo>
                  <a:cubicBezTo>
                    <a:pt x="5113" y="2951"/>
                    <a:pt x="5182" y="2905"/>
                    <a:pt x="5182" y="2768"/>
                  </a:cubicBezTo>
                  <a:cubicBezTo>
                    <a:pt x="5182" y="2608"/>
                    <a:pt x="5136" y="2563"/>
                    <a:pt x="4999" y="2563"/>
                  </a:cubicBezTo>
                  <a:cubicBezTo>
                    <a:pt x="4979" y="2560"/>
                    <a:pt x="4960" y="2558"/>
                    <a:pt x="4942" y="2558"/>
                  </a:cubicBezTo>
                  <a:close/>
                  <a:moveTo>
                    <a:pt x="3629" y="2654"/>
                  </a:moveTo>
                  <a:cubicBezTo>
                    <a:pt x="3515" y="2654"/>
                    <a:pt x="3401" y="2768"/>
                    <a:pt x="3401" y="2882"/>
                  </a:cubicBezTo>
                  <a:cubicBezTo>
                    <a:pt x="3401" y="3019"/>
                    <a:pt x="3561" y="3133"/>
                    <a:pt x="3652" y="3133"/>
                  </a:cubicBezTo>
                  <a:cubicBezTo>
                    <a:pt x="3766" y="3110"/>
                    <a:pt x="3880" y="2996"/>
                    <a:pt x="3880" y="2882"/>
                  </a:cubicBezTo>
                  <a:cubicBezTo>
                    <a:pt x="3880" y="2768"/>
                    <a:pt x="3744" y="2654"/>
                    <a:pt x="3629" y="2654"/>
                  </a:cubicBezTo>
                  <a:close/>
                  <a:moveTo>
                    <a:pt x="2306" y="2745"/>
                  </a:moveTo>
                  <a:cubicBezTo>
                    <a:pt x="2146" y="2745"/>
                    <a:pt x="2054" y="2837"/>
                    <a:pt x="2054" y="2996"/>
                  </a:cubicBezTo>
                  <a:cubicBezTo>
                    <a:pt x="2054" y="3156"/>
                    <a:pt x="2146" y="3225"/>
                    <a:pt x="2306" y="3225"/>
                  </a:cubicBezTo>
                  <a:cubicBezTo>
                    <a:pt x="2465" y="3225"/>
                    <a:pt x="2534" y="3156"/>
                    <a:pt x="2534" y="2996"/>
                  </a:cubicBezTo>
                  <a:cubicBezTo>
                    <a:pt x="2534" y="2837"/>
                    <a:pt x="2465" y="2745"/>
                    <a:pt x="2306" y="2745"/>
                  </a:cubicBezTo>
                  <a:close/>
                  <a:moveTo>
                    <a:pt x="1164" y="2996"/>
                  </a:moveTo>
                  <a:cubicBezTo>
                    <a:pt x="1119" y="3110"/>
                    <a:pt x="1073" y="3225"/>
                    <a:pt x="1027" y="3316"/>
                  </a:cubicBezTo>
                  <a:cubicBezTo>
                    <a:pt x="1027" y="3339"/>
                    <a:pt x="1027" y="3339"/>
                    <a:pt x="1027" y="3362"/>
                  </a:cubicBezTo>
                  <a:lnTo>
                    <a:pt x="1073" y="3362"/>
                  </a:lnTo>
                  <a:cubicBezTo>
                    <a:pt x="1141" y="3293"/>
                    <a:pt x="1210" y="3225"/>
                    <a:pt x="1210" y="3133"/>
                  </a:cubicBezTo>
                  <a:cubicBezTo>
                    <a:pt x="1233" y="3088"/>
                    <a:pt x="1210" y="3042"/>
                    <a:pt x="1187" y="3019"/>
                  </a:cubicBezTo>
                  <a:cubicBezTo>
                    <a:pt x="1187" y="2996"/>
                    <a:pt x="1187" y="2996"/>
                    <a:pt x="1164" y="2996"/>
                  </a:cubicBezTo>
                  <a:close/>
                  <a:moveTo>
                    <a:pt x="7030" y="3065"/>
                  </a:moveTo>
                  <a:cubicBezTo>
                    <a:pt x="6916" y="3065"/>
                    <a:pt x="6825" y="3133"/>
                    <a:pt x="6825" y="3247"/>
                  </a:cubicBezTo>
                  <a:cubicBezTo>
                    <a:pt x="6825" y="3384"/>
                    <a:pt x="6916" y="3453"/>
                    <a:pt x="7030" y="3453"/>
                  </a:cubicBezTo>
                  <a:cubicBezTo>
                    <a:pt x="7144" y="3453"/>
                    <a:pt x="7236" y="3384"/>
                    <a:pt x="7236" y="3247"/>
                  </a:cubicBezTo>
                  <a:cubicBezTo>
                    <a:pt x="7236" y="3133"/>
                    <a:pt x="7144" y="3065"/>
                    <a:pt x="7030" y="3065"/>
                  </a:cubicBezTo>
                  <a:close/>
                  <a:moveTo>
                    <a:pt x="5729" y="3156"/>
                  </a:moveTo>
                  <a:cubicBezTo>
                    <a:pt x="5615" y="3156"/>
                    <a:pt x="5478" y="3293"/>
                    <a:pt x="5478" y="3407"/>
                  </a:cubicBezTo>
                  <a:cubicBezTo>
                    <a:pt x="5501" y="3521"/>
                    <a:pt x="5615" y="3635"/>
                    <a:pt x="5729" y="3635"/>
                  </a:cubicBezTo>
                  <a:cubicBezTo>
                    <a:pt x="5843" y="3613"/>
                    <a:pt x="5958" y="3498"/>
                    <a:pt x="5958" y="3384"/>
                  </a:cubicBezTo>
                  <a:cubicBezTo>
                    <a:pt x="5958" y="3270"/>
                    <a:pt x="5821" y="3156"/>
                    <a:pt x="5729" y="3156"/>
                  </a:cubicBezTo>
                  <a:close/>
                  <a:moveTo>
                    <a:pt x="4383" y="3247"/>
                  </a:moveTo>
                  <a:cubicBezTo>
                    <a:pt x="4223" y="3247"/>
                    <a:pt x="4154" y="3339"/>
                    <a:pt x="4154" y="3498"/>
                  </a:cubicBezTo>
                  <a:cubicBezTo>
                    <a:pt x="4154" y="3658"/>
                    <a:pt x="4223" y="3727"/>
                    <a:pt x="4383" y="3727"/>
                  </a:cubicBezTo>
                  <a:cubicBezTo>
                    <a:pt x="4542" y="3727"/>
                    <a:pt x="4611" y="3658"/>
                    <a:pt x="4611" y="3498"/>
                  </a:cubicBezTo>
                  <a:cubicBezTo>
                    <a:pt x="4611" y="3339"/>
                    <a:pt x="4542" y="3247"/>
                    <a:pt x="4383" y="3247"/>
                  </a:cubicBezTo>
                  <a:close/>
                  <a:moveTo>
                    <a:pt x="3036" y="3362"/>
                  </a:moveTo>
                  <a:cubicBezTo>
                    <a:pt x="2990" y="3407"/>
                    <a:pt x="2922" y="3384"/>
                    <a:pt x="2876" y="3430"/>
                  </a:cubicBezTo>
                  <a:cubicBezTo>
                    <a:pt x="2808" y="3498"/>
                    <a:pt x="2808" y="3567"/>
                    <a:pt x="2762" y="3635"/>
                  </a:cubicBezTo>
                  <a:cubicBezTo>
                    <a:pt x="2808" y="3658"/>
                    <a:pt x="2785" y="3727"/>
                    <a:pt x="2831" y="3772"/>
                  </a:cubicBezTo>
                  <a:cubicBezTo>
                    <a:pt x="2876" y="3841"/>
                    <a:pt x="2967" y="3864"/>
                    <a:pt x="3036" y="3886"/>
                  </a:cubicBezTo>
                  <a:cubicBezTo>
                    <a:pt x="3040" y="3891"/>
                    <a:pt x="3046" y="3893"/>
                    <a:pt x="3054" y="3893"/>
                  </a:cubicBezTo>
                  <a:cubicBezTo>
                    <a:pt x="3084" y="3893"/>
                    <a:pt x="3136" y="3859"/>
                    <a:pt x="3173" y="3841"/>
                  </a:cubicBezTo>
                  <a:cubicBezTo>
                    <a:pt x="3264" y="3795"/>
                    <a:pt x="3287" y="3704"/>
                    <a:pt x="3310" y="3635"/>
                  </a:cubicBezTo>
                  <a:cubicBezTo>
                    <a:pt x="3310" y="3590"/>
                    <a:pt x="3264" y="3521"/>
                    <a:pt x="3241" y="3476"/>
                  </a:cubicBezTo>
                  <a:cubicBezTo>
                    <a:pt x="3196" y="3407"/>
                    <a:pt x="3104" y="3407"/>
                    <a:pt x="3036" y="3362"/>
                  </a:cubicBezTo>
                  <a:close/>
                  <a:moveTo>
                    <a:pt x="1676" y="3448"/>
                  </a:moveTo>
                  <a:cubicBezTo>
                    <a:pt x="1602" y="3448"/>
                    <a:pt x="1546" y="3505"/>
                    <a:pt x="1507" y="3544"/>
                  </a:cubicBezTo>
                  <a:cubicBezTo>
                    <a:pt x="1461" y="3567"/>
                    <a:pt x="1438" y="3658"/>
                    <a:pt x="1415" y="3704"/>
                  </a:cubicBezTo>
                  <a:cubicBezTo>
                    <a:pt x="1415" y="3795"/>
                    <a:pt x="1461" y="3864"/>
                    <a:pt x="1507" y="3909"/>
                  </a:cubicBezTo>
                  <a:cubicBezTo>
                    <a:pt x="1529" y="3955"/>
                    <a:pt x="1621" y="3978"/>
                    <a:pt x="1689" y="4001"/>
                  </a:cubicBezTo>
                  <a:cubicBezTo>
                    <a:pt x="1758" y="3978"/>
                    <a:pt x="1826" y="3955"/>
                    <a:pt x="1895" y="3909"/>
                  </a:cubicBezTo>
                  <a:cubicBezTo>
                    <a:pt x="1917" y="3864"/>
                    <a:pt x="1940" y="3795"/>
                    <a:pt x="1963" y="3727"/>
                  </a:cubicBezTo>
                  <a:cubicBezTo>
                    <a:pt x="1986" y="3658"/>
                    <a:pt x="1917" y="3590"/>
                    <a:pt x="1895" y="3544"/>
                  </a:cubicBezTo>
                  <a:cubicBezTo>
                    <a:pt x="1849" y="3498"/>
                    <a:pt x="1781" y="3476"/>
                    <a:pt x="1712" y="3453"/>
                  </a:cubicBezTo>
                  <a:cubicBezTo>
                    <a:pt x="1700" y="3450"/>
                    <a:pt x="1688" y="3448"/>
                    <a:pt x="1676" y="3448"/>
                  </a:cubicBezTo>
                  <a:close/>
                  <a:moveTo>
                    <a:pt x="7754" y="3632"/>
                  </a:moveTo>
                  <a:cubicBezTo>
                    <a:pt x="7647" y="3632"/>
                    <a:pt x="7533" y="3739"/>
                    <a:pt x="7533" y="3864"/>
                  </a:cubicBezTo>
                  <a:cubicBezTo>
                    <a:pt x="7533" y="3978"/>
                    <a:pt x="7669" y="4092"/>
                    <a:pt x="7784" y="4092"/>
                  </a:cubicBezTo>
                  <a:cubicBezTo>
                    <a:pt x="7898" y="4092"/>
                    <a:pt x="8012" y="3955"/>
                    <a:pt x="8012" y="3841"/>
                  </a:cubicBezTo>
                  <a:cubicBezTo>
                    <a:pt x="7989" y="3750"/>
                    <a:pt x="7875" y="3635"/>
                    <a:pt x="7784" y="3635"/>
                  </a:cubicBezTo>
                  <a:cubicBezTo>
                    <a:pt x="7774" y="3633"/>
                    <a:pt x="7764" y="3632"/>
                    <a:pt x="7754" y="3632"/>
                  </a:cubicBezTo>
                  <a:close/>
                  <a:moveTo>
                    <a:pt x="6437" y="3750"/>
                  </a:moveTo>
                  <a:cubicBezTo>
                    <a:pt x="6346" y="3750"/>
                    <a:pt x="6300" y="3795"/>
                    <a:pt x="6254" y="3841"/>
                  </a:cubicBezTo>
                  <a:cubicBezTo>
                    <a:pt x="6209" y="3886"/>
                    <a:pt x="6163" y="3932"/>
                    <a:pt x="6186" y="3978"/>
                  </a:cubicBezTo>
                  <a:cubicBezTo>
                    <a:pt x="6186" y="4115"/>
                    <a:pt x="6300" y="4229"/>
                    <a:pt x="6437" y="4229"/>
                  </a:cubicBezTo>
                  <a:cubicBezTo>
                    <a:pt x="6505" y="4229"/>
                    <a:pt x="6551" y="4183"/>
                    <a:pt x="6597" y="4138"/>
                  </a:cubicBezTo>
                  <a:cubicBezTo>
                    <a:pt x="6665" y="4092"/>
                    <a:pt x="6665" y="4046"/>
                    <a:pt x="6665" y="3978"/>
                  </a:cubicBezTo>
                  <a:cubicBezTo>
                    <a:pt x="6665" y="3909"/>
                    <a:pt x="6620" y="3864"/>
                    <a:pt x="6574" y="3818"/>
                  </a:cubicBezTo>
                  <a:cubicBezTo>
                    <a:pt x="6528" y="3772"/>
                    <a:pt x="6483" y="3772"/>
                    <a:pt x="6437" y="3750"/>
                  </a:cubicBezTo>
                  <a:close/>
                  <a:moveTo>
                    <a:pt x="5067" y="3864"/>
                  </a:moveTo>
                  <a:cubicBezTo>
                    <a:pt x="4908" y="3864"/>
                    <a:pt x="4839" y="3932"/>
                    <a:pt x="4839" y="4115"/>
                  </a:cubicBezTo>
                  <a:cubicBezTo>
                    <a:pt x="4839" y="4275"/>
                    <a:pt x="4908" y="4320"/>
                    <a:pt x="5090" y="4320"/>
                  </a:cubicBezTo>
                  <a:cubicBezTo>
                    <a:pt x="5250" y="4320"/>
                    <a:pt x="5318" y="4252"/>
                    <a:pt x="5318" y="4092"/>
                  </a:cubicBezTo>
                  <a:cubicBezTo>
                    <a:pt x="5318" y="3932"/>
                    <a:pt x="5250" y="3864"/>
                    <a:pt x="5067" y="3864"/>
                  </a:cubicBezTo>
                  <a:close/>
                  <a:moveTo>
                    <a:pt x="3754" y="3950"/>
                  </a:moveTo>
                  <a:cubicBezTo>
                    <a:pt x="3685" y="3950"/>
                    <a:pt x="3643" y="4007"/>
                    <a:pt x="3584" y="4046"/>
                  </a:cubicBezTo>
                  <a:cubicBezTo>
                    <a:pt x="3538" y="4069"/>
                    <a:pt x="3538" y="4160"/>
                    <a:pt x="3492" y="4229"/>
                  </a:cubicBezTo>
                  <a:cubicBezTo>
                    <a:pt x="3515" y="4297"/>
                    <a:pt x="3538" y="4366"/>
                    <a:pt x="3584" y="4411"/>
                  </a:cubicBezTo>
                  <a:cubicBezTo>
                    <a:pt x="3629" y="4457"/>
                    <a:pt x="3698" y="4480"/>
                    <a:pt x="3766" y="4503"/>
                  </a:cubicBezTo>
                  <a:cubicBezTo>
                    <a:pt x="3776" y="4506"/>
                    <a:pt x="3785" y="4507"/>
                    <a:pt x="3795" y="4507"/>
                  </a:cubicBezTo>
                  <a:cubicBezTo>
                    <a:pt x="3853" y="4507"/>
                    <a:pt x="3910" y="4454"/>
                    <a:pt x="3949" y="4434"/>
                  </a:cubicBezTo>
                  <a:cubicBezTo>
                    <a:pt x="3995" y="4389"/>
                    <a:pt x="4017" y="4320"/>
                    <a:pt x="4040" y="4252"/>
                  </a:cubicBezTo>
                  <a:cubicBezTo>
                    <a:pt x="4063" y="4160"/>
                    <a:pt x="3995" y="4092"/>
                    <a:pt x="3972" y="4046"/>
                  </a:cubicBezTo>
                  <a:cubicBezTo>
                    <a:pt x="3926" y="4001"/>
                    <a:pt x="3858" y="3978"/>
                    <a:pt x="3789" y="3955"/>
                  </a:cubicBezTo>
                  <a:cubicBezTo>
                    <a:pt x="3777" y="3952"/>
                    <a:pt x="3765" y="3950"/>
                    <a:pt x="3754" y="3950"/>
                  </a:cubicBezTo>
                  <a:close/>
                  <a:moveTo>
                    <a:pt x="2442" y="4069"/>
                  </a:moveTo>
                  <a:cubicBezTo>
                    <a:pt x="2283" y="4069"/>
                    <a:pt x="2169" y="4160"/>
                    <a:pt x="2169" y="4343"/>
                  </a:cubicBezTo>
                  <a:cubicBezTo>
                    <a:pt x="2169" y="4480"/>
                    <a:pt x="2260" y="4594"/>
                    <a:pt x="2420" y="4594"/>
                  </a:cubicBezTo>
                  <a:cubicBezTo>
                    <a:pt x="2579" y="4594"/>
                    <a:pt x="2694" y="4503"/>
                    <a:pt x="2694" y="4343"/>
                  </a:cubicBezTo>
                  <a:cubicBezTo>
                    <a:pt x="2694" y="4183"/>
                    <a:pt x="2602" y="4069"/>
                    <a:pt x="2442" y="4069"/>
                  </a:cubicBezTo>
                  <a:close/>
                  <a:moveTo>
                    <a:pt x="8459" y="4238"/>
                  </a:moveTo>
                  <a:cubicBezTo>
                    <a:pt x="8450" y="4238"/>
                    <a:pt x="8437" y="4261"/>
                    <a:pt x="8423" y="4275"/>
                  </a:cubicBezTo>
                  <a:cubicBezTo>
                    <a:pt x="8309" y="4320"/>
                    <a:pt x="8263" y="4389"/>
                    <a:pt x="8263" y="4457"/>
                  </a:cubicBezTo>
                  <a:cubicBezTo>
                    <a:pt x="8286" y="4594"/>
                    <a:pt x="8423" y="4708"/>
                    <a:pt x="8537" y="4708"/>
                  </a:cubicBezTo>
                  <a:cubicBezTo>
                    <a:pt x="8560" y="4685"/>
                    <a:pt x="8582" y="4685"/>
                    <a:pt x="8605" y="4663"/>
                  </a:cubicBezTo>
                  <a:cubicBezTo>
                    <a:pt x="8628" y="4640"/>
                    <a:pt x="8605" y="4617"/>
                    <a:pt x="8582" y="4594"/>
                  </a:cubicBezTo>
                  <a:cubicBezTo>
                    <a:pt x="8537" y="4480"/>
                    <a:pt x="8514" y="4389"/>
                    <a:pt x="8468" y="4275"/>
                  </a:cubicBezTo>
                  <a:cubicBezTo>
                    <a:pt x="8468" y="4248"/>
                    <a:pt x="8465" y="4238"/>
                    <a:pt x="8459" y="4238"/>
                  </a:cubicBezTo>
                  <a:close/>
                  <a:moveTo>
                    <a:pt x="1027" y="4200"/>
                  </a:moveTo>
                  <a:cubicBezTo>
                    <a:pt x="965" y="4200"/>
                    <a:pt x="928" y="4237"/>
                    <a:pt x="890" y="4275"/>
                  </a:cubicBezTo>
                  <a:cubicBezTo>
                    <a:pt x="822" y="4343"/>
                    <a:pt x="822" y="4389"/>
                    <a:pt x="822" y="4480"/>
                  </a:cubicBezTo>
                  <a:cubicBezTo>
                    <a:pt x="822" y="4548"/>
                    <a:pt x="845" y="4594"/>
                    <a:pt x="890" y="4663"/>
                  </a:cubicBezTo>
                  <a:cubicBezTo>
                    <a:pt x="959" y="4731"/>
                    <a:pt x="1027" y="4731"/>
                    <a:pt x="1096" y="4731"/>
                  </a:cubicBezTo>
                  <a:cubicBezTo>
                    <a:pt x="1113" y="4735"/>
                    <a:pt x="1128" y="4737"/>
                    <a:pt x="1142" y="4737"/>
                  </a:cubicBezTo>
                  <a:cubicBezTo>
                    <a:pt x="1204" y="4737"/>
                    <a:pt x="1241" y="4700"/>
                    <a:pt x="1278" y="4663"/>
                  </a:cubicBezTo>
                  <a:cubicBezTo>
                    <a:pt x="1370" y="4594"/>
                    <a:pt x="1347" y="4526"/>
                    <a:pt x="1370" y="4457"/>
                  </a:cubicBezTo>
                  <a:cubicBezTo>
                    <a:pt x="1370" y="4366"/>
                    <a:pt x="1324" y="4320"/>
                    <a:pt x="1278" y="4275"/>
                  </a:cubicBezTo>
                  <a:cubicBezTo>
                    <a:pt x="1233" y="4214"/>
                    <a:pt x="1187" y="4204"/>
                    <a:pt x="1141" y="4204"/>
                  </a:cubicBezTo>
                  <a:cubicBezTo>
                    <a:pt x="1119" y="4204"/>
                    <a:pt x="1096" y="4206"/>
                    <a:pt x="1073" y="4206"/>
                  </a:cubicBezTo>
                  <a:cubicBezTo>
                    <a:pt x="1056" y="4202"/>
                    <a:pt x="1041" y="4200"/>
                    <a:pt x="1027" y="4200"/>
                  </a:cubicBezTo>
                  <a:close/>
                  <a:moveTo>
                    <a:pt x="7197" y="4363"/>
                  </a:moveTo>
                  <a:cubicBezTo>
                    <a:pt x="7187" y="4363"/>
                    <a:pt x="7177" y="4364"/>
                    <a:pt x="7167" y="4366"/>
                  </a:cubicBezTo>
                  <a:cubicBezTo>
                    <a:pt x="7157" y="4364"/>
                    <a:pt x="7147" y="4363"/>
                    <a:pt x="7137" y="4363"/>
                  </a:cubicBezTo>
                  <a:cubicBezTo>
                    <a:pt x="7014" y="4363"/>
                    <a:pt x="6916" y="4488"/>
                    <a:pt x="6916" y="4594"/>
                  </a:cubicBezTo>
                  <a:cubicBezTo>
                    <a:pt x="6916" y="4731"/>
                    <a:pt x="7030" y="4845"/>
                    <a:pt x="7167" y="4845"/>
                  </a:cubicBezTo>
                  <a:cubicBezTo>
                    <a:pt x="7304" y="4845"/>
                    <a:pt x="7396" y="4731"/>
                    <a:pt x="7396" y="4594"/>
                  </a:cubicBezTo>
                  <a:cubicBezTo>
                    <a:pt x="7396" y="4469"/>
                    <a:pt x="7300" y="4363"/>
                    <a:pt x="7197" y="4363"/>
                  </a:cubicBezTo>
                  <a:close/>
                  <a:moveTo>
                    <a:pt x="5821" y="4434"/>
                  </a:moveTo>
                  <a:cubicBezTo>
                    <a:pt x="5706" y="4434"/>
                    <a:pt x="5547" y="4594"/>
                    <a:pt x="5547" y="4708"/>
                  </a:cubicBezTo>
                  <a:cubicBezTo>
                    <a:pt x="5568" y="4815"/>
                    <a:pt x="5709" y="4961"/>
                    <a:pt x="5821" y="4961"/>
                  </a:cubicBezTo>
                  <a:cubicBezTo>
                    <a:pt x="5828" y="4961"/>
                    <a:pt x="5836" y="4961"/>
                    <a:pt x="5843" y="4959"/>
                  </a:cubicBezTo>
                  <a:cubicBezTo>
                    <a:pt x="5958" y="4959"/>
                    <a:pt x="6095" y="4800"/>
                    <a:pt x="6095" y="4708"/>
                  </a:cubicBezTo>
                  <a:cubicBezTo>
                    <a:pt x="6095" y="4571"/>
                    <a:pt x="5935" y="4434"/>
                    <a:pt x="5821" y="4434"/>
                  </a:cubicBezTo>
                  <a:close/>
                  <a:moveTo>
                    <a:pt x="4474" y="4571"/>
                  </a:moveTo>
                  <a:cubicBezTo>
                    <a:pt x="4314" y="4571"/>
                    <a:pt x="4200" y="4685"/>
                    <a:pt x="4200" y="4845"/>
                  </a:cubicBezTo>
                  <a:cubicBezTo>
                    <a:pt x="4223" y="5005"/>
                    <a:pt x="4337" y="5096"/>
                    <a:pt x="4497" y="5096"/>
                  </a:cubicBezTo>
                  <a:cubicBezTo>
                    <a:pt x="4634" y="5096"/>
                    <a:pt x="4748" y="4982"/>
                    <a:pt x="4748" y="4822"/>
                  </a:cubicBezTo>
                  <a:cubicBezTo>
                    <a:pt x="4748" y="4663"/>
                    <a:pt x="4634" y="4571"/>
                    <a:pt x="4474" y="4571"/>
                  </a:cubicBezTo>
                  <a:close/>
                  <a:moveTo>
                    <a:pt x="3150" y="4663"/>
                  </a:moveTo>
                  <a:cubicBezTo>
                    <a:pt x="3059" y="4663"/>
                    <a:pt x="2990" y="4685"/>
                    <a:pt x="2945" y="4754"/>
                  </a:cubicBezTo>
                  <a:cubicBezTo>
                    <a:pt x="2876" y="4800"/>
                    <a:pt x="2853" y="4868"/>
                    <a:pt x="2876" y="4936"/>
                  </a:cubicBezTo>
                  <a:cubicBezTo>
                    <a:pt x="2853" y="5005"/>
                    <a:pt x="2876" y="5073"/>
                    <a:pt x="2945" y="5119"/>
                  </a:cubicBezTo>
                  <a:cubicBezTo>
                    <a:pt x="2990" y="5188"/>
                    <a:pt x="3059" y="5210"/>
                    <a:pt x="3150" y="5210"/>
                  </a:cubicBezTo>
                  <a:cubicBezTo>
                    <a:pt x="3219" y="5210"/>
                    <a:pt x="3264" y="5188"/>
                    <a:pt x="3333" y="5142"/>
                  </a:cubicBezTo>
                  <a:cubicBezTo>
                    <a:pt x="3401" y="5073"/>
                    <a:pt x="3401" y="5005"/>
                    <a:pt x="3401" y="4936"/>
                  </a:cubicBezTo>
                  <a:cubicBezTo>
                    <a:pt x="3401" y="4845"/>
                    <a:pt x="3378" y="4800"/>
                    <a:pt x="3333" y="4731"/>
                  </a:cubicBezTo>
                  <a:cubicBezTo>
                    <a:pt x="3264" y="4685"/>
                    <a:pt x="3219" y="4663"/>
                    <a:pt x="3150" y="4663"/>
                  </a:cubicBezTo>
                  <a:close/>
                  <a:moveTo>
                    <a:pt x="1850" y="4775"/>
                  </a:moveTo>
                  <a:cubicBezTo>
                    <a:pt x="1842" y="4775"/>
                    <a:pt x="1834" y="4775"/>
                    <a:pt x="1826" y="4777"/>
                  </a:cubicBezTo>
                  <a:cubicBezTo>
                    <a:pt x="1689" y="4777"/>
                    <a:pt x="1529" y="4936"/>
                    <a:pt x="1529" y="5073"/>
                  </a:cubicBezTo>
                  <a:cubicBezTo>
                    <a:pt x="1529" y="5210"/>
                    <a:pt x="1712" y="5370"/>
                    <a:pt x="1849" y="5370"/>
                  </a:cubicBezTo>
                  <a:cubicBezTo>
                    <a:pt x="1963" y="5370"/>
                    <a:pt x="2123" y="5188"/>
                    <a:pt x="2123" y="5073"/>
                  </a:cubicBezTo>
                  <a:cubicBezTo>
                    <a:pt x="2123" y="4944"/>
                    <a:pt x="1981" y="4775"/>
                    <a:pt x="1850" y="4775"/>
                  </a:cubicBezTo>
                  <a:close/>
                  <a:moveTo>
                    <a:pt x="7898" y="4936"/>
                  </a:moveTo>
                  <a:cubicBezTo>
                    <a:pt x="7852" y="4982"/>
                    <a:pt x="7761" y="4982"/>
                    <a:pt x="7715" y="5028"/>
                  </a:cubicBezTo>
                  <a:cubicBezTo>
                    <a:pt x="7669" y="5096"/>
                    <a:pt x="7647" y="5165"/>
                    <a:pt x="7647" y="5210"/>
                  </a:cubicBezTo>
                  <a:cubicBezTo>
                    <a:pt x="7647" y="5256"/>
                    <a:pt x="7669" y="5324"/>
                    <a:pt x="7715" y="5370"/>
                  </a:cubicBezTo>
                  <a:cubicBezTo>
                    <a:pt x="7761" y="5439"/>
                    <a:pt x="7829" y="5439"/>
                    <a:pt x="7898" y="5461"/>
                  </a:cubicBezTo>
                  <a:cubicBezTo>
                    <a:pt x="7906" y="5466"/>
                    <a:pt x="7916" y="5468"/>
                    <a:pt x="7926" y="5468"/>
                  </a:cubicBezTo>
                  <a:cubicBezTo>
                    <a:pt x="7969" y="5468"/>
                    <a:pt x="8021" y="5434"/>
                    <a:pt x="8057" y="5416"/>
                  </a:cubicBezTo>
                  <a:cubicBezTo>
                    <a:pt x="8126" y="5370"/>
                    <a:pt x="8126" y="5279"/>
                    <a:pt x="8172" y="5210"/>
                  </a:cubicBezTo>
                  <a:cubicBezTo>
                    <a:pt x="8126" y="5165"/>
                    <a:pt x="8149" y="5096"/>
                    <a:pt x="8103" y="5028"/>
                  </a:cubicBezTo>
                  <a:cubicBezTo>
                    <a:pt x="8035" y="4982"/>
                    <a:pt x="7966" y="4959"/>
                    <a:pt x="7898" y="4936"/>
                  </a:cubicBezTo>
                  <a:close/>
                  <a:moveTo>
                    <a:pt x="548" y="4868"/>
                  </a:moveTo>
                  <a:cubicBezTo>
                    <a:pt x="502" y="4868"/>
                    <a:pt x="457" y="4891"/>
                    <a:pt x="457" y="4936"/>
                  </a:cubicBezTo>
                  <a:cubicBezTo>
                    <a:pt x="434" y="5005"/>
                    <a:pt x="411" y="5096"/>
                    <a:pt x="388" y="5188"/>
                  </a:cubicBezTo>
                  <a:cubicBezTo>
                    <a:pt x="365" y="5233"/>
                    <a:pt x="365" y="5302"/>
                    <a:pt x="343" y="5347"/>
                  </a:cubicBezTo>
                  <a:cubicBezTo>
                    <a:pt x="343" y="5393"/>
                    <a:pt x="320" y="5416"/>
                    <a:pt x="343" y="5439"/>
                  </a:cubicBezTo>
                  <a:cubicBezTo>
                    <a:pt x="343" y="5461"/>
                    <a:pt x="388" y="5461"/>
                    <a:pt x="411" y="5461"/>
                  </a:cubicBezTo>
                  <a:cubicBezTo>
                    <a:pt x="419" y="5469"/>
                    <a:pt x="426" y="5472"/>
                    <a:pt x="434" y="5472"/>
                  </a:cubicBezTo>
                  <a:cubicBezTo>
                    <a:pt x="449" y="5472"/>
                    <a:pt x="464" y="5461"/>
                    <a:pt x="479" y="5461"/>
                  </a:cubicBezTo>
                  <a:cubicBezTo>
                    <a:pt x="616" y="5461"/>
                    <a:pt x="776" y="5347"/>
                    <a:pt x="776" y="5210"/>
                  </a:cubicBezTo>
                  <a:cubicBezTo>
                    <a:pt x="799" y="5073"/>
                    <a:pt x="685" y="4891"/>
                    <a:pt x="548" y="4868"/>
                  </a:cubicBezTo>
                  <a:close/>
                  <a:moveTo>
                    <a:pt x="6574" y="5073"/>
                  </a:moveTo>
                  <a:cubicBezTo>
                    <a:pt x="6414" y="5073"/>
                    <a:pt x="6300" y="5165"/>
                    <a:pt x="6300" y="5324"/>
                  </a:cubicBezTo>
                  <a:cubicBezTo>
                    <a:pt x="6300" y="5484"/>
                    <a:pt x="6391" y="5598"/>
                    <a:pt x="6551" y="5598"/>
                  </a:cubicBezTo>
                  <a:cubicBezTo>
                    <a:pt x="6711" y="5598"/>
                    <a:pt x="6825" y="5507"/>
                    <a:pt x="6825" y="5347"/>
                  </a:cubicBezTo>
                  <a:cubicBezTo>
                    <a:pt x="6848" y="5210"/>
                    <a:pt x="6711" y="5073"/>
                    <a:pt x="6574" y="5073"/>
                  </a:cubicBezTo>
                  <a:close/>
                  <a:moveTo>
                    <a:pt x="5204" y="5165"/>
                  </a:moveTo>
                  <a:cubicBezTo>
                    <a:pt x="5067" y="5165"/>
                    <a:pt x="4953" y="5279"/>
                    <a:pt x="4953" y="5439"/>
                  </a:cubicBezTo>
                  <a:cubicBezTo>
                    <a:pt x="4953" y="5598"/>
                    <a:pt x="5067" y="5713"/>
                    <a:pt x="5227" y="5713"/>
                  </a:cubicBezTo>
                  <a:cubicBezTo>
                    <a:pt x="5387" y="5713"/>
                    <a:pt x="5478" y="5598"/>
                    <a:pt x="5478" y="5439"/>
                  </a:cubicBezTo>
                  <a:cubicBezTo>
                    <a:pt x="5478" y="5279"/>
                    <a:pt x="5364" y="5165"/>
                    <a:pt x="5204" y="5165"/>
                  </a:cubicBezTo>
                  <a:close/>
                  <a:moveTo>
                    <a:pt x="3880" y="5279"/>
                  </a:moveTo>
                  <a:cubicBezTo>
                    <a:pt x="3812" y="5279"/>
                    <a:pt x="3721" y="5324"/>
                    <a:pt x="3675" y="5370"/>
                  </a:cubicBezTo>
                  <a:cubicBezTo>
                    <a:pt x="3607" y="5416"/>
                    <a:pt x="3607" y="5507"/>
                    <a:pt x="3561" y="5576"/>
                  </a:cubicBezTo>
                  <a:cubicBezTo>
                    <a:pt x="3607" y="5644"/>
                    <a:pt x="3629" y="5735"/>
                    <a:pt x="3675" y="5781"/>
                  </a:cubicBezTo>
                  <a:cubicBezTo>
                    <a:pt x="3721" y="5827"/>
                    <a:pt x="3812" y="5872"/>
                    <a:pt x="3880" y="5872"/>
                  </a:cubicBezTo>
                  <a:cubicBezTo>
                    <a:pt x="3949" y="5872"/>
                    <a:pt x="4040" y="5827"/>
                    <a:pt x="4086" y="5758"/>
                  </a:cubicBezTo>
                  <a:cubicBezTo>
                    <a:pt x="4132" y="5713"/>
                    <a:pt x="4177" y="5621"/>
                    <a:pt x="4177" y="5553"/>
                  </a:cubicBezTo>
                  <a:cubicBezTo>
                    <a:pt x="4177" y="5484"/>
                    <a:pt x="4132" y="5416"/>
                    <a:pt x="4063" y="5347"/>
                  </a:cubicBezTo>
                  <a:cubicBezTo>
                    <a:pt x="4017" y="5302"/>
                    <a:pt x="3949" y="5279"/>
                    <a:pt x="3880" y="5279"/>
                  </a:cubicBezTo>
                  <a:close/>
                  <a:moveTo>
                    <a:pt x="2511" y="5370"/>
                  </a:moveTo>
                  <a:cubicBezTo>
                    <a:pt x="2374" y="5370"/>
                    <a:pt x="2237" y="5507"/>
                    <a:pt x="2237" y="5667"/>
                  </a:cubicBezTo>
                  <a:cubicBezTo>
                    <a:pt x="2237" y="5827"/>
                    <a:pt x="2374" y="5986"/>
                    <a:pt x="2534" y="5986"/>
                  </a:cubicBezTo>
                  <a:cubicBezTo>
                    <a:pt x="2694" y="5964"/>
                    <a:pt x="2831" y="5827"/>
                    <a:pt x="2831" y="5667"/>
                  </a:cubicBezTo>
                  <a:cubicBezTo>
                    <a:pt x="2831" y="5507"/>
                    <a:pt x="2694" y="5370"/>
                    <a:pt x="2511" y="5370"/>
                  </a:cubicBezTo>
                  <a:close/>
                  <a:moveTo>
                    <a:pt x="8605" y="5530"/>
                  </a:moveTo>
                  <a:cubicBezTo>
                    <a:pt x="8537" y="5530"/>
                    <a:pt x="8468" y="5576"/>
                    <a:pt x="8423" y="5621"/>
                  </a:cubicBezTo>
                  <a:cubicBezTo>
                    <a:pt x="8377" y="5644"/>
                    <a:pt x="8354" y="5735"/>
                    <a:pt x="8331" y="5804"/>
                  </a:cubicBezTo>
                  <a:cubicBezTo>
                    <a:pt x="8354" y="5872"/>
                    <a:pt x="8377" y="5964"/>
                    <a:pt x="8423" y="6009"/>
                  </a:cubicBezTo>
                  <a:cubicBezTo>
                    <a:pt x="8468" y="6055"/>
                    <a:pt x="8560" y="6078"/>
                    <a:pt x="8605" y="6078"/>
                  </a:cubicBezTo>
                  <a:cubicBezTo>
                    <a:pt x="8674" y="6078"/>
                    <a:pt x="8765" y="6032"/>
                    <a:pt x="8788" y="5986"/>
                  </a:cubicBezTo>
                  <a:cubicBezTo>
                    <a:pt x="8834" y="5941"/>
                    <a:pt x="8902" y="5872"/>
                    <a:pt x="8879" y="5804"/>
                  </a:cubicBezTo>
                  <a:cubicBezTo>
                    <a:pt x="8856" y="5735"/>
                    <a:pt x="8834" y="5667"/>
                    <a:pt x="8788" y="5621"/>
                  </a:cubicBezTo>
                  <a:cubicBezTo>
                    <a:pt x="8742" y="5576"/>
                    <a:pt x="8674" y="5553"/>
                    <a:pt x="8605" y="5530"/>
                  </a:cubicBezTo>
                  <a:close/>
                  <a:moveTo>
                    <a:pt x="1248" y="5492"/>
                  </a:moveTo>
                  <a:cubicBezTo>
                    <a:pt x="1228" y="5492"/>
                    <a:pt x="1208" y="5497"/>
                    <a:pt x="1187" y="5507"/>
                  </a:cubicBezTo>
                  <a:cubicBezTo>
                    <a:pt x="1165" y="5498"/>
                    <a:pt x="1146" y="5495"/>
                    <a:pt x="1129" y="5495"/>
                  </a:cubicBezTo>
                  <a:cubicBezTo>
                    <a:pt x="1055" y="5495"/>
                    <a:pt x="1014" y="5561"/>
                    <a:pt x="959" y="5598"/>
                  </a:cubicBezTo>
                  <a:cubicBezTo>
                    <a:pt x="913" y="5644"/>
                    <a:pt x="890" y="5735"/>
                    <a:pt x="890" y="5827"/>
                  </a:cubicBezTo>
                  <a:cubicBezTo>
                    <a:pt x="868" y="5918"/>
                    <a:pt x="913" y="5986"/>
                    <a:pt x="982" y="6032"/>
                  </a:cubicBezTo>
                  <a:cubicBezTo>
                    <a:pt x="1027" y="6078"/>
                    <a:pt x="1119" y="6123"/>
                    <a:pt x="1210" y="6123"/>
                  </a:cubicBezTo>
                  <a:cubicBezTo>
                    <a:pt x="1301" y="6123"/>
                    <a:pt x="1370" y="6078"/>
                    <a:pt x="1415" y="6032"/>
                  </a:cubicBezTo>
                  <a:cubicBezTo>
                    <a:pt x="1461" y="5964"/>
                    <a:pt x="1484" y="5895"/>
                    <a:pt x="1507" y="5804"/>
                  </a:cubicBezTo>
                  <a:cubicBezTo>
                    <a:pt x="1507" y="5713"/>
                    <a:pt x="1461" y="5644"/>
                    <a:pt x="1415" y="5598"/>
                  </a:cubicBezTo>
                  <a:cubicBezTo>
                    <a:pt x="1380" y="5545"/>
                    <a:pt x="1317" y="5492"/>
                    <a:pt x="1248" y="5492"/>
                  </a:cubicBezTo>
                  <a:close/>
                  <a:moveTo>
                    <a:pt x="7259" y="5667"/>
                  </a:moveTo>
                  <a:cubicBezTo>
                    <a:pt x="7099" y="5667"/>
                    <a:pt x="7008" y="5781"/>
                    <a:pt x="7008" y="5941"/>
                  </a:cubicBezTo>
                  <a:cubicBezTo>
                    <a:pt x="7008" y="6101"/>
                    <a:pt x="7099" y="6215"/>
                    <a:pt x="7259" y="6215"/>
                  </a:cubicBezTo>
                  <a:cubicBezTo>
                    <a:pt x="7418" y="6215"/>
                    <a:pt x="7533" y="6101"/>
                    <a:pt x="7533" y="5941"/>
                  </a:cubicBezTo>
                  <a:cubicBezTo>
                    <a:pt x="7533" y="5781"/>
                    <a:pt x="7418" y="5667"/>
                    <a:pt x="7259" y="5667"/>
                  </a:cubicBezTo>
                  <a:close/>
                  <a:moveTo>
                    <a:pt x="5911" y="5775"/>
                  </a:moveTo>
                  <a:cubicBezTo>
                    <a:pt x="5849" y="5775"/>
                    <a:pt x="5808" y="5812"/>
                    <a:pt x="5752" y="5849"/>
                  </a:cubicBezTo>
                  <a:cubicBezTo>
                    <a:pt x="5706" y="5895"/>
                    <a:pt x="5684" y="5964"/>
                    <a:pt x="5684" y="6032"/>
                  </a:cubicBezTo>
                  <a:cubicBezTo>
                    <a:pt x="5684" y="6123"/>
                    <a:pt x="5706" y="6192"/>
                    <a:pt x="5775" y="6237"/>
                  </a:cubicBezTo>
                  <a:cubicBezTo>
                    <a:pt x="5809" y="6289"/>
                    <a:pt x="5856" y="6315"/>
                    <a:pt x="5907" y="6315"/>
                  </a:cubicBezTo>
                  <a:cubicBezTo>
                    <a:pt x="5923" y="6315"/>
                    <a:pt x="5940" y="6312"/>
                    <a:pt x="5958" y="6306"/>
                  </a:cubicBezTo>
                  <a:cubicBezTo>
                    <a:pt x="5975" y="6312"/>
                    <a:pt x="5992" y="6315"/>
                    <a:pt x="6009" y="6315"/>
                  </a:cubicBezTo>
                  <a:cubicBezTo>
                    <a:pt x="6059" y="6315"/>
                    <a:pt x="6106" y="6289"/>
                    <a:pt x="6140" y="6237"/>
                  </a:cubicBezTo>
                  <a:cubicBezTo>
                    <a:pt x="6209" y="6192"/>
                    <a:pt x="6231" y="6123"/>
                    <a:pt x="6231" y="6032"/>
                  </a:cubicBezTo>
                  <a:cubicBezTo>
                    <a:pt x="6231" y="5964"/>
                    <a:pt x="6209" y="5918"/>
                    <a:pt x="6163" y="5849"/>
                  </a:cubicBezTo>
                  <a:cubicBezTo>
                    <a:pt x="6095" y="5781"/>
                    <a:pt x="6026" y="5781"/>
                    <a:pt x="5958" y="5781"/>
                  </a:cubicBezTo>
                  <a:cubicBezTo>
                    <a:pt x="5941" y="5777"/>
                    <a:pt x="5926" y="5775"/>
                    <a:pt x="5911" y="5775"/>
                  </a:cubicBezTo>
                  <a:close/>
                  <a:moveTo>
                    <a:pt x="4611" y="5872"/>
                  </a:moveTo>
                  <a:cubicBezTo>
                    <a:pt x="4474" y="5872"/>
                    <a:pt x="4314" y="6009"/>
                    <a:pt x="4314" y="6192"/>
                  </a:cubicBezTo>
                  <a:cubicBezTo>
                    <a:pt x="4337" y="6237"/>
                    <a:pt x="4337" y="6329"/>
                    <a:pt x="4405" y="6397"/>
                  </a:cubicBezTo>
                  <a:cubicBezTo>
                    <a:pt x="4474" y="6443"/>
                    <a:pt x="4542" y="6466"/>
                    <a:pt x="4611" y="6466"/>
                  </a:cubicBezTo>
                  <a:cubicBezTo>
                    <a:pt x="4679" y="6466"/>
                    <a:pt x="4748" y="6443"/>
                    <a:pt x="4816" y="6397"/>
                  </a:cubicBezTo>
                  <a:cubicBezTo>
                    <a:pt x="4885" y="6352"/>
                    <a:pt x="4908" y="6260"/>
                    <a:pt x="4908" y="6192"/>
                  </a:cubicBezTo>
                  <a:cubicBezTo>
                    <a:pt x="4930" y="6032"/>
                    <a:pt x="4793" y="5872"/>
                    <a:pt x="4611" y="5872"/>
                  </a:cubicBezTo>
                  <a:close/>
                  <a:moveTo>
                    <a:pt x="3299" y="5984"/>
                  </a:moveTo>
                  <a:cubicBezTo>
                    <a:pt x="3288" y="5984"/>
                    <a:pt x="3276" y="5985"/>
                    <a:pt x="3264" y="5986"/>
                  </a:cubicBezTo>
                  <a:cubicBezTo>
                    <a:pt x="3104" y="5986"/>
                    <a:pt x="2967" y="6123"/>
                    <a:pt x="2967" y="6283"/>
                  </a:cubicBezTo>
                  <a:cubicBezTo>
                    <a:pt x="2967" y="6443"/>
                    <a:pt x="3104" y="6580"/>
                    <a:pt x="3287" y="6580"/>
                  </a:cubicBezTo>
                  <a:cubicBezTo>
                    <a:pt x="3447" y="6580"/>
                    <a:pt x="3584" y="6420"/>
                    <a:pt x="3584" y="6260"/>
                  </a:cubicBezTo>
                  <a:cubicBezTo>
                    <a:pt x="3563" y="6112"/>
                    <a:pt x="3444" y="5984"/>
                    <a:pt x="3299" y="5984"/>
                  </a:cubicBezTo>
                  <a:close/>
                  <a:moveTo>
                    <a:pt x="1917" y="6101"/>
                  </a:moveTo>
                  <a:cubicBezTo>
                    <a:pt x="1712" y="6101"/>
                    <a:pt x="1621" y="6215"/>
                    <a:pt x="1621" y="6420"/>
                  </a:cubicBezTo>
                  <a:cubicBezTo>
                    <a:pt x="1621" y="6626"/>
                    <a:pt x="1735" y="6717"/>
                    <a:pt x="1940" y="6717"/>
                  </a:cubicBezTo>
                  <a:cubicBezTo>
                    <a:pt x="2146" y="6717"/>
                    <a:pt x="2237" y="6603"/>
                    <a:pt x="2237" y="6397"/>
                  </a:cubicBezTo>
                  <a:cubicBezTo>
                    <a:pt x="2237" y="6215"/>
                    <a:pt x="2123" y="6101"/>
                    <a:pt x="1917" y="6101"/>
                  </a:cubicBezTo>
                  <a:close/>
                  <a:moveTo>
                    <a:pt x="7953" y="6277"/>
                  </a:moveTo>
                  <a:cubicBezTo>
                    <a:pt x="7903" y="6277"/>
                    <a:pt x="7862" y="6314"/>
                    <a:pt x="7806" y="6352"/>
                  </a:cubicBezTo>
                  <a:cubicBezTo>
                    <a:pt x="7738" y="6420"/>
                    <a:pt x="7738" y="6489"/>
                    <a:pt x="7738" y="6557"/>
                  </a:cubicBezTo>
                  <a:cubicBezTo>
                    <a:pt x="7715" y="6648"/>
                    <a:pt x="7761" y="6694"/>
                    <a:pt x="7806" y="6740"/>
                  </a:cubicBezTo>
                  <a:cubicBezTo>
                    <a:pt x="7875" y="6808"/>
                    <a:pt x="7943" y="6808"/>
                    <a:pt x="8012" y="6808"/>
                  </a:cubicBezTo>
                  <a:cubicBezTo>
                    <a:pt x="8080" y="6808"/>
                    <a:pt x="8149" y="6808"/>
                    <a:pt x="8194" y="6740"/>
                  </a:cubicBezTo>
                  <a:cubicBezTo>
                    <a:pt x="8263" y="6671"/>
                    <a:pt x="8309" y="6626"/>
                    <a:pt x="8263" y="6534"/>
                  </a:cubicBezTo>
                  <a:cubicBezTo>
                    <a:pt x="8286" y="6466"/>
                    <a:pt x="8240" y="6397"/>
                    <a:pt x="8194" y="6352"/>
                  </a:cubicBezTo>
                  <a:cubicBezTo>
                    <a:pt x="8149" y="6283"/>
                    <a:pt x="8080" y="6283"/>
                    <a:pt x="7989" y="6283"/>
                  </a:cubicBezTo>
                  <a:cubicBezTo>
                    <a:pt x="7976" y="6279"/>
                    <a:pt x="7965" y="6277"/>
                    <a:pt x="7953" y="6277"/>
                  </a:cubicBezTo>
                  <a:close/>
                  <a:moveTo>
                    <a:pt x="594" y="6169"/>
                  </a:moveTo>
                  <a:cubicBezTo>
                    <a:pt x="411" y="6169"/>
                    <a:pt x="251" y="6352"/>
                    <a:pt x="251" y="6511"/>
                  </a:cubicBezTo>
                  <a:cubicBezTo>
                    <a:pt x="251" y="6671"/>
                    <a:pt x="434" y="6854"/>
                    <a:pt x="594" y="6854"/>
                  </a:cubicBezTo>
                  <a:cubicBezTo>
                    <a:pt x="753" y="6854"/>
                    <a:pt x="936" y="6671"/>
                    <a:pt x="913" y="6511"/>
                  </a:cubicBezTo>
                  <a:cubicBezTo>
                    <a:pt x="913" y="6352"/>
                    <a:pt x="731" y="6169"/>
                    <a:pt x="594" y="6169"/>
                  </a:cubicBezTo>
                  <a:close/>
                  <a:moveTo>
                    <a:pt x="6665" y="6329"/>
                  </a:moveTo>
                  <a:cubicBezTo>
                    <a:pt x="6574" y="6374"/>
                    <a:pt x="6505" y="6374"/>
                    <a:pt x="6437" y="6443"/>
                  </a:cubicBezTo>
                  <a:cubicBezTo>
                    <a:pt x="6391" y="6511"/>
                    <a:pt x="6368" y="6580"/>
                    <a:pt x="6368" y="6648"/>
                  </a:cubicBezTo>
                  <a:cubicBezTo>
                    <a:pt x="6368" y="6808"/>
                    <a:pt x="6505" y="6945"/>
                    <a:pt x="6665" y="6945"/>
                  </a:cubicBezTo>
                  <a:cubicBezTo>
                    <a:pt x="6825" y="6945"/>
                    <a:pt x="6962" y="6808"/>
                    <a:pt x="6962" y="6648"/>
                  </a:cubicBezTo>
                  <a:cubicBezTo>
                    <a:pt x="6962" y="6603"/>
                    <a:pt x="6916" y="6489"/>
                    <a:pt x="6871" y="6443"/>
                  </a:cubicBezTo>
                  <a:cubicBezTo>
                    <a:pt x="6825" y="6374"/>
                    <a:pt x="6734" y="6374"/>
                    <a:pt x="6665" y="6329"/>
                  </a:cubicBezTo>
                  <a:close/>
                  <a:moveTo>
                    <a:pt x="5349" y="6486"/>
                  </a:moveTo>
                  <a:cubicBezTo>
                    <a:pt x="5339" y="6486"/>
                    <a:pt x="5329" y="6487"/>
                    <a:pt x="5318" y="6489"/>
                  </a:cubicBezTo>
                  <a:cubicBezTo>
                    <a:pt x="5159" y="6489"/>
                    <a:pt x="5022" y="6626"/>
                    <a:pt x="5022" y="6785"/>
                  </a:cubicBezTo>
                  <a:cubicBezTo>
                    <a:pt x="5022" y="6945"/>
                    <a:pt x="5159" y="7082"/>
                    <a:pt x="5341" y="7082"/>
                  </a:cubicBezTo>
                  <a:cubicBezTo>
                    <a:pt x="5478" y="7082"/>
                    <a:pt x="5615" y="6945"/>
                    <a:pt x="5615" y="6785"/>
                  </a:cubicBezTo>
                  <a:cubicBezTo>
                    <a:pt x="5615" y="6636"/>
                    <a:pt x="5495" y="6486"/>
                    <a:pt x="5349" y="6486"/>
                  </a:cubicBezTo>
                  <a:close/>
                  <a:moveTo>
                    <a:pt x="3995" y="6580"/>
                  </a:moveTo>
                  <a:cubicBezTo>
                    <a:pt x="3812" y="6580"/>
                    <a:pt x="3698" y="6671"/>
                    <a:pt x="3698" y="6877"/>
                  </a:cubicBezTo>
                  <a:cubicBezTo>
                    <a:pt x="3698" y="7082"/>
                    <a:pt x="3812" y="7173"/>
                    <a:pt x="4017" y="7173"/>
                  </a:cubicBezTo>
                  <a:cubicBezTo>
                    <a:pt x="4223" y="7173"/>
                    <a:pt x="4314" y="7082"/>
                    <a:pt x="4314" y="6877"/>
                  </a:cubicBezTo>
                  <a:cubicBezTo>
                    <a:pt x="4314" y="6671"/>
                    <a:pt x="4223" y="6580"/>
                    <a:pt x="3995" y="6580"/>
                  </a:cubicBezTo>
                  <a:close/>
                  <a:moveTo>
                    <a:pt x="2671" y="6671"/>
                  </a:moveTo>
                  <a:cubicBezTo>
                    <a:pt x="2511" y="6671"/>
                    <a:pt x="2328" y="6854"/>
                    <a:pt x="2328" y="7014"/>
                  </a:cubicBezTo>
                  <a:cubicBezTo>
                    <a:pt x="2328" y="7173"/>
                    <a:pt x="2511" y="7356"/>
                    <a:pt x="2671" y="7356"/>
                  </a:cubicBezTo>
                  <a:cubicBezTo>
                    <a:pt x="2831" y="7356"/>
                    <a:pt x="3013" y="7173"/>
                    <a:pt x="3013" y="7014"/>
                  </a:cubicBezTo>
                  <a:cubicBezTo>
                    <a:pt x="2990" y="6854"/>
                    <a:pt x="2831" y="6671"/>
                    <a:pt x="2671" y="6671"/>
                  </a:cubicBezTo>
                  <a:close/>
                  <a:moveTo>
                    <a:pt x="1359" y="6783"/>
                  </a:moveTo>
                  <a:cubicBezTo>
                    <a:pt x="1347" y="6783"/>
                    <a:pt x="1336" y="6784"/>
                    <a:pt x="1324" y="6785"/>
                  </a:cubicBezTo>
                  <a:cubicBezTo>
                    <a:pt x="1119" y="6785"/>
                    <a:pt x="1004" y="6922"/>
                    <a:pt x="982" y="7105"/>
                  </a:cubicBezTo>
                  <a:cubicBezTo>
                    <a:pt x="982" y="7310"/>
                    <a:pt x="1141" y="7447"/>
                    <a:pt x="1324" y="7447"/>
                  </a:cubicBezTo>
                  <a:cubicBezTo>
                    <a:pt x="1507" y="7447"/>
                    <a:pt x="1666" y="7310"/>
                    <a:pt x="1666" y="7105"/>
                  </a:cubicBezTo>
                  <a:cubicBezTo>
                    <a:pt x="1666" y="6934"/>
                    <a:pt x="1527" y="6783"/>
                    <a:pt x="1359" y="6783"/>
                  </a:cubicBezTo>
                  <a:close/>
                  <a:moveTo>
                    <a:pt x="8742" y="6854"/>
                  </a:moveTo>
                  <a:cubicBezTo>
                    <a:pt x="8605" y="6854"/>
                    <a:pt x="8446" y="7014"/>
                    <a:pt x="8446" y="7151"/>
                  </a:cubicBezTo>
                  <a:cubicBezTo>
                    <a:pt x="8446" y="7280"/>
                    <a:pt x="8608" y="7449"/>
                    <a:pt x="8722" y="7449"/>
                  </a:cubicBezTo>
                  <a:cubicBezTo>
                    <a:pt x="8729" y="7449"/>
                    <a:pt x="8736" y="7449"/>
                    <a:pt x="8742" y="7447"/>
                  </a:cubicBezTo>
                  <a:cubicBezTo>
                    <a:pt x="8879" y="7447"/>
                    <a:pt x="9062" y="7265"/>
                    <a:pt x="9039" y="7128"/>
                  </a:cubicBezTo>
                  <a:cubicBezTo>
                    <a:pt x="9039" y="7014"/>
                    <a:pt x="8879" y="6854"/>
                    <a:pt x="8742" y="6854"/>
                  </a:cubicBezTo>
                  <a:close/>
                  <a:moveTo>
                    <a:pt x="100" y="6919"/>
                  </a:moveTo>
                  <a:cubicBezTo>
                    <a:pt x="96" y="6919"/>
                    <a:pt x="91" y="6926"/>
                    <a:pt x="91" y="6945"/>
                  </a:cubicBezTo>
                  <a:cubicBezTo>
                    <a:pt x="69" y="7059"/>
                    <a:pt x="46" y="7173"/>
                    <a:pt x="46" y="7287"/>
                  </a:cubicBezTo>
                  <a:cubicBezTo>
                    <a:pt x="46" y="7356"/>
                    <a:pt x="69" y="7447"/>
                    <a:pt x="23" y="7539"/>
                  </a:cubicBezTo>
                  <a:cubicBezTo>
                    <a:pt x="0" y="7561"/>
                    <a:pt x="23" y="7584"/>
                    <a:pt x="69" y="7584"/>
                  </a:cubicBezTo>
                  <a:cubicBezTo>
                    <a:pt x="183" y="7561"/>
                    <a:pt x="297" y="7424"/>
                    <a:pt x="320" y="7310"/>
                  </a:cubicBezTo>
                  <a:cubicBezTo>
                    <a:pt x="320" y="7151"/>
                    <a:pt x="297" y="7014"/>
                    <a:pt x="114" y="6945"/>
                  </a:cubicBezTo>
                  <a:cubicBezTo>
                    <a:pt x="114" y="6932"/>
                    <a:pt x="107" y="6919"/>
                    <a:pt x="100" y="6919"/>
                  </a:cubicBezTo>
                  <a:close/>
                  <a:moveTo>
                    <a:pt x="7396" y="6991"/>
                  </a:moveTo>
                  <a:cubicBezTo>
                    <a:pt x="7236" y="6991"/>
                    <a:pt x="7099" y="7128"/>
                    <a:pt x="7099" y="7287"/>
                  </a:cubicBezTo>
                  <a:cubicBezTo>
                    <a:pt x="7099" y="7447"/>
                    <a:pt x="7236" y="7584"/>
                    <a:pt x="7396" y="7584"/>
                  </a:cubicBezTo>
                  <a:cubicBezTo>
                    <a:pt x="7555" y="7584"/>
                    <a:pt x="7715" y="7447"/>
                    <a:pt x="7692" y="7287"/>
                  </a:cubicBezTo>
                  <a:cubicBezTo>
                    <a:pt x="7692" y="7128"/>
                    <a:pt x="7555" y="6991"/>
                    <a:pt x="7396" y="6991"/>
                  </a:cubicBezTo>
                  <a:close/>
                  <a:moveTo>
                    <a:pt x="6072" y="7082"/>
                  </a:moveTo>
                  <a:cubicBezTo>
                    <a:pt x="5843" y="7082"/>
                    <a:pt x="5752" y="7173"/>
                    <a:pt x="5752" y="7379"/>
                  </a:cubicBezTo>
                  <a:cubicBezTo>
                    <a:pt x="5752" y="7584"/>
                    <a:pt x="5843" y="7698"/>
                    <a:pt x="6072" y="7698"/>
                  </a:cubicBezTo>
                  <a:cubicBezTo>
                    <a:pt x="6277" y="7675"/>
                    <a:pt x="6368" y="7584"/>
                    <a:pt x="6368" y="7379"/>
                  </a:cubicBezTo>
                  <a:cubicBezTo>
                    <a:pt x="6368" y="7173"/>
                    <a:pt x="6254" y="7082"/>
                    <a:pt x="6072" y="7082"/>
                  </a:cubicBezTo>
                  <a:close/>
                  <a:moveTo>
                    <a:pt x="4725" y="7173"/>
                  </a:moveTo>
                  <a:cubicBezTo>
                    <a:pt x="4657" y="7219"/>
                    <a:pt x="4588" y="7242"/>
                    <a:pt x="4520" y="7265"/>
                  </a:cubicBezTo>
                  <a:cubicBezTo>
                    <a:pt x="4428" y="7333"/>
                    <a:pt x="4428" y="7424"/>
                    <a:pt x="4383" y="7516"/>
                  </a:cubicBezTo>
                  <a:cubicBezTo>
                    <a:pt x="4405" y="7584"/>
                    <a:pt x="4428" y="7653"/>
                    <a:pt x="4474" y="7721"/>
                  </a:cubicBezTo>
                  <a:cubicBezTo>
                    <a:pt x="4520" y="7812"/>
                    <a:pt x="4634" y="7812"/>
                    <a:pt x="4702" y="7858"/>
                  </a:cubicBezTo>
                  <a:cubicBezTo>
                    <a:pt x="4771" y="7835"/>
                    <a:pt x="4839" y="7812"/>
                    <a:pt x="4908" y="7767"/>
                  </a:cubicBezTo>
                  <a:cubicBezTo>
                    <a:pt x="4999" y="7721"/>
                    <a:pt x="5022" y="7607"/>
                    <a:pt x="5045" y="7516"/>
                  </a:cubicBezTo>
                  <a:cubicBezTo>
                    <a:pt x="5045" y="7470"/>
                    <a:pt x="4999" y="7379"/>
                    <a:pt x="4953" y="7310"/>
                  </a:cubicBezTo>
                  <a:cubicBezTo>
                    <a:pt x="4908" y="7219"/>
                    <a:pt x="4793" y="7242"/>
                    <a:pt x="4725" y="7173"/>
                  </a:cubicBezTo>
                  <a:close/>
                  <a:moveTo>
                    <a:pt x="3378" y="7287"/>
                  </a:moveTo>
                  <a:cubicBezTo>
                    <a:pt x="3219" y="7287"/>
                    <a:pt x="3036" y="7447"/>
                    <a:pt x="3036" y="7607"/>
                  </a:cubicBezTo>
                  <a:cubicBezTo>
                    <a:pt x="3036" y="7767"/>
                    <a:pt x="3196" y="7949"/>
                    <a:pt x="3355" y="7949"/>
                  </a:cubicBezTo>
                  <a:cubicBezTo>
                    <a:pt x="3538" y="7949"/>
                    <a:pt x="3698" y="7790"/>
                    <a:pt x="3698" y="7630"/>
                  </a:cubicBezTo>
                  <a:cubicBezTo>
                    <a:pt x="3698" y="7470"/>
                    <a:pt x="3538" y="7287"/>
                    <a:pt x="3378" y="7287"/>
                  </a:cubicBezTo>
                  <a:close/>
                  <a:moveTo>
                    <a:pt x="2054" y="7424"/>
                  </a:moveTo>
                  <a:cubicBezTo>
                    <a:pt x="1849" y="7424"/>
                    <a:pt x="1735" y="7561"/>
                    <a:pt x="1735" y="7767"/>
                  </a:cubicBezTo>
                  <a:cubicBezTo>
                    <a:pt x="1735" y="7972"/>
                    <a:pt x="1849" y="8086"/>
                    <a:pt x="2077" y="8086"/>
                  </a:cubicBezTo>
                  <a:cubicBezTo>
                    <a:pt x="2283" y="8086"/>
                    <a:pt x="2397" y="7949"/>
                    <a:pt x="2397" y="7744"/>
                  </a:cubicBezTo>
                  <a:cubicBezTo>
                    <a:pt x="2397" y="7653"/>
                    <a:pt x="2374" y="7584"/>
                    <a:pt x="2306" y="7516"/>
                  </a:cubicBezTo>
                  <a:cubicBezTo>
                    <a:pt x="2237" y="7424"/>
                    <a:pt x="2146" y="7424"/>
                    <a:pt x="2054" y="7424"/>
                  </a:cubicBezTo>
                  <a:close/>
                  <a:moveTo>
                    <a:pt x="708" y="7516"/>
                  </a:moveTo>
                  <a:cubicBezTo>
                    <a:pt x="502" y="7516"/>
                    <a:pt x="388" y="7653"/>
                    <a:pt x="388" y="7858"/>
                  </a:cubicBezTo>
                  <a:cubicBezTo>
                    <a:pt x="388" y="7949"/>
                    <a:pt x="411" y="8041"/>
                    <a:pt x="479" y="8086"/>
                  </a:cubicBezTo>
                  <a:cubicBezTo>
                    <a:pt x="548" y="8178"/>
                    <a:pt x="639" y="8200"/>
                    <a:pt x="731" y="8200"/>
                  </a:cubicBezTo>
                  <a:cubicBezTo>
                    <a:pt x="936" y="8178"/>
                    <a:pt x="1050" y="8064"/>
                    <a:pt x="1050" y="7858"/>
                  </a:cubicBezTo>
                  <a:cubicBezTo>
                    <a:pt x="1050" y="7653"/>
                    <a:pt x="936" y="7516"/>
                    <a:pt x="708" y="7516"/>
                  </a:cubicBezTo>
                  <a:close/>
                  <a:moveTo>
                    <a:pt x="8075" y="7580"/>
                  </a:moveTo>
                  <a:cubicBezTo>
                    <a:pt x="8016" y="7580"/>
                    <a:pt x="7960" y="7636"/>
                    <a:pt x="7921" y="7675"/>
                  </a:cubicBezTo>
                  <a:cubicBezTo>
                    <a:pt x="7852" y="7721"/>
                    <a:pt x="7829" y="7812"/>
                    <a:pt x="7829" y="7881"/>
                  </a:cubicBezTo>
                  <a:cubicBezTo>
                    <a:pt x="7829" y="7995"/>
                    <a:pt x="7875" y="8064"/>
                    <a:pt x="7921" y="8109"/>
                  </a:cubicBezTo>
                  <a:cubicBezTo>
                    <a:pt x="7966" y="8178"/>
                    <a:pt x="8057" y="8200"/>
                    <a:pt x="8149" y="8200"/>
                  </a:cubicBezTo>
                  <a:cubicBezTo>
                    <a:pt x="8240" y="8200"/>
                    <a:pt x="8309" y="8155"/>
                    <a:pt x="8354" y="8109"/>
                  </a:cubicBezTo>
                  <a:cubicBezTo>
                    <a:pt x="8400" y="8064"/>
                    <a:pt x="8468" y="7995"/>
                    <a:pt x="8446" y="7904"/>
                  </a:cubicBezTo>
                  <a:cubicBezTo>
                    <a:pt x="8423" y="7858"/>
                    <a:pt x="8446" y="7790"/>
                    <a:pt x="8423" y="7744"/>
                  </a:cubicBezTo>
                  <a:cubicBezTo>
                    <a:pt x="8400" y="7675"/>
                    <a:pt x="8331" y="7653"/>
                    <a:pt x="8263" y="7607"/>
                  </a:cubicBezTo>
                  <a:cubicBezTo>
                    <a:pt x="8240" y="7584"/>
                    <a:pt x="8194" y="7584"/>
                    <a:pt x="8103" y="7584"/>
                  </a:cubicBezTo>
                  <a:cubicBezTo>
                    <a:pt x="8094" y="7581"/>
                    <a:pt x="8084" y="7580"/>
                    <a:pt x="8075" y="7580"/>
                  </a:cubicBezTo>
                  <a:close/>
                  <a:moveTo>
                    <a:pt x="6830" y="7695"/>
                  </a:moveTo>
                  <a:cubicBezTo>
                    <a:pt x="6814" y="7695"/>
                    <a:pt x="6797" y="7696"/>
                    <a:pt x="6779" y="7698"/>
                  </a:cubicBezTo>
                  <a:cubicBezTo>
                    <a:pt x="6574" y="7698"/>
                    <a:pt x="6483" y="7790"/>
                    <a:pt x="6505" y="7995"/>
                  </a:cubicBezTo>
                  <a:cubicBezTo>
                    <a:pt x="6505" y="8200"/>
                    <a:pt x="6597" y="8292"/>
                    <a:pt x="6802" y="8292"/>
                  </a:cubicBezTo>
                  <a:cubicBezTo>
                    <a:pt x="7008" y="8292"/>
                    <a:pt x="7099" y="8178"/>
                    <a:pt x="7099" y="7972"/>
                  </a:cubicBezTo>
                  <a:cubicBezTo>
                    <a:pt x="7099" y="7805"/>
                    <a:pt x="7003" y="7695"/>
                    <a:pt x="6830" y="7695"/>
                  </a:cubicBezTo>
                  <a:close/>
                  <a:moveTo>
                    <a:pt x="5455" y="7790"/>
                  </a:moveTo>
                  <a:cubicBezTo>
                    <a:pt x="5273" y="7790"/>
                    <a:pt x="5113" y="7972"/>
                    <a:pt x="5113" y="8132"/>
                  </a:cubicBezTo>
                  <a:cubicBezTo>
                    <a:pt x="5135" y="8283"/>
                    <a:pt x="5278" y="8453"/>
                    <a:pt x="5428" y="8453"/>
                  </a:cubicBezTo>
                  <a:cubicBezTo>
                    <a:pt x="5437" y="8453"/>
                    <a:pt x="5446" y="8453"/>
                    <a:pt x="5455" y="8452"/>
                  </a:cubicBezTo>
                  <a:cubicBezTo>
                    <a:pt x="5615" y="8452"/>
                    <a:pt x="5798" y="8269"/>
                    <a:pt x="5798" y="8109"/>
                  </a:cubicBezTo>
                  <a:cubicBezTo>
                    <a:pt x="5775" y="7949"/>
                    <a:pt x="5592" y="7790"/>
                    <a:pt x="5455" y="7790"/>
                  </a:cubicBezTo>
                  <a:close/>
                  <a:moveTo>
                    <a:pt x="4109" y="7881"/>
                  </a:moveTo>
                  <a:cubicBezTo>
                    <a:pt x="3903" y="7904"/>
                    <a:pt x="3789" y="8041"/>
                    <a:pt x="3766" y="8223"/>
                  </a:cubicBezTo>
                  <a:cubicBezTo>
                    <a:pt x="3766" y="8406"/>
                    <a:pt x="3926" y="8566"/>
                    <a:pt x="4109" y="8566"/>
                  </a:cubicBezTo>
                  <a:cubicBezTo>
                    <a:pt x="4291" y="8566"/>
                    <a:pt x="4451" y="8406"/>
                    <a:pt x="4451" y="8223"/>
                  </a:cubicBezTo>
                  <a:cubicBezTo>
                    <a:pt x="4451" y="8041"/>
                    <a:pt x="4291" y="7881"/>
                    <a:pt x="4109" y="7881"/>
                  </a:cubicBezTo>
                  <a:close/>
                  <a:moveTo>
                    <a:pt x="2762" y="8018"/>
                  </a:moveTo>
                  <a:cubicBezTo>
                    <a:pt x="2557" y="8018"/>
                    <a:pt x="2442" y="8155"/>
                    <a:pt x="2442" y="8360"/>
                  </a:cubicBezTo>
                  <a:cubicBezTo>
                    <a:pt x="2442" y="8566"/>
                    <a:pt x="2557" y="8703"/>
                    <a:pt x="2785" y="8703"/>
                  </a:cubicBezTo>
                  <a:cubicBezTo>
                    <a:pt x="2876" y="8703"/>
                    <a:pt x="2945" y="8680"/>
                    <a:pt x="3013" y="8611"/>
                  </a:cubicBezTo>
                  <a:cubicBezTo>
                    <a:pt x="3082" y="8543"/>
                    <a:pt x="3104" y="8452"/>
                    <a:pt x="3104" y="8337"/>
                  </a:cubicBezTo>
                  <a:cubicBezTo>
                    <a:pt x="3104" y="8155"/>
                    <a:pt x="2967" y="8018"/>
                    <a:pt x="2762" y="8018"/>
                  </a:cubicBezTo>
                  <a:close/>
                  <a:moveTo>
                    <a:pt x="8901" y="8190"/>
                  </a:moveTo>
                  <a:cubicBezTo>
                    <a:pt x="8884" y="8190"/>
                    <a:pt x="8864" y="8200"/>
                    <a:pt x="8834" y="8200"/>
                  </a:cubicBezTo>
                  <a:cubicBezTo>
                    <a:pt x="8815" y="8197"/>
                    <a:pt x="8797" y="8195"/>
                    <a:pt x="8778" y="8195"/>
                  </a:cubicBezTo>
                  <a:cubicBezTo>
                    <a:pt x="8684" y="8195"/>
                    <a:pt x="8598" y="8246"/>
                    <a:pt x="8560" y="8360"/>
                  </a:cubicBezTo>
                  <a:cubicBezTo>
                    <a:pt x="8514" y="8497"/>
                    <a:pt x="8514" y="8703"/>
                    <a:pt x="8697" y="8771"/>
                  </a:cubicBezTo>
                  <a:cubicBezTo>
                    <a:pt x="8742" y="8794"/>
                    <a:pt x="8782" y="8800"/>
                    <a:pt x="8822" y="8800"/>
                  </a:cubicBezTo>
                  <a:cubicBezTo>
                    <a:pt x="8862" y="8800"/>
                    <a:pt x="8902" y="8794"/>
                    <a:pt x="8948" y="8794"/>
                  </a:cubicBezTo>
                  <a:cubicBezTo>
                    <a:pt x="8971" y="8794"/>
                    <a:pt x="8993" y="8748"/>
                    <a:pt x="9016" y="8725"/>
                  </a:cubicBezTo>
                  <a:cubicBezTo>
                    <a:pt x="9039" y="8725"/>
                    <a:pt x="9039" y="8703"/>
                    <a:pt x="9039" y="8703"/>
                  </a:cubicBezTo>
                  <a:cubicBezTo>
                    <a:pt x="9062" y="8588"/>
                    <a:pt x="9062" y="8474"/>
                    <a:pt x="9085" y="8360"/>
                  </a:cubicBezTo>
                  <a:cubicBezTo>
                    <a:pt x="9085" y="8246"/>
                    <a:pt x="9039" y="8200"/>
                    <a:pt x="8925" y="8200"/>
                  </a:cubicBezTo>
                  <a:cubicBezTo>
                    <a:pt x="8917" y="8193"/>
                    <a:pt x="8910" y="8190"/>
                    <a:pt x="8901" y="8190"/>
                  </a:cubicBezTo>
                  <a:close/>
                  <a:moveTo>
                    <a:pt x="1415" y="8086"/>
                  </a:moveTo>
                  <a:cubicBezTo>
                    <a:pt x="1347" y="8086"/>
                    <a:pt x="1233" y="8132"/>
                    <a:pt x="1164" y="8200"/>
                  </a:cubicBezTo>
                  <a:cubicBezTo>
                    <a:pt x="1096" y="8269"/>
                    <a:pt x="1073" y="8360"/>
                    <a:pt x="1073" y="8452"/>
                  </a:cubicBezTo>
                  <a:cubicBezTo>
                    <a:pt x="1050" y="8543"/>
                    <a:pt x="1096" y="8634"/>
                    <a:pt x="1164" y="8703"/>
                  </a:cubicBezTo>
                  <a:cubicBezTo>
                    <a:pt x="1233" y="8771"/>
                    <a:pt x="1324" y="8794"/>
                    <a:pt x="1438" y="8817"/>
                  </a:cubicBezTo>
                  <a:cubicBezTo>
                    <a:pt x="1507" y="8794"/>
                    <a:pt x="1621" y="8794"/>
                    <a:pt x="1689" y="8725"/>
                  </a:cubicBezTo>
                  <a:cubicBezTo>
                    <a:pt x="1758" y="8657"/>
                    <a:pt x="1781" y="8566"/>
                    <a:pt x="1781" y="8474"/>
                  </a:cubicBezTo>
                  <a:cubicBezTo>
                    <a:pt x="1781" y="8383"/>
                    <a:pt x="1758" y="8292"/>
                    <a:pt x="1689" y="8200"/>
                  </a:cubicBezTo>
                  <a:cubicBezTo>
                    <a:pt x="1621" y="8132"/>
                    <a:pt x="1507" y="8109"/>
                    <a:pt x="1415" y="8086"/>
                  </a:cubicBezTo>
                  <a:close/>
                  <a:moveTo>
                    <a:pt x="94" y="8215"/>
                  </a:moveTo>
                  <a:cubicBezTo>
                    <a:pt x="59" y="8215"/>
                    <a:pt x="46" y="8240"/>
                    <a:pt x="46" y="8292"/>
                  </a:cubicBezTo>
                  <a:cubicBezTo>
                    <a:pt x="46" y="8315"/>
                    <a:pt x="46" y="8315"/>
                    <a:pt x="46" y="8360"/>
                  </a:cubicBezTo>
                  <a:cubicBezTo>
                    <a:pt x="69" y="8497"/>
                    <a:pt x="91" y="8657"/>
                    <a:pt x="137" y="8794"/>
                  </a:cubicBezTo>
                  <a:cubicBezTo>
                    <a:pt x="137" y="8817"/>
                    <a:pt x="137" y="8840"/>
                    <a:pt x="137" y="8840"/>
                  </a:cubicBezTo>
                  <a:cubicBezTo>
                    <a:pt x="151" y="8909"/>
                    <a:pt x="157" y="8937"/>
                    <a:pt x="185" y="8937"/>
                  </a:cubicBezTo>
                  <a:cubicBezTo>
                    <a:pt x="203" y="8937"/>
                    <a:pt x="230" y="8926"/>
                    <a:pt x="274" y="8908"/>
                  </a:cubicBezTo>
                  <a:cubicBezTo>
                    <a:pt x="434" y="8817"/>
                    <a:pt x="479" y="8634"/>
                    <a:pt x="411" y="8452"/>
                  </a:cubicBezTo>
                  <a:cubicBezTo>
                    <a:pt x="365" y="8315"/>
                    <a:pt x="251" y="8269"/>
                    <a:pt x="137" y="8223"/>
                  </a:cubicBezTo>
                  <a:cubicBezTo>
                    <a:pt x="120" y="8218"/>
                    <a:pt x="106" y="8215"/>
                    <a:pt x="94" y="8215"/>
                  </a:cubicBezTo>
                  <a:close/>
                  <a:moveTo>
                    <a:pt x="7510" y="8292"/>
                  </a:moveTo>
                  <a:cubicBezTo>
                    <a:pt x="7350" y="8292"/>
                    <a:pt x="7167" y="8452"/>
                    <a:pt x="7167" y="8634"/>
                  </a:cubicBezTo>
                  <a:cubicBezTo>
                    <a:pt x="7167" y="8771"/>
                    <a:pt x="7327" y="8954"/>
                    <a:pt x="7487" y="8954"/>
                  </a:cubicBezTo>
                  <a:cubicBezTo>
                    <a:pt x="7496" y="8955"/>
                    <a:pt x="7505" y="8956"/>
                    <a:pt x="7515" y="8956"/>
                  </a:cubicBezTo>
                  <a:cubicBezTo>
                    <a:pt x="7667" y="8956"/>
                    <a:pt x="7829" y="8785"/>
                    <a:pt x="7829" y="8634"/>
                  </a:cubicBezTo>
                  <a:cubicBezTo>
                    <a:pt x="7829" y="8474"/>
                    <a:pt x="7669" y="8292"/>
                    <a:pt x="7510" y="8292"/>
                  </a:cubicBezTo>
                  <a:close/>
                  <a:moveTo>
                    <a:pt x="6186" y="8383"/>
                  </a:moveTo>
                  <a:cubicBezTo>
                    <a:pt x="6003" y="8383"/>
                    <a:pt x="5843" y="8543"/>
                    <a:pt x="5866" y="8725"/>
                  </a:cubicBezTo>
                  <a:cubicBezTo>
                    <a:pt x="5866" y="8931"/>
                    <a:pt x="6003" y="9068"/>
                    <a:pt x="6209" y="9068"/>
                  </a:cubicBezTo>
                  <a:cubicBezTo>
                    <a:pt x="6391" y="9045"/>
                    <a:pt x="6528" y="8931"/>
                    <a:pt x="6528" y="8725"/>
                  </a:cubicBezTo>
                  <a:cubicBezTo>
                    <a:pt x="6528" y="8543"/>
                    <a:pt x="6368" y="8383"/>
                    <a:pt x="6186" y="8383"/>
                  </a:cubicBezTo>
                  <a:close/>
                  <a:moveTo>
                    <a:pt x="4839" y="8497"/>
                  </a:moveTo>
                  <a:cubicBezTo>
                    <a:pt x="4634" y="8497"/>
                    <a:pt x="4520" y="8611"/>
                    <a:pt x="4520" y="8817"/>
                  </a:cubicBezTo>
                  <a:cubicBezTo>
                    <a:pt x="4520" y="9045"/>
                    <a:pt x="4634" y="9159"/>
                    <a:pt x="4839" y="9159"/>
                  </a:cubicBezTo>
                  <a:cubicBezTo>
                    <a:pt x="5067" y="9159"/>
                    <a:pt x="5182" y="9045"/>
                    <a:pt x="5182" y="8817"/>
                  </a:cubicBezTo>
                  <a:cubicBezTo>
                    <a:pt x="5182" y="8611"/>
                    <a:pt x="5045" y="8497"/>
                    <a:pt x="4839" y="8497"/>
                  </a:cubicBezTo>
                  <a:close/>
                  <a:moveTo>
                    <a:pt x="3492" y="8588"/>
                  </a:moveTo>
                  <a:cubicBezTo>
                    <a:pt x="3470" y="8634"/>
                    <a:pt x="3401" y="8611"/>
                    <a:pt x="3355" y="8634"/>
                  </a:cubicBezTo>
                  <a:cubicBezTo>
                    <a:pt x="3287" y="8680"/>
                    <a:pt x="3219" y="8748"/>
                    <a:pt x="3173" y="8817"/>
                  </a:cubicBezTo>
                  <a:cubicBezTo>
                    <a:pt x="3150" y="8840"/>
                    <a:pt x="3150" y="8908"/>
                    <a:pt x="3150" y="8954"/>
                  </a:cubicBezTo>
                  <a:cubicBezTo>
                    <a:pt x="3150" y="9022"/>
                    <a:pt x="3150" y="9068"/>
                    <a:pt x="3173" y="9113"/>
                  </a:cubicBezTo>
                  <a:cubicBezTo>
                    <a:pt x="3219" y="9182"/>
                    <a:pt x="3287" y="9228"/>
                    <a:pt x="3333" y="9273"/>
                  </a:cubicBezTo>
                  <a:cubicBezTo>
                    <a:pt x="3366" y="9307"/>
                    <a:pt x="3412" y="9328"/>
                    <a:pt x="3452" y="9328"/>
                  </a:cubicBezTo>
                  <a:cubicBezTo>
                    <a:pt x="3466" y="9328"/>
                    <a:pt x="3480" y="9325"/>
                    <a:pt x="3492" y="9319"/>
                  </a:cubicBezTo>
                  <a:cubicBezTo>
                    <a:pt x="3561" y="9319"/>
                    <a:pt x="3607" y="9319"/>
                    <a:pt x="3652" y="9296"/>
                  </a:cubicBezTo>
                  <a:cubicBezTo>
                    <a:pt x="3721" y="9250"/>
                    <a:pt x="3766" y="9182"/>
                    <a:pt x="3812" y="9136"/>
                  </a:cubicBezTo>
                  <a:cubicBezTo>
                    <a:pt x="3880" y="9091"/>
                    <a:pt x="3812" y="8999"/>
                    <a:pt x="3880" y="8977"/>
                  </a:cubicBezTo>
                  <a:cubicBezTo>
                    <a:pt x="3858" y="8908"/>
                    <a:pt x="3858" y="8862"/>
                    <a:pt x="3835" y="8817"/>
                  </a:cubicBezTo>
                  <a:cubicBezTo>
                    <a:pt x="3789" y="8748"/>
                    <a:pt x="3721" y="8680"/>
                    <a:pt x="3675" y="8634"/>
                  </a:cubicBezTo>
                  <a:cubicBezTo>
                    <a:pt x="3629" y="8611"/>
                    <a:pt x="3561" y="8634"/>
                    <a:pt x="3492" y="8588"/>
                  </a:cubicBezTo>
                  <a:close/>
                  <a:moveTo>
                    <a:pt x="2193" y="8698"/>
                  </a:moveTo>
                  <a:cubicBezTo>
                    <a:pt x="2183" y="8698"/>
                    <a:pt x="2175" y="8700"/>
                    <a:pt x="2169" y="8703"/>
                  </a:cubicBezTo>
                  <a:cubicBezTo>
                    <a:pt x="2054" y="8725"/>
                    <a:pt x="1963" y="8725"/>
                    <a:pt x="1895" y="8817"/>
                  </a:cubicBezTo>
                  <a:cubicBezTo>
                    <a:pt x="1826" y="8885"/>
                    <a:pt x="1781" y="8977"/>
                    <a:pt x="1803" y="9068"/>
                  </a:cubicBezTo>
                  <a:cubicBezTo>
                    <a:pt x="1803" y="9159"/>
                    <a:pt x="1826" y="9273"/>
                    <a:pt x="1917" y="9342"/>
                  </a:cubicBezTo>
                  <a:cubicBezTo>
                    <a:pt x="1986" y="9387"/>
                    <a:pt x="2077" y="9410"/>
                    <a:pt x="2169" y="9433"/>
                  </a:cubicBezTo>
                  <a:cubicBezTo>
                    <a:pt x="2260" y="9387"/>
                    <a:pt x="2374" y="9387"/>
                    <a:pt x="2442" y="9319"/>
                  </a:cubicBezTo>
                  <a:cubicBezTo>
                    <a:pt x="2488" y="9228"/>
                    <a:pt x="2534" y="9136"/>
                    <a:pt x="2534" y="9045"/>
                  </a:cubicBezTo>
                  <a:cubicBezTo>
                    <a:pt x="2511" y="8954"/>
                    <a:pt x="2488" y="8862"/>
                    <a:pt x="2420" y="8794"/>
                  </a:cubicBezTo>
                  <a:cubicBezTo>
                    <a:pt x="2380" y="8755"/>
                    <a:pt x="2256" y="8698"/>
                    <a:pt x="2193" y="8698"/>
                  </a:cubicBezTo>
                  <a:close/>
                  <a:moveTo>
                    <a:pt x="784" y="8838"/>
                  </a:moveTo>
                  <a:cubicBezTo>
                    <a:pt x="576" y="8838"/>
                    <a:pt x="435" y="9011"/>
                    <a:pt x="457" y="9205"/>
                  </a:cubicBezTo>
                  <a:cubicBezTo>
                    <a:pt x="457" y="9410"/>
                    <a:pt x="594" y="9570"/>
                    <a:pt x="822" y="9570"/>
                  </a:cubicBezTo>
                  <a:cubicBezTo>
                    <a:pt x="1027" y="9570"/>
                    <a:pt x="1187" y="9410"/>
                    <a:pt x="1187" y="9182"/>
                  </a:cubicBezTo>
                  <a:cubicBezTo>
                    <a:pt x="1187" y="8977"/>
                    <a:pt x="1027" y="8840"/>
                    <a:pt x="822" y="8840"/>
                  </a:cubicBezTo>
                  <a:cubicBezTo>
                    <a:pt x="809" y="8838"/>
                    <a:pt x="796" y="8838"/>
                    <a:pt x="784" y="8838"/>
                  </a:cubicBezTo>
                  <a:close/>
                  <a:moveTo>
                    <a:pt x="8217" y="8885"/>
                  </a:moveTo>
                  <a:cubicBezTo>
                    <a:pt x="8057" y="8931"/>
                    <a:pt x="7898" y="9022"/>
                    <a:pt x="7898" y="9250"/>
                  </a:cubicBezTo>
                  <a:cubicBezTo>
                    <a:pt x="7921" y="9433"/>
                    <a:pt x="8035" y="9570"/>
                    <a:pt x="8240" y="9570"/>
                  </a:cubicBezTo>
                  <a:cubicBezTo>
                    <a:pt x="8446" y="9570"/>
                    <a:pt x="8582" y="9410"/>
                    <a:pt x="8582" y="9228"/>
                  </a:cubicBezTo>
                  <a:cubicBezTo>
                    <a:pt x="8560" y="9022"/>
                    <a:pt x="8423" y="8885"/>
                    <a:pt x="8217" y="8885"/>
                  </a:cubicBezTo>
                  <a:close/>
                  <a:moveTo>
                    <a:pt x="6893" y="8999"/>
                  </a:moveTo>
                  <a:cubicBezTo>
                    <a:pt x="6688" y="8999"/>
                    <a:pt x="6551" y="9136"/>
                    <a:pt x="6551" y="9319"/>
                  </a:cubicBezTo>
                  <a:cubicBezTo>
                    <a:pt x="6551" y="9547"/>
                    <a:pt x="6688" y="9661"/>
                    <a:pt x="6893" y="9661"/>
                  </a:cubicBezTo>
                  <a:cubicBezTo>
                    <a:pt x="7099" y="9661"/>
                    <a:pt x="7236" y="9547"/>
                    <a:pt x="7236" y="9319"/>
                  </a:cubicBezTo>
                  <a:cubicBezTo>
                    <a:pt x="7236" y="9113"/>
                    <a:pt x="7099" y="8999"/>
                    <a:pt x="6893" y="8999"/>
                  </a:cubicBezTo>
                  <a:close/>
                  <a:moveTo>
                    <a:pt x="502" y="9661"/>
                  </a:moveTo>
                  <a:cubicBezTo>
                    <a:pt x="502" y="9684"/>
                    <a:pt x="502" y="9684"/>
                    <a:pt x="479" y="9684"/>
                  </a:cubicBezTo>
                  <a:cubicBezTo>
                    <a:pt x="479" y="9684"/>
                    <a:pt x="502" y="9707"/>
                    <a:pt x="502" y="9707"/>
                  </a:cubicBezTo>
                  <a:cubicBezTo>
                    <a:pt x="502" y="9684"/>
                    <a:pt x="502" y="9684"/>
                    <a:pt x="502" y="9684"/>
                  </a:cubicBezTo>
                  <a:cubicBezTo>
                    <a:pt x="502" y="9684"/>
                    <a:pt x="502" y="9661"/>
                    <a:pt x="502" y="9661"/>
                  </a:cubicBezTo>
                  <a:close/>
                  <a:moveTo>
                    <a:pt x="525" y="9730"/>
                  </a:moveTo>
                  <a:cubicBezTo>
                    <a:pt x="525" y="9753"/>
                    <a:pt x="525" y="9753"/>
                    <a:pt x="525" y="9753"/>
                  </a:cubicBezTo>
                  <a:cubicBezTo>
                    <a:pt x="525" y="9753"/>
                    <a:pt x="525" y="9775"/>
                    <a:pt x="525" y="9775"/>
                  </a:cubicBezTo>
                  <a:cubicBezTo>
                    <a:pt x="548" y="9753"/>
                    <a:pt x="548" y="9753"/>
                    <a:pt x="548" y="9753"/>
                  </a:cubicBezTo>
                  <a:cubicBezTo>
                    <a:pt x="548" y="9753"/>
                    <a:pt x="548" y="9730"/>
                    <a:pt x="525" y="9730"/>
                  </a:cubicBezTo>
                  <a:close/>
                  <a:moveTo>
                    <a:pt x="5570" y="9136"/>
                  </a:moveTo>
                  <a:cubicBezTo>
                    <a:pt x="5341" y="9136"/>
                    <a:pt x="5227" y="9250"/>
                    <a:pt x="5227" y="9456"/>
                  </a:cubicBezTo>
                  <a:cubicBezTo>
                    <a:pt x="5227" y="9684"/>
                    <a:pt x="5341" y="9798"/>
                    <a:pt x="5547" y="9798"/>
                  </a:cubicBezTo>
                  <a:cubicBezTo>
                    <a:pt x="5775" y="9798"/>
                    <a:pt x="5889" y="9684"/>
                    <a:pt x="5889" y="9456"/>
                  </a:cubicBezTo>
                  <a:cubicBezTo>
                    <a:pt x="5889" y="9250"/>
                    <a:pt x="5752" y="9136"/>
                    <a:pt x="5570" y="9136"/>
                  </a:cubicBezTo>
                  <a:close/>
                  <a:moveTo>
                    <a:pt x="4273" y="9199"/>
                  </a:moveTo>
                  <a:cubicBezTo>
                    <a:pt x="4256" y="9199"/>
                    <a:pt x="4239" y="9201"/>
                    <a:pt x="4223" y="9205"/>
                  </a:cubicBezTo>
                  <a:cubicBezTo>
                    <a:pt x="4154" y="9205"/>
                    <a:pt x="4040" y="9228"/>
                    <a:pt x="3972" y="9319"/>
                  </a:cubicBezTo>
                  <a:cubicBezTo>
                    <a:pt x="3903" y="9387"/>
                    <a:pt x="3903" y="9479"/>
                    <a:pt x="3858" y="9570"/>
                  </a:cubicBezTo>
                  <a:cubicBezTo>
                    <a:pt x="3903" y="9661"/>
                    <a:pt x="3903" y="9775"/>
                    <a:pt x="3995" y="9844"/>
                  </a:cubicBezTo>
                  <a:cubicBezTo>
                    <a:pt x="4063" y="9890"/>
                    <a:pt x="4154" y="9935"/>
                    <a:pt x="4246" y="9935"/>
                  </a:cubicBezTo>
                  <a:cubicBezTo>
                    <a:pt x="4337" y="9912"/>
                    <a:pt x="4451" y="9890"/>
                    <a:pt x="4520" y="9821"/>
                  </a:cubicBezTo>
                  <a:cubicBezTo>
                    <a:pt x="4542" y="9775"/>
                    <a:pt x="4634" y="9616"/>
                    <a:pt x="4611" y="9570"/>
                  </a:cubicBezTo>
                  <a:cubicBezTo>
                    <a:pt x="4588" y="9479"/>
                    <a:pt x="4565" y="9365"/>
                    <a:pt x="4497" y="9296"/>
                  </a:cubicBezTo>
                  <a:cubicBezTo>
                    <a:pt x="4440" y="9240"/>
                    <a:pt x="4353" y="9199"/>
                    <a:pt x="4273" y="9199"/>
                  </a:cubicBezTo>
                  <a:close/>
                  <a:moveTo>
                    <a:pt x="2919" y="9340"/>
                  </a:moveTo>
                  <a:cubicBezTo>
                    <a:pt x="2905" y="9340"/>
                    <a:pt x="2891" y="9340"/>
                    <a:pt x="2876" y="9342"/>
                  </a:cubicBezTo>
                  <a:cubicBezTo>
                    <a:pt x="2671" y="9342"/>
                    <a:pt x="2534" y="9479"/>
                    <a:pt x="2534" y="9707"/>
                  </a:cubicBezTo>
                  <a:cubicBezTo>
                    <a:pt x="2534" y="9912"/>
                    <a:pt x="2694" y="10072"/>
                    <a:pt x="2922" y="10072"/>
                  </a:cubicBezTo>
                  <a:cubicBezTo>
                    <a:pt x="3127" y="10049"/>
                    <a:pt x="3264" y="9912"/>
                    <a:pt x="3264" y="9684"/>
                  </a:cubicBezTo>
                  <a:cubicBezTo>
                    <a:pt x="3264" y="9492"/>
                    <a:pt x="3124" y="9340"/>
                    <a:pt x="2919" y="9340"/>
                  </a:cubicBezTo>
                  <a:close/>
                  <a:moveTo>
                    <a:pt x="1552" y="9433"/>
                  </a:moveTo>
                  <a:cubicBezTo>
                    <a:pt x="1461" y="9433"/>
                    <a:pt x="1370" y="9456"/>
                    <a:pt x="1301" y="9547"/>
                  </a:cubicBezTo>
                  <a:cubicBezTo>
                    <a:pt x="1233" y="9616"/>
                    <a:pt x="1187" y="9707"/>
                    <a:pt x="1187" y="9798"/>
                  </a:cubicBezTo>
                  <a:cubicBezTo>
                    <a:pt x="1187" y="9912"/>
                    <a:pt x="1233" y="10004"/>
                    <a:pt x="1301" y="10072"/>
                  </a:cubicBezTo>
                  <a:cubicBezTo>
                    <a:pt x="1393" y="10163"/>
                    <a:pt x="1415" y="10163"/>
                    <a:pt x="1575" y="10163"/>
                  </a:cubicBezTo>
                  <a:cubicBezTo>
                    <a:pt x="1591" y="10167"/>
                    <a:pt x="1607" y="10169"/>
                    <a:pt x="1622" y="10169"/>
                  </a:cubicBezTo>
                  <a:cubicBezTo>
                    <a:pt x="1691" y="10169"/>
                    <a:pt x="1751" y="10128"/>
                    <a:pt x="1826" y="10072"/>
                  </a:cubicBezTo>
                  <a:cubicBezTo>
                    <a:pt x="1895" y="9981"/>
                    <a:pt x="1940" y="9912"/>
                    <a:pt x="1940" y="9798"/>
                  </a:cubicBezTo>
                  <a:cubicBezTo>
                    <a:pt x="1940" y="9684"/>
                    <a:pt x="1895" y="9616"/>
                    <a:pt x="1826" y="9547"/>
                  </a:cubicBezTo>
                  <a:cubicBezTo>
                    <a:pt x="1735" y="9456"/>
                    <a:pt x="1666" y="9433"/>
                    <a:pt x="1552" y="9433"/>
                  </a:cubicBezTo>
                  <a:close/>
                  <a:moveTo>
                    <a:pt x="7647" y="9593"/>
                  </a:moveTo>
                  <a:cubicBezTo>
                    <a:pt x="7418" y="9593"/>
                    <a:pt x="7304" y="9730"/>
                    <a:pt x="7304" y="9935"/>
                  </a:cubicBezTo>
                  <a:cubicBezTo>
                    <a:pt x="7304" y="10141"/>
                    <a:pt x="7418" y="10278"/>
                    <a:pt x="7647" y="10278"/>
                  </a:cubicBezTo>
                  <a:cubicBezTo>
                    <a:pt x="7852" y="10278"/>
                    <a:pt x="7966" y="10141"/>
                    <a:pt x="7966" y="9935"/>
                  </a:cubicBezTo>
                  <a:cubicBezTo>
                    <a:pt x="7966" y="9730"/>
                    <a:pt x="7852" y="9593"/>
                    <a:pt x="7647" y="9593"/>
                  </a:cubicBezTo>
                  <a:close/>
                  <a:moveTo>
                    <a:pt x="6300" y="9707"/>
                  </a:moveTo>
                  <a:cubicBezTo>
                    <a:pt x="6254" y="9707"/>
                    <a:pt x="6072" y="9753"/>
                    <a:pt x="6049" y="9798"/>
                  </a:cubicBezTo>
                  <a:cubicBezTo>
                    <a:pt x="5980" y="9890"/>
                    <a:pt x="5935" y="9958"/>
                    <a:pt x="5912" y="10072"/>
                  </a:cubicBezTo>
                  <a:cubicBezTo>
                    <a:pt x="5935" y="10163"/>
                    <a:pt x="5980" y="10255"/>
                    <a:pt x="6026" y="10323"/>
                  </a:cubicBezTo>
                  <a:cubicBezTo>
                    <a:pt x="6095" y="10392"/>
                    <a:pt x="6186" y="10437"/>
                    <a:pt x="6277" y="10437"/>
                  </a:cubicBezTo>
                  <a:cubicBezTo>
                    <a:pt x="6323" y="10437"/>
                    <a:pt x="6505" y="10369"/>
                    <a:pt x="6551" y="10346"/>
                  </a:cubicBezTo>
                  <a:cubicBezTo>
                    <a:pt x="6597" y="10255"/>
                    <a:pt x="6665" y="10163"/>
                    <a:pt x="6665" y="10072"/>
                  </a:cubicBezTo>
                  <a:cubicBezTo>
                    <a:pt x="6665" y="9981"/>
                    <a:pt x="6620" y="9890"/>
                    <a:pt x="6551" y="9821"/>
                  </a:cubicBezTo>
                  <a:cubicBezTo>
                    <a:pt x="6483" y="9753"/>
                    <a:pt x="6391" y="9707"/>
                    <a:pt x="6300" y="9707"/>
                  </a:cubicBezTo>
                  <a:close/>
                  <a:moveTo>
                    <a:pt x="4953" y="9798"/>
                  </a:moveTo>
                  <a:cubicBezTo>
                    <a:pt x="4748" y="9798"/>
                    <a:pt x="4565" y="9981"/>
                    <a:pt x="4588" y="10186"/>
                  </a:cubicBezTo>
                  <a:cubicBezTo>
                    <a:pt x="4588" y="10392"/>
                    <a:pt x="4748" y="10529"/>
                    <a:pt x="4953" y="10551"/>
                  </a:cubicBezTo>
                  <a:cubicBezTo>
                    <a:pt x="5136" y="10529"/>
                    <a:pt x="5318" y="10369"/>
                    <a:pt x="5318" y="10163"/>
                  </a:cubicBezTo>
                  <a:cubicBezTo>
                    <a:pt x="5296" y="9958"/>
                    <a:pt x="5136" y="9798"/>
                    <a:pt x="4953" y="9798"/>
                  </a:cubicBezTo>
                  <a:close/>
                  <a:moveTo>
                    <a:pt x="913" y="10163"/>
                  </a:moveTo>
                  <a:cubicBezTo>
                    <a:pt x="913" y="10163"/>
                    <a:pt x="890" y="10209"/>
                    <a:pt x="913" y="10209"/>
                  </a:cubicBezTo>
                  <a:cubicBezTo>
                    <a:pt x="1004" y="10278"/>
                    <a:pt x="1073" y="10415"/>
                    <a:pt x="1210" y="10483"/>
                  </a:cubicBezTo>
                  <a:cubicBezTo>
                    <a:pt x="1233" y="10483"/>
                    <a:pt x="1256" y="10529"/>
                    <a:pt x="1301" y="10551"/>
                  </a:cubicBezTo>
                  <a:cubicBezTo>
                    <a:pt x="1301" y="10551"/>
                    <a:pt x="1301" y="10574"/>
                    <a:pt x="1324" y="10574"/>
                  </a:cubicBezTo>
                  <a:cubicBezTo>
                    <a:pt x="1324" y="10551"/>
                    <a:pt x="1324" y="10551"/>
                    <a:pt x="1324" y="10529"/>
                  </a:cubicBezTo>
                  <a:cubicBezTo>
                    <a:pt x="1301" y="10483"/>
                    <a:pt x="1347" y="10415"/>
                    <a:pt x="1301" y="10369"/>
                  </a:cubicBezTo>
                  <a:cubicBezTo>
                    <a:pt x="1256" y="10278"/>
                    <a:pt x="1164" y="10232"/>
                    <a:pt x="1119" y="10186"/>
                  </a:cubicBezTo>
                  <a:cubicBezTo>
                    <a:pt x="1096" y="10163"/>
                    <a:pt x="1027" y="10163"/>
                    <a:pt x="1027" y="10163"/>
                  </a:cubicBezTo>
                  <a:close/>
                  <a:moveTo>
                    <a:pt x="3552" y="9929"/>
                  </a:moveTo>
                  <a:cubicBezTo>
                    <a:pt x="3469" y="9929"/>
                    <a:pt x="3412" y="9974"/>
                    <a:pt x="3355" y="10049"/>
                  </a:cubicBezTo>
                  <a:cubicBezTo>
                    <a:pt x="3287" y="10118"/>
                    <a:pt x="3241" y="10186"/>
                    <a:pt x="3241" y="10300"/>
                  </a:cubicBezTo>
                  <a:cubicBezTo>
                    <a:pt x="3241" y="10415"/>
                    <a:pt x="3264" y="10483"/>
                    <a:pt x="3355" y="10574"/>
                  </a:cubicBezTo>
                  <a:cubicBezTo>
                    <a:pt x="3412" y="10631"/>
                    <a:pt x="3468" y="10672"/>
                    <a:pt x="3550" y="10672"/>
                  </a:cubicBezTo>
                  <a:cubicBezTo>
                    <a:pt x="3568" y="10672"/>
                    <a:pt x="3586" y="10670"/>
                    <a:pt x="3607" y="10666"/>
                  </a:cubicBezTo>
                  <a:cubicBezTo>
                    <a:pt x="3835" y="10666"/>
                    <a:pt x="3972" y="10529"/>
                    <a:pt x="3972" y="10300"/>
                  </a:cubicBezTo>
                  <a:cubicBezTo>
                    <a:pt x="3972" y="10095"/>
                    <a:pt x="3812" y="9935"/>
                    <a:pt x="3607" y="9935"/>
                  </a:cubicBezTo>
                  <a:cubicBezTo>
                    <a:pt x="3587" y="9931"/>
                    <a:pt x="3569" y="9929"/>
                    <a:pt x="3552" y="9929"/>
                  </a:cubicBezTo>
                  <a:close/>
                  <a:moveTo>
                    <a:pt x="2260" y="10026"/>
                  </a:moveTo>
                  <a:cubicBezTo>
                    <a:pt x="2032" y="10026"/>
                    <a:pt x="1872" y="10209"/>
                    <a:pt x="1895" y="10415"/>
                  </a:cubicBezTo>
                  <a:cubicBezTo>
                    <a:pt x="1872" y="10597"/>
                    <a:pt x="2032" y="10780"/>
                    <a:pt x="2260" y="10780"/>
                  </a:cubicBezTo>
                  <a:cubicBezTo>
                    <a:pt x="2465" y="10780"/>
                    <a:pt x="2648" y="10620"/>
                    <a:pt x="2648" y="10392"/>
                  </a:cubicBezTo>
                  <a:cubicBezTo>
                    <a:pt x="2625" y="10186"/>
                    <a:pt x="2465" y="10026"/>
                    <a:pt x="2260" y="10026"/>
                  </a:cubicBezTo>
                  <a:close/>
                  <a:moveTo>
                    <a:pt x="1644" y="10734"/>
                  </a:moveTo>
                  <a:cubicBezTo>
                    <a:pt x="1644" y="10734"/>
                    <a:pt x="1644" y="10734"/>
                    <a:pt x="1644" y="10757"/>
                  </a:cubicBezTo>
                  <a:cubicBezTo>
                    <a:pt x="1644" y="10757"/>
                    <a:pt x="1644" y="10757"/>
                    <a:pt x="1644" y="10780"/>
                  </a:cubicBezTo>
                  <a:cubicBezTo>
                    <a:pt x="1735" y="10825"/>
                    <a:pt x="1849" y="10894"/>
                    <a:pt x="1963" y="10939"/>
                  </a:cubicBezTo>
                  <a:lnTo>
                    <a:pt x="1986" y="10939"/>
                  </a:lnTo>
                  <a:cubicBezTo>
                    <a:pt x="1986" y="10939"/>
                    <a:pt x="1986" y="10917"/>
                    <a:pt x="1986" y="10917"/>
                  </a:cubicBezTo>
                  <a:cubicBezTo>
                    <a:pt x="1917" y="10848"/>
                    <a:pt x="1849" y="10780"/>
                    <a:pt x="1735" y="10780"/>
                  </a:cubicBezTo>
                  <a:cubicBezTo>
                    <a:pt x="1712" y="10780"/>
                    <a:pt x="1689" y="10757"/>
                    <a:pt x="1644" y="10734"/>
                  </a:cubicBezTo>
                  <a:close/>
                  <a:moveTo>
                    <a:pt x="7003" y="10315"/>
                  </a:moveTo>
                  <a:cubicBezTo>
                    <a:pt x="6895" y="10315"/>
                    <a:pt x="6798" y="10371"/>
                    <a:pt x="6734" y="10483"/>
                  </a:cubicBezTo>
                  <a:cubicBezTo>
                    <a:pt x="6688" y="10529"/>
                    <a:pt x="6642" y="10597"/>
                    <a:pt x="6665" y="10666"/>
                  </a:cubicBezTo>
                  <a:cubicBezTo>
                    <a:pt x="6665" y="10825"/>
                    <a:pt x="6779" y="10985"/>
                    <a:pt x="6939" y="11031"/>
                  </a:cubicBezTo>
                  <a:cubicBezTo>
                    <a:pt x="6962" y="11031"/>
                    <a:pt x="7030" y="11008"/>
                    <a:pt x="7053" y="11008"/>
                  </a:cubicBezTo>
                  <a:cubicBezTo>
                    <a:pt x="7122" y="10962"/>
                    <a:pt x="7190" y="10917"/>
                    <a:pt x="7281" y="10894"/>
                  </a:cubicBezTo>
                  <a:cubicBezTo>
                    <a:pt x="7373" y="10871"/>
                    <a:pt x="7441" y="10688"/>
                    <a:pt x="7373" y="10574"/>
                  </a:cubicBezTo>
                  <a:cubicBezTo>
                    <a:pt x="7350" y="10460"/>
                    <a:pt x="7281" y="10392"/>
                    <a:pt x="7144" y="10346"/>
                  </a:cubicBezTo>
                  <a:cubicBezTo>
                    <a:pt x="7097" y="10325"/>
                    <a:pt x="7049" y="10315"/>
                    <a:pt x="7003" y="10315"/>
                  </a:cubicBezTo>
                  <a:close/>
                  <a:moveTo>
                    <a:pt x="5684" y="10437"/>
                  </a:moveTo>
                  <a:cubicBezTo>
                    <a:pt x="5592" y="10437"/>
                    <a:pt x="5501" y="10460"/>
                    <a:pt x="5433" y="10551"/>
                  </a:cubicBezTo>
                  <a:cubicBezTo>
                    <a:pt x="5364" y="10620"/>
                    <a:pt x="5296" y="10688"/>
                    <a:pt x="5318" y="10780"/>
                  </a:cubicBezTo>
                  <a:cubicBezTo>
                    <a:pt x="5318" y="11008"/>
                    <a:pt x="5478" y="11168"/>
                    <a:pt x="5661" y="11191"/>
                  </a:cubicBezTo>
                  <a:cubicBezTo>
                    <a:pt x="5775" y="11191"/>
                    <a:pt x="5866" y="11145"/>
                    <a:pt x="5958" y="11076"/>
                  </a:cubicBezTo>
                  <a:cubicBezTo>
                    <a:pt x="6026" y="11008"/>
                    <a:pt x="6049" y="10917"/>
                    <a:pt x="6072" y="10825"/>
                  </a:cubicBezTo>
                  <a:cubicBezTo>
                    <a:pt x="6072" y="10711"/>
                    <a:pt x="6026" y="10620"/>
                    <a:pt x="5958" y="10551"/>
                  </a:cubicBezTo>
                  <a:cubicBezTo>
                    <a:pt x="5866" y="10460"/>
                    <a:pt x="5798" y="10437"/>
                    <a:pt x="5684" y="10437"/>
                  </a:cubicBezTo>
                  <a:close/>
                  <a:moveTo>
                    <a:pt x="4360" y="10529"/>
                  </a:moveTo>
                  <a:cubicBezTo>
                    <a:pt x="4132" y="10529"/>
                    <a:pt x="3949" y="10711"/>
                    <a:pt x="3972" y="10917"/>
                  </a:cubicBezTo>
                  <a:cubicBezTo>
                    <a:pt x="3949" y="11099"/>
                    <a:pt x="4132" y="11282"/>
                    <a:pt x="4360" y="11282"/>
                  </a:cubicBezTo>
                  <a:cubicBezTo>
                    <a:pt x="4542" y="11282"/>
                    <a:pt x="4725" y="11122"/>
                    <a:pt x="4725" y="10894"/>
                  </a:cubicBezTo>
                  <a:cubicBezTo>
                    <a:pt x="4725" y="10688"/>
                    <a:pt x="4542" y="10529"/>
                    <a:pt x="4360" y="10529"/>
                  </a:cubicBezTo>
                  <a:close/>
                  <a:moveTo>
                    <a:pt x="6403" y="11035"/>
                  </a:moveTo>
                  <a:cubicBezTo>
                    <a:pt x="6329" y="11035"/>
                    <a:pt x="6253" y="11055"/>
                    <a:pt x="6186" y="11122"/>
                  </a:cubicBezTo>
                  <a:cubicBezTo>
                    <a:pt x="6163" y="11168"/>
                    <a:pt x="6117" y="11191"/>
                    <a:pt x="6072" y="11236"/>
                  </a:cubicBezTo>
                  <a:cubicBezTo>
                    <a:pt x="6095" y="11259"/>
                    <a:pt x="6117" y="11282"/>
                    <a:pt x="6117" y="11282"/>
                  </a:cubicBezTo>
                  <a:cubicBezTo>
                    <a:pt x="6163" y="11282"/>
                    <a:pt x="6186" y="11259"/>
                    <a:pt x="6209" y="11259"/>
                  </a:cubicBezTo>
                  <a:cubicBezTo>
                    <a:pt x="6323" y="11236"/>
                    <a:pt x="6437" y="11191"/>
                    <a:pt x="6551" y="11168"/>
                  </a:cubicBezTo>
                  <a:cubicBezTo>
                    <a:pt x="6574" y="11168"/>
                    <a:pt x="6620" y="11145"/>
                    <a:pt x="6665" y="11122"/>
                  </a:cubicBezTo>
                  <a:cubicBezTo>
                    <a:pt x="6620" y="11099"/>
                    <a:pt x="6597" y="11076"/>
                    <a:pt x="6551" y="11054"/>
                  </a:cubicBezTo>
                  <a:cubicBezTo>
                    <a:pt x="6504" y="11044"/>
                    <a:pt x="6454" y="11035"/>
                    <a:pt x="6403" y="11035"/>
                  </a:cubicBezTo>
                  <a:close/>
                  <a:moveTo>
                    <a:pt x="3084" y="10637"/>
                  </a:moveTo>
                  <a:cubicBezTo>
                    <a:pt x="3068" y="10637"/>
                    <a:pt x="3052" y="10639"/>
                    <a:pt x="3036" y="10643"/>
                  </a:cubicBezTo>
                  <a:lnTo>
                    <a:pt x="2990" y="10643"/>
                  </a:lnTo>
                  <a:cubicBezTo>
                    <a:pt x="2974" y="10640"/>
                    <a:pt x="2958" y="10639"/>
                    <a:pt x="2943" y="10639"/>
                  </a:cubicBezTo>
                  <a:cubicBezTo>
                    <a:pt x="2812" y="10639"/>
                    <a:pt x="2730" y="10725"/>
                    <a:pt x="2648" y="10848"/>
                  </a:cubicBezTo>
                  <a:cubicBezTo>
                    <a:pt x="2648" y="10848"/>
                    <a:pt x="2625" y="10871"/>
                    <a:pt x="2625" y="10894"/>
                  </a:cubicBezTo>
                  <a:cubicBezTo>
                    <a:pt x="2625" y="10962"/>
                    <a:pt x="2625" y="11054"/>
                    <a:pt x="2625" y="11122"/>
                  </a:cubicBezTo>
                  <a:cubicBezTo>
                    <a:pt x="2625" y="11168"/>
                    <a:pt x="2671" y="11191"/>
                    <a:pt x="2716" y="11213"/>
                  </a:cubicBezTo>
                  <a:cubicBezTo>
                    <a:pt x="2785" y="11236"/>
                    <a:pt x="2876" y="11213"/>
                    <a:pt x="2922" y="11259"/>
                  </a:cubicBezTo>
                  <a:cubicBezTo>
                    <a:pt x="2942" y="11273"/>
                    <a:pt x="2962" y="11276"/>
                    <a:pt x="2983" y="11276"/>
                  </a:cubicBezTo>
                  <a:cubicBezTo>
                    <a:pt x="3004" y="11276"/>
                    <a:pt x="3026" y="11272"/>
                    <a:pt x="3048" y="11272"/>
                  </a:cubicBezTo>
                  <a:cubicBezTo>
                    <a:pt x="3074" y="11272"/>
                    <a:pt x="3101" y="11278"/>
                    <a:pt x="3127" y="11305"/>
                  </a:cubicBezTo>
                  <a:cubicBezTo>
                    <a:pt x="3139" y="11316"/>
                    <a:pt x="3167" y="11322"/>
                    <a:pt x="3196" y="11322"/>
                  </a:cubicBezTo>
                  <a:cubicBezTo>
                    <a:pt x="3224" y="11322"/>
                    <a:pt x="3253" y="11316"/>
                    <a:pt x="3264" y="11305"/>
                  </a:cubicBezTo>
                  <a:cubicBezTo>
                    <a:pt x="3310" y="11236"/>
                    <a:pt x="3378" y="11191"/>
                    <a:pt x="3378" y="11099"/>
                  </a:cubicBezTo>
                  <a:cubicBezTo>
                    <a:pt x="3378" y="11076"/>
                    <a:pt x="3355" y="11008"/>
                    <a:pt x="3378" y="10985"/>
                  </a:cubicBezTo>
                  <a:cubicBezTo>
                    <a:pt x="3401" y="10871"/>
                    <a:pt x="3333" y="10803"/>
                    <a:pt x="3264" y="10734"/>
                  </a:cubicBezTo>
                  <a:cubicBezTo>
                    <a:pt x="3227" y="10678"/>
                    <a:pt x="3158" y="10637"/>
                    <a:pt x="3084" y="10637"/>
                  </a:cubicBezTo>
                  <a:close/>
                  <a:moveTo>
                    <a:pt x="3704" y="11253"/>
                  </a:moveTo>
                  <a:cubicBezTo>
                    <a:pt x="3648" y="11253"/>
                    <a:pt x="3589" y="11286"/>
                    <a:pt x="3515" y="11305"/>
                  </a:cubicBezTo>
                  <a:cubicBezTo>
                    <a:pt x="3515" y="11305"/>
                    <a:pt x="3515" y="11350"/>
                    <a:pt x="3515" y="11350"/>
                  </a:cubicBezTo>
                  <a:cubicBezTo>
                    <a:pt x="3561" y="11350"/>
                    <a:pt x="3584" y="11373"/>
                    <a:pt x="3607" y="11373"/>
                  </a:cubicBezTo>
                  <a:lnTo>
                    <a:pt x="3812" y="11373"/>
                  </a:lnTo>
                  <a:cubicBezTo>
                    <a:pt x="3880" y="11396"/>
                    <a:pt x="3926" y="11396"/>
                    <a:pt x="3995" y="11419"/>
                  </a:cubicBezTo>
                  <a:cubicBezTo>
                    <a:pt x="4017" y="11419"/>
                    <a:pt x="4017" y="11396"/>
                    <a:pt x="4040" y="11396"/>
                  </a:cubicBezTo>
                  <a:cubicBezTo>
                    <a:pt x="4040" y="11396"/>
                    <a:pt x="4017" y="11373"/>
                    <a:pt x="4017" y="11373"/>
                  </a:cubicBezTo>
                  <a:cubicBezTo>
                    <a:pt x="3949" y="11259"/>
                    <a:pt x="3835" y="11282"/>
                    <a:pt x="3744" y="11259"/>
                  </a:cubicBezTo>
                  <a:cubicBezTo>
                    <a:pt x="3730" y="11255"/>
                    <a:pt x="3717" y="11253"/>
                    <a:pt x="3704" y="11253"/>
                  </a:cubicBezTo>
                  <a:close/>
                  <a:moveTo>
                    <a:pt x="5115" y="11136"/>
                  </a:moveTo>
                  <a:cubicBezTo>
                    <a:pt x="5059" y="11136"/>
                    <a:pt x="5004" y="11145"/>
                    <a:pt x="4953" y="11145"/>
                  </a:cubicBezTo>
                  <a:cubicBezTo>
                    <a:pt x="4885" y="11145"/>
                    <a:pt x="4839" y="11213"/>
                    <a:pt x="4793" y="11259"/>
                  </a:cubicBezTo>
                  <a:cubicBezTo>
                    <a:pt x="4771" y="11282"/>
                    <a:pt x="4748" y="11328"/>
                    <a:pt x="4725" y="11350"/>
                  </a:cubicBezTo>
                  <a:cubicBezTo>
                    <a:pt x="4702" y="11373"/>
                    <a:pt x="4725" y="11419"/>
                    <a:pt x="4748" y="11419"/>
                  </a:cubicBezTo>
                  <a:lnTo>
                    <a:pt x="4976" y="11419"/>
                  </a:lnTo>
                  <a:cubicBezTo>
                    <a:pt x="5136" y="11396"/>
                    <a:pt x="5273" y="11396"/>
                    <a:pt x="5433" y="11373"/>
                  </a:cubicBezTo>
                  <a:cubicBezTo>
                    <a:pt x="5433" y="11373"/>
                    <a:pt x="5455" y="11350"/>
                    <a:pt x="5433" y="11350"/>
                  </a:cubicBezTo>
                  <a:cubicBezTo>
                    <a:pt x="5410" y="11305"/>
                    <a:pt x="5364" y="11259"/>
                    <a:pt x="5318" y="11213"/>
                  </a:cubicBezTo>
                  <a:cubicBezTo>
                    <a:pt x="5255" y="11150"/>
                    <a:pt x="5185" y="11136"/>
                    <a:pt x="5115" y="11136"/>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2"/>
            <p:cNvSpPr/>
            <p:nvPr/>
          </p:nvSpPr>
          <p:spPr>
            <a:xfrm>
              <a:off x="1487800" y="3287450"/>
              <a:ext cx="232850" cy="284775"/>
            </a:xfrm>
            <a:custGeom>
              <a:avLst/>
              <a:gdLst/>
              <a:ahLst/>
              <a:cxnLst/>
              <a:rect l="l" t="t" r="r" b="b"/>
              <a:pathLst>
                <a:path w="9314" h="11391" extrusionOk="0">
                  <a:moveTo>
                    <a:pt x="4657" y="1"/>
                  </a:moveTo>
                  <a:cubicBezTo>
                    <a:pt x="1781" y="1"/>
                    <a:pt x="0" y="1279"/>
                    <a:pt x="137" y="3858"/>
                  </a:cubicBezTo>
                  <a:cubicBezTo>
                    <a:pt x="320" y="7351"/>
                    <a:pt x="2237" y="11391"/>
                    <a:pt x="4657" y="11391"/>
                  </a:cubicBezTo>
                  <a:cubicBezTo>
                    <a:pt x="7076" y="11391"/>
                    <a:pt x="8994" y="7351"/>
                    <a:pt x="9176" y="3858"/>
                  </a:cubicBezTo>
                  <a:cubicBezTo>
                    <a:pt x="9313" y="1279"/>
                    <a:pt x="7533" y="1"/>
                    <a:pt x="4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2"/>
            <p:cNvSpPr/>
            <p:nvPr/>
          </p:nvSpPr>
          <p:spPr>
            <a:xfrm>
              <a:off x="1484375" y="3293725"/>
              <a:ext cx="227125" cy="285925"/>
            </a:xfrm>
            <a:custGeom>
              <a:avLst/>
              <a:gdLst/>
              <a:ahLst/>
              <a:cxnLst/>
              <a:rect l="l" t="t" r="r" b="b"/>
              <a:pathLst>
                <a:path w="9085" h="11437" extrusionOk="0">
                  <a:moveTo>
                    <a:pt x="5091" y="1"/>
                  </a:moveTo>
                  <a:cubicBezTo>
                    <a:pt x="5091" y="24"/>
                    <a:pt x="5068" y="24"/>
                    <a:pt x="5045" y="24"/>
                  </a:cubicBezTo>
                  <a:cubicBezTo>
                    <a:pt x="5068" y="47"/>
                    <a:pt x="5068" y="47"/>
                    <a:pt x="5068" y="69"/>
                  </a:cubicBezTo>
                  <a:cubicBezTo>
                    <a:pt x="5136" y="161"/>
                    <a:pt x="5250" y="138"/>
                    <a:pt x="5342" y="184"/>
                  </a:cubicBezTo>
                  <a:cubicBezTo>
                    <a:pt x="5410" y="184"/>
                    <a:pt x="5501" y="138"/>
                    <a:pt x="5570" y="115"/>
                  </a:cubicBezTo>
                  <a:cubicBezTo>
                    <a:pt x="5570" y="115"/>
                    <a:pt x="5570" y="92"/>
                    <a:pt x="5570" y="92"/>
                  </a:cubicBezTo>
                  <a:cubicBezTo>
                    <a:pt x="5547" y="69"/>
                    <a:pt x="5501" y="47"/>
                    <a:pt x="5479" y="47"/>
                  </a:cubicBezTo>
                  <a:lnTo>
                    <a:pt x="5273" y="47"/>
                  </a:lnTo>
                  <a:cubicBezTo>
                    <a:pt x="5227" y="47"/>
                    <a:pt x="5159" y="24"/>
                    <a:pt x="5091" y="1"/>
                  </a:cubicBezTo>
                  <a:close/>
                  <a:moveTo>
                    <a:pt x="4109" y="1"/>
                  </a:moveTo>
                  <a:cubicBezTo>
                    <a:pt x="3949" y="24"/>
                    <a:pt x="3812" y="24"/>
                    <a:pt x="3675" y="47"/>
                  </a:cubicBezTo>
                  <a:cubicBezTo>
                    <a:pt x="3653" y="47"/>
                    <a:pt x="3653" y="69"/>
                    <a:pt x="3653" y="69"/>
                  </a:cubicBezTo>
                  <a:cubicBezTo>
                    <a:pt x="3698" y="115"/>
                    <a:pt x="3721" y="161"/>
                    <a:pt x="3767" y="206"/>
                  </a:cubicBezTo>
                  <a:cubicBezTo>
                    <a:pt x="3830" y="270"/>
                    <a:pt x="3900" y="284"/>
                    <a:pt x="3974" y="284"/>
                  </a:cubicBezTo>
                  <a:cubicBezTo>
                    <a:pt x="4033" y="284"/>
                    <a:pt x="4094" y="275"/>
                    <a:pt x="4155" y="275"/>
                  </a:cubicBezTo>
                  <a:cubicBezTo>
                    <a:pt x="4200" y="275"/>
                    <a:pt x="4246" y="206"/>
                    <a:pt x="4292" y="184"/>
                  </a:cubicBezTo>
                  <a:cubicBezTo>
                    <a:pt x="4337" y="138"/>
                    <a:pt x="4337" y="115"/>
                    <a:pt x="4360" y="69"/>
                  </a:cubicBezTo>
                  <a:cubicBezTo>
                    <a:pt x="4383" y="47"/>
                    <a:pt x="4360" y="24"/>
                    <a:pt x="4337" y="24"/>
                  </a:cubicBezTo>
                  <a:lnTo>
                    <a:pt x="4109" y="24"/>
                  </a:lnTo>
                  <a:cubicBezTo>
                    <a:pt x="4109" y="1"/>
                    <a:pt x="4109" y="1"/>
                    <a:pt x="4109" y="1"/>
                  </a:cubicBezTo>
                  <a:close/>
                  <a:moveTo>
                    <a:pt x="2952" y="154"/>
                  </a:moveTo>
                  <a:cubicBezTo>
                    <a:pt x="2928" y="154"/>
                    <a:pt x="2895" y="184"/>
                    <a:pt x="2876" y="184"/>
                  </a:cubicBezTo>
                  <a:cubicBezTo>
                    <a:pt x="2762" y="184"/>
                    <a:pt x="2671" y="229"/>
                    <a:pt x="2534" y="252"/>
                  </a:cubicBezTo>
                  <a:cubicBezTo>
                    <a:pt x="2511" y="252"/>
                    <a:pt x="2466" y="275"/>
                    <a:pt x="2420" y="298"/>
                  </a:cubicBezTo>
                  <a:cubicBezTo>
                    <a:pt x="2466" y="320"/>
                    <a:pt x="2488" y="366"/>
                    <a:pt x="2534" y="366"/>
                  </a:cubicBezTo>
                  <a:cubicBezTo>
                    <a:pt x="2581" y="375"/>
                    <a:pt x="2631" y="385"/>
                    <a:pt x="2682" y="385"/>
                  </a:cubicBezTo>
                  <a:cubicBezTo>
                    <a:pt x="2756" y="385"/>
                    <a:pt x="2832" y="365"/>
                    <a:pt x="2899" y="298"/>
                  </a:cubicBezTo>
                  <a:cubicBezTo>
                    <a:pt x="2922" y="275"/>
                    <a:pt x="2968" y="229"/>
                    <a:pt x="3013" y="184"/>
                  </a:cubicBezTo>
                  <a:cubicBezTo>
                    <a:pt x="2991" y="161"/>
                    <a:pt x="2991" y="161"/>
                    <a:pt x="2968" y="161"/>
                  </a:cubicBezTo>
                  <a:cubicBezTo>
                    <a:pt x="2963" y="156"/>
                    <a:pt x="2958" y="154"/>
                    <a:pt x="2952" y="154"/>
                  </a:cubicBezTo>
                  <a:close/>
                  <a:moveTo>
                    <a:pt x="7099" y="480"/>
                  </a:moveTo>
                  <a:cubicBezTo>
                    <a:pt x="7099" y="503"/>
                    <a:pt x="7099" y="503"/>
                    <a:pt x="7099" y="503"/>
                  </a:cubicBezTo>
                  <a:cubicBezTo>
                    <a:pt x="7168" y="572"/>
                    <a:pt x="7236" y="663"/>
                    <a:pt x="7350" y="663"/>
                  </a:cubicBezTo>
                  <a:cubicBezTo>
                    <a:pt x="7373" y="663"/>
                    <a:pt x="7419" y="686"/>
                    <a:pt x="7442" y="686"/>
                  </a:cubicBezTo>
                  <a:cubicBezTo>
                    <a:pt x="7464" y="663"/>
                    <a:pt x="7464" y="663"/>
                    <a:pt x="7464" y="663"/>
                  </a:cubicBezTo>
                  <a:cubicBezTo>
                    <a:pt x="7350" y="594"/>
                    <a:pt x="7236" y="549"/>
                    <a:pt x="7145" y="480"/>
                  </a:cubicBezTo>
                  <a:close/>
                  <a:moveTo>
                    <a:pt x="5924" y="106"/>
                  </a:moveTo>
                  <a:cubicBezTo>
                    <a:pt x="5887" y="106"/>
                    <a:pt x="5837" y="122"/>
                    <a:pt x="5821" y="138"/>
                  </a:cubicBezTo>
                  <a:cubicBezTo>
                    <a:pt x="5775" y="184"/>
                    <a:pt x="5730" y="229"/>
                    <a:pt x="5730" y="320"/>
                  </a:cubicBezTo>
                  <a:cubicBezTo>
                    <a:pt x="5730" y="366"/>
                    <a:pt x="5730" y="412"/>
                    <a:pt x="5707" y="457"/>
                  </a:cubicBezTo>
                  <a:cubicBezTo>
                    <a:pt x="5707" y="549"/>
                    <a:pt x="5752" y="640"/>
                    <a:pt x="5821" y="686"/>
                  </a:cubicBezTo>
                  <a:cubicBezTo>
                    <a:pt x="5877" y="742"/>
                    <a:pt x="5934" y="783"/>
                    <a:pt x="6015" y="783"/>
                  </a:cubicBezTo>
                  <a:cubicBezTo>
                    <a:pt x="6033" y="783"/>
                    <a:pt x="6052" y="781"/>
                    <a:pt x="6072" y="777"/>
                  </a:cubicBezTo>
                  <a:lnTo>
                    <a:pt x="6095" y="777"/>
                  </a:lnTo>
                  <a:cubicBezTo>
                    <a:pt x="6119" y="784"/>
                    <a:pt x="6142" y="787"/>
                    <a:pt x="6164" y="787"/>
                  </a:cubicBezTo>
                  <a:cubicBezTo>
                    <a:pt x="6283" y="787"/>
                    <a:pt x="6360" y="688"/>
                    <a:pt x="6437" y="572"/>
                  </a:cubicBezTo>
                  <a:cubicBezTo>
                    <a:pt x="6460" y="572"/>
                    <a:pt x="6460" y="549"/>
                    <a:pt x="6460" y="549"/>
                  </a:cubicBezTo>
                  <a:cubicBezTo>
                    <a:pt x="6460" y="457"/>
                    <a:pt x="6460" y="389"/>
                    <a:pt x="6460" y="298"/>
                  </a:cubicBezTo>
                  <a:cubicBezTo>
                    <a:pt x="6460" y="252"/>
                    <a:pt x="6437" y="229"/>
                    <a:pt x="6392" y="206"/>
                  </a:cubicBezTo>
                  <a:cubicBezTo>
                    <a:pt x="6300" y="206"/>
                    <a:pt x="6232" y="206"/>
                    <a:pt x="6163" y="161"/>
                  </a:cubicBezTo>
                  <a:cubicBezTo>
                    <a:pt x="6143" y="147"/>
                    <a:pt x="6123" y="144"/>
                    <a:pt x="6102" y="144"/>
                  </a:cubicBezTo>
                  <a:cubicBezTo>
                    <a:pt x="6081" y="144"/>
                    <a:pt x="6059" y="148"/>
                    <a:pt x="6038" y="148"/>
                  </a:cubicBezTo>
                  <a:cubicBezTo>
                    <a:pt x="6011" y="148"/>
                    <a:pt x="5984" y="142"/>
                    <a:pt x="5958" y="115"/>
                  </a:cubicBezTo>
                  <a:cubicBezTo>
                    <a:pt x="5951" y="108"/>
                    <a:pt x="5939" y="106"/>
                    <a:pt x="5924" y="106"/>
                  </a:cubicBezTo>
                  <a:close/>
                  <a:moveTo>
                    <a:pt x="4748" y="138"/>
                  </a:moveTo>
                  <a:cubicBezTo>
                    <a:pt x="4543" y="138"/>
                    <a:pt x="4360" y="298"/>
                    <a:pt x="4383" y="526"/>
                  </a:cubicBezTo>
                  <a:cubicBezTo>
                    <a:pt x="4383" y="731"/>
                    <a:pt x="4543" y="891"/>
                    <a:pt x="4748" y="891"/>
                  </a:cubicBezTo>
                  <a:cubicBezTo>
                    <a:pt x="4976" y="891"/>
                    <a:pt x="5136" y="709"/>
                    <a:pt x="5113" y="526"/>
                  </a:cubicBezTo>
                  <a:cubicBezTo>
                    <a:pt x="5136" y="320"/>
                    <a:pt x="4976" y="138"/>
                    <a:pt x="4748" y="138"/>
                  </a:cubicBezTo>
                  <a:close/>
                  <a:moveTo>
                    <a:pt x="3424" y="252"/>
                  </a:moveTo>
                  <a:cubicBezTo>
                    <a:pt x="3310" y="252"/>
                    <a:pt x="3219" y="275"/>
                    <a:pt x="3150" y="343"/>
                  </a:cubicBezTo>
                  <a:cubicBezTo>
                    <a:pt x="3082" y="435"/>
                    <a:pt x="3036" y="503"/>
                    <a:pt x="3036" y="617"/>
                  </a:cubicBezTo>
                  <a:cubicBezTo>
                    <a:pt x="3036" y="731"/>
                    <a:pt x="3059" y="800"/>
                    <a:pt x="3150" y="891"/>
                  </a:cubicBezTo>
                  <a:cubicBezTo>
                    <a:pt x="3219" y="960"/>
                    <a:pt x="3287" y="982"/>
                    <a:pt x="3401" y="982"/>
                  </a:cubicBezTo>
                  <a:cubicBezTo>
                    <a:pt x="3516" y="982"/>
                    <a:pt x="3584" y="960"/>
                    <a:pt x="3653" y="891"/>
                  </a:cubicBezTo>
                  <a:cubicBezTo>
                    <a:pt x="3744" y="800"/>
                    <a:pt x="3789" y="731"/>
                    <a:pt x="3767" y="640"/>
                  </a:cubicBezTo>
                  <a:cubicBezTo>
                    <a:pt x="3767" y="412"/>
                    <a:pt x="3630" y="252"/>
                    <a:pt x="3424" y="252"/>
                  </a:cubicBezTo>
                  <a:close/>
                  <a:moveTo>
                    <a:pt x="2146" y="389"/>
                  </a:moveTo>
                  <a:cubicBezTo>
                    <a:pt x="2123" y="389"/>
                    <a:pt x="2078" y="412"/>
                    <a:pt x="2032" y="435"/>
                  </a:cubicBezTo>
                  <a:cubicBezTo>
                    <a:pt x="1963" y="457"/>
                    <a:pt x="1895" y="503"/>
                    <a:pt x="1826" y="526"/>
                  </a:cubicBezTo>
                  <a:cubicBezTo>
                    <a:pt x="1712" y="549"/>
                    <a:pt x="1667" y="731"/>
                    <a:pt x="1712" y="845"/>
                  </a:cubicBezTo>
                  <a:cubicBezTo>
                    <a:pt x="1758" y="960"/>
                    <a:pt x="1826" y="1051"/>
                    <a:pt x="1941" y="1097"/>
                  </a:cubicBezTo>
                  <a:cubicBezTo>
                    <a:pt x="1987" y="1110"/>
                    <a:pt x="2036" y="1117"/>
                    <a:pt x="2083" y="1117"/>
                  </a:cubicBezTo>
                  <a:cubicBezTo>
                    <a:pt x="2197" y="1117"/>
                    <a:pt x="2303" y="1073"/>
                    <a:pt x="2351" y="960"/>
                  </a:cubicBezTo>
                  <a:cubicBezTo>
                    <a:pt x="2397" y="891"/>
                    <a:pt x="2443" y="823"/>
                    <a:pt x="2420" y="754"/>
                  </a:cubicBezTo>
                  <a:cubicBezTo>
                    <a:pt x="2420" y="594"/>
                    <a:pt x="2306" y="435"/>
                    <a:pt x="2146" y="389"/>
                  </a:cubicBezTo>
                  <a:close/>
                  <a:moveTo>
                    <a:pt x="7784" y="868"/>
                  </a:moveTo>
                  <a:cubicBezTo>
                    <a:pt x="7784" y="868"/>
                    <a:pt x="7761" y="891"/>
                    <a:pt x="7761" y="891"/>
                  </a:cubicBezTo>
                  <a:cubicBezTo>
                    <a:pt x="7784" y="937"/>
                    <a:pt x="7761" y="1005"/>
                    <a:pt x="7784" y="1074"/>
                  </a:cubicBezTo>
                  <a:cubicBezTo>
                    <a:pt x="7830" y="1142"/>
                    <a:pt x="7921" y="1188"/>
                    <a:pt x="7989" y="1256"/>
                  </a:cubicBezTo>
                  <a:cubicBezTo>
                    <a:pt x="7997" y="1264"/>
                    <a:pt x="8007" y="1266"/>
                    <a:pt x="8017" y="1266"/>
                  </a:cubicBezTo>
                  <a:cubicBezTo>
                    <a:pt x="8038" y="1266"/>
                    <a:pt x="8058" y="1256"/>
                    <a:pt x="8058" y="1256"/>
                  </a:cubicBezTo>
                  <a:lnTo>
                    <a:pt x="8172" y="1256"/>
                  </a:lnTo>
                  <a:cubicBezTo>
                    <a:pt x="8195" y="1256"/>
                    <a:pt x="8195" y="1233"/>
                    <a:pt x="8195" y="1233"/>
                  </a:cubicBezTo>
                  <a:cubicBezTo>
                    <a:pt x="8081" y="1142"/>
                    <a:pt x="8012" y="1005"/>
                    <a:pt x="7875" y="960"/>
                  </a:cubicBezTo>
                  <a:cubicBezTo>
                    <a:pt x="7852" y="937"/>
                    <a:pt x="7830" y="891"/>
                    <a:pt x="7807" y="868"/>
                  </a:cubicBezTo>
                  <a:close/>
                  <a:moveTo>
                    <a:pt x="6825" y="640"/>
                  </a:moveTo>
                  <a:cubicBezTo>
                    <a:pt x="6620" y="640"/>
                    <a:pt x="6460" y="800"/>
                    <a:pt x="6460" y="1028"/>
                  </a:cubicBezTo>
                  <a:cubicBezTo>
                    <a:pt x="6460" y="1233"/>
                    <a:pt x="6620" y="1393"/>
                    <a:pt x="6825" y="1393"/>
                  </a:cubicBezTo>
                  <a:cubicBezTo>
                    <a:pt x="7053" y="1393"/>
                    <a:pt x="7213" y="1211"/>
                    <a:pt x="7190" y="1028"/>
                  </a:cubicBezTo>
                  <a:cubicBezTo>
                    <a:pt x="7213" y="823"/>
                    <a:pt x="7053" y="640"/>
                    <a:pt x="6825" y="640"/>
                  </a:cubicBezTo>
                  <a:close/>
                  <a:moveTo>
                    <a:pt x="5479" y="754"/>
                  </a:moveTo>
                  <a:cubicBezTo>
                    <a:pt x="5273" y="754"/>
                    <a:pt x="5113" y="914"/>
                    <a:pt x="5113" y="1119"/>
                  </a:cubicBezTo>
                  <a:cubicBezTo>
                    <a:pt x="5113" y="1325"/>
                    <a:pt x="5273" y="1485"/>
                    <a:pt x="5501" y="1485"/>
                  </a:cubicBezTo>
                  <a:cubicBezTo>
                    <a:pt x="5518" y="1489"/>
                    <a:pt x="5533" y="1490"/>
                    <a:pt x="5548" y="1490"/>
                  </a:cubicBezTo>
                  <a:cubicBezTo>
                    <a:pt x="5617" y="1490"/>
                    <a:pt x="5673" y="1450"/>
                    <a:pt x="5730" y="1393"/>
                  </a:cubicBezTo>
                  <a:cubicBezTo>
                    <a:pt x="5821" y="1325"/>
                    <a:pt x="5867" y="1233"/>
                    <a:pt x="5867" y="1142"/>
                  </a:cubicBezTo>
                  <a:cubicBezTo>
                    <a:pt x="5867" y="1028"/>
                    <a:pt x="5821" y="937"/>
                    <a:pt x="5752" y="868"/>
                  </a:cubicBezTo>
                  <a:cubicBezTo>
                    <a:pt x="5661" y="777"/>
                    <a:pt x="5593" y="754"/>
                    <a:pt x="5479" y="754"/>
                  </a:cubicBezTo>
                  <a:close/>
                  <a:moveTo>
                    <a:pt x="4132" y="891"/>
                  </a:moveTo>
                  <a:cubicBezTo>
                    <a:pt x="3949" y="891"/>
                    <a:pt x="3767" y="1074"/>
                    <a:pt x="3767" y="1256"/>
                  </a:cubicBezTo>
                  <a:cubicBezTo>
                    <a:pt x="3789" y="1485"/>
                    <a:pt x="3949" y="1622"/>
                    <a:pt x="4132" y="1622"/>
                  </a:cubicBezTo>
                  <a:cubicBezTo>
                    <a:pt x="4337" y="1622"/>
                    <a:pt x="4520" y="1439"/>
                    <a:pt x="4520" y="1256"/>
                  </a:cubicBezTo>
                  <a:cubicBezTo>
                    <a:pt x="4497" y="1028"/>
                    <a:pt x="4337" y="891"/>
                    <a:pt x="4132" y="891"/>
                  </a:cubicBezTo>
                  <a:close/>
                  <a:moveTo>
                    <a:pt x="8560" y="1667"/>
                  </a:moveTo>
                  <a:cubicBezTo>
                    <a:pt x="8560" y="1667"/>
                    <a:pt x="8537" y="1667"/>
                    <a:pt x="8537" y="1690"/>
                  </a:cubicBezTo>
                  <a:lnTo>
                    <a:pt x="8560" y="1690"/>
                  </a:lnTo>
                  <a:cubicBezTo>
                    <a:pt x="8560" y="1690"/>
                    <a:pt x="8560" y="1667"/>
                    <a:pt x="8560" y="1667"/>
                  </a:cubicBezTo>
                  <a:close/>
                  <a:moveTo>
                    <a:pt x="2808" y="982"/>
                  </a:moveTo>
                  <a:cubicBezTo>
                    <a:pt x="2762" y="982"/>
                    <a:pt x="2580" y="1051"/>
                    <a:pt x="2557" y="1097"/>
                  </a:cubicBezTo>
                  <a:cubicBezTo>
                    <a:pt x="2488" y="1165"/>
                    <a:pt x="2443" y="1256"/>
                    <a:pt x="2420" y="1348"/>
                  </a:cubicBezTo>
                  <a:cubicBezTo>
                    <a:pt x="2420" y="1462"/>
                    <a:pt x="2488" y="1553"/>
                    <a:pt x="2534" y="1599"/>
                  </a:cubicBezTo>
                  <a:cubicBezTo>
                    <a:pt x="2603" y="1667"/>
                    <a:pt x="2694" y="1713"/>
                    <a:pt x="2785" y="1736"/>
                  </a:cubicBezTo>
                  <a:cubicBezTo>
                    <a:pt x="2831" y="1736"/>
                    <a:pt x="3013" y="1667"/>
                    <a:pt x="3036" y="1622"/>
                  </a:cubicBezTo>
                  <a:cubicBezTo>
                    <a:pt x="3105" y="1553"/>
                    <a:pt x="3150" y="1462"/>
                    <a:pt x="3173" y="1370"/>
                  </a:cubicBezTo>
                  <a:cubicBezTo>
                    <a:pt x="3173" y="1256"/>
                    <a:pt x="3128" y="1165"/>
                    <a:pt x="3059" y="1097"/>
                  </a:cubicBezTo>
                  <a:cubicBezTo>
                    <a:pt x="2991" y="1051"/>
                    <a:pt x="2899" y="982"/>
                    <a:pt x="2808" y="982"/>
                  </a:cubicBezTo>
                  <a:close/>
                  <a:moveTo>
                    <a:pt x="8583" y="1736"/>
                  </a:moveTo>
                  <a:cubicBezTo>
                    <a:pt x="8583" y="1736"/>
                    <a:pt x="8583" y="1736"/>
                    <a:pt x="8583" y="1758"/>
                  </a:cubicBezTo>
                  <a:cubicBezTo>
                    <a:pt x="8583" y="1758"/>
                    <a:pt x="8606" y="1736"/>
                    <a:pt x="8606" y="1736"/>
                  </a:cubicBezTo>
                  <a:close/>
                  <a:moveTo>
                    <a:pt x="1461" y="1165"/>
                  </a:moveTo>
                  <a:cubicBezTo>
                    <a:pt x="1256" y="1165"/>
                    <a:pt x="1119" y="1279"/>
                    <a:pt x="1119" y="1485"/>
                  </a:cubicBezTo>
                  <a:cubicBezTo>
                    <a:pt x="1119" y="1690"/>
                    <a:pt x="1233" y="1827"/>
                    <a:pt x="1461" y="1827"/>
                  </a:cubicBezTo>
                  <a:cubicBezTo>
                    <a:pt x="1667" y="1827"/>
                    <a:pt x="1781" y="1713"/>
                    <a:pt x="1781" y="1485"/>
                  </a:cubicBezTo>
                  <a:cubicBezTo>
                    <a:pt x="1781" y="1279"/>
                    <a:pt x="1667" y="1165"/>
                    <a:pt x="1461" y="1165"/>
                  </a:cubicBezTo>
                  <a:close/>
                  <a:moveTo>
                    <a:pt x="7465" y="1250"/>
                  </a:moveTo>
                  <a:cubicBezTo>
                    <a:pt x="7395" y="1250"/>
                    <a:pt x="7338" y="1295"/>
                    <a:pt x="7282" y="1370"/>
                  </a:cubicBezTo>
                  <a:cubicBezTo>
                    <a:pt x="7190" y="1439"/>
                    <a:pt x="7168" y="1530"/>
                    <a:pt x="7168" y="1644"/>
                  </a:cubicBezTo>
                  <a:cubicBezTo>
                    <a:pt x="7168" y="1736"/>
                    <a:pt x="7190" y="1827"/>
                    <a:pt x="7282" y="1895"/>
                  </a:cubicBezTo>
                  <a:cubicBezTo>
                    <a:pt x="7350" y="1964"/>
                    <a:pt x="7419" y="1987"/>
                    <a:pt x="7533" y="1987"/>
                  </a:cubicBezTo>
                  <a:cubicBezTo>
                    <a:pt x="7647" y="1987"/>
                    <a:pt x="7715" y="1964"/>
                    <a:pt x="7784" y="1895"/>
                  </a:cubicBezTo>
                  <a:cubicBezTo>
                    <a:pt x="7875" y="1804"/>
                    <a:pt x="7898" y="1736"/>
                    <a:pt x="7898" y="1622"/>
                  </a:cubicBezTo>
                  <a:cubicBezTo>
                    <a:pt x="7898" y="1507"/>
                    <a:pt x="7875" y="1439"/>
                    <a:pt x="7784" y="1370"/>
                  </a:cubicBezTo>
                  <a:cubicBezTo>
                    <a:pt x="7693" y="1279"/>
                    <a:pt x="7670" y="1256"/>
                    <a:pt x="7510" y="1256"/>
                  </a:cubicBezTo>
                  <a:cubicBezTo>
                    <a:pt x="7494" y="1252"/>
                    <a:pt x="7479" y="1250"/>
                    <a:pt x="7465" y="1250"/>
                  </a:cubicBezTo>
                  <a:close/>
                  <a:moveTo>
                    <a:pt x="6163" y="1348"/>
                  </a:moveTo>
                  <a:cubicBezTo>
                    <a:pt x="5958" y="1370"/>
                    <a:pt x="5821" y="1507"/>
                    <a:pt x="5821" y="1736"/>
                  </a:cubicBezTo>
                  <a:cubicBezTo>
                    <a:pt x="5821" y="1941"/>
                    <a:pt x="5981" y="2101"/>
                    <a:pt x="6209" y="2101"/>
                  </a:cubicBezTo>
                  <a:cubicBezTo>
                    <a:pt x="6414" y="2078"/>
                    <a:pt x="6551" y="1941"/>
                    <a:pt x="6551" y="1713"/>
                  </a:cubicBezTo>
                  <a:cubicBezTo>
                    <a:pt x="6551" y="1507"/>
                    <a:pt x="6392" y="1348"/>
                    <a:pt x="6163" y="1348"/>
                  </a:cubicBezTo>
                  <a:close/>
                  <a:moveTo>
                    <a:pt x="4888" y="1501"/>
                  </a:moveTo>
                  <a:cubicBezTo>
                    <a:pt x="4872" y="1501"/>
                    <a:pt x="4856" y="1503"/>
                    <a:pt x="4839" y="1507"/>
                  </a:cubicBezTo>
                  <a:cubicBezTo>
                    <a:pt x="4748" y="1507"/>
                    <a:pt x="4657" y="1530"/>
                    <a:pt x="4588" y="1599"/>
                  </a:cubicBezTo>
                  <a:cubicBezTo>
                    <a:pt x="4543" y="1644"/>
                    <a:pt x="4474" y="1827"/>
                    <a:pt x="4474" y="1873"/>
                  </a:cubicBezTo>
                  <a:cubicBezTo>
                    <a:pt x="4497" y="1964"/>
                    <a:pt x="4520" y="2055"/>
                    <a:pt x="4588" y="2124"/>
                  </a:cubicBezTo>
                  <a:cubicBezTo>
                    <a:pt x="4663" y="2180"/>
                    <a:pt x="4739" y="2221"/>
                    <a:pt x="4814" y="2221"/>
                  </a:cubicBezTo>
                  <a:cubicBezTo>
                    <a:pt x="4830" y="2221"/>
                    <a:pt x="4846" y="2219"/>
                    <a:pt x="4862" y="2215"/>
                  </a:cubicBezTo>
                  <a:cubicBezTo>
                    <a:pt x="4954" y="2215"/>
                    <a:pt x="5045" y="2192"/>
                    <a:pt x="5113" y="2124"/>
                  </a:cubicBezTo>
                  <a:cubicBezTo>
                    <a:pt x="5182" y="2032"/>
                    <a:pt x="5182" y="1941"/>
                    <a:pt x="5227" y="1850"/>
                  </a:cubicBezTo>
                  <a:cubicBezTo>
                    <a:pt x="5182" y="1758"/>
                    <a:pt x="5182" y="1667"/>
                    <a:pt x="5091" y="1599"/>
                  </a:cubicBezTo>
                  <a:cubicBezTo>
                    <a:pt x="5034" y="1542"/>
                    <a:pt x="4962" y="1501"/>
                    <a:pt x="4888" y="1501"/>
                  </a:cubicBezTo>
                  <a:close/>
                  <a:moveTo>
                    <a:pt x="3538" y="1622"/>
                  </a:moveTo>
                  <a:cubicBezTo>
                    <a:pt x="3333" y="1622"/>
                    <a:pt x="3196" y="1758"/>
                    <a:pt x="3196" y="1964"/>
                  </a:cubicBezTo>
                  <a:cubicBezTo>
                    <a:pt x="3196" y="2169"/>
                    <a:pt x="3333" y="2306"/>
                    <a:pt x="3538" y="2306"/>
                  </a:cubicBezTo>
                  <a:cubicBezTo>
                    <a:pt x="3744" y="2306"/>
                    <a:pt x="3881" y="2169"/>
                    <a:pt x="3881" y="1964"/>
                  </a:cubicBezTo>
                  <a:cubicBezTo>
                    <a:pt x="3881" y="1758"/>
                    <a:pt x="3744" y="1622"/>
                    <a:pt x="3538" y="1622"/>
                  </a:cubicBezTo>
                  <a:close/>
                  <a:moveTo>
                    <a:pt x="2192" y="1758"/>
                  </a:moveTo>
                  <a:cubicBezTo>
                    <a:pt x="1986" y="1758"/>
                    <a:pt x="1849" y="1895"/>
                    <a:pt x="1849" y="2101"/>
                  </a:cubicBezTo>
                  <a:cubicBezTo>
                    <a:pt x="1849" y="2306"/>
                    <a:pt x="1986" y="2420"/>
                    <a:pt x="2192" y="2420"/>
                  </a:cubicBezTo>
                  <a:cubicBezTo>
                    <a:pt x="2397" y="2420"/>
                    <a:pt x="2534" y="2306"/>
                    <a:pt x="2534" y="2101"/>
                  </a:cubicBezTo>
                  <a:cubicBezTo>
                    <a:pt x="2534" y="1895"/>
                    <a:pt x="2397" y="1758"/>
                    <a:pt x="2192" y="1758"/>
                  </a:cubicBezTo>
                  <a:close/>
                  <a:moveTo>
                    <a:pt x="889" y="1870"/>
                  </a:moveTo>
                  <a:cubicBezTo>
                    <a:pt x="875" y="1870"/>
                    <a:pt x="860" y="1871"/>
                    <a:pt x="845" y="1873"/>
                  </a:cubicBezTo>
                  <a:cubicBezTo>
                    <a:pt x="640" y="1873"/>
                    <a:pt x="503" y="2010"/>
                    <a:pt x="525" y="2215"/>
                  </a:cubicBezTo>
                  <a:cubicBezTo>
                    <a:pt x="525" y="2398"/>
                    <a:pt x="685" y="2535"/>
                    <a:pt x="868" y="2535"/>
                  </a:cubicBezTo>
                  <a:cubicBezTo>
                    <a:pt x="1050" y="2512"/>
                    <a:pt x="1187" y="2420"/>
                    <a:pt x="1187" y="2169"/>
                  </a:cubicBezTo>
                  <a:cubicBezTo>
                    <a:pt x="1166" y="2000"/>
                    <a:pt x="1067" y="1870"/>
                    <a:pt x="889" y="1870"/>
                  </a:cubicBezTo>
                  <a:close/>
                  <a:moveTo>
                    <a:pt x="8263" y="1850"/>
                  </a:moveTo>
                  <a:cubicBezTo>
                    <a:pt x="8058" y="1873"/>
                    <a:pt x="7898" y="2032"/>
                    <a:pt x="7898" y="2238"/>
                  </a:cubicBezTo>
                  <a:cubicBezTo>
                    <a:pt x="7898" y="2443"/>
                    <a:pt x="8058" y="2603"/>
                    <a:pt x="8263" y="2603"/>
                  </a:cubicBezTo>
                  <a:cubicBezTo>
                    <a:pt x="8491" y="2603"/>
                    <a:pt x="8651" y="2443"/>
                    <a:pt x="8628" y="2215"/>
                  </a:cubicBezTo>
                  <a:cubicBezTo>
                    <a:pt x="8628" y="2010"/>
                    <a:pt x="8491" y="1873"/>
                    <a:pt x="8263" y="1850"/>
                  </a:cubicBezTo>
                  <a:close/>
                  <a:moveTo>
                    <a:pt x="6917" y="1987"/>
                  </a:moveTo>
                  <a:cubicBezTo>
                    <a:pt x="6825" y="2032"/>
                    <a:pt x="6711" y="2032"/>
                    <a:pt x="6665" y="2124"/>
                  </a:cubicBezTo>
                  <a:cubicBezTo>
                    <a:pt x="6597" y="2192"/>
                    <a:pt x="6551" y="2283"/>
                    <a:pt x="6574" y="2375"/>
                  </a:cubicBezTo>
                  <a:cubicBezTo>
                    <a:pt x="6574" y="2466"/>
                    <a:pt x="6597" y="2557"/>
                    <a:pt x="6665" y="2626"/>
                  </a:cubicBezTo>
                  <a:cubicBezTo>
                    <a:pt x="6711" y="2671"/>
                    <a:pt x="6894" y="2740"/>
                    <a:pt x="6939" y="2740"/>
                  </a:cubicBezTo>
                  <a:cubicBezTo>
                    <a:pt x="7031" y="2717"/>
                    <a:pt x="7122" y="2694"/>
                    <a:pt x="7190" y="2603"/>
                  </a:cubicBezTo>
                  <a:cubicBezTo>
                    <a:pt x="7259" y="2535"/>
                    <a:pt x="7305" y="2443"/>
                    <a:pt x="7282" y="2352"/>
                  </a:cubicBezTo>
                  <a:cubicBezTo>
                    <a:pt x="7282" y="2261"/>
                    <a:pt x="7259" y="2169"/>
                    <a:pt x="7190" y="2101"/>
                  </a:cubicBezTo>
                  <a:cubicBezTo>
                    <a:pt x="7099" y="2032"/>
                    <a:pt x="7008" y="2032"/>
                    <a:pt x="6917" y="1987"/>
                  </a:cubicBezTo>
                  <a:close/>
                  <a:moveTo>
                    <a:pt x="5593" y="2101"/>
                  </a:moveTo>
                  <a:cubicBezTo>
                    <a:pt x="5547" y="2101"/>
                    <a:pt x="5479" y="2124"/>
                    <a:pt x="5433" y="2124"/>
                  </a:cubicBezTo>
                  <a:cubicBezTo>
                    <a:pt x="5364" y="2169"/>
                    <a:pt x="5319" y="2238"/>
                    <a:pt x="5273" y="2283"/>
                  </a:cubicBezTo>
                  <a:cubicBezTo>
                    <a:pt x="5227" y="2329"/>
                    <a:pt x="5273" y="2420"/>
                    <a:pt x="5205" y="2466"/>
                  </a:cubicBezTo>
                  <a:cubicBezTo>
                    <a:pt x="5227" y="2512"/>
                    <a:pt x="5227" y="2580"/>
                    <a:pt x="5250" y="2626"/>
                  </a:cubicBezTo>
                  <a:cubicBezTo>
                    <a:pt x="5296" y="2694"/>
                    <a:pt x="5364" y="2740"/>
                    <a:pt x="5433" y="2786"/>
                  </a:cubicBezTo>
                  <a:cubicBezTo>
                    <a:pt x="5479" y="2808"/>
                    <a:pt x="5547" y="2786"/>
                    <a:pt x="5593" y="2831"/>
                  </a:cubicBezTo>
                  <a:cubicBezTo>
                    <a:pt x="5615" y="2808"/>
                    <a:pt x="5644" y="2808"/>
                    <a:pt x="5670" y="2808"/>
                  </a:cubicBezTo>
                  <a:cubicBezTo>
                    <a:pt x="5695" y="2808"/>
                    <a:pt x="5718" y="2808"/>
                    <a:pt x="5730" y="2786"/>
                  </a:cubicBezTo>
                  <a:cubicBezTo>
                    <a:pt x="5798" y="2740"/>
                    <a:pt x="5867" y="2694"/>
                    <a:pt x="5912" y="2626"/>
                  </a:cubicBezTo>
                  <a:cubicBezTo>
                    <a:pt x="5935" y="2580"/>
                    <a:pt x="5935" y="2512"/>
                    <a:pt x="5935" y="2466"/>
                  </a:cubicBezTo>
                  <a:cubicBezTo>
                    <a:pt x="5935" y="2420"/>
                    <a:pt x="5935" y="2352"/>
                    <a:pt x="5912" y="2306"/>
                  </a:cubicBezTo>
                  <a:cubicBezTo>
                    <a:pt x="5867" y="2261"/>
                    <a:pt x="5821" y="2192"/>
                    <a:pt x="5752" y="2146"/>
                  </a:cubicBezTo>
                  <a:cubicBezTo>
                    <a:pt x="5707" y="2124"/>
                    <a:pt x="5638" y="2101"/>
                    <a:pt x="5593" y="2101"/>
                  </a:cubicBezTo>
                  <a:close/>
                  <a:moveTo>
                    <a:pt x="4246" y="2261"/>
                  </a:moveTo>
                  <a:cubicBezTo>
                    <a:pt x="4041" y="2261"/>
                    <a:pt x="3904" y="2398"/>
                    <a:pt x="3904" y="2603"/>
                  </a:cubicBezTo>
                  <a:cubicBezTo>
                    <a:pt x="3904" y="2808"/>
                    <a:pt x="4041" y="2945"/>
                    <a:pt x="4246" y="2945"/>
                  </a:cubicBezTo>
                  <a:cubicBezTo>
                    <a:pt x="4451" y="2945"/>
                    <a:pt x="4588" y="2808"/>
                    <a:pt x="4588" y="2603"/>
                  </a:cubicBezTo>
                  <a:cubicBezTo>
                    <a:pt x="4588" y="2398"/>
                    <a:pt x="4451" y="2261"/>
                    <a:pt x="4246" y="2261"/>
                  </a:cubicBezTo>
                  <a:close/>
                  <a:moveTo>
                    <a:pt x="2934" y="2373"/>
                  </a:moveTo>
                  <a:cubicBezTo>
                    <a:pt x="2923" y="2373"/>
                    <a:pt x="2911" y="2373"/>
                    <a:pt x="2899" y="2375"/>
                  </a:cubicBezTo>
                  <a:cubicBezTo>
                    <a:pt x="2694" y="2375"/>
                    <a:pt x="2580" y="2512"/>
                    <a:pt x="2557" y="2694"/>
                  </a:cubicBezTo>
                  <a:cubicBezTo>
                    <a:pt x="2557" y="2900"/>
                    <a:pt x="2717" y="3037"/>
                    <a:pt x="2899" y="3037"/>
                  </a:cubicBezTo>
                  <a:cubicBezTo>
                    <a:pt x="3082" y="3037"/>
                    <a:pt x="3242" y="2900"/>
                    <a:pt x="3242" y="2694"/>
                  </a:cubicBezTo>
                  <a:cubicBezTo>
                    <a:pt x="3242" y="2523"/>
                    <a:pt x="3102" y="2373"/>
                    <a:pt x="2934" y="2373"/>
                  </a:cubicBezTo>
                  <a:close/>
                  <a:moveTo>
                    <a:pt x="1598" y="2466"/>
                  </a:moveTo>
                  <a:cubicBezTo>
                    <a:pt x="1438" y="2466"/>
                    <a:pt x="1256" y="2626"/>
                    <a:pt x="1256" y="2808"/>
                  </a:cubicBezTo>
                  <a:cubicBezTo>
                    <a:pt x="1256" y="2945"/>
                    <a:pt x="1416" y="3128"/>
                    <a:pt x="1575" y="3128"/>
                  </a:cubicBezTo>
                  <a:cubicBezTo>
                    <a:pt x="1585" y="3129"/>
                    <a:pt x="1594" y="3130"/>
                    <a:pt x="1603" y="3130"/>
                  </a:cubicBezTo>
                  <a:cubicBezTo>
                    <a:pt x="1756" y="3130"/>
                    <a:pt x="1918" y="2959"/>
                    <a:pt x="1918" y="2808"/>
                  </a:cubicBezTo>
                  <a:cubicBezTo>
                    <a:pt x="1918" y="2649"/>
                    <a:pt x="1758" y="2466"/>
                    <a:pt x="1598" y="2466"/>
                  </a:cubicBezTo>
                  <a:close/>
                  <a:moveTo>
                    <a:pt x="8908" y="2505"/>
                  </a:moveTo>
                  <a:cubicBezTo>
                    <a:pt x="8894" y="2505"/>
                    <a:pt x="8872" y="2516"/>
                    <a:pt x="8834" y="2535"/>
                  </a:cubicBezTo>
                  <a:cubicBezTo>
                    <a:pt x="8651" y="2603"/>
                    <a:pt x="8606" y="2786"/>
                    <a:pt x="8674" y="2968"/>
                  </a:cubicBezTo>
                  <a:cubicBezTo>
                    <a:pt x="8720" y="3105"/>
                    <a:pt x="8834" y="3174"/>
                    <a:pt x="8971" y="3196"/>
                  </a:cubicBezTo>
                  <a:cubicBezTo>
                    <a:pt x="8988" y="3202"/>
                    <a:pt x="9001" y="3205"/>
                    <a:pt x="9010" y="3205"/>
                  </a:cubicBezTo>
                  <a:cubicBezTo>
                    <a:pt x="9039" y="3205"/>
                    <a:pt x="9039" y="3179"/>
                    <a:pt x="9039" y="3128"/>
                  </a:cubicBezTo>
                  <a:cubicBezTo>
                    <a:pt x="9039" y="3128"/>
                    <a:pt x="9039" y="3105"/>
                    <a:pt x="9039" y="3060"/>
                  </a:cubicBezTo>
                  <a:cubicBezTo>
                    <a:pt x="9016" y="2945"/>
                    <a:pt x="9016" y="2786"/>
                    <a:pt x="8948" y="2626"/>
                  </a:cubicBezTo>
                  <a:cubicBezTo>
                    <a:pt x="8948" y="2603"/>
                    <a:pt x="8948" y="2603"/>
                    <a:pt x="8948" y="2580"/>
                  </a:cubicBezTo>
                  <a:cubicBezTo>
                    <a:pt x="8935" y="2527"/>
                    <a:pt x="8929" y="2505"/>
                    <a:pt x="8908" y="2505"/>
                  </a:cubicBezTo>
                  <a:close/>
                  <a:moveTo>
                    <a:pt x="137" y="2626"/>
                  </a:moveTo>
                  <a:cubicBezTo>
                    <a:pt x="115" y="2626"/>
                    <a:pt x="92" y="2671"/>
                    <a:pt x="69" y="2694"/>
                  </a:cubicBezTo>
                  <a:cubicBezTo>
                    <a:pt x="69" y="2694"/>
                    <a:pt x="46" y="2717"/>
                    <a:pt x="46" y="2740"/>
                  </a:cubicBezTo>
                  <a:cubicBezTo>
                    <a:pt x="23" y="2854"/>
                    <a:pt x="23" y="2945"/>
                    <a:pt x="23" y="3060"/>
                  </a:cubicBezTo>
                  <a:cubicBezTo>
                    <a:pt x="0" y="3174"/>
                    <a:pt x="46" y="3219"/>
                    <a:pt x="160" y="3242"/>
                  </a:cubicBezTo>
                  <a:lnTo>
                    <a:pt x="252" y="3242"/>
                  </a:lnTo>
                  <a:cubicBezTo>
                    <a:pt x="366" y="3242"/>
                    <a:pt x="480" y="3219"/>
                    <a:pt x="525" y="3082"/>
                  </a:cubicBezTo>
                  <a:cubicBezTo>
                    <a:pt x="571" y="2945"/>
                    <a:pt x="571" y="2740"/>
                    <a:pt x="388" y="2649"/>
                  </a:cubicBezTo>
                  <a:cubicBezTo>
                    <a:pt x="343" y="2637"/>
                    <a:pt x="303" y="2637"/>
                    <a:pt x="263" y="2637"/>
                  </a:cubicBezTo>
                  <a:cubicBezTo>
                    <a:pt x="223" y="2637"/>
                    <a:pt x="183" y="2637"/>
                    <a:pt x="137" y="2626"/>
                  </a:cubicBezTo>
                  <a:close/>
                  <a:moveTo>
                    <a:pt x="7670" y="2603"/>
                  </a:moveTo>
                  <a:cubicBezTo>
                    <a:pt x="7578" y="2626"/>
                    <a:pt x="7487" y="2649"/>
                    <a:pt x="7419" y="2717"/>
                  </a:cubicBezTo>
                  <a:cubicBezTo>
                    <a:pt x="7350" y="2763"/>
                    <a:pt x="7305" y="2877"/>
                    <a:pt x="7305" y="2968"/>
                  </a:cubicBezTo>
                  <a:cubicBezTo>
                    <a:pt x="7305" y="3037"/>
                    <a:pt x="7327" y="3151"/>
                    <a:pt x="7396" y="3219"/>
                  </a:cubicBezTo>
                  <a:cubicBezTo>
                    <a:pt x="7464" y="3288"/>
                    <a:pt x="7578" y="3333"/>
                    <a:pt x="7670" y="3333"/>
                  </a:cubicBezTo>
                  <a:cubicBezTo>
                    <a:pt x="7761" y="3333"/>
                    <a:pt x="7852" y="3288"/>
                    <a:pt x="7921" y="3242"/>
                  </a:cubicBezTo>
                  <a:cubicBezTo>
                    <a:pt x="7989" y="3174"/>
                    <a:pt x="8035" y="3060"/>
                    <a:pt x="8035" y="2968"/>
                  </a:cubicBezTo>
                  <a:cubicBezTo>
                    <a:pt x="8035" y="2900"/>
                    <a:pt x="7989" y="2786"/>
                    <a:pt x="7944" y="2717"/>
                  </a:cubicBezTo>
                  <a:cubicBezTo>
                    <a:pt x="7875" y="2649"/>
                    <a:pt x="7761" y="2626"/>
                    <a:pt x="7670" y="2603"/>
                  </a:cubicBezTo>
                  <a:close/>
                  <a:moveTo>
                    <a:pt x="6323" y="2740"/>
                  </a:moveTo>
                  <a:cubicBezTo>
                    <a:pt x="6232" y="2740"/>
                    <a:pt x="6140" y="2763"/>
                    <a:pt x="6072" y="2831"/>
                  </a:cubicBezTo>
                  <a:cubicBezTo>
                    <a:pt x="6004" y="2900"/>
                    <a:pt x="5981" y="2991"/>
                    <a:pt x="5981" y="3082"/>
                  </a:cubicBezTo>
                  <a:cubicBezTo>
                    <a:pt x="5981" y="3288"/>
                    <a:pt x="6118" y="3402"/>
                    <a:pt x="6323" y="3402"/>
                  </a:cubicBezTo>
                  <a:cubicBezTo>
                    <a:pt x="6529" y="3402"/>
                    <a:pt x="6665" y="3288"/>
                    <a:pt x="6665" y="3060"/>
                  </a:cubicBezTo>
                  <a:cubicBezTo>
                    <a:pt x="6665" y="2854"/>
                    <a:pt x="6529" y="2740"/>
                    <a:pt x="6323" y="2740"/>
                  </a:cubicBezTo>
                  <a:close/>
                  <a:moveTo>
                    <a:pt x="4976" y="2877"/>
                  </a:moveTo>
                  <a:cubicBezTo>
                    <a:pt x="4794" y="2877"/>
                    <a:pt x="4634" y="3014"/>
                    <a:pt x="4634" y="3219"/>
                  </a:cubicBezTo>
                  <a:cubicBezTo>
                    <a:pt x="4657" y="3402"/>
                    <a:pt x="4794" y="3539"/>
                    <a:pt x="4999" y="3539"/>
                  </a:cubicBezTo>
                  <a:cubicBezTo>
                    <a:pt x="5182" y="3516"/>
                    <a:pt x="5319" y="3402"/>
                    <a:pt x="5319" y="3196"/>
                  </a:cubicBezTo>
                  <a:cubicBezTo>
                    <a:pt x="5319" y="3014"/>
                    <a:pt x="5159" y="2877"/>
                    <a:pt x="4976" y="2877"/>
                  </a:cubicBezTo>
                  <a:close/>
                  <a:moveTo>
                    <a:pt x="3630" y="2968"/>
                  </a:moveTo>
                  <a:cubicBezTo>
                    <a:pt x="3470" y="2968"/>
                    <a:pt x="3287" y="3151"/>
                    <a:pt x="3310" y="3311"/>
                  </a:cubicBezTo>
                  <a:cubicBezTo>
                    <a:pt x="3310" y="3461"/>
                    <a:pt x="3472" y="3632"/>
                    <a:pt x="3625" y="3632"/>
                  </a:cubicBezTo>
                  <a:cubicBezTo>
                    <a:pt x="3634" y="3632"/>
                    <a:pt x="3643" y="3631"/>
                    <a:pt x="3653" y="3630"/>
                  </a:cubicBezTo>
                  <a:cubicBezTo>
                    <a:pt x="3812" y="3630"/>
                    <a:pt x="3972" y="3448"/>
                    <a:pt x="3972" y="3288"/>
                  </a:cubicBezTo>
                  <a:cubicBezTo>
                    <a:pt x="3972" y="3128"/>
                    <a:pt x="3789" y="2968"/>
                    <a:pt x="3630" y="2968"/>
                  </a:cubicBezTo>
                  <a:close/>
                  <a:moveTo>
                    <a:pt x="2283" y="3128"/>
                  </a:moveTo>
                  <a:cubicBezTo>
                    <a:pt x="2078" y="3128"/>
                    <a:pt x="1986" y="3242"/>
                    <a:pt x="1986" y="3470"/>
                  </a:cubicBezTo>
                  <a:cubicBezTo>
                    <a:pt x="1986" y="3653"/>
                    <a:pt x="2100" y="3744"/>
                    <a:pt x="2306" y="3744"/>
                  </a:cubicBezTo>
                  <a:cubicBezTo>
                    <a:pt x="2511" y="3744"/>
                    <a:pt x="2603" y="3630"/>
                    <a:pt x="2603" y="3425"/>
                  </a:cubicBezTo>
                  <a:cubicBezTo>
                    <a:pt x="2603" y="3219"/>
                    <a:pt x="2488" y="3128"/>
                    <a:pt x="2283" y="3128"/>
                  </a:cubicBezTo>
                  <a:close/>
                  <a:moveTo>
                    <a:pt x="936" y="3219"/>
                  </a:moveTo>
                  <a:cubicBezTo>
                    <a:pt x="845" y="3219"/>
                    <a:pt x="777" y="3265"/>
                    <a:pt x="731" y="3311"/>
                  </a:cubicBezTo>
                  <a:cubicBezTo>
                    <a:pt x="685" y="3356"/>
                    <a:pt x="617" y="3448"/>
                    <a:pt x="640" y="3539"/>
                  </a:cubicBezTo>
                  <a:cubicBezTo>
                    <a:pt x="662" y="3584"/>
                    <a:pt x="662" y="3630"/>
                    <a:pt x="662" y="3676"/>
                  </a:cubicBezTo>
                  <a:cubicBezTo>
                    <a:pt x="708" y="3744"/>
                    <a:pt x="777" y="3790"/>
                    <a:pt x="822" y="3836"/>
                  </a:cubicBezTo>
                  <a:cubicBezTo>
                    <a:pt x="834" y="3847"/>
                    <a:pt x="856" y="3847"/>
                    <a:pt x="885" y="3847"/>
                  </a:cubicBezTo>
                  <a:cubicBezTo>
                    <a:pt x="913" y="3847"/>
                    <a:pt x="948" y="3847"/>
                    <a:pt x="982" y="3858"/>
                  </a:cubicBezTo>
                  <a:cubicBezTo>
                    <a:pt x="991" y="3861"/>
                    <a:pt x="1000" y="3863"/>
                    <a:pt x="1009" y="3863"/>
                  </a:cubicBezTo>
                  <a:cubicBezTo>
                    <a:pt x="1069" y="3863"/>
                    <a:pt x="1128" y="3804"/>
                    <a:pt x="1187" y="3744"/>
                  </a:cubicBezTo>
                  <a:cubicBezTo>
                    <a:pt x="1233" y="3699"/>
                    <a:pt x="1256" y="3630"/>
                    <a:pt x="1256" y="3539"/>
                  </a:cubicBezTo>
                  <a:cubicBezTo>
                    <a:pt x="1256" y="3448"/>
                    <a:pt x="1233" y="3379"/>
                    <a:pt x="1165" y="3311"/>
                  </a:cubicBezTo>
                  <a:cubicBezTo>
                    <a:pt x="1119" y="3265"/>
                    <a:pt x="1028" y="3242"/>
                    <a:pt x="936" y="3219"/>
                  </a:cubicBezTo>
                  <a:close/>
                  <a:moveTo>
                    <a:pt x="8355" y="3242"/>
                  </a:moveTo>
                  <a:cubicBezTo>
                    <a:pt x="8149" y="3242"/>
                    <a:pt x="8035" y="3379"/>
                    <a:pt x="8035" y="3584"/>
                  </a:cubicBezTo>
                  <a:cubicBezTo>
                    <a:pt x="8035" y="3790"/>
                    <a:pt x="8172" y="3904"/>
                    <a:pt x="8377" y="3904"/>
                  </a:cubicBezTo>
                  <a:cubicBezTo>
                    <a:pt x="8583" y="3904"/>
                    <a:pt x="8697" y="3767"/>
                    <a:pt x="8720" y="3562"/>
                  </a:cubicBezTo>
                  <a:cubicBezTo>
                    <a:pt x="8720" y="3470"/>
                    <a:pt x="8674" y="3402"/>
                    <a:pt x="8628" y="3333"/>
                  </a:cubicBezTo>
                  <a:cubicBezTo>
                    <a:pt x="8537" y="3265"/>
                    <a:pt x="8469" y="3242"/>
                    <a:pt x="8355" y="3242"/>
                  </a:cubicBezTo>
                  <a:close/>
                  <a:moveTo>
                    <a:pt x="7031" y="3333"/>
                  </a:moveTo>
                  <a:cubicBezTo>
                    <a:pt x="6825" y="3333"/>
                    <a:pt x="6688" y="3470"/>
                    <a:pt x="6688" y="3676"/>
                  </a:cubicBezTo>
                  <a:cubicBezTo>
                    <a:pt x="6688" y="3767"/>
                    <a:pt x="6711" y="3858"/>
                    <a:pt x="6780" y="3904"/>
                  </a:cubicBezTo>
                  <a:cubicBezTo>
                    <a:pt x="6848" y="3995"/>
                    <a:pt x="6939" y="4018"/>
                    <a:pt x="7053" y="4018"/>
                  </a:cubicBezTo>
                  <a:cubicBezTo>
                    <a:pt x="7236" y="3995"/>
                    <a:pt x="7373" y="3881"/>
                    <a:pt x="7373" y="3676"/>
                  </a:cubicBezTo>
                  <a:cubicBezTo>
                    <a:pt x="7373" y="3470"/>
                    <a:pt x="7236" y="3333"/>
                    <a:pt x="7031" y="3333"/>
                  </a:cubicBezTo>
                  <a:close/>
                  <a:moveTo>
                    <a:pt x="5730" y="3470"/>
                  </a:moveTo>
                  <a:cubicBezTo>
                    <a:pt x="5570" y="3470"/>
                    <a:pt x="5387" y="3630"/>
                    <a:pt x="5387" y="3813"/>
                  </a:cubicBezTo>
                  <a:cubicBezTo>
                    <a:pt x="5387" y="3973"/>
                    <a:pt x="5547" y="4132"/>
                    <a:pt x="5707" y="4132"/>
                  </a:cubicBezTo>
                  <a:cubicBezTo>
                    <a:pt x="5716" y="4134"/>
                    <a:pt x="5725" y="4134"/>
                    <a:pt x="5734" y="4134"/>
                  </a:cubicBezTo>
                  <a:cubicBezTo>
                    <a:pt x="5887" y="4134"/>
                    <a:pt x="6049" y="3963"/>
                    <a:pt x="6049" y="3813"/>
                  </a:cubicBezTo>
                  <a:cubicBezTo>
                    <a:pt x="6049" y="3653"/>
                    <a:pt x="5889" y="3470"/>
                    <a:pt x="5730" y="3470"/>
                  </a:cubicBezTo>
                  <a:close/>
                  <a:moveTo>
                    <a:pt x="4383" y="3562"/>
                  </a:moveTo>
                  <a:cubicBezTo>
                    <a:pt x="4314" y="3607"/>
                    <a:pt x="4246" y="3630"/>
                    <a:pt x="4178" y="3653"/>
                  </a:cubicBezTo>
                  <a:cubicBezTo>
                    <a:pt x="4086" y="3721"/>
                    <a:pt x="4063" y="3813"/>
                    <a:pt x="4041" y="3904"/>
                  </a:cubicBezTo>
                  <a:cubicBezTo>
                    <a:pt x="4041" y="3973"/>
                    <a:pt x="4086" y="4041"/>
                    <a:pt x="4132" y="4109"/>
                  </a:cubicBezTo>
                  <a:cubicBezTo>
                    <a:pt x="4178" y="4201"/>
                    <a:pt x="4292" y="4201"/>
                    <a:pt x="4360" y="4246"/>
                  </a:cubicBezTo>
                  <a:cubicBezTo>
                    <a:pt x="4429" y="4224"/>
                    <a:pt x="4520" y="4201"/>
                    <a:pt x="4588" y="4155"/>
                  </a:cubicBezTo>
                  <a:cubicBezTo>
                    <a:pt x="4657" y="4109"/>
                    <a:pt x="4657" y="3995"/>
                    <a:pt x="4702" y="3904"/>
                  </a:cubicBezTo>
                  <a:cubicBezTo>
                    <a:pt x="4680" y="3836"/>
                    <a:pt x="4657" y="3767"/>
                    <a:pt x="4611" y="3699"/>
                  </a:cubicBezTo>
                  <a:cubicBezTo>
                    <a:pt x="4566" y="3607"/>
                    <a:pt x="4451" y="3630"/>
                    <a:pt x="4383" y="3562"/>
                  </a:cubicBezTo>
                  <a:close/>
                  <a:moveTo>
                    <a:pt x="3036" y="3744"/>
                  </a:moveTo>
                  <a:cubicBezTo>
                    <a:pt x="2831" y="3744"/>
                    <a:pt x="2740" y="3836"/>
                    <a:pt x="2740" y="4041"/>
                  </a:cubicBezTo>
                  <a:cubicBezTo>
                    <a:pt x="2740" y="4246"/>
                    <a:pt x="2831" y="4338"/>
                    <a:pt x="3036" y="4338"/>
                  </a:cubicBezTo>
                  <a:cubicBezTo>
                    <a:pt x="3242" y="4338"/>
                    <a:pt x="3333" y="4246"/>
                    <a:pt x="3333" y="4041"/>
                  </a:cubicBezTo>
                  <a:cubicBezTo>
                    <a:pt x="3333" y="3836"/>
                    <a:pt x="3242" y="3744"/>
                    <a:pt x="3036" y="3744"/>
                  </a:cubicBezTo>
                  <a:close/>
                  <a:moveTo>
                    <a:pt x="1690" y="3836"/>
                  </a:moveTo>
                  <a:cubicBezTo>
                    <a:pt x="1530" y="3836"/>
                    <a:pt x="1393" y="3995"/>
                    <a:pt x="1393" y="4155"/>
                  </a:cubicBezTo>
                  <a:cubicBezTo>
                    <a:pt x="1393" y="4315"/>
                    <a:pt x="1530" y="4452"/>
                    <a:pt x="1690" y="4452"/>
                  </a:cubicBezTo>
                  <a:cubicBezTo>
                    <a:pt x="1849" y="4452"/>
                    <a:pt x="1986" y="4315"/>
                    <a:pt x="1986" y="4155"/>
                  </a:cubicBezTo>
                  <a:cubicBezTo>
                    <a:pt x="1986" y="3973"/>
                    <a:pt x="1849" y="3836"/>
                    <a:pt x="1690" y="3836"/>
                  </a:cubicBezTo>
                  <a:close/>
                  <a:moveTo>
                    <a:pt x="9016" y="3836"/>
                  </a:moveTo>
                  <a:cubicBezTo>
                    <a:pt x="8902" y="3858"/>
                    <a:pt x="8788" y="3995"/>
                    <a:pt x="8765" y="4109"/>
                  </a:cubicBezTo>
                  <a:cubicBezTo>
                    <a:pt x="8765" y="4292"/>
                    <a:pt x="8811" y="4406"/>
                    <a:pt x="8971" y="4497"/>
                  </a:cubicBezTo>
                  <a:cubicBezTo>
                    <a:pt x="8986" y="4497"/>
                    <a:pt x="8991" y="4508"/>
                    <a:pt x="9000" y="4508"/>
                  </a:cubicBezTo>
                  <a:cubicBezTo>
                    <a:pt x="9004" y="4508"/>
                    <a:pt x="9009" y="4505"/>
                    <a:pt x="9016" y="4497"/>
                  </a:cubicBezTo>
                  <a:cubicBezTo>
                    <a:pt x="9016" y="4383"/>
                    <a:pt x="9039" y="4269"/>
                    <a:pt x="9062" y="4155"/>
                  </a:cubicBezTo>
                  <a:cubicBezTo>
                    <a:pt x="9039" y="4064"/>
                    <a:pt x="9039" y="3973"/>
                    <a:pt x="9085" y="3904"/>
                  </a:cubicBezTo>
                  <a:cubicBezTo>
                    <a:pt x="9085" y="3858"/>
                    <a:pt x="9062" y="3836"/>
                    <a:pt x="9016" y="3836"/>
                  </a:cubicBezTo>
                  <a:close/>
                  <a:moveTo>
                    <a:pt x="343" y="3973"/>
                  </a:moveTo>
                  <a:cubicBezTo>
                    <a:pt x="206" y="3973"/>
                    <a:pt x="46" y="4155"/>
                    <a:pt x="46" y="4292"/>
                  </a:cubicBezTo>
                  <a:cubicBezTo>
                    <a:pt x="46" y="4429"/>
                    <a:pt x="229" y="4589"/>
                    <a:pt x="343" y="4589"/>
                  </a:cubicBezTo>
                  <a:cubicBezTo>
                    <a:pt x="480" y="4589"/>
                    <a:pt x="662" y="4406"/>
                    <a:pt x="640" y="4269"/>
                  </a:cubicBezTo>
                  <a:cubicBezTo>
                    <a:pt x="640" y="4132"/>
                    <a:pt x="480" y="3973"/>
                    <a:pt x="343" y="3973"/>
                  </a:cubicBezTo>
                  <a:close/>
                  <a:moveTo>
                    <a:pt x="7761" y="3973"/>
                  </a:moveTo>
                  <a:cubicBezTo>
                    <a:pt x="7578" y="3973"/>
                    <a:pt x="7419" y="4109"/>
                    <a:pt x="7442" y="4315"/>
                  </a:cubicBezTo>
                  <a:cubicBezTo>
                    <a:pt x="7442" y="4486"/>
                    <a:pt x="7561" y="4637"/>
                    <a:pt x="7745" y="4637"/>
                  </a:cubicBezTo>
                  <a:cubicBezTo>
                    <a:pt x="7758" y="4637"/>
                    <a:pt x="7771" y="4636"/>
                    <a:pt x="7784" y="4634"/>
                  </a:cubicBezTo>
                  <a:cubicBezTo>
                    <a:pt x="7967" y="4634"/>
                    <a:pt x="8103" y="4497"/>
                    <a:pt x="8103" y="4315"/>
                  </a:cubicBezTo>
                  <a:cubicBezTo>
                    <a:pt x="8103" y="4109"/>
                    <a:pt x="7944" y="3973"/>
                    <a:pt x="7761" y="3973"/>
                  </a:cubicBezTo>
                  <a:close/>
                  <a:moveTo>
                    <a:pt x="6414" y="4087"/>
                  </a:moveTo>
                  <a:cubicBezTo>
                    <a:pt x="6255" y="4087"/>
                    <a:pt x="6072" y="4269"/>
                    <a:pt x="6095" y="4429"/>
                  </a:cubicBezTo>
                  <a:cubicBezTo>
                    <a:pt x="6095" y="4589"/>
                    <a:pt x="6277" y="4749"/>
                    <a:pt x="6414" y="4749"/>
                  </a:cubicBezTo>
                  <a:cubicBezTo>
                    <a:pt x="6597" y="4749"/>
                    <a:pt x="6757" y="4566"/>
                    <a:pt x="6757" y="4406"/>
                  </a:cubicBezTo>
                  <a:cubicBezTo>
                    <a:pt x="6757" y="4246"/>
                    <a:pt x="6574" y="4087"/>
                    <a:pt x="6414" y="4087"/>
                  </a:cubicBezTo>
                  <a:close/>
                  <a:moveTo>
                    <a:pt x="5091" y="4246"/>
                  </a:moveTo>
                  <a:cubicBezTo>
                    <a:pt x="4885" y="4246"/>
                    <a:pt x="4771" y="4338"/>
                    <a:pt x="4771" y="4543"/>
                  </a:cubicBezTo>
                  <a:cubicBezTo>
                    <a:pt x="4771" y="4749"/>
                    <a:pt x="4885" y="4840"/>
                    <a:pt x="5091" y="4840"/>
                  </a:cubicBezTo>
                  <a:cubicBezTo>
                    <a:pt x="5296" y="4840"/>
                    <a:pt x="5387" y="4749"/>
                    <a:pt x="5387" y="4543"/>
                  </a:cubicBezTo>
                  <a:cubicBezTo>
                    <a:pt x="5387" y="4338"/>
                    <a:pt x="5296" y="4246"/>
                    <a:pt x="5091" y="4246"/>
                  </a:cubicBezTo>
                  <a:close/>
                  <a:moveTo>
                    <a:pt x="3767" y="4338"/>
                  </a:moveTo>
                  <a:cubicBezTo>
                    <a:pt x="3607" y="4338"/>
                    <a:pt x="3470" y="4497"/>
                    <a:pt x="3470" y="4657"/>
                  </a:cubicBezTo>
                  <a:cubicBezTo>
                    <a:pt x="3470" y="4817"/>
                    <a:pt x="3607" y="4954"/>
                    <a:pt x="3789" y="4954"/>
                  </a:cubicBezTo>
                  <a:cubicBezTo>
                    <a:pt x="3949" y="4954"/>
                    <a:pt x="4086" y="4794"/>
                    <a:pt x="4063" y="4634"/>
                  </a:cubicBezTo>
                  <a:cubicBezTo>
                    <a:pt x="4063" y="4475"/>
                    <a:pt x="3926" y="4338"/>
                    <a:pt x="3767" y="4338"/>
                  </a:cubicBezTo>
                  <a:close/>
                  <a:moveTo>
                    <a:pt x="2420" y="4475"/>
                  </a:moveTo>
                  <a:cubicBezTo>
                    <a:pt x="2260" y="4497"/>
                    <a:pt x="2123" y="4634"/>
                    <a:pt x="2123" y="4771"/>
                  </a:cubicBezTo>
                  <a:cubicBezTo>
                    <a:pt x="2123" y="4840"/>
                    <a:pt x="2192" y="4954"/>
                    <a:pt x="2215" y="5000"/>
                  </a:cubicBezTo>
                  <a:cubicBezTo>
                    <a:pt x="2283" y="5068"/>
                    <a:pt x="2351" y="5068"/>
                    <a:pt x="2420" y="5091"/>
                  </a:cubicBezTo>
                  <a:cubicBezTo>
                    <a:pt x="2511" y="5045"/>
                    <a:pt x="2603" y="5045"/>
                    <a:pt x="2648" y="4977"/>
                  </a:cubicBezTo>
                  <a:cubicBezTo>
                    <a:pt x="2717" y="4908"/>
                    <a:pt x="2717" y="4840"/>
                    <a:pt x="2740" y="4771"/>
                  </a:cubicBezTo>
                  <a:cubicBezTo>
                    <a:pt x="2740" y="4612"/>
                    <a:pt x="2580" y="4475"/>
                    <a:pt x="2420" y="4475"/>
                  </a:cubicBezTo>
                  <a:close/>
                  <a:moveTo>
                    <a:pt x="1073" y="4612"/>
                  </a:moveTo>
                  <a:cubicBezTo>
                    <a:pt x="1005" y="4612"/>
                    <a:pt x="936" y="4634"/>
                    <a:pt x="891" y="4680"/>
                  </a:cubicBezTo>
                  <a:cubicBezTo>
                    <a:pt x="845" y="4749"/>
                    <a:pt x="799" y="4794"/>
                    <a:pt x="822" y="4886"/>
                  </a:cubicBezTo>
                  <a:cubicBezTo>
                    <a:pt x="799" y="4977"/>
                    <a:pt x="845" y="5022"/>
                    <a:pt x="891" y="5068"/>
                  </a:cubicBezTo>
                  <a:cubicBezTo>
                    <a:pt x="959" y="5159"/>
                    <a:pt x="1028" y="5137"/>
                    <a:pt x="1096" y="5159"/>
                  </a:cubicBezTo>
                  <a:cubicBezTo>
                    <a:pt x="1187" y="5159"/>
                    <a:pt x="1233" y="5114"/>
                    <a:pt x="1279" y="5068"/>
                  </a:cubicBezTo>
                  <a:cubicBezTo>
                    <a:pt x="1370" y="5022"/>
                    <a:pt x="1347" y="4931"/>
                    <a:pt x="1347" y="4863"/>
                  </a:cubicBezTo>
                  <a:cubicBezTo>
                    <a:pt x="1370" y="4771"/>
                    <a:pt x="1324" y="4726"/>
                    <a:pt x="1279" y="4680"/>
                  </a:cubicBezTo>
                  <a:cubicBezTo>
                    <a:pt x="1210" y="4612"/>
                    <a:pt x="1165" y="4612"/>
                    <a:pt x="1073" y="4612"/>
                  </a:cubicBezTo>
                  <a:close/>
                  <a:moveTo>
                    <a:pt x="8514" y="4589"/>
                  </a:moveTo>
                  <a:cubicBezTo>
                    <a:pt x="8332" y="4589"/>
                    <a:pt x="8172" y="4771"/>
                    <a:pt x="8172" y="4931"/>
                  </a:cubicBezTo>
                  <a:cubicBezTo>
                    <a:pt x="8172" y="5091"/>
                    <a:pt x="8355" y="5251"/>
                    <a:pt x="8514" y="5251"/>
                  </a:cubicBezTo>
                  <a:cubicBezTo>
                    <a:pt x="8674" y="5251"/>
                    <a:pt x="8857" y="5068"/>
                    <a:pt x="8834" y="4908"/>
                  </a:cubicBezTo>
                  <a:cubicBezTo>
                    <a:pt x="8834" y="4749"/>
                    <a:pt x="8651" y="4589"/>
                    <a:pt x="8514" y="4589"/>
                  </a:cubicBezTo>
                  <a:close/>
                  <a:moveTo>
                    <a:pt x="7145" y="4703"/>
                  </a:moveTo>
                  <a:cubicBezTo>
                    <a:pt x="6962" y="4726"/>
                    <a:pt x="6871" y="4817"/>
                    <a:pt x="6871" y="5022"/>
                  </a:cubicBezTo>
                  <a:cubicBezTo>
                    <a:pt x="6871" y="5228"/>
                    <a:pt x="6962" y="5319"/>
                    <a:pt x="7168" y="5319"/>
                  </a:cubicBezTo>
                  <a:cubicBezTo>
                    <a:pt x="7373" y="5319"/>
                    <a:pt x="7464" y="5228"/>
                    <a:pt x="7464" y="5000"/>
                  </a:cubicBezTo>
                  <a:cubicBezTo>
                    <a:pt x="7464" y="4794"/>
                    <a:pt x="7373" y="4703"/>
                    <a:pt x="7145" y="4703"/>
                  </a:cubicBezTo>
                  <a:close/>
                  <a:moveTo>
                    <a:pt x="5798" y="4840"/>
                  </a:moveTo>
                  <a:cubicBezTo>
                    <a:pt x="5661" y="4840"/>
                    <a:pt x="5524" y="5000"/>
                    <a:pt x="5524" y="5159"/>
                  </a:cubicBezTo>
                  <a:cubicBezTo>
                    <a:pt x="5524" y="5319"/>
                    <a:pt x="5661" y="5456"/>
                    <a:pt x="5821" y="5456"/>
                  </a:cubicBezTo>
                  <a:cubicBezTo>
                    <a:pt x="5981" y="5456"/>
                    <a:pt x="6118" y="5319"/>
                    <a:pt x="6118" y="5137"/>
                  </a:cubicBezTo>
                  <a:cubicBezTo>
                    <a:pt x="6118" y="4977"/>
                    <a:pt x="5981" y="4840"/>
                    <a:pt x="5798" y="4840"/>
                  </a:cubicBezTo>
                  <a:close/>
                  <a:moveTo>
                    <a:pt x="4474" y="4954"/>
                  </a:moveTo>
                  <a:cubicBezTo>
                    <a:pt x="4406" y="4954"/>
                    <a:pt x="4337" y="4977"/>
                    <a:pt x="4269" y="5022"/>
                  </a:cubicBezTo>
                  <a:cubicBezTo>
                    <a:pt x="4200" y="5091"/>
                    <a:pt x="4178" y="5159"/>
                    <a:pt x="4178" y="5228"/>
                  </a:cubicBezTo>
                  <a:cubicBezTo>
                    <a:pt x="4155" y="5388"/>
                    <a:pt x="4314" y="5547"/>
                    <a:pt x="4474" y="5547"/>
                  </a:cubicBezTo>
                  <a:cubicBezTo>
                    <a:pt x="4485" y="5549"/>
                    <a:pt x="4495" y="5550"/>
                    <a:pt x="4505" y="5550"/>
                  </a:cubicBezTo>
                  <a:cubicBezTo>
                    <a:pt x="4651" y="5550"/>
                    <a:pt x="4771" y="5400"/>
                    <a:pt x="4771" y="5251"/>
                  </a:cubicBezTo>
                  <a:cubicBezTo>
                    <a:pt x="4748" y="5182"/>
                    <a:pt x="4748" y="5091"/>
                    <a:pt x="4680" y="5045"/>
                  </a:cubicBezTo>
                  <a:cubicBezTo>
                    <a:pt x="4634" y="4977"/>
                    <a:pt x="4566" y="4954"/>
                    <a:pt x="4474" y="4954"/>
                  </a:cubicBezTo>
                  <a:close/>
                  <a:moveTo>
                    <a:pt x="3128" y="5114"/>
                  </a:moveTo>
                  <a:cubicBezTo>
                    <a:pt x="3059" y="5114"/>
                    <a:pt x="2991" y="5137"/>
                    <a:pt x="2945" y="5182"/>
                  </a:cubicBezTo>
                  <a:cubicBezTo>
                    <a:pt x="2876" y="5251"/>
                    <a:pt x="2854" y="5296"/>
                    <a:pt x="2854" y="5388"/>
                  </a:cubicBezTo>
                  <a:cubicBezTo>
                    <a:pt x="2854" y="5456"/>
                    <a:pt x="2876" y="5525"/>
                    <a:pt x="2945" y="5570"/>
                  </a:cubicBezTo>
                  <a:cubicBezTo>
                    <a:pt x="2991" y="5639"/>
                    <a:pt x="3059" y="5662"/>
                    <a:pt x="3150" y="5662"/>
                  </a:cubicBezTo>
                  <a:cubicBezTo>
                    <a:pt x="3219" y="5662"/>
                    <a:pt x="3264" y="5639"/>
                    <a:pt x="3333" y="5570"/>
                  </a:cubicBezTo>
                  <a:cubicBezTo>
                    <a:pt x="3379" y="5525"/>
                    <a:pt x="3401" y="5456"/>
                    <a:pt x="3401" y="5388"/>
                  </a:cubicBezTo>
                  <a:cubicBezTo>
                    <a:pt x="3401" y="5296"/>
                    <a:pt x="3379" y="5251"/>
                    <a:pt x="3333" y="5182"/>
                  </a:cubicBezTo>
                  <a:cubicBezTo>
                    <a:pt x="3264" y="5137"/>
                    <a:pt x="3219" y="5114"/>
                    <a:pt x="3128" y="5114"/>
                  </a:cubicBezTo>
                  <a:close/>
                  <a:moveTo>
                    <a:pt x="1826" y="5228"/>
                  </a:moveTo>
                  <a:cubicBezTo>
                    <a:pt x="1667" y="5228"/>
                    <a:pt x="1553" y="5319"/>
                    <a:pt x="1553" y="5502"/>
                  </a:cubicBezTo>
                  <a:cubicBezTo>
                    <a:pt x="1553" y="5662"/>
                    <a:pt x="1667" y="5753"/>
                    <a:pt x="1826" y="5753"/>
                  </a:cubicBezTo>
                  <a:cubicBezTo>
                    <a:pt x="1986" y="5753"/>
                    <a:pt x="2100" y="5639"/>
                    <a:pt x="2100" y="5479"/>
                  </a:cubicBezTo>
                  <a:cubicBezTo>
                    <a:pt x="2100" y="5319"/>
                    <a:pt x="1986" y="5228"/>
                    <a:pt x="1826" y="5228"/>
                  </a:cubicBezTo>
                  <a:close/>
                  <a:moveTo>
                    <a:pt x="480" y="5365"/>
                  </a:moveTo>
                  <a:cubicBezTo>
                    <a:pt x="411" y="5365"/>
                    <a:pt x="320" y="5388"/>
                    <a:pt x="297" y="5433"/>
                  </a:cubicBezTo>
                  <a:cubicBezTo>
                    <a:pt x="252" y="5479"/>
                    <a:pt x="206" y="5547"/>
                    <a:pt x="206" y="5639"/>
                  </a:cubicBezTo>
                  <a:cubicBezTo>
                    <a:pt x="229" y="5684"/>
                    <a:pt x="252" y="5776"/>
                    <a:pt x="297" y="5821"/>
                  </a:cubicBezTo>
                  <a:cubicBezTo>
                    <a:pt x="343" y="5844"/>
                    <a:pt x="411" y="5867"/>
                    <a:pt x="480" y="5890"/>
                  </a:cubicBezTo>
                  <a:cubicBezTo>
                    <a:pt x="489" y="5893"/>
                    <a:pt x="499" y="5894"/>
                    <a:pt x="508" y="5894"/>
                  </a:cubicBezTo>
                  <a:cubicBezTo>
                    <a:pt x="567" y="5894"/>
                    <a:pt x="623" y="5841"/>
                    <a:pt x="662" y="5821"/>
                  </a:cubicBezTo>
                  <a:cubicBezTo>
                    <a:pt x="708" y="5776"/>
                    <a:pt x="731" y="5684"/>
                    <a:pt x="754" y="5616"/>
                  </a:cubicBezTo>
                  <a:cubicBezTo>
                    <a:pt x="731" y="5547"/>
                    <a:pt x="708" y="5479"/>
                    <a:pt x="662" y="5433"/>
                  </a:cubicBezTo>
                  <a:cubicBezTo>
                    <a:pt x="617" y="5388"/>
                    <a:pt x="548" y="5365"/>
                    <a:pt x="480" y="5365"/>
                  </a:cubicBezTo>
                  <a:close/>
                  <a:moveTo>
                    <a:pt x="7875" y="5319"/>
                  </a:moveTo>
                  <a:cubicBezTo>
                    <a:pt x="7784" y="5319"/>
                    <a:pt x="7715" y="5365"/>
                    <a:pt x="7670" y="5411"/>
                  </a:cubicBezTo>
                  <a:cubicBezTo>
                    <a:pt x="7624" y="5456"/>
                    <a:pt x="7601" y="5525"/>
                    <a:pt x="7601" y="5616"/>
                  </a:cubicBezTo>
                  <a:cubicBezTo>
                    <a:pt x="7578" y="5707"/>
                    <a:pt x="7624" y="5799"/>
                    <a:pt x="7670" y="5844"/>
                  </a:cubicBezTo>
                  <a:cubicBezTo>
                    <a:pt x="7722" y="5879"/>
                    <a:pt x="7775" y="5928"/>
                    <a:pt x="7848" y="5928"/>
                  </a:cubicBezTo>
                  <a:cubicBezTo>
                    <a:pt x="7870" y="5928"/>
                    <a:pt x="7894" y="5923"/>
                    <a:pt x="7921" y="5913"/>
                  </a:cubicBezTo>
                  <a:cubicBezTo>
                    <a:pt x="7942" y="5923"/>
                    <a:pt x="7962" y="5928"/>
                    <a:pt x="7981" y="5928"/>
                  </a:cubicBezTo>
                  <a:cubicBezTo>
                    <a:pt x="8043" y="5928"/>
                    <a:pt x="8091" y="5879"/>
                    <a:pt x="8126" y="5844"/>
                  </a:cubicBezTo>
                  <a:cubicBezTo>
                    <a:pt x="8172" y="5799"/>
                    <a:pt x="8218" y="5707"/>
                    <a:pt x="8218" y="5616"/>
                  </a:cubicBezTo>
                  <a:cubicBezTo>
                    <a:pt x="8218" y="5502"/>
                    <a:pt x="8172" y="5433"/>
                    <a:pt x="8126" y="5388"/>
                  </a:cubicBezTo>
                  <a:cubicBezTo>
                    <a:pt x="8058" y="5342"/>
                    <a:pt x="7989" y="5319"/>
                    <a:pt x="7875" y="5319"/>
                  </a:cubicBezTo>
                  <a:close/>
                  <a:moveTo>
                    <a:pt x="6551" y="5456"/>
                  </a:moveTo>
                  <a:cubicBezTo>
                    <a:pt x="6392" y="5456"/>
                    <a:pt x="6255" y="5593"/>
                    <a:pt x="6255" y="5753"/>
                  </a:cubicBezTo>
                  <a:cubicBezTo>
                    <a:pt x="6255" y="5913"/>
                    <a:pt x="6392" y="6050"/>
                    <a:pt x="6574" y="6050"/>
                  </a:cubicBezTo>
                  <a:cubicBezTo>
                    <a:pt x="6711" y="6050"/>
                    <a:pt x="6871" y="5913"/>
                    <a:pt x="6871" y="5753"/>
                  </a:cubicBezTo>
                  <a:cubicBezTo>
                    <a:pt x="6871" y="5593"/>
                    <a:pt x="6711" y="5456"/>
                    <a:pt x="6551" y="5456"/>
                  </a:cubicBezTo>
                  <a:close/>
                  <a:moveTo>
                    <a:pt x="5244" y="5564"/>
                  </a:moveTo>
                  <a:cubicBezTo>
                    <a:pt x="5231" y="5564"/>
                    <a:pt x="5217" y="5566"/>
                    <a:pt x="5205" y="5570"/>
                  </a:cubicBezTo>
                  <a:cubicBezTo>
                    <a:pt x="5136" y="5570"/>
                    <a:pt x="5045" y="5616"/>
                    <a:pt x="4999" y="5662"/>
                  </a:cubicBezTo>
                  <a:cubicBezTo>
                    <a:pt x="4954" y="5707"/>
                    <a:pt x="4908" y="5799"/>
                    <a:pt x="4931" y="5867"/>
                  </a:cubicBezTo>
                  <a:cubicBezTo>
                    <a:pt x="4931" y="5935"/>
                    <a:pt x="4976" y="6027"/>
                    <a:pt x="5022" y="6072"/>
                  </a:cubicBezTo>
                  <a:cubicBezTo>
                    <a:pt x="5059" y="6110"/>
                    <a:pt x="5127" y="6147"/>
                    <a:pt x="5188" y="6147"/>
                  </a:cubicBezTo>
                  <a:cubicBezTo>
                    <a:pt x="5202" y="6147"/>
                    <a:pt x="5215" y="6145"/>
                    <a:pt x="5227" y="6141"/>
                  </a:cubicBezTo>
                  <a:cubicBezTo>
                    <a:pt x="5296" y="6141"/>
                    <a:pt x="5364" y="6118"/>
                    <a:pt x="5433" y="6050"/>
                  </a:cubicBezTo>
                  <a:cubicBezTo>
                    <a:pt x="5479" y="6004"/>
                    <a:pt x="5501" y="5913"/>
                    <a:pt x="5524" y="5844"/>
                  </a:cubicBezTo>
                  <a:cubicBezTo>
                    <a:pt x="5479" y="5776"/>
                    <a:pt x="5479" y="5684"/>
                    <a:pt x="5410" y="5639"/>
                  </a:cubicBezTo>
                  <a:cubicBezTo>
                    <a:pt x="5373" y="5601"/>
                    <a:pt x="5305" y="5564"/>
                    <a:pt x="5244" y="5564"/>
                  </a:cubicBezTo>
                  <a:close/>
                  <a:moveTo>
                    <a:pt x="3881" y="5730"/>
                  </a:moveTo>
                  <a:cubicBezTo>
                    <a:pt x="3721" y="5730"/>
                    <a:pt x="3607" y="5844"/>
                    <a:pt x="3607" y="6004"/>
                  </a:cubicBezTo>
                  <a:cubicBezTo>
                    <a:pt x="3607" y="6164"/>
                    <a:pt x="3721" y="6255"/>
                    <a:pt x="3881" y="6255"/>
                  </a:cubicBezTo>
                  <a:cubicBezTo>
                    <a:pt x="4041" y="6255"/>
                    <a:pt x="4132" y="6141"/>
                    <a:pt x="4132" y="5981"/>
                  </a:cubicBezTo>
                  <a:cubicBezTo>
                    <a:pt x="4132" y="5821"/>
                    <a:pt x="4041" y="5730"/>
                    <a:pt x="3881" y="5730"/>
                  </a:cubicBezTo>
                  <a:close/>
                  <a:moveTo>
                    <a:pt x="2534" y="5821"/>
                  </a:moveTo>
                  <a:cubicBezTo>
                    <a:pt x="2374" y="5821"/>
                    <a:pt x="2260" y="5935"/>
                    <a:pt x="2260" y="6095"/>
                  </a:cubicBezTo>
                  <a:cubicBezTo>
                    <a:pt x="2237" y="6209"/>
                    <a:pt x="2374" y="6369"/>
                    <a:pt x="2511" y="6369"/>
                  </a:cubicBezTo>
                  <a:cubicBezTo>
                    <a:pt x="2671" y="6346"/>
                    <a:pt x="2785" y="6255"/>
                    <a:pt x="2808" y="6095"/>
                  </a:cubicBezTo>
                  <a:cubicBezTo>
                    <a:pt x="2808" y="5935"/>
                    <a:pt x="2694" y="5821"/>
                    <a:pt x="2534" y="5821"/>
                  </a:cubicBezTo>
                  <a:close/>
                  <a:moveTo>
                    <a:pt x="1187" y="5958"/>
                  </a:moveTo>
                  <a:cubicBezTo>
                    <a:pt x="1165" y="5958"/>
                    <a:pt x="1096" y="6004"/>
                    <a:pt x="1050" y="6027"/>
                  </a:cubicBezTo>
                  <a:cubicBezTo>
                    <a:pt x="959" y="6050"/>
                    <a:pt x="959" y="6164"/>
                    <a:pt x="913" y="6209"/>
                  </a:cubicBezTo>
                  <a:cubicBezTo>
                    <a:pt x="959" y="6278"/>
                    <a:pt x="936" y="6346"/>
                    <a:pt x="1005" y="6392"/>
                  </a:cubicBezTo>
                  <a:cubicBezTo>
                    <a:pt x="1050" y="6460"/>
                    <a:pt x="1119" y="6460"/>
                    <a:pt x="1187" y="6483"/>
                  </a:cubicBezTo>
                  <a:cubicBezTo>
                    <a:pt x="1256" y="6460"/>
                    <a:pt x="1324" y="6460"/>
                    <a:pt x="1370" y="6392"/>
                  </a:cubicBezTo>
                  <a:cubicBezTo>
                    <a:pt x="1416" y="6346"/>
                    <a:pt x="1438" y="6278"/>
                    <a:pt x="1438" y="6232"/>
                  </a:cubicBezTo>
                  <a:cubicBezTo>
                    <a:pt x="1438" y="6164"/>
                    <a:pt x="1416" y="6095"/>
                    <a:pt x="1370" y="6050"/>
                  </a:cubicBezTo>
                  <a:cubicBezTo>
                    <a:pt x="1324" y="6004"/>
                    <a:pt x="1256" y="5981"/>
                    <a:pt x="1187" y="5958"/>
                  </a:cubicBezTo>
                  <a:close/>
                  <a:moveTo>
                    <a:pt x="8606" y="5958"/>
                  </a:moveTo>
                  <a:cubicBezTo>
                    <a:pt x="8469" y="5958"/>
                    <a:pt x="8309" y="6095"/>
                    <a:pt x="8309" y="6209"/>
                  </a:cubicBezTo>
                  <a:cubicBezTo>
                    <a:pt x="8286" y="6369"/>
                    <a:pt x="8400" y="6529"/>
                    <a:pt x="8537" y="6552"/>
                  </a:cubicBezTo>
                  <a:cubicBezTo>
                    <a:pt x="8549" y="6558"/>
                    <a:pt x="8562" y="6561"/>
                    <a:pt x="8573" y="6561"/>
                  </a:cubicBezTo>
                  <a:cubicBezTo>
                    <a:pt x="8604" y="6561"/>
                    <a:pt x="8628" y="6540"/>
                    <a:pt x="8628" y="6506"/>
                  </a:cubicBezTo>
                  <a:cubicBezTo>
                    <a:pt x="8674" y="6415"/>
                    <a:pt x="8697" y="6324"/>
                    <a:pt x="8697" y="6232"/>
                  </a:cubicBezTo>
                  <a:cubicBezTo>
                    <a:pt x="8720" y="6187"/>
                    <a:pt x="8720" y="6118"/>
                    <a:pt x="8743" y="6072"/>
                  </a:cubicBezTo>
                  <a:cubicBezTo>
                    <a:pt x="8743" y="6050"/>
                    <a:pt x="8765" y="6004"/>
                    <a:pt x="8765" y="6004"/>
                  </a:cubicBezTo>
                  <a:cubicBezTo>
                    <a:pt x="8743" y="5981"/>
                    <a:pt x="8697" y="5958"/>
                    <a:pt x="8674" y="5958"/>
                  </a:cubicBezTo>
                  <a:close/>
                  <a:moveTo>
                    <a:pt x="7259" y="6050"/>
                  </a:moveTo>
                  <a:cubicBezTo>
                    <a:pt x="7122" y="6072"/>
                    <a:pt x="6962" y="6232"/>
                    <a:pt x="6962" y="6369"/>
                  </a:cubicBezTo>
                  <a:cubicBezTo>
                    <a:pt x="6962" y="6483"/>
                    <a:pt x="7145" y="6666"/>
                    <a:pt x="7259" y="6666"/>
                  </a:cubicBezTo>
                  <a:cubicBezTo>
                    <a:pt x="7396" y="6666"/>
                    <a:pt x="7578" y="6483"/>
                    <a:pt x="7556" y="6346"/>
                  </a:cubicBezTo>
                  <a:cubicBezTo>
                    <a:pt x="7556" y="6209"/>
                    <a:pt x="7373" y="6050"/>
                    <a:pt x="7259" y="6050"/>
                  </a:cubicBezTo>
                  <a:close/>
                  <a:moveTo>
                    <a:pt x="5958" y="6232"/>
                  </a:moveTo>
                  <a:cubicBezTo>
                    <a:pt x="5867" y="6232"/>
                    <a:pt x="5821" y="6232"/>
                    <a:pt x="5752" y="6301"/>
                  </a:cubicBezTo>
                  <a:cubicBezTo>
                    <a:pt x="5684" y="6346"/>
                    <a:pt x="5684" y="6415"/>
                    <a:pt x="5684" y="6506"/>
                  </a:cubicBezTo>
                  <a:cubicBezTo>
                    <a:pt x="5684" y="6575"/>
                    <a:pt x="5707" y="6643"/>
                    <a:pt x="5752" y="6689"/>
                  </a:cubicBezTo>
                  <a:cubicBezTo>
                    <a:pt x="5821" y="6757"/>
                    <a:pt x="5867" y="6757"/>
                    <a:pt x="5958" y="6757"/>
                  </a:cubicBezTo>
                  <a:cubicBezTo>
                    <a:pt x="6026" y="6757"/>
                    <a:pt x="6095" y="6757"/>
                    <a:pt x="6163" y="6689"/>
                  </a:cubicBezTo>
                  <a:cubicBezTo>
                    <a:pt x="6209" y="6620"/>
                    <a:pt x="6232" y="6575"/>
                    <a:pt x="6209" y="6483"/>
                  </a:cubicBezTo>
                  <a:cubicBezTo>
                    <a:pt x="6232" y="6415"/>
                    <a:pt x="6209" y="6369"/>
                    <a:pt x="6163" y="6301"/>
                  </a:cubicBezTo>
                  <a:cubicBezTo>
                    <a:pt x="6095" y="6232"/>
                    <a:pt x="6026" y="6232"/>
                    <a:pt x="5958" y="6232"/>
                  </a:cubicBezTo>
                  <a:close/>
                  <a:moveTo>
                    <a:pt x="4588" y="6324"/>
                  </a:moveTo>
                  <a:cubicBezTo>
                    <a:pt x="4451" y="6324"/>
                    <a:pt x="4337" y="6438"/>
                    <a:pt x="4337" y="6597"/>
                  </a:cubicBezTo>
                  <a:cubicBezTo>
                    <a:pt x="4337" y="6757"/>
                    <a:pt x="4451" y="6871"/>
                    <a:pt x="4611" y="6871"/>
                  </a:cubicBezTo>
                  <a:cubicBezTo>
                    <a:pt x="4771" y="6871"/>
                    <a:pt x="4885" y="6757"/>
                    <a:pt x="4885" y="6575"/>
                  </a:cubicBezTo>
                  <a:cubicBezTo>
                    <a:pt x="4885" y="6438"/>
                    <a:pt x="4771" y="6324"/>
                    <a:pt x="4588" y="6324"/>
                  </a:cubicBezTo>
                  <a:close/>
                  <a:moveTo>
                    <a:pt x="3264" y="6460"/>
                  </a:moveTo>
                  <a:cubicBezTo>
                    <a:pt x="3150" y="6460"/>
                    <a:pt x="2991" y="6620"/>
                    <a:pt x="2991" y="6734"/>
                  </a:cubicBezTo>
                  <a:cubicBezTo>
                    <a:pt x="2991" y="6841"/>
                    <a:pt x="3130" y="6988"/>
                    <a:pt x="3242" y="6988"/>
                  </a:cubicBezTo>
                  <a:cubicBezTo>
                    <a:pt x="3249" y="6988"/>
                    <a:pt x="3257" y="6987"/>
                    <a:pt x="3264" y="6985"/>
                  </a:cubicBezTo>
                  <a:cubicBezTo>
                    <a:pt x="3401" y="6985"/>
                    <a:pt x="3538" y="6826"/>
                    <a:pt x="3538" y="6712"/>
                  </a:cubicBezTo>
                  <a:cubicBezTo>
                    <a:pt x="3538" y="6597"/>
                    <a:pt x="3356" y="6460"/>
                    <a:pt x="3264" y="6460"/>
                  </a:cubicBezTo>
                  <a:close/>
                  <a:moveTo>
                    <a:pt x="1918" y="6597"/>
                  </a:moveTo>
                  <a:cubicBezTo>
                    <a:pt x="1804" y="6597"/>
                    <a:pt x="1690" y="6712"/>
                    <a:pt x="1690" y="6826"/>
                  </a:cubicBezTo>
                  <a:cubicBezTo>
                    <a:pt x="1690" y="6951"/>
                    <a:pt x="1785" y="7057"/>
                    <a:pt x="1888" y="7057"/>
                  </a:cubicBezTo>
                  <a:cubicBezTo>
                    <a:pt x="1898" y="7057"/>
                    <a:pt x="1908" y="7056"/>
                    <a:pt x="1918" y="7054"/>
                  </a:cubicBezTo>
                  <a:cubicBezTo>
                    <a:pt x="1930" y="7056"/>
                    <a:pt x="1941" y="7057"/>
                    <a:pt x="1953" y="7057"/>
                  </a:cubicBezTo>
                  <a:cubicBezTo>
                    <a:pt x="2074" y="7057"/>
                    <a:pt x="2169" y="6951"/>
                    <a:pt x="2169" y="6826"/>
                  </a:cubicBezTo>
                  <a:cubicBezTo>
                    <a:pt x="2169" y="6689"/>
                    <a:pt x="2055" y="6597"/>
                    <a:pt x="1918" y="6597"/>
                  </a:cubicBezTo>
                  <a:close/>
                  <a:moveTo>
                    <a:pt x="597" y="6732"/>
                  </a:moveTo>
                  <a:cubicBezTo>
                    <a:pt x="588" y="6732"/>
                    <a:pt x="580" y="6733"/>
                    <a:pt x="571" y="6734"/>
                  </a:cubicBezTo>
                  <a:cubicBezTo>
                    <a:pt x="548" y="6734"/>
                    <a:pt x="503" y="6757"/>
                    <a:pt x="503" y="6757"/>
                  </a:cubicBezTo>
                  <a:cubicBezTo>
                    <a:pt x="457" y="6780"/>
                    <a:pt x="503" y="6803"/>
                    <a:pt x="503" y="6826"/>
                  </a:cubicBezTo>
                  <a:cubicBezTo>
                    <a:pt x="548" y="6940"/>
                    <a:pt x="594" y="7054"/>
                    <a:pt x="617" y="7145"/>
                  </a:cubicBezTo>
                  <a:cubicBezTo>
                    <a:pt x="626" y="7182"/>
                    <a:pt x="631" y="7193"/>
                    <a:pt x="636" y="7193"/>
                  </a:cubicBezTo>
                  <a:cubicBezTo>
                    <a:pt x="643" y="7193"/>
                    <a:pt x="649" y="7168"/>
                    <a:pt x="662" y="7168"/>
                  </a:cubicBezTo>
                  <a:cubicBezTo>
                    <a:pt x="777" y="7100"/>
                    <a:pt x="822" y="7054"/>
                    <a:pt x="822" y="6963"/>
                  </a:cubicBezTo>
                  <a:cubicBezTo>
                    <a:pt x="822" y="6857"/>
                    <a:pt x="705" y="6732"/>
                    <a:pt x="597" y="6732"/>
                  </a:cubicBezTo>
                  <a:close/>
                  <a:moveTo>
                    <a:pt x="7954" y="6683"/>
                  </a:moveTo>
                  <a:cubicBezTo>
                    <a:pt x="7903" y="6683"/>
                    <a:pt x="7863" y="6720"/>
                    <a:pt x="7807" y="6757"/>
                  </a:cubicBezTo>
                  <a:cubicBezTo>
                    <a:pt x="7738" y="6826"/>
                    <a:pt x="7738" y="6894"/>
                    <a:pt x="7738" y="6985"/>
                  </a:cubicBezTo>
                  <a:cubicBezTo>
                    <a:pt x="7715" y="7054"/>
                    <a:pt x="7761" y="7100"/>
                    <a:pt x="7807" y="7168"/>
                  </a:cubicBezTo>
                  <a:cubicBezTo>
                    <a:pt x="7875" y="7237"/>
                    <a:pt x="7944" y="7214"/>
                    <a:pt x="8012" y="7237"/>
                  </a:cubicBezTo>
                  <a:cubicBezTo>
                    <a:pt x="8103" y="7237"/>
                    <a:pt x="8149" y="7191"/>
                    <a:pt x="8195" y="7145"/>
                  </a:cubicBezTo>
                  <a:cubicBezTo>
                    <a:pt x="8263" y="7100"/>
                    <a:pt x="8263" y="7031"/>
                    <a:pt x="8263" y="6963"/>
                  </a:cubicBezTo>
                  <a:cubicBezTo>
                    <a:pt x="8286" y="6871"/>
                    <a:pt x="8263" y="6826"/>
                    <a:pt x="8195" y="6757"/>
                  </a:cubicBezTo>
                  <a:cubicBezTo>
                    <a:pt x="8149" y="6712"/>
                    <a:pt x="8081" y="6689"/>
                    <a:pt x="7989" y="6689"/>
                  </a:cubicBezTo>
                  <a:cubicBezTo>
                    <a:pt x="7977" y="6685"/>
                    <a:pt x="7965" y="6683"/>
                    <a:pt x="7954" y="6683"/>
                  </a:cubicBezTo>
                  <a:close/>
                  <a:moveTo>
                    <a:pt x="6665" y="6826"/>
                  </a:moveTo>
                  <a:cubicBezTo>
                    <a:pt x="6506" y="6826"/>
                    <a:pt x="6392" y="6940"/>
                    <a:pt x="6392" y="7100"/>
                  </a:cubicBezTo>
                  <a:cubicBezTo>
                    <a:pt x="6392" y="7259"/>
                    <a:pt x="6506" y="7373"/>
                    <a:pt x="6665" y="7373"/>
                  </a:cubicBezTo>
                  <a:cubicBezTo>
                    <a:pt x="6825" y="7373"/>
                    <a:pt x="6939" y="7259"/>
                    <a:pt x="6917" y="7100"/>
                  </a:cubicBezTo>
                  <a:cubicBezTo>
                    <a:pt x="6917" y="6940"/>
                    <a:pt x="6825" y="6826"/>
                    <a:pt x="6665" y="6826"/>
                  </a:cubicBezTo>
                  <a:close/>
                  <a:moveTo>
                    <a:pt x="5281" y="6934"/>
                  </a:moveTo>
                  <a:cubicBezTo>
                    <a:pt x="5226" y="6934"/>
                    <a:pt x="5173" y="6971"/>
                    <a:pt x="5136" y="7008"/>
                  </a:cubicBezTo>
                  <a:cubicBezTo>
                    <a:pt x="5091" y="7031"/>
                    <a:pt x="5068" y="7122"/>
                    <a:pt x="5045" y="7191"/>
                  </a:cubicBezTo>
                  <a:cubicBezTo>
                    <a:pt x="5022" y="7259"/>
                    <a:pt x="5091" y="7328"/>
                    <a:pt x="5113" y="7373"/>
                  </a:cubicBezTo>
                  <a:cubicBezTo>
                    <a:pt x="5159" y="7419"/>
                    <a:pt x="5250" y="7442"/>
                    <a:pt x="5296" y="7465"/>
                  </a:cubicBezTo>
                  <a:cubicBezTo>
                    <a:pt x="5309" y="7468"/>
                    <a:pt x="5321" y="7469"/>
                    <a:pt x="5333" y="7469"/>
                  </a:cubicBezTo>
                  <a:cubicBezTo>
                    <a:pt x="5406" y="7469"/>
                    <a:pt x="5462" y="7416"/>
                    <a:pt x="5501" y="7396"/>
                  </a:cubicBezTo>
                  <a:cubicBezTo>
                    <a:pt x="5547" y="7351"/>
                    <a:pt x="5570" y="7259"/>
                    <a:pt x="5593" y="7191"/>
                  </a:cubicBezTo>
                  <a:cubicBezTo>
                    <a:pt x="5570" y="7145"/>
                    <a:pt x="5547" y="7054"/>
                    <a:pt x="5501" y="7008"/>
                  </a:cubicBezTo>
                  <a:cubicBezTo>
                    <a:pt x="5456" y="6963"/>
                    <a:pt x="5387" y="6940"/>
                    <a:pt x="5319" y="6940"/>
                  </a:cubicBezTo>
                  <a:cubicBezTo>
                    <a:pt x="5306" y="6936"/>
                    <a:pt x="5294" y="6934"/>
                    <a:pt x="5281" y="6934"/>
                  </a:cubicBezTo>
                  <a:close/>
                  <a:moveTo>
                    <a:pt x="3995" y="7100"/>
                  </a:moveTo>
                  <a:cubicBezTo>
                    <a:pt x="3835" y="7100"/>
                    <a:pt x="3767" y="7168"/>
                    <a:pt x="3767" y="7351"/>
                  </a:cubicBezTo>
                  <a:cubicBezTo>
                    <a:pt x="3767" y="7510"/>
                    <a:pt x="3835" y="7556"/>
                    <a:pt x="4018" y="7556"/>
                  </a:cubicBezTo>
                  <a:cubicBezTo>
                    <a:pt x="4178" y="7556"/>
                    <a:pt x="4246" y="7488"/>
                    <a:pt x="4246" y="7328"/>
                  </a:cubicBezTo>
                  <a:cubicBezTo>
                    <a:pt x="4246" y="7168"/>
                    <a:pt x="4178" y="7100"/>
                    <a:pt x="3995" y="7100"/>
                  </a:cubicBezTo>
                  <a:close/>
                  <a:moveTo>
                    <a:pt x="2648" y="7191"/>
                  </a:moveTo>
                  <a:cubicBezTo>
                    <a:pt x="2580" y="7191"/>
                    <a:pt x="2534" y="7237"/>
                    <a:pt x="2488" y="7282"/>
                  </a:cubicBezTo>
                  <a:cubicBezTo>
                    <a:pt x="2443" y="7328"/>
                    <a:pt x="2443" y="7373"/>
                    <a:pt x="2420" y="7442"/>
                  </a:cubicBezTo>
                  <a:cubicBezTo>
                    <a:pt x="2420" y="7533"/>
                    <a:pt x="2488" y="7556"/>
                    <a:pt x="2511" y="7602"/>
                  </a:cubicBezTo>
                  <a:cubicBezTo>
                    <a:pt x="2557" y="7647"/>
                    <a:pt x="2603" y="7670"/>
                    <a:pt x="2671" y="7670"/>
                  </a:cubicBezTo>
                  <a:cubicBezTo>
                    <a:pt x="2740" y="7670"/>
                    <a:pt x="2785" y="7625"/>
                    <a:pt x="2831" y="7579"/>
                  </a:cubicBezTo>
                  <a:cubicBezTo>
                    <a:pt x="2876" y="7533"/>
                    <a:pt x="2922" y="7510"/>
                    <a:pt x="2899" y="7442"/>
                  </a:cubicBezTo>
                  <a:cubicBezTo>
                    <a:pt x="2899" y="7305"/>
                    <a:pt x="2785" y="7214"/>
                    <a:pt x="2648" y="7191"/>
                  </a:cubicBezTo>
                  <a:close/>
                  <a:moveTo>
                    <a:pt x="1324" y="7328"/>
                  </a:moveTo>
                  <a:cubicBezTo>
                    <a:pt x="1210" y="7328"/>
                    <a:pt x="1073" y="7465"/>
                    <a:pt x="1096" y="7579"/>
                  </a:cubicBezTo>
                  <a:cubicBezTo>
                    <a:pt x="1096" y="7693"/>
                    <a:pt x="1210" y="7807"/>
                    <a:pt x="1324" y="7807"/>
                  </a:cubicBezTo>
                  <a:cubicBezTo>
                    <a:pt x="1416" y="7807"/>
                    <a:pt x="1553" y="7693"/>
                    <a:pt x="1553" y="7556"/>
                  </a:cubicBezTo>
                  <a:cubicBezTo>
                    <a:pt x="1553" y="7442"/>
                    <a:pt x="1416" y="7328"/>
                    <a:pt x="1324" y="7328"/>
                  </a:cubicBezTo>
                  <a:close/>
                  <a:moveTo>
                    <a:pt x="7396" y="7419"/>
                  </a:moveTo>
                  <a:cubicBezTo>
                    <a:pt x="7327" y="7442"/>
                    <a:pt x="7259" y="7465"/>
                    <a:pt x="7213" y="7510"/>
                  </a:cubicBezTo>
                  <a:cubicBezTo>
                    <a:pt x="7168" y="7556"/>
                    <a:pt x="7145" y="7625"/>
                    <a:pt x="7122" y="7693"/>
                  </a:cubicBezTo>
                  <a:cubicBezTo>
                    <a:pt x="7122" y="7762"/>
                    <a:pt x="7168" y="7830"/>
                    <a:pt x="7213" y="7876"/>
                  </a:cubicBezTo>
                  <a:cubicBezTo>
                    <a:pt x="7236" y="7921"/>
                    <a:pt x="7327" y="7944"/>
                    <a:pt x="7373" y="7967"/>
                  </a:cubicBezTo>
                  <a:cubicBezTo>
                    <a:pt x="7386" y="7970"/>
                    <a:pt x="7398" y="7972"/>
                    <a:pt x="7410" y="7972"/>
                  </a:cubicBezTo>
                  <a:cubicBezTo>
                    <a:pt x="7483" y="7972"/>
                    <a:pt x="7539" y="7918"/>
                    <a:pt x="7578" y="7898"/>
                  </a:cubicBezTo>
                  <a:cubicBezTo>
                    <a:pt x="7624" y="7853"/>
                    <a:pt x="7647" y="7784"/>
                    <a:pt x="7670" y="7716"/>
                  </a:cubicBezTo>
                  <a:cubicBezTo>
                    <a:pt x="7693" y="7625"/>
                    <a:pt x="7624" y="7579"/>
                    <a:pt x="7578" y="7510"/>
                  </a:cubicBezTo>
                  <a:cubicBezTo>
                    <a:pt x="7556" y="7465"/>
                    <a:pt x="7464" y="7465"/>
                    <a:pt x="7396" y="7419"/>
                  </a:cubicBezTo>
                  <a:close/>
                  <a:moveTo>
                    <a:pt x="6072" y="7533"/>
                  </a:moveTo>
                  <a:cubicBezTo>
                    <a:pt x="6026" y="7533"/>
                    <a:pt x="5958" y="7579"/>
                    <a:pt x="5912" y="7602"/>
                  </a:cubicBezTo>
                  <a:cubicBezTo>
                    <a:pt x="5821" y="7647"/>
                    <a:pt x="5821" y="7716"/>
                    <a:pt x="5798" y="7807"/>
                  </a:cubicBezTo>
                  <a:cubicBezTo>
                    <a:pt x="5775" y="7830"/>
                    <a:pt x="5821" y="7898"/>
                    <a:pt x="5844" y="7944"/>
                  </a:cubicBezTo>
                  <a:cubicBezTo>
                    <a:pt x="5889" y="8035"/>
                    <a:pt x="5981" y="8035"/>
                    <a:pt x="6049" y="8081"/>
                  </a:cubicBezTo>
                  <a:cubicBezTo>
                    <a:pt x="6095" y="8013"/>
                    <a:pt x="6163" y="8035"/>
                    <a:pt x="6232" y="7990"/>
                  </a:cubicBezTo>
                  <a:cubicBezTo>
                    <a:pt x="6277" y="7944"/>
                    <a:pt x="6277" y="7853"/>
                    <a:pt x="6323" y="7807"/>
                  </a:cubicBezTo>
                  <a:cubicBezTo>
                    <a:pt x="6277" y="7762"/>
                    <a:pt x="6300" y="7693"/>
                    <a:pt x="6255" y="7647"/>
                  </a:cubicBezTo>
                  <a:cubicBezTo>
                    <a:pt x="6209" y="7579"/>
                    <a:pt x="6140" y="7556"/>
                    <a:pt x="6072" y="7533"/>
                  </a:cubicBezTo>
                  <a:close/>
                  <a:moveTo>
                    <a:pt x="4702" y="7693"/>
                  </a:moveTo>
                  <a:cubicBezTo>
                    <a:pt x="4566" y="7693"/>
                    <a:pt x="4474" y="7784"/>
                    <a:pt x="4474" y="7944"/>
                  </a:cubicBezTo>
                  <a:cubicBezTo>
                    <a:pt x="4474" y="8104"/>
                    <a:pt x="4543" y="8172"/>
                    <a:pt x="4702" y="8172"/>
                  </a:cubicBezTo>
                  <a:cubicBezTo>
                    <a:pt x="4862" y="8172"/>
                    <a:pt x="4954" y="8104"/>
                    <a:pt x="4954" y="7944"/>
                  </a:cubicBezTo>
                  <a:cubicBezTo>
                    <a:pt x="4954" y="7784"/>
                    <a:pt x="4862" y="7693"/>
                    <a:pt x="4702" y="7693"/>
                  </a:cubicBezTo>
                  <a:close/>
                  <a:moveTo>
                    <a:pt x="3382" y="7805"/>
                  </a:moveTo>
                  <a:cubicBezTo>
                    <a:pt x="3373" y="7805"/>
                    <a:pt x="3364" y="7805"/>
                    <a:pt x="3356" y="7807"/>
                  </a:cubicBezTo>
                  <a:cubicBezTo>
                    <a:pt x="3242" y="7807"/>
                    <a:pt x="3128" y="7944"/>
                    <a:pt x="3128" y="8058"/>
                  </a:cubicBezTo>
                  <a:cubicBezTo>
                    <a:pt x="3150" y="8150"/>
                    <a:pt x="3264" y="8264"/>
                    <a:pt x="3379" y="8264"/>
                  </a:cubicBezTo>
                  <a:cubicBezTo>
                    <a:pt x="3493" y="8264"/>
                    <a:pt x="3607" y="8150"/>
                    <a:pt x="3607" y="8035"/>
                  </a:cubicBezTo>
                  <a:cubicBezTo>
                    <a:pt x="3607" y="7930"/>
                    <a:pt x="3490" y="7805"/>
                    <a:pt x="3382" y="7805"/>
                  </a:cubicBezTo>
                  <a:close/>
                  <a:moveTo>
                    <a:pt x="2055" y="7967"/>
                  </a:moveTo>
                  <a:cubicBezTo>
                    <a:pt x="1941" y="7967"/>
                    <a:pt x="1849" y="8058"/>
                    <a:pt x="1849" y="8172"/>
                  </a:cubicBezTo>
                  <a:cubicBezTo>
                    <a:pt x="1849" y="8286"/>
                    <a:pt x="1941" y="8378"/>
                    <a:pt x="2055" y="8378"/>
                  </a:cubicBezTo>
                  <a:cubicBezTo>
                    <a:pt x="2192" y="8378"/>
                    <a:pt x="2260" y="8286"/>
                    <a:pt x="2260" y="8172"/>
                  </a:cubicBezTo>
                  <a:cubicBezTo>
                    <a:pt x="2260" y="8058"/>
                    <a:pt x="2192" y="7967"/>
                    <a:pt x="2055" y="7967"/>
                  </a:cubicBezTo>
                  <a:close/>
                  <a:moveTo>
                    <a:pt x="8041" y="8071"/>
                  </a:moveTo>
                  <a:cubicBezTo>
                    <a:pt x="8038" y="8071"/>
                    <a:pt x="8035" y="8073"/>
                    <a:pt x="8035" y="8081"/>
                  </a:cubicBezTo>
                  <a:cubicBezTo>
                    <a:pt x="7944" y="8127"/>
                    <a:pt x="7898" y="8195"/>
                    <a:pt x="7875" y="8309"/>
                  </a:cubicBezTo>
                  <a:cubicBezTo>
                    <a:pt x="7852" y="8332"/>
                    <a:pt x="7898" y="8378"/>
                    <a:pt x="7898" y="8423"/>
                  </a:cubicBezTo>
                  <a:cubicBezTo>
                    <a:pt x="7898" y="8423"/>
                    <a:pt x="7921" y="8423"/>
                    <a:pt x="7921" y="8446"/>
                  </a:cubicBezTo>
                  <a:cubicBezTo>
                    <a:pt x="7921" y="8423"/>
                    <a:pt x="7921" y="8423"/>
                    <a:pt x="7921" y="8423"/>
                  </a:cubicBezTo>
                  <a:cubicBezTo>
                    <a:pt x="7989" y="8309"/>
                    <a:pt x="8035" y="8218"/>
                    <a:pt x="8081" y="8104"/>
                  </a:cubicBezTo>
                  <a:cubicBezTo>
                    <a:pt x="8058" y="8104"/>
                    <a:pt x="8058" y="8081"/>
                    <a:pt x="8058" y="8081"/>
                  </a:cubicBezTo>
                  <a:cubicBezTo>
                    <a:pt x="8058" y="8081"/>
                    <a:pt x="8048" y="8071"/>
                    <a:pt x="8041" y="8071"/>
                  </a:cubicBezTo>
                  <a:close/>
                  <a:moveTo>
                    <a:pt x="6802" y="8195"/>
                  </a:moveTo>
                  <a:cubicBezTo>
                    <a:pt x="6643" y="8195"/>
                    <a:pt x="6551" y="8286"/>
                    <a:pt x="6551" y="8446"/>
                  </a:cubicBezTo>
                  <a:cubicBezTo>
                    <a:pt x="6551" y="8606"/>
                    <a:pt x="6643" y="8675"/>
                    <a:pt x="6802" y="8675"/>
                  </a:cubicBezTo>
                  <a:cubicBezTo>
                    <a:pt x="6962" y="8675"/>
                    <a:pt x="7031" y="8606"/>
                    <a:pt x="7031" y="8446"/>
                  </a:cubicBezTo>
                  <a:cubicBezTo>
                    <a:pt x="7031" y="8286"/>
                    <a:pt x="6962" y="8195"/>
                    <a:pt x="6802" y="8195"/>
                  </a:cubicBezTo>
                  <a:close/>
                  <a:moveTo>
                    <a:pt x="5456" y="8309"/>
                  </a:moveTo>
                  <a:cubicBezTo>
                    <a:pt x="5342" y="8309"/>
                    <a:pt x="5205" y="8423"/>
                    <a:pt x="5205" y="8538"/>
                  </a:cubicBezTo>
                  <a:cubicBezTo>
                    <a:pt x="5226" y="8643"/>
                    <a:pt x="5325" y="8768"/>
                    <a:pt x="5430" y="8768"/>
                  </a:cubicBezTo>
                  <a:cubicBezTo>
                    <a:pt x="5439" y="8768"/>
                    <a:pt x="5447" y="8768"/>
                    <a:pt x="5456" y="8766"/>
                  </a:cubicBezTo>
                  <a:cubicBezTo>
                    <a:pt x="5570" y="8766"/>
                    <a:pt x="5684" y="8652"/>
                    <a:pt x="5684" y="8538"/>
                  </a:cubicBezTo>
                  <a:cubicBezTo>
                    <a:pt x="5684" y="8401"/>
                    <a:pt x="5547" y="8309"/>
                    <a:pt x="5456" y="8309"/>
                  </a:cubicBezTo>
                  <a:close/>
                  <a:moveTo>
                    <a:pt x="4109" y="8469"/>
                  </a:moveTo>
                  <a:cubicBezTo>
                    <a:pt x="3972" y="8469"/>
                    <a:pt x="3904" y="8538"/>
                    <a:pt x="3904" y="8675"/>
                  </a:cubicBezTo>
                  <a:cubicBezTo>
                    <a:pt x="3904" y="8811"/>
                    <a:pt x="3949" y="8880"/>
                    <a:pt x="4086" y="8880"/>
                  </a:cubicBezTo>
                  <a:cubicBezTo>
                    <a:pt x="4246" y="8880"/>
                    <a:pt x="4314" y="8811"/>
                    <a:pt x="4314" y="8675"/>
                  </a:cubicBezTo>
                  <a:cubicBezTo>
                    <a:pt x="4314" y="8538"/>
                    <a:pt x="4246" y="8469"/>
                    <a:pt x="4109" y="8469"/>
                  </a:cubicBezTo>
                  <a:close/>
                  <a:moveTo>
                    <a:pt x="2762" y="8583"/>
                  </a:moveTo>
                  <a:cubicBezTo>
                    <a:pt x="2648" y="8583"/>
                    <a:pt x="2557" y="8675"/>
                    <a:pt x="2557" y="8789"/>
                  </a:cubicBezTo>
                  <a:cubicBezTo>
                    <a:pt x="2557" y="8880"/>
                    <a:pt x="2671" y="8971"/>
                    <a:pt x="2762" y="8971"/>
                  </a:cubicBezTo>
                  <a:cubicBezTo>
                    <a:pt x="2876" y="8971"/>
                    <a:pt x="2968" y="8880"/>
                    <a:pt x="2968" y="8766"/>
                  </a:cubicBezTo>
                  <a:cubicBezTo>
                    <a:pt x="2968" y="8675"/>
                    <a:pt x="2876" y="8583"/>
                    <a:pt x="2762" y="8583"/>
                  </a:cubicBezTo>
                  <a:close/>
                  <a:moveTo>
                    <a:pt x="1416" y="8697"/>
                  </a:moveTo>
                  <a:cubicBezTo>
                    <a:pt x="1393" y="8720"/>
                    <a:pt x="1347" y="8743"/>
                    <a:pt x="1324" y="8766"/>
                  </a:cubicBezTo>
                  <a:cubicBezTo>
                    <a:pt x="1302" y="8766"/>
                    <a:pt x="1302" y="8789"/>
                    <a:pt x="1302" y="8811"/>
                  </a:cubicBezTo>
                  <a:cubicBezTo>
                    <a:pt x="1370" y="8903"/>
                    <a:pt x="1393" y="8971"/>
                    <a:pt x="1438" y="9040"/>
                  </a:cubicBezTo>
                  <a:cubicBezTo>
                    <a:pt x="1452" y="9066"/>
                    <a:pt x="1465" y="9078"/>
                    <a:pt x="1483" y="9078"/>
                  </a:cubicBezTo>
                  <a:cubicBezTo>
                    <a:pt x="1496" y="9078"/>
                    <a:pt x="1511" y="9072"/>
                    <a:pt x="1530" y="9063"/>
                  </a:cubicBezTo>
                  <a:cubicBezTo>
                    <a:pt x="1553" y="9017"/>
                    <a:pt x="1598" y="8971"/>
                    <a:pt x="1621" y="8926"/>
                  </a:cubicBezTo>
                  <a:cubicBezTo>
                    <a:pt x="1621" y="8926"/>
                    <a:pt x="1621" y="8903"/>
                    <a:pt x="1621" y="8880"/>
                  </a:cubicBezTo>
                  <a:cubicBezTo>
                    <a:pt x="1575" y="8811"/>
                    <a:pt x="1530" y="8743"/>
                    <a:pt x="1438" y="8720"/>
                  </a:cubicBezTo>
                  <a:cubicBezTo>
                    <a:pt x="1438" y="8720"/>
                    <a:pt x="1416" y="8720"/>
                    <a:pt x="1416" y="8697"/>
                  </a:cubicBezTo>
                  <a:close/>
                  <a:moveTo>
                    <a:pt x="7508" y="8805"/>
                  </a:moveTo>
                  <a:cubicBezTo>
                    <a:pt x="7440" y="8805"/>
                    <a:pt x="7387" y="8843"/>
                    <a:pt x="7350" y="8880"/>
                  </a:cubicBezTo>
                  <a:cubicBezTo>
                    <a:pt x="7282" y="8926"/>
                    <a:pt x="7236" y="9017"/>
                    <a:pt x="7259" y="9085"/>
                  </a:cubicBezTo>
                  <a:cubicBezTo>
                    <a:pt x="7305" y="9177"/>
                    <a:pt x="7350" y="9245"/>
                    <a:pt x="7464" y="9268"/>
                  </a:cubicBezTo>
                  <a:cubicBezTo>
                    <a:pt x="7464" y="9268"/>
                    <a:pt x="7464" y="9268"/>
                    <a:pt x="7487" y="9245"/>
                  </a:cubicBezTo>
                  <a:cubicBezTo>
                    <a:pt x="7556" y="9154"/>
                    <a:pt x="7578" y="9040"/>
                    <a:pt x="7670" y="8948"/>
                  </a:cubicBezTo>
                  <a:cubicBezTo>
                    <a:pt x="7670" y="8948"/>
                    <a:pt x="7670" y="8903"/>
                    <a:pt x="7647" y="8880"/>
                  </a:cubicBezTo>
                  <a:cubicBezTo>
                    <a:pt x="7624" y="8857"/>
                    <a:pt x="7578" y="8834"/>
                    <a:pt x="7556" y="8811"/>
                  </a:cubicBezTo>
                  <a:cubicBezTo>
                    <a:pt x="7539" y="8807"/>
                    <a:pt x="7523" y="8805"/>
                    <a:pt x="7508" y="8805"/>
                  </a:cubicBezTo>
                  <a:close/>
                  <a:moveTo>
                    <a:pt x="6212" y="8919"/>
                  </a:moveTo>
                  <a:cubicBezTo>
                    <a:pt x="6204" y="8919"/>
                    <a:pt x="6195" y="8921"/>
                    <a:pt x="6186" y="8926"/>
                  </a:cubicBezTo>
                  <a:cubicBezTo>
                    <a:pt x="6140" y="8926"/>
                    <a:pt x="6072" y="8948"/>
                    <a:pt x="6026" y="8994"/>
                  </a:cubicBezTo>
                  <a:cubicBezTo>
                    <a:pt x="6004" y="9017"/>
                    <a:pt x="5958" y="9085"/>
                    <a:pt x="5958" y="9131"/>
                  </a:cubicBezTo>
                  <a:cubicBezTo>
                    <a:pt x="5958" y="9199"/>
                    <a:pt x="5981" y="9245"/>
                    <a:pt x="6026" y="9291"/>
                  </a:cubicBezTo>
                  <a:cubicBezTo>
                    <a:pt x="6072" y="9359"/>
                    <a:pt x="6140" y="9336"/>
                    <a:pt x="6186" y="9382"/>
                  </a:cubicBezTo>
                  <a:cubicBezTo>
                    <a:pt x="6232" y="9336"/>
                    <a:pt x="6323" y="9359"/>
                    <a:pt x="6369" y="9291"/>
                  </a:cubicBezTo>
                  <a:cubicBezTo>
                    <a:pt x="6392" y="9245"/>
                    <a:pt x="6392" y="9177"/>
                    <a:pt x="6414" y="9131"/>
                  </a:cubicBezTo>
                  <a:cubicBezTo>
                    <a:pt x="6392" y="9085"/>
                    <a:pt x="6414" y="9017"/>
                    <a:pt x="6346" y="8971"/>
                  </a:cubicBezTo>
                  <a:cubicBezTo>
                    <a:pt x="6291" y="8953"/>
                    <a:pt x="6250" y="8919"/>
                    <a:pt x="6212" y="8919"/>
                  </a:cubicBezTo>
                  <a:close/>
                  <a:moveTo>
                    <a:pt x="4839" y="9085"/>
                  </a:moveTo>
                  <a:cubicBezTo>
                    <a:pt x="4725" y="9085"/>
                    <a:pt x="4634" y="9154"/>
                    <a:pt x="4634" y="9268"/>
                  </a:cubicBezTo>
                  <a:cubicBezTo>
                    <a:pt x="4634" y="9405"/>
                    <a:pt x="4725" y="9473"/>
                    <a:pt x="4839" y="9473"/>
                  </a:cubicBezTo>
                  <a:cubicBezTo>
                    <a:pt x="4976" y="9473"/>
                    <a:pt x="5045" y="9405"/>
                    <a:pt x="5045" y="9291"/>
                  </a:cubicBezTo>
                  <a:cubicBezTo>
                    <a:pt x="5045" y="9154"/>
                    <a:pt x="4976" y="9085"/>
                    <a:pt x="4839" y="9085"/>
                  </a:cubicBezTo>
                  <a:close/>
                  <a:moveTo>
                    <a:pt x="3516" y="9177"/>
                  </a:moveTo>
                  <a:cubicBezTo>
                    <a:pt x="3470" y="9177"/>
                    <a:pt x="3424" y="9199"/>
                    <a:pt x="3401" y="9222"/>
                  </a:cubicBezTo>
                  <a:cubicBezTo>
                    <a:pt x="3287" y="9314"/>
                    <a:pt x="3287" y="9428"/>
                    <a:pt x="3401" y="9519"/>
                  </a:cubicBezTo>
                  <a:cubicBezTo>
                    <a:pt x="3436" y="9553"/>
                    <a:pt x="3470" y="9570"/>
                    <a:pt x="3504" y="9570"/>
                  </a:cubicBezTo>
                  <a:cubicBezTo>
                    <a:pt x="3538" y="9570"/>
                    <a:pt x="3573" y="9553"/>
                    <a:pt x="3607" y="9519"/>
                  </a:cubicBezTo>
                  <a:cubicBezTo>
                    <a:pt x="3653" y="9473"/>
                    <a:pt x="3675" y="9428"/>
                    <a:pt x="3698" y="9382"/>
                  </a:cubicBezTo>
                  <a:cubicBezTo>
                    <a:pt x="3698" y="9314"/>
                    <a:pt x="3584" y="9177"/>
                    <a:pt x="3516" y="9177"/>
                  </a:cubicBezTo>
                  <a:close/>
                  <a:moveTo>
                    <a:pt x="2146" y="9336"/>
                  </a:moveTo>
                  <a:cubicBezTo>
                    <a:pt x="2032" y="9336"/>
                    <a:pt x="1986" y="9405"/>
                    <a:pt x="1986" y="9519"/>
                  </a:cubicBezTo>
                  <a:cubicBezTo>
                    <a:pt x="1986" y="9633"/>
                    <a:pt x="2032" y="9679"/>
                    <a:pt x="2169" y="9679"/>
                  </a:cubicBezTo>
                  <a:cubicBezTo>
                    <a:pt x="2283" y="9679"/>
                    <a:pt x="2329" y="9633"/>
                    <a:pt x="2329" y="9519"/>
                  </a:cubicBezTo>
                  <a:cubicBezTo>
                    <a:pt x="2329" y="9382"/>
                    <a:pt x="2283" y="9336"/>
                    <a:pt x="2146" y="9336"/>
                  </a:cubicBezTo>
                  <a:close/>
                  <a:moveTo>
                    <a:pt x="6894" y="9542"/>
                  </a:moveTo>
                  <a:cubicBezTo>
                    <a:pt x="6780" y="9542"/>
                    <a:pt x="6688" y="9633"/>
                    <a:pt x="6688" y="9747"/>
                  </a:cubicBezTo>
                  <a:cubicBezTo>
                    <a:pt x="6688" y="9884"/>
                    <a:pt x="6780" y="9953"/>
                    <a:pt x="6894" y="9953"/>
                  </a:cubicBezTo>
                  <a:cubicBezTo>
                    <a:pt x="7008" y="9953"/>
                    <a:pt x="7099" y="9861"/>
                    <a:pt x="7099" y="9747"/>
                  </a:cubicBezTo>
                  <a:cubicBezTo>
                    <a:pt x="7099" y="9633"/>
                    <a:pt x="7008" y="9542"/>
                    <a:pt x="6894" y="9542"/>
                  </a:cubicBezTo>
                  <a:close/>
                  <a:moveTo>
                    <a:pt x="5547" y="9679"/>
                  </a:moveTo>
                  <a:cubicBezTo>
                    <a:pt x="5433" y="9679"/>
                    <a:pt x="5342" y="9793"/>
                    <a:pt x="5342" y="9884"/>
                  </a:cubicBezTo>
                  <a:cubicBezTo>
                    <a:pt x="5342" y="9998"/>
                    <a:pt x="5456" y="10090"/>
                    <a:pt x="5547" y="10090"/>
                  </a:cubicBezTo>
                  <a:cubicBezTo>
                    <a:pt x="5661" y="10090"/>
                    <a:pt x="5752" y="9976"/>
                    <a:pt x="5752" y="9884"/>
                  </a:cubicBezTo>
                  <a:cubicBezTo>
                    <a:pt x="5752" y="9770"/>
                    <a:pt x="5661" y="9679"/>
                    <a:pt x="5547" y="9679"/>
                  </a:cubicBezTo>
                  <a:close/>
                  <a:moveTo>
                    <a:pt x="4246" y="9816"/>
                  </a:moveTo>
                  <a:cubicBezTo>
                    <a:pt x="4132" y="9816"/>
                    <a:pt x="4063" y="9861"/>
                    <a:pt x="4063" y="9976"/>
                  </a:cubicBezTo>
                  <a:cubicBezTo>
                    <a:pt x="4063" y="10113"/>
                    <a:pt x="4109" y="10158"/>
                    <a:pt x="4223" y="10158"/>
                  </a:cubicBezTo>
                  <a:cubicBezTo>
                    <a:pt x="4360" y="10158"/>
                    <a:pt x="4406" y="10113"/>
                    <a:pt x="4406" y="9998"/>
                  </a:cubicBezTo>
                  <a:cubicBezTo>
                    <a:pt x="4406" y="9861"/>
                    <a:pt x="4360" y="9816"/>
                    <a:pt x="4246" y="9816"/>
                  </a:cubicBezTo>
                  <a:close/>
                  <a:moveTo>
                    <a:pt x="2899" y="9953"/>
                  </a:moveTo>
                  <a:cubicBezTo>
                    <a:pt x="2831" y="9953"/>
                    <a:pt x="2740" y="10044"/>
                    <a:pt x="2740" y="10113"/>
                  </a:cubicBezTo>
                  <a:cubicBezTo>
                    <a:pt x="2740" y="10181"/>
                    <a:pt x="2831" y="10295"/>
                    <a:pt x="2899" y="10295"/>
                  </a:cubicBezTo>
                  <a:cubicBezTo>
                    <a:pt x="2968" y="10295"/>
                    <a:pt x="3059" y="10204"/>
                    <a:pt x="3059" y="10113"/>
                  </a:cubicBezTo>
                  <a:cubicBezTo>
                    <a:pt x="3059" y="10044"/>
                    <a:pt x="2968" y="9953"/>
                    <a:pt x="2899" y="9953"/>
                  </a:cubicBezTo>
                  <a:close/>
                  <a:moveTo>
                    <a:pt x="6277" y="10318"/>
                  </a:moveTo>
                  <a:cubicBezTo>
                    <a:pt x="6163" y="10318"/>
                    <a:pt x="6118" y="10364"/>
                    <a:pt x="6118" y="10501"/>
                  </a:cubicBezTo>
                  <a:cubicBezTo>
                    <a:pt x="6118" y="10592"/>
                    <a:pt x="6163" y="10660"/>
                    <a:pt x="6277" y="10660"/>
                  </a:cubicBezTo>
                  <a:cubicBezTo>
                    <a:pt x="6369" y="10660"/>
                    <a:pt x="6460" y="10569"/>
                    <a:pt x="6460" y="10478"/>
                  </a:cubicBezTo>
                  <a:cubicBezTo>
                    <a:pt x="6460" y="10364"/>
                    <a:pt x="6414" y="10318"/>
                    <a:pt x="6277" y="10318"/>
                  </a:cubicBezTo>
                  <a:close/>
                  <a:moveTo>
                    <a:pt x="4931" y="10455"/>
                  </a:moveTo>
                  <a:cubicBezTo>
                    <a:pt x="4862" y="10455"/>
                    <a:pt x="4771" y="10546"/>
                    <a:pt x="4771" y="10637"/>
                  </a:cubicBezTo>
                  <a:cubicBezTo>
                    <a:pt x="4771" y="10706"/>
                    <a:pt x="4885" y="10797"/>
                    <a:pt x="4954" y="10797"/>
                  </a:cubicBezTo>
                  <a:cubicBezTo>
                    <a:pt x="5022" y="10797"/>
                    <a:pt x="5113" y="10683"/>
                    <a:pt x="5113" y="10615"/>
                  </a:cubicBezTo>
                  <a:cubicBezTo>
                    <a:pt x="5113" y="10546"/>
                    <a:pt x="5022" y="10455"/>
                    <a:pt x="4931" y="10455"/>
                  </a:cubicBezTo>
                  <a:close/>
                  <a:moveTo>
                    <a:pt x="3607" y="10592"/>
                  </a:moveTo>
                  <a:cubicBezTo>
                    <a:pt x="3470" y="10592"/>
                    <a:pt x="3470" y="10592"/>
                    <a:pt x="3470" y="10729"/>
                  </a:cubicBezTo>
                  <a:cubicBezTo>
                    <a:pt x="3470" y="10843"/>
                    <a:pt x="3493" y="10866"/>
                    <a:pt x="3607" y="10866"/>
                  </a:cubicBezTo>
                  <a:cubicBezTo>
                    <a:pt x="3744" y="10866"/>
                    <a:pt x="3744" y="10843"/>
                    <a:pt x="3744" y="10729"/>
                  </a:cubicBezTo>
                  <a:cubicBezTo>
                    <a:pt x="3744" y="10592"/>
                    <a:pt x="3721" y="10592"/>
                    <a:pt x="3607" y="10592"/>
                  </a:cubicBezTo>
                  <a:close/>
                  <a:moveTo>
                    <a:pt x="5684" y="11048"/>
                  </a:moveTo>
                  <a:cubicBezTo>
                    <a:pt x="5661" y="11071"/>
                    <a:pt x="5638" y="11071"/>
                    <a:pt x="5615" y="11094"/>
                  </a:cubicBezTo>
                  <a:cubicBezTo>
                    <a:pt x="5570" y="11117"/>
                    <a:pt x="5547" y="11140"/>
                    <a:pt x="5524" y="11185"/>
                  </a:cubicBezTo>
                  <a:lnTo>
                    <a:pt x="5570" y="11185"/>
                  </a:lnTo>
                  <a:cubicBezTo>
                    <a:pt x="5615" y="11162"/>
                    <a:pt x="5661" y="11140"/>
                    <a:pt x="5707" y="11117"/>
                  </a:cubicBezTo>
                  <a:cubicBezTo>
                    <a:pt x="5730" y="11117"/>
                    <a:pt x="5730" y="11094"/>
                    <a:pt x="5752" y="11071"/>
                  </a:cubicBezTo>
                  <a:cubicBezTo>
                    <a:pt x="5730" y="11071"/>
                    <a:pt x="5707" y="11048"/>
                    <a:pt x="5684" y="11048"/>
                  </a:cubicBezTo>
                  <a:close/>
                  <a:moveTo>
                    <a:pt x="4292" y="11185"/>
                  </a:moveTo>
                  <a:cubicBezTo>
                    <a:pt x="4246" y="11185"/>
                    <a:pt x="4223" y="11231"/>
                    <a:pt x="4200" y="11277"/>
                  </a:cubicBezTo>
                  <a:cubicBezTo>
                    <a:pt x="4200" y="11299"/>
                    <a:pt x="4200" y="11322"/>
                    <a:pt x="4200" y="11345"/>
                  </a:cubicBezTo>
                  <a:cubicBezTo>
                    <a:pt x="4200" y="11414"/>
                    <a:pt x="4200" y="11436"/>
                    <a:pt x="4269" y="11436"/>
                  </a:cubicBezTo>
                  <a:cubicBezTo>
                    <a:pt x="4276" y="11429"/>
                    <a:pt x="4284" y="11426"/>
                    <a:pt x="4292" y="11426"/>
                  </a:cubicBezTo>
                  <a:cubicBezTo>
                    <a:pt x="4307" y="11426"/>
                    <a:pt x="4322" y="11436"/>
                    <a:pt x="4337" y="11436"/>
                  </a:cubicBezTo>
                  <a:cubicBezTo>
                    <a:pt x="4497" y="11436"/>
                    <a:pt x="4497" y="11436"/>
                    <a:pt x="4474" y="11277"/>
                  </a:cubicBezTo>
                  <a:cubicBezTo>
                    <a:pt x="4474" y="11208"/>
                    <a:pt x="4451" y="11185"/>
                    <a:pt x="4383" y="11185"/>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2"/>
            <p:cNvSpPr/>
            <p:nvPr/>
          </p:nvSpPr>
          <p:spPr>
            <a:xfrm>
              <a:off x="1514625" y="3262350"/>
              <a:ext cx="239675" cy="295050"/>
            </a:xfrm>
            <a:custGeom>
              <a:avLst/>
              <a:gdLst/>
              <a:ahLst/>
              <a:cxnLst/>
              <a:rect l="l" t="t" r="r" b="b"/>
              <a:pathLst>
                <a:path w="9587" h="11802" extrusionOk="0">
                  <a:moveTo>
                    <a:pt x="4794" y="411"/>
                  </a:moveTo>
                  <a:cubicBezTo>
                    <a:pt x="6391" y="411"/>
                    <a:pt x="7601" y="822"/>
                    <a:pt x="8331" y="1575"/>
                  </a:cubicBezTo>
                  <a:cubicBezTo>
                    <a:pt x="8902" y="2192"/>
                    <a:pt x="9176" y="3013"/>
                    <a:pt x="9108" y="4041"/>
                  </a:cubicBezTo>
                  <a:cubicBezTo>
                    <a:pt x="8925" y="7510"/>
                    <a:pt x="7053" y="11390"/>
                    <a:pt x="4794" y="11390"/>
                  </a:cubicBezTo>
                  <a:cubicBezTo>
                    <a:pt x="2557" y="11390"/>
                    <a:pt x="662" y="7510"/>
                    <a:pt x="480" y="4041"/>
                  </a:cubicBezTo>
                  <a:cubicBezTo>
                    <a:pt x="434" y="3013"/>
                    <a:pt x="685" y="2192"/>
                    <a:pt x="1278" y="1575"/>
                  </a:cubicBezTo>
                  <a:cubicBezTo>
                    <a:pt x="1986" y="822"/>
                    <a:pt x="3219" y="411"/>
                    <a:pt x="4794" y="411"/>
                  </a:cubicBezTo>
                  <a:close/>
                  <a:moveTo>
                    <a:pt x="4794" y="1"/>
                  </a:moveTo>
                  <a:cubicBezTo>
                    <a:pt x="3104" y="1"/>
                    <a:pt x="1781" y="434"/>
                    <a:pt x="959" y="1279"/>
                  </a:cubicBezTo>
                  <a:cubicBezTo>
                    <a:pt x="297" y="1986"/>
                    <a:pt x="0" y="2922"/>
                    <a:pt x="69" y="4063"/>
                  </a:cubicBezTo>
                  <a:cubicBezTo>
                    <a:pt x="251" y="7738"/>
                    <a:pt x="2237" y="11801"/>
                    <a:pt x="4794" y="11801"/>
                  </a:cubicBezTo>
                  <a:cubicBezTo>
                    <a:pt x="7350" y="11801"/>
                    <a:pt x="9336" y="7738"/>
                    <a:pt x="9541" y="4063"/>
                  </a:cubicBezTo>
                  <a:cubicBezTo>
                    <a:pt x="9587" y="2922"/>
                    <a:pt x="9290" y="1986"/>
                    <a:pt x="8628" y="1279"/>
                  </a:cubicBezTo>
                  <a:cubicBezTo>
                    <a:pt x="7829" y="434"/>
                    <a:pt x="6505" y="1"/>
                    <a:pt x="4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2"/>
            <p:cNvSpPr/>
            <p:nvPr/>
          </p:nvSpPr>
          <p:spPr>
            <a:xfrm>
              <a:off x="1530025" y="3262350"/>
              <a:ext cx="208875" cy="97600"/>
            </a:xfrm>
            <a:custGeom>
              <a:avLst/>
              <a:gdLst/>
              <a:ahLst/>
              <a:cxnLst/>
              <a:rect l="l" t="t" r="r" b="b"/>
              <a:pathLst>
                <a:path w="8355" h="3904" extrusionOk="0">
                  <a:moveTo>
                    <a:pt x="4178" y="411"/>
                  </a:moveTo>
                  <a:cubicBezTo>
                    <a:pt x="5752" y="411"/>
                    <a:pt x="6939" y="799"/>
                    <a:pt x="7670" y="1553"/>
                  </a:cubicBezTo>
                  <a:lnTo>
                    <a:pt x="7327" y="1530"/>
                  </a:lnTo>
                  <a:cubicBezTo>
                    <a:pt x="7259" y="1530"/>
                    <a:pt x="7213" y="1553"/>
                    <a:pt x="7168" y="1598"/>
                  </a:cubicBezTo>
                  <a:cubicBezTo>
                    <a:pt x="7122" y="1621"/>
                    <a:pt x="7099" y="1690"/>
                    <a:pt x="7099" y="1735"/>
                  </a:cubicBezTo>
                  <a:lnTo>
                    <a:pt x="7122" y="2534"/>
                  </a:lnTo>
                  <a:lnTo>
                    <a:pt x="6232" y="2055"/>
                  </a:lnTo>
                  <a:cubicBezTo>
                    <a:pt x="6198" y="2043"/>
                    <a:pt x="6163" y="2038"/>
                    <a:pt x="6132" y="2038"/>
                  </a:cubicBezTo>
                  <a:cubicBezTo>
                    <a:pt x="6101" y="2038"/>
                    <a:pt x="6072" y="2043"/>
                    <a:pt x="6049" y="2055"/>
                  </a:cubicBezTo>
                  <a:cubicBezTo>
                    <a:pt x="5981" y="2078"/>
                    <a:pt x="5935" y="2123"/>
                    <a:pt x="5935" y="2169"/>
                  </a:cubicBezTo>
                  <a:lnTo>
                    <a:pt x="5616" y="3036"/>
                  </a:lnTo>
                  <a:lnTo>
                    <a:pt x="5045" y="2352"/>
                  </a:lnTo>
                  <a:cubicBezTo>
                    <a:pt x="4999" y="2306"/>
                    <a:pt x="4931" y="2283"/>
                    <a:pt x="4862" y="2283"/>
                  </a:cubicBezTo>
                  <a:cubicBezTo>
                    <a:pt x="4794" y="2306"/>
                    <a:pt x="4725" y="2329"/>
                    <a:pt x="4703" y="2397"/>
                  </a:cubicBezTo>
                  <a:lnTo>
                    <a:pt x="4178" y="3265"/>
                  </a:lnTo>
                  <a:lnTo>
                    <a:pt x="3675" y="2397"/>
                  </a:lnTo>
                  <a:cubicBezTo>
                    <a:pt x="3630" y="2329"/>
                    <a:pt x="3561" y="2306"/>
                    <a:pt x="3516" y="2283"/>
                  </a:cubicBezTo>
                  <a:lnTo>
                    <a:pt x="3493" y="2283"/>
                  </a:lnTo>
                  <a:cubicBezTo>
                    <a:pt x="3424" y="2283"/>
                    <a:pt x="3356" y="2306"/>
                    <a:pt x="3333" y="2352"/>
                  </a:cubicBezTo>
                  <a:lnTo>
                    <a:pt x="2740" y="3036"/>
                  </a:lnTo>
                  <a:lnTo>
                    <a:pt x="2443" y="2169"/>
                  </a:lnTo>
                  <a:cubicBezTo>
                    <a:pt x="2420" y="2123"/>
                    <a:pt x="2374" y="2078"/>
                    <a:pt x="2306" y="2055"/>
                  </a:cubicBezTo>
                  <a:cubicBezTo>
                    <a:pt x="2283" y="2043"/>
                    <a:pt x="2254" y="2038"/>
                    <a:pt x="2226" y="2038"/>
                  </a:cubicBezTo>
                  <a:cubicBezTo>
                    <a:pt x="2197" y="2038"/>
                    <a:pt x="2169" y="2043"/>
                    <a:pt x="2146" y="2055"/>
                  </a:cubicBezTo>
                  <a:lnTo>
                    <a:pt x="1233" y="2534"/>
                  </a:lnTo>
                  <a:lnTo>
                    <a:pt x="1256" y="1735"/>
                  </a:lnTo>
                  <a:cubicBezTo>
                    <a:pt x="1256" y="1690"/>
                    <a:pt x="1233" y="1621"/>
                    <a:pt x="1187" y="1598"/>
                  </a:cubicBezTo>
                  <a:cubicBezTo>
                    <a:pt x="1142" y="1553"/>
                    <a:pt x="1096" y="1530"/>
                    <a:pt x="1028" y="1530"/>
                  </a:cubicBezTo>
                  <a:lnTo>
                    <a:pt x="685" y="1553"/>
                  </a:lnTo>
                  <a:cubicBezTo>
                    <a:pt x="1416" y="799"/>
                    <a:pt x="2603" y="411"/>
                    <a:pt x="4178" y="411"/>
                  </a:cubicBezTo>
                  <a:close/>
                  <a:moveTo>
                    <a:pt x="4178" y="1"/>
                  </a:moveTo>
                  <a:cubicBezTo>
                    <a:pt x="2237" y="1"/>
                    <a:pt x="799" y="571"/>
                    <a:pt x="46" y="1667"/>
                  </a:cubicBezTo>
                  <a:cubicBezTo>
                    <a:pt x="0" y="1735"/>
                    <a:pt x="0" y="1804"/>
                    <a:pt x="46" y="1872"/>
                  </a:cubicBezTo>
                  <a:cubicBezTo>
                    <a:pt x="69" y="1941"/>
                    <a:pt x="160" y="1986"/>
                    <a:pt x="229" y="1986"/>
                  </a:cubicBezTo>
                  <a:lnTo>
                    <a:pt x="822" y="1964"/>
                  </a:lnTo>
                  <a:lnTo>
                    <a:pt x="799" y="2877"/>
                  </a:lnTo>
                  <a:cubicBezTo>
                    <a:pt x="799" y="2968"/>
                    <a:pt x="845" y="3036"/>
                    <a:pt x="891" y="3059"/>
                  </a:cubicBezTo>
                  <a:cubicBezTo>
                    <a:pt x="931" y="3086"/>
                    <a:pt x="979" y="3097"/>
                    <a:pt x="1025" y="3097"/>
                  </a:cubicBezTo>
                  <a:cubicBezTo>
                    <a:pt x="1058" y="3097"/>
                    <a:pt x="1091" y="3091"/>
                    <a:pt x="1119" y="3082"/>
                  </a:cubicBezTo>
                  <a:lnTo>
                    <a:pt x="2123" y="2534"/>
                  </a:lnTo>
                  <a:lnTo>
                    <a:pt x="2466" y="3538"/>
                  </a:lnTo>
                  <a:cubicBezTo>
                    <a:pt x="2511" y="3607"/>
                    <a:pt x="2557" y="3653"/>
                    <a:pt x="2625" y="3675"/>
                  </a:cubicBezTo>
                  <a:cubicBezTo>
                    <a:pt x="2717" y="3675"/>
                    <a:pt x="2785" y="3653"/>
                    <a:pt x="2831" y="3607"/>
                  </a:cubicBezTo>
                  <a:lnTo>
                    <a:pt x="3447" y="2854"/>
                  </a:lnTo>
                  <a:lnTo>
                    <a:pt x="3995" y="3790"/>
                  </a:lnTo>
                  <a:cubicBezTo>
                    <a:pt x="4041" y="3858"/>
                    <a:pt x="4109" y="3904"/>
                    <a:pt x="4178" y="3904"/>
                  </a:cubicBezTo>
                  <a:cubicBezTo>
                    <a:pt x="4246" y="3904"/>
                    <a:pt x="4314" y="3858"/>
                    <a:pt x="4360" y="3790"/>
                  </a:cubicBezTo>
                  <a:lnTo>
                    <a:pt x="4908" y="2854"/>
                  </a:lnTo>
                  <a:lnTo>
                    <a:pt x="5524" y="3607"/>
                  </a:lnTo>
                  <a:cubicBezTo>
                    <a:pt x="5570" y="3653"/>
                    <a:pt x="5661" y="3675"/>
                    <a:pt x="5730" y="3675"/>
                  </a:cubicBezTo>
                  <a:cubicBezTo>
                    <a:pt x="5798" y="3653"/>
                    <a:pt x="5867" y="3607"/>
                    <a:pt x="5889" y="3538"/>
                  </a:cubicBezTo>
                  <a:lnTo>
                    <a:pt x="6232" y="2534"/>
                  </a:lnTo>
                  <a:lnTo>
                    <a:pt x="7259" y="3082"/>
                  </a:lnTo>
                  <a:cubicBezTo>
                    <a:pt x="7287" y="3091"/>
                    <a:pt x="7316" y="3097"/>
                    <a:pt x="7344" y="3097"/>
                  </a:cubicBezTo>
                  <a:cubicBezTo>
                    <a:pt x="7384" y="3097"/>
                    <a:pt x="7424" y="3086"/>
                    <a:pt x="7464" y="3059"/>
                  </a:cubicBezTo>
                  <a:cubicBezTo>
                    <a:pt x="7533" y="3036"/>
                    <a:pt x="7556" y="2968"/>
                    <a:pt x="7556" y="2877"/>
                  </a:cubicBezTo>
                  <a:lnTo>
                    <a:pt x="7533" y="1964"/>
                  </a:lnTo>
                  <a:lnTo>
                    <a:pt x="7533" y="1964"/>
                  </a:lnTo>
                  <a:lnTo>
                    <a:pt x="8126" y="1986"/>
                  </a:lnTo>
                  <a:cubicBezTo>
                    <a:pt x="8218" y="1986"/>
                    <a:pt x="8286" y="1941"/>
                    <a:pt x="8332" y="1872"/>
                  </a:cubicBezTo>
                  <a:cubicBezTo>
                    <a:pt x="8355" y="1804"/>
                    <a:pt x="8355" y="1735"/>
                    <a:pt x="8309" y="1667"/>
                  </a:cubicBezTo>
                  <a:cubicBezTo>
                    <a:pt x="7556" y="571"/>
                    <a:pt x="611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 name="Google Shape;31;p2"/>
            <p:cNvSpPr/>
            <p:nvPr/>
          </p:nvSpPr>
          <p:spPr>
            <a:xfrm>
              <a:off x="1617325" y="3211700"/>
              <a:ext cx="30275" cy="79200"/>
            </a:xfrm>
            <a:custGeom>
              <a:avLst/>
              <a:gdLst/>
              <a:ahLst/>
              <a:cxnLst/>
              <a:rect l="l" t="t" r="r" b="b"/>
              <a:pathLst>
                <a:path w="1211" h="3168" extrusionOk="0">
                  <a:moveTo>
                    <a:pt x="229" y="1"/>
                  </a:moveTo>
                  <a:cubicBezTo>
                    <a:pt x="190" y="1"/>
                    <a:pt x="151" y="14"/>
                    <a:pt x="115" y="41"/>
                  </a:cubicBezTo>
                  <a:cubicBezTo>
                    <a:pt x="24" y="109"/>
                    <a:pt x="1" y="246"/>
                    <a:pt x="69" y="337"/>
                  </a:cubicBezTo>
                  <a:cubicBezTo>
                    <a:pt x="754" y="1273"/>
                    <a:pt x="480" y="2917"/>
                    <a:pt x="480" y="2917"/>
                  </a:cubicBezTo>
                  <a:cubicBezTo>
                    <a:pt x="457" y="3031"/>
                    <a:pt x="549" y="3145"/>
                    <a:pt x="663" y="3168"/>
                  </a:cubicBezTo>
                  <a:lnTo>
                    <a:pt x="686" y="3168"/>
                  </a:lnTo>
                  <a:cubicBezTo>
                    <a:pt x="800" y="3168"/>
                    <a:pt x="868" y="3099"/>
                    <a:pt x="891" y="2985"/>
                  </a:cubicBezTo>
                  <a:cubicBezTo>
                    <a:pt x="914" y="2917"/>
                    <a:pt x="1211" y="1182"/>
                    <a:pt x="389" y="86"/>
                  </a:cubicBezTo>
                  <a:cubicBezTo>
                    <a:pt x="347" y="31"/>
                    <a:pt x="289" y="1"/>
                    <a:pt x="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2"/>
            <p:cNvSpPr/>
            <p:nvPr/>
          </p:nvSpPr>
          <p:spPr>
            <a:xfrm>
              <a:off x="1619625" y="3379325"/>
              <a:ext cx="29675" cy="42825"/>
            </a:xfrm>
            <a:custGeom>
              <a:avLst/>
              <a:gdLst/>
              <a:ahLst/>
              <a:cxnLst/>
              <a:rect l="l" t="t" r="r" b="b"/>
              <a:pathLst>
                <a:path w="1187" h="1713" extrusionOk="0">
                  <a:moveTo>
                    <a:pt x="594" y="549"/>
                  </a:moveTo>
                  <a:cubicBezTo>
                    <a:pt x="685" y="663"/>
                    <a:pt x="776" y="845"/>
                    <a:pt x="776" y="982"/>
                  </a:cubicBezTo>
                  <a:cubicBezTo>
                    <a:pt x="776" y="1142"/>
                    <a:pt x="730" y="1210"/>
                    <a:pt x="685" y="1256"/>
                  </a:cubicBezTo>
                  <a:cubicBezTo>
                    <a:pt x="651" y="1290"/>
                    <a:pt x="622" y="1307"/>
                    <a:pt x="594" y="1307"/>
                  </a:cubicBezTo>
                  <a:cubicBezTo>
                    <a:pt x="565" y="1307"/>
                    <a:pt x="536" y="1290"/>
                    <a:pt x="502" y="1256"/>
                  </a:cubicBezTo>
                  <a:cubicBezTo>
                    <a:pt x="479" y="1210"/>
                    <a:pt x="411" y="1142"/>
                    <a:pt x="411" y="982"/>
                  </a:cubicBezTo>
                  <a:cubicBezTo>
                    <a:pt x="411" y="845"/>
                    <a:pt x="502" y="663"/>
                    <a:pt x="594" y="549"/>
                  </a:cubicBezTo>
                  <a:close/>
                  <a:moveTo>
                    <a:pt x="594" y="1"/>
                  </a:moveTo>
                  <a:cubicBezTo>
                    <a:pt x="548" y="1"/>
                    <a:pt x="479" y="24"/>
                    <a:pt x="457" y="69"/>
                  </a:cubicBezTo>
                  <a:cubicBezTo>
                    <a:pt x="411" y="115"/>
                    <a:pt x="0" y="526"/>
                    <a:pt x="0" y="982"/>
                  </a:cubicBezTo>
                  <a:cubicBezTo>
                    <a:pt x="0" y="1210"/>
                    <a:pt x="69" y="1416"/>
                    <a:pt x="205" y="1553"/>
                  </a:cubicBezTo>
                  <a:cubicBezTo>
                    <a:pt x="320" y="1667"/>
                    <a:pt x="457" y="1713"/>
                    <a:pt x="594" y="1713"/>
                  </a:cubicBezTo>
                  <a:cubicBezTo>
                    <a:pt x="730" y="1713"/>
                    <a:pt x="867" y="1667"/>
                    <a:pt x="982" y="1553"/>
                  </a:cubicBezTo>
                  <a:cubicBezTo>
                    <a:pt x="1119" y="1416"/>
                    <a:pt x="1187" y="1210"/>
                    <a:pt x="1187" y="982"/>
                  </a:cubicBezTo>
                  <a:cubicBezTo>
                    <a:pt x="1187" y="526"/>
                    <a:pt x="799" y="115"/>
                    <a:pt x="753" y="69"/>
                  </a:cubicBezTo>
                  <a:cubicBezTo>
                    <a:pt x="708" y="24"/>
                    <a:pt x="662" y="1"/>
                    <a:pt x="594"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2"/>
            <p:cNvSpPr/>
            <p:nvPr/>
          </p:nvSpPr>
          <p:spPr>
            <a:xfrm>
              <a:off x="1619625" y="3477050"/>
              <a:ext cx="29675" cy="42675"/>
            </a:xfrm>
            <a:custGeom>
              <a:avLst/>
              <a:gdLst/>
              <a:ahLst/>
              <a:cxnLst/>
              <a:rect l="l" t="t" r="r" b="b"/>
              <a:pathLst>
                <a:path w="1187" h="1707" extrusionOk="0">
                  <a:moveTo>
                    <a:pt x="594" y="406"/>
                  </a:moveTo>
                  <a:cubicBezTo>
                    <a:pt x="616" y="406"/>
                    <a:pt x="662" y="429"/>
                    <a:pt x="685" y="451"/>
                  </a:cubicBezTo>
                  <a:cubicBezTo>
                    <a:pt x="730" y="497"/>
                    <a:pt x="776" y="565"/>
                    <a:pt x="776" y="725"/>
                  </a:cubicBezTo>
                  <a:cubicBezTo>
                    <a:pt x="776" y="862"/>
                    <a:pt x="685" y="1045"/>
                    <a:pt x="594" y="1182"/>
                  </a:cubicBezTo>
                  <a:cubicBezTo>
                    <a:pt x="502" y="1045"/>
                    <a:pt x="411" y="862"/>
                    <a:pt x="411" y="725"/>
                  </a:cubicBezTo>
                  <a:cubicBezTo>
                    <a:pt x="411" y="565"/>
                    <a:pt x="479" y="497"/>
                    <a:pt x="502" y="451"/>
                  </a:cubicBezTo>
                  <a:cubicBezTo>
                    <a:pt x="548" y="429"/>
                    <a:pt x="571" y="406"/>
                    <a:pt x="594" y="406"/>
                  </a:cubicBezTo>
                  <a:close/>
                  <a:moveTo>
                    <a:pt x="602" y="1"/>
                  </a:moveTo>
                  <a:cubicBezTo>
                    <a:pt x="462" y="1"/>
                    <a:pt x="320" y="52"/>
                    <a:pt x="205" y="155"/>
                  </a:cubicBezTo>
                  <a:cubicBezTo>
                    <a:pt x="69" y="292"/>
                    <a:pt x="0" y="497"/>
                    <a:pt x="0" y="725"/>
                  </a:cubicBezTo>
                  <a:cubicBezTo>
                    <a:pt x="0" y="1182"/>
                    <a:pt x="411" y="1615"/>
                    <a:pt x="457" y="1661"/>
                  </a:cubicBezTo>
                  <a:cubicBezTo>
                    <a:pt x="479" y="1684"/>
                    <a:pt x="548" y="1707"/>
                    <a:pt x="594" y="1707"/>
                  </a:cubicBezTo>
                  <a:cubicBezTo>
                    <a:pt x="662" y="1707"/>
                    <a:pt x="708" y="1684"/>
                    <a:pt x="753" y="1661"/>
                  </a:cubicBezTo>
                  <a:cubicBezTo>
                    <a:pt x="799" y="1615"/>
                    <a:pt x="1187" y="1182"/>
                    <a:pt x="1187" y="725"/>
                  </a:cubicBezTo>
                  <a:cubicBezTo>
                    <a:pt x="1187" y="497"/>
                    <a:pt x="1119" y="292"/>
                    <a:pt x="982" y="155"/>
                  </a:cubicBezTo>
                  <a:cubicBezTo>
                    <a:pt x="879" y="52"/>
                    <a:pt x="742" y="1"/>
                    <a:pt x="602"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 name="Google Shape;34;p2"/>
            <p:cNvSpPr/>
            <p:nvPr/>
          </p:nvSpPr>
          <p:spPr>
            <a:xfrm>
              <a:off x="1686950" y="3358175"/>
              <a:ext cx="34250" cy="41725"/>
            </a:xfrm>
            <a:custGeom>
              <a:avLst/>
              <a:gdLst/>
              <a:ahLst/>
              <a:cxnLst/>
              <a:rect l="l" t="t" r="r" b="b"/>
              <a:pathLst>
                <a:path w="1370" h="1669" extrusionOk="0">
                  <a:moveTo>
                    <a:pt x="571" y="413"/>
                  </a:moveTo>
                  <a:cubicBezTo>
                    <a:pt x="571" y="413"/>
                    <a:pt x="617" y="436"/>
                    <a:pt x="640" y="436"/>
                  </a:cubicBezTo>
                  <a:cubicBezTo>
                    <a:pt x="685" y="459"/>
                    <a:pt x="754" y="504"/>
                    <a:pt x="799" y="641"/>
                  </a:cubicBezTo>
                  <a:cubicBezTo>
                    <a:pt x="868" y="801"/>
                    <a:pt x="845" y="984"/>
                    <a:pt x="799" y="1143"/>
                  </a:cubicBezTo>
                  <a:cubicBezTo>
                    <a:pt x="662" y="1052"/>
                    <a:pt x="525" y="915"/>
                    <a:pt x="480" y="778"/>
                  </a:cubicBezTo>
                  <a:cubicBezTo>
                    <a:pt x="434" y="641"/>
                    <a:pt x="457" y="550"/>
                    <a:pt x="480" y="504"/>
                  </a:cubicBezTo>
                  <a:cubicBezTo>
                    <a:pt x="480" y="459"/>
                    <a:pt x="525" y="436"/>
                    <a:pt x="525" y="413"/>
                  </a:cubicBezTo>
                  <a:close/>
                  <a:moveTo>
                    <a:pt x="547" y="0"/>
                  </a:moveTo>
                  <a:cubicBezTo>
                    <a:pt x="493" y="0"/>
                    <a:pt x="441" y="8"/>
                    <a:pt x="388" y="25"/>
                  </a:cubicBezTo>
                  <a:cubicBezTo>
                    <a:pt x="252" y="71"/>
                    <a:pt x="160" y="185"/>
                    <a:pt x="92" y="322"/>
                  </a:cubicBezTo>
                  <a:cubicBezTo>
                    <a:pt x="0" y="504"/>
                    <a:pt x="0" y="710"/>
                    <a:pt x="92" y="915"/>
                  </a:cubicBezTo>
                  <a:cubicBezTo>
                    <a:pt x="252" y="1349"/>
                    <a:pt x="754" y="1600"/>
                    <a:pt x="822" y="1646"/>
                  </a:cubicBezTo>
                  <a:cubicBezTo>
                    <a:pt x="845" y="1646"/>
                    <a:pt x="891" y="1668"/>
                    <a:pt x="913" y="1668"/>
                  </a:cubicBezTo>
                  <a:cubicBezTo>
                    <a:pt x="936" y="1668"/>
                    <a:pt x="959" y="1646"/>
                    <a:pt x="982" y="1646"/>
                  </a:cubicBezTo>
                  <a:cubicBezTo>
                    <a:pt x="1028" y="1623"/>
                    <a:pt x="1073" y="1577"/>
                    <a:pt x="1096" y="1531"/>
                  </a:cubicBezTo>
                  <a:cubicBezTo>
                    <a:pt x="1142" y="1486"/>
                    <a:pt x="1370" y="938"/>
                    <a:pt x="1210" y="504"/>
                  </a:cubicBezTo>
                  <a:cubicBezTo>
                    <a:pt x="1119" y="299"/>
                    <a:pt x="982" y="139"/>
                    <a:pt x="822" y="48"/>
                  </a:cubicBezTo>
                  <a:cubicBezTo>
                    <a:pt x="723" y="20"/>
                    <a:pt x="633" y="0"/>
                    <a:pt x="54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2"/>
            <p:cNvSpPr/>
            <p:nvPr/>
          </p:nvSpPr>
          <p:spPr>
            <a:xfrm>
              <a:off x="1668125" y="3424550"/>
              <a:ext cx="33675" cy="41550"/>
            </a:xfrm>
            <a:custGeom>
              <a:avLst/>
              <a:gdLst/>
              <a:ahLst/>
              <a:cxnLst/>
              <a:rect l="l" t="t" r="r" b="b"/>
              <a:pathLst>
                <a:path w="1347" h="1662" extrusionOk="0">
                  <a:moveTo>
                    <a:pt x="548" y="520"/>
                  </a:moveTo>
                  <a:cubicBezTo>
                    <a:pt x="685" y="611"/>
                    <a:pt x="822" y="748"/>
                    <a:pt x="868" y="885"/>
                  </a:cubicBezTo>
                  <a:cubicBezTo>
                    <a:pt x="936" y="1022"/>
                    <a:pt x="913" y="1113"/>
                    <a:pt x="890" y="1159"/>
                  </a:cubicBezTo>
                  <a:cubicBezTo>
                    <a:pt x="868" y="1205"/>
                    <a:pt x="845" y="1227"/>
                    <a:pt x="822" y="1227"/>
                  </a:cubicBezTo>
                  <a:cubicBezTo>
                    <a:pt x="799" y="1227"/>
                    <a:pt x="753" y="1227"/>
                    <a:pt x="708" y="1205"/>
                  </a:cubicBezTo>
                  <a:cubicBezTo>
                    <a:pt x="685" y="1205"/>
                    <a:pt x="594" y="1136"/>
                    <a:pt x="548" y="999"/>
                  </a:cubicBezTo>
                  <a:cubicBezTo>
                    <a:pt x="480" y="862"/>
                    <a:pt x="525" y="680"/>
                    <a:pt x="548" y="520"/>
                  </a:cubicBezTo>
                  <a:close/>
                  <a:moveTo>
                    <a:pt x="445" y="1"/>
                  </a:moveTo>
                  <a:cubicBezTo>
                    <a:pt x="417" y="1"/>
                    <a:pt x="388" y="6"/>
                    <a:pt x="365" y="18"/>
                  </a:cubicBezTo>
                  <a:cubicBezTo>
                    <a:pt x="320" y="18"/>
                    <a:pt x="274" y="63"/>
                    <a:pt x="251" y="109"/>
                  </a:cubicBezTo>
                  <a:cubicBezTo>
                    <a:pt x="228" y="178"/>
                    <a:pt x="0" y="702"/>
                    <a:pt x="160" y="1136"/>
                  </a:cubicBezTo>
                  <a:cubicBezTo>
                    <a:pt x="228" y="1364"/>
                    <a:pt x="365" y="1524"/>
                    <a:pt x="548" y="1593"/>
                  </a:cubicBezTo>
                  <a:cubicBezTo>
                    <a:pt x="617" y="1638"/>
                    <a:pt x="708" y="1661"/>
                    <a:pt x="799" y="1661"/>
                  </a:cubicBezTo>
                  <a:cubicBezTo>
                    <a:pt x="845" y="1661"/>
                    <a:pt x="913" y="1638"/>
                    <a:pt x="959" y="1615"/>
                  </a:cubicBezTo>
                  <a:cubicBezTo>
                    <a:pt x="1096" y="1570"/>
                    <a:pt x="1210" y="1479"/>
                    <a:pt x="1256" y="1319"/>
                  </a:cubicBezTo>
                  <a:cubicBezTo>
                    <a:pt x="1347" y="1159"/>
                    <a:pt x="1347" y="931"/>
                    <a:pt x="1278" y="725"/>
                  </a:cubicBezTo>
                  <a:cubicBezTo>
                    <a:pt x="1119" y="292"/>
                    <a:pt x="594" y="41"/>
                    <a:pt x="525" y="18"/>
                  </a:cubicBezTo>
                  <a:cubicBezTo>
                    <a:pt x="502" y="6"/>
                    <a:pt x="474" y="1"/>
                    <a:pt x="445"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 name="Google Shape;36;p2"/>
            <p:cNvSpPr/>
            <p:nvPr/>
          </p:nvSpPr>
          <p:spPr>
            <a:xfrm>
              <a:off x="1619625" y="3379325"/>
              <a:ext cx="29675" cy="42825"/>
            </a:xfrm>
            <a:custGeom>
              <a:avLst/>
              <a:gdLst/>
              <a:ahLst/>
              <a:cxnLst/>
              <a:rect l="l" t="t" r="r" b="b"/>
              <a:pathLst>
                <a:path w="1187" h="1713" extrusionOk="0">
                  <a:moveTo>
                    <a:pt x="594" y="549"/>
                  </a:moveTo>
                  <a:cubicBezTo>
                    <a:pt x="685" y="663"/>
                    <a:pt x="776" y="845"/>
                    <a:pt x="776" y="982"/>
                  </a:cubicBezTo>
                  <a:cubicBezTo>
                    <a:pt x="776" y="1142"/>
                    <a:pt x="730" y="1210"/>
                    <a:pt x="685" y="1256"/>
                  </a:cubicBezTo>
                  <a:cubicBezTo>
                    <a:pt x="651" y="1290"/>
                    <a:pt x="622" y="1307"/>
                    <a:pt x="594" y="1307"/>
                  </a:cubicBezTo>
                  <a:cubicBezTo>
                    <a:pt x="565" y="1307"/>
                    <a:pt x="536" y="1290"/>
                    <a:pt x="502" y="1256"/>
                  </a:cubicBezTo>
                  <a:cubicBezTo>
                    <a:pt x="479" y="1210"/>
                    <a:pt x="411" y="1142"/>
                    <a:pt x="411" y="982"/>
                  </a:cubicBezTo>
                  <a:cubicBezTo>
                    <a:pt x="411" y="845"/>
                    <a:pt x="502" y="663"/>
                    <a:pt x="594" y="549"/>
                  </a:cubicBezTo>
                  <a:close/>
                  <a:moveTo>
                    <a:pt x="594" y="1"/>
                  </a:moveTo>
                  <a:cubicBezTo>
                    <a:pt x="548" y="1"/>
                    <a:pt x="479" y="24"/>
                    <a:pt x="457" y="69"/>
                  </a:cubicBezTo>
                  <a:cubicBezTo>
                    <a:pt x="411" y="115"/>
                    <a:pt x="0" y="526"/>
                    <a:pt x="0" y="982"/>
                  </a:cubicBezTo>
                  <a:cubicBezTo>
                    <a:pt x="0" y="1210"/>
                    <a:pt x="69" y="1416"/>
                    <a:pt x="205" y="1553"/>
                  </a:cubicBezTo>
                  <a:cubicBezTo>
                    <a:pt x="320" y="1667"/>
                    <a:pt x="457" y="1713"/>
                    <a:pt x="594" y="1713"/>
                  </a:cubicBezTo>
                  <a:cubicBezTo>
                    <a:pt x="730" y="1713"/>
                    <a:pt x="867" y="1667"/>
                    <a:pt x="982" y="1553"/>
                  </a:cubicBezTo>
                  <a:cubicBezTo>
                    <a:pt x="1119" y="1416"/>
                    <a:pt x="1187" y="1210"/>
                    <a:pt x="1187" y="982"/>
                  </a:cubicBezTo>
                  <a:cubicBezTo>
                    <a:pt x="1187" y="526"/>
                    <a:pt x="799" y="115"/>
                    <a:pt x="753" y="69"/>
                  </a:cubicBezTo>
                  <a:cubicBezTo>
                    <a:pt x="708" y="24"/>
                    <a:pt x="662"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2"/>
            <p:cNvSpPr/>
            <p:nvPr/>
          </p:nvSpPr>
          <p:spPr>
            <a:xfrm>
              <a:off x="1619625" y="3477050"/>
              <a:ext cx="29675" cy="42675"/>
            </a:xfrm>
            <a:custGeom>
              <a:avLst/>
              <a:gdLst/>
              <a:ahLst/>
              <a:cxnLst/>
              <a:rect l="l" t="t" r="r" b="b"/>
              <a:pathLst>
                <a:path w="1187" h="1707" extrusionOk="0">
                  <a:moveTo>
                    <a:pt x="594" y="406"/>
                  </a:moveTo>
                  <a:cubicBezTo>
                    <a:pt x="616" y="406"/>
                    <a:pt x="662" y="429"/>
                    <a:pt x="685" y="451"/>
                  </a:cubicBezTo>
                  <a:cubicBezTo>
                    <a:pt x="730" y="497"/>
                    <a:pt x="776" y="565"/>
                    <a:pt x="776" y="725"/>
                  </a:cubicBezTo>
                  <a:cubicBezTo>
                    <a:pt x="776" y="862"/>
                    <a:pt x="685" y="1045"/>
                    <a:pt x="594" y="1182"/>
                  </a:cubicBezTo>
                  <a:cubicBezTo>
                    <a:pt x="502" y="1045"/>
                    <a:pt x="411" y="862"/>
                    <a:pt x="411" y="725"/>
                  </a:cubicBezTo>
                  <a:cubicBezTo>
                    <a:pt x="411" y="565"/>
                    <a:pt x="479" y="497"/>
                    <a:pt x="502" y="451"/>
                  </a:cubicBezTo>
                  <a:cubicBezTo>
                    <a:pt x="548" y="429"/>
                    <a:pt x="571" y="406"/>
                    <a:pt x="594" y="406"/>
                  </a:cubicBezTo>
                  <a:close/>
                  <a:moveTo>
                    <a:pt x="602" y="1"/>
                  </a:moveTo>
                  <a:cubicBezTo>
                    <a:pt x="462" y="1"/>
                    <a:pt x="320" y="52"/>
                    <a:pt x="205" y="155"/>
                  </a:cubicBezTo>
                  <a:cubicBezTo>
                    <a:pt x="69" y="292"/>
                    <a:pt x="0" y="497"/>
                    <a:pt x="0" y="725"/>
                  </a:cubicBezTo>
                  <a:cubicBezTo>
                    <a:pt x="0" y="1182"/>
                    <a:pt x="411" y="1615"/>
                    <a:pt x="457" y="1661"/>
                  </a:cubicBezTo>
                  <a:cubicBezTo>
                    <a:pt x="479" y="1684"/>
                    <a:pt x="548" y="1707"/>
                    <a:pt x="594" y="1707"/>
                  </a:cubicBezTo>
                  <a:cubicBezTo>
                    <a:pt x="662" y="1707"/>
                    <a:pt x="708" y="1684"/>
                    <a:pt x="753" y="1661"/>
                  </a:cubicBezTo>
                  <a:cubicBezTo>
                    <a:pt x="799" y="1615"/>
                    <a:pt x="1187" y="1182"/>
                    <a:pt x="1187" y="725"/>
                  </a:cubicBezTo>
                  <a:cubicBezTo>
                    <a:pt x="1187" y="497"/>
                    <a:pt x="1119" y="292"/>
                    <a:pt x="982" y="155"/>
                  </a:cubicBezTo>
                  <a:cubicBezTo>
                    <a:pt x="879" y="52"/>
                    <a:pt x="742"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2"/>
            <p:cNvSpPr/>
            <p:nvPr/>
          </p:nvSpPr>
          <p:spPr>
            <a:xfrm>
              <a:off x="1548275" y="3358175"/>
              <a:ext cx="33700" cy="41725"/>
            </a:xfrm>
            <a:custGeom>
              <a:avLst/>
              <a:gdLst/>
              <a:ahLst/>
              <a:cxnLst/>
              <a:rect l="l" t="t" r="r" b="b"/>
              <a:pathLst>
                <a:path w="1348" h="1669" extrusionOk="0">
                  <a:moveTo>
                    <a:pt x="823" y="413"/>
                  </a:moveTo>
                  <a:cubicBezTo>
                    <a:pt x="845" y="436"/>
                    <a:pt x="868" y="459"/>
                    <a:pt x="891" y="504"/>
                  </a:cubicBezTo>
                  <a:cubicBezTo>
                    <a:pt x="914" y="550"/>
                    <a:pt x="937" y="641"/>
                    <a:pt x="891" y="778"/>
                  </a:cubicBezTo>
                  <a:cubicBezTo>
                    <a:pt x="823" y="915"/>
                    <a:pt x="686" y="1052"/>
                    <a:pt x="549" y="1143"/>
                  </a:cubicBezTo>
                  <a:cubicBezTo>
                    <a:pt x="526" y="984"/>
                    <a:pt x="503" y="801"/>
                    <a:pt x="549" y="641"/>
                  </a:cubicBezTo>
                  <a:cubicBezTo>
                    <a:pt x="594" y="504"/>
                    <a:pt x="686" y="459"/>
                    <a:pt x="731" y="436"/>
                  </a:cubicBezTo>
                  <a:cubicBezTo>
                    <a:pt x="754" y="436"/>
                    <a:pt x="777" y="413"/>
                    <a:pt x="800" y="413"/>
                  </a:cubicBezTo>
                  <a:close/>
                  <a:moveTo>
                    <a:pt x="813" y="0"/>
                  </a:moveTo>
                  <a:cubicBezTo>
                    <a:pt x="727" y="0"/>
                    <a:pt x="633" y="20"/>
                    <a:pt x="549" y="48"/>
                  </a:cubicBezTo>
                  <a:cubicBezTo>
                    <a:pt x="366" y="139"/>
                    <a:pt x="229" y="299"/>
                    <a:pt x="161" y="504"/>
                  </a:cubicBezTo>
                  <a:cubicBezTo>
                    <a:pt x="1" y="938"/>
                    <a:pt x="229" y="1486"/>
                    <a:pt x="252" y="1531"/>
                  </a:cubicBezTo>
                  <a:cubicBezTo>
                    <a:pt x="275" y="1577"/>
                    <a:pt x="320" y="1623"/>
                    <a:pt x="366" y="1646"/>
                  </a:cubicBezTo>
                  <a:cubicBezTo>
                    <a:pt x="389" y="1646"/>
                    <a:pt x="412" y="1668"/>
                    <a:pt x="435" y="1668"/>
                  </a:cubicBezTo>
                  <a:cubicBezTo>
                    <a:pt x="480" y="1668"/>
                    <a:pt x="503" y="1646"/>
                    <a:pt x="526" y="1646"/>
                  </a:cubicBezTo>
                  <a:cubicBezTo>
                    <a:pt x="594" y="1600"/>
                    <a:pt x="1119" y="1349"/>
                    <a:pt x="1279" y="915"/>
                  </a:cubicBezTo>
                  <a:cubicBezTo>
                    <a:pt x="1348" y="710"/>
                    <a:pt x="1348" y="504"/>
                    <a:pt x="1279" y="322"/>
                  </a:cubicBezTo>
                  <a:cubicBezTo>
                    <a:pt x="1211" y="185"/>
                    <a:pt x="1097" y="71"/>
                    <a:pt x="960" y="25"/>
                  </a:cubicBezTo>
                  <a:cubicBezTo>
                    <a:pt x="916" y="8"/>
                    <a:pt x="866" y="0"/>
                    <a:pt x="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 name="Google Shape;39;p2"/>
            <p:cNvSpPr/>
            <p:nvPr/>
          </p:nvSpPr>
          <p:spPr>
            <a:xfrm>
              <a:off x="1567125" y="3424550"/>
              <a:ext cx="34250" cy="41550"/>
            </a:xfrm>
            <a:custGeom>
              <a:avLst/>
              <a:gdLst/>
              <a:ahLst/>
              <a:cxnLst/>
              <a:rect l="l" t="t" r="r" b="b"/>
              <a:pathLst>
                <a:path w="1370" h="1662" extrusionOk="0">
                  <a:moveTo>
                    <a:pt x="799" y="520"/>
                  </a:moveTo>
                  <a:cubicBezTo>
                    <a:pt x="845" y="680"/>
                    <a:pt x="868" y="862"/>
                    <a:pt x="822" y="999"/>
                  </a:cubicBezTo>
                  <a:cubicBezTo>
                    <a:pt x="753" y="1136"/>
                    <a:pt x="685" y="1205"/>
                    <a:pt x="639" y="1205"/>
                  </a:cubicBezTo>
                  <a:cubicBezTo>
                    <a:pt x="594" y="1227"/>
                    <a:pt x="548" y="1227"/>
                    <a:pt x="548" y="1227"/>
                  </a:cubicBezTo>
                  <a:cubicBezTo>
                    <a:pt x="525" y="1227"/>
                    <a:pt x="502" y="1205"/>
                    <a:pt x="479" y="1159"/>
                  </a:cubicBezTo>
                  <a:cubicBezTo>
                    <a:pt x="457" y="1113"/>
                    <a:pt x="434" y="1022"/>
                    <a:pt x="479" y="885"/>
                  </a:cubicBezTo>
                  <a:cubicBezTo>
                    <a:pt x="525" y="725"/>
                    <a:pt x="662" y="611"/>
                    <a:pt x="799" y="520"/>
                  </a:cubicBezTo>
                  <a:close/>
                  <a:moveTo>
                    <a:pt x="902" y="1"/>
                  </a:moveTo>
                  <a:cubicBezTo>
                    <a:pt x="873" y="1"/>
                    <a:pt x="845" y="6"/>
                    <a:pt x="822" y="18"/>
                  </a:cubicBezTo>
                  <a:cubicBezTo>
                    <a:pt x="776" y="41"/>
                    <a:pt x="251" y="292"/>
                    <a:pt x="91" y="725"/>
                  </a:cubicBezTo>
                  <a:cubicBezTo>
                    <a:pt x="0" y="931"/>
                    <a:pt x="0" y="1159"/>
                    <a:pt x="91" y="1319"/>
                  </a:cubicBezTo>
                  <a:cubicBezTo>
                    <a:pt x="160" y="1479"/>
                    <a:pt x="274" y="1570"/>
                    <a:pt x="388" y="1615"/>
                  </a:cubicBezTo>
                  <a:cubicBezTo>
                    <a:pt x="457" y="1638"/>
                    <a:pt x="502" y="1661"/>
                    <a:pt x="571" y="1661"/>
                  </a:cubicBezTo>
                  <a:cubicBezTo>
                    <a:pt x="639" y="1661"/>
                    <a:pt x="731" y="1638"/>
                    <a:pt x="822" y="1593"/>
                  </a:cubicBezTo>
                  <a:cubicBezTo>
                    <a:pt x="982" y="1524"/>
                    <a:pt x="1119" y="1364"/>
                    <a:pt x="1210" y="1136"/>
                  </a:cubicBezTo>
                  <a:cubicBezTo>
                    <a:pt x="1370" y="702"/>
                    <a:pt x="1141" y="178"/>
                    <a:pt x="1096" y="109"/>
                  </a:cubicBezTo>
                  <a:cubicBezTo>
                    <a:pt x="1073" y="63"/>
                    <a:pt x="1050" y="18"/>
                    <a:pt x="982" y="18"/>
                  </a:cubicBezTo>
                  <a:cubicBezTo>
                    <a:pt x="959" y="6"/>
                    <a:pt x="930"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 name="Google Shape;40;p2"/>
            <p:cNvSpPr/>
            <p:nvPr/>
          </p:nvSpPr>
          <p:spPr>
            <a:xfrm>
              <a:off x="1187075" y="3195450"/>
              <a:ext cx="259100" cy="259800"/>
            </a:xfrm>
            <a:custGeom>
              <a:avLst/>
              <a:gdLst/>
              <a:ahLst/>
              <a:cxnLst/>
              <a:rect l="l" t="t" r="r" b="b"/>
              <a:pathLst>
                <a:path w="10364" h="10392" extrusionOk="0">
                  <a:moveTo>
                    <a:pt x="8788" y="120"/>
                  </a:moveTo>
                  <a:cubicBezTo>
                    <a:pt x="8765" y="120"/>
                    <a:pt x="8743" y="143"/>
                    <a:pt x="8720" y="143"/>
                  </a:cubicBezTo>
                  <a:lnTo>
                    <a:pt x="8743" y="189"/>
                  </a:lnTo>
                  <a:cubicBezTo>
                    <a:pt x="8765" y="189"/>
                    <a:pt x="8788" y="211"/>
                    <a:pt x="8834" y="234"/>
                  </a:cubicBezTo>
                  <a:lnTo>
                    <a:pt x="8948" y="234"/>
                  </a:lnTo>
                  <a:cubicBezTo>
                    <a:pt x="8948" y="234"/>
                    <a:pt x="8948" y="211"/>
                    <a:pt x="8948" y="211"/>
                  </a:cubicBezTo>
                  <a:cubicBezTo>
                    <a:pt x="8948" y="189"/>
                    <a:pt x="8948" y="189"/>
                    <a:pt x="8948" y="189"/>
                  </a:cubicBezTo>
                  <a:cubicBezTo>
                    <a:pt x="8880" y="166"/>
                    <a:pt x="8834" y="143"/>
                    <a:pt x="8788" y="120"/>
                  </a:cubicBezTo>
                  <a:close/>
                  <a:moveTo>
                    <a:pt x="7932" y="0"/>
                  </a:moveTo>
                  <a:cubicBezTo>
                    <a:pt x="7887" y="0"/>
                    <a:pt x="7841" y="17"/>
                    <a:pt x="7807" y="52"/>
                  </a:cubicBezTo>
                  <a:cubicBezTo>
                    <a:pt x="7715" y="143"/>
                    <a:pt x="7715" y="211"/>
                    <a:pt x="7807" y="280"/>
                  </a:cubicBezTo>
                  <a:cubicBezTo>
                    <a:pt x="7852" y="326"/>
                    <a:pt x="7892" y="348"/>
                    <a:pt x="7929" y="348"/>
                  </a:cubicBezTo>
                  <a:cubicBezTo>
                    <a:pt x="7967" y="348"/>
                    <a:pt x="8001" y="326"/>
                    <a:pt x="8035" y="280"/>
                  </a:cubicBezTo>
                  <a:cubicBezTo>
                    <a:pt x="8126" y="211"/>
                    <a:pt x="8126" y="120"/>
                    <a:pt x="8058" y="52"/>
                  </a:cubicBezTo>
                  <a:cubicBezTo>
                    <a:pt x="8024" y="17"/>
                    <a:pt x="7978" y="0"/>
                    <a:pt x="7932" y="0"/>
                  </a:cubicBezTo>
                  <a:close/>
                  <a:moveTo>
                    <a:pt x="6974" y="52"/>
                  </a:moveTo>
                  <a:cubicBezTo>
                    <a:pt x="6922" y="52"/>
                    <a:pt x="6871" y="74"/>
                    <a:pt x="6825" y="120"/>
                  </a:cubicBezTo>
                  <a:cubicBezTo>
                    <a:pt x="6734" y="211"/>
                    <a:pt x="6757" y="326"/>
                    <a:pt x="6825" y="417"/>
                  </a:cubicBezTo>
                  <a:cubicBezTo>
                    <a:pt x="6868" y="449"/>
                    <a:pt x="6915" y="466"/>
                    <a:pt x="6963" y="466"/>
                  </a:cubicBezTo>
                  <a:cubicBezTo>
                    <a:pt x="7018" y="466"/>
                    <a:pt x="7073" y="443"/>
                    <a:pt x="7122" y="394"/>
                  </a:cubicBezTo>
                  <a:cubicBezTo>
                    <a:pt x="7213" y="326"/>
                    <a:pt x="7190" y="211"/>
                    <a:pt x="7122" y="120"/>
                  </a:cubicBezTo>
                  <a:cubicBezTo>
                    <a:pt x="7076" y="74"/>
                    <a:pt x="7025" y="52"/>
                    <a:pt x="6974" y="52"/>
                  </a:cubicBezTo>
                  <a:close/>
                  <a:moveTo>
                    <a:pt x="6209" y="211"/>
                  </a:moveTo>
                  <a:cubicBezTo>
                    <a:pt x="6095" y="211"/>
                    <a:pt x="5981" y="280"/>
                    <a:pt x="5867" y="280"/>
                  </a:cubicBezTo>
                  <a:cubicBezTo>
                    <a:pt x="5844" y="280"/>
                    <a:pt x="5821" y="303"/>
                    <a:pt x="5821" y="348"/>
                  </a:cubicBezTo>
                  <a:cubicBezTo>
                    <a:pt x="5821" y="394"/>
                    <a:pt x="5844" y="417"/>
                    <a:pt x="5844" y="440"/>
                  </a:cubicBezTo>
                  <a:cubicBezTo>
                    <a:pt x="5889" y="531"/>
                    <a:pt x="5958" y="554"/>
                    <a:pt x="6049" y="554"/>
                  </a:cubicBezTo>
                  <a:cubicBezTo>
                    <a:pt x="6118" y="554"/>
                    <a:pt x="6209" y="531"/>
                    <a:pt x="6255" y="462"/>
                  </a:cubicBezTo>
                  <a:cubicBezTo>
                    <a:pt x="6277" y="371"/>
                    <a:pt x="6300" y="303"/>
                    <a:pt x="6232" y="211"/>
                  </a:cubicBezTo>
                  <a:close/>
                  <a:moveTo>
                    <a:pt x="5296" y="462"/>
                  </a:moveTo>
                  <a:cubicBezTo>
                    <a:pt x="5205" y="508"/>
                    <a:pt x="5091" y="554"/>
                    <a:pt x="4976" y="599"/>
                  </a:cubicBezTo>
                  <a:cubicBezTo>
                    <a:pt x="4976" y="599"/>
                    <a:pt x="4976" y="622"/>
                    <a:pt x="4976" y="622"/>
                  </a:cubicBezTo>
                  <a:cubicBezTo>
                    <a:pt x="4976" y="622"/>
                    <a:pt x="4976" y="645"/>
                    <a:pt x="4999" y="645"/>
                  </a:cubicBezTo>
                  <a:cubicBezTo>
                    <a:pt x="5024" y="651"/>
                    <a:pt x="5048" y="654"/>
                    <a:pt x="5072" y="654"/>
                  </a:cubicBezTo>
                  <a:cubicBezTo>
                    <a:pt x="5138" y="654"/>
                    <a:pt x="5200" y="633"/>
                    <a:pt x="5250" y="599"/>
                  </a:cubicBezTo>
                  <a:cubicBezTo>
                    <a:pt x="5296" y="577"/>
                    <a:pt x="5296" y="531"/>
                    <a:pt x="5319" y="485"/>
                  </a:cubicBezTo>
                  <a:cubicBezTo>
                    <a:pt x="5319" y="485"/>
                    <a:pt x="5319" y="462"/>
                    <a:pt x="5319" y="462"/>
                  </a:cubicBezTo>
                  <a:close/>
                  <a:moveTo>
                    <a:pt x="9864" y="805"/>
                  </a:moveTo>
                  <a:cubicBezTo>
                    <a:pt x="9838" y="805"/>
                    <a:pt x="9815" y="828"/>
                    <a:pt x="9770" y="873"/>
                  </a:cubicBezTo>
                  <a:cubicBezTo>
                    <a:pt x="9724" y="942"/>
                    <a:pt x="9724" y="965"/>
                    <a:pt x="9770" y="1010"/>
                  </a:cubicBezTo>
                  <a:cubicBezTo>
                    <a:pt x="9793" y="1033"/>
                    <a:pt x="9815" y="1056"/>
                    <a:pt x="9838" y="1079"/>
                  </a:cubicBezTo>
                  <a:cubicBezTo>
                    <a:pt x="9848" y="1098"/>
                    <a:pt x="9862" y="1105"/>
                    <a:pt x="9878" y="1105"/>
                  </a:cubicBezTo>
                  <a:cubicBezTo>
                    <a:pt x="9900" y="1105"/>
                    <a:pt x="9926" y="1092"/>
                    <a:pt x="9952" y="1079"/>
                  </a:cubicBezTo>
                  <a:cubicBezTo>
                    <a:pt x="9975" y="1056"/>
                    <a:pt x="9998" y="1033"/>
                    <a:pt x="9998" y="1033"/>
                  </a:cubicBezTo>
                  <a:cubicBezTo>
                    <a:pt x="10044" y="987"/>
                    <a:pt x="10066" y="965"/>
                    <a:pt x="10021" y="919"/>
                  </a:cubicBezTo>
                  <a:cubicBezTo>
                    <a:pt x="9998" y="919"/>
                    <a:pt x="9975" y="896"/>
                    <a:pt x="9975" y="873"/>
                  </a:cubicBezTo>
                  <a:cubicBezTo>
                    <a:pt x="9918" y="828"/>
                    <a:pt x="9890" y="805"/>
                    <a:pt x="9864" y="805"/>
                  </a:cubicBezTo>
                  <a:close/>
                  <a:moveTo>
                    <a:pt x="8971" y="862"/>
                  </a:moveTo>
                  <a:cubicBezTo>
                    <a:pt x="8925" y="862"/>
                    <a:pt x="8880" y="873"/>
                    <a:pt x="8857" y="896"/>
                  </a:cubicBezTo>
                  <a:cubicBezTo>
                    <a:pt x="8788" y="965"/>
                    <a:pt x="8811" y="1102"/>
                    <a:pt x="8857" y="1147"/>
                  </a:cubicBezTo>
                  <a:cubicBezTo>
                    <a:pt x="8880" y="1170"/>
                    <a:pt x="8925" y="1181"/>
                    <a:pt x="8971" y="1181"/>
                  </a:cubicBezTo>
                  <a:cubicBezTo>
                    <a:pt x="9016" y="1181"/>
                    <a:pt x="9062" y="1170"/>
                    <a:pt x="9085" y="1147"/>
                  </a:cubicBezTo>
                  <a:cubicBezTo>
                    <a:pt x="9131" y="1079"/>
                    <a:pt x="9131" y="942"/>
                    <a:pt x="9085" y="896"/>
                  </a:cubicBezTo>
                  <a:cubicBezTo>
                    <a:pt x="9062" y="873"/>
                    <a:pt x="9016" y="862"/>
                    <a:pt x="8971" y="862"/>
                  </a:cubicBezTo>
                  <a:close/>
                  <a:moveTo>
                    <a:pt x="8015" y="913"/>
                  </a:moveTo>
                  <a:cubicBezTo>
                    <a:pt x="7961" y="913"/>
                    <a:pt x="7909" y="930"/>
                    <a:pt x="7875" y="965"/>
                  </a:cubicBezTo>
                  <a:cubicBezTo>
                    <a:pt x="7807" y="1056"/>
                    <a:pt x="7807" y="1193"/>
                    <a:pt x="7875" y="1261"/>
                  </a:cubicBezTo>
                  <a:cubicBezTo>
                    <a:pt x="7921" y="1296"/>
                    <a:pt x="7972" y="1313"/>
                    <a:pt x="8024" y="1313"/>
                  </a:cubicBezTo>
                  <a:cubicBezTo>
                    <a:pt x="8075" y="1313"/>
                    <a:pt x="8126" y="1296"/>
                    <a:pt x="8172" y="1261"/>
                  </a:cubicBezTo>
                  <a:cubicBezTo>
                    <a:pt x="8240" y="1170"/>
                    <a:pt x="8240" y="1033"/>
                    <a:pt x="8172" y="965"/>
                  </a:cubicBezTo>
                  <a:cubicBezTo>
                    <a:pt x="8126" y="930"/>
                    <a:pt x="8069" y="913"/>
                    <a:pt x="8015" y="913"/>
                  </a:cubicBezTo>
                  <a:close/>
                  <a:moveTo>
                    <a:pt x="7059" y="960"/>
                  </a:moveTo>
                  <a:cubicBezTo>
                    <a:pt x="7050" y="960"/>
                    <a:pt x="7040" y="961"/>
                    <a:pt x="7031" y="965"/>
                  </a:cubicBezTo>
                  <a:cubicBezTo>
                    <a:pt x="6962" y="965"/>
                    <a:pt x="6939" y="1010"/>
                    <a:pt x="6871" y="1033"/>
                  </a:cubicBezTo>
                  <a:cubicBezTo>
                    <a:pt x="6871" y="1079"/>
                    <a:pt x="6802" y="1124"/>
                    <a:pt x="6825" y="1193"/>
                  </a:cubicBezTo>
                  <a:cubicBezTo>
                    <a:pt x="6848" y="1261"/>
                    <a:pt x="6848" y="1330"/>
                    <a:pt x="6894" y="1353"/>
                  </a:cubicBezTo>
                  <a:cubicBezTo>
                    <a:pt x="6917" y="1398"/>
                    <a:pt x="6985" y="1398"/>
                    <a:pt x="7054" y="1398"/>
                  </a:cubicBezTo>
                  <a:cubicBezTo>
                    <a:pt x="7099" y="1398"/>
                    <a:pt x="7168" y="1398"/>
                    <a:pt x="7213" y="1353"/>
                  </a:cubicBezTo>
                  <a:cubicBezTo>
                    <a:pt x="7236" y="1307"/>
                    <a:pt x="7259" y="1261"/>
                    <a:pt x="7282" y="1193"/>
                  </a:cubicBezTo>
                  <a:cubicBezTo>
                    <a:pt x="7282" y="1124"/>
                    <a:pt x="7213" y="1079"/>
                    <a:pt x="7213" y="1010"/>
                  </a:cubicBezTo>
                  <a:cubicBezTo>
                    <a:pt x="7155" y="1010"/>
                    <a:pt x="7113" y="960"/>
                    <a:pt x="7059" y="960"/>
                  </a:cubicBezTo>
                  <a:close/>
                  <a:moveTo>
                    <a:pt x="6126" y="1016"/>
                  </a:moveTo>
                  <a:cubicBezTo>
                    <a:pt x="6072" y="1016"/>
                    <a:pt x="6015" y="1045"/>
                    <a:pt x="5958" y="1102"/>
                  </a:cubicBezTo>
                  <a:cubicBezTo>
                    <a:pt x="5844" y="1193"/>
                    <a:pt x="5844" y="1307"/>
                    <a:pt x="5958" y="1421"/>
                  </a:cubicBezTo>
                  <a:cubicBezTo>
                    <a:pt x="6015" y="1478"/>
                    <a:pt x="6066" y="1507"/>
                    <a:pt x="6118" y="1507"/>
                  </a:cubicBezTo>
                  <a:cubicBezTo>
                    <a:pt x="6169" y="1507"/>
                    <a:pt x="6220" y="1478"/>
                    <a:pt x="6277" y="1421"/>
                  </a:cubicBezTo>
                  <a:cubicBezTo>
                    <a:pt x="6392" y="1307"/>
                    <a:pt x="6392" y="1193"/>
                    <a:pt x="6277" y="1102"/>
                  </a:cubicBezTo>
                  <a:cubicBezTo>
                    <a:pt x="6232" y="1045"/>
                    <a:pt x="6180" y="1016"/>
                    <a:pt x="6126" y="1016"/>
                  </a:cubicBezTo>
                  <a:close/>
                  <a:moveTo>
                    <a:pt x="5182" y="1079"/>
                  </a:moveTo>
                  <a:cubicBezTo>
                    <a:pt x="5113" y="1079"/>
                    <a:pt x="5045" y="1124"/>
                    <a:pt x="4999" y="1147"/>
                  </a:cubicBezTo>
                  <a:cubicBezTo>
                    <a:pt x="4931" y="1193"/>
                    <a:pt x="4908" y="1284"/>
                    <a:pt x="4908" y="1353"/>
                  </a:cubicBezTo>
                  <a:cubicBezTo>
                    <a:pt x="4885" y="1398"/>
                    <a:pt x="4954" y="1467"/>
                    <a:pt x="4976" y="1558"/>
                  </a:cubicBezTo>
                  <a:cubicBezTo>
                    <a:pt x="5045" y="1581"/>
                    <a:pt x="5113" y="1627"/>
                    <a:pt x="5182" y="1627"/>
                  </a:cubicBezTo>
                  <a:cubicBezTo>
                    <a:pt x="5227" y="1627"/>
                    <a:pt x="5296" y="1581"/>
                    <a:pt x="5364" y="1535"/>
                  </a:cubicBezTo>
                  <a:cubicBezTo>
                    <a:pt x="5433" y="1512"/>
                    <a:pt x="5433" y="1421"/>
                    <a:pt x="5433" y="1353"/>
                  </a:cubicBezTo>
                  <a:cubicBezTo>
                    <a:pt x="5456" y="1307"/>
                    <a:pt x="5410" y="1239"/>
                    <a:pt x="5364" y="1170"/>
                  </a:cubicBezTo>
                  <a:cubicBezTo>
                    <a:pt x="5342" y="1102"/>
                    <a:pt x="5250" y="1102"/>
                    <a:pt x="5182" y="1079"/>
                  </a:cubicBezTo>
                  <a:close/>
                  <a:moveTo>
                    <a:pt x="4200" y="1170"/>
                  </a:moveTo>
                  <a:cubicBezTo>
                    <a:pt x="4132" y="1170"/>
                    <a:pt x="4086" y="1216"/>
                    <a:pt x="4018" y="1261"/>
                  </a:cubicBezTo>
                  <a:cubicBezTo>
                    <a:pt x="3972" y="1307"/>
                    <a:pt x="3949" y="1375"/>
                    <a:pt x="3949" y="1444"/>
                  </a:cubicBezTo>
                  <a:cubicBezTo>
                    <a:pt x="3949" y="1535"/>
                    <a:pt x="3972" y="1581"/>
                    <a:pt x="4041" y="1649"/>
                  </a:cubicBezTo>
                  <a:cubicBezTo>
                    <a:pt x="4086" y="1718"/>
                    <a:pt x="4155" y="1718"/>
                    <a:pt x="4223" y="1718"/>
                  </a:cubicBezTo>
                  <a:cubicBezTo>
                    <a:pt x="4236" y="1721"/>
                    <a:pt x="4247" y="1722"/>
                    <a:pt x="4258" y="1722"/>
                  </a:cubicBezTo>
                  <a:cubicBezTo>
                    <a:pt x="4327" y="1722"/>
                    <a:pt x="4369" y="1666"/>
                    <a:pt x="4429" y="1627"/>
                  </a:cubicBezTo>
                  <a:cubicBezTo>
                    <a:pt x="4474" y="1581"/>
                    <a:pt x="4497" y="1512"/>
                    <a:pt x="4497" y="1444"/>
                  </a:cubicBezTo>
                  <a:cubicBezTo>
                    <a:pt x="4520" y="1353"/>
                    <a:pt x="4451" y="1307"/>
                    <a:pt x="4406" y="1239"/>
                  </a:cubicBezTo>
                  <a:cubicBezTo>
                    <a:pt x="4360" y="1170"/>
                    <a:pt x="4292" y="1170"/>
                    <a:pt x="4200" y="1170"/>
                  </a:cubicBezTo>
                  <a:close/>
                  <a:moveTo>
                    <a:pt x="3502" y="1315"/>
                  </a:moveTo>
                  <a:cubicBezTo>
                    <a:pt x="3485" y="1315"/>
                    <a:pt x="3466" y="1320"/>
                    <a:pt x="3447" y="1330"/>
                  </a:cubicBezTo>
                  <a:cubicBezTo>
                    <a:pt x="3356" y="1375"/>
                    <a:pt x="3287" y="1421"/>
                    <a:pt x="3219" y="1467"/>
                  </a:cubicBezTo>
                  <a:cubicBezTo>
                    <a:pt x="3173" y="1490"/>
                    <a:pt x="3105" y="1535"/>
                    <a:pt x="3059" y="1558"/>
                  </a:cubicBezTo>
                  <a:cubicBezTo>
                    <a:pt x="3036" y="1581"/>
                    <a:pt x="3013" y="1581"/>
                    <a:pt x="3013" y="1604"/>
                  </a:cubicBezTo>
                  <a:cubicBezTo>
                    <a:pt x="2991" y="1627"/>
                    <a:pt x="3013" y="1649"/>
                    <a:pt x="3036" y="1695"/>
                  </a:cubicBezTo>
                  <a:cubicBezTo>
                    <a:pt x="3036" y="1695"/>
                    <a:pt x="3059" y="1718"/>
                    <a:pt x="3082" y="1741"/>
                  </a:cubicBezTo>
                  <a:cubicBezTo>
                    <a:pt x="3133" y="1792"/>
                    <a:pt x="3220" y="1822"/>
                    <a:pt x="3303" y="1822"/>
                  </a:cubicBezTo>
                  <a:cubicBezTo>
                    <a:pt x="3368" y="1822"/>
                    <a:pt x="3430" y="1804"/>
                    <a:pt x="3470" y="1764"/>
                  </a:cubicBezTo>
                  <a:cubicBezTo>
                    <a:pt x="3584" y="1672"/>
                    <a:pt x="3630" y="1467"/>
                    <a:pt x="3561" y="1353"/>
                  </a:cubicBezTo>
                  <a:cubicBezTo>
                    <a:pt x="3548" y="1326"/>
                    <a:pt x="3527" y="1315"/>
                    <a:pt x="3502" y="1315"/>
                  </a:cubicBezTo>
                  <a:close/>
                  <a:moveTo>
                    <a:pt x="9998" y="1741"/>
                  </a:moveTo>
                  <a:cubicBezTo>
                    <a:pt x="9975" y="1741"/>
                    <a:pt x="9952" y="1764"/>
                    <a:pt x="9907" y="1809"/>
                  </a:cubicBezTo>
                  <a:cubicBezTo>
                    <a:pt x="9815" y="1900"/>
                    <a:pt x="9815" y="1900"/>
                    <a:pt x="9884" y="1992"/>
                  </a:cubicBezTo>
                  <a:cubicBezTo>
                    <a:pt x="9929" y="2037"/>
                    <a:pt x="9958" y="2060"/>
                    <a:pt x="9987" y="2060"/>
                  </a:cubicBezTo>
                  <a:cubicBezTo>
                    <a:pt x="10015" y="2060"/>
                    <a:pt x="10044" y="2037"/>
                    <a:pt x="10089" y="1992"/>
                  </a:cubicBezTo>
                  <a:cubicBezTo>
                    <a:pt x="10181" y="1900"/>
                    <a:pt x="10181" y="1900"/>
                    <a:pt x="10089" y="1809"/>
                  </a:cubicBezTo>
                  <a:cubicBezTo>
                    <a:pt x="10044" y="1764"/>
                    <a:pt x="10021" y="1741"/>
                    <a:pt x="9998" y="1741"/>
                  </a:cubicBezTo>
                  <a:close/>
                  <a:moveTo>
                    <a:pt x="9017" y="1783"/>
                  </a:moveTo>
                  <a:cubicBezTo>
                    <a:pt x="8982" y="1783"/>
                    <a:pt x="8945" y="1800"/>
                    <a:pt x="8902" y="1832"/>
                  </a:cubicBezTo>
                  <a:cubicBezTo>
                    <a:pt x="8811" y="1946"/>
                    <a:pt x="8811" y="1992"/>
                    <a:pt x="8902" y="2083"/>
                  </a:cubicBezTo>
                  <a:cubicBezTo>
                    <a:pt x="8948" y="2129"/>
                    <a:pt x="8982" y="2152"/>
                    <a:pt x="9016" y="2152"/>
                  </a:cubicBezTo>
                  <a:cubicBezTo>
                    <a:pt x="9051" y="2152"/>
                    <a:pt x="9085" y="2129"/>
                    <a:pt x="9131" y="2083"/>
                  </a:cubicBezTo>
                  <a:cubicBezTo>
                    <a:pt x="9222" y="2015"/>
                    <a:pt x="9222" y="1946"/>
                    <a:pt x="9131" y="1855"/>
                  </a:cubicBezTo>
                  <a:cubicBezTo>
                    <a:pt x="9094" y="1806"/>
                    <a:pt x="9057" y="1783"/>
                    <a:pt x="9017" y="1783"/>
                  </a:cubicBezTo>
                  <a:close/>
                  <a:moveTo>
                    <a:pt x="8092" y="1832"/>
                  </a:moveTo>
                  <a:cubicBezTo>
                    <a:pt x="8041" y="1832"/>
                    <a:pt x="7989" y="1855"/>
                    <a:pt x="7944" y="1900"/>
                  </a:cubicBezTo>
                  <a:cubicBezTo>
                    <a:pt x="7852" y="1992"/>
                    <a:pt x="7852" y="2106"/>
                    <a:pt x="7944" y="2174"/>
                  </a:cubicBezTo>
                  <a:cubicBezTo>
                    <a:pt x="7989" y="2220"/>
                    <a:pt x="8041" y="2243"/>
                    <a:pt x="8092" y="2243"/>
                  </a:cubicBezTo>
                  <a:cubicBezTo>
                    <a:pt x="8143" y="2243"/>
                    <a:pt x="8195" y="2220"/>
                    <a:pt x="8240" y="2174"/>
                  </a:cubicBezTo>
                  <a:cubicBezTo>
                    <a:pt x="8309" y="2106"/>
                    <a:pt x="8309" y="1992"/>
                    <a:pt x="8240" y="1900"/>
                  </a:cubicBezTo>
                  <a:cubicBezTo>
                    <a:pt x="8195" y="1855"/>
                    <a:pt x="8143" y="1832"/>
                    <a:pt x="8092" y="1832"/>
                  </a:cubicBezTo>
                  <a:close/>
                  <a:moveTo>
                    <a:pt x="7136" y="1918"/>
                  </a:moveTo>
                  <a:cubicBezTo>
                    <a:pt x="7076" y="1918"/>
                    <a:pt x="7019" y="1935"/>
                    <a:pt x="6985" y="1969"/>
                  </a:cubicBezTo>
                  <a:cubicBezTo>
                    <a:pt x="6894" y="2060"/>
                    <a:pt x="6917" y="2243"/>
                    <a:pt x="6985" y="2311"/>
                  </a:cubicBezTo>
                  <a:cubicBezTo>
                    <a:pt x="7017" y="2343"/>
                    <a:pt x="7073" y="2360"/>
                    <a:pt x="7131" y="2360"/>
                  </a:cubicBezTo>
                  <a:cubicBezTo>
                    <a:pt x="7198" y="2360"/>
                    <a:pt x="7268" y="2337"/>
                    <a:pt x="7305" y="2288"/>
                  </a:cubicBezTo>
                  <a:cubicBezTo>
                    <a:pt x="7396" y="2220"/>
                    <a:pt x="7373" y="2037"/>
                    <a:pt x="7305" y="1969"/>
                  </a:cubicBezTo>
                  <a:cubicBezTo>
                    <a:pt x="7259" y="1935"/>
                    <a:pt x="7196" y="1918"/>
                    <a:pt x="7136" y="1918"/>
                  </a:cubicBezTo>
                  <a:close/>
                  <a:moveTo>
                    <a:pt x="6209" y="1969"/>
                  </a:moveTo>
                  <a:cubicBezTo>
                    <a:pt x="6118" y="1969"/>
                    <a:pt x="6072" y="2015"/>
                    <a:pt x="6004" y="2037"/>
                  </a:cubicBezTo>
                  <a:cubicBezTo>
                    <a:pt x="6004" y="2106"/>
                    <a:pt x="5935" y="2129"/>
                    <a:pt x="5935" y="2197"/>
                  </a:cubicBezTo>
                  <a:cubicBezTo>
                    <a:pt x="5935" y="2288"/>
                    <a:pt x="5958" y="2357"/>
                    <a:pt x="6004" y="2403"/>
                  </a:cubicBezTo>
                  <a:cubicBezTo>
                    <a:pt x="6026" y="2448"/>
                    <a:pt x="6095" y="2471"/>
                    <a:pt x="6140" y="2471"/>
                  </a:cubicBezTo>
                  <a:cubicBezTo>
                    <a:pt x="6162" y="2482"/>
                    <a:pt x="6183" y="2486"/>
                    <a:pt x="6203" y="2486"/>
                  </a:cubicBezTo>
                  <a:cubicBezTo>
                    <a:pt x="6265" y="2486"/>
                    <a:pt x="6317" y="2443"/>
                    <a:pt x="6369" y="2425"/>
                  </a:cubicBezTo>
                  <a:cubicBezTo>
                    <a:pt x="6414" y="2403"/>
                    <a:pt x="6414" y="2311"/>
                    <a:pt x="6437" y="2266"/>
                  </a:cubicBezTo>
                  <a:cubicBezTo>
                    <a:pt x="6460" y="2174"/>
                    <a:pt x="6414" y="2129"/>
                    <a:pt x="6392" y="2037"/>
                  </a:cubicBezTo>
                  <a:cubicBezTo>
                    <a:pt x="6323" y="2037"/>
                    <a:pt x="6277" y="1969"/>
                    <a:pt x="6209" y="1969"/>
                  </a:cubicBezTo>
                  <a:close/>
                  <a:moveTo>
                    <a:pt x="5262" y="2020"/>
                  </a:moveTo>
                  <a:cubicBezTo>
                    <a:pt x="5193" y="2020"/>
                    <a:pt x="5125" y="2049"/>
                    <a:pt x="5068" y="2106"/>
                  </a:cubicBezTo>
                  <a:cubicBezTo>
                    <a:pt x="4976" y="2220"/>
                    <a:pt x="4954" y="2380"/>
                    <a:pt x="5068" y="2494"/>
                  </a:cubicBezTo>
                  <a:cubicBezTo>
                    <a:pt x="5125" y="2551"/>
                    <a:pt x="5193" y="2580"/>
                    <a:pt x="5262" y="2580"/>
                  </a:cubicBezTo>
                  <a:cubicBezTo>
                    <a:pt x="5330" y="2580"/>
                    <a:pt x="5399" y="2551"/>
                    <a:pt x="5456" y="2494"/>
                  </a:cubicBezTo>
                  <a:cubicBezTo>
                    <a:pt x="5570" y="2380"/>
                    <a:pt x="5570" y="2220"/>
                    <a:pt x="5456" y="2106"/>
                  </a:cubicBezTo>
                  <a:cubicBezTo>
                    <a:pt x="5399" y="2049"/>
                    <a:pt x="5330" y="2020"/>
                    <a:pt x="5262" y="2020"/>
                  </a:cubicBezTo>
                  <a:close/>
                  <a:moveTo>
                    <a:pt x="4317" y="2109"/>
                  </a:moveTo>
                  <a:cubicBezTo>
                    <a:pt x="4227" y="2109"/>
                    <a:pt x="4134" y="2137"/>
                    <a:pt x="4086" y="2197"/>
                  </a:cubicBezTo>
                  <a:cubicBezTo>
                    <a:pt x="3995" y="2288"/>
                    <a:pt x="4018" y="2540"/>
                    <a:pt x="4109" y="2608"/>
                  </a:cubicBezTo>
                  <a:cubicBezTo>
                    <a:pt x="4155" y="2654"/>
                    <a:pt x="4240" y="2677"/>
                    <a:pt x="4323" y="2677"/>
                  </a:cubicBezTo>
                  <a:cubicBezTo>
                    <a:pt x="4406" y="2677"/>
                    <a:pt x="4486" y="2654"/>
                    <a:pt x="4520" y="2608"/>
                  </a:cubicBezTo>
                  <a:cubicBezTo>
                    <a:pt x="4634" y="2517"/>
                    <a:pt x="4634" y="2266"/>
                    <a:pt x="4520" y="2174"/>
                  </a:cubicBezTo>
                  <a:cubicBezTo>
                    <a:pt x="4477" y="2131"/>
                    <a:pt x="4398" y="2109"/>
                    <a:pt x="4317" y="2109"/>
                  </a:cubicBezTo>
                  <a:close/>
                  <a:moveTo>
                    <a:pt x="3333" y="2152"/>
                  </a:moveTo>
                  <a:cubicBezTo>
                    <a:pt x="3265" y="2152"/>
                    <a:pt x="3196" y="2197"/>
                    <a:pt x="3105" y="2266"/>
                  </a:cubicBezTo>
                  <a:cubicBezTo>
                    <a:pt x="3036" y="2334"/>
                    <a:pt x="3036" y="2403"/>
                    <a:pt x="3036" y="2471"/>
                  </a:cubicBezTo>
                  <a:cubicBezTo>
                    <a:pt x="3036" y="2562"/>
                    <a:pt x="3059" y="2631"/>
                    <a:pt x="3128" y="2699"/>
                  </a:cubicBezTo>
                  <a:cubicBezTo>
                    <a:pt x="3196" y="2768"/>
                    <a:pt x="3287" y="2791"/>
                    <a:pt x="3356" y="2791"/>
                  </a:cubicBezTo>
                  <a:cubicBezTo>
                    <a:pt x="3424" y="2791"/>
                    <a:pt x="3493" y="2745"/>
                    <a:pt x="3561" y="2677"/>
                  </a:cubicBezTo>
                  <a:cubicBezTo>
                    <a:pt x="3630" y="2631"/>
                    <a:pt x="3653" y="2540"/>
                    <a:pt x="3653" y="2471"/>
                  </a:cubicBezTo>
                  <a:cubicBezTo>
                    <a:pt x="3653" y="2403"/>
                    <a:pt x="3653" y="2288"/>
                    <a:pt x="3538" y="2243"/>
                  </a:cubicBezTo>
                  <a:cubicBezTo>
                    <a:pt x="3516" y="2152"/>
                    <a:pt x="3401" y="2152"/>
                    <a:pt x="3333" y="2152"/>
                  </a:cubicBezTo>
                  <a:close/>
                  <a:moveTo>
                    <a:pt x="2409" y="2226"/>
                  </a:moveTo>
                  <a:cubicBezTo>
                    <a:pt x="2317" y="2226"/>
                    <a:pt x="2226" y="2254"/>
                    <a:pt x="2169" y="2311"/>
                  </a:cubicBezTo>
                  <a:cubicBezTo>
                    <a:pt x="2055" y="2425"/>
                    <a:pt x="2078" y="2677"/>
                    <a:pt x="2169" y="2768"/>
                  </a:cubicBezTo>
                  <a:cubicBezTo>
                    <a:pt x="2237" y="2825"/>
                    <a:pt x="2334" y="2853"/>
                    <a:pt x="2429" y="2853"/>
                  </a:cubicBezTo>
                  <a:cubicBezTo>
                    <a:pt x="2523" y="2853"/>
                    <a:pt x="2614" y="2825"/>
                    <a:pt x="2671" y="2768"/>
                  </a:cubicBezTo>
                  <a:cubicBezTo>
                    <a:pt x="2762" y="2654"/>
                    <a:pt x="2762" y="2403"/>
                    <a:pt x="2648" y="2311"/>
                  </a:cubicBezTo>
                  <a:cubicBezTo>
                    <a:pt x="2591" y="2254"/>
                    <a:pt x="2500" y="2226"/>
                    <a:pt x="2409" y="2226"/>
                  </a:cubicBezTo>
                  <a:close/>
                  <a:moveTo>
                    <a:pt x="1783" y="2484"/>
                  </a:moveTo>
                  <a:cubicBezTo>
                    <a:pt x="1779" y="2484"/>
                    <a:pt x="1771" y="2487"/>
                    <a:pt x="1758" y="2494"/>
                  </a:cubicBezTo>
                  <a:cubicBezTo>
                    <a:pt x="1667" y="2562"/>
                    <a:pt x="1575" y="2631"/>
                    <a:pt x="1484" y="2699"/>
                  </a:cubicBezTo>
                  <a:cubicBezTo>
                    <a:pt x="1438" y="2768"/>
                    <a:pt x="1393" y="2836"/>
                    <a:pt x="1302" y="2859"/>
                  </a:cubicBezTo>
                  <a:cubicBezTo>
                    <a:pt x="1256" y="2882"/>
                    <a:pt x="1256" y="2905"/>
                    <a:pt x="1302" y="2928"/>
                  </a:cubicBezTo>
                  <a:cubicBezTo>
                    <a:pt x="1344" y="2959"/>
                    <a:pt x="1406" y="2976"/>
                    <a:pt x="1469" y="2976"/>
                  </a:cubicBezTo>
                  <a:cubicBezTo>
                    <a:pt x="1543" y="2976"/>
                    <a:pt x="1618" y="2954"/>
                    <a:pt x="1667" y="2905"/>
                  </a:cubicBezTo>
                  <a:cubicBezTo>
                    <a:pt x="1804" y="2813"/>
                    <a:pt x="1849" y="2677"/>
                    <a:pt x="1781" y="2517"/>
                  </a:cubicBezTo>
                  <a:cubicBezTo>
                    <a:pt x="1781" y="2501"/>
                    <a:pt x="1792" y="2484"/>
                    <a:pt x="1783" y="2484"/>
                  </a:cubicBezTo>
                  <a:close/>
                  <a:moveTo>
                    <a:pt x="10066" y="2665"/>
                  </a:moveTo>
                  <a:cubicBezTo>
                    <a:pt x="10021" y="2665"/>
                    <a:pt x="9975" y="2677"/>
                    <a:pt x="9952" y="2699"/>
                  </a:cubicBezTo>
                  <a:cubicBezTo>
                    <a:pt x="9884" y="2745"/>
                    <a:pt x="9884" y="2882"/>
                    <a:pt x="9929" y="2950"/>
                  </a:cubicBezTo>
                  <a:cubicBezTo>
                    <a:pt x="9964" y="2973"/>
                    <a:pt x="10009" y="2985"/>
                    <a:pt x="10055" y="2985"/>
                  </a:cubicBezTo>
                  <a:cubicBezTo>
                    <a:pt x="10101" y="2985"/>
                    <a:pt x="10146" y="2973"/>
                    <a:pt x="10181" y="2950"/>
                  </a:cubicBezTo>
                  <a:cubicBezTo>
                    <a:pt x="10226" y="2905"/>
                    <a:pt x="10226" y="2768"/>
                    <a:pt x="10181" y="2699"/>
                  </a:cubicBezTo>
                  <a:cubicBezTo>
                    <a:pt x="10158" y="2677"/>
                    <a:pt x="10112" y="2665"/>
                    <a:pt x="10066" y="2665"/>
                  </a:cubicBezTo>
                  <a:close/>
                  <a:moveTo>
                    <a:pt x="9131" y="2745"/>
                  </a:moveTo>
                  <a:cubicBezTo>
                    <a:pt x="9085" y="2745"/>
                    <a:pt x="9016" y="2768"/>
                    <a:pt x="8971" y="2768"/>
                  </a:cubicBezTo>
                  <a:cubicBezTo>
                    <a:pt x="8925" y="2836"/>
                    <a:pt x="8925" y="3019"/>
                    <a:pt x="8971" y="3065"/>
                  </a:cubicBezTo>
                  <a:cubicBezTo>
                    <a:pt x="8994" y="3087"/>
                    <a:pt x="9039" y="3087"/>
                    <a:pt x="9085" y="3087"/>
                  </a:cubicBezTo>
                  <a:cubicBezTo>
                    <a:pt x="9102" y="3090"/>
                    <a:pt x="9119" y="3092"/>
                    <a:pt x="9134" y="3092"/>
                  </a:cubicBezTo>
                  <a:cubicBezTo>
                    <a:pt x="9238" y="3092"/>
                    <a:pt x="9290" y="3024"/>
                    <a:pt x="9290" y="2905"/>
                  </a:cubicBezTo>
                  <a:cubicBezTo>
                    <a:pt x="9290" y="2791"/>
                    <a:pt x="9222" y="2745"/>
                    <a:pt x="9131" y="2745"/>
                  </a:cubicBezTo>
                  <a:close/>
                  <a:moveTo>
                    <a:pt x="8192" y="2774"/>
                  </a:moveTo>
                  <a:cubicBezTo>
                    <a:pt x="8143" y="2774"/>
                    <a:pt x="8092" y="2802"/>
                    <a:pt x="8035" y="2859"/>
                  </a:cubicBezTo>
                  <a:cubicBezTo>
                    <a:pt x="7944" y="2950"/>
                    <a:pt x="7944" y="3042"/>
                    <a:pt x="8035" y="3133"/>
                  </a:cubicBezTo>
                  <a:cubicBezTo>
                    <a:pt x="8092" y="3179"/>
                    <a:pt x="8138" y="3202"/>
                    <a:pt x="8183" y="3202"/>
                  </a:cubicBezTo>
                  <a:cubicBezTo>
                    <a:pt x="8229" y="3202"/>
                    <a:pt x="8275" y="3179"/>
                    <a:pt x="8332" y="3133"/>
                  </a:cubicBezTo>
                  <a:cubicBezTo>
                    <a:pt x="8423" y="3042"/>
                    <a:pt x="8446" y="2950"/>
                    <a:pt x="8332" y="2859"/>
                  </a:cubicBezTo>
                  <a:cubicBezTo>
                    <a:pt x="8286" y="2802"/>
                    <a:pt x="8240" y="2774"/>
                    <a:pt x="8192" y="2774"/>
                  </a:cubicBezTo>
                  <a:close/>
                  <a:moveTo>
                    <a:pt x="7236" y="2842"/>
                  </a:moveTo>
                  <a:cubicBezTo>
                    <a:pt x="7185" y="2842"/>
                    <a:pt x="7133" y="2871"/>
                    <a:pt x="7076" y="2928"/>
                  </a:cubicBezTo>
                  <a:cubicBezTo>
                    <a:pt x="6962" y="3042"/>
                    <a:pt x="6962" y="3133"/>
                    <a:pt x="7076" y="3247"/>
                  </a:cubicBezTo>
                  <a:cubicBezTo>
                    <a:pt x="7133" y="3304"/>
                    <a:pt x="7185" y="3333"/>
                    <a:pt x="7236" y="3333"/>
                  </a:cubicBezTo>
                  <a:cubicBezTo>
                    <a:pt x="7287" y="3333"/>
                    <a:pt x="7339" y="3304"/>
                    <a:pt x="7396" y="3247"/>
                  </a:cubicBezTo>
                  <a:cubicBezTo>
                    <a:pt x="7510" y="3133"/>
                    <a:pt x="7510" y="3042"/>
                    <a:pt x="7396" y="2928"/>
                  </a:cubicBezTo>
                  <a:cubicBezTo>
                    <a:pt x="7339" y="2871"/>
                    <a:pt x="7287" y="2842"/>
                    <a:pt x="7236" y="2842"/>
                  </a:cubicBezTo>
                  <a:close/>
                  <a:moveTo>
                    <a:pt x="6277" y="2905"/>
                  </a:moveTo>
                  <a:cubicBezTo>
                    <a:pt x="6232" y="2905"/>
                    <a:pt x="6163" y="2950"/>
                    <a:pt x="6095" y="2973"/>
                  </a:cubicBezTo>
                  <a:cubicBezTo>
                    <a:pt x="6072" y="3042"/>
                    <a:pt x="6026" y="3110"/>
                    <a:pt x="6026" y="3179"/>
                  </a:cubicBezTo>
                  <a:cubicBezTo>
                    <a:pt x="6026" y="3247"/>
                    <a:pt x="6072" y="3316"/>
                    <a:pt x="6095" y="3361"/>
                  </a:cubicBezTo>
                  <a:cubicBezTo>
                    <a:pt x="6140" y="3430"/>
                    <a:pt x="6209" y="3430"/>
                    <a:pt x="6277" y="3453"/>
                  </a:cubicBezTo>
                  <a:cubicBezTo>
                    <a:pt x="6323" y="3453"/>
                    <a:pt x="6414" y="3407"/>
                    <a:pt x="6460" y="3384"/>
                  </a:cubicBezTo>
                  <a:cubicBezTo>
                    <a:pt x="6529" y="3338"/>
                    <a:pt x="6551" y="3247"/>
                    <a:pt x="6551" y="3179"/>
                  </a:cubicBezTo>
                  <a:cubicBezTo>
                    <a:pt x="6551" y="3133"/>
                    <a:pt x="6529" y="3065"/>
                    <a:pt x="6483" y="2996"/>
                  </a:cubicBezTo>
                  <a:cubicBezTo>
                    <a:pt x="6437" y="2928"/>
                    <a:pt x="6346" y="2928"/>
                    <a:pt x="6277" y="2905"/>
                  </a:cubicBezTo>
                  <a:close/>
                  <a:moveTo>
                    <a:pt x="5342" y="2950"/>
                  </a:moveTo>
                  <a:cubicBezTo>
                    <a:pt x="5250" y="2950"/>
                    <a:pt x="5182" y="2973"/>
                    <a:pt x="5159" y="3042"/>
                  </a:cubicBezTo>
                  <a:cubicBezTo>
                    <a:pt x="5091" y="3087"/>
                    <a:pt x="5068" y="3133"/>
                    <a:pt x="5068" y="3224"/>
                  </a:cubicBezTo>
                  <a:cubicBezTo>
                    <a:pt x="5068" y="3316"/>
                    <a:pt x="5091" y="3361"/>
                    <a:pt x="5159" y="3430"/>
                  </a:cubicBezTo>
                  <a:cubicBezTo>
                    <a:pt x="5205" y="3475"/>
                    <a:pt x="5250" y="3498"/>
                    <a:pt x="5342" y="3498"/>
                  </a:cubicBezTo>
                  <a:cubicBezTo>
                    <a:pt x="5358" y="3502"/>
                    <a:pt x="5373" y="3504"/>
                    <a:pt x="5386" y="3504"/>
                  </a:cubicBezTo>
                  <a:cubicBezTo>
                    <a:pt x="5449" y="3504"/>
                    <a:pt x="5487" y="3463"/>
                    <a:pt x="5524" y="3407"/>
                  </a:cubicBezTo>
                  <a:cubicBezTo>
                    <a:pt x="5593" y="3361"/>
                    <a:pt x="5616" y="3293"/>
                    <a:pt x="5616" y="3224"/>
                  </a:cubicBezTo>
                  <a:cubicBezTo>
                    <a:pt x="5616" y="3156"/>
                    <a:pt x="5593" y="3087"/>
                    <a:pt x="5524" y="3042"/>
                  </a:cubicBezTo>
                  <a:cubicBezTo>
                    <a:pt x="5479" y="2973"/>
                    <a:pt x="5410" y="2950"/>
                    <a:pt x="5342" y="2950"/>
                  </a:cubicBezTo>
                  <a:close/>
                  <a:moveTo>
                    <a:pt x="4383" y="3025"/>
                  </a:moveTo>
                  <a:cubicBezTo>
                    <a:pt x="4309" y="3025"/>
                    <a:pt x="4235" y="3053"/>
                    <a:pt x="4178" y="3110"/>
                  </a:cubicBezTo>
                  <a:cubicBezTo>
                    <a:pt x="4063" y="3224"/>
                    <a:pt x="4063" y="3430"/>
                    <a:pt x="4178" y="3544"/>
                  </a:cubicBezTo>
                  <a:cubicBezTo>
                    <a:pt x="4232" y="3598"/>
                    <a:pt x="4307" y="3627"/>
                    <a:pt x="4383" y="3627"/>
                  </a:cubicBezTo>
                  <a:cubicBezTo>
                    <a:pt x="4467" y="3627"/>
                    <a:pt x="4552" y="3593"/>
                    <a:pt x="4611" y="3521"/>
                  </a:cubicBezTo>
                  <a:cubicBezTo>
                    <a:pt x="4725" y="3407"/>
                    <a:pt x="4702" y="3224"/>
                    <a:pt x="4588" y="3110"/>
                  </a:cubicBezTo>
                  <a:cubicBezTo>
                    <a:pt x="4531" y="3053"/>
                    <a:pt x="4457" y="3025"/>
                    <a:pt x="4383" y="3025"/>
                  </a:cubicBezTo>
                  <a:close/>
                  <a:moveTo>
                    <a:pt x="3436" y="3099"/>
                  </a:moveTo>
                  <a:cubicBezTo>
                    <a:pt x="3367" y="3099"/>
                    <a:pt x="3299" y="3133"/>
                    <a:pt x="3219" y="3202"/>
                  </a:cubicBezTo>
                  <a:cubicBezTo>
                    <a:pt x="3082" y="3361"/>
                    <a:pt x="3082" y="3498"/>
                    <a:pt x="3242" y="3635"/>
                  </a:cubicBezTo>
                  <a:cubicBezTo>
                    <a:pt x="3308" y="3701"/>
                    <a:pt x="3373" y="3735"/>
                    <a:pt x="3439" y="3735"/>
                  </a:cubicBezTo>
                  <a:cubicBezTo>
                    <a:pt x="3510" y="3735"/>
                    <a:pt x="3581" y="3695"/>
                    <a:pt x="3653" y="3612"/>
                  </a:cubicBezTo>
                  <a:cubicBezTo>
                    <a:pt x="3789" y="3475"/>
                    <a:pt x="3789" y="3338"/>
                    <a:pt x="3653" y="3202"/>
                  </a:cubicBezTo>
                  <a:cubicBezTo>
                    <a:pt x="3573" y="3133"/>
                    <a:pt x="3504" y="3099"/>
                    <a:pt x="3436" y="3099"/>
                  </a:cubicBezTo>
                  <a:close/>
                  <a:moveTo>
                    <a:pt x="2511" y="3144"/>
                  </a:moveTo>
                  <a:cubicBezTo>
                    <a:pt x="2431" y="3144"/>
                    <a:pt x="2351" y="3179"/>
                    <a:pt x="2283" y="3247"/>
                  </a:cubicBezTo>
                  <a:cubicBezTo>
                    <a:pt x="2123" y="3384"/>
                    <a:pt x="2146" y="3612"/>
                    <a:pt x="2283" y="3726"/>
                  </a:cubicBezTo>
                  <a:cubicBezTo>
                    <a:pt x="2343" y="3786"/>
                    <a:pt x="2427" y="3821"/>
                    <a:pt x="2517" y="3821"/>
                  </a:cubicBezTo>
                  <a:cubicBezTo>
                    <a:pt x="2599" y="3821"/>
                    <a:pt x="2686" y="3792"/>
                    <a:pt x="2762" y="3726"/>
                  </a:cubicBezTo>
                  <a:cubicBezTo>
                    <a:pt x="2876" y="3590"/>
                    <a:pt x="2876" y="3384"/>
                    <a:pt x="2740" y="3247"/>
                  </a:cubicBezTo>
                  <a:cubicBezTo>
                    <a:pt x="2671" y="3179"/>
                    <a:pt x="2591" y="3144"/>
                    <a:pt x="2511" y="3144"/>
                  </a:cubicBezTo>
                  <a:close/>
                  <a:moveTo>
                    <a:pt x="1573" y="3238"/>
                  </a:moveTo>
                  <a:cubicBezTo>
                    <a:pt x="1490" y="3238"/>
                    <a:pt x="1407" y="3278"/>
                    <a:pt x="1324" y="3361"/>
                  </a:cubicBezTo>
                  <a:cubicBezTo>
                    <a:pt x="1256" y="3407"/>
                    <a:pt x="1210" y="3498"/>
                    <a:pt x="1210" y="3590"/>
                  </a:cubicBezTo>
                  <a:cubicBezTo>
                    <a:pt x="1210" y="3681"/>
                    <a:pt x="1256" y="3772"/>
                    <a:pt x="1324" y="3841"/>
                  </a:cubicBezTo>
                  <a:cubicBezTo>
                    <a:pt x="1398" y="3903"/>
                    <a:pt x="1476" y="3933"/>
                    <a:pt x="1552" y="3933"/>
                  </a:cubicBezTo>
                  <a:cubicBezTo>
                    <a:pt x="1642" y="3933"/>
                    <a:pt x="1730" y="3892"/>
                    <a:pt x="1804" y="3818"/>
                  </a:cubicBezTo>
                  <a:cubicBezTo>
                    <a:pt x="1941" y="3681"/>
                    <a:pt x="1941" y="3498"/>
                    <a:pt x="1804" y="3338"/>
                  </a:cubicBezTo>
                  <a:cubicBezTo>
                    <a:pt x="1727" y="3273"/>
                    <a:pt x="1650" y="3238"/>
                    <a:pt x="1573" y="3238"/>
                  </a:cubicBezTo>
                  <a:close/>
                  <a:moveTo>
                    <a:pt x="10158" y="3590"/>
                  </a:moveTo>
                  <a:cubicBezTo>
                    <a:pt x="10124" y="3590"/>
                    <a:pt x="10089" y="3612"/>
                    <a:pt x="10044" y="3658"/>
                  </a:cubicBezTo>
                  <a:cubicBezTo>
                    <a:pt x="9952" y="3749"/>
                    <a:pt x="9952" y="3795"/>
                    <a:pt x="10044" y="3886"/>
                  </a:cubicBezTo>
                  <a:cubicBezTo>
                    <a:pt x="10089" y="3932"/>
                    <a:pt x="10124" y="3955"/>
                    <a:pt x="10158" y="3955"/>
                  </a:cubicBezTo>
                  <a:cubicBezTo>
                    <a:pt x="10192" y="3955"/>
                    <a:pt x="10226" y="3932"/>
                    <a:pt x="10272" y="3886"/>
                  </a:cubicBezTo>
                  <a:cubicBezTo>
                    <a:pt x="10363" y="3818"/>
                    <a:pt x="10363" y="3749"/>
                    <a:pt x="10272" y="3658"/>
                  </a:cubicBezTo>
                  <a:cubicBezTo>
                    <a:pt x="10226" y="3612"/>
                    <a:pt x="10192" y="3590"/>
                    <a:pt x="10158" y="3590"/>
                  </a:cubicBezTo>
                  <a:close/>
                  <a:moveTo>
                    <a:pt x="828" y="3375"/>
                  </a:moveTo>
                  <a:cubicBezTo>
                    <a:pt x="813" y="3375"/>
                    <a:pt x="797" y="3386"/>
                    <a:pt x="777" y="3407"/>
                  </a:cubicBezTo>
                  <a:cubicBezTo>
                    <a:pt x="777" y="3430"/>
                    <a:pt x="754" y="3430"/>
                    <a:pt x="731" y="3475"/>
                  </a:cubicBezTo>
                  <a:cubicBezTo>
                    <a:pt x="662" y="3590"/>
                    <a:pt x="548" y="3704"/>
                    <a:pt x="480" y="3841"/>
                  </a:cubicBezTo>
                  <a:cubicBezTo>
                    <a:pt x="480" y="3863"/>
                    <a:pt x="457" y="3863"/>
                    <a:pt x="457" y="3886"/>
                  </a:cubicBezTo>
                  <a:cubicBezTo>
                    <a:pt x="389" y="3955"/>
                    <a:pt x="389" y="3955"/>
                    <a:pt x="503" y="4000"/>
                  </a:cubicBezTo>
                  <a:cubicBezTo>
                    <a:pt x="544" y="4016"/>
                    <a:pt x="584" y="4023"/>
                    <a:pt x="622" y="4023"/>
                  </a:cubicBezTo>
                  <a:cubicBezTo>
                    <a:pt x="753" y="4023"/>
                    <a:pt x="860" y="3936"/>
                    <a:pt x="913" y="3795"/>
                  </a:cubicBezTo>
                  <a:cubicBezTo>
                    <a:pt x="982" y="3658"/>
                    <a:pt x="936" y="3544"/>
                    <a:pt x="891" y="3430"/>
                  </a:cubicBezTo>
                  <a:cubicBezTo>
                    <a:pt x="866" y="3392"/>
                    <a:pt x="847" y="3375"/>
                    <a:pt x="828" y="3375"/>
                  </a:cubicBezTo>
                  <a:close/>
                  <a:moveTo>
                    <a:pt x="9199" y="3675"/>
                  </a:moveTo>
                  <a:cubicBezTo>
                    <a:pt x="9148" y="3675"/>
                    <a:pt x="9096" y="3692"/>
                    <a:pt x="9062" y="3726"/>
                  </a:cubicBezTo>
                  <a:cubicBezTo>
                    <a:pt x="8994" y="3795"/>
                    <a:pt x="8994" y="3932"/>
                    <a:pt x="9062" y="4023"/>
                  </a:cubicBezTo>
                  <a:cubicBezTo>
                    <a:pt x="9105" y="4055"/>
                    <a:pt x="9152" y="4072"/>
                    <a:pt x="9199" y="4072"/>
                  </a:cubicBezTo>
                  <a:cubicBezTo>
                    <a:pt x="9254" y="4072"/>
                    <a:pt x="9310" y="4049"/>
                    <a:pt x="9359" y="4000"/>
                  </a:cubicBezTo>
                  <a:cubicBezTo>
                    <a:pt x="9427" y="3932"/>
                    <a:pt x="9427" y="3795"/>
                    <a:pt x="9336" y="3726"/>
                  </a:cubicBezTo>
                  <a:cubicBezTo>
                    <a:pt x="9302" y="3692"/>
                    <a:pt x="9250" y="3675"/>
                    <a:pt x="9199" y="3675"/>
                  </a:cubicBezTo>
                  <a:close/>
                  <a:moveTo>
                    <a:pt x="8252" y="3744"/>
                  </a:moveTo>
                  <a:cubicBezTo>
                    <a:pt x="8189" y="3744"/>
                    <a:pt x="8126" y="3761"/>
                    <a:pt x="8081" y="3795"/>
                  </a:cubicBezTo>
                  <a:cubicBezTo>
                    <a:pt x="8012" y="3886"/>
                    <a:pt x="8012" y="4069"/>
                    <a:pt x="8103" y="4137"/>
                  </a:cubicBezTo>
                  <a:cubicBezTo>
                    <a:pt x="8146" y="4169"/>
                    <a:pt x="8203" y="4186"/>
                    <a:pt x="8259" y="4186"/>
                  </a:cubicBezTo>
                  <a:cubicBezTo>
                    <a:pt x="8323" y="4186"/>
                    <a:pt x="8386" y="4163"/>
                    <a:pt x="8423" y="4115"/>
                  </a:cubicBezTo>
                  <a:cubicBezTo>
                    <a:pt x="8514" y="4046"/>
                    <a:pt x="8491" y="3863"/>
                    <a:pt x="8423" y="3795"/>
                  </a:cubicBezTo>
                  <a:cubicBezTo>
                    <a:pt x="8377" y="3761"/>
                    <a:pt x="8315" y="3744"/>
                    <a:pt x="8252" y="3744"/>
                  </a:cubicBezTo>
                  <a:close/>
                  <a:moveTo>
                    <a:pt x="7305" y="3755"/>
                  </a:moveTo>
                  <a:cubicBezTo>
                    <a:pt x="7253" y="3755"/>
                    <a:pt x="7202" y="3784"/>
                    <a:pt x="7145" y="3841"/>
                  </a:cubicBezTo>
                  <a:cubicBezTo>
                    <a:pt x="7031" y="3978"/>
                    <a:pt x="7031" y="4069"/>
                    <a:pt x="7145" y="4183"/>
                  </a:cubicBezTo>
                  <a:cubicBezTo>
                    <a:pt x="7199" y="4237"/>
                    <a:pt x="7249" y="4266"/>
                    <a:pt x="7300" y="4266"/>
                  </a:cubicBezTo>
                  <a:cubicBezTo>
                    <a:pt x="7356" y="4266"/>
                    <a:pt x="7416" y="4232"/>
                    <a:pt x="7487" y="4160"/>
                  </a:cubicBezTo>
                  <a:cubicBezTo>
                    <a:pt x="7601" y="4046"/>
                    <a:pt x="7601" y="3955"/>
                    <a:pt x="7464" y="3841"/>
                  </a:cubicBezTo>
                  <a:cubicBezTo>
                    <a:pt x="7407" y="3784"/>
                    <a:pt x="7356" y="3755"/>
                    <a:pt x="7305" y="3755"/>
                  </a:cubicBezTo>
                  <a:close/>
                  <a:moveTo>
                    <a:pt x="6367" y="3826"/>
                  </a:moveTo>
                  <a:cubicBezTo>
                    <a:pt x="6295" y="3826"/>
                    <a:pt x="6223" y="3860"/>
                    <a:pt x="6163" y="3932"/>
                  </a:cubicBezTo>
                  <a:cubicBezTo>
                    <a:pt x="6049" y="4046"/>
                    <a:pt x="6049" y="4183"/>
                    <a:pt x="6186" y="4297"/>
                  </a:cubicBezTo>
                  <a:cubicBezTo>
                    <a:pt x="6232" y="4354"/>
                    <a:pt x="6295" y="4383"/>
                    <a:pt x="6360" y="4383"/>
                  </a:cubicBezTo>
                  <a:cubicBezTo>
                    <a:pt x="6426" y="4383"/>
                    <a:pt x="6494" y="4354"/>
                    <a:pt x="6551" y="4297"/>
                  </a:cubicBezTo>
                  <a:cubicBezTo>
                    <a:pt x="6665" y="4183"/>
                    <a:pt x="6665" y="4023"/>
                    <a:pt x="6551" y="3909"/>
                  </a:cubicBezTo>
                  <a:cubicBezTo>
                    <a:pt x="6497" y="3855"/>
                    <a:pt x="6432" y="3826"/>
                    <a:pt x="6367" y="3826"/>
                  </a:cubicBezTo>
                  <a:close/>
                  <a:moveTo>
                    <a:pt x="5410" y="3909"/>
                  </a:moveTo>
                  <a:cubicBezTo>
                    <a:pt x="5342" y="3909"/>
                    <a:pt x="5250" y="3955"/>
                    <a:pt x="5182" y="3978"/>
                  </a:cubicBezTo>
                  <a:cubicBezTo>
                    <a:pt x="5159" y="4069"/>
                    <a:pt x="5113" y="4137"/>
                    <a:pt x="5113" y="4206"/>
                  </a:cubicBezTo>
                  <a:cubicBezTo>
                    <a:pt x="5113" y="4274"/>
                    <a:pt x="5159" y="4366"/>
                    <a:pt x="5205" y="4411"/>
                  </a:cubicBezTo>
                  <a:cubicBezTo>
                    <a:pt x="5250" y="4457"/>
                    <a:pt x="5342" y="4503"/>
                    <a:pt x="5410" y="4503"/>
                  </a:cubicBezTo>
                  <a:cubicBezTo>
                    <a:pt x="5501" y="4480"/>
                    <a:pt x="5570" y="4457"/>
                    <a:pt x="5638" y="4388"/>
                  </a:cubicBezTo>
                  <a:cubicBezTo>
                    <a:pt x="5684" y="4343"/>
                    <a:pt x="5707" y="4251"/>
                    <a:pt x="5707" y="4183"/>
                  </a:cubicBezTo>
                  <a:cubicBezTo>
                    <a:pt x="5707" y="4115"/>
                    <a:pt x="5661" y="4023"/>
                    <a:pt x="5616" y="4000"/>
                  </a:cubicBezTo>
                  <a:cubicBezTo>
                    <a:pt x="5570" y="3932"/>
                    <a:pt x="5479" y="3909"/>
                    <a:pt x="5410" y="3909"/>
                  </a:cubicBezTo>
                  <a:close/>
                  <a:moveTo>
                    <a:pt x="4509" y="3971"/>
                  </a:moveTo>
                  <a:cubicBezTo>
                    <a:pt x="4422" y="3971"/>
                    <a:pt x="4332" y="4006"/>
                    <a:pt x="4269" y="4069"/>
                  </a:cubicBezTo>
                  <a:cubicBezTo>
                    <a:pt x="4155" y="4183"/>
                    <a:pt x="4155" y="4388"/>
                    <a:pt x="4269" y="4503"/>
                  </a:cubicBezTo>
                  <a:cubicBezTo>
                    <a:pt x="4323" y="4546"/>
                    <a:pt x="4397" y="4568"/>
                    <a:pt x="4472" y="4568"/>
                  </a:cubicBezTo>
                  <a:cubicBezTo>
                    <a:pt x="4557" y="4568"/>
                    <a:pt x="4642" y="4540"/>
                    <a:pt x="4702" y="4480"/>
                  </a:cubicBezTo>
                  <a:cubicBezTo>
                    <a:pt x="4817" y="4366"/>
                    <a:pt x="4794" y="4160"/>
                    <a:pt x="4702" y="4046"/>
                  </a:cubicBezTo>
                  <a:cubicBezTo>
                    <a:pt x="4651" y="3995"/>
                    <a:pt x="4581" y="3971"/>
                    <a:pt x="4509" y="3971"/>
                  </a:cubicBezTo>
                  <a:close/>
                  <a:moveTo>
                    <a:pt x="3527" y="4052"/>
                  </a:moveTo>
                  <a:cubicBezTo>
                    <a:pt x="3436" y="4052"/>
                    <a:pt x="3344" y="4080"/>
                    <a:pt x="3287" y="4137"/>
                  </a:cubicBezTo>
                  <a:cubicBezTo>
                    <a:pt x="3173" y="4251"/>
                    <a:pt x="3196" y="4503"/>
                    <a:pt x="3287" y="4594"/>
                  </a:cubicBezTo>
                  <a:cubicBezTo>
                    <a:pt x="3342" y="4659"/>
                    <a:pt x="3433" y="4688"/>
                    <a:pt x="3523" y="4688"/>
                  </a:cubicBezTo>
                  <a:cubicBezTo>
                    <a:pt x="3621" y="4688"/>
                    <a:pt x="3719" y="4653"/>
                    <a:pt x="3767" y="4594"/>
                  </a:cubicBezTo>
                  <a:cubicBezTo>
                    <a:pt x="3881" y="4480"/>
                    <a:pt x="3881" y="4251"/>
                    <a:pt x="3767" y="4137"/>
                  </a:cubicBezTo>
                  <a:cubicBezTo>
                    <a:pt x="3710" y="4080"/>
                    <a:pt x="3618" y="4052"/>
                    <a:pt x="3527" y="4052"/>
                  </a:cubicBezTo>
                  <a:close/>
                  <a:moveTo>
                    <a:pt x="137" y="4708"/>
                  </a:moveTo>
                  <a:cubicBezTo>
                    <a:pt x="115" y="4708"/>
                    <a:pt x="115" y="4708"/>
                    <a:pt x="115" y="4731"/>
                  </a:cubicBezTo>
                  <a:lnTo>
                    <a:pt x="137" y="4731"/>
                  </a:lnTo>
                  <a:cubicBezTo>
                    <a:pt x="137" y="4731"/>
                    <a:pt x="137" y="4708"/>
                    <a:pt x="137" y="4708"/>
                  </a:cubicBezTo>
                  <a:close/>
                  <a:moveTo>
                    <a:pt x="92" y="4776"/>
                  </a:moveTo>
                  <a:cubicBezTo>
                    <a:pt x="92" y="4776"/>
                    <a:pt x="92" y="4776"/>
                    <a:pt x="69" y="4799"/>
                  </a:cubicBezTo>
                  <a:lnTo>
                    <a:pt x="92" y="4799"/>
                  </a:lnTo>
                  <a:cubicBezTo>
                    <a:pt x="115" y="4799"/>
                    <a:pt x="92" y="4776"/>
                    <a:pt x="92" y="4776"/>
                  </a:cubicBezTo>
                  <a:close/>
                  <a:moveTo>
                    <a:pt x="2600" y="4114"/>
                  </a:moveTo>
                  <a:cubicBezTo>
                    <a:pt x="2513" y="4114"/>
                    <a:pt x="2426" y="4155"/>
                    <a:pt x="2351" y="4229"/>
                  </a:cubicBezTo>
                  <a:cubicBezTo>
                    <a:pt x="2192" y="4366"/>
                    <a:pt x="2192" y="4548"/>
                    <a:pt x="2351" y="4708"/>
                  </a:cubicBezTo>
                  <a:cubicBezTo>
                    <a:pt x="2417" y="4774"/>
                    <a:pt x="2494" y="4808"/>
                    <a:pt x="2573" y="4808"/>
                  </a:cubicBezTo>
                  <a:cubicBezTo>
                    <a:pt x="2659" y="4808"/>
                    <a:pt x="2748" y="4768"/>
                    <a:pt x="2831" y="4685"/>
                  </a:cubicBezTo>
                  <a:cubicBezTo>
                    <a:pt x="2899" y="4640"/>
                    <a:pt x="2922" y="4548"/>
                    <a:pt x="2922" y="4457"/>
                  </a:cubicBezTo>
                  <a:cubicBezTo>
                    <a:pt x="2922" y="4366"/>
                    <a:pt x="2876" y="4274"/>
                    <a:pt x="2808" y="4206"/>
                  </a:cubicBezTo>
                  <a:cubicBezTo>
                    <a:pt x="2745" y="4143"/>
                    <a:pt x="2673" y="4114"/>
                    <a:pt x="2600" y="4114"/>
                  </a:cubicBezTo>
                  <a:close/>
                  <a:moveTo>
                    <a:pt x="1644" y="4137"/>
                  </a:moveTo>
                  <a:cubicBezTo>
                    <a:pt x="1553" y="4137"/>
                    <a:pt x="1438" y="4183"/>
                    <a:pt x="1393" y="4251"/>
                  </a:cubicBezTo>
                  <a:cubicBezTo>
                    <a:pt x="1324" y="4297"/>
                    <a:pt x="1279" y="4411"/>
                    <a:pt x="1279" y="4503"/>
                  </a:cubicBezTo>
                  <a:cubicBezTo>
                    <a:pt x="1256" y="4594"/>
                    <a:pt x="1324" y="4685"/>
                    <a:pt x="1370" y="4776"/>
                  </a:cubicBezTo>
                  <a:cubicBezTo>
                    <a:pt x="1461" y="4799"/>
                    <a:pt x="1530" y="4868"/>
                    <a:pt x="1621" y="4868"/>
                  </a:cubicBezTo>
                  <a:cubicBezTo>
                    <a:pt x="1712" y="4868"/>
                    <a:pt x="1827" y="4822"/>
                    <a:pt x="1872" y="4776"/>
                  </a:cubicBezTo>
                  <a:cubicBezTo>
                    <a:pt x="1941" y="4708"/>
                    <a:pt x="1986" y="4617"/>
                    <a:pt x="2009" y="4525"/>
                  </a:cubicBezTo>
                  <a:cubicBezTo>
                    <a:pt x="2009" y="4411"/>
                    <a:pt x="1963" y="4320"/>
                    <a:pt x="1895" y="4251"/>
                  </a:cubicBezTo>
                  <a:cubicBezTo>
                    <a:pt x="1827" y="4183"/>
                    <a:pt x="1735" y="4137"/>
                    <a:pt x="1644" y="4137"/>
                  </a:cubicBezTo>
                  <a:close/>
                  <a:moveTo>
                    <a:pt x="10295" y="4548"/>
                  </a:moveTo>
                  <a:cubicBezTo>
                    <a:pt x="10226" y="4548"/>
                    <a:pt x="10181" y="4571"/>
                    <a:pt x="10135" y="4571"/>
                  </a:cubicBezTo>
                  <a:cubicBezTo>
                    <a:pt x="10112" y="4571"/>
                    <a:pt x="10112" y="4594"/>
                    <a:pt x="10089" y="4594"/>
                  </a:cubicBezTo>
                  <a:cubicBezTo>
                    <a:pt x="10066" y="4685"/>
                    <a:pt x="10066" y="4754"/>
                    <a:pt x="10089" y="4845"/>
                  </a:cubicBezTo>
                  <a:cubicBezTo>
                    <a:pt x="10089" y="4845"/>
                    <a:pt x="10112" y="4868"/>
                    <a:pt x="10112" y="4868"/>
                  </a:cubicBezTo>
                  <a:cubicBezTo>
                    <a:pt x="10158" y="4891"/>
                    <a:pt x="10181" y="4891"/>
                    <a:pt x="10226" y="4891"/>
                  </a:cubicBezTo>
                  <a:cubicBezTo>
                    <a:pt x="10233" y="4897"/>
                    <a:pt x="10238" y="4900"/>
                    <a:pt x="10242" y="4900"/>
                  </a:cubicBezTo>
                  <a:cubicBezTo>
                    <a:pt x="10251" y="4900"/>
                    <a:pt x="10256" y="4884"/>
                    <a:pt x="10272" y="4868"/>
                  </a:cubicBezTo>
                  <a:cubicBezTo>
                    <a:pt x="10272" y="4776"/>
                    <a:pt x="10318" y="4685"/>
                    <a:pt x="10340" y="4617"/>
                  </a:cubicBezTo>
                  <a:cubicBezTo>
                    <a:pt x="10340" y="4571"/>
                    <a:pt x="10340" y="4548"/>
                    <a:pt x="10295" y="4548"/>
                  </a:cubicBezTo>
                  <a:close/>
                  <a:moveTo>
                    <a:pt x="693" y="4231"/>
                  </a:moveTo>
                  <a:cubicBezTo>
                    <a:pt x="596" y="4231"/>
                    <a:pt x="494" y="4272"/>
                    <a:pt x="411" y="4343"/>
                  </a:cubicBezTo>
                  <a:cubicBezTo>
                    <a:pt x="274" y="4503"/>
                    <a:pt x="274" y="4708"/>
                    <a:pt x="434" y="4868"/>
                  </a:cubicBezTo>
                  <a:cubicBezTo>
                    <a:pt x="500" y="4945"/>
                    <a:pt x="587" y="4979"/>
                    <a:pt x="677" y="4979"/>
                  </a:cubicBezTo>
                  <a:cubicBezTo>
                    <a:pt x="775" y="4979"/>
                    <a:pt x="876" y="4939"/>
                    <a:pt x="959" y="4868"/>
                  </a:cubicBezTo>
                  <a:cubicBezTo>
                    <a:pt x="1096" y="4708"/>
                    <a:pt x="1096" y="4503"/>
                    <a:pt x="936" y="4343"/>
                  </a:cubicBezTo>
                  <a:cubicBezTo>
                    <a:pt x="870" y="4266"/>
                    <a:pt x="784" y="4231"/>
                    <a:pt x="693" y="4231"/>
                  </a:cubicBezTo>
                  <a:close/>
                  <a:moveTo>
                    <a:pt x="9279" y="4594"/>
                  </a:moveTo>
                  <a:cubicBezTo>
                    <a:pt x="9228" y="4594"/>
                    <a:pt x="9176" y="4617"/>
                    <a:pt x="9131" y="4662"/>
                  </a:cubicBezTo>
                  <a:cubicBezTo>
                    <a:pt x="9039" y="4731"/>
                    <a:pt x="9039" y="4845"/>
                    <a:pt x="9131" y="4936"/>
                  </a:cubicBezTo>
                  <a:cubicBezTo>
                    <a:pt x="9176" y="4982"/>
                    <a:pt x="9228" y="5005"/>
                    <a:pt x="9279" y="5005"/>
                  </a:cubicBezTo>
                  <a:cubicBezTo>
                    <a:pt x="9330" y="5005"/>
                    <a:pt x="9382" y="4982"/>
                    <a:pt x="9427" y="4936"/>
                  </a:cubicBezTo>
                  <a:cubicBezTo>
                    <a:pt x="9496" y="4845"/>
                    <a:pt x="9496" y="4731"/>
                    <a:pt x="9427" y="4662"/>
                  </a:cubicBezTo>
                  <a:cubicBezTo>
                    <a:pt x="9382" y="4617"/>
                    <a:pt x="9330" y="4594"/>
                    <a:pt x="9279" y="4594"/>
                  </a:cubicBezTo>
                  <a:close/>
                  <a:moveTo>
                    <a:pt x="8309" y="4662"/>
                  </a:moveTo>
                  <a:cubicBezTo>
                    <a:pt x="8263" y="4662"/>
                    <a:pt x="8195" y="4662"/>
                    <a:pt x="8172" y="4708"/>
                  </a:cubicBezTo>
                  <a:cubicBezTo>
                    <a:pt x="8081" y="4822"/>
                    <a:pt x="8081" y="4959"/>
                    <a:pt x="8172" y="5073"/>
                  </a:cubicBezTo>
                  <a:cubicBezTo>
                    <a:pt x="8218" y="5119"/>
                    <a:pt x="8286" y="5119"/>
                    <a:pt x="8355" y="5119"/>
                  </a:cubicBezTo>
                  <a:cubicBezTo>
                    <a:pt x="8423" y="5119"/>
                    <a:pt x="8446" y="5096"/>
                    <a:pt x="8514" y="5050"/>
                  </a:cubicBezTo>
                  <a:cubicBezTo>
                    <a:pt x="8560" y="5005"/>
                    <a:pt x="8537" y="4936"/>
                    <a:pt x="8560" y="4868"/>
                  </a:cubicBezTo>
                  <a:cubicBezTo>
                    <a:pt x="8560" y="4799"/>
                    <a:pt x="8537" y="4776"/>
                    <a:pt x="8491" y="4731"/>
                  </a:cubicBezTo>
                  <a:cubicBezTo>
                    <a:pt x="8446" y="4662"/>
                    <a:pt x="8377" y="4662"/>
                    <a:pt x="8309" y="4662"/>
                  </a:cubicBezTo>
                  <a:close/>
                  <a:moveTo>
                    <a:pt x="7396" y="4708"/>
                  </a:moveTo>
                  <a:cubicBezTo>
                    <a:pt x="7322" y="4708"/>
                    <a:pt x="7248" y="4731"/>
                    <a:pt x="7213" y="4776"/>
                  </a:cubicBezTo>
                  <a:cubicBezTo>
                    <a:pt x="7122" y="4868"/>
                    <a:pt x="7145" y="5096"/>
                    <a:pt x="7213" y="5164"/>
                  </a:cubicBezTo>
                  <a:cubicBezTo>
                    <a:pt x="7256" y="5196"/>
                    <a:pt x="7323" y="5213"/>
                    <a:pt x="7391" y="5213"/>
                  </a:cubicBezTo>
                  <a:cubicBezTo>
                    <a:pt x="7471" y="5213"/>
                    <a:pt x="7552" y="5191"/>
                    <a:pt x="7601" y="5142"/>
                  </a:cubicBezTo>
                  <a:cubicBezTo>
                    <a:pt x="7670" y="5073"/>
                    <a:pt x="7670" y="4845"/>
                    <a:pt x="7578" y="4776"/>
                  </a:cubicBezTo>
                  <a:cubicBezTo>
                    <a:pt x="7544" y="4731"/>
                    <a:pt x="7470" y="4708"/>
                    <a:pt x="7396" y="4708"/>
                  </a:cubicBezTo>
                  <a:close/>
                  <a:moveTo>
                    <a:pt x="6449" y="4782"/>
                  </a:moveTo>
                  <a:cubicBezTo>
                    <a:pt x="6380" y="4782"/>
                    <a:pt x="6312" y="4811"/>
                    <a:pt x="6255" y="4868"/>
                  </a:cubicBezTo>
                  <a:cubicBezTo>
                    <a:pt x="6140" y="4982"/>
                    <a:pt x="6140" y="5142"/>
                    <a:pt x="6255" y="5256"/>
                  </a:cubicBezTo>
                  <a:cubicBezTo>
                    <a:pt x="6306" y="5307"/>
                    <a:pt x="6367" y="5331"/>
                    <a:pt x="6428" y="5331"/>
                  </a:cubicBezTo>
                  <a:cubicBezTo>
                    <a:pt x="6503" y="5331"/>
                    <a:pt x="6580" y="5296"/>
                    <a:pt x="6643" y="5233"/>
                  </a:cubicBezTo>
                  <a:cubicBezTo>
                    <a:pt x="6757" y="5119"/>
                    <a:pt x="6757" y="4982"/>
                    <a:pt x="6643" y="4868"/>
                  </a:cubicBezTo>
                  <a:cubicBezTo>
                    <a:pt x="6586" y="4811"/>
                    <a:pt x="6517" y="4782"/>
                    <a:pt x="6449" y="4782"/>
                  </a:cubicBezTo>
                  <a:close/>
                  <a:moveTo>
                    <a:pt x="5510" y="4851"/>
                  </a:moveTo>
                  <a:cubicBezTo>
                    <a:pt x="5427" y="4851"/>
                    <a:pt x="5342" y="4879"/>
                    <a:pt x="5273" y="4936"/>
                  </a:cubicBezTo>
                  <a:cubicBezTo>
                    <a:pt x="5250" y="5005"/>
                    <a:pt x="5205" y="5050"/>
                    <a:pt x="5205" y="5142"/>
                  </a:cubicBezTo>
                  <a:cubicBezTo>
                    <a:pt x="5205" y="5233"/>
                    <a:pt x="5227" y="5301"/>
                    <a:pt x="5296" y="5370"/>
                  </a:cubicBezTo>
                  <a:cubicBezTo>
                    <a:pt x="5342" y="5416"/>
                    <a:pt x="5410" y="5438"/>
                    <a:pt x="5479" y="5438"/>
                  </a:cubicBezTo>
                  <a:cubicBezTo>
                    <a:pt x="5495" y="5443"/>
                    <a:pt x="5511" y="5444"/>
                    <a:pt x="5527" y="5444"/>
                  </a:cubicBezTo>
                  <a:cubicBezTo>
                    <a:pt x="5595" y="5444"/>
                    <a:pt x="5651" y="5407"/>
                    <a:pt x="5707" y="5370"/>
                  </a:cubicBezTo>
                  <a:cubicBezTo>
                    <a:pt x="5821" y="5279"/>
                    <a:pt x="5844" y="5073"/>
                    <a:pt x="5730" y="4936"/>
                  </a:cubicBezTo>
                  <a:cubicBezTo>
                    <a:pt x="5673" y="4879"/>
                    <a:pt x="5593" y="4851"/>
                    <a:pt x="5510" y="4851"/>
                  </a:cubicBezTo>
                  <a:close/>
                  <a:moveTo>
                    <a:pt x="4577" y="4902"/>
                  </a:moveTo>
                  <a:cubicBezTo>
                    <a:pt x="4508" y="4902"/>
                    <a:pt x="4440" y="4936"/>
                    <a:pt x="4360" y="5005"/>
                  </a:cubicBezTo>
                  <a:cubicBezTo>
                    <a:pt x="4223" y="5142"/>
                    <a:pt x="4223" y="5279"/>
                    <a:pt x="4360" y="5438"/>
                  </a:cubicBezTo>
                  <a:cubicBezTo>
                    <a:pt x="4440" y="5507"/>
                    <a:pt x="4514" y="5541"/>
                    <a:pt x="4586" y="5541"/>
                  </a:cubicBezTo>
                  <a:cubicBezTo>
                    <a:pt x="4657" y="5541"/>
                    <a:pt x="4725" y="5507"/>
                    <a:pt x="4794" y="5438"/>
                  </a:cubicBezTo>
                  <a:cubicBezTo>
                    <a:pt x="4931" y="5279"/>
                    <a:pt x="4931" y="5142"/>
                    <a:pt x="4794" y="5005"/>
                  </a:cubicBezTo>
                  <a:cubicBezTo>
                    <a:pt x="4714" y="4936"/>
                    <a:pt x="4645" y="4902"/>
                    <a:pt x="4577" y="4902"/>
                  </a:cubicBezTo>
                  <a:close/>
                  <a:moveTo>
                    <a:pt x="3598" y="4967"/>
                  </a:moveTo>
                  <a:cubicBezTo>
                    <a:pt x="3514" y="4967"/>
                    <a:pt x="3433" y="4996"/>
                    <a:pt x="3379" y="5050"/>
                  </a:cubicBezTo>
                  <a:cubicBezTo>
                    <a:pt x="3265" y="5164"/>
                    <a:pt x="3242" y="5416"/>
                    <a:pt x="3356" y="5530"/>
                  </a:cubicBezTo>
                  <a:cubicBezTo>
                    <a:pt x="3413" y="5587"/>
                    <a:pt x="3504" y="5615"/>
                    <a:pt x="3595" y="5615"/>
                  </a:cubicBezTo>
                  <a:cubicBezTo>
                    <a:pt x="3687" y="5615"/>
                    <a:pt x="3778" y="5587"/>
                    <a:pt x="3835" y="5530"/>
                  </a:cubicBezTo>
                  <a:cubicBezTo>
                    <a:pt x="3949" y="5416"/>
                    <a:pt x="3949" y="5187"/>
                    <a:pt x="3858" y="5073"/>
                  </a:cubicBezTo>
                  <a:cubicBezTo>
                    <a:pt x="3786" y="5002"/>
                    <a:pt x="3690" y="4967"/>
                    <a:pt x="3598" y="4967"/>
                  </a:cubicBezTo>
                  <a:close/>
                  <a:moveTo>
                    <a:pt x="2661" y="5042"/>
                  </a:moveTo>
                  <a:cubicBezTo>
                    <a:pt x="2575" y="5042"/>
                    <a:pt x="2491" y="5082"/>
                    <a:pt x="2420" y="5164"/>
                  </a:cubicBezTo>
                  <a:cubicBezTo>
                    <a:pt x="2260" y="5301"/>
                    <a:pt x="2283" y="5484"/>
                    <a:pt x="2420" y="5644"/>
                  </a:cubicBezTo>
                  <a:cubicBezTo>
                    <a:pt x="2488" y="5689"/>
                    <a:pt x="2557" y="5735"/>
                    <a:pt x="2648" y="5735"/>
                  </a:cubicBezTo>
                  <a:cubicBezTo>
                    <a:pt x="2762" y="5735"/>
                    <a:pt x="2831" y="5689"/>
                    <a:pt x="2899" y="5621"/>
                  </a:cubicBezTo>
                  <a:cubicBezTo>
                    <a:pt x="3036" y="5484"/>
                    <a:pt x="3036" y="5301"/>
                    <a:pt x="2899" y="5142"/>
                  </a:cubicBezTo>
                  <a:cubicBezTo>
                    <a:pt x="2822" y="5076"/>
                    <a:pt x="2740" y="5042"/>
                    <a:pt x="2661" y="5042"/>
                  </a:cubicBezTo>
                  <a:close/>
                  <a:moveTo>
                    <a:pt x="1757" y="5091"/>
                  </a:moveTo>
                  <a:cubicBezTo>
                    <a:pt x="1743" y="5091"/>
                    <a:pt x="1728" y="5093"/>
                    <a:pt x="1712" y="5096"/>
                  </a:cubicBezTo>
                  <a:cubicBezTo>
                    <a:pt x="1621" y="5096"/>
                    <a:pt x="1507" y="5142"/>
                    <a:pt x="1461" y="5210"/>
                  </a:cubicBezTo>
                  <a:cubicBezTo>
                    <a:pt x="1416" y="5279"/>
                    <a:pt x="1347" y="5370"/>
                    <a:pt x="1370" y="5461"/>
                  </a:cubicBezTo>
                  <a:cubicBezTo>
                    <a:pt x="1370" y="5575"/>
                    <a:pt x="1438" y="5644"/>
                    <a:pt x="1461" y="5735"/>
                  </a:cubicBezTo>
                  <a:cubicBezTo>
                    <a:pt x="1543" y="5755"/>
                    <a:pt x="1624" y="5830"/>
                    <a:pt x="1721" y="5830"/>
                  </a:cubicBezTo>
                  <a:cubicBezTo>
                    <a:pt x="1733" y="5830"/>
                    <a:pt x="1746" y="5829"/>
                    <a:pt x="1758" y="5826"/>
                  </a:cubicBezTo>
                  <a:cubicBezTo>
                    <a:pt x="1849" y="5804"/>
                    <a:pt x="1941" y="5781"/>
                    <a:pt x="1986" y="5712"/>
                  </a:cubicBezTo>
                  <a:cubicBezTo>
                    <a:pt x="2055" y="5644"/>
                    <a:pt x="2100" y="5553"/>
                    <a:pt x="2100" y="5438"/>
                  </a:cubicBezTo>
                  <a:cubicBezTo>
                    <a:pt x="2100" y="5393"/>
                    <a:pt x="2032" y="5233"/>
                    <a:pt x="1986" y="5187"/>
                  </a:cubicBezTo>
                  <a:cubicBezTo>
                    <a:pt x="1907" y="5148"/>
                    <a:pt x="1846" y="5091"/>
                    <a:pt x="1757" y="5091"/>
                  </a:cubicBezTo>
                  <a:close/>
                  <a:moveTo>
                    <a:pt x="69" y="5347"/>
                  </a:moveTo>
                  <a:cubicBezTo>
                    <a:pt x="46" y="5347"/>
                    <a:pt x="23" y="5370"/>
                    <a:pt x="23" y="5370"/>
                  </a:cubicBezTo>
                  <a:cubicBezTo>
                    <a:pt x="46" y="5507"/>
                    <a:pt x="0" y="5644"/>
                    <a:pt x="46" y="5781"/>
                  </a:cubicBezTo>
                  <a:cubicBezTo>
                    <a:pt x="69" y="5826"/>
                    <a:pt x="46" y="5849"/>
                    <a:pt x="46" y="5895"/>
                  </a:cubicBezTo>
                  <a:cubicBezTo>
                    <a:pt x="46" y="5895"/>
                    <a:pt x="69" y="5918"/>
                    <a:pt x="69" y="5918"/>
                  </a:cubicBezTo>
                  <a:lnTo>
                    <a:pt x="92" y="5918"/>
                  </a:lnTo>
                  <a:cubicBezTo>
                    <a:pt x="115" y="5849"/>
                    <a:pt x="183" y="5826"/>
                    <a:pt x="206" y="5758"/>
                  </a:cubicBezTo>
                  <a:cubicBezTo>
                    <a:pt x="229" y="5667"/>
                    <a:pt x="206" y="5598"/>
                    <a:pt x="183" y="5507"/>
                  </a:cubicBezTo>
                  <a:cubicBezTo>
                    <a:pt x="183" y="5461"/>
                    <a:pt x="137" y="5438"/>
                    <a:pt x="137" y="5438"/>
                  </a:cubicBezTo>
                  <a:cubicBezTo>
                    <a:pt x="92" y="5393"/>
                    <a:pt x="92" y="5370"/>
                    <a:pt x="69" y="5347"/>
                  </a:cubicBezTo>
                  <a:close/>
                  <a:moveTo>
                    <a:pt x="777" y="5187"/>
                  </a:moveTo>
                  <a:cubicBezTo>
                    <a:pt x="685" y="5187"/>
                    <a:pt x="594" y="5210"/>
                    <a:pt x="503" y="5301"/>
                  </a:cubicBezTo>
                  <a:cubicBezTo>
                    <a:pt x="434" y="5370"/>
                    <a:pt x="411" y="5461"/>
                    <a:pt x="411" y="5553"/>
                  </a:cubicBezTo>
                  <a:cubicBezTo>
                    <a:pt x="411" y="5689"/>
                    <a:pt x="434" y="5712"/>
                    <a:pt x="525" y="5826"/>
                  </a:cubicBezTo>
                  <a:cubicBezTo>
                    <a:pt x="571" y="5895"/>
                    <a:pt x="662" y="5918"/>
                    <a:pt x="777" y="5918"/>
                  </a:cubicBezTo>
                  <a:cubicBezTo>
                    <a:pt x="891" y="5918"/>
                    <a:pt x="959" y="5895"/>
                    <a:pt x="1050" y="5804"/>
                  </a:cubicBezTo>
                  <a:cubicBezTo>
                    <a:pt x="1119" y="5735"/>
                    <a:pt x="1142" y="5644"/>
                    <a:pt x="1142" y="5553"/>
                  </a:cubicBezTo>
                  <a:cubicBezTo>
                    <a:pt x="1142" y="5438"/>
                    <a:pt x="1119" y="5370"/>
                    <a:pt x="1050" y="5301"/>
                  </a:cubicBezTo>
                  <a:cubicBezTo>
                    <a:pt x="959" y="5210"/>
                    <a:pt x="891" y="5187"/>
                    <a:pt x="777" y="5187"/>
                  </a:cubicBezTo>
                  <a:close/>
                  <a:moveTo>
                    <a:pt x="9365" y="5515"/>
                  </a:moveTo>
                  <a:cubicBezTo>
                    <a:pt x="9304" y="5515"/>
                    <a:pt x="9242" y="5533"/>
                    <a:pt x="9199" y="5575"/>
                  </a:cubicBezTo>
                  <a:cubicBezTo>
                    <a:pt x="9108" y="5667"/>
                    <a:pt x="9131" y="5849"/>
                    <a:pt x="9199" y="5918"/>
                  </a:cubicBezTo>
                  <a:cubicBezTo>
                    <a:pt x="9241" y="5949"/>
                    <a:pt x="9303" y="5967"/>
                    <a:pt x="9365" y="5967"/>
                  </a:cubicBezTo>
                  <a:cubicBezTo>
                    <a:pt x="9435" y="5967"/>
                    <a:pt x="9505" y="5944"/>
                    <a:pt x="9541" y="5895"/>
                  </a:cubicBezTo>
                  <a:cubicBezTo>
                    <a:pt x="9610" y="5826"/>
                    <a:pt x="9610" y="5667"/>
                    <a:pt x="9541" y="5575"/>
                  </a:cubicBezTo>
                  <a:cubicBezTo>
                    <a:pt x="9505" y="5539"/>
                    <a:pt x="9435" y="5515"/>
                    <a:pt x="9365" y="5515"/>
                  </a:cubicBezTo>
                  <a:close/>
                  <a:moveTo>
                    <a:pt x="8432" y="5598"/>
                  </a:moveTo>
                  <a:cubicBezTo>
                    <a:pt x="8372" y="5598"/>
                    <a:pt x="8309" y="5621"/>
                    <a:pt x="8263" y="5667"/>
                  </a:cubicBezTo>
                  <a:cubicBezTo>
                    <a:pt x="8172" y="5758"/>
                    <a:pt x="8172" y="5918"/>
                    <a:pt x="8263" y="6009"/>
                  </a:cubicBezTo>
                  <a:cubicBezTo>
                    <a:pt x="8309" y="6055"/>
                    <a:pt x="8366" y="6077"/>
                    <a:pt x="8423" y="6077"/>
                  </a:cubicBezTo>
                  <a:cubicBezTo>
                    <a:pt x="8480" y="6077"/>
                    <a:pt x="8537" y="6055"/>
                    <a:pt x="8583" y="6009"/>
                  </a:cubicBezTo>
                  <a:cubicBezTo>
                    <a:pt x="8674" y="5918"/>
                    <a:pt x="8697" y="5758"/>
                    <a:pt x="8583" y="5667"/>
                  </a:cubicBezTo>
                  <a:cubicBezTo>
                    <a:pt x="8549" y="5621"/>
                    <a:pt x="8491" y="5598"/>
                    <a:pt x="8432" y="5598"/>
                  </a:cubicBezTo>
                  <a:close/>
                  <a:moveTo>
                    <a:pt x="7455" y="5660"/>
                  </a:moveTo>
                  <a:cubicBezTo>
                    <a:pt x="7394" y="5660"/>
                    <a:pt x="7333" y="5684"/>
                    <a:pt x="7282" y="5735"/>
                  </a:cubicBezTo>
                  <a:cubicBezTo>
                    <a:pt x="7168" y="5849"/>
                    <a:pt x="7168" y="6009"/>
                    <a:pt x="7282" y="6123"/>
                  </a:cubicBezTo>
                  <a:cubicBezTo>
                    <a:pt x="7339" y="6180"/>
                    <a:pt x="7402" y="6209"/>
                    <a:pt x="7467" y="6209"/>
                  </a:cubicBezTo>
                  <a:cubicBezTo>
                    <a:pt x="7533" y="6209"/>
                    <a:pt x="7601" y="6180"/>
                    <a:pt x="7670" y="6123"/>
                  </a:cubicBezTo>
                  <a:cubicBezTo>
                    <a:pt x="7761" y="6032"/>
                    <a:pt x="7761" y="5849"/>
                    <a:pt x="7670" y="5758"/>
                  </a:cubicBezTo>
                  <a:cubicBezTo>
                    <a:pt x="7607" y="5695"/>
                    <a:pt x="7531" y="5660"/>
                    <a:pt x="7455" y="5660"/>
                  </a:cubicBezTo>
                  <a:close/>
                  <a:moveTo>
                    <a:pt x="6551" y="5735"/>
                  </a:moveTo>
                  <a:cubicBezTo>
                    <a:pt x="6460" y="5735"/>
                    <a:pt x="6414" y="5758"/>
                    <a:pt x="6369" y="5804"/>
                  </a:cubicBezTo>
                  <a:cubicBezTo>
                    <a:pt x="6300" y="5872"/>
                    <a:pt x="6277" y="5918"/>
                    <a:pt x="6277" y="6009"/>
                  </a:cubicBezTo>
                  <a:cubicBezTo>
                    <a:pt x="6277" y="6100"/>
                    <a:pt x="6300" y="6146"/>
                    <a:pt x="6369" y="6192"/>
                  </a:cubicBezTo>
                  <a:cubicBezTo>
                    <a:pt x="6392" y="6260"/>
                    <a:pt x="6460" y="6283"/>
                    <a:pt x="6551" y="6283"/>
                  </a:cubicBezTo>
                  <a:cubicBezTo>
                    <a:pt x="6620" y="6283"/>
                    <a:pt x="6688" y="6260"/>
                    <a:pt x="6734" y="6192"/>
                  </a:cubicBezTo>
                  <a:cubicBezTo>
                    <a:pt x="6802" y="6146"/>
                    <a:pt x="6825" y="6077"/>
                    <a:pt x="6825" y="6009"/>
                  </a:cubicBezTo>
                  <a:cubicBezTo>
                    <a:pt x="6825" y="5918"/>
                    <a:pt x="6780" y="5872"/>
                    <a:pt x="6734" y="5804"/>
                  </a:cubicBezTo>
                  <a:cubicBezTo>
                    <a:pt x="6688" y="5758"/>
                    <a:pt x="6620" y="5735"/>
                    <a:pt x="6551" y="5735"/>
                  </a:cubicBezTo>
                  <a:close/>
                  <a:moveTo>
                    <a:pt x="5592" y="5774"/>
                  </a:moveTo>
                  <a:cubicBezTo>
                    <a:pt x="5511" y="5774"/>
                    <a:pt x="5427" y="5809"/>
                    <a:pt x="5364" y="5872"/>
                  </a:cubicBezTo>
                  <a:cubicBezTo>
                    <a:pt x="5250" y="5986"/>
                    <a:pt x="5250" y="6192"/>
                    <a:pt x="5364" y="6306"/>
                  </a:cubicBezTo>
                  <a:cubicBezTo>
                    <a:pt x="5418" y="6349"/>
                    <a:pt x="5493" y="6372"/>
                    <a:pt x="5568" y="6372"/>
                  </a:cubicBezTo>
                  <a:cubicBezTo>
                    <a:pt x="5652" y="6372"/>
                    <a:pt x="5738" y="6343"/>
                    <a:pt x="5798" y="6283"/>
                  </a:cubicBezTo>
                  <a:cubicBezTo>
                    <a:pt x="5912" y="6169"/>
                    <a:pt x="5912" y="5963"/>
                    <a:pt x="5775" y="5849"/>
                  </a:cubicBezTo>
                  <a:cubicBezTo>
                    <a:pt x="5724" y="5798"/>
                    <a:pt x="5659" y="5774"/>
                    <a:pt x="5592" y="5774"/>
                  </a:cubicBezTo>
                  <a:close/>
                  <a:moveTo>
                    <a:pt x="4619" y="5845"/>
                  </a:moveTo>
                  <a:cubicBezTo>
                    <a:pt x="4541" y="5845"/>
                    <a:pt x="4462" y="5901"/>
                    <a:pt x="4383" y="5941"/>
                  </a:cubicBezTo>
                  <a:cubicBezTo>
                    <a:pt x="4360" y="6009"/>
                    <a:pt x="4337" y="6077"/>
                    <a:pt x="4314" y="6146"/>
                  </a:cubicBezTo>
                  <a:cubicBezTo>
                    <a:pt x="4269" y="6237"/>
                    <a:pt x="4360" y="6306"/>
                    <a:pt x="4383" y="6397"/>
                  </a:cubicBezTo>
                  <a:cubicBezTo>
                    <a:pt x="4451" y="6420"/>
                    <a:pt x="4520" y="6466"/>
                    <a:pt x="4588" y="6488"/>
                  </a:cubicBezTo>
                  <a:cubicBezTo>
                    <a:pt x="4609" y="6492"/>
                    <a:pt x="4628" y="6494"/>
                    <a:pt x="4647" y="6494"/>
                  </a:cubicBezTo>
                  <a:cubicBezTo>
                    <a:pt x="4734" y="6494"/>
                    <a:pt x="4806" y="6453"/>
                    <a:pt x="4862" y="6397"/>
                  </a:cubicBezTo>
                  <a:cubicBezTo>
                    <a:pt x="4908" y="6374"/>
                    <a:pt x="4931" y="6260"/>
                    <a:pt x="4954" y="6192"/>
                  </a:cubicBezTo>
                  <a:cubicBezTo>
                    <a:pt x="4976" y="6100"/>
                    <a:pt x="4885" y="6032"/>
                    <a:pt x="4862" y="5941"/>
                  </a:cubicBezTo>
                  <a:cubicBezTo>
                    <a:pt x="4794" y="5918"/>
                    <a:pt x="4725" y="5872"/>
                    <a:pt x="4657" y="5849"/>
                  </a:cubicBezTo>
                  <a:cubicBezTo>
                    <a:pt x="4644" y="5846"/>
                    <a:pt x="4632" y="5845"/>
                    <a:pt x="4619" y="5845"/>
                  </a:cubicBezTo>
                  <a:close/>
                  <a:moveTo>
                    <a:pt x="3698" y="5906"/>
                  </a:moveTo>
                  <a:cubicBezTo>
                    <a:pt x="3618" y="5906"/>
                    <a:pt x="3538" y="5941"/>
                    <a:pt x="3470" y="6009"/>
                  </a:cubicBezTo>
                  <a:cubicBezTo>
                    <a:pt x="3333" y="6123"/>
                    <a:pt x="3333" y="6351"/>
                    <a:pt x="3470" y="6488"/>
                  </a:cubicBezTo>
                  <a:cubicBezTo>
                    <a:pt x="3527" y="6545"/>
                    <a:pt x="3613" y="6580"/>
                    <a:pt x="3701" y="6580"/>
                  </a:cubicBezTo>
                  <a:cubicBezTo>
                    <a:pt x="3789" y="6580"/>
                    <a:pt x="3881" y="6545"/>
                    <a:pt x="3949" y="6466"/>
                  </a:cubicBezTo>
                  <a:cubicBezTo>
                    <a:pt x="4063" y="6329"/>
                    <a:pt x="4063" y="6123"/>
                    <a:pt x="3926" y="6009"/>
                  </a:cubicBezTo>
                  <a:cubicBezTo>
                    <a:pt x="3858" y="5941"/>
                    <a:pt x="3778" y="5906"/>
                    <a:pt x="3698" y="5906"/>
                  </a:cubicBezTo>
                  <a:close/>
                  <a:moveTo>
                    <a:pt x="160" y="6283"/>
                  </a:moveTo>
                  <a:cubicBezTo>
                    <a:pt x="183" y="6420"/>
                    <a:pt x="229" y="6534"/>
                    <a:pt x="252" y="6648"/>
                  </a:cubicBezTo>
                  <a:lnTo>
                    <a:pt x="297" y="6648"/>
                  </a:lnTo>
                  <a:cubicBezTo>
                    <a:pt x="297" y="6557"/>
                    <a:pt x="297" y="6443"/>
                    <a:pt x="229" y="6374"/>
                  </a:cubicBezTo>
                  <a:cubicBezTo>
                    <a:pt x="206" y="6351"/>
                    <a:pt x="206" y="6306"/>
                    <a:pt x="183" y="6283"/>
                  </a:cubicBezTo>
                  <a:close/>
                  <a:moveTo>
                    <a:pt x="2625" y="5986"/>
                  </a:moveTo>
                  <a:cubicBezTo>
                    <a:pt x="2580" y="6009"/>
                    <a:pt x="2534" y="6055"/>
                    <a:pt x="2511" y="6077"/>
                  </a:cubicBezTo>
                  <a:cubicBezTo>
                    <a:pt x="2466" y="6123"/>
                    <a:pt x="2420" y="6169"/>
                    <a:pt x="2420" y="6214"/>
                  </a:cubicBezTo>
                  <a:cubicBezTo>
                    <a:pt x="2397" y="6283"/>
                    <a:pt x="2397" y="6374"/>
                    <a:pt x="2420" y="6443"/>
                  </a:cubicBezTo>
                  <a:cubicBezTo>
                    <a:pt x="2420" y="6488"/>
                    <a:pt x="2443" y="6557"/>
                    <a:pt x="2488" y="6580"/>
                  </a:cubicBezTo>
                  <a:cubicBezTo>
                    <a:pt x="2534" y="6625"/>
                    <a:pt x="2580" y="6648"/>
                    <a:pt x="2625" y="6671"/>
                  </a:cubicBezTo>
                  <a:cubicBezTo>
                    <a:pt x="2648" y="6679"/>
                    <a:pt x="2671" y="6681"/>
                    <a:pt x="2695" y="6681"/>
                  </a:cubicBezTo>
                  <a:cubicBezTo>
                    <a:pt x="2742" y="6681"/>
                    <a:pt x="2793" y="6671"/>
                    <a:pt x="2854" y="6671"/>
                  </a:cubicBezTo>
                  <a:cubicBezTo>
                    <a:pt x="2860" y="6673"/>
                    <a:pt x="2866" y="6674"/>
                    <a:pt x="2871" y="6674"/>
                  </a:cubicBezTo>
                  <a:cubicBezTo>
                    <a:pt x="2918" y="6674"/>
                    <a:pt x="2929" y="6599"/>
                    <a:pt x="2990" y="6599"/>
                  </a:cubicBezTo>
                  <a:cubicBezTo>
                    <a:pt x="2997" y="6599"/>
                    <a:pt x="3005" y="6600"/>
                    <a:pt x="3013" y="6602"/>
                  </a:cubicBezTo>
                  <a:cubicBezTo>
                    <a:pt x="3036" y="6557"/>
                    <a:pt x="3082" y="6511"/>
                    <a:pt x="3082" y="6466"/>
                  </a:cubicBezTo>
                  <a:cubicBezTo>
                    <a:pt x="3105" y="6374"/>
                    <a:pt x="3105" y="6306"/>
                    <a:pt x="3082" y="6214"/>
                  </a:cubicBezTo>
                  <a:cubicBezTo>
                    <a:pt x="3082" y="6169"/>
                    <a:pt x="3013" y="6146"/>
                    <a:pt x="3013" y="6077"/>
                  </a:cubicBezTo>
                  <a:cubicBezTo>
                    <a:pt x="2945" y="6077"/>
                    <a:pt x="2922" y="6009"/>
                    <a:pt x="2876" y="5986"/>
                  </a:cubicBezTo>
                  <a:close/>
                  <a:moveTo>
                    <a:pt x="1803" y="6057"/>
                  </a:moveTo>
                  <a:cubicBezTo>
                    <a:pt x="1708" y="6057"/>
                    <a:pt x="1613" y="6098"/>
                    <a:pt x="1530" y="6169"/>
                  </a:cubicBezTo>
                  <a:cubicBezTo>
                    <a:pt x="1393" y="6329"/>
                    <a:pt x="1393" y="6557"/>
                    <a:pt x="1553" y="6694"/>
                  </a:cubicBezTo>
                  <a:cubicBezTo>
                    <a:pt x="1632" y="6774"/>
                    <a:pt x="1724" y="6814"/>
                    <a:pt x="1812" y="6814"/>
                  </a:cubicBezTo>
                  <a:cubicBezTo>
                    <a:pt x="1901" y="6814"/>
                    <a:pt x="1986" y="6774"/>
                    <a:pt x="2055" y="6694"/>
                  </a:cubicBezTo>
                  <a:cubicBezTo>
                    <a:pt x="2215" y="6534"/>
                    <a:pt x="2215" y="6306"/>
                    <a:pt x="2055" y="6169"/>
                  </a:cubicBezTo>
                  <a:cubicBezTo>
                    <a:pt x="1978" y="6092"/>
                    <a:pt x="1891" y="6057"/>
                    <a:pt x="1803" y="6057"/>
                  </a:cubicBezTo>
                  <a:close/>
                  <a:moveTo>
                    <a:pt x="839" y="6095"/>
                  </a:moveTo>
                  <a:cubicBezTo>
                    <a:pt x="742" y="6095"/>
                    <a:pt x="651" y="6135"/>
                    <a:pt x="594" y="6214"/>
                  </a:cubicBezTo>
                  <a:cubicBezTo>
                    <a:pt x="434" y="6351"/>
                    <a:pt x="434" y="6580"/>
                    <a:pt x="594" y="6739"/>
                  </a:cubicBezTo>
                  <a:cubicBezTo>
                    <a:pt x="665" y="6811"/>
                    <a:pt x="761" y="6851"/>
                    <a:pt x="859" y="6851"/>
                  </a:cubicBezTo>
                  <a:cubicBezTo>
                    <a:pt x="949" y="6851"/>
                    <a:pt x="1042" y="6816"/>
                    <a:pt x="1119" y="6739"/>
                  </a:cubicBezTo>
                  <a:cubicBezTo>
                    <a:pt x="1256" y="6580"/>
                    <a:pt x="1256" y="6351"/>
                    <a:pt x="1119" y="6214"/>
                  </a:cubicBezTo>
                  <a:cubicBezTo>
                    <a:pt x="1039" y="6135"/>
                    <a:pt x="936" y="6095"/>
                    <a:pt x="839" y="6095"/>
                  </a:cubicBezTo>
                  <a:close/>
                  <a:moveTo>
                    <a:pt x="9432" y="6475"/>
                  </a:moveTo>
                  <a:cubicBezTo>
                    <a:pt x="9377" y="6475"/>
                    <a:pt x="9334" y="6491"/>
                    <a:pt x="9290" y="6534"/>
                  </a:cubicBezTo>
                  <a:cubicBezTo>
                    <a:pt x="9222" y="6625"/>
                    <a:pt x="9222" y="6808"/>
                    <a:pt x="9313" y="6876"/>
                  </a:cubicBezTo>
                  <a:cubicBezTo>
                    <a:pt x="9336" y="6899"/>
                    <a:pt x="9359" y="6899"/>
                    <a:pt x="9382" y="6899"/>
                  </a:cubicBezTo>
                  <a:cubicBezTo>
                    <a:pt x="9427" y="6899"/>
                    <a:pt x="9427" y="6876"/>
                    <a:pt x="9427" y="6831"/>
                  </a:cubicBezTo>
                  <a:cubicBezTo>
                    <a:pt x="9473" y="6739"/>
                    <a:pt x="9519" y="6625"/>
                    <a:pt x="9587" y="6534"/>
                  </a:cubicBezTo>
                  <a:cubicBezTo>
                    <a:pt x="9615" y="6493"/>
                    <a:pt x="9601" y="6485"/>
                    <a:pt x="9581" y="6485"/>
                  </a:cubicBezTo>
                  <a:cubicBezTo>
                    <a:pt x="9567" y="6485"/>
                    <a:pt x="9551" y="6488"/>
                    <a:pt x="9541" y="6488"/>
                  </a:cubicBezTo>
                  <a:cubicBezTo>
                    <a:pt x="9500" y="6480"/>
                    <a:pt x="9464" y="6475"/>
                    <a:pt x="9432" y="6475"/>
                  </a:cubicBezTo>
                  <a:close/>
                  <a:moveTo>
                    <a:pt x="8491" y="6534"/>
                  </a:moveTo>
                  <a:cubicBezTo>
                    <a:pt x="8423" y="6534"/>
                    <a:pt x="8355" y="6580"/>
                    <a:pt x="8332" y="6602"/>
                  </a:cubicBezTo>
                  <a:cubicBezTo>
                    <a:pt x="8309" y="6648"/>
                    <a:pt x="8263" y="6717"/>
                    <a:pt x="8263" y="6785"/>
                  </a:cubicBezTo>
                  <a:cubicBezTo>
                    <a:pt x="8263" y="6854"/>
                    <a:pt x="8309" y="6922"/>
                    <a:pt x="8332" y="6968"/>
                  </a:cubicBezTo>
                  <a:cubicBezTo>
                    <a:pt x="8355" y="7013"/>
                    <a:pt x="8423" y="7013"/>
                    <a:pt x="8469" y="7036"/>
                  </a:cubicBezTo>
                  <a:cubicBezTo>
                    <a:pt x="8482" y="7039"/>
                    <a:pt x="8494" y="7041"/>
                    <a:pt x="8506" y="7041"/>
                  </a:cubicBezTo>
                  <a:cubicBezTo>
                    <a:pt x="8580" y="7041"/>
                    <a:pt x="8638" y="6991"/>
                    <a:pt x="8697" y="6991"/>
                  </a:cubicBezTo>
                  <a:cubicBezTo>
                    <a:pt x="8720" y="6922"/>
                    <a:pt x="8765" y="6876"/>
                    <a:pt x="8765" y="6808"/>
                  </a:cubicBezTo>
                  <a:cubicBezTo>
                    <a:pt x="8765" y="6717"/>
                    <a:pt x="8720" y="6671"/>
                    <a:pt x="8720" y="6602"/>
                  </a:cubicBezTo>
                  <a:cubicBezTo>
                    <a:pt x="8628" y="6580"/>
                    <a:pt x="8583" y="6534"/>
                    <a:pt x="8491" y="6534"/>
                  </a:cubicBezTo>
                  <a:close/>
                  <a:moveTo>
                    <a:pt x="7544" y="6585"/>
                  </a:moveTo>
                  <a:cubicBezTo>
                    <a:pt x="7476" y="6585"/>
                    <a:pt x="7407" y="6614"/>
                    <a:pt x="7350" y="6671"/>
                  </a:cubicBezTo>
                  <a:cubicBezTo>
                    <a:pt x="7236" y="6785"/>
                    <a:pt x="7236" y="6945"/>
                    <a:pt x="7350" y="7059"/>
                  </a:cubicBezTo>
                  <a:cubicBezTo>
                    <a:pt x="7402" y="7110"/>
                    <a:pt x="7462" y="7134"/>
                    <a:pt x="7524" y="7134"/>
                  </a:cubicBezTo>
                  <a:cubicBezTo>
                    <a:pt x="7599" y="7134"/>
                    <a:pt x="7676" y="7099"/>
                    <a:pt x="7738" y="7036"/>
                  </a:cubicBezTo>
                  <a:cubicBezTo>
                    <a:pt x="7852" y="6922"/>
                    <a:pt x="7852" y="6785"/>
                    <a:pt x="7738" y="6671"/>
                  </a:cubicBezTo>
                  <a:cubicBezTo>
                    <a:pt x="7681" y="6614"/>
                    <a:pt x="7613" y="6585"/>
                    <a:pt x="7544" y="6585"/>
                  </a:cubicBezTo>
                  <a:close/>
                  <a:moveTo>
                    <a:pt x="6597" y="6625"/>
                  </a:moveTo>
                  <a:cubicBezTo>
                    <a:pt x="6529" y="6648"/>
                    <a:pt x="6460" y="6671"/>
                    <a:pt x="6414" y="6717"/>
                  </a:cubicBezTo>
                  <a:cubicBezTo>
                    <a:pt x="6277" y="6831"/>
                    <a:pt x="6300" y="7036"/>
                    <a:pt x="6414" y="7150"/>
                  </a:cubicBezTo>
                  <a:cubicBezTo>
                    <a:pt x="6471" y="7207"/>
                    <a:pt x="6546" y="7236"/>
                    <a:pt x="6620" y="7236"/>
                  </a:cubicBezTo>
                  <a:cubicBezTo>
                    <a:pt x="6694" y="7236"/>
                    <a:pt x="6768" y="7207"/>
                    <a:pt x="6825" y="7150"/>
                  </a:cubicBezTo>
                  <a:cubicBezTo>
                    <a:pt x="6871" y="7105"/>
                    <a:pt x="6917" y="6991"/>
                    <a:pt x="6917" y="6922"/>
                  </a:cubicBezTo>
                  <a:cubicBezTo>
                    <a:pt x="6917" y="6854"/>
                    <a:pt x="6871" y="6785"/>
                    <a:pt x="6825" y="6717"/>
                  </a:cubicBezTo>
                  <a:cubicBezTo>
                    <a:pt x="6757" y="6671"/>
                    <a:pt x="6688" y="6625"/>
                    <a:pt x="6597" y="6625"/>
                  </a:cubicBezTo>
                  <a:close/>
                  <a:moveTo>
                    <a:pt x="5664" y="6705"/>
                  </a:moveTo>
                  <a:cubicBezTo>
                    <a:pt x="5593" y="6705"/>
                    <a:pt x="5524" y="6739"/>
                    <a:pt x="5456" y="6808"/>
                  </a:cubicBezTo>
                  <a:cubicBezTo>
                    <a:pt x="5319" y="6968"/>
                    <a:pt x="5319" y="7105"/>
                    <a:pt x="5456" y="7242"/>
                  </a:cubicBezTo>
                  <a:cubicBezTo>
                    <a:pt x="5536" y="7310"/>
                    <a:pt x="5604" y="7344"/>
                    <a:pt x="5673" y="7344"/>
                  </a:cubicBezTo>
                  <a:cubicBezTo>
                    <a:pt x="5741" y="7344"/>
                    <a:pt x="5810" y="7310"/>
                    <a:pt x="5889" y="7242"/>
                  </a:cubicBezTo>
                  <a:cubicBezTo>
                    <a:pt x="6026" y="7082"/>
                    <a:pt x="6026" y="6968"/>
                    <a:pt x="5889" y="6808"/>
                  </a:cubicBezTo>
                  <a:cubicBezTo>
                    <a:pt x="5810" y="6739"/>
                    <a:pt x="5735" y="6705"/>
                    <a:pt x="5664" y="6705"/>
                  </a:cubicBezTo>
                  <a:close/>
                  <a:moveTo>
                    <a:pt x="4726" y="6793"/>
                  </a:moveTo>
                  <a:cubicBezTo>
                    <a:pt x="4631" y="6793"/>
                    <a:pt x="4534" y="6828"/>
                    <a:pt x="4474" y="6899"/>
                  </a:cubicBezTo>
                  <a:cubicBezTo>
                    <a:pt x="4360" y="7013"/>
                    <a:pt x="4383" y="7264"/>
                    <a:pt x="4497" y="7356"/>
                  </a:cubicBezTo>
                  <a:cubicBezTo>
                    <a:pt x="4554" y="7413"/>
                    <a:pt x="4645" y="7441"/>
                    <a:pt x="4737" y="7441"/>
                  </a:cubicBezTo>
                  <a:cubicBezTo>
                    <a:pt x="4828" y="7441"/>
                    <a:pt x="4919" y="7413"/>
                    <a:pt x="4976" y="7356"/>
                  </a:cubicBezTo>
                  <a:cubicBezTo>
                    <a:pt x="5068" y="7219"/>
                    <a:pt x="5068" y="6991"/>
                    <a:pt x="4954" y="6876"/>
                  </a:cubicBezTo>
                  <a:cubicBezTo>
                    <a:pt x="4899" y="6822"/>
                    <a:pt x="4813" y="6793"/>
                    <a:pt x="4726" y="6793"/>
                  </a:cubicBezTo>
                  <a:close/>
                  <a:moveTo>
                    <a:pt x="3789" y="6842"/>
                  </a:moveTo>
                  <a:cubicBezTo>
                    <a:pt x="3710" y="6842"/>
                    <a:pt x="3630" y="6876"/>
                    <a:pt x="3561" y="6945"/>
                  </a:cubicBezTo>
                  <a:cubicBezTo>
                    <a:pt x="3401" y="7105"/>
                    <a:pt x="3401" y="7287"/>
                    <a:pt x="3561" y="7424"/>
                  </a:cubicBezTo>
                  <a:cubicBezTo>
                    <a:pt x="3630" y="7504"/>
                    <a:pt x="3710" y="7544"/>
                    <a:pt x="3792" y="7544"/>
                  </a:cubicBezTo>
                  <a:cubicBezTo>
                    <a:pt x="3875" y="7544"/>
                    <a:pt x="3961" y="7504"/>
                    <a:pt x="4041" y="7424"/>
                  </a:cubicBezTo>
                  <a:cubicBezTo>
                    <a:pt x="4178" y="7287"/>
                    <a:pt x="4178" y="7105"/>
                    <a:pt x="4018" y="6945"/>
                  </a:cubicBezTo>
                  <a:cubicBezTo>
                    <a:pt x="3949" y="6876"/>
                    <a:pt x="3869" y="6842"/>
                    <a:pt x="3789" y="6842"/>
                  </a:cubicBezTo>
                  <a:close/>
                  <a:moveTo>
                    <a:pt x="2831" y="6922"/>
                  </a:moveTo>
                  <a:cubicBezTo>
                    <a:pt x="2740" y="6922"/>
                    <a:pt x="2671" y="6991"/>
                    <a:pt x="2580" y="7013"/>
                  </a:cubicBezTo>
                  <a:cubicBezTo>
                    <a:pt x="2534" y="7127"/>
                    <a:pt x="2466" y="7196"/>
                    <a:pt x="2488" y="7310"/>
                  </a:cubicBezTo>
                  <a:cubicBezTo>
                    <a:pt x="2488" y="7401"/>
                    <a:pt x="2534" y="7493"/>
                    <a:pt x="2603" y="7561"/>
                  </a:cubicBezTo>
                  <a:cubicBezTo>
                    <a:pt x="2671" y="7607"/>
                    <a:pt x="2762" y="7652"/>
                    <a:pt x="2854" y="7652"/>
                  </a:cubicBezTo>
                  <a:cubicBezTo>
                    <a:pt x="2899" y="7652"/>
                    <a:pt x="3082" y="7584"/>
                    <a:pt x="3105" y="7538"/>
                  </a:cubicBezTo>
                  <a:cubicBezTo>
                    <a:pt x="3150" y="7470"/>
                    <a:pt x="3219" y="7379"/>
                    <a:pt x="3219" y="7264"/>
                  </a:cubicBezTo>
                  <a:cubicBezTo>
                    <a:pt x="3196" y="7173"/>
                    <a:pt x="3173" y="7082"/>
                    <a:pt x="3105" y="7013"/>
                  </a:cubicBezTo>
                  <a:cubicBezTo>
                    <a:pt x="3013" y="6968"/>
                    <a:pt x="2945" y="6922"/>
                    <a:pt x="2831" y="6922"/>
                  </a:cubicBezTo>
                  <a:close/>
                  <a:moveTo>
                    <a:pt x="1872" y="6991"/>
                  </a:moveTo>
                  <a:cubicBezTo>
                    <a:pt x="1781" y="6991"/>
                    <a:pt x="1690" y="7013"/>
                    <a:pt x="1621" y="7082"/>
                  </a:cubicBezTo>
                  <a:cubicBezTo>
                    <a:pt x="1530" y="7173"/>
                    <a:pt x="1507" y="7242"/>
                    <a:pt x="1507" y="7356"/>
                  </a:cubicBezTo>
                  <a:cubicBezTo>
                    <a:pt x="1507" y="7470"/>
                    <a:pt x="1530" y="7538"/>
                    <a:pt x="1598" y="7607"/>
                  </a:cubicBezTo>
                  <a:cubicBezTo>
                    <a:pt x="1678" y="7687"/>
                    <a:pt x="1775" y="7727"/>
                    <a:pt x="1872" y="7727"/>
                  </a:cubicBezTo>
                  <a:cubicBezTo>
                    <a:pt x="1969" y="7727"/>
                    <a:pt x="2066" y="7687"/>
                    <a:pt x="2146" y="7607"/>
                  </a:cubicBezTo>
                  <a:cubicBezTo>
                    <a:pt x="2283" y="7470"/>
                    <a:pt x="2283" y="7242"/>
                    <a:pt x="2123" y="7082"/>
                  </a:cubicBezTo>
                  <a:cubicBezTo>
                    <a:pt x="2078" y="7013"/>
                    <a:pt x="1986" y="6991"/>
                    <a:pt x="1872" y="6991"/>
                  </a:cubicBezTo>
                  <a:close/>
                  <a:moveTo>
                    <a:pt x="955" y="7048"/>
                  </a:moveTo>
                  <a:cubicBezTo>
                    <a:pt x="913" y="7048"/>
                    <a:pt x="869" y="7052"/>
                    <a:pt x="822" y="7059"/>
                  </a:cubicBezTo>
                  <a:cubicBezTo>
                    <a:pt x="799" y="7059"/>
                    <a:pt x="777" y="7082"/>
                    <a:pt x="777" y="7082"/>
                  </a:cubicBezTo>
                  <a:cubicBezTo>
                    <a:pt x="708" y="7127"/>
                    <a:pt x="662" y="7196"/>
                    <a:pt x="594" y="7242"/>
                  </a:cubicBezTo>
                  <a:cubicBezTo>
                    <a:pt x="571" y="7287"/>
                    <a:pt x="571" y="7333"/>
                    <a:pt x="594" y="7356"/>
                  </a:cubicBezTo>
                  <a:cubicBezTo>
                    <a:pt x="640" y="7424"/>
                    <a:pt x="708" y="7493"/>
                    <a:pt x="708" y="7538"/>
                  </a:cubicBezTo>
                  <a:cubicBezTo>
                    <a:pt x="731" y="7630"/>
                    <a:pt x="822" y="7630"/>
                    <a:pt x="822" y="7721"/>
                  </a:cubicBezTo>
                  <a:cubicBezTo>
                    <a:pt x="822" y="7767"/>
                    <a:pt x="891" y="7812"/>
                    <a:pt x="936" y="7812"/>
                  </a:cubicBezTo>
                  <a:cubicBezTo>
                    <a:pt x="1005" y="7812"/>
                    <a:pt x="1073" y="7812"/>
                    <a:pt x="1142" y="7767"/>
                  </a:cubicBezTo>
                  <a:cubicBezTo>
                    <a:pt x="1165" y="7721"/>
                    <a:pt x="1187" y="7698"/>
                    <a:pt x="1233" y="7675"/>
                  </a:cubicBezTo>
                  <a:cubicBezTo>
                    <a:pt x="1324" y="7607"/>
                    <a:pt x="1324" y="7515"/>
                    <a:pt x="1324" y="7424"/>
                  </a:cubicBezTo>
                  <a:cubicBezTo>
                    <a:pt x="1324" y="7333"/>
                    <a:pt x="1324" y="7242"/>
                    <a:pt x="1233" y="7196"/>
                  </a:cubicBezTo>
                  <a:cubicBezTo>
                    <a:pt x="1210" y="7173"/>
                    <a:pt x="1210" y="7173"/>
                    <a:pt x="1210" y="7173"/>
                  </a:cubicBezTo>
                  <a:cubicBezTo>
                    <a:pt x="1145" y="7076"/>
                    <a:pt x="1058" y="7048"/>
                    <a:pt x="955" y="7048"/>
                  </a:cubicBezTo>
                  <a:close/>
                  <a:moveTo>
                    <a:pt x="8606" y="7447"/>
                  </a:moveTo>
                  <a:cubicBezTo>
                    <a:pt x="8537" y="7447"/>
                    <a:pt x="8469" y="7493"/>
                    <a:pt x="8400" y="7515"/>
                  </a:cubicBezTo>
                  <a:cubicBezTo>
                    <a:pt x="8355" y="7584"/>
                    <a:pt x="8332" y="7652"/>
                    <a:pt x="8332" y="7721"/>
                  </a:cubicBezTo>
                  <a:cubicBezTo>
                    <a:pt x="8332" y="7789"/>
                    <a:pt x="8355" y="7858"/>
                    <a:pt x="8400" y="7904"/>
                  </a:cubicBezTo>
                  <a:cubicBezTo>
                    <a:pt x="8437" y="7941"/>
                    <a:pt x="8505" y="7978"/>
                    <a:pt x="8554" y="7978"/>
                  </a:cubicBezTo>
                  <a:cubicBezTo>
                    <a:pt x="8565" y="7978"/>
                    <a:pt x="8574" y="7976"/>
                    <a:pt x="8583" y="7972"/>
                  </a:cubicBezTo>
                  <a:cubicBezTo>
                    <a:pt x="8651" y="7972"/>
                    <a:pt x="8743" y="7972"/>
                    <a:pt x="8788" y="7904"/>
                  </a:cubicBezTo>
                  <a:cubicBezTo>
                    <a:pt x="8811" y="7835"/>
                    <a:pt x="8857" y="7767"/>
                    <a:pt x="8857" y="7721"/>
                  </a:cubicBezTo>
                  <a:cubicBezTo>
                    <a:pt x="8857" y="7652"/>
                    <a:pt x="8811" y="7584"/>
                    <a:pt x="8788" y="7538"/>
                  </a:cubicBezTo>
                  <a:cubicBezTo>
                    <a:pt x="8743" y="7470"/>
                    <a:pt x="8651" y="7470"/>
                    <a:pt x="8606" y="7447"/>
                  </a:cubicBezTo>
                  <a:close/>
                  <a:moveTo>
                    <a:pt x="7589" y="7534"/>
                  </a:moveTo>
                  <a:cubicBezTo>
                    <a:pt x="7520" y="7534"/>
                    <a:pt x="7481" y="7590"/>
                    <a:pt x="7442" y="7630"/>
                  </a:cubicBezTo>
                  <a:cubicBezTo>
                    <a:pt x="7373" y="7675"/>
                    <a:pt x="7373" y="7744"/>
                    <a:pt x="7373" y="7812"/>
                  </a:cubicBezTo>
                  <a:cubicBezTo>
                    <a:pt x="7350" y="7904"/>
                    <a:pt x="7396" y="7949"/>
                    <a:pt x="7442" y="7995"/>
                  </a:cubicBezTo>
                  <a:cubicBezTo>
                    <a:pt x="7510" y="8063"/>
                    <a:pt x="7556" y="8086"/>
                    <a:pt x="7647" y="8086"/>
                  </a:cubicBezTo>
                  <a:cubicBezTo>
                    <a:pt x="7715" y="8086"/>
                    <a:pt x="7784" y="8086"/>
                    <a:pt x="7830" y="7995"/>
                  </a:cubicBezTo>
                  <a:cubicBezTo>
                    <a:pt x="7921" y="7949"/>
                    <a:pt x="7898" y="7881"/>
                    <a:pt x="7921" y="7812"/>
                  </a:cubicBezTo>
                  <a:cubicBezTo>
                    <a:pt x="7921" y="7721"/>
                    <a:pt x="7875" y="7675"/>
                    <a:pt x="7830" y="7607"/>
                  </a:cubicBezTo>
                  <a:cubicBezTo>
                    <a:pt x="7761" y="7538"/>
                    <a:pt x="7715" y="7538"/>
                    <a:pt x="7624" y="7538"/>
                  </a:cubicBezTo>
                  <a:cubicBezTo>
                    <a:pt x="7612" y="7535"/>
                    <a:pt x="7600" y="7534"/>
                    <a:pt x="7589" y="7534"/>
                  </a:cubicBezTo>
                  <a:close/>
                  <a:moveTo>
                    <a:pt x="6700" y="7612"/>
                  </a:moveTo>
                  <a:cubicBezTo>
                    <a:pt x="6620" y="7612"/>
                    <a:pt x="6540" y="7641"/>
                    <a:pt x="6483" y="7698"/>
                  </a:cubicBezTo>
                  <a:cubicBezTo>
                    <a:pt x="6369" y="7812"/>
                    <a:pt x="6369" y="7995"/>
                    <a:pt x="6483" y="8109"/>
                  </a:cubicBezTo>
                  <a:cubicBezTo>
                    <a:pt x="6537" y="8174"/>
                    <a:pt x="6613" y="8203"/>
                    <a:pt x="6689" y="8203"/>
                  </a:cubicBezTo>
                  <a:cubicBezTo>
                    <a:pt x="6772" y="8203"/>
                    <a:pt x="6857" y="8169"/>
                    <a:pt x="6917" y="8109"/>
                  </a:cubicBezTo>
                  <a:cubicBezTo>
                    <a:pt x="7008" y="7995"/>
                    <a:pt x="7008" y="7812"/>
                    <a:pt x="6917" y="7698"/>
                  </a:cubicBezTo>
                  <a:cubicBezTo>
                    <a:pt x="6859" y="7641"/>
                    <a:pt x="6780" y="7612"/>
                    <a:pt x="6700" y="7612"/>
                  </a:cubicBezTo>
                  <a:close/>
                  <a:moveTo>
                    <a:pt x="5755" y="7647"/>
                  </a:moveTo>
                  <a:cubicBezTo>
                    <a:pt x="5684" y="7647"/>
                    <a:pt x="5616" y="7687"/>
                    <a:pt x="5547" y="7767"/>
                  </a:cubicBezTo>
                  <a:cubicBezTo>
                    <a:pt x="5410" y="7904"/>
                    <a:pt x="5410" y="8040"/>
                    <a:pt x="5570" y="8200"/>
                  </a:cubicBezTo>
                  <a:cubicBezTo>
                    <a:pt x="5636" y="8266"/>
                    <a:pt x="5702" y="8300"/>
                    <a:pt x="5770" y="8300"/>
                  </a:cubicBezTo>
                  <a:cubicBezTo>
                    <a:pt x="5844" y="8300"/>
                    <a:pt x="5921" y="8260"/>
                    <a:pt x="6004" y="8177"/>
                  </a:cubicBezTo>
                  <a:cubicBezTo>
                    <a:pt x="6118" y="8040"/>
                    <a:pt x="6118" y="7904"/>
                    <a:pt x="5981" y="7767"/>
                  </a:cubicBezTo>
                  <a:cubicBezTo>
                    <a:pt x="5901" y="7687"/>
                    <a:pt x="5827" y="7647"/>
                    <a:pt x="5755" y="7647"/>
                  </a:cubicBezTo>
                  <a:close/>
                  <a:moveTo>
                    <a:pt x="4814" y="7732"/>
                  </a:moveTo>
                  <a:cubicBezTo>
                    <a:pt x="4725" y="7732"/>
                    <a:pt x="4634" y="7767"/>
                    <a:pt x="4566" y="7835"/>
                  </a:cubicBezTo>
                  <a:cubicBezTo>
                    <a:pt x="4451" y="7972"/>
                    <a:pt x="4451" y="8177"/>
                    <a:pt x="4588" y="8314"/>
                  </a:cubicBezTo>
                  <a:cubicBezTo>
                    <a:pt x="4657" y="8383"/>
                    <a:pt x="4737" y="8417"/>
                    <a:pt x="4817" y="8417"/>
                  </a:cubicBezTo>
                  <a:cubicBezTo>
                    <a:pt x="4897" y="8417"/>
                    <a:pt x="4976" y="8383"/>
                    <a:pt x="5045" y="8314"/>
                  </a:cubicBezTo>
                  <a:cubicBezTo>
                    <a:pt x="5182" y="8177"/>
                    <a:pt x="5182" y="7972"/>
                    <a:pt x="5045" y="7835"/>
                  </a:cubicBezTo>
                  <a:cubicBezTo>
                    <a:pt x="4988" y="7767"/>
                    <a:pt x="4902" y="7732"/>
                    <a:pt x="4814" y="7732"/>
                  </a:cubicBezTo>
                  <a:close/>
                  <a:moveTo>
                    <a:pt x="1096" y="8018"/>
                  </a:moveTo>
                  <a:cubicBezTo>
                    <a:pt x="1096" y="8018"/>
                    <a:pt x="1073" y="8040"/>
                    <a:pt x="1073" y="8040"/>
                  </a:cubicBezTo>
                  <a:cubicBezTo>
                    <a:pt x="1096" y="8063"/>
                    <a:pt x="1096" y="8086"/>
                    <a:pt x="1119" y="8109"/>
                  </a:cubicBezTo>
                  <a:cubicBezTo>
                    <a:pt x="1165" y="8177"/>
                    <a:pt x="1210" y="8200"/>
                    <a:pt x="1256" y="8269"/>
                  </a:cubicBezTo>
                  <a:cubicBezTo>
                    <a:pt x="1302" y="8314"/>
                    <a:pt x="1324" y="8360"/>
                    <a:pt x="1370" y="8428"/>
                  </a:cubicBezTo>
                  <a:lnTo>
                    <a:pt x="1393" y="8428"/>
                  </a:lnTo>
                  <a:cubicBezTo>
                    <a:pt x="1416" y="8428"/>
                    <a:pt x="1416" y="8406"/>
                    <a:pt x="1416" y="8406"/>
                  </a:cubicBezTo>
                  <a:cubicBezTo>
                    <a:pt x="1438" y="8292"/>
                    <a:pt x="1347" y="8200"/>
                    <a:pt x="1302" y="8132"/>
                  </a:cubicBezTo>
                  <a:cubicBezTo>
                    <a:pt x="1279" y="8063"/>
                    <a:pt x="1165" y="8040"/>
                    <a:pt x="1096" y="8018"/>
                  </a:cubicBezTo>
                  <a:close/>
                  <a:moveTo>
                    <a:pt x="3837" y="7792"/>
                  </a:moveTo>
                  <a:cubicBezTo>
                    <a:pt x="3761" y="7792"/>
                    <a:pt x="3684" y="7827"/>
                    <a:pt x="3607" y="7904"/>
                  </a:cubicBezTo>
                  <a:cubicBezTo>
                    <a:pt x="3447" y="8040"/>
                    <a:pt x="3447" y="8223"/>
                    <a:pt x="3607" y="8383"/>
                  </a:cubicBezTo>
                  <a:cubicBezTo>
                    <a:pt x="3675" y="8451"/>
                    <a:pt x="3755" y="8486"/>
                    <a:pt x="3838" y="8486"/>
                  </a:cubicBezTo>
                  <a:cubicBezTo>
                    <a:pt x="3921" y="8486"/>
                    <a:pt x="4006" y="8451"/>
                    <a:pt x="4086" y="8383"/>
                  </a:cubicBezTo>
                  <a:cubicBezTo>
                    <a:pt x="4223" y="8223"/>
                    <a:pt x="4223" y="8063"/>
                    <a:pt x="4086" y="7904"/>
                  </a:cubicBezTo>
                  <a:cubicBezTo>
                    <a:pt x="4003" y="7832"/>
                    <a:pt x="3920" y="7792"/>
                    <a:pt x="3837" y="7792"/>
                  </a:cubicBezTo>
                  <a:close/>
                  <a:moveTo>
                    <a:pt x="2911" y="7846"/>
                  </a:moveTo>
                  <a:cubicBezTo>
                    <a:pt x="2814" y="7846"/>
                    <a:pt x="2717" y="7881"/>
                    <a:pt x="2648" y="7949"/>
                  </a:cubicBezTo>
                  <a:cubicBezTo>
                    <a:pt x="2511" y="8109"/>
                    <a:pt x="2534" y="8337"/>
                    <a:pt x="2648" y="8474"/>
                  </a:cubicBezTo>
                  <a:cubicBezTo>
                    <a:pt x="2717" y="8543"/>
                    <a:pt x="2819" y="8577"/>
                    <a:pt x="2919" y="8577"/>
                  </a:cubicBezTo>
                  <a:cubicBezTo>
                    <a:pt x="3019" y="8577"/>
                    <a:pt x="3116" y="8543"/>
                    <a:pt x="3173" y="8474"/>
                  </a:cubicBezTo>
                  <a:cubicBezTo>
                    <a:pt x="3333" y="8314"/>
                    <a:pt x="3310" y="8086"/>
                    <a:pt x="3173" y="7949"/>
                  </a:cubicBezTo>
                  <a:cubicBezTo>
                    <a:pt x="3105" y="7881"/>
                    <a:pt x="3008" y="7846"/>
                    <a:pt x="2911" y="7846"/>
                  </a:cubicBezTo>
                  <a:close/>
                  <a:moveTo>
                    <a:pt x="1969" y="7929"/>
                  </a:moveTo>
                  <a:cubicBezTo>
                    <a:pt x="1868" y="7929"/>
                    <a:pt x="1772" y="7969"/>
                    <a:pt x="1712" y="8040"/>
                  </a:cubicBezTo>
                  <a:cubicBezTo>
                    <a:pt x="1553" y="8177"/>
                    <a:pt x="1553" y="8428"/>
                    <a:pt x="1712" y="8565"/>
                  </a:cubicBezTo>
                  <a:cubicBezTo>
                    <a:pt x="1781" y="8645"/>
                    <a:pt x="1872" y="8685"/>
                    <a:pt x="1966" y="8685"/>
                  </a:cubicBezTo>
                  <a:cubicBezTo>
                    <a:pt x="2060" y="8685"/>
                    <a:pt x="2157" y="8645"/>
                    <a:pt x="2237" y="8565"/>
                  </a:cubicBezTo>
                  <a:cubicBezTo>
                    <a:pt x="2374" y="8428"/>
                    <a:pt x="2374" y="8200"/>
                    <a:pt x="2237" y="8040"/>
                  </a:cubicBezTo>
                  <a:cubicBezTo>
                    <a:pt x="2161" y="7964"/>
                    <a:pt x="2063" y="7929"/>
                    <a:pt x="1969" y="7929"/>
                  </a:cubicBezTo>
                  <a:close/>
                  <a:moveTo>
                    <a:pt x="7727" y="8474"/>
                  </a:moveTo>
                  <a:cubicBezTo>
                    <a:pt x="7641" y="8474"/>
                    <a:pt x="7556" y="8497"/>
                    <a:pt x="7510" y="8543"/>
                  </a:cubicBezTo>
                  <a:cubicBezTo>
                    <a:pt x="7419" y="8657"/>
                    <a:pt x="7442" y="8885"/>
                    <a:pt x="7533" y="8976"/>
                  </a:cubicBezTo>
                  <a:cubicBezTo>
                    <a:pt x="7576" y="9019"/>
                    <a:pt x="7655" y="9042"/>
                    <a:pt x="7735" y="9042"/>
                  </a:cubicBezTo>
                  <a:cubicBezTo>
                    <a:pt x="7826" y="9042"/>
                    <a:pt x="7918" y="9014"/>
                    <a:pt x="7967" y="8953"/>
                  </a:cubicBezTo>
                  <a:cubicBezTo>
                    <a:pt x="8035" y="8862"/>
                    <a:pt x="8035" y="8634"/>
                    <a:pt x="7944" y="8543"/>
                  </a:cubicBezTo>
                  <a:cubicBezTo>
                    <a:pt x="7898" y="8497"/>
                    <a:pt x="7812" y="8474"/>
                    <a:pt x="7727" y="8474"/>
                  </a:cubicBezTo>
                  <a:close/>
                  <a:moveTo>
                    <a:pt x="6780" y="8543"/>
                  </a:moveTo>
                  <a:cubicBezTo>
                    <a:pt x="6711" y="8543"/>
                    <a:pt x="6620" y="8565"/>
                    <a:pt x="6574" y="8634"/>
                  </a:cubicBezTo>
                  <a:cubicBezTo>
                    <a:pt x="6506" y="8702"/>
                    <a:pt x="6483" y="8771"/>
                    <a:pt x="6483" y="8839"/>
                  </a:cubicBezTo>
                  <a:cubicBezTo>
                    <a:pt x="6460" y="8931"/>
                    <a:pt x="6506" y="8999"/>
                    <a:pt x="6574" y="9068"/>
                  </a:cubicBezTo>
                  <a:cubicBezTo>
                    <a:pt x="6643" y="9159"/>
                    <a:pt x="6711" y="9159"/>
                    <a:pt x="6780" y="9159"/>
                  </a:cubicBezTo>
                  <a:cubicBezTo>
                    <a:pt x="6848" y="9159"/>
                    <a:pt x="6939" y="9159"/>
                    <a:pt x="7008" y="9068"/>
                  </a:cubicBezTo>
                  <a:cubicBezTo>
                    <a:pt x="7008" y="9022"/>
                    <a:pt x="7054" y="8999"/>
                    <a:pt x="7076" y="8953"/>
                  </a:cubicBezTo>
                  <a:cubicBezTo>
                    <a:pt x="7122" y="8885"/>
                    <a:pt x="7099" y="8817"/>
                    <a:pt x="7076" y="8748"/>
                  </a:cubicBezTo>
                  <a:cubicBezTo>
                    <a:pt x="7076" y="8702"/>
                    <a:pt x="7031" y="8680"/>
                    <a:pt x="6985" y="8611"/>
                  </a:cubicBezTo>
                  <a:cubicBezTo>
                    <a:pt x="6962" y="8543"/>
                    <a:pt x="6848" y="8543"/>
                    <a:pt x="6780" y="8543"/>
                  </a:cubicBezTo>
                  <a:close/>
                  <a:moveTo>
                    <a:pt x="5805" y="8597"/>
                  </a:moveTo>
                  <a:cubicBezTo>
                    <a:pt x="5715" y="8597"/>
                    <a:pt x="5624" y="8625"/>
                    <a:pt x="5570" y="8680"/>
                  </a:cubicBezTo>
                  <a:cubicBezTo>
                    <a:pt x="5456" y="8794"/>
                    <a:pt x="5456" y="9045"/>
                    <a:pt x="5570" y="9159"/>
                  </a:cubicBezTo>
                  <a:cubicBezTo>
                    <a:pt x="5627" y="9216"/>
                    <a:pt x="5718" y="9244"/>
                    <a:pt x="5810" y="9244"/>
                  </a:cubicBezTo>
                  <a:cubicBezTo>
                    <a:pt x="5901" y="9244"/>
                    <a:pt x="5992" y="9216"/>
                    <a:pt x="6049" y="9159"/>
                  </a:cubicBezTo>
                  <a:cubicBezTo>
                    <a:pt x="6163" y="9068"/>
                    <a:pt x="6163" y="8817"/>
                    <a:pt x="6049" y="8702"/>
                  </a:cubicBezTo>
                  <a:cubicBezTo>
                    <a:pt x="6001" y="8631"/>
                    <a:pt x="5904" y="8597"/>
                    <a:pt x="5805" y="8597"/>
                  </a:cubicBezTo>
                  <a:close/>
                  <a:moveTo>
                    <a:pt x="4885" y="8645"/>
                  </a:moveTo>
                  <a:cubicBezTo>
                    <a:pt x="4805" y="8645"/>
                    <a:pt x="4725" y="8680"/>
                    <a:pt x="4657" y="8748"/>
                  </a:cubicBezTo>
                  <a:cubicBezTo>
                    <a:pt x="4497" y="8908"/>
                    <a:pt x="4497" y="9090"/>
                    <a:pt x="4657" y="9227"/>
                  </a:cubicBezTo>
                  <a:cubicBezTo>
                    <a:pt x="4725" y="9307"/>
                    <a:pt x="4805" y="9347"/>
                    <a:pt x="4888" y="9347"/>
                  </a:cubicBezTo>
                  <a:cubicBezTo>
                    <a:pt x="4971" y="9347"/>
                    <a:pt x="5056" y="9307"/>
                    <a:pt x="5136" y="9227"/>
                  </a:cubicBezTo>
                  <a:cubicBezTo>
                    <a:pt x="5273" y="9090"/>
                    <a:pt x="5273" y="8908"/>
                    <a:pt x="5113" y="8748"/>
                  </a:cubicBezTo>
                  <a:cubicBezTo>
                    <a:pt x="5045" y="8680"/>
                    <a:pt x="4965" y="8645"/>
                    <a:pt x="4885" y="8645"/>
                  </a:cubicBezTo>
                  <a:close/>
                  <a:moveTo>
                    <a:pt x="2032" y="8862"/>
                  </a:moveTo>
                  <a:cubicBezTo>
                    <a:pt x="1986" y="8862"/>
                    <a:pt x="1963" y="8885"/>
                    <a:pt x="1918" y="8885"/>
                  </a:cubicBezTo>
                  <a:cubicBezTo>
                    <a:pt x="1895" y="8885"/>
                    <a:pt x="1872" y="8931"/>
                    <a:pt x="1895" y="8953"/>
                  </a:cubicBezTo>
                  <a:cubicBezTo>
                    <a:pt x="1963" y="8999"/>
                    <a:pt x="2009" y="9068"/>
                    <a:pt x="2055" y="9113"/>
                  </a:cubicBezTo>
                  <a:cubicBezTo>
                    <a:pt x="2169" y="9205"/>
                    <a:pt x="2283" y="9319"/>
                    <a:pt x="2397" y="9410"/>
                  </a:cubicBezTo>
                  <a:cubicBezTo>
                    <a:pt x="2397" y="9410"/>
                    <a:pt x="2420" y="9410"/>
                    <a:pt x="2420" y="9387"/>
                  </a:cubicBezTo>
                  <a:cubicBezTo>
                    <a:pt x="2443" y="9342"/>
                    <a:pt x="2443" y="9273"/>
                    <a:pt x="2443" y="9205"/>
                  </a:cubicBezTo>
                  <a:cubicBezTo>
                    <a:pt x="2443" y="9068"/>
                    <a:pt x="2306" y="8976"/>
                    <a:pt x="2215" y="8908"/>
                  </a:cubicBezTo>
                  <a:cubicBezTo>
                    <a:pt x="2192" y="8862"/>
                    <a:pt x="2100" y="8862"/>
                    <a:pt x="2032" y="8862"/>
                  </a:cubicBezTo>
                  <a:close/>
                  <a:moveTo>
                    <a:pt x="3949" y="8725"/>
                  </a:moveTo>
                  <a:cubicBezTo>
                    <a:pt x="3858" y="8748"/>
                    <a:pt x="3767" y="8771"/>
                    <a:pt x="3675" y="8817"/>
                  </a:cubicBezTo>
                  <a:cubicBezTo>
                    <a:pt x="3607" y="8908"/>
                    <a:pt x="3584" y="8999"/>
                    <a:pt x="3584" y="9090"/>
                  </a:cubicBezTo>
                  <a:cubicBezTo>
                    <a:pt x="3584" y="9182"/>
                    <a:pt x="3607" y="9273"/>
                    <a:pt x="3675" y="9342"/>
                  </a:cubicBezTo>
                  <a:cubicBezTo>
                    <a:pt x="3698" y="9387"/>
                    <a:pt x="3881" y="9456"/>
                    <a:pt x="3926" y="9456"/>
                  </a:cubicBezTo>
                  <a:cubicBezTo>
                    <a:pt x="4018" y="9433"/>
                    <a:pt x="4132" y="9433"/>
                    <a:pt x="4200" y="9342"/>
                  </a:cubicBezTo>
                  <a:cubicBezTo>
                    <a:pt x="4269" y="9296"/>
                    <a:pt x="4292" y="9182"/>
                    <a:pt x="4292" y="9090"/>
                  </a:cubicBezTo>
                  <a:cubicBezTo>
                    <a:pt x="4292" y="8999"/>
                    <a:pt x="4269" y="8908"/>
                    <a:pt x="4200" y="8839"/>
                  </a:cubicBezTo>
                  <a:cubicBezTo>
                    <a:pt x="4178" y="8817"/>
                    <a:pt x="3995" y="8725"/>
                    <a:pt x="3949" y="8725"/>
                  </a:cubicBezTo>
                  <a:close/>
                  <a:moveTo>
                    <a:pt x="2991" y="8817"/>
                  </a:moveTo>
                  <a:cubicBezTo>
                    <a:pt x="2899" y="8817"/>
                    <a:pt x="2808" y="8839"/>
                    <a:pt x="2740" y="8908"/>
                  </a:cubicBezTo>
                  <a:cubicBezTo>
                    <a:pt x="2580" y="9068"/>
                    <a:pt x="2580" y="9296"/>
                    <a:pt x="2717" y="9433"/>
                  </a:cubicBezTo>
                  <a:cubicBezTo>
                    <a:pt x="2785" y="9524"/>
                    <a:pt x="2876" y="9547"/>
                    <a:pt x="2991" y="9547"/>
                  </a:cubicBezTo>
                  <a:cubicBezTo>
                    <a:pt x="3082" y="9547"/>
                    <a:pt x="3173" y="9524"/>
                    <a:pt x="3242" y="9456"/>
                  </a:cubicBezTo>
                  <a:cubicBezTo>
                    <a:pt x="3333" y="9387"/>
                    <a:pt x="3356" y="9296"/>
                    <a:pt x="3356" y="9182"/>
                  </a:cubicBezTo>
                  <a:cubicBezTo>
                    <a:pt x="3356" y="9068"/>
                    <a:pt x="3333" y="8999"/>
                    <a:pt x="3242" y="8931"/>
                  </a:cubicBezTo>
                  <a:cubicBezTo>
                    <a:pt x="3173" y="8839"/>
                    <a:pt x="3105" y="8817"/>
                    <a:pt x="2991" y="8817"/>
                  </a:cubicBezTo>
                  <a:close/>
                  <a:moveTo>
                    <a:pt x="6858" y="9461"/>
                  </a:moveTo>
                  <a:cubicBezTo>
                    <a:pt x="6827" y="9461"/>
                    <a:pt x="6793" y="9466"/>
                    <a:pt x="6757" y="9478"/>
                  </a:cubicBezTo>
                  <a:cubicBezTo>
                    <a:pt x="6620" y="9547"/>
                    <a:pt x="6483" y="9707"/>
                    <a:pt x="6551" y="9889"/>
                  </a:cubicBezTo>
                  <a:cubicBezTo>
                    <a:pt x="6597" y="9958"/>
                    <a:pt x="6665" y="10003"/>
                    <a:pt x="6711" y="10072"/>
                  </a:cubicBezTo>
                  <a:lnTo>
                    <a:pt x="6848" y="10072"/>
                  </a:lnTo>
                  <a:cubicBezTo>
                    <a:pt x="6939" y="10003"/>
                    <a:pt x="7031" y="9935"/>
                    <a:pt x="7122" y="9844"/>
                  </a:cubicBezTo>
                  <a:cubicBezTo>
                    <a:pt x="7190" y="9775"/>
                    <a:pt x="7190" y="9707"/>
                    <a:pt x="7122" y="9638"/>
                  </a:cubicBezTo>
                  <a:cubicBezTo>
                    <a:pt x="7122" y="9615"/>
                    <a:pt x="7099" y="9593"/>
                    <a:pt x="7076" y="9570"/>
                  </a:cubicBezTo>
                  <a:cubicBezTo>
                    <a:pt x="7009" y="9503"/>
                    <a:pt x="6943" y="9461"/>
                    <a:pt x="6858" y="9461"/>
                  </a:cubicBezTo>
                  <a:close/>
                  <a:moveTo>
                    <a:pt x="2945" y="9775"/>
                  </a:moveTo>
                  <a:cubicBezTo>
                    <a:pt x="2968" y="9798"/>
                    <a:pt x="2945" y="9821"/>
                    <a:pt x="2968" y="9821"/>
                  </a:cubicBezTo>
                  <a:cubicBezTo>
                    <a:pt x="2991" y="9844"/>
                    <a:pt x="3013" y="9844"/>
                    <a:pt x="3036" y="9866"/>
                  </a:cubicBezTo>
                  <a:cubicBezTo>
                    <a:pt x="3128" y="9935"/>
                    <a:pt x="3242" y="9981"/>
                    <a:pt x="3333" y="10049"/>
                  </a:cubicBezTo>
                  <a:cubicBezTo>
                    <a:pt x="3356" y="10072"/>
                    <a:pt x="3401" y="10095"/>
                    <a:pt x="3447" y="10095"/>
                  </a:cubicBezTo>
                  <a:cubicBezTo>
                    <a:pt x="3447" y="10049"/>
                    <a:pt x="3447" y="10003"/>
                    <a:pt x="3424" y="9981"/>
                  </a:cubicBezTo>
                  <a:cubicBezTo>
                    <a:pt x="3356" y="9866"/>
                    <a:pt x="3287" y="9775"/>
                    <a:pt x="3128" y="9775"/>
                  </a:cubicBezTo>
                  <a:close/>
                  <a:moveTo>
                    <a:pt x="5909" y="9536"/>
                  </a:moveTo>
                  <a:cubicBezTo>
                    <a:pt x="5827" y="9536"/>
                    <a:pt x="5741" y="9570"/>
                    <a:pt x="5661" y="9661"/>
                  </a:cubicBezTo>
                  <a:cubicBezTo>
                    <a:pt x="5547" y="9775"/>
                    <a:pt x="5524" y="9958"/>
                    <a:pt x="5684" y="10118"/>
                  </a:cubicBezTo>
                  <a:cubicBezTo>
                    <a:pt x="5750" y="10183"/>
                    <a:pt x="5831" y="10218"/>
                    <a:pt x="5914" y="10218"/>
                  </a:cubicBezTo>
                  <a:cubicBezTo>
                    <a:pt x="6003" y="10218"/>
                    <a:pt x="6092" y="10178"/>
                    <a:pt x="6163" y="10095"/>
                  </a:cubicBezTo>
                  <a:cubicBezTo>
                    <a:pt x="6277" y="9958"/>
                    <a:pt x="6277" y="9752"/>
                    <a:pt x="6140" y="9615"/>
                  </a:cubicBezTo>
                  <a:cubicBezTo>
                    <a:pt x="6072" y="9570"/>
                    <a:pt x="5992" y="9536"/>
                    <a:pt x="5909" y="9536"/>
                  </a:cubicBezTo>
                  <a:close/>
                  <a:moveTo>
                    <a:pt x="4979" y="9604"/>
                  </a:moveTo>
                  <a:cubicBezTo>
                    <a:pt x="4897" y="9604"/>
                    <a:pt x="4817" y="9638"/>
                    <a:pt x="4748" y="9707"/>
                  </a:cubicBezTo>
                  <a:cubicBezTo>
                    <a:pt x="4588" y="9866"/>
                    <a:pt x="4588" y="10026"/>
                    <a:pt x="4748" y="10186"/>
                  </a:cubicBezTo>
                  <a:cubicBezTo>
                    <a:pt x="4817" y="10255"/>
                    <a:pt x="4897" y="10289"/>
                    <a:pt x="4976" y="10289"/>
                  </a:cubicBezTo>
                  <a:cubicBezTo>
                    <a:pt x="5056" y="10289"/>
                    <a:pt x="5136" y="10255"/>
                    <a:pt x="5205" y="10186"/>
                  </a:cubicBezTo>
                  <a:cubicBezTo>
                    <a:pt x="5364" y="10026"/>
                    <a:pt x="5364" y="9866"/>
                    <a:pt x="5227" y="9707"/>
                  </a:cubicBezTo>
                  <a:cubicBezTo>
                    <a:pt x="5148" y="9638"/>
                    <a:pt x="5062" y="9604"/>
                    <a:pt x="4979" y="9604"/>
                  </a:cubicBezTo>
                  <a:close/>
                  <a:moveTo>
                    <a:pt x="4042" y="9672"/>
                  </a:moveTo>
                  <a:cubicBezTo>
                    <a:pt x="4012" y="9672"/>
                    <a:pt x="3981" y="9676"/>
                    <a:pt x="3949" y="9684"/>
                  </a:cubicBezTo>
                  <a:cubicBezTo>
                    <a:pt x="3881" y="9707"/>
                    <a:pt x="3812" y="9707"/>
                    <a:pt x="3767" y="9775"/>
                  </a:cubicBezTo>
                  <a:cubicBezTo>
                    <a:pt x="3653" y="9889"/>
                    <a:pt x="3630" y="10072"/>
                    <a:pt x="3721" y="10232"/>
                  </a:cubicBezTo>
                  <a:cubicBezTo>
                    <a:pt x="3744" y="10255"/>
                    <a:pt x="3789" y="10277"/>
                    <a:pt x="3835" y="10300"/>
                  </a:cubicBezTo>
                  <a:cubicBezTo>
                    <a:pt x="3904" y="10323"/>
                    <a:pt x="3972" y="10323"/>
                    <a:pt x="4041" y="10369"/>
                  </a:cubicBezTo>
                  <a:cubicBezTo>
                    <a:pt x="4062" y="10385"/>
                    <a:pt x="4087" y="10392"/>
                    <a:pt x="4114" y="10392"/>
                  </a:cubicBezTo>
                  <a:cubicBezTo>
                    <a:pt x="4202" y="10392"/>
                    <a:pt x="4308" y="10314"/>
                    <a:pt x="4360" y="10209"/>
                  </a:cubicBezTo>
                  <a:cubicBezTo>
                    <a:pt x="4406" y="10118"/>
                    <a:pt x="4406" y="10003"/>
                    <a:pt x="4360" y="9889"/>
                  </a:cubicBezTo>
                  <a:cubicBezTo>
                    <a:pt x="4304" y="9757"/>
                    <a:pt x="4185" y="9672"/>
                    <a:pt x="4042" y="9672"/>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 name="Google Shape;41;p2"/>
            <p:cNvSpPr/>
            <p:nvPr/>
          </p:nvSpPr>
          <p:spPr>
            <a:xfrm>
              <a:off x="1142575" y="3177250"/>
              <a:ext cx="304150" cy="263325"/>
            </a:xfrm>
            <a:custGeom>
              <a:avLst/>
              <a:gdLst/>
              <a:ahLst/>
              <a:cxnLst/>
              <a:rect l="l" t="t" r="r" b="b"/>
              <a:pathLst>
                <a:path w="12166" h="10533" extrusionOk="0">
                  <a:moveTo>
                    <a:pt x="6374" y="1"/>
                  </a:moveTo>
                  <a:cubicBezTo>
                    <a:pt x="5479" y="1"/>
                    <a:pt x="4623" y="402"/>
                    <a:pt x="3858" y="1259"/>
                  </a:cubicBezTo>
                  <a:cubicBezTo>
                    <a:pt x="1507" y="3861"/>
                    <a:pt x="0" y="8084"/>
                    <a:pt x="1735" y="9796"/>
                  </a:cubicBezTo>
                  <a:cubicBezTo>
                    <a:pt x="2247" y="10308"/>
                    <a:pt x="2983" y="10532"/>
                    <a:pt x="3831" y="10532"/>
                  </a:cubicBezTo>
                  <a:cubicBezTo>
                    <a:pt x="5818" y="10532"/>
                    <a:pt x="8425" y="9304"/>
                    <a:pt x="10249" y="7673"/>
                  </a:cubicBezTo>
                  <a:cubicBezTo>
                    <a:pt x="12166" y="5938"/>
                    <a:pt x="11824" y="3770"/>
                    <a:pt x="9769" y="1738"/>
                  </a:cubicBezTo>
                  <a:cubicBezTo>
                    <a:pt x="8646" y="615"/>
                    <a:pt x="7481" y="1"/>
                    <a:pt x="6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 name="Google Shape;42;p2"/>
            <p:cNvSpPr/>
            <p:nvPr/>
          </p:nvSpPr>
          <p:spPr>
            <a:xfrm>
              <a:off x="1162525" y="3181375"/>
              <a:ext cx="259100" cy="259750"/>
            </a:xfrm>
            <a:custGeom>
              <a:avLst/>
              <a:gdLst/>
              <a:ahLst/>
              <a:cxnLst/>
              <a:rect l="l" t="t" r="r" b="b"/>
              <a:pathLst>
                <a:path w="10364" h="10390" extrusionOk="0">
                  <a:moveTo>
                    <a:pt x="6917" y="295"/>
                  </a:moveTo>
                  <a:cubicBezTo>
                    <a:pt x="6917" y="341"/>
                    <a:pt x="6917" y="386"/>
                    <a:pt x="6940" y="409"/>
                  </a:cubicBezTo>
                  <a:cubicBezTo>
                    <a:pt x="7008" y="523"/>
                    <a:pt x="7077" y="615"/>
                    <a:pt x="7237" y="615"/>
                  </a:cubicBezTo>
                  <a:lnTo>
                    <a:pt x="7419" y="615"/>
                  </a:lnTo>
                  <a:cubicBezTo>
                    <a:pt x="7396" y="592"/>
                    <a:pt x="7419" y="569"/>
                    <a:pt x="7396" y="569"/>
                  </a:cubicBezTo>
                  <a:cubicBezTo>
                    <a:pt x="7374" y="546"/>
                    <a:pt x="7351" y="546"/>
                    <a:pt x="7328" y="523"/>
                  </a:cubicBezTo>
                  <a:cubicBezTo>
                    <a:pt x="7237" y="455"/>
                    <a:pt x="7122" y="409"/>
                    <a:pt x="7031" y="341"/>
                  </a:cubicBezTo>
                  <a:cubicBezTo>
                    <a:pt x="7008" y="318"/>
                    <a:pt x="6963" y="295"/>
                    <a:pt x="6917" y="295"/>
                  </a:cubicBezTo>
                  <a:close/>
                  <a:moveTo>
                    <a:pt x="6259" y="0"/>
                  </a:moveTo>
                  <a:cubicBezTo>
                    <a:pt x="6169" y="0"/>
                    <a:pt x="6058" y="91"/>
                    <a:pt x="6004" y="181"/>
                  </a:cubicBezTo>
                  <a:cubicBezTo>
                    <a:pt x="5958" y="295"/>
                    <a:pt x="5958" y="386"/>
                    <a:pt x="6004" y="500"/>
                  </a:cubicBezTo>
                  <a:cubicBezTo>
                    <a:pt x="6061" y="632"/>
                    <a:pt x="6179" y="718"/>
                    <a:pt x="6322" y="718"/>
                  </a:cubicBezTo>
                  <a:cubicBezTo>
                    <a:pt x="6352" y="718"/>
                    <a:pt x="6383" y="714"/>
                    <a:pt x="6415" y="706"/>
                  </a:cubicBezTo>
                  <a:cubicBezTo>
                    <a:pt x="6483" y="683"/>
                    <a:pt x="6552" y="683"/>
                    <a:pt x="6598" y="615"/>
                  </a:cubicBezTo>
                  <a:cubicBezTo>
                    <a:pt x="6712" y="500"/>
                    <a:pt x="6734" y="318"/>
                    <a:pt x="6643" y="158"/>
                  </a:cubicBezTo>
                  <a:cubicBezTo>
                    <a:pt x="6620" y="135"/>
                    <a:pt x="6575" y="112"/>
                    <a:pt x="6529" y="112"/>
                  </a:cubicBezTo>
                  <a:cubicBezTo>
                    <a:pt x="6461" y="67"/>
                    <a:pt x="6392" y="67"/>
                    <a:pt x="6324" y="21"/>
                  </a:cubicBezTo>
                  <a:cubicBezTo>
                    <a:pt x="6304" y="7"/>
                    <a:pt x="6282" y="0"/>
                    <a:pt x="6259" y="0"/>
                  </a:cubicBezTo>
                  <a:close/>
                  <a:moveTo>
                    <a:pt x="5388" y="101"/>
                  </a:moveTo>
                  <a:cubicBezTo>
                    <a:pt x="5308" y="101"/>
                    <a:pt x="5228" y="135"/>
                    <a:pt x="5160" y="204"/>
                  </a:cubicBezTo>
                  <a:cubicBezTo>
                    <a:pt x="5000" y="364"/>
                    <a:pt x="5000" y="523"/>
                    <a:pt x="5137" y="683"/>
                  </a:cubicBezTo>
                  <a:cubicBezTo>
                    <a:pt x="5220" y="754"/>
                    <a:pt x="5309" y="795"/>
                    <a:pt x="5394" y="795"/>
                  </a:cubicBezTo>
                  <a:cubicBezTo>
                    <a:pt x="5474" y="795"/>
                    <a:pt x="5550" y="760"/>
                    <a:pt x="5616" y="683"/>
                  </a:cubicBezTo>
                  <a:cubicBezTo>
                    <a:pt x="5776" y="523"/>
                    <a:pt x="5776" y="364"/>
                    <a:pt x="5616" y="204"/>
                  </a:cubicBezTo>
                  <a:cubicBezTo>
                    <a:pt x="5548" y="135"/>
                    <a:pt x="5468" y="101"/>
                    <a:pt x="5388" y="101"/>
                  </a:cubicBezTo>
                  <a:close/>
                  <a:moveTo>
                    <a:pt x="4450" y="172"/>
                  </a:moveTo>
                  <a:cubicBezTo>
                    <a:pt x="4362" y="172"/>
                    <a:pt x="4272" y="212"/>
                    <a:pt x="4201" y="295"/>
                  </a:cubicBezTo>
                  <a:cubicBezTo>
                    <a:pt x="4087" y="432"/>
                    <a:pt x="4087" y="637"/>
                    <a:pt x="4224" y="774"/>
                  </a:cubicBezTo>
                  <a:cubicBezTo>
                    <a:pt x="4292" y="820"/>
                    <a:pt x="4372" y="854"/>
                    <a:pt x="4455" y="854"/>
                  </a:cubicBezTo>
                  <a:cubicBezTo>
                    <a:pt x="4538" y="854"/>
                    <a:pt x="4623" y="820"/>
                    <a:pt x="4703" y="729"/>
                  </a:cubicBezTo>
                  <a:cubicBezTo>
                    <a:pt x="4817" y="615"/>
                    <a:pt x="4840" y="432"/>
                    <a:pt x="4680" y="272"/>
                  </a:cubicBezTo>
                  <a:cubicBezTo>
                    <a:pt x="4614" y="206"/>
                    <a:pt x="4533" y="172"/>
                    <a:pt x="4450" y="172"/>
                  </a:cubicBezTo>
                  <a:close/>
                  <a:moveTo>
                    <a:pt x="3516" y="318"/>
                  </a:moveTo>
                  <a:cubicBezTo>
                    <a:pt x="3425" y="386"/>
                    <a:pt x="3333" y="455"/>
                    <a:pt x="3242" y="546"/>
                  </a:cubicBezTo>
                  <a:cubicBezTo>
                    <a:pt x="3174" y="615"/>
                    <a:pt x="3174" y="683"/>
                    <a:pt x="3242" y="752"/>
                  </a:cubicBezTo>
                  <a:cubicBezTo>
                    <a:pt x="3242" y="774"/>
                    <a:pt x="3265" y="797"/>
                    <a:pt x="3288" y="820"/>
                  </a:cubicBezTo>
                  <a:cubicBezTo>
                    <a:pt x="3355" y="887"/>
                    <a:pt x="3422" y="929"/>
                    <a:pt x="3506" y="929"/>
                  </a:cubicBezTo>
                  <a:cubicBezTo>
                    <a:pt x="3537" y="929"/>
                    <a:pt x="3571" y="924"/>
                    <a:pt x="3607" y="911"/>
                  </a:cubicBezTo>
                  <a:cubicBezTo>
                    <a:pt x="3744" y="843"/>
                    <a:pt x="3881" y="706"/>
                    <a:pt x="3813" y="500"/>
                  </a:cubicBezTo>
                  <a:cubicBezTo>
                    <a:pt x="3767" y="432"/>
                    <a:pt x="3699" y="386"/>
                    <a:pt x="3653" y="318"/>
                  </a:cubicBezTo>
                  <a:close/>
                  <a:moveTo>
                    <a:pt x="7967" y="980"/>
                  </a:moveTo>
                  <a:cubicBezTo>
                    <a:pt x="7967" y="980"/>
                    <a:pt x="7944" y="980"/>
                    <a:pt x="7944" y="1003"/>
                  </a:cubicBezTo>
                  <a:cubicBezTo>
                    <a:pt x="7921" y="1048"/>
                    <a:pt x="7921" y="1117"/>
                    <a:pt x="7921" y="1185"/>
                  </a:cubicBezTo>
                  <a:cubicBezTo>
                    <a:pt x="7921" y="1345"/>
                    <a:pt x="8058" y="1414"/>
                    <a:pt x="8150" y="1482"/>
                  </a:cubicBezTo>
                  <a:cubicBezTo>
                    <a:pt x="8172" y="1528"/>
                    <a:pt x="8264" y="1528"/>
                    <a:pt x="8332" y="1528"/>
                  </a:cubicBezTo>
                  <a:cubicBezTo>
                    <a:pt x="8355" y="1528"/>
                    <a:pt x="8401" y="1505"/>
                    <a:pt x="8446" y="1505"/>
                  </a:cubicBezTo>
                  <a:cubicBezTo>
                    <a:pt x="8469" y="1505"/>
                    <a:pt x="8492" y="1459"/>
                    <a:pt x="8469" y="1436"/>
                  </a:cubicBezTo>
                  <a:cubicBezTo>
                    <a:pt x="8401" y="1391"/>
                    <a:pt x="8355" y="1322"/>
                    <a:pt x="8309" y="1277"/>
                  </a:cubicBezTo>
                  <a:cubicBezTo>
                    <a:pt x="8195" y="1185"/>
                    <a:pt x="8081" y="1071"/>
                    <a:pt x="7967" y="980"/>
                  </a:cubicBezTo>
                  <a:close/>
                  <a:moveTo>
                    <a:pt x="7374" y="843"/>
                  </a:moveTo>
                  <a:cubicBezTo>
                    <a:pt x="7282" y="843"/>
                    <a:pt x="7191" y="866"/>
                    <a:pt x="7122" y="934"/>
                  </a:cubicBezTo>
                  <a:cubicBezTo>
                    <a:pt x="7031" y="1025"/>
                    <a:pt x="7008" y="1094"/>
                    <a:pt x="7008" y="1208"/>
                  </a:cubicBezTo>
                  <a:cubicBezTo>
                    <a:pt x="7008" y="1322"/>
                    <a:pt x="7031" y="1391"/>
                    <a:pt x="7122" y="1459"/>
                  </a:cubicBezTo>
                  <a:cubicBezTo>
                    <a:pt x="7191" y="1550"/>
                    <a:pt x="7259" y="1573"/>
                    <a:pt x="7374" y="1573"/>
                  </a:cubicBezTo>
                  <a:cubicBezTo>
                    <a:pt x="7465" y="1573"/>
                    <a:pt x="7556" y="1550"/>
                    <a:pt x="7625" y="1482"/>
                  </a:cubicBezTo>
                  <a:cubicBezTo>
                    <a:pt x="7784" y="1322"/>
                    <a:pt x="7784" y="1094"/>
                    <a:pt x="7647" y="957"/>
                  </a:cubicBezTo>
                  <a:cubicBezTo>
                    <a:pt x="7579" y="866"/>
                    <a:pt x="7488" y="843"/>
                    <a:pt x="7374" y="843"/>
                  </a:cubicBezTo>
                  <a:close/>
                  <a:moveTo>
                    <a:pt x="6438" y="934"/>
                  </a:moveTo>
                  <a:cubicBezTo>
                    <a:pt x="6346" y="957"/>
                    <a:pt x="6232" y="980"/>
                    <a:pt x="6164" y="1048"/>
                  </a:cubicBezTo>
                  <a:cubicBezTo>
                    <a:pt x="6095" y="1117"/>
                    <a:pt x="6073" y="1208"/>
                    <a:pt x="6073" y="1299"/>
                  </a:cubicBezTo>
                  <a:cubicBezTo>
                    <a:pt x="6073" y="1391"/>
                    <a:pt x="6095" y="1482"/>
                    <a:pt x="6164" y="1550"/>
                  </a:cubicBezTo>
                  <a:cubicBezTo>
                    <a:pt x="6187" y="1596"/>
                    <a:pt x="6369" y="1665"/>
                    <a:pt x="6415" y="1665"/>
                  </a:cubicBezTo>
                  <a:cubicBezTo>
                    <a:pt x="6506" y="1642"/>
                    <a:pt x="6598" y="1619"/>
                    <a:pt x="6689" y="1573"/>
                  </a:cubicBezTo>
                  <a:cubicBezTo>
                    <a:pt x="6757" y="1482"/>
                    <a:pt x="6780" y="1391"/>
                    <a:pt x="6780" y="1299"/>
                  </a:cubicBezTo>
                  <a:cubicBezTo>
                    <a:pt x="6780" y="1208"/>
                    <a:pt x="6757" y="1117"/>
                    <a:pt x="6689" y="1048"/>
                  </a:cubicBezTo>
                  <a:cubicBezTo>
                    <a:pt x="6666" y="1025"/>
                    <a:pt x="6483" y="934"/>
                    <a:pt x="6438" y="934"/>
                  </a:cubicBezTo>
                  <a:close/>
                  <a:moveTo>
                    <a:pt x="5476" y="1043"/>
                  </a:moveTo>
                  <a:cubicBezTo>
                    <a:pt x="5393" y="1043"/>
                    <a:pt x="5308" y="1083"/>
                    <a:pt x="5228" y="1162"/>
                  </a:cubicBezTo>
                  <a:cubicBezTo>
                    <a:pt x="5091" y="1299"/>
                    <a:pt x="5091" y="1482"/>
                    <a:pt x="5251" y="1642"/>
                  </a:cubicBezTo>
                  <a:cubicBezTo>
                    <a:pt x="5319" y="1710"/>
                    <a:pt x="5399" y="1744"/>
                    <a:pt x="5479" y="1744"/>
                  </a:cubicBezTo>
                  <a:cubicBezTo>
                    <a:pt x="5559" y="1744"/>
                    <a:pt x="5639" y="1710"/>
                    <a:pt x="5707" y="1642"/>
                  </a:cubicBezTo>
                  <a:cubicBezTo>
                    <a:pt x="5867" y="1482"/>
                    <a:pt x="5867" y="1299"/>
                    <a:pt x="5707" y="1162"/>
                  </a:cubicBezTo>
                  <a:cubicBezTo>
                    <a:pt x="5639" y="1083"/>
                    <a:pt x="5559" y="1043"/>
                    <a:pt x="5476" y="1043"/>
                  </a:cubicBezTo>
                  <a:close/>
                  <a:moveTo>
                    <a:pt x="4555" y="1145"/>
                  </a:moveTo>
                  <a:cubicBezTo>
                    <a:pt x="4463" y="1145"/>
                    <a:pt x="4372" y="1174"/>
                    <a:pt x="4315" y="1231"/>
                  </a:cubicBezTo>
                  <a:cubicBezTo>
                    <a:pt x="4201" y="1345"/>
                    <a:pt x="4201" y="1573"/>
                    <a:pt x="4315" y="1687"/>
                  </a:cubicBezTo>
                  <a:cubicBezTo>
                    <a:pt x="4363" y="1759"/>
                    <a:pt x="4454" y="1793"/>
                    <a:pt x="4550" y="1793"/>
                  </a:cubicBezTo>
                  <a:cubicBezTo>
                    <a:pt x="4638" y="1793"/>
                    <a:pt x="4729" y="1765"/>
                    <a:pt x="4794" y="1710"/>
                  </a:cubicBezTo>
                  <a:cubicBezTo>
                    <a:pt x="4908" y="1596"/>
                    <a:pt x="4908" y="1345"/>
                    <a:pt x="4794" y="1231"/>
                  </a:cubicBezTo>
                  <a:cubicBezTo>
                    <a:pt x="4737" y="1174"/>
                    <a:pt x="4646" y="1145"/>
                    <a:pt x="4555" y="1145"/>
                  </a:cubicBezTo>
                  <a:close/>
                  <a:moveTo>
                    <a:pt x="3585" y="1231"/>
                  </a:moveTo>
                  <a:cubicBezTo>
                    <a:pt x="3516" y="1231"/>
                    <a:pt x="3402" y="1231"/>
                    <a:pt x="3356" y="1322"/>
                  </a:cubicBezTo>
                  <a:cubicBezTo>
                    <a:pt x="3356" y="1368"/>
                    <a:pt x="3311" y="1391"/>
                    <a:pt x="3288" y="1436"/>
                  </a:cubicBezTo>
                  <a:cubicBezTo>
                    <a:pt x="3242" y="1505"/>
                    <a:pt x="3265" y="1573"/>
                    <a:pt x="3288" y="1642"/>
                  </a:cubicBezTo>
                  <a:cubicBezTo>
                    <a:pt x="3288" y="1687"/>
                    <a:pt x="3333" y="1710"/>
                    <a:pt x="3379" y="1779"/>
                  </a:cubicBezTo>
                  <a:cubicBezTo>
                    <a:pt x="3402" y="1847"/>
                    <a:pt x="3516" y="1847"/>
                    <a:pt x="3585" y="1847"/>
                  </a:cubicBezTo>
                  <a:cubicBezTo>
                    <a:pt x="3653" y="1847"/>
                    <a:pt x="3744" y="1824"/>
                    <a:pt x="3790" y="1756"/>
                  </a:cubicBezTo>
                  <a:cubicBezTo>
                    <a:pt x="3858" y="1687"/>
                    <a:pt x="3881" y="1619"/>
                    <a:pt x="3881" y="1550"/>
                  </a:cubicBezTo>
                  <a:cubicBezTo>
                    <a:pt x="3904" y="1459"/>
                    <a:pt x="3858" y="1391"/>
                    <a:pt x="3790" y="1322"/>
                  </a:cubicBezTo>
                  <a:cubicBezTo>
                    <a:pt x="3722" y="1231"/>
                    <a:pt x="3653" y="1231"/>
                    <a:pt x="3585" y="1231"/>
                  </a:cubicBezTo>
                  <a:close/>
                  <a:moveTo>
                    <a:pt x="2629" y="1348"/>
                  </a:moveTo>
                  <a:cubicBezTo>
                    <a:pt x="2539" y="1348"/>
                    <a:pt x="2446" y="1376"/>
                    <a:pt x="2398" y="1436"/>
                  </a:cubicBezTo>
                  <a:cubicBezTo>
                    <a:pt x="2329" y="1528"/>
                    <a:pt x="2329" y="1756"/>
                    <a:pt x="2420" y="1847"/>
                  </a:cubicBezTo>
                  <a:cubicBezTo>
                    <a:pt x="2466" y="1893"/>
                    <a:pt x="2552" y="1916"/>
                    <a:pt x="2637" y="1916"/>
                  </a:cubicBezTo>
                  <a:cubicBezTo>
                    <a:pt x="2723" y="1916"/>
                    <a:pt x="2809" y="1893"/>
                    <a:pt x="2854" y="1847"/>
                  </a:cubicBezTo>
                  <a:cubicBezTo>
                    <a:pt x="2945" y="1733"/>
                    <a:pt x="2923" y="1505"/>
                    <a:pt x="2831" y="1414"/>
                  </a:cubicBezTo>
                  <a:cubicBezTo>
                    <a:pt x="2788" y="1370"/>
                    <a:pt x="2710" y="1348"/>
                    <a:pt x="2629" y="1348"/>
                  </a:cubicBezTo>
                  <a:close/>
                  <a:moveTo>
                    <a:pt x="8971" y="1961"/>
                  </a:moveTo>
                  <a:cubicBezTo>
                    <a:pt x="8949" y="1961"/>
                    <a:pt x="8949" y="1984"/>
                    <a:pt x="8949" y="2007"/>
                  </a:cubicBezTo>
                  <a:cubicBezTo>
                    <a:pt x="8926" y="2098"/>
                    <a:pt x="9017" y="2190"/>
                    <a:pt x="9063" y="2258"/>
                  </a:cubicBezTo>
                  <a:cubicBezTo>
                    <a:pt x="9085" y="2327"/>
                    <a:pt x="9200" y="2349"/>
                    <a:pt x="9268" y="2372"/>
                  </a:cubicBezTo>
                  <a:cubicBezTo>
                    <a:pt x="9268" y="2372"/>
                    <a:pt x="9291" y="2372"/>
                    <a:pt x="9291" y="2349"/>
                  </a:cubicBezTo>
                  <a:cubicBezTo>
                    <a:pt x="9268" y="2327"/>
                    <a:pt x="9268" y="2304"/>
                    <a:pt x="9245" y="2281"/>
                  </a:cubicBezTo>
                  <a:cubicBezTo>
                    <a:pt x="9200" y="2212"/>
                    <a:pt x="9154" y="2190"/>
                    <a:pt x="9108" y="2121"/>
                  </a:cubicBezTo>
                  <a:cubicBezTo>
                    <a:pt x="9063" y="2075"/>
                    <a:pt x="9040" y="2030"/>
                    <a:pt x="8994" y="1961"/>
                  </a:cubicBezTo>
                  <a:close/>
                  <a:moveTo>
                    <a:pt x="8398" y="1705"/>
                  </a:moveTo>
                  <a:cubicBezTo>
                    <a:pt x="8304" y="1705"/>
                    <a:pt x="8207" y="1744"/>
                    <a:pt x="8127" y="1824"/>
                  </a:cubicBezTo>
                  <a:cubicBezTo>
                    <a:pt x="7990" y="1961"/>
                    <a:pt x="7990" y="2190"/>
                    <a:pt x="8127" y="2349"/>
                  </a:cubicBezTo>
                  <a:cubicBezTo>
                    <a:pt x="8207" y="2429"/>
                    <a:pt x="8309" y="2469"/>
                    <a:pt x="8406" y="2469"/>
                  </a:cubicBezTo>
                  <a:cubicBezTo>
                    <a:pt x="8503" y="2469"/>
                    <a:pt x="8595" y="2429"/>
                    <a:pt x="8652" y="2349"/>
                  </a:cubicBezTo>
                  <a:cubicBezTo>
                    <a:pt x="8812" y="2212"/>
                    <a:pt x="8812" y="1984"/>
                    <a:pt x="8652" y="1824"/>
                  </a:cubicBezTo>
                  <a:cubicBezTo>
                    <a:pt x="8583" y="1744"/>
                    <a:pt x="8492" y="1705"/>
                    <a:pt x="8398" y="1705"/>
                  </a:cubicBezTo>
                  <a:close/>
                  <a:moveTo>
                    <a:pt x="7445" y="1813"/>
                  </a:moveTo>
                  <a:cubicBezTo>
                    <a:pt x="7345" y="1813"/>
                    <a:pt x="7248" y="1847"/>
                    <a:pt x="7191" y="1916"/>
                  </a:cubicBezTo>
                  <a:cubicBezTo>
                    <a:pt x="7031" y="2075"/>
                    <a:pt x="7054" y="2304"/>
                    <a:pt x="7191" y="2441"/>
                  </a:cubicBezTo>
                  <a:cubicBezTo>
                    <a:pt x="7259" y="2509"/>
                    <a:pt x="7356" y="2543"/>
                    <a:pt x="7453" y="2543"/>
                  </a:cubicBezTo>
                  <a:cubicBezTo>
                    <a:pt x="7550" y="2543"/>
                    <a:pt x="7647" y="2509"/>
                    <a:pt x="7716" y="2441"/>
                  </a:cubicBezTo>
                  <a:cubicBezTo>
                    <a:pt x="7853" y="2281"/>
                    <a:pt x="7830" y="2053"/>
                    <a:pt x="7716" y="1916"/>
                  </a:cubicBezTo>
                  <a:cubicBezTo>
                    <a:pt x="7647" y="1847"/>
                    <a:pt x="7545" y="1813"/>
                    <a:pt x="7445" y="1813"/>
                  </a:cubicBezTo>
                  <a:close/>
                  <a:moveTo>
                    <a:pt x="6526" y="1904"/>
                  </a:moveTo>
                  <a:cubicBezTo>
                    <a:pt x="6443" y="1904"/>
                    <a:pt x="6358" y="1938"/>
                    <a:pt x="6278" y="2007"/>
                  </a:cubicBezTo>
                  <a:cubicBezTo>
                    <a:pt x="6141" y="2167"/>
                    <a:pt x="6141" y="2349"/>
                    <a:pt x="6278" y="2486"/>
                  </a:cubicBezTo>
                  <a:cubicBezTo>
                    <a:pt x="6361" y="2557"/>
                    <a:pt x="6444" y="2598"/>
                    <a:pt x="6527" y="2598"/>
                  </a:cubicBezTo>
                  <a:cubicBezTo>
                    <a:pt x="6604" y="2598"/>
                    <a:pt x="6680" y="2563"/>
                    <a:pt x="6757" y="2486"/>
                  </a:cubicBezTo>
                  <a:cubicBezTo>
                    <a:pt x="6917" y="2349"/>
                    <a:pt x="6917" y="2167"/>
                    <a:pt x="6757" y="2007"/>
                  </a:cubicBezTo>
                  <a:cubicBezTo>
                    <a:pt x="6689" y="1938"/>
                    <a:pt x="6609" y="1904"/>
                    <a:pt x="6526" y="1904"/>
                  </a:cubicBezTo>
                  <a:close/>
                  <a:moveTo>
                    <a:pt x="5558" y="1981"/>
                  </a:moveTo>
                  <a:cubicBezTo>
                    <a:pt x="5475" y="1981"/>
                    <a:pt x="5391" y="2016"/>
                    <a:pt x="5319" y="2075"/>
                  </a:cubicBezTo>
                  <a:cubicBezTo>
                    <a:pt x="5182" y="2212"/>
                    <a:pt x="5182" y="2418"/>
                    <a:pt x="5319" y="2555"/>
                  </a:cubicBezTo>
                  <a:cubicBezTo>
                    <a:pt x="5376" y="2623"/>
                    <a:pt x="5462" y="2657"/>
                    <a:pt x="5550" y="2657"/>
                  </a:cubicBezTo>
                  <a:cubicBezTo>
                    <a:pt x="5639" y="2657"/>
                    <a:pt x="5730" y="2623"/>
                    <a:pt x="5799" y="2555"/>
                  </a:cubicBezTo>
                  <a:cubicBezTo>
                    <a:pt x="5913" y="2418"/>
                    <a:pt x="5913" y="2212"/>
                    <a:pt x="5776" y="2075"/>
                  </a:cubicBezTo>
                  <a:cubicBezTo>
                    <a:pt x="5710" y="2010"/>
                    <a:pt x="5635" y="1981"/>
                    <a:pt x="5558" y="1981"/>
                  </a:cubicBezTo>
                  <a:close/>
                  <a:moveTo>
                    <a:pt x="4594" y="2090"/>
                  </a:moveTo>
                  <a:cubicBezTo>
                    <a:pt x="4520" y="2090"/>
                    <a:pt x="4444" y="2129"/>
                    <a:pt x="4361" y="2212"/>
                  </a:cubicBezTo>
                  <a:cubicBezTo>
                    <a:pt x="4247" y="2349"/>
                    <a:pt x="4247" y="2486"/>
                    <a:pt x="4383" y="2646"/>
                  </a:cubicBezTo>
                  <a:cubicBezTo>
                    <a:pt x="4460" y="2712"/>
                    <a:pt x="4532" y="2746"/>
                    <a:pt x="4601" y="2746"/>
                  </a:cubicBezTo>
                  <a:cubicBezTo>
                    <a:pt x="4675" y="2746"/>
                    <a:pt x="4746" y="2706"/>
                    <a:pt x="4817" y="2623"/>
                  </a:cubicBezTo>
                  <a:cubicBezTo>
                    <a:pt x="4954" y="2486"/>
                    <a:pt x="4954" y="2349"/>
                    <a:pt x="4794" y="2190"/>
                  </a:cubicBezTo>
                  <a:cubicBezTo>
                    <a:pt x="4728" y="2124"/>
                    <a:pt x="4663" y="2090"/>
                    <a:pt x="4594" y="2090"/>
                  </a:cubicBezTo>
                  <a:close/>
                  <a:moveTo>
                    <a:pt x="3664" y="2195"/>
                  </a:moveTo>
                  <a:cubicBezTo>
                    <a:pt x="3585" y="2195"/>
                    <a:pt x="3505" y="2224"/>
                    <a:pt x="3448" y="2281"/>
                  </a:cubicBezTo>
                  <a:cubicBezTo>
                    <a:pt x="3356" y="2395"/>
                    <a:pt x="3356" y="2578"/>
                    <a:pt x="3448" y="2692"/>
                  </a:cubicBezTo>
                  <a:cubicBezTo>
                    <a:pt x="3505" y="2749"/>
                    <a:pt x="3585" y="2777"/>
                    <a:pt x="3664" y="2777"/>
                  </a:cubicBezTo>
                  <a:cubicBezTo>
                    <a:pt x="3744" y="2777"/>
                    <a:pt x="3824" y="2749"/>
                    <a:pt x="3881" y="2692"/>
                  </a:cubicBezTo>
                  <a:cubicBezTo>
                    <a:pt x="3995" y="2578"/>
                    <a:pt x="3995" y="2395"/>
                    <a:pt x="3881" y="2281"/>
                  </a:cubicBezTo>
                  <a:cubicBezTo>
                    <a:pt x="3824" y="2224"/>
                    <a:pt x="3744" y="2195"/>
                    <a:pt x="3664" y="2195"/>
                  </a:cubicBezTo>
                  <a:close/>
                  <a:moveTo>
                    <a:pt x="2717" y="2304"/>
                  </a:moveTo>
                  <a:cubicBezTo>
                    <a:pt x="2649" y="2304"/>
                    <a:pt x="2580" y="2327"/>
                    <a:pt x="2535" y="2395"/>
                  </a:cubicBezTo>
                  <a:cubicBezTo>
                    <a:pt x="2443" y="2441"/>
                    <a:pt x="2466" y="2509"/>
                    <a:pt x="2443" y="2578"/>
                  </a:cubicBezTo>
                  <a:cubicBezTo>
                    <a:pt x="2443" y="2669"/>
                    <a:pt x="2489" y="2715"/>
                    <a:pt x="2535" y="2783"/>
                  </a:cubicBezTo>
                  <a:cubicBezTo>
                    <a:pt x="2603" y="2851"/>
                    <a:pt x="2649" y="2851"/>
                    <a:pt x="2740" y="2851"/>
                  </a:cubicBezTo>
                  <a:cubicBezTo>
                    <a:pt x="2753" y="2855"/>
                    <a:pt x="2764" y="2856"/>
                    <a:pt x="2775" y="2856"/>
                  </a:cubicBezTo>
                  <a:cubicBezTo>
                    <a:pt x="2844" y="2856"/>
                    <a:pt x="2883" y="2800"/>
                    <a:pt x="2923" y="2760"/>
                  </a:cubicBezTo>
                  <a:cubicBezTo>
                    <a:pt x="2991" y="2715"/>
                    <a:pt x="2991" y="2646"/>
                    <a:pt x="2991" y="2578"/>
                  </a:cubicBezTo>
                  <a:cubicBezTo>
                    <a:pt x="3014" y="2486"/>
                    <a:pt x="2968" y="2441"/>
                    <a:pt x="2923" y="2395"/>
                  </a:cubicBezTo>
                  <a:cubicBezTo>
                    <a:pt x="2854" y="2327"/>
                    <a:pt x="2809" y="2304"/>
                    <a:pt x="2717" y="2304"/>
                  </a:cubicBezTo>
                  <a:close/>
                  <a:moveTo>
                    <a:pt x="1811" y="2412"/>
                  </a:moveTo>
                  <a:cubicBezTo>
                    <a:pt x="1800" y="2412"/>
                    <a:pt x="1790" y="2414"/>
                    <a:pt x="1781" y="2418"/>
                  </a:cubicBezTo>
                  <a:cubicBezTo>
                    <a:pt x="1713" y="2418"/>
                    <a:pt x="1622" y="2418"/>
                    <a:pt x="1576" y="2486"/>
                  </a:cubicBezTo>
                  <a:cubicBezTo>
                    <a:pt x="1553" y="2555"/>
                    <a:pt x="1507" y="2623"/>
                    <a:pt x="1507" y="2669"/>
                  </a:cubicBezTo>
                  <a:cubicBezTo>
                    <a:pt x="1507" y="2737"/>
                    <a:pt x="1553" y="2806"/>
                    <a:pt x="1576" y="2874"/>
                  </a:cubicBezTo>
                  <a:cubicBezTo>
                    <a:pt x="1622" y="2920"/>
                    <a:pt x="1713" y="2920"/>
                    <a:pt x="1759" y="2943"/>
                  </a:cubicBezTo>
                  <a:cubicBezTo>
                    <a:pt x="1827" y="2943"/>
                    <a:pt x="1895" y="2897"/>
                    <a:pt x="1964" y="2874"/>
                  </a:cubicBezTo>
                  <a:cubicBezTo>
                    <a:pt x="2010" y="2806"/>
                    <a:pt x="2032" y="2737"/>
                    <a:pt x="2032" y="2669"/>
                  </a:cubicBezTo>
                  <a:cubicBezTo>
                    <a:pt x="2032" y="2600"/>
                    <a:pt x="2010" y="2532"/>
                    <a:pt x="1964" y="2486"/>
                  </a:cubicBezTo>
                  <a:cubicBezTo>
                    <a:pt x="1927" y="2449"/>
                    <a:pt x="1859" y="2412"/>
                    <a:pt x="1811" y="2412"/>
                  </a:cubicBezTo>
                  <a:close/>
                  <a:moveTo>
                    <a:pt x="9428" y="2578"/>
                  </a:moveTo>
                  <a:cubicBezTo>
                    <a:pt x="9359" y="2578"/>
                    <a:pt x="9291" y="2578"/>
                    <a:pt x="9222" y="2623"/>
                  </a:cubicBezTo>
                  <a:cubicBezTo>
                    <a:pt x="9200" y="2669"/>
                    <a:pt x="9177" y="2692"/>
                    <a:pt x="9131" y="2715"/>
                  </a:cubicBezTo>
                  <a:cubicBezTo>
                    <a:pt x="9040" y="2783"/>
                    <a:pt x="9040" y="2874"/>
                    <a:pt x="9040" y="2966"/>
                  </a:cubicBezTo>
                  <a:cubicBezTo>
                    <a:pt x="9040" y="3057"/>
                    <a:pt x="9040" y="3148"/>
                    <a:pt x="9131" y="3194"/>
                  </a:cubicBezTo>
                  <a:cubicBezTo>
                    <a:pt x="9154" y="3217"/>
                    <a:pt x="9154" y="3217"/>
                    <a:pt x="9154" y="3217"/>
                  </a:cubicBezTo>
                  <a:cubicBezTo>
                    <a:pt x="9219" y="3314"/>
                    <a:pt x="9307" y="3342"/>
                    <a:pt x="9409" y="3342"/>
                  </a:cubicBezTo>
                  <a:cubicBezTo>
                    <a:pt x="9451" y="3342"/>
                    <a:pt x="9496" y="3337"/>
                    <a:pt x="9542" y="3331"/>
                  </a:cubicBezTo>
                  <a:cubicBezTo>
                    <a:pt x="9565" y="3331"/>
                    <a:pt x="9588" y="3308"/>
                    <a:pt x="9588" y="3308"/>
                  </a:cubicBezTo>
                  <a:cubicBezTo>
                    <a:pt x="9656" y="3262"/>
                    <a:pt x="9702" y="3194"/>
                    <a:pt x="9770" y="3148"/>
                  </a:cubicBezTo>
                  <a:cubicBezTo>
                    <a:pt x="9793" y="3103"/>
                    <a:pt x="9793" y="3057"/>
                    <a:pt x="9770" y="3034"/>
                  </a:cubicBezTo>
                  <a:cubicBezTo>
                    <a:pt x="9725" y="2966"/>
                    <a:pt x="9656" y="2920"/>
                    <a:pt x="9656" y="2851"/>
                  </a:cubicBezTo>
                  <a:cubicBezTo>
                    <a:pt x="9633" y="2760"/>
                    <a:pt x="9542" y="2760"/>
                    <a:pt x="9542" y="2669"/>
                  </a:cubicBezTo>
                  <a:cubicBezTo>
                    <a:pt x="9542" y="2623"/>
                    <a:pt x="9473" y="2578"/>
                    <a:pt x="9428" y="2578"/>
                  </a:cubicBezTo>
                  <a:close/>
                  <a:moveTo>
                    <a:pt x="8492" y="2663"/>
                  </a:moveTo>
                  <a:cubicBezTo>
                    <a:pt x="8395" y="2663"/>
                    <a:pt x="8298" y="2703"/>
                    <a:pt x="8218" y="2783"/>
                  </a:cubicBezTo>
                  <a:cubicBezTo>
                    <a:pt x="8081" y="2920"/>
                    <a:pt x="8081" y="3148"/>
                    <a:pt x="8241" y="3308"/>
                  </a:cubicBezTo>
                  <a:cubicBezTo>
                    <a:pt x="8287" y="3376"/>
                    <a:pt x="8378" y="3399"/>
                    <a:pt x="8492" y="3399"/>
                  </a:cubicBezTo>
                  <a:cubicBezTo>
                    <a:pt x="8583" y="3399"/>
                    <a:pt x="8675" y="3376"/>
                    <a:pt x="8743" y="3308"/>
                  </a:cubicBezTo>
                  <a:cubicBezTo>
                    <a:pt x="8834" y="3217"/>
                    <a:pt x="8857" y="3148"/>
                    <a:pt x="8857" y="3034"/>
                  </a:cubicBezTo>
                  <a:cubicBezTo>
                    <a:pt x="8857" y="2920"/>
                    <a:pt x="8834" y="2851"/>
                    <a:pt x="8766" y="2783"/>
                  </a:cubicBezTo>
                  <a:cubicBezTo>
                    <a:pt x="8686" y="2703"/>
                    <a:pt x="8589" y="2663"/>
                    <a:pt x="8492" y="2663"/>
                  </a:cubicBezTo>
                  <a:close/>
                  <a:moveTo>
                    <a:pt x="7511" y="2737"/>
                  </a:moveTo>
                  <a:cubicBezTo>
                    <a:pt x="7465" y="2737"/>
                    <a:pt x="7282" y="2806"/>
                    <a:pt x="7259" y="2851"/>
                  </a:cubicBezTo>
                  <a:cubicBezTo>
                    <a:pt x="7214" y="2920"/>
                    <a:pt x="7145" y="3011"/>
                    <a:pt x="7145" y="3125"/>
                  </a:cubicBezTo>
                  <a:cubicBezTo>
                    <a:pt x="7168" y="3217"/>
                    <a:pt x="7191" y="3308"/>
                    <a:pt x="7259" y="3376"/>
                  </a:cubicBezTo>
                  <a:cubicBezTo>
                    <a:pt x="7328" y="3422"/>
                    <a:pt x="7419" y="3468"/>
                    <a:pt x="7533" y="3468"/>
                  </a:cubicBezTo>
                  <a:cubicBezTo>
                    <a:pt x="7625" y="3468"/>
                    <a:pt x="7693" y="3399"/>
                    <a:pt x="7784" y="3376"/>
                  </a:cubicBezTo>
                  <a:cubicBezTo>
                    <a:pt x="7830" y="3262"/>
                    <a:pt x="7899" y="3194"/>
                    <a:pt x="7876" y="3080"/>
                  </a:cubicBezTo>
                  <a:cubicBezTo>
                    <a:pt x="7876" y="2988"/>
                    <a:pt x="7830" y="2897"/>
                    <a:pt x="7762" y="2829"/>
                  </a:cubicBezTo>
                  <a:cubicBezTo>
                    <a:pt x="7693" y="2783"/>
                    <a:pt x="7602" y="2737"/>
                    <a:pt x="7511" y="2737"/>
                  </a:cubicBezTo>
                  <a:close/>
                  <a:moveTo>
                    <a:pt x="6572" y="2846"/>
                  </a:moveTo>
                  <a:cubicBezTo>
                    <a:pt x="6489" y="2846"/>
                    <a:pt x="6403" y="2886"/>
                    <a:pt x="6324" y="2966"/>
                  </a:cubicBezTo>
                  <a:cubicBezTo>
                    <a:pt x="6187" y="3103"/>
                    <a:pt x="6187" y="3285"/>
                    <a:pt x="6346" y="3445"/>
                  </a:cubicBezTo>
                  <a:cubicBezTo>
                    <a:pt x="6415" y="3513"/>
                    <a:pt x="6495" y="3548"/>
                    <a:pt x="6575" y="3548"/>
                  </a:cubicBezTo>
                  <a:cubicBezTo>
                    <a:pt x="6655" y="3548"/>
                    <a:pt x="6734" y="3513"/>
                    <a:pt x="6803" y="3445"/>
                  </a:cubicBezTo>
                  <a:cubicBezTo>
                    <a:pt x="6963" y="3285"/>
                    <a:pt x="6963" y="3103"/>
                    <a:pt x="6803" y="2966"/>
                  </a:cubicBezTo>
                  <a:cubicBezTo>
                    <a:pt x="6734" y="2886"/>
                    <a:pt x="6655" y="2846"/>
                    <a:pt x="6572" y="2846"/>
                  </a:cubicBezTo>
                  <a:close/>
                  <a:moveTo>
                    <a:pt x="5627" y="2949"/>
                  </a:moveTo>
                  <a:cubicBezTo>
                    <a:pt x="5536" y="2949"/>
                    <a:pt x="5445" y="2977"/>
                    <a:pt x="5388" y="3034"/>
                  </a:cubicBezTo>
                  <a:cubicBezTo>
                    <a:pt x="5296" y="3171"/>
                    <a:pt x="5296" y="3399"/>
                    <a:pt x="5411" y="3513"/>
                  </a:cubicBezTo>
                  <a:cubicBezTo>
                    <a:pt x="5465" y="3568"/>
                    <a:pt x="5551" y="3596"/>
                    <a:pt x="5638" y="3596"/>
                  </a:cubicBezTo>
                  <a:cubicBezTo>
                    <a:pt x="5733" y="3596"/>
                    <a:pt x="5830" y="3562"/>
                    <a:pt x="5890" y="3491"/>
                  </a:cubicBezTo>
                  <a:cubicBezTo>
                    <a:pt x="6004" y="3376"/>
                    <a:pt x="5981" y="3125"/>
                    <a:pt x="5867" y="3034"/>
                  </a:cubicBezTo>
                  <a:cubicBezTo>
                    <a:pt x="5810" y="2977"/>
                    <a:pt x="5719" y="2949"/>
                    <a:pt x="5627" y="2949"/>
                  </a:cubicBezTo>
                  <a:close/>
                  <a:moveTo>
                    <a:pt x="4692" y="3046"/>
                  </a:moveTo>
                  <a:cubicBezTo>
                    <a:pt x="4623" y="3046"/>
                    <a:pt x="4555" y="3080"/>
                    <a:pt x="4475" y="3148"/>
                  </a:cubicBezTo>
                  <a:cubicBezTo>
                    <a:pt x="4338" y="3308"/>
                    <a:pt x="4338" y="3422"/>
                    <a:pt x="4475" y="3582"/>
                  </a:cubicBezTo>
                  <a:cubicBezTo>
                    <a:pt x="4555" y="3650"/>
                    <a:pt x="4629" y="3685"/>
                    <a:pt x="4700" y="3685"/>
                  </a:cubicBezTo>
                  <a:cubicBezTo>
                    <a:pt x="4771" y="3685"/>
                    <a:pt x="4840" y="3650"/>
                    <a:pt x="4908" y="3582"/>
                  </a:cubicBezTo>
                  <a:cubicBezTo>
                    <a:pt x="5045" y="3422"/>
                    <a:pt x="5045" y="3285"/>
                    <a:pt x="4908" y="3148"/>
                  </a:cubicBezTo>
                  <a:cubicBezTo>
                    <a:pt x="4829" y="3080"/>
                    <a:pt x="4760" y="3046"/>
                    <a:pt x="4692" y="3046"/>
                  </a:cubicBezTo>
                  <a:close/>
                  <a:moveTo>
                    <a:pt x="3757" y="3162"/>
                  </a:moveTo>
                  <a:cubicBezTo>
                    <a:pt x="3678" y="3162"/>
                    <a:pt x="3599" y="3191"/>
                    <a:pt x="3539" y="3240"/>
                  </a:cubicBezTo>
                  <a:cubicBezTo>
                    <a:pt x="3493" y="3285"/>
                    <a:pt x="3448" y="3399"/>
                    <a:pt x="3448" y="3468"/>
                  </a:cubicBezTo>
                  <a:cubicBezTo>
                    <a:pt x="3448" y="3536"/>
                    <a:pt x="3493" y="3605"/>
                    <a:pt x="3539" y="3673"/>
                  </a:cubicBezTo>
                  <a:cubicBezTo>
                    <a:pt x="3607" y="3719"/>
                    <a:pt x="3676" y="3765"/>
                    <a:pt x="3767" y="3765"/>
                  </a:cubicBezTo>
                  <a:cubicBezTo>
                    <a:pt x="3836" y="3742"/>
                    <a:pt x="3904" y="3719"/>
                    <a:pt x="3950" y="3673"/>
                  </a:cubicBezTo>
                  <a:cubicBezTo>
                    <a:pt x="4087" y="3559"/>
                    <a:pt x="4064" y="3354"/>
                    <a:pt x="3950" y="3240"/>
                  </a:cubicBezTo>
                  <a:cubicBezTo>
                    <a:pt x="3896" y="3186"/>
                    <a:pt x="3827" y="3162"/>
                    <a:pt x="3757" y="3162"/>
                  </a:cubicBezTo>
                  <a:close/>
                  <a:moveTo>
                    <a:pt x="2840" y="3256"/>
                  </a:moveTo>
                  <a:cubicBezTo>
                    <a:pt x="2765" y="3256"/>
                    <a:pt x="2689" y="3291"/>
                    <a:pt x="2626" y="3354"/>
                  </a:cubicBezTo>
                  <a:cubicBezTo>
                    <a:pt x="2512" y="3468"/>
                    <a:pt x="2512" y="3605"/>
                    <a:pt x="2626" y="3719"/>
                  </a:cubicBezTo>
                  <a:cubicBezTo>
                    <a:pt x="2683" y="3776"/>
                    <a:pt x="2751" y="3804"/>
                    <a:pt x="2820" y="3804"/>
                  </a:cubicBezTo>
                  <a:cubicBezTo>
                    <a:pt x="2888" y="3804"/>
                    <a:pt x="2957" y="3776"/>
                    <a:pt x="3014" y="3719"/>
                  </a:cubicBezTo>
                  <a:cubicBezTo>
                    <a:pt x="3128" y="3605"/>
                    <a:pt x="3128" y="3445"/>
                    <a:pt x="3014" y="3331"/>
                  </a:cubicBezTo>
                  <a:cubicBezTo>
                    <a:pt x="2963" y="3279"/>
                    <a:pt x="2902" y="3256"/>
                    <a:pt x="2840" y="3256"/>
                  </a:cubicBezTo>
                  <a:close/>
                  <a:moveTo>
                    <a:pt x="1858" y="3349"/>
                  </a:moveTo>
                  <a:cubicBezTo>
                    <a:pt x="1785" y="3349"/>
                    <a:pt x="1726" y="3399"/>
                    <a:pt x="1667" y="3399"/>
                  </a:cubicBezTo>
                  <a:cubicBezTo>
                    <a:pt x="1644" y="3468"/>
                    <a:pt x="1599" y="3513"/>
                    <a:pt x="1599" y="3582"/>
                  </a:cubicBezTo>
                  <a:cubicBezTo>
                    <a:pt x="1599" y="3673"/>
                    <a:pt x="1644" y="3719"/>
                    <a:pt x="1644" y="3787"/>
                  </a:cubicBezTo>
                  <a:cubicBezTo>
                    <a:pt x="1736" y="3810"/>
                    <a:pt x="1781" y="3856"/>
                    <a:pt x="1873" y="3856"/>
                  </a:cubicBezTo>
                  <a:cubicBezTo>
                    <a:pt x="1941" y="3856"/>
                    <a:pt x="1987" y="3810"/>
                    <a:pt x="2032" y="3787"/>
                  </a:cubicBezTo>
                  <a:cubicBezTo>
                    <a:pt x="2055" y="3742"/>
                    <a:pt x="2101" y="3673"/>
                    <a:pt x="2101" y="3605"/>
                  </a:cubicBezTo>
                  <a:cubicBezTo>
                    <a:pt x="2101" y="3536"/>
                    <a:pt x="2055" y="3491"/>
                    <a:pt x="2032" y="3422"/>
                  </a:cubicBezTo>
                  <a:cubicBezTo>
                    <a:pt x="2010" y="3376"/>
                    <a:pt x="1941" y="3376"/>
                    <a:pt x="1895" y="3354"/>
                  </a:cubicBezTo>
                  <a:cubicBezTo>
                    <a:pt x="1882" y="3350"/>
                    <a:pt x="1870" y="3349"/>
                    <a:pt x="1858" y="3349"/>
                  </a:cubicBezTo>
                  <a:close/>
                  <a:moveTo>
                    <a:pt x="982" y="3491"/>
                  </a:moveTo>
                  <a:cubicBezTo>
                    <a:pt x="937" y="3491"/>
                    <a:pt x="937" y="3513"/>
                    <a:pt x="937" y="3559"/>
                  </a:cubicBezTo>
                  <a:cubicBezTo>
                    <a:pt x="891" y="3650"/>
                    <a:pt x="846" y="3765"/>
                    <a:pt x="777" y="3856"/>
                  </a:cubicBezTo>
                  <a:cubicBezTo>
                    <a:pt x="750" y="3897"/>
                    <a:pt x="763" y="3905"/>
                    <a:pt x="784" y="3905"/>
                  </a:cubicBezTo>
                  <a:cubicBezTo>
                    <a:pt x="797" y="3905"/>
                    <a:pt x="814" y="3901"/>
                    <a:pt x="823" y="3901"/>
                  </a:cubicBezTo>
                  <a:cubicBezTo>
                    <a:pt x="864" y="3910"/>
                    <a:pt x="900" y="3915"/>
                    <a:pt x="932" y="3915"/>
                  </a:cubicBezTo>
                  <a:cubicBezTo>
                    <a:pt x="987" y="3915"/>
                    <a:pt x="1030" y="3899"/>
                    <a:pt x="1074" y="3856"/>
                  </a:cubicBezTo>
                  <a:cubicBezTo>
                    <a:pt x="1142" y="3765"/>
                    <a:pt x="1142" y="3582"/>
                    <a:pt x="1051" y="3513"/>
                  </a:cubicBezTo>
                  <a:cubicBezTo>
                    <a:pt x="1028" y="3513"/>
                    <a:pt x="1005" y="3491"/>
                    <a:pt x="982" y="3491"/>
                  </a:cubicBezTo>
                  <a:close/>
                  <a:moveTo>
                    <a:pt x="10067" y="3742"/>
                  </a:moveTo>
                  <a:cubicBezTo>
                    <a:pt x="10067" y="3856"/>
                    <a:pt x="10067" y="3947"/>
                    <a:pt x="10135" y="4016"/>
                  </a:cubicBezTo>
                  <a:cubicBezTo>
                    <a:pt x="10158" y="4038"/>
                    <a:pt x="10158" y="4084"/>
                    <a:pt x="10181" y="4107"/>
                  </a:cubicBezTo>
                  <a:lnTo>
                    <a:pt x="10204" y="4107"/>
                  </a:lnTo>
                  <a:cubicBezTo>
                    <a:pt x="10181" y="3970"/>
                    <a:pt x="10135" y="3856"/>
                    <a:pt x="10113" y="3742"/>
                  </a:cubicBezTo>
                  <a:close/>
                  <a:moveTo>
                    <a:pt x="9505" y="3539"/>
                  </a:moveTo>
                  <a:cubicBezTo>
                    <a:pt x="9415" y="3539"/>
                    <a:pt x="9322" y="3574"/>
                    <a:pt x="9245" y="3650"/>
                  </a:cubicBezTo>
                  <a:cubicBezTo>
                    <a:pt x="9108" y="3810"/>
                    <a:pt x="9108" y="4038"/>
                    <a:pt x="9245" y="4175"/>
                  </a:cubicBezTo>
                  <a:cubicBezTo>
                    <a:pt x="9325" y="4255"/>
                    <a:pt x="9428" y="4295"/>
                    <a:pt x="9525" y="4295"/>
                  </a:cubicBezTo>
                  <a:cubicBezTo>
                    <a:pt x="9622" y="4295"/>
                    <a:pt x="9713" y="4255"/>
                    <a:pt x="9770" y="4175"/>
                  </a:cubicBezTo>
                  <a:cubicBezTo>
                    <a:pt x="9930" y="4038"/>
                    <a:pt x="9930" y="3810"/>
                    <a:pt x="9770" y="3650"/>
                  </a:cubicBezTo>
                  <a:cubicBezTo>
                    <a:pt x="9699" y="3579"/>
                    <a:pt x="9603" y="3539"/>
                    <a:pt x="9505" y="3539"/>
                  </a:cubicBezTo>
                  <a:close/>
                  <a:moveTo>
                    <a:pt x="8552" y="3576"/>
                  </a:moveTo>
                  <a:cubicBezTo>
                    <a:pt x="8463" y="3576"/>
                    <a:pt x="8378" y="3616"/>
                    <a:pt x="8309" y="3696"/>
                  </a:cubicBezTo>
                  <a:cubicBezTo>
                    <a:pt x="8150" y="3856"/>
                    <a:pt x="8150" y="4084"/>
                    <a:pt x="8309" y="4221"/>
                  </a:cubicBezTo>
                  <a:cubicBezTo>
                    <a:pt x="8386" y="4298"/>
                    <a:pt x="8474" y="4332"/>
                    <a:pt x="8561" y="4332"/>
                  </a:cubicBezTo>
                  <a:cubicBezTo>
                    <a:pt x="8656" y="4332"/>
                    <a:pt x="8751" y="4292"/>
                    <a:pt x="8834" y="4221"/>
                  </a:cubicBezTo>
                  <a:cubicBezTo>
                    <a:pt x="8971" y="4061"/>
                    <a:pt x="8971" y="3833"/>
                    <a:pt x="8812" y="3696"/>
                  </a:cubicBezTo>
                  <a:cubicBezTo>
                    <a:pt x="8732" y="3616"/>
                    <a:pt x="8640" y="3576"/>
                    <a:pt x="8552" y="3576"/>
                  </a:cubicBezTo>
                  <a:close/>
                  <a:moveTo>
                    <a:pt x="7664" y="3709"/>
                  </a:moveTo>
                  <a:cubicBezTo>
                    <a:pt x="7612" y="3709"/>
                    <a:pt x="7556" y="3719"/>
                    <a:pt x="7511" y="3719"/>
                  </a:cubicBezTo>
                  <a:cubicBezTo>
                    <a:pt x="7504" y="3717"/>
                    <a:pt x="7499" y="3716"/>
                    <a:pt x="7493" y="3716"/>
                  </a:cubicBezTo>
                  <a:cubicBezTo>
                    <a:pt x="7447" y="3716"/>
                    <a:pt x="7436" y="3790"/>
                    <a:pt x="7374" y="3790"/>
                  </a:cubicBezTo>
                  <a:cubicBezTo>
                    <a:pt x="7367" y="3790"/>
                    <a:pt x="7359" y="3789"/>
                    <a:pt x="7351" y="3787"/>
                  </a:cubicBezTo>
                  <a:cubicBezTo>
                    <a:pt x="7328" y="3833"/>
                    <a:pt x="7282" y="3879"/>
                    <a:pt x="7282" y="3924"/>
                  </a:cubicBezTo>
                  <a:cubicBezTo>
                    <a:pt x="7259" y="4016"/>
                    <a:pt x="7259" y="4084"/>
                    <a:pt x="7282" y="4175"/>
                  </a:cubicBezTo>
                  <a:cubicBezTo>
                    <a:pt x="7282" y="4221"/>
                    <a:pt x="7351" y="4244"/>
                    <a:pt x="7351" y="4312"/>
                  </a:cubicBezTo>
                  <a:cubicBezTo>
                    <a:pt x="7419" y="4312"/>
                    <a:pt x="7442" y="4381"/>
                    <a:pt x="7488" y="4404"/>
                  </a:cubicBezTo>
                  <a:lnTo>
                    <a:pt x="7739" y="4404"/>
                  </a:lnTo>
                  <a:cubicBezTo>
                    <a:pt x="7784" y="4381"/>
                    <a:pt x="7830" y="4335"/>
                    <a:pt x="7853" y="4312"/>
                  </a:cubicBezTo>
                  <a:cubicBezTo>
                    <a:pt x="7899" y="4267"/>
                    <a:pt x="7944" y="4221"/>
                    <a:pt x="7944" y="4175"/>
                  </a:cubicBezTo>
                  <a:cubicBezTo>
                    <a:pt x="7967" y="4107"/>
                    <a:pt x="7967" y="4016"/>
                    <a:pt x="7944" y="3947"/>
                  </a:cubicBezTo>
                  <a:cubicBezTo>
                    <a:pt x="7944" y="3901"/>
                    <a:pt x="7921" y="3833"/>
                    <a:pt x="7876" y="3810"/>
                  </a:cubicBezTo>
                  <a:cubicBezTo>
                    <a:pt x="7830" y="3765"/>
                    <a:pt x="7784" y="3742"/>
                    <a:pt x="7739" y="3719"/>
                  </a:cubicBezTo>
                  <a:cubicBezTo>
                    <a:pt x="7716" y="3711"/>
                    <a:pt x="7691" y="3709"/>
                    <a:pt x="7664" y="3709"/>
                  </a:cubicBezTo>
                  <a:close/>
                  <a:moveTo>
                    <a:pt x="6663" y="3810"/>
                  </a:moveTo>
                  <a:cubicBezTo>
                    <a:pt x="6575" y="3810"/>
                    <a:pt x="6483" y="3844"/>
                    <a:pt x="6415" y="3924"/>
                  </a:cubicBezTo>
                  <a:cubicBezTo>
                    <a:pt x="6301" y="4061"/>
                    <a:pt x="6301" y="4267"/>
                    <a:pt x="6438" y="4381"/>
                  </a:cubicBezTo>
                  <a:cubicBezTo>
                    <a:pt x="6506" y="4449"/>
                    <a:pt x="6586" y="4484"/>
                    <a:pt x="6666" y="4484"/>
                  </a:cubicBezTo>
                  <a:cubicBezTo>
                    <a:pt x="6746" y="4484"/>
                    <a:pt x="6826" y="4449"/>
                    <a:pt x="6894" y="4381"/>
                  </a:cubicBezTo>
                  <a:cubicBezTo>
                    <a:pt x="7031" y="4267"/>
                    <a:pt x="7031" y="4038"/>
                    <a:pt x="6894" y="3901"/>
                  </a:cubicBezTo>
                  <a:cubicBezTo>
                    <a:pt x="6837" y="3844"/>
                    <a:pt x="6752" y="3810"/>
                    <a:pt x="6663" y="3810"/>
                  </a:cubicBezTo>
                  <a:close/>
                  <a:moveTo>
                    <a:pt x="5717" y="3896"/>
                  </a:moveTo>
                  <a:cubicBezTo>
                    <a:pt x="5630" y="3896"/>
                    <a:pt x="5558" y="3936"/>
                    <a:pt x="5502" y="3993"/>
                  </a:cubicBezTo>
                  <a:cubicBezTo>
                    <a:pt x="5456" y="4016"/>
                    <a:pt x="5433" y="4130"/>
                    <a:pt x="5411" y="4198"/>
                  </a:cubicBezTo>
                  <a:cubicBezTo>
                    <a:pt x="5388" y="4289"/>
                    <a:pt x="5479" y="4358"/>
                    <a:pt x="5502" y="4449"/>
                  </a:cubicBezTo>
                  <a:cubicBezTo>
                    <a:pt x="5570" y="4472"/>
                    <a:pt x="5639" y="4518"/>
                    <a:pt x="5707" y="4541"/>
                  </a:cubicBezTo>
                  <a:cubicBezTo>
                    <a:pt x="5720" y="4544"/>
                    <a:pt x="5732" y="4545"/>
                    <a:pt x="5745" y="4545"/>
                  </a:cubicBezTo>
                  <a:cubicBezTo>
                    <a:pt x="5824" y="4545"/>
                    <a:pt x="5902" y="4489"/>
                    <a:pt x="5981" y="4449"/>
                  </a:cubicBezTo>
                  <a:cubicBezTo>
                    <a:pt x="6004" y="4381"/>
                    <a:pt x="6027" y="4312"/>
                    <a:pt x="6050" y="4244"/>
                  </a:cubicBezTo>
                  <a:cubicBezTo>
                    <a:pt x="6095" y="4153"/>
                    <a:pt x="6004" y="4084"/>
                    <a:pt x="5981" y="3993"/>
                  </a:cubicBezTo>
                  <a:cubicBezTo>
                    <a:pt x="5913" y="3970"/>
                    <a:pt x="5844" y="3924"/>
                    <a:pt x="5776" y="3901"/>
                  </a:cubicBezTo>
                  <a:cubicBezTo>
                    <a:pt x="5756" y="3897"/>
                    <a:pt x="5736" y="3896"/>
                    <a:pt x="5717" y="3896"/>
                  </a:cubicBezTo>
                  <a:close/>
                  <a:moveTo>
                    <a:pt x="4796" y="4018"/>
                  </a:moveTo>
                  <a:cubicBezTo>
                    <a:pt x="4712" y="4018"/>
                    <a:pt x="4626" y="4047"/>
                    <a:pt x="4566" y="4107"/>
                  </a:cubicBezTo>
                  <a:cubicBezTo>
                    <a:pt x="4452" y="4221"/>
                    <a:pt x="4452" y="4426"/>
                    <a:pt x="4589" y="4541"/>
                  </a:cubicBezTo>
                  <a:cubicBezTo>
                    <a:pt x="4640" y="4592"/>
                    <a:pt x="4706" y="4616"/>
                    <a:pt x="4772" y="4616"/>
                  </a:cubicBezTo>
                  <a:cubicBezTo>
                    <a:pt x="4854" y="4616"/>
                    <a:pt x="4937" y="4580"/>
                    <a:pt x="5000" y="4518"/>
                  </a:cubicBezTo>
                  <a:cubicBezTo>
                    <a:pt x="5114" y="4404"/>
                    <a:pt x="5114" y="4198"/>
                    <a:pt x="5000" y="4084"/>
                  </a:cubicBezTo>
                  <a:cubicBezTo>
                    <a:pt x="4946" y="4041"/>
                    <a:pt x="4872" y="4018"/>
                    <a:pt x="4796" y="4018"/>
                  </a:cubicBezTo>
                  <a:close/>
                  <a:moveTo>
                    <a:pt x="3813" y="4107"/>
                  </a:moveTo>
                  <a:cubicBezTo>
                    <a:pt x="3744" y="4107"/>
                    <a:pt x="3676" y="4130"/>
                    <a:pt x="3630" y="4198"/>
                  </a:cubicBezTo>
                  <a:cubicBezTo>
                    <a:pt x="3562" y="4244"/>
                    <a:pt x="3539" y="4312"/>
                    <a:pt x="3539" y="4381"/>
                  </a:cubicBezTo>
                  <a:cubicBezTo>
                    <a:pt x="3539" y="4472"/>
                    <a:pt x="3585" y="4518"/>
                    <a:pt x="3630" y="4586"/>
                  </a:cubicBezTo>
                  <a:cubicBezTo>
                    <a:pt x="3676" y="4632"/>
                    <a:pt x="3744" y="4655"/>
                    <a:pt x="3813" y="4655"/>
                  </a:cubicBezTo>
                  <a:cubicBezTo>
                    <a:pt x="3904" y="4655"/>
                    <a:pt x="3950" y="4632"/>
                    <a:pt x="3995" y="4586"/>
                  </a:cubicBezTo>
                  <a:cubicBezTo>
                    <a:pt x="4064" y="4518"/>
                    <a:pt x="4087" y="4472"/>
                    <a:pt x="4087" y="4381"/>
                  </a:cubicBezTo>
                  <a:cubicBezTo>
                    <a:pt x="4087" y="4289"/>
                    <a:pt x="4064" y="4244"/>
                    <a:pt x="3995" y="4198"/>
                  </a:cubicBezTo>
                  <a:cubicBezTo>
                    <a:pt x="3950" y="4130"/>
                    <a:pt x="3904" y="4107"/>
                    <a:pt x="3813" y="4107"/>
                  </a:cubicBezTo>
                  <a:close/>
                  <a:moveTo>
                    <a:pt x="2897" y="4181"/>
                  </a:moveTo>
                  <a:cubicBezTo>
                    <a:pt x="2831" y="4181"/>
                    <a:pt x="2763" y="4210"/>
                    <a:pt x="2694" y="4267"/>
                  </a:cubicBezTo>
                  <a:cubicBezTo>
                    <a:pt x="2603" y="4358"/>
                    <a:pt x="2603" y="4541"/>
                    <a:pt x="2694" y="4632"/>
                  </a:cubicBezTo>
                  <a:cubicBezTo>
                    <a:pt x="2757" y="4695"/>
                    <a:pt x="2834" y="4730"/>
                    <a:pt x="2909" y="4730"/>
                  </a:cubicBezTo>
                  <a:cubicBezTo>
                    <a:pt x="2970" y="4730"/>
                    <a:pt x="3031" y="4706"/>
                    <a:pt x="3082" y="4655"/>
                  </a:cubicBezTo>
                  <a:cubicBezTo>
                    <a:pt x="3197" y="4541"/>
                    <a:pt x="3197" y="4381"/>
                    <a:pt x="3082" y="4267"/>
                  </a:cubicBezTo>
                  <a:cubicBezTo>
                    <a:pt x="3025" y="4210"/>
                    <a:pt x="2963" y="4181"/>
                    <a:pt x="2897" y="4181"/>
                  </a:cubicBezTo>
                  <a:close/>
                  <a:moveTo>
                    <a:pt x="1933" y="4312"/>
                  </a:moveTo>
                  <a:cubicBezTo>
                    <a:pt x="1873" y="4312"/>
                    <a:pt x="1816" y="4335"/>
                    <a:pt x="1781" y="4381"/>
                  </a:cubicBezTo>
                  <a:cubicBezTo>
                    <a:pt x="1690" y="4472"/>
                    <a:pt x="1667" y="4632"/>
                    <a:pt x="1781" y="4723"/>
                  </a:cubicBezTo>
                  <a:cubicBezTo>
                    <a:pt x="1816" y="4769"/>
                    <a:pt x="1873" y="4792"/>
                    <a:pt x="1933" y="4792"/>
                  </a:cubicBezTo>
                  <a:cubicBezTo>
                    <a:pt x="1993" y="4792"/>
                    <a:pt x="2055" y="4769"/>
                    <a:pt x="2101" y="4723"/>
                  </a:cubicBezTo>
                  <a:cubicBezTo>
                    <a:pt x="2192" y="4632"/>
                    <a:pt x="2192" y="4472"/>
                    <a:pt x="2101" y="4381"/>
                  </a:cubicBezTo>
                  <a:cubicBezTo>
                    <a:pt x="2055" y="4335"/>
                    <a:pt x="1993" y="4312"/>
                    <a:pt x="1933" y="4312"/>
                  </a:cubicBezTo>
                  <a:close/>
                  <a:moveTo>
                    <a:pt x="1000" y="4423"/>
                  </a:moveTo>
                  <a:cubicBezTo>
                    <a:pt x="929" y="4423"/>
                    <a:pt x="859" y="4446"/>
                    <a:pt x="823" y="4495"/>
                  </a:cubicBezTo>
                  <a:cubicBezTo>
                    <a:pt x="754" y="4563"/>
                    <a:pt x="754" y="4723"/>
                    <a:pt x="823" y="4814"/>
                  </a:cubicBezTo>
                  <a:cubicBezTo>
                    <a:pt x="859" y="4851"/>
                    <a:pt x="929" y="4875"/>
                    <a:pt x="999" y="4875"/>
                  </a:cubicBezTo>
                  <a:cubicBezTo>
                    <a:pt x="1060" y="4875"/>
                    <a:pt x="1123" y="4857"/>
                    <a:pt x="1165" y="4814"/>
                  </a:cubicBezTo>
                  <a:cubicBezTo>
                    <a:pt x="1256" y="4723"/>
                    <a:pt x="1234" y="4541"/>
                    <a:pt x="1165" y="4472"/>
                  </a:cubicBezTo>
                  <a:cubicBezTo>
                    <a:pt x="1123" y="4440"/>
                    <a:pt x="1061" y="4423"/>
                    <a:pt x="1000" y="4423"/>
                  </a:cubicBezTo>
                  <a:close/>
                  <a:moveTo>
                    <a:pt x="10272" y="4472"/>
                  </a:moveTo>
                  <a:cubicBezTo>
                    <a:pt x="10250" y="4541"/>
                    <a:pt x="10181" y="4563"/>
                    <a:pt x="10158" y="4632"/>
                  </a:cubicBezTo>
                  <a:cubicBezTo>
                    <a:pt x="10135" y="4723"/>
                    <a:pt x="10158" y="4792"/>
                    <a:pt x="10158" y="4883"/>
                  </a:cubicBezTo>
                  <a:cubicBezTo>
                    <a:pt x="10181" y="4929"/>
                    <a:pt x="10227" y="4951"/>
                    <a:pt x="10227" y="4951"/>
                  </a:cubicBezTo>
                  <a:cubicBezTo>
                    <a:pt x="10272" y="4997"/>
                    <a:pt x="10272" y="5020"/>
                    <a:pt x="10295" y="5043"/>
                  </a:cubicBezTo>
                  <a:cubicBezTo>
                    <a:pt x="10318" y="5043"/>
                    <a:pt x="10341" y="5020"/>
                    <a:pt x="10341" y="5020"/>
                  </a:cubicBezTo>
                  <a:cubicBezTo>
                    <a:pt x="10318" y="4883"/>
                    <a:pt x="10364" y="4746"/>
                    <a:pt x="10318" y="4609"/>
                  </a:cubicBezTo>
                  <a:cubicBezTo>
                    <a:pt x="10295" y="4586"/>
                    <a:pt x="10318" y="4541"/>
                    <a:pt x="10318" y="4495"/>
                  </a:cubicBezTo>
                  <a:cubicBezTo>
                    <a:pt x="10318" y="4495"/>
                    <a:pt x="10295" y="4472"/>
                    <a:pt x="10295" y="4472"/>
                  </a:cubicBezTo>
                  <a:close/>
                  <a:moveTo>
                    <a:pt x="9588" y="4472"/>
                  </a:moveTo>
                  <a:cubicBezTo>
                    <a:pt x="9473" y="4472"/>
                    <a:pt x="9405" y="4495"/>
                    <a:pt x="9314" y="4586"/>
                  </a:cubicBezTo>
                  <a:cubicBezTo>
                    <a:pt x="9245" y="4655"/>
                    <a:pt x="9222" y="4746"/>
                    <a:pt x="9222" y="4837"/>
                  </a:cubicBezTo>
                  <a:cubicBezTo>
                    <a:pt x="9222" y="4951"/>
                    <a:pt x="9245" y="5020"/>
                    <a:pt x="9314" y="5088"/>
                  </a:cubicBezTo>
                  <a:cubicBezTo>
                    <a:pt x="9405" y="5180"/>
                    <a:pt x="9473" y="5203"/>
                    <a:pt x="9588" y="5203"/>
                  </a:cubicBezTo>
                  <a:cubicBezTo>
                    <a:pt x="9679" y="5203"/>
                    <a:pt x="9770" y="5180"/>
                    <a:pt x="9862" y="5088"/>
                  </a:cubicBezTo>
                  <a:cubicBezTo>
                    <a:pt x="9930" y="5020"/>
                    <a:pt x="9953" y="4929"/>
                    <a:pt x="9953" y="4837"/>
                  </a:cubicBezTo>
                  <a:cubicBezTo>
                    <a:pt x="9953" y="4700"/>
                    <a:pt x="9930" y="4678"/>
                    <a:pt x="9839" y="4563"/>
                  </a:cubicBezTo>
                  <a:cubicBezTo>
                    <a:pt x="9793" y="4495"/>
                    <a:pt x="9702" y="4472"/>
                    <a:pt x="9588" y="4472"/>
                  </a:cubicBezTo>
                  <a:close/>
                  <a:moveTo>
                    <a:pt x="8606" y="4563"/>
                  </a:moveTo>
                  <a:cubicBezTo>
                    <a:pt x="8515" y="4586"/>
                    <a:pt x="8424" y="4609"/>
                    <a:pt x="8378" y="4678"/>
                  </a:cubicBezTo>
                  <a:cubicBezTo>
                    <a:pt x="8309" y="4746"/>
                    <a:pt x="8264" y="4837"/>
                    <a:pt x="8264" y="4951"/>
                  </a:cubicBezTo>
                  <a:cubicBezTo>
                    <a:pt x="8264" y="4997"/>
                    <a:pt x="8332" y="5180"/>
                    <a:pt x="8378" y="5203"/>
                  </a:cubicBezTo>
                  <a:cubicBezTo>
                    <a:pt x="8457" y="5242"/>
                    <a:pt x="8519" y="5298"/>
                    <a:pt x="8607" y="5298"/>
                  </a:cubicBezTo>
                  <a:cubicBezTo>
                    <a:pt x="8621" y="5298"/>
                    <a:pt x="8636" y="5297"/>
                    <a:pt x="8652" y="5294"/>
                  </a:cubicBezTo>
                  <a:cubicBezTo>
                    <a:pt x="8743" y="5294"/>
                    <a:pt x="8857" y="5248"/>
                    <a:pt x="8903" y="5180"/>
                  </a:cubicBezTo>
                  <a:cubicBezTo>
                    <a:pt x="8949" y="5111"/>
                    <a:pt x="9017" y="5020"/>
                    <a:pt x="8994" y="4929"/>
                  </a:cubicBezTo>
                  <a:cubicBezTo>
                    <a:pt x="8994" y="4814"/>
                    <a:pt x="8926" y="4746"/>
                    <a:pt x="8903" y="4655"/>
                  </a:cubicBezTo>
                  <a:cubicBezTo>
                    <a:pt x="8812" y="4632"/>
                    <a:pt x="8720" y="4563"/>
                    <a:pt x="8606" y="4563"/>
                  </a:cubicBezTo>
                  <a:close/>
                  <a:moveTo>
                    <a:pt x="7716" y="4655"/>
                  </a:moveTo>
                  <a:cubicBezTo>
                    <a:pt x="7602" y="4655"/>
                    <a:pt x="7533" y="4700"/>
                    <a:pt x="7465" y="4769"/>
                  </a:cubicBezTo>
                  <a:cubicBezTo>
                    <a:pt x="7328" y="4929"/>
                    <a:pt x="7328" y="5088"/>
                    <a:pt x="7465" y="5248"/>
                  </a:cubicBezTo>
                  <a:cubicBezTo>
                    <a:pt x="7542" y="5314"/>
                    <a:pt x="7624" y="5348"/>
                    <a:pt x="7704" y="5348"/>
                  </a:cubicBezTo>
                  <a:cubicBezTo>
                    <a:pt x="7790" y="5348"/>
                    <a:pt x="7873" y="5308"/>
                    <a:pt x="7944" y="5225"/>
                  </a:cubicBezTo>
                  <a:cubicBezTo>
                    <a:pt x="8104" y="5088"/>
                    <a:pt x="8081" y="4906"/>
                    <a:pt x="7944" y="4769"/>
                  </a:cubicBezTo>
                  <a:cubicBezTo>
                    <a:pt x="7876" y="4700"/>
                    <a:pt x="7807" y="4655"/>
                    <a:pt x="7716" y="4655"/>
                  </a:cubicBezTo>
                  <a:close/>
                  <a:moveTo>
                    <a:pt x="6769" y="4775"/>
                  </a:moveTo>
                  <a:cubicBezTo>
                    <a:pt x="6677" y="4775"/>
                    <a:pt x="6586" y="4803"/>
                    <a:pt x="6529" y="4860"/>
                  </a:cubicBezTo>
                  <a:cubicBezTo>
                    <a:pt x="6415" y="4974"/>
                    <a:pt x="6415" y="5203"/>
                    <a:pt x="6506" y="5317"/>
                  </a:cubicBezTo>
                  <a:cubicBezTo>
                    <a:pt x="6566" y="5388"/>
                    <a:pt x="6663" y="5422"/>
                    <a:pt x="6758" y="5422"/>
                  </a:cubicBezTo>
                  <a:cubicBezTo>
                    <a:pt x="6845" y="5422"/>
                    <a:pt x="6931" y="5394"/>
                    <a:pt x="6986" y="5339"/>
                  </a:cubicBezTo>
                  <a:cubicBezTo>
                    <a:pt x="7100" y="5225"/>
                    <a:pt x="7122" y="4974"/>
                    <a:pt x="7008" y="4860"/>
                  </a:cubicBezTo>
                  <a:cubicBezTo>
                    <a:pt x="6951" y="4803"/>
                    <a:pt x="6860" y="4775"/>
                    <a:pt x="6769" y="4775"/>
                  </a:cubicBezTo>
                  <a:close/>
                  <a:moveTo>
                    <a:pt x="5779" y="4849"/>
                  </a:moveTo>
                  <a:cubicBezTo>
                    <a:pt x="5707" y="4849"/>
                    <a:pt x="5639" y="4883"/>
                    <a:pt x="5570" y="4951"/>
                  </a:cubicBezTo>
                  <a:cubicBezTo>
                    <a:pt x="5433" y="5111"/>
                    <a:pt x="5433" y="5248"/>
                    <a:pt x="5570" y="5385"/>
                  </a:cubicBezTo>
                  <a:cubicBezTo>
                    <a:pt x="5650" y="5454"/>
                    <a:pt x="5719" y="5488"/>
                    <a:pt x="5787" y="5488"/>
                  </a:cubicBezTo>
                  <a:cubicBezTo>
                    <a:pt x="5856" y="5488"/>
                    <a:pt x="5924" y="5454"/>
                    <a:pt x="6004" y="5385"/>
                  </a:cubicBezTo>
                  <a:cubicBezTo>
                    <a:pt x="6141" y="5248"/>
                    <a:pt x="6141" y="5111"/>
                    <a:pt x="6004" y="4951"/>
                  </a:cubicBezTo>
                  <a:cubicBezTo>
                    <a:pt x="5924" y="4883"/>
                    <a:pt x="5850" y="4849"/>
                    <a:pt x="5779" y="4849"/>
                  </a:cubicBezTo>
                  <a:close/>
                  <a:moveTo>
                    <a:pt x="4838" y="4945"/>
                  </a:moveTo>
                  <a:cubicBezTo>
                    <a:pt x="4769" y="4945"/>
                    <a:pt x="4713" y="4983"/>
                    <a:pt x="4657" y="5020"/>
                  </a:cubicBezTo>
                  <a:cubicBezTo>
                    <a:pt x="4543" y="5111"/>
                    <a:pt x="4520" y="5317"/>
                    <a:pt x="4635" y="5454"/>
                  </a:cubicBezTo>
                  <a:cubicBezTo>
                    <a:pt x="4692" y="5511"/>
                    <a:pt x="4771" y="5539"/>
                    <a:pt x="4854" y="5539"/>
                  </a:cubicBezTo>
                  <a:cubicBezTo>
                    <a:pt x="4937" y="5539"/>
                    <a:pt x="5023" y="5511"/>
                    <a:pt x="5091" y="5454"/>
                  </a:cubicBezTo>
                  <a:cubicBezTo>
                    <a:pt x="5114" y="5385"/>
                    <a:pt x="5160" y="5339"/>
                    <a:pt x="5160" y="5248"/>
                  </a:cubicBezTo>
                  <a:cubicBezTo>
                    <a:pt x="5160" y="5157"/>
                    <a:pt x="5137" y="5088"/>
                    <a:pt x="5068" y="5020"/>
                  </a:cubicBezTo>
                  <a:cubicBezTo>
                    <a:pt x="5023" y="4974"/>
                    <a:pt x="4954" y="4951"/>
                    <a:pt x="4886" y="4951"/>
                  </a:cubicBezTo>
                  <a:cubicBezTo>
                    <a:pt x="4869" y="4947"/>
                    <a:pt x="4853" y="4945"/>
                    <a:pt x="4838" y="4945"/>
                  </a:cubicBezTo>
                  <a:close/>
                  <a:moveTo>
                    <a:pt x="3936" y="5059"/>
                  </a:moveTo>
                  <a:cubicBezTo>
                    <a:pt x="3861" y="5059"/>
                    <a:pt x="3784" y="5094"/>
                    <a:pt x="3722" y="5157"/>
                  </a:cubicBezTo>
                  <a:cubicBezTo>
                    <a:pt x="3607" y="5271"/>
                    <a:pt x="3607" y="5408"/>
                    <a:pt x="3722" y="5522"/>
                  </a:cubicBezTo>
                  <a:cubicBezTo>
                    <a:pt x="3779" y="5579"/>
                    <a:pt x="3847" y="5608"/>
                    <a:pt x="3916" y="5608"/>
                  </a:cubicBezTo>
                  <a:cubicBezTo>
                    <a:pt x="3984" y="5608"/>
                    <a:pt x="4052" y="5579"/>
                    <a:pt x="4110" y="5522"/>
                  </a:cubicBezTo>
                  <a:cubicBezTo>
                    <a:pt x="4224" y="5408"/>
                    <a:pt x="4224" y="5248"/>
                    <a:pt x="4110" y="5134"/>
                  </a:cubicBezTo>
                  <a:cubicBezTo>
                    <a:pt x="4058" y="5083"/>
                    <a:pt x="3997" y="5059"/>
                    <a:pt x="3936" y="5059"/>
                  </a:cubicBezTo>
                  <a:close/>
                  <a:moveTo>
                    <a:pt x="10272" y="5591"/>
                  </a:moveTo>
                  <a:cubicBezTo>
                    <a:pt x="10250" y="5591"/>
                    <a:pt x="10250" y="5613"/>
                    <a:pt x="10250" y="5613"/>
                  </a:cubicBezTo>
                  <a:cubicBezTo>
                    <a:pt x="10272" y="5613"/>
                    <a:pt x="10272" y="5613"/>
                    <a:pt x="10295" y="5591"/>
                  </a:cubicBezTo>
                  <a:close/>
                  <a:moveTo>
                    <a:pt x="2973" y="5177"/>
                  </a:moveTo>
                  <a:cubicBezTo>
                    <a:pt x="2893" y="5177"/>
                    <a:pt x="2812" y="5199"/>
                    <a:pt x="2763" y="5248"/>
                  </a:cubicBezTo>
                  <a:cubicBezTo>
                    <a:pt x="2694" y="5317"/>
                    <a:pt x="2694" y="5545"/>
                    <a:pt x="2786" y="5613"/>
                  </a:cubicBezTo>
                  <a:cubicBezTo>
                    <a:pt x="2820" y="5659"/>
                    <a:pt x="2894" y="5682"/>
                    <a:pt x="2968" y="5682"/>
                  </a:cubicBezTo>
                  <a:cubicBezTo>
                    <a:pt x="3042" y="5682"/>
                    <a:pt x="3117" y="5659"/>
                    <a:pt x="3151" y="5613"/>
                  </a:cubicBezTo>
                  <a:cubicBezTo>
                    <a:pt x="3242" y="5522"/>
                    <a:pt x="3219" y="5294"/>
                    <a:pt x="3151" y="5225"/>
                  </a:cubicBezTo>
                  <a:cubicBezTo>
                    <a:pt x="3109" y="5194"/>
                    <a:pt x="3042" y="5177"/>
                    <a:pt x="2973" y="5177"/>
                  </a:cubicBezTo>
                  <a:close/>
                  <a:moveTo>
                    <a:pt x="10227" y="5659"/>
                  </a:moveTo>
                  <a:cubicBezTo>
                    <a:pt x="10227" y="5659"/>
                    <a:pt x="10227" y="5682"/>
                    <a:pt x="10227" y="5682"/>
                  </a:cubicBezTo>
                  <a:lnTo>
                    <a:pt x="10250" y="5682"/>
                  </a:lnTo>
                  <a:cubicBezTo>
                    <a:pt x="10272" y="5659"/>
                    <a:pt x="10250" y="5659"/>
                    <a:pt x="10250" y="5659"/>
                  </a:cubicBezTo>
                  <a:close/>
                  <a:moveTo>
                    <a:pt x="2010" y="5271"/>
                  </a:moveTo>
                  <a:cubicBezTo>
                    <a:pt x="1941" y="5271"/>
                    <a:pt x="1918" y="5294"/>
                    <a:pt x="1850" y="5339"/>
                  </a:cubicBezTo>
                  <a:cubicBezTo>
                    <a:pt x="1804" y="5385"/>
                    <a:pt x="1827" y="5454"/>
                    <a:pt x="1804" y="5522"/>
                  </a:cubicBezTo>
                  <a:cubicBezTo>
                    <a:pt x="1804" y="5591"/>
                    <a:pt x="1827" y="5613"/>
                    <a:pt x="1873" y="5659"/>
                  </a:cubicBezTo>
                  <a:cubicBezTo>
                    <a:pt x="1918" y="5727"/>
                    <a:pt x="1987" y="5727"/>
                    <a:pt x="2055" y="5727"/>
                  </a:cubicBezTo>
                  <a:cubicBezTo>
                    <a:pt x="2101" y="5727"/>
                    <a:pt x="2169" y="5727"/>
                    <a:pt x="2192" y="5682"/>
                  </a:cubicBezTo>
                  <a:cubicBezTo>
                    <a:pt x="2284" y="5568"/>
                    <a:pt x="2284" y="5431"/>
                    <a:pt x="2192" y="5317"/>
                  </a:cubicBezTo>
                  <a:cubicBezTo>
                    <a:pt x="2147" y="5271"/>
                    <a:pt x="2078" y="5294"/>
                    <a:pt x="2010" y="5271"/>
                  </a:cubicBezTo>
                  <a:close/>
                  <a:moveTo>
                    <a:pt x="1085" y="5385"/>
                  </a:moveTo>
                  <a:cubicBezTo>
                    <a:pt x="1034" y="5385"/>
                    <a:pt x="982" y="5408"/>
                    <a:pt x="937" y="5454"/>
                  </a:cubicBezTo>
                  <a:cubicBezTo>
                    <a:pt x="868" y="5545"/>
                    <a:pt x="868" y="5659"/>
                    <a:pt x="937" y="5727"/>
                  </a:cubicBezTo>
                  <a:cubicBezTo>
                    <a:pt x="982" y="5773"/>
                    <a:pt x="1034" y="5796"/>
                    <a:pt x="1085" y="5796"/>
                  </a:cubicBezTo>
                  <a:cubicBezTo>
                    <a:pt x="1137" y="5796"/>
                    <a:pt x="1188" y="5773"/>
                    <a:pt x="1234" y="5727"/>
                  </a:cubicBezTo>
                  <a:cubicBezTo>
                    <a:pt x="1325" y="5659"/>
                    <a:pt x="1325" y="5545"/>
                    <a:pt x="1234" y="5454"/>
                  </a:cubicBezTo>
                  <a:cubicBezTo>
                    <a:pt x="1188" y="5408"/>
                    <a:pt x="1137" y="5385"/>
                    <a:pt x="1085" y="5385"/>
                  </a:cubicBezTo>
                  <a:close/>
                  <a:moveTo>
                    <a:pt x="123" y="5490"/>
                  </a:moveTo>
                  <a:cubicBezTo>
                    <a:pt x="113" y="5490"/>
                    <a:pt x="108" y="5506"/>
                    <a:pt x="92" y="5522"/>
                  </a:cubicBezTo>
                  <a:cubicBezTo>
                    <a:pt x="92" y="5613"/>
                    <a:pt x="47" y="5705"/>
                    <a:pt x="24" y="5773"/>
                  </a:cubicBezTo>
                  <a:cubicBezTo>
                    <a:pt x="24" y="5819"/>
                    <a:pt x="24" y="5842"/>
                    <a:pt x="69" y="5842"/>
                  </a:cubicBezTo>
                  <a:cubicBezTo>
                    <a:pt x="138" y="5842"/>
                    <a:pt x="184" y="5842"/>
                    <a:pt x="229" y="5819"/>
                  </a:cubicBezTo>
                  <a:cubicBezTo>
                    <a:pt x="252" y="5819"/>
                    <a:pt x="252" y="5796"/>
                    <a:pt x="275" y="5796"/>
                  </a:cubicBezTo>
                  <a:cubicBezTo>
                    <a:pt x="298" y="5705"/>
                    <a:pt x="298" y="5636"/>
                    <a:pt x="275" y="5545"/>
                  </a:cubicBezTo>
                  <a:cubicBezTo>
                    <a:pt x="252" y="5545"/>
                    <a:pt x="252" y="5522"/>
                    <a:pt x="252" y="5522"/>
                  </a:cubicBezTo>
                  <a:cubicBezTo>
                    <a:pt x="206" y="5499"/>
                    <a:pt x="184" y="5499"/>
                    <a:pt x="138" y="5499"/>
                  </a:cubicBezTo>
                  <a:cubicBezTo>
                    <a:pt x="131" y="5493"/>
                    <a:pt x="127" y="5490"/>
                    <a:pt x="123" y="5490"/>
                  </a:cubicBezTo>
                  <a:close/>
                  <a:moveTo>
                    <a:pt x="9687" y="5411"/>
                  </a:moveTo>
                  <a:cubicBezTo>
                    <a:pt x="9589" y="5411"/>
                    <a:pt x="9488" y="5451"/>
                    <a:pt x="9405" y="5522"/>
                  </a:cubicBezTo>
                  <a:cubicBezTo>
                    <a:pt x="9268" y="5682"/>
                    <a:pt x="9268" y="5887"/>
                    <a:pt x="9428" y="6047"/>
                  </a:cubicBezTo>
                  <a:cubicBezTo>
                    <a:pt x="9494" y="6124"/>
                    <a:pt x="9581" y="6158"/>
                    <a:pt x="9671" y="6158"/>
                  </a:cubicBezTo>
                  <a:cubicBezTo>
                    <a:pt x="9768" y="6158"/>
                    <a:pt x="9870" y="6118"/>
                    <a:pt x="9953" y="6047"/>
                  </a:cubicBezTo>
                  <a:cubicBezTo>
                    <a:pt x="10090" y="5887"/>
                    <a:pt x="10090" y="5682"/>
                    <a:pt x="9930" y="5522"/>
                  </a:cubicBezTo>
                  <a:cubicBezTo>
                    <a:pt x="9864" y="5445"/>
                    <a:pt x="9777" y="5411"/>
                    <a:pt x="9687" y="5411"/>
                  </a:cubicBezTo>
                  <a:close/>
                  <a:moveTo>
                    <a:pt x="8743" y="5522"/>
                  </a:moveTo>
                  <a:cubicBezTo>
                    <a:pt x="8652" y="5522"/>
                    <a:pt x="8538" y="5568"/>
                    <a:pt x="8492" y="5613"/>
                  </a:cubicBezTo>
                  <a:cubicBezTo>
                    <a:pt x="8424" y="5682"/>
                    <a:pt x="8378" y="5773"/>
                    <a:pt x="8355" y="5864"/>
                  </a:cubicBezTo>
                  <a:cubicBezTo>
                    <a:pt x="8355" y="5979"/>
                    <a:pt x="8401" y="6070"/>
                    <a:pt x="8469" y="6138"/>
                  </a:cubicBezTo>
                  <a:cubicBezTo>
                    <a:pt x="8538" y="6207"/>
                    <a:pt x="8629" y="6252"/>
                    <a:pt x="8720" y="6252"/>
                  </a:cubicBezTo>
                  <a:cubicBezTo>
                    <a:pt x="8812" y="6252"/>
                    <a:pt x="8926" y="6207"/>
                    <a:pt x="8971" y="6138"/>
                  </a:cubicBezTo>
                  <a:cubicBezTo>
                    <a:pt x="9040" y="6093"/>
                    <a:pt x="9085" y="6001"/>
                    <a:pt x="9085" y="5887"/>
                  </a:cubicBezTo>
                  <a:cubicBezTo>
                    <a:pt x="9108" y="5796"/>
                    <a:pt x="9040" y="5705"/>
                    <a:pt x="8994" y="5613"/>
                  </a:cubicBezTo>
                  <a:cubicBezTo>
                    <a:pt x="8903" y="5591"/>
                    <a:pt x="8834" y="5522"/>
                    <a:pt x="8743" y="5522"/>
                  </a:cubicBezTo>
                  <a:close/>
                  <a:moveTo>
                    <a:pt x="7791" y="5582"/>
                  </a:moveTo>
                  <a:cubicBezTo>
                    <a:pt x="7705" y="5582"/>
                    <a:pt x="7616" y="5622"/>
                    <a:pt x="7533" y="5705"/>
                  </a:cubicBezTo>
                  <a:cubicBezTo>
                    <a:pt x="7465" y="5773"/>
                    <a:pt x="7442" y="5842"/>
                    <a:pt x="7442" y="5933"/>
                  </a:cubicBezTo>
                  <a:cubicBezTo>
                    <a:pt x="7442" y="6024"/>
                    <a:pt x="7488" y="6116"/>
                    <a:pt x="7556" y="6184"/>
                  </a:cubicBezTo>
                  <a:cubicBezTo>
                    <a:pt x="7622" y="6250"/>
                    <a:pt x="7698" y="6284"/>
                    <a:pt x="7775" y="6284"/>
                  </a:cubicBezTo>
                  <a:cubicBezTo>
                    <a:pt x="7858" y="6284"/>
                    <a:pt x="7942" y="6244"/>
                    <a:pt x="8013" y="6161"/>
                  </a:cubicBezTo>
                  <a:cubicBezTo>
                    <a:pt x="8172" y="6024"/>
                    <a:pt x="8172" y="5842"/>
                    <a:pt x="8013" y="5682"/>
                  </a:cubicBezTo>
                  <a:cubicBezTo>
                    <a:pt x="7947" y="5616"/>
                    <a:pt x="7870" y="5582"/>
                    <a:pt x="7791" y="5582"/>
                  </a:cubicBezTo>
                  <a:close/>
                  <a:moveTo>
                    <a:pt x="6841" y="5702"/>
                  </a:moveTo>
                  <a:cubicBezTo>
                    <a:pt x="6743" y="5702"/>
                    <a:pt x="6645" y="5736"/>
                    <a:pt x="6598" y="5796"/>
                  </a:cubicBezTo>
                  <a:cubicBezTo>
                    <a:pt x="6483" y="5910"/>
                    <a:pt x="6483" y="6161"/>
                    <a:pt x="6598" y="6252"/>
                  </a:cubicBezTo>
                  <a:cubicBezTo>
                    <a:pt x="6655" y="6310"/>
                    <a:pt x="6746" y="6338"/>
                    <a:pt x="6837" y="6338"/>
                  </a:cubicBezTo>
                  <a:cubicBezTo>
                    <a:pt x="6928" y="6338"/>
                    <a:pt x="7020" y="6310"/>
                    <a:pt x="7077" y="6252"/>
                  </a:cubicBezTo>
                  <a:cubicBezTo>
                    <a:pt x="7191" y="6138"/>
                    <a:pt x="7168" y="5887"/>
                    <a:pt x="7077" y="5796"/>
                  </a:cubicBezTo>
                  <a:cubicBezTo>
                    <a:pt x="7022" y="5731"/>
                    <a:pt x="6931" y="5702"/>
                    <a:pt x="6841" y="5702"/>
                  </a:cubicBezTo>
                  <a:close/>
                  <a:moveTo>
                    <a:pt x="5892" y="5821"/>
                  </a:moveTo>
                  <a:cubicBezTo>
                    <a:pt x="5808" y="5821"/>
                    <a:pt x="5722" y="5850"/>
                    <a:pt x="5662" y="5910"/>
                  </a:cubicBezTo>
                  <a:cubicBezTo>
                    <a:pt x="5548" y="6024"/>
                    <a:pt x="5548" y="6230"/>
                    <a:pt x="5662" y="6344"/>
                  </a:cubicBezTo>
                  <a:cubicBezTo>
                    <a:pt x="5713" y="6395"/>
                    <a:pt x="5783" y="6419"/>
                    <a:pt x="5855" y="6419"/>
                  </a:cubicBezTo>
                  <a:cubicBezTo>
                    <a:pt x="5942" y="6419"/>
                    <a:pt x="6033" y="6384"/>
                    <a:pt x="6095" y="6321"/>
                  </a:cubicBezTo>
                  <a:cubicBezTo>
                    <a:pt x="6209" y="6207"/>
                    <a:pt x="6209" y="6024"/>
                    <a:pt x="6095" y="5887"/>
                  </a:cubicBezTo>
                  <a:cubicBezTo>
                    <a:pt x="6041" y="5844"/>
                    <a:pt x="5967" y="5821"/>
                    <a:pt x="5892" y="5821"/>
                  </a:cubicBezTo>
                  <a:close/>
                  <a:moveTo>
                    <a:pt x="4994" y="5904"/>
                  </a:moveTo>
                  <a:cubicBezTo>
                    <a:pt x="4980" y="5904"/>
                    <a:pt x="4967" y="5906"/>
                    <a:pt x="4954" y="5910"/>
                  </a:cubicBezTo>
                  <a:cubicBezTo>
                    <a:pt x="4863" y="5910"/>
                    <a:pt x="4794" y="5933"/>
                    <a:pt x="4726" y="6001"/>
                  </a:cubicBezTo>
                  <a:cubicBezTo>
                    <a:pt x="4680" y="6047"/>
                    <a:pt x="4657" y="6138"/>
                    <a:pt x="4657" y="6207"/>
                  </a:cubicBezTo>
                  <a:cubicBezTo>
                    <a:pt x="4657" y="6275"/>
                    <a:pt x="4703" y="6367"/>
                    <a:pt x="4749" y="6389"/>
                  </a:cubicBezTo>
                  <a:cubicBezTo>
                    <a:pt x="4794" y="6458"/>
                    <a:pt x="4886" y="6481"/>
                    <a:pt x="4954" y="6481"/>
                  </a:cubicBezTo>
                  <a:cubicBezTo>
                    <a:pt x="5023" y="6481"/>
                    <a:pt x="5114" y="6435"/>
                    <a:pt x="5182" y="6412"/>
                  </a:cubicBezTo>
                  <a:cubicBezTo>
                    <a:pt x="5205" y="6321"/>
                    <a:pt x="5251" y="6252"/>
                    <a:pt x="5251" y="6184"/>
                  </a:cubicBezTo>
                  <a:cubicBezTo>
                    <a:pt x="5251" y="6116"/>
                    <a:pt x="5205" y="6024"/>
                    <a:pt x="5160" y="5979"/>
                  </a:cubicBezTo>
                  <a:cubicBezTo>
                    <a:pt x="5122" y="5941"/>
                    <a:pt x="5055" y="5904"/>
                    <a:pt x="4994" y="5904"/>
                  </a:cubicBezTo>
                  <a:close/>
                  <a:moveTo>
                    <a:pt x="4004" y="6007"/>
                  </a:moveTo>
                  <a:cubicBezTo>
                    <a:pt x="3938" y="6007"/>
                    <a:pt x="3870" y="6036"/>
                    <a:pt x="3813" y="6093"/>
                  </a:cubicBezTo>
                  <a:cubicBezTo>
                    <a:pt x="3699" y="6207"/>
                    <a:pt x="3699" y="6367"/>
                    <a:pt x="3813" y="6481"/>
                  </a:cubicBezTo>
                  <a:cubicBezTo>
                    <a:pt x="3867" y="6535"/>
                    <a:pt x="3932" y="6564"/>
                    <a:pt x="3997" y="6564"/>
                  </a:cubicBezTo>
                  <a:cubicBezTo>
                    <a:pt x="4069" y="6564"/>
                    <a:pt x="4141" y="6529"/>
                    <a:pt x="4201" y="6458"/>
                  </a:cubicBezTo>
                  <a:cubicBezTo>
                    <a:pt x="4315" y="6344"/>
                    <a:pt x="4315" y="6207"/>
                    <a:pt x="4178" y="6093"/>
                  </a:cubicBezTo>
                  <a:cubicBezTo>
                    <a:pt x="4132" y="6036"/>
                    <a:pt x="4070" y="6007"/>
                    <a:pt x="4004" y="6007"/>
                  </a:cubicBezTo>
                  <a:close/>
                  <a:moveTo>
                    <a:pt x="3064" y="6124"/>
                  </a:moveTo>
                  <a:cubicBezTo>
                    <a:pt x="3008" y="6124"/>
                    <a:pt x="2949" y="6158"/>
                    <a:pt x="2877" y="6230"/>
                  </a:cubicBezTo>
                  <a:cubicBezTo>
                    <a:pt x="2763" y="6344"/>
                    <a:pt x="2763" y="6435"/>
                    <a:pt x="2900" y="6549"/>
                  </a:cubicBezTo>
                  <a:cubicBezTo>
                    <a:pt x="2957" y="6606"/>
                    <a:pt x="3008" y="6635"/>
                    <a:pt x="3060" y="6635"/>
                  </a:cubicBezTo>
                  <a:cubicBezTo>
                    <a:pt x="3111" y="6635"/>
                    <a:pt x="3162" y="6606"/>
                    <a:pt x="3219" y="6549"/>
                  </a:cubicBezTo>
                  <a:cubicBezTo>
                    <a:pt x="3333" y="6412"/>
                    <a:pt x="3333" y="6321"/>
                    <a:pt x="3219" y="6207"/>
                  </a:cubicBezTo>
                  <a:cubicBezTo>
                    <a:pt x="3165" y="6152"/>
                    <a:pt x="3116" y="6124"/>
                    <a:pt x="3064" y="6124"/>
                  </a:cubicBezTo>
                  <a:close/>
                  <a:moveTo>
                    <a:pt x="2105" y="6204"/>
                  </a:moveTo>
                  <a:cubicBezTo>
                    <a:pt x="2041" y="6204"/>
                    <a:pt x="1978" y="6226"/>
                    <a:pt x="1941" y="6275"/>
                  </a:cubicBezTo>
                  <a:cubicBezTo>
                    <a:pt x="1850" y="6344"/>
                    <a:pt x="1873" y="6526"/>
                    <a:pt x="1941" y="6595"/>
                  </a:cubicBezTo>
                  <a:cubicBezTo>
                    <a:pt x="1987" y="6629"/>
                    <a:pt x="2050" y="6646"/>
                    <a:pt x="2112" y="6646"/>
                  </a:cubicBezTo>
                  <a:cubicBezTo>
                    <a:pt x="2175" y="6646"/>
                    <a:pt x="2238" y="6629"/>
                    <a:pt x="2284" y="6595"/>
                  </a:cubicBezTo>
                  <a:cubicBezTo>
                    <a:pt x="2352" y="6504"/>
                    <a:pt x="2352" y="6321"/>
                    <a:pt x="2261" y="6252"/>
                  </a:cubicBezTo>
                  <a:cubicBezTo>
                    <a:pt x="2218" y="6221"/>
                    <a:pt x="2161" y="6204"/>
                    <a:pt x="2105" y="6204"/>
                  </a:cubicBezTo>
                  <a:close/>
                  <a:moveTo>
                    <a:pt x="1165" y="6318"/>
                  </a:moveTo>
                  <a:cubicBezTo>
                    <a:pt x="1110" y="6318"/>
                    <a:pt x="1054" y="6340"/>
                    <a:pt x="1005" y="6389"/>
                  </a:cubicBezTo>
                  <a:cubicBezTo>
                    <a:pt x="937" y="6458"/>
                    <a:pt x="937" y="6595"/>
                    <a:pt x="1005" y="6663"/>
                  </a:cubicBezTo>
                  <a:cubicBezTo>
                    <a:pt x="1051" y="6698"/>
                    <a:pt x="1108" y="6715"/>
                    <a:pt x="1162" y="6715"/>
                  </a:cubicBezTo>
                  <a:cubicBezTo>
                    <a:pt x="1216" y="6715"/>
                    <a:pt x="1268" y="6698"/>
                    <a:pt x="1302" y="6663"/>
                  </a:cubicBezTo>
                  <a:cubicBezTo>
                    <a:pt x="1371" y="6595"/>
                    <a:pt x="1371" y="6458"/>
                    <a:pt x="1302" y="6367"/>
                  </a:cubicBezTo>
                  <a:cubicBezTo>
                    <a:pt x="1260" y="6335"/>
                    <a:pt x="1212" y="6318"/>
                    <a:pt x="1165" y="6318"/>
                  </a:cubicBezTo>
                  <a:close/>
                  <a:moveTo>
                    <a:pt x="206" y="6435"/>
                  </a:moveTo>
                  <a:cubicBezTo>
                    <a:pt x="172" y="6435"/>
                    <a:pt x="138" y="6458"/>
                    <a:pt x="92" y="6504"/>
                  </a:cubicBezTo>
                  <a:cubicBezTo>
                    <a:pt x="1" y="6572"/>
                    <a:pt x="1" y="6640"/>
                    <a:pt x="92" y="6732"/>
                  </a:cubicBezTo>
                  <a:cubicBezTo>
                    <a:pt x="138" y="6777"/>
                    <a:pt x="172" y="6800"/>
                    <a:pt x="206" y="6800"/>
                  </a:cubicBezTo>
                  <a:cubicBezTo>
                    <a:pt x="241" y="6800"/>
                    <a:pt x="275" y="6777"/>
                    <a:pt x="321" y="6732"/>
                  </a:cubicBezTo>
                  <a:cubicBezTo>
                    <a:pt x="412" y="6640"/>
                    <a:pt x="412" y="6595"/>
                    <a:pt x="321" y="6504"/>
                  </a:cubicBezTo>
                  <a:cubicBezTo>
                    <a:pt x="275" y="6458"/>
                    <a:pt x="241" y="6435"/>
                    <a:pt x="206" y="6435"/>
                  </a:cubicBezTo>
                  <a:close/>
                  <a:moveTo>
                    <a:pt x="9755" y="6376"/>
                  </a:moveTo>
                  <a:cubicBezTo>
                    <a:pt x="9618" y="6376"/>
                    <a:pt x="9501" y="6449"/>
                    <a:pt x="9428" y="6595"/>
                  </a:cubicBezTo>
                  <a:cubicBezTo>
                    <a:pt x="9382" y="6732"/>
                    <a:pt x="9405" y="6846"/>
                    <a:pt x="9473" y="6960"/>
                  </a:cubicBezTo>
                  <a:cubicBezTo>
                    <a:pt x="9499" y="6998"/>
                    <a:pt x="9517" y="7015"/>
                    <a:pt x="9536" y="7015"/>
                  </a:cubicBezTo>
                  <a:cubicBezTo>
                    <a:pt x="9551" y="7015"/>
                    <a:pt x="9567" y="7003"/>
                    <a:pt x="9588" y="6983"/>
                  </a:cubicBezTo>
                  <a:cubicBezTo>
                    <a:pt x="9588" y="6960"/>
                    <a:pt x="9610" y="6960"/>
                    <a:pt x="9633" y="6914"/>
                  </a:cubicBezTo>
                  <a:cubicBezTo>
                    <a:pt x="9702" y="6800"/>
                    <a:pt x="9816" y="6686"/>
                    <a:pt x="9884" y="6549"/>
                  </a:cubicBezTo>
                  <a:cubicBezTo>
                    <a:pt x="9884" y="6526"/>
                    <a:pt x="9907" y="6526"/>
                    <a:pt x="9907" y="6504"/>
                  </a:cubicBezTo>
                  <a:cubicBezTo>
                    <a:pt x="9976" y="6435"/>
                    <a:pt x="9976" y="6435"/>
                    <a:pt x="9862" y="6389"/>
                  </a:cubicBezTo>
                  <a:cubicBezTo>
                    <a:pt x="9825" y="6380"/>
                    <a:pt x="9789" y="6376"/>
                    <a:pt x="9755" y="6376"/>
                  </a:cubicBezTo>
                  <a:close/>
                  <a:moveTo>
                    <a:pt x="8803" y="6466"/>
                  </a:moveTo>
                  <a:cubicBezTo>
                    <a:pt x="8716" y="6466"/>
                    <a:pt x="8632" y="6500"/>
                    <a:pt x="8560" y="6572"/>
                  </a:cubicBezTo>
                  <a:cubicBezTo>
                    <a:pt x="8424" y="6709"/>
                    <a:pt x="8424" y="6892"/>
                    <a:pt x="8560" y="7051"/>
                  </a:cubicBezTo>
                  <a:cubicBezTo>
                    <a:pt x="8637" y="7117"/>
                    <a:pt x="8714" y="7151"/>
                    <a:pt x="8791" y="7151"/>
                  </a:cubicBezTo>
                  <a:cubicBezTo>
                    <a:pt x="8874" y="7151"/>
                    <a:pt x="8957" y="7111"/>
                    <a:pt x="9040" y="7029"/>
                  </a:cubicBezTo>
                  <a:cubicBezTo>
                    <a:pt x="9108" y="6983"/>
                    <a:pt x="9154" y="6914"/>
                    <a:pt x="9154" y="6800"/>
                  </a:cubicBezTo>
                  <a:cubicBezTo>
                    <a:pt x="9154" y="6709"/>
                    <a:pt x="9108" y="6640"/>
                    <a:pt x="9040" y="6549"/>
                  </a:cubicBezTo>
                  <a:cubicBezTo>
                    <a:pt x="8964" y="6495"/>
                    <a:pt x="8882" y="6466"/>
                    <a:pt x="8803" y="6466"/>
                  </a:cubicBezTo>
                  <a:close/>
                  <a:moveTo>
                    <a:pt x="7847" y="6569"/>
                  </a:moveTo>
                  <a:cubicBezTo>
                    <a:pt x="7765" y="6569"/>
                    <a:pt x="7678" y="6598"/>
                    <a:pt x="7602" y="6663"/>
                  </a:cubicBezTo>
                  <a:cubicBezTo>
                    <a:pt x="7488" y="6800"/>
                    <a:pt x="7488" y="7006"/>
                    <a:pt x="7625" y="7143"/>
                  </a:cubicBezTo>
                  <a:cubicBezTo>
                    <a:pt x="7693" y="7211"/>
                    <a:pt x="7773" y="7245"/>
                    <a:pt x="7853" y="7245"/>
                  </a:cubicBezTo>
                  <a:cubicBezTo>
                    <a:pt x="7933" y="7245"/>
                    <a:pt x="8013" y="7211"/>
                    <a:pt x="8081" y="7143"/>
                  </a:cubicBezTo>
                  <a:cubicBezTo>
                    <a:pt x="8241" y="7006"/>
                    <a:pt x="8218" y="6777"/>
                    <a:pt x="8081" y="6663"/>
                  </a:cubicBezTo>
                  <a:cubicBezTo>
                    <a:pt x="8022" y="6604"/>
                    <a:pt x="7937" y="6569"/>
                    <a:pt x="7847" y="6569"/>
                  </a:cubicBezTo>
                  <a:close/>
                  <a:moveTo>
                    <a:pt x="6925" y="6655"/>
                  </a:moveTo>
                  <a:cubicBezTo>
                    <a:pt x="6854" y="6655"/>
                    <a:pt x="6783" y="6694"/>
                    <a:pt x="6712" y="6777"/>
                  </a:cubicBezTo>
                  <a:cubicBezTo>
                    <a:pt x="6575" y="6914"/>
                    <a:pt x="6575" y="7051"/>
                    <a:pt x="6712" y="7188"/>
                  </a:cubicBezTo>
                  <a:cubicBezTo>
                    <a:pt x="6792" y="7257"/>
                    <a:pt x="6860" y="7291"/>
                    <a:pt x="6928" y="7291"/>
                  </a:cubicBezTo>
                  <a:cubicBezTo>
                    <a:pt x="6997" y="7291"/>
                    <a:pt x="7065" y="7257"/>
                    <a:pt x="7145" y="7188"/>
                  </a:cubicBezTo>
                  <a:cubicBezTo>
                    <a:pt x="7282" y="7029"/>
                    <a:pt x="7282" y="6914"/>
                    <a:pt x="7122" y="6755"/>
                  </a:cubicBezTo>
                  <a:cubicBezTo>
                    <a:pt x="7057" y="6689"/>
                    <a:pt x="6991" y="6655"/>
                    <a:pt x="6925" y="6655"/>
                  </a:cubicBezTo>
                  <a:close/>
                  <a:moveTo>
                    <a:pt x="5981" y="6763"/>
                  </a:moveTo>
                  <a:cubicBezTo>
                    <a:pt x="5897" y="6763"/>
                    <a:pt x="5813" y="6797"/>
                    <a:pt x="5753" y="6869"/>
                  </a:cubicBezTo>
                  <a:cubicBezTo>
                    <a:pt x="5639" y="6983"/>
                    <a:pt x="5639" y="7165"/>
                    <a:pt x="5776" y="7280"/>
                  </a:cubicBezTo>
                  <a:cubicBezTo>
                    <a:pt x="5833" y="7337"/>
                    <a:pt x="5907" y="7365"/>
                    <a:pt x="5981" y="7365"/>
                  </a:cubicBezTo>
                  <a:cubicBezTo>
                    <a:pt x="6055" y="7365"/>
                    <a:pt x="6130" y="7337"/>
                    <a:pt x="6187" y="7280"/>
                  </a:cubicBezTo>
                  <a:cubicBezTo>
                    <a:pt x="6301" y="7165"/>
                    <a:pt x="6301" y="6960"/>
                    <a:pt x="6187" y="6846"/>
                  </a:cubicBezTo>
                  <a:cubicBezTo>
                    <a:pt x="6132" y="6791"/>
                    <a:pt x="6057" y="6763"/>
                    <a:pt x="5981" y="6763"/>
                  </a:cubicBezTo>
                  <a:close/>
                  <a:moveTo>
                    <a:pt x="5023" y="6892"/>
                  </a:moveTo>
                  <a:cubicBezTo>
                    <a:pt x="4931" y="6892"/>
                    <a:pt x="4886" y="6914"/>
                    <a:pt x="4840" y="6983"/>
                  </a:cubicBezTo>
                  <a:cubicBezTo>
                    <a:pt x="4771" y="7029"/>
                    <a:pt x="4749" y="7097"/>
                    <a:pt x="4749" y="7165"/>
                  </a:cubicBezTo>
                  <a:cubicBezTo>
                    <a:pt x="4749" y="7257"/>
                    <a:pt x="4771" y="7302"/>
                    <a:pt x="4840" y="7348"/>
                  </a:cubicBezTo>
                  <a:cubicBezTo>
                    <a:pt x="4886" y="7417"/>
                    <a:pt x="4954" y="7439"/>
                    <a:pt x="5023" y="7439"/>
                  </a:cubicBezTo>
                  <a:cubicBezTo>
                    <a:pt x="5114" y="7439"/>
                    <a:pt x="5182" y="7417"/>
                    <a:pt x="5205" y="7348"/>
                  </a:cubicBezTo>
                  <a:cubicBezTo>
                    <a:pt x="5274" y="7302"/>
                    <a:pt x="5296" y="7257"/>
                    <a:pt x="5296" y="7165"/>
                  </a:cubicBezTo>
                  <a:cubicBezTo>
                    <a:pt x="5296" y="7074"/>
                    <a:pt x="5274" y="7029"/>
                    <a:pt x="5205" y="6960"/>
                  </a:cubicBezTo>
                  <a:cubicBezTo>
                    <a:pt x="5160" y="6914"/>
                    <a:pt x="5114" y="6892"/>
                    <a:pt x="5023" y="6892"/>
                  </a:cubicBezTo>
                  <a:close/>
                  <a:moveTo>
                    <a:pt x="4087" y="6937"/>
                  </a:moveTo>
                  <a:cubicBezTo>
                    <a:pt x="4041" y="6937"/>
                    <a:pt x="3950" y="6983"/>
                    <a:pt x="3904" y="7006"/>
                  </a:cubicBezTo>
                  <a:cubicBezTo>
                    <a:pt x="3836" y="7051"/>
                    <a:pt x="3813" y="7143"/>
                    <a:pt x="3813" y="7211"/>
                  </a:cubicBezTo>
                  <a:cubicBezTo>
                    <a:pt x="3813" y="7257"/>
                    <a:pt x="3836" y="7325"/>
                    <a:pt x="3881" y="7394"/>
                  </a:cubicBezTo>
                  <a:cubicBezTo>
                    <a:pt x="3927" y="7462"/>
                    <a:pt x="4018" y="7462"/>
                    <a:pt x="4087" y="7485"/>
                  </a:cubicBezTo>
                  <a:cubicBezTo>
                    <a:pt x="4132" y="7485"/>
                    <a:pt x="4201" y="7439"/>
                    <a:pt x="4269" y="7417"/>
                  </a:cubicBezTo>
                  <a:cubicBezTo>
                    <a:pt x="4292" y="7348"/>
                    <a:pt x="4338" y="7280"/>
                    <a:pt x="4338" y="7211"/>
                  </a:cubicBezTo>
                  <a:cubicBezTo>
                    <a:pt x="4338" y="7143"/>
                    <a:pt x="4292" y="7074"/>
                    <a:pt x="4269" y="7029"/>
                  </a:cubicBezTo>
                  <a:cubicBezTo>
                    <a:pt x="4224" y="6960"/>
                    <a:pt x="4155" y="6960"/>
                    <a:pt x="4087" y="6937"/>
                  </a:cubicBezTo>
                  <a:close/>
                  <a:moveTo>
                    <a:pt x="3128" y="7057"/>
                  </a:moveTo>
                  <a:cubicBezTo>
                    <a:pt x="3077" y="7057"/>
                    <a:pt x="3025" y="7086"/>
                    <a:pt x="2968" y="7143"/>
                  </a:cubicBezTo>
                  <a:cubicBezTo>
                    <a:pt x="2854" y="7257"/>
                    <a:pt x="2854" y="7371"/>
                    <a:pt x="2968" y="7462"/>
                  </a:cubicBezTo>
                  <a:cubicBezTo>
                    <a:pt x="3025" y="7519"/>
                    <a:pt x="3077" y="7548"/>
                    <a:pt x="3128" y="7548"/>
                  </a:cubicBezTo>
                  <a:cubicBezTo>
                    <a:pt x="3179" y="7548"/>
                    <a:pt x="3231" y="7519"/>
                    <a:pt x="3288" y="7462"/>
                  </a:cubicBezTo>
                  <a:cubicBezTo>
                    <a:pt x="3402" y="7371"/>
                    <a:pt x="3402" y="7257"/>
                    <a:pt x="3288" y="7143"/>
                  </a:cubicBezTo>
                  <a:cubicBezTo>
                    <a:pt x="3231" y="7086"/>
                    <a:pt x="3179" y="7057"/>
                    <a:pt x="3128" y="7057"/>
                  </a:cubicBezTo>
                  <a:close/>
                  <a:moveTo>
                    <a:pt x="2181" y="7188"/>
                  </a:moveTo>
                  <a:cubicBezTo>
                    <a:pt x="2135" y="7188"/>
                    <a:pt x="2090" y="7211"/>
                    <a:pt x="2032" y="7257"/>
                  </a:cubicBezTo>
                  <a:cubicBezTo>
                    <a:pt x="1941" y="7348"/>
                    <a:pt x="1918" y="7439"/>
                    <a:pt x="2032" y="7531"/>
                  </a:cubicBezTo>
                  <a:cubicBezTo>
                    <a:pt x="2078" y="7588"/>
                    <a:pt x="2124" y="7616"/>
                    <a:pt x="2172" y="7616"/>
                  </a:cubicBezTo>
                  <a:cubicBezTo>
                    <a:pt x="2221" y="7616"/>
                    <a:pt x="2272" y="7588"/>
                    <a:pt x="2329" y="7531"/>
                  </a:cubicBezTo>
                  <a:cubicBezTo>
                    <a:pt x="2420" y="7439"/>
                    <a:pt x="2420" y="7371"/>
                    <a:pt x="2329" y="7257"/>
                  </a:cubicBezTo>
                  <a:cubicBezTo>
                    <a:pt x="2272" y="7211"/>
                    <a:pt x="2226" y="7188"/>
                    <a:pt x="2181" y="7188"/>
                  </a:cubicBezTo>
                  <a:close/>
                  <a:moveTo>
                    <a:pt x="1230" y="7298"/>
                  </a:moveTo>
                  <a:cubicBezTo>
                    <a:pt x="1126" y="7298"/>
                    <a:pt x="1074" y="7365"/>
                    <a:pt x="1074" y="7485"/>
                  </a:cubicBezTo>
                  <a:cubicBezTo>
                    <a:pt x="1074" y="7599"/>
                    <a:pt x="1142" y="7645"/>
                    <a:pt x="1234" y="7645"/>
                  </a:cubicBezTo>
                  <a:cubicBezTo>
                    <a:pt x="1279" y="7645"/>
                    <a:pt x="1348" y="7622"/>
                    <a:pt x="1393" y="7622"/>
                  </a:cubicBezTo>
                  <a:cubicBezTo>
                    <a:pt x="1439" y="7554"/>
                    <a:pt x="1439" y="7371"/>
                    <a:pt x="1393" y="7325"/>
                  </a:cubicBezTo>
                  <a:cubicBezTo>
                    <a:pt x="1371" y="7302"/>
                    <a:pt x="1325" y="7302"/>
                    <a:pt x="1279" y="7302"/>
                  </a:cubicBezTo>
                  <a:cubicBezTo>
                    <a:pt x="1262" y="7300"/>
                    <a:pt x="1246" y="7298"/>
                    <a:pt x="1230" y="7298"/>
                  </a:cubicBezTo>
                  <a:close/>
                  <a:moveTo>
                    <a:pt x="309" y="7405"/>
                  </a:moveTo>
                  <a:cubicBezTo>
                    <a:pt x="263" y="7405"/>
                    <a:pt x="218" y="7417"/>
                    <a:pt x="184" y="7439"/>
                  </a:cubicBezTo>
                  <a:cubicBezTo>
                    <a:pt x="138" y="7485"/>
                    <a:pt x="138" y="7622"/>
                    <a:pt x="184" y="7690"/>
                  </a:cubicBezTo>
                  <a:cubicBezTo>
                    <a:pt x="206" y="7713"/>
                    <a:pt x="252" y="7725"/>
                    <a:pt x="298" y="7725"/>
                  </a:cubicBezTo>
                  <a:cubicBezTo>
                    <a:pt x="343" y="7725"/>
                    <a:pt x="389" y="7713"/>
                    <a:pt x="412" y="7690"/>
                  </a:cubicBezTo>
                  <a:cubicBezTo>
                    <a:pt x="480" y="7645"/>
                    <a:pt x="480" y="7508"/>
                    <a:pt x="435" y="7439"/>
                  </a:cubicBezTo>
                  <a:cubicBezTo>
                    <a:pt x="400" y="7417"/>
                    <a:pt x="355" y="7405"/>
                    <a:pt x="309" y="7405"/>
                  </a:cubicBezTo>
                  <a:close/>
                  <a:moveTo>
                    <a:pt x="8895" y="7413"/>
                  </a:moveTo>
                  <a:cubicBezTo>
                    <a:pt x="8822" y="7413"/>
                    <a:pt x="8746" y="7436"/>
                    <a:pt x="8697" y="7485"/>
                  </a:cubicBezTo>
                  <a:cubicBezTo>
                    <a:pt x="8560" y="7576"/>
                    <a:pt x="8515" y="7713"/>
                    <a:pt x="8583" y="7873"/>
                  </a:cubicBezTo>
                  <a:cubicBezTo>
                    <a:pt x="8583" y="7889"/>
                    <a:pt x="8572" y="7905"/>
                    <a:pt x="8581" y="7905"/>
                  </a:cubicBezTo>
                  <a:cubicBezTo>
                    <a:pt x="8585" y="7905"/>
                    <a:pt x="8593" y="7903"/>
                    <a:pt x="8606" y="7896"/>
                  </a:cubicBezTo>
                  <a:cubicBezTo>
                    <a:pt x="8697" y="7827"/>
                    <a:pt x="8789" y="7759"/>
                    <a:pt x="8880" y="7690"/>
                  </a:cubicBezTo>
                  <a:cubicBezTo>
                    <a:pt x="8926" y="7622"/>
                    <a:pt x="8971" y="7554"/>
                    <a:pt x="9063" y="7531"/>
                  </a:cubicBezTo>
                  <a:cubicBezTo>
                    <a:pt x="9108" y="7508"/>
                    <a:pt x="9108" y="7485"/>
                    <a:pt x="9063" y="7462"/>
                  </a:cubicBezTo>
                  <a:cubicBezTo>
                    <a:pt x="9020" y="7430"/>
                    <a:pt x="8958" y="7413"/>
                    <a:pt x="8895" y="7413"/>
                  </a:cubicBezTo>
                  <a:close/>
                  <a:moveTo>
                    <a:pt x="7933" y="7536"/>
                  </a:moveTo>
                  <a:cubicBezTo>
                    <a:pt x="7841" y="7536"/>
                    <a:pt x="7750" y="7565"/>
                    <a:pt x="7693" y="7622"/>
                  </a:cubicBezTo>
                  <a:cubicBezTo>
                    <a:pt x="7602" y="7736"/>
                    <a:pt x="7602" y="7987"/>
                    <a:pt x="7716" y="8078"/>
                  </a:cubicBezTo>
                  <a:cubicBezTo>
                    <a:pt x="7770" y="8144"/>
                    <a:pt x="7856" y="8173"/>
                    <a:pt x="7943" y="8173"/>
                  </a:cubicBezTo>
                  <a:cubicBezTo>
                    <a:pt x="8039" y="8173"/>
                    <a:pt x="8136" y="8138"/>
                    <a:pt x="8195" y="8078"/>
                  </a:cubicBezTo>
                  <a:cubicBezTo>
                    <a:pt x="8287" y="7964"/>
                    <a:pt x="8287" y="7713"/>
                    <a:pt x="8172" y="7622"/>
                  </a:cubicBezTo>
                  <a:cubicBezTo>
                    <a:pt x="8115" y="7565"/>
                    <a:pt x="8024" y="7536"/>
                    <a:pt x="7933" y="7536"/>
                  </a:cubicBezTo>
                  <a:close/>
                  <a:moveTo>
                    <a:pt x="7008" y="7599"/>
                  </a:moveTo>
                  <a:cubicBezTo>
                    <a:pt x="6940" y="7599"/>
                    <a:pt x="6871" y="7645"/>
                    <a:pt x="6803" y="7713"/>
                  </a:cubicBezTo>
                  <a:cubicBezTo>
                    <a:pt x="6734" y="7782"/>
                    <a:pt x="6712" y="7850"/>
                    <a:pt x="6712" y="7919"/>
                  </a:cubicBezTo>
                  <a:cubicBezTo>
                    <a:pt x="6712" y="7987"/>
                    <a:pt x="6712" y="8101"/>
                    <a:pt x="6826" y="8147"/>
                  </a:cubicBezTo>
                  <a:cubicBezTo>
                    <a:pt x="6849" y="8238"/>
                    <a:pt x="6963" y="8238"/>
                    <a:pt x="7031" y="8238"/>
                  </a:cubicBezTo>
                  <a:cubicBezTo>
                    <a:pt x="7100" y="8238"/>
                    <a:pt x="7168" y="8193"/>
                    <a:pt x="7237" y="8124"/>
                  </a:cubicBezTo>
                  <a:cubicBezTo>
                    <a:pt x="7305" y="8056"/>
                    <a:pt x="7328" y="7987"/>
                    <a:pt x="7328" y="7919"/>
                  </a:cubicBezTo>
                  <a:cubicBezTo>
                    <a:pt x="7328" y="7850"/>
                    <a:pt x="7305" y="7759"/>
                    <a:pt x="7237" y="7690"/>
                  </a:cubicBezTo>
                  <a:cubicBezTo>
                    <a:pt x="7168" y="7622"/>
                    <a:pt x="7077" y="7599"/>
                    <a:pt x="7008" y="7599"/>
                  </a:cubicBezTo>
                  <a:close/>
                  <a:moveTo>
                    <a:pt x="6041" y="7713"/>
                  </a:moveTo>
                  <a:cubicBezTo>
                    <a:pt x="5958" y="7713"/>
                    <a:pt x="5879" y="7736"/>
                    <a:pt x="5844" y="7782"/>
                  </a:cubicBezTo>
                  <a:cubicBezTo>
                    <a:pt x="5730" y="7873"/>
                    <a:pt x="5730" y="8124"/>
                    <a:pt x="5844" y="8215"/>
                  </a:cubicBezTo>
                  <a:cubicBezTo>
                    <a:pt x="5887" y="8259"/>
                    <a:pt x="5966" y="8281"/>
                    <a:pt x="6047" y="8281"/>
                  </a:cubicBezTo>
                  <a:cubicBezTo>
                    <a:pt x="6137" y="8281"/>
                    <a:pt x="6230" y="8253"/>
                    <a:pt x="6278" y="8193"/>
                  </a:cubicBezTo>
                  <a:cubicBezTo>
                    <a:pt x="6346" y="8101"/>
                    <a:pt x="6346" y="7850"/>
                    <a:pt x="6255" y="7782"/>
                  </a:cubicBezTo>
                  <a:cubicBezTo>
                    <a:pt x="6209" y="7736"/>
                    <a:pt x="6124" y="7713"/>
                    <a:pt x="6041" y="7713"/>
                  </a:cubicBezTo>
                  <a:close/>
                  <a:moveTo>
                    <a:pt x="5102" y="7810"/>
                  </a:moveTo>
                  <a:cubicBezTo>
                    <a:pt x="5034" y="7810"/>
                    <a:pt x="4966" y="7839"/>
                    <a:pt x="4908" y="7896"/>
                  </a:cubicBezTo>
                  <a:cubicBezTo>
                    <a:pt x="4794" y="8010"/>
                    <a:pt x="4794" y="8170"/>
                    <a:pt x="4908" y="8284"/>
                  </a:cubicBezTo>
                  <a:cubicBezTo>
                    <a:pt x="4966" y="8341"/>
                    <a:pt x="5034" y="8370"/>
                    <a:pt x="5102" y="8370"/>
                  </a:cubicBezTo>
                  <a:cubicBezTo>
                    <a:pt x="5171" y="8370"/>
                    <a:pt x="5239" y="8341"/>
                    <a:pt x="5296" y="8284"/>
                  </a:cubicBezTo>
                  <a:cubicBezTo>
                    <a:pt x="5388" y="8170"/>
                    <a:pt x="5411" y="8010"/>
                    <a:pt x="5296" y="7896"/>
                  </a:cubicBezTo>
                  <a:cubicBezTo>
                    <a:pt x="5239" y="7839"/>
                    <a:pt x="5171" y="7810"/>
                    <a:pt x="5102" y="7810"/>
                  </a:cubicBezTo>
                  <a:close/>
                  <a:moveTo>
                    <a:pt x="4161" y="7903"/>
                  </a:moveTo>
                  <a:cubicBezTo>
                    <a:pt x="4099" y="7903"/>
                    <a:pt x="4047" y="7947"/>
                    <a:pt x="3995" y="7964"/>
                  </a:cubicBezTo>
                  <a:cubicBezTo>
                    <a:pt x="3950" y="7987"/>
                    <a:pt x="3950" y="8078"/>
                    <a:pt x="3927" y="8124"/>
                  </a:cubicBezTo>
                  <a:cubicBezTo>
                    <a:pt x="3904" y="8215"/>
                    <a:pt x="3950" y="8261"/>
                    <a:pt x="3973" y="8352"/>
                  </a:cubicBezTo>
                  <a:cubicBezTo>
                    <a:pt x="4041" y="8352"/>
                    <a:pt x="4087" y="8421"/>
                    <a:pt x="4155" y="8421"/>
                  </a:cubicBezTo>
                  <a:cubicBezTo>
                    <a:pt x="4247" y="8421"/>
                    <a:pt x="4292" y="8375"/>
                    <a:pt x="4361" y="8352"/>
                  </a:cubicBezTo>
                  <a:cubicBezTo>
                    <a:pt x="4361" y="8284"/>
                    <a:pt x="4429" y="8261"/>
                    <a:pt x="4429" y="8193"/>
                  </a:cubicBezTo>
                  <a:cubicBezTo>
                    <a:pt x="4429" y="8101"/>
                    <a:pt x="4406" y="8033"/>
                    <a:pt x="4361" y="7987"/>
                  </a:cubicBezTo>
                  <a:cubicBezTo>
                    <a:pt x="4338" y="7942"/>
                    <a:pt x="4269" y="7919"/>
                    <a:pt x="4224" y="7919"/>
                  </a:cubicBezTo>
                  <a:cubicBezTo>
                    <a:pt x="4202" y="7908"/>
                    <a:pt x="4181" y="7903"/>
                    <a:pt x="4161" y="7903"/>
                  </a:cubicBezTo>
                  <a:close/>
                  <a:moveTo>
                    <a:pt x="3233" y="8030"/>
                  </a:moveTo>
                  <a:cubicBezTo>
                    <a:pt x="3166" y="8030"/>
                    <a:pt x="3096" y="8052"/>
                    <a:pt x="3060" y="8101"/>
                  </a:cubicBezTo>
                  <a:cubicBezTo>
                    <a:pt x="2968" y="8170"/>
                    <a:pt x="2968" y="8352"/>
                    <a:pt x="3060" y="8421"/>
                  </a:cubicBezTo>
                  <a:cubicBezTo>
                    <a:pt x="3105" y="8455"/>
                    <a:pt x="3168" y="8472"/>
                    <a:pt x="3228" y="8472"/>
                  </a:cubicBezTo>
                  <a:cubicBezTo>
                    <a:pt x="3288" y="8472"/>
                    <a:pt x="3345" y="8455"/>
                    <a:pt x="3379" y="8421"/>
                  </a:cubicBezTo>
                  <a:cubicBezTo>
                    <a:pt x="3470" y="8330"/>
                    <a:pt x="3448" y="8147"/>
                    <a:pt x="3379" y="8078"/>
                  </a:cubicBezTo>
                  <a:cubicBezTo>
                    <a:pt x="3347" y="8047"/>
                    <a:pt x="3291" y="8030"/>
                    <a:pt x="3233" y="8030"/>
                  </a:cubicBezTo>
                  <a:close/>
                  <a:moveTo>
                    <a:pt x="2272" y="8147"/>
                  </a:moveTo>
                  <a:cubicBezTo>
                    <a:pt x="2221" y="8147"/>
                    <a:pt x="2169" y="8170"/>
                    <a:pt x="2124" y="8215"/>
                  </a:cubicBezTo>
                  <a:cubicBezTo>
                    <a:pt x="2055" y="8284"/>
                    <a:pt x="2032" y="8398"/>
                    <a:pt x="2124" y="8489"/>
                  </a:cubicBezTo>
                  <a:cubicBezTo>
                    <a:pt x="2169" y="8535"/>
                    <a:pt x="2221" y="8558"/>
                    <a:pt x="2272" y="8558"/>
                  </a:cubicBezTo>
                  <a:cubicBezTo>
                    <a:pt x="2323" y="8558"/>
                    <a:pt x="2375" y="8535"/>
                    <a:pt x="2420" y="8489"/>
                  </a:cubicBezTo>
                  <a:cubicBezTo>
                    <a:pt x="2512" y="8398"/>
                    <a:pt x="2512" y="8284"/>
                    <a:pt x="2420" y="8215"/>
                  </a:cubicBezTo>
                  <a:cubicBezTo>
                    <a:pt x="2375" y="8170"/>
                    <a:pt x="2323" y="8147"/>
                    <a:pt x="2272" y="8147"/>
                  </a:cubicBezTo>
                  <a:close/>
                  <a:moveTo>
                    <a:pt x="1348" y="8238"/>
                  </a:moveTo>
                  <a:cubicBezTo>
                    <a:pt x="1313" y="8238"/>
                    <a:pt x="1279" y="8261"/>
                    <a:pt x="1234" y="8307"/>
                  </a:cubicBezTo>
                  <a:cubicBezTo>
                    <a:pt x="1142" y="8375"/>
                    <a:pt x="1142" y="8444"/>
                    <a:pt x="1234" y="8535"/>
                  </a:cubicBezTo>
                  <a:cubicBezTo>
                    <a:pt x="1270" y="8584"/>
                    <a:pt x="1307" y="8607"/>
                    <a:pt x="1347" y="8607"/>
                  </a:cubicBezTo>
                  <a:cubicBezTo>
                    <a:pt x="1382" y="8607"/>
                    <a:pt x="1419" y="8590"/>
                    <a:pt x="1462" y="8558"/>
                  </a:cubicBezTo>
                  <a:cubicBezTo>
                    <a:pt x="1553" y="8444"/>
                    <a:pt x="1553" y="8398"/>
                    <a:pt x="1462" y="8307"/>
                  </a:cubicBezTo>
                  <a:cubicBezTo>
                    <a:pt x="1416" y="8261"/>
                    <a:pt x="1382" y="8238"/>
                    <a:pt x="1348" y="8238"/>
                  </a:cubicBezTo>
                  <a:close/>
                  <a:moveTo>
                    <a:pt x="378" y="8330"/>
                  </a:moveTo>
                  <a:cubicBezTo>
                    <a:pt x="349" y="8330"/>
                    <a:pt x="321" y="8352"/>
                    <a:pt x="275" y="8398"/>
                  </a:cubicBezTo>
                  <a:cubicBezTo>
                    <a:pt x="184" y="8489"/>
                    <a:pt x="184" y="8512"/>
                    <a:pt x="275" y="8581"/>
                  </a:cubicBezTo>
                  <a:cubicBezTo>
                    <a:pt x="321" y="8626"/>
                    <a:pt x="343" y="8649"/>
                    <a:pt x="366" y="8649"/>
                  </a:cubicBezTo>
                  <a:cubicBezTo>
                    <a:pt x="389" y="8649"/>
                    <a:pt x="412" y="8626"/>
                    <a:pt x="458" y="8581"/>
                  </a:cubicBezTo>
                  <a:cubicBezTo>
                    <a:pt x="549" y="8512"/>
                    <a:pt x="549" y="8489"/>
                    <a:pt x="480" y="8398"/>
                  </a:cubicBezTo>
                  <a:cubicBezTo>
                    <a:pt x="435" y="8352"/>
                    <a:pt x="406" y="8330"/>
                    <a:pt x="378" y="8330"/>
                  </a:cubicBezTo>
                  <a:close/>
                  <a:moveTo>
                    <a:pt x="7061" y="8568"/>
                  </a:moveTo>
                  <a:cubicBezTo>
                    <a:pt x="6996" y="8568"/>
                    <a:pt x="6934" y="8586"/>
                    <a:pt x="6894" y="8626"/>
                  </a:cubicBezTo>
                  <a:cubicBezTo>
                    <a:pt x="6780" y="8718"/>
                    <a:pt x="6734" y="8923"/>
                    <a:pt x="6803" y="9037"/>
                  </a:cubicBezTo>
                  <a:cubicBezTo>
                    <a:pt x="6816" y="9064"/>
                    <a:pt x="6838" y="9075"/>
                    <a:pt x="6862" y="9075"/>
                  </a:cubicBezTo>
                  <a:cubicBezTo>
                    <a:pt x="6879" y="9075"/>
                    <a:pt x="6898" y="9069"/>
                    <a:pt x="6917" y="9060"/>
                  </a:cubicBezTo>
                  <a:cubicBezTo>
                    <a:pt x="7008" y="9014"/>
                    <a:pt x="7077" y="8969"/>
                    <a:pt x="7145" y="8923"/>
                  </a:cubicBezTo>
                  <a:cubicBezTo>
                    <a:pt x="7191" y="8900"/>
                    <a:pt x="7237" y="8877"/>
                    <a:pt x="7305" y="8832"/>
                  </a:cubicBezTo>
                  <a:cubicBezTo>
                    <a:pt x="7328" y="8809"/>
                    <a:pt x="7351" y="8809"/>
                    <a:pt x="7351" y="8786"/>
                  </a:cubicBezTo>
                  <a:cubicBezTo>
                    <a:pt x="7374" y="8763"/>
                    <a:pt x="7351" y="8740"/>
                    <a:pt x="7328" y="8695"/>
                  </a:cubicBezTo>
                  <a:cubicBezTo>
                    <a:pt x="7305" y="8695"/>
                    <a:pt x="7305" y="8672"/>
                    <a:pt x="7282" y="8649"/>
                  </a:cubicBezTo>
                  <a:cubicBezTo>
                    <a:pt x="7231" y="8598"/>
                    <a:pt x="7144" y="8568"/>
                    <a:pt x="7061" y="8568"/>
                  </a:cubicBezTo>
                  <a:close/>
                  <a:moveTo>
                    <a:pt x="6106" y="8667"/>
                  </a:moveTo>
                  <a:cubicBezTo>
                    <a:pt x="6037" y="8667"/>
                    <a:pt x="5995" y="8724"/>
                    <a:pt x="5936" y="8763"/>
                  </a:cubicBezTo>
                  <a:cubicBezTo>
                    <a:pt x="5890" y="8809"/>
                    <a:pt x="5867" y="8877"/>
                    <a:pt x="5867" y="8946"/>
                  </a:cubicBezTo>
                  <a:cubicBezTo>
                    <a:pt x="5844" y="9037"/>
                    <a:pt x="5913" y="9083"/>
                    <a:pt x="5958" y="9151"/>
                  </a:cubicBezTo>
                  <a:cubicBezTo>
                    <a:pt x="6004" y="9220"/>
                    <a:pt x="6073" y="9220"/>
                    <a:pt x="6164" y="9220"/>
                  </a:cubicBezTo>
                  <a:cubicBezTo>
                    <a:pt x="6232" y="9220"/>
                    <a:pt x="6278" y="9174"/>
                    <a:pt x="6346" y="9128"/>
                  </a:cubicBezTo>
                  <a:cubicBezTo>
                    <a:pt x="6392" y="9083"/>
                    <a:pt x="6415" y="9014"/>
                    <a:pt x="6415" y="8946"/>
                  </a:cubicBezTo>
                  <a:cubicBezTo>
                    <a:pt x="6415" y="8855"/>
                    <a:pt x="6392" y="8809"/>
                    <a:pt x="6324" y="8740"/>
                  </a:cubicBezTo>
                  <a:cubicBezTo>
                    <a:pt x="6278" y="8672"/>
                    <a:pt x="6209" y="8672"/>
                    <a:pt x="6141" y="8672"/>
                  </a:cubicBezTo>
                  <a:cubicBezTo>
                    <a:pt x="6129" y="8669"/>
                    <a:pt x="6117" y="8667"/>
                    <a:pt x="6106" y="8667"/>
                  </a:cubicBezTo>
                  <a:close/>
                  <a:moveTo>
                    <a:pt x="5182" y="8763"/>
                  </a:moveTo>
                  <a:cubicBezTo>
                    <a:pt x="5137" y="8763"/>
                    <a:pt x="5068" y="8809"/>
                    <a:pt x="5000" y="8855"/>
                  </a:cubicBezTo>
                  <a:cubicBezTo>
                    <a:pt x="4931" y="8877"/>
                    <a:pt x="4931" y="8969"/>
                    <a:pt x="4931" y="9037"/>
                  </a:cubicBezTo>
                  <a:cubicBezTo>
                    <a:pt x="4908" y="9083"/>
                    <a:pt x="4954" y="9151"/>
                    <a:pt x="5000" y="9220"/>
                  </a:cubicBezTo>
                  <a:cubicBezTo>
                    <a:pt x="5023" y="9288"/>
                    <a:pt x="5114" y="9288"/>
                    <a:pt x="5182" y="9311"/>
                  </a:cubicBezTo>
                  <a:cubicBezTo>
                    <a:pt x="5251" y="9311"/>
                    <a:pt x="5319" y="9265"/>
                    <a:pt x="5365" y="9243"/>
                  </a:cubicBezTo>
                  <a:cubicBezTo>
                    <a:pt x="5433" y="9197"/>
                    <a:pt x="5456" y="9106"/>
                    <a:pt x="5456" y="9037"/>
                  </a:cubicBezTo>
                  <a:cubicBezTo>
                    <a:pt x="5479" y="8991"/>
                    <a:pt x="5411" y="8923"/>
                    <a:pt x="5388" y="8855"/>
                  </a:cubicBezTo>
                  <a:cubicBezTo>
                    <a:pt x="5319" y="8809"/>
                    <a:pt x="5251" y="8763"/>
                    <a:pt x="5182" y="8763"/>
                  </a:cubicBezTo>
                  <a:close/>
                  <a:moveTo>
                    <a:pt x="4238" y="8883"/>
                  </a:moveTo>
                  <a:cubicBezTo>
                    <a:pt x="4184" y="8883"/>
                    <a:pt x="4132" y="8912"/>
                    <a:pt x="4087" y="8969"/>
                  </a:cubicBezTo>
                  <a:cubicBezTo>
                    <a:pt x="3973" y="9083"/>
                    <a:pt x="3973" y="9197"/>
                    <a:pt x="4087" y="9288"/>
                  </a:cubicBezTo>
                  <a:cubicBezTo>
                    <a:pt x="4132" y="9345"/>
                    <a:pt x="4184" y="9374"/>
                    <a:pt x="4238" y="9374"/>
                  </a:cubicBezTo>
                  <a:cubicBezTo>
                    <a:pt x="4292" y="9374"/>
                    <a:pt x="4349" y="9345"/>
                    <a:pt x="4406" y="9288"/>
                  </a:cubicBezTo>
                  <a:cubicBezTo>
                    <a:pt x="4520" y="9197"/>
                    <a:pt x="4520" y="9083"/>
                    <a:pt x="4406" y="8969"/>
                  </a:cubicBezTo>
                  <a:cubicBezTo>
                    <a:pt x="4349" y="8912"/>
                    <a:pt x="4292" y="8883"/>
                    <a:pt x="4238" y="8883"/>
                  </a:cubicBezTo>
                  <a:close/>
                  <a:moveTo>
                    <a:pt x="3311" y="8991"/>
                  </a:moveTo>
                  <a:cubicBezTo>
                    <a:pt x="3265" y="8991"/>
                    <a:pt x="3197" y="8991"/>
                    <a:pt x="3151" y="9037"/>
                  </a:cubicBezTo>
                  <a:cubicBezTo>
                    <a:pt x="3128" y="9083"/>
                    <a:pt x="3105" y="9128"/>
                    <a:pt x="3082" y="9197"/>
                  </a:cubicBezTo>
                  <a:cubicBezTo>
                    <a:pt x="3082" y="9265"/>
                    <a:pt x="3151" y="9311"/>
                    <a:pt x="3151" y="9380"/>
                  </a:cubicBezTo>
                  <a:cubicBezTo>
                    <a:pt x="3210" y="9380"/>
                    <a:pt x="3252" y="9430"/>
                    <a:pt x="3305" y="9430"/>
                  </a:cubicBezTo>
                  <a:cubicBezTo>
                    <a:pt x="3314" y="9430"/>
                    <a:pt x="3324" y="9428"/>
                    <a:pt x="3333" y="9425"/>
                  </a:cubicBezTo>
                  <a:cubicBezTo>
                    <a:pt x="3402" y="9425"/>
                    <a:pt x="3425" y="9380"/>
                    <a:pt x="3493" y="9357"/>
                  </a:cubicBezTo>
                  <a:cubicBezTo>
                    <a:pt x="3493" y="9311"/>
                    <a:pt x="3562" y="9265"/>
                    <a:pt x="3539" y="9197"/>
                  </a:cubicBezTo>
                  <a:cubicBezTo>
                    <a:pt x="3516" y="9128"/>
                    <a:pt x="3516" y="9060"/>
                    <a:pt x="3470" y="9037"/>
                  </a:cubicBezTo>
                  <a:cubicBezTo>
                    <a:pt x="3448" y="8991"/>
                    <a:pt x="3379" y="8991"/>
                    <a:pt x="3311" y="8991"/>
                  </a:cubicBezTo>
                  <a:close/>
                  <a:moveTo>
                    <a:pt x="2341" y="9077"/>
                  </a:moveTo>
                  <a:cubicBezTo>
                    <a:pt x="2289" y="9077"/>
                    <a:pt x="2238" y="9094"/>
                    <a:pt x="2192" y="9128"/>
                  </a:cubicBezTo>
                  <a:cubicBezTo>
                    <a:pt x="2124" y="9220"/>
                    <a:pt x="2124" y="9357"/>
                    <a:pt x="2192" y="9425"/>
                  </a:cubicBezTo>
                  <a:cubicBezTo>
                    <a:pt x="2238" y="9459"/>
                    <a:pt x="2295" y="9477"/>
                    <a:pt x="2349" y="9477"/>
                  </a:cubicBezTo>
                  <a:cubicBezTo>
                    <a:pt x="2403" y="9477"/>
                    <a:pt x="2455" y="9459"/>
                    <a:pt x="2489" y="9425"/>
                  </a:cubicBezTo>
                  <a:cubicBezTo>
                    <a:pt x="2557" y="9334"/>
                    <a:pt x="2557" y="9197"/>
                    <a:pt x="2489" y="9128"/>
                  </a:cubicBezTo>
                  <a:cubicBezTo>
                    <a:pt x="2443" y="9094"/>
                    <a:pt x="2392" y="9077"/>
                    <a:pt x="2341" y="9077"/>
                  </a:cubicBezTo>
                  <a:close/>
                  <a:moveTo>
                    <a:pt x="1407" y="9211"/>
                  </a:moveTo>
                  <a:cubicBezTo>
                    <a:pt x="1357" y="9211"/>
                    <a:pt x="1304" y="9228"/>
                    <a:pt x="1279" y="9265"/>
                  </a:cubicBezTo>
                  <a:cubicBezTo>
                    <a:pt x="1234" y="9311"/>
                    <a:pt x="1234" y="9448"/>
                    <a:pt x="1279" y="9494"/>
                  </a:cubicBezTo>
                  <a:cubicBezTo>
                    <a:pt x="1302" y="9516"/>
                    <a:pt x="1348" y="9528"/>
                    <a:pt x="1393" y="9528"/>
                  </a:cubicBezTo>
                  <a:cubicBezTo>
                    <a:pt x="1439" y="9528"/>
                    <a:pt x="1485" y="9516"/>
                    <a:pt x="1507" y="9494"/>
                  </a:cubicBezTo>
                  <a:cubicBezTo>
                    <a:pt x="1576" y="9425"/>
                    <a:pt x="1553" y="9288"/>
                    <a:pt x="1507" y="9243"/>
                  </a:cubicBezTo>
                  <a:cubicBezTo>
                    <a:pt x="1487" y="9222"/>
                    <a:pt x="1448" y="9211"/>
                    <a:pt x="1407" y="9211"/>
                  </a:cubicBezTo>
                  <a:close/>
                  <a:moveTo>
                    <a:pt x="477" y="9285"/>
                  </a:moveTo>
                  <a:cubicBezTo>
                    <a:pt x="457" y="9285"/>
                    <a:pt x="438" y="9298"/>
                    <a:pt x="412" y="9311"/>
                  </a:cubicBezTo>
                  <a:cubicBezTo>
                    <a:pt x="389" y="9334"/>
                    <a:pt x="366" y="9357"/>
                    <a:pt x="366" y="9357"/>
                  </a:cubicBezTo>
                  <a:cubicBezTo>
                    <a:pt x="321" y="9402"/>
                    <a:pt x="298" y="9425"/>
                    <a:pt x="343" y="9471"/>
                  </a:cubicBezTo>
                  <a:cubicBezTo>
                    <a:pt x="366" y="9471"/>
                    <a:pt x="389" y="9494"/>
                    <a:pt x="389" y="9516"/>
                  </a:cubicBezTo>
                  <a:cubicBezTo>
                    <a:pt x="446" y="9562"/>
                    <a:pt x="475" y="9585"/>
                    <a:pt x="500" y="9585"/>
                  </a:cubicBezTo>
                  <a:cubicBezTo>
                    <a:pt x="526" y="9585"/>
                    <a:pt x="549" y="9562"/>
                    <a:pt x="594" y="9516"/>
                  </a:cubicBezTo>
                  <a:cubicBezTo>
                    <a:pt x="640" y="9448"/>
                    <a:pt x="640" y="9425"/>
                    <a:pt x="594" y="9380"/>
                  </a:cubicBezTo>
                  <a:cubicBezTo>
                    <a:pt x="572" y="9357"/>
                    <a:pt x="549" y="9334"/>
                    <a:pt x="526" y="9311"/>
                  </a:cubicBezTo>
                  <a:cubicBezTo>
                    <a:pt x="507" y="9292"/>
                    <a:pt x="491" y="9285"/>
                    <a:pt x="477" y="9285"/>
                  </a:cubicBezTo>
                  <a:close/>
                  <a:moveTo>
                    <a:pt x="5292" y="9736"/>
                  </a:moveTo>
                  <a:cubicBezTo>
                    <a:pt x="5226" y="9736"/>
                    <a:pt x="5164" y="9757"/>
                    <a:pt x="5114" y="9790"/>
                  </a:cubicBezTo>
                  <a:cubicBezTo>
                    <a:pt x="5068" y="9813"/>
                    <a:pt x="5068" y="9859"/>
                    <a:pt x="5045" y="9905"/>
                  </a:cubicBezTo>
                  <a:cubicBezTo>
                    <a:pt x="5045" y="9905"/>
                    <a:pt x="5045" y="9927"/>
                    <a:pt x="5045" y="9927"/>
                  </a:cubicBezTo>
                  <a:lnTo>
                    <a:pt x="5068" y="9927"/>
                  </a:lnTo>
                  <a:cubicBezTo>
                    <a:pt x="5160" y="9882"/>
                    <a:pt x="5274" y="9836"/>
                    <a:pt x="5388" y="9790"/>
                  </a:cubicBezTo>
                  <a:cubicBezTo>
                    <a:pt x="5388" y="9790"/>
                    <a:pt x="5388" y="9768"/>
                    <a:pt x="5388" y="9768"/>
                  </a:cubicBezTo>
                  <a:cubicBezTo>
                    <a:pt x="5388" y="9768"/>
                    <a:pt x="5388" y="9745"/>
                    <a:pt x="5365" y="9745"/>
                  </a:cubicBezTo>
                  <a:cubicBezTo>
                    <a:pt x="5340" y="9739"/>
                    <a:pt x="5316" y="9736"/>
                    <a:pt x="5292" y="9736"/>
                  </a:cubicBezTo>
                  <a:close/>
                  <a:moveTo>
                    <a:pt x="4315" y="9836"/>
                  </a:moveTo>
                  <a:cubicBezTo>
                    <a:pt x="4247" y="9836"/>
                    <a:pt x="4155" y="9859"/>
                    <a:pt x="4110" y="9927"/>
                  </a:cubicBezTo>
                  <a:cubicBezTo>
                    <a:pt x="4087" y="10019"/>
                    <a:pt x="4064" y="10087"/>
                    <a:pt x="4132" y="10178"/>
                  </a:cubicBezTo>
                  <a:cubicBezTo>
                    <a:pt x="4132" y="10178"/>
                    <a:pt x="4132" y="10189"/>
                    <a:pt x="4139" y="10189"/>
                  </a:cubicBezTo>
                  <a:cubicBezTo>
                    <a:pt x="4143" y="10189"/>
                    <a:pt x="4148" y="10186"/>
                    <a:pt x="4155" y="10178"/>
                  </a:cubicBezTo>
                  <a:cubicBezTo>
                    <a:pt x="4269" y="10178"/>
                    <a:pt x="4383" y="10110"/>
                    <a:pt x="4498" y="10110"/>
                  </a:cubicBezTo>
                  <a:cubicBezTo>
                    <a:pt x="4520" y="10110"/>
                    <a:pt x="4543" y="10087"/>
                    <a:pt x="4543" y="10041"/>
                  </a:cubicBezTo>
                  <a:cubicBezTo>
                    <a:pt x="4543" y="9996"/>
                    <a:pt x="4520" y="9973"/>
                    <a:pt x="4520" y="9950"/>
                  </a:cubicBezTo>
                  <a:cubicBezTo>
                    <a:pt x="4475" y="9859"/>
                    <a:pt x="4406" y="9836"/>
                    <a:pt x="4315" y="9836"/>
                  </a:cubicBezTo>
                  <a:close/>
                  <a:moveTo>
                    <a:pt x="1416" y="10156"/>
                  </a:moveTo>
                  <a:cubicBezTo>
                    <a:pt x="1416" y="10156"/>
                    <a:pt x="1416" y="10178"/>
                    <a:pt x="1416" y="10178"/>
                  </a:cubicBezTo>
                  <a:cubicBezTo>
                    <a:pt x="1416" y="10201"/>
                    <a:pt x="1416" y="10201"/>
                    <a:pt x="1416" y="10201"/>
                  </a:cubicBezTo>
                  <a:cubicBezTo>
                    <a:pt x="1485" y="10224"/>
                    <a:pt x="1530" y="10247"/>
                    <a:pt x="1576" y="10270"/>
                  </a:cubicBezTo>
                  <a:cubicBezTo>
                    <a:pt x="1599" y="10270"/>
                    <a:pt x="1622" y="10247"/>
                    <a:pt x="1644" y="10247"/>
                  </a:cubicBezTo>
                  <a:cubicBezTo>
                    <a:pt x="1644" y="10247"/>
                    <a:pt x="1622" y="10224"/>
                    <a:pt x="1622" y="10201"/>
                  </a:cubicBezTo>
                  <a:cubicBezTo>
                    <a:pt x="1599" y="10201"/>
                    <a:pt x="1576" y="10178"/>
                    <a:pt x="1530" y="10156"/>
                  </a:cubicBezTo>
                  <a:close/>
                  <a:moveTo>
                    <a:pt x="3402" y="9924"/>
                  </a:moveTo>
                  <a:cubicBezTo>
                    <a:pt x="3347" y="9924"/>
                    <a:pt x="3291" y="9947"/>
                    <a:pt x="3242" y="9996"/>
                  </a:cubicBezTo>
                  <a:cubicBezTo>
                    <a:pt x="3151" y="10087"/>
                    <a:pt x="3151" y="10178"/>
                    <a:pt x="3242" y="10270"/>
                  </a:cubicBezTo>
                  <a:cubicBezTo>
                    <a:pt x="3288" y="10315"/>
                    <a:pt x="3339" y="10338"/>
                    <a:pt x="3391" y="10338"/>
                  </a:cubicBezTo>
                  <a:cubicBezTo>
                    <a:pt x="3442" y="10338"/>
                    <a:pt x="3493" y="10315"/>
                    <a:pt x="3539" y="10270"/>
                  </a:cubicBezTo>
                  <a:cubicBezTo>
                    <a:pt x="3630" y="10178"/>
                    <a:pt x="3607" y="10064"/>
                    <a:pt x="3539" y="9973"/>
                  </a:cubicBezTo>
                  <a:cubicBezTo>
                    <a:pt x="3497" y="9941"/>
                    <a:pt x="3449" y="9924"/>
                    <a:pt x="3402" y="9924"/>
                  </a:cubicBezTo>
                  <a:close/>
                  <a:moveTo>
                    <a:pt x="2435" y="10041"/>
                  </a:moveTo>
                  <a:cubicBezTo>
                    <a:pt x="2398" y="10041"/>
                    <a:pt x="2363" y="10064"/>
                    <a:pt x="2329" y="10110"/>
                  </a:cubicBezTo>
                  <a:cubicBezTo>
                    <a:pt x="2238" y="10178"/>
                    <a:pt x="2238" y="10270"/>
                    <a:pt x="2306" y="10338"/>
                  </a:cubicBezTo>
                  <a:cubicBezTo>
                    <a:pt x="2341" y="10372"/>
                    <a:pt x="2386" y="10390"/>
                    <a:pt x="2432" y="10390"/>
                  </a:cubicBezTo>
                  <a:cubicBezTo>
                    <a:pt x="2478" y="10390"/>
                    <a:pt x="2523" y="10372"/>
                    <a:pt x="2557" y="10338"/>
                  </a:cubicBezTo>
                  <a:cubicBezTo>
                    <a:pt x="2649" y="10247"/>
                    <a:pt x="2649" y="10178"/>
                    <a:pt x="2557" y="10110"/>
                  </a:cubicBezTo>
                  <a:cubicBezTo>
                    <a:pt x="2512" y="10064"/>
                    <a:pt x="2472" y="10041"/>
                    <a:pt x="2435" y="1004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2"/>
            <p:cNvSpPr/>
            <p:nvPr/>
          </p:nvSpPr>
          <p:spPr>
            <a:xfrm>
              <a:off x="1172250" y="3179550"/>
              <a:ext cx="299600" cy="273425"/>
            </a:xfrm>
            <a:custGeom>
              <a:avLst/>
              <a:gdLst/>
              <a:ahLst/>
              <a:cxnLst/>
              <a:rect l="l" t="t" r="r" b="b"/>
              <a:pathLst>
                <a:path w="11984" h="10937" extrusionOk="0">
                  <a:moveTo>
                    <a:pt x="6619" y="414"/>
                  </a:moveTo>
                  <a:cubicBezTo>
                    <a:pt x="7647" y="414"/>
                    <a:pt x="8765" y="984"/>
                    <a:pt x="9861" y="2080"/>
                  </a:cubicBezTo>
                  <a:cubicBezTo>
                    <a:pt x="10979" y="3198"/>
                    <a:pt x="11572" y="4362"/>
                    <a:pt x="11527" y="5412"/>
                  </a:cubicBezTo>
                  <a:cubicBezTo>
                    <a:pt x="11504" y="6234"/>
                    <a:pt x="11116" y="7010"/>
                    <a:pt x="10340" y="7718"/>
                  </a:cubicBezTo>
                  <a:cubicBezTo>
                    <a:pt x="8524" y="9341"/>
                    <a:pt x="5973" y="10522"/>
                    <a:pt x="4064" y="10522"/>
                  </a:cubicBezTo>
                  <a:cubicBezTo>
                    <a:pt x="3262" y="10522"/>
                    <a:pt x="2573" y="10314"/>
                    <a:pt x="2100" y="9841"/>
                  </a:cubicBezTo>
                  <a:cubicBezTo>
                    <a:pt x="502" y="8243"/>
                    <a:pt x="1917" y="4180"/>
                    <a:pt x="4246" y="1601"/>
                  </a:cubicBezTo>
                  <a:cubicBezTo>
                    <a:pt x="4930" y="847"/>
                    <a:pt x="5706" y="437"/>
                    <a:pt x="6551" y="414"/>
                  </a:cubicBezTo>
                  <a:close/>
                  <a:moveTo>
                    <a:pt x="6651" y="0"/>
                  </a:moveTo>
                  <a:cubicBezTo>
                    <a:pt x="6610" y="0"/>
                    <a:pt x="6569" y="1"/>
                    <a:pt x="6528" y="3"/>
                  </a:cubicBezTo>
                  <a:cubicBezTo>
                    <a:pt x="5569" y="26"/>
                    <a:pt x="4702" y="459"/>
                    <a:pt x="3926" y="1327"/>
                  </a:cubicBezTo>
                  <a:cubicBezTo>
                    <a:pt x="1484" y="4043"/>
                    <a:pt x="0" y="8334"/>
                    <a:pt x="1803" y="10137"/>
                  </a:cubicBezTo>
                  <a:cubicBezTo>
                    <a:pt x="2374" y="10708"/>
                    <a:pt x="3150" y="10936"/>
                    <a:pt x="4063" y="10936"/>
                  </a:cubicBezTo>
                  <a:cubicBezTo>
                    <a:pt x="6117" y="10936"/>
                    <a:pt x="8742" y="9726"/>
                    <a:pt x="10614" y="8015"/>
                  </a:cubicBezTo>
                  <a:cubicBezTo>
                    <a:pt x="11481" y="7261"/>
                    <a:pt x="11938" y="6371"/>
                    <a:pt x="11960" y="5412"/>
                  </a:cubicBezTo>
                  <a:cubicBezTo>
                    <a:pt x="11983" y="4248"/>
                    <a:pt x="11367" y="2993"/>
                    <a:pt x="10157" y="1783"/>
                  </a:cubicBezTo>
                  <a:cubicBezTo>
                    <a:pt x="8989" y="615"/>
                    <a:pt x="7800" y="0"/>
                    <a:pt x="6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2"/>
            <p:cNvSpPr/>
            <p:nvPr/>
          </p:nvSpPr>
          <p:spPr>
            <a:xfrm>
              <a:off x="1313175" y="3179550"/>
              <a:ext cx="162675" cy="157000"/>
            </a:xfrm>
            <a:custGeom>
              <a:avLst/>
              <a:gdLst/>
              <a:ahLst/>
              <a:cxnLst/>
              <a:rect l="l" t="t" r="r" b="b"/>
              <a:pathLst>
                <a:path w="6507" h="6280" extrusionOk="0">
                  <a:moveTo>
                    <a:pt x="982" y="414"/>
                  </a:moveTo>
                  <a:cubicBezTo>
                    <a:pt x="2010" y="414"/>
                    <a:pt x="3128" y="984"/>
                    <a:pt x="4224" y="2080"/>
                  </a:cubicBezTo>
                  <a:cubicBezTo>
                    <a:pt x="5342" y="3198"/>
                    <a:pt x="5913" y="4317"/>
                    <a:pt x="5890" y="5367"/>
                  </a:cubicBezTo>
                  <a:lnTo>
                    <a:pt x="5662" y="5093"/>
                  </a:lnTo>
                  <a:cubicBezTo>
                    <a:pt x="5616" y="5047"/>
                    <a:pt x="5570" y="5024"/>
                    <a:pt x="5502" y="5024"/>
                  </a:cubicBezTo>
                  <a:cubicBezTo>
                    <a:pt x="5456" y="5024"/>
                    <a:pt x="5388" y="5047"/>
                    <a:pt x="5365" y="5093"/>
                  </a:cubicBezTo>
                  <a:lnTo>
                    <a:pt x="4817" y="5664"/>
                  </a:lnTo>
                  <a:lnTo>
                    <a:pt x="4497" y="4705"/>
                  </a:lnTo>
                  <a:cubicBezTo>
                    <a:pt x="4475" y="4636"/>
                    <a:pt x="4452" y="4591"/>
                    <a:pt x="4383" y="4568"/>
                  </a:cubicBezTo>
                  <a:cubicBezTo>
                    <a:pt x="4361" y="4545"/>
                    <a:pt x="4338" y="4545"/>
                    <a:pt x="4292" y="4545"/>
                  </a:cubicBezTo>
                  <a:cubicBezTo>
                    <a:pt x="4269" y="4545"/>
                    <a:pt x="4246" y="4545"/>
                    <a:pt x="4201" y="4568"/>
                  </a:cubicBezTo>
                  <a:lnTo>
                    <a:pt x="3379" y="4956"/>
                  </a:lnTo>
                  <a:lnTo>
                    <a:pt x="3447" y="4066"/>
                  </a:lnTo>
                  <a:cubicBezTo>
                    <a:pt x="3447" y="3997"/>
                    <a:pt x="3425" y="3929"/>
                    <a:pt x="3379" y="3883"/>
                  </a:cubicBezTo>
                  <a:cubicBezTo>
                    <a:pt x="3352" y="3856"/>
                    <a:pt x="3318" y="3845"/>
                    <a:pt x="3280" y="3845"/>
                  </a:cubicBezTo>
                  <a:cubicBezTo>
                    <a:pt x="3253" y="3845"/>
                    <a:pt x="3225" y="3851"/>
                    <a:pt x="3196" y="3860"/>
                  </a:cubicBezTo>
                  <a:lnTo>
                    <a:pt x="2215" y="4111"/>
                  </a:lnTo>
                  <a:lnTo>
                    <a:pt x="2215" y="4111"/>
                  </a:lnTo>
                  <a:lnTo>
                    <a:pt x="2466" y="3130"/>
                  </a:lnTo>
                  <a:cubicBezTo>
                    <a:pt x="2489" y="3061"/>
                    <a:pt x="2466" y="2993"/>
                    <a:pt x="2420" y="2924"/>
                  </a:cubicBezTo>
                  <a:cubicBezTo>
                    <a:pt x="2375" y="2879"/>
                    <a:pt x="2306" y="2856"/>
                    <a:pt x="2238" y="2856"/>
                  </a:cubicBezTo>
                  <a:lnTo>
                    <a:pt x="1348" y="2924"/>
                  </a:lnTo>
                  <a:lnTo>
                    <a:pt x="1736" y="2103"/>
                  </a:lnTo>
                  <a:cubicBezTo>
                    <a:pt x="1781" y="2034"/>
                    <a:pt x="1781" y="1989"/>
                    <a:pt x="1758" y="1920"/>
                  </a:cubicBezTo>
                  <a:cubicBezTo>
                    <a:pt x="1713" y="1875"/>
                    <a:pt x="1667" y="1829"/>
                    <a:pt x="1621" y="1806"/>
                  </a:cubicBezTo>
                  <a:lnTo>
                    <a:pt x="640" y="1509"/>
                  </a:lnTo>
                  <a:lnTo>
                    <a:pt x="1211" y="962"/>
                  </a:lnTo>
                  <a:cubicBezTo>
                    <a:pt x="1256" y="916"/>
                    <a:pt x="1279" y="870"/>
                    <a:pt x="1279" y="802"/>
                  </a:cubicBezTo>
                  <a:cubicBezTo>
                    <a:pt x="1279" y="733"/>
                    <a:pt x="1256" y="688"/>
                    <a:pt x="1211" y="642"/>
                  </a:cubicBezTo>
                  <a:lnTo>
                    <a:pt x="960" y="414"/>
                  </a:lnTo>
                  <a:close/>
                  <a:moveTo>
                    <a:pt x="985" y="1"/>
                  </a:moveTo>
                  <a:cubicBezTo>
                    <a:pt x="800" y="1"/>
                    <a:pt x="616" y="17"/>
                    <a:pt x="435" y="49"/>
                  </a:cubicBezTo>
                  <a:cubicBezTo>
                    <a:pt x="343" y="71"/>
                    <a:pt x="275" y="117"/>
                    <a:pt x="252" y="185"/>
                  </a:cubicBezTo>
                  <a:cubicBezTo>
                    <a:pt x="229" y="277"/>
                    <a:pt x="252" y="345"/>
                    <a:pt x="320" y="414"/>
                  </a:cubicBezTo>
                  <a:lnTo>
                    <a:pt x="754" y="802"/>
                  </a:lnTo>
                  <a:lnTo>
                    <a:pt x="92" y="1441"/>
                  </a:lnTo>
                  <a:cubicBezTo>
                    <a:pt x="24" y="1487"/>
                    <a:pt x="1" y="1578"/>
                    <a:pt x="24" y="1646"/>
                  </a:cubicBezTo>
                  <a:cubicBezTo>
                    <a:pt x="47" y="1715"/>
                    <a:pt x="92" y="1783"/>
                    <a:pt x="161" y="1806"/>
                  </a:cubicBezTo>
                  <a:lnTo>
                    <a:pt x="1256" y="2148"/>
                  </a:lnTo>
                  <a:lnTo>
                    <a:pt x="823" y="3084"/>
                  </a:lnTo>
                  <a:cubicBezTo>
                    <a:pt x="777" y="3153"/>
                    <a:pt x="777" y="3221"/>
                    <a:pt x="823" y="3290"/>
                  </a:cubicBezTo>
                  <a:cubicBezTo>
                    <a:pt x="868" y="3358"/>
                    <a:pt x="937" y="3381"/>
                    <a:pt x="1028" y="3381"/>
                  </a:cubicBezTo>
                  <a:lnTo>
                    <a:pt x="1987" y="3313"/>
                  </a:lnTo>
                  <a:lnTo>
                    <a:pt x="1713" y="4340"/>
                  </a:lnTo>
                  <a:cubicBezTo>
                    <a:pt x="1690" y="4408"/>
                    <a:pt x="1713" y="4499"/>
                    <a:pt x="1758" y="4545"/>
                  </a:cubicBezTo>
                  <a:cubicBezTo>
                    <a:pt x="1809" y="4579"/>
                    <a:pt x="1859" y="4600"/>
                    <a:pt x="1909" y="4600"/>
                  </a:cubicBezTo>
                  <a:cubicBezTo>
                    <a:pt x="1927" y="4600"/>
                    <a:pt x="1946" y="4597"/>
                    <a:pt x="1964" y="4591"/>
                  </a:cubicBezTo>
                  <a:lnTo>
                    <a:pt x="3014" y="4340"/>
                  </a:lnTo>
                  <a:lnTo>
                    <a:pt x="3014" y="4340"/>
                  </a:lnTo>
                  <a:lnTo>
                    <a:pt x="2923" y="5298"/>
                  </a:lnTo>
                  <a:cubicBezTo>
                    <a:pt x="2923" y="5367"/>
                    <a:pt x="2945" y="5435"/>
                    <a:pt x="3014" y="5481"/>
                  </a:cubicBezTo>
                  <a:cubicBezTo>
                    <a:pt x="3054" y="5508"/>
                    <a:pt x="3094" y="5519"/>
                    <a:pt x="3134" y="5519"/>
                  </a:cubicBezTo>
                  <a:cubicBezTo>
                    <a:pt x="3163" y="5519"/>
                    <a:pt x="3191" y="5513"/>
                    <a:pt x="3219" y="5504"/>
                  </a:cubicBezTo>
                  <a:lnTo>
                    <a:pt x="4178" y="5047"/>
                  </a:lnTo>
                  <a:lnTo>
                    <a:pt x="4520" y="6143"/>
                  </a:lnTo>
                  <a:cubicBezTo>
                    <a:pt x="4543" y="6211"/>
                    <a:pt x="4589" y="6257"/>
                    <a:pt x="4657" y="6280"/>
                  </a:cubicBezTo>
                  <a:lnTo>
                    <a:pt x="4703" y="6280"/>
                  </a:lnTo>
                  <a:cubicBezTo>
                    <a:pt x="4771" y="6280"/>
                    <a:pt x="4817" y="6257"/>
                    <a:pt x="4863" y="6234"/>
                  </a:cubicBezTo>
                  <a:lnTo>
                    <a:pt x="5502" y="5549"/>
                  </a:lnTo>
                  <a:lnTo>
                    <a:pt x="5913" y="5983"/>
                  </a:lnTo>
                  <a:cubicBezTo>
                    <a:pt x="5947" y="6034"/>
                    <a:pt x="5994" y="6060"/>
                    <a:pt x="6054" y="6060"/>
                  </a:cubicBezTo>
                  <a:cubicBezTo>
                    <a:pt x="6074" y="6060"/>
                    <a:pt x="6095" y="6057"/>
                    <a:pt x="6118" y="6052"/>
                  </a:cubicBezTo>
                  <a:cubicBezTo>
                    <a:pt x="6187" y="6029"/>
                    <a:pt x="6255" y="5960"/>
                    <a:pt x="6255" y="5892"/>
                  </a:cubicBezTo>
                  <a:cubicBezTo>
                    <a:pt x="6506" y="4568"/>
                    <a:pt x="5890" y="3153"/>
                    <a:pt x="4520" y="1783"/>
                  </a:cubicBezTo>
                  <a:cubicBezTo>
                    <a:pt x="3342" y="605"/>
                    <a:pt x="2129"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2"/>
            <p:cNvSpPr/>
            <p:nvPr/>
          </p:nvSpPr>
          <p:spPr>
            <a:xfrm>
              <a:off x="1403350" y="3178950"/>
              <a:ext cx="52525" cy="67450"/>
            </a:xfrm>
            <a:custGeom>
              <a:avLst/>
              <a:gdLst/>
              <a:ahLst/>
              <a:cxnLst/>
              <a:rect l="l" t="t" r="r" b="b"/>
              <a:pathLst>
                <a:path w="2101" h="2698" extrusionOk="0">
                  <a:moveTo>
                    <a:pt x="1860" y="1"/>
                  </a:moveTo>
                  <a:cubicBezTo>
                    <a:pt x="1762" y="1"/>
                    <a:pt x="1687" y="84"/>
                    <a:pt x="1667" y="187"/>
                  </a:cubicBezTo>
                  <a:cubicBezTo>
                    <a:pt x="1484" y="1351"/>
                    <a:pt x="137" y="2287"/>
                    <a:pt x="137" y="2309"/>
                  </a:cubicBezTo>
                  <a:cubicBezTo>
                    <a:pt x="46" y="2378"/>
                    <a:pt x="0" y="2515"/>
                    <a:pt x="69" y="2606"/>
                  </a:cubicBezTo>
                  <a:cubicBezTo>
                    <a:pt x="114" y="2652"/>
                    <a:pt x="183" y="2697"/>
                    <a:pt x="251" y="2697"/>
                  </a:cubicBezTo>
                  <a:cubicBezTo>
                    <a:pt x="297" y="2697"/>
                    <a:pt x="343" y="2675"/>
                    <a:pt x="365" y="2652"/>
                  </a:cubicBezTo>
                  <a:cubicBezTo>
                    <a:pt x="434" y="2606"/>
                    <a:pt x="1872" y="1579"/>
                    <a:pt x="2077" y="232"/>
                  </a:cubicBezTo>
                  <a:cubicBezTo>
                    <a:pt x="2100" y="118"/>
                    <a:pt x="2009" y="27"/>
                    <a:pt x="1895" y="4"/>
                  </a:cubicBezTo>
                  <a:cubicBezTo>
                    <a:pt x="1883" y="2"/>
                    <a:pt x="1871"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2"/>
            <p:cNvSpPr/>
            <p:nvPr/>
          </p:nvSpPr>
          <p:spPr>
            <a:xfrm>
              <a:off x="1309200" y="3305575"/>
              <a:ext cx="35975" cy="35550"/>
            </a:xfrm>
            <a:custGeom>
              <a:avLst/>
              <a:gdLst/>
              <a:ahLst/>
              <a:cxnLst/>
              <a:rect l="l" t="t" r="r" b="b"/>
              <a:pathLst>
                <a:path w="1439" h="1422" extrusionOk="0">
                  <a:moveTo>
                    <a:pt x="982" y="440"/>
                  </a:moveTo>
                  <a:lnTo>
                    <a:pt x="982" y="440"/>
                  </a:lnTo>
                  <a:cubicBezTo>
                    <a:pt x="959" y="600"/>
                    <a:pt x="890" y="782"/>
                    <a:pt x="799" y="896"/>
                  </a:cubicBezTo>
                  <a:cubicBezTo>
                    <a:pt x="685" y="988"/>
                    <a:pt x="594" y="1011"/>
                    <a:pt x="548" y="1011"/>
                  </a:cubicBezTo>
                  <a:cubicBezTo>
                    <a:pt x="502" y="1011"/>
                    <a:pt x="457" y="988"/>
                    <a:pt x="457" y="988"/>
                  </a:cubicBezTo>
                  <a:cubicBezTo>
                    <a:pt x="434" y="965"/>
                    <a:pt x="411" y="942"/>
                    <a:pt x="411" y="896"/>
                  </a:cubicBezTo>
                  <a:cubicBezTo>
                    <a:pt x="411" y="828"/>
                    <a:pt x="434" y="737"/>
                    <a:pt x="548" y="645"/>
                  </a:cubicBezTo>
                  <a:cubicBezTo>
                    <a:pt x="639" y="531"/>
                    <a:pt x="822" y="463"/>
                    <a:pt x="982" y="440"/>
                  </a:cubicBezTo>
                  <a:close/>
                  <a:moveTo>
                    <a:pt x="1247" y="0"/>
                  </a:moveTo>
                  <a:cubicBezTo>
                    <a:pt x="1235" y="0"/>
                    <a:pt x="1223" y="2"/>
                    <a:pt x="1210" y="6"/>
                  </a:cubicBezTo>
                  <a:cubicBezTo>
                    <a:pt x="1164" y="6"/>
                    <a:pt x="571" y="6"/>
                    <a:pt x="251" y="349"/>
                  </a:cubicBezTo>
                  <a:cubicBezTo>
                    <a:pt x="91" y="508"/>
                    <a:pt x="0" y="691"/>
                    <a:pt x="0" y="874"/>
                  </a:cubicBezTo>
                  <a:cubicBezTo>
                    <a:pt x="0" y="1033"/>
                    <a:pt x="46" y="1170"/>
                    <a:pt x="160" y="1284"/>
                  </a:cubicBezTo>
                  <a:cubicBezTo>
                    <a:pt x="251" y="1376"/>
                    <a:pt x="388" y="1421"/>
                    <a:pt x="548" y="1421"/>
                  </a:cubicBezTo>
                  <a:cubicBezTo>
                    <a:pt x="731" y="1421"/>
                    <a:pt x="936" y="1353"/>
                    <a:pt x="1096" y="1193"/>
                  </a:cubicBezTo>
                  <a:cubicBezTo>
                    <a:pt x="1415" y="851"/>
                    <a:pt x="1438" y="280"/>
                    <a:pt x="1438" y="212"/>
                  </a:cubicBezTo>
                  <a:cubicBezTo>
                    <a:pt x="1438" y="166"/>
                    <a:pt x="1415" y="98"/>
                    <a:pt x="1370" y="52"/>
                  </a:cubicBezTo>
                  <a:cubicBezTo>
                    <a:pt x="1333" y="33"/>
                    <a:pt x="1296" y="0"/>
                    <a:pt x="124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 name="Google Shape;47;p2"/>
            <p:cNvSpPr/>
            <p:nvPr/>
          </p:nvSpPr>
          <p:spPr>
            <a:xfrm>
              <a:off x="1242425" y="3372475"/>
              <a:ext cx="35975" cy="35400"/>
            </a:xfrm>
            <a:custGeom>
              <a:avLst/>
              <a:gdLst/>
              <a:ahLst/>
              <a:cxnLst/>
              <a:rect l="l" t="t" r="r" b="b"/>
              <a:pathLst>
                <a:path w="1439" h="1416" extrusionOk="0">
                  <a:moveTo>
                    <a:pt x="891" y="412"/>
                  </a:moveTo>
                  <a:cubicBezTo>
                    <a:pt x="936" y="412"/>
                    <a:pt x="959" y="434"/>
                    <a:pt x="982" y="434"/>
                  </a:cubicBezTo>
                  <a:cubicBezTo>
                    <a:pt x="1005" y="457"/>
                    <a:pt x="1005" y="503"/>
                    <a:pt x="1005" y="549"/>
                  </a:cubicBezTo>
                  <a:cubicBezTo>
                    <a:pt x="1005" y="594"/>
                    <a:pt x="1005" y="686"/>
                    <a:pt x="891" y="777"/>
                  </a:cubicBezTo>
                  <a:cubicBezTo>
                    <a:pt x="777" y="891"/>
                    <a:pt x="594" y="959"/>
                    <a:pt x="457" y="982"/>
                  </a:cubicBezTo>
                  <a:cubicBezTo>
                    <a:pt x="480" y="823"/>
                    <a:pt x="526" y="640"/>
                    <a:pt x="640" y="526"/>
                  </a:cubicBezTo>
                  <a:cubicBezTo>
                    <a:pt x="754" y="434"/>
                    <a:pt x="845" y="412"/>
                    <a:pt x="891" y="412"/>
                  </a:cubicBezTo>
                  <a:close/>
                  <a:moveTo>
                    <a:pt x="891" y="1"/>
                  </a:moveTo>
                  <a:cubicBezTo>
                    <a:pt x="685" y="1"/>
                    <a:pt x="503" y="69"/>
                    <a:pt x="343" y="229"/>
                  </a:cubicBezTo>
                  <a:cubicBezTo>
                    <a:pt x="23" y="571"/>
                    <a:pt x="1" y="1142"/>
                    <a:pt x="1" y="1211"/>
                  </a:cubicBezTo>
                  <a:cubicBezTo>
                    <a:pt x="1" y="1279"/>
                    <a:pt x="23" y="1325"/>
                    <a:pt x="69" y="1370"/>
                  </a:cubicBezTo>
                  <a:cubicBezTo>
                    <a:pt x="92" y="1393"/>
                    <a:pt x="160" y="1416"/>
                    <a:pt x="206" y="1416"/>
                  </a:cubicBezTo>
                  <a:cubicBezTo>
                    <a:pt x="274" y="1416"/>
                    <a:pt x="868" y="1416"/>
                    <a:pt x="1187" y="1074"/>
                  </a:cubicBezTo>
                  <a:cubicBezTo>
                    <a:pt x="1347" y="937"/>
                    <a:pt x="1439" y="731"/>
                    <a:pt x="1439" y="549"/>
                  </a:cubicBezTo>
                  <a:cubicBezTo>
                    <a:pt x="1439" y="389"/>
                    <a:pt x="1370" y="252"/>
                    <a:pt x="1279" y="138"/>
                  </a:cubicBezTo>
                  <a:cubicBezTo>
                    <a:pt x="1187" y="46"/>
                    <a:pt x="1028" y="1"/>
                    <a:pt x="891"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2"/>
            <p:cNvSpPr/>
            <p:nvPr/>
          </p:nvSpPr>
          <p:spPr>
            <a:xfrm>
              <a:off x="1375950" y="3335675"/>
              <a:ext cx="34275" cy="40250"/>
            </a:xfrm>
            <a:custGeom>
              <a:avLst/>
              <a:gdLst/>
              <a:ahLst/>
              <a:cxnLst/>
              <a:rect l="l" t="t" r="r" b="b"/>
              <a:pathLst>
                <a:path w="1371" h="1610" extrusionOk="0">
                  <a:moveTo>
                    <a:pt x="845" y="423"/>
                  </a:moveTo>
                  <a:cubicBezTo>
                    <a:pt x="868" y="423"/>
                    <a:pt x="891" y="446"/>
                    <a:pt x="914" y="491"/>
                  </a:cubicBezTo>
                  <a:cubicBezTo>
                    <a:pt x="936" y="537"/>
                    <a:pt x="959" y="628"/>
                    <a:pt x="891" y="765"/>
                  </a:cubicBezTo>
                  <a:cubicBezTo>
                    <a:pt x="822" y="902"/>
                    <a:pt x="663" y="1039"/>
                    <a:pt x="548" y="1108"/>
                  </a:cubicBezTo>
                  <a:cubicBezTo>
                    <a:pt x="503" y="948"/>
                    <a:pt x="503" y="765"/>
                    <a:pt x="571" y="628"/>
                  </a:cubicBezTo>
                  <a:cubicBezTo>
                    <a:pt x="617" y="491"/>
                    <a:pt x="708" y="446"/>
                    <a:pt x="754" y="423"/>
                  </a:cubicBezTo>
                  <a:close/>
                  <a:moveTo>
                    <a:pt x="831" y="1"/>
                  </a:moveTo>
                  <a:cubicBezTo>
                    <a:pt x="760" y="1"/>
                    <a:pt x="685" y="12"/>
                    <a:pt x="617" y="35"/>
                  </a:cubicBezTo>
                  <a:cubicBezTo>
                    <a:pt x="434" y="103"/>
                    <a:pt x="275" y="240"/>
                    <a:pt x="183" y="446"/>
                  </a:cubicBezTo>
                  <a:cubicBezTo>
                    <a:pt x="1" y="879"/>
                    <a:pt x="183" y="1427"/>
                    <a:pt x="206" y="1473"/>
                  </a:cubicBezTo>
                  <a:cubicBezTo>
                    <a:pt x="229" y="1541"/>
                    <a:pt x="252" y="1587"/>
                    <a:pt x="320" y="1610"/>
                  </a:cubicBezTo>
                  <a:lnTo>
                    <a:pt x="480" y="1610"/>
                  </a:lnTo>
                  <a:cubicBezTo>
                    <a:pt x="526" y="1587"/>
                    <a:pt x="1073" y="1382"/>
                    <a:pt x="1279" y="948"/>
                  </a:cubicBezTo>
                  <a:cubicBezTo>
                    <a:pt x="1370" y="742"/>
                    <a:pt x="1370" y="537"/>
                    <a:pt x="1302" y="354"/>
                  </a:cubicBezTo>
                  <a:cubicBezTo>
                    <a:pt x="1256" y="217"/>
                    <a:pt x="1165" y="103"/>
                    <a:pt x="1028" y="35"/>
                  </a:cubicBezTo>
                  <a:cubicBezTo>
                    <a:pt x="971" y="12"/>
                    <a:pt x="902" y="1"/>
                    <a:pt x="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 name="Google Shape;49;p2"/>
            <p:cNvSpPr/>
            <p:nvPr/>
          </p:nvSpPr>
          <p:spPr>
            <a:xfrm>
              <a:off x="1314900" y="3369050"/>
              <a:ext cx="34825" cy="40550"/>
            </a:xfrm>
            <a:custGeom>
              <a:avLst/>
              <a:gdLst/>
              <a:ahLst/>
              <a:cxnLst/>
              <a:rect l="l" t="t" r="r" b="b"/>
              <a:pathLst>
                <a:path w="1393" h="1622" extrusionOk="0">
                  <a:moveTo>
                    <a:pt x="845" y="503"/>
                  </a:moveTo>
                  <a:lnTo>
                    <a:pt x="845" y="503"/>
                  </a:lnTo>
                  <a:cubicBezTo>
                    <a:pt x="868" y="663"/>
                    <a:pt x="868" y="845"/>
                    <a:pt x="799" y="982"/>
                  </a:cubicBezTo>
                  <a:cubicBezTo>
                    <a:pt x="754" y="1119"/>
                    <a:pt x="685" y="1165"/>
                    <a:pt x="639" y="1188"/>
                  </a:cubicBezTo>
                  <a:cubicBezTo>
                    <a:pt x="605" y="1199"/>
                    <a:pt x="577" y="1205"/>
                    <a:pt x="557" y="1205"/>
                  </a:cubicBezTo>
                  <a:cubicBezTo>
                    <a:pt x="537" y="1205"/>
                    <a:pt x="525" y="1199"/>
                    <a:pt x="525" y="1188"/>
                  </a:cubicBezTo>
                  <a:cubicBezTo>
                    <a:pt x="503" y="1188"/>
                    <a:pt x="480" y="1165"/>
                    <a:pt x="457" y="1119"/>
                  </a:cubicBezTo>
                  <a:cubicBezTo>
                    <a:pt x="434" y="1074"/>
                    <a:pt x="411" y="982"/>
                    <a:pt x="480" y="845"/>
                  </a:cubicBezTo>
                  <a:cubicBezTo>
                    <a:pt x="548" y="708"/>
                    <a:pt x="708" y="594"/>
                    <a:pt x="845" y="503"/>
                  </a:cubicBezTo>
                  <a:close/>
                  <a:moveTo>
                    <a:pt x="891" y="1"/>
                  </a:moveTo>
                  <a:cubicBezTo>
                    <a:pt x="845" y="24"/>
                    <a:pt x="297" y="252"/>
                    <a:pt x="114" y="663"/>
                  </a:cubicBezTo>
                  <a:cubicBezTo>
                    <a:pt x="0" y="868"/>
                    <a:pt x="0" y="1074"/>
                    <a:pt x="69" y="1256"/>
                  </a:cubicBezTo>
                  <a:cubicBezTo>
                    <a:pt x="114" y="1416"/>
                    <a:pt x="206" y="1530"/>
                    <a:pt x="343" y="1576"/>
                  </a:cubicBezTo>
                  <a:cubicBezTo>
                    <a:pt x="411" y="1599"/>
                    <a:pt x="480" y="1621"/>
                    <a:pt x="548" y="1621"/>
                  </a:cubicBezTo>
                  <a:cubicBezTo>
                    <a:pt x="639" y="1621"/>
                    <a:pt x="731" y="1599"/>
                    <a:pt x="799" y="1576"/>
                  </a:cubicBezTo>
                  <a:cubicBezTo>
                    <a:pt x="913" y="1507"/>
                    <a:pt x="1073" y="1416"/>
                    <a:pt x="1187" y="1165"/>
                  </a:cubicBezTo>
                  <a:cubicBezTo>
                    <a:pt x="1393" y="754"/>
                    <a:pt x="1187" y="206"/>
                    <a:pt x="1164" y="138"/>
                  </a:cubicBezTo>
                  <a:cubicBezTo>
                    <a:pt x="1142" y="92"/>
                    <a:pt x="1119" y="47"/>
                    <a:pt x="1073" y="24"/>
                  </a:cubicBezTo>
                  <a:cubicBezTo>
                    <a:pt x="1005" y="1"/>
                    <a:pt x="959" y="1"/>
                    <a:pt x="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 name="Google Shape;50;p2"/>
            <p:cNvSpPr/>
            <p:nvPr/>
          </p:nvSpPr>
          <p:spPr>
            <a:xfrm>
              <a:off x="1309200" y="3305575"/>
              <a:ext cx="35975" cy="35550"/>
            </a:xfrm>
            <a:custGeom>
              <a:avLst/>
              <a:gdLst/>
              <a:ahLst/>
              <a:cxnLst/>
              <a:rect l="l" t="t" r="r" b="b"/>
              <a:pathLst>
                <a:path w="1439" h="1422" extrusionOk="0">
                  <a:moveTo>
                    <a:pt x="982" y="440"/>
                  </a:moveTo>
                  <a:lnTo>
                    <a:pt x="982" y="440"/>
                  </a:lnTo>
                  <a:cubicBezTo>
                    <a:pt x="959" y="600"/>
                    <a:pt x="890" y="782"/>
                    <a:pt x="799" y="896"/>
                  </a:cubicBezTo>
                  <a:cubicBezTo>
                    <a:pt x="685" y="988"/>
                    <a:pt x="594" y="1011"/>
                    <a:pt x="548" y="1011"/>
                  </a:cubicBezTo>
                  <a:cubicBezTo>
                    <a:pt x="502" y="1011"/>
                    <a:pt x="457" y="988"/>
                    <a:pt x="457" y="988"/>
                  </a:cubicBezTo>
                  <a:cubicBezTo>
                    <a:pt x="434" y="965"/>
                    <a:pt x="411" y="942"/>
                    <a:pt x="411" y="896"/>
                  </a:cubicBezTo>
                  <a:cubicBezTo>
                    <a:pt x="411" y="828"/>
                    <a:pt x="434" y="737"/>
                    <a:pt x="548" y="645"/>
                  </a:cubicBezTo>
                  <a:cubicBezTo>
                    <a:pt x="639" y="531"/>
                    <a:pt x="822" y="463"/>
                    <a:pt x="982" y="440"/>
                  </a:cubicBezTo>
                  <a:close/>
                  <a:moveTo>
                    <a:pt x="1247" y="0"/>
                  </a:moveTo>
                  <a:cubicBezTo>
                    <a:pt x="1235" y="0"/>
                    <a:pt x="1223" y="2"/>
                    <a:pt x="1210" y="6"/>
                  </a:cubicBezTo>
                  <a:cubicBezTo>
                    <a:pt x="1164" y="6"/>
                    <a:pt x="571" y="6"/>
                    <a:pt x="251" y="349"/>
                  </a:cubicBezTo>
                  <a:cubicBezTo>
                    <a:pt x="91" y="508"/>
                    <a:pt x="0" y="691"/>
                    <a:pt x="0" y="874"/>
                  </a:cubicBezTo>
                  <a:cubicBezTo>
                    <a:pt x="0" y="1033"/>
                    <a:pt x="46" y="1170"/>
                    <a:pt x="160" y="1284"/>
                  </a:cubicBezTo>
                  <a:cubicBezTo>
                    <a:pt x="251" y="1376"/>
                    <a:pt x="388" y="1421"/>
                    <a:pt x="548" y="1421"/>
                  </a:cubicBezTo>
                  <a:cubicBezTo>
                    <a:pt x="731" y="1421"/>
                    <a:pt x="936" y="1353"/>
                    <a:pt x="1096" y="1193"/>
                  </a:cubicBezTo>
                  <a:cubicBezTo>
                    <a:pt x="1415" y="851"/>
                    <a:pt x="1438" y="280"/>
                    <a:pt x="1438" y="212"/>
                  </a:cubicBezTo>
                  <a:cubicBezTo>
                    <a:pt x="1438" y="166"/>
                    <a:pt x="1415" y="98"/>
                    <a:pt x="1370" y="52"/>
                  </a:cubicBezTo>
                  <a:cubicBezTo>
                    <a:pt x="1333" y="33"/>
                    <a:pt x="1296" y="0"/>
                    <a:pt x="1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 name="Google Shape;51;p2"/>
            <p:cNvSpPr/>
            <p:nvPr/>
          </p:nvSpPr>
          <p:spPr>
            <a:xfrm>
              <a:off x="1242425" y="3372475"/>
              <a:ext cx="35975" cy="35400"/>
            </a:xfrm>
            <a:custGeom>
              <a:avLst/>
              <a:gdLst/>
              <a:ahLst/>
              <a:cxnLst/>
              <a:rect l="l" t="t" r="r" b="b"/>
              <a:pathLst>
                <a:path w="1439" h="1416" extrusionOk="0">
                  <a:moveTo>
                    <a:pt x="891" y="412"/>
                  </a:moveTo>
                  <a:cubicBezTo>
                    <a:pt x="936" y="412"/>
                    <a:pt x="959" y="434"/>
                    <a:pt x="982" y="434"/>
                  </a:cubicBezTo>
                  <a:cubicBezTo>
                    <a:pt x="1005" y="457"/>
                    <a:pt x="1005" y="503"/>
                    <a:pt x="1005" y="549"/>
                  </a:cubicBezTo>
                  <a:cubicBezTo>
                    <a:pt x="1005" y="594"/>
                    <a:pt x="1005" y="686"/>
                    <a:pt x="891" y="777"/>
                  </a:cubicBezTo>
                  <a:cubicBezTo>
                    <a:pt x="777" y="891"/>
                    <a:pt x="594" y="959"/>
                    <a:pt x="457" y="982"/>
                  </a:cubicBezTo>
                  <a:cubicBezTo>
                    <a:pt x="480" y="823"/>
                    <a:pt x="526" y="640"/>
                    <a:pt x="640" y="526"/>
                  </a:cubicBezTo>
                  <a:cubicBezTo>
                    <a:pt x="754" y="434"/>
                    <a:pt x="845" y="412"/>
                    <a:pt x="891" y="412"/>
                  </a:cubicBezTo>
                  <a:close/>
                  <a:moveTo>
                    <a:pt x="891" y="1"/>
                  </a:moveTo>
                  <a:cubicBezTo>
                    <a:pt x="685" y="1"/>
                    <a:pt x="503" y="69"/>
                    <a:pt x="343" y="229"/>
                  </a:cubicBezTo>
                  <a:cubicBezTo>
                    <a:pt x="23" y="571"/>
                    <a:pt x="1" y="1142"/>
                    <a:pt x="1" y="1211"/>
                  </a:cubicBezTo>
                  <a:cubicBezTo>
                    <a:pt x="1" y="1279"/>
                    <a:pt x="23" y="1325"/>
                    <a:pt x="69" y="1370"/>
                  </a:cubicBezTo>
                  <a:cubicBezTo>
                    <a:pt x="92" y="1393"/>
                    <a:pt x="160" y="1416"/>
                    <a:pt x="206" y="1416"/>
                  </a:cubicBezTo>
                  <a:cubicBezTo>
                    <a:pt x="274" y="1416"/>
                    <a:pt x="868" y="1416"/>
                    <a:pt x="1187" y="1074"/>
                  </a:cubicBezTo>
                  <a:cubicBezTo>
                    <a:pt x="1347" y="937"/>
                    <a:pt x="1439" y="731"/>
                    <a:pt x="1439" y="549"/>
                  </a:cubicBezTo>
                  <a:cubicBezTo>
                    <a:pt x="1439" y="389"/>
                    <a:pt x="1370" y="252"/>
                    <a:pt x="1279" y="138"/>
                  </a:cubicBezTo>
                  <a:cubicBezTo>
                    <a:pt x="1187" y="46"/>
                    <a:pt x="1028" y="1"/>
                    <a:pt x="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 name="Google Shape;52;p2"/>
            <p:cNvSpPr/>
            <p:nvPr/>
          </p:nvSpPr>
          <p:spPr>
            <a:xfrm>
              <a:off x="1274375" y="3240825"/>
              <a:ext cx="41125" cy="31250"/>
            </a:xfrm>
            <a:custGeom>
              <a:avLst/>
              <a:gdLst/>
              <a:ahLst/>
              <a:cxnLst/>
              <a:rect l="l" t="t" r="r" b="b"/>
              <a:pathLst>
                <a:path w="1645" h="1250" extrusionOk="0">
                  <a:moveTo>
                    <a:pt x="1039" y="413"/>
                  </a:moveTo>
                  <a:cubicBezTo>
                    <a:pt x="1074" y="413"/>
                    <a:pt x="1100" y="418"/>
                    <a:pt x="1119" y="428"/>
                  </a:cubicBezTo>
                  <a:cubicBezTo>
                    <a:pt x="1165" y="451"/>
                    <a:pt x="1188" y="473"/>
                    <a:pt x="1188" y="496"/>
                  </a:cubicBezTo>
                  <a:cubicBezTo>
                    <a:pt x="1210" y="519"/>
                    <a:pt x="1210" y="542"/>
                    <a:pt x="1188" y="588"/>
                  </a:cubicBezTo>
                  <a:cubicBezTo>
                    <a:pt x="1165" y="633"/>
                    <a:pt x="1119" y="725"/>
                    <a:pt x="982" y="793"/>
                  </a:cubicBezTo>
                  <a:cubicBezTo>
                    <a:pt x="902" y="820"/>
                    <a:pt x="806" y="831"/>
                    <a:pt x="708" y="831"/>
                  </a:cubicBezTo>
                  <a:cubicBezTo>
                    <a:pt x="639" y="831"/>
                    <a:pt x="569" y="825"/>
                    <a:pt x="503" y="816"/>
                  </a:cubicBezTo>
                  <a:cubicBezTo>
                    <a:pt x="594" y="679"/>
                    <a:pt x="708" y="519"/>
                    <a:pt x="845" y="451"/>
                  </a:cubicBezTo>
                  <a:cubicBezTo>
                    <a:pt x="926" y="424"/>
                    <a:pt x="990" y="413"/>
                    <a:pt x="1039" y="413"/>
                  </a:cubicBezTo>
                  <a:close/>
                  <a:moveTo>
                    <a:pt x="1031" y="0"/>
                  </a:moveTo>
                  <a:cubicBezTo>
                    <a:pt x="911" y="0"/>
                    <a:pt x="787" y="30"/>
                    <a:pt x="663" y="85"/>
                  </a:cubicBezTo>
                  <a:cubicBezTo>
                    <a:pt x="252" y="268"/>
                    <a:pt x="24" y="816"/>
                    <a:pt x="1" y="884"/>
                  </a:cubicBezTo>
                  <a:cubicBezTo>
                    <a:pt x="1" y="930"/>
                    <a:pt x="1" y="998"/>
                    <a:pt x="24" y="1044"/>
                  </a:cubicBezTo>
                  <a:cubicBezTo>
                    <a:pt x="46" y="1090"/>
                    <a:pt x="92" y="1135"/>
                    <a:pt x="138" y="1158"/>
                  </a:cubicBezTo>
                  <a:cubicBezTo>
                    <a:pt x="183" y="1158"/>
                    <a:pt x="434" y="1250"/>
                    <a:pt x="731" y="1250"/>
                  </a:cubicBezTo>
                  <a:cubicBezTo>
                    <a:pt x="868" y="1250"/>
                    <a:pt x="1028" y="1227"/>
                    <a:pt x="1165" y="1158"/>
                  </a:cubicBezTo>
                  <a:cubicBezTo>
                    <a:pt x="1370" y="1067"/>
                    <a:pt x="1530" y="930"/>
                    <a:pt x="1576" y="747"/>
                  </a:cubicBezTo>
                  <a:cubicBezTo>
                    <a:pt x="1644" y="588"/>
                    <a:pt x="1644" y="451"/>
                    <a:pt x="1576" y="314"/>
                  </a:cubicBezTo>
                  <a:cubicBezTo>
                    <a:pt x="1530" y="200"/>
                    <a:pt x="1416" y="85"/>
                    <a:pt x="1256" y="40"/>
                  </a:cubicBezTo>
                  <a:cubicBezTo>
                    <a:pt x="1184" y="13"/>
                    <a:pt x="1109"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 name="Google Shape;53;p2"/>
            <p:cNvSpPr/>
            <p:nvPr/>
          </p:nvSpPr>
          <p:spPr>
            <a:xfrm>
              <a:off x="1240725" y="3303700"/>
              <a:ext cx="41100" cy="31150"/>
            </a:xfrm>
            <a:custGeom>
              <a:avLst/>
              <a:gdLst/>
              <a:ahLst/>
              <a:cxnLst/>
              <a:rect l="l" t="t" r="r" b="b"/>
              <a:pathLst>
                <a:path w="1644" h="1246" extrusionOk="0">
                  <a:moveTo>
                    <a:pt x="870" y="424"/>
                  </a:moveTo>
                  <a:cubicBezTo>
                    <a:pt x="953" y="424"/>
                    <a:pt x="1039" y="435"/>
                    <a:pt x="1119" y="446"/>
                  </a:cubicBezTo>
                  <a:cubicBezTo>
                    <a:pt x="1050" y="583"/>
                    <a:pt x="913" y="720"/>
                    <a:pt x="776" y="789"/>
                  </a:cubicBezTo>
                  <a:cubicBezTo>
                    <a:pt x="708" y="823"/>
                    <a:pt x="651" y="834"/>
                    <a:pt x="605" y="834"/>
                  </a:cubicBezTo>
                  <a:cubicBezTo>
                    <a:pt x="559" y="834"/>
                    <a:pt x="525" y="823"/>
                    <a:pt x="502" y="812"/>
                  </a:cubicBezTo>
                  <a:cubicBezTo>
                    <a:pt x="457" y="812"/>
                    <a:pt x="434" y="766"/>
                    <a:pt x="434" y="766"/>
                  </a:cubicBezTo>
                  <a:cubicBezTo>
                    <a:pt x="434" y="743"/>
                    <a:pt x="411" y="698"/>
                    <a:pt x="434" y="652"/>
                  </a:cubicBezTo>
                  <a:cubicBezTo>
                    <a:pt x="457" y="606"/>
                    <a:pt x="502" y="538"/>
                    <a:pt x="639" y="469"/>
                  </a:cubicBezTo>
                  <a:cubicBezTo>
                    <a:pt x="708" y="435"/>
                    <a:pt x="788" y="424"/>
                    <a:pt x="870" y="424"/>
                  </a:cubicBezTo>
                  <a:close/>
                  <a:moveTo>
                    <a:pt x="897" y="1"/>
                  </a:moveTo>
                  <a:cubicBezTo>
                    <a:pt x="752" y="1"/>
                    <a:pt x="598" y="22"/>
                    <a:pt x="457" y="81"/>
                  </a:cubicBezTo>
                  <a:cubicBezTo>
                    <a:pt x="251" y="173"/>
                    <a:pt x="114" y="332"/>
                    <a:pt x="46" y="515"/>
                  </a:cubicBezTo>
                  <a:cubicBezTo>
                    <a:pt x="0" y="652"/>
                    <a:pt x="0" y="812"/>
                    <a:pt x="46" y="926"/>
                  </a:cubicBezTo>
                  <a:cubicBezTo>
                    <a:pt x="114" y="1063"/>
                    <a:pt x="228" y="1154"/>
                    <a:pt x="365" y="1223"/>
                  </a:cubicBezTo>
                  <a:cubicBezTo>
                    <a:pt x="434" y="1245"/>
                    <a:pt x="525" y="1245"/>
                    <a:pt x="594" y="1245"/>
                  </a:cubicBezTo>
                  <a:cubicBezTo>
                    <a:pt x="730" y="1245"/>
                    <a:pt x="845" y="1223"/>
                    <a:pt x="959" y="1177"/>
                  </a:cubicBezTo>
                  <a:cubicBezTo>
                    <a:pt x="1392" y="971"/>
                    <a:pt x="1598" y="446"/>
                    <a:pt x="1621" y="378"/>
                  </a:cubicBezTo>
                  <a:cubicBezTo>
                    <a:pt x="1643" y="332"/>
                    <a:pt x="1643" y="264"/>
                    <a:pt x="1621" y="218"/>
                  </a:cubicBezTo>
                  <a:cubicBezTo>
                    <a:pt x="1598" y="173"/>
                    <a:pt x="1552" y="127"/>
                    <a:pt x="1484" y="104"/>
                  </a:cubicBezTo>
                  <a:cubicBezTo>
                    <a:pt x="1453" y="89"/>
                    <a:pt x="1195" y="1"/>
                    <a:pt x="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4" name="Google Shape;54;p2"/>
          <p:cNvGrpSpPr/>
          <p:nvPr/>
        </p:nvGrpSpPr>
        <p:grpSpPr>
          <a:xfrm>
            <a:off x="88330" y="-24400"/>
            <a:ext cx="1097989" cy="1894911"/>
            <a:chOff x="1188225" y="1310800"/>
            <a:chExt cx="495900" cy="855825"/>
          </a:xfrm>
        </p:grpSpPr>
        <p:sp>
          <p:nvSpPr>
            <p:cNvPr id="55" name="Google Shape;55;p2"/>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2"/>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2"/>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2"/>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2"/>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2"/>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2"/>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2"/>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 name="Google Shape;63;p2"/>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 name="Google Shape;64;p2"/>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2"/>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2"/>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2"/>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2"/>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 name="Google Shape;69;p2"/>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 name="Google Shape;70;p2"/>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 name="Google Shape;71;p2"/>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2"/>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2"/>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2"/>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2"/>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2"/>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2"/>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 name="Google Shape;78;p2"/>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2"/>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2"/>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 name="Google Shape;81;p2"/>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 name="Google Shape;82;p2"/>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2"/>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2"/>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2"/>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4531057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026"/>
        <p:cNvGrpSpPr/>
        <p:nvPr/>
      </p:nvGrpSpPr>
      <p:grpSpPr>
        <a:xfrm>
          <a:off x="0" y="0"/>
          <a:ext cx="0" cy="0"/>
          <a:chOff x="0" y="0"/>
          <a:chExt cx="0" cy="0"/>
        </a:xfrm>
      </p:grpSpPr>
      <p:pic>
        <p:nvPicPr>
          <p:cNvPr id="1027" name="Google Shape;1027;p1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028" name="Google Shape;1028;p11"/>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29" name="Google Shape;1029;p11"/>
          <p:cNvSpPr txBox="1">
            <a:spLocks noGrp="1"/>
          </p:cNvSpPr>
          <p:nvPr>
            <p:ph type="title" hasCustomPrompt="1"/>
          </p:nvPr>
        </p:nvSpPr>
        <p:spPr>
          <a:xfrm>
            <a:off x="2203600" y="2361000"/>
            <a:ext cx="7784800" cy="1319200"/>
          </a:xfrm>
          <a:prstGeom prst="rect">
            <a:avLst/>
          </a:prstGeom>
        </p:spPr>
        <p:txBody>
          <a:bodyPr spcFirstLastPara="1" wrap="square" lIns="0" tIns="0" rIns="0" bIns="0" anchor="ctr" anchorCtr="0">
            <a:noAutofit/>
          </a:bodyPr>
          <a:lstStyle>
            <a:lvl1pPr lvl="0" algn="ctr">
              <a:spcBef>
                <a:spcPts val="0"/>
              </a:spcBef>
              <a:spcAft>
                <a:spcPts val="0"/>
              </a:spcAft>
              <a:buSzPts val="7200"/>
              <a:buNone/>
              <a:defRPr sz="9600"/>
            </a:lvl1pPr>
            <a:lvl2pPr lvl="1" algn="ctr">
              <a:spcBef>
                <a:spcPts val="0"/>
              </a:spcBef>
              <a:spcAft>
                <a:spcPts val="0"/>
              </a:spcAft>
              <a:buSzPts val="7200"/>
              <a:buNone/>
              <a:defRPr sz="9600"/>
            </a:lvl2pPr>
            <a:lvl3pPr lvl="2" algn="ctr">
              <a:spcBef>
                <a:spcPts val="0"/>
              </a:spcBef>
              <a:spcAft>
                <a:spcPts val="0"/>
              </a:spcAft>
              <a:buSzPts val="7200"/>
              <a:buNone/>
              <a:defRPr sz="9600"/>
            </a:lvl3pPr>
            <a:lvl4pPr lvl="3" algn="ctr">
              <a:spcBef>
                <a:spcPts val="0"/>
              </a:spcBef>
              <a:spcAft>
                <a:spcPts val="0"/>
              </a:spcAft>
              <a:buSzPts val="7200"/>
              <a:buNone/>
              <a:defRPr sz="9600"/>
            </a:lvl4pPr>
            <a:lvl5pPr lvl="4" algn="ctr">
              <a:spcBef>
                <a:spcPts val="0"/>
              </a:spcBef>
              <a:spcAft>
                <a:spcPts val="0"/>
              </a:spcAft>
              <a:buSzPts val="7200"/>
              <a:buNone/>
              <a:defRPr sz="9600"/>
            </a:lvl5pPr>
            <a:lvl6pPr lvl="5" algn="ctr">
              <a:spcBef>
                <a:spcPts val="0"/>
              </a:spcBef>
              <a:spcAft>
                <a:spcPts val="0"/>
              </a:spcAft>
              <a:buSzPts val="7200"/>
              <a:buNone/>
              <a:defRPr sz="9600"/>
            </a:lvl6pPr>
            <a:lvl7pPr lvl="6" algn="ctr">
              <a:spcBef>
                <a:spcPts val="0"/>
              </a:spcBef>
              <a:spcAft>
                <a:spcPts val="0"/>
              </a:spcAft>
              <a:buSzPts val="7200"/>
              <a:buNone/>
              <a:defRPr sz="9600"/>
            </a:lvl7pPr>
            <a:lvl8pPr lvl="7" algn="ctr">
              <a:spcBef>
                <a:spcPts val="0"/>
              </a:spcBef>
              <a:spcAft>
                <a:spcPts val="0"/>
              </a:spcAft>
              <a:buSzPts val="7200"/>
              <a:buNone/>
              <a:defRPr sz="9600"/>
            </a:lvl8pPr>
            <a:lvl9pPr lvl="8" algn="ctr">
              <a:spcBef>
                <a:spcPts val="0"/>
              </a:spcBef>
              <a:spcAft>
                <a:spcPts val="0"/>
              </a:spcAft>
              <a:buSzPts val="7200"/>
              <a:buNone/>
              <a:defRPr sz="9600"/>
            </a:lvl9pPr>
          </a:lstStyle>
          <a:p>
            <a:r>
              <a:t>xx%</a:t>
            </a:r>
          </a:p>
        </p:txBody>
      </p:sp>
      <p:sp>
        <p:nvSpPr>
          <p:cNvPr id="1030" name="Google Shape;1030;p11"/>
          <p:cNvSpPr txBox="1">
            <a:spLocks noGrp="1"/>
          </p:cNvSpPr>
          <p:nvPr>
            <p:ph type="subTitle" idx="1"/>
          </p:nvPr>
        </p:nvSpPr>
        <p:spPr>
          <a:xfrm>
            <a:off x="2203600" y="3680200"/>
            <a:ext cx="7784800" cy="816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grpSp>
        <p:nvGrpSpPr>
          <p:cNvPr id="1031" name="Google Shape;1031;p11"/>
          <p:cNvGrpSpPr/>
          <p:nvPr/>
        </p:nvGrpSpPr>
        <p:grpSpPr>
          <a:xfrm flipH="1">
            <a:off x="3724592" y="-237910"/>
            <a:ext cx="1496035" cy="1551443"/>
            <a:chOff x="6010050" y="3228175"/>
            <a:chExt cx="675675" cy="700700"/>
          </a:xfrm>
        </p:grpSpPr>
        <p:sp>
          <p:nvSpPr>
            <p:cNvPr id="1032" name="Google Shape;1032;p11"/>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3" name="Google Shape;1033;p11"/>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4" name="Google Shape;1034;p11"/>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5" name="Google Shape;1035;p11"/>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6" name="Google Shape;1036;p11"/>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7" name="Google Shape;1037;p11"/>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8" name="Google Shape;1038;p11"/>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39" name="Google Shape;1039;p11"/>
          <p:cNvGrpSpPr/>
          <p:nvPr/>
        </p:nvGrpSpPr>
        <p:grpSpPr>
          <a:xfrm>
            <a:off x="10743492" y="3352403"/>
            <a:ext cx="1892992" cy="1199812"/>
            <a:chOff x="11218830" y="770238"/>
            <a:chExt cx="1301443" cy="824878"/>
          </a:xfrm>
        </p:grpSpPr>
        <p:sp>
          <p:nvSpPr>
            <p:cNvPr id="1040" name="Google Shape;1040;p11"/>
            <p:cNvSpPr/>
            <p:nvPr/>
          </p:nvSpPr>
          <p:spPr>
            <a:xfrm>
              <a:off x="11246564" y="823218"/>
              <a:ext cx="1134052" cy="771898"/>
            </a:xfrm>
            <a:custGeom>
              <a:avLst/>
              <a:gdLst/>
              <a:ahLst/>
              <a:cxnLst/>
              <a:rect l="l" t="t" r="r" b="b"/>
              <a:pathLst>
                <a:path w="21876" h="14890" extrusionOk="0">
                  <a:moveTo>
                    <a:pt x="10513" y="1"/>
                  </a:moveTo>
                  <a:cubicBezTo>
                    <a:pt x="9892" y="1"/>
                    <a:pt x="9164" y="147"/>
                    <a:pt x="8521" y="661"/>
                  </a:cubicBezTo>
                  <a:cubicBezTo>
                    <a:pt x="8521" y="661"/>
                    <a:pt x="9109" y="1972"/>
                    <a:pt x="9511" y="3373"/>
                  </a:cubicBezTo>
                  <a:cubicBezTo>
                    <a:pt x="5880" y="2115"/>
                    <a:pt x="2981" y="1508"/>
                    <a:pt x="2981" y="1508"/>
                  </a:cubicBezTo>
                  <a:cubicBezTo>
                    <a:pt x="1" y="3631"/>
                    <a:pt x="759" y="7209"/>
                    <a:pt x="759" y="7209"/>
                  </a:cubicBezTo>
                  <a:cubicBezTo>
                    <a:pt x="13632" y="9912"/>
                    <a:pt x="17789" y="14890"/>
                    <a:pt x="17789" y="14890"/>
                  </a:cubicBezTo>
                  <a:cubicBezTo>
                    <a:pt x="20493" y="14069"/>
                    <a:pt x="21875" y="10688"/>
                    <a:pt x="21875" y="10688"/>
                  </a:cubicBezTo>
                  <a:cubicBezTo>
                    <a:pt x="20252" y="8681"/>
                    <a:pt x="17754" y="7021"/>
                    <a:pt x="15095" y="5692"/>
                  </a:cubicBezTo>
                  <a:cubicBezTo>
                    <a:pt x="14105" y="5192"/>
                    <a:pt x="13365" y="4291"/>
                    <a:pt x="13079" y="3212"/>
                  </a:cubicBezTo>
                  <a:cubicBezTo>
                    <a:pt x="12785" y="2141"/>
                    <a:pt x="12410" y="973"/>
                    <a:pt x="11973" y="259"/>
                  </a:cubicBezTo>
                  <a:cubicBezTo>
                    <a:pt x="11973" y="259"/>
                    <a:pt x="11337" y="1"/>
                    <a:pt x="10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1" name="Google Shape;1041;p11"/>
            <p:cNvSpPr/>
            <p:nvPr/>
          </p:nvSpPr>
          <p:spPr>
            <a:xfrm>
              <a:off x="11281297" y="823218"/>
              <a:ext cx="1099319" cy="771898"/>
            </a:xfrm>
            <a:custGeom>
              <a:avLst/>
              <a:gdLst/>
              <a:ahLst/>
              <a:cxnLst/>
              <a:rect l="l" t="t" r="r" b="b"/>
              <a:pathLst>
                <a:path w="21206" h="14890" extrusionOk="0">
                  <a:moveTo>
                    <a:pt x="9456" y="16"/>
                  </a:moveTo>
                  <a:cubicBezTo>
                    <a:pt x="9414" y="16"/>
                    <a:pt x="9374" y="29"/>
                    <a:pt x="9332" y="29"/>
                  </a:cubicBezTo>
                  <a:cubicBezTo>
                    <a:pt x="9323" y="29"/>
                    <a:pt x="9314" y="28"/>
                    <a:pt x="9305" y="27"/>
                  </a:cubicBezTo>
                  <a:cubicBezTo>
                    <a:pt x="9296" y="27"/>
                    <a:pt x="9296" y="27"/>
                    <a:pt x="9287" y="36"/>
                  </a:cubicBezTo>
                  <a:cubicBezTo>
                    <a:pt x="9287" y="36"/>
                    <a:pt x="9296" y="45"/>
                    <a:pt x="9296" y="45"/>
                  </a:cubicBezTo>
                  <a:cubicBezTo>
                    <a:pt x="9314" y="81"/>
                    <a:pt x="9349" y="90"/>
                    <a:pt x="9385" y="90"/>
                  </a:cubicBezTo>
                  <a:cubicBezTo>
                    <a:pt x="9397" y="95"/>
                    <a:pt x="9407" y="98"/>
                    <a:pt x="9416" y="98"/>
                  </a:cubicBezTo>
                  <a:cubicBezTo>
                    <a:pt x="9450" y="98"/>
                    <a:pt x="9473" y="66"/>
                    <a:pt x="9501" y="45"/>
                  </a:cubicBezTo>
                  <a:cubicBezTo>
                    <a:pt x="9510" y="36"/>
                    <a:pt x="9510" y="27"/>
                    <a:pt x="9510" y="18"/>
                  </a:cubicBezTo>
                  <a:lnTo>
                    <a:pt x="9483" y="18"/>
                  </a:lnTo>
                  <a:cubicBezTo>
                    <a:pt x="9474" y="17"/>
                    <a:pt x="9465" y="16"/>
                    <a:pt x="9456" y="16"/>
                  </a:cubicBezTo>
                  <a:close/>
                  <a:moveTo>
                    <a:pt x="9947" y="0"/>
                  </a:moveTo>
                  <a:cubicBezTo>
                    <a:pt x="9929" y="0"/>
                    <a:pt x="9920" y="9"/>
                    <a:pt x="9929" y="27"/>
                  </a:cubicBezTo>
                  <a:cubicBezTo>
                    <a:pt x="9929" y="45"/>
                    <a:pt x="9938" y="63"/>
                    <a:pt x="9947" y="72"/>
                  </a:cubicBezTo>
                  <a:cubicBezTo>
                    <a:pt x="9971" y="112"/>
                    <a:pt x="10003" y="153"/>
                    <a:pt x="10049" y="153"/>
                  </a:cubicBezTo>
                  <a:cubicBezTo>
                    <a:pt x="10054" y="153"/>
                    <a:pt x="10058" y="153"/>
                    <a:pt x="10063" y="152"/>
                  </a:cubicBezTo>
                  <a:cubicBezTo>
                    <a:pt x="10116" y="143"/>
                    <a:pt x="10161" y="107"/>
                    <a:pt x="10188" y="54"/>
                  </a:cubicBezTo>
                  <a:cubicBezTo>
                    <a:pt x="10197" y="36"/>
                    <a:pt x="10206" y="18"/>
                    <a:pt x="10179" y="18"/>
                  </a:cubicBezTo>
                  <a:cubicBezTo>
                    <a:pt x="10152" y="18"/>
                    <a:pt x="10125" y="9"/>
                    <a:pt x="10099" y="9"/>
                  </a:cubicBezTo>
                  <a:cubicBezTo>
                    <a:pt x="10099" y="0"/>
                    <a:pt x="10099" y="0"/>
                    <a:pt x="10099" y="0"/>
                  </a:cubicBezTo>
                  <a:close/>
                  <a:moveTo>
                    <a:pt x="10600" y="58"/>
                  </a:moveTo>
                  <a:cubicBezTo>
                    <a:pt x="10594" y="58"/>
                    <a:pt x="10593" y="64"/>
                    <a:pt x="10598" y="81"/>
                  </a:cubicBezTo>
                  <a:cubicBezTo>
                    <a:pt x="10616" y="134"/>
                    <a:pt x="10652" y="170"/>
                    <a:pt x="10714" y="179"/>
                  </a:cubicBezTo>
                  <a:cubicBezTo>
                    <a:pt x="10722" y="180"/>
                    <a:pt x="10729" y="181"/>
                    <a:pt x="10736" y="181"/>
                  </a:cubicBezTo>
                  <a:cubicBezTo>
                    <a:pt x="10771" y="181"/>
                    <a:pt x="10801" y="164"/>
                    <a:pt x="10830" y="134"/>
                  </a:cubicBezTo>
                  <a:cubicBezTo>
                    <a:pt x="10830" y="134"/>
                    <a:pt x="10839" y="125"/>
                    <a:pt x="10839" y="116"/>
                  </a:cubicBezTo>
                  <a:cubicBezTo>
                    <a:pt x="10830" y="116"/>
                    <a:pt x="10821" y="107"/>
                    <a:pt x="10821" y="107"/>
                  </a:cubicBezTo>
                  <a:lnTo>
                    <a:pt x="10794" y="107"/>
                  </a:lnTo>
                  <a:cubicBezTo>
                    <a:pt x="10759" y="99"/>
                    <a:pt x="10723" y="99"/>
                    <a:pt x="10696" y="90"/>
                  </a:cubicBezTo>
                  <a:cubicBezTo>
                    <a:pt x="10670" y="81"/>
                    <a:pt x="10643" y="72"/>
                    <a:pt x="10616" y="63"/>
                  </a:cubicBezTo>
                  <a:cubicBezTo>
                    <a:pt x="10610" y="60"/>
                    <a:pt x="10604" y="58"/>
                    <a:pt x="10600" y="58"/>
                  </a:cubicBezTo>
                  <a:close/>
                  <a:moveTo>
                    <a:pt x="8466" y="268"/>
                  </a:moveTo>
                  <a:cubicBezTo>
                    <a:pt x="8421" y="295"/>
                    <a:pt x="8386" y="313"/>
                    <a:pt x="8341" y="339"/>
                  </a:cubicBezTo>
                  <a:cubicBezTo>
                    <a:pt x="8332" y="339"/>
                    <a:pt x="8332" y="348"/>
                    <a:pt x="8323" y="357"/>
                  </a:cubicBezTo>
                  <a:cubicBezTo>
                    <a:pt x="8332" y="357"/>
                    <a:pt x="8341" y="366"/>
                    <a:pt x="8341" y="366"/>
                  </a:cubicBezTo>
                  <a:lnTo>
                    <a:pt x="8359" y="366"/>
                  </a:lnTo>
                  <a:cubicBezTo>
                    <a:pt x="8369" y="369"/>
                    <a:pt x="8378" y="370"/>
                    <a:pt x="8387" y="370"/>
                  </a:cubicBezTo>
                  <a:cubicBezTo>
                    <a:pt x="8433" y="370"/>
                    <a:pt x="8463" y="334"/>
                    <a:pt x="8493" y="304"/>
                  </a:cubicBezTo>
                  <a:cubicBezTo>
                    <a:pt x="8502" y="304"/>
                    <a:pt x="8493" y="286"/>
                    <a:pt x="8493" y="277"/>
                  </a:cubicBezTo>
                  <a:cubicBezTo>
                    <a:pt x="8493" y="268"/>
                    <a:pt x="8475" y="268"/>
                    <a:pt x="8466" y="268"/>
                  </a:cubicBezTo>
                  <a:close/>
                  <a:moveTo>
                    <a:pt x="9043" y="177"/>
                  </a:moveTo>
                  <a:cubicBezTo>
                    <a:pt x="8984" y="177"/>
                    <a:pt x="8946" y="213"/>
                    <a:pt x="8930" y="277"/>
                  </a:cubicBezTo>
                  <a:cubicBezTo>
                    <a:pt x="8921" y="357"/>
                    <a:pt x="8957" y="402"/>
                    <a:pt x="9028" y="411"/>
                  </a:cubicBezTo>
                  <a:cubicBezTo>
                    <a:pt x="9038" y="412"/>
                    <a:pt x="9047" y="412"/>
                    <a:pt x="9056" y="412"/>
                  </a:cubicBezTo>
                  <a:cubicBezTo>
                    <a:pt x="9119" y="412"/>
                    <a:pt x="9154" y="383"/>
                    <a:pt x="9162" y="313"/>
                  </a:cubicBezTo>
                  <a:cubicBezTo>
                    <a:pt x="9171" y="232"/>
                    <a:pt x="9144" y="188"/>
                    <a:pt x="9064" y="179"/>
                  </a:cubicBezTo>
                  <a:cubicBezTo>
                    <a:pt x="9057" y="178"/>
                    <a:pt x="9050" y="177"/>
                    <a:pt x="9043" y="177"/>
                  </a:cubicBezTo>
                  <a:close/>
                  <a:moveTo>
                    <a:pt x="9730" y="194"/>
                  </a:moveTo>
                  <a:cubicBezTo>
                    <a:pt x="9711" y="194"/>
                    <a:pt x="9683" y="207"/>
                    <a:pt x="9661" y="215"/>
                  </a:cubicBezTo>
                  <a:cubicBezTo>
                    <a:pt x="9617" y="223"/>
                    <a:pt x="9608" y="268"/>
                    <a:pt x="9581" y="304"/>
                  </a:cubicBezTo>
                  <a:cubicBezTo>
                    <a:pt x="9599" y="330"/>
                    <a:pt x="9590" y="357"/>
                    <a:pt x="9608" y="393"/>
                  </a:cubicBezTo>
                  <a:cubicBezTo>
                    <a:pt x="9635" y="420"/>
                    <a:pt x="9670" y="429"/>
                    <a:pt x="9697" y="455"/>
                  </a:cubicBezTo>
                  <a:cubicBezTo>
                    <a:pt x="9733" y="438"/>
                    <a:pt x="9769" y="446"/>
                    <a:pt x="9795" y="420"/>
                  </a:cubicBezTo>
                  <a:cubicBezTo>
                    <a:pt x="9822" y="393"/>
                    <a:pt x="9840" y="357"/>
                    <a:pt x="9840" y="339"/>
                  </a:cubicBezTo>
                  <a:cubicBezTo>
                    <a:pt x="9849" y="313"/>
                    <a:pt x="9840" y="277"/>
                    <a:pt x="9822" y="250"/>
                  </a:cubicBezTo>
                  <a:cubicBezTo>
                    <a:pt x="9795" y="215"/>
                    <a:pt x="9769" y="206"/>
                    <a:pt x="9742" y="197"/>
                  </a:cubicBezTo>
                  <a:cubicBezTo>
                    <a:pt x="9738" y="195"/>
                    <a:pt x="9734" y="194"/>
                    <a:pt x="9730" y="194"/>
                  </a:cubicBezTo>
                  <a:close/>
                  <a:moveTo>
                    <a:pt x="10385" y="226"/>
                  </a:moveTo>
                  <a:cubicBezTo>
                    <a:pt x="10355" y="226"/>
                    <a:pt x="10324" y="245"/>
                    <a:pt x="10304" y="259"/>
                  </a:cubicBezTo>
                  <a:cubicBezTo>
                    <a:pt x="10277" y="268"/>
                    <a:pt x="10268" y="313"/>
                    <a:pt x="10250" y="339"/>
                  </a:cubicBezTo>
                  <a:cubicBezTo>
                    <a:pt x="10241" y="375"/>
                    <a:pt x="10259" y="411"/>
                    <a:pt x="10277" y="446"/>
                  </a:cubicBezTo>
                  <a:cubicBezTo>
                    <a:pt x="10286" y="473"/>
                    <a:pt x="10331" y="482"/>
                    <a:pt x="10357" y="500"/>
                  </a:cubicBezTo>
                  <a:cubicBezTo>
                    <a:pt x="10393" y="491"/>
                    <a:pt x="10438" y="491"/>
                    <a:pt x="10464" y="473"/>
                  </a:cubicBezTo>
                  <a:cubicBezTo>
                    <a:pt x="10491" y="455"/>
                    <a:pt x="10500" y="420"/>
                    <a:pt x="10509" y="384"/>
                  </a:cubicBezTo>
                  <a:cubicBezTo>
                    <a:pt x="10527" y="348"/>
                    <a:pt x="10500" y="313"/>
                    <a:pt x="10491" y="286"/>
                  </a:cubicBezTo>
                  <a:cubicBezTo>
                    <a:pt x="10482" y="268"/>
                    <a:pt x="10438" y="250"/>
                    <a:pt x="10411" y="232"/>
                  </a:cubicBezTo>
                  <a:cubicBezTo>
                    <a:pt x="10403" y="228"/>
                    <a:pt x="10394" y="226"/>
                    <a:pt x="10385" y="226"/>
                  </a:cubicBezTo>
                  <a:close/>
                  <a:moveTo>
                    <a:pt x="11051" y="258"/>
                  </a:moveTo>
                  <a:cubicBezTo>
                    <a:pt x="10981" y="258"/>
                    <a:pt x="10928" y="302"/>
                    <a:pt x="10919" y="375"/>
                  </a:cubicBezTo>
                  <a:cubicBezTo>
                    <a:pt x="10910" y="455"/>
                    <a:pt x="10955" y="509"/>
                    <a:pt x="11035" y="527"/>
                  </a:cubicBezTo>
                  <a:cubicBezTo>
                    <a:pt x="11041" y="527"/>
                    <a:pt x="11047" y="528"/>
                    <a:pt x="11052" y="528"/>
                  </a:cubicBezTo>
                  <a:cubicBezTo>
                    <a:pt x="11123" y="528"/>
                    <a:pt x="11170" y="476"/>
                    <a:pt x="11187" y="402"/>
                  </a:cubicBezTo>
                  <a:cubicBezTo>
                    <a:pt x="11196" y="330"/>
                    <a:pt x="11142" y="268"/>
                    <a:pt x="11071" y="259"/>
                  </a:cubicBezTo>
                  <a:cubicBezTo>
                    <a:pt x="11064" y="258"/>
                    <a:pt x="11058" y="258"/>
                    <a:pt x="11051" y="258"/>
                  </a:cubicBezTo>
                  <a:close/>
                  <a:moveTo>
                    <a:pt x="8091" y="482"/>
                  </a:moveTo>
                  <a:cubicBezTo>
                    <a:pt x="8038" y="518"/>
                    <a:pt x="7984" y="545"/>
                    <a:pt x="7940" y="580"/>
                  </a:cubicBezTo>
                  <a:cubicBezTo>
                    <a:pt x="7931" y="589"/>
                    <a:pt x="7922" y="607"/>
                    <a:pt x="7931" y="616"/>
                  </a:cubicBezTo>
                  <a:cubicBezTo>
                    <a:pt x="7949" y="652"/>
                    <a:pt x="7975" y="678"/>
                    <a:pt x="8011" y="687"/>
                  </a:cubicBezTo>
                  <a:cubicBezTo>
                    <a:pt x="8016" y="688"/>
                    <a:pt x="8021" y="688"/>
                    <a:pt x="8025" y="688"/>
                  </a:cubicBezTo>
                  <a:cubicBezTo>
                    <a:pt x="8075" y="688"/>
                    <a:pt x="8129" y="649"/>
                    <a:pt x="8145" y="616"/>
                  </a:cubicBezTo>
                  <a:cubicBezTo>
                    <a:pt x="8163" y="580"/>
                    <a:pt x="8145" y="518"/>
                    <a:pt x="8109" y="491"/>
                  </a:cubicBezTo>
                  <a:cubicBezTo>
                    <a:pt x="8109" y="482"/>
                    <a:pt x="8091" y="482"/>
                    <a:pt x="8091" y="482"/>
                  </a:cubicBezTo>
                  <a:close/>
                  <a:moveTo>
                    <a:pt x="8693" y="499"/>
                  </a:moveTo>
                  <a:cubicBezTo>
                    <a:pt x="8629" y="499"/>
                    <a:pt x="8598" y="534"/>
                    <a:pt x="8582" y="598"/>
                  </a:cubicBezTo>
                  <a:cubicBezTo>
                    <a:pt x="8573" y="678"/>
                    <a:pt x="8609" y="723"/>
                    <a:pt x="8689" y="732"/>
                  </a:cubicBezTo>
                  <a:cubicBezTo>
                    <a:pt x="8696" y="733"/>
                    <a:pt x="8703" y="733"/>
                    <a:pt x="8710" y="733"/>
                  </a:cubicBezTo>
                  <a:cubicBezTo>
                    <a:pt x="8769" y="733"/>
                    <a:pt x="8806" y="698"/>
                    <a:pt x="8814" y="634"/>
                  </a:cubicBezTo>
                  <a:cubicBezTo>
                    <a:pt x="8823" y="554"/>
                    <a:pt x="8796" y="509"/>
                    <a:pt x="8716" y="500"/>
                  </a:cubicBezTo>
                  <a:cubicBezTo>
                    <a:pt x="8708" y="499"/>
                    <a:pt x="8700" y="499"/>
                    <a:pt x="8693" y="499"/>
                  </a:cubicBezTo>
                  <a:close/>
                  <a:moveTo>
                    <a:pt x="9338" y="519"/>
                  </a:moveTo>
                  <a:cubicBezTo>
                    <a:pt x="9326" y="519"/>
                    <a:pt x="9314" y="523"/>
                    <a:pt x="9305" y="536"/>
                  </a:cubicBezTo>
                  <a:cubicBezTo>
                    <a:pt x="9287" y="554"/>
                    <a:pt x="9269" y="562"/>
                    <a:pt x="9260" y="580"/>
                  </a:cubicBezTo>
                  <a:cubicBezTo>
                    <a:pt x="9251" y="616"/>
                    <a:pt x="9242" y="652"/>
                    <a:pt x="9251" y="678"/>
                  </a:cubicBezTo>
                  <a:cubicBezTo>
                    <a:pt x="9260" y="714"/>
                    <a:pt x="9278" y="759"/>
                    <a:pt x="9331" y="759"/>
                  </a:cubicBezTo>
                  <a:lnTo>
                    <a:pt x="9367" y="759"/>
                  </a:lnTo>
                  <a:cubicBezTo>
                    <a:pt x="9377" y="761"/>
                    <a:pt x="9385" y="762"/>
                    <a:pt x="9392" y="762"/>
                  </a:cubicBezTo>
                  <a:cubicBezTo>
                    <a:pt x="9413" y="762"/>
                    <a:pt x="9428" y="754"/>
                    <a:pt x="9447" y="741"/>
                  </a:cubicBezTo>
                  <a:cubicBezTo>
                    <a:pt x="9465" y="723"/>
                    <a:pt x="9483" y="705"/>
                    <a:pt x="9483" y="678"/>
                  </a:cubicBezTo>
                  <a:cubicBezTo>
                    <a:pt x="9483" y="669"/>
                    <a:pt x="9483" y="661"/>
                    <a:pt x="9483" y="652"/>
                  </a:cubicBezTo>
                  <a:cubicBezTo>
                    <a:pt x="9501" y="625"/>
                    <a:pt x="9492" y="589"/>
                    <a:pt x="9465" y="562"/>
                  </a:cubicBezTo>
                  <a:cubicBezTo>
                    <a:pt x="9447" y="545"/>
                    <a:pt x="9438" y="527"/>
                    <a:pt x="9412" y="527"/>
                  </a:cubicBezTo>
                  <a:cubicBezTo>
                    <a:pt x="9407" y="528"/>
                    <a:pt x="9403" y="528"/>
                    <a:pt x="9399" y="528"/>
                  </a:cubicBezTo>
                  <a:cubicBezTo>
                    <a:pt x="9379" y="528"/>
                    <a:pt x="9357" y="519"/>
                    <a:pt x="9338" y="519"/>
                  </a:cubicBezTo>
                  <a:close/>
                  <a:moveTo>
                    <a:pt x="10037" y="548"/>
                  </a:moveTo>
                  <a:cubicBezTo>
                    <a:pt x="10007" y="548"/>
                    <a:pt x="9976" y="567"/>
                    <a:pt x="9956" y="580"/>
                  </a:cubicBezTo>
                  <a:cubicBezTo>
                    <a:pt x="9929" y="589"/>
                    <a:pt x="9920" y="634"/>
                    <a:pt x="9902" y="661"/>
                  </a:cubicBezTo>
                  <a:cubicBezTo>
                    <a:pt x="9893" y="696"/>
                    <a:pt x="9911" y="732"/>
                    <a:pt x="9929" y="768"/>
                  </a:cubicBezTo>
                  <a:cubicBezTo>
                    <a:pt x="9947" y="794"/>
                    <a:pt x="9983" y="803"/>
                    <a:pt x="10018" y="821"/>
                  </a:cubicBezTo>
                  <a:cubicBezTo>
                    <a:pt x="10045" y="812"/>
                    <a:pt x="10090" y="812"/>
                    <a:pt x="10116" y="794"/>
                  </a:cubicBezTo>
                  <a:cubicBezTo>
                    <a:pt x="10143" y="777"/>
                    <a:pt x="10152" y="732"/>
                    <a:pt x="10170" y="705"/>
                  </a:cubicBezTo>
                  <a:cubicBezTo>
                    <a:pt x="10179" y="669"/>
                    <a:pt x="10152" y="634"/>
                    <a:pt x="10143" y="607"/>
                  </a:cubicBezTo>
                  <a:cubicBezTo>
                    <a:pt x="10134" y="580"/>
                    <a:pt x="10090" y="571"/>
                    <a:pt x="10063" y="554"/>
                  </a:cubicBezTo>
                  <a:cubicBezTo>
                    <a:pt x="10055" y="549"/>
                    <a:pt x="10046" y="548"/>
                    <a:pt x="10037" y="548"/>
                  </a:cubicBezTo>
                  <a:close/>
                  <a:moveTo>
                    <a:pt x="10696" y="579"/>
                  </a:moveTo>
                  <a:cubicBezTo>
                    <a:pt x="10633" y="579"/>
                    <a:pt x="10580" y="622"/>
                    <a:pt x="10571" y="687"/>
                  </a:cubicBezTo>
                  <a:cubicBezTo>
                    <a:pt x="10563" y="768"/>
                    <a:pt x="10607" y="830"/>
                    <a:pt x="10687" y="848"/>
                  </a:cubicBezTo>
                  <a:cubicBezTo>
                    <a:pt x="10693" y="849"/>
                    <a:pt x="10699" y="849"/>
                    <a:pt x="10705" y="849"/>
                  </a:cubicBezTo>
                  <a:cubicBezTo>
                    <a:pt x="10775" y="849"/>
                    <a:pt x="10823" y="798"/>
                    <a:pt x="10839" y="732"/>
                  </a:cubicBezTo>
                  <a:cubicBezTo>
                    <a:pt x="10848" y="652"/>
                    <a:pt x="10794" y="589"/>
                    <a:pt x="10714" y="580"/>
                  </a:cubicBezTo>
                  <a:cubicBezTo>
                    <a:pt x="10708" y="580"/>
                    <a:pt x="10702" y="579"/>
                    <a:pt x="10696" y="579"/>
                  </a:cubicBezTo>
                  <a:close/>
                  <a:moveTo>
                    <a:pt x="11340" y="621"/>
                  </a:moveTo>
                  <a:cubicBezTo>
                    <a:pt x="11277" y="621"/>
                    <a:pt x="11230" y="662"/>
                    <a:pt x="11223" y="723"/>
                  </a:cubicBezTo>
                  <a:cubicBezTo>
                    <a:pt x="11205" y="812"/>
                    <a:pt x="11249" y="875"/>
                    <a:pt x="11330" y="884"/>
                  </a:cubicBezTo>
                  <a:cubicBezTo>
                    <a:pt x="11337" y="884"/>
                    <a:pt x="11343" y="885"/>
                    <a:pt x="11350" y="885"/>
                  </a:cubicBezTo>
                  <a:cubicBezTo>
                    <a:pt x="11420" y="885"/>
                    <a:pt x="11473" y="842"/>
                    <a:pt x="11481" y="777"/>
                  </a:cubicBezTo>
                  <a:cubicBezTo>
                    <a:pt x="11499" y="696"/>
                    <a:pt x="11455" y="634"/>
                    <a:pt x="11374" y="625"/>
                  </a:cubicBezTo>
                  <a:cubicBezTo>
                    <a:pt x="11362" y="622"/>
                    <a:pt x="11351" y="621"/>
                    <a:pt x="11340" y="621"/>
                  </a:cubicBezTo>
                  <a:close/>
                  <a:moveTo>
                    <a:pt x="8354" y="802"/>
                  </a:moveTo>
                  <a:cubicBezTo>
                    <a:pt x="8327" y="802"/>
                    <a:pt x="8311" y="824"/>
                    <a:pt x="8288" y="839"/>
                  </a:cubicBezTo>
                  <a:cubicBezTo>
                    <a:pt x="8252" y="848"/>
                    <a:pt x="8234" y="875"/>
                    <a:pt x="8243" y="910"/>
                  </a:cubicBezTo>
                  <a:cubicBezTo>
                    <a:pt x="8225" y="946"/>
                    <a:pt x="8261" y="964"/>
                    <a:pt x="8270" y="991"/>
                  </a:cubicBezTo>
                  <a:cubicBezTo>
                    <a:pt x="8288" y="1026"/>
                    <a:pt x="8314" y="1026"/>
                    <a:pt x="8341" y="1035"/>
                  </a:cubicBezTo>
                  <a:cubicBezTo>
                    <a:pt x="8347" y="1036"/>
                    <a:pt x="8353" y="1037"/>
                    <a:pt x="8358" y="1037"/>
                  </a:cubicBezTo>
                  <a:cubicBezTo>
                    <a:pt x="8391" y="1037"/>
                    <a:pt x="8407" y="1015"/>
                    <a:pt x="8430" y="1000"/>
                  </a:cubicBezTo>
                  <a:cubicBezTo>
                    <a:pt x="8466" y="991"/>
                    <a:pt x="8466" y="955"/>
                    <a:pt x="8475" y="928"/>
                  </a:cubicBezTo>
                  <a:cubicBezTo>
                    <a:pt x="8484" y="893"/>
                    <a:pt x="8457" y="875"/>
                    <a:pt x="8439" y="839"/>
                  </a:cubicBezTo>
                  <a:cubicBezTo>
                    <a:pt x="8421" y="812"/>
                    <a:pt x="8404" y="812"/>
                    <a:pt x="8368" y="803"/>
                  </a:cubicBezTo>
                  <a:cubicBezTo>
                    <a:pt x="8363" y="802"/>
                    <a:pt x="8359" y="802"/>
                    <a:pt x="8354" y="802"/>
                  </a:cubicBezTo>
                  <a:close/>
                  <a:moveTo>
                    <a:pt x="9012" y="846"/>
                  </a:moveTo>
                  <a:cubicBezTo>
                    <a:pt x="8955" y="846"/>
                    <a:pt x="8919" y="875"/>
                    <a:pt x="8903" y="946"/>
                  </a:cubicBezTo>
                  <a:cubicBezTo>
                    <a:pt x="8894" y="1026"/>
                    <a:pt x="8930" y="1071"/>
                    <a:pt x="9001" y="1080"/>
                  </a:cubicBezTo>
                  <a:cubicBezTo>
                    <a:pt x="9009" y="1081"/>
                    <a:pt x="9017" y="1081"/>
                    <a:pt x="9025" y="1081"/>
                  </a:cubicBezTo>
                  <a:cubicBezTo>
                    <a:pt x="9090" y="1081"/>
                    <a:pt x="9127" y="1046"/>
                    <a:pt x="9135" y="982"/>
                  </a:cubicBezTo>
                  <a:cubicBezTo>
                    <a:pt x="9144" y="901"/>
                    <a:pt x="9117" y="857"/>
                    <a:pt x="9037" y="848"/>
                  </a:cubicBezTo>
                  <a:cubicBezTo>
                    <a:pt x="9028" y="847"/>
                    <a:pt x="9020" y="846"/>
                    <a:pt x="9012" y="846"/>
                  </a:cubicBezTo>
                  <a:close/>
                  <a:moveTo>
                    <a:pt x="9679" y="856"/>
                  </a:moveTo>
                  <a:cubicBezTo>
                    <a:pt x="9625" y="856"/>
                    <a:pt x="9546" y="922"/>
                    <a:pt x="9546" y="973"/>
                  </a:cubicBezTo>
                  <a:cubicBezTo>
                    <a:pt x="9537" y="1026"/>
                    <a:pt x="9599" y="1116"/>
                    <a:pt x="9661" y="1116"/>
                  </a:cubicBezTo>
                  <a:cubicBezTo>
                    <a:pt x="9665" y="1116"/>
                    <a:pt x="9668" y="1116"/>
                    <a:pt x="9671" y="1116"/>
                  </a:cubicBezTo>
                  <a:cubicBezTo>
                    <a:pt x="9725" y="1116"/>
                    <a:pt x="9804" y="1050"/>
                    <a:pt x="9804" y="1000"/>
                  </a:cubicBezTo>
                  <a:cubicBezTo>
                    <a:pt x="9813" y="946"/>
                    <a:pt x="9742" y="857"/>
                    <a:pt x="9688" y="857"/>
                  </a:cubicBezTo>
                  <a:cubicBezTo>
                    <a:pt x="9685" y="856"/>
                    <a:pt x="9682" y="856"/>
                    <a:pt x="9679" y="856"/>
                  </a:cubicBezTo>
                  <a:close/>
                  <a:moveTo>
                    <a:pt x="10327" y="898"/>
                  </a:moveTo>
                  <a:cubicBezTo>
                    <a:pt x="10262" y="898"/>
                    <a:pt x="10213" y="948"/>
                    <a:pt x="10206" y="1017"/>
                  </a:cubicBezTo>
                  <a:cubicBezTo>
                    <a:pt x="10197" y="1089"/>
                    <a:pt x="10241" y="1151"/>
                    <a:pt x="10322" y="1160"/>
                  </a:cubicBezTo>
                  <a:cubicBezTo>
                    <a:pt x="10328" y="1161"/>
                    <a:pt x="10335" y="1161"/>
                    <a:pt x="10342" y="1161"/>
                  </a:cubicBezTo>
                  <a:cubicBezTo>
                    <a:pt x="10412" y="1161"/>
                    <a:pt x="10465" y="1118"/>
                    <a:pt x="10473" y="1044"/>
                  </a:cubicBezTo>
                  <a:cubicBezTo>
                    <a:pt x="10482" y="973"/>
                    <a:pt x="10438" y="910"/>
                    <a:pt x="10357" y="901"/>
                  </a:cubicBezTo>
                  <a:cubicBezTo>
                    <a:pt x="10347" y="899"/>
                    <a:pt x="10337" y="898"/>
                    <a:pt x="10327" y="898"/>
                  </a:cubicBezTo>
                  <a:close/>
                  <a:moveTo>
                    <a:pt x="10992" y="924"/>
                  </a:moveTo>
                  <a:cubicBezTo>
                    <a:pt x="10929" y="924"/>
                    <a:pt x="10882" y="967"/>
                    <a:pt x="10875" y="1035"/>
                  </a:cubicBezTo>
                  <a:cubicBezTo>
                    <a:pt x="10866" y="1116"/>
                    <a:pt x="10910" y="1178"/>
                    <a:pt x="10991" y="1187"/>
                  </a:cubicBezTo>
                  <a:cubicBezTo>
                    <a:pt x="10997" y="1188"/>
                    <a:pt x="11003" y="1188"/>
                    <a:pt x="11009" y="1188"/>
                  </a:cubicBezTo>
                  <a:cubicBezTo>
                    <a:pt x="11072" y="1188"/>
                    <a:pt x="11126" y="1145"/>
                    <a:pt x="11142" y="1080"/>
                  </a:cubicBezTo>
                  <a:cubicBezTo>
                    <a:pt x="11151" y="1000"/>
                    <a:pt x="11107" y="937"/>
                    <a:pt x="11026" y="928"/>
                  </a:cubicBezTo>
                  <a:cubicBezTo>
                    <a:pt x="11015" y="926"/>
                    <a:pt x="11003" y="924"/>
                    <a:pt x="10992" y="924"/>
                  </a:cubicBezTo>
                  <a:close/>
                  <a:moveTo>
                    <a:pt x="11650" y="962"/>
                  </a:moveTo>
                  <a:cubicBezTo>
                    <a:pt x="11640" y="962"/>
                    <a:pt x="11629" y="966"/>
                    <a:pt x="11615" y="973"/>
                  </a:cubicBezTo>
                  <a:cubicBezTo>
                    <a:pt x="11571" y="1000"/>
                    <a:pt x="11535" y="1026"/>
                    <a:pt x="11544" y="1089"/>
                  </a:cubicBezTo>
                  <a:cubicBezTo>
                    <a:pt x="11517" y="1142"/>
                    <a:pt x="11562" y="1187"/>
                    <a:pt x="11597" y="1214"/>
                  </a:cubicBezTo>
                  <a:cubicBezTo>
                    <a:pt x="11615" y="1231"/>
                    <a:pt x="11669" y="1231"/>
                    <a:pt x="11704" y="1240"/>
                  </a:cubicBezTo>
                  <a:cubicBezTo>
                    <a:pt x="11713" y="1240"/>
                    <a:pt x="11740" y="1223"/>
                    <a:pt x="11749" y="1214"/>
                  </a:cubicBezTo>
                  <a:cubicBezTo>
                    <a:pt x="11758" y="1205"/>
                    <a:pt x="11767" y="1178"/>
                    <a:pt x="11758" y="1169"/>
                  </a:cubicBezTo>
                  <a:cubicBezTo>
                    <a:pt x="11722" y="1116"/>
                    <a:pt x="11713" y="1053"/>
                    <a:pt x="11687" y="1000"/>
                  </a:cubicBezTo>
                  <a:cubicBezTo>
                    <a:pt x="11676" y="972"/>
                    <a:pt x="11665" y="962"/>
                    <a:pt x="11650" y="962"/>
                  </a:cubicBezTo>
                  <a:close/>
                  <a:moveTo>
                    <a:pt x="8047" y="1133"/>
                  </a:moveTo>
                  <a:cubicBezTo>
                    <a:pt x="8047" y="1133"/>
                    <a:pt x="8047" y="1142"/>
                    <a:pt x="8047" y="1151"/>
                  </a:cubicBezTo>
                  <a:cubicBezTo>
                    <a:pt x="8056" y="1196"/>
                    <a:pt x="8082" y="1231"/>
                    <a:pt x="8100" y="1276"/>
                  </a:cubicBezTo>
                  <a:cubicBezTo>
                    <a:pt x="8100" y="1285"/>
                    <a:pt x="8109" y="1294"/>
                    <a:pt x="8109" y="1303"/>
                  </a:cubicBezTo>
                  <a:cubicBezTo>
                    <a:pt x="8109" y="1294"/>
                    <a:pt x="8118" y="1285"/>
                    <a:pt x="8118" y="1276"/>
                  </a:cubicBezTo>
                  <a:cubicBezTo>
                    <a:pt x="8127" y="1276"/>
                    <a:pt x="8127" y="1267"/>
                    <a:pt x="8127" y="1258"/>
                  </a:cubicBezTo>
                  <a:cubicBezTo>
                    <a:pt x="8145" y="1205"/>
                    <a:pt x="8091" y="1178"/>
                    <a:pt x="8065" y="1133"/>
                  </a:cubicBezTo>
                  <a:close/>
                  <a:moveTo>
                    <a:pt x="8646" y="1150"/>
                  </a:moveTo>
                  <a:cubicBezTo>
                    <a:pt x="8590" y="1150"/>
                    <a:pt x="8554" y="1179"/>
                    <a:pt x="8546" y="1249"/>
                  </a:cubicBezTo>
                  <a:cubicBezTo>
                    <a:pt x="8537" y="1330"/>
                    <a:pt x="8564" y="1374"/>
                    <a:pt x="8644" y="1383"/>
                  </a:cubicBezTo>
                  <a:cubicBezTo>
                    <a:pt x="8653" y="1384"/>
                    <a:pt x="8660" y="1384"/>
                    <a:pt x="8668" y="1384"/>
                  </a:cubicBezTo>
                  <a:cubicBezTo>
                    <a:pt x="8733" y="1384"/>
                    <a:pt x="8770" y="1348"/>
                    <a:pt x="8778" y="1276"/>
                  </a:cubicBezTo>
                  <a:cubicBezTo>
                    <a:pt x="8787" y="1205"/>
                    <a:pt x="8752" y="1160"/>
                    <a:pt x="8671" y="1151"/>
                  </a:cubicBezTo>
                  <a:cubicBezTo>
                    <a:pt x="8663" y="1150"/>
                    <a:pt x="8654" y="1150"/>
                    <a:pt x="8646" y="1150"/>
                  </a:cubicBezTo>
                  <a:close/>
                  <a:moveTo>
                    <a:pt x="9340" y="1178"/>
                  </a:moveTo>
                  <a:cubicBezTo>
                    <a:pt x="9305" y="1187"/>
                    <a:pt x="9269" y="1187"/>
                    <a:pt x="9242" y="1214"/>
                  </a:cubicBezTo>
                  <a:cubicBezTo>
                    <a:pt x="9215" y="1240"/>
                    <a:pt x="9215" y="1267"/>
                    <a:pt x="9198" y="1294"/>
                  </a:cubicBezTo>
                  <a:cubicBezTo>
                    <a:pt x="9189" y="1303"/>
                    <a:pt x="9207" y="1330"/>
                    <a:pt x="9207" y="1347"/>
                  </a:cubicBezTo>
                  <a:cubicBezTo>
                    <a:pt x="9207" y="1374"/>
                    <a:pt x="9233" y="1401"/>
                    <a:pt x="9251" y="1419"/>
                  </a:cubicBezTo>
                  <a:cubicBezTo>
                    <a:pt x="9269" y="1428"/>
                    <a:pt x="9287" y="1428"/>
                    <a:pt x="9314" y="1437"/>
                  </a:cubicBezTo>
                  <a:cubicBezTo>
                    <a:pt x="9349" y="1428"/>
                    <a:pt x="9394" y="1428"/>
                    <a:pt x="9412" y="1392"/>
                  </a:cubicBezTo>
                  <a:cubicBezTo>
                    <a:pt x="9430" y="1374"/>
                    <a:pt x="9456" y="1347"/>
                    <a:pt x="9456" y="1321"/>
                  </a:cubicBezTo>
                  <a:cubicBezTo>
                    <a:pt x="9447" y="1285"/>
                    <a:pt x="9447" y="1240"/>
                    <a:pt x="9412" y="1214"/>
                  </a:cubicBezTo>
                  <a:cubicBezTo>
                    <a:pt x="9394" y="1205"/>
                    <a:pt x="9358" y="1178"/>
                    <a:pt x="9340" y="1178"/>
                  </a:cubicBezTo>
                  <a:close/>
                  <a:moveTo>
                    <a:pt x="10009" y="1205"/>
                  </a:moveTo>
                  <a:cubicBezTo>
                    <a:pt x="9983" y="1205"/>
                    <a:pt x="9938" y="1205"/>
                    <a:pt x="9920" y="1231"/>
                  </a:cubicBezTo>
                  <a:cubicBezTo>
                    <a:pt x="9893" y="1249"/>
                    <a:pt x="9858" y="1285"/>
                    <a:pt x="9867" y="1321"/>
                  </a:cubicBezTo>
                  <a:cubicBezTo>
                    <a:pt x="9867" y="1356"/>
                    <a:pt x="9876" y="1392"/>
                    <a:pt x="9893" y="1419"/>
                  </a:cubicBezTo>
                  <a:cubicBezTo>
                    <a:pt x="9911" y="1437"/>
                    <a:pt x="9947" y="1455"/>
                    <a:pt x="9974" y="1463"/>
                  </a:cubicBezTo>
                  <a:cubicBezTo>
                    <a:pt x="9982" y="1468"/>
                    <a:pt x="9991" y="1469"/>
                    <a:pt x="9999" y="1469"/>
                  </a:cubicBezTo>
                  <a:cubicBezTo>
                    <a:pt x="10026" y="1469"/>
                    <a:pt x="10052" y="1452"/>
                    <a:pt x="10072" y="1446"/>
                  </a:cubicBezTo>
                  <a:cubicBezTo>
                    <a:pt x="10099" y="1428"/>
                    <a:pt x="10108" y="1383"/>
                    <a:pt x="10134" y="1356"/>
                  </a:cubicBezTo>
                  <a:cubicBezTo>
                    <a:pt x="10116" y="1321"/>
                    <a:pt x="10116" y="1276"/>
                    <a:pt x="10099" y="1249"/>
                  </a:cubicBezTo>
                  <a:cubicBezTo>
                    <a:pt x="10081" y="1223"/>
                    <a:pt x="10045" y="1205"/>
                    <a:pt x="10009" y="1205"/>
                  </a:cubicBezTo>
                  <a:close/>
                  <a:moveTo>
                    <a:pt x="10648" y="1245"/>
                  </a:moveTo>
                  <a:cubicBezTo>
                    <a:pt x="10590" y="1245"/>
                    <a:pt x="10542" y="1288"/>
                    <a:pt x="10527" y="1356"/>
                  </a:cubicBezTo>
                  <a:cubicBezTo>
                    <a:pt x="10518" y="1437"/>
                    <a:pt x="10563" y="1499"/>
                    <a:pt x="10634" y="1508"/>
                  </a:cubicBezTo>
                  <a:cubicBezTo>
                    <a:pt x="10646" y="1511"/>
                    <a:pt x="10657" y="1512"/>
                    <a:pt x="10668" y="1512"/>
                  </a:cubicBezTo>
                  <a:cubicBezTo>
                    <a:pt x="10732" y="1512"/>
                    <a:pt x="10779" y="1469"/>
                    <a:pt x="10794" y="1401"/>
                  </a:cubicBezTo>
                  <a:cubicBezTo>
                    <a:pt x="10803" y="1321"/>
                    <a:pt x="10759" y="1258"/>
                    <a:pt x="10678" y="1249"/>
                  </a:cubicBezTo>
                  <a:cubicBezTo>
                    <a:pt x="10668" y="1247"/>
                    <a:pt x="10658" y="1245"/>
                    <a:pt x="10648" y="1245"/>
                  </a:cubicBezTo>
                  <a:close/>
                  <a:moveTo>
                    <a:pt x="11863" y="1451"/>
                  </a:moveTo>
                  <a:cubicBezTo>
                    <a:pt x="11860" y="1451"/>
                    <a:pt x="11856" y="1455"/>
                    <a:pt x="11856" y="1455"/>
                  </a:cubicBezTo>
                  <a:cubicBezTo>
                    <a:pt x="11856" y="1472"/>
                    <a:pt x="11865" y="1508"/>
                    <a:pt x="11874" y="1517"/>
                  </a:cubicBezTo>
                  <a:cubicBezTo>
                    <a:pt x="11874" y="1517"/>
                    <a:pt x="11883" y="1508"/>
                    <a:pt x="11892" y="1508"/>
                  </a:cubicBezTo>
                  <a:cubicBezTo>
                    <a:pt x="11883" y="1490"/>
                    <a:pt x="11883" y="1472"/>
                    <a:pt x="11874" y="1455"/>
                  </a:cubicBezTo>
                  <a:lnTo>
                    <a:pt x="11865" y="1455"/>
                  </a:lnTo>
                  <a:cubicBezTo>
                    <a:pt x="11865" y="1452"/>
                    <a:pt x="11864" y="1451"/>
                    <a:pt x="11863" y="1451"/>
                  </a:cubicBezTo>
                  <a:close/>
                  <a:moveTo>
                    <a:pt x="11892" y="1517"/>
                  </a:moveTo>
                  <a:lnTo>
                    <a:pt x="11883" y="1526"/>
                  </a:lnTo>
                  <a:cubicBezTo>
                    <a:pt x="11883" y="1526"/>
                    <a:pt x="11892" y="1526"/>
                    <a:pt x="11892" y="1535"/>
                  </a:cubicBezTo>
                  <a:cubicBezTo>
                    <a:pt x="11892" y="1535"/>
                    <a:pt x="11901" y="1526"/>
                    <a:pt x="11901" y="1526"/>
                  </a:cubicBezTo>
                  <a:cubicBezTo>
                    <a:pt x="11892" y="1526"/>
                    <a:pt x="11892" y="1517"/>
                    <a:pt x="11892" y="1517"/>
                  </a:cubicBezTo>
                  <a:close/>
                  <a:moveTo>
                    <a:pt x="11348" y="1267"/>
                  </a:moveTo>
                  <a:cubicBezTo>
                    <a:pt x="11303" y="1267"/>
                    <a:pt x="11276" y="1276"/>
                    <a:pt x="11249" y="1294"/>
                  </a:cubicBezTo>
                  <a:cubicBezTo>
                    <a:pt x="11214" y="1321"/>
                    <a:pt x="11196" y="1347"/>
                    <a:pt x="11196" y="1392"/>
                  </a:cubicBezTo>
                  <a:cubicBezTo>
                    <a:pt x="11178" y="1428"/>
                    <a:pt x="11205" y="1455"/>
                    <a:pt x="11223" y="1490"/>
                  </a:cubicBezTo>
                  <a:cubicBezTo>
                    <a:pt x="11241" y="1526"/>
                    <a:pt x="11276" y="1526"/>
                    <a:pt x="11312" y="1535"/>
                  </a:cubicBezTo>
                  <a:cubicBezTo>
                    <a:pt x="11323" y="1537"/>
                    <a:pt x="11333" y="1538"/>
                    <a:pt x="11342" y="1538"/>
                  </a:cubicBezTo>
                  <a:cubicBezTo>
                    <a:pt x="11370" y="1538"/>
                    <a:pt x="11390" y="1528"/>
                    <a:pt x="11410" y="1508"/>
                  </a:cubicBezTo>
                  <a:cubicBezTo>
                    <a:pt x="11455" y="1490"/>
                    <a:pt x="11455" y="1455"/>
                    <a:pt x="11464" y="1419"/>
                  </a:cubicBezTo>
                  <a:cubicBezTo>
                    <a:pt x="11472" y="1374"/>
                    <a:pt x="11455" y="1347"/>
                    <a:pt x="11437" y="1321"/>
                  </a:cubicBezTo>
                  <a:cubicBezTo>
                    <a:pt x="11410" y="1285"/>
                    <a:pt x="11383" y="1276"/>
                    <a:pt x="11348" y="1267"/>
                  </a:cubicBezTo>
                  <a:close/>
                  <a:moveTo>
                    <a:pt x="2612" y="1562"/>
                  </a:moveTo>
                  <a:cubicBezTo>
                    <a:pt x="2608" y="1562"/>
                    <a:pt x="2602" y="1564"/>
                    <a:pt x="2596" y="1570"/>
                  </a:cubicBezTo>
                  <a:cubicBezTo>
                    <a:pt x="2578" y="1588"/>
                    <a:pt x="2569" y="1651"/>
                    <a:pt x="2578" y="1669"/>
                  </a:cubicBezTo>
                  <a:cubicBezTo>
                    <a:pt x="2587" y="1678"/>
                    <a:pt x="2596" y="1686"/>
                    <a:pt x="2605" y="1695"/>
                  </a:cubicBezTo>
                  <a:lnTo>
                    <a:pt x="2650" y="1695"/>
                  </a:lnTo>
                  <a:cubicBezTo>
                    <a:pt x="2660" y="1697"/>
                    <a:pt x="2668" y="1698"/>
                    <a:pt x="2675" y="1698"/>
                  </a:cubicBezTo>
                  <a:cubicBezTo>
                    <a:pt x="2698" y="1698"/>
                    <a:pt x="2705" y="1685"/>
                    <a:pt x="2712" y="1651"/>
                  </a:cubicBezTo>
                  <a:cubicBezTo>
                    <a:pt x="2712" y="1642"/>
                    <a:pt x="2712" y="1642"/>
                    <a:pt x="2712" y="1633"/>
                  </a:cubicBezTo>
                  <a:cubicBezTo>
                    <a:pt x="2721" y="1597"/>
                    <a:pt x="2721" y="1597"/>
                    <a:pt x="2676" y="1588"/>
                  </a:cubicBezTo>
                  <a:cubicBezTo>
                    <a:pt x="2667" y="1588"/>
                    <a:pt x="2658" y="1579"/>
                    <a:pt x="2650" y="1579"/>
                  </a:cubicBezTo>
                  <a:cubicBezTo>
                    <a:pt x="2648" y="1580"/>
                    <a:pt x="2646" y="1581"/>
                    <a:pt x="2645" y="1581"/>
                  </a:cubicBezTo>
                  <a:cubicBezTo>
                    <a:pt x="2634" y="1581"/>
                    <a:pt x="2626" y="1562"/>
                    <a:pt x="2612" y="1562"/>
                  </a:cubicBezTo>
                  <a:close/>
                  <a:moveTo>
                    <a:pt x="8318" y="1466"/>
                  </a:moveTo>
                  <a:cubicBezTo>
                    <a:pt x="8276" y="1466"/>
                    <a:pt x="8234" y="1486"/>
                    <a:pt x="8207" y="1526"/>
                  </a:cubicBezTo>
                  <a:cubicBezTo>
                    <a:pt x="8198" y="1535"/>
                    <a:pt x="8207" y="1544"/>
                    <a:pt x="8207" y="1562"/>
                  </a:cubicBezTo>
                  <a:cubicBezTo>
                    <a:pt x="8225" y="1588"/>
                    <a:pt x="8225" y="1615"/>
                    <a:pt x="8243" y="1642"/>
                  </a:cubicBezTo>
                  <a:cubicBezTo>
                    <a:pt x="8261" y="1660"/>
                    <a:pt x="8261" y="1686"/>
                    <a:pt x="8270" y="1695"/>
                  </a:cubicBezTo>
                  <a:cubicBezTo>
                    <a:pt x="8288" y="1704"/>
                    <a:pt x="8314" y="1704"/>
                    <a:pt x="8341" y="1704"/>
                  </a:cubicBezTo>
                  <a:cubicBezTo>
                    <a:pt x="8386" y="1704"/>
                    <a:pt x="8421" y="1660"/>
                    <a:pt x="8430" y="1615"/>
                  </a:cubicBezTo>
                  <a:cubicBezTo>
                    <a:pt x="8430" y="1606"/>
                    <a:pt x="8430" y="1606"/>
                    <a:pt x="8430" y="1606"/>
                  </a:cubicBezTo>
                  <a:cubicBezTo>
                    <a:pt x="8439" y="1544"/>
                    <a:pt x="8413" y="1490"/>
                    <a:pt x="8359" y="1472"/>
                  </a:cubicBezTo>
                  <a:cubicBezTo>
                    <a:pt x="8346" y="1468"/>
                    <a:pt x="8332" y="1466"/>
                    <a:pt x="8318" y="1466"/>
                  </a:cubicBezTo>
                  <a:close/>
                  <a:moveTo>
                    <a:pt x="3310" y="1722"/>
                  </a:moveTo>
                  <a:cubicBezTo>
                    <a:pt x="3301" y="1722"/>
                    <a:pt x="3292" y="1731"/>
                    <a:pt x="3292" y="1731"/>
                  </a:cubicBezTo>
                  <a:cubicBezTo>
                    <a:pt x="3292" y="1740"/>
                    <a:pt x="3301" y="1740"/>
                    <a:pt x="3310" y="1749"/>
                  </a:cubicBezTo>
                  <a:cubicBezTo>
                    <a:pt x="3310" y="1740"/>
                    <a:pt x="3319" y="1740"/>
                    <a:pt x="3319" y="1731"/>
                  </a:cubicBezTo>
                  <a:cubicBezTo>
                    <a:pt x="3319" y="1731"/>
                    <a:pt x="3310" y="1722"/>
                    <a:pt x="3310" y="1722"/>
                  </a:cubicBezTo>
                  <a:close/>
                  <a:moveTo>
                    <a:pt x="8955" y="1512"/>
                  </a:moveTo>
                  <a:cubicBezTo>
                    <a:pt x="8901" y="1512"/>
                    <a:pt x="8875" y="1548"/>
                    <a:pt x="8868" y="1615"/>
                  </a:cubicBezTo>
                  <a:cubicBezTo>
                    <a:pt x="8850" y="1695"/>
                    <a:pt x="8876" y="1731"/>
                    <a:pt x="8966" y="1749"/>
                  </a:cubicBezTo>
                  <a:cubicBezTo>
                    <a:pt x="8975" y="1750"/>
                    <a:pt x="8984" y="1751"/>
                    <a:pt x="8993" y="1751"/>
                  </a:cubicBezTo>
                  <a:cubicBezTo>
                    <a:pt x="9054" y="1751"/>
                    <a:pt x="9083" y="1720"/>
                    <a:pt x="9091" y="1642"/>
                  </a:cubicBezTo>
                  <a:cubicBezTo>
                    <a:pt x="9108" y="1562"/>
                    <a:pt x="9082" y="1526"/>
                    <a:pt x="8992" y="1517"/>
                  </a:cubicBezTo>
                  <a:cubicBezTo>
                    <a:pt x="8979" y="1514"/>
                    <a:pt x="8967" y="1512"/>
                    <a:pt x="8955" y="1512"/>
                  </a:cubicBezTo>
                  <a:close/>
                  <a:moveTo>
                    <a:pt x="9651" y="1525"/>
                  </a:moveTo>
                  <a:cubicBezTo>
                    <a:pt x="9597" y="1525"/>
                    <a:pt x="9519" y="1583"/>
                    <a:pt x="9519" y="1642"/>
                  </a:cubicBezTo>
                  <a:cubicBezTo>
                    <a:pt x="9510" y="1695"/>
                    <a:pt x="9581" y="1785"/>
                    <a:pt x="9635" y="1785"/>
                  </a:cubicBezTo>
                  <a:cubicBezTo>
                    <a:pt x="9638" y="1785"/>
                    <a:pt x="9641" y="1785"/>
                    <a:pt x="9644" y="1785"/>
                  </a:cubicBezTo>
                  <a:cubicBezTo>
                    <a:pt x="9698" y="1785"/>
                    <a:pt x="9777" y="1719"/>
                    <a:pt x="9777" y="1669"/>
                  </a:cubicBezTo>
                  <a:cubicBezTo>
                    <a:pt x="9786" y="1615"/>
                    <a:pt x="9715" y="1526"/>
                    <a:pt x="9661" y="1526"/>
                  </a:cubicBezTo>
                  <a:cubicBezTo>
                    <a:pt x="9658" y="1525"/>
                    <a:pt x="9654" y="1525"/>
                    <a:pt x="9651" y="1525"/>
                  </a:cubicBezTo>
                  <a:close/>
                  <a:moveTo>
                    <a:pt x="10309" y="1561"/>
                  </a:moveTo>
                  <a:cubicBezTo>
                    <a:pt x="10249" y="1561"/>
                    <a:pt x="10179" y="1620"/>
                    <a:pt x="10179" y="1686"/>
                  </a:cubicBezTo>
                  <a:cubicBezTo>
                    <a:pt x="10179" y="1767"/>
                    <a:pt x="10224" y="1820"/>
                    <a:pt x="10295" y="1829"/>
                  </a:cubicBezTo>
                  <a:cubicBezTo>
                    <a:pt x="10302" y="1830"/>
                    <a:pt x="10308" y="1830"/>
                    <a:pt x="10315" y="1830"/>
                  </a:cubicBezTo>
                  <a:cubicBezTo>
                    <a:pt x="10384" y="1830"/>
                    <a:pt x="10430" y="1787"/>
                    <a:pt x="10447" y="1713"/>
                  </a:cubicBezTo>
                  <a:cubicBezTo>
                    <a:pt x="10455" y="1651"/>
                    <a:pt x="10402" y="1562"/>
                    <a:pt x="10322" y="1562"/>
                  </a:cubicBezTo>
                  <a:cubicBezTo>
                    <a:pt x="10318" y="1561"/>
                    <a:pt x="10314" y="1561"/>
                    <a:pt x="10309" y="1561"/>
                  </a:cubicBezTo>
                  <a:close/>
                  <a:moveTo>
                    <a:pt x="10983" y="1587"/>
                  </a:moveTo>
                  <a:cubicBezTo>
                    <a:pt x="10912" y="1587"/>
                    <a:pt x="10865" y="1639"/>
                    <a:pt x="10848" y="1713"/>
                  </a:cubicBezTo>
                  <a:cubicBezTo>
                    <a:pt x="10839" y="1773"/>
                    <a:pt x="10888" y="1857"/>
                    <a:pt x="10962" y="1857"/>
                  </a:cubicBezTo>
                  <a:cubicBezTo>
                    <a:pt x="10965" y="1857"/>
                    <a:pt x="10969" y="1856"/>
                    <a:pt x="10973" y="1856"/>
                  </a:cubicBezTo>
                  <a:cubicBezTo>
                    <a:pt x="10980" y="1858"/>
                    <a:pt x="10988" y="1859"/>
                    <a:pt x="10995" y="1859"/>
                  </a:cubicBezTo>
                  <a:cubicBezTo>
                    <a:pt x="11053" y="1859"/>
                    <a:pt x="11116" y="1802"/>
                    <a:pt x="11116" y="1731"/>
                  </a:cubicBezTo>
                  <a:cubicBezTo>
                    <a:pt x="11116" y="1660"/>
                    <a:pt x="11071" y="1606"/>
                    <a:pt x="11000" y="1588"/>
                  </a:cubicBezTo>
                  <a:cubicBezTo>
                    <a:pt x="10994" y="1588"/>
                    <a:pt x="10988" y="1587"/>
                    <a:pt x="10983" y="1587"/>
                  </a:cubicBezTo>
                  <a:close/>
                  <a:moveTo>
                    <a:pt x="11660" y="1633"/>
                  </a:moveTo>
                  <a:cubicBezTo>
                    <a:pt x="11624" y="1633"/>
                    <a:pt x="11597" y="1633"/>
                    <a:pt x="11562" y="1660"/>
                  </a:cubicBezTo>
                  <a:cubicBezTo>
                    <a:pt x="11526" y="1686"/>
                    <a:pt x="11517" y="1713"/>
                    <a:pt x="11517" y="1758"/>
                  </a:cubicBezTo>
                  <a:cubicBezTo>
                    <a:pt x="11508" y="1794"/>
                    <a:pt x="11517" y="1820"/>
                    <a:pt x="11535" y="1847"/>
                  </a:cubicBezTo>
                  <a:cubicBezTo>
                    <a:pt x="11562" y="1883"/>
                    <a:pt x="11588" y="1892"/>
                    <a:pt x="11624" y="1901"/>
                  </a:cubicBezTo>
                  <a:cubicBezTo>
                    <a:pt x="11635" y="1903"/>
                    <a:pt x="11645" y="1904"/>
                    <a:pt x="11655" y="1904"/>
                  </a:cubicBezTo>
                  <a:cubicBezTo>
                    <a:pt x="11683" y="1904"/>
                    <a:pt x="11704" y="1894"/>
                    <a:pt x="11731" y="1874"/>
                  </a:cubicBezTo>
                  <a:cubicBezTo>
                    <a:pt x="11758" y="1847"/>
                    <a:pt x="11785" y="1829"/>
                    <a:pt x="11776" y="1794"/>
                  </a:cubicBezTo>
                  <a:cubicBezTo>
                    <a:pt x="11794" y="1749"/>
                    <a:pt x="11785" y="1722"/>
                    <a:pt x="11758" y="1686"/>
                  </a:cubicBezTo>
                  <a:cubicBezTo>
                    <a:pt x="11731" y="1651"/>
                    <a:pt x="11704" y="1642"/>
                    <a:pt x="11660" y="1633"/>
                  </a:cubicBezTo>
                  <a:close/>
                  <a:moveTo>
                    <a:pt x="2291" y="1872"/>
                  </a:moveTo>
                  <a:cubicBezTo>
                    <a:pt x="2266" y="1872"/>
                    <a:pt x="2239" y="1896"/>
                    <a:pt x="2239" y="1927"/>
                  </a:cubicBezTo>
                  <a:cubicBezTo>
                    <a:pt x="2230" y="1963"/>
                    <a:pt x="2257" y="1999"/>
                    <a:pt x="2293" y="1999"/>
                  </a:cubicBezTo>
                  <a:cubicBezTo>
                    <a:pt x="2297" y="2000"/>
                    <a:pt x="2302" y="2000"/>
                    <a:pt x="2307" y="2000"/>
                  </a:cubicBezTo>
                  <a:cubicBezTo>
                    <a:pt x="2337" y="2000"/>
                    <a:pt x="2364" y="1976"/>
                    <a:pt x="2364" y="1945"/>
                  </a:cubicBezTo>
                  <a:cubicBezTo>
                    <a:pt x="2373" y="1909"/>
                    <a:pt x="2346" y="1874"/>
                    <a:pt x="2302" y="1874"/>
                  </a:cubicBezTo>
                  <a:cubicBezTo>
                    <a:pt x="2298" y="1873"/>
                    <a:pt x="2294" y="1872"/>
                    <a:pt x="2291" y="1872"/>
                  </a:cubicBezTo>
                  <a:close/>
                  <a:moveTo>
                    <a:pt x="2955" y="1907"/>
                  </a:moveTo>
                  <a:cubicBezTo>
                    <a:pt x="2919" y="1907"/>
                    <a:pt x="2906" y="1922"/>
                    <a:pt x="2899" y="1972"/>
                  </a:cubicBezTo>
                  <a:cubicBezTo>
                    <a:pt x="2899" y="2034"/>
                    <a:pt x="2899" y="2034"/>
                    <a:pt x="2953" y="2043"/>
                  </a:cubicBezTo>
                  <a:cubicBezTo>
                    <a:pt x="2970" y="2046"/>
                    <a:pt x="2983" y="2048"/>
                    <a:pt x="2993" y="2048"/>
                  </a:cubicBezTo>
                  <a:cubicBezTo>
                    <a:pt x="3020" y="2048"/>
                    <a:pt x="3027" y="2035"/>
                    <a:pt x="3033" y="1990"/>
                  </a:cubicBezTo>
                  <a:cubicBezTo>
                    <a:pt x="3042" y="1927"/>
                    <a:pt x="3033" y="1927"/>
                    <a:pt x="2989" y="1909"/>
                  </a:cubicBezTo>
                  <a:cubicBezTo>
                    <a:pt x="2976" y="1908"/>
                    <a:pt x="2965" y="1907"/>
                    <a:pt x="2955" y="1907"/>
                  </a:cubicBezTo>
                  <a:close/>
                  <a:moveTo>
                    <a:pt x="8626" y="1819"/>
                  </a:moveTo>
                  <a:cubicBezTo>
                    <a:pt x="8563" y="1819"/>
                    <a:pt x="8527" y="1848"/>
                    <a:pt x="8520" y="1918"/>
                  </a:cubicBezTo>
                  <a:cubicBezTo>
                    <a:pt x="8511" y="1999"/>
                    <a:pt x="8537" y="2034"/>
                    <a:pt x="8618" y="2052"/>
                  </a:cubicBezTo>
                  <a:cubicBezTo>
                    <a:pt x="8626" y="2053"/>
                    <a:pt x="8634" y="2054"/>
                    <a:pt x="8641" y="2054"/>
                  </a:cubicBezTo>
                  <a:cubicBezTo>
                    <a:pt x="8707" y="2054"/>
                    <a:pt x="8744" y="2018"/>
                    <a:pt x="8752" y="1954"/>
                  </a:cubicBezTo>
                  <a:cubicBezTo>
                    <a:pt x="8760" y="1874"/>
                    <a:pt x="8725" y="1829"/>
                    <a:pt x="8653" y="1820"/>
                  </a:cubicBezTo>
                  <a:cubicBezTo>
                    <a:pt x="8644" y="1819"/>
                    <a:pt x="8634" y="1819"/>
                    <a:pt x="8626" y="1819"/>
                  </a:cubicBezTo>
                  <a:close/>
                  <a:moveTo>
                    <a:pt x="3637" y="1926"/>
                  </a:moveTo>
                  <a:cubicBezTo>
                    <a:pt x="3602" y="1926"/>
                    <a:pt x="3559" y="1958"/>
                    <a:pt x="3551" y="1990"/>
                  </a:cubicBezTo>
                  <a:cubicBezTo>
                    <a:pt x="3551" y="2025"/>
                    <a:pt x="3586" y="2079"/>
                    <a:pt x="3622" y="2088"/>
                  </a:cubicBezTo>
                  <a:cubicBezTo>
                    <a:pt x="3625" y="2089"/>
                    <a:pt x="3628" y="2089"/>
                    <a:pt x="3632" y="2089"/>
                  </a:cubicBezTo>
                  <a:cubicBezTo>
                    <a:pt x="3667" y="2089"/>
                    <a:pt x="3712" y="2049"/>
                    <a:pt x="3720" y="2017"/>
                  </a:cubicBezTo>
                  <a:cubicBezTo>
                    <a:pt x="3720" y="1981"/>
                    <a:pt x="3684" y="1927"/>
                    <a:pt x="3649" y="1927"/>
                  </a:cubicBezTo>
                  <a:cubicBezTo>
                    <a:pt x="3645" y="1926"/>
                    <a:pt x="3641" y="1926"/>
                    <a:pt x="3637" y="1926"/>
                  </a:cubicBezTo>
                  <a:close/>
                  <a:moveTo>
                    <a:pt x="9314" y="1847"/>
                  </a:moveTo>
                  <a:cubicBezTo>
                    <a:pt x="9278" y="1856"/>
                    <a:pt x="9242" y="1856"/>
                    <a:pt x="9215" y="1883"/>
                  </a:cubicBezTo>
                  <a:cubicBezTo>
                    <a:pt x="9189" y="1909"/>
                    <a:pt x="9198" y="1945"/>
                    <a:pt x="9171" y="1954"/>
                  </a:cubicBezTo>
                  <a:cubicBezTo>
                    <a:pt x="9180" y="1990"/>
                    <a:pt x="9180" y="2025"/>
                    <a:pt x="9207" y="2061"/>
                  </a:cubicBezTo>
                  <a:cubicBezTo>
                    <a:pt x="9224" y="2088"/>
                    <a:pt x="9260" y="2079"/>
                    <a:pt x="9278" y="2106"/>
                  </a:cubicBezTo>
                  <a:cubicBezTo>
                    <a:pt x="9322" y="2097"/>
                    <a:pt x="9367" y="2097"/>
                    <a:pt x="9394" y="2061"/>
                  </a:cubicBezTo>
                  <a:cubicBezTo>
                    <a:pt x="9403" y="2043"/>
                    <a:pt x="9430" y="2017"/>
                    <a:pt x="9430" y="1990"/>
                  </a:cubicBezTo>
                  <a:cubicBezTo>
                    <a:pt x="9421" y="1954"/>
                    <a:pt x="9421" y="1909"/>
                    <a:pt x="9385" y="1883"/>
                  </a:cubicBezTo>
                  <a:cubicBezTo>
                    <a:pt x="9358" y="1874"/>
                    <a:pt x="9331" y="1847"/>
                    <a:pt x="9314" y="1847"/>
                  </a:cubicBezTo>
                  <a:close/>
                  <a:moveTo>
                    <a:pt x="4275" y="1977"/>
                  </a:moveTo>
                  <a:cubicBezTo>
                    <a:pt x="4271" y="1977"/>
                    <a:pt x="4267" y="1978"/>
                    <a:pt x="4264" y="1981"/>
                  </a:cubicBezTo>
                  <a:cubicBezTo>
                    <a:pt x="4255" y="1981"/>
                    <a:pt x="4238" y="1981"/>
                    <a:pt x="4238" y="1990"/>
                  </a:cubicBezTo>
                  <a:cubicBezTo>
                    <a:pt x="4229" y="2017"/>
                    <a:pt x="4211" y="2052"/>
                    <a:pt x="4220" y="2079"/>
                  </a:cubicBezTo>
                  <a:cubicBezTo>
                    <a:pt x="4220" y="2106"/>
                    <a:pt x="4246" y="2133"/>
                    <a:pt x="4282" y="2133"/>
                  </a:cubicBezTo>
                  <a:cubicBezTo>
                    <a:pt x="4293" y="2133"/>
                    <a:pt x="4304" y="2134"/>
                    <a:pt x="4314" y="2134"/>
                  </a:cubicBezTo>
                  <a:cubicBezTo>
                    <a:pt x="4330" y="2134"/>
                    <a:pt x="4346" y="2131"/>
                    <a:pt x="4362" y="2115"/>
                  </a:cubicBezTo>
                  <a:cubicBezTo>
                    <a:pt x="4371" y="2106"/>
                    <a:pt x="4398" y="2034"/>
                    <a:pt x="4389" y="2017"/>
                  </a:cubicBezTo>
                  <a:cubicBezTo>
                    <a:pt x="4380" y="2008"/>
                    <a:pt x="4362" y="1999"/>
                    <a:pt x="4353" y="1990"/>
                  </a:cubicBezTo>
                  <a:cubicBezTo>
                    <a:pt x="4336" y="1981"/>
                    <a:pt x="4318" y="1981"/>
                    <a:pt x="4300" y="1981"/>
                  </a:cubicBezTo>
                  <a:cubicBezTo>
                    <a:pt x="4294" y="1981"/>
                    <a:pt x="4284" y="1977"/>
                    <a:pt x="4275" y="1977"/>
                  </a:cubicBezTo>
                  <a:close/>
                  <a:moveTo>
                    <a:pt x="9963" y="1873"/>
                  </a:moveTo>
                  <a:cubicBezTo>
                    <a:pt x="9894" y="1873"/>
                    <a:pt x="9847" y="1916"/>
                    <a:pt x="9831" y="1990"/>
                  </a:cubicBezTo>
                  <a:cubicBezTo>
                    <a:pt x="9822" y="2049"/>
                    <a:pt x="9879" y="2133"/>
                    <a:pt x="9946" y="2133"/>
                  </a:cubicBezTo>
                  <a:cubicBezTo>
                    <a:pt x="9949" y="2133"/>
                    <a:pt x="9953" y="2133"/>
                    <a:pt x="9956" y="2133"/>
                  </a:cubicBezTo>
                  <a:cubicBezTo>
                    <a:pt x="9963" y="2135"/>
                    <a:pt x="9971" y="2136"/>
                    <a:pt x="9978" y="2136"/>
                  </a:cubicBezTo>
                  <a:cubicBezTo>
                    <a:pt x="10036" y="2136"/>
                    <a:pt x="10099" y="2079"/>
                    <a:pt x="10099" y="2008"/>
                  </a:cubicBezTo>
                  <a:cubicBezTo>
                    <a:pt x="10108" y="1936"/>
                    <a:pt x="10063" y="1883"/>
                    <a:pt x="9983" y="1874"/>
                  </a:cubicBezTo>
                  <a:cubicBezTo>
                    <a:pt x="9976" y="1873"/>
                    <a:pt x="9969" y="1873"/>
                    <a:pt x="9963" y="1873"/>
                  </a:cubicBezTo>
                  <a:close/>
                  <a:moveTo>
                    <a:pt x="4942" y="2159"/>
                  </a:moveTo>
                  <a:cubicBezTo>
                    <a:pt x="4942" y="2168"/>
                    <a:pt x="4942" y="2168"/>
                    <a:pt x="4951" y="2168"/>
                  </a:cubicBezTo>
                  <a:cubicBezTo>
                    <a:pt x="4951" y="2171"/>
                    <a:pt x="4952" y="2172"/>
                    <a:pt x="4954" y="2172"/>
                  </a:cubicBezTo>
                  <a:cubicBezTo>
                    <a:pt x="4957" y="2172"/>
                    <a:pt x="4963" y="2168"/>
                    <a:pt x="4969" y="2168"/>
                  </a:cubicBezTo>
                  <a:cubicBezTo>
                    <a:pt x="4969" y="2168"/>
                    <a:pt x="4969" y="2159"/>
                    <a:pt x="4969" y="2159"/>
                  </a:cubicBezTo>
                  <a:close/>
                  <a:moveTo>
                    <a:pt x="10614" y="1908"/>
                  </a:moveTo>
                  <a:cubicBezTo>
                    <a:pt x="10545" y="1908"/>
                    <a:pt x="10499" y="1952"/>
                    <a:pt x="10482" y="2025"/>
                  </a:cubicBezTo>
                  <a:cubicBezTo>
                    <a:pt x="10473" y="2106"/>
                    <a:pt x="10518" y="2168"/>
                    <a:pt x="10598" y="2177"/>
                  </a:cubicBezTo>
                  <a:cubicBezTo>
                    <a:pt x="10605" y="2178"/>
                    <a:pt x="10612" y="2178"/>
                    <a:pt x="10618" y="2178"/>
                  </a:cubicBezTo>
                  <a:cubicBezTo>
                    <a:pt x="10689" y="2178"/>
                    <a:pt x="10742" y="2135"/>
                    <a:pt x="10750" y="2061"/>
                  </a:cubicBezTo>
                  <a:cubicBezTo>
                    <a:pt x="10759" y="1981"/>
                    <a:pt x="10714" y="1918"/>
                    <a:pt x="10634" y="1909"/>
                  </a:cubicBezTo>
                  <a:cubicBezTo>
                    <a:pt x="10627" y="1909"/>
                    <a:pt x="10621" y="1908"/>
                    <a:pt x="10614" y="1908"/>
                  </a:cubicBezTo>
                  <a:close/>
                  <a:moveTo>
                    <a:pt x="11303" y="1936"/>
                  </a:moveTo>
                  <a:cubicBezTo>
                    <a:pt x="11267" y="1936"/>
                    <a:pt x="11232" y="1936"/>
                    <a:pt x="11205" y="1963"/>
                  </a:cubicBezTo>
                  <a:cubicBezTo>
                    <a:pt x="11169" y="1990"/>
                    <a:pt x="11151" y="2008"/>
                    <a:pt x="11160" y="2043"/>
                  </a:cubicBezTo>
                  <a:cubicBezTo>
                    <a:pt x="11142" y="2088"/>
                    <a:pt x="11151" y="2115"/>
                    <a:pt x="11178" y="2150"/>
                  </a:cubicBezTo>
                  <a:cubicBezTo>
                    <a:pt x="11196" y="2186"/>
                    <a:pt x="11232" y="2195"/>
                    <a:pt x="11267" y="2204"/>
                  </a:cubicBezTo>
                  <a:cubicBezTo>
                    <a:pt x="11303" y="2204"/>
                    <a:pt x="11339" y="2204"/>
                    <a:pt x="11365" y="2177"/>
                  </a:cubicBezTo>
                  <a:cubicBezTo>
                    <a:pt x="11401" y="2159"/>
                    <a:pt x="11410" y="2124"/>
                    <a:pt x="11419" y="2088"/>
                  </a:cubicBezTo>
                  <a:cubicBezTo>
                    <a:pt x="11428" y="2043"/>
                    <a:pt x="11419" y="2017"/>
                    <a:pt x="11392" y="1990"/>
                  </a:cubicBezTo>
                  <a:cubicBezTo>
                    <a:pt x="11374" y="1954"/>
                    <a:pt x="11348" y="1945"/>
                    <a:pt x="11303" y="1936"/>
                  </a:cubicBezTo>
                  <a:close/>
                  <a:moveTo>
                    <a:pt x="11949" y="1969"/>
                  </a:moveTo>
                  <a:cubicBezTo>
                    <a:pt x="11924" y="1969"/>
                    <a:pt x="11892" y="1979"/>
                    <a:pt x="11865" y="1999"/>
                  </a:cubicBezTo>
                  <a:cubicBezTo>
                    <a:pt x="11838" y="2017"/>
                    <a:pt x="11811" y="2052"/>
                    <a:pt x="11811" y="2088"/>
                  </a:cubicBezTo>
                  <a:cubicBezTo>
                    <a:pt x="11803" y="2124"/>
                    <a:pt x="11811" y="2168"/>
                    <a:pt x="11838" y="2195"/>
                  </a:cubicBezTo>
                  <a:cubicBezTo>
                    <a:pt x="11856" y="2231"/>
                    <a:pt x="11901" y="2240"/>
                    <a:pt x="11927" y="2266"/>
                  </a:cubicBezTo>
                  <a:cubicBezTo>
                    <a:pt x="11963" y="2248"/>
                    <a:pt x="12008" y="2248"/>
                    <a:pt x="12034" y="2231"/>
                  </a:cubicBezTo>
                  <a:cubicBezTo>
                    <a:pt x="12061" y="2213"/>
                    <a:pt x="12088" y="2177"/>
                    <a:pt x="12097" y="2141"/>
                  </a:cubicBezTo>
                  <a:cubicBezTo>
                    <a:pt x="12106" y="2106"/>
                    <a:pt x="12088" y="2061"/>
                    <a:pt x="12070" y="2034"/>
                  </a:cubicBezTo>
                  <a:cubicBezTo>
                    <a:pt x="12052" y="1999"/>
                    <a:pt x="12008" y="1972"/>
                    <a:pt x="11972" y="1972"/>
                  </a:cubicBezTo>
                  <a:cubicBezTo>
                    <a:pt x="11965" y="1970"/>
                    <a:pt x="11958" y="1969"/>
                    <a:pt x="11949" y="1969"/>
                  </a:cubicBezTo>
                  <a:close/>
                  <a:moveTo>
                    <a:pt x="1949" y="2193"/>
                  </a:moveTo>
                  <a:cubicBezTo>
                    <a:pt x="1918" y="2193"/>
                    <a:pt x="1891" y="2218"/>
                    <a:pt x="1891" y="2248"/>
                  </a:cubicBezTo>
                  <a:cubicBezTo>
                    <a:pt x="1882" y="2284"/>
                    <a:pt x="1909" y="2320"/>
                    <a:pt x="1945" y="2320"/>
                  </a:cubicBezTo>
                  <a:cubicBezTo>
                    <a:pt x="1950" y="2321"/>
                    <a:pt x="1954" y="2322"/>
                    <a:pt x="1959" y="2322"/>
                  </a:cubicBezTo>
                  <a:cubicBezTo>
                    <a:pt x="1989" y="2322"/>
                    <a:pt x="2016" y="2298"/>
                    <a:pt x="2016" y="2275"/>
                  </a:cubicBezTo>
                  <a:cubicBezTo>
                    <a:pt x="2025" y="2231"/>
                    <a:pt x="1998" y="2195"/>
                    <a:pt x="1963" y="2195"/>
                  </a:cubicBezTo>
                  <a:cubicBezTo>
                    <a:pt x="1958" y="2194"/>
                    <a:pt x="1953" y="2193"/>
                    <a:pt x="1949" y="2193"/>
                  </a:cubicBezTo>
                  <a:close/>
                  <a:moveTo>
                    <a:pt x="2623" y="2213"/>
                  </a:moveTo>
                  <a:cubicBezTo>
                    <a:pt x="2569" y="2213"/>
                    <a:pt x="2560" y="2222"/>
                    <a:pt x="2551" y="2284"/>
                  </a:cubicBezTo>
                  <a:cubicBezTo>
                    <a:pt x="2551" y="2338"/>
                    <a:pt x="2551" y="2338"/>
                    <a:pt x="2614" y="2347"/>
                  </a:cubicBezTo>
                  <a:cubicBezTo>
                    <a:pt x="2631" y="2349"/>
                    <a:pt x="2643" y="2351"/>
                    <a:pt x="2653" y="2351"/>
                  </a:cubicBezTo>
                  <a:cubicBezTo>
                    <a:pt x="2677" y="2351"/>
                    <a:pt x="2679" y="2338"/>
                    <a:pt x="2685" y="2293"/>
                  </a:cubicBezTo>
                  <a:cubicBezTo>
                    <a:pt x="2694" y="2231"/>
                    <a:pt x="2694" y="2222"/>
                    <a:pt x="2623" y="2213"/>
                  </a:cubicBezTo>
                  <a:close/>
                  <a:moveTo>
                    <a:pt x="3301" y="2240"/>
                  </a:moveTo>
                  <a:cubicBezTo>
                    <a:pt x="3265" y="2240"/>
                    <a:pt x="3212" y="2275"/>
                    <a:pt x="3203" y="2311"/>
                  </a:cubicBezTo>
                  <a:cubicBezTo>
                    <a:pt x="3203" y="2347"/>
                    <a:pt x="3238" y="2400"/>
                    <a:pt x="3274" y="2409"/>
                  </a:cubicBezTo>
                  <a:cubicBezTo>
                    <a:pt x="3277" y="2410"/>
                    <a:pt x="3280" y="2410"/>
                    <a:pt x="3284" y="2410"/>
                  </a:cubicBezTo>
                  <a:cubicBezTo>
                    <a:pt x="3319" y="2410"/>
                    <a:pt x="3364" y="2370"/>
                    <a:pt x="3372" y="2338"/>
                  </a:cubicBezTo>
                  <a:cubicBezTo>
                    <a:pt x="3372" y="2302"/>
                    <a:pt x="3336" y="2248"/>
                    <a:pt x="3301" y="2240"/>
                  </a:cubicBezTo>
                  <a:close/>
                  <a:moveTo>
                    <a:pt x="8975" y="2150"/>
                  </a:moveTo>
                  <a:cubicBezTo>
                    <a:pt x="8948" y="2150"/>
                    <a:pt x="8912" y="2159"/>
                    <a:pt x="8885" y="2177"/>
                  </a:cubicBezTo>
                  <a:cubicBezTo>
                    <a:pt x="8850" y="2195"/>
                    <a:pt x="8841" y="2231"/>
                    <a:pt x="8823" y="2257"/>
                  </a:cubicBezTo>
                  <a:cubicBezTo>
                    <a:pt x="8814" y="2275"/>
                    <a:pt x="8832" y="2311"/>
                    <a:pt x="8841" y="2338"/>
                  </a:cubicBezTo>
                  <a:cubicBezTo>
                    <a:pt x="8859" y="2382"/>
                    <a:pt x="8903" y="2391"/>
                    <a:pt x="8939" y="2409"/>
                  </a:cubicBezTo>
                  <a:cubicBezTo>
                    <a:pt x="8942" y="2412"/>
                    <a:pt x="8946" y="2413"/>
                    <a:pt x="8951" y="2413"/>
                  </a:cubicBezTo>
                  <a:cubicBezTo>
                    <a:pt x="8963" y="2413"/>
                    <a:pt x="8980" y="2406"/>
                    <a:pt x="8992" y="2400"/>
                  </a:cubicBezTo>
                  <a:cubicBezTo>
                    <a:pt x="9019" y="2391"/>
                    <a:pt x="9046" y="2373"/>
                    <a:pt x="9064" y="2356"/>
                  </a:cubicBezTo>
                  <a:cubicBezTo>
                    <a:pt x="9073" y="2338"/>
                    <a:pt x="9073" y="2320"/>
                    <a:pt x="9082" y="2293"/>
                  </a:cubicBezTo>
                  <a:cubicBezTo>
                    <a:pt x="9073" y="2266"/>
                    <a:pt x="9073" y="2231"/>
                    <a:pt x="9046" y="2195"/>
                  </a:cubicBezTo>
                  <a:cubicBezTo>
                    <a:pt x="9028" y="2168"/>
                    <a:pt x="8992" y="2159"/>
                    <a:pt x="8975" y="2150"/>
                  </a:cubicBezTo>
                  <a:close/>
                  <a:moveTo>
                    <a:pt x="9617" y="2186"/>
                  </a:moveTo>
                  <a:cubicBezTo>
                    <a:pt x="9581" y="2195"/>
                    <a:pt x="9546" y="2195"/>
                    <a:pt x="9519" y="2222"/>
                  </a:cubicBezTo>
                  <a:cubicBezTo>
                    <a:pt x="9501" y="2240"/>
                    <a:pt x="9474" y="2266"/>
                    <a:pt x="9474" y="2302"/>
                  </a:cubicBezTo>
                  <a:cubicBezTo>
                    <a:pt x="9465" y="2338"/>
                    <a:pt x="9483" y="2373"/>
                    <a:pt x="9501" y="2409"/>
                  </a:cubicBezTo>
                  <a:cubicBezTo>
                    <a:pt x="9519" y="2427"/>
                    <a:pt x="9554" y="2445"/>
                    <a:pt x="9590" y="2454"/>
                  </a:cubicBezTo>
                  <a:cubicBezTo>
                    <a:pt x="9617" y="2445"/>
                    <a:pt x="9661" y="2445"/>
                    <a:pt x="9679" y="2427"/>
                  </a:cubicBezTo>
                  <a:cubicBezTo>
                    <a:pt x="9706" y="2400"/>
                    <a:pt x="9742" y="2373"/>
                    <a:pt x="9733" y="2338"/>
                  </a:cubicBezTo>
                  <a:cubicBezTo>
                    <a:pt x="9733" y="2302"/>
                    <a:pt x="9733" y="2257"/>
                    <a:pt x="9706" y="2240"/>
                  </a:cubicBezTo>
                  <a:cubicBezTo>
                    <a:pt x="9688" y="2222"/>
                    <a:pt x="9653" y="2186"/>
                    <a:pt x="9617" y="2186"/>
                  </a:cubicBezTo>
                  <a:close/>
                  <a:moveTo>
                    <a:pt x="3943" y="2282"/>
                  </a:moveTo>
                  <a:cubicBezTo>
                    <a:pt x="3899" y="2282"/>
                    <a:pt x="3879" y="2303"/>
                    <a:pt x="3872" y="2356"/>
                  </a:cubicBezTo>
                  <a:cubicBezTo>
                    <a:pt x="3863" y="2418"/>
                    <a:pt x="3881" y="2445"/>
                    <a:pt x="3934" y="2454"/>
                  </a:cubicBezTo>
                  <a:cubicBezTo>
                    <a:pt x="3944" y="2455"/>
                    <a:pt x="3954" y="2456"/>
                    <a:pt x="3962" y="2456"/>
                  </a:cubicBezTo>
                  <a:cubicBezTo>
                    <a:pt x="4005" y="2456"/>
                    <a:pt x="4025" y="2436"/>
                    <a:pt x="4032" y="2391"/>
                  </a:cubicBezTo>
                  <a:cubicBezTo>
                    <a:pt x="4050" y="2320"/>
                    <a:pt x="4032" y="2293"/>
                    <a:pt x="3970" y="2284"/>
                  </a:cubicBezTo>
                  <a:cubicBezTo>
                    <a:pt x="3960" y="2283"/>
                    <a:pt x="3951" y="2282"/>
                    <a:pt x="3943" y="2282"/>
                  </a:cubicBezTo>
                  <a:close/>
                  <a:moveTo>
                    <a:pt x="4589" y="2309"/>
                  </a:moveTo>
                  <a:cubicBezTo>
                    <a:pt x="4551" y="2309"/>
                    <a:pt x="4530" y="2330"/>
                    <a:pt x="4523" y="2382"/>
                  </a:cubicBezTo>
                  <a:cubicBezTo>
                    <a:pt x="4514" y="2445"/>
                    <a:pt x="4532" y="2463"/>
                    <a:pt x="4594" y="2472"/>
                  </a:cubicBezTo>
                  <a:cubicBezTo>
                    <a:pt x="4604" y="2473"/>
                    <a:pt x="4613" y="2474"/>
                    <a:pt x="4621" y="2474"/>
                  </a:cubicBezTo>
                  <a:cubicBezTo>
                    <a:pt x="4665" y="2474"/>
                    <a:pt x="4685" y="2453"/>
                    <a:pt x="4692" y="2400"/>
                  </a:cubicBezTo>
                  <a:cubicBezTo>
                    <a:pt x="4692" y="2347"/>
                    <a:pt x="4675" y="2320"/>
                    <a:pt x="4612" y="2311"/>
                  </a:cubicBezTo>
                  <a:cubicBezTo>
                    <a:pt x="4604" y="2310"/>
                    <a:pt x="4596" y="2309"/>
                    <a:pt x="4589" y="2309"/>
                  </a:cubicBezTo>
                  <a:close/>
                  <a:moveTo>
                    <a:pt x="10266" y="2212"/>
                  </a:moveTo>
                  <a:cubicBezTo>
                    <a:pt x="10197" y="2212"/>
                    <a:pt x="10151" y="2256"/>
                    <a:pt x="10143" y="2338"/>
                  </a:cubicBezTo>
                  <a:cubicBezTo>
                    <a:pt x="10134" y="2409"/>
                    <a:pt x="10179" y="2472"/>
                    <a:pt x="10250" y="2480"/>
                  </a:cubicBezTo>
                  <a:cubicBezTo>
                    <a:pt x="10257" y="2481"/>
                    <a:pt x="10264" y="2482"/>
                    <a:pt x="10270" y="2482"/>
                  </a:cubicBezTo>
                  <a:cubicBezTo>
                    <a:pt x="10341" y="2482"/>
                    <a:pt x="10394" y="2438"/>
                    <a:pt x="10402" y="2364"/>
                  </a:cubicBezTo>
                  <a:cubicBezTo>
                    <a:pt x="10411" y="2284"/>
                    <a:pt x="10366" y="2231"/>
                    <a:pt x="10286" y="2213"/>
                  </a:cubicBezTo>
                  <a:cubicBezTo>
                    <a:pt x="10279" y="2212"/>
                    <a:pt x="10273" y="2212"/>
                    <a:pt x="10266" y="2212"/>
                  </a:cubicBezTo>
                  <a:close/>
                  <a:moveTo>
                    <a:pt x="10927" y="2255"/>
                  </a:moveTo>
                  <a:cubicBezTo>
                    <a:pt x="10901" y="2255"/>
                    <a:pt x="10879" y="2270"/>
                    <a:pt x="10857" y="2284"/>
                  </a:cubicBezTo>
                  <a:cubicBezTo>
                    <a:pt x="10821" y="2311"/>
                    <a:pt x="10812" y="2338"/>
                    <a:pt x="10803" y="2373"/>
                  </a:cubicBezTo>
                  <a:cubicBezTo>
                    <a:pt x="10803" y="2409"/>
                    <a:pt x="10803" y="2436"/>
                    <a:pt x="10830" y="2472"/>
                  </a:cubicBezTo>
                  <a:cubicBezTo>
                    <a:pt x="10857" y="2507"/>
                    <a:pt x="10884" y="2525"/>
                    <a:pt x="10928" y="2525"/>
                  </a:cubicBezTo>
                  <a:cubicBezTo>
                    <a:pt x="10937" y="2529"/>
                    <a:pt x="10944" y="2531"/>
                    <a:pt x="10952" y="2531"/>
                  </a:cubicBezTo>
                  <a:cubicBezTo>
                    <a:pt x="10976" y="2531"/>
                    <a:pt x="10997" y="2512"/>
                    <a:pt x="11017" y="2498"/>
                  </a:cubicBezTo>
                  <a:cubicBezTo>
                    <a:pt x="11062" y="2480"/>
                    <a:pt x="11062" y="2445"/>
                    <a:pt x="11071" y="2409"/>
                  </a:cubicBezTo>
                  <a:cubicBezTo>
                    <a:pt x="11080" y="2364"/>
                    <a:pt x="11071" y="2338"/>
                    <a:pt x="11044" y="2311"/>
                  </a:cubicBezTo>
                  <a:cubicBezTo>
                    <a:pt x="11026" y="2266"/>
                    <a:pt x="10991" y="2266"/>
                    <a:pt x="10946" y="2257"/>
                  </a:cubicBezTo>
                  <a:cubicBezTo>
                    <a:pt x="10940" y="2256"/>
                    <a:pt x="10933" y="2255"/>
                    <a:pt x="10927" y="2255"/>
                  </a:cubicBezTo>
                  <a:close/>
                  <a:moveTo>
                    <a:pt x="5274" y="2336"/>
                  </a:moveTo>
                  <a:cubicBezTo>
                    <a:pt x="5226" y="2336"/>
                    <a:pt x="5182" y="2370"/>
                    <a:pt x="5174" y="2418"/>
                  </a:cubicBezTo>
                  <a:cubicBezTo>
                    <a:pt x="5165" y="2472"/>
                    <a:pt x="5201" y="2525"/>
                    <a:pt x="5254" y="2534"/>
                  </a:cubicBezTo>
                  <a:cubicBezTo>
                    <a:pt x="5260" y="2535"/>
                    <a:pt x="5266" y="2535"/>
                    <a:pt x="5271" y="2535"/>
                  </a:cubicBezTo>
                  <a:cubicBezTo>
                    <a:pt x="5319" y="2535"/>
                    <a:pt x="5362" y="2502"/>
                    <a:pt x="5370" y="2454"/>
                  </a:cubicBezTo>
                  <a:cubicBezTo>
                    <a:pt x="5379" y="2400"/>
                    <a:pt x="5335" y="2347"/>
                    <a:pt x="5290" y="2338"/>
                  </a:cubicBezTo>
                  <a:cubicBezTo>
                    <a:pt x="5285" y="2337"/>
                    <a:pt x="5279" y="2336"/>
                    <a:pt x="5274" y="2336"/>
                  </a:cubicBezTo>
                  <a:close/>
                  <a:moveTo>
                    <a:pt x="5861" y="2418"/>
                  </a:moveTo>
                  <a:cubicBezTo>
                    <a:pt x="5852" y="2418"/>
                    <a:pt x="5843" y="2427"/>
                    <a:pt x="5843" y="2427"/>
                  </a:cubicBezTo>
                  <a:cubicBezTo>
                    <a:pt x="5825" y="2472"/>
                    <a:pt x="5843" y="2534"/>
                    <a:pt x="5879" y="2552"/>
                  </a:cubicBezTo>
                  <a:cubicBezTo>
                    <a:pt x="5906" y="2561"/>
                    <a:pt x="5932" y="2561"/>
                    <a:pt x="5959" y="2561"/>
                  </a:cubicBezTo>
                  <a:cubicBezTo>
                    <a:pt x="5968" y="2561"/>
                    <a:pt x="5986" y="2552"/>
                    <a:pt x="5995" y="2543"/>
                  </a:cubicBezTo>
                  <a:cubicBezTo>
                    <a:pt x="6013" y="2534"/>
                    <a:pt x="6031" y="2525"/>
                    <a:pt x="6040" y="2498"/>
                  </a:cubicBezTo>
                  <a:cubicBezTo>
                    <a:pt x="6040" y="2463"/>
                    <a:pt x="6040" y="2463"/>
                    <a:pt x="6004" y="2454"/>
                  </a:cubicBezTo>
                  <a:cubicBezTo>
                    <a:pt x="5968" y="2445"/>
                    <a:pt x="5932" y="2436"/>
                    <a:pt x="5897" y="2427"/>
                  </a:cubicBezTo>
                  <a:cubicBezTo>
                    <a:pt x="5879" y="2418"/>
                    <a:pt x="5870" y="2418"/>
                    <a:pt x="5861" y="2418"/>
                  </a:cubicBezTo>
                  <a:close/>
                  <a:moveTo>
                    <a:pt x="11604" y="2273"/>
                  </a:moveTo>
                  <a:cubicBezTo>
                    <a:pt x="11573" y="2273"/>
                    <a:pt x="11539" y="2289"/>
                    <a:pt x="11517" y="2311"/>
                  </a:cubicBezTo>
                  <a:cubicBezTo>
                    <a:pt x="11490" y="2329"/>
                    <a:pt x="11464" y="2364"/>
                    <a:pt x="11464" y="2400"/>
                  </a:cubicBezTo>
                  <a:cubicBezTo>
                    <a:pt x="11455" y="2436"/>
                    <a:pt x="11472" y="2480"/>
                    <a:pt x="11490" y="2507"/>
                  </a:cubicBezTo>
                  <a:cubicBezTo>
                    <a:pt x="11517" y="2534"/>
                    <a:pt x="11553" y="2552"/>
                    <a:pt x="11588" y="2570"/>
                  </a:cubicBezTo>
                  <a:cubicBezTo>
                    <a:pt x="11624" y="2552"/>
                    <a:pt x="11669" y="2552"/>
                    <a:pt x="11695" y="2534"/>
                  </a:cubicBezTo>
                  <a:cubicBezTo>
                    <a:pt x="11722" y="2507"/>
                    <a:pt x="11749" y="2472"/>
                    <a:pt x="11749" y="2436"/>
                  </a:cubicBezTo>
                  <a:cubicBezTo>
                    <a:pt x="11758" y="2400"/>
                    <a:pt x="11740" y="2356"/>
                    <a:pt x="11722" y="2329"/>
                  </a:cubicBezTo>
                  <a:cubicBezTo>
                    <a:pt x="11695" y="2302"/>
                    <a:pt x="11660" y="2275"/>
                    <a:pt x="11624" y="2275"/>
                  </a:cubicBezTo>
                  <a:cubicBezTo>
                    <a:pt x="11618" y="2274"/>
                    <a:pt x="11611" y="2273"/>
                    <a:pt x="11604" y="2273"/>
                  </a:cubicBezTo>
                  <a:close/>
                  <a:moveTo>
                    <a:pt x="12178" y="2363"/>
                  </a:moveTo>
                  <a:cubicBezTo>
                    <a:pt x="12176" y="2363"/>
                    <a:pt x="12173" y="2368"/>
                    <a:pt x="12168" y="2373"/>
                  </a:cubicBezTo>
                  <a:cubicBezTo>
                    <a:pt x="12106" y="2418"/>
                    <a:pt x="12115" y="2507"/>
                    <a:pt x="12177" y="2561"/>
                  </a:cubicBezTo>
                  <a:cubicBezTo>
                    <a:pt x="12195" y="2579"/>
                    <a:pt x="12213" y="2596"/>
                    <a:pt x="12231" y="2605"/>
                  </a:cubicBezTo>
                  <a:lnTo>
                    <a:pt x="12240" y="2605"/>
                  </a:lnTo>
                  <a:cubicBezTo>
                    <a:pt x="12240" y="2605"/>
                    <a:pt x="12249" y="2596"/>
                    <a:pt x="12249" y="2587"/>
                  </a:cubicBezTo>
                  <a:cubicBezTo>
                    <a:pt x="12240" y="2561"/>
                    <a:pt x="12222" y="2534"/>
                    <a:pt x="12213" y="2507"/>
                  </a:cubicBezTo>
                  <a:cubicBezTo>
                    <a:pt x="12204" y="2463"/>
                    <a:pt x="12195" y="2418"/>
                    <a:pt x="12186" y="2373"/>
                  </a:cubicBezTo>
                  <a:cubicBezTo>
                    <a:pt x="12182" y="2366"/>
                    <a:pt x="12180" y="2363"/>
                    <a:pt x="12178" y="2363"/>
                  </a:cubicBezTo>
                  <a:close/>
                  <a:moveTo>
                    <a:pt x="1601" y="2514"/>
                  </a:moveTo>
                  <a:cubicBezTo>
                    <a:pt x="1570" y="2514"/>
                    <a:pt x="1543" y="2539"/>
                    <a:pt x="1543" y="2570"/>
                  </a:cubicBezTo>
                  <a:cubicBezTo>
                    <a:pt x="1534" y="2605"/>
                    <a:pt x="1561" y="2641"/>
                    <a:pt x="1597" y="2641"/>
                  </a:cubicBezTo>
                  <a:cubicBezTo>
                    <a:pt x="1602" y="2642"/>
                    <a:pt x="1606" y="2643"/>
                    <a:pt x="1611" y="2643"/>
                  </a:cubicBezTo>
                  <a:cubicBezTo>
                    <a:pt x="1641" y="2643"/>
                    <a:pt x="1668" y="2618"/>
                    <a:pt x="1668" y="2587"/>
                  </a:cubicBezTo>
                  <a:cubicBezTo>
                    <a:pt x="1677" y="2552"/>
                    <a:pt x="1650" y="2516"/>
                    <a:pt x="1615" y="2516"/>
                  </a:cubicBezTo>
                  <a:cubicBezTo>
                    <a:pt x="1610" y="2515"/>
                    <a:pt x="1605" y="2514"/>
                    <a:pt x="1601" y="2514"/>
                  </a:cubicBezTo>
                  <a:close/>
                  <a:moveTo>
                    <a:pt x="2275" y="2534"/>
                  </a:moveTo>
                  <a:cubicBezTo>
                    <a:pt x="2221" y="2534"/>
                    <a:pt x="2212" y="2543"/>
                    <a:pt x="2212" y="2605"/>
                  </a:cubicBezTo>
                  <a:cubicBezTo>
                    <a:pt x="2204" y="2659"/>
                    <a:pt x="2204" y="2659"/>
                    <a:pt x="2266" y="2668"/>
                  </a:cubicBezTo>
                  <a:cubicBezTo>
                    <a:pt x="2283" y="2670"/>
                    <a:pt x="2296" y="2672"/>
                    <a:pt x="2306" y="2672"/>
                  </a:cubicBezTo>
                  <a:cubicBezTo>
                    <a:pt x="2333" y="2672"/>
                    <a:pt x="2337" y="2660"/>
                    <a:pt x="2337" y="2614"/>
                  </a:cubicBezTo>
                  <a:cubicBezTo>
                    <a:pt x="2346" y="2552"/>
                    <a:pt x="2346" y="2543"/>
                    <a:pt x="2275" y="2534"/>
                  </a:cubicBezTo>
                  <a:close/>
                  <a:moveTo>
                    <a:pt x="8564" y="2480"/>
                  </a:moveTo>
                  <a:cubicBezTo>
                    <a:pt x="8564" y="2480"/>
                    <a:pt x="8555" y="2498"/>
                    <a:pt x="8555" y="2498"/>
                  </a:cubicBezTo>
                  <a:cubicBezTo>
                    <a:pt x="8582" y="2570"/>
                    <a:pt x="8600" y="2641"/>
                    <a:pt x="8627" y="2712"/>
                  </a:cubicBezTo>
                  <a:cubicBezTo>
                    <a:pt x="8627" y="2712"/>
                    <a:pt x="8631" y="2716"/>
                    <a:pt x="8636" y="2716"/>
                  </a:cubicBezTo>
                  <a:cubicBezTo>
                    <a:pt x="8639" y="2716"/>
                    <a:pt x="8642" y="2715"/>
                    <a:pt x="8644" y="2712"/>
                  </a:cubicBezTo>
                  <a:cubicBezTo>
                    <a:pt x="8680" y="2695"/>
                    <a:pt x="8716" y="2668"/>
                    <a:pt x="8707" y="2614"/>
                  </a:cubicBezTo>
                  <a:cubicBezTo>
                    <a:pt x="8716" y="2579"/>
                    <a:pt x="8716" y="2552"/>
                    <a:pt x="8689" y="2525"/>
                  </a:cubicBezTo>
                  <a:cubicBezTo>
                    <a:pt x="8653" y="2472"/>
                    <a:pt x="8609" y="2489"/>
                    <a:pt x="8564" y="2480"/>
                  </a:cubicBezTo>
                  <a:close/>
                  <a:moveTo>
                    <a:pt x="2935" y="2561"/>
                  </a:moveTo>
                  <a:cubicBezTo>
                    <a:pt x="2908" y="2561"/>
                    <a:pt x="2846" y="2605"/>
                    <a:pt x="2846" y="2632"/>
                  </a:cubicBezTo>
                  <a:cubicBezTo>
                    <a:pt x="2837" y="2659"/>
                    <a:pt x="2882" y="2721"/>
                    <a:pt x="2908" y="2730"/>
                  </a:cubicBezTo>
                  <a:cubicBezTo>
                    <a:pt x="2935" y="2730"/>
                    <a:pt x="2997" y="2686"/>
                    <a:pt x="3006" y="2659"/>
                  </a:cubicBezTo>
                  <a:cubicBezTo>
                    <a:pt x="3015" y="2632"/>
                    <a:pt x="2962" y="2570"/>
                    <a:pt x="2935" y="2561"/>
                  </a:cubicBezTo>
                  <a:close/>
                  <a:moveTo>
                    <a:pt x="3597" y="2586"/>
                  </a:moveTo>
                  <a:cubicBezTo>
                    <a:pt x="3551" y="2586"/>
                    <a:pt x="3514" y="2619"/>
                    <a:pt x="3506" y="2659"/>
                  </a:cubicBezTo>
                  <a:cubicBezTo>
                    <a:pt x="3506" y="2703"/>
                    <a:pt x="3542" y="2748"/>
                    <a:pt x="3577" y="2757"/>
                  </a:cubicBezTo>
                  <a:cubicBezTo>
                    <a:pt x="3622" y="2757"/>
                    <a:pt x="3667" y="2730"/>
                    <a:pt x="3675" y="2686"/>
                  </a:cubicBezTo>
                  <a:cubicBezTo>
                    <a:pt x="3684" y="2641"/>
                    <a:pt x="3649" y="2596"/>
                    <a:pt x="3613" y="2587"/>
                  </a:cubicBezTo>
                  <a:cubicBezTo>
                    <a:pt x="3607" y="2587"/>
                    <a:pt x="3602" y="2586"/>
                    <a:pt x="3597" y="2586"/>
                  </a:cubicBezTo>
                  <a:close/>
                  <a:moveTo>
                    <a:pt x="9269" y="2507"/>
                  </a:moveTo>
                  <a:cubicBezTo>
                    <a:pt x="9215" y="2507"/>
                    <a:pt x="9126" y="2570"/>
                    <a:pt x="9126" y="2632"/>
                  </a:cubicBezTo>
                  <a:cubicBezTo>
                    <a:pt x="9126" y="2695"/>
                    <a:pt x="9180" y="2766"/>
                    <a:pt x="9233" y="2775"/>
                  </a:cubicBezTo>
                  <a:cubicBezTo>
                    <a:pt x="9237" y="2775"/>
                    <a:pt x="9241" y="2776"/>
                    <a:pt x="9244" y="2776"/>
                  </a:cubicBezTo>
                  <a:cubicBezTo>
                    <a:pt x="9306" y="2776"/>
                    <a:pt x="9385" y="2709"/>
                    <a:pt x="9385" y="2659"/>
                  </a:cubicBezTo>
                  <a:cubicBezTo>
                    <a:pt x="9394" y="2605"/>
                    <a:pt x="9331" y="2516"/>
                    <a:pt x="9269" y="2507"/>
                  </a:cubicBezTo>
                  <a:close/>
                  <a:moveTo>
                    <a:pt x="4238" y="2630"/>
                  </a:moveTo>
                  <a:cubicBezTo>
                    <a:pt x="4197" y="2630"/>
                    <a:pt x="4183" y="2652"/>
                    <a:pt x="4175" y="2712"/>
                  </a:cubicBezTo>
                  <a:cubicBezTo>
                    <a:pt x="4166" y="2766"/>
                    <a:pt x="4193" y="2793"/>
                    <a:pt x="4246" y="2793"/>
                  </a:cubicBezTo>
                  <a:cubicBezTo>
                    <a:pt x="4256" y="2794"/>
                    <a:pt x="4265" y="2795"/>
                    <a:pt x="4273" y="2795"/>
                  </a:cubicBezTo>
                  <a:cubicBezTo>
                    <a:pt x="4317" y="2795"/>
                    <a:pt x="4337" y="2774"/>
                    <a:pt x="4345" y="2721"/>
                  </a:cubicBezTo>
                  <a:cubicBezTo>
                    <a:pt x="4353" y="2659"/>
                    <a:pt x="4327" y="2641"/>
                    <a:pt x="4264" y="2632"/>
                  </a:cubicBezTo>
                  <a:cubicBezTo>
                    <a:pt x="4255" y="2631"/>
                    <a:pt x="4246" y="2630"/>
                    <a:pt x="4238" y="2630"/>
                  </a:cubicBezTo>
                  <a:close/>
                  <a:moveTo>
                    <a:pt x="9923" y="2533"/>
                  </a:moveTo>
                  <a:cubicBezTo>
                    <a:pt x="9858" y="2533"/>
                    <a:pt x="9804" y="2584"/>
                    <a:pt x="9795" y="2650"/>
                  </a:cubicBezTo>
                  <a:cubicBezTo>
                    <a:pt x="9786" y="2730"/>
                    <a:pt x="9831" y="2793"/>
                    <a:pt x="9911" y="2802"/>
                  </a:cubicBezTo>
                  <a:cubicBezTo>
                    <a:pt x="9918" y="2802"/>
                    <a:pt x="9925" y="2803"/>
                    <a:pt x="9931" y="2803"/>
                  </a:cubicBezTo>
                  <a:cubicBezTo>
                    <a:pt x="10000" y="2803"/>
                    <a:pt x="10046" y="2759"/>
                    <a:pt x="10054" y="2686"/>
                  </a:cubicBezTo>
                  <a:cubicBezTo>
                    <a:pt x="10063" y="2605"/>
                    <a:pt x="10018" y="2543"/>
                    <a:pt x="9938" y="2534"/>
                  </a:cubicBezTo>
                  <a:cubicBezTo>
                    <a:pt x="9933" y="2533"/>
                    <a:pt x="9928" y="2533"/>
                    <a:pt x="9923" y="2533"/>
                  </a:cubicBezTo>
                  <a:close/>
                  <a:moveTo>
                    <a:pt x="4926" y="2640"/>
                  </a:moveTo>
                  <a:cubicBezTo>
                    <a:pt x="4880" y="2640"/>
                    <a:pt x="4842" y="2673"/>
                    <a:pt x="4826" y="2721"/>
                  </a:cubicBezTo>
                  <a:cubicBezTo>
                    <a:pt x="4817" y="2784"/>
                    <a:pt x="4853" y="2828"/>
                    <a:pt x="4907" y="2837"/>
                  </a:cubicBezTo>
                  <a:cubicBezTo>
                    <a:pt x="4913" y="2838"/>
                    <a:pt x="4919" y="2839"/>
                    <a:pt x="4925" y="2839"/>
                  </a:cubicBezTo>
                  <a:cubicBezTo>
                    <a:pt x="4978" y="2839"/>
                    <a:pt x="5015" y="2805"/>
                    <a:pt x="5023" y="2757"/>
                  </a:cubicBezTo>
                  <a:cubicBezTo>
                    <a:pt x="5031" y="2703"/>
                    <a:pt x="4996" y="2650"/>
                    <a:pt x="4942" y="2641"/>
                  </a:cubicBezTo>
                  <a:cubicBezTo>
                    <a:pt x="4937" y="2640"/>
                    <a:pt x="4931" y="2640"/>
                    <a:pt x="4926" y="2640"/>
                  </a:cubicBezTo>
                  <a:close/>
                  <a:moveTo>
                    <a:pt x="10587" y="2577"/>
                  </a:moveTo>
                  <a:cubicBezTo>
                    <a:pt x="10518" y="2577"/>
                    <a:pt x="10472" y="2621"/>
                    <a:pt x="10455" y="2695"/>
                  </a:cubicBezTo>
                  <a:cubicBezTo>
                    <a:pt x="10447" y="2775"/>
                    <a:pt x="10491" y="2828"/>
                    <a:pt x="10571" y="2846"/>
                  </a:cubicBezTo>
                  <a:cubicBezTo>
                    <a:pt x="10578" y="2847"/>
                    <a:pt x="10585" y="2847"/>
                    <a:pt x="10591" y="2847"/>
                  </a:cubicBezTo>
                  <a:cubicBezTo>
                    <a:pt x="10662" y="2847"/>
                    <a:pt x="10715" y="2804"/>
                    <a:pt x="10723" y="2730"/>
                  </a:cubicBezTo>
                  <a:cubicBezTo>
                    <a:pt x="10732" y="2650"/>
                    <a:pt x="10687" y="2587"/>
                    <a:pt x="10607" y="2579"/>
                  </a:cubicBezTo>
                  <a:cubicBezTo>
                    <a:pt x="10600" y="2578"/>
                    <a:pt x="10594" y="2577"/>
                    <a:pt x="10587" y="2577"/>
                  </a:cubicBezTo>
                  <a:close/>
                  <a:moveTo>
                    <a:pt x="11251" y="2602"/>
                  </a:moveTo>
                  <a:cubicBezTo>
                    <a:pt x="11227" y="2602"/>
                    <a:pt x="11205" y="2612"/>
                    <a:pt x="11178" y="2632"/>
                  </a:cubicBezTo>
                  <a:cubicBezTo>
                    <a:pt x="11142" y="2650"/>
                    <a:pt x="11133" y="2686"/>
                    <a:pt x="11125" y="2721"/>
                  </a:cubicBezTo>
                  <a:cubicBezTo>
                    <a:pt x="11116" y="2766"/>
                    <a:pt x="11125" y="2793"/>
                    <a:pt x="11151" y="2819"/>
                  </a:cubicBezTo>
                  <a:cubicBezTo>
                    <a:pt x="11178" y="2855"/>
                    <a:pt x="11205" y="2864"/>
                    <a:pt x="11241" y="2873"/>
                  </a:cubicBezTo>
                  <a:cubicBezTo>
                    <a:pt x="11276" y="2873"/>
                    <a:pt x="11312" y="2873"/>
                    <a:pt x="11348" y="2846"/>
                  </a:cubicBezTo>
                  <a:cubicBezTo>
                    <a:pt x="11374" y="2819"/>
                    <a:pt x="11392" y="2793"/>
                    <a:pt x="11392" y="2757"/>
                  </a:cubicBezTo>
                  <a:cubicBezTo>
                    <a:pt x="11401" y="2721"/>
                    <a:pt x="11392" y="2686"/>
                    <a:pt x="11374" y="2659"/>
                  </a:cubicBezTo>
                  <a:cubicBezTo>
                    <a:pt x="11348" y="2623"/>
                    <a:pt x="11312" y="2614"/>
                    <a:pt x="11276" y="2605"/>
                  </a:cubicBezTo>
                  <a:cubicBezTo>
                    <a:pt x="11267" y="2603"/>
                    <a:pt x="11259" y="2602"/>
                    <a:pt x="11251" y="2602"/>
                  </a:cubicBezTo>
                  <a:close/>
                  <a:moveTo>
                    <a:pt x="5593" y="2684"/>
                  </a:moveTo>
                  <a:cubicBezTo>
                    <a:pt x="5540" y="2684"/>
                    <a:pt x="5503" y="2718"/>
                    <a:pt x="5495" y="2766"/>
                  </a:cubicBezTo>
                  <a:cubicBezTo>
                    <a:pt x="5486" y="2828"/>
                    <a:pt x="5513" y="2873"/>
                    <a:pt x="5576" y="2882"/>
                  </a:cubicBezTo>
                  <a:cubicBezTo>
                    <a:pt x="5582" y="2883"/>
                    <a:pt x="5588" y="2883"/>
                    <a:pt x="5594" y="2883"/>
                  </a:cubicBezTo>
                  <a:cubicBezTo>
                    <a:pt x="5647" y="2883"/>
                    <a:pt x="5684" y="2850"/>
                    <a:pt x="5692" y="2802"/>
                  </a:cubicBezTo>
                  <a:cubicBezTo>
                    <a:pt x="5701" y="2739"/>
                    <a:pt x="5665" y="2695"/>
                    <a:pt x="5611" y="2686"/>
                  </a:cubicBezTo>
                  <a:cubicBezTo>
                    <a:pt x="5605" y="2685"/>
                    <a:pt x="5599" y="2684"/>
                    <a:pt x="5593" y="2684"/>
                  </a:cubicBezTo>
                  <a:close/>
                  <a:moveTo>
                    <a:pt x="7467" y="2900"/>
                  </a:moveTo>
                  <a:cubicBezTo>
                    <a:pt x="7467" y="2900"/>
                    <a:pt x="7458" y="2909"/>
                    <a:pt x="7458" y="2909"/>
                  </a:cubicBezTo>
                  <a:lnTo>
                    <a:pt x="7476" y="2909"/>
                  </a:lnTo>
                  <a:lnTo>
                    <a:pt x="7467" y="2900"/>
                  </a:lnTo>
                  <a:close/>
                  <a:moveTo>
                    <a:pt x="6250" y="2710"/>
                  </a:moveTo>
                  <a:cubicBezTo>
                    <a:pt x="6199" y="2710"/>
                    <a:pt x="6172" y="2732"/>
                    <a:pt x="6164" y="2793"/>
                  </a:cubicBezTo>
                  <a:cubicBezTo>
                    <a:pt x="6147" y="2846"/>
                    <a:pt x="6182" y="2909"/>
                    <a:pt x="6245" y="2909"/>
                  </a:cubicBezTo>
                  <a:cubicBezTo>
                    <a:pt x="6254" y="2910"/>
                    <a:pt x="6262" y="2910"/>
                    <a:pt x="6270" y="2910"/>
                  </a:cubicBezTo>
                  <a:cubicBezTo>
                    <a:pt x="6325" y="2910"/>
                    <a:pt x="6353" y="2883"/>
                    <a:pt x="6361" y="2828"/>
                  </a:cubicBezTo>
                  <a:cubicBezTo>
                    <a:pt x="6379" y="2775"/>
                    <a:pt x="6343" y="2712"/>
                    <a:pt x="6280" y="2712"/>
                  </a:cubicBezTo>
                  <a:cubicBezTo>
                    <a:pt x="6269" y="2711"/>
                    <a:pt x="6259" y="2710"/>
                    <a:pt x="6250" y="2710"/>
                  </a:cubicBezTo>
                  <a:close/>
                  <a:moveTo>
                    <a:pt x="11942" y="2631"/>
                  </a:moveTo>
                  <a:cubicBezTo>
                    <a:pt x="11879" y="2631"/>
                    <a:pt x="11792" y="2690"/>
                    <a:pt x="11776" y="2757"/>
                  </a:cubicBezTo>
                  <a:cubicBezTo>
                    <a:pt x="11767" y="2819"/>
                    <a:pt x="11838" y="2918"/>
                    <a:pt x="11901" y="2926"/>
                  </a:cubicBezTo>
                  <a:cubicBezTo>
                    <a:pt x="11907" y="2928"/>
                    <a:pt x="11914" y="2929"/>
                    <a:pt x="11922" y="2929"/>
                  </a:cubicBezTo>
                  <a:cubicBezTo>
                    <a:pt x="11983" y="2929"/>
                    <a:pt x="12062" y="2865"/>
                    <a:pt x="12070" y="2802"/>
                  </a:cubicBezTo>
                  <a:cubicBezTo>
                    <a:pt x="12079" y="2739"/>
                    <a:pt x="12017" y="2650"/>
                    <a:pt x="11954" y="2632"/>
                  </a:cubicBezTo>
                  <a:cubicBezTo>
                    <a:pt x="11950" y="2632"/>
                    <a:pt x="11946" y="2631"/>
                    <a:pt x="11942" y="2631"/>
                  </a:cubicBezTo>
                  <a:close/>
                  <a:moveTo>
                    <a:pt x="1262" y="2818"/>
                  </a:moveTo>
                  <a:cubicBezTo>
                    <a:pt x="1231" y="2818"/>
                    <a:pt x="1203" y="2842"/>
                    <a:pt x="1195" y="2873"/>
                  </a:cubicBezTo>
                  <a:cubicBezTo>
                    <a:pt x="1187" y="2900"/>
                    <a:pt x="1213" y="2944"/>
                    <a:pt x="1249" y="2944"/>
                  </a:cubicBezTo>
                  <a:cubicBezTo>
                    <a:pt x="1254" y="2946"/>
                    <a:pt x="1258" y="2946"/>
                    <a:pt x="1263" y="2946"/>
                  </a:cubicBezTo>
                  <a:cubicBezTo>
                    <a:pt x="1294" y="2946"/>
                    <a:pt x="1321" y="2922"/>
                    <a:pt x="1329" y="2891"/>
                  </a:cubicBezTo>
                  <a:cubicBezTo>
                    <a:pt x="1329" y="2855"/>
                    <a:pt x="1302" y="2819"/>
                    <a:pt x="1276" y="2819"/>
                  </a:cubicBezTo>
                  <a:cubicBezTo>
                    <a:pt x="1271" y="2818"/>
                    <a:pt x="1266" y="2818"/>
                    <a:pt x="1262" y="2818"/>
                  </a:cubicBezTo>
                  <a:close/>
                  <a:moveTo>
                    <a:pt x="6933" y="2738"/>
                  </a:moveTo>
                  <a:cubicBezTo>
                    <a:pt x="6877" y="2738"/>
                    <a:pt x="6824" y="2780"/>
                    <a:pt x="6816" y="2837"/>
                  </a:cubicBezTo>
                  <a:cubicBezTo>
                    <a:pt x="6798" y="2900"/>
                    <a:pt x="6869" y="2962"/>
                    <a:pt x="6914" y="2971"/>
                  </a:cubicBezTo>
                  <a:cubicBezTo>
                    <a:pt x="6976" y="2971"/>
                    <a:pt x="7021" y="2935"/>
                    <a:pt x="7039" y="2873"/>
                  </a:cubicBezTo>
                  <a:cubicBezTo>
                    <a:pt x="7057" y="2819"/>
                    <a:pt x="7003" y="2748"/>
                    <a:pt x="6949" y="2739"/>
                  </a:cubicBezTo>
                  <a:cubicBezTo>
                    <a:pt x="6944" y="2738"/>
                    <a:pt x="6939" y="2738"/>
                    <a:pt x="6933" y="2738"/>
                  </a:cubicBezTo>
                  <a:close/>
                  <a:moveTo>
                    <a:pt x="1910" y="2853"/>
                  </a:moveTo>
                  <a:cubicBezTo>
                    <a:pt x="1874" y="2853"/>
                    <a:pt x="1847" y="2879"/>
                    <a:pt x="1847" y="2918"/>
                  </a:cubicBezTo>
                  <a:cubicBezTo>
                    <a:pt x="1838" y="2953"/>
                    <a:pt x="1865" y="2980"/>
                    <a:pt x="1900" y="2989"/>
                  </a:cubicBezTo>
                  <a:cubicBezTo>
                    <a:pt x="1905" y="2990"/>
                    <a:pt x="1910" y="2991"/>
                    <a:pt x="1914" y="2991"/>
                  </a:cubicBezTo>
                  <a:cubicBezTo>
                    <a:pt x="1945" y="2991"/>
                    <a:pt x="1973" y="2966"/>
                    <a:pt x="1980" y="2935"/>
                  </a:cubicBezTo>
                  <a:cubicBezTo>
                    <a:pt x="1980" y="2900"/>
                    <a:pt x="1963" y="2864"/>
                    <a:pt x="1927" y="2855"/>
                  </a:cubicBezTo>
                  <a:cubicBezTo>
                    <a:pt x="1921" y="2854"/>
                    <a:pt x="1916" y="2853"/>
                    <a:pt x="1910" y="2853"/>
                  </a:cubicBezTo>
                  <a:close/>
                  <a:moveTo>
                    <a:pt x="7476" y="2909"/>
                  </a:moveTo>
                  <a:cubicBezTo>
                    <a:pt x="7476" y="2918"/>
                    <a:pt x="7476" y="2926"/>
                    <a:pt x="7476" y="2926"/>
                  </a:cubicBezTo>
                  <a:cubicBezTo>
                    <a:pt x="7503" y="2962"/>
                    <a:pt x="7520" y="2998"/>
                    <a:pt x="7565" y="2998"/>
                  </a:cubicBezTo>
                  <a:cubicBezTo>
                    <a:pt x="7601" y="2998"/>
                    <a:pt x="7619" y="2989"/>
                    <a:pt x="7636" y="2971"/>
                  </a:cubicBezTo>
                  <a:cubicBezTo>
                    <a:pt x="7645" y="2971"/>
                    <a:pt x="7645" y="2953"/>
                    <a:pt x="7645" y="2953"/>
                  </a:cubicBezTo>
                  <a:cubicBezTo>
                    <a:pt x="7601" y="2944"/>
                    <a:pt x="7556" y="2926"/>
                    <a:pt x="7520" y="2918"/>
                  </a:cubicBezTo>
                  <a:lnTo>
                    <a:pt x="7485" y="2918"/>
                  </a:lnTo>
                  <a:cubicBezTo>
                    <a:pt x="7485" y="2918"/>
                    <a:pt x="7476" y="2918"/>
                    <a:pt x="7476" y="2909"/>
                  </a:cubicBezTo>
                  <a:close/>
                  <a:moveTo>
                    <a:pt x="2556" y="2879"/>
                  </a:moveTo>
                  <a:cubicBezTo>
                    <a:pt x="2524" y="2879"/>
                    <a:pt x="2523" y="2895"/>
                    <a:pt x="2516" y="2944"/>
                  </a:cubicBezTo>
                  <a:cubicBezTo>
                    <a:pt x="2507" y="2998"/>
                    <a:pt x="2507" y="3007"/>
                    <a:pt x="2569" y="3016"/>
                  </a:cubicBezTo>
                  <a:cubicBezTo>
                    <a:pt x="2586" y="3018"/>
                    <a:pt x="2599" y="3020"/>
                    <a:pt x="2608" y="3020"/>
                  </a:cubicBezTo>
                  <a:cubicBezTo>
                    <a:pt x="2633" y="3020"/>
                    <a:pt x="2637" y="3007"/>
                    <a:pt x="2650" y="2962"/>
                  </a:cubicBezTo>
                  <a:cubicBezTo>
                    <a:pt x="2658" y="2891"/>
                    <a:pt x="2658" y="2891"/>
                    <a:pt x="2587" y="2882"/>
                  </a:cubicBezTo>
                  <a:cubicBezTo>
                    <a:pt x="2574" y="2880"/>
                    <a:pt x="2564" y="2879"/>
                    <a:pt x="2556" y="2879"/>
                  </a:cubicBezTo>
                  <a:close/>
                  <a:moveTo>
                    <a:pt x="3256" y="2909"/>
                  </a:moveTo>
                  <a:cubicBezTo>
                    <a:pt x="3221" y="2909"/>
                    <a:pt x="3167" y="2944"/>
                    <a:pt x="3167" y="2980"/>
                  </a:cubicBezTo>
                  <a:cubicBezTo>
                    <a:pt x="3158" y="3016"/>
                    <a:pt x="3194" y="3069"/>
                    <a:pt x="3229" y="3078"/>
                  </a:cubicBezTo>
                  <a:cubicBezTo>
                    <a:pt x="3265" y="3078"/>
                    <a:pt x="3319" y="3042"/>
                    <a:pt x="3328" y="3007"/>
                  </a:cubicBezTo>
                  <a:cubicBezTo>
                    <a:pt x="3336" y="2971"/>
                    <a:pt x="3292" y="2918"/>
                    <a:pt x="3256" y="2909"/>
                  </a:cubicBezTo>
                  <a:close/>
                  <a:moveTo>
                    <a:pt x="8918" y="2817"/>
                  </a:moveTo>
                  <a:cubicBezTo>
                    <a:pt x="8899" y="2817"/>
                    <a:pt x="8871" y="2830"/>
                    <a:pt x="8850" y="2837"/>
                  </a:cubicBezTo>
                  <a:cubicBezTo>
                    <a:pt x="8814" y="2855"/>
                    <a:pt x="8805" y="2900"/>
                    <a:pt x="8778" y="2926"/>
                  </a:cubicBezTo>
                  <a:cubicBezTo>
                    <a:pt x="8805" y="2953"/>
                    <a:pt x="8787" y="2989"/>
                    <a:pt x="8805" y="3016"/>
                  </a:cubicBezTo>
                  <a:cubicBezTo>
                    <a:pt x="8832" y="3051"/>
                    <a:pt x="8868" y="3060"/>
                    <a:pt x="8894" y="3078"/>
                  </a:cubicBezTo>
                  <a:cubicBezTo>
                    <a:pt x="8921" y="3060"/>
                    <a:pt x="8948" y="3069"/>
                    <a:pt x="8975" y="3060"/>
                  </a:cubicBezTo>
                  <a:cubicBezTo>
                    <a:pt x="9010" y="3034"/>
                    <a:pt x="9028" y="2998"/>
                    <a:pt x="9037" y="2971"/>
                  </a:cubicBezTo>
                  <a:cubicBezTo>
                    <a:pt x="9046" y="2953"/>
                    <a:pt x="9028" y="2918"/>
                    <a:pt x="9019" y="2891"/>
                  </a:cubicBezTo>
                  <a:cubicBezTo>
                    <a:pt x="9010" y="2846"/>
                    <a:pt x="8966" y="2828"/>
                    <a:pt x="8930" y="2819"/>
                  </a:cubicBezTo>
                  <a:cubicBezTo>
                    <a:pt x="8927" y="2818"/>
                    <a:pt x="8923" y="2817"/>
                    <a:pt x="8918" y="2817"/>
                  </a:cubicBezTo>
                  <a:close/>
                  <a:moveTo>
                    <a:pt x="3904" y="2933"/>
                  </a:moveTo>
                  <a:cubicBezTo>
                    <a:pt x="3855" y="2933"/>
                    <a:pt x="3835" y="2954"/>
                    <a:pt x="3827" y="3007"/>
                  </a:cubicBezTo>
                  <a:cubicBezTo>
                    <a:pt x="3818" y="3069"/>
                    <a:pt x="3845" y="3096"/>
                    <a:pt x="3899" y="3096"/>
                  </a:cubicBezTo>
                  <a:cubicBezTo>
                    <a:pt x="3912" y="3100"/>
                    <a:pt x="3923" y="3101"/>
                    <a:pt x="3933" y="3101"/>
                  </a:cubicBezTo>
                  <a:cubicBezTo>
                    <a:pt x="3971" y="3101"/>
                    <a:pt x="3990" y="3076"/>
                    <a:pt x="3997" y="3034"/>
                  </a:cubicBezTo>
                  <a:cubicBezTo>
                    <a:pt x="4006" y="2971"/>
                    <a:pt x="3988" y="2944"/>
                    <a:pt x="3934" y="2935"/>
                  </a:cubicBezTo>
                  <a:cubicBezTo>
                    <a:pt x="3923" y="2934"/>
                    <a:pt x="3913" y="2933"/>
                    <a:pt x="3904" y="2933"/>
                  </a:cubicBezTo>
                  <a:close/>
                  <a:moveTo>
                    <a:pt x="9573" y="2858"/>
                  </a:moveTo>
                  <a:cubicBezTo>
                    <a:pt x="9547" y="2858"/>
                    <a:pt x="9521" y="2875"/>
                    <a:pt x="9501" y="2882"/>
                  </a:cubicBezTo>
                  <a:cubicBezTo>
                    <a:pt x="9474" y="2900"/>
                    <a:pt x="9456" y="2935"/>
                    <a:pt x="9447" y="2971"/>
                  </a:cubicBezTo>
                  <a:cubicBezTo>
                    <a:pt x="9438" y="3007"/>
                    <a:pt x="9456" y="3042"/>
                    <a:pt x="9474" y="3069"/>
                  </a:cubicBezTo>
                  <a:cubicBezTo>
                    <a:pt x="9492" y="3096"/>
                    <a:pt x="9528" y="3105"/>
                    <a:pt x="9554" y="3123"/>
                  </a:cubicBezTo>
                  <a:cubicBezTo>
                    <a:pt x="9590" y="3114"/>
                    <a:pt x="9635" y="3123"/>
                    <a:pt x="9653" y="3096"/>
                  </a:cubicBezTo>
                  <a:cubicBezTo>
                    <a:pt x="9679" y="3078"/>
                    <a:pt x="9706" y="3051"/>
                    <a:pt x="9706" y="3007"/>
                  </a:cubicBezTo>
                  <a:cubicBezTo>
                    <a:pt x="9715" y="2971"/>
                    <a:pt x="9697" y="2935"/>
                    <a:pt x="9688" y="2909"/>
                  </a:cubicBezTo>
                  <a:cubicBezTo>
                    <a:pt x="9670" y="2891"/>
                    <a:pt x="9635" y="2873"/>
                    <a:pt x="9599" y="2864"/>
                  </a:cubicBezTo>
                  <a:cubicBezTo>
                    <a:pt x="9590" y="2860"/>
                    <a:pt x="9582" y="2858"/>
                    <a:pt x="9573" y="2858"/>
                  </a:cubicBezTo>
                  <a:close/>
                  <a:moveTo>
                    <a:pt x="10244" y="2881"/>
                  </a:moveTo>
                  <a:cubicBezTo>
                    <a:pt x="10179" y="2881"/>
                    <a:pt x="10125" y="2932"/>
                    <a:pt x="10116" y="2998"/>
                  </a:cubicBezTo>
                  <a:cubicBezTo>
                    <a:pt x="10108" y="3078"/>
                    <a:pt x="10152" y="3141"/>
                    <a:pt x="10232" y="3150"/>
                  </a:cubicBezTo>
                  <a:cubicBezTo>
                    <a:pt x="10239" y="3150"/>
                    <a:pt x="10246" y="3151"/>
                    <a:pt x="10252" y="3151"/>
                  </a:cubicBezTo>
                  <a:cubicBezTo>
                    <a:pt x="10321" y="3151"/>
                    <a:pt x="10367" y="3107"/>
                    <a:pt x="10375" y="3034"/>
                  </a:cubicBezTo>
                  <a:cubicBezTo>
                    <a:pt x="10384" y="2953"/>
                    <a:pt x="10339" y="2891"/>
                    <a:pt x="10259" y="2882"/>
                  </a:cubicBezTo>
                  <a:cubicBezTo>
                    <a:pt x="10254" y="2881"/>
                    <a:pt x="10249" y="2881"/>
                    <a:pt x="10244" y="2881"/>
                  </a:cubicBezTo>
                  <a:close/>
                  <a:moveTo>
                    <a:pt x="4580" y="2970"/>
                  </a:moveTo>
                  <a:cubicBezTo>
                    <a:pt x="4559" y="2970"/>
                    <a:pt x="4536" y="2979"/>
                    <a:pt x="4514" y="2998"/>
                  </a:cubicBezTo>
                  <a:cubicBezTo>
                    <a:pt x="4478" y="3034"/>
                    <a:pt x="4469" y="3069"/>
                    <a:pt x="4505" y="3105"/>
                  </a:cubicBezTo>
                  <a:cubicBezTo>
                    <a:pt x="4523" y="3132"/>
                    <a:pt x="4541" y="3141"/>
                    <a:pt x="4559" y="3158"/>
                  </a:cubicBezTo>
                  <a:cubicBezTo>
                    <a:pt x="4603" y="3158"/>
                    <a:pt x="4675" y="3114"/>
                    <a:pt x="4675" y="3078"/>
                  </a:cubicBezTo>
                  <a:cubicBezTo>
                    <a:pt x="4675" y="3060"/>
                    <a:pt x="4666" y="3042"/>
                    <a:pt x="4657" y="3025"/>
                  </a:cubicBezTo>
                  <a:cubicBezTo>
                    <a:pt x="4636" y="2988"/>
                    <a:pt x="4609" y="2970"/>
                    <a:pt x="4580" y="2970"/>
                  </a:cubicBezTo>
                  <a:close/>
                  <a:moveTo>
                    <a:pt x="5250" y="2988"/>
                  </a:moveTo>
                  <a:cubicBezTo>
                    <a:pt x="5201" y="2988"/>
                    <a:pt x="5156" y="3029"/>
                    <a:pt x="5147" y="3078"/>
                  </a:cubicBezTo>
                  <a:cubicBezTo>
                    <a:pt x="5139" y="3132"/>
                    <a:pt x="5183" y="3176"/>
                    <a:pt x="5237" y="3185"/>
                  </a:cubicBezTo>
                  <a:cubicBezTo>
                    <a:pt x="5241" y="3186"/>
                    <a:pt x="5246" y="3186"/>
                    <a:pt x="5250" y="3186"/>
                  </a:cubicBezTo>
                  <a:cubicBezTo>
                    <a:pt x="5298" y="3186"/>
                    <a:pt x="5336" y="3146"/>
                    <a:pt x="5344" y="3105"/>
                  </a:cubicBezTo>
                  <a:cubicBezTo>
                    <a:pt x="5353" y="3051"/>
                    <a:pt x="5308" y="2998"/>
                    <a:pt x="5263" y="2989"/>
                  </a:cubicBezTo>
                  <a:cubicBezTo>
                    <a:pt x="5259" y="2988"/>
                    <a:pt x="5254" y="2988"/>
                    <a:pt x="5250" y="2988"/>
                  </a:cubicBezTo>
                  <a:close/>
                  <a:moveTo>
                    <a:pt x="10903" y="2923"/>
                  </a:moveTo>
                  <a:cubicBezTo>
                    <a:pt x="10879" y="2923"/>
                    <a:pt x="10857" y="2933"/>
                    <a:pt x="10830" y="2953"/>
                  </a:cubicBezTo>
                  <a:cubicBezTo>
                    <a:pt x="10794" y="2971"/>
                    <a:pt x="10768" y="2998"/>
                    <a:pt x="10786" y="3042"/>
                  </a:cubicBezTo>
                  <a:cubicBezTo>
                    <a:pt x="10759" y="3087"/>
                    <a:pt x="10786" y="3114"/>
                    <a:pt x="10803" y="3141"/>
                  </a:cubicBezTo>
                  <a:cubicBezTo>
                    <a:pt x="10830" y="3185"/>
                    <a:pt x="10866" y="3185"/>
                    <a:pt x="10902" y="3194"/>
                  </a:cubicBezTo>
                  <a:cubicBezTo>
                    <a:pt x="10908" y="3196"/>
                    <a:pt x="10914" y="3196"/>
                    <a:pt x="10920" y="3196"/>
                  </a:cubicBezTo>
                  <a:cubicBezTo>
                    <a:pt x="10947" y="3196"/>
                    <a:pt x="10971" y="3182"/>
                    <a:pt x="11000" y="3167"/>
                  </a:cubicBezTo>
                  <a:cubicBezTo>
                    <a:pt x="11035" y="3141"/>
                    <a:pt x="11035" y="3105"/>
                    <a:pt x="11044" y="3069"/>
                  </a:cubicBezTo>
                  <a:cubicBezTo>
                    <a:pt x="11053" y="3034"/>
                    <a:pt x="11035" y="3007"/>
                    <a:pt x="11017" y="2971"/>
                  </a:cubicBezTo>
                  <a:cubicBezTo>
                    <a:pt x="10991" y="2935"/>
                    <a:pt x="10964" y="2935"/>
                    <a:pt x="10928" y="2926"/>
                  </a:cubicBezTo>
                  <a:cubicBezTo>
                    <a:pt x="10919" y="2924"/>
                    <a:pt x="10911" y="2923"/>
                    <a:pt x="10903" y="2923"/>
                  </a:cubicBezTo>
                  <a:close/>
                  <a:moveTo>
                    <a:pt x="5907" y="3032"/>
                  </a:moveTo>
                  <a:cubicBezTo>
                    <a:pt x="5861" y="3032"/>
                    <a:pt x="5825" y="3067"/>
                    <a:pt x="5817" y="3123"/>
                  </a:cubicBezTo>
                  <a:cubicBezTo>
                    <a:pt x="5808" y="3176"/>
                    <a:pt x="5843" y="3221"/>
                    <a:pt x="5906" y="3230"/>
                  </a:cubicBezTo>
                  <a:cubicBezTo>
                    <a:pt x="5911" y="3231"/>
                    <a:pt x="5917" y="3231"/>
                    <a:pt x="5922" y="3231"/>
                  </a:cubicBezTo>
                  <a:cubicBezTo>
                    <a:pt x="5968" y="3231"/>
                    <a:pt x="6005" y="3197"/>
                    <a:pt x="6013" y="3141"/>
                  </a:cubicBezTo>
                  <a:cubicBezTo>
                    <a:pt x="6022" y="3087"/>
                    <a:pt x="5986" y="3042"/>
                    <a:pt x="5924" y="3034"/>
                  </a:cubicBezTo>
                  <a:cubicBezTo>
                    <a:pt x="5918" y="3033"/>
                    <a:pt x="5913" y="3032"/>
                    <a:pt x="5907" y="3032"/>
                  </a:cubicBezTo>
                  <a:close/>
                  <a:moveTo>
                    <a:pt x="11597" y="2935"/>
                  </a:moveTo>
                  <a:cubicBezTo>
                    <a:pt x="11562" y="2935"/>
                    <a:pt x="11517" y="2944"/>
                    <a:pt x="11499" y="2971"/>
                  </a:cubicBezTo>
                  <a:cubicBezTo>
                    <a:pt x="11464" y="2989"/>
                    <a:pt x="11437" y="3034"/>
                    <a:pt x="11437" y="3060"/>
                  </a:cubicBezTo>
                  <a:cubicBezTo>
                    <a:pt x="11437" y="3096"/>
                    <a:pt x="11437" y="3141"/>
                    <a:pt x="11464" y="3176"/>
                  </a:cubicBezTo>
                  <a:cubicBezTo>
                    <a:pt x="11490" y="3203"/>
                    <a:pt x="11526" y="3212"/>
                    <a:pt x="11562" y="3239"/>
                  </a:cubicBezTo>
                  <a:cubicBezTo>
                    <a:pt x="11597" y="3221"/>
                    <a:pt x="11642" y="3221"/>
                    <a:pt x="11669" y="3203"/>
                  </a:cubicBezTo>
                  <a:cubicBezTo>
                    <a:pt x="11695" y="3176"/>
                    <a:pt x="11722" y="3141"/>
                    <a:pt x="11722" y="3105"/>
                  </a:cubicBezTo>
                  <a:cubicBezTo>
                    <a:pt x="11731" y="3069"/>
                    <a:pt x="11713" y="3025"/>
                    <a:pt x="11695" y="2998"/>
                  </a:cubicBezTo>
                  <a:cubicBezTo>
                    <a:pt x="11669" y="2971"/>
                    <a:pt x="11633" y="2944"/>
                    <a:pt x="11597" y="2935"/>
                  </a:cubicBezTo>
                  <a:close/>
                  <a:moveTo>
                    <a:pt x="901" y="3132"/>
                  </a:moveTo>
                  <a:cubicBezTo>
                    <a:pt x="874" y="3132"/>
                    <a:pt x="839" y="3158"/>
                    <a:pt x="830" y="3194"/>
                  </a:cubicBezTo>
                  <a:cubicBezTo>
                    <a:pt x="830" y="3230"/>
                    <a:pt x="856" y="3265"/>
                    <a:pt x="883" y="3265"/>
                  </a:cubicBezTo>
                  <a:cubicBezTo>
                    <a:pt x="888" y="3267"/>
                    <a:pt x="893" y="3267"/>
                    <a:pt x="897" y="3267"/>
                  </a:cubicBezTo>
                  <a:cubicBezTo>
                    <a:pt x="928" y="3267"/>
                    <a:pt x="956" y="3243"/>
                    <a:pt x="963" y="3212"/>
                  </a:cubicBezTo>
                  <a:cubicBezTo>
                    <a:pt x="972" y="3176"/>
                    <a:pt x="946" y="3141"/>
                    <a:pt x="901" y="3132"/>
                  </a:cubicBezTo>
                  <a:close/>
                  <a:moveTo>
                    <a:pt x="6575" y="3042"/>
                  </a:moveTo>
                  <a:cubicBezTo>
                    <a:pt x="6566" y="3048"/>
                    <a:pt x="6555" y="3049"/>
                    <a:pt x="6544" y="3049"/>
                  </a:cubicBezTo>
                  <a:cubicBezTo>
                    <a:pt x="6538" y="3049"/>
                    <a:pt x="6532" y="3049"/>
                    <a:pt x="6527" y="3049"/>
                  </a:cubicBezTo>
                  <a:cubicBezTo>
                    <a:pt x="6510" y="3049"/>
                    <a:pt x="6495" y="3051"/>
                    <a:pt x="6486" y="3069"/>
                  </a:cubicBezTo>
                  <a:cubicBezTo>
                    <a:pt x="6477" y="3096"/>
                    <a:pt x="6450" y="3123"/>
                    <a:pt x="6450" y="3141"/>
                  </a:cubicBezTo>
                  <a:cubicBezTo>
                    <a:pt x="6459" y="3167"/>
                    <a:pt x="6450" y="3203"/>
                    <a:pt x="6477" y="3230"/>
                  </a:cubicBezTo>
                  <a:cubicBezTo>
                    <a:pt x="6503" y="3239"/>
                    <a:pt x="6530" y="3257"/>
                    <a:pt x="6548" y="3274"/>
                  </a:cubicBezTo>
                  <a:cubicBezTo>
                    <a:pt x="6575" y="3248"/>
                    <a:pt x="6619" y="3265"/>
                    <a:pt x="6637" y="3239"/>
                  </a:cubicBezTo>
                  <a:cubicBezTo>
                    <a:pt x="6655" y="3212"/>
                    <a:pt x="6682" y="3185"/>
                    <a:pt x="6673" y="3167"/>
                  </a:cubicBezTo>
                  <a:cubicBezTo>
                    <a:pt x="6673" y="3141"/>
                    <a:pt x="6682" y="3096"/>
                    <a:pt x="6646" y="3078"/>
                  </a:cubicBezTo>
                  <a:cubicBezTo>
                    <a:pt x="6628" y="3069"/>
                    <a:pt x="6602" y="3051"/>
                    <a:pt x="6575" y="3042"/>
                  </a:cubicBezTo>
                  <a:close/>
                  <a:moveTo>
                    <a:pt x="12249" y="2971"/>
                  </a:moveTo>
                  <a:cubicBezTo>
                    <a:pt x="12213" y="2980"/>
                    <a:pt x="12177" y="2980"/>
                    <a:pt x="12142" y="3007"/>
                  </a:cubicBezTo>
                  <a:cubicBezTo>
                    <a:pt x="12106" y="3034"/>
                    <a:pt x="12088" y="3069"/>
                    <a:pt x="12079" y="3105"/>
                  </a:cubicBezTo>
                  <a:cubicBezTo>
                    <a:pt x="12070" y="3176"/>
                    <a:pt x="12124" y="3257"/>
                    <a:pt x="12204" y="3274"/>
                  </a:cubicBezTo>
                  <a:cubicBezTo>
                    <a:pt x="12212" y="3276"/>
                    <a:pt x="12221" y="3277"/>
                    <a:pt x="12229" y="3277"/>
                  </a:cubicBezTo>
                  <a:cubicBezTo>
                    <a:pt x="12295" y="3277"/>
                    <a:pt x="12366" y="3220"/>
                    <a:pt x="12373" y="3150"/>
                  </a:cubicBezTo>
                  <a:cubicBezTo>
                    <a:pt x="12382" y="3114"/>
                    <a:pt x="12373" y="3078"/>
                    <a:pt x="12356" y="3042"/>
                  </a:cubicBezTo>
                  <a:cubicBezTo>
                    <a:pt x="12329" y="3007"/>
                    <a:pt x="12284" y="2998"/>
                    <a:pt x="12249" y="2971"/>
                  </a:cubicBezTo>
                  <a:close/>
                  <a:moveTo>
                    <a:pt x="1579" y="3158"/>
                  </a:moveTo>
                  <a:cubicBezTo>
                    <a:pt x="1543" y="3158"/>
                    <a:pt x="1508" y="3176"/>
                    <a:pt x="1499" y="3221"/>
                  </a:cubicBezTo>
                  <a:cubicBezTo>
                    <a:pt x="1499" y="3257"/>
                    <a:pt x="1526" y="3292"/>
                    <a:pt x="1552" y="3292"/>
                  </a:cubicBezTo>
                  <a:cubicBezTo>
                    <a:pt x="1557" y="3293"/>
                    <a:pt x="1562" y="3294"/>
                    <a:pt x="1566" y="3294"/>
                  </a:cubicBezTo>
                  <a:cubicBezTo>
                    <a:pt x="1597" y="3294"/>
                    <a:pt x="1625" y="3270"/>
                    <a:pt x="1633" y="3239"/>
                  </a:cubicBezTo>
                  <a:cubicBezTo>
                    <a:pt x="1641" y="3203"/>
                    <a:pt x="1615" y="3167"/>
                    <a:pt x="1579" y="3158"/>
                  </a:cubicBezTo>
                  <a:close/>
                  <a:moveTo>
                    <a:pt x="7231" y="3084"/>
                  </a:moveTo>
                  <a:cubicBezTo>
                    <a:pt x="7181" y="3084"/>
                    <a:pt x="7127" y="3130"/>
                    <a:pt x="7119" y="3176"/>
                  </a:cubicBezTo>
                  <a:cubicBezTo>
                    <a:pt x="7101" y="3230"/>
                    <a:pt x="7155" y="3301"/>
                    <a:pt x="7208" y="3310"/>
                  </a:cubicBezTo>
                  <a:cubicBezTo>
                    <a:pt x="7213" y="3311"/>
                    <a:pt x="7218" y="3311"/>
                    <a:pt x="7222" y="3311"/>
                  </a:cubicBezTo>
                  <a:cubicBezTo>
                    <a:pt x="7274" y="3311"/>
                    <a:pt x="7334" y="3269"/>
                    <a:pt x="7342" y="3212"/>
                  </a:cubicBezTo>
                  <a:cubicBezTo>
                    <a:pt x="7351" y="3167"/>
                    <a:pt x="7306" y="3096"/>
                    <a:pt x="7253" y="3087"/>
                  </a:cubicBezTo>
                  <a:cubicBezTo>
                    <a:pt x="7246" y="3085"/>
                    <a:pt x="7238" y="3084"/>
                    <a:pt x="7231" y="3084"/>
                  </a:cubicBezTo>
                  <a:close/>
                  <a:moveTo>
                    <a:pt x="2208" y="3200"/>
                  </a:moveTo>
                  <a:cubicBezTo>
                    <a:pt x="2176" y="3200"/>
                    <a:pt x="2175" y="3216"/>
                    <a:pt x="2168" y="3265"/>
                  </a:cubicBezTo>
                  <a:cubicBezTo>
                    <a:pt x="2159" y="3319"/>
                    <a:pt x="2159" y="3328"/>
                    <a:pt x="2230" y="3337"/>
                  </a:cubicBezTo>
                  <a:cubicBezTo>
                    <a:pt x="2241" y="3339"/>
                    <a:pt x="2251" y="3340"/>
                    <a:pt x="2258" y="3340"/>
                  </a:cubicBezTo>
                  <a:cubicBezTo>
                    <a:pt x="2287" y="3340"/>
                    <a:pt x="2295" y="3324"/>
                    <a:pt x="2302" y="3274"/>
                  </a:cubicBezTo>
                  <a:cubicBezTo>
                    <a:pt x="2302" y="3221"/>
                    <a:pt x="2302" y="3212"/>
                    <a:pt x="2239" y="3203"/>
                  </a:cubicBezTo>
                  <a:cubicBezTo>
                    <a:pt x="2226" y="3201"/>
                    <a:pt x="2216" y="3200"/>
                    <a:pt x="2208" y="3200"/>
                  </a:cubicBezTo>
                  <a:close/>
                  <a:moveTo>
                    <a:pt x="7892" y="3104"/>
                  </a:moveTo>
                  <a:cubicBezTo>
                    <a:pt x="7833" y="3104"/>
                    <a:pt x="7795" y="3140"/>
                    <a:pt x="7779" y="3212"/>
                  </a:cubicBezTo>
                  <a:cubicBezTo>
                    <a:pt x="7770" y="3283"/>
                    <a:pt x="7806" y="3328"/>
                    <a:pt x="7886" y="3337"/>
                  </a:cubicBezTo>
                  <a:cubicBezTo>
                    <a:pt x="7898" y="3340"/>
                    <a:pt x="7910" y="3341"/>
                    <a:pt x="7920" y="3341"/>
                  </a:cubicBezTo>
                  <a:cubicBezTo>
                    <a:pt x="7972" y="3341"/>
                    <a:pt x="8004" y="3305"/>
                    <a:pt x="8011" y="3239"/>
                  </a:cubicBezTo>
                  <a:cubicBezTo>
                    <a:pt x="8029" y="3167"/>
                    <a:pt x="7993" y="3123"/>
                    <a:pt x="7913" y="3105"/>
                  </a:cubicBezTo>
                  <a:cubicBezTo>
                    <a:pt x="7906" y="3104"/>
                    <a:pt x="7899" y="3104"/>
                    <a:pt x="7892" y="3104"/>
                  </a:cubicBezTo>
                  <a:close/>
                  <a:moveTo>
                    <a:pt x="8484" y="3239"/>
                  </a:moveTo>
                  <a:cubicBezTo>
                    <a:pt x="8475" y="3239"/>
                    <a:pt x="8448" y="3239"/>
                    <a:pt x="8448" y="3248"/>
                  </a:cubicBezTo>
                  <a:cubicBezTo>
                    <a:pt x="8448" y="3265"/>
                    <a:pt x="8430" y="3292"/>
                    <a:pt x="8448" y="3319"/>
                  </a:cubicBezTo>
                  <a:cubicBezTo>
                    <a:pt x="8472" y="3351"/>
                    <a:pt x="8496" y="3383"/>
                    <a:pt x="8533" y="3383"/>
                  </a:cubicBezTo>
                  <a:cubicBezTo>
                    <a:pt x="8537" y="3383"/>
                    <a:pt x="8542" y="3382"/>
                    <a:pt x="8546" y="3381"/>
                  </a:cubicBezTo>
                  <a:cubicBezTo>
                    <a:pt x="8560" y="3388"/>
                    <a:pt x="8572" y="3391"/>
                    <a:pt x="8583" y="3391"/>
                  </a:cubicBezTo>
                  <a:cubicBezTo>
                    <a:pt x="8618" y="3391"/>
                    <a:pt x="8644" y="3366"/>
                    <a:pt x="8671" y="3346"/>
                  </a:cubicBezTo>
                  <a:cubicBezTo>
                    <a:pt x="8680" y="3337"/>
                    <a:pt x="8671" y="3301"/>
                    <a:pt x="8662" y="3301"/>
                  </a:cubicBezTo>
                  <a:cubicBezTo>
                    <a:pt x="8600" y="3274"/>
                    <a:pt x="8546" y="3257"/>
                    <a:pt x="8484" y="3239"/>
                  </a:cubicBezTo>
                  <a:close/>
                  <a:moveTo>
                    <a:pt x="2908" y="3230"/>
                  </a:moveTo>
                  <a:cubicBezTo>
                    <a:pt x="2882" y="3230"/>
                    <a:pt x="2819" y="3274"/>
                    <a:pt x="2819" y="3301"/>
                  </a:cubicBezTo>
                  <a:cubicBezTo>
                    <a:pt x="2810" y="3328"/>
                    <a:pt x="2855" y="3390"/>
                    <a:pt x="2882" y="3399"/>
                  </a:cubicBezTo>
                  <a:cubicBezTo>
                    <a:pt x="2908" y="3399"/>
                    <a:pt x="2971" y="3355"/>
                    <a:pt x="2980" y="3328"/>
                  </a:cubicBezTo>
                  <a:cubicBezTo>
                    <a:pt x="2989" y="3301"/>
                    <a:pt x="2935" y="3239"/>
                    <a:pt x="2908" y="3230"/>
                  </a:cubicBezTo>
                  <a:close/>
                  <a:moveTo>
                    <a:pt x="3577" y="3257"/>
                  </a:moveTo>
                  <a:cubicBezTo>
                    <a:pt x="3533" y="3257"/>
                    <a:pt x="3488" y="3283"/>
                    <a:pt x="3479" y="3328"/>
                  </a:cubicBezTo>
                  <a:cubicBezTo>
                    <a:pt x="3479" y="3373"/>
                    <a:pt x="3506" y="3417"/>
                    <a:pt x="3551" y="3426"/>
                  </a:cubicBezTo>
                  <a:cubicBezTo>
                    <a:pt x="3604" y="3426"/>
                    <a:pt x="3640" y="3399"/>
                    <a:pt x="3649" y="3355"/>
                  </a:cubicBezTo>
                  <a:cubicBezTo>
                    <a:pt x="3658" y="3301"/>
                    <a:pt x="3622" y="3265"/>
                    <a:pt x="3577" y="3257"/>
                  </a:cubicBezTo>
                  <a:close/>
                  <a:moveTo>
                    <a:pt x="9242" y="3158"/>
                  </a:moveTo>
                  <a:cubicBezTo>
                    <a:pt x="9215" y="3167"/>
                    <a:pt x="9171" y="3167"/>
                    <a:pt x="9153" y="3194"/>
                  </a:cubicBezTo>
                  <a:cubicBezTo>
                    <a:pt x="9135" y="3212"/>
                    <a:pt x="9099" y="3239"/>
                    <a:pt x="9099" y="3274"/>
                  </a:cubicBezTo>
                  <a:cubicBezTo>
                    <a:pt x="9099" y="3319"/>
                    <a:pt x="9117" y="3355"/>
                    <a:pt x="9135" y="3381"/>
                  </a:cubicBezTo>
                  <a:cubicBezTo>
                    <a:pt x="9144" y="3399"/>
                    <a:pt x="9189" y="3417"/>
                    <a:pt x="9215" y="3426"/>
                  </a:cubicBezTo>
                  <a:cubicBezTo>
                    <a:pt x="9251" y="3417"/>
                    <a:pt x="9296" y="3417"/>
                    <a:pt x="9314" y="3399"/>
                  </a:cubicBezTo>
                  <a:cubicBezTo>
                    <a:pt x="9331" y="3373"/>
                    <a:pt x="9367" y="3346"/>
                    <a:pt x="9367" y="3310"/>
                  </a:cubicBezTo>
                  <a:cubicBezTo>
                    <a:pt x="9358" y="3274"/>
                    <a:pt x="9358" y="3230"/>
                    <a:pt x="9340" y="3212"/>
                  </a:cubicBezTo>
                  <a:cubicBezTo>
                    <a:pt x="9314" y="3194"/>
                    <a:pt x="9287" y="3158"/>
                    <a:pt x="9242" y="3158"/>
                  </a:cubicBezTo>
                  <a:close/>
                  <a:moveTo>
                    <a:pt x="4225" y="3299"/>
                  </a:moveTo>
                  <a:cubicBezTo>
                    <a:pt x="4176" y="3299"/>
                    <a:pt x="4156" y="3320"/>
                    <a:pt x="4148" y="3373"/>
                  </a:cubicBezTo>
                  <a:cubicBezTo>
                    <a:pt x="4139" y="3426"/>
                    <a:pt x="4157" y="3453"/>
                    <a:pt x="4220" y="3462"/>
                  </a:cubicBezTo>
                  <a:cubicBezTo>
                    <a:pt x="4228" y="3463"/>
                    <a:pt x="4237" y="3464"/>
                    <a:pt x="4244" y="3464"/>
                  </a:cubicBezTo>
                  <a:cubicBezTo>
                    <a:pt x="4284" y="3464"/>
                    <a:pt x="4310" y="3444"/>
                    <a:pt x="4318" y="3399"/>
                  </a:cubicBezTo>
                  <a:cubicBezTo>
                    <a:pt x="4327" y="3337"/>
                    <a:pt x="4309" y="3310"/>
                    <a:pt x="4255" y="3301"/>
                  </a:cubicBezTo>
                  <a:cubicBezTo>
                    <a:pt x="4244" y="3300"/>
                    <a:pt x="4234" y="3299"/>
                    <a:pt x="4225" y="3299"/>
                  </a:cubicBezTo>
                  <a:close/>
                  <a:moveTo>
                    <a:pt x="9893" y="3202"/>
                  </a:moveTo>
                  <a:cubicBezTo>
                    <a:pt x="9830" y="3202"/>
                    <a:pt x="9777" y="3246"/>
                    <a:pt x="9769" y="3319"/>
                  </a:cubicBezTo>
                  <a:cubicBezTo>
                    <a:pt x="9760" y="3399"/>
                    <a:pt x="9804" y="3462"/>
                    <a:pt x="9885" y="3471"/>
                  </a:cubicBezTo>
                  <a:cubicBezTo>
                    <a:pt x="9891" y="3471"/>
                    <a:pt x="9898" y="3472"/>
                    <a:pt x="9904" y="3472"/>
                  </a:cubicBezTo>
                  <a:cubicBezTo>
                    <a:pt x="9974" y="3472"/>
                    <a:pt x="10019" y="3428"/>
                    <a:pt x="10027" y="3355"/>
                  </a:cubicBezTo>
                  <a:cubicBezTo>
                    <a:pt x="10045" y="3274"/>
                    <a:pt x="9992" y="3212"/>
                    <a:pt x="9911" y="3203"/>
                  </a:cubicBezTo>
                  <a:cubicBezTo>
                    <a:pt x="9905" y="3202"/>
                    <a:pt x="9899" y="3202"/>
                    <a:pt x="9893" y="3202"/>
                  </a:cubicBezTo>
                  <a:close/>
                  <a:moveTo>
                    <a:pt x="10545" y="3229"/>
                  </a:moveTo>
                  <a:cubicBezTo>
                    <a:pt x="10481" y="3229"/>
                    <a:pt x="10428" y="3272"/>
                    <a:pt x="10420" y="3346"/>
                  </a:cubicBezTo>
                  <a:cubicBezTo>
                    <a:pt x="10411" y="3417"/>
                    <a:pt x="10455" y="3480"/>
                    <a:pt x="10536" y="3497"/>
                  </a:cubicBezTo>
                  <a:cubicBezTo>
                    <a:pt x="10542" y="3498"/>
                    <a:pt x="10547" y="3498"/>
                    <a:pt x="10553" y="3498"/>
                  </a:cubicBezTo>
                  <a:cubicBezTo>
                    <a:pt x="10624" y="3498"/>
                    <a:pt x="10670" y="3447"/>
                    <a:pt x="10678" y="3373"/>
                  </a:cubicBezTo>
                  <a:cubicBezTo>
                    <a:pt x="10696" y="3301"/>
                    <a:pt x="10643" y="3239"/>
                    <a:pt x="10563" y="3230"/>
                  </a:cubicBezTo>
                  <a:cubicBezTo>
                    <a:pt x="10556" y="3229"/>
                    <a:pt x="10551" y="3229"/>
                    <a:pt x="10545" y="3229"/>
                  </a:cubicBezTo>
                  <a:close/>
                  <a:moveTo>
                    <a:pt x="4902" y="3309"/>
                  </a:moveTo>
                  <a:cubicBezTo>
                    <a:pt x="4853" y="3309"/>
                    <a:pt x="4808" y="3350"/>
                    <a:pt x="4800" y="3399"/>
                  </a:cubicBezTo>
                  <a:cubicBezTo>
                    <a:pt x="4791" y="3453"/>
                    <a:pt x="4835" y="3497"/>
                    <a:pt x="4889" y="3506"/>
                  </a:cubicBezTo>
                  <a:cubicBezTo>
                    <a:pt x="4893" y="3507"/>
                    <a:pt x="4898" y="3508"/>
                    <a:pt x="4903" y="3508"/>
                  </a:cubicBezTo>
                  <a:cubicBezTo>
                    <a:pt x="4951" y="3508"/>
                    <a:pt x="4996" y="3467"/>
                    <a:pt x="4996" y="3426"/>
                  </a:cubicBezTo>
                  <a:cubicBezTo>
                    <a:pt x="5005" y="3373"/>
                    <a:pt x="4969" y="3319"/>
                    <a:pt x="4915" y="3310"/>
                  </a:cubicBezTo>
                  <a:cubicBezTo>
                    <a:pt x="4911" y="3309"/>
                    <a:pt x="4906" y="3309"/>
                    <a:pt x="4902" y="3309"/>
                  </a:cubicBezTo>
                  <a:close/>
                  <a:moveTo>
                    <a:pt x="11195" y="3267"/>
                  </a:moveTo>
                  <a:cubicBezTo>
                    <a:pt x="11172" y="3267"/>
                    <a:pt x="11153" y="3282"/>
                    <a:pt x="11133" y="3301"/>
                  </a:cubicBezTo>
                  <a:cubicBezTo>
                    <a:pt x="11098" y="3319"/>
                    <a:pt x="11089" y="3355"/>
                    <a:pt x="11080" y="3390"/>
                  </a:cubicBezTo>
                  <a:cubicBezTo>
                    <a:pt x="11080" y="3426"/>
                    <a:pt x="11080" y="3453"/>
                    <a:pt x="11107" y="3489"/>
                  </a:cubicBezTo>
                  <a:cubicBezTo>
                    <a:pt x="11133" y="3524"/>
                    <a:pt x="11160" y="3533"/>
                    <a:pt x="11205" y="3533"/>
                  </a:cubicBezTo>
                  <a:cubicBezTo>
                    <a:pt x="11215" y="3538"/>
                    <a:pt x="11225" y="3541"/>
                    <a:pt x="11234" y="3541"/>
                  </a:cubicBezTo>
                  <a:cubicBezTo>
                    <a:pt x="11257" y="3541"/>
                    <a:pt x="11278" y="3528"/>
                    <a:pt x="11303" y="3515"/>
                  </a:cubicBezTo>
                  <a:cubicBezTo>
                    <a:pt x="11339" y="3489"/>
                    <a:pt x="11339" y="3453"/>
                    <a:pt x="11348" y="3417"/>
                  </a:cubicBezTo>
                  <a:cubicBezTo>
                    <a:pt x="11356" y="3381"/>
                    <a:pt x="11339" y="3355"/>
                    <a:pt x="11321" y="3319"/>
                  </a:cubicBezTo>
                  <a:cubicBezTo>
                    <a:pt x="11303" y="3274"/>
                    <a:pt x="11267" y="3283"/>
                    <a:pt x="11223" y="3274"/>
                  </a:cubicBezTo>
                  <a:cubicBezTo>
                    <a:pt x="11213" y="3269"/>
                    <a:pt x="11203" y="3267"/>
                    <a:pt x="11195" y="3267"/>
                  </a:cubicBezTo>
                  <a:close/>
                  <a:moveTo>
                    <a:pt x="5544" y="3353"/>
                  </a:moveTo>
                  <a:cubicBezTo>
                    <a:pt x="5494" y="3353"/>
                    <a:pt x="5459" y="3380"/>
                    <a:pt x="5451" y="3435"/>
                  </a:cubicBezTo>
                  <a:cubicBezTo>
                    <a:pt x="5442" y="3497"/>
                    <a:pt x="5478" y="3542"/>
                    <a:pt x="5540" y="3551"/>
                  </a:cubicBezTo>
                  <a:cubicBezTo>
                    <a:pt x="5545" y="3552"/>
                    <a:pt x="5551" y="3552"/>
                    <a:pt x="5556" y="3552"/>
                  </a:cubicBezTo>
                  <a:cubicBezTo>
                    <a:pt x="5602" y="3552"/>
                    <a:pt x="5639" y="3518"/>
                    <a:pt x="5647" y="3462"/>
                  </a:cubicBezTo>
                  <a:cubicBezTo>
                    <a:pt x="5656" y="3399"/>
                    <a:pt x="5620" y="3355"/>
                    <a:pt x="5567" y="3355"/>
                  </a:cubicBezTo>
                  <a:cubicBezTo>
                    <a:pt x="5559" y="3354"/>
                    <a:pt x="5551" y="3353"/>
                    <a:pt x="5544" y="3353"/>
                  </a:cubicBezTo>
                  <a:close/>
                  <a:moveTo>
                    <a:pt x="11910" y="3283"/>
                  </a:moveTo>
                  <a:cubicBezTo>
                    <a:pt x="11892" y="3283"/>
                    <a:pt x="11820" y="3301"/>
                    <a:pt x="11811" y="3301"/>
                  </a:cubicBezTo>
                  <a:cubicBezTo>
                    <a:pt x="11767" y="3328"/>
                    <a:pt x="11749" y="3364"/>
                    <a:pt x="11740" y="3399"/>
                  </a:cubicBezTo>
                  <a:cubicBezTo>
                    <a:pt x="11722" y="3480"/>
                    <a:pt x="11776" y="3560"/>
                    <a:pt x="11856" y="3578"/>
                  </a:cubicBezTo>
                  <a:cubicBezTo>
                    <a:pt x="11865" y="3580"/>
                    <a:pt x="11875" y="3581"/>
                    <a:pt x="11884" y="3581"/>
                  </a:cubicBezTo>
                  <a:cubicBezTo>
                    <a:pt x="11954" y="3581"/>
                    <a:pt x="12019" y="3523"/>
                    <a:pt x="12034" y="3444"/>
                  </a:cubicBezTo>
                  <a:cubicBezTo>
                    <a:pt x="12026" y="3417"/>
                    <a:pt x="12034" y="3381"/>
                    <a:pt x="12008" y="3346"/>
                  </a:cubicBezTo>
                  <a:cubicBezTo>
                    <a:pt x="11981" y="3310"/>
                    <a:pt x="11945" y="3292"/>
                    <a:pt x="11910" y="3283"/>
                  </a:cubicBezTo>
                  <a:close/>
                  <a:moveTo>
                    <a:pt x="598" y="3480"/>
                  </a:moveTo>
                  <a:cubicBezTo>
                    <a:pt x="598" y="3480"/>
                    <a:pt x="589" y="3489"/>
                    <a:pt x="589" y="3489"/>
                  </a:cubicBezTo>
                  <a:cubicBezTo>
                    <a:pt x="580" y="3497"/>
                    <a:pt x="571" y="3515"/>
                    <a:pt x="571" y="3533"/>
                  </a:cubicBezTo>
                  <a:cubicBezTo>
                    <a:pt x="562" y="3551"/>
                    <a:pt x="562" y="3569"/>
                    <a:pt x="562" y="3587"/>
                  </a:cubicBezTo>
                  <a:lnTo>
                    <a:pt x="571" y="3587"/>
                  </a:lnTo>
                  <a:cubicBezTo>
                    <a:pt x="589" y="3569"/>
                    <a:pt x="616" y="3569"/>
                    <a:pt x="616" y="3542"/>
                  </a:cubicBezTo>
                  <a:cubicBezTo>
                    <a:pt x="616" y="3533"/>
                    <a:pt x="616" y="3524"/>
                    <a:pt x="616" y="3515"/>
                  </a:cubicBezTo>
                  <a:cubicBezTo>
                    <a:pt x="616" y="3515"/>
                    <a:pt x="616" y="3506"/>
                    <a:pt x="607" y="3489"/>
                  </a:cubicBezTo>
                  <a:cubicBezTo>
                    <a:pt x="607" y="3489"/>
                    <a:pt x="607" y="3480"/>
                    <a:pt x="598" y="3480"/>
                  </a:cubicBezTo>
                  <a:close/>
                  <a:moveTo>
                    <a:pt x="6224" y="3361"/>
                  </a:moveTo>
                  <a:cubicBezTo>
                    <a:pt x="6205" y="3361"/>
                    <a:pt x="6177" y="3374"/>
                    <a:pt x="6156" y="3381"/>
                  </a:cubicBezTo>
                  <a:cubicBezTo>
                    <a:pt x="6120" y="3390"/>
                    <a:pt x="6120" y="3435"/>
                    <a:pt x="6102" y="3453"/>
                  </a:cubicBezTo>
                  <a:cubicBezTo>
                    <a:pt x="6093" y="3471"/>
                    <a:pt x="6120" y="3506"/>
                    <a:pt x="6120" y="3533"/>
                  </a:cubicBezTo>
                  <a:cubicBezTo>
                    <a:pt x="6138" y="3578"/>
                    <a:pt x="6182" y="3560"/>
                    <a:pt x="6191" y="3596"/>
                  </a:cubicBezTo>
                  <a:cubicBezTo>
                    <a:pt x="6227" y="3587"/>
                    <a:pt x="6254" y="3578"/>
                    <a:pt x="6280" y="3569"/>
                  </a:cubicBezTo>
                  <a:cubicBezTo>
                    <a:pt x="6316" y="3560"/>
                    <a:pt x="6316" y="3515"/>
                    <a:pt x="6334" y="3489"/>
                  </a:cubicBezTo>
                  <a:cubicBezTo>
                    <a:pt x="6343" y="3471"/>
                    <a:pt x="6316" y="3444"/>
                    <a:pt x="6316" y="3417"/>
                  </a:cubicBezTo>
                  <a:cubicBezTo>
                    <a:pt x="6307" y="3381"/>
                    <a:pt x="6263" y="3381"/>
                    <a:pt x="6236" y="3364"/>
                  </a:cubicBezTo>
                  <a:cubicBezTo>
                    <a:pt x="6232" y="3362"/>
                    <a:pt x="6228" y="3361"/>
                    <a:pt x="6224" y="3361"/>
                  </a:cubicBezTo>
                  <a:close/>
                  <a:moveTo>
                    <a:pt x="1231" y="3480"/>
                  </a:moveTo>
                  <a:cubicBezTo>
                    <a:pt x="1187" y="3480"/>
                    <a:pt x="1160" y="3506"/>
                    <a:pt x="1151" y="3542"/>
                  </a:cubicBezTo>
                  <a:cubicBezTo>
                    <a:pt x="1151" y="3578"/>
                    <a:pt x="1178" y="3613"/>
                    <a:pt x="1213" y="3613"/>
                  </a:cubicBezTo>
                  <a:cubicBezTo>
                    <a:pt x="1218" y="3615"/>
                    <a:pt x="1222" y="3615"/>
                    <a:pt x="1227" y="3615"/>
                  </a:cubicBezTo>
                  <a:cubicBezTo>
                    <a:pt x="1256" y="3615"/>
                    <a:pt x="1277" y="3591"/>
                    <a:pt x="1285" y="3560"/>
                  </a:cubicBezTo>
                  <a:cubicBezTo>
                    <a:pt x="1294" y="3524"/>
                    <a:pt x="1267" y="3489"/>
                    <a:pt x="1231" y="3480"/>
                  </a:cubicBezTo>
                  <a:close/>
                  <a:moveTo>
                    <a:pt x="12463" y="3364"/>
                  </a:moveTo>
                  <a:cubicBezTo>
                    <a:pt x="12454" y="3364"/>
                    <a:pt x="12436" y="3373"/>
                    <a:pt x="12436" y="3381"/>
                  </a:cubicBezTo>
                  <a:cubicBezTo>
                    <a:pt x="12418" y="3399"/>
                    <a:pt x="12409" y="3426"/>
                    <a:pt x="12400" y="3435"/>
                  </a:cubicBezTo>
                  <a:cubicBezTo>
                    <a:pt x="12391" y="3533"/>
                    <a:pt x="12454" y="3613"/>
                    <a:pt x="12525" y="3622"/>
                  </a:cubicBezTo>
                  <a:cubicBezTo>
                    <a:pt x="12552" y="3622"/>
                    <a:pt x="12552" y="3613"/>
                    <a:pt x="12543" y="3596"/>
                  </a:cubicBezTo>
                  <a:cubicBezTo>
                    <a:pt x="12525" y="3551"/>
                    <a:pt x="12516" y="3497"/>
                    <a:pt x="12489" y="3453"/>
                  </a:cubicBezTo>
                  <a:cubicBezTo>
                    <a:pt x="12481" y="3444"/>
                    <a:pt x="12481" y="3408"/>
                    <a:pt x="12481" y="3390"/>
                  </a:cubicBezTo>
                  <a:cubicBezTo>
                    <a:pt x="12472" y="3381"/>
                    <a:pt x="12472" y="3373"/>
                    <a:pt x="12463" y="3364"/>
                  </a:cubicBezTo>
                  <a:close/>
                  <a:moveTo>
                    <a:pt x="6883" y="3405"/>
                  </a:moveTo>
                  <a:cubicBezTo>
                    <a:pt x="6833" y="3405"/>
                    <a:pt x="6779" y="3451"/>
                    <a:pt x="6771" y="3497"/>
                  </a:cubicBezTo>
                  <a:cubicBezTo>
                    <a:pt x="6762" y="3551"/>
                    <a:pt x="6807" y="3622"/>
                    <a:pt x="6860" y="3631"/>
                  </a:cubicBezTo>
                  <a:cubicBezTo>
                    <a:pt x="6866" y="3632"/>
                    <a:pt x="6871" y="3632"/>
                    <a:pt x="6876" y="3632"/>
                  </a:cubicBezTo>
                  <a:cubicBezTo>
                    <a:pt x="6933" y="3632"/>
                    <a:pt x="6986" y="3590"/>
                    <a:pt x="6994" y="3533"/>
                  </a:cubicBezTo>
                  <a:cubicBezTo>
                    <a:pt x="7003" y="3489"/>
                    <a:pt x="6958" y="3417"/>
                    <a:pt x="6905" y="3408"/>
                  </a:cubicBezTo>
                  <a:cubicBezTo>
                    <a:pt x="6898" y="3406"/>
                    <a:pt x="6890" y="3405"/>
                    <a:pt x="6883" y="3405"/>
                  </a:cubicBezTo>
                  <a:close/>
                  <a:moveTo>
                    <a:pt x="1859" y="3521"/>
                  </a:moveTo>
                  <a:cubicBezTo>
                    <a:pt x="1834" y="3521"/>
                    <a:pt x="1827" y="3537"/>
                    <a:pt x="1820" y="3587"/>
                  </a:cubicBezTo>
                  <a:cubicBezTo>
                    <a:pt x="1811" y="3640"/>
                    <a:pt x="1820" y="3649"/>
                    <a:pt x="1882" y="3658"/>
                  </a:cubicBezTo>
                  <a:cubicBezTo>
                    <a:pt x="1893" y="3660"/>
                    <a:pt x="1903" y="3661"/>
                    <a:pt x="1910" y="3661"/>
                  </a:cubicBezTo>
                  <a:cubicBezTo>
                    <a:pt x="1940" y="3661"/>
                    <a:pt x="1947" y="3645"/>
                    <a:pt x="1954" y="3596"/>
                  </a:cubicBezTo>
                  <a:cubicBezTo>
                    <a:pt x="1963" y="3542"/>
                    <a:pt x="1954" y="3533"/>
                    <a:pt x="1882" y="3524"/>
                  </a:cubicBezTo>
                  <a:cubicBezTo>
                    <a:pt x="1873" y="3522"/>
                    <a:pt x="1865" y="3521"/>
                    <a:pt x="1859" y="3521"/>
                  </a:cubicBezTo>
                  <a:close/>
                  <a:moveTo>
                    <a:pt x="7574" y="3426"/>
                  </a:moveTo>
                  <a:cubicBezTo>
                    <a:pt x="7538" y="3426"/>
                    <a:pt x="7512" y="3426"/>
                    <a:pt x="7494" y="3453"/>
                  </a:cubicBezTo>
                  <a:cubicBezTo>
                    <a:pt x="7467" y="3471"/>
                    <a:pt x="7440" y="3489"/>
                    <a:pt x="7431" y="3524"/>
                  </a:cubicBezTo>
                  <a:cubicBezTo>
                    <a:pt x="7431" y="3560"/>
                    <a:pt x="7440" y="3587"/>
                    <a:pt x="7458" y="3604"/>
                  </a:cubicBezTo>
                  <a:cubicBezTo>
                    <a:pt x="7474" y="3628"/>
                    <a:pt x="7490" y="3659"/>
                    <a:pt x="7525" y="3659"/>
                  </a:cubicBezTo>
                  <a:cubicBezTo>
                    <a:pt x="7529" y="3659"/>
                    <a:pt x="7534" y="3659"/>
                    <a:pt x="7538" y="3658"/>
                  </a:cubicBezTo>
                  <a:cubicBezTo>
                    <a:pt x="7547" y="3665"/>
                    <a:pt x="7555" y="3668"/>
                    <a:pt x="7563" y="3668"/>
                  </a:cubicBezTo>
                  <a:cubicBezTo>
                    <a:pt x="7584" y="3668"/>
                    <a:pt x="7599" y="3645"/>
                    <a:pt x="7619" y="3631"/>
                  </a:cubicBezTo>
                  <a:cubicBezTo>
                    <a:pt x="7645" y="3613"/>
                    <a:pt x="7663" y="3596"/>
                    <a:pt x="7672" y="3560"/>
                  </a:cubicBezTo>
                  <a:cubicBezTo>
                    <a:pt x="7672" y="3524"/>
                    <a:pt x="7663" y="3506"/>
                    <a:pt x="7645" y="3480"/>
                  </a:cubicBezTo>
                  <a:cubicBezTo>
                    <a:pt x="7627" y="3453"/>
                    <a:pt x="7610" y="3435"/>
                    <a:pt x="7574" y="3426"/>
                  </a:cubicBezTo>
                  <a:close/>
                  <a:moveTo>
                    <a:pt x="2528" y="3548"/>
                  </a:moveTo>
                  <a:cubicBezTo>
                    <a:pt x="2503" y="3548"/>
                    <a:pt x="2496" y="3564"/>
                    <a:pt x="2489" y="3613"/>
                  </a:cubicBezTo>
                  <a:cubicBezTo>
                    <a:pt x="2480" y="3667"/>
                    <a:pt x="2489" y="3676"/>
                    <a:pt x="2551" y="3685"/>
                  </a:cubicBezTo>
                  <a:cubicBezTo>
                    <a:pt x="2563" y="3687"/>
                    <a:pt x="2572" y="3688"/>
                    <a:pt x="2579" y="3688"/>
                  </a:cubicBezTo>
                  <a:cubicBezTo>
                    <a:pt x="2609" y="3688"/>
                    <a:pt x="2616" y="3672"/>
                    <a:pt x="2623" y="3622"/>
                  </a:cubicBezTo>
                  <a:cubicBezTo>
                    <a:pt x="2623" y="3569"/>
                    <a:pt x="2623" y="3560"/>
                    <a:pt x="2551" y="3551"/>
                  </a:cubicBezTo>
                  <a:cubicBezTo>
                    <a:pt x="2542" y="3549"/>
                    <a:pt x="2534" y="3548"/>
                    <a:pt x="2528" y="3548"/>
                  </a:cubicBezTo>
                  <a:close/>
                  <a:moveTo>
                    <a:pt x="8211" y="3469"/>
                  </a:moveTo>
                  <a:cubicBezTo>
                    <a:pt x="8145" y="3469"/>
                    <a:pt x="8108" y="3505"/>
                    <a:pt x="8100" y="3569"/>
                  </a:cubicBezTo>
                  <a:cubicBezTo>
                    <a:pt x="8091" y="3649"/>
                    <a:pt x="8127" y="3694"/>
                    <a:pt x="8198" y="3703"/>
                  </a:cubicBezTo>
                  <a:cubicBezTo>
                    <a:pt x="8208" y="3704"/>
                    <a:pt x="8217" y="3704"/>
                    <a:pt x="8226" y="3704"/>
                  </a:cubicBezTo>
                  <a:cubicBezTo>
                    <a:pt x="8289" y="3704"/>
                    <a:pt x="8324" y="3675"/>
                    <a:pt x="8332" y="3604"/>
                  </a:cubicBezTo>
                  <a:cubicBezTo>
                    <a:pt x="8341" y="3524"/>
                    <a:pt x="8314" y="3480"/>
                    <a:pt x="8234" y="3471"/>
                  </a:cubicBezTo>
                  <a:cubicBezTo>
                    <a:pt x="8226" y="3470"/>
                    <a:pt x="8218" y="3469"/>
                    <a:pt x="8211" y="3469"/>
                  </a:cubicBezTo>
                  <a:close/>
                  <a:moveTo>
                    <a:pt x="3215" y="3576"/>
                  </a:moveTo>
                  <a:cubicBezTo>
                    <a:pt x="3176" y="3576"/>
                    <a:pt x="3139" y="3609"/>
                    <a:pt x="3131" y="3649"/>
                  </a:cubicBezTo>
                  <a:cubicBezTo>
                    <a:pt x="3131" y="3694"/>
                    <a:pt x="3167" y="3738"/>
                    <a:pt x="3212" y="3747"/>
                  </a:cubicBezTo>
                  <a:cubicBezTo>
                    <a:pt x="3256" y="3747"/>
                    <a:pt x="3292" y="3712"/>
                    <a:pt x="3301" y="3667"/>
                  </a:cubicBezTo>
                  <a:cubicBezTo>
                    <a:pt x="3310" y="3622"/>
                    <a:pt x="3274" y="3587"/>
                    <a:pt x="3229" y="3578"/>
                  </a:cubicBezTo>
                  <a:cubicBezTo>
                    <a:pt x="3225" y="3577"/>
                    <a:pt x="3220" y="3576"/>
                    <a:pt x="3215" y="3576"/>
                  </a:cubicBezTo>
                  <a:close/>
                  <a:moveTo>
                    <a:pt x="8903" y="3480"/>
                  </a:moveTo>
                  <a:cubicBezTo>
                    <a:pt x="8850" y="3480"/>
                    <a:pt x="8769" y="3533"/>
                    <a:pt x="8752" y="3587"/>
                  </a:cubicBezTo>
                  <a:cubicBezTo>
                    <a:pt x="8743" y="3649"/>
                    <a:pt x="8805" y="3738"/>
                    <a:pt x="8859" y="3747"/>
                  </a:cubicBezTo>
                  <a:cubicBezTo>
                    <a:pt x="8863" y="3748"/>
                    <a:pt x="8867" y="3748"/>
                    <a:pt x="8871" y="3748"/>
                  </a:cubicBezTo>
                  <a:cubicBezTo>
                    <a:pt x="8932" y="3748"/>
                    <a:pt x="9011" y="3690"/>
                    <a:pt x="9019" y="3640"/>
                  </a:cubicBezTo>
                  <a:cubicBezTo>
                    <a:pt x="9028" y="3587"/>
                    <a:pt x="8966" y="3489"/>
                    <a:pt x="8903" y="3480"/>
                  </a:cubicBezTo>
                  <a:close/>
                  <a:moveTo>
                    <a:pt x="3880" y="3602"/>
                  </a:moveTo>
                  <a:cubicBezTo>
                    <a:pt x="3837" y="3602"/>
                    <a:pt x="3817" y="3622"/>
                    <a:pt x="3809" y="3667"/>
                  </a:cubicBezTo>
                  <a:cubicBezTo>
                    <a:pt x="3791" y="3738"/>
                    <a:pt x="3809" y="3756"/>
                    <a:pt x="3872" y="3765"/>
                  </a:cubicBezTo>
                  <a:cubicBezTo>
                    <a:pt x="3882" y="3767"/>
                    <a:pt x="3891" y="3767"/>
                    <a:pt x="3899" y="3767"/>
                  </a:cubicBezTo>
                  <a:cubicBezTo>
                    <a:pt x="3942" y="3767"/>
                    <a:pt x="3962" y="3747"/>
                    <a:pt x="3970" y="3703"/>
                  </a:cubicBezTo>
                  <a:cubicBezTo>
                    <a:pt x="3979" y="3640"/>
                    <a:pt x="3961" y="3613"/>
                    <a:pt x="3907" y="3604"/>
                  </a:cubicBezTo>
                  <a:cubicBezTo>
                    <a:pt x="3897" y="3603"/>
                    <a:pt x="3888" y="3602"/>
                    <a:pt x="3880" y="3602"/>
                  </a:cubicBezTo>
                  <a:close/>
                  <a:moveTo>
                    <a:pt x="9534" y="3523"/>
                  </a:moveTo>
                  <a:cubicBezTo>
                    <a:pt x="9464" y="3523"/>
                    <a:pt x="9411" y="3566"/>
                    <a:pt x="9403" y="3631"/>
                  </a:cubicBezTo>
                  <a:cubicBezTo>
                    <a:pt x="9394" y="3712"/>
                    <a:pt x="9438" y="3774"/>
                    <a:pt x="9519" y="3783"/>
                  </a:cubicBezTo>
                  <a:cubicBezTo>
                    <a:pt x="9529" y="3786"/>
                    <a:pt x="9540" y="3787"/>
                    <a:pt x="9550" y="3787"/>
                  </a:cubicBezTo>
                  <a:cubicBezTo>
                    <a:pt x="9608" y="3787"/>
                    <a:pt x="9655" y="3744"/>
                    <a:pt x="9670" y="3676"/>
                  </a:cubicBezTo>
                  <a:cubicBezTo>
                    <a:pt x="9679" y="3596"/>
                    <a:pt x="9635" y="3533"/>
                    <a:pt x="9554" y="3524"/>
                  </a:cubicBezTo>
                  <a:cubicBezTo>
                    <a:pt x="9548" y="3523"/>
                    <a:pt x="9541" y="3523"/>
                    <a:pt x="9534" y="3523"/>
                  </a:cubicBezTo>
                  <a:close/>
                  <a:moveTo>
                    <a:pt x="10197" y="3550"/>
                  </a:moveTo>
                  <a:cubicBezTo>
                    <a:pt x="10133" y="3550"/>
                    <a:pt x="10080" y="3593"/>
                    <a:pt x="10072" y="3658"/>
                  </a:cubicBezTo>
                  <a:cubicBezTo>
                    <a:pt x="10063" y="3738"/>
                    <a:pt x="10108" y="3801"/>
                    <a:pt x="10188" y="3810"/>
                  </a:cubicBezTo>
                  <a:cubicBezTo>
                    <a:pt x="10197" y="3812"/>
                    <a:pt x="10206" y="3813"/>
                    <a:pt x="10215" y="3813"/>
                  </a:cubicBezTo>
                  <a:cubicBezTo>
                    <a:pt x="10275" y="3813"/>
                    <a:pt x="10324" y="3765"/>
                    <a:pt x="10339" y="3703"/>
                  </a:cubicBezTo>
                  <a:cubicBezTo>
                    <a:pt x="10348" y="3622"/>
                    <a:pt x="10295" y="3560"/>
                    <a:pt x="10215" y="3551"/>
                  </a:cubicBezTo>
                  <a:cubicBezTo>
                    <a:pt x="10209" y="3550"/>
                    <a:pt x="10203" y="3550"/>
                    <a:pt x="10197" y="3550"/>
                  </a:cubicBezTo>
                  <a:close/>
                  <a:moveTo>
                    <a:pt x="4530" y="3630"/>
                  </a:moveTo>
                  <a:cubicBezTo>
                    <a:pt x="4484" y="3630"/>
                    <a:pt x="4442" y="3658"/>
                    <a:pt x="4434" y="3720"/>
                  </a:cubicBezTo>
                  <a:cubicBezTo>
                    <a:pt x="4434" y="3765"/>
                    <a:pt x="4461" y="3819"/>
                    <a:pt x="4523" y="3828"/>
                  </a:cubicBezTo>
                  <a:cubicBezTo>
                    <a:pt x="4576" y="3828"/>
                    <a:pt x="4621" y="3801"/>
                    <a:pt x="4639" y="3738"/>
                  </a:cubicBezTo>
                  <a:cubicBezTo>
                    <a:pt x="4639" y="3694"/>
                    <a:pt x="4612" y="3640"/>
                    <a:pt x="4550" y="3631"/>
                  </a:cubicBezTo>
                  <a:cubicBezTo>
                    <a:pt x="4543" y="3630"/>
                    <a:pt x="4537" y="3630"/>
                    <a:pt x="4530" y="3630"/>
                  </a:cubicBezTo>
                  <a:close/>
                  <a:moveTo>
                    <a:pt x="5200" y="3657"/>
                  </a:moveTo>
                  <a:cubicBezTo>
                    <a:pt x="5148" y="3657"/>
                    <a:pt x="5111" y="3690"/>
                    <a:pt x="5103" y="3738"/>
                  </a:cubicBezTo>
                  <a:cubicBezTo>
                    <a:pt x="5094" y="3801"/>
                    <a:pt x="5130" y="3845"/>
                    <a:pt x="5192" y="3854"/>
                  </a:cubicBezTo>
                  <a:cubicBezTo>
                    <a:pt x="5198" y="3855"/>
                    <a:pt x="5205" y="3856"/>
                    <a:pt x="5211" y="3856"/>
                  </a:cubicBezTo>
                  <a:cubicBezTo>
                    <a:pt x="5263" y="3856"/>
                    <a:pt x="5299" y="3821"/>
                    <a:pt x="5299" y="3765"/>
                  </a:cubicBezTo>
                  <a:cubicBezTo>
                    <a:pt x="5308" y="3703"/>
                    <a:pt x="5272" y="3667"/>
                    <a:pt x="5219" y="3658"/>
                  </a:cubicBezTo>
                  <a:cubicBezTo>
                    <a:pt x="5212" y="3657"/>
                    <a:pt x="5206" y="3657"/>
                    <a:pt x="5200" y="3657"/>
                  </a:cubicBezTo>
                  <a:close/>
                  <a:moveTo>
                    <a:pt x="10850" y="3590"/>
                  </a:moveTo>
                  <a:cubicBezTo>
                    <a:pt x="10828" y="3590"/>
                    <a:pt x="10811" y="3596"/>
                    <a:pt x="10794" y="3613"/>
                  </a:cubicBezTo>
                  <a:cubicBezTo>
                    <a:pt x="10759" y="3640"/>
                    <a:pt x="10741" y="3658"/>
                    <a:pt x="10741" y="3703"/>
                  </a:cubicBezTo>
                  <a:cubicBezTo>
                    <a:pt x="10732" y="3738"/>
                    <a:pt x="10723" y="3774"/>
                    <a:pt x="10759" y="3810"/>
                  </a:cubicBezTo>
                  <a:cubicBezTo>
                    <a:pt x="10786" y="3836"/>
                    <a:pt x="10803" y="3854"/>
                    <a:pt x="10848" y="3854"/>
                  </a:cubicBezTo>
                  <a:cubicBezTo>
                    <a:pt x="10861" y="3858"/>
                    <a:pt x="10874" y="3860"/>
                    <a:pt x="10887" y="3860"/>
                  </a:cubicBezTo>
                  <a:cubicBezTo>
                    <a:pt x="10910" y="3860"/>
                    <a:pt x="10932" y="3853"/>
                    <a:pt x="10955" y="3836"/>
                  </a:cubicBezTo>
                  <a:cubicBezTo>
                    <a:pt x="10982" y="3810"/>
                    <a:pt x="11009" y="3792"/>
                    <a:pt x="11000" y="3747"/>
                  </a:cubicBezTo>
                  <a:cubicBezTo>
                    <a:pt x="11009" y="3712"/>
                    <a:pt x="11009" y="3676"/>
                    <a:pt x="10982" y="3640"/>
                  </a:cubicBezTo>
                  <a:cubicBezTo>
                    <a:pt x="10955" y="3613"/>
                    <a:pt x="10928" y="3596"/>
                    <a:pt x="10893" y="3596"/>
                  </a:cubicBezTo>
                  <a:cubicBezTo>
                    <a:pt x="10876" y="3592"/>
                    <a:pt x="10862" y="3590"/>
                    <a:pt x="10850" y="3590"/>
                  </a:cubicBezTo>
                  <a:close/>
                  <a:moveTo>
                    <a:pt x="11542" y="3604"/>
                  </a:moveTo>
                  <a:cubicBezTo>
                    <a:pt x="11480" y="3604"/>
                    <a:pt x="11401" y="3671"/>
                    <a:pt x="11392" y="3729"/>
                  </a:cubicBezTo>
                  <a:cubicBezTo>
                    <a:pt x="11383" y="3792"/>
                    <a:pt x="11455" y="3890"/>
                    <a:pt x="11517" y="3899"/>
                  </a:cubicBezTo>
                  <a:cubicBezTo>
                    <a:pt x="11521" y="3899"/>
                    <a:pt x="11524" y="3900"/>
                    <a:pt x="11528" y="3900"/>
                  </a:cubicBezTo>
                  <a:cubicBezTo>
                    <a:pt x="11590" y="3900"/>
                    <a:pt x="11678" y="3832"/>
                    <a:pt x="11687" y="3765"/>
                  </a:cubicBezTo>
                  <a:cubicBezTo>
                    <a:pt x="11695" y="3703"/>
                    <a:pt x="11615" y="3604"/>
                    <a:pt x="11553" y="3604"/>
                  </a:cubicBezTo>
                  <a:cubicBezTo>
                    <a:pt x="11549" y="3604"/>
                    <a:pt x="11546" y="3604"/>
                    <a:pt x="11542" y="3604"/>
                  </a:cubicBezTo>
                  <a:close/>
                  <a:moveTo>
                    <a:pt x="5855" y="3692"/>
                  </a:moveTo>
                  <a:cubicBezTo>
                    <a:pt x="5801" y="3692"/>
                    <a:pt x="5780" y="3720"/>
                    <a:pt x="5772" y="3783"/>
                  </a:cubicBezTo>
                  <a:cubicBezTo>
                    <a:pt x="5763" y="3836"/>
                    <a:pt x="5799" y="3899"/>
                    <a:pt x="5861" y="3899"/>
                  </a:cubicBezTo>
                  <a:cubicBezTo>
                    <a:pt x="5869" y="3900"/>
                    <a:pt x="5876" y="3901"/>
                    <a:pt x="5883" y="3901"/>
                  </a:cubicBezTo>
                  <a:cubicBezTo>
                    <a:pt x="5932" y="3901"/>
                    <a:pt x="5960" y="3872"/>
                    <a:pt x="5968" y="3810"/>
                  </a:cubicBezTo>
                  <a:cubicBezTo>
                    <a:pt x="5977" y="3738"/>
                    <a:pt x="5950" y="3703"/>
                    <a:pt x="5879" y="3694"/>
                  </a:cubicBezTo>
                  <a:cubicBezTo>
                    <a:pt x="5870" y="3693"/>
                    <a:pt x="5862" y="3692"/>
                    <a:pt x="5855" y="3692"/>
                  </a:cubicBezTo>
                  <a:close/>
                  <a:moveTo>
                    <a:pt x="883" y="3801"/>
                  </a:moveTo>
                  <a:cubicBezTo>
                    <a:pt x="848" y="3801"/>
                    <a:pt x="812" y="3828"/>
                    <a:pt x="803" y="3863"/>
                  </a:cubicBezTo>
                  <a:cubicBezTo>
                    <a:pt x="803" y="3899"/>
                    <a:pt x="830" y="3935"/>
                    <a:pt x="865" y="3935"/>
                  </a:cubicBezTo>
                  <a:cubicBezTo>
                    <a:pt x="901" y="3935"/>
                    <a:pt x="937" y="3917"/>
                    <a:pt x="937" y="3881"/>
                  </a:cubicBezTo>
                  <a:cubicBezTo>
                    <a:pt x="946" y="3845"/>
                    <a:pt x="919" y="3810"/>
                    <a:pt x="883" y="3801"/>
                  </a:cubicBezTo>
                  <a:close/>
                  <a:moveTo>
                    <a:pt x="6536" y="3711"/>
                  </a:moveTo>
                  <a:cubicBezTo>
                    <a:pt x="6484" y="3711"/>
                    <a:pt x="6423" y="3760"/>
                    <a:pt x="6423" y="3810"/>
                  </a:cubicBezTo>
                  <a:cubicBezTo>
                    <a:pt x="6423" y="3872"/>
                    <a:pt x="6459" y="3926"/>
                    <a:pt x="6521" y="3935"/>
                  </a:cubicBezTo>
                  <a:cubicBezTo>
                    <a:pt x="6527" y="3937"/>
                    <a:pt x="6534" y="3938"/>
                    <a:pt x="6541" y="3938"/>
                  </a:cubicBezTo>
                  <a:cubicBezTo>
                    <a:pt x="6586" y="3938"/>
                    <a:pt x="6647" y="3891"/>
                    <a:pt x="6655" y="3836"/>
                  </a:cubicBezTo>
                  <a:cubicBezTo>
                    <a:pt x="6664" y="3783"/>
                    <a:pt x="6610" y="3712"/>
                    <a:pt x="6548" y="3712"/>
                  </a:cubicBezTo>
                  <a:cubicBezTo>
                    <a:pt x="6544" y="3711"/>
                    <a:pt x="6540" y="3711"/>
                    <a:pt x="6536" y="3711"/>
                  </a:cubicBezTo>
                  <a:close/>
                  <a:moveTo>
                    <a:pt x="12194" y="3646"/>
                  </a:moveTo>
                  <a:cubicBezTo>
                    <a:pt x="12124" y="3646"/>
                    <a:pt x="12060" y="3704"/>
                    <a:pt x="12052" y="3783"/>
                  </a:cubicBezTo>
                  <a:cubicBezTo>
                    <a:pt x="12043" y="3854"/>
                    <a:pt x="12106" y="3935"/>
                    <a:pt x="12177" y="3943"/>
                  </a:cubicBezTo>
                  <a:cubicBezTo>
                    <a:pt x="12182" y="3944"/>
                    <a:pt x="12188" y="3944"/>
                    <a:pt x="12193" y="3944"/>
                  </a:cubicBezTo>
                  <a:cubicBezTo>
                    <a:pt x="12268" y="3944"/>
                    <a:pt x="12339" y="3885"/>
                    <a:pt x="12356" y="3810"/>
                  </a:cubicBezTo>
                  <a:cubicBezTo>
                    <a:pt x="12365" y="3729"/>
                    <a:pt x="12302" y="3658"/>
                    <a:pt x="12222" y="3649"/>
                  </a:cubicBezTo>
                  <a:cubicBezTo>
                    <a:pt x="12213" y="3647"/>
                    <a:pt x="12203" y="3646"/>
                    <a:pt x="12194" y="3646"/>
                  </a:cubicBezTo>
                  <a:close/>
                  <a:moveTo>
                    <a:pt x="1552" y="3828"/>
                  </a:moveTo>
                  <a:cubicBezTo>
                    <a:pt x="1517" y="3828"/>
                    <a:pt x="1481" y="3854"/>
                    <a:pt x="1472" y="3881"/>
                  </a:cubicBezTo>
                  <a:cubicBezTo>
                    <a:pt x="1472" y="3917"/>
                    <a:pt x="1490" y="3952"/>
                    <a:pt x="1526" y="3961"/>
                  </a:cubicBezTo>
                  <a:cubicBezTo>
                    <a:pt x="1530" y="3962"/>
                    <a:pt x="1535" y="3963"/>
                    <a:pt x="1540" y="3963"/>
                  </a:cubicBezTo>
                  <a:cubicBezTo>
                    <a:pt x="1570" y="3963"/>
                    <a:pt x="1598" y="3939"/>
                    <a:pt x="1606" y="3908"/>
                  </a:cubicBezTo>
                  <a:cubicBezTo>
                    <a:pt x="1615" y="3872"/>
                    <a:pt x="1588" y="3836"/>
                    <a:pt x="1552" y="3828"/>
                  </a:cubicBezTo>
                  <a:close/>
                  <a:moveTo>
                    <a:pt x="7226" y="3747"/>
                  </a:moveTo>
                  <a:cubicBezTo>
                    <a:pt x="7199" y="3747"/>
                    <a:pt x="7173" y="3747"/>
                    <a:pt x="7146" y="3774"/>
                  </a:cubicBezTo>
                  <a:cubicBezTo>
                    <a:pt x="7119" y="3792"/>
                    <a:pt x="7092" y="3810"/>
                    <a:pt x="7092" y="3845"/>
                  </a:cubicBezTo>
                  <a:cubicBezTo>
                    <a:pt x="7083" y="3908"/>
                    <a:pt x="7128" y="3970"/>
                    <a:pt x="7190" y="3979"/>
                  </a:cubicBezTo>
                  <a:cubicBezTo>
                    <a:pt x="7198" y="3984"/>
                    <a:pt x="7206" y="3987"/>
                    <a:pt x="7214" y="3987"/>
                  </a:cubicBezTo>
                  <a:cubicBezTo>
                    <a:pt x="7233" y="3987"/>
                    <a:pt x="7252" y="3974"/>
                    <a:pt x="7271" y="3961"/>
                  </a:cubicBezTo>
                  <a:cubicBezTo>
                    <a:pt x="7288" y="3935"/>
                    <a:pt x="7324" y="3926"/>
                    <a:pt x="7324" y="3881"/>
                  </a:cubicBezTo>
                  <a:cubicBezTo>
                    <a:pt x="7324" y="3854"/>
                    <a:pt x="7324" y="3828"/>
                    <a:pt x="7297" y="3810"/>
                  </a:cubicBezTo>
                  <a:cubicBezTo>
                    <a:pt x="7280" y="3783"/>
                    <a:pt x="7271" y="3756"/>
                    <a:pt x="7226" y="3747"/>
                  </a:cubicBezTo>
                  <a:close/>
                  <a:moveTo>
                    <a:pt x="7872" y="3773"/>
                  </a:moveTo>
                  <a:cubicBezTo>
                    <a:pt x="7806" y="3773"/>
                    <a:pt x="7769" y="3808"/>
                    <a:pt x="7761" y="3872"/>
                  </a:cubicBezTo>
                  <a:cubicBezTo>
                    <a:pt x="7743" y="3952"/>
                    <a:pt x="7779" y="3997"/>
                    <a:pt x="7851" y="4006"/>
                  </a:cubicBezTo>
                  <a:cubicBezTo>
                    <a:pt x="7860" y="4007"/>
                    <a:pt x="7869" y="4008"/>
                    <a:pt x="7878" y="4008"/>
                  </a:cubicBezTo>
                  <a:cubicBezTo>
                    <a:pt x="7941" y="4008"/>
                    <a:pt x="7977" y="3978"/>
                    <a:pt x="7984" y="3908"/>
                  </a:cubicBezTo>
                  <a:cubicBezTo>
                    <a:pt x="8002" y="3836"/>
                    <a:pt x="7966" y="3792"/>
                    <a:pt x="7895" y="3774"/>
                  </a:cubicBezTo>
                  <a:cubicBezTo>
                    <a:pt x="7887" y="3773"/>
                    <a:pt x="7879" y="3773"/>
                    <a:pt x="7872" y="3773"/>
                  </a:cubicBezTo>
                  <a:close/>
                  <a:moveTo>
                    <a:pt x="2181" y="3869"/>
                  </a:moveTo>
                  <a:cubicBezTo>
                    <a:pt x="2150" y="3869"/>
                    <a:pt x="2148" y="3885"/>
                    <a:pt x="2141" y="3935"/>
                  </a:cubicBezTo>
                  <a:cubicBezTo>
                    <a:pt x="2132" y="3988"/>
                    <a:pt x="2141" y="3997"/>
                    <a:pt x="2195" y="4006"/>
                  </a:cubicBezTo>
                  <a:cubicBezTo>
                    <a:pt x="2208" y="4008"/>
                    <a:pt x="2218" y="4009"/>
                    <a:pt x="2227" y="4009"/>
                  </a:cubicBezTo>
                  <a:cubicBezTo>
                    <a:pt x="2261" y="4009"/>
                    <a:pt x="2268" y="3993"/>
                    <a:pt x="2275" y="3943"/>
                  </a:cubicBezTo>
                  <a:cubicBezTo>
                    <a:pt x="2275" y="3890"/>
                    <a:pt x="2275" y="3881"/>
                    <a:pt x="2212" y="3872"/>
                  </a:cubicBezTo>
                  <a:cubicBezTo>
                    <a:pt x="2199" y="3870"/>
                    <a:pt x="2189" y="3869"/>
                    <a:pt x="2181" y="3869"/>
                  </a:cubicBezTo>
                  <a:close/>
                  <a:moveTo>
                    <a:pt x="2863" y="3880"/>
                  </a:moveTo>
                  <a:cubicBezTo>
                    <a:pt x="2828" y="3880"/>
                    <a:pt x="2783" y="3920"/>
                    <a:pt x="2774" y="3952"/>
                  </a:cubicBezTo>
                  <a:cubicBezTo>
                    <a:pt x="2766" y="3988"/>
                    <a:pt x="2810" y="4042"/>
                    <a:pt x="2846" y="4042"/>
                  </a:cubicBezTo>
                  <a:cubicBezTo>
                    <a:pt x="2849" y="4042"/>
                    <a:pt x="2852" y="4043"/>
                    <a:pt x="2856" y="4043"/>
                  </a:cubicBezTo>
                  <a:cubicBezTo>
                    <a:pt x="2891" y="4043"/>
                    <a:pt x="2936" y="4003"/>
                    <a:pt x="2944" y="3970"/>
                  </a:cubicBezTo>
                  <a:cubicBezTo>
                    <a:pt x="2944" y="3935"/>
                    <a:pt x="2908" y="3881"/>
                    <a:pt x="2873" y="3881"/>
                  </a:cubicBezTo>
                  <a:cubicBezTo>
                    <a:pt x="2869" y="3880"/>
                    <a:pt x="2866" y="3880"/>
                    <a:pt x="2863" y="3880"/>
                  </a:cubicBezTo>
                  <a:close/>
                  <a:moveTo>
                    <a:pt x="8525" y="3802"/>
                  </a:moveTo>
                  <a:cubicBezTo>
                    <a:pt x="8507" y="3802"/>
                    <a:pt x="8485" y="3812"/>
                    <a:pt x="8466" y="3819"/>
                  </a:cubicBezTo>
                  <a:cubicBezTo>
                    <a:pt x="8421" y="3836"/>
                    <a:pt x="8404" y="3881"/>
                    <a:pt x="8395" y="3917"/>
                  </a:cubicBezTo>
                  <a:cubicBezTo>
                    <a:pt x="8386" y="3935"/>
                    <a:pt x="8404" y="3970"/>
                    <a:pt x="8413" y="3988"/>
                  </a:cubicBezTo>
                  <a:cubicBezTo>
                    <a:pt x="8421" y="4015"/>
                    <a:pt x="8484" y="4059"/>
                    <a:pt x="8502" y="4068"/>
                  </a:cubicBezTo>
                  <a:cubicBezTo>
                    <a:pt x="8529" y="4051"/>
                    <a:pt x="8564" y="4059"/>
                    <a:pt x="8600" y="4033"/>
                  </a:cubicBezTo>
                  <a:cubicBezTo>
                    <a:pt x="8627" y="4015"/>
                    <a:pt x="8627" y="3970"/>
                    <a:pt x="8653" y="3952"/>
                  </a:cubicBezTo>
                  <a:cubicBezTo>
                    <a:pt x="8636" y="3926"/>
                    <a:pt x="8644" y="3899"/>
                    <a:pt x="8636" y="3872"/>
                  </a:cubicBezTo>
                  <a:cubicBezTo>
                    <a:pt x="8609" y="3836"/>
                    <a:pt x="8573" y="3819"/>
                    <a:pt x="8546" y="3810"/>
                  </a:cubicBezTo>
                  <a:cubicBezTo>
                    <a:pt x="8541" y="3804"/>
                    <a:pt x="8534" y="3802"/>
                    <a:pt x="8525" y="3802"/>
                  </a:cubicBezTo>
                  <a:close/>
                  <a:moveTo>
                    <a:pt x="3506" y="3923"/>
                  </a:moveTo>
                  <a:cubicBezTo>
                    <a:pt x="3465" y="3923"/>
                    <a:pt x="3451" y="3944"/>
                    <a:pt x="3444" y="3997"/>
                  </a:cubicBezTo>
                  <a:cubicBezTo>
                    <a:pt x="3435" y="4051"/>
                    <a:pt x="3452" y="4077"/>
                    <a:pt x="3515" y="4086"/>
                  </a:cubicBezTo>
                  <a:cubicBezTo>
                    <a:pt x="3523" y="4088"/>
                    <a:pt x="3531" y="4088"/>
                    <a:pt x="3538" y="4088"/>
                  </a:cubicBezTo>
                  <a:cubicBezTo>
                    <a:pt x="3576" y="4088"/>
                    <a:pt x="3597" y="4067"/>
                    <a:pt x="3604" y="4015"/>
                  </a:cubicBezTo>
                  <a:cubicBezTo>
                    <a:pt x="3613" y="3952"/>
                    <a:pt x="3595" y="3935"/>
                    <a:pt x="3533" y="3926"/>
                  </a:cubicBezTo>
                  <a:cubicBezTo>
                    <a:pt x="3523" y="3924"/>
                    <a:pt x="3514" y="3923"/>
                    <a:pt x="3506" y="3923"/>
                  </a:cubicBezTo>
                  <a:close/>
                  <a:moveTo>
                    <a:pt x="9207" y="3828"/>
                  </a:moveTo>
                  <a:cubicBezTo>
                    <a:pt x="9171" y="3828"/>
                    <a:pt x="9126" y="3836"/>
                    <a:pt x="9108" y="3854"/>
                  </a:cubicBezTo>
                  <a:cubicBezTo>
                    <a:pt x="9091" y="3881"/>
                    <a:pt x="9055" y="3908"/>
                    <a:pt x="9055" y="3952"/>
                  </a:cubicBezTo>
                  <a:cubicBezTo>
                    <a:pt x="9064" y="3979"/>
                    <a:pt x="9064" y="4024"/>
                    <a:pt x="9091" y="4042"/>
                  </a:cubicBezTo>
                  <a:cubicBezTo>
                    <a:pt x="9108" y="4059"/>
                    <a:pt x="9135" y="4086"/>
                    <a:pt x="9171" y="4095"/>
                  </a:cubicBezTo>
                  <a:cubicBezTo>
                    <a:pt x="9207" y="4095"/>
                    <a:pt x="9242" y="4077"/>
                    <a:pt x="9278" y="4059"/>
                  </a:cubicBezTo>
                  <a:cubicBezTo>
                    <a:pt x="9296" y="4042"/>
                    <a:pt x="9314" y="4006"/>
                    <a:pt x="9322" y="3979"/>
                  </a:cubicBezTo>
                  <a:cubicBezTo>
                    <a:pt x="9314" y="3943"/>
                    <a:pt x="9314" y="3899"/>
                    <a:pt x="9296" y="3881"/>
                  </a:cubicBezTo>
                  <a:cubicBezTo>
                    <a:pt x="9269" y="3854"/>
                    <a:pt x="9242" y="3828"/>
                    <a:pt x="9207" y="3828"/>
                  </a:cubicBezTo>
                  <a:close/>
                  <a:moveTo>
                    <a:pt x="4195" y="3934"/>
                  </a:moveTo>
                  <a:cubicBezTo>
                    <a:pt x="4165" y="3934"/>
                    <a:pt x="4103" y="3982"/>
                    <a:pt x="4095" y="4015"/>
                  </a:cubicBezTo>
                  <a:cubicBezTo>
                    <a:pt x="4086" y="4042"/>
                    <a:pt x="4139" y="4122"/>
                    <a:pt x="4175" y="4131"/>
                  </a:cubicBezTo>
                  <a:cubicBezTo>
                    <a:pt x="4177" y="4131"/>
                    <a:pt x="4179" y="4132"/>
                    <a:pt x="4182" y="4132"/>
                  </a:cubicBezTo>
                  <a:cubicBezTo>
                    <a:pt x="4213" y="4132"/>
                    <a:pt x="4283" y="4084"/>
                    <a:pt x="4291" y="4051"/>
                  </a:cubicBezTo>
                  <a:cubicBezTo>
                    <a:pt x="4300" y="4015"/>
                    <a:pt x="4238" y="3935"/>
                    <a:pt x="4202" y="3935"/>
                  </a:cubicBezTo>
                  <a:cubicBezTo>
                    <a:pt x="4200" y="3934"/>
                    <a:pt x="4198" y="3934"/>
                    <a:pt x="4195" y="3934"/>
                  </a:cubicBezTo>
                  <a:close/>
                  <a:moveTo>
                    <a:pt x="9857" y="3869"/>
                  </a:moveTo>
                  <a:cubicBezTo>
                    <a:pt x="9788" y="3869"/>
                    <a:pt x="9732" y="3924"/>
                    <a:pt x="9724" y="3979"/>
                  </a:cubicBezTo>
                  <a:cubicBezTo>
                    <a:pt x="9715" y="4059"/>
                    <a:pt x="9760" y="4122"/>
                    <a:pt x="9831" y="4131"/>
                  </a:cubicBezTo>
                  <a:cubicBezTo>
                    <a:pt x="9843" y="4133"/>
                    <a:pt x="9854" y="4135"/>
                    <a:pt x="9865" y="4135"/>
                  </a:cubicBezTo>
                  <a:cubicBezTo>
                    <a:pt x="9929" y="4135"/>
                    <a:pt x="9976" y="4092"/>
                    <a:pt x="9992" y="4024"/>
                  </a:cubicBezTo>
                  <a:cubicBezTo>
                    <a:pt x="10000" y="3943"/>
                    <a:pt x="9956" y="3890"/>
                    <a:pt x="9885" y="3872"/>
                  </a:cubicBezTo>
                  <a:cubicBezTo>
                    <a:pt x="9875" y="3870"/>
                    <a:pt x="9866" y="3869"/>
                    <a:pt x="9857" y="3869"/>
                  </a:cubicBezTo>
                  <a:close/>
                  <a:moveTo>
                    <a:pt x="10504" y="3897"/>
                  </a:moveTo>
                  <a:cubicBezTo>
                    <a:pt x="10482" y="3897"/>
                    <a:pt x="10463" y="3901"/>
                    <a:pt x="10447" y="3917"/>
                  </a:cubicBezTo>
                  <a:cubicBezTo>
                    <a:pt x="10411" y="3943"/>
                    <a:pt x="10393" y="3970"/>
                    <a:pt x="10393" y="4006"/>
                  </a:cubicBezTo>
                  <a:cubicBezTo>
                    <a:pt x="10393" y="4042"/>
                    <a:pt x="10384" y="4077"/>
                    <a:pt x="10411" y="4113"/>
                  </a:cubicBezTo>
                  <a:cubicBezTo>
                    <a:pt x="10434" y="4136"/>
                    <a:pt x="10457" y="4159"/>
                    <a:pt x="10486" y="4159"/>
                  </a:cubicBezTo>
                  <a:cubicBezTo>
                    <a:pt x="10491" y="4159"/>
                    <a:pt x="10495" y="4159"/>
                    <a:pt x="10500" y="4158"/>
                  </a:cubicBezTo>
                  <a:cubicBezTo>
                    <a:pt x="10516" y="4164"/>
                    <a:pt x="10529" y="4167"/>
                    <a:pt x="10542" y="4167"/>
                  </a:cubicBezTo>
                  <a:cubicBezTo>
                    <a:pt x="10565" y="4167"/>
                    <a:pt x="10584" y="4157"/>
                    <a:pt x="10607" y="4140"/>
                  </a:cubicBezTo>
                  <a:cubicBezTo>
                    <a:pt x="10643" y="4113"/>
                    <a:pt x="10652" y="4086"/>
                    <a:pt x="10661" y="4051"/>
                  </a:cubicBezTo>
                  <a:cubicBezTo>
                    <a:pt x="10661" y="4015"/>
                    <a:pt x="10661" y="3979"/>
                    <a:pt x="10634" y="3952"/>
                  </a:cubicBezTo>
                  <a:cubicBezTo>
                    <a:pt x="10607" y="3917"/>
                    <a:pt x="10589" y="3899"/>
                    <a:pt x="10554" y="3899"/>
                  </a:cubicBezTo>
                  <a:cubicBezTo>
                    <a:pt x="10536" y="3899"/>
                    <a:pt x="10519" y="3897"/>
                    <a:pt x="10504" y="3897"/>
                  </a:cubicBezTo>
                  <a:close/>
                  <a:moveTo>
                    <a:pt x="4854" y="3978"/>
                  </a:moveTo>
                  <a:cubicBezTo>
                    <a:pt x="4807" y="3978"/>
                    <a:pt x="4763" y="4011"/>
                    <a:pt x="4755" y="4059"/>
                  </a:cubicBezTo>
                  <a:cubicBezTo>
                    <a:pt x="4755" y="4113"/>
                    <a:pt x="4791" y="4167"/>
                    <a:pt x="4844" y="4175"/>
                  </a:cubicBezTo>
                  <a:cubicBezTo>
                    <a:pt x="4849" y="4176"/>
                    <a:pt x="4853" y="4177"/>
                    <a:pt x="4858" y="4177"/>
                  </a:cubicBezTo>
                  <a:cubicBezTo>
                    <a:pt x="4907" y="4177"/>
                    <a:pt x="4952" y="4135"/>
                    <a:pt x="4960" y="4086"/>
                  </a:cubicBezTo>
                  <a:cubicBezTo>
                    <a:pt x="4960" y="4033"/>
                    <a:pt x="4924" y="3979"/>
                    <a:pt x="4871" y="3979"/>
                  </a:cubicBezTo>
                  <a:cubicBezTo>
                    <a:pt x="4865" y="3978"/>
                    <a:pt x="4860" y="3978"/>
                    <a:pt x="4854" y="3978"/>
                  </a:cubicBezTo>
                  <a:close/>
                  <a:moveTo>
                    <a:pt x="5517" y="3995"/>
                  </a:moveTo>
                  <a:cubicBezTo>
                    <a:pt x="5490" y="3995"/>
                    <a:pt x="5475" y="4016"/>
                    <a:pt x="5460" y="4024"/>
                  </a:cubicBezTo>
                  <a:cubicBezTo>
                    <a:pt x="5424" y="4042"/>
                    <a:pt x="5433" y="4068"/>
                    <a:pt x="5424" y="4095"/>
                  </a:cubicBezTo>
                  <a:cubicBezTo>
                    <a:pt x="5415" y="4131"/>
                    <a:pt x="5442" y="4149"/>
                    <a:pt x="5451" y="4167"/>
                  </a:cubicBezTo>
                  <a:cubicBezTo>
                    <a:pt x="5469" y="4202"/>
                    <a:pt x="5495" y="4193"/>
                    <a:pt x="5522" y="4202"/>
                  </a:cubicBezTo>
                  <a:cubicBezTo>
                    <a:pt x="5527" y="4204"/>
                    <a:pt x="5532" y="4205"/>
                    <a:pt x="5536" y="4205"/>
                  </a:cubicBezTo>
                  <a:cubicBezTo>
                    <a:pt x="5556" y="4205"/>
                    <a:pt x="5572" y="4190"/>
                    <a:pt x="5593" y="4175"/>
                  </a:cubicBezTo>
                  <a:cubicBezTo>
                    <a:pt x="5620" y="4158"/>
                    <a:pt x="5620" y="4131"/>
                    <a:pt x="5629" y="4104"/>
                  </a:cubicBezTo>
                  <a:cubicBezTo>
                    <a:pt x="5638" y="4077"/>
                    <a:pt x="5611" y="4059"/>
                    <a:pt x="5602" y="4033"/>
                  </a:cubicBezTo>
                  <a:cubicBezTo>
                    <a:pt x="5585" y="4006"/>
                    <a:pt x="5558" y="4006"/>
                    <a:pt x="5531" y="3997"/>
                  </a:cubicBezTo>
                  <a:cubicBezTo>
                    <a:pt x="5526" y="3996"/>
                    <a:pt x="5521" y="3995"/>
                    <a:pt x="5517" y="3995"/>
                  </a:cubicBezTo>
                  <a:close/>
                  <a:moveTo>
                    <a:pt x="11214" y="3926"/>
                  </a:moveTo>
                  <a:cubicBezTo>
                    <a:pt x="11178" y="3926"/>
                    <a:pt x="11133" y="3935"/>
                    <a:pt x="11107" y="3961"/>
                  </a:cubicBezTo>
                  <a:cubicBezTo>
                    <a:pt x="11071" y="3979"/>
                    <a:pt x="11062" y="4015"/>
                    <a:pt x="11035" y="4051"/>
                  </a:cubicBezTo>
                  <a:cubicBezTo>
                    <a:pt x="11053" y="4086"/>
                    <a:pt x="11053" y="4131"/>
                    <a:pt x="11080" y="4158"/>
                  </a:cubicBezTo>
                  <a:cubicBezTo>
                    <a:pt x="11098" y="4184"/>
                    <a:pt x="11133" y="4211"/>
                    <a:pt x="11169" y="4220"/>
                  </a:cubicBezTo>
                  <a:cubicBezTo>
                    <a:pt x="11205" y="4220"/>
                    <a:pt x="11249" y="4211"/>
                    <a:pt x="11276" y="4184"/>
                  </a:cubicBezTo>
                  <a:cubicBezTo>
                    <a:pt x="11303" y="4167"/>
                    <a:pt x="11330" y="4122"/>
                    <a:pt x="11339" y="4086"/>
                  </a:cubicBezTo>
                  <a:cubicBezTo>
                    <a:pt x="11339" y="4059"/>
                    <a:pt x="11330" y="4015"/>
                    <a:pt x="11303" y="3988"/>
                  </a:cubicBezTo>
                  <a:cubicBezTo>
                    <a:pt x="11285" y="3961"/>
                    <a:pt x="11249" y="3935"/>
                    <a:pt x="11214" y="3926"/>
                  </a:cubicBezTo>
                  <a:close/>
                  <a:moveTo>
                    <a:pt x="11874" y="3952"/>
                  </a:moveTo>
                  <a:cubicBezTo>
                    <a:pt x="11838" y="3952"/>
                    <a:pt x="11794" y="3952"/>
                    <a:pt x="11767" y="3988"/>
                  </a:cubicBezTo>
                  <a:cubicBezTo>
                    <a:pt x="11731" y="4015"/>
                    <a:pt x="11713" y="4042"/>
                    <a:pt x="11713" y="4077"/>
                  </a:cubicBezTo>
                  <a:cubicBezTo>
                    <a:pt x="11704" y="4113"/>
                    <a:pt x="11713" y="4158"/>
                    <a:pt x="11740" y="4184"/>
                  </a:cubicBezTo>
                  <a:cubicBezTo>
                    <a:pt x="11767" y="4220"/>
                    <a:pt x="11803" y="4229"/>
                    <a:pt x="11829" y="4247"/>
                  </a:cubicBezTo>
                  <a:cubicBezTo>
                    <a:pt x="11835" y="4247"/>
                    <a:pt x="11841" y="4248"/>
                    <a:pt x="11846" y="4248"/>
                  </a:cubicBezTo>
                  <a:cubicBezTo>
                    <a:pt x="11929" y="4248"/>
                    <a:pt x="11999" y="4188"/>
                    <a:pt x="12008" y="4113"/>
                  </a:cubicBezTo>
                  <a:cubicBezTo>
                    <a:pt x="12017" y="4033"/>
                    <a:pt x="11954" y="3952"/>
                    <a:pt x="11874" y="3952"/>
                  </a:cubicBezTo>
                  <a:close/>
                  <a:moveTo>
                    <a:pt x="535" y="4122"/>
                  </a:moveTo>
                  <a:cubicBezTo>
                    <a:pt x="500" y="4122"/>
                    <a:pt x="464" y="4149"/>
                    <a:pt x="455" y="4175"/>
                  </a:cubicBezTo>
                  <a:cubicBezTo>
                    <a:pt x="455" y="4211"/>
                    <a:pt x="473" y="4247"/>
                    <a:pt x="509" y="4256"/>
                  </a:cubicBezTo>
                  <a:cubicBezTo>
                    <a:pt x="513" y="4257"/>
                    <a:pt x="518" y="4257"/>
                    <a:pt x="523" y="4257"/>
                  </a:cubicBezTo>
                  <a:cubicBezTo>
                    <a:pt x="553" y="4257"/>
                    <a:pt x="581" y="4233"/>
                    <a:pt x="589" y="4202"/>
                  </a:cubicBezTo>
                  <a:cubicBezTo>
                    <a:pt x="598" y="4167"/>
                    <a:pt x="571" y="4131"/>
                    <a:pt x="535" y="4122"/>
                  </a:cubicBezTo>
                  <a:close/>
                  <a:moveTo>
                    <a:pt x="6200" y="4024"/>
                  </a:moveTo>
                  <a:cubicBezTo>
                    <a:pt x="6173" y="4051"/>
                    <a:pt x="6138" y="4024"/>
                    <a:pt x="6111" y="4059"/>
                  </a:cubicBezTo>
                  <a:cubicBezTo>
                    <a:pt x="6102" y="4086"/>
                    <a:pt x="6075" y="4113"/>
                    <a:pt x="6075" y="4131"/>
                  </a:cubicBezTo>
                  <a:cubicBezTo>
                    <a:pt x="6084" y="4158"/>
                    <a:pt x="6075" y="4193"/>
                    <a:pt x="6102" y="4220"/>
                  </a:cubicBezTo>
                  <a:cubicBezTo>
                    <a:pt x="6129" y="4229"/>
                    <a:pt x="6156" y="4247"/>
                    <a:pt x="6173" y="4265"/>
                  </a:cubicBezTo>
                  <a:cubicBezTo>
                    <a:pt x="6200" y="4238"/>
                    <a:pt x="6245" y="4256"/>
                    <a:pt x="6263" y="4229"/>
                  </a:cubicBezTo>
                  <a:cubicBezTo>
                    <a:pt x="6280" y="4202"/>
                    <a:pt x="6307" y="4175"/>
                    <a:pt x="6307" y="4158"/>
                  </a:cubicBezTo>
                  <a:cubicBezTo>
                    <a:pt x="6298" y="4131"/>
                    <a:pt x="6307" y="4086"/>
                    <a:pt x="6271" y="4068"/>
                  </a:cubicBezTo>
                  <a:cubicBezTo>
                    <a:pt x="6254" y="4051"/>
                    <a:pt x="6227" y="4042"/>
                    <a:pt x="6200" y="4024"/>
                  </a:cubicBezTo>
                  <a:close/>
                  <a:moveTo>
                    <a:pt x="1193" y="4147"/>
                  </a:moveTo>
                  <a:cubicBezTo>
                    <a:pt x="1161" y="4147"/>
                    <a:pt x="1132" y="4179"/>
                    <a:pt x="1124" y="4211"/>
                  </a:cubicBezTo>
                  <a:cubicBezTo>
                    <a:pt x="1124" y="4247"/>
                    <a:pt x="1151" y="4274"/>
                    <a:pt x="1187" y="4282"/>
                  </a:cubicBezTo>
                  <a:cubicBezTo>
                    <a:pt x="1222" y="4282"/>
                    <a:pt x="1258" y="4256"/>
                    <a:pt x="1258" y="4229"/>
                  </a:cubicBezTo>
                  <a:cubicBezTo>
                    <a:pt x="1267" y="4193"/>
                    <a:pt x="1240" y="4158"/>
                    <a:pt x="1204" y="4149"/>
                  </a:cubicBezTo>
                  <a:cubicBezTo>
                    <a:pt x="1201" y="4148"/>
                    <a:pt x="1197" y="4147"/>
                    <a:pt x="1193" y="4147"/>
                  </a:cubicBezTo>
                  <a:close/>
                  <a:moveTo>
                    <a:pt x="6856" y="4056"/>
                  </a:moveTo>
                  <a:cubicBezTo>
                    <a:pt x="6807" y="4056"/>
                    <a:pt x="6752" y="4102"/>
                    <a:pt x="6744" y="4149"/>
                  </a:cubicBezTo>
                  <a:cubicBezTo>
                    <a:pt x="6735" y="4220"/>
                    <a:pt x="6798" y="4282"/>
                    <a:pt x="6842" y="4282"/>
                  </a:cubicBezTo>
                  <a:cubicBezTo>
                    <a:pt x="6848" y="4283"/>
                    <a:pt x="6853" y="4284"/>
                    <a:pt x="6858" y="4284"/>
                  </a:cubicBezTo>
                  <a:cubicBezTo>
                    <a:pt x="6914" y="4284"/>
                    <a:pt x="6960" y="4242"/>
                    <a:pt x="6976" y="4193"/>
                  </a:cubicBezTo>
                  <a:cubicBezTo>
                    <a:pt x="6985" y="4140"/>
                    <a:pt x="6932" y="4068"/>
                    <a:pt x="6878" y="4059"/>
                  </a:cubicBezTo>
                  <a:cubicBezTo>
                    <a:pt x="6871" y="4057"/>
                    <a:pt x="6863" y="4056"/>
                    <a:pt x="6856" y="4056"/>
                  </a:cubicBezTo>
                  <a:close/>
                  <a:moveTo>
                    <a:pt x="12515" y="3994"/>
                  </a:moveTo>
                  <a:cubicBezTo>
                    <a:pt x="12447" y="3994"/>
                    <a:pt x="12389" y="4051"/>
                    <a:pt x="12373" y="4122"/>
                  </a:cubicBezTo>
                  <a:cubicBezTo>
                    <a:pt x="12365" y="4202"/>
                    <a:pt x="12418" y="4282"/>
                    <a:pt x="12498" y="4291"/>
                  </a:cubicBezTo>
                  <a:cubicBezTo>
                    <a:pt x="12504" y="4292"/>
                    <a:pt x="12509" y="4292"/>
                    <a:pt x="12514" y="4292"/>
                  </a:cubicBezTo>
                  <a:cubicBezTo>
                    <a:pt x="12589" y="4292"/>
                    <a:pt x="12660" y="4233"/>
                    <a:pt x="12668" y="4158"/>
                  </a:cubicBezTo>
                  <a:cubicBezTo>
                    <a:pt x="12686" y="4077"/>
                    <a:pt x="12623" y="4006"/>
                    <a:pt x="12543" y="3997"/>
                  </a:cubicBezTo>
                  <a:cubicBezTo>
                    <a:pt x="12534" y="3995"/>
                    <a:pt x="12524" y="3994"/>
                    <a:pt x="12515" y="3994"/>
                  </a:cubicBezTo>
                  <a:close/>
                  <a:moveTo>
                    <a:pt x="1819" y="4190"/>
                  </a:moveTo>
                  <a:cubicBezTo>
                    <a:pt x="1789" y="4190"/>
                    <a:pt x="1782" y="4206"/>
                    <a:pt x="1775" y="4256"/>
                  </a:cubicBezTo>
                  <a:cubicBezTo>
                    <a:pt x="1766" y="4309"/>
                    <a:pt x="1775" y="4318"/>
                    <a:pt x="1838" y="4327"/>
                  </a:cubicBezTo>
                  <a:cubicBezTo>
                    <a:pt x="1891" y="4327"/>
                    <a:pt x="1900" y="4327"/>
                    <a:pt x="1909" y="4265"/>
                  </a:cubicBezTo>
                  <a:cubicBezTo>
                    <a:pt x="1918" y="4202"/>
                    <a:pt x="1909" y="4193"/>
                    <a:pt x="1847" y="4193"/>
                  </a:cubicBezTo>
                  <a:cubicBezTo>
                    <a:pt x="1836" y="4191"/>
                    <a:pt x="1826" y="4190"/>
                    <a:pt x="1819" y="4190"/>
                  </a:cubicBezTo>
                  <a:close/>
                  <a:moveTo>
                    <a:pt x="7513" y="4094"/>
                  </a:moveTo>
                  <a:cubicBezTo>
                    <a:pt x="7457" y="4094"/>
                    <a:pt x="7404" y="4136"/>
                    <a:pt x="7396" y="4193"/>
                  </a:cubicBezTo>
                  <a:cubicBezTo>
                    <a:pt x="7378" y="4256"/>
                    <a:pt x="7422" y="4318"/>
                    <a:pt x="7485" y="4327"/>
                  </a:cubicBezTo>
                  <a:cubicBezTo>
                    <a:pt x="7492" y="4328"/>
                    <a:pt x="7499" y="4328"/>
                    <a:pt x="7506" y="4328"/>
                  </a:cubicBezTo>
                  <a:cubicBezTo>
                    <a:pt x="7568" y="4328"/>
                    <a:pt x="7619" y="4293"/>
                    <a:pt x="7627" y="4229"/>
                  </a:cubicBezTo>
                  <a:cubicBezTo>
                    <a:pt x="7645" y="4167"/>
                    <a:pt x="7592" y="4104"/>
                    <a:pt x="7529" y="4095"/>
                  </a:cubicBezTo>
                  <a:cubicBezTo>
                    <a:pt x="7524" y="4094"/>
                    <a:pt x="7519" y="4094"/>
                    <a:pt x="7513" y="4094"/>
                  </a:cubicBezTo>
                  <a:close/>
                  <a:moveTo>
                    <a:pt x="8165" y="4114"/>
                  </a:moveTo>
                  <a:cubicBezTo>
                    <a:pt x="8154" y="4114"/>
                    <a:pt x="8144" y="4116"/>
                    <a:pt x="8136" y="4122"/>
                  </a:cubicBezTo>
                  <a:cubicBezTo>
                    <a:pt x="8109" y="4131"/>
                    <a:pt x="8065" y="4149"/>
                    <a:pt x="8065" y="4193"/>
                  </a:cubicBezTo>
                  <a:cubicBezTo>
                    <a:pt x="8065" y="4211"/>
                    <a:pt x="8065" y="4229"/>
                    <a:pt x="8056" y="4238"/>
                  </a:cubicBezTo>
                  <a:cubicBezTo>
                    <a:pt x="8047" y="4265"/>
                    <a:pt x="8056" y="4291"/>
                    <a:pt x="8074" y="4309"/>
                  </a:cubicBezTo>
                  <a:cubicBezTo>
                    <a:pt x="8091" y="4336"/>
                    <a:pt x="8118" y="4354"/>
                    <a:pt x="8145" y="4354"/>
                  </a:cubicBezTo>
                  <a:lnTo>
                    <a:pt x="8172" y="4354"/>
                  </a:lnTo>
                  <a:cubicBezTo>
                    <a:pt x="8181" y="4357"/>
                    <a:pt x="8191" y="4359"/>
                    <a:pt x="8202" y="4359"/>
                  </a:cubicBezTo>
                  <a:cubicBezTo>
                    <a:pt x="8219" y="4359"/>
                    <a:pt x="8238" y="4353"/>
                    <a:pt x="8261" y="4336"/>
                  </a:cubicBezTo>
                  <a:cubicBezTo>
                    <a:pt x="8279" y="4318"/>
                    <a:pt x="8288" y="4300"/>
                    <a:pt x="8288" y="4282"/>
                  </a:cubicBezTo>
                  <a:cubicBezTo>
                    <a:pt x="8288" y="4238"/>
                    <a:pt x="8314" y="4202"/>
                    <a:pt x="8279" y="4167"/>
                  </a:cubicBezTo>
                  <a:cubicBezTo>
                    <a:pt x="8270" y="4158"/>
                    <a:pt x="8261" y="4131"/>
                    <a:pt x="8243" y="4131"/>
                  </a:cubicBezTo>
                  <a:cubicBezTo>
                    <a:pt x="8218" y="4125"/>
                    <a:pt x="8190" y="4114"/>
                    <a:pt x="8165" y="4114"/>
                  </a:cubicBezTo>
                  <a:close/>
                  <a:moveTo>
                    <a:pt x="2516" y="4202"/>
                  </a:moveTo>
                  <a:cubicBezTo>
                    <a:pt x="2489" y="4202"/>
                    <a:pt x="2427" y="4247"/>
                    <a:pt x="2427" y="4274"/>
                  </a:cubicBezTo>
                  <a:cubicBezTo>
                    <a:pt x="2427" y="4300"/>
                    <a:pt x="2471" y="4363"/>
                    <a:pt x="2498" y="4363"/>
                  </a:cubicBezTo>
                  <a:cubicBezTo>
                    <a:pt x="2501" y="4363"/>
                    <a:pt x="2503" y="4364"/>
                    <a:pt x="2506" y="4364"/>
                  </a:cubicBezTo>
                  <a:cubicBezTo>
                    <a:pt x="2541" y="4364"/>
                    <a:pt x="2588" y="4316"/>
                    <a:pt x="2596" y="4291"/>
                  </a:cubicBezTo>
                  <a:cubicBezTo>
                    <a:pt x="2596" y="4265"/>
                    <a:pt x="2543" y="4202"/>
                    <a:pt x="2516" y="4202"/>
                  </a:cubicBezTo>
                  <a:close/>
                  <a:moveTo>
                    <a:pt x="3168" y="4245"/>
                  </a:moveTo>
                  <a:cubicBezTo>
                    <a:pt x="3131" y="4245"/>
                    <a:pt x="3103" y="4270"/>
                    <a:pt x="3096" y="4309"/>
                  </a:cubicBezTo>
                  <a:cubicBezTo>
                    <a:pt x="3087" y="4354"/>
                    <a:pt x="3113" y="4398"/>
                    <a:pt x="3158" y="4407"/>
                  </a:cubicBezTo>
                  <a:cubicBezTo>
                    <a:pt x="3165" y="4409"/>
                    <a:pt x="3172" y="4409"/>
                    <a:pt x="3178" y="4409"/>
                  </a:cubicBezTo>
                  <a:cubicBezTo>
                    <a:pt x="3220" y="4409"/>
                    <a:pt x="3248" y="4384"/>
                    <a:pt x="3256" y="4345"/>
                  </a:cubicBezTo>
                  <a:cubicBezTo>
                    <a:pt x="3265" y="4300"/>
                    <a:pt x="3238" y="4247"/>
                    <a:pt x="3185" y="4247"/>
                  </a:cubicBezTo>
                  <a:cubicBezTo>
                    <a:pt x="3179" y="4246"/>
                    <a:pt x="3173" y="4245"/>
                    <a:pt x="3168" y="4245"/>
                  </a:cubicBezTo>
                  <a:close/>
                  <a:moveTo>
                    <a:pt x="8857" y="4148"/>
                  </a:moveTo>
                  <a:cubicBezTo>
                    <a:pt x="8803" y="4148"/>
                    <a:pt x="8724" y="4206"/>
                    <a:pt x="8716" y="4256"/>
                  </a:cubicBezTo>
                  <a:cubicBezTo>
                    <a:pt x="8698" y="4309"/>
                    <a:pt x="8760" y="4398"/>
                    <a:pt x="8823" y="4416"/>
                  </a:cubicBezTo>
                  <a:cubicBezTo>
                    <a:pt x="8826" y="4417"/>
                    <a:pt x="8829" y="4417"/>
                    <a:pt x="8832" y="4417"/>
                  </a:cubicBezTo>
                  <a:cubicBezTo>
                    <a:pt x="8880" y="4417"/>
                    <a:pt x="8966" y="4359"/>
                    <a:pt x="8975" y="4300"/>
                  </a:cubicBezTo>
                  <a:cubicBezTo>
                    <a:pt x="8983" y="4247"/>
                    <a:pt x="8921" y="4158"/>
                    <a:pt x="8868" y="4149"/>
                  </a:cubicBezTo>
                  <a:cubicBezTo>
                    <a:pt x="8864" y="4148"/>
                    <a:pt x="8860" y="4148"/>
                    <a:pt x="8857" y="4148"/>
                  </a:cubicBezTo>
                  <a:close/>
                  <a:moveTo>
                    <a:pt x="3827" y="4271"/>
                  </a:moveTo>
                  <a:cubicBezTo>
                    <a:pt x="3784" y="4271"/>
                    <a:pt x="3765" y="4292"/>
                    <a:pt x="3765" y="4345"/>
                  </a:cubicBezTo>
                  <a:cubicBezTo>
                    <a:pt x="3756" y="4398"/>
                    <a:pt x="3774" y="4425"/>
                    <a:pt x="3836" y="4434"/>
                  </a:cubicBezTo>
                  <a:cubicBezTo>
                    <a:pt x="3845" y="4436"/>
                    <a:pt x="3852" y="4436"/>
                    <a:pt x="3859" y="4436"/>
                  </a:cubicBezTo>
                  <a:cubicBezTo>
                    <a:pt x="3898" y="4436"/>
                    <a:pt x="3918" y="4415"/>
                    <a:pt x="3925" y="4363"/>
                  </a:cubicBezTo>
                  <a:cubicBezTo>
                    <a:pt x="3934" y="4300"/>
                    <a:pt x="3916" y="4282"/>
                    <a:pt x="3854" y="4274"/>
                  </a:cubicBezTo>
                  <a:cubicBezTo>
                    <a:pt x="3844" y="4272"/>
                    <a:pt x="3835" y="4271"/>
                    <a:pt x="3827" y="4271"/>
                  </a:cubicBezTo>
                  <a:close/>
                  <a:moveTo>
                    <a:pt x="9508" y="4174"/>
                  </a:moveTo>
                  <a:cubicBezTo>
                    <a:pt x="9439" y="4174"/>
                    <a:pt x="9392" y="4217"/>
                    <a:pt x="9376" y="4282"/>
                  </a:cubicBezTo>
                  <a:cubicBezTo>
                    <a:pt x="9367" y="4363"/>
                    <a:pt x="9412" y="4425"/>
                    <a:pt x="9492" y="4443"/>
                  </a:cubicBezTo>
                  <a:cubicBezTo>
                    <a:pt x="9498" y="4444"/>
                    <a:pt x="9504" y="4444"/>
                    <a:pt x="9509" y="4444"/>
                  </a:cubicBezTo>
                  <a:cubicBezTo>
                    <a:pt x="9581" y="4444"/>
                    <a:pt x="9635" y="4393"/>
                    <a:pt x="9644" y="4327"/>
                  </a:cubicBezTo>
                  <a:cubicBezTo>
                    <a:pt x="9653" y="4247"/>
                    <a:pt x="9608" y="4184"/>
                    <a:pt x="9528" y="4175"/>
                  </a:cubicBezTo>
                  <a:cubicBezTo>
                    <a:pt x="9521" y="4175"/>
                    <a:pt x="9514" y="4174"/>
                    <a:pt x="9508" y="4174"/>
                  </a:cubicBezTo>
                  <a:close/>
                  <a:moveTo>
                    <a:pt x="10170" y="4219"/>
                  </a:moveTo>
                  <a:cubicBezTo>
                    <a:pt x="10106" y="4219"/>
                    <a:pt x="10053" y="4262"/>
                    <a:pt x="10045" y="4327"/>
                  </a:cubicBezTo>
                  <a:cubicBezTo>
                    <a:pt x="10036" y="4407"/>
                    <a:pt x="10081" y="4470"/>
                    <a:pt x="10161" y="4479"/>
                  </a:cubicBezTo>
                  <a:cubicBezTo>
                    <a:pt x="10172" y="4481"/>
                    <a:pt x="10182" y="4482"/>
                    <a:pt x="10191" y="4482"/>
                  </a:cubicBezTo>
                  <a:cubicBezTo>
                    <a:pt x="10255" y="4482"/>
                    <a:pt x="10297" y="4433"/>
                    <a:pt x="10313" y="4363"/>
                  </a:cubicBezTo>
                  <a:cubicBezTo>
                    <a:pt x="10322" y="4282"/>
                    <a:pt x="10268" y="4229"/>
                    <a:pt x="10188" y="4220"/>
                  </a:cubicBezTo>
                  <a:cubicBezTo>
                    <a:pt x="10182" y="4219"/>
                    <a:pt x="10176" y="4219"/>
                    <a:pt x="10170" y="4219"/>
                  </a:cubicBezTo>
                  <a:close/>
                  <a:moveTo>
                    <a:pt x="4509" y="4299"/>
                  </a:moveTo>
                  <a:cubicBezTo>
                    <a:pt x="4460" y="4299"/>
                    <a:pt x="4415" y="4340"/>
                    <a:pt x="4407" y="4381"/>
                  </a:cubicBezTo>
                  <a:cubicBezTo>
                    <a:pt x="4407" y="4434"/>
                    <a:pt x="4443" y="4488"/>
                    <a:pt x="4496" y="4497"/>
                  </a:cubicBezTo>
                  <a:cubicBezTo>
                    <a:pt x="4501" y="4497"/>
                    <a:pt x="4505" y="4498"/>
                    <a:pt x="4510" y="4498"/>
                  </a:cubicBezTo>
                  <a:cubicBezTo>
                    <a:pt x="4559" y="4498"/>
                    <a:pt x="4604" y="4456"/>
                    <a:pt x="4612" y="4407"/>
                  </a:cubicBezTo>
                  <a:cubicBezTo>
                    <a:pt x="4612" y="4354"/>
                    <a:pt x="4576" y="4300"/>
                    <a:pt x="4523" y="4300"/>
                  </a:cubicBezTo>
                  <a:cubicBezTo>
                    <a:pt x="4518" y="4300"/>
                    <a:pt x="4514" y="4299"/>
                    <a:pt x="4509" y="4299"/>
                  </a:cubicBezTo>
                  <a:close/>
                  <a:moveTo>
                    <a:pt x="10830" y="4243"/>
                  </a:moveTo>
                  <a:cubicBezTo>
                    <a:pt x="10806" y="4243"/>
                    <a:pt x="10785" y="4252"/>
                    <a:pt x="10759" y="4265"/>
                  </a:cubicBezTo>
                  <a:cubicBezTo>
                    <a:pt x="10714" y="4291"/>
                    <a:pt x="10723" y="4327"/>
                    <a:pt x="10714" y="4363"/>
                  </a:cubicBezTo>
                  <a:cubicBezTo>
                    <a:pt x="10705" y="4407"/>
                    <a:pt x="10714" y="4434"/>
                    <a:pt x="10741" y="4461"/>
                  </a:cubicBezTo>
                  <a:cubicBezTo>
                    <a:pt x="10759" y="4497"/>
                    <a:pt x="10794" y="4506"/>
                    <a:pt x="10830" y="4506"/>
                  </a:cubicBezTo>
                  <a:cubicBezTo>
                    <a:pt x="10840" y="4508"/>
                    <a:pt x="10849" y="4509"/>
                    <a:pt x="10857" y="4509"/>
                  </a:cubicBezTo>
                  <a:cubicBezTo>
                    <a:pt x="10881" y="4509"/>
                    <a:pt x="10902" y="4501"/>
                    <a:pt x="10928" y="4488"/>
                  </a:cubicBezTo>
                  <a:cubicBezTo>
                    <a:pt x="10964" y="4461"/>
                    <a:pt x="10973" y="4434"/>
                    <a:pt x="10973" y="4390"/>
                  </a:cubicBezTo>
                  <a:cubicBezTo>
                    <a:pt x="10991" y="4354"/>
                    <a:pt x="10973" y="4327"/>
                    <a:pt x="10955" y="4291"/>
                  </a:cubicBezTo>
                  <a:cubicBezTo>
                    <a:pt x="10928" y="4256"/>
                    <a:pt x="10893" y="4256"/>
                    <a:pt x="10857" y="4247"/>
                  </a:cubicBezTo>
                  <a:cubicBezTo>
                    <a:pt x="10847" y="4244"/>
                    <a:pt x="10838" y="4243"/>
                    <a:pt x="10830" y="4243"/>
                  </a:cubicBezTo>
                  <a:close/>
                  <a:moveTo>
                    <a:pt x="5170" y="4325"/>
                  </a:moveTo>
                  <a:cubicBezTo>
                    <a:pt x="5119" y="4325"/>
                    <a:pt x="5084" y="4353"/>
                    <a:pt x="5076" y="4407"/>
                  </a:cubicBezTo>
                  <a:cubicBezTo>
                    <a:pt x="5067" y="4470"/>
                    <a:pt x="5103" y="4514"/>
                    <a:pt x="5165" y="4523"/>
                  </a:cubicBezTo>
                  <a:cubicBezTo>
                    <a:pt x="5172" y="4524"/>
                    <a:pt x="5178" y="4525"/>
                    <a:pt x="5184" y="4525"/>
                  </a:cubicBezTo>
                  <a:cubicBezTo>
                    <a:pt x="5236" y="4525"/>
                    <a:pt x="5273" y="4490"/>
                    <a:pt x="5281" y="4434"/>
                  </a:cubicBezTo>
                  <a:cubicBezTo>
                    <a:pt x="5281" y="4372"/>
                    <a:pt x="5254" y="4327"/>
                    <a:pt x="5192" y="4327"/>
                  </a:cubicBezTo>
                  <a:cubicBezTo>
                    <a:pt x="5184" y="4326"/>
                    <a:pt x="5177" y="4325"/>
                    <a:pt x="5170" y="4325"/>
                  </a:cubicBezTo>
                  <a:close/>
                  <a:moveTo>
                    <a:pt x="232" y="4452"/>
                  </a:moveTo>
                  <a:cubicBezTo>
                    <a:pt x="205" y="4452"/>
                    <a:pt x="223" y="4470"/>
                    <a:pt x="214" y="4479"/>
                  </a:cubicBezTo>
                  <a:cubicBezTo>
                    <a:pt x="214" y="4488"/>
                    <a:pt x="214" y="4497"/>
                    <a:pt x="214" y="4497"/>
                  </a:cubicBezTo>
                  <a:cubicBezTo>
                    <a:pt x="214" y="4506"/>
                    <a:pt x="205" y="4523"/>
                    <a:pt x="205" y="4532"/>
                  </a:cubicBezTo>
                  <a:cubicBezTo>
                    <a:pt x="205" y="4532"/>
                    <a:pt x="214" y="4541"/>
                    <a:pt x="214" y="4550"/>
                  </a:cubicBezTo>
                  <a:cubicBezTo>
                    <a:pt x="223" y="4541"/>
                    <a:pt x="223" y="4541"/>
                    <a:pt x="232" y="4541"/>
                  </a:cubicBezTo>
                  <a:cubicBezTo>
                    <a:pt x="250" y="4523"/>
                    <a:pt x="250" y="4506"/>
                    <a:pt x="250" y="4488"/>
                  </a:cubicBezTo>
                  <a:cubicBezTo>
                    <a:pt x="250" y="4479"/>
                    <a:pt x="241" y="4461"/>
                    <a:pt x="232" y="4452"/>
                  </a:cubicBezTo>
                  <a:close/>
                  <a:moveTo>
                    <a:pt x="11508" y="4265"/>
                  </a:moveTo>
                  <a:cubicBezTo>
                    <a:pt x="11446" y="4265"/>
                    <a:pt x="11348" y="4336"/>
                    <a:pt x="11348" y="4398"/>
                  </a:cubicBezTo>
                  <a:cubicBezTo>
                    <a:pt x="11339" y="4461"/>
                    <a:pt x="11410" y="4559"/>
                    <a:pt x="11472" y="4568"/>
                  </a:cubicBezTo>
                  <a:cubicBezTo>
                    <a:pt x="11476" y="4568"/>
                    <a:pt x="11480" y="4569"/>
                    <a:pt x="11484" y="4569"/>
                  </a:cubicBezTo>
                  <a:cubicBezTo>
                    <a:pt x="11546" y="4569"/>
                    <a:pt x="11634" y="4501"/>
                    <a:pt x="11642" y="4434"/>
                  </a:cubicBezTo>
                  <a:cubicBezTo>
                    <a:pt x="11651" y="4372"/>
                    <a:pt x="11580" y="4274"/>
                    <a:pt x="11508" y="4265"/>
                  </a:cubicBezTo>
                  <a:close/>
                  <a:moveTo>
                    <a:pt x="5838" y="4362"/>
                  </a:moveTo>
                  <a:cubicBezTo>
                    <a:pt x="5790" y="4362"/>
                    <a:pt x="5745" y="4403"/>
                    <a:pt x="5745" y="4452"/>
                  </a:cubicBezTo>
                  <a:cubicBezTo>
                    <a:pt x="5736" y="4523"/>
                    <a:pt x="5763" y="4550"/>
                    <a:pt x="5834" y="4568"/>
                  </a:cubicBezTo>
                  <a:cubicBezTo>
                    <a:pt x="5842" y="4569"/>
                    <a:pt x="5849" y="4570"/>
                    <a:pt x="5856" y="4570"/>
                  </a:cubicBezTo>
                  <a:cubicBezTo>
                    <a:pt x="5905" y="4570"/>
                    <a:pt x="5934" y="4541"/>
                    <a:pt x="5941" y="4479"/>
                  </a:cubicBezTo>
                  <a:cubicBezTo>
                    <a:pt x="5950" y="4407"/>
                    <a:pt x="5932" y="4381"/>
                    <a:pt x="5852" y="4363"/>
                  </a:cubicBezTo>
                  <a:cubicBezTo>
                    <a:pt x="5848" y="4362"/>
                    <a:pt x="5843" y="4362"/>
                    <a:pt x="5838" y="4362"/>
                  </a:cubicBezTo>
                  <a:close/>
                  <a:moveTo>
                    <a:pt x="12171" y="4291"/>
                  </a:moveTo>
                  <a:cubicBezTo>
                    <a:pt x="12096" y="4291"/>
                    <a:pt x="12025" y="4350"/>
                    <a:pt x="12017" y="4425"/>
                  </a:cubicBezTo>
                  <a:cubicBezTo>
                    <a:pt x="12008" y="4506"/>
                    <a:pt x="12061" y="4586"/>
                    <a:pt x="12150" y="4595"/>
                  </a:cubicBezTo>
                  <a:cubicBezTo>
                    <a:pt x="12155" y="4595"/>
                    <a:pt x="12160" y="4596"/>
                    <a:pt x="12164" y="4596"/>
                  </a:cubicBezTo>
                  <a:cubicBezTo>
                    <a:pt x="12232" y="4596"/>
                    <a:pt x="12303" y="4536"/>
                    <a:pt x="12311" y="4461"/>
                  </a:cubicBezTo>
                  <a:cubicBezTo>
                    <a:pt x="12320" y="4381"/>
                    <a:pt x="12266" y="4309"/>
                    <a:pt x="12186" y="4291"/>
                  </a:cubicBezTo>
                  <a:cubicBezTo>
                    <a:pt x="12181" y="4291"/>
                    <a:pt x="12176" y="4291"/>
                    <a:pt x="12171" y="4291"/>
                  </a:cubicBezTo>
                  <a:close/>
                  <a:moveTo>
                    <a:pt x="821" y="4468"/>
                  </a:moveTo>
                  <a:cubicBezTo>
                    <a:pt x="796" y="4468"/>
                    <a:pt x="766" y="4499"/>
                    <a:pt x="758" y="4523"/>
                  </a:cubicBezTo>
                  <a:cubicBezTo>
                    <a:pt x="758" y="4559"/>
                    <a:pt x="785" y="4595"/>
                    <a:pt x="821" y="4604"/>
                  </a:cubicBezTo>
                  <a:cubicBezTo>
                    <a:pt x="856" y="4604"/>
                    <a:pt x="892" y="4577"/>
                    <a:pt x="892" y="4541"/>
                  </a:cubicBezTo>
                  <a:cubicBezTo>
                    <a:pt x="901" y="4506"/>
                    <a:pt x="874" y="4470"/>
                    <a:pt x="830" y="4470"/>
                  </a:cubicBezTo>
                  <a:cubicBezTo>
                    <a:pt x="827" y="4469"/>
                    <a:pt x="824" y="4468"/>
                    <a:pt x="821" y="4468"/>
                  </a:cubicBezTo>
                  <a:close/>
                  <a:moveTo>
                    <a:pt x="6500" y="4371"/>
                  </a:moveTo>
                  <a:cubicBezTo>
                    <a:pt x="6449" y="4371"/>
                    <a:pt x="6387" y="4420"/>
                    <a:pt x="6379" y="4470"/>
                  </a:cubicBezTo>
                  <a:cubicBezTo>
                    <a:pt x="6370" y="4523"/>
                    <a:pt x="6423" y="4595"/>
                    <a:pt x="6477" y="4604"/>
                  </a:cubicBezTo>
                  <a:cubicBezTo>
                    <a:pt x="6481" y="4604"/>
                    <a:pt x="6485" y="4605"/>
                    <a:pt x="6489" y="4605"/>
                  </a:cubicBezTo>
                  <a:cubicBezTo>
                    <a:pt x="6535" y="4605"/>
                    <a:pt x="6602" y="4563"/>
                    <a:pt x="6610" y="4506"/>
                  </a:cubicBezTo>
                  <a:cubicBezTo>
                    <a:pt x="6619" y="4452"/>
                    <a:pt x="6566" y="4381"/>
                    <a:pt x="6512" y="4372"/>
                  </a:cubicBezTo>
                  <a:cubicBezTo>
                    <a:pt x="6508" y="4371"/>
                    <a:pt x="6504" y="4371"/>
                    <a:pt x="6500" y="4371"/>
                  </a:cubicBezTo>
                  <a:close/>
                  <a:moveTo>
                    <a:pt x="1494" y="4495"/>
                  </a:moveTo>
                  <a:cubicBezTo>
                    <a:pt x="1463" y="4495"/>
                    <a:pt x="1435" y="4520"/>
                    <a:pt x="1427" y="4559"/>
                  </a:cubicBezTo>
                  <a:cubicBezTo>
                    <a:pt x="1427" y="4595"/>
                    <a:pt x="1454" y="4621"/>
                    <a:pt x="1490" y="4630"/>
                  </a:cubicBezTo>
                  <a:cubicBezTo>
                    <a:pt x="1526" y="4630"/>
                    <a:pt x="1561" y="4604"/>
                    <a:pt x="1561" y="4568"/>
                  </a:cubicBezTo>
                  <a:cubicBezTo>
                    <a:pt x="1570" y="4532"/>
                    <a:pt x="1543" y="4497"/>
                    <a:pt x="1508" y="4497"/>
                  </a:cubicBezTo>
                  <a:cubicBezTo>
                    <a:pt x="1503" y="4495"/>
                    <a:pt x="1498" y="4495"/>
                    <a:pt x="1494" y="4495"/>
                  </a:cubicBezTo>
                  <a:close/>
                  <a:moveTo>
                    <a:pt x="12823" y="4334"/>
                  </a:moveTo>
                  <a:cubicBezTo>
                    <a:pt x="12789" y="4334"/>
                    <a:pt x="12761" y="4348"/>
                    <a:pt x="12739" y="4363"/>
                  </a:cubicBezTo>
                  <a:cubicBezTo>
                    <a:pt x="12704" y="4381"/>
                    <a:pt x="12668" y="4416"/>
                    <a:pt x="12686" y="4470"/>
                  </a:cubicBezTo>
                  <a:cubicBezTo>
                    <a:pt x="12650" y="4514"/>
                    <a:pt x="12686" y="4550"/>
                    <a:pt x="12704" y="4577"/>
                  </a:cubicBezTo>
                  <a:cubicBezTo>
                    <a:pt x="12730" y="4613"/>
                    <a:pt x="12766" y="4630"/>
                    <a:pt x="12811" y="4639"/>
                  </a:cubicBezTo>
                  <a:cubicBezTo>
                    <a:pt x="12819" y="4641"/>
                    <a:pt x="12827" y="4642"/>
                    <a:pt x="12835" y="4642"/>
                  </a:cubicBezTo>
                  <a:cubicBezTo>
                    <a:pt x="12871" y="4642"/>
                    <a:pt x="12905" y="4627"/>
                    <a:pt x="12927" y="4613"/>
                  </a:cubicBezTo>
                  <a:cubicBezTo>
                    <a:pt x="12953" y="4586"/>
                    <a:pt x="12980" y="4550"/>
                    <a:pt x="12980" y="4497"/>
                  </a:cubicBezTo>
                  <a:cubicBezTo>
                    <a:pt x="12989" y="4452"/>
                    <a:pt x="12971" y="4416"/>
                    <a:pt x="12953" y="4390"/>
                  </a:cubicBezTo>
                  <a:cubicBezTo>
                    <a:pt x="12927" y="4363"/>
                    <a:pt x="12891" y="4345"/>
                    <a:pt x="12846" y="4336"/>
                  </a:cubicBezTo>
                  <a:cubicBezTo>
                    <a:pt x="12838" y="4334"/>
                    <a:pt x="12830" y="4334"/>
                    <a:pt x="12823" y="4334"/>
                  </a:cubicBezTo>
                  <a:close/>
                  <a:moveTo>
                    <a:pt x="7156" y="4415"/>
                  </a:moveTo>
                  <a:cubicBezTo>
                    <a:pt x="7123" y="4415"/>
                    <a:pt x="7106" y="4437"/>
                    <a:pt x="7083" y="4452"/>
                  </a:cubicBezTo>
                  <a:cubicBezTo>
                    <a:pt x="7057" y="4461"/>
                    <a:pt x="7048" y="4488"/>
                    <a:pt x="7048" y="4514"/>
                  </a:cubicBezTo>
                  <a:cubicBezTo>
                    <a:pt x="7030" y="4559"/>
                    <a:pt x="7057" y="4577"/>
                    <a:pt x="7074" y="4604"/>
                  </a:cubicBezTo>
                  <a:cubicBezTo>
                    <a:pt x="7090" y="4627"/>
                    <a:pt x="7105" y="4650"/>
                    <a:pt x="7127" y="4650"/>
                  </a:cubicBezTo>
                  <a:cubicBezTo>
                    <a:pt x="7130" y="4650"/>
                    <a:pt x="7133" y="4649"/>
                    <a:pt x="7137" y="4648"/>
                  </a:cubicBezTo>
                  <a:cubicBezTo>
                    <a:pt x="7142" y="4649"/>
                    <a:pt x="7147" y="4649"/>
                    <a:pt x="7152" y="4649"/>
                  </a:cubicBezTo>
                  <a:cubicBezTo>
                    <a:pt x="7216" y="4649"/>
                    <a:pt x="7263" y="4599"/>
                    <a:pt x="7280" y="4541"/>
                  </a:cubicBezTo>
                  <a:cubicBezTo>
                    <a:pt x="7288" y="4506"/>
                    <a:pt x="7262" y="4488"/>
                    <a:pt x="7244" y="4461"/>
                  </a:cubicBezTo>
                  <a:cubicBezTo>
                    <a:pt x="7226" y="4425"/>
                    <a:pt x="7199" y="4425"/>
                    <a:pt x="7173" y="4416"/>
                  </a:cubicBezTo>
                  <a:cubicBezTo>
                    <a:pt x="7166" y="4415"/>
                    <a:pt x="7161" y="4415"/>
                    <a:pt x="7156" y="4415"/>
                  </a:cubicBezTo>
                  <a:close/>
                  <a:moveTo>
                    <a:pt x="2134" y="4537"/>
                  </a:moveTo>
                  <a:cubicBezTo>
                    <a:pt x="2110" y="4537"/>
                    <a:pt x="2103" y="4551"/>
                    <a:pt x="2096" y="4604"/>
                  </a:cubicBezTo>
                  <a:cubicBezTo>
                    <a:pt x="2088" y="4657"/>
                    <a:pt x="2096" y="4666"/>
                    <a:pt x="2159" y="4675"/>
                  </a:cubicBezTo>
                  <a:cubicBezTo>
                    <a:pt x="2212" y="4675"/>
                    <a:pt x="2221" y="4675"/>
                    <a:pt x="2230" y="4613"/>
                  </a:cubicBezTo>
                  <a:cubicBezTo>
                    <a:pt x="2239" y="4550"/>
                    <a:pt x="2230" y="4550"/>
                    <a:pt x="2168" y="4541"/>
                  </a:cubicBezTo>
                  <a:cubicBezTo>
                    <a:pt x="2154" y="4539"/>
                    <a:pt x="2143" y="4537"/>
                    <a:pt x="2134" y="4537"/>
                  </a:cubicBezTo>
                  <a:close/>
                  <a:moveTo>
                    <a:pt x="7826" y="4442"/>
                  </a:moveTo>
                  <a:cubicBezTo>
                    <a:pt x="7769" y="4442"/>
                    <a:pt x="7716" y="4485"/>
                    <a:pt x="7708" y="4550"/>
                  </a:cubicBezTo>
                  <a:cubicBezTo>
                    <a:pt x="7708" y="4613"/>
                    <a:pt x="7752" y="4675"/>
                    <a:pt x="7815" y="4675"/>
                  </a:cubicBezTo>
                  <a:cubicBezTo>
                    <a:pt x="7823" y="4677"/>
                    <a:pt x="7831" y="4678"/>
                    <a:pt x="7839" y="4678"/>
                  </a:cubicBezTo>
                  <a:cubicBezTo>
                    <a:pt x="7893" y="4678"/>
                    <a:pt x="7941" y="4630"/>
                    <a:pt x="7949" y="4568"/>
                  </a:cubicBezTo>
                  <a:cubicBezTo>
                    <a:pt x="7958" y="4506"/>
                    <a:pt x="7904" y="4452"/>
                    <a:pt x="7842" y="4443"/>
                  </a:cubicBezTo>
                  <a:cubicBezTo>
                    <a:pt x="7836" y="4442"/>
                    <a:pt x="7831" y="4442"/>
                    <a:pt x="7826" y="4442"/>
                  </a:cubicBezTo>
                  <a:close/>
                  <a:moveTo>
                    <a:pt x="2836" y="4549"/>
                  </a:moveTo>
                  <a:cubicBezTo>
                    <a:pt x="2801" y="4549"/>
                    <a:pt x="2756" y="4589"/>
                    <a:pt x="2748" y="4621"/>
                  </a:cubicBezTo>
                  <a:cubicBezTo>
                    <a:pt x="2748" y="4657"/>
                    <a:pt x="2783" y="4711"/>
                    <a:pt x="2819" y="4711"/>
                  </a:cubicBezTo>
                  <a:cubicBezTo>
                    <a:pt x="2822" y="4711"/>
                    <a:pt x="2825" y="4712"/>
                    <a:pt x="2829" y="4712"/>
                  </a:cubicBezTo>
                  <a:cubicBezTo>
                    <a:pt x="2864" y="4712"/>
                    <a:pt x="2909" y="4672"/>
                    <a:pt x="2917" y="4639"/>
                  </a:cubicBezTo>
                  <a:cubicBezTo>
                    <a:pt x="2917" y="4604"/>
                    <a:pt x="2882" y="4550"/>
                    <a:pt x="2846" y="4550"/>
                  </a:cubicBezTo>
                  <a:cubicBezTo>
                    <a:pt x="2843" y="4549"/>
                    <a:pt x="2839" y="4549"/>
                    <a:pt x="2836" y="4549"/>
                  </a:cubicBezTo>
                  <a:close/>
                  <a:moveTo>
                    <a:pt x="8511" y="4470"/>
                  </a:moveTo>
                  <a:cubicBezTo>
                    <a:pt x="8475" y="4479"/>
                    <a:pt x="8430" y="4479"/>
                    <a:pt x="8404" y="4514"/>
                  </a:cubicBezTo>
                  <a:cubicBezTo>
                    <a:pt x="8386" y="4541"/>
                    <a:pt x="8359" y="4568"/>
                    <a:pt x="8368" y="4586"/>
                  </a:cubicBezTo>
                  <a:cubicBezTo>
                    <a:pt x="8368" y="4621"/>
                    <a:pt x="8377" y="4657"/>
                    <a:pt x="8404" y="4693"/>
                  </a:cubicBezTo>
                  <a:cubicBezTo>
                    <a:pt x="8421" y="4711"/>
                    <a:pt x="8457" y="4711"/>
                    <a:pt x="8475" y="4737"/>
                  </a:cubicBezTo>
                  <a:cubicBezTo>
                    <a:pt x="8502" y="4720"/>
                    <a:pt x="8537" y="4729"/>
                    <a:pt x="8573" y="4702"/>
                  </a:cubicBezTo>
                  <a:cubicBezTo>
                    <a:pt x="8600" y="4675"/>
                    <a:pt x="8600" y="4639"/>
                    <a:pt x="8627" y="4621"/>
                  </a:cubicBezTo>
                  <a:cubicBezTo>
                    <a:pt x="8618" y="4586"/>
                    <a:pt x="8618" y="4541"/>
                    <a:pt x="8582" y="4514"/>
                  </a:cubicBezTo>
                  <a:cubicBezTo>
                    <a:pt x="8555" y="4497"/>
                    <a:pt x="8529" y="4470"/>
                    <a:pt x="8511" y="4470"/>
                  </a:cubicBezTo>
                  <a:close/>
                  <a:moveTo>
                    <a:pt x="3485" y="4593"/>
                  </a:moveTo>
                  <a:cubicBezTo>
                    <a:pt x="3438" y="4593"/>
                    <a:pt x="3424" y="4614"/>
                    <a:pt x="3417" y="4666"/>
                  </a:cubicBezTo>
                  <a:cubicBezTo>
                    <a:pt x="3408" y="4720"/>
                    <a:pt x="3426" y="4746"/>
                    <a:pt x="3488" y="4755"/>
                  </a:cubicBezTo>
                  <a:cubicBezTo>
                    <a:pt x="3497" y="4757"/>
                    <a:pt x="3504" y="4757"/>
                    <a:pt x="3512" y="4757"/>
                  </a:cubicBezTo>
                  <a:cubicBezTo>
                    <a:pt x="3550" y="4757"/>
                    <a:pt x="3570" y="4736"/>
                    <a:pt x="3577" y="4684"/>
                  </a:cubicBezTo>
                  <a:cubicBezTo>
                    <a:pt x="3586" y="4630"/>
                    <a:pt x="3568" y="4604"/>
                    <a:pt x="3515" y="4595"/>
                  </a:cubicBezTo>
                  <a:cubicBezTo>
                    <a:pt x="3504" y="4593"/>
                    <a:pt x="3494" y="4593"/>
                    <a:pt x="3485" y="4593"/>
                  </a:cubicBezTo>
                  <a:close/>
                  <a:moveTo>
                    <a:pt x="9160" y="4495"/>
                  </a:moveTo>
                  <a:cubicBezTo>
                    <a:pt x="9089" y="4495"/>
                    <a:pt x="9036" y="4539"/>
                    <a:pt x="9028" y="4613"/>
                  </a:cubicBezTo>
                  <a:cubicBezTo>
                    <a:pt x="9019" y="4693"/>
                    <a:pt x="9064" y="4746"/>
                    <a:pt x="9144" y="4755"/>
                  </a:cubicBezTo>
                  <a:cubicBezTo>
                    <a:pt x="9156" y="4758"/>
                    <a:pt x="9167" y="4759"/>
                    <a:pt x="9178" y="4759"/>
                  </a:cubicBezTo>
                  <a:cubicBezTo>
                    <a:pt x="9242" y="4759"/>
                    <a:pt x="9288" y="4717"/>
                    <a:pt x="9296" y="4648"/>
                  </a:cubicBezTo>
                  <a:cubicBezTo>
                    <a:pt x="9305" y="4568"/>
                    <a:pt x="9260" y="4506"/>
                    <a:pt x="9180" y="4497"/>
                  </a:cubicBezTo>
                  <a:cubicBezTo>
                    <a:pt x="9173" y="4496"/>
                    <a:pt x="9166" y="4495"/>
                    <a:pt x="9160" y="4495"/>
                  </a:cubicBezTo>
                  <a:close/>
                  <a:moveTo>
                    <a:pt x="4175" y="4603"/>
                  </a:moveTo>
                  <a:cubicBezTo>
                    <a:pt x="4138" y="4603"/>
                    <a:pt x="4076" y="4651"/>
                    <a:pt x="4068" y="4684"/>
                  </a:cubicBezTo>
                  <a:cubicBezTo>
                    <a:pt x="4059" y="4720"/>
                    <a:pt x="4122" y="4791"/>
                    <a:pt x="4148" y="4800"/>
                  </a:cubicBezTo>
                  <a:cubicBezTo>
                    <a:pt x="4184" y="4800"/>
                    <a:pt x="4255" y="4755"/>
                    <a:pt x="4264" y="4720"/>
                  </a:cubicBezTo>
                  <a:cubicBezTo>
                    <a:pt x="4273" y="4693"/>
                    <a:pt x="4220" y="4613"/>
                    <a:pt x="4184" y="4604"/>
                  </a:cubicBezTo>
                  <a:cubicBezTo>
                    <a:pt x="4181" y="4603"/>
                    <a:pt x="4178" y="4603"/>
                    <a:pt x="4175" y="4603"/>
                  </a:cubicBezTo>
                  <a:close/>
                  <a:moveTo>
                    <a:pt x="9815" y="4537"/>
                  </a:moveTo>
                  <a:cubicBezTo>
                    <a:pt x="9751" y="4537"/>
                    <a:pt x="9705" y="4580"/>
                    <a:pt x="9697" y="4648"/>
                  </a:cubicBezTo>
                  <a:cubicBezTo>
                    <a:pt x="9688" y="4729"/>
                    <a:pt x="9733" y="4791"/>
                    <a:pt x="9813" y="4800"/>
                  </a:cubicBezTo>
                  <a:cubicBezTo>
                    <a:pt x="9824" y="4802"/>
                    <a:pt x="9834" y="4803"/>
                    <a:pt x="9843" y="4803"/>
                  </a:cubicBezTo>
                  <a:cubicBezTo>
                    <a:pt x="9907" y="4803"/>
                    <a:pt x="9949" y="4754"/>
                    <a:pt x="9965" y="4684"/>
                  </a:cubicBezTo>
                  <a:cubicBezTo>
                    <a:pt x="9974" y="4613"/>
                    <a:pt x="9929" y="4550"/>
                    <a:pt x="9849" y="4541"/>
                  </a:cubicBezTo>
                  <a:cubicBezTo>
                    <a:pt x="9837" y="4539"/>
                    <a:pt x="9826" y="4537"/>
                    <a:pt x="9815" y="4537"/>
                  </a:cubicBezTo>
                  <a:close/>
                  <a:moveTo>
                    <a:pt x="10500" y="4559"/>
                  </a:moveTo>
                  <a:cubicBezTo>
                    <a:pt x="10464" y="4559"/>
                    <a:pt x="10429" y="4559"/>
                    <a:pt x="10402" y="4586"/>
                  </a:cubicBezTo>
                  <a:cubicBezTo>
                    <a:pt x="10375" y="4604"/>
                    <a:pt x="10348" y="4630"/>
                    <a:pt x="10348" y="4666"/>
                  </a:cubicBezTo>
                  <a:cubicBezTo>
                    <a:pt x="10348" y="4711"/>
                    <a:pt x="10339" y="4737"/>
                    <a:pt x="10366" y="4773"/>
                  </a:cubicBezTo>
                  <a:cubicBezTo>
                    <a:pt x="10393" y="4800"/>
                    <a:pt x="10420" y="4827"/>
                    <a:pt x="10455" y="4827"/>
                  </a:cubicBezTo>
                  <a:cubicBezTo>
                    <a:pt x="10470" y="4827"/>
                    <a:pt x="10483" y="4828"/>
                    <a:pt x="10495" y="4828"/>
                  </a:cubicBezTo>
                  <a:cubicBezTo>
                    <a:pt x="10519" y="4828"/>
                    <a:pt x="10539" y="4824"/>
                    <a:pt x="10563" y="4800"/>
                  </a:cubicBezTo>
                  <a:cubicBezTo>
                    <a:pt x="10589" y="4782"/>
                    <a:pt x="10616" y="4755"/>
                    <a:pt x="10607" y="4720"/>
                  </a:cubicBezTo>
                  <a:cubicBezTo>
                    <a:pt x="10625" y="4675"/>
                    <a:pt x="10616" y="4648"/>
                    <a:pt x="10589" y="4613"/>
                  </a:cubicBezTo>
                  <a:cubicBezTo>
                    <a:pt x="10563" y="4577"/>
                    <a:pt x="10536" y="4568"/>
                    <a:pt x="10500" y="4559"/>
                  </a:cubicBezTo>
                  <a:close/>
                  <a:moveTo>
                    <a:pt x="4830" y="4647"/>
                  </a:moveTo>
                  <a:cubicBezTo>
                    <a:pt x="4787" y="4647"/>
                    <a:pt x="4736" y="4681"/>
                    <a:pt x="4728" y="4729"/>
                  </a:cubicBezTo>
                  <a:cubicBezTo>
                    <a:pt x="4728" y="4782"/>
                    <a:pt x="4764" y="4836"/>
                    <a:pt x="4817" y="4845"/>
                  </a:cubicBezTo>
                  <a:cubicBezTo>
                    <a:pt x="4862" y="4845"/>
                    <a:pt x="4924" y="4809"/>
                    <a:pt x="4933" y="4755"/>
                  </a:cubicBezTo>
                  <a:cubicBezTo>
                    <a:pt x="4933" y="4711"/>
                    <a:pt x="4898" y="4648"/>
                    <a:pt x="4844" y="4648"/>
                  </a:cubicBezTo>
                  <a:cubicBezTo>
                    <a:pt x="4840" y="4647"/>
                    <a:pt x="4835" y="4647"/>
                    <a:pt x="4830" y="4647"/>
                  </a:cubicBezTo>
                  <a:close/>
                  <a:moveTo>
                    <a:pt x="5474" y="4662"/>
                  </a:moveTo>
                  <a:cubicBezTo>
                    <a:pt x="5420" y="4662"/>
                    <a:pt x="5387" y="4702"/>
                    <a:pt x="5379" y="4755"/>
                  </a:cubicBezTo>
                  <a:cubicBezTo>
                    <a:pt x="5379" y="4818"/>
                    <a:pt x="5397" y="4853"/>
                    <a:pt x="5469" y="4862"/>
                  </a:cubicBezTo>
                  <a:cubicBezTo>
                    <a:pt x="5483" y="4866"/>
                    <a:pt x="5496" y="4868"/>
                    <a:pt x="5507" y="4868"/>
                  </a:cubicBezTo>
                  <a:cubicBezTo>
                    <a:pt x="5551" y="4868"/>
                    <a:pt x="5570" y="4841"/>
                    <a:pt x="5585" y="4791"/>
                  </a:cubicBezTo>
                  <a:cubicBezTo>
                    <a:pt x="5593" y="4711"/>
                    <a:pt x="5567" y="4684"/>
                    <a:pt x="5504" y="4666"/>
                  </a:cubicBezTo>
                  <a:cubicBezTo>
                    <a:pt x="5494" y="4663"/>
                    <a:pt x="5483" y="4662"/>
                    <a:pt x="5474" y="4662"/>
                  </a:cubicBezTo>
                  <a:close/>
                  <a:moveTo>
                    <a:pt x="11160" y="4586"/>
                  </a:moveTo>
                  <a:cubicBezTo>
                    <a:pt x="11098" y="4586"/>
                    <a:pt x="11009" y="4657"/>
                    <a:pt x="11000" y="4711"/>
                  </a:cubicBezTo>
                  <a:cubicBezTo>
                    <a:pt x="10991" y="4782"/>
                    <a:pt x="11062" y="4880"/>
                    <a:pt x="11125" y="4889"/>
                  </a:cubicBezTo>
                  <a:cubicBezTo>
                    <a:pt x="11128" y="4890"/>
                    <a:pt x="11132" y="4890"/>
                    <a:pt x="11136" y="4890"/>
                  </a:cubicBezTo>
                  <a:cubicBezTo>
                    <a:pt x="11205" y="4890"/>
                    <a:pt x="11286" y="4815"/>
                    <a:pt x="11294" y="4755"/>
                  </a:cubicBezTo>
                  <a:cubicBezTo>
                    <a:pt x="11303" y="4693"/>
                    <a:pt x="11232" y="4595"/>
                    <a:pt x="11160" y="4586"/>
                  </a:cubicBezTo>
                  <a:close/>
                  <a:moveTo>
                    <a:pt x="477" y="4771"/>
                  </a:moveTo>
                  <a:cubicBezTo>
                    <a:pt x="446" y="4771"/>
                    <a:pt x="419" y="4796"/>
                    <a:pt x="419" y="4827"/>
                  </a:cubicBezTo>
                  <a:cubicBezTo>
                    <a:pt x="410" y="4862"/>
                    <a:pt x="437" y="4898"/>
                    <a:pt x="473" y="4907"/>
                  </a:cubicBezTo>
                  <a:cubicBezTo>
                    <a:pt x="509" y="4907"/>
                    <a:pt x="544" y="4889"/>
                    <a:pt x="553" y="4845"/>
                  </a:cubicBezTo>
                  <a:cubicBezTo>
                    <a:pt x="553" y="4809"/>
                    <a:pt x="526" y="4773"/>
                    <a:pt x="491" y="4773"/>
                  </a:cubicBezTo>
                  <a:cubicBezTo>
                    <a:pt x="486" y="4772"/>
                    <a:pt x="481" y="4771"/>
                    <a:pt x="477" y="4771"/>
                  </a:cubicBezTo>
                  <a:close/>
                  <a:moveTo>
                    <a:pt x="11816" y="4612"/>
                  </a:moveTo>
                  <a:cubicBezTo>
                    <a:pt x="11748" y="4612"/>
                    <a:pt x="11677" y="4671"/>
                    <a:pt x="11669" y="4746"/>
                  </a:cubicBezTo>
                  <a:cubicBezTo>
                    <a:pt x="11660" y="4827"/>
                    <a:pt x="11713" y="4898"/>
                    <a:pt x="11794" y="4916"/>
                  </a:cubicBezTo>
                  <a:cubicBezTo>
                    <a:pt x="11799" y="4916"/>
                    <a:pt x="11804" y="4917"/>
                    <a:pt x="11809" y="4917"/>
                  </a:cubicBezTo>
                  <a:cubicBezTo>
                    <a:pt x="11884" y="4917"/>
                    <a:pt x="11955" y="4857"/>
                    <a:pt x="11963" y="4782"/>
                  </a:cubicBezTo>
                  <a:cubicBezTo>
                    <a:pt x="11972" y="4702"/>
                    <a:pt x="11910" y="4621"/>
                    <a:pt x="11829" y="4613"/>
                  </a:cubicBezTo>
                  <a:cubicBezTo>
                    <a:pt x="11825" y="4612"/>
                    <a:pt x="11820" y="4612"/>
                    <a:pt x="11816" y="4612"/>
                  </a:cubicBezTo>
                  <a:close/>
                  <a:moveTo>
                    <a:pt x="6156" y="4693"/>
                  </a:moveTo>
                  <a:cubicBezTo>
                    <a:pt x="6102" y="4693"/>
                    <a:pt x="6040" y="4746"/>
                    <a:pt x="6031" y="4791"/>
                  </a:cubicBezTo>
                  <a:cubicBezTo>
                    <a:pt x="6022" y="4853"/>
                    <a:pt x="6084" y="4925"/>
                    <a:pt x="6138" y="4925"/>
                  </a:cubicBezTo>
                  <a:cubicBezTo>
                    <a:pt x="6142" y="4925"/>
                    <a:pt x="6146" y="4926"/>
                    <a:pt x="6150" y="4926"/>
                  </a:cubicBezTo>
                  <a:cubicBezTo>
                    <a:pt x="6201" y="4926"/>
                    <a:pt x="6263" y="4876"/>
                    <a:pt x="6263" y="4818"/>
                  </a:cubicBezTo>
                  <a:cubicBezTo>
                    <a:pt x="6271" y="4764"/>
                    <a:pt x="6209" y="4693"/>
                    <a:pt x="6156" y="4693"/>
                  </a:cubicBezTo>
                  <a:close/>
                  <a:moveTo>
                    <a:pt x="1146" y="4816"/>
                  </a:moveTo>
                  <a:cubicBezTo>
                    <a:pt x="1115" y="4816"/>
                    <a:pt x="1087" y="4840"/>
                    <a:pt x="1079" y="4871"/>
                  </a:cubicBezTo>
                  <a:cubicBezTo>
                    <a:pt x="1079" y="4907"/>
                    <a:pt x="1106" y="4943"/>
                    <a:pt x="1133" y="4943"/>
                  </a:cubicBezTo>
                  <a:cubicBezTo>
                    <a:pt x="1139" y="4944"/>
                    <a:pt x="1145" y="4944"/>
                    <a:pt x="1150" y="4944"/>
                  </a:cubicBezTo>
                  <a:cubicBezTo>
                    <a:pt x="1186" y="4944"/>
                    <a:pt x="1213" y="4920"/>
                    <a:pt x="1213" y="4889"/>
                  </a:cubicBezTo>
                  <a:cubicBezTo>
                    <a:pt x="1222" y="4853"/>
                    <a:pt x="1195" y="4818"/>
                    <a:pt x="1160" y="4818"/>
                  </a:cubicBezTo>
                  <a:cubicBezTo>
                    <a:pt x="1155" y="4817"/>
                    <a:pt x="1150" y="4816"/>
                    <a:pt x="1146" y="4816"/>
                  </a:cubicBezTo>
                  <a:close/>
                  <a:moveTo>
                    <a:pt x="6821" y="4719"/>
                  </a:moveTo>
                  <a:cubicBezTo>
                    <a:pt x="6763" y="4719"/>
                    <a:pt x="6708" y="4776"/>
                    <a:pt x="6700" y="4818"/>
                  </a:cubicBezTo>
                  <a:cubicBezTo>
                    <a:pt x="6691" y="4880"/>
                    <a:pt x="6744" y="4952"/>
                    <a:pt x="6807" y="4952"/>
                  </a:cubicBezTo>
                  <a:cubicBezTo>
                    <a:pt x="6810" y="4952"/>
                    <a:pt x="6814" y="4952"/>
                    <a:pt x="6817" y="4952"/>
                  </a:cubicBezTo>
                  <a:cubicBezTo>
                    <a:pt x="6869" y="4952"/>
                    <a:pt x="6932" y="4895"/>
                    <a:pt x="6932" y="4845"/>
                  </a:cubicBezTo>
                  <a:cubicBezTo>
                    <a:pt x="6941" y="4791"/>
                    <a:pt x="6887" y="4729"/>
                    <a:pt x="6834" y="4720"/>
                  </a:cubicBezTo>
                  <a:cubicBezTo>
                    <a:pt x="6829" y="4719"/>
                    <a:pt x="6825" y="4719"/>
                    <a:pt x="6821" y="4719"/>
                  </a:cubicBezTo>
                  <a:close/>
                  <a:moveTo>
                    <a:pt x="12483" y="4656"/>
                  </a:moveTo>
                  <a:cubicBezTo>
                    <a:pt x="12409" y="4656"/>
                    <a:pt x="12346" y="4715"/>
                    <a:pt x="12329" y="4782"/>
                  </a:cubicBezTo>
                  <a:cubicBezTo>
                    <a:pt x="12320" y="4862"/>
                    <a:pt x="12382" y="4943"/>
                    <a:pt x="12463" y="4952"/>
                  </a:cubicBezTo>
                  <a:cubicBezTo>
                    <a:pt x="12472" y="4954"/>
                    <a:pt x="12481" y="4955"/>
                    <a:pt x="12490" y="4955"/>
                  </a:cubicBezTo>
                  <a:cubicBezTo>
                    <a:pt x="12559" y="4955"/>
                    <a:pt x="12616" y="4898"/>
                    <a:pt x="12632" y="4827"/>
                  </a:cubicBezTo>
                  <a:cubicBezTo>
                    <a:pt x="12641" y="4746"/>
                    <a:pt x="12579" y="4666"/>
                    <a:pt x="12498" y="4657"/>
                  </a:cubicBezTo>
                  <a:cubicBezTo>
                    <a:pt x="12493" y="4657"/>
                    <a:pt x="12488" y="4656"/>
                    <a:pt x="12483" y="4656"/>
                  </a:cubicBezTo>
                  <a:close/>
                  <a:moveTo>
                    <a:pt x="1788" y="4840"/>
                  </a:moveTo>
                  <a:cubicBezTo>
                    <a:pt x="1761" y="4840"/>
                    <a:pt x="1755" y="4853"/>
                    <a:pt x="1749" y="4898"/>
                  </a:cubicBezTo>
                  <a:cubicBezTo>
                    <a:pt x="1740" y="4960"/>
                    <a:pt x="1749" y="4969"/>
                    <a:pt x="1811" y="4978"/>
                  </a:cubicBezTo>
                  <a:cubicBezTo>
                    <a:pt x="1824" y="4980"/>
                    <a:pt x="1834" y="4981"/>
                    <a:pt x="1842" y="4981"/>
                  </a:cubicBezTo>
                  <a:cubicBezTo>
                    <a:pt x="1874" y="4981"/>
                    <a:pt x="1875" y="4965"/>
                    <a:pt x="1882" y="4916"/>
                  </a:cubicBezTo>
                  <a:cubicBezTo>
                    <a:pt x="1891" y="4862"/>
                    <a:pt x="1891" y="4853"/>
                    <a:pt x="1829" y="4845"/>
                  </a:cubicBezTo>
                  <a:cubicBezTo>
                    <a:pt x="1812" y="4842"/>
                    <a:pt x="1799" y="4840"/>
                    <a:pt x="1788" y="4840"/>
                  </a:cubicBezTo>
                  <a:close/>
                  <a:moveTo>
                    <a:pt x="13125" y="4681"/>
                  </a:moveTo>
                  <a:cubicBezTo>
                    <a:pt x="13116" y="4681"/>
                    <a:pt x="13107" y="4682"/>
                    <a:pt x="13096" y="4684"/>
                  </a:cubicBezTo>
                  <a:cubicBezTo>
                    <a:pt x="13043" y="4702"/>
                    <a:pt x="13016" y="4737"/>
                    <a:pt x="13007" y="4782"/>
                  </a:cubicBezTo>
                  <a:cubicBezTo>
                    <a:pt x="13007" y="4791"/>
                    <a:pt x="12998" y="4809"/>
                    <a:pt x="12998" y="4818"/>
                  </a:cubicBezTo>
                  <a:cubicBezTo>
                    <a:pt x="12989" y="4880"/>
                    <a:pt x="13007" y="4934"/>
                    <a:pt x="13060" y="4960"/>
                  </a:cubicBezTo>
                  <a:cubicBezTo>
                    <a:pt x="13087" y="4977"/>
                    <a:pt x="13118" y="4985"/>
                    <a:pt x="13148" y="4985"/>
                  </a:cubicBezTo>
                  <a:cubicBezTo>
                    <a:pt x="13198" y="4985"/>
                    <a:pt x="13247" y="4964"/>
                    <a:pt x="13275" y="4925"/>
                  </a:cubicBezTo>
                  <a:cubicBezTo>
                    <a:pt x="13310" y="4871"/>
                    <a:pt x="13310" y="4836"/>
                    <a:pt x="13275" y="4791"/>
                  </a:cubicBezTo>
                  <a:cubicBezTo>
                    <a:pt x="13248" y="4764"/>
                    <a:pt x="13230" y="4737"/>
                    <a:pt x="13203" y="4720"/>
                  </a:cubicBezTo>
                  <a:cubicBezTo>
                    <a:pt x="13176" y="4692"/>
                    <a:pt x="13154" y="4681"/>
                    <a:pt x="13125" y="4681"/>
                  </a:cubicBezTo>
                  <a:close/>
                  <a:moveTo>
                    <a:pt x="7478" y="4763"/>
                  </a:moveTo>
                  <a:cubicBezTo>
                    <a:pt x="7421" y="4763"/>
                    <a:pt x="7369" y="4805"/>
                    <a:pt x="7369" y="4862"/>
                  </a:cubicBezTo>
                  <a:cubicBezTo>
                    <a:pt x="7351" y="4934"/>
                    <a:pt x="7404" y="4987"/>
                    <a:pt x="7467" y="4996"/>
                  </a:cubicBezTo>
                  <a:cubicBezTo>
                    <a:pt x="7473" y="4997"/>
                    <a:pt x="7479" y="4997"/>
                    <a:pt x="7485" y="4997"/>
                  </a:cubicBezTo>
                  <a:cubicBezTo>
                    <a:pt x="7547" y="4997"/>
                    <a:pt x="7593" y="4954"/>
                    <a:pt x="7601" y="4889"/>
                  </a:cubicBezTo>
                  <a:cubicBezTo>
                    <a:pt x="7610" y="4827"/>
                    <a:pt x="7556" y="4773"/>
                    <a:pt x="7494" y="4764"/>
                  </a:cubicBezTo>
                  <a:cubicBezTo>
                    <a:pt x="7488" y="4763"/>
                    <a:pt x="7483" y="4763"/>
                    <a:pt x="7478" y="4763"/>
                  </a:cubicBezTo>
                  <a:close/>
                  <a:moveTo>
                    <a:pt x="2486" y="4870"/>
                  </a:moveTo>
                  <a:cubicBezTo>
                    <a:pt x="2451" y="4870"/>
                    <a:pt x="2408" y="4902"/>
                    <a:pt x="2400" y="4934"/>
                  </a:cubicBezTo>
                  <a:cubicBezTo>
                    <a:pt x="2391" y="4969"/>
                    <a:pt x="2435" y="5023"/>
                    <a:pt x="2471" y="5032"/>
                  </a:cubicBezTo>
                  <a:cubicBezTo>
                    <a:pt x="2475" y="5033"/>
                    <a:pt x="2479" y="5033"/>
                    <a:pt x="2483" y="5033"/>
                  </a:cubicBezTo>
                  <a:cubicBezTo>
                    <a:pt x="2518" y="5033"/>
                    <a:pt x="2561" y="5001"/>
                    <a:pt x="2569" y="4969"/>
                  </a:cubicBezTo>
                  <a:cubicBezTo>
                    <a:pt x="2569" y="4934"/>
                    <a:pt x="2534" y="4880"/>
                    <a:pt x="2498" y="4871"/>
                  </a:cubicBezTo>
                  <a:cubicBezTo>
                    <a:pt x="2494" y="4870"/>
                    <a:pt x="2490" y="4870"/>
                    <a:pt x="2486" y="4870"/>
                  </a:cubicBezTo>
                  <a:close/>
                  <a:moveTo>
                    <a:pt x="8160" y="4771"/>
                  </a:moveTo>
                  <a:cubicBezTo>
                    <a:pt x="8141" y="4771"/>
                    <a:pt x="8115" y="4784"/>
                    <a:pt x="8100" y="4791"/>
                  </a:cubicBezTo>
                  <a:cubicBezTo>
                    <a:pt x="8056" y="4809"/>
                    <a:pt x="8038" y="4845"/>
                    <a:pt x="8020" y="4880"/>
                  </a:cubicBezTo>
                  <a:cubicBezTo>
                    <a:pt x="8011" y="4898"/>
                    <a:pt x="8029" y="4934"/>
                    <a:pt x="8038" y="4952"/>
                  </a:cubicBezTo>
                  <a:cubicBezTo>
                    <a:pt x="8047" y="4996"/>
                    <a:pt x="8091" y="5023"/>
                    <a:pt x="8127" y="5032"/>
                  </a:cubicBezTo>
                  <a:cubicBezTo>
                    <a:pt x="8130" y="5034"/>
                    <a:pt x="8135" y="5034"/>
                    <a:pt x="8139" y="5034"/>
                  </a:cubicBezTo>
                  <a:cubicBezTo>
                    <a:pt x="8158" y="5034"/>
                    <a:pt x="8186" y="5021"/>
                    <a:pt x="8207" y="5014"/>
                  </a:cubicBezTo>
                  <a:cubicBezTo>
                    <a:pt x="8252" y="5005"/>
                    <a:pt x="8252" y="4960"/>
                    <a:pt x="8279" y="4925"/>
                  </a:cubicBezTo>
                  <a:cubicBezTo>
                    <a:pt x="8279" y="4898"/>
                    <a:pt x="8270" y="4871"/>
                    <a:pt x="8261" y="4845"/>
                  </a:cubicBezTo>
                  <a:cubicBezTo>
                    <a:pt x="8243" y="4809"/>
                    <a:pt x="8207" y="4791"/>
                    <a:pt x="8172" y="4773"/>
                  </a:cubicBezTo>
                  <a:cubicBezTo>
                    <a:pt x="8168" y="4771"/>
                    <a:pt x="8164" y="4771"/>
                    <a:pt x="8160" y="4771"/>
                  </a:cubicBezTo>
                  <a:close/>
                  <a:moveTo>
                    <a:pt x="3140" y="4896"/>
                  </a:moveTo>
                  <a:cubicBezTo>
                    <a:pt x="3097" y="4896"/>
                    <a:pt x="3076" y="4917"/>
                    <a:pt x="3069" y="4969"/>
                  </a:cubicBezTo>
                  <a:cubicBezTo>
                    <a:pt x="3060" y="5023"/>
                    <a:pt x="3078" y="5050"/>
                    <a:pt x="3140" y="5059"/>
                  </a:cubicBezTo>
                  <a:cubicBezTo>
                    <a:pt x="3150" y="5060"/>
                    <a:pt x="3159" y="5061"/>
                    <a:pt x="3167" y="5061"/>
                  </a:cubicBezTo>
                  <a:cubicBezTo>
                    <a:pt x="3211" y="5061"/>
                    <a:pt x="3231" y="5040"/>
                    <a:pt x="3238" y="4987"/>
                  </a:cubicBezTo>
                  <a:cubicBezTo>
                    <a:pt x="3238" y="4934"/>
                    <a:pt x="3221" y="4907"/>
                    <a:pt x="3167" y="4898"/>
                  </a:cubicBezTo>
                  <a:cubicBezTo>
                    <a:pt x="3157" y="4897"/>
                    <a:pt x="3148" y="4896"/>
                    <a:pt x="3140" y="4896"/>
                  </a:cubicBezTo>
                  <a:close/>
                  <a:moveTo>
                    <a:pt x="8832" y="4818"/>
                  </a:moveTo>
                  <a:cubicBezTo>
                    <a:pt x="8796" y="4818"/>
                    <a:pt x="8760" y="4827"/>
                    <a:pt x="8734" y="4845"/>
                  </a:cubicBezTo>
                  <a:cubicBezTo>
                    <a:pt x="8716" y="4862"/>
                    <a:pt x="8698" y="4898"/>
                    <a:pt x="8689" y="4925"/>
                  </a:cubicBezTo>
                  <a:cubicBezTo>
                    <a:pt x="8671" y="4960"/>
                    <a:pt x="8698" y="4996"/>
                    <a:pt x="8716" y="5032"/>
                  </a:cubicBezTo>
                  <a:cubicBezTo>
                    <a:pt x="8725" y="5050"/>
                    <a:pt x="8760" y="5076"/>
                    <a:pt x="8796" y="5076"/>
                  </a:cubicBezTo>
                  <a:cubicBezTo>
                    <a:pt x="8803" y="5079"/>
                    <a:pt x="8812" y="5080"/>
                    <a:pt x="8821" y="5080"/>
                  </a:cubicBezTo>
                  <a:cubicBezTo>
                    <a:pt x="8846" y="5080"/>
                    <a:pt x="8875" y="5072"/>
                    <a:pt x="8894" y="5059"/>
                  </a:cubicBezTo>
                  <a:cubicBezTo>
                    <a:pt x="8921" y="5041"/>
                    <a:pt x="8930" y="5005"/>
                    <a:pt x="8957" y="4969"/>
                  </a:cubicBezTo>
                  <a:cubicBezTo>
                    <a:pt x="8939" y="4934"/>
                    <a:pt x="8939" y="4889"/>
                    <a:pt x="8921" y="4862"/>
                  </a:cubicBezTo>
                  <a:cubicBezTo>
                    <a:pt x="8894" y="4845"/>
                    <a:pt x="8868" y="4818"/>
                    <a:pt x="8832" y="4818"/>
                  </a:cubicBezTo>
                  <a:close/>
                  <a:moveTo>
                    <a:pt x="9453" y="4841"/>
                  </a:moveTo>
                  <a:cubicBezTo>
                    <a:pt x="9389" y="4841"/>
                    <a:pt x="9348" y="4890"/>
                    <a:pt x="9340" y="4952"/>
                  </a:cubicBezTo>
                  <a:cubicBezTo>
                    <a:pt x="9322" y="5032"/>
                    <a:pt x="9376" y="5094"/>
                    <a:pt x="9447" y="5103"/>
                  </a:cubicBezTo>
                  <a:cubicBezTo>
                    <a:pt x="9454" y="5104"/>
                    <a:pt x="9461" y="5104"/>
                    <a:pt x="9467" y="5104"/>
                  </a:cubicBezTo>
                  <a:cubicBezTo>
                    <a:pt x="9538" y="5104"/>
                    <a:pt x="9591" y="5061"/>
                    <a:pt x="9599" y="4987"/>
                  </a:cubicBezTo>
                  <a:cubicBezTo>
                    <a:pt x="9608" y="4907"/>
                    <a:pt x="9563" y="4853"/>
                    <a:pt x="9483" y="4845"/>
                  </a:cubicBezTo>
                  <a:cubicBezTo>
                    <a:pt x="9473" y="4842"/>
                    <a:pt x="9462" y="4841"/>
                    <a:pt x="9453" y="4841"/>
                  </a:cubicBezTo>
                  <a:close/>
                  <a:moveTo>
                    <a:pt x="3791" y="4932"/>
                  </a:moveTo>
                  <a:cubicBezTo>
                    <a:pt x="3748" y="4932"/>
                    <a:pt x="3728" y="4953"/>
                    <a:pt x="3720" y="5005"/>
                  </a:cubicBezTo>
                  <a:cubicBezTo>
                    <a:pt x="3711" y="5068"/>
                    <a:pt x="3729" y="5094"/>
                    <a:pt x="3783" y="5103"/>
                  </a:cubicBezTo>
                  <a:cubicBezTo>
                    <a:pt x="3792" y="5105"/>
                    <a:pt x="3801" y="5105"/>
                    <a:pt x="3810" y="5105"/>
                  </a:cubicBezTo>
                  <a:cubicBezTo>
                    <a:pt x="3853" y="5105"/>
                    <a:pt x="3873" y="5084"/>
                    <a:pt x="3881" y="5032"/>
                  </a:cubicBezTo>
                  <a:cubicBezTo>
                    <a:pt x="3890" y="4969"/>
                    <a:pt x="3872" y="4943"/>
                    <a:pt x="3818" y="4934"/>
                  </a:cubicBezTo>
                  <a:cubicBezTo>
                    <a:pt x="3808" y="4932"/>
                    <a:pt x="3799" y="4932"/>
                    <a:pt x="3791" y="4932"/>
                  </a:cubicBezTo>
                  <a:close/>
                  <a:moveTo>
                    <a:pt x="4473" y="4941"/>
                  </a:moveTo>
                  <a:cubicBezTo>
                    <a:pt x="4425" y="4941"/>
                    <a:pt x="4379" y="4983"/>
                    <a:pt x="4371" y="5032"/>
                  </a:cubicBezTo>
                  <a:cubicBezTo>
                    <a:pt x="4362" y="5085"/>
                    <a:pt x="4398" y="5139"/>
                    <a:pt x="4452" y="5148"/>
                  </a:cubicBezTo>
                  <a:cubicBezTo>
                    <a:pt x="4505" y="5148"/>
                    <a:pt x="4559" y="5112"/>
                    <a:pt x="4568" y="5059"/>
                  </a:cubicBezTo>
                  <a:cubicBezTo>
                    <a:pt x="4576" y="5005"/>
                    <a:pt x="4541" y="4952"/>
                    <a:pt x="4487" y="4943"/>
                  </a:cubicBezTo>
                  <a:cubicBezTo>
                    <a:pt x="4483" y="4942"/>
                    <a:pt x="4478" y="4941"/>
                    <a:pt x="4473" y="4941"/>
                  </a:cubicBezTo>
                  <a:close/>
                  <a:moveTo>
                    <a:pt x="10116" y="4878"/>
                  </a:moveTo>
                  <a:cubicBezTo>
                    <a:pt x="10091" y="4878"/>
                    <a:pt x="10073" y="4895"/>
                    <a:pt x="10054" y="4907"/>
                  </a:cubicBezTo>
                  <a:cubicBezTo>
                    <a:pt x="10009" y="4934"/>
                    <a:pt x="10009" y="4969"/>
                    <a:pt x="10000" y="5005"/>
                  </a:cubicBezTo>
                  <a:cubicBezTo>
                    <a:pt x="9992" y="5041"/>
                    <a:pt x="10009" y="5068"/>
                    <a:pt x="10027" y="5103"/>
                  </a:cubicBezTo>
                  <a:cubicBezTo>
                    <a:pt x="10054" y="5139"/>
                    <a:pt x="10090" y="5139"/>
                    <a:pt x="10125" y="5148"/>
                  </a:cubicBezTo>
                  <a:cubicBezTo>
                    <a:pt x="10132" y="5149"/>
                    <a:pt x="10138" y="5150"/>
                    <a:pt x="10144" y="5150"/>
                  </a:cubicBezTo>
                  <a:cubicBezTo>
                    <a:pt x="10171" y="5150"/>
                    <a:pt x="10194" y="5136"/>
                    <a:pt x="10224" y="5121"/>
                  </a:cubicBezTo>
                  <a:cubicBezTo>
                    <a:pt x="10250" y="5103"/>
                    <a:pt x="10259" y="5068"/>
                    <a:pt x="10268" y="5032"/>
                  </a:cubicBezTo>
                  <a:cubicBezTo>
                    <a:pt x="10277" y="4996"/>
                    <a:pt x="10268" y="4969"/>
                    <a:pt x="10241" y="4934"/>
                  </a:cubicBezTo>
                  <a:cubicBezTo>
                    <a:pt x="10219" y="4904"/>
                    <a:pt x="10203" y="4887"/>
                    <a:pt x="10173" y="4887"/>
                  </a:cubicBezTo>
                  <a:cubicBezTo>
                    <a:pt x="10167" y="4887"/>
                    <a:pt x="10160" y="4888"/>
                    <a:pt x="10152" y="4889"/>
                  </a:cubicBezTo>
                  <a:cubicBezTo>
                    <a:pt x="10139" y="4881"/>
                    <a:pt x="10127" y="4878"/>
                    <a:pt x="10116" y="4878"/>
                  </a:cubicBezTo>
                  <a:close/>
                  <a:moveTo>
                    <a:pt x="5129" y="4986"/>
                  </a:moveTo>
                  <a:cubicBezTo>
                    <a:pt x="5076" y="4986"/>
                    <a:pt x="5040" y="5020"/>
                    <a:pt x="5040" y="5076"/>
                  </a:cubicBezTo>
                  <a:cubicBezTo>
                    <a:pt x="5031" y="5130"/>
                    <a:pt x="5058" y="5175"/>
                    <a:pt x="5121" y="5184"/>
                  </a:cubicBezTo>
                  <a:cubicBezTo>
                    <a:pt x="5128" y="5185"/>
                    <a:pt x="5136" y="5185"/>
                    <a:pt x="5143" y="5185"/>
                  </a:cubicBezTo>
                  <a:cubicBezTo>
                    <a:pt x="5194" y="5185"/>
                    <a:pt x="5229" y="5158"/>
                    <a:pt x="5237" y="5103"/>
                  </a:cubicBezTo>
                  <a:cubicBezTo>
                    <a:pt x="5246" y="5041"/>
                    <a:pt x="5210" y="4996"/>
                    <a:pt x="5147" y="4987"/>
                  </a:cubicBezTo>
                  <a:cubicBezTo>
                    <a:pt x="5141" y="4986"/>
                    <a:pt x="5135" y="4986"/>
                    <a:pt x="5129" y="4986"/>
                  </a:cubicBezTo>
                  <a:close/>
                  <a:moveTo>
                    <a:pt x="10801" y="4896"/>
                  </a:moveTo>
                  <a:cubicBezTo>
                    <a:pt x="10770" y="4896"/>
                    <a:pt x="10736" y="4910"/>
                    <a:pt x="10714" y="4925"/>
                  </a:cubicBezTo>
                  <a:cubicBezTo>
                    <a:pt x="10687" y="4952"/>
                    <a:pt x="10661" y="4987"/>
                    <a:pt x="10661" y="5023"/>
                  </a:cubicBezTo>
                  <a:cubicBezTo>
                    <a:pt x="10652" y="5059"/>
                    <a:pt x="10661" y="5103"/>
                    <a:pt x="10687" y="5130"/>
                  </a:cubicBezTo>
                  <a:cubicBezTo>
                    <a:pt x="10714" y="5157"/>
                    <a:pt x="10750" y="5175"/>
                    <a:pt x="10786" y="5192"/>
                  </a:cubicBezTo>
                  <a:cubicBezTo>
                    <a:pt x="10821" y="5184"/>
                    <a:pt x="10866" y="5175"/>
                    <a:pt x="10893" y="5157"/>
                  </a:cubicBezTo>
                  <a:cubicBezTo>
                    <a:pt x="10919" y="5130"/>
                    <a:pt x="10946" y="5094"/>
                    <a:pt x="10946" y="5059"/>
                  </a:cubicBezTo>
                  <a:cubicBezTo>
                    <a:pt x="10955" y="5023"/>
                    <a:pt x="10937" y="4978"/>
                    <a:pt x="10910" y="4952"/>
                  </a:cubicBezTo>
                  <a:cubicBezTo>
                    <a:pt x="10893" y="4925"/>
                    <a:pt x="10848" y="4898"/>
                    <a:pt x="10821" y="4898"/>
                  </a:cubicBezTo>
                  <a:cubicBezTo>
                    <a:pt x="10815" y="4896"/>
                    <a:pt x="10808" y="4896"/>
                    <a:pt x="10801" y="4896"/>
                  </a:cubicBezTo>
                  <a:close/>
                  <a:moveTo>
                    <a:pt x="135" y="5093"/>
                  </a:moveTo>
                  <a:cubicBezTo>
                    <a:pt x="98" y="5093"/>
                    <a:pt x="71" y="5118"/>
                    <a:pt x="71" y="5157"/>
                  </a:cubicBezTo>
                  <a:cubicBezTo>
                    <a:pt x="62" y="5192"/>
                    <a:pt x="98" y="5219"/>
                    <a:pt x="125" y="5228"/>
                  </a:cubicBezTo>
                  <a:cubicBezTo>
                    <a:pt x="161" y="5228"/>
                    <a:pt x="196" y="5201"/>
                    <a:pt x="205" y="5166"/>
                  </a:cubicBezTo>
                  <a:cubicBezTo>
                    <a:pt x="205" y="5139"/>
                    <a:pt x="178" y="5103"/>
                    <a:pt x="152" y="5094"/>
                  </a:cubicBezTo>
                  <a:cubicBezTo>
                    <a:pt x="146" y="5093"/>
                    <a:pt x="140" y="5093"/>
                    <a:pt x="135" y="5093"/>
                  </a:cubicBezTo>
                  <a:close/>
                  <a:moveTo>
                    <a:pt x="5825" y="4996"/>
                  </a:moveTo>
                  <a:cubicBezTo>
                    <a:pt x="5799" y="5005"/>
                    <a:pt x="5772" y="5014"/>
                    <a:pt x="5745" y="5023"/>
                  </a:cubicBezTo>
                  <a:cubicBezTo>
                    <a:pt x="5709" y="5032"/>
                    <a:pt x="5701" y="5068"/>
                    <a:pt x="5692" y="5094"/>
                  </a:cubicBezTo>
                  <a:cubicBezTo>
                    <a:pt x="5683" y="5121"/>
                    <a:pt x="5701" y="5148"/>
                    <a:pt x="5709" y="5175"/>
                  </a:cubicBezTo>
                  <a:cubicBezTo>
                    <a:pt x="5718" y="5210"/>
                    <a:pt x="5763" y="5201"/>
                    <a:pt x="5790" y="5228"/>
                  </a:cubicBezTo>
                  <a:cubicBezTo>
                    <a:pt x="5808" y="5210"/>
                    <a:pt x="5852" y="5228"/>
                    <a:pt x="5879" y="5201"/>
                  </a:cubicBezTo>
                  <a:cubicBezTo>
                    <a:pt x="5897" y="5184"/>
                    <a:pt x="5897" y="5148"/>
                    <a:pt x="5915" y="5130"/>
                  </a:cubicBezTo>
                  <a:cubicBezTo>
                    <a:pt x="5897" y="5103"/>
                    <a:pt x="5915" y="5076"/>
                    <a:pt x="5897" y="5050"/>
                  </a:cubicBezTo>
                  <a:cubicBezTo>
                    <a:pt x="5879" y="5014"/>
                    <a:pt x="5834" y="5032"/>
                    <a:pt x="5825" y="4996"/>
                  </a:cubicBezTo>
                  <a:close/>
                  <a:moveTo>
                    <a:pt x="11474" y="4933"/>
                  </a:moveTo>
                  <a:cubicBezTo>
                    <a:pt x="11406" y="4933"/>
                    <a:pt x="11329" y="4984"/>
                    <a:pt x="11321" y="5059"/>
                  </a:cubicBezTo>
                  <a:cubicBezTo>
                    <a:pt x="11321" y="5094"/>
                    <a:pt x="11321" y="5130"/>
                    <a:pt x="11339" y="5166"/>
                  </a:cubicBezTo>
                  <a:cubicBezTo>
                    <a:pt x="11365" y="5201"/>
                    <a:pt x="11410" y="5210"/>
                    <a:pt x="11446" y="5237"/>
                  </a:cubicBezTo>
                  <a:cubicBezTo>
                    <a:pt x="11481" y="5228"/>
                    <a:pt x="11526" y="5228"/>
                    <a:pt x="11553" y="5201"/>
                  </a:cubicBezTo>
                  <a:cubicBezTo>
                    <a:pt x="11588" y="5175"/>
                    <a:pt x="11606" y="5148"/>
                    <a:pt x="11615" y="5103"/>
                  </a:cubicBezTo>
                  <a:cubicBezTo>
                    <a:pt x="11624" y="5032"/>
                    <a:pt x="11571" y="4952"/>
                    <a:pt x="11490" y="4934"/>
                  </a:cubicBezTo>
                  <a:cubicBezTo>
                    <a:pt x="11485" y="4933"/>
                    <a:pt x="11480" y="4933"/>
                    <a:pt x="11474" y="4933"/>
                  </a:cubicBezTo>
                  <a:close/>
                  <a:moveTo>
                    <a:pt x="12149" y="4960"/>
                  </a:moveTo>
                  <a:cubicBezTo>
                    <a:pt x="12068" y="4960"/>
                    <a:pt x="11998" y="5011"/>
                    <a:pt x="11990" y="5085"/>
                  </a:cubicBezTo>
                  <a:cubicBezTo>
                    <a:pt x="11972" y="5166"/>
                    <a:pt x="12034" y="5246"/>
                    <a:pt x="12115" y="5255"/>
                  </a:cubicBezTo>
                  <a:cubicBezTo>
                    <a:pt x="12124" y="5257"/>
                    <a:pt x="12133" y="5258"/>
                    <a:pt x="12143" y="5258"/>
                  </a:cubicBezTo>
                  <a:cubicBezTo>
                    <a:pt x="12213" y="5258"/>
                    <a:pt x="12276" y="5201"/>
                    <a:pt x="12284" y="5130"/>
                  </a:cubicBezTo>
                  <a:cubicBezTo>
                    <a:pt x="12293" y="5059"/>
                    <a:pt x="12240" y="4978"/>
                    <a:pt x="12168" y="4960"/>
                  </a:cubicBezTo>
                  <a:cubicBezTo>
                    <a:pt x="12162" y="4960"/>
                    <a:pt x="12155" y="4960"/>
                    <a:pt x="12149" y="4960"/>
                  </a:cubicBezTo>
                  <a:close/>
                  <a:moveTo>
                    <a:pt x="798" y="5137"/>
                  </a:moveTo>
                  <a:cubicBezTo>
                    <a:pt x="767" y="5137"/>
                    <a:pt x="740" y="5161"/>
                    <a:pt x="740" y="5192"/>
                  </a:cubicBezTo>
                  <a:cubicBezTo>
                    <a:pt x="732" y="5228"/>
                    <a:pt x="758" y="5264"/>
                    <a:pt x="794" y="5273"/>
                  </a:cubicBezTo>
                  <a:cubicBezTo>
                    <a:pt x="830" y="5273"/>
                    <a:pt x="865" y="5246"/>
                    <a:pt x="865" y="5210"/>
                  </a:cubicBezTo>
                  <a:cubicBezTo>
                    <a:pt x="874" y="5175"/>
                    <a:pt x="848" y="5139"/>
                    <a:pt x="812" y="5139"/>
                  </a:cubicBezTo>
                  <a:cubicBezTo>
                    <a:pt x="807" y="5138"/>
                    <a:pt x="802" y="5137"/>
                    <a:pt x="798" y="5137"/>
                  </a:cubicBezTo>
                  <a:close/>
                  <a:moveTo>
                    <a:pt x="6477" y="5041"/>
                  </a:moveTo>
                  <a:cubicBezTo>
                    <a:pt x="6423" y="5041"/>
                    <a:pt x="6361" y="5085"/>
                    <a:pt x="6352" y="5139"/>
                  </a:cubicBezTo>
                  <a:cubicBezTo>
                    <a:pt x="6343" y="5201"/>
                    <a:pt x="6405" y="5273"/>
                    <a:pt x="6459" y="5273"/>
                  </a:cubicBezTo>
                  <a:cubicBezTo>
                    <a:pt x="6463" y="5273"/>
                    <a:pt x="6467" y="5274"/>
                    <a:pt x="6471" y="5274"/>
                  </a:cubicBezTo>
                  <a:cubicBezTo>
                    <a:pt x="6523" y="5274"/>
                    <a:pt x="6584" y="5223"/>
                    <a:pt x="6584" y="5166"/>
                  </a:cubicBezTo>
                  <a:cubicBezTo>
                    <a:pt x="6593" y="5112"/>
                    <a:pt x="6539" y="5041"/>
                    <a:pt x="6477" y="5041"/>
                  </a:cubicBezTo>
                  <a:close/>
                  <a:moveTo>
                    <a:pt x="1440" y="5161"/>
                  </a:moveTo>
                  <a:cubicBezTo>
                    <a:pt x="1414" y="5161"/>
                    <a:pt x="1407" y="5174"/>
                    <a:pt x="1401" y="5219"/>
                  </a:cubicBezTo>
                  <a:cubicBezTo>
                    <a:pt x="1392" y="5282"/>
                    <a:pt x="1401" y="5282"/>
                    <a:pt x="1454" y="5291"/>
                  </a:cubicBezTo>
                  <a:cubicBezTo>
                    <a:pt x="1472" y="5293"/>
                    <a:pt x="1486" y="5295"/>
                    <a:pt x="1496" y="5295"/>
                  </a:cubicBezTo>
                  <a:cubicBezTo>
                    <a:pt x="1522" y="5295"/>
                    <a:pt x="1528" y="5284"/>
                    <a:pt x="1534" y="5246"/>
                  </a:cubicBezTo>
                  <a:cubicBezTo>
                    <a:pt x="1543" y="5175"/>
                    <a:pt x="1543" y="5175"/>
                    <a:pt x="1481" y="5166"/>
                  </a:cubicBezTo>
                  <a:cubicBezTo>
                    <a:pt x="1464" y="5163"/>
                    <a:pt x="1451" y="5161"/>
                    <a:pt x="1440" y="5161"/>
                  </a:cubicBezTo>
                  <a:close/>
                  <a:moveTo>
                    <a:pt x="7127" y="5066"/>
                  </a:moveTo>
                  <a:cubicBezTo>
                    <a:pt x="7064" y="5066"/>
                    <a:pt x="7029" y="5095"/>
                    <a:pt x="7021" y="5166"/>
                  </a:cubicBezTo>
                  <a:cubicBezTo>
                    <a:pt x="7012" y="5246"/>
                    <a:pt x="7039" y="5291"/>
                    <a:pt x="7119" y="5299"/>
                  </a:cubicBezTo>
                  <a:cubicBezTo>
                    <a:pt x="7129" y="5301"/>
                    <a:pt x="7138" y="5301"/>
                    <a:pt x="7147" y="5301"/>
                  </a:cubicBezTo>
                  <a:cubicBezTo>
                    <a:pt x="7210" y="5301"/>
                    <a:pt x="7245" y="5272"/>
                    <a:pt x="7253" y="5201"/>
                  </a:cubicBezTo>
                  <a:cubicBezTo>
                    <a:pt x="7262" y="5121"/>
                    <a:pt x="7235" y="5076"/>
                    <a:pt x="7155" y="5068"/>
                  </a:cubicBezTo>
                  <a:cubicBezTo>
                    <a:pt x="7145" y="5066"/>
                    <a:pt x="7136" y="5066"/>
                    <a:pt x="7127" y="5066"/>
                  </a:cubicBezTo>
                  <a:close/>
                  <a:moveTo>
                    <a:pt x="12796" y="5003"/>
                  </a:moveTo>
                  <a:cubicBezTo>
                    <a:pt x="12762" y="5003"/>
                    <a:pt x="12734" y="5017"/>
                    <a:pt x="12712" y="5032"/>
                  </a:cubicBezTo>
                  <a:cubicBezTo>
                    <a:pt x="12686" y="5050"/>
                    <a:pt x="12659" y="5085"/>
                    <a:pt x="12650" y="5130"/>
                  </a:cubicBezTo>
                  <a:cubicBezTo>
                    <a:pt x="12650" y="5175"/>
                    <a:pt x="12650" y="5219"/>
                    <a:pt x="12677" y="5246"/>
                  </a:cubicBezTo>
                  <a:cubicBezTo>
                    <a:pt x="12698" y="5268"/>
                    <a:pt x="12714" y="5307"/>
                    <a:pt x="12748" y="5307"/>
                  </a:cubicBezTo>
                  <a:cubicBezTo>
                    <a:pt x="12756" y="5307"/>
                    <a:pt x="12765" y="5305"/>
                    <a:pt x="12775" y="5299"/>
                  </a:cubicBezTo>
                  <a:cubicBezTo>
                    <a:pt x="12788" y="5308"/>
                    <a:pt x="12802" y="5311"/>
                    <a:pt x="12815" y="5311"/>
                  </a:cubicBezTo>
                  <a:cubicBezTo>
                    <a:pt x="12845" y="5311"/>
                    <a:pt x="12872" y="5294"/>
                    <a:pt x="12891" y="5282"/>
                  </a:cubicBezTo>
                  <a:cubicBezTo>
                    <a:pt x="12927" y="5255"/>
                    <a:pt x="12944" y="5219"/>
                    <a:pt x="12953" y="5175"/>
                  </a:cubicBezTo>
                  <a:cubicBezTo>
                    <a:pt x="12962" y="5130"/>
                    <a:pt x="12944" y="5085"/>
                    <a:pt x="12927" y="5059"/>
                  </a:cubicBezTo>
                  <a:cubicBezTo>
                    <a:pt x="12900" y="5032"/>
                    <a:pt x="12864" y="5014"/>
                    <a:pt x="12820" y="5005"/>
                  </a:cubicBezTo>
                  <a:cubicBezTo>
                    <a:pt x="12811" y="5003"/>
                    <a:pt x="12803" y="5003"/>
                    <a:pt x="12796" y="5003"/>
                  </a:cubicBezTo>
                  <a:close/>
                  <a:moveTo>
                    <a:pt x="13450" y="5025"/>
                  </a:moveTo>
                  <a:cubicBezTo>
                    <a:pt x="13379" y="5025"/>
                    <a:pt x="13334" y="5076"/>
                    <a:pt x="13319" y="5157"/>
                  </a:cubicBezTo>
                  <a:cubicBezTo>
                    <a:pt x="13310" y="5219"/>
                    <a:pt x="13319" y="5273"/>
                    <a:pt x="13382" y="5308"/>
                  </a:cubicBezTo>
                  <a:cubicBezTo>
                    <a:pt x="13409" y="5324"/>
                    <a:pt x="13445" y="5335"/>
                    <a:pt x="13481" y="5335"/>
                  </a:cubicBezTo>
                  <a:cubicBezTo>
                    <a:pt x="13526" y="5335"/>
                    <a:pt x="13571" y="5318"/>
                    <a:pt x="13596" y="5273"/>
                  </a:cubicBezTo>
                  <a:cubicBezTo>
                    <a:pt x="13622" y="5228"/>
                    <a:pt x="13614" y="5184"/>
                    <a:pt x="13622" y="5148"/>
                  </a:cubicBezTo>
                  <a:cubicBezTo>
                    <a:pt x="13622" y="5139"/>
                    <a:pt x="13622" y="5139"/>
                    <a:pt x="13622" y="5139"/>
                  </a:cubicBezTo>
                  <a:cubicBezTo>
                    <a:pt x="13578" y="5103"/>
                    <a:pt x="13551" y="5050"/>
                    <a:pt x="13498" y="5032"/>
                  </a:cubicBezTo>
                  <a:cubicBezTo>
                    <a:pt x="13481" y="5027"/>
                    <a:pt x="13465" y="5025"/>
                    <a:pt x="13450" y="5025"/>
                  </a:cubicBezTo>
                  <a:close/>
                  <a:moveTo>
                    <a:pt x="7788" y="5110"/>
                  </a:moveTo>
                  <a:cubicBezTo>
                    <a:pt x="7726" y="5110"/>
                    <a:pt x="7698" y="5140"/>
                    <a:pt x="7690" y="5210"/>
                  </a:cubicBezTo>
                  <a:cubicBezTo>
                    <a:pt x="7672" y="5291"/>
                    <a:pt x="7708" y="5326"/>
                    <a:pt x="7788" y="5344"/>
                  </a:cubicBezTo>
                  <a:cubicBezTo>
                    <a:pt x="7798" y="5345"/>
                    <a:pt x="7807" y="5346"/>
                    <a:pt x="7815" y="5346"/>
                  </a:cubicBezTo>
                  <a:cubicBezTo>
                    <a:pt x="7877" y="5346"/>
                    <a:pt x="7906" y="5316"/>
                    <a:pt x="7922" y="5237"/>
                  </a:cubicBezTo>
                  <a:cubicBezTo>
                    <a:pt x="7931" y="5157"/>
                    <a:pt x="7904" y="5121"/>
                    <a:pt x="7815" y="5112"/>
                  </a:cubicBezTo>
                  <a:cubicBezTo>
                    <a:pt x="7805" y="5111"/>
                    <a:pt x="7796" y="5110"/>
                    <a:pt x="7788" y="5110"/>
                  </a:cubicBezTo>
                  <a:close/>
                  <a:moveTo>
                    <a:pt x="2143" y="5191"/>
                  </a:moveTo>
                  <a:cubicBezTo>
                    <a:pt x="2113" y="5191"/>
                    <a:pt x="2052" y="5239"/>
                    <a:pt x="2052" y="5264"/>
                  </a:cubicBezTo>
                  <a:cubicBezTo>
                    <a:pt x="2052" y="5291"/>
                    <a:pt x="2096" y="5353"/>
                    <a:pt x="2123" y="5353"/>
                  </a:cubicBezTo>
                  <a:cubicBezTo>
                    <a:pt x="2150" y="5353"/>
                    <a:pt x="2212" y="5308"/>
                    <a:pt x="2221" y="5282"/>
                  </a:cubicBezTo>
                  <a:cubicBezTo>
                    <a:pt x="2221" y="5255"/>
                    <a:pt x="2177" y="5192"/>
                    <a:pt x="2150" y="5192"/>
                  </a:cubicBezTo>
                  <a:cubicBezTo>
                    <a:pt x="2148" y="5192"/>
                    <a:pt x="2146" y="5191"/>
                    <a:pt x="2143" y="5191"/>
                  </a:cubicBezTo>
                  <a:close/>
                  <a:moveTo>
                    <a:pt x="8463" y="5118"/>
                  </a:moveTo>
                  <a:cubicBezTo>
                    <a:pt x="8408" y="5118"/>
                    <a:pt x="8331" y="5173"/>
                    <a:pt x="8323" y="5228"/>
                  </a:cubicBezTo>
                  <a:cubicBezTo>
                    <a:pt x="8314" y="5282"/>
                    <a:pt x="8377" y="5371"/>
                    <a:pt x="8430" y="5380"/>
                  </a:cubicBezTo>
                  <a:cubicBezTo>
                    <a:pt x="8434" y="5380"/>
                    <a:pt x="8437" y="5381"/>
                    <a:pt x="8441" y="5381"/>
                  </a:cubicBezTo>
                  <a:cubicBezTo>
                    <a:pt x="8495" y="5381"/>
                    <a:pt x="8574" y="5323"/>
                    <a:pt x="8582" y="5273"/>
                  </a:cubicBezTo>
                  <a:cubicBezTo>
                    <a:pt x="8591" y="5219"/>
                    <a:pt x="8537" y="5130"/>
                    <a:pt x="8484" y="5121"/>
                  </a:cubicBezTo>
                  <a:cubicBezTo>
                    <a:pt x="8478" y="5119"/>
                    <a:pt x="8471" y="5118"/>
                    <a:pt x="8463" y="5118"/>
                  </a:cubicBezTo>
                  <a:close/>
                  <a:moveTo>
                    <a:pt x="2777" y="5214"/>
                  </a:moveTo>
                  <a:cubicBezTo>
                    <a:pt x="2742" y="5214"/>
                    <a:pt x="2710" y="5245"/>
                    <a:pt x="2703" y="5282"/>
                  </a:cubicBezTo>
                  <a:cubicBezTo>
                    <a:pt x="2703" y="5326"/>
                    <a:pt x="2730" y="5371"/>
                    <a:pt x="2774" y="5380"/>
                  </a:cubicBezTo>
                  <a:cubicBezTo>
                    <a:pt x="2779" y="5381"/>
                    <a:pt x="2784" y="5381"/>
                    <a:pt x="2788" y="5381"/>
                  </a:cubicBezTo>
                  <a:cubicBezTo>
                    <a:pt x="2828" y="5381"/>
                    <a:pt x="2865" y="5348"/>
                    <a:pt x="2873" y="5308"/>
                  </a:cubicBezTo>
                  <a:cubicBezTo>
                    <a:pt x="2882" y="5264"/>
                    <a:pt x="2855" y="5228"/>
                    <a:pt x="2801" y="5219"/>
                  </a:cubicBezTo>
                  <a:cubicBezTo>
                    <a:pt x="2793" y="5216"/>
                    <a:pt x="2785" y="5214"/>
                    <a:pt x="2777" y="5214"/>
                  </a:cubicBezTo>
                  <a:close/>
                  <a:moveTo>
                    <a:pt x="9121" y="5164"/>
                  </a:moveTo>
                  <a:cubicBezTo>
                    <a:pt x="9052" y="5164"/>
                    <a:pt x="9000" y="5200"/>
                    <a:pt x="8992" y="5273"/>
                  </a:cubicBezTo>
                  <a:cubicBezTo>
                    <a:pt x="8975" y="5353"/>
                    <a:pt x="9019" y="5415"/>
                    <a:pt x="9099" y="5424"/>
                  </a:cubicBezTo>
                  <a:cubicBezTo>
                    <a:pt x="9106" y="5425"/>
                    <a:pt x="9113" y="5425"/>
                    <a:pt x="9119" y="5425"/>
                  </a:cubicBezTo>
                  <a:cubicBezTo>
                    <a:pt x="9189" y="5425"/>
                    <a:pt x="9235" y="5383"/>
                    <a:pt x="9251" y="5317"/>
                  </a:cubicBezTo>
                  <a:cubicBezTo>
                    <a:pt x="9269" y="5246"/>
                    <a:pt x="9207" y="5166"/>
                    <a:pt x="9144" y="5166"/>
                  </a:cubicBezTo>
                  <a:cubicBezTo>
                    <a:pt x="9136" y="5165"/>
                    <a:pt x="9128" y="5164"/>
                    <a:pt x="9121" y="5164"/>
                  </a:cubicBezTo>
                  <a:close/>
                  <a:moveTo>
                    <a:pt x="3443" y="5253"/>
                  </a:moveTo>
                  <a:cubicBezTo>
                    <a:pt x="3400" y="5253"/>
                    <a:pt x="3380" y="5274"/>
                    <a:pt x="3372" y="5326"/>
                  </a:cubicBezTo>
                  <a:cubicBezTo>
                    <a:pt x="3363" y="5389"/>
                    <a:pt x="3381" y="5415"/>
                    <a:pt x="3444" y="5424"/>
                  </a:cubicBezTo>
                  <a:cubicBezTo>
                    <a:pt x="3450" y="5426"/>
                    <a:pt x="3457" y="5426"/>
                    <a:pt x="3463" y="5426"/>
                  </a:cubicBezTo>
                  <a:cubicBezTo>
                    <a:pt x="3504" y="5426"/>
                    <a:pt x="3525" y="5400"/>
                    <a:pt x="3533" y="5353"/>
                  </a:cubicBezTo>
                  <a:cubicBezTo>
                    <a:pt x="3542" y="5291"/>
                    <a:pt x="3524" y="5264"/>
                    <a:pt x="3470" y="5255"/>
                  </a:cubicBezTo>
                  <a:cubicBezTo>
                    <a:pt x="3460" y="5253"/>
                    <a:pt x="3451" y="5253"/>
                    <a:pt x="3443" y="5253"/>
                  </a:cubicBezTo>
                  <a:close/>
                  <a:moveTo>
                    <a:pt x="9787" y="5183"/>
                  </a:moveTo>
                  <a:cubicBezTo>
                    <a:pt x="9716" y="5183"/>
                    <a:pt x="9669" y="5233"/>
                    <a:pt x="9653" y="5299"/>
                  </a:cubicBezTo>
                  <a:cubicBezTo>
                    <a:pt x="9644" y="5380"/>
                    <a:pt x="9697" y="5442"/>
                    <a:pt x="9769" y="5451"/>
                  </a:cubicBezTo>
                  <a:cubicBezTo>
                    <a:pt x="9775" y="5452"/>
                    <a:pt x="9782" y="5452"/>
                    <a:pt x="9789" y="5452"/>
                  </a:cubicBezTo>
                  <a:cubicBezTo>
                    <a:pt x="9859" y="5452"/>
                    <a:pt x="9912" y="5409"/>
                    <a:pt x="9920" y="5335"/>
                  </a:cubicBezTo>
                  <a:cubicBezTo>
                    <a:pt x="9929" y="5255"/>
                    <a:pt x="9885" y="5201"/>
                    <a:pt x="9804" y="5184"/>
                  </a:cubicBezTo>
                  <a:cubicBezTo>
                    <a:pt x="9798" y="5183"/>
                    <a:pt x="9793" y="5183"/>
                    <a:pt x="9787" y="5183"/>
                  </a:cubicBezTo>
                  <a:close/>
                  <a:moveTo>
                    <a:pt x="4139" y="5264"/>
                  </a:moveTo>
                  <a:cubicBezTo>
                    <a:pt x="4086" y="5264"/>
                    <a:pt x="4032" y="5299"/>
                    <a:pt x="4023" y="5353"/>
                  </a:cubicBezTo>
                  <a:cubicBezTo>
                    <a:pt x="4014" y="5398"/>
                    <a:pt x="4050" y="5460"/>
                    <a:pt x="4104" y="5460"/>
                  </a:cubicBezTo>
                  <a:cubicBezTo>
                    <a:pt x="4109" y="5461"/>
                    <a:pt x="4115" y="5461"/>
                    <a:pt x="4120" y="5461"/>
                  </a:cubicBezTo>
                  <a:cubicBezTo>
                    <a:pt x="4168" y="5461"/>
                    <a:pt x="4212" y="5428"/>
                    <a:pt x="4220" y="5380"/>
                  </a:cubicBezTo>
                  <a:cubicBezTo>
                    <a:pt x="4229" y="5326"/>
                    <a:pt x="4193" y="5273"/>
                    <a:pt x="4139" y="5264"/>
                  </a:cubicBezTo>
                  <a:close/>
                  <a:moveTo>
                    <a:pt x="10443" y="5225"/>
                  </a:moveTo>
                  <a:cubicBezTo>
                    <a:pt x="10415" y="5225"/>
                    <a:pt x="10395" y="5235"/>
                    <a:pt x="10375" y="5255"/>
                  </a:cubicBezTo>
                  <a:cubicBezTo>
                    <a:pt x="10331" y="5282"/>
                    <a:pt x="10331" y="5308"/>
                    <a:pt x="10322" y="5353"/>
                  </a:cubicBezTo>
                  <a:cubicBezTo>
                    <a:pt x="10313" y="5389"/>
                    <a:pt x="10322" y="5415"/>
                    <a:pt x="10348" y="5451"/>
                  </a:cubicBezTo>
                  <a:cubicBezTo>
                    <a:pt x="10366" y="5478"/>
                    <a:pt x="10393" y="5487"/>
                    <a:pt x="10438" y="5496"/>
                  </a:cubicBezTo>
                  <a:cubicBezTo>
                    <a:pt x="10447" y="5498"/>
                    <a:pt x="10455" y="5499"/>
                    <a:pt x="10464" y="5499"/>
                  </a:cubicBezTo>
                  <a:cubicBezTo>
                    <a:pt x="10491" y="5499"/>
                    <a:pt x="10518" y="5489"/>
                    <a:pt x="10545" y="5469"/>
                  </a:cubicBezTo>
                  <a:cubicBezTo>
                    <a:pt x="10571" y="5442"/>
                    <a:pt x="10589" y="5415"/>
                    <a:pt x="10589" y="5380"/>
                  </a:cubicBezTo>
                  <a:cubicBezTo>
                    <a:pt x="10598" y="5344"/>
                    <a:pt x="10589" y="5317"/>
                    <a:pt x="10563" y="5282"/>
                  </a:cubicBezTo>
                  <a:cubicBezTo>
                    <a:pt x="10545" y="5246"/>
                    <a:pt x="10509" y="5237"/>
                    <a:pt x="10473" y="5228"/>
                  </a:cubicBezTo>
                  <a:cubicBezTo>
                    <a:pt x="10462" y="5226"/>
                    <a:pt x="10452" y="5225"/>
                    <a:pt x="10443" y="5225"/>
                  </a:cubicBezTo>
                  <a:close/>
                  <a:moveTo>
                    <a:pt x="4783" y="5307"/>
                  </a:moveTo>
                  <a:cubicBezTo>
                    <a:pt x="4737" y="5307"/>
                    <a:pt x="4700" y="5342"/>
                    <a:pt x="4692" y="5398"/>
                  </a:cubicBezTo>
                  <a:cubicBezTo>
                    <a:pt x="4684" y="5451"/>
                    <a:pt x="4710" y="5496"/>
                    <a:pt x="4773" y="5505"/>
                  </a:cubicBezTo>
                  <a:cubicBezTo>
                    <a:pt x="4781" y="5506"/>
                    <a:pt x="4788" y="5506"/>
                    <a:pt x="4795" y="5506"/>
                  </a:cubicBezTo>
                  <a:cubicBezTo>
                    <a:pt x="4846" y="5506"/>
                    <a:pt x="4881" y="5479"/>
                    <a:pt x="4889" y="5424"/>
                  </a:cubicBezTo>
                  <a:cubicBezTo>
                    <a:pt x="4898" y="5362"/>
                    <a:pt x="4862" y="5317"/>
                    <a:pt x="4800" y="5308"/>
                  </a:cubicBezTo>
                  <a:cubicBezTo>
                    <a:pt x="4794" y="5307"/>
                    <a:pt x="4789" y="5307"/>
                    <a:pt x="4783" y="5307"/>
                  </a:cubicBezTo>
                  <a:close/>
                  <a:moveTo>
                    <a:pt x="5450" y="5334"/>
                  </a:moveTo>
                  <a:cubicBezTo>
                    <a:pt x="5396" y="5334"/>
                    <a:pt x="5354" y="5368"/>
                    <a:pt x="5362" y="5424"/>
                  </a:cubicBezTo>
                  <a:cubicBezTo>
                    <a:pt x="5344" y="5487"/>
                    <a:pt x="5370" y="5522"/>
                    <a:pt x="5442" y="5531"/>
                  </a:cubicBezTo>
                  <a:cubicBezTo>
                    <a:pt x="5453" y="5533"/>
                    <a:pt x="5463" y="5534"/>
                    <a:pt x="5472" y="5534"/>
                  </a:cubicBezTo>
                  <a:cubicBezTo>
                    <a:pt x="5521" y="5534"/>
                    <a:pt x="5543" y="5511"/>
                    <a:pt x="5558" y="5451"/>
                  </a:cubicBezTo>
                  <a:cubicBezTo>
                    <a:pt x="5567" y="5380"/>
                    <a:pt x="5540" y="5353"/>
                    <a:pt x="5469" y="5335"/>
                  </a:cubicBezTo>
                  <a:cubicBezTo>
                    <a:pt x="5462" y="5334"/>
                    <a:pt x="5456" y="5334"/>
                    <a:pt x="5450" y="5334"/>
                  </a:cubicBezTo>
                  <a:close/>
                  <a:moveTo>
                    <a:pt x="11142" y="5237"/>
                  </a:moveTo>
                  <a:cubicBezTo>
                    <a:pt x="11071" y="5237"/>
                    <a:pt x="10982" y="5308"/>
                    <a:pt x="10973" y="5371"/>
                  </a:cubicBezTo>
                  <a:cubicBezTo>
                    <a:pt x="10973" y="5433"/>
                    <a:pt x="11044" y="5531"/>
                    <a:pt x="11098" y="5540"/>
                  </a:cubicBezTo>
                  <a:cubicBezTo>
                    <a:pt x="11102" y="5541"/>
                    <a:pt x="11106" y="5541"/>
                    <a:pt x="11110" y="5541"/>
                  </a:cubicBezTo>
                  <a:cubicBezTo>
                    <a:pt x="11180" y="5541"/>
                    <a:pt x="11267" y="5474"/>
                    <a:pt x="11267" y="5407"/>
                  </a:cubicBezTo>
                  <a:cubicBezTo>
                    <a:pt x="11276" y="5344"/>
                    <a:pt x="11205" y="5246"/>
                    <a:pt x="11142" y="5237"/>
                  </a:cubicBezTo>
                  <a:close/>
                  <a:moveTo>
                    <a:pt x="450" y="5440"/>
                  </a:moveTo>
                  <a:cubicBezTo>
                    <a:pt x="419" y="5440"/>
                    <a:pt x="393" y="5465"/>
                    <a:pt x="393" y="5496"/>
                  </a:cubicBezTo>
                  <a:cubicBezTo>
                    <a:pt x="384" y="5531"/>
                    <a:pt x="410" y="5567"/>
                    <a:pt x="446" y="5576"/>
                  </a:cubicBezTo>
                  <a:cubicBezTo>
                    <a:pt x="482" y="5576"/>
                    <a:pt x="517" y="5558"/>
                    <a:pt x="526" y="5522"/>
                  </a:cubicBezTo>
                  <a:cubicBezTo>
                    <a:pt x="526" y="5478"/>
                    <a:pt x="509" y="5442"/>
                    <a:pt x="464" y="5442"/>
                  </a:cubicBezTo>
                  <a:cubicBezTo>
                    <a:pt x="459" y="5441"/>
                    <a:pt x="455" y="5440"/>
                    <a:pt x="450" y="5440"/>
                  </a:cubicBezTo>
                  <a:close/>
                  <a:moveTo>
                    <a:pt x="11796" y="5281"/>
                  </a:moveTo>
                  <a:cubicBezTo>
                    <a:pt x="11721" y="5281"/>
                    <a:pt x="11650" y="5340"/>
                    <a:pt x="11642" y="5415"/>
                  </a:cubicBezTo>
                  <a:cubicBezTo>
                    <a:pt x="11633" y="5496"/>
                    <a:pt x="11687" y="5567"/>
                    <a:pt x="11767" y="5585"/>
                  </a:cubicBezTo>
                  <a:cubicBezTo>
                    <a:pt x="11772" y="5586"/>
                    <a:pt x="11777" y="5586"/>
                    <a:pt x="11782" y="5586"/>
                  </a:cubicBezTo>
                  <a:cubicBezTo>
                    <a:pt x="11857" y="5586"/>
                    <a:pt x="11928" y="5526"/>
                    <a:pt x="11936" y="5451"/>
                  </a:cubicBezTo>
                  <a:cubicBezTo>
                    <a:pt x="11945" y="5371"/>
                    <a:pt x="11892" y="5299"/>
                    <a:pt x="11811" y="5282"/>
                  </a:cubicBezTo>
                  <a:cubicBezTo>
                    <a:pt x="11806" y="5281"/>
                    <a:pt x="11801" y="5281"/>
                    <a:pt x="11796" y="5281"/>
                  </a:cubicBezTo>
                  <a:close/>
                  <a:moveTo>
                    <a:pt x="6126" y="5361"/>
                  </a:moveTo>
                  <a:cubicBezTo>
                    <a:pt x="6074" y="5361"/>
                    <a:pt x="6012" y="5411"/>
                    <a:pt x="6004" y="5469"/>
                  </a:cubicBezTo>
                  <a:cubicBezTo>
                    <a:pt x="6004" y="5522"/>
                    <a:pt x="6057" y="5585"/>
                    <a:pt x="6111" y="5594"/>
                  </a:cubicBezTo>
                  <a:cubicBezTo>
                    <a:pt x="6114" y="5594"/>
                    <a:pt x="6118" y="5595"/>
                    <a:pt x="6122" y="5595"/>
                  </a:cubicBezTo>
                  <a:cubicBezTo>
                    <a:pt x="6173" y="5595"/>
                    <a:pt x="6236" y="5537"/>
                    <a:pt x="6236" y="5487"/>
                  </a:cubicBezTo>
                  <a:cubicBezTo>
                    <a:pt x="6245" y="5433"/>
                    <a:pt x="6191" y="5371"/>
                    <a:pt x="6138" y="5362"/>
                  </a:cubicBezTo>
                  <a:cubicBezTo>
                    <a:pt x="6134" y="5361"/>
                    <a:pt x="6130" y="5361"/>
                    <a:pt x="6126" y="5361"/>
                  </a:cubicBezTo>
                  <a:close/>
                  <a:moveTo>
                    <a:pt x="12456" y="5308"/>
                  </a:moveTo>
                  <a:cubicBezTo>
                    <a:pt x="12382" y="5308"/>
                    <a:pt x="12319" y="5367"/>
                    <a:pt x="12311" y="5442"/>
                  </a:cubicBezTo>
                  <a:cubicBezTo>
                    <a:pt x="12302" y="5522"/>
                    <a:pt x="12356" y="5594"/>
                    <a:pt x="12436" y="5603"/>
                  </a:cubicBezTo>
                  <a:cubicBezTo>
                    <a:pt x="12445" y="5605"/>
                    <a:pt x="12455" y="5606"/>
                    <a:pt x="12464" y="5606"/>
                  </a:cubicBezTo>
                  <a:cubicBezTo>
                    <a:pt x="12534" y="5606"/>
                    <a:pt x="12598" y="5549"/>
                    <a:pt x="12605" y="5478"/>
                  </a:cubicBezTo>
                  <a:cubicBezTo>
                    <a:pt x="12614" y="5398"/>
                    <a:pt x="12552" y="5317"/>
                    <a:pt x="12472" y="5308"/>
                  </a:cubicBezTo>
                  <a:cubicBezTo>
                    <a:pt x="12466" y="5308"/>
                    <a:pt x="12461" y="5308"/>
                    <a:pt x="12456" y="5308"/>
                  </a:cubicBezTo>
                  <a:close/>
                  <a:moveTo>
                    <a:pt x="1119" y="5485"/>
                  </a:moveTo>
                  <a:cubicBezTo>
                    <a:pt x="1088" y="5485"/>
                    <a:pt x="1060" y="5509"/>
                    <a:pt x="1053" y="5540"/>
                  </a:cubicBezTo>
                  <a:cubicBezTo>
                    <a:pt x="1053" y="5576"/>
                    <a:pt x="1079" y="5612"/>
                    <a:pt x="1115" y="5612"/>
                  </a:cubicBezTo>
                  <a:cubicBezTo>
                    <a:pt x="1120" y="5613"/>
                    <a:pt x="1125" y="5613"/>
                    <a:pt x="1129" y="5613"/>
                  </a:cubicBezTo>
                  <a:cubicBezTo>
                    <a:pt x="1160" y="5613"/>
                    <a:pt x="1187" y="5590"/>
                    <a:pt x="1187" y="5567"/>
                  </a:cubicBezTo>
                  <a:cubicBezTo>
                    <a:pt x="1195" y="5522"/>
                    <a:pt x="1169" y="5487"/>
                    <a:pt x="1133" y="5487"/>
                  </a:cubicBezTo>
                  <a:cubicBezTo>
                    <a:pt x="1128" y="5486"/>
                    <a:pt x="1124" y="5485"/>
                    <a:pt x="1119" y="5485"/>
                  </a:cubicBezTo>
                  <a:close/>
                  <a:moveTo>
                    <a:pt x="6820" y="5387"/>
                  </a:moveTo>
                  <a:cubicBezTo>
                    <a:pt x="6816" y="5387"/>
                    <a:pt x="6812" y="5387"/>
                    <a:pt x="6807" y="5389"/>
                  </a:cubicBezTo>
                  <a:cubicBezTo>
                    <a:pt x="6802" y="5388"/>
                    <a:pt x="6798" y="5388"/>
                    <a:pt x="6793" y="5388"/>
                  </a:cubicBezTo>
                  <a:cubicBezTo>
                    <a:pt x="6735" y="5388"/>
                    <a:pt x="6681" y="5438"/>
                    <a:pt x="6673" y="5496"/>
                  </a:cubicBezTo>
                  <a:cubicBezTo>
                    <a:pt x="6664" y="5531"/>
                    <a:pt x="6691" y="5549"/>
                    <a:pt x="6709" y="5576"/>
                  </a:cubicBezTo>
                  <a:cubicBezTo>
                    <a:pt x="6726" y="5612"/>
                    <a:pt x="6753" y="5612"/>
                    <a:pt x="6780" y="5621"/>
                  </a:cubicBezTo>
                  <a:cubicBezTo>
                    <a:pt x="6785" y="5622"/>
                    <a:pt x="6790" y="5622"/>
                    <a:pt x="6794" y="5622"/>
                  </a:cubicBezTo>
                  <a:cubicBezTo>
                    <a:pt x="6823" y="5622"/>
                    <a:pt x="6846" y="5600"/>
                    <a:pt x="6869" y="5585"/>
                  </a:cubicBezTo>
                  <a:cubicBezTo>
                    <a:pt x="6896" y="5576"/>
                    <a:pt x="6896" y="5549"/>
                    <a:pt x="6905" y="5522"/>
                  </a:cubicBezTo>
                  <a:cubicBezTo>
                    <a:pt x="6914" y="5478"/>
                    <a:pt x="6896" y="5460"/>
                    <a:pt x="6878" y="5433"/>
                  </a:cubicBezTo>
                  <a:cubicBezTo>
                    <a:pt x="6863" y="5410"/>
                    <a:pt x="6847" y="5387"/>
                    <a:pt x="6820" y="5387"/>
                  </a:cubicBezTo>
                  <a:close/>
                  <a:moveTo>
                    <a:pt x="1775" y="5505"/>
                  </a:moveTo>
                  <a:cubicBezTo>
                    <a:pt x="1722" y="5505"/>
                    <a:pt x="1713" y="5505"/>
                    <a:pt x="1704" y="5567"/>
                  </a:cubicBezTo>
                  <a:cubicBezTo>
                    <a:pt x="1704" y="5630"/>
                    <a:pt x="1704" y="5630"/>
                    <a:pt x="1766" y="5638"/>
                  </a:cubicBezTo>
                  <a:cubicBezTo>
                    <a:pt x="1783" y="5641"/>
                    <a:pt x="1796" y="5643"/>
                    <a:pt x="1805" y="5643"/>
                  </a:cubicBezTo>
                  <a:cubicBezTo>
                    <a:pt x="1829" y="5643"/>
                    <a:pt x="1831" y="5630"/>
                    <a:pt x="1838" y="5585"/>
                  </a:cubicBezTo>
                  <a:cubicBezTo>
                    <a:pt x="1847" y="5522"/>
                    <a:pt x="1847" y="5514"/>
                    <a:pt x="1775" y="5505"/>
                  </a:cubicBezTo>
                  <a:close/>
                  <a:moveTo>
                    <a:pt x="13083" y="5349"/>
                  </a:moveTo>
                  <a:cubicBezTo>
                    <a:pt x="13010" y="5349"/>
                    <a:pt x="12969" y="5394"/>
                    <a:pt x="12953" y="5478"/>
                  </a:cubicBezTo>
                  <a:cubicBezTo>
                    <a:pt x="12944" y="5585"/>
                    <a:pt x="12989" y="5638"/>
                    <a:pt x="13087" y="5647"/>
                  </a:cubicBezTo>
                  <a:cubicBezTo>
                    <a:pt x="13101" y="5650"/>
                    <a:pt x="13114" y="5651"/>
                    <a:pt x="13127" y="5651"/>
                  </a:cubicBezTo>
                  <a:cubicBezTo>
                    <a:pt x="13200" y="5651"/>
                    <a:pt x="13241" y="5605"/>
                    <a:pt x="13257" y="5514"/>
                  </a:cubicBezTo>
                  <a:cubicBezTo>
                    <a:pt x="13266" y="5415"/>
                    <a:pt x="13221" y="5362"/>
                    <a:pt x="13123" y="5353"/>
                  </a:cubicBezTo>
                  <a:cubicBezTo>
                    <a:pt x="13109" y="5350"/>
                    <a:pt x="13095" y="5349"/>
                    <a:pt x="13083" y="5349"/>
                  </a:cubicBezTo>
                  <a:close/>
                  <a:moveTo>
                    <a:pt x="7420" y="5429"/>
                  </a:moveTo>
                  <a:cubicBezTo>
                    <a:pt x="7363" y="5429"/>
                    <a:pt x="7332" y="5463"/>
                    <a:pt x="7324" y="5522"/>
                  </a:cubicBezTo>
                  <a:cubicBezTo>
                    <a:pt x="7315" y="5603"/>
                    <a:pt x="7342" y="5647"/>
                    <a:pt x="7422" y="5656"/>
                  </a:cubicBezTo>
                  <a:cubicBezTo>
                    <a:pt x="7436" y="5659"/>
                    <a:pt x="7449" y="5661"/>
                    <a:pt x="7460" y="5661"/>
                  </a:cubicBezTo>
                  <a:cubicBezTo>
                    <a:pt x="7517" y="5661"/>
                    <a:pt x="7549" y="5626"/>
                    <a:pt x="7556" y="5567"/>
                  </a:cubicBezTo>
                  <a:cubicBezTo>
                    <a:pt x="7565" y="5487"/>
                    <a:pt x="7529" y="5442"/>
                    <a:pt x="7458" y="5433"/>
                  </a:cubicBezTo>
                  <a:cubicBezTo>
                    <a:pt x="7444" y="5430"/>
                    <a:pt x="7431" y="5429"/>
                    <a:pt x="7420" y="5429"/>
                  </a:cubicBezTo>
                  <a:close/>
                  <a:moveTo>
                    <a:pt x="2453" y="5531"/>
                  </a:moveTo>
                  <a:cubicBezTo>
                    <a:pt x="2418" y="5531"/>
                    <a:pt x="2364" y="5567"/>
                    <a:pt x="2355" y="5603"/>
                  </a:cubicBezTo>
                  <a:cubicBezTo>
                    <a:pt x="2355" y="5638"/>
                    <a:pt x="2391" y="5692"/>
                    <a:pt x="2427" y="5701"/>
                  </a:cubicBezTo>
                  <a:cubicBezTo>
                    <a:pt x="2462" y="5701"/>
                    <a:pt x="2516" y="5665"/>
                    <a:pt x="2525" y="5630"/>
                  </a:cubicBezTo>
                  <a:cubicBezTo>
                    <a:pt x="2525" y="5594"/>
                    <a:pt x="2489" y="5540"/>
                    <a:pt x="2453" y="5531"/>
                  </a:cubicBezTo>
                  <a:close/>
                  <a:moveTo>
                    <a:pt x="8118" y="5442"/>
                  </a:moveTo>
                  <a:cubicBezTo>
                    <a:pt x="8082" y="5442"/>
                    <a:pt x="8038" y="5451"/>
                    <a:pt x="8020" y="5487"/>
                  </a:cubicBezTo>
                  <a:cubicBezTo>
                    <a:pt x="8002" y="5514"/>
                    <a:pt x="7975" y="5540"/>
                    <a:pt x="7975" y="5558"/>
                  </a:cubicBezTo>
                  <a:cubicBezTo>
                    <a:pt x="7984" y="5594"/>
                    <a:pt x="7984" y="5630"/>
                    <a:pt x="8020" y="5656"/>
                  </a:cubicBezTo>
                  <a:cubicBezTo>
                    <a:pt x="8038" y="5683"/>
                    <a:pt x="8074" y="5674"/>
                    <a:pt x="8091" y="5701"/>
                  </a:cubicBezTo>
                  <a:cubicBezTo>
                    <a:pt x="8118" y="5692"/>
                    <a:pt x="8163" y="5692"/>
                    <a:pt x="8190" y="5665"/>
                  </a:cubicBezTo>
                  <a:cubicBezTo>
                    <a:pt x="8216" y="5647"/>
                    <a:pt x="8216" y="5612"/>
                    <a:pt x="8243" y="5594"/>
                  </a:cubicBezTo>
                  <a:cubicBezTo>
                    <a:pt x="8225" y="5549"/>
                    <a:pt x="8234" y="5505"/>
                    <a:pt x="8190" y="5478"/>
                  </a:cubicBezTo>
                  <a:cubicBezTo>
                    <a:pt x="8172" y="5469"/>
                    <a:pt x="8145" y="5442"/>
                    <a:pt x="8118" y="5442"/>
                  </a:cubicBezTo>
                  <a:close/>
                  <a:moveTo>
                    <a:pt x="13792" y="5380"/>
                  </a:moveTo>
                  <a:cubicBezTo>
                    <a:pt x="13747" y="5380"/>
                    <a:pt x="13694" y="5389"/>
                    <a:pt x="13667" y="5424"/>
                  </a:cubicBezTo>
                  <a:cubicBezTo>
                    <a:pt x="13640" y="5460"/>
                    <a:pt x="13622" y="5496"/>
                    <a:pt x="13605" y="5522"/>
                  </a:cubicBezTo>
                  <a:cubicBezTo>
                    <a:pt x="13631" y="5567"/>
                    <a:pt x="13614" y="5621"/>
                    <a:pt x="13658" y="5647"/>
                  </a:cubicBezTo>
                  <a:cubicBezTo>
                    <a:pt x="13685" y="5674"/>
                    <a:pt x="13721" y="5692"/>
                    <a:pt x="13747" y="5710"/>
                  </a:cubicBezTo>
                  <a:cubicBezTo>
                    <a:pt x="13792" y="5692"/>
                    <a:pt x="13845" y="5701"/>
                    <a:pt x="13881" y="5656"/>
                  </a:cubicBezTo>
                  <a:cubicBezTo>
                    <a:pt x="13908" y="5630"/>
                    <a:pt x="13917" y="5594"/>
                    <a:pt x="13935" y="5558"/>
                  </a:cubicBezTo>
                  <a:cubicBezTo>
                    <a:pt x="13917" y="5522"/>
                    <a:pt x="13926" y="5469"/>
                    <a:pt x="13890" y="5433"/>
                  </a:cubicBezTo>
                  <a:cubicBezTo>
                    <a:pt x="13863" y="5415"/>
                    <a:pt x="13828" y="5380"/>
                    <a:pt x="13792" y="5380"/>
                  </a:cubicBezTo>
                  <a:close/>
                  <a:moveTo>
                    <a:pt x="3095" y="5556"/>
                  </a:moveTo>
                  <a:cubicBezTo>
                    <a:pt x="3052" y="5556"/>
                    <a:pt x="3032" y="5577"/>
                    <a:pt x="3024" y="5630"/>
                  </a:cubicBezTo>
                  <a:cubicBezTo>
                    <a:pt x="3015" y="5692"/>
                    <a:pt x="3033" y="5719"/>
                    <a:pt x="3096" y="5728"/>
                  </a:cubicBezTo>
                  <a:cubicBezTo>
                    <a:pt x="3105" y="5729"/>
                    <a:pt x="3114" y="5730"/>
                    <a:pt x="3123" y="5730"/>
                  </a:cubicBezTo>
                  <a:cubicBezTo>
                    <a:pt x="3166" y="5730"/>
                    <a:pt x="3186" y="5709"/>
                    <a:pt x="3194" y="5656"/>
                  </a:cubicBezTo>
                  <a:cubicBezTo>
                    <a:pt x="3203" y="5603"/>
                    <a:pt x="3185" y="5567"/>
                    <a:pt x="3122" y="5558"/>
                  </a:cubicBezTo>
                  <a:cubicBezTo>
                    <a:pt x="3112" y="5557"/>
                    <a:pt x="3103" y="5556"/>
                    <a:pt x="3095" y="5556"/>
                  </a:cubicBezTo>
                  <a:close/>
                  <a:moveTo>
                    <a:pt x="14297" y="5614"/>
                  </a:moveTo>
                  <a:cubicBezTo>
                    <a:pt x="14294" y="5614"/>
                    <a:pt x="14292" y="5616"/>
                    <a:pt x="14292" y="5621"/>
                  </a:cubicBezTo>
                  <a:cubicBezTo>
                    <a:pt x="14292" y="5621"/>
                    <a:pt x="14283" y="5621"/>
                    <a:pt x="14283" y="5630"/>
                  </a:cubicBezTo>
                  <a:cubicBezTo>
                    <a:pt x="14300" y="5665"/>
                    <a:pt x="14363" y="5719"/>
                    <a:pt x="14399" y="5728"/>
                  </a:cubicBezTo>
                  <a:cubicBezTo>
                    <a:pt x="14407" y="5737"/>
                    <a:pt x="14416" y="5737"/>
                    <a:pt x="14425" y="5737"/>
                  </a:cubicBezTo>
                  <a:cubicBezTo>
                    <a:pt x="14443" y="5737"/>
                    <a:pt x="14461" y="5728"/>
                    <a:pt x="14488" y="5728"/>
                  </a:cubicBezTo>
                  <a:cubicBezTo>
                    <a:pt x="14497" y="5728"/>
                    <a:pt x="14497" y="5719"/>
                    <a:pt x="14506" y="5719"/>
                  </a:cubicBezTo>
                  <a:cubicBezTo>
                    <a:pt x="14497" y="5719"/>
                    <a:pt x="14497" y="5710"/>
                    <a:pt x="14488" y="5710"/>
                  </a:cubicBezTo>
                  <a:cubicBezTo>
                    <a:pt x="14425" y="5683"/>
                    <a:pt x="14372" y="5647"/>
                    <a:pt x="14309" y="5621"/>
                  </a:cubicBezTo>
                  <a:cubicBezTo>
                    <a:pt x="14305" y="5616"/>
                    <a:pt x="14300" y="5614"/>
                    <a:pt x="14297" y="5614"/>
                  </a:cubicBezTo>
                  <a:close/>
                  <a:moveTo>
                    <a:pt x="8771" y="5481"/>
                  </a:moveTo>
                  <a:cubicBezTo>
                    <a:pt x="8744" y="5481"/>
                    <a:pt x="8718" y="5498"/>
                    <a:pt x="8698" y="5505"/>
                  </a:cubicBezTo>
                  <a:cubicBezTo>
                    <a:pt x="8671" y="5522"/>
                    <a:pt x="8653" y="5558"/>
                    <a:pt x="8644" y="5594"/>
                  </a:cubicBezTo>
                  <a:cubicBezTo>
                    <a:pt x="8627" y="5630"/>
                    <a:pt x="8653" y="5665"/>
                    <a:pt x="8671" y="5692"/>
                  </a:cubicBezTo>
                  <a:cubicBezTo>
                    <a:pt x="8680" y="5719"/>
                    <a:pt x="8725" y="5728"/>
                    <a:pt x="8752" y="5754"/>
                  </a:cubicBezTo>
                  <a:cubicBezTo>
                    <a:pt x="8787" y="5746"/>
                    <a:pt x="8823" y="5746"/>
                    <a:pt x="8850" y="5728"/>
                  </a:cubicBezTo>
                  <a:cubicBezTo>
                    <a:pt x="8876" y="5701"/>
                    <a:pt x="8894" y="5674"/>
                    <a:pt x="8903" y="5630"/>
                  </a:cubicBezTo>
                  <a:cubicBezTo>
                    <a:pt x="8912" y="5594"/>
                    <a:pt x="8894" y="5567"/>
                    <a:pt x="8876" y="5540"/>
                  </a:cubicBezTo>
                  <a:cubicBezTo>
                    <a:pt x="8868" y="5514"/>
                    <a:pt x="8832" y="5496"/>
                    <a:pt x="8796" y="5487"/>
                  </a:cubicBezTo>
                  <a:cubicBezTo>
                    <a:pt x="8788" y="5483"/>
                    <a:pt x="8779" y="5481"/>
                    <a:pt x="8771" y="5481"/>
                  </a:cubicBezTo>
                  <a:close/>
                  <a:moveTo>
                    <a:pt x="9439" y="5504"/>
                  </a:moveTo>
                  <a:cubicBezTo>
                    <a:pt x="9368" y="5504"/>
                    <a:pt x="9321" y="5555"/>
                    <a:pt x="9305" y="5630"/>
                  </a:cubicBezTo>
                  <a:cubicBezTo>
                    <a:pt x="9296" y="5701"/>
                    <a:pt x="9349" y="5763"/>
                    <a:pt x="9430" y="5772"/>
                  </a:cubicBezTo>
                  <a:cubicBezTo>
                    <a:pt x="9436" y="5773"/>
                    <a:pt x="9442" y="5773"/>
                    <a:pt x="9447" y="5773"/>
                  </a:cubicBezTo>
                  <a:cubicBezTo>
                    <a:pt x="9511" y="5773"/>
                    <a:pt x="9564" y="5730"/>
                    <a:pt x="9572" y="5656"/>
                  </a:cubicBezTo>
                  <a:cubicBezTo>
                    <a:pt x="9581" y="5585"/>
                    <a:pt x="9537" y="5522"/>
                    <a:pt x="9456" y="5505"/>
                  </a:cubicBezTo>
                  <a:cubicBezTo>
                    <a:pt x="9450" y="5504"/>
                    <a:pt x="9445" y="5504"/>
                    <a:pt x="9439" y="5504"/>
                  </a:cubicBezTo>
                  <a:close/>
                  <a:moveTo>
                    <a:pt x="3786" y="5584"/>
                  </a:moveTo>
                  <a:cubicBezTo>
                    <a:pt x="3754" y="5584"/>
                    <a:pt x="3684" y="5641"/>
                    <a:pt x="3675" y="5674"/>
                  </a:cubicBezTo>
                  <a:cubicBezTo>
                    <a:pt x="3667" y="5701"/>
                    <a:pt x="3729" y="5781"/>
                    <a:pt x="3765" y="5781"/>
                  </a:cubicBezTo>
                  <a:cubicBezTo>
                    <a:pt x="3767" y="5782"/>
                    <a:pt x="3769" y="5782"/>
                    <a:pt x="3771" y="5782"/>
                  </a:cubicBezTo>
                  <a:cubicBezTo>
                    <a:pt x="3802" y="5782"/>
                    <a:pt x="3863" y="5735"/>
                    <a:pt x="3872" y="5710"/>
                  </a:cubicBezTo>
                  <a:cubicBezTo>
                    <a:pt x="3881" y="5674"/>
                    <a:pt x="3827" y="5594"/>
                    <a:pt x="3791" y="5585"/>
                  </a:cubicBezTo>
                  <a:cubicBezTo>
                    <a:pt x="3790" y="5584"/>
                    <a:pt x="3788" y="5584"/>
                    <a:pt x="3786" y="5584"/>
                  </a:cubicBezTo>
                  <a:close/>
                  <a:moveTo>
                    <a:pt x="4447" y="5611"/>
                  </a:moveTo>
                  <a:cubicBezTo>
                    <a:pt x="4398" y="5611"/>
                    <a:pt x="4353" y="5652"/>
                    <a:pt x="4345" y="5701"/>
                  </a:cubicBezTo>
                  <a:cubicBezTo>
                    <a:pt x="4336" y="5754"/>
                    <a:pt x="4371" y="5799"/>
                    <a:pt x="4425" y="5808"/>
                  </a:cubicBezTo>
                  <a:cubicBezTo>
                    <a:pt x="4430" y="5809"/>
                    <a:pt x="4436" y="5809"/>
                    <a:pt x="4441" y="5809"/>
                  </a:cubicBezTo>
                  <a:cubicBezTo>
                    <a:pt x="4489" y="5809"/>
                    <a:pt x="4533" y="5776"/>
                    <a:pt x="4541" y="5728"/>
                  </a:cubicBezTo>
                  <a:cubicBezTo>
                    <a:pt x="4550" y="5674"/>
                    <a:pt x="4514" y="5621"/>
                    <a:pt x="4461" y="5612"/>
                  </a:cubicBezTo>
                  <a:cubicBezTo>
                    <a:pt x="4456" y="5611"/>
                    <a:pt x="4451" y="5611"/>
                    <a:pt x="4447" y="5611"/>
                  </a:cubicBezTo>
                  <a:close/>
                  <a:moveTo>
                    <a:pt x="10099" y="5548"/>
                  </a:moveTo>
                  <a:cubicBezTo>
                    <a:pt x="10075" y="5548"/>
                    <a:pt x="10051" y="5552"/>
                    <a:pt x="10027" y="5576"/>
                  </a:cubicBezTo>
                  <a:cubicBezTo>
                    <a:pt x="10000" y="5603"/>
                    <a:pt x="9974" y="5621"/>
                    <a:pt x="9974" y="5656"/>
                  </a:cubicBezTo>
                  <a:cubicBezTo>
                    <a:pt x="9974" y="5701"/>
                    <a:pt x="9965" y="5737"/>
                    <a:pt x="10000" y="5763"/>
                  </a:cubicBezTo>
                  <a:cubicBezTo>
                    <a:pt x="10027" y="5790"/>
                    <a:pt x="10045" y="5817"/>
                    <a:pt x="10081" y="5817"/>
                  </a:cubicBezTo>
                  <a:cubicBezTo>
                    <a:pt x="10092" y="5819"/>
                    <a:pt x="10103" y="5820"/>
                    <a:pt x="10113" y="5820"/>
                  </a:cubicBezTo>
                  <a:cubicBezTo>
                    <a:pt x="10143" y="5820"/>
                    <a:pt x="10168" y="5810"/>
                    <a:pt x="10188" y="5790"/>
                  </a:cubicBezTo>
                  <a:cubicBezTo>
                    <a:pt x="10224" y="5763"/>
                    <a:pt x="10232" y="5737"/>
                    <a:pt x="10241" y="5701"/>
                  </a:cubicBezTo>
                  <a:cubicBezTo>
                    <a:pt x="10241" y="5665"/>
                    <a:pt x="10241" y="5638"/>
                    <a:pt x="10215" y="5603"/>
                  </a:cubicBezTo>
                  <a:cubicBezTo>
                    <a:pt x="10197" y="5576"/>
                    <a:pt x="10170" y="5549"/>
                    <a:pt x="10134" y="5549"/>
                  </a:cubicBezTo>
                  <a:cubicBezTo>
                    <a:pt x="10122" y="5549"/>
                    <a:pt x="10111" y="5548"/>
                    <a:pt x="10099" y="5548"/>
                  </a:cubicBezTo>
                  <a:close/>
                  <a:moveTo>
                    <a:pt x="5102" y="5655"/>
                  </a:moveTo>
                  <a:cubicBezTo>
                    <a:pt x="5050" y="5655"/>
                    <a:pt x="5014" y="5689"/>
                    <a:pt x="5014" y="5746"/>
                  </a:cubicBezTo>
                  <a:cubicBezTo>
                    <a:pt x="5005" y="5799"/>
                    <a:pt x="5031" y="5844"/>
                    <a:pt x="5094" y="5853"/>
                  </a:cubicBezTo>
                  <a:cubicBezTo>
                    <a:pt x="5100" y="5853"/>
                    <a:pt x="5107" y="5854"/>
                    <a:pt x="5113" y="5854"/>
                  </a:cubicBezTo>
                  <a:cubicBezTo>
                    <a:pt x="5165" y="5854"/>
                    <a:pt x="5202" y="5820"/>
                    <a:pt x="5210" y="5772"/>
                  </a:cubicBezTo>
                  <a:cubicBezTo>
                    <a:pt x="5219" y="5710"/>
                    <a:pt x="5183" y="5665"/>
                    <a:pt x="5121" y="5656"/>
                  </a:cubicBezTo>
                  <a:cubicBezTo>
                    <a:pt x="5114" y="5655"/>
                    <a:pt x="5108" y="5655"/>
                    <a:pt x="5102" y="5655"/>
                  </a:cubicBezTo>
                  <a:close/>
                  <a:moveTo>
                    <a:pt x="10774" y="5565"/>
                  </a:moveTo>
                  <a:cubicBezTo>
                    <a:pt x="10743" y="5565"/>
                    <a:pt x="10709" y="5579"/>
                    <a:pt x="10687" y="5594"/>
                  </a:cubicBezTo>
                  <a:cubicBezTo>
                    <a:pt x="10661" y="5621"/>
                    <a:pt x="10634" y="5656"/>
                    <a:pt x="10634" y="5692"/>
                  </a:cubicBezTo>
                  <a:cubicBezTo>
                    <a:pt x="10625" y="5719"/>
                    <a:pt x="10634" y="5772"/>
                    <a:pt x="10661" y="5799"/>
                  </a:cubicBezTo>
                  <a:cubicBezTo>
                    <a:pt x="10687" y="5826"/>
                    <a:pt x="10723" y="5844"/>
                    <a:pt x="10759" y="5861"/>
                  </a:cubicBezTo>
                  <a:cubicBezTo>
                    <a:pt x="10794" y="5853"/>
                    <a:pt x="10839" y="5844"/>
                    <a:pt x="10866" y="5826"/>
                  </a:cubicBezTo>
                  <a:cubicBezTo>
                    <a:pt x="10893" y="5799"/>
                    <a:pt x="10919" y="5763"/>
                    <a:pt x="10919" y="5728"/>
                  </a:cubicBezTo>
                  <a:cubicBezTo>
                    <a:pt x="10928" y="5692"/>
                    <a:pt x="10910" y="5647"/>
                    <a:pt x="10884" y="5621"/>
                  </a:cubicBezTo>
                  <a:cubicBezTo>
                    <a:pt x="10866" y="5594"/>
                    <a:pt x="10830" y="5567"/>
                    <a:pt x="10794" y="5567"/>
                  </a:cubicBezTo>
                  <a:cubicBezTo>
                    <a:pt x="10788" y="5565"/>
                    <a:pt x="10781" y="5565"/>
                    <a:pt x="10774" y="5565"/>
                  </a:cubicBezTo>
                  <a:close/>
                  <a:moveTo>
                    <a:pt x="105" y="5762"/>
                  </a:moveTo>
                  <a:cubicBezTo>
                    <a:pt x="80" y="5762"/>
                    <a:pt x="52" y="5786"/>
                    <a:pt x="45" y="5817"/>
                  </a:cubicBezTo>
                  <a:cubicBezTo>
                    <a:pt x="36" y="5853"/>
                    <a:pt x="62" y="5888"/>
                    <a:pt x="107" y="5897"/>
                  </a:cubicBezTo>
                  <a:cubicBezTo>
                    <a:pt x="134" y="5897"/>
                    <a:pt x="170" y="5870"/>
                    <a:pt x="178" y="5835"/>
                  </a:cubicBezTo>
                  <a:cubicBezTo>
                    <a:pt x="178" y="5799"/>
                    <a:pt x="152" y="5763"/>
                    <a:pt x="116" y="5763"/>
                  </a:cubicBezTo>
                  <a:cubicBezTo>
                    <a:pt x="112" y="5762"/>
                    <a:pt x="109" y="5762"/>
                    <a:pt x="105" y="5762"/>
                  </a:cubicBezTo>
                  <a:close/>
                  <a:moveTo>
                    <a:pt x="5790" y="5665"/>
                  </a:moveTo>
                  <a:cubicBezTo>
                    <a:pt x="5763" y="5692"/>
                    <a:pt x="5718" y="5665"/>
                    <a:pt x="5701" y="5701"/>
                  </a:cubicBezTo>
                  <a:cubicBezTo>
                    <a:pt x="5692" y="5719"/>
                    <a:pt x="5656" y="5746"/>
                    <a:pt x="5665" y="5763"/>
                  </a:cubicBezTo>
                  <a:cubicBezTo>
                    <a:pt x="5674" y="5799"/>
                    <a:pt x="5656" y="5835"/>
                    <a:pt x="5692" y="5853"/>
                  </a:cubicBezTo>
                  <a:cubicBezTo>
                    <a:pt x="5718" y="5870"/>
                    <a:pt x="5736" y="5888"/>
                    <a:pt x="5763" y="5897"/>
                  </a:cubicBezTo>
                  <a:cubicBezTo>
                    <a:pt x="5790" y="5879"/>
                    <a:pt x="5825" y="5897"/>
                    <a:pt x="5852" y="5870"/>
                  </a:cubicBezTo>
                  <a:cubicBezTo>
                    <a:pt x="5870" y="5844"/>
                    <a:pt x="5897" y="5817"/>
                    <a:pt x="5888" y="5790"/>
                  </a:cubicBezTo>
                  <a:cubicBezTo>
                    <a:pt x="5879" y="5763"/>
                    <a:pt x="5888" y="5728"/>
                    <a:pt x="5861" y="5710"/>
                  </a:cubicBezTo>
                  <a:cubicBezTo>
                    <a:pt x="5834" y="5692"/>
                    <a:pt x="5808" y="5683"/>
                    <a:pt x="5790" y="5665"/>
                  </a:cubicBezTo>
                  <a:close/>
                  <a:moveTo>
                    <a:pt x="11437" y="5603"/>
                  </a:moveTo>
                  <a:cubicBezTo>
                    <a:pt x="11401" y="5612"/>
                    <a:pt x="11365" y="5603"/>
                    <a:pt x="11330" y="5638"/>
                  </a:cubicBezTo>
                  <a:cubicBezTo>
                    <a:pt x="11294" y="5665"/>
                    <a:pt x="11285" y="5701"/>
                    <a:pt x="11276" y="5737"/>
                  </a:cubicBezTo>
                  <a:cubicBezTo>
                    <a:pt x="11267" y="5817"/>
                    <a:pt x="11330" y="5897"/>
                    <a:pt x="11410" y="5897"/>
                  </a:cubicBezTo>
                  <a:cubicBezTo>
                    <a:pt x="11415" y="5898"/>
                    <a:pt x="11420" y="5898"/>
                    <a:pt x="11426" y="5898"/>
                  </a:cubicBezTo>
                  <a:cubicBezTo>
                    <a:pt x="11493" y="5898"/>
                    <a:pt x="11562" y="5847"/>
                    <a:pt x="11571" y="5772"/>
                  </a:cubicBezTo>
                  <a:cubicBezTo>
                    <a:pt x="11580" y="5746"/>
                    <a:pt x="11562" y="5683"/>
                    <a:pt x="11544" y="5665"/>
                  </a:cubicBezTo>
                  <a:cubicBezTo>
                    <a:pt x="11526" y="5638"/>
                    <a:pt x="11472" y="5603"/>
                    <a:pt x="11437" y="5603"/>
                  </a:cubicBezTo>
                  <a:close/>
                  <a:moveTo>
                    <a:pt x="756" y="5788"/>
                  </a:moveTo>
                  <a:cubicBezTo>
                    <a:pt x="732" y="5788"/>
                    <a:pt x="704" y="5813"/>
                    <a:pt x="696" y="5844"/>
                  </a:cubicBezTo>
                  <a:cubicBezTo>
                    <a:pt x="687" y="5879"/>
                    <a:pt x="714" y="5915"/>
                    <a:pt x="749" y="5915"/>
                  </a:cubicBezTo>
                  <a:cubicBezTo>
                    <a:pt x="754" y="5916"/>
                    <a:pt x="759" y="5917"/>
                    <a:pt x="764" y="5917"/>
                  </a:cubicBezTo>
                  <a:cubicBezTo>
                    <a:pt x="794" y="5917"/>
                    <a:pt x="822" y="5894"/>
                    <a:pt x="830" y="5870"/>
                  </a:cubicBezTo>
                  <a:cubicBezTo>
                    <a:pt x="839" y="5826"/>
                    <a:pt x="812" y="5790"/>
                    <a:pt x="767" y="5790"/>
                  </a:cubicBezTo>
                  <a:cubicBezTo>
                    <a:pt x="764" y="5789"/>
                    <a:pt x="760" y="5788"/>
                    <a:pt x="756" y="5788"/>
                  </a:cubicBezTo>
                  <a:close/>
                  <a:moveTo>
                    <a:pt x="12099" y="5629"/>
                  </a:moveTo>
                  <a:cubicBezTo>
                    <a:pt x="12025" y="5629"/>
                    <a:pt x="11954" y="5688"/>
                    <a:pt x="11945" y="5763"/>
                  </a:cubicBezTo>
                  <a:cubicBezTo>
                    <a:pt x="11936" y="5844"/>
                    <a:pt x="11999" y="5915"/>
                    <a:pt x="12079" y="5924"/>
                  </a:cubicBezTo>
                  <a:cubicBezTo>
                    <a:pt x="12084" y="5925"/>
                    <a:pt x="12088" y="5925"/>
                    <a:pt x="12093" y="5925"/>
                  </a:cubicBezTo>
                  <a:cubicBezTo>
                    <a:pt x="12160" y="5925"/>
                    <a:pt x="12231" y="5866"/>
                    <a:pt x="12240" y="5799"/>
                  </a:cubicBezTo>
                  <a:cubicBezTo>
                    <a:pt x="12249" y="5719"/>
                    <a:pt x="12195" y="5638"/>
                    <a:pt x="12115" y="5630"/>
                  </a:cubicBezTo>
                  <a:cubicBezTo>
                    <a:pt x="12110" y="5629"/>
                    <a:pt x="12104" y="5629"/>
                    <a:pt x="12099" y="5629"/>
                  </a:cubicBezTo>
                  <a:close/>
                  <a:moveTo>
                    <a:pt x="6429" y="5709"/>
                  </a:moveTo>
                  <a:cubicBezTo>
                    <a:pt x="6371" y="5709"/>
                    <a:pt x="6316" y="5766"/>
                    <a:pt x="6307" y="5808"/>
                  </a:cubicBezTo>
                  <a:cubicBezTo>
                    <a:pt x="6307" y="5861"/>
                    <a:pt x="6361" y="5933"/>
                    <a:pt x="6414" y="5942"/>
                  </a:cubicBezTo>
                  <a:cubicBezTo>
                    <a:pt x="6468" y="5942"/>
                    <a:pt x="6539" y="5888"/>
                    <a:pt x="6539" y="5835"/>
                  </a:cubicBezTo>
                  <a:cubicBezTo>
                    <a:pt x="6548" y="5781"/>
                    <a:pt x="6495" y="5719"/>
                    <a:pt x="6441" y="5710"/>
                  </a:cubicBezTo>
                  <a:cubicBezTo>
                    <a:pt x="6437" y="5709"/>
                    <a:pt x="6433" y="5709"/>
                    <a:pt x="6429" y="5709"/>
                  </a:cubicBezTo>
                  <a:close/>
                  <a:moveTo>
                    <a:pt x="1404" y="5823"/>
                  </a:moveTo>
                  <a:cubicBezTo>
                    <a:pt x="1371" y="5823"/>
                    <a:pt x="1365" y="5839"/>
                    <a:pt x="1365" y="5888"/>
                  </a:cubicBezTo>
                  <a:cubicBezTo>
                    <a:pt x="1356" y="5951"/>
                    <a:pt x="1356" y="5951"/>
                    <a:pt x="1427" y="5960"/>
                  </a:cubicBezTo>
                  <a:cubicBezTo>
                    <a:pt x="1438" y="5961"/>
                    <a:pt x="1448" y="5963"/>
                    <a:pt x="1455" y="5963"/>
                  </a:cubicBezTo>
                  <a:cubicBezTo>
                    <a:pt x="1484" y="5963"/>
                    <a:pt x="1490" y="5947"/>
                    <a:pt x="1490" y="5897"/>
                  </a:cubicBezTo>
                  <a:cubicBezTo>
                    <a:pt x="1499" y="5844"/>
                    <a:pt x="1499" y="5835"/>
                    <a:pt x="1436" y="5826"/>
                  </a:cubicBezTo>
                  <a:cubicBezTo>
                    <a:pt x="1423" y="5824"/>
                    <a:pt x="1413" y="5823"/>
                    <a:pt x="1404" y="5823"/>
                  </a:cubicBezTo>
                  <a:close/>
                  <a:moveTo>
                    <a:pt x="7073" y="5732"/>
                  </a:moveTo>
                  <a:cubicBezTo>
                    <a:pt x="7018" y="5732"/>
                    <a:pt x="6991" y="5768"/>
                    <a:pt x="6976" y="5835"/>
                  </a:cubicBezTo>
                  <a:cubicBezTo>
                    <a:pt x="6967" y="5906"/>
                    <a:pt x="7003" y="5951"/>
                    <a:pt x="7074" y="5969"/>
                  </a:cubicBezTo>
                  <a:cubicBezTo>
                    <a:pt x="7082" y="5969"/>
                    <a:pt x="7090" y="5970"/>
                    <a:pt x="7097" y="5970"/>
                  </a:cubicBezTo>
                  <a:cubicBezTo>
                    <a:pt x="7163" y="5970"/>
                    <a:pt x="7200" y="5934"/>
                    <a:pt x="7208" y="5861"/>
                  </a:cubicBezTo>
                  <a:cubicBezTo>
                    <a:pt x="7217" y="5790"/>
                    <a:pt x="7190" y="5746"/>
                    <a:pt x="7110" y="5737"/>
                  </a:cubicBezTo>
                  <a:cubicBezTo>
                    <a:pt x="7097" y="5734"/>
                    <a:pt x="7084" y="5732"/>
                    <a:pt x="7073" y="5732"/>
                  </a:cubicBezTo>
                  <a:close/>
                  <a:moveTo>
                    <a:pt x="12736" y="5670"/>
                  </a:moveTo>
                  <a:cubicBezTo>
                    <a:pt x="12662" y="5670"/>
                    <a:pt x="12621" y="5716"/>
                    <a:pt x="12605" y="5808"/>
                  </a:cubicBezTo>
                  <a:cubicBezTo>
                    <a:pt x="12597" y="5906"/>
                    <a:pt x="12641" y="5960"/>
                    <a:pt x="12748" y="5969"/>
                  </a:cubicBezTo>
                  <a:cubicBezTo>
                    <a:pt x="12762" y="5971"/>
                    <a:pt x="12775" y="5972"/>
                    <a:pt x="12787" y="5972"/>
                  </a:cubicBezTo>
                  <a:cubicBezTo>
                    <a:pt x="12859" y="5972"/>
                    <a:pt x="12893" y="5926"/>
                    <a:pt x="12909" y="5835"/>
                  </a:cubicBezTo>
                  <a:cubicBezTo>
                    <a:pt x="12918" y="5737"/>
                    <a:pt x="12873" y="5683"/>
                    <a:pt x="12775" y="5674"/>
                  </a:cubicBezTo>
                  <a:cubicBezTo>
                    <a:pt x="12761" y="5672"/>
                    <a:pt x="12748" y="5670"/>
                    <a:pt x="12736" y="5670"/>
                  </a:cubicBezTo>
                  <a:close/>
                  <a:moveTo>
                    <a:pt x="13405" y="5697"/>
                  </a:moveTo>
                  <a:cubicBezTo>
                    <a:pt x="13331" y="5697"/>
                    <a:pt x="13290" y="5743"/>
                    <a:pt x="13275" y="5835"/>
                  </a:cubicBezTo>
                  <a:cubicBezTo>
                    <a:pt x="13266" y="5924"/>
                    <a:pt x="13310" y="5977"/>
                    <a:pt x="13408" y="5995"/>
                  </a:cubicBezTo>
                  <a:cubicBezTo>
                    <a:pt x="13422" y="5998"/>
                    <a:pt x="13436" y="5999"/>
                    <a:pt x="13448" y="5999"/>
                  </a:cubicBezTo>
                  <a:cubicBezTo>
                    <a:pt x="13521" y="5999"/>
                    <a:pt x="13563" y="5954"/>
                    <a:pt x="13578" y="5870"/>
                  </a:cubicBezTo>
                  <a:cubicBezTo>
                    <a:pt x="13587" y="5763"/>
                    <a:pt x="13551" y="5710"/>
                    <a:pt x="13444" y="5701"/>
                  </a:cubicBezTo>
                  <a:cubicBezTo>
                    <a:pt x="13430" y="5698"/>
                    <a:pt x="13417" y="5697"/>
                    <a:pt x="13405" y="5697"/>
                  </a:cubicBezTo>
                  <a:close/>
                  <a:moveTo>
                    <a:pt x="2105" y="5835"/>
                  </a:moveTo>
                  <a:cubicBezTo>
                    <a:pt x="2079" y="5835"/>
                    <a:pt x="2016" y="5879"/>
                    <a:pt x="2016" y="5906"/>
                  </a:cubicBezTo>
                  <a:cubicBezTo>
                    <a:pt x="2007" y="5933"/>
                    <a:pt x="2052" y="5995"/>
                    <a:pt x="2079" y="6004"/>
                  </a:cubicBezTo>
                  <a:cubicBezTo>
                    <a:pt x="2105" y="6004"/>
                    <a:pt x="2177" y="5960"/>
                    <a:pt x="2177" y="5933"/>
                  </a:cubicBezTo>
                  <a:cubicBezTo>
                    <a:pt x="2186" y="5906"/>
                    <a:pt x="2132" y="5844"/>
                    <a:pt x="2105" y="5835"/>
                  </a:cubicBezTo>
                  <a:close/>
                  <a:moveTo>
                    <a:pt x="7756" y="5770"/>
                  </a:moveTo>
                  <a:cubicBezTo>
                    <a:pt x="7722" y="5770"/>
                    <a:pt x="7694" y="5784"/>
                    <a:pt x="7672" y="5799"/>
                  </a:cubicBezTo>
                  <a:cubicBezTo>
                    <a:pt x="7636" y="5826"/>
                    <a:pt x="7654" y="5861"/>
                    <a:pt x="7645" y="5897"/>
                  </a:cubicBezTo>
                  <a:cubicBezTo>
                    <a:pt x="7636" y="5924"/>
                    <a:pt x="7645" y="5942"/>
                    <a:pt x="7663" y="5969"/>
                  </a:cubicBezTo>
                  <a:cubicBezTo>
                    <a:pt x="7690" y="6022"/>
                    <a:pt x="7743" y="6004"/>
                    <a:pt x="7788" y="6013"/>
                  </a:cubicBezTo>
                  <a:cubicBezTo>
                    <a:pt x="7792" y="6014"/>
                    <a:pt x="7796" y="6015"/>
                    <a:pt x="7799" y="6015"/>
                  </a:cubicBezTo>
                  <a:cubicBezTo>
                    <a:pt x="7828" y="6015"/>
                    <a:pt x="7844" y="5984"/>
                    <a:pt x="7859" y="5969"/>
                  </a:cubicBezTo>
                  <a:cubicBezTo>
                    <a:pt x="7877" y="5960"/>
                    <a:pt x="7868" y="5933"/>
                    <a:pt x="7877" y="5906"/>
                  </a:cubicBezTo>
                  <a:cubicBezTo>
                    <a:pt x="7877" y="5879"/>
                    <a:pt x="7886" y="5844"/>
                    <a:pt x="7859" y="5817"/>
                  </a:cubicBezTo>
                  <a:cubicBezTo>
                    <a:pt x="7833" y="5781"/>
                    <a:pt x="7806" y="5781"/>
                    <a:pt x="7779" y="5772"/>
                  </a:cubicBezTo>
                  <a:cubicBezTo>
                    <a:pt x="7771" y="5771"/>
                    <a:pt x="7763" y="5770"/>
                    <a:pt x="7756" y="5770"/>
                  </a:cubicBezTo>
                  <a:close/>
                  <a:moveTo>
                    <a:pt x="2767" y="5878"/>
                  </a:moveTo>
                  <a:cubicBezTo>
                    <a:pt x="2721" y="5878"/>
                    <a:pt x="2684" y="5911"/>
                    <a:pt x="2676" y="5951"/>
                  </a:cubicBezTo>
                  <a:cubicBezTo>
                    <a:pt x="2676" y="5995"/>
                    <a:pt x="2703" y="6040"/>
                    <a:pt x="2748" y="6049"/>
                  </a:cubicBezTo>
                  <a:cubicBezTo>
                    <a:pt x="2752" y="6050"/>
                    <a:pt x="2757" y="6050"/>
                    <a:pt x="2762" y="6050"/>
                  </a:cubicBezTo>
                  <a:cubicBezTo>
                    <a:pt x="2801" y="6050"/>
                    <a:pt x="2838" y="6017"/>
                    <a:pt x="2846" y="5977"/>
                  </a:cubicBezTo>
                  <a:cubicBezTo>
                    <a:pt x="2855" y="5933"/>
                    <a:pt x="2828" y="5897"/>
                    <a:pt x="2783" y="5879"/>
                  </a:cubicBezTo>
                  <a:cubicBezTo>
                    <a:pt x="2778" y="5878"/>
                    <a:pt x="2772" y="5878"/>
                    <a:pt x="2767" y="5878"/>
                  </a:cubicBezTo>
                  <a:close/>
                  <a:moveTo>
                    <a:pt x="8423" y="5784"/>
                  </a:moveTo>
                  <a:cubicBezTo>
                    <a:pt x="8396" y="5784"/>
                    <a:pt x="8371" y="5803"/>
                    <a:pt x="8350" y="5817"/>
                  </a:cubicBezTo>
                  <a:cubicBezTo>
                    <a:pt x="8323" y="5826"/>
                    <a:pt x="8305" y="5870"/>
                    <a:pt x="8297" y="5897"/>
                  </a:cubicBezTo>
                  <a:cubicBezTo>
                    <a:pt x="8297" y="5933"/>
                    <a:pt x="8305" y="5969"/>
                    <a:pt x="8323" y="5995"/>
                  </a:cubicBezTo>
                  <a:cubicBezTo>
                    <a:pt x="8341" y="6022"/>
                    <a:pt x="8377" y="6031"/>
                    <a:pt x="8413" y="6058"/>
                  </a:cubicBezTo>
                  <a:cubicBezTo>
                    <a:pt x="8448" y="6049"/>
                    <a:pt x="8493" y="6040"/>
                    <a:pt x="8511" y="6022"/>
                  </a:cubicBezTo>
                  <a:cubicBezTo>
                    <a:pt x="8529" y="5995"/>
                    <a:pt x="8564" y="5977"/>
                    <a:pt x="8555" y="5933"/>
                  </a:cubicBezTo>
                  <a:cubicBezTo>
                    <a:pt x="8555" y="5906"/>
                    <a:pt x="8555" y="5861"/>
                    <a:pt x="8537" y="5844"/>
                  </a:cubicBezTo>
                  <a:cubicBezTo>
                    <a:pt x="8520" y="5817"/>
                    <a:pt x="8484" y="5799"/>
                    <a:pt x="8448" y="5790"/>
                  </a:cubicBezTo>
                  <a:cubicBezTo>
                    <a:pt x="8440" y="5786"/>
                    <a:pt x="8432" y="5784"/>
                    <a:pt x="8423" y="5784"/>
                  </a:cubicBezTo>
                  <a:close/>
                  <a:moveTo>
                    <a:pt x="14099" y="5725"/>
                  </a:moveTo>
                  <a:cubicBezTo>
                    <a:pt x="14024" y="5725"/>
                    <a:pt x="13942" y="5798"/>
                    <a:pt x="13926" y="5870"/>
                  </a:cubicBezTo>
                  <a:cubicBezTo>
                    <a:pt x="13917" y="5942"/>
                    <a:pt x="13988" y="6040"/>
                    <a:pt x="14068" y="6058"/>
                  </a:cubicBezTo>
                  <a:cubicBezTo>
                    <a:pt x="14073" y="6058"/>
                    <a:pt x="14077" y="6059"/>
                    <a:pt x="14081" y="6059"/>
                  </a:cubicBezTo>
                  <a:cubicBezTo>
                    <a:pt x="14152" y="6059"/>
                    <a:pt x="14247" y="5991"/>
                    <a:pt x="14256" y="5915"/>
                  </a:cubicBezTo>
                  <a:cubicBezTo>
                    <a:pt x="14265" y="5835"/>
                    <a:pt x="14202" y="5737"/>
                    <a:pt x="14122" y="5728"/>
                  </a:cubicBezTo>
                  <a:cubicBezTo>
                    <a:pt x="14114" y="5726"/>
                    <a:pt x="14107" y="5725"/>
                    <a:pt x="14099" y="5725"/>
                  </a:cubicBezTo>
                  <a:close/>
                  <a:moveTo>
                    <a:pt x="3415" y="5904"/>
                  </a:moveTo>
                  <a:cubicBezTo>
                    <a:pt x="3375" y="5904"/>
                    <a:pt x="3353" y="5931"/>
                    <a:pt x="3345" y="5977"/>
                  </a:cubicBezTo>
                  <a:cubicBezTo>
                    <a:pt x="3336" y="6040"/>
                    <a:pt x="3363" y="6067"/>
                    <a:pt x="3417" y="6076"/>
                  </a:cubicBezTo>
                  <a:cubicBezTo>
                    <a:pt x="3425" y="6077"/>
                    <a:pt x="3432" y="6077"/>
                    <a:pt x="3439" y="6077"/>
                  </a:cubicBezTo>
                  <a:cubicBezTo>
                    <a:pt x="3486" y="6077"/>
                    <a:pt x="3507" y="6051"/>
                    <a:pt x="3515" y="6004"/>
                  </a:cubicBezTo>
                  <a:cubicBezTo>
                    <a:pt x="3524" y="5942"/>
                    <a:pt x="3506" y="5915"/>
                    <a:pt x="3435" y="5906"/>
                  </a:cubicBezTo>
                  <a:cubicBezTo>
                    <a:pt x="3428" y="5905"/>
                    <a:pt x="3421" y="5904"/>
                    <a:pt x="3415" y="5904"/>
                  </a:cubicBezTo>
                  <a:close/>
                  <a:moveTo>
                    <a:pt x="14656" y="5797"/>
                  </a:moveTo>
                  <a:cubicBezTo>
                    <a:pt x="14653" y="5797"/>
                    <a:pt x="14651" y="5798"/>
                    <a:pt x="14648" y="5799"/>
                  </a:cubicBezTo>
                  <a:cubicBezTo>
                    <a:pt x="14631" y="5817"/>
                    <a:pt x="14613" y="5835"/>
                    <a:pt x="14604" y="5861"/>
                  </a:cubicBezTo>
                  <a:cubicBezTo>
                    <a:pt x="14577" y="5951"/>
                    <a:pt x="14622" y="6067"/>
                    <a:pt x="14738" y="6085"/>
                  </a:cubicBezTo>
                  <a:cubicBezTo>
                    <a:pt x="14743" y="6085"/>
                    <a:pt x="14748" y="6085"/>
                    <a:pt x="14753" y="6085"/>
                  </a:cubicBezTo>
                  <a:cubicBezTo>
                    <a:pt x="14829" y="6085"/>
                    <a:pt x="14908" y="6026"/>
                    <a:pt x="14925" y="5960"/>
                  </a:cubicBezTo>
                  <a:cubicBezTo>
                    <a:pt x="14925" y="5933"/>
                    <a:pt x="14925" y="5924"/>
                    <a:pt x="14898" y="5915"/>
                  </a:cubicBezTo>
                  <a:cubicBezTo>
                    <a:pt x="14836" y="5888"/>
                    <a:pt x="14764" y="5853"/>
                    <a:pt x="14702" y="5817"/>
                  </a:cubicBezTo>
                  <a:cubicBezTo>
                    <a:pt x="14687" y="5817"/>
                    <a:pt x="14671" y="5797"/>
                    <a:pt x="14656" y="5797"/>
                  </a:cubicBezTo>
                  <a:close/>
                  <a:moveTo>
                    <a:pt x="9083" y="5831"/>
                  </a:moveTo>
                  <a:cubicBezTo>
                    <a:pt x="9020" y="5831"/>
                    <a:pt x="8973" y="5873"/>
                    <a:pt x="8966" y="5942"/>
                  </a:cubicBezTo>
                  <a:cubicBezTo>
                    <a:pt x="8948" y="6022"/>
                    <a:pt x="9001" y="6085"/>
                    <a:pt x="9082" y="6093"/>
                  </a:cubicBezTo>
                  <a:cubicBezTo>
                    <a:pt x="9088" y="6094"/>
                    <a:pt x="9094" y="6095"/>
                    <a:pt x="9100" y="6095"/>
                  </a:cubicBezTo>
                  <a:cubicBezTo>
                    <a:pt x="9163" y="6095"/>
                    <a:pt x="9216" y="6051"/>
                    <a:pt x="9224" y="5977"/>
                  </a:cubicBezTo>
                  <a:cubicBezTo>
                    <a:pt x="9233" y="5897"/>
                    <a:pt x="9189" y="5844"/>
                    <a:pt x="9117" y="5835"/>
                  </a:cubicBezTo>
                  <a:cubicBezTo>
                    <a:pt x="9105" y="5832"/>
                    <a:pt x="9094" y="5831"/>
                    <a:pt x="9083" y="5831"/>
                  </a:cubicBezTo>
                  <a:close/>
                  <a:moveTo>
                    <a:pt x="9760" y="5852"/>
                  </a:moveTo>
                  <a:cubicBezTo>
                    <a:pt x="9690" y="5852"/>
                    <a:pt x="9642" y="5903"/>
                    <a:pt x="9626" y="5977"/>
                  </a:cubicBezTo>
                  <a:cubicBezTo>
                    <a:pt x="9617" y="6049"/>
                    <a:pt x="9670" y="6111"/>
                    <a:pt x="9742" y="6120"/>
                  </a:cubicBezTo>
                  <a:cubicBezTo>
                    <a:pt x="9749" y="6121"/>
                    <a:pt x="9755" y="6121"/>
                    <a:pt x="9762" y="6121"/>
                  </a:cubicBezTo>
                  <a:cubicBezTo>
                    <a:pt x="9832" y="6121"/>
                    <a:pt x="9885" y="6078"/>
                    <a:pt x="9893" y="6004"/>
                  </a:cubicBezTo>
                  <a:cubicBezTo>
                    <a:pt x="9902" y="5924"/>
                    <a:pt x="9858" y="5870"/>
                    <a:pt x="9777" y="5853"/>
                  </a:cubicBezTo>
                  <a:cubicBezTo>
                    <a:pt x="9772" y="5852"/>
                    <a:pt x="9766" y="5852"/>
                    <a:pt x="9760" y="5852"/>
                  </a:cubicBezTo>
                  <a:close/>
                  <a:moveTo>
                    <a:pt x="4104" y="5933"/>
                  </a:moveTo>
                  <a:cubicBezTo>
                    <a:pt x="4050" y="5933"/>
                    <a:pt x="4006" y="5969"/>
                    <a:pt x="3997" y="6022"/>
                  </a:cubicBezTo>
                  <a:cubicBezTo>
                    <a:pt x="3997" y="6076"/>
                    <a:pt x="4023" y="6129"/>
                    <a:pt x="4086" y="6129"/>
                  </a:cubicBezTo>
                  <a:cubicBezTo>
                    <a:pt x="4091" y="6130"/>
                    <a:pt x="4097" y="6130"/>
                    <a:pt x="4102" y="6130"/>
                  </a:cubicBezTo>
                  <a:cubicBezTo>
                    <a:pt x="4148" y="6130"/>
                    <a:pt x="4185" y="6096"/>
                    <a:pt x="4193" y="6040"/>
                  </a:cubicBezTo>
                  <a:cubicBezTo>
                    <a:pt x="4193" y="5986"/>
                    <a:pt x="4166" y="5942"/>
                    <a:pt x="4104" y="5933"/>
                  </a:cubicBezTo>
                  <a:close/>
                  <a:moveTo>
                    <a:pt x="4745" y="5958"/>
                  </a:moveTo>
                  <a:cubicBezTo>
                    <a:pt x="4693" y="5958"/>
                    <a:pt x="4656" y="5992"/>
                    <a:pt x="4648" y="6040"/>
                  </a:cubicBezTo>
                  <a:cubicBezTo>
                    <a:pt x="4639" y="6102"/>
                    <a:pt x="4675" y="6147"/>
                    <a:pt x="4728" y="6156"/>
                  </a:cubicBezTo>
                  <a:cubicBezTo>
                    <a:pt x="4735" y="6157"/>
                    <a:pt x="4741" y="6157"/>
                    <a:pt x="4747" y="6157"/>
                  </a:cubicBezTo>
                  <a:cubicBezTo>
                    <a:pt x="4799" y="6157"/>
                    <a:pt x="4836" y="6124"/>
                    <a:pt x="4844" y="6076"/>
                  </a:cubicBezTo>
                  <a:cubicBezTo>
                    <a:pt x="4853" y="6013"/>
                    <a:pt x="4817" y="5969"/>
                    <a:pt x="4764" y="5960"/>
                  </a:cubicBezTo>
                  <a:cubicBezTo>
                    <a:pt x="4757" y="5959"/>
                    <a:pt x="4751" y="5958"/>
                    <a:pt x="4745" y="5958"/>
                  </a:cubicBezTo>
                  <a:close/>
                  <a:moveTo>
                    <a:pt x="10401" y="5895"/>
                  </a:moveTo>
                  <a:cubicBezTo>
                    <a:pt x="10374" y="5895"/>
                    <a:pt x="10352" y="5909"/>
                    <a:pt x="10331" y="5924"/>
                  </a:cubicBezTo>
                  <a:cubicBezTo>
                    <a:pt x="10286" y="5942"/>
                    <a:pt x="10286" y="5986"/>
                    <a:pt x="10277" y="6022"/>
                  </a:cubicBezTo>
                  <a:cubicBezTo>
                    <a:pt x="10268" y="6058"/>
                    <a:pt x="10286" y="6085"/>
                    <a:pt x="10304" y="6111"/>
                  </a:cubicBezTo>
                  <a:cubicBezTo>
                    <a:pt x="10331" y="6147"/>
                    <a:pt x="10357" y="6156"/>
                    <a:pt x="10393" y="6165"/>
                  </a:cubicBezTo>
                  <a:cubicBezTo>
                    <a:pt x="10429" y="6165"/>
                    <a:pt x="10464" y="6165"/>
                    <a:pt x="10491" y="6138"/>
                  </a:cubicBezTo>
                  <a:cubicBezTo>
                    <a:pt x="10527" y="6111"/>
                    <a:pt x="10554" y="6085"/>
                    <a:pt x="10536" y="6049"/>
                  </a:cubicBezTo>
                  <a:cubicBezTo>
                    <a:pt x="10563" y="6004"/>
                    <a:pt x="10536" y="5977"/>
                    <a:pt x="10518" y="5942"/>
                  </a:cubicBezTo>
                  <a:cubicBezTo>
                    <a:pt x="10500" y="5906"/>
                    <a:pt x="10464" y="5906"/>
                    <a:pt x="10420" y="5897"/>
                  </a:cubicBezTo>
                  <a:cubicBezTo>
                    <a:pt x="10413" y="5896"/>
                    <a:pt x="10407" y="5895"/>
                    <a:pt x="10401" y="5895"/>
                  </a:cubicBezTo>
                  <a:close/>
                  <a:moveTo>
                    <a:pt x="11082" y="5905"/>
                  </a:moveTo>
                  <a:cubicBezTo>
                    <a:pt x="11009" y="5905"/>
                    <a:pt x="10945" y="5964"/>
                    <a:pt x="10928" y="6031"/>
                  </a:cubicBezTo>
                  <a:cubicBezTo>
                    <a:pt x="10928" y="6058"/>
                    <a:pt x="10946" y="6120"/>
                    <a:pt x="10964" y="6147"/>
                  </a:cubicBezTo>
                  <a:cubicBezTo>
                    <a:pt x="10982" y="6165"/>
                    <a:pt x="11035" y="6200"/>
                    <a:pt x="11071" y="6200"/>
                  </a:cubicBezTo>
                  <a:cubicBezTo>
                    <a:pt x="11098" y="6192"/>
                    <a:pt x="11142" y="6200"/>
                    <a:pt x="11178" y="6165"/>
                  </a:cubicBezTo>
                  <a:cubicBezTo>
                    <a:pt x="11205" y="6138"/>
                    <a:pt x="11223" y="6102"/>
                    <a:pt x="11223" y="6076"/>
                  </a:cubicBezTo>
                  <a:cubicBezTo>
                    <a:pt x="11241" y="5995"/>
                    <a:pt x="11169" y="5915"/>
                    <a:pt x="11098" y="5906"/>
                  </a:cubicBezTo>
                  <a:cubicBezTo>
                    <a:pt x="11093" y="5906"/>
                    <a:pt x="11087" y="5905"/>
                    <a:pt x="11082" y="5905"/>
                  </a:cubicBezTo>
                  <a:close/>
                  <a:moveTo>
                    <a:pt x="5421" y="5984"/>
                  </a:moveTo>
                  <a:cubicBezTo>
                    <a:pt x="5402" y="5984"/>
                    <a:pt x="5374" y="5997"/>
                    <a:pt x="5353" y="6004"/>
                  </a:cubicBezTo>
                  <a:cubicBezTo>
                    <a:pt x="5317" y="6022"/>
                    <a:pt x="5326" y="6067"/>
                    <a:pt x="5290" y="6076"/>
                  </a:cubicBezTo>
                  <a:cubicBezTo>
                    <a:pt x="5308" y="6111"/>
                    <a:pt x="5308" y="6138"/>
                    <a:pt x="5317" y="6165"/>
                  </a:cubicBezTo>
                  <a:cubicBezTo>
                    <a:pt x="5335" y="6200"/>
                    <a:pt x="5379" y="6192"/>
                    <a:pt x="5397" y="6218"/>
                  </a:cubicBezTo>
                  <a:cubicBezTo>
                    <a:pt x="5424" y="6200"/>
                    <a:pt x="5451" y="6209"/>
                    <a:pt x="5478" y="6192"/>
                  </a:cubicBezTo>
                  <a:cubicBezTo>
                    <a:pt x="5513" y="6174"/>
                    <a:pt x="5495" y="6138"/>
                    <a:pt x="5531" y="6120"/>
                  </a:cubicBezTo>
                  <a:cubicBezTo>
                    <a:pt x="5522" y="6093"/>
                    <a:pt x="5513" y="6067"/>
                    <a:pt x="5504" y="6040"/>
                  </a:cubicBezTo>
                  <a:cubicBezTo>
                    <a:pt x="5495" y="6004"/>
                    <a:pt x="5460" y="6004"/>
                    <a:pt x="5433" y="5986"/>
                  </a:cubicBezTo>
                  <a:cubicBezTo>
                    <a:pt x="5430" y="5985"/>
                    <a:pt x="5425" y="5984"/>
                    <a:pt x="5421" y="5984"/>
                  </a:cubicBezTo>
                  <a:close/>
                  <a:moveTo>
                    <a:pt x="419" y="6102"/>
                  </a:moveTo>
                  <a:cubicBezTo>
                    <a:pt x="384" y="6102"/>
                    <a:pt x="357" y="6129"/>
                    <a:pt x="348" y="6165"/>
                  </a:cubicBezTo>
                  <a:cubicBezTo>
                    <a:pt x="348" y="6200"/>
                    <a:pt x="366" y="6236"/>
                    <a:pt x="401" y="6236"/>
                  </a:cubicBezTo>
                  <a:cubicBezTo>
                    <a:pt x="406" y="6237"/>
                    <a:pt x="411" y="6238"/>
                    <a:pt x="415" y="6238"/>
                  </a:cubicBezTo>
                  <a:cubicBezTo>
                    <a:pt x="446" y="6238"/>
                    <a:pt x="474" y="6214"/>
                    <a:pt x="482" y="6183"/>
                  </a:cubicBezTo>
                  <a:cubicBezTo>
                    <a:pt x="491" y="6147"/>
                    <a:pt x="464" y="6111"/>
                    <a:pt x="419" y="6102"/>
                  </a:cubicBezTo>
                  <a:close/>
                  <a:moveTo>
                    <a:pt x="11746" y="5950"/>
                  </a:moveTo>
                  <a:cubicBezTo>
                    <a:pt x="11677" y="5950"/>
                    <a:pt x="11597" y="6017"/>
                    <a:pt x="11597" y="6085"/>
                  </a:cubicBezTo>
                  <a:cubicBezTo>
                    <a:pt x="11588" y="6147"/>
                    <a:pt x="11660" y="6245"/>
                    <a:pt x="11731" y="6245"/>
                  </a:cubicBezTo>
                  <a:cubicBezTo>
                    <a:pt x="11736" y="6246"/>
                    <a:pt x="11741" y="6246"/>
                    <a:pt x="11746" y="6246"/>
                  </a:cubicBezTo>
                  <a:cubicBezTo>
                    <a:pt x="11820" y="6246"/>
                    <a:pt x="11883" y="6186"/>
                    <a:pt x="11892" y="6111"/>
                  </a:cubicBezTo>
                  <a:cubicBezTo>
                    <a:pt x="11901" y="6031"/>
                    <a:pt x="11838" y="5960"/>
                    <a:pt x="11758" y="5951"/>
                  </a:cubicBezTo>
                  <a:cubicBezTo>
                    <a:pt x="11754" y="5950"/>
                    <a:pt x="11750" y="5950"/>
                    <a:pt x="11746" y="5950"/>
                  </a:cubicBezTo>
                  <a:close/>
                  <a:moveTo>
                    <a:pt x="6088" y="6012"/>
                  </a:moveTo>
                  <a:cubicBezTo>
                    <a:pt x="6037" y="6012"/>
                    <a:pt x="5976" y="6054"/>
                    <a:pt x="5968" y="6111"/>
                  </a:cubicBezTo>
                  <a:cubicBezTo>
                    <a:pt x="5959" y="6165"/>
                    <a:pt x="6004" y="6236"/>
                    <a:pt x="6066" y="6245"/>
                  </a:cubicBezTo>
                  <a:cubicBezTo>
                    <a:pt x="6070" y="6246"/>
                    <a:pt x="6074" y="6246"/>
                    <a:pt x="6079" y="6246"/>
                  </a:cubicBezTo>
                  <a:cubicBezTo>
                    <a:pt x="6124" y="6246"/>
                    <a:pt x="6192" y="6204"/>
                    <a:pt x="6200" y="6147"/>
                  </a:cubicBezTo>
                  <a:cubicBezTo>
                    <a:pt x="6200" y="6093"/>
                    <a:pt x="6156" y="6022"/>
                    <a:pt x="6102" y="6013"/>
                  </a:cubicBezTo>
                  <a:cubicBezTo>
                    <a:pt x="6097" y="6012"/>
                    <a:pt x="6093" y="6012"/>
                    <a:pt x="6088" y="6012"/>
                  </a:cubicBezTo>
                  <a:close/>
                  <a:moveTo>
                    <a:pt x="12409" y="5966"/>
                  </a:moveTo>
                  <a:cubicBezTo>
                    <a:pt x="12370" y="5966"/>
                    <a:pt x="12342" y="5982"/>
                    <a:pt x="12320" y="6004"/>
                  </a:cubicBezTo>
                  <a:cubicBezTo>
                    <a:pt x="12293" y="6022"/>
                    <a:pt x="12266" y="6058"/>
                    <a:pt x="12266" y="6102"/>
                  </a:cubicBezTo>
                  <a:cubicBezTo>
                    <a:pt x="12258" y="6147"/>
                    <a:pt x="12266" y="6183"/>
                    <a:pt x="12284" y="6209"/>
                  </a:cubicBezTo>
                  <a:cubicBezTo>
                    <a:pt x="12308" y="6241"/>
                    <a:pt x="12332" y="6273"/>
                    <a:pt x="12375" y="6273"/>
                  </a:cubicBezTo>
                  <a:cubicBezTo>
                    <a:pt x="12380" y="6273"/>
                    <a:pt x="12386" y="6273"/>
                    <a:pt x="12391" y="6272"/>
                  </a:cubicBezTo>
                  <a:cubicBezTo>
                    <a:pt x="12404" y="6280"/>
                    <a:pt x="12417" y="6283"/>
                    <a:pt x="12430" y="6283"/>
                  </a:cubicBezTo>
                  <a:cubicBezTo>
                    <a:pt x="12461" y="6283"/>
                    <a:pt x="12488" y="6264"/>
                    <a:pt x="12507" y="6245"/>
                  </a:cubicBezTo>
                  <a:cubicBezTo>
                    <a:pt x="12543" y="6227"/>
                    <a:pt x="12561" y="6192"/>
                    <a:pt x="12570" y="6147"/>
                  </a:cubicBezTo>
                  <a:cubicBezTo>
                    <a:pt x="12570" y="6102"/>
                    <a:pt x="12561" y="6058"/>
                    <a:pt x="12543" y="6031"/>
                  </a:cubicBezTo>
                  <a:cubicBezTo>
                    <a:pt x="12516" y="6004"/>
                    <a:pt x="12481" y="5986"/>
                    <a:pt x="12436" y="5969"/>
                  </a:cubicBezTo>
                  <a:cubicBezTo>
                    <a:pt x="12426" y="5967"/>
                    <a:pt x="12418" y="5966"/>
                    <a:pt x="12409" y="5966"/>
                  </a:cubicBezTo>
                  <a:close/>
                  <a:moveTo>
                    <a:pt x="1053" y="6144"/>
                  </a:moveTo>
                  <a:cubicBezTo>
                    <a:pt x="1026" y="6144"/>
                    <a:pt x="1024" y="6160"/>
                    <a:pt x="1017" y="6209"/>
                  </a:cubicBezTo>
                  <a:cubicBezTo>
                    <a:pt x="1008" y="6263"/>
                    <a:pt x="1008" y="6272"/>
                    <a:pt x="1071" y="6281"/>
                  </a:cubicBezTo>
                  <a:cubicBezTo>
                    <a:pt x="1083" y="6283"/>
                    <a:pt x="1094" y="6284"/>
                    <a:pt x="1103" y="6284"/>
                  </a:cubicBezTo>
                  <a:cubicBezTo>
                    <a:pt x="1137" y="6284"/>
                    <a:pt x="1144" y="6268"/>
                    <a:pt x="1151" y="6218"/>
                  </a:cubicBezTo>
                  <a:cubicBezTo>
                    <a:pt x="1151" y="6165"/>
                    <a:pt x="1142" y="6156"/>
                    <a:pt x="1079" y="6147"/>
                  </a:cubicBezTo>
                  <a:cubicBezTo>
                    <a:pt x="1068" y="6145"/>
                    <a:pt x="1060" y="6144"/>
                    <a:pt x="1053" y="6144"/>
                  </a:cubicBezTo>
                  <a:close/>
                  <a:moveTo>
                    <a:pt x="6735" y="6052"/>
                  </a:moveTo>
                  <a:cubicBezTo>
                    <a:pt x="6716" y="6052"/>
                    <a:pt x="6699" y="6059"/>
                    <a:pt x="6682" y="6076"/>
                  </a:cubicBezTo>
                  <a:cubicBezTo>
                    <a:pt x="6664" y="6102"/>
                    <a:pt x="6619" y="6102"/>
                    <a:pt x="6637" y="6147"/>
                  </a:cubicBezTo>
                  <a:cubicBezTo>
                    <a:pt x="6619" y="6183"/>
                    <a:pt x="6628" y="6209"/>
                    <a:pt x="6655" y="6236"/>
                  </a:cubicBezTo>
                  <a:cubicBezTo>
                    <a:pt x="6673" y="6254"/>
                    <a:pt x="6691" y="6290"/>
                    <a:pt x="6726" y="6290"/>
                  </a:cubicBezTo>
                  <a:cubicBezTo>
                    <a:pt x="6762" y="6290"/>
                    <a:pt x="6780" y="6290"/>
                    <a:pt x="6807" y="6263"/>
                  </a:cubicBezTo>
                  <a:cubicBezTo>
                    <a:pt x="6825" y="6245"/>
                    <a:pt x="6860" y="6236"/>
                    <a:pt x="6860" y="6192"/>
                  </a:cubicBezTo>
                  <a:cubicBezTo>
                    <a:pt x="6860" y="6165"/>
                    <a:pt x="6869" y="6138"/>
                    <a:pt x="6842" y="6111"/>
                  </a:cubicBezTo>
                  <a:cubicBezTo>
                    <a:pt x="6816" y="6093"/>
                    <a:pt x="6807" y="6058"/>
                    <a:pt x="6771" y="6058"/>
                  </a:cubicBezTo>
                  <a:cubicBezTo>
                    <a:pt x="6758" y="6054"/>
                    <a:pt x="6746" y="6052"/>
                    <a:pt x="6735" y="6052"/>
                  </a:cubicBezTo>
                  <a:close/>
                  <a:moveTo>
                    <a:pt x="1726" y="6171"/>
                  </a:moveTo>
                  <a:cubicBezTo>
                    <a:pt x="1691" y="6171"/>
                    <a:pt x="1684" y="6188"/>
                    <a:pt x="1677" y="6245"/>
                  </a:cubicBezTo>
                  <a:cubicBezTo>
                    <a:pt x="1677" y="6290"/>
                    <a:pt x="1686" y="6299"/>
                    <a:pt x="1749" y="6308"/>
                  </a:cubicBezTo>
                  <a:cubicBezTo>
                    <a:pt x="1760" y="6309"/>
                    <a:pt x="1769" y="6310"/>
                    <a:pt x="1776" y="6310"/>
                  </a:cubicBezTo>
                  <a:cubicBezTo>
                    <a:pt x="1805" y="6310"/>
                    <a:pt x="1811" y="6295"/>
                    <a:pt x="1811" y="6245"/>
                  </a:cubicBezTo>
                  <a:cubicBezTo>
                    <a:pt x="1820" y="6192"/>
                    <a:pt x="1820" y="6183"/>
                    <a:pt x="1757" y="6174"/>
                  </a:cubicBezTo>
                  <a:cubicBezTo>
                    <a:pt x="1745" y="6172"/>
                    <a:pt x="1735" y="6171"/>
                    <a:pt x="1726" y="6171"/>
                  </a:cubicBezTo>
                  <a:close/>
                  <a:moveTo>
                    <a:pt x="7417" y="6075"/>
                  </a:moveTo>
                  <a:cubicBezTo>
                    <a:pt x="7360" y="6075"/>
                    <a:pt x="7306" y="6125"/>
                    <a:pt x="7297" y="6183"/>
                  </a:cubicBezTo>
                  <a:cubicBezTo>
                    <a:pt x="7289" y="6242"/>
                    <a:pt x="7328" y="6308"/>
                    <a:pt x="7385" y="6308"/>
                  </a:cubicBezTo>
                  <a:cubicBezTo>
                    <a:pt x="7388" y="6308"/>
                    <a:pt x="7392" y="6308"/>
                    <a:pt x="7396" y="6308"/>
                  </a:cubicBezTo>
                  <a:cubicBezTo>
                    <a:pt x="7406" y="6312"/>
                    <a:pt x="7416" y="6314"/>
                    <a:pt x="7426" y="6314"/>
                  </a:cubicBezTo>
                  <a:cubicBezTo>
                    <a:pt x="7477" y="6314"/>
                    <a:pt x="7522" y="6262"/>
                    <a:pt x="7529" y="6209"/>
                  </a:cubicBezTo>
                  <a:cubicBezTo>
                    <a:pt x="7538" y="6147"/>
                    <a:pt x="7494" y="6085"/>
                    <a:pt x="7431" y="6076"/>
                  </a:cubicBezTo>
                  <a:cubicBezTo>
                    <a:pt x="7427" y="6075"/>
                    <a:pt x="7422" y="6075"/>
                    <a:pt x="7417" y="6075"/>
                  </a:cubicBezTo>
                  <a:close/>
                  <a:moveTo>
                    <a:pt x="13057" y="6018"/>
                  </a:moveTo>
                  <a:cubicBezTo>
                    <a:pt x="12983" y="6018"/>
                    <a:pt x="12942" y="6064"/>
                    <a:pt x="12927" y="6156"/>
                  </a:cubicBezTo>
                  <a:cubicBezTo>
                    <a:pt x="12918" y="6254"/>
                    <a:pt x="12962" y="6299"/>
                    <a:pt x="13069" y="6316"/>
                  </a:cubicBezTo>
                  <a:cubicBezTo>
                    <a:pt x="13083" y="6319"/>
                    <a:pt x="13096" y="6320"/>
                    <a:pt x="13108" y="6320"/>
                  </a:cubicBezTo>
                  <a:cubicBezTo>
                    <a:pt x="13180" y="6320"/>
                    <a:pt x="13215" y="6273"/>
                    <a:pt x="13230" y="6174"/>
                  </a:cubicBezTo>
                  <a:cubicBezTo>
                    <a:pt x="13239" y="6085"/>
                    <a:pt x="13194" y="6031"/>
                    <a:pt x="13096" y="6022"/>
                  </a:cubicBezTo>
                  <a:cubicBezTo>
                    <a:pt x="13082" y="6020"/>
                    <a:pt x="13069" y="6018"/>
                    <a:pt x="13057" y="6018"/>
                  </a:cubicBezTo>
                  <a:close/>
                  <a:moveTo>
                    <a:pt x="13751" y="6030"/>
                  </a:moveTo>
                  <a:cubicBezTo>
                    <a:pt x="13675" y="6030"/>
                    <a:pt x="13595" y="6098"/>
                    <a:pt x="13587" y="6174"/>
                  </a:cubicBezTo>
                  <a:cubicBezTo>
                    <a:pt x="13569" y="6254"/>
                    <a:pt x="13649" y="6352"/>
                    <a:pt x="13729" y="6361"/>
                  </a:cubicBezTo>
                  <a:cubicBezTo>
                    <a:pt x="13734" y="6362"/>
                    <a:pt x="13738" y="6362"/>
                    <a:pt x="13742" y="6362"/>
                  </a:cubicBezTo>
                  <a:cubicBezTo>
                    <a:pt x="13819" y="6362"/>
                    <a:pt x="13900" y="6286"/>
                    <a:pt x="13917" y="6218"/>
                  </a:cubicBezTo>
                  <a:cubicBezTo>
                    <a:pt x="13926" y="6138"/>
                    <a:pt x="13845" y="6040"/>
                    <a:pt x="13765" y="6031"/>
                  </a:cubicBezTo>
                  <a:cubicBezTo>
                    <a:pt x="13761" y="6030"/>
                    <a:pt x="13756" y="6030"/>
                    <a:pt x="13751" y="6030"/>
                  </a:cubicBezTo>
                  <a:close/>
                  <a:moveTo>
                    <a:pt x="2419" y="6199"/>
                  </a:moveTo>
                  <a:cubicBezTo>
                    <a:pt x="2373" y="6199"/>
                    <a:pt x="2336" y="6232"/>
                    <a:pt x="2328" y="6272"/>
                  </a:cubicBezTo>
                  <a:cubicBezTo>
                    <a:pt x="2328" y="6316"/>
                    <a:pt x="2355" y="6361"/>
                    <a:pt x="2400" y="6370"/>
                  </a:cubicBezTo>
                  <a:cubicBezTo>
                    <a:pt x="2444" y="6370"/>
                    <a:pt x="2489" y="6343"/>
                    <a:pt x="2498" y="6299"/>
                  </a:cubicBezTo>
                  <a:cubicBezTo>
                    <a:pt x="2507" y="6254"/>
                    <a:pt x="2480" y="6218"/>
                    <a:pt x="2435" y="6200"/>
                  </a:cubicBezTo>
                  <a:cubicBezTo>
                    <a:pt x="2430" y="6200"/>
                    <a:pt x="2424" y="6199"/>
                    <a:pt x="2419" y="6199"/>
                  </a:cubicBezTo>
                  <a:close/>
                  <a:moveTo>
                    <a:pt x="8082" y="6111"/>
                  </a:moveTo>
                  <a:cubicBezTo>
                    <a:pt x="8028" y="6111"/>
                    <a:pt x="7949" y="6177"/>
                    <a:pt x="7949" y="6227"/>
                  </a:cubicBezTo>
                  <a:cubicBezTo>
                    <a:pt x="7949" y="6281"/>
                    <a:pt x="8011" y="6361"/>
                    <a:pt x="8065" y="6370"/>
                  </a:cubicBezTo>
                  <a:cubicBezTo>
                    <a:pt x="8068" y="6371"/>
                    <a:pt x="8071" y="6371"/>
                    <a:pt x="8074" y="6371"/>
                  </a:cubicBezTo>
                  <a:cubicBezTo>
                    <a:pt x="8129" y="6371"/>
                    <a:pt x="8216" y="6304"/>
                    <a:pt x="8216" y="6254"/>
                  </a:cubicBezTo>
                  <a:cubicBezTo>
                    <a:pt x="8216" y="6200"/>
                    <a:pt x="8154" y="6111"/>
                    <a:pt x="8091" y="6111"/>
                  </a:cubicBezTo>
                  <a:cubicBezTo>
                    <a:pt x="8088" y="6111"/>
                    <a:pt x="8085" y="6111"/>
                    <a:pt x="8082" y="6111"/>
                  </a:cubicBezTo>
                  <a:close/>
                  <a:moveTo>
                    <a:pt x="8745" y="6128"/>
                  </a:moveTo>
                  <a:cubicBezTo>
                    <a:pt x="8680" y="6128"/>
                    <a:pt x="8626" y="6179"/>
                    <a:pt x="8618" y="6245"/>
                  </a:cubicBezTo>
                  <a:cubicBezTo>
                    <a:pt x="8609" y="6325"/>
                    <a:pt x="8653" y="6388"/>
                    <a:pt x="8734" y="6397"/>
                  </a:cubicBezTo>
                  <a:cubicBezTo>
                    <a:pt x="8740" y="6398"/>
                    <a:pt x="8747" y="6398"/>
                    <a:pt x="8753" y="6398"/>
                  </a:cubicBezTo>
                  <a:cubicBezTo>
                    <a:pt x="8823" y="6398"/>
                    <a:pt x="8869" y="6354"/>
                    <a:pt x="8885" y="6281"/>
                  </a:cubicBezTo>
                  <a:cubicBezTo>
                    <a:pt x="8894" y="6200"/>
                    <a:pt x="8841" y="6147"/>
                    <a:pt x="8760" y="6129"/>
                  </a:cubicBezTo>
                  <a:cubicBezTo>
                    <a:pt x="8755" y="6128"/>
                    <a:pt x="8750" y="6128"/>
                    <a:pt x="8745" y="6128"/>
                  </a:cubicBezTo>
                  <a:close/>
                  <a:moveTo>
                    <a:pt x="3069" y="6225"/>
                  </a:moveTo>
                  <a:cubicBezTo>
                    <a:pt x="3025" y="6225"/>
                    <a:pt x="3005" y="6247"/>
                    <a:pt x="2997" y="6308"/>
                  </a:cubicBezTo>
                  <a:cubicBezTo>
                    <a:pt x="2989" y="6361"/>
                    <a:pt x="3015" y="6388"/>
                    <a:pt x="3069" y="6397"/>
                  </a:cubicBezTo>
                  <a:cubicBezTo>
                    <a:pt x="3077" y="6398"/>
                    <a:pt x="3084" y="6398"/>
                    <a:pt x="3091" y="6398"/>
                  </a:cubicBezTo>
                  <a:cubicBezTo>
                    <a:pt x="3138" y="6398"/>
                    <a:pt x="3159" y="6372"/>
                    <a:pt x="3167" y="6325"/>
                  </a:cubicBezTo>
                  <a:cubicBezTo>
                    <a:pt x="3176" y="6263"/>
                    <a:pt x="3149" y="6236"/>
                    <a:pt x="3096" y="6227"/>
                  </a:cubicBezTo>
                  <a:cubicBezTo>
                    <a:pt x="3086" y="6226"/>
                    <a:pt x="3077" y="6225"/>
                    <a:pt x="3069" y="6225"/>
                  </a:cubicBezTo>
                  <a:close/>
                  <a:moveTo>
                    <a:pt x="14411" y="6073"/>
                  </a:moveTo>
                  <a:cubicBezTo>
                    <a:pt x="14336" y="6073"/>
                    <a:pt x="14255" y="6146"/>
                    <a:pt x="14247" y="6218"/>
                  </a:cubicBezTo>
                  <a:cubicBezTo>
                    <a:pt x="14238" y="6299"/>
                    <a:pt x="14309" y="6388"/>
                    <a:pt x="14399" y="6406"/>
                  </a:cubicBezTo>
                  <a:cubicBezTo>
                    <a:pt x="14402" y="6406"/>
                    <a:pt x="14406" y="6406"/>
                    <a:pt x="14410" y="6406"/>
                  </a:cubicBezTo>
                  <a:cubicBezTo>
                    <a:pt x="14480" y="6406"/>
                    <a:pt x="14569" y="6331"/>
                    <a:pt x="14577" y="6263"/>
                  </a:cubicBezTo>
                  <a:cubicBezTo>
                    <a:pt x="14586" y="6174"/>
                    <a:pt x="14515" y="6085"/>
                    <a:pt x="14434" y="6076"/>
                  </a:cubicBezTo>
                  <a:cubicBezTo>
                    <a:pt x="14427" y="6074"/>
                    <a:pt x="14419" y="6073"/>
                    <a:pt x="14411" y="6073"/>
                  </a:cubicBezTo>
                  <a:close/>
                  <a:moveTo>
                    <a:pt x="15069" y="6093"/>
                  </a:moveTo>
                  <a:cubicBezTo>
                    <a:pt x="14985" y="6093"/>
                    <a:pt x="14907" y="6153"/>
                    <a:pt x="14898" y="6245"/>
                  </a:cubicBezTo>
                  <a:cubicBezTo>
                    <a:pt x="14889" y="6343"/>
                    <a:pt x="14952" y="6406"/>
                    <a:pt x="15041" y="6424"/>
                  </a:cubicBezTo>
                  <a:cubicBezTo>
                    <a:pt x="15051" y="6426"/>
                    <a:pt x="15061" y="6427"/>
                    <a:pt x="15071" y="6427"/>
                  </a:cubicBezTo>
                  <a:cubicBezTo>
                    <a:pt x="15150" y="6427"/>
                    <a:pt x="15220" y="6368"/>
                    <a:pt x="15228" y="6281"/>
                  </a:cubicBezTo>
                  <a:cubicBezTo>
                    <a:pt x="15246" y="6192"/>
                    <a:pt x="15184" y="6111"/>
                    <a:pt x="15085" y="6093"/>
                  </a:cubicBezTo>
                  <a:cubicBezTo>
                    <a:pt x="15080" y="6093"/>
                    <a:pt x="15074" y="6093"/>
                    <a:pt x="15069" y="6093"/>
                  </a:cubicBezTo>
                  <a:close/>
                  <a:moveTo>
                    <a:pt x="9394" y="6173"/>
                  </a:moveTo>
                  <a:cubicBezTo>
                    <a:pt x="9330" y="6173"/>
                    <a:pt x="9277" y="6216"/>
                    <a:pt x="9269" y="6290"/>
                  </a:cubicBezTo>
                  <a:cubicBezTo>
                    <a:pt x="9251" y="6370"/>
                    <a:pt x="9305" y="6424"/>
                    <a:pt x="9385" y="6441"/>
                  </a:cubicBezTo>
                  <a:cubicBezTo>
                    <a:pt x="9391" y="6442"/>
                    <a:pt x="9397" y="6442"/>
                    <a:pt x="9403" y="6442"/>
                  </a:cubicBezTo>
                  <a:cubicBezTo>
                    <a:pt x="9466" y="6442"/>
                    <a:pt x="9520" y="6399"/>
                    <a:pt x="9528" y="6325"/>
                  </a:cubicBezTo>
                  <a:cubicBezTo>
                    <a:pt x="9537" y="6245"/>
                    <a:pt x="9492" y="6183"/>
                    <a:pt x="9412" y="6174"/>
                  </a:cubicBezTo>
                  <a:cubicBezTo>
                    <a:pt x="9406" y="6173"/>
                    <a:pt x="9400" y="6173"/>
                    <a:pt x="9394" y="6173"/>
                  </a:cubicBezTo>
                  <a:close/>
                  <a:moveTo>
                    <a:pt x="3733" y="6253"/>
                  </a:moveTo>
                  <a:cubicBezTo>
                    <a:pt x="3684" y="6253"/>
                    <a:pt x="3639" y="6294"/>
                    <a:pt x="3631" y="6343"/>
                  </a:cubicBezTo>
                  <a:cubicBezTo>
                    <a:pt x="3622" y="6397"/>
                    <a:pt x="3667" y="6441"/>
                    <a:pt x="3720" y="6450"/>
                  </a:cubicBezTo>
                  <a:cubicBezTo>
                    <a:pt x="3725" y="6451"/>
                    <a:pt x="3729" y="6451"/>
                    <a:pt x="3734" y="6451"/>
                  </a:cubicBezTo>
                  <a:cubicBezTo>
                    <a:pt x="3782" y="6451"/>
                    <a:pt x="3827" y="6410"/>
                    <a:pt x="3827" y="6361"/>
                  </a:cubicBezTo>
                  <a:cubicBezTo>
                    <a:pt x="3836" y="6308"/>
                    <a:pt x="3800" y="6263"/>
                    <a:pt x="3747" y="6254"/>
                  </a:cubicBezTo>
                  <a:cubicBezTo>
                    <a:pt x="3742" y="6253"/>
                    <a:pt x="3738" y="6253"/>
                    <a:pt x="3733" y="6253"/>
                  </a:cubicBezTo>
                  <a:close/>
                  <a:moveTo>
                    <a:pt x="10057" y="6195"/>
                  </a:moveTo>
                  <a:cubicBezTo>
                    <a:pt x="10032" y="6195"/>
                    <a:pt x="10010" y="6214"/>
                    <a:pt x="9983" y="6227"/>
                  </a:cubicBezTo>
                  <a:cubicBezTo>
                    <a:pt x="9947" y="6245"/>
                    <a:pt x="9938" y="6281"/>
                    <a:pt x="9929" y="6316"/>
                  </a:cubicBezTo>
                  <a:cubicBezTo>
                    <a:pt x="9920" y="6361"/>
                    <a:pt x="9938" y="6388"/>
                    <a:pt x="9956" y="6415"/>
                  </a:cubicBezTo>
                  <a:cubicBezTo>
                    <a:pt x="9983" y="6459"/>
                    <a:pt x="10018" y="6459"/>
                    <a:pt x="10054" y="6468"/>
                  </a:cubicBezTo>
                  <a:cubicBezTo>
                    <a:pt x="10062" y="6470"/>
                    <a:pt x="10070" y="6470"/>
                    <a:pt x="10077" y="6470"/>
                  </a:cubicBezTo>
                  <a:cubicBezTo>
                    <a:pt x="10108" y="6470"/>
                    <a:pt x="10130" y="6456"/>
                    <a:pt x="10152" y="6441"/>
                  </a:cubicBezTo>
                  <a:cubicBezTo>
                    <a:pt x="10188" y="6415"/>
                    <a:pt x="10197" y="6388"/>
                    <a:pt x="10197" y="6352"/>
                  </a:cubicBezTo>
                  <a:cubicBezTo>
                    <a:pt x="10206" y="6308"/>
                    <a:pt x="10197" y="6281"/>
                    <a:pt x="10179" y="6254"/>
                  </a:cubicBezTo>
                  <a:cubicBezTo>
                    <a:pt x="10152" y="6218"/>
                    <a:pt x="10125" y="6200"/>
                    <a:pt x="10081" y="6200"/>
                  </a:cubicBezTo>
                  <a:cubicBezTo>
                    <a:pt x="10072" y="6196"/>
                    <a:pt x="10065" y="6195"/>
                    <a:pt x="10057" y="6195"/>
                  </a:cubicBezTo>
                  <a:close/>
                  <a:moveTo>
                    <a:pt x="15571" y="6287"/>
                  </a:moveTo>
                  <a:cubicBezTo>
                    <a:pt x="15561" y="6287"/>
                    <a:pt x="15558" y="6296"/>
                    <a:pt x="15558" y="6316"/>
                  </a:cubicBezTo>
                  <a:cubicBezTo>
                    <a:pt x="15558" y="6379"/>
                    <a:pt x="15612" y="6441"/>
                    <a:pt x="15665" y="6459"/>
                  </a:cubicBezTo>
                  <a:cubicBezTo>
                    <a:pt x="15683" y="6468"/>
                    <a:pt x="15692" y="6468"/>
                    <a:pt x="15719" y="6468"/>
                  </a:cubicBezTo>
                  <a:cubicBezTo>
                    <a:pt x="15729" y="6473"/>
                    <a:pt x="15740" y="6475"/>
                    <a:pt x="15750" y="6475"/>
                  </a:cubicBezTo>
                  <a:cubicBezTo>
                    <a:pt x="15779" y="6475"/>
                    <a:pt x="15809" y="6461"/>
                    <a:pt x="15835" y="6441"/>
                  </a:cubicBezTo>
                  <a:cubicBezTo>
                    <a:pt x="15844" y="6432"/>
                    <a:pt x="15853" y="6424"/>
                    <a:pt x="15835" y="6424"/>
                  </a:cubicBezTo>
                  <a:cubicBezTo>
                    <a:pt x="15755" y="6379"/>
                    <a:pt x="15674" y="6334"/>
                    <a:pt x="15603" y="6299"/>
                  </a:cubicBezTo>
                  <a:cubicBezTo>
                    <a:pt x="15588" y="6291"/>
                    <a:pt x="15578" y="6287"/>
                    <a:pt x="15571" y="6287"/>
                  </a:cubicBezTo>
                  <a:close/>
                  <a:moveTo>
                    <a:pt x="4389" y="6278"/>
                  </a:moveTo>
                  <a:cubicBezTo>
                    <a:pt x="4365" y="6278"/>
                    <a:pt x="4350" y="6293"/>
                    <a:pt x="4336" y="6308"/>
                  </a:cubicBezTo>
                  <a:cubicBezTo>
                    <a:pt x="4300" y="6316"/>
                    <a:pt x="4300" y="6343"/>
                    <a:pt x="4300" y="6379"/>
                  </a:cubicBezTo>
                  <a:cubicBezTo>
                    <a:pt x="4282" y="6406"/>
                    <a:pt x="4309" y="6424"/>
                    <a:pt x="4327" y="6450"/>
                  </a:cubicBezTo>
                  <a:cubicBezTo>
                    <a:pt x="4345" y="6477"/>
                    <a:pt x="4371" y="6468"/>
                    <a:pt x="4398" y="6477"/>
                  </a:cubicBezTo>
                  <a:cubicBezTo>
                    <a:pt x="4403" y="6479"/>
                    <a:pt x="4408" y="6479"/>
                    <a:pt x="4412" y="6479"/>
                  </a:cubicBezTo>
                  <a:cubicBezTo>
                    <a:pt x="4432" y="6479"/>
                    <a:pt x="4448" y="6465"/>
                    <a:pt x="4469" y="6450"/>
                  </a:cubicBezTo>
                  <a:cubicBezTo>
                    <a:pt x="4496" y="6441"/>
                    <a:pt x="4496" y="6406"/>
                    <a:pt x="4496" y="6388"/>
                  </a:cubicBezTo>
                  <a:cubicBezTo>
                    <a:pt x="4514" y="6352"/>
                    <a:pt x="4487" y="6334"/>
                    <a:pt x="4478" y="6308"/>
                  </a:cubicBezTo>
                  <a:cubicBezTo>
                    <a:pt x="4461" y="6281"/>
                    <a:pt x="4434" y="6290"/>
                    <a:pt x="4407" y="6281"/>
                  </a:cubicBezTo>
                  <a:cubicBezTo>
                    <a:pt x="4400" y="6279"/>
                    <a:pt x="4395" y="6278"/>
                    <a:pt x="4389" y="6278"/>
                  </a:cubicBezTo>
                  <a:close/>
                  <a:moveTo>
                    <a:pt x="10748" y="6226"/>
                  </a:moveTo>
                  <a:cubicBezTo>
                    <a:pt x="10685" y="6226"/>
                    <a:pt x="10597" y="6293"/>
                    <a:pt x="10580" y="6352"/>
                  </a:cubicBezTo>
                  <a:cubicBezTo>
                    <a:pt x="10571" y="6415"/>
                    <a:pt x="10643" y="6513"/>
                    <a:pt x="10714" y="6522"/>
                  </a:cubicBezTo>
                  <a:cubicBezTo>
                    <a:pt x="10718" y="6522"/>
                    <a:pt x="10721" y="6523"/>
                    <a:pt x="10725" y="6523"/>
                  </a:cubicBezTo>
                  <a:cubicBezTo>
                    <a:pt x="10780" y="6523"/>
                    <a:pt x="10867" y="6464"/>
                    <a:pt x="10884" y="6406"/>
                  </a:cubicBezTo>
                  <a:cubicBezTo>
                    <a:pt x="10893" y="6343"/>
                    <a:pt x="10821" y="6245"/>
                    <a:pt x="10759" y="6227"/>
                  </a:cubicBezTo>
                  <a:cubicBezTo>
                    <a:pt x="10755" y="6227"/>
                    <a:pt x="10751" y="6226"/>
                    <a:pt x="10748" y="6226"/>
                  </a:cubicBezTo>
                  <a:close/>
                  <a:moveTo>
                    <a:pt x="5052" y="6323"/>
                  </a:moveTo>
                  <a:cubicBezTo>
                    <a:pt x="4997" y="6323"/>
                    <a:pt x="4977" y="6346"/>
                    <a:pt x="4969" y="6415"/>
                  </a:cubicBezTo>
                  <a:cubicBezTo>
                    <a:pt x="4951" y="6468"/>
                    <a:pt x="4996" y="6522"/>
                    <a:pt x="5058" y="6522"/>
                  </a:cubicBezTo>
                  <a:cubicBezTo>
                    <a:pt x="5066" y="6523"/>
                    <a:pt x="5073" y="6523"/>
                    <a:pt x="5080" y="6523"/>
                  </a:cubicBezTo>
                  <a:cubicBezTo>
                    <a:pt x="5129" y="6523"/>
                    <a:pt x="5157" y="6495"/>
                    <a:pt x="5165" y="6432"/>
                  </a:cubicBezTo>
                  <a:cubicBezTo>
                    <a:pt x="5174" y="6370"/>
                    <a:pt x="5147" y="6334"/>
                    <a:pt x="5085" y="6325"/>
                  </a:cubicBezTo>
                  <a:cubicBezTo>
                    <a:pt x="5073" y="6324"/>
                    <a:pt x="5062" y="6323"/>
                    <a:pt x="5052" y="6323"/>
                  </a:cubicBezTo>
                  <a:close/>
                  <a:moveTo>
                    <a:pt x="71" y="6424"/>
                  </a:moveTo>
                  <a:cubicBezTo>
                    <a:pt x="45" y="6424"/>
                    <a:pt x="9" y="6450"/>
                    <a:pt x="0" y="6486"/>
                  </a:cubicBezTo>
                  <a:cubicBezTo>
                    <a:pt x="0" y="6522"/>
                    <a:pt x="18" y="6557"/>
                    <a:pt x="54" y="6557"/>
                  </a:cubicBezTo>
                  <a:cubicBezTo>
                    <a:pt x="59" y="6558"/>
                    <a:pt x="65" y="6559"/>
                    <a:pt x="70" y="6559"/>
                  </a:cubicBezTo>
                  <a:cubicBezTo>
                    <a:pt x="107" y="6559"/>
                    <a:pt x="134" y="6534"/>
                    <a:pt x="134" y="6495"/>
                  </a:cubicBezTo>
                  <a:cubicBezTo>
                    <a:pt x="134" y="6468"/>
                    <a:pt x="107" y="6432"/>
                    <a:pt x="71" y="6424"/>
                  </a:cubicBezTo>
                  <a:close/>
                  <a:moveTo>
                    <a:pt x="11401" y="6271"/>
                  </a:moveTo>
                  <a:cubicBezTo>
                    <a:pt x="11327" y="6271"/>
                    <a:pt x="11258" y="6323"/>
                    <a:pt x="11249" y="6406"/>
                  </a:cubicBezTo>
                  <a:cubicBezTo>
                    <a:pt x="11241" y="6477"/>
                    <a:pt x="11303" y="6557"/>
                    <a:pt x="11383" y="6566"/>
                  </a:cubicBezTo>
                  <a:cubicBezTo>
                    <a:pt x="11388" y="6567"/>
                    <a:pt x="11394" y="6567"/>
                    <a:pt x="11399" y="6567"/>
                  </a:cubicBezTo>
                  <a:cubicBezTo>
                    <a:pt x="11472" y="6567"/>
                    <a:pt x="11535" y="6508"/>
                    <a:pt x="11544" y="6432"/>
                  </a:cubicBezTo>
                  <a:cubicBezTo>
                    <a:pt x="11553" y="6361"/>
                    <a:pt x="11490" y="6281"/>
                    <a:pt x="11419" y="6272"/>
                  </a:cubicBezTo>
                  <a:cubicBezTo>
                    <a:pt x="11413" y="6271"/>
                    <a:pt x="11407" y="6271"/>
                    <a:pt x="11401" y="6271"/>
                  </a:cubicBezTo>
                  <a:close/>
                  <a:moveTo>
                    <a:pt x="5732" y="6331"/>
                  </a:moveTo>
                  <a:cubicBezTo>
                    <a:pt x="5683" y="6331"/>
                    <a:pt x="5628" y="6378"/>
                    <a:pt x="5620" y="6432"/>
                  </a:cubicBezTo>
                  <a:cubicBezTo>
                    <a:pt x="5611" y="6486"/>
                    <a:pt x="5656" y="6557"/>
                    <a:pt x="5718" y="6566"/>
                  </a:cubicBezTo>
                  <a:cubicBezTo>
                    <a:pt x="5722" y="6567"/>
                    <a:pt x="5726" y="6567"/>
                    <a:pt x="5731" y="6567"/>
                  </a:cubicBezTo>
                  <a:cubicBezTo>
                    <a:pt x="5789" y="6567"/>
                    <a:pt x="5844" y="6509"/>
                    <a:pt x="5852" y="6459"/>
                  </a:cubicBezTo>
                  <a:cubicBezTo>
                    <a:pt x="5852" y="6406"/>
                    <a:pt x="5817" y="6352"/>
                    <a:pt x="5754" y="6334"/>
                  </a:cubicBezTo>
                  <a:cubicBezTo>
                    <a:pt x="5747" y="6332"/>
                    <a:pt x="5740" y="6331"/>
                    <a:pt x="5732" y="6331"/>
                  </a:cubicBezTo>
                  <a:close/>
                  <a:moveTo>
                    <a:pt x="749" y="6450"/>
                  </a:moveTo>
                  <a:cubicBezTo>
                    <a:pt x="705" y="6450"/>
                    <a:pt x="669" y="6477"/>
                    <a:pt x="669" y="6513"/>
                  </a:cubicBezTo>
                  <a:cubicBezTo>
                    <a:pt x="669" y="6548"/>
                    <a:pt x="696" y="6584"/>
                    <a:pt x="732" y="6584"/>
                  </a:cubicBezTo>
                  <a:cubicBezTo>
                    <a:pt x="735" y="6585"/>
                    <a:pt x="739" y="6586"/>
                    <a:pt x="742" y="6586"/>
                  </a:cubicBezTo>
                  <a:cubicBezTo>
                    <a:pt x="767" y="6586"/>
                    <a:pt x="795" y="6562"/>
                    <a:pt x="803" y="6531"/>
                  </a:cubicBezTo>
                  <a:cubicBezTo>
                    <a:pt x="803" y="6495"/>
                    <a:pt x="776" y="6459"/>
                    <a:pt x="749" y="6450"/>
                  </a:cubicBezTo>
                  <a:close/>
                  <a:moveTo>
                    <a:pt x="12065" y="6298"/>
                  </a:moveTo>
                  <a:cubicBezTo>
                    <a:pt x="11998" y="6298"/>
                    <a:pt x="11927" y="6357"/>
                    <a:pt x="11919" y="6432"/>
                  </a:cubicBezTo>
                  <a:cubicBezTo>
                    <a:pt x="11910" y="6513"/>
                    <a:pt x="11972" y="6584"/>
                    <a:pt x="12052" y="6593"/>
                  </a:cubicBezTo>
                  <a:cubicBezTo>
                    <a:pt x="12056" y="6594"/>
                    <a:pt x="12061" y="6594"/>
                    <a:pt x="12065" y="6594"/>
                  </a:cubicBezTo>
                  <a:cubicBezTo>
                    <a:pt x="12134" y="6594"/>
                    <a:pt x="12213" y="6526"/>
                    <a:pt x="12222" y="6459"/>
                  </a:cubicBezTo>
                  <a:cubicBezTo>
                    <a:pt x="12222" y="6397"/>
                    <a:pt x="12150" y="6299"/>
                    <a:pt x="12079" y="6299"/>
                  </a:cubicBezTo>
                  <a:cubicBezTo>
                    <a:pt x="12075" y="6298"/>
                    <a:pt x="12070" y="6298"/>
                    <a:pt x="12065" y="6298"/>
                  </a:cubicBezTo>
                  <a:close/>
                  <a:moveTo>
                    <a:pt x="6414" y="6370"/>
                  </a:moveTo>
                  <a:cubicBezTo>
                    <a:pt x="6379" y="6370"/>
                    <a:pt x="6361" y="6379"/>
                    <a:pt x="6334" y="6397"/>
                  </a:cubicBezTo>
                  <a:cubicBezTo>
                    <a:pt x="6307" y="6415"/>
                    <a:pt x="6289" y="6432"/>
                    <a:pt x="6280" y="6468"/>
                  </a:cubicBezTo>
                  <a:cubicBezTo>
                    <a:pt x="6280" y="6504"/>
                    <a:pt x="6280" y="6531"/>
                    <a:pt x="6307" y="6548"/>
                  </a:cubicBezTo>
                  <a:cubicBezTo>
                    <a:pt x="6325" y="6575"/>
                    <a:pt x="6343" y="6602"/>
                    <a:pt x="6379" y="6611"/>
                  </a:cubicBezTo>
                  <a:cubicBezTo>
                    <a:pt x="6414" y="6611"/>
                    <a:pt x="6441" y="6602"/>
                    <a:pt x="6459" y="6584"/>
                  </a:cubicBezTo>
                  <a:cubicBezTo>
                    <a:pt x="6486" y="6566"/>
                    <a:pt x="6521" y="6548"/>
                    <a:pt x="6512" y="6504"/>
                  </a:cubicBezTo>
                  <a:cubicBezTo>
                    <a:pt x="6539" y="6468"/>
                    <a:pt x="6503" y="6450"/>
                    <a:pt x="6486" y="6424"/>
                  </a:cubicBezTo>
                  <a:cubicBezTo>
                    <a:pt x="6468" y="6397"/>
                    <a:pt x="6450" y="6379"/>
                    <a:pt x="6414" y="6370"/>
                  </a:cubicBezTo>
                  <a:close/>
                  <a:moveTo>
                    <a:pt x="1373" y="6492"/>
                  </a:moveTo>
                  <a:cubicBezTo>
                    <a:pt x="1344" y="6492"/>
                    <a:pt x="1338" y="6508"/>
                    <a:pt x="1338" y="6557"/>
                  </a:cubicBezTo>
                  <a:cubicBezTo>
                    <a:pt x="1329" y="6611"/>
                    <a:pt x="1329" y="6620"/>
                    <a:pt x="1392" y="6629"/>
                  </a:cubicBezTo>
                  <a:cubicBezTo>
                    <a:pt x="1405" y="6631"/>
                    <a:pt x="1415" y="6632"/>
                    <a:pt x="1424" y="6632"/>
                  </a:cubicBezTo>
                  <a:cubicBezTo>
                    <a:pt x="1457" y="6632"/>
                    <a:pt x="1463" y="6616"/>
                    <a:pt x="1463" y="6566"/>
                  </a:cubicBezTo>
                  <a:cubicBezTo>
                    <a:pt x="1472" y="6513"/>
                    <a:pt x="1472" y="6504"/>
                    <a:pt x="1401" y="6495"/>
                  </a:cubicBezTo>
                  <a:cubicBezTo>
                    <a:pt x="1390" y="6493"/>
                    <a:pt x="1380" y="6492"/>
                    <a:pt x="1373" y="6492"/>
                  </a:cubicBezTo>
                  <a:close/>
                  <a:moveTo>
                    <a:pt x="7046" y="6401"/>
                  </a:moveTo>
                  <a:cubicBezTo>
                    <a:pt x="6991" y="6401"/>
                    <a:pt x="6964" y="6437"/>
                    <a:pt x="6949" y="6504"/>
                  </a:cubicBezTo>
                  <a:cubicBezTo>
                    <a:pt x="6941" y="6575"/>
                    <a:pt x="6976" y="6620"/>
                    <a:pt x="7048" y="6629"/>
                  </a:cubicBezTo>
                  <a:cubicBezTo>
                    <a:pt x="7061" y="6632"/>
                    <a:pt x="7074" y="6633"/>
                    <a:pt x="7085" y="6633"/>
                  </a:cubicBezTo>
                  <a:cubicBezTo>
                    <a:pt x="7142" y="6633"/>
                    <a:pt x="7174" y="6597"/>
                    <a:pt x="7181" y="6531"/>
                  </a:cubicBezTo>
                  <a:cubicBezTo>
                    <a:pt x="7190" y="6459"/>
                    <a:pt x="7164" y="6415"/>
                    <a:pt x="7083" y="6406"/>
                  </a:cubicBezTo>
                  <a:cubicBezTo>
                    <a:pt x="7070" y="6403"/>
                    <a:pt x="7057" y="6401"/>
                    <a:pt x="7046" y="6401"/>
                  </a:cubicBezTo>
                  <a:close/>
                  <a:moveTo>
                    <a:pt x="12714" y="6339"/>
                  </a:moveTo>
                  <a:cubicBezTo>
                    <a:pt x="12636" y="6339"/>
                    <a:pt x="12595" y="6384"/>
                    <a:pt x="12588" y="6468"/>
                  </a:cubicBezTo>
                  <a:cubicBezTo>
                    <a:pt x="12570" y="6566"/>
                    <a:pt x="12614" y="6620"/>
                    <a:pt x="12712" y="6638"/>
                  </a:cubicBezTo>
                  <a:cubicBezTo>
                    <a:pt x="12723" y="6638"/>
                    <a:pt x="12733" y="6639"/>
                    <a:pt x="12742" y="6639"/>
                  </a:cubicBezTo>
                  <a:cubicBezTo>
                    <a:pt x="12828" y="6639"/>
                    <a:pt x="12866" y="6600"/>
                    <a:pt x="12882" y="6504"/>
                  </a:cubicBezTo>
                  <a:cubicBezTo>
                    <a:pt x="12891" y="6406"/>
                    <a:pt x="12855" y="6352"/>
                    <a:pt x="12757" y="6343"/>
                  </a:cubicBezTo>
                  <a:cubicBezTo>
                    <a:pt x="12742" y="6341"/>
                    <a:pt x="12727" y="6339"/>
                    <a:pt x="12714" y="6339"/>
                  </a:cubicBezTo>
                  <a:close/>
                  <a:moveTo>
                    <a:pt x="2088" y="6504"/>
                  </a:moveTo>
                  <a:cubicBezTo>
                    <a:pt x="2052" y="6504"/>
                    <a:pt x="1989" y="6539"/>
                    <a:pt x="1989" y="6575"/>
                  </a:cubicBezTo>
                  <a:cubicBezTo>
                    <a:pt x="1980" y="6611"/>
                    <a:pt x="2016" y="6664"/>
                    <a:pt x="2052" y="6673"/>
                  </a:cubicBezTo>
                  <a:cubicBezTo>
                    <a:pt x="2055" y="6674"/>
                    <a:pt x="2058" y="6674"/>
                    <a:pt x="2062" y="6674"/>
                  </a:cubicBezTo>
                  <a:cubicBezTo>
                    <a:pt x="2097" y="6674"/>
                    <a:pt x="2142" y="6634"/>
                    <a:pt x="2150" y="6602"/>
                  </a:cubicBezTo>
                  <a:cubicBezTo>
                    <a:pt x="2159" y="6566"/>
                    <a:pt x="2123" y="6513"/>
                    <a:pt x="2088" y="6504"/>
                  </a:cubicBezTo>
                  <a:close/>
                  <a:moveTo>
                    <a:pt x="13417" y="6352"/>
                  </a:moveTo>
                  <a:cubicBezTo>
                    <a:pt x="13382" y="6370"/>
                    <a:pt x="13328" y="6361"/>
                    <a:pt x="13292" y="6397"/>
                  </a:cubicBezTo>
                  <a:cubicBezTo>
                    <a:pt x="13266" y="6424"/>
                    <a:pt x="13257" y="6459"/>
                    <a:pt x="13239" y="6495"/>
                  </a:cubicBezTo>
                  <a:cubicBezTo>
                    <a:pt x="13248" y="6531"/>
                    <a:pt x="13248" y="6584"/>
                    <a:pt x="13275" y="6620"/>
                  </a:cubicBezTo>
                  <a:cubicBezTo>
                    <a:pt x="13310" y="6647"/>
                    <a:pt x="13346" y="6655"/>
                    <a:pt x="13382" y="6682"/>
                  </a:cubicBezTo>
                  <a:cubicBezTo>
                    <a:pt x="13426" y="6664"/>
                    <a:pt x="13471" y="6673"/>
                    <a:pt x="13506" y="6638"/>
                  </a:cubicBezTo>
                  <a:cubicBezTo>
                    <a:pt x="13533" y="6602"/>
                    <a:pt x="13542" y="6566"/>
                    <a:pt x="13569" y="6539"/>
                  </a:cubicBezTo>
                  <a:cubicBezTo>
                    <a:pt x="13551" y="6495"/>
                    <a:pt x="13560" y="6450"/>
                    <a:pt x="13524" y="6415"/>
                  </a:cubicBezTo>
                  <a:cubicBezTo>
                    <a:pt x="13498" y="6379"/>
                    <a:pt x="13453" y="6370"/>
                    <a:pt x="13417" y="6352"/>
                  </a:cubicBezTo>
                  <a:close/>
                  <a:moveTo>
                    <a:pt x="7754" y="6431"/>
                  </a:moveTo>
                  <a:cubicBezTo>
                    <a:pt x="7751" y="6431"/>
                    <a:pt x="7747" y="6431"/>
                    <a:pt x="7743" y="6432"/>
                  </a:cubicBezTo>
                  <a:cubicBezTo>
                    <a:pt x="7717" y="6432"/>
                    <a:pt x="7672" y="6441"/>
                    <a:pt x="7645" y="6468"/>
                  </a:cubicBezTo>
                  <a:cubicBezTo>
                    <a:pt x="7619" y="6495"/>
                    <a:pt x="7627" y="6522"/>
                    <a:pt x="7601" y="6539"/>
                  </a:cubicBezTo>
                  <a:cubicBezTo>
                    <a:pt x="7619" y="6575"/>
                    <a:pt x="7610" y="6611"/>
                    <a:pt x="7636" y="6647"/>
                  </a:cubicBezTo>
                  <a:cubicBezTo>
                    <a:pt x="7663" y="6673"/>
                    <a:pt x="7699" y="6664"/>
                    <a:pt x="7717" y="6691"/>
                  </a:cubicBezTo>
                  <a:cubicBezTo>
                    <a:pt x="7752" y="6673"/>
                    <a:pt x="7797" y="6682"/>
                    <a:pt x="7824" y="6647"/>
                  </a:cubicBezTo>
                  <a:cubicBezTo>
                    <a:pt x="7842" y="6620"/>
                    <a:pt x="7868" y="6593"/>
                    <a:pt x="7859" y="6575"/>
                  </a:cubicBezTo>
                  <a:cubicBezTo>
                    <a:pt x="7859" y="6539"/>
                    <a:pt x="7859" y="6495"/>
                    <a:pt x="7815" y="6468"/>
                  </a:cubicBezTo>
                  <a:cubicBezTo>
                    <a:pt x="7799" y="6453"/>
                    <a:pt x="7777" y="6431"/>
                    <a:pt x="7754" y="6431"/>
                  </a:cubicBezTo>
                  <a:close/>
                  <a:moveTo>
                    <a:pt x="2709" y="6546"/>
                  </a:moveTo>
                  <a:cubicBezTo>
                    <a:pt x="2662" y="6546"/>
                    <a:pt x="2648" y="6567"/>
                    <a:pt x="2641" y="6620"/>
                  </a:cubicBezTo>
                  <a:cubicBezTo>
                    <a:pt x="2632" y="6673"/>
                    <a:pt x="2650" y="6700"/>
                    <a:pt x="2703" y="6709"/>
                  </a:cubicBezTo>
                  <a:cubicBezTo>
                    <a:pt x="2713" y="6710"/>
                    <a:pt x="2722" y="6711"/>
                    <a:pt x="2731" y="6711"/>
                  </a:cubicBezTo>
                  <a:cubicBezTo>
                    <a:pt x="2774" y="6711"/>
                    <a:pt x="2794" y="6691"/>
                    <a:pt x="2801" y="6647"/>
                  </a:cubicBezTo>
                  <a:cubicBezTo>
                    <a:pt x="2810" y="6584"/>
                    <a:pt x="2792" y="6557"/>
                    <a:pt x="2739" y="6548"/>
                  </a:cubicBezTo>
                  <a:cubicBezTo>
                    <a:pt x="2727" y="6547"/>
                    <a:pt x="2718" y="6546"/>
                    <a:pt x="2709" y="6546"/>
                  </a:cubicBezTo>
                  <a:close/>
                  <a:moveTo>
                    <a:pt x="14056" y="6387"/>
                  </a:moveTo>
                  <a:cubicBezTo>
                    <a:pt x="13978" y="6387"/>
                    <a:pt x="13890" y="6463"/>
                    <a:pt x="13881" y="6539"/>
                  </a:cubicBezTo>
                  <a:cubicBezTo>
                    <a:pt x="13881" y="6620"/>
                    <a:pt x="13953" y="6709"/>
                    <a:pt x="14033" y="6718"/>
                  </a:cubicBezTo>
                  <a:cubicBezTo>
                    <a:pt x="14037" y="6718"/>
                    <a:pt x="14042" y="6719"/>
                    <a:pt x="14047" y="6719"/>
                  </a:cubicBezTo>
                  <a:cubicBezTo>
                    <a:pt x="14124" y="6719"/>
                    <a:pt x="14211" y="6651"/>
                    <a:pt x="14211" y="6575"/>
                  </a:cubicBezTo>
                  <a:cubicBezTo>
                    <a:pt x="14220" y="6495"/>
                    <a:pt x="14149" y="6397"/>
                    <a:pt x="14068" y="6388"/>
                  </a:cubicBezTo>
                  <a:cubicBezTo>
                    <a:pt x="14064" y="6387"/>
                    <a:pt x="14060" y="6387"/>
                    <a:pt x="14056" y="6387"/>
                  </a:cubicBezTo>
                  <a:close/>
                  <a:moveTo>
                    <a:pt x="8404" y="6450"/>
                  </a:moveTo>
                  <a:cubicBezTo>
                    <a:pt x="8368" y="6459"/>
                    <a:pt x="8323" y="6459"/>
                    <a:pt x="8305" y="6477"/>
                  </a:cubicBezTo>
                  <a:cubicBezTo>
                    <a:pt x="8288" y="6504"/>
                    <a:pt x="8252" y="6531"/>
                    <a:pt x="8252" y="6566"/>
                  </a:cubicBezTo>
                  <a:cubicBezTo>
                    <a:pt x="8261" y="6602"/>
                    <a:pt x="8261" y="6638"/>
                    <a:pt x="8279" y="6664"/>
                  </a:cubicBezTo>
                  <a:cubicBezTo>
                    <a:pt x="8297" y="6691"/>
                    <a:pt x="8332" y="6700"/>
                    <a:pt x="8368" y="6718"/>
                  </a:cubicBezTo>
                  <a:cubicBezTo>
                    <a:pt x="8374" y="6720"/>
                    <a:pt x="8381" y="6720"/>
                    <a:pt x="8387" y="6720"/>
                  </a:cubicBezTo>
                  <a:cubicBezTo>
                    <a:pt x="8413" y="6720"/>
                    <a:pt x="8435" y="6706"/>
                    <a:pt x="8457" y="6691"/>
                  </a:cubicBezTo>
                  <a:cubicBezTo>
                    <a:pt x="8493" y="6682"/>
                    <a:pt x="8502" y="6638"/>
                    <a:pt x="8520" y="6602"/>
                  </a:cubicBezTo>
                  <a:cubicBezTo>
                    <a:pt x="8511" y="6566"/>
                    <a:pt x="8511" y="6522"/>
                    <a:pt x="8484" y="6504"/>
                  </a:cubicBezTo>
                  <a:cubicBezTo>
                    <a:pt x="8466" y="6486"/>
                    <a:pt x="8439" y="6450"/>
                    <a:pt x="8404" y="6450"/>
                  </a:cubicBezTo>
                  <a:close/>
                  <a:moveTo>
                    <a:pt x="14729" y="6414"/>
                  </a:moveTo>
                  <a:cubicBezTo>
                    <a:pt x="14646" y="6414"/>
                    <a:pt x="14567" y="6473"/>
                    <a:pt x="14550" y="6548"/>
                  </a:cubicBezTo>
                  <a:cubicBezTo>
                    <a:pt x="14541" y="6647"/>
                    <a:pt x="14595" y="6727"/>
                    <a:pt x="14693" y="6745"/>
                  </a:cubicBezTo>
                  <a:cubicBezTo>
                    <a:pt x="14703" y="6747"/>
                    <a:pt x="14713" y="6748"/>
                    <a:pt x="14723" y="6748"/>
                  </a:cubicBezTo>
                  <a:cubicBezTo>
                    <a:pt x="14800" y="6748"/>
                    <a:pt x="14865" y="6690"/>
                    <a:pt x="14880" y="6611"/>
                  </a:cubicBezTo>
                  <a:cubicBezTo>
                    <a:pt x="14898" y="6513"/>
                    <a:pt x="14836" y="6432"/>
                    <a:pt x="14746" y="6415"/>
                  </a:cubicBezTo>
                  <a:cubicBezTo>
                    <a:pt x="14741" y="6414"/>
                    <a:pt x="14735" y="6414"/>
                    <a:pt x="14729" y="6414"/>
                  </a:cubicBezTo>
                  <a:close/>
                  <a:moveTo>
                    <a:pt x="3399" y="6557"/>
                  </a:moveTo>
                  <a:cubicBezTo>
                    <a:pt x="3363" y="6557"/>
                    <a:pt x="3292" y="6611"/>
                    <a:pt x="3292" y="6638"/>
                  </a:cubicBezTo>
                  <a:cubicBezTo>
                    <a:pt x="3283" y="6673"/>
                    <a:pt x="3345" y="6754"/>
                    <a:pt x="3372" y="6754"/>
                  </a:cubicBezTo>
                  <a:cubicBezTo>
                    <a:pt x="3374" y="6754"/>
                    <a:pt x="3377" y="6754"/>
                    <a:pt x="3380" y="6754"/>
                  </a:cubicBezTo>
                  <a:cubicBezTo>
                    <a:pt x="3418" y="6754"/>
                    <a:pt x="3488" y="6698"/>
                    <a:pt x="3488" y="6664"/>
                  </a:cubicBezTo>
                  <a:cubicBezTo>
                    <a:pt x="3488" y="6629"/>
                    <a:pt x="3426" y="6557"/>
                    <a:pt x="3399" y="6557"/>
                  </a:cubicBezTo>
                  <a:close/>
                  <a:moveTo>
                    <a:pt x="9046" y="6494"/>
                  </a:moveTo>
                  <a:cubicBezTo>
                    <a:pt x="8982" y="6494"/>
                    <a:pt x="8929" y="6537"/>
                    <a:pt x="8921" y="6611"/>
                  </a:cubicBezTo>
                  <a:cubicBezTo>
                    <a:pt x="8912" y="6691"/>
                    <a:pt x="8957" y="6745"/>
                    <a:pt x="9028" y="6763"/>
                  </a:cubicBezTo>
                  <a:cubicBezTo>
                    <a:pt x="9035" y="6763"/>
                    <a:pt x="9042" y="6764"/>
                    <a:pt x="9048" y="6764"/>
                  </a:cubicBezTo>
                  <a:cubicBezTo>
                    <a:pt x="9119" y="6764"/>
                    <a:pt x="9172" y="6720"/>
                    <a:pt x="9180" y="6647"/>
                  </a:cubicBezTo>
                  <a:cubicBezTo>
                    <a:pt x="9198" y="6566"/>
                    <a:pt x="9144" y="6504"/>
                    <a:pt x="9064" y="6495"/>
                  </a:cubicBezTo>
                  <a:cubicBezTo>
                    <a:pt x="9058" y="6494"/>
                    <a:pt x="9052" y="6494"/>
                    <a:pt x="9046" y="6494"/>
                  </a:cubicBezTo>
                  <a:close/>
                  <a:moveTo>
                    <a:pt x="9711" y="6519"/>
                  </a:moveTo>
                  <a:cubicBezTo>
                    <a:pt x="9681" y="6519"/>
                    <a:pt x="9664" y="6534"/>
                    <a:pt x="9635" y="6548"/>
                  </a:cubicBezTo>
                  <a:cubicBezTo>
                    <a:pt x="9590" y="6566"/>
                    <a:pt x="9599" y="6611"/>
                    <a:pt x="9581" y="6647"/>
                  </a:cubicBezTo>
                  <a:cubicBezTo>
                    <a:pt x="9572" y="6682"/>
                    <a:pt x="9590" y="6709"/>
                    <a:pt x="9617" y="6745"/>
                  </a:cubicBezTo>
                  <a:cubicBezTo>
                    <a:pt x="9635" y="6771"/>
                    <a:pt x="9670" y="6780"/>
                    <a:pt x="9706" y="6789"/>
                  </a:cubicBezTo>
                  <a:cubicBezTo>
                    <a:pt x="9715" y="6792"/>
                    <a:pt x="9723" y="6793"/>
                    <a:pt x="9731" y="6793"/>
                  </a:cubicBezTo>
                  <a:cubicBezTo>
                    <a:pt x="9756" y="6793"/>
                    <a:pt x="9777" y="6783"/>
                    <a:pt x="9804" y="6763"/>
                  </a:cubicBezTo>
                  <a:cubicBezTo>
                    <a:pt x="9840" y="6736"/>
                    <a:pt x="9849" y="6709"/>
                    <a:pt x="9849" y="6664"/>
                  </a:cubicBezTo>
                  <a:cubicBezTo>
                    <a:pt x="9867" y="6629"/>
                    <a:pt x="9849" y="6602"/>
                    <a:pt x="9831" y="6575"/>
                  </a:cubicBezTo>
                  <a:cubicBezTo>
                    <a:pt x="9804" y="6531"/>
                    <a:pt x="9769" y="6531"/>
                    <a:pt x="9733" y="6522"/>
                  </a:cubicBezTo>
                  <a:cubicBezTo>
                    <a:pt x="9725" y="6520"/>
                    <a:pt x="9717" y="6519"/>
                    <a:pt x="9711" y="6519"/>
                  </a:cubicBezTo>
                  <a:close/>
                  <a:moveTo>
                    <a:pt x="15386" y="6458"/>
                  </a:moveTo>
                  <a:cubicBezTo>
                    <a:pt x="15298" y="6458"/>
                    <a:pt x="15236" y="6511"/>
                    <a:pt x="15219" y="6602"/>
                  </a:cubicBezTo>
                  <a:cubicBezTo>
                    <a:pt x="15201" y="6700"/>
                    <a:pt x="15255" y="6771"/>
                    <a:pt x="15362" y="6789"/>
                  </a:cubicBezTo>
                  <a:cubicBezTo>
                    <a:pt x="15375" y="6792"/>
                    <a:pt x="15387" y="6793"/>
                    <a:pt x="15398" y="6793"/>
                  </a:cubicBezTo>
                  <a:cubicBezTo>
                    <a:pt x="15477" y="6793"/>
                    <a:pt x="15534" y="6740"/>
                    <a:pt x="15549" y="6647"/>
                  </a:cubicBezTo>
                  <a:cubicBezTo>
                    <a:pt x="15567" y="6539"/>
                    <a:pt x="15505" y="6477"/>
                    <a:pt x="15407" y="6459"/>
                  </a:cubicBezTo>
                  <a:cubicBezTo>
                    <a:pt x="15400" y="6459"/>
                    <a:pt x="15393" y="6458"/>
                    <a:pt x="15386" y="6458"/>
                  </a:cubicBezTo>
                  <a:close/>
                  <a:moveTo>
                    <a:pt x="4054" y="6601"/>
                  </a:moveTo>
                  <a:cubicBezTo>
                    <a:pt x="4005" y="6601"/>
                    <a:pt x="3960" y="6642"/>
                    <a:pt x="3952" y="6682"/>
                  </a:cubicBezTo>
                  <a:cubicBezTo>
                    <a:pt x="3943" y="6736"/>
                    <a:pt x="3988" y="6789"/>
                    <a:pt x="4041" y="6798"/>
                  </a:cubicBezTo>
                  <a:cubicBezTo>
                    <a:pt x="4046" y="6799"/>
                    <a:pt x="4050" y="6799"/>
                    <a:pt x="4055" y="6799"/>
                  </a:cubicBezTo>
                  <a:cubicBezTo>
                    <a:pt x="4104" y="6799"/>
                    <a:pt x="4148" y="6758"/>
                    <a:pt x="4148" y="6709"/>
                  </a:cubicBezTo>
                  <a:cubicBezTo>
                    <a:pt x="4157" y="6664"/>
                    <a:pt x="4122" y="6611"/>
                    <a:pt x="4068" y="6602"/>
                  </a:cubicBezTo>
                  <a:cubicBezTo>
                    <a:pt x="4063" y="6601"/>
                    <a:pt x="4059" y="6601"/>
                    <a:pt x="4054" y="6601"/>
                  </a:cubicBezTo>
                  <a:close/>
                  <a:moveTo>
                    <a:pt x="15984" y="6509"/>
                  </a:moveTo>
                  <a:cubicBezTo>
                    <a:pt x="15972" y="6509"/>
                    <a:pt x="15957" y="6515"/>
                    <a:pt x="15951" y="6522"/>
                  </a:cubicBezTo>
                  <a:cubicBezTo>
                    <a:pt x="15906" y="6539"/>
                    <a:pt x="15888" y="6584"/>
                    <a:pt x="15888" y="6629"/>
                  </a:cubicBezTo>
                  <a:cubicBezTo>
                    <a:pt x="15871" y="6727"/>
                    <a:pt x="15924" y="6798"/>
                    <a:pt x="16022" y="6816"/>
                  </a:cubicBezTo>
                  <a:cubicBezTo>
                    <a:pt x="16036" y="6819"/>
                    <a:pt x="16050" y="6821"/>
                    <a:pt x="16062" y="6821"/>
                  </a:cubicBezTo>
                  <a:cubicBezTo>
                    <a:pt x="16121" y="6821"/>
                    <a:pt x="16164" y="6789"/>
                    <a:pt x="16201" y="6745"/>
                  </a:cubicBezTo>
                  <a:cubicBezTo>
                    <a:pt x="16218" y="6718"/>
                    <a:pt x="16210" y="6682"/>
                    <a:pt x="16218" y="6655"/>
                  </a:cubicBezTo>
                  <a:cubicBezTo>
                    <a:pt x="16218" y="6655"/>
                    <a:pt x="16210" y="6647"/>
                    <a:pt x="16210" y="6638"/>
                  </a:cubicBezTo>
                  <a:cubicBezTo>
                    <a:pt x="16138" y="6593"/>
                    <a:pt x="16058" y="6557"/>
                    <a:pt x="15995" y="6513"/>
                  </a:cubicBezTo>
                  <a:cubicBezTo>
                    <a:pt x="15993" y="6510"/>
                    <a:pt x="15989" y="6509"/>
                    <a:pt x="15984" y="6509"/>
                  </a:cubicBezTo>
                  <a:close/>
                  <a:moveTo>
                    <a:pt x="4705" y="6623"/>
                  </a:moveTo>
                  <a:cubicBezTo>
                    <a:pt x="4684" y="6623"/>
                    <a:pt x="4670" y="6640"/>
                    <a:pt x="4657" y="6647"/>
                  </a:cubicBezTo>
                  <a:cubicBezTo>
                    <a:pt x="4621" y="6664"/>
                    <a:pt x="4630" y="6691"/>
                    <a:pt x="4621" y="6718"/>
                  </a:cubicBezTo>
                  <a:cubicBezTo>
                    <a:pt x="4612" y="6754"/>
                    <a:pt x="4630" y="6771"/>
                    <a:pt x="4648" y="6789"/>
                  </a:cubicBezTo>
                  <a:cubicBezTo>
                    <a:pt x="4657" y="6825"/>
                    <a:pt x="4692" y="6825"/>
                    <a:pt x="4719" y="6825"/>
                  </a:cubicBezTo>
                  <a:cubicBezTo>
                    <a:pt x="4725" y="6829"/>
                    <a:pt x="4731" y="6831"/>
                    <a:pt x="4737" y="6831"/>
                  </a:cubicBezTo>
                  <a:cubicBezTo>
                    <a:pt x="4755" y="6831"/>
                    <a:pt x="4770" y="6812"/>
                    <a:pt x="4791" y="6798"/>
                  </a:cubicBezTo>
                  <a:cubicBezTo>
                    <a:pt x="4817" y="6789"/>
                    <a:pt x="4817" y="6754"/>
                    <a:pt x="4817" y="6736"/>
                  </a:cubicBezTo>
                  <a:cubicBezTo>
                    <a:pt x="4835" y="6700"/>
                    <a:pt x="4808" y="6682"/>
                    <a:pt x="4800" y="6655"/>
                  </a:cubicBezTo>
                  <a:cubicBezTo>
                    <a:pt x="4782" y="6629"/>
                    <a:pt x="4755" y="6638"/>
                    <a:pt x="4728" y="6629"/>
                  </a:cubicBezTo>
                  <a:cubicBezTo>
                    <a:pt x="4720" y="6624"/>
                    <a:pt x="4712" y="6623"/>
                    <a:pt x="4705" y="6623"/>
                  </a:cubicBezTo>
                  <a:close/>
                  <a:moveTo>
                    <a:pt x="10381" y="6554"/>
                  </a:moveTo>
                  <a:cubicBezTo>
                    <a:pt x="10353" y="6554"/>
                    <a:pt x="10323" y="6562"/>
                    <a:pt x="10304" y="6575"/>
                  </a:cubicBezTo>
                  <a:cubicBezTo>
                    <a:pt x="10277" y="6602"/>
                    <a:pt x="10250" y="6638"/>
                    <a:pt x="10241" y="6673"/>
                  </a:cubicBezTo>
                  <a:cubicBezTo>
                    <a:pt x="10232" y="6709"/>
                    <a:pt x="10250" y="6754"/>
                    <a:pt x="10268" y="6780"/>
                  </a:cubicBezTo>
                  <a:cubicBezTo>
                    <a:pt x="10286" y="6807"/>
                    <a:pt x="10331" y="6825"/>
                    <a:pt x="10366" y="6843"/>
                  </a:cubicBezTo>
                  <a:cubicBezTo>
                    <a:pt x="10402" y="6834"/>
                    <a:pt x="10447" y="6834"/>
                    <a:pt x="10473" y="6816"/>
                  </a:cubicBezTo>
                  <a:cubicBezTo>
                    <a:pt x="10500" y="6789"/>
                    <a:pt x="10527" y="6754"/>
                    <a:pt x="10527" y="6718"/>
                  </a:cubicBezTo>
                  <a:cubicBezTo>
                    <a:pt x="10536" y="6682"/>
                    <a:pt x="10527" y="6647"/>
                    <a:pt x="10509" y="6620"/>
                  </a:cubicBezTo>
                  <a:cubicBezTo>
                    <a:pt x="10482" y="6584"/>
                    <a:pt x="10447" y="6557"/>
                    <a:pt x="10411" y="6557"/>
                  </a:cubicBezTo>
                  <a:cubicBezTo>
                    <a:pt x="10401" y="6555"/>
                    <a:pt x="10391" y="6554"/>
                    <a:pt x="10381" y="6554"/>
                  </a:cubicBezTo>
                  <a:close/>
                  <a:moveTo>
                    <a:pt x="11071" y="6575"/>
                  </a:moveTo>
                  <a:cubicBezTo>
                    <a:pt x="11026" y="6575"/>
                    <a:pt x="10982" y="6584"/>
                    <a:pt x="10955" y="6620"/>
                  </a:cubicBezTo>
                  <a:cubicBezTo>
                    <a:pt x="10928" y="6647"/>
                    <a:pt x="10910" y="6673"/>
                    <a:pt x="10902" y="6709"/>
                  </a:cubicBezTo>
                  <a:cubicBezTo>
                    <a:pt x="10910" y="6754"/>
                    <a:pt x="10910" y="6798"/>
                    <a:pt x="10955" y="6834"/>
                  </a:cubicBezTo>
                  <a:cubicBezTo>
                    <a:pt x="10982" y="6852"/>
                    <a:pt x="11009" y="6870"/>
                    <a:pt x="11044" y="6870"/>
                  </a:cubicBezTo>
                  <a:cubicBezTo>
                    <a:pt x="11049" y="6870"/>
                    <a:pt x="11055" y="6870"/>
                    <a:pt x="11060" y="6870"/>
                  </a:cubicBezTo>
                  <a:cubicBezTo>
                    <a:pt x="11133" y="6870"/>
                    <a:pt x="11196" y="6811"/>
                    <a:pt x="11205" y="6736"/>
                  </a:cubicBezTo>
                  <a:cubicBezTo>
                    <a:pt x="11214" y="6655"/>
                    <a:pt x="11142" y="6575"/>
                    <a:pt x="11071" y="6575"/>
                  </a:cubicBezTo>
                  <a:close/>
                  <a:moveTo>
                    <a:pt x="5406" y="6655"/>
                  </a:moveTo>
                  <a:cubicBezTo>
                    <a:pt x="5379" y="6664"/>
                    <a:pt x="5353" y="6664"/>
                    <a:pt x="5326" y="6673"/>
                  </a:cubicBezTo>
                  <a:cubicBezTo>
                    <a:pt x="5290" y="6682"/>
                    <a:pt x="5290" y="6727"/>
                    <a:pt x="5272" y="6754"/>
                  </a:cubicBezTo>
                  <a:cubicBezTo>
                    <a:pt x="5263" y="6771"/>
                    <a:pt x="5281" y="6807"/>
                    <a:pt x="5290" y="6834"/>
                  </a:cubicBezTo>
                  <a:cubicBezTo>
                    <a:pt x="5308" y="6870"/>
                    <a:pt x="5353" y="6861"/>
                    <a:pt x="5370" y="6887"/>
                  </a:cubicBezTo>
                  <a:cubicBezTo>
                    <a:pt x="5388" y="6861"/>
                    <a:pt x="5424" y="6878"/>
                    <a:pt x="5451" y="6861"/>
                  </a:cubicBezTo>
                  <a:cubicBezTo>
                    <a:pt x="5478" y="6843"/>
                    <a:pt x="5478" y="6807"/>
                    <a:pt x="5504" y="6780"/>
                  </a:cubicBezTo>
                  <a:cubicBezTo>
                    <a:pt x="5478" y="6763"/>
                    <a:pt x="5495" y="6727"/>
                    <a:pt x="5478" y="6700"/>
                  </a:cubicBezTo>
                  <a:cubicBezTo>
                    <a:pt x="5460" y="6673"/>
                    <a:pt x="5424" y="6682"/>
                    <a:pt x="5406" y="6655"/>
                  </a:cubicBezTo>
                  <a:close/>
                  <a:moveTo>
                    <a:pt x="401" y="6771"/>
                  </a:moveTo>
                  <a:cubicBezTo>
                    <a:pt x="366" y="6771"/>
                    <a:pt x="330" y="6798"/>
                    <a:pt x="321" y="6825"/>
                  </a:cubicBezTo>
                  <a:cubicBezTo>
                    <a:pt x="312" y="6861"/>
                    <a:pt x="339" y="6896"/>
                    <a:pt x="375" y="6905"/>
                  </a:cubicBezTo>
                  <a:cubicBezTo>
                    <a:pt x="379" y="6906"/>
                    <a:pt x="384" y="6907"/>
                    <a:pt x="389" y="6907"/>
                  </a:cubicBezTo>
                  <a:cubicBezTo>
                    <a:pt x="419" y="6907"/>
                    <a:pt x="447" y="6883"/>
                    <a:pt x="455" y="6852"/>
                  </a:cubicBezTo>
                  <a:cubicBezTo>
                    <a:pt x="455" y="6816"/>
                    <a:pt x="428" y="6780"/>
                    <a:pt x="401" y="6771"/>
                  </a:cubicBezTo>
                  <a:close/>
                  <a:moveTo>
                    <a:pt x="6066" y="6682"/>
                  </a:moveTo>
                  <a:cubicBezTo>
                    <a:pt x="6004" y="6682"/>
                    <a:pt x="5950" y="6718"/>
                    <a:pt x="5941" y="6780"/>
                  </a:cubicBezTo>
                  <a:cubicBezTo>
                    <a:pt x="5932" y="6825"/>
                    <a:pt x="5977" y="6905"/>
                    <a:pt x="6040" y="6914"/>
                  </a:cubicBezTo>
                  <a:cubicBezTo>
                    <a:pt x="6093" y="6914"/>
                    <a:pt x="6164" y="6861"/>
                    <a:pt x="6173" y="6807"/>
                  </a:cubicBezTo>
                  <a:cubicBezTo>
                    <a:pt x="6173" y="6754"/>
                    <a:pt x="6120" y="6682"/>
                    <a:pt x="6066" y="6682"/>
                  </a:cubicBezTo>
                  <a:close/>
                  <a:moveTo>
                    <a:pt x="11723" y="6619"/>
                  </a:moveTo>
                  <a:cubicBezTo>
                    <a:pt x="11648" y="6619"/>
                    <a:pt x="11579" y="6670"/>
                    <a:pt x="11571" y="6745"/>
                  </a:cubicBezTo>
                  <a:cubicBezTo>
                    <a:pt x="11562" y="6825"/>
                    <a:pt x="11615" y="6905"/>
                    <a:pt x="11695" y="6914"/>
                  </a:cubicBezTo>
                  <a:cubicBezTo>
                    <a:pt x="11701" y="6915"/>
                    <a:pt x="11707" y="6915"/>
                    <a:pt x="11713" y="6915"/>
                  </a:cubicBezTo>
                  <a:cubicBezTo>
                    <a:pt x="11787" y="6915"/>
                    <a:pt x="11857" y="6864"/>
                    <a:pt x="11865" y="6789"/>
                  </a:cubicBezTo>
                  <a:cubicBezTo>
                    <a:pt x="11874" y="6709"/>
                    <a:pt x="11820" y="6629"/>
                    <a:pt x="11740" y="6620"/>
                  </a:cubicBezTo>
                  <a:cubicBezTo>
                    <a:pt x="11734" y="6619"/>
                    <a:pt x="11728" y="6619"/>
                    <a:pt x="11723" y="6619"/>
                  </a:cubicBezTo>
                  <a:close/>
                  <a:moveTo>
                    <a:pt x="1062" y="6798"/>
                  </a:moveTo>
                  <a:cubicBezTo>
                    <a:pt x="1008" y="6798"/>
                    <a:pt x="999" y="6798"/>
                    <a:pt x="990" y="6861"/>
                  </a:cubicBezTo>
                  <a:cubicBezTo>
                    <a:pt x="981" y="6923"/>
                    <a:pt x="990" y="6923"/>
                    <a:pt x="1053" y="6932"/>
                  </a:cubicBezTo>
                  <a:cubicBezTo>
                    <a:pt x="1070" y="6934"/>
                    <a:pt x="1082" y="6936"/>
                    <a:pt x="1091" y="6936"/>
                  </a:cubicBezTo>
                  <a:cubicBezTo>
                    <a:pt x="1116" y="6936"/>
                    <a:pt x="1118" y="6924"/>
                    <a:pt x="1124" y="6878"/>
                  </a:cubicBezTo>
                  <a:cubicBezTo>
                    <a:pt x="1133" y="6816"/>
                    <a:pt x="1124" y="6807"/>
                    <a:pt x="1062" y="6798"/>
                  </a:cubicBezTo>
                  <a:close/>
                  <a:moveTo>
                    <a:pt x="12368" y="6635"/>
                  </a:moveTo>
                  <a:cubicBezTo>
                    <a:pt x="12334" y="6635"/>
                    <a:pt x="12304" y="6650"/>
                    <a:pt x="12275" y="6664"/>
                  </a:cubicBezTo>
                  <a:cubicBezTo>
                    <a:pt x="12249" y="6691"/>
                    <a:pt x="12231" y="6727"/>
                    <a:pt x="12222" y="6771"/>
                  </a:cubicBezTo>
                  <a:cubicBezTo>
                    <a:pt x="12213" y="6816"/>
                    <a:pt x="12231" y="6861"/>
                    <a:pt x="12249" y="6887"/>
                  </a:cubicBezTo>
                  <a:cubicBezTo>
                    <a:pt x="12266" y="6914"/>
                    <a:pt x="12302" y="6941"/>
                    <a:pt x="12347" y="6941"/>
                  </a:cubicBezTo>
                  <a:cubicBezTo>
                    <a:pt x="12358" y="6943"/>
                    <a:pt x="12369" y="6944"/>
                    <a:pt x="12380" y="6944"/>
                  </a:cubicBezTo>
                  <a:cubicBezTo>
                    <a:pt x="12413" y="6944"/>
                    <a:pt x="12443" y="6934"/>
                    <a:pt x="12463" y="6914"/>
                  </a:cubicBezTo>
                  <a:cubicBezTo>
                    <a:pt x="12489" y="6896"/>
                    <a:pt x="12525" y="6861"/>
                    <a:pt x="12516" y="6807"/>
                  </a:cubicBezTo>
                  <a:cubicBezTo>
                    <a:pt x="12543" y="6763"/>
                    <a:pt x="12516" y="6727"/>
                    <a:pt x="12489" y="6691"/>
                  </a:cubicBezTo>
                  <a:cubicBezTo>
                    <a:pt x="12472" y="6664"/>
                    <a:pt x="12436" y="6647"/>
                    <a:pt x="12391" y="6638"/>
                  </a:cubicBezTo>
                  <a:cubicBezTo>
                    <a:pt x="12383" y="6636"/>
                    <a:pt x="12375" y="6635"/>
                    <a:pt x="12368" y="6635"/>
                  </a:cubicBezTo>
                  <a:close/>
                  <a:moveTo>
                    <a:pt x="6698" y="6722"/>
                  </a:moveTo>
                  <a:cubicBezTo>
                    <a:pt x="6644" y="6722"/>
                    <a:pt x="6616" y="6758"/>
                    <a:pt x="6602" y="6825"/>
                  </a:cubicBezTo>
                  <a:cubicBezTo>
                    <a:pt x="6593" y="6896"/>
                    <a:pt x="6628" y="6941"/>
                    <a:pt x="6700" y="6950"/>
                  </a:cubicBezTo>
                  <a:cubicBezTo>
                    <a:pt x="6713" y="6953"/>
                    <a:pt x="6726" y="6954"/>
                    <a:pt x="6737" y="6954"/>
                  </a:cubicBezTo>
                  <a:cubicBezTo>
                    <a:pt x="6794" y="6954"/>
                    <a:pt x="6826" y="6918"/>
                    <a:pt x="6834" y="6852"/>
                  </a:cubicBezTo>
                  <a:cubicBezTo>
                    <a:pt x="6842" y="6780"/>
                    <a:pt x="6816" y="6736"/>
                    <a:pt x="6735" y="6727"/>
                  </a:cubicBezTo>
                  <a:cubicBezTo>
                    <a:pt x="6722" y="6724"/>
                    <a:pt x="6710" y="6722"/>
                    <a:pt x="6698" y="6722"/>
                  </a:cubicBezTo>
                  <a:close/>
                  <a:moveTo>
                    <a:pt x="7349" y="6741"/>
                  </a:moveTo>
                  <a:cubicBezTo>
                    <a:pt x="7332" y="6741"/>
                    <a:pt x="7317" y="6749"/>
                    <a:pt x="7297" y="6763"/>
                  </a:cubicBezTo>
                  <a:cubicBezTo>
                    <a:pt x="7271" y="6780"/>
                    <a:pt x="7262" y="6798"/>
                    <a:pt x="7262" y="6834"/>
                  </a:cubicBezTo>
                  <a:cubicBezTo>
                    <a:pt x="7262" y="6834"/>
                    <a:pt x="7262" y="6843"/>
                    <a:pt x="7253" y="6852"/>
                  </a:cubicBezTo>
                  <a:cubicBezTo>
                    <a:pt x="7244" y="6878"/>
                    <a:pt x="7253" y="6914"/>
                    <a:pt x="7280" y="6941"/>
                  </a:cubicBezTo>
                  <a:cubicBezTo>
                    <a:pt x="7297" y="6959"/>
                    <a:pt x="7306" y="6977"/>
                    <a:pt x="7333" y="6977"/>
                  </a:cubicBezTo>
                  <a:cubicBezTo>
                    <a:pt x="7355" y="6977"/>
                    <a:pt x="7376" y="6986"/>
                    <a:pt x="7397" y="6986"/>
                  </a:cubicBezTo>
                  <a:cubicBezTo>
                    <a:pt x="7412" y="6986"/>
                    <a:pt x="7426" y="6982"/>
                    <a:pt x="7440" y="6968"/>
                  </a:cubicBezTo>
                  <a:cubicBezTo>
                    <a:pt x="7449" y="6950"/>
                    <a:pt x="7476" y="6941"/>
                    <a:pt x="7476" y="6923"/>
                  </a:cubicBezTo>
                  <a:cubicBezTo>
                    <a:pt x="7485" y="6896"/>
                    <a:pt x="7503" y="6852"/>
                    <a:pt x="7494" y="6825"/>
                  </a:cubicBezTo>
                  <a:cubicBezTo>
                    <a:pt x="7486" y="6792"/>
                    <a:pt x="7470" y="6752"/>
                    <a:pt x="7427" y="6752"/>
                  </a:cubicBezTo>
                  <a:cubicBezTo>
                    <a:pt x="7423" y="6752"/>
                    <a:pt x="7418" y="6753"/>
                    <a:pt x="7413" y="6754"/>
                  </a:cubicBezTo>
                  <a:cubicBezTo>
                    <a:pt x="7396" y="6754"/>
                    <a:pt x="7387" y="6745"/>
                    <a:pt x="7369" y="6745"/>
                  </a:cubicBezTo>
                  <a:cubicBezTo>
                    <a:pt x="7362" y="6742"/>
                    <a:pt x="7355" y="6741"/>
                    <a:pt x="7349" y="6741"/>
                  </a:cubicBezTo>
                  <a:close/>
                  <a:moveTo>
                    <a:pt x="1714" y="6824"/>
                  </a:moveTo>
                  <a:cubicBezTo>
                    <a:pt x="1684" y="6824"/>
                    <a:pt x="1632" y="6864"/>
                    <a:pt x="1624" y="6896"/>
                  </a:cubicBezTo>
                  <a:cubicBezTo>
                    <a:pt x="1615" y="6914"/>
                    <a:pt x="1659" y="6986"/>
                    <a:pt x="1686" y="6986"/>
                  </a:cubicBezTo>
                  <a:cubicBezTo>
                    <a:pt x="1688" y="6986"/>
                    <a:pt x="1691" y="6987"/>
                    <a:pt x="1694" y="6987"/>
                  </a:cubicBezTo>
                  <a:cubicBezTo>
                    <a:pt x="1725" y="6987"/>
                    <a:pt x="1784" y="6947"/>
                    <a:pt x="1784" y="6923"/>
                  </a:cubicBezTo>
                  <a:cubicBezTo>
                    <a:pt x="1793" y="6896"/>
                    <a:pt x="1749" y="6834"/>
                    <a:pt x="1722" y="6825"/>
                  </a:cubicBezTo>
                  <a:cubicBezTo>
                    <a:pt x="1719" y="6824"/>
                    <a:pt x="1717" y="6824"/>
                    <a:pt x="1714" y="6824"/>
                  </a:cubicBezTo>
                  <a:close/>
                  <a:moveTo>
                    <a:pt x="13024" y="6681"/>
                  </a:moveTo>
                  <a:cubicBezTo>
                    <a:pt x="12943" y="6681"/>
                    <a:pt x="12899" y="6719"/>
                    <a:pt x="12891" y="6807"/>
                  </a:cubicBezTo>
                  <a:cubicBezTo>
                    <a:pt x="12873" y="6914"/>
                    <a:pt x="12918" y="6968"/>
                    <a:pt x="13016" y="6986"/>
                  </a:cubicBezTo>
                  <a:cubicBezTo>
                    <a:pt x="13025" y="6986"/>
                    <a:pt x="13034" y="6987"/>
                    <a:pt x="13043" y="6987"/>
                  </a:cubicBezTo>
                  <a:cubicBezTo>
                    <a:pt x="13124" y="6987"/>
                    <a:pt x="13169" y="6948"/>
                    <a:pt x="13185" y="6852"/>
                  </a:cubicBezTo>
                  <a:cubicBezTo>
                    <a:pt x="13203" y="6754"/>
                    <a:pt x="13159" y="6700"/>
                    <a:pt x="13051" y="6682"/>
                  </a:cubicBezTo>
                  <a:cubicBezTo>
                    <a:pt x="13042" y="6681"/>
                    <a:pt x="13033" y="6681"/>
                    <a:pt x="13024" y="6681"/>
                  </a:cubicBezTo>
                  <a:close/>
                  <a:moveTo>
                    <a:pt x="2375" y="6850"/>
                  </a:moveTo>
                  <a:cubicBezTo>
                    <a:pt x="2330" y="6850"/>
                    <a:pt x="2301" y="6883"/>
                    <a:pt x="2293" y="6923"/>
                  </a:cubicBezTo>
                  <a:cubicBezTo>
                    <a:pt x="2284" y="6968"/>
                    <a:pt x="2319" y="7012"/>
                    <a:pt x="2355" y="7012"/>
                  </a:cubicBezTo>
                  <a:cubicBezTo>
                    <a:pt x="2364" y="7014"/>
                    <a:pt x="2372" y="7014"/>
                    <a:pt x="2380" y="7014"/>
                  </a:cubicBezTo>
                  <a:cubicBezTo>
                    <a:pt x="2420" y="7014"/>
                    <a:pt x="2446" y="6995"/>
                    <a:pt x="2453" y="6950"/>
                  </a:cubicBezTo>
                  <a:cubicBezTo>
                    <a:pt x="2462" y="6905"/>
                    <a:pt x="2444" y="6870"/>
                    <a:pt x="2391" y="6852"/>
                  </a:cubicBezTo>
                  <a:cubicBezTo>
                    <a:pt x="2385" y="6851"/>
                    <a:pt x="2380" y="6850"/>
                    <a:pt x="2375" y="6850"/>
                  </a:cubicBezTo>
                  <a:close/>
                  <a:moveTo>
                    <a:pt x="13716" y="6690"/>
                  </a:moveTo>
                  <a:cubicBezTo>
                    <a:pt x="13638" y="6690"/>
                    <a:pt x="13551" y="6758"/>
                    <a:pt x="13542" y="6834"/>
                  </a:cubicBezTo>
                  <a:cubicBezTo>
                    <a:pt x="13524" y="6914"/>
                    <a:pt x="13605" y="7012"/>
                    <a:pt x="13685" y="7021"/>
                  </a:cubicBezTo>
                  <a:cubicBezTo>
                    <a:pt x="13692" y="7023"/>
                    <a:pt x="13700" y="7024"/>
                    <a:pt x="13708" y="7024"/>
                  </a:cubicBezTo>
                  <a:cubicBezTo>
                    <a:pt x="13776" y="7024"/>
                    <a:pt x="13856" y="6959"/>
                    <a:pt x="13872" y="6887"/>
                  </a:cubicBezTo>
                  <a:cubicBezTo>
                    <a:pt x="13881" y="6807"/>
                    <a:pt x="13810" y="6709"/>
                    <a:pt x="13729" y="6691"/>
                  </a:cubicBezTo>
                  <a:cubicBezTo>
                    <a:pt x="13725" y="6691"/>
                    <a:pt x="13720" y="6690"/>
                    <a:pt x="13716" y="6690"/>
                  </a:cubicBezTo>
                  <a:close/>
                  <a:moveTo>
                    <a:pt x="8056" y="6771"/>
                  </a:moveTo>
                  <a:cubicBezTo>
                    <a:pt x="7993" y="6771"/>
                    <a:pt x="7922" y="6825"/>
                    <a:pt x="7904" y="6887"/>
                  </a:cubicBezTo>
                  <a:cubicBezTo>
                    <a:pt x="7895" y="6932"/>
                    <a:pt x="7958" y="7030"/>
                    <a:pt x="8020" y="7039"/>
                  </a:cubicBezTo>
                  <a:cubicBezTo>
                    <a:pt x="8023" y="7040"/>
                    <a:pt x="8026" y="7040"/>
                    <a:pt x="8029" y="7040"/>
                  </a:cubicBezTo>
                  <a:cubicBezTo>
                    <a:pt x="8083" y="7040"/>
                    <a:pt x="8163" y="6965"/>
                    <a:pt x="8172" y="6923"/>
                  </a:cubicBezTo>
                  <a:cubicBezTo>
                    <a:pt x="8172" y="6861"/>
                    <a:pt x="8109" y="6780"/>
                    <a:pt x="8056" y="6771"/>
                  </a:cubicBezTo>
                  <a:close/>
                  <a:moveTo>
                    <a:pt x="3019" y="6894"/>
                  </a:moveTo>
                  <a:cubicBezTo>
                    <a:pt x="2981" y="6894"/>
                    <a:pt x="2960" y="6915"/>
                    <a:pt x="2953" y="6968"/>
                  </a:cubicBezTo>
                  <a:cubicBezTo>
                    <a:pt x="2953" y="7030"/>
                    <a:pt x="2971" y="7048"/>
                    <a:pt x="3033" y="7057"/>
                  </a:cubicBezTo>
                  <a:cubicBezTo>
                    <a:pt x="3042" y="7058"/>
                    <a:pt x="3049" y="7059"/>
                    <a:pt x="3057" y="7059"/>
                  </a:cubicBezTo>
                  <a:cubicBezTo>
                    <a:pt x="3095" y="7059"/>
                    <a:pt x="3115" y="7038"/>
                    <a:pt x="3122" y="6986"/>
                  </a:cubicBezTo>
                  <a:cubicBezTo>
                    <a:pt x="3131" y="6923"/>
                    <a:pt x="3113" y="6905"/>
                    <a:pt x="3042" y="6896"/>
                  </a:cubicBezTo>
                  <a:cubicBezTo>
                    <a:pt x="3034" y="6895"/>
                    <a:pt x="3026" y="6894"/>
                    <a:pt x="3019" y="6894"/>
                  </a:cubicBezTo>
                  <a:close/>
                  <a:moveTo>
                    <a:pt x="14377" y="6735"/>
                  </a:moveTo>
                  <a:cubicBezTo>
                    <a:pt x="14300" y="6735"/>
                    <a:pt x="14219" y="6811"/>
                    <a:pt x="14202" y="6887"/>
                  </a:cubicBezTo>
                  <a:cubicBezTo>
                    <a:pt x="14193" y="6968"/>
                    <a:pt x="14274" y="7057"/>
                    <a:pt x="14354" y="7066"/>
                  </a:cubicBezTo>
                  <a:cubicBezTo>
                    <a:pt x="14359" y="7066"/>
                    <a:pt x="14363" y="7067"/>
                    <a:pt x="14368" y="7067"/>
                  </a:cubicBezTo>
                  <a:cubicBezTo>
                    <a:pt x="14444" y="7067"/>
                    <a:pt x="14524" y="6999"/>
                    <a:pt x="14532" y="6923"/>
                  </a:cubicBezTo>
                  <a:cubicBezTo>
                    <a:pt x="14550" y="6843"/>
                    <a:pt x="14470" y="6745"/>
                    <a:pt x="14390" y="6736"/>
                  </a:cubicBezTo>
                  <a:cubicBezTo>
                    <a:pt x="14386" y="6735"/>
                    <a:pt x="14381" y="6735"/>
                    <a:pt x="14377" y="6735"/>
                  </a:cubicBezTo>
                  <a:close/>
                  <a:moveTo>
                    <a:pt x="8712" y="6797"/>
                  </a:moveTo>
                  <a:cubicBezTo>
                    <a:pt x="8636" y="6797"/>
                    <a:pt x="8589" y="6841"/>
                    <a:pt x="8573" y="6914"/>
                  </a:cubicBezTo>
                  <a:cubicBezTo>
                    <a:pt x="8564" y="6986"/>
                    <a:pt x="8609" y="7048"/>
                    <a:pt x="8689" y="7066"/>
                  </a:cubicBezTo>
                  <a:cubicBezTo>
                    <a:pt x="8696" y="7067"/>
                    <a:pt x="8703" y="7067"/>
                    <a:pt x="8709" y="7067"/>
                  </a:cubicBezTo>
                  <a:cubicBezTo>
                    <a:pt x="8780" y="7067"/>
                    <a:pt x="8833" y="7023"/>
                    <a:pt x="8841" y="6950"/>
                  </a:cubicBezTo>
                  <a:cubicBezTo>
                    <a:pt x="8850" y="6870"/>
                    <a:pt x="8805" y="6816"/>
                    <a:pt x="8734" y="6798"/>
                  </a:cubicBezTo>
                  <a:cubicBezTo>
                    <a:pt x="8726" y="6797"/>
                    <a:pt x="8719" y="6797"/>
                    <a:pt x="8712" y="6797"/>
                  </a:cubicBezTo>
                  <a:close/>
                  <a:moveTo>
                    <a:pt x="15042" y="6761"/>
                  </a:moveTo>
                  <a:cubicBezTo>
                    <a:pt x="14949" y="6761"/>
                    <a:pt x="14888" y="6807"/>
                    <a:pt x="14871" y="6905"/>
                  </a:cubicBezTo>
                  <a:cubicBezTo>
                    <a:pt x="14862" y="7012"/>
                    <a:pt x="14916" y="7084"/>
                    <a:pt x="15014" y="7093"/>
                  </a:cubicBezTo>
                  <a:cubicBezTo>
                    <a:pt x="15028" y="7095"/>
                    <a:pt x="15041" y="7096"/>
                    <a:pt x="15053" y="7096"/>
                  </a:cubicBezTo>
                  <a:cubicBezTo>
                    <a:pt x="15138" y="7096"/>
                    <a:pt x="15194" y="7043"/>
                    <a:pt x="15201" y="6950"/>
                  </a:cubicBezTo>
                  <a:cubicBezTo>
                    <a:pt x="15219" y="6852"/>
                    <a:pt x="15166" y="6780"/>
                    <a:pt x="15068" y="6763"/>
                  </a:cubicBezTo>
                  <a:cubicBezTo>
                    <a:pt x="15059" y="6762"/>
                    <a:pt x="15050" y="6761"/>
                    <a:pt x="15042" y="6761"/>
                  </a:cubicBezTo>
                  <a:close/>
                  <a:moveTo>
                    <a:pt x="3706" y="6904"/>
                  </a:moveTo>
                  <a:cubicBezTo>
                    <a:pt x="3658" y="6904"/>
                    <a:pt x="3612" y="6946"/>
                    <a:pt x="3604" y="6994"/>
                  </a:cubicBezTo>
                  <a:cubicBezTo>
                    <a:pt x="3604" y="7048"/>
                    <a:pt x="3640" y="7093"/>
                    <a:pt x="3693" y="7102"/>
                  </a:cubicBezTo>
                  <a:cubicBezTo>
                    <a:pt x="3698" y="7102"/>
                    <a:pt x="3703" y="7103"/>
                    <a:pt x="3707" y="7103"/>
                  </a:cubicBezTo>
                  <a:cubicBezTo>
                    <a:pt x="3756" y="7103"/>
                    <a:pt x="3801" y="7061"/>
                    <a:pt x="3809" y="7012"/>
                  </a:cubicBezTo>
                  <a:cubicBezTo>
                    <a:pt x="3809" y="6968"/>
                    <a:pt x="3774" y="6914"/>
                    <a:pt x="3720" y="6905"/>
                  </a:cubicBezTo>
                  <a:cubicBezTo>
                    <a:pt x="3715" y="6904"/>
                    <a:pt x="3711" y="6904"/>
                    <a:pt x="3706" y="6904"/>
                  </a:cubicBezTo>
                  <a:close/>
                  <a:moveTo>
                    <a:pt x="9367" y="6842"/>
                  </a:moveTo>
                  <a:cubicBezTo>
                    <a:pt x="9303" y="6842"/>
                    <a:pt x="9250" y="6885"/>
                    <a:pt x="9242" y="6959"/>
                  </a:cubicBezTo>
                  <a:cubicBezTo>
                    <a:pt x="9233" y="7039"/>
                    <a:pt x="9278" y="7093"/>
                    <a:pt x="9349" y="7110"/>
                  </a:cubicBezTo>
                  <a:cubicBezTo>
                    <a:pt x="9356" y="7111"/>
                    <a:pt x="9363" y="7112"/>
                    <a:pt x="9369" y="7112"/>
                  </a:cubicBezTo>
                  <a:cubicBezTo>
                    <a:pt x="9440" y="7112"/>
                    <a:pt x="9493" y="7068"/>
                    <a:pt x="9501" y="6994"/>
                  </a:cubicBezTo>
                  <a:cubicBezTo>
                    <a:pt x="9519" y="6914"/>
                    <a:pt x="9465" y="6852"/>
                    <a:pt x="9385" y="6843"/>
                  </a:cubicBezTo>
                  <a:cubicBezTo>
                    <a:pt x="9379" y="6842"/>
                    <a:pt x="9373" y="6842"/>
                    <a:pt x="9367" y="6842"/>
                  </a:cubicBezTo>
                  <a:close/>
                  <a:moveTo>
                    <a:pt x="10031" y="6867"/>
                  </a:moveTo>
                  <a:cubicBezTo>
                    <a:pt x="10000" y="6867"/>
                    <a:pt x="9978" y="6882"/>
                    <a:pt x="9956" y="6896"/>
                  </a:cubicBezTo>
                  <a:cubicBezTo>
                    <a:pt x="9920" y="6914"/>
                    <a:pt x="9911" y="6950"/>
                    <a:pt x="9911" y="6986"/>
                  </a:cubicBezTo>
                  <a:cubicBezTo>
                    <a:pt x="9902" y="7021"/>
                    <a:pt x="9911" y="7048"/>
                    <a:pt x="9929" y="7084"/>
                  </a:cubicBezTo>
                  <a:cubicBezTo>
                    <a:pt x="9956" y="7119"/>
                    <a:pt x="9983" y="7128"/>
                    <a:pt x="10027" y="7137"/>
                  </a:cubicBezTo>
                  <a:cubicBezTo>
                    <a:pt x="10034" y="7139"/>
                    <a:pt x="10040" y="7140"/>
                    <a:pt x="10046" y="7140"/>
                  </a:cubicBezTo>
                  <a:cubicBezTo>
                    <a:pt x="10073" y="7140"/>
                    <a:pt x="10096" y="7125"/>
                    <a:pt x="10125" y="7110"/>
                  </a:cubicBezTo>
                  <a:cubicBezTo>
                    <a:pt x="10161" y="7084"/>
                    <a:pt x="10161" y="7048"/>
                    <a:pt x="10170" y="7012"/>
                  </a:cubicBezTo>
                  <a:cubicBezTo>
                    <a:pt x="10179" y="6977"/>
                    <a:pt x="10170" y="6950"/>
                    <a:pt x="10152" y="6914"/>
                  </a:cubicBezTo>
                  <a:cubicBezTo>
                    <a:pt x="10125" y="6870"/>
                    <a:pt x="10090" y="6878"/>
                    <a:pt x="10054" y="6870"/>
                  </a:cubicBezTo>
                  <a:cubicBezTo>
                    <a:pt x="10046" y="6868"/>
                    <a:pt x="10038" y="6867"/>
                    <a:pt x="10031" y="6867"/>
                  </a:cubicBezTo>
                  <a:close/>
                  <a:moveTo>
                    <a:pt x="15695" y="6804"/>
                  </a:moveTo>
                  <a:cubicBezTo>
                    <a:pt x="15614" y="6804"/>
                    <a:pt x="15556" y="6863"/>
                    <a:pt x="15540" y="6950"/>
                  </a:cubicBezTo>
                  <a:cubicBezTo>
                    <a:pt x="15523" y="7048"/>
                    <a:pt x="15576" y="7119"/>
                    <a:pt x="15683" y="7137"/>
                  </a:cubicBezTo>
                  <a:cubicBezTo>
                    <a:pt x="15696" y="7139"/>
                    <a:pt x="15708" y="7141"/>
                    <a:pt x="15719" y="7141"/>
                  </a:cubicBezTo>
                  <a:cubicBezTo>
                    <a:pt x="15799" y="7141"/>
                    <a:pt x="15855" y="7088"/>
                    <a:pt x="15871" y="6994"/>
                  </a:cubicBezTo>
                  <a:cubicBezTo>
                    <a:pt x="15888" y="6887"/>
                    <a:pt x="15826" y="6825"/>
                    <a:pt x="15728" y="6807"/>
                  </a:cubicBezTo>
                  <a:cubicBezTo>
                    <a:pt x="15717" y="6805"/>
                    <a:pt x="15706" y="6804"/>
                    <a:pt x="15695" y="6804"/>
                  </a:cubicBezTo>
                  <a:close/>
                  <a:moveTo>
                    <a:pt x="4370" y="6948"/>
                  </a:moveTo>
                  <a:cubicBezTo>
                    <a:pt x="4318" y="6948"/>
                    <a:pt x="4281" y="6982"/>
                    <a:pt x="4273" y="7030"/>
                  </a:cubicBezTo>
                  <a:cubicBezTo>
                    <a:pt x="4264" y="7093"/>
                    <a:pt x="4300" y="7137"/>
                    <a:pt x="4362" y="7146"/>
                  </a:cubicBezTo>
                  <a:cubicBezTo>
                    <a:pt x="4368" y="7147"/>
                    <a:pt x="4373" y="7147"/>
                    <a:pt x="4379" y="7147"/>
                  </a:cubicBezTo>
                  <a:cubicBezTo>
                    <a:pt x="4425" y="7147"/>
                    <a:pt x="4461" y="7114"/>
                    <a:pt x="4469" y="7066"/>
                  </a:cubicBezTo>
                  <a:cubicBezTo>
                    <a:pt x="4478" y="7003"/>
                    <a:pt x="4452" y="6959"/>
                    <a:pt x="4389" y="6950"/>
                  </a:cubicBezTo>
                  <a:cubicBezTo>
                    <a:pt x="4383" y="6949"/>
                    <a:pt x="4376" y="6948"/>
                    <a:pt x="4370" y="6948"/>
                  </a:cubicBezTo>
                  <a:close/>
                  <a:moveTo>
                    <a:pt x="16361" y="6825"/>
                  </a:moveTo>
                  <a:cubicBezTo>
                    <a:pt x="16334" y="6825"/>
                    <a:pt x="16317" y="6834"/>
                    <a:pt x="16290" y="6843"/>
                  </a:cubicBezTo>
                  <a:cubicBezTo>
                    <a:pt x="16201" y="6887"/>
                    <a:pt x="16210" y="6968"/>
                    <a:pt x="16201" y="7039"/>
                  </a:cubicBezTo>
                  <a:cubicBezTo>
                    <a:pt x="16201" y="7048"/>
                    <a:pt x="16201" y="7057"/>
                    <a:pt x="16210" y="7066"/>
                  </a:cubicBezTo>
                  <a:cubicBezTo>
                    <a:pt x="16245" y="7128"/>
                    <a:pt x="16290" y="7164"/>
                    <a:pt x="16370" y="7173"/>
                  </a:cubicBezTo>
                  <a:cubicBezTo>
                    <a:pt x="16375" y="7174"/>
                    <a:pt x="16381" y="7174"/>
                    <a:pt x="16386" y="7174"/>
                  </a:cubicBezTo>
                  <a:cubicBezTo>
                    <a:pt x="16447" y="7174"/>
                    <a:pt x="16481" y="7126"/>
                    <a:pt x="16522" y="7093"/>
                  </a:cubicBezTo>
                  <a:cubicBezTo>
                    <a:pt x="16540" y="7084"/>
                    <a:pt x="16531" y="7048"/>
                    <a:pt x="16540" y="7003"/>
                  </a:cubicBezTo>
                  <a:cubicBezTo>
                    <a:pt x="16566" y="6941"/>
                    <a:pt x="16513" y="6905"/>
                    <a:pt x="16477" y="6852"/>
                  </a:cubicBezTo>
                  <a:cubicBezTo>
                    <a:pt x="16468" y="6843"/>
                    <a:pt x="16459" y="6843"/>
                    <a:pt x="16450" y="6843"/>
                  </a:cubicBezTo>
                  <a:cubicBezTo>
                    <a:pt x="16415" y="6834"/>
                    <a:pt x="16388" y="6834"/>
                    <a:pt x="16361" y="6825"/>
                  </a:cubicBezTo>
                  <a:close/>
                  <a:moveTo>
                    <a:pt x="5028" y="6975"/>
                  </a:moveTo>
                  <a:cubicBezTo>
                    <a:pt x="4976" y="6975"/>
                    <a:pt x="4950" y="6997"/>
                    <a:pt x="4942" y="7057"/>
                  </a:cubicBezTo>
                  <a:cubicBezTo>
                    <a:pt x="4933" y="7128"/>
                    <a:pt x="4951" y="7164"/>
                    <a:pt x="5023" y="7173"/>
                  </a:cubicBezTo>
                  <a:cubicBezTo>
                    <a:pt x="5031" y="7174"/>
                    <a:pt x="5040" y="7175"/>
                    <a:pt x="5047" y="7175"/>
                  </a:cubicBezTo>
                  <a:cubicBezTo>
                    <a:pt x="5102" y="7175"/>
                    <a:pt x="5131" y="7146"/>
                    <a:pt x="5139" y="7084"/>
                  </a:cubicBezTo>
                  <a:cubicBezTo>
                    <a:pt x="5147" y="7021"/>
                    <a:pt x="5130" y="6986"/>
                    <a:pt x="5058" y="6977"/>
                  </a:cubicBezTo>
                  <a:cubicBezTo>
                    <a:pt x="5047" y="6975"/>
                    <a:pt x="5037" y="6975"/>
                    <a:pt x="5028" y="6975"/>
                  </a:cubicBezTo>
                  <a:close/>
                  <a:moveTo>
                    <a:pt x="10713" y="6896"/>
                  </a:moveTo>
                  <a:cubicBezTo>
                    <a:pt x="10651" y="6896"/>
                    <a:pt x="10562" y="6971"/>
                    <a:pt x="10554" y="7030"/>
                  </a:cubicBezTo>
                  <a:cubicBezTo>
                    <a:pt x="10554" y="7093"/>
                    <a:pt x="10625" y="7182"/>
                    <a:pt x="10687" y="7191"/>
                  </a:cubicBezTo>
                  <a:cubicBezTo>
                    <a:pt x="10691" y="7191"/>
                    <a:pt x="10695" y="7191"/>
                    <a:pt x="10698" y="7191"/>
                  </a:cubicBezTo>
                  <a:cubicBezTo>
                    <a:pt x="10761" y="7191"/>
                    <a:pt x="10849" y="7125"/>
                    <a:pt x="10857" y="7066"/>
                  </a:cubicBezTo>
                  <a:cubicBezTo>
                    <a:pt x="10866" y="6994"/>
                    <a:pt x="10786" y="6905"/>
                    <a:pt x="10723" y="6896"/>
                  </a:cubicBezTo>
                  <a:cubicBezTo>
                    <a:pt x="10720" y="6896"/>
                    <a:pt x="10717" y="6896"/>
                    <a:pt x="10713" y="6896"/>
                  </a:cubicBezTo>
                  <a:close/>
                  <a:moveTo>
                    <a:pt x="71" y="7102"/>
                  </a:moveTo>
                  <a:cubicBezTo>
                    <a:pt x="71" y="7119"/>
                    <a:pt x="62" y="7128"/>
                    <a:pt x="62" y="7146"/>
                  </a:cubicBezTo>
                  <a:cubicBezTo>
                    <a:pt x="62" y="7155"/>
                    <a:pt x="71" y="7164"/>
                    <a:pt x="71" y="7173"/>
                  </a:cubicBezTo>
                  <a:cubicBezTo>
                    <a:pt x="71" y="7187"/>
                    <a:pt x="71" y="7202"/>
                    <a:pt x="81" y="7202"/>
                  </a:cubicBezTo>
                  <a:cubicBezTo>
                    <a:pt x="83" y="7202"/>
                    <a:pt x="86" y="7201"/>
                    <a:pt x="89" y="7200"/>
                  </a:cubicBezTo>
                  <a:cubicBezTo>
                    <a:pt x="98" y="7200"/>
                    <a:pt x="107" y="7182"/>
                    <a:pt x="107" y="7173"/>
                  </a:cubicBezTo>
                  <a:cubicBezTo>
                    <a:pt x="107" y="7155"/>
                    <a:pt x="107" y="7137"/>
                    <a:pt x="98" y="7128"/>
                  </a:cubicBezTo>
                  <a:cubicBezTo>
                    <a:pt x="89" y="7119"/>
                    <a:pt x="80" y="7110"/>
                    <a:pt x="71" y="7102"/>
                  </a:cubicBezTo>
                  <a:close/>
                  <a:moveTo>
                    <a:pt x="11357" y="6922"/>
                  </a:moveTo>
                  <a:cubicBezTo>
                    <a:pt x="11284" y="6922"/>
                    <a:pt x="11222" y="6974"/>
                    <a:pt x="11214" y="7048"/>
                  </a:cubicBezTo>
                  <a:cubicBezTo>
                    <a:pt x="11196" y="7128"/>
                    <a:pt x="11258" y="7209"/>
                    <a:pt x="11339" y="7217"/>
                  </a:cubicBezTo>
                  <a:cubicBezTo>
                    <a:pt x="11344" y="7218"/>
                    <a:pt x="11349" y="7218"/>
                    <a:pt x="11354" y="7218"/>
                  </a:cubicBezTo>
                  <a:cubicBezTo>
                    <a:pt x="11429" y="7218"/>
                    <a:pt x="11500" y="7159"/>
                    <a:pt x="11508" y="7084"/>
                  </a:cubicBezTo>
                  <a:cubicBezTo>
                    <a:pt x="11517" y="7003"/>
                    <a:pt x="11455" y="6932"/>
                    <a:pt x="11374" y="6923"/>
                  </a:cubicBezTo>
                  <a:cubicBezTo>
                    <a:pt x="11368" y="6922"/>
                    <a:pt x="11363" y="6922"/>
                    <a:pt x="11357" y="6922"/>
                  </a:cubicBezTo>
                  <a:close/>
                  <a:moveTo>
                    <a:pt x="16843" y="7021"/>
                  </a:moveTo>
                  <a:cubicBezTo>
                    <a:pt x="16843" y="7021"/>
                    <a:pt x="16834" y="7030"/>
                    <a:pt x="16843" y="7030"/>
                  </a:cubicBezTo>
                  <a:cubicBezTo>
                    <a:pt x="16843" y="7057"/>
                    <a:pt x="16843" y="7075"/>
                    <a:pt x="16852" y="7093"/>
                  </a:cubicBezTo>
                  <a:cubicBezTo>
                    <a:pt x="16861" y="7119"/>
                    <a:pt x="16870" y="7155"/>
                    <a:pt x="16896" y="7173"/>
                  </a:cubicBezTo>
                  <a:cubicBezTo>
                    <a:pt x="16923" y="7191"/>
                    <a:pt x="16959" y="7209"/>
                    <a:pt x="16995" y="7226"/>
                  </a:cubicBezTo>
                  <a:cubicBezTo>
                    <a:pt x="17021" y="7217"/>
                    <a:pt x="17039" y="7217"/>
                    <a:pt x="17066" y="7217"/>
                  </a:cubicBezTo>
                  <a:cubicBezTo>
                    <a:pt x="17084" y="7209"/>
                    <a:pt x="17102" y="7200"/>
                    <a:pt x="17119" y="7200"/>
                  </a:cubicBezTo>
                  <a:cubicBezTo>
                    <a:pt x="17111" y="7182"/>
                    <a:pt x="17093" y="7164"/>
                    <a:pt x="17075" y="7164"/>
                  </a:cubicBezTo>
                  <a:cubicBezTo>
                    <a:pt x="17057" y="7155"/>
                    <a:pt x="17039" y="7137"/>
                    <a:pt x="17021" y="7119"/>
                  </a:cubicBezTo>
                  <a:cubicBezTo>
                    <a:pt x="16968" y="7093"/>
                    <a:pt x="16905" y="7057"/>
                    <a:pt x="16852" y="7021"/>
                  </a:cubicBezTo>
                  <a:close/>
                  <a:moveTo>
                    <a:pt x="5706" y="7002"/>
                  </a:moveTo>
                  <a:cubicBezTo>
                    <a:pt x="5656" y="7002"/>
                    <a:pt x="5602" y="7052"/>
                    <a:pt x="5593" y="7102"/>
                  </a:cubicBezTo>
                  <a:cubicBezTo>
                    <a:pt x="5585" y="7164"/>
                    <a:pt x="5647" y="7226"/>
                    <a:pt x="5692" y="7235"/>
                  </a:cubicBezTo>
                  <a:cubicBezTo>
                    <a:pt x="5745" y="7235"/>
                    <a:pt x="5817" y="7182"/>
                    <a:pt x="5825" y="7128"/>
                  </a:cubicBezTo>
                  <a:cubicBezTo>
                    <a:pt x="5825" y="7075"/>
                    <a:pt x="5772" y="7003"/>
                    <a:pt x="5718" y="7003"/>
                  </a:cubicBezTo>
                  <a:cubicBezTo>
                    <a:pt x="5714" y="7003"/>
                    <a:pt x="5710" y="7002"/>
                    <a:pt x="5706" y="7002"/>
                  </a:cubicBezTo>
                  <a:close/>
                  <a:moveTo>
                    <a:pt x="688" y="7118"/>
                  </a:moveTo>
                  <a:cubicBezTo>
                    <a:pt x="654" y="7118"/>
                    <a:pt x="632" y="7143"/>
                    <a:pt x="624" y="7182"/>
                  </a:cubicBezTo>
                  <a:cubicBezTo>
                    <a:pt x="624" y="7217"/>
                    <a:pt x="651" y="7244"/>
                    <a:pt x="687" y="7253"/>
                  </a:cubicBezTo>
                  <a:cubicBezTo>
                    <a:pt x="723" y="7253"/>
                    <a:pt x="749" y="7226"/>
                    <a:pt x="758" y="7191"/>
                  </a:cubicBezTo>
                  <a:cubicBezTo>
                    <a:pt x="767" y="7164"/>
                    <a:pt x="740" y="7128"/>
                    <a:pt x="705" y="7119"/>
                  </a:cubicBezTo>
                  <a:cubicBezTo>
                    <a:pt x="699" y="7118"/>
                    <a:pt x="694" y="7118"/>
                    <a:pt x="688" y="7118"/>
                  </a:cubicBezTo>
                  <a:close/>
                  <a:moveTo>
                    <a:pt x="6350" y="7020"/>
                  </a:moveTo>
                  <a:cubicBezTo>
                    <a:pt x="6321" y="7020"/>
                    <a:pt x="6304" y="7049"/>
                    <a:pt x="6280" y="7057"/>
                  </a:cubicBezTo>
                  <a:cubicBezTo>
                    <a:pt x="6254" y="7075"/>
                    <a:pt x="6245" y="7102"/>
                    <a:pt x="6245" y="7128"/>
                  </a:cubicBezTo>
                  <a:cubicBezTo>
                    <a:pt x="6236" y="7164"/>
                    <a:pt x="6263" y="7191"/>
                    <a:pt x="6271" y="7217"/>
                  </a:cubicBezTo>
                  <a:cubicBezTo>
                    <a:pt x="6289" y="7244"/>
                    <a:pt x="6316" y="7253"/>
                    <a:pt x="6352" y="7262"/>
                  </a:cubicBezTo>
                  <a:cubicBezTo>
                    <a:pt x="6356" y="7263"/>
                    <a:pt x="6359" y="7264"/>
                    <a:pt x="6363" y="7264"/>
                  </a:cubicBezTo>
                  <a:cubicBezTo>
                    <a:pt x="6391" y="7264"/>
                    <a:pt x="6408" y="7234"/>
                    <a:pt x="6432" y="7226"/>
                  </a:cubicBezTo>
                  <a:cubicBezTo>
                    <a:pt x="6468" y="7209"/>
                    <a:pt x="6477" y="7182"/>
                    <a:pt x="6477" y="7146"/>
                  </a:cubicBezTo>
                  <a:cubicBezTo>
                    <a:pt x="6495" y="7110"/>
                    <a:pt x="6450" y="7093"/>
                    <a:pt x="6441" y="7066"/>
                  </a:cubicBezTo>
                  <a:cubicBezTo>
                    <a:pt x="6423" y="7030"/>
                    <a:pt x="6396" y="7030"/>
                    <a:pt x="6361" y="7021"/>
                  </a:cubicBezTo>
                  <a:cubicBezTo>
                    <a:pt x="6357" y="7020"/>
                    <a:pt x="6353" y="7020"/>
                    <a:pt x="6350" y="7020"/>
                  </a:cubicBezTo>
                  <a:close/>
                  <a:moveTo>
                    <a:pt x="12011" y="6956"/>
                  </a:moveTo>
                  <a:cubicBezTo>
                    <a:pt x="11977" y="6956"/>
                    <a:pt x="11949" y="6971"/>
                    <a:pt x="11927" y="6986"/>
                  </a:cubicBezTo>
                  <a:cubicBezTo>
                    <a:pt x="11901" y="7012"/>
                    <a:pt x="11874" y="7048"/>
                    <a:pt x="11874" y="7102"/>
                  </a:cubicBezTo>
                  <a:cubicBezTo>
                    <a:pt x="11865" y="7146"/>
                    <a:pt x="11883" y="7182"/>
                    <a:pt x="11901" y="7209"/>
                  </a:cubicBezTo>
                  <a:cubicBezTo>
                    <a:pt x="11927" y="7235"/>
                    <a:pt x="11963" y="7253"/>
                    <a:pt x="12008" y="7262"/>
                  </a:cubicBezTo>
                  <a:cubicBezTo>
                    <a:pt x="12016" y="7264"/>
                    <a:pt x="12024" y="7264"/>
                    <a:pt x="12031" y="7264"/>
                  </a:cubicBezTo>
                  <a:cubicBezTo>
                    <a:pt x="12065" y="7264"/>
                    <a:pt x="12093" y="7250"/>
                    <a:pt x="12115" y="7235"/>
                  </a:cubicBezTo>
                  <a:cubicBezTo>
                    <a:pt x="12150" y="7217"/>
                    <a:pt x="12186" y="7182"/>
                    <a:pt x="12168" y="7128"/>
                  </a:cubicBezTo>
                  <a:cubicBezTo>
                    <a:pt x="12204" y="7084"/>
                    <a:pt x="12168" y="7048"/>
                    <a:pt x="12150" y="7021"/>
                  </a:cubicBezTo>
                  <a:cubicBezTo>
                    <a:pt x="12124" y="6986"/>
                    <a:pt x="12088" y="6968"/>
                    <a:pt x="12034" y="6959"/>
                  </a:cubicBezTo>
                  <a:cubicBezTo>
                    <a:pt x="12026" y="6957"/>
                    <a:pt x="12018" y="6956"/>
                    <a:pt x="12011" y="6956"/>
                  </a:cubicBezTo>
                  <a:close/>
                  <a:moveTo>
                    <a:pt x="12685" y="6984"/>
                  </a:moveTo>
                  <a:cubicBezTo>
                    <a:pt x="12604" y="6984"/>
                    <a:pt x="12559" y="7022"/>
                    <a:pt x="12543" y="7110"/>
                  </a:cubicBezTo>
                  <a:cubicBezTo>
                    <a:pt x="12525" y="7217"/>
                    <a:pt x="12570" y="7271"/>
                    <a:pt x="12668" y="7289"/>
                  </a:cubicBezTo>
                  <a:cubicBezTo>
                    <a:pt x="12678" y="7290"/>
                    <a:pt x="12688" y="7290"/>
                    <a:pt x="12698" y="7290"/>
                  </a:cubicBezTo>
                  <a:cubicBezTo>
                    <a:pt x="12785" y="7290"/>
                    <a:pt x="12829" y="7252"/>
                    <a:pt x="12837" y="7155"/>
                  </a:cubicBezTo>
                  <a:cubicBezTo>
                    <a:pt x="12855" y="7057"/>
                    <a:pt x="12811" y="7003"/>
                    <a:pt x="12712" y="6986"/>
                  </a:cubicBezTo>
                  <a:cubicBezTo>
                    <a:pt x="12703" y="6985"/>
                    <a:pt x="12694" y="6984"/>
                    <a:pt x="12685" y="6984"/>
                  </a:cubicBezTo>
                  <a:close/>
                  <a:moveTo>
                    <a:pt x="1333" y="7161"/>
                  </a:moveTo>
                  <a:cubicBezTo>
                    <a:pt x="1302" y="7161"/>
                    <a:pt x="1301" y="7175"/>
                    <a:pt x="1294" y="7217"/>
                  </a:cubicBezTo>
                  <a:cubicBezTo>
                    <a:pt x="1285" y="7280"/>
                    <a:pt x="1294" y="7289"/>
                    <a:pt x="1356" y="7298"/>
                  </a:cubicBezTo>
                  <a:cubicBezTo>
                    <a:pt x="1410" y="7298"/>
                    <a:pt x="1418" y="7298"/>
                    <a:pt x="1427" y="7235"/>
                  </a:cubicBezTo>
                  <a:cubicBezTo>
                    <a:pt x="1427" y="7173"/>
                    <a:pt x="1427" y="7173"/>
                    <a:pt x="1365" y="7164"/>
                  </a:cubicBezTo>
                  <a:cubicBezTo>
                    <a:pt x="1351" y="7162"/>
                    <a:pt x="1341" y="7161"/>
                    <a:pt x="1333" y="7161"/>
                  </a:cubicBezTo>
                  <a:close/>
                  <a:moveTo>
                    <a:pt x="7032" y="7065"/>
                  </a:moveTo>
                  <a:cubicBezTo>
                    <a:pt x="6975" y="7065"/>
                    <a:pt x="6921" y="7107"/>
                    <a:pt x="6905" y="7164"/>
                  </a:cubicBezTo>
                  <a:cubicBezTo>
                    <a:pt x="6896" y="7226"/>
                    <a:pt x="6941" y="7298"/>
                    <a:pt x="7003" y="7298"/>
                  </a:cubicBezTo>
                  <a:cubicBezTo>
                    <a:pt x="7012" y="7300"/>
                    <a:pt x="7022" y="7302"/>
                    <a:pt x="7031" y="7302"/>
                  </a:cubicBezTo>
                  <a:cubicBezTo>
                    <a:pt x="7083" y="7302"/>
                    <a:pt x="7131" y="7260"/>
                    <a:pt x="7146" y="7200"/>
                  </a:cubicBezTo>
                  <a:cubicBezTo>
                    <a:pt x="7155" y="7137"/>
                    <a:pt x="7110" y="7075"/>
                    <a:pt x="7048" y="7066"/>
                  </a:cubicBezTo>
                  <a:cubicBezTo>
                    <a:pt x="7042" y="7065"/>
                    <a:pt x="7037" y="7065"/>
                    <a:pt x="7032" y="7065"/>
                  </a:cubicBezTo>
                  <a:close/>
                  <a:moveTo>
                    <a:pt x="2024" y="7172"/>
                  </a:moveTo>
                  <a:cubicBezTo>
                    <a:pt x="1989" y="7172"/>
                    <a:pt x="1945" y="7212"/>
                    <a:pt x="1945" y="7244"/>
                  </a:cubicBezTo>
                  <a:cubicBezTo>
                    <a:pt x="1936" y="7280"/>
                    <a:pt x="1980" y="7333"/>
                    <a:pt x="2016" y="7333"/>
                  </a:cubicBezTo>
                  <a:cubicBezTo>
                    <a:pt x="2020" y="7334"/>
                    <a:pt x="2024" y="7335"/>
                    <a:pt x="2028" y="7335"/>
                  </a:cubicBezTo>
                  <a:cubicBezTo>
                    <a:pt x="2063" y="7335"/>
                    <a:pt x="2105" y="7303"/>
                    <a:pt x="2105" y="7271"/>
                  </a:cubicBezTo>
                  <a:cubicBezTo>
                    <a:pt x="2114" y="7235"/>
                    <a:pt x="2070" y="7182"/>
                    <a:pt x="2034" y="7173"/>
                  </a:cubicBezTo>
                  <a:cubicBezTo>
                    <a:pt x="2031" y="7172"/>
                    <a:pt x="2028" y="7172"/>
                    <a:pt x="2024" y="7172"/>
                  </a:cubicBezTo>
                  <a:close/>
                  <a:moveTo>
                    <a:pt x="7716" y="7082"/>
                  </a:moveTo>
                  <a:cubicBezTo>
                    <a:pt x="7713" y="7082"/>
                    <a:pt x="7710" y="7082"/>
                    <a:pt x="7708" y="7084"/>
                  </a:cubicBezTo>
                  <a:cubicBezTo>
                    <a:pt x="7663" y="7084"/>
                    <a:pt x="7619" y="7093"/>
                    <a:pt x="7592" y="7128"/>
                  </a:cubicBezTo>
                  <a:cubicBezTo>
                    <a:pt x="7583" y="7155"/>
                    <a:pt x="7556" y="7182"/>
                    <a:pt x="7565" y="7200"/>
                  </a:cubicBezTo>
                  <a:cubicBezTo>
                    <a:pt x="7565" y="7235"/>
                    <a:pt x="7574" y="7280"/>
                    <a:pt x="7610" y="7307"/>
                  </a:cubicBezTo>
                  <a:cubicBezTo>
                    <a:pt x="7627" y="7316"/>
                    <a:pt x="7654" y="7342"/>
                    <a:pt x="7672" y="7342"/>
                  </a:cubicBezTo>
                  <a:cubicBezTo>
                    <a:pt x="7717" y="7333"/>
                    <a:pt x="7752" y="7333"/>
                    <a:pt x="7779" y="7298"/>
                  </a:cubicBezTo>
                  <a:cubicBezTo>
                    <a:pt x="7797" y="7271"/>
                    <a:pt x="7815" y="7253"/>
                    <a:pt x="7824" y="7226"/>
                  </a:cubicBezTo>
                  <a:cubicBezTo>
                    <a:pt x="7806" y="7191"/>
                    <a:pt x="7815" y="7146"/>
                    <a:pt x="7779" y="7119"/>
                  </a:cubicBezTo>
                  <a:cubicBezTo>
                    <a:pt x="7756" y="7104"/>
                    <a:pt x="7733" y="7082"/>
                    <a:pt x="7716" y="7082"/>
                  </a:cubicBezTo>
                  <a:close/>
                  <a:moveTo>
                    <a:pt x="13390" y="7021"/>
                  </a:moveTo>
                  <a:cubicBezTo>
                    <a:pt x="13346" y="7030"/>
                    <a:pt x="13301" y="7030"/>
                    <a:pt x="13266" y="7048"/>
                  </a:cubicBezTo>
                  <a:cubicBezTo>
                    <a:pt x="13230" y="7075"/>
                    <a:pt x="13212" y="7119"/>
                    <a:pt x="13194" y="7155"/>
                  </a:cubicBezTo>
                  <a:cubicBezTo>
                    <a:pt x="13185" y="7191"/>
                    <a:pt x="13212" y="7235"/>
                    <a:pt x="13221" y="7262"/>
                  </a:cubicBezTo>
                  <a:cubicBezTo>
                    <a:pt x="13239" y="7316"/>
                    <a:pt x="13292" y="7316"/>
                    <a:pt x="13328" y="7342"/>
                  </a:cubicBezTo>
                  <a:cubicBezTo>
                    <a:pt x="13364" y="7333"/>
                    <a:pt x="13408" y="7333"/>
                    <a:pt x="13444" y="7316"/>
                  </a:cubicBezTo>
                  <a:cubicBezTo>
                    <a:pt x="13489" y="7289"/>
                    <a:pt x="13498" y="7235"/>
                    <a:pt x="13524" y="7200"/>
                  </a:cubicBezTo>
                  <a:cubicBezTo>
                    <a:pt x="13515" y="7164"/>
                    <a:pt x="13506" y="7128"/>
                    <a:pt x="13489" y="7093"/>
                  </a:cubicBezTo>
                  <a:cubicBezTo>
                    <a:pt x="13471" y="7048"/>
                    <a:pt x="13417" y="7048"/>
                    <a:pt x="13390" y="7021"/>
                  </a:cubicBezTo>
                  <a:close/>
                  <a:moveTo>
                    <a:pt x="14044" y="7038"/>
                  </a:moveTo>
                  <a:cubicBezTo>
                    <a:pt x="13959" y="7038"/>
                    <a:pt x="13872" y="7106"/>
                    <a:pt x="13863" y="7182"/>
                  </a:cubicBezTo>
                  <a:cubicBezTo>
                    <a:pt x="13845" y="7262"/>
                    <a:pt x="13917" y="7360"/>
                    <a:pt x="13997" y="7369"/>
                  </a:cubicBezTo>
                  <a:cubicBezTo>
                    <a:pt x="14006" y="7371"/>
                    <a:pt x="14014" y="7372"/>
                    <a:pt x="14023" y="7372"/>
                  </a:cubicBezTo>
                  <a:cubicBezTo>
                    <a:pt x="14097" y="7372"/>
                    <a:pt x="14177" y="7307"/>
                    <a:pt x="14193" y="7235"/>
                  </a:cubicBezTo>
                  <a:cubicBezTo>
                    <a:pt x="14202" y="7155"/>
                    <a:pt x="14131" y="7057"/>
                    <a:pt x="14060" y="7039"/>
                  </a:cubicBezTo>
                  <a:cubicBezTo>
                    <a:pt x="14054" y="7039"/>
                    <a:pt x="14049" y="7038"/>
                    <a:pt x="14044" y="7038"/>
                  </a:cubicBezTo>
                  <a:close/>
                  <a:moveTo>
                    <a:pt x="2676" y="7215"/>
                  </a:moveTo>
                  <a:cubicBezTo>
                    <a:pt x="2633" y="7215"/>
                    <a:pt x="2612" y="7236"/>
                    <a:pt x="2605" y="7289"/>
                  </a:cubicBezTo>
                  <a:cubicBezTo>
                    <a:pt x="2605" y="7342"/>
                    <a:pt x="2623" y="7369"/>
                    <a:pt x="2676" y="7378"/>
                  </a:cubicBezTo>
                  <a:cubicBezTo>
                    <a:pt x="2686" y="7380"/>
                    <a:pt x="2696" y="7380"/>
                    <a:pt x="2704" y="7380"/>
                  </a:cubicBezTo>
                  <a:cubicBezTo>
                    <a:pt x="2747" y="7380"/>
                    <a:pt x="2767" y="7360"/>
                    <a:pt x="2774" y="7316"/>
                  </a:cubicBezTo>
                  <a:cubicBezTo>
                    <a:pt x="2783" y="7253"/>
                    <a:pt x="2766" y="7226"/>
                    <a:pt x="2703" y="7217"/>
                  </a:cubicBezTo>
                  <a:cubicBezTo>
                    <a:pt x="2693" y="7216"/>
                    <a:pt x="2684" y="7215"/>
                    <a:pt x="2676" y="7215"/>
                  </a:cubicBezTo>
                  <a:close/>
                  <a:moveTo>
                    <a:pt x="8357" y="7118"/>
                  </a:moveTo>
                  <a:cubicBezTo>
                    <a:pt x="8286" y="7118"/>
                    <a:pt x="8233" y="7162"/>
                    <a:pt x="8225" y="7235"/>
                  </a:cubicBezTo>
                  <a:cubicBezTo>
                    <a:pt x="8216" y="7316"/>
                    <a:pt x="8261" y="7378"/>
                    <a:pt x="8350" y="7387"/>
                  </a:cubicBezTo>
                  <a:cubicBezTo>
                    <a:pt x="8355" y="7388"/>
                    <a:pt x="8360" y="7388"/>
                    <a:pt x="8366" y="7388"/>
                  </a:cubicBezTo>
                  <a:cubicBezTo>
                    <a:pt x="8430" y="7388"/>
                    <a:pt x="8485" y="7337"/>
                    <a:pt x="8493" y="7262"/>
                  </a:cubicBezTo>
                  <a:cubicBezTo>
                    <a:pt x="8502" y="7200"/>
                    <a:pt x="8439" y="7119"/>
                    <a:pt x="8377" y="7119"/>
                  </a:cubicBezTo>
                  <a:cubicBezTo>
                    <a:pt x="8370" y="7119"/>
                    <a:pt x="8363" y="7118"/>
                    <a:pt x="8357" y="7118"/>
                  </a:cubicBezTo>
                  <a:close/>
                  <a:moveTo>
                    <a:pt x="14690" y="7081"/>
                  </a:moveTo>
                  <a:cubicBezTo>
                    <a:pt x="14606" y="7081"/>
                    <a:pt x="14539" y="7147"/>
                    <a:pt x="14523" y="7226"/>
                  </a:cubicBezTo>
                  <a:cubicBezTo>
                    <a:pt x="14515" y="7316"/>
                    <a:pt x="14577" y="7405"/>
                    <a:pt x="14666" y="7414"/>
                  </a:cubicBezTo>
                  <a:cubicBezTo>
                    <a:pt x="14673" y="7414"/>
                    <a:pt x="14679" y="7415"/>
                    <a:pt x="14685" y="7415"/>
                  </a:cubicBezTo>
                  <a:cubicBezTo>
                    <a:pt x="14768" y="7415"/>
                    <a:pt x="14845" y="7362"/>
                    <a:pt x="14854" y="7271"/>
                  </a:cubicBezTo>
                  <a:cubicBezTo>
                    <a:pt x="14862" y="7173"/>
                    <a:pt x="14809" y="7102"/>
                    <a:pt x="14720" y="7084"/>
                  </a:cubicBezTo>
                  <a:cubicBezTo>
                    <a:pt x="14709" y="7082"/>
                    <a:pt x="14699" y="7081"/>
                    <a:pt x="14690" y="7081"/>
                  </a:cubicBezTo>
                  <a:close/>
                  <a:moveTo>
                    <a:pt x="9035" y="7145"/>
                  </a:moveTo>
                  <a:cubicBezTo>
                    <a:pt x="8964" y="7145"/>
                    <a:pt x="8911" y="7188"/>
                    <a:pt x="8894" y="7253"/>
                  </a:cubicBezTo>
                  <a:cubicBezTo>
                    <a:pt x="8885" y="7333"/>
                    <a:pt x="8930" y="7396"/>
                    <a:pt x="9001" y="7414"/>
                  </a:cubicBezTo>
                  <a:cubicBezTo>
                    <a:pt x="9008" y="7415"/>
                    <a:pt x="9015" y="7415"/>
                    <a:pt x="9021" y="7415"/>
                  </a:cubicBezTo>
                  <a:cubicBezTo>
                    <a:pt x="9092" y="7415"/>
                    <a:pt x="9146" y="7371"/>
                    <a:pt x="9162" y="7298"/>
                  </a:cubicBezTo>
                  <a:cubicBezTo>
                    <a:pt x="9171" y="7235"/>
                    <a:pt x="9117" y="7155"/>
                    <a:pt x="9055" y="7146"/>
                  </a:cubicBezTo>
                  <a:cubicBezTo>
                    <a:pt x="9048" y="7145"/>
                    <a:pt x="9041" y="7145"/>
                    <a:pt x="9035" y="7145"/>
                  </a:cubicBezTo>
                  <a:close/>
                  <a:moveTo>
                    <a:pt x="3372" y="7226"/>
                  </a:moveTo>
                  <a:cubicBezTo>
                    <a:pt x="3336" y="7226"/>
                    <a:pt x="3265" y="7280"/>
                    <a:pt x="3265" y="7307"/>
                  </a:cubicBezTo>
                  <a:cubicBezTo>
                    <a:pt x="3256" y="7342"/>
                    <a:pt x="3319" y="7423"/>
                    <a:pt x="3345" y="7423"/>
                  </a:cubicBezTo>
                  <a:cubicBezTo>
                    <a:pt x="3381" y="7423"/>
                    <a:pt x="3461" y="7369"/>
                    <a:pt x="3461" y="7333"/>
                  </a:cubicBezTo>
                  <a:cubicBezTo>
                    <a:pt x="3461" y="7298"/>
                    <a:pt x="3399" y="7226"/>
                    <a:pt x="3372" y="7226"/>
                  </a:cubicBezTo>
                  <a:close/>
                  <a:moveTo>
                    <a:pt x="15359" y="7109"/>
                  </a:moveTo>
                  <a:cubicBezTo>
                    <a:pt x="15272" y="7109"/>
                    <a:pt x="15209" y="7162"/>
                    <a:pt x="15193" y="7253"/>
                  </a:cubicBezTo>
                  <a:cubicBezTo>
                    <a:pt x="15184" y="7360"/>
                    <a:pt x="15237" y="7423"/>
                    <a:pt x="15344" y="7441"/>
                  </a:cubicBezTo>
                  <a:cubicBezTo>
                    <a:pt x="15355" y="7443"/>
                    <a:pt x="15366" y="7444"/>
                    <a:pt x="15376" y="7444"/>
                  </a:cubicBezTo>
                  <a:cubicBezTo>
                    <a:pt x="15407" y="7444"/>
                    <a:pt x="15433" y="7434"/>
                    <a:pt x="15460" y="7414"/>
                  </a:cubicBezTo>
                  <a:cubicBezTo>
                    <a:pt x="15505" y="7387"/>
                    <a:pt x="15523" y="7342"/>
                    <a:pt x="15523" y="7289"/>
                  </a:cubicBezTo>
                  <a:cubicBezTo>
                    <a:pt x="15540" y="7200"/>
                    <a:pt x="15487" y="7128"/>
                    <a:pt x="15380" y="7110"/>
                  </a:cubicBezTo>
                  <a:cubicBezTo>
                    <a:pt x="15373" y="7110"/>
                    <a:pt x="15366" y="7109"/>
                    <a:pt x="15359" y="7109"/>
                  </a:cubicBezTo>
                  <a:close/>
                  <a:moveTo>
                    <a:pt x="9683" y="7188"/>
                  </a:moveTo>
                  <a:cubicBezTo>
                    <a:pt x="9652" y="7188"/>
                    <a:pt x="9630" y="7203"/>
                    <a:pt x="9608" y="7217"/>
                  </a:cubicBezTo>
                  <a:cubicBezTo>
                    <a:pt x="9572" y="7235"/>
                    <a:pt x="9563" y="7271"/>
                    <a:pt x="9563" y="7307"/>
                  </a:cubicBezTo>
                  <a:cubicBezTo>
                    <a:pt x="9554" y="7342"/>
                    <a:pt x="9554" y="7369"/>
                    <a:pt x="9581" y="7405"/>
                  </a:cubicBezTo>
                  <a:cubicBezTo>
                    <a:pt x="9603" y="7434"/>
                    <a:pt x="9626" y="7452"/>
                    <a:pt x="9658" y="7452"/>
                  </a:cubicBezTo>
                  <a:cubicBezTo>
                    <a:pt x="9665" y="7452"/>
                    <a:pt x="9672" y="7451"/>
                    <a:pt x="9679" y="7449"/>
                  </a:cubicBezTo>
                  <a:cubicBezTo>
                    <a:pt x="9690" y="7455"/>
                    <a:pt x="9699" y="7457"/>
                    <a:pt x="9709" y="7457"/>
                  </a:cubicBezTo>
                  <a:cubicBezTo>
                    <a:pt x="9731" y="7457"/>
                    <a:pt x="9752" y="7444"/>
                    <a:pt x="9777" y="7432"/>
                  </a:cubicBezTo>
                  <a:cubicBezTo>
                    <a:pt x="9813" y="7405"/>
                    <a:pt x="9813" y="7369"/>
                    <a:pt x="9822" y="7333"/>
                  </a:cubicBezTo>
                  <a:cubicBezTo>
                    <a:pt x="9840" y="7298"/>
                    <a:pt x="9822" y="7271"/>
                    <a:pt x="9804" y="7235"/>
                  </a:cubicBezTo>
                  <a:cubicBezTo>
                    <a:pt x="9777" y="7191"/>
                    <a:pt x="9742" y="7200"/>
                    <a:pt x="9706" y="7191"/>
                  </a:cubicBezTo>
                  <a:cubicBezTo>
                    <a:pt x="9698" y="7189"/>
                    <a:pt x="9690" y="7188"/>
                    <a:pt x="9683" y="7188"/>
                  </a:cubicBezTo>
                  <a:close/>
                  <a:moveTo>
                    <a:pt x="4025" y="7270"/>
                  </a:moveTo>
                  <a:cubicBezTo>
                    <a:pt x="3977" y="7270"/>
                    <a:pt x="3933" y="7303"/>
                    <a:pt x="3925" y="7351"/>
                  </a:cubicBezTo>
                  <a:cubicBezTo>
                    <a:pt x="3916" y="7405"/>
                    <a:pt x="3961" y="7458"/>
                    <a:pt x="4014" y="7467"/>
                  </a:cubicBezTo>
                  <a:cubicBezTo>
                    <a:pt x="4019" y="7468"/>
                    <a:pt x="4024" y="7469"/>
                    <a:pt x="4028" y="7469"/>
                  </a:cubicBezTo>
                  <a:cubicBezTo>
                    <a:pt x="4070" y="7469"/>
                    <a:pt x="4114" y="7434"/>
                    <a:pt x="4122" y="7378"/>
                  </a:cubicBezTo>
                  <a:cubicBezTo>
                    <a:pt x="4130" y="7333"/>
                    <a:pt x="4095" y="7280"/>
                    <a:pt x="4041" y="7271"/>
                  </a:cubicBezTo>
                  <a:cubicBezTo>
                    <a:pt x="4036" y="7270"/>
                    <a:pt x="4030" y="7270"/>
                    <a:pt x="4025" y="7270"/>
                  </a:cubicBezTo>
                  <a:close/>
                  <a:moveTo>
                    <a:pt x="15992" y="7152"/>
                  </a:moveTo>
                  <a:cubicBezTo>
                    <a:pt x="15909" y="7152"/>
                    <a:pt x="15859" y="7204"/>
                    <a:pt x="15844" y="7298"/>
                  </a:cubicBezTo>
                  <a:cubicBezTo>
                    <a:pt x="15826" y="7396"/>
                    <a:pt x="15888" y="7467"/>
                    <a:pt x="15987" y="7485"/>
                  </a:cubicBezTo>
                  <a:cubicBezTo>
                    <a:pt x="15994" y="7486"/>
                    <a:pt x="16002" y="7486"/>
                    <a:pt x="16009" y="7486"/>
                  </a:cubicBezTo>
                  <a:cubicBezTo>
                    <a:pt x="16102" y="7486"/>
                    <a:pt x="16157" y="7433"/>
                    <a:pt x="16174" y="7342"/>
                  </a:cubicBezTo>
                  <a:cubicBezTo>
                    <a:pt x="16192" y="7235"/>
                    <a:pt x="16129" y="7164"/>
                    <a:pt x="16031" y="7155"/>
                  </a:cubicBezTo>
                  <a:cubicBezTo>
                    <a:pt x="16018" y="7153"/>
                    <a:pt x="16005" y="7152"/>
                    <a:pt x="15992" y="7152"/>
                  </a:cubicBezTo>
                  <a:close/>
                  <a:moveTo>
                    <a:pt x="4692" y="7289"/>
                  </a:moveTo>
                  <a:cubicBezTo>
                    <a:pt x="4621" y="7289"/>
                    <a:pt x="4594" y="7307"/>
                    <a:pt x="4576" y="7369"/>
                  </a:cubicBezTo>
                  <a:cubicBezTo>
                    <a:pt x="4568" y="7432"/>
                    <a:pt x="4594" y="7485"/>
                    <a:pt x="4666" y="7494"/>
                  </a:cubicBezTo>
                  <a:cubicBezTo>
                    <a:pt x="4737" y="7494"/>
                    <a:pt x="4764" y="7476"/>
                    <a:pt x="4773" y="7405"/>
                  </a:cubicBezTo>
                  <a:cubicBezTo>
                    <a:pt x="4791" y="7351"/>
                    <a:pt x="4755" y="7298"/>
                    <a:pt x="4692" y="7289"/>
                  </a:cubicBezTo>
                  <a:close/>
                  <a:moveTo>
                    <a:pt x="10354" y="7217"/>
                  </a:moveTo>
                  <a:cubicBezTo>
                    <a:pt x="10284" y="7217"/>
                    <a:pt x="10197" y="7284"/>
                    <a:pt x="10197" y="7342"/>
                  </a:cubicBezTo>
                  <a:cubicBezTo>
                    <a:pt x="10188" y="7414"/>
                    <a:pt x="10259" y="7503"/>
                    <a:pt x="10322" y="7512"/>
                  </a:cubicBezTo>
                  <a:cubicBezTo>
                    <a:pt x="10325" y="7512"/>
                    <a:pt x="10329" y="7513"/>
                    <a:pt x="10333" y="7513"/>
                  </a:cubicBezTo>
                  <a:cubicBezTo>
                    <a:pt x="10403" y="7513"/>
                    <a:pt x="10491" y="7437"/>
                    <a:pt x="10491" y="7378"/>
                  </a:cubicBezTo>
                  <a:cubicBezTo>
                    <a:pt x="10500" y="7316"/>
                    <a:pt x="10420" y="7226"/>
                    <a:pt x="10366" y="7217"/>
                  </a:cubicBezTo>
                  <a:cubicBezTo>
                    <a:pt x="10362" y="7217"/>
                    <a:pt x="10358" y="7217"/>
                    <a:pt x="10354" y="7217"/>
                  </a:cubicBezTo>
                  <a:close/>
                  <a:moveTo>
                    <a:pt x="16709" y="7164"/>
                  </a:moveTo>
                  <a:cubicBezTo>
                    <a:pt x="16691" y="7164"/>
                    <a:pt x="16593" y="7182"/>
                    <a:pt x="16575" y="7200"/>
                  </a:cubicBezTo>
                  <a:cubicBezTo>
                    <a:pt x="16540" y="7226"/>
                    <a:pt x="16504" y="7271"/>
                    <a:pt x="16495" y="7316"/>
                  </a:cubicBezTo>
                  <a:cubicBezTo>
                    <a:pt x="16486" y="7369"/>
                    <a:pt x="16504" y="7414"/>
                    <a:pt x="16531" y="7449"/>
                  </a:cubicBezTo>
                  <a:cubicBezTo>
                    <a:pt x="16557" y="7485"/>
                    <a:pt x="16602" y="7512"/>
                    <a:pt x="16647" y="7521"/>
                  </a:cubicBezTo>
                  <a:cubicBezTo>
                    <a:pt x="16649" y="7522"/>
                    <a:pt x="16653" y="7523"/>
                    <a:pt x="16658" y="7523"/>
                  </a:cubicBezTo>
                  <a:cubicBezTo>
                    <a:pt x="16690" y="7523"/>
                    <a:pt x="16765" y="7502"/>
                    <a:pt x="16780" y="7494"/>
                  </a:cubicBezTo>
                  <a:cubicBezTo>
                    <a:pt x="16798" y="7476"/>
                    <a:pt x="16852" y="7396"/>
                    <a:pt x="16861" y="7369"/>
                  </a:cubicBezTo>
                  <a:cubicBezTo>
                    <a:pt x="16861" y="7325"/>
                    <a:pt x="16843" y="7271"/>
                    <a:pt x="16825" y="7235"/>
                  </a:cubicBezTo>
                  <a:cubicBezTo>
                    <a:pt x="16798" y="7200"/>
                    <a:pt x="16754" y="7173"/>
                    <a:pt x="16709" y="7164"/>
                  </a:cubicBezTo>
                  <a:close/>
                  <a:moveTo>
                    <a:pt x="11001" y="7241"/>
                  </a:moveTo>
                  <a:cubicBezTo>
                    <a:pt x="10937" y="7241"/>
                    <a:pt x="10874" y="7298"/>
                    <a:pt x="10866" y="7369"/>
                  </a:cubicBezTo>
                  <a:cubicBezTo>
                    <a:pt x="10848" y="7449"/>
                    <a:pt x="10910" y="7530"/>
                    <a:pt x="10991" y="7539"/>
                  </a:cubicBezTo>
                  <a:cubicBezTo>
                    <a:pt x="10996" y="7539"/>
                    <a:pt x="11001" y="7539"/>
                    <a:pt x="11006" y="7539"/>
                  </a:cubicBezTo>
                  <a:cubicBezTo>
                    <a:pt x="11081" y="7539"/>
                    <a:pt x="11152" y="7480"/>
                    <a:pt x="11160" y="7405"/>
                  </a:cubicBezTo>
                  <a:cubicBezTo>
                    <a:pt x="11169" y="7325"/>
                    <a:pt x="11107" y="7253"/>
                    <a:pt x="11026" y="7244"/>
                  </a:cubicBezTo>
                  <a:cubicBezTo>
                    <a:pt x="11018" y="7242"/>
                    <a:pt x="11010" y="7241"/>
                    <a:pt x="11001" y="7241"/>
                  </a:cubicBezTo>
                  <a:close/>
                  <a:moveTo>
                    <a:pt x="5362" y="7316"/>
                  </a:moveTo>
                  <a:cubicBezTo>
                    <a:pt x="5299" y="7316"/>
                    <a:pt x="5237" y="7369"/>
                    <a:pt x="5228" y="7423"/>
                  </a:cubicBezTo>
                  <a:cubicBezTo>
                    <a:pt x="5219" y="7476"/>
                    <a:pt x="5281" y="7548"/>
                    <a:pt x="5335" y="7548"/>
                  </a:cubicBezTo>
                  <a:cubicBezTo>
                    <a:pt x="5339" y="7548"/>
                    <a:pt x="5343" y="7549"/>
                    <a:pt x="5347" y="7549"/>
                  </a:cubicBezTo>
                  <a:cubicBezTo>
                    <a:pt x="5398" y="7549"/>
                    <a:pt x="5460" y="7498"/>
                    <a:pt x="5460" y="7441"/>
                  </a:cubicBezTo>
                  <a:cubicBezTo>
                    <a:pt x="5460" y="7387"/>
                    <a:pt x="5406" y="7325"/>
                    <a:pt x="5362" y="7316"/>
                  </a:cubicBezTo>
                  <a:close/>
                  <a:moveTo>
                    <a:pt x="17218" y="7253"/>
                  </a:moveTo>
                  <a:cubicBezTo>
                    <a:pt x="17200" y="7289"/>
                    <a:pt x="17164" y="7316"/>
                    <a:pt x="17164" y="7360"/>
                  </a:cubicBezTo>
                  <a:cubicBezTo>
                    <a:pt x="17146" y="7485"/>
                    <a:pt x="17244" y="7574"/>
                    <a:pt x="17351" y="7574"/>
                  </a:cubicBezTo>
                  <a:cubicBezTo>
                    <a:pt x="17405" y="7574"/>
                    <a:pt x="17494" y="7512"/>
                    <a:pt x="17512" y="7458"/>
                  </a:cubicBezTo>
                  <a:cubicBezTo>
                    <a:pt x="17512" y="7449"/>
                    <a:pt x="17503" y="7432"/>
                    <a:pt x="17494" y="7423"/>
                  </a:cubicBezTo>
                  <a:cubicBezTo>
                    <a:pt x="17423" y="7405"/>
                    <a:pt x="17378" y="7342"/>
                    <a:pt x="17307" y="7307"/>
                  </a:cubicBezTo>
                  <a:cubicBezTo>
                    <a:pt x="17307" y="7307"/>
                    <a:pt x="17298" y="7298"/>
                    <a:pt x="17298" y="7298"/>
                  </a:cubicBezTo>
                  <a:cubicBezTo>
                    <a:pt x="17271" y="7280"/>
                    <a:pt x="17244" y="7271"/>
                    <a:pt x="17218" y="7253"/>
                  </a:cubicBezTo>
                  <a:close/>
                  <a:moveTo>
                    <a:pt x="6022" y="7342"/>
                  </a:moveTo>
                  <a:cubicBezTo>
                    <a:pt x="5968" y="7342"/>
                    <a:pt x="5897" y="7396"/>
                    <a:pt x="5897" y="7449"/>
                  </a:cubicBezTo>
                  <a:cubicBezTo>
                    <a:pt x="5888" y="7503"/>
                    <a:pt x="5941" y="7565"/>
                    <a:pt x="5995" y="7574"/>
                  </a:cubicBezTo>
                  <a:cubicBezTo>
                    <a:pt x="5999" y="7575"/>
                    <a:pt x="6003" y="7575"/>
                    <a:pt x="6007" y="7575"/>
                  </a:cubicBezTo>
                  <a:cubicBezTo>
                    <a:pt x="6065" y="7575"/>
                    <a:pt x="6120" y="7518"/>
                    <a:pt x="6129" y="7476"/>
                  </a:cubicBezTo>
                  <a:cubicBezTo>
                    <a:pt x="6138" y="7423"/>
                    <a:pt x="6084" y="7351"/>
                    <a:pt x="6022" y="7342"/>
                  </a:cubicBezTo>
                  <a:close/>
                  <a:moveTo>
                    <a:pt x="1683" y="7493"/>
                  </a:moveTo>
                  <a:cubicBezTo>
                    <a:pt x="1672" y="7493"/>
                    <a:pt x="1661" y="7496"/>
                    <a:pt x="1650" y="7503"/>
                  </a:cubicBezTo>
                  <a:cubicBezTo>
                    <a:pt x="1633" y="7512"/>
                    <a:pt x="1606" y="7530"/>
                    <a:pt x="1606" y="7548"/>
                  </a:cubicBezTo>
                  <a:cubicBezTo>
                    <a:pt x="1615" y="7574"/>
                    <a:pt x="1641" y="7574"/>
                    <a:pt x="1668" y="7574"/>
                  </a:cubicBezTo>
                  <a:lnTo>
                    <a:pt x="1695" y="7574"/>
                  </a:lnTo>
                  <a:cubicBezTo>
                    <a:pt x="1695" y="7583"/>
                    <a:pt x="1695" y="7583"/>
                    <a:pt x="1695" y="7583"/>
                  </a:cubicBezTo>
                  <a:cubicBezTo>
                    <a:pt x="1713" y="7583"/>
                    <a:pt x="1740" y="7583"/>
                    <a:pt x="1766" y="7574"/>
                  </a:cubicBezTo>
                  <a:cubicBezTo>
                    <a:pt x="1766" y="7548"/>
                    <a:pt x="1740" y="7530"/>
                    <a:pt x="1722" y="7512"/>
                  </a:cubicBezTo>
                  <a:cubicBezTo>
                    <a:pt x="1716" y="7501"/>
                    <a:pt x="1701" y="7493"/>
                    <a:pt x="1683" y="7493"/>
                  </a:cubicBezTo>
                  <a:close/>
                  <a:moveTo>
                    <a:pt x="11673" y="7279"/>
                  </a:moveTo>
                  <a:cubicBezTo>
                    <a:pt x="11605" y="7279"/>
                    <a:pt x="11534" y="7339"/>
                    <a:pt x="11526" y="7423"/>
                  </a:cubicBezTo>
                  <a:cubicBezTo>
                    <a:pt x="11517" y="7494"/>
                    <a:pt x="11588" y="7574"/>
                    <a:pt x="11669" y="7583"/>
                  </a:cubicBezTo>
                  <a:cubicBezTo>
                    <a:pt x="11672" y="7584"/>
                    <a:pt x="11676" y="7584"/>
                    <a:pt x="11680" y="7584"/>
                  </a:cubicBezTo>
                  <a:cubicBezTo>
                    <a:pt x="11741" y="7584"/>
                    <a:pt x="11821" y="7517"/>
                    <a:pt x="11829" y="7449"/>
                  </a:cubicBezTo>
                  <a:cubicBezTo>
                    <a:pt x="11829" y="7369"/>
                    <a:pt x="11776" y="7289"/>
                    <a:pt x="11687" y="7280"/>
                  </a:cubicBezTo>
                  <a:cubicBezTo>
                    <a:pt x="11682" y="7279"/>
                    <a:pt x="11677" y="7279"/>
                    <a:pt x="11673" y="7279"/>
                  </a:cubicBezTo>
                  <a:close/>
                  <a:moveTo>
                    <a:pt x="12337" y="7305"/>
                  </a:moveTo>
                  <a:cubicBezTo>
                    <a:pt x="12256" y="7305"/>
                    <a:pt x="12211" y="7343"/>
                    <a:pt x="12195" y="7432"/>
                  </a:cubicBezTo>
                  <a:cubicBezTo>
                    <a:pt x="12186" y="7539"/>
                    <a:pt x="12222" y="7592"/>
                    <a:pt x="12320" y="7610"/>
                  </a:cubicBezTo>
                  <a:cubicBezTo>
                    <a:pt x="12330" y="7611"/>
                    <a:pt x="12340" y="7611"/>
                    <a:pt x="12350" y="7611"/>
                  </a:cubicBezTo>
                  <a:cubicBezTo>
                    <a:pt x="12437" y="7611"/>
                    <a:pt x="12481" y="7573"/>
                    <a:pt x="12489" y="7476"/>
                  </a:cubicBezTo>
                  <a:cubicBezTo>
                    <a:pt x="12507" y="7378"/>
                    <a:pt x="12463" y="7325"/>
                    <a:pt x="12365" y="7307"/>
                  </a:cubicBezTo>
                  <a:cubicBezTo>
                    <a:pt x="12355" y="7306"/>
                    <a:pt x="12346" y="7305"/>
                    <a:pt x="12337" y="7305"/>
                  </a:cubicBezTo>
                  <a:close/>
                  <a:moveTo>
                    <a:pt x="6670" y="7386"/>
                  </a:moveTo>
                  <a:cubicBezTo>
                    <a:pt x="6611" y="7386"/>
                    <a:pt x="6574" y="7421"/>
                    <a:pt x="6566" y="7485"/>
                  </a:cubicBezTo>
                  <a:cubicBezTo>
                    <a:pt x="6548" y="7565"/>
                    <a:pt x="6584" y="7610"/>
                    <a:pt x="6664" y="7619"/>
                  </a:cubicBezTo>
                  <a:cubicBezTo>
                    <a:pt x="6671" y="7620"/>
                    <a:pt x="6678" y="7620"/>
                    <a:pt x="6685" y="7620"/>
                  </a:cubicBezTo>
                  <a:cubicBezTo>
                    <a:pt x="6744" y="7620"/>
                    <a:pt x="6781" y="7585"/>
                    <a:pt x="6789" y="7521"/>
                  </a:cubicBezTo>
                  <a:cubicBezTo>
                    <a:pt x="6807" y="7441"/>
                    <a:pt x="6771" y="7396"/>
                    <a:pt x="6691" y="7387"/>
                  </a:cubicBezTo>
                  <a:cubicBezTo>
                    <a:pt x="6684" y="7386"/>
                    <a:pt x="6677" y="7386"/>
                    <a:pt x="6670" y="7386"/>
                  </a:cubicBezTo>
                  <a:close/>
                  <a:moveTo>
                    <a:pt x="7351" y="7401"/>
                  </a:moveTo>
                  <a:cubicBezTo>
                    <a:pt x="7335" y="7401"/>
                    <a:pt x="7316" y="7407"/>
                    <a:pt x="7297" y="7414"/>
                  </a:cubicBezTo>
                  <a:cubicBezTo>
                    <a:pt x="7253" y="7432"/>
                    <a:pt x="7235" y="7467"/>
                    <a:pt x="7217" y="7512"/>
                  </a:cubicBezTo>
                  <a:cubicBezTo>
                    <a:pt x="7208" y="7530"/>
                    <a:pt x="7226" y="7565"/>
                    <a:pt x="7235" y="7592"/>
                  </a:cubicBezTo>
                  <a:cubicBezTo>
                    <a:pt x="7253" y="7628"/>
                    <a:pt x="7297" y="7637"/>
                    <a:pt x="7324" y="7664"/>
                  </a:cubicBezTo>
                  <a:cubicBezTo>
                    <a:pt x="7351" y="7655"/>
                    <a:pt x="7378" y="7646"/>
                    <a:pt x="7404" y="7637"/>
                  </a:cubicBezTo>
                  <a:cubicBezTo>
                    <a:pt x="7449" y="7628"/>
                    <a:pt x="7458" y="7583"/>
                    <a:pt x="7476" y="7548"/>
                  </a:cubicBezTo>
                  <a:cubicBezTo>
                    <a:pt x="7485" y="7530"/>
                    <a:pt x="7467" y="7503"/>
                    <a:pt x="7458" y="7476"/>
                  </a:cubicBezTo>
                  <a:cubicBezTo>
                    <a:pt x="7440" y="7441"/>
                    <a:pt x="7404" y="7414"/>
                    <a:pt x="7369" y="7405"/>
                  </a:cubicBezTo>
                  <a:cubicBezTo>
                    <a:pt x="7364" y="7402"/>
                    <a:pt x="7358" y="7401"/>
                    <a:pt x="7351" y="7401"/>
                  </a:cubicBezTo>
                  <a:close/>
                  <a:moveTo>
                    <a:pt x="13043" y="7333"/>
                  </a:moveTo>
                  <a:cubicBezTo>
                    <a:pt x="12998" y="7351"/>
                    <a:pt x="12953" y="7351"/>
                    <a:pt x="12918" y="7369"/>
                  </a:cubicBezTo>
                  <a:cubicBezTo>
                    <a:pt x="12882" y="7396"/>
                    <a:pt x="12873" y="7441"/>
                    <a:pt x="12846" y="7476"/>
                  </a:cubicBezTo>
                  <a:cubicBezTo>
                    <a:pt x="12864" y="7512"/>
                    <a:pt x="12855" y="7556"/>
                    <a:pt x="12873" y="7592"/>
                  </a:cubicBezTo>
                  <a:cubicBezTo>
                    <a:pt x="12900" y="7628"/>
                    <a:pt x="12953" y="7637"/>
                    <a:pt x="12980" y="7664"/>
                  </a:cubicBezTo>
                  <a:cubicBezTo>
                    <a:pt x="13025" y="7655"/>
                    <a:pt x="13060" y="7655"/>
                    <a:pt x="13096" y="7637"/>
                  </a:cubicBezTo>
                  <a:cubicBezTo>
                    <a:pt x="13141" y="7610"/>
                    <a:pt x="13150" y="7556"/>
                    <a:pt x="13176" y="7530"/>
                  </a:cubicBezTo>
                  <a:cubicBezTo>
                    <a:pt x="13167" y="7485"/>
                    <a:pt x="13159" y="7449"/>
                    <a:pt x="13141" y="7414"/>
                  </a:cubicBezTo>
                  <a:cubicBezTo>
                    <a:pt x="13123" y="7369"/>
                    <a:pt x="13069" y="7369"/>
                    <a:pt x="13043" y="7333"/>
                  </a:cubicBezTo>
                  <a:close/>
                  <a:moveTo>
                    <a:pt x="2337" y="7519"/>
                  </a:moveTo>
                  <a:cubicBezTo>
                    <a:pt x="2294" y="7519"/>
                    <a:pt x="2273" y="7540"/>
                    <a:pt x="2266" y="7592"/>
                  </a:cubicBezTo>
                  <a:cubicBezTo>
                    <a:pt x="2257" y="7655"/>
                    <a:pt x="2275" y="7672"/>
                    <a:pt x="2337" y="7681"/>
                  </a:cubicBezTo>
                  <a:cubicBezTo>
                    <a:pt x="2346" y="7683"/>
                    <a:pt x="2354" y="7684"/>
                    <a:pt x="2361" y="7684"/>
                  </a:cubicBezTo>
                  <a:cubicBezTo>
                    <a:pt x="2399" y="7684"/>
                    <a:pt x="2419" y="7664"/>
                    <a:pt x="2427" y="7619"/>
                  </a:cubicBezTo>
                  <a:cubicBezTo>
                    <a:pt x="2435" y="7556"/>
                    <a:pt x="2418" y="7530"/>
                    <a:pt x="2364" y="7521"/>
                  </a:cubicBezTo>
                  <a:cubicBezTo>
                    <a:pt x="2354" y="7519"/>
                    <a:pt x="2345" y="7519"/>
                    <a:pt x="2337" y="7519"/>
                  </a:cubicBezTo>
                  <a:close/>
                  <a:moveTo>
                    <a:pt x="13683" y="7360"/>
                  </a:moveTo>
                  <a:cubicBezTo>
                    <a:pt x="13613" y="7360"/>
                    <a:pt x="13524" y="7435"/>
                    <a:pt x="13515" y="7503"/>
                  </a:cubicBezTo>
                  <a:cubicBezTo>
                    <a:pt x="13506" y="7583"/>
                    <a:pt x="13578" y="7690"/>
                    <a:pt x="13658" y="7690"/>
                  </a:cubicBezTo>
                  <a:cubicBezTo>
                    <a:pt x="13663" y="7691"/>
                    <a:pt x="13667" y="7691"/>
                    <a:pt x="13672" y="7691"/>
                  </a:cubicBezTo>
                  <a:cubicBezTo>
                    <a:pt x="13749" y="7691"/>
                    <a:pt x="13837" y="7623"/>
                    <a:pt x="13845" y="7548"/>
                  </a:cubicBezTo>
                  <a:cubicBezTo>
                    <a:pt x="13854" y="7467"/>
                    <a:pt x="13774" y="7369"/>
                    <a:pt x="13694" y="7360"/>
                  </a:cubicBezTo>
                  <a:cubicBezTo>
                    <a:pt x="13690" y="7360"/>
                    <a:pt x="13686" y="7360"/>
                    <a:pt x="13683" y="7360"/>
                  </a:cubicBezTo>
                  <a:close/>
                  <a:moveTo>
                    <a:pt x="8029" y="7441"/>
                  </a:moveTo>
                  <a:cubicBezTo>
                    <a:pt x="7993" y="7441"/>
                    <a:pt x="7958" y="7449"/>
                    <a:pt x="7931" y="7467"/>
                  </a:cubicBezTo>
                  <a:cubicBezTo>
                    <a:pt x="7904" y="7485"/>
                    <a:pt x="7895" y="7521"/>
                    <a:pt x="7877" y="7556"/>
                  </a:cubicBezTo>
                  <a:cubicBezTo>
                    <a:pt x="7868" y="7592"/>
                    <a:pt x="7895" y="7619"/>
                    <a:pt x="7904" y="7646"/>
                  </a:cubicBezTo>
                  <a:cubicBezTo>
                    <a:pt x="7922" y="7672"/>
                    <a:pt x="7958" y="7690"/>
                    <a:pt x="7993" y="7708"/>
                  </a:cubicBezTo>
                  <a:cubicBezTo>
                    <a:pt x="8029" y="7699"/>
                    <a:pt x="8074" y="7699"/>
                    <a:pt x="8091" y="7672"/>
                  </a:cubicBezTo>
                  <a:cubicBezTo>
                    <a:pt x="8118" y="7655"/>
                    <a:pt x="8145" y="7628"/>
                    <a:pt x="8145" y="7592"/>
                  </a:cubicBezTo>
                  <a:cubicBezTo>
                    <a:pt x="8136" y="7556"/>
                    <a:pt x="8136" y="7512"/>
                    <a:pt x="8118" y="7494"/>
                  </a:cubicBezTo>
                  <a:cubicBezTo>
                    <a:pt x="8091" y="7476"/>
                    <a:pt x="8065" y="7441"/>
                    <a:pt x="8029" y="7441"/>
                  </a:cubicBezTo>
                  <a:close/>
                  <a:moveTo>
                    <a:pt x="2997" y="7563"/>
                  </a:moveTo>
                  <a:cubicBezTo>
                    <a:pt x="2954" y="7563"/>
                    <a:pt x="2934" y="7584"/>
                    <a:pt x="2926" y="7637"/>
                  </a:cubicBezTo>
                  <a:cubicBezTo>
                    <a:pt x="2926" y="7690"/>
                    <a:pt x="2944" y="7717"/>
                    <a:pt x="3006" y="7726"/>
                  </a:cubicBezTo>
                  <a:cubicBezTo>
                    <a:pt x="3015" y="7727"/>
                    <a:pt x="3023" y="7728"/>
                    <a:pt x="3030" y="7728"/>
                  </a:cubicBezTo>
                  <a:cubicBezTo>
                    <a:pt x="3068" y="7728"/>
                    <a:pt x="3088" y="7707"/>
                    <a:pt x="3096" y="7655"/>
                  </a:cubicBezTo>
                  <a:cubicBezTo>
                    <a:pt x="3105" y="7601"/>
                    <a:pt x="3087" y="7574"/>
                    <a:pt x="3024" y="7565"/>
                  </a:cubicBezTo>
                  <a:cubicBezTo>
                    <a:pt x="3014" y="7564"/>
                    <a:pt x="3005" y="7563"/>
                    <a:pt x="2997" y="7563"/>
                  </a:cubicBezTo>
                  <a:close/>
                  <a:moveTo>
                    <a:pt x="14344" y="7404"/>
                  </a:moveTo>
                  <a:cubicBezTo>
                    <a:pt x="14256" y="7404"/>
                    <a:pt x="14193" y="7464"/>
                    <a:pt x="14184" y="7548"/>
                  </a:cubicBezTo>
                  <a:cubicBezTo>
                    <a:pt x="14167" y="7637"/>
                    <a:pt x="14220" y="7726"/>
                    <a:pt x="14327" y="7735"/>
                  </a:cubicBezTo>
                  <a:cubicBezTo>
                    <a:pt x="14333" y="7735"/>
                    <a:pt x="14339" y="7736"/>
                    <a:pt x="14344" y="7736"/>
                  </a:cubicBezTo>
                  <a:cubicBezTo>
                    <a:pt x="14426" y="7736"/>
                    <a:pt x="14497" y="7676"/>
                    <a:pt x="14506" y="7592"/>
                  </a:cubicBezTo>
                  <a:cubicBezTo>
                    <a:pt x="14515" y="7494"/>
                    <a:pt x="14461" y="7414"/>
                    <a:pt x="14363" y="7405"/>
                  </a:cubicBezTo>
                  <a:cubicBezTo>
                    <a:pt x="14357" y="7404"/>
                    <a:pt x="14350" y="7404"/>
                    <a:pt x="14344" y="7404"/>
                  </a:cubicBezTo>
                  <a:close/>
                  <a:moveTo>
                    <a:pt x="8681" y="7464"/>
                  </a:moveTo>
                  <a:cubicBezTo>
                    <a:pt x="8618" y="7464"/>
                    <a:pt x="8554" y="7519"/>
                    <a:pt x="8546" y="7574"/>
                  </a:cubicBezTo>
                  <a:cubicBezTo>
                    <a:pt x="8537" y="7655"/>
                    <a:pt x="8582" y="7717"/>
                    <a:pt x="8653" y="7735"/>
                  </a:cubicBezTo>
                  <a:cubicBezTo>
                    <a:pt x="8660" y="7736"/>
                    <a:pt x="8667" y="7736"/>
                    <a:pt x="8673" y="7736"/>
                  </a:cubicBezTo>
                  <a:cubicBezTo>
                    <a:pt x="8744" y="7736"/>
                    <a:pt x="8798" y="7692"/>
                    <a:pt x="8814" y="7619"/>
                  </a:cubicBezTo>
                  <a:cubicBezTo>
                    <a:pt x="8823" y="7548"/>
                    <a:pt x="8778" y="7485"/>
                    <a:pt x="8707" y="7467"/>
                  </a:cubicBezTo>
                  <a:cubicBezTo>
                    <a:pt x="8699" y="7465"/>
                    <a:pt x="8690" y="7464"/>
                    <a:pt x="8681" y="7464"/>
                  </a:cubicBezTo>
                  <a:close/>
                  <a:moveTo>
                    <a:pt x="14975" y="7429"/>
                  </a:moveTo>
                  <a:cubicBezTo>
                    <a:pt x="14900" y="7429"/>
                    <a:pt x="14843" y="7487"/>
                    <a:pt x="14827" y="7574"/>
                  </a:cubicBezTo>
                  <a:cubicBezTo>
                    <a:pt x="14818" y="7681"/>
                    <a:pt x="14871" y="7744"/>
                    <a:pt x="14978" y="7762"/>
                  </a:cubicBezTo>
                  <a:cubicBezTo>
                    <a:pt x="14990" y="7764"/>
                    <a:pt x="15000" y="7765"/>
                    <a:pt x="15010" y="7765"/>
                  </a:cubicBezTo>
                  <a:cubicBezTo>
                    <a:pt x="15041" y="7765"/>
                    <a:pt x="15068" y="7755"/>
                    <a:pt x="15094" y="7735"/>
                  </a:cubicBezTo>
                  <a:cubicBezTo>
                    <a:pt x="15139" y="7699"/>
                    <a:pt x="15157" y="7664"/>
                    <a:pt x="15157" y="7610"/>
                  </a:cubicBezTo>
                  <a:cubicBezTo>
                    <a:pt x="15175" y="7565"/>
                    <a:pt x="15157" y="7530"/>
                    <a:pt x="15130" y="7494"/>
                  </a:cubicBezTo>
                  <a:cubicBezTo>
                    <a:pt x="15103" y="7449"/>
                    <a:pt x="15059" y="7432"/>
                    <a:pt x="15005" y="7432"/>
                  </a:cubicBezTo>
                  <a:cubicBezTo>
                    <a:pt x="14995" y="7430"/>
                    <a:pt x="14985" y="7429"/>
                    <a:pt x="14975" y="7429"/>
                  </a:cubicBezTo>
                  <a:close/>
                  <a:moveTo>
                    <a:pt x="3659" y="7573"/>
                  </a:moveTo>
                  <a:cubicBezTo>
                    <a:pt x="3612" y="7573"/>
                    <a:pt x="3568" y="7607"/>
                    <a:pt x="3568" y="7664"/>
                  </a:cubicBezTo>
                  <a:cubicBezTo>
                    <a:pt x="3560" y="7717"/>
                    <a:pt x="3595" y="7762"/>
                    <a:pt x="3658" y="7771"/>
                  </a:cubicBezTo>
                  <a:cubicBezTo>
                    <a:pt x="3711" y="7771"/>
                    <a:pt x="3756" y="7735"/>
                    <a:pt x="3765" y="7681"/>
                  </a:cubicBezTo>
                  <a:cubicBezTo>
                    <a:pt x="3765" y="7628"/>
                    <a:pt x="3729" y="7574"/>
                    <a:pt x="3675" y="7574"/>
                  </a:cubicBezTo>
                  <a:cubicBezTo>
                    <a:pt x="3670" y="7573"/>
                    <a:pt x="3665" y="7573"/>
                    <a:pt x="3659" y="7573"/>
                  </a:cubicBezTo>
                  <a:close/>
                  <a:moveTo>
                    <a:pt x="9301" y="7507"/>
                  </a:moveTo>
                  <a:cubicBezTo>
                    <a:pt x="9285" y="7507"/>
                    <a:pt x="9269" y="7512"/>
                    <a:pt x="9251" y="7530"/>
                  </a:cubicBezTo>
                  <a:cubicBezTo>
                    <a:pt x="9224" y="7556"/>
                    <a:pt x="9198" y="7574"/>
                    <a:pt x="9198" y="7619"/>
                  </a:cubicBezTo>
                  <a:cubicBezTo>
                    <a:pt x="9198" y="7655"/>
                    <a:pt x="9189" y="7690"/>
                    <a:pt x="9215" y="7726"/>
                  </a:cubicBezTo>
                  <a:cubicBezTo>
                    <a:pt x="9239" y="7749"/>
                    <a:pt x="9262" y="7772"/>
                    <a:pt x="9291" y="7772"/>
                  </a:cubicBezTo>
                  <a:cubicBezTo>
                    <a:pt x="9295" y="7772"/>
                    <a:pt x="9300" y="7772"/>
                    <a:pt x="9305" y="7771"/>
                  </a:cubicBezTo>
                  <a:cubicBezTo>
                    <a:pt x="9321" y="7774"/>
                    <a:pt x="9335" y="7776"/>
                    <a:pt x="9348" y="7776"/>
                  </a:cubicBezTo>
                  <a:cubicBezTo>
                    <a:pt x="9370" y="7776"/>
                    <a:pt x="9389" y="7770"/>
                    <a:pt x="9412" y="7753"/>
                  </a:cubicBezTo>
                  <a:cubicBezTo>
                    <a:pt x="9447" y="7726"/>
                    <a:pt x="9456" y="7699"/>
                    <a:pt x="9465" y="7664"/>
                  </a:cubicBezTo>
                  <a:cubicBezTo>
                    <a:pt x="9465" y="7628"/>
                    <a:pt x="9465" y="7592"/>
                    <a:pt x="9438" y="7565"/>
                  </a:cubicBezTo>
                  <a:cubicBezTo>
                    <a:pt x="9421" y="7530"/>
                    <a:pt x="9394" y="7512"/>
                    <a:pt x="9358" y="7512"/>
                  </a:cubicBezTo>
                  <a:cubicBezTo>
                    <a:pt x="9336" y="7512"/>
                    <a:pt x="9318" y="7507"/>
                    <a:pt x="9301" y="7507"/>
                  </a:cubicBezTo>
                  <a:close/>
                  <a:moveTo>
                    <a:pt x="15653" y="7473"/>
                  </a:moveTo>
                  <a:cubicBezTo>
                    <a:pt x="15568" y="7473"/>
                    <a:pt x="15511" y="7524"/>
                    <a:pt x="15496" y="7610"/>
                  </a:cubicBezTo>
                  <a:cubicBezTo>
                    <a:pt x="15487" y="7717"/>
                    <a:pt x="15532" y="7788"/>
                    <a:pt x="15639" y="7806"/>
                  </a:cubicBezTo>
                  <a:cubicBezTo>
                    <a:pt x="15646" y="7807"/>
                    <a:pt x="15654" y="7807"/>
                    <a:pt x="15661" y="7807"/>
                  </a:cubicBezTo>
                  <a:cubicBezTo>
                    <a:pt x="15754" y="7807"/>
                    <a:pt x="15809" y="7755"/>
                    <a:pt x="15826" y="7664"/>
                  </a:cubicBezTo>
                  <a:cubicBezTo>
                    <a:pt x="15835" y="7610"/>
                    <a:pt x="15826" y="7574"/>
                    <a:pt x="15799" y="7539"/>
                  </a:cubicBezTo>
                  <a:cubicBezTo>
                    <a:pt x="15772" y="7494"/>
                    <a:pt x="15737" y="7476"/>
                    <a:pt x="15692" y="7476"/>
                  </a:cubicBezTo>
                  <a:cubicBezTo>
                    <a:pt x="15678" y="7474"/>
                    <a:pt x="15665" y="7473"/>
                    <a:pt x="15653" y="7473"/>
                  </a:cubicBezTo>
                  <a:close/>
                  <a:moveTo>
                    <a:pt x="10009" y="7521"/>
                  </a:moveTo>
                  <a:cubicBezTo>
                    <a:pt x="9983" y="7521"/>
                    <a:pt x="9938" y="7530"/>
                    <a:pt x="9902" y="7556"/>
                  </a:cubicBezTo>
                  <a:cubicBezTo>
                    <a:pt x="9876" y="7574"/>
                    <a:pt x="9858" y="7619"/>
                    <a:pt x="9849" y="7655"/>
                  </a:cubicBezTo>
                  <a:cubicBezTo>
                    <a:pt x="9849" y="7690"/>
                    <a:pt x="9867" y="7735"/>
                    <a:pt x="9885" y="7762"/>
                  </a:cubicBezTo>
                  <a:cubicBezTo>
                    <a:pt x="9902" y="7788"/>
                    <a:pt x="9947" y="7806"/>
                    <a:pt x="9974" y="7815"/>
                  </a:cubicBezTo>
                  <a:cubicBezTo>
                    <a:pt x="10009" y="7815"/>
                    <a:pt x="10054" y="7806"/>
                    <a:pt x="10081" y="7780"/>
                  </a:cubicBezTo>
                  <a:cubicBezTo>
                    <a:pt x="10116" y="7762"/>
                    <a:pt x="10125" y="7717"/>
                    <a:pt x="10152" y="7690"/>
                  </a:cubicBezTo>
                  <a:cubicBezTo>
                    <a:pt x="10134" y="7646"/>
                    <a:pt x="10134" y="7610"/>
                    <a:pt x="10108" y="7574"/>
                  </a:cubicBezTo>
                  <a:cubicBezTo>
                    <a:pt x="10090" y="7548"/>
                    <a:pt x="10045" y="7530"/>
                    <a:pt x="10009" y="7521"/>
                  </a:cubicBezTo>
                  <a:close/>
                  <a:moveTo>
                    <a:pt x="4326" y="7609"/>
                  </a:moveTo>
                  <a:cubicBezTo>
                    <a:pt x="4273" y="7609"/>
                    <a:pt x="4237" y="7643"/>
                    <a:pt x="4229" y="7699"/>
                  </a:cubicBezTo>
                  <a:cubicBezTo>
                    <a:pt x="4220" y="7762"/>
                    <a:pt x="4255" y="7806"/>
                    <a:pt x="4318" y="7815"/>
                  </a:cubicBezTo>
                  <a:cubicBezTo>
                    <a:pt x="4324" y="7816"/>
                    <a:pt x="4330" y="7817"/>
                    <a:pt x="4336" y="7817"/>
                  </a:cubicBezTo>
                  <a:cubicBezTo>
                    <a:pt x="4389" y="7817"/>
                    <a:pt x="4425" y="7782"/>
                    <a:pt x="4425" y="7726"/>
                  </a:cubicBezTo>
                  <a:cubicBezTo>
                    <a:pt x="4434" y="7664"/>
                    <a:pt x="4407" y="7619"/>
                    <a:pt x="4345" y="7610"/>
                  </a:cubicBezTo>
                  <a:cubicBezTo>
                    <a:pt x="4338" y="7609"/>
                    <a:pt x="4332" y="7609"/>
                    <a:pt x="4326" y="7609"/>
                  </a:cubicBezTo>
                  <a:close/>
                  <a:moveTo>
                    <a:pt x="16352" y="7485"/>
                  </a:moveTo>
                  <a:cubicBezTo>
                    <a:pt x="16344" y="7493"/>
                    <a:pt x="16336" y="7495"/>
                    <a:pt x="16327" y="7495"/>
                  </a:cubicBezTo>
                  <a:cubicBezTo>
                    <a:pt x="16312" y="7495"/>
                    <a:pt x="16296" y="7489"/>
                    <a:pt x="16282" y="7489"/>
                  </a:cubicBezTo>
                  <a:cubicBezTo>
                    <a:pt x="16275" y="7489"/>
                    <a:pt x="16269" y="7490"/>
                    <a:pt x="16263" y="7494"/>
                  </a:cubicBezTo>
                  <a:cubicBezTo>
                    <a:pt x="16236" y="7521"/>
                    <a:pt x="16201" y="7539"/>
                    <a:pt x="16174" y="7574"/>
                  </a:cubicBezTo>
                  <a:cubicBezTo>
                    <a:pt x="16165" y="7592"/>
                    <a:pt x="16156" y="7619"/>
                    <a:pt x="16147" y="7646"/>
                  </a:cubicBezTo>
                  <a:cubicBezTo>
                    <a:pt x="16147" y="7672"/>
                    <a:pt x="16156" y="7699"/>
                    <a:pt x="16165" y="7726"/>
                  </a:cubicBezTo>
                  <a:cubicBezTo>
                    <a:pt x="16183" y="7762"/>
                    <a:pt x="16210" y="7788"/>
                    <a:pt x="16236" y="7815"/>
                  </a:cubicBezTo>
                  <a:cubicBezTo>
                    <a:pt x="16254" y="7833"/>
                    <a:pt x="16281" y="7833"/>
                    <a:pt x="16317" y="7842"/>
                  </a:cubicBezTo>
                  <a:cubicBezTo>
                    <a:pt x="16361" y="7842"/>
                    <a:pt x="16406" y="7824"/>
                    <a:pt x="16450" y="7788"/>
                  </a:cubicBezTo>
                  <a:cubicBezTo>
                    <a:pt x="16486" y="7762"/>
                    <a:pt x="16477" y="7717"/>
                    <a:pt x="16513" y="7690"/>
                  </a:cubicBezTo>
                  <a:cubicBezTo>
                    <a:pt x="16495" y="7664"/>
                    <a:pt x="16513" y="7628"/>
                    <a:pt x="16495" y="7610"/>
                  </a:cubicBezTo>
                  <a:cubicBezTo>
                    <a:pt x="16477" y="7574"/>
                    <a:pt x="16459" y="7539"/>
                    <a:pt x="16433" y="7512"/>
                  </a:cubicBezTo>
                  <a:cubicBezTo>
                    <a:pt x="16406" y="7494"/>
                    <a:pt x="16379" y="7494"/>
                    <a:pt x="16352" y="7485"/>
                  </a:cubicBezTo>
                  <a:close/>
                  <a:moveTo>
                    <a:pt x="5002" y="7625"/>
                  </a:moveTo>
                  <a:cubicBezTo>
                    <a:pt x="4986" y="7625"/>
                    <a:pt x="4964" y="7638"/>
                    <a:pt x="4942" y="7646"/>
                  </a:cubicBezTo>
                  <a:cubicBezTo>
                    <a:pt x="4907" y="7655"/>
                    <a:pt x="4907" y="7690"/>
                    <a:pt x="4889" y="7717"/>
                  </a:cubicBezTo>
                  <a:cubicBezTo>
                    <a:pt x="4880" y="7735"/>
                    <a:pt x="4898" y="7771"/>
                    <a:pt x="4907" y="7797"/>
                  </a:cubicBezTo>
                  <a:cubicBezTo>
                    <a:pt x="4915" y="7833"/>
                    <a:pt x="4951" y="7833"/>
                    <a:pt x="4978" y="7851"/>
                  </a:cubicBezTo>
                  <a:cubicBezTo>
                    <a:pt x="4981" y="7853"/>
                    <a:pt x="4985" y="7853"/>
                    <a:pt x="4990" y="7853"/>
                  </a:cubicBezTo>
                  <a:cubicBezTo>
                    <a:pt x="5009" y="7853"/>
                    <a:pt x="5037" y="7840"/>
                    <a:pt x="5058" y="7833"/>
                  </a:cubicBezTo>
                  <a:cubicBezTo>
                    <a:pt x="5094" y="7824"/>
                    <a:pt x="5085" y="7780"/>
                    <a:pt x="5112" y="7762"/>
                  </a:cubicBezTo>
                  <a:cubicBezTo>
                    <a:pt x="5112" y="7735"/>
                    <a:pt x="5103" y="7699"/>
                    <a:pt x="5094" y="7681"/>
                  </a:cubicBezTo>
                  <a:cubicBezTo>
                    <a:pt x="5076" y="7646"/>
                    <a:pt x="5040" y="7637"/>
                    <a:pt x="5014" y="7628"/>
                  </a:cubicBezTo>
                  <a:cubicBezTo>
                    <a:pt x="5010" y="7626"/>
                    <a:pt x="5006" y="7625"/>
                    <a:pt x="5002" y="7625"/>
                  </a:cubicBezTo>
                  <a:close/>
                  <a:moveTo>
                    <a:pt x="10659" y="7562"/>
                  </a:moveTo>
                  <a:cubicBezTo>
                    <a:pt x="10633" y="7562"/>
                    <a:pt x="10609" y="7570"/>
                    <a:pt x="10589" y="7583"/>
                  </a:cubicBezTo>
                  <a:cubicBezTo>
                    <a:pt x="10545" y="7601"/>
                    <a:pt x="10527" y="7646"/>
                    <a:pt x="10518" y="7681"/>
                  </a:cubicBezTo>
                  <a:cubicBezTo>
                    <a:pt x="10500" y="7762"/>
                    <a:pt x="10563" y="7842"/>
                    <a:pt x="10643" y="7860"/>
                  </a:cubicBezTo>
                  <a:cubicBezTo>
                    <a:pt x="10678" y="7851"/>
                    <a:pt x="10714" y="7860"/>
                    <a:pt x="10741" y="7833"/>
                  </a:cubicBezTo>
                  <a:cubicBezTo>
                    <a:pt x="10786" y="7806"/>
                    <a:pt x="10794" y="7771"/>
                    <a:pt x="10812" y="7735"/>
                  </a:cubicBezTo>
                  <a:cubicBezTo>
                    <a:pt x="10812" y="7726"/>
                    <a:pt x="10794" y="7646"/>
                    <a:pt x="10794" y="7637"/>
                  </a:cubicBezTo>
                  <a:cubicBezTo>
                    <a:pt x="10768" y="7592"/>
                    <a:pt x="10732" y="7574"/>
                    <a:pt x="10687" y="7565"/>
                  </a:cubicBezTo>
                  <a:cubicBezTo>
                    <a:pt x="10678" y="7563"/>
                    <a:pt x="10668" y="7562"/>
                    <a:pt x="10659" y="7562"/>
                  </a:cubicBezTo>
                  <a:close/>
                  <a:moveTo>
                    <a:pt x="11328" y="7589"/>
                  </a:moveTo>
                  <a:cubicBezTo>
                    <a:pt x="11258" y="7589"/>
                    <a:pt x="11195" y="7645"/>
                    <a:pt x="11187" y="7708"/>
                  </a:cubicBezTo>
                  <a:cubicBezTo>
                    <a:pt x="11169" y="7797"/>
                    <a:pt x="11232" y="7869"/>
                    <a:pt x="11312" y="7887"/>
                  </a:cubicBezTo>
                  <a:cubicBezTo>
                    <a:pt x="11317" y="7887"/>
                    <a:pt x="11322" y="7887"/>
                    <a:pt x="11327" y="7887"/>
                  </a:cubicBezTo>
                  <a:cubicBezTo>
                    <a:pt x="11402" y="7887"/>
                    <a:pt x="11473" y="7828"/>
                    <a:pt x="11481" y="7753"/>
                  </a:cubicBezTo>
                  <a:cubicBezTo>
                    <a:pt x="11490" y="7681"/>
                    <a:pt x="11428" y="7601"/>
                    <a:pt x="11356" y="7592"/>
                  </a:cubicBezTo>
                  <a:cubicBezTo>
                    <a:pt x="11347" y="7590"/>
                    <a:pt x="11338" y="7589"/>
                    <a:pt x="11328" y="7589"/>
                  </a:cubicBezTo>
                  <a:close/>
                  <a:moveTo>
                    <a:pt x="16988" y="7526"/>
                  </a:moveTo>
                  <a:cubicBezTo>
                    <a:pt x="16954" y="7526"/>
                    <a:pt x="16921" y="7536"/>
                    <a:pt x="16888" y="7556"/>
                  </a:cubicBezTo>
                  <a:cubicBezTo>
                    <a:pt x="16852" y="7592"/>
                    <a:pt x="16825" y="7637"/>
                    <a:pt x="16816" y="7681"/>
                  </a:cubicBezTo>
                  <a:cubicBezTo>
                    <a:pt x="16807" y="7717"/>
                    <a:pt x="16825" y="7771"/>
                    <a:pt x="16843" y="7815"/>
                  </a:cubicBezTo>
                  <a:cubicBezTo>
                    <a:pt x="16870" y="7860"/>
                    <a:pt x="16923" y="7869"/>
                    <a:pt x="16968" y="7895"/>
                  </a:cubicBezTo>
                  <a:cubicBezTo>
                    <a:pt x="17012" y="7878"/>
                    <a:pt x="17066" y="7887"/>
                    <a:pt x="17102" y="7851"/>
                  </a:cubicBezTo>
                  <a:cubicBezTo>
                    <a:pt x="17146" y="7824"/>
                    <a:pt x="17164" y="7780"/>
                    <a:pt x="17173" y="7735"/>
                  </a:cubicBezTo>
                  <a:cubicBezTo>
                    <a:pt x="17182" y="7690"/>
                    <a:pt x="17173" y="7646"/>
                    <a:pt x="17146" y="7601"/>
                  </a:cubicBezTo>
                  <a:cubicBezTo>
                    <a:pt x="17119" y="7556"/>
                    <a:pt x="17066" y="7539"/>
                    <a:pt x="17021" y="7530"/>
                  </a:cubicBezTo>
                  <a:cubicBezTo>
                    <a:pt x="17010" y="7527"/>
                    <a:pt x="16999" y="7526"/>
                    <a:pt x="16988" y="7526"/>
                  </a:cubicBezTo>
                  <a:close/>
                  <a:moveTo>
                    <a:pt x="5674" y="7664"/>
                  </a:moveTo>
                  <a:cubicBezTo>
                    <a:pt x="5620" y="7664"/>
                    <a:pt x="5549" y="7717"/>
                    <a:pt x="5549" y="7771"/>
                  </a:cubicBezTo>
                  <a:cubicBezTo>
                    <a:pt x="5549" y="7833"/>
                    <a:pt x="5585" y="7887"/>
                    <a:pt x="5647" y="7895"/>
                  </a:cubicBezTo>
                  <a:cubicBezTo>
                    <a:pt x="5651" y="7896"/>
                    <a:pt x="5655" y="7897"/>
                    <a:pt x="5659" y="7897"/>
                  </a:cubicBezTo>
                  <a:cubicBezTo>
                    <a:pt x="5705" y="7897"/>
                    <a:pt x="5773" y="7854"/>
                    <a:pt x="5781" y="7797"/>
                  </a:cubicBezTo>
                  <a:cubicBezTo>
                    <a:pt x="5790" y="7744"/>
                    <a:pt x="5736" y="7672"/>
                    <a:pt x="5674" y="7664"/>
                  </a:cubicBezTo>
                  <a:close/>
                  <a:moveTo>
                    <a:pt x="17657" y="7546"/>
                  </a:moveTo>
                  <a:cubicBezTo>
                    <a:pt x="17653" y="7546"/>
                    <a:pt x="17650" y="7547"/>
                    <a:pt x="17646" y="7548"/>
                  </a:cubicBezTo>
                  <a:cubicBezTo>
                    <a:pt x="17601" y="7565"/>
                    <a:pt x="17548" y="7574"/>
                    <a:pt x="17521" y="7628"/>
                  </a:cubicBezTo>
                  <a:cubicBezTo>
                    <a:pt x="17512" y="7655"/>
                    <a:pt x="17494" y="7681"/>
                    <a:pt x="17485" y="7690"/>
                  </a:cubicBezTo>
                  <a:cubicBezTo>
                    <a:pt x="17467" y="7824"/>
                    <a:pt x="17566" y="7922"/>
                    <a:pt x="17664" y="7922"/>
                  </a:cubicBezTo>
                  <a:cubicBezTo>
                    <a:pt x="17762" y="7922"/>
                    <a:pt x="17851" y="7824"/>
                    <a:pt x="17851" y="7726"/>
                  </a:cubicBezTo>
                  <a:cubicBezTo>
                    <a:pt x="17842" y="7690"/>
                    <a:pt x="17833" y="7655"/>
                    <a:pt x="17797" y="7637"/>
                  </a:cubicBezTo>
                  <a:cubicBezTo>
                    <a:pt x="17771" y="7619"/>
                    <a:pt x="17744" y="7610"/>
                    <a:pt x="17726" y="7592"/>
                  </a:cubicBezTo>
                  <a:cubicBezTo>
                    <a:pt x="17702" y="7576"/>
                    <a:pt x="17685" y="7546"/>
                    <a:pt x="17657" y="7546"/>
                  </a:cubicBezTo>
                  <a:close/>
                  <a:moveTo>
                    <a:pt x="6329" y="7689"/>
                  </a:moveTo>
                  <a:cubicBezTo>
                    <a:pt x="6263" y="7689"/>
                    <a:pt x="6226" y="7724"/>
                    <a:pt x="6218" y="7788"/>
                  </a:cubicBezTo>
                  <a:cubicBezTo>
                    <a:pt x="6209" y="7869"/>
                    <a:pt x="6236" y="7913"/>
                    <a:pt x="6316" y="7922"/>
                  </a:cubicBezTo>
                  <a:cubicBezTo>
                    <a:pt x="6326" y="7923"/>
                    <a:pt x="6335" y="7924"/>
                    <a:pt x="6344" y="7924"/>
                  </a:cubicBezTo>
                  <a:cubicBezTo>
                    <a:pt x="6407" y="7924"/>
                    <a:pt x="6442" y="7895"/>
                    <a:pt x="6450" y="7824"/>
                  </a:cubicBezTo>
                  <a:cubicBezTo>
                    <a:pt x="6459" y="7744"/>
                    <a:pt x="6423" y="7708"/>
                    <a:pt x="6352" y="7690"/>
                  </a:cubicBezTo>
                  <a:cubicBezTo>
                    <a:pt x="6344" y="7689"/>
                    <a:pt x="6336" y="7689"/>
                    <a:pt x="6329" y="7689"/>
                  </a:cubicBezTo>
                  <a:close/>
                  <a:moveTo>
                    <a:pt x="11989" y="7625"/>
                  </a:moveTo>
                  <a:cubicBezTo>
                    <a:pt x="11950" y="7625"/>
                    <a:pt x="11923" y="7640"/>
                    <a:pt x="11901" y="7655"/>
                  </a:cubicBezTo>
                  <a:cubicBezTo>
                    <a:pt x="11874" y="7681"/>
                    <a:pt x="11847" y="7717"/>
                    <a:pt x="11847" y="7771"/>
                  </a:cubicBezTo>
                  <a:cubicBezTo>
                    <a:pt x="11838" y="7815"/>
                    <a:pt x="11856" y="7851"/>
                    <a:pt x="11874" y="7878"/>
                  </a:cubicBezTo>
                  <a:cubicBezTo>
                    <a:pt x="11901" y="7904"/>
                    <a:pt x="11936" y="7922"/>
                    <a:pt x="11981" y="7931"/>
                  </a:cubicBezTo>
                  <a:cubicBezTo>
                    <a:pt x="11989" y="7933"/>
                    <a:pt x="11997" y="7934"/>
                    <a:pt x="12005" y="7934"/>
                  </a:cubicBezTo>
                  <a:cubicBezTo>
                    <a:pt x="12038" y="7934"/>
                    <a:pt x="12066" y="7919"/>
                    <a:pt x="12088" y="7904"/>
                  </a:cubicBezTo>
                  <a:cubicBezTo>
                    <a:pt x="12124" y="7878"/>
                    <a:pt x="12159" y="7851"/>
                    <a:pt x="12142" y="7797"/>
                  </a:cubicBezTo>
                  <a:cubicBezTo>
                    <a:pt x="12177" y="7753"/>
                    <a:pt x="12142" y="7717"/>
                    <a:pt x="12124" y="7681"/>
                  </a:cubicBezTo>
                  <a:cubicBezTo>
                    <a:pt x="12097" y="7655"/>
                    <a:pt x="12061" y="7637"/>
                    <a:pt x="12017" y="7628"/>
                  </a:cubicBezTo>
                  <a:cubicBezTo>
                    <a:pt x="12007" y="7626"/>
                    <a:pt x="11998" y="7625"/>
                    <a:pt x="11989" y="7625"/>
                  </a:cubicBezTo>
                  <a:close/>
                  <a:moveTo>
                    <a:pt x="12658" y="7653"/>
                  </a:moveTo>
                  <a:cubicBezTo>
                    <a:pt x="12577" y="7653"/>
                    <a:pt x="12532" y="7691"/>
                    <a:pt x="12516" y="7780"/>
                  </a:cubicBezTo>
                  <a:cubicBezTo>
                    <a:pt x="12498" y="7887"/>
                    <a:pt x="12543" y="7940"/>
                    <a:pt x="12641" y="7958"/>
                  </a:cubicBezTo>
                  <a:cubicBezTo>
                    <a:pt x="12652" y="7959"/>
                    <a:pt x="12661" y="7959"/>
                    <a:pt x="12671" y="7959"/>
                  </a:cubicBezTo>
                  <a:cubicBezTo>
                    <a:pt x="12758" y="7959"/>
                    <a:pt x="12803" y="7921"/>
                    <a:pt x="12811" y="7824"/>
                  </a:cubicBezTo>
                  <a:cubicBezTo>
                    <a:pt x="12828" y="7726"/>
                    <a:pt x="12784" y="7672"/>
                    <a:pt x="12686" y="7655"/>
                  </a:cubicBezTo>
                  <a:cubicBezTo>
                    <a:pt x="12676" y="7654"/>
                    <a:pt x="12667" y="7653"/>
                    <a:pt x="12658" y="7653"/>
                  </a:cubicBezTo>
                  <a:close/>
                  <a:moveTo>
                    <a:pt x="6974" y="7731"/>
                  </a:moveTo>
                  <a:cubicBezTo>
                    <a:pt x="6957" y="7731"/>
                    <a:pt x="6942" y="7740"/>
                    <a:pt x="6923" y="7753"/>
                  </a:cubicBezTo>
                  <a:cubicBezTo>
                    <a:pt x="6869" y="7780"/>
                    <a:pt x="6887" y="7833"/>
                    <a:pt x="6878" y="7878"/>
                  </a:cubicBezTo>
                  <a:cubicBezTo>
                    <a:pt x="6869" y="7913"/>
                    <a:pt x="6905" y="7931"/>
                    <a:pt x="6923" y="7949"/>
                  </a:cubicBezTo>
                  <a:cubicBezTo>
                    <a:pt x="6932" y="7967"/>
                    <a:pt x="6958" y="7967"/>
                    <a:pt x="6985" y="7967"/>
                  </a:cubicBezTo>
                  <a:cubicBezTo>
                    <a:pt x="6995" y="7970"/>
                    <a:pt x="7006" y="7972"/>
                    <a:pt x="7017" y="7972"/>
                  </a:cubicBezTo>
                  <a:cubicBezTo>
                    <a:pt x="7037" y="7972"/>
                    <a:pt x="7057" y="7966"/>
                    <a:pt x="7074" y="7949"/>
                  </a:cubicBezTo>
                  <a:cubicBezTo>
                    <a:pt x="7110" y="7931"/>
                    <a:pt x="7110" y="7895"/>
                    <a:pt x="7119" y="7869"/>
                  </a:cubicBezTo>
                  <a:cubicBezTo>
                    <a:pt x="7128" y="7824"/>
                    <a:pt x="7110" y="7797"/>
                    <a:pt x="7083" y="7762"/>
                  </a:cubicBezTo>
                  <a:cubicBezTo>
                    <a:pt x="7065" y="7726"/>
                    <a:pt x="7030" y="7744"/>
                    <a:pt x="6994" y="7735"/>
                  </a:cubicBezTo>
                  <a:cubicBezTo>
                    <a:pt x="6987" y="7733"/>
                    <a:pt x="6980" y="7731"/>
                    <a:pt x="6974" y="7731"/>
                  </a:cubicBezTo>
                  <a:close/>
                  <a:moveTo>
                    <a:pt x="7679" y="7743"/>
                  </a:moveTo>
                  <a:cubicBezTo>
                    <a:pt x="7625" y="7743"/>
                    <a:pt x="7547" y="7801"/>
                    <a:pt x="7538" y="7860"/>
                  </a:cubicBezTo>
                  <a:cubicBezTo>
                    <a:pt x="7520" y="7904"/>
                    <a:pt x="7583" y="8003"/>
                    <a:pt x="7645" y="8011"/>
                  </a:cubicBezTo>
                  <a:cubicBezTo>
                    <a:pt x="7648" y="8012"/>
                    <a:pt x="7652" y="8012"/>
                    <a:pt x="7655" y="8012"/>
                  </a:cubicBezTo>
                  <a:cubicBezTo>
                    <a:pt x="7710" y="8012"/>
                    <a:pt x="7797" y="7946"/>
                    <a:pt x="7797" y="7895"/>
                  </a:cubicBezTo>
                  <a:cubicBezTo>
                    <a:pt x="7806" y="7833"/>
                    <a:pt x="7752" y="7762"/>
                    <a:pt x="7690" y="7744"/>
                  </a:cubicBezTo>
                  <a:cubicBezTo>
                    <a:pt x="7686" y="7743"/>
                    <a:pt x="7683" y="7743"/>
                    <a:pt x="7679" y="7743"/>
                  </a:cubicBezTo>
                  <a:close/>
                  <a:moveTo>
                    <a:pt x="13322" y="7679"/>
                  </a:moveTo>
                  <a:cubicBezTo>
                    <a:pt x="13246" y="7679"/>
                    <a:pt x="13158" y="7751"/>
                    <a:pt x="13150" y="7824"/>
                  </a:cubicBezTo>
                  <a:cubicBezTo>
                    <a:pt x="13141" y="7895"/>
                    <a:pt x="13212" y="7994"/>
                    <a:pt x="13283" y="8011"/>
                  </a:cubicBezTo>
                  <a:cubicBezTo>
                    <a:pt x="13291" y="8013"/>
                    <a:pt x="13299" y="8014"/>
                    <a:pt x="13307" y="8014"/>
                  </a:cubicBezTo>
                  <a:cubicBezTo>
                    <a:pt x="13383" y="8014"/>
                    <a:pt x="13472" y="7941"/>
                    <a:pt x="13480" y="7869"/>
                  </a:cubicBezTo>
                  <a:cubicBezTo>
                    <a:pt x="13489" y="7797"/>
                    <a:pt x="13417" y="7699"/>
                    <a:pt x="13346" y="7681"/>
                  </a:cubicBezTo>
                  <a:cubicBezTo>
                    <a:pt x="13338" y="7680"/>
                    <a:pt x="13330" y="7679"/>
                    <a:pt x="13322" y="7679"/>
                  </a:cubicBezTo>
                  <a:close/>
                  <a:moveTo>
                    <a:pt x="3320" y="7890"/>
                  </a:moveTo>
                  <a:cubicBezTo>
                    <a:pt x="3285" y="7890"/>
                    <a:pt x="3243" y="7914"/>
                    <a:pt x="3229" y="7949"/>
                  </a:cubicBezTo>
                  <a:cubicBezTo>
                    <a:pt x="3229" y="7949"/>
                    <a:pt x="3229" y="7958"/>
                    <a:pt x="3229" y="7958"/>
                  </a:cubicBezTo>
                  <a:cubicBezTo>
                    <a:pt x="3265" y="7967"/>
                    <a:pt x="3301" y="7994"/>
                    <a:pt x="3336" y="7994"/>
                  </a:cubicBezTo>
                  <a:cubicBezTo>
                    <a:pt x="3363" y="7994"/>
                    <a:pt x="3390" y="7994"/>
                    <a:pt x="3408" y="8020"/>
                  </a:cubicBezTo>
                  <a:cubicBezTo>
                    <a:pt x="3408" y="8011"/>
                    <a:pt x="3417" y="8011"/>
                    <a:pt x="3417" y="8003"/>
                  </a:cubicBezTo>
                  <a:cubicBezTo>
                    <a:pt x="3426" y="7958"/>
                    <a:pt x="3390" y="7904"/>
                    <a:pt x="3345" y="7895"/>
                  </a:cubicBezTo>
                  <a:cubicBezTo>
                    <a:pt x="3338" y="7892"/>
                    <a:pt x="3329" y="7890"/>
                    <a:pt x="3320" y="7890"/>
                  </a:cubicBezTo>
                  <a:close/>
                  <a:moveTo>
                    <a:pt x="13991" y="7707"/>
                  </a:moveTo>
                  <a:cubicBezTo>
                    <a:pt x="13907" y="7707"/>
                    <a:pt x="13827" y="7776"/>
                    <a:pt x="13819" y="7860"/>
                  </a:cubicBezTo>
                  <a:cubicBezTo>
                    <a:pt x="13810" y="7931"/>
                    <a:pt x="13881" y="8029"/>
                    <a:pt x="13961" y="8038"/>
                  </a:cubicBezTo>
                  <a:cubicBezTo>
                    <a:pt x="13966" y="8039"/>
                    <a:pt x="13971" y="8039"/>
                    <a:pt x="13975" y="8039"/>
                  </a:cubicBezTo>
                  <a:cubicBezTo>
                    <a:pt x="14053" y="8039"/>
                    <a:pt x="14140" y="7971"/>
                    <a:pt x="14149" y="7887"/>
                  </a:cubicBezTo>
                  <a:cubicBezTo>
                    <a:pt x="14158" y="7815"/>
                    <a:pt x="14086" y="7717"/>
                    <a:pt x="14006" y="7708"/>
                  </a:cubicBezTo>
                  <a:cubicBezTo>
                    <a:pt x="14001" y="7708"/>
                    <a:pt x="13996" y="7707"/>
                    <a:pt x="13991" y="7707"/>
                  </a:cubicBezTo>
                  <a:close/>
                  <a:moveTo>
                    <a:pt x="8312" y="7787"/>
                  </a:moveTo>
                  <a:cubicBezTo>
                    <a:pt x="8243" y="7787"/>
                    <a:pt x="8197" y="7831"/>
                    <a:pt x="8181" y="7904"/>
                  </a:cubicBezTo>
                  <a:cubicBezTo>
                    <a:pt x="8172" y="7985"/>
                    <a:pt x="8216" y="8038"/>
                    <a:pt x="8305" y="8047"/>
                  </a:cubicBezTo>
                  <a:cubicBezTo>
                    <a:pt x="8315" y="8049"/>
                    <a:pt x="8324" y="8051"/>
                    <a:pt x="8333" y="8051"/>
                  </a:cubicBezTo>
                  <a:cubicBezTo>
                    <a:pt x="8392" y="8051"/>
                    <a:pt x="8440" y="8001"/>
                    <a:pt x="8448" y="7931"/>
                  </a:cubicBezTo>
                  <a:cubicBezTo>
                    <a:pt x="8457" y="7860"/>
                    <a:pt x="8413" y="7797"/>
                    <a:pt x="8332" y="7788"/>
                  </a:cubicBezTo>
                  <a:cubicBezTo>
                    <a:pt x="8325" y="7788"/>
                    <a:pt x="8319" y="7787"/>
                    <a:pt x="8312" y="7787"/>
                  </a:cubicBezTo>
                  <a:close/>
                  <a:moveTo>
                    <a:pt x="8981" y="7814"/>
                  </a:moveTo>
                  <a:cubicBezTo>
                    <a:pt x="8912" y="7814"/>
                    <a:pt x="8866" y="7857"/>
                    <a:pt x="8850" y="7922"/>
                  </a:cubicBezTo>
                  <a:cubicBezTo>
                    <a:pt x="8841" y="8003"/>
                    <a:pt x="8885" y="8065"/>
                    <a:pt x="8966" y="8074"/>
                  </a:cubicBezTo>
                  <a:cubicBezTo>
                    <a:pt x="8976" y="8076"/>
                    <a:pt x="8986" y="8077"/>
                    <a:pt x="8996" y="8077"/>
                  </a:cubicBezTo>
                  <a:cubicBezTo>
                    <a:pt x="9061" y="8077"/>
                    <a:pt x="9110" y="8028"/>
                    <a:pt x="9117" y="7958"/>
                  </a:cubicBezTo>
                  <a:cubicBezTo>
                    <a:pt x="9126" y="7878"/>
                    <a:pt x="9082" y="7824"/>
                    <a:pt x="9001" y="7815"/>
                  </a:cubicBezTo>
                  <a:cubicBezTo>
                    <a:pt x="8995" y="7814"/>
                    <a:pt x="8988" y="7814"/>
                    <a:pt x="8981" y="7814"/>
                  </a:cubicBezTo>
                  <a:close/>
                  <a:moveTo>
                    <a:pt x="14640" y="7752"/>
                  </a:moveTo>
                  <a:cubicBezTo>
                    <a:pt x="14566" y="7752"/>
                    <a:pt x="14496" y="7804"/>
                    <a:pt x="14488" y="7895"/>
                  </a:cubicBezTo>
                  <a:cubicBezTo>
                    <a:pt x="14470" y="7994"/>
                    <a:pt x="14541" y="8074"/>
                    <a:pt x="14631" y="8083"/>
                  </a:cubicBezTo>
                  <a:cubicBezTo>
                    <a:pt x="14637" y="8083"/>
                    <a:pt x="14643" y="8084"/>
                    <a:pt x="14649" y="8084"/>
                  </a:cubicBezTo>
                  <a:cubicBezTo>
                    <a:pt x="14737" y="8084"/>
                    <a:pt x="14801" y="8023"/>
                    <a:pt x="14818" y="7931"/>
                  </a:cubicBezTo>
                  <a:cubicBezTo>
                    <a:pt x="14818" y="7842"/>
                    <a:pt x="14773" y="7762"/>
                    <a:pt x="14657" y="7753"/>
                  </a:cubicBezTo>
                  <a:cubicBezTo>
                    <a:pt x="14651" y="7752"/>
                    <a:pt x="14646" y="7752"/>
                    <a:pt x="14640" y="7752"/>
                  </a:cubicBezTo>
                  <a:close/>
                  <a:moveTo>
                    <a:pt x="15299" y="7776"/>
                  </a:moveTo>
                  <a:cubicBezTo>
                    <a:pt x="15220" y="7776"/>
                    <a:pt x="15164" y="7829"/>
                    <a:pt x="15148" y="7922"/>
                  </a:cubicBezTo>
                  <a:cubicBezTo>
                    <a:pt x="15139" y="8020"/>
                    <a:pt x="15193" y="8092"/>
                    <a:pt x="15300" y="8110"/>
                  </a:cubicBezTo>
                  <a:cubicBezTo>
                    <a:pt x="15311" y="8112"/>
                    <a:pt x="15321" y="8113"/>
                    <a:pt x="15332" y="8113"/>
                  </a:cubicBezTo>
                  <a:cubicBezTo>
                    <a:pt x="15362" y="8113"/>
                    <a:pt x="15389" y="8103"/>
                    <a:pt x="15416" y="8083"/>
                  </a:cubicBezTo>
                  <a:cubicBezTo>
                    <a:pt x="15460" y="8047"/>
                    <a:pt x="15478" y="8011"/>
                    <a:pt x="15487" y="7958"/>
                  </a:cubicBezTo>
                  <a:cubicBezTo>
                    <a:pt x="15496" y="7860"/>
                    <a:pt x="15442" y="7788"/>
                    <a:pt x="15335" y="7780"/>
                  </a:cubicBezTo>
                  <a:cubicBezTo>
                    <a:pt x="15323" y="7777"/>
                    <a:pt x="15311" y="7776"/>
                    <a:pt x="15299" y="7776"/>
                  </a:cubicBezTo>
                  <a:close/>
                  <a:moveTo>
                    <a:pt x="3977" y="7912"/>
                  </a:moveTo>
                  <a:cubicBezTo>
                    <a:pt x="3956" y="7912"/>
                    <a:pt x="3939" y="7932"/>
                    <a:pt x="3916" y="7940"/>
                  </a:cubicBezTo>
                  <a:cubicBezTo>
                    <a:pt x="3890" y="7958"/>
                    <a:pt x="3890" y="7985"/>
                    <a:pt x="3881" y="8011"/>
                  </a:cubicBezTo>
                  <a:cubicBezTo>
                    <a:pt x="3872" y="8047"/>
                    <a:pt x="3899" y="8065"/>
                    <a:pt x="3907" y="8083"/>
                  </a:cubicBezTo>
                  <a:cubicBezTo>
                    <a:pt x="3925" y="8119"/>
                    <a:pt x="3952" y="8110"/>
                    <a:pt x="3979" y="8119"/>
                  </a:cubicBezTo>
                  <a:cubicBezTo>
                    <a:pt x="3984" y="8120"/>
                    <a:pt x="3988" y="8120"/>
                    <a:pt x="3993" y="8120"/>
                  </a:cubicBezTo>
                  <a:cubicBezTo>
                    <a:pt x="4019" y="8120"/>
                    <a:pt x="4035" y="8099"/>
                    <a:pt x="4050" y="8092"/>
                  </a:cubicBezTo>
                  <a:cubicBezTo>
                    <a:pt x="4086" y="8074"/>
                    <a:pt x="4077" y="8047"/>
                    <a:pt x="4086" y="8020"/>
                  </a:cubicBezTo>
                  <a:cubicBezTo>
                    <a:pt x="4095" y="7994"/>
                    <a:pt x="4077" y="7976"/>
                    <a:pt x="4059" y="7949"/>
                  </a:cubicBezTo>
                  <a:cubicBezTo>
                    <a:pt x="4041" y="7922"/>
                    <a:pt x="4014" y="7922"/>
                    <a:pt x="3988" y="7913"/>
                  </a:cubicBezTo>
                  <a:cubicBezTo>
                    <a:pt x="3984" y="7912"/>
                    <a:pt x="3980" y="7912"/>
                    <a:pt x="3977" y="7912"/>
                  </a:cubicBezTo>
                  <a:close/>
                  <a:moveTo>
                    <a:pt x="9632" y="7852"/>
                  </a:moveTo>
                  <a:cubicBezTo>
                    <a:pt x="9609" y="7852"/>
                    <a:pt x="9589" y="7865"/>
                    <a:pt x="9563" y="7878"/>
                  </a:cubicBezTo>
                  <a:cubicBezTo>
                    <a:pt x="9528" y="7904"/>
                    <a:pt x="9528" y="7940"/>
                    <a:pt x="9519" y="7976"/>
                  </a:cubicBezTo>
                  <a:cubicBezTo>
                    <a:pt x="9510" y="8011"/>
                    <a:pt x="9528" y="8038"/>
                    <a:pt x="9546" y="8074"/>
                  </a:cubicBezTo>
                  <a:cubicBezTo>
                    <a:pt x="9563" y="8119"/>
                    <a:pt x="9599" y="8110"/>
                    <a:pt x="9644" y="8119"/>
                  </a:cubicBezTo>
                  <a:cubicBezTo>
                    <a:pt x="9654" y="8123"/>
                    <a:pt x="9663" y="8126"/>
                    <a:pt x="9672" y="8126"/>
                  </a:cubicBezTo>
                  <a:cubicBezTo>
                    <a:pt x="9694" y="8126"/>
                    <a:pt x="9714" y="8111"/>
                    <a:pt x="9733" y="8092"/>
                  </a:cubicBezTo>
                  <a:cubicBezTo>
                    <a:pt x="9769" y="8074"/>
                    <a:pt x="9777" y="8038"/>
                    <a:pt x="9786" y="8003"/>
                  </a:cubicBezTo>
                  <a:cubicBezTo>
                    <a:pt x="9786" y="7967"/>
                    <a:pt x="9786" y="7940"/>
                    <a:pt x="9760" y="7904"/>
                  </a:cubicBezTo>
                  <a:cubicBezTo>
                    <a:pt x="9733" y="7869"/>
                    <a:pt x="9706" y="7860"/>
                    <a:pt x="9661" y="7860"/>
                  </a:cubicBezTo>
                  <a:cubicBezTo>
                    <a:pt x="9651" y="7855"/>
                    <a:pt x="9641" y="7852"/>
                    <a:pt x="9632" y="7852"/>
                  </a:cubicBezTo>
                  <a:close/>
                  <a:moveTo>
                    <a:pt x="4641" y="7956"/>
                  </a:moveTo>
                  <a:cubicBezTo>
                    <a:pt x="4586" y="7956"/>
                    <a:pt x="4558" y="7985"/>
                    <a:pt x="4550" y="8047"/>
                  </a:cubicBezTo>
                  <a:cubicBezTo>
                    <a:pt x="4541" y="8119"/>
                    <a:pt x="4568" y="8145"/>
                    <a:pt x="4639" y="8154"/>
                  </a:cubicBezTo>
                  <a:cubicBezTo>
                    <a:pt x="4653" y="8158"/>
                    <a:pt x="4666" y="8160"/>
                    <a:pt x="4677" y="8160"/>
                  </a:cubicBezTo>
                  <a:cubicBezTo>
                    <a:pt x="4720" y="8160"/>
                    <a:pt x="4739" y="8131"/>
                    <a:pt x="4746" y="8074"/>
                  </a:cubicBezTo>
                  <a:cubicBezTo>
                    <a:pt x="4764" y="8003"/>
                    <a:pt x="4737" y="7967"/>
                    <a:pt x="4666" y="7958"/>
                  </a:cubicBezTo>
                  <a:cubicBezTo>
                    <a:pt x="4657" y="7957"/>
                    <a:pt x="4649" y="7956"/>
                    <a:pt x="4641" y="7956"/>
                  </a:cubicBezTo>
                  <a:close/>
                  <a:moveTo>
                    <a:pt x="15933" y="7806"/>
                  </a:moveTo>
                  <a:cubicBezTo>
                    <a:pt x="15906" y="7833"/>
                    <a:pt x="15871" y="7851"/>
                    <a:pt x="15844" y="7878"/>
                  </a:cubicBezTo>
                  <a:cubicBezTo>
                    <a:pt x="15826" y="7895"/>
                    <a:pt x="15826" y="7922"/>
                    <a:pt x="15817" y="7940"/>
                  </a:cubicBezTo>
                  <a:cubicBezTo>
                    <a:pt x="15817" y="7940"/>
                    <a:pt x="15817" y="7949"/>
                    <a:pt x="15817" y="7958"/>
                  </a:cubicBezTo>
                  <a:cubicBezTo>
                    <a:pt x="15781" y="8029"/>
                    <a:pt x="15844" y="8074"/>
                    <a:pt x="15879" y="8127"/>
                  </a:cubicBezTo>
                  <a:cubicBezTo>
                    <a:pt x="15879" y="8136"/>
                    <a:pt x="15897" y="8136"/>
                    <a:pt x="15906" y="8145"/>
                  </a:cubicBezTo>
                  <a:cubicBezTo>
                    <a:pt x="15924" y="8145"/>
                    <a:pt x="15942" y="8145"/>
                    <a:pt x="15969" y="8154"/>
                  </a:cubicBezTo>
                  <a:cubicBezTo>
                    <a:pt x="15981" y="8159"/>
                    <a:pt x="15992" y="8161"/>
                    <a:pt x="16002" y="8161"/>
                  </a:cubicBezTo>
                  <a:cubicBezTo>
                    <a:pt x="16053" y="8161"/>
                    <a:pt x="16085" y="8114"/>
                    <a:pt x="16129" y="8092"/>
                  </a:cubicBezTo>
                  <a:cubicBezTo>
                    <a:pt x="16138" y="8083"/>
                    <a:pt x="16138" y="8074"/>
                    <a:pt x="16138" y="8056"/>
                  </a:cubicBezTo>
                  <a:cubicBezTo>
                    <a:pt x="16147" y="8038"/>
                    <a:pt x="16147" y="8020"/>
                    <a:pt x="16147" y="8003"/>
                  </a:cubicBezTo>
                  <a:cubicBezTo>
                    <a:pt x="16165" y="7958"/>
                    <a:pt x="16147" y="7913"/>
                    <a:pt x="16120" y="7878"/>
                  </a:cubicBezTo>
                  <a:cubicBezTo>
                    <a:pt x="16067" y="7806"/>
                    <a:pt x="15995" y="7833"/>
                    <a:pt x="15933" y="7806"/>
                  </a:cubicBezTo>
                  <a:close/>
                  <a:moveTo>
                    <a:pt x="10320" y="7868"/>
                  </a:moveTo>
                  <a:cubicBezTo>
                    <a:pt x="10258" y="7868"/>
                    <a:pt x="10178" y="7935"/>
                    <a:pt x="10170" y="7994"/>
                  </a:cubicBezTo>
                  <a:cubicBezTo>
                    <a:pt x="10161" y="8065"/>
                    <a:pt x="10232" y="8154"/>
                    <a:pt x="10304" y="8163"/>
                  </a:cubicBezTo>
                  <a:cubicBezTo>
                    <a:pt x="10307" y="8164"/>
                    <a:pt x="10310" y="8164"/>
                    <a:pt x="10314" y="8164"/>
                  </a:cubicBezTo>
                  <a:cubicBezTo>
                    <a:pt x="10376" y="8164"/>
                    <a:pt x="10464" y="8089"/>
                    <a:pt x="10464" y="8029"/>
                  </a:cubicBezTo>
                  <a:cubicBezTo>
                    <a:pt x="10473" y="7967"/>
                    <a:pt x="10393" y="7869"/>
                    <a:pt x="10331" y="7869"/>
                  </a:cubicBezTo>
                  <a:cubicBezTo>
                    <a:pt x="10327" y="7868"/>
                    <a:pt x="10323" y="7868"/>
                    <a:pt x="10320" y="7868"/>
                  </a:cubicBezTo>
                  <a:close/>
                  <a:moveTo>
                    <a:pt x="16655" y="7831"/>
                  </a:moveTo>
                  <a:cubicBezTo>
                    <a:pt x="16613" y="7831"/>
                    <a:pt x="16578" y="7847"/>
                    <a:pt x="16549" y="7869"/>
                  </a:cubicBezTo>
                  <a:cubicBezTo>
                    <a:pt x="16513" y="7887"/>
                    <a:pt x="16486" y="7931"/>
                    <a:pt x="16468" y="7976"/>
                  </a:cubicBezTo>
                  <a:cubicBezTo>
                    <a:pt x="16450" y="8065"/>
                    <a:pt x="16540" y="8181"/>
                    <a:pt x="16629" y="8199"/>
                  </a:cubicBezTo>
                  <a:cubicBezTo>
                    <a:pt x="16673" y="8199"/>
                    <a:pt x="16718" y="8181"/>
                    <a:pt x="16754" y="8154"/>
                  </a:cubicBezTo>
                  <a:cubicBezTo>
                    <a:pt x="16789" y="8136"/>
                    <a:pt x="16816" y="8092"/>
                    <a:pt x="16834" y="8047"/>
                  </a:cubicBezTo>
                  <a:cubicBezTo>
                    <a:pt x="16852" y="7958"/>
                    <a:pt x="16763" y="7842"/>
                    <a:pt x="16682" y="7833"/>
                  </a:cubicBezTo>
                  <a:cubicBezTo>
                    <a:pt x="16673" y="7831"/>
                    <a:pt x="16664" y="7831"/>
                    <a:pt x="16655" y="7831"/>
                  </a:cubicBezTo>
                  <a:close/>
                  <a:moveTo>
                    <a:pt x="5335" y="7967"/>
                  </a:moveTo>
                  <a:cubicBezTo>
                    <a:pt x="5281" y="7967"/>
                    <a:pt x="5210" y="8020"/>
                    <a:pt x="5201" y="8065"/>
                  </a:cubicBezTo>
                  <a:cubicBezTo>
                    <a:pt x="5192" y="8136"/>
                    <a:pt x="5263" y="8199"/>
                    <a:pt x="5308" y="8199"/>
                  </a:cubicBezTo>
                  <a:cubicBezTo>
                    <a:pt x="5312" y="8199"/>
                    <a:pt x="5316" y="8200"/>
                    <a:pt x="5320" y="8200"/>
                  </a:cubicBezTo>
                  <a:cubicBezTo>
                    <a:pt x="5372" y="8200"/>
                    <a:pt x="5433" y="8150"/>
                    <a:pt x="5433" y="8101"/>
                  </a:cubicBezTo>
                  <a:cubicBezTo>
                    <a:pt x="5442" y="8038"/>
                    <a:pt x="5388" y="7976"/>
                    <a:pt x="5335" y="7967"/>
                  </a:cubicBezTo>
                  <a:close/>
                  <a:moveTo>
                    <a:pt x="10972" y="7910"/>
                  </a:moveTo>
                  <a:cubicBezTo>
                    <a:pt x="10904" y="7910"/>
                    <a:pt x="10847" y="7967"/>
                    <a:pt x="10839" y="8038"/>
                  </a:cubicBezTo>
                  <a:cubicBezTo>
                    <a:pt x="10821" y="8119"/>
                    <a:pt x="10884" y="8199"/>
                    <a:pt x="10964" y="8208"/>
                  </a:cubicBezTo>
                  <a:cubicBezTo>
                    <a:pt x="10969" y="8208"/>
                    <a:pt x="10974" y="8209"/>
                    <a:pt x="10979" y="8209"/>
                  </a:cubicBezTo>
                  <a:cubicBezTo>
                    <a:pt x="11054" y="8209"/>
                    <a:pt x="11125" y="8149"/>
                    <a:pt x="11133" y="8074"/>
                  </a:cubicBezTo>
                  <a:cubicBezTo>
                    <a:pt x="11142" y="7994"/>
                    <a:pt x="11080" y="7922"/>
                    <a:pt x="11000" y="7913"/>
                  </a:cubicBezTo>
                  <a:cubicBezTo>
                    <a:pt x="10990" y="7911"/>
                    <a:pt x="10981" y="7910"/>
                    <a:pt x="10972" y="7910"/>
                  </a:cubicBezTo>
                  <a:close/>
                  <a:moveTo>
                    <a:pt x="17312" y="7875"/>
                  </a:moveTo>
                  <a:cubicBezTo>
                    <a:pt x="17218" y="7875"/>
                    <a:pt x="17137" y="7949"/>
                    <a:pt x="17137" y="8038"/>
                  </a:cubicBezTo>
                  <a:cubicBezTo>
                    <a:pt x="17128" y="8136"/>
                    <a:pt x="17182" y="8217"/>
                    <a:pt x="17298" y="8234"/>
                  </a:cubicBezTo>
                  <a:cubicBezTo>
                    <a:pt x="17303" y="8235"/>
                    <a:pt x="17309" y="8235"/>
                    <a:pt x="17315" y="8235"/>
                  </a:cubicBezTo>
                  <a:cubicBezTo>
                    <a:pt x="17407" y="8235"/>
                    <a:pt x="17494" y="8166"/>
                    <a:pt x="17494" y="8074"/>
                  </a:cubicBezTo>
                  <a:cubicBezTo>
                    <a:pt x="17503" y="7976"/>
                    <a:pt x="17450" y="7887"/>
                    <a:pt x="17343" y="7878"/>
                  </a:cubicBezTo>
                  <a:cubicBezTo>
                    <a:pt x="17332" y="7876"/>
                    <a:pt x="17322" y="7875"/>
                    <a:pt x="17312" y="7875"/>
                  </a:cubicBezTo>
                  <a:close/>
                  <a:moveTo>
                    <a:pt x="11653" y="7930"/>
                  </a:moveTo>
                  <a:cubicBezTo>
                    <a:pt x="11580" y="7930"/>
                    <a:pt x="11517" y="7990"/>
                    <a:pt x="11508" y="8065"/>
                  </a:cubicBezTo>
                  <a:cubicBezTo>
                    <a:pt x="11490" y="8145"/>
                    <a:pt x="11553" y="8226"/>
                    <a:pt x="11633" y="8234"/>
                  </a:cubicBezTo>
                  <a:cubicBezTo>
                    <a:pt x="11638" y="8235"/>
                    <a:pt x="11643" y="8235"/>
                    <a:pt x="11648" y="8235"/>
                  </a:cubicBezTo>
                  <a:cubicBezTo>
                    <a:pt x="11723" y="8235"/>
                    <a:pt x="11794" y="8176"/>
                    <a:pt x="11803" y="8101"/>
                  </a:cubicBezTo>
                  <a:cubicBezTo>
                    <a:pt x="11811" y="8020"/>
                    <a:pt x="11749" y="7940"/>
                    <a:pt x="11669" y="7931"/>
                  </a:cubicBezTo>
                  <a:cubicBezTo>
                    <a:pt x="11664" y="7931"/>
                    <a:pt x="11658" y="7930"/>
                    <a:pt x="11653" y="7930"/>
                  </a:cubicBezTo>
                  <a:close/>
                  <a:moveTo>
                    <a:pt x="5974" y="8010"/>
                  </a:moveTo>
                  <a:cubicBezTo>
                    <a:pt x="5956" y="8010"/>
                    <a:pt x="5940" y="8013"/>
                    <a:pt x="5924" y="8029"/>
                  </a:cubicBezTo>
                  <a:cubicBezTo>
                    <a:pt x="5906" y="8056"/>
                    <a:pt x="5870" y="8065"/>
                    <a:pt x="5870" y="8110"/>
                  </a:cubicBezTo>
                  <a:cubicBezTo>
                    <a:pt x="5870" y="8136"/>
                    <a:pt x="5861" y="8163"/>
                    <a:pt x="5888" y="8190"/>
                  </a:cubicBezTo>
                  <a:cubicBezTo>
                    <a:pt x="5912" y="8206"/>
                    <a:pt x="5922" y="8245"/>
                    <a:pt x="5957" y="8245"/>
                  </a:cubicBezTo>
                  <a:cubicBezTo>
                    <a:pt x="5960" y="8245"/>
                    <a:pt x="5964" y="8244"/>
                    <a:pt x="5968" y="8243"/>
                  </a:cubicBezTo>
                  <a:cubicBezTo>
                    <a:pt x="5976" y="8249"/>
                    <a:pt x="5984" y="8251"/>
                    <a:pt x="5992" y="8251"/>
                  </a:cubicBezTo>
                  <a:cubicBezTo>
                    <a:pt x="6011" y="8251"/>
                    <a:pt x="6030" y="8238"/>
                    <a:pt x="6048" y="8226"/>
                  </a:cubicBezTo>
                  <a:cubicBezTo>
                    <a:pt x="6075" y="8199"/>
                    <a:pt x="6102" y="8190"/>
                    <a:pt x="6102" y="8145"/>
                  </a:cubicBezTo>
                  <a:cubicBezTo>
                    <a:pt x="6102" y="8119"/>
                    <a:pt x="6102" y="8092"/>
                    <a:pt x="6084" y="8074"/>
                  </a:cubicBezTo>
                  <a:cubicBezTo>
                    <a:pt x="6057" y="8047"/>
                    <a:pt x="6048" y="8011"/>
                    <a:pt x="6013" y="8011"/>
                  </a:cubicBezTo>
                  <a:cubicBezTo>
                    <a:pt x="5999" y="8011"/>
                    <a:pt x="5986" y="8010"/>
                    <a:pt x="5974" y="8010"/>
                  </a:cubicBezTo>
                  <a:close/>
                  <a:moveTo>
                    <a:pt x="17966" y="7895"/>
                  </a:moveTo>
                  <a:cubicBezTo>
                    <a:pt x="17876" y="7895"/>
                    <a:pt x="17797" y="7956"/>
                    <a:pt x="17789" y="8065"/>
                  </a:cubicBezTo>
                  <a:cubicBezTo>
                    <a:pt x="17771" y="8110"/>
                    <a:pt x="17797" y="8154"/>
                    <a:pt x="17824" y="8190"/>
                  </a:cubicBezTo>
                  <a:cubicBezTo>
                    <a:pt x="17860" y="8234"/>
                    <a:pt x="17896" y="8252"/>
                    <a:pt x="17949" y="8261"/>
                  </a:cubicBezTo>
                  <a:cubicBezTo>
                    <a:pt x="17955" y="8262"/>
                    <a:pt x="17962" y="8262"/>
                    <a:pt x="17968" y="8262"/>
                  </a:cubicBezTo>
                  <a:cubicBezTo>
                    <a:pt x="18058" y="8262"/>
                    <a:pt x="18138" y="8201"/>
                    <a:pt x="18154" y="8101"/>
                  </a:cubicBezTo>
                  <a:cubicBezTo>
                    <a:pt x="18163" y="8047"/>
                    <a:pt x="18145" y="8011"/>
                    <a:pt x="18110" y="7967"/>
                  </a:cubicBezTo>
                  <a:cubicBezTo>
                    <a:pt x="18083" y="7922"/>
                    <a:pt x="18038" y="7904"/>
                    <a:pt x="17985" y="7895"/>
                  </a:cubicBezTo>
                  <a:cubicBezTo>
                    <a:pt x="17979" y="7895"/>
                    <a:pt x="17973" y="7895"/>
                    <a:pt x="17966" y="7895"/>
                  </a:cubicBezTo>
                  <a:close/>
                  <a:moveTo>
                    <a:pt x="6646" y="8037"/>
                  </a:moveTo>
                  <a:cubicBezTo>
                    <a:pt x="6584" y="8037"/>
                    <a:pt x="6539" y="8080"/>
                    <a:pt x="6539" y="8145"/>
                  </a:cubicBezTo>
                  <a:cubicBezTo>
                    <a:pt x="6530" y="8217"/>
                    <a:pt x="6575" y="8270"/>
                    <a:pt x="6646" y="8270"/>
                  </a:cubicBezTo>
                  <a:cubicBezTo>
                    <a:pt x="6651" y="8271"/>
                    <a:pt x="6657" y="8271"/>
                    <a:pt x="6662" y="8271"/>
                  </a:cubicBezTo>
                  <a:cubicBezTo>
                    <a:pt x="6719" y="8271"/>
                    <a:pt x="6771" y="8228"/>
                    <a:pt x="6771" y="8163"/>
                  </a:cubicBezTo>
                  <a:cubicBezTo>
                    <a:pt x="6780" y="8101"/>
                    <a:pt x="6735" y="8047"/>
                    <a:pt x="6664" y="8038"/>
                  </a:cubicBezTo>
                  <a:cubicBezTo>
                    <a:pt x="6658" y="8037"/>
                    <a:pt x="6652" y="8037"/>
                    <a:pt x="6646" y="8037"/>
                  </a:cubicBezTo>
                  <a:close/>
                  <a:moveTo>
                    <a:pt x="12286" y="7974"/>
                  </a:moveTo>
                  <a:cubicBezTo>
                    <a:pt x="12212" y="7974"/>
                    <a:pt x="12167" y="8012"/>
                    <a:pt x="12150" y="8101"/>
                  </a:cubicBezTo>
                  <a:cubicBezTo>
                    <a:pt x="12142" y="8208"/>
                    <a:pt x="12177" y="8261"/>
                    <a:pt x="12284" y="8270"/>
                  </a:cubicBezTo>
                  <a:cubicBezTo>
                    <a:pt x="12298" y="8273"/>
                    <a:pt x="12311" y="8274"/>
                    <a:pt x="12324" y="8274"/>
                  </a:cubicBezTo>
                  <a:cubicBezTo>
                    <a:pt x="12397" y="8274"/>
                    <a:pt x="12438" y="8228"/>
                    <a:pt x="12454" y="8136"/>
                  </a:cubicBezTo>
                  <a:cubicBezTo>
                    <a:pt x="12463" y="8038"/>
                    <a:pt x="12418" y="7994"/>
                    <a:pt x="12311" y="7976"/>
                  </a:cubicBezTo>
                  <a:cubicBezTo>
                    <a:pt x="12302" y="7975"/>
                    <a:pt x="12294" y="7974"/>
                    <a:pt x="12286" y="7974"/>
                  </a:cubicBezTo>
                  <a:close/>
                  <a:moveTo>
                    <a:pt x="18462" y="8106"/>
                  </a:moveTo>
                  <a:cubicBezTo>
                    <a:pt x="18457" y="8106"/>
                    <a:pt x="18449" y="8110"/>
                    <a:pt x="18449" y="8110"/>
                  </a:cubicBezTo>
                  <a:cubicBezTo>
                    <a:pt x="18449" y="8127"/>
                    <a:pt x="18449" y="8145"/>
                    <a:pt x="18449" y="8163"/>
                  </a:cubicBezTo>
                  <a:cubicBezTo>
                    <a:pt x="18467" y="8226"/>
                    <a:pt x="18538" y="8306"/>
                    <a:pt x="18609" y="8306"/>
                  </a:cubicBezTo>
                  <a:lnTo>
                    <a:pt x="18672" y="8306"/>
                  </a:lnTo>
                  <a:cubicBezTo>
                    <a:pt x="18690" y="8306"/>
                    <a:pt x="18699" y="8297"/>
                    <a:pt x="18707" y="8297"/>
                  </a:cubicBezTo>
                  <a:cubicBezTo>
                    <a:pt x="18699" y="8288"/>
                    <a:pt x="18690" y="8279"/>
                    <a:pt x="18681" y="8270"/>
                  </a:cubicBezTo>
                  <a:cubicBezTo>
                    <a:pt x="18609" y="8217"/>
                    <a:pt x="18529" y="8172"/>
                    <a:pt x="18467" y="8110"/>
                  </a:cubicBezTo>
                  <a:cubicBezTo>
                    <a:pt x="18467" y="8107"/>
                    <a:pt x="18465" y="8106"/>
                    <a:pt x="18462" y="8106"/>
                  </a:cubicBezTo>
                  <a:close/>
                  <a:moveTo>
                    <a:pt x="12978" y="7991"/>
                  </a:moveTo>
                  <a:cubicBezTo>
                    <a:pt x="12946" y="7991"/>
                    <a:pt x="12911" y="8006"/>
                    <a:pt x="12882" y="8020"/>
                  </a:cubicBezTo>
                  <a:cubicBezTo>
                    <a:pt x="12837" y="8038"/>
                    <a:pt x="12837" y="8092"/>
                    <a:pt x="12802" y="8119"/>
                  </a:cubicBezTo>
                  <a:cubicBezTo>
                    <a:pt x="12811" y="8154"/>
                    <a:pt x="12820" y="8199"/>
                    <a:pt x="12828" y="8234"/>
                  </a:cubicBezTo>
                  <a:cubicBezTo>
                    <a:pt x="12837" y="8252"/>
                    <a:pt x="12918" y="8306"/>
                    <a:pt x="12944" y="8315"/>
                  </a:cubicBezTo>
                  <a:cubicBezTo>
                    <a:pt x="12980" y="8306"/>
                    <a:pt x="13016" y="8297"/>
                    <a:pt x="13051" y="8288"/>
                  </a:cubicBezTo>
                  <a:cubicBezTo>
                    <a:pt x="13096" y="8270"/>
                    <a:pt x="13105" y="8217"/>
                    <a:pt x="13132" y="8181"/>
                  </a:cubicBezTo>
                  <a:cubicBezTo>
                    <a:pt x="13123" y="8145"/>
                    <a:pt x="13123" y="8110"/>
                    <a:pt x="13105" y="8074"/>
                  </a:cubicBezTo>
                  <a:cubicBezTo>
                    <a:pt x="13087" y="8020"/>
                    <a:pt x="13034" y="8003"/>
                    <a:pt x="12998" y="7994"/>
                  </a:cubicBezTo>
                  <a:cubicBezTo>
                    <a:pt x="12991" y="7992"/>
                    <a:pt x="12985" y="7991"/>
                    <a:pt x="12978" y="7991"/>
                  </a:cubicBezTo>
                  <a:close/>
                  <a:moveTo>
                    <a:pt x="7315" y="8065"/>
                  </a:moveTo>
                  <a:cubicBezTo>
                    <a:pt x="7280" y="8074"/>
                    <a:pt x="7235" y="8074"/>
                    <a:pt x="7208" y="8110"/>
                  </a:cubicBezTo>
                  <a:cubicBezTo>
                    <a:pt x="7199" y="8136"/>
                    <a:pt x="7173" y="8163"/>
                    <a:pt x="7173" y="8181"/>
                  </a:cubicBezTo>
                  <a:cubicBezTo>
                    <a:pt x="7181" y="8217"/>
                    <a:pt x="7181" y="8243"/>
                    <a:pt x="7208" y="8279"/>
                  </a:cubicBezTo>
                  <a:cubicBezTo>
                    <a:pt x="7226" y="8306"/>
                    <a:pt x="7262" y="8306"/>
                    <a:pt x="7280" y="8324"/>
                  </a:cubicBezTo>
                  <a:cubicBezTo>
                    <a:pt x="7315" y="8306"/>
                    <a:pt x="7351" y="8324"/>
                    <a:pt x="7378" y="8297"/>
                  </a:cubicBezTo>
                  <a:cubicBezTo>
                    <a:pt x="7413" y="8270"/>
                    <a:pt x="7413" y="8234"/>
                    <a:pt x="7431" y="8217"/>
                  </a:cubicBezTo>
                  <a:cubicBezTo>
                    <a:pt x="7422" y="8181"/>
                    <a:pt x="7422" y="8136"/>
                    <a:pt x="7387" y="8110"/>
                  </a:cubicBezTo>
                  <a:cubicBezTo>
                    <a:pt x="7369" y="8092"/>
                    <a:pt x="7342" y="8065"/>
                    <a:pt x="7315" y="8065"/>
                  </a:cubicBezTo>
                  <a:close/>
                  <a:moveTo>
                    <a:pt x="13644" y="8029"/>
                  </a:moveTo>
                  <a:cubicBezTo>
                    <a:pt x="13559" y="8029"/>
                    <a:pt x="13471" y="8105"/>
                    <a:pt x="13471" y="8181"/>
                  </a:cubicBezTo>
                  <a:cubicBezTo>
                    <a:pt x="13462" y="8261"/>
                    <a:pt x="13542" y="8350"/>
                    <a:pt x="13614" y="8359"/>
                  </a:cubicBezTo>
                  <a:cubicBezTo>
                    <a:pt x="13618" y="8360"/>
                    <a:pt x="13623" y="8360"/>
                    <a:pt x="13627" y="8360"/>
                  </a:cubicBezTo>
                  <a:cubicBezTo>
                    <a:pt x="13713" y="8360"/>
                    <a:pt x="13801" y="8284"/>
                    <a:pt x="13801" y="8208"/>
                  </a:cubicBezTo>
                  <a:cubicBezTo>
                    <a:pt x="13810" y="8127"/>
                    <a:pt x="13729" y="8038"/>
                    <a:pt x="13658" y="8029"/>
                  </a:cubicBezTo>
                  <a:cubicBezTo>
                    <a:pt x="13654" y="8029"/>
                    <a:pt x="13649" y="8029"/>
                    <a:pt x="13644" y="8029"/>
                  </a:cubicBezTo>
                  <a:close/>
                  <a:moveTo>
                    <a:pt x="7968" y="8104"/>
                  </a:moveTo>
                  <a:cubicBezTo>
                    <a:pt x="7941" y="8104"/>
                    <a:pt x="7916" y="8123"/>
                    <a:pt x="7895" y="8136"/>
                  </a:cubicBezTo>
                  <a:cubicBezTo>
                    <a:pt x="7868" y="8145"/>
                    <a:pt x="7851" y="8181"/>
                    <a:pt x="7842" y="8217"/>
                  </a:cubicBezTo>
                  <a:cubicBezTo>
                    <a:pt x="7824" y="8252"/>
                    <a:pt x="7851" y="8288"/>
                    <a:pt x="7859" y="8315"/>
                  </a:cubicBezTo>
                  <a:cubicBezTo>
                    <a:pt x="7877" y="8342"/>
                    <a:pt x="7913" y="8359"/>
                    <a:pt x="7949" y="8377"/>
                  </a:cubicBezTo>
                  <a:cubicBezTo>
                    <a:pt x="7984" y="8368"/>
                    <a:pt x="8020" y="8368"/>
                    <a:pt x="8047" y="8350"/>
                  </a:cubicBezTo>
                  <a:cubicBezTo>
                    <a:pt x="8065" y="8324"/>
                    <a:pt x="8091" y="8297"/>
                    <a:pt x="8100" y="8261"/>
                  </a:cubicBezTo>
                  <a:cubicBezTo>
                    <a:pt x="8109" y="8226"/>
                    <a:pt x="8091" y="8190"/>
                    <a:pt x="8074" y="8163"/>
                  </a:cubicBezTo>
                  <a:cubicBezTo>
                    <a:pt x="8065" y="8136"/>
                    <a:pt x="8029" y="8119"/>
                    <a:pt x="7993" y="8110"/>
                  </a:cubicBezTo>
                  <a:cubicBezTo>
                    <a:pt x="7985" y="8105"/>
                    <a:pt x="7977" y="8104"/>
                    <a:pt x="7968" y="8104"/>
                  </a:cubicBezTo>
                  <a:close/>
                  <a:moveTo>
                    <a:pt x="14309" y="8055"/>
                  </a:moveTo>
                  <a:cubicBezTo>
                    <a:pt x="14219" y="8055"/>
                    <a:pt x="14148" y="8115"/>
                    <a:pt x="14140" y="8199"/>
                  </a:cubicBezTo>
                  <a:cubicBezTo>
                    <a:pt x="14131" y="8297"/>
                    <a:pt x="14184" y="8368"/>
                    <a:pt x="14283" y="8386"/>
                  </a:cubicBezTo>
                  <a:cubicBezTo>
                    <a:pt x="14292" y="8388"/>
                    <a:pt x="14301" y="8389"/>
                    <a:pt x="14310" y="8389"/>
                  </a:cubicBezTo>
                  <a:cubicBezTo>
                    <a:pt x="14388" y="8389"/>
                    <a:pt x="14454" y="8323"/>
                    <a:pt x="14470" y="8243"/>
                  </a:cubicBezTo>
                  <a:cubicBezTo>
                    <a:pt x="14479" y="8154"/>
                    <a:pt x="14425" y="8065"/>
                    <a:pt x="14327" y="8056"/>
                  </a:cubicBezTo>
                  <a:cubicBezTo>
                    <a:pt x="14321" y="8055"/>
                    <a:pt x="14315" y="8055"/>
                    <a:pt x="14309" y="8055"/>
                  </a:cubicBezTo>
                  <a:close/>
                  <a:moveTo>
                    <a:pt x="8633" y="8135"/>
                  </a:moveTo>
                  <a:cubicBezTo>
                    <a:pt x="8564" y="8135"/>
                    <a:pt x="8518" y="8178"/>
                    <a:pt x="8502" y="8243"/>
                  </a:cubicBezTo>
                  <a:cubicBezTo>
                    <a:pt x="8493" y="8324"/>
                    <a:pt x="8537" y="8386"/>
                    <a:pt x="8618" y="8395"/>
                  </a:cubicBezTo>
                  <a:cubicBezTo>
                    <a:pt x="8628" y="8397"/>
                    <a:pt x="8638" y="8398"/>
                    <a:pt x="8648" y="8398"/>
                  </a:cubicBezTo>
                  <a:cubicBezTo>
                    <a:pt x="8713" y="8398"/>
                    <a:pt x="8762" y="8349"/>
                    <a:pt x="8769" y="8279"/>
                  </a:cubicBezTo>
                  <a:cubicBezTo>
                    <a:pt x="8778" y="8199"/>
                    <a:pt x="8734" y="8145"/>
                    <a:pt x="8653" y="8136"/>
                  </a:cubicBezTo>
                  <a:cubicBezTo>
                    <a:pt x="8647" y="8136"/>
                    <a:pt x="8640" y="8135"/>
                    <a:pt x="8633" y="8135"/>
                  </a:cubicBezTo>
                  <a:close/>
                  <a:moveTo>
                    <a:pt x="14959" y="8097"/>
                  </a:moveTo>
                  <a:cubicBezTo>
                    <a:pt x="14924" y="8097"/>
                    <a:pt x="14896" y="8107"/>
                    <a:pt x="14862" y="8127"/>
                  </a:cubicBezTo>
                  <a:cubicBezTo>
                    <a:pt x="14827" y="8154"/>
                    <a:pt x="14809" y="8190"/>
                    <a:pt x="14809" y="8234"/>
                  </a:cubicBezTo>
                  <a:cubicBezTo>
                    <a:pt x="14791" y="8342"/>
                    <a:pt x="14845" y="8413"/>
                    <a:pt x="14943" y="8431"/>
                  </a:cubicBezTo>
                  <a:cubicBezTo>
                    <a:pt x="14950" y="8431"/>
                    <a:pt x="14958" y="8432"/>
                    <a:pt x="14965" y="8432"/>
                  </a:cubicBezTo>
                  <a:cubicBezTo>
                    <a:pt x="15060" y="8432"/>
                    <a:pt x="15122" y="8379"/>
                    <a:pt x="15130" y="8288"/>
                  </a:cubicBezTo>
                  <a:cubicBezTo>
                    <a:pt x="15148" y="8181"/>
                    <a:pt x="15094" y="8119"/>
                    <a:pt x="14996" y="8101"/>
                  </a:cubicBezTo>
                  <a:cubicBezTo>
                    <a:pt x="14983" y="8098"/>
                    <a:pt x="14971" y="8097"/>
                    <a:pt x="14959" y="8097"/>
                  </a:cubicBezTo>
                  <a:close/>
                  <a:moveTo>
                    <a:pt x="9295" y="8170"/>
                  </a:moveTo>
                  <a:cubicBezTo>
                    <a:pt x="9268" y="8170"/>
                    <a:pt x="9245" y="8184"/>
                    <a:pt x="9215" y="8199"/>
                  </a:cubicBezTo>
                  <a:cubicBezTo>
                    <a:pt x="9180" y="8226"/>
                    <a:pt x="9180" y="8261"/>
                    <a:pt x="9171" y="8297"/>
                  </a:cubicBezTo>
                  <a:cubicBezTo>
                    <a:pt x="9162" y="8342"/>
                    <a:pt x="9180" y="8368"/>
                    <a:pt x="9198" y="8395"/>
                  </a:cubicBezTo>
                  <a:cubicBezTo>
                    <a:pt x="9215" y="8431"/>
                    <a:pt x="9251" y="8440"/>
                    <a:pt x="9287" y="8440"/>
                  </a:cubicBezTo>
                  <a:cubicBezTo>
                    <a:pt x="9296" y="8442"/>
                    <a:pt x="9305" y="8443"/>
                    <a:pt x="9314" y="8443"/>
                  </a:cubicBezTo>
                  <a:cubicBezTo>
                    <a:pt x="9337" y="8443"/>
                    <a:pt x="9359" y="8435"/>
                    <a:pt x="9385" y="8422"/>
                  </a:cubicBezTo>
                  <a:cubicBezTo>
                    <a:pt x="9421" y="8395"/>
                    <a:pt x="9438" y="8368"/>
                    <a:pt x="9430" y="8324"/>
                  </a:cubicBezTo>
                  <a:cubicBezTo>
                    <a:pt x="9447" y="8288"/>
                    <a:pt x="9430" y="8261"/>
                    <a:pt x="9412" y="8226"/>
                  </a:cubicBezTo>
                  <a:cubicBezTo>
                    <a:pt x="9385" y="8181"/>
                    <a:pt x="9349" y="8181"/>
                    <a:pt x="9314" y="8172"/>
                  </a:cubicBezTo>
                  <a:cubicBezTo>
                    <a:pt x="9307" y="8170"/>
                    <a:pt x="9301" y="8170"/>
                    <a:pt x="9295" y="8170"/>
                  </a:cubicBezTo>
                  <a:close/>
                  <a:moveTo>
                    <a:pt x="15620" y="8124"/>
                  </a:moveTo>
                  <a:cubicBezTo>
                    <a:pt x="15541" y="8124"/>
                    <a:pt x="15486" y="8176"/>
                    <a:pt x="15478" y="8261"/>
                  </a:cubicBezTo>
                  <a:cubicBezTo>
                    <a:pt x="15460" y="8368"/>
                    <a:pt x="15514" y="8440"/>
                    <a:pt x="15612" y="8458"/>
                  </a:cubicBezTo>
                  <a:cubicBezTo>
                    <a:pt x="15620" y="8458"/>
                    <a:pt x="15627" y="8458"/>
                    <a:pt x="15634" y="8458"/>
                  </a:cubicBezTo>
                  <a:cubicBezTo>
                    <a:pt x="15729" y="8458"/>
                    <a:pt x="15791" y="8406"/>
                    <a:pt x="15799" y="8315"/>
                  </a:cubicBezTo>
                  <a:cubicBezTo>
                    <a:pt x="15817" y="8208"/>
                    <a:pt x="15763" y="8136"/>
                    <a:pt x="15656" y="8127"/>
                  </a:cubicBezTo>
                  <a:cubicBezTo>
                    <a:pt x="15644" y="8125"/>
                    <a:pt x="15632" y="8124"/>
                    <a:pt x="15620" y="8124"/>
                  </a:cubicBezTo>
                  <a:close/>
                  <a:moveTo>
                    <a:pt x="4976" y="8293"/>
                  </a:moveTo>
                  <a:cubicBezTo>
                    <a:pt x="4959" y="8293"/>
                    <a:pt x="4937" y="8300"/>
                    <a:pt x="4924" y="8306"/>
                  </a:cubicBezTo>
                  <a:cubicBezTo>
                    <a:pt x="4907" y="8315"/>
                    <a:pt x="4898" y="8333"/>
                    <a:pt x="4880" y="8350"/>
                  </a:cubicBezTo>
                  <a:cubicBezTo>
                    <a:pt x="4871" y="8359"/>
                    <a:pt x="4862" y="8368"/>
                    <a:pt x="4862" y="8377"/>
                  </a:cubicBezTo>
                  <a:cubicBezTo>
                    <a:pt x="4862" y="8395"/>
                    <a:pt x="4862" y="8404"/>
                    <a:pt x="4871" y="8413"/>
                  </a:cubicBezTo>
                  <a:cubicBezTo>
                    <a:pt x="4880" y="8431"/>
                    <a:pt x="4898" y="8440"/>
                    <a:pt x="4907" y="8449"/>
                  </a:cubicBezTo>
                  <a:cubicBezTo>
                    <a:pt x="4951" y="8458"/>
                    <a:pt x="4996" y="8466"/>
                    <a:pt x="5031" y="8475"/>
                  </a:cubicBezTo>
                  <a:cubicBezTo>
                    <a:pt x="5038" y="8480"/>
                    <a:pt x="5043" y="8481"/>
                    <a:pt x="5047" y="8481"/>
                  </a:cubicBezTo>
                  <a:cubicBezTo>
                    <a:pt x="5059" y="8481"/>
                    <a:pt x="5060" y="8464"/>
                    <a:pt x="5067" y="8458"/>
                  </a:cubicBezTo>
                  <a:cubicBezTo>
                    <a:pt x="5103" y="8422"/>
                    <a:pt x="5076" y="8386"/>
                    <a:pt x="5067" y="8359"/>
                  </a:cubicBezTo>
                  <a:cubicBezTo>
                    <a:pt x="5067" y="8315"/>
                    <a:pt x="5023" y="8315"/>
                    <a:pt x="4996" y="8297"/>
                  </a:cubicBezTo>
                  <a:cubicBezTo>
                    <a:pt x="4991" y="8294"/>
                    <a:pt x="4984" y="8293"/>
                    <a:pt x="4976" y="8293"/>
                  </a:cubicBezTo>
                  <a:close/>
                  <a:moveTo>
                    <a:pt x="9980" y="8188"/>
                  </a:moveTo>
                  <a:cubicBezTo>
                    <a:pt x="9949" y="8188"/>
                    <a:pt x="9914" y="8202"/>
                    <a:pt x="9885" y="8217"/>
                  </a:cubicBezTo>
                  <a:cubicBezTo>
                    <a:pt x="9858" y="8234"/>
                    <a:pt x="9840" y="8279"/>
                    <a:pt x="9822" y="8315"/>
                  </a:cubicBezTo>
                  <a:cubicBezTo>
                    <a:pt x="9831" y="8350"/>
                    <a:pt x="9831" y="8395"/>
                    <a:pt x="9858" y="8422"/>
                  </a:cubicBezTo>
                  <a:cubicBezTo>
                    <a:pt x="9876" y="8449"/>
                    <a:pt x="9911" y="8475"/>
                    <a:pt x="9947" y="8484"/>
                  </a:cubicBezTo>
                  <a:cubicBezTo>
                    <a:pt x="9983" y="8484"/>
                    <a:pt x="10027" y="8475"/>
                    <a:pt x="10054" y="8449"/>
                  </a:cubicBezTo>
                  <a:cubicBezTo>
                    <a:pt x="10090" y="8431"/>
                    <a:pt x="10108" y="8386"/>
                    <a:pt x="10116" y="8359"/>
                  </a:cubicBezTo>
                  <a:cubicBezTo>
                    <a:pt x="10125" y="8324"/>
                    <a:pt x="10108" y="8279"/>
                    <a:pt x="10090" y="8252"/>
                  </a:cubicBezTo>
                  <a:cubicBezTo>
                    <a:pt x="10072" y="8226"/>
                    <a:pt x="10027" y="8199"/>
                    <a:pt x="10000" y="8190"/>
                  </a:cubicBezTo>
                  <a:cubicBezTo>
                    <a:pt x="9994" y="8188"/>
                    <a:pt x="9987" y="8188"/>
                    <a:pt x="9980" y="8188"/>
                  </a:cubicBezTo>
                  <a:close/>
                  <a:moveTo>
                    <a:pt x="16298" y="8152"/>
                  </a:moveTo>
                  <a:cubicBezTo>
                    <a:pt x="16256" y="8152"/>
                    <a:pt x="16221" y="8168"/>
                    <a:pt x="16192" y="8190"/>
                  </a:cubicBezTo>
                  <a:cubicBezTo>
                    <a:pt x="16156" y="8217"/>
                    <a:pt x="16129" y="8261"/>
                    <a:pt x="16120" y="8306"/>
                  </a:cubicBezTo>
                  <a:cubicBezTo>
                    <a:pt x="16120" y="8359"/>
                    <a:pt x="16138" y="8404"/>
                    <a:pt x="16165" y="8449"/>
                  </a:cubicBezTo>
                  <a:cubicBezTo>
                    <a:pt x="16174" y="8466"/>
                    <a:pt x="16263" y="8511"/>
                    <a:pt x="16281" y="8511"/>
                  </a:cubicBezTo>
                  <a:cubicBezTo>
                    <a:pt x="16290" y="8513"/>
                    <a:pt x="16300" y="8513"/>
                    <a:pt x="16309" y="8513"/>
                  </a:cubicBezTo>
                  <a:cubicBezTo>
                    <a:pt x="16350" y="8513"/>
                    <a:pt x="16385" y="8497"/>
                    <a:pt x="16415" y="8475"/>
                  </a:cubicBezTo>
                  <a:cubicBezTo>
                    <a:pt x="16450" y="8449"/>
                    <a:pt x="16477" y="8404"/>
                    <a:pt x="16486" y="8350"/>
                  </a:cubicBezTo>
                  <a:cubicBezTo>
                    <a:pt x="16486" y="8306"/>
                    <a:pt x="16468" y="8261"/>
                    <a:pt x="16441" y="8217"/>
                  </a:cubicBezTo>
                  <a:cubicBezTo>
                    <a:pt x="16433" y="8199"/>
                    <a:pt x="16343" y="8154"/>
                    <a:pt x="16326" y="8154"/>
                  </a:cubicBezTo>
                  <a:cubicBezTo>
                    <a:pt x="16316" y="8153"/>
                    <a:pt x="16307" y="8152"/>
                    <a:pt x="16298" y="8152"/>
                  </a:cubicBezTo>
                  <a:close/>
                  <a:moveTo>
                    <a:pt x="10661" y="8226"/>
                  </a:moveTo>
                  <a:cubicBezTo>
                    <a:pt x="10616" y="8234"/>
                    <a:pt x="10571" y="8234"/>
                    <a:pt x="10536" y="8270"/>
                  </a:cubicBezTo>
                  <a:cubicBezTo>
                    <a:pt x="10509" y="8297"/>
                    <a:pt x="10491" y="8324"/>
                    <a:pt x="10491" y="8359"/>
                  </a:cubicBezTo>
                  <a:cubicBezTo>
                    <a:pt x="10473" y="8440"/>
                    <a:pt x="10545" y="8520"/>
                    <a:pt x="10625" y="8529"/>
                  </a:cubicBezTo>
                  <a:cubicBezTo>
                    <a:pt x="10630" y="8529"/>
                    <a:pt x="10634" y="8530"/>
                    <a:pt x="10639" y="8530"/>
                  </a:cubicBezTo>
                  <a:cubicBezTo>
                    <a:pt x="10706" y="8530"/>
                    <a:pt x="10777" y="8471"/>
                    <a:pt x="10786" y="8404"/>
                  </a:cubicBezTo>
                  <a:cubicBezTo>
                    <a:pt x="10786" y="8377"/>
                    <a:pt x="10768" y="8315"/>
                    <a:pt x="10759" y="8288"/>
                  </a:cubicBezTo>
                  <a:cubicBezTo>
                    <a:pt x="10732" y="8252"/>
                    <a:pt x="10687" y="8243"/>
                    <a:pt x="10661" y="8226"/>
                  </a:cubicBezTo>
                  <a:close/>
                  <a:moveTo>
                    <a:pt x="16977" y="8172"/>
                  </a:moveTo>
                  <a:cubicBezTo>
                    <a:pt x="16879" y="8172"/>
                    <a:pt x="16789" y="8226"/>
                    <a:pt x="16772" y="8333"/>
                  </a:cubicBezTo>
                  <a:cubicBezTo>
                    <a:pt x="16763" y="8431"/>
                    <a:pt x="16843" y="8529"/>
                    <a:pt x="16941" y="8538"/>
                  </a:cubicBezTo>
                  <a:cubicBezTo>
                    <a:pt x="16947" y="8538"/>
                    <a:pt x="16954" y="8539"/>
                    <a:pt x="16960" y="8539"/>
                  </a:cubicBezTo>
                  <a:cubicBezTo>
                    <a:pt x="17043" y="8539"/>
                    <a:pt x="17121" y="8485"/>
                    <a:pt x="17137" y="8377"/>
                  </a:cubicBezTo>
                  <a:cubicBezTo>
                    <a:pt x="17146" y="8279"/>
                    <a:pt x="17066" y="8181"/>
                    <a:pt x="16977" y="8172"/>
                  </a:cubicBezTo>
                  <a:close/>
                  <a:moveTo>
                    <a:pt x="11289" y="8251"/>
                  </a:moveTo>
                  <a:cubicBezTo>
                    <a:pt x="11222" y="8251"/>
                    <a:pt x="11151" y="8310"/>
                    <a:pt x="11142" y="8377"/>
                  </a:cubicBezTo>
                  <a:cubicBezTo>
                    <a:pt x="11125" y="8458"/>
                    <a:pt x="11187" y="8538"/>
                    <a:pt x="11267" y="8547"/>
                  </a:cubicBezTo>
                  <a:cubicBezTo>
                    <a:pt x="11277" y="8549"/>
                    <a:pt x="11286" y="8550"/>
                    <a:pt x="11295" y="8550"/>
                  </a:cubicBezTo>
                  <a:cubicBezTo>
                    <a:pt x="11365" y="8550"/>
                    <a:pt x="11429" y="8493"/>
                    <a:pt x="11437" y="8422"/>
                  </a:cubicBezTo>
                  <a:cubicBezTo>
                    <a:pt x="11446" y="8342"/>
                    <a:pt x="11383" y="8261"/>
                    <a:pt x="11303" y="8252"/>
                  </a:cubicBezTo>
                  <a:cubicBezTo>
                    <a:pt x="11298" y="8252"/>
                    <a:pt x="11294" y="8251"/>
                    <a:pt x="11289" y="8251"/>
                  </a:cubicBezTo>
                  <a:close/>
                  <a:moveTo>
                    <a:pt x="5624" y="8331"/>
                  </a:moveTo>
                  <a:cubicBezTo>
                    <a:pt x="5573" y="8331"/>
                    <a:pt x="5512" y="8374"/>
                    <a:pt x="5504" y="8431"/>
                  </a:cubicBezTo>
                  <a:cubicBezTo>
                    <a:pt x="5495" y="8484"/>
                    <a:pt x="5549" y="8556"/>
                    <a:pt x="5602" y="8565"/>
                  </a:cubicBezTo>
                  <a:cubicBezTo>
                    <a:pt x="5606" y="8565"/>
                    <a:pt x="5610" y="8566"/>
                    <a:pt x="5615" y="8566"/>
                  </a:cubicBezTo>
                  <a:cubicBezTo>
                    <a:pt x="5660" y="8566"/>
                    <a:pt x="5728" y="8524"/>
                    <a:pt x="5736" y="8466"/>
                  </a:cubicBezTo>
                  <a:cubicBezTo>
                    <a:pt x="5745" y="8413"/>
                    <a:pt x="5692" y="8342"/>
                    <a:pt x="5638" y="8333"/>
                  </a:cubicBezTo>
                  <a:cubicBezTo>
                    <a:pt x="5634" y="8332"/>
                    <a:pt x="5629" y="8331"/>
                    <a:pt x="5624" y="8331"/>
                  </a:cubicBezTo>
                  <a:close/>
                  <a:moveTo>
                    <a:pt x="17623" y="8216"/>
                  </a:moveTo>
                  <a:cubicBezTo>
                    <a:pt x="17528" y="8216"/>
                    <a:pt x="17457" y="8269"/>
                    <a:pt x="17441" y="8368"/>
                  </a:cubicBezTo>
                  <a:cubicBezTo>
                    <a:pt x="17423" y="8475"/>
                    <a:pt x="17485" y="8565"/>
                    <a:pt x="17592" y="8582"/>
                  </a:cubicBezTo>
                  <a:cubicBezTo>
                    <a:pt x="17600" y="8583"/>
                    <a:pt x="17608" y="8583"/>
                    <a:pt x="17615" y="8583"/>
                  </a:cubicBezTo>
                  <a:cubicBezTo>
                    <a:pt x="17711" y="8583"/>
                    <a:pt x="17781" y="8530"/>
                    <a:pt x="17797" y="8431"/>
                  </a:cubicBezTo>
                  <a:cubicBezTo>
                    <a:pt x="17824" y="8324"/>
                    <a:pt x="17753" y="8234"/>
                    <a:pt x="17646" y="8217"/>
                  </a:cubicBezTo>
                  <a:cubicBezTo>
                    <a:pt x="17638" y="8216"/>
                    <a:pt x="17631" y="8216"/>
                    <a:pt x="17623" y="8216"/>
                  </a:cubicBezTo>
                  <a:close/>
                  <a:moveTo>
                    <a:pt x="6282" y="8358"/>
                  </a:moveTo>
                  <a:cubicBezTo>
                    <a:pt x="6226" y="8358"/>
                    <a:pt x="6173" y="8401"/>
                    <a:pt x="6173" y="8466"/>
                  </a:cubicBezTo>
                  <a:cubicBezTo>
                    <a:pt x="6164" y="8529"/>
                    <a:pt x="6209" y="8582"/>
                    <a:pt x="6280" y="8591"/>
                  </a:cubicBezTo>
                  <a:cubicBezTo>
                    <a:pt x="6286" y="8592"/>
                    <a:pt x="6291" y="8592"/>
                    <a:pt x="6296" y="8592"/>
                  </a:cubicBezTo>
                  <a:cubicBezTo>
                    <a:pt x="6353" y="8592"/>
                    <a:pt x="6405" y="8550"/>
                    <a:pt x="6405" y="8484"/>
                  </a:cubicBezTo>
                  <a:cubicBezTo>
                    <a:pt x="6414" y="8413"/>
                    <a:pt x="6370" y="8359"/>
                    <a:pt x="6298" y="8359"/>
                  </a:cubicBezTo>
                  <a:cubicBezTo>
                    <a:pt x="6293" y="8359"/>
                    <a:pt x="6288" y="8358"/>
                    <a:pt x="6282" y="8358"/>
                  </a:cubicBezTo>
                  <a:close/>
                  <a:moveTo>
                    <a:pt x="11932" y="8293"/>
                  </a:moveTo>
                  <a:cubicBezTo>
                    <a:pt x="11859" y="8293"/>
                    <a:pt x="11818" y="8338"/>
                    <a:pt x="11803" y="8422"/>
                  </a:cubicBezTo>
                  <a:cubicBezTo>
                    <a:pt x="11794" y="8529"/>
                    <a:pt x="11829" y="8582"/>
                    <a:pt x="11936" y="8591"/>
                  </a:cubicBezTo>
                  <a:cubicBezTo>
                    <a:pt x="11951" y="8594"/>
                    <a:pt x="11964" y="8595"/>
                    <a:pt x="11976" y="8595"/>
                  </a:cubicBezTo>
                  <a:cubicBezTo>
                    <a:pt x="12049" y="8595"/>
                    <a:pt x="12091" y="8550"/>
                    <a:pt x="12106" y="8466"/>
                  </a:cubicBezTo>
                  <a:cubicBezTo>
                    <a:pt x="12115" y="8359"/>
                    <a:pt x="12079" y="8315"/>
                    <a:pt x="11972" y="8297"/>
                  </a:cubicBezTo>
                  <a:cubicBezTo>
                    <a:pt x="11958" y="8294"/>
                    <a:pt x="11945" y="8293"/>
                    <a:pt x="11932" y="8293"/>
                  </a:cubicBezTo>
                  <a:close/>
                  <a:moveTo>
                    <a:pt x="18287" y="8241"/>
                  </a:moveTo>
                  <a:cubicBezTo>
                    <a:pt x="18246" y="8241"/>
                    <a:pt x="18210" y="8257"/>
                    <a:pt x="18181" y="8279"/>
                  </a:cubicBezTo>
                  <a:cubicBezTo>
                    <a:pt x="18136" y="8315"/>
                    <a:pt x="18110" y="8350"/>
                    <a:pt x="18110" y="8413"/>
                  </a:cubicBezTo>
                  <a:cubicBezTo>
                    <a:pt x="18092" y="8511"/>
                    <a:pt x="18163" y="8591"/>
                    <a:pt x="18270" y="8609"/>
                  </a:cubicBezTo>
                  <a:cubicBezTo>
                    <a:pt x="18282" y="8613"/>
                    <a:pt x="18294" y="8615"/>
                    <a:pt x="18304" y="8615"/>
                  </a:cubicBezTo>
                  <a:cubicBezTo>
                    <a:pt x="18340" y="8615"/>
                    <a:pt x="18370" y="8594"/>
                    <a:pt x="18404" y="8573"/>
                  </a:cubicBezTo>
                  <a:cubicBezTo>
                    <a:pt x="18449" y="8538"/>
                    <a:pt x="18467" y="8502"/>
                    <a:pt x="18475" y="8440"/>
                  </a:cubicBezTo>
                  <a:cubicBezTo>
                    <a:pt x="18484" y="8342"/>
                    <a:pt x="18413" y="8261"/>
                    <a:pt x="18315" y="8243"/>
                  </a:cubicBezTo>
                  <a:cubicBezTo>
                    <a:pt x="18305" y="8242"/>
                    <a:pt x="18296" y="8241"/>
                    <a:pt x="18287" y="8241"/>
                  </a:cubicBezTo>
                  <a:close/>
                  <a:moveTo>
                    <a:pt x="12602" y="8320"/>
                  </a:moveTo>
                  <a:cubicBezTo>
                    <a:pt x="12528" y="8320"/>
                    <a:pt x="12487" y="8366"/>
                    <a:pt x="12472" y="8458"/>
                  </a:cubicBezTo>
                  <a:cubicBezTo>
                    <a:pt x="12463" y="8556"/>
                    <a:pt x="12498" y="8609"/>
                    <a:pt x="12605" y="8618"/>
                  </a:cubicBezTo>
                  <a:cubicBezTo>
                    <a:pt x="12619" y="8621"/>
                    <a:pt x="12633" y="8622"/>
                    <a:pt x="12645" y="8622"/>
                  </a:cubicBezTo>
                  <a:cubicBezTo>
                    <a:pt x="12718" y="8622"/>
                    <a:pt x="12760" y="8576"/>
                    <a:pt x="12775" y="8484"/>
                  </a:cubicBezTo>
                  <a:cubicBezTo>
                    <a:pt x="12784" y="8395"/>
                    <a:pt x="12739" y="8333"/>
                    <a:pt x="12641" y="8324"/>
                  </a:cubicBezTo>
                  <a:cubicBezTo>
                    <a:pt x="12627" y="8321"/>
                    <a:pt x="12614" y="8320"/>
                    <a:pt x="12602" y="8320"/>
                  </a:cubicBezTo>
                  <a:close/>
                  <a:moveTo>
                    <a:pt x="6934" y="8393"/>
                  </a:moveTo>
                  <a:cubicBezTo>
                    <a:pt x="6927" y="8393"/>
                    <a:pt x="6921" y="8393"/>
                    <a:pt x="6914" y="8395"/>
                  </a:cubicBezTo>
                  <a:cubicBezTo>
                    <a:pt x="6887" y="8404"/>
                    <a:pt x="6842" y="8431"/>
                    <a:pt x="6842" y="8475"/>
                  </a:cubicBezTo>
                  <a:cubicBezTo>
                    <a:pt x="6842" y="8493"/>
                    <a:pt x="6842" y="8502"/>
                    <a:pt x="6834" y="8520"/>
                  </a:cubicBezTo>
                  <a:cubicBezTo>
                    <a:pt x="6825" y="8547"/>
                    <a:pt x="6834" y="8565"/>
                    <a:pt x="6860" y="8591"/>
                  </a:cubicBezTo>
                  <a:cubicBezTo>
                    <a:pt x="6878" y="8618"/>
                    <a:pt x="6896" y="8627"/>
                    <a:pt x="6923" y="8627"/>
                  </a:cubicBezTo>
                  <a:cubicBezTo>
                    <a:pt x="6932" y="8627"/>
                    <a:pt x="6932" y="8636"/>
                    <a:pt x="6949" y="8636"/>
                  </a:cubicBezTo>
                  <a:cubicBezTo>
                    <a:pt x="6956" y="8638"/>
                    <a:pt x="6963" y="8639"/>
                    <a:pt x="6970" y="8639"/>
                  </a:cubicBezTo>
                  <a:cubicBezTo>
                    <a:pt x="6990" y="8639"/>
                    <a:pt x="7012" y="8629"/>
                    <a:pt x="7039" y="8609"/>
                  </a:cubicBezTo>
                  <a:cubicBezTo>
                    <a:pt x="7057" y="8600"/>
                    <a:pt x="7065" y="8582"/>
                    <a:pt x="7065" y="8556"/>
                  </a:cubicBezTo>
                  <a:cubicBezTo>
                    <a:pt x="7065" y="8520"/>
                    <a:pt x="7092" y="8484"/>
                    <a:pt x="7057" y="8449"/>
                  </a:cubicBezTo>
                  <a:cubicBezTo>
                    <a:pt x="7048" y="8440"/>
                    <a:pt x="7039" y="8413"/>
                    <a:pt x="7021" y="8413"/>
                  </a:cubicBezTo>
                  <a:cubicBezTo>
                    <a:pt x="6992" y="8406"/>
                    <a:pt x="6963" y="8393"/>
                    <a:pt x="6934" y="8393"/>
                  </a:cubicBezTo>
                  <a:close/>
                  <a:moveTo>
                    <a:pt x="18808" y="8371"/>
                  </a:moveTo>
                  <a:cubicBezTo>
                    <a:pt x="18793" y="8371"/>
                    <a:pt x="18784" y="8385"/>
                    <a:pt x="18779" y="8413"/>
                  </a:cubicBezTo>
                  <a:cubicBezTo>
                    <a:pt x="18779" y="8422"/>
                    <a:pt x="18779" y="8431"/>
                    <a:pt x="18770" y="8449"/>
                  </a:cubicBezTo>
                  <a:cubicBezTo>
                    <a:pt x="18752" y="8493"/>
                    <a:pt x="18779" y="8529"/>
                    <a:pt x="18797" y="8573"/>
                  </a:cubicBezTo>
                  <a:cubicBezTo>
                    <a:pt x="18806" y="8609"/>
                    <a:pt x="18850" y="8627"/>
                    <a:pt x="18886" y="8645"/>
                  </a:cubicBezTo>
                  <a:cubicBezTo>
                    <a:pt x="18906" y="8652"/>
                    <a:pt x="18928" y="8655"/>
                    <a:pt x="18951" y="8655"/>
                  </a:cubicBezTo>
                  <a:cubicBezTo>
                    <a:pt x="18987" y="8655"/>
                    <a:pt x="19026" y="8647"/>
                    <a:pt x="19064" y="8636"/>
                  </a:cubicBezTo>
                  <a:cubicBezTo>
                    <a:pt x="19091" y="8618"/>
                    <a:pt x="19091" y="8600"/>
                    <a:pt x="19073" y="8573"/>
                  </a:cubicBezTo>
                  <a:cubicBezTo>
                    <a:pt x="19055" y="8556"/>
                    <a:pt x="19038" y="8538"/>
                    <a:pt x="19020" y="8529"/>
                  </a:cubicBezTo>
                  <a:cubicBezTo>
                    <a:pt x="18957" y="8493"/>
                    <a:pt x="18895" y="8440"/>
                    <a:pt x="18841" y="8386"/>
                  </a:cubicBezTo>
                  <a:cubicBezTo>
                    <a:pt x="18828" y="8376"/>
                    <a:pt x="18817" y="8371"/>
                    <a:pt x="18808" y="8371"/>
                  </a:cubicBezTo>
                  <a:close/>
                  <a:moveTo>
                    <a:pt x="7622" y="8411"/>
                  </a:moveTo>
                  <a:cubicBezTo>
                    <a:pt x="7588" y="8411"/>
                    <a:pt x="7560" y="8425"/>
                    <a:pt x="7538" y="8440"/>
                  </a:cubicBezTo>
                  <a:cubicBezTo>
                    <a:pt x="7512" y="8458"/>
                    <a:pt x="7503" y="8493"/>
                    <a:pt x="7485" y="8529"/>
                  </a:cubicBezTo>
                  <a:cubicBezTo>
                    <a:pt x="7494" y="8565"/>
                    <a:pt x="7494" y="8600"/>
                    <a:pt x="7520" y="8618"/>
                  </a:cubicBezTo>
                  <a:cubicBezTo>
                    <a:pt x="7536" y="8642"/>
                    <a:pt x="7567" y="8673"/>
                    <a:pt x="7598" y="8673"/>
                  </a:cubicBezTo>
                  <a:cubicBezTo>
                    <a:pt x="7602" y="8673"/>
                    <a:pt x="7606" y="8673"/>
                    <a:pt x="7610" y="8672"/>
                  </a:cubicBezTo>
                  <a:cubicBezTo>
                    <a:pt x="7645" y="8672"/>
                    <a:pt x="7681" y="8672"/>
                    <a:pt x="7699" y="8645"/>
                  </a:cubicBezTo>
                  <a:cubicBezTo>
                    <a:pt x="7726" y="8627"/>
                    <a:pt x="7761" y="8600"/>
                    <a:pt x="7752" y="8556"/>
                  </a:cubicBezTo>
                  <a:cubicBezTo>
                    <a:pt x="7752" y="8520"/>
                    <a:pt x="7743" y="8484"/>
                    <a:pt x="7726" y="8466"/>
                  </a:cubicBezTo>
                  <a:cubicBezTo>
                    <a:pt x="7708" y="8440"/>
                    <a:pt x="7681" y="8413"/>
                    <a:pt x="7645" y="8413"/>
                  </a:cubicBezTo>
                  <a:cubicBezTo>
                    <a:pt x="7637" y="8411"/>
                    <a:pt x="7629" y="8411"/>
                    <a:pt x="7622" y="8411"/>
                  </a:cubicBezTo>
                  <a:close/>
                  <a:moveTo>
                    <a:pt x="13298" y="8350"/>
                  </a:moveTo>
                  <a:cubicBezTo>
                    <a:pt x="13220" y="8350"/>
                    <a:pt x="13131" y="8425"/>
                    <a:pt x="13123" y="8493"/>
                  </a:cubicBezTo>
                  <a:cubicBezTo>
                    <a:pt x="13114" y="8573"/>
                    <a:pt x="13194" y="8672"/>
                    <a:pt x="13266" y="8681"/>
                  </a:cubicBezTo>
                  <a:cubicBezTo>
                    <a:pt x="13270" y="8681"/>
                    <a:pt x="13274" y="8681"/>
                    <a:pt x="13278" y="8681"/>
                  </a:cubicBezTo>
                  <a:cubicBezTo>
                    <a:pt x="13356" y="8681"/>
                    <a:pt x="13444" y="8605"/>
                    <a:pt x="13453" y="8529"/>
                  </a:cubicBezTo>
                  <a:cubicBezTo>
                    <a:pt x="13462" y="8458"/>
                    <a:pt x="13390" y="8359"/>
                    <a:pt x="13310" y="8350"/>
                  </a:cubicBezTo>
                  <a:cubicBezTo>
                    <a:pt x="13306" y="8350"/>
                    <a:pt x="13302" y="8350"/>
                    <a:pt x="13298" y="8350"/>
                  </a:cubicBezTo>
                  <a:close/>
                  <a:moveTo>
                    <a:pt x="13961" y="8376"/>
                  </a:moveTo>
                  <a:cubicBezTo>
                    <a:pt x="13871" y="8376"/>
                    <a:pt x="13800" y="8436"/>
                    <a:pt x="13792" y="8520"/>
                  </a:cubicBezTo>
                  <a:cubicBezTo>
                    <a:pt x="13783" y="8618"/>
                    <a:pt x="13837" y="8689"/>
                    <a:pt x="13935" y="8707"/>
                  </a:cubicBezTo>
                  <a:cubicBezTo>
                    <a:pt x="13944" y="8709"/>
                    <a:pt x="13953" y="8710"/>
                    <a:pt x="13962" y="8710"/>
                  </a:cubicBezTo>
                  <a:cubicBezTo>
                    <a:pt x="14040" y="8710"/>
                    <a:pt x="14106" y="8644"/>
                    <a:pt x="14122" y="8565"/>
                  </a:cubicBezTo>
                  <a:cubicBezTo>
                    <a:pt x="14131" y="8475"/>
                    <a:pt x="14077" y="8386"/>
                    <a:pt x="13979" y="8377"/>
                  </a:cubicBezTo>
                  <a:cubicBezTo>
                    <a:pt x="13973" y="8377"/>
                    <a:pt x="13967" y="8376"/>
                    <a:pt x="13961" y="8376"/>
                  </a:cubicBezTo>
                  <a:close/>
                  <a:moveTo>
                    <a:pt x="8286" y="8456"/>
                  </a:moveTo>
                  <a:cubicBezTo>
                    <a:pt x="8216" y="8456"/>
                    <a:pt x="8170" y="8500"/>
                    <a:pt x="8154" y="8573"/>
                  </a:cubicBezTo>
                  <a:cubicBezTo>
                    <a:pt x="8145" y="8633"/>
                    <a:pt x="8194" y="8717"/>
                    <a:pt x="8268" y="8717"/>
                  </a:cubicBezTo>
                  <a:cubicBezTo>
                    <a:pt x="8271" y="8717"/>
                    <a:pt x="8275" y="8717"/>
                    <a:pt x="8279" y="8716"/>
                  </a:cubicBezTo>
                  <a:cubicBezTo>
                    <a:pt x="8286" y="8718"/>
                    <a:pt x="8294" y="8719"/>
                    <a:pt x="8301" y="8719"/>
                  </a:cubicBezTo>
                  <a:cubicBezTo>
                    <a:pt x="8359" y="8719"/>
                    <a:pt x="8421" y="8662"/>
                    <a:pt x="8421" y="8591"/>
                  </a:cubicBezTo>
                  <a:cubicBezTo>
                    <a:pt x="8430" y="8520"/>
                    <a:pt x="8377" y="8466"/>
                    <a:pt x="8305" y="8458"/>
                  </a:cubicBezTo>
                  <a:cubicBezTo>
                    <a:pt x="8299" y="8457"/>
                    <a:pt x="8292" y="8456"/>
                    <a:pt x="8286" y="8456"/>
                  </a:cubicBezTo>
                  <a:close/>
                  <a:moveTo>
                    <a:pt x="8955" y="8483"/>
                  </a:moveTo>
                  <a:cubicBezTo>
                    <a:pt x="8885" y="8483"/>
                    <a:pt x="8839" y="8526"/>
                    <a:pt x="8823" y="8591"/>
                  </a:cubicBezTo>
                  <a:cubicBezTo>
                    <a:pt x="8814" y="8672"/>
                    <a:pt x="8859" y="8734"/>
                    <a:pt x="8939" y="8743"/>
                  </a:cubicBezTo>
                  <a:cubicBezTo>
                    <a:pt x="8946" y="8744"/>
                    <a:pt x="8952" y="8744"/>
                    <a:pt x="8959" y="8744"/>
                  </a:cubicBezTo>
                  <a:cubicBezTo>
                    <a:pt x="9029" y="8744"/>
                    <a:pt x="9082" y="8701"/>
                    <a:pt x="9091" y="8627"/>
                  </a:cubicBezTo>
                  <a:cubicBezTo>
                    <a:pt x="9099" y="8547"/>
                    <a:pt x="9055" y="8493"/>
                    <a:pt x="8975" y="8484"/>
                  </a:cubicBezTo>
                  <a:cubicBezTo>
                    <a:pt x="8968" y="8484"/>
                    <a:pt x="8961" y="8483"/>
                    <a:pt x="8955" y="8483"/>
                  </a:cubicBezTo>
                  <a:close/>
                  <a:moveTo>
                    <a:pt x="14609" y="8418"/>
                  </a:moveTo>
                  <a:cubicBezTo>
                    <a:pt x="14524" y="8418"/>
                    <a:pt x="14469" y="8471"/>
                    <a:pt x="14461" y="8565"/>
                  </a:cubicBezTo>
                  <a:cubicBezTo>
                    <a:pt x="14443" y="8663"/>
                    <a:pt x="14497" y="8734"/>
                    <a:pt x="14595" y="8752"/>
                  </a:cubicBezTo>
                  <a:cubicBezTo>
                    <a:pt x="14603" y="8753"/>
                    <a:pt x="14610" y="8753"/>
                    <a:pt x="14617" y="8753"/>
                  </a:cubicBezTo>
                  <a:cubicBezTo>
                    <a:pt x="14712" y="8753"/>
                    <a:pt x="14775" y="8700"/>
                    <a:pt x="14791" y="8609"/>
                  </a:cubicBezTo>
                  <a:cubicBezTo>
                    <a:pt x="14800" y="8502"/>
                    <a:pt x="14746" y="8431"/>
                    <a:pt x="14648" y="8422"/>
                  </a:cubicBezTo>
                  <a:cubicBezTo>
                    <a:pt x="14635" y="8420"/>
                    <a:pt x="14622" y="8418"/>
                    <a:pt x="14609" y="8418"/>
                  </a:cubicBezTo>
                  <a:close/>
                  <a:moveTo>
                    <a:pt x="15272" y="8445"/>
                  </a:moveTo>
                  <a:cubicBezTo>
                    <a:pt x="15193" y="8445"/>
                    <a:pt x="15137" y="8498"/>
                    <a:pt x="15121" y="8591"/>
                  </a:cubicBezTo>
                  <a:cubicBezTo>
                    <a:pt x="15112" y="8689"/>
                    <a:pt x="15166" y="8761"/>
                    <a:pt x="15264" y="8779"/>
                  </a:cubicBezTo>
                  <a:cubicBezTo>
                    <a:pt x="15272" y="8779"/>
                    <a:pt x="15279" y="8780"/>
                    <a:pt x="15287" y="8780"/>
                  </a:cubicBezTo>
                  <a:cubicBezTo>
                    <a:pt x="15381" y="8780"/>
                    <a:pt x="15443" y="8727"/>
                    <a:pt x="15451" y="8636"/>
                  </a:cubicBezTo>
                  <a:cubicBezTo>
                    <a:pt x="15469" y="8529"/>
                    <a:pt x="15416" y="8458"/>
                    <a:pt x="15309" y="8449"/>
                  </a:cubicBezTo>
                  <a:cubicBezTo>
                    <a:pt x="15296" y="8446"/>
                    <a:pt x="15284" y="8445"/>
                    <a:pt x="15272" y="8445"/>
                  </a:cubicBezTo>
                  <a:close/>
                  <a:moveTo>
                    <a:pt x="9616" y="8518"/>
                  </a:moveTo>
                  <a:cubicBezTo>
                    <a:pt x="9589" y="8518"/>
                    <a:pt x="9566" y="8532"/>
                    <a:pt x="9537" y="8547"/>
                  </a:cubicBezTo>
                  <a:cubicBezTo>
                    <a:pt x="9492" y="8573"/>
                    <a:pt x="9501" y="8609"/>
                    <a:pt x="9492" y="8645"/>
                  </a:cubicBezTo>
                  <a:cubicBezTo>
                    <a:pt x="9483" y="8689"/>
                    <a:pt x="9501" y="8707"/>
                    <a:pt x="9519" y="8743"/>
                  </a:cubicBezTo>
                  <a:cubicBezTo>
                    <a:pt x="9537" y="8779"/>
                    <a:pt x="9572" y="8779"/>
                    <a:pt x="9608" y="8788"/>
                  </a:cubicBezTo>
                  <a:cubicBezTo>
                    <a:pt x="9618" y="8790"/>
                    <a:pt x="9626" y="8791"/>
                    <a:pt x="9635" y="8791"/>
                  </a:cubicBezTo>
                  <a:cubicBezTo>
                    <a:pt x="9659" y="8791"/>
                    <a:pt x="9680" y="8783"/>
                    <a:pt x="9706" y="8770"/>
                  </a:cubicBezTo>
                  <a:cubicBezTo>
                    <a:pt x="9742" y="8743"/>
                    <a:pt x="9760" y="8716"/>
                    <a:pt x="9751" y="8672"/>
                  </a:cubicBezTo>
                  <a:cubicBezTo>
                    <a:pt x="9769" y="8636"/>
                    <a:pt x="9751" y="8609"/>
                    <a:pt x="9733" y="8573"/>
                  </a:cubicBezTo>
                  <a:cubicBezTo>
                    <a:pt x="9706" y="8529"/>
                    <a:pt x="9670" y="8529"/>
                    <a:pt x="9635" y="8520"/>
                  </a:cubicBezTo>
                  <a:cubicBezTo>
                    <a:pt x="9628" y="8518"/>
                    <a:pt x="9622" y="8518"/>
                    <a:pt x="9616" y="8518"/>
                  </a:cubicBezTo>
                  <a:close/>
                  <a:moveTo>
                    <a:pt x="5922" y="8678"/>
                  </a:moveTo>
                  <a:cubicBezTo>
                    <a:pt x="5908" y="8678"/>
                    <a:pt x="5895" y="8691"/>
                    <a:pt x="5888" y="8698"/>
                  </a:cubicBezTo>
                  <a:cubicBezTo>
                    <a:pt x="5870" y="8707"/>
                    <a:pt x="5861" y="8716"/>
                    <a:pt x="5861" y="8734"/>
                  </a:cubicBezTo>
                  <a:cubicBezTo>
                    <a:pt x="5861" y="8743"/>
                    <a:pt x="5879" y="8752"/>
                    <a:pt x="5897" y="8752"/>
                  </a:cubicBezTo>
                  <a:cubicBezTo>
                    <a:pt x="5932" y="8761"/>
                    <a:pt x="5977" y="8779"/>
                    <a:pt x="6013" y="8788"/>
                  </a:cubicBezTo>
                  <a:cubicBezTo>
                    <a:pt x="6019" y="8788"/>
                    <a:pt x="6029" y="8792"/>
                    <a:pt x="6037" y="8792"/>
                  </a:cubicBezTo>
                  <a:cubicBezTo>
                    <a:pt x="6042" y="8792"/>
                    <a:pt x="6045" y="8791"/>
                    <a:pt x="6048" y="8788"/>
                  </a:cubicBezTo>
                  <a:cubicBezTo>
                    <a:pt x="6057" y="8788"/>
                    <a:pt x="6066" y="8770"/>
                    <a:pt x="6066" y="8770"/>
                  </a:cubicBezTo>
                  <a:cubicBezTo>
                    <a:pt x="6048" y="8743"/>
                    <a:pt x="6031" y="8716"/>
                    <a:pt x="6004" y="8689"/>
                  </a:cubicBezTo>
                  <a:cubicBezTo>
                    <a:pt x="5986" y="8681"/>
                    <a:pt x="5959" y="8681"/>
                    <a:pt x="5932" y="8681"/>
                  </a:cubicBezTo>
                  <a:cubicBezTo>
                    <a:pt x="5929" y="8679"/>
                    <a:pt x="5926" y="8678"/>
                    <a:pt x="5922" y="8678"/>
                  </a:cubicBezTo>
                  <a:close/>
                  <a:moveTo>
                    <a:pt x="10295" y="8529"/>
                  </a:moveTo>
                  <a:cubicBezTo>
                    <a:pt x="10250" y="8538"/>
                    <a:pt x="10215" y="8538"/>
                    <a:pt x="10179" y="8565"/>
                  </a:cubicBezTo>
                  <a:cubicBezTo>
                    <a:pt x="10143" y="8591"/>
                    <a:pt x="10143" y="8627"/>
                    <a:pt x="10125" y="8654"/>
                  </a:cubicBezTo>
                  <a:cubicBezTo>
                    <a:pt x="10116" y="8743"/>
                    <a:pt x="10179" y="8823"/>
                    <a:pt x="10259" y="8832"/>
                  </a:cubicBezTo>
                  <a:cubicBezTo>
                    <a:pt x="10304" y="8832"/>
                    <a:pt x="10339" y="8823"/>
                    <a:pt x="10375" y="8788"/>
                  </a:cubicBezTo>
                  <a:cubicBezTo>
                    <a:pt x="10402" y="8761"/>
                    <a:pt x="10420" y="8734"/>
                    <a:pt x="10420" y="8689"/>
                  </a:cubicBezTo>
                  <a:cubicBezTo>
                    <a:pt x="10420" y="8654"/>
                    <a:pt x="10420" y="8609"/>
                    <a:pt x="10384" y="8582"/>
                  </a:cubicBezTo>
                  <a:cubicBezTo>
                    <a:pt x="10375" y="8573"/>
                    <a:pt x="10304" y="8529"/>
                    <a:pt x="10295" y="8529"/>
                  </a:cubicBezTo>
                  <a:close/>
                  <a:moveTo>
                    <a:pt x="15960" y="8466"/>
                  </a:moveTo>
                  <a:cubicBezTo>
                    <a:pt x="15953" y="8476"/>
                    <a:pt x="15945" y="8479"/>
                    <a:pt x="15936" y="8479"/>
                  </a:cubicBezTo>
                  <a:cubicBezTo>
                    <a:pt x="15923" y="8479"/>
                    <a:pt x="15909" y="8473"/>
                    <a:pt x="15898" y="8473"/>
                  </a:cubicBezTo>
                  <a:cubicBezTo>
                    <a:pt x="15894" y="8473"/>
                    <a:pt x="15891" y="8474"/>
                    <a:pt x="15888" y="8475"/>
                  </a:cubicBezTo>
                  <a:cubicBezTo>
                    <a:pt x="15853" y="8502"/>
                    <a:pt x="15817" y="8520"/>
                    <a:pt x="15790" y="8556"/>
                  </a:cubicBezTo>
                  <a:cubicBezTo>
                    <a:pt x="15772" y="8573"/>
                    <a:pt x="15772" y="8600"/>
                    <a:pt x="15763" y="8618"/>
                  </a:cubicBezTo>
                  <a:cubicBezTo>
                    <a:pt x="15763" y="8654"/>
                    <a:pt x="15755" y="8681"/>
                    <a:pt x="15763" y="8698"/>
                  </a:cubicBezTo>
                  <a:cubicBezTo>
                    <a:pt x="15781" y="8734"/>
                    <a:pt x="15808" y="8770"/>
                    <a:pt x="15835" y="8797"/>
                  </a:cubicBezTo>
                  <a:cubicBezTo>
                    <a:pt x="15853" y="8814"/>
                    <a:pt x="15888" y="8832"/>
                    <a:pt x="15915" y="8832"/>
                  </a:cubicBezTo>
                  <a:cubicBezTo>
                    <a:pt x="15933" y="8832"/>
                    <a:pt x="15969" y="8832"/>
                    <a:pt x="15987" y="8823"/>
                  </a:cubicBezTo>
                  <a:cubicBezTo>
                    <a:pt x="16022" y="8814"/>
                    <a:pt x="16049" y="8779"/>
                    <a:pt x="16085" y="8761"/>
                  </a:cubicBezTo>
                  <a:cubicBezTo>
                    <a:pt x="16111" y="8743"/>
                    <a:pt x="16085" y="8698"/>
                    <a:pt x="16120" y="8681"/>
                  </a:cubicBezTo>
                  <a:cubicBezTo>
                    <a:pt x="16120" y="8654"/>
                    <a:pt x="16120" y="8618"/>
                    <a:pt x="16111" y="8600"/>
                  </a:cubicBezTo>
                  <a:cubicBezTo>
                    <a:pt x="16094" y="8565"/>
                    <a:pt x="16067" y="8529"/>
                    <a:pt x="16040" y="8502"/>
                  </a:cubicBezTo>
                  <a:cubicBezTo>
                    <a:pt x="16022" y="8484"/>
                    <a:pt x="15987" y="8493"/>
                    <a:pt x="15960" y="8466"/>
                  </a:cubicBezTo>
                  <a:close/>
                  <a:moveTo>
                    <a:pt x="16643" y="8501"/>
                  </a:moveTo>
                  <a:cubicBezTo>
                    <a:pt x="16638" y="8501"/>
                    <a:pt x="16634" y="8501"/>
                    <a:pt x="16629" y="8502"/>
                  </a:cubicBezTo>
                  <a:cubicBezTo>
                    <a:pt x="16584" y="8502"/>
                    <a:pt x="16531" y="8502"/>
                    <a:pt x="16495" y="8538"/>
                  </a:cubicBezTo>
                  <a:cubicBezTo>
                    <a:pt x="16468" y="8556"/>
                    <a:pt x="16424" y="8627"/>
                    <a:pt x="16424" y="8654"/>
                  </a:cubicBezTo>
                  <a:cubicBezTo>
                    <a:pt x="16433" y="8707"/>
                    <a:pt x="16433" y="8752"/>
                    <a:pt x="16468" y="8797"/>
                  </a:cubicBezTo>
                  <a:cubicBezTo>
                    <a:pt x="16504" y="8832"/>
                    <a:pt x="16549" y="8841"/>
                    <a:pt x="16584" y="8868"/>
                  </a:cubicBezTo>
                  <a:cubicBezTo>
                    <a:pt x="16638" y="8850"/>
                    <a:pt x="16682" y="8850"/>
                    <a:pt x="16727" y="8823"/>
                  </a:cubicBezTo>
                  <a:cubicBezTo>
                    <a:pt x="16745" y="8797"/>
                    <a:pt x="16789" y="8725"/>
                    <a:pt x="16789" y="8698"/>
                  </a:cubicBezTo>
                  <a:cubicBezTo>
                    <a:pt x="16780" y="8654"/>
                    <a:pt x="16780" y="8600"/>
                    <a:pt x="16745" y="8556"/>
                  </a:cubicBezTo>
                  <a:cubicBezTo>
                    <a:pt x="16721" y="8532"/>
                    <a:pt x="16683" y="8501"/>
                    <a:pt x="16643" y="8501"/>
                  </a:cubicBezTo>
                  <a:close/>
                  <a:moveTo>
                    <a:pt x="10941" y="8573"/>
                  </a:moveTo>
                  <a:cubicBezTo>
                    <a:pt x="10874" y="8573"/>
                    <a:pt x="10803" y="8632"/>
                    <a:pt x="10794" y="8698"/>
                  </a:cubicBezTo>
                  <a:cubicBezTo>
                    <a:pt x="10777" y="8779"/>
                    <a:pt x="10839" y="8859"/>
                    <a:pt x="10919" y="8868"/>
                  </a:cubicBezTo>
                  <a:cubicBezTo>
                    <a:pt x="10929" y="8870"/>
                    <a:pt x="10938" y="8871"/>
                    <a:pt x="10947" y="8871"/>
                  </a:cubicBezTo>
                  <a:cubicBezTo>
                    <a:pt x="11017" y="8871"/>
                    <a:pt x="11081" y="8814"/>
                    <a:pt x="11089" y="8743"/>
                  </a:cubicBezTo>
                  <a:cubicBezTo>
                    <a:pt x="11098" y="8663"/>
                    <a:pt x="11035" y="8582"/>
                    <a:pt x="10955" y="8573"/>
                  </a:cubicBezTo>
                  <a:cubicBezTo>
                    <a:pt x="10950" y="8573"/>
                    <a:pt x="10946" y="8573"/>
                    <a:pt x="10941" y="8573"/>
                  </a:cubicBezTo>
                  <a:close/>
                  <a:moveTo>
                    <a:pt x="17272" y="8537"/>
                  </a:moveTo>
                  <a:cubicBezTo>
                    <a:pt x="17182" y="8537"/>
                    <a:pt x="17110" y="8606"/>
                    <a:pt x="17093" y="8698"/>
                  </a:cubicBezTo>
                  <a:cubicBezTo>
                    <a:pt x="17075" y="8797"/>
                    <a:pt x="17155" y="8895"/>
                    <a:pt x="17253" y="8904"/>
                  </a:cubicBezTo>
                  <a:cubicBezTo>
                    <a:pt x="17259" y="8904"/>
                    <a:pt x="17265" y="8904"/>
                    <a:pt x="17271" y="8904"/>
                  </a:cubicBezTo>
                  <a:cubicBezTo>
                    <a:pt x="17369" y="8904"/>
                    <a:pt x="17442" y="8836"/>
                    <a:pt x="17458" y="8743"/>
                  </a:cubicBezTo>
                  <a:cubicBezTo>
                    <a:pt x="17467" y="8645"/>
                    <a:pt x="17387" y="8547"/>
                    <a:pt x="17289" y="8538"/>
                  </a:cubicBezTo>
                  <a:cubicBezTo>
                    <a:pt x="17283" y="8537"/>
                    <a:pt x="17278" y="8537"/>
                    <a:pt x="17272" y="8537"/>
                  </a:cubicBezTo>
                  <a:close/>
                  <a:moveTo>
                    <a:pt x="11600" y="8598"/>
                  </a:moveTo>
                  <a:cubicBezTo>
                    <a:pt x="11567" y="8598"/>
                    <a:pt x="11539" y="8612"/>
                    <a:pt x="11517" y="8627"/>
                  </a:cubicBezTo>
                  <a:cubicBezTo>
                    <a:pt x="11481" y="8654"/>
                    <a:pt x="11464" y="8689"/>
                    <a:pt x="11455" y="8734"/>
                  </a:cubicBezTo>
                  <a:cubicBezTo>
                    <a:pt x="11455" y="8779"/>
                    <a:pt x="11464" y="8823"/>
                    <a:pt x="11490" y="8850"/>
                  </a:cubicBezTo>
                  <a:cubicBezTo>
                    <a:pt x="11508" y="8877"/>
                    <a:pt x="11544" y="8895"/>
                    <a:pt x="11588" y="8904"/>
                  </a:cubicBezTo>
                  <a:cubicBezTo>
                    <a:pt x="11597" y="8905"/>
                    <a:pt x="11605" y="8906"/>
                    <a:pt x="11613" y="8906"/>
                  </a:cubicBezTo>
                  <a:cubicBezTo>
                    <a:pt x="11649" y="8906"/>
                    <a:pt x="11683" y="8891"/>
                    <a:pt x="11704" y="8877"/>
                  </a:cubicBezTo>
                  <a:cubicBezTo>
                    <a:pt x="11731" y="8850"/>
                    <a:pt x="11767" y="8814"/>
                    <a:pt x="11758" y="8770"/>
                  </a:cubicBezTo>
                  <a:cubicBezTo>
                    <a:pt x="11785" y="8725"/>
                    <a:pt x="11749" y="8681"/>
                    <a:pt x="11731" y="8654"/>
                  </a:cubicBezTo>
                  <a:cubicBezTo>
                    <a:pt x="11713" y="8627"/>
                    <a:pt x="11669" y="8609"/>
                    <a:pt x="11624" y="8600"/>
                  </a:cubicBezTo>
                  <a:cubicBezTo>
                    <a:pt x="11616" y="8599"/>
                    <a:pt x="11608" y="8598"/>
                    <a:pt x="11600" y="8598"/>
                  </a:cubicBezTo>
                  <a:close/>
                  <a:moveTo>
                    <a:pt x="17939" y="8562"/>
                  </a:moveTo>
                  <a:cubicBezTo>
                    <a:pt x="17898" y="8562"/>
                    <a:pt x="17863" y="8578"/>
                    <a:pt x="17833" y="8600"/>
                  </a:cubicBezTo>
                  <a:cubicBezTo>
                    <a:pt x="17789" y="8636"/>
                    <a:pt x="17762" y="8672"/>
                    <a:pt x="17762" y="8716"/>
                  </a:cubicBezTo>
                  <a:cubicBezTo>
                    <a:pt x="17744" y="8832"/>
                    <a:pt x="17806" y="8912"/>
                    <a:pt x="17922" y="8930"/>
                  </a:cubicBezTo>
                  <a:cubicBezTo>
                    <a:pt x="17932" y="8932"/>
                    <a:pt x="17941" y="8933"/>
                    <a:pt x="17949" y="8933"/>
                  </a:cubicBezTo>
                  <a:cubicBezTo>
                    <a:pt x="17989" y="8933"/>
                    <a:pt x="18019" y="8917"/>
                    <a:pt x="18056" y="8895"/>
                  </a:cubicBezTo>
                  <a:cubicBezTo>
                    <a:pt x="18092" y="8859"/>
                    <a:pt x="18128" y="8823"/>
                    <a:pt x="18119" y="8779"/>
                  </a:cubicBezTo>
                  <a:cubicBezTo>
                    <a:pt x="18136" y="8663"/>
                    <a:pt x="18074" y="8582"/>
                    <a:pt x="17967" y="8565"/>
                  </a:cubicBezTo>
                  <a:cubicBezTo>
                    <a:pt x="17958" y="8563"/>
                    <a:pt x="17948" y="8562"/>
                    <a:pt x="17939" y="8562"/>
                  </a:cubicBezTo>
                  <a:close/>
                  <a:moveTo>
                    <a:pt x="6604" y="8706"/>
                  </a:moveTo>
                  <a:cubicBezTo>
                    <a:pt x="6548" y="8706"/>
                    <a:pt x="6503" y="8748"/>
                    <a:pt x="6495" y="8805"/>
                  </a:cubicBezTo>
                  <a:cubicBezTo>
                    <a:pt x="6486" y="8877"/>
                    <a:pt x="6530" y="8930"/>
                    <a:pt x="6602" y="8939"/>
                  </a:cubicBezTo>
                  <a:cubicBezTo>
                    <a:pt x="6607" y="8940"/>
                    <a:pt x="6612" y="8940"/>
                    <a:pt x="6617" y="8940"/>
                  </a:cubicBezTo>
                  <a:cubicBezTo>
                    <a:pt x="6674" y="8940"/>
                    <a:pt x="6726" y="8897"/>
                    <a:pt x="6726" y="8832"/>
                  </a:cubicBezTo>
                  <a:cubicBezTo>
                    <a:pt x="6744" y="8770"/>
                    <a:pt x="6691" y="8707"/>
                    <a:pt x="6619" y="8707"/>
                  </a:cubicBezTo>
                  <a:cubicBezTo>
                    <a:pt x="6614" y="8707"/>
                    <a:pt x="6609" y="8706"/>
                    <a:pt x="6604" y="8706"/>
                  </a:cubicBezTo>
                  <a:close/>
                  <a:moveTo>
                    <a:pt x="12253" y="8641"/>
                  </a:moveTo>
                  <a:cubicBezTo>
                    <a:pt x="12180" y="8641"/>
                    <a:pt x="12139" y="8686"/>
                    <a:pt x="12124" y="8770"/>
                  </a:cubicBezTo>
                  <a:cubicBezTo>
                    <a:pt x="12115" y="8877"/>
                    <a:pt x="12150" y="8930"/>
                    <a:pt x="12258" y="8939"/>
                  </a:cubicBezTo>
                  <a:cubicBezTo>
                    <a:pt x="12272" y="8942"/>
                    <a:pt x="12285" y="8943"/>
                    <a:pt x="12297" y="8943"/>
                  </a:cubicBezTo>
                  <a:cubicBezTo>
                    <a:pt x="12370" y="8943"/>
                    <a:pt x="12412" y="8897"/>
                    <a:pt x="12427" y="8805"/>
                  </a:cubicBezTo>
                  <a:cubicBezTo>
                    <a:pt x="12436" y="8707"/>
                    <a:pt x="12391" y="8654"/>
                    <a:pt x="12293" y="8645"/>
                  </a:cubicBezTo>
                  <a:cubicBezTo>
                    <a:pt x="12279" y="8642"/>
                    <a:pt x="12266" y="8641"/>
                    <a:pt x="12253" y="8641"/>
                  </a:cubicBezTo>
                  <a:close/>
                  <a:moveTo>
                    <a:pt x="18609" y="8608"/>
                  </a:moveTo>
                  <a:cubicBezTo>
                    <a:pt x="18518" y="8608"/>
                    <a:pt x="18439" y="8669"/>
                    <a:pt x="18422" y="8770"/>
                  </a:cubicBezTo>
                  <a:cubicBezTo>
                    <a:pt x="18413" y="8823"/>
                    <a:pt x="18431" y="8859"/>
                    <a:pt x="18467" y="8904"/>
                  </a:cubicBezTo>
                  <a:cubicBezTo>
                    <a:pt x="18493" y="8948"/>
                    <a:pt x="18538" y="8975"/>
                    <a:pt x="18583" y="8975"/>
                  </a:cubicBezTo>
                  <a:cubicBezTo>
                    <a:pt x="18589" y="8975"/>
                    <a:pt x="18595" y="8976"/>
                    <a:pt x="18600" y="8976"/>
                  </a:cubicBezTo>
                  <a:cubicBezTo>
                    <a:pt x="18698" y="8976"/>
                    <a:pt x="18771" y="8907"/>
                    <a:pt x="18788" y="8814"/>
                  </a:cubicBezTo>
                  <a:cubicBezTo>
                    <a:pt x="18797" y="8761"/>
                    <a:pt x="18779" y="8716"/>
                    <a:pt x="18752" y="8681"/>
                  </a:cubicBezTo>
                  <a:cubicBezTo>
                    <a:pt x="18716" y="8636"/>
                    <a:pt x="18681" y="8609"/>
                    <a:pt x="18627" y="8609"/>
                  </a:cubicBezTo>
                  <a:cubicBezTo>
                    <a:pt x="18621" y="8609"/>
                    <a:pt x="18615" y="8608"/>
                    <a:pt x="18609" y="8608"/>
                  </a:cubicBezTo>
                  <a:close/>
                  <a:moveTo>
                    <a:pt x="12948" y="8653"/>
                  </a:moveTo>
                  <a:cubicBezTo>
                    <a:pt x="12871" y="8653"/>
                    <a:pt x="12783" y="8721"/>
                    <a:pt x="12775" y="8797"/>
                  </a:cubicBezTo>
                  <a:cubicBezTo>
                    <a:pt x="12766" y="8877"/>
                    <a:pt x="12846" y="8975"/>
                    <a:pt x="12918" y="8984"/>
                  </a:cubicBezTo>
                  <a:cubicBezTo>
                    <a:pt x="12922" y="8984"/>
                    <a:pt x="12927" y="8985"/>
                    <a:pt x="12932" y="8985"/>
                  </a:cubicBezTo>
                  <a:cubicBezTo>
                    <a:pt x="13010" y="8985"/>
                    <a:pt x="13105" y="8917"/>
                    <a:pt x="13105" y="8841"/>
                  </a:cubicBezTo>
                  <a:cubicBezTo>
                    <a:pt x="13114" y="8761"/>
                    <a:pt x="13043" y="8663"/>
                    <a:pt x="12962" y="8654"/>
                  </a:cubicBezTo>
                  <a:cubicBezTo>
                    <a:pt x="12958" y="8653"/>
                    <a:pt x="12953" y="8653"/>
                    <a:pt x="12948" y="8653"/>
                  </a:cubicBezTo>
                  <a:close/>
                  <a:moveTo>
                    <a:pt x="7279" y="8733"/>
                  </a:moveTo>
                  <a:cubicBezTo>
                    <a:pt x="7226" y="8733"/>
                    <a:pt x="7154" y="8800"/>
                    <a:pt x="7146" y="8850"/>
                  </a:cubicBezTo>
                  <a:cubicBezTo>
                    <a:pt x="7137" y="8904"/>
                    <a:pt x="7208" y="8993"/>
                    <a:pt x="7262" y="8993"/>
                  </a:cubicBezTo>
                  <a:cubicBezTo>
                    <a:pt x="7265" y="8993"/>
                    <a:pt x="7269" y="8994"/>
                    <a:pt x="7273" y="8994"/>
                  </a:cubicBezTo>
                  <a:cubicBezTo>
                    <a:pt x="7326" y="8994"/>
                    <a:pt x="7404" y="8935"/>
                    <a:pt x="7404" y="8877"/>
                  </a:cubicBezTo>
                  <a:cubicBezTo>
                    <a:pt x="7413" y="8823"/>
                    <a:pt x="7342" y="8734"/>
                    <a:pt x="7288" y="8734"/>
                  </a:cubicBezTo>
                  <a:cubicBezTo>
                    <a:pt x="7285" y="8734"/>
                    <a:pt x="7282" y="8733"/>
                    <a:pt x="7279" y="8733"/>
                  </a:cubicBezTo>
                  <a:close/>
                  <a:moveTo>
                    <a:pt x="19162" y="8663"/>
                  </a:moveTo>
                  <a:cubicBezTo>
                    <a:pt x="19153" y="8663"/>
                    <a:pt x="19145" y="8681"/>
                    <a:pt x="19127" y="8698"/>
                  </a:cubicBezTo>
                  <a:cubicBezTo>
                    <a:pt x="19082" y="8743"/>
                    <a:pt x="19100" y="8814"/>
                    <a:pt x="19091" y="8868"/>
                  </a:cubicBezTo>
                  <a:cubicBezTo>
                    <a:pt x="19127" y="8939"/>
                    <a:pt x="19162" y="9002"/>
                    <a:pt x="19261" y="9002"/>
                  </a:cubicBezTo>
                  <a:cubicBezTo>
                    <a:pt x="19274" y="9006"/>
                    <a:pt x="19287" y="9008"/>
                    <a:pt x="19299" y="9008"/>
                  </a:cubicBezTo>
                  <a:cubicBezTo>
                    <a:pt x="19358" y="9008"/>
                    <a:pt x="19402" y="8959"/>
                    <a:pt x="19439" y="8921"/>
                  </a:cubicBezTo>
                  <a:cubicBezTo>
                    <a:pt x="19448" y="8912"/>
                    <a:pt x="19448" y="8895"/>
                    <a:pt x="19439" y="8886"/>
                  </a:cubicBezTo>
                  <a:cubicBezTo>
                    <a:pt x="19421" y="8868"/>
                    <a:pt x="19403" y="8859"/>
                    <a:pt x="19385" y="8841"/>
                  </a:cubicBezTo>
                  <a:cubicBezTo>
                    <a:pt x="19332" y="8788"/>
                    <a:pt x="19269" y="8743"/>
                    <a:pt x="19216" y="8689"/>
                  </a:cubicBezTo>
                  <a:cubicBezTo>
                    <a:pt x="19198" y="8681"/>
                    <a:pt x="19180" y="8663"/>
                    <a:pt x="19162" y="8663"/>
                  </a:cubicBezTo>
                  <a:close/>
                  <a:moveTo>
                    <a:pt x="7932" y="8757"/>
                  </a:moveTo>
                  <a:cubicBezTo>
                    <a:pt x="7869" y="8757"/>
                    <a:pt x="7822" y="8799"/>
                    <a:pt x="7815" y="8868"/>
                  </a:cubicBezTo>
                  <a:cubicBezTo>
                    <a:pt x="7797" y="8948"/>
                    <a:pt x="7851" y="9011"/>
                    <a:pt x="7922" y="9020"/>
                  </a:cubicBezTo>
                  <a:cubicBezTo>
                    <a:pt x="7932" y="9022"/>
                    <a:pt x="7943" y="9023"/>
                    <a:pt x="7953" y="9023"/>
                  </a:cubicBezTo>
                  <a:cubicBezTo>
                    <a:pt x="8018" y="9023"/>
                    <a:pt x="8066" y="8974"/>
                    <a:pt x="8074" y="8912"/>
                  </a:cubicBezTo>
                  <a:cubicBezTo>
                    <a:pt x="8082" y="8832"/>
                    <a:pt x="8038" y="8770"/>
                    <a:pt x="7966" y="8761"/>
                  </a:cubicBezTo>
                  <a:cubicBezTo>
                    <a:pt x="7955" y="8758"/>
                    <a:pt x="7943" y="8757"/>
                    <a:pt x="7932" y="8757"/>
                  </a:cubicBezTo>
                  <a:close/>
                  <a:moveTo>
                    <a:pt x="13610" y="8698"/>
                  </a:moveTo>
                  <a:cubicBezTo>
                    <a:pt x="13540" y="8698"/>
                    <a:pt x="13452" y="8765"/>
                    <a:pt x="13444" y="8841"/>
                  </a:cubicBezTo>
                  <a:cubicBezTo>
                    <a:pt x="13435" y="8921"/>
                    <a:pt x="13506" y="9020"/>
                    <a:pt x="13596" y="9028"/>
                  </a:cubicBezTo>
                  <a:cubicBezTo>
                    <a:pt x="13599" y="9029"/>
                    <a:pt x="13603" y="9029"/>
                    <a:pt x="13607" y="9029"/>
                  </a:cubicBezTo>
                  <a:cubicBezTo>
                    <a:pt x="13677" y="9029"/>
                    <a:pt x="13766" y="8953"/>
                    <a:pt x="13774" y="8877"/>
                  </a:cubicBezTo>
                  <a:cubicBezTo>
                    <a:pt x="13783" y="8797"/>
                    <a:pt x="13712" y="8707"/>
                    <a:pt x="13622" y="8698"/>
                  </a:cubicBezTo>
                  <a:cubicBezTo>
                    <a:pt x="13618" y="8698"/>
                    <a:pt x="13614" y="8698"/>
                    <a:pt x="13610" y="8698"/>
                  </a:cubicBezTo>
                  <a:close/>
                  <a:moveTo>
                    <a:pt x="14273" y="8722"/>
                  </a:moveTo>
                  <a:cubicBezTo>
                    <a:pt x="14192" y="8722"/>
                    <a:pt x="14129" y="8773"/>
                    <a:pt x="14113" y="8859"/>
                  </a:cubicBezTo>
                  <a:cubicBezTo>
                    <a:pt x="14095" y="8957"/>
                    <a:pt x="14158" y="9037"/>
                    <a:pt x="14247" y="9055"/>
                  </a:cubicBezTo>
                  <a:cubicBezTo>
                    <a:pt x="14253" y="9056"/>
                    <a:pt x="14259" y="9056"/>
                    <a:pt x="14265" y="9056"/>
                  </a:cubicBezTo>
                  <a:cubicBezTo>
                    <a:pt x="14355" y="9056"/>
                    <a:pt x="14426" y="8996"/>
                    <a:pt x="14443" y="8912"/>
                  </a:cubicBezTo>
                  <a:cubicBezTo>
                    <a:pt x="14452" y="8823"/>
                    <a:pt x="14390" y="8743"/>
                    <a:pt x="14309" y="8725"/>
                  </a:cubicBezTo>
                  <a:cubicBezTo>
                    <a:pt x="14297" y="8723"/>
                    <a:pt x="14285" y="8722"/>
                    <a:pt x="14273" y="8722"/>
                  </a:cubicBezTo>
                  <a:close/>
                  <a:moveTo>
                    <a:pt x="8597" y="8802"/>
                  </a:moveTo>
                  <a:cubicBezTo>
                    <a:pt x="8533" y="8802"/>
                    <a:pt x="8491" y="8852"/>
                    <a:pt x="8475" y="8921"/>
                  </a:cubicBezTo>
                  <a:cubicBezTo>
                    <a:pt x="8466" y="8993"/>
                    <a:pt x="8511" y="9055"/>
                    <a:pt x="8600" y="9064"/>
                  </a:cubicBezTo>
                  <a:cubicBezTo>
                    <a:pt x="8606" y="9065"/>
                    <a:pt x="8612" y="9065"/>
                    <a:pt x="8618" y="9065"/>
                  </a:cubicBezTo>
                  <a:cubicBezTo>
                    <a:pt x="8681" y="9065"/>
                    <a:pt x="8734" y="9022"/>
                    <a:pt x="8743" y="8948"/>
                  </a:cubicBezTo>
                  <a:cubicBezTo>
                    <a:pt x="8752" y="8877"/>
                    <a:pt x="8707" y="8814"/>
                    <a:pt x="8627" y="8805"/>
                  </a:cubicBezTo>
                  <a:cubicBezTo>
                    <a:pt x="8616" y="8803"/>
                    <a:pt x="8606" y="8802"/>
                    <a:pt x="8597" y="8802"/>
                  </a:cubicBezTo>
                  <a:close/>
                  <a:moveTo>
                    <a:pt x="9255" y="8821"/>
                  </a:moveTo>
                  <a:cubicBezTo>
                    <a:pt x="9223" y="8821"/>
                    <a:pt x="9202" y="8835"/>
                    <a:pt x="9180" y="8850"/>
                  </a:cubicBezTo>
                  <a:cubicBezTo>
                    <a:pt x="9135" y="8877"/>
                    <a:pt x="9135" y="8912"/>
                    <a:pt x="9126" y="8948"/>
                  </a:cubicBezTo>
                  <a:cubicBezTo>
                    <a:pt x="9117" y="8984"/>
                    <a:pt x="9135" y="9011"/>
                    <a:pt x="9153" y="9046"/>
                  </a:cubicBezTo>
                  <a:cubicBezTo>
                    <a:pt x="9180" y="9082"/>
                    <a:pt x="9207" y="9082"/>
                    <a:pt x="9242" y="9091"/>
                  </a:cubicBezTo>
                  <a:cubicBezTo>
                    <a:pt x="9253" y="9093"/>
                    <a:pt x="9263" y="9094"/>
                    <a:pt x="9273" y="9094"/>
                  </a:cubicBezTo>
                  <a:cubicBezTo>
                    <a:pt x="9300" y="9094"/>
                    <a:pt x="9320" y="9084"/>
                    <a:pt x="9340" y="9064"/>
                  </a:cubicBezTo>
                  <a:cubicBezTo>
                    <a:pt x="9385" y="9046"/>
                    <a:pt x="9394" y="9011"/>
                    <a:pt x="9394" y="8966"/>
                  </a:cubicBezTo>
                  <a:cubicBezTo>
                    <a:pt x="9412" y="8930"/>
                    <a:pt x="9394" y="8904"/>
                    <a:pt x="9367" y="8877"/>
                  </a:cubicBezTo>
                  <a:cubicBezTo>
                    <a:pt x="9349" y="8832"/>
                    <a:pt x="9314" y="8832"/>
                    <a:pt x="9278" y="8823"/>
                  </a:cubicBezTo>
                  <a:cubicBezTo>
                    <a:pt x="9270" y="8822"/>
                    <a:pt x="9262" y="8821"/>
                    <a:pt x="9255" y="8821"/>
                  </a:cubicBezTo>
                  <a:close/>
                  <a:moveTo>
                    <a:pt x="14920" y="8758"/>
                  </a:moveTo>
                  <a:cubicBezTo>
                    <a:pt x="14886" y="8758"/>
                    <a:pt x="14856" y="8774"/>
                    <a:pt x="14827" y="8797"/>
                  </a:cubicBezTo>
                  <a:cubicBezTo>
                    <a:pt x="14782" y="8823"/>
                    <a:pt x="14764" y="8868"/>
                    <a:pt x="14764" y="8912"/>
                  </a:cubicBezTo>
                  <a:cubicBezTo>
                    <a:pt x="14746" y="9011"/>
                    <a:pt x="14809" y="9082"/>
                    <a:pt x="14907" y="9091"/>
                  </a:cubicBezTo>
                  <a:cubicBezTo>
                    <a:pt x="14920" y="9093"/>
                    <a:pt x="14932" y="9094"/>
                    <a:pt x="14943" y="9094"/>
                  </a:cubicBezTo>
                  <a:cubicBezTo>
                    <a:pt x="15022" y="9094"/>
                    <a:pt x="15079" y="9042"/>
                    <a:pt x="15094" y="8948"/>
                  </a:cubicBezTo>
                  <a:cubicBezTo>
                    <a:pt x="15103" y="8904"/>
                    <a:pt x="15094" y="8868"/>
                    <a:pt x="15068" y="8823"/>
                  </a:cubicBezTo>
                  <a:cubicBezTo>
                    <a:pt x="15032" y="8788"/>
                    <a:pt x="14996" y="8761"/>
                    <a:pt x="14943" y="8761"/>
                  </a:cubicBezTo>
                  <a:cubicBezTo>
                    <a:pt x="14935" y="8759"/>
                    <a:pt x="14927" y="8758"/>
                    <a:pt x="14920" y="8758"/>
                  </a:cubicBezTo>
                  <a:close/>
                  <a:moveTo>
                    <a:pt x="15585" y="8784"/>
                  </a:moveTo>
                  <a:cubicBezTo>
                    <a:pt x="15550" y="8784"/>
                    <a:pt x="15521" y="8796"/>
                    <a:pt x="15487" y="8823"/>
                  </a:cubicBezTo>
                  <a:cubicBezTo>
                    <a:pt x="15451" y="8850"/>
                    <a:pt x="15433" y="8877"/>
                    <a:pt x="15433" y="8930"/>
                  </a:cubicBezTo>
                  <a:cubicBezTo>
                    <a:pt x="15416" y="9037"/>
                    <a:pt x="15469" y="9109"/>
                    <a:pt x="15567" y="9118"/>
                  </a:cubicBezTo>
                  <a:cubicBezTo>
                    <a:pt x="15581" y="9120"/>
                    <a:pt x="15594" y="9121"/>
                    <a:pt x="15607" y="9121"/>
                  </a:cubicBezTo>
                  <a:cubicBezTo>
                    <a:pt x="15692" y="9121"/>
                    <a:pt x="15748" y="9069"/>
                    <a:pt x="15763" y="8984"/>
                  </a:cubicBezTo>
                  <a:cubicBezTo>
                    <a:pt x="15772" y="8877"/>
                    <a:pt x="15719" y="8805"/>
                    <a:pt x="15621" y="8788"/>
                  </a:cubicBezTo>
                  <a:cubicBezTo>
                    <a:pt x="15608" y="8785"/>
                    <a:pt x="15596" y="8784"/>
                    <a:pt x="15585" y="8784"/>
                  </a:cubicBezTo>
                  <a:close/>
                  <a:moveTo>
                    <a:pt x="6895" y="9058"/>
                  </a:moveTo>
                  <a:cubicBezTo>
                    <a:pt x="6890" y="9058"/>
                    <a:pt x="6887" y="9062"/>
                    <a:pt x="6887" y="9073"/>
                  </a:cubicBezTo>
                  <a:cubicBezTo>
                    <a:pt x="6878" y="9082"/>
                    <a:pt x="6896" y="9091"/>
                    <a:pt x="6905" y="9100"/>
                  </a:cubicBezTo>
                  <a:cubicBezTo>
                    <a:pt x="6941" y="9109"/>
                    <a:pt x="6976" y="9118"/>
                    <a:pt x="7021" y="9136"/>
                  </a:cubicBezTo>
                  <a:cubicBezTo>
                    <a:pt x="7021" y="9127"/>
                    <a:pt x="7030" y="9127"/>
                    <a:pt x="7039" y="9127"/>
                  </a:cubicBezTo>
                  <a:cubicBezTo>
                    <a:pt x="7039" y="9118"/>
                    <a:pt x="7030" y="9118"/>
                    <a:pt x="7030" y="9109"/>
                  </a:cubicBezTo>
                  <a:cubicBezTo>
                    <a:pt x="7008" y="9079"/>
                    <a:pt x="6973" y="9062"/>
                    <a:pt x="6937" y="9062"/>
                  </a:cubicBezTo>
                  <a:cubicBezTo>
                    <a:pt x="6929" y="9062"/>
                    <a:pt x="6921" y="9063"/>
                    <a:pt x="6914" y="9064"/>
                  </a:cubicBezTo>
                  <a:cubicBezTo>
                    <a:pt x="6909" y="9064"/>
                    <a:pt x="6901" y="9058"/>
                    <a:pt x="6895" y="9058"/>
                  </a:cubicBezTo>
                  <a:close/>
                  <a:moveTo>
                    <a:pt x="9947" y="8850"/>
                  </a:moveTo>
                  <a:cubicBezTo>
                    <a:pt x="9876" y="8850"/>
                    <a:pt x="9786" y="8921"/>
                    <a:pt x="9777" y="8984"/>
                  </a:cubicBezTo>
                  <a:cubicBezTo>
                    <a:pt x="9777" y="9046"/>
                    <a:pt x="9849" y="9136"/>
                    <a:pt x="9902" y="9153"/>
                  </a:cubicBezTo>
                  <a:cubicBezTo>
                    <a:pt x="9906" y="9154"/>
                    <a:pt x="9911" y="9154"/>
                    <a:pt x="9915" y="9154"/>
                  </a:cubicBezTo>
                  <a:cubicBezTo>
                    <a:pt x="9985" y="9154"/>
                    <a:pt x="10072" y="9087"/>
                    <a:pt x="10072" y="9020"/>
                  </a:cubicBezTo>
                  <a:cubicBezTo>
                    <a:pt x="10081" y="8957"/>
                    <a:pt x="10009" y="8859"/>
                    <a:pt x="9947" y="8850"/>
                  </a:cubicBezTo>
                  <a:close/>
                  <a:moveTo>
                    <a:pt x="10593" y="8876"/>
                  </a:moveTo>
                  <a:cubicBezTo>
                    <a:pt x="10526" y="8876"/>
                    <a:pt x="10455" y="8935"/>
                    <a:pt x="10447" y="9011"/>
                  </a:cubicBezTo>
                  <a:cubicBezTo>
                    <a:pt x="10438" y="9082"/>
                    <a:pt x="10509" y="9171"/>
                    <a:pt x="10589" y="9180"/>
                  </a:cubicBezTo>
                  <a:cubicBezTo>
                    <a:pt x="10643" y="9180"/>
                    <a:pt x="10741" y="9109"/>
                    <a:pt x="10750" y="9046"/>
                  </a:cubicBezTo>
                  <a:cubicBezTo>
                    <a:pt x="10750" y="8966"/>
                    <a:pt x="10696" y="8886"/>
                    <a:pt x="10607" y="8877"/>
                  </a:cubicBezTo>
                  <a:cubicBezTo>
                    <a:pt x="10603" y="8876"/>
                    <a:pt x="10598" y="8876"/>
                    <a:pt x="10593" y="8876"/>
                  </a:cubicBezTo>
                  <a:close/>
                  <a:moveTo>
                    <a:pt x="16281" y="8814"/>
                  </a:moveTo>
                  <a:cubicBezTo>
                    <a:pt x="16227" y="8814"/>
                    <a:pt x="16183" y="8832"/>
                    <a:pt x="16147" y="8859"/>
                  </a:cubicBezTo>
                  <a:cubicBezTo>
                    <a:pt x="16120" y="8886"/>
                    <a:pt x="16085" y="8921"/>
                    <a:pt x="16076" y="8975"/>
                  </a:cubicBezTo>
                  <a:cubicBezTo>
                    <a:pt x="16076" y="9028"/>
                    <a:pt x="16094" y="9073"/>
                    <a:pt x="16120" y="9109"/>
                  </a:cubicBezTo>
                  <a:cubicBezTo>
                    <a:pt x="16129" y="9136"/>
                    <a:pt x="16218" y="9180"/>
                    <a:pt x="16236" y="9180"/>
                  </a:cubicBezTo>
                  <a:cubicBezTo>
                    <a:pt x="16244" y="9181"/>
                    <a:pt x="16251" y="9182"/>
                    <a:pt x="16258" y="9182"/>
                  </a:cubicBezTo>
                  <a:cubicBezTo>
                    <a:pt x="16302" y="9182"/>
                    <a:pt x="16339" y="9160"/>
                    <a:pt x="16370" y="9144"/>
                  </a:cubicBezTo>
                  <a:cubicBezTo>
                    <a:pt x="16388" y="9136"/>
                    <a:pt x="16441" y="9037"/>
                    <a:pt x="16441" y="9011"/>
                  </a:cubicBezTo>
                  <a:cubicBezTo>
                    <a:pt x="16441" y="8975"/>
                    <a:pt x="16424" y="8930"/>
                    <a:pt x="16397" y="8886"/>
                  </a:cubicBezTo>
                  <a:cubicBezTo>
                    <a:pt x="16388" y="8859"/>
                    <a:pt x="16299" y="8814"/>
                    <a:pt x="16281" y="8814"/>
                  </a:cubicBezTo>
                  <a:close/>
                  <a:moveTo>
                    <a:pt x="16935" y="8840"/>
                  </a:moveTo>
                  <a:cubicBezTo>
                    <a:pt x="16842" y="8840"/>
                    <a:pt x="16753" y="8917"/>
                    <a:pt x="16745" y="9011"/>
                  </a:cubicBezTo>
                  <a:cubicBezTo>
                    <a:pt x="16745" y="9100"/>
                    <a:pt x="16798" y="9189"/>
                    <a:pt x="16905" y="9207"/>
                  </a:cubicBezTo>
                  <a:cubicBezTo>
                    <a:pt x="16915" y="9209"/>
                    <a:pt x="16924" y="9209"/>
                    <a:pt x="16933" y="9209"/>
                  </a:cubicBezTo>
                  <a:cubicBezTo>
                    <a:pt x="17021" y="9209"/>
                    <a:pt x="17102" y="9135"/>
                    <a:pt x="17111" y="9046"/>
                  </a:cubicBezTo>
                  <a:cubicBezTo>
                    <a:pt x="17119" y="8948"/>
                    <a:pt x="17066" y="8868"/>
                    <a:pt x="16950" y="8841"/>
                  </a:cubicBezTo>
                  <a:cubicBezTo>
                    <a:pt x="16945" y="8841"/>
                    <a:pt x="16940" y="8840"/>
                    <a:pt x="16935" y="8840"/>
                  </a:cubicBezTo>
                  <a:close/>
                  <a:moveTo>
                    <a:pt x="11261" y="8921"/>
                  </a:moveTo>
                  <a:cubicBezTo>
                    <a:pt x="11187" y="8921"/>
                    <a:pt x="11124" y="8980"/>
                    <a:pt x="11116" y="9055"/>
                  </a:cubicBezTo>
                  <a:cubicBezTo>
                    <a:pt x="11107" y="9127"/>
                    <a:pt x="11169" y="9207"/>
                    <a:pt x="11241" y="9216"/>
                  </a:cubicBezTo>
                  <a:cubicBezTo>
                    <a:pt x="11250" y="9218"/>
                    <a:pt x="11259" y="9219"/>
                    <a:pt x="11268" y="9219"/>
                  </a:cubicBezTo>
                  <a:cubicBezTo>
                    <a:pt x="11339" y="9219"/>
                    <a:pt x="11402" y="9162"/>
                    <a:pt x="11410" y="9091"/>
                  </a:cubicBezTo>
                  <a:cubicBezTo>
                    <a:pt x="11419" y="9011"/>
                    <a:pt x="11356" y="8930"/>
                    <a:pt x="11276" y="8921"/>
                  </a:cubicBezTo>
                  <a:cubicBezTo>
                    <a:pt x="11271" y="8921"/>
                    <a:pt x="11266" y="8921"/>
                    <a:pt x="11261" y="8921"/>
                  </a:cubicBezTo>
                  <a:close/>
                  <a:moveTo>
                    <a:pt x="11906" y="8944"/>
                  </a:moveTo>
                  <a:cubicBezTo>
                    <a:pt x="11833" y="8944"/>
                    <a:pt x="11792" y="8989"/>
                    <a:pt x="11785" y="9073"/>
                  </a:cubicBezTo>
                  <a:cubicBezTo>
                    <a:pt x="11767" y="9180"/>
                    <a:pt x="11811" y="9234"/>
                    <a:pt x="11910" y="9243"/>
                  </a:cubicBezTo>
                  <a:cubicBezTo>
                    <a:pt x="11924" y="9245"/>
                    <a:pt x="11937" y="9246"/>
                    <a:pt x="11949" y="9246"/>
                  </a:cubicBezTo>
                  <a:cubicBezTo>
                    <a:pt x="12022" y="9246"/>
                    <a:pt x="12064" y="9202"/>
                    <a:pt x="12079" y="9118"/>
                  </a:cubicBezTo>
                  <a:cubicBezTo>
                    <a:pt x="12097" y="9011"/>
                    <a:pt x="12052" y="8966"/>
                    <a:pt x="11945" y="8948"/>
                  </a:cubicBezTo>
                  <a:cubicBezTo>
                    <a:pt x="11931" y="8946"/>
                    <a:pt x="11918" y="8944"/>
                    <a:pt x="11906" y="8944"/>
                  </a:cubicBezTo>
                  <a:close/>
                  <a:moveTo>
                    <a:pt x="17599" y="8885"/>
                  </a:moveTo>
                  <a:cubicBezTo>
                    <a:pt x="17501" y="8885"/>
                    <a:pt x="17422" y="8946"/>
                    <a:pt x="17414" y="9046"/>
                  </a:cubicBezTo>
                  <a:cubicBezTo>
                    <a:pt x="17405" y="9153"/>
                    <a:pt x="17467" y="9234"/>
                    <a:pt x="17574" y="9251"/>
                  </a:cubicBezTo>
                  <a:cubicBezTo>
                    <a:pt x="17581" y="9252"/>
                    <a:pt x="17588" y="9252"/>
                    <a:pt x="17594" y="9252"/>
                  </a:cubicBezTo>
                  <a:cubicBezTo>
                    <a:pt x="17692" y="9252"/>
                    <a:pt x="17771" y="9191"/>
                    <a:pt x="17780" y="9082"/>
                  </a:cubicBezTo>
                  <a:cubicBezTo>
                    <a:pt x="17789" y="8984"/>
                    <a:pt x="17726" y="8904"/>
                    <a:pt x="17619" y="8886"/>
                  </a:cubicBezTo>
                  <a:cubicBezTo>
                    <a:pt x="17612" y="8885"/>
                    <a:pt x="17606" y="8885"/>
                    <a:pt x="17599" y="8885"/>
                  </a:cubicBezTo>
                  <a:close/>
                  <a:moveTo>
                    <a:pt x="18261" y="8910"/>
                  </a:moveTo>
                  <a:cubicBezTo>
                    <a:pt x="18219" y="8910"/>
                    <a:pt x="18184" y="8926"/>
                    <a:pt x="18154" y="8948"/>
                  </a:cubicBezTo>
                  <a:cubicBezTo>
                    <a:pt x="18110" y="8984"/>
                    <a:pt x="18083" y="9020"/>
                    <a:pt x="18083" y="9073"/>
                  </a:cubicBezTo>
                  <a:cubicBezTo>
                    <a:pt x="18074" y="9118"/>
                    <a:pt x="18083" y="9162"/>
                    <a:pt x="18119" y="9207"/>
                  </a:cubicBezTo>
                  <a:cubicBezTo>
                    <a:pt x="18145" y="9243"/>
                    <a:pt x="18190" y="9269"/>
                    <a:pt x="18244" y="9278"/>
                  </a:cubicBezTo>
                  <a:cubicBezTo>
                    <a:pt x="18253" y="9280"/>
                    <a:pt x="18262" y="9281"/>
                    <a:pt x="18270" y="9281"/>
                  </a:cubicBezTo>
                  <a:cubicBezTo>
                    <a:pt x="18310" y="9281"/>
                    <a:pt x="18341" y="9265"/>
                    <a:pt x="18377" y="9243"/>
                  </a:cubicBezTo>
                  <a:cubicBezTo>
                    <a:pt x="18413" y="9207"/>
                    <a:pt x="18449" y="9171"/>
                    <a:pt x="18440" y="9118"/>
                  </a:cubicBezTo>
                  <a:cubicBezTo>
                    <a:pt x="18458" y="9064"/>
                    <a:pt x="18440" y="9028"/>
                    <a:pt x="18413" y="8984"/>
                  </a:cubicBezTo>
                  <a:cubicBezTo>
                    <a:pt x="18377" y="8939"/>
                    <a:pt x="18342" y="8921"/>
                    <a:pt x="18288" y="8912"/>
                  </a:cubicBezTo>
                  <a:cubicBezTo>
                    <a:pt x="18279" y="8911"/>
                    <a:pt x="18269" y="8910"/>
                    <a:pt x="18261" y="8910"/>
                  </a:cubicBezTo>
                  <a:close/>
                  <a:moveTo>
                    <a:pt x="12623" y="8975"/>
                  </a:moveTo>
                  <a:cubicBezTo>
                    <a:pt x="12588" y="8984"/>
                    <a:pt x="12543" y="8984"/>
                    <a:pt x="12507" y="9011"/>
                  </a:cubicBezTo>
                  <a:cubicBezTo>
                    <a:pt x="12463" y="9037"/>
                    <a:pt x="12454" y="9082"/>
                    <a:pt x="12427" y="9118"/>
                  </a:cubicBezTo>
                  <a:cubicBezTo>
                    <a:pt x="12436" y="9153"/>
                    <a:pt x="12445" y="9189"/>
                    <a:pt x="12463" y="9225"/>
                  </a:cubicBezTo>
                  <a:cubicBezTo>
                    <a:pt x="12481" y="9269"/>
                    <a:pt x="12534" y="9278"/>
                    <a:pt x="12570" y="9305"/>
                  </a:cubicBezTo>
                  <a:cubicBezTo>
                    <a:pt x="12605" y="9287"/>
                    <a:pt x="12650" y="9296"/>
                    <a:pt x="12686" y="9269"/>
                  </a:cubicBezTo>
                  <a:cubicBezTo>
                    <a:pt x="12730" y="9243"/>
                    <a:pt x="12748" y="9198"/>
                    <a:pt x="12757" y="9162"/>
                  </a:cubicBezTo>
                  <a:cubicBezTo>
                    <a:pt x="12766" y="9127"/>
                    <a:pt x="12739" y="9091"/>
                    <a:pt x="12730" y="9055"/>
                  </a:cubicBezTo>
                  <a:cubicBezTo>
                    <a:pt x="12712" y="9011"/>
                    <a:pt x="12659" y="9002"/>
                    <a:pt x="12623" y="8975"/>
                  </a:cubicBezTo>
                  <a:close/>
                  <a:moveTo>
                    <a:pt x="18904" y="8945"/>
                  </a:moveTo>
                  <a:cubicBezTo>
                    <a:pt x="18892" y="8945"/>
                    <a:pt x="18880" y="8946"/>
                    <a:pt x="18868" y="8948"/>
                  </a:cubicBezTo>
                  <a:cubicBezTo>
                    <a:pt x="18832" y="8948"/>
                    <a:pt x="18806" y="8966"/>
                    <a:pt x="18779" y="8993"/>
                  </a:cubicBezTo>
                  <a:cubicBezTo>
                    <a:pt x="18761" y="9020"/>
                    <a:pt x="18725" y="9046"/>
                    <a:pt x="18734" y="9091"/>
                  </a:cubicBezTo>
                  <a:cubicBezTo>
                    <a:pt x="18734" y="9100"/>
                    <a:pt x="18734" y="9109"/>
                    <a:pt x="18725" y="9118"/>
                  </a:cubicBezTo>
                  <a:cubicBezTo>
                    <a:pt x="18716" y="9171"/>
                    <a:pt x="18734" y="9216"/>
                    <a:pt x="18761" y="9251"/>
                  </a:cubicBezTo>
                  <a:cubicBezTo>
                    <a:pt x="18785" y="9283"/>
                    <a:pt x="18816" y="9315"/>
                    <a:pt x="18861" y="9315"/>
                  </a:cubicBezTo>
                  <a:cubicBezTo>
                    <a:pt x="18866" y="9315"/>
                    <a:pt x="18871" y="9315"/>
                    <a:pt x="18877" y="9314"/>
                  </a:cubicBezTo>
                  <a:lnTo>
                    <a:pt x="18895" y="9314"/>
                  </a:lnTo>
                  <a:cubicBezTo>
                    <a:pt x="18911" y="9320"/>
                    <a:pt x="18927" y="9323"/>
                    <a:pt x="18941" y="9323"/>
                  </a:cubicBezTo>
                  <a:cubicBezTo>
                    <a:pt x="18991" y="9323"/>
                    <a:pt x="19032" y="9291"/>
                    <a:pt x="19073" y="9243"/>
                  </a:cubicBezTo>
                  <a:cubicBezTo>
                    <a:pt x="19082" y="9234"/>
                    <a:pt x="19082" y="9225"/>
                    <a:pt x="19082" y="9216"/>
                  </a:cubicBezTo>
                  <a:cubicBezTo>
                    <a:pt x="19091" y="9180"/>
                    <a:pt x="19091" y="9153"/>
                    <a:pt x="19100" y="9127"/>
                  </a:cubicBezTo>
                  <a:cubicBezTo>
                    <a:pt x="19109" y="9082"/>
                    <a:pt x="19082" y="9046"/>
                    <a:pt x="19064" y="9011"/>
                  </a:cubicBezTo>
                  <a:cubicBezTo>
                    <a:pt x="19046" y="8993"/>
                    <a:pt x="19029" y="8975"/>
                    <a:pt x="19002" y="8966"/>
                  </a:cubicBezTo>
                  <a:cubicBezTo>
                    <a:pt x="18969" y="8953"/>
                    <a:pt x="18937" y="8945"/>
                    <a:pt x="18904" y="8945"/>
                  </a:cubicBezTo>
                  <a:close/>
                  <a:moveTo>
                    <a:pt x="13252" y="9001"/>
                  </a:moveTo>
                  <a:cubicBezTo>
                    <a:pt x="13174" y="9001"/>
                    <a:pt x="13087" y="9069"/>
                    <a:pt x="13078" y="9144"/>
                  </a:cubicBezTo>
                  <a:cubicBezTo>
                    <a:pt x="13069" y="9225"/>
                    <a:pt x="13150" y="9323"/>
                    <a:pt x="13230" y="9332"/>
                  </a:cubicBezTo>
                  <a:cubicBezTo>
                    <a:pt x="13310" y="9332"/>
                    <a:pt x="13408" y="9260"/>
                    <a:pt x="13408" y="9189"/>
                  </a:cubicBezTo>
                  <a:cubicBezTo>
                    <a:pt x="13417" y="9100"/>
                    <a:pt x="13346" y="9002"/>
                    <a:pt x="13266" y="9002"/>
                  </a:cubicBezTo>
                  <a:cubicBezTo>
                    <a:pt x="13261" y="9001"/>
                    <a:pt x="13256" y="9001"/>
                    <a:pt x="13252" y="9001"/>
                  </a:cubicBezTo>
                  <a:close/>
                  <a:moveTo>
                    <a:pt x="7621" y="9081"/>
                  </a:moveTo>
                  <a:cubicBezTo>
                    <a:pt x="7617" y="9081"/>
                    <a:pt x="7614" y="9081"/>
                    <a:pt x="7610" y="9082"/>
                  </a:cubicBezTo>
                  <a:cubicBezTo>
                    <a:pt x="7583" y="9082"/>
                    <a:pt x="7538" y="9082"/>
                    <a:pt x="7520" y="9109"/>
                  </a:cubicBezTo>
                  <a:cubicBezTo>
                    <a:pt x="7494" y="9127"/>
                    <a:pt x="7467" y="9162"/>
                    <a:pt x="7467" y="9198"/>
                  </a:cubicBezTo>
                  <a:cubicBezTo>
                    <a:pt x="7467" y="9234"/>
                    <a:pt x="7485" y="9260"/>
                    <a:pt x="7494" y="9296"/>
                  </a:cubicBezTo>
                  <a:cubicBezTo>
                    <a:pt x="7494" y="9296"/>
                    <a:pt x="7585" y="9342"/>
                    <a:pt x="7599" y="9342"/>
                  </a:cubicBezTo>
                  <a:cubicBezTo>
                    <a:pt x="7600" y="9342"/>
                    <a:pt x="7601" y="9341"/>
                    <a:pt x="7601" y="9341"/>
                  </a:cubicBezTo>
                  <a:cubicBezTo>
                    <a:pt x="7627" y="9332"/>
                    <a:pt x="7663" y="9332"/>
                    <a:pt x="7681" y="9314"/>
                  </a:cubicBezTo>
                  <a:cubicBezTo>
                    <a:pt x="7699" y="9287"/>
                    <a:pt x="7726" y="9269"/>
                    <a:pt x="7726" y="9234"/>
                  </a:cubicBezTo>
                  <a:cubicBezTo>
                    <a:pt x="7735" y="9189"/>
                    <a:pt x="7708" y="9162"/>
                    <a:pt x="7699" y="9127"/>
                  </a:cubicBezTo>
                  <a:cubicBezTo>
                    <a:pt x="7666" y="9118"/>
                    <a:pt x="7656" y="9081"/>
                    <a:pt x="7621" y="9081"/>
                  </a:cubicBezTo>
                  <a:close/>
                  <a:moveTo>
                    <a:pt x="19525" y="8974"/>
                  </a:moveTo>
                  <a:cubicBezTo>
                    <a:pt x="19516" y="8974"/>
                    <a:pt x="19508" y="8977"/>
                    <a:pt x="19501" y="8984"/>
                  </a:cubicBezTo>
                  <a:cubicBezTo>
                    <a:pt x="19457" y="9011"/>
                    <a:pt x="19412" y="9037"/>
                    <a:pt x="19403" y="9100"/>
                  </a:cubicBezTo>
                  <a:cubicBezTo>
                    <a:pt x="19403" y="9109"/>
                    <a:pt x="19385" y="9127"/>
                    <a:pt x="19385" y="9127"/>
                  </a:cubicBezTo>
                  <a:cubicBezTo>
                    <a:pt x="19394" y="9207"/>
                    <a:pt x="19394" y="9278"/>
                    <a:pt x="19466" y="9314"/>
                  </a:cubicBezTo>
                  <a:cubicBezTo>
                    <a:pt x="19501" y="9332"/>
                    <a:pt x="19537" y="9359"/>
                    <a:pt x="19555" y="9359"/>
                  </a:cubicBezTo>
                  <a:cubicBezTo>
                    <a:pt x="19591" y="9350"/>
                    <a:pt x="19635" y="9359"/>
                    <a:pt x="19662" y="9341"/>
                  </a:cubicBezTo>
                  <a:cubicBezTo>
                    <a:pt x="19698" y="9323"/>
                    <a:pt x="19724" y="9305"/>
                    <a:pt x="19742" y="9269"/>
                  </a:cubicBezTo>
                  <a:cubicBezTo>
                    <a:pt x="19751" y="9243"/>
                    <a:pt x="19769" y="9216"/>
                    <a:pt x="19778" y="9189"/>
                  </a:cubicBezTo>
                  <a:cubicBezTo>
                    <a:pt x="19778" y="9189"/>
                    <a:pt x="19769" y="9171"/>
                    <a:pt x="19769" y="9162"/>
                  </a:cubicBezTo>
                  <a:cubicBezTo>
                    <a:pt x="19707" y="9109"/>
                    <a:pt x="19635" y="9046"/>
                    <a:pt x="19573" y="8993"/>
                  </a:cubicBezTo>
                  <a:cubicBezTo>
                    <a:pt x="19556" y="8982"/>
                    <a:pt x="19540" y="8974"/>
                    <a:pt x="19525" y="8974"/>
                  </a:cubicBezTo>
                  <a:close/>
                  <a:moveTo>
                    <a:pt x="13905" y="9045"/>
                  </a:moveTo>
                  <a:cubicBezTo>
                    <a:pt x="13819" y="9045"/>
                    <a:pt x="13764" y="9097"/>
                    <a:pt x="13747" y="9180"/>
                  </a:cubicBezTo>
                  <a:cubicBezTo>
                    <a:pt x="13738" y="9269"/>
                    <a:pt x="13792" y="9359"/>
                    <a:pt x="13890" y="9376"/>
                  </a:cubicBezTo>
                  <a:cubicBezTo>
                    <a:pt x="13896" y="9377"/>
                    <a:pt x="13901" y="9377"/>
                    <a:pt x="13907" y="9377"/>
                  </a:cubicBezTo>
                  <a:cubicBezTo>
                    <a:pt x="13990" y="9377"/>
                    <a:pt x="14069" y="9317"/>
                    <a:pt x="14077" y="9225"/>
                  </a:cubicBezTo>
                  <a:cubicBezTo>
                    <a:pt x="14086" y="9127"/>
                    <a:pt x="14024" y="9046"/>
                    <a:pt x="13926" y="9046"/>
                  </a:cubicBezTo>
                  <a:cubicBezTo>
                    <a:pt x="13919" y="9046"/>
                    <a:pt x="13912" y="9045"/>
                    <a:pt x="13905" y="9045"/>
                  </a:cubicBezTo>
                  <a:close/>
                  <a:moveTo>
                    <a:pt x="8241" y="9117"/>
                  </a:moveTo>
                  <a:cubicBezTo>
                    <a:pt x="8172" y="9117"/>
                    <a:pt x="8126" y="9160"/>
                    <a:pt x="8118" y="9234"/>
                  </a:cubicBezTo>
                  <a:cubicBezTo>
                    <a:pt x="8100" y="9314"/>
                    <a:pt x="8154" y="9376"/>
                    <a:pt x="8225" y="9385"/>
                  </a:cubicBezTo>
                  <a:cubicBezTo>
                    <a:pt x="8232" y="9386"/>
                    <a:pt x="8239" y="9386"/>
                    <a:pt x="8245" y="9386"/>
                  </a:cubicBezTo>
                  <a:cubicBezTo>
                    <a:pt x="8316" y="9386"/>
                    <a:pt x="8369" y="9343"/>
                    <a:pt x="8377" y="9269"/>
                  </a:cubicBezTo>
                  <a:cubicBezTo>
                    <a:pt x="8386" y="9189"/>
                    <a:pt x="8341" y="9127"/>
                    <a:pt x="8261" y="9118"/>
                  </a:cubicBezTo>
                  <a:cubicBezTo>
                    <a:pt x="8254" y="9117"/>
                    <a:pt x="8248" y="9117"/>
                    <a:pt x="8241" y="9117"/>
                  </a:cubicBezTo>
                  <a:close/>
                  <a:moveTo>
                    <a:pt x="14583" y="9063"/>
                  </a:moveTo>
                  <a:cubicBezTo>
                    <a:pt x="14496" y="9063"/>
                    <a:pt x="14433" y="9116"/>
                    <a:pt x="14416" y="9207"/>
                  </a:cubicBezTo>
                  <a:cubicBezTo>
                    <a:pt x="14399" y="9314"/>
                    <a:pt x="14452" y="9385"/>
                    <a:pt x="14559" y="9394"/>
                  </a:cubicBezTo>
                  <a:cubicBezTo>
                    <a:pt x="14573" y="9396"/>
                    <a:pt x="14586" y="9398"/>
                    <a:pt x="14598" y="9398"/>
                  </a:cubicBezTo>
                  <a:cubicBezTo>
                    <a:pt x="14681" y="9398"/>
                    <a:pt x="14731" y="9345"/>
                    <a:pt x="14746" y="9251"/>
                  </a:cubicBezTo>
                  <a:cubicBezTo>
                    <a:pt x="14764" y="9153"/>
                    <a:pt x="14702" y="9082"/>
                    <a:pt x="14604" y="9064"/>
                  </a:cubicBezTo>
                  <a:cubicBezTo>
                    <a:pt x="14597" y="9063"/>
                    <a:pt x="14590" y="9063"/>
                    <a:pt x="14583" y="9063"/>
                  </a:cubicBezTo>
                  <a:close/>
                  <a:moveTo>
                    <a:pt x="8907" y="9142"/>
                  </a:moveTo>
                  <a:cubicBezTo>
                    <a:pt x="8876" y="9142"/>
                    <a:pt x="8854" y="9157"/>
                    <a:pt x="8832" y="9171"/>
                  </a:cubicBezTo>
                  <a:cubicBezTo>
                    <a:pt x="8787" y="9198"/>
                    <a:pt x="8787" y="9234"/>
                    <a:pt x="8778" y="9269"/>
                  </a:cubicBezTo>
                  <a:cubicBezTo>
                    <a:pt x="8769" y="9305"/>
                    <a:pt x="8787" y="9332"/>
                    <a:pt x="8805" y="9367"/>
                  </a:cubicBezTo>
                  <a:cubicBezTo>
                    <a:pt x="8832" y="9403"/>
                    <a:pt x="8859" y="9403"/>
                    <a:pt x="8894" y="9412"/>
                  </a:cubicBezTo>
                  <a:cubicBezTo>
                    <a:pt x="8905" y="9414"/>
                    <a:pt x="8915" y="9415"/>
                    <a:pt x="8925" y="9415"/>
                  </a:cubicBezTo>
                  <a:cubicBezTo>
                    <a:pt x="8952" y="9415"/>
                    <a:pt x="8972" y="9405"/>
                    <a:pt x="8992" y="9385"/>
                  </a:cubicBezTo>
                  <a:cubicBezTo>
                    <a:pt x="9037" y="9367"/>
                    <a:pt x="9046" y="9332"/>
                    <a:pt x="9046" y="9287"/>
                  </a:cubicBezTo>
                  <a:cubicBezTo>
                    <a:pt x="9064" y="9251"/>
                    <a:pt x="9046" y="9225"/>
                    <a:pt x="9028" y="9198"/>
                  </a:cubicBezTo>
                  <a:cubicBezTo>
                    <a:pt x="9001" y="9153"/>
                    <a:pt x="8966" y="9153"/>
                    <a:pt x="8930" y="9144"/>
                  </a:cubicBezTo>
                  <a:cubicBezTo>
                    <a:pt x="8922" y="9143"/>
                    <a:pt x="8914" y="9142"/>
                    <a:pt x="8907" y="9142"/>
                  </a:cubicBezTo>
                  <a:close/>
                  <a:moveTo>
                    <a:pt x="15250" y="9108"/>
                  </a:moveTo>
                  <a:cubicBezTo>
                    <a:pt x="15157" y="9108"/>
                    <a:pt x="15102" y="9160"/>
                    <a:pt x="15085" y="9251"/>
                  </a:cubicBezTo>
                  <a:cubicBezTo>
                    <a:pt x="15077" y="9305"/>
                    <a:pt x="15085" y="9341"/>
                    <a:pt x="15112" y="9376"/>
                  </a:cubicBezTo>
                  <a:cubicBezTo>
                    <a:pt x="15139" y="9412"/>
                    <a:pt x="15175" y="9439"/>
                    <a:pt x="15219" y="9439"/>
                  </a:cubicBezTo>
                  <a:cubicBezTo>
                    <a:pt x="15233" y="9441"/>
                    <a:pt x="15246" y="9442"/>
                    <a:pt x="15259" y="9442"/>
                  </a:cubicBezTo>
                  <a:cubicBezTo>
                    <a:pt x="15344" y="9442"/>
                    <a:pt x="15400" y="9391"/>
                    <a:pt x="15416" y="9305"/>
                  </a:cubicBezTo>
                  <a:cubicBezTo>
                    <a:pt x="15424" y="9198"/>
                    <a:pt x="15371" y="9127"/>
                    <a:pt x="15273" y="9109"/>
                  </a:cubicBezTo>
                  <a:cubicBezTo>
                    <a:pt x="15265" y="9108"/>
                    <a:pt x="15258" y="9108"/>
                    <a:pt x="15250" y="9108"/>
                  </a:cubicBezTo>
                  <a:close/>
                  <a:moveTo>
                    <a:pt x="9579" y="9178"/>
                  </a:moveTo>
                  <a:cubicBezTo>
                    <a:pt x="9548" y="9178"/>
                    <a:pt x="9514" y="9192"/>
                    <a:pt x="9492" y="9207"/>
                  </a:cubicBezTo>
                  <a:cubicBezTo>
                    <a:pt x="9465" y="9225"/>
                    <a:pt x="9438" y="9269"/>
                    <a:pt x="9438" y="9296"/>
                  </a:cubicBezTo>
                  <a:cubicBezTo>
                    <a:pt x="9430" y="9332"/>
                    <a:pt x="9447" y="9376"/>
                    <a:pt x="9465" y="9403"/>
                  </a:cubicBezTo>
                  <a:cubicBezTo>
                    <a:pt x="9483" y="9439"/>
                    <a:pt x="9528" y="9457"/>
                    <a:pt x="9554" y="9466"/>
                  </a:cubicBezTo>
                  <a:cubicBezTo>
                    <a:pt x="9561" y="9467"/>
                    <a:pt x="9568" y="9468"/>
                    <a:pt x="9575" y="9468"/>
                  </a:cubicBezTo>
                  <a:cubicBezTo>
                    <a:pt x="9606" y="9468"/>
                    <a:pt x="9641" y="9453"/>
                    <a:pt x="9670" y="9439"/>
                  </a:cubicBezTo>
                  <a:cubicBezTo>
                    <a:pt x="9697" y="9412"/>
                    <a:pt x="9706" y="9376"/>
                    <a:pt x="9733" y="9341"/>
                  </a:cubicBezTo>
                  <a:cubicBezTo>
                    <a:pt x="9724" y="9305"/>
                    <a:pt x="9715" y="9260"/>
                    <a:pt x="9697" y="9234"/>
                  </a:cubicBezTo>
                  <a:cubicBezTo>
                    <a:pt x="9670" y="9207"/>
                    <a:pt x="9635" y="9180"/>
                    <a:pt x="9599" y="9180"/>
                  </a:cubicBezTo>
                  <a:cubicBezTo>
                    <a:pt x="9593" y="9178"/>
                    <a:pt x="9586" y="9178"/>
                    <a:pt x="9579" y="9178"/>
                  </a:cubicBezTo>
                  <a:close/>
                  <a:moveTo>
                    <a:pt x="15942" y="9118"/>
                  </a:moveTo>
                  <a:cubicBezTo>
                    <a:pt x="15929" y="9127"/>
                    <a:pt x="15913" y="9127"/>
                    <a:pt x="15898" y="9127"/>
                  </a:cubicBezTo>
                  <a:cubicBezTo>
                    <a:pt x="15884" y="9127"/>
                    <a:pt x="15871" y="9127"/>
                    <a:pt x="15862" y="9136"/>
                  </a:cubicBezTo>
                  <a:cubicBezTo>
                    <a:pt x="15835" y="9153"/>
                    <a:pt x="15799" y="9171"/>
                    <a:pt x="15781" y="9189"/>
                  </a:cubicBezTo>
                  <a:cubicBezTo>
                    <a:pt x="15746" y="9216"/>
                    <a:pt x="15772" y="9260"/>
                    <a:pt x="15737" y="9269"/>
                  </a:cubicBezTo>
                  <a:cubicBezTo>
                    <a:pt x="15746" y="9314"/>
                    <a:pt x="15746" y="9367"/>
                    <a:pt x="15763" y="9403"/>
                  </a:cubicBezTo>
                  <a:cubicBezTo>
                    <a:pt x="15799" y="9448"/>
                    <a:pt x="15844" y="9466"/>
                    <a:pt x="15879" y="9474"/>
                  </a:cubicBezTo>
                  <a:cubicBezTo>
                    <a:pt x="15903" y="9474"/>
                    <a:pt x="15923" y="9478"/>
                    <a:pt x="15942" y="9478"/>
                  </a:cubicBezTo>
                  <a:cubicBezTo>
                    <a:pt x="15951" y="9478"/>
                    <a:pt x="15960" y="9477"/>
                    <a:pt x="15969" y="9474"/>
                  </a:cubicBezTo>
                  <a:cubicBezTo>
                    <a:pt x="15987" y="9474"/>
                    <a:pt x="16004" y="9466"/>
                    <a:pt x="16022" y="9448"/>
                  </a:cubicBezTo>
                  <a:cubicBezTo>
                    <a:pt x="16040" y="9439"/>
                    <a:pt x="16049" y="9421"/>
                    <a:pt x="16067" y="9403"/>
                  </a:cubicBezTo>
                  <a:cubicBezTo>
                    <a:pt x="16085" y="9385"/>
                    <a:pt x="16067" y="9350"/>
                    <a:pt x="16094" y="9332"/>
                  </a:cubicBezTo>
                  <a:cubicBezTo>
                    <a:pt x="16085" y="9287"/>
                    <a:pt x="16094" y="9243"/>
                    <a:pt x="16067" y="9198"/>
                  </a:cubicBezTo>
                  <a:cubicBezTo>
                    <a:pt x="16031" y="9153"/>
                    <a:pt x="15987" y="9144"/>
                    <a:pt x="15942" y="9118"/>
                  </a:cubicBezTo>
                  <a:close/>
                  <a:moveTo>
                    <a:pt x="7886" y="9421"/>
                  </a:moveTo>
                  <a:cubicBezTo>
                    <a:pt x="7886" y="9421"/>
                    <a:pt x="7877" y="9430"/>
                    <a:pt x="7868" y="9430"/>
                  </a:cubicBezTo>
                  <a:cubicBezTo>
                    <a:pt x="7877" y="9430"/>
                    <a:pt x="7877" y="9439"/>
                    <a:pt x="7877" y="9439"/>
                  </a:cubicBezTo>
                  <a:cubicBezTo>
                    <a:pt x="7922" y="9457"/>
                    <a:pt x="7958" y="9483"/>
                    <a:pt x="8002" y="9483"/>
                  </a:cubicBezTo>
                  <a:lnTo>
                    <a:pt x="8011" y="9483"/>
                  </a:lnTo>
                  <a:cubicBezTo>
                    <a:pt x="8011" y="9483"/>
                    <a:pt x="8011" y="9474"/>
                    <a:pt x="8011" y="9474"/>
                  </a:cubicBezTo>
                  <a:cubicBezTo>
                    <a:pt x="7984" y="9439"/>
                    <a:pt x="7949" y="9430"/>
                    <a:pt x="7913" y="9421"/>
                  </a:cubicBezTo>
                  <a:close/>
                  <a:moveTo>
                    <a:pt x="8011" y="9492"/>
                  </a:moveTo>
                  <a:cubicBezTo>
                    <a:pt x="8011" y="9501"/>
                    <a:pt x="8020" y="9501"/>
                    <a:pt x="8020" y="9501"/>
                  </a:cubicBezTo>
                  <a:lnTo>
                    <a:pt x="8029" y="9501"/>
                  </a:lnTo>
                  <a:cubicBezTo>
                    <a:pt x="8020" y="9492"/>
                    <a:pt x="8020" y="9492"/>
                    <a:pt x="8020" y="9492"/>
                  </a:cubicBezTo>
                  <a:close/>
                  <a:moveTo>
                    <a:pt x="10249" y="9195"/>
                  </a:moveTo>
                  <a:cubicBezTo>
                    <a:pt x="10179" y="9195"/>
                    <a:pt x="10114" y="9252"/>
                    <a:pt x="10099" y="9323"/>
                  </a:cubicBezTo>
                  <a:cubicBezTo>
                    <a:pt x="10090" y="9403"/>
                    <a:pt x="10143" y="9483"/>
                    <a:pt x="10232" y="9501"/>
                  </a:cubicBezTo>
                  <a:cubicBezTo>
                    <a:pt x="10259" y="9492"/>
                    <a:pt x="10295" y="9492"/>
                    <a:pt x="10331" y="9474"/>
                  </a:cubicBezTo>
                  <a:cubicBezTo>
                    <a:pt x="10366" y="9448"/>
                    <a:pt x="10384" y="9412"/>
                    <a:pt x="10393" y="9367"/>
                  </a:cubicBezTo>
                  <a:cubicBezTo>
                    <a:pt x="10402" y="9359"/>
                    <a:pt x="10384" y="9278"/>
                    <a:pt x="10375" y="9269"/>
                  </a:cubicBezTo>
                  <a:cubicBezTo>
                    <a:pt x="10357" y="9234"/>
                    <a:pt x="10313" y="9216"/>
                    <a:pt x="10277" y="9198"/>
                  </a:cubicBezTo>
                  <a:cubicBezTo>
                    <a:pt x="10268" y="9196"/>
                    <a:pt x="10258" y="9195"/>
                    <a:pt x="10249" y="9195"/>
                  </a:cubicBezTo>
                  <a:close/>
                  <a:moveTo>
                    <a:pt x="16576" y="9168"/>
                  </a:moveTo>
                  <a:cubicBezTo>
                    <a:pt x="16541" y="9168"/>
                    <a:pt x="16504" y="9178"/>
                    <a:pt x="16477" y="9198"/>
                  </a:cubicBezTo>
                  <a:cubicBezTo>
                    <a:pt x="16433" y="9225"/>
                    <a:pt x="16424" y="9278"/>
                    <a:pt x="16406" y="9314"/>
                  </a:cubicBezTo>
                  <a:cubicBezTo>
                    <a:pt x="16388" y="9341"/>
                    <a:pt x="16415" y="9430"/>
                    <a:pt x="16433" y="9448"/>
                  </a:cubicBezTo>
                  <a:cubicBezTo>
                    <a:pt x="16459" y="9492"/>
                    <a:pt x="16513" y="9501"/>
                    <a:pt x="16557" y="9528"/>
                  </a:cubicBezTo>
                  <a:cubicBezTo>
                    <a:pt x="16602" y="9519"/>
                    <a:pt x="16647" y="9519"/>
                    <a:pt x="16691" y="9492"/>
                  </a:cubicBezTo>
                  <a:cubicBezTo>
                    <a:pt x="16727" y="9466"/>
                    <a:pt x="16745" y="9421"/>
                    <a:pt x="16763" y="9376"/>
                  </a:cubicBezTo>
                  <a:cubicBezTo>
                    <a:pt x="16772" y="9350"/>
                    <a:pt x="16745" y="9260"/>
                    <a:pt x="16727" y="9243"/>
                  </a:cubicBezTo>
                  <a:cubicBezTo>
                    <a:pt x="16700" y="9198"/>
                    <a:pt x="16656" y="9171"/>
                    <a:pt x="16611" y="9171"/>
                  </a:cubicBezTo>
                  <a:cubicBezTo>
                    <a:pt x="16600" y="9169"/>
                    <a:pt x="16588" y="9168"/>
                    <a:pt x="16576" y="9168"/>
                  </a:cubicBezTo>
                  <a:close/>
                  <a:moveTo>
                    <a:pt x="10922" y="9242"/>
                  </a:moveTo>
                  <a:cubicBezTo>
                    <a:pt x="10847" y="9242"/>
                    <a:pt x="10776" y="9301"/>
                    <a:pt x="10768" y="9376"/>
                  </a:cubicBezTo>
                  <a:cubicBezTo>
                    <a:pt x="10759" y="9448"/>
                    <a:pt x="10812" y="9528"/>
                    <a:pt x="10902" y="9537"/>
                  </a:cubicBezTo>
                  <a:cubicBezTo>
                    <a:pt x="10907" y="9538"/>
                    <a:pt x="10913" y="9538"/>
                    <a:pt x="10919" y="9538"/>
                  </a:cubicBezTo>
                  <a:cubicBezTo>
                    <a:pt x="10992" y="9538"/>
                    <a:pt x="11054" y="9486"/>
                    <a:pt x="11062" y="9403"/>
                  </a:cubicBezTo>
                  <a:cubicBezTo>
                    <a:pt x="11071" y="9332"/>
                    <a:pt x="11009" y="9251"/>
                    <a:pt x="10937" y="9243"/>
                  </a:cubicBezTo>
                  <a:cubicBezTo>
                    <a:pt x="10932" y="9242"/>
                    <a:pt x="10927" y="9242"/>
                    <a:pt x="10922" y="9242"/>
                  </a:cubicBezTo>
                  <a:close/>
                  <a:moveTo>
                    <a:pt x="17251" y="9188"/>
                  </a:moveTo>
                  <a:cubicBezTo>
                    <a:pt x="17153" y="9188"/>
                    <a:pt x="17074" y="9250"/>
                    <a:pt x="17066" y="9359"/>
                  </a:cubicBezTo>
                  <a:cubicBezTo>
                    <a:pt x="17057" y="9457"/>
                    <a:pt x="17119" y="9537"/>
                    <a:pt x="17227" y="9555"/>
                  </a:cubicBezTo>
                  <a:cubicBezTo>
                    <a:pt x="17233" y="9555"/>
                    <a:pt x="17240" y="9556"/>
                    <a:pt x="17247" y="9556"/>
                  </a:cubicBezTo>
                  <a:cubicBezTo>
                    <a:pt x="17345" y="9556"/>
                    <a:pt x="17423" y="9494"/>
                    <a:pt x="17432" y="9385"/>
                  </a:cubicBezTo>
                  <a:cubicBezTo>
                    <a:pt x="17441" y="9287"/>
                    <a:pt x="17378" y="9207"/>
                    <a:pt x="17271" y="9189"/>
                  </a:cubicBezTo>
                  <a:cubicBezTo>
                    <a:pt x="17264" y="9188"/>
                    <a:pt x="17258" y="9188"/>
                    <a:pt x="17251" y="9188"/>
                  </a:cubicBezTo>
                  <a:close/>
                  <a:moveTo>
                    <a:pt x="11563" y="9265"/>
                  </a:moveTo>
                  <a:cubicBezTo>
                    <a:pt x="11485" y="9265"/>
                    <a:pt x="11444" y="9310"/>
                    <a:pt x="11437" y="9394"/>
                  </a:cubicBezTo>
                  <a:cubicBezTo>
                    <a:pt x="11419" y="9501"/>
                    <a:pt x="11464" y="9555"/>
                    <a:pt x="11562" y="9564"/>
                  </a:cubicBezTo>
                  <a:cubicBezTo>
                    <a:pt x="11577" y="9566"/>
                    <a:pt x="11591" y="9568"/>
                    <a:pt x="11604" y="9568"/>
                  </a:cubicBezTo>
                  <a:cubicBezTo>
                    <a:pt x="11681" y="9568"/>
                    <a:pt x="11716" y="9523"/>
                    <a:pt x="11731" y="9439"/>
                  </a:cubicBezTo>
                  <a:cubicBezTo>
                    <a:pt x="11749" y="9341"/>
                    <a:pt x="11704" y="9287"/>
                    <a:pt x="11606" y="9269"/>
                  </a:cubicBezTo>
                  <a:cubicBezTo>
                    <a:pt x="11591" y="9267"/>
                    <a:pt x="11576" y="9265"/>
                    <a:pt x="11563" y="9265"/>
                  </a:cubicBezTo>
                  <a:close/>
                  <a:moveTo>
                    <a:pt x="17884" y="9231"/>
                  </a:moveTo>
                  <a:cubicBezTo>
                    <a:pt x="17799" y="9231"/>
                    <a:pt x="17733" y="9298"/>
                    <a:pt x="17717" y="9394"/>
                  </a:cubicBezTo>
                  <a:cubicBezTo>
                    <a:pt x="17708" y="9448"/>
                    <a:pt x="17726" y="9483"/>
                    <a:pt x="17753" y="9528"/>
                  </a:cubicBezTo>
                  <a:cubicBezTo>
                    <a:pt x="17789" y="9573"/>
                    <a:pt x="17824" y="9590"/>
                    <a:pt x="17878" y="9599"/>
                  </a:cubicBezTo>
                  <a:cubicBezTo>
                    <a:pt x="17884" y="9600"/>
                    <a:pt x="17890" y="9600"/>
                    <a:pt x="17896" y="9600"/>
                  </a:cubicBezTo>
                  <a:cubicBezTo>
                    <a:pt x="17994" y="9600"/>
                    <a:pt x="18066" y="9531"/>
                    <a:pt x="18083" y="9430"/>
                  </a:cubicBezTo>
                  <a:cubicBezTo>
                    <a:pt x="18092" y="9385"/>
                    <a:pt x="18074" y="9341"/>
                    <a:pt x="18047" y="9305"/>
                  </a:cubicBezTo>
                  <a:cubicBezTo>
                    <a:pt x="18012" y="9260"/>
                    <a:pt x="17967" y="9234"/>
                    <a:pt x="17913" y="9234"/>
                  </a:cubicBezTo>
                  <a:cubicBezTo>
                    <a:pt x="17903" y="9232"/>
                    <a:pt x="17893" y="9231"/>
                    <a:pt x="17884" y="9231"/>
                  </a:cubicBezTo>
                  <a:close/>
                  <a:moveTo>
                    <a:pt x="12209" y="9310"/>
                  </a:moveTo>
                  <a:cubicBezTo>
                    <a:pt x="12136" y="9310"/>
                    <a:pt x="12094" y="9355"/>
                    <a:pt x="12079" y="9439"/>
                  </a:cubicBezTo>
                  <a:cubicBezTo>
                    <a:pt x="12070" y="9537"/>
                    <a:pt x="12115" y="9590"/>
                    <a:pt x="12213" y="9608"/>
                  </a:cubicBezTo>
                  <a:cubicBezTo>
                    <a:pt x="12222" y="9609"/>
                    <a:pt x="12232" y="9610"/>
                    <a:pt x="12240" y="9610"/>
                  </a:cubicBezTo>
                  <a:cubicBezTo>
                    <a:pt x="12321" y="9610"/>
                    <a:pt x="12366" y="9571"/>
                    <a:pt x="12382" y="9474"/>
                  </a:cubicBezTo>
                  <a:cubicBezTo>
                    <a:pt x="12391" y="9376"/>
                    <a:pt x="12347" y="9323"/>
                    <a:pt x="12249" y="9314"/>
                  </a:cubicBezTo>
                  <a:cubicBezTo>
                    <a:pt x="12234" y="9311"/>
                    <a:pt x="12221" y="9310"/>
                    <a:pt x="12209" y="9310"/>
                  </a:cubicBezTo>
                  <a:close/>
                  <a:moveTo>
                    <a:pt x="18573" y="9251"/>
                  </a:moveTo>
                  <a:cubicBezTo>
                    <a:pt x="18475" y="9251"/>
                    <a:pt x="18395" y="9319"/>
                    <a:pt x="18386" y="9412"/>
                  </a:cubicBezTo>
                  <a:cubicBezTo>
                    <a:pt x="18368" y="9519"/>
                    <a:pt x="18440" y="9617"/>
                    <a:pt x="18538" y="9617"/>
                  </a:cubicBezTo>
                  <a:cubicBezTo>
                    <a:pt x="18552" y="9621"/>
                    <a:pt x="18566" y="9623"/>
                    <a:pt x="18580" y="9623"/>
                  </a:cubicBezTo>
                  <a:cubicBezTo>
                    <a:pt x="18662" y="9623"/>
                    <a:pt x="18737" y="9557"/>
                    <a:pt x="18752" y="9466"/>
                  </a:cubicBezTo>
                  <a:cubicBezTo>
                    <a:pt x="18761" y="9367"/>
                    <a:pt x="18699" y="9269"/>
                    <a:pt x="18591" y="9251"/>
                  </a:cubicBezTo>
                  <a:cubicBezTo>
                    <a:pt x="18585" y="9251"/>
                    <a:pt x="18579" y="9251"/>
                    <a:pt x="18573" y="9251"/>
                  </a:cubicBezTo>
                  <a:close/>
                  <a:moveTo>
                    <a:pt x="12903" y="9320"/>
                  </a:moveTo>
                  <a:cubicBezTo>
                    <a:pt x="12834" y="9320"/>
                    <a:pt x="12747" y="9385"/>
                    <a:pt x="12739" y="9457"/>
                  </a:cubicBezTo>
                  <a:cubicBezTo>
                    <a:pt x="12721" y="9528"/>
                    <a:pt x="12793" y="9635"/>
                    <a:pt x="12873" y="9653"/>
                  </a:cubicBezTo>
                  <a:cubicBezTo>
                    <a:pt x="12878" y="9653"/>
                    <a:pt x="12882" y="9654"/>
                    <a:pt x="12887" y="9654"/>
                  </a:cubicBezTo>
                  <a:cubicBezTo>
                    <a:pt x="12964" y="9654"/>
                    <a:pt x="13052" y="9586"/>
                    <a:pt x="13060" y="9519"/>
                  </a:cubicBezTo>
                  <a:cubicBezTo>
                    <a:pt x="13078" y="9439"/>
                    <a:pt x="13007" y="9332"/>
                    <a:pt x="12927" y="9323"/>
                  </a:cubicBezTo>
                  <a:cubicBezTo>
                    <a:pt x="12919" y="9321"/>
                    <a:pt x="12911" y="9320"/>
                    <a:pt x="12903" y="9320"/>
                  </a:cubicBezTo>
                  <a:close/>
                  <a:moveTo>
                    <a:pt x="19252" y="9287"/>
                  </a:moveTo>
                  <a:cubicBezTo>
                    <a:pt x="19198" y="9305"/>
                    <a:pt x="19145" y="9296"/>
                    <a:pt x="19091" y="9341"/>
                  </a:cubicBezTo>
                  <a:cubicBezTo>
                    <a:pt x="19064" y="9376"/>
                    <a:pt x="19064" y="9421"/>
                    <a:pt x="19038" y="9457"/>
                  </a:cubicBezTo>
                  <a:cubicBezTo>
                    <a:pt x="19046" y="9510"/>
                    <a:pt x="19046" y="9564"/>
                    <a:pt x="19082" y="9608"/>
                  </a:cubicBezTo>
                  <a:cubicBezTo>
                    <a:pt x="19118" y="9653"/>
                    <a:pt x="19171" y="9653"/>
                    <a:pt x="19207" y="9680"/>
                  </a:cubicBezTo>
                  <a:cubicBezTo>
                    <a:pt x="19261" y="9662"/>
                    <a:pt x="19323" y="9671"/>
                    <a:pt x="19368" y="9626"/>
                  </a:cubicBezTo>
                  <a:cubicBezTo>
                    <a:pt x="19403" y="9590"/>
                    <a:pt x="19403" y="9537"/>
                    <a:pt x="19430" y="9501"/>
                  </a:cubicBezTo>
                  <a:cubicBezTo>
                    <a:pt x="19412" y="9448"/>
                    <a:pt x="19421" y="9385"/>
                    <a:pt x="19377" y="9341"/>
                  </a:cubicBezTo>
                  <a:cubicBezTo>
                    <a:pt x="19341" y="9314"/>
                    <a:pt x="19287" y="9314"/>
                    <a:pt x="19252" y="9287"/>
                  </a:cubicBezTo>
                  <a:close/>
                  <a:moveTo>
                    <a:pt x="19897" y="9316"/>
                  </a:moveTo>
                  <a:cubicBezTo>
                    <a:pt x="19880" y="9316"/>
                    <a:pt x="19861" y="9319"/>
                    <a:pt x="19840" y="9323"/>
                  </a:cubicBezTo>
                  <a:cubicBezTo>
                    <a:pt x="19787" y="9341"/>
                    <a:pt x="19751" y="9376"/>
                    <a:pt x="19724" y="9430"/>
                  </a:cubicBezTo>
                  <a:cubicBezTo>
                    <a:pt x="19716" y="9466"/>
                    <a:pt x="19707" y="9501"/>
                    <a:pt x="19716" y="9537"/>
                  </a:cubicBezTo>
                  <a:cubicBezTo>
                    <a:pt x="19716" y="9608"/>
                    <a:pt x="19760" y="9662"/>
                    <a:pt x="19823" y="9680"/>
                  </a:cubicBezTo>
                  <a:cubicBezTo>
                    <a:pt x="19858" y="9698"/>
                    <a:pt x="19885" y="9698"/>
                    <a:pt x="19930" y="9698"/>
                  </a:cubicBezTo>
                  <a:cubicBezTo>
                    <a:pt x="19992" y="9689"/>
                    <a:pt x="20046" y="9653"/>
                    <a:pt x="20072" y="9590"/>
                  </a:cubicBezTo>
                  <a:cubicBezTo>
                    <a:pt x="20081" y="9573"/>
                    <a:pt x="20090" y="9555"/>
                    <a:pt x="20099" y="9528"/>
                  </a:cubicBezTo>
                  <a:cubicBezTo>
                    <a:pt x="20090" y="9492"/>
                    <a:pt x="20081" y="9439"/>
                    <a:pt x="20037" y="9412"/>
                  </a:cubicBezTo>
                  <a:cubicBezTo>
                    <a:pt x="20010" y="9394"/>
                    <a:pt x="19992" y="9385"/>
                    <a:pt x="19974" y="9359"/>
                  </a:cubicBezTo>
                  <a:cubicBezTo>
                    <a:pt x="19952" y="9325"/>
                    <a:pt x="19926" y="9316"/>
                    <a:pt x="19897" y="9316"/>
                  </a:cubicBezTo>
                  <a:close/>
                  <a:moveTo>
                    <a:pt x="13574" y="9358"/>
                  </a:moveTo>
                  <a:cubicBezTo>
                    <a:pt x="13497" y="9358"/>
                    <a:pt x="13408" y="9434"/>
                    <a:pt x="13399" y="9510"/>
                  </a:cubicBezTo>
                  <a:cubicBezTo>
                    <a:pt x="13390" y="9590"/>
                    <a:pt x="13462" y="9680"/>
                    <a:pt x="13551" y="9698"/>
                  </a:cubicBezTo>
                  <a:cubicBezTo>
                    <a:pt x="13555" y="9698"/>
                    <a:pt x="13558" y="9698"/>
                    <a:pt x="13562" y="9698"/>
                  </a:cubicBezTo>
                  <a:cubicBezTo>
                    <a:pt x="13632" y="9698"/>
                    <a:pt x="13721" y="9622"/>
                    <a:pt x="13729" y="9546"/>
                  </a:cubicBezTo>
                  <a:cubicBezTo>
                    <a:pt x="13738" y="9466"/>
                    <a:pt x="13667" y="9376"/>
                    <a:pt x="13587" y="9359"/>
                  </a:cubicBezTo>
                  <a:cubicBezTo>
                    <a:pt x="13583" y="9358"/>
                    <a:pt x="13578" y="9358"/>
                    <a:pt x="13574" y="9358"/>
                  </a:cubicBezTo>
                  <a:close/>
                  <a:moveTo>
                    <a:pt x="14220" y="9391"/>
                  </a:moveTo>
                  <a:cubicBezTo>
                    <a:pt x="14140" y="9391"/>
                    <a:pt x="14084" y="9442"/>
                    <a:pt x="14068" y="9528"/>
                  </a:cubicBezTo>
                  <a:cubicBezTo>
                    <a:pt x="14051" y="9635"/>
                    <a:pt x="14104" y="9706"/>
                    <a:pt x="14211" y="9715"/>
                  </a:cubicBezTo>
                  <a:cubicBezTo>
                    <a:pt x="14225" y="9718"/>
                    <a:pt x="14238" y="9719"/>
                    <a:pt x="14250" y="9719"/>
                  </a:cubicBezTo>
                  <a:cubicBezTo>
                    <a:pt x="14333" y="9719"/>
                    <a:pt x="14383" y="9666"/>
                    <a:pt x="14399" y="9573"/>
                  </a:cubicBezTo>
                  <a:cubicBezTo>
                    <a:pt x="14416" y="9474"/>
                    <a:pt x="14363" y="9403"/>
                    <a:pt x="14256" y="9394"/>
                  </a:cubicBezTo>
                  <a:cubicBezTo>
                    <a:pt x="14243" y="9392"/>
                    <a:pt x="14231" y="9391"/>
                    <a:pt x="14220" y="9391"/>
                  </a:cubicBezTo>
                  <a:close/>
                  <a:moveTo>
                    <a:pt x="8582" y="9466"/>
                  </a:moveTo>
                  <a:cubicBezTo>
                    <a:pt x="8511" y="9466"/>
                    <a:pt x="8448" y="9501"/>
                    <a:pt x="8439" y="9573"/>
                  </a:cubicBezTo>
                  <a:cubicBezTo>
                    <a:pt x="8439" y="9582"/>
                    <a:pt x="8430" y="9590"/>
                    <a:pt x="8430" y="9599"/>
                  </a:cubicBezTo>
                  <a:cubicBezTo>
                    <a:pt x="8430" y="9635"/>
                    <a:pt x="8448" y="9644"/>
                    <a:pt x="8475" y="9671"/>
                  </a:cubicBezTo>
                  <a:cubicBezTo>
                    <a:pt x="8502" y="9698"/>
                    <a:pt x="8537" y="9698"/>
                    <a:pt x="8573" y="9715"/>
                  </a:cubicBezTo>
                  <a:cubicBezTo>
                    <a:pt x="8582" y="9721"/>
                    <a:pt x="8592" y="9723"/>
                    <a:pt x="8602" y="9723"/>
                  </a:cubicBezTo>
                  <a:cubicBezTo>
                    <a:pt x="8642" y="9723"/>
                    <a:pt x="8684" y="9686"/>
                    <a:pt x="8698" y="9644"/>
                  </a:cubicBezTo>
                  <a:cubicBezTo>
                    <a:pt x="8698" y="9635"/>
                    <a:pt x="8698" y="9617"/>
                    <a:pt x="8698" y="9608"/>
                  </a:cubicBezTo>
                  <a:cubicBezTo>
                    <a:pt x="8716" y="9546"/>
                    <a:pt x="8653" y="9474"/>
                    <a:pt x="8582" y="9466"/>
                  </a:cubicBezTo>
                  <a:close/>
                  <a:moveTo>
                    <a:pt x="9228" y="9490"/>
                  </a:moveTo>
                  <a:cubicBezTo>
                    <a:pt x="9197" y="9490"/>
                    <a:pt x="9175" y="9505"/>
                    <a:pt x="9153" y="9519"/>
                  </a:cubicBezTo>
                  <a:cubicBezTo>
                    <a:pt x="9108" y="9546"/>
                    <a:pt x="9108" y="9582"/>
                    <a:pt x="9099" y="9617"/>
                  </a:cubicBezTo>
                  <a:cubicBezTo>
                    <a:pt x="9091" y="9653"/>
                    <a:pt x="9108" y="9680"/>
                    <a:pt x="9126" y="9715"/>
                  </a:cubicBezTo>
                  <a:cubicBezTo>
                    <a:pt x="9153" y="9751"/>
                    <a:pt x="9180" y="9751"/>
                    <a:pt x="9215" y="9760"/>
                  </a:cubicBezTo>
                  <a:cubicBezTo>
                    <a:pt x="9227" y="9762"/>
                    <a:pt x="9237" y="9763"/>
                    <a:pt x="9246" y="9763"/>
                  </a:cubicBezTo>
                  <a:cubicBezTo>
                    <a:pt x="9273" y="9763"/>
                    <a:pt x="9294" y="9753"/>
                    <a:pt x="9314" y="9733"/>
                  </a:cubicBezTo>
                  <a:cubicBezTo>
                    <a:pt x="9358" y="9715"/>
                    <a:pt x="9367" y="9680"/>
                    <a:pt x="9367" y="9635"/>
                  </a:cubicBezTo>
                  <a:cubicBezTo>
                    <a:pt x="9385" y="9599"/>
                    <a:pt x="9367" y="9573"/>
                    <a:pt x="9340" y="9546"/>
                  </a:cubicBezTo>
                  <a:cubicBezTo>
                    <a:pt x="9322" y="9501"/>
                    <a:pt x="9287" y="9501"/>
                    <a:pt x="9251" y="9492"/>
                  </a:cubicBezTo>
                  <a:cubicBezTo>
                    <a:pt x="9243" y="9491"/>
                    <a:pt x="9235" y="9490"/>
                    <a:pt x="9228" y="9490"/>
                  </a:cubicBezTo>
                  <a:close/>
                  <a:moveTo>
                    <a:pt x="14902" y="9429"/>
                  </a:moveTo>
                  <a:cubicBezTo>
                    <a:pt x="14808" y="9429"/>
                    <a:pt x="14746" y="9482"/>
                    <a:pt x="14738" y="9573"/>
                  </a:cubicBezTo>
                  <a:cubicBezTo>
                    <a:pt x="14720" y="9680"/>
                    <a:pt x="14773" y="9751"/>
                    <a:pt x="14880" y="9760"/>
                  </a:cubicBezTo>
                  <a:cubicBezTo>
                    <a:pt x="14893" y="9762"/>
                    <a:pt x="14905" y="9763"/>
                    <a:pt x="14916" y="9763"/>
                  </a:cubicBezTo>
                  <a:cubicBezTo>
                    <a:pt x="14996" y="9763"/>
                    <a:pt x="15052" y="9711"/>
                    <a:pt x="15068" y="9617"/>
                  </a:cubicBezTo>
                  <a:cubicBezTo>
                    <a:pt x="15077" y="9573"/>
                    <a:pt x="15068" y="9528"/>
                    <a:pt x="15041" y="9492"/>
                  </a:cubicBezTo>
                  <a:cubicBezTo>
                    <a:pt x="15005" y="9457"/>
                    <a:pt x="14970" y="9439"/>
                    <a:pt x="14925" y="9430"/>
                  </a:cubicBezTo>
                  <a:cubicBezTo>
                    <a:pt x="14917" y="9429"/>
                    <a:pt x="14910" y="9429"/>
                    <a:pt x="14902" y="9429"/>
                  </a:cubicBezTo>
                  <a:close/>
                  <a:moveTo>
                    <a:pt x="15557" y="9446"/>
                  </a:moveTo>
                  <a:cubicBezTo>
                    <a:pt x="15504" y="9446"/>
                    <a:pt x="15467" y="9491"/>
                    <a:pt x="15424" y="9519"/>
                  </a:cubicBezTo>
                  <a:cubicBezTo>
                    <a:pt x="15416" y="9528"/>
                    <a:pt x="15416" y="9537"/>
                    <a:pt x="15416" y="9546"/>
                  </a:cubicBezTo>
                  <a:cubicBezTo>
                    <a:pt x="15407" y="9564"/>
                    <a:pt x="15407" y="9582"/>
                    <a:pt x="15398" y="9608"/>
                  </a:cubicBezTo>
                  <a:cubicBezTo>
                    <a:pt x="15371" y="9680"/>
                    <a:pt x="15433" y="9715"/>
                    <a:pt x="15469" y="9769"/>
                  </a:cubicBezTo>
                  <a:cubicBezTo>
                    <a:pt x="15469" y="9778"/>
                    <a:pt x="15487" y="9778"/>
                    <a:pt x="15496" y="9778"/>
                  </a:cubicBezTo>
                  <a:cubicBezTo>
                    <a:pt x="15514" y="9787"/>
                    <a:pt x="15532" y="9787"/>
                    <a:pt x="15549" y="9787"/>
                  </a:cubicBezTo>
                  <a:cubicBezTo>
                    <a:pt x="15564" y="9792"/>
                    <a:pt x="15578" y="9794"/>
                    <a:pt x="15590" y="9794"/>
                  </a:cubicBezTo>
                  <a:cubicBezTo>
                    <a:pt x="15623" y="9794"/>
                    <a:pt x="15649" y="9779"/>
                    <a:pt x="15674" y="9760"/>
                  </a:cubicBezTo>
                  <a:cubicBezTo>
                    <a:pt x="15746" y="9706"/>
                    <a:pt x="15728" y="9635"/>
                    <a:pt x="15746" y="9573"/>
                  </a:cubicBezTo>
                  <a:cubicBezTo>
                    <a:pt x="15719" y="9546"/>
                    <a:pt x="15701" y="9510"/>
                    <a:pt x="15674" y="9483"/>
                  </a:cubicBezTo>
                  <a:cubicBezTo>
                    <a:pt x="15664" y="9467"/>
                    <a:pt x="15653" y="9464"/>
                    <a:pt x="15640" y="9464"/>
                  </a:cubicBezTo>
                  <a:cubicBezTo>
                    <a:pt x="15632" y="9464"/>
                    <a:pt x="15623" y="9466"/>
                    <a:pt x="15612" y="9466"/>
                  </a:cubicBezTo>
                  <a:cubicBezTo>
                    <a:pt x="15612" y="9461"/>
                    <a:pt x="15610" y="9461"/>
                    <a:pt x="15607" y="9461"/>
                  </a:cubicBezTo>
                  <a:cubicBezTo>
                    <a:pt x="15605" y="9461"/>
                    <a:pt x="15603" y="9461"/>
                    <a:pt x="15603" y="9457"/>
                  </a:cubicBezTo>
                  <a:cubicBezTo>
                    <a:pt x="15586" y="9449"/>
                    <a:pt x="15571" y="9446"/>
                    <a:pt x="15557" y="9446"/>
                  </a:cubicBezTo>
                  <a:close/>
                  <a:moveTo>
                    <a:pt x="9918" y="9518"/>
                  </a:moveTo>
                  <a:cubicBezTo>
                    <a:pt x="9856" y="9518"/>
                    <a:pt x="9768" y="9585"/>
                    <a:pt x="9751" y="9644"/>
                  </a:cubicBezTo>
                  <a:cubicBezTo>
                    <a:pt x="9742" y="9706"/>
                    <a:pt x="9813" y="9805"/>
                    <a:pt x="9885" y="9813"/>
                  </a:cubicBezTo>
                  <a:cubicBezTo>
                    <a:pt x="9891" y="9815"/>
                    <a:pt x="9897" y="9816"/>
                    <a:pt x="9903" y="9816"/>
                  </a:cubicBezTo>
                  <a:cubicBezTo>
                    <a:pt x="9965" y="9816"/>
                    <a:pt x="10046" y="9745"/>
                    <a:pt x="10054" y="9689"/>
                  </a:cubicBezTo>
                  <a:cubicBezTo>
                    <a:pt x="10054" y="9626"/>
                    <a:pt x="9992" y="9537"/>
                    <a:pt x="9929" y="9519"/>
                  </a:cubicBezTo>
                  <a:cubicBezTo>
                    <a:pt x="9926" y="9519"/>
                    <a:pt x="9922" y="9518"/>
                    <a:pt x="9918" y="9518"/>
                  </a:cubicBezTo>
                  <a:close/>
                  <a:moveTo>
                    <a:pt x="10574" y="9545"/>
                  </a:moveTo>
                  <a:cubicBezTo>
                    <a:pt x="10499" y="9545"/>
                    <a:pt x="10428" y="9605"/>
                    <a:pt x="10420" y="9680"/>
                  </a:cubicBezTo>
                  <a:cubicBezTo>
                    <a:pt x="10411" y="9760"/>
                    <a:pt x="10473" y="9831"/>
                    <a:pt x="10554" y="9840"/>
                  </a:cubicBezTo>
                  <a:cubicBezTo>
                    <a:pt x="10563" y="9842"/>
                    <a:pt x="10572" y="9843"/>
                    <a:pt x="10581" y="9843"/>
                  </a:cubicBezTo>
                  <a:cubicBezTo>
                    <a:pt x="10650" y="9843"/>
                    <a:pt x="10707" y="9785"/>
                    <a:pt x="10723" y="9706"/>
                  </a:cubicBezTo>
                  <a:cubicBezTo>
                    <a:pt x="10732" y="9635"/>
                    <a:pt x="10670" y="9555"/>
                    <a:pt x="10589" y="9546"/>
                  </a:cubicBezTo>
                  <a:cubicBezTo>
                    <a:pt x="10584" y="9545"/>
                    <a:pt x="10579" y="9545"/>
                    <a:pt x="10574" y="9545"/>
                  </a:cubicBezTo>
                  <a:close/>
                  <a:moveTo>
                    <a:pt x="16254" y="9483"/>
                  </a:moveTo>
                  <a:cubicBezTo>
                    <a:pt x="16210" y="9492"/>
                    <a:pt x="16156" y="9492"/>
                    <a:pt x="16120" y="9528"/>
                  </a:cubicBezTo>
                  <a:cubicBezTo>
                    <a:pt x="16085" y="9564"/>
                    <a:pt x="16058" y="9599"/>
                    <a:pt x="16058" y="9644"/>
                  </a:cubicBezTo>
                  <a:cubicBezTo>
                    <a:pt x="16058" y="9689"/>
                    <a:pt x="16058" y="9742"/>
                    <a:pt x="16094" y="9778"/>
                  </a:cubicBezTo>
                  <a:cubicBezTo>
                    <a:pt x="16111" y="9805"/>
                    <a:pt x="16183" y="9849"/>
                    <a:pt x="16218" y="9849"/>
                  </a:cubicBezTo>
                  <a:cubicBezTo>
                    <a:pt x="16263" y="9840"/>
                    <a:pt x="16317" y="9840"/>
                    <a:pt x="16352" y="9805"/>
                  </a:cubicBezTo>
                  <a:cubicBezTo>
                    <a:pt x="16388" y="9769"/>
                    <a:pt x="16415" y="9733"/>
                    <a:pt x="16415" y="9689"/>
                  </a:cubicBezTo>
                  <a:cubicBezTo>
                    <a:pt x="16415" y="9644"/>
                    <a:pt x="16406" y="9590"/>
                    <a:pt x="16379" y="9555"/>
                  </a:cubicBezTo>
                  <a:cubicBezTo>
                    <a:pt x="16361" y="9528"/>
                    <a:pt x="16281" y="9483"/>
                    <a:pt x="16254" y="9483"/>
                  </a:cubicBezTo>
                  <a:close/>
                  <a:moveTo>
                    <a:pt x="16893" y="9509"/>
                  </a:moveTo>
                  <a:cubicBezTo>
                    <a:pt x="16804" y="9509"/>
                    <a:pt x="16726" y="9562"/>
                    <a:pt x="16709" y="9662"/>
                  </a:cubicBezTo>
                  <a:cubicBezTo>
                    <a:pt x="16682" y="9751"/>
                    <a:pt x="16763" y="9858"/>
                    <a:pt x="16861" y="9876"/>
                  </a:cubicBezTo>
                  <a:cubicBezTo>
                    <a:pt x="16867" y="9877"/>
                    <a:pt x="16873" y="9877"/>
                    <a:pt x="16879" y="9877"/>
                  </a:cubicBezTo>
                  <a:cubicBezTo>
                    <a:pt x="16970" y="9877"/>
                    <a:pt x="17049" y="9816"/>
                    <a:pt x="17066" y="9724"/>
                  </a:cubicBezTo>
                  <a:cubicBezTo>
                    <a:pt x="17084" y="9626"/>
                    <a:pt x="17012" y="9519"/>
                    <a:pt x="16914" y="9510"/>
                  </a:cubicBezTo>
                  <a:cubicBezTo>
                    <a:pt x="16907" y="9510"/>
                    <a:pt x="16900" y="9509"/>
                    <a:pt x="16893" y="9509"/>
                  </a:cubicBezTo>
                  <a:close/>
                  <a:moveTo>
                    <a:pt x="8859" y="9806"/>
                  </a:moveTo>
                  <a:cubicBezTo>
                    <a:pt x="8853" y="9806"/>
                    <a:pt x="8847" y="9808"/>
                    <a:pt x="8841" y="9813"/>
                  </a:cubicBezTo>
                  <a:cubicBezTo>
                    <a:pt x="8859" y="9822"/>
                    <a:pt x="8876" y="9831"/>
                    <a:pt x="8894" y="9840"/>
                  </a:cubicBezTo>
                  <a:cubicBezTo>
                    <a:pt x="8912" y="9849"/>
                    <a:pt x="8930" y="9849"/>
                    <a:pt x="8948" y="9867"/>
                  </a:cubicBezTo>
                  <a:cubicBezTo>
                    <a:pt x="8958" y="9872"/>
                    <a:pt x="8968" y="9877"/>
                    <a:pt x="8979" y="9877"/>
                  </a:cubicBezTo>
                  <a:cubicBezTo>
                    <a:pt x="8986" y="9877"/>
                    <a:pt x="8994" y="9875"/>
                    <a:pt x="9001" y="9867"/>
                  </a:cubicBezTo>
                  <a:cubicBezTo>
                    <a:pt x="8983" y="9858"/>
                    <a:pt x="8975" y="9831"/>
                    <a:pt x="8957" y="9822"/>
                  </a:cubicBezTo>
                  <a:cubicBezTo>
                    <a:pt x="8939" y="9813"/>
                    <a:pt x="8921" y="9813"/>
                    <a:pt x="8903" y="9813"/>
                  </a:cubicBezTo>
                  <a:cubicBezTo>
                    <a:pt x="8885" y="9813"/>
                    <a:pt x="8871" y="9806"/>
                    <a:pt x="8859" y="9806"/>
                  </a:cubicBezTo>
                  <a:close/>
                  <a:moveTo>
                    <a:pt x="11195" y="9579"/>
                  </a:moveTo>
                  <a:cubicBezTo>
                    <a:pt x="11167" y="9579"/>
                    <a:pt x="11143" y="9598"/>
                    <a:pt x="11125" y="9617"/>
                  </a:cubicBezTo>
                  <a:cubicBezTo>
                    <a:pt x="11089" y="9635"/>
                    <a:pt x="11071" y="9671"/>
                    <a:pt x="11071" y="9724"/>
                  </a:cubicBezTo>
                  <a:cubicBezTo>
                    <a:pt x="11062" y="9769"/>
                    <a:pt x="11080" y="9805"/>
                    <a:pt x="11098" y="9831"/>
                  </a:cubicBezTo>
                  <a:cubicBezTo>
                    <a:pt x="11125" y="9867"/>
                    <a:pt x="11160" y="9885"/>
                    <a:pt x="11205" y="9885"/>
                  </a:cubicBezTo>
                  <a:cubicBezTo>
                    <a:pt x="11213" y="9887"/>
                    <a:pt x="11221" y="9887"/>
                    <a:pt x="11229" y="9887"/>
                  </a:cubicBezTo>
                  <a:cubicBezTo>
                    <a:pt x="11263" y="9887"/>
                    <a:pt x="11292" y="9873"/>
                    <a:pt x="11321" y="9858"/>
                  </a:cubicBezTo>
                  <a:cubicBezTo>
                    <a:pt x="11348" y="9840"/>
                    <a:pt x="11365" y="9796"/>
                    <a:pt x="11374" y="9760"/>
                  </a:cubicBezTo>
                  <a:cubicBezTo>
                    <a:pt x="11383" y="9706"/>
                    <a:pt x="11365" y="9671"/>
                    <a:pt x="11348" y="9644"/>
                  </a:cubicBezTo>
                  <a:cubicBezTo>
                    <a:pt x="11325" y="9621"/>
                    <a:pt x="11296" y="9586"/>
                    <a:pt x="11256" y="9586"/>
                  </a:cubicBezTo>
                  <a:cubicBezTo>
                    <a:pt x="11248" y="9586"/>
                    <a:pt x="11240" y="9588"/>
                    <a:pt x="11232" y="9590"/>
                  </a:cubicBezTo>
                  <a:cubicBezTo>
                    <a:pt x="11219" y="9583"/>
                    <a:pt x="11206" y="9579"/>
                    <a:pt x="11195" y="9579"/>
                  </a:cubicBezTo>
                  <a:close/>
                  <a:moveTo>
                    <a:pt x="11864" y="9613"/>
                  </a:moveTo>
                  <a:cubicBezTo>
                    <a:pt x="11795" y="9613"/>
                    <a:pt x="11748" y="9658"/>
                    <a:pt x="11740" y="9742"/>
                  </a:cubicBezTo>
                  <a:cubicBezTo>
                    <a:pt x="11722" y="9840"/>
                    <a:pt x="11767" y="9894"/>
                    <a:pt x="11865" y="9912"/>
                  </a:cubicBezTo>
                  <a:cubicBezTo>
                    <a:pt x="11879" y="9914"/>
                    <a:pt x="11892" y="9915"/>
                    <a:pt x="11905" y="9915"/>
                  </a:cubicBezTo>
                  <a:cubicBezTo>
                    <a:pt x="11980" y="9915"/>
                    <a:pt x="12027" y="9870"/>
                    <a:pt x="12034" y="9778"/>
                  </a:cubicBezTo>
                  <a:cubicBezTo>
                    <a:pt x="12052" y="9680"/>
                    <a:pt x="12008" y="9626"/>
                    <a:pt x="11901" y="9617"/>
                  </a:cubicBezTo>
                  <a:cubicBezTo>
                    <a:pt x="11888" y="9615"/>
                    <a:pt x="11875" y="9613"/>
                    <a:pt x="11864" y="9613"/>
                  </a:cubicBezTo>
                  <a:close/>
                  <a:moveTo>
                    <a:pt x="17542" y="9552"/>
                  </a:moveTo>
                  <a:cubicBezTo>
                    <a:pt x="17452" y="9552"/>
                    <a:pt x="17385" y="9619"/>
                    <a:pt x="17369" y="9715"/>
                  </a:cubicBezTo>
                  <a:cubicBezTo>
                    <a:pt x="17360" y="9769"/>
                    <a:pt x="17378" y="9805"/>
                    <a:pt x="17405" y="9849"/>
                  </a:cubicBezTo>
                  <a:cubicBezTo>
                    <a:pt x="17441" y="9894"/>
                    <a:pt x="17476" y="9912"/>
                    <a:pt x="17539" y="9921"/>
                  </a:cubicBezTo>
                  <a:cubicBezTo>
                    <a:pt x="17544" y="9921"/>
                    <a:pt x="17550" y="9921"/>
                    <a:pt x="17555" y="9921"/>
                  </a:cubicBezTo>
                  <a:cubicBezTo>
                    <a:pt x="17646" y="9921"/>
                    <a:pt x="17718" y="9852"/>
                    <a:pt x="17735" y="9751"/>
                  </a:cubicBezTo>
                  <a:cubicBezTo>
                    <a:pt x="17744" y="9706"/>
                    <a:pt x="17726" y="9662"/>
                    <a:pt x="17699" y="9617"/>
                  </a:cubicBezTo>
                  <a:cubicBezTo>
                    <a:pt x="17664" y="9573"/>
                    <a:pt x="17628" y="9555"/>
                    <a:pt x="17574" y="9555"/>
                  </a:cubicBezTo>
                  <a:cubicBezTo>
                    <a:pt x="17563" y="9553"/>
                    <a:pt x="17553" y="9552"/>
                    <a:pt x="17542" y="9552"/>
                  </a:cubicBezTo>
                  <a:close/>
                  <a:moveTo>
                    <a:pt x="18211" y="9579"/>
                  </a:moveTo>
                  <a:cubicBezTo>
                    <a:pt x="18121" y="9579"/>
                    <a:pt x="18054" y="9646"/>
                    <a:pt x="18038" y="9742"/>
                  </a:cubicBezTo>
                  <a:cubicBezTo>
                    <a:pt x="18029" y="9796"/>
                    <a:pt x="18047" y="9831"/>
                    <a:pt x="18074" y="9876"/>
                  </a:cubicBezTo>
                  <a:cubicBezTo>
                    <a:pt x="18110" y="9921"/>
                    <a:pt x="18145" y="9938"/>
                    <a:pt x="18199" y="9947"/>
                  </a:cubicBezTo>
                  <a:cubicBezTo>
                    <a:pt x="18205" y="9948"/>
                    <a:pt x="18211" y="9948"/>
                    <a:pt x="18217" y="9948"/>
                  </a:cubicBezTo>
                  <a:cubicBezTo>
                    <a:pt x="18315" y="9948"/>
                    <a:pt x="18387" y="9879"/>
                    <a:pt x="18404" y="9778"/>
                  </a:cubicBezTo>
                  <a:cubicBezTo>
                    <a:pt x="18413" y="9733"/>
                    <a:pt x="18395" y="9689"/>
                    <a:pt x="18368" y="9644"/>
                  </a:cubicBezTo>
                  <a:cubicBezTo>
                    <a:pt x="18333" y="9599"/>
                    <a:pt x="18297" y="9582"/>
                    <a:pt x="18244" y="9582"/>
                  </a:cubicBezTo>
                  <a:cubicBezTo>
                    <a:pt x="18232" y="9580"/>
                    <a:pt x="18222" y="9579"/>
                    <a:pt x="18211" y="9579"/>
                  </a:cubicBezTo>
                  <a:close/>
                  <a:moveTo>
                    <a:pt x="12564" y="9642"/>
                  </a:moveTo>
                  <a:cubicBezTo>
                    <a:pt x="12533" y="9642"/>
                    <a:pt x="12502" y="9663"/>
                    <a:pt x="12472" y="9671"/>
                  </a:cubicBezTo>
                  <a:cubicBezTo>
                    <a:pt x="12418" y="9689"/>
                    <a:pt x="12418" y="9742"/>
                    <a:pt x="12391" y="9778"/>
                  </a:cubicBezTo>
                  <a:cubicBezTo>
                    <a:pt x="12400" y="9813"/>
                    <a:pt x="12400" y="9849"/>
                    <a:pt x="12418" y="9885"/>
                  </a:cubicBezTo>
                  <a:cubicBezTo>
                    <a:pt x="12436" y="9938"/>
                    <a:pt x="12489" y="9938"/>
                    <a:pt x="12534" y="9974"/>
                  </a:cubicBezTo>
                  <a:cubicBezTo>
                    <a:pt x="12561" y="9965"/>
                    <a:pt x="12605" y="9956"/>
                    <a:pt x="12641" y="9938"/>
                  </a:cubicBezTo>
                  <a:cubicBezTo>
                    <a:pt x="12686" y="9921"/>
                    <a:pt x="12686" y="9867"/>
                    <a:pt x="12712" y="9831"/>
                  </a:cubicBezTo>
                  <a:cubicBezTo>
                    <a:pt x="12704" y="9796"/>
                    <a:pt x="12704" y="9760"/>
                    <a:pt x="12686" y="9724"/>
                  </a:cubicBezTo>
                  <a:cubicBezTo>
                    <a:pt x="12668" y="9680"/>
                    <a:pt x="12623" y="9662"/>
                    <a:pt x="12579" y="9644"/>
                  </a:cubicBezTo>
                  <a:cubicBezTo>
                    <a:pt x="12574" y="9643"/>
                    <a:pt x="12569" y="9642"/>
                    <a:pt x="12564" y="9642"/>
                  </a:cubicBezTo>
                  <a:close/>
                  <a:moveTo>
                    <a:pt x="18877" y="9614"/>
                  </a:moveTo>
                  <a:cubicBezTo>
                    <a:pt x="18865" y="9614"/>
                    <a:pt x="18853" y="9615"/>
                    <a:pt x="18841" y="9617"/>
                  </a:cubicBezTo>
                  <a:cubicBezTo>
                    <a:pt x="18806" y="9617"/>
                    <a:pt x="18779" y="9635"/>
                    <a:pt x="18752" y="9662"/>
                  </a:cubicBezTo>
                  <a:cubicBezTo>
                    <a:pt x="18734" y="9689"/>
                    <a:pt x="18699" y="9715"/>
                    <a:pt x="18707" y="9760"/>
                  </a:cubicBezTo>
                  <a:cubicBezTo>
                    <a:pt x="18707" y="9778"/>
                    <a:pt x="18707" y="9787"/>
                    <a:pt x="18699" y="9796"/>
                  </a:cubicBezTo>
                  <a:cubicBezTo>
                    <a:pt x="18681" y="9849"/>
                    <a:pt x="18707" y="9885"/>
                    <a:pt x="18734" y="9921"/>
                  </a:cubicBezTo>
                  <a:cubicBezTo>
                    <a:pt x="18759" y="9945"/>
                    <a:pt x="18783" y="9984"/>
                    <a:pt x="18828" y="9984"/>
                  </a:cubicBezTo>
                  <a:cubicBezTo>
                    <a:pt x="18832" y="9984"/>
                    <a:pt x="18837" y="9984"/>
                    <a:pt x="18841" y="9983"/>
                  </a:cubicBezTo>
                  <a:lnTo>
                    <a:pt x="18868" y="9983"/>
                  </a:lnTo>
                  <a:cubicBezTo>
                    <a:pt x="18883" y="9989"/>
                    <a:pt x="18897" y="9991"/>
                    <a:pt x="18910" y="9991"/>
                  </a:cubicBezTo>
                  <a:cubicBezTo>
                    <a:pt x="18961" y="9991"/>
                    <a:pt x="19004" y="9954"/>
                    <a:pt x="19046" y="9912"/>
                  </a:cubicBezTo>
                  <a:cubicBezTo>
                    <a:pt x="19055" y="9903"/>
                    <a:pt x="19055" y="9885"/>
                    <a:pt x="19055" y="9876"/>
                  </a:cubicBezTo>
                  <a:cubicBezTo>
                    <a:pt x="19064" y="9849"/>
                    <a:pt x="19064" y="9822"/>
                    <a:pt x="19073" y="9796"/>
                  </a:cubicBezTo>
                  <a:cubicBezTo>
                    <a:pt x="19082" y="9751"/>
                    <a:pt x="19055" y="9715"/>
                    <a:pt x="19038" y="9680"/>
                  </a:cubicBezTo>
                  <a:cubicBezTo>
                    <a:pt x="19020" y="9662"/>
                    <a:pt x="19002" y="9635"/>
                    <a:pt x="18975" y="9635"/>
                  </a:cubicBezTo>
                  <a:cubicBezTo>
                    <a:pt x="18942" y="9622"/>
                    <a:pt x="18910" y="9614"/>
                    <a:pt x="18877" y="9614"/>
                  </a:cubicBezTo>
                  <a:close/>
                  <a:moveTo>
                    <a:pt x="13222" y="9668"/>
                  </a:moveTo>
                  <a:cubicBezTo>
                    <a:pt x="13148" y="9668"/>
                    <a:pt x="13068" y="9733"/>
                    <a:pt x="13060" y="9805"/>
                  </a:cubicBezTo>
                  <a:cubicBezTo>
                    <a:pt x="13043" y="9885"/>
                    <a:pt x="13114" y="9983"/>
                    <a:pt x="13194" y="9992"/>
                  </a:cubicBezTo>
                  <a:cubicBezTo>
                    <a:pt x="13203" y="9994"/>
                    <a:pt x="13211" y="9995"/>
                    <a:pt x="13220" y="9995"/>
                  </a:cubicBezTo>
                  <a:cubicBezTo>
                    <a:pt x="13294" y="9995"/>
                    <a:pt x="13374" y="9930"/>
                    <a:pt x="13382" y="9858"/>
                  </a:cubicBezTo>
                  <a:cubicBezTo>
                    <a:pt x="13399" y="9778"/>
                    <a:pt x="13328" y="9680"/>
                    <a:pt x="13248" y="9671"/>
                  </a:cubicBezTo>
                  <a:cubicBezTo>
                    <a:pt x="13239" y="9669"/>
                    <a:pt x="13231" y="9668"/>
                    <a:pt x="13222" y="9668"/>
                  </a:cubicBezTo>
                  <a:close/>
                  <a:moveTo>
                    <a:pt x="19573" y="9635"/>
                  </a:moveTo>
                  <a:cubicBezTo>
                    <a:pt x="19519" y="9653"/>
                    <a:pt x="19457" y="9644"/>
                    <a:pt x="19412" y="9689"/>
                  </a:cubicBezTo>
                  <a:cubicBezTo>
                    <a:pt x="19385" y="9724"/>
                    <a:pt x="19385" y="9769"/>
                    <a:pt x="19359" y="9805"/>
                  </a:cubicBezTo>
                  <a:cubicBezTo>
                    <a:pt x="19377" y="9858"/>
                    <a:pt x="19368" y="9912"/>
                    <a:pt x="19403" y="9956"/>
                  </a:cubicBezTo>
                  <a:cubicBezTo>
                    <a:pt x="19439" y="10001"/>
                    <a:pt x="19492" y="10001"/>
                    <a:pt x="19528" y="10028"/>
                  </a:cubicBezTo>
                  <a:cubicBezTo>
                    <a:pt x="19573" y="10010"/>
                    <a:pt x="19626" y="10019"/>
                    <a:pt x="19680" y="9983"/>
                  </a:cubicBezTo>
                  <a:cubicBezTo>
                    <a:pt x="19716" y="9947"/>
                    <a:pt x="19724" y="9894"/>
                    <a:pt x="19751" y="9858"/>
                  </a:cubicBezTo>
                  <a:cubicBezTo>
                    <a:pt x="19733" y="9805"/>
                    <a:pt x="19742" y="9751"/>
                    <a:pt x="19707" y="9706"/>
                  </a:cubicBezTo>
                  <a:cubicBezTo>
                    <a:pt x="19671" y="9662"/>
                    <a:pt x="19617" y="9662"/>
                    <a:pt x="19573" y="9635"/>
                  </a:cubicBezTo>
                  <a:close/>
                  <a:moveTo>
                    <a:pt x="13885" y="9706"/>
                  </a:moveTo>
                  <a:cubicBezTo>
                    <a:pt x="13810" y="9706"/>
                    <a:pt x="13737" y="9773"/>
                    <a:pt x="13721" y="9849"/>
                  </a:cubicBezTo>
                  <a:cubicBezTo>
                    <a:pt x="13712" y="9938"/>
                    <a:pt x="13765" y="10028"/>
                    <a:pt x="13863" y="10037"/>
                  </a:cubicBezTo>
                  <a:cubicBezTo>
                    <a:pt x="13870" y="10037"/>
                    <a:pt x="13877" y="10037"/>
                    <a:pt x="13884" y="10037"/>
                  </a:cubicBezTo>
                  <a:cubicBezTo>
                    <a:pt x="13973" y="10037"/>
                    <a:pt x="14042" y="9985"/>
                    <a:pt x="14051" y="9894"/>
                  </a:cubicBezTo>
                  <a:cubicBezTo>
                    <a:pt x="14060" y="9796"/>
                    <a:pt x="13997" y="9724"/>
                    <a:pt x="13899" y="9706"/>
                  </a:cubicBezTo>
                  <a:cubicBezTo>
                    <a:pt x="13894" y="9706"/>
                    <a:pt x="13890" y="9706"/>
                    <a:pt x="13885" y="9706"/>
                  </a:cubicBezTo>
                  <a:close/>
                  <a:moveTo>
                    <a:pt x="14556" y="9732"/>
                  </a:moveTo>
                  <a:cubicBezTo>
                    <a:pt x="14469" y="9732"/>
                    <a:pt x="14406" y="9785"/>
                    <a:pt x="14390" y="9876"/>
                  </a:cubicBezTo>
                  <a:cubicBezTo>
                    <a:pt x="14372" y="9983"/>
                    <a:pt x="14425" y="10054"/>
                    <a:pt x="14532" y="10063"/>
                  </a:cubicBezTo>
                  <a:cubicBezTo>
                    <a:pt x="14546" y="10066"/>
                    <a:pt x="14559" y="10067"/>
                    <a:pt x="14571" y="10067"/>
                  </a:cubicBezTo>
                  <a:cubicBezTo>
                    <a:pt x="14655" y="10067"/>
                    <a:pt x="14704" y="10014"/>
                    <a:pt x="14720" y="9921"/>
                  </a:cubicBezTo>
                  <a:cubicBezTo>
                    <a:pt x="14738" y="9822"/>
                    <a:pt x="14684" y="9751"/>
                    <a:pt x="14577" y="9733"/>
                  </a:cubicBezTo>
                  <a:cubicBezTo>
                    <a:pt x="14570" y="9733"/>
                    <a:pt x="14563" y="9732"/>
                    <a:pt x="14556" y="9732"/>
                  </a:cubicBezTo>
                  <a:close/>
                  <a:moveTo>
                    <a:pt x="20251" y="9680"/>
                  </a:moveTo>
                  <a:cubicBezTo>
                    <a:pt x="20206" y="9689"/>
                    <a:pt x="20153" y="9680"/>
                    <a:pt x="20108" y="9706"/>
                  </a:cubicBezTo>
                  <a:cubicBezTo>
                    <a:pt x="20055" y="9742"/>
                    <a:pt x="20055" y="9805"/>
                    <a:pt x="20019" y="9849"/>
                  </a:cubicBezTo>
                  <a:cubicBezTo>
                    <a:pt x="20046" y="9894"/>
                    <a:pt x="20028" y="9947"/>
                    <a:pt x="20063" y="9992"/>
                  </a:cubicBezTo>
                  <a:cubicBezTo>
                    <a:pt x="20099" y="10037"/>
                    <a:pt x="20153" y="10045"/>
                    <a:pt x="20188" y="10072"/>
                  </a:cubicBezTo>
                  <a:cubicBezTo>
                    <a:pt x="20233" y="10054"/>
                    <a:pt x="20286" y="10063"/>
                    <a:pt x="20322" y="10037"/>
                  </a:cubicBezTo>
                  <a:cubicBezTo>
                    <a:pt x="20376" y="10001"/>
                    <a:pt x="20385" y="9947"/>
                    <a:pt x="20420" y="9903"/>
                  </a:cubicBezTo>
                  <a:cubicBezTo>
                    <a:pt x="20394" y="9858"/>
                    <a:pt x="20411" y="9813"/>
                    <a:pt x="20394" y="9778"/>
                  </a:cubicBezTo>
                  <a:cubicBezTo>
                    <a:pt x="20358" y="9715"/>
                    <a:pt x="20295" y="9706"/>
                    <a:pt x="20251" y="9680"/>
                  </a:cubicBezTo>
                  <a:close/>
                  <a:moveTo>
                    <a:pt x="15220" y="9777"/>
                  </a:moveTo>
                  <a:cubicBezTo>
                    <a:pt x="15128" y="9777"/>
                    <a:pt x="15067" y="9822"/>
                    <a:pt x="15059" y="9921"/>
                  </a:cubicBezTo>
                  <a:cubicBezTo>
                    <a:pt x="15041" y="10019"/>
                    <a:pt x="15094" y="10090"/>
                    <a:pt x="15193" y="10108"/>
                  </a:cubicBezTo>
                  <a:cubicBezTo>
                    <a:pt x="15206" y="10110"/>
                    <a:pt x="15219" y="10111"/>
                    <a:pt x="15232" y="10111"/>
                  </a:cubicBezTo>
                  <a:cubicBezTo>
                    <a:pt x="15317" y="10111"/>
                    <a:pt x="15373" y="10059"/>
                    <a:pt x="15389" y="9965"/>
                  </a:cubicBezTo>
                  <a:cubicBezTo>
                    <a:pt x="15398" y="9921"/>
                    <a:pt x="15389" y="9876"/>
                    <a:pt x="15353" y="9840"/>
                  </a:cubicBezTo>
                  <a:cubicBezTo>
                    <a:pt x="15326" y="9805"/>
                    <a:pt x="15300" y="9787"/>
                    <a:pt x="15246" y="9778"/>
                  </a:cubicBezTo>
                  <a:cubicBezTo>
                    <a:pt x="15237" y="9777"/>
                    <a:pt x="15229" y="9777"/>
                    <a:pt x="15220" y="9777"/>
                  </a:cubicBezTo>
                  <a:close/>
                  <a:moveTo>
                    <a:pt x="9572" y="9822"/>
                  </a:moveTo>
                  <a:cubicBezTo>
                    <a:pt x="9510" y="9822"/>
                    <a:pt x="9403" y="9894"/>
                    <a:pt x="9412" y="9956"/>
                  </a:cubicBezTo>
                  <a:cubicBezTo>
                    <a:pt x="9412" y="9992"/>
                    <a:pt x="9421" y="10037"/>
                    <a:pt x="9447" y="10063"/>
                  </a:cubicBezTo>
                  <a:cubicBezTo>
                    <a:pt x="9474" y="10099"/>
                    <a:pt x="9528" y="10090"/>
                    <a:pt x="9563" y="10126"/>
                  </a:cubicBezTo>
                  <a:cubicBezTo>
                    <a:pt x="9590" y="10108"/>
                    <a:pt x="9626" y="10108"/>
                    <a:pt x="9653" y="10081"/>
                  </a:cubicBezTo>
                  <a:cubicBezTo>
                    <a:pt x="9679" y="10063"/>
                    <a:pt x="9688" y="10028"/>
                    <a:pt x="9706" y="10010"/>
                  </a:cubicBezTo>
                  <a:cubicBezTo>
                    <a:pt x="9715" y="9929"/>
                    <a:pt x="9635" y="9831"/>
                    <a:pt x="9572" y="9822"/>
                  </a:cubicBezTo>
                  <a:close/>
                  <a:moveTo>
                    <a:pt x="15897" y="9787"/>
                  </a:moveTo>
                  <a:cubicBezTo>
                    <a:pt x="15844" y="9787"/>
                    <a:pt x="15799" y="9805"/>
                    <a:pt x="15755" y="9831"/>
                  </a:cubicBezTo>
                  <a:cubicBezTo>
                    <a:pt x="15737" y="9840"/>
                    <a:pt x="15692" y="9929"/>
                    <a:pt x="15692" y="9947"/>
                  </a:cubicBezTo>
                  <a:cubicBezTo>
                    <a:pt x="15683" y="10001"/>
                    <a:pt x="15701" y="10045"/>
                    <a:pt x="15728" y="10081"/>
                  </a:cubicBezTo>
                  <a:cubicBezTo>
                    <a:pt x="15755" y="10117"/>
                    <a:pt x="15799" y="10144"/>
                    <a:pt x="15853" y="10152"/>
                  </a:cubicBezTo>
                  <a:cubicBezTo>
                    <a:pt x="15897" y="10152"/>
                    <a:pt x="15942" y="10135"/>
                    <a:pt x="15987" y="10108"/>
                  </a:cubicBezTo>
                  <a:cubicBezTo>
                    <a:pt x="16004" y="10099"/>
                    <a:pt x="16049" y="10010"/>
                    <a:pt x="16058" y="9992"/>
                  </a:cubicBezTo>
                  <a:cubicBezTo>
                    <a:pt x="16058" y="9938"/>
                    <a:pt x="16040" y="9894"/>
                    <a:pt x="16013" y="9858"/>
                  </a:cubicBezTo>
                  <a:cubicBezTo>
                    <a:pt x="15987" y="9822"/>
                    <a:pt x="15942" y="9796"/>
                    <a:pt x="15897" y="9787"/>
                  </a:cubicBezTo>
                  <a:close/>
                  <a:moveTo>
                    <a:pt x="10215" y="9866"/>
                  </a:moveTo>
                  <a:cubicBezTo>
                    <a:pt x="10141" y="9866"/>
                    <a:pt x="10071" y="9917"/>
                    <a:pt x="10054" y="9983"/>
                  </a:cubicBezTo>
                  <a:cubicBezTo>
                    <a:pt x="10045" y="10072"/>
                    <a:pt x="10099" y="10152"/>
                    <a:pt x="10179" y="10161"/>
                  </a:cubicBezTo>
                  <a:cubicBezTo>
                    <a:pt x="10185" y="10162"/>
                    <a:pt x="10191" y="10162"/>
                    <a:pt x="10196" y="10162"/>
                  </a:cubicBezTo>
                  <a:cubicBezTo>
                    <a:pt x="10271" y="10162"/>
                    <a:pt x="10341" y="10111"/>
                    <a:pt x="10357" y="10037"/>
                  </a:cubicBezTo>
                  <a:cubicBezTo>
                    <a:pt x="10366" y="9956"/>
                    <a:pt x="10313" y="9876"/>
                    <a:pt x="10232" y="9867"/>
                  </a:cubicBezTo>
                  <a:cubicBezTo>
                    <a:pt x="10227" y="9866"/>
                    <a:pt x="10221" y="9866"/>
                    <a:pt x="10215" y="9866"/>
                  </a:cubicBezTo>
                  <a:close/>
                  <a:moveTo>
                    <a:pt x="10877" y="9893"/>
                  </a:moveTo>
                  <a:cubicBezTo>
                    <a:pt x="10802" y="9893"/>
                    <a:pt x="10731" y="9952"/>
                    <a:pt x="10723" y="10019"/>
                  </a:cubicBezTo>
                  <a:cubicBezTo>
                    <a:pt x="10714" y="10099"/>
                    <a:pt x="10777" y="10179"/>
                    <a:pt x="10857" y="10188"/>
                  </a:cubicBezTo>
                  <a:cubicBezTo>
                    <a:pt x="10862" y="10189"/>
                    <a:pt x="10867" y="10189"/>
                    <a:pt x="10872" y="10189"/>
                  </a:cubicBezTo>
                  <a:cubicBezTo>
                    <a:pt x="10946" y="10189"/>
                    <a:pt x="11010" y="10130"/>
                    <a:pt x="11026" y="10054"/>
                  </a:cubicBezTo>
                  <a:cubicBezTo>
                    <a:pt x="11035" y="9974"/>
                    <a:pt x="10973" y="9903"/>
                    <a:pt x="10893" y="9894"/>
                  </a:cubicBezTo>
                  <a:cubicBezTo>
                    <a:pt x="10887" y="9893"/>
                    <a:pt x="10882" y="9893"/>
                    <a:pt x="10877" y="9893"/>
                  </a:cubicBezTo>
                  <a:close/>
                  <a:moveTo>
                    <a:pt x="16537" y="9830"/>
                  </a:moveTo>
                  <a:cubicBezTo>
                    <a:pt x="16447" y="9830"/>
                    <a:pt x="16369" y="9884"/>
                    <a:pt x="16361" y="9992"/>
                  </a:cubicBezTo>
                  <a:cubicBezTo>
                    <a:pt x="16343" y="10090"/>
                    <a:pt x="16424" y="10188"/>
                    <a:pt x="16522" y="10197"/>
                  </a:cubicBezTo>
                  <a:cubicBezTo>
                    <a:pt x="16611" y="10197"/>
                    <a:pt x="16700" y="10144"/>
                    <a:pt x="16718" y="10037"/>
                  </a:cubicBezTo>
                  <a:cubicBezTo>
                    <a:pt x="16736" y="9929"/>
                    <a:pt x="16656" y="9831"/>
                    <a:pt x="16557" y="9831"/>
                  </a:cubicBezTo>
                  <a:cubicBezTo>
                    <a:pt x="16550" y="9831"/>
                    <a:pt x="16543" y="9830"/>
                    <a:pt x="16537" y="9830"/>
                  </a:cubicBezTo>
                  <a:close/>
                  <a:moveTo>
                    <a:pt x="17200" y="9855"/>
                  </a:moveTo>
                  <a:cubicBezTo>
                    <a:pt x="17109" y="9855"/>
                    <a:pt x="17038" y="9915"/>
                    <a:pt x="17030" y="10010"/>
                  </a:cubicBezTo>
                  <a:cubicBezTo>
                    <a:pt x="17012" y="10117"/>
                    <a:pt x="17066" y="10197"/>
                    <a:pt x="17173" y="10215"/>
                  </a:cubicBezTo>
                  <a:cubicBezTo>
                    <a:pt x="17188" y="10219"/>
                    <a:pt x="17203" y="10221"/>
                    <a:pt x="17218" y="10221"/>
                  </a:cubicBezTo>
                  <a:cubicBezTo>
                    <a:pt x="17304" y="10221"/>
                    <a:pt x="17372" y="10155"/>
                    <a:pt x="17387" y="10063"/>
                  </a:cubicBezTo>
                  <a:cubicBezTo>
                    <a:pt x="17396" y="9956"/>
                    <a:pt x="17343" y="9876"/>
                    <a:pt x="17235" y="9858"/>
                  </a:cubicBezTo>
                  <a:cubicBezTo>
                    <a:pt x="17223" y="9856"/>
                    <a:pt x="17211" y="9855"/>
                    <a:pt x="17200" y="9855"/>
                  </a:cubicBezTo>
                  <a:close/>
                  <a:moveTo>
                    <a:pt x="11522" y="9935"/>
                  </a:moveTo>
                  <a:cubicBezTo>
                    <a:pt x="11449" y="9935"/>
                    <a:pt x="11407" y="9978"/>
                    <a:pt x="11392" y="10054"/>
                  </a:cubicBezTo>
                  <a:cubicBezTo>
                    <a:pt x="11374" y="10161"/>
                    <a:pt x="11419" y="10215"/>
                    <a:pt x="11517" y="10233"/>
                  </a:cubicBezTo>
                  <a:cubicBezTo>
                    <a:pt x="11527" y="10234"/>
                    <a:pt x="11536" y="10234"/>
                    <a:pt x="11545" y="10234"/>
                  </a:cubicBezTo>
                  <a:cubicBezTo>
                    <a:pt x="11627" y="10234"/>
                    <a:pt x="11679" y="10196"/>
                    <a:pt x="11687" y="10108"/>
                  </a:cubicBezTo>
                  <a:cubicBezTo>
                    <a:pt x="11704" y="10001"/>
                    <a:pt x="11660" y="9947"/>
                    <a:pt x="11562" y="9938"/>
                  </a:cubicBezTo>
                  <a:cubicBezTo>
                    <a:pt x="11547" y="9936"/>
                    <a:pt x="11534" y="9935"/>
                    <a:pt x="11522" y="9935"/>
                  </a:cubicBezTo>
                  <a:close/>
                  <a:moveTo>
                    <a:pt x="17896" y="9894"/>
                  </a:moveTo>
                  <a:cubicBezTo>
                    <a:pt x="17842" y="9894"/>
                    <a:pt x="17797" y="9912"/>
                    <a:pt x="17762" y="9938"/>
                  </a:cubicBezTo>
                  <a:cubicBezTo>
                    <a:pt x="17717" y="9965"/>
                    <a:pt x="17699" y="10010"/>
                    <a:pt x="17690" y="10054"/>
                  </a:cubicBezTo>
                  <a:cubicBezTo>
                    <a:pt x="17682" y="10108"/>
                    <a:pt x="17699" y="10152"/>
                    <a:pt x="17726" y="10188"/>
                  </a:cubicBezTo>
                  <a:cubicBezTo>
                    <a:pt x="17762" y="10233"/>
                    <a:pt x="17797" y="10260"/>
                    <a:pt x="17851" y="10268"/>
                  </a:cubicBezTo>
                  <a:cubicBezTo>
                    <a:pt x="17905" y="10268"/>
                    <a:pt x="17949" y="10260"/>
                    <a:pt x="17985" y="10224"/>
                  </a:cubicBezTo>
                  <a:cubicBezTo>
                    <a:pt x="18029" y="10197"/>
                    <a:pt x="18056" y="10161"/>
                    <a:pt x="18056" y="10108"/>
                  </a:cubicBezTo>
                  <a:cubicBezTo>
                    <a:pt x="18065" y="10054"/>
                    <a:pt x="18047" y="10010"/>
                    <a:pt x="18021" y="9974"/>
                  </a:cubicBezTo>
                  <a:cubicBezTo>
                    <a:pt x="17985" y="9929"/>
                    <a:pt x="17949" y="9903"/>
                    <a:pt x="17896" y="9894"/>
                  </a:cubicBezTo>
                  <a:close/>
                  <a:moveTo>
                    <a:pt x="12222" y="9947"/>
                  </a:moveTo>
                  <a:cubicBezTo>
                    <a:pt x="12186" y="9965"/>
                    <a:pt x="12133" y="9956"/>
                    <a:pt x="12106" y="9992"/>
                  </a:cubicBezTo>
                  <a:cubicBezTo>
                    <a:pt x="12079" y="10019"/>
                    <a:pt x="12043" y="10054"/>
                    <a:pt x="12043" y="10090"/>
                  </a:cubicBezTo>
                  <a:cubicBezTo>
                    <a:pt x="12043" y="10135"/>
                    <a:pt x="12052" y="10188"/>
                    <a:pt x="12088" y="10215"/>
                  </a:cubicBezTo>
                  <a:cubicBezTo>
                    <a:pt x="12124" y="10242"/>
                    <a:pt x="12159" y="10260"/>
                    <a:pt x="12195" y="10277"/>
                  </a:cubicBezTo>
                  <a:cubicBezTo>
                    <a:pt x="12231" y="10251"/>
                    <a:pt x="12284" y="10268"/>
                    <a:pt x="12311" y="10224"/>
                  </a:cubicBezTo>
                  <a:cubicBezTo>
                    <a:pt x="12338" y="10197"/>
                    <a:pt x="12356" y="10161"/>
                    <a:pt x="12373" y="10135"/>
                  </a:cubicBezTo>
                  <a:cubicBezTo>
                    <a:pt x="12356" y="10090"/>
                    <a:pt x="12365" y="10037"/>
                    <a:pt x="12320" y="10001"/>
                  </a:cubicBezTo>
                  <a:cubicBezTo>
                    <a:pt x="12293" y="9974"/>
                    <a:pt x="12258" y="9965"/>
                    <a:pt x="12222" y="9947"/>
                  </a:cubicBezTo>
                  <a:close/>
                  <a:moveTo>
                    <a:pt x="18539" y="9920"/>
                  </a:moveTo>
                  <a:cubicBezTo>
                    <a:pt x="18455" y="9920"/>
                    <a:pt x="18368" y="9981"/>
                    <a:pt x="18360" y="10081"/>
                  </a:cubicBezTo>
                  <a:cubicBezTo>
                    <a:pt x="18342" y="10179"/>
                    <a:pt x="18404" y="10286"/>
                    <a:pt x="18520" y="10286"/>
                  </a:cubicBezTo>
                  <a:cubicBezTo>
                    <a:pt x="18533" y="10290"/>
                    <a:pt x="18546" y="10291"/>
                    <a:pt x="18559" y="10291"/>
                  </a:cubicBezTo>
                  <a:cubicBezTo>
                    <a:pt x="18642" y="10291"/>
                    <a:pt x="18718" y="10219"/>
                    <a:pt x="18725" y="10126"/>
                  </a:cubicBezTo>
                  <a:cubicBezTo>
                    <a:pt x="18734" y="10028"/>
                    <a:pt x="18663" y="9938"/>
                    <a:pt x="18556" y="9921"/>
                  </a:cubicBezTo>
                  <a:cubicBezTo>
                    <a:pt x="18550" y="9920"/>
                    <a:pt x="18544" y="9920"/>
                    <a:pt x="18539" y="9920"/>
                  </a:cubicBezTo>
                  <a:close/>
                  <a:moveTo>
                    <a:pt x="9853" y="10188"/>
                  </a:moveTo>
                  <a:cubicBezTo>
                    <a:pt x="9829" y="10188"/>
                    <a:pt x="9806" y="10194"/>
                    <a:pt x="9786" y="10206"/>
                  </a:cubicBezTo>
                  <a:cubicBezTo>
                    <a:pt x="9786" y="10206"/>
                    <a:pt x="9777" y="10215"/>
                    <a:pt x="9777" y="10215"/>
                  </a:cubicBezTo>
                  <a:cubicBezTo>
                    <a:pt x="9777" y="10215"/>
                    <a:pt x="9786" y="10224"/>
                    <a:pt x="9786" y="10224"/>
                  </a:cubicBezTo>
                  <a:cubicBezTo>
                    <a:pt x="9849" y="10233"/>
                    <a:pt x="9893" y="10277"/>
                    <a:pt x="9947" y="10295"/>
                  </a:cubicBezTo>
                  <a:cubicBezTo>
                    <a:pt x="9965" y="10295"/>
                    <a:pt x="9974" y="10304"/>
                    <a:pt x="9983" y="10304"/>
                  </a:cubicBezTo>
                  <a:cubicBezTo>
                    <a:pt x="9983" y="10304"/>
                    <a:pt x="10000" y="10286"/>
                    <a:pt x="10000" y="10286"/>
                  </a:cubicBezTo>
                  <a:cubicBezTo>
                    <a:pt x="9988" y="10228"/>
                    <a:pt x="9918" y="10188"/>
                    <a:pt x="9853" y="10188"/>
                  </a:cubicBezTo>
                  <a:close/>
                  <a:moveTo>
                    <a:pt x="12876" y="9989"/>
                  </a:moveTo>
                  <a:cubicBezTo>
                    <a:pt x="12800" y="9989"/>
                    <a:pt x="12712" y="10062"/>
                    <a:pt x="12712" y="10135"/>
                  </a:cubicBezTo>
                  <a:cubicBezTo>
                    <a:pt x="12704" y="10215"/>
                    <a:pt x="12775" y="10304"/>
                    <a:pt x="12855" y="10322"/>
                  </a:cubicBezTo>
                  <a:cubicBezTo>
                    <a:pt x="12859" y="10322"/>
                    <a:pt x="12864" y="10323"/>
                    <a:pt x="12868" y="10323"/>
                  </a:cubicBezTo>
                  <a:cubicBezTo>
                    <a:pt x="12945" y="10323"/>
                    <a:pt x="13034" y="10247"/>
                    <a:pt x="13043" y="10170"/>
                  </a:cubicBezTo>
                  <a:cubicBezTo>
                    <a:pt x="13043" y="10090"/>
                    <a:pt x="12971" y="10001"/>
                    <a:pt x="12900" y="9992"/>
                  </a:cubicBezTo>
                  <a:cubicBezTo>
                    <a:pt x="12892" y="9990"/>
                    <a:pt x="12884" y="9989"/>
                    <a:pt x="12876" y="9989"/>
                  </a:cubicBezTo>
                  <a:close/>
                  <a:moveTo>
                    <a:pt x="13527" y="10016"/>
                  </a:moveTo>
                  <a:cubicBezTo>
                    <a:pt x="13444" y="10016"/>
                    <a:pt x="13382" y="10075"/>
                    <a:pt x="13382" y="10161"/>
                  </a:cubicBezTo>
                  <a:cubicBezTo>
                    <a:pt x="13373" y="10260"/>
                    <a:pt x="13426" y="10331"/>
                    <a:pt x="13515" y="10340"/>
                  </a:cubicBezTo>
                  <a:cubicBezTo>
                    <a:pt x="13526" y="10342"/>
                    <a:pt x="13536" y="10343"/>
                    <a:pt x="13546" y="10343"/>
                  </a:cubicBezTo>
                  <a:cubicBezTo>
                    <a:pt x="13624" y="10343"/>
                    <a:pt x="13695" y="10284"/>
                    <a:pt x="13703" y="10197"/>
                  </a:cubicBezTo>
                  <a:cubicBezTo>
                    <a:pt x="13721" y="10108"/>
                    <a:pt x="13658" y="10028"/>
                    <a:pt x="13560" y="10019"/>
                  </a:cubicBezTo>
                  <a:cubicBezTo>
                    <a:pt x="13549" y="10017"/>
                    <a:pt x="13538" y="10016"/>
                    <a:pt x="13527" y="10016"/>
                  </a:cubicBezTo>
                  <a:close/>
                  <a:moveTo>
                    <a:pt x="19243" y="9956"/>
                  </a:moveTo>
                  <a:cubicBezTo>
                    <a:pt x="19198" y="9965"/>
                    <a:pt x="19153" y="9956"/>
                    <a:pt x="19109" y="9983"/>
                  </a:cubicBezTo>
                  <a:cubicBezTo>
                    <a:pt x="19046" y="10010"/>
                    <a:pt x="19038" y="10072"/>
                    <a:pt x="19011" y="10126"/>
                  </a:cubicBezTo>
                  <a:cubicBezTo>
                    <a:pt x="19029" y="10152"/>
                    <a:pt x="19011" y="10188"/>
                    <a:pt x="19029" y="10224"/>
                  </a:cubicBezTo>
                  <a:cubicBezTo>
                    <a:pt x="19038" y="10251"/>
                    <a:pt x="19055" y="10277"/>
                    <a:pt x="19082" y="10295"/>
                  </a:cubicBezTo>
                  <a:cubicBezTo>
                    <a:pt x="19109" y="10322"/>
                    <a:pt x="19145" y="10331"/>
                    <a:pt x="19180" y="10349"/>
                  </a:cubicBezTo>
                  <a:cubicBezTo>
                    <a:pt x="19216" y="10331"/>
                    <a:pt x="19261" y="10349"/>
                    <a:pt x="19305" y="10322"/>
                  </a:cubicBezTo>
                  <a:cubicBezTo>
                    <a:pt x="19359" y="10286"/>
                    <a:pt x="19368" y="10233"/>
                    <a:pt x="19403" y="10179"/>
                  </a:cubicBezTo>
                  <a:cubicBezTo>
                    <a:pt x="19385" y="10144"/>
                    <a:pt x="19403" y="10099"/>
                    <a:pt x="19377" y="10054"/>
                  </a:cubicBezTo>
                  <a:cubicBezTo>
                    <a:pt x="19350" y="9992"/>
                    <a:pt x="19287" y="9983"/>
                    <a:pt x="19243" y="9956"/>
                  </a:cubicBezTo>
                  <a:close/>
                  <a:moveTo>
                    <a:pt x="19894" y="9974"/>
                  </a:moveTo>
                  <a:cubicBezTo>
                    <a:pt x="19849" y="9992"/>
                    <a:pt x="19805" y="9983"/>
                    <a:pt x="19760" y="10010"/>
                  </a:cubicBezTo>
                  <a:cubicBezTo>
                    <a:pt x="19698" y="10037"/>
                    <a:pt x="19689" y="10099"/>
                    <a:pt x="19662" y="10144"/>
                  </a:cubicBezTo>
                  <a:cubicBezTo>
                    <a:pt x="19680" y="10188"/>
                    <a:pt x="19662" y="10242"/>
                    <a:pt x="19689" y="10277"/>
                  </a:cubicBezTo>
                  <a:cubicBezTo>
                    <a:pt x="19724" y="10331"/>
                    <a:pt x="19778" y="10349"/>
                    <a:pt x="19831" y="10367"/>
                  </a:cubicBezTo>
                  <a:cubicBezTo>
                    <a:pt x="19849" y="10358"/>
                    <a:pt x="19869" y="10358"/>
                    <a:pt x="19891" y="10358"/>
                  </a:cubicBezTo>
                  <a:cubicBezTo>
                    <a:pt x="19912" y="10358"/>
                    <a:pt x="19934" y="10358"/>
                    <a:pt x="19956" y="10349"/>
                  </a:cubicBezTo>
                  <a:cubicBezTo>
                    <a:pt x="20010" y="10313"/>
                    <a:pt x="20019" y="10251"/>
                    <a:pt x="20055" y="10206"/>
                  </a:cubicBezTo>
                  <a:cubicBezTo>
                    <a:pt x="20037" y="10170"/>
                    <a:pt x="20055" y="10117"/>
                    <a:pt x="20028" y="10081"/>
                  </a:cubicBezTo>
                  <a:cubicBezTo>
                    <a:pt x="20001" y="10019"/>
                    <a:pt x="19939" y="10010"/>
                    <a:pt x="19894" y="9974"/>
                  </a:cubicBezTo>
                  <a:close/>
                  <a:moveTo>
                    <a:pt x="14179" y="10051"/>
                  </a:moveTo>
                  <a:cubicBezTo>
                    <a:pt x="14097" y="10051"/>
                    <a:pt x="14040" y="10110"/>
                    <a:pt x="14024" y="10197"/>
                  </a:cubicBezTo>
                  <a:cubicBezTo>
                    <a:pt x="14015" y="10295"/>
                    <a:pt x="14068" y="10367"/>
                    <a:pt x="14167" y="10384"/>
                  </a:cubicBezTo>
                  <a:cubicBezTo>
                    <a:pt x="14180" y="10387"/>
                    <a:pt x="14193" y="10388"/>
                    <a:pt x="14206" y="10388"/>
                  </a:cubicBezTo>
                  <a:cubicBezTo>
                    <a:pt x="14291" y="10388"/>
                    <a:pt x="14346" y="10335"/>
                    <a:pt x="14354" y="10242"/>
                  </a:cubicBezTo>
                  <a:cubicBezTo>
                    <a:pt x="14372" y="10144"/>
                    <a:pt x="14318" y="10072"/>
                    <a:pt x="14211" y="10054"/>
                  </a:cubicBezTo>
                  <a:cubicBezTo>
                    <a:pt x="14200" y="10052"/>
                    <a:pt x="14189" y="10051"/>
                    <a:pt x="14179" y="10051"/>
                  </a:cubicBezTo>
                  <a:close/>
                  <a:moveTo>
                    <a:pt x="20554" y="10019"/>
                  </a:moveTo>
                  <a:cubicBezTo>
                    <a:pt x="20509" y="10037"/>
                    <a:pt x="20465" y="10028"/>
                    <a:pt x="20411" y="10054"/>
                  </a:cubicBezTo>
                  <a:cubicBezTo>
                    <a:pt x="20367" y="10090"/>
                    <a:pt x="20358" y="10144"/>
                    <a:pt x="20322" y="10188"/>
                  </a:cubicBezTo>
                  <a:cubicBezTo>
                    <a:pt x="20340" y="10233"/>
                    <a:pt x="20331" y="10286"/>
                    <a:pt x="20367" y="10331"/>
                  </a:cubicBezTo>
                  <a:cubicBezTo>
                    <a:pt x="20394" y="10384"/>
                    <a:pt x="20456" y="10384"/>
                    <a:pt x="20492" y="10411"/>
                  </a:cubicBezTo>
                  <a:cubicBezTo>
                    <a:pt x="20536" y="10393"/>
                    <a:pt x="20590" y="10411"/>
                    <a:pt x="20625" y="10384"/>
                  </a:cubicBezTo>
                  <a:cubicBezTo>
                    <a:pt x="20679" y="10349"/>
                    <a:pt x="20688" y="10295"/>
                    <a:pt x="20724" y="10251"/>
                  </a:cubicBezTo>
                  <a:cubicBezTo>
                    <a:pt x="20706" y="10206"/>
                    <a:pt x="20715" y="10161"/>
                    <a:pt x="20697" y="10117"/>
                  </a:cubicBezTo>
                  <a:cubicBezTo>
                    <a:pt x="20670" y="10063"/>
                    <a:pt x="20608" y="10054"/>
                    <a:pt x="20554" y="10019"/>
                  </a:cubicBezTo>
                  <a:close/>
                  <a:moveTo>
                    <a:pt x="14843" y="10078"/>
                  </a:moveTo>
                  <a:cubicBezTo>
                    <a:pt x="14809" y="10078"/>
                    <a:pt x="14782" y="10088"/>
                    <a:pt x="14755" y="10108"/>
                  </a:cubicBezTo>
                  <a:cubicBezTo>
                    <a:pt x="14720" y="10135"/>
                    <a:pt x="14702" y="10170"/>
                    <a:pt x="14693" y="10224"/>
                  </a:cubicBezTo>
                  <a:cubicBezTo>
                    <a:pt x="14684" y="10331"/>
                    <a:pt x="14738" y="10393"/>
                    <a:pt x="14836" y="10411"/>
                  </a:cubicBezTo>
                  <a:cubicBezTo>
                    <a:pt x="14849" y="10413"/>
                    <a:pt x="14862" y="10415"/>
                    <a:pt x="14875" y="10415"/>
                  </a:cubicBezTo>
                  <a:cubicBezTo>
                    <a:pt x="14960" y="10415"/>
                    <a:pt x="15015" y="10362"/>
                    <a:pt x="15023" y="10268"/>
                  </a:cubicBezTo>
                  <a:cubicBezTo>
                    <a:pt x="15041" y="10161"/>
                    <a:pt x="14987" y="10099"/>
                    <a:pt x="14880" y="10081"/>
                  </a:cubicBezTo>
                  <a:cubicBezTo>
                    <a:pt x="14867" y="10079"/>
                    <a:pt x="14855" y="10078"/>
                    <a:pt x="14843" y="10078"/>
                  </a:cubicBezTo>
                  <a:close/>
                  <a:moveTo>
                    <a:pt x="15526" y="10104"/>
                  </a:moveTo>
                  <a:cubicBezTo>
                    <a:pt x="15504" y="10104"/>
                    <a:pt x="15480" y="10113"/>
                    <a:pt x="15460" y="10126"/>
                  </a:cubicBezTo>
                  <a:cubicBezTo>
                    <a:pt x="15433" y="10144"/>
                    <a:pt x="15398" y="10161"/>
                    <a:pt x="15371" y="10197"/>
                  </a:cubicBezTo>
                  <a:cubicBezTo>
                    <a:pt x="15362" y="10215"/>
                    <a:pt x="15353" y="10242"/>
                    <a:pt x="15344" y="10268"/>
                  </a:cubicBezTo>
                  <a:cubicBezTo>
                    <a:pt x="15344" y="10295"/>
                    <a:pt x="15344" y="10322"/>
                    <a:pt x="15362" y="10349"/>
                  </a:cubicBezTo>
                  <a:cubicBezTo>
                    <a:pt x="15380" y="10384"/>
                    <a:pt x="15398" y="10420"/>
                    <a:pt x="15424" y="10438"/>
                  </a:cubicBezTo>
                  <a:cubicBezTo>
                    <a:pt x="15442" y="10456"/>
                    <a:pt x="15478" y="10456"/>
                    <a:pt x="15505" y="10465"/>
                  </a:cubicBezTo>
                  <a:cubicBezTo>
                    <a:pt x="15517" y="10465"/>
                    <a:pt x="15536" y="10469"/>
                    <a:pt x="15554" y="10469"/>
                  </a:cubicBezTo>
                  <a:cubicBezTo>
                    <a:pt x="15562" y="10469"/>
                    <a:pt x="15570" y="10468"/>
                    <a:pt x="15576" y="10465"/>
                  </a:cubicBezTo>
                  <a:cubicBezTo>
                    <a:pt x="15612" y="10447"/>
                    <a:pt x="15639" y="10420"/>
                    <a:pt x="15665" y="10393"/>
                  </a:cubicBezTo>
                  <a:cubicBezTo>
                    <a:pt x="15683" y="10376"/>
                    <a:pt x="15710" y="10340"/>
                    <a:pt x="15701" y="10313"/>
                  </a:cubicBezTo>
                  <a:cubicBezTo>
                    <a:pt x="15701" y="10268"/>
                    <a:pt x="15692" y="10215"/>
                    <a:pt x="15656" y="10170"/>
                  </a:cubicBezTo>
                  <a:cubicBezTo>
                    <a:pt x="15621" y="10135"/>
                    <a:pt x="15585" y="10126"/>
                    <a:pt x="15549" y="10108"/>
                  </a:cubicBezTo>
                  <a:cubicBezTo>
                    <a:pt x="15542" y="10105"/>
                    <a:pt x="15534" y="10104"/>
                    <a:pt x="15526" y="10104"/>
                  </a:cubicBezTo>
                  <a:close/>
                  <a:moveTo>
                    <a:pt x="16218" y="10135"/>
                  </a:moveTo>
                  <a:cubicBezTo>
                    <a:pt x="16174" y="10135"/>
                    <a:pt x="16129" y="10144"/>
                    <a:pt x="16085" y="10170"/>
                  </a:cubicBezTo>
                  <a:cubicBezTo>
                    <a:pt x="16049" y="10197"/>
                    <a:pt x="16022" y="10242"/>
                    <a:pt x="16013" y="10286"/>
                  </a:cubicBezTo>
                  <a:cubicBezTo>
                    <a:pt x="16004" y="10331"/>
                    <a:pt x="16022" y="10376"/>
                    <a:pt x="16040" y="10420"/>
                  </a:cubicBezTo>
                  <a:cubicBezTo>
                    <a:pt x="16076" y="10465"/>
                    <a:pt x="16120" y="10474"/>
                    <a:pt x="16165" y="10500"/>
                  </a:cubicBezTo>
                  <a:cubicBezTo>
                    <a:pt x="16210" y="10483"/>
                    <a:pt x="16263" y="10491"/>
                    <a:pt x="16299" y="10465"/>
                  </a:cubicBezTo>
                  <a:cubicBezTo>
                    <a:pt x="16343" y="10438"/>
                    <a:pt x="16361" y="10393"/>
                    <a:pt x="16370" y="10349"/>
                  </a:cubicBezTo>
                  <a:cubicBezTo>
                    <a:pt x="16379" y="10304"/>
                    <a:pt x="16370" y="10251"/>
                    <a:pt x="16343" y="10215"/>
                  </a:cubicBezTo>
                  <a:cubicBezTo>
                    <a:pt x="16317" y="10170"/>
                    <a:pt x="16263" y="10144"/>
                    <a:pt x="16218" y="10135"/>
                  </a:cubicBezTo>
                  <a:close/>
                  <a:moveTo>
                    <a:pt x="10527" y="10214"/>
                  </a:moveTo>
                  <a:cubicBezTo>
                    <a:pt x="10454" y="10214"/>
                    <a:pt x="10392" y="10265"/>
                    <a:pt x="10375" y="10340"/>
                  </a:cubicBezTo>
                  <a:cubicBezTo>
                    <a:pt x="10366" y="10420"/>
                    <a:pt x="10429" y="10500"/>
                    <a:pt x="10509" y="10509"/>
                  </a:cubicBezTo>
                  <a:cubicBezTo>
                    <a:pt x="10514" y="10510"/>
                    <a:pt x="10519" y="10510"/>
                    <a:pt x="10524" y="10510"/>
                  </a:cubicBezTo>
                  <a:cubicBezTo>
                    <a:pt x="10599" y="10510"/>
                    <a:pt x="10670" y="10451"/>
                    <a:pt x="10678" y="10376"/>
                  </a:cubicBezTo>
                  <a:cubicBezTo>
                    <a:pt x="10687" y="10304"/>
                    <a:pt x="10625" y="10224"/>
                    <a:pt x="10545" y="10215"/>
                  </a:cubicBezTo>
                  <a:cubicBezTo>
                    <a:pt x="10539" y="10214"/>
                    <a:pt x="10533" y="10214"/>
                    <a:pt x="10527" y="10214"/>
                  </a:cubicBezTo>
                  <a:close/>
                  <a:moveTo>
                    <a:pt x="16851" y="10177"/>
                  </a:moveTo>
                  <a:cubicBezTo>
                    <a:pt x="16763" y="10177"/>
                    <a:pt x="16682" y="10251"/>
                    <a:pt x="16682" y="10340"/>
                  </a:cubicBezTo>
                  <a:cubicBezTo>
                    <a:pt x="16673" y="10438"/>
                    <a:pt x="16727" y="10518"/>
                    <a:pt x="16834" y="10536"/>
                  </a:cubicBezTo>
                  <a:cubicBezTo>
                    <a:pt x="16844" y="10538"/>
                    <a:pt x="16854" y="10539"/>
                    <a:pt x="16864" y="10539"/>
                  </a:cubicBezTo>
                  <a:cubicBezTo>
                    <a:pt x="16959" y="10539"/>
                    <a:pt x="17039" y="10464"/>
                    <a:pt x="17039" y="10376"/>
                  </a:cubicBezTo>
                  <a:cubicBezTo>
                    <a:pt x="17048" y="10277"/>
                    <a:pt x="16995" y="10197"/>
                    <a:pt x="16879" y="10179"/>
                  </a:cubicBezTo>
                  <a:cubicBezTo>
                    <a:pt x="16869" y="10178"/>
                    <a:pt x="16860" y="10177"/>
                    <a:pt x="16851" y="10177"/>
                  </a:cubicBezTo>
                  <a:close/>
                  <a:moveTo>
                    <a:pt x="11182" y="10248"/>
                  </a:moveTo>
                  <a:cubicBezTo>
                    <a:pt x="11148" y="10248"/>
                    <a:pt x="11120" y="10264"/>
                    <a:pt x="11098" y="10286"/>
                  </a:cubicBezTo>
                  <a:cubicBezTo>
                    <a:pt x="11062" y="10304"/>
                    <a:pt x="11044" y="10340"/>
                    <a:pt x="11044" y="10393"/>
                  </a:cubicBezTo>
                  <a:cubicBezTo>
                    <a:pt x="11035" y="10438"/>
                    <a:pt x="11053" y="10474"/>
                    <a:pt x="11071" y="10500"/>
                  </a:cubicBezTo>
                  <a:cubicBezTo>
                    <a:pt x="11087" y="10524"/>
                    <a:pt x="11117" y="10555"/>
                    <a:pt x="11162" y="10555"/>
                  </a:cubicBezTo>
                  <a:cubicBezTo>
                    <a:pt x="11167" y="10555"/>
                    <a:pt x="11172" y="10555"/>
                    <a:pt x="11178" y="10554"/>
                  </a:cubicBezTo>
                  <a:cubicBezTo>
                    <a:pt x="11190" y="10554"/>
                    <a:pt x="11206" y="10558"/>
                    <a:pt x="11220" y="10558"/>
                  </a:cubicBezTo>
                  <a:cubicBezTo>
                    <a:pt x="11228" y="10558"/>
                    <a:pt x="11235" y="10557"/>
                    <a:pt x="11241" y="10554"/>
                  </a:cubicBezTo>
                  <a:cubicBezTo>
                    <a:pt x="11267" y="10536"/>
                    <a:pt x="11303" y="10518"/>
                    <a:pt x="11321" y="10491"/>
                  </a:cubicBezTo>
                  <a:cubicBezTo>
                    <a:pt x="11330" y="10474"/>
                    <a:pt x="11339" y="10447"/>
                    <a:pt x="11348" y="10420"/>
                  </a:cubicBezTo>
                  <a:cubicBezTo>
                    <a:pt x="11365" y="10376"/>
                    <a:pt x="11339" y="10340"/>
                    <a:pt x="11312" y="10313"/>
                  </a:cubicBezTo>
                  <a:cubicBezTo>
                    <a:pt x="11294" y="10277"/>
                    <a:pt x="11249" y="10260"/>
                    <a:pt x="11205" y="10251"/>
                  </a:cubicBezTo>
                  <a:cubicBezTo>
                    <a:pt x="11197" y="10249"/>
                    <a:pt x="11189" y="10248"/>
                    <a:pt x="11182" y="10248"/>
                  </a:cubicBezTo>
                  <a:close/>
                  <a:moveTo>
                    <a:pt x="17518" y="10203"/>
                  </a:moveTo>
                  <a:cubicBezTo>
                    <a:pt x="17432" y="10203"/>
                    <a:pt x="17359" y="10271"/>
                    <a:pt x="17343" y="10367"/>
                  </a:cubicBezTo>
                  <a:cubicBezTo>
                    <a:pt x="17334" y="10411"/>
                    <a:pt x="17351" y="10456"/>
                    <a:pt x="17378" y="10500"/>
                  </a:cubicBezTo>
                  <a:cubicBezTo>
                    <a:pt x="17414" y="10536"/>
                    <a:pt x="17450" y="10563"/>
                    <a:pt x="17512" y="10572"/>
                  </a:cubicBezTo>
                  <a:cubicBezTo>
                    <a:pt x="17518" y="10572"/>
                    <a:pt x="17523" y="10573"/>
                    <a:pt x="17528" y="10573"/>
                  </a:cubicBezTo>
                  <a:cubicBezTo>
                    <a:pt x="17619" y="10573"/>
                    <a:pt x="17691" y="10503"/>
                    <a:pt x="17708" y="10402"/>
                  </a:cubicBezTo>
                  <a:cubicBezTo>
                    <a:pt x="17726" y="10358"/>
                    <a:pt x="17699" y="10313"/>
                    <a:pt x="17673" y="10277"/>
                  </a:cubicBezTo>
                  <a:cubicBezTo>
                    <a:pt x="17637" y="10233"/>
                    <a:pt x="17601" y="10206"/>
                    <a:pt x="17548" y="10206"/>
                  </a:cubicBezTo>
                  <a:cubicBezTo>
                    <a:pt x="17538" y="10204"/>
                    <a:pt x="17528" y="10203"/>
                    <a:pt x="17518" y="10203"/>
                  </a:cubicBezTo>
                  <a:close/>
                  <a:moveTo>
                    <a:pt x="11843" y="10282"/>
                  </a:moveTo>
                  <a:cubicBezTo>
                    <a:pt x="11768" y="10282"/>
                    <a:pt x="11721" y="10327"/>
                    <a:pt x="11713" y="10411"/>
                  </a:cubicBezTo>
                  <a:cubicBezTo>
                    <a:pt x="11695" y="10509"/>
                    <a:pt x="11740" y="10563"/>
                    <a:pt x="11847" y="10581"/>
                  </a:cubicBezTo>
                  <a:cubicBezTo>
                    <a:pt x="11857" y="10582"/>
                    <a:pt x="11866" y="10582"/>
                    <a:pt x="11874" y="10582"/>
                  </a:cubicBezTo>
                  <a:cubicBezTo>
                    <a:pt x="11955" y="10582"/>
                    <a:pt x="12000" y="10544"/>
                    <a:pt x="12008" y="10447"/>
                  </a:cubicBezTo>
                  <a:cubicBezTo>
                    <a:pt x="12026" y="10349"/>
                    <a:pt x="11981" y="10295"/>
                    <a:pt x="11883" y="10286"/>
                  </a:cubicBezTo>
                  <a:cubicBezTo>
                    <a:pt x="11869" y="10284"/>
                    <a:pt x="11855" y="10282"/>
                    <a:pt x="11843" y="10282"/>
                  </a:cubicBezTo>
                  <a:close/>
                  <a:moveTo>
                    <a:pt x="18198" y="10241"/>
                  </a:moveTo>
                  <a:cubicBezTo>
                    <a:pt x="18107" y="10241"/>
                    <a:pt x="18020" y="10302"/>
                    <a:pt x="18012" y="10402"/>
                  </a:cubicBezTo>
                  <a:cubicBezTo>
                    <a:pt x="17994" y="10509"/>
                    <a:pt x="18065" y="10599"/>
                    <a:pt x="18163" y="10607"/>
                  </a:cubicBezTo>
                  <a:cubicBezTo>
                    <a:pt x="18175" y="10609"/>
                    <a:pt x="18187" y="10610"/>
                    <a:pt x="18198" y="10610"/>
                  </a:cubicBezTo>
                  <a:cubicBezTo>
                    <a:pt x="18297" y="10610"/>
                    <a:pt x="18369" y="10544"/>
                    <a:pt x="18377" y="10456"/>
                  </a:cubicBezTo>
                  <a:cubicBezTo>
                    <a:pt x="18395" y="10358"/>
                    <a:pt x="18324" y="10260"/>
                    <a:pt x="18217" y="10242"/>
                  </a:cubicBezTo>
                  <a:cubicBezTo>
                    <a:pt x="18211" y="10241"/>
                    <a:pt x="18204" y="10241"/>
                    <a:pt x="18198" y="10241"/>
                  </a:cubicBezTo>
                  <a:close/>
                  <a:moveTo>
                    <a:pt x="12528" y="10311"/>
                  </a:moveTo>
                  <a:cubicBezTo>
                    <a:pt x="12452" y="10311"/>
                    <a:pt x="12365" y="10383"/>
                    <a:pt x="12365" y="10456"/>
                  </a:cubicBezTo>
                  <a:cubicBezTo>
                    <a:pt x="12356" y="10536"/>
                    <a:pt x="12427" y="10625"/>
                    <a:pt x="12507" y="10634"/>
                  </a:cubicBezTo>
                  <a:cubicBezTo>
                    <a:pt x="12515" y="10636"/>
                    <a:pt x="12523" y="10637"/>
                    <a:pt x="12531" y="10637"/>
                  </a:cubicBezTo>
                  <a:cubicBezTo>
                    <a:pt x="12606" y="10637"/>
                    <a:pt x="12687" y="10564"/>
                    <a:pt x="12695" y="10491"/>
                  </a:cubicBezTo>
                  <a:cubicBezTo>
                    <a:pt x="12704" y="10411"/>
                    <a:pt x="12623" y="10322"/>
                    <a:pt x="12552" y="10313"/>
                  </a:cubicBezTo>
                  <a:cubicBezTo>
                    <a:pt x="12544" y="10311"/>
                    <a:pt x="12536" y="10311"/>
                    <a:pt x="12528" y="10311"/>
                  </a:cubicBezTo>
                  <a:close/>
                  <a:moveTo>
                    <a:pt x="13189" y="10330"/>
                  </a:moveTo>
                  <a:cubicBezTo>
                    <a:pt x="13112" y="10330"/>
                    <a:pt x="13024" y="10397"/>
                    <a:pt x="13016" y="10465"/>
                  </a:cubicBezTo>
                  <a:cubicBezTo>
                    <a:pt x="12998" y="10554"/>
                    <a:pt x="13069" y="10652"/>
                    <a:pt x="13150" y="10661"/>
                  </a:cubicBezTo>
                  <a:cubicBezTo>
                    <a:pt x="13155" y="10662"/>
                    <a:pt x="13160" y="10662"/>
                    <a:pt x="13165" y="10662"/>
                  </a:cubicBezTo>
                  <a:cubicBezTo>
                    <a:pt x="13242" y="10662"/>
                    <a:pt x="13329" y="10602"/>
                    <a:pt x="13346" y="10527"/>
                  </a:cubicBezTo>
                  <a:cubicBezTo>
                    <a:pt x="13355" y="10447"/>
                    <a:pt x="13283" y="10349"/>
                    <a:pt x="13203" y="10331"/>
                  </a:cubicBezTo>
                  <a:cubicBezTo>
                    <a:pt x="13199" y="10330"/>
                    <a:pt x="13194" y="10330"/>
                    <a:pt x="13189" y="10330"/>
                  </a:cubicBezTo>
                  <a:close/>
                  <a:moveTo>
                    <a:pt x="18868" y="10268"/>
                  </a:moveTo>
                  <a:cubicBezTo>
                    <a:pt x="18814" y="10286"/>
                    <a:pt x="18752" y="10277"/>
                    <a:pt x="18707" y="10331"/>
                  </a:cubicBezTo>
                  <a:cubicBezTo>
                    <a:pt x="18672" y="10358"/>
                    <a:pt x="18663" y="10402"/>
                    <a:pt x="18645" y="10447"/>
                  </a:cubicBezTo>
                  <a:cubicBezTo>
                    <a:pt x="18636" y="10474"/>
                    <a:pt x="18654" y="10518"/>
                    <a:pt x="18663" y="10545"/>
                  </a:cubicBezTo>
                  <a:cubicBezTo>
                    <a:pt x="18681" y="10581"/>
                    <a:pt x="18707" y="10599"/>
                    <a:pt x="18725" y="10625"/>
                  </a:cubicBezTo>
                  <a:cubicBezTo>
                    <a:pt x="18752" y="10652"/>
                    <a:pt x="18797" y="10625"/>
                    <a:pt x="18806" y="10670"/>
                  </a:cubicBezTo>
                  <a:cubicBezTo>
                    <a:pt x="18859" y="10652"/>
                    <a:pt x="18913" y="10661"/>
                    <a:pt x="18957" y="10625"/>
                  </a:cubicBezTo>
                  <a:cubicBezTo>
                    <a:pt x="19011" y="10599"/>
                    <a:pt x="19011" y="10536"/>
                    <a:pt x="19038" y="10500"/>
                  </a:cubicBezTo>
                  <a:cubicBezTo>
                    <a:pt x="19020" y="10447"/>
                    <a:pt x="19038" y="10393"/>
                    <a:pt x="18993" y="10340"/>
                  </a:cubicBezTo>
                  <a:cubicBezTo>
                    <a:pt x="18957" y="10304"/>
                    <a:pt x="18904" y="10295"/>
                    <a:pt x="18868" y="10268"/>
                  </a:cubicBezTo>
                  <a:close/>
                  <a:moveTo>
                    <a:pt x="19537" y="10295"/>
                  </a:moveTo>
                  <a:cubicBezTo>
                    <a:pt x="19492" y="10313"/>
                    <a:pt x="19430" y="10304"/>
                    <a:pt x="19385" y="10349"/>
                  </a:cubicBezTo>
                  <a:cubicBezTo>
                    <a:pt x="19341" y="10384"/>
                    <a:pt x="19341" y="10429"/>
                    <a:pt x="19314" y="10474"/>
                  </a:cubicBezTo>
                  <a:cubicBezTo>
                    <a:pt x="19332" y="10527"/>
                    <a:pt x="19323" y="10590"/>
                    <a:pt x="19368" y="10634"/>
                  </a:cubicBezTo>
                  <a:cubicBezTo>
                    <a:pt x="19403" y="10661"/>
                    <a:pt x="19448" y="10670"/>
                    <a:pt x="19484" y="10697"/>
                  </a:cubicBezTo>
                  <a:cubicBezTo>
                    <a:pt x="19537" y="10679"/>
                    <a:pt x="19591" y="10688"/>
                    <a:pt x="19644" y="10643"/>
                  </a:cubicBezTo>
                  <a:cubicBezTo>
                    <a:pt x="19680" y="10607"/>
                    <a:pt x="19680" y="10554"/>
                    <a:pt x="19707" y="10518"/>
                  </a:cubicBezTo>
                  <a:cubicBezTo>
                    <a:pt x="19689" y="10474"/>
                    <a:pt x="19707" y="10420"/>
                    <a:pt x="19662" y="10376"/>
                  </a:cubicBezTo>
                  <a:cubicBezTo>
                    <a:pt x="19626" y="10331"/>
                    <a:pt x="19582" y="10331"/>
                    <a:pt x="19537" y="10295"/>
                  </a:cubicBezTo>
                  <a:close/>
                  <a:moveTo>
                    <a:pt x="13842" y="10373"/>
                  </a:moveTo>
                  <a:cubicBezTo>
                    <a:pt x="13758" y="10373"/>
                    <a:pt x="13692" y="10438"/>
                    <a:pt x="13676" y="10518"/>
                  </a:cubicBezTo>
                  <a:cubicBezTo>
                    <a:pt x="13667" y="10607"/>
                    <a:pt x="13729" y="10697"/>
                    <a:pt x="13819" y="10706"/>
                  </a:cubicBezTo>
                  <a:cubicBezTo>
                    <a:pt x="13825" y="10706"/>
                    <a:pt x="13832" y="10707"/>
                    <a:pt x="13838" y="10707"/>
                  </a:cubicBezTo>
                  <a:cubicBezTo>
                    <a:pt x="13920" y="10707"/>
                    <a:pt x="13998" y="10654"/>
                    <a:pt x="14006" y="10563"/>
                  </a:cubicBezTo>
                  <a:cubicBezTo>
                    <a:pt x="14015" y="10465"/>
                    <a:pt x="13961" y="10393"/>
                    <a:pt x="13872" y="10376"/>
                  </a:cubicBezTo>
                  <a:cubicBezTo>
                    <a:pt x="13862" y="10374"/>
                    <a:pt x="13852" y="10373"/>
                    <a:pt x="13842" y="10373"/>
                  </a:cubicBezTo>
                  <a:close/>
                  <a:moveTo>
                    <a:pt x="20180" y="10337"/>
                  </a:moveTo>
                  <a:cubicBezTo>
                    <a:pt x="20154" y="10337"/>
                    <a:pt x="20121" y="10350"/>
                    <a:pt x="20099" y="10358"/>
                  </a:cubicBezTo>
                  <a:cubicBezTo>
                    <a:pt x="20072" y="10376"/>
                    <a:pt x="20046" y="10393"/>
                    <a:pt x="20019" y="10420"/>
                  </a:cubicBezTo>
                  <a:cubicBezTo>
                    <a:pt x="20001" y="10447"/>
                    <a:pt x="20010" y="10491"/>
                    <a:pt x="19974" y="10509"/>
                  </a:cubicBezTo>
                  <a:cubicBezTo>
                    <a:pt x="19992" y="10554"/>
                    <a:pt x="19983" y="10607"/>
                    <a:pt x="20019" y="10652"/>
                  </a:cubicBezTo>
                  <a:cubicBezTo>
                    <a:pt x="20055" y="10706"/>
                    <a:pt x="20108" y="10706"/>
                    <a:pt x="20144" y="10732"/>
                  </a:cubicBezTo>
                  <a:cubicBezTo>
                    <a:pt x="20197" y="10715"/>
                    <a:pt x="20260" y="10732"/>
                    <a:pt x="20304" y="10688"/>
                  </a:cubicBezTo>
                  <a:cubicBezTo>
                    <a:pt x="20340" y="10652"/>
                    <a:pt x="20349" y="10599"/>
                    <a:pt x="20376" y="10563"/>
                  </a:cubicBezTo>
                  <a:cubicBezTo>
                    <a:pt x="20358" y="10509"/>
                    <a:pt x="20367" y="10447"/>
                    <a:pt x="20322" y="10402"/>
                  </a:cubicBezTo>
                  <a:cubicBezTo>
                    <a:pt x="20286" y="10367"/>
                    <a:pt x="20242" y="10358"/>
                    <a:pt x="20197" y="10340"/>
                  </a:cubicBezTo>
                  <a:cubicBezTo>
                    <a:pt x="20192" y="10338"/>
                    <a:pt x="20186" y="10337"/>
                    <a:pt x="20180" y="10337"/>
                  </a:cubicBezTo>
                  <a:close/>
                  <a:moveTo>
                    <a:pt x="14502" y="10399"/>
                  </a:moveTo>
                  <a:cubicBezTo>
                    <a:pt x="14417" y="10399"/>
                    <a:pt x="14361" y="10452"/>
                    <a:pt x="14345" y="10545"/>
                  </a:cubicBezTo>
                  <a:cubicBezTo>
                    <a:pt x="14336" y="10643"/>
                    <a:pt x="14390" y="10715"/>
                    <a:pt x="14488" y="10732"/>
                  </a:cubicBezTo>
                  <a:cubicBezTo>
                    <a:pt x="14501" y="10735"/>
                    <a:pt x="14514" y="10736"/>
                    <a:pt x="14527" y="10736"/>
                  </a:cubicBezTo>
                  <a:cubicBezTo>
                    <a:pt x="14612" y="10736"/>
                    <a:pt x="14667" y="10683"/>
                    <a:pt x="14675" y="10590"/>
                  </a:cubicBezTo>
                  <a:cubicBezTo>
                    <a:pt x="14693" y="10491"/>
                    <a:pt x="14639" y="10420"/>
                    <a:pt x="14541" y="10402"/>
                  </a:cubicBezTo>
                  <a:cubicBezTo>
                    <a:pt x="14528" y="10400"/>
                    <a:pt x="14515" y="10399"/>
                    <a:pt x="14502" y="10399"/>
                  </a:cubicBezTo>
                  <a:close/>
                  <a:moveTo>
                    <a:pt x="20875" y="10367"/>
                  </a:moveTo>
                  <a:cubicBezTo>
                    <a:pt x="20840" y="10384"/>
                    <a:pt x="20786" y="10376"/>
                    <a:pt x="20750" y="10393"/>
                  </a:cubicBezTo>
                  <a:cubicBezTo>
                    <a:pt x="20688" y="10420"/>
                    <a:pt x="20679" y="10483"/>
                    <a:pt x="20652" y="10527"/>
                  </a:cubicBezTo>
                  <a:cubicBezTo>
                    <a:pt x="20661" y="10581"/>
                    <a:pt x="20652" y="10625"/>
                    <a:pt x="20679" y="10670"/>
                  </a:cubicBezTo>
                  <a:cubicBezTo>
                    <a:pt x="20715" y="10723"/>
                    <a:pt x="20768" y="10732"/>
                    <a:pt x="20813" y="10759"/>
                  </a:cubicBezTo>
                  <a:cubicBezTo>
                    <a:pt x="20866" y="10741"/>
                    <a:pt x="20911" y="10759"/>
                    <a:pt x="20956" y="10723"/>
                  </a:cubicBezTo>
                  <a:cubicBezTo>
                    <a:pt x="21009" y="10688"/>
                    <a:pt x="21009" y="10634"/>
                    <a:pt x="21045" y="10590"/>
                  </a:cubicBezTo>
                  <a:cubicBezTo>
                    <a:pt x="21027" y="10554"/>
                    <a:pt x="21036" y="10500"/>
                    <a:pt x="21009" y="10456"/>
                  </a:cubicBezTo>
                  <a:cubicBezTo>
                    <a:pt x="20982" y="10402"/>
                    <a:pt x="20920" y="10402"/>
                    <a:pt x="20875" y="10367"/>
                  </a:cubicBezTo>
                  <a:close/>
                  <a:moveTo>
                    <a:pt x="10842" y="10556"/>
                  </a:moveTo>
                  <a:cubicBezTo>
                    <a:pt x="10819" y="10556"/>
                    <a:pt x="10794" y="10563"/>
                    <a:pt x="10768" y="10581"/>
                  </a:cubicBezTo>
                  <a:cubicBezTo>
                    <a:pt x="10759" y="10590"/>
                    <a:pt x="10741" y="10599"/>
                    <a:pt x="10732" y="10607"/>
                  </a:cubicBezTo>
                  <a:cubicBezTo>
                    <a:pt x="10723" y="10625"/>
                    <a:pt x="10714" y="10634"/>
                    <a:pt x="10732" y="10643"/>
                  </a:cubicBezTo>
                  <a:cubicBezTo>
                    <a:pt x="10794" y="10670"/>
                    <a:pt x="10857" y="10706"/>
                    <a:pt x="10910" y="10732"/>
                  </a:cubicBezTo>
                  <a:cubicBezTo>
                    <a:pt x="10919" y="10741"/>
                    <a:pt x="10937" y="10750"/>
                    <a:pt x="10946" y="10750"/>
                  </a:cubicBezTo>
                  <a:cubicBezTo>
                    <a:pt x="10960" y="10757"/>
                    <a:pt x="10970" y="10761"/>
                    <a:pt x="10977" y="10761"/>
                  </a:cubicBezTo>
                  <a:cubicBezTo>
                    <a:pt x="10989" y="10761"/>
                    <a:pt x="10994" y="10751"/>
                    <a:pt x="11000" y="10723"/>
                  </a:cubicBezTo>
                  <a:cubicBezTo>
                    <a:pt x="11000" y="10670"/>
                    <a:pt x="10964" y="10599"/>
                    <a:pt x="10910" y="10572"/>
                  </a:cubicBezTo>
                  <a:cubicBezTo>
                    <a:pt x="10888" y="10563"/>
                    <a:pt x="10866" y="10556"/>
                    <a:pt x="10842" y="10556"/>
                  </a:cubicBezTo>
                  <a:close/>
                  <a:moveTo>
                    <a:pt x="15130" y="10438"/>
                  </a:moveTo>
                  <a:cubicBezTo>
                    <a:pt x="15094" y="10456"/>
                    <a:pt x="15068" y="10483"/>
                    <a:pt x="15032" y="10509"/>
                  </a:cubicBezTo>
                  <a:cubicBezTo>
                    <a:pt x="15023" y="10518"/>
                    <a:pt x="15023" y="10545"/>
                    <a:pt x="15014" y="10563"/>
                  </a:cubicBezTo>
                  <a:cubicBezTo>
                    <a:pt x="15014" y="10572"/>
                    <a:pt x="15014" y="10572"/>
                    <a:pt x="15014" y="10581"/>
                  </a:cubicBezTo>
                  <a:cubicBezTo>
                    <a:pt x="14978" y="10661"/>
                    <a:pt x="15032" y="10706"/>
                    <a:pt x="15077" y="10750"/>
                  </a:cubicBezTo>
                  <a:cubicBezTo>
                    <a:pt x="15077" y="10759"/>
                    <a:pt x="15094" y="10768"/>
                    <a:pt x="15103" y="10768"/>
                  </a:cubicBezTo>
                  <a:cubicBezTo>
                    <a:pt x="15121" y="10768"/>
                    <a:pt x="15139" y="10777"/>
                    <a:pt x="15166" y="10777"/>
                  </a:cubicBezTo>
                  <a:cubicBezTo>
                    <a:pt x="15179" y="10782"/>
                    <a:pt x="15191" y="10784"/>
                    <a:pt x="15203" y="10784"/>
                  </a:cubicBezTo>
                  <a:cubicBezTo>
                    <a:pt x="15251" y="10784"/>
                    <a:pt x="15283" y="10743"/>
                    <a:pt x="15326" y="10715"/>
                  </a:cubicBezTo>
                  <a:cubicBezTo>
                    <a:pt x="15335" y="10706"/>
                    <a:pt x="15335" y="10697"/>
                    <a:pt x="15335" y="10688"/>
                  </a:cubicBezTo>
                  <a:cubicBezTo>
                    <a:pt x="15335" y="10670"/>
                    <a:pt x="15335" y="10643"/>
                    <a:pt x="15344" y="10625"/>
                  </a:cubicBezTo>
                  <a:cubicBezTo>
                    <a:pt x="15362" y="10581"/>
                    <a:pt x="15335" y="10545"/>
                    <a:pt x="15309" y="10500"/>
                  </a:cubicBezTo>
                  <a:cubicBezTo>
                    <a:pt x="15264" y="10429"/>
                    <a:pt x="15193" y="10456"/>
                    <a:pt x="15130" y="10438"/>
                  </a:cubicBezTo>
                  <a:close/>
                  <a:moveTo>
                    <a:pt x="15847" y="10453"/>
                  </a:moveTo>
                  <a:cubicBezTo>
                    <a:pt x="15810" y="10453"/>
                    <a:pt x="15775" y="10469"/>
                    <a:pt x="15746" y="10491"/>
                  </a:cubicBezTo>
                  <a:cubicBezTo>
                    <a:pt x="15710" y="10518"/>
                    <a:pt x="15674" y="10554"/>
                    <a:pt x="15665" y="10607"/>
                  </a:cubicBezTo>
                  <a:cubicBezTo>
                    <a:pt x="15648" y="10688"/>
                    <a:pt x="15728" y="10804"/>
                    <a:pt x="15817" y="10822"/>
                  </a:cubicBezTo>
                  <a:cubicBezTo>
                    <a:pt x="15871" y="10822"/>
                    <a:pt x="15915" y="10804"/>
                    <a:pt x="15951" y="10786"/>
                  </a:cubicBezTo>
                  <a:cubicBezTo>
                    <a:pt x="15987" y="10759"/>
                    <a:pt x="16013" y="10715"/>
                    <a:pt x="16022" y="10670"/>
                  </a:cubicBezTo>
                  <a:cubicBezTo>
                    <a:pt x="16049" y="10590"/>
                    <a:pt x="15960" y="10474"/>
                    <a:pt x="15871" y="10456"/>
                  </a:cubicBezTo>
                  <a:cubicBezTo>
                    <a:pt x="15863" y="10454"/>
                    <a:pt x="15855" y="10453"/>
                    <a:pt x="15847" y="10453"/>
                  </a:cubicBezTo>
                  <a:close/>
                  <a:moveTo>
                    <a:pt x="16515" y="10497"/>
                  </a:moveTo>
                  <a:cubicBezTo>
                    <a:pt x="16427" y="10497"/>
                    <a:pt x="16342" y="10557"/>
                    <a:pt x="16334" y="10652"/>
                  </a:cubicBezTo>
                  <a:cubicBezTo>
                    <a:pt x="16317" y="10768"/>
                    <a:pt x="16388" y="10839"/>
                    <a:pt x="16477" y="10857"/>
                  </a:cubicBezTo>
                  <a:cubicBezTo>
                    <a:pt x="16491" y="10861"/>
                    <a:pt x="16505" y="10863"/>
                    <a:pt x="16519" y="10863"/>
                  </a:cubicBezTo>
                  <a:cubicBezTo>
                    <a:pt x="16602" y="10863"/>
                    <a:pt x="16676" y="10797"/>
                    <a:pt x="16691" y="10706"/>
                  </a:cubicBezTo>
                  <a:cubicBezTo>
                    <a:pt x="16700" y="10599"/>
                    <a:pt x="16638" y="10518"/>
                    <a:pt x="16549" y="10500"/>
                  </a:cubicBezTo>
                  <a:cubicBezTo>
                    <a:pt x="16537" y="10498"/>
                    <a:pt x="16526" y="10497"/>
                    <a:pt x="16515" y="10497"/>
                  </a:cubicBezTo>
                  <a:close/>
                  <a:moveTo>
                    <a:pt x="17170" y="10524"/>
                  </a:moveTo>
                  <a:cubicBezTo>
                    <a:pt x="17084" y="10524"/>
                    <a:pt x="17011" y="10592"/>
                    <a:pt x="16995" y="10688"/>
                  </a:cubicBezTo>
                  <a:cubicBezTo>
                    <a:pt x="16986" y="10732"/>
                    <a:pt x="17004" y="10777"/>
                    <a:pt x="17030" y="10813"/>
                  </a:cubicBezTo>
                  <a:cubicBezTo>
                    <a:pt x="17066" y="10857"/>
                    <a:pt x="17111" y="10884"/>
                    <a:pt x="17164" y="10893"/>
                  </a:cubicBezTo>
                  <a:cubicBezTo>
                    <a:pt x="17170" y="10893"/>
                    <a:pt x="17175" y="10894"/>
                    <a:pt x="17181" y="10894"/>
                  </a:cubicBezTo>
                  <a:cubicBezTo>
                    <a:pt x="17271" y="10894"/>
                    <a:pt x="17344" y="10825"/>
                    <a:pt x="17360" y="10732"/>
                  </a:cubicBezTo>
                  <a:cubicBezTo>
                    <a:pt x="17369" y="10679"/>
                    <a:pt x="17360" y="10634"/>
                    <a:pt x="17325" y="10599"/>
                  </a:cubicBezTo>
                  <a:cubicBezTo>
                    <a:pt x="17298" y="10554"/>
                    <a:pt x="17253" y="10527"/>
                    <a:pt x="17200" y="10527"/>
                  </a:cubicBezTo>
                  <a:cubicBezTo>
                    <a:pt x="17190" y="10525"/>
                    <a:pt x="17180" y="10524"/>
                    <a:pt x="17170" y="10524"/>
                  </a:cubicBezTo>
                  <a:close/>
                  <a:moveTo>
                    <a:pt x="11492" y="10604"/>
                  </a:moveTo>
                  <a:cubicBezTo>
                    <a:pt x="11416" y="10604"/>
                    <a:pt x="11381" y="10648"/>
                    <a:pt x="11365" y="10732"/>
                  </a:cubicBezTo>
                  <a:cubicBezTo>
                    <a:pt x="11348" y="10830"/>
                    <a:pt x="11392" y="10884"/>
                    <a:pt x="11499" y="10902"/>
                  </a:cubicBezTo>
                  <a:cubicBezTo>
                    <a:pt x="11509" y="10903"/>
                    <a:pt x="11518" y="10903"/>
                    <a:pt x="11527" y="10903"/>
                  </a:cubicBezTo>
                  <a:cubicBezTo>
                    <a:pt x="11607" y="10903"/>
                    <a:pt x="11652" y="10865"/>
                    <a:pt x="11660" y="10768"/>
                  </a:cubicBezTo>
                  <a:cubicBezTo>
                    <a:pt x="11678" y="10670"/>
                    <a:pt x="11633" y="10616"/>
                    <a:pt x="11535" y="10607"/>
                  </a:cubicBezTo>
                  <a:cubicBezTo>
                    <a:pt x="11519" y="10605"/>
                    <a:pt x="11505" y="10604"/>
                    <a:pt x="11492" y="10604"/>
                  </a:cubicBezTo>
                  <a:close/>
                  <a:moveTo>
                    <a:pt x="17838" y="10562"/>
                  </a:moveTo>
                  <a:cubicBezTo>
                    <a:pt x="17734" y="10562"/>
                    <a:pt x="17663" y="10623"/>
                    <a:pt x="17646" y="10723"/>
                  </a:cubicBezTo>
                  <a:cubicBezTo>
                    <a:pt x="17637" y="10777"/>
                    <a:pt x="17655" y="10822"/>
                    <a:pt x="17682" y="10857"/>
                  </a:cubicBezTo>
                  <a:cubicBezTo>
                    <a:pt x="17717" y="10902"/>
                    <a:pt x="17753" y="10929"/>
                    <a:pt x="17797" y="10929"/>
                  </a:cubicBezTo>
                  <a:cubicBezTo>
                    <a:pt x="17809" y="10930"/>
                    <a:pt x="17821" y="10931"/>
                    <a:pt x="17832" y="10931"/>
                  </a:cubicBezTo>
                  <a:cubicBezTo>
                    <a:pt x="17929" y="10931"/>
                    <a:pt x="17996" y="10864"/>
                    <a:pt x="18012" y="10768"/>
                  </a:cubicBezTo>
                  <a:cubicBezTo>
                    <a:pt x="18021" y="10715"/>
                    <a:pt x="18003" y="10679"/>
                    <a:pt x="17976" y="10634"/>
                  </a:cubicBezTo>
                  <a:cubicBezTo>
                    <a:pt x="17940" y="10599"/>
                    <a:pt x="17905" y="10572"/>
                    <a:pt x="17860" y="10563"/>
                  </a:cubicBezTo>
                  <a:cubicBezTo>
                    <a:pt x="17853" y="10562"/>
                    <a:pt x="17845" y="10562"/>
                    <a:pt x="17838" y="10562"/>
                  </a:cubicBezTo>
                  <a:close/>
                  <a:moveTo>
                    <a:pt x="12186" y="10616"/>
                  </a:moveTo>
                  <a:cubicBezTo>
                    <a:pt x="12142" y="10616"/>
                    <a:pt x="12088" y="10616"/>
                    <a:pt x="12052" y="10661"/>
                  </a:cubicBezTo>
                  <a:cubicBezTo>
                    <a:pt x="12034" y="10688"/>
                    <a:pt x="12017" y="10723"/>
                    <a:pt x="11999" y="10759"/>
                  </a:cubicBezTo>
                  <a:cubicBezTo>
                    <a:pt x="12017" y="10795"/>
                    <a:pt x="12008" y="10848"/>
                    <a:pt x="12043" y="10884"/>
                  </a:cubicBezTo>
                  <a:cubicBezTo>
                    <a:pt x="12079" y="10902"/>
                    <a:pt x="12115" y="10920"/>
                    <a:pt x="12142" y="10938"/>
                  </a:cubicBezTo>
                  <a:cubicBezTo>
                    <a:pt x="12186" y="10920"/>
                    <a:pt x="12240" y="10929"/>
                    <a:pt x="12275" y="10893"/>
                  </a:cubicBezTo>
                  <a:cubicBezTo>
                    <a:pt x="12293" y="10857"/>
                    <a:pt x="12311" y="10822"/>
                    <a:pt x="12329" y="10795"/>
                  </a:cubicBezTo>
                  <a:cubicBezTo>
                    <a:pt x="12311" y="10750"/>
                    <a:pt x="12320" y="10697"/>
                    <a:pt x="12284" y="10670"/>
                  </a:cubicBezTo>
                  <a:cubicBezTo>
                    <a:pt x="12258" y="10652"/>
                    <a:pt x="12222" y="10616"/>
                    <a:pt x="12186" y="10616"/>
                  </a:cubicBezTo>
                  <a:close/>
                  <a:moveTo>
                    <a:pt x="18464" y="10584"/>
                  </a:moveTo>
                  <a:cubicBezTo>
                    <a:pt x="18433" y="10584"/>
                    <a:pt x="18405" y="10605"/>
                    <a:pt x="18377" y="10625"/>
                  </a:cubicBezTo>
                  <a:cubicBezTo>
                    <a:pt x="18306" y="10670"/>
                    <a:pt x="18315" y="10750"/>
                    <a:pt x="18306" y="10822"/>
                  </a:cubicBezTo>
                  <a:cubicBezTo>
                    <a:pt x="18306" y="10839"/>
                    <a:pt x="18324" y="10875"/>
                    <a:pt x="18342" y="10893"/>
                  </a:cubicBezTo>
                  <a:cubicBezTo>
                    <a:pt x="18377" y="10920"/>
                    <a:pt x="18404" y="10955"/>
                    <a:pt x="18449" y="10955"/>
                  </a:cubicBezTo>
                  <a:cubicBezTo>
                    <a:pt x="18452" y="10952"/>
                    <a:pt x="18456" y="10951"/>
                    <a:pt x="18460" y="10951"/>
                  </a:cubicBezTo>
                  <a:cubicBezTo>
                    <a:pt x="18469" y="10951"/>
                    <a:pt x="18478" y="10955"/>
                    <a:pt x="18484" y="10955"/>
                  </a:cubicBezTo>
                  <a:cubicBezTo>
                    <a:pt x="18497" y="10960"/>
                    <a:pt x="18510" y="10963"/>
                    <a:pt x="18523" y="10963"/>
                  </a:cubicBezTo>
                  <a:cubicBezTo>
                    <a:pt x="18558" y="10963"/>
                    <a:pt x="18593" y="10948"/>
                    <a:pt x="18618" y="10929"/>
                  </a:cubicBezTo>
                  <a:cubicBezTo>
                    <a:pt x="18645" y="10893"/>
                    <a:pt x="18681" y="10866"/>
                    <a:pt x="18681" y="10813"/>
                  </a:cubicBezTo>
                  <a:cubicBezTo>
                    <a:pt x="18681" y="10804"/>
                    <a:pt x="18681" y="10804"/>
                    <a:pt x="18681" y="10795"/>
                  </a:cubicBezTo>
                  <a:cubicBezTo>
                    <a:pt x="18707" y="10723"/>
                    <a:pt x="18663" y="10670"/>
                    <a:pt x="18600" y="10607"/>
                  </a:cubicBezTo>
                  <a:cubicBezTo>
                    <a:pt x="18591" y="10607"/>
                    <a:pt x="18583" y="10599"/>
                    <a:pt x="18574" y="10599"/>
                  </a:cubicBezTo>
                  <a:cubicBezTo>
                    <a:pt x="18547" y="10599"/>
                    <a:pt x="18520" y="10599"/>
                    <a:pt x="18493" y="10590"/>
                  </a:cubicBezTo>
                  <a:cubicBezTo>
                    <a:pt x="18483" y="10586"/>
                    <a:pt x="18474" y="10584"/>
                    <a:pt x="18464" y="10584"/>
                  </a:cubicBezTo>
                  <a:close/>
                  <a:moveTo>
                    <a:pt x="12841" y="10651"/>
                  </a:moveTo>
                  <a:cubicBezTo>
                    <a:pt x="12756" y="10651"/>
                    <a:pt x="12668" y="10728"/>
                    <a:pt x="12668" y="10804"/>
                  </a:cubicBezTo>
                  <a:cubicBezTo>
                    <a:pt x="12659" y="10884"/>
                    <a:pt x="12739" y="10973"/>
                    <a:pt x="12811" y="10982"/>
                  </a:cubicBezTo>
                  <a:cubicBezTo>
                    <a:pt x="12815" y="10983"/>
                    <a:pt x="12819" y="10983"/>
                    <a:pt x="12823" y="10983"/>
                  </a:cubicBezTo>
                  <a:cubicBezTo>
                    <a:pt x="12901" y="10983"/>
                    <a:pt x="12990" y="10907"/>
                    <a:pt x="12998" y="10830"/>
                  </a:cubicBezTo>
                  <a:cubicBezTo>
                    <a:pt x="13007" y="10759"/>
                    <a:pt x="12927" y="10661"/>
                    <a:pt x="12855" y="10652"/>
                  </a:cubicBezTo>
                  <a:cubicBezTo>
                    <a:pt x="12851" y="10652"/>
                    <a:pt x="12846" y="10651"/>
                    <a:pt x="12841" y="10651"/>
                  </a:cubicBezTo>
                  <a:close/>
                  <a:moveTo>
                    <a:pt x="13509" y="10678"/>
                  </a:moveTo>
                  <a:cubicBezTo>
                    <a:pt x="13422" y="10678"/>
                    <a:pt x="13353" y="10723"/>
                    <a:pt x="13337" y="10813"/>
                  </a:cubicBezTo>
                  <a:cubicBezTo>
                    <a:pt x="13319" y="10911"/>
                    <a:pt x="13382" y="10991"/>
                    <a:pt x="13471" y="11009"/>
                  </a:cubicBezTo>
                  <a:cubicBezTo>
                    <a:pt x="13482" y="11011"/>
                    <a:pt x="13493" y="11012"/>
                    <a:pt x="13504" y="11012"/>
                  </a:cubicBezTo>
                  <a:cubicBezTo>
                    <a:pt x="13587" y="11012"/>
                    <a:pt x="13651" y="10953"/>
                    <a:pt x="13667" y="10866"/>
                  </a:cubicBezTo>
                  <a:cubicBezTo>
                    <a:pt x="13676" y="10786"/>
                    <a:pt x="13614" y="10697"/>
                    <a:pt x="13533" y="10679"/>
                  </a:cubicBezTo>
                  <a:cubicBezTo>
                    <a:pt x="13525" y="10678"/>
                    <a:pt x="13517" y="10678"/>
                    <a:pt x="13509" y="10678"/>
                  </a:cubicBezTo>
                  <a:close/>
                  <a:moveTo>
                    <a:pt x="19189" y="10616"/>
                  </a:moveTo>
                  <a:cubicBezTo>
                    <a:pt x="19145" y="10634"/>
                    <a:pt x="19091" y="10625"/>
                    <a:pt x="19038" y="10661"/>
                  </a:cubicBezTo>
                  <a:cubicBezTo>
                    <a:pt x="19002" y="10697"/>
                    <a:pt x="18993" y="10750"/>
                    <a:pt x="18966" y="10786"/>
                  </a:cubicBezTo>
                  <a:cubicBezTo>
                    <a:pt x="18984" y="10830"/>
                    <a:pt x="18975" y="10875"/>
                    <a:pt x="19002" y="10920"/>
                  </a:cubicBezTo>
                  <a:cubicBezTo>
                    <a:pt x="19029" y="10973"/>
                    <a:pt x="19091" y="10982"/>
                    <a:pt x="19136" y="11018"/>
                  </a:cubicBezTo>
                  <a:cubicBezTo>
                    <a:pt x="19171" y="10991"/>
                    <a:pt x="19216" y="11009"/>
                    <a:pt x="19261" y="10991"/>
                  </a:cubicBezTo>
                  <a:cubicBezTo>
                    <a:pt x="19323" y="10955"/>
                    <a:pt x="19332" y="10893"/>
                    <a:pt x="19359" y="10848"/>
                  </a:cubicBezTo>
                  <a:cubicBezTo>
                    <a:pt x="19341" y="10804"/>
                    <a:pt x="19359" y="10750"/>
                    <a:pt x="19323" y="10706"/>
                  </a:cubicBezTo>
                  <a:cubicBezTo>
                    <a:pt x="19296" y="10652"/>
                    <a:pt x="19234" y="10652"/>
                    <a:pt x="19189" y="10616"/>
                  </a:cubicBezTo>
                  <a:close/>
                  <a:moveTo>
                    <a:pt x="19858" y="10643"/>
                  </a:moveTo>
                  <a:cubicBezTo>
                    <a:pt x="19805" y="10661"/>
                    <a:pt x="19742" y="10652"/>
                    <a:pt x="19698" y="10697"/>
                  </a:cubicBezTo>
                  <a:cubicBezTo>
                    <a:pt x="19662" y="10732"/>
                    <a:pt x="19662" y="10786"/>
                    <a:pt x="19635" y="10822"/>
                  </a:cubicBezTo>
                  <a:cubicBezTo>
                    <a:pt x="19653" y="10875"/>
                    <a:pt x="19644" y="10938"/>
                    <a:pt x="19689" y="10982"/>
                  </a:cubicBezTo>
                  <a:cubicBezTo>
                    <a:pt x="19724" y="11009"/>
                    <a:pt x="19778" y="11018"/>
                    <a:pt x="19805" y="11045"/>
                  </a:cubicBezTo>
                  <a:cubicBezTo>
                    <a:pt x="19858" y="11027"/>
                    <a:pt x="19921" y="11027"/>
                    <a:pt x="19965" y="10982"/>
                  </a:cubicBezTo>
                  <a:cubicBezTo>
                    <a:pt x="20001" y="10946"/>
                    <a:pt x="19992" y="10902"/>
                    <a:pt x="20028" y="10875"/>
                  </a:cubicBezTo>
                  <a:cubicBezTo>
                    <a:pt x="20019" y="10813"/>
                    <a:pt x="20019" y="10759"/>
                    <a:pt x="19983" y="10715"/>
                  </a:cubicBezTo>
                  <a:cubicBezTo>
                    <a:pt x="19947" y="10670"/>
                    <a:pt x="19894" y="10670"/>
                    <a:pt x="19858" y="10643"/>
                  </a:cubicBezTo>
                  <a:close/>
                  <a:moveTo>
                    <a:pt x="14151" y="10720"/>
                  </a:moveTo>
                  <a:cubicBezTo>
                    <a:pt x="14118" y="10720"/>
                    <a:pt x="14086" y="10730"/>
                    <a:pt x="14060" y="10750"/>
                  </a:cubicBezTo>
                  <a:cubicBezTo>
                    <a:pt x="14024" y="10777"/>
                    <a:pt x="14006" y="10813"/>
                    <a:pt x="13997" y="10866"/>
                  </a:cubicBezTo>
                  <a:cubicBezTo>
                    <a:pt x="13988" y="10973"/>
                    <a:pt x="14042" y="11036"/>
                    <a:pt x="14140" y="11054"/>
                  </a:cubicBezTo>
                  <a:cubicBezTo>
                    <a:pt x="14152" y="11056"/>
                    <a:pt x="14164" y="11057"/>
                    <a:pt x="14175" y="11057"/>
                  </a:cubicBezTo>
                  <a:cubicBezTo>
                    <a:pt x="14262" y="11057"/>
                    <a:pt x="14319" y="10998"/>
                    <a:pt x="14327" y="10911"/>
                  </a:cubicBezTo>
                  <a:cubicBezTo>
                    <a:pt x="14345" y="10804"/>
                    <a:pt x="14292" y="10741"/>
                    <a:pt x="14184" y="10723"/>
                  </a:cubicBezTo>
                  <a:cubicBezTo>
                    <a:pt x="14173" y="10721"/>
                    <a:pt x="14162" y="10720"/>
                    <a:pt x="14151" y="10720"/>
                  </a:cubicBezTo>
                  <a:close/>
                  <a:moveTo>
                    <a:pt x="21205" y="10715"/>
                  </a:moveTo>
                  <a:cubicBezTo>
                    <a:pt x="21192" y="10719"/>
                    <a:pt x="21176" y="10719"/>
                    <a:pt x="21161" y="10719"/>
                  </a:cubicBezTo>
                  <a:cubicBezTo>
                    <a:pt x="21145" y="10719"/>
                    <a:pt x="21129" y="10719"/>
                    <a:pt x="21116" y="10723"/>
                  </a:cubicBezTo>
                  <a:cubicBezTo>
                    <a:pt x="21063" y="10741"/>
                    <a:pt x="21009" y="10768"/>
                    <a:pt x="20991" y="10839"/>
                  </a:cubicBezTo>
                  <a:cubicBezTo>
                    <a:pt x="20982" y="10857"/>
                    <a:pt x="20964" y="10884"/>
                    <a:pt x="20973" y="10893"/>
                  </a:cubicBezTo>
                  <a:cubicBezTo>
                    <a:pt x="20991" y="10929"/>
                    <a:pt x="20964" y="10964"/>
                    <a:pt x="20982" y="10991"/>
                  </a:cubicBezTo>
                  <a:cubicBezTo>
                    <a:pt x="21000" y="11009"/>
                    <a:pt x="21018" y="11036"/>
                    <a:pt x="21027" y="11054"/>
                  </a:cubicBezTo>
                  <a:cubicBezTo>
                    <a:pt x="21031" y="11057"/>
                    <a:pt x="21034" y="11059"/>
                    <a:pt x="21037" y="11059"/>
                  </a:cubicBezTo>
                  <a:cubicBezTo>
                    <a:pt x="21042" y="11059"/>
                    <a:pt x="21045" y="11055"/>
                    <a:pt x="21045" y="11045"/>
                  </a:cubicBezTo>
                  <a:cubicBezTo>
                    <a:pt x="21089" y="10964"/>
                    <a:pt x="21125" y="10884"/>
                    <a:pt x="21161" y="10822"/>
                  </a:cubicBezTo>
                  <a:cubicBezTo>
                    <a:pt x="21161" y="10804"/>
                    <a:pt x="21161" y="10795"/>
                    <a:pt x="21170" y="10786"/>
                  </a:cubicBezTo>
                  <a:cubicBezTo>
                    <a:pt x="21187" y="10768"/>
                    <a:pt x="21187" y="10741"/>
                    <a:pt x="21205" y="10715"/>
                  </a:cubicBezTo>
                  <a:close/>
                  <a:moveTo>
                    <a:pt x="20527" y="10688"/>
                  </a:moveTo>
                  <a:cubicBezTo>
                    <a:pt x="20483" y="10706"/>
                    <a:pt x="20429" y="10697"/>
                    <a:pt x="20376" y="10732"/>
                  </a:cubicBezTo>
                  <a:cubicBezTo>
                    <a:pt x="20331" y="10768"/>
                    <a:pt x="20331" y="10822"/>
                    <a:pt x="20295" y="10866"/>
                  </a:cubicBezTo>
                  <a:cubicBezTo>
                    <a:pt x="20322" y="10911"/>
                    <a:pt x="20304" y="10973"/>
                    <a:pt x="20349" y="11018"/>
                  </a:cubicBezTo>
                  <a:cubicBezTo>
                    <a:pt x="20385" y="11054"/>
                    <a:pt x="20438" y="11054"/>
                    <a:pt x="20474" y="11080"/>
                  </a:cubicBezTo>
                  <a:cubicBezTo>
                    <a:pt x="20518" y="11062"/>
                    <a:pt x="20572" y="11080"/>
                    <a:pt x="20617" y="11036"/>
                  </a:cubicBezTo>
                  <a:cubicBezTo>
                    <a:pt x="20661" y="11000"/>
                    <a:pt x="20670" y="10955"/>
                    <a:pt x="20697" y="10911"/>
                  </a:cubicBezTo>
                  <a:cubicBezTo>
                    <a:pt x="20679" y="10866"/>
                    <a:pt x="20688" y="10822"/>
                    <a:pt x="20661" y="10768"/>
                  </a:cubicBezTo>
                  <a:cubicBezTo>
                    <a:pt x="20625" y="10723"/>
                    <a:pt x="20563" y="10723"/>
                    <a:pt x="20527" y="10688"/>
                  </a:cubicBezTo>
                  <a:close/>
                  <a:moveTo>
                    <a:pt x="14818" y="10747"/>
                  </a:moveTo>
                  <a:cubicBezTo>
                    <a:pt x="14738" y="10747"/>
                    <a:pt x="14682" y="10799"/>
                    <a:pt x="14666" y="10893"/>
                  </a:cubicBezTo>
                  <a:cubicBezTo>
                    <a:pt x="14657" y="10991"/>
                    <a:pt x="14702" y="11062"/>
                    <a:pt x="14809" y="11080"/>
                  </a:cubicBezTo>
                  <a:cubicBezTo>
                    <a:pt x="14823" y="11083"/>
                    <a:pt x="14836" y="11084"/>
                    <a:pt x="14848" y="11084"/>
                  </a:cubicBezTo>
                  <a:cubicBezTo>
                    <a:pt x="14933" y="11084"/>
                    <a:pt x="14988" y="11031"/>
                    <a:pt x="14996" y="10938"/>
                  </a:cubicBezTo>
                  <a:cubicBezTo>
                    <a:pt x="15014" y="10830"/>
                    <a:pt x="14961" y="10768"/>
                    <a:pt x="14854" y="10750"/>
                  </a:cubicBezTo>
                  <a:cubicBezTo>
                    <a:pt x="14841" y="10748"/>
                    <a:pt x="14829" y="10747"/>
                    <a:pt x="14818" y="10747"/>
                  </a:cubicBezTo>
                  <a:close/>
                  <a:moveTo>
                    <a:pt x="15532" y="10777"/>
                  </a:moveTo>
                  <a:cubicBezTo>
                    <a:pt x="15505" y="10777"/>
                    <a:pt x="15416" y="10795"/>
                    <a:pt x="15398" y="10813"/>
                  </a:cubicBezTo>
                  <a:cubicBezTo>
                    <a:pt x="15371" y="10822"/>
                    <a:pt x="15317" y="10911"/>
                    <a:pt x="15317" y="10938"/>
                  </a:cubicBezTo>
                  <a:cubicBezTo>
                    <a:pt x="15317" y="10982"/>
                    <a:pt x="15326" y="11027"/>
                    <a:pt x="15353" y="11062"/>
                  </a:cubicBezTo>
                  <a:cubicBezTo>
                    <a:pt x="15380" y="11098"/>
                    <a:pt x="15416" y="11134"/>
                    <a:pt x="15469" y="11134"/>
                  </a:cubicBezTo>
                  <a:cubicBezTo>
                    <a:pt x="15472" y="11135"/>
                    <a:pt x="15478" y="11136"/>
                    <a:pt x="15486" y="11136"/>
                  </a:cubicBezTo>
                  <a:cubicBezTo>
                    <a:pt x="15520" y="11136"/>
                    <a:pt x="15588" y="11122"/>
                    <a:pt x="15603" y="11107"/>
                  </a:cubicBezTo>
                  <a:cubicBezTo>
                    <a:pt x="15639" y="11071"/>
                    <a:pt x="15674" y="11036"/>
                    <a:pt x="15683" y="10982"/>
                  </a:cubicBezTo>
                  <a:cubicBezTo>
                    <a:pt x="15683" y="10938"/>
                    <a:pt x="15665" y="10884"/>
                    <a:pt x="15639" y="10848"/>
                  </a:cubicBezTo>
                  <a:cubicBezTo>
                    <a:pt x="15621" y="10813"/>
                    <a:pt x="15576" y="10786"/>
                    <a:pt x="15532" y="10777"/>
                  </a:cubicBezTo>
                  <a:close/>
                  <a:moveTo>
                    <a:pt x="16171" y="10803"/>
                  </a:moveTo>
                  <a:cubicBezTo>
                    <a:pt x="16081" y="10803"/>
                    <a:pt x="16003" y="10856"/>
                    <a:pt x="15987" y="10955"/>
                  </a:cubicBezTo>
                  <a:cubicBezTo>
                    <a:pt x="15969" y="11054"/>
                    <a:pt x="16049" y="11152"/>
                    <a:pt x="16138" y="11169"/>
                  </a:cubicBezTo>
                  <a:cubicBezTo>
                    <a:pt x="16144" y="11170"/>
                    <a:pt x="16151" y="11170"/>
                    <a:pt x="16157" y="11170"/>
                  </a:cubicBezTo>
                  <a:cubicBezTo>
                    <a:pt x="16247" y="11170"/>
                    <a:pt x="16327" y="11110"/>
                    <a:pt x="16343" y="11018"/>
                  </a:cubicBezTo>
                  <a:cubicBezTo>
                    <a:pt x="16370" y="10920"/>
                    <a:pt x="16290" y="10813"/>
                    <a:pt x="16192" y="10804"/>
                  </a:cubicBezTo>
                  <a:cubicBezTo>
                    <a:pt x="16185" y="10803"/>
                    <a:pt x="16178" y="10803"/>
                    <a:pt x="16171" y="10803"/>
                  </a:cubicBezTo>
                  <a:close/>
                  <a:moveTo>
                    <a:pt x="16814" y="10839"/>
                  </a:moveTo>
                  <a:cubicBezTo>
                    <a:pt x="16718" y="10839"/>
                    <a:pt x="16654" y="10900"/>
                    <a:pt x="16638" y="11000"/>
                  </a:cubicBezTo>
                  <a:cubicBezTo>
                    <a:pt x="16629" y="11107"/>
                    <a:pt x="16691" y="11196"/>
                    <a:pt x="16798" y="11205"/>
                  </a:cubicBezTo>
                  <a:cubicBezTo>
                    <a:pt x="16805" y="11206"/>
                    <a:pt x="16812" y="11206"/>
                    <a:pt x="16818" y="11206"/>
                  </a:cubicBezTo>
                  <a:cubicBezTo>
                    <a:pt x="16915" y="11206"/>
                    <a:pt x="16986" y="11145"/>
                    <a:pt x="16995" y="11045"/>
                  </a:cubicBezTo>
                  <a:cubicBezTo>
                    <a:pt x="17012" y="10946"/>
                    <a:pt x="16941" y="10848"/>
                    <a:pt x="16834" y="10839"/>
                  </a:cubicBezTo>
                  <a:cubicBezTo>
                    <a:pt x="16827" y="10839"/>
                    <a:pt x="16821" y="10839"/>
                    <a:pt x="16814" y="10839"/>
                  </a:cubicBezTo>
                  <a:close/>
                  <a:moveTo>
                    <a:pt x="11824" y="10942"/>
                  </a:moveTo>
                  <a:cubicBezTo>
                    <a:pt x="11774" y="10942"/>
                    <a:pt x="11725" y="10968"/>
                    <a:pt x="11695" y="11009"/>
                  </a:cubicBezTo>
                  <a:cubicBezTo>
                    <a:pt x="11669" y="11036"/>
                    <a:pt x="11678" y="11062"/>
                    <a:pt x="11669" y="11098"/>
                  </a:cubicBezTo>
                  <a:cubicBezTo>
                    <a:pt x="11669" y="11098"/>
                    <a:pt x="11678" y="11107"/>
                    <a:pt x="11687" y="11107"/>
                  </a:cubicBezTo>
                  <a:cubicBezTo>
                    <a:pt x="11749" y="11143"/>
                    <a:pt x="11820" y="11178"/>
                    <a:pt x="11883" y="11214"/>
                  </a:cubicBezTo>
                  <a:cubicBezTo>
                    <a:pt x="11890" y="11222"/>
                    <a:pt x="11898" y="11224"/>
                    <a:pt x="11905" y="11224"/>
                  </a:cubicBezTo>
                  <a:cubicBezTo>
                    <a:pt x="11914" y="11224"/>
                    <a:pt x="11922" y="11219"/>
                    <a:pt x="11927" y="11214"/>
                  </a:cubicBezTo>
                  <a:cubicBezTo>
                    <a:pt x="11954" y="11187"/>
                    <a:pt x="11963" y="11161"/>
                    <a:pt x="11963" y="11125"/>
                  </a:cubicBezTo>
                  <a:cubicBezTo>
                    <a:pt x="11981" y="11054"/>
                    <a:pt x="11963" y="11000"/>
                    <a:pt x="11901" y="10964"/>
                  </a:cubicBezTo>
                  <a:cubicBezTo>
                    <a:pt x="11876" y="10949"/>
                    <a:pt x="11850" y="10942"/>
                    <a:pt x="11824" y="10942"/>
                  </a:cubicBezTo>
                  <a:close/>
                  <a:moveTo>
                    <a:pt x="17476" y="10864"/>
                  </a:moveTo>
                  <a:cubicBezTo>
                    <a:pt x="17437" y="10864"/>
                    <a:pt x="17406" y="10880"/>
                    <a:pt x="17369" y="10902"/>
                  </a:cubicBezTo>
                  <a:cubicBezTo>
                    <a:pt x="17325" y="10938"/>
                    <a:pt x="17307" y="10982"/>
                    <a:pt x="17298" y="11036"/>
                  </a:cubicBezTo>
                  <a:cubicBezTo>
                    <a:pt x="17289" y="11134"/>
                    <a:pt x="17360" y="11214"/>
                    <a:pt x="17467" y="11232"/>
                  </a:cubicBezTo>
                  <a:cubicBezTo>
                    <a:pt x="17475" y="11234"/>
                    <a:pt x="17483" y="11234"/>
                    <a:pt x="17491" y="11234"/>
                  </a:cubicBezTo>
                  <a:cubicBezTo>
                    <a:pt x="17528" y="11234"/>
                    <a:pt x="17563" y="11218"/>
                    <a:pt x="17592" y="11196"/>
                  </a:cubicBezTo>
                  <a:cubicBezTo>
                    <a:pt x="17637" y="11161"/>
                    <a:pt x="17664" y="11125"/>
                    <a:pt x="17664" y="11071"/>
                  </a:cubicBezTo>
                  <a:cubicBezTo>
                    <a:pt x="17682" y="10973"/>
                    <a:pt x="17610" y="10884"/>
                    <a:pt x="17503" y="10866"/>
                  </a:cubicBezTo>
                  <a:cubicBezTo>
                    <a:pt x="17494" y="10865"/>
                    <a:pt x="17485" y="10864"/>
                    <a:pt x="17476" y="10864"/>
                  </a:cubicBezTo>
                  <a:close/>
                  <a:moveTo>
                    <a:pt x="18154" y="10910"/>
                  </a:moveTo>
                  <a:cubicBezTo>
                    <a:pt x="18063" y="10910"/>
                    <a:pt x="17984" y="10971"/>
                    <a:pt x="17967" y="11062"/>
                  </a:cubicBezTo>
                  <a:cubicBezTo>
                    <a:pt x="17949" y="11169"/>
                    <a:pt x="18021" y="11268"/>
                    <a:pt x="18128" y="11277"/>
                  </a:cubicBezTo>
                  <a:cubicBezTo>
                    <a:pt x="18142" y="11280"/>
                    <a:pt x="18155" y="11282"/>
                    <a:pt x="18169" y="11282"/>
                  </a:cubicBezTo>
                  <a:cubicBezTo>
                    <a:pt x="18257" y="11282"/>
                    <a:pt x="18325" y="11209"/>
                    <a:pt x="18333" y="11116"/>
                  </a:cubicBezTo>
                  <a:cubicBezTo>
                    <a:pt x="18351" y="11027"/>
                    <a:pt x="18288" y="10929"/>
                    <a:pt x="18172" y="10911"/>
                  </a:cubicBezTo>
                  <a:cubicBezTo>
                    <a:pt x="18166" y="10910"/>
                    <a:pt x="18160" y="10910"/>
                    <a:pt x="18154" y="10910"/>
                  </a:cubicBezTo>
                  <a:close/>
                  <a:moveTo>
                    <a:pt x="12502" y="10955"/>
                  </a:moveTo>
                  <a:cubicBezTo>
                    <a:pt x="12425" y="10955"/>
                    <a:pt x="12337" y="11022"/>
                    <a:pt x="12320" y="11098"/>
                  </a:cubicBezTo>
                  <a:cubicBezTo>
                    <a:pt x="12311" y="11169"/>
                    <a:pt x="12382" y="11268"/>
                    <a:pt x="12454" y="11285"/>
                  </a:cubicBezTo>
                  <a:cubicBezTo>
                    <a:pt x="12462" y="11287"/>
                    <a:pt x="12471" y="11288"/>
                    <a:pt x="12480" y="11288"/>
                  </a:cubicBezTo>
                  <a:cubicBezTo>
                    <a:pt x="12554" y="11288"/>
                    <a:pt x="12634" y="11224"/>
                    <a:pt x="12650" y="11152"/>
                  </a:cubicBezTo>
                  <a:cubicBezTo>
                    <a:pt x="12659" y="11071"/>
                    <a:pt x="12597" y="10973"/>
                    <a:pt x="12516" y="10955"/>
                  </a:cubicBezTo>
                  <a:cubicBezTo>
                    <a:pt x="12512" y="10955"/>
                    <a:pt x="12507" y="10955"/>
                    <a:pt x="12502" y="10955"/>
                  </a:cubicBezTo>
                  <a:close/>
                  <a:moveTo>
                    <a:pt x="18841" y="10920"/>
                  </a:moveTo>
                  <a:cubicBezTo>
                    <a:pt x="18788" y="10938"/>
                    <a:pt x="18725" y="10938"/>
                    <a:pt x="18681" y="10982"/>
                  </a:cubicBezTo>
                  <a:cubicBezTo>
                    <a:pt x="18645" y="11018"/>
                    <a:pt x="18645" y="11062"/>
                    <a:pt x="18618" y="11098"/>
                  </a:cubicBezTo>
                  <a:cubicBezTo>
                    <a:pt x="18636" y="11152"/>
                    <a:pt x="18627" y="11214"/>
                    <a:pt x="18681" y="11259"/>
                  </a:cubicBezTo>
                  <a:cubicBezTo>
                    <a:pt x="18707" y="11294"/>
                    <a:pt x="18761" y="11285"/>
                    <a:pt x="18788" y="11312"/>
                  </a:cubicBezTo>
                  <a:cubicBezTo>
                    <a:pt x="18850" y="11303"/>
                    <a:pt x="18904" y="11303"/>
                    <a:pt x="18948" y="11268"/>
                  </a:cubicBezTo>
                  <a:cubicBezTo>
                    <a:pt x="18984" y="11232"/>
                    <a:pt x="18984" y="11178"/>
                    <a:pt x="19020" y="11143"/>
                  </a:cubicBezTo>
                  <a:cubicBezTo>
                    <a:pt x="19002" y="11089"/>
                    <a:pt x="19011" y="11036"/>
                    <a:pt x="18966" y="10982"/>
                  </a:cubicBezTo>
                  <a:cubicBezTo>
                    <a:pt x="18930" y="10946"/>
                    <a:pt x="18877" y="10946"/>
                    <a:pt x="18841" y="10920"/>
                  </a:cubicBezTo>
                  <a:close/>
                  <a:moveTo>
                    <a:pt x="13151" y="10999"/>
                  </a:moveTo>
                  <a:cubicBezTo>
                    <a:pt x="13068" y="10999"/>
                    <a:pt x="12997" y="11059"/>
                    <a:pt x="12989" y="11143"/>
                  </a:cubicBezTo>
                  <a:cubicBezTo>
                    <a:pt x="12971" y="11232"/>
                    <a:pt x="13034" y="11321"/>
                    <a:pt x="13132" y="11330"/>
                  </a:cubicBezTo>
                  <a:cubicBezTo>
                    <a:pt x="13137" y="11331"/>
                    <a:pt x="13143" y="11331"/>
                    <a:pt x="13149" y="11331"/>
                  </a:cubicBezTo>
                  <a:cubicBezTo>
                    <a:pt x="13232" y="11331"/>
                    <a:pt x="13311" y="11271"/>
                    <a:pt x="13319" y="11187"/>
                  </a:cubicBezTo>
                  <a:cubicBezTo>
                    <a:pt x="13328" y="11089"/>
                    <a:pt x="13266" y="11009"/>
                    <a:pt x="13167" y="11000"/>
                  </a:cubicBezTo>
                  <a:cubicBezTo>
                    <a:pt x="13162" y="10999"/>
                    <a:pt x="13156" y="10999"/>
                    <a:pt x="13151" y="10999"/>
                  </a:cubicBezTo>
                  <a:close/>
                  <a:moveTo>
                    <a:pt x="19510" y="10964"/>
                  </a:moveTo>
                  <a:cubicBezTo>
                    <a:pt x="19457" y="10982"/>
                    <a:pt x="19394" y="10973"/>
                    <a:pt x="19350" y="11027"/>
                  </a:cubicBezTo>
                  <a:cubicBezTo>
                    <a:pt x="19314" y="11054"/>
                    <a:pt x="19314" y="11107"/>
                    <a:pt x="19287" y="11143"/>
                  </a:cubicBezTo>
                  <a:cubicBezTo>
                    <a:pt x="19305" y="11187"/>
                    <a:pt x="19296" y="11250"/>
                    <a:pt x="19341" y="11294"/>
                  </a:cubicBezTo>
                  <a:cubicBezTo>
                    <a:pt x="19368" y="11330"/>
                    <a:pt x="19421" y="11330"/>
                    <a:pt x="19457" y="11357"/>
                  </a:cubicBezTo>
                  <a:cubicBezTo>
                    <a:pt x="19510" y="11339"/>
                    <a:pt x="19564" y="11357"/>
                    <a:pt x="19608" y="11321"/>
                  </a:cubicBezTo>
                  <a:cubicBezTo>
                    <a:pt x="19644" y="11285"/>
                    <a:pt x="19653" y="11232"/>
                    <a:pt x="19680" y="11196"/>
                  </a:cubicBezTo>
                  <a:cubicBezTo>
                    <a:pt x="19662" y="11143"/>
                    <a:pt x="19680" y="11080"/>
                    <a:pt x="19635" y="11036"/>
                  </a:cubicBezTo>
                  <a:cubicBezTo>
                    <a:pt x="19600" y="11000"/>
                    <a:pt x="19546" y="10991"/>
                    <a:pt x="19510" y="10964"/>
                  </a:cubicBezTo>
                  <a:close/>
                  <a:moveTo>
                    <a:pt x="13816" y="11026"/>
                  </a:moveTo>
                  <a:cubicBezTo>
                    <a:pt x="13728" y="11026"/>
                    <a:pt x="13666" y="11078"/>
                    <a:pt x="13658" y="11169"/>
                  </a:cubicBezTo>
                  <a:cubicBezTo>
                    <a:pt x="13640" y="11268"/>
                    <a:pt x="13694" y="11339"/>
                    <a:pt x="13801" y="11357"/>
                  </a:cubicBezTo>
                  <a:cubicBezTo>
                    <a:pt x="13813" y="11359"/>
                    <a:pt x="13825" y="11360"/>
                    <a:pt x="13837" y="11360"/>
                  </a:cubicBezTo>
                  <a:cubicBezTo>
                    <a:pt x="13916" y="11360"/>
                    <a:pt x="13973" y="11308"/>
                    <a:pt x="13988" y="11214"/>
                  </a:cubicBezTo>
                  <a:cubicBezTo>
                    <a:pt x="13997" y="11107"/>
                    <a:pt x="13944" y="11045"/>
                    <a:pt x="13837" y="11027"/>
                  </a:cubicBezTo>
                  <a:cubicBezTo>
                    <a:pt x="13829" y="11026"/>
                    <a:pt x="13823" y="11026"/>
                    <a:pt x="13816" y="11026"/>
                  </a:cubicBezTo>
                  <a:close/>
                  <a:moveTo>
                    <a:pt x="20170" y="10991"/>
                  </a:moveTo>
                  <a:cubicBezTo>
                    <a:pt x="20117" y="11009"/>
                    <a:pt x="20063" y="11000"/>
                    <a:pt x="20010" y="11054"/>
                  </a:cubicBezTo>
                  <a:cubicBezTo>
                    <a:pt x="19983" y="11080"/>
                    <a:pt x="19983" y="11134"/>
                    <a:pt x="19956" y="11161"/>
                  </a:cubicBezTo>
                  <a:cubicBezTo>
                    <a:pt x="19965" y="11223"/>
                    <a:pt x="19965" y="11277"/>
                    <a:pt x="20010" y="11321"/>
                  </a:cubicBezTo>
                  <a:cubicBezTo>
                    <a:pt x="20037" y="11357"/>
                    <a:pt x="20090" y="11357"/>
                    <a:pt x="20126" y="11384"/>
                  </a:cubicBezTo>
                  <a:cubicBezTo>
                    <a:pt x="20170" y="11366"/>
                    <a:pt x="20233" y="11384"/>
                    <a:pt x="20278" y="11348"/>
                  </a:cubicBezTo>
                  <a:cubicBezTo>
                    <a:pt x="20313" y="11312"/>
                    <a:pt x="20322" y="11259"/>
                    <a:pt x="20349" y="11214"/>
                  </a:cubicBezTo>
                  <a:cubicBezTo>
                    <a:pt x="20331" y="11169"/>
                    <a:pt x="20340" y="11107"/>
                    <a:pt x="20304" y="11062"/>
                  </a:cubicBezTo>
                  <a:cubicBezTo>
                    <a:pt x="20269" y="11018"/>
                    <a:pt x="20215" y="11018"/>
                    <a:pt x="20170" y="10991"/>
                  </a:cubicBezTo>
                  <a:close/>
                  <a:moveTo>
                    <a:pt x="14470" y="11068"/>
                  </a:moveTo>
                  <a:cubicBezTo>
                    <a:pt x="14390" y="11068"/>
                    <a:pt x="14334" y="11121"/>
                    <a:pt x="14318" y="11214"/>
                  </a:cubicBezTo>
                  <a:cubicBezTo>
                    <a:pt x="14309" y="11321"/>
                    <a:pt x="14363" y="11384"/>
                    <a:pt x="14470" y="11401"/>
                  </a:cubicBezTo>
                  <a:cubicBezTo>
                    <a:pt x="14481" y="11404"/>
                    <a:pt x="14492" y="11405"/>
                    <a:pt x="14502" y="11405"/>
                  </a:cubicBezTo>
                  <a:cubicBezTo>
                    <a:pt x="14532" y="11405"/>
                    <a:pt x="14559" y="11395"/>
                    <a:pt x="14586" y="11375"/>
                  </a:cubicBezTo>
                  <a:cubicBezTo>
                    <a:pt x="14631" y="11339"/>
                    <a:pt x="14648" y="11303"/>
                    <a:pt x="14648" y="11250"/>
                  </a:cubicBezTo>
                  <a:cubicBezTo>
                    <a:pt x="14666" y="11152"/>
                    <a:pt x="14613" y="11080"/>
                    <a:pt x="14506" y="11071"/>
                  </a:cubicBezTo>
                  <a:cubicBezTo>
                    <a:pt x="14493" y="11069"/>
                    <a:pt x="14481" y="11068"/>
                    <a:pt x="14470" y="11068"/>
                  </a:cubicBezTo>
                  <a:close/>
                  <a:moveTo>
                    <a:pt x="20822" y="11036"/>
                  </a:moveTo>
                  <a:cubicBezTo>
                    <a:pt x="20768" y="11054"/>
                    <a:pt x="20715" y="11036"/>
                    <a:pt x="20679" y="11080"/>
                  </a:cubicBezTo>
                  <a:cubicBezTo>
                    <a:pt x="20652" y="11107"/>
                    <a:pt x="20634" y="11125"/>
                    <a:pt x="20625" y="11161"/>
                  </a:cubicBezTo>
                  <a:cubicBezTo>
                    <a:pt x="20625" y="11187"/>
                    <a:pt x="20590" y="11205"/>
                    <a:pt x="20617" y="11241"/>
                  </a:cubicBezTo>
                  <a:cubicBezTo>
                    <a:pt x="20608" y="11330"/>
                    <a:pt x="20652" y="11384"/>
                    <a:pt x="20741" y="11410"/>
                  </a:cubicBezTo>
                  <a:cubicBezTo>
                    <a:pt x="20752" y="11421"/>
                    <a:pt x="20763" y="11425"/>
                    <a:pt x="20774" y="11425"/>
                  </a:cubicBezTo>
                  <a:cubicBezTo>
                    <a:pt x="20792" y="11425"/>
                    <a:pt x="20811" y="11415"/>
                    <a:pt x="20829" y="11415"/>
                  </a:cubicBezTo>
                  <a:cubicBezTo>
                    <a:pt x="20836" y="11415"/>
                    <a:pt x="20842" y="11416"/>
                    <a:pt x="20848" y="11419"/>
                  </a:cubicBezTo>
                  <a:cubicBezTo>
                    <a:pt x="20848" y="11419"/>
                    <a:pt x="20857" y="11410"/>
                    <a:pt x="20857" y="11410"/>
                  </a:cubicBezTo>
                  <a:cubicBezTo>
                    <a:pt x="20902" y="11339"/>
                    <a:pt x="20938" y="11277"/>
                    <a:pt x="20973" y="11205"/>
                  </a:cubicBezTo>
                  <a:cubicBezTo>
                    <a:pt x="20973" y="11196"/>
                    <a:pt x="20973" y="11187"/>
                    <a:pt x="20973" y="11178"/>
                  </a:cubicBezTo>
                  <a:cubicBezTo>
                    <a:pt x="20991" y="11134"/>
                    <a:pt x="20956" y="11107"/>
                    <a:pt x="20929" y="11080"/>
                  </a:cubicBezTo>
                  <a:cubicBezTo>
                    <a:pt x="20893" y="11054"/>
                    <a:pt x="20848" y="11054"/>
                    <a:pt x="20822" y="11036"/>
                  </a:cubicBezTo>
                  <a:close/>
                  <a:moveTo>
                    <a:pt x="12139" y="11282"/>
                  </a:moveTo>
                  <a:cubicBezTo>
                    <a:pt x="12116" y="11282"/>
                    <a:pt x="12095" y="11288"/>
                    <a:pt x="12070" y="11294"/>
                  </a:cubicBezTo>
                  <a:cubicBezTo>
                    <a:pt x="12070" y="11294"/>
                    <a:pt x="12061" y="11303"/>
                    <a:pt x="12061" y="11303"/>
                  </a:cubicBezTo>
                  <a:cubicBezTo>
                    <a:pt x="12061" y="11312"/>
                    <a:pt x="12061" y="11312"/>
                    <a:pt x="12061" y="11312"/>
                  </a:cubicBezTo>
                  <a:cubicBezTo>
                    <a:pt x="12142" y="11330"/>
                    <a:pt x="12195" y="11384"/>
                    <a:pt x="12266" y="11410"/>
                  </a:cubicBezTo>
                  <a:cubicBezTo>
                    <a:pt x="12275" y="11410"/>
                    <a:pt x="12284" y="11419"/>
                    <a:pt x="12284" y="11428"/>
                  </a:cubicBezTo>
                  <a:cubicBezTo>
                    <a:pt x="12293" y="11410"/>
                    <a:pt x="12302" y="11401"/>
                    <a:pt x="12293" y="11393"/>
                  </a:cubicBezTo>
                  <a:cubicBezTo>
                    <a:pt x="12275" y="11357"/>
                    <a:pt x="12258" y="11330"/>
                    <a:pt x="12231" y="11312"/>
                  </a:cubicBezTo>
                  <a:cubicBezTo>
                    <a:pt x="12213" y="11294"/>
                    <a:pt x="12186" y="11285"/>
                    <a:pt x="12168" y="11285"/>
                  </a:cubicBezTo>
                  <a:cubicBezTo>
                    <a:pt x="12158" y="11283"/>
                    <a:pt x="12148" y="11282"/>
                    <a:pt x="12139" y="11282"/>
                  </a:cubicBezTo>
                  <a:close/>
                  <a:moveTo>
                    <a:pt x="15166" y="11080"/>
                  </a:moveTo>
                  <a:cubicBezTo>
                    <a:pt x="15139" y="11080"/>
                    <a:pt x="15112" y="11080"/>
                    <a:pt x="15094" y="11089"/>
                  </a:cubicBezTo>
                  <a:cubicBezTo>
                    <a:pt x="15059" y="11098"/>
                    <a:pt x="15032" y="11134"/>
                    <a:pt x="14996" y="11152"/>
                  </a:cubicBezTo>
                  <a:cubicBezTo>
                    <a:pt x="14970" y="11169"/>
                    <a:pt x="14996" y="11214"/>
                    <a:pt x="14961" y="11223"/>
                  </a:cubicBezTo>
                  <a:cubicBezTo>
                    <a:pt x="14961" y="11259"/>
                    <a:pt x="14961" y="11285"/>
                    <a:pt x="14970" y="11312"/>
                  </a:cubicBezTo>
                  <a:cubicBezTo>
                    <a:pt x="14978" y="11348"/>
                    <a:pt x="15005" y="11375"/>
                    <a:pt x="15032" y="11401"/>
                  </a:cubicBezTo>
                  <a:cubicBezTo>
                    <a:pt x="15050" y="11428"/>
                    <a:pt x="15094" y="11410"/>
                    <a:pt x="15112" y="11437"/>
                  </a:cubicBezTo>
                  <a:cubicBezTo>
                    <a:pt x="15126" y="11433"/>
                    <a:pt x="15139" y="11433"/>
                    <a:pt x="15151" y="11433"/>
                  </a:cubicBezTo>
                  <a:cubicBezTo>
                    <a:pt x="15164" y="11433"/>
                    <a:pt x="15175" y="11433"/>
                    <a:pt x="15184" y="11428"/>
                  </a:cubicBezTo>
                  <a:cubicBezTo>
                    <a:pt x="15219" y="11419"/>
                    <a:pt x="15255" y="11393"/>
                    <a:pt x="15282" y="11366"/>
                  </a:cubicBezTo>
                  <a:cubicBezTo>
                    <a:pt x="15300" y="11348"/>
                    <a:pt x="15300" y="11312"/>
                    <a:pt x="15309" y="11285"/>
                  </a:cubicBezTo>
                  <a:cubicBezTo>
                    <a:pt x="15309" y="11259"/>
                    <a:pt x="15317" y="11232"/>
                    <a:pt x="15309" y="11214"/>
                  </a:cubicBezTo>
                  <a:cubicBezTo>
                    <a:pt x="15291" y="11178"/>
                    <a:pt x="15264" y="11152"/>
                    <a:pt x="15246" y="11116"/>
                  </a:cubicBezTo>
                  <a:cubicBezTo>
                    <a:pt x="15228" y="11089"/>
                    <a:pt x="15184" y="11116"/>
                    <a:pt x="15166" y="11080"/>
                  </a:cubicBezTo>
                  <a:close/>
                  <a:moveTo>
                    <a:pt x="15793" y="11122"/>
                  </a:moveTo>
                  <a:cubicBezTo>
                    <a:pt x="15757" y="11122"/>
                    <a:pt x="15719" y="11133"/>
                    <a:pt x="15692" y="11161"/>
                  </a:cubicBezTo>
                  <a:cubicBezTo>
                    <a:pt x="15665" y="11178"/>
                    <a:pt x="15621" y="11259"/>
                    <a:pt x="15621" y="11285"/>
                  </a:cubicBezTo>
                  <a:cubicBezTo>
                    <a:pt x="15630" y="11330"/>
                    <a:pt x="15630" y="11375"/>
                    <a:pt x="15656" y="11410"/>
                  </a:cubicBezTo>
                  <a:cubicBezTo>
                    <a:pt x="15692" y="11455"/>
                    <a:pt x="15737" y="11464"/>
                    <a:pt x="15781" y="11491"/>
                  </a:cubicBezTo>
                  <a:cubicBezTo>
                    <a:pt x="15826" y="11473"/>
                    <a:pt x="15879" y="11482"/>
                    <a:pt x="15915" y="11446"/>
                  </a:cubicBezTo>
                  <a:cubicBezTo>
                    <a:pt x="15942" y="11428"/>
                    <a:pt x="15987" y="11348"/>
                    <a:pt x="15987" y="11321"/>
                  </a:cubicBezTo>
                  <a:cubicBezTo>
                    <a:pt x="15978" y="11277"/>
                    <a:pt x="15978" y="11232"/>
                    <a:pt x="15951" y="11187"/>
                  </a:cubicBezTo>
                  <a:cubicBezTo>
                    <a:pt x="15915" y="11152"/>
                    <a:pt x="15871" y="11134"/>
                    <a:pt x="15826" y="11125"/>
                  </a:cubicBezTo>
                  <a:cubicBezTo>
                    <a:pt x="15815" y="11123"/>
                    <a:pt x="15804" y="11122"/>
                    <a:pt x="15793" y="11122"/>
                  </a:cubicBezTo>
                  <a:close/>
                  <a:moveTo>
                    <a:pt x="16463" y="11149"/>
                  </a:moveTo>
                  <a:cubicBezTo>
                    <a:pt x="16374" y="11149"/>
                    <a:pt x="16314" y="11214"/>
                    <a:pt x="16290" y="11294"/>
                  </a:cubicBezTo>
                  <a:cubicBezTo>
                    <a:pt x="16272" y="11393"/>
                    <a:pt x="16343" y="11491"/>
                    <a:pt x="16441" y="11508"/>
                  </a:cubicBezTo>
                  <a:cubicBezTo>
                    <a:pt x="16449" y="11509"/>
                    <a:pt x="16456" y="11509"/>
                    <a:pt x="16463" y="11509"/>
                  </a:cubicBezTo>
                  <a:cubicBezTo>
                    <a:pt x="16566" y="11509"/>
                    <a:pt x="16630" y="11449"/>
                    <a:pt x="16647" y="11357"/>
                  </a:cubicBezTo>
                  <a:cubicBezTo>
                    <a:pt x="16673" y="11268"/>
                    <a:pt x="16602" y="11161"/>
                    <a:pt x="16495" y="11152"/>
                  </a:cubicBezTo>
                  <a:cubicBezTo>
                    <a:pt x="16484" y="11150"/>
                    <a:pt x="16473" y="11149"/>
                    <a:pt x="16463" y="11149"/>
                  </a:cubicBezTo>
                  <a:close/>
                  <a:moveTo>
                    <a:pt x="17139" y="11187"/>
                  </a:moveTo>
                  <a:cubicBezTo>
                    <a:pt x="17047" y="11187"/>
                    <a:pt x="16967" y="11255"/>
                    <a:pt x="16959" y="11348"/>
                  </a:cubicBezTo>
                  <a:cubicBezTo>
                    <a:pt x="16950" y="11401"/>
                    <a:pt x="16959" y="11446"/>
                    <a:pt x="16995" y="11482"/>
                  </a:cubicBezTo>
                  <a:cubicBezTo>
                    <a:pt x="17021" y="11526"/>
                    <a:pt x="17066" y="11553"/>
                    <a:pt x="17119" y="11553"/>
                  </a:cubicBezTo>
                  <a:cubicBezTo>
                    <a:pt x="17126" y="11554"/>
                    <a:pt x="17132" y="11554"/>
                    <a:pt x="17138" y="11554"/>
                  </a:cubicBezTo>
                  <a:cubicBezTo>
                    <a:pt x="17229" y="11554"/>
                    <a:pt x="17307" y="11492"/>
                    <a:pt x="17316" y="11384"/>
                  </a:cubicBezTo>
                  <a:cubicBezTo>
                    <a:pt x="17334" y="11339"/>
                    <a:pt x="17316" y="11303"/>
                    <a:pt x="17280" y="11259"/>
                  </a:cubicBezTo>
                  <a:cubicBezTo>
                    <a:pt x="17253" y="11214"/>
                    <a:pt x="17209" y="11196"/>
                    <a:pt x="17155" y="11187"/>
                  </a:cubicBezTo>
                  <a:cubicBezTo>
                    <a:pt x="17150" y="11187"/>
                    <a:pt x="17144" y="11187"/>
                    <a:pt x="17139" y="11187"/>
                  </a:cubicBezTo>
                  <a:close/>
                  <a:moveTo>
                    <a:pt x="17804" y="11231"/>
                  </a:moveTo>
                  <a:cubicBezTo>
                    <a:pt x="17707" y="11231"/>
                    <a:pt x="17636" y="11292"/>
                    <a:pt x="17619" y="11393"/>
                  </a:cubicBezTo>
                  <a:cubicBezTo>
                    <a:pt x="17610" y="11446"/>
                    <a:pt x="17628" y="11482"/>
                    <a:pt x="17655" y="11526"/>
                  </a:cubicBezTo>
                  <a:cubicBezTo>
                    <a:pt x="17690" y="11571"/>
                    <a:pt x="17726" y="11589"/>
                    <a:pt x="17789" y="11598"/>
                  </a:cubicBezTo>
                  <a:cubicBezTo>
                    <a:pt x="17795" y="11598"/>
                    <a:pt x="17801" y="11599"/>
                    <a:pt x="17807" y="11599"/>
                  </a:cubicBezTo>
                  <a:cubicBezTo>
                    <a:pt x="17897" y="11599"/>
                    <a:pt x="17968" y="11537"/>
                    <a:pt x="17985" y="11428"/>
                  </a:cubicBezTo>
                  <a:cubicBezTo>
                    <a:pt x="18003" y="11384"/>
                    <a:pt x="17976" y="11348"/>
                    <a:pt x="17949" y="11303"/>
                  </a:cubicBezTo>
                  <a:cubicBezTo>
                    <a:pt x="17913" y="11259"/>
                    <a:pt x="17878" y="11241"/>
                    <a:pt x="17824" y="11232"/>
                  </a:cubicBezTo>
                  <a:cubicBezTo>
                    <a:pt x="17817" y="11231"/>
                    <a:pt x="17811" y="11231"/>
                    <a:pt x="17804" y="11231"/>
                  </a:cubicBezTo>
                  <a:close/>
                  <a:moveTo>
                    <a:pt x="18442" y="11254"/>
                  </a:moveTo>
                  <a:cubicBezTo>
                    <a:pt x="18408" y="11254"/>
                    <a:pt x="18379" y="11280"/>
                    <a:pt x="18351" y="11294"/>
                  </a:cubicBezTo>
                  <a:cubicBezTo>
                    <a:pt x="18333" y="11303"/>
                    <a:pt x="18306" y="11330"/>
                    <a:pt x="18297" y="11348"/>
                  </a:cubicBezTo>
                  <a:cubicBezTo>
                    <a:pt x="18288" y="11393"/>
                    <a:pt x="18279" y="11446"/>
                    <a:pt x="18279" y="11491"/>
                  </a:cubicBezTo>
                  <a:cubicBezTo>
                    <a:pt x="18288" y="11517"/>
                    <a:pt x="18306" y="11553"/>
                    <a:pt x="18324" y="11571"/>
                  </a:cubicBezTo>
                  <a:cubicBezTo>
                    <a:pt x="18360" y="11598"/>
                    <a:pt x="18386" y="11624"/>
                    <a:pt x="18431" y="11624"/>
                  </a:cubicBezTo>
                  <a:cubicBezTo>
                    <a:pt x="18434" y="11621"/>
                    <a:pt x="18437" y="11620"/>
                    <a:pt x="18440" y="11620"/>
                  </a:cubicBezTo>
                  <a:cubicBezTo>
                    <a:pt x="18446" y="11620"/>
                    <a:pt x="18452" y="11624"/>
                    <a:pt x="18458" y="11624"/>
                  </a:cubicBezTo>
                  <a:cubicBezTo>
                    <a:pt x="18472" y="11629"/>
                    <a:pt x="18486" y="11631"/>
                    <a:pt x="18499" y="11631"/>
                  </a:cubicBezTo>
                  <a:cubicBezTo>
                    <a:pt x="18534" y="11631"/>
                    <a:pt x="18565" y="11615"/>
                    <a:pt x="18591" y="11589"/>
                  </a:cubicBezTo>
                  <a:cubicBezTo>
                    <a:pt x="18627" y="11562"/>
                    <a:pt x="18654" y="11526"/>
                    <a:pt x="18654" y="11482"/>
                  </a:cubicBezTo>
                  <a:cubicBezTo>
                    <a:pt x="18654" y="11473"/>
                    <a:pt x="18654" y="11464"/>
                    <a:pt x="18654" y="11464"/>
                  </a:cubicBezTo>
                  <a:cubicBezTo>
                    <a:pt x="18681" y="11393"/>
                    <a:pt x="18636" y="11330"/>
                    <a:pt x="18574" y="11277"/>
                  </a:cubicBezTo>
                  <a:cubicBezTo>
                    <a:pt x="18574" y="11277"/>
                    <a:pt x="18556" y="11268"/>
                    <a:pt x="18547" y="11268"/>
                  </a:cubicBezTo>
                  <a:cubicBezTo>
                    <a:pt x="18520" y="11259"/>
                    <a:pt x="18493" y="11259"/>
                    <a:pt x="18467" y="11259"/>
                  </a:cubicBezTo>
                  <a:cubicBezTo>
                    <a:pt x="18458" y="11255"/>
                    <a:pt x="18450" y="11254"/>
                    <a:pt x="18442" y="11254"/>
                  </a:cubicBezTo>
                  <a:close/>
                  <a:moveTo>
                    <a:pt x="12822" y="11320"/>
                  </a:moveTo>
                  <a:cubicBezTo>
                    <a:pt x="12737" y="11320"/>
                    <a:pt x="12650" y="11388"/>
                    <a:pt x="12641" y="11464"/>
                  </a:cubicBezTo>
                  <a:cubicBezTo>
                    <a:pt x="12632" y="11544"/>
                    <a:pt x="12695" y="11642"/>
                    <a:pt x="12775" y="11651"/>
                  </a:cubicBezTo>
                  <a:cubicBezTo>
                    <a:pt x="12780" y="11652"/>
                    <a:pt x="12785" y="11652"/>
                    <a:pt x="12790" y="11652"/>
                  </a:cubicBezTo>
                  <a:cubicBezTo>
                    <a:pt x="12867" y="11652"/>
                    <a:pt x="12954" y="11592"/>
                    <a:pt x="12971" y="11508"/>
                  </a:cubicBezTo>
                  <a:cubicBezTo>
                    <a:pt x="12980" y="11428"/>
                    <a:pt x="12909" y="11339"/>
                    <a:pt x="12837" y="11321"/>
                  </a:cubicBezTo>
                  <a:cubicBezTo>
                    <a:pt x="12832" y="11321"/>
                    <a:pt x="12827" y="11320"/>
                    <a:pt x="12822" y="11320"/>
                  </a:cubicBezTo>
                  <a:close/>
                  <a:moveTo>
                    <a:pt x="19171" y="11285"/>
                  </a:moveTo>
                  <a:cubicBezTo>
                    <a:pt x="19127" y="11303"/>
                    <a:pt x="19073" y="11294"/>
                    <a:pt x="19029" y="11321"/>
                  </a:cubicBezTo>
                  <a:cubicBezTo>
                    <a:pt x="18975" y="11357"/>
                    <a:pt x="18966" y="11410"/>
                    <a:pt x="18939" y="11455"/>
                  </a:cubicBezTo>
                  <a:cubicBezTo>
                    <a:pt x="18957" y="11500"/>
                    <a:pt x="18948" y="11553"/>
                    <a:pt x="18975" y="11598"/>
                  </a:cubicBezTo>
                  <a:cubicBezTo>
                    <a:pt x="19011" y="11651"/>
                    <a:pt x="19064" y="11651"/>
                    <a:pt x="19109" y="11678"/>
                  </a:cubicBezTo>
                  <a:cubicBezTo>
                    <a:pt x="19153" y="11660"/>
                    <a:pt x="19198" y="11678"/>
                    <a:pt x="19243" y="11651"/>
                  </a:cubicBezTo>
                  <a:cubicBezTo>
                    <a:pt x="19296" y="11616"/>
                    <a:pt x="19305" y="11562"/>
                    <a:pt x="19332" y="11517"/>
                  </a:cubicBezTo>
                  <a:cubicBezTo>
                    <a:pt x="19314" y="11473"/>
                    <a:pt x="19332" y="11428"/>
                    <a:pt x="19305" y="11384"/>
                  </a:cubicBezTo>
                  <a:cubicBezTo>
                    <a:pt x="19278" y="11330"/>
                    <a:pt x="19216" y="11321"/>
                    <a:pt x="19171" y="11285"/>
                  </a:cubicBezTo>
                  <a:close/>
                  <a:moveTo>
                    <a:pt x="13467" y="11345"/>
                  </a:moveTo>
                  <a:cubicBezTo>
                    <a:pt x="13389" y="11345"/>
                    <a:pt x="13318" y="11404"/>
                    <a:pt x="13310" y="11491"/>
                  </a:cubicBezTo>
                  <a:cubicBezTo>
                    <a:pt x="13292" y="11580"/>
                    <a:pt x="13355" y="11669"/>
                    <a:pt x="13453" y="11678"/>
                  </a:cubicBezTo>
                  <a:cubicBezTo>
                    <a:pt x="13459" y="11679"/>
                    <a:pt x="13465" y="11679"/>
                    <a:pt x="13471" y="11679"/>
                  </a:cubicBezTo>
                  <a:cubicBezTo>
                    <a:pt x="13561" y="11679"/>
                    <a:pt x="13632" y="11618"/>
                    <a:pt x="13640" y="11526"/>
                  </a:cubicBezTo>
                  <a:cubicBezTo>
                    <a:pt x="13649" y="11428"/>
                    <a:pt x="13587" y="11366"/>
                    <a:pt x="13498" y="11348"/>
                  </a:cubicBezTo>
                  <a:cubicBezTo>
                    <a:pt x="13487" y="11346"/>
                    <a:pt x="13477" y="11345"/>
                    <a:pt x="13467" y="11345"/>
                  </a:cubicBezTo>
                  <a:close/>
                  <a:moveTo>
                    <a:pt x="19814" y="11312"/>
                  </a:moveTo>
                  <a:cubicBezTo>
                    <a:pt x="19760" y="11330"/>
                    <a:pt x="19698" y="11321"/>
                    <a:pt x="19653" y="11366"/>
                  </a:cubicBezTo>
                  <a:cubicBezTo>
                    <a:pt x="19617" y="11401"/>
                    <a:pt x="19626" y="11455"/>
                    <a:pt x="19591" y="11482"/>
                  </a:cubicBezTo>
                  <a:cubicBezTo>
                    <a:pt x="19600" y="11535"/>
                    <a:pt x="19600" y="11589"/>
                    <a:pt x="19644" y="11642"/>
                  </a:cubicBezTo>
                  <a:cubicBezTo>
                    <a:pt x="19671" y="11678"/>
                    <a:pt x="19724" y="11678"/>
                    <a:pt x="19760" y="11705"/>
                  </a:cubicBezTo>
                  <a:cubicBezTo>
                    <a:pt x="19814" y="11687"/>
                    <a:pt x="19876" y="11696"/>
                    <a:pt x="19921" y="11651"/>
                  </a:cubicBezTo>
                  <a:cubicBezTo>
                    <a:pt x="19956" y="11616"/>
                    <a:pt x="19965" y="11571"/>
                    <a:pt x="19983" y="11526"/>
                  </a:cubicBezTo>
                  <a:cubicBezTo>
                    <a:pt x="19965" y="11473"/>
                    <a:pt x="19974" y="11410"/>
                    <a:pt x="19930" y="11366"/>
                  </a:cubicBezTo>
                  <a:cubicBezTo>
                    <a:pt x="19894" y="11339"/>
                    <a:pt x="19849" y="11339"/>
                    <a:pt x="19814" y="11312"/>
                  </a:cubicBezTo>
                  <a:close/>
                  <a:moveTo>
                    <a:pt x="14104" y="11389"/>
                  </a:moveTo>
                  <a:cubicBezTo>
                    <a:pt x="14024" y="11389"/>
                    <a:pt x="13968" y="11442"/>
                    <a:pt x="13953" y="11535"/>
                  </a:cubicBezTo>
                  <a:cubicBezTo>
                    <a:pt x="13944" y="11633"/>
                    <a:pt x="13997" y="11705"/>
                    <a:pt x="14095" y="11723"/>
                  </a:cubicBezTo>
                  <a:cubicBezTo>
                    <a:pt x="14103" y="11723"/>
                    <a:pt x="14111" y="11724"/>
                    <a:pt x="14118" y="11724"/>
                  </a:cubicBezTo>
                  <a:cubicBezTo>
                    <a:pt x="14212" y="11724"/>
                    <a:pt x="14274" y="11671"/>
                    <a:pt x="14283" y="11580"/>
                  </a:cubicBezTo>
                  <a:cubicBezTo>
                    <a:pt x="14300" y="11473"/>
                    <a:pt x="14247" y="11401"/>
                    <a:pt x="14140" y="11393"/>
                  </a:cubicBezTo>
                  <a:cubicBezTo>
                    <a:pt x="14127" y="11390"/>
                    <a:pt x="14115" y="11389"/>
                    <a:pt x="14104" y="11389"/>
                  </a:cubicBezTo>
                  <a:close/>
                  <a:moveTo>
                    <a:pt x="14773" y="11416"/>
                  </a:moveTo>
                  <a:cubicBezTo>
                    <a:pt x="14694" y="11416"/>
                    <a:pt x="14637" y="11469"/>
                    <a:pt x="14622" y="11562"/>
                  </a:cubicBezTo>
                  <a:cubicBezTo>
                    <a:pt x="14613" y="11660"/>
                    <a:pt x="14666" y="11732"/>
                    <a:pt x="14764" y="11740"/>
                  </a:cubicBezTo>
                  <a:cubicBezTo>
                    <a:pt x="14778" y="11743"/>
                    <a:pt x="14791" y="11744"/>
                    <a:pt x="14804" y="11744"/>
                  </a:cubicBezTo>
                  <a:cubicBezTo>
                    <a:pt x="14889" y="11744"/>
                    <a:pt x="14944" y="11692"/>
                    <a:pt x="14952" y="11607"/>
                  </a:cubicBezTo>
                  <a:cubicBezTo>
                    <a:pt x="14970" y="11500"/>
                    <a:pt x="14916" y="11428"/>
                    <a:pt x="14809" y="11419"/>
                  </a:cubicBezTo>
                  <a:cubicBezTo>
                    <a:pt x="14796" y="11417"/>
                    <a:pt x="14784" y="11416"/>
                    <a:pt x="14773" y="11416"/>
                  </a:cubicBezTo>
                  <a:close/>
                  <a:moveTo>
                    <a:pt x="20483" y="11357"/>
                  </a:moveTo>
                  <a:cubicBezTo>
                    <a:pt x="20429" y="11375"/>
                    <a:pt x="20376" y="11357"/>
                    <a:pt x="20331" y="11401"/>
                  </a:cubicBezTo>
                  <a:cubicBezTo>
                    <a:pt x="20286" y="11437"/>
                    <a:pt x="20286" y="11491"/>
                    <a:pt x="20260" y="11526"/>
                  </a:cubicBezTo>
                  <a:cubicBezTo>
                    <a:pt x="20278" y="11580"/>
                    <a:pt x="20269" y="11642"/>
                    <a:pt x="20313" y="11687"/>
                  </a:cubicBezTo>
                  <a:cubicBezTo>
                    <a:pt x="20349" y="11723"/>
                    <a:pt x="20394" y="11723"/>
                    <a:pt x="20429" y="11749"/>
                  </a:cubicBezTo>
                  <a:cubicBezTo>
                    <a:pt x="20483" y="11732"/>
                    <a:pt x="20536" y="11740"/>
                    <a:pt x="20581" y="11696"/>
                  </a:cubicBezTo>
                  <a:cubicBezTo>
                    <a:pt x="20625" y="11669"/>
                    <a:pt x="20625" y="11616"/>
                    <a:pt x="20652" y="11580"/>
                  </a:cubicBezTo>
                  <a:cubicBezTo>
                    <a:pt x="20634" y="11535"/>
                    <a:pt x="20643" y="11482"/>
                    <a:pt x="20617" y="11437"/>
                  </a:cubicBezTo>
                  <a:cubicBezTo>
                    <a:pt x="20581" y="11384"/>
                    <a:pt x="20527" y="11384"/>
                    <a:pt x="20483" y="11357"/>
                  </a:cubicBezTo>
                  <a:close/>
                  <a:moveTo>
                    <a:pt x="15463" y="11444"/>
                  </a:moveTo>
                  <a:cubicBezTo>
                    <a:pt x="15385" y="11444"/>
                    <a:pt x="15289" y="11517"/>
                    <a:pt x="15273" y="11598"/>
                  </a:cubicBezTo>
                  <a:cubicBezTo>
                    <a:pt x="15264" y="11642"/>
                    <a:pt x="15282" y="11687"/>
                    <a:pt x="15309" y="11732"/>
                  </a:cubicBezTo>
                  <a:cubicBezTo>
                    <a:pt x="15335" y="11767"/>
                    <a:pt x="15380" y="11794"/>
                    <a:pt x="15424" y="11803"/>
                  </a:cubicBezTo>
                  <a:cubicBezTo>
                    <a:pt x="15432" y="11805"/>
                    <a:pt x="15440" y="11805"/>
                    <a:pt x="15448" y="11805"/>
                  </a:cubicBezTo>
                  <a:cubicBezTo>
                    <a:pt x="15526" y="11805"/>
                    <a:pt x="15622" y="11732"/>
                    <a:pt x="15639" y="11651"/>
                  </a:cubicBezTo>
                  <a:cubicBezTo>
                    <a:pt x="15648" y="11607"/>
                    <a:pt x="15630" y="11553"/>
                    <a:pt x="15603" y="11517"/>
                  </a:cubicBezTo>
                  <a:cubicBezTo>
                    <a:pt x="15576" y="11482"/>
                    <a:pt x="15532" y="11455"/>
                    <a:pt x="15487" y="11446"/>
                  </a:cubicBezTo>
                  <a:cubicBezTo>
                    <a:pt x="15479" y="11444"/>
                    <a:pt x="15471" y="11444"/>
                    <a:pt x="15463" y="11444"/>
                  </a:cubicBezTo>
                  <a:close/>
                  <a:moveTo>
                    <a:pt x="16119" y="11470"/>
                  </a:moveTo>
                  <a:cubicBezTo>
                    <a:pt x="16031" y="11470"/>
                    <a:pt x="15950" y="11545"/>
                    <a:pt x="15942" y="11633"/>
                  </a:cubicBezTo>
                  <a:cubicBezTo>
                    <a:pt x="15942" y="11732"/>
                    <a:pt x="15987" y="11812"/>
                    <a:pt x="16102" y="11830"/>
                  </a:cubicBezTo>
                  <a:cubicBezTo>
                    <a:pt x="16108" y="11830"/>
                    <a:pt x="16114" y="11830"/>
                    <a:pt x="16119" y="11830"/>
                  </a:cubicBezTo>
                  <a:cubicBezTo>
                    <a:pt x="16211" y="11830"/>
                    <a:pt x="16299" y="11762"/>
                    <a:pt x="16308" y="11669"/>
                  </a:cubicBezTo>
                  <a:cubicBezTo>
                    <a:pt x="16308" y="11571"/>
                    <a:pt x="16254" y="11491"/>
                    <a:pt x="16147" y="11473"/>
                  </a:cubicBezTo>
                  <a:cubicBezTo>
                    <a:pt x="16138" y="11471"/>
                    <a:pt x="16129" y="11470"/>
                    <a:pt x="16119" y="11470"/>
                  </a:cubicBezTo>
                  <a:close/>
                  <a:moveTo>
                    <a:pt x="20661" y="11749"/>
                  </a:moveTo>
                  <a:cubicBezTo>
                    <a:pt x="20652" y="11758"/>
                    <a:pt x="20643" y="11758"/>
                    <a:pt x="20643" y="11758"/>
                  </a:cubicBezTo>
                  <a:cubicBezTo>
                    <a:pt x="20625" y="11776"/>
                    <a:pt x="20599" y="11794"/>
                    <a:pt x="20599" y="11830"/>
                  </a:cubicBezTo>
                  <a:cubicBezTo>
                    <a:pt x="20599" y="11830"/>
                    <a:pt x="20608" y="11839"/>
                    <a:pt x="20608" y="11839"/>
                  </a:cubicBezTo>
                  <a:cubicBezTo>
                    <a:pt x="20608" y="11839"/>
                    <a:pt x="20617" y="11839"/>
                    <a:pt x="20617" y="11830"/>
                  </a:cubicBezTo>
                  <a:cubicBezTo>
                    <a:pt x="20634" y="11812"/>
                    <a:pt x="20643" y="11794"/>
                    <a:pt x="20652" y="11776"/>
                  </a:cubicBezTo>
                  <a:cubicBezTo>
                    <a:pt x="20661" y="11767"/>
                    <a:pt x="20661" y="11758"/>
                    <a:pt x="20661" y="11749"/>
                  </a:cubicBezTo>
                  <a:close/>
                  <a:moveTo>
                    <a:pt x="16798" y="11508"/>
                  </a:moveTo>
                  <a:cubicBezTo>
                    <a:pt x="16699" y="11508"/>
                    <a:pt x="16619" y="11576"/>
                    <a:pt x="16611" y="11669"/>
                  </a:cubicBezTo>
                  <a:cubicBezTo>
                    <a:pt x="16602" y="11776"/>
                    <a:pt x="16656" y="11856"/>
                    <a:pt x="16763" y="11874"/>
                  </a:cubicBezTo>
                  <a:cubicBezTo>
                    <a:pt x="16769" y="11875"/>
                    <a:pt x="16776" y="11875"/>
                    <a:pt x="16783" y="11875"/>
                  </a:cubicBezTo>
                  <a:cubicBezTo>
                    <a:pt x="16881" y="11875"/>
                    <a:pt x="16959" y="11814"/>
                    <a:pt x="16968" y="11714"/>
                  </a:cubicBezTo>
                  <a:cubicBezTo>
                    <a:pt x="16986" y="11616"/>
                    <a:pt x="16923" y="11526"/>
                    <a:pt x="16816" y="11508"/>
                  </a:cubicBezTo>
                  <a:cubicBezTo>
                    <a:pt x="16810" y="11508"/>
                    <a:pt x="16804" y="11508"/>
                    <a:pt x="16798" y="11508"/>
                  </a:cubicBezTo>
                  <a:close/>
                  <a:moveTo>
                    <a:pt x="20590" y="11856"/>
                  </a:moveTo>
                  <a:cubicBezTo>
                    <a:pt x="20581" y="11856"/>
                    <a:pt x="20581" y="11865"/>
                    <a:pt x="20581" y="11865"/>
                  </a:cubicBezTo>
                  <a:cubicBezTo>
                    <a:pt x="20581" y="11874"/>
                    <a:pt x="20581" y="11883"/>
                    <a:pt x="20581" y="11892"/>
                  </a:cubicBezTo>
                  <a:cubicBezTo>
                    <a:pt x="20590" y="11883"/>
                    <a:pt x="20590" y="11883"/>
                    <a:pt x="20590" y="11874"/>
                  </a:cubicBezTo>
                  <a:cubicBezTo>
                    <a:pt x="20590" y="11874"/>
                    <a:pt x="20590" y="11865"/>
                    <a:pt x="20590" y="11856"/>
                  </a:cubicBezTo>
                  <a:close/>
                  <a:moveTo>
                    <a:pt x="17465" y="11534"/>
                  </a:moveTo>
                  <a:cubicBezTo>
                    <a:pt x="17367" y="11534"/>
                    <a:pt x="17288" y="11596"/>
                    <a:pt x="17280" y="11696"/>
                  </a:cubicBezTo>
                  <a:cubicBezTo>
                    <a:pt x="17271" y="11749"/>
                    <a:pt x="17280" y="11794"/>
                    <a:pt x="17316" y="11830"/>
                  </a:cubicBezTo>
                  <a:cubicBezTo>
                    <a:pt x="17343" y="11874"/>
                    <a:pt x="17378" y="11901"/>
                    <a:pt x="17423" y="11901"/>
                  </a:cubicBezTo>
                  <a:cubicBezTo>
                    <a:pt x="17435" y="11903"/>
                    <a:pt x="17446" y="11904"/>
                    <a:pt x="17458" y="11904"/>
                  </a:cubicBezTo>
                  <a:cubicBezTo>
                    <a:pt x="17555" y="11904"/>
                    <a:pt x="17621" y="11836"/>
                    <a:pt x="17637" y="11740"/>
                  </a:cubicBezTo>
                  <a:cubicBezTo>
                    <a:pt x="17646" y="11687"/>
                    <a:pt x="17637" y="11651"/>
                    <a:pt x="17601" y="11607"/>
                  </a:cubicBezTo>
                  <a:cubicBezTo>
                    <a:pt x="17574" y="11571"/>
                    <a:pt x="17539" y="11544"/>
                    <a:pt x="17485" y="11535"/>
                  </a:cubicBezTo>
                  <a:cubicBezTo>
                    <a:pt x="17478" y="11535"/>
                    <a:pt x="17472" y="11534"/>
                    <a:pt x="17465" y="11534"/>
                  </a:cubicBezTo>
                  <a:close/>
                  <a:moveTo>
                    <a:pt x="13117" y="11666"/>
                  </a:moveTo>
                  <a:cubicBezTo>
                    <a:pt x="13099" y="11666"/>
                    <a:pt x="13079" y="11670"/>
                    <a:pt x="13060" y="11678"/>
                  </a:cubicBezTo>
                  <a:cubicBezTo>
                    <a:pt x="13034" y="11678"/>
                    <a:pt x="13016" y="11687"/>
                    <a:pt x="12998" y="11705"/>
                  </a:cubicBezTo>
                  <a:cubicBezTo>
                    <a:pt x="12980" y="11723"/>
                    <a:pt x="12962" y="11740"/>
                    <a:pt x="12953" y="11767"/>
                  </a:cubicBezTo>
                  <a:cubicBezTo>
                    <a:pt x="12936" y="11785"/>
                    <a:pt x="12953" y="11803"/>
                    <a:pt x="12971" y="11812"/>
                  </a:cubicBezTo>
                  <a:cubicBezTo>
                    <a:pt x="13051" y="11847"/>
                    <a:pt x="13123" y="11892"/>
                    <a:pt x="13203" y="11946"/>
                  </a:cubicBezTo>
                  <a:cubicBezTo>
                    <a:pt x="13203" y="11946"/>
                    <a:pt x="13230" y="11946"/>
                    <a:pt x="13239" y="11937"/>
                  </a:cubicBezTo>
                  <a:cubicBezTo>
                    <a:pt x="13257" y="11910"/>
                    <a:pt x="13283" y="11892"/>
                    <a:pt x="13275" y="11856"/>
                  </a:cubicBezTo>
                  <a:cubicBezTo>
                    <a:pt x="13282" y="11746"/>
                    <a:pt x="13205" y="11666"/>
                    <a:pt x="13117" y="11666"/>
                  </a:cubicBezTo>
                  <a:close/>
                  <a:moveTo>
                    <a:pt x="18090" y="11574"/>
                  </a:moveTo>
                  <a:cubicBezTo>
                    <a:pt x="18058" y="11574"/>
                    <a:pt x="18030" y="11595"/>
                    <a:pt x="18003" y="11616"/>
                  </a:cubicBezTo>
                  <a:cubicBezTo>
                    <a:pt x="17985" y="11624"/>
                    <a:pt x="17958" y="11651"/>
                    <a:pt x="17958" y="11669"/>
                  </a:cubicBezTo>
                  <a:cubicBezTo>
                    <a:pt x="17940" y="11714"/>
                    <a:pt x="17931" y="11767"/>
                    <a:pt x="17931" y="11812"/>
                  </a:cubicBezTo>
                  <a:cubicBezTo>
                    <a:pt x="17940" y="11839"/>
                    <a:pt x="17958" y="11874"/>
                    <a:pt x="17985" y="11892"/>
                  </a:cubicBezTo>
                  <a:cubicBezTo>
                    <a:pt x="18012" y="11919"/>
                    <a:pt x="18038" y="11946"/>
                    <a:pt x="18083" y="11946"/>
                  </a:cubicBezTo>
                  <a:cubicBezTo>
                    <a:pt x="18086" y="11943"/>
                    <a:pt x="18090" y="11942"/>
                    <a:pt x="18094" y="11942"/>
                  </a:cubicBezTo>
                  <a:cubicBezTo>
                    <a:pt x="18103" y="11942"/>
                    <a:pt x="18113" y="11946"/>
                    <a:pt x="18119" y="11946"/>
                  </a:cubicBezTo>
                  <a:cubicBezTo>
                    <a:pt x="18129" y="11950"/>
                    <a:pt x="18139" y="11951"/>
                    <a:pt x="18149" y="11951"/>
                  </a:cubicBezTo>
                  <a:cubicBezTo>
                    <a:pt x="18183" y="11951"/>
                    <a:pt x="18216" y="11931"/>
                    <a:pt x="18244" y="11910"/>
                  </a:cubicBezTo>
                  <a:cubicBezTo>
                    <a:pt x="18270" y="11892"/>
                    <a:pt x="18315" y="11856"/>
                    <a:pt x="18306" y="11812"/>
                  </a:cubicBezTo>
                  <a:cubicBezTo>
                    <a:pt x="18297" y="11803"/>
                    <a:pt x="18306" y="11794"/>
                    <a:pt x="18306" y="11785"/>
                  </a:cubicBezTo>
                  <a:cubicBezTo>
                    <a:pt x="18333" y="11705"/>
                    <a:pt x="18288" y="11651"/>
                    <a:pt x="18226" y="11598"/>
                  </a:cubicBezTo>
                  <a:cubicBezTo>
                    <a:pt x="18226" y="11589"/>
                    <a:pt x="18208" y="11589"/>
                    <a:pt x="18199" y="11589"/>
                  </a:cubicBezTo>
                  <a:cubicBezTo>
                    <a:pt x="18172" y="11580"/>
                    <a:pt x="18145" y="11580"/>
                    <a:pt x="18119" y="11580"/>
                  </a:cubicBezTo>
                  <a:cubicBezTo>
                    <a:pt x="18109" y="11576"/>
                    <a:pt x="18099" y="11574"/>
                    <a:pt x="18090" y="11574"/>
                  </a:cubicBezTo>
                  <a:close/>
                  <a:moveTo>
                    <a:pt x="18806" y="11589"/>
                  </a:moveTo>
                  <a:cubicBezTo>
                    <a:pt x="18761" y="11607"/>
                    <a:pt x="18707" y="11598"/>
                    <a:pt x="18663" y="11624"/>
                  </a:cubicBezTo>
                  <a:cubicBezTo>
                    <a:pt x="18609" y="11660"/>
                    <a:pt x="18609" y="11714"/>
                    <a:pt x="18583" y="11758"/>
                  </a:cubicBezTo>
                  <a:cubicBezTo>
                    <a:pt x="18600" y="11803"/>
                    <a:pt x="18583" y="11847"/>
                    <a:pt x="18609" y="11892"/>
                  </a:cubicBezTo>
                  <a:cubicBezTo>
                    <a:pt x="18645" y="11946"/>
                    <a:pt x="18699" y="11955"/>
                    <a:pt x="18752" y="11981"/>
                  </a:cubicBezTo>
                  <a:cubicBezTo>
                    <a:pt x="18788" y="11963"/>
                    <a:pt x="18832" y="11981"/>
                    <a:pt x="18877" y="11955"/>
                  </a:cubicBezTo>
                  <a:cubicBezTo>
                    <a:pt x="18930" y="11928"/>
                    <a:pt x="18939" y="11865"/>
                    <a:pt x="18975" y="11821"/>
                  </a:cubicBezTo>
                  <a:cubicBezTo>
                    <a:pt x="18957" y="11776"/>
                    <a:pt x="18966" y="11723"/>
                    <a:pt x="18939" y="11678"/>
                  </a:cubicBezTo>
                  <a:cubicBezTo>
                    <a:pt x="18904" y="11624"/>
                    <a:pt x="18850" y="11616"/>
                    <a:pt x="18806" y="11589"/>
                  </a:cubicBezTo>
                  <a:close/>
                  <a:moveTo>
                    <a:pt x="19475" y="11633"/>
                  </a:moveTo>
                  <a:cubicBezTo>
                    <a:pt x="19430" y="11651"/>
                    <a:pt x="19377" y="11633"/>
                    <a:pt x="19332" y="11669"/>
                  </a:cubicBezTo>
                  <a:cubicBezTo>
                    <a:pt x="19278" y="11696"/>
                    <a:pt x="19269" y="11758"/>
                    <a:pt x="19243" y="11803"/>
                  </a:cubicBezTo>
                  <a:cubicBezTo>
                    <a:pt x="19261" y="11847"/>
                    <a:pt x="19252" y="11901"/>
                    <a:pt x="19287" y="11955"/>
                  </a:cubicBezTo>
                  <a:cubicBezTo>
                    <a:pt x="19323" y="11990"/>
                    <a:pt x="19377" y="11999"/>
                    <a:pt x="19412" y="12026"/>
                  </a:cubicBezTo>
                  <a:cubicBezTo>
                    <a:pt x="19457" y="12008"/>
                    <a:pt x="19501" y="12026"/>
                    <a:pt x="19546" y="11990"/>
                  </a:cubicBezTo>
                  <a:cubicBezTo>
                    <a:pt x="19600" y="11963"/>
                    <a:pt x="19608" y="11901"/>
                    <a:pt x="19635" y="11856"/>
                  </a:cubicBezTo>
                  <a:cubicBezTo>
                    <a:pt x="19617" y="11821"/>
                    <a:pt x="19635" y="11776"/>
                    <a:pt x="19608" y="11732"/>
                  </a:cubicBezTo>
                  <a:cubicBezTo>
                    <a:pt x="19582" y="11669"/>
                    <a:pt x="19519" y="11660"/>
                    <a:pt x="19475" y="11633"/>
                  </a:cubicBezTo>
                  <a:close/>
                  <a:moveTo>
                    <a:pt x="13764" y="11692"/>
                  </a:moveTo>
                  <a:cubicBezTo>
                    <a:pt x="13729" y="11692"/>
                    <a:pt x="13703" y="11703"/>
                    <a:pt x="13676" y="11723"/>
                  </a:cubicBezTo>
                  <a:cubicBezTo>
                    <a:pt x="13640" y="11749"/>
                    <a:pt x="13614" y="11785"/>
                    <a:pt x="13614" y="11830"/>
                  </a:cubicBezTo>
                  <a:cubicBezTo>
                    <a:pt x="13596" y="11937"/>
                    <a:pt x="13649" y="12008"/>
                    <a:pt x="13747" y="12026"/>
                  </a:cubicBezTo>
                  <a:cubicBezTo>
                    <a:pt x="13755" y="12027"/>
                    <a:pt x="13763" y="12027"/>
                    <a:pt x="13770" y="12027"/>
                  </a:cubicBezTo>
                  <a:cubicBezTo>
                    <a:pt x="13864" y="12027"/>
                    <a:pt x="13927" y="11974"/>
                    <a:pt x="13944" y="11883"/>
                  </a:cubicBezTo>
                  <a:cubicBezTo>
                    <a:pt x="13953" y="11776"/>
                    <a:pt x="13899" y="11714"/>
                    <a:pt x="13801" y="11696"/>
                  </a:cubicBezTo>
                  <a:cubicBezTo>
                    <a:pt x="13787" y="11694"/>
                    <a:pt x="13775" y="11692"/>
                    <a:pt x="13764" y="11692"/>
                  </a:cubicBezTo>
                  <a:close/>
                  <a:moveTo>
                    <a:pt x="20135" y="11660"/>
                  </a:moveTo>
                  <a:cubicBezTo>
                    <a:pt x="20081" y="11678"/>
                    <a:pt x="20019" y="11669"/>
                    <a:pt x="19974" y="11714"/>
                  </a:cubicBezTo>
                  <a:cubicBezTo>
                    <a:pt x="19939" y="11749"/>
                    <a:pt x="19939" y="11794"/>
                    <a:pt x="19912" y="11830"/>
                  </a:cubicBezTo>
                  <a:cubicBezTo>
                    <a:pt x="19930" y="11883"/>
                    <a:pt x="19921" y="11937"/>
                    <a:pt x="19965" y="11981"/>
                  </a:cubicBezTo>
                  <a:cubicBezTo>
                    <a:pt x="19992" y="12026"/>
                    <a:pt x="20046" y="12026"/>
                    <a:pt x="20081" y="12053"/>
                  </a:cubicBezTo>
                  <a:cubicBezTo>
                    <a:pt x="20126" y="12035"/>
                    <a:pt x="20179" y="12044"/>
                    <a:pt x="20224" y="12017"/>
                  </a:cubicBezTo>
                  <a:cubicBezTo>
                    <a:pt x="20278" y="11981"/>
                    <a:pt x="20278" y="11928"/>
                    <a:pt x="20304" y="11883"/>
                  </a:cubicBezTo>
                  <a:cubicBezTo>
                    <a:pt x="20286" y="11830"/>
                    <a:pt x="20304" y="11776"/>
                    <a:pt x="20260" y="11732"/>
                  </a:cubicBezTo>
                  <a:cubicBezTo>
                    <a:pt x="20224" y="11687"/>
                    <a:pt x="20170" y="11687"/>
                    <a:pt x="20135" y="11660"/>
                  </a:cubicBezTo>
                  <a:close/>
                  <a:moveTo>
                    <a:pt x="14470" y="11732"/>
                  </a:moveTo>
                  <a:cubicBezTo>
                    <a:pt x="14416" y="11732"/>
                    <a:pt x="14381" y="11732"/>
                    <a:pt x="14336" y="11767"/>
                  </a:cubicBezTo>
                  <a:cubicBezTo>
                    <a:pt x="14300" y="11794"/>
                    <a:pt x="14283" y="11830"/>
                    <a:pt x="14283" y="11874"/>
                  </a:cubicBezTo>
                  <a:cubicBezTo>
                    <a:pt x="14265" y="11981"/>
                    <a:pt x="14318" y="12053"/>
                    <a:pt x="14416" y="12062"/>
                  </a:cubicBezTo>
                  <a:cubicBezTo>
                    <a:pt x="14430" y="12064"/>
                    <a:pt x="14443" y="12065"/>
                    <a:pt x="14456" y="12065"/>
                  </a:cubicBezTo>
                  <a:cubicBezTo>
                    <a:pt x="14541" y="12065"/>
                    <a:pt x="14596" y="12013"/>
                    <a:pt x="14604" y="11928"/>
                  </a:cubicBezTo>
                  <a:cubicBezTo>
                    <a:pt x="14622" y="11821"/>
                    <a:pt x="14568" y="11749"/>
                    <a:pt x="14470" y="11732"/>
                  </a:cubicBezTo>
                  <a:close/>
                  <a:moveTo>
                    <a:pt x="15106" y="11746"/>
                  </a:moveTo>
                  <a:cubicBezTo>
                    <a:pt x="15070" y="11746"/>
                    <a:pt x="15032" y="11758"/>
                    <a:pt x="15005" y="11785"/>
                  </a:cubicBezTo>
                  <a:cubicBezTo>
                    <a:pt x="14970" y="11812"/>
                    <a:pt x="14943" y="11856"/>
                    <a:pt x="14934" y="11901"/>
                  </a:cubicBezTo>
                  <a:cubicBezTo>
                    <a:pt x="14925" y="11937"/>
                    <a:pt x="14934" y="11990"/>
                    <a:pt x="14961" y="12035"/>
                  </a:cubicBezTo>
                  <a:cubicBezTo>
                    <a:pt x="14987" y="12071"/>
                    <a:pt x="15041" y="12088"/>
                    <a:pt x="15085" y="12106"/>
                  </a:cubicBezTo>
                  <a:cubicBezTo>
                    <a:pt x="15130" y="12097"/>
                    <a:pt x="15184" y="12097"/>
                    <a:pt x="15219" y="12071"/>
                  </a:cubicBezTo>
                  <a:cubicBezTo>
                    <a:pt x="15255" y="12044"/>
                    <a:pt x="15282" y="11999"/>
                    <a:pt x="15291" y="11955"/>
                  </a:cubicBezTo>
                  <a:cubicBezTo>
                    <a:pt x="15291" y="11919"/>
                    <a:pt x="15282" y="11865"/>
                    <a:pt x="15255" y="11821"/>
                  </a:cubicBezTo>
                  <a:cubicBezTo>
                    <a:pt x="15228" y="11785"/>
                    <a:pt x="15184" y="11758"/>
                    <a:pt x="15139" y="11749"/>
                  </a:cubicBezTo>
                  <a:cubicBezTo>
                    <a:pt x="15128" y="11747"/>
                    <a:pt x="15117" y="11746"/>
                    <a:pt x="15106" y="11746"/>
                  </a:cubicBezTo>
                  <a:close/>
                  <a:moveTo>
                    <a:pt x="15799" y="11794"/>
                  </a:moveTo>
                  <a:cubicBezTo>
                    <a:pt x="15755" y="11794"/>
                    <a:pt x="15701" y="11794"/>
                    <a:pt x="15665" y="11830"/>
                  </a:cubicBezTo>
                  <a:cubicBezTo>
                    <a:pt x="15630" y="11856"/>
                    <a:pt x="15612" y="11910"/>
                    <a:pt x="15594" y="11946"/>
                  </a:cubicBezTo>
                  <a:cubicBezTo>
                    <a:pt x="15603" y="11999"/>
                    <a:pt x="15603" y="12053"/>
                    <a:pt x="15639" y="12088"/>
                  </a:cubicBezTo>
                  <a:cubicBezTo>
                    <a:pt x="15674" y="12124"/>
                    <a:pt x="15710" y="12151"/>
                    <a:pt x="15755" y="12151"/>
                  </a:cubicBezTo>
                  <a:cubicBezTo>
                    <a:pt x="15799" y="12151"/>
                    <a:pt x="15853" y="12142"/>
                    <a:pt x="15888" y="12115"/>
                  </a:cubicBezTo>
                  <a:cubicBezTo>
                    <a:pt x="15915" y="12097"/>
                    <a:pt x="15960" y="12017"/>
                    <a:pt x="15960" y="11990"/>
                  </a:cubicBezTo>
                  <a:cubicBezTo>
                    <a:pt x="15951" y="11946"/>
                    <a:pt x="15951" y="11892"/>
                    <a:pt x="15915" y="11856"/>
                  </a:cubicBezTo>
                  <a:cubicBezTo>
                    <a:pt x="15879" y="11821"/>
                    <a:pt x="15844" y="11794"/>
                    <a:pt x="15799" y="11794"/>
                  </a:cubicBezTo>
                  <a:close/>
                  <a:moveTo>
                    <a:pt x="13406" y="12009"/>
                  </a:moveTo>
                  <a:cubicBezTo>
                    <a:pt x="13398" y="12009"/>
                    <a:pt x="13390" y="12011"/>
                    <a:pt x="13382" y="12017"/>
                  </a:cubicBezTo>
                  <a:cubicBezTo>
                    <a:pt x="13373" y="12026"/>
                    <a:pt x="13364" y="12026"/>
                    <a:pt x="13355" y="12026"/>
                  </a:cubicBezTo>
                  <a:cubicBezTo>
                    <a:pt x="13364" y="12026"/>
                    <a:pt x="13373" y="12035"/>
                    <a:pt x="13373" y="12044"/>
                  </a:cubicBezTo>
                  <a:cubicBezTo>
                    <a:pt x="13435" y="12088"/>
                    <a:pt x="13515" y="12115"/>
                    <a:pt x="13578" y="12169"/>
                  </a:cubicBezTo>
                  <a:lnTo>
                    <a:pt x="13596" y="12169"/>
                  </a:lnTo>
                  <a:cubicBezTo>
                    <a:pt x="13596" y="12160"/>
                    <a:pt x="13605" y="12151"/>
                    <a:pt x="13605" y="12142"/>
                  </a:cubicBezTo>
                  <a:cubicBezTo>
                    <a:pt x="13587" y="12115"/>
                    <a:pt x="13569" y="12079"/>
                    <a:pt x="13542" y="12053"/>
                  </a:cubicBezTo>
                  <a:cubicBezTo>
                    <a:pt x="13524" y="12026"/>
                    <a:pt x="13489" y="12017"/>
                    <a:pt x="13444" y="12017"/>
                  </a:cubicBezTo>
                  <a:cubicBezTo>
                    <a:pt x="13432" y="12017"/>
                    <a:pt x="13420" y="12009"/>
                    <a:pt x="13406" y="12009"/>
                  </a:cubicBezTo>
                  <a:close/>
                  <a:moveTo>
                    <a:pt x="16433" y="11815"/>
                  </a:moveTo>
                  <a:cubicBezTo>
                    <a:pt x="16346" y="11815"/>
                    <a:pt x="16278" y="11881"/>
                    <a:pt x="16263" y="11972"/>
                  </a:cubicBezTo>
                  <a:cubicBezTo>
                    <a:pt x="16254" y="12079"/>
                    <a:pt x="16308" y="12160"/>
                    <a:pt x="16415" y="12178"/>
                  </a:cubicBezTo>
                  <a:cubicBezTo>
                    <a:pt x="16427" y="12180"/>
                    <a:pt x="16439" y="12181"/>
                    <a:pt x="16451" y="12181"/>
                  </a:cubicBezTo>
                  <a:cubicBezTo>
                    <a:pt x="16541" y="12181"/>
                    <a:pt x="16613" y="12121"/>
                    <a:pt x="16629" y="12026"/>
                  </a:cubicBezTo>
                  <a:cubicBezTo>
                    <a:pt x="16638" y="11919"/>
                    <a:pt x="16584" y="11839"/>
                    <a:pt x="16477" y="11821"/>
                  </a:cubicBezTo>
                  <a:cubicBezTo>
                    <a:pt x="16462" y="11817"/>
                    <a:pt x="16447" y="11815"/>
                    <a:pt x="16433" y="11815"/>
                  </a:cubicBezTo>
                  <a:close/>
                  <a:moveTo>
                    <a:pt x="17117" y="11856"/>
                  </a:moveTo>
                  <a:cubicBezTo>
                    <a:pt x="17020" y="11856"/>
                    <a:pt x="16949" y="11917"/>
                    <a:pt x="16932" y="12017"/>
                  </a:cubicBezTo>
                  <a:cubicBezTo>
                    <a:pt x="16923" y="12071"/>
                    <a:pt x="16932" y="12115"/>
                    <a:pt x="16968" y="12151"/>
                  </a:cubicBezTo>
                  <a:cubicBezTo>
                    <a:pt x="16995" y="12195"/>
                    <a:pt x="17030" y="12222"/>
                    <a:pt x="17084" y="12222"/>
                  </a:cubicBezTo>
                  <a:cubicBezTo>
                    <a:pt x="17095" y="12224"/>
                    <a:pt x="17106" y="12225"/>
                    <a:pt x="17116" y="12225"/>
                  </a:cubicBezTo>
                  <a:cubicBezTo>
                    <a:pt x="17209" y="12225"/>
                    <a:pt x="17282" y="12158"/>
                    <a:pt x="17298" y="12062"/>
                  </a:cubicBezTo>
                  <a:cubicBezTo>
                    <a:pt x="17307" y="12008"/>
                    <a:pt x="17289" y="11963"/>
                    <a:pt x="17253" y="11928"/>
                  </a:cubicBezTo>
                  <a:cubicBezTo>
                    <a:pt x="17227" y="11883"/>
                    <a:pt x="17191" y="11865"/>
                    <a:pt x="17137" y="11856"/>
                  </a:cubicBezTo>
                  <a:cubicBezTo>
                    <a:pt x="17131" y="11856"/>
                    <a:pt x="17124" y="11856"/>
                    <a:pt x="17117" y="11856"/>
                  </a:cubicBezTo>
                  <a:close/>
                  <a:moveTo>
                    <a:pt x="17756" y="11880"/>
                  </a:moveTo>
                  <a:cubicBezTo>
                    <a:pt x="17664" y="11880"/>
                    <a:pt x="17591" y="11947"/>
                    <a:pt x="17583" y="12035"/>
                  </a:cubicBezTo>
                  <a:cubicBezTo>
                    <a:pt x="17566" y="12151"/>
                    <a:pt x="17637" y="12240"/>
                    <a:pt x="17735" y="12249"/>
                  </a:cubicBezTo>
                  <a:cubicBezTo>
                    <a:pt x="17745" y="12251"/>
                    <a:pt x="17755" y="12252"/>
                    <a:pt x="17765" y="12252"/>
                  </a:cubicBezTo>
                  <a:cubicBezTo>
                    <a:pt x="17853" y="12252"/>
                    <a:pt x="17933" y="12184"/>
                    <a:pt x="17949" y="12088"/>
                  </a:cubicBezTo>
                  <a:cubicBezTo>
                    <a:pt x="17958" y="11990"/>
                    <a:pt x="17896" y="11892"/>
                    <a:pt x="17789" y="11883"/>
                  </a:cubicBezTo>
                  <a:cubicBezTo>
                    <a:pt x="17777" y="11881"/>
                    <a:pt x="17767" y="11880"/>
                    <a:pt x="17756" y="11880"/>
                  </a:cubicBezTo>
                  <a:close/>
                  <a:moveTo>
                    <a:pt x="18458" y="11910"/>
                  </a:moveTo>
                  <a:cubicBezTo>
                    <a:pt x="18404" y="11928"/>
                    <a:pt x="18342" y="11919"/>
                    <a:pt x="18297" y="11963"/>
                  </a:cubicBezTo>
                  <a:cubicBezTo>
                    <a:pt x="18261" y="11999"/>
                    <a:pt x="18252" y="12053"/>
                    <a:pt x="18226" y="12088"/>
                  </a:cubicBezTo>
                  <a:cubicBezTo>
                    <a:pt x="18244" y="12142"/>
                    <a:pt x="18244" y="12204"/>
                    <a:pt x="18288" y="12249"/>
                  </a:cubicBezTo>
                  <a:cubicBezTo>
                    <a:pt x="18324" y="12276"/>
                    <a:pt x="18368" y="12276"/>
                    <a:pt x="18404" y="12302"/>
                  </a:cubicBezTo>
                  <a:cubicBezTo>
                    <a:pt x="18415" y="12292"/>
                    <a:pt x="18426" y="12290"/>
                    <a:pt x="18438" y="12290"/>
                  </a:cubicBezTo>
                  <a:cubicBezTo>
                    <a:pt x="18448" y="12290"/>
                    <a:pt x="18458" y="12291"/>
                    <a:pt x="18468" y="12291"/>
                  </a:cubicBezTo>
                  <a:cubicBezTo>
                    <a:pt x="18477" y="12291"/>
                    <a:pt x="18485" y="12290"/>
                    <a:pt x="18493" y="12285"/>
                  </a:cubicBezTo>
                  <a:cubicBezTo>
                    <a:pt x="18520" y="12276"/>
                    <a:pt x="18547" y="12258"/>
                    <a:pt x="18565" y="12249"/>
                  </a:cubicBezTo>
                  <a:cubicBezTo>
                    <a:pt x="18583" y="12240"/>
                    <a:pt x="18591" y="12222"/>
                    <a:pt x="18600" y="12204"/>
                  </a:cubicBezTo>
                  <a:cubicBezTo>
                    <a:pt x="18609" y="12178"/>
                    <a:pt x="18618" y="12151"/>
                    <a:pt x="18618" y="12133"/>
                  </a:cubicBezTo>
                  <a:cubicBezTo>
                    <a:pt x="18618" y="12079"/>
                    <a:pt x="18618" y="12026"/>
                    <a:pt x="18574" y="11981"/>
                  </a:cubicBezTo>
                  <a:cubicBezTo>
                    <a:pt x="18538" y="11937"/>
                    <a:pt x="18493" y="11937"/>
                    <a:pt x="18458" y="11910"/>
                  </a:cubicBezTo>
                  <a:close/>
                  <a:moveTo>
                    <a:pt x="19127" y="11937"/>
                  </a:moveTo>
                  <a:cubicBezTo>
                    <a:pt x="19082" y="11955"/>
                    <a:pt x="19029" y="11946"/>
                    <a:pt x="18984" y="11972"/>
                  </a:cubicBezTo>
                  <a:cubicBezTo>
                    <a:pt x="18930" y="12008"/>
                    <a:pt x="18930" y="12062"/>
                    <a:pt x="18895" y="12106"/>
                  </a:cubicBezTo>
                  <a:cubicBezTo>
                    <a:pt x="18913" y="12151"/>
                    <a:pt x="18904" y="12204"/>
                    <a:pt x="18939" y="12249"/>
                  </a:cubicBezTo>
                  <a:cubicBezTo>
                    <a:pt x="18966" y="12294"/>
                    <a:pt x="19029" y="12302"/>
                    <a:pt x="19064" y="12329"/>
                  </a:cubicBezTo>
                  <a:cubicBezTo>
                    <a:pt x="19109" y="12311"/>
                    <a:pt x="19162" y="12329"/>
                    <a:pt x="19207" y="12302"/>
                  </a:cubicBezTo>
                  <a:cubicBezTo>
                    <a:pt x="19261" y="12267"/>
                    <a:pt x="19261" y="12204"/>
                    <a:pt x="19296" y="12169"/>
                  </a:cubicBezTo>
                  <a:cubicBezTo>
                    <a:pt x="19278" y="12124"/>
                    <a:pt x="19287" y="12079"/>
                    <a:pt x="19269" y="12035"/>
                  </a:cubicBezTo>
                  <a:cubicBezTo>
                    <a:pt x="19234" y="11981"/>
                    <a:pt x="19180" y="11972"/>
                    <a:pt x="19127" y="11937"/>
                  </a:cubicBezTo>
                  <a:close/>
                  <a:moveTo>
                    <a:pt x="20455" y="12004"/>
                  </a:moveTo>
                  <a:cubicBezTo>
                    <a:pt x="20452" y="12004"/>
                    <a:pt x="20450" y="12005"/>
                    <a:pt x="20447" y="12008"/>
                  </a:cubicBezTo>
                  <a:cubicBezTo>
                    <a:pt x="20438" y="12017"/>
                    <a:pt x="20429" y="12017"/>
                    <a:pt x="20420" y="12017"/>
                  </a:cubicBezTo>
                  <a:cubicBezTo>
                    <a:pt x="20331" y="12017"/>
                    <a:pt x="20278" y="12053"/>
                    <a:pt x="20251" y="12151"/>
                  </a:cubicBezTo>
                  <a:cubicBezTo>
                    <a:pt x="20233" y="12204"/>
                    <a:pt x="20242" y="12267"/>
                    <a:pt x="20278" y="12320"/>
                  </a:cubicBezTo>
                  <a:cubicBezTo>
                    <a:pt x="20278" y="12320"/>
                    <a:pt x="20278" y="12329"/>
                    <a:pt x="20286" y="12338"/>
                  </a:cubicBezTo>
                  <a:cubicBezTo>
                    <a:pt x="20286" y="12329"/>
                    <a:pt x="20295" y="12320"/>
                    <a:pt x="20295" y="12320"/>
                  </a:cubicBezTo>
                  <a:cubicBezTo>
                    <a:pt x="20358" y="12231"/>
                    <a:pt x="20411" y="12142"/>
                    <a:pt x="20474" y="12062"/>
                  </a:cubicBezTo>
                  <a:cubicBezTo>
                    <a:pt x="20492" y="12044"/>
                    <a:pt x="20492" y="12035"/>
                    <a:pt x="20474" y="12017"/>
                  </a:cubicBezTo>
                  <a:cubicBezTo>
                    <a:pt x="20467" y="12011"/>
                    <a:pt x="20461" y="12004"/>
                    <a:pt x="20455" y="12004"/>
                  </a:cubicBezTo>
                  <a:close/>
                  <a:moveTo>
                    <a:pt x="19796" y="11981"/>
                  </a:moveTo>
                  <a:cubicBezTo>
                    <a:pt x="19751" y="11999"/>
                    <a:pt x="19698" y="11981"/>
                    <a:pt x="19653" y="12017"/>
                  </a:cubicBezTo>
                  <a:cubicBezTo>
                    <a:pt x="19600" y="12044"/>
                    <a:pt x="19591" y="12106"/>
                    <a:pt x="19564" y="12151"/>
                  </a:cubicBezTo>
                  <a:cubicBezTo>
                    <a:pt x="19582" y="12195"/>
                    <a:pt x="19573" y="12249"/>
                    <a:pt x="19608" y="12302"/>
                  </a:cubicBezTo>
                  <a:cubicBezTo>
                    <a:pt x="19644" y="12338"/>
                    <a:pt x="19698" y="12347"/>
                    <a:pt x="19733" y="12374"/>
                  </a:cubicBezTo>
                  <a:cubicBezTo>
                    <a:pt x="19778" y="12356"/>
                    <a:pt x="19823" y="12365"/>
                    <a:pt x="19867" y="12338"/>
                  </a:cubicBezTo>
                  <a:cubicBezTo>
                    <a:pt x="19921" y="12311"/>
                    <a:pt x="19930" y="12249"/>
                    <a:pt x="19956" y="12204"/>
                  </a:cubicBezTo>
                  <a:cubicBezTo>
                    <a:pt x="19939" y="12169"/>
                    <a:pt x="19956" y="12124"/>
                    <a:pt x="19930" y="12079"/>
                  </a:cubicBezTo>
                  <a:cubicBezTo>
                    <a:pt x="19903" y="12017"/>
                    <a:pt x="19840" y="12008"/>
                    <a:pt x="19796" y="11981"/>
                  </a:cubicBezTo>
                  <a:close/>
                  <a:moveTo>
                    <a:pt x="14083" y="12040"/>
                  </a:moveTo>
                  <a:cubicBezTo>
                    <a:pt x="13998" y="12040"/>
                    <a:pt x="13942" y="12093"/>
                    <a:pt x="13935" y="12186"/>
                  </a:cubicBezTo>
                  <a:cubicBezTo>
                    <a:pt x="13917" y="12285"/>
                    <a:pt x="13970" y="12356"/>
                    <a:pt x="14077" y="12374"/>
                  </a:cubicBezTo>
                  <a:cubicBezTo>
                    <a:pt x="14084" y="12374"/>
                    <a:pt x="14091" y="12375"/>
                    <a:pt x="14098" y="12375"/>
                  </a:cubicBezTo>
                  <a:cubicBezTo>
                    <a:pt x="14186" y="12375"/>
                    <a:pt x="14248" y="12322"/>
                    <a:pt x="14265" y="12231"/>
                  </a:cubicBezTo>
                  <a:cubicBezTo>
                    <a:pt x="14274" y="12124"/>
                    <a:pt x="14220" y="12053"/>
                    <a:pt x="14122" y="12044"/>
                  </a:cubicBezTo>
                  <a:cubicBezTo>
                    <a:pt x="14108" y="12041"/>
                    <a:pt x="14095" y="12040"/>
                    <a:pt x="14083" y="12040"/>
                  </a:cubicBezTo>
                  <a:close/>
                  <a:moveTo>
                    <a:pt x="14755" y="12077"/>
                  </a:moveTo>
                  <a:cubicBezTo>
                    <a:pt x="14716" y="12077"/>
                    <a:pt x="14687" y="12093"/>
                    <a:pt x="14657" y="12115"/>
                  </a:cubicBezTo>
                  <a:cubicBezTo>
                    <a:pt x="14586" y="12160"/>
                    <a:pt x="14604" y="12240"/>
                    <a:pt x="14586" y="12302"/>
                  </a:cubicBezTo>
                  <a:cubicBezTo>
                    <a:pt x="14613" y="12329"/>
                    <a:pt x="14631" y="12365"/>
                    <a:pt x="14657" y="12392"/>
                  </a:cubicBezTo>
                  <a:cubicBezTo>
                    <a:pt x="14675" y="12401"/>
                    <a:pt x="14702" y="12401"/>
                    <a:pt x="14720" y="12410"/>
                  </a:cubicBezTo>
                  <a:lnTo>
                    <a:pt x="14738" y="12410"/>
                  </a:lnTo>
                  <a:cubicBezTo>
                    <a:pt x="14754" y="12418"/>
                    <a:pt x="14769" y="12421"/>
                    <a:pt x="14783" y="12421"/>
                  </a:cubicBezTo>
                  <a:cubicBezTo>
                    <a:pt x="14830" y="12421"/>
                    <a:pt x="14866" y="12383"/>
                    <a:pt x="14907" y="12356"/>
                  </a:cubicBezTo>
                  <a:cubicBezTo>
                    <a:pt x="14916" y="12347"/>
                    <a:pt x="14916" y="12338"/>
                    <a:pt x="14925" y="12329"/>
                  </a:cubicBezTo>
                  <a:cubicBezTo>
                    <a:pt x="14925" y="12302"/>
                    <a:pt x="14925" y="12285"/>
                    <a:pt x="14934" y="12258"/>
                  </a:cubicBezTo>
                  <a:cubicBezTo>
                    <a:pt x="14961" y="12195"/>
                    <a:pt x="14898" y="12151"/>
                    <a:pt x="14862" y="12106"/>
                  </a:cubicBezTo>
                  <a:cubicBezTo>
                    <a:pt x="14862" y="12097"/>
                    <a:pt x="14845" y="12097"/>
                    <a:pt x="14836" y="12088"/>
                  </a:cubicBezTo>
                  <a:cubicBezTo>
                    <a:pt x="14818" y="12088"/>
                    <a:pt x="14800" y="12088"/>
                    <a:pt x="14782" y="12079"/>
                  </a:cubicBezTo>
                  <a:cubicBezTo>
                    <a:pt x="14773" y="12078"/>
                    <a:pt x="14764" y="12077"/>
                    <a:pt x="14755" y="12077"/>
                  </a:cubicBezTo>
                  <a:close/>
                  <a:moveTo>
                    <a:pt x="15440" y="12113"/>
                  </a:moveTo>
                  <a:cubicBezTo>
                    <a:pt x="15403" y="12113"/>
                    <a:pt x="15341" y="12127"/>
                    <a:pt x="15326" y="12142"/>
                  </a:cubicBezTo>
                  <a:cubicBezTo>
                    <a:pt x="15282" y="12169"/>
                    <a:pt x="15264" y="12213"/>
                    <a:pt x="15255" y="12258"/>
                  </a:cubicBezTo>
                  <a:cubicBezTo>
                    <a:pt x="15237" y="12302"/>
                    <a:pt x="15255" y="12356"/>
                    <a:pt x="15282" y="12392"/>
                  </a:cubicBezTo>
                  <a:cubicBezTo>
                    <a:pt x="15309" y="12436"/>
                    <a:pt x="15362" y="12445"/>
                    <a:pt x="15398" y="12472"/>
                  </a:cubicBezTo>
                  <a:cubicBezTo>
                    <a:pt x="15451" y="12463"/>
                    <a:pt x="15496" y="12463"/>
                    <a:pt x="15532" y="12436"/>
                  </a:cubicBezTo>
                  <a:cubicBezTo>
                    <a:pt x="15576" y="12410"/>
                    <a:pt x="15594" y="12365"/>
                    <a:pt x="15603" y="12320"/>
                  </a:cubicBezTo>
                  <a:cubicBezTo>
                    <a:pt x="15621" y="12276"/>
                    <a:pt x="15603" y="12231"/>
                    <a:pt x="15576" y="12186"/>
                  </a:cubicBezTo>
                  <a:cubicBezTo>
                    <a:pt x="15549" y="12142"/>
                    <a:pt x="15505" y="12133"/>
                    <a:pt x="15460" y="12115"/>
                  </a:cubicBezTo>
                  <a:cubicBezTo>
                    <a:pt x="15455" y="12113"/>
                    <a:pt x="15448" y="12113"/>
                    <a:pt x="15440" y="12113"/>
                  </a:cubicBezTo>
                  <a:close/>
                  <a:moveTo>
                    <a:pt x="16104" y="12132"/>
                  </a:moveTo>
                  <a:cubicBezTo>
                    <a:pt x="16004" y="12132"/>
                    <a:pt x="15924" y="12209"/>
                    <a:pt x="15915" y="12302"/>
                  </a:cubicBezTo>
                  <a:cubicBezTo>
                    <a:pt x="15915" y="12392"/>
                    <a:pt x="15960" y="12481"/>
                    <a:pt x="16076" y="12499"/>
                  </a:cubicBezTo>
                  <a:cubicBezTo>
                    <a:pt x="16081" y="12499"/>
                    <a:pt x="16087" y="12499"/>
                    <a:pt x="16092" y="12499"/>
                  </a:cubicBezTo>
                  <a:cubicBezTo>
                    <a:pt x="16192" y="12499"/>
                    <a:pt x="16272" y="12423"/>
                    <a:pt x="16281" y="12338"/>
                  </a:cubicBezTo>
                  <a:cubicBezTo>
                    <a:pt x="16281" y="12240"/>
                    <a:pt x="16236" y="12151"/>
                    <a:pt x="16120" y="12133"/>
                  </a:cubicBezTo>
                  <a:cubicBezTo>
                    <a:pt x="16115" y="12133"/>
                    <a:pt x="16109" y="12132"/>
                    <a:pt x="16104" y="12132"/>
                  </a:cubicBezTo>
                  <a:close/>
                  <a:moveTo>
                    <a:pt x="16744" y="12175"/>
                  </a:moveTo>
                  <a:cubicBezTo>
                    <a:pt x="16703" y="12175"/>
                    <a:pt x="16667" y="12191"/>
                    <a:pt x="16638" y="12213"/>
                  </a:cubicBezTo>
                  <a:cubicBezTo>
                    <a:pt x="16593" y="12249"/>
                    <a:pt x="16566" y="12276"/>
                    <a:pt x="16566" y="12329"/>
                  </a:cubicBezTo>
                  <a:cubicBezTo>
                    <a:pt x="16549" y="12383"/>
                    <a:pt x="16566" y="12427"/>
                    <a:pt x="16602" y="12463"/>
                  </a:cubicBezTo>
                  <a:cubicBezTo>
                    <a:pt x="16629" y="12508"/>
                    <a:pt x="16673" y="12534"/>
                    <a:pt x="16727" y="12543"/>
                  </a:cubicBezTo>
                  <a:cubicBezTo>
                    <a:pt x="16736" y="12545"/>
                    <a:pt x="16745" y="12546"/>
                    <a:pt x="16754" y="12546"/>
                  </a:cubicBezTo>
                  <a:cubicBezTo>
                    <a:pt x="16793" y="12546"/>
                    <a:pt x="16824" y="12530"/>
                    <a:pt x="16861" y="12508"/>
                  </a:cubicBezTo>
                  <a:cubicBezTo>
                    <a:pt x="16896" y="12472"/>
                    <a:pt x="16923" y="12436"/>
                    <a:pt x="16932" y="12383"/>
                  </a:cubicBezTo>
                  <a:cubicBezTo>
                    <a:pt x="16941" y="12329"/>
                    <a:pt x="16923" y="12294"/>
                    <a:pt x="16896" y="12249"/>
                  </a:cubicBezTo>
                  <a:cubicBezTo>
                    <a:pt x="16861" y="12204"/>
                    <a:pt x="16825" y="12186"/>
                    <a:pt x="16772" y="12178"/>
                  </a:cubicBezTo>
                  <a:cubicBezTo>
                    <a:pt x="16762" y="12176"/>
                    <a:pt x="16753" y="12175"/>
                    <a:pt x="16744" y="12175"/>
                  </a:cubicBezTo>
                  <a:close/>
                  <a:moveTo>
                    <a:pt x="17408" y="12202"/>
                  </a:moveTo>
                  <a:cubicBezTo>
                    <a:pt x="17372" y="12202"/>
                    <a:pt x="17336" y="12218"/>
                    <a:pt x="17307" y="12240"/>
                  </a:cubicBezTo>
                  <a:cubicBezTo>
                    <a:pt x="17262" y="12276"/>
                    <a:pt x="17235" y="12311"/>
                    <a:pt x="17235" y="12365"/>
                  </a:cubicBezTo>
                  <a:cubicBezTo>
                    <a:pt x="17218" y="12463"/>
                    <a:pt x="17289" y="12552"/>
                    <a:pt x="17396" y="12570"/>
                  </a:cubicBezTo>
                  <a:cubicBezTo>
                    <a:pt x="17405" y="12572"/>
                    <a:pt x="17414" y="12572"/>
                    <a:pt x="17422" y="12572"/>
                  </a:cubicBezTo>
                  <a:cubicBezTo>
                    <a:pt x="17462" y="12572"/>
                    <a:pt x="17493" y="12555"/>
                    <a:pt x="17530" y="12525"/>
                  </a:cubicBezTo>
                  <a:cubicBezTo>
                    <a:pt x="17583" y="12490"/>
                    <a:pt x="17583" y="12481"/>
                    <a:pt x="17592" y="12410"/>
                  </a:cubicBezTo>
                  <a:cubicBezTo>
                    <a:pt x="17610" y="12302"/>
                    <a:pt x="17548" y="12222"/>
                    <a:pt x="17432" y="12204"/>
                  </a:cubicBezTo>
                  <a:cubicBezTo>
                    <a:pt x="17424" y="12203"/>
                    <a:pt x="17416" y="12202"/>
                    <a:pt x="17408" y="12202"/>
                  </a:cubicBezTo>
                  <a:close/>
                  <a:moveTo>
                    <a:pt x="18059" y="12241"/>
                  </a:moveTo>
                  <a:cubicBezTo>
                    <a:pt x="18007" y="12241"/>
                    <a:pt x="17965" y="12278"/>
                    <a:pt x="17922" y="12320"/>
                  </a:cubicBezTo>
                  <a:cubicBezTo>
                    <a:pt x="17913" y="12329"/>
                    <a:pt x="17913" y="12338"/>
                    <a:pt x="17905" y="12356"/>
                  </a:cubicBezTo>
                  <a:cubicBezTo>
                    <a:pt x="17905" y="12383"/>
                    <a:pt x="17905" y="12410"/>
                    <a:pt x="17896" y="12436"/>
                  </a:cubicBezTo>
                  <a:cubicBezTo>
                    <a:pt x="17878" y="12481"/>
                    <a:pt x="17913" y="12517"/>
                    <a:pt x="17931" y="12552"/>
                  </a:cubicBezTo>
                  <a:cubicBezTo>
                    <a:pt x="17940" y="12570"/>
                    <a:pt x="17967" y="12588"/>
                    <a:pt x="17994" y="12597"/>
                  </a:cubicBezTo>
                  <a:cubicBezTo>
                    <a:pt x="18026" y="12610"/>
                    <a:pt x="18059" y="12618"/>
                    <a:pt x="18092" y="12618"/>
                  </a:cubicBezTo>
                  <a:cubicBezTo>
                    <a:pt x="18104" y="12618"/>
                    <a:pt x="18116" y="12617"/>
                    <a:pt x="18128" y="12615"/>
                  </a:cubicBezTo>
                  <a:cubicBezTo>
                    <a:pt x="18154" y="12615"/>
                    <a:pt x="18190" y="12597"/>
                    <a:pt x="18208" y="12570"/>
                  </a:cubicBezTo>
                  <a:cubicBezTo>
                    <a:pt x="18235" y="12543"/>
                    <a:pt x="18270" y="12517"/>
                    <a:pt x="18261" y="12472"/>
                  </a:cubicBezTo>
                  <a:cubicBezTo>
                    <a:pt x="18261" y="12463"/>
                    <a:pt x="18261" y="12454"/>
                    <a:pt x="18261" y="12445"/>
                  </a:cubicBezTo>
                  <a:cubicBezTo>
                    <a:pt x="18279" y="12392"/>
                    <a:pt x="18261" y="12347"/>
                    <a:pt x="18235" y="12311"/>
                  </a:cubicBezTo>
                  <a:cubicBezTo>
                    <a:pt x="18208" y="12276"/>
                    <a:pt x="18172" y="12249"/>
                    <a:pt x="18119" y="12249"/>
                  </a:cubicBezTo>
                  <a:lnTo>
                    <a:pt x="18101" y="12249"/>
                  </a:lnTo>
                  <a:cubicBezTo>
                    <a:pt x="18086" y="12243"/>
                    <a:pt x="18072" y="12241"/>
                    <a:pt x="18059" y="12241"/>
                  </a:cubicBezTo>
                  <a:close/>
                  <a:moveTo>
                    <a:pt x="18779" y="12258"/>
                  </a:moveTo>
                  <a:cubicBezTo>
                    <a:pt x="18743" y="12276"/>
                    <a:pt x="18699" y="12258"/>
                    <a:pt x="18654" y="12285"/>
                  </a:cubicBezTo>
                  <a:cubicBezTo>
                    <a:pt x="18591" y="12311"/>
                    <a:pt x="18583" y="12374"/>
                    <a:pt x="18556" y="12418"/>
                  </a:cubicBezTo>
                  <a:cubicBezTo>
                    <a:pt x="18565" y="12463"/>
                    <a:pt x="18556" y="12508"/>
                    <a:pt x="18583" y="12552"/>
                  </a:cubicBezTo>
                  <a:cubicBezTo>
                    <a:pt x="18609" y="12615"/>
                    <a:pt x="18672" y="12624"/>
                    <a:pt x="18716" y="12650"/>
                  </a:cubicBezTo>
                  <a:cubicBezTo>
                    <a:pt x="18761" y="12633"/>
                    <a:pt x="18814" y="12650"/>
                    <a:pt x="18859" y="12624"/>
                  </a:cubicBezTo>
                  <a:cubicBezTo>
                    <a:pt x="18904" y="12588"/>
                    <a:pt x="18922" y="12534"/>
                    <a:pt x="18948" y="12481"/>
                  </a:cubicBezTo>
                  <a:cubicBezTo>
                    <a:pt x="18922" y="12445"/>
                    <a:pt x="18948" y="12401"/>
                    <a:pt x="18922" y="12356"/>
                  </a:cubicBezTo>
                  <a:cubicBezTo>
                    <a:pt x="18886" y="12302"/>
                    <a:pt x="18832" y="12294"/>
                    <a:pt x="18779" y="12258"/>
                  </a:cubicBezTo>
                  <a:close/>
                  <a:moveTo>
                    <a:pt x="19448" y="12302"/>
                  </a:moveTo>
                  <a:cubicBezTo>
                    <a:pt x="19403" y="12320"/>
                    <a:pt x="19350" y="12302"/>
                    <a:pt x="19305" y="12338"/>
                  </a:cubicBezTo>
                  <a:cubicBezTo>
                    <a:pt x="19252" y="12365"/>
                    <a:pt x="19252" y="12427"/>
                    <a:pt x="19216" y="12472"/>
                  </a:cubicBezTo>
                  <a:cubicBezTo>
                    <a:pt x="19234" y="12517"/>
                    <a:pt x="19225" y="12570"/>
                    <a:pt x="19261" y="12624"/>
                  </a:cubicBezTo>
                  <a:cubicBezTo>
                    <a:pt x="19296" y="12659"/>
                    <a:pt x="19350" y="12668"/>
                    <a:pt x="19385" y="12695"/>
                  </a:cubicBezTo>
                  <a:cubicBezTo>
                    <a:pt x="19430" y="12677"/>
                    <a:pt x="19475" y="12686"/>
                    <a:pt x="19519" y="12659"/>
                  </a:cubicBezTo>
                  <a:cubicBezTo>
                    <a:pt x="19573" y="12633"/>
                    <a:pt x="19582" y="12570"/>
                    <a:pt x="19608" y="12525"/>
                  </a:cubicBezTo>
                  <a:cubicBezTo>
                    <a:pt x="19591" y="12490"/>
                    <a:pt x="19608" y="12445"/>
                    <a:pt x="19591" y="12401"/>
                  </a:cubicBezTo>
                  <a:cubicBezTo>
                    <a:pt x="19555" y="12338"/>
                    <a:pt x="19492" y="12329"/>
                    <a:pt x="19448" y="12302"/>
                  </a:cubicBezTo>
                  <a:close/>
                  <a:moveTo>
                    <a:pt x="20099" y="12329"/>
                  </a:moveTo>
                  <a:cubicBezTo>
                    <a:pt x="20046" y="12338"/>
                    <a:pt x="19992" y="12338"/>
                    <a:pt x="19947" y="12383"/>
                  </a:cubicBezTo>
                  <a:cubicBezTo>
                    <a:pt x="19930" y="12401"/>
                    <a:pt x="19921" y="12436"/>
                    <a:pt x="19903" y="12463"/>
                  </a:cubicBezTo>
                  <a:cubicBezTo>
                    <a:pt x="19894" y="12490"/>
                    <a:pt x="19894" y="12508"/>
                    <a:pt x="19894" y="12534"/>
                  </a:cubicBezTo>
                  <a:cubicBezTo>
                    <a:pt x="19894" y="12606"/>
                    <a:pt x="19921" y="12650"/>
                    <a:pt x="19974" y="12686"/>
                  </a:cubicBezTo>
                  <a:cubicBezTo>
                    <a:pt x="19983" y="12686"/>
                    <a:pt x="19992" y="12695"/>
                    <a:pt x="20001" y="12704"/>
                  </a:cubicBezTo>
                  <a:cubicBezTo>
                    <a:pt x="20019" y="12695"/>
                    <a:pt x="20037" y="12686"/>
                    <a:pt x="20046" y="12677"/>
                  </a:cubicBezTo>
                  <a:cubicBezTo>
                    <a:pt x="20108" y="12597"/>
                    <a:pt x="20162" y="12508"/>
                    <a:pt x="20224" y="12427"/>
                  </a:cubicBezTo>
                  <a:cubicBezTo>
                    <a:pt x="20242" y="12410"/>
                    <a:pt x="20233" y="12401"/>
                    <a:pt x="20224" y="12392"/>
                  </a:cubicBezTo>
                  <a:cubicBezTo>
                    <a:pt x="20215" y="12383"/>
                    <a:pt x="20206" y="12374"/>
                    <a:pt x="20188" y="12365"/>
                  </a:cubicBezTo>
                  <a:cubicBezTo>
                    <a:pt x="20162" y="12356"/>
                    <a:pt x="20126" y="12329"/>
                    <a:pt x="20099" y="12329"/>
                  </a:cubicBezTo>
                  <a:close/>
                  <a:moveTo>
                    <a:pt x="14409" y="12400"/>
                  </a:moveTo>
                  <a:cubicBezTo>
                    <a:pt x="14328" y="12400"/>
                    <a:pt x="14256" y="12457"/>
                    <a:pt x="14256" y="12543"/>
                  </a:cubicBezTo>
                  <a:cubicBezTo>
                    <a:pt x="14256" y="12552"/>
                    <a:pt x="14247" y="12561"/>
                    <a:pt x="14247" y="12579"/>
                  </a:cubicBezTo>
                  <a:cubicBezTo>
                    <a:pt x="14247" y="12588"/>
                    <a:pt x="14256" y="12597"/>
                    <a:pt x="14265" y="12597"/>
                  </a:cubicBezTo>
                  <a:cubicBezTo>
                    <a:pt x="14327" y="12624"/>
                    <a:pt x="14381" y="12677"/>
                    <a:pt x="14443" y="12713"/>
                  </a:cubicBezTo>
                  <a:cubicBezTo>
                    <a:pt x="14457" y="12722"/>
                    <a:pt x="14465" y="12726"/>
                    <a:pt x="14474" y="12726"/>
                  </a:cubicBezTo>
                  <a:cubicBezTo>
                    <a:pt x="14483" y="12726"/>
                    <a:pt x="14492" y="12722"/>
                    <a:pt x="14506" y="12713"/>
                  </a:cubicBezTo>
                  <a:cubicBezTo>
                    <a:pt x="14559" y="12677"/>
                    <a:pt x="14568" y="12659"/>
                    <a:pt x="14577" y="12588"/>
                  </a:cubicBezTo>
                  <a:cubicBezTo>
                    <a:pt x="14595" y="12525"/>
                    <a:pt x="14568" y="12472"/>
                    <a:pt x="14515" y="12436"/>
                  </a:cubicBezTo>
                  <a:cubicBezTo>
                    <a:pt x="14482" y="12412"/>
                    <a:pt x="14444" y="12400"/>
                    <a:pt x="14409" y="12400"/>
                  </a:cubicBezTo>
                  <a:close/>
                  <a:moveTo>
                    <a:pt x="15094" y="12410"/>
                  </a:moveTo>
                  <a:cubicBezTo>
                    <a:pt x="15041" y="12410"/>
                    <a:pt x="14996" y="12427"/>
                    <a:pt x="14952" y="12454"/>
                  </a:cubicBezTo>
                  <a:cubicBezTo>
                    <a:pt x="14934" y="12463"/>
                    <a:pt x="14889" y="12552"/>
                    <a:pt x="14889" y="12570"/>
                  </a:cubicBezTo>
                  <a:cubicBezTo>
                    <a:pt x="14880" y="12624"/>
                    <a:pt x="14898" y="12668"/>
                    <a:pt x="14925" y="12704"/>
                  </a:cubicBezTo>
                  <a:cubicBezTo>
                    <a:pt x="14952" y="12740"/>
                    <a:pt x="14996" y="12766"/>
                    <a:pt x="15041" y="12775"/>
                  </a:cubicBezTo>
                  <a:cubicBezTo>
                    <a:pt x="15094" y="12775"/>
                    <a:pt x="15139" y="12757"/>
                    <a:pt x="15184" y="12731"/>
                  </a:cubicBezTo>
                  <a:cubicBezTo>
                    <a:pt x="15201" y="12722"/>
                    <a:pt x="15246" y="12633"/>
                    <a:pt x="15246" y="12615"/>
                  </a:cubicBezTo>
                  <a:cubicBezTo>
                    <a:pt x="15255" y="12561"/>
                    <a:pt x="15237" y="12517"/>
                    <a:pt x="15210" y="12481"/>
                  </a:cubicBezTo>
                  <a:cubicBezTo>
                    <a:pt x="15184" y="12445"/>
                    <a:pt x="15139" y="12418"/>
                    <a:pt x="15094" y="12410"/>
                  </a:cubicBezTo>
                  <a:close/>
                  <a:moveTo>
                    <a:pt x="15727" y="12452"/>
                  </a:moveTo>
                  <a:cubicBezTo>
                    <a:pt x="15639" y="12452"/>
                    <a:pt x="15557" y="12526"/>
                    <a:pt x="15549" y="12615"/>
                  </a:cubicBezTo>
                  <a:cubicBezTo>
                    <a:pt x="15549" y="12713"/>
                    <a:pt x="15603" y="12793"/>
                    <a:pt x="15710" y="12820"/>
                  </a:cubicBezTo>
                  <a:cubicBezTo>
                    <a:pt x="15715" y="12820"/>
                    <a:pt x="15720" y="12821"/>
                    <a:pt x="15725" y="12821"/>
                  </a:cubicBezTo>
                  <a:cubicBezTo>
                    <a:pt x="15818" y="12821"/>
                    <a:pt x="15907" y="12744"/>
                    <a:pt x="15915" y="12659"/>
                  </a:cubicBezTo>
                  <a:cubicBezTo>
                    <a:pt x="15924" y="12561"/>
                    <a:pt x="15871" y="12472"/>
                    <a:pt x="15755" y="12454"/>
                  </a:cubicBezTo>
                  <a:cubicBezTo>
                    <a:pt x="15745" y="12452"/>
                    <a:pt x="15736" y="12452"/>
                    <a:pt x="15727" y="12452"/>
                  </a:cubicBezTo>
                  <a:close/>
                  <a:moveTo>
                    <a:pt x="16404" y="12480"/>
                  </a:moveTo>
                  <a:cubicBezTo>
                    <a:pt x="16307" y="12480"/>
                    <a:pt x="16235" y="12541"/>
                    <a:pt x="16218" y="12641"/>
                  </a:cubicBezTo>
                  <a:cubicBezTo>
                    <a:pt x="16210" y="12749"/>
                    <a:pt x="16272" y="12838"/>
                    <a:pt x="16388" y="12847"/>
                  </a:cubicBezTo>
                  <a:cubicBezTo>
                    <a:pt x="16395" y="12847"/>
                    <a:pt x="16401" y="12847"/>
                    <a:pt x="16408" y="12847"/>
                  </a:cubicBezTo>
                  <a:cubicBezTo>
                    <a:pt x="16504" y="12847"/>
                    <a:pt x="16568" y="12786"/>
                    <a:pt x="16584" y="12686"/>
                  </a:cubicBezTo>
                  <a:cubicBezTo>
                    <a:pt x="16593" y="12579"/>
                    <a:pt x="16531" y="12490"/>
                    <a:pt x="16424" y="12481"/>
                  </a:cubicBezTo>
                  <a:cubicBezTo>
                    <a:pt x="16417" y="12480"/>
                    <a:pt x="16410" y="12480"/>
                    <a:pt x="16404" y="12480"/>
                  </a:cubicBezTo>
                  <a:close/>
                  <a:moveTo>
                    <a:pt x="17065" y="12523"/>
                  </a:moveTo>
                  <a:cubicBezTo>
                    <a:pt x="17024" y="12523"/>
                    <a:pt x="16988" y="12539"/>
                    <a:pt x="16959" y="12561"/>
                  </a:cubicBezTo>
                  <a:cubicBezTo>
                    <a:pt x="16914" y="12597"/>
                    <a:pt x="16888" y="12633"/>
                    <a:pt x="16888" y="12686"/>
                  </a:cubicBezTo>
                  <a:cubicBezTo>
                    <a:pt x="16870" y="12784"/>
                    <a:pt x="16941" y="12873"/>
                    <a:pt x="17048" y="12891"/>
                  </a:cubicBezTo>
                  <a:cubicBezTo>
                    <a:pt x="17057" y="12893"/>
                    <a:pt x="17066" y="12894"/>
                    <a:pt x="17074" y="12894"/>
                  </a:cubicBezTo>
                  <a:cubicBezTo>
                    <a:pt x="17114" y="12894"/>
                    <a:pt x="17145" y="12876"/>
                    <a:pt x="17182" y="12847"/>
                  </a:cubicBezTo>
                  <a:cubicBezTo>
                    <a:pt x="17227" y="12820"/>
                    <a:pt x="17253" y="12775"/>
                    <a:pt x="17253" y="12731"/>
                  </a:cubicBezTo>
                  <a:cubicBezTo>
                    <a:pt x="17262" y="12624"/>
                    <a:pt x="17191" y="12543"/>
                    <a:pt x="17093" y="12525"/>
                  </a:cubicBezTo>
                  <a:cubicBezTo>
                    <a:pt x="17083" y="12524"/>
                    <a:pt x="17074" y="12523"/>
                    <a:pt x="17065" y="12523"/>
                  </a:cubicBezTo>
                  <a:close/>
                  <a:moveTo>
                    <a:pt x="17729" y="12550"/>
                  </a:moveTo>
                  <a:cubicBezTo>
                    <a:pt x="17635" y="12550"/>
                    <a:pt x="17557" y="12616"/>
                    <a:pt x="17557" y="12704"/>
                  </a:cubicBezTo>
                  <a:cubicBezTo>
                    <a:pt x="17530" y="12802"/>
                    <a:pt x="17601" y="12900"/>
                    <a:pt x="17717" y="12918"/>
                  </a:cubicBezTo>
                  <a:cubicBezTo>
                    <a:pt x="17723" y="12919"/>
                    <a:pt x="17730" y="12919"/>
                    <a:pt x="17736" y="12919"/>
                  </a:cubicBezTo>
                  <a:cubicBezTo>
                    <a:pt x="17826" y="12919"/>
                    <a:pt x="17906" y="12858"/>
                    <a:pt x="17922" y="12757"/>
                  </a:cubicBezTo>
                  <a:cubicBezTo>
                    <a:pt x="17931" y="12650"/>
                    <a:pt x="17860" y="12561"/>
                    <a:pt x="17762" y="12552"/>
                  </a:cubicBezTo>
                  <a:cubicBezTo>
                    <a:pt x="17751" y="12550"/>
                    <a:pt x="17740" y="12550"/>
                    <a:pt x="17729" y="12550"/>
                  </a:cubicBezTo>
                  <a:close/>
                  <a:moveTo>
                    <a:pt x="18440" y="12579"/>
                  </a:moveTo>
                  <a:cubicBezTo>
                    <a:pt x="18395" y="12597"/>
                    <a:pt x="18342" y="12579"/>
                    <a:pt x="18297" y="12606"/>
                  </a:cubicBezTo>
                  <a:cubicBezTo>
                    <a:pt x="18244" y="12641"/>
                    <a:pt x="18235" y="12695"/>
                    <a:pt x="18208" y="12749"/>
                  </a:cubicBezTo>
                  <a:cubicBezTo>
                    <a:pt x="18226" y="12775"/>
                    <a:pt x="18208" y="12811"/>
                    <a:pt x="18226" y="12847"/>
                  </a:cubicBezTo>
                  <a:cubicBezTo>
                    <a:pt x="18235" y="12873"/>
                    <a:pt x="18252" y="12909"/>
                    <a:pt x="18279" y="12927"/>
                  </a:cubicBezTo>
                  <a:cubicBezTo>
                    <a:pt x="18306" y="12945"/>
                    <a:pt x="18342" y="12954"/>
                    <a:pt x="18377" y="12972"/>
                  </a:cubicBezTo>
                  <a:cubicBezTo>
                    <a:pt x="18413" y="12954"/>
                    <a:pt x="18458" y="12972"/>
                    <a:pt x="18502" y="12945"/>
                  </a:cubicBezTo>
                  <a:cubicBezTo>
                    <a:pt x="18556" y="12918"/>
                    <a:pt x="18565" y="12856"/>
                    <a:pt x="18600" y="12811"/>
                  </a:cubicBezTo>
                  <a:cubicBezTo>
                    <a:pt x="18583" y="12766"/>
                    <a:pt x="18591" y="12722"/>
                    <a:pt x="18574" y="12677"/>
                  </a:cubicBezTo>
                  <a:cubicBezTo>
                    <a:pt x="18547" y="12624"/>
                    <a:pt x="18484" y="12615"/>
                    <a:pt x="18440" y="12579"/>
                  </a:cubicBezTo>
                  <a:close/>
                  <a:moveTo>
                    <a:pt x="14697" y="12738"/>
                  </a:moveTo>
                  <a:cubicBezTo>
                    <a:pt x="14652" y="12738"/>
                    <a:pt x="14627" y="12778"/>
                    <a:pt x="14595" y="12802"/>
                  </a:cubicBezTo>
                  <a:lnTo>
                    <a:pt x="14586" y="12802"/>
                  </a:lnTo>
                  <a:cubicBezTo>
                    <a:pt x="14595" y="12811"/>
                    <a:pt x="14595" y="12820"/>
                    <a:pt x="14604" y="12820"/>
                  </a:cubicBezTo>
                  <a:cubicBezTo>
                    <a:pt x="14684" y="12882"/>
                    <a:pt x="14764" y="12945"/>
                    <a:pt x="14854" y="12998"/>
                  </a:cubicBezTo>
                  <a:lnTo>
                    <a:pt x="14871" y="12998"/>
                  </a:lnTo>
                  <a:cubicBezTo>
                    <a:pt x="14889" y="12972"/>
                    <a:pt x="14898" y="12954"/>
                    <a:pt x="14907" y="12936"/>
                  </a:cubicBezTo>
                  <a:cubicBezTo>
                    <a:pt x="14871" y="12909"/>
                    <a:pt x="14916" y="12864"/>
                    <a:pt x="14871" y="12838"/>
                  </a:cubicBezTo>
                  <a:cubicBezTo>
                    <a:pt x="14862" y="12829"/>
                    <a:pt x="14862" y="12811"/>
                    <a:pt x="14854" y="12802"/>
                  </a:cubicBezTo>
                  <a:cubicBezTo>
                    <a:pt x="14818" y="12757"/>
                    <a:pt x="14773" y="12749"/>
                    <a:pt x="14711" y="12740"/>
                  </a:cubicBezTo>
                  <a:cubicBezTo>
                    <a:pt x="14706" y="12739"/>
                    <a:pt x="14702" y="12738"/>
                    <a:pt x="14697" y="12738"/>
                  </a:cubicBezTo>
                  <a:close/>
                  <a:moveTo>
                    <a:pt x="19100" y="12606"/>
                  </a:moveTo>
                  <a:cubicBezTo>
                    <a:pt x="19055" y="12624"/>
                    <a:pt x="19011" y="12606"/>
                    <a:pt x="18966" y="12633"/>
                  </a:cubicBezTo>
                  <a:cubicBezTo>
                    <a:pt x="18913" y="12668"/>
                    <a:pt x="18895" y="12722"/>
                    <a:pt x="18877" y="12775"/>
                  </a:cubicBezTo>
                  <a:cubicBezTo>
                    <a:pt x="18895" y="12811"/>
                    <a:pt x="18877" y="12856"/>
                    <a:pt x="18895" y="12900"/>
                  </a:cubicBezTo>
                  <a:cubicBezTo>
                    <a:pt x="18930" y="12954"/>
                    <a:pt x="18993" y="12963"/>
                    <a:pt x="19038" y="12998"/>
                  </a:cubicBezTo>
                  <a:cubicBezTo>
                    <a:pt x="19082" y="12980"/>
                    <a:pt x="19127" y="12998"/>
                    <a:pt x="19162" y="12972"/>
                  </a:cubicBezTo>
                  <a:cubicBezTo>
                    <a:pt x="19225" y="12945"/>
                    <a:pt x="19234" y="12882"/>
                    <a:pt x="19269" y="12838"/>
                  </a:cubicBezTo>
                  <a:cubicBezTo>
                    <a:pt x="19252" y="12793"/>
                    <a:pt x="19261" y="12749"/>
                    <a:pt x="19243" y="12704"/>
                  </a:cubicBezTo>
                  <a:cubicBezTo>
                    <a:pt x="19207" y="12641"/>
                    <a:pt x="19145" y="12633"/>
                    <a:pt x="19100" y="12606"/>
                  </a:cubicBezTo>
                  <a:close/>
                  <a:moveTo>
                    <a:pt x="19733" y="12650"/>
                  </a:moveTo>
                  <a:cubicBezTo>
                    <a:pt x="19689" y="12650"/>
                    <a:pt x="19635" y="12659"/>
                    <a:pt x="19591" y="12695"/>
                  </a:cubicBezTo>
                  <a:cubicBezTo>
                    <a:pt x="19555" y="12731"/>
                    <a:pt x="19537" y="12793"/>
                    <a:pt x="19537" y="12847"/>
                  </a:cubicBezTo>
                  <a:cubicBezTo>
                    <a:pt x="19528" y="12918"/>
                    <a:pt x="19555" y="12963"/>
                    <a:pt x="19608" y="12998"/>
                  </a:cubicBezTo>
                  <a:cubicBezTo>
                    <a:pt x="19635" y="13012"/>
                    <a:pt x="19666" y="13035"/>
                    <a:pt x="19699" y="13035"/>
                  </a:cubicBezTo>
                  <a:cubicBezTo>
                    <a:pt x="19710" y="13035"/>
                    <a:pt x="19722" y="13032"/>
                    <a:pt x="19733" y="13025"/>
                  </a:cubicBezTo>
                  <a:cubicBezTo>
                    <a:pt x="19751" y="13025"/>
                    <a:pt x="19769" y="13025"/>
                    <a:pt x="19778" y="13007"/>
                  </a:cubicBezTo>
                  <a:cubicBezTo>
                    <a:pt x="19814" y="12972"/>
                    <a:pt x="19849" y="12927"/>
                    <a:pt x="19885" y="12882"/>
                  </a:cubicBezTo>
                  <a:cubicBezTo>
                    <a:pt x="19894" y="12864"/>
                    <a:pt x="19903" y="12847"/>
                    <a:pt x="19912" y="12838"/>
                  </a:cubicBezTo>
                  <a:cubicBezTo>
                    <a:pt x="19912" y="12766"/>
                    <a:pt x="19885" y="12731"/>
                    <a:pt x="19840" y="12695"/>
                  </a:cubicBezTo>
                  <a:cubicBezTo>
                    <a:pt x="19814" y="12668"/>
                    <a:pt x="19769" y="12650"/>
                    <a:pt x="19733" y="12650"/>
                  </a:cubicBezTo>
                  <a:close/>
                  <a:moveTo>
                    <a:pt x="15381" y="12763"/>
                  </a:moveTo>
                  <a:cubicBezTo>
                    <a:pt x="15345" y="12763"/>
                    <a:pt x="15309" y="12773"/>
                    <a:pt x="15282" y="12793"/>
                  </a:cubicBezTo>
                  <a:cubicBezTo>
                    <a:pt x="15237" y="12820"/>
                    <a:pt x="15228" y="12873"/>
                    <a:pt x="15210" y="12909"/>
                  </a:cubicBezTo>
                  <a:cubicBezTo>
                    <a:pt x="15201" y="12936"/>
                    <a:pt x="15228" y="13025"/>
                    <a:pt x="15237" y="13043"/>
                  </a:cubicBezTo>
                  <a:cubicBezTo>
                    <a:pt x="15273" y="13088"/>
                    <a:pt x="15317" y="13096"/>
                    <a:pt x="15362" y="13123"/>
                  </a:cubicBezTo>
                  <a:cubicBezTo>
                    <a:pt x="15407" y="13114"/>
                    <a:pt x="15460" y="13114"/>
                    <a:pt x="15496" y="13088"/>
                  </a:cubicBezTo>
                  <a:cubicBezTo>
                    <a:pt x="15540" y="13061"/>
                    <a:pt x="15549" y="13016"/>
                    <a:pt x="15567" y="12972"/>
                  </a:cubicBezTo>
                  <a:cubicBezTo>
                    <a:pt x="15576" y="12945"/>
                    <a:pt x="15558" y="12856"/>
                    <a:pt x="15540" y="12838"/>
                  </a:cubicBezTo>
                  <a:cubicBezTo>
                    <a:pt x="15505" y="12793"/>
                    <a:pt x="15460" y="12766"/>
                    <a:pt x="15416" y="12766"/>
                  </a:cubicBezTo>
                  <a:cubicBezTo>
                    <a:pt x="15404" y="12764"/>
                    <a:pt x="15393" y="12763"/>
                    <a:pt x="15381" y="12763"/>
                  </a:cubicBezTo>
                  <a:close/>
                  <a:moveTo>
                    <a:pt x="16064" y="12801"/>
                  </a:moveTo>
                  <a:cubicBezTo>
                    <a:pt x="15974" y="12801"/>
                    <a:pt x="15895" y="12854"/>
                    <a:pt x="15871" y="12954"/>
                  </a:cubicBezTo>
                  <a:cubicBezTo>
                    <a:pt x="15853" y="13052"/>
                    <a:pt x="15933" y="13150"/>
                    <a:pt x="16031" y="13168"/>
                  </a:cubicBezTo>
                  <a:cubicBezTo>
                    <a:pt x="16037" y="13168"/>
                    <a:pt x="16042" y="13169"/>
                    <a:pt x="16048" y="13169"/>
                  </a:cubicBezTo>
                  <a:cubicBezTo>
                    <a:pt x="16131" y="13169"/>
                    <a:pt x="16211" y="13108"/>
                    <a:pt x="16236" y="13016"/>
                  </a:cubicBezTo>
                  <a:cubicBezTo>
                    <a:pt x="16254" y="12918"/>
                    <a:pt x="16174" y="12820"/>
                    <a:pt x="16085" y="12802"/>
                  </a:cubicBezTo>
                  <a:cubicBezTo>
                    <a:pt x="16078" y="12801"/>
                    <a:pt x="16071" y="12801"/>
                    <a:pt x="16064" y="12801"/>
                  </a:cubicBezTo>
                  <a:close/>
                  <a:moveTo>
                    <a:pt x="16718" y="12826"/>
                  </a:moveTo>
                  <a:cubicBezTo>
                    <a:pt x="16678" y="12826"/>
                    <a:pt x="16648" y="12842"/>
                    <a:pt x="16611" y="12864"/>
                  </a:cubicBezTo>
                  <a:cubicBezTo>
                    <a:pt x="16566" y="12900"/>
                    <a:pt x="16549" y="12936"/>
                    <a:pt x="16540" y="12989"/>
                  </a:cubicBezTo>
                  <a:cubicBezTo>
                    <a:pt x="16531" y="13096"/>
                    <a:pt x="16593" y="13177"/>
                    <a:pt x="16709" y="13195"/>
                  </a:cubicBezTo>
                  <a:cubicBezTo>
                    <a:pt x="16717" y="13196"/>
                    <a:pt x="16725" y="13197"/>
                    <a:pt x="16732" y="13197"/>
                  </a:cubicBezTo>
                  <a:cubicBezTo>
                    <a:pt x="16767" y="13197"/>
                    <a:pt x="16797" y="13181"/>
                    <a:pt x="16834" y="13159"/>
                  </a:cubicBezTo>
                  <a:cubicBezTo>
                    <a:pt x="16879" y="13123"/>
                    <a:pt x="16896" y="13079"/>
                    <a:pt x="16905" y="13025"/>
                  </a:cubicBezTo>
                  <a:cubicBezTo>
                    <a:pt x="16914" y="12927"/>
                    <a:pt x="16852" y="12847"/>
                    <a:pt x="16745" y="12829"/>
                  </a:cubicBezTo>
                  <a:cubicBezTo>
                    <a:pt x="16735" y="12827"/>
                    <a:pt x="16726" y="12826"/>
                    <a:pt x="16718" y="12826"/>
                  </a:cubicBezTo>
                  <a:close/>
                  <a:moveTo>
                    <a:pt x="17381" y="12870"/>
                  </a:moveTo>
                  <a:cubicBezTo>
                    <a:pt x="17295" y="12870"/>
                    <a:pt x="17217" y="12931"/>
                    <a:pt x="17209" y="13034"/>
                  </a:cubicBezTo>
                  <a:cubicBezTo>
                    <a:pt x="17191" y="13132"/>
                    <a:pt x="17262" y="13221"/>
                    <a:pt x="17360" y="13239"/>
                  </a:cubicBezTo>
                  <a:cubicBezTo>
                    <a:pt x="17371" y="13241"/>
                    <a:pt x="17382" y="13242"/>
                    <a:pt x="17392" y="13242"/>
                  </a:cubicBezTo>
                  <a:cubicBezTo>
                    <a:pt x="17492" y="13242"/>
                    <a:pt x="17566" y="13167"/>
                    <a:pt x="17566" y="13079"/>
                  </a:cubicBezTo>
                  <a:cubicBezTo>
                    <a:pt x="17592" y="12980"/>
                    <a:pt x="17521" y="12882"/>
                    <a:pt x="17414" y="12873"/>
                  </a:cubicBezTo>
                  <a:cubicBezTo>
                    <a:pt x="17403" y="12871"/>
                    <a:pt x="17392" y="12870"/>
                    <a:pt x="17381" y="12870"/>
                  </a:cubicBezTo>
                  <a:close/>
                  <a:moveTo>
                    <a:pt x="15065" y="13080"/>
                  </a:moveTo>
                  <a:cubicBezTo>
                    <a:pt x="15050" y="13080"/>
                    <a:pt x="15032" y="13088"/>
                    <a:pt x="15014" y="13088"/>
                  </a:cubicBezTo>
                  <a:cubicBezTo>
                    <a:pt x="15005" y="13088"/>
                    <a:pt x="15005" y="13096"/>
                    <a:pt x="14996" y="13096"/>
                  </a:cubicBezTo>
                  <a:cubicBezTo>
                    <a:pt x="15005" y="13096"/>
                    <a:pt x="15005" y="13105"/>
                    <a:pt x="15014" y="13105"/>
                  </a:cubicBezTo>
                  <a:cubicBezTo>
                    <a:pt x="15077" y="13150"/>
                    <a:pt x="15139" y="13195"/>
                    <a:pt x="15193" y="13239"/>
                  </a:cubicBezTo>
                  <a:cubicBezTo>
                    <a:pt x="15199" y="13246"/>
                    <a:pt x="15204" y="13249"/>
                    <a:pt x="15206" y="13249"/>
                  </a:cubicBezTo>
                  <a:cubicBezTo>
                    <a:pt x="15210" y="13249"/>
                    <a:pt x="15210" y="13241"/>
                    <a:pt x="15210" y="13230"/>
                  </a:cubicBezTo>
                  <a:cubicBezTo>
                    <a:pt x="15228" y="13203"/>
                    <a:pt x="15193" y="13186"/>
                    <a:pt x="15184" y="13159"/>
                  </a:cubicBezTo>
                  <a:cubicBezTo>
                    <a:pt x="15175" y="13123"/>
                    <a:pt x="15121" y="13105"/>
                    <a:pt x="15085" y="13088"/>
                  </a:cubicBezTo>
                  <a:cubicBezTo>
                    <a:pt x="15080" y="13082"/>
                    <a:pt x="15073" y="13080"/>
                    <a:pt x="15065" y="13080"/>
                  </a:cubicBezTo>
                  <a:close/>
                  <a:moveTo>
                    <a:pt x="18092" y="12882"/>
                  </a:moveTo>
                  <a:cubicBezTo>
                    <a:pt x="18047" y="12900"/>
                    <a:pt x="17994" y="12891"/>
                    <a:pt x="17949" y="12918"/>
                  </a:cubicBezTo>
                  <a:cubicBezTo>
                    <a:pt x="17896" y="12954"/>
                    <a:pt x="17887" y="13007"/>
                    <a:pt x="17860" y="13052"/>
                  </a:cubicBezTo>
                  <a:cubicBezTo>
                    <a:pt x="17878" y="13096"/>
                    <a:pt x="17869" y="13150"/>
                    <a:pt x="17896" y="13195"/>
                  </a:cubicBezTo>
                  <a:cubicBezTo>
                    <a:pt x="17931" y="13239"/>
                    <a:pt x="17985" y="13248"/>
                    <a:pt x="18029" y="13275"/>
                  </a:cubicBezTo>
                  <a:cubicBezTo>
                    <a:pt x="18074" y="13257"/>
                    <a:pt x="18119" y="13275"/>
                    <a:pt x="18163" y="13248"/>
                  </a:cubicBezTo>
                  <a:cubicBezTo>
                    <a:pt x="18217" y="13212"/>
                    <a:pt x="18226" y="13159"/>
                    <a:pt x="18252" y="13114"/>
                  </a:cubicBezTo>
                  <a:cubicBezTo>
                    <a:pt x="18235" y="13070"/>
                    <a:pt x="18252" y="13025"/>
                    <a:pt x="18226" y="12980"/>
                  </a:cubicBezTo>
                  <a:cubicBezTo>
                    <a:pt x="18199" y="12927"/>
                    <a:pt x="18136" y="12918"/>
                    <a:pt x="18092" y="12882"/>
                  </a:cubicBezTo>
                  <a:close/>
                  <a:moveTo>
                    <a:pt x="18734" y="12927"/>
                  </a:moveTo>
                  <a:cubicBezTo>
                    <a:pt x="18681" y="12936"/>
                    <a:pt x="18627" y="12927"/>
                    <a:pt x="18583" y="12972"/>
                  </a:cubicBezTo>
                  <a:cubicBezTo>
                    <a:pt x="18538" y="13007"/>
                    <a:pt x="18538" y="13061"/>
                    <a:pt x="18511" y="13096"/>
                  </a:cubicBezTo>
                  <a:cubicBezTo>
                    <a:pt x="18529" y="13150"/>
                    <a:pt x="18520" y="13212"/>
                    <a:pt x="18565" y="13257"/>
                  </a:cubicBezTo>
                  <a:cubicBezTo>
                    <a:pt x="18600" y="13293"/>
                    <a:pt x="18645" y="13293"/>
                    <a:pt x="18681" y="13319"/>
                  </a:cubicBezTo>
                  <a:cubicBezTo>
                    <a:pt x="18734" y="13302"/>
                    <a:pt x="18788" y="13311"/>
                    <a:pt x="18841" y="13266"/>
                  </a:cubicBezTo>
                  <a:cubicBezTo>
                    <a:pt x="18877" y="13230"/>
                    <a:pt x="18877" y="13186"/>
                    <a:pt x="18904" y="13150"/>
                  </a:cubicBezTo>
                  <a:cubicBezTo>
                    <a:pt x="18886" y="13096"/>
                    <a:pt x="18895" y="13043"/>
                    <a:pt x="18859" y="12998"/>
                  </a:cubicBezTo>
                  <a:cubicBezTo>
                    <a:pt x="18823" y="12954"/>
                    <a:pt x="18770" y="12954"/>
                    <a:pt x="18734" y="12927"/>
                  </a:cubicBezTo>
                  <a:close/>
                  <a:moveTo>
                    <a:pt x="19403" y="12945"/>
                  </a:moveTo>
                  <a:cubicBezTo>
                    <a:pt x="19350" y="12963"/>
                    <a:pt x="19296" y="12954"/>
                    <a:pt x="19252" y="12998"/>
                  </a:cubicBezTo>
                  <a:cubicBezTo>
                    <a:pt x="19207" y="13034"/>
                    <a:pt x="19207" y="13088"/>
                    <a:pt x="19180" y="13123"/>
                  </a:cubicBezTo>
                  <a:cubicBezTo>
                    <a:pt x="19198" y="13177"/>
                    <a:pt x="19189" y="13239"/>
                    <a:pt x="19234" y="13284"/>
                  </a:cubicBezTo>
                  <a:cubicBezTo>
                    <a:pt x="19269" y="13319"/>
                    <a:pt x="19314" y="13328"/>
                    <a:pt x="19350" y="13337"/>
                  </a:cubicBezTo>
                  <a:cubicBezTo>
                    <a:pt x="19358" y="13343"/>
                    <a:pt x="19368" y="13345"/>
                    <a:pt x="19379" y="13345"/>
                  </a:cubicBezTo>
                  <a:cubicBezTo>
                    <a:pt x="19403" y="13345"/>
                    <a:pt x="19432" y="13335"/>
                    <a:pt x="19457" y="13328"/>
                  </a:cubicBezTo>
                  <a:cubicBezTo>
                    <a:pt x="19484" y="13311"/>
                    <a:pt x="19510" y="13293"/>
                    <a:pt x="19528" y="13266"/>
                  </a:cubicBezTo>
                  <a:cubicBezTo>
                    <a:pt x="19555" y="13239"/>
                    <a:pt x="19537" y="13195"/>
                    <a:pt x="19573" y="13177"/>
                  </a:cubicBezTo>
                  <a:cubicBezTo>
                    <a:pt x="19555" y="13123"/>
                    <a:pt x="19564" y="13070"/>
                    <a:pt x="19528" y="13025"/>
                  </a:cubicBezTo>
                  <a:cubicBezTo>
                    <a:pt x="19492" y="12980"/>
                    <a:pt x="19439" y="12980"/>
                    <a:pt x="19403" y="12945"/>
                  </a:cubicBezTo>
                  <a:close/>
                  <a:moveTo>
                    <a:pt x="15713" y="13123"/>
                  </a:moveTo>
                  <a:cubicBezTo>
                    <a:pt x="15620" y="13123"/>
                    <a:pt x="15531" y="13199"/>
                    <a:pt x="15523" y="13284"/>
                  </a:cubicBezTo>
                  <a:cubicBezTo>
                    <a:pt x="15523" y="13382"/>
                    <a:pt x="15576" y="13471"/>
                    <a:pt x="15683" y="13489"/>
                  </a:cubicBezTo>
                  <a:cubicBezTo>
                    <a:pt x="15689" y="13489"/>
                    <a:pt x="15694" y="13490"/>
                    <a:pt x="15699" y="13490"/>
                  </a:cubicBezTo>
                  <a:cubicBezTo>
                    <a:pt x="15799" y="13490"/>
                    <a:pt x="15880" y="13413"/>
                    <a:pt x="15888" y="13319"/>
                  </a:cubicBezTo>
                  <a:cubicBezTo>
                    <a:pt x="15897" y="13230"/>
                    <a:pt x="15844" y="13141"/>
                    <a:pt x="15728" y="13123"/>
                  </a:cubicBezTo>
                  <a:cubicBezTo>
                    <a:pt x="15723" y="13123"/>
                    <a:pt x="15718" y="13123"/>
                    <a:pt x="15713" y="13123"/>
                  </a:cubicBezTo>
                  <a:close/>
                  <a:moveTo>
                    <a:pt x="16365" y="13147"/>
                  </a:moveTo>
                  <a:cubicBezTo>
                    <a:pt x="16274" y="13147"/>
                    <a:pt x="16208" y="13215"/>
                    <a:pt x="16192" y="13311"/>
                  </a:cubicBezTo>
                  <a:cubicBezTo>
                    <a:pt x="16183" y="13364"/>
                    <a:pt x="16201" y="13400"/>
                    <a:pt x="16227" y="13444"/>
                  </a:cubicBezTo>
                  <a:cubicBezTo>
                    <a:pt x="16263" y="13489"/>
                    <a:pt x="16308" y="13507"/>
                    <a:pt x="16361" y="13516"/>
                  </a:cubicBezTo>
                  <a:cubicBezTo>
                    <a:pt x="16367" y="13516"/>
                    <a:pt x="16372" y="13516"/>
                    <a:pt x="16378" y="13516"/>
                  </a:cubicBezTo>
                  <a:cubicBezTo>
                    <a:pt x="16468" y="13516"/>
                    <a:pt x="16541" y="13448"/>
                    <a:pt x="16557" y="13355"/>
                  </a:cubicBezTo>
                  <a:cubicBezTo>
                    <a:pt x="16566" y="13302"/>
                    <a:pt x="16549" y="13257"/>
                    <a:pt x="16522" y="13221"/>
                  </a:cubicBezTo>
                  <a:cubicBezTo>
                    <a:pt x="16486" y="13177"/>
                    <a:pt x="16450" y="13150"/>
                    <a:pt x="16397" y="13150"/>
                  </a:cubicBezTo>
                  <a:cubicBezTo>
                    <a:pt x="16386" y="13148"/>
                    <a:pt x="16375" y="13147"/>
                    <a:pt x="16365" y="13147"/>
                  </a:cubicBezTo>
                  <a:close/>
                  <a:moveTo>
                    <a:pt x="17031" y="13191"/>
                  </a:moveTo>
                  <a:cubicBezTo>
                    <a:pt x="16995" y="13191"/>
                    <a:pt x="16966" y="13203"/>
                    <a:pt x="16932" y="13230"/>
                  </a:cubicBezTo>
                  <a:cubicBezTo>
                    <a:pt x="16888" y="13257"/>
                    <a:pt x="16861" y="13293"/>
                    <a:pt x="16861" y="13355"/>
                  </a:cubicBezTo>
                  <a:cubicBezTo>
                    <a:pt x="16852" y="13409"/>
                    <a:pt x="16861" y="13444"/>
                    <a:pt x="16896" y="13489"/>
                  </a:cubicBezTo>
                  <a:cubicBezTo>
                    <a:pt x="16941" y="13534"/>
                    <a:pt x="16950" y="13542"/>
                    <a:pt x="17021" y="13560"/>
                  </a:cubicBezTo>
                  <a:cubicBezTo>
                    <a:pt x="17029" y="13562"/>
                    <a:pt x="17037" y="13563"/>
                    <a:pt x="17045" y="13563"/>
                  </a:cubicBezTo>
                  <a:cubicBezTo>
                    <a:pt x="17081" y="13563"/>
                    <a:pt x="17117" y="13547"/>
                    <a:pt x="17146" y="13525"/>
                  </a:cubicBezTo>
                  <a:cubicBezTo>
                    <a:pt x="17191" y="13489"/>
                    <a:pt x="17218" y="13453"/>
                    <a:pt x="17227" y="13400"/>
                  </a:cubicBezTo>
                  <a:cubicBezTo>
                    <a:pt x="17235" y="13346"/>
                    <a:pt x="17218" y="13302"/>
                    <a:pt x="17191" y="13266"/>
                  </a:cubicBezTo>
                  <a:cubicBezTo>
                    <a:pt x="17155" y="13221"/>
                    <a:pt x="17119" y="13195"/>
                    <a:pt x="17066" y="13195"/>
                  </a:cubicBezTo>
                  <a:cubicBezTo>
                    <a:pt x="17053" y="13192"/>
                    <a:pt x="17042" y="13191"/>
                    <a:pt x="17031" y="13191"/>
                  </a:cubicBezTo>
                  <a:close/>
                  <a:moveTo>
                    <a:pt x="17635" y="13211"/>
                  </a:moveTo>
                  <a:cubicBezTo>
                    <a:pt x="17612" y="13211"/>
                    <a:pt x="17590" y="13233"/>
                    <a:pt x="17574" y="13248"/>
                  </a:cubicBezTo>
                  <a:cubicBezTo>
                    <a:pt x="17548" y="13275"/>
                    <a:pt x="17512" y="13302"/>
                    <a:pt x="17512" y="13346"/>
                  </a:cubicBezTo>
                  <a:cubicBezTo>
                    <a:pt x="17512" y="13364"/>
                    <a:pt x="17512" y="13373"/>
                    <a:pt x="17512" y="13382"/>
                  </a:cubicBezTo>
                  <a:cubicBezTo>
                    <a:pt x="17494" y="13435"/>
                    <a:pt x="17512" y="13480"/>
                    <a:pt x="17539" y="13516"/>
                  </a:cubicBezTo>
                  <a:cubicBezTo>
                    <a:pt x="17566" y="13551"/>
                    <a:pt x="17601" y="13578"/>
                    <a:pt x="17655" y="13578"/>
                  </a:cubicBezTo>
                  <a:lnTo>
                    <a:pt x="17673" y="13578"/>
                  </a:lnTo>
                  <a:cubicBezTo>
                    <a:pt x="17689" y="13584"/>
                    <a:pt x="17704" y="13587"/>
                    <a:pt x="17719" y="13587"/>
                  </a:cubicBezTo>
                  <a:cubicBezTo>
                    <a:pt x="17769" y="13587"/>
                    <a:pt x="17810" y="13555"/>
                    <a:pt x="17851" y="13507"/>
                  </a:cubicBezTo>
                  <a:cubicBezTo>
                    <a:pt x="17860" y="13498"/>
                    <a:pt x="17869" y="13489"/>
                    <a:pt x="17869" y="13471"/>
                  </a:cubicBezTo>
                  <a:cubicBezTo>
                    <a:pt x="17869" y="13444"/>
                    <a:pt x="17869" y="13418"/>
                    <a:pt x="17878" y="13391"/>
                  </a:cubicBezTo>
                  <a:cubicBezTo>
                    <a:pt x="17896" y="13346"/>
                    <a:pt x="17869" y="13311"/>
                    <a:pt x="17842" y="13275"/>
                  </a:cubicBezTo>
                  <a:cubicBezTo>
                    <a:pt x="17797" y="13212"/>
                    <a:pt x="17717" y="13212"/>
                    <a:pt x="17646" y="13212"/>
                  </a:cubicBezTo>
                  <a:cubicBezTo>
                    <a:pt x="17642" y="13211"/>
                    <a:pt x="17639" y="13211"/>
                    <a:pt x="17635" y="13211"/>
                  </a:cubicBezTo>
                  <a:close/>
                  <a:moveTo>
                    <a:pt x="18377" y="13239"/>
                  </a:moveTo>
                  <a:cubicBezTo>
                    <a:pt x="18324" y="13257"/>
                    <a:pt x="18261" y="13257"/>
                    <a:pt x="18217" y="13302"/>
                  </a:cubicBezTo>
                  <a:cubicBezTo>
                    <a:pt x="18190" y="13337"/>
                    <a:pt x="18190" y="13382"/>
                    <a:pt x="18163" y="13418"/>
                  </a:cubicBezTo>
                  <a:cubicBezTo>
                    <a:pt x="18181" y="13471"/>
                    <a:pt x="18172" y="13534"/>
                    <a:pt x="18217" y="13578"/>
                  </a:cubicBezTo>
                  <a:cubicBezTo>
                    <a:pt x="18252" y="13614"/>
                    <a:pt x="18306" y="13605"/>
                    <a:pt x="18324" y="13641"/>
                  </a:cubicBezTo>
                  <a:cubicBezTo>
                    <a:pt x="18386" y="13623"/>
                    <a:pt x="18440" y="13632"/>
                    <a:pt x="18484" y="13587"/>
                  </a:cubicBezTo>
                  <a:cubicBezTo>
                    <a:pt x="18529" y="13551"/>
                    <a:pt x="18529" y="13507"/>
                    <a:pt x="18556" y="13471"/>
                  </a:cubicBezTo>
                  <a:cubicBezTo>
                    <a:pt x="18538" y="13418"/>
                    <a:pt x="18547" y="13355"/>
                    <a:pt x="18502" y="13311"/>
                  </a:cubicBezTo>
                  <a:cubicBezTo>
                    <a:pt x="18467" y="13275"/>
                    <a:pt x="18422" y="13266"/>
                    <a:pt x="18377" y="13239"/>
                  </a:cubicBezTo>
                  <a:close/>
                  <a:moveTo>
                    <a:pt x="19055" y="13266"/>
                  </a:moveTo>
                  <a:cubicBezTo>
                    <a:pt x="19011" y="13284"/>
                    <a:pt x="18957" y="13275"/>
                    <a:pt x="18913" y="13311"/>
                  </a:cubicBezTo>
                  <a:cubicBezTo>
                    <a:pt x="18868" y="13337"/>
                    <a:pt x="18859" y="13400"/>
                    <a:pt x="18832" y="13435"/>
                  </a:cubicBezTo>
                  <a:cubicBezTo>
                    <a:pt x="18850" y="13480"/>
                    <a:pt x="18832" y="13525"/>
                    <a:pt x="18859" y="13569"/>
                  </a:cubicBezTo>
                  <a:cubicBezTo>
                    <a:pt x="18895" y="13623"/>
                    <a:pt x="18948" y="13632"/>
                    <a:pt x="18993" y="13667"/>
                  </a:cubicBezTo>
                  <a:cubicBezTo>
                    <a:pt x="19038" y="13650"/>
                    <a:pt x="19082" y="13658"/>
                    <a:pt x="19127" y="13641"/>
                  </a:cubicBezTo>
                  <a:cubicBezTo>
                    <a:pt x="19180" y="13614"/>
                    <a:pt x="19189" y="13551"/>
                    <a:pt x="19225" y="13498"/>
                  </a:cubicBezTo>
                  <a:cubicBezTo>
                    <a:pt x="19207" y="13453"/>
                    <a:pt x="19216" y="13409"/>
                    <a:pt x="19189" y="13355"/>
                  </a:cubicBezTo>
                  <a:cubicBezTo>
                    <a:pt x="19153" y="13302"/>
                    <a:pt x="19100" y="13302"/>
                    <a:pt x="19055" y="13266"/>
                  </a:cubicBezTo>
                  <a:close/>
                  <a:moveTo>
                    <a:pt x="16014" y="13467"/>
                  </a:moveTo>
                  <a:cubicBezTo>
                    <a:pt x="16002" y="13467"/>
                    <a:pt x="15990" y="13468"/>
                    <a:pt x="15978" y="13471"/>
                  </a:cubicBezTo>
                  <a:cubicBezTo>
                    <a:pt x="15862" y="13498"/>
                    <a:pt x="15808" y="13605"/>
                    <a:pt x="15835" y="13721"/>
                  </a:cubicBezTo>
                  <a:cubicBezTo>
                    <a:pt x="15835" y="13730"/>
                    <a:pt x="15844" y="13730"/>
                    <a:pt x="15853" y="13739"/>
                  </a:cubicBezTo>
                  <a:cubicBezTo>
                    <a:pt x="15879" y="13765"/>
                    <a:pt x="15915" y="13783"/>
                    <a:pt x="15942" y="13810"/>
                  </a:cubicBezTo>
                  <a:cubicBezTo>
                    <a:pt x="15963" y="13831"/>
                    <a:pt x="15985" y="13838"/>
                    <a:pt x="16008" y="13838"/>
                  </a:cubicBezTo>
                  <a:cubicBezTo>
                    <a:pt x="16034" y="13838"/>
                    <a:pt x="16061" y="13829"/>
                    <a:pt x="16085" y="13819"/>
                  </a:cubicBezTo>
                  <a:cubicBezTo>
                    <a:pt x="16138" y="13810"/>
                    <a:pt x="16183" y="13730"/>
                    <a:pt x="16192" y="13676"/>
                  </a:cubicBezTo>
                  <a:cubicBezTo>
                    <a:pt x="16216" y="13564"/>
                    <a:pt x="16118" y="13467"/>
                    <a:pt x="16014" y="13467"/>
                  </a:cubicBezTo>
                  <a:close/>
                  <a:moveTo>
                    <a:pt x="16684" y="13488"/>
                  </a:moveTo>
                  <a:cubicBezTo>
                    <a:pt x="16592" y="13488"/>
                    <a:pt x="16512" y="13557"/>
                    <a:pt x="16495" y="13658"/>
                  </a:cubicBezTo>
                  <a:cubicBezTo>
                    <a:pt x="16486" y="13703"/>
                    <a:pt x="16504" y="13748"/>
                    <a:pt x="16531" y="13783"/>
                  </a:cubicBezTo>
                  <a:cubicBezTo>
                    <a:pt x="16566" y="13828"/>
                    <a:pt x="16602" y="13855"/>
                    <a:pt x="16665" y="13855"/>
                  </a:cubicBezTo>
                  <a:cubicBezTo>
                    <a:pt x="16675" y="13857"/>
                    <a:pt x="16685" y="13857"/>
                    <a:pt x="16694" y="13857"/>
                  </a:cubicBezTo>
                  <a:cubicBezTo>
                    <a:pt x="16779" y="13857"/>
                    <a:pt x="16845" y="13791"/>
                    <a:pt x="16861" y="13703"/>
                  </a:cubicBezTo>
                  <a:cubicBezTo>
                    <a:pt x="16870" y="13650"/>
                    <a:pt x="16861" y="13605"/>
                    <a:pt x="16825" y="13569"/>
                  </a:cubicBezTo>
                  <a:cubicBezTo>
                    <a:pt x="16789" y="13525"/>
                    <a:pt x="16754" y="13498"/>
                    <a:pt x="16700" y="13489"/>
                  </a:cubicBezTo>
                  <a:cubicBezTo>
                    <a:pt x="16695" y="13488"/>
                    <a:pt x="16689" y="13488"/>
                    <a:pt x="16684" y="13488"/>
                  </a:cubicBezTo>
                  <a:close/>
                  <a:moveTo>
                    <a:pt x="17353" y="13533"/>
                  </a:moveTo>
                  <a:cubicBezTo>
                    <a:pt x="17261" y="13533"/>
                    <a:pt x="17181" y="13602"/>
                    <a:pt x="17164" y="13694"/>
                  </a:cubicBezTo>
                  <a:cubicBezTo>
                    <a:pt x="17146" y="13801"/>
                    <a:pt x="17227" y="13899"/>
                    <a:pt x="17325" y="13899"/>
                  </a:cubicBezTo>
                  <a:cubicBezTo>
                    <a:pt x="17337" y="13903"/>
                    <a:pt x="17350" y="13905"/>
                    <a:pt x="17363" y="13905"/>
                  </a:cubicBezTo>
                  <a:cubicBezTo>
                    <a:pt x="17440" y="13905"/>
                    <a:pt x="17515" y="13838"/>
                    <a:pt x="17530" y="13739"/>
                  </a:cubicBezTo>
                  <a:cubicBezTo>
                    <a:pt x="17539" y="13641"/>
                    <a:pt x="17476" y="13551"/>
                    <a:pt x="17369" y="13534"/>
                  </a:cubicBezTo>
                  <a:cubicBezTo>
                    <a:pt x="17364" y="13533"/>
                    <a:pt x="17358" y="13533"/>
                    <a:pt x="17353" y="13533"/>
                  </a:cubicBezTo>
                  <a:close/>
                  <a:moveTo>
                    <a:pt x="18038" y="13551"/>
                  </a:moveTo>
                  <a:cubicBezTo>
                    <a:pt x="17985" y="13569"/>
                    <a:pt x="17931" y="13551"/>
                    <a:pt x="17887" y="13596"/>
                  </a:cubicBezTo>
                  <a:cubicBezTo>
                    <a:pt x="17842" y="13632"/>
                    <a:pt x="17842" y="13685"/>
                    <a:pt x="17815" y="13721"/>
                  </a:cubicBezTo>
                  <a:cubicBezTo>
                    <a:pt x="17833" y="13765"/>
                    <a:pt x="17824" y="13819"/>
                    <a:pt x="17860" y="13864"/>
                  </a:cubicBezTo>
                  <a:cubicBezTo>
                    <a:pt x="17896" y="13908"/>
                    <a:pt x="17949" y="13917"/>
                    <a:pt x="17985" y="13944"/>
                  </a:cubicBezTo>
                  <a:cubicBezTo>
                    <a:pt x="18029" y="13926"/>
                    <a:pt x="18083" y="13935"/>
                    <a:pt x="18128" y="13908"/>
                  </a:cubicBezTo>
                  <a:cubicBezTo>
                    <a:pt x="18181" y="13873"/>
                    <a:pt x="18181" y="13810"/>
                    <a:pt x="18208" y="13774"/>
                  </a:cubicBezTo>
                  <a:cubicBezTo>
                    <a:pt x="18190" y="13730"/>
                    <a:pt x="18208" y="13676"/>
                    <a:pt x="18172" y="13623"/>
                  </a:cubicBezTo>
                  <a:cubicBezTo>
                    <a:pt x="18136" y="13578"/>
                    <a:pt x="18083" y="13578"/>
                    <a:pt x="18038" y="13551"/>
                  </a:cubicBezTo>
                  <a:close/>
                  <a:moveTo>
                    <a:pt x="18707" y="13587"/>
                  </a:moveTo>
                  <a:cubicBezTo>
                    <a:pt x="18654" y="13605"/>
                    <a:pt x="18591" y="13596"/>
                    <a:pt x="18547" y="13641"/>
                  </a:cubicBezTo>
                  <a:cubicBezTo>
                    <a:pt x="18511" y="13676"/>
                    <a:pt x="18511" y="13730"/>
                    <a:pt x="18484" y="13765"/>
                  </a:cubicBezTo>
                  <a:cubicBezTo>
                    <a:pt x="18502" y="13810"/>
                    <a:pt x="18484" y="13864"/>
                    <a:pt x="18529" y="13908"/>
                  </a:cubicBezTo>
                  <a:cubicBezTo>
                    <a:pt x="18565" y="13953"/>
                    <a:pt x="18609" y="13953"/>
                    <a:pt x="18654" y="13989"/>
                  </a:cubicBezTo>
                  <a:cubicBezTo>
                    <a:pt x="18699" y="13971"/>
                    <a:pt x="18752" y="13980"/>
                    <a:pt x="18797" y="13953"/>
                  </a:cubicBezTo>
                  <a:cubicBezTo>
                    <a:pt x="18841" y="13917"/>
                    <a:pt x="18841" y="13855"/>
                    <a:pt x="18877" y="13819"/>
                  </a:cubicBezTo>
                  <a:cubicBezTo>
                    <a:pt x="18859" y="13774"/>
                    <a:pt x="18868" y="13712"/>
                    <a:pt x="18832" y="13667"/>
                  </a:cubicBezTo>
                  <a:cubicBezTo>
                    <a:pt x="18797" y="13623"/>
                    <a:pt x="18743" y="13623"/>
                    <a:pt x="18707" y="13587"/>
                  </a:cubicBezTo>
                  <a:close/>
                  <a:moveTo>
                    <a:pt x="16321" y="13814"/>
                  </a:moveTo>
                  <a:cubicBezTo>
                    <a:pt x="16262" y="13814"/>
                    <a:pt x="16219" y="13846"/>
                    <a:pt x="16183" y="13890"/>
                  </a:cubicBezTo>
                  <a:cubicBezTo>
                    <a:pt x="16156" y="13908"/>
                    <a:pt x="16156" y="13935"/>
                    <a:pt x="16156" y="13962"/>
                  </a:cubicBezTo>
                  <a:cubicBezTo>
                    <a:pt x="16147" y="13997"/>
                    <a:pt x="16174" y="13997"/>
                    <a:pt x="16192" y="14015"/>
                  </a:cubicBezTo>
                  <a:cubicBezTo>
                    <a:pt x="16245" y="14069"/>
                    <a:pt x="16299" y="14113"/>
                    <a:pt x="16352" y="14158"/>
                  </a:cubicBezTo>
                  <a:cubicBezTo>
                    <a:pt x="16366" y="14167"/>
                    <a:pt x="16377" y="14171"/>
                    <a:pt x="16388" y="14171"/>
                  </a:cubicBezTo>
                  <a:cubicBezTo>
                    <a:pt x="16399" y="14171"/>
                    <a:pt x="16410" y="14167"/>
                    <a:pt x="16424" y="14158"/>
                  </a:cubicBezTo>
                  <a:cubicBezTo>
                    <a:pt x="16424" y="14158"/>
                    <a:pt x="16433" y="14149"/>
                    <a:pt x="16441" y="14140"/>
                  </a:cubicBezTo>
                  <a:cubicBezTo>
                    <a:pt x="16504" y="14096"/>
                    <a:pt x="16504" y="14096"/>
                    <a:pt x="16513" y="14015"/>
                  </a:cubicBezTo>
                  <a:cubicBezTo>
                    <a:pt x="16531" y="13917"/>
                    <a:pt x="16459" y="13837"/>
                    <a:pt x="16361" y="13819"/>
                  </a:cubicBezTo>
                  <a:cubicBezTo>
                    <a:pt x="16347" y="13816"/>
                    <a:pt x="16334" y="13814"/>
                    <a:pt x="16321" y="13814"/>
                  </a:cubicBezTo>
                  <a:close/>
                  <a:moveTo>
                    <a:pt x="17030" y="13837"/>
                  </a:moveTo>
                  <a:cubicBezTo>
                    <a:pt x="16977" y="13837"/>
                    <a:pt x="16932" y="13846"/>
                    <a:pt x="16896" y="13873"/>
                  </a:cubicBezTo>
                  <a:cubicBezTo>
                    <a:pt x="16852" y="13908"/>
                    <a:pt x="16825" y="13944"/>
                    <a:pt x="16816" y="14006"/>
                  </a:cubicBezTo>
                  <a:cubicBezTo>
                    <a:pt x="16807" y="14051"/>
                    <a:pt x="16825" y="14096"/>
                    <a:pt x="16852" y="14131"/>
                  </a:cubicBezTo>
                  <a:cubicBezTo>
                    <a:pt x="16888" y="14176"/>
                    <a:pt x="16923" y="14203"/>
                    <a:pt x="16977" y="14203"/>
                  </a:cubicBezTo>
                  <a:cubicBezTo>
                    <a:pt x="16991" y="14207"/>
                    <a:pt x="17004" y="14210"/>
                    <a:pt x="17016" y="14210"/>
                  </a:cubicBezTo>
                  <a:cubicBezTo>
                    <a:pt x="17050" y="14210"/>
                    <a:pt x="17078" y="14193"/>
                    <a:pt x="17111" y="14167"/>
                  </a:cubicBezTo>
                  <a:cubicBezTo>
                    <a:pt x="17155" y="14140"/>
                    <a:pt x="17173" y="14096"/>
                    <a:pt x="17182" y="14042"/>
                  </a:cubicBezTo>
                  <a:cubicBezTo>
                    <a:pt x="17191" y="13989"/>
                    <a:pt x="17173" y="13953"/>
                    <a:pt x="17146" y="13908"/>
                  </a:cubicBezTo>
                  <a:cubicBezTo>
                    <a:pt x="17111" y="13873"/>
                    <a:pt x="17075" y="13846"/>
                    <a:pt x="17030" y="13837"/>
                  </a:cubicBezTo>
                  <a:close/>
                  <a:moveTo>
                    <a:pt x="17635" y="13876"/>
                  </a:moveTo>
                  <a:cubicBezTo>
                    <a:pt x="17603" y="13876"/>
                    <a:pt x="17575" y="13896"/>
                    <a:pt x="17548" y="13917"/>
                  </a:cubicBezTo>
                  <a:cubicBezTo>
                    <a:pt x="17521" y="13935"/>
                    <a:pt x="17485" y="13962"/>
                    <a:pt x="17485" y="14015"/>
                  </a:cubicBezTo>
                  <a:cubicBezTo>
                    <a:pt x="17494" y="14024"/>
                    <a:pt x="17485" y="14033"/>
                    <a:pt x="17485" y="14042"/>
                  </a:cubicBezTo>
                  <a:cubicBezTo>
                    <a:pt x="17485" y="14078"/>
                    <a:pt x="17467" y="14104"/>
                    <a:pt x="17494" y="14140"/>
                  </a:cubicBezTo>
                  <a:cubicBezTo>
                    <a:pt x="17503" y="14167"/>
                    <a:pt x="17521" y="14185"/>
                    <a:pt x="17548" y="14212"/>
                  </a:cubicBezTo>
                  <a:cubicBezTo>
                    <a:pt x="17592" y="14265"/>
                    <a:pt x="17664" y="14247"/>
                    <a:pt x="17717" y="14256"/>
                  </a:cubicBezTo>
                  <a:cubicBezTo>
                    <a:pt x="17780" y="14220"/>
                    <a:pt x="17851" y="14185"/>
                    <a:pt x="17851" y="14096"/>
                  </a:cubicBezTo>
                  <a:cubicBezTo>
                    <a:pt x="17851" y="14096"/>
                    <a:pt x="17851" y="14096"/>
                    <a:pt x="17851" y="14087"/>
                  </a:cubicBezTo>
                  <a:cubicBezTo>
                    <a:pt x="17878" y="14006"/>
                    <a:pt x="17833" y="13953"/>
                    <a:pt x="17771" y="13908"/>
                  </a:cubicBezTo>
                  <a:cubicBezTo>
                    <a:pt x="17762" y="13899"/>
                    <a:pt x="17753" y="13890"/>
                    <a:pt x="17735" y="13890"/>
                  </a:cubicBezTo>
                  <a:cubicBezTo>
                    <a:pt x="17717" y="13890"/>
                    <a:pt x="17690" y="13890"/>
                    <a:pt x="17664" y="13881"/>
                  </a:cubicBezTo>
                  <a:cubicBezTo>
                    <a:pt x="17654" y="13877"/>
                    <a:pt x="17644" y="13876"/>
                    <a:pt x="17635" y="13876"/>
                  </a:cubicBezTo>
                  <a:close/>
                  <a:moveTo>
                    <a:pt x="18360" y="13890"/>
                  </a:moveTo>
                  <a:cubicBezTo>
                    <a:pt x="18306" y="13908"/>
                    <a:pt x="18244" y="13908"/>
                    <a:pt x="18199" y="13953"/>
                  </a:cubicBezTo>
                  <a:cubicBezTo>
                    <a:pt x="18163" y="13989"/>
                    <a:pt x="18163" y="14033"/>
                    <a:pt x="18136" y="14069"/>
                  </a:cubicBezTo>
                  <a:cubicBezTo>
                    <a:pt x="18154" y="14122"/>
                    <a:pt x="18145" y="14185"/>
                    <a:pt x="18190" y="14229"/>
                  </a:cubicBezTo>
                  <a:cubicBezTo>
                    <a:pt x="18226" y="14265"/>
                    <a:pt x="18279" y="14256"/>
                    <a:pt x="18306" y="14292"/>
                  </a:cubicBezTo>
                  <a:cubicBezTo>
                    <a:pt x="18360" y="14283"/>
                    <a:pt x="18422" y="14283"/>
                    <a:pt x="18467" y="14238"/>
                  </a:cubicBezTo>
                  <a:cubicBezTo>
                    <a:pt x="18502" y="14203"/>
                    <a:pt x="18502" y="14158"/>
                    <a:pt x="18529" y="14122"/>
                  </a:cubicBezTo>
                  <a:cubicBezTo>
                    <a:pt x="18520" y="14069"/>
                    <a:pt x="18529" y="14006"/>
                    <a:pt x="18475" y="13962"/>
                  </a:cubicBezTo>
                  <a:cubicBezTo>
                    <a:pt x="18440" y="13926"/>
                    <a:pt x="18395" y="13917"/>
                    <a:pt x="18360" y="13890"/>
                  </a:cubicBezTo>
                  <a:close/>
                  <a:moveTo>
                    <a:pt x="16641" y="14158"/>
                  </a:moveTo>
                  <a:cubicBezTo>
                    <a:pt x="16610" y="14158"/>
                    <a:pt x="16580" y="14166"/>
                    <a:pt x="16557" y="14185"/>
                  </a:cubicBezTo>
                  <a:cubicBezTo>
                    <a:pt x="16540" y="14203"/>
                    <a:pt x="16522" y="14212"/>
                    <a:pt x="16504" y="14229"/>
                  </a:cubicBezTo>
                  <a:cubicBezTo>
                    <a:pt x="16495" y="14238"/>
                    <a:pt x="16486" y="14256"/>
                    <a:pt x="16477" y="14274"/>
                  </a:cubicBezTo>
                  <a:cubicBezTo>
                    <a:pt x="16477" y="14283"/>
                    <a:pt x="16504" y="14292"/>
                    <a:pt x="16513" y="14301"/>
                  </a:cubicBezTo>
                  <a:cubicBezTo>
                    <a:pt x="16584" y="14372"/>
                    <a:pt x="16647" y="14435"/>
                    <a:pt x="16718" y="14497"/>
                  </a:cubicBezTo>
                  <a:cubicBezTo>
                    <a:pt x="16723" y="14501"/>
                    <a:pt x="16727" y="14504"/>
                    <a:pt x="16733" y="14504"/>
                  </a:cubicBezTo>
                  <a:cubicBezTo>
                    <a:pt x="16738" y="14504"/>
                    <a:pt x="16745" y="14501"/>
                    <a:pt x="16754" y="14497"/>
                  </a:cubicBezTo>
                  <a:cubicBezTo>
                    <a:pt x="16798" y="14470"/>
                    <a:pt x="16834" y="14435"/>
                    <a:pt x="16834" y="14372"/>
                  </a:cubicBezTo>
                  <a:cubicBezTo>
                    <a:pt x="16852" y="14292"/>
                    <a:pt x="16816" y="14238"/>
                    <a:pt x="16754" y="14194"/>
                  </a:cubicBezTo>
                  <a:cubicBezTo>
                    <a:pt x="16728" y="14173"/>
                    <a:pt x="16684" y="14158"/>
                    <a:pt x="16641" y="14158"/>
                  </a:cubicBezTo>
                  <a:close/>
                  <a:moveTo>
                    <a:pt x="18003" y="14212"/>
                  </a:moveTo>
                  <a:cubicBezTo>
                    <a:pt x="17958" y="14229"/>
                    <a:pt x="17905" y="14220"/>
                    <a:pt x="17860" y="14265"/>
                  </a:cubicBezTo>
                  <a:cubicBezTo>
                    <a:pt x="17833" y="14292"/>
                    <a:pt x="17815" y="14310"/>
                    <a:pt x="17815" y="14345"/>
                  </a:cubicBezTo>
                  <a:cubicBezTo>
                    <a:pt x="17806" y="14372"/>
                    <a:pt x="17789" y="14390"/>
                    <a:pt x="17797" y="14426"/>
                  </a:cubicBezTo>
                  <a:cubicBezTo>
                    <a:pt x="17806" y="14452"/>
                    <a:pt x="17806" y="14488"/>
                    <a:pt x="17824" y="14515"/>
                  </a:cubicBezTo>
                  <a:cubicBezTo>
                    <a:pt x="17849" y="14555"/>
                    <a:pt x="17866" y="14572"/>
                    <a:pt x="17888" y="14572"/>
                  </a:cubicBezTo>
                  <a:cubicBezTo>
                    <a:pt x="17905" y="14572"/>
                    <a:pt x="17927" y="14561"/>
                    <a:pt x="17958" y="14542"/>
                  </a:cubicBezTo>
                  <a:cubicBezTo>
                    <a:pt x="18021" y="14506"/>
                    <a:pt x="18083" y="14479"/>
                    <a:pt x="18136" y="14443"/>
                  </a:cubicBezTo>
                  <a:cubicBezTo>
                    <a:pt x="18154" y="14426"/>
                    <a:pt x="18181" y="14426"/>
                    <a:pt x="18172" y="14408"/>
                  </a:cubicBezTo>
                  <a:cubicBezTo>
                    <a:pt x="18181" y="14345"/>
                    <a:pt x="18154" y="14301"/>
                    <a:pt x="18110" y="14265"/>
                  </a:cubicBezTo>
                  <a:cubicBezTo>
                    <a:pt x="18110" y="14256"/>
                    <a:pt x="18012" y="14212"/>
                    <a:pt x="18003" y="14212"/>
                  </a:cubicBezTo>
                  <a:close/>
                  <a:moveTo>
                    <a:pt x="17306" y="14198"/>
                  </a:moveTo>
                  <a:cubicBezTo>
                    <a:pt x="17250" y="14198"/>
                    <a:pt x="17199" y="14231"/>
                    <a:pt x="17155" y="14283"/>
                  </a:cubicBezTo>
                  <a:cubicBezTo>
                    <a:pt x="17146" y="14292"/>
                    <a:pt x="17146" y="14301"/>
                    <a:pt x="17146" y="14310"/>
                  </a:cubicBezTo>
                  <a:cubicBezTo>
                    <a:pt x="17137" y="14336"/>
                    <a:pt x="17137" y="14363"/>
                    <a:pt x="17137" y="14390"/>
                  </a:cubicBezTo>
                  <a:cubicBezTo>
                    <a:pt x="17119" y="14443"/>
                    <a:pt x="17146" y="14470"/>
                    <a:pt x="17173" y="14506"/>
                  </a:cubicBezTo>
                  <a:cubicBezTo>
                    <a:pt x="17182" y="14533"/>
                    <a:pt x="17209" y="14551"/>
                    <a:pt x="17227" y="14559"/>
                  </a:cubicBezTo>
                  <a:cubicBezTo>
                    <a:pt x="17271" y="14568"/>
                    <a:pt x="17325" y="14577"/>
                    <a:pt x="17369" y="14577"/>
                  </a:cubicBezTo>
                  <a:cubicBezTo>
                    <a:pt x="17396" y="14577"/>
                    <a:pt x="17432" y="14551"/>
                    <a:pt x="17450" y="14533"/>
                  </a:cubicBezTo>
                  <a:cubicBezTo>
                    <a:pt x="17476" y="14506"/>
                    <a:pt x="17503" y="14470"/>
                    <a:pt x="17503" y="14426"/>
                  </a:cubicBezTo>
                  <a:cubicBezTo>
                    <a:pt x="17494" y="14417"/>
                    <a:pt x="17503" y="14408"/>
                    <a:pt x="17503" y="14399"/>
                  </a:cubicBezTo>
                  <a:cubicBezTo>
                    <a:pt x="17521" y="14354"/>
                    <a:pt x="17503" y="14310"/>
                    <a:pt x="17467" y="14265"/>
                  </a:cubicBezTo>
                  <a:cubicBezTo>
                    <a:pt x="17444" y="14241"/>
                    <a:pt x="17412" y="14210"/>
                    <a:pt x="17374" y="14210"/>
                  </a:cubicBezTo>
                  <a:cubicBezTo>
                    <a:pt x="17370" y="14210"/>
                    <a:pt x="17365" y="14211"/>
                    <a:pt x="17360" y="14212"/>
                  </a:cubicBezTo>
                  <a:cubicBezTo>
                    <a:pt x="17351" y="14212"/>
                    <a:pt x="17343" y="14203"/>
                    <a:pt x="17343" y="14203"/>
                  </a:cubicBezTo>
                  <a:cubicBezTo>
                    <a:pt x="17330" y="14200"/>
                    <a:pt x="17318" y="14198"/>
                    <a:pt x="17306" y="14198"/>
                  </a:cubicBezTo>
                  <a:close/>
                  <a:moveTo>
                    <a:pt x="17645" y="14531"/>
                  </a:moveTo>
                  <a:cubicBezTo>
                    <a:pt x="17643" y="14531"/>
                    <a:pt x="17640" y="14532"/>
                    <a:pt x="17637" y="14533"/>
                  </a:cubicBezTo>
                  <a:cubicBezTo>
                    <a:pt x="17601" y="14551"/>
                    <a:pt x="17557" y="14542"/>
                    <a:pt x="17521" y="14568"/>
                  </a:cubicBezTo>
                  <a:cubicBezTo>
                    <a:pt x="17485" y="14586"/>
                    <a:pt x="17458" y="14613"/>
                    <a:pt x="17450" y="14649"/>
                  </a:cubicBezTo>
                  <a:cubicBezTo>
                    <a:pt x="17450" y="14675"/>
                    <a:pt x="17414" y="14702"/>
                    <a:pt x="17441" y="14738"/>
                  </a:cubicBezTo>
                  <a:cubicBezTo>
                    <a:pt x="17441" y="14747"/>
                    <a:pt x="17432" y="14765"/>
                    <a:pt x="17432" y="14774"/>
                  </a:cubicBezTo>
                  <a:cubicBezTo>
                    <a:pt x="17432" y="14774"/>
                    <a:pt x="17441" y="14782"/>
                    <a:pt x="17441" y="14782"/>
                  </a:cubicBezTo>
                  <a:cubicBezTo>
                    <a:pt x="17476" y="14774"/>
                    <a:pt x="17512" y="14765"/>
                    <a:pt x="17548" y="14747"/>
                  </a:cubicBezTo>
                  <a:cubicBezTo>
                    <a:pt x="17610" y="14720"/>
                    <a:pt x="17673" y="14693"/>
                    <a:pt x="17735" y="14667"/>
                  </a:cubicBezTo>
                  <a:cubicBezTo>
                    <a:pt x="17753" y="14658"/>
                    <a:pt x="17762" y="14649"/>
                    <a:pt x="17780" y="14640"/>
                  </a:cubicBezTo>
                  <a:cubicBezTo>
                    <a:pt x="17789" y="14631"/>
                    <a:pt x="17789" y="14631"/>
                    <a:pt x="17780" y="14613"/>
                  </a:cubicBezTo>
                  <a:cubicBezTo>
                    <a:pt x="17753" y="14586"/>
                    <a:pt x="17726" y="14559"/>
                    <a:pt x="17682" y="14559"/>
                  </a:cubicBezTo>
                  <a:cubicBezTo>
                    <a:pt x="17666" y="14559"/>
                    <a:pt x="17664" y="14531"/>
                    <a:pt x="17645" y="14531"/>
                  </a:cubicBezTo>
                  <a:close/>
                  <a:moveTo>
                    <a:pt x="16954" y="14508"/>
                  </a:moveTo>
                  <a:cubicBezTo>
                    <a:pt x="16899" y="14508"/>
                    <a:pt x="16844" y="14530"/>
                    <a:pt x="16816" y="14568"/>
                  </a:cubicBezTo>
                  <a:cubicBezTo>
                    <a:pt x="16807" y="14577"/>
                    <a:pt x="16807" y="14577"/>
                    <a:pt x="16816" y="14586"/>
                  </a:cubicBezTo>
                  <a:cubicBezTo>
                    <a:pt x="16834" y="14604"/>
                    <a:pt x="16852" y="14622"/>
                    <a:pt x="16870" y="14640"/>
                  </a:cubicBezTo>
                  <a:cubicBezTo>
                    <a:pt x="16923" y="14702"/>
                    <a:pt x="16977" y="14756"/>
                    <a:pt x="17039" y="14818"/>
                  </a:cubicBezTo>
                  <a:cubicBezTo>
                    <a:pt x="17048" y="14827"/>
                    <a:pt x="17057" y="14836"/>
                    <a:pt x="17066" y="14836"/>
                  </a:cubicBezTo>
                  <a:cubicBezTo>
                    <a:pt x="17071" y="14838"/>
                    <a:pt x="17075" y="14838"/>
                    <a:pt x="17078" y="14838"/>
                  </a:cubicBezTo>
                  <a:cubicBezTo>
                    <a:pt x="17090" y="14838"/>
                    <a:pt x="17086" y="14825"/>
                    <a:pt x="17093" y="14818"/>
                  </a:cubicBezTo>
                  <a:cubicBezTo>
                    <a:pt x="17128" y="14791"/>
                    <a:pt x="17137" y="14756"/>
                    <a:pt x="17137" y="14711"/>
                  </a:cubicBezTo>
                  <a:cubicBezTo>
                    <a:pt x="17155" y="14675"/>
                    <a:pt x="17137" y="14631"/>
                    <a:pt x="17119" y="14586"/>
                  </a:cubicBezTo>
                  <a:cubicBezTo>
                    <a:pt x="17111" y="14559"/>
                    <a:pt x="17075" y="14551"/>
                    <a:pt x="17048" y="14533"/>
                  </a:cubicBezTo>
                  <a:cubicBezTo>
                    <a:pt x="17021" y="14516"/>
                    <a:pt x="16988" y="14508"/>
                    <a:pt x="16954" y="14508"/>
                  </a:cubicBezTo>
                  <a:close/>
                  <a:moveTo>
                    <a:pt x="17235" y="14845"/>
                  </a:moveTo>
                  <a:cubicBezTo>
                    <a:pt x="17227" y="14845"/>
                    <a:pt x="17227" y="14854"/>
                    <a:pt x="17218" y="14854"/>
                  </a:cubicBezTo>
                  <a:cubicBezTo>
                    <a:pt x="17227" y="14854"/>
                    <a:pt x="17227" y="14863"/>
                    <a:pt x="17235" y="14863"/>
                  </a:cubicBezTo>
                  <a:cubicBezTo>
                    <a:pt x="17244" y="14863"/>
                    <a:pt x="17244" y="14854"/>
                    <a:pt x="17253" y="14854"/>
                  </a:cubicBezTo>
                  <a:cubicBezTo>
                    <a:pt x="17244" y="14854"/>
                    <a:pt x="17235" y="14845"/>
                    <a:pt x="17235" y="14845"/>
                  </a:cubicBezTo>
                  <a:close/>
                  <a:moveTo>
                    <a:pt x="17209" y="14863"/>
                  </a:moveTo>
                  <a:lnTo>
                    <a:pt x="17200" y="14872"/>
                  </a:lnTo>
                  <a:lnTo>
                    <a:pt x="17218" y="14872"/>
                  </a:lnTo>
                  <a:cubicBezTo>
                    <a:pt x="17218" y="14863"/>
                    <a:pt x="17218" y="14863"/>
                    <a:pt x="17209" y="14863"/>
                  </a:cubicBezTo>
                  <a:close/>
                  <a:moveTo>
                    <a:pt x="17173" y="14872"/>
                  </a:moveTo>
                  <a:cubicBezTo>
                    <a:pt x="17173" y="14872"/>
                    <a:pt x="17173" y="14881"/>
                    <a:pt x="17173" y="14881"/>
                  </a:cubicBezTo>
                  <a:cubicBezTo>
                    <a:pt x="17173" y="14881"/>
                    <a:pt x="17173" y="14890"/>
                    <a:pt x="17173" y="14890"/>
                  </a:cubicBezTo>
                  <a:cubicBezTo>
                    <a:pt x="17173" y="14881"/>
                    <a:pt x="17182" y="14881"/>
                    <a:pt x="17182" y="14881"/>
                  </a:cubicBezTo>
                  <a:cubicBezTo>
                    <a:pt x="17182" y="14872"/>
                    <a:pt x="17182" y="14872"/>
                    <a:pt x="17173" y="14872"/>
                  </a:cubicBezTo>
                  <a:close/>
                </a:path>
              </a:pathLst>
            </a:custGeom>
            <a:solidFill>
              <a:srgbClr val="AED8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2" name="Google Shape;1042;p11"/>
            <p:cNvSpPr/>
            <p:nvPr/>
          </p:nvSpPr>
          <p:spPr>
            <a:xfrm>
              <a:off x="11218830" y="770238"/>
              <a:ext cx="1301443" cy="650540"/>
            </a:xfrm>
            <a:custGeom>
              <a:avLst/>
              <a:gdLst/>
              <a:ahLst/>
              <a:cxnLst/>
              <a:rect l="l" t="t" r="r" b="b"/>
              <a:pathLst>
                <a:path w="25105" h="12549" extrusionOk="0">
                  <a:moveTo>
                    <a:pt x="1192" y="210"/>
                  </a:moveTo>
                  <a:cubicBezTo>
                    <a:pt x="2418" y="210"/>
                    <a:pt x="4423" y="1653"/>
                    <a:pt x="5309" y="2298"/>
                  </a:cubicBezTo>
                  <a:cubicBezTo>
                    <a:pt x="5478" y="2423"/>
                    <a:pt x="5612" y="2512"/>
                    <a:pt x="5701" y="2575"/>
                  </a:cubicBezTo>
                  <a:cubicBezTo>
                    <a:pt x="5783" y="2629"/>
                    <a:pt x="5890" y="2694"/>
                    <a:pt x="6000" y="2694"/>
                  </a:cubicBezTo>
                  <a:cubicBezTo>
                    <a:pt x="6034" y="2694"/>
                    <a:pt x="6069" y="2688"/>
                    <a:pt x="6103" y="2673"/>
                  </a:cubicBezTo>
                  <a:cubicBezTo>
                    <a:pt x="6263" y="2610"/>
                    <a:pt x="6308" y="2387"/>
                    <a:pt x="6361" y="2120"/>
                  </a:cubicBezTo>
                  <a:cubicBezTo>
                    <a:pt x="6442" y="1700"/>
                    <a:pt x="6558" y="1138"/>
                    <a:pt x="7120" y="862"/>
                  </a:cubicBezTo>
                  <a:cubicBezTo>
                    <a:pt x="7168" y="839"/>
                    <a:pt x="7218" y="828"/>
                    <a:pt x="7269" y="828"/>
                  </a:cubicBezTo>
                  <a:cubicBezTo>
                    <a:pt x="7899" y="828"/>
                    <a:pt x="8732" y="2469"/>
                    <a:pt x="9359" y="3699"/>
                  </a:cubicBezTo>
                  <a:cubicBezTo>
                    <a:pt x="9894" y="4760"/>
                    <a:pt x="10206" y="5358"/>
                    <a:pt x="10474" y="5474"/>
                  </a:cubicBezTo>
                  <a:cubicBezTo>
                    <a:pt x="10519" y="5491"/>
                    <a:pt x="10560" y="5498"/>
                    <a:pt x="10596" y="5498"/>
                  </a:cubicBezTo>
                  <a:cubicBezTo>
                    <a:pt x="10654" y="5498"/>
                    <a:pt x="10700" y="5481"/>
                    <a:pt x="10733" y="5465"/>
                  </a:cubicBezTo>
                  <a:cubicBezTo>
                    <a:pt x="10911" y="5358"/>
                    <a:pt x="10947" y="5037"/>
                    <a:pt x="11000" y="4600"/>
                  </a:cubicBezTo>
                  <a:cubicBezTo>
                    <a:pt x="11107" y="3752"/>
                    <a:pt x="11232" y="3101"/>
                    <a:pt x="11857" y="3101"/>
                  </a:cubicBezTo>
                  <a:lnTo>
                    <a:pt x="11883" y="3101"/>
                  </a:lnTo>
                  <a:cubicBezTo>
                    <a:pt x="12579" y="3119"/>
                    <a:pt x="13159" y="4582"/>
                    <a:pt x="13614" y="5759"/>
                  </a:cubicBezTo>
                  <a:cubicBezTo>
                    <a:pt x="14017" y="6763"/>
                    <a:pt x="14297" y="7503"/>
                    <a:pt x="14667" y="7503"/>
                  </a:cubicBezTo>
                  <a:cubicBezTo>
                    <a:pt x="14681" y="7503"/>
                    <a:pt x="14696" y="7501"/>
                    <a:pt x="14711" y="7499"/>
                  </a:cubicBezTo>
                  <a:cubicBezTo>
                    <a:pt x="15131" y="7428"/>
                    <a:pt x="15059" y="6910"/>
                    <a:pt x="15006" y="6402"/>
                  </a:cubicBezTo>
                  <a:cubicBezTo>
                    <a:pt x="14917" y="5688"/>
                    <a:pt x="14890" y="5180"/>
                    <a:pt x="15372" y="5081"/>
                  </a:cubicBezTo>
                  <a:cubicBezTo>
                    <a:pt x="15394" y="5077"/>
                    <a:pt x="15416" y="5074"/>
                    <a:pt x="15439" y="5074"/>
                  </a:cubicBezTo>
                  <a:cubicBezTo>
                    <a:pt x="15931" y="5074"/>
                    <a:pt x="16572" y="6151"/>
                    <a:pt x="17254" y="7285"/>
                  </a:cubicBezTo>
                  <a:cubicBezTo>
                    <a:pt x="17959" y="8454"/>
                    <a:pt x="18762" y="9783"/>
                    <a:pt x="19680" y="10479"/>
                  </a:cubicBezTo>
                  <a:cubicBezTo>
                    <a:pt x="20615" y="11184"/>
                    <a:pt x="21832" y="11368"/>
                    <a:pt x="22846" y="11368"/>
                  </a:cubicBezTo>
                  <a:cubicBezTo>
                    <a:pt x="23730" y="11368"/>
                    <a:pt x="24459" y="11228"/>
                    <a:pt x="24712" y="11174"/>
                  </a:cubicBezTo>
                  <a:lnTo>
                    <a:pt x="24855" y="11567"/>
                  </a:lnTo>
                  <a:cubicBezTo>
                    <a:pt x="24167" y="11719"/>
                    <a:pt x="23424" y="11771"/>
                    <a:pt x="22671" y="11771"/>
                  </a:cubicBezTo>
                  <a:cubicBezTo>
                    <a:pt x="21792" y="11771"/>
                    <a:pt x="20900" y="11701"/>
                    <a:pt x="20064" y="11638"/>
                  </a:cubicBezTo>
                  <a:cubicBezTo>
                    <a:pt x="19357" y="11578"/>
                    <a:pt x="18708" y="11527"/>
                    <a:pt x="18160" y="11527"/>
                  </a:cubicBezTo>
                  <a:cubicBezTo>
                    <a:pt x="17822" y="11527"/>
                    <a:pt x="17523" y="11546"/>
                    <a:pt x="17272" y="11594"/>
                  </a:cubicBezTo>
                  <a:cubicBezTo>
                    <a:pt x="17049" y="11638"/>
                    <a:pt x="16781" y="11701"/>
                    <a:pt x="16478" y="11763"/>
                  </a:cubicBezTo>
                  <a:cubicBezTo>
                    <a:pt x="15406" y="12007"/>
                    <a:pt x="13906" y="12346"/>
                    <a:pt x="12726" y="12346"/>
                  </a:cubicBezTo>
                  <a:cubicBezTo>
                    <a:pt x="11923" y="12346"/>
                    <a:pt x="11268" y="12189"/>
                    <a:pt x="11000" y="11737"/>
                  </a:cubicBezTo>
                  <a:cubicBezTo>
                    <a:pt x="10635" y="11112"/>
                    <a:pt x="11188" y="10693"/>
                    <a:pt x="11955" y="10202"/>
                  </a:cubicBezTo>
                  <a:cubicBezTo>
                    <a:pt x="12347" y="9952"/>
                    <a:pt x="12677" y="9738"/>
                    <a:pt x="12731" y="9488"/>
                  </a:cubicBezTo>
                  <a:cubicBezTo>
                    <a:pt x="12749" y="9390"/>
                    <a:pt x="12722" y="9301"/>
                    <a:pt x="12660" y="9212"/>
                  </a:cubicBezTo>
                  <a:cubicBezTo>
                    <a:pt x="12553" y="9069"/>
                    <a:pt x="12338" y="9007"/>
                    <a:pt x="12008" y="9007"/>
                  </a:cubicBezTo>
                  <a:cubicBezTo>
                    <a:pt x="11589" y="9007"/>
                    <a:pt x="11000" y="9105"/>
                    <a:pt x="10251" y="9230"/>
                  </a:cubicBezTo>
                  <a:cubicBezTo>
                    <a:pt x="9522" y="9350"/>
                    <a:pt x="8695" y="9486"/>
                    <a:pt x="8050" y="9486"/>
                  </a:cubicBezTo>
                  <a:cubicBezTo>
                    <a:pt x="7543" y="9486"/>
                    <a:pt x="7149" y="9402"/>
                    <a:pt x="7004" y="9158"/>
                  </a:cubicBezTo>
                  <a:cubicBezTo>
                    <a:pt x="6781" y="8784"/>
                    <a:pt x="7093" y="8409"/>
                    <a:pt x="7423" y="8016"/>
                  </a:cubicBezTo>
                  <a:cubicBezTo>
                    <a:pt x="7780" y="7588"/>
                    <a:pt x="8190" y="7107"/>
                    <a:pt x="7726" y="6625"/>
                  </a:cubicBezTo>
                  <a:cubicBezTo>
                    <a:pt x="7555" y="6446"/>
                    <a:pt x="7292" y="6381"/>
                    <a:pt x="6971" y="6381"/>
                  </a:cubicBezTo>
                  <a:cubicBezTo>
                    <a:pt x="6555" y="6381"/>
                    <a:pt x="6043" y="6491"/>
                    <a:pt x="5514" y="6607"/>
                  </a:cubicBezTo>
                  <a:cubicBezTo>
                    <a:pt x="4973" y="6722"/>
                    <a:pt x="4421" y="6839"/>
                    <a:pt x="3969" y="6839"/>
                  </a:cubicBezTo>
                  <a:cubicBezTo>
                    <a:pt x="3578" y="6839"/>
                    <a:pt x="3261" y="6752"/>
                    <a:pt x="3087" y="6500"/>
                  </a:cubicBezTo>
                  <a:cubicBezTo>
                    <a:pt x="2659" y="5884"/>
                    <a:pt x="3096" y="5519"/>
                    <a:pt x="3765" y="5055"/>
                  </a:cubicBezTo>
                  <a:cubicBezTo>
                    <a:pt x="4131" y="4796"/>
                    <a:pt x="4452" y="4582"/>
                    <a:pt x="4434" y="4287"/>
                  </a:cubicBezTo>
                  <a:cubicBezTo>
                    <a:pt x="4426" y="4020"/>
                    <a:pt x="3944" y="3770"/>
                    <a:pt x="3016" y="3306"/>
                  </a:cubicBezTo>
                  <a:cubicBezTo>
                    <a:pt x="1963" y="2771"/>
                    <a:pt x="518" y="2039"/>
                    <a:pt x="277" y="1263"/>
                  </a:cubicBezTo>
                  <a:cubicBezTo>
                    <a:pt x="215" y="1058"/>
                    <a:pt x="242" y="862"/>
                    <a:pt x="349" y="666"/>
                  </a:cubicBezTo>
                  <a:cubicBezTo>
                    <a:pt x="482" y="434"/>
                    <a:pt x="661" y="300"/>
                    <a:pt x="920" y="237"/>
                  </a:cubicBezTo>
                  <a:cubicBezTo>
                    <a:pt x="1005" y="219"/>
                    <a:pt x="1096" y="210"/>
                    <a:pt x="1192" y="210"/>
                  </a:cubicBezTo>
                  <a:close/>
                  <a:moveTo>
                    <a:pt x="1189" y="1"/>
                  </a:moveTo>
                  <a:cubicBezTo>
                    <a:pt x="1079" y="1"/>
                    <a:pt x="974" y="11"/>
                    <a:pt x="875" y="32"/>
                  </a:cubicBezTo>
                  <a:cubicBezTo>
                    <a:pt x="563" y="104"/>
                    <a:pt x="322" y="282"/>
                    <a:pt x="170" y="559"/>
                  </a:cubicBezTo>
                  <a:cubicBezTo>
                    <a:pt x="36" y="808"/>
                    <a:pt x="1" y="1067"/>
                    <a:pt x="81" y="1326"/>
                  </a:cubicBezTo>
                  <a:cubicBezTo>
                    <a:pt x="349" y="2191"/>
                    <a:pt x="1776" y="2905"/>
                    <a:pt x="2927" y="3485"/>
                  </a:cubicBezTo>
                  <a:cubicBezTo>
                    <a:pt x="3498" y="3779"/>
                    <a:pt x="4220" y="4145"/>
                    <a:pt x="4229" y="4296"/>
                  </a:cubicBezTo>
                  <a:cubicBezTo>
                    <a:pt x="4238" y="4475"/>
                    <a:pt x="3935" y="4680"/>
                    <a:pt x="3649" y="4885"/>
                  </a:cubicBezTo>
                  <a:cubicBezTo>
                    <a:pt x="3096" y="5269"/>
                    <a:pt x="2338" y="5786"/>
                    <a:pt x="2918" y="6625"/>
                  </a:cubicBezTo>
                  <a:cubicBezTo>
                    <a:pt x="3133" y="6939"/>
                    <a:pt x="3504" y="7046"/>
                    <a:pt x="3952" y="7046"/>
                  </a:cubicBezTo>
                  <a:cubicBezTo>
                    <a:pt x="4432" y="7046"/>
                    <a:pt x="5000" y="6923"/>
                    <a:pt x="5558" y="6803"/>
                  </a:cubicBezTo>
                  <a:cubicBezTo>
                    <a:pt x="6061" y="6696"/>
                    <a:pt x="6573" y="6586"/>
                    <a:pt x="6972" y="6586"/>
                  </a:cubicBezTo>
                  <a:cubicBezTo>
                    <a:pt x="7239" y="6586"/>
                    <a:pt x="7455" y="6635"/>
                    <a:pt x="7584" y="6768"/>
                  </a:cubicBezTo>
                  <a:cubicBezTo>
                    <a:pt x="7896" y="7098"/>
                    <a:pt x="7664" y="7410"/>
                    <a:pt x="7262" y="7883"/>
                  </a:cubicBezTo>
                  <a:cubicBezTo>
                    <a:pt x="6914" y="8293"/>
                    <a:pt x="6522" y="8757"/>
                    <a:pt x="6825" y="9265"/>
                  </a:cubicBezTo>
                  <a:cubicBezTo>
                    <a:pt x="7017" y="9588"/>
                    <a:pt x="7469" y="9699"/>
                    <a:pt x="8054" y="9699"/>
                  </a:cubicBezTo>
                  <a:cubicBezTo>
                    <a:pt x="8696" y="9699"/>
                    <a:pt x="9497" y="9566"/>
                    <a:pt x="10287" y="9435"/>
                  </a:cubicBezTo>
                  <a:cubicBezTo>
                    <a:pt x="10905" y="9331"/>
                    <a:pt x="11577" y="9219"/>
                    <a:pt x="12019" y="9219"/>
                  </a:cubicBezTo>
                  <a:cubicBezTo>
                    <a:pt x="12258" y="9219"/>
                    <a:pt x="12431" y="9252"/>
                    <a:pt x="12490" y="9337"/>
                  </a:cubicBezTo>
                  <a:cubicBezTo>
                    <a:pt x="12526" y="9381"/>
                    <a:pt x="12526" y="9426"/>
                    <a:pt x="12526" y="9444"/>
                  </a:cubicBezTo>
                  <a:cubicBezTo>
                    <a:pt x="12490" y="9613"/>
                    <a:pt x="12160" y="9819"/>
                    <a:pt x="11848" y="10024"/>
                  </a:cubicBezTo>
                  <a:cubicBezTo>
                    <a:pt x="11205" y="10434"/>
                    <a:pt x="10322" y="10996"/>
                    <a:pt x="10822" y="11844"/>
                  </a:cubicBezTo>
                  <a:cubicBezTo>
                    <a:pt x="11134" y="12370"/>
                    <a:pt x="11866" y="12548"/>
                    <a:pt x="12749" y="12548"/>
                  </a:cubicBezTo>
                  <a:cubicBezTo>
                    <a:pt x="13962" y="12548"/>
                    <a:pt x="15452" y="12209"/>
                    <a:pt x="16531" y="11968"/>
                  </a:cubicBezTo>
                  <a:cubicBezTo>
                    <a:pt x="16826" y="11906"/>
                    <a:pt x="17093" y="11844"/>
                    <a:pt x="17316" y="11799"/>
                  </a:cubicBezTo>
                  <a:cubicBezTo>
                    <a:pt x="17547" y="11753"/>
                    <a:pt x="17826" y="11735"/>
                    <a:pt x="18142" y="11735"/>
                  </a:cubicBezTo>
                  <a:cubicBezTo>
                    <a:pt x="18682" y="11735"/>
                    <a:pt x="19332" y="11787"/>
                    <a:pt x="20046" y="11844"/>
                  </a:cubicBezTo>
                  <a:cubicBezTo>
                    <a:pt x="20885" y="11909"/>
                    <a:pt x="21782" y="11979"/>
                    <a:pt x="22667" y="11979"/>
                  </a:cubicBezTo>
                  <a:cubicBezTo>
                    <a:pt x="23477" y="11979"/>
                    <a:pt x="24278" y="11920"/>
                    <a:pt x="25015" y="11745"/>
                  </a:cubicBezTo>
                  <a:cubicBezTo>
                    <a:pt x="25051" y="11737"/>
                    <a:pt x="25069" y="11719"/>
                    <a:pt x="25087" y="11692"/>
                  </a:cubicBezTo>
                  <a:cubicBezTo>
                    <a:pt x="25104" y="11665"/>
                    <a:pt x="25104" y="11638"/>
                    <a:pt x="25096" y="11612"/>
                  </a:cubicBezTo>
                  <a:lnTo>
                    <a:pt x="24881" y="11014"/>
                  </a:lnTo>
                  <a:cubicBezTo>
                    <a:pt x="24867" y="10972"/>
                    <a:pt x="24831" y="10946"/>
                    <a:pt x="24790" y="10946"/>
                  </a:cubicBezTo>
                  <a:cubicBezTo>
                    <a:pt x="24779" y="10946"/>
                    <a:pt x="24768" y="10948"/>
                    <a:pt x="24757" y="10951"/>
                  </a:cubicBezTo>
                  <a:cubicBezTo>
                    <a:pt x="24743" y="10951"/>
                    <a:pt x="23908" y="11149"/>
                    <a:pt x="22853" y="11149"/>
                  </a:cubicBezTo>
                  <a:cubicBezTo>
                    <a:pt x="21867" y="11149"/>
                    <a:pt x="20688" y="10977"/>
                    <a:pt x="19805" y="10309"/>
                  </a:cubicBezTo>
                  <a:cubicBezTo>
                    <a:pt x="18922" y="9640"/>
                    <a:pt x="18128" y="8329"/>
                    <a:pt x="17432" y="7178"/>
                  </a:cubicBezTo>
                  <a:cubicBezTo>
                    <a:pt x="16667" y="5890"/>
                    <a:pt x="16052" y="4865"/>
                    <a:pt x="15438" y="4865"/>
                  </a:cubicBezTo>
                  <a:cubicBezTo>
                    <a:pt x="15401" y="4865"/>
                    <a:pt x="15364" y="4869"/>
                    <a:pt x="15327" y="4876"/>
                  </a:cubicBezTo>
                  <a:cubicBezTo>
                    <a:pt x="14622" y="5028"/>
                    <a:pt x="14720" y="5804"/>
                    <a:pt x="14792" y="6429"/>
                  </a:cubicBezTo>
                  <a:cubicBezTo>
                    <a:pt x="14854" y="6946"/>
                    <a:pt x="14881" y="7258"/>
                    <a:pt x="14685" y="7294"/>
                  </a:cubicBezTo>
                  <a:cubicBezTo>
                    <a:pt x="14681" y="7294"/>
                    <a:pt x="14678" y="7294"/>
                    <a:pt x="14675" y="7294"/>
                  </a:cubicBezTo>
                  <a:cubicBezTo>
                    <a:pt x="14442" y="7294"/>
                    <a:pt x="14092" y="6400"/>
                    <a:pt x="13810" y="5679"/>
                  </a:cubicBezTo>
                  <a:cubicBezTo>
                    <a:pt x="13302" y="4386"/>
                    <a:pt x="12722" y="2923"/>
                    <a:pt x="11883" y="2896"/>
                  </a:cubicBezTo>
                  <a:lnTo>
                    <a:pt x="11857" y="2896"/>
                  </a:lnTo>
                  <a:cubicBezTo>
                    <a:pt x="11000" y="2896"/>
                    <a:pt x="10884" y="3859"/>
                    <a:pt x="10795" y="4573"/>
                  </a:cubicBezTo>
                  <a:cubicBezTo>
                    <a:pt x="10759" y="4876"/>
                    <a:pt x="10715" y="5233"/>
                    <a:pt x="10626" y="5287"/>
                  </a:cubicBezTo>
                  <a:cubicBezTo>
                    <a:pt x="10621" y="5287"/>
                    <a:pt x="10614" y="5289"/>
                    <a:pt x="10603" y="5289"/>
                  </a:cubicBezTo>
                  <a:cubicBezTo>
                    <a:pt x="10592" y="5289"/>
                    <a:pt x="10577" y="5287"/>
                    <a:pt x="10554" y="5278"/>
                  </a:cubicBezTo>
                  <a:cubicBezTo>
                    <a:pt x="10349" y="5189"/>
                    <a:pt x="9939" y="4386"/>
                    <a:pt x="9546" y="3609"/>
                  </a:cubicBezTo>
                  <a:cubicBezTo>
                    <a:pt x="8830" y="2200"/>
                    <a:pt x="8026" y="617"/>
                    <a:pt x="7272" y="617"/>
                  </a:cubicBezTo>
                  <a:cubicBezTo>
                    <a:pt x="7191" y="617"/>
                    <a:pt x="7110" y="635"/>
                    <a:pt x="7030" y="674"/>
                  </a:cubicBezTo>
                  <a:cubicBezTo>
                    <a:pt x="6370" y="996"/>
                    <a:pt x="6245" y="1647"/>
                    <a:pt x="6156" y="2075"/>
                  </a:cubicBezTo>
                  <a:cubicBezTo>
                    <a:pt x="6120" y="2253"/>
                    <a:pt x="6085" y="2459"/>
                    <a:pt x="6022" y="2485"/>
                  </a:cubicBezTo>
                  <a:cubicBezTo>
                    <a:pt x="6019" y="2485"/>
                    <a:pt x="6015" y="2486"/>
                    <a:pt x="6010" y="2486"/>
                  </a:cubicBezTo>
                  <a:cubicBezTo>
                    <a:pt x="5984" y="2486"/>
                    <a:pt x="5929" y="2479"/>
                    <a:pt x="5817" y="2405"/>
                  </a:cubicBezTo>
                  <a:cubicBezTo>
                    <a:pt x="5728" y="2343"/>
                    <a:pt x="5594" y="2253"/>
                    <a:pt x="5434" y="2129"/>
                  </a:cubicBezTo>
                  <a:cubicBezTo>
                    <a:pt x="4446" y="1421"/>
                    <a:pt x="2488" y="1"/>
                    <a:pt x="1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3" name="Google Shape;1043;p11"/>
            <p:cNvSpPr/>
            <p:nvPr/>
          </p:nvSpPr>
          <p:spPr>
            <a:xfrm>
              <a:off x="11418621" y="895639"/>
              <a:ext cx="1096572" cy="478898"/>
            </a:xfrm>
            <a:custGeom>
              <a:avLst/>
              <a:gdLst/>
              <a:ahLst/>
              <a:cxnLst/>
              <a:rect l="l" t="t" r="r" b="b"/>
              <a:pathLst>
                <a:path w="21153" h="9238" extrusionOk="0">
                  <a:moveTo>
                    <a:pt x="119" y="1"/>
                  </a:moveTo>
                  <a:cubicBezTo>
                    <a:pt x="81" y="1"/>
                    <a:pt x="46" y="21"/>
                    <a:pt x="27" y="58"/>
                  </a:cubicBezTo>
                  <a:cubicBezTo>
                    <a:pt x="1" y="102"/>
                    <a:pt x="18" y="165"/>
                    <a:pt x="72" y="191"/>
                  </a:cubicBezTo>
                  <a:cubicBezTo>
                    <a:pt x="2338" y="1378"/>
                    <a:pt x="5023" y="3109"/>
                    <a:pt x="7387" y="4634"/>
                  </a:cubicBezTo>
                  <a:cubicBezTo>
                    <a:pt x="9189" y="5794"/>
                    <a:pt x="10893" y="6891"/>
                    <a:pt x="12071" y="7533"/>
                  </a:cubicBezTo>
                  <a:cubicBezTo>
                    <a:pt x="14640" y="8907"/>
                    <a:pt x="17075" y="9237"/>
                    <a:pt x="18806" y="9237"/>
                  </a:cubicBezTo>
                  <a:cubicBezTo>
                    <a:pt x="19859" y="9237"/>
                    <a:pt x="20653" y="9112"/>
                    <a:pt x="21054" y="9032"/>
                  </a:cubicBezTo>
                  <a:cubicBezTo>
                    <a:pt x="21117" y="9023"/>
                    <a:pt x="21152" y="8970"/>
                    <a:pt x="21143" y="8916"/>
                  </a:cubicBezTo>
                  <a:cubicBezTo>
                    <a:pt x="21127" y="8860"/>
                    <a:pt x="21083" y="8826"/>
                    <a:pt x="21035" y="8826"/>
                  </a:cubicBezTo>
                  <a:cubicBezTo>
                    <a:pt x="21029" y="8826"/>
                    <a:pt x="21024" y="8826"/>
                    <a:pt x="21019" y="8827"/>
                  </a:cubicBezTo>
                  <a:cubicBezTo>
                    <a:pt x="20619" y="8905"/>
                    <a:pt x="19834" y="9025"/>
                    <a:pt x="18792" y="9025"/>
                  </a:cubicBezTo>
                  <a:cubicBezTo>
                    <a:pt x="17085" y="9025"/>
                    <a:pt x="14689" y="8703"/>
                    <a:pt x="12169" y="7346"/>
                  </a:cubicBezTo>
                  <a:cubicBezTo>
                    <a:pt x="11000" y="6713"/>
                    <a:pt x="9296" y="5624"/>
                    <a:pt x="7503" y="4464"/>
                  </a:cubicBezTo>
                  <a:cubicBezTo>
                    <a:pt x="5130" y="2930"/>
                    <a:pt x="2445" y="1199"/>
                    <a:pt x="170" y="13"/>
                  </a:cubicBezTo>
                  <a:cubicBezTo>
                    <a:pt x="153" y="5"/>
                    <a:pt x="136"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4" name="Google Shape;1044;p11"/>
            <p:cNvSpPr/>
            <p:nvPr/>
          </p:nvSpPr>
          <p:spPr>
            <a:xfrm>
              <a:off x="11445008" y="1007561"/>
              <a:ext cx="179470" cy="71436"/>
            </a:xfrm>
            <a:custGeom>
              <a:avLst/>
              <a:gdLst/>
              <a:ahLst/>
              <a:cxnLst/>
              <a:rect l="l" t="t" r="r" b="b"/>
              <a:pathLst>
                <a:path w="3462" h="1378" extrusionOk="0">
                  <a:moveTo>
                    <a:pt x="3349" y="0"/>
                  </a:moveTo>
                  <a:cubicBezTo>
                    <a:pt x="3327" y="0"/>
                    <a:pt x="3304" y="7"/>
                    <a:pt x="3283" y="22"/>
                  </a:cubicBezTo>
                  <a:cubicBezTo>
                    <a:pt x="1865" y="967"/>
                    <a:pt x="116" y="1173"/>
                    <a:pt x="98" y="1173"/>
                  </a:cubicBezTo>
                  <a:cubicBezTo>
                    <a:pt x="36" y="1181"/>
                    <a:pt x="0" y="1235"/>
                    <a:pt x="9" y="1289"/>
                  </a:cubicBezTo>
                  <a:cubicBezTo>
                    <a:pt x="9" y="1342"/>
                    <a:pt x="54" y="1378"/>
                    <a:pt x="107" y="1378"/>
                  </a:cubicBezTo>
                  <a:lnTo>
                    <a:pt x="116" y="1378"/>
                  </a:lnTo>
                  <a:cubicBezTo>
                    <a:pt x="196" y="1369"/>
                    <a:pt x="1936" y="1164"/>
                    <a:pt x="3399" y="191"/>
                  </a:cubicBezTo>
                  <a:cubicBezTo>
                    <a:pt x="3452" y="156"/>
                    <a:pt x="3461" y="93"/>
                    <a:pt x="3435" y="48"/>
                  </a:cubicBezTo>
                  <a:cubicBezTo>
                    <a:pt x="3413" y="16"/>
                    <a:pt x="3382" y="0"/>
                    <a:pt x="3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5" name="Google Shape;1045;p11"/>
            <p:cNvSpPr/>
            <p:nvPr/>
          </p:nvSpPr>
          <p:spPr>
            <a:xfrm>
              <a:off x="11599906" y="863239"/>
              <a:ext cx="88854" cy="191238"/>
            </a:xfrm>
            <a:custGeom>
              <a:avLst/>
              <a:gdLst/>
              <a:ahLst/>
              <a:cxnLst/>
              <a:rect l="l" t="t" r="r" b="b"/>
              <a:pathLst>
                <a:path w="1714" h="3689" extrusionOk="0">
                  <a:moveTo>
                    <a:pt x="119" y="0"/>
                  </a:moveTo>
                  <a:cubicBezTo>
                    <a:pt x="96" y="0"/>
                    <a:pt x="73" y="7"/>
                    <a:pt x="54" y="22"/>
                  </a:cubicBezTo>
                  <a:cubicBezTo>
                    <a:pt x="10" y="58"/>
                    <a:pt x="1" y="121"/>
                    <a:pt x="36" y="165"/>
                  </a:cubicBezTo>
                  <a:cubicBezTo>
                    <a:pt x="54" y="183"/>
                    <a:pt x="1499" y="2101"/>
                    <a:pt x="1366" y="3573"/>
                  </a:cubicBezTo>
                  <a:cubicBezTo>
                    <a:pt x="1357" y="3626"/>
                    <a:pt x="1401" y="3680"/>
                    <a:pt x="1455" y="3689"/>
                  </a:cubicBezTo>
                  <a:lnTo>
                    <a:pt x="1464" y="3689"/>
                  </a:lnTo>
                  <a:cubicBezTo>
                    <a:pt x="1517" y="3689"/>
                    <a:pt x="1562" y="3644"/>
                    <a:pt x="1571" y="3591"/>
                  </a:cubicBezTo>
                  <a:cubicBezTo>
                    <a:pt x="1713" y="2047"/>
                    <a:pt x="259" y="121"/>
                    <a:pt x="206" y="40"/>
                  </a:cubicBezTo>
                  <a:cubicBezTo>
                    <a:pt x="185" y="14"/>
                    <a:pt x="152" y="0"/>
                    <a:pt x="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6" name="Google Shape;1046;p11"/>
            <p:cNvSpPr/>
            <p:nvPr/>
          </p:nvSpPr>
          <p:spPr>
            <a:xfrm>
              <a:off x="11655426" y="1130526"/>
              <a:ext cx="162363" cy="80300"/>
            </a:xfrm>
            <a:custGeom>
              <a:avLst/>
              <a:gdLst/>
              <a:ahLst/>
              <a:cxnLst/>
              <a:rect l="l" t="t" r="r" b="b"/>
              <a:pathLst>
                <a:path w="3132" h="1549" extrusionOk="0">
                  <a:moveTo>
                    <a:pt x="3016" y="1"/>
                  </a:moveTo>
                  <a:cubicBezTo>
                    <a:pt x="2986" y="1"/>
                    <a:pt x="2956" y="15"/>
                    <a:pt x="2935" y="41"/>
                  </a:cubicBezTo>
                  <a:cubicBezTo>
                    <a:pt x="1998" y="1200"/>
                    <a:pt x="116" y="1343"/>
                    <a:pt x="98" y="1343"/>
                  </a:cubicBezTo>
                  <a:cubicBezTo>
                    <a:pt x="45" y="1343"/>
                    <a:pt x="0" y="1397"/>
                    <a:pt x="0" y="1450"/>
                  </a:cubicBezTo>
                  <a:cubicBezTo>
                    <a:pt x="9" y="1513"/>
                    <a:pt x="54" y="1548"/>
                    <a:pt x="107" y="1548"/>
                  </a:cubicBezTo>
                  <a:lnTo>
                    <a:pt x="116" y="1548"/>
                  </a:lnTo>
                  <a:cubicBezTo>
                    <a:pt x="196" y="1548"/>
                    <a:pt x="2097" y="1405"/>
                    <a:pt x="3096" y="174"/>
                  </a:cubicBezTo>
                  <a:cubicBezTo>
                    <a:pt x="3131" y="130"/>
                    <a:pt x="3122" y="58"/>
                    <a:pt x="3078" y="23"/>
                  </a:cubicBezTo>
                  <a:cubicBezTo>
                    <a:pt x="3059" y="8"/>
                    <a:pt x="3038" y="1"/>
                    <a:pt x="3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7" name="Google Shape;1047;p11"/>
            <p:cNvSpPr/>
            <p:nvPr/>
          </p:nvSpPr>
          <p:spPr>
            <a:xfrm>
              <a:off x="11838059" y="977131"/>
              <a:ext cx="78693" cy="211922"/>
            </a:xfrm>
            <a:custGeom>
              <a:avLst/>
              <a:gdLst/>
              <a:ahLst/>
              <a:cxnLst/>
              <a:rect l="l" t="t" r="r" b="b"/>
              <a:pathLst>
                <a:path w="1518" h="4088" extrusionOk="0">
                  <a:moveTo>
                    <a:pt x="112" y="0"/>
                  </a:moveTo>
                  <a:cubicBezTo>
                    <a:pt x="98" y="0"/>
                    <a:pt x="85" y="4"/>
                    <a:pt x="72" y="11"/>
                  </a:cubicBezTo>
                  <a:cubicBezTo>
                    <a:pt x="19" y="38"/>
                    <a:pt x="1" y="100"/>
                    <a:pt x="28" y="154"/>
                  </a:cubicBezTo>
                  <a:cubicBezTo>
                    <a:pt x="37" y="181"/>
                    <a:pt x="1294" y="2652"/>
                    <a:pt x="822" y="3945"/>
                  </a:cubicBezTo>
                  <a:cubicBezTo>
                    <a:pt x="804" y="3999"/>
                    <a:pt x="831" y="4061"/>
                    <a:pt x="884" y="4079"/>
                  </a:cubicBezTo>
                  <a:cubicBezTo>
                    <a:pt x="893" y="4088"/>
                    <a:pt x="911" y="4088"/>
                    <a:pt x="920" y="4088"/>
                  </a:cubicBezTo>
                  <a:cubicBezTo>
                    <a:pt x="964" y="4088"/>
                    <a:pt x="1000" y="4061"/>
                    <a:pt x="1018" y="4017"/>
                  </a:cubicBezTo>
                  <a:cubicBezTo>
                    <a:pt x="1518" y="2643"/>
                    <a:pt x="260" y="163"/>
                    <a:pt x="206" y="56"/>
                  </a:cubicBezTo>
                  <a:cubicBezTo>
                    <a:pt x="187" y="23"/>
                    <a:pt x="149"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8" name="Google Shape;1048;p11"/>
            <p:cNvSpPr/>
            <p:nvPr/>
          </p:nvSpPr>
          <p:spPr>
            <a:xfrm>
              <a:off x="11850086" y="1270131"/>
              <a:ext cx="192482" cy="84966"/>
            </a:xfrm>
            <a:custGeom>
              <a:avLst/>
              <a:gdLst/>
              <a:ahLst/>
              <a:cxnLst/>
              <a:rect l="l" t="t" r="r" b="b"/>
              <a:pathLst>
                <a:path w="3713" h="1639" extrusionOk="0">
                  <a:moveTo>
                    <a:pt x="3597" y="0"/>
                  </a:moveTo>
                  <a:cubicBezTo>
                    <a:pt x="3564" y="0"/>
                    <a:pt x="3530" y="16"/>
                    <a:pt x="3507" y="51"/>
                  </a:cubicBezTo>
                  <a:cubicBezTo>
                    <a:pt x="2624" y="1389"/>
                    <a:pt x="126" y="1424"/>
                    <a:pt x="99" y="1424"/>
                  </a:cubicBezTo>
                  <a:cubicBezTo>
                    <a:pt x="45" y="1424"/>
                    <a:pt x="1" y="1478"/>
                    <a:pt x="1" y="1531"/>
                  </a:cubicBezTo>
                  <a:cubicBezTo>
                    <a:pt x="1" y="1585"/>
                    <a:pt x="45" y="1639"/>
                    <a:pt x="108" y="1639"/>
                  </a:cubicBezTo>
                  <a:cubicBezTo>
                    <a:pt x="215" y="1630"/>
                    <a:pt x="2740" y="1603"/>
                    <a:pt x="3685" y="158"/>
                  </a:cubicBezTo>
                  <a:cubicBezTo>
                    <a:pt x="3712" y="113"/>
                    <a:pt x="3703" y="51"/>
                    <a:pt x="3650" y="15"/>
                  </a:cubicBezTo>
                  <a:cubicBezTo>
                    <a:pt x="3634" y="5"/>
                    <a:pt x="3615" y="0"/>
                    <a:pt x="3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9" name="Google Shape;1049;p11"/>
            <p:cNvSpPr/>
            <p:nvPr/>
          </p:nvSpPr>
          <p:spPr>
            <a:xfrm>
              <a:off x="12041116" y="1109738"/>
              <a:ext cx="60601" cy="200984"/>
            </a:xfrm>
            <a:custGeom>
              <a:avLst/>
              <a:gdLst/>
              <a:ahLst/>
              <a:cxnLst/>
              <a:rect l="l" t="t" r="r" b="b"/>
              <a:pathLst>
                <a:path w="1169" h="3877" extrusionOk="0">
                  <a:moveTo>
                    <a:pt x="116" y="0"/>
                  </a:moveTo>
                  <a:cubicBezTo>
                    <a:pt x="94" y="0"/>
                    <a:pt x="72" y="7"/>
                    <a:pt x="54" y="22"/>
                  </a:cubicBezTo>
                  <a:cubicBezTo>
                    <a:pt x="0" y="58"/>
                    <a:pt x="0" y="129"/>
                    <a:pt x="36" y="174"/>
                  </a:cubicBezTo>
                  <a:cubicBezTo>
                    <a:pt x="45" y="183"/>
                    <a:pt x="928" y="1343"/>
                    <a:pt x="964" y="3778"/>
                  </a:cubicBezTo>
                  <a:cubicBezTo>
                    <a:pt x="964" y="3832"/>
                    <a:pt x="1008" y="3876"/>
                    <a:pt x="1071" y="3876"/>
                  </a:cubicBezTo>
                  <a:cubicBezTo>
                    <a:pt x="1124" y="3876"/>
                    <a:pt x="1169" y="3832"/>
                    <a:pt x="1169" y="3778"/>
                  </a:cubicBezTo>
                  <a:cubicBezTo>
                    <a:pt x="1133" y="1262"/>
                    <a:pt x="232" y="94"/>
                    <a:pt x="197" y="40"/>
                  </a:cubicBez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50" name="Google Shape;1050;p11"/>
          <p:cNvGrpSpPr/>
          <p:nvPr/>
        </p:nvGrpSpPr>
        <p:grpSpPr>
          <a:xfrm flipH="1">
            <a:off x="447201" y="5666180"/>
            <a:ext cx="1263905" cy="908229"/>
            <a:chOff x="10048438" y="2533057"/>
            <a:chExt cx="868942" cy="624413"/>
          </a:xfrm>
        </p:grpSpPr>
        <p:sp>
          <p:nvSpPr>
            <p:cNvPr id="1051" name="Google Shape;1051;p11"/>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2" name="Google Shape;1052;p11"/>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3" name="Google Shape;1053;p11"/>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4" name="Google Shape;1054;p11"/>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5" name="Google Shape;1055;p11"/>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6" name="Google Shape;1056;p11"/>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7" name="Google Shape;1057;p11"/>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8" name="Google Shape;1058;p11"/>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9" name="Google Shape;1059;p11"/>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0" name="Google Shape;1060;p11"/>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12451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61"/>
        <p:cNvGrpSpPr/>
        <p:nvPr/>
      </p:nvGrpSpPr>
      <p:grpSpPr>
        <a:xfrm>
          <a:off x="0" y="0"/>
          <a:ext cx="0" cy="0"/>
          <a:chOff x="0" y="0"/>
          <a:chExt cx="0" cy="0"/>
        </a:xfrm>
      </p:grpSpPr>
    </p:spTree>
    <p:extLst>
      <p:ext uri="{BB962C8B-B14F-4D97-AF65-F5344CB8AC3E}">
        <p14:creationId xmlns:p14="http://schemas.microsoft.com/office/powerpoint/2010/main" val="986364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062"/>
        <p:cNvGrpSpPr/>
        <p:nvPr/>
      </p:nvGrpSpPr>
      <p:grpSpPr>
        <a:xfrm>
          <a:off x="0" y="0"/>
          <a:ext cx="0" cy="0"/>
          <a:chOff x="0" y="0"/>
          <a:chExt cx="0" cy="0"/>
        </a:xfrm>
      </p:grpSpPr>
      <p:pic>
        <p:nvPicPr>
          <p:cNvPr id="1063" name="Google Shape;1063;p1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064" name="Google Shape;1064;p13"/>
          <p:cNvSpPr/>
          <p:nvPr/>
        </p:nvSpPr>
        <p:spPr>
          <a:xfrm>
            <a:off x="9858554" y="6531064"/>
            <a:ext cx="96093" cy="96093"/>
          </a:xfrm>
          <a:custGeom>
            <a:avLst/>
            <a:gdLst/>
            <a:ahLst/>
            <a:cxnLst/>
            <a:rect l="l" t="t" r="r" b="b"/>
            <a:pathLst>
              <a:path w="1736" h="1736" extrusionOk="0">
                <a:moveTo>
                  <a:pt x="868" y="412"/>
                </a:moveTo>
                <a:cubicBezTo>
                  <a:pt x="1119" y="412"/>
                  <a:pt x="1325" y="617"/>
                  <a:pt x="1325" y="868"/>
                </a:cubicBezTo>
                <a:cubicBezTo>
                  <a:pt x="1325" y="1119"/>
                  <a:pt x="1119" y="1325"/>
                  <a:pt x="868" y="1325"/>
                </a:cubicBezTo>
                <a:cubicBezTo>
                  <a:pt x="617" y="1325"/>
                  <a:pt x="412" y="1119"/>
                  <a:pt x="412" y="868"/>
                </a:cubicBezTo>
                <a:cubicBezTo>
                  <a:pt x="412" y="617"/>
                  <a:pt x="617" y="412"/>
                  <a:pt x="868" y="412"/>
                </a:cubicBezTo>
                <a:close/>
                <a:moveTo>
                  <a:pt x="868" y="1"/>
                </a:moveTo>
                <a:cubicBezTo>
                  <a:pt x="389" y="1"/>
                  <a:pt x="1" y="389"/>
                  <a:pt x="1" y="868"/>
                </a:cubicBezTo>
                <a:cubicBezTo>
                  <a:pt x="1" y="1347"/>
                  <a:pt x="389" y="1735"/>
                  <a:pt x="868" y="1735"/>
                </a:cubicBezTo>
                <a:cubicBezTo>
                  <a:pt x="1347" y="1735"/>
                  <a:pt x="1735" y="1347"/>
                  <a:pt x="1735" y="868"/>
                </a:cubicBezTo>
                <a:cubicBezTo>
                  <a:pt x="1735" y="389"/>
                  <a:pt x="1347" y="1"/>
                  <a:pt x="8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65" name="Google Shape;1065;p13"/>
          <p:cNvSpPr/>
          <p:nvPr/>
        </p:nvSpPr>
        <p:spPr>
          <a:xfrm>
            <a:off x="8869274" y="6516124"/>
            <a:ext cx="246433" cy="297413"/>
          </a:xfrm>
          <a:custGeom>
            <a:avLst/>
            <a:gdLst/>
            <a:ahLst/>
            <a:cxnLst/>
            <a:rect l="l" t="t" r="r" b="b"/>
            <a:pathLst>
              <a:path w="4452" h="5373" extrusionOk="0">
                <a:moveTo>
                  <a:pt x="754" y="831"/>
                </a:moveTo>
                <a:lnTo>
                  <a:pt x="3949" y="2976"/>
                </a:lnTo>
                <a:lnTo>
                  <a:pt x="2717" y="4757"/>
                </a:lnTo>
                <a:lnTo>
                  <a:pt x="754" y="831"/>
                </a:lnTo>
                <a:close/>
                <a:moveTo>
                  <a:pt x="231" y="0"/>
                </a:moveTo>
                <a:cubicBezTo>
                  <a:pt x="181" y="0"/>
                  <a:pt x="130" y="17"/>
                  <a:pt x="92" y="55"/>
                </a:cubicBezTo>
                <a:cubicBezTo>
                  <a:pt x="23" y="123"/>
                  <a:pt x="1" y="214"/>
                  <a:pt x="46" y="306"/>
                </a:cubicBezTo>
                <a:lnTo>
                  <a:pt x="2489" y="5259"/>
                </a:lnTo>
                <a:cubicBezTo>
                  <a:pt x="2534" y="5327"/>
                  <a:pt x="2580" y="5373"/>
                  <a:pt x="2671" y="5373"/>
                </a:cubicBezTo>
                <a:cubicBezTo>
                  <a:pt x="2740" y="5373"/>
                  <a:pt x="2808" y="5350"/>
                  <a:pt x="2854" y="5282"/>
                </a:cubicBezTo>
                <a:lnTo>
                  <a:pt x="4406" y="3022"/>
                </a:lnTo>
                <a:cubicBezTo>
                  <a:pt x="4429" y="2976"/>
                  <a:pt x="4452" y="2931"/>
                  <a:pt x="4429" y="2862"/>
                </a:cubicBezTo>
                <a:cubicBezTo>
                  <a:pt x="4429" y="2817"/>
                  <a:pt x="4406" y="2771"/>
                  <a:pt x="4360" y="2748"/>
                </a:cubicBezTo>
                <a:lnTo>
                  <a:pt x="343" y="32"/>
                </a:lnTo>
                <a:cubicBezTo>
                  <a:pt x="312" y="11"/>
                  <a:pt x="272" y="0"/>
                  <a:pt x="23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66" name="Google Shape;1066;p13"/>
          <p:cNvSpPr/>
          <p:nvPr/>
        </p:nvSpPr>
        <p:spPr>
          <a:xfrm>
            <a:off x="256749" y="6379585"/>
            <a:ext cx="112427" cy="141532"/>
          </a:xfrm>
          <a:custGeom>
            <a:avLst/>
            <a:gdLst/>
            <a:ahLst/>
            <a:cxnLst/>
            <a:rect l="l" t="t" r="r" b="b"/>
            <a:pathLst>
              <a:path w="1491" h="1877" extrusionOk="0">
                <a:moveTo>
                  <a:pt x="915" y="0"/>
                </a:moveTo>
                <a:cubicBezTo>
                  <a:pt x="887" y="0"/>
                  <a:pt x="859" y="14"/>
                  <a:pt x="839" y="39"/>
                </a:cubicBezTo>
                <a:lnTo>
                  <a:pt x="36" y="1011"/>
                </a:lnTo>
                <a:cubicBezTo>
                  <a:pt x="10" y="1038"/>
                  <a:pt x="1" y="1064"/>
                  <a:pt x="10" y="1100"/>
                </a:cubicBezTo>
                <a:cubicBezTo>
                  <a:pt x="19" y="1127"/>
                  <a:pt x="36" y="1154"/>
                  <a:pt x="63" y="1172"/>
                </a:cubicBezTo>
                <a:lnTo>
                  <a:pt x="1330" y="1867"/>
                </a:lnTo>
                <a:cubicBezTo>
                  <a:pt x="1339" y="1876"/>
                  <a:pt x="1357" y="1876"/>
                  <a:pt x="1375" y="1876"/>
                </a:cubicBezTo>
                <a:cubicBezTo>
                  <a:pt x="1410" y="1876"/>
                  <a:pt x="1446" y="1858"/>
                  <a:pt x="1464" y="1823"/>
                </a:cubicBezTo>
                <a:cubicBezTo>
                  <a:pt x="1491" y="1778"/>
                  <a:pt x="1473" y="1716"/>
                  <a:pt x="1428" y="1680"/>
                </a:cubicBezTo>
                <a:lnTo>
                  <a:pt x="268" y="1047"/>
                </a:lnTo>
                <a:lnTo>
                  <a:pt x="1000" y="172"/>
                </a:lnTo>
                <a:cubicBezTo>
                  <a:pt x="1036" y="128"/>
                  <a:pt x="1027" y="65"/>
                  <a:pt x="982" y="30"/>
                </a:cubicBezTo>
                <a:cubicBezTo>
                  <a:pt x="962" y="10"/>
                  <a:pt x="938" y="0"/>
                  <a:pt x="91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67" name="Google Shape;1067;p13"/>
          <p:cNvSpPr/>
          <p:nvPr/>
        </p:nvSpPr>
        <p:spPr>
          <a:xfrm>
            <a:off x="2816825" y="6408742"/>
            <a:ext cx="246433" cy="297413"/>
          </a:xfrm>
          <a:custGeom>
            <a:avLst/>
            <a:gdLst/>
            <a:ahLst/>
            <a:cxnLst/>
            <a:rect l="l" t="t" r="r" b="b"/>
            <a:pathLst>
              <a:path w="4452" h="5373" extrusionOk="0">
                <a:moveTo>
                  <a:pt x="754" y="831"/>
                </a:moveTo>
                <a:lnTo>
                  <a:pt x="3949" y="2976"/>
                </a:lnTo>
                <a:lnTo>
                  <a:pt x="2717" y="4757"/>
                </a:lnTo>
                <a:lnTo>
                  <a:pt x="754" y="831"/>
                </a:lnTo>
                <a:close/>
                <a:moveTo>
                  <a:pt x="231" y="0"/>
                </a:moveTo>
                <a:cubicBezTo>
                  <a:pt x="181" y="0"/>
                  <a:pt x="130" y="17"/>
                  <a:pt x="92" y="55"/>
                </a:cubicBezTo>
                <a:cubicBezTo>
                  <a:pt x="23" y="123"/>
                  <a:pt x="1" y="214"/>
                  <a:pt x="46" y="306"/>
                </a:cubicBezTo>
                <a:lnTo>
                  <a:pt x="2489" y="5259"/>
                </a:lnTo>
                <a:cubicBezTo>
                  <a:pt x="2534" y="5327"/>
                  <a:pt x="2580" y="5373"/>
                  <a:pt x="2671" y="5373"/>
                </a:cubicBezTo>
                <a:cubicBezTo>
                  <a:pt x="2740" y="5373"/>
                  <a:pt x="2808" y="5350"/>
                  <a:pt x="2854" y="5282"/>
                </a:cubicBezTo>
                <a:lnTo>
                  <a:pt x="4406" y="3022"/>
                </a:lnTo>
                <a:cubicBezTo>
                  <a:pt x="4429" y="2976"/>
                  <a:pt x="4452" y="2931"/>
                  <a:pt x="4429" y="2862"/>
                </a:cubicBezTo>
                <a:cubicBezTo>
                  <a:pt x="4429" y="2817"/>
                  <a:pt x="4406" y="2771"/>
                  <a:pt x="4360" y="2748"/>
                </a:cubicBezTo>
                <a:lnTo>
                  <a:pt x="343" y="32"/>
                </a:lnTo>
                <a:cubicBezTo>
                  <a:pt x="312" y="11"/>
                  <a:pt x="272" y="0"/>
                  <a:pt x="23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68" name="Google Shape;1068;p13"/>
          <p:cNvSpPr/>
          <p:nvPr/>
        </p:nvSpPr>
        <p:spPr>
          <a:xfrm>
            <a:off x="6247540" y="6291520"/>
            <a:ext cx="306816" cy="317675"/>
          </a:xfrm>
          <a:custGeom>
            <a:avLst/>
            <a:gdLst/>
            <a:ahLst/>
            <a:cxnLst/>
            <a:rect l="l" t="t" r="r" b="b"/>
            <a:pathLst>
              <a:path w="4069" h="4213" extrusionOk="0">
                <a:moveTo>
                  <a:pt x="3946" y="0"/>
                </a:moveTo>
                <a:cubicBezTo>
                  <a:pt x="3939" y="0"/>
                  <a:pt x="3933" y="1"/>
                  <a:pt x="3926" y="2"/>
                </a:cubicBezTo>
                <a:lnTo>
                  <a:pt x="1678" y="662"/>
                </a:lnTo>
                <a:cubicBezTo>
                  <a:pt x="1633" y="680"/>
                  <a:pt x="1597" y="725"/>
                  <a:pt x="1606" y="778"/>
                </a:cubicBezTo>
                <a:lnTo>
                  <a:pt x="1918" y="3535"/>
                </a:lnTo>
                <a:lnTo>
                  <a:pt x="90" y="4007"/>
                </a:lnTo>
                <a:cubicBezTo>
                  <a:pt x="36" y="4025"/>
                  <a:pt x="0" y="4079"/>
                  <a:pt x="18" y="4132"/>
                </a:cubicBezTo>
                <a:cubicBezTo>
                  <a:pt x="27" y="4186"/>
                  <a:pt x="72" y="4213"/>
                  <a:pt x="116" y="4213"/>
                </a:cubicBezTo>
                <a:lnTo>
                  <a:pt x="143" y="4213"/>
                </a:lnTo>
                <a:lnTo>
                  <a:pt x="2061" y="3713"/>
                </a:lnTo>
                <a:cubicBezTo>
                  <a:pt x="2115" y="3704"/>
                  <a:pt x="2142" y="3660"/>
                  <a:pt x="2142" y="3606"/>
                </a:cubicBezTo>
                <a:lnTo>
                  <a:pt x="1820" y="841"/>
                </a:lnTo>
                <a:lnTo>
                  <a:pt x="3988" y="207"/>
                </a:lnTo>
                <a:cubicBezTo>
                  <a:pt x="4042" y="189"/>
                  <a:pt x="4068" y="136"/>
                  <a:pt x="4060" y="73"/>
                </a:cubicBezTo>
                <a:cubicBezTo>
                  <a:pt x="4044" y="27"/>
                  <a:pt x="3994" y="0"/>
                  <a:pt x="394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69" name="Google Shape;1069;p13"/>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70" name="Google Shape;1070;p13"/>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1071" name="Google Shape;1071;p13"/>
          <p:cNvSpPr txBox="1">
            <a:spLocks noGrp="1"/>
          </p:cNvSpPr>
          <p:nvPr>
            <p:ph type="subTitle" idx="1"/>
          </p:nvPr>
        </p:nvSpPr>
        <p:spPr>
          <a:xfrm>
            <a:off x="2656008" y="4184933"/>
            <a:ext cx="29816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072" name="Google Shape;1072;p13"/>
          <p:cNvSpPr txBox="1">
            <a:spLocks noGrp="1"/>
          </p:cNvSpPr>
          <p:nvPr>
            <p:ph type="subTitle" idx="2"/>
          </p:nvPr>
        </p:nvSpPr>
        <p:spPr>
          <a:xfrm>
            <a:off x="2656023" y="4709733"/>
            <a:ext cx="2981600" cy="840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073" name="Google Shape;1073;p13"/>
          <p:cNvSpPr txBox="1">
            <a:spLocks noGrp="1"/>
          </p:cNvSpPr>
          <p:nvPr>
            <p:ph type="title" idx="3" hasCustomPrompt="1"/>
          </p:nvPr>
        </p:nvSpPr>
        <p:spPr>
          <a:xfrm>
            <a:off x="1484000" y="4184933"/>
            <a:ext cx="1172000" cy="8400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1074" name="Google Shape;1074;p13"/>
          <p:cNvSpPr txBox="1">
            <a:spLocks noGrp="1"/>
          </p:cNvSpPr>
          <p:nvPr>
            <p:ph type="subTitle" idx="4"/>
          </p:nvPr>
        </p:nvSpPr>
        <p:spPr>
          <a:xfrm>
            <a:off x="7726375" y="4184933"/>
            <a:ext cx="29816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075" name="Google Shape;1075;p13"/>
          <p:cNvSpPr txBox="1">
            <a:spLocks noGrp="1"/>
          </p:cNvSpPr>
          <p:nvPr>
            <p:ph type="subTitle" idx="5"/>
          </p:nvPr>
        </p:nvSpPr>
        <p:spPr>
          <a:xfrm>
            <a:off x="7726389" y="4709733"/>
            <a:ext cx="2981600" cy="840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076" name="Google Shape;1076;p13"/>
          <p:cNvSpPr txBox="1">
            <a:spLocks noGrp="1"/>
          </p:cNvSpPr>
          <p:nvPr>
            <p:ph type="title" idx="6" hasCustomPrompt="1"/>
          </p:nvPr>
        </p:nvSpPr>
        <p:spPr>
          <a:xfrm>
            <a:off x="6554367" y="4184933"/>
            <a:ext cx="1172000" cy="8400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1077" name="Google Shape;1077;p13"/>
          <p:cNvSpPr txBox="1">
            <a:spLocks noGrp="1"/>
          </p:cNvSpPr>
          <p:nvPr>
            <p:ph type="subTitle" idx="7"/>
          </p:nvPr>
        </p:nvSpPr>
        <p:spPr>
          <a:xfrm>
            <a:off x="2656008" y="2195251"/>
            <a:ext cx="29816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078" name="Google Shape;1078;p13"/>
          <p:cNvSpPr txBox="1">
            <a:spLocks noGrp="1"/>
          </p:cNvSpPr>
          <p:nvPr>
            <p:ph type="subTitle" idx="8"/>
          </p:nvPr>
        </p:nvSpPr>
        <p:spPr>
          <a:xfrm>
            <a:off x="2656023" y="2720051"/>
            <a:ext cx="2981600" cy="840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079" name="Google Shape;1079;p13"/>
          <p:cNvSpPr txBox="1">
            <a:spLocks noGrp="1"/>
          </p:cNvSpPr>
          <p:nvPr>
            <p:ph type="title" idx="9" hasCustomPrompt="1"/>
          </p:nvPr>
        </p:nvSpPr>
        <p:spPr>
          <a:xfrm>
            <a:off x="1484000" y="2195259"/>
            <a:ext cx="1172000" cy="8400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1080" name="Google Shape;1080;p13"/>
          <p:cNvSpPr txBox="1">
            <a:spLocks noGrp="1"/>
          </p:cNvSpPr>
          <p:nvPr>
            <p:ph type="subTitle" idx="13"/>
          </p:nvPr>
        </p:nvSpPr>
        <p:spPr>
          <a:xfrm>
            <a:off x="7726375" y="2195251"/>
            <a:ext cx="29816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081" name="Google Shape;1081;p13"/>
          <p:cNvSpPr txBox="1">
            <a:spLocks noGrp="1"/>
          </p:cNvSpPr>
          <p:nvPr>
            <p:ph type="subTitle" idx="14"/>
          </p:nvPr>
        </p:nvSpPr>
        <p:spPr>
          <a:xfrm>
            <a:off x="7726389" y="2720051"/>
            <a:ext cx="2981600" cy="840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082" name="Google Shape;1082;p13"/>
          <p:cNvSpPr txBox="1">
            <a:spLocks noGrp="1"/>
          </p:cNvSpPr>
          <p:nvPr>
            <p:ph type="title" idx="15" hasCustomPrompt="1"/>
          </p:nvPr>
        </p:nvSpPr>
        <p:spPr>
          <a:xfrm>
            <a:off x="6554367" y="2195259"/>
            <a:ext cx="1172000" cy="8400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grpSp>
        <p:nvGrpSpPr>
          <p:cNvPr id="1083" name="Google Shape;1083;p13"/>
          <p:cNvGrpSpPr/>
          <p:nvPr/>
        </p:nvGrpSpPr>
        <p:grpSpPr>
          <a:xfrm>
            <a:off x="11440827" y="2398205"/>
            <a:ext cx="1465835" cy="1109555"/>
            <a:chOff x="6765501" y="4464231"/>
            <a:chExt cx="1007770" cy="762826"/>
          </a:xfrm>
        </p:grpSpPr>
        <p:sp>
          <p:nvSpPr>
            <p:cNvPr id="1084" name="Google Shape;1084;p13"/>
            <p:cNvSpPr/>
            <p:nvPr/>
          </p:nvSpPr>
          <p:spPr>
            <a:xfrm>
              <a:off x="6835796" y="4498341"/>
              <a:ext cx="825552" cy="727937"/>
            </a:xfrm>
            <a:custGeom>
              <a:avLst/>
              <a:gdLst/>
              <a:ahLst/>
              <a:cxnLst/>
              <a:rect l="l" t="t" r="r" b="b"/>
              <a:pathLst>
                <a:path w="15925" h="14042" extrusionOk="0">
                  <a:moveTo>
                    <a:pt x="7956" y="0"/>
                  </a:moveTo>
                  <a:cubicBezTo>
                    <a:pt x="7071" y="0"/>
                    <a:pt x="6170" y="168"/>
                    <a:pt x="5299" y="523"/>
                  </a:cubicBezTo>
                  <a:cubicBezTo>
                    <a:pt x="1713" y="1995"/>
                    <a:pt x="0" y="6089"/>
                    <a:pt x="1463" y="9676"/>
                  </a:cubicBezTo>
                  <a:cubicBezTo>
                    <a:pt x="2579" y="12395"/>
                    <a:pt x="5203" y="14042"/>
                    <a:pt x="7970" y="14042"/>
                  </a:cubicBezTo>
                  <a:cubicBezTo>
                    <a:pt x="8852" y="14042"/>
                    <a:pt x="9749" y="13874"/>
                    <a:pt x="10616" y="13521"/>
                  </a:cubicBezTo>
                  <a:cubicBezTo>
                    <a:pt x="14203" y="12049"/>
                    <a:pt x="15924" y="7954"/>
                    <a:pt x="14452" y="4368"/>
                  </a:cubicBezTo>
                  <a:cubicBezTo>
                    <a:pt x="13344" y="1644"/>
                    <a:pt x="10724" y="0"/>
                    <a:pt x="7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5" name="Google Shape;1085;p13"/>
            <p:cNvSpPr/>
            <p:nvPr/>
          </p:nvSpPr>
          <p:spPr>
            <a:xfrm>
              <a:off x="6884318" y="4498134"/>
              <a:ext cx="728456" cy="728922"/>
            </a:xfrm>
            <a:custGeom>
              <a:avLst/>
              <a:gdLst/>
              <a:ahLst/>
              <a:cxnLst/>
              <a:rect l="l" t="t" r="r" b="b"/>
              <a:pathLst>
                <a:path w="14052" h="14061" extrusionOk="0">
                  <a:moveTo>
                    <a:pt x="6629" y="0"/>
                  </a:moveTo>
                  <a:cubicBezTo>
                    <a:pt x="6540" y="9"/>
                    <a:pt x="6451" y="18"/>
                    <a:pt x="6353" y="36"/>
                  </a:cubicBezTo>
                  <a:cubicBezTo>
                    <a:pt x="6299" y="45"/>
                    <a:pt x="6290" y="54"/>
                    <a:pt x="6308" y="90"/>
                  </a:cubicBezTo>
                  <a:cubicBezTo>
                    <a:pt x="6326" y="152"/>
                    <a:pt x="6424" y="214"/>
                    <a:pt x="6478" y="214"/>
                  </a:cubicBezTo>
                  <a:cubicBezTo>
                    <a:pt x="6513" y="205"/>
                    <a:pt x="6549" y="205"/>
                    <a:pt x="6576" y="188"/>
                  </a:cubicBezTo>
                  <a:cubicBezTo>
                    <a:pt x="6638" y="161"/>
                    <a:pt x="6656" y="98"/>
                    <a:pt x="6683" y="36"/>
                  </a:cubicBezTo>
                  <a:cubicBezTo>
                    <a:pt x="6683" y="18"/>
                    <a:pt x="6656" y="0"/>
                    <a:pt x="6629" y="0"/>
                  </a:cubicBezTo>
                  <a:close/>
                  <a:moveTo>
                    <a:pt x="7539" y="9"/>
                  </a:moveTo>
                  <a:cubicBezTo>
                    <a:pt x="7521" y="9"/>
                    <a:pt x="7521" y="18"/>
                    <a:pt x="7513" y="45"/>
                  </a:cubicBezTo>
                  <a:cubicBezTo>
                    <a:pt x="7505" y="141"/>
                    <a:pt x="7595" y="237"/>
                    <a:pt x="7708" y="237"/>
                  </a:cubicBezTo>
                  <a:cubicBezTo>
                    <a:pt x="7731" y="237"/>
                    <a:pt x="7755" y="233"/>
                    <a:pt x="7780" y="223"/>
                  </a:cubicBezTo>
                  <a:cubicBezTo>
                    <a:pt x="7834" y="205"/>
                    <a:pt x="7887" y="143"/>
                    <a:pt x="7896" y="90"/>
                  </a:cubicBezTo>
                  <a:cubicBezTo>
                    <a:pt x="7896" y="63"/>
                    <a:pt x="7896" y="54"/>
                    <a:pt x="7869" y="45"/>
                  </a:cubicBezTo>
                  <a:cubicBezTo>
                    <a:pt x="7762" y="36"/>
                    <a:pt x="7646" y="27"/>
                    <a:pt x="7539" y="9"/>
                  </a:cubicBezTo>
                  <a:close/>
                  <a:moveTo>
                    <a:pt x="8806" y="223"/>
                  </a:moveTo>
                  <a:cubicBezTo>
                    <a:pt x="8806" y="223"/>
                    <a:pt x="8797" y="223"/>
                    <a:pt x="8797" y="232"/>
                  </a:cubicBezTo>
                  <a:cubicBezTo>
                    <a:pt x="8797" y="232"/>
                    <a:pt x="8797" y="241"/>
                    <a:pt x="8797" y="241"/>
                  </a:cubicBezTo>
                  <a:cubicBezTo>
                    <a:pt x="8842" y="259"/>
                    <a:pt x="8877" y="277"/>
                    <a:pt x="8922" y="295"/>
                  </a:cubicBezTo>
                  <a:cubicBezTo>
                    <a:pt x="8931" y="295"/>
                    <a:pt x="8949" y="295"/>
                    <a:pt x="8958" y="286"/>
                  </a:cubicBezTo>
                  <a:cubicBezTo>
                    <a:pt x="8967" y="286"/>
                    <a:pt x="8967" y="268"/>
                    <a:pt x="8967" y="268"/>
                  </a:cubicBezTo>
                  <a:cubicBezTo>
                    <a:pt x="8913" y="250"/>
                    <a:pt x="8860" y="241"/>
                    <a:pt x="8806" y="223"/>
                  </a:cubicBezTo>
                  <a:close/>
                  <a:moveTo>
                    <a:pt x="5809" y="102"/>
                  </a:moveTo>
                  <a:cubicBezTo>
                    <a:pt x="5798" y="102"/>
                    <a:pt x="5786" y="104"/>
                    <a:pt x="5773" y="107"/>
                  </a:cubicBezTo>
                  <a:cubicBezTo>
                    <a:pt x="5746" y="107"/>
                    <a:pt x="5728" y="116"/>
                    <a:pt x="5693" y="116"/>
                  </a:cubicBezTo>
                  <a:cubicBezTo>
                    <a:pt x="5603" y="125"/>
                    <a:pt x="5568" y="170"/>
                    <a:pt x="5568" y="250"/>
                  </a:cubicBezTo>
                  <a:cubicBezTo>
                    <a:pt x="5568" y="277"/>
                    <a:pt x="5577" y="304"/>
                    <a:pt x="5577" y="321"/>
                  </a:cubicBezTo>
                  <a:cubicBezTo>
                    <a:pt x="5603" y="348"/>
                    <a:pt x="5603" y="375"/>
                    <a:pt x="5630" y="402"/>
                  </a:cubicBezTo>
                  <a:cubicBezTo>
                    <a:pt x="5658" y="433"/>
                    <a:pt x="5693" y="445"/>
                    <a:pt x="5730" y="445"/>
                  </a:cubicBezTo>
                  <a:cubicBezTo>
                    <a:pt x="5788" y="445"/>
                    <a:pt x="5850" y="413"/>
                    <a:pt x="5889" y="375"/>
                  </a:cubicBezTo>
                  <a:cubicBezTo>
                    <a:pt x="5960" y="313"/>
                    <a:pt x="5925" y="188"/>
                    <a:pt x="5862" y="125"/>
                  </a:cubicBezTo>
                  <a:cubicBezTo>
                    <a:pt x="5845" y="108"/>
                    <a:pt x="5828" y="102"/>
                    <a:pt x="5809" y="102"/>
                  </a:cubicBezTo>
                  <a:close/>
                  <a:moveTo>
                    <a:pt x="6959" y="96"/>
                  </a:moveTo>
                  <a:cubicBezTo>
                    <a:pt x="6937" y="96"/>
                    <a:pt x="6916" y="100"/>
                    <a:pt x="6897" y="107"/>
                  </a:cubicBezTo>
                  <a:cubicBezTo>
                    <a:pt x="6817" y="143"/>
                    <a:pt x="6754" y="268"/>
                    <a:pt x="6790" y="357"/>
                  </a:cubicBezTo>
                  <a:cubicBezTo>
                    <a:pt x="6811" y="422"/>
                    <a:pt x="6907" y="474"/>
                    <a:pt x="6986" y="474"/>
                  </a:cubicBezTo>
                  <a:cubicBezTo>
                    <a:pt x="7005" y="474"/>
                    <a:pt x="7024" y="471"/>
                    <a:pt x="7040" y="464"/>
                  </a:cubicBezTo>
                  <a:cubicBezTo>
                    <a:pt x="7129" y="429"/>
                    <a:pt x="7182" y="304"/>
                    <a:pt x="7147" y="214"/>
                  </a:cubicBezTo>
                  <a:cubicBezTo>
                    <a:pt x="7126" y="144"/>
                    <a:pt x="7038" y="96"/>
                    <a:pt x="6959" y="96"/>
                  </a:cubicBezTo>
                  <a:close/>
                  <a:moveTo>
                    <a:pt x="8203" y="108"/>
                  </a:moveTo>
                  <a:cubicBezTo>
                    <a:pt x="8177" y="108"/>
                    <a:pt x="8149" y="114"/>
                    <a:pt x="8119" y="125"/>
                  </a:cubicBezTo>
                  <a:cubicBezTo>
                    <a:pt x="8012" y="170"/>
                    <a:pt x="7967" y="268"/>
                    <a:pt x="8012" y="375"/>
                  </a:cubicBezTo>
                  <a:cubicBezTo>
                    <a:pt x="8045" y="461"/>
                    <a:pt x="8103" y="508"/>
                    <a:pt x="8178" y="508"/>
                  </a:cubicBezTo>
                  <a:cubicBezTo>
                    <a:pt x="8204" y="508"/>
                    <a:pt x="8232" y="502"/>
                    <a:pt x="8262" y="491"/>
                  </a:cubicBezTo>
                  <a:cubicBezTo>
                    <a:pt x="8378" y="446"/>
                    <a:pt x="8414" y="348"/>
                    <a:pt x="8369" y="241"/>
                  </a:cubicBezTo>
                  <a:cubicBezTo>
                    <a:pt x="8336" y="155"/>
                    <a:pt x="8278" y="108"/>
                    <a:pt x="8203" y="108"/>
                  </a:cubicBezTo>
                  <a:close/>
                  <a:moveTo>
                    <a:pt x="9233" y="355"/>
                  </a:moveTo>
                  <a:cubicBezTo>
                    <a:pt x="9219" y="355"/>
                    <a:pt x="9208" y="369"/>
                    <a:pt x="9208" y="384"/>
                  </a:cubicBezTo>
                  <a:cubicBezTo>
                    <a:pt x="9208" y="420"/>
                    <a:pt x="9234" y="437"/>
                    <a:pt x="9261" y="464"/>
                  </a:cubicBezTo>
                  <a:cubicBezTo>
                    <a:pt x="9270" y="473"/>
                    <a:pt x="9332" y="527"/>
                    <a:pt x="9341" y="527"/>
                  </a:cubicBezTo>
                  <a:cubicBezTo>
                    <a:pt x="9372" y="532"/>
                    <a:pt x="9400" y="537"/>
                    <a:pt x="9427" y="537"/>
                  </a:cubicBezTo>
                  <a:cubicBezTo>
                    <a:pt x="9446" y="537"/>
                    <a:pt x="9465" y="534"/>
                    <a:pt x="9484" y="527"/>
                  </a:cubicBezTo>
                  <a:cubicBezTo>
                    <a:pt x="9502" y="527"/>
                    <a:pt x="9502" y="527"/>
                    <a:pt x="9511" y="518"/>
                  </a:cubicBezTo>
                  <a:cubicBezTo>
                    <a:pt x="9520" y="518"/>
                    <a:pt x="9520" y="509"/>
                    <a:pt x="9529" y="500"/>
                  </a:cubicBezTo>
                  <a:cubicBezTo>
                    <a:pt x="9555" y="473"/>
                    <a:pt x="9555" y="473"/>
                    <a:pt x="9520" y="455"/>
                  </a:cubicBezTo>
                  <a:cubicBezTo>
                    <a:pt x="9431" y="420"/>
                    <a:pt x="9332" y="393"/>
                    <a:pt x="9243" y="357"/>
                  </a:cubicBezTo>
                  <a:cubicBezTo>
                    <a:pt x="9240" y="356"/>
                    <a:pt x="9237" y="355"/>
                    <a:pt x="9233" y="355"/>
                  </a:cubicBezTo>
                  <a:close/>
                  <a:moveTo>
                    <a:pt x="4999" y="309"/>
                  </a:moveTo>
                  <a:cubicBezTo>
                    <a:pt x="4977" y="309"/>
                    <a:pt x="4955" y="313"/>
                    <a:pt x="4934" y="321"/>
                  </a:cubicBezTo>
                  <a:cubicBezTo>
                    <a:pt x="4845" y="357"/>
                    <a:pt x="4809" y="464"/>
                    <a:pt x="4845" y="553"/>
                  </a:cubicBezTo>
                  <a:cubicBezTo>
                    <a:pt x="4872" y="615"/>
                    <a:pt x="4936" y="655"/>
                    <a:pt x="5004" y="655"/>
                  </a:cubicBezTo>
                  <a:cubicBezTo>
                    <a:pt x="5025" y="655"/>
                    <a:pt x="5047" y="651"/>
                    <a:pt x="5068" y="643"/>
                  </a:cubicBezTo>
                  <a:cubicBezTo>
                    <a:pt x="5148" y="607"/>
                    <a:pt x="5202" y="509"/>
                    <a:pt x="5166" y="420"/>
                  </a:cubicBezTo>
                  <a:cubicBezTo>
                    <a:pt x="5139" y="351"/>
                    <a:pt x="5070" y="309"/>
                    <a:pt x="4999" y="309"/>
                  </a:cubicBezTo>
                  <a:close/>
                  <a:moveTo>
                    <a:pt x="6253" y="342"/>
                  </a:moveTo>
                  <a:cubicBezTo>
                    <a:pt x="6230" y="342"/>
                    <a:pt x="6203" y="348"/>
                    <a:pt x="6174" y="357"/>
                  </a:cubicBezTo>
                  <a:cubicBezTo>
                    <a:pt x="6058" y="411"/>
                    <a:pt x="6023" y="473"/>
                    <a:pt x="6067" y="589"/>
                  </a:cubicBezTo>
                  <a:cubicBezTo>
                    <a:pt x="6099" y="666"/>
                    <a:pt x="6145" y="706"/>
                    <a:pt x="6211" y="706"/>
                  </a:cubicBezTo>
                  <a:cubicBezTo>
                    <a:pt x="6237" y="706"/>
                    <a:pt x="6267" y="700"/>
                    <a:pt x="6299" y="687"/>
                  </a:cubicBezTo>
                  <a:cubicBezTo>
                    <a:pt x="6406" y="643"/>
                    <a:pt x="6433" y="571"/>
                    <a:pt x="6397" y="464"/>
                  </a:cubicBezTo>
                  <a:cubicBezTo>
                    <a:pt x="6365" y="380"/>
                    <a:pt x="6318" y="342"/>
                    <a:pt x="6253" y="342"/>
                  </a:cubicBezTo>
                  <a:close/>
                  <a:moveTo>
                    <a:pt x="7459" y="354"/>
                  </a:moveTo>
                  <a:cubicBezTo>
                    <a:pt x="7436" y="354"/>
                    <a:pt x="7412" y="358"/>
                    <a:pt x="7388" y="366"/>
                  </a:cubicBezTo>
                  <a:cubicBezTo>
                    <a:pt x="7281" y="402"/>
                    <a:pt x="7236" y="518"/>
                    <a:pt x="7272" y="616"/>
                  </a:cubicBezTo>
                  <a:cubicBezTo>
                    <a:pt x="7305" y="695"/>
                    <a:pt x="7377" y="740"/>
                    <a:pt x="7448" y="740"/>
                  </a:cubicBezTo>
                  <a:cubicBezTo>
                    <a:pt x="7473" y="740"/>
                    <a:pt x="7498" y="735"/>
                    <a:pt x="7521" y="723"/>
                  </a:cubicBezTo>
                  <a:cubicBezTo>
                    <a:pt x="7620" y="687"/>
                    <a:pt x="7673" y="580"/>
                    <a:pt x="7637" y="482"/>
                  </a:cubicBezTo>
                  <a:cubicBezTo>
                    <a:pt x="7603" y="399"/>
                    <a:pt x="7537" y="354"/>
                    <a:pt x="7459" y="354"/>
                  </a:cubicBezTo>
                  <a:close/>
                  <a:moveTo>
                    <a:pt x="8684" y="371"/>
                  </a:moveTo>
                  <a:cubicBezTo>
                    <a:pt x="8657" y="371"/>
                    <a:pt x="8630" y="378"/>
                    <a:pt x="8601" y="393"/>
                  </a:cubicBezTo>
                  <a:cubicBezTo>
                    <a:pt x="8494" y="437"/>
                    <a:pt x="8449" y="536"/>
                    <a:pt x="8494" y="643"/>
                  </a:cubicBezTo>
                  <a:cubicBezTo>
                    <a:pt x="8526" y="726"/>
                    <a:pt x="8586" y="768"/>
                    <a:pt x="8661" y="768"/>
                  </a:cubicBezTo>
                  <a:cubicBezTo>
                    <a:pt x="8689" y="768"/>
                    <a:pt x="8720" y="762"/>
                    <a:pt x="8753" y="750"/>
                  </a:cubicBezTo>
                  <a:cubicBezTo>
                    <a:pt x="8860" y="705"/>
                    <a:pt x="8895" y="607"/>
                    <a:pt x="8851" y="491"/>
                  </a:cubicBezTo>
                  <a:cubicBezTo>
                    <a:pt x="8833" y="437"/>
                    <a:pt x="8797" y="411"/>
                    <a:pt x="8753" y="384"/>
                  </a:cubicBezTo>
                  <a:cubicBezTo>
                    <a:pt x="8728" y="376"/>
                    <a:pt x="8706" y="371"/>
                    <a:pt x="8684" y="371"/>
                  </a:cubicBezTo>
                  <a:close/>
                  <a:moveTo>
                    <a:pt x="9709" y="525"/>
                  </a:moveTo>
                  <a:cubicBezTo>
                    <a:pt x="9706" y="525"/>
                    <a:pt x="9702" y="526"/>
                    <a:pt x="9698" y="527"/>
                  </a:cubicBezTo>
                  <a:cubicBezTo>
                    <a:pt x="9698" y="562"/>
                    <a:pt x="9698" y="598"/>
                    <a:pt x="9698" y="634"/>
                  </a:cubicBezTo>
                  <a:cubicBezTo>
                    <a:pt x="9698" y="643"/>
                    <a:pt x="9698" y="660"/>
                    <a:pt x="9698" y="678"/>
                  </a:cubicBezTo>
                  <a:cubicBezTo>
                    <a:pt x="9725" y="705"/>
                    <a:pt x="9752" y="750"/>
                    <a:pt x="9796" y="776"/>
                  </a:cubicBezTo>
                  <a:cubicBezTo>
                    <a:pt x="9813" y="793"/>
                    <a:pt x="9837" y="800"/>
                    <a:pt x="9862" y="800"/>
                  </a:cubicBezTo>
                  <a:cubicBezTo>
                    <a:pt x="9876" y="800"/>
                    <a:pt x="9890" y="798"/>
                    <a:pt x="9903" y="794"/>
                  </a:cubicBezTo>
                  <a:cubicBezTo>
                    <a:pt x="9993" y="785"/>
                    <a:pt x="9993" y="785"/>
                    <a:pt x="10064" y="723"/>
                  </a:cubicBezTo>
                  <a:cubicBezTo>
                    <a:pt x="10073" y="705"/>
                    <a:pt x="10100" y="696"/>
                    <a:pt x="10055" y="678"/>
                  </a:cubicBezTo>
                  <a:cubicBezTo>
                    <a:pt x="9966" y="643"/>
                    <a:pt x="9877" y="607"/>
                    <a:pt x="9796" y="571"/>
                  </a:cubicBezTo>
                  <a:cubicBezTo>
                    <a:pt x="9764" y="555"/>
                    <a:pt x="9740" y="525"/>
                    <a:pt x="9709" y="525"/>
                  </a:cubicBezTo>
                  <a:close/>
                  <a:moveTo>
                    <a:pt x="4292" y="560"/>
                  </a:moveTo>
                  <a:cubicBezTo>
                    <a:pt x="4276" y="560"/>
                    <a:pt x="4261" y="562"/>
                    <a:pt x="4247" y="562"/>
                  </a:cubicBezTo>
                  <a:cubicBezTo>
                    <a:pt x="4212" y="580"/>
                    <a:pt x="4194" y="607"/>
                    <a:pt x="4167" y="616"/>
                  </a:cubicBezTo>
                  <a:cubicBezTo>
                    <a:pt x="4105" y="643"/>
                    <a:pt x="4096" y="660"/>
                    <a:pt x="4096" y="723"/>
                  </a:cubicBezTo>
                  <a:cubicBezTo>
                    <a:pt x="4096" y="776"/>
                    <a:pt x="4114" y="803"/>
                    <a:pt x="4167" y="857"/>
                  </a:cubicBezTo>
                  <a:cubicBezTo>
                    <a:pt x="4189" y="879"/>
                    <a:pt x="4212" y="883"/>
                    <a:pt x="4233" y="883"/>
                  </a:cubicBezTo>
                  <a:cubicBezTo>
                    <a:pt x="4247" y="883"/>
                    <a:pt x="4261" y="882"/>
                    <a:pt x="4273" y="882"/>
                  </a:cubicBezTo>
                  <a:cubicBezTo>
                    <a:pt x="4280" y="882"/>
                    <a:pt x="4286" y="882"/>
                    <a:pt x="4292" y="883"/>
                  </a:cubicBezTo>
                  <a:cubicBezTo>
                    <a:pt x="4297" y="884"/>
                    <a:pt x="4301" y="885"/>
                    <a:pt x="4305" y="885"/>
                  </a:cubicBezTo>
                  <a:cubicBezTo>
                    <a:pt x="4339" y="885"/>
                    <a:pt x="4347" y="856"/>
                    <a:pt x="4363" y="848"/>
                  </a:cubicBezTo>
                  <a:cubicBezTo>
                    <a:pt x="4390" y="830"/>
                    <a:pt x="4417" y="803"/>
                    <a:pt x="4426" y="776"/>
                  </a:cubicBezTo>
                  <a:cubicBezTo>
                    <a:pt x="4435" y="741"/>
                    <a:pt x="4435" y="696"/>
                    <a:pt x="4417" y="660"/>
                  </a:cubicBezTo>
                  <a:cubicBezTo>
                    <a:pt x="4408" y="625"/>
                    <a:pt x="4372" y="589"/>
                    <a:pt x="4337" y="571"/>
                  </a:cubicBezTo>
                  <a:cubicBezTo>
                    <a:pt x="4323" y="562"/>
                    <a:pt x="4308" y="560"/>
                    <a:pt x="4292" y="560"/>
                  </a:cubicBezTo>
                  <a:close/>
                  <a:moveTo>
                    <a:pt x="5477" y="570"/>
                  </a:moveTo>
                  <a:cubicBezTo>
                    <a:pt x="5459" y="570"/>
                    <a:pt x="5441" y="573"/>
                    <a:pt x="5425" y="580"/>
                  </a:cubicBezTo>
                  <a:cubicBezTo>
                    <a:pt x="5336" y="616"/>
                    <a:pt x="5291" y="723"/>
                    <a:pt x="5318" y="803"/>
                  </a:cubicBezTo>
                  <a:cubicBezTo>
                    <a:pt x="5347" y="875"/>
                    <a:pt x="5422" y="918"/>
                    <a:pt x="5496" y="918"/>
                  </a:cubicBezTo>
                  <a:cubicBezTo>
                    <a:pt x="5514" y="918"/>
                    <a:pt x="5533" y="915"/>
                    <a:pt x="5550" y="910"/>
                  </a:cubicBezTo>
                  <a:cubicBezTo>
                    <a:pt x="5621" y="892"/>
                    <a:pt x="5675" y="759"/>
                    <a:pt x="5657" y="687"/>
                  </a:cubicBezTo>
                  <a:cubicBezTo>
                    <a:pt x="5635" y="623"/>
                    <a:pt x="5551" y="570"/>
                    <a:pt x="5477" y="570"/>
                  </a:cubicBezTo>
                  <a:close/>
                  <a:moveTo>
                    <a:pt x="6728" y="588"/>
                  </a:moveTo>
                  <a:cubicBezTo>
                    <a:pt x="6707" y="588"/>
                    <a:pt x="6686" y="591"/>
                    <a:pt x="6664" y="591"/>
                  </a:cubicBezTo>
                  <a:cubicBezTo>
                    <a:pt x="6655" y="591"/>
                    <a:pt x="6647" y="591"/>
                    <a:pt x="6638" y="589"/>
                  </a:cubicBezTo>
                  <a:cubicBezTo>
                    <a:pt x="6611" y="616"/>
                    <a:pt x="6576" y="643"/>
                    <a:pt x="6549" y="678"/>
                  </a:cubicBezTo>
                  <a:cubicBezTo>
                    <a:pt x="6513" y="723"/>
                    <a:pt x="6531" y="785"/>
                    <a:pt x="6531" y="839"/>
                  </a:cubicBezTo>
                  <a:cubicBezTo>
                    <a:pt x="6558" y="875"/>
                    <a:pt x="6585" y="901"/>
                    <a:pt x="6620" y="928"/>
                  </a:cubicBezTo>
                  <a:cubicBezTo>
                    <a:pt x="6643" y="946"/>
                    <a:pt x="6669" y="948"/>
                    <a:pt x="6696" y="948"/>
                  </a:cubicBezTo>
                  <a:cubicBezTo>
                    <a:pt x="6705" y="948"/>
                    <a:pt x="6714" y="948"/>
                    <a:pt x="6723" y="948"/>
                  </a:cubicBezTo>
                  <a:cubicBezTo>
                    <a:pt x="6740" y="948"/>
                    <a:pt x="6757" y="949"/>
                    <a:pt x="6772" y="955"/>
                  </a:cubicBezTo>
                  <a:cubicBezTo>
                    <a:pt x="6808" y="919"/>
                    <a:pt x="6843" y="892"/>
                    <a:pt x="6870" y="857"/>
                  </a:cubicBezTo>
                  <a:cubicBezTo>
                    <a:pt x="6906" y="812"/>
                    <a:pt x="6897" y="750"/>
                    <a:pt x="6879" y="696"/>
                  </a:cubicBezTo>
                  <a:cubicBezTo>
                    <a:pt x="6879" y="660"/>
                    <a:pt x="6826" y="634"/>
                    <a:pt x="6790" y="607"/>
                  </a:cubicBezTo>
                  <a:cubicBezTo>
                    <a:pt x="6771" y="591"/>
                    <a:pt x="6750" y="588"/>
                    <a:pt x="6728" y="588"/>
                  </a:cubicBezTo>
                  <a:close/>
                  <a:moveTo>
                    <a:pt x="7932" y="595"/>
                  </a:moveTo>
                  <a:cubicBezTo>
                    <a:pt x="7909" y="595"/>
                    <a:pt x="7885" y="599"/>
                    <a:pt x="7860" y="607"/>
                  </a:cubicBezTo>
                  <a:cubicBezTo>
                    <a:pt x="7753" y="652"/>
                    <a:pt x="7709" y="768"/>
                    <a:pt x="7753" y="866"/>
                  </a:cubicBezTo>
                  <a:cubicBezTo>
                    <a:pt x="7781" y="941"/>
                    <a:pt x="7856" y="985"/>
                    <a:pt x="7933" y="985"/>
                  </a:cubicBezTo>
                  <a:cubicBezTo>
                    <a:pt x="7957" y="985"/>
                    <a:pt x="7980" y="981"/>
                    <a:pt x="8003" y="973"/>
                  </a:cubicBezTo>
                  <a:cubicBezTo>
                    <a:pt x="8092" y="928"/>
                    <a:pt x="8155" y="821"/>
                    <a:pt x="8110" y="714"/>
                  </a:cubicBezTo>
                  <a:cubicBezTo>
                    <a:pt x="8069" y="639"/>
                    <a:pt x="8007" y="595"/>
                    <a:pt x="7932" y="595"/>
                  </a:cubicBezTo>
                  <a:close/>
                  <a:moveTo>
                    <a:pt x="9156" y="629"/>
                  </a:moveTo>
                  <a:cubicBezTo>
                    <a:pt x="9136" y="629"/>
                    <a:pt x="9115" y="633"/>
                    <a:pt x="9092" y="643"/>
                  </a:cubicBezTo>
                  <a:cubicBezTo>
                    <a:pt x="9029" y="678"/>
                    <a:pt x="8984" y="714"/>
                    <a:pt x="8967" y="776"/>
                  </a:cubicBezTo>
                  <a:cubicBezTo>
                    <a:pt x="8958" y="812"/>
                    <a:pt x="8949" y="839"/>
                    <a:pt x="8967" y="866"/>
                  </a:cubicBezTo>
                  <a:cubicBezTo>
                    <a:pt x="8976" y="883"/>
                    <a:pt x="8976" y="892"/>
                    <a:pt x="8984" y="910"/>
                  </a:cubicBezTo>
                  <a:cubicBezTo>
                    <a:pt x="8984" y="973"/>
                    <a:pt x="9038" y="999"/>
                    <a:pt x="9092" y="1017"/>
                  </a:cubicBezTo>
                  <a:cubicBezTo>
                    <a:pt x="9116" y="1027"/>
                    <a:pt x="9138" y="1034"/>
                    <a:pt x="9158" y="1034"/>
                  </a:cubicBezTo>
                  <a:cubicBezTo>
                    <a:pt x="9175" y="1034"/>
                    <a:pt x="9191" y="1029"/>
                    <a:pt x="9208" y="1017"/>
                  </a:cubicBezTo>
                  <a:cubicBezTo>
                    <a:pt x="9234" y="1008"/>
                    <a:pt x="9261" y="999"/>
                    <a:pt x="9288" y="991"/>
                  </a:cubicBezTo>
                  <a:cubicBezTo>
                    <a:pt x="9297" y="982"/>
                    <a:pt x="9315" y="973"/>
                    <a:pt x="9315" y="964"/>
                  </a:cubicBezTo>
                  <a:cubicBezTo>
                    <a:pt x="9341" y="901"/>
                    <a:pt x="9395" y="830"/>
                    <a:pt x="9332" y="750"/>
                  </a:cubicBezTo>
                  <a:cubicBezTo>
                    <a:pt x="9323" y="741"/>
                    <a:pt x="9323" y="714"/>
                    <a:pt x="9315" y="705"/>
                  </a:cubicBezTo>
                  <a:cubicBezTo>
                    <a:pt x="9306" y="696"/>
                    <a:pt x="9306" y="678"/>
                    <a:pt x="9297" y="678"/>
                  </a:cubicBezTo>
                  <a:cubicBezTo>
                    <a:pt x="9251" y="659"/>
                    <a:pt x="9210" y="629"/>
                    <a:pt x="9156" y="629"/>
                  </a:cubicBezTo>
                  <a:close/>
                  <a:moveTo>
                    <a:pt x="10212" y="766"/>
                  </a:moveTo>
                  <a:cubicBezTo>
                    <a:pt x="10207" y="766"/>
                    <a:pt x="10203" y="766"/>
                    <a:pt x="10198" y="768"/>
                  </a:cubicBezTo>
                  <a:cubicBezTo>
                    <a:pt x="10153" y="785"/>
                    <a:pt x="10180" y="839"/>
                    <a:pt x="10171" y="883"/>
                  </a:cubicBezTo>
                  <a:cubicBezTo>
                    <a:pt x="10171" y="883"/>
                    <a:pt x="10171" y="892"/>
                    <a:pt x="10171" y="901"/>
                  </a:cubicBezTo>
                  <a:cubicBezTo>
                    <a:pt x="10192" y="985"/>
                    <a:pt x="10273" y="1064"/>
                    <a:pt x="10385" y="1064"/>
                  </a:cubicBezTo>
                  <a:cubicBezTo>
                    <a:pt x="10415" y="1064"/>
                    <a:pt x="10448" y="1058"/>
                    <a:pt x="10483" y="1044"/>
                  </a:cubicBezTo>
                  <a:cubicBezTo>
                    <a:pt x="10501" y="1026"/>
                    <a:pt x="10528" y="999"/>
                    <a:pt x="10564" y="973"/>
                  </a:cubicBezTo>
                  <a:cubicBezTo>
                    <a:pt x="10564" y="964"/>
                    <a:pt x="10564" y="955"/>
                    <a:pt x="10555" y="955"/>
                  </a:cubicBezTo>
                  <a:cubicBezTo>
                    <a:pt x="10537" y="937"/>
                    <a:pt x="10519" y="919"/>
                    <a:pt x="10492" y="910"/>
                  </a:cubicBezTo>
                  <a:cubicBezTo>
                    <a:pt x="10430" y="875"/>
                    <a:pt x="10358" y="857"/>
                    <a:pt x="10305" y="812"/>
                  </a:cubicBezTo>
                  <a:cubicBezTo>
                    <a:pt x="10274" y="789"/>
                    <a:pt x="10243" y="766"/>
                    <a:pt x="10212" y="766"/>
                  </a:cubicBezTo>
                  <a:close/>
                  <a:moveTo>
                    <a:pt x="3632" y="875"/>
                  </a:moveTo>
                  <a:cubicBezTo>
                    <a:pt x="3623" y="875"/>
                    <a:pt x="3614" y="883"/>
                    <a:pt x="3596" y="892"/>
                  </a:cubicBezTo>
                  <a:cubicBezTo>
                    <a:pt x="3534" y="910"/>
                    <a:pt x="3489" y="973"/>
                    <a:pt x="3427" y="982"/>
                  </a:cubicBezTo>
                  <a:cubicBezTo>
                    <a:pt x="3418" y="982"/>
                    <a:pt x="3400" y="999"/>
                    <a:pt x="3400" y="1017"/>
                  </a:cubicBezTo>
                  <a:cubicBezTo>
                    <a:pt x="3391" y="1026"/>
                    <a:pt x="3391" y="1044"/>
                    <a:pt x="3391" y="1044"/>
                  </a:cubicBezTo>
                  <a:cubicBezTo>
                    <a:pt x="3422" y="1080"/>
                    <a:pt x="3472" y="1099"/>
                    <a:pt x="3520" y="1099"/>
                  </a:cubicBezTo>
                  <a:cubicBezTo>
                    <a:pt x="3554" y="1099"/>
                    <a:pt x="3588" y="1089"/>
                    <a:pt x="3614" y="1071"/>
                  </a:cubicBezTo>
                  <a:cubicBezTo>
                    <a:pt x="3668" y="1035"/>
                    <a:pt x="3694" y="946"/>
                    <a:pt x="3659" y="892"/>
                  </a:cubicBezTo>
                  <a:cubicBezTo>
                    <a:pt x="3659" y="883"/>
                    <a:pt x="3641" y="875"/>
                    <a:pt x="3632" y="875"/>
                  </a:cubicBezTo>
                  <a:close/>
                  <a:moveTo>
                    <a:pt x="4746" y="812"/>
                  </a:moveTo>
                  <a:cubicBezTo>
                    <a:pt x="4721" y="812"/>
                    <a:pt x="4697" y="818"/>
                    <a:pt x="4676" y="830"/>
                  </a:cubicBezTo>
                  <a:cubicBezTo>
                    <a:pt x="4595" y="866"/>
                    <a:pt x="4551" y="973"/>
                    <a:pt x="4586" y="1053"/>
                  </a:cubicBezTo>
                  <a:cubicBezTo>
                    <a:pt x="4604" y="1089"/>
                    <a:pt x="4640" y="1124"/>
                    <a:pt x="4685" y="1142"/>
                  </a:cubicBezTo>
                  <a:cubicBezTo>
                    <a:pt x="4704" y="1154"/>
                    <a:pt x="4723" y="1157"/>
                    <a:pt x="4742" y="1157"/>
                  </a:cubicBezTo>
                  <a:cubicBezTo>
                    <a:pt x="4767" y="1157"/>
                    <a:pt x="4793" y="1151"/>
                    <a:pt x="4818" y="1151"/>
                  </a:cubicBezTo>
                  <a:cubicBezTo>
                    <a:pt x="4854" y="1115"/>
                    <a:pt x="4899" y="1089"/>
                    <a:pt x="4908" y="1044"/>
                  </a:cubicBezTo>
                  <a:cubicBezTo>
                    <a:pt x="4925" y="999"/>
                    <a:pt x="4916" y="955"/>
                    <a:pt x="4908" y="919"/>
                  </a:cubicBezTo>
                  <a:cubicBezTo>
                    <a:pt x="4881" y="854"/>
                    <a:pt x="4812" y="812"/>
                    <a:pt x="4746" y="812"/>
                  </a:cubicBezTo>
                  <a:close/>
                  <a:moveTo>
                    <a:pt x="5977" y="826"/>
                  </a:moveTo>
                  <a:cubicBezTo>
                    <a:pt x="5950" y="826"/>
                    <a:pt x="5922" y="833"/>
                    <a:pt x="5898" y="848"/>
                  </a:cubicBezTo>
                  <a:cubicBezTo>
                    <a:pt x="5844" y="866"/>
                    <a:pt x="5818" y="901"/>
                    <a:pt x="5800" y="946"/>
                  </a:cubicBezTo>
                  <a:cubicBezTo>
                    <a:pt x="5782" y="982"/>
                    <a:pt x="5791" y="1026"/>
                    <a:pt x="5809" y="1080"/>
                  </a:cubicBezTo>
                  <a:cubicBezTo>
                    <a:pt x="5826" y="1124"/>
                    <a:pt x="5862" y="1160"/>
                    <a:pt x="5898" y="1169"/>
                  </a:cubicBezTo>
                  <a:cubicBezTo>
                    <a:pt x="5922" y="1178"/>
                    <a:pt x="5948" y="1188"/>
                    <a:pt x="5974" y="1188"/>
                  </a:cubicBezTo>
                  <a:cubicBezTo>
                    <a:pt x="5997" y="1188"/>
                    <a:pt x="6020" y="1181"/>
                    <a:pt x="6041" y="1160"/>
                  </a:cubicBezTo>
                  <a:cubicBezTo>
                    <a:pt x="6045" y="1161"/>
                    <a:pt x="6050" y="1161"/>
                    <a:pt x="6054" y="1161"/>
                  </a:cubicBezTo>
                  <a:cubicBezTo>
                    <a:pt x="6106" y="1161"/>
                    <a:pt x="6122" y="1113"/>
                    <a:pt x="6139" y="1080"/>
                  </a:cubicBezTo>
                  <a:cubicBezTo>
                    <a:pt x="6157" y="1035"/>
                    <a:pt x="6148" y="982"/>
                    <a:pt x="6130" y="937"/>
                  </a:cubicBezTo>
                  <a:cubicBezTo>
                    <a:pt x="6112" y="883"/>
                    <a:pt x="6076" y="857"/>
                    <a:pt x="6041" y="839"/>
                  </a:cubicBezTo>
                  <a:cubicBezTo>
                    <a:pt x="6020" y="831"/>
                    <a:pt x="5999" y="826"/>
                    <a:pt x="5977" y="826"/>
                  </a:cubicBezTo>
                  <a:close/>
                  <a:moveTo>
                    <a:pt x="7170" y="841"/>
                  </a:moveTo>
                  <a:cubicBezTo>
                    <a:pt x="7153" y="841"/>
                    <a:pt x="7136" y="843"/>
                    <a:pt x="7120" y="848"/>
                  </a:cubicBezTo>
                  <a:cubicBezTo>
                    <a:pt x="7040" y="883"/>
                    <a:pt x="6977" y="1017"/>
                    <a:pt x="7013" y="1107"/>
                  </a:cubicBezTo>
                  <a:cubicBezTo>
                    <a:pt x="7035" y="1173"/>
                    <a:pt x="7129" y="1221"/>
                    <a:pt x="7212" y="1221"/>
                  </a:cubicBezTo>
                  <a:cubicBezTo>
                    <a:pt x="7230" y="1221"/>
                    <a:pt x="7247" y="1218"/>
                    <a:pt x="7263" y="1214"/>
                  </a:cubicBezTo>
                  <a:cubicBezTo>
                    <a:pt x="7343" y="1178"/>
                    <a:pt x="7405" y="1044"/>
                    <a:pt x="7370" y="955"/>
                  </a:cubicBezTo>
                  <a:cubicBezTo>
                    <a:pt x="7340" y="889"/>
                    <a:pt x="7251" y="841"/>
                    <a:pt x="7170" y="841"/>
                  </a:cubicBezTo>
                  <a:close/>
                  <a:moveTo>
                    <a:pt x="8424" y="853"/>
                  </a:moveTo>
                  <a:cubicBezTo>
                    <a:pt x="8398" y="853"/>
                    <a:pt x="8372" y="860"/>
                    <a:pt x="8342" y="875"/>
                  </a:cubicBezTo>
                  <a:cubicBezTo>
                    <a:pt x="8226" y="919"/>
                    <a:pt x="8191" y="1008"/>
                    <a:pt x="8235" y="1124"/>
                  </a:cubicBezTo>
                  <a:cubicBezTo>
                    <a:pt x="8267" y="1208"/>
                    <a:pt x="8323" y="1250"/>
                    <a:pt x="8395" y="1250"/>
                  </a:cubicBezTo>
                  <a:cubicBezTo>
                    <a:pt x="8423" y="1250"/>
                    <a:pt x="8453" y="1244"/>
                    <a:pt x="8485" y="1231"/>
                  </a:cubicBezTo>
                  <a:cubicBezTo>
                    <a:pt x="8601" y="1187"/>
                    <a:pt x="8637" y="1098"/>
                    <a:pt x="8592" y="982"/>
                  </a:cubicBezTo>
                  <a:cubicBezTo>
                    <a:pt x="8574" y="928"/>
                    <a:pt x="8538" y="892"/>
                    <a:pt x="8485" y="866"/>
                  </a:cubicBezTo>
                  <a:cubicBezTo>
                    <a:pt x="8465" y="858"/>
                    <a:pt x="8445" y="853"/>
                    <a:pt x="8424" y="853"/>
                  </a:cubicBezTo>
                  <a:close/>
                  <a:moveTo>
                    <a:pt x="9604" y="871"/>
                  </a:moveTo>
                  <a:cubicBezTo>
                    <a:pt x="9588" y="871"/>
                    <a:pt x="9571" y="872"/>
                    <a:pt x="9555" y="875"/>
                  </a:cubicBezTo>
                  <a:cubicBezTo>
                    <a:pt x="9502" y="901"/>
                    <a:pt x="9466" y="946"/>
                    <a:pt x="9439" y="991"/>
                  </a:cubicBezTo>
                  <a:cubicBezTo>
                    <a:pt x="9422" y="1035"/>
                    <a:pt x="9413" y="1098"/>
                    <a:pt x="9439" y="1151"/>
                  </a:cubicBezTo>
                  <a:cubicBezTo>
                    <a:pt x="9448" y="1178"/>
                    <a:pt x="9520" y="1258"/>
                    <a:pt x="9547" y="1267"/>
                  </a:cubicBezTo>
                  <a:cubicBezTo>
                    <a:pt x="9583" y="1273"/>
                    <a:pt x="9625" y="1284"/>
                    <a:pt x="9664" y="1284"/>
                  </a:cubicBezTo>
                  <a:cubicBezTo>
                    <a:pt x="9682" y="1284"/>
                    <a:pt x="9699" y="1282"/>
                    <a:pt x="9716" y="1276"/>
                  </a:cubicBezTo>
                  <a:cubicBezTo>
                    <a:pt x="9770" y="1249"/>
                    <a:pt x="9805" y="1205"/>
                    <a:pt x="9823" y="1160"/>
                  </a:cubicBezTo>
                  <a:cubicBezTo>
                    <a:pt x="9850" y="1115"/>
                    <a:pt x="9859" y="1053"/>
                    <a:pt x="9832" y="999"/>
                  </a:cubicBezTo>
                  <a:cubicBezTo>
                    <a:pt x="9823" y="982"/>
                    <a:pt x="9752" y="892"/>
                    <a:pt x="9725" y="883"/>
                  </a:cubicBezTo>
                  <a:cubicBezTo>
                    <a:pt x="9687" y="877"/>
                    <a:pt x="9645" y="871"/>
                    <a:pt x="9604" y="871"/>
                  </a:cubicBezTo>
                  <a:close/>
                  <a:moveTo>
                    <a:pt x="10669" y="1016"/>
                  </a:moveTo>
                  <a:cubicBezTo>
                    <a:pt x="10667" y="1016"/>
                    <a:pt x="10664" y="1016"/>
                    <a:pt x="10662" y="1017"/>
                  </a:cubicBezTo>
                  <a:cubicBezTo>
                    <a:pt x="10653" y="1026"/>
                    <a:pt x="10644" y="1053"/>
                    <a:pt x="10644" y="1080"/>
                  </a:cubicBezTo>
                  <a:cubicBezTo>
                    <a:pt x="10644" y="1107"/>
                    <a:pt x="10653" y="1142"/>
                    <a:pt x="10653" y="1160"/>
                  </a:cubicBezTo>
                  <a:cubicBezTo>
                    <a:pt x="10688" y="1240"/>
                    <a:pt x="10715" y="1276"/>
                    <a:pt x="10795" y="1303"/>
                  </a:cubicBezTo>
                  <a:cubicBezTo>
                    <a:pt x="10816" y="1308"/>
                    <a:pt x="10838" y="1311"/>
                    <a:pt x="10859" y="1311"/>
                  </a:cubicBezTo>
                  <a:cubicBezTo>
                    <a:pt x="10911" y="1311"/>
                    <a:pt x="10963" y="1294"/>
                    <a:pt x="11001" y="1249"/>
                  </a:cubicBezTo>
                  <a:cubicBezTo>
                    <a:pt x="11018" y="1231"/>
                    <a:pt x="11010" y="1231"/>
                    <a:pt x="11001" y="1222"/>
                  </a:cubicBezTo>
                  <a:cubicBezTo>
                    <a:pt x="10903" y="1169"/>
                    <a:pt x="10813" y="1098"/>
                    <a:pt x="10715" y="1044"/>
                  </a:cubicBezTo>
                  <a:cubicBezTo>
                    <a:pt x="10700" y="1036"/>
                    <a:pt x="10684" y="1016"/>
                    <a:pt x="10669" y="1016"/>
                  </a:cubicBezTo>
                  <a:close/>
                  <a:moveTo>
                    <a:pt x="4001" y="1045"/>
                  </a:moveTo>
                  <a:cubicBezTo>
                    <a:pt x="3985" y="1045"/>
                    <a:pt x="3969" y="1050"/>
                    <a:pt x="3953" y="1062"/>
                  </a:cubicBezTo>
                  <a:cubicBezTo>
                    <a:pt x="3899" y="1071"/>
                    <a:pt x="3873" y="1098"/>
                    <a:pt x="3855" y="1142"/>
                  </a:cubicBezTo>
                  <a:cubicBezTo>
                    <a:pt x="3837" y="1187"/>
                    <a:pt x="3837" y="1222"/>
                    <a:pt x="3855" y="1267"/>
                  </a:cubicBezTo>
                  <a:cubicBezTo>
                    <a:pt x="3873" y="1303"/>
                    <a:pt x="3891" y="1338"/>
                    <a:pt x="3935" y="1347"/>
                  </a:cubicBezTo>
                  <a:cubicBezTo>
                    <a:pt x="3963" y="1358"/>
                    <a:pt x="3983" y="1366"/>
                    <a:pt x="4006" y="1366"/>
                  </a:cubicBezTo>
                  <a:cubicBezTo>
                    <a:pt x="4020" y="1366"/>
                    <a:pt x="4034" y="1363"/>
                    <a:pt x="4051" y="1356"/>
                  </a:cubicBezTo>
                  <a:cubicBezTo>
                    <a:pt x="4087" y="1330"/>
                    <a:pt x="4131" y="1330"/>
                    <a:pt x="4149" y="1267"/>
                  </a:cubicBezTo>
                  <a:cubicBezTo>
                    <a:pt x="4158" y="1231"/>
                    <a:pt x="4167" y="1196"/>
                    <a:pt x="4149" y="1151"/>
                  </a:cubicBezTo>
                  <a:cubicBezTo>
                    <a:pt x="4131" y="1115"/>
                    <a:pt x="4114" y="1071"/>
                    <a:pt x="4060" y="1062"/>
                  </a:cubicBezTo>
                  <a:cubicBezTo>
                    <a:pt x="4040" y="1052"/>
                    <a:pt x="4021" y="1045"/>
                    <a:pt x="4001" y="1045"/>
                  </a:cubicBezTo>
                  <a:close/>
                  <a:moveTo>
                    <a:pt x="5227" y="1057"/>
                  </a:moveTo>
                  <a:cubicBezTo>
                    <a:pt x="5204" y="1057"/>
                    <a:pt x="5180" y="1062"/>
                    <a:pt x="5157" y="1071"/>
                  </a:cubicBezTo>
                  <a:cubicBezTo>
                    <a:pt x="5068" y="1107"/>
                    <a:pt x="5024" y="1214"/>
                    <a:pt x="5068" y="1303"/>
                  </a:cubicBezTo>
                  <a:cubicBezTo>
                    <a:pt x="5094" y="1361"/>
                    <a:pt x="5158" y="1401"/>
                    <a:pt x="5225" y="1401"/>
                  </a:cubicBezTo>
                  <a:cubicBezTo>
                    <a:pt x="5250" y="1401"/>
                    <a:pt x="5276" y="1395"/>
                    <a:pt x="5300" y="1383"/>
                  </a:cubicBezTo>
                  <a:cubicBezTo>
                    <a:pt x="5380" y="1356"/>
                    <a:pt x="5416" y="1249"/>
                    <a:pt x="5380" y="1160"/>
                  </a:cubicBezTo>
                  <a:cubicBezTo>
                    <a:pt x="5354" y="1094"/>
                    <a:pt x="5293" y="1057"/>
                    <a:pt x="5227" y="1057"/>
                  </a:cubicBezTo>
                  <a:close/>
                  <a:moveTo>
                    <a:pt x="6462" y="1070"/>
                  </a:moveTo>
                  <a:cubicBezTo>
                    <a:pt x="6437" y="1070"/>
                    <a:pt x="6410" y="1076"/>
                    <a:pt x="6380" y="1089"/>
                  </a:cubicBezTo>
                  <a:cubicBezTo>
                    <a:pt x="6264" y="1133"/>
                    <a:pt x="6237" y="1205"/>
                    <a:pt x="6290" y="1321"/>
                  </a:cubicBezTo>
                  <a:cubicBezTo>
                    <a:pt x="6321" y="1395"/>
                    <a:pt x="6365" y="1430"/>
                    <a:pt x="6428" y="1430"/>
                  </a:cubicBezTo>
                  <a:cubicBezTo>
                    <a:pt x="6455" y="1430"/>
                    <a:pt x="6487" y="1424"/>
                    <a:pt x="6522" y="1410"/>
                  </a:cubicBezTo>
                  <a:cubicBezTo>
                    <a:pt x="6620" y="1365"/>
                    <a:pt x="6647" y="1294"/>
                    <a:pt x="6603" y="1187"/>
                  </a:cubicBezTo>
                  <a:cubicBezTo>
                    <a:pt x="6571" y="1110"/>
                    <a:pt x="6525" y="1070"/>
                    <a:pt x="6462" y="1070"/>
                  </a:cubicBezTo>
                  <a:close/>
                  <a:moveTo>
                    <a:pt x="7664" y="1104"/>
                  </a:moveTo>
                  <a:cubicBezTo>
                    <a:pt x="7642" y="1104"/>
                    <a:pt x="7621" y="1108"/>
                    <a:pt x="7602" y="1115"/>
                  </a:cubicBezTo>
                  <a:cubicBezTo>
                    <a:pt x="7513" y="1151"/>
                    <a:pt x="7459" y="1276"/>
                    <a:pt x="7495" y="1356"/>
                  </a:cubicBezTo>
                  <a:cubicBezTo>
                    <a:pt x="7523" y="1434"/>
                    <a:pt x="7606" y="1483"/>
                    <a:pt x="7684" y="1483"/>
                  </a:cubicBezTo>
                  <a:cubicBezTo>
                    <a:pt x="7705" y="1483"/>
                    <a:pt x="7726" y="1480"/>
                    <a:pt x="7744" y="1472"/>
                  </a:cubicBezTo>
                  <a:cubicBezTo>
                    <a:pt x="7834" y="1437"/>
                    <a:pt x="7887" y="1312"/>
                    <a:pt x="7860" y="1222"/>
                  </a:cubicBezTo>
                  <a:cubicBezTo>
                    <a:pt x="7832" y="1152"/>
                    <a:pt x="7744" y="1104"/>
                    <a:pt x="7664" y="1104"/>
                  </a:cubicBezTo>
                  <a:close/>
                  <a:moveTo>
                    <a:pt x="8905" y="1116"/>
                  </a:moveTo>
                  <a:cubicBezTo>
                    <a:pt x="8879" y="1116"/>
                    <a:pt x="8852" y="1122"/>
                    <a:pt x="8824" y="1133"/>
                  </a:cubicBezTo>
                  <a:cubicBezTo>
                    <a:pt x="8708" y="1178"/>
                    <a:pt x="8672" y="1276"/>
                    <a:pt x="8717" y="1392"/>
                  </a:cubicBezTo>
                  <a:cubicBezTo>
                    <a:pt x="8749" y="1468"/>
                    <a:pt x="8808" y="1513"/>
                    <a:pt x="8881" y="1513"/>
                  </a:cubicBezTo>
                  <a:cubicBezTo>
                    <a:pt x="8910" y="1513"/>
                    <a:pt x="8942" y="1506"/>
                    <a:pt x="8976" y="1490"/>
                  </a:cubicBezTo>
                  <a:cubicBezTo>
                    <a:pt x="9083" y="1446"/>
                    <a:pt x="9118" y="1356"/>
                    <a:pt x="9074" y="1240"/>
                  </a:cubicBezTo>
                  <a:cubicBezTo>
                    <a:pt x="9041" y="1161"/>
                    <a:pt x="8978" y="1116"/>
                    <a:pt x="8905" y="1116"/>
                  </a:cubicBezTo>
                  <a:close/>
                  <a:moveTo>
                    <a:pt x="10131" y="1125"/>
                  </a:moveTo>
                  <a:cubicBezTo>
                    <a:pt x="10100" y="1125"/>
                    <a:pt x="10071" y="1132"/>
                    <a:pt x="10046" y="1142"/>
                  </a:cubicBezTo>
                  <a:cubicBezTo>
                    <a:pt x="9993" y="1160"/>
                    <a:pt x="9957" y="1196"/>
                    <a:pt x="9930" y="1249"/>
                  </a:cubicBezTo>
                  <a:cubicBezTo>
                    <a:pt x="9894" y="1303"/>
                    <a:pt x="9921" y="1365"/>
                    <a:pt x="9921" y="1419"/>
                  </a:cubicBezTo>
                  <a:cubicBezTo>
                    <a:pt x="9957" y="1454"/>
                    <a:pt x="9984" y="1508"/>
                    <a:pt x="10028" y="1535"/>
                  </a:cubicBezTo>
                  <a:cubicBezTo>
                    <a:pt x="10055" y="1544"/>
                    <a:pt x="10084" y="1548"/>
                    <a:pt x="10112" y="1548"/>
                  </a:cubicBezTo>
                  <a:cubicBezTo>
                    <a:pt x="10140" y="1548"/>
                    <a:pt x="10167" y="1544"/>
                    <a:pt x="10189" y="1535"/>
                  </a:cubicBezTo>
                  <a:cubicBezTo>
                    <a:pt x="10242" y="1517"/>
                    <a:pt x="10287" y="1481"/>
                    <a:pt x="10314" y="1428"/>
                  </a:cubicBezTo>
                  <a:cubicBezTo>
                    <a:pt x="10340" y="1374"/>
                    <a:pt x="10332" y="1312"/>
                    <a:pt x="10314" y="1258"/>
                  </a:cubicBezTo>
                  <a:cubicBezTo>
                    <a:pt x="10296" y="1214"/>
                    <a:pt x="10251" y="1169"/>
                    <a:pt x="10207" y="1142"/>
                  </a:cubicBezTo>
                  <a:cubicBezTo>
                    <a:pt x="10183" y="1130"/>
                    <a:pt x="10157" y="1125"/>
                    <a:pt x="10131" y="1125"/>
                  </a:cubicBezTo>
                  <a:close/>
                  <a:moveTo>
                    <a:pt x="11126" y="1330"/>
                  </a:moveTo>
                  <a:cubicBezTo>
                    <a:pt x="11126" y="1347"/>
                    <a:pt x="11117" y="1365"/>
                    <a:pt x="11117" y="1383"/>
                  </a:cubicBezTo>
                  <a:cubicBezTo>
                    <a:pt x="11126" y="1401"/>
                    <a:pt x="11134" y="1428"/>
                    <a:pt x="11143" y="1446"/>
                  </a:cubicBezTo>
                  <a:cubicBezTo>
                    <a:pt x="11179" y="1526"/>
                    <a:pt x="11259" y="1579"/>
                    <a:pt x="11349" y="1579"/>
                  </a:cubicBezTo>
                  <a:cubicBezTo>
                    <a:pt x="11375" y="1579"/>
                    <a:pt x="11402" y="1561"/>
                    <a:pt x="11429" y="1553"/>
                  </a:cubicBezTo>
                  <a:cubicBezTo>
                    <a:pt x="11429" y="1553"/>
                    <a:pt x="11429" y="1544"/>
                    <a:pt x="11420" y="1535"/>
                  </a:cubicBezTo>
                  <a:cubicBezTo>
                    <a:pt x="11340" y="1472"/>
                    <a:pt x="11250" y="1410"/>
                    <a:pt x="11170" y="1347"/>
                  </a:cubicBezTo>
                  <a:cubicBezTo>
                    <a:pt x="11152" y="1338"/>
                    <a:pt x="11134" y="1338"/>
                    <a:pt x="11126" y="1330"/>
                  </a:cubicBezTo>
                  <a:close/>
                  <a:moveTo>
                    <a:pt x="3274" y="1289"/>
                  </a:moveTo>
                  <a:cubicBezTo>
                    <a:pt x="3254" y="1289"/>
                    <a:pt x="3233" y="1294"/>
                    <a:pt x="3213" y="1303"/>
                  </a:cubicBezTo>
                  <a:cubicBezTo>
                    <a:pt x="3123" y="1338"/>
                    <a:pt x="3088" y="1419"/>
                    <a:pt x="3123" y="1499"/>
                  </a:cubicBezTo>
                  <a:cubicBezTo>
                    <a:pt x="3143" y="1565"/>
                    <a:pt x="3197" y="1602"/>
                    <a:pt x="3257" y="1602"/>
                  </a:cubicBezTo>
                  <a:cubicBezTo>
                    <a:pt x="3278" y="1602"/>
                    <a:pt x="3299" y="1597"/>
                    <a:pt x="3320" y="1588"/>
                  </a:cubicBezTo>
                  <a:cubicBezTo>
                    <a:pt x="3400" y="1553"/>
                    <a:pt x="3445" y="1472"/>
                    <a:pt x="3409" y="1392"/>
                  </a:cubicBezTo>
                  <a:cubicBezTo>
                    <a:pt x="3382" y="1326"/>
                    <a:pt x="3331" y="1289"/>
                    <a:pt x="3274" y="1289"/>
                  </a:cubicBezTo>
                  <a:close/>
                  <a:moveTo>
                    <a:pt x="4497" y="1296"/>
                  </a:moveTo>
                  <a:cubicBezTo>
                    <a:pt x="4475" y="1296"/>
                    <a:pt x="4453" y="1298"/>
                    <a:pt x="4435" y="1303"/>
                  </a:cubicBezTo>
                  <a:cubicBezTo>
                    <a:pt x="4399" y="1321"/>
                    <a:pt x="4363" y="1356"/>
                    <a:pt x="4346" y="1392"/>
                  </a:cubicBezTo>
                  <a:cubicBezTo>
                    <a:pt x="4337" y="1437"/>
                    <a:pt x="4328" y="1490"/>
                    <a:pt x="4346" y="1526"/>
                  </a:cubicBezTo>
                  <a:cubicBezTo>
                    <a:pt x="4363" y="1561"/>
                    <a:pt x="4399" y="1597"/>
                    <a:pt x="4435" y="1615"/>
                  </a:cubicBezTo>
                  <a:cubicBezTo>
                    <a:pt x="4457" y="1624"/>
                    <a:pt x="4479" y="1626"/>
                    <a:pt x="4502" y="1626"/>
                  </a:cubicBezTo>
                  <a:cubicBezTo>
                    <a:pt x="4524" y="1626"/>
                    <a:pt x="4546" y="1624"/>
                    <a:pt x="4569" y="1624"/>
                  </a:cubicBezTo>
                  <a:cubicBezTo>
                    <a:pt x="4604" y="1588"/>
                    <a:pt x="4640" y="1561"/>
                    <a:pt x="4658" y="1526"/>
                  </a:cubicBezTo>
                  <a:cubicBezTo>
                    <a:pt x="4676" y="1481"/>
                    <a:pt x="4676" y="1428"/>
                    <a:pt x="4658" y="1392"/>
                  </a:cubicBezTo>
                  <a:cubicBezTo>
                    <a:pt x="4640" y="1356"/>
                    <a:pt x="4604" y="1321"/>
                    <a:pt x="4560" y="1303"/>
                  </a:cubicBezTo>
                  <a:cubicBezTo>
                    <a:pt x="4542" y="1298"/>
                    <a:pt x="4520" y="1296"/>
                    <a:pt x="4497" y="1296"/>
                  </a:cubicBezTo>
                  <a:close/>
                  <a:moveTo>
                    <a:pt x="5719" y="1308"/>
                  </a:moveTo>
                  <a:cubicBezTo>
                    <a:pt x="5697" y="1308"/>
                    <a:pt x="5676" y="1312"/>
                    <a:pt x="5657" y="1321"/>
                  </a:cubicBezTo>
                  <a:cubicBezTo>
                    <a:pt x="5568" y="1356"/>
                    <a:pt x="5532" y="1463"/>
                    <a:pt x="5568" y="1553"/>
                  </a:cubicBezTo>
                  <a:cubicBezTo>
                    <a:pt x="5594" y="1619"/>
                    <a:pt x="5660" y="1655"/>
                    <a:pt x="5728" y="1655"/>
                  </a:cubicBezTo>
                  <a:cubicBezTo>
                    <a:pt x="5752" y="1655"/>
                    <a:pt x="5777" y="1651"/>
                    <a:pt x="5800" y="1642"/>
                  </a:cubicBezTo>
                  <a:cubicBezTo>
                    <a:pt x="5880" y="1606"/>
                    <a:pt x="5925" y="1499"/>
                    <a:pt x="5880" y="1410"/>
                  </a:cubicBezTo>
                  <a:cubicBezTo>
                    <a:pt x="5860" y="1349"/>
                    <a:pt x="5787" y="1308"/>
                    <a:pt x="5719" y="1308"/>
                  </a:cubicBezTo>
                  <a:close/>
                  <a:moveTo>
                    <a:pt x="6957" y="1326"/>
                  </a:moveTo>
                  <a:cubicBezTo>
                    <a:pt x="6930" y="1326"/>
                    <a:pt x="6900" y="1330"/>
                    <a:pt x="6870" y="1330"/>
                  </a:cubicBezTo>
                  <a:cubicBezTo>
                    <a:pt x="6843" y="1374"/>
                    <a:pt x="6781" y="1392"/>
                    <a:pt x="6772" y="1446"/>
                  </a:cubicBezTo>
                  <a:cubicBezTo>
                    <a:pt x="6763" y="1490"/>
                    <a:pt x="6772" y="1535"/>
                    <a:pt x="6763" y="1579"/>
                  </a:cubicBezTo>
                  <a:cubicBezTo>
                    <a:pt x="6781" y="1606"/>
                    <a:pt x="6861" y="1677"/>
                    <a:pt x="6897" y="1686"/>
                  </a:cubicBezTo>
                  <a:lnTo>
                    <a:pt x="7031" y="1686"/>
                  </a:lnTo>
                  <a:cubicBezTo>
                    <a:pt x="7058" y="1642"/>
                    <a:pt x="7120" y="1624"/>
                    <a:pt x="7120" y="1561"/>
                  </a:cubicBezTo>
                  <a:cubicBezTo>
                    <a:pt x="7129" y="1517"/>
                    <a:pt x="7138" y="1463"/>
                    <a:pt x="7120" y="1437"/>
                  </a:cubicBezTo>
                  <a:cubicBezTo>
                    <a:pt x="7093" y="1392"/>
                    <a:pt x="7058" y="1338"/>
                    <a:pt x="6995" y="1330"/>
                  </a:cubicBezTo>
                  <a:cubicBezTo>
                    <a:pt x="6983" y="1327"/>
                    <a:pt x="6970" y="1326"/>
                    <a:pt x="6957" y="1326"/>
                  </a:cubicBezTo>
                  <a:close/>
                  <a:moveTo>
                    <a:pt x="8165" y="1336"/>
                  </a:moveTo>
                  <a:cubicBezTo>
                    <a:pt x="8144" y="1336"/>
                    <a:pt x="8122" y="1340"/>
                    <a:pt x="8101" y="1347"/>
                  </a:cubicBezTo>
                  <a:cubicBezTo>
                    <a:pt x="8003" y="1383"/>
                    <a:pt x="7950" y="1490"/>
                    <a:pt x="7985" y="1597"/>
                  </a:cubicBezTo>
                  <a:cubicBezTo>
                    <a:pt x="8013" y="1680"/>
                    <a:pt x="8088" y="1725"/>
                    <a:pt x="8166" y="1725"/>
                  </a:cubicBezTo>
                  <a:cubicBezTo>
                    <a:pt x="8189" y="1725"/>
                    <a:pt x="8213" y="1721"/>
                    <a:pt x="8235" y="1713"/>
                  </a:cubicBezTo>
                  <a:cubicBezTo>
                    <a:pt x="8342" y="1669"/>
                    <a:pt x="8387" y="1553"/>
                    <a:pt x="8351" y="1454"/>
                  </a:cubicBezTo>
                  <a:cubicBezTo>
                    <a:pt x="8316" y="1384"/>
                    <a:pt x="8242" y="1336"/>
                    <a:pt x="8165" y="1336"/>
                  </a:cubicBezTo>
                  <a:close/>
                  <a:moveTo>
                    <a:pt x="9402" y="1345"/>
                  </a:moveTo>
                  <a:cubicBezTo>
                    <a:pt x="9399" y="1345"/>
                    <a:pt x="9397" y="1346"/>
                    <a:pt x="9395" y="1347"/>
                  </a:cubicBezTo>
                  <a:cubicBezTo>
                    <a:pt x="9306" y="1374"/>
                    <a:pt x="9216" y="1392"/>
                    <a:pt x="9199" y="1499"/>
                  </a:cubicBezTo>
                  <a:cubicBezTo>
                    <a:pt x="9190" y="1517"/>
                    <a:pt x="9181" y="1544"/>
                    <a:pt x="9181" y="1553"/>
                  </a:cubicBezTo>
                  <a:cubicBezTo>
                    <a:pt x="9199" y="1606"/>
                    <a:pt x="9225" y="1651"/>
                    <a:pt x="9243" y="1695"/>
                  </a:cubicBezTo>
                  <a:cubicBezTo>
                    <a:pt x="9243" y="1704"/>
                    <a:pt x="9252" y="1704"/>
                    <a:pt x="9252" y="1713"/>
                  </a:cubicBezTo>
                  <a:cubicBezTo>
                    <a:pt x="9299" y="1731"/>
                    <a:pt x="9342" y="1760"/>
                    <a:pt x="9389" y="1760"/>
                  </a:cubicBezTo>
                  <a:cubicBezTo>
                    <a:pt x="9414" y="1760"/>
                    <a:pt x="9439" y="1752"/>
                    <a:pt x="9466" y="1731"/>
                  </a:cubicBezTo>
                  <a:cubicBezTo>
                    <a:pt x="9538" y="1722"/>
                    <a:pt x="9564" y="1669"/>
                    <a:pt x="9582" y="1615"/>
                  </a:cubicBezTo>
                  <a:cubicBezTo>
                    <a:pt x="9582" y="1597"/>
                    <a:pt x="9600" y="1570"/>
                    <a:pt x="9600" y="1553"/>
                  </a:cubicBezTo>
                  <a:cubicBezTo>
                    <a:pt x="9564" y="1481"/>
                    <a:pt x="9555" y="1383"/>
                    <a:pt x="9448" y="1365"/>
                  </a:cubicBezTo>
                  <a:cubicBezTo>
                    <a:pt x="9434" y="1358"/>
                    <a:pt x="9414" y="1345"/>
                    <a:pt x="9402" y="1345"/>
                  </a:cubicBezTo>
                  <a:close/>
                  <a:moveTo>
                    <a:pt x="10619" y="1383"/>
                  </a:moveTo>
                  <a:cubicBezTo>
                    <a:pt x="10595" y="1383"/>
                    <a:pt x="10570" y="1386"/>
                    <a:pt x="10546" y="1392"/>
                  </a:cubicBezTo>
                  <a:cubicBezTo>
                    <a:pt x="10439" y="1428"/>
                    <a:pt x="10385" y="1553"/>
                    <a:pt x="10421" y="1669"/>
                  </a:cubicBezTo>
                  <a:cubicBezTo>
                    <a:pt x="10461" y="1763"/>
                    <a:pt x="10538" y="1807"/>
                    <a:pt x="10615" y="1807"/>
                  </a:cubicBezTo>
                  <a:cubicBezTo>
                    <a:pt x="10640" y="1807"/>
                    <a:pt x="10665" y="1802"/>
                    <a:pt x="10688" y="1793"/>
                  </a:cubicBezTo>
                  <a:cubicBezTo>
                    <a:pt x="10795" y="1758"/>
                    <a:pt x="10858" y="1633"/>
                    <a:pt x="10813" y="1517"/>
                  </a:cubicBezTo>
                  <a:cubicBezTo>
                    <a:pt x="10779" y="1420"/>
                    <a:pt x="10702" y="1383"/>
                    <a:pt x="10619" y="1383"/>
                  </a:cubicBezTo>
                  <a:close/>
                  <a:moveTo>
                    <a:pt x="2622" y="1544"/>
                  </a:moveTo>
                  <a:cubicBezTo>
                    <a:pt x="2617" y="1544"/>
                    <a:pt x="2610" y="1549"/>
                    <a:pt x="2597" y="1561"/>
                  </a:cubicBezTo>
                  <a:cubicBezTo>
                    <a:pt x="2552" y="1615"/>
                    <a:pt x="2490" y="1660"/>
                    <a:pt x="2436" y="1695"/>
                  </a:cubicBezTo>
                  <a:cubicBezTo>
                    <a:pt x="2410" y="1713"/>
                    <a:pt x="2419" y="1722"/>
                    <a:pt x="2428" y="1740"/>
                  </a:cubicBezTo>
                  <a:cubicBezTo>
                    <a:pt x="2436" y="1776"/>
                    <a:pt x="2445" y="1785"/>
                    <a:pt x="2508" y="1802"/>
                  </a:cubicBezTo>
                  <a:cubicBezTo>
                    <a:pt x="2519" y="1806"/>
                    <a:pt x="2533" y="1808"/>
                    <a:pt x="2547" y="1808"/>
                  </a:cubicBezTo>
                  <a:cubicBezTo>
                    <a:pt x="2567" y="1808"/>
                    <a:pt x="2587" y="1804"/>
                    <a:pt x="2597" y="1793"/>
                  </a:cubicBezTo>
                  <a:cubicBezTo>
                    <a:pt x="2633" y="1767"/>
                    <a:pt x="2677" y="1731"/>
                    <a:pt x="2677" y="1677"/>
                  </a:cubicBezTo>
                  <a:cubicBezTo>
                    <a:pt x="2677" y="1642"/>
                    <a:pt x="2686" y="1597"/>
                    <a:pt x="2651" y="1570"/>
                  </a:cubicBezTo>
                  <a:cubicBezTo>
                    <a:pt x="2633" y="1559"/>
                    <a:pt x="2631" y="1544"/>
                    <a:pt x="2622" y="1544"/>
                  </a:cubicBezTo>
                  <a:close/>
                  <a:moveTo>
                    <a:pt x="3760" y="1526"/>
                  </a:moveTo>
                  <a:cubicBezTo>
                    <a:pt x="3742" y="1526"/>
                    <a:pt x="3723" y="1529"/>
                    <a:pt x="3703" y="1535"/>
                  </a:cubicBezTo>
                  <a:cubicBezTo>
                    <a:pt x="3614" y="1570"/>
                    <a:pt x="3578" y="1651"/>
                    <a:pt x="3614" y="1740"/>
                  </a:cubicBezTo>
                  <a:cubicBezTo>
                    <a:pt x="3640" y="1806"/>
                    <a:pt x="3691" y="1843"/>
                    <a:pt x="3752" y="1843"/>
                  </a:cubicBezTo>
                  <a:cubicBezTo>
                    <a:pt x="3774" y="1843"/>
                    <a:pt x="3796" y="1838"/>
                    <a:pt x="3819" y="1829"/>
                  </a:cubicBezTo>
                  <a:cubicBezTo>
                    <a:pt x="3899" y="1793"/>
                    <a:pt x="3935" y="1713"/>
                    <a:pt x="3899" y="1633"/>
                  </a:cubicBezTo>
                  <a:cubicBezTo>
                    <a:pt x="3879" y="1563"/>
                    <a:pt x="3825" y="1526"/>
                    <a:pt x="3760" y="1526"/>
                  </a:cubicBezTo>
                  <a:close/>
                  <a:moveTo>
                    <a:pt x="4960" y="1536"/>
                  </a:moveTo>
                  <a:cubicBezTo>
                    <a:pt x="4944" y="1536"/>
                    <a:pt x="4929" y="1538"/>
                    <a:pt x="4916" y="1544"/>
                  </a:cubicBezTo>
                  <a:cubicBezTo>
                    <a:pt x="4845" y="1570"/>
                    <a:pt x="4792" y="1704"/>
                    <a:pt x="4818" y="1776"/>
                  </a:cubicBezTo>
                  <a:cubicBezTo>
                    <a:pt x="4846" y="1831"/>
                    <a:pt x="4928" y="1876"/>
                    <a:pt x="4997" y="1876"/>
                  </a:cubicBezTo>
                  <a:cubicBezTo>
                    <a:pt x="5016" y="1876"/>
                    <a:pt x="5035" y="1873"/>
                    <a:pt x="5050" y="1865"/>
                  </a:cubicBezTo>
                  <a:cubicBezTo>
                    <a:pt x="5122" y="1829"/>
                    <a:pt x="5166" y="1695"/>
                    <a:pt x="5140" y="1633"/>
                  </a:cubicBezTo>
                  <a:cubicBezTo>
                    <a:pt x="5111" y="1576"/>
                    <a:pt x="5025" y="1536"/>
                    <a:pt x="4960" y="1536"/>
                  </a:cubicBezTo>
                  <a:close/>
                  <a:moveTo>
                    <a:pt x="6210" y="1561"/>
                  </a:moveTo>
                  <a:cubicBezTo>
                    <a:pt x="6186" y="1561"/>
                    <a:pt x="6161" y="1570"/>
                    <a:pt x="6139" y="1597"/>
                  </a:cubicBezTo>
                  <a:cubicBezTo>
                    <a:pt x="6130" y="1595"/>
                    <a:pt x="6122" y="1594"/>
                    <a:pt x="6116" y="1594"/>
                  </a:cubicBezTo>
                  <a:cubicBezTo>
                    <a:pt x="6067" y="1594"/>
                    <a:pt x="6064" y="1646"/>
                    <a:pt x="6041" y="1677"/>
                  </a:cubicBezTo>
                  <a:cubicBezTo>
                    <a:pt x="6014" y="1713"/>
                    <a:pt x="6032" y="1767"/>
                    <a:pt x="6049" y="1820"/>
                  </a:cubicBezTo>
                  <a:cubicBezTo>
                    <a:pt x="6067" y="1874"/>
                    <a:pt x="6103" y="1900"/>
                    <a:pt x="6139" y="1909"/>
                  </a:cubicBezTo>
                  <a:cubicBezTo>
                    <a:pt x="6161" y="1918"/>
                    <a:pt x="6186" y="1923"/>
                    <a:pt x="6210" y="1923"/>
                  </a:cubicBezTo>
                  <a:cubicBezTo>
                    <a:pt x="6235" y="1923"/>
                    <a:pt x="6259" y="1918"/>
                    <a:pt x="6281" y="1909"/>
                  </a:cubicBezTo>
                  <a:cubicBezTo>
                    <a:pt x="6335" y="1883"/>
                    <a:pt x="6362" y="1847"/>
                    <a:pt x="6380" y="1811"/>
                  </a:cubicBezTo>
                  <a:cubicBezTo>
                    <a:pt x="6388" y="1776"/>
                    <a:pt x="6388" y="1722"/>
                    <a:pt x="6371" y="1677"/>
                  </a:cubicBezTo>
                  <a:cubicBezTo>
                    <a:pt x="6353" y="1624"/>
                    <a:pt x="6317" y="1597"/>
                    <a:pt x="6281" y="1579"/>
                  </a:cubicBezTo>
                  <a:cubicBezTo>
                    <a:pt x="6259" y="1570"/>
                    <a:pt x="6235" y="1561"/>
                    <a:pt x="6210" y="1561"/>
                  </a:cubicBezTo>
                  <a:close/>
                  <a:moveTo>
                    <a:pt x="7414" y="1578"/>
                  </a:moveTo>
                  <a:cubicBezTo>
                    <a:pt x="7395" y="1578"/>
                    <a:pt x="7377" y="1581"/>
                    <a:pt x="7361" y="1588"/>
                  </a:cubicBezTo>
                  <a:cubicBezTo>
                    <a:pt x="7272" y="1624"/>
                    <a:pt x="7218" y="1749"/>
                    <a:pt x="7254" y="1838"/>
                  </a:cubicBezTo>
                  <a:cubicBezTo>
                    <a:pt x="7275" y="1908"/>
                    <a:pt x="7362" y="1956"/>
                    <a:pt x="7442" y="1956"/>
                  </a:cubicBezTo>
                  <a:cubicBezTo>
                    <a:pt x="7463" y="1956"/>
                    <a:pt x="7485" y="1953"/>
                    <a:pt x="7504" y="1945"/>
                  </a:cubicBezTo>
                  <a:cubicBezTo>
                    <a:pt x="7584" y="1909"/>
                    <a:pt x="7646" y="1785"/>
                    <a:pt x="7611" y="1704"/>
                  </a:cubicBezTo>
                  <a:cubicBezTo>
                    <a:pt x="7589" y="1632"/>
                    <a:pt x="7493" y="1578"/>
                    <a:pt x="7414" y="1578"/>
                  </a:cubicBezTo>
                  <a:close/>
                  <a:moveTo>
                    <a:pt x="8669" y="1596"/>
                  </a:moveTo>
                  <a:cubicBezTo>
                    <a:pt x="8642" y="1596"/>
                    <a:pt x="8613" y="1603"/>
                    <a:pt x="8583" y="1615"/>
                  </a:cubicBezTo>
                  <a:cubicBezTo>
                    <a:pt x="8467" y="1660"/>
                    <a:pt x="8431" y="1749"/>
                    <a:pt x="8476" y="1865"/>
                  </a:cubicBezTo>
                  <a:cubicBezTo>
                    <a:pt x="8509" y="1944"/>
                    <a:pt x="8566" y="1989"/>
                    <a:pt x="8637" y="1989"/>
                  </a:cubicBezTo>
                  <a:cubicBezTo>
                    <a:pt x="8662" y="1989"/>
                    <a:pt x="8689" y="1983"/>
                    <a:pt x="8717" y="1972"/>
                  </a:cubicBezTo>
                  <a:cubicBezTo>
                    <a:pt x="8833" y="1927"/>
                    <a:pt x="8877" y="1829"/>
                    <a:pt x="8833" y="1722"/>
                  </a:cubicBezTo>
                  <a:cubicBezTo>
                    <a:pt x="8801" y="1638"/>
                    <a:pt x="8740" y="1596"/>
                    <a:pt x="8669" y="1596"/>
                  </a:cubicBezTo>
                  <a:close/>
                  <a:moveTo>
                    <a:pt x="9868" y="1608"/>
                  </a:moveTo>
                  <a:cubicBezTo>
                    <a:pt x="9834" y="1608"/>
                    <a:pt x="9801" y="1611"/>
                    <a:pt x="9787" y="1615"/>
                  </a:cubicBezTo>
                  <a:cubicBezTo>
                    <a:pt x="9734" y="1642"/>
                    <a:pt x="9698" y="1686"/>
                    <a:pt x="9680" y="1740"/>
                  </a:cubicBezTo>
                  <a:cubicBezTo>
                    <a:pt x="9662" y="1785"/>
                    <a:pt x="9654" y="1838"/>
                    <a:pt x="9680" y="1900"/>
                  </a:cubicBezTo>
                  <a:cubicBezTo>
                    <a:pt x="9707" y="1945"/>
                    <a:pt x="9752" y="1981"/>
                    <a:pt x="9796" y="2008"/>
                  </a:cubicBezTo>
                  <a:cubicBezTo>
                    <a:pt x="9808" y="2015"/>
                    <a:pt x="9835" y="2018"/>
                    <a:pt x="9864" y="2018"/>
                  </a:cubicBezTo>
                  <a:cubicBezTo>
                    <a:pt x="9904" y="2018"/>
                    <a:pt x="9947" y="2013"/>
                    <a:pt x="9957" y="2008"/>
                  </a:cubicBezTo>
                  <a:cubicBezTo>
                    <a:pt x="10010" y="1990"/>
                    <a:pt x="10046" y="1936"/>
                    <a:pt x="10064" y="1892"/>
                  </a:cubicBezTo>
                  <a:cubicBezTo>
                    <a:pt x="10082" y="1847"/>
                    <a:pt x="10091" y="1785"/>
                    <a:pt x="10073" y="1731"/>
                  </a:cubicBezTo>
                  <a:cubicBezTo>
                    <a:pt x="10046" y="1677"/>
                    <a:pt x="9993" y="1651"/>
                    <a:pt x="9948" y="1615"/>
                  </a:cubicBezTo>
                  <a:cubicBezTo>
                    <a:pt x="9935" y="1611"/>
                    <a:pt x="9901" y="1608"/>
                    <a:pt x="9868" y="1608"/>
                  </a:cubicBezTo>
                  <a:close/>
                  <a:moveTo>
                    <a:pt x="11095" y="1622"/>
                  </a:moveTo>
                  <a:cubicBezTo>
                    <a:pt x="11072" y="1622"/>
                    <a:pt x="11050" y="1625"/>
                    <a:pt x="11027" y="1633"/>
                  </a:cubicBezTo>
                  <a:cubicBezTo>
                    <a:pt x="10965" y="1660"/>
                    <a:pt x="10920" y="1695"/>
                    <a:pt x="10903" y="1749"/>
                  </a:cubicBezTo>
                  <a:cubicBezTo>
                    <a:pt x="10876" y="1811"/>
                    <a:pt x="10867" y="1856"/>
                    <a:pt x="10894" y="1909"/>
                  </a:cubicBezTo>
                  <a:cubicBezTo>
                    <a:pt x="10936" y="2001"/>
                    <a:pt x="11018" y="2054"/>
                    <a:pt x="11103" y="2054"/>
                  </a:cubicBezTo>
                  <a:cubicBezTo>
                    <a:pt x="11126" y="2054"/>
                    <a:pt x="11148" y="2051"/>
                    <a:pt x="11170" y="2043"/>
                  </a:cubicBezTo>
                  <a:cubicBezTo>
                    <a:pt x="11224" y="2016"/>
                    <a:pt x="11268" y="1981"/>
                    <a:pt x="11295" y="1918"/>
                  </a:cubicBezTo>
                  <a:cubicBezTo>
                    <a:pt x="11313" y="1865"/>
                    <a:pt x="11322" y="1820"/>
                    <a:pt x="11295" y="1758"/>
                  </a:cubicBezTo>
                  <a:cubicBezTo>
                    <a:pt x="11260" y="1673"/>
                    <a:pt x="11180" y="1622"/>
                    <a:pt x="11095" y="1622"/>
                  </a:cubicBezTo>
                  <a:close/>
                  <a:moveTo>
                    <a:pt x="3027" y="1773"/>
                  </a:moveTo>
                  <a:cubicBezTo>
                    <a:pt x="3007" y="1773"/>
                    <a:pt x="2985" y="1776"/>
                    <a:pt x="2963" y="1776"/>
                  </a:cubicBezTo>
                  <a:cubicBezTo>
                    <a:pt x="2918" y="1785"/>
                    <a:pt x="2900" y="1829"/>
                    <a:pt x="2874" y="1865"/>
                  </a:cubicBezTo>
                  <a:cubicBezTo>
                    <a:pt x="2856" y="1892"/>
                    <a:pt x="2874" y="1936"/>
                    <a:pt x="2874" y="1981"/>
                  </a:cubicBezTo>
                  <a:cubicBezTo>
                    <a:pt x="2900" y="2008"/>
                    <a:pt x="2918" y="2052"/>
                    <a:pt x="2954" y="2061"/>
                  </a:cubicBezTo>
                  <a:cubicBezTo>
                    <a:pt x="2979" y="2067"/>
                    <a:pt x="3009" y="2074"/>
                    <a:pt x="3040" y="2074"/>
                  </a:cubicBezTo>
                  <a:cubicBezTo>
                    <a:pt x="3053" y="2074"/>
                    <a:pt x="3066" y="2073"/>
                    <a:pt x="3079" y="2070"/>
                  </a:cubicBezTo>
                  <a:cubicBezTo>
                    <a:pt x="3114" y="2052"/>
                    <a:pt x="3141" y="2016"/>
                    <a:pt x="3159" y="1981"/>
                  </a:cubicBezTo>
                  <a:cubicBezTo>
                    <a:pt x="3177" y="1954"/>
                    <a:pt x="3168" y="1909"/>
                    <a:pt x="3168" y="1874"/>
                  </a:cubicBezTo>
                  <a:cubicBezTo>
                    <a:pt x="3159" y="1820"/>
                    <a:pt x="3114" y="1802"/>
                    <a:pt x="3079" y="1785"/>
                  </a:cubicBezTo>
                  <a:cubicBezTo>
                    <a:pt x="3065" y="1776"/>
                    <a:pt x="3048" y="1773"/>
                    <a:pt x="3027" y="1773"/>
                  </a:cubicBezTo>
                  <a:close/>
                  <a:moveTo>
                    <a:pt x="4233" y="1784"/>
                  </a:moveTo>
                  <a:cubicBezTo>
                    <a:pt x="4218" y="1784"/>
                    <a:pt x="4202" y="1787"/>
                    <a:pt x="4185" y="1793"/>
                  </a:cubicBezTo>
                  <a:cubicBezTo>
                    <a:pt x="4149" y="1820"/>
                    <a:pt x="4114" y="1829"/>
                    <a:pt x="4096" y="1883"/>
                  </a:cubicBezTo>
                  <a:cubicBezTo>
                    <a:pt x="4087" y="1927"/>
                    <a:pt x="4069" y="1963"/>
                    <a:pt x="4096" y="1999"/>
                  </a:cubicBezTo>
                  <a:cubicBezTo>
                    <a:pt x="4105" y="2043"/>
                    <a:pt x="4131" y="2070"/>
                    <a:pt x="4176" y="2088"/>
                  </a:cubicBezTo>
                  <a:cubicBezTo>
                    <a:pt x="4198" y="2097"/>
                    <a:pt x="4218" y="2101"/>
                    <a:pt x="4238" y="2101"/>
                  </a:cubicBezTo>
                  <a:cubicBezTo>
                    <a:pt x="4259" y="2101"/>
                    <a:pt x="4279" y="2097"/>
                    <a:pt x="4301" y="2088"/>
                  </a:cubicBezTo>
                  <a:cubicBezTo>
                    <a:pt x="4337" y="2070"/>
                    <a:pt x="4372" y="2061"/>
                    <a:pt x="4381" y="2008"/>
                  </a:cubicBezTo>
                  <a:cubicBezTo>
                    <a:pt x="4399" y="1972"/>
                    <a:pt x="4408" y="1936"/>
                    <a:pt x="4390" y="1892"/>
                  </a:cubicBezTo>
                  <a:cubicBezTo>
                    <a:pt x="4363" y="1856"/>
                    <a:pt x="4363" y="1811"/>
                    <a:pt x="4310" y="1802"/>
                  </a:cubicBezTo>
                  <a:cubicBezTo>
                    <a:pt x="4282" y="1791"/>
                    <a:pt x="4258" y="1784"/>
                    <a:pt x="4233" y="1784"/>
                  </a:cubicBezTo>
                  <a:close/>
                  <a:moveTo>
                    <a:pt x="5462" y="1790"/>
                  </a:moveTo>
                  <a:cubicBezTo>
                    <a:pt x="5441" y="1790"/>
                    <a:pt x="5419" y="1794"/>
                    <a:pt x="5398" y="1802"/>
                  </a:cubicBezTo>
                  <a:cubicBezTo>
                    <a:pt x="5309" y="1838"/>
                    <a:pt x="5264" y="1945"/>
                    <a:pt x="5300" y="2034"/>
                  </a:cubicBezTo>
                  <a:cubicBezTo>
                    <a:pt x="5329" y="2099"/>
                    <a:pt x="5403" y="2140"/>
                    <a:pt x="5473" y="2140"/>
                  </a:cubicBezTo>
                  <a:cubicBezTo>
                    <a:pt x="5490" y="2140"/>
                    <a:pt x="5507" y="2138"/>
                    <a:pt x="5523" y="2132"/>
                  </a:cubicBezTo>
                  <a:cubicBezTo>
                    <a:pt x="5612" y="2097"/>
                    <a:pt x="5657" y="1990"/>
                    <a:pt x="5621" y="1900"/>
                  </a:cubicBezTo>
                  <a:cubicBezTo>
                    <a:pt x="5594" y="1832"/>
                    <a:pt x="5530" y="1790"/>
                    <a:pt x="5462" y="1790"/>
                  </a:cubicBezTo>
                  <a:close/>
                  <a:moveTo>
                    <a:pt x="6710" y="1811"/>
                  </a:moveTo>
                  <a:cubicBezTo>
                    <a:pt x="6686" y="1811"/>
                    <a:pt x="6659" y="1817"/>
                    <a:pt x="6629" y="1829"/>
                  </a:cubicBezTo>
                  <a:cubicBezTo>
                    <a:pt x="6513" y="1874"/>
                    <a:pt x="6478" y="1945"/>
                    <a:pt x="6522" y="2052"/>
                  </a:cubicBezTo>
                  <a:cubicBezTo>
                    <a:pt x="6553" y="2133"/>
                    <a:pt x="6598" y="2171"/>
                    <a:pt x="6658" y="2171"/>
                  </a:cubicBezTo>
                  <a:cubicBezTo>
                    <a:pt x="6684" y="2171"/>
                    <a:pt x="6713" y="2164"/>
                    <a:pt x="6745" y="2150"/>
                  </a:cubicBezTo>
                  <a:cubicBezTo>
                    <a:pt x="6852" y="2106"/>
                    <a:pt x="6888" y="2034"/>
                    <a:pt x="6852" y="1936"/>
                  </a:cubicBezTo>
                  <a:cubicBezTo>
                    <a:pt x="6820" y="1852"/>
                    <a:pt x="6774" y="1811"/>
                    <a:pt x="6710" y="1811"/>
                  </a:cubicBezTo>
                  <a:close/>
                  <a:moveTo>
                    <a:pt x="7897" y="1822"/>
                  </a:moveTo>
                  <a:cubicBezTo>
                    <a:pt x="7871" y="1822"/>
                    <a:pt x="7847" y="1827"/>
                    <a:pt x="7825" y="1838"/>
                  </a:cubicBezTo>
                  <a:cubicBezTo>
                    <a:pt x="7744" y="1874"/>
                    <a:pt x="7691" y="1999"/>
                    <a:pt x="7727" y="2088"/>
                  </a:cubicBezTo>
                  <a:cubicBezTo>
                    <a:pt x="7754" y="2155"/>
                    <a:pt x="7836" y="2202"/>
                    <a:pt x="7913" y="2202"/>
                  </a:cubicBezTo>
                  <a:cubicBezTo>
                    <a:pt x="7939" y="2202"/>
                    <a:pt x="7963" y="2197"/>
                    <a:pt x="7985" y="2186"/>
                  </a:cubicBezTo>
                  <a:cubicBezTo>
                    <a:pt x="8066" y="2150"/>
                    <a:pt x="8119" y="2025"/>
                    <a:pt x="8083" y="1936"/>
                  </a:cubicBezTo>
                  <a:cubicBezTo>
                    <a:pt x="8057" y="1869"/>
                    <a:pt x="7974" y="1822"/>
                    <a:pt x="7897" y="1822"/>
                  </a:cubicBezTo>
                  <a:close/>
                  <a:moveTo>
                    <a:pt x="9149" y="1857"/>
                  </a:moveTo>
                  <a:cubicBezTo>
                    <a:pt x="9123" y="1857"/>
                    <a:pt x="9095" y="1862"/>
                    <a:pt x="9065" y="1874"/>
                  </a:cubicBezTo>
                  <a:cubicBezTo>
                    <a:pt x="9011" y="1892"/>
                    <a:pt x="8976" y="1918"/>
                    <a:pt x="8949" y="1981"/>
                  </a:cubicBezTo>
                  <a:cubicBezTo>
                    <a:pt x="8931" y="2025"/>
                    <a:pt x="8931" y="2070"/>
                    <a:pt x="8949" y="2124"/>
                  </a:cubicBezTo>
                  <a:cubicBezTo>
                    <a:pt x="8987" y="2207"/>
                    <a:pt x="9045" y="2249"/>
                    <a:pt x="9117" y="2249"/>
                  </a:cubicBezTo>
                  <a:cubicBezTo>
                    <a:pt x="9145" y="2249"/>
                    <a:pt x="9175" y="2243"/>
                    <a:pt x="9208" y="2231"/>
                  </a:cubicBezTo>
                  <a:cubicBezTo>
                    <a:pt x="9315" y="2186"/>
                    <a:pt x="9359" y="2097"/>
                    <a:pt x="9323" y="1990"/>
                  </a:cubicBezTo>
                  <a:cubicBezTo>
                    <a:pt x="9284" y="1903"/>
                    <a:pt x="9224" y="1857"/>
                    <a:pt x="9149" y="1857"/>
                  </a:cubicBezTo>
                  <a:close/>
                  <a:moveTo>
                    <a:pt x="2288" y="2001"/>
                  </a:moveTo>
                  <a:cubicBezTo>
                    <a:pt x="2268" y="2001"/>
                    <a:pt x="2246" y="2006"/>
                    <a:pt x="2222" y="2016"/>
                  </a:cubicBezTo>
                  <a:cubicBezTo>
                    <a:pt x="2133" y="2052"/>
                    <a:pt x="2115" y="2115"/>
                    <a:pt x="2151" y="2195"/>
                  </a:cubicBezTo>
                  <a:cubicBezTo>
                    <a:pt x="2176" y="2252"/>
                    <a:pt x="2210" y="2282"/>
                    <a:pt x="2260" y="2282"/>
                  </a:cubicBezTo>
                  <a:cubicBezTo>
                    <a:pt x="2280" y="2282"/>
                    <a:pt x="2303" y="2277"/>
                    <a:pt x="2329" y="2266"/>
                  </a:cubicBezTo>
                  <a:cubicBezTo>
                    <a:pt x="2410" y="2231"/>
                    <a:pt x="2436" y="2177"/>
                    <a:pt x="2401" y="2088"/>
                  </a:cubicBezTo>
                  <a:cubicBezTo>
                    <a:pt x="2375" y="2031"/>
                    <a:pt x="2337" y="2001"/>
                    <a:pt x="2288" y="2001"/>
                  </a:cubicBezTo>
                  <a:close/>
                  <a:moveTo>
                    <a:pt x="10388" y="1870"/>
                  </a:moveTo>
                  <a:cubicBezTo>
                    <a:pt x="10360" y="1870"/>
                    <a:pt x="10331" y="1876"/>
                    <a:pt x="10304" y="1876"/>
                  </a:cubicBezTo>
                  <a:cubicBezTo>
                    <a:pt x="10295" y="1876"/>
                    <a:pt x="10286" y="1875"/>
                    <a:pt x="10278" y="1874"/>
                  </a:cubicBezTo>
                  <a:cubicBezTo>
                    <a:pt x="10242" y="1918"/>
                    <a:pt x="10189" y="1936"/>
                    <a:pt x="10162" y="1990"/>
                  </a:cubicBezTo>
                  <a:cubicBezTo>
                    <a:pt x="10135" y="2043"/>
                    <a:pt x="10153" y="2097"/>
                    <a:pt x="10162" y="2150"/>
                  </a:cubicBezTo>
                  <a:cubicBezTo>
                    <a:pt x="10162" y="2186"/>
                    <a:pt x="10242" y="2257"/>
                    <a:pt x="10269" y="2266"/>
                  </a:cubicBezTo>
                  <a:cubicBezTo>
                    <a:pt x="10296" y="2280"/>
                    <a:pt x="10325" y="2286"/>
                    <a:pt x="10354" y="2286"/>
                  </a:cubicBezTo>
                  <a:cubicBezTo>
                    <a:pt x="10383" y="2286"/>
                    <a:pt x="10412" y="2280"/>
                    <a:pt x="10439" y="2266"/>
                  </a:cubicBezTo>
                  <a:cubicBezTo>
                    <a:pt x="10483" y="2248"/>
                    <a:pt x="10528" y="2213"/>
                    <a:pt x="10555" y="2159"/>
                  </a:cubicBezTo>
                  <a:cubicBezTo>
                    <a:pt x="10572" y="2106"/>
                    <a:pt x="10564" y="2052"/>
                    <a:pt x="10555" y="1999"/>
                  </a:cubicBezTo>
                  <a:cubicBezTo>
                    <a:pt x="10555" y="1972"/>
                    <a:pt x="10474" y="1900"/>
                    <a:pt x="10448" y="1883"/>
                  </a:cubicBezTo>
                  <a:cubicBezTo>
                    <a:pt x="10429" y="1873"/>
                    <a:pt x="10408" y="1870"/>
                    <a:pt x="10388" y="1870"/>
                  </a:cubicBezTo>
                  <a:close/>
                  <a:moveTo>
                    <a:pt x="11570" y="1880"/>
                  </a:moveTo>
                  <a:cubicBezTo>
                    <a:pt x="11548" y="1880"/>
                    <a:pt x="11528" y="1885"/>
                    <a:pt x="11509" y="1900"/>
                  </a:cubicBezTo>
                  <a:cubicBezTo>
                    <a:pt x="11429" y="1936"/>
                    <a:pt x="11420" y="1945"/>
                    <a:pt x="11384" y="2016"/>
                  </a:cubicBezTo>
                  <a:cubicBezTo>
                    <a:pt x="11357" y="2070"/>
                    <a:pt x="11357" y="2124"/>
                    <a:pt x="11375" y="2177"/>
                  </a:cubicBezTo>
                  <a:cubicBezTo>
                    <a:pt x="11402" y="2239"/>
                    <a:pt x="11438" y="2275"/>
                    <a:pt x="11500" y="2293"/>
                  </a:cubicBezTo>
                  <a:cubicBezTo>
                    <a:pt x="11530" y="2308"/>
                    <a:pt x="11559" y="2314"/>
                    <a:pt x="11589" y="2314"/>
                  </a:cubicBezTo>
                  <a:cubicBezTo>
                    <a:pt x="11613" y="2314"/>
                    <a:pt x="11637" y="2310"/>
                    <a:pt x="11661" y="2302"/>
                  </a:cubicBezTo>
                  <a:cubicBezTo>
                    <a:pt x="11714" y="2275"/>
                    <a:pt x="11750" y="2239"/>
                    <a:pt x="11777" y="2186"/>
                  </a:cubicBezTo>
                  <a:cubicBezTo>
                    <a:pt x="11795" y="2132"/>
                    <a:pt x="11804" y="2079"/>
                    <a:pt x="11777" y="2025"/>
                  </a:cubicBezTo>
                  <a:cubicBezTo>
                    <a:pt x="11759" y="1963"/>
                    <a:pt x="11714" y="1927"/>
                    <a:pt x="11661" y="1900"/>
                  </a:cubicBezTo>
                  <a:cubicBezTo>
                    <a:pt x="11630" y="1890"/>
                    <a:pt x="11599" y="1880"/>
                    <a:pt x="11570" y="1880"/>
                  </a:cubicBezTo>
                  <a:close/>
                  <a:moveTo>
                    <a:pt x="3503" y="2012"/>
                  </a:moveTo>
                  <a:cubicBezTo>
                    <a:pt x="3482" y="2012"/>
                    <a:pt x="3459" y="2016"/>
                    <a:pt x="3436" y="2025"/>
                  </a:cubicBezTo>
                  <a:cubicBezTo>
                    <a:pt x="3355" y="2052"/>
                    <a:pt x="3320" y="2141"/>
                    <a:pt x="3355" y="2222"/>
                  </a:cubicBezTo>
                  <a:cubicBezTo>
                    <a:pt x="3382" y="2288"/>
                    <a:pt x="3433" y="2325"/>
                    <a:pt x="3494" y="2325"/>
                  </a:cubicBezTo>
                  <a:cubicBezTo>
                    <a:pt x="3515" y="2325"/>
                    <a:pt x="3537" y="2320"/>
                    <a:pt x="3560" y="2311"/>
                  </a:cubicBezTo>
                  <a:cubicBezTo>
                    <a:pt x="3641" y="2275"/>
                    <a:pt x="3676" y="2186"/>
                    <a:pt x="3641" y="2106"/>
                  </a:cubicBezTo>
                  <a:cubicBezTo>
                    <a:pt x="3614" y="2046"/>
                    <a:pt x="3564" y="2012"/>
                    <a:pt x="3503" y="2012"/>
                  </a:cubicBezTo>
                  <a:close/>
                  <a:moveTo>
                    <a:pt x="4728" y="2044"/>
                  </a:moveTo>
                  <a:cubicBezTo>
                    <a:pt x="4712" y="2044"/>
                    <a:pt x="4696" y="2049"/>
                    <a:pt x="4676" y="2061"/>
                  </a:cubicBezTo>
                  <a:cubicBezTo>
                    <a:pt x="4640" y="2079"/>
                    <a:pt x="4595" y="2088"/>
                    <a:pt x="4577" y="2141"/>
                  </a:cubicBezTo>
                  <a:cubicBezTo>
                    <a:pt x="4569" y="2186"/>
                    <a:pt x="4560" y="2222"/>
                    <a:pt x="4577" y="2257"/>
                  </a:cubicBezTo>
                  <a:cubicBezTo>
                    <a:pt x="4595" y="2302"/>
                    <a:pt x="4613" y="2338"/>
                    <a:pt x="4658" y="2355"/>
                  </a:cubicBezTo>
                  <a:cubicBezTo>
                    <a:pt x="4685" y="2361"/>
                    <a:pt x="4709" y="2370"/>
                    <a:pt x="4731" y="2370"/>
                  </a:cubicBezTo>
                  <a:cubicBezTo>
                    <a:pt x="4746" y="2370"/>
                    <a:pt x="4760" y="2366"/>
                    <a:pt x="4774" y="2355"/>
                  </a:cubicBezTo>
                  <a:cubicBezTo>
                    <a:pt x="4827" y="2338"/>
                    <a:pt x="4854" y="2320"/>
                    <a:pt x="4872" y="2266"/>
                  </a:cubicBezTo>
                  <a:cubicBezTo>
                    <a:pt x="4890" y="2222"/>
                    <a:pt x="4890" y="2186"/>
                    <a:pt x="4872" y="2150"/>
                  </a:cubicBezTo>
                  <a:cubicBezTo>
                    <a:pt x="4854" y="2115"/>
                    <a:pt x="4836" y="2079"/>
                    <a:pt x="4792" y="2061"/>
                  </a:cubicBezTo>
                  <a:cubicBezTo>
                    <a:pt x="4767" y="2051"/>
                    <a:pt x="4748" y="2044"/>
                    <a:pt x="4728" y="2044"/>
                  </a:cubicBezTo>
                  <a:close/>
                  <a:moveTo>
                    <a:pt x="5940" y="2058"/>
                  </a:moveTo>
                  <a:cubicBezTo>
                    <a:pt x="5920" y="2058"/>
                    <a:pt x="5899" y="2061"/>
                    <a:pt x="5880" y="2070"/>
                  </a:cubicBezTo>
                  <a:cubicBezTo>
                    <a:pt x="5791" y="2106"/>
                    <a:pt x="5746" y="2213"/>
                    <a:pt x="5791" y="2302"/>
                  </a:cubicBezTo>
                  <a:cubicBezTo>
                    <a:pt x="5818" y="2363"/>
                    <a:pt x="5887" y="2404"/>
                    <a:pt x="5957" y="2404"/>
                  </a:cubicBezTo>
                  <a:cubicBezTo>
                    <a:pt x="5979" y="2404"/>
                    <a:pt x="6001" y="2400"/>
                    <a:pt x="6023" y="2391"/>
                  </a:cubicBezTo>
                  <a:cubicBezTo>
                    <a:pt x="6103" y="2355"/>
                    <a:pt x="6139" y="2248"/>
                    <a:pt x="6103" y="2159"/>
                  </a:cubicBezTo>
                  <a:cubicBezTo>
                    <a:pt x="6076" y="2098"/>
                    <a:pt x="6007" y="2058"/>
                    <a:pt x="5940" y="2058"/>
                  </a:cubicBezTo>
                  <a:close/>
                  <a:moveTo>
                    <a:pt x="7146" y="2069"/>
                  </a:moveTo>
                  <a:cubicBezTo>
                    <a:pt x="7127" y="2069"/>
                    <a:pt x="7108" y="2071"/>
                    <a:pt x="7093" y="2079"/>
                  </a:cubicBezTo>
                  <a:cubicBezTo>
                    <a:pt x="7058" y="2106"/>
                    <a:pt x="7013" y="2132"/>
                    <a:pt x="6995" y="2186"/>
                  </a:cubicBezTo>
                  <a:cubicBezTo>
                    <a:pt x="6977" y="2239"/>
                    <a:pt x="6995" y="2284"/>
                    <a:pt x="6995" y="2329"/>
                  </a:cubicBezTo>
                  <a:cubicBezTo>
                    <a:pt x="7031" y="2355"/>
                    <a:pt x="7058" y="2418"/>
                    <a:pt x="7111" y="2427"/>
                  </a:cubicBezTo>
                  <a:cubicBezTo>
                    <a:pt x="7133" y="2431"/>
                    <a:pt x="7156" y="2431"/>
                    <a:pt x="7178" y="2431"/>
                  </a:cubicBezTo>
                  <a:cubicBezTo>
                    <a:pt x="7200" y="2431"/>
                    <a:pt x="7223" y="2431"/>
                    <a:pt x="7245" y="2436"/>
                  </a:cubicBezTo>
                  <a:cubicBezTo>
                    <a:pt x="7272" y="2391"/>
                    <a:pt x="7325" y="2373"/>
                    <a:pt x="7343" y="2320"/>
                  </a:cubicBezTo>
                  <a:cubicBezTo>
                    <a:pt x="7352" y="2266"/>
                    <a:pt x="7343" y="2222"/>
                    <a:pt x="7343" y="2177"/>
                  </a:cubicBezTo>
                  <a:cubicBezTo>
                    <a:pt x="7298" y="2141"/>
                    <a:pt x="7281" y="2088"/>
                    <a:pt x="7227" y="2079"/>
                  </a:cubicBezTo>
                  <a:cubicBezTo>
                    <a:pt x="7201" y="2074"/>
                    <a:pt x="7173" y="2069"/>
                    <a:pt x="7146" y="2069"/>
                  </a:cubicBezTo>
                  <a:close/>
                  <a:moveTo>
                    <a:pt x="8394" y="2079"/>
                  </a:moveTo>
                  <a:cubicBezTo>
                    <a:pt x="8368" y="2079"/>
                    <a:pt x="8341" y="2085"/>
                    <a:pt x="8315" y="2097"/>
                  </a:cubicBezTo>
                  <a:cubicBezTo>
                    <a:pt x="8208" y="2150"/>
                    <a:pt x="8173" y="2248"/>
                    <a:pt x="8208" y="2347"/>
                  </a:cubicBezTo>
                  <a:cubicBezTo>
                    <a:pt x="8235" y="2421"/>
                    <a:pt x="8308" y="2469"/>
                    <a:pt x="8389" y="2469"/>
                  </a:cubicBezTo>
                  <a:cubicBezTo>
                    <a:pt x="8414" y="2469"/>
                    <a:pt x="8441" y="2464"/>
                    <a:pt x="8467" y="2454"/>
                  </a:cubicBezTo>
                  <a:cubicBezTo>
                    <a:pt x="8565" y="2409"/>
                    <a:pt x="8610" y="2302"/>
                    <a:pt x="8565" y="2195"/>
                  </a:cubicBezTo>
                  <a:cubicBezTo>
                    <a:pt x="8532" y="2123"/>
                    <a:pt x="8466" y="2079"/>
                    <a:pt x="8394" y="2079"/>
                  </a:cubicBezTo>
                  <a:close/>
                  <a:moveTo>
                    <a:pt x="9621" y="2098"/>
                  </a:moveTo>
                  <a:cubicBezTo>
                    <a:pt x="9595" y="2098"/>
                    <a:pt x="9567" y="2103"/>
                    <a:pt x="9538" y="2115"/>
                  </a:cubicBezTo>
                  <a:cubicBezTo>
                    <a:pt x="9431" y="2168"/>
                    <a:pt x="9386" y="2257"/>
                    <a:pt x="9431" y="2373"/>
                  </a:cubicBezTo>
                  <a:cubicBezTo>
                    <a:pt x="9464" y="2452"/>
                    <a:pt x="9526" y="2498"/>
                    <a:pt x="9603" y="2498"/>
                  </a:cubicBezTo>
                  <a:cubicBezTo>
                    <a:pt x="9630" y="2498"/>
                    <a:pt x="9659" y="2492"/>
                    <a:pt x="9689" y="2480"/>
                  </a:cubicBezTo>
                  <a:cubicBezTo>
                    <a:pt x="9796" y="2436"/>
                    <a:pt x="9832" y="2338"/>
                    <a:pt x="9796" y="2231"/>
                  </a:cubicBezTo>
                  <a:cubicBezTo>
                    <a:pt x="9757" y="2144"/>
                    <a:pt x="9697" y="2098"/>
                    <a:pt x="9621" y="2098"/>
                  </a:cubicBezTo>
                  <a:close/>
                  <a:moveTo>
                    <a:pt x="10832" y="2112"/>
                  </a:moveTo>
                  <a:cubicBezTo>
                    <a:pt x="10808" y="2112"/>
                    <a:pt x="10784" y="2116"/>
                    <a:pt x="10760" y="2124"/>
                  </a:cubicBezTo>
                  <a:cubicBezTo>
                    <a:pt x="10653" y="2159"/>
                    <a:pt x="10590" y="2293"/>
                    <a:pt x="10635" y="2400"/>
                  </a:cubicBezTo>
                  <a:cubicBezTo>
                    <a:pt x="10669" y="2481"/>
                    <a:pt x="10744" y="2532"/>
                    <a:pt x="10829" y="2532"/>
                  </a:cubicBezTo>
                  <a:cubicBezTo>
                    <a:pt x="10856" y="2532"/>
                    <a:pt x="10884" y="2527"/>
                    <a:pt x="10911" y="2516"/>
                  </a:cubicBezTo>
                  <a:cubicBezTo>
                    <a:pt x="11018" y="2480"/>
                    <a:pt x="11072" y="2347"/>
                    <a:pt x="11027" y="2239"/>
                  </a:cubicBezTo>
                  <a:cubicBezTo>
                    <a:pt x="10992" y="2162"/>
                    <a:pt x="10918" y="2112"/>
                    <a:pt x="10832" y="2112"/>
                  </a:cubicBezTo>
                  <a:close/>
                  <a:moveTo>
                    <a:pt x="2767" y="2258"/>
                  </a:moveTo>
                  <a:cubicBezTo>
                    <a:pt x="2746" y="2258"/>
                    <a:pt x="2724" y="2262"/>
                    <a:pt x="2704" y="2266"/>
                  </a:cubicBezTo>
                  <a:cubicBezTo>
                    <a:pt x="2677" y="2266"/>
                    <a:pt x="2659" y="2302"/>
                    <a:pt x="2633" y="2329"/>
                  </a:cubicBezTo>
                  <a:cubicBezTo>
                    <a:pt x="2597" y="2364"/>
                    <a:pt x="2624" y="2418"/>
                    <a:pt x="2615" y="2463"/>
                  </a:cubicBezTo>
                  <a:cubicBezTo>
                    <a:pt x="2633" y="2480"/>
                    <a:pt x="2659" y="2507"/>
                    <a:pt x="2677" y="2525"/>
                  </a:cubicBezTo>
                  <a:cubicBezTo>
                    <a:pt x="2702" y="2545"/>
                    <a:pt x="2727" y="2551"/>
                    <a:pt x="2751" y="2551"/>
                  </a:cubicBezTo>
                  <a:cubicBezTo>
                    <a:pt x="2771" y="2551"/>
                    <a:pt x="2791" y="2547"/>
                    <a:pt x="2811" y="2543"/>
                  </a:cubicBezTo>
                  <a:cubicBezTo>
                    <a:pt x="2838" y="2543"/>
                    <a:pt x="2856" y="2507"/>
                    <a:pt x="2874" y="2489"/>
                  </a:cubicBezTo>
                  <a:cubicBezTo>
                    <a:pt x="2909" y="2445"/>
                    <a:pt x="2909" y="2400"/>
                    <a:pt x="2900" y="2355"/>
                  </a:cubicBezTo>
                  <a:cubicBezTo>
                    <a:pt x="2900" y="2329"/>
                    <a:pt x="2865" y="2302"/>
                    <a:pt x="2838" y="2284"/>
                  </a:cubicBezTo>
                  <a:cubicBezTo>
                    <a:pt x="2818" y="2264"/>
                    <a:pt x="2793" y="2258"/>
                    <a:pt x="2767" y="2258"/>
                  </a:cubicBezTo>
                  <a:close/>
                  <a:moveTo>
                    <a:pt x="12044" y="2141"/>
                  </a:moveTo>
                  <a:cubicBezTo>
                    <a:pt x="12000" y="2150"/>
                    <a:pt x="11946" y="2168"/>
                    <a:pt x="11911" y="2204"/>
                  </a:cubicBezTo>
                  <a:cubicBezTo>
                    <a:pt x="11857" y="2275"/>
                    <a:pt x="11821" y="2347"/>
                    <a:pt x="11866" y="2445"/>
                  </a:cubicBezTo>
                  <a:cubicBezTo>
                    <a:pt x="11907" y="2526"/>
                    <a:pt x="11978" y="2576"/>
                    <a:pt x="12065" y="2576"/>
                  </a:cubicBezTo>
                  <a:cubicBezTo>
                    <a:pt x="12092" y="2576"/>
                    <a:pt x="12121" y="2571"/>
                    <a:pt x="12151" y="2561"/>
                  </a:cubicBezTo>
                  <a:cubicBezTo>
                    <a:pt x="12205" y="2543"/>
                    <a:pt x="12232" y="2498"/>
                    <a:pt x="12259" y="2436"/>
                  </a:cubicBezTo>
                  <a:cubicBezTo>
                    <a:pt x="12285" y="2382"/>
                    <a:pt x="12276" y="2347"/>
                    <a:pt x="12232" y="2311"/>
                  </a:cubicBezTo>
                  <a:cubicBezTo>
                    <a:pt x="12196" y="2275"/>
                    <a:pt x="12169" y="2231"/>
                    <a:pt x="12134" y="2195"/>
                  </a:cubicBezTo>
                  <a:cubicBezTo>
                    <a:pt x="12107" y="2168"/>
                    <a:pt x="12071" y="2141"/>
                    <a:pt x="12044" y="2141"/>
                  </a:cubicBezTo>
                  <a:close/>
                  <a:moveTo>
                    <a:pt x="3981" y="2270"/>
                  </a:moveTo>
                  <a:cubicBezTo>
                    <a:pt x="3960" y="2270"/>
                    <a:pt x="3938" y="2275"/>
                    <a:pt x="3917" y="2284"/>
                  </a:cubicBezTo>
                  <a:cubicBezTo>
                    <a:pt x="3837" y="2320"/>
                    <a:pt x="3801" y="2400"/>
                    <a:pt x="3837" y="2489"/>
                  </a:cubicBezTo>
                  <a:cubicBezTo>
                    <a:pt x="3863" y="2553"/>
                    <a:pt x="3911" y="2585"/>
                    <a:pt x="3969" y="2585"/>
                  </a:cubicBezTo>
                  <a:cubicBezTo>
                    <a:pt x="3992" y="2585"/>
                    <a:pt x="4017" y="2580"/>
                    <a:pt x="4042" y="2570"/>
                  </a:cubicBezTo>
                  <a:cubicBezTo>
                    <a:pt x="4123" y="2534"/>
                    <a:pt x="4158" y="2454"/>
                    <a:pt x="4123" y="2364"/>
                  </a:cubicBezTo>
                  <a:cubicBezTo>
                    <a:pt x="4096" y="2305"/>
                    <a:pt x="4041" y="2270"/>
                    <a:pt x="3981" y="2270"/>
                  </a:cubicBezTo>
                  <a:close/>
                  <a:moveTo>
                    <a:pt x="5170" y="2281"/>
                  </a:moveTo>
                  <a:cubicBezTo>
                    <a:pt x="5159" y="2281"/>
                    <a:pt x="5149" y="2282"/>
                    <a:pt x="5140" y="2284"/>
                  </a:cubicBezTo>
                  <a:cubicBezTo>
                    <a:pt x="5068" y="2311"/>
                    <a:pt x="5015" y="2445"/>
                    <a:pt x="5041" y="2516"/>
                  </a:cubicBezTo>
                  <a:cubicBezTo>
                    <a:pt x="5063" y="2575"/>
                    <a:pt x="5151" y="2621"/>
                    <a:pt x="5222" y="2621"/>
                  </a:cubicBezTo>
                  <a:cubicBezTo>
                    <a:pt x="5237" y="2621"/>
                    <a:pt x="5252" y="2619"/>
                    <a:pt x="5264" y="2614"/>
                  </a:cubicBezTo>
                  <a:cubicBezTo>
                    <a:pt x="5336" y="2587"/>
                    <a:pt x="5389" y="2463"/>
                    <a:pt x="5363" y="2391"/>
                  </a:cubicBezTo>
                  <a:cubicBezTo>
                    <a:pt x="5347" y="2329"/>
                    <a:pt x="5244" y="2281"/>
                    <a:pt x="5170" y="2281"/>
                  </a:cubicBezTo>
                  <a:close/>
                  <a:moveTo>
                    <a:pt x="6418" y="2286"/>
                  </a:moveTo>
                  <a:cubicBezTo>
                    <a:pt x="6399" y="2286"/>
                    <a:pt x="6380" y="2293"/>
                    <a:pt x="6362" y="2311"/>
                  </a:cubicBezTo>
                  <a:cubicBezTo>
                    <a:pt x="6335" y="2320"/>
                    <a:pt x="6308" y="2329"/>
                    <a:pt x="6290" y="2355"/>
                  </a:cubicBezTo>
                  <a:cubicBezTo>
                    <a:pt x="6255" y="2382"/>
                    <a:pt x="6246" y="2427"/>
                    <a:pt x="6246" y="2463"/>
                  </a:cubicBezTo>
                  <a:cubicBezTo>
                    <a:pt x="6237" y="2489"/>
                    <a:pt x="6255" y="2516"/>
                    <a:pt x="6264" y="2534"/>
                  </a:cubicBezTo>
                  <a:cubicBezTo>
                    <a:pt x="6264" y="2587"/>
                    <a:pt x="6308" y="2623"/>
                    <a:pt x="6344" y="2641"/>
                  </a:cubicBezTo>
                  <a:cubicBezTo>
                    <a:pt x="6370" y="2646"/>
                    <a:pt x="6395" y="2651"/>
                    <a:pt x="6421" y="2651"/>
                  </a:cubicBezTo>
                  <a:cubicBezTo>
                    <a:pt x="6440" y="2651"/>
                    <a:pt x="6459" y="2648"/>
                    <a:pt x="6478" y="2641"/>
                  </a:cubicBezTo>
                  <a:cubicBezTo>
                    <a:pt x="6531" y="2623"/>
                    <a:pt x="6567" y="2587"/>
                    <a:pt x="6585" y="2543"/>
                  </a:cubicBezTo>
                  <a:cubicBezTo>
                    <a:pt x="6603" y="2507"/>
                    <a:pt x="6611" y="2463"/>
                    <a:pt x="6594" y="2409"/>
                  </a:cubicBezTo>
                  <a:cubicBezTo>
                    <a:pt x="6567" y="2364"/>
                    <a:pt x="6531" y="2320"/>
                    <a:pt x="6496" y="2311"/>
                  </a:cubicBezTo>
                  <a:cubicBezTo>
                    <a:pt x="6474" y="2300"/>
                    <a:pt x="6447" y="2286"/>
                    <a:pt x="6418" y="2286"/>
                  </a:cubicBezTo>
                  <a:close/>
                  <a:moveTo>
                    <a:pt x="7629" y="2322"/>
                  </a:moveTo>
                  <a:cubicBezTo>
                    <a:pt x="7613" y="2322"/>
                    <a:pt x="7598" y="2324"/>
                    <a:pt x="7584" y="2329"/>
                  </a:cubicBezTo>
                  <a:cubicBezTo>
                    <a:pt x="7495" y="2364"/>
                    <a:pt x="7441" y="2498"/>
                    <a:pt x="7468" y="2587"/>
                  </a:cubicBezTo>
                  <a:cubicBezTo>
                    <a:pt x="7497" y="2652"/>
                    <a:pt x="7583" y="2705"/>
                    <a:pt x="7662" y="2705"/>
                  </a:cubicBezTo>
                  <a:cubicBezTo>
                    <a:pt x="7681" y="2705"/>
                    <a:pt x="7700" y="2702"/>
                    <a:pt x="7718" y="2694"/>
                  </a:cubicBezTo>
                  <a:cubicBezTo>
                    <a:pt x="7807" y="2668"/>
                    <a:pt x="7860" y="2534"/>
                    <a:pt x="7834" y="2445"/>
                  </a:cubicBezTo>
                  <a:cubicBezTo>
                    <a:pt x="7804" y="2377"/>
                    <a:pt x="7711" y="2322"/>
                    <a:pt x="7629" y="2322"/>
                  </a:cubicBezTo>
                  <a:close/>
                  <a:moveTo>
                    <a:pt x="8882" y="2338"/>
                  </a:moveTo>
                  <a:cubicBezTo>
                    <a:pt x="8856" y="2338"/>
                    <a:pt x="8827" y="2344"/>
                    <a:pt x="8797" y="2355"/>
                  </a:cubicBezTo>
                  <a:cubicBezTo>
                    <a:pt x="8690" y="2409"/>
                    <a:pt x="8645" y="2498"/>
                    <a:pt x="8699" y="2614"/>
                  </a:cubicBezTo>
                  <a:cubicBezTo>
                    <a:pt x="8731" y="2690"/>
                    <a:pt x="8785" y="2735"/>
                    <a:pt x="8856" y="2735"/>
                  </a:cubicBezTo>
                  <a:cubicBezTo>
                    <a:pt x="8884" y="2735"/>
                    <a:pt x="8915" y="2728"/>
                    <a:pt x="8949" y="2712"/>
                  </a:cubicBezTo>
                  <a:cubicBezTo>
                    <a:pt x="9056" y="2668"/>
                    <a:pt x="9100" y="2570"/>
                    <a:pt x="9056" y="2463"/>
                  </a:cubicBezTo>
                  <a:cubicBezTo>
                    <a:pt x="9016" y="2383"/>
                    <a:pt x="8957" y="2338"/>
                    <a:pt x="8882" y="2338"/>
                  </a:cubicBezTo>
                  <a:close/>
                  <a:moveTo>
                    <a:pt x="2002" y="2487"/>
                  </a:moveTo>
                  <a:cubicBezTo>
                    <a:pt x="1990" y="2487"/>
                    <a:pt x="1977" y="2490"/>
                    <a:pt x="1964" y="2498"/>
                  </a:cubicBezTo>
                  <a:cubicBezTo>
                    <a:pt x="1937" y="2516"/>
                    <a:pt x="1901" y="2525"/>
                    <a:pt x="1892" y="2561"/>
                  </a:cubicBezTo>
                  <a:cubicBezTo>
                    <a:pt x="1883" y="2596"/>
                    <a:pt x="1857" y="2632"/>
                    <a:pt x="1883" y="2677"/>
                  </a:cubicBezTo>
                  <a:cubicBezTo>
                    <a:pt x="1901" y="2703"/>
                    <a:pt x="1910" y="2730"/>
                    <a:pt x="1955" y="2739"/>
                  </a:cubicBezTo>
                  <a:cubicBezTo>
                    <a:pt x="1979" y="2745"/>
                    <a:pt x="1999" y="2764"/>
                    <a:pt x="2023" y="2764"/>
                  </a:cubicBezTo>
                  <a:cubicBezTo>
                    <a:pt x="2035" y="2764"/>
                    <a:pt x="2047" y="2759"/>
                    <a:pt x="2062" y="2748"/>
                  </a:cubicBezTo>
                  <a:cubicBezTo>
                    <a:pt x="2097" y="2748"/>
                    <a:pt x="2115" y="2721"/>
                    <a:pt x="2133" y="2686"/>
                  </a:cubicBezTo>
                  <a:cubicBezTo>
                    <a:pt x="2142" y="2650"/>
                    <a:pt x="2160" y="2614"/>
                    <a:pt x="2142" y="2578"/>
                  </a:cubicBezTo>
                  <a:cubicBezTo>
                    <a:pt x="2124" y="2543"/>
                    <a:pt x="2106" y="2525"/>
                    <a:pt x="2080" y="2516"/>
                  </a:cubicBezTo>
                  <a:cubicBezTo>
                    <a:pt x="2055" y="2504"/>
                    <a:pt x="2030" y="2487"/>
                    <a:pt x="2002" y="2487"/>
                  </a:cubicBezTo>
                  <a:close/>
                  <a:moveTo>
                    <a:pt x="10096" y="2352"/>
                  </a:moveTo>
                  <a:cubicBezTo>
                    <a:pt x="10065" y="2352"/>
                    <a:pt x="10035" y="2359"/>
                    <a:pt x="10010" y="2373"/>
                  </a:cubicBezTo>
                  <a:cubicBezTo>
                    <a:pt x="9966" y="2391"/>
                    <a:pt x="9921" y="2436"/>
                    <a:pt x="9894" y="2489"/>
                  </a:cubicBezTo>
                  <a:cubicBezTo>
                    <a:pt x="9877" y="2543"/>
                    <a:pt x="9903" y="2596"/>
                    <a:pt x="9903" y="2641"/>
                  </a:cubicBezTo>
                  <a:cubicBezTo>
                    <a:pt x="9939" y="2686"/>
                    <a:pt x="9966" y="2739"/>
                    <a:pt x="10019" y="2757"/>
                  </a:cubicBezTo>
                  <a:cubicBezTo>
                    <a:pt x="10043" y="2765"/>
                    <a:pt x="10069" y="2769"/>
                    <a:pt x="10094" y="2769"/>
                  </a:cubicBezTo>
                  <a:cubicBezTo>
                    <a:pt x="10125" y="2769"/>
                    <a:pt x="10155" y="2763"/>
                    <a:pt x="10180" y="2748"/>
                  </a:cubicBezTo>
                  <a:cubicBezTo>
                    <a:pt x="10225" y="2721"/>
                    <a:pt x="10269" y="2686"/>
                    <a:pt x="10296" y="2632"/>
                  </a:cubicBezTo>
                  <a:cubicBezTo>
                    <a:pt x="10314" y="2578"/>
                    <a:pt x="10287" y="2525"/>
                    <a:pt x="10287" y="2471"/>
                  </a:cubicBezTo>
                  <a:cubicBezTo>
                    <a:pt x="10251" y="2436"/>
                    <a:pt x="10225" y="2382"/>
                    <a:pt x="10171" y="2364"/>
                  </a:cubicBezTo>
                  <a:cubicBezTo>
                    <a:pt x="10147" y="2356"/>
                    <a:pt x="10121" y="2352"/>
                    <a:pt x="10096" y="2352"/>
                  </a:cubicBezTo>
                  <a:close/>
                  <a:moveTo>
                    <a:pt x="11326" y="2373"/>
                  </a:moveTo>
                  <a:cubicBezTo>
                    <a:pt x="11296" y="2373"/>
                    <a:pt x="11265" y="2379"/>
                    <a:pt x="11233" y="2391"/>
                  </a:cubicBezTo>
                  <a:cubicBezTo>
                    <a:pt x="11126" y="2436"/>
                    <a:pt x="11072" y="2561"/>
                    <a:pt x="11126" y="2668"/>
                  </a:cubicBezTo>
                  <a:cubicBezTo>
                    <a:pt x="11164" y="2751"/>
                    <a:pt x="11230" y="2797"/>
                    <a:pt x="11307" y="2797"/>
                  </a:cubicBezTo>
                  <a:cubicBezTo>
                    <a:pt x="11337" y="2797"/>
                    <a:pt x="11369" y="2790"/>
                    <a:pt x="11402" y="2775"/>
                  </a:cubicBezTo>
                  <a:cubicBezTo>
                    <a:pt x="11509" y="2730"/>
                    <a:pt x="11563" y="2605"/>
                    <a:pt x="11509" y="2498"/>
                  </a:cubicBezTo>
                  <a:cubicBezTo>
                    <a:pt x="11470" y="2414"/>
                    <a:pt x="11404" y="2373"/>
                    <a:pt x="11326" y="2373"/>
                  </a:cubicBezTo>
                  <a:close/>
                  <a:moveTo>
                    <a:pt x="3224" y="2518"/>
                  </a:moveTo>
                  <a:cubicBezTo>
                    <a:pt x="3210" y="2518"/>
                    <a:pt x="3197" y="2520"/>
                    <a:pt x="3186" y="2525"/>
                  </a:cubicBezTo>
                  <a:cubicBezTo>
                    <a:pt x="3123" y="2543"/>
                    <a:pt x="3070" y="2659"/>
                    <a:pt x="3097" y="2721"/>
                  </a:cubicBezTo>
                  <a:cubicBezTo>
                    <a:pt x="3111" y="2766"/>
                    <a:pt x="3201" y="2817"/>
                    <a:pt x="3267" y="2817"/>
                  </a:cubicBezTo>
                  <a:cubicBezTo>
                    <a:pt x="3279" y="2817"/>
                    <a:pt x="3291" y="2815"/>
                    <a:pt x="3302" y="2810"/>
                  </a:cubicBezTo>
                  <a:cubicBezTo>
                    <a:pt x="3355" y="2784"/>
                    <a:pt x="3409" y="2677"/>
                    <a:pt x="3391" y="2614"/>
                  </a:cubicBezTo>
                  <a:cubicBezTo>
                    <a:pt x="3369" y="2563"/>
                    <a:pt x="3287" y="2518"/>
                    <a:pt x="3224" y="2518"/>
                  </a:cubicBezTo>
                  <a:close/>
                  <a:moveTo>
                    <a:pt x="12368" y="2470"/>
                  </a:moveTo>
                  <a:cubicBezTo>
                    <a:pt x="12364" y="2470"/>
                    <a:pt x="12362" y="2475"/>
                    <a:pt x="12357" y="2480"/>
                  </a:cubicBezTo>
                  <a:cubicBezTo>
                    <a:pt x="12348" y="2498"/>
                    <a:pt x="12330" y="2516"/>
                    <a:pt x="12321" y="2543"/>
                  </a:cubicBezTo>
                  <a:cubicBezTo>
                    <a:pt x="12312" y="2596"/>
                    <a:pt x="12312" y="2641"/>
                    <a:pt x="12339" y="2677"/>
                  </a:cubicBezTo>
                  <a:cubicBezTo>
                    <a:pt x="12357" y="2712"/>
                    <a:pt x="12357" y="2748"/>
                    <a:pt x="12374" y="2766"/>
                  </a:cubicBezTo>
                  <a:cubicBezTo>
                    <a:pt x="12419" y="2793"/>
                    <a:pt x="12464" y="2819"/>
                    <a:pt x="12517" y="2828"/>
                  </a:cubicBezTo>
                  <a:cubicBezTo>
                    <a:pt x="12523" y="2830"/>
                    <a:pt x="12529" y="2830"/>
                    <a:pt x="12535" y="2830"/>
                  </a:cubicBezTo>
                  <a:cubicBezTo>
                    <a:pt x="12569" y="2830"/>
                    <a:pt x="12592" y="2809"/>
                    <a:pt x="12615" y="2801"/>
                  </a:cubicBezTo>
                  <a:cubicBezTo>
                    <a:pt x="12642" y="2793"/>
                    <a:pt x="12633" y="2784"/>
                    <a:pt x="12624" y="2766"/>
                  </a:cubicBezTo>
                  <a:cubicBezTo>
                    <a:pt x="12580" y="2712"/>
                    <a:pt x="12535" y="2668"/>
                    <a:pt x="12499" y="2614"/>
                  </a:cubicBezTo>
                  <a:cubicBezTo>
                    <a:pt x="12464" y="2570"/>
                    <a:pt x="12419" y="2525"/>
                    <a:pt x="12383" y="2480"/>
                  </a:cubicBezTo>
                  <a:cubicBezTo>
                    <a:pt x="12376" y="2473"/>
                    <a:pt x="12372" y="2470"/>
                    <a:pt x="12368" y="2470"/>
                  </a:cubicBezTo>
                  <a:close/>
                  <a:moveTo>
                    <a:pt x="4457" y="2530"/>
                  </a:moveTo>
                  <a:cubicBezTo>
                    <a:pt x="4440" y="2530"/>
                    <a:pt x="4424" y="2536"/>
                    <a:pt x="4408" y="2552"/>
                  </a:cubicBezTo>
                  <a:cubicBezTo>
                    <a:pt x="4354" y="2552"/>
                    <a:pt x="4337" y="2587"/>
                    <a:pt x="4319" y="2632"/>
                  </a:cubicBezTo>
                  <a:cubicBezTo>
                    <a:pt x="4292" y="2668"/>
                    <a:pt x="4301" y="2703"/>
                    <a:pt x="4319" y="2748"/>
                  </a:cubicBezTo>
                  <a:cubicBezTo>
                    <a:pt x="4337" y="2784"/>
                    <a:pt x="4346" y="2819"/>
                    <a:pt x="4399" y="2837"/>
                  </a:cubicBezTo>
                  <a:cubicBezTo>
                    <a:pt x="4421" y="2843"/>
                    <a:pt x="4442" y="2851"/>
                    <a:pt x="4466" y="2851"/>
                  </a:cubicBezTo>
                  <a:cubicBezTo>
                    <a:pt x="4481" y="2851"/>
                    <a:pt x="4498" y="2848"/>
                    <a:pt x="4515" y="2837"/>
                  </a:cubicBezTo>
                  <a:cubicBezTo>
                    <a:pt x="4551" y="2819"/>
                    <a:pt x="4595" y="2810"/>
                    <a:pt x="4604" y="2757"/>
                  </a:cubicBezTo>
                  <a:cubicBezTo>
                    <a:pt x="4622" y="2712"/>
                    <a:pt x="4631" y="2677"/>
                    <a:pt x="4613" y="2641"/>
                  </a:cubicBezTo>
                  <a:cubicBezTo>
                    <a:pt x="4586" y="2596"/>
                    <a:pt x="4577" y="2561"/>
                    <a:pt x="4524" y="2543"/>
                  </a:cubicBezTo>
                  <a:cubicBezTo>
                    <a:pt x="4500" y="2538"/>
                    <a:pt x="4478" y="2530"/>
                    <a:pt x="4457" y="2530"/>
                  </a:cubicBezTo>
                  <a:close/>
                  <a:moveTo>
                    <a:pt x="5685" y="2539"/>
                  </a:moveTo>
                  <a:cubicBezTo>
                    <a:pt x="5663" y="2539"/>
                    <a:pt x="5641" y="2544"/>
                    <a:pt x="5621" y="2552"/>
                  </a:cubicBezTo>
                  <a:cubicBezTo>
                    <a:pt x="5541" y="2578"/>
                    <a:pt x="5487" y="2686"/>
                    <a:pt x="5523" y="2784"/>
                  </a:cubicBezTo>
                  <a:cubicBezTo>
                    <a:pt x="5550" y="2810"/>
                    <a:pt x="5568" y="2846"/>
                    <a:pt x="5603" y="2864"/>
                  </a:cubicBezTo>
                  <a:cubicBezTo>
                    <a:pt x="5630" y="2877"/>
                    <a:pt x="5655" y="2882"/>
                    <a:pt x="5678" y="2882"/>
                  </a:cubicBezTo>
                  <a:cubicBezTo>
                    <a:pt x="5702" y="2882"/>
                    <a:pt x="5724" y="2877"/>
                    <a:pt x="5746" y="2873"/>
                  </a:cubicBezTo>
                  <a:cubicBezTo>
                    <a:pt x="5764" y="2873"/>
                    <a:pt x="5826" y="2810"/>
                    <a:pt x="5835" y="2793"/>
                  </a:cubicBezTo>
                  <a:cubicBezTo>
                    <a:pt x="5862" y="2748"/>
                    <a:pt x="5862" y="2703"/>
                    <a:pt x="5844" y="2659"/>
                  </a:cubicBezTo>
                  <a:cubicBezTo>
                    <a:pt x="5835" y="2614"/>
                    <a:pt x="5800" y="2587"/>
                    <a:pt x="5764" y="2561"/>
                  </a:cubicBezTo>
                  <a:cubicBezTo>
                    <a:pt x="5739" y="2546"/>
                    <a:pt x="5712" y="2539"/>
                    <a:pt x="5685" y="2539"/>
                  </a:cubicBezTo>
                  <a:close/>
                  <a:moveTo>
                    <a:pt x="6925" y="2551"/>
                  </a:moveTo>
                  <a:cubicBezTo>
                    <a:pt x="6900" y="2551"/>
                    <a:pt x="6873" y="2557"/>
                    <a:pt x="6843" y="2570"/>
                  </a:cubicBezTo>
                  <a:cubicBezTo>
                    <a:pt x="6727" y="2623"/>
                    <a:pt x="6701" y="2694"/>
                    <a:pt x="6745" y="2801"/>
                  </a:cubicBezTo>
                  <a:cubicBezTo>
                    <a:pt x="6777" y="2878"/>
                    <a:pt x="6823" y="2918"/>
                    <a:pt x="6886" y="2918"/>
                  </a:cubicBezTo>
                  <a:cubicBezTo>
                    <a:pt x="6911" y="2918"/>
                    <a:pt x="6938" y="2912"/>
                    <a:pt x="6968" y="2900"/>
                  </a:cubicBezTo>
                  <a:cubicBezTo>
                    <a:pt x="7075" y="2855"/>
                    <a:pt x="7111" y="2784"/>
                    <a:pt x="7066" y="2677"/>
                  </a:cubicBezTo>
                  <a:cubicBezTo>
                    <a:pt x="7034" y="2593"/>
                    <a:pt x="6988" y="2551"/>
                    <a:pt x="6925" y="2551"/>
                  </a:cubicBezTo>
                  <a:close/>
                  <a:moveTo>
                    <a:pt x="8117" y="2568"/>
                  </a:moveTo>
                  <a:cubicBezTo>
                    <a:pt x="8099" y="2568"/>
                    <a:pt x="8082" y="2571"/>
                    <a:pt x="8066" y="2578"/>
                  </a:cubicBezTo>
                  <a:cubicBezTo>
                    <a:pt x="7967" y="2614"/>
                    <a:pt x="7914" y="2739"/>
                    <a:pt x="7950" y="2828"/>
                  </a:cubicBezTo>
                  <a:cubicBezTo>
                    <a:pt x="7979" y="2902"/>
                    <a:pt x="8069" y="2951"/>
                    <a:pt x="8145" y="2951"/>
                  </a:cubicBezTo>
                  <a:cubicBezTo>
                    <a:pt x="8161" y="2951"/>
                    <a:pt x="8176" y="2949"/>
                    <a:pt x="8191" y="2944"/>
                  </a:cubicBezTo>
                  <a:cubicBezTo>
                    <a:pt x="8289" y="2909"/>
                    <a:pt x="8342" y="2775"/>
                    <a:pt x="8306" y="2686"/>
                  </a:cubicBezTo>
                  <a:cubicBezTo>
                    <a:pt x="8278" y="2621"/>
                    <a:pt x="8192" y="2568"/>
                    <a:pt x="8117" y="2568"/>
                  </a:cubicBezTo>
                  <a:close/>
                  <a:moveTo>
                    <a:pt x="9371" y="2583"/>
                  </a:moveTo>
                  <a:cubicBezTo>
                    <a:pt x="9343" y="2583"/>
                    <a:pt x="9312" y="2590"/>
                    <a:pt x="9279" y="2605"/>
                  </a:cubicBezTo>
                  <a:cubicBezTo>
                    <a:pt x="9163" y="2650"/>
                    <a:pt x="9127" y="2739"/>
                    <a:pt x="9172" y="2855"/>
                  </a:cubicBezTo>
                  <a:cubicBezTo>
                    <a:pt x="9204" y="2939"/>
                    <a:pt x="9264" y="2981"/>
                    <a:pt x="9335" y="2981"/>
                  </a:cubicBezTo>
                  <a:cubicBezTo>
                    <a:pt x="9363" y="2981"/>
                    <a:pt x="9392" y="2974"/>
                    <a:pt x="9422" y="2962"/>
                  </a:cubicBezTo>
                  <a:cubicBezTo>
                    <a:pt x="9529" y="2917"/>
                    <a:pt x="9573" y="2819"/>
                    <a:pt x="9529" y="2712"/>
                  </a:cubicBezTo>
                  <a:cubicBezTo>
                    <a:pt x="9497" y="2629"/>
                    <a:pt x="9442" y="2583"/>
                    <a:pt x="9371" y="2583"/>
                  </a:cubicBezTo>
                  <a:close/>
                  <a:moveTo>
                    <a:pt x="1402" y="2819"/>
                  </a:moveTo>
                  <a:cubicBezTo>
                    <a:pt x="1393" y="2828"/>
                    <a:pt x="1384" y="2837"/>
                    <a:pt x="1375" y="2846"/>
                  </a:cubicBezTo>
                  <a:cubicBezTo>
                    <a:pt x="1348" y="2882"/>
                    <a:pt x="1321" y="2917"/>
                    <a:pt x="1286" y="2953"/>
                  </a:cubicBezTo>
                  <a:cubicBezTo>
                    <a:pt x="1286" y="2962"/>
                    <a:pt x="1286" y="2980"/>
                    <a:pt x="1286" y="2998"/>
                  </a:cubicBezTo>
                  <a:lnTo>
                    <a:pt x="1321" y="2998"/>
                  </a:lnTo>
                  <a:cubicBezTo>
                    <a:pt x="1366" y="2962"/>
                    <a:pt x="1411" y="2917"/>
                    <a:pt x="1402" y="2855"/>
                  </a:cubicBezTo>
                  <a:cubicBezTo>
                    <a:pt x="1402" y="2846"/>
                    <a:pt x="1402" y="2837"/>
                    <a:pt x="1402" y="2819"/>
                  </a:cubicBezTo>
                  <a:close/>
                  <a:moveTo>
                    <a:pt x="10587" y="2614"/>
                  </a:moveTo>
                  <a:cubicBezTo>
                    <a:pt x="10559" y="2614"/>
                    <a:pt x="10532" y="2619"/>
                    <a:pt x="10510" y="2623"/>
                  </a:cubicBezTo>
                  <a:cubicBezTo>
                    <a:pt x="10456" y="2641"/>
                    <a:pt x="10412" y="2686"/>
                    <a:pt x="10385" y="2730"/>
                  </a:cubicBezTo>
                  <a:cubicBezTo>
                    <a:pt x="10358" y="2784"/>
                    <a:pt x="10376" y="2846"/>
                    <a:pt x="10385" y="2900"/>
                  </a:cubicBezTo>
                  <a:cubicBezTo>
                    <a:pt x="10385" y="2926"/>
                    <a:pt x="10465" y="2998"/>
                    <a:pt x="10492" y="3016"/>
                  </a:cubicBezTo>
                  <a:cubicBezTo>
                    <a:pt x="10511" y="3025"/>
                    <a:pt x="10530" y="3028"/>
                    <a:pt x="10549" y="3028"/>
                  </a:cubicBezTo>
                  <a:cubicBezTo>
                    <a:pt x="10574" y="3028"/>
                    <a:pt x="10599" y="3023"/>
                    <a:pt x="10622" y="3023"/>
                  </a:cubicBezTo>
                  <a:cubicBezTo>
                    <a:pt x="10630" y="3023"/>
                    <a:pt x="10637" y="3023"/>
                    <a:pt x="10644" y="3025"/>
                  </a:cubicBezTo>
                  <a:cubicBezTo>
                    <a:pt x="10697" y="2998"/>
                    <a:pt x="10742" y="2962"/>
                    <a:pt x="10769" y="2917"/>
                  </a:cubicBezTo>
                  <a:cubicBezTo>
                    <a:pt x="10795" y="2864"/>
                    <a:pt x="10787" y="2801"/>
                    <a:pt x="10778" y="2748"/>
                  </a:cubicBezTo>
                  <a:cubicBezTo>
                    <a:pt x="10769" y="2721"/>
                    <a:pt x="10697" y="2641"/>
                    <a:pt x="10671" y="2632"/>
                  </a:cubicBezTo>
                  <a:cubicBezTo>
                    <a:pt x="10644" y="2619"/>
                    <a:pt x="10615" y="2614"/>
                    <a:pt x="10587" y="2614"/>
                  </a:cubicBezTo>
                  <a:close/>
                  <a:moveTo>
                    <a:pt x="2516" y="2749"/>
                  </a:moveTo>
                  <a:cubicBezTo>
                    <a:pt x="2494" y="2749"/>
                    <a:pt x="2471" y="2755"/>
                    <a:pt x="2445" y="2766"/>
                  </a:cubicBezTo>
                  <a:cubicBezTo>
                    <a:pt x="2356" y="2801"/>
                    <a:pt x="2338" y="2855"/>
                    <a:pt x="2374" y="2944"/>
                  </a:cubicBezTo>
                  <a:cubicBezTo>
                    <a:pt x="2393" y="3001"/>
                    <a:pt x="2430" y="3031"/>
                    <a:pt x="2481" y="3031"/>
                  </a:cubicBezTo>
                  <a:cubicBezTo>
                    <a:pt x="2503" y="3031"/>
                    <a:pt x="2526" y="3026"/>
                    <a:pt x="2552" y="3016"/>
                  </a:cubicBezTo>
                  <a:cubicBezTo>
                    <a:pt x="2633" y="2980"/>
                    <a:pt x="2651" y="2917"/>
                    <a:pt x="2615" y="2837"/>
                  </a:cubicBezTo>
                  <a:cubicBezTo>
                    <a:pt x="2597" y="2776"/>
                    <a:pt x="2562" y="2749"/>
                    <a:pt x="2516" y="2749"/>
                  </a:cubicBezTo>
                  <a:close/>
                  <a:moveTo>
                    <a:pt x="11814" y="2624"/>
                  </a:moveTo>
                  <a:cubicBezTo>
                    <a:pt x="11789" y="2624"/>
                    <a:pt x="11765" y="2629"/>
                    <a:pt x="11741" y="2641"/>
                  </a:cubicBezTo>
                  <a:cubicBezTo>
                    <a:pt x="11625" y="2686"/>
                    <a:pt x="11581" y="2801"/>
                    <a:pt x="11616" y="2909"/>
                  </a:cubicBezTo>
                  <a:cubicBezTo>
                    <a:pt x="11643" y="2971"/>
                    <a:pt x="11670" y="3007"/>
                    <a:pt x="11732" y="3033"/>
                  </a:cubicBezTo>
                  <a:cubicBezTo>
                    <a:pt x="11762" y="3043"/>
                    <a:pt x="11791" y="3050"/>
                    <a:pt x="11820" y="3050"/>
                  </a:cubicBezTo>
                  <a:cubicBezTo>
                    <a:pt x="11844" y="3050"/>
                    <a:pt x="11869" y="3046"/>
                    <a:pt x="11893" y="3033"/>
                  </a:cubicBezTo>
                  <a:cubicBezTo>
                    <a:pt x="12009" y="2989"/>
                    <a:pt x="12062" y="2873"/>
                    <a:pt x="12018" y="2757"/>
                  </a:cubicBezTo>
                  <a:cubicBezTo>
                    <a:pt x="12000" y="2703"/>
                    <a:pt x="11964" y="2668"/>
                    <a:pt x="11902" y="2641"/>
                  </a:cubicBezTo>
                  <a:cubicBezTo>
                    <a:pt x="11872" y="2631"/>
                    <a:pt x="11843" y="2624"/>
                    <a:pt x="11814" y="2624"/>
                  </a:cubicBezTo>
                  <a:close/>
                  <a:moveTo>
                    <a:pt x="3741" y="2745"/>
                  </a:moveTo>
                  <a:cubicBezTo>
                    <a:pt x="3723" y="2745"/>
                    <a:pt x="3704" y="2749"/>
                    <a:pt x="3685" y="2757"/>
                  </a:cubicBezTo>
                  <a:cubicBezTo>
                    <a:pt x="3596" y="2793"/>
                    <a:pt x="3560" y="2873"/>
                    <a:pt x="3587" y="2962"/>
                  </a:cubicBezTo>
                  <a:cubicBezTo>
                    <a:pt x="3615" y="3025"/>
                    <a:pt x="3670" y="3060"/>
                    <a:pt x="3735" y="3060"/>
                  </a:cubicBezTo>
                  <a:cubicBezTo>
                    <a:pt x="3753" y="3060"/>
                    <a:pt x="3773" y="3057"/>
                    <a:pt x="3792" y="3051"/>
                  </a:cubicBezTo>
                  <a:cubicBezTo>
                    <a:pt x="3873" y="3016"/>
                    <a:pt x="3908" y="2935"/>
                    <a:pt x="3882" y="2855"/>
                  </a:cubicBezTo>
                  <a:cubicBezTo>
                    <a:pt x="3854" y="2787"/>
                    <a:pt x="3801" y="2745"/>
                    <a:pt x="3741" y="2745"/>
                  </a:cubicBezTo>
                  <a:close/>
                  <a:moveTo>
                    <a:pt x="4966" y="2769"/>
                  </a:moveTo>
                  <a:cubicBezTo>
                    <a:pt x="4945" y="2769"/>
                    <a:pt x="4925" y="2773"/>
                    <a:pt x="4899" y="2784"/>
                  </a:cubicBezTo>
                  <a:cubicBezTo>
                    <a:pt x="4854" y="2801"/>
                    <a:pt x="4827" y="2819"/>
                    <a:pt x="4809" y="2873"/>
                  </a:cubicBezTo>
                  <a:cubicBezTo>
                    <a:pt x="4792" y="2909"/>
                    <a:pt x="4792" y="2944"/>
                    <a:pt x="4818" y="2989"/>
                  </a:cubicBezTo>
                  <a:cubicBezTo>
                    <a:pt x="4818" y="3033"/>
                    <a:pt x="4854" y="3051"/>
                    <a:pt x="4890" y="3069"/>
                  </a:cubicBezTo>
                  <a:cubicBezTo>
                    <a:pt x="4910" y="3081"/>
                    <a:pt x="4928" y="3086"/>
                    <a:pt x="4946" y="3086"/>
                  </a:cubicBezTo>
                  <a:cubicBezTo>
                    <a:pt x="4968" y="3086"/>
                    <a:pt x="4990" y="3079"/>
                    <a:pt x="5015" y="3069"/>
                  </a:cubicBezTo>
                  <a:cubicBezTo>
                    <a:pt x="5059" y="3051"/>
                    <a:pt x="5086" y="3033"/>
                    <a:pt x="5104" y="2989"/>
                  </a:cubicBezTo>
                  <a:cubicBezTo>
                    <a:pt x="5122" y="2944"/>
                    <a:pt x="5122" y="2917"/>
                    <a:pt x="5104" y="2873"/>
                  </a:cubicBezTo>
                  <a:cubicBezTo>
                    <a:pt x="5086" y="2828"/>
                    <a:pt x="5068" y="2793"/>
                    <a:pt x="5015" y="2775"/>
                  </a:cubicBezTo>
                  <a:cubicBezTo>
                    <a:pt x="4996" y="2771"/>
                    <a:pt x="4981" y="2769"/>
                    <a:pt x="4966" y="2769"/>
                  </a:cubicBezTo>
                  <a:close/>
                  <a:moveTo>
                    <a:pt x="6174" y="2794"/>
                  </a:moveTo>
                  <a:cubicBezTo>
                    <a:pt x="6156" y="2794"/>
                    <a:pt x="6138" y="2796"/>
                    <a:pt x="6121" y="2801"/>
                  </a:cubicBezTo>
                  <a:cubicBezTo>
                    <a:pt x="6032" y="2837"/>
                    <a:pt x="5987" y="2944"/>
                    <a:pt x="6023" y="3033"/>
                  </a:cubicBezTo>
                  <a:cubicBezTo>
                    <a:pt x="6050" y="3102"/>
                    <a:pt x="6119" y="3144"/>
                    <a:pt x="6190" y="3144"/>
                  </a:cubicBezTo>
                  <a:cubicBezTo>
                    <a:pt x="6212" y="3144"/>
                    <a:pt x="6234" y="3140"/>
                    <a:pt x="6255" y="3132"/>
                  </a:cubicBezTo>
                  <a:cubicBezTo>
                    <a:pt x="6335" y="3096"/>
                    <a:pt x="6380" y="2989"/>
                    <a:pt x="6353" y="2909"/>
                  </a:cubicBezTo>
                  <a:cubicBezTo>
                    <a:pt x="6324" y="2837"/>
                    <a:pt x="6249" y="2794"/>
                    <a:pt x="6174" y="2794"/>
                  </a:cubicBezTo>
                  <a:close/>
                  <a:moveTo>
                    <a:pt x="7424" y="2810"/>
                  </a:moveTo>
                  <a:cubicBezTo>
                    <a:pt x="7400" y="2810"/>
                    <a:pt x="7373" y="2816"/>
                    <a:pt x="7343" y="2828"/>
                  </a:cubicBezTo>
                  <a:cubicBezTo>
                    <a:pt x="7236" y="2873"/>
                    <a:pt x="7200" y="2944"/>
                    <a:pt x="7245" y="3051"/>
                  </a:cubicBezTo>
                  <a:cubicBezTo>
                    <a:pt x="7276" y="3132"/>
                    <a:pt x="7320" y="3170"/>
                    <a:pt x="7384" y="3170"/>
                  </a:cubicBezTo>
                  <a:cubicBezTo>
                    <a:pt x="7411" y="3170"/>
                    <a:pt x="7442" y="3163"/>
                    <a:pt x="7477" y="3149"/>
                  </a:cubicBezTo>
                  <a:cubicBezTo>
                    <a:pt x="7584" y="3105"/>
                    <a:pt x="7611" y="3033"/>
                    <a:pt x="7575" y="2935"/>
                  </a:cubicBezTo>
                  <a:cubicBezTo>
                    <a:pt x="7536" y="2852"/>
                    <a:pt x="7488" y="2810"/>
                    <a:pt x="7424" y="2810"/>
                  </a:cubicBezTo>
                  <a:close/>
                  <a:moveTo>
                    <a:pt x="8631" y="2820"/>
                  </a:moveTo>
                  <a:cubicBezTo>
                    <a:pt x="8605" y="2820"/>
                    <a:pt x="8580" y="2825"/>
                    <a:pt x="8556" y="2837"/>
                  </a:cubicBezTo>
                  <a:cubicBezTo>
                    <a:pt x="8458" y="2873"/>
                    <a:pt x="8405" y="2989"/>
                    <a:pt x="8449" y="3087"/>
                  </a:cubicBezTo>
                  <a:cubicBezTo>
                    <a:pt x="8487" y="3163"/>
                    <a:pt x="8553" y="3208"/>
                    <a:pt x="8622" y="3208"/>
                  </a:cubicBezTo>
                  <a:cubicBezTo>
                    <a:pt x="8651" y="3208"/>
                    <a:pt x="8680" y="3201"/>
                    <a:pt x="8708" y="3185"/>
                  </a:cubicBezTo>
                  <a:cubicBezTo>
                    <a:pt x="8815" y="3140"/>
                    <a:pt x="8851" y="3033"/>
                    <a:pt x="8806" y="2935"/>
                  </a:cubicBezTo>
                  <a:cubicBezTo>
                    <a:pt x="8773" y="2863"/>
                    <a:pt x="8702" y="2820"/>
                    <a:pt x="8631" y="2820"/>
                  </a:cubicBezTo>
                  <a:close/>
                  <a:moveTo>
                    <a:pt x="9863" y="2838"/>
                  </a:moveTo>
                  <a:cubicBezTo>
                    <a:pt x="9837" y="2838"/>
                    <a:pt x="9809" y="2843"/>
                    <a:pt x="9778" y="2855"/>
                  </a:cubicBezTo>
                  <a:cubicBezTo>
                    <a:pt x="9662" y="2900"/>
                    <a:pt x="9627" y="2998"/>
                    <a:pt x="9671" y="3114"/>
                  </a:cubicBezTo>
                  <a:cubicBezTo>
                    <a:pt x="9705" y="3194"/>
                    <a:pt x="9768" y="3234"/>
                    <a:pt x="9843" y="3234"/>
                  </a:cubicBezTo>
                  <a:cubicBezTo>
                    <a:pt x="9868" y="3234"/>
                    <a:pt x="9894" y="3230"/>
                    <a:pt x="9921" y="3221"/>
                  </a:cubicBezTo>
                  <a:cubicBezTo>
                    <a:pt x="10037" y="3167"/>
                    <a:pt x="10073" y="3078"/>
                    <a:pt x="10028" y="2962"/>
                  </a:cubicBezTo>
                  <a:cubicBezTo>
                    <a:pt x="9995" y="2883"/>
                    <a:pt x="9938" y="2838"/>
                    <a:pt x="9863" y="2838"/>
                  </a:cubicBezTo>
                  <a:close/>
                  <a:moveTo>
                    <a:pt x="1771" y="2992"/>
                  </a:moveTo>
                  <a:cubicBezTo>
                    <a:pt x="1758" y="2992"/>
                    <a:pt x="1744" y="2994"/>
                    <a:pt x="1732" y="2998"/>
                  </a:cubicBezTo>
                  <a:cubicBezTo>
                    <a:pt x="1669" y="3007"/>
                    <a:pt x="1625" y="3105"/>
                    <a:pt x="1651" y="3167"/>
                  </a:cubicBezTo>
                  <a:cubicBezTo>
                    <a:pt x="1666" y="3217"/>
                    <a:pt x="1725" y="3255"/>
                    <a:pt x="1780" y="3255"/>
                  </a:cubicBezTo>
                  <a:cubicBezTo>
                    <a:pt x="1794" y="3255"/>
                    <a:pt x="1808" y="3253"/>
                    <a:pt x="1821" y="3248"/>
                  </a:cubicBezTo>
                  <a:cubicBezTo>
                    <a:pt x="1892" y="3221"/>
                    <a:pt x="1928" y="3114"/>
                    <a:pt x="1901" y="3069"/>
                  </a:cubicBezTo>
                  <a:cubicBezTo>
                    <a:pt x="1873" y="3019"/>
                    <a:pt x="1822" y="2992"/>
                    <a:pt x="1771" y="2992"/>
                  </a:cubicBezTo>
                  <a:close/>
                  <a:moveTo>
                    <a:pt x="11075" y="2849"/>
                  </a:moveTo>
                  <a:cubicBezTo>
                    <a:pt x="11050" y="2849"/>
                    <a:pt x="11024" y="2854"/>
                    <a:pt x="11001" y="2864"/>
                  </a:cubicBezTo>
                  <a:cubicBezTo>
                    <a:pt x="10876" y="2909"/>
                    <a:pt x="10840" y="3025"/>
                    <a:pt x="10876" y="3132"/>
                  </a:cubicBezTo>
                  <a:cubicBezTo>
                    <a:pt x="10897" y="3215"/>
                    <a:pt x="10982" y="3271"/>
                    <a:pt x="11074" y="3271"/>
                  </a:cubicBezTo>
                  <a:cubicBezTo>
                    <a:pt x="11100" y="3271"/>
                    <a:pt x="11126" y="3266"/>
                    <a:pt x="11152" y="3256"/>
                  </a:cubicBezTo>
                  <a:cubicBezTo>
                    <a:pt x="11268" y="3203"/>
                    <a:pt x="11304" y="3096"/>
                    <a:pt x="11268" y="2989"/>
                  </a:cubicBezTo>
                  <a:cubicBezTo>
                    <a:pt x="11247" y="2906"/>
                    <a:pt x="11162" y="2849"/>
                    <a:pt x="11075" y="2849"/>
                  </a:cubicBezTo>
                  <a:close/>
                  <a:moveTo>
                    <a:pt x="2936" y="2998"/>
                  </a:moveTo>
                  <a:cubicBezTo>
                    <a:pt x="2909" y="3033"/>
                    <a:pt x="2856" y="3060"/>
                    <a:pt x="2856" y="3105"/>
                  </a:cubicBezTo>
                  <a:cubicBezTo>
                    <a:pt x="2856" y="3140"/>
                    <a:pt x="2856" y="3176"/>
                    <a:pt x="2856" y="3203"/>
                  </a:cubicBezTo>
                  <a:cubicBezTo>
                    <a:pt x="2891" y="3230"/>
                    <a:pt x="2909" y="3283"/>
                    <a:pt x="2963" y="3283"/>
                  </a:cubicBezTo>
                  <a:cubicBezTo>
                    <a:pt x="2987" y="3283"/>
                    <a:pt x="3014" y="3291"/>
                    <a:pt x="3035" y="3291"/>
                  </a:cubicBezTo>
                  <a:cubicBezTo>
                    <a:pt x="3046" y="3291"/>
                    <a:pt x="3055" y="3289"/>
                    <a:pt x="3061" y="3283"/>
                  </a:cubicBezTo>
                  <a:cubicBezTo>
                    <a:pt x="3088" y="3256"/>
                    <a:pt x="3123" y="3230"/>
                    <a:pt x="3141" y="3185"/>
                  </a:cubicBezTo>
                  <a:cubicBezTo>
                    <a:pt x="3150" y="3149"/>
                    <a:pt x="3123" y="3114"/>
                    <a:pt x="3141" y="3087"/>
                  </a:cubicBezTo>
                  <a:cubicBezTo>
                    <a:pt x="3106" y="3060"/>
                    <a:pt x="3088" y="3025"/>
                    <a:pt x="3043" y="3007"/>
                  </a:cubicBezTo>
                  <a:cubicBezTo>
                    <a:pt x="3033" y="3002"/>
                    <a:pt x="3023" y="3000"/>
                    <a:pt x="3013" y="3000"/>
                  </a:cubicBezTo>
                  <a:cubicBezTo>
                    <a:pt x="2998" y="3000"/>
                    <a:pt x="2982" y="3004"/>
                    <a:pt x="2966" y="3004"/>
                  </a:cubicBezTo>
                  <a:cubicBezTo>
                    <a:pt x="2956" y="3004"/>
                    <a:pt x="2946" y="3003"/>
                    <a:pt x="2936" y="2998"/>
                  </a:cubicBezTo>
                  <a:close/>
                  <a:moveTo>
                    <a:pt x="12301" y="2865"/>
                  </a:moveTo>
                  <a:cubicBezTo>
                    <a:pt x="12273" y="2865"/>
                    <a:pt x="12243" y="2870"/>
                    <a:pt x="12214" y="2882"/>
                  </a:cubicBezTo>
                  <a:cubicBezTo>
                    <a:pt x="12151" y="2909"/>
                    <a:pt x="12125" y="2944"/>
                    <a:pt x="12098" y="2998"/>
                  </a:cubicBezTo>
                  <a:cubicBezTo>
                    <a:pt x="12071" y="3060"/>
                    <a:pt x="12071" y="3114"/>
                    <a:pt x="12098" y="3167"/>
                  </a:cubicBezTo>
                  <a:cubicBezTo>
                    <a:pt x="12137" y="3246"/>
                    <a:pt x="12210" y="3295"/>
                    <a:pt x="12288" y="3295"/>
                  </a:cubicBezTo>
                  <a:cubicBezTo>
                    <a:pt x="12316" y="3295"/>
                    <a:pt x="12346" y="3289"/>
                    <a:pt x="12374" y="3274"/>
                  </a:cubicBezTo>
                  <a:cubicBezTo>
                    <a:pt x="12455" y="3248"/>
                    <a:pt x="12455" y="3239"/>
                    <a:pt x="12490" y="3167"/>
                  </a:cubicBezTo>
                  <a:cubicBezTo>
                    <a:pt x="12517" y="3105"/>
                    <a:pt x="12517" y="3060"/>
                    <a:pt x="12490" y="3007"/>
                  </a:cubicBezTo>
                  <a:cubicBezTo>
                    <a:pt x="12457" y="2913"/>
                    <a:pt x="12384" y="2865"/>
                    <a:pt x="12301" y="2865"/>
                  </a:cubicBezTo>
                  <a:close/>
                  <a:moveTo>
                    <a:pt x="4225" y="3011"/>
                  </a:moveTo>
                  <a:cubicBezTo>
                    <a:pt x="4204" y="3011"/>
                    <a:pt x="4181" y="3015"/>
                    <a:pt x="4158" y="3025"/>
                  </a:cubicBezTo>
                  <a:cubicBezTo>
                    <a:pt x="4078" y="3060"/>
                    <a:pt x="4042" y="3140"/>
                    <a:pt x="4078" y="3221"/>
                  </a:cubicBezTo>
                  <a:cubicBezTo>
                    <a:pt x="4104" y="3287"/>
                    <a:pt x="4155" y="3324"/>
                    <a:pt x="4216" y="3324"/>
                  </a:cubicBezTo>
                  <a:cubicBezTo>
                    <a:pt x="4238" y="3324"/>
                    <a:pt x="4260" y="3319"/>
                    <a:pt x="4283" y="3310"/>
                  </a:cubicBezTo>
                  <a:cubicBezTo>
                    <a:pt x="4363" y="3274"/>
                    <a:pt x="4399" y="3194"/>
                    <a:pt x="4363" y="3114"/>
                  </a:cubicBezTo>
                  <a:cubicBezTo>
                    <a:pt x="4337" y="3048"/>
                    <a:pt x="4286" y="3011"/>
                    <a:pt x="4225" y="3011"/>
                  </a:cubicBezTo>
                  <a:close/>
                  <a:moveTo>
                    <a:pt x="5418" y="3018"/>
                  </a:moveTo>
                  <a:cubicBezTo>
                    <a:pt x="5402" y="3018"/>
                    <a:pt x="5386" y="3020"/>
                    <a:pt x="5371" y="3025"/>
                  </a:cubicBezTo>
                  <a:cubicBezTo>
                    <a:pt x="5300" y="3060"/>
                    <a:pt x="5247" y="3185"/>
                    <a:pt x="5282" y="3256"/>
                  </a:cubicBezTo>
                  <a:cubicBezTo>
                    <a:pt x="5305" y="3311"/>
                    <a:pt x="5402" y="3358"/>
                    <a:pt x="5469" y="3358"/>
                  </a:cubicBezTo>
                  <a:cubicBezTo>
                    <a:pt x="5479" y="3358"/>
                    <a:pt x="5488" y="3357"/>
                    <a:pt x="5496" y="3355"/>
                  </a:cubicBezTo>
                  <a:cubicBezTo>
                    <a:pt x="5568" y="3328"/>
                    <a:pt x="5630" y="3203"/>
                    <a:pt x="5603" y="3123"/>
                  </a:cubicBezTo>
                  <a:cubicBezTo>
                    <a:pt x="5581" y="3064"/>
                    <a:pt x="5493" y="3018"/>
                    <a:pt x="5418" y="3018"/>
                  </a:cubicBezTo>
                  <a:close/>
                  <a:moveTo>
                    <a:pt x="6680" y="3033"/>
                  </a:moveTo>
                  <a:cubicBezTo>
                    <a:pt x="6652" y="3033"/>
                    <a:pt x="6621" y="3040"/>
                    <a:pt x="6594" y="3051"/>
                  </a:cubicBezTo>
                  <a:cubicBezTo>
                    <a:pt x="6540" y="3069"/>
                    <a:pt x="6513" y="3105"/>
                    <a:pt x="6496" y="3140"/>
                  </a:cubicBezTo>
                  <a:cubicBezTo>
                    <a:pt x="6478" y="3185"/>
                    <a:pt x="6460" y="3239"/>
                    <a:pt x="6513" y="3283"/>
                  </a:cubicBezTo>
                  <a:cubicBezTo>
                    <a:pt x="6496" y="3346"/>
                    <a:pt x="6558" y="3355"/>
                    <a:pt x="6594" y="3381"/>
                  </a:cubicBezTo>
                  <a:cubicBezTo>
                    <a:pt x="6607" y="3388"/>
                    <a:pt x="6624" y="3391"/>
                    <a:pt x="6641" y="3391"/>
                  </a:cubicBezTo>
                  <a:cubicBezTo>
                    <a:pt x="6670" y="3391"/>
                    <a:pt x="6703" y="3383"/>
                    <a:pt x="6736" y="3372"/>
                  </a:cubicBezTo>
                  <a:cubicBezTo>
                    <a:pt x="6790" y="3355"/>
                    <a:pt x="6817" y="3319"/>
                    <a:pt x="6826" y="3283"/>
                  </a:cubicBezTo>
                  <a:cubicBezTo>
                    <a:pt x="6843" y="3239"/>
                    <a:pt x="6843" y="3185"/>
                    <a:pt x="6826" y="3140"/>
                  </a:cubicBezTo>
                  <a:cubicBezTo>
                    <a:pt x="6799" y="3087"/>
                    <a:pt x="6763" y="3060"/>
                    <a:pt x="6727" y="3042"/>
                  </a:cubicBezTo>
                  <a:cubicBezTo>
                    <a:pt x="6714" y="3036"/>
                    <a:pt x="6698" y="3033"/>
                    <a:pt x="6680" y="3033"/>
                  </a:cubicBezTo>
                  <a:close/>
                  <a:moveTo>
                    <a:pt x="7866" y="3044"/>
                  </a:moveTo>
                  <a:cubicBezTo>
                    <a:pt x="7848" y="3044"/>
                    <a:pt x="7831" y="3047"/>
                    <a:pt x="7816" y="3051"/>
                  </a:cubicBezTo>
                  <a:cubicBezTo>
                    <a:pt x="7727" y="3087"/>
                    <a:pt x="7673" y="3212"/>
                    <a:pt x="7700" y="3301"/>
                  </a:cubicBezTo>
                  <a:cubicBezTo>
                    <a:pt x="7729" y="3373"/>
                    <a:pt x="7821" y="3427"/>
                    <a:pt x="7902" y="3427"/>
                  </a:cubicBezTo>
                  <a:cubicBezTo>
                    <a:pt x="7922" y="3427"/>
                    <a:pt x="7941" y="3424"/>
                    <a:pt x="7959" y="3417"/>
                  </a:cubicBezTo>
                  <a:cubicBezTo>
                    <a:pt x="8039" y="3381"/>
                    <a:pt x="8092" y="3256"/>
                    <a:pt x="8066" y="3167"/>
                  </a:cubicBezTo>
                  <a:cubicBezTo>
                    <a:pt x="8044" y="3094"/>
                    <a:pt x="7949" y="3044"/>
                    <a:pt x="7866" y="3044"/>
                  </a:cubicBezTo>
                  <a:close/>
                  <a:moveTo>
                    <a:pt x="1107" y="3248"/>
                  </a:moveTo>
                  <a:cubicBezTo>
                    <a:pt x="1098" y="3256"/>
                    <a:pt x="1089" y="3265"/>
                    <a:pt x="1080" y="3274"/>
                  </a:cubicBezTo>
                  <a:cubicBezTo>
                    <a:pt x="1072" y="3283"/>
                    <a:pt x="1063" y="3301"/>
                    <a:pt x="1054" y="3310"/>
                  </a:cubicBezTo>
                  <a:cubicBezTo>
                    <a:pt x="1027" y="3355"/>
                    <a:pt x="1009" y="3399"/>
                    <a:pt x="982" y="3435"/>
                  </a:cubicBezTo>
                  <a:cubicBezTo>
                    <a:pt x="973" y="3444"/>
                    <a:pt x="964" y="3462"/>
                    <a:pt x="991" y="3462"/>
                  </a:cubicBezTo>
                  <a:cubicBezTo>
                    <a:pt x="1045" y="3462"/>
                    <a:pt x="1098" y="3453"/>
                    <a:pt x="1134" y="3408"/>
                  </a:cubicBezTo>
                  <a:cubicBezTo>
                    <a:pt x="1161" y="3364"/>
                    <a:pt x="1152" y="3328"/>
                    <a:pt x="1134" y="3292"/>
                  </a:cubicBezTo>
                  <a:cubicBezTo>
                    <a:pt x="1134" y="3292"/>
                    <a:pt x="1134" y="3283"/>
                    <a:pt x="1125" y="3274"/>
                  </a:cubicBezTo>
                  <a:cubicBezTo>
                    <a:pt x="1116" y="3265"/>
                    <a:pt x="1116" y="3256"/>
                    <a:pt x="1107" y="3248"/>
                  </a:cubicBezTo>
                  <a:close/>
                  <a:moveTo>
                    <a:pt x="9128" y="3077"/>
                  </a:moveTo>
                  <a:cubicBezTo>
                    <a:pt x="9100" y="3077"/>
                    <a:pt x="9070" y="3084"/>
                    <a:pt x="9038" y="3096"/>
                  </a:cubicBezTo>
                  <a:cubicBezTo>
                    <a:pt x="8931" y="3140"/>
                    <a:pt x="8886" y="3239"/>
                    <a:pt x="8931" y="3355"/>
                  </a:cubicBezTo>
                  <a:cubicBezTo>
                    <a:pt x="8963" y="3431"/>
                    <a:pt x="9023" y="3472"/>
                    <a:pt x="9093" y="3472"/>
                  </a:cubicBezTo>
                  <a:cubicBezTo>
                    <a:pt x="9121" y="3472"/>
                    <a:pt x="9151" y="3465"/>
                    <a:pt x="9181" y="3453"/>
                  </a:cubicBezTo>
                  <a:cubicBezTo>
                    <a:pt x="9297" y="3408"/>
                    <a:pt x="9341" y="3319"/>
                    <a:pt x="9297" y="3203"/>
                  </a:cubicBezTo>
                  <a:cubicBezTo>
                    <a:pt x="9258" y="3119"/>
                    <a:pt x="9201" y="3077"/>
                    <a:pt x="9128" y="3077"/>
                  </a:cubicBezTo>
                  <a:close/>
                  <a:moveTo>
                    <a:pt x="2240" y="3231"/>
                  </a:moveTo>
                  <a:cubicBezTo>
                    <a:pt x="2225" y="3231"/>
                    <a:pt x="2210" y="3233"/>
                    <a:pt x="2196" y="3239"/>
                  </a:cubicBezTo>
                  <a:cubicBezTo>
                    <a:pt x="2160" y="3239"/>
                    <a:pt x="2142" y="3274"/>
                    <a:pt x="2133" y="3310"/>
                  </a:cubicBezTo>
                  <a:cubicBezTo>
                    <a:pt x="2124" y="3346"/>
                    <a:pt x="2097" y="3372"/>
                    <a:pt x="2124" y="3417"/>
                  </a:cubicBezTo>
                  <a:cubicBezTo>
                    <a:pt x="2142" y="3444"/>
                    <a:pt x="2151" y="3471"/>
                    <a:pt x="2187" y="3479"/>
                  </a:cubicBezTo>
                  <a:cubicBezTo>
                    <a:pt x="2214" y="3486"/>
                    <a:pt x="2236" y="3503"/>
                    <a:pt x="2264" y="3503"/>
                  </a:cubicBezTo>
                  <a:cubicBezTo>
                    <a:pt x="2273" y="3503"/>
                    <a:pt x="2283" y="3502"/>
                    <a:pt x="2294" y="3497"/>
                  </a:cubicBezTo>
                  <a:cubicBezTo>
                    <a:pt x="2329" y="3479"/>
                    <a:pt x="2356" y="3462"/>
                    <a:pt x="2365" y="3426"/>
                  </a:cubicBezTo>
                  <a:cubicBezTo>
                    <a:pt x="2374" y="3390"/>
                    <a:pt x="2401" y="3364"/>
                    <a:pt x="2383" y="3319"/>
                  </a:cubicBezTo>
                  <a:cubicBezTo>
                    <a:pt x="2354" y="3269"/>
                    <a:pt x="2298" y="3231"/>
                    <a:pt x="2240" y="3231"/>
                  </a:cubicBezTo>
                  <a:close/>
                  <a:moveTo>
                    <a:pt x="10358" y="3097"/>
                  </a:moveTo>
                  <a:cubicBezTo>
                    <a:pt x="10323" y="3097"/>
                    <a:pt x="10287" y="3105"/>
                    <a:pt x="10251" y="3105"/>
                  </a:cubicBezTo>
                  <a:cubicBezTo>
                    <a:pt x="10242" y="3140"/>
                    <a:pt x="10198" y="3132"/>
                    <a:pt x="10180" y="3158"/>
                  </a:cubicBezTo>
                  <a:cubicBezTo>
                    <a:pt x="10162" y="3176"/>
                    <a:pt x="10144" y="3194"/>
                    <a:pt x="10135" y="3221"/>
                  </a:cubicBezTo>
                  <a:cubicBezTo>
                    <a:pt x="10126" y="3239"/>
                    <a:pt x="10126" y="3265"/>
                    <a:pt x="10126" y="3292"/>
                  </a:cubicBezTo>
                  <a:cubicBezTo>
                    <a:pt x="10126" y="3319"/>
                    <a:pt x="10135" y="3346"/>
                    <a:pt x="10144" y="3390"/>
                  </a:cubicBezTo>
                  <a:cubicBezTo>
                    <a:pt x="10180" y="3426"/>
                    <a:pt x="10207" y="3479"/>
                    <a:pt x="10260" y="3497"/>
                  </a:cubicBezTo>
                  <a:cubicBezTo>
                    <a:pt x="10278" y="3503"/>
                    <a:pt x="10296" y="3505"/>
                    <a:pt x="10314" y="3505"/>
                  </a:cubicBezTo>
                  <a:cubicBezTo>
                    <a:pt x="10349" y="3505"/>
                    <a:pt x="10385" y="3497"/>
                    <a:pt x="10421" y="3497"/>
                  </a:cubicBezTo>
                  <a:cubicBezTo>
                    <a:pt x="10430" y="3444"/>
                    <a:pt x="10483" y="3462"/>
                    <a:pt x="10501" y="3417"/>
                  </a:cubicBezTo>
                  <a:cubicBezTo>
                    <a:pt x="10519" y="3390"/>
                    <a:pt x="10528" y="3355"/>
                    <a:pt x="10537" y="3310"/>
                  </a:cubicBezTo>
                  <a:cubicBezTo>
                    <a:pt x="10546" y="3283"/>
                    <a:pt x="10519" y="3248"/>
                    <a:pt x="10528" y="3221"/>
                  </a:cubicBezTo>
                  <a:cubicBezTo>
                    <a:pt x="10492" y="3176"/>
                    <a:pt x="10465" y="3123"/>
                    <a:pt x="10412" y="3105"/>
                  </a:cubicBezTo>
                  <a:cubicBezTo>
                    <a:pt x="10394" y="3099"/>
                    <a:pt x="10376" y="3097"/>
                    <a:pt x="10358" y="3097"/>
                  </a:cubicBezTo>
                  <a:close/>
                  <a:moveTo>
                    <a:pt x="11560" y="3106"/>
                  </a:moveTo>
                  <a:cubicBezTo>
                    <a:pt x="11532" y="3106"/>
                    <a:pt x="11503" y="3111"/>
                    <a:pt x="11473" y="3123"/>
                  </a:cubicBezTo>
                  <a:cubicBezTo>
                    <a:pt x="11357" y="3176"/>
                    <a:pt x="11313" y="3292"/>
                    <a:pt x="11366" y="3408"/>
                  </a:cubicBezTo>
                  <a:cubicBezTo>
                    <a:pt x="11399" y="3487"/>
                    <a:pt x="11467" y="3532"/>
                    <a:pt x="11550" y="3532"/>
                  </a:cubicBezTo>
                  <a:cubicBezTo>
                    <a:pt x="11579" y="3532"/>
                    <a:pt x="11610" y="3527"/>
                    <a:pt x="11643" y="3515"/>
                  </a:cubicBezTo>
                  <a:cubicBezTo>
                    <a:pt x="11750" y="3471"/>
                    <a:pt x="11804" y="3346"/>
                    <a:pt x="11750" y="3239"/>
                  </a:cubicBezTo>
                  <a:cubicBezTo>
                    <a:pt x="11710" y="3152"/>
                    <a:pt x="11641" y="3106"/>
                    <a:pt x="11560" y="3106"/>
                  </a:cubicBezTo>
                  <a:close/>
                  <a:moveTo>
                    <a:pt x="3462" y="3239"/>
                  </a:moveTo>
                  <a:cubicBezTo>
                    <a:pt x="3445" y="3239"/>
                    <a:pt x="3430" y="3241"/>
                    <a:pt x="3418" y="3248"/>
                  </a:cubicBezTo>
                  <a:cubicBezTo>
                    <a:pt x="3355" y="3265"/>
                    <a:pt x="3302" y="3390"/>
                    <a:pt x="3329" y="3444"/>
                  </a:cubicBezTo>
                  <a:cubicBezTo>
                    <a:pt x="3350" y="3495"/>
                    <a:pt x="3432" y="3540"/>
                    <a:pt x="3495" y="3540"/>
                  </a:cubicBezTo>
                  <a:cubicBezTo>
                    <a:pt x="3509" y="3540"/>
                    <a:pt x="3522" y="3538"/>
                    <a:pt x="3534" y="3533"/>
                  </a:cubicBezTo>
                  <a:cubicBezTo>
                    <a:pt x="3596" y="3497"/>
                    <a:pt x="3641" y="3381"/>
                    <a:pt x="3614" y="3319"/>
                  </a:cubicBezTo>
                  <a:cubicBezTo>
                    <a:pt x="3587" y="3271"/>
                    <a:pt x="3517" y="3239"/>
                    <a:pt x="3462" y="3239"/>
                  </a:cubicBezTo>
                  <a:close/>
                  <a:moveTo>
                    <a:pt x="12776" y="3114"/>
                  </a:moveTo>
                  <a:cubicBezTo>
                    <a:pt x="12722" y="3132"/>
                    <a:pt x="12678" y="3149"/>
                    <a:pt x="12624" y="3176"/>
                  </a:cubicBezTo>
                  <a:cubicBezTo>
                    <a:pt x="12606" y="3194"/>
                    <a:pt x="12580" y="3221"/>
                    <a:pt x="12571" y="3248"/>
                  </a:cubicBezTo>
                  <a:cubicBezTo>
                    <a:pt x="12562" y="3292"/>
                    <a:pt x="12535" y="3346"/>
                    <a:pt x="12571" y="3390"/>
                  </a:cubicBezTo>
                  <a:cubicBezTo>
                    <a:pt x="12580" y="3417"/>
                    <a:pt x="12589" y="3453"/>
                    <a:pt x="12606" y="3479"/>
                  </a:cubicBezTo>
                  <a:cubicBezTo>
                    <a:pt x="12606" y="3488"/>
                    <a:pt x="12615" y="3506"/>
                    <a:pt x="12624" y="3506"/>
                  </a:cubicBezTo>
                  <a:cubicBezTo>
                    <a:pt x="12677" y="3541"/>
                    <a:pt x="12725" y="3568"/>
                    <a:pt x="12775" y="3568"/>
                  </a:cubicBezTo>
                  <a:cubicBezTo>
                    <a:pt x="12801" y="3568"/>
                    <a:pt x="12828" y="3561"/>
                    <a:pt x="12856" y="3542"/>
                  </a:cubicBezTo>
                  <a:cubicBezTo>
                    <a:pt x="12865" y="3542"/>
                    <a:pt x="12874" y="3533"/>
                    <a:pt x="12883" y="3533"/>
                  </a:cubicBezTo>
                  <a:cubicBezTo>
                    <a:pt x="12945" y="3506"/>
                    <a:pt x="12972" y="3471"/>
                    <a:pt x="12990" y="3390"/>
                  </a:cubicBezTo>
                  <a:cubicBezTo>
                    <a:pt x="12999" y="3355"/>
                    <a:pt x="13017" y="3328"/>
                    <a:pt x="12990" y="3301"/>
                  </a:cubicBezTo>
                  <a:cubicBezTo>
                    <a:pt x="12954" y="3274"/>
                    <a:pt x="12945" y="3239"/>
                    <a:pt x="12928" y="3203"/>
                  </a:cubicBezTo>
                  <a:cubicBezTo>
                    <a:pt x="12919" y="3176"/>
                    <a:pt x="12901" y="3149"/>
                    <a:pt x="12874" y="3140"/>
                  </a:cubicBezTo>
                  <a:cubicBezTo>
                    <a:pt x="12847" y="3123"/>
                    <a:pt x="12812" y="3114"/>
                    <a:pt x="12776" y="3114"/>
                  </a:cubicBezTo>
                  <a:close/>
                  <a:moveTo>
                    <a:pt x="4703" y="3271"/>
                  </a:moveTo>
                  <a:cubicBezTo>
                    <a:pt x="4684" y="3271"/>
                    <a:pt x="4666" y="3275"/>
                    <a:pt x="4649" y="3283"/>
                  </a:cubicBezTo>
                  <a:cubicBezTo>
                    <a:pt x="4569" y="3301"/>
                    <a:pt x="4524" y="3417"/>
                    <a:pt x="4551" y="3479"/>
                  </a:cubicBezTo>
                  <a:cubicBezTo>
                    <a:pt x="4586" y="3549"/>
                    <a:pt x="4637" y="3586"/>
                    <a:pt x="4700" y="3586"/>
                  </a:cubicBezTo>
                  <a:cubicBezTo>
                    <a:pt x="4718" y="3586"/>
                    <a:pt x="4736" y="3583"/>
                    <a:pt x="4756" y="3578"/>
                  </a:cubicBezTo>
                  <a:cubicBezTo>
                    <a:pt x="4836" y="3542"/>
                    <a:pt x="4872" y="3462"/>
                    <a:pt x="4854" y="3381"/>
                  </a:cubicBezTo>
                  <a:cubicBezTo>
                    <a:pt x="4834" y="3313"/>
                    <a:pt x="4766" y="3271"/>
                    <a:pt x="4703" y="3271"/>
                  </a:cubicBezTo>
                  <a:close/>
                  <a:moveTo>
                    <a:pt x="5923" y="3280"/>
                  </a:moveTo>
                  <a:cubicBezTo>
                    <a:pt x="5902" y="3280"/>
                    <a:pt x="5881" y="3284"/>
                    <a:pt x="5862" y="3292"/>
                  </a:cubicBezTo>
                  <a:cubicBezTo>
                    <a:pt x="5818" y="3310"/>
                    <a:pt x="5782" y="3337"/>
                    <a:pt x="5764" y="3381"/>
                  </a:cubicBezTo>
                  <a:cubicBezTo>
                    <a:pt x="5746" y="3426"/>
                    <a:pt x="5755" y="3471"/>
                    <a:pt x="5755" y="3515"/>
                  </a:cubicBezTo>
                  <a:cubicBezTo>
                    <a:pt x="5791" y="3551"/>
                    <a:pt x="5809" y="3595"/>
                    <a:pt x="5862" y="3613"/>
                  </a:cubicBezTo>
                  <a:cubicBezTo>
                    <a:pt x="5884" y="3622"/>
                    <a:pt x="5907" y="3627"/>
                    <a:pt x="5928" y="3627"/>
                  </a:cubicBezTo>
                  <a:cubicBezTo>
                    <a:pt x="5949" y="3627"/>
                    <a:pt x="5969" y="3622"/>
                    <a:pt x="5987" y="3613"/>
                  </a:cubicBezTo>
                  <a:cubicBezTo>
                    <a:pt x="6076" y="3578"/>
                    <a:pt x="6121" y="3471"/>
                    <a:pt x="6085" y="3390"/>
                  </a:cubicBezTo>
                  <a:cubicBezTo>
                    <a:pt x="6065" y="3322"/>
                    <a:pt x="5992" y="3280"/>
                    <a:pt x="5923" y="3280"/>
                  </a:cubicBezTo>
                  <a:close/>
                  <a:moveTo>
                    <a:pt x="7165" y="3291"/>
                  </a:moveTo>
                  <a:cubicBezTo>
                    <a:pt x="7141" y="3291"/>
                    <a:pt x="7114" y="3298"/>
                    <a:pt x="7084" y="3310"/>
                  </a:cubicBezTo>
                  <a:cubicBezTo>
                    <a:pt x="6968" y="3355"/>
                    <a:pt x="6942" y="3426"/>
                    <a:pt x="6986" y="3533"/>
                  </a:cubicBezTo>
                  <a:cubicBezTo>
                    <a:pt x="7017" y="3614"/>
                    <a:pt x="7061" y="3655"/>
                    <a:pt x="7121" y="3655"/>
                  </a:cubicBezTo>
                  <a:cubicBezTo>
                    <a:pt x="7147" y="3655"/>
                    <a:pt x="7177" y="3647"/>
                    <a:pt x="7209" y="3631"/>
                  </a:cubicBezTo>
                  <a:cubicBezTo>
                    <a:pt x="7316" y="3595"/>
                    <a:pt x="7352" y="3515"/>
                    <a:pt x="7307" y="3417"/>
                  </a:cubicBezTo>
                  <a:cubicBezTo>
                    <a:pt x="7275" y="3333"/>
                    <a:pt x="7229" y="3291"/>
                    <a:pt x="7165" y="3291"/>
                  </a:cubicBezTo>
                  <a:close/>
                  <a:moveTo>
                    <a:pt x="8347" y="3308"/>
                  </a:moveTo>
                  <a:cubicBezTo>
                    <a:pt x="8326" y="3308"/>
                    <a:pt x="8306" y="3311"/>
                    <a:pt x="8289" y="3319"/>
                  </a:cubicBezTo>
                  <a:cubicBezTo>
                    <a:pt x="8199" y="3364"/>
                    <a:pt x="8155" y="3488"/>
                    <a:pt x="8191" y="3578"/>
                  </a:cubicBezTo>
                  <a:cubicBezTo>
                    <a:pt x="8218" y="3641"/>
                    <a:pt x="8312" y="3687"/>
                    <a:pt x="8390" y="3687"/>
                  </a:cubicBezTo>
                  <a:cubicBezTo>
                    <a:pt x="8412" y="3687"/>
                    <a:pt x="8432" y="3683"/>
                    <a:pt x="8449" y="3676"/>
                  </a:cubicBezTo>
                  <a:cubicBezTo>
                    <a:pt x="8530" y="3631"/>
                    <a:pt x="8583" y="3497"/>
                    <a:pt x="8547" y="3417"/>
                  </a:cubicBezTo>
                  <a:cubicBezTo>
                    <a:pt x="8512" y="3354"/>
                    <a:pt x="8423" y="3308"/>
                    <a:pt x="8347" y="3308"/>
                  </a:cubicBezTo>
                  <a:close/>
                  <a:moveTo>
                    <a:pt x="9600" y="3320"/>
                  </a:moveTo>
                  <a:cubicBezTo>
                    <a:pt x="9574" y="3320"/>
                    <a:pt x="9547" y="3325"/>
                    <a:pt x="9520" y="3337"/>
                  </a:cubicBezTo>
                  <a:cubicBezTo>
                    <a:pt x="9404" y="3381"/>
                    <a:pt x="9368" y="3479"/>
                    <a:pt x="9413" y="3595"/>
                  </a:cubicBezTo>
                  <a:cubicBezTo>
                    <a:pt x="9446" y="3675"/>
                    <a:pt x="9503" y="3720"/>
                    <a:pt x="9574" y="3720"/>
                  </a:cubicBezTo>
                  <a:cubicBezTo>
                    <a:pt x="9599" y="3720"/>
                    <a:pt x="9626" y="3714"/>
                    <a:pt x="9654" y="3703"/>
                  </a:cubicBezTo>
                  <a:cubicBezTo>
                    <a:pt x="9707" y="3685"/>
                    <a:pt x="9752" y="3649"/>
                    <a:pt x="9770" y="3595"/>
                  </a:cubicBezTo>
                  <a:cubicBezTo>
                    <a:pt x="9796" y="3542"/>
                    <a:pt x="9796" y="3497"/>
                    <a:pt x="9770" y="3453"/>
                  </a:cubicBezTo>
                  <a:cubicBezTo>
                    <a:pt x="9736" y="3367"/>
                    <a:pt x="9674" y="3320"/>
                    <a:pt x="9600" y="3320"/>
                  </a:cubicBezTo>
                  <a:close/>
                  <a:moveTo>
                    <a:pt x="1533" y="3476"/>
                  </a:moveTo>
                  <a:cubicBezTo>
                    <a:pt x="1515" y="3476"/>
                    <a:pt x="1496" y="3481"/>
                    <a:pt x="1475" y="3481"/>
                  </a:cubicBezTo>
                  <a:cubicBezTo>
                    <a:pt x="1469" y="3481"/>
                    <a:pt x="1462" y="3481"/>
                    <a:pt x="1455" y="3479"/>
                  </a:cubicBezTo>
                  <a:cubicBezTo>
                    <a:pt x="1455" y="3515"/>
                    <a:pt x="1411" y="3515"/>
                    <a:pt x="1393" y="3551"/>
                  </a:cubicBezTo>
                  <a:cubicBezTo>
                    <a:pt x="1375" y="3587"/>
                    <a:pt x="1402" y="3622"/>
                    <a:pt x="1384" y="3658"/>
                  </a:cubicBezTo>
                  <a:cubicBezTo>
                    <a:pt x="1419" y="3667"/>
                    <a:pt x="1428" y="3711"/>
                    <a:pt x="1455" y="3729"/>
                  </a:cubicBezTo>
                  <a:cubicBezTo>
                    <a:pt x="1463" y="3733"/>
                    <a:pt x="1470" y="3734"/>
                    <a:pt x="1478" y="3734"/>
                  </a:cubicBezTo>
                  <a:cubicBezTo>
                    <a:pt x="1498" y="3734"/>
                    <a:pt x="1518" y="3724"/>
                    <a:pt x="1535" y="3724"/>
                  </a:cubicBezTo>
                  <a:cubicBezTo>
                    <a:pt x="1542" y="3724"/>
                    <a:pt x="1548" y="3726"/>
                    <a:pt x="1553" y="3729"/>
                  </a:cubicBezTo>
                  <a:cubicBezTo>
                    <a:pt x="1580" y="3711"/>
                    <a:pt x="1607" y="3685"/>
                    <a:pt x="1625" y="3667"/>
                  </a:cubicBezTo>
                  <a:cubicBezTo>
                    <a:pt x="1660" y="3631"/>
                    <a:pt x="1642" y="3587"/>
                    <a:pt x="1634" y="3560"/>
                  </a:cubicBezTo>
                  <a:cubicBezTo>
                    <a:pt x="1634" y="3533"/>
                    <a:pt x="1598" y="3506"/>
                    <a:pt x="1571" y="3488"/>
                  </a:cubicBezTo>
                  <a:cubicBezTo>
                    <a:pt x="1558" y="3479"/>
                    <a:pt x="1546" y="3476"/>
                    <a:pt x="1533" y="3476"/>
                  </a:cubicBezTo>
                  <a:close/>
                  <a:moveTo>
                    <a:pt x="10791" y="3335"/>
                  </a:moveTo>
                  <a:cubicBezTo>
                    <a:pt x="10764" y="3335"/>
                    <a:pt x="10741" y="3338"/>
                    <a:pt x="10733" y="3346"/>
                  </a:cubicBezTo>
                  <a:cubicBezTo>
                    <a:pt x="10679" y="3381"/>
                    <a:pt x="10635" y="3408"/>
                    <a:pt x="10608" y="3471"/>
                  </a:cubicBezTo>
                  <a:cubicBezTo>
                    <a:pt x="10599" y="3524"/>
                    <a:pt x="10590" y="3578"/>
                    <a:pt x="10617" y="3631"/>
                  </a:cubicBezTo>
                  <a:cubicBezTo>
                    <a:pt x="10644" y="3676"/>
                    <a:pt x="10679" y="3720"/>
                    <a:pt x="10733" y="3738"/>
                  </a:cubicBezTo>
                  <a:cubicBezTo>
                    <a:pt x="10751" y="3744"/>
                    <a:pt x="10769" y="3746"/>
                    <a:pt x="10786" y="3746"/>
                  </a:cubicBezTo>
                  <a:cubicBezTo>
                    <a:pt x="10821" y="3746"/>
                    <a:pt x="10855" y="3738"/>
                    <a:pt x="10885" y="3738"/>
                  </a:cubicBezTo>
                  <a:cubicBezTo>
                    <a:pt x="10929" y="3720"/>
                    <a:pt x="11001" y="3649"/>
                    <a:pt x="11010" y="3613"/>
                  </a:cubicBezTo>
                  <a:cubicBezTo>
                    <a:pt x="11027" y="3560"/>
                    <a:pt x="11027" y="3506"/>
                    <a:pt x="11001" y="3462"/>
                  </a:cubicBezTo>
                  <a:cubicBezTo>
                    <a:pt x="10974" y="3408"/>
                    <a:pt x="10947" y="3364"/>
                    <a:pt x="10885" y="3346"/>
                  </a:cubicBezTo>
                  <a:cubicBezTo>
                    <a:pt x="10869" y="3341"/>
                    <a:pt x="10827" y="3335"/>
                    <a:pt x="10791" y="3335"/>
                  </a:cubicBezTo>
                  <a:close/>
                  <a:moveTo>
                    <a:pt x="2754" y="3489"/>
                  </a:moveTo>
                  <a:cubicBezTo>
                    <a:pt x="2731" y="3489"/>
                    <a:pt x="2706" y="3495"/>
                    <a:pt x="2677" y="3506"/>
                  </a:cubicBezTo>
                  <a:cubicBezTo>
                    <a:pt x="2597" y="3533"/>
                    <a:pt x="2570" y="3595"/>
                    <a:pt x="2606" y="3676"/>
                  </a:cubicBezTo>
                  <a:cubicBezTo>
                    <a:pt x="2632" y="3740"/>
                    <a:pt x="2672" y="3767"/>
                    <a:pt x="2722" y="3767"/>
                  </a:cubicBezTo>
                  <a:cubicBezTo>
                    <a:pt x="2741" y="3767"/>
                    <a:pt x="2762" y="3763"/>
                    <a:pt x="2784" y="3756"/>
                  </a:cubicBezTo>
                  <a:cubicBezTo>
                    <a:pt x="2874" y="3720"/>
                    <a:pt x="2891" y="3658"/>
                    <a:pt x="2856" y="3578"/>
                  </a:cubicBezTo>
                  <a:cubicBezTo>
                    <a:pt x="2837" y="3517"/>
                    <a:pt x="2802" y="3489"/>
                    <a:pt x="2754" y="3489"/>
                  </a:cubicBezTo>
                  <a:close/>
                  <a:moveTo>
                    <a:pt x="12024" y="3365"/>
                  </a:moveTo>
                  <a:cubicBezTo>
                    <a:pt x="12003" y="3365"/>
                    <a:pt x="11983" y="3370"/>
                    <a:pt x="11964" y="3381"/>
                  </a:cubicBezTo>
                  <a:cubicBezTo>
                    <a:pt x="11884" y="3417"/>
                    <a:pt x="11875" y="3426"/>
                    <a:pt x="11848" y="3497"/>
                  </a:cubicBezTo>
                  <a:cubicBezTo>
                    <a:pt x="11821" y="3551"/>
                    <a:pt x="11821" y="3604"/>
                    <a:pt x="11839" y="3658"/>
                  </a:cubicBezTo>
                  <a:cubicBezTo>
                    <a:pt x="11866" y="3720"/>
                    <a:pt x="11902" y="3756"/>
                    <a:pt x="11964" y="3783"/>
                  </a:cubicBezTo>
                  <a:cubicBezTo>
                    <a:pt x="11993" y="3793"/>
                    <a:pt x="12020" y="3800"/>
                    <a:pt x="12049" y="3800"/>
                  </a:cubicBezTo>
                  <a:cubicBezTo>
                    <a:pt x="12072" y="3800"/>
                    <a:pt x="12097" y="3795"/>
                    <a:pt x="12125" y="3783"/>
                  </a:cubicBezTo>
                  <a:cubicBezTo>
                    <a:pt x="12178" y="3756"/>
                    <a:pt x="12214" y="3720"/>
                    <a:pt x="12232" y="3667"/>
                  </a:cubicBezTo>
                  <a:cubicBezTo>
                    <a:pt x="12259" y="3613"/>
                    <a:pt x="12259" y="3560"/>
                    <a:pt x="12241" y="3506"/>
                  </a:cubicBezTo>
                  <a:cubicBezTo>
                    <a:pt x="12214" y="3444"/>
                    <a:pt x="12178" y="3408"/>
                    <a:pt x="12116" y="3390"/>
                  </a:cubicBezTo>
                  <a:cubicBezTo>
                    <a:pt x="12085" y="3375"/>
                    <a:pt x="12054" y="3365"/>
                    <a:pt x="12024" y="3365"/>
                  </a:cubicBezTo>
                  <a:close/>
                  <a:moveTo>
                    <a:pt x="3962" y="3493"/>
                  </a:moveTo>
                  <a:cubicBezTo>
                    <a:pt x="3942" y="3493"/>
                    <a:pt x="3920" y="3497"/>
                    <a:pt x="3899" y="3506"/>
                  </a:cubicBezTo>
                  <a:cubicBezTo>
                    <a:pt x="3810" y="3542"/>
                    <a:pt x="3775" y="3622"/>
                    <a:pt x="3810" y="3703"/>
                  </a:cubicBezTo>
                  <a:cubicBezTo>
                    <a:pt x="3837" y="3769"/>
                    <a:pt x="3888" y="3805"/>
                    <a:pt x="3949" y="3805"/>
                  </a:cubicBezTo>
                  <a:cubicBezTo>
                    <a:pt x="3970" y="3805"/>
                    <a:pt x="3992" y="3801"/>
                    <a:pt x="4015" y="3792"/>
                  </a:cubicBezTo>
                  <a:cubicBezTo>
                    <a:pt x="4096" y="3756"/>
                    <a:pt x="4131" y="3676"/>
                    <a:pt x="4096" y="3595"/>
                  </a:cubicBezTo>
                  <a:cubicBezTo>
                    <a:pt x="4076" y="3529"/>
                    <a:pt x="4022" y="3493"/>
                    <a:pt x="3962" y="3493"/>
                  </a:cubicBezTo>
                  <a:close/>
                  <a:moveTo>
                    <a:pt x="13077" y="3479"/>
                  </a:moveTo>
                  <a:cubicBezTo>
                    <a:pt x="13073" y="3479"/>
                    <a:pt x="13070" y="3488"/>
                    <a:pt x="13061" y="3506"/>
                  </a:cubicBezTo>
                  <a:cubicBezTo>
                    <a:pt x="13026" y="3569"/>
                    <a:pt x="13044" y="3631"/>
                    <a:pt x="13052" y="3685"/>
                  </a:cubicBezTo>
                  <a:cubicBezTo>
                    <a:pt x="13070" y="3711"/>
                    <a:pt x="13079" y="3747"/>
                    <a:pt x="13097" y="3765"/>
                  </a:cubicBezTo>
                  <a:cubicBezTo>
                    <a:pt x="13136" y="3804"/>
                    <a:pt x="13188" y="3829"/>
                    <a:pt x="13242" y="3829"/>
                  </a:cubicBezTo>
                  <a:cubicBezTo>
                    <a:pt x="13250" y="3829"/>
                    <a:pt x="13259" y="3829"/>
                    <a:pt x="13267" y="3827"/>
                  </a:cubicBezTo>
                  <a:cubicBezTo>
                    <a:pt x="13276" y="3827"/>
                    <a:pt x="13284" y="3818"/>
                    <a:pt x="13276" y="3818"/>
                  </a:cubicBezTo>
                  <a:cubicBezTo>
                    <a:pt x="13267" y="3801"/>
                    <a:pt x="13258" y="3792"/>
                    <a:pt x="13249" y="3774"/>
                  </a:cubicBezTo>
                  <a:cubicBezTo>
                    <a:pt x="13204" y="3694"/>
                    <a:pt x="13168" y="3613"/>
                    <a:pt x="13124" y="3533"/>
                  </a:cubicBezTo>
                  <a:cubicBezTo>
                    <a:pt x="13124" y="3515"/>
                    <a:pt x="13115" y="3515"/>
                    <a:pt x="13106" y="3506"/>
                  </a:cubicBezTo>
                  <a:cubicBezTo>
                    <a:pt x="13088" y="3488"/>
                    <a:pt x="13081" y="3479"/>
                    <a:pt x="13077" y="3479"/>
                  </a:cubicBezTo>
                  <a:close/>
                  <a:moveTo>
                    <a:pt x="5181" y="3512"/>
                  </a:moveTo>
                  <a:cubicBezTo>
                    <a:pt x="5159" y="3512"/>
                    <a:pt x="5137" y="3518"/>
                    <a:pt x="5113" y="3533"/>
                  </a:cubicBezTo>
                  <a:cubicBezTo>
                    <a:pt x="5068" y="3533"/>
                    <a:pt x="5050" y="3569"/>
                    <a:pt x="5032" y="3613"/>
                  </a:cubicBezTo>
                  <a:cubicBezTo>
                    <a:pt x="5006" y="3658"/>
                    <a:pt x="5015" y="3694"/>
                    <a:pt x="5032" y="3729"/>
                  </a:cubicBezTo>
                  <a:cubicBezTo>
                    <a:pt x="5050" y="3774"/>
                    <a:pt x="5068" y="3801"/>
                    <a:pt x="5113" y="3818"/>
                  </a:cubicBezTo>
                  <a:cubicBezTo>
                    <a:pt x="5135" y="3827"/>
                    <a:pt x="5155" y="3832"/>
                    <a:pt x="5174" y="3832"/>
                  </a:cubicBezTo>
                  <a:cubicBezTo>
                    <a:pt x="5193" y="3832"/>
                    <a:pt x="5211" y="3827"/>
                    <a:pt x="5229" y="3818"/>
                  </a:cubicBezTo>
                  <a:cubicBezTo>
                    <a:pt x="5273" y="3801"/>
                    <a:pt x="5309" y="3783"/>
                    <a:pt x="5327" y="3738"/>
                  </a:cubicBezTo>
                  <a:cubicBezTo>
                    <a:pt x="5336" y="3694"/>
                    <a:pt x="5345" y="3658"/>
                    <a:pt x="5327" y="3613"/>
                  </a:cubicBezTo>
                  <a:cubicBezTo>
                    <a:pt x="5309" y="3578"/>
                    <a:pt x="5291" y="3542"/>
                    <a:pt x="5238" y="3524"/>
                  </a:cubicBezTo>
                  <a:cubicBezTo>
                    <a:pt x="5218" y="3516"/>
                    <a:pt x="5199" y="3512"/>
                    <a:pt x="5181" y="3512"/>
                  </a:cubicBezTo>
                  <a:close/>
                  <a:moveTo>
                    <a:pt x="6399" y="3521"/>
                  </a:moveTo>
                  <a:cubicBezTo>
                    <a:pt x="6378" y="3521"/>
                    <a:pt x="6356" y="3525"/>
                    <a:pt x="6335" y="3533"/>
                  </a:cubicBezTo>
                  <a:cubicBezTo>
                    <a:pt x="6246" y="3569"/>
                    <a:pt x="6201" y="3676"/>
                    <a:pt x="6237" y="3765"/>
                  </a:cubicBezTo>
                  <a:cubicBezTo>
                    <a:pt x="6265" y="3829"/>
                    <a:pt x="6340" y="3871"/>
                    <a:pt x="6410" y="3871"/>
                  </a:cubicBezTo>
                  <a:cubicBezTo>
                    <a:pt x="6427" y="3871"/>
                    <a:pt x="6444" y="3868"/>
                    <a:pt x="6460" y="3863"/>
                  </a:cubicBezTo>
                  <a:cubicBezTo>
                    <a:pt x="6549" y="3827"/>
                    <a:pt x="6594" y="3720"/>
                    <a:pt x="6558" y="3631"/>
                  </a:cubicBezTo>
                  <a:cubicBezTo>
                    <a:pt x="6537" y="3563"/>
                    <a:pt x="6470" y="3521"/>
                    <a:pt x="6399" y="3521"/>
                  </a:cubicBezTo>
                  <a:close/>
                  <a:moveTo>
                    <a:pt x="7653" y="3557"/>
                  </a:moveTo>
                  <a:cubicBezTo>
                    <a:pt x="7627" y="3557"/>
                    <a:pt x="7598" y="3564"/>
                    <a:pt x="7566" y="3578"/>
                  </a:cubicBezTo>
                  <a:cubicBezTo>
                    <a:pt x="7450" y="3622"/>
                    <a:pt x="7423" y="3694"/>
                    <a:pt x="7468" y="3801"/>
                  </a:cubicBezTo>
                  <a:cubicBezTo>
                    <a:pt x="7500" y="3877"/>
                    <a:pt x="7546" y="3918"/>
                    <a:pt x="7612" y="3918"/>
                  </a:cubicBezTo>
                  <a:cubicBezTo>
                    <a:pt x="7638" y="3918"/>
                    <a:pt x="7667" y="3911"/>
                    <a:pt x="7700" y="3899"/>
                  </a:cubicBezTo>
                  <a:cubicBezTo>
                    <a:pt x="7807" y="3854"/>
                    <a:pt x="7834" y="3783"/>
                    <a:pt x="7789" y="3676"/>
                  </a:cubicBezTo>
                  <a:cubicBezTo>
                    <a:pt x="7758" y="3595"/>
                    <a:pt x="7714" y="3557"/>
                    <a:pt x="7653" y="3557"/>
                  </a:cubicBezTo>
                  <a:close/>
                  <a:moveTo>
                    <a:pt x="8852" y="3566"/>
                  </a:moveTo>
                  <a:cubicBezTo>
                    <a:pt x="8828" y="3566"/>
                    <a:pt x="8804" y="3569"/>
                    <a:pt x="8779" y="3578"/>
                  </a:cubicBezTo>
                  <a:cubicBezTo>
                    <a:pt x="8681" y="3613"/>
                    <a:pt x="8637" y="3729"/>
                    <a:pt x="8672" y="3827"/>
                  </a:cubicBezTo>
                  <a:cubicBezTo>
                    <a:pt x="8705" y="3907"/>
                    <a:pt x="8772" y="3952"/>
                    <a:pt x="8845" y="3952"/>
                  </a:cubicBezTo>
                  <a:cubicBezTo>
                    <a:pt x="8870" y="3952"/>
                    <a:pt x="8897" y="3946"/>
                    <a:pt x="8922" y="3934"/>
                  </a:cubicBezTo>
                  <a:cubicBezTo>
                    <a:pt x="9020" y="3899"/>
                    <a:pt x="9065" y="3792"/>
                    <a:pt x="9029" y="3694"/>
                  </a:cubicBezTo>
                  <a:cubicBezTo>
                    <a:pt x="9002" y="3611"/>
                    <a:pt x="8931" y="3566"/>
                    <a:pt x="8852" y="3566"/>
                  </a:cubicBezTo>
                  <a:close/>
                  <a:moveTo>
                    <a:pt x="813" y="3729"/>
                  </a:moveTo>
                  <a:cubicBezTo>
                    <a:pt x="786" y="3783"/>
                    <a:pt x="759" y="3845"/>
                    <a:pt x="733" y="3899"/>
                  </a:cubicBezTo>
                  <a:cubicBezTo>
                    <a:pt x="715" y="3926"/>
                    <a:pt x="733" y="3952"/>
                    <a:pt x="759" y="3952"/>
                  </a:cubicBezTo>
                  <a:cubicBezTo>
                    <a:pt x="840" y="3943"/>
                    <a:pt x="920" y="3854"/>
                    <a:pt x="875" y="3774"/>
                  </a:cubicBezTo>
                  <a:cubicBezTo>
                    <a:pt x="866" y="3765"/>
                    <a:pt x="857" y="3747"/>
                    <a:pt x="840" y="3729"/>
                  </a:cubicBezTo>
                  <a:close/>
                  <a:moveTo>
                    <a:pt x="10076" y="3582"/>
                  </a:moveTo>
                  <a:cubicBezTo>
                    <a:pt x="10053" y="3582"/>
                    <a:pt x="10028" y="3587"/>
                    <a:pt x="10001" y="3595"/>
                  </a:cubicBezTo>
                  <a:cubicBezTo>
                    <a:pt x="9886" y="3649"/>
                    <a:pt x="9850" y="3738"/>
                    <a:pt x="9894" y="3854"/>
                  </a:cubicBezTo>
                  <a:cubicBezTo>
                    <a:pt x="9927" y="3938"/>
                    <a:pt x="9982" y="3980"/>
                    <a:pt x="10054" y="3980"/>
                  </a:cubicBezTo>
                  <a:cubicBezTo>
                    <a:pt x="10082" y="3980"/>
                    <a:pt x="10112" y="3974"/>
                    <a:pt x="10144" y="3961"/>
                  </a:cubicBezTo>
                  <a:cubicBezTo>
                    <a:pt x="10260" y="3917"/>
                    <a:pt x="10296" y="3818"/>
                    <a:pt x="10251" y="3711"/>
                  </a:cubicBezTo>
                  <a:cubicBezTo>
                    <a:pt x="10233" y="3658"/>
                    <a:pt x="10198" y="3622"/>
                    <a:pt x="10144" y="3595"/>
                  </a:cubicBezTo>
                  <a:cubicBezTo>
                    <a:pt x="10122" y="3587"/>
                    <a:pt x="10100" y="3582"/>
                    <a:pt x="10076" y="3582"/>
                  </a:cubicBezTo>
                  <a:close/>
                  <a:moveTo>
                    <a:pt x="1972" y="3716"/>
                  </a:moveTo>
                  <a:cubicBezTo>
                    <a:pt x="1960" y="3716"/>
                    <a:pt x="1948" y="3717"/>
                    <a:pt x="1937" y="3720"/>
                  </a:cubicBezTo>
                  <a:cubicBezTo>
                    <a:pt x="1883" y="3747"/>
                    <a:pt x="1839" y="3836"/>
                    <a:pt x="1865" y="3899"/>
                  </a:cubicBezTo>
                  <a:cubicBezTo>
                    <a:pt x="1879" y="3940"/>
                    <a:pt x="1936" y="3982"/>
                    <a:pt x="1994" y="3982"/>
                  </a:cubicBezTo>
                  <a:cubicBezTo>
                    <a:pt x="2011" y="3982"/>
                    <a:pt x="2028" y="3978"/>
                    <a:pt x="2044" y="3970"/>
                  </a:cubicBezTo>
                  <a:cubicBezTo>
                    <a:pt x="2097" y="3952"/>
                    <a:pt x="2133" y="3863"/>
                    <a:pt x="2115" y="3801"/>
                  </a:cubicBezTo>
                  <a:cubicBezTo>
                    <a:pt x="2101" y="3749"/>
                    <a:pt x="2031" y="3716"/>
                    <a:pt x="1972" y="3716"/>
                  </a:cubicBezTo>
                  <a:close/>
                  <a:moveTo>
                    <a:pt x="11293" y="3597"/>
                  </a:moveTo>
                  <a:cubicBezTo>
                    <a:pt x="11266" y="3597"/>
                    <a:pt x="11236" y="3602"/>
                    <a:pt x="11206" y="3613"/>
                  </a:cubicBezTo>
                  <a:cubicBezTo>
                    <a:pt x="11108" y="3658"/>
                    <a:pt x="11054" y="3792"/>
                    <a:pt x="11099" y="3890"/>
                  </a:cubicBezTo>
                  <a:cubicBezTo>
                    <a:pt x="11139" y="3963"/>
                    <a:pt x="11209" y="4017"/>
                    <a:pt x="11290" y="4017"/>
                  </a:cubicBezTo>
                  <a:cubicBezTo>
                    <a:pt x="11317" y="4017"/>
                    <a:pt x="11346" y="4010"/>
                    <a:pt x="11375" y="3997"/>
                  </a:cubicBezTo>
                  <a:cubicBezTo>
                    <a:pt x="11482" y="3952"/>
                    <a:pt x="11536" y="3818"/>
                    <a:pt x="11491" y="3720"/>
                  </a:cubicBezTo>
                  <a:cubicBezTo>
                    <a:pt x="11451" y="3646"/>
                    <a:pt x="11380" y="3597"/>
                    <a:pt x="11293" y="3597"/>
                  </a:cubicBezTo>
                  <a:close/>
                  <a:moveTo>
                    <a:pt x="3241" y="3748"/>
                  </a:moveTo>
                  <a:cubicBezTo>
                    <a:pt x="3220" y="3748"/>
                    <a:pt x="3196" y="3754"/>
                    <a:pt x="3168" y="3765"/>
                  </a:cubicBezTo>
                  <a:cubicBezTo>
                    <a:pt x="3079" y="3801"/>
                    <a:pt x="3052" y="3845"/>
                    <a:pt x="3088" y="3934"/>
                  </a:cubicBezTo>
                  <a:cubicBezTo>
                    <a:pt x="3118" y="4002"/>
                    <a:pt x="3149" y="4032"/>
                    <a:pt x="3195" y="4032"/>
                  </a:cubicBezTo>
                  <a:cubicBezTo>
                    <a:pt x="3215" y="4032"/>
                    <a:pt x="3238" y="4026"/>
                    <a:pt x="3266" y="4015"/>
                  </a:cubicBezTo>
                  <a:cubicBezTo>
                    <a:pt x="3355" y="3979"/>
                    <a:pt x="3382" y="3926"/>
                    <a:pt x="3346" y="3845"/>
                  </a:cubicBezTo>
                  <a:cubicBezTo>
                    <a:pt x="3322" y="3777"/>
                    <a:pt x="3289" y="3748"/>
                    <a:pt x="3241" y="3748"/>
                  </a:cubicBezTo>
                  <a:close/>
                  <a:moveTo>
                    <a:pt x="12513" y="3614"/>
                  </a:moveTo>
                  <a:cubicBezTo>
                    <a:pt x="12490" y="3614"/>
                    <a:pt x="12465" y="3619"/>
                    <a:pt x="12437" y="3631"/>
                  </a:cubicBezTo>
                  <a:cubicBezTo>
                    <a:pt x="12330" y="3676"/>
                    <a:pt x="12276" y="3792"/>
                    <a:pt x="12312" y="3899"/>
                  </a:cubicBezTo>
                  <a:cubicBezTo>
                    <a:pt x="12339" y="3961"/>
                    <a:pt x="12374" y="3997"/>
                    <a:pt x="12428" y="4024"/>
                  </a:cubicBezTo>
                  <a:cubicBezTo>
                    <a:pt x="12468" y="4035"/>
                    <a:pt x="12500" y="4046"/>
                    <a:pt x="12532" y="4046"/>
                  </a:cubicBezTo>
                  <a:cubicBezTo>
                    <a:pt x="12550" y="4046"/>
                    <a:pt x="12569" y="4042"/>
                    <a:pt x="12589" y="4033"/>
                  </a:cubicBezTo>
                  <a:cubicBezTo>
                    <a:pt x="12705" y="3979"/>
                    <a:pt x="12758" y="3863"/>
                    <a:pt x="12713" y="3756"/>
                  </a:cubicBezTo>
                  <a:cubicBezTo>
                    <a:pt x="12696" y="3694"/>
                    <a:pt x="12660" y="3658"/>
                    <a:pt x="12598" y="3631"/>
                  </a:cubicBezTo>
                  <a:cubicBezTo>
                    <a:pt x="12568" y="3621"/>
                    <a:pt x="12541" y="3614"/>
                    <a:pt x="12513" y="3614"/>
                  </a:cubicBezTo>
                  <a:close/>
                  <a:moveTo>
                    <a:pt x="4443" y="3756"/>
                  </a:moveTo>
                  <a:cubicBezTo>
                    <a:pt x="4426" y="3756"/>
                    <a:pt x="4408" y="3759"/>
                    <a:pt x="4390" y="3765"/>
                  </a:cubicBezTo>
                  <a:cubicBezTo>
                    <a:pt x="4301" y="3801"/>
                    <a:pt x="4265" y="3881"/>
                    <a:pt x="4292" y="3970"/>
                  </a:cubicBezTo>
                  <a:cubicBezTo>
                    <a:pt x="4320" y="4033"/>
                    <a:pt x="4375" y="4068"/>
                    <a:pt x="4440" y="4068"/>
                  </a:cubicBezTo>
                  <a:cubicBezTo>
                    <a:pt x="4458" y="4068"/>
                    <a:pt x="4477" y="4065"/>
                    <a:pt x="4497" y="4059"/>
                  </a:cubicBezTo>
                  <a:cubicBezTo>
                    <a:pt x="4586" y="4024"/>
                    <a:pt x="4622" y="3934"/>
                    <a:pt x="4586" y="3854"/>
                  </a:cubicBezTo>
                  <a:cubicBezTo>
                    <a:pt x="4559" y="3792"/>
                    <a:pt x="4504" y="3756"/>
                    <a:pt x="4443" y="3756"/>
                  </a:cubicBezTo>
                  <a:close/>
                  <a:moveTo>
                    <a:pt x="5661" y="3772"/>
                  </a:moveTo>
                  <a:cubicBezTo>
                    <a:pt x="5639" y="3772"/>
                    <a:pt x="5617" y="3774"/>
                    <a:pt x="5594" y="3774"/>
                  </a:cubicBezTo>
                  <a:cubicBezTo>
                    <a:pt x="5559" y="3810"/>
                    <a:pt x="5523" y="3836"/>
                    <a:pt x="5505" y="3872"/>
                  </a:cubicBezTo>
                  <a:cubicBezTo>
                    <a:pt x="5487" y="3917"/>
                    <a:pt x="5487" y="3970"/>
                    <a:pt x="5505" y="4006"/>
                  </a:cubicBezTo>
                  <a:cubicBezTo>
                    <a:pt x="5523" y="4042"/>
                    <a:pt x="5568" y="4077"/>
                    <a:pt x="5603" y="4095"/>
                  </a:cubicBezTo>
                  <a:cubicBezTo>
                    <a:pt x="5618" y="4099"/>
                    <a:pt x="5636" y="4101"/>
                    <a:pt x="5654" y="4101"/>
                  </a:cubicBezTo>
                  <a:cubicBezTo>
                    <a:pt x="5680" y="4101"/>
                    <a:pt x="5707" y="4097"/>
                    <a:pt x="5728" y="4086"/>
                  </a:cubicBezTo>
                  <a:cubicBezTo>
                    <a:pt x="5773" y="4068"/>
                    <a:pt x="5800" y="4033"/>
                    <a:pt x="5818" y="3988"/>
                  </a:cubicBezTo>
                  <a:cubicBezTo>
                    <a:pt x="5835" y="3952"/>
                    <a:pt x="5835" y="3908"/>
                    <a:pt x="5818" y="3872"/>
                  </a:cubicBezTo>
                  <a:cubicBezTo>
                    <a:pt x="5800" y="3836"/>
                    <a:pt x="5764" y="3792"/>
                    <a:pt x="5728" y="3783"/>
                  </a:cubicBezTo>
                  <a:cubicBezTo>
                    <a:pt x="5706" y="3774"/>
                    <a:pt x="5684" y="3772"/>
                    <a:pt x="5661" y="3772"/>
                  </a:cubicBezTo>
                  <a:close/>
                  <a:moveTo>
                    <a:pt x="6874" y="3784"/>
                  </a:moveTo>
                  <a:cubicBezTo>
                    <a:pt x="6855" y="3784"/>
                    <a:pt x="6836" y="3787"/>
                    <a:pt x="6817" y="3792"/>
                  </a:cubicBezTo>
                  <a:cubicBezTo>
                    <a:pt x="6745" y="3818"/>
                    <a:pt x="6692" y="3943"/>
                    <a:pt x="6719" y="4015"/>
                  </a:cubicBezTo>
                  <a:cubicBezTo>
                    <a:pt x="6740" y="4079"/>
                    <a:pt x="6819" y="4132"/>
                    <a:pt x="6891" y="4132"/>
                  </a:cubicBezTo>
                  <a:cubicBezTo>
                    <a:pt x="6908" y="4132"/>
                    <a:pt x="6926" y="4129"/>
                    <a:pt x="6942" y="4122"/>
                  </a:cubicBezTo>
                  <a:cubicBezTo>
                    <a:pt x="7031" y="4086"/>
                    <a:pt x="7084" y="3979"/>
                    <a:pt x="7049" y="3899"/>
                  </a:cubicBezTo>
                  <a:cubicBezTo>
                    <a:pt x="7020" y="3827"/>
                    <a:pt x="6951" y="3784"/>
                    <a:pt x="6874" y="3784"/>
                  </a:cubicBezTo>
                  <a:close/>
                  <a:moveTo>
                    <a:pt x="8088" y="3789"/>
                  </a:moveTo>
                  <a:cubicBezTo>
                    <a:pt x="8067" y="3789"/>
                    <a:pt x="8047" y="3793"/>
                    <a:pt x="8030" y="3801"/>
                  </a:cubicBezTo>
                  <a:cubicBezTo>
                    <a:pt x="7941" y="3845"/>
                    <a:pt x="7887" y="3979"/>
                    <a:pt x="7932" y="4059"/>
                  </a:cubicBezTo>
                  <a:cubicBezTo>
                    <a:pt x="7960" y="4122"/>
                    <a:pt x="8048" y="4169"/>
                    <a:pt x="8123" y="4169"/>
                  </a:cubicBezTo>
                  <a:cubicBezTo>
                    <a:pt x="8144" y="4169"/>
                    <a:pt x="8164" y="4165"/>
                    <a:pt x="8182" y="4157"/>
                  </a:cubicBezTo>
                  <a:cubicBezTo>
                    <a:pt x="8271" y="4122"/>
                    <a:pt x="8324" y="3979"/>
                    <a:pt x="8280" y="3899"/>
                  </a:cubicBezTo>
                  <a:cubicBezTo>
                    <a:pt x="8252" y="3836"/>
                    <a:pt x="8164" y="3789"/>
                    <a:pt x="8088" y="3789"/>
                  </a:cubicBezTo>
                  <a:close/>
                  <a:moveTo>
                    <a:pt x="9332" y="3810"/>
                  </a:moveTo>
                  <a:cubicBezTo>
                    <a:pt x="9305" y="3810"/>
                    <a:pt x="9278" y="3816"/>
                    <a:pt x="9252" y="3827"/>
                  </a:cubicBezTo>
                  <a:cubicBezTo>
                    <a:pt x="9154" y="3872"/>
                    <a:pt x="9100" y="3979"/>
                    <a:pt x="9154" y="4086"/>
                  </a:cubicBezTo>
                  <a:cubicBezTo>
                    <a:pt x="9186" y="4156"/>
                    <a:pt x="9249" y="4194"/>
                    <a:pt x="9322" y="4194"/>
                  </a:cubicBezTo>
                  <a:cubicBezTo>
                    <a:pt x="9351" y="4194"/>
                    <a:pt x="9382" y="4188"/>
                    <a:pt x="9413" y="4175"/>
                  </a:cubicBezTo>
                  <a:cubicBezTo>
                    <a:pt x="9502" y="4140"/>
                    <a:pt x="9547" y="4024"/>
                    <a:pt x="9502" y="3926"/>
                  </a:cubicBezTo>
                  <a:cubicBezTo>
                    <a:pt x="9476" y="3853"/>
                    <a:pt x="9406" y="3810"/>
                    <a:pt x="9332" y="3810"/>
                  </a:cubicBezTo>
                  <a:close/>
                  <a:moveTo>
                    <a:pt x="1272" y="3965"/>
                  </a:moveTo>
                  <a:cubicBezTo>
                    <a:pt x="1254" y="3965"/>
                    <a:pt x="1232" y="3970"/>
                    <a:pt x="1205" y="3979"/>
                  </a:cubicBezTo>
                  <a:cubicBezTo>
                    <a:pt x="1143" y="4006"/>
                    <a:pt x="1107" y="4068"/>
                    <a:pt x="1143" y="4131"/>
                  </a:cubicBezTo>
                  <a:cubicBezTo>
                    <a:pt x="1167" y="4185"/>
                    <a:pt x="1195" y="4211"/>
                    <a:pt x="1233" y="4211"/>
                  </a:cubicBezTo>
                  <a:cubicBezTo>
                    <a:pt x="1251" y="4211"/>
                    <a:pt x="1271" y="4205"/>
                    <a:pt x="1295" y="4193"/>
                  </a:cubicBezTo>
                  <a:cubicBezTo>
                    <a:pt x="1375" y="4166"/>
                    <a:pt x="1393" y="4122"/>
                    <a:pt x="1357" y="4033"/>
                  </a:cubicBezTo>
                  <a:cubicBezTo>
                    <a:pt x="1333" y="3985"/>
                    <a:pt x="1309" y="3965"/>
                    <a:pt x="1272" y="3965"/>
                  </a:cubicBezTo>
                  <a:close/>
                  <a:moveTo>
                    <a:pt x="2455" y="3971"/>
                  </a:moveTo>
                  <a:cubicBezTo>
                    <a:pt x="2445" y="3971"/>
                    <a:pt x="2432" y="3974"/>
                    <a:pt x="2419" y="3979"/>
                  </a:cubicBezTo>
                  <a:cubicBezTo>
                    <a:pt x="2383" y="3997"/>
                    <a:pt x="2365" y="4024"/>
                    <a:pt x="2356" y="4059"/>
                  </a:cubicBezTo>
                  <a:cubicBezTo>
                    <a:pt x="2338" y="4086"/>
                    <a:pt x="2312" y="4122"/>
                    <a:pt x="2347" y="4157"/>
                  </a:cubicBezTo>
                  <a:cubicBezTo>
                    <a:pt x="2347" y="4211"/>
                    <a:pt x="2392" y="4220"/>
                    <a:pt x="2428" y="4229"/>
                  </a:cubicBezTo>
                  <a:cubicBezTo>
                    <a:pt x="2448" y="4239"/>
                    <a:pt x="2466" y="4244"/>
                    <a:pt x="2485" y="4244"/>
                  </a:cubicBezTo>
                  <a:cubicBezTo>
                    <a:pt x="2498" y="4244"/>
                    <a:pt x="2511" y="4241"/>
                    <a:pt x="2526" y="4238"/>
                  </a:cubicBezTo>
                  <a:cubicBezTo>
                    <a:pt x="2570" y="4220"/>
                    <a:pt x="2579" y="4184"/>
                    <a:pt x="2597" y="4149"/>
                  </a:cubicBezTo>
                  <a:cubicBezTo>
                    <a:pt x="2615" y="4122"/>
                    <a:pt x="2606" y="4086"/>
                    <a:pt x="2597" y="4050"/>
                  </a:cubicBezTo>
                  <a:cubicBezTo>
                    <a:pt x="2588" y="4015"/>
                    <a:pt x="2552" y="4006"/>
                    <a:pt x="2517" y="3988"/>
                  </a:cubicBezTo>
                  <a:cubicBezTo>
                    <a:pt x="2498" y="3982"/>
                    <a:pt x="2480" y="3971"/>
                    <a:pt x="2455" y="3971"/>
                  </a:cubicBezTo>
                  <a:close/>
                  <a:moveTo>
                    <a:pt x="10547" y="3834"/>
                  </a:moveTo>
                  <a:cubicBezTo>
                    <a:pt x="10523" y="3834"/>
                    <a:pt x="10496" y="3845"/>
                    <a:pt x="10474" y="3845"/>
                  </a:cubicBezTo>
                  <a:cubicBezTo>
                    <a:pt x="10465" y="3890"/>
                    <a:pt x="10412" y="3881"/>
                    <a:pt x="10394" y="3917"/>
                  </a:cubicBezTo>
                  <a:cubicBezTo>
                    <a:pt x="10376" y="3952"/>
                    <a:pt x="10349" y="3997"/>
                    <a:pt x="10349" y="4042"/>
                  </a:cubicBezTo>
                  <a:cubicBezTo>
                    <a:pt x="10349" y="4068"/>
                    <a:pt x="10349" y="4104"/>
                    <a:pt x="10358" y="4131"/>
                  </a:cubicBezTo>
                  <a:cubicBezTo>
                    <a:pt x="10376" y="4157"/>
                    <a:pt x="10394" y="4184"/>
                    <a:pt x="10421" y="4202"/>
                  </a:cubicBezTo>
                  <a:cubicBezTo>
                    <a:pt x="10465" y="4229"/>
                    <a:pt x="10501" y="4247"/>
                    <a:pt x="10546" y="4256"/>
                  </a:cubicBezTo>
                  <a:cubicBezTo>
                    <a:pt x="10572" y="4256"/>
                    <a:pt x="10608" y="4238"/>
                    <a:pt x="10644" y="4229"/>
                  </a:cubicBezTo>
                  <a:cubicBezTo>
                    <a:pt x="10653" y="4193"/>
                    <a:pt x="10715" y="4193"/>
                    <a:pt x="10733" y="4149"/>
                  </a:cubicBezTo>
                  <a:cubicBezTo>
                    <a:pt x="10760" y="4086"/>
                    <a:pt x="10760" y="4024"/>
                    <a:pt x="10751" y="3961"/>
                  </a:cubicBezTo>
                  <a:cubicBezTo>
                    <a:pt x="10724" y="3952"/>
                    <a:pt x="10715" y="3908"/>
                    <a:pt x="10688" y="3890"/>
                  </a:cubicBezTo>
                  <a:cubicBezTo>
                    <a:pt x="10653" y="3863"/>
                    <a:pt x="10608" y="3845"/>
                    <a:pt x="10564" y="3836"/>
                  </a:cubicBezTo>
                  <a:cubicBezTo>
                    <a:pt x="10558" y="3835"/>
                    <a:pt x="10552" y="3834"/>
                    <a:pt x="10547" y="3834"/>
                  </a:cubicBezTo>
                  <a:close/>
                  <a:moveTo>
                    <a:pt x="3675" y="3982"/>
                  </a:moveTo>
                  <a:cubicBezTo>
                    <a:pt x="3663" y="3982"/>
                    <a:pt x="3651" y="3984"/>
                    <a:pt x="3641" y="3988"/>
                  </a:cubicBezTo>
                  <a:cubicBezTo>
                    <a:pt x="3578" y="4006"/>
                    <a:pt x="3525" y="4122"/>
                    <a:pt x="3552" y="4184"/>
                  </a:cubicBezTo>
                  <a:cubicBezTo>
                    <a:pt x="3566" y="4235"/>
                    <a:pt x="3647" y="4281"/>
                    <a:pt x="3709" y="4281"/>
                  </a:cubicBezTo>
                  <a:cubicBezTo>
                    <a:pt x="3723" y="4281"/>
                    <a:pt x="3737" y="4278"/>
                    <a:pt x="3748" y="4273"/>
                  </a:cubicBezTo>
                  <a:cubicBezTo>
                    <a:pt x="3810" y="4256"/>
                    <a:pt x="3864" y="4140"/>
                    <a:pt x="3837" y="4086"/>
                  </a:cubicBezTo>
                  <a:cubicBezTo>
                    <a:pt x="3822" y="4034"/>
                    <a:pt x="3738" y="3982"/>
                    <a:pt x="3675" y="3982"/>
                  </a:cubicBezTo>
                  <a:close/>
                  <a:moveTo>
                    <a:pt x="11788" y="3855"/>
                  </a:moveTo>
                  <a:cubicBezTo>
                    <a:pt x="11761" y="3855"/>
                    <a:pt x="11733" y="3861"/>
                    <a:pt x="11705" y="3872"/>
                  </a:cubicBezTo>
                  <a:cubicBezTo>
                    <a:pt x="11589" y="3908"/>
                    <a:pt x="11536" y="4033"/>
                    <a:pt x="11581" y="4149"/>
                  </a:cubicBezTo>
                  <a:cubicBezTo>
                    <a:pt x="11620" y="4235"/>
                    <a:pt x="11690" y="4282"/>
                    <a:pt x="11770" y="4282"/>
                  </a:cubicBezTo>
                  <a:cubicBezTo>
                    <a:pt x="11798" y="4282"/>
                    <a:pt x="11827" y="4276"/>
                    <a:pt x="11857" y="4265"/>
                  </a:cubicBezTo>
                  <a:cubicBezTo>
                    <a:pt x="11964" y="4220"/>
                    <a:pt x="12027" y="4104"/>
                    <a:pt x="11973" y="3988"/>
                  </a:cubicBezTo>
                  <a:cubicBezTo>
                    <a:pt x="11940" y="3902"/>
                    <a:pt x="11867" y="3855"/>
                    <a:pt x="11788" y="3855"/>
                  </a:cubicBezTo>
                  <a:close/>
                  <a:moveTo>
                    <a:pt x="13002" y="3874"/>
                  </a:moveTo>
                  <a:cubicBezTo>
                    <a:pt x="12974" y="3874"/>
                    <a:pt x="12946" y="3879"/>
                    <a:pt x="12919" y="3890"/>
                  </a:cubicBezTo>
                  <a:cubicBezTo>
                    <a:pt x="12803" y="3934"/>
                    <a:pt x="12758" y="4059"/>
                    <a:pt x="12794" y="4157"/>
                  </a:cubicBezTo>
                  <a:cubicBezTo>
                    <a:pt x="12834" y="4258"/>
                    <a:pt x="12914" y="4308"/>
                    <a:pt x="12993" y="4308"/>
                  </a:cubicBezTo>
                  <a:cubicBezTo>
                    <a:pt x="13020" y="4308"/>
                    <a:pt x="13046" y="4302"/>
                    <a:pt x="13070" y="4291"/>
                  </a:cubicBezTo>
                  <a:cubicBezTo>
                    <a:pt x="13195" y="4256"/>
                    <a:pt x="13240" y="4131"/>
                    <a:pt x="13204" y="4015"/>
                  </a:cubicBezTo>
                  <a:cubicBezTo>
                    <a:pt x="13170" y="3926"/>
                    <a:pt x="13089" y="3874"/>
                    <a:pt x="13002" y="3874"/>
                  </a:cubicBezTo>
                  <a:close/>
                  <a:moveTo>
                    <a:pt x="4921" y="4001"/>
                  </a:moveTo>
                  <a:cubicBezTo>
                    <a:pt x="4900" y="4001"/>
                    <a:pt x="4877" y="4006"/>
                    <a:pt x="4854" y="4015"/>
                  </a:cubicBezTo>
                  <a:cubicBezTo>
                    <a:pt x="4774" y="4050"/>
                    <a:pt x="4738" y="4131"/>
                    <a:pt x="4774" y="4220"/>
                  </a:cubicBezTo>
                  <a:cubicBezTo>
                    <a:pt x="4800" y="4279"/>
                    <a:pt x="4851" y="4314"/>
                    <a:pt x="4907" y="4314"/>
                  </a:cubicBezTo>
                  <a:cubicBezTo>
                    <a:pt x="4928" y="4314"/>
                    <a:pt x="4949" y="4310"/>
                    <a:pt x="4970" y="4300"/>
                  </a:cubicBezTo>
                  <a:cubicBezTo>
                    <a:pt x="5059" y="4265"/>
                    <a:pt x="5095" y="4184"/>
                    <a:pt x="5059" y="4104"/>
                  </a:cubicBezTo>
                  <a:cubicBezTo>
                    <a:pt x="5033" y="4038"/>
                    <a:pt x="4982" y="4001"/>
                    <a:pt x="4921" y="4001"/>
                  </a:cubicBezTo>
                  <a:close/>
                  <a:moveTo>
                    <a:pt x="6158" y="4025"/>
                  </a:moveTo>
                  <a:cubicBezTo>
                    <a:pt x="6136" y="4025"/>
                    <a:pt x="6114" y="4029"/>
                    <a:pt x="6094" y="4033"/>
                  </a:cubicBezTo>
                  <a:cubicBezTo>
                    <a:pt x="6049" y="4050"/>
                    <a:pt x="6014" y="4077"/>
                    <a:pt x="5996" y="4113"/>
                  </a:cubicBezTo>
                  <a:cubicBezTo>
                    <a:pt x="5969" y="4157"/>
                    <a:pt x="5969" y="4211"/>
                    <a:pt x="5978" y="4256"/>
                  </a:cubicBezTo>
                  <a:cubicBezTo>
                    <a:pt x="6000" y="4327"/>
                    <a:pt x="6079" y="4370"/>
                    <a:pt x="6156" y="4370"/>
                  </a:cubicBezTo>
                  <a:cubicBezTo>
                    <a:pt x="6174" y="4370"/>
                    <a:pt x="6193" y="4368"/>
                    <a:pt x="6210" y="4363"/>
                  </a:cubicBezTo>
                  <a:cubicBezTo>
                    <a:pt x="6290" y="4327"/>
                    <a:pt x="6335" y="4229"/>
                    <a:pt x="6308" y="4140"/>
                  </a:cubicBezTo>
                  <a:cubicBezTo>
                    <a:pt x="6299" y="4104"/>
                    <a:pt x="6264" y="4077"/>
                    <a:pt x="6237" y="4050"/>
                  </a:cubicBezTo>
                  <a:cubicBezTo>
                    <a:pt x="6212" y="4031"/>
                    <a:pt x="6185" y="4025"/>
                    <a:pt x="6158" y="4025"/>
                  </a:cubicBezTo>
                  <a:close/>
                  <a:moveTo>
                    <a:pt x="7388" y="4039"/>
                  </a:moveTo>
                  <a:cubicBezTo>
                    <a:pt x="7360" y="4039"/>
                    <a:pt x="7331" y="4046"/>
                    <a:pt x="7298" y="4059"/>
                  </a:cubicBezTo>
                  <a:cubicBezTo>
                    <a:pt x="7191" y="4104"/>
                    <a:pt x="7165" y="4175"/>
                    <a:pt x="7209" y="4291"/>
                  </a:cubicBezTo>
                  <a:cubicBezTo>
                    <a:pt x="7240" y="4366"/>
                    <a:pt x="7284" y="4401"/>
                    <a:pt x="7347" y="4401"/>
                  </a:cubicBezTo>
                  <a:cubicBezTo>
                    <a:pt x="7374" y="4401"/>
                    <a:pt x="7406" y="4394"/>
                    <a:pt x="7441" y="4381"/>
                  </a:cubicBezTo>
                  <a:cubicBezTo>
                    <a:pt x="7539" y="4336"/>
                    <a:pt x="7575" y="4256"/>
                    <a:pt x="7530" y="4157"/>
                  </a:cubicBezTo>
                  <a:cubicBezTo>
                    <a:pt x="7499" y="4076"/>
                    <a:pt x="7451" y="4039"/>
                    <a:pt x="7388" y="4039"/>
                  </a:cubicBezTo>
                  <a:close/>
                  <a:moveTo>
                    <a:pt x="590" y="4238"/>
                  </a:moveTo>
                  <a:cubicBezTo>
                    <a:pt x="581" y="4238"/>
                    <a:pt x="572" y="4247"/>
                    <a:pt x="563" y="4256"/>
                  </a:cubicBezTo>
                  <a:cubicBezTo>
                    <a:pt x="545" y="4300"/>
                    <a:pt x="527" y="4345"/>
                    <a:pt x="509" y="4398"/>
                  </a:cubicBezTo>
                  <a:cubicBezTo>
                    <a:pt x="501" y="4407"/>
                    <a:pt x="501" y="4416"/>
                    <a:pt x="509" y="4425"/>
                  </a:cubicBezTo>
                  <a:lnTo>
                    <a:pt x="536" y="4425"/>
                  </a:lnTo>
                  <a:cubicBezTo>
                    <a:pt x="617" y="4389"/>
                    <a:pt x="634" y="4327"/>
                    <a:pt x="608" y="4256"/>
                  </a:cubicBezTo>
                  <a:cubicBezTo>
                    <a:pt x="608" y="4256"/>
                    <a:pt x="599" y="4238"/>
                    <a:pt x="590" y="4238"/>
                  </a:cubicBezTo>
                  <a:close/>
                  <a:moveTo>
                    <a:pt x="8566" y="4053"/>
                  </a:moveTo>
                  <a:cubicBezTo>
                    <a:pt x="8550" y="4053"/>
                    <a:pt x="8535" y="4055"/>
                    <a:pt x="8521" y="4059"/>
                  </a:cubicBezTo>
                  <a:cubicBezTo>
                    <a:pt x="8440" y="4095"/>
                    <a:pt x="8378" y="4220"/>
                    <a:pt x="8405" y="4309"/>
                  </a:cubicBezTo>
                  <a:cubicBezTo>
                    <a:pt x="8427" y="4383"/>
                    <a:pt x="8522" y="4432"/>
                    <a:pt x="8604" y="4432"/>
                  </a:cubicBezTo>
                  <a:cubicBezTo>
                    <a:pt x="8622" y="4432"/>
                    <a:pt x="8639" y="4430"/>
                    <a:pt x="8654" y="4425"/>
                  </a:cubicBezTo>
                  <a:cubicBezTo>
                    <a:pt x="8744" y="4389"/>
                    <a:pt x="8797" y="4265"/>
                    <a:pt x="8770" y="4175"/>
                  </a:cubicBezTo>
                  <a:cubicBezTo>
                    <a:pt x="8748" y="4108"/>
                    <a:pt x="8650" y="4053"/>
                    <a:pt x="8566" y="4053"/>
                  </a:cubicBezTo>
                  <a:close/>
                  <a:moveTo>
                    <a:pt x="9818" y="4065"/>
                  </a:moveTo>
                  <a:cubicBezTo>
                    <a:pt x="9792" y="4065"/>
                    <a:pt x="9767" y="4071"/>
                    <a:pt x="9743" y="4086"/>
                  </a:cubicBezTo>
                  <a:cubicBezTo>
                    <a:pt x="9627" y="4131"/>
                    <a:pt x="9582" y="4220"/>
                    <a:pt x="9627" y="4336"/>
                  </a:cubicBezTo>
                  <a:cubicBezTo>
                    <a:pt x="9665" y="4420"/>
                    <a:pt x="9723" y="4462"/>
                    <a:pt x="9795" y="4462"/>
                  </a:cubicBezTo>
                  <a:cubicBezTo>
                    <a:pt x="9823" y="4462"/>
                    <a:pt x="9853" y="4455"/>
                    <a:pt x="9886" y="4443"/>
                  </a:cubicBezTo>
                  <a:cubicBezTo>
                    <a:pt x="9993" y="4398"/>
                    <a:pt x="10037" y="4309"/>
                    <a:pt x="9993" y="4202"/>
                  </a:cubicBezTo>
                  <a:cubicBezTo>
                    <a:pt x="9975" y="4149"/>
                    <a:pt x="9939" y="4104"/>
                    <a:pt x="9886" y="4077"/>
                  </a:cubicBezTo>
                  <a:cubicBezTo>
                    <a:pt x="9861" y="4069"/>
                    <a:pt x="9839" y="4065"/>
                    <a:pt x="9818" y="4065"/>
                  </a:cubicBezTo>
                  <a:close/>
                  <a:moveTo>
                    <a:pt x="1751" y="4219"/>
                  </a:moveTo>
                  <a:cubicBezTo>
                    <a:pt x="1730" y="4219"/>
                    <a:pt x="1708" y="4229"/>
                    <a:pt x="1687" y="4229"/>
                  </a:cubicBezTo>
                  <a:cubicBezTo>
                    <a:pt x="1660" y="4229"/>
                    <a:pt x="1642" y="4265"/>
                    <a:pt x="1616" y="4291"/>
                  </a:cubicBezTo>
                  <a:cubicBezTo>
                    <a:pt x="1589" y="4327"/>
                    <a:pt x="1625" y="4363"/>
                    <a:pt x="1607" y="4398"/>
                  </a:cubicBezTo>
                  <a:cubicBezTo>
                    <a:pt x="1634" y="4425"/>
                    <a:pt x="1651" y="4443"/>
                    <a:pt x="1678" y="4470"/>
                  </a:cubicBezTo>
                  <a:cubicBezTo>
                    <a:pt x="1690" y="4479"/>
                    <a:pt x="1702" y="4482"/>
                    <a:pt x="1714" y="4482"/>
                  </a:cubicBezTo>
                  <a:cubicBezTo>
                    <a:pt x="1738" y="4482"/>
                    <a:pt x="1761" y="4470"/>
                    <a:pt x="1785" y="4470"/>
                  </a:cubicBezTo>
                  <a:cubicBezTo>
                    <a:pt x="1803" y="4470"/>
                    <a:pt x="1830" y="4434"/>
                    <a:pt x="1848" y="4416"/>
                  </a:cubicBezTo>
                  <a:cubicBezTo>
                    <a:pt x="1883" y="4381"/>
                    <a:pt x="1839" y="4336"/>
                    <a:pt x="1865" y="4309"/>
                  </a:cubicBezTo>
                  <a:cubicBezTo>
                    <a:pt x="1839" y="4282"/>
                    <a:pt x="1821" y="4256"/>
                    <a:pt x="1794" y="4238"/>
                  </a:cubicBezTo>
                  <a:cubicBezTo>
                    <a:pt x="1780" y="4224"/>
                    <a:pt x="1766" y="4219"/>
                    <a:pt x="1751" y="4219"/>
                  </a:cubicBezTo>
                  <a:close/>
                  <a:moveTo>
                    <a:pt x="11020" y="4076"/>
                  </a:moveTo>
                  <a:cubicBezTo>
                    <a:pt x="10998" y="4076"/>
                    <a:pt x="10976" y="4079"/>
                    <a:pt x="10956" y="4086"/>
                  </a:cubicBezTo>
                  <a:cubicBezTo>
                    <a:pt x="10938" y="4095"/>
                    <a:pt x="10849" y="4175"/>
                    <a:pt x="10840" y="4202"/>
                  </a:cubicBezTo>
                  <a:cubicBezTo>
                    <a:pt x="10831" y="4256"/>
                    <a:pt x="10813" y="4309"/>
                    <a:pt x="10831" y="4363"/>
                  </a:cubicBezTo>
                  <a:cubicBezTo>
                    <a:pt x="10849" y="4416"/>
                    <a:pt x="10903" y="4461"/>
                    <a:pt x="10947" y="4479"/>
                  </a:cubicBezTo>
                  <a:cubicBezTo>
                    <a:pt x="10975" y="4490"/>
                    <a:pt x="11009" y="4497"/>
                    <a:pt x="11044" y="4497"/>
                  </a:cubicBezTo>
                  <a:cubicBezTo>
                    <a:pt x="11066" y="4497"/>
                    <a:pt x="11087" y="4494"/>
                    <a:pt x="11108" y="4488"/>
                  </a:cubicBezTo>
                  <a:cubicBezTo>
                    <a:pt x="11134" y="4479"/>
                    <a:pt x="11215" y="4398"/>
                    <a:pt x="11224" y="4381"/>
                  </a:cubicBezTo>
                  <a:cubicBezTo>
                    <a:pt x="11233" y="4327"/>
                    <a:pt x="11242" y="4273"/>
                    <a:pt x="11233" y="4220"/>
                  </a:cubicBezTo>
                  <a:cubicBezTo>
                    <a:pt x="11215" y="4157"/>
                    <a:pt x="11161" y="4122"/>
                    <a:pt x="11117" y="4095"/>
                  </a:cubicBezTo>
                  <a:cubicBezTo>
                    <a:pt x="11089" y="4084"/>
                    <a:pt x="11055" y="4076"/>
                    <a:pt x="11020" y="4076"/>
                  </a:cubicBezTo>
                  <a:close/>
                  <a:moveTo>
                    <a:pt x="2990" y="4222"/>
                  </a:moveTo>
                  <a:cubicBezTo>
                    <a:pt x="2971" y="4222"/>
                    <a:pt x="2950" y="4228"/>
                    <a:pt x="2927" y="4238"/>
                  </a:cubicBezTo>
                  <a:cubicBezTo>
                    <a:pt x="2838" y="4273"/>
                    <a:pt x="2811" y="4336"/>
                    <a:pt x="2847" y="4416"/>
                  </a:cubicBezTo>
                  <a:cubicBezTo>
                    <a:pt x="2872" y="4473"/>
                    <a:pt x="2906" y="4503"/>
                    <a:pt x="2956" y="4503"/>
                  </a:cubicBezTo>
                  <a:cubicBezTo>
                    <a:pt x="2976" y="4503"/>
                    <a:pt x="2999" y="4498"/>
                    <a:pt x="3025" y="4488"/>
                  </a:cubicBezTo>
                  <a:cubicBezTo>
                    <a:pt x="3106" y="4461"/>
                    <a:pt x="3132" y="4398"/>
                    <a:pt x="3097" y="4318"/>
                  </a:cubicBezTo>
                  <a:cubicBezTo>
                    <a:pt x="3071" y="4254"/>
                    <a:pt x="3037" y="4222"/>
                    <a:pt x="2990" y="4222"/>
                  </a:cubicBezTo>
                  <a:close/>
                  <a:moveTo>
                    <a:pt x="12272" y="4091"/>
                  </a:moveTo>
                  <a:cubicBezTo>
                    <a:pt x="12245" y="4091"/>
                    <a:pt x="12218" y="4095"/>
                    <a:pt x="12187" y="4104"/>
                  </a:cubicBezTo>
                  <a:cubicBezTo>
                    <a:pt x="12134" y="4131"/>
                    <a:pt x="12098" y="4166"/>
                    <a:pt x="12080" y="4220"/>
                  </a:cubicBezTo>
                  <a:cubicBezTo>
                    <a:pt x="12053" y="4273"/>
                    <a:pt x="12044" y="4327"/>
                    <a:pt x="12071" y="4381"/>
                  </a:cubicBezTo>
                  <a:cubicBezTo>
                    <a:pt x="12098" y="4443"/>
                    <a:pt x="12134" y="4479"/>
                    <a:pt x="12187" y="4496"/>
                  </a:cubicBezTo>
                  <a:cubicBezTo>
                    <a:pt x="12223" y="4512"/>
                    <a:pt x="12254" y="4522"/>
                    <a:pt x="12283" y="4522"/>
                  </a:cubicBezTo>
                  <a:cubicBezTo>
                    <a:pt x="12304" y="4522"/>
                    <a:pt x="12325" y="4517"/>
                    <a:pt x="12348" y="4505"/>
                  </a:cubicBezTo>
                  <a:cubicBezTo>
                    <a:pt x="12428" y="4470"/>
                    <a:pt x="12437" y="4461"/>
                    <a:pt x="12464" y="4389"/>
                  </a:cubicBezTo>
                  <a:cubicBezTo>
                    <a:pt x="12490" y="4336"/>
                    <a:pt x="12499" y="4282"/>
                    <a:pt x="12473" y="4229"/>
                  </a:cubicBezTo>
                  <a:cubicBezTo>
                    <a:pt x="12446" y="4166"/>
                    <a:pt x="12410" y="4131"/>
                    <a:pt x="12357" y="4104"/>
                  </a:cubicBezTo>
                  <a:cubicBezTo>
                    <a:pt x="12325" y="4095"/>
                    <a:pt x="12299" y="4091"/>
                    <a:pt x="12272" y="4091"/>
                  </a:cubicBezTo>
                  <a:close/>
                  <a:moveTo>
                    <a:pt x="4211" y="4236"/>
                  </a:moveTo>
                  <a:cubicBezTo>
                    <a:pt x="4188" y="4236"/>
                    <a:pt x="4161" y="4242"/>
                    <a:pt x="4140" y="4247"/>
                  </a:cubicBezTo>
                  <a:cubicBezTo>
                    <a:pt x="4096" y="4247"/>
                    <a:pt x="4078" y="4300"/>
                    <a:pt x="4051" y="4327"/>
                  </a:cubicBezTo>
                  <a:cubicBezTo>
                    <a:pt x="4033" y="4354"/>
                    <a:pt x="4051" y="4407"/>
                    <a:pt x="4042" y="4443"/>
                  </a:cubicBezTo>
                  <a:cubicBezTo>
                    <a:pt x="4078" y="4479"/>
                    <a:pt x="4096" y="4514"/>
                    <a:pt x="4131" y="4523"/>
                  </a:cubicBezTo>
                  <a:cubicBezTo>
                    <a:pt x="4153" y="4534"/>
                    <a:pt x="4179" y="4542"/>
                    <a:pt x="4206" y="4542"/>
                  </a:cubicBezTo>
                  <a:cubicBezTo>
                    <a:pt x="4222" y="4542"/>
                    <a:pt x="4239" y="4539"/>
                    <a:pt x="4256" y="4532"/>
                  </a:cubicBezTo>
                  <a:cubicBezTo>
                    <a:pt x="4292" y="4514"/>
                    <a:pt x="4319" y="4479"/>
                    <a:pt x="4337" y="4452"/>
                  </a:cubicBezTo>
                  <a:cubicBezTo>
                    <a:pt x="4354" y="4425"/>
                    <a:pt x="4346" y="4372"/>
                    <a:pt x="4337" y="4336"/>
                  </a:cubicBezTo>
                  <a:cubicBezTo>
                    <a:pt x="4337" y="4291"/>
                    <a:pt x="4292" y="4265"/>
                    <a:pt x="4256" y="4247"/>
                  </a:cubicBezTo>
                  <a:cubicBezTo>
                    <a:pt x="4245" y="4239"/>
                    <a:pt x="4229" y="4236"/>
                    <a:pt x="4211" y="4236"/>
                  </a:cubicBezTo>
                  <a:close/>
                  <a:moveTo>
                    <a:pt x="13423" y="4128"/>
                  </a:moveTo>
                  <a:cubicBezTo>
                    <a:pt x="13416" y="4128"/>
                    <a:pt x="13409" y="4135"/>
                    <a:pt x="13400" y="4149"/>
                  </a:cubicBezTo>
                  <a:cubicBezTo>
                    <a:pt x="13383" y="4166"/>
                    <a:pt x="13356" y="4175"/>
                    <a:pt x="13338" y="4193"/>
                  </a:cubicBezTo>
                  <a:cubicBezTo>
                    <a:pt x="13284" y="4247"/>
                    <a:pt x="13258" y="4309"/>
                    <a:pt x="13293" y="4389"/>
                  </a:cubicBezTo>
                  <a:cubicBezTo>
                    <a:pt x="13267" y="4443"/>
                    <a:pt x="13320" y="4461"/>
                    <a:pt x="13338" y="4496"/>
                  </a:cubicBezTo>
                  <a:cubicBezTo>
                    <a:pt x="13356" y="4532"/>
                    <a:pt x="13400" y="4559"/>
                    <a:pt x="13445" y="4559"/>
                  </a:cubicBezTo>
                  <a:cubicBezTo>
                    <a:pt x="13460" y="4562"/>
                    <a:pt x="13475" y="4563"/>
                    <a:pt x="13490" y="4563"/>
                  </a:cubicBezTo>
                  <a:cubicBezTo>
                    <a:pt x="13520" y="4563"/>
                    <a:pt x="13552" y="4559"/>
                    <a:pt x="13588" y="4559"/>
                  </a:cubicBezTo>
                  <a:cubicBezTo>
                    <a:pt x="13588" y="4559"/>
                    <a:pt x="13597" y="4541"/>
                    <a:pt x="13597" y="4532"/>
                  </a:cubicBezTo>
                  <a:cubicBezTo>
                    <a:pt x="13570" y="4470"/>
                    <a:pt x="13543" y="4398"/>
                    <a:pt x="13516" y="4336"/>
                  </a:cubicBezTo>
                  <a:cubicBezTo>
                    <a:pt x="13490" y="4273"/>
                    <a:pt x="13463" y="4211"/>
                    <a:pt x="13445" y="4149"/>
                  </a:cubicBezTo>
                  <a:cubicBezTo>
                    <a:pt x="13436" y="4135"/>
                    <a:pt x="13429" y="4128"/>
                    <a:pt x="13423" y="4128"/>
                  </a:cubicBezTo>
                  <a:close/>
                  <a:moveTo>
                    <a:pt x="5417" y="4251"/>
                  </a:moveTo>
                  <a:cubicBezTo>
                    <a:pt x="5398" y="4251"/>
                    <a:pt x="5380" y="4256"/>
                    <a:pt x="5363" y="4265"/>
                  </a:cubicBezTo>
                  <a:cubicBezTo>
                    <a:pt x="5318" y="4282"/>
                    <a:pt x="5291" y="4300"/>
                    <a:pt x="5273" y="4345"/>
                  </a:cubicBezTo>
                  <a:cubicBezTo>
                    <a:pt x="5255" y="4381"/>
                    <a:pt x="5247" y="4416"/>
                    <a:pt x="5273" y="4461"/>
                  </a:cubicBezTo>
                  <a:cubicBezTo>
                    <a:pt x="5291" y="4496"/>
                    <a:pt x="5300" y="4541"/>
                    <a:pt x="5354" y="4559"/>
                  </a:cubicBezTo>
                  <a:cubicBezTo>
                    <a:pt x="5379" y="4564"/>
                    <a:pt x="5399" y="4569"/>
                    <a:pt x="5420" y="4569"/>
                  </a:cubicBezTo>
                  <a:cubicBezTo>
                    <a:pt x="5435" y="4569"/>
                    <a:pt x="5451" y="4566"/>
                    <a:pt x="5470" y="4559"/>
                  </a:cubicBezTo>
                  <a:cubicBezTo>
                    <a:pt x="5505" y="4541"/>
                    <a:pt x="5550" y="4523"/>
                    <a:pt x="5568" y="4470"/>
                  </a:cubicBezTo>
                  <a:cubicBezTo>
                    <a:pt x="5577" y="4434"/>
                    <a:pt x="5594" y="4398"/>
                    <a:pt x="5559" y="4354"/>
                  </a:cubicBezTo>
                  <a:cubicBezTo>
                    <a:pt x="5559" y="4300"/>
                    <a:pt x="5523" y="4282"/>
                    <a:pt x="5479" y="4265"/>
                  </a:cubicBezTo>
                  <a:cubicBezTo>
                    <a:pt x="5456" y="4256"/>
                    <a:pt x="5436" y="4251"/>
                    <a:pt x="5417" y="4251"/>
                  </a:cubicBezTo>
                  <a:close/>
                  <a:moveTo>
                    <a:pt x="6639" y="4261"/>
                  </a:moveTo>
                  <a:cubicBezTo>
                    <a:pt x="6618" y="4261"/>
                    <a:pt x="6597" y="4265"/>
                    <a:pt x="6576" y="4273"/>
                  </a:cubicBezTo>
                  <a:cubicBezTo>
                    <a:pt x="6487" y="4309"/>
                    <a:pt x="6442" y="4407"/>
                    <a:pt x="6478" y="4496"/>
                  </a:cubicBezTo>
                  <a:cubicBezTo>
                    <a:pt x="6505" y="4565"/>
                    <a:pt x="6569" y="4607"/>
                    <a:pt x="6637" y="4607"/>
                  </a:cubicBezTo>
                  <a:cubicBezTo>
                    <a:pt x="6658" y="4607"/>
                    <a:pt x="6680" y="4603"/>
                    <a:pt x="6701" y="4595"/>
                  </a:cubicBezTo>
                  <a:cubicBezTo>
                    <a:pt x="6790" y="4559"/>
                    <a:pt x="6835" y="4452"/>
                    <a:pt x="6799" y="4372"/>
                  </a:cubicBezTo>
                  <a:cubicBezTo>
                    <a:pt x="6772" y="4303"/>
                    <a:pt x="6708" y="4261"/>
                    <a:pt x="6639" y="4261"/>
                  </a:cubicBezTo>
                  <a:close/>
                  <a:moveTo>
                    <a:pt x="7879" y="4273"/>
                  </a:moveTo>
                  <a:cubicBezTo>
                    <a:pt x="7855" y="4273"/>
                    <a:pt x="7828" y="4279"/>
                    <a:pt x="7798" y="4291"/>
                  </a:cubicBezTo>
                  <a:cubicBezTo>
                    <a:pt x="7691" y="4336"/>
                    <a:pt x="7655" y="4407"/>
                    <a:pt x="7691" y="4514"/>
                  </a:cubicBezTo>
                  <a:cubicBezTo>
                    <a:pt x="7730" y="4598"/>
                    <a:pt x="7778" y="4640"/>
                    <a:pt x="7838" y="4640"/>
                  </a:cubicBezTo>
                  <a:cubicBezTo>
                    <a:pt x="7862" y="4640"/>
                    <a:pt x="7887" y="4634"/>
                    <a:pt x="7914" y="4621"/>
                  </a:cubicBezTo>
                  <a:cubicBezTo>
                    <a:pt x="8030" y="4577"/>
                    <a:pt x="8066" y="4505"/>
                    <a:pt x="8021" y="4398"/>
                  </a:cubicBezTo>
                  <a:cubicBezTo>
                    <a:pt x="7989" y="4315"/>
                    <a:pt x="7943" y="4273"/>
                    <a:pt x="7879" y="4273"/>
                  </a:cubicBezTo>
                  <a:close/>
                  <a:moveTo>
                    <a:pt x="1012" y="4442"/>
                  </a:moveTo>
                  <a:cubicBezTo>
                    <a:pt x="996" y="4442"/>
                    <a:pt x="980" y="4445"/>
                    <a:pt x="964" y="4452"/>
                  </a:cubicBezTo>
                  <a:cubicBezTo>
                    <a:pt x="893" y="4479"/>
                    <a:pt x="875" y="4541"/>
                    <a:pt x="902" y="4604"/>
                  </a:cubicBezTo>
                  <a:cubicBezTo>
                    <a:pt x="922" y="4657"/>
                    <a:pt x="957" y="4685"/>
                    <a:pt x="1003" y="4685"/>
                  </a:cubicBezTo>
                  <a:cubicBezTo>
                    <a:pt x="1018" y="4685"/>
                    <a:pt x="1035" y="4682"/>
                    <a:pt x="1054" y="4675"/>
                  </a:cubicBezTo>
                  <a:cubicBezTo>
                    <a:pt x="1116" y="4648"/>
                    <a:pt x="1143" y="4586"/>
                    <a:pt x="1116" y="4523"/>
                  </a:cubicBezTo>
                  <a:cubicBezTo>
                    <a:pt x="1096" y="4470"/>
                    <a:pt x="1056" y="4442"/>
                    <a:pt x="1012" y="4442"/>
                  </a:cubicBezTo>
                  <a:close/>
                  <a:moveTo>
                    <a:pt x="9090" y="4306"/>
                  </a:moveTo>
                  <a:cubicBezTo>
                    <a:pt x="9066" y="4306"/>
                    <a:pt x="9043" y="4310"/>
                    <a:pt x="9020" y="4318"/>
                  </a:cubicBezTo>
                  <a:cubicBezTo>
                    <a:pt x="8913" y="4363"/>
                    <a:pt x="8869" y="4479"/>
                    <a:pt x="8913" y="4568"/>
                  </a:cubicBezTo>
                  <a:cubicBezTo>
                    <a:pt x="8940" y="4642"/>
                    <a:pt x="9008" y="4691"/>
                    <a:pt x="9086" y="4691"/>
                  </a:cubicBezTo>
                  <a:cubicBezTo>
                    <a:pt x="9111" y="4691"/>
                    <a:pt x="9137" y="4686"/>
                    <a:pt x="9163" y="4675"/>
                  </a:cubicBezTo>
                  <a:cubicBezTo>
                    <a:pt x="9261" y="4630"/>
                    <a:pt x="9306" y="4532"/>
                    <a:pt x="9270" y="4425"/>
                  </a:cubicBezTo>
                  <a:cubicBezTo>
                    <a:pt x="9243" y="4350"/>
                    <a:pt x="9168" y="4306"/>
                    <a:pt x="9090" y="4306"/>
                  </a:cubicBezTo>
                  <a:close/>
                  <a:moveTo>
                    <a:pt x="10317" y="4323"/>
                  </a:moveTo>
                  <a:cubicBezTo>
                    <a:pt x="10294" y="4323"/>
                    <a:pt x="10269" y="4327"/>
                    <a:pt x="10242" y="4336"/>
                  </a:cubicBezTo>
                  <a:cubicBezTo>
                    <a:pt x="10126" y="4389"/>
                    <a:pt x="10082" y="4479"/>
                    <a:pt x="10135" y="4595"/>
                  </a:cubicBezTo>
                  <a:cubicBezTo>
                    <a:pt x="10168" y="4674"/>
                    <a:pt x="10226" y="4719"/>
                    <a:pt x="10300" y="4719"/>
                  </a:cubicBezTo>
                  <a:cubicBezTo>
                    <a:pt x="10327" y="4719"/>
                    <a:pt x="10355" y="4713"/>
                    <a:pt x="10385" y="4702"/>
                  </a:cubicBezTo>
                  <a:cubicBezTo>
                    <a:pt x="10492" y="4657"/>
                    <a:pt x="10537" y="4559"/>
                    <a:pt x="10492" y="4452"/>
                  </a:cubicBezTo>
                  <a:cubicBezTo>
                    <a:pt x="10474" y="4398"/>
                    <a:pt x="10448" y="4354"/>
                    <a:pt x="10385" y="4336"/>
                  </a:cubicBezTo>
                  <a:cubicBezTo>
                    <a:pt x="10363" y="4327"/>
                    <a:pt x="10340" y="4323"/>
                    <a:pt x="10317" y="4323"/>
                  </a:cubicBezTo>
                  <a:close/>
                  <a:moveTo>
                    <a:pt x="2215" y="4452"/>
                  </a:moveTo>
                  <a:cubicBezTo>
                    <a:pt x="2199" y="4452"/>
                    <a:pt x="2183" y="4455"/>
                    <a:pt x="2169" y="4461"/>
                  </a:cubicBezTo>
                  <a:cubicBezTo>
                    <a:pt x="2115" y="4488"/>
                    <a:pt x="2080" y="4577"/>
                    <a:pt x="2106" y="4639"/>
                  </a:cubicBezTo>
                  <a:cubicBezTo>
                    <a:pt x="2127" y="4687"/>
                    <a:pt x="2190" y="4720"/>
                    <a:pt x="2242" y="4720"/>
                  </a:cubicBezTo>
                  <a:cubicBezTo>
                    <a:pt x="2258" y="4720"/>
                    <a:pt x="2273" y="4717"/>
                    <a:pt x="2285" y="4711"/>
                  </a:cubicBezTo>
                  <a:cubicBezTo>
                    <a:pt x="2338" y="4684"/>
                    <a:pt x="2383" y="4586"/>
                    <a:pt x="2347" y="4532"/>
                  </a:cubicBezTo>
                  <a:cubicBezTo>
                    <a:pt x="2327" y="4484"/>
                    <a:pt x="2269" y="4452"/>
                    <a:pt x="2215" y="4452"/>
                  </a:cubicBezTo>
                  <a:close/>
                  <a:moveTo>
                    <a:pt x="11531" y="4329"/>
                  </a:moveTo>
                  <a:cubicBezTo>
                    <a:pt x="11505" y="4329"/>
                    <a:pt x="11479" y="4334"/>
                    <a:pt x="11456" y="4345"/>
                  </a:cubicBezTo>
                  <a:cubicBezTo>
                    <a:pt x="11349" y="4389"/>
                    <a:pt x="11295" y="4505"/>
                    <a:pt x="11340" y="4621"/>
                  </a:cubicBezTo>
                  <a:cubicBezTo>
                    <a:pt x="11367" y="4703"/>
                    <a:pt x="11450" y="4753"/>
                    <a:pt x="11536" y="4753"/>
                  </a:cubicBezTo>
                  <a:cubicBezTo>
                    <a:pt x="11563" y="4753"/>
                    <a:pt x="11590" y="4748"/>
                    <a:pt x="11616" y="4737"/>
                  </a:cubicBezTo>
                  <a:cubicBezTo>
                    <a:pt x="11714" y="4693"/>
                    <a:pt x="11768" y="4577"/>
                    <a:pt x="11732" y="4470"/>
                  </a:cubicBezTo>
                  <a:cubicBezTo>
                    <a:pt x="11705" y="4381"/>
                    <a:pt x="11616" y="4329"/>
                    <a:pt x="11531" y="4329"/>
                  </a:cubicBezTo>
                  <a:close/>
                  <a:moveTo>
                    <a:pt x="3464" y="4461"/>
                  </a:moveTo>
                  <a:cubicBezTo>
                    <a:pt x="3428" y="4461"/>
                    <a:pt x="3401" y="4490"/>
                    <a:pt x="3373" y="4496"/>
                  </a:cubicBezTo>
                  <a:cubicBezTo>
                    <a:pt x="3346" y="4496"/>
                    <a:pt x="3329" y="4523"/>
                    <a:pt x="3320" y="4541"/>
                  </a:cubicBezTo>
                  <a:cubicBezTo>
                    <a:pt x="3302" y="4586"/>
                    <a:pt x="3302" y="4621"/>
                    <a:pt x="3320" y="4657"/>
                  </a:cubicBezTo>
                  <a:cubicBezTo>
                    <a:pt x="3329" y="4666"/>
                    <a:pt x="3329" y="4675"/>
                    <a:pt x="3329" y="4675"/>
                  </a:cubicBezTo>
                  <a:cubicBezTo>
                    <a:pt x="3337" y="4711"/>
                    <a:pt x="3364" y="4728"/>
                    <a:pt x="3391" y="4746"/>
                  </a:cubicBezTo>
                  <a:cubicBezTo>
                    <a:pt x="3412" y="4751"/>
                    <a:pt x="3429" y="4757"/>
                    <a:pt x="3446" y="4757"/>
                  </a:cubicBezTo>
                  <a:cubicBezTo>
                    <a:pt x="3458" y="4757"/>
                    <a:pt x="3469" y="4754"/>
                    <a:pt x="3480" y="4746"/>
                  </a:cubicBezTo>
                  <a:cubicBezTo>
                    <a:pt x="3498" y="4737"/>
                    <a:pt x="3516" y="4728"/>
                    <a:pt x="3525" y="4728"/>
                  </a:cubicBezTo>
                  <a:cubicBezTo>
                    <a:pt x="3587" y="4711"/>
                    <a:pt x="3596" y="4657"/>
                    <a:pt x="3596" y="4621"/>
                  </a:cubicBezTo>
                  <a:cubicBezTo>
                    <a:pt x="3596" y="4586"/>
                    <a:pt x="3569" y="4541"/>
                    <a:pt x="3552" y="4505"/>
                  </a:cubicBezTo>
                  <a:cubicBezTo>
                    <a:pt x="3543" y="4488"/>
                    <a:pt x="3516" y="4488"/>
                    <a:pt x="3498" y="4470"/>
                  </a:cubicBezTo>
                  <a:cubicBezTo>
                    <a:pt x="3486" y="4464"/>
                    <a:pt x="3475" y="4461"/>
                    <a:pt x="3464" y="4461"/>
                  </a:cubicBezTo>
                  <a:close/>
                  <a:moveTo>
                    <a:pt x="367" y="4764"/>
                  </a:moveTo>
                  <a:cubicBezTo>
                    <a:pt x="367" y="4764"/>
                    <a:pt x="367" y="4773"/>
                    <a:pt x="358" y="4773"/>
                  </a:cubicBezTo>
                  <a:cubicBezTo>
                    <a:pt x="367" y="4782"/>
                    <a:pt x="367" y="4782"/>
                    <a:pt x="367" y="4782"/>
                  </a:cubicBezTo>
                  <a:cubicBezTo>
                    <a:pt x="367" y="4782"/>
                    <a:pt x="376" y="4773"/>
                    <a:pt x="376" y="4773"/>
                  </a:cubicBezTo>
                  <a:cubicBezTo>
                    <a:pt x="376" y="4773"/>
                    <a:pt x="367" y="4764"/>
                    <a:pt x="367" y="4764"/>
                  </a:cubicBezTo>
                  <a:close/>
                  <a:moveTo>
                    <a:pt x="12750" y="4350"/>
                  </a:moveTo>
                  <a:cubicBezTo>
                    <a:pt x="12726" y="4350"/>
                    <a:pt x="12702" y="4355"/>
                    <a:pt x="12678" y="4363"/>
                  </a:cubicBezTo>
                  <a:cubicBezTo>
                    <a:pt x="12562" y="4416"/>
                    <a:pt x="12517" y="4532"/>
                    <a:pt x="12553" y="4639"/>
                  </a:cubicBezTo>
                  <a:cubicBezTo>
                    <a:pt x="12580" y="4702"/>
                    <a:pt x="12606" y="4737"/>
                    <a:pt x="12669" y="4764"/>
                  </a:cubicBezTo>
                  <a:cubicBezTo>
                    <a:pt x="12700" y="4774"/>
                    <a:pt x="12731" y="4785"/>
                    <a:pt x="12760" y="4785"/>
                  </a:cubicBezTo>
                  <a:cubicBezTo>
                    <a:pt x="12781" y="4785"/>
                    <a:pt x="12802" y="4779"/>
                    <a:pt x="12821" y="4764"/>
                  </a:cubicBezTo>
                  <a:cubicBezTo>
                    <a:pt x="12945" y="4720"/>
                    <a:pt x="12999" y="4604"/>
                    <a:pt x="12954" y="4496"/>
                  </a:cubicBezTo>
                  <a:cubicBezTo>
                    <a:pt x="12937" y="4434"/>
                    <a:pt x="12901" y="4398"/>
                    <a:pt x="12838" y="4372"/>
                  </a:cubicBezTo>
                  <a:cubicBezTo>
                    <a:pt x="12809" y="4357"/>
                    <a:pt x="12779" y="4350"/>
                    <a:pt x="12750" y="4350"/>
                  </a:cubicBezTo>
                  <a:close/>
                  <a:moveTo>
                    <a:pt x="4689" y="4492"/>
                  </a:moveTo>
                  <a:cubicBezTo>
                    <a:pt x="4668" y="4492"/>
                    <a:pt x="4645" y="4496"/>
                    <a:pt x="4622" y="4505"/>
                  </a:cubicBezTo>
                  <a:cubicBezTo>
                    <a:pt x="4533" y="4541"/>
                    <a:pt x="4497" y="4621"/>
                    <a:pt x="4533" y="4702"/>
                  </a:cubicBezTo>
                  <a:cubicBezTo>
                    <a:pt x="4559" y="4768"/>
                    <a:pt x="4610" y="4805"/>
                    <a:pt x="4671" y="4805"/>
                  </a:cubicBezTo>
                  <a:cubicBezTo>
                    <a:pt x="4693" y="4805"/>
                    <a:pt x="4715" y="4800"/>
                    <a:pt x="4738" y="4791"/>
                  </a:cubicBezTo>
                  <a:cubicBezTo>
                    <a:pt x="4818" y="4764"/>
                    <a:pt x="4854" y="4675"/>
                    <a:pt x="4827" y="4595"/>
                  </a:cubicBezTo>
                  <a:cubicBezTo>
                    <a:pt x="4801" y="4528"/>
                    <a:pt x="4750" y="4492"/>
                    <a:pt x="4689" y="4492"/>
                  </a:cubicBezTo>
                  <a:close/>
                  <a:moveTo>
                    <a:pt x="5891" y="4505"/>
                  </a:moveTo>
                  <a:cubicBezTo>
                    <a:pt x="5874" y="4505"/>
                    <a:pt x="5858" y="4508"/>
                    <a:pt x="5844" y="4514"/>
                  </a:cubicBezTo>
                  <a:cubicBezTo>
                    <a:pt x="5800" y="4523"/>
                    <a:pt x="5764" y="4568"/>
                    <a:pt x="5746" y="4604"/>
                  </a:cubicBezTo>
                  <a:cubicBezTo>
                    <a:pt x="5728" y="4639"/>
                    <a:pt x="5737" y="4693"/>
                    <a:pt x="5737" y="4737"/>
                  </a:cubicBezTo>
                  <a:cubicBezTo>
                    <a:pt x="5764" y="4764"/>
                    <a:pt x="5800" y="4809"/>
                    <a:pt x="5835" y="4827"/>
                  </a:cubicBezTo>
                  <a:cubicBezTo>
                    <a:pt x="5856" y="4837"/>
                    <a:pt x="5883" y="4841"/>
                    <a:pt x="5909" y="4841"/>
                  </a:cubicBezTo>
                  <a:cubicBezTo>
                    <a:pt x="5928" y="4841"/>
                    <a:pt x="5945" y="4839"/>
                    <a:pt x="5960" y="4835"/>
                  </a:cubicBezTo>
                  <a:cubicBezTo>
                    <a:pt x="5996" y="4818"/>
                    <a:pt x="6041" y="4782"/>
                    <a:pt x="6049" y="4746"/>
                  </a:cubicBezTo>
                  <a:cubicBezTo>
                    <a:pt x="6067" y="4711"/>
                    <a:pt x="6076" y="4657"/>
                    <a:pt x="6058" y="4612"/>
                  </a:cubicBezTo>
                  <a:cubicBezTo>
                    <a:pt x="6049" y="4577"/>
                    <a:pt x="6005" y="4541"/>
                    <a:pt x="5969" y="4523"/>
                  </a:cubicBezTo>
                  <a:cubicBezTo>
                    <a:pt x="5947" y="4512"/>
                    <a:pt x="5918" y="4505"/>
                    <a:pt x="5891" y="4505"/>
                  </a:cubicBezTo>
                  <a:close/>
                  <a:moveTo>
                    <a:pt x="367" y="4782"/>
                  </a:moveTo>
                  <a:lnTo>
                    <a:pt x="367" y="4782"/>
                  </a:lnTo>
                  <a:cubicBezTo>
                    <a:pt x="340" y="4800"/>
                    <a:pt x="340" y="4827"/>
                    <a:pt x="349" y="4853"/>
                  </a:cubicBezTo>
                  <a:cubicBezTo>
                    <a:pt x="376" y="4835"/>
                    <a:pt x="376" y="4809"/>
                    <a:pt x="367" y="4782"/>
                  </a:cubicBezTo>
                  <a:close/>
                  <a:moveTo>
                    <a:pt x="7122" y="4520"/>
                  </a:moveTo>
                  <a:cubicBezTo>
                    <a:pt x="7100" y="4520"/>
                    <a:pt x="7078" y="4524"/>
                    <a:pt x="7058" y="4532"/>
                  </a:cubicBezTo>
                  <a:cubicBezTo>
                    <a:pt x="6968" y="4568"/>
                    <a:pt x="6924" y="4675"/>
                    <a:pt x="6959" y="4764"/>
                  </a:cubicBezTo>
                  <a:cubicBezTo>
                    <a:pt x="6986" y="4830"/>
                    <a:pt x="7052" y="4867"/>
                    <a:pt x="7120" y="4867"/>
                  </a:cubicBezTo>
                  <a:cubicBezTo>
                    <a:pt x="7144" y="4867"/>
                    <a:pt x="7168" y="4863"/>
                    <a:pt x="7191" y="4853"/>
                  </a:cubicBezTo>
                  <a:cubicBezTo>
                    <a:pt x="7272" y="4818"/>
                    <a:pt x="7316" y="4720"/>
                    <a:pt x="7289" y="4630"/>
                  </a:cubicBezTo>
                  <a:cubicBezTo>
                    <a:pt x="7262" y="4562"/>
                    <a:pt x="7193" y="4520"/>
                    <a:pt x="7122" y="4520"/>
                  </a:cubicBezTo>
                  <a:close/>
                  <a:moveTo>
                    <a:pt x="340" y="4853"/>
                  </a:moveTo>
                  <a:cubicBezTo>
                    <a:pt x="340" y="4862"/>
                    <a:pt x="340" y="4862"/>
                    <a:pt x="340" y="4871"/>
                  </a:cubicBezTo>
                  <a:lnTo>
                    <a:pt x="349" y="4871"/>
                  </a:lnTo>
                  <a:cubicBezTo>
                    <a:pt x="349" y="4871"/>
                    <a:pt x="349" y="4862"/>
                    <a:pt x="358" y="4862"/>
                  </a:cubicBezTo>
                  <a:cubicBezTo>
                    <a:pt x="349" y="4862"/>
                    <a:pt x="349" y="4853"/>
                    <a:pt x="340" y="4853"/>
                  </a:cubicBezTo>
                  <a:close/>
                  <a:moveTo>
                    <a:pt x="8347" y="4532"/>
                  </a:moveTo>
                  <a:cubicBezTo>
                    <a:pt x="8320" y="4532"/>
                    <a:pt x="8293" y="4537"/>
                    <a:pt x="8271" y="4541"/>
                  </a:cubicBezTo>
                  <a:cubicBezTo>
                    <a:pt x="8235" y="4550"/>
                    <a:pt x="8208" y="4604"/>
                    <a:pt x="8182" y="4639"/>
                  </a:cubicBezTo>
                  <a:cubicBezTo>
                    <a:pt x="8146" y="4684"/>
                    <a:pt x="8173" y="4737"/>
                    <a:pt x="8164" y="4791"/>
                  </a:cubicBezTo>
                  <a:cubicBezTo>
                    <a:pt x="8199" y="4818"/>
                    <a:pt x="8217" y="4862"/>
                    <a:pt x="8262" y="4889"/>
                  </a:cubicBezTo>
                  <a:cubicBezTo>
                    <a:pt x="8281" y="4899"/>
                    <a:pt x="8300" y="4901"/>
                    <a:pt x="8319" y="4901"/>
                  </a:cubicBezTo>
                  <a:cubicBezTo>
                    <a:pt x="8345" y="4901"/>
                    <a:pt x="8371" y="4896"/>
                    <a:pt x="8398" y="4896"/>
                  </a:cubicBezTo>
                  <a:cubicBezTo>
                    <a:pt x="8406" y="4896"/>
                    <a:pt x="8414" y="4897"/>
                    <a:pt x="8422" y="4898"/>
                  </a:cubicBezTo>
                  <a:cubicBezTo>
                    <a:pt x="8449" y="4871"/>
                    <a:pt x="8485" y="4835"/>
                    <a:pt x="8512" y="4800"/>
                  </a:cubicBezTo>
                  <a:cubicBezTo>
                    <a:pt x="8538" y="4755"/>
                    <a:pt x="8512" y="4702"/>
                    <a:pt x="8530" y="4648"/>
                  </a:cubicBezTo>
                  <a:cubicBezTo>
                    <a:pt x="8494" y="4621"/>
                    <a:pt x="8467" y="4577"/>
                    <a:pt x="8422" y="4550"/>
                  </a:cubicBezTo>
                  <a:cubicBezTo>
                    <a:pt x="8400" y="4537"/>
                    <a:pt x="8373" y="4532"/>
                    <a:pt x="8347" y="4532"/>
                  </a:cubicBezTo>
                  <a:close/>
                  <a:moveTo>
                    <a:pt x="9565" y="4547"/>
                  </a:moveTo>
                  <a:cubicBezTo>
                    <a:pt x="9542" y="4547"/>
                    <a:pt x="9517" y="4551"/>
                    <a:pt x="9493" y="4559"/>
                  </a:cubicBezTo>
                  <a:cubicBezTo>
                    <a:pt x="9386" y="4604"/>
                    <a:pt x="9350" y="4720"/>
                    <a:pt x="9386" y="4818"/>
                  </a:cubicBezTo>
                  <a:cubicBezTo>
                    <a:pt x="9419" y="4890"/>
                    <a:pt x="9485" y="4933"/>
                    <a:pt x="9561" y="4933"/>
                  </a:cubicBezTo>
                  <a:cubicBezTo>
                    <a:pt x="9588" y="4933"/>
                    <a:pt x="9616" y="4928"/>
                    <a:pt x="9645" y="4916"/>
                  </a:cubicBezTo>
                  <a:cubicBezTo>
                    <a:pt x="9743" y="4871"/>
                    <a:pt x="9787" y="4782"/>
                    <a:pt x="9743" y="4675"/>
                  </a:cubicBezTo>
                  <a:cubicBezTo>
                    <a:pt x="9715" y="4592"/>
                    <a:pt x="9645" y="4547"/>
                    <a:pt x="9565" y="4547"/>
                  </a:cubicBezTo>
                  <a:close/>
                  <a:moveTo>
                    <a:pt x="1495" y="4709"/>
                  </a:moveTo>
                  <a:cubicBezTo>
                    <a:pt x="1479" y="4709"/>
                    <a:pt x="1463" y="4713"/>
                    <a:pt x="1446" y="4720"/>
                  </a:cubicBezTo>
                  <a:cubicBezTo>
                    <a:pt x="1384" y="4746"/>
                    <a:pt x="1357" y="4809"/>
                    <a:pt x="1384" y="4871"/>
                  </a:cubicBezTo>
                  <a:cubicBezTo>
                    <a:pt x="1404" y="4917"/>
                    <a:pt x="1443" y="4944"/>
                    <a:pt x="1487" y="4944"/>
                  </a:cubicBezTo>
                  <a:cubicBezTo>
                    <a:pt x="1503" y="4944"/>
                    <a:pt x="1519" y="4941"/>
                    <a:pt x="1535" y="4934"/>
                  </a:cubicBezTo>
                  <a:cubicBezTo>
                    <a:pt x="1598" y="4907"/>
                    <a:pt x="1625" y="4844"/>
                    <a:pt x="1598" y="4782"/>
                  </a:cubicBezTo>
                  <a:cubicBezTo>
                    <a:pt x="1578" y="4736"/>
                    <a:pt x="1539" y="4709"/>
                    <a:pt x="1495" y="4709"/>
                  </a:cubicBezTo>
                  <a:close/>
                  <a:moveTo>
                    <a:pt x="10760" y="4564"/>
                  </a:moveTo>
                  <a:cubicBezTo>
                    <a:pt x="10744" y="4564"/>
                    <a:pt x="10730" y="4565"/>
                    <a:pt x="10715" y="4568"/>
                  </a:cubicBezTo>
                  <a:cubicBezTo>
                    <a:pt x="10688" y="4586"/>
                    <a:pt x="10653" y="4595"/>
                    <a:pt x="10635" y="4621"/>
                  </a:cubicBezTo>
                  <a:cubicBezTo>
                    <a:pt x="10608" y="4657"/>
                    <a:pt x="10590" y="4702"/>
                    <a:pt x="10581" y="4746"/>
                  </a:cubicBezTo>
                  <a:cubicBezTo>
                    <a:pt x="10572" y="4773"/>
                    <a:pt x="10581" y="4809"/>
                    <a:pt x="10590" y="4844"/>
                  </a:cubicBezTo>
                  <a:cubicBezTo>
                    <a:pt x="10599" y="4862"/>
                    <a:pt x="10626" y="4898"/>
                    <a:pt x="10644" y="4916"/>
                  </a:cubicBezTo>
                  <a:cubicBezTo>
                    <a:pt x="10671" y="4943"/>
                    <a:pt x="10724" y="4951"/>
                    <a:pt x="10760" y="4969"/>
                  </a:cubicBezTo>
                  <a:cubicBezTo>
                    <a:pt x="10765" y="4972"/>
                    <a:pt x="10770" y="4973"/>
                    <a:pt x="10776" y="4973"/>
                  </a:cubicBezTo>
                  <a:cubicBezTo>
                    <a:pt x="10799" y="4973"/>
                    <a:pt x="10822" y="4953"/>
                    <a:pt x="10845" y="4953"/>
                  </a:cubicBezTo>
                  <a:cubicBezTo>
                    <a:pt x="10852" y="4953"/>
                    <a:pt x="10859" y="4955"/>
                    <a:pt x="10867" y="4960"/>
                  </a:cubicBezTo>
                  <a:cubicBezTo>
                    <a:pt x="10894" y="4943"/>
                    <a:pt x="10920" y="4934"/>
                    <a:pt x="10938" y="4907"/>
                  </a:cubicBezTo>
                  <a:cubicBezTo>
                    <a:pt x="10965" y="4871"/>
                    <a:pt x="10983" y="4827"/>
                    <a:pt x="10992" y="4782"/>
                  </a:cubicBezTo>
                  <a:cubicBezTo>
                    <a:pt x="11001" y="4746"/>
                    <a:pt x="10974" y="4720"/>
                    <a:pt x="10983" y="4684"/>
                  </a:cubicBezTo>
                  <a:cubicBezTo>
                    <a:pt x="10938" y="4666"/>
                    <a:pt x="10938" y="4604"/>
                    <a:pt x="10885" y="4586"/>
                  </a:cubicBezTo>
                  <a:cubicBezTo>
                    <a:pt x="10845" y="4573"/>
                    <a:pt x="10802" y="4564"/>
                    <a:pt x="10760" y="4564"/>
                  </a:cubicBezTo>
                  <a:close/>
                  <a:moveTo>
                    <a:pt x="2718" y="4712"/>
                  </a:moveTo>
                  <a:cubicBezTo>
                    <a:pt x="2696" y="4712"/>
                    <a:pt x="2675" y="4722"/>
                    <a:pt x="2651" y="4728"/>
                  </a:cubicBezTo>
                  <a:cubicBezTo>
                    <a:pt x="2606" y="4737"/>
                    <a:pt x="2606" y="4782"/>
                    <a:pt x="2588" y="4809"/>
                  </a:cubicBezTo>
                  <a:cubicBezTo>
                    <a:pt x="2570" y="4844"/>
                    <a:pt x="2579" y="4871"/>
                    <a:pt x="2588" y="4898"/>
                  </a:cubicBezTo>
                  <a:cubicBezTo>
                    <a:pt x="2597" y="4951"/>
                    <a:pt x="2633" y="4951"/>
                    <a:pt x="2668" y="4969"/>
                  </a:cubicBezTo>
                  <a:cubicBezTo>
                    <a:pt x="2688" y="4979"/>
                    <a:pt x="2705" y="4986"/>
                    <a:pt x="2722" y="4986"/>
                  </a:cubicBezTo>
                  <a:cubicBezTo>
                    <a:pt x="2736" y="4986"/>
                    <a:pt x="2750" y="4981"/>
                    <a:pt x="2767" y="4969"/>
                  </a:cubicBezTo>
                  <a:cubicBezTo>
                    <a:pt x="2820" y="4969"/>
                    <a:pt x="2820" y="4925"/>
                    <a:pt x="2838" y="4889"/>
                  </a:cubicBezTo>
                  <a:cubicBezTo>
                    <a:pt x="2856" y="4853"/>
                    <a:pt x="2847" y="4827"/>
                    <a:pt x="2838" y="4791"/>
                  </a:cubicBezTo>
                  <a:cubicBezTo>
                    <a:pt x="2820" y="4746"/>
                    <a:pt x="2784" y="4746"/>
                    <a:pt x="2749" y="4720"/>
                  </a:cubicBezTo>
                  <a:cubicBezTo>
                    <a:pt x="2738" y="4714"/>
                    <a:pt x="2727" y="4712"/>
                    <a:pt x="2718" y="4712"/>
                  </a:cubicBezTo>
                  <a:close/>
                  <a:moveTo>
                    <a:pt x="3952" y="4727"/>
                  </a:moveTo>
                  <a:cubicBezTo>
                    <a:pt x="3934" y="4727"/>
                    <a:pt x="3914" y="4730"/>
                    <a:pt x="3895" y="4730"/>
                  </a:cubicBezTo>
                  <a:cubicBezTo>
                    <a:pt x="3887" y="4730"/>
                    <a:pt x="3880" y="4730"/>
                    <a:pt x="3873" y="4728"/>
                  </a:cubicBezTo>
                  <a:cubicBezTo>
                    <a:pt x="3855" y="4764"/>
                    <a:pt x="3819" y="4773"/>
                    <a:pt x="3801" y="4818"/>
                  </a:cubicBezTo>
                  <a:cubicBezTo>
                    <a:pt x="3784" y="4853"/>
                    <a:pt x="3801" y="4889"/>
                    <a:pt x="3792" y="4934"/>
                  </a:cubicBezTo>
                  <a:cubicBezTo>
                    <a:pt x="3828" y="4943"/>
                    <a:pt x="3828" y="4978"/>
                    <a:pt x="3864" y="4996"/>
                  </a:cubicBezTo>
                  <a:cubicBezTo>
                    <a:pt x="3885" y="5012"/>
                    <a:pt x="3910" y="5015"/>
                    <a:pt x="3936" y="5015"/>
                  </a:cubicBezTo>
                  <a:cubicBezTo>
                    <a:pt x="3953" y="5015"/>
                    <a:pt x="3971" y="5014"/>
                    <a:pt x="3989" y="5014"/>
                  </a:cubicBezTo>
                  <a:cubicBezTo>
                    <a:pt x="4007" y="5014"/>
                    <a:pt x="4033" y="4969"/>
                    <a:pt x="4060" y="4951"/>
                  </a:cubicBezTo>
                  <a:cubicBezTo>
                    <a:pt x="4087" y="4907"/>
                    <a:pt x="4078" y="4862"/>
                    <a:pt x="4078" y="4818"/>
                  </a:cubicBezTo>
                  <a:cubicBezTo>
                    <a:pt x="4069" y="4791"/>
                    <a:pt x="4033" y="4773"/>
                    <a:pt x="4007" y="4746"/>
                  </a:cubicBezTo>
                  <a:cubicBezTo>
                    <a:pt x="3991" y="4731"/>
                    <a:pt x="3972" y="4727"/>
                    <a:pt x="3952" y="4727"/>
                  </a:cubicBezTo>
                  <a:close/>
                  <a:moveTo>
                    <a:pt x="12014" y="4591"/>
                  </a:moveTo>
                  <a:cubicBezTo>
                    <a:pt x="11984" y="4591"/>
                    <a:pt x="11955" y="4598"/>
                    <a:pt x="11928" y="4612"/>
                  </a:cubicBezTo>
                  <a:cubicBezTo>
                    <a:pt x="11830" y="4666"/>
                    <a:pt x="11777" y="4764"/>
                    <a:pt x="11821" y="4889"/>
                  </a:cubicBezTo>
                  <a:cubicBezTo>
                    <a:pt x="11854" y="4967"/>
                    <a:pt x="11934" y="5017"/>
                    <a:pt x="12017" y="5017"/>
                  </a:cubicBezTo>
                  <a:cubicBezTo>
                    <a:pt x="12048" y="5017"/>
                    <a:pt x="12078" y="5010"/>
                    <a:pt x="12107" y="4996"/>
                  </a:cubicBezTo>
                  <a:cubicBezTo>
                    <a:pt x="12205" y="4951"/>
                    <a:pt x="12259" y="4844"/>
                    <a:pt x="12214" y="4720"/>
                  </a:cubicBezTo>
                  <a:cubicBezTo>
                    <a:pt x="12181" y="4641"/>
                    <a:pt x="12096" y="4591"/>
                    <a:pt x="12014" y="4591"/>
                  </a:cubicBezTo>
                  <a:close/>
                  <a:moveTo>
                    <a:pt x="13245" y="4613"/>
                  </a:moveTo>
                  <a:cubicBezTo>
                    <a:pt x="13216" y="4613"/>
                    <a:pt x="13187" y="4619"/>
                    <a:pt x="13160" y="4630"/>
                  </a:cubicBezTo>
                  <a:cubicBezTo>
                    <a:pt x="13044" y="4675"/>
                    <a:pt x="12990" y="4800"/>
                    <a:pt x="13044" y="4907"/>
                  </a:cubicBezTo>
                  <a:cubicBezTo>
                    <a:pt x="13070" y="4986"/>
                    <a:pt x="13146" y="5046"/>
                    <a:pt x="13230" y="5046"/>
                  </a:cubicBezTo>
                  <a:cubicBezTo>
                    <a:pt x="13260" y="5046"/>
                    <a:pt x="13290" y="5039"/>
                    <a:pt x="13320" y="5023"/>
                  </a:cubicBezTo>
                  <a:cubicBezTo>
                    <a:pt x="13436" y="4987"/>
                    <a:pt x="13490" y="4862"/>
                    <a:pt x="13436" y="4737"/>
                  </a:cubicBezTo>
                  <a:cubicBezTo>
                    <a:pt x="13403" y="4658"/>
                    <a:pt x="13326" y="4613"/>
                    <a:pt x="13245" y="4613"/>
                  </a:cubicBezTo>
                  <a:close/>
                  <a:moveTo>
                    <a:pt x="5152" y="4738"/>
                  </a:moveTo>
                  <a:cubicBezTo>
                    <a:pt x="5133" y="4738"/>
                    <a:pt x="5114" y="4740"/>
                    <a:pt x="5095" y="4746"/>
                  </a:cubicBezTo>
                  <a:cubicBezTo>
                    <a:pt x="5015" y="4782"/>
                    <a:pt x="4979" y="4871"/>
                    <a:pt x="5015" y="4951"/>
                  </a:cubicBezTo>
                  <a:cubicBezTo>
                    <a:pt x="5041" y="5018"/>
                    <a:pt x="5092" y="5054"/>
                    <a:pt x="5153" y="5054"/>
                  </a:cubicBezTo>
                  <a:cubicBezTo>
                    <a:pt x="5174" y="5054"/>
                    <a:pt x="5197" y="5050"/>
                    <a:pt x="5220" y="5041"/>
                  </a:cubicBezTo>
                  <a:cubicBezTo>
                    <a:pt x="5300" y="5005"/>
                    <a:pt x="5336" y="4925"/>
                    <a:pt x="5300" y="4844"/>
                  </a:cubicBezTo>
                  <a:cubicBezTo>
                    <a:pt x="5272" y="4775"/>
                    <a:pt x="5217" y="4738"/>
                    <a:pt x="5152" y="4738"/>
                  </a:cubicBezTo>
                  <a:close/>
                  <a:moveTo>
                    <a:pt x="6398" y="4747"/>
                  </a:moveTo>
                  <a:cubicBezTo>
                    <a:pt x="6369" y="4747"/>
                    <a:pt x="6341" y="4755"/>
                    <a:pt x="6317" y="4755"/>
                  </a:cubicBezTo>
                  <a:cubicBezTo>
                    <a:pt x="6228" y="4791"/>
                    <a:pt x="6183" y="4907"/>
                    <a:pt x="6219" y="4987"/>
                  </a:cubicBezTo>
                  <a:cubicBezTo>
                    <a:pt x="6245" y="5052"/>
                    <a:pt x="6314" y="5094"/>
                    <a:pt x="6381" y="5094"/>
                  </a:cubicBezTo>
                  <a:cubicBezTo>
                    <a:pt x="6405" y="5094"/>
                    <a:pt x="6429" y="5088"/>
                    <a:pt x="6451" y="5076"/>
                  </a:cubicBezTo>
                  <a:cubicBezTo>
                    <a:pt x="6487" y="5050"/>
                    <a:pt x="6522" y="5023"/>
                    <a:pt x="6540" y="4978"/>
                  </a:cubicBezTo>
                  <a:cubicBezTo>
                    <a:pt x="6549" y="4934"/>
                    <a:pt x="6549" y="4889"/>
                    <a:pt x="6540" y="4853"/>
                  </a:cubicBezTo>
                  <a:cubicBezTo>
                    <a:pt x="6522" y="4809"/>
                    <a:pt x="6487" y="4782"/>
                    <a:pt x="6442" y="4755"/>
                  </a:cubicBezTo>
                  <a:cubicBezTo>
                    <a:pt x="6427" y="4749"/>
                    <a:pt x="6412" y="4747"/>
                    <a:pt x="6398" y="4747"/>
                  </a:cubicBezTo>
                  <a:close/>
                  <a:moveTo>
                    <a:pt x="7598" y="4777"/>
                  </a:moveTo>
                  <a:cubicBezTo>
                    <a:pt x="7580" y="4777"/>
                    <a:pt x="7560" y="4780"/>
                    <a:pt x="7539" y="4791"/>
                  </a:cubicBezTo>
                  <a:cubicBezTo>
                    <a:pt x="7495" y="4818"/>
                    <a:pt x="7450" y="4844"/>
                    <a:pt x="7441" y="4889"/>
                  </a:cubicBezTo>
                  <a:cubicBezTo>
                    <a:pt x="7423" y="4925"/>
                    <a:pt x="7405" y="4978"/>
                    <a:pt x="7450" y="5023"/>
                  </a:cubicBezTo>
                  <a:cubicBezTo>
                    <a:pt x="7450" y="5076"/>
                    <a:pt x="7495" y="5103"/>
                    <a:pt x="7530" y="5121"/>
                  </a:cubicBezTo>
                  <a:cubicBezTo>
                    <a:pt x="7553" y="5130"/>
                    <a:pt x="7575" y="5134"/>
                    <a:pt x="7598" y="5134"/>
                  </a:cubicBezTo>
                  <a:cubicBezTo>
                    <a:pt x="7622" y="5134"/>
                    <a:pt x="7646" y="5130"/>
                    <a:pt x="7673" y="5121"/>
                  </a:cubicBezTo>
                  <a:cubicBezTo>
                    <a:pt x="7727" y="5103"/>
                    <a:pt x="7753" y="5067"/>
                    <a:pt x="7771" y="5032"/>
                  </a:cubicBezTo>
                  <a:cubicBezTo>
                    <a:pt x="7789" y="4996"/>
                    <a:pt x="7798" y="4943"/>
                    <a:pt x="7771" y="4898"/>
                  </a:cubicBezTo>
                  <a:cubicBezTo>
                    <a:pt x="7744" y="4853"/>
                    <a:pt x="7718" y="4809"/>
                    <a:pt x="7673" y="4791"/>
                  </a:cubicBezTo>
                  <a:cubicBezTo>
                    <a:pt x="7651" y="4785"/>
                    <a:pt x="7626" y="4777"/>
                    <a:pt x="7598" y="4777"/>
                  </a:cubicBezTo>
                  <a:close/>
                  <a:moveTo>
                    <a:pt x="750" y="4931"/>
                  </a:moveTo>
                  <a:cubicBezTo>
                    <a:pt x="734" y="4931"/>
                    <a:pt x="719" y="4935"/>
                    <a:pt x="706" y="4943"/>
                  </a:cubicBezTo>
                  <a:cubicBezTo>
                    <a:pt x="634" y="4969"/>
                    <a:pt x="617" y="5032"/>
                    <a:pt x="634" y="5085"/>
                  </a:cubicBezTo>
                  <a:cubicBezTo>
                    <a:pt x="662" y="5140"/>
                    <a:pt x="705" y="5163"/>
                    <a:pt x="747" y="5163"/>
                  </a:cubicBezTo>
                  <a:cubicBezTo>
                    <a:pt x="760" y="5163"/>
                    <a:pt x="773" y="5161"/>
                    <a:pt x="786" y="5157"/>
                  </a:cubicBezTo>
                  <a:cubicBezTo>
                    <a:pt x="857" y="5130"/>
                    <a:pt x="875" y="5059"/>
                    <a:pt x="848" y="5005"/>
                  </a:cubicBezTo>
                  <a:cubicBezTo>
                    <a:pt x="830" y="4954"/>
                    <a:pt x="788" y="4931"/>
                    <a:pt x="750" y="4931"/>
                  </a:cubicBezTo>
                  <a:close/>
                  <a:moveTo>
                    <a:pt x="8812" y="4793"/>
                  </a:moveTo>
                  <a:cubicBezTo>
                    <a:pt x="8794" y="4793"/>
                    <a:pt x="8777" y="4795"/>
                    <a:pt x="8761" y="4800"/>
                  </a:cubicBezTo>
                  <a:cubicBezTo>
                    <a:pt x="8672" y="4827"/>
                    <a:pt x="8619" y="4960"/>
                    <a:pt x="8645" y="5050"/>
                  </a:cubicBezTo>
                  <a:cubicBezTo>
                    <a:pt x="8675" y="5117"/>
                    <a:pt x="8768" y="5172"/>
                    <a:pt x="8850" y="5172"/>
                  </a:cubicBezTo>
                  <a:cubicBezTo>
                    <a:pt x="8866" y="5172"/>
                    <a:pt x="8881" y="5170"/>
                    <a:pt x="8895" y="5166"/>
                  </a:cubicBezTo>
                  <a:cubicBezTo>
                    <a:pt x="8984" y="5130"/>
                    <a:pt x="9038" y="4996"/>
                    <a:pt x="9011" y="4907"/>
                  </a:cubicBezTo>
                  <a:cubicBezTo>
                    <a:pt x="8982" y="4841"/>
                    <a:pt x="8892" y="4793"/>
                    <a:pt x="8812" y="4793"/>
                  </a:cubicBezTo>
                  <a:close/>
                  <a:moveTo>
                    <a:pt x="1946" y="4939"/>
                  </a:moveTo>
                  <a:cubicBezTo>
                    <a:pt x="1936" y="4939"/>
                    <a:pt x="1927" y="4940"/>
                    <a:pt x="1919" y="4943"/>
                  </a:cubicBezTo>
                  <a:cubicBezTo>
                    <a:pt x="1892" y="4951"/>
                    <a:pt x="1874" y="4987"/>
                    <a:pt x="1848" y="5014"/>
                  </a:cubicBezTo>
                  <a:cubicBezTo>
                    <a:pt x="1821" y="5041"/>
                    <a:pt x="1848" y="5085"/>
                    <a:pt x="1839" y="5121"/>
                  </a:cubicBezTo>
                  <a:cubicBezTo>
                    <a:pt x="1865" y="5139"/>
                    <a:pt x="1874" y="5174"/>
                    <a:pt x="1910" y="5192"/>
                  </a:cubicBezTo>
                  <a:cubicBezTo>
                    <a:pt x="1919" y="5197"/>
                    <a:pt x="1929" y="5199"/>
                    <a:pt x="1938" y="5199"/>
                  </a:cubicBezTo>
                  <a:cubicBezTo>
                    <a:pt x="1959" y="5199"/>
                    <a:pt x="1980" y="5190"/>
                    <a:pt x="2001" y="5190"/>
                  </a:cubicBezTo>
                  <a:cubicBezTo>
                    <a:pt x="2006" y="5190"/>
                    <a:pt x="2012" y="5191"/>
                    <a:pt x="2017" y="5192"/>
                  </a:cubicBezTo>
                  <a:cubicBezTo>
                    <a:pt x="2035" y="5157"/>
                    <a:pt x="2080" y="5157"/>
                    <a:pt x="2089" y="5112"/>
                  </a:cubicBezTo>
                  <a:cubicBezTo>
                    <a:pt x="2097" y="5076"/>
                    <a:pt x="2089" y="5050"/>
                    <a:pt x="2089" y="5014"/>
                  </a:cubicBezTo>
                  <a:cubicBezTo>
                    <a:pt x="2080" y="4987"/>
                    <a:pt x="2044" y="4969"/>
                    <a:pt x="2017" y="4951"/>
                  </a:cubicBezTo>
                  <a:cubicBezTo>
                    <a:pt x="1998" y="4945"/>
                    <a:pt x="1970" y="4939"/>
                    <a:pt x="1946" y="4939"/>
                  </a:cubicBezTo>
                  <a:close/>
                  <a:moveTo>
                    <a:pt x="10068" y="4808"/>
                  </a:moveTo>
                  <a:cubicBezTo>
                    <a:pt x="10042" y="4808"/>
                    <a:pt x="10013" y="4814"/>
                    <a:pt x="9984" y="4827"/>
                  </a:cubicBezTo>
                  <a:cubicBezTo>
                    <a:pt x="9868" y="4871"/>
                    <a:pt x="9823" y="4960"/>
                    <a:pt x="9868" y="5076"/>
                  </a:cubicBezTo>
                  <a:cubicBezTo>
                    <a:pt x="9901" y="5156"/>
                    <a:pt x="9963" y="5201"/>
                    <a:pt x="10037" y="5201"/>
                  </a:cubicBezTo>
                  <a:cubicBezTo>
                    <a:pt x="10062" y="5201"/>
                    <a:pt x="10090" y="5195"/>
                    <a:pt x="10117" y="5183"/>
                  </a:cubicBezTo>
                  <a:cubicBezTo>
                    <a:pt x="10171" y="5166"/>
                    <a:pt x="10216" y="5139"/>
                    <a:pt x="10233" y="5076"/>
                  </a:cubicBezTo>
                  <a:cubicBezTo>
                    <a:pt x="10251" y="5032"/>
                    <a:pt x="10251" y="4987"/>
                    <a:pt x="10233" y="4934"/>
                  </a:cubicBezTo>
                  <a:cubicBezTo>
                    <a:pt x="10195" y="4850"/>
                    <a:pt x="10138" y="4808"/>
                    <a:pt x="10068" y="4808"/>
                  </a:cubicBezTo>
                  <a:close/>
                  <a:moveTo>
                    <a:pt x="11261" y="4817"/>
                  </a:moveTo>
                  <a:cubicBezTo>
                    <a:pt x="11239" y="4817"/>
                    <a:pt x="11217" y="4820"/>
                    <a:pt x="11197" y="4827"/>
                  </a:cubicBezTo>
                  <a:cubicBezTo>
                    <a:pt x="11108" y="4853"/>
                    <a:pt x="11036" y="5005"/>
                    <a:pt x="11072" y="5103"/>
                  </a:cubicBezTo>
                  <a:cubicBezTo>
                    <a:pt x="11090" y="5157"/>
                    <a:pt x="11143" y="5192"/>
                    <a:pt x="11188" y="5219"/>
                  </a:cubicBezTo>
                  <a:cubicBezTo>
                    <a:pt x="11216" y="5230"/>
                    <a:pt x="11250" y="5238"/>
                    <a:pt x="11283" y="5238"/>
                  </a:cubicBezTo>
                  <a:cubicBezTo>
                    <a:pt x="11303" y="5238"/>
                    <a:pt x="11323" y="5235"/>
                    <a:pt x="11340" y="5228"/>
                  </a:cubicBezTo>
                  <a:cubicBezTo>
                    <a:pt x="11438" y="5201"/>
                    <a:pt x="11509" y="5041"/>
                    <a:pt x="11465" y="4943"/>
                  </a:cubicBezTo>
                  <a:cubicBezTo>
                    <a:pt x="11447" y="4898"/>
                    <a:pt x="11402" y="4862"/>
                    <a:pt x="11357" y="4835"/>
                  </a:cubicBezTo>
                  <a:cubicBezTo>
                    <a:pt x="11330" y="4824"/>
                    <a:pt x="11296" y="4817"/>
                    <a:pt x="11261" y="4817"/>
                  </a:cubicBezTo>
                  <a:close/>
                  <a:moveTo>
                    <a:pt x="3193" y="4970"/>
                  </a:moveTo>
                  <a:cubicBezTo>
                    <a:pt x="3179" y="4970"/>
                    <a:pt x="3165" y="4973"/>
                    <a:pt x="3150" y="4978"/>
                  </a:cubicBezTo>
                  <a:cubicBezTo>
                    <a:pt x="3079" y="5005"/>
                    <a:pt x="3034" y="5085"/>
                    <a:pt x="3070" y="5157"/>
                  </a:cubicBezTo>
                  <a:cubicBezTo>
                    <a:pt x="3090" y="5211"/>
                    <a:pt x="3141" y="5249"/>
                    <a:pt x="3192" y="5249"/>
                  </a:cubicBezTo>
                  <a:cubicBezTo>
                    <a:pt x="3208" y="5249"/>
                    <a:pt x="3224" y="5246"/>
                    <a:pt x="3239" y="5237"/>
                  </a:cubicBezTo>
                  <a:cubicBezTo>
                    <a:pt x="3320" y="5219"/>
                    <a:pt x="3355" y="5130"/>
                    <a:pt x="3320" y="5059"/>
                  </a:cubicBezTo>
                  <a:cubicBezTo>
                    <a:pt x="3298" y="5009"/>
                    <a:pt x="3249" y="4970"/>
                    <a:pt x="3193" y="4970"/>
                  </a:cubicBezTo>
                  <a:close/>
                  <a:moveTo>
                    <a:pt x="12496" y="4833"/>
                  </a:moveTo>
                  <a:cubicBezTo>
                    <a:pt x="12470" y="4833"/>
                    <a:pt x="12446" y="4840"/>
                    <a:pt x="12419" y="4853"/>
                  </a:cubicBezTo>
                  <a:cubicBezTo>
                    <a:pt x="12303" y="4898"/>
                    <a:pt x="12250" y="5014"/>
                    <a:pt x="12294" y="5121"/>
                  </a:cubicBezTo>
                  <a:cubicBezTo>
                    <a:pt x="12312" y="5183"/>
                    <a:pt x="12348" y="5219"/>
                    <a:pt x="12410" y="5246"/>
                  </a:cubicBezTo>
                  <a:cubicBezTo>
                    <a:pt x="12444" y="5257"/>
                    <a:pt x="12478" y="5268"/>
                    <a:pt x="12509" y="5268"/>
                  </a:cubicBezTo>
                  <a:cubicBezTo>
                    <a:pt x="12528" y="5268"/>
                    <a:pt x="12545" y="5265"/>
                    <a:pt x="12562" y="5255"/>
                  </a:cubicBezTo>
                  <a:cubicBezTo>
                    <a:pt x="12687" y="5201"/>
                    <a:pt x="12731" y="5085"/>
                    <a:pt x="12696" y="4978"/>
                  </a:cubicBezTo>
                  <a:cubicBezTo>
                    <a:pt x="12669" y="4916"/>
                    <a:pt x="12633" y="4880"/>
                    <a:pt x="12580" y="4853"/>
                  </a:cubicBezTo>
                  <a:cubicBezTo>
                    <a:pt x="12548" y="4840"/>
                    <a:pt x="12522" y="4833"/>
                    <a:pt x="12496" y="4833"/>
                  </a:cubicBezTo>
                  <a:close/>
                  <a:moveTo>
                    <a:pt x="4421" y="4985"/>
                  </a:moveTo>
                  <a:cubicBezTo>
                    <a:pt x="4401" y="4985"/>
                    <a:pt x="4381" y="4987"/>
                    <a:pt x="4363" y="4987"/>
                  </a:cubicBezTo>
                  <a:cubicBezTo>
                    <a:pt x="4328" y="5014"/>
                    <a:pt x="4283" y="5041"/>
                    <a:pt x="4274" y="5067"/>
                  </a:cubicBezTo>
                  <a:cubicBezTo>
                    <a:pt x="4265" y="5103"/>
                    <a:pt x="4256" y="5148"/>
                    <a:pt x="4274" y="5192"/>
                  </a:cubicBezTo>
                  <a:cubicBezTo>
                    <a:pt x="4292" y="5237"/>
                    <a:pt x="4328" y="5255"/>
                    <a:pt x="4354" y="5273"/>
                  </a:cubicBezTo>
                  <a:cubicBezTo>
                    <a:pt x="4368" y="5282"/>
                    <a:pt x="4388" y="5284"/>
                    <a:pt x="4409" y="5284"/>
                  </a:cubicBezTo>
                  <a:cubicBezTo>
                    <a:pt x="4430" y="5284"/>
                    <a:pt x="4453" y="5282"/>
                    <a:pt x="4470" y="5282"/>
                  </a:cubicBezTo>
                  <a:cubicBezTo>
                    <a:pt x="4515" y="5273"/>
                    <a:pt x="4542" y="5228"/>
                    <a:pt x="4560" y="5192"/>
                  </a:cubicBezTo>
                  <a:cubicBezTo>
                    <a:pt x="4577" y="5166"/>
                    <a:pt x="4569" y="5112"/>
                    <a:pt x="4560" y="5076"/>
                  </a:cubicBezTo>
                  <a:cubicBezTo>
                    <a:pt x="4542" y="5050"/>
                    <a:pt x="4515" y="5014"/>
                    <a:pt x="4479" y="4996"/>
                  </a:cubicBezTo>
                  <a:cubicBezTo>
                    <a:pt x="4462" y="4987"/>
                    <a:pt x="4441" y="4985"/>
                    <a:pt x="4421" y="4985"/>
                  </a:cubicBezTo>
                  <a:close/>
                  <a:moveTo>
                    <a:pt x="13696" y="4851"/>
                  </a:moveTo>
                  <a:cubicBezTo>
                    <a:pt x="13681" y="4851"/>
                    <a:pt x="13654" y="4864"/>
                    <a:pt x="13632" y="4871"/>
                  </a:cubicBezTo>
                  <a:cubicBezTo>
                    <a:pt x="13606" y="4889"/>
                    <a:pt x="13561" y="4898"/>
                    <a:pt x="13534" y="4943"/>
                  </a:cubicBezTo>
                  <a:cubicBezTo>
                    <a:pt x="13490" y="5014"/>
                    <a:pt x="13481" y="5076"/>
                    <a:pt x="13516" y="5157"/>
                  </a:cubicBezTo>
                  <a:cubicBezTo>
                    <a:pt x="13543" y="5183"/>
                    <a:pt x="13543" y="5228"/>
                    <a:pt x="13588" y="5255"/>
                  </a:cubicBezTo>
                  <a:cubicBezTo>
                    <a:pt x="13637" y="5279"/>
                    <a:pt x="13672" y="5293"/>
                    <a:pt x="13709" y="5293"/>
                  </a:cubicBezTo>
                  <a:cubicBezTo>
                    <a:pt x="13739" y="5293"/>
                    <a:pt x="13771" y="5284"/>
                    <a:pt x="13811" y="5264"/>
                  </a:cubicBezTo>
                  <a:cubicBezTo>
                    <a:pt x="13829" y="5255"/>
                    <a:pt x="13829" y="5246"/>
                    <a:pt x="13820" y="5228"/>
                  </a:cubicBezTo>
                  <a:cubicBezTo>
                    <a:pt x="13784" y="5148"/>
                    <a:pt x="13784" y="5059"/>
                    <a:pt x="13739" y="4978"/>
                  </a:cubicBezTo>
                  <a:cubicBezTo>
                    <a:pt x="13730" y="4969"/>
                    <a:pt x="13739" y="4951"/>
                    <a:pt x="13739" y="4934"/>
                  </a:cubicBezTo>
                  <a:cubicBezTo>
                    <a:pt x="13730" y="4907"/>
                    <a:pt x="13722" y="4871"/>
                    <a:pt x="13704" y="4853"/>
                  </a:cubicBezTo>
                  <a:cubicBezTo>
                    <a:pt x="13702" y="4852"/>
                    <a:pt x="13699" y="4851"/>
                    <a:pt x="13696" y="4851"/>
                  </a:cubicBezTo>
                  <a:close/>
                  <a:moveTo>
                    <a:pt x="5654" y="4995"/>
                  </a:moveTo>
                  <a:cubicBezTo>
                    <a:pt x="5630" y="4995"/>
                    <a:pt x="5608" y="5003"/>
                    <a:pt x="5586" y="5014"/>
                  </a:cubicBezTo>
                  <a:cubicBezTo>
                    <a:pt x="5541" y="5032"/>
                    <a:pt x="5505" y="5050"/>
                    <a:pt x="5487" y="5094"/>
                  </a:cubicBezTo>
                  <a:cubicBezTo>
                    <a:pt x="5470" y="5139"/>
                    <a:pt x="5479" y="5174"/>
                    <a:pt x="5496" y="5219"/>
                  </a:cubicBezTo>
                  <a:cubicBezTo>
                    <a:pt x="5514" y="5255"/>
                    <a:pt x="5532" y="5282"/>
                    <a:pt x="5577" y="5299"/>
                  </a:cubicBezTo>
                  <a:cubicBezTo>
                    <a:pt x="5599" y="5313"/>
                    <a:pt x="5619" y="5319"/>
                    <a:pt x="5639" y="5319"/>
                  </a:cubicBezTo>
                  <a:cubicBezTo>
                    <a:pt x="5659" y="5319"/>
                    <a:pt x="5679" y="5313"/>
                    <a:pt x="5702" y="5299"/>
                  </a:cubicBezTo>
                  <a:cubicBezTo>
                    <a:pt x="5746" y="5290"/>
                    <a:pt x="5764" y="5255"/>
                    <a:pt x="5782" y="5219"/>
                  </a:cubicBezTo>
                  <a:cubicBezTo>
                    <a:pt x="5809" y="5174"/>
                    <a:pt x="5800" y="5139"/>
                    <a:pt x="5782" y="5094"/>
                  </a:cubicBezTo>
                  <a:cubicBezTo>
                    <a:pt x="5764" y="5050"/>
                    <a:pt x="5737" y="5032"/>
                    <a:pt x="5702" y="5005"/>
                  </a:cubicBezTo>
                  <a:cubicBezTo>
                    <a:pt x="5685" y="4998"/>
                    <a:pt x="5669" y="4995"/>
                    <a:pt x="5654" y="4995"/>
                  </a:cubicBezTo>
                  <a:close/>
                  <a:moveTo>
                    <a:pt x="6862" y="5009"/>
                  </a:moveTo>
                  <a:cubicBezTo>
                    <a:pt x="6838" y="5009"/>
                    <a:pt x="6813" y="5013"/>
                    <a:pt x="6790" y="5023"/>
                  </a:cubicBezTo>
                  <a:cubicBezTo>
                    <a:pt x="6710" y="5059"/>
                    <a:pt x="6665" y="5166"/>
                    <a:pt x="6701" y="5246"/>
                  </a:cubicBezTo>
                  <a:cubicBezTo>
                    <a:pt x="6727" y="5311"/>
                    <a:pt x="6791" y="5353"/>
                    <a:pt x="6859" y="5353"/>
                  </a:cubicBezTo>
                  <a:cubicBezTo>
                    <a:pt x="6884" y="5353"/>
                    <a:pt x="6909" y="5347"/>
                    <a:pt x="6933" y="5335"/>
                  </a:cubicBezTo>
                  <a:cubicBezTo>
                    <a:pt x="7013" y="5299"/>
                    <a:pt x="7058" y="5192"/>
                    <a:pt x="7022" y="5103"/>
                  </a:cubicBezTo>
                  <a:cubicBezTo>
                    <a:pt x="6996" y="5044"/>
                    <a:pt x="6930" y="5009"/>
                    <a:pt x="6862" y="5009"/>
                  </a:cubicBezTo>
                  <a:close/>
                  <a:moveTo>
                    <a:pt x="8108" y="5020"/>
                  </a:moveTo>
                  <a:cubicBezTo>
                    <a:pt x="8082" y="5020"/>
                    <a:pt x="8053" y="5027"/>
                    <a:pt x="8021" y="5041"/>
                  </a:cubicBezTo>
                  <a:cubicBezTo>
                    <a:pt x="7905" y="5085"/>
                    <a:pt x="7878" y="5157"/>
                    <a:pt x="7923" y="5264"/>
                  </a:cubicBezTo>
                  <a:cubicBezTo>
                    <a:pt x="7954" y="5345"/>
                    <a:pt x="7998" y="5382"/>
                    <a:pt x="8059" y="5382"/>
                  </a:cubicBezTo>
                  <a:cubicBezTo>
                    <a:pt x="8085" y="5382"/>
                    <a:pt x="8114" y="5375"/>
                    <a:pt x="8146" y="5362"/>
                  </a:cubicBezTo>
                  <a:cubicBezTo>
                    <a:pt x="8253" y="5317"/>
                    <a:pt x="8289" y="5246"/>
                    <a:pt x="8244" y="5139"/>
                  </a:cubicBezTo>
                  <a:cubicBezTo>
                    <a:pt x="8213" y="5058"/>
                    <a:pt x="8169" y="5020"/>
                    <a:pt x="8108" y="5020"/>
                  </a:cubicBezTo>
                  <a:close/>
                  <a:moveTo>
                    <a:pt x="9289" y="5034"/>
                  </a:moveTo>
                  <a:cubicBezTo>
                    <a:pt x="9273" y="5034"/>
                    <a:pt x="9257" y="5036"/>
                    <a:pt x="9243" y="5041"/>
                  </a:cubicBezTo>
                  <a:cubicBezTo>
                    <a:pt x="9145" y="5076"/>
                    <a:pt x="9092" y="5201"/>
                    <a:pt x="9127" y="5290"/>
                  </a:cubicBezTo>
                  <a:cubicBezTo>
                    <a:pt x="9149" y="5362"/>
                    <a:pt x="9240" y="5417"/>
                    <a:pt x="9316" y="5417"/>
                  </a:cubicBezTo>
                  <a:cubicBezTo>
                    <a:pt x="9335" y="5417"/>
                    <a:pt x="9352" y="5413"/>
                    <a:pt x="9368" y="5406"/>
                  </a:cubicBezTo>
                  <a:cubicBezTo>
                    <a:pt x="9457" y="5371"/>
                    <a:pt x="9520" y="5246"/>
                    <a:pt x="9484" y="5157"/>
                  </a:cubicBezTo>
                  <a:cubicBezTo>
                    <a:pt x="9455" y="5083"/>
                    <a:pt x="9365" y="5034"/>
                    <a:pt x="9289" y="5034"/>
                  </a:cubicBezTo>
                  <a:close/>
                  <a:moveTo>
                    <a:pt x="1223" y="5196"/>
                  </a:moveTo>
                  <a:cubicBezTo>
                    <a:pt x="1211" y="5196"/>
                    <a:pt x="1199" y="5198"/>
                    <a:pt x="1187" y="5201"/>
                  </a:cubicBezTo>
                  <a:cubicBezTo>
                    <a:pt x="1125" y="5228"/>
                    <a:pt x="1098" y="5299"/>
                    <a:pt x="1116" y="5353"/>
                  </a:cubicBezTo>
                  <a:cubicBezTo>
                    <a:pt x="1137" y="5394"/>
                    <a:pt x="1183" y="5424"/>
                    <a:pt x="1228" y="5424"/>
                  </a:cubicBezTo>
                  <a:cubicBezTo>
                    <a:pt x="1242" y="5424"/>
                    <a:pt x="1255" y="5422"/>
                    <a:pt x="1268" y="5415"/>
                  </a:cubicBezTo>
                  <a:cubicBezTo>
                    <a:pt x="1330" y="5398"/>
                    <a:pt x="1357" y="5326"/>
                    <a:pt x="1330" y="5264"/>
                  </a:cubicBezTo>
                  <a:cubicBezTo>
                    <a:pt x="1316" y="5221"/>
                    <a:pt x="1268" y="5196"/>
                    <a:pt x="1223" y="5196"/>
                  </a:cubicBezTo>
                  <a:close/>
                  <a:moveTo>
                    <a:pt x="10540" y="5065"/>
                  </a:moveTo>
                  <a:cubicBezTo>
                    <a:pt x="10517" y="5065"/>
                    <a:pt x="10492" y="5072"/>
                    <a:pt x="10465" y="5085"/>
                  </a:cubicBezTo>
                  <a:cubicBezTo>
                    <a:pt x="10349" y="5130"/>
                    <a:pt x="10305" y="5228"/>
                    <a:pt x="10349" y="5335"/>
                  </a:cubicBezTo>
                  <a:cubicBezTo>
                    <a:pt x="10388" y="5418"/>
                    <a:pt x="10444" y="5465"/>
                    <a:pt x="10516" y="5465"/>
                  </a:cubicBezTo>
                  <a:cubicBezTo>
                    <a:pt x="10544" y="5465"/>
                    <a:pt x="10575" y="5457"/>
                    <a:pt x="10608" y="5442"/>
                  </a:cubicBezTo>
                  <a:cubicBezTo>
                    <a:pt x="10715" y="5398"/>
                    <a:pt x="10760" y="5308"/>
                    <a:pt x="10715" y="5192"/>
                  </a:cubicBezTo>
                  <a:cubicBezTo>
                    <a:pt x="10688" y="5139"/>
                    <a:pt x="10662" y="5103"/>
                    <a:pt x="10608" y="5085"/>
                  </a:cubicBezTo>
                  <a:cubicBezTo>
                    <a:pt x="10586" y="5072"/>
                    <a:pt x="10564" y="5065"/>
                    <a:pt x="10540" y="5065"/>
                  </a:cubicBezTo>
                  <a:close/>
                  <a:moveTo>
                    <a:pt x="2447" y="5201"/>
                  </a:moveTo>
                  <a:cubicBezTo>
                    <a:pt x="2431" y="5201"/>
                    <a:pt x="2415" y="5204"/>
                    <a:pt x="2401" y="5210"/>
                  </a:cubicBezTo>
                  <a:cubicBezTo>
                    <a:pt x="2347" y="5219"/>
                    <a:pt x="2294" y="5317"/>
                    <a:pt x="2320" y="5389"/>
                  </a:cubicBezTo>
                  <a:cubicBezTo>
                    <a:pt x="2342" y="5433"/>
                    <a:pt x="2407" y="5465"/>
                    <a:pt x="2464" y="5465"/>
                  </a:cubicBezTo>
                  <a:cubicBezTo>
                    <a:pt x="2476" y="5465"/>
                    <a:pt x="2488" y="5463"/>
                    <a:pt x="2499" y="5460"/>
                  </a:cubicBezTo>
                  <a:cubicBezTo>
                    <a:pt x="2552" y="5442"/>
                    <a:pt x="2597" y="5344"/>
                    <a:pt x="2579" y="5282"/>
                  </a:cubicBezTo>
                  <a:cubicBezTo>
                    <a:pt x="2559" y="5233"/>
                    <a:pt x="2501" y="5201"/>
                    <a:pt x="2447" y="5201"/>
                  </a:cubicBezTo>
                  <a:close/>
                  <a:moveTo>
                    <a:pt x="3685" y="5209"/>
                  </a:moveTo>
                  <a:cubicBezTo>
                    <a:pt x="3664" y="5209"/>
                    <a:pt x="3645" y="5217"/>
                    <a:pt x="3623" y="5228"/>
                  </a:cubicBezTo>
                  <a:cubicBezTo>
                    <a:pt x="3596" y="5237"/>
                    <a:pt x="3569" y="5246"/>
                    <a:pt x="3560" y="5264"/>
                  </a:cubicBezTo>
                  <a:cubicBezTo>
                    <a:pt x="3543" y="5290"/>
                    <a:pt x="3507" y="5326"/>
                    <a:pt x="3525" y="5362"/>
                  </a:cubicBezTo>
                  <a:cubicBezTo>
                    <a:pt x="3552" y="5406"/>
                    <a:pt x="3552" y="5469"/>
                    <a:pt x="3614" y="5487"/>
                  </a:cubicBezTo>
                  <a:cubicBezTo>
                    <a:pt x="3635" y="5492"/>
                    <a:pt x="3652" y="5497"/>
                    <a:pt x="3669" y="5497"/>
                  </a:cubicBezTo>
                  <a:cubicBezTo>
                    <a:pt x="3681" y="5497"/>
                    <a:pt x="3692" y="5494"/>
                    <a:pt x="3703" y="5487"/>
                  </a:cubicBezTo>
                  <a:cubicBezTo>
                    <a:pt x="3730" y="5469"/>
                    <a:pt x="3775" y="5478"/>
                    <a:pt x="3792" y="5433"/>
                  </a:cubicBezTo>
                  <a:cubicBezTo>
                    <a:pt x="3819" y="5389"/>
                    <a:pt x="3819" y="5344"/>
                    <a:pt x="3801" y="5308"/>
                  </a:cubicBezTo>
                  <a:cubicBezTo>
                    <a:pt x="3775" y="5273"/>
                    <a:pt x="3775" y="5237"/>
                    <a:pt x="3730" y="5219"/>
                  </a:cubicBezTo>
                  <a:cubicBezTo>
                    <a:pt x="3713" y="5212"/>
                    <a:pt x="3699" y="5209"/>
                    <a:pt x="3685" y="5209"/>
                  </a:cubicBezTo>
                  <a:close/>
                  <a:moveTo>
                    <a:pt x="11771" y="5079"/>
                  </a:moveTo>
                  <a:cubicBezTo>
                    <a:pt x="11738" y="5079"/>
                    <a:pt x="11705" y="5085"/>
                    <a:pt x="11670" y="5085"/>
                  </a:cubicBezTo>
                  <a:cubicBezTo>
                    <a:pt x="11634" y="5130"/>
                    <a:pt x="11581" y="5148"/>
                    <a:pt x="11563" y="5201"/>
                  </a:cubicBezTo>
                  <a:cubicBezTo>
                    <a:pt x="11536" y="5255"/>
                    <a:pt x="11545" y="5317"/>
                    <a:pt x="11563" y="5362"/>
                  </a:cubicBezTo>
                  <a:cubicBezTo>
                    <a:pt x="11572" y="5415"/>
                    <a:pt x="11616" y="5451"/>
                    <a:pt x="11661" y="5478"/>
                  </a:cubicBezTo>
                  <a:cubicBezTo>
                    <a:pt x="11692" y="5496"/>
                    <a:pt x="11721" y="5502"/>
                    <a:pt x="11749" y="5502"/>
                  </a:cubicBezTo>
                  <a:cubicBezTo>
                    <a:pt x="11777" y="5502"/>
                    <a:pt x="11804" y="5496"/>
                    <a:pt x="11830" y="5487"/>
                  </a:cubicBezTo>
                  <a:cubicBezTo>
                    <a:pt x="11884" y="5469"/>
                    <a:pt x="11928" y="5424"/>
                    <a:pt x="11946" y="5371"/>
                  </a:cubicBezTo>
                  <a:cubicBezTo>
                    <a:pt x="11973" y="5317"/>
                    <a:pt x="11964" y="5264"/>
                    <a:pt x="11955" y="5219"/>
                  </a:cubicBezTo>
                  <a:cubicBezTo>
                    <a:pt x="11937" y="5166"/>
                    <a:pt x="11893" y="5121"/>
                    <a:pt x="11848" y="5094"/>
                  </a:cubicBezTo>
                  <a:cubicBezTo>
                    <a:pt x="11821" y="5083"/>
                    <a:pt x="11796" y="5079"/>
                    <a:pt x="11771" y="5079"/>
                  </a:cubicBezTo>
                  <a:close/>
                  <a:moveTo>
                    <a:pt x="12975" y="5095"/>
                  </a:moveTo>
                  <a:cubicBezTo>
                    <a:pt x="12952" y="5095"/>
                    <a:pt x="12930" y="5100"/>
                    <a:pt x="12910" y="5112"/>
                  </a:cubicBezTo>
                  <a:cubicBezTo>
                    <a:pt x="12785" y="5157"/>
                    <a:pt x="12731" y="5273"/>
                    <a:pt x="12776" y="5389"/>
                  </a:cubicBezTo>
                  <a:cubicBezTo>
                    <a:pt x="12794" y="5442"/>
                    <a:pt x="12829" y="5487"/>
                    <a:pt x="12892" y="5505"/>
                  </a:cubicBezTo>
                  <a:cubicBezTo>
                    <a:pt x="12921" y="5519"/>
                    <a:pt x="12951" y="5526"/>
                    <a:pt x="12980" y="5526"/>
                  </a:cubicBezTo>
                  <a:cubicBezTo>
                    <a:pt x="13004" y="5526"/>
                    <a:pt x="13028" y="5522"/>
                    <a:pt x="13052" y="5513"/>
                  </a:cubicBezTo>
                  <a:cubicBezTo>
                    <a:pt x="13168" y="5460"/>
                    <a:pt x="13222" y="5353"/>
                    <a:pt x="13177" y="5237"/>
                  </a:cubicBezTo>
                  <a:cubicBezTo>
                    <a:pt x="13160" y="5174"/>
                    <a:pt x="13124" y="5139"/>
                    <a:pt x="13061" y="5112"/>
                  </a:cubicBezTo>
                  <a:cubicBezTo>
                    <a:pt x="13032" y="5102"/>
                    <a:pt x="13003" y="5095"/>
                    <a:pt x="12975" y="5095"/>
                  </a:cubicBezTo>
                  <a:close/>
                  <a:moveTo>
                    <a:pt x="4899" y="5223"/>
                  </a:moveTo>
                  <a:cubicBezTo>
                    <a:pt x="4878" y="5223"/>
                    <a:pt x="4857" y="5228"/>
                    <a:pt x="4836" y="5237"/>
                  </a:cubicBezTo>
                  <a:cubicBezTo>
                    <a:pt x="4747" y="5264"/>
                    <a:pt x="4711" y="5344"/>
                    <a:pt x="4747" y="5433"/>
                  </a:cubicBezTo>
                  <a:cubicBezTo>
                    <a:pt x="4773" y="5499"/>
                    <a:pt x="4824" y="5536"/>
                    <a:pt x="4885" y="5536"/>
                  </a:cubicBezTo>
                  <a:cubicBezTo>
                    <a:pt x="4907" y="5536"/>
                    <a:pt x="4929" y="5532"/>
                    <a:pt x="4952" y="5522"/>
                  </a:cubicBezTo>
                  <a:cubicBezTo>
                    <a:pt x="5032" y="5487"/>
                    <a:pt x="5068" y="5406"/>
                    <a:pt x="5032" y="5317"/>
                  </a:cubicBezTo>
                  <a:cubicBezTo>
                    <a:pt x="5006" y="5258"/>
                    <a:pt x="4956" y="5223"/>
                    <a:pt x="4899" y="5223"/>
                  </a:cubicBezTo>
                  <a:close/>
                  <a:moveTo>
                    <a:pt x="6125" y="5253"/>
                  </a:moveTo>
                  <a:cubicBezTo>
                    <a:pt x="6103" y="5253"/>
                    <a:pt x="6081" y="5255"/>
                    <a:pt x="6058" y="5255"/>
                  </a:cubicBezTo>
                  <a:cubicBezTo>
                    <a:pt x="6023" y="5290"/>
                    <a:pt x="5987" y="5317"/>
                    <a:pt x="5969" y="5353"/>
                  </a:cubicBezTo>
                  <a:cubicBezTo>
                    <a:pt x="5942" y="5389"/>
                    <a:pt x="5951" y="5451"/>
                    <a:pt x="5969" y="5487"/>
                  </a:cubicBezTo>
                  <a:cubicBezTo>
                    <a:pt x="5978" y="5522"/>
                    <a:pt x="6023" y="5558"/>
                    <a:pt x="6058" y="5576"/>
                  </a:cubicBezTo>
                  <a:cubicBezTo>
                    <a:pt x="6076" y="5585"/>
                    <a:pt x="6099" y="5589"/>
                    <a:pt x="6121" y="5589"/>
                  </a:cubicBezTo>
                  <a:cubicBezTo>
                    <a:pt x="6143" y="5589"/>
                    <a:pt x="6165" y="5585"/>
                    <a:pt x="6183" y="5576"/>
                  </a:cubicBezTo>
                  <a:cubicBezTo>
                    <a:pt x="6219" y="5567"/>
                    <a:pt x="6255" y="5522"/>
                    <a:pt x="6272" y="5487"/>
                  </a:cubicBezTo>
                  <a:cubicBezTo>
                    <a:pt x="6290" y="5451"/>
                    <a:pt x="6299" y="5398"/>
                    <a:pt x="6281" y="5362"/>
                  </a:cubicBezTo>
                  <a:cubicBezTo>
                    <a:pt x="6264" y="5317"/>
                    <a:pt x="6228" y="5282"/>
                    <a:pt x="6192" y="5264"/>
                  </a:cubicBezTo>
                  <a:cubicBezTo>
                    <a:pt x="6170" y="5255"/>
                    <a:pt x="6148" y="5253"/>
                    <a:pt x="6125" y="5253"/>
                  </a:cubicBezTo>
                  <a:close/>
                  <a:moveTo>
                    <a:pt x="7343" y="5268"/>
                  </a:moveTo>
                  <a:cubicBezTo>
                    <a:pt x="7319" y="5268"/>
                    <a:pt x="7295" y="5272"/>
                    <a:pt x="7272" y="5282"/>
                  </a:cubicBezTo>
                  <a:cubicBezTo>
                    <a:pt x="7191" y="5317"/>
                    <a:pt x="7147" y="5424"/>
                    <a:pt x="7182" y="5505"/>
                  </a:cubicBezTo>
                  <a:cubicBezTo>
                    <a:pt x="7210" y="5573"/>
                    <a:pt x="7279" y="5615"/>
                    <a:pt x="7350" y="5615"/>
                  </a:cubicBezTo>
                  <a:cubicBezTo>
                    <a:pt x="7372" y="5615"/>
                    <a:pt x="7393" y="5611"/>
                    <a:pt x="7414" y="5603"/>
                  </a:cubicBezTo>
                  <a:cubicBezTo>
                    <a:pt x="7495" y="5567"/>
                    <a:pt x="7539" y="5460"/>
                    <a:pt x="7504" y="5371"/>
                  </a:cubicBezTo>
                  <a:cubicBezTo>
                    <a:pt x="7477" y="5305"/>
                    <a:pt x="7411" y="5268"/>
                    <a:pt x="7343" y="5268"/>
                  </a:cubicBezTo>
                  <a:close/>
                  <a:moveTo>
                    <a:pt x="497" y="5430"/>
                  </a:moveTo>
                  <a:cubicBezTo>
                    <a:pt x="482" y="5430"/>
                    <a:pt x="466" y="5434"/>
                    <a:pt x="447" y="5442"/>
                  </a:cubicBezTo>
                  <a:cubicBezTo>
                    <a:pt x="385" y="5469"/>
                    <a:pt x="367" y="5505"/>
                    <a:pt x="394" y="5567"/>
                  </a:cubicBezTo>
                  <a:cubicBezTo>
                    <a:pt x="412" y="5611"/>
                    <a:pt x="435" y="5633"/>
                    <a:pt x="469" y="5633"/>
                  </a:cubicBezTo>
                  <a:cubicBezTo>
                    <a:pt x="483" y="5633"/>
                    <a:pt x="500" y="5629"/>
                    <a:pt x="518" y="5621"/>
                  </a:cubicBezTo>
                  <a:cubicBezTo>
                    <a:pt x="581" y="5594"/>
                    <a:pt x="599" y="5558"/>
                    <a:pt x="572" y="5496"/>
                  </a:cubicBezTo>
                  <a:cubicBezTo>
                    <a:pt x="553" y="5452"/>
                    <a:pt x="530" y="5430"/>
                    <a:pt x="497" y="5430"/>
                  </a:cubicBezTo>
                  <a:close/>
                  <a:moveTo>
                    <a:pt x="8494" y="5282"/>
                  </a:moveTo>
                  <a:cubicBezTo>
                    <a:pt x="8458" y="5317"/>
                    <a:pt x="8431" y="5344"/>
                    <a:pt x="8405" y="5380"/>
                  </a:cubicBezTo>
                  <a:cubicBezTo>
                    <a:pt x="8369" y="5424"/>
                    <a:pt x="8396" y="5487"/>
                    <a:pt x="8387" y="5531"/>
                  </a:cubicBezTo>
                  <a:cubicBezTo>
                    <a:pt x="8422" y="5567"/>
                    <a:pt x="8440" y="5612"/>
                    <a:pt x="8485" y="5629"/>
                  </a:cubicBezTo>
                  <a:cubicBezTo>
                    <a:pt x="8514" y="5644"/>
                    <a:pt x="8544" y="5651"/>
                    <a:pt x="8572" y="5651"/>
                  </a:cubicBezTo>
                  <a:cubicBezTo>
                    <a:pt x="8595" y="5651"/>
                    <a:pt x="8617" y="5646"/>
                    <a:pt x="8637" y="5638"/>
                  </a:cubicBezTo>
                  <a:cubicBezTo>
                    <a:pt x="8672" y="5629"/>
                    <a:pt x="8708" y="5585"/>
                    <a:pt x="8726" y="5549"/>
                  </a:cubicBezTo>
                  <a:cubicBezTo>
                    <a:pt x="8761" y="5505"/>
                    <a:pt x="8735" y="5442"/>
                    <a:pt x="8744" y="5398"/>
                  </a:cubicBezTo>
                  <a:cubicBezTo>
                    <a:pt x="8708" y="5362"/>
                    <a:pt x="8690" y="5317"/>
                    <a:pt x="8645" y="5299"/>
                  </a:cubicBezTo>
                  <a:cubicBezTo>
                    <a:pt x="8619" y="5286"/>
                    <a:pt x="8594" y="5284"/>
                    <a:pt x="8570" y="5284"/>
                  </a:cubicBezTo>
                  <a:cubicBezTo>
                    <a:pt x="8557" y="5284"/>
                    <a:pt x="8545" y="5284"/>
                    <a:pt x="8533" y="5284"/>
                  </a:cubicBezTo>
                  <a:cubicBezTo>
                    <a:pt x="8520" y="5284"/>
                    <a:pt x="8507" y="5284"/>
                    <a:pt x="8494" y="5282"/>
                  </a:cubicBezTo>
                  <a:close/>
                  <a:moveTo>
                    <a:pt x="9788" y="5296"/>
                  </a:moveTo>
                  <a:cubicBezTo>
                    <a:pt x="9765" y="5296"/>
                    <a:pt x="9740" y="5300"/>
                    <a:pt x="9716" y="5308"/>
                  </a:cubicBezTo>
                  <a:cubicBezTo>
                    <a:pt x="9609" y="5344"/>
                    <a:pt x="9573" y="5460"/>
                    <a:pt x="9609" y="5558"/>
                  </a:cubicBezTo>
                  <a:cubicBezTo>
                    <a:pt x="9642" y="5637"/>
                    <a:pt x="9714" y="5682"/>
                    <a:pt x="9785" y="5682"/>
                  </a:cubicBezTo>
                  <a:cubicBezTo>
                    <a:pt x="9811" y="5682"/>
                    <a:pt x="9836" y="5677"/>
                    <a:pt x="9859" y="5665"/>
                  </a:cubicBezTo>
                  <a:cubicBezTo>
                    <a:pt x="9957" y="5621"/>
                    <a:pt x="10001" y="5531"/>
                    <a:pt x="9966" y="5424"/>
                  </a:cubicBezTo>
                  <a:cubicBezTo>
                    <a:pt x="9938" y="5342"/>
                    <a:pt x="9868" y="5296"/>
                    <a:pt x="9788" y="5296"/>
                  </a:cubicBezTo>
                  <a:close/>
                  <a:moveTo>
                    <a:pt x="1721" y="5457"/>
                  </a:moveTo>
                  <a:cubicBezTo>
                    <a:pt x="1702" y="5457"/>
                    <a:pt x="1682" y="5461"/>
                    <a:pt x="1660" y="5469"/>
                  </a:cubicBezTo>
                  <a:cubicBezTo>
                    <a:pt x="1598" y="5496"/>
                    <a:pt x="1580" y="5549"/>
                    <a:pt x="1607" y="5621"/>
                  </a:cubicBezTo>
                  <a:cubicBezTo>
                    <a:pt x="1626" y="5664"/>
                    <a:pt x="1662" y="5686"/>
                    <a:pt x="1703" y="5686"/>
                  </a:cubicBezTo>
                  <a:cubicBezTo>
                    <a:pt x="1721" y="5686"/>
                    <a:pt x="1740" y="5682"/>
                    <a:pt x="1758" y="5674"/>
                  </a:cubicBezTo>
                  <a:cubicBezTo>
                    <a:pt x="1821" y="5647"/>
                    <a:pt x="1848" y="5594"/>
                    <a:pt x="1821" y="5522"/>
                  </a:cubicBezTo>
                  <a:cubicBezTo>
                    <a:pt x="1802" y="5479"/>
                    <a:pt x="1766" y="5457"/>
                    <a:pt x="1721" y="5457"/>
                  </a:cubicBezTo>
                  <a:close/>
                  <a:moveTo>
                    <a:pt x="11009" y="5309"/>
                  </a:moveTo>
                  <a:cubicBezTo>
                    <a:pt x="10990" y="5309"/>
                    <a:pt x="10970" y="5314"/>
                    <a:pt x="10947" y="5326"/>
                  </a:cubicBezTo>
                  <a:cubicBezTo>
                    <a:pt x="10858" y="5371"/>
                    <a:pt x="10858" y="5362"/>
                    <a:pt x="10813" y="5460"/>
                  </a:cubicBezTo>
                  <a:cubicBezTo>
                    <a:pt x="10804" y="5487"/>
                    <a:pt x="10795" y="5522"/>
                    <a:pt x="10813" y="5549"/>
                  </a:cubicBezTo>
                  <a:cubicBezTo>
                    <a:pt x="10822" y="5558"/>
                    <a:pt x="10822" y="5576"/>
                    <a:pt x="10831" y="5594"/>
                  </a:cubicBezTo>
                  <a:cubicBezTo>
                    <a:pt x="10840" y="5647"/>
                    <a:pt x="10885" y="5674"/>
                    <a:pt x="10938" y="5701"/>
                  </a:cubicBezTo>
                  <a:cubicBezTo>
                    <a:pt x="10963" y="5711"/>
                    <a:pt x="10984" y="5718"/>
                    <a:pt x="11005" y="5718"/>
                  </a:cubicBezTo>
                  <a:cubicBezTo>
                    <a:pt x="11022" y="5718"/>
                    <a:pt x="11038" y="5713"/>
                    <a:pt x="11054" y="5701"/>
                  </a:cubicBezTo>
                  <a:cubicBezTo>
                    <a:pt x="11081" y="5683"/>
                    <a:pt x="11108" y="5674"/>
                    <a:pt x="11134" y="5665"/>
                  </a:cubicBezTo>
                  <a:cubicBezTo>
                    <a:pt x="11152" y="5665"/>
                    <a:pt x="11161" y="5656"/>
                    <a:pt x="11170" y="5647"/>
                  </a:cubicBezTo>
                  <a:cubicBezTo>
                    <a:pt x="11197" y="5576"/>
                    <a:pt x="11242" y="5513"/>
                    <a:pt x="11188" y="5433"/>
                  </a:cubicBezTo>
                  <a:cubicBezTo>
                    <a:pt x="11179" y="5415"/>
                    <a:pt x="11170" y="5398"/>
                    <a:pt x="11161" y="5380"/>
                  </a:cubicBezTo>
                  <a:cubicBezTo>
                    <a:pt x="11161" y="5371"/>
                    <a:pt x="11161" y="5362"/>
                    <a:pt x="11152" y="5353"/>
                  </a:cubicBezTo>
                  <a:cubicBezTo>
                    <a:pt x="11101" y="5340"/>
                    <a:pt x="11059" y="5309"/>
                    <a:pt x="11009" y="5309"/>
                  </a:cubicBezTo>
                  <a:close/>
                  <a:moveTo>
                    <a:pt x="2923" y="5461"/>
                  </a:moveTo>
                  <a:cubicBezTo>
                    <a:pt x="2909" y="5461"/>
                    <a:pt x="2895" y="5463"/>
                    <a:pt x="2882" y="5469"/>
                  </a:cubicBezTo>
                  <a:cubicBezTo>
                    <a:pt x="2811" y="5496"/>
                    <a:pt x="2784" y="5603"/>
                    <a:pt x="2811" y="5647"/>
                  </a:cubicBezTo>
                  <a:cubicBezTo>
                    <a:pt x="2832" y="5697"/>
                    <a:pt x="2882" y="5724"/>
                    <a:pt x="2937" y="5724"/>
                  </a:cubicBezTo>
                  <a:cubicBezTo>
                    <a:pt x="2951" y="5724"/>
                    <a:pt x="2966" y="5722"/>
                    <a:pt x="2981" y="5719"/>
                  </a:cubicBezTo>
                  <a:cubicBezTo>
                    <a:pt x="3043" y="5701"/>
                    <a:pt x="3079" y="5612"/>
                    <a:pt x="3061" y="5549"/>
                  </a:cubicBezTo>
                  <a:cubicBezTo>
                    <a:pt x="3040" y="5499"/>
                    <a:pt x="2979" y="5461"/>
                    <a:pt x="2923" y="5461"/>
                  </a:cubicBezTo>
                  <a:close/>
                  <a:moveTo>
                    <a:pt x="12218" y="5320"/>
                  </a:moveTo>
                  <a:cubicBezTo>
                    <a:pt x="12192" y="5320"/>
                    <a:pt x="12167" y="5325"/>
                    <a:pt x="12143" y="5335"/>
                  </a:cubicBezTo>
                  <a:cubicBezTo>
                    <a:pt x="12035" y="5389"/>
                    <a:pt x="12000" y="5505"/>
                    <a:pt x="12035" y="5612"/>
                  </a:cubicBezTo>
                  <a:cubicBezTo>
                    <a:pt x="12069" y="5693"/>
                    <a:pt x="12144" y="5743"/>
                    <a:pt x="12225" y="5743"/>
                  </a:cubicBezTo>
                  <a:cubicBezTo>
                    <a:pt x="12251" y="5743"/>
                    <a:pt x="12277" y="5738"/>
                    <a:pt x="12303" y="5728"/>
                  </a:cubicBezTo>
                  <a:cubicBezTo>
                    <a:pt x="12419" y="5692"/>
                    <a:pt x="12473" y="5558"/>
                    <a:pt x="12428" y="5451"/>
                  </a:cubicBezTo>
                  <a:cubicBezTo>
                    <a:pt x="12393" y="5375"/>
                    <a:pt x="12305" y="5320"/>
                    <a:pt x="12218" y="5320"/>
                  </a:cubicBezTo>
                  <a:close/>
                  <a:moveTo>
                    <a:pt x="4125" y="5467"/>
                  </a:moveTo>
                  <a:cubicBezTo>
                    <a:pt x="4111" y="5467"/>
                    <a:pt x="4098" y="5470"/>
                    <a:pt x="4087" y="5478"/>
                  </a:cubicBezTo>
                  <a:cubicBezTo>
                    <a:pt x="4060" y="5505"/>
                    <a:pt x="4015" y="5540"/>
                    <a:pt x="4015" y="5585"/>
                  </a:cubicBezTo>
                  <a:cubicBezTo>
                    <a:pt x="4007" y="5621"/>
                    <a:pt x="3998" y="5656"/>
                    <a:pt x="4015" y="5674"/>
                  </a:cubicBezTo>
                  <a:cubicBezTo>
                    <a:pt x="4033" y="5710"/>
                    <a:pt x="4069" y="5737"/>
                    <a:pt x="4105" y="5754"/>
                  </a:cubicBezTo>
                  <a:cubicBezTo>
                    <a:pt x="4117" y="5759"/>
                    <a:pt x="4129" y="5761"/>
                    <a:pt x="4140" y="5761"/>
                  </a:cubicBezTo>
                  <a:cubicBezTo>
                    <a:pt x="4157" y="5761"/>
                    <a:pt x="4173" y="5757"/>
                    <a:pt x="4187" y="5757"/>
                  </a:cubicBezTo>
                  <a:cubicBezTo>
                    <a:pt x="4196" y="5757"/>
                    <a:pt x="4204" y="5758"/>
                    <a:pt x="4212" y="5763"/>
                  </a:cubicBezTo>
                  <a:cubicBezTo>
                    <a:pt x="4238" y="5719"/>
                    <a:pt x="4292" y="5701"/>
                    <a:pt x="4292" y="5647"/>
                  </a:cubicBezTo>
                  <a:cubicBezTo>
                    <a:pt x="4301" y="5621"/>
                    <a:pt x="4310" y="5576"/>
                    <a:pt x="4292" y="5558"/>
                  </a:cubicBezTo>
                  <a:cubicBezTo>
                    <a:pt x="4265" y="5522"/>
                    <a:pt x="4238" y="5478"/>
                    <a:pt x="4185" y="5478"/>
                  </a:cubicBezTo>
                  <a:cubicBezTo>
                    <a:pt x="4164" y="5473"/>
                    <a:pt x="4144" y="5467"/>
                    <a:pt x="4125" y="5467"/>
                  </a:cubicBezTo>
                  <a:close/>
                  <a:moveTo>
                    <a:pt x="13456" y="5359"/>
                  </a:moveTo>
                  <a:cubicBezTo>
                    <a:pt x="13432" y="5359"/>
                    <a:pt x="13407" y="5363"/>
                    <a:pt x="13383" y="5371"/>
                  </a:cubicBezTo>
                  <a:cubicBezTo>
                    <a:pt x="13258" y="5424"/>
                    <a:pt x="13204" y="5549"/>
                    <a:pt x="13267" y="5656"/>
                  </a:cubicBezTo>
                  <a:cubicBezTo>
                    <a:pt x="13287" y="5737"/>
                    <a:pt x="13367" y="5792"/>
                    <a:pt x="13455" y="5792"/>
                  </a:cubicBezTo>
                  <a:cubicBezTo>
                    <a:pt x="13484" y="5792"/>
                    <a:pt x="13514" y="5786"/>
                    <a:pt x="13543" y="5772"/>
                  </a:cubicBezTo>
                  <a:cubicBezTo>
                    <a:pt x="13650" y="5728"/>
                    <a:pt x="13704" y="5603"/>
                    <a:pt x="13659" y="5496"/>
                  </a:cubicBezTo>
                  <a:cubicBezTo>
                    <a:pt x="13625" y="5406"/>
                    <a:pt x="13542" y="5359"/>
                    <a:pt x="13456" y="5359"/>
                  </a:cubicBezTo>
                  <a:close/>
                  <a:moveTo>
                    <a:pt x="5381" y="5482"/>
                  </a:moveTo>
                  <a:cubicBezTo>
                    <a:pt x="5360" y="5482"/>
                    <a:pt x="5339" y="5486"/>
                    <a:pt x="5318" y="5496"/>
                  </a:cubicBezTo>
                  <a:cubicBezTo>
                    <a:pt x="5238" y="5531"/>
                    <a:pt x="5202" y="5612"/>
                    <a:pt x="5229" y="5692"/>
                  </a:cubicBezTo>
                  <a:cubicBezTo>
                    <a:pt x="5255" y="5758"/>
                    <a:pt x="5306" y="5795"/>
                    <a:pt x="5367" y="5795"/>
                  </a:cubicBezTo>
                  <a:cubicBezTo>
                    <a:pt x="5388" y="5795"/>
                    <a:pt x="5411" y="5790"/>
                    <a:pt x="5434" y="5781"/>
                  </a:cubicBezTo>
                  <a:cubicBezTo>
                    <a:pt x="5514" y="5754"/>
                    <a:pt x="5559" y="5665"/>
                    <a:pt x="5523" y="5585"/>
                  </a:cubicBezTo>
                  <a:cubicBezTo>
                    <a:pt x="5497" y="5519"/>
                    <a:pt x="5441" y="5482"/>
                    <a:pt x="5381" y="5482"/>
                  </a:cubicBezTo>
                  <a:close/>
                  <a:moveTo>
                    <a:pt x="6584" y="5493"/>
                  </a:moveTo>
                  <a:cubicBezTo>
                    <a:pt x="6565" y="5493"/>
                    <a:pt x="6547" y="5497"/>
                    <a:pt x="6531" y="5505"/>
                  </a:cubicBezTo>
                  <a:cubicBezTo>
                    <a:pt x="6460" y="5531"/>
                    <a:pt x="6415" y="5656"/>
                    <a:pt x="6433" y="5728"/>
                  </a:cubicBezTo>
                  <a:cubicBezTo>
                    <a:pt x="6455" y="5786"/>
                    <a:pt x="6543" y="5833"/>
                    <a:pt x="6618" y="5833"/>
                  </a:cubicBezTo>
                  <a:cubicBezTo>
                    <a:pt x="6635" y="5833"/>
                    <a:pt x="6651" y="5831"/>
                    <a:pt x="6665" y="5826"/>
                  </a:cubicBezTo>
                  <a:cubicBezTo>
                    <a:pt x="6736" y="5799"/>
                    <a:pt x="6790" y="5665"/>
                    <a:pt x="6763" y="5594"/>
                  </a:cubicBezTo>
                  <a:cubicBezTo>
                    <a:pt x="6735" y="5538"/>
                    <a:pt x="6653" y="5493"/>
                    <a:pt x="6584" y="5493"/>
                  </a:cubicBezTo>
                  <a:close/>
                  <a:moveTo>
                    <a:pt x="7820" y="5506"/>
                  </a:moveTo>
                  <a:cubicBezTo>
                    <a:pt x="7800" y="5506"/>
                    <a:pt x="7778" y="5510"/>
                    <a:pt x="7753" y="5522"/>
                  </a:cubicBezTo>
                  <a:cubicBezTo>
                    <a:pt x="7709" y="5540"/>
                    <a:pt x="7673" y="5576"/>
                    <a:pt x="7655" y="5612"/>
                  </a:cubicBezTo>
                  <a:cubicBezTo>
                    <a:pt x="7637" y="5647"/>
                    <a:pt x="7637" y="5692"/>
                    <a:pt x="7655" y="5745"/>
                  </a:cubicBezTo>
                  <a:cubicBezTo>
                    <a:pt x="7673" y="5799"/>
                    <a:pt x="7709" y="5835"/>
                    <a:pt x="7744" y="5852"/>
                  </a:cubicBezTo>
                  <a:cubicBezTo>
                    <a:pt x="7764" y="5862"/>
                    <a:pt x="7789" y="5869"/>
                    <a:pt x="7815" y="5869"/>
                  </a:cubicBezTo>
                  <a:cubicBezTo>
                    <a:pt x="7836" y="5869"/>
                    <a:pt x="7858" y="5865"/>
                    <a:pt x="7878" y="5852"/>
                  </a:cubicBezTo>
                  <a:cubicBezTo>
                    <a:pt x="7932" y="5835"/>
                    <a:pt x="7967" y="5799"/>
                    <a:pt x="7985" y="5754"/>
                  </a:cubicBezTo>
                  <a:cubicBezTo>
                    <a:pt x="7994" y="5719"/>
                    <a:pt x="8030" y="5665"/>
                    <a:pt x="7976" y="5629"/>
                  </a:cubicBezTo>
                  <a:cubicBezTo>
                    <a:pt x="7985" y="5567"/>
                    <a:pt x="7932" y="5531"/>
                    <a:pt x="7887" y="5522"/>
                  </a:cubicBezTo>
                  <a:cubicBezTo>
                    <a:pt x="7868" y="5513"/>
                    <a:pt x="7845" y="5506"/>
                    <a:pt x="7820" y="5506"/>
                  </a:cubicBezTo>
                  <a:close/>
                  <a:moveTo>
                    <a:pt x="960" y="5677"/>
                  </a:moveTo>
                  <a:cubicBezTo>
                    <a:pt x="946" y="5677"/>
                    <a:pt x="933" y="5679"/>
                    <a:pt x="920" y="5683"/>
                  </a:cubicBezTo>
                  <a:cubicBezTo>
                    <a:pt x="866" y="5710"/>
                    <a:pt x="831" y="5781"/>
                    <a:pt x="857" y="5835"/>
                  </a:cubicBezTo>
                  <a:cubicBezTo>
                    <a:pt x="878" y="5876"/>
                    <a:pt x="919" y="5906"/>
                    <a:pt x="966" y="5906"/>
                  </a:cubicBezTo>
                  <a:cubicBezTo>
                    <a:pt x="980" y="5906"/>
                    <a:pt x="994" y="5903"/>
                    <a:pt x="1009" y="5897"/>
                  </a:cubicBezTo>
                  <a:cubicBezTo>
                    <a:pt x="1063" y="5879"/>
                    <a:pt x="1098" y="5808"/>
                    <a:pt x="1072" y="5745"/>
                  </a:cubicBezTo>
                  <a:cubicBezTo>
                    <a:pt x="1057" y="5703"/>
                    <a:pt x="1010" y="5677"/>
                    <a:pt x="960" y="5677"/>
                  </a:cubicBezTo>
                  <a:close/>
                  <a:moveTo>
                    <a:pt x="9041" y="5538"/>
                  </a:moveTo>
                  <a:cubicBezTo>
                    <a:pt x="9021" y="5538"/>
                    <a:pt x="9002" y="5542"/>
                    <a:pt x="8984" y="5549"/>
                  </a:cubicBezTo>
                  <a:cubicBezTo>
                    <a:pt x="8895" y="5576"/>
                    <a:pt x="8833" y="5710"/>
                    <a:pt x="8869" y="5799"/>
                  </a:cubicBezTo>
                  <a:cubicBezTo>
                    <a:pt x="8897" y="5863"/>
                    <a:pt x="8983" y="5916"/>
                    <a:pt x="9062" y="5916"/>
                  </a:cubicBezTo>
                  <a:cubicBezTo>
                    <a:pt x="9082" y="5916"/>
                    <a:pt x="9101" y="5913"/>
                    <a:pt x="9118" y="5906"/>
                  </a:cubicBezTo>
                  <a:cubicBezTo>
                    <a:pt x="9208" y="5879"/>
                    <a:pt x="9261" y="5737"/>
                    <a:pt x="9225" y="5656"/>
                  </a:cubicBezTo>
                  <a:cubicBezTo>
                    <a:pt x="9197" y="5586"/>
                    <a:pt x="9114" y="5538"/>
                    <a:pt x="9041" y="5538"/>
                  </a:cubicBezTo>
                  <a:close/>
                  <a:moveTo>
                    <a:pt x="2196" y="5695"/>
                  </a:moveTo>
                  <a:cubicBezTo>
                    <a:pt x="2182" y="5695"/>
                    <a:pt x="2167" y="5697"/>
                    <a:pt x="2151" y="5701"/>
                  </a:cubicBezTo>
                  <a:cubicBezTo>
                    <a:pt x="2080" y="5728"/>
                    <a:pt x="2044" y="5790"/>
                    <a:pt x="2080" y="5861"/>
                  </a:cubicBezTo>
                  <a:cubicBezTo>
                    <a:pt x="2105" y="5912"/>
                    <a:pt x="2130" y="5936"/>
                    <a:pt x="2171" y="5936"/>
                  </a:cubicBezTo>
                  <a:cubicBezTo>
                    <a:pt x="2188" y="5936"/>
                    <a:pt x="2208" y="5932"/>
                    <a:pt x="2231" y="5924"/>
                  </a:cubicBezTo>
                  <a:cubicBezTo>
                    <a:pt x="2303" y="5897"/>
                    <a:pt x="2329" y="5852"/>
                    <a:pt x="2294" y="5781"/>
                  </a:cubicBezTo>
                  <a:cubicBezTo>
                    <a:pt x="2273" y="5719"/>
                    <a:pt x="2242" y="5695"/>
                    <a:pt x="2196" y="5695"/>
                  </a:cubicBezTo>
                  <a:close/>
                  <a:moveTo>
                    <a:pt x="10282" y="5550"/>
                  </a:moveTo>
                  <a:cubicBezTo>
                    <a:pt x="10255" y="5550"/>
                    <a:pt x="10228" y="5556"/>
                    <a:pt x="10198" y="5567"/>
                  </a:cubicBezTo>
                  <a:cubicBezTo>
                    <a:pt x="10091" y="5612"/>
                    <a:pt x="10046" y="5710"/>
                    <a:pt x="10091" y="5817"/>
                  </a:cubicBezTo>
                  <a:cubicBezTo>
                    <a:pt x="10124" y="5904"/>
                    <a:pt x="10188" y="5946"/>
                    <a:pt x="10264" y="5946"/>
                  </a:cubicBezTo>
                  <a:cubicBezTo>
                    <a:pt x="10288" y="5946"/>
                    <a:pt x="10314" y="5942"/>
                    <a:pt x="10340" y="5933"/>
                  </a:cubicBezTo>
                  <a:cubicBezTo>
                    <a:pt x="10394" y="5906"/>
                    <a:pt x="10430" y="5879"/>
                    <a:pt x="10456" y="5826"/>
                  </a:cubicBezTo>
                  <a:cubicBezTo>
                    <a:pt x="10474" y="5772"/>
                    <a:pt x="10474" y="5728"/>
                    <a:pt x="10456" y="5683"/>
                  </a:cubicBezTo>
                  <a:cubicBezTo>
                    <a:pt x="10417" y="5597"/>
                    <a:pt x="10357" y="5550"/>
                    <a:pt x="10282" y="5550"/>
                  </a:cubicBezTo>
                  <a:close/>
                  <a:moveTo>
                    <a:pt x="3430" y="5692"/>
                  </a:moveTo>
                  <a:cubicBezTo>
                    <a:pt x="3414" y="5692"/>
                    <a:pt x="3398" y="5695"/>
                    <a:pt x="3382" y="5701"/>
                  </a:cubicBezTo>
                  <a:cubicBezTo>
                    <a:pt x="3302" y="5728"/>
                    <a:pt x="3275" y="5799"/>
                    <a:pt x="3293" y="5870"/>
                  </a:cubicBezTo>
                  <a:cubicBezTo>
                    <a:pt x="3314" y="5933"/>
                    <a:pt x="3367" y="5968"/>
                    <a:pt x="3423" y="5968"/>
                  </a:cubicBezTo>
                  <a:cubicBezTo>
                    <a:pt x="3439" y="5968"/>
                    <a:pt x="3455" y="5965"/>
                    <a:pt x="3471" y="5960"/>
                  </a:cubicBezTo>
                  <a:cubicBezTo>
                    <a:pt x="3552" y="5933"/>
                    <a:pt x="3587" y="5861"/>
                    <a:pt x="3552" y="5790"/>
                  </a:cubicBezTo>
                  <a:cubicBezTo>
                    <a:pt x="3538" y="5728"/>
                    <a:pt x="3486" y="5692"/>
                    <a:pt x="3430" y="5692"/>
                  </a:cubicBezTo>
                  <a:close/>
                  <a:moveTo>
                    <a:pt x="11522" y="5557"/>
                  </a:moveTo>
                  <a:cubicBezTo>
                    <a:pt x="11482" y="5557"/>
                    <a:pt x="11439" y="5562"/>
                    <a:pt x="11429" y="5567"/>
                  </a:cubicBezTo>
                  <a:cubicBezTo>
                    <a:pt x="11375" y="5594"/>
                    <a:pt x="11340" y="5638"/>
                    <a:pt x="11322" y="5683"/>
                  </a:cubicBezTo>
                  <a:cubicBezTo>
                    <a:pt x="11295" y="5737"/>
                    <a:pt x="11295" y="5790"/>
                    <a:pt x="11313" y="5852"/>
                  </a:cubicBezTo>
                  <a:cubicBezTo>
                    <a:pt x="11340" y="5897"/>
                    <a:pt x="11384" y="5933"/>
                    <a:pt x="11438" y="5960"/>
                  </a:cubicBezTo>
                  <a:cubicBezTo>
                    <a:pt x="11445" y="5967"/>
                    <a:pt x="11470" y="5970"/>
                    <a:pt x="11499" y="5970"/>
                  </a:cubicBezTo>
                  <a:cubicBezTo>
                    <a:pt x="11538" y="5970"/>
                    <a:pt x="11583" y="5965"/>
                    <a:pt x="11598" y="5960"/>
                  </a:cubicBezTo>
                  <a:cubicBezTo>
                    <a:pt x="11652" y="5933"/>
                    <a:pt x="11688" y="5888"/>
                    <a:pt x="11705" y="5844"/>
                  </a:cubicBezTo>
                  <a:cubicBezTo>
                    <a:pt x="11723" y="5799"/>
                    <a:pt x="11732" y="5737"/>
                    <a:pt x="11705" y="5683"/>
                  </a:cubicBezTo>
                  <a:cubicBezTo>
                    <a:pt x="11679" y="5629"/>
                    <a:pt x="11634" y="5603"/>
                    <a:pt x="11589" y="5567"/>
                  </a:cubicBezTo>
                  <a:cubicBezTo>
                    <a:pt x="11578" y="5559"/>
                    <a:pt x="11551" y="5557"/>
                    <a:pt x="11522" y="5557"/>
                  </a:cubicBezTo>
                  <a:close/>
                  <a:moveTo>
                    <a:pt x="12732" y="5572"/>
                  </a:moveTo>
                  <a:cubicBezTo>
                    <a:pt x="12708" y="5572"/>
                    <a:pt x="12684" y="5577"/>
                    <a:pt x="12660" y="5585"/>
                  </a:cubicBezTo>
                  <a:cubicBezTo>
                    <a:pt x="12598" y="5612"/>
                    <a:pt x="12562" y="5647"/>
                    <a:pt x="12535" y="5710"/>
                  </a:cubicBezTo>
                  <a:cubicBezTo>
                    <a:pt x="12517" y="5763"/>
                    <a:pt x="12499" y="5817"/>
                    <a:pt x="12535" y="5870"/>
                  </a:cubicBezTo>
                  <a:cubicBezTo>
                    <a:pt x="12553" y="5933"/>
                    <a:pt x="12589" y="5960"/>
                    <a:pt x="12651" y="5986"/>
                  </a:cubicBezTo>
                  <a:cubicBezTo>
                    <a:pt x="12680" y="5996"/>
                    <a:pt x="12707" y="6003"/>
                    <a:pt x="12735" y="6003"/>
                  </a:cubicBezTo>
                  <a:cubicBezTo>
                    <a:pt x="12759" y="6003"/>
                    <a:pt x="12783" y="5998"/>
                    <a:pt x="12812" y="5986"/>
                  </a:cubicBezTo>
                  <a:cubicBezTo>
                    <a:pt x="12865" y="5968"/>
                    <a:pt x="12910" y="5924"/>
                    <a:pt x="12928" y="5870"/>
                  </a:cubicBezTo>
                  <a:cubicBezTo>
                    <a:pt x="12954" y="5817"/>
                    <a:pt x="12954" y="5763"/>
                    <a:pt x="12928" y="5710"/>
                  </a:cubicBezTo>
                  <a:cubicBezTo>
                    <a:pt x="12910" y="5647"/>
                    <a:pt x="12874" y="5612"/>
                    <a:pt x="12821" y="5594"/>
                  </a:cubicBezTo>
                  <a:cubicBezTo>
                    <a:pt x="12791" y="5579"/>
                    <a:pt x="12762" y="5572"/>
                    <a:pt x="12732" y="5572"/>
                  </a:cubicBezTo>
                  <a:close/>
                  <a:moveTo>
                    <a:pt x="4595" y="5719"/>
                  </a:moveTo>
                  <a:cubicBezTo>
                    <a:pt x="4569" y="5754"/>
                    <a:pt x="4524" y="5772"/>
                    <a:pt x="4515" y="5808"/>
                  </a:cubicBezTo>
                  <a:cubicBezTo>
                    <a:pt x="4506" y="5844"/>
                    <a:pt x="4497" y="5888"/>
                    <a:pt x="4515" y="5933"/>
                  </a:cubicBezTo>
                  <a:cubicBezTo>
                    <a:pt x="4533" y="5968"/>
                    <a:pt x="4569" y="5995"/>
                    <a:pt x="4595" y="6013"/>
                  </a:cubicBezTo>
                  <a:cubicBezTo>
                    <a:pt x="4607" y="6021"/>
                    <a:pt x="4621" y="6023"/>
                    <a:pt x="4637" y="6023"/>
                  </a:cubicBezTo>
                  <a:cubicBezTo>
                    <a:pt x="4660" y="6023"/>
                    <a:pt x="4686" y="6018"/>
                    <a:pt x="4711" y="6013"/>
                  </a:cubicBezTo>
                  <a:cubicBezTo>
                    <a:pt x="4756" y="6013"/>
                    <a:pt x="4774" y="5960"/>
                    <a:pt x="4801" y="5933"/>
                  </a:cubicBezTo>
                  <a:cubicBezTo>
                    <a:pt x="4818" y="5906"/>
                    <a:pt x="4809" y="5852"/>
                    <a:pt x="4801" y="5817"/>
                  </a:cubicBezTo>
                  <a:cubicBezTo>
                    <a:pt x="4783" y="5781"/>
                    <a:pt x="4756" y="5745"/>
                    <a:pt x="4720" y="5737"/>
                  </a:cubicBezTo>
                  <a:cubicBezTo>
                    <a:pt x="4685" y="5719"/>
                    <a:pt x="4640" y="5728"/>
                    <a:pt x="4595" y="5719"/>
                  </a:cubicBezTo>
                  <a:close/>
                  <a:moveTo>
                    <a:pt x="13909" y="5603"/>
                  </a:moveTo>
                  <a:cubicBezTo>
                    <a:pt x="13864" y="5621"/>
                    <a:pt x="13811" y="5629"/>
                    <a:pt x="13793" y="5656"/>
                  </a:cubicBezTo>
                  <a:cubicBezTo>
                    <a:pt x="13730" y="5737"/>
                    <a:pt x="13713" y="5817"/>
                    <a:pt x="13748" y="5888"/>
                  </a:cubicBezTo>
                  <a:cubicBezTo>
                    <a:pt x="13766" y="5915"/>
                    <a:pt x="13784" y="5951"/>
                    <a:pt x="13802" y="5977"/>
                  </a:cubicBezTo>
                  <a:cubicBezTo>
                    <a:pt x="13820" y="5995"/>
                    <a:pt x="13927" y="6040"/>
                    <a:pt x="13954" y="6040"/>
                  </a:cubicBezTo>
                  <a:cubicBezTo>
                    <a:pt x="13962" y="6040"/>
                    <a:pt x="13971" y="6031"/>
                    <a:pt x="13971" y="6022"/>
                  </a:cubicBezTo>
                  <a:cubicBezTo>
                    <a:pt x="13980" y="6004"/>
                    <a:pt x="13980" y="5986"/>
                    <a:pt x="13980" y="5977"/>
                  </a:cubicBezTo>
                  <a:cubicBezTo>
                    <a:pt x="13954" y="5915"/>
                    <a:pt x="13962" y="5852"/>
                    <a:pt x="13945" y="5799"/>
                  </a:cubicBezTo>
                  <a:cubicBezTo>
                    <a:pt x="13936" y="5737"/>
                    <a:pt x="13918" y="5683"/>
                    <a:pt x="13918" y="5621"/>
                  </a:cubicBezTo>
                  <a:cubicBezTo>
                    <a:pt x="13918" y="5612"/>
                    <a:pt x="13909" y="5603"/>
                    <a:pt x="13909" y="5603"/>
                  </a:cubicBezTo>
                  <a:close/>
                  <a:moveTo>
                    <a:pt x="5892" y="5736"/>
                  </a:moveTo>
                  <a:cubicBezTo>
                    <a:pt x="5869" y="5736"/>
                    <a:pt x="5845" y="5743"/>
                    <a:pt x="5818" y="5754"/>
                  </a:cubicBezTo>
                  <a:cubicBezTo>
                    <a:pt x="5782" y="5763"/>
                    <a:pt x="5755" y="5790"/>
                    <a:pt x="5728" y="5826"/>
                  </a:cubicBezTo>
                  <a:cubicBezTo>
                    <a:pt x="5710" y="5870"/>
                    <a:pt x="5710" y="5915"/>
                    <a:pt x="5737" y="5960"/>
                  </a:cubicBezTo>
                  <a:cubicBezTo>
                    <a:pt x="5737" y="6004"/>
                    <a:pt x="5773" y="6022"/>
                    <a:pt x="5818" y="6040"/>
                  </a:cubicBezTo>
                  <a:cubicBezTo>
                    <a:pt x="5838" y="6052"/>
                    <a:pt x="5856" y="6057"/>
                    <a:pt x="5874" y="6057"/>
                  </a:cubicBezTo>
                  <a:cubicBezTo>
                    <a:pt x="5896" y="6057"/>
                    <a:pt x="5918" y="6050"/>
                    <a:pt x="5942" y="6040"/>
                  </a:cubicBezTo>
                  <a:cubicBezTo>
                    <a:pt x="5987" y="6022"/>
                    <a:pt x="6005" y="5995"/>
                    <a:pt x="6023" y="5960"/>
                  </a:cubicBezTo>
                  <a:cubicBezTo>
                    <a:pt x="6041" y="5915"/>
                    <a:pt x="6041" y="5879"/>
                    <a:pt x="6023" y="5835"/>
                  </a:cubicBezTo>
                  <a:cubicBezTo>
                    <a:pt x="6005" y="5799"/>
                    <a:pt x="5987" y="5763"/>
                    <a:pt x="5933" y="5745"/>
                  </a:cubicBezTo>
                  <a:cubicBezTo>
                    <a:pt x="5920" y="5739"/>
                    <a:pt x="5906" y="5736"/>
                    <a:pt x="5892" y="5736"/>
                  </a:cubicBezTo>
                  <a:close/>
                  <a:moveTo>
                    <a:pt x="7095" y="5743"/>
                  </a:moveTo>
                  <a:cubicBezTo>
                    <a:pt x="7076" y="5743"/>
                    <a:pt x="7057" y="5747"/>
                    <a:pt x="7040" y="5754"/>
                  </a:cubicBezTo>
                  <a:cubicBezTo>
                    <a:pt x="6950" y="5790"/>
                    <a:pt x="6906" y="5888"/>
                    <a:pt x="6933" y="5977"/>
                  </a:cubicBezTo>
                  <a:cubicBezTo>
                    <a:pt x="6961" y="6049"/>
                    <a:pt x="7036" y="6092"/>
                    <a:pt x="7111" y="6092"/>
                  </a:cubicBezTo>
                  <a:cubicBezTo>
                    <a:pt x="7129" y="6092"/>
                    <a:pt x="7147" y="6090"/>
                    <a:pt x="7165" y="6084"/>
                  </a:cubicBezTo>
                  <a:cubicBezTo>
                    <a:pt x="7254" y="6049"/>
                    <a:pt x="7298" y="5942"/>
                    <a:pt x="7263" y="5852"/>
                  </a:cubicBezTo>
                  <a:cubicBezTo>
                    <a:pt x="7235" y="5790"/>
                    <a:pt x="7163" y="5743"/>
                    <a:pt x="7095" y="5743"/>
                  </a:cubicBezTo>
                  <a:close/>
                  <a:moveTo>
                    <a:pt x="8344" y="5760"/>
                  </a:moveTo>
                  <a:cubicBezTo>
                    <a:pt x="8316" y="5760"/>
                    <a:pt x="8286" y="5767"/>
                    <a:pt x="8253" y="5781"/>
                  </a:cubicBezTo>
                  <a:cubicBezTo>
                    <a:pt x="8146" y="5826"/>
                    <a:pt x="8119" y="5897"/>
                    <a:pt x="8164" y="6013"/>
                  </a:cubicBezTo>
                  <a:cubicBezTo>
                    <a:pt x="8195" y="6087"/>
                    <a:pt x="8238" y="6123"/>
                    <a:pt x="8298" y="6123"/>
                  </a:cubicBezTo>
                  <a:cubicBezTo>
                    <a:pt x="8324" y="6123"/>
                    <a:pt x="8354" y="6116"/>
                    <a:pt x="8387" y="6102"/>
                  </a:cubicBezTo>
                  <a:cubicBezTo>
                    <a:pt x="8494" y="6058"/>
                    <a:pt x="8530" y="5986"/>
                    <a:pt x="8485" y="5870"/>
                  </a:cubicBezTo>
                  <a:cubicBezTo>
                    <a:pt x="8454" y="5796"/>
                    <a:pt x="8406" y="5760"/>
                    <a:pt x="8344" y="5760"/>
                  </a:cubicBezTo>
                  <a:close/>
                  <a:moveTo>
                    <a:pt x="259" y="5924"/>
                  </a:moveTo>
                  <a:cubicBezTo>
                    <a:pt x="242" y="5924"/>
                    <a:pt x="222" y="5929"/>
                    <a:pt x="197" y="5942"/>
                  </a:cubicBezTo>
                  <a:cubicBezTo>
                    <a:pt x="135" y="5968"/>
                    <a:pt x="126" y="5995"/>
                    <a:pt x="162" y="6067"/>
                  </a:cubicBezTo>
                  <a:cubicBezTo>
                    <a:pt x="173" y="6107"/>
                    <a:pt x="193" y="6125"/>
                    <a:pt x="225" y="6125"/>
                  </a:cubicBezTo>
                  <a:cubicBezTo>
                    <a:pt x="241" y="6125"/>
                    <a:pt x="262" y="6120"/>
                    <a:pt x="286" y="6111"/>
                  </a:cubicBezTo>
                  <a:cubicBezTo>
                    <a:pt x="349" y="6084"/>
                    <a:pt x="358" y="6049"/>
                    <a:pt x="331" y="5986"/>
                  </a:cubicBezTo>
                  <a:cubicBezTo>
                    <a:pt x="313" y="5945"/>
                    <a:pt x="292" y="5924"/>
                    <a:pt x="259" y="5924"/>
                  </a:cubicBezTo>
                  <a:close/>
                  <a:moveTo>
                    <a:pt x="9528" y="5771"/>
                  </a:moveTo>
                  <a:cubicBezTo>
                    <a:pt x="9509" y="5771"/>
                    <a:pt x="9491" y="5774"/>
                    <a:pt x="9475" y="5781"/>
                  </a:cubicBezTo>
                  <a:cubicBezTo>
                    <a:pt x="9386" y="5817"/>
                    <a:pt x="9323" y="5951"/>
                    <a:pt x="9368" y="6040"/>
                  </a:cubicBezTo>
                  <a:cubicBezTo>
                    <a:pt x="9390" y="6106"/>
                    <a:pt x="9485" y="6154"/>
                    <a:pt x="9562" y="6154"/>
                  </a:cubicBezTo>
                  <a:cubicBezTo>
                    <a:pt x="9579" y="6154"/>
                    <a:pt x="9595" y="6152"/>
                    <a:pt x="9609" y="6147"/>
                  </a:cubicBezTo>
                  <a:cubicBezTo>
                    <a:pt x="9707" y="6111"/>
                    <a:pt x="9761" y="5977"/>
                    <a:pt x="9725" y="5888"/>
                  </a:cubicBezTo>
                  <a:cubicBezTo>
                    <a:pt x="9696" y="5824"/>
                    <a:pt x="9605" y="5771"/>
                    <a:pt x="9528" y="5771"/>
                  </a:cubicBezTo>
                  <a:close/>
                  <a:moveTo>
                    <a:pt x="1464" y="5933"/>
                  </a:moveTo>
                  <a:cubicBezTo>
                    <a:pt x="1449" y="5933"/>
                    <a:pt x="1434" y="5935"/>
                    <a:pt x="1419" y="5942"/>
                  </a:cubicBezTo>
                  <a:cubicBezTo>
                    <a:pt x="1366" y="5960"/>
                    <a:pt x="1339" y="6031"/>
                    <a:pt x="1357" y="6093"/>
                  </a:cubicBezTo>
                  <a:cubicBezTo>
                    <a:pt x="1378" y="6136"/>
                    <a:pt x="1427" y="6161"/>
                    <a:pt x="1473" y="6161"/>
                  </a:cubicBezTo>
                  <a:cubicBezTo>
                    <a:pt x="1486" y="6161"/>
                    <a:pt x="1497" y="6160"/>
                    <a:pt x="1509" y="6156"/>
                  </a:cubicBezTo>
                  <a:cubicBezTo>
                    <a:pt x="1562" y="6129"/>
                    <a:pt x="1598" y="6058"/>
                    <a:pt x="1571" y="6004"/>
                  </a:cubicBezTo>
                  <a:cubicBezTo>
                    <a:pt x="1557" y="5963"/>
                    <a:pt x="1512" y="5933"/>
                    <a:pt x="1464" y="5933"/>
                  </a:cubicBezTo>
                  <a:close/>
                  <a:moveTo>
                    <a:pt x="10776" y="5791"/>
                  </a:moveTo>
                  <a:cubicBezTo>
                    <a:pt x="10751" y="5791"/>
                    <a:pt x="10725" y="5796"/>
                    <a:pt x="10697" y="5808"/>
                  </a:cubicBezTo>
                  <a:cubicBezTo>
                    <a:pt x="10581" y="5852"/>
                    <a:pt x="10546" y="5942"/>
                    <a:pt x="10581" y="6049"/>
                  </a:cubicBezTo>
                  <a:cubicBezTo>
                    <a:pt x="10599" y="6102"/>
                    <a:pt x="10626" y="6147"/>
                    <a:pt x="10688" y="6174"/>
                  </a:cubicBezTo>
                  <a:cubicBezTo>
                    <a:pt x="10711" y="6183"/>
                    <a:pt x="10733" y="6189"/>
                    <a:pt x="10756" y="6189"/>
                  </a:cubicBezTo>
                  <a:cubicBezTo>
                    <a:pt x="10780" y="6189"/>
                    <a:pt x="10804" y="6183"/>
                    <a:pt x="10831" y="6165"/>
                  </a:cubicBezTo>
                  <a:cubicBezTo>
                    <a:pt x="10885" y="6156"/>
                    <a:pt x="10929" y="6120"/>
                    <a:pt x="10947" y="6067"/>
                  </a:cubicBezTo>
                  <a:cubicBezTo>
                    <a:pt x="10965" y="6013"/>
                    <a:pt x="10965" y="5968"/>
                    <a:pt x="10947" y="5924"/>
                  </a:cubicBezTo>
                  <a:cubicBezTo>
                    <a:pt x="10907" y="5838"/>
                    <a:pt x="10848" y="5791"/>
                    <a:pt x="10776" y="5791"/>
                  </a:cubicBezTo>
                  <a:close/>
                  <a:moveTo>
                    <a:pt x="2671" y="5938"/>
                  </a:moveTo>
                  <a:cubicBezTo>
                    <a:pt x="2661" y="5938"/>
                    <a:pt x="2651" y="5939"/>
                    <a:pt x="2642" y="5942"/>
                  </a:cubicBezTo>
                  <a:cubicBezTo>
                    <a:pt x="2579" y="5968"/>
                    <a:pt x="2535" y="6058"/>
                    <a:pt x="2561" y="6120"/>
                  </a:cubicBezTo>
                  <a:cubicBezTo>
                    <a:pt x="2583" y="6172"/>
                    <a:pt x="2648" y="6205"/>
                    <a:pt x="2705" y="6205"/>
                  </a:cubicBezTo>
                  <a:cubicBezTo>
                    <a:pt x="2717" y="6205"/>
                    <a:pt x="2729" y="6204"/>
                    <a:pt x="2740" y="6200"/>
                  </a:cubicBezTo>
                  <a:cubicBezTo>
                    <a:pt x="2793" y="6174"/>
                    <a:pt x="2838" y="6084"/>
                    <a:pt x="2820" y="6031"/>
                  </a:cubicBezTo>
                  <a:cubicBezTo>
                    <a:pt x="2797" y="5978"/>
                    <a:pt x="2730" y="5938"/>
                    <a:pt x="2671" y="5938"/>
                  </a:cubicBezTo>
                  <a:close/>
                  <a:moveTo>
                    <a:pt x="3924" y="5953"/>
                  </a:moveTo>
                  <a:cubicBezTo>
                    <a:pt x="3904" y="5953"/>
                    <a:pt x="3881" y="5958"/>
                    <a:pt x="3855" y="5968"/>
                  </a:cubicBezTo>
                  <a:cubicBezTo>
                    <a:pt x="3775" y="6004"/>
                    <a:pt x="3748" y="6058"/>
                    <a:pt x="3784" y="6147"/>
                  </a:cubicBezTo>
                  <a:cubicBezTo>
                    <a:pt x="3809" y="6204"/>
                    <a:pt x="3847" y="6234"/>
                    <a:pt x="3896" y="6234"/>
                  </a:cubicBezTo>
                  <a:cubicBezTo>
                    <a:pt x="3917" y="6234"/>
                    <a:pt x="3939" y="6229"/>
                    <a:pt x="3962" y="6218"/>
                  </a:cubicBezTo>
                  <a:cubicBezTo>
                    <a:pt x="4042" y="6183"/>
                    <a:pt x="4069" y="6129"/>
                    <a:pt x="4033" y="6040"/>
                  </a:cubicBezTo>
                  <a:cubicBezTo>
                    <a:pt x="4008" y="5983"/>
                    <a:pt x="3974" y="5953"/>
                    <a:pt x="3924" y="5953"/>
                  </a:cubicBezTo>
                  <a:close/>
                  <a:moveTo>
                    <a:pt x="12011" y="5820"/>
                  </a:moveTo>
                  <a:cubicBezTo>
                    <a:pt x="11979" y="5820"/>
                    <a:pt x="11946" y="5826"/>
                    <a:pt x="11911" y="5826"/>
                  </a:cubicBezTo>
                  <a:cubicBezTo>
                    <a:pt x="11875" y="5861"/>
                    <a:pt x="11821" y="5888"/>
                    <a:pt x="11804" y="5942"/>
                  </a:cubicBezTo>
                  <a:cubicBezTo>
                    <a:pt x="11777" y="5995"/>
                    <a:pt x="11786" y="6049"/>
                    <a:pt x="11795" y="6102"/>
                  </a:cubicBezTo>
                  <a:cubicBezTo>
                    <a:pt x="11812" y="6156"/>
                    <a:pt x="11857" y="6191"/>
                    <a:pt x="11902" y="6218"/>
                  </a:cubicBezTo>
                  <a:cubicBezTo>
                    <a:pt x="11928" y="6232"/>
                    <a:pt x="11957" y="6236"/>
                    <a:pt x="11986" y="6236"/>
                  </a:cubicBezTo>
                  <a:cubicBezTo>
                    <a:pt x="12015" y="6236"/>
                    <a:pt x="12044" y="6232"/>
                    <a:pt x="12071" y="6227"/>
                  </a:cubicBezTo>
                  <a:cubicBezTo>
                    <a:pt x="12098" y="6218"/>
                    <a:pt x="12178" y="6138"/>
                    <a:pt x="12187" y="6111"/>
                  </a:cubicBezTo>
                  <a:cubicBezTo>
                    <a:pt x="12214" y="6058"/>
                    <a:pt x="12205" y="6004"/>
                    <a:pt x="12187" y="5951"/>
                  </a:cubicBezTo>
                  <a:cubicBezTo>
                    <a:pt x="12178" y="5906"/>
                    <a:pt x="12134" y="5861"/>
                    <a:pt x="12080" y="5835"/>
                  </a:cubicBezTo>
                  <a:cubicBezTo>
                    <a:pt x="12057" y="5823"/>
                    <a:pt x="12034" y="5820"/>
                    <a:pt x="12011" y="5820"/>
                  </a:cubicBezTo>
                  <a:close/>
                  <a:moveTo>
                    <a:pt x="13214" y="5836"/>
                  </a:moveTo>
                  <a:cubicBezTo>
                    <a:pt x="13190" y="5836"/>
                    <a:pt x="13166" y="5840"/>
                    <a:pt x="13142" y="5852"/>
                  </a:cubicBezTo>
                  <a:cubicBezTo>
                    <a:pt x="13026" y="5897"/>
                    <a:pt x="12972" y="6013"/>
                    <a:pt x="13017" y="6120"/>
                  </a:cubicBezTo>
                  <a:cubicBezTo>
                    <a:pt x="13035" y="6183"/>
                    <a:pt x="13070" y="6218"/>
                    <a:pt x="13133" y="6245"/>
                  </a:cubicBezTo>
                  <a:cubicBezTo>
                    <a:pt x="13166" y="6256"/>
                    <a:pt x="13199" y="6264"/>
                    <a:pt x="13232" y="6264"/>
                  </a:cubicBezTo>
                  <a:cubicBezTo>
                    <a:pt x="13252" y="6264"/>
                    <a:pt x="13273" y="6261"/>
                    <a:pt x="13293" y="6254"/>
                  </a:cubicBezTo>
                  <a:cubicBezTo>
                    <a:pt x="13409" y="6200"/>
                    <a:pt x="13463" y="6084"/>
                    <a:pt x="13409" y="5968"/>
                  </a:cubicBezTo>
                  <a:cubicBezTo>
                    <a:pt x="13400" y="5915"/>
                    <a:pt x="13356" y="5879"/>
                    <a:pt x="13302" y="5852"/>
                  </a:cubicBezTo>
                  <a:cubicBezTo>
                    <a:pt x="13273" y="5843"/>
                    <a:pt x="13244" y="5836"/>
                    <a:pt x="13214" y="5836"/>
                  </a:cubicBezTo>
                  <a:close/>
                  <a:moveTo>
                    <a:pt x="5137" y="5958"/>
                  </a:moveTo>
                  <a:cubicBezTo>
                    <a:pt x="5117" y="5958"/>
                    <a:pt x="5097" y="5962"/>
                    <a:pt x="5077" y="5968"/>
                  </a:cubicBezTo>
                  <a:cubicBezTo>
                    <a:pt x="4988" y="6004"/>
                    <a:pt x="4952" y="6093"/>
                    <a:pt x="4988" y="6174"/>
                  </a:cubicBezTo>
                  <a:cubicBezTo>
                    <a:pt x="5013" y="6237"/>
                    <a:pt x="5061" y="6273"/>
                    <a:pt x="5118" y="6273"/>
                  </a:cubicBezTo>
                  <a:cubicBezTo>
                    <a:pt x="5142" y="6273"/>
                    <a:pt x="5167" y="6267"/>
                    <a:pt x="5193" y="6254"/>
                  </a:cubicBezTo>
                  <a:cubicBezTo>
                    <a:pt x="5282" y="6218"/>
                    <a:pt x="5309" y="6138"/>
                    <a:pt x="5273" y="6049"/>
                  </a:cubicBezTo>
                  <a:cubicBezTo>
                    <a:pt x="5247" y="5989"/>
                    <a:pt x="5195" y="5958"/>
                    <a:pt x="5137" y="5958"/>
                  </a:cubicBezTo>
                  <a:close/>
                  <a:moveTo>
                    <a:pt x="6353" y="5971"/>
                  </a:moveTo>
                  <a:cubicBezTo>
                    <a:pt x="6330" y="5971"/>
                    <a:pt x="6308" y="5973"/>
                    <a:pt x="6290" y="5977"/>
                  </a:cubicBezTo>
                  <a:cubicBezTo>
                    <a:pt x="6255" y="5995"/>
                    <a:pt x="6219" y="6040"/>
                    <a:pt x="6201" y="6076"/>
                  </a:cubicBezTo>
                  <a:cubicBezTo>
                    <a:pt x="6183" y="6111"/>
                    <a:pt x="6183" y="6165"/>
                    <a:pt x="6201" y="6209"/>
                  </a:cubicBezTo>
                  <a:cubicBezTo>
                    <a:pt x="6210" y="6245"/>
                    <a:pt x="6255" y="6281"/>
                    <a:pt x="6290" y="6299"/>
                  </a:cubicBezTo>
                  <a:cubicBezTo>
                    <a:pt x="6305" y="6302"/>
                    <a:pt x="6320" y="6302"/>
                    <a:pt x="6335" y="6302"/>
                  </a:cubicBezTo>
                  <a:cubicBezTo>
                    <a:pt x="6365" y="6302"/>
                    <a:pt x="6394" y="6299"/>
                    <a:pt x="6424" y="6299"/>
                  </a:cubicBezTo>
                  <a:cubicBezTo>
                    <a:pt x="6451" y="6263"/>
                    <a:pt x="6496" y="6236"/>
                    <a:pt x="6513" y="6200"/>
                  </a:cubicBezTo>
                  <a:cubicBezTo>
                    <a:pt x="6522" y="6156"/>
                    <a:pt x="6522" y="6102"/>
                    <a:pt x="6504" y="6067"/>
                  </a:cubicBezTo>
                  <a:cubicBezTo>
                    <a:pt x="6496" y="6031"/>
                    <a:pt x="6451" y="5995"/>
                    <a:pt x="6415" y="5977"/>
                  </a:cubicBezTo>
                  <a:cubicBezTo>
                    <a:pt x="6397" y="5973"/>
                    <a:pt x="6375" y="5971"/>
                    <a:pt x="6353" y="5971"/>
                  </a:cubicBezTo>
                  <a:close/>
                  <a:moveTo>
                    <a:pt x="7574" y="6005"/>
                  </a:moveTo>
                  <a:cubicBezTo>
                    <a:pt x="7556" y="6005"/>
                    <a:pt x="7539" y="6008"/>
                    <a:pt x="7521" y="6013"/>
                  </a:cubicBezTo>
                  <a:cubicBezTo>
                    <a:pt x="7432" y="6049"/>
                    <a:pt x="7388" y="6156"/>
                    <a:pt x="7423" y="6245"/>
                  </a:cubicBezTo>
                  <a:cubicBezTo>
                    <a:pt x="7451" y="6313"/>
                    <a:pt x="7515" y="6355"/>
                    <a:pt x="7583" y="6355"/>
                  </a:cubicBezTo>
                  <a:cubicBezTo>
                    <a:pt x="7604" y="6355"/>
                    <a:pt x="7625" y="6352"/>
                    <a:pt x="7646" y="6343"/>
                  </a:cubicBezTo>
                  <a:cubicBezTo>
                    <a:pt x="7736" y="6307"/>
                    <a:pt x="7780" y="6200"/>
                    <a:pt x="7744" y="6120"/>
                  </a:cubicBezTo>
                  <a:cubicBezTo>
                    <a:pt x="7716" y="6048"/>
                    <a:pt x="7646" y="6005"/>
                    <a:pt x="7574" y="6005"/>
                  </a:cubicBezTo>
                  <a:close/>
                  <a:moveTo>
                    <a:pt x="735" y="6166"/>
                  </a:moveTo>
                  <a:cubicBezTo>
                    <a:pt x="721" y="6166"/>
                    <a:pt x="705" y="6169"/>
                    <a:pt x="688" y="6174"/>
                  </a:cubicBezTo>
                  <a:cubicBezTo>
                    <a:pt x="617" y="6209"/>
                    <a:pt x="608" y="6236"/>
                    <a:pt x="634" y="6307"/>
                  </a:cubicBezTo>
                  <a:cubicBezTo>
                    <a:pt x="653" y="6351"/>
                    <a:pt x="676" y="6373"/>
                    <a:pt x="710" y="6373"/>
                  </a:cubicBezTo>
                  <a:cubicBezTo>
                    <a:pt x="724" y="6373"/>
                    <a:pt x="741" y="6369"/>
                    <a:pt x="759" y="6361"/>
                  </a:cubicBezTo>
                  <a:cubicBezTo>
                    <a:pt x="822" y="6334"/>
                    <a:pt x="840" y="6299"/>
                    <a:pt x="813" y="6236"/>
                  </a:cubicBezTo>
                  <a:cubicBezTo>
                    <a:pt x="794" y="6185"/>
                    <a:pt x="770" y="6166"/>
                    <a:pt x="735" y="6166"/>
                  </a:cubicBezTo>
                  <a:close/>
                  <a:moveTo>
                    <a:pt x="8824" y="6021"/>
                  </a:moveTo>
                  <a:cubicBezTo>
                    <a:pt x="8804" y="6021"/>
                    <a:pt x="8782" y="6024"/>
                    <a:pt x="8760" y="6024"/>
                  </a:cubicBezTo>
                  <a:cubicBezTo>
                    <a:pt x="8752" y="6024"/>
                    <a:pt x="8743" y="6023"/>
                    <a:pt x="8735" y="6022"/>
                  </a:cubicBezTo>
                  <a:cubicBezTo>
                    <a:pt x="8708" y="6058"/>
                    <a:pt x="8663" y="6076"/>
                    <a:pt x="8637" y="6120"/>
                  </a:cubicBezTo>
                  <a:cubicBezTo>
                    <a:pt x="8610" y="6174"/>
                    <a:pt x="8637" y="6227"/>
                    <a:pt x="8628" y="6281"/>
                  </a:cubicBezTo>
                  <a:cubicBezTo>
                    <a:pt x="8654" y="6307"/>
                    <a:pt x="8690" y="6343"/>
                    <a:pt x="8717" y="6370"/>
                  </a:cubicBezTo>
                  <a:cubicBezTo>
                    <a:pt x="8737" y="6383"/>
                    <a:pt x="8756" y="6387"/>
                    <a:pt x="8776" y="6387"/>
                  </a:cubicBezTo>
                  <a:cubicBezTo>
                    <a:pt x="8797" y="6387"/>
                    <a:pt x="8817" y="6382"/>
                    <a:pt x="8837" y="6382"/>
                  </a:cubicBezTo>
                  <a:cubicBezTo>
                    <a:pt x="8848" y="6382"/>
                    <a:pt x="8858" y="6384"/>
                    <a:pt x="8869" y="6388"/>
                  </a:cubicBezTo>
                  <a:cubicBezTo>
                    <a:pt x="8904" y="6352"/>
                    <a:pt x="8949" y="6325"/>
                    <a:pt x="8976" y="6281"/>
                  </a:cubicBezTo>
                  <a:cubicBezTo>
                    <a:pt x="9002" y="6236"/>
                    <a:pt x="8993" y="6174"/>
                    <a:pt x="8984" y="6129"/>
                  </a:cubicBezTo>
                  <a:cubicBezTo>
                    <a:pt x="8967" y="6093"/>
                    <a:pt x="8922" y="6067"/>
                    <a:pt x="8886" y="6040"/>
                  </a:cubicBezTo>
                  <a:cubicBezTo>
                    <a:pt x="8867" y="6024"/>
                    <a:pt x="8846" y="6021"/>
                    <a:pt x="8824" y="6021"/>
                  </a:cubicBezTo>
                  <a:close/>
                  <a:moveTo>
                    <a:pt x="1946" y="6172"/>
                  </a:moveTo>
                  <a:cubicBezTo>
                    <a:pt x="1929" y="6172"/>
                    <a:pt x="1911" y="6176"/>
                    <a:pt x="1892" y="6183"/>
                  </a:cubicBezTo>
                  <a:cubicBezTo>
                    <a:pt x="1830" y="6209"/>
                    <a:pt x="1812" y="6272"/>
                    <a:pt x="1839" y="6343"/>
                  </a:cubicBezTo>
                  <a:cubicBezTo>
                    <a:pt x="1857" y="6387"/>
                    <a:pt x="1894" y="6409"/>
                    <a:pt x="1935" y="6409"/>
                  </a:cubicBezTo>
                  <a:cubicBezTo>
                    <a:pt x="1953" y="6409"/>
                    <a:pt x="1972" y="6405"/>
                    <a:pt x="1990" y="6397"/>
                  </a:cubicBezTo>
                  <a:cubicBezTo>
                    <a:pt x="2053" y="6370"/>
                    <a:pt x="2080" y="6307"/>
                    <a:pt x="2053" y="6245"/>
                  </a:cubicBezTo>
                  <a:cubicBezTo>
                    <a:pt x="2033" y="6199"/>
                    <a:pt x="1994" y="6172"/>
                    <a:pt x="1946" y="6172"/>
                  </a:cubicBezTo>
                  <a:close/>
                  <a:moveTo>
                    <a:pt x="10026" y="6033"/>
                  </a:moveTo>
                  <a:cubicBezTo>
                    <a:pt x="10001" y="6033"/>
                    <a:pt x="9974" y="6038"/>
                    <a:pt x="9948" y="6049"/>
                  </a:cubicBezTo>
                  <a:cubicBezTo>
                    <a:pt x="9850" y="6093"/>
                    <a:pt x="9805" y="6200"/>
                    <a:pt x="9850" y="6307"/>
                  </a:cubicBezTo>
                  <a:cubicBezTo>
                    <a:pt x="9890" y="6381"/>
                    <a:pt x="9959" y="6419"/>
                    <a:pt x="10033" y="6419"/>
                  </a:cubicBezTo>
                  <a:cubicBezTo>
                    <a:pt x="10058" y="6419"/>
                    <a:pt x="10084" y="6415"/>
                    <a:pt x="10109" y="6406"/>
                  </a:cubicBezTo>
                  <a:cubicBezTo>
                    <a:pt x="10198" y="6361"/>
                    <a:pt x="10242" y="6245"/>
                    <a:pt x="10207" y="6147"/>
                  </a:cubicBezTo>
                  <a:cubicBezTo>
                    <a:pt x="10173" y="6080"/>
                    <a:pt x="10104" y="6033"/>
                    <a:pt x="10026" y="6033"/>
                  </a:cubicBezTo>
                  <a:close/>
                  <a:moveTo>
                    <a:pt x="11259" y="6050"/>
                  </a:moveTo>
                  <a:cubicBezTo>
                    <a:pt x="11233" y="6050"/>
                    <a:pt x="11207" y="6055"/>
                    <a:pt x="11179" y="6067"/>
                  </a:cubicBezTo>
                  <a:cubicBezTo>
                    <a:pt x="11063" y="6111"/>
                    <a:pt x="11027" y="6209"/>
                    <a:pt x="11072" y="6325"/>
                  </a:cubicBezTo>
                  <a:cubicBezTo>
                    <a:pt x="11104" y="6402"/>
                    <a:pt x="11158" y="6446"/>
                    <a:pt x="11229" y="6446"/>
                  </a:cubicBezTo>
                  <a:cubicBezTo>
                    <a:pt x="11257" y="6446"/>
                    <a:pt x="11288" y="6439"/>
                    <a:pt x="11322" y="6423"/>
                  </a:cubicBezTo>
                  <a:cubicBezTo>
                    <a:pt x="11429" y="6379"/>
                    <a:pt x="11473" y="6290"/>
                    <a:pt x="11429" y="6183"/>
                  </a:cubicBezTo>
                  <a:cubicBezTo>
                    <a:pt x="11396" y="6096"/>
                    <a:pt x="11333" y="6050"/>
                    <a:pt x="11259" y="6050"/>
                  </a:cubicBezTo>
                  <a:close/>
                  <a:moveTo>
                    <a:pt x="3162" y="6199"/>
                  </a:moveTo>
                  <a:cubicBezTo>
                    <a:pt x="3145" y="6199"/>
                    <a:pt x="3128" y="6202"/>
                    <a:pt x="3114" y="6209"/>
                  </a:cubicBezTo>
                  <a:cubicBezTo>
                    <a:pt x="3061" y="6236"/>
                    <a:pt x="3016" y="6325"/>
                    <a:pt x="3052" y="6388"/>
                  </a:cubicBezTo>
                  <a:cubicBezTo>
                    <a:pt x="3073" y="6436"/>
                    <a:pt x="3130" y="6468"/>
                    <a:pt x="3184" y="6468"/>
                  </a:cubicBezTo>
                  <a:cubicBezTo>
                    <a:pt x="3200" y="6468"/>
                    <a:pt x="3216" y="6465"/>
                    <a:pt x="3230" y="6459"/>
                  </a:cubicBezTo>
                  <a:cubicBezTo>
                    <a:pt x="3284" y="6423"/>
                    <a:pt x="3320" y="6334"/>
                    <a:pt x="3293" y="6281"/>
                  </a:cubicBezTo>
                  <a:cubicBezTo>
                    <a:pt x="3273" y="6228"/>
                    <a:pt x="3213" y="6199"/>
                    <a:pt x="3162" y="6199"/>
                  </a:cubicBezTo>
                  <a:close/>
                  <a:moveTo>
                    <a:pt x="12466" y="6061"/>
                  </a:moveTo>
                  <a:cubicBezTo>
                    <a:pt x="12441" y="6061"/>
                    <a:pt x="12416" y="6066"/>
                    <a:pt x="12392" y="6076"/>
                  </a:cubicBezTo>
                  <a:cubicBezTo>
                    <a:pt x="12285" y="6120"/>
                    <a:pt x="12232" y="6227"/>
                    <a:pt x="12267" y="6343"/>
                  </a:cubicBezTo>
                  <a:cubicBezTo>
                    <a:pt x="12295" y="6426"/>
                    <a:pt x="12388" y="6483"/>
                    <a:pt x="12478" y="6483"/>
                  </a:cubicBezTo>
                  <a:cubicBezTo>
                    <a:pt x="12503" y="6483"/>
                    <a:pt x="12529" y="6478"/>
                    <a:pt x="12553" y="6468"/>
                  </a:cubicBezTo>
                  <a:cubicBezTo>
                    <a:pt x="12651" y="6423"/>
                    <a:pt x="12705" y="6316"/>
                    <a:pt x="12669" y="6200"/>
                  </a:cubicBezTo>
                  <a:cubicBezTo>
                    <a:pt x="12641" y="6117"/>
                    <a:pt x="12554" y="6061"/>
                    <a:pt x="12466" y="6061"/>
                  </a:cubicBezTo>
                  <a:close/>
                  <a:moveTo>
                    <a:pt x="4419" y="6207"/>
                  </a:moveTo>
                  <a:cubicBezTo>
                    <a:pt x="4398" y="6207"/>
                    <a:pt x="4377" y="6216"/>
                    <a:pt x="4359" y="6216"/>
                  </a:cubicBezTo>
                  <a:cubicBezTo>
                    <a:pt x="4351" y="6216"/>
                    <a:pt x="4344" y="6214"/>
                    <a:pt x="4337" y="6209"/>
                  </a:cubicBezTo>
                  <a:cubicBezTo>
                    <a:pt x="4310" y="6245"/>
                    <a:pt x="4274" y="6263"/>
                    <a:pt x="4256" y="6307"/>
                  </a:cubicBezTo>
                  <a:cubicBezTo>
                    <a:pt x="4238" y="6343"/>
                    <a:pt x="4265" y="6379"/>
                    <a:pt x="4247" y="6415"/>
                  </a:cubicBezTo>
                  <a:cubicBezTo>
                    <a:pt x="4283" y="6441"/>
                    <a:pt x="4310" y="6495"/>
                    <a:pt x="4354" y="6495"/>
                  </a:cubicBezTo>
                  <a:cubicBezTo>
                    <a:pt x="4378" y="6495"/>
                    <a:pt x="4406" y="6503"/>
                    <a:pt x="4427" y="6503"/>
                  </a:cubicBezTo>
                  <a:cubicBezTo>
                    <a:pt x="4438" y="6503"/>
                    <a:pt x="4447" y="6501"/>
                    <a:pt x="4453" y="6495"/>
                  </a:cubicBezTo>
                  <a:cubicBezTo>
                    <a:pt x="4488" y="6468"/>
                    <a:pt x="4533" y="6441"/>
                    <a:pt x="4533" y="6388"/>
                  </a:cubicBezTo>
                  <a:cubicBezTo>
                    <a:pt x="4542" y="6352"/>
                    <a:pt x="4551" y="6316"/>
                    <a:pt x="4533" y="6290"/>
                  </a:cubicBezTo>
                  <a:cubicBezTo>
                    <a:pt x="4506" y="6263"/>
                    <a:pt x="4479" y="6227"/>
                    <a:pt x="4435" y="6209"/>
                  </a:cubicBezTo>
                  <a:cubicBezTo>
                    <a:pt x="4429" y="6208"/>
                    <a:pt x="4424" y="6207"/>
                    <a:pt x="4419" y="6207"/>
                  </a:cubicBezTo>
                  <a:close/>
                  <a:moveTo>
                    <a:pt x="13697" y="6073"/>
                  </a:moveTo>
                  <a:cubicBezTo>
                    <a:pt x="13668" y="6073"/>
                    <a:pt x="13640" y="6079"/>
                    <a:pt x="13615" y="6093"/>
                  </a:cubicBezTo>
                  <a:cubicBezTo>
                    <a:pt x="13499" y="6129"/>
                    <a:pt x="13445" y="6263"/>
                    <a:pt x="13490" y="6379"/>
                  </a:cubicBezTo>
                  <a:cubicBezTo>
                    <a:pt x="13523" y="6460"/>
                    <a:pt x="13604" y="6511"/>
                    <a:pt x="13687" y="6511"/>
                  </a:cubicBezTo>
                  <a:cubicBezTo>
                    <a:pt x="13714" y="6511"/>
                    <a:pt x="13740" y="6506"/>
                    <a:pt x="13766" y="6495"/>
                  </a:cubicBezTo>
                  <a:cubicBezTo>
                    <a:pt x="13882" y="6450"/>
                    <a:pt x="13936" y="6325"/>
                    <a:pt x="13891" y="6218"/>
                  </a:cubicBezTo>
                  <a:cubicBezTo>
                    <a:pt x="13858" y="6126"/>
                    <a:pt x="13777" y="6073"/>
                    <a:pt x="13697" y="6073"/>
                  </a:cubicBezTo>
                  <a:close/>
                  <a:moveTo>
                    <a:pt x="5626" y="6222"/>
                  </a:moveTo>
                  <a:cubicBezTo>
                    <a:pt x="5604" y="6222"/>
                    <a:pt x="5582" y="6227"/>
                    <a:pt x="5559" y="6236"/>
                  </a:cubicBezTo>
                  <a:cubicBezTo>
                    <a:pt x="5470" y="6272"/>
                    <a:pt x="5434" y="6352"/>
                    <a:pt x="5470" y="6432"/>
                  </a:cubicBezTo>
                  <a:cubicBezTo>
                    <a:pt x="5496" y="6499"/>
                    <a:pt x="5547" y="6535"/>
                    <a:pt x="5608" y="6535"/>
                  </a:cubicBezTo>
                  <a:cubicBezTo>
                    <a:pt x="5629" y="6535"/>
                    <a:pt x="5652" y="6531"/>
                    <a:pt x="5675" y="6522"/>
                  </a:cubicBezTo>
                  <a:cubicBezTo>
                    <a:pt x="5755" y="6486"/>
                    <a:pt x="5791" y="6406"/>
                    <a:pt x="5764" y="6325"/>
                  </a:cubicBezTo>
                  <a:cubicBezTo>
                    <a:pt x="5738" y="6259"/>
                    <a:pt x="5687" y="6222"/>
                    <a:pt x="5626" y="6222"/>
                  </a:cubicBezTo>
                  <a:close/>
                  <a:moveTo>
                    <a:pt x="6811" y="6229"/>
                  </a:moveTo>
                  <a:cubicBezTo>
                    <a:pt x="6797" y="6229"/>
                    <a:pt x="6783" y="6231"/>
                    <a:pt x="6772" y="6236"/>
                  </a:cubicBezTo>
                  <a:cubicBezTo>
                    <a:pt x="6701" y="6272"/>
                    <a:pt x="6647" y="6406"/>
                    <a:pt x="6674" y="6468"/>
                  </a:cubicBezTo>
                  <a:cubicBezTo>
                    <a:pt x="6702" y="6524"/>
                    <a:pt x="6789" y="6569"/>
                    <a:pt x="6856" y="6569"/>
                  </a:cubicBezTo>
                  <a:cubicBezTo>
                    <a:pt x="6875" y="6569"/>
                    <a:pt x="6892" y="6565"/>
                    <a:pt x="6906" y="6557"/>
                  </a:cubicBezTo>
                  <a:cubicBezTo>
                    <a:pt x="6977" y="6530"/>
                    <a:pt x="7031" y="6397"/>
                    <a:pt x="6995" y="6325"/>
                  </a:cubicBezTo>
                  <a:cubicBezTo>
                    <a:pt x="6966" y="6274"/>
                    <a:pt x="6877" y="6229"/>
                    <a:pt x="6811" y="6229"/>
                  </a:cubicBezTo>
                  <a:close/>
                  <a:moveTo>
                    <a:pt x="28" y="6432"/>
                  </a:moveTo>
                  <a:cubicBezTo>
                    <a:pt x="19" y="6432"/>
                    <a:pt x="10" y="6450"/>
                    <a:pt x="10" y="6459"/>
                  </a:cubicBezTo>
                  <a:cubicBezTo>
                    <a:pt x="10" y="6486"/>
                    <a:pt x="10" y="6513"/>
                    <a:pt x="10" y="6539"/>
                  </a:cubicBezTo>
                  <a:cubicBezTo>
                    <a:pt x="1" y="6566"/>
                    <a:pt x="1" y="6593"/>
                    <a:pt x="28" y="6593"/>
                  </a:cubicBezTo>
                  <a:cubicBezTo>
                    <a:pt x="46" y="6593"/>
                    <a:pt x="63" y="6566"/>
                    <a:pt x="72" y="6548"/>
                  </a:cubicBezTo>
                  <a:cubicBezTo>
                    <a:pt x="81" y="6530"/>
                    <a:pt x="72" y="6504"/>
                    <a:pt x="81" y="6486"/>
                  </a:cubicBezTo>
                  <a:cubicBezTo>
                    <a:pt x="72" y="6468"/>
                    <a:pt x="63" y="6450"/>
                    <a:pt x="63" y="6450"/>
                  </a:cubicBezTo>
                  <a:cubicBezTo>
                    <a:pt x="55" y="6441"/>
                    <a:pt x="37" y="6432"/>
                    <a:pt x="28" y="6432"/>
                  </a:cubicBezTo>
                  <a:close/>
                  <a:moveTo>
                    <a:pt x="8054" y="6244"/>
                  </a:moveTo>
                  <a:cubicBezTo>
                    <a:pt x="8037" y="6244"/>
                    <a:pt x="8020" y="6247"/>
                    <a:pt x="8003" y="6254"/>
                  </a:cubicBezTo>
                  <a:cubicBezTo>
                    <a:pt x="7950" y="6272"/>
                    <a:pt x="7914" y="6316"/>
                    <a:pt x="7896" y="6352"/>
                  </a:cubicBezTo>
                  <a:cubicBezTo>
                    <a:pt x="7878" y="6388"/>
                    <a:pt x="7869" y="6432"/>
                    <a:pt x="7896" y="6486"/>
                  </a:cubicBezTo>
                  <a:cubicBezTo>
                    <a:pt x="7914" y="6530"/>
                    <a:pt x="7950" y="6575"/>
                    <a:pt x="7985" y="6593"/>
                  </a:cubicBezTo>
                  <a:cubicBezTo>
                    <a:pt x="8011" y="6598"/>
                    <a:pt x="8039" y="6609"/>
                    <a:pt x="8066" y="6609"/>
                  </a:cubicBezTo>
                  <a:cubicBezTo>
                    <a:pt x="8086" y="6609"/>
                    <a:pt x="8104" y="6603"/>
                    <a:pt x="8119" y="6584"/>
                  </a:cubicBezTo>
                  <a:cubicBezTo>
                    <a:pt x="8173" y="6584"/>
                    <a:pt x="8208" y="6539"/>
                    <a:pt x="8226" y="6504"/>
                  </a:cubicBezTo>
                  <a:cubicBezTo>
                    <a:pt x="8244" y="6459"/>
                    <a:pt x="8244" y="6406"/>
                    <a:pt x="8226" y="6361"/>
                  </a:cubicBezTo>
                  <a:cubicBezTo>
                    <a:pt x="8199" y="6307"/>
                    <a:pt x="8173" y="6272"/>
                    <a:pt x="8137" y="6263"/>
                  </a:cubicBezTo>
                  <a:cubicBezTo>
                    <a:pt x="8109" y="6252"/>
                    <a:pt x="8082" y="6244"/>
                    <a:pt x="8054" y="6244"/>
                  </a:cubicBezTo>
                  <a:close/>
                  <a:moveTo>
                    <a:pt x="9258" y="6256"/>
                  </a:moveTo>
                  <a:cubicBezTo>
                    <a:pt x="9240" y="6256"/>
                    <a:pt x="9223" y="6258"/>
                    <a:pt x="9208" y="6263"/>
                  </a:cubicBezTo>
                  <a:cubicBezTo>
                    <a:pt x="9127" y="6299"/>
                    <a:pt x="9074" y="6423"/>
                    <a:pt x="9100" y="6513"/>
                  </a:cubicBezTo>
                  <a:cubicBezTo>
                    <a:pt x="9122" y="6584"/>
                    <a:pt x="9213" y="6639"/>
                    <a:pt x="9294" y="6639"/>
                  </a:cubicBezTo>
                  <a:cubicBezTo>
                    <a:pt x="9314" y="6639"/>
                    <a:pt x="9333" y="6636"/>
                    <a:pt x="9350" y="6629"/>
                  </a:cubicBezTo>
                  <a:cubicBezTo>
                    <a:pt x="9431" y="6593"/>
                    <a:pt x="9493" y="6468"/>
                    <a:pt x="9466" y="6379"/>
                  </a:cubicBezTo>
                  <a:cubicBezTo>
                    <a:pt x="9437" y="6305"/>
                    <a:pt x="9341" y="6256"/>
                    <a:pt x="9258" y="6256"/>
                  </a:cubicBezTo>
                  <a:close/>
                  <a:moveTo>
                    <a:pt x="1193" y="6424"/>
                  </a:moveTo>
                  <a:cubicBezTo>
                    <a:pt x="1152" y="6424"/>
                    <a:pt x="1119" y="6449"/>
                    <a:pt x="1107" y="6504"/>
                  </a:cubicBezTo>
                  <a:cubicBezTo>
                    <a:pt x="1098" y="6530"/>
                    <a:pt x="1089" y="6557"/>
                    <a:pt x="1098" y="6575"/>
                  </a:cubicBezTo>
                  <a:cubicBezTo>
                    <a:pt x="1114" y="6607"/>
                    <a:pt x="1194" y="6639"/>
                    <a:pt x="1237" y="6639"/>
                  </a:cubicBezTo>
                  <a:cubicBezTo>
                    <a:pt x="1242" y="6639"/>
                    <a:pt x="1246" y="6638"/>
                    <a:pt x="1250" y="6638"/>
                  </a:cubicBezTo>
                  <a:cubicBezTo>
                    <a:pt x="1268" y="6611"/>
                    <a:pt x="1295" y="6593"/>
                    <a:pt x="1303" y="6557"/>
                  </a:cubicBezTo>
                  <a:cubicBezTo>
                    <a:pt x="1321" y="6504"/>
                    <a:pt x="1303" y="6468"/>
                    <a:pt x="1259" y="6441"/>
                  </a:cubicBezTo>
                  <a:cubicBezTo>
                    <a:pt x="1236" y="6430"/>
                    <a:pt x="1213" y="6424"/>
                    <a:pt x="1193" y="6424"/>
                  </a:cubicBezTo>
                  <a:close/>
                  <a:moveTo>
                    <a:pt x="2447" y="6432"/>
                  </a:moveTo>
                  <a:cubicBezTo>
                    <a:pt x="2428" y="6432"/>
                    <a:pt x="2404" y="6438"/>
                    <a:pt x="2374" y="6450"/>
                  </a:cubicBezTo>
                  <a:cubicBezTo>
                    <a:pt x="2303" y="6477"/>
                    <a:pt x="2285" y="6522"/>
                    <a:pt x="2320" y="6602"/>
                  </a:cubicBezTo>
                  <a:cubicBezTo>
                    <a:pt x="2339" y="6652"/>
                    <a:pt x="2367" y="6676"/>
                    <a:pt x="2411" y="6676"/>
                  </a:cubicBezTo>
                  <a:cubicBezTo>
                    <a:pt x="2428" y="6676"/>
                    <a:pt x="2449" y="6672"/>
                    <a:pt x="2472" y="6664"/>
                  </a:cubicBezTo>
                  <a:cubicBezTo>
                    <a:pt x="2552" y="6629"/>
                    <a:pt x="2570" y="6584"/>
                    <a:pt x="2535" y="6504"/>
                  </a:cubicBezTo>
                  <a:cubicBezTo>
                    <a:pt x="2511" y="6456"/>
                    <a:pt x="2487" y="6432"/>
                    <a:pt x="2447" y="6432"/>
                  </a:cubicBezTo>
                  <a:close/>
                  <a:moveTo>
                    <a:pt x="10522" y="6290"/>
                  </a:moveTo>
                  <a:cubicBezTo>
                    <a:pt x="10496" y="6290"/>
                    <a:pt x="10468" y="6296"/>
                    <a:pt x="10439" y="6307"/>
                  </a:cubicBezTo>
                  <a:cubicBezTo>
                    <a:pt x="10323" y="6352"/>
                    <a:pt x="10287" y="6450"/>
                    <a:pt x="10332" y="6557"/>
                  </a:cubicBezTo>
                  <a:cubicBezTo>
                    <a:pt x="10364" y="6641"/>
                    <a:pt x="10424" y="6683"/>
                    <a:pt x="10495" y="6683"/>
                  </a:cubicBezTo>
                  <a:cubicBezTo>
                    <a:pt x="10523" y="6683"/>
                    <a:pt x="10552" y="6677"/>
                    <a:pt x="10581" y="6664"/>
                  </a:cubicBezTo>
                  <a:cubicBezTo>
                    <a:pt x="10697" y="6620"/>
                    <a:pt x="10733" y="6530"/>
                    <a:pt x="10688" y="6423"/>
                  </a:cubicBezTo>
                  <a:cubicBezTo>
                    <a:pt x="10655" y="6337"/>
                    <a:pt x="10597" y="6290"/>
                    <a:pt x="10522" y="6290"/>
                  </a:cubicBezTo>
                  <a:close/>
                  <a:moveTo>
                    <a:pt x="3645" y="6441"/>
                  </a:moveTo>
                  <a:cubicBezTo>
                    <a:pt x="3629" y="6441"/>
                    <a:pt x="3612" y="6444"/>
                    <a:pt x="3596" y="6450"/>
                  </a:cubicBezTo>
                  <a:cubicBezTo>
                    <a:pt x="3534" y="6477"/>
                    <a:pt x="3480" y="6557"/>
                    <a:pt x="3525" y="6620"/>
                  </a:cubicBezTo>
                  <a:cubicBezTo>
                    <a:pt x="3539" y="6682"/>
                    <a:pt x="3590" y="6718"/>
                    <a:pt x="3646" y="6718"/>
                  </a:cubicBezTo>
                  <a:cubicBezTo>
                    <a:pt x="3662" y="6718"/>
                    <a:pt x="3679" y="6715"/>
                    <a:pt x="3694" y="6709"/>
                  </a:cubicBezTo>
                  <a:cubicBezTo>
                    <a:pt x="3766" y="6682"/>
                    <a:pt x="3801" y="6602"/>
                    <a:pt x="3775" y="6530"/>
                  </a:cubicBezTo>
                  <a:cubicBezTo>
                    <a:pt x="3754" y="6475"/>
                    <a:pt x="3701" y="6441"/>
                    <a:pt x="3645" y="6441"/>
                  </a:cubicBezTo>
                  <a:close/>
                  <a:moveTo>
                    <a:pt x="11759" y="6307"/>
                  </a:moveTo>
                  <a:cubicBezTo>
                    <a:pt x="11723" y="6307"/>
                    <a:pt x="11696" y="6307"/>
                    <a:pt x="11670" y="6316"/>
                  </a:cubicBezTo>
                  <a:lnTo>
                    <a:pt x="11652" y="6316"/>
                  </a:lnTo>
                  <a:cubicBezTo>
                    <a:pt x="11607" y="6352"/>
                    <a:pt x="11554" y="6379"/>
                    <a:pt x="11536" y="6441"/>
                  </a:cubicBezTo>
                  <a:cubicBezTo>
                    <a:pt x="11518" y="6495"/>
                    <a:pt x="11536" y="6548"/>
                    <a:pt x="11536" y="6602"/>
                  </a:cubicBezTo>
                  <a:cubicBezTo>
                    <a:pt x="11581" y="6620"/>
                    <a:pt x="11581" y="6682"/>
                    <a:pt x="11634" y="6691"/>
                  </a:cubicBezTo>
                  <a:cubicBezTo>
                    <a:pt x="11652" y="6718"/>
                    <a:pt x="11688" y="6709"/>
                    <a:pt x="11714" y="6718"/>
                  </a:cubicBezTo>
                  <a:cubicBezTo>
                    <a:pt x="11720" y="6719"/>
                    <a:pt x="11725" y="6720"/>
                    <a:pt x="11729" y="6720"/>
                  </a:cubicBezTo>
                  <a:cubicBezTo>
                    <a:pt x="11753" y="6720"/>
                    <a:pt x="11774" y="6707"/>
                    <a:pt x="11797" y="6707"/>
                  </a:cubicBezTo>
                  <a:cubicBezTo>
                    <a:pt x="11802" y="6707"/>
                    <a:pt x="11807" y="6708"/>
                    <a:pt x="11812" y="6709"/>
                  </a:cubicBezTo>
                  <a:cubicBezTo>
                    <a:pt x="11848" y="6664"/>
                    <a:pt x="11911" y="6638"/>
                    <a:pt x="11928" y="6584"/>
                  </a:cubicBezTo>
                  <a:cubicBezTo>
                    <a:pt x="11946" y="6530"/>
                    <a:pt x="11928" y="6477"/>
                    <a:pt x="11928" y="6423"/>
                  </a:cubicBezTo>
                  <a:cubicBezTo>
                    <a:pt x="11893" y="6415"/>
                    <a:pt x="11893" y="6379"/>
                    <a:pt x="11875" y="6361"/>
                  </a:cubicBezTo>
                  <a:cubicBezTo>
                    <a:pt x="11866" y="6343"/>
                    <a:pt x="11839" y="6325"/>
                    <a:pt x="11821" y="6316"/>
                  </a:cubicBezTo>
                  <a:cubicBezTo>
                    <a:pt x="11795" y="6307"/>
                    <a:pt x="11777" y="6307"/>
                    <a:pt x="11759" y="6307"/>
                  </a:cubicBezTo>
                  <a:close/>
                  <a:moveTo>
                    <a:pt x="14016" y="6415"/>
                  </a:moveTo>
                  <a:cubicBezTo>
                    <a:pt x="13998" y="6441"/>
                    <a:pt x="13962" y="6459"/>
                    <a:pt x="13962" y="6486"/>
                  </a:cubicBezTo>
                  <a:cubicBezTo>
                    <a:pt x="13962" y="6539"/>
                    <a:pt x="13945" y="6593"/>
                    <a:pt x="13971" y="6646"/>
                  </a:cubicBezTo>
                  <a:cubicBezTo>
                    <a:pt x="13998" y="6673"/>
                    <a:pt x="14016" y="6700"/>
                    <a:pt x="14034" y="6727"/>
                  </a:cubicBezTo>
                  <a:cubicBezTo>
                    <a:pt x="14043" y="6727"/>
                    <a:pt x="14043" y="6727"/>
                    <a:pt x="14052" y="6736"/>
                  </a:cubicBezTo>
                  <a:cubicBezTo>
                    <a:pt x="14052" y="6727"/>
                    <a:pt x="14052" y="6718"/>
                    <a:pt x="14052" y="6718"/>
                  </a:cubicBezTo>
                  <a:lnTo>
                    <a:pt x="14025" y="6432"/>
                  </a:lnTo>
                  <a:cubicBezTo>
                    <a:pt x="14025" y="6423"/>
                    <a:pt x="14025" y="6415"/>
                    <a:pt x="14025" y="6415"/>
                  </a:cubicBezTo>
                  <a:close/>
                  <a:moveTo>
                    <a:pt x="12962" y="6317"/>
                  </a:moveTo>
                  <a:cubicBezTo>
                    <a:pt x="12934" y="6317"/>
                    <a:pt x="12904" y="6323"/>
                    <a:pt x="12874" y="6334"/>
                  </a:cubicBezTo>
                  <a:cubicBezTo>
                    <a:pt x="12767" y="6379"/>
                    <a:pt x="12713" y="6495"/>
                    <a:pt x="12758" y="6611"/>
                  </a:cubicBezTo>
                  <a:cubicBezTo>
                    <a:pt x="12800" y="6701"/>
                    <a:pt x="12873" y="6748"/>
                    <a:pt x="12954" y="6748"/>
                  </a:cubicBezTo>
                  <a:cubicBezTo>
                    <a:pt x="12978" y="6748"/>
                    <a:pt x="13002" y="6744"/>
                    <a:pt x="13026" y="6736"/>
                  </a:cubicBezTo>
                  <a:cubicBezTo>
                    <a:pt x="13142" y="6691"/>
                    <a:pt x="13195" y="6566"/>
                    <a:pt x="13151" y="6450"/>
                  </a:cubicBezTo>
                  <a:cubicBezTo>
                    <a:pt x="13117" y="6364"/>
                    <a:pt x="13045" y="6317"/>
                    <a:pt x="12962" y="6317"/>
                  </a:cubicBezTo>
                  <a:close/>
                  <a:moveTo>
                    <a:pt x="4853" y="6451"/>
                  </a:moveTo>
                  <a:cubicBezTo>
                    <a:pt x="4837" y="6451"/>
                    <a:pt x="4822" y="6454"/>
                    <a:pt x="4809" y="6459"/>
                  </a:cubicBezTo>
                  <a:cubicBezTo>
                    <a:pt x="4738" y="6486"/>
                    <a:pt x="4702" y="6620"/>
                    <a:pt x="4729" y="6664"/>
                  </a:cubicBezTo>
                  <a:cubicBezTo>
                    <a:pt x="4750" y="6714"/>
                    <a:pt x="4828" y="6753"/>
                    <a:pt x="4891" y="6753"/>
                  </a:cubicBezTo>
                  <a:cubicBezTo>
                    <a:pt x="4907" y="6753"/>
                    <a:pt x="4922" y="6750"/>
                    <a:pt x="4934" y="6745"/>
                  </a:cubicBezTo>
                  <a:cubicBezTo>
                    <a:pt x="4997" y="6709"/>
                    <a:pt x="5041" y="6593"/>
                    <a:pt x="5006" y="6530"/>
                  </a:cubicBezTo>
                  <a:cubicBezTo>
                    <a:pt x="4984" y="6488"/>
                    <a:pt x="4913" y="6451"/>
                    <a:pt x="4853" y="6451"/>
                  </a:cubicBezTo>
                  <a:close/>
                  <a:moveTo>
                    <a:pt x="6095" y="6479"/>
                  </a:moveTo>
                  <a:cubicBezTo>
                    <a:pt x="6076" y="6479"/>
                    <a:pt x="6058" y="6486"/>
                    <a:pt x="6041" y="6504"/>
                  </a:cubicBezTo>
                  <a:cubicBezTo>
                    <a:pt x="6036" y="6503"/>
                    <a:pt x="6031" y="6503"/>
                    <a:pt x="6027" y="6503"/>
                  </a:cubicBezTo>
                  <a:cubicBezTo>
                    <a:pt x="5984" y="6503"/>
                    <a:pt x="5968" y="6543"/>
                    <a:pt x="5951" y="6584"/>
                  </a:cubicBezTo>
                  <a:cubicBezTo>
                    <a:pt x="5933" y="6629"/>
                    <a:pt x="5942" y="6664"/>
                    <a:pt x="5951" y="6700"/>
                  </a:cubicBezTo>
                  <a:cubicBezTo>
                    <a:pt x="5969" y="6745"/>
                    <a:pt x="5987" y="6771"/>
                    <a:pt x="6032" y="6789"/>
                  </a:cubicBezTo>
                  <a:cubicBezTo>
                    <a:pt x="6057" y="6794"/>
                    <a:pt x="6080" y="6799"/>
                    <a:pt x="6103" y="6799"/>
                  </a:cubicBezTo>
                  <a:cubicBezTo>
                    <a:pt x="6120" y="6799"/>
                    <a:pt x="6138" y="6797"/>
                    <a:pt x="6157" y="6789"/>
                  </a:cubicBezTo>
                  <a:cubicBezTo>
                    <a:pt x="6192" y="6771"/>
                    <a:pt x="6228" y="6754"/>
                    <a:pt x="6246" y="6700"/>
                  </a:cubicBezTo>
                  <a:cubicBezTo>
                    <a:pt x="6264" y="6655"/>
                    <a:pt x="6264" y="6629"/>
                    <a:pt x="6246" y="6584"/>
                  </a:cubicBezTo>
                  <a:cubicBezTo>
                    <a:pt x="6228" y="6539"/>
                    <a:pt x="6210" y="6513"/>
                    <a:pt x="6157" y="6495"/>
                  </a:cubicBezTo>
                  <a:cubicBezTo>
                    <a:pt x="6134" y="6486"/>
                    <a:pt x="6114" y="6479"/>
                    <a:pt x="6095" y="6479"/>
                  </a:cubicBezTo>
                  <a:close/>
                  <a:moveTo>
                    <a:pt x="7318" y="6491"/>
                  </a:moveTo>
                  <a:cubicBezTo>
                    <a:pt x="7297" y="6491"/>
                    <a:pt x="7275" y="6495"/>
                    <a:pt x="7254" y="6504"/>
                  </a:cubicBezTo>
                  <a:cubicBezTo>
                    <a:pt x="7174" y="6539"/>
                    <a:pt x="7120" y="6646"/>
                    <a:pt x="7156" y="6727"/>
                  </a:cubicBezTo>
                  <a:cubicBezTo>
                    <a:pt x="7190" y="6795"/>
                    <a:pt x="7255" y="6837"/>
                    <a:pt x="7324" y="6837"/>
                  </a:cubicBezTo>
                  <a:cubicBezTo>
                    <a:pt x="7345" y="6837"/>
                    <a:pt x="7367" y="6833"/>
                    <a:pt x="7388" y="6825"/>
                  </a:cubicBezTo>
                  <a:cubicBezTo>
                    <a:pt x="7468" y="6789"/>
                    <a:pt x="7513" y="6682"/>
                    <a:pt x="7486" y="6602"/>
                  </a:cubicBezTo>
                  <a:cubicBezTo>
                    <a:pt x="7458" y="6534"/>
                    <a:pt x="7389" y="6491"/>
                    <a:pt x="7318" y="6491"/>
                  </a:cubicBezTo>
                  <a:close/>
                  <a:moveTo>
                    <a:pt x="474" y="6650"/>
                  </a:moveTo>
                  <a:cubicBezTo>
                    <a:pt x="459" y="6650"/>
                    <a:pt x="441" y="6655"/>
                    <a:pt x="420" y="6664"/>
                  </a:cubicBezTo>
                  <a:cubicBezTo>
                    <a:pt x="358" y="6691"/>
                    <a:pt x="340" y="6727"/>
                    <a:pt x="367" y="6789"/>
                  </a:cubicBezTo>
                  <a:cubicBezTo>
                    <a:pt x="385" y="6833"/>
                    <a:pt x="409" y="6855"/>
                    <a:pt x="442" y="6855"/>
                  </a:cubicBezTo>
                  <a:cubicBezTo>
                    <a:pt x="457" y="6855"/>
                    <a:pt x="473" y="6851"/>
                    <a:pt x="492" y="6843"/>
                  </a:cubicBezTo>
                  <a:cubicBezTo>
                    <a:pt x="563" y="6816"/>
                    <a:pt x="572" y="6780"/>
                    <a:pt x="545" y="6718"/>
                  </a:cubicBezTo>
                  <a:cubicBezTo>
                    <a:pt x="527" y="6670"/>
                    <a:pt x="506" y="6650"/>
                    <a:pt x="474" y="6650"/>
                  </a:cubicBezTo>
                  <a:close/>
                  <a:moveTo>
                    <a:pt x="8563" y="6503"/>
                  </a:moveTo>
                  <a:cubicBezTo>
                    <a:pt x="8537" y="6503"/>
                    <a:pt x="8508" y="6509"/>
                    <a:pt x="8476" y="6522"/>
                  </a:cubicBezTo>
                  <a:cubicBezTo>
                    <a:pt x="8369" y="6566"/>
                    <a:pt x="8333" y="6646"/>
                    <a:pt x="8378" y="6754"/>
                  </a:cubicBezTo>
                  <a:cubicBezTo>
                    <a:pt x="8410" y="6831"/>
                    <a:pt x="8461" y="6867"/>
                    <a:pt x="8524" y="6867"/>
                  </a:cubicBezTo>
                  <a:cubicBezTo>
                    <a:pt x="8548" y="6867"/>
                    <a:pt x="8574" y="6861"/>
                    <a:pt x="8601" y="6852"/>
                  </a:cubicBezTo>
                  <a:cubicBezTo>
                    <a:pt x="8717" y="6807"/>
                    <a:pt x="8753" y="6736"/>
                    <a:pt x="8708" y="6629"/>
                  </a:cubicBezTo>
                  <a:cubicBezTo>
                    <a:pt x="8676" y="6545"/>
                    <a:pt x="8630" y="6503"/>
                    <a:pt x="8563" y="6503"/>
                  </a:cubicBezTo>
                  <a:close/>
                  <a:moveTo>
                    <a:pt x="9747" y="6519"/>
                  </a:moveTo>
                  <a:cubicBezTo>
                    <a:pt x="9727" y="6519"/>
                    <a:pt x="9707" y="6523"/>
                    <a:pt x="9689" y="6530"/>
                  </a:cubicBezTo>
                  <a:cubicBezTo>
                    <a:pt x="9600" y="6566"/>
                    <a:pt x="9547" y="6700"/>
                    <a:pt x="9591" y="6789"/>
                  </a:cubicBezTo>
                  <a:cubicBezTo>
                    <a:pt x="9618" y="6857"/>
                    <a:pt x="9698" y="6900"/>
                    <a:pt x="9774" y="6900"/>
                  </a:cubicBezTo>
                  <a:cubicBezTo>
                    <a:pt x="9797" y="6900"/>
                    <a:pt x="9820" y="6896"/>
                    <a:pt x="9841" y="6887"/>
                  </a:cubicBezTo>
                  <a:cubicBezTo>
                    <a:pt x="9930" y="6852"/>
                    <a:pt x="9984" y="6718"/>
                    <a:pt x="9939" y="6629"/>
                  </a:cubicBezTo>
                  <a:cubicBezTo>
                    <a:pt x="9911" y="6566"/>
                    <a:pt x="9823" y="6519"/>
                    <a:pt x="9747" y="6519"/>
                  </a:cubicBezTo>
                  <a:close/>
                  <a:moveTo>
                    <a:pt x="1681" y="6677"/>
                  </a:moveTo>
                  <a:cubicBezTo>
                    <a:pt x="1668" y="6677"/>
                    <a:pt x="1655" y="6678"/>
                    <a:pt x="1642" y="6682"/>
                  </a:cubicBezTo>
                  <a:cubicBezTo>
                    <a:pt x="1589" y="6709"/>
                    <a:pt x="1553" y="6780"/>
                    <a:pt x="1580" y="6834"/>
                  </a:cubicBezTo>
                  <a:cubicBezTo>
                    <a:pt x="1600" y="6880"/>
                    <a:pt x="1639" y="6907"/>
                    <a:pt x="1683" y="6907"/>
                  </a:cubicBezTo>
                  <a:cubicBezTo>
                    <a:pt x="1699" y="6907"/>
                    <a:pt x="1715" y="6903"/>
                    <a:pt x="1732" y="6896"/>
                  </a:cubicBezTo>
                  <a:cubicBezTo>
                    <a:pt x="1785" y="6878"/>
                    <a:pt x="1821" y="6807"/>
                    <a:pt x="1794" y="6754"/>
                  </a:cubicBezTo>
                  <a:cubicBezTo>
                    <a:pt x="1780" y="6704"/>
                    <a:pt x="1732" y="6677"/>
                    <a:pt x="1681" y="6677"/>
                  </a:cubicBezTo>
                  <a:close/>
                  <a:moveTo>
                    <a:pt x="11003" y="6535"/>
                  </a:moveTo>
                  <a:cubicBezTo>
                    <a:pt x="10975" y="6535"/>
                    <a:pt x="10944" y="6542"/>
                    <a:pt x="10911" y="6557"/>
                  </a:cubicBezTo>
                  <a:cubicBezTo>
                    <a:pt x="10804" y="6602"/>
                    <a:pt x="10760" y="6691"/>
                    <a:pt x="10804" y="6807"/>
                  </a:cubicBezTo>
                  <a:cubicBezTo>
                    <a:pt x="10837" y="6886"/>
                    <a:pt x="10900" y="6931"/>
                    <a:pt x="10973" y="6931"/>
                  </a:cubicBezTo>
                  <a:cubicBezTo>
                    <a:pt x="10999" y="6931"/>
                    <a:pt x="11026" y="6926"/>
                    <a:pt x="11054" y="6914"/>
                  </a:cubicBezTo>
                  <a:cubicBezTo>
                    <a:pt x="11170" y="6869"/>
                    <a:pt x="11215" y="6771"/>
                    <a:pt x="11170" y="6664"/>
                  </a:cubicBezTo>
                  <a:cubicBezTo>
                    <a:pt x="11132" y="6581"/>
                    <a:pt x="11075" y="6535"/>
                    <a:pt x="11003" y="6535"/>
                  </a:cubicBezTo>
                  <a:close/>
                  <a:moveTo>
                    <a:pt x="2906" y="6683"/>
                  </a:moveTo>
                  <a:cubicBezTo>
                    <a:pt x="2892" y="6683"/>
                    <a:pt x="2878" y="6686"/>
                    <a:pt x="2865" y="6691"/>
                  </a:cubicBezTo>
                  <a:cubicBezTo>
                    <a:pt x="2802" y="6709"/>
                    <a:pt x="2758" y="6798"/>
                    <a:pt x="2784" y="6861"/>
                  </a:cubicBezTo>
                  <a:cubicBezTo>
                    <a:pt x="2799" y="6910"/>
                    <a:pt x="2858" y="6949"/>
                    <a:pt x="2913" y="6949"/>
                  </a:cubicBezTo>
                  <a:cubicBezTo>
                    <a:pt x="2927" y="6949"/>
                    <a:pt x="2941" y="6946"/>
                    <a:pt x="2954" y="6941"/>
                  </a:cubicBezTo>
                  <a:cubicBezTo>
                    <a:pt x="3016" y="6923"/>
                    <a:pt x="3061" y="6825"/>
                    <a:pt x="3034" y="6762"/>
                  </a:cubicBezTo>
                  <a:cubicBezTo>
                    <a:pt x="3020" y="6720"/>
                    <a:pt x="2961" y="6683"/>
                    <a:pt x="2906" y="6683"/>
                  </a:cubicBezTo>
                  <a:close/>
                  <a:moveTo>
                    <a:pt x="12226" y="6547"/>
                  </a:moveTo>
                  <a:cubicBezTo>
                    <a:pt x="12195" y="6547"/>
                    <a:pt x="12165" y="6552"/>
                    <a:pt x="12134" y="6557"/>
                  </a:cubicBezTo>
                  <a:cubicBezTo>
                    <a:pt x="12107" y="6557"/>
                    <a:pt x="12027" y="6638"/>
                    <a:pt x="12018" y="6664"/>
                  </a:cubicBezTo>
                  <a:cubicBezTo>
                    <a:pt x="11991" y="6718"/>
                    <a:pt x="12009" y="6780"/>
                    <a:pt x="12009" y="6834"/>
                  </a:cubicBezTo>
                  <a:cubicBezTo>
                    <a:pt x="12044" y="6869"/>
                    <a:pt x="12071" y="6923"/>
                    <a:pt x="12125" y="6950"/>
                  </a:cubicBezTo>
                  <a:cubicBezTo>
                    <a:pt x="12146" y="6960"/>
                    <a:pt x="12167" y="6964"/>
                    <a:pt x="12188" y="6964"/>
                  </a:cubicBezTo>
                  <a:cubicBezTo>
                    <a:pt x="12220" y="6964"/>
                    <a:pt x="12253" y="6955"/>
                    <a:pt x="12285" y="6950"/>
                  </a:cubicBezTo>
                  <a:cubicBezTo>
                    <a:pt x="12312" y="6950"/>
                    <a:pt x="12383" y="6869"/>
                    <a:pt x="12401" y="6843"/>
                  </a:cubicBezTo>
                  <a:cubicBezTo>
                    <a:pt x="12428" y="6789"/>
                    <a:pt x="12428" y="6727"/>
                    <a:pt x="12401" y="6673"/>
                  </a:cubicBezTo>
                  <a:cubicBezTo>
                    <a:pt x="12383" y="6629"/>
                    <a:pt x="12348" y="6584"/>
                    <a:pt x="12294" y="6557"/>
                  </a:cubicBezTo>
                  <a:cubicBezTo>
                    <a:pt x="12272" y="6550"/>
                    <a:pt x="12249" y="6547"/>
                    <a:pt x="12226" y="6547"/>
                  </a:cubicBezTo>
                  <a:close/>
                  <a:moveTo>
                    <a:pt x="4152" y="6701"/>
                  </a:moveTo>
                  <a:cubicBezTo>
                    <a:pt x="4131" y="6701"/>
                    <a:pt x="4106" y="6707"/>
                    <a:pt x="4078" y="6718"/>
                  </a:cubicBezTo>
                  <a:cubicBezTo>
                    <a:pt x="3998" y="6745"/>
                    <a:pt x="3971" y="6807"/>
                    <a:pt x="4007" y="6887"/>
                  </a:cubicBezTo>
                  <a:cubicBezTo>
                    <a:pt x="4032" y="6952"/>
                    <a:pt x="4067" y="6979"/>
                    <a:pt x="4119" y="6979"/>
                  </a:cubicBezTo>
                  <a:cubicBezTo>
                    <a:pt x="4138" y="6979"/>
                    <a:pt x="4160" y="6975"/>
                    <a:pt x="4185" y="6968"/>
                  </a:cubicBezTo>
                  <a:cubicBezTo>
                    <a:pt x="4265" y="6932"/>
                    <a:pt x="4292" y="6869"/>
                    <a:pt x="4256" y="6789"/>
                  </a:cubicBezTo>
                  <a:cubicBezTo>
                    <a:pt x="4232" y="6728"/>
                    <a:pt x="4199" y="6701"/>
                    <a:pt x="4152" y="6701"/>
                  </a:cubicBezTo>
                  <a:close/>
                  <a:moveTo>
                    <a:pt x="13429" y="6577"/>
                  </a:moveTo>
                  <a:cubicBezTo>
                    <a:pt x="13408" y="6577"/>
                    <a:pt x="13387" y="6582"/>
                    <a:pt x="13365" y="6593"/>
                  </a:cubicBezTo>
                  <a:cubicBezTo>
                    <a:pt x="13249" y="6646"/>
                    <a:pt x="13195" y="6762"/>
                    <a:pt x="13240" y="6869"/>
                  </a:cubicBezTo>
                  <a:cubicBezTo>
                    <a:pt x="13258" y="6932"/>
                    <a:pt x="13293" y="6968"/>
                    <a:pt x="13356" y="6994"/>
                  </a:cubicBezTo>
                  <a:cubicBezTo>
                    <a:pt x="13385" y="7004"/>
                    <a:pt x="13415" y="7011"/>
                    <a:pt x="13444" y="7011"/>
                  </a:cubicBezTo>
                  <a:cubicBezTo>
                    <a:pt x="13468" y="7011"/>
                    <a:pt x="13492" y="7006"/>
                    <a:pt x="13516" y="6994"/>
                  </a:cubicBezTo>
                  <a:cubicBezTo>
                    <a:pt x="13632" y="6950"/>
                    <a:pt x="13677" y="6834"/>
                    <a:pt x="13641" y="6727"/>
                  </a:cubicBezTo>
                  <a:cubicBezTo>
                    <a:pt x="13615" y="6664"/>
                    <a:pt x="13579" y="6620"/>
                    <a:pt x="13516" y="6602"/>
                  </a:cubicBezTo>
                  <a:cubicBezTo>
                    <a:pt x="13485" y="6586"/>
                    <a:pt x="13457" y="6577"/>
                    <a:pt x="13429" y="6577"/>
                  </a:cubicBezTo>
                  <a:close/>
                  <a:moveTo>
                    <a:pt x="5362" y="6704"/>
                  </a:moveTo>
                  <a:cubicBezTo>
                    <a:pt x="5342" y="6704"/>
                    <a:pt x="5321" y="6709"/>
                    <a:pt x="5300" y="6718"/>
                  </a:cubicBezTo>
                  <a:cubicBezTo>
                    <a:pt x="5211" y="6754"/>
                    <a:pt x="5175" y="6834"/>
                    <a:pt x="5211" y="6923"/>
                  </a:cubicBezTo>
                  <a:cubicBezTo>
                    <a:pt x="5237" y="6982"/>
                    <a:pt x="5288" y="7017"/>
                    <a:pt x="5345" y="7017"/>
                  </a:cubicBezTo>
                  <a:cubicBezTo>
                    <a:pt x="5365" y="7017"/>
                    <a:pt x="5386" y="7013"/>
                    <a:pt x="5407" y="7003"/>
                  </a:cubicBezTo>
                  <a:cubicBezTo>
                    <a:pt x="5496" y="6977"/>
                    <a:pt x="5532" y="6896"/>
                    <a:pt x="5496" y="6807"/>
                  </a:cubicBezTo>
                  <a:cubicBezTo>
                    <a:pt x="5470" y="6741"/>
                    <a:pt x="5419" y="6704"/>
                    <a:pt x="5362" y="6704"/>
                  </a:cubicBezTo>
                  <a:close/>
                  <a:moveTo>
                    <a:pt x="6582" y="6723"/>
                  </a:moveTo>
                  <a:cubicBezTo>
                    <a:pt x="6560" y="6723"/>
                    <a:pt x="6538" y="6730"/>
                    <a:pt x="6513" y="6745"/>
                  </a:cubicBezTo>
                  <a:cubicBezTo>
                    <a:pt x="6469" y="6754"/>
                    <a:pt x="6451" y="6789"/>
                    <a:pt x="6424" y="6825"/>
                  </a:cubicBezTo>
                  <a:cubicBezTo>
                    <a:pt x="6397" y="6869"/>
                    <a:pt x="6424" y="6905"/>
                    <a:pt x="6433" y="6950"/>
                  </a:cubicBezTo>
                  <a:cubicBezTo>
                    <a:pt x="6451" y="6994"/>
                    <a:pt x="6478" y="7012"/>
                    <a:pt x="6513" y="7030"/>
                  </a:cubicBezTo>
                  <a:cubicBezTo>
                    <a:pt x="6533" y="7040"/>
                    <a:pt x="6550" y="7044"/>
                    <a:pt x="6566" y="7044"/>
                  </a:cubicBezTo>
                  <a:cubicBezTo>
                    <a:pt x="6593" y="7044"/>
                    <a:pt x="6616" y="7032"/>
                    <a:pt x="6638" y="7021"/>
                  </a:cubicBezTo>
                  <a:cubicBezTo>
                    <a:pt x="6692" y="7012"/>
                    <a:pt x="6710" y="6985"/>
                    <a:pt x="6727" y="6941"/>
                  </a:cubicBezTo>
                  <a:cubicBezTo>
                    <a:pt x="6745" y="6896"/>
                    <a:pt x="6736" y="6861"/>
                    <a:pt x="6719" y="6825"/>
                  </a:cubicBezTo>
                  <a:cubicBezTo>
                    <a:pt x="6701" y="6780"/>
                    <a:pt x="6683" y="6754"/>
                    <a:pt x="6638" y="6736"/>
                  </a:cubicBezTo>
                  <a:cubicBezTo>
                    <a:pt x="6618" y="6728"/>
                    <a:pt x="6600" y="6723"/>
                    <a:pt x="6582" y="6723"/>
                  </a:cubicBezTo>
                  <a:close/>
                  <a:moveTo>
                    <a:pt x="7795" y="6732"/>
                  </a:moveTo>
                  <a:cubicBezTo>
                    <a:pt x="7775" y="6732"/>
                    <a:pt x="7754" y="6736"/>
                    <a:pt x="7736" y="6745"/>
                  </a:cubicBezTo>
                  <a:cubicBezTo>
                    <a:pt x="7646" y="6780"/>
                    <a:pt x="7602" y="6887"/>
                    <a:pt x="7637" y="6977"/>
                  </a:cubicBezTo>
                  <a:cubicBezTo>
                    <a:pt x="7665" y="7038"/>
                    <a:pt x="7733" y="7078"/>
                    <a:pt x="7804" y="7078"/>
                  </a:cubicBezTo>
                  <a:cubicBezTo>
                    <a:pt x="7826" y="7078"/>
                    <a:pt x="7848" y="7074"/>
                    <a:pt x="7869" y="7066"/>
                  </a:cubicBezTo>
                  <a:cubicBezTo>
                    <a:pt x="7950" y="7030"/>
                    <a:pt x="7994" y="6932"/>
                    <a:pt x="7959" y="6843"/>
                  </a:cubicBezTo>
                  <a:cubicBezTo>
                    <a:pt x="7931" y="6774"/>
                    <a:pt x="7862" y="6732"/>
                    <a:pt x="7795" y="6732"/>
                  </a:cubicBezTo>
                  <a:close/>
                  <a:moveTo>
                    <a:pt x="953" y="6911"/>
                  </a:moveTo>
                  <a:cubicBezTo>
                    <a:pt x="938" y="6911"/>
                    <a:pt x="921" y="6915"/>
                    <a:pt x="902" y="6923"/>
                  </a:cubicBezTo>
                  <a:cubicBezTo>
                    <a:pt x="840" y="6950"/>
                    <a:pt x="831" y="6985"/>
                    <a:pt x="857" y="7057"/>
                  </a:cubicBezTo>
                  <a:cubicBezTo>
                    <a:pt x="875" y="7098"/>
                    <a:pt x="892" y="7116"/>
                    <a:pt x="923" y="7116"/>
                  </a:cubicBezTo>
                  <a:cubicBezTo>
                    <a:pt x="938" y="7116"/>
                    <a:pt x="958" y="7111"/>
                    <a:pt x="982" y="7101"/>
                  </a:cubicBezTo>
                  <a:cubicBezTo>
                    <a:pt x="1045" y="7075"/>
                    <a:pt x="1063" y="7039"/>
                    <a:pt x="1027" y="6968"/>
                  </a:cubicBezTo>
                  <a:cubicBezTo>
                    <a:pt x="1008" y="6931"/>
                    <a:pt x="986" y="6911"/>
                    <a:pt x="953" y="6911"/>
                  </a:cubicBezTo>
                  <a:close/>
                  <a:moveTo>
                    <a:pt x="9044" y="6767"/>
                  </a:moveTo>
                  <a:cubicBezTo>
                    <a:pt x="9023" y="6767"/>
                    <a:pt x="9000" y="6771"/>
                    <a:pt x="8976" y="6780"/>
                  </a:cubicBezTo>
                  <a:cubicBezTo>
                    <a:pt x="8851" y="6834"/>
                    <a:pt x="8815" y="6896"/>
                    <a:pt x="8860" y="7003"/>
                  </a:cubicBezTo>
                  <a:cubicBezTo>
                    <a:pt x="8892" y="7087"/>
                    <a:pt x="8938" y="7129"/>
                    <a:pt x="9001" y="7129"/>
                  </a:cubicBezTo>
                  <a:cubicBezTo>
                    <a:pt x="9026" y="7129"/>
                    <a:pt x="9053" y="7123"/>
                    <a:pt x="9083" y="7110"/>
                  </a:cubicBezTo>
                  <a:cubicBezTo>
                    <a:pt x="9199" y="7066"/>
                    <a:pt x="9234" y="6994"/>
                    <a:pt x="9190" y="6887"/>
                  </a:cubicBezTo>
                  <a:cubicBezTo>
                    <a:pt x="9156" y="6807"/>
                    <a:pt x="9108" y="6767"/>
                    <a:pt x="9044" y="6767"/>
                  </a:cubicBezTo>
                  <a:close/>
                  <a:moveTo>
                    <a:pt x="2173" y="6922"/>
                  </a:moveTo>
                  <a:cubicBezTo>
                    <a:pt x="2157" y="6922"/>
                    <a:pt x="2141" y="6925"/>
                    <a:pt x="2124" y="6932"/>
                  </a:cubicBezTo>
                  <a:cubicBezTo>
                    <a:pt x="2053" y="6959"/>
                    <a:pt x="2026" y="7012"/>
                    <a:pt x="2053" y="7084"/>
                  </a:cubicBezTo>
                  <a:cubicBezTo>
                    <a:pt x="2073" y="7130"/>
                    <a:pt x="2112" y="7156"/>
                    <a:pt x="2156" y="7156"/>
                  </a:cubicBezTo>
                  <a:cubicBezTo>
                    <a:pt x="2172" y="7156"/>
                    <a:pt x="2188" y="7153"/>
                    <a:pt x="2204" y="7146"/>
                  </a:cubicBezTo>
                  <a:cubicBezTo>
                    <a:pt x="2276" y="7119"/>
                    <a:pt x="2303" y="7057"/>
                    <a:pt x="2276" y="6994"/>
                  </a:cubicBezTo>
                  <a:cubicBezTo>
                    <a:pt x="2256" y="6948"/>
                    <a:pt x="2217" y="6922"/>
                    <a:pt x="2173" y="6922"/>
                  </a:cubicBezTo>
                  <a:close/>
                  <a:moveTo>
                    <a:pt x="10254" y="6779"/>
                  </a:moveTo>
                  <a:cubicBezTo>
                    <a:pt x="10230" y="6779"/>
                    <a:pt x="10204" y="6782"/>
                    <a:pt x="10180" y="6789"/>
                  </a:cubicBezTo>
                  <a:cubicBezTo>
                    <a:pt x="10082" y="6825"/>
                    <a:pt x="10028" y="6932"/>
                    <a:pt x="10064" y="7039"/>
                  </a:cubicBezTo>
                  <a:cubicBezTo>
                    <a:pt x="10091" y="7122"/>
                    <a:pt x="10167" y="7167"/>
                    <a:pt x="10245" y="7167"/>
                  </a:cubicBezTo>
                  <a:cubicBezTo>
                    <a:pt x="10268" y="7167"/>
                    <a:pt x="10291" y="7163"/>
                    <a:pt x="10314" y="7155"/>
                  </a:cubicBezTo>
                  <a:cubicBezTo>
                    <a:pt x="10430" y="7101"/>
                    <a:pt x="10465" y="7003"/>
                    <a:pt x="10430" y="6914"/>
                  </a:cubicBezTo>
                  <a:cubicBezTo>
                    <a:pt x="10396" y="6814"/>
                    <a:pt x="10328" y="6779"/>
                    <a:pt x="10254" y="6779"/>
                  </a:cubicBezTo>
                  <a:close/>
                  <a:moveTo>
                    <a:pt x="3365" y="6927"/>
                  </a:moveTo>
                  <a:cubicBezTo>
                    <a:pt x="3352" y="6927"/>
                    <a:pt x="3339" y="6928"/>
                    <a:pt x="3329" y="6932"/>
                  </a:cubicBezTo>
                  <a:cubicBezTo>
                    <a:pt x="3275" y="6959"/>
                    <a:pt x="3230" y="7057"/>
                    <a:pt x="3266" y="7119"/>
                  </a:cubicBezTo>
                  <a:cubicBezTo>
                    <a:pt x="3287" y="7160"/>
                    <a:pt x="3344" y="7191"/>
                    <a:pt x="3397" y="7191"/>
                  </a:cubicBezTo>
                  <a:cubicBezTo>
                    <a:pt x="3414" y="7191"/>
                    <a:pt x="3430" y="7188"/>
                    <a:pt x="3445" y="7182"/>
                  </a:cubicBezTo>
                  <a:cubicBezTo>
                    <a:pt x="3498" y="7155"/>
                    <a:pt x="3534" y="7066"/>
                    <a:pt x="3507" y="7012"/>
                  </a:cubicBezTo>
                  <a:cubicBezTo>
                    <a:pt x="3486" y="6955"/>
                    <a:pt x="3418" y="6927"/>
                    <a:pt x="3365" y="6927"/>
                  </a:cubicBezTo>
                  <a:close/>
                  <a:moveTo>
                    <a:pt x="11483" y="6797"/>
                  </a:moveTo>
                  <a:cubicBezTo>
                    <a:pt x="11456" y="6797"/>
                    <a:pt x="11425" y="6804"/>
                    <a:pt x="11393" y="6816"/>
                  </a:cubicBezTo>
                  <a:cubicBezTo>
                    <a:pt x="11286" y="6861"/>
                    <a:pt x="11242" y="6959"/>
                    <a:pt x="11295" y="7075"/>
                  </a:cubicBezTo>
                  <a:cubicBezTo>
                    <a:pt x="11327" y="7151"/>
                    <a:pt x="11382" y="7192"/>
                    <a:pt x="11457" y="7192"/>
                  </a:cubicBezTo>
                  <a:cubicBezTo>
                    <a:pt x="11486" y="7192"/>
                    <a:pt x="11519" y="7185"/>
                    <a:pt x="11554" y="7173"/>
                  </a:cubicBezTo>
                  <a:cubicBezTo>
                    <a:pt x="11598" y="7155"/>
                    <a:pt x="11634" y="7119"/>
                    <a:pt x="11652" y="7075"/>
                  </a:cubicBezTo>
                  <a:cubicBezTo>
                    <a:pt x="11679" y="7021"/>
                    <a:pt x="11670" y="6977"/>
                    <a:pt x="11652" y="6923"/>
                  </a:cubicBezTo>
                  <a:cubicBezTo>
                    <a:pt x="11613" y="6839"/>
                    <a:pt x="11556" y="6797"/>
                    <a:pt x="11483" y="6797"/>
                  </a:cubicBezTo>
                  <a:close/>
                  <a:moveTo>
                    <a:pt x="12687" y="6805"/>
                  </a:moveTo>
                  <a:cubicBezTo>
                    <a:pt x="12664" y="6805"/>
                    <a:pt x="12640" y="6808"/>
                    <a:pt x="12615" y="6816"/>
                  </a:cubicBezTo>
                  <a:cubicBezTo>
                    <a:pt x="12508" y="6852"/>
                    <a:pt x="12455" y="6994"/>
                    <a:pt x="12490" y="7092"/>
                  </a:cubicBezTo>
                  <a:cubicBezTo>
                    <a:pt x="12533" y="7177"/>
                    <a:pt x="12609" y="7228"/>
                    <a:pt x="12696" y="7228"/>
                  </a:cubicBezTo>
                  <a:cubicBezTo>
                    <a:pt x="12719" y="7228"/>
                    <a:pt x="12743" y="7225"/>
                    <a:pt x="12767" y="7217"/>
                  </a:cubicBezTo>
                  <a:cubicBezTo>
                    <a:pt x="12874" y="7182"/>
                    <a:pt x="12937" y="7039"/>
                    <a:pt x="12892" y="6941"/>
                  </a:cubicBezTo>
                  <a:cubicBezTo>
                    <a:pt x="12857" y="6856"/>
                    <a:pt x="12777" y="6805"/>
                    <a:pt x="12687" y="6805"/>
                  </a:cubicBezTo>
                  <a:close/>
                  <a:moveTo>
                    <a:pt x="4576" y="6955"/>
                  </a:moveTo>
                  <a:cubicBezTo>
                    <a:pt x="4566" y="6955"/>
                    <a:pt x="4557" y="6956"/>
                    <a:pt x="4551" y="6959"/>
                  </a:cubicBezTo>
                  <a:cubicBezTo>
                    <a:pt x="4524" y="6985"/>
                    <a:pt x="4488" y="7012"/>
                    <a:pt x="4479" y="7048"/>
                  </a:cubicBezTo>
                  <a:cubicBezTo>
                    <a:pt x="4462" y="7092"/>
                    <a:pt x="4470" y="7128"/>
                    <a:pt x="4479" y="7155"/>
                  </a:cubicBezTo>
                  <a:cubicBezTo>
                    <a:pt x="4488" y="7182"/>
                    <a:pt x="4515" y="7217"/>
                    <a:pt x="4551" y="7235"/>
                  </a:cubicBezTo>
                  <a:cubicBezTo>
                    <a:pt x="4567" y="7242"/>
                    <a:pt x="4582" y="7244"/>
                    <a:pt x="4597" y="7244"/>
                  </a:cubicBezTo>
                  <a:cubicBezTo>
                    <a:pt x="4614" y="7244"/>
                    <a:pt x="4630" y="7241"/>
                    <a:pt x="4646" y="7241"/>
                  </a:cubicBezTo>
                  <a:cubicBezTo>
                    <a:pt x="4656" y="7241"/>
                    <a:pt x="4666" y="7242"/>
                    <a:pt x="4676" y="7244"/>
                  </a:cubicBezTo>
                  <a:cubicBezTo>
                    <a:pt x="4702" y="7208"/>
                    <a:pt x="4738" y="7191"/>
                    <a:pt x="4756" y="7146"/>
                  </a:cubicBezTo>
                  <a:cubicBezTo>
                    <a:pt x="4765" y="7110"/>
                    <a:pt x="4747" y="7075"/>
                    <a:pt x="4756" y="7039"/>
                  </a:cubicBezTo>
                  <a:cubicBezTo>
                    <a:pt x="4720" y="7012"/>
                    <a:pt x="4702" y="6968"/>
                    <a:pt x="4649" y="6959"/>
                  </a:cubicBezTo>
                  <a:cubicBezTo>
                    <a:pt x="4625" y="6959"/>
                    <a:pt x="4597" y="6955"/>
                    <a:pt x="4576" y="6955"/>
                  </a:cubicBezTo>
                  <a:close/>
                  <a:moveTo>
                    <a:pt x="13909" y="6823"/>
                  </a:moveTo>
                  <a:cubicBezTo>
                    <a:pt x="13854" y="6823"/>
                    <a:pt x="13805" y="6848"/>
                    <a:pt x="13766" y="6887"/>
                  </a:cubicBezTo>
                  <a:cubicBezTo>
                    <a:pt x="13704" y="6950"/>
                    <a:pt x="13668" y="7030"/>
                    <a:pt x="13713" y="7128"/>
                  </a:cubicBezTo>
                  <a:cubicBezTo>
                    <a:pt x="13730" y="7146"/>
                    <a:pt x="13739" y="7173"/>
                    <a:pt x="13766" y="7191"/>
                  </a:cubicBezTo>
                  <a:cubicBezTo>
                    <a:pt x="13807" y="7232"/>
                    <a:pt x="13856" y="7257"/>
                    <a:pt x="13910" y="7257"/>
                  </a:cubicBezTo>
                  <a:cubicBezTo>
                    <a:pt x="13938" y="7257"/>
                    <a:pt x="13968" y="7250"/>
                    <a:pt x="13998" y="7235"/>
                  </a:cubicBezTo>
                  <a:cubicBezTo>
                    <a:pt x="14034" y="7217"/>
                    <a:pt x="14052" y="7200"/>
                    <a:pt x="14052" y="7155"/>
                  </a:cubicBezTo>
                  <a:cubicBezTo>
                    <a:pt x="14052" y="7075"/>
                    <a:pt x="14043" y="6994"/>
                    <a:pt x="14052" y="6905"/>
                  </a:cubicBezTo>
                  <a:cubicBezTo>
                    <a:pt x="14052" y="6878"/>
                    <a:pt x="14052" y="6861"/>
                    <a:pt x="14025" y="6852"/>
                  </a:cubicBezTo>
                  <a:cubicBezTo>
                    <a:pt x="14007" y="6852"/>
                    <a:pt x="13989" y="6843"/>
                    <a:pt x="13971" y="6834"/>
                  </a:cubicBezTo>
                  <a:cubicBezTo>
                    <a:pt x="13950" y="6827"/>
                    <a:pt x="13929" y="6823"/>
                    <a:pt x="13909" y="6823"/>
                  </a:cubicBezTo>
                  <a:close/>
                  <a:moveTo>
                    <a:pt x="5838" y="6968"/>
                  </a:moveTo>
                  <a:cubicBezTo>
                    <a:pt x="5820" y="6968"/>
                    <a:pt x="5801" y="6971"/>
                    <a:pt x="5782" y="6977"/>
                  </a:cubicBezTo>
                  <a:cubicBezTo>
                    <a:pt x="5693" y="7012"/>
                    <a:pt x="5657" y="7092"/>
                    <a:pt x="5693" y="7182"/>
                  </a:cubicBezTo>
                  <a:cubicBezTo>
                    <a:pt x="5720" y="7244"/>
                    <a:pt x="5775" y="7280"/>
                    <a:pt x="5836" y="7280"/>
                  </a:cubicBezTo>
                  <a:cubicBezTo>
                    <a:pt x="5853" y="7280"/>
                    <a:pt x="5871" y="7277"/>
                    <a:pt x="5889" y="7271"/>
                  </a:cubicBezTo>
                  <a:cubicBezTo>
                    <a:pt x="5978" y="7235"/>
                    <a:pt x="6014" y="7155"/>
                    <a:pt x="5978" y="7075"/>
                  </a:cubicBezTo>
                  <a:cubicBezTo>
                    <a:pt x="5957" y="7005"/>
                    <a:pt x="5903" y="6968"/>
                    <a:pt x="5838" y="6968"/>
                  </a:cubicBezTo>
                  <a:close/>
                  <a:moveTo>
                    <a:pt x="7039" y="6978"/>
                  </a:moveTo>
                  <a:cubicBezTo>
                    <a:pt x="7023" y="6978"/>
                    <a:pt x="7008" y="6980"/>
                    <a:pt x="6995" y="6985"/>
                  </a:cubicBezTo>
                  <a:cubicBezTo>
                    <a:pt x="6924" y="7012"/>
                    <a:pt x="6870" y="7146"/>
                    <a:pt x="6897" y="7217"/>
                  </a:cubicBezTo>
                  <a:cubicBezTo>
                    <a:pt x="6925" y="7273"/>
                    <a:pt x="7007" y="7318"/>
                    <a:pt x="7076" y="7318"/>
                  </a:cubicBezTo>
                  <a:cubicBezTo>
                    <a:pt x="7095" y="7318"/>
                    <a:pt x="7113" y="7314"/>
                    <a:pt x="7129" y="7307"/>
                  </a:cubicBezTo>
                  <a:cubicBezTo>
                    <a:pt x="7200" y="7271"/>
                    <a:pt x="7254" y="7137"/>
                    <a:pt x="7218" y="7075"/>
                  </a:cubicBezTo>
                  <a:cubicBezTo>
                    <a:pt x="7190" y="7018"/>
                    <a:pt x="7104" y="6978"/>
                    <a:pt x="7039" y="6978"/>
                  </a:cubicBezTo>
                  <a:close/>
                  <a:moveTo>
                    <a:pt x="190" y="7158"/>
                  </a:moveTo>
                  <a:cubicBezTo>
                    <a:pt x="179" y="7158"/>
                    <a:pt x="169" y="7160"/>
                    <a:pt x="162" y="7164"/>
                  </a:cubicBezTo>
                  <a:cubicBezTo>
                    <a:pt x="126" y="7182"/>
                    <a:pt x="99" y="7253"/>
                    <a:pt x="117" y="7298"/>
                  </a:cubicBezTo>
                  <a:cubicBezTo>
                    <a:pt x="131" y="7326"/>
                    <a:pt x="177" y="7348"/>
                    <a:pt x="214" y="7348"/>
                  </a:cubicBezTo>
                  <a:cubicBezTo>
                    <a:pt x="225" y="7348"/>
                    <a:pt x="234" y="7346"/>
                    <a:pt x="242" y="7342"/>
                  </a:cubicBezTo>
                  <a:cubicBezTo>
                    <a:pt x="286" y="7324"/>
                    <a:pt x="313" y="7253"/>
                    <a:pt x="295" y="7217"/>
                  </a:cubicBezTo>
                  <a:cubicBezTo>
                    <a:pt x="281" y="7182"/>
                    <a:pt x="229" y="7158"/>
                    <a:pt x="190" y="7158"/>
                  </a:cubicBezTo>
                  <a:close/>
                  <a:moveTo>
                    <a:pt x="8282" y="6990"/>
                  </a:moveTo>
                  <a:cubicBezTo>
                    <a:pt x="8260" y="6990"/>
                    <a:pt x="8235" y="6994"/>
                    <a:pt x="8208" y="7003"/>
                  </a:cubicBezTo>
                  <a:cubicBezTo>
                    <a:pt x="8155" y="7021"/>
                    <a:pt x="8128" y="7066"/>
                    <a:pt x="8110" y="7101"/>
                  </a:cubicBezTo>
                  <a:cubicBezTo>
                    <a:pt x="8101" y="7137"/>
                    <a:pt x="8092" y="7182"/>
                    <a:pt x="8110" y="7235"/>
                  </a:cubicBezTo>
                  <a:cubicBezTo>
                    <a:pt x="8137" y="7280"/>
                    <a:pt x="8173" y="7324"/>
                    <a:pt x="8208" y="7333"/>
                  </a:cubicBezTo>
                  <a:cubicBezTo>
                    <a:pt x="8233" y="7343"/>
                    <a:pt x="8257" y="7350"/>
                    <a:pt x="8282" y="7350"/>
                  </a:cubicBezTo>
                  <a:cubicBezTo>
                    <a:pt x="8302" y="7350"/>
                    <a:pt x="8322" y="7345"/>
                    <a:pt x="8342" y="7333"/>
                  </a:cubicBezTo>
                  <a:cubicBezTo>
                    <a:pt x="8396" y="7316"/>
                    <a:pt x="8431" y="7280"/>
                    <a:pt x="8449" y="7244"/>
                  </a:cubicBezTo>
                  <a:cubicBezTo>
                    <a:pt x="8458" y="7200"/>
                    <a:pt x="8485" y="7146"/>
                    <a:pt x="8440" y="7101"/>
                  </a:cubicBezTo>
                  <a:cubicBezTo>
                    <a:pt x="8440" y="7039"/>
                    <a:pt x="8387" y="7021"/>
                    <a:pt x="8342" y="7003"/>
                  </a:cubicBezTo>
                  <a:cubicBezTo>
                    <a:pt x="8324" y="6994"/>
                    <a:pt x="8304" y="6990"/>
                    <a:pt x="8282" y="6990"/>
                  </a:cubicBezTo>
                  <a:close/>
                  <a:moveTo>
                    <a:pt x="9489" y="7005"/>
                  </a:moveTo>
                  <a:cubicBezTo>
                    <a:pt x="9472" y="7005"/>
                    <a:pt x="9455" y="7008"/>
                    <a:pt x="9439" y="7012"/>
                  </a:cubicBezTo>
                  <a:cubicBezTo>
                    <a:pt x="9350" y="7039"/>
                    <a:pt x="9288" y="7173"/>
                    <a:pt x="9323" y="7262"/>
                  </a:cubicBezTo>
                  <a:cubicBezTo>
                    <a:pt x="9346" y="7329"/>
                    <a:pt x="9438" y="7384"/>
                    <a:pt x="9519" y="7384"/>
                  </a:cubicBezTo>
                  <a:cubicBezTo>
                    <a:pt x="9535" y="7384"/>
                    <a:pt x="9550" y="7382"/>
                    <a:pt x="9564" y="7378"/>
                  </a:cubicBezTo>
                  <a:cubicBezTo>
                    <a:pt x="9654" y="7351"/>
                    <a:pt x="9716" y="7217"/>
                    <a:pt x="9680" y="7128"/>
                  </a:cubicBezTo>
                  <a:cubicBezTo>
                    <a:pt x="9658" y="7055"/>
                    <a:pt x="9569" y="7005"/>
                    <a:pt x="9489" y="7005"/>
                  </a:cubicBezTo>
                  <a:close/>
                  <a:moveTo>
                    <a:pt x="1397" y="7163"/>
                  </a:moveTo>
                  <a:cubicBezTo>
                    <a:pt x="1392" y="7163"/>
                    <a:pt x="1388" y="7163"/>
                    <a:pt x="1384" y="7164"/>
                  </a:cubicBezTo>
                  <a:cubicBezTo>
                    <a:pt x="1348" y="7182"/>
                    <a:pt x="1303" y="7280"/>
                    <a:pt x="1321" y="7316"/>
                  </a:cubicBezTo>
                  <a:cubicBezTo>
                    <a:pt x="1329" y="7348"/>
                    <a:pt x="1412" y="7388"/>
                    <a:pt x="1460" y="7388"/>
                  </a:cubicBezTo>
                  <a:cubicBezTo>
                    <a:pt x="1465" y="7388"/>
                    <a:pt x="1469" y="7388"/>
                    <a:pt x="1473" y="7387"/>
                  </a:cubicBezTo>
                  <a:cubicBezTo>
                    <a:pt x="1500" y="7369"/>
                    <a:pt x="1544" y="7280"/>
                    <a:pt x="1535" y="7235"/>
                  </a:cubicBezTo>
                  <a:cubicBezTo>
                    <a:pt x="1527" y="7203"/>
                    <a:pt x="1445" y="7163"/>
                    <a:pt x="1397" y="7163"/>
                  </a:cubicBezTo>
                  <a:close/>
                  <a:moveTo>
                    <a:pt x="10758" y="7011"/>
                  </a:moveTo>
                  <a:cubicBezTo>
                    <a:pt x="10730" y="7011"/>
                    <a:pt x="10701" y="7017"/>
                    <a:pt x="10671" y="7030"/>
                  </a:cubicBezTo>
                  <a:cubicBezTo>
                    <a:pt x="10555" y="7075"/>
                    <a:pt x="10519" y="7164"/>
                    <a:pt x="10564" y="7280"/>
                  </a:cubicBezTo>
                  <a:cubicBezTo>
                    <a:pt x="10596" y="7364"/>
                    <a:pt x="10656" y="7405"/>
                    <a:pt x="10727" y="7405"/>
                  </a:cubicBezTo>
                  <a:cubicBezTo>
                    <a:pt x="10755" y="7405"/>
                    <a:pt x="10784" y="7399"/>
                    <a:pt x="10813" y="7387"/>
                  </a:cubicBezTo>
                  <a:cubicBezTo>
                    <a:pt x="10929" y="7342"/>
                    <a:pt x="10965" y="7244"/>
                    <a:pt x="10920" y="7128"/>
                  </a:cubicBezTo>
                  <a:cubicBezTo>
                    <a:pt x="10888" y="7051"/>
                    <a:pt x="10829" y="7011"/>
                    <a:pt x="10758" y="7011"/>
                  </a:cubicBezTo>
                  <a:close/>
                  <a:moveTo>
                    <a:pt x="2680" y="7170"/>
                  </a:moveTo>
                  <a:cubicBezTo>
                    <a:pt x="2663" y="7170"/>
                    <a:pt x="2645" y="7174"/>
                    <a:pt x="2624" y="7182"/>
                  </a:cubicBezTo>
                  <a:cubicBezTo>
                    <a:pt x="2543" y="7217"/>
                    <a:pt x="2526" y="7262"/>
                    <a:pt x="2561" y="7333"/>
                  </a:cubicBezTo>
                  <a:cubicBezTo>
                    <a:pt x="2580" y="7391"/>
                    <a:pt x="2609" y="7416"/>
                    <a:pt x="2650" y="7416"/>
                  </a:cubicBezTo>
                  <a:cubicBezTo>
                    <a:pt x="2666" y="7416"/>
                    <a:pt x="2684" y="7412"/>
                    <a:pt x="2704" y="7405"/>
                  </a:cubicBezTo>
                  <a:cubicBezTo>
                    <a:pt x="2793" y="7369"/>
                    <a:pt x="2811" y="7324"/>
                    <a:pt x="2775" y="7244"/>
                  </a:cubicBezTo>
                  <a:cubicBezTo>
                    <a:pt x="2750" y="7194"/>
                    <a:pt x="2720" y="7170"/>
                    <a:pt x="2680" y="7170"/>
                  </a:cubicBezTo>
                  <a:close/>
                  <a:moveTo>
                    <a:pt x="3887" y="7176"/>
                  </a:moveTo>
                  <a:cubicBezTo>
                    <a:pt x="3868" y="7176"/>
                    <a:pt x="3850" y="7185"/>
                    <a:pt x="3828" y="7191"/>
                  </a:cubicBezTo>
                  <a:cubicBezTo>
                    <a:pt x="3775" y="7208"/>
                    <a:pt x="3784" y="7244"/>
                    <a:pt x="3757" y="7280"/>
                  </a:cubicBezTo>
                  <a:cubicBezTo>
                    <a:pt x="3739" y="7307"/>
                    <a:pt x="3748" y="7333"/>
                    <a:pt x="3766" y="7369"/>
                  </a:cubicBezTo>
                  <a:cubicBezTo>
                    <a:pt x="3785" y="7414"/>
                    <a:pt x="3833" y="7446"/>
                    <a:pt x="3888" y="7446"/>
                  </a:cubicBezTo>
                  <a:cubicBezTo>
                    <a:pt x="3909" y="7446"/>
                    <a:pt x="3931" y="7441"/>
                    <a:pt x="3953" y="7431"/>
                  </a:cubicBezTo>
                  <a:cubicBezTo>
                    <a:pt x="3998" y="7431"/>
                    <a:pt x="3989" y="7387"/>
                    <a:pt x="4015" y="7360"/>
                  </a:cubicBezTo>
                  <a:cubicBezTo>
                    <a:pt x="4033" y="7324"/>
                    <a:pt x="4024" y="7289"/>
                    <a:pt x="4015" y="7253"/>
                  </a:cubicBezTo>
                  <a:cubicBezTo>
                    <a:pt x="3998" y="7208"/>
                    <a:pt x="3953" y="7208"/>
                    <a:pt x="3926" y="7191"/>
                  </a:cubicBezTo>
                  <a:cubicBezTo>
                    <a:pt x="3912" y="7180"/>
                    <a:pt x="3900" y="7176"/>
                    <a:pt x="3887" y="7176"/>
                  </a:cubicBezTo>
                  <a:close/>
                  <a:moveTo>
                    <a:pt x="11984" y="7037"/>
                  </a:moveTo>
                  <a:cubicBezTo>
                    <a:pt x="11980" y="7037"/>
                    <a:pt x="11977" y="7038"/>
                    <a:pt x="11973" y="7039"/>
                  </a:cubicBezTo>
                  <a:cubicBezTo>
                    <a:pt x="11946" y="7048"/>
                    <a:pt x="11911" y="7039"/>
                    <a:pt x="11893" y="7057"/>
                  </a:cubicBezTo>
                  <a:cubicBezTo>
                    <a:pt x="11848" y="7084"/>
                    <a:pt x="11795" y="7119"/>
                    <a:pt x="11777" y="7173"/>
                  </a:cubicBezTo>
                  <a:cubicBezTo>
                    <a:pt x="11750" y="7217"/>
                    <a:pt x="11777" y="7280"/>
                    <a:pt x="11777" y="7333"/>
                  </a:cubicBezTo>
                  <a:cubicBezTo>
                    <a:pt x="11804" y="7342"/>
                    <a:pt x="11812" y="7378"/>
                    <a:pt x="11830" y="7405"/>
                  </a:cubicBezTo>
                  <a:cubicBezTo>
                    <a:pt x="11838" y="7420"/>
                    <a:pt x="11866" y="7442"/>
                    <a:pt x="11885" y="7442"/>
                  </a:cubicBezTo>
                  <a:cubicBezTo>
                    <a:pt x="11888" y="7442"/>
                    <a:pt x="11890" y="7442"/>
                    <a:pt x="11893" y="7440"/>
                  </a:cubicBezTo>
                  <a:cubicBezTo>
                    <a:pt x="11920" y="7440"/>
                    <a:pt x="11946" y="7458"/>
                    <a:pt x="11964" y="7458"/>
                  </a:cubicBezTo>
                  <a:cubicBezTo>
                    <a:pt x="12000" y="7458"/>
                    <a:pt x="12027" y="7449"/>
                    <a:pt x="12053" y="7440"/>
                  </a:cubicBezTo>
                  <a:cubicBezTo>
                    <a:pt x="12080" y="7423"/>
                    <a:pt x="12107" y="7405"/>
                    <a:pt x="12134" y="7378"/>
                  </a:cubicBezTo>
                  <a:cubicBezTo>
                    <a:pt x="12160" y="7351"/>
                    <a:pt x="12169" y="7307"/>
                    <a:pt x="12178" y="7262"/>
                  </a:cubicBezTo>
                  <a:cubicBezTo>
                    <a:pt x="12187" y="7235"/>
                    <a:pt x="12151" y="7200"/>
                    <a:pt x="12169" y="7173"/>
                  </a:cubicBezTo>
                  <a:cubicBezTo>
                    <a:pt x="12143" y="7155"/>
                    <a:pt x="12134" y="7119"/>
                    <a:pt x="12116" y="7092"/>
                  </a:cubicBezTo>
                  <a:cubicBezTo>
                    <a:pt x="12100" y="7077"/>
                    <a:pt x="12078" y="7055"/>
                    <a:pt x="12055" y="7055"/>
                  </a:cubicBezTo>
                  <a:cubicBezTo>
                    <a:pt x="12052" y="7055"/>
                    <a:pt x="12048" y="7056"/>
                    <a:pt x="12044" y="7057"/>
                  </a:cubicBezTo>
                  <a:cubicBezTo>
                    <a:pt x="12021" y="7057"/>
                    <a:pt x="12005" y="7037"/>
                    <a:pt x="11984" y="7037"/>
                  </a:cubicBezTo>
                  <a:close/>
                  <a:moveTo>
                    <a:pt x="13206" y="7062"/>
                  </a:moveTo>
                  <a:cubicBezTo>
                    <a:pt x="13180" y="7062"/>
                    <a:pt x="13152" y="7066"/>
                    <a:pt x="13124" y="7075"/>
                  </a:cubicBezTo>
                  <a:cubicBezTo>
                    <a:pt x="12999" y="7119"/>
                    <a:pt x="12954" y="7235"/>
                    <a:pt x="12999" y="7351"/>
                  </a:cubicBezTo>
                  <a:cubicBezTo>
                    <a:pt x="13032" y="7437"/>
                    <a:pt x="13100" y="7484"/>
                    <a:pt x="13180" y="7484"/>
                  </a:cubicBezTo>
                  <a:cubicBezTo>
                    <a:pt x="13208" y="7484"/>
                    <a:pt x="13237" y="7479"/>
                    <a:pt x="13267" y="7467"/>
                  </a:cubicBezTo>
                  <a:cubicBezTo>
                    <a:pt x="13383" y="7431"/>
                    <a:pt x="13436" y="7307"/>
                    <a:pt x="13391" y="7200"/>
                  </a:cubicBezTo>
                  <a:cubicBezTo>
                    <a:pt x="13358" y="7105"/>
                    <a:pt x="13288" y="7062"/>
                    <a:pt x="13206" y="7062"/>
                  </a:cubicBezTo>
                  <a:close/>
                  <a:moveTo>
                    <a:pt x="5087" y="7187"/>
                  </a:moveTo>
                  <a:cubicBezTo>
                    <a:pt x="5077" y="7187"/>
                    <a:pt x="5068" y="7188"/>
                    <a:pt x="5059" y="7191"/>
                  </a:cubicBezTo>
                  <a:cubicBezTo>
                    <a:pt x="4997" y="7217"/>
                    <a:pt x="4943" y="7333"/>
                    <a:pt x="4961" y="7396"/>
                  </a:cubicBezTo>
                  <a:cubicBezTo>
                    <a:pt x="4976" y="7441"/>
                    <a:pt x="5066" y="7491"/>
                    <a:pt x="5131" y="7491"/>
                  </a:cubicBezTo>
                  <a:cubicBezTo>
                    <a:pt x="5144" y="7491"/>
                    <a:pt x="5156" y="7489"/>
                    <a:pt x="5166" y="7485"/>
                  </a:cubicBezTo>
                  <a:cubicBezTo>
                    <a:pt x="5229" y="7458"/>
                    <a:pt x="5273" y="7342"/>
                    <a:pt x="5255" y="7289"/>
                  </a:cubicBezTo>
                  <a:cubicBezTo>
                    <a:pt x="5240" y="7235"/>
                    <a:pt x="5151" y="7187"/>
                    <a:pt x="5087" y="7187"/>
                  </a:cubicBezTo>
                  <a:close/>
                  <a:moveTo>
                    <a:pt x="6331" y="7201"/>
                  </a:moveTo>
                  <a:cubicBezTo>
                    <a:pt x="6314" y="7201"/>
                    <a:pt x="6298" y="7205"/>
                    <a:pt x="6281" y="7217"/>
                  </a:cubicBezTo>
                  <a:cubicBezTo>
                    <a:pt x="6237" y="7235"/>
                    <a:pt x="6201" y="7244"/>
                    <a:pt x="6183" y="7298"/>
                  </a:cubicBezTo>
                  <a:cubicBezTo>
                    <a:pt x="6174" y="7342"/>
                    <a:pt x="6157" y="7378"/>
                    <a:pt x="6183" y="7414"/>
                  </a:cubicBezTo>
                  <a:cubicBezTo>
                    <a:pt x="6201" y="7458"/>
                    <a:pt x="6219" y="7494"/>
                    <a:pt x="6272" y="7512"/>
                  </a:cubicBezTo>
                  <a:cubicBezTo>
                    <a:pt x="6291" y="7515"/>
                    <a:pt x="6306" y="7518"/>
                    <a:pt x="6321" y="7518"/>
                  </a:cubicBezTo>
                  <a:cubicBezTo>
                    <a:pt x="6342" y="7518"/>
                    <a:pt x="6362" y="7513"/>
                    <a:pt x="6388" y="7503"/>
                  </a:cubicBezTo>
                  <a:cubicBezTo>
                    <a:pt x="6424" y="7485"/>
                    <a:pt x="6460" y="7476"/>
                    <a:pt x="6478" y="7431"/>
                  </a:cubicBezTo>
                  <a:cubicBezTo>
                    <a:pt x="6487" y="7387"/>
                    <a:pt x="6504" y="7351"/>
                    <a:pt x="6478" y="7307"/>
                  </a:cubicBezTo>
                  <a:cubicBezTo>
                    <a:pt x="6460" y="7271"/>
                    <a:pt x="6451" y="7226"/>
                    <a:pt x="6397" y="7217"/>
                  </a:cubicBezTo>
                  <a:cubicBezTo>
                    <a:pt x="6373" y="7208"/>
                    <a:pt x="6351" y="7201"/>
                    <a:pt x="6331" y="7201"/>
                  </a:cubicBezTo>
                  <a:close/>
                  <a:moveTo>
                    <a:pt x="7565" y="7229"/>
                  </a:moveTo>
                  <a:cubicBezTo>
                    <a:pt x="7540" y="7229"/>
                    <a:pt x="7516" y="7234"/>
                    <a:pt x="7495" y="7244"/>
                  </a:cubicBezTo>
                  <a:cubicBezTo>
                    <a:pt x="7450" y="7262"/>
                    <a:pt x="7423" y="7289"/>
                    <a:pt x="7397" y="7333"/>
                  </a:cubicBezTo>
                  <a:cubicBezTo>
                    <a:pt x="7379" y="7378"/>
                    <a:pt x="7397" y="7423"/>
                    <a:pt x="7397" y="7458"/>
                  </a:cubicBezTo>
                  <a:cubicBezTo>
                    <a:pt x="7431" y="7534"/>
                    <a:pt x="7502" y="7578"/>
                    <a:pt x="7570" y="7578"/>
                  </a:cubicBezTo>
                  <a:cubicBezTo>
                    <a:pt x="7590" y="7578"/>
                    <a:pt x="7610" y="7574"/>
                    <a:pt x="7628" y="7565"/>
                  </a:cubicBezTo>
                  <a:cubicBezTo>
                    <a:pt x="7718" y="7521"/>
                    <a:pt x="7762" y="7405"/>
                    <a:pt x="7718" y="7333"/>
                  </a:cubicBezTo>
                  <a:cubicBezTo>
                    <a:pt x="7700" y="7289"/>
                    <a:pt x="7664" y="7253"/>
                    <a:pt x="7620" y="7235"/>
                  </a:cubicBezTo>
                  <a:cubicBezTo>
                    <a:pt x="7601" y="7232"/>
                    <a:pt x="7583" y="7229"/>
                    <a:pt x="7565" y="7229"/>
                  </a:cubicBezTo>
                  <a:close/>
                  <a:moveTo>
                    <a:pt x="688" y="7394"/>
                  </a:moveTo>
                  <a:cubicBezTo>
                    <a:pt x="682" y="7394"/>
                    <a:pt x="676" y="7395"/>
                    <a:pt x="670" y="7396"/>
                  </a:cubicBezTo>
                  <a:cubicBezTo>
                    <a:pt x="617" y="7414"/>
                    <a:pt x="590" y="7467"/>
                    <a:pt x="608" y="7530"/>
                  </a:cubicBezTo>
                  <a:cubicBezTo>
                    <a:pt x="622" y="7565"/>
                    <a:pt x="658" y="7589"/>
                    <a:pt x="699" y="7589"/>
                  </a:cubicBezTo>
                  <a:cubicBezTo>
                    <a:pt x="710" y="7589"/>
                    <a:pt x="721" y="7587"/>
                    <a:pt x="733" y="7583"/>
                  </a:cubicBezTo>
                  <a:cubicBezTo>
                    <a:pt x="777" y="7565"/>
                    <a:pt x="804" y="7503"/>
                    <a:pt x="786" y="7458"/>
                  </a:cubicBezTo>
                  <a:cubicBezTo>
                    <a:pt x="778" y="7419"/>
                    <a:pt x="730" y="7394"/>
                    <a:pt x="688" y="7394"/>
                  </a:cubicBezTo>
                  <a:close/>
                  <a:moveTo>
                    <a:pt x="8802" y="7243"/>
                  </a:moveTo>
                  <a:cubicBezTo>
                    <a:pt x="8779" y="7243"/>
                    <a:pt x="8753" y="7249"/>
                    <a:pt x="8726" y="7262"/>
                  </a:cubicBezTo>
                  <a:cubicBezTo>
                    <a:pt x="8610" y="7307"/>
                    <a:pt x="8574" y="7378"/>
                    <a:pt x="8619" y="7485"/>
                  </a:cubicBezTo>
                  <a:cubicBezTo>
                    <a:pt x="8650" y="7566"/>
                    <a:pt x="8694" y="7604"/>
                    <a:pt x="8754" y="7604"/>
                  </a:cubicBezTo>
                  <a:cubicBezTo>
                    <a:pt x="8781" y="7604"/>
                    <a:pt x="8810" y="7597"/>
                    <a:pt x="8842" y="7583"/>
                  </a:cubicBezTo>
                  <a:cubicBezTo>
                    <a:pt x="8958" y="7539"/>
                    <a:pt x="8984" y="7467"/>
                    <a:pt x="8940" y="7360"/>
                  </a:cubicBezTo>
                  <a:cubicBezTo>
                    <a:pt x="8908" y="7283"/>
                    <a:pt x="8862" y="7243"/>
                    <a:pt x="8802" y="7243"/>
                  </a:cubicBezTo>
                  <a:close/>
                  <a:moveTo>
                    <a:pt x="9989" y="7259"/>
                  </a:moveTo>
                  <a:cubicBezTo>
                    <a:pt x="9965" y="7259"/>
                    <a:pt x="9942" y="7263"/>
                    <a:pt x="9921" y="7271"/>
                  </a:cubicBezTo>
                  <a:cubicBezTo>
                    <a:pt x="9841" y="7307"/>
                    <a:pt x="9787" y="7440"/>
                    <a:pt x="9823" y="7521"/>
                  </a:cubicBezTo>
                  <a:cubicBezTo>
                    <a:pt x="9857" y="7588"/>
                    <a:pt x="9936" y="7635"/>
                    <a:pt x="10011" y="7635"/>
                  </a:cubicBezTo>
                  <a:cubicBezTo>
                    <a:pt x="10036" y="7635"/>
                    <a:pt x="10060" y="7630"/>
                    <a:pt x="10082" y="7619"/>
                  </a:cubicBezTo>
                  <a:cubicBezTo>
                    <a:pt x="10171" y="7583"/>
                    <a:pt x="10216" y="7458"/>
                    <a:pt x="10180" y="7369"/>
                  </a:cubicBezTo>
                  <a:cubicBezTo>
                    <a:pt x="10153" y="7301"/>
                    <a:pt x="10068" y="7259"/>
                    <a:pt x="9989" y="7259"/>
                  </a:cubicBezTo>
                  <a:close/>
                  <a:moveTo>
                    <a:pt x="1919" y="7417"/>
                  </a:moveTo>
                  <a:cubicBezTo>
                    <a:pt x="1906" y="7417"/>
                    <a:pt x="1895" y="7419"/>
                    <a:pt x="1883" y="7423"/>
                  </a:cubicBezTo>
                  <a:cubicBezTo>
                    <a:pt x="1821" y="7449"/>
                    <a:pt x="1794" y="7521"/>
                    <a:pt x="1821" y="7574"/>
                  </a:cubicBezTo>
                  <a:cubicBezTo>
                    <a:pt x="1841" y="7620"/>
                    <a:pt x="1885" y="7647"/>
                    <a:pt x="1928" y="7647"/>
                  </a:cubicBezTo>
                  <a:cubicBezTo>
                    <a:pt x="1943" y="7647"/>
                    <a:pt x="1959" y="7644"/>
                    <a:pt x="1973" y="7637"/>
                  </a:cubicBezTo>
                  <a:cubicBezTo>
                    <a:pt x="2026" y="7610"/>
                    <a:pt x="2062" y="7539"/>
                    <a:pt x="2035" y="7485"/>
                  </a:cubicBezTo>
                  <a:cubicBezTo>
                    <a:pt x="2014" y="7443"/>
                    <a:pt x="1965" y="7417"/>
                    <a:pt x="1919" y="7417"/>
                  </a:cubicBezTo>
                  <a:close/>
                  <a:moveTo>
                    <a:pt x="11236" y="7272"/>
                  </a:moveTo>
                  <a:cubicBezTo>
                    <a:pt x="11210" y="7272"/>
                    <a:pt x="11182" y="7277"/>
                    <a:pt x="11152" y="7289"/>
                  </a:cubicBezTo>
                  <a:cubicBezTo>
                    <a:pt x="11045" y="7333"/>
                    <a:pt x="11001" y="7431"/>
                    <a:pt x="11045" y="7539"/>
                  </a:cubicBezTo>
                  <a:cubicBezTo>
                    <a:pt x="11077" y="7622"/>
                    <a:pt x="11137" y="7668"/>
                    <a:pt x="11210" y="7668"/>
                  </a:cubicBezTo>
                  <a:cubicBezTo>
                    <a:pt x="11240" y="7668"/>
                    <a:pt x="11271" y="7661"/>
                    <a:pt x="11304" y="7646"/>
                  </a:cubicBezTo>
                  <a:cubicBezTo>
                    <a:pt x="11411" y="7601"/>
                    <a:pt x="11447" y="7512"/>
                    <a:pt x="11411" y="7405"/>
                  </a:cubicBezTo>
                  <a:cubicBezTo>
                    <a:pt x="11371" y="7319"/>
                    <a:pt x="11312" y="7272"/>
                    <a:pt x="11236" y="7272"/>
                  </a:cubicBezTo>
                  <a:close/>
                  <a:moveTo>
                    <a:pt x="3167" y="7426"/>
                  </a:moveTo>
                  <a:cubicBezTo>
                    <a:pt x="3146" y="7426"/>
                    <a:pt x="3126" y="7431"/>
                    <a:pt x="3106" y="7431"/>
                  </a:cubicBezTo>
                  <a:cubicBezTo>
                    <a:pt x="3079" y="7431"/>
                    <a:pt x="3052" y="7467"/>
                    <a:pt x="3034" y="7494"/>
                  </a:cubicBezTo>
                  <a:cubicBezTo>
                    <a:pt x="3007" y="7530"/>
                    <a:pt x="3034" y="7565"/>
                    <a:pt x="3025" y="7601"/>
                  </a:cubicBezTo>
                  <a:cubicBezTo>
                    <a:pt x="3043" y="7628"/>
                    <a:pt x="3070" y="7646"/>
                    <a:pt x="3097" y="7672"/>
                  </a:cubicBezTo>
                  <a:cubicBezTo>
                    <a:pt x="3106" y="7681"/>
                    <a:pt x="3116" y="7684"/>
                    <a:pt x="3128" y="7684"/>
                  </a:cubicBezTo>
                  <a:cubicBezTo>
                    <a:pt x="3152" y="7684"/>
                    <a:pt x="3180" y="7672"/>
                    <a:pt x="3204" y="7672"/>
                  </a:cubicBezTo>
                  <a:cubicBezTo>
                    <a:pt x="3221" y="7672"/>
                    <a:pt x="3239" y="7637"/>
                    <a:pt x="3266" y="7619"/>
                  </a:cubicBezTo>
                  <a:cubicBezTo>
                    <a:pt x="3302" y="7583"/>
                    <a:pt x="3257" y="7547"/>
                    <a:pt x="3275" y="7512"/>
                  </a:cubicBezTo>
                  <a:cubicBezTo>
                    <a:pt x="3257" y="7485"/>
                    <a:pt x="3230" y="7458"/>
                    <a:pt x="3213" y="7440"/>
                  </a:cubicBezTo>
                  <a:cubicBezTo>
                    <a:pt x="3197" y="7429"/>
                    <a:pt x="3182" y="7426"/>
                    <a:pt x="3167" y="7426"/>
                  </a:cubicBezTo>
                  <a:close/>
                  <a:moveTo>
                    <a:pt x="12478" y="7285"/>
                  </a:moveTo>
                  <a:cubicBezTo>
                    <a:pt x="12453" y="7285"/>
                    <a:pt x="12428" y="7291"/>
                    <a:pt x="12405" y="7291"/>
                  </a:cubicBezTo>
                  <a:cubicBezTo>
                    <a:pt x="12397" y="7291"/>
                    <a:pt x="12390" y="7290"/>
                    <a:pt x="12383" y="7289"/>
                  </a:cubicBezTo>
                  <a:cubicBezTo>
                    <a:pt x="12330" y="7316"/>
                    <a:pt x="12285" y="7351"/>
                    <a:pt x="12259" y="7396"/>
                  </a:cubicBezTo>
                  <a:cubicBezTo>
                    <a:pt x="12223" y="7458"/>
                    <a:pt x="12241" y="7512"/>
                    <a:pt x="12250" y="7565"/>
                  </a:cubicBezTo>
                  <a:cubicBezTo>
                    <a:pt x="12250" y="7601"/>
                    <a:pt x="12330" y="7672"/>
                    <a:pt x="12357" y="7690"/>
                  </a:cubicBezTo>
                  <a:cubicBezTo>
                    <a:pt x="12378" y="7701"/>
                    <a:pt x="12399" y="7704"/>
                    <a:pt x="12420" y="7704"/>
                  </a:cubicBezTo>
                  <a:cubicBezTo>
                    <a:pt x="12452" y="7704"/>
                    <a:pt x="12485" y="7696"/>
                    <a:pt x="12517" y="7690"/>
                  </a:cubicBezTo>
                  <a:cubicBezTo>
                    <a:pt x="12571" y="7681"/>
                    <a:pt x="12606" y="7637"/>
                    <a:pt x="12633" y="7583"/>
                  </a:cubicBezTo>
                  <a:cubicBezTo>
                    <a:pt x="12669" y="7530"/>
                    <a:pt x="12651" y="7476"/>
                    <a:pt x="12642" y="7414"/>
                  </a:cubicBezTo>
                  <a:cubicBezTo>
                    <a:pt x="12642" y="7387"/>
                    <a:pt x="12562" y="7316"/>
                    <a:pt x="12535" y="7298"/>
                  </a:cubicBezTo>
                  <a:cubicBezTo>
                    <a:pt x="12516" y="7288"/>
                    <a:pt x="12497" y="7285"/>
                    <a:pt x="12478" y="7285"/>
                  </a:cubicBezTo>
                  <a:close/>
                  <a:moveTo>
                    <a:pt x="4384" y="7434"/>
                  </a:moveTo>
                  <a:cubicBezTo>
                    <a:pt x="4364" y="7434"/>
                    <a:pt x="4342" y="7439"/>
                    <a:pt x="4319" y="7449"/>
                  </a:cubicBezTo>
                  <a:cubicBezTo>
                    <a:pt x="4238" y="7485"/>
                    <a:pt x="4212" y="7547"/>
                    <a:pt x="4247" y="7628"/>
                  </a:cubicBezTo>
                  <a:cubicBezTo>
                    <a:pt x="4272" y="7689"/>
                    <a:pt x="4305" y="7716"/>
                    <a:pt x="4351" y="7716"/>
                  </a:cubicBezTo>
                  <a:cubicBezTo>
                    <a:pt x="4373" y="7716"/>
                    <a:pt x="4398" y="7710"/>
                    <a:pt x="4426" y="7699"/>
                  </a:cubicBezTo>
                  <a:cubicBezTo>
                    <a:pt x="4506" y="7663"/>
                    <a:pt x="4533" y="7610"/>
                    <a:pt x="4497" y="7521"/>
                  </a:cubicBezTo>
                  <a:cubicBezTo>
                    <a:pt x="4472" y="7464"/>
                    <a:pt x="4433" y="7434"/>
                    <a:pt x="4384" y="7434"/>
                  </a:cubicBezTo>
                  <a:close/>
                  <a:moveTo>
                    <a:pt x="37" y="7681"/>
                  </a:moveTo>
                  <a:cubicBezTo>
                    <a:pt x="37" y="7690"/>
                    <a:pt x="28" y="7690"/>
                    <a:pt x="28" y="7708"/>
                  </a:cubicBezTo>
                  <a:cubicBezTo>
                    <a:pt x="37" y="7708"/>
                    <a:pt x="46" y="7708"/>
                    <a:pt x="46" y="7717"/>
                  </a:cubicBezTo>
                  <a:cubicBezTo>
                    <a:pt x="46" y="7708"/>
                    <a:pt x="55" y="7699"/>
                    <a:pt x="55" y="7699"/>
                  </a:cubicBezTo>
                  <a:cubicBezTo>
                    <a:pt x="46" y="7690"/>
                    <a:pt x="37" y="7690"/>
                    <a:pt x="37" y="7681"/>
                  </a:cubicBezTo>
                  <a:close/>
                  <a:moveTo>
                    <a:pt x="13661" y="7299"/>
                  </a:moveTo>
                  <a:cubicBezTo>
                    <a:pt x="13640" y="7299"/>
                    <a:pt x="13619" y="7304"/>
                    <a:pt x="13597" y="7316"/>
                  </a:cubicBezTo>
                  <a:cubicBezTo>
                    <a:pt x="13481" y="7369"/>
                    <a:pt x="13427" y="7476"/>
                    <a:pt x="13472" y="7592"/>
                  </a:cubicBezTo>
                  <a:cubicBezTo>
                    <a:pt x="13490" y="7646"/>
                    <a:pt x="13525" y="7690"/>
                    <a:pt x="13588" y="7708"/>
                  </a:cubicBezTo>
                  <a:cubicBezTo>
                    <a:pt x="13619" y="7724"/>
                    <a:pt x="13647" y="7733"/>
                    <a:pt x="13677" y="7733"/>
                  </a:cubicBezTo>
                  <a:cubicBezTo>
                    <a:pt x="13699" y="7733"/>
                    <a:pt x="13722" y="7728"/>
                    <a:pt x="13748" y="7717"/>
                  </a:cubicBezTo>
                  <a:cubicBezTo>
                    <a:pt x="13855" y="7663"/>
                    <a:pt x="13909" y="7556"/>
                    <a:pt x="13864" y="7440"/>
                  </a:cubicBezTo>
                  <a:cubicBezTo>
                    <a:pt x="13855" y="7378"/>
                    <a:pt x="13811" y="7342"/>
                    <a:pt x="13757" y="7324"/>
                  </a:cubicBezTo>
                  <a:cubicBezTo>
                    <a:pt x="13721" y="7309"/>
                    <a:pt x="13691" y="7299"/>
                    <a:pt x="13661" y="7299"/>
                  </a:cubicBezTo>
                  <a:close/>
                  <a:moveTo>
                    <a:pt x="5596" y="7444"/>
                  </a:moveTo>
                  <a:cubicBezTo>
                    <a:pt x="5575" y="7444"/>
                    <a:pt x="5554" y="7449"/>
                    <a:pt x="5532" y="7458"/>
                  </a:cubicBezTo>
                  <a:cubicBezTo>
                    <a:pt x="5443" y="7494"/>
                    <a:pt x="5416" y="7574"/>
                    <a:pt x="5452" y="7663"/>
                  </a:cubicBezTo>
                  <a:cubicBezTo>
                    <a:pt x="5479" y="7724"/>
                    <a:pt x="5530" y="7754"/>
                    <a:pt x="5592" y="7754"/>
                  </a:cubicBezTo>
                  <a:cubicBezTo>
                    <a:pt x="5613" y="7754"/>
                    <a:pt x="5635" y="7750"/>
                    <a:pt x="5657" y="7744"/>
                  </a:cubicBezTo>
                  <a:cubicBezTo>
                    <a:pt x="5728" y="7717"/>
                    <a:pt x="5773" y="7610"/>
                    <a:pt x="5737" y="7530"/>
                  </a:cubicBezTo>
                  <a:cubicBezTo>
                    <a:pt x="5705" y="7477"/>
                    <a:pt x="5653" y="7444"/>
                    <a:pt x="5596" y="7444"/>
                  </a:cubicBezTo>
                  <a:close/>
                  <a:moveTo>
                    <a:pt x="37" y="7717"/>
                  </a:moveTo>
                  <a:cubicBezTo>
                    <a:pt x="37" y="7726"/>
                    <a:pt x="28" y="7735"/>
                    <a:pt x="28" y="7735"/>
                  </a:cubicBezTo>
                  <a:cubicBezTo>
                    <a:pt x="28" y="7744"/>
                    <a:pt x="37" y="7753"/>
                    <a:pt x="46" y="7762"/>
                  </a:cubicBezTo>
                  <a:cubicBezTo>
                    <a:pt x="46" y="7753"/>
                    <a:pt x="46" y="7744"/>
                    <a:pt x="46" y="7735"/>
                  </a:cubicBezTo>
                  <a:cubicBezTo>
                    <a:pt x="46" y="7726"/>
                    <a:pt x="37" y="7726"/>
                    <a:pt x="37" y="7717"/>
                  </a:cubicBezTo>
                  <a:close/>
                  <a:moveTo>
                    <a:pt x="6816" y="7463"/>
                  </a:moveTo>
                  <a:cubicBezTo>
                    <a:pt x="6797" y="7463"/>
                    <a:pt x="6777" y="7467"/>
                    <a:pt x="6754" y="7476"/>
                  </a:cubicBezTo>
                  <a:cubicBezTo>
                    <a:pt x="6710" y="7494"/>
                    <a:pt x="6683" y="7521"/>
                    <a:pt x="6665" y="7565"/>
                  </a:cubicBezTo>
                  <a:cubicBezTo>
                    <a:pt x="6647" y="7610"/>
                    <a:pt x="6647" y="7646"/>
                    <a:pt x="6674" y="7690"/>
                  </a:cubicBezTo>
                  <a:cubicBezTo>
                    <a:pt x="6674" y="7726"/>
                    <a:pt x="6710" y="7753"/>
                    <a:pt x="6754" y="7770"/>
                  </a:cubicBezTo>
                  <a:cubicBezTo>
                    <a:pt x="6773" y="7778"/>
                    <a:pt x="6790" y="7781"/>
                    <a:pt x="6807" y="7781"/>
                  </a:cubicBezTo>
                  <a:cubicBezTo>
                    <a:pt x="6831" y="7781"/>
                    <a:pt x="6853" y="7776"/>
                    <a:pt x="6879" y="7770"/>
                  </a:cubicBezTo>
                  <a:cubicBezTo>
                    <a:pt x="6915" y="7753"/>
                    <a:pt x="6942" y="7726"/>
                    <a:pt x="6959" y="7681"/>
                  </a:cubicBezTo>
                  <a:cubicBezTo>
                    <a:pt x="6977" y="7646"/>
                    <a:pt x="6977" y="7610"/>
                    <a:pt x="6959" y="7565"/>
                  </a:cubicBezTo>
                  <a:cubicBezTo>
                    <a:pt x="6942" y="7530"/>
                    <a:pt x="6924" y="7494"/>
                    <a:pt x="6870" y="7476"/>
                  </a:cubicBezTo>
                  <a:cubicBezTo>
                    <a:pt x="6852" y="7467"/>
                    <a:pt x="6835" y="7463"/>
                    <a:pt x="6816" y="7463"/>
                  </a:cubicBezTo>
                  <a:close/>
                  <a:moveTo>
                    <a:pt x="8036" y="7473"/>
                  </a:moveTo>
                  <a:cubicBezTo>
                    <a:pt x="8016" y="7473"/>
                    <a:pt x="7995" y="7477"/>
                    <a:pt x="7976" y="7485"/>
                  </a:cubicBezTo>
                  <a:cubicBezTo>
                    <a:pt x="7887" y="7521"/>
                    <a:pt x="7843" y="7619"/>
                    <a:pt x="7878" y="7708"/>
                  </a:cubicBezTo>
                  <a:cubicBezTo>
                    <a:pt x="7906" y="7776"/>
                    <a:pt x="7970" y="7818"/>
                    <a:pt x="8038" y="7818"/>
                  </a:cubicBezTo>
                  <a:cubicBezTo>
                    <a:pt x="8059" y="7818"/>
                    <a:pt x="8080" y="7815"/>
                    <a:pt x="8101" y="7806"/>
                  </a:cubicBezTo>
                  <a:cubicBezTo>
                    <a:pt x="8182" y="7770"/>
                    <a:pt x="8235" y="7663"/>
                    <a:pt x="8199" y="7583"/>
                  </a:cubicBezTo>
                  <a:cubicBezTo>
                    <a:pt x="8172" y="7515"/>
                    <a:pt x="8103" y="7473"/>
                    <a:pt x="8036" y="7473"/>
                  </a:cubicBezTo>
                  <a:close/>
                  <a:moveTo>
                    <a:pt x="9279" y="7488"/>
                  </a:moveTo>
                  <a:cubicBezTo>
                    <a:pt x="9255" y="7488"/>
                    <a:pt x="9228" y="7493"/>
                    <a:pt x="9199" y="7503"/>
                  </a:cubicBezTo>
                  <a:cubicBezTo>
                    <a:pt x="9083" y="7547"/>
                    <a:pt x="9047" y="7619"/>
                    <a:pt x="9092" y="7726"/>
                  </a:cubicBezTo>
                  <a:cubicBezTo>
                    <a:pt x="9130" y="7810"/>
                    <a:pt x="9174" y="7852"/>
                    <a:pt x="9238" y="7852"/>
                  </a:cubicBezTo>
                  <a:cubicBezTo>
                    <a:pt x="9263" y="7852"/>
                    <a:pt x="9291" y="7845"/>
                    <a:pt x="9323" y="7833"/>
                  </a:cubicBezTo>
                  <a:cubicBezTo>
                    <a:pt x="9431" y="7788"/>
                    <a:pt x="9466" y="7717"/>
                    <a:pt x="9422" y="7601"/>
                  </a:cubicBezTo>
                  <a:cubicBezTo>
                    <a:pt x="9389" y="7523"/>
                    <a:pt x="9343" y="7488"/>
                    <a:pt x="9279" y="7488"/>
                  </a:cubicBezTo>
                  <a:close/>
                  <a:moveTo>
                    <a:pt x="1192" y="7651"/>
                  </a:moveTo>
                  <a:cubicBezTo>
                    <a:pt x="1178" y="7651"/>
                    <a:pt x="1162" y="7655"/>
                    <a:pt x="1143" y="7663"/>
                  </a:cubicBezTo>
                  <a:cubicBezTo>
                    <a:pt x="1080" y="7690"/>
                    <a:pt x="1063" y="7726"/>
                    <a:pt x="1089" y="7788"/>
                  </a:cubicBezTo>
                  <a:cubicBezTo>
                    <a:pt x="1108" y="7832"/>
                    <a:pt x="1131" y="7854"/>
                    <a:pt x="1165" y="7854"/>
                  </a:cubicBezTo>
                  <a:cubicBezTo>
                    <a:pt x="1179" y="7854"/>
                    <a:pt x="1196" y="7850"/>
                    <a:pt x="1214" y="7842"/>
                  </a:cubicBezTo>
                  <a:cubicBezTo>
                    <a:pt x="1286" y="7815"/>
                    <a:pt x="1295" y="7779"/>
                    <a:pt x="1268" y="7717"/>
                  </a:cubicBezTo>
                  <a:cubicBezTo>
                    <a:pt x="1249" y="7673"/>
                    <a:pt x="1226" y="7651"/>
                    <a:pt x="1192" y="7651"/>
                  </a:cubicBezTo>
                  <a:close/>
                  <a:moveTo>
                    <a:pt x="2404" y="7657"/>
                  </a:moveTo>
                  <a:cubicBezTo>
                    <a:pt x="2389" y="7657"/>
                    <a:pt x="2373" y="7659"/>
                    <a:pt x="2356" y="7663"/>
                  </a:cubicBezTo>
                  <a:cubicBezTo>
                    <a:pt x="2294" y="7690"/>
                    <a:pt x="2267" y="7753"/>
                    <a:pt x="2294" y="7815"/>
                  </a:cubicBezTo>
                  <a:cubicBezTo>
                    <a:pt x="2314" y="7868"/>
                    <a:pt x="2353" y="7897"/>
                    <a:pt x="2398" y="7897"/>
                  </a:cubicBezTo>
                  <a:cubicBezTo>
                    <a:pt x="2413" y="7897"/>
                    <a:pt x="2429" y="7893"/>
                    <a:pt x="2445" y="7886"/>
                  </a:cubicBezTo>
                  <a:cubicBezTo>
                    <a:pt x="2508" y="7860"/>
                    <a:pt x="2535" y="7797"/>
                    <a:pt x="2508" y="7735"/>
                  </a:cubicBezTo>
                  <a:cubicBezTo>
                    <a:pt x="2487" y="7680"/>
                    <a:pt x="2451" y="7657"/>
                    <a:pt x="2404" y="7657"/>
                  </a:cubicBezTo>
                  <a:close/>
                  <a:moveTo>
                    <a:pt x="10489" y="7514"/>
                  </a:moveTo>
                  <a:cubicBezTo>
                    <a:pt x="10464" y="7514"/>
                    <a:pt x="10438" y="7519"/>
                    <a:pt x="10412" y="7530"/>
                  </a:cubicBezTo>
                  <a:cubicBezTo>
                    <a:pt x="10314" y="7574"/>
                    <a:pt x="10260" y="7681"/>
                    <a:pt x="10314" y="7788"/>
                  </a:cubicBezTo>
                  <a:cubicBezTo>
                    <a:pt x="10340" y="7861"/>
                    <a:pt x="10410" y="7904"/>
                    <a:pt x="10484" y="7904"/>
                  </a:cubicBezTo>
                  <a:cubicBezTo>
                    <a:pt x="10510" y="7904"/>
                    <a:pt x="10538" y="7898"/>
                    <a:pt x="10564" y="7886"/>
                  </a:cubicBezTo>
                  <a:cubicBezTo>
                    <a:pt x="10671" y="7833"/>
                    <a:pt x="10706" y="7744"/>
                    <a:pt x="10662" y="7637"/>
                  </a:cubicBezTo>
                  <a:cubicBezTo>
                    <a:pt x="10635" y="7562"/>
                    <a:pt x="10567" y="7514"/>
                    <a:pt x="10489" y="7514"/>
                  </a:cubicBezTo>
                  <a:close/>
                  <a:moveTo>
                    <a:pt x="14016" y="7610"/>
                  </a:moveTo>
                  <a:cubicBezTo>
                    <a:pt x="13998" y="7628"/>
                    <a:pt x="13980" y="7646"/>
                    <a:pt x="13962" y="7672"/>
                  </a:cubicBezTo>
                  <a:cubicBezTo>
                    <a:pt x="13936" y="7735"/>
                    <a:pt x="13918" y="7797"/>
                    <a:pt x="13954" y="7851"/>
                  </a:cubicBezTo>
                  <a:cubicBezTo>
                    <a:pt x="13962" y="7878"/>
                    <a:pt x="13971" y="7886"/>
                    <a:pt x="13971" y="7904"/>
                  </a:cubicBezTo>
                  <a:cubicBezTo>
                    <a:pt x="13980" y="7913"/>
                    <a:pt x="13989" y="7922"/>
                    <a:pt x="13989" y="7922"/>
                  </a:cubicBezTo>
                  <a:cubicBezTo>
                    <a:pt x="13989" y="7922"/>
                    <a:pt x="13989" y="7913"/>
                    <a:pt x="13998" y="7904"/>
                  </a:cubicBezTo>
                  <a:cubicBezTo>
                    <a:pt x="14016" y="7833"/>
                    <a:pt x="14016" y="7753"/>
                    <a:pt x="14025" y="7681"/>
                  </a:cubicBezTo>
                  <a:cubicBezTo>
                    <a:pt x="14025" y="7655"/>
                    <a:pt x="14025" y="7637"/>
                    <a:pt x="14016" y="7610"/>
                  </a:cubicBezTo>
                  <a:close/>
                  <a:moveTo>
                    <a:pt x="11711" y="7534"/>
                  </a:moveTo>
                  <a:cubicBezTo>
                    <a:pt x="11688" y="7534"/>
                    <a:pt x="11665" y="7539"/>
                    <a:pt x="11643" y="7547"/>
                  </a:cubicBezTo>
                  <a:cubicBezTo>
                    <a:pt x="11527" y="7601"/>
                    <a:pt x="11482" y="7690"/>
                    <a:pt x="11527" y="7806"/>
                  </a:cubicBezTo>
                  <a:cubicBezTo>
                    <a:pt x="11560" y="7885"/>
                    <a:pt x="11622" y="7930"/>
                    <a:pt x="11696" y="7930"/>
                  </a:cubicBezTo>
                  <a:cubicBezTo>
                    <a:pt x="11722" y="7930"/>
                    <a:pt x="11749" y="7925"/>
                    <a:pt x="11777" y="7913"/>
                  </a:cubicBezTo>
                  <a:cubicBezTo>
                    <a:pt x="11893" y="7869"/>
                    <a:pt x="11928" y="7770"/>
                    <a:pt x="11893" y="7663"/>
                  </a:cubicBezTo>
                  <a:cubicBezTo>
                    <a:pt x="11875" y="7610"/>
                    <a:pt x="11839" y="7574"/>
                    <a:pt x="11786" y="7547"/>
                  </a:cubicBezTo>
                  <a:cubicBezTo>
                    <a:pt x="11759" y="7539"/>
                    <a:pt x="11734" y="7534"/>
                    <a:pt x="11711" y="7534"/>
                  </a:cubicBezTo>
                  <a:close/>
                  <a:moveTo>
                    <a:pt x="3616" y="7663"/>
                  </a:moveTo>
                  <a:cubicBezTo>
                    <a:pt x="3599" y="7663"/>
                    <a:pt x="3584" y="7666"/>
                    <a:pt x="3569" y="7672"/>
                  </a:cubicBezTo>
                  <a:cubicBezTo>
                    <a:pt x="3507" y="7699"/>
                    <a:pt x="3471" y="7797"/>
                    <a:pt x="3507" y="7860"/>
                  </a:cubicBezTo>
                  <a:cubicBezTo>
                    <a:pt x="3527" y="7901"/>
                    <a:pt x="3590" y="7931"/>
                    <a:pt x="3642" y="7931"/>
                  </a:cubicBezTo>
                  <a:cubicBezTo>
                    <a:pt x="3658" y="7931"/>
                    <a:pt x="3673" y="7928"/>
                    <a:pt x="3685" y="7922"/>
                  </a:cubicBezTo>
                  <a:cubicBezTo>
                    <a:pt x="3739" y="7895"/>
                    <a:pt x="3775" y="7797"/>
                    <a:pt x="3748" y="7744"/>
                  </a:cubicBezTo>
                  <a:cubicBezTo>
                    <a:pt x="3727" y="7696"/>
                    <a:pt x="3669" y="7663"/>
                    <a:pt x="3616" y="7663"/>
                  </a:cubicBezTo>
                  <a:close/>
                  <a:moveTo>
                    <a:pt x="4866" y="7675"/>
                  </a:moveTo>
                  <a:cubicBezTo>
                    <a:pt x="4847" y="7675"/>
                    <a:pt x="4826" y="7680"/>
                    <a:pt x="4801" y="7690"/>
                  </a:cubicBezTo>
                  <a:cubicBezTo>
                    <a:pt x="4711" y="7735"/>
                    <a:pt x="4685" y="7779"/>
                    <a:pt x="4720" y="7869"/>
                  </a:cubicBezTo>
                  <a:cubicBezTo>
                    <a:pt x="4746" y="7932"/>
                    <a:pt x="4780" y="7964"/>
                    <a:pt x="4827" y="7964"/>
                  </a:cubicBezTo>
                  <a:cubicBezTo>
                    <a:pt x="4846" y="7964"/>
                    <a:pt x="4867" y="7959"/>
                    <a:pt x="4890" y="7949"/>
                  </a:cubicBezTo>
                  <a:cubicBezTo>
                    <a:pt x="4988" y="7913"/>
                    <a:pt x="5006" y="7860"/>
                    <a:pt x="4970" y="7779"/>
                  </a:cubicBezTo>
                  <a:cubicBezTo>
                    <a:pt x="4944" y="7709"/>
                    <a:pt x="4914" y="7675"/>
                    <a:pt x="4866" y="7675"/>
                  </a:cubicBezTo>
                  <a:close/>
                  <a:moveTo>
                    <a:pt x="12928" y="7545"/>
                  </a:moveTo>
                  <a:cubicBezTo>
                    <a:pt x="12905" y="7545"/>
                    <a:pt x="12881" y="7549"/>
                    <a:pt x="12856" y="7556"/>
                  </a:cubicBezTo>
                  <a:cubicBezTo>
                    <a:pt x="12749" y="7592"/>
                    <a:pt x="12696" y="7735"/>
                    <a:pt x="12731" y="7833"/>
                  </a:cubicBezTo>
                  <a:cubicBezTo>
                    <a:pt x="12774" y="7918"/>
                    <a:pt x="12850" y="7969"/>
                    <a:pt x="12937" y="7969"/>
                  </a:cubicBezTo>
                  <a:cubicBezTo>
                    <a:pt x="12960" y="7969"/>
                    <a:pt x="12984" y="7965"/>
                    <a:pt x="13008" y="7958"/>
                  </a:cubicBezTo>
                  <a:cubicBezTo>
                    <a:pt x="13115" y="7913"/>
                    <a:pt x="13168" y="7779"/>
                    <a:pt x="13124" y="7672"/>
                  </a:cubicBezTo>
                  <a:cubicBezTo>
                    <a:pt x="13089" y="7595"/>
                    <a:pt x="13015" y="7545"/>
                    <a:pt x="12928" y="7545"/>
                  </a:cubicBezTo>
                  <a:close/>
                  <a:moveTo>
                    <a:pt x="6085" y="7703"/>
                  </a:moveTo>
                  <a:cubicBezTo>
                    <a:pt x="6065" y="7703"/>
                    <a:pt x="6044" y="7708"/>
                    <a:pt x="6023" y="7717"/>
                  </a:cubicBezTo>
                  <a:cubicBezTo>
                    <a:pt x="5933" y="7753"/>
                    <a:pt x="5898" y="7833"/>
                    <a:pt x="5933" y="7922"/>
                  </a:cubicBezTo>
                  <a:cubicBezTo>
                    <a:pt x="5960" y="7981"/>
                    <a:pt x="6010" y="8016"/>
                    <a:pt x="6071" y="8016"/>
                  </a:cubicBezTo>
                  <a:cubicBezTo>
                    <a:pt x="6092" y="8016"/>
                    <a:pt x="6115" y="8012"/>
                    <a:pt x="6139" y="8002"/>
                  </a:cubicBezTo>
                  <a:cubicBezTo>
                    <a:pt x="6219" y="7967"/>
                    <a:pt x="6255" y="7886"/>
                    <a:pt x="6219" y="7797"/>
                  </a:cubicBezTo>
                  <a:cubicBezTo>
                    <a:pt x="6193" y="7738"/>
                    <a:pt x="6142" y="7703"/>
                    <a:pt x="6085" y="7703"/>
                  </a:cubicBezTo>
                  <a:close/>
                  <a:moveTo>
                    <a:pt x="7291" y="7719"/>
                  </a:moveTo>
                  <a:cubicBezTo>
                    <a:pt x="7267" y="7719"/>
                    <a:pt x="7245" y="7721"/>
                    <a:pt x="7227" y="7726"/>
                  </a:cubicBezTo>
                  <a:cubicBezTo>
                    <a:pt x="7191" y="7744"/>
                    <a:pt x="7156" y="7779"/>
                    <a:pt x="7147" y="7815"/>
                  </a:cubicBezTo>
                  <a:cubicBezTo>
                    <a:pt x="7129" y="7860"/>
                    <a:pt x="7129" y="7913"/>
                    <a:pt x="7138" y="7949"/>
                  </a:cubicBezTo>
                  <a:cubicBezTo>
                    <a:pt x="7156" y="7985"/>
                    <a:pt x="7191" y="8020"/>
                    <a:pt x="7236" y="8038"/>
                  </a:cubicBezTo>
                  <a:cubicBezTo>
                    <a:pt x="7254" y="8047"/>
                    <a:pt x="7276" y="8049"/>
                    <a:pt x="7300" y="8049"/>
                  </a:cubicBezTo>
                  <a:cubicBezTo>
                    <a:pt x="7323" y="8049"/>
                    <a:pt x="7347" y="8047"/>
                    <a:pt x="7370" y="8047"/>
                  </a:cubicBezTo>
                  <a:cubicBezTo>
                    <a:pt x="7397" y="8011"/>
                    <a:pt x="7441" y="7985"/>
                    <a:pt x="7450" y="7949"/>
                  </a:cubicBezTo>
                  <a:cubicBezTo>
                    <a:pt x="7468" y="7904"/>
                    <a:pt x="7468" y="7851"/>
                    <a:pt x="7450" y="7815"/>
                  </a:cubicBezTo>
                  <a:cubicBezTo>
                    <a:pt x="7441" y="7779"/>
                    <a:pt x="7397" y="7744"/>
                    <a:pt x="7361" y="7726"/>
                  </a:cubicBezTo>
                  <a:cubicBezTo>
                    <a:pt x="7339" y="7721"/>
                    <a:pt x="7314" y="7719"/>
                    <a:pt x="7291" y="7719"/>
                  </a:cubicBezTo>
                  <a:close/>
                  <a:moveTo>
                    <a:pt x="8514" y="7731"/>
                  </a:moveTo>
                  <a:cubicBezTo>
                    <a:pt x="8492" y="7731"/>
                    <a:pt x="8470" y="7735"/>
                    <a:pt x="8449" y="7744"/>
                  </a:cubicBezTo>
                  <a:cubicBezTo>
                    <a:pt x="8369" y="7788"/>
                    <a:pt x="8324" y="7886"/>
                    <a:pt x="8360" y="7976"/>
                  </a:cubicBezTo>
                  <a:cubicBezTo>
                    <a:pt x="8386" y="8042"/>
                    <a:pt x="8452" y="8079"/>
                    <a:pt x="8521" y="8079"/>
                  </a:cubicBezTo>
                  <a:cubicBezTo>
                    <a:pt x="8545" y="8079"/>
                    <a:pt x="8569" y="8074"/>
                    <a:pt x="8592" y="8065"/>
                  </a:cubicBezTo>
                  <a:cubicBezTo>
                    <a:pt x="8672" y="8029"/>
                    <a:pt x="8717" y="7922"/>
                    <a:pt x="8681" y="7842"/>
                  </a:cubicBezTo>
                  <a:cubicBezTo>
                    <a:pt x="8654" y="7774"/>
                    <a:pt x="8585" y="7731"/>
                    <a:pt x="8514" y="7731"/>
                  </a:cubicBezTo>
                  <a:close/>
                  <a:moveTo>
                    <a:pt x="422" y="7903"/>
                  </a:moveTo>
                  <a:cubicBezTo>
                    <a:pt x="418" y="7903"/>
                    <a:pt x="414" y="7903"/>
                    <a:pt x="411" y="7904"/>
                  </a:cubicBezTo>
                  <a:cubicBezTo>
                    <a:pt x="376" y="7913"/>
                    <a:pt x="340" y="7994"/>
                    <a:pt x="349" y="8029"/>
                  </a:cubicBezTo>
                  <a:cubicBezTo>
                    <a:pt x="365" y="8053"/>
                    <a:pt x="431" y="8084"/>
                    <a:pt x="470" y="8084"/>
                  </a:cubicBezTo>
                  <a:cubicBezTo>
                    <a:pt x="475" y="8084"/>
                    <a:pt x="479" y="8084"/>
                    <a:pt x="483" y="8083"/>
                  </a:cubicBezTo>
                  <a:cubicBezTo>
                    <a:pt x="509" y="8074"/>
                    <a:pt x="545" y="7985"/>
                    <a:pt x="536" y="7958"/>
                  </a:cubicBezTo>
                  <a:cubicBezTo>
                    <a:pt x="528" y="7934"/>
                    <a:pt x="456" y="7903"/>
                    <a:pt x="422" y="7903"/>
                  </a:cubicBezTo>
                  <a:close/>
                  <a:moveTo>
                    <a:pt x="9733" y="7742"/>
                  </a:moveTo>
                  <a:cubicBezTo>
                    <a:pt x="9714" y="7742"/>
                    <a:pt x="9696" y="7746"/>
                    <a:pt x="9680" y="7753"/>
                  </a:cubicBezTo>
                  <a:cubicBezTo>
                    <a:pt x="9591" y="7779"/>
                    <a:pt x="9529" y="7913"/>
                    <a:pt x="9564" y="8002"/>
                  </a:cubicBezTo>
                  <a:cubicBezTo>
                    <a:pt x="9586" y="8067"/>
                    <a:pt x="9670" y="8120"/>
                    <a:pt x="9749" y="8120"/>
                  </a:cubicBezTo>
                  <a:cubicBezTo>
                    <a:pt x="9769" y="8120"/>
                    <a:pt x="9788" y="8117"/>
                    <a:pt x="9805" y="8109"/>
                  </a:cubicBezTo>
                  <a:cubicBezTo>
                    <a:pt x="9894" y="8083"/>
                    <a:pt x="9957" y="7949"/>
                    <a:pt x="9921" y="7860"/>
                  </a:cubicBezTo>
                  <a:cubicBezTo>
                    <a:pt x="9900" y="7795"/>
                    <a:pt x="9809" y="7742"/>
                    <a:pt x="9733" y="7742"/>
                  </a:cubicBezTo>
                  <a:close/>
                  <a:moveTo>
                    <a:pt x="1638" y="7903"/>
                  </a:moveTo>
                  <a:cubicBezTo>
                    <a:pt x="1633" y="7903"/>
                    <a:pt x="1629" y="7904"/>
                    <a:pt x="1625" y="7904"/>
                  </a:cubicBezTo>
                  <a:cubicBezTo>
                    <a:pt x="1589" y="7913"/>
                    <a:pt x="1544" y="8020"/>
                    <a:pt x="1553" y="8056"/>
                  </a:cubicBezTo>
                  <a:cubicBezTo>
                    <a:pt x="1568" y="8086"/>
                    <a:pt x="1640" y="8122"/>
                    <a:pt x="1684" y="8122"/>
                  </a:cubicBezTo>
                  <a:cubicBezTo>
                    <a:pt x="1692" y="8122"/>
                    <a:pt x="1699" y="8121"/>
                    <a:pt x="1705" y="8118"/>
                  </a:cubicBezTo>
                  <a:cubicBezTo>
                    <a:pt x="1741" y="8109"/>
                    <a:pt x="1785" y="8011"/>
                    <a:pt x="1776" y="7976"/>
                  </a:cubicBezTo>
                  <a:cubicBezTo>
                    <a:pt x="1768" y="7943"/>
                    <a:pt x="1686" y="7903"/>
                    <a:pt x="1638" y="7903"/>
                  </a:cubicBezTo>
                  <a:close/>
                  <a:moveTo>
                    <a:pt x="10980" y="7757"/>
                  </a:moveTo>
                  <a:cubicBezTo>
                    <a:pt x="10950" y="7757"/>
                    <a:pt x="10918" y="7764"/>
                    <a:pt x="10885" y="7779"/>
                  </a:cubicBezTo>
                  <a:cubicBezTo>
                    <a:pt x="10778" y="7824"/>
                    <a:pt x="10742" y="7913"/>
                    <a:pt x="10787" y="8029"/>
                  </a:cubicBezTo>
                  <a:cubicBezTo>
                    <a:pt x="10820" y="8108"/>
                    <a:pt x="10882" y="8153"/>
                    <a:pt x="10955" y="8153"/>
                  </a:cubicBezTo>
                  <a:cubicBezTo>
                    <a:pt x="10981" y="8153"/>
                    <a:pt x="11008" y="8148"/>
                    <a:pt x="11036" y="8136"/>
                  </a:cubicBezTo>
                  <a:cubicBezTo>
                    <a:pt x="11152" y="8092"/>
                    <a:pt x="11188" y="7994"/>
                    <a:pt x="11143" y="7878"/>
                  </a:cubicBezTo>
                  <a:cubicBezTo>
                    <a:pt x="11112" y="7801"/>
                    <a:pt x="11053" y="7757"/>
                    <a:pt x="10980" y="7757"/>
                  </a:cubicBezTo>
                  <a:close/>
                  <a:moveTo>
                    <a:pt x="2907" y="7917"/>
                  </a:moveTo>
                  <a:cubicBezTo>
                    <a:pt x="2887" y="7917"/>
                    <a:pt x="2865" y="7922"/>
                    <a:pt x="2838" y="7931"/>
                  </a:cubicBezTo>
                  <a:cubicBezTo>
                    <a:pt x="2775" y="7949"/>
                    <a:pt x="2740" y="8020"/>
                    <a:pt x="2784" y="8083"/>
                  </a:cubicBezTo>
                  <a:cubicBezTo>
                    <a:pt x="2803" y="8133"/>
                    <a:pt x="2831" y="8157"/>
                    <a:pt x="2871" y="8157"/>
                  </a:cubicBezTo>
                  <a:cubicBezTo>
                    <a:pt x="2888" y="8157"/>
                    <a:pt x="2906" y="8153"/>
                    <a:pt x="2927" y="8145"/>
                  </a:cubicBezTo>
                  <a:cubicBezTo>
                    <a:pt x="3007" y="8109"/>
                    <a:pt x="3025" y="8065"/>
                    <a:pt x="2990" y="7985"/>
                  </a:cubicBezTo>
                  <a:cubicBezTo>
                    <a:pt x="2972" y="7937"/>
                    <a:pt x="2946" y="7917"/>
                    <a:pt x="2907" y="7917"/>
                  </a:cubicBezTo>
                  <a:close/>
                  <a:moveTo>
                    <a:pt x="12187" y="7770"/>
                  </a:moveTo>
                  <a:cubicBezTo>
                    <a:pt x="12160" y="7770"/>
                    <a:pt x="12134" y="7770"/>
                    <a:pt x="12107" y="7779"/>
                  </a:cubicBezTo>
                  <a:cubicBezTo>
                    <a:pt x="12071" y="7797"/>
                    <a:pt x="12044" y="7815"/>
                    <a:pt x="12027" y="7842"/>
                  </a:cubicBezTo>
                  <a:cubicBezTo>
                    <a:pt x="12000" y="7886"/>
                    <a:pt x="11982" y="7922"/>
                    <a:pt x="11973" y="7967"/>
                  </a:cubicBezTo>
                  <a:cubicBezTo>
                    <a:pt x="11973" y="7994"/>
                    <a:pt x="11991" y="8029"/>
                    <a:pt x="12000" y="8056"/>
                  </a:cubicBezTo>
                  <a:cubicBezTo>
                    <a:pt x="12009" y="8083"/>
                    <a:pt x="12018" y="8118"/>
                    <a:pt x="12044" y="8127"/>
                  </a:cubicBezTo>
                  <a:cubicBezTo>
                    <a:pt x="12080" y="8154"/>
                    <a:pt x="12125" y="8172"/>
                    <a:pt x="12178" y="8181"/>
                  </a:cubicBezTo>
                  <a:cubicBezTo>
                    <a:pt x="12182" y="8182"/>
                    <a:pt x="12186" y="8183"/>
                    <a:pt x="12190" y="8183"/>
                  </a:cubicBezTo>
                  <a:cubicBezTo>
                    <a:pt x="12209" y="8183"/>
                    <a:pt x="12229" y="8170"/>
                    <a:pt x="12252" y="8170"/>
                  </a:cubicBezTo>
                  <a:cubicBezTo>
                    <a:pt x="12257" y="8170"/>
                    <a:pt x="12262" y="8171"/>
                    <a:pt x="12267" y="8172"/>
                  </a:cubicBezTo>
                  <a:cubicBezTo>
                    <a:pt x="12285" y="8145"/>
                    <a:pt x="12321" y="8136"/>
                    <a:pt x="12339" y="8109"/>
                  </a:cubicBezTo>
                  <a:cubicBezTo>
                    <a:pt x="12366" y="8074"/>
                    <a:pt x="12383" y="8029"/>
                    <a:pt x="12392" y="7985"/>
                  </a:cubicBezTo>
                  <a:cubicBezTo>
                    <a:pt x="12401" y="7958"/>
                    <a:pt x="12383" y="7922"/>
                    <a:pt x="12383" y="7886"/>
                  </a:cubicBezTo>
                  <a:cubicBezTo>
                    <a:pt x="12339" y="7886"/>
                    <a:pt x="12348" y="7833"/>
                    <a:pt x="12312" y="7815"/>
                  </a:cubicBezTo>
                  <a:cubicBezTo>
                    <a:pt x="12276" y="7797"/>
                    <a:pt x="12232" y="7770"/>
                    <a:pt x="12187" y="7770"/>
                  </a:cubicBezTo>
                  <a:close/>
                  <a:moveTo>
                    <a:pt x="4107" y="7921"/>
                  </a:moveTo>
                  <a:cubicBezTo>
                    <a:pt x="4089" y="7921"/>
                    <a:pt x="4072" y="7926"/>
                    <a:pt x="4051" y="7931"/>
                  </a:cubicBezTo>
                  <a:cubicBezTo>
                    <a:pt x="4007" y="7949"/>
                    <a:pt x="4007" y="7985"/>
                    <a:pt x="3989" y="8020"/>
                  </a:cubicBezTo>
                  <a:cubicBezTo>
                    <a:pt x="3971" y="8047"/>
                    <a:pt x="3962" y="8083"/>
                    <a:pt x="3989" y="8118"/>
                  </a:cubicBezTo>
                  <a:cubicBezTo>
                    <a:pt x="3989" y="8172"/>
                    <a:pt x="4033" y="8163"/>
                    <a:pt x="4069" y="8181"/>
                  </a:cubicBezTo>
                  <a:cubicBezTo>
                    <a:pt x="4085" y="8193"/>
                    <a:pt x="4099" y="8198"/>
                    <a:pt x="4114" y="8198"/>
                  </a:cubicBezTo>
                  <a:cubicBezTo>
                    <a:pt x="4131" y="8198"/>
                    <a:pt x="4148" y="8191"/>
                    <a:pt x="4167" y="8181"/>
                  </a:cubicBezTo>
                  <a:cubicBezTo>
                    <a:pt x="4212" y="8172"/>
                    <a:pt x="4212" y="8127"/>
                    <a:pt x="4238" y="8101"/>
                  </a:cubicBezTo>
                  <a:cubicBezTo>
                    <a:pt x="4256" y="8065"/>
                    <a:pt x="4238" y="8038"/>
                    <a:pt x="4230" y="8002"/>
                  </a:cubicBezTo>
                  <a:cubicBezTo>
                    <a:pt x="4221" y="7958"/>
                    <a:pt x="4176" y="7958"/>
                    <a:pt x="4149" y="7931"/>
                  </a:cubicBezTo>
                  <a:cubicBezTo>
                    <a:pt x="4134" y="7924"/>
                    <a:pt x="4121" y="7921"/>
                    <a:pt x="4107" y="7921"/>
                  </a:cubicBezTo>
                  <a:close/>
                  <a:moveTo>
                    <a:pt x="13429" y="7803"/>
                  </a:moveTo>
                  <a:cubicBezTo>
                    <a:pt x="13399" y="7803"/>
                    <a:pt x="13369" y="7810"/>
                    <a:pt x="13338" y="7824"/>
                  </a:cubicBezTo>
                  <a:cubicBezTo>
                    <a:pt x="13222" y="7869"/>
                    <a:pt x="13177" y="7976"/>
                    <a:pt x="13213" y="8092"/>
                  </a:cubicBezTo>
                  <a:cubicBezTo>
                    <a:pt x="13247" y="8180"/>
                    <a:pt x="13323" y="8232"/>
                    <a:pt x="13408" y="8232"/>
                  </a:cubicBezTo>
                  <a:cubicBezTo>
                    <a:pt x="13435" y="8232"/>
                    <a:pt x="13462" y="8227"/>
                    <a:pt x="13490" y="8217"/>
                  </a:cubicBezTo>
                  <a:cubicBezTo>
                    <a:pt x="13606" y="8163"/>
                    <a:pt x="13650" y="8056"/>
                    <a:pt x="13615" y="7940"/>
                  </a:cubicBezTo>
                  <a:cubicBezTo>
                    <a:pt x="13582" y="7855"/>
                    <a:pt x="13510" y="7803"/>
                    <a:pt x="13429" y="7803"/>
                  </a:cubicBezTo>
                  <a:close/>
                  <a:moveTo>
                    <a:pt x="5308" y="7932"/>
                  </a:moveTo>
                  <a:cubicBezTo>
                    <a:pt x="5292" y="7932"/>
                    <a:pt x="5277" y="7935"/>
                    <a:pt x="5264" y="7940"/>
                  </a:cubicBezTo>
                  <a:cubicBezTo>
                    <a:pt x="5202" y="7985"/>
                    <a:pt x="5166" y="8092"/>
                    <a:pt x="5184" y="8145"/>
                  </a:cubicBezTo>
                  <a:cubicBezTo>
                    <a:pt x="5205" y="8195"/>
                    <a:pt x="5289" y="8233"/>
                    <a:pt x="5349" y="8233"/>
                  </a:cubicBezTo>
                  <a:cubicBezTo>
                    <a:pt x="5365" y="8233"/>
                    <a:pt x="5378" y="8231"/>
                    <a:pt x="5389" y="8225"/>
                  </a:cubicBezTo>
                  <a:cubicBezTo>
                    <a:pt x="5452" y="8199"/>
                    <a:pt x="5496" y="8083"/>
                    <a:pt x="5470" y="8020"/>
                  </a:cubicBezTo>
                  <a:cubicBezTo>
                    <a:pt x="5448" y="7971"/>
                    <a:pt x="5370" y="7932"/>
                    <a:pt x="5308" y="7932"/>
                  </a:cubicBezTo>
                  <a:close/>
                  <a:moveTo>
                    <a:pt x="6555" y="7953"/>
                  </a:moveTo>
                  <a:cubicBezTo>
                    <a:pt x="6533" y="7953"/>
                    <a:pt x="6510" y="7957"/>
                    <a:pt x="6487" y="7967"/>
                  </a:cubicBezTo>
                  <a:cubicBezTo>
                    <a:pt x="6406" y="8002"/>
                    <a:pt x="6371" y="8083"/>
                    <a:pt x="6415" y="8172"/>
                  </a:cubicBezTo>
                  <a:cubicBezTo>
                    <a:pt x="6440" y="8229"/>
                    <a:pt x="6488" y="8259"/>
                    <a:pt x="6545" y="8259"/>
                  </a:cubicBezTo>
                  <a:cubicBezTo>
                    <a:pt x="6569" y="8259"/>
                    <a:pt x="6594" y="8254"/>
                    <a:pt x="6620" y="8243"/>
                  </a:cubicBezTo>
                  <a:cubicBezTo>
                    <a:pt x="6692" y="8217"/>
                    <a:pt x="6727" y="8109"/>
                    <a:pt x="6701" y="8047"/>
                  </a:cubicBezTo>
                  <a:cubicBezTo>
                    <a:pt x="6668" y="7988"/>
                    <a:pt x="6616" y="7953"/>
                    <a:pt x="6555" y="7953"/>
                  </a:cubicBezTo>
                  <a:close/>
                  <a:moveTo>
                    <a:pt x="7789" y="7959"/>
                  </a:moveTo>
                  <a:cubicBezTo>
                    <a:pt x="7760" y="7959"/>
                    <a:pt x="7733" y="7967"/>
                    <a:pt x="7709" y="7967"/>
                  </a:cubicBezTo>
                  <a:cubicBezTo>
                    <a:pt x="7620" y="8011"/>
                    <a:pt x="7575" y="8118"/>
                    <a:pt x="7620" y="8199"/>
                  </a:cubicBezTo>
                  <a:cubicBezTo>
                    <a:pt x="7646" y="8264"/>
                    <a:pt x="7715" y="8305"/>
                    <a:pt x="7778" y="8305"/>
                  </a:cubicBezTo>
                  <a:cubicBezTo>
                    <a:pt x="7801" y="8305"/>
                    <a:pt x="7823" y="8300"/>
                    <a:pt x="7843" y="8288"/>
                  </a:cubicBezTo>
                  <a:cubicBezTo>
                    <a:pt x="7887" y="8261"/>
                    <a:pt x="7932" y="8234"/>
                    <a:pt x="7941" y="8181"/>
                  </a:cubicBezTo>
                  <a:cubicBezTo>
                    <a:pt x="7941" y="8163"/>
                    <a:pt x="7941" y="8074"/>
                    <a:pt x="7932" y="8065"/>
                  </a:cubicBezTo>
                  <a:cubicBezTo>
                    <a:pt x="7905" y="8020"/>
                    <a:pt x="7878" y="7985"/>
                    <a:pt x="7834" y="7967"/>
                  </a:cubicBezTo>
                  <a:cubicBezTo>
                    <a:pt x="7819" y="7961"/>
                    <a:pt x="7804" y="7959"/>
                    <a:pt x="7789" y="7959"/>
                  </a:cubicBezTo>
                  <a:close/>
                  <a:moveTo>
                    <a:pt x="918" y="8137"/>
                  </a:moveTo>
                  <a:cubicBezTo>
                    <a:pt x="907" y="8137"/>
                    <a:pt x="895" y="8140"/>
                    <a:pt x="884" y="8145"/>
                  </a:cubicBezTo>
                  <a:cubicBezTo>
                    <a:pt x="831" y="8172"/>
                    <a:pt x="813" y="8225"/>
                    <a:pt x="831" y="8270"/>
                  </a:cubicBezTo>
                  <a:cubicBezTo>
                    <a:pt x="844" y="8310"/>
                    <a:pt x="877" y="8330"/>
                    <a:pt x="916" y="8330"/>
                  </a:cubicBezTo>
                  <a:cubicBezTo>
                    <a:pt x="929" y="8330"/>
                    <a:pt x="942" y="8328"/>
                    <a:pt x="956" y="8324"/>
                  </a:cubicBezTo>
                  <a:cubicBezTo>
                    <a:pt x="1000" y="8306"/>
                    <a:pt x="1027" y="8252"/>
                    <a:pt x="1009" y="8208"/>
                  </a:cubicBezTo>
                  <a:cubicBezTo>
                    <a:pt x="1002" y="8172"/>
                    <a:pt x="962" y="8137"/>
                    <a:pt x="918" y="8137"/>
                  </a:cubicBezTo>
                  <a:close/>
                  <a:moveTo>
                    <a:pt x="9027" y="7991"/>
                  </a:moveTo>
                  <a:cubicBezTo>
                    <a:pt x="9001" y="7991"/>
                    <a:pt x="8972" y="7998"/>
                    <a:pt x="8940" y="8011"/>
                  </a:cubicBezTo>
                  <a:cubicBezTo>
                    <a:pt x="8824" y="8056"/>
                    <a:pt x="8797" y="8127"/>
                    <a:pt x="8842" y="8234"/>
                  </a:cubicBezTo>
                  <a:cubicBezTo>
                    <a:pt x="8874" y="8311"/>
                    <a:pt x="8920" y="8351"/>
                    <a:pt x="8982" y="8351"/>
                  </a:cubicBezTo>
                  <a:cubicBezTo>
                    <a:pt x="9007" y="8351"/>
                    <a:pt x="9035" y="8345"/>
                    <a:pt x="9065" y="8333"/>
                  </a:cubicBezTo>
                  <a:cubicBezTo>
                    <a:pt x="9172" y="8288"/>
                    <a:pt x="9208" y="8217"/>
                    <a:pt x="9163" y="8109"/>
                  </a:cubicBezTo>
                  <a:cubicBezTo>
                    <a:pt x="9132" y="8028"/>
                    <a:pt x="9087" y="7991"/>
                    <a:pt x="9027" y="7991"/>
                  </a:cubicBezTo>
                  <a:close/>
                  <a:moveTo>
                    <a:pt x="2142" y="8144"/>
                  </a:moveTo>
                  <a:cubicBezTo>
                    <a:pt x="2127" y="8144"/>
                    <a:pt x="2111" y="8147"/>
                    <a:pt x="2097" y="8154"/>
                  </a:cubicBezTo>
                  <a:cubicBezTo>
                    <a:pt x="2035" y="8181"/>
                    <a:pt x="2008" y="8252"/>
                    <a:pt x="2035" y="8306"/>
                  </a:cubicBezTo>
                  <a:cubicBezTo>
                    <a:pt x="2056" y="8348"/>
                    <a:pt x="2105" y="8374"/>
                    <a:pt x="2151" y="8374"/>
                  </a:cubicBezTo>
                  <a:cubicBezTo>
                    <a:pt x="2164" y="8374"/>
                    <a:pt x="2175" y="8372"/>
                    <a:pt x="2187" y="8368"/>
                  </a:cubicBezTo>
                  <a:cubicBezTo>
                    <a:pt x="2240" y="8341"/>
                    <a:pt x="2276" y="8270"/>
                    <a:pt x="2249" y="8217"/>
                  </a:cubicBezTo>
                  <a:cubicBezTo>
                    <a:pt x="2229" y="8170"/>
                    <a:pt x="2185" y="8144"/>
                    <a:pt x="2142" y="8144"/>
                  </a:cubicBezTo>
                  <a:close/>
                  <a:moveTo>
                    <a:pt x="10210" y="8001"/>
                  </a:moveTo>
                  <a:cubicBezTo>
                    <a:pt x="10190" y="8001"/>
                    <a:pt x="10171" y="8004"/>
                    <a:pt x="10153" y="8011"/>
                  </a:cubicBezTo>
                  <a:cubicBezTo>
                    <a:pt x="10073" y="8047"/>
                    <a:pt x="10010" y="8172"/>
                    <a:pt x="10046" y="8261"/>
                  </a:cubicBezTo>
                  <a:cubicBezTo>
                    <a:pt x="10067" y="8331"/>
                    <a:pt x="10154" y="8379"/>
                    <a:pt x="10234" y="8379"/>
                  </a:cubicBezTo>
                  <a:cubicBezTo>
                    <a:pt x="10256" y="8379"/>
                    <a:pt x="10277" y="8376"/>
                    <a:pt x="10296" y="8368"/>
                  </a:cubicBezTo>
                  <a:cubicBezTo>
                    <a:pt x="10385" y="8341"/>
                    <a:pt x="10439" y="8208"/>
                    <a:pt x="10403" y="8127"/>
                  </a:cubicBezTo>
                  <a:cubicBezTo>
                    <a:pt x="10381" y="8056"/>
                    <a:pt x="10291" y="8001"/>
                    <a:pt x="10210" y="8001"/>
                  </a:cubicBezTo>
                  <a:close/>
                  <a:moveTo>
                    <a:pt x="11465" y="8020"/>
                  </a:moveTo>
                  <a:cubicBezTo>
                    <a:pt x="11438" y="8020"/>
                    <a:pt x="11408" y="8026"/>
                    <a:pt x="11375" y="8038"/>
                  </a:cubicBezTo>
                  <a:cubicBezTo>
                    <a:pt x="11259" y="8083"/>
                    <a:pt x="11224" y="8181"/>
                    <a:pt x="11268" y="8288"/>
                  </a:cubicBezTo>
                  <a:cubicBezTo>
                    <a:pt x="11300" y="8372"/>
                    <a:pt x="11361" y="8414"/>
                    <a:pt x="11435" y="8414"/>
                  </a:cubicBezTo>
                  <a:cubicBezTo>
                    <a:pt x="11464" y="8414"/>
                    <a:pt x="11495" y="8407"/>
                    <a:pt x="11527" y="8395"/>
                  </a:cubicBezTo>
                  <a:cubicBezTo>
                    <a:pt x="11634" y="8350"/>
                    <a:pt x="11670" y="8252"/>
                    <a:pt x="11625" y="8145"/>
                  </a:cubicBezTo>
                  <a:cubicBezTo>
                    <a:pt x="11593" y="8061"/>
                    <a:pt x="11537" y="8020"/>
                    <a:pt x="11465" y="8020"/>
                  </a:cubicBezTo>
                  <a:close/>
                  <a:moveTo>
                    <a:pt x="3389" y="8167"/>
                  </a:moveTo>
                  <a:cubicBezTo>
                    <a:pt x="3368" y="8167"/>
                    <a:pt x="3345" y="8175"/>
                    <a:pt x="3329" y="8181"/>
                  </a:cubicBezTo>
                  <a:cubicBezTo>
                    <a:pt x="3302" y="8181"/>
                    <a:pt x="3275" y="8217"/>
                    <a:pt x="3257" y="8243"/>
                  </a:cubicBezTo>
                  <a:cubicBezTo>
                    <a:pt x="3230" y="8270"/>
                    <a:pt x="3257" y="8315"/>
                    <a:pt x="3239" y="8350"/>
                  </a:cubicBezTo>
                  <a:cubicBezTo>
                    <a:pt x="3266" y="8368"/>
                    <a:pt x="3293" y="8395"/>
                    <a:pt x="3311" y="8413"/>
                  </a:cubicBezTo>
                  <a:cubicBezTo>
                    <a:pt x="3325" y="8427"/>
                    <a:pt x="3339" y="8431"/>
                    <a:pt x="3354" y="8431"/>
                  </a:cubicBezTo>
                  <a:cubicBezTo>
                    <a:pt x="3375" y="8431"/>
                    <a:pt x="3396" y="8422"/>
                    <a:pt x="3418" y="8422"/>
                  </a:cubicBezTo>
                  <a:cubicBezTo>
                    <a:pt x="3445" y="8422"/>
                    <a:pt x="3462" y="8386"/>
                    <a:pt x="3489" y="8359"/>
                  </a:cubicBezTo>
                  <a:cubicBezTo>
                    <a:pt x="3516" y="8333"/>
                    <a:pt x="3480" y="8288"/>
                    <a:pt x="3498" y="8252"/>
                  </a:cubicBezTo>
                  <a:cubicBezTo>
                    <a:pt x="3480" y="8234"/>
                    <a:pt x="3453" y="8208"/>
                    <a:pt x="3427" y="8181"/>
                  </a:cubicBezTo>
                  <a:cubicBezTo>
                    <a:pt x="3416" y="8170"/>
                    <a:pt x="3403" y="8167"/>
                    <a:pt x="3389" y="8167"/>
                  </a:cubicBezTo>
                  <a:close/>
                  <a:moveTo>
                    <a:pt x="12649" y="8032"/>
                  </a:moveTo>
                  <a:cubicBezTo>
                    <a:pt x="12624" y="8032"/>
                    <a:pt x="12600" y="8037"/>
                    <a:pt x="12580" y="8047"/>
                  </a:cubicBezTo>
                  <a:cubicBezTo>
                    <a:pt x="12535" y="8065"/>
                    <a:pt x="12490" y="8118"/>
                    <a:pt x="12473" y="8163"/>
                  </a:cubicBezTo>
                  <a:cubicBezTo>
                    <a:pt x="12455" y="8208"/>
                    <a:pt x="12455" y="8270"/>
                    <a:pt x="12464" y="8315"/>
                  </a:cubicBezTo>
                  <a:cubicBezTo>
                    <a:pt x="12498" y="8391"/>
                    <a:pt x="12602" y="8445"/>
                    <a:pt x="12689" y="8445"/>
                  </a:cubicBezTo>
                  <a:cubicBezTo>
                    <a:pt x="12714" y="8445"/>
                    <a:pt x="12738" y="8441"/>
                    <a:pt x="12758" y="8431"/>
                  </a:cubicBezTo>
                  <a:cubicBezTo>
                    <a:pt x="12803" y="8413"/>
                    <a:pt x="12847" y="8359"/>
                    <a:pt x="12865" y="8315"/>
                  </a:cubicBezTo>
                  <a:cubicBezTo>
                    <a:pt x="12883" y="8270"/>
                    <a:pt x="12883" y="8208"/>
                    <a:pt x="12865" y="8154"/>
                  </a:cubicBezTo>
                  <a:cubicBezTo>
                    <a:pt x="12838" y="8085"/>
                    <a:pt x="12736" y="8032"/>
                    <a:pt x="12649" y="8032"/>
                  </a:cubicBezTo>
                  <a:close/>
                  <a:moveTo>
                    <a:pt x="4592" y="8184"/>
                  </a:moveTo>
                  <a:cubicBezTo>
                    <a:pt x="4579" y="8184"/>
                    <a:pt x="4565" y="8186"/>
                    <a:pt x="4551" y="8190"/>
                  </a:cubicBezTo>
                  <a:cubicBezTo>
                    <a:pt x="4470" y="8217"/>
                    <a:pt x="4435" y="8297"/>
                    <a:pt x="4462" y="8368"/>
                  </a:cubicBezTo>
                  <a:cubicBezTo>
                    <a:pt x="4483" y="8433"/>
                    <a:pt x="4533" y="8463"/>
                    <a:pt x="4589" y="8463"/>
                  </a:cubicBezTo>
                  <a:cubicBezTo>
                    <a:pt x="4603" y="8463"/>
                    <a:pt x="4617" y="8461"/>
                    <a:pt x="4631" y="8457"/>
                  </a:cubicBezTo>
                  <a:cubicBezTo>
                    <a:pt x="4711" y="8431"/>
                    <a:pt x="4747" y="8350"/>
                    <a:pt x="4720" y="8279"/>
                  </a:cubicBezTo>
                  <a:cubicBezTo>
                    <a:pt x="4699" y="8214"/>
                    <a:pt x="4648" y="8184"/>
                    <a:pt x="4592" y="8184"/>
                  </a:cubicBezTo>
                  <a:close/>
                  <a:moveTo>
                    <a:pt x="13882" y="8047"/>
                  </a:moveTo>
                  <a:cubicBezTo>
                    <a:pt x="13846" y="8047"/>
                    <a:pt x="13766" y="8074"/>
                    <a:pt x="13739" y="8109"/>
                  </a:cubicBezTo>
                  <a:cubicBezTo>
                    <a:pt x="13677" y="8181"/>
                    <a:pt x="13650" y="8252"/>
                    <a:pt x="13695" y="8350"/>
                  </a:cubicBezTo>
                  <a:cubicBezTo>
                    <a:pt x="13713" y="8422"/>
                    <a:pt x="13766" y="8440"/>
                    <a:pt x="13829" y="8466"/>
                  </a:cubicBezTo>
                  <a:cubicBezTo>
                    <a:pt x="13848" y="8472"/>
                    <a:pt x="13862" y="8475"/>
                    <a:pt x="13872" y="8475"/>
                  </a:cubicBezTo>
                  <a:cubicBezTo>
                    <a:pt x="13896" y="8475"/>
                    <a:pt x="13903" y="8459"/>
                    <a:pt x="13909" y="8422"/>
                  </a:cubicBezTo>
                  <a:cubicBezTo>
                    <a:pt x="13927" y="8324"/>
                    <a:pt x="13954" y="8234"/>
                    <a:pt x="13962" y="8145"/>
                  </a:cubicBezTo>
                  <a:cubicBezTo>
                    <a:pt x="13980" y="8056"/>
                    <a:pt x="13971" y="8047"/>
                    <a:pt x="13882" y="8047"/>
                  </a:cubicBezTo>
                  <a:close/>
                  <a:moveTo>
                    <a:pt x="5821" y="8196"/>
                  </a:moveTo>
                  <a:cubicBezTo>
                    <a:pt x="5800" y="8196"/>
                    <a:pt x="5777" y="8199"/>
                    <a:pt x="5755" y="8199"/>
                  </a:cubicBezTo>
                  <a:cubicBezTo>
                    <a:pt x="5719" y="8225"/>
                    <a:pt x="5684" y="8252"/>
                    <a:pt x="5666" y="8297"/>
                  </a:cubicBezTo>
                  <a:cubicBezTo>
                    <a:pt x="5657" y="8324"/>
                    <a:pt x="5657" y="8377"/>
                    <a:pt x="5675" y="8404"/>
                  </a:cubicBezTo>
                  <a:cubicBezTo>
                    <a:pt x="5693" y="8440"/>
                    <a:pt x="5719" y="8475"/>
                    <a:pt x="5755" y="8484"/>
                  </a:cubicBezTo>
                  <a:cubicBezTo>
                    <a:pt x="5777" y="8490"/>
                    <a:pt x="5802" y="8498"/>
                    <a:pt x="5828" y="8498"/>
                  </a:cubicBezTo>
                  <a:cubicBezTo>
                    <a:pt x="5845" y="8498"/>
                    <a:pt x="5862" y="8495"/>
                    <a:pt x="5880" y="8484"/>
                  </a:cubicBezTo>
                  <a:cubicBezTo>
                    <a:pt x="5907" y="8466"/>
                    <a:pt x="5942" y="8440"/>
                    <a:pt x="5960" y="8404"/>
                  </a:cubicBezTo>
                  <a:cubicBezTo>
                    <a:pt x="5969" y="8368"/>
                    <a:pt x="5960" y="8324"/>
                    <a:pt x="5960" y="8288"/>
                  </a:cubicBezTo>
                  <a:cubicBezTo>
                    <a:pt x="5951" y="8243"/>
                    <a:pt x="5907" y="8225"/>
                    <a:pt x="5880" y="8208"/>
                  </a:cubicBezTo>
                  <a:cubicBezTo>
                    <a:pt x="5862" y="8199"/>
                    <a:pt x="5842" y="8196"/>
                    <a:pt x="5821" y="8196"/>
                  </a:cubicBezTo>
                  <a:close/>
                  <a:moveTo>
                    <a:pt x="7034" y="8207"/>
                  </a:moveTo>
                  <a:cubicBezTo>
                    <a:pt x="7019" y="8207"/>
                    <a:pt x="7003" y="8210"/>
                    <a:pt x="6986" y="8217"/>
                  </a:cubicBezTo>
                  <a:cubicBezTo>
                    <a:pt x="6950" y="8243"/>
                    <a:pt x="6906" y="8252"/>
                    <a:pt x="6888" y="8306"/>
                  </a:cubicBezTo>
                  <a:cubicBezTo>
                    <a:pt x="6879" y="8341"/>
                    <a:pt x="6870" y="8377"/>
                    <a:pt x="6888" y="8422"/>
                  </a:cubicBezTo>
                  <a:cubicBezTo>
                    <a:pt x="6906" y="8457"/>
                    <a:pt x="6924" y="8502"/>
                    <a:pt x="6977" y="8511"/>
                  </a:cubicBezTo>
                  <a:cubicBezTo>
                    <a:pt x="6998" y="8521"/>
                    <a:pt x="7018" y="8532"/>
                    <a:pt x="7039" y="8532"/>
                  </a:cubicBezTo>
                  <a:cubicBezTo>
                    <a:pt x="7054" y="8532"/>
                    <a:pt x="7069" y="8526"/>
                    <a:pt x="7084" y="8511"/>
                  </a:cubicBezTo>
                  <a:cubicBezTo>
                    <a:pt x="7138" y="8502"/>
                    <a:pt x="7165" y="8475"/>
                    <a:pt x="7182" y="8431"/>
                  </a:cubicBezTo>
                  <a:cubicBezTo>
                    <a:pt x="7200" y="8386"/>
                    <a:pt x="7200" y="8350"/>
                    <a:pt x="7182" y="8315"/>
                  </a:cubicBezTo>
                  <a:cubicBezTo>
                    <a:pt x="7165" y="8270"/>
                    <a:pt x="7147" y="8243"/>
                    <a:pt x="7102" y="8225"/>
                  </a:cubicBezTo>
                  <a:cubicBezTo>
                    <a:pt x="7080" y="8214"/>
                    <a:pt x="7058" y="8207"/>
                    <a:pt x="7034" y="8207"/>
                  </a:cubicBezTo>
                  <a:close/>
                  <a:moveTo>
                    <a:pt x="202" y="8389"/>
                  </a:moveTo>
                  <a:cubicBezTo>
                    <a:pt x="193" y="8389"/>
                    <a:pt x="182" y="8391"/>
                    <a:pt x="170" y="8395"/>
                  </a:cubicBezTo>
                  <a:cubicBezTo>
                    <a:pt x="144" y="8404"/>
                    <a:pt x="135" y="8413"/>
                    <a:pt x="144" y="8440"/>
                  </a:cubicBezTo>
                  <a:cubicBezTo>
                    <a:pt x="153" y="8466"/>
                    <a:pt x="153" y="8493"/>
                    <a:pt x="162" y="8520"/>
                  </a:cubicBezTo>
                  <a:cubicBezTo>
                    <a:pt x="162" y="8539"/>
                    <a:pt x="170" y="8558"/>
                    <a:pt x="188" y="8558"/>
                  </a:cubicBezTo>
                  <a:cubicBezTo>
                    <a:pt x="196" y="8558"/>
                    <a:pt x="205" y="8554"/>
                    <a:pt x="215" y="8547"/>
                  </a:cubicBezTo>
                  <a:cubicBezTo>
                    <a:pt x="242" y="8538"/>
                    <a:pt x="269" y="8520"/>
                    <a:pt x="269" y="8484"/>
                  </a:cubicBezTo>
                  <a:cubicBezTo>
                    <a:pt x="260" y="8457"/>
                    <a:pt x="251" y="8431"/>
                    <a:pt x="233" y="8404"/>
                  </a:cubicBezTo>
                  <a:cubicBezTo>
                    <a:pt x="228" y="8393"/>
                    <a:pt x="216" y="8389"/>
                    <a:pt x="202" y="8389"/>
                  </a:cubicBezTo>
                  <a:close/>
                  <a:moveTo>
                    <a:pt x="8244" y="8218"/>
                  </a:moveTo>
                  <a:cubicBezTo>
                    <a:pt x="8226" y="8218"/>
                    <a:pt x="8208" y="8220"/>
                    <a:pt x="8191" y="8225"/>
                  </a:cubicBezTo>
                  <a:cubicBezTo>
                    <a:pt x="8101" y="8261"/>
                    <a:pt x="8057" y="8368"/>
                    <a:pt x="8092" y="8457"/>
                  </a:cubicBezTo>
                  <a:cubicBezTo>
                    <a:pt x="8120" y="8520"/>
                    <a:pt x="8192" y="8567"/>
                    <a:pt x="8261" y="8567"/>
                  </a:cubicBezTo>
                  <a:cubicBezTo>
                    <a:pt x="8279" y="8567"/>
                    <a:pt x="8298" y="8563"/>
                    <a:pt x="8315" y="8556"/>
                  </a:cubicBezTo>
                  <a:cubicBezTo>
                    <a:pt x="8405" y="8520"/>
                    <a:pt x="8458" y="8413"/>
                    <a:pt x="8422" y="8333"/>
                  </a:cubicBezTo>
                  <a:cubicBezTo>
                    <a:pt x="8394" y="8261"/>
                    <a:pt x="8319" y="8218"/>
                    <a:pt x="8244" y="8218"/>
                  </a:cubicBezTo>
                  <a:close/>
                  <a:moveTo>
                    <a:pt x="9503" y="8234"/>
                  </a:moveTo>
                  <a:cubicBezTo>
                    <a:pt x="9478" y="8234"/>
                    <a:pt x="9451" y="8240"/>
                    <a:pt x="9422" y="8252"/>
                  </a:cubicBezTo>
                  <a:cubicBezTo>
                    <a:pt x="9306" y="8297"/>
                    <a:pt x="9270" y="8368"/>
                    <a:pt x="9315" y="8475"/>
                  </a:cubicBezTo>
                  <a:cubicBezTo>
                    <a:pt x="9348" y="8556"/>
                    <a:pt x="9397" y="8596"/>
                    <a:pt x="9464" y="8596"/>
                  </a:cubicBezTo>
                  <a:cubicBezTo>
                    <a:pt x="9486" y="8596"/>
                    <a:pt x="9511" y="8591"/>
                    <a:pt x="9538" y="8582"/>
                  </a:cubicBezTo>
                  <a:cubicBezTo>
                    <a:pt x="9654" y="8538"/>
                    <a:pt x="9689" y="8466"/>
                    <a:pt x="9645" y="8359"/>
                  </a:cubicBezTo>
                  <a:cubicBezTo>
                    <a:pt x="9612" y="8276"/>
                    <a:pt x="9566" y="8234"/>
                    <a:pt x="9503" y="8234"/>
                  </a:cubicBezTo>
                  <a:close/>
                  <a:moveTo>
                    <a:pt x="1416" y="8396"/>
                  </a:moveTo>
                  <a:cubicBezTo>
                    <a:pt x="1403" y="8396"/>
                    <a:pt x="1390" y="8399"/>
                    <a:pt x="1375" y="8404"/>
                  </a:cubicBezTo>
                  <a:cubicBezTo>
                    <a:pt x="1303" y="8431"/>
                    <a:pt x="1286" y="8466"/>
                    <a:pt x="1312" y="8538"/>
                  </a:cubicBezTo>
                  <a:cubicBezTo>
                    <a:pt x="1331" y="8581"/>
                    <a:pt x="1354" y="8603"/>
                    <a:pt x="1388" y="8603"/>
                  </a:cubicBezTo>
                  <a:cubicBezTo>
                    <a:pt x="1402" y="8603"/>
                    <a:pt x="1419" y="8599"/>
                    <a:pt x="1437" y="8591"/>
                  </a:cubicBezTo>
                  <a:cubicBezTo>
                    <a:pt x="1500" y="8564"/>
                    <a:pt x="1518" y="8529"/>
                    <a:pt x="1491" y="8466"/>
                  </a:cubicBezTo>
                  <a:cubicBezTo>
                    <a:pt x="1472" y="8415"/>
                    <a:pt x="1448" y="8396"/>
                    <a:pt x="1416" y="8396"/>
                  </a:cubicBezTo>
                  <a:close/>
                  <a:moveTo>
                    <a:pt x="10705" y="8244"/>
                  </a:moveTo>
                  <a:cubicBezTo>
                    <a:pt x="10678" y="8244"/>
                    <a:pt x="10651" y="8250"/>
                    <a:pt x="10626" y="8261"/>
                  </a:cubicBezTo>
                  <a:cubicBezTo>
                    <a:pt x="10528" y="8297"/>
                    <a:pt x="10483" y="8413"/>
                    <a:pt x="10519" y="8511"/>
                  </a:cubicBezTo>
                  <a:cubicBezTo>
                    <a:pt x="10553" y="8586"/>
                    <a:pt x="10619" y="8630"/>
                    <a:pt x="10696" y="8630"/>
                  </a:cubicBezTo>
                  <a:cubicBezTo>
                    <a:pt x="10720" y="8630"/>
                    <a:pt x="10744" y="8626"/>
                    <a:pt x="10769" y="8618"/>
                  </a:cubicBezTo>
                  <a:cubicBezTo>
                    <a:pt x="10876" y="8582"/>
                    <a:pt x="10920" y="8466"/>
                    <a:pt x="10885" y="8368"/>
                  </a:cubicBezTo>
                  <a:cubicBezTo>
                    <a:pt x="10852" y="8289"/>
                    <a:pt x="10780" y="8244"/>
                    <a:pt x="10705" y="8244"/>
                  </a:cubicBezTo>
                  <a:close/>
                  <a:moveTo>
                    <a:pt x="2628" y="8402"/>
                  </a:moveTo>
                  <a:cubicBezTo>
                    <a:pt x="2612" y="8402"/>
                    <a:pt x="2595" y="8406"/>
                    <a:pt x="2579" y="8413"/>
                  </a:cubicBezTo>
                  <a:cubicBezTo>
                    <a:pt x="2517" y="8440"/>
                    <a:pt x="2490" y="8502"/>
                    <a:pt x="2517" y="8564"/>
                  </a:cubicBezTo>
                  <a:cubicBezTo>
                    <a:pt x="2536" y="8611"/>
                    <a:pt x="2576" y="8637"/>
                    <a:pt x="2620" y="8637"/>
                  </a:cubicBezTo>
                  <a:cubicBezTo>
                    <a:pt x="2636" y="8637"/>
                    <a:pt x="2652" y="8634"/>
                    <a:pt x="2668" y="8627"/>
                  </a:cubicBezTo>
                  <a:cubicBezTo>
                    <a:pt x="2731" y="8600"/>
                    <a:pt x="2758" y="8538"/>
                    <a:pt x="2731" y="8475"/>
                  </a:cubicBezTo>
                  <a:cubicBezTo>
                    <a:pt x="2711" y="8429"/>
                    <a:pt x="2672" y="8402"/>
                    <a:pt x="2628" y="8402"/>
                  </a:cubicBezTo>
                  <a:close/>
                  <a:moveTo>
                    <a:pt x="11941" y="8280"/>
                  </a:moveTo>
                  <a:cubicBezTo>
                    <a:pt x="11915" y="8280"/>
                    <a:pt x="11890" y="8287"/>
                    <a:pt x="11866" y="8297"/>
                  </a:cubicBezTo>
                  <a:cubicBezTo>
                    <a:pt x="11750" y="8341"/>
                    <a:pt x="11705" y="8440"/>
                    <a:pt x="11750" y="8547"/>
                  </a:cubicBezTo>
                  <a:cubicBezTo>
                    <a:pt x="11782" y="8630"/>
                    <a:pt x="11841" y="8676"/>
                    <a:pt x="11912" y="8676"/>
                  </a:cubicBezTo>
                  <a:cubicBezTo>
                    <a:pt x="11940" y="8676"/>
                    <a:pt x="11969" y="8669"/>
                    <a:pt x="12000" y="8654"/>
                  </a:cubicBezTo>
                  <a:cubicBezTo>
                    <a:pt x="12116" y="8609"/>
                    <a:pt x="12151" y="8520"/>
                    <a:pt x="12116" y="8413"/>
                  </a:cubicBezTo>
                  <a:cubicBezTo>
                    <a:pt x="12089" y="8359"/>
                    <a:pt x="12062" y="8315"/>
                    <a:pt x="12009" y="8297"/>
                  </a:cubicBezTo>
                  <a:cubicBezTo>
                    <a:pt x="11985" y="8285"/>
                    <a:pt x="11962" y="8280"/>
                    <a:pt x="11941" y="8280"/>
                  </a:cubicBezTo>
                  <a:close/>
                  <a:moveTo>
                    <a:pt x="3843" y="8414"/>
                  </a:moveTo>
                  <a:cubicBezTo>
                    <a:pt x="3828" y="8414"/>
                    <a:pt x="3814" y="8416"/>
                    <a:pt x="3801" y="8422"/>
                  </a:cubicBezTo>
                  <a:cubicBezTo>
                    <a:pt x="3748" y="8440"/>
                    <a:pt x="3694" y="8529"/>
                    <a:pt x="3721" y="8591"/>
                  </a:cubicBezTo>
                  <a:cubicBezTo>
                    <a:pt x="3742" y="8648"/>
                    <a:pt x="3815" y="8677"/>
                    <a:pt x="3866" y="8677"/>
                  </a:cubicBezTo>
                  <a:cubicBezTo>
                    <a:pt x="3879" y="8677"/>
                    <a:pt x="3891" y="8675"/>
                    <a:pt x="3899" y="8672"/>
                  </a:cubicBezTo>
                  <a:cubicBezTo>
                    <a:pt x="3953" y="8645"/>
                    <a:pt x="3998" y="8556"/>
                    <a:pt x="3971" y="8493"/>
                  </a:cubicBezTo>
                  <a:cubicBezTo>
                    <a:pt x="3957" y="8451"/>
                    <a:pt x="3898" y="8414"/>
                    <a:pt x="3843" y="8414"/>
                  </a:cubicBezTo>
                  <a:close/>
                  <a:moveTo>
                    <a:pt x="5089" y="8422"/>
                  </a:moveTo>
                  <a:cubicBezTo>
                    <a:pt x="5068" y="8422"/>
                    <a:pt x="5043" y="8428"/>
                    <a:pt x="5015" y="8440"/>
                  </a:cubicBezTo>
                  <a:cubicBezTo>
                    <a:pt x="4925" y="8475"/>
                    <a:pt x="4908" y="8529"/>
                    <a:pt x="4943" y="8618"/>
                  </a:cubicBezTo>
                  <a:cubicBezTo>
                    <a:pt x="4968" y="8679"/>
                    <a:pt x="5000" y="8707"/>
                    <a:pt x="5047" y="8707"/>
                  </a:cubicBezTo>
                  <a:cubicBezTo>
                    <a:pt x="5069" y="8707"/>
                    <a:pt x="5093" y="8701"/>
                    <a:pt x="5122" y="8689"/>
                  </a:cubicBezTo>
                  <a:cubicBezTo>
                    <a:pt x="5211" y="8654"/>
                    <a:pt x="5229" y="8609"/>
                    <a:pt x="5193" y="8511"/>
                  </a:cubicBezTo>
                  <a:cubicBezTo>
                    <a:pt x="5169" y="8450"/>
                    <a:pt x="5136" y="8422"/>
                    <a:pt x="5089" y="8422"/>
                  </a:cubicBezTo>
                  <a:close/>
                  <a:moveTo>
                    <a:pt x="13154" y="8289"/>
                  </a:moveTo>
                  <a:cubicBezTo>
                    <a:pt x="13127" y="8289"/>
                    <a:pt x="13098" y="8294"/>
                    <a:pt x="13070" y="8306"/>
                  </a:cubicBezTo>
                  <a:cubicBezTo>
                    <a:pt x="12963" y="8350"/>
                    <a:pt x="12910" y="8484"/>
                    <a:pt x="12954" y="8582"/>
                  </a:cubicBezTo>
                  <a:cubicBezTo>
                    <a:pt x="12995" y="8670"/>
                    <a:pt x="13076" y="8712"/>
                    <a:pt x="13155" y="8712"/>
                  </a:cubicBezTo>
                  <a:cubicBezTo>
                    <a:pt x="13181" y="8712"/>
                    <a:pt x="13207" y="8707"/>
                    <a:pt x="13231" y="8698"/>
                  </a:cubicBezTo>
                  <a:cubicBezTo>
                    <a:pt x="13338" y="8654"/>
                    <a:pt x="13400" y="8520"/>
                    <a:pt x="13347" y="8413"/>
                  </a:cubicBezTo>
                  <a:cubicBezTo>
                    <a:pt x="13307" y="8334"/>
                    <a:pt x="13233" y="8289"/>
                    <a:pt x="13154" y="8289"/>
                  </a:cubicBezTo>
                  <a:close/>
                  <a:moveTo>
                    <a:pt x="6308" y="8452"/>
                  </a:moveTo>
                  <a:cubicBezTo>
                    <a:pt x="6288" y="8452"/>
                    <a:pt x="6267" y="8457"/>
                    <a:pt x="6246" y="8466"/>
                  </a:cubicBezTo>
                  <a:cubicBezTo>
                    <a:pt x="6157" y="8502"/>
                    <a:pt x="6121" y="8582"/>
                    <a:pt x="6157" y="8663"/>
                  </a:cubicBezTo>
                  <a:cubicBezTo>
                    <a:pt x="6183" y="8729"/>
                    <a:pt x="6234" y="8765"/>
                    <a:pt x="6291" y="8765"/>
                  </a:cubicBezTo>
                  <a:cubicBezTo>
                    <a:pt x="6311" y="8765"/>
                    <a:pt x="6332" y="8761"/>
                    <a:pt x="6353" y="8752"/>
                  </a:cubicBezTo>
                  <a:cubicBezTo>
                    <a:pt x="6442" y="8716"/>
                    <a:pt x="6478" y="8636"/>
                    <a:pt x="6442" y="8547"/>
                  </a:cubicBezTo>
                  <a:cubicBezTo>
                    <a:pt x="6416" y="8487"/>
                    <a:pt x="6365" y="8452"/>
                    <a:pt x="6308" y="8452"/>
                  </a:cubicBezTo>
                  <a:close/>
                  <a:moveTo>
                    <a:pt x="7524" y="8464"/>
                  </a:moveTo>
                  <a:cubicBezTo>
                    <a:pt x="7501" y="8464"/>
                    <a:pt x="7477" y="8466"/>
                    <a:pt x="7450" y="8466"/>
                  </a:cubicBezTo>
                  <a:cubicBezTo>
                    <a:pt x="7423" y="8502"/>
                    <a:pt x="7379" y="8529"/>
                    <a:pt x="7370" y="8564"/>
                  </a:cubicBezTo>
                  <a:cubicBezTo>
                    <a:pt x="7352" y="8600"/>
                    <a:pt x="7352" y="8654"/>
                    <a:pt x="7361" y="8698"/>
                  </a:cubicBezTo>
                  <a:cubicBezTo>
                    <a:pt x="7370" y="8734"/>
                    <a:pt x="7414" y="8770"/>
                    <a:pt x="7450" y="8779"/>
                  </a:cubicBezTo>
                  <a:cubicBezTo>
                    <a:pt x="7472" y="8790"/>
                    <a:pt x="7501" y="8797"/>
                    <a:pt x="7528" y="8797"/>
                  </a:cubicBezTo>
                  <a:cubicBezTo>
                    <a:pt x="7545" y="8797"/>
                    <a:pt x="7561" y="8794"/>
                    <a:pt x="7575" y="8787"/>
                  </a:cubicBezTo>
                  <a:cubicBezTo>
                    <a:pt x="7620" y="8779"/>
                    <a:pt x="7655" y="8743"/>
                    <a:pt x="7673" y="8698"/>
                  </a:cubicBezTo>
                  <a:cubicBezTo>
                    <a:pt x="7691" y="8663"/>
                    <a:pt x="7691" y="8609"/>
                    <a:pt x="7682" y="8573"/>
                  </a:cubicBezTo>
                  <a:cubicBezTo>
                    <a:pt x="7664" y="8529"/>
                    <a:pt x="7628" y="8493"/>
                    <a:pt x="7584" y="8475"/>
                  </a:cubicBezTo>
                  <a:cubicBezTo>
                    <a:pt x="7566" y="8466"/>
                    <a:pt x="7546" y="8464"/>
                    <a:pt x="7524" y="8464"/>
                  </a:cubicBezTo>
                  <a:close/>
                  <a:moveTo>
                    <a:pt x="629" y="8626"/>
                  </a:moveTo>
                  <a:cubicBezTo>
                    <a:pt x="625" y="8626"/>
                    <a:pt x="620" y="8626"/>
                    <a:pt x="617" y="8627"/>
                  </a:cubicBezTo>
                  <a:cubicBezTo>
                    <a:pt x="590" y="8645"/>
                    <a:pt x="554" y="8725"/>
                    <a:pt x="572" y="8761"/>
                  </a:cubicBezTo>
                  <a:cubicBezTo>
                    <a:pt x="579" y="8782"/>
                    <a:pt x="640" y="8810"/>
                    <a:pt x="676" y="8810"/>
                  </a:cubicBezTo>
                  <a:cubicBezTo>
                    <a:pt x="685" y="8810"/>
                    <a:pt x="692" y="8809"/>
                    <a:pt x="697" y="8805"/>
                  </a:cubicBezTo>
                  <a:cubicBezTo>
                    <a:pt x="724" y="8796"/>
                    <a:pt x="759" y="8707"/>
                    <a:pt x="750" y="8680"/>
                  </a:cubicBezTo>
                  <a:cubicBezTo>
                    <a:pt x="734" y="8657"/>
                    <a:pt x="669" y="8626"/>
                    <a:pt x="629" y="8626"/>
                  </a:cubicBezTo>
                  <a:close/>
                  <a:moveTo>
                    <a:pt x="8737" y="8481"/>
                  </a:moveTo>
                  <a:cubicBezTo>
                    <a:pt x="8715" y="8481"/>
                    <a:pt x="8693" y="8485"/>
                    <a:pt x="8672" y="8493"/>
                  </a:cubicBezTo>
                  <a:cubicBezTo>
                    <a:pt x="8592" y="8529"/>
                    <a:pt x="8547" y="8636"/>
                    <a:pt x="8583" y="8725"/>
                  </a:cubicBezTo>
                  <a:cubicBezTo>
                    <a:pt x="8610" y="8786"/>
                    <a:pt x="8674" y="8827"/>
                    <a:pt x="8742" y="8827"/>
                  </a:cubicBezTo>
                  <a:cubicBezTo>
                    <a:pt x="8763" y="8827"/>
                    <a:pt x="8785" y="8823"/>
                    <a:pt x="8806" y="8814"/>
                  </a:cubicBezTo>
                  <a:cubicBezTo>
                    <a:pt x="8895" y="8779"/>
                    <a:pt x="8940" y="8680"/>
                    <a:pt x="8904" y="8591"/>
                  </a:cubicBezTo>
                  <a:cubicBezTo>
                    <a:pt x="8877" y="8523"/>
                    <a:pt x="8808" y="8481"/>
                    <a:pt x="8737" y="8481"/>
                  </a:cubicBezTo>
                  <a:close/>
                  <a:moveTo>
                    <a:pt x="9955" y="8490"/>
                  </a:moveTo>
                  <a:cubicBezTo>
                    <a:pt x="9932" y="8490"/>
                    <a:pt x="9910" y="8494"/>
                    <a:pt x="9894" y="8502"/>
                  </a:cubicBezTo>
                  <a:cubicBezTo>
                    <a:pt x="9850" y="8520"/>
                    <a:pt x="9814" y="8556"/>
                    <a:pt x="9796" y="8600"/>
                  </a:cubicBezTo>
                  <a:cubicBezTo>
                    <a:pt x="9770" y="8654"/>
                    <a:pt x="9796" y="8698"/>
                    <a:pt x="9778" y="8743"/>
                  </a:cubicBezTo>
                  <a:cubicBezTo>
                    <a:pt x="9814" y="8779"/>
                    <a:pt x="9841" y="8823"/>
                    <a:pt x="9886" y="8841"/>
                  </a:cubicBezTo>
                  <a:cubicBezTo>
                    <a:pt x="9908" y="8854"/>
                    <a:pt x="9932" y="8857"/>
                    <a:pt x="9958" y="8857"/>
                  </a:cubicBezTo>
                  <a:cubicBezTo>
                    <a:pt x="9971" y="8857"/>
                    <a:pt x="9984" y="8856"/>
                    <a:pt x="9997" y="8856"/>
                  </a:cubicBezTo>
                  <a:cubicBezTo>
                    <a:pt x="10010" y="8856"/>
                    <a:pt x="10024" y="8857"/>
                    <a:pt x="10037" y="8859"/>
                  </a:cubicBezTo>
                  <a:cubicBezTo>
                    <a:pt x="10073" y="8823"/>
                    <a:pt x="10109" y="8787"/>
                    <a:pt x="10135" y="8752"/>
                  </a:cubicBezTo>
                  <a:cubicBezTo>
                    <a:pt x="10162" y="8707"/>
                    <a:pt x="10135" y="8654"/>
                    <a:pt x="10144" y="8609"/>
                  </a:cubicBezTo>
                  <a:cubicBezTo>
                    <a:pt x="10109" y="8573"/>
                    <a:pt x="10091" y="8529"/>
                    <a:pt x="10037" y="8511"/>
                  </a:cubicBezTo>
                  <a:cubicBezTo>
                    <a:pt x="10013" y="8496"/>
                    <a:pt x="9983" y="8490"/>
                    <a:pt x="9955" y="8490"/>
                  </a:cubicBezTo>
                  <a:close/>
                  <a:moveTo>
                    <a:pt x="1857" y="8645"/>
                  </a:moveTo>
                  <a:cubicBezTo>
                    <a:pt x="1821" y="8663"/>
                    <a:pt x="1785" y="8761"/>
                    <a:pt x="1794" y="8805"/>
                  </a:cubicBezTo>
                  <a:cubicBezTo>
                    <a:pt x="1821" y="8814"/>
                    <a:pt x="1848" y="8841"/>
                    <a:pt x="1874" y="8850"/>
                  </a:cubicBezTo>
                  <a:cubicBezTo>
                    <a:pt x="1891" y="8858"/>
                    <a:pt x="1906" y="8862"/>
                    <a:pt x="1919" y="8862"/>
                  </a:cubicBezTo>
                  <a:cubicBezTo>
                    <a:pt x="1949" y="8862"/>
                    <a:pt x="1972" y="8842"/>
                    <a:pt x="1990" y="8805"/>
                  </a:cubicBezTo>
                  <a:cubicBezTo>
                    <a:pt x="2035" y="8734"/>
                    <a:pt x="2008" y="8672"/>
                    <a:pt x="1928" y="8654"/>
                  </a:cubicBezTo>
                  <a:cubicBezTo>
                    <a:pt x="1901" y="8645"/>
                    <a:pt x="1874" y="8645"/>
                    <a:pt x="1857" y="8645"/>
                  </a:cubicBezTo>
                  <a:close/>
                  <a:moveTo>
                    <a:pt x="11196" y="8499"/>
                  </a:moveTo>
                  <a:cubicBezTo>
                    <a:pt x="11173" y="8499"/>
                    <a:pt x="11149" y="8503"/>
                    <a:pt x="11126" y="8511"/>
                  </a:cubicBezTo>
                  <a:cubicBezTo>
                    <a:pt x="11027" y="8556"/>
                    <a:pt x="10983" y="8663"/>
                    <a:pt x="11027" y="8770"/>
                  </a:cubicBezTo>
                  <a:cubicBezTo>
                    <a:pt x="11060" y="8842"/>
                    <a:pt x="11127" y="8885"/>
                    <a:pt x="11202" y="8885"/>
                  </a:cubicBezTo>
                  <a:cubicBezTo>
                    <a:pt x="11230" y="8885"/>
                    <a:pt x="11258" y="8880"/>
                    <a:pt x="11286" y="8868"/>
                  </a:cubicBezTo>
                  <a:cubicBezTo>
                    <a:pt x="11384" y="8814"/>
                    <a:pt x="11420" y="8707"/>
                    <a:pt x="11375" y="8609"/>
                  </a:cubicBezTo>
                  <a:cubicBezTo>
                    <a:pt x="11348" y="8541"/>
                    <a:pt x="11274" y="8499"/>
                    <a:pt x="11196" y="8499"/>
                  </a:cubicBezTo>
                  <a:close/>
                  <a:moveTo>
                    <a:pt x="3136" y="8661"/>
                  </a:moveTo>
                  <a:cubicBezTo>
                    <a:pt x="3120" y="8661"/>
                    <a:pt x="3104" y="8665"/>
                    <a:pt x="3088" y="8672"/>
                  </a:cubicBezTo>
                  <a:cubicBezTo>
                    <a:pt x="3016" y="8698"/>
                    <a:pt x="2990" y="8752"/>
                    <a:pt x="3016" y="8814"/>
                  </a:cubicBezTo>
                  <a:cubicBezTo>
                    <a:pt x="3036" y="8867"/>
                    <a:pt x="3076" y="8896"/>
                    <a:pt x="3121" y="8896"/>
                  </a:cubicBezTo>
                  <a:cubicBezTo>
                    <a:pt x="3136" y="8896"/>
                    <a:pt x="3152" y="8892"/>
                    <a:pt x="3168" y="8886"/>
                  </a:cubicBezTo>
                  <a:cubicBezTo>
                    <a:pt x="3230" y="8859"/>
                    <a:pt x="3257" y="8796"/>
                    <a:pt x="3230" y="8734"/>
                  </a:cubicBezTo>
                  <a:cubicBezTo>
                    <a:pt x="3217" y="8688"/>
                    <a:pt x="3180" y="8661"/>
                    <a:pt x="3136" y="8661"/>
                  </a:cubicBezTo>
                  <a:close/>
                  <a:moveTo>
                    <a:pt x="12411" y="8507"/>
                  </a:moveTo>
                  <a:cubicBezTo>
                    <a:pt x="12389" y="8507"/>
                    <a:pt x="12364" y="8514"/>
                    <a:pt x="12339" y="8520"/>
                  </a:cubicBezTo>
                  <a:cubicBezTo>
                    <a:pt x="12330" y="8564"/>
                    <a:pt x="12276" y="8547"/>
                    <a:pt x="12267" y="8582"/>
                  </a:cubicBezTo>
                  <a:cubicBezTo>
                    <a:pt x="12250" y="8627"/>
                    <a:pt x="12223" y="8663"/>
                    <a:pt x="12214" y="8707"/>
                  </a:cubicBezTo>
                  <a:cubicBezTo>
                    <a:pt x="12214" y="8734"/>
                    <a:pt x="12223" y="8770"/>
                    <a:pt x="12232" y="8796"/>
                  </a:cubicBezTo>
                  <a:cubicBezTo>
                    <a:pt x="12241" y="8823"/>
                    <a:pt x="12267" y="8859"/>
                    <a:pt x="12294" y="8877"/>
                  </a:cubicBezTo>
                  <a:cubicBezTo>
                    <a:pt x="12330" y="8895"/>
                    <a:pt x="12374" y="8912"/>
                    <a:pt x="12419" y="8921"/>
                  </a:cubicBezTo>
                  <a:cubicBezTo>
                    <a:pt x="12424" y="8923"/>
                    <a:pt x="12429" y="8924"/>
                    <a:pt x="12434" y="8924"/>
                  </a:cubicBezTo>
                  <a:cubicBezTo>
                    <a:pt x="12456" y="8924"/>
                    <a:pt x="12479" y="8911"/>
                    <a:pt x="12508" y="8903"/>
                  </a:cubicBezTo>
                  <a:cubicBezTo>
                    <a:pt x="12526" y="8895"/>
                    <a:pt x="12562" y="8877"/>
                    <a:pt x="12580" y="8859"/>
                  </a:cubicBezTo>
                  <a:cubicBezTo>
                    <a:pt x="12606" y="8814"/>
                    <a:pt x="12624" y="8770"/>
                    <a:pt x="12633" y="8725"/>
                  </a:cubicBezTo>
                  <a:cubicBezTo>
                    <a:pt x="12642" y="8698"/>
                    <a:pt x="12606" y="8672"/>
                    <a:pt x="12624" y="8636"/>
                  </a:cubicBezTo>
                  <a:cubicBezTo>
                    <a:pt x="12589" y="8618"/>
                    <a:pt x="12589" y="8573"/>
                    <a:pt x="12562" y="8556"/>
                  </a:cubicBezTo>
                  <a:cubicBezTo>
                    <a:pt x="12526" y="8538"/>
                    <a:pt x="12482" y="8520"/>
                    <a:pt x="12437" y="8511"/>
                  </a:cubicBezTo>
                  <a:cubicBezTo>
                    <a:pt x="12429" y="8508"/>
                    <a:pt x="12420" y="8507"/>
                    <a:pt x="12411" y="8507"/>
                  </a:cubicBezTo>
                  <a:close/>
                  <a:moveTo>
                    <a:pt x="4342" y="8662"/>
                  </a:moveTo>
                  <a:cubicBezTo>
                    <a:pt x="4332" y="8662"/>
                    <a:pt x="4322" y="8664"/>
                    <a:pt x="4310" y="8672"/>
                  </a:cubicBezTo>
                  <a:cubicBezTo>
                    <a:pt x="4274" y="8689"/>
                    <a:pt x="4238" y="8689"/>
                    <a:pt x="4230" y="8734"/>
                  </a:cubicBezTo>
                  <a:cubicBezTo>
                    <a:pt x="4230" y="8770"/>
                    <a:pt x="4194" y="8796"/>
                    <a:pt x="4221" y="8841"/>
                  </a:cubicBezTo>
                  <a:cubicBezTo>
                    <a:pt x="4230" y="8877"/>
                    <a:pt x="4247" y="8903"/>
                    <a:pt x="4283" y="8912"/>
                  </a:cubicBezTo>
                  <a:cubicBezTo>
                    <a:pt x="4310" y="8919"/>
                    <a:pt x="4337" y="8936"/>
                    <a:pt x="4364" y="8936"/>
                  </a:cubicBezTo>
                  <a:cubicBezTo>
                    <a:pt x="4373" y="8936"/>
                    <a:pt x="4382" y="8935"/>
                    <a:pt x="4390" y="8930"/>
                  </a:cubicBezTo>
                  <a:cubicBezTo>
                    <a:pt x="4426" y="8912"/>
                    <a:pt x="4453" y="8903"/>
                    <a:pt x="4462" y="8859"/>
                  </a:cubicBezTo>
                  <a:cubicBezTo>
                    <a:pt x="4470" y="8823"/>
                    <a:pt x="4497" y="8796"/>
                    <a:pt x="4479" y="8752"/>
                  </a:cubicBezTo>
                  <a:cubicBezTo>
                    <a:pt x="4462" y="8725"/>
                    <a:pt x="4453" y="8698"/>
                    <a:pt x="4417" y="8689"/>
                  </a:cubicBezTo>
                  <a:cubicBezTo>
                    <a:pt x="4391" y="8683"/>
                    <a:pt x="4369" y="8662"/>
                    <a:pt x="4342" y="8662"/>
                  </a:cubicBezTo>
                  <a:close/>
                  <a:moveTo>
                    <a:pt x="13637" y="8528"/>
                  </a:moveTo>
                  <a:cubicBezTo>
                    <a:pt x="13509" y="8528"/>
                    <a:pt x="13410" y="8650"/>
                    <a:pt x="13436" y="8787"/>
                  </a:cubicBezTo>
                  <a:cubicBezTo>
                    <a:pt x="13457" y="8878"/>
                    <a:pt x="13549" y="8947"/>
                    <a:pt x="13652" y="8947"/>
                  </a:cubicBezTo>
                  <a:cubicBezTo>
                    <a:pt x="13681" y="8947"/>
                    <a:pt x="13710" y="8942"/>
                    <a:pt x="13739" y="8930"/>
                  </a:cubicBezTo>
                  <a:cubicBezTo>
                    <a:pt x="13766" y="8930"/>
                    <a:pt x="13793" y="8895"/>
                    <a:pt x="13811" y="8859"/>
                  </a:cubicBezTo>
                  <a:cubicBezTo>
                    <a:pt x="13829" y="8814"/>
                    <a:pt x="13829" y="8761"/>
                    <a:pt x="13846" y="8716"/>
                  </a:cubicBezTo>
                  <a:cubicBezTo>
                    <a:pt x="13855" y="8672"/>
                    <a:pt x="13838" y="8645"/>
                    <a:pt x="13829" y="8618"/>
                  </a:cubicBezTo>
                  <a:cubicBezTo>
                    <a:pt x="13802" y="8573"/>
                    <a:pt x="13713" y="8529"/>
                    <a:pt x="13650" y="8529"/>
                  </a:cubicBezTo>
                  <a:cubicBezTo>
                    <a:pt x="13646" y="8528"/>
                    <a:pt x="13641" y="8528"/>
                    <a:pt x="13637" y="8528"/>
                  </a:cubicBezTo>
                  <a:close/>
                  <a:moveTo>
                    <a:pt x="5553" y="8673"/>
                  </a:moveTo>
                  <a:cubicBezTo>
                    <a:pt x="5539" y="8673"/>
                    <a:pt x="5526" y="8676"/>
                    <a:pt x="5514" y="8680"/>
                  </a:cubicBezTo>
                  <a:cubicBezTo>
                    <a:pt x="5461" y="8689"/>
                    <a:pt x="5398" y="8814"/>
                    <a:pt x="5425" y="8877"/>
                  </a:cubicBezTo>
                  <a:cubicBezTo>
                    <a:pt x="5448" y="8930"/>
                    <a:pt x="5528" y="8970"/>
                    <a:pt x="5590" y="8970"/>
                  </a:cubicBezTo>
                  <a:cubicBezTo>
                    <a:pt x="5601" y="8970"/>
                    <a:pt x="5612" y="8969"/>
                    <a:pt x="5621" y="8966"/>
                  </a:cubicBezTo>
                  <a:cubicBezTo>
                    <a:pt x="5684" y="8948"/>
                    <a:pt x="5737" y="8832"/>
                    <a:pt x="5710" y="8770"/>
                  </a:cubicBezTo>
                  <a:cubicBezTo>
                    <a:pt x="5696" y="8719"/>
                    <a:pt x="5615" y="8673"/>
                    <a:pt x="5553" y="8673"/>
                  </a:cubicBezTo>
                  <a:close/>
                  <a:moveTo>
                    <a:pt x="6797" y="8686"/>
                  </a:moveTo>
                  <a:cubicBezTo>
                    <a:pt x="6778" y="8686"/>
                    <a:pt x="6757" y="8690"/>
                    <a:pt x="6736" y="8698"/>
                  </a:cubicBezTo>
                  <a:cubicBezTo>
                    <a:pt x="6647" y="8734"/>
                    <a:pt x="6611" y="8814"/>
                    <a:pt x="6647" y="8903"/>
                  </a:cubicBezTo>
                  <a:cubicBezTo>
                    <a:pt x="6673" y="8963"/>
                    <a:pt x="6724" y="8998"/>
                    <a:pt x="6784" y="8998"/>
                  </a:cubicBezTo>
                  <a:cubicBezTo>
                    <a:pt x="6806" y="8998"/>
                    <a:pt x="6829" y="8993"/>
                    <a:pt x="6852" y="8984"/>
                  </a:cubicBezTo>
                  <a:cubicBezTo>
                    <a:pt x="6933" y="8957"/>
                    <a:pt x="6968" y="8877"/>
                    <a:pt x="6942" y="8796"/>
                  </a:cubicBezTo>
                  <a:cubicBezTo>
                    <a:pt x="6914" y="8728"/>
                    <a:pt x="6861" y="8686"/>
                    <a:pt x="6797" y="8686"/>
                  </a:cubicBezTo>
                  <a:close/>
                  <a:moveTo>
                    <a:pt x="8039" y="8699"/>
                  </a:moveTo>
                  <a:cubicBezTo>
                    <a:pt x="8009" y="8699"/>
                    <a:pt x="7979" y="8707"/>
                    <a:pt x="7950" y="8707"/>
                  </a:cubicBezTo>
                  <a:cubicBezTo>
                    <a:pt x="7914" y="8734"/>
                    <a:pt x="7869" y="8752"/>
                    <a:pt x="7852" y="8805"/>
                  </a:cubicBezTo>
                  <a:cubicBezTo>
                    <a:pt x="7834" y="8850"/>
                    <a:pt x="7834" y="8895"/>
                    <a:pt x="7852" y="8939"/>
                  </a:cubicBezTo>
                  <a:cubicBezTo>
                    <a:pt x="7879" y="9000"/>
                    <a:pt x="7947" y="9041"/>
                    <a:pt x="8014" y="9041"/>
                  </a:cubicBezTo>
                  <a:cubicBezTo>
                    <a:pt x="8035" y="9041"/>
                    <a:pt x="8055" y="9037"/>
                    <a:pt x="8075" y="9028"/>
                  </a:cubicBezTo>
                  <a:cubicBezTo>
                    <a:pt x="8164" y="9002"/>
                    <a:pt x="8208" y="8886"/>
                    <a:pt x="8173" y="8805"/>
                  </a:cubicBezTo>
                  <a:cubicBezTo>
                    <a:pt x="8155" y="8761"/>
                    <a:pt x="8128" y="8734"/>
                    <a:pt x="8083" y="8707"/>
                  </a:cubicBezTo>
                  <a:cubicBezTo>
                    <a:pt x="8069" y="8701"/>
                    <a:pt x="8054" y="8699"/>
                    <a:pt x="8039" y="8699"/>
                  </a:cubicBezTo>
                  <a:close/>
                  <a:moveTo>
                    <a:pt x="1162" y="8877"/>
                  </a:moveTo>
                  <a:cubicBezTo>
                    <a:pt x="1148" y="8877"/>
                    <a:pt x="1132" y="8880"/>
                    <a:pt x="1116" y="8886"/>
                  </a:cubicBezTo>
                  <a:cubicBezTo>
                    <a:pt x="1072" y="8903"/>
                    <a:pt x="1054" y="8966"/>
                    <a:pt x="1072" y="9011"/>
                  </a:cubicBezTo>
                  <a:cubicBezTo>
                    <a:pt x="1085" y="9051"/>
                    <a:pt x="1118" y="9071"/>
                    <a:pt x="1157" y="9071"/>
                  </a:cubicBezTo>
                  <a:cubicBezTo>
                    <a:pt x="1170" y="9071"/>
                    <a:pt x="1183" y="9068"/>
                    <a:pt x="1196" y="9064"/>
                  </a:cubicBezTo>
                  <a:cubicBezTo>
                    <a:pt x="1250" y="9046"/>
                    <a:pt x="1277" y="8984"/>
                    <a:pt x="1241" y="8930"/>
                  </a:cubicBezTo>
                  <a:cubicBezTo>
                    <a:pt x="1222" y="8893"/>
                    <a:pt x="1195" y="8877"/>
                    <a:pt x="1162" y="8877"/>
                  </a:cubicBezTo>
                  <a:close/>
                  <a:moveTo>
                    <a:pt x="9253" y="8706"/>
                  </a:moveTo>
                  <a:cubicBezTo>
                    <a:pt x="9229" y="8706"/>
                    <a:pt x="9202" y="8713"/>
                    <a:pt x="9172" y="8725"/>
                  </a:cubicBezTo>
                  <a:cubicBezTo>
                    <a:pt x="9056" y="8770"/>
                    <a:pt x="9029" y="8841"/>
                    <a:pt x="9074" y="8957"/>
                  </a:cubicBezTo>
                  <a:cubicBezTo>
                    <a:pt x="9106" y="9034"/>
                    <a:pt x="9152" y="9074"/>
                    <a:pt x="9214" y="9074"/>
                  </a:cubicBezTo>
                  <a:cubicBezTo>
                    <a:pt x="9239" y="9074"/>
                    <a:pt x="9267" y="9068"/>
                    <a:pt x="9297" y="9055"/>
                  </a:cubicBezTo>
                  <a:cubicBezTo>
                    <a:pt x="9404" y="9011"/>
                    <a:pt x="9439" y="8930"/>
                    <a:pt x="9404" y="8832"/>
                  </a:cubicBezTo>
                  <a:cubicBezTo>
                    <a:pt x="9365" y="8748"/>
                    <a:pt x="9317" y="8706"/>
                    <a:pt x="9253" y="8706"/>
                  </a:cubicBezTo>
                  <a:close/>
                  <a:moveTo>
                    <a:pt x="2373" y="8880"/>
                  </a:moveTo>
                  <a:cubicBezTo>
                    <a:pt x="2361" y="8880"/>
                    <a:pt x="2349" y="8882"/>
                    <a:pt x="2338" y="8886"/>
                  </a:cubicBezTo>
                  <a:cubicBezTo>
                    <a:pt x="2285" y="8912"/>
                    <a:pt x="2249" y="8984"/>
                    <a:pt x="2276" y="9037"/>
                  </a:cubicBezTo>
                  <a:cubicBezTo>
                    <a:pt x="2290" y="9087"/>
                    <a:pt x="2338" y="9114"/>
                    <a:pt x="2389" y="9114"/>
                  </a:cubicBezTo>
                  <a:cubicBezTo>
                    <a:pt x="2402" y="9114"/>
                    <a:pt x="2415" y="9112"/>
                    <a:pt x="2428" y="9109"/>
                  </a:cubicBezTo>
                  <a:cubicBezTo>
                    <a:pt x="2481" y="9082"/>
                    <a:pt x="2508" y="9011"/>
                    <a:pt x="2490" y="8957"/>
                  </a:cubicBezTo>
                  <a:cubicBezTo>
                    <a:pt x="2469" y="8907"/>
                    <a:pt x="2419" y="8880"/>
                    <a:pt x="2373" y="8880"/>
                  </a:cubicBezTo>
                  <a:close/>
                  <a:moveTo>
                    <a:pt x="10451" y="8742"/>
                  </a:moveTo>
                  <a:cubicBezTo>
                    <a:pt x="10431" y="8742"/>
                    <a:pt x="10412" y="8745"/>
                    <a:pt x="10394" y="8752"/>
                  </a:cubicBezTo>
                  <a:cubicBezTo>
                    <a:pt x="10314" y="8779"/>
                    <a:pt x="10251" y="8912"/>
                    <a:pt x="10287" y="9002"/>
                  </a:cubicBezTo>
                  <a:cubicBezTo>
                    <a:pt x="10309" y="9069"/>
                    <a:pt x="10407" y="9124"/>
                    <a:pt x="10486" y="9124"/>
                  </a:cubicBezTo>
                  <a:cubicBezTo>
                    <a:pt x="10501" y="9124"/>
                    <a:pt x="10515" y="9122"/>
                    <a:pt x="10528" y="9118"/>
                  </a:cubicBezTo>
                  <a:cubicBezTo>
                    <a:pt x="10617" y="9082"/>
                    <a:pt x="10679" y="8948"/>
                    <a:pt x="10644" y="8859"/>
                  </a:cubicBezTo>
                  <a:cubicBezTo>
                    <a:pt x="10622" y="8794"/>
                    <a:pt x="10532" y="8742"/>
                    <a:pt x="10451" y="8742"/>
                  </a:cubicBezTo>
                  <a:close/>
                  <a:moveTo>
                    <a:pt x="3586" y="8891"/>
                  </a:moveTo>
                  <a:cubicBezTo>
                    <a:pt x="3577" y="8891"/>
                    <a:pt x="3568" y="8892"/>
                    <a:pt x="3560" y="8895"/>
                  </a:cubicBezTo>
                  <a:cubicBezTo>
                    <a:pt x="3525" y="8903"/>
                    <a:pt x="3507" y="8939"/>
                    <a:pt x="3489" y="8966"/>
                  </a:cubicBezTo>
                  <a:cubicBezTo>
                    <a:pt x="3462" y="8993"/>
                    <a:pt x="3489" y="9037"/>
                    <a:pt x="3480" y="9073"/>
                  </a:cubicBezTo>
                  <a:cubicBezTo>
                    <a:pt x="3507" y="9082"/>
                    <a:pt x="3516" y="9118"/>
                    <a:pt x="3543" y="9135"/>
                  </a:cubicBezTo>
                  <a:cubicBezTo>
                    <a:pt x="3556" y="9143"/>
                    <a:pt x="3568" y="9146"/>
                    <a:pt x="3580" y="9146"/>
                  </a:cubicBezTo>
                  <a:cubicBezTo>
                    <a:pt x="3599" y="9146"/>
                    <a:pt x="3616" y="9139"/>
                    <a:pt x="3631" y="9139"/>
                  </a:cubicBezTo>
                  <a:cubicBezTo>
                    <a:pt x="3638" y="9139"/>
                    <a:pt x="3644" y="9140"/>
                    <a:pt x="3650" y="9144"/>
                  </a:cubicBezTo>
                  <a:cubicBezTo>
                    <a:pt x="3668" y="9109"/>
                    <a:pt x="3712" y="9109"/>
                    <a:pt x="3730" y="9064"/>
                  </a:cubicBezTo>
                  <a:cubicBezTo>
                    <a:pt x="3739" y="9028"/>
                    <a:pt x="3730" y="8993"/>
                    <a:pt x="3721" y="8966"/>
                  </a:cubicBezTo>
                  <a:cubicBezTo>
                    <a:pt x="3721" y="8939"/>
                    <a:pt x="3685" y="8912"/>
                    <a:pt x="3650" y="8903"/>
                  </a:cubicBezTo>
                  <a:cubicBezTo>
                    <a:pt x="3631" y="8897"/>
                    <a:pt x="3607" y="8891"/>
                    <a:pt x="3586" y="8891"/>
                  </a:cubicBezTo>
                  <a:close/>
                  <a:moveTo>
                    <a:pt x="11691" y="8756"/>
                  </a:moveTo>
                  <a:cubicBezTo>
                    <a:pt x="11667" y="8756"/>
                    <a:pt x="11643" y="8761"/>
                    <a:pt x="11616" y="8770"/>
                  </a:cubicBezTo>
                  <a:cubicBezTo>
                    <a:pt x="11500" y="8823"/>
                    <a:pt x="11465" y="8912"/>
                    <a:pt x="11509" y="9028"/>
                  </a:cubicBezTo>
                  <a:cubicBezTo>
                    <a:pt x="11542" y="9108"/>
                    <a:pt x="11600" y="9153"/>
                    <a:pt x="11674" y="9153"/>
                  </a:cubicBezTo>
                  <a:cubicBezTo>
                    <a:pt x="11700" y="9153"/>
                    <a:pt x="11729" y="9147"/>
                    <a:pt x="11759" y="9135"/>
                  </a:cubicBezTo>
                  <a:cubicBezTo>
                    <a:pt x="11866" y="9091"/>
                    <a:pt x="11911" y="8993"/>
                    <a:pt x="11866" y="8886"/>
                  </a:cubicBezTo>
                  <a:cubicBezTo>
                    <a:pt x="11848" y="8832"/>
                    <a:pt x="11821" y="8787"/>
                    <a:pt x="11759" y="8770"/>
                  </a:cubicBezTo>
                  <a:cubicBezTo>
                    <a:pt x="11737" y="8761"/>
                    <a:pt x="11714" y="8756"/>
                    <a:pt x="11691" y="8756"/>
                  </a:cubicBezTo>
                  <a:close/>
                  <a:moveTo>
                    <a:pt x="12887" y="8769"/>
                  </a:moveTo>
                  <a:cubicBezTo>
                    <a:pt x="12867" y="8769"/>
                    <a:pt x="12847" y="8772"/>
                    <a:pt x="12829" y="8779"/>
                  </a:cubicBezTo>
                  <a:cubicBezTo>
                    <a:pt x="12812" y="8787"/>
                    <a:pt x="12722" y="8868"/>
                    <a:pt x="12713" y="8886"/>
                  </a:cubicBezTo>
                  <a:cubicBezTo>
                    <a:pt x="12705" y="8939"/>
                    <a:pt x="12696" y="8993"/>
                    <a:pt x="12705" y="9046"/>
                  </a:cubicBezTo>
                  <a:cubicBezTo>
                    <a:pt x="12733" y="9125"/>
                    <a:pt x="12837" y="9181"/>
                    <a:pt x="12924" y="9181"/>
                  </a:cubicBezTo>
                  <a:cubicBezTo>
                    <a:pt x="12944" y="9181"/>
                    <a:pt x="12964" y="9178"/>
                    <a:pt x="12981" y="9171"/>
                  </a:cubicBezTo>
                  <a:cubicBezTo>
                    <a:pt x="13044" y="9153"/>
                    <a:pt x="13079" y="9109"/>
                    <a:pt x="13097" y="9064"/>
                  </a:cubicBezTo>
                  <a:cubicBezTo>
                    <a:pt x="13124" y="9019"/>
                    <a:pt x="13124" y="8957"/>
                    <a:pt x="13106" y="8903"/>
                  </a:cubicBezTo>
                  <a:cubicBezTo>
                    <a:pt x="13084" y="8830"/>
                    <a:pt x="12978" y="8769"/>
                    <a:pt x="12887" y="8769"/>
                  </a:cubicBezTo>
                  <a:close/>
                  <a:moveTo>
                    <a:pt x="4853" y="8922"/>
                  </a:moveTo>
                  <a:cubicBezTo>
                    <a:pt x="4832" y="8922"/>
                    <a:pt x="4808" y="8928"/>
                    <a:pt x="4783" y="8939"/>
                  </a:cubicBezTo>
                  <a:cubicBezTo>
                    <a:pt x="4693" y="8975"/>
                    <a:pt x="4676" y="9028"/>
                    <a:pt x="4702" y="9118"/>
                  </a:cubicBezTo>
                  <a:cubicBezTo>
                    <a:pt x="4728" y="9174"/>
                    <a:pt x="4766" y="9204"/>
                    <a:pt x="4815" y="9204"/>
                  </a:cubicBezTo>
                  <a:cubicBezTo>
                    <a:pt x="4835" y="9204"/>
                    <a:pt x="4857" y="9199"/>
                    <a:pt x="4881" y="9189"/>
                  </a:cubicBezTo>
                  <a:cubicBezTo>
                    <a:pt x="4970" y="9153"/>
                    <a:pt x="4988" y="9091"/>
                    <a:pt x="4952" y="9011"/>
                  </a:cubicBezTo>
                  <a:cubicBezTo>
                    <a:pt x="4934" y="8950"/>
                    <a:pt x="4899" y="8922"/>
                    <a:pt x="4853" y="8922"/>
                  </a:cubicBezTo>
                  <a:close/>
                  <a:moveTo>
                    <a:pt x="6052" y="8933"/>
                  </a:moveTo>
                  <a:cubicBezTo>
                    <a:pt x="6036" y="8933"/>
                    <a:pt x="6020" y="8935"/>
                    <a:pt x="6005" y="8939"/>
                  </a:cubicBezTo>
                  <a:cubicBezTo>
                    <a:pt x="5951" y="8948"/>
                    <a:pt x="5933" y="8993"/>
                    <a:pt x="5916" y="9028"/>
                  </a:cubicBezTo>
                  <a:cubicBezTo>
                    <a:pt x="5898" y="9055"/>
                    <a:pt x="5898" y="9100"/>
                    <a:pt x="5916" y="9135"/>
                  </a:cubicBezTo>
                  <a:cubicBezTo>
                    <a:pt x="5925" y="9171"/>
                    <a:pt x="5951" y="9207"/>
                    <a:pt x="5987" y="9225"/>
                  </a:cubicBezTo>
                  <a:cubicBezTo>
                    <a:pt x="6005" y="9234"/>
                    <a:pt x="6025" y="9236"/>
                    <a:pt x="6046" y="9236"/>
                  </a:cubicBezTo>
                  <a:cubicBezTo>
                    <a:pt x="6067" y="9236"/>
                    <a:pt x="6090" y="9234"/>
                    <a:pt x="6112" y="9234"/>
                  </a:cubicBezTo>
                  <a:cubicBezTo>
                    <a:pt x="6139" y="9207"/>
                    <a:pt x="6183" y="9180"/>
                    <a:pt x="6192" y="9144"/>
                  </a:cubicBezTo>
                  <a:cubicBezTo>
                    <a:pt x="6201" y="9109"/>
                    <a:pt x="6219" y="9064"/>
                    <a:pt x="6201" y="9028"/>
                  </a:cubicBezTo>
                  <a:cubicBezTo>
                    <a:pt x="6183" y="8984"/>
                    <a:pt x="6148" y="8966"/>
                    <a:pt x="6112" y="8948"/>
                  </a:cubicBezTo>
                  <a:cubicBezTo>
                    <a:pt x="6096" y="8938"/>
                    <a:pt x="6074" y="8933"/>
                    <a:pt x="6052" y="8933"/>
                  </a:cubicBezTo>
                  <a:close/>
                  <a:moveTo>
                    <a:pt x="7282" y="8945"/>
                  </a:moveTo>
                  <a:cubicBezTo>
                    <a:pt x="7262" y="8945"/>
                    <a:pt x="7243" y="8951"/>
                    <a:pt x="7218" y="8966"/>
                  </a:cubicBezTo>
                  <a:cubicBezTo>
                    <a:pt x="7182" y="8975"/>
                    <a:pt x="7147" y="8993"/>
                    <a:pt x="7129" y="9037"/>
                  </a:cubicBezTo>
                  <a:cubicBezTo>
                    <a:pt x="7120" y="9082"/>
                    <a:pt x="7102" y="9118"/>
                    <a:pt x="7129" y="9153"/>
                  </a:cubicBezTo>
                  <a:cubicBezTo>
                    <a:pt x="7147" y="9198"/>
                    <a:pt x="7156" y="9242"/>
                    <a:pt x="7209" y="9251"/>
                  </a:cubicBezTo>
                  <a:cubicBezTo>
                    <a:pt x="7236" y="9257"/>
                    <a:pt x="7260" y="9266"/>
                    <a:pt x="7283" y="9266"/>
                  </a:cubicBezTo>
                  <a:cubicBezTo>
                    <a:pt x="7297" y="9266"/>
                    <a:pt x="7311" y="9262"/>
                    <a:pt x="7325" y="9251"/>
                  </a:cubicBezTo>
                  <a:cubicBezTo>
                    <a:pt x="7370" y="9234"/>
                    <a:pt x="7405" y="9225"/>
                    <a:pt x="7423" y="9171"/>
                  </a:cubicBezTo>
                  <a:cubicBezTo>
                    <a:pt x="7432" y="9126"/>
                    <a:pt x="7450" y="9091"/>
                    <a:pt x="7423" y="9055"/>
                  </a:cubicBezTo>
                  <a:cubicBezTo>
                    <a:pt x="7405" y="9011"/>
                    <a:pt x="7388" y="8975"/>
                    <a:pt x="7334" y="8957"/>
                  </a:cubicBezTo>
                  <a:cubicBezTo>
                    <a:pt x="7314" y="8949"/>
                    <a:pt x="7298" y="8945"/>
                    <a:pt x="7282" y="8945"/>
                  </a:cubicBezTo>
                  <a:close/>
                  <a:moveTo>
                    <a:pt x="441" y="9128"/>
                  </a:moveTo>
                  <a:cubicBezTo>
                    <a:pt x="426" y="9128"/>
                    <a:pt x="406" y="9134"/>
                    <a:pt x="376" y="9144"/>
                  </a:cubicBezTo>
                  <a:cubicBezTo>
                    <a:pt x="376" y="9153"/>
                    <a:pt x="349" y="9162"/>
                    <a:pt x="340" y="9171"/>
                  </a:cubicBezTo>
                  <a:cubicBezTo>
                    <a:pt x="340" y="9198"/>
                    <a:pt x="349" y="9225"/>
                    <a:pt x="358" y="9251"/>
                  </a:cubicBezTo>
                  <a:cubicBezTo>
                    <a:pt x="363" y="9285"/>
                    <a:pt x="373" y="9298"/>
                    <a:pt x="392" y="9298"/>
                  </a:cubicBezTo>
                  <a:cubicBezTo>
                    <a:pt x="404" y="9298"/>
                    <a:pt x="419" y="9294"/>
                    <a:pt x="438" y="9287"/>
                  </a:cubicBezTo>
                  <a:cubicBezTo>
                    <a:pt x="518" y="9269"/>
                    <a:pt x="518" y="9234"/>
                    <a:pt x="492" y="9189"/>
                  </a:cubicBezTo>
                  <a:cubicBezTo>
                    <a:pt x="475" y="9145"/>
                    <a:pt x="465" y="9128"/>
                    <a:pt x="441" y="9128"/>
                  </a:cubicBezTo>
                  <a:close/>
                  <a:moveTo>
                    <a:pt x="8496" y="8954"/>
                  </a:moveTo>
                  <a:cubicBezTo>
                    <a:pt x="8474" y="8954"/>
                    <a:pt x="8452" y="8958"/>
                    <a:pt x="8431" y="8966"/>
                  </a:cubicBezTo>
                  <a:cubicBezTo>
                    <a:pt x="8342" y="9002"/>
                    <a:pt x="8298" y="9109"/>
                    <a:pt x="8333" y="9198"/>
                  </a:cubicBezTo>
                  <a:cubicBezTo>
                    <a:pt x="8362" y="9262"/>
                    <a:pt x="8437" y="9304"/>
                    <a:pt x="8506" y="9304"/>
                  </a:cubicBezTo>
                  <a:cubicBezTo>
                    <a:pt x="8524" y="9304"/>
                    <a:pt x="8540" y="9301"/>
                    <a:pt x="8556" y="9296"/>
                  </a:cubicBezTo>
                  <a:cubicBezTo>
                    <a:pt x="8645" y="9260"/>
                    <a:pt x="8690" y="9153"/>
                    <a:pt x="8663" y="9064"/>
                  </a:cubicBezTo>
                  <a:cubicBezTo>
                    <a:pt x="8636" y="8996"/>
                    <a:pt x="8567" y="8954"/>
                    <a:pt x="8496" y="8954"/>
                  </a:cubicBezTo>
                  <a:close/>
                  <a:moveTo>
                    <a:pt x="9744" y="8974"/>
                  </a:moveTo>
                  <a:cubicBezTo>
                    <a:pt x="9719" y="8974"/>
                    <a:pt x="9692" y="8980"/>
                    <a:pt x="9662" y="8993"/>
                  </a:cubicBezTo>
                  <a:cubicBezTo>
                    <a:pt x="9547" y="9037"/>
                    <a:pt x="9511" y="9109"/>
                    <a:pt x="9555" y="9216"/>
                  </a:cubicBezTo>
                  <a:cubicBezTo>
                    <a:pt x="9589" y="9296"/>
                    <a:pt x="9637" y="9336"/>
                    <a:pt x="9701" y="9336"/>
                  </a:cubicBezTo>
                  <a:cubicBezTo>
                    <a:pt x="9722" y="9336"/>
                    <a:pt x="9745" y="9332"/>
                    <a:pt x="9770" y="9323"/>
                  </a:cubicBezTo>
                  <a:cubicBezTo>
                    <a:pt x="9894" y="9269"/>
                    <a:pt x="9930" y="9198"/>
                    <a:pt x="9886" y="9100"/>
                  </a:cubicBezTo>
                  <a:cubicBezTo>
                    <a:pt x="9853" y="9016"/>
                    <a:pt x="9807" y="8974"/>
                    <a:pt x="9744" y="8974"/>
                  </a:cubicBezTo>
                  <a:close/>
                  <a:moveTo>
                    <a:pt x="1655" y="9133"/>
                  </a:moveTo>
                  <a:cubicBezTo>
                    <a:pt x="1641" y="9133"/>
                    <a:pt x="1625" y="9137"/>
                    <a:pt x="1607" y="9144"/>
                  </a:cubicBezTo>
                  <a:cubicBezTo>
                    <a:pt x="1544" y="9171"/>
                    <a:pt x="1526" y="9207"/>
                    <a:pt x="1553" y="9278"/>
                  </a:cubicBezTo>
                  <a:cubicBezTo>
                    <a:pt x="1571" y="9319"/>
                    <a:pt x="1592" y="9337"/>
                    <a:pt x="1622" y="9337"/>
                  </a:cubicBezTo>
                  <a:cubicBezTo>
                    <a:pt x="1638" y="9337"/>
                    <a:pt x="1657" y="9332"/>
                    <a:pt x="1678" y="9323"/>
                  </a:cubicBezTo>
                  <a:cubicBezTo>
                    <a:pt x="1741" y="9305"/>
                    <a:pt x="1758" y="9269"/>
                    <a:pt x="1732" y="9207"/>
                  </a:cubicBezTo>
                  <a:cubicBezTo>
                    <a:pt x="1713" y="9156"/>
                    <a:pt x="1689" y="9133"/>
                    <a:pt x="1655" y="9133"/>
                  </a:cubicBezTo>
                  <a:close/>
                  <a:moveTo>
                    <a:pt x="10928" y="8982"/>
                  </a:moveTo>
                  <a:cubicBezTo>
                    <a:pt x="10909" y="8982"/>
                    <a:pt x="10892" y="8986"/>
                    <a:pt x="10876" y="8993"/>
                  </a:cubicBezTo>
                  <a:cubicBezTo>
                    <a:pt x="10778" y="9028"/>
                    <a:pt x="10724" y="9162"/>
                    <a:pt x="10760" y="9251"/>
                  </a:cubicBezTo>
                  <a:cubicBezTo>
                    <a:pt x="10788" y="9316"/>
                    <a:pt x="10874" y="9369"/>
                    <a:pt x="10953" y="9369"/>
                  </a:cubicBezTo>
                  <a:cubicBezTo>
                    <a:pt x="10973" y="9369"/>
                    <a:pt x="10992" y="9365"/>
                    <a:pt x="11010" y="9358"/>
                  </a:cubicBezTo>
                  <a:cubicBezTo>
                    <a:pt x="11099" y="9323"/>
                    <a:pt x="11152" y="9189"/>
                    <a:pt x="11117" y="9100"/>
                  </a:cubicBezTo>
                  <a:cubicBezTo>
                    <a:pt x="11088" y="9035"/>
                    <a:pt x="11002" y="8982"/>
                    <a:pt x="10928" y="8982"/>
                  </a:cubicBezTo>
                  <a:close/>
                  <a:moveTo>
                    <a:pt x="2868" y="9143"/>
                  </a:moveTo>
                  <a:cubicBezTo>
                    <a:pt x="2853" y="9143"/>
                    <a:pt x="2836" y="9146"/>
                    <a:pt x="2820" y="9153"/>
                  </a:cubicBezTo>
                  <a:cubicBezTo>
                    <a:pt x="2758" y="9180"/>
                    <a:pt x="2731" y="9242"/>
                    <a:pt x="2758" y="9305"/>
                  </a:cubicBezTo>
                  <a:cubicBezTo>
                    <a:pt x="2777" y="9351"/>
                    <a:pt x="2817" y="9378"/>
                    <a:pt x="2861" y="9378"/>
                  </a:cubicBezTo>
                  <a:cubicBezTo>
                    <a:pt x="2877" y="9378"/>
                    <a:pt x="2893" y="9374"/>
                    <a:pt x="2909" y="9367"/>
                  </a:cubicBezTo>
                  <a:cubicBezTo>
                    <a:pt x="2972" y="9341"/>
                    <a:pt x="2998" y="9278"/>
                    <a:pt x="2972" y="9216"/>
                  </a:cubicBezTo>
                  <a:cubicBezTo>
                    <a:pt x="2952" y="9170"/>
                    <a:pt x="2913" y="9143"/>
                    <a:pt x="2868" y="9143"/>
                  </a:cubicBezTo>
                  <a:close/>
                  <a:moveTo>
                    <a:pt x="12179" y="9001"/>
                  </a:moveTo>
                  <a:cubicBezTo>
                    <a:pt x="12151" y="9001"/>
                    <a:pt x="12121" y="9007"/>
                    <a:pt x="12089" y="9019"/>
                  </a:cubicBezTo>
                  <a:cubicBezTo>
                    <a:pt x="11973" y="9064"/>
                    <a:pt x="11937" y="9162"/>
                    <a:pt x="11982" y="9269"/>
                  </a:cubicBezTo>
                  <a:cubicBezTo>
                    <a:pt x="12014" y="9353"/>
                    <a:pt x="12074" y="9395"/>
                    <a:pt x="12149" y="9395"/>
                  </a:cubicBezTo>
                  <a:cubicBezTo>
                    <a:pt x="12178" y="9395"/>
                    <a:pt x="12208" y="9389"/>
                    <a:pt x="12241" y="9376"/>
                  </a:cubicBezTo>
                  <a:cubicBezTo>
                    <a:pt x="12348" y="9332"/>
                    <a:pt x="12383" y="9234"/>
                    <a:pt x="12339" y="9126"/>
                  </a:cubicBezTo>
                  <a:cubicBezTo>
                    <a:pt x="12307" y="9043"/>
                    <a:pt x="12251" y="9001"/>
                    <a:pt x="12179" y="9001"/>
                  </a:cubicBezTo>
                  <a:close/>
                  <a:moveTo>
                    <a:pt x="4080" y="9149"/>
                  </a:moveTo>
                  <a:cubicBezTo>
                    <a:pt x="4063" y="9149"/>
                    <a:pt x="4047" y="9153"/>
                    <a:pt x="4033" y="9162"/>
                  </a:cubicBezTo>
                  <a:cubicBezTo>
                    <a:pt x="3971" y="9198"/>
                    <a:pt x="3935" y="9260"/>
                    <a:pt x="3962" y="9332"/>
                  </a:cubicBezTo>
                  <a:cubicBezTo>
                    <a:pt x="3976" y="9373"/>
                    <a:pt x="4032" y="9415"/>
                    <a:pt x="4090" y="9415"/>
                  </a:cubicBezTo>
                  <a:cubicBezTo>
                    <a:pt x="4107" y="9415"/>
                    <a:pt x="4124" y="9411"/>
                    <a:pt x="4140" y="9403"/>
                  </a:cubicBezTo>
                  <a:cubicBezTo>
                    <a:pt x="4203" y="9385"/>
                    <a:pt x="4238" y="9287"/>
                    <a:pt x="4212" y="9225"/>
                  </a:cubicBezTo>
                  <a:cubicBezTo>
                    <a:pt x="4192" y="9184"/>
                    <a:pt x="4131" y="9149"/>
                    <a:pt x="4080" y="9149"/>
                  </a:cubicBezTo>
                  <a:close/>
                  <a:moveTo>
                    <a:pt x="13395" y="9029"/>
                  </a:moveTo>
                  <a:cubicBezTo>
                    <a:pt x="13367" y="9029"/>
                    <a:pt x="13339" y="9035"/>
                    <a:pt x="13311" y="9046"/>
                  </a:cubicBezTo>
                  <a:cubicBezTo>
                    <a:pt x="13204" y="9091"/>
                    <a:pt x="13151" y="9225"/>
                    <a:pt x="13195" y="9323"/>
                  </a:cubicBezTo>
                  <a:cubicBezTo>
                    <a:pt x="13237" y="9405"/>
                    <a:pt x="13315" y="9451"/>
                    <a:pt x="13398" y="9451"/>
                  </a:cubicBezTo>
                  <a:cubicBezTo>
                    <a:pt x="13422" y="9451"/>
                    <a:pt x="13447" y="9447"/>
                    <a:pt x="13472" y="9439"/>
                  </a:cubicBezTo>
                  <a:cubicBezTo>
                    <a:pt x="13579" y="9394"/>
                    <a:pt x="13632" y="9251"/>
                    <a:pt x="13588" y="9153"/>
                  </a:cubicBezTo>
                  <a:cubicBezTo>
                    <a:pt x="13548" y="9074"/>
                    <a:pt x="13474" y="9029"/>
                    <a:pt x="13395" y="9029"/>
                  </a:cubicBezTo>
                  <a:close/>
                  <a:moveTo>
                    <a:pt x="5318" y="9157"/>
                  </a:moveTo>
                  <a:cubicBezTo>
                    <a:pt x="5288" y="9157"/>
                    <a:pt x="5261" y="9182"/>
                    <a:pt x="5229" y="9189"/>
                  </a:cubicBezTo>
                  <a:cubicBezTo>
                    <a:pt x="5202" y="9198"/>
                    <a:pt x="5193" y="9216"/>
                    <a:pt x="5175" y="9242"/>
                  </a:cubicBezTo>
                  <a:cubicBezTo>
                    <a:pt x="5157" y="9278"/>
                    <a:pt x="5157" y="9323"/>
                    <a:pt x="5175" y="9350"/>
                  </a:cubicBezTo>
                  <a:cubicBezTo>
                    <a:pt x="5184" y="9358"/>
                    <a:pt x="5184" y="9367"/>
                    <a:pt x="5193" y="9376"/>
                  </a:cubicBezTo>
                  <a:cubicBezTo>
                    <a:pt x="5193" y="9412"/>
                    <a:pt x="5220" y="9430"/>
                    <a:pt x="5255" y="9439"/>
                  </a:cubicBezTo>
                  <a:cubicBezTo>
                    <a:pt x="5269" y="9448"/>
                    <a:pt x="5282" y="9452"/>
                    <a:pt x="5297" y="9452"/>
                  </a:cubicBezTo>
                  <a:cubicBezTo>
                    <a:pt x="5311" y="9452"/>
                    <a:pt x="5327" y="9448"/>
                    <a:pt x="5345" y="9439"/>
                  </a:cubicBezTo>
                  <a:cubicBezTo>
                    <a:pt x="5354" y="9430"/>
                    <a:pt x="5371" y="9421"/>
                    <a:pt x="5389" y="9421"/>
                  </a:cubicBezTo>
                  <a:cubicBezTo>
                    <a:pt x="5443" y="9403"/>
                    <a:pt x="5452" y="9350"/>
                    <a:pt x="5452" y="9314"/>
                  </a:cubicBezTo>
                  <a:cubicBezTo>
                    <a:pt x="5461" y="9278"/>
                    <a:pt x="5434" y="9234"/>
                    <a:pt x="5407" y="9198"/>
                  </a:cubicBezTo>
                  <a:cubicBezTo>
                    <a:pt x="5398" y="9189"/>
                    <a:pt x="5371" y="9180"/>
                    <a:pt x="5354" y="9171"/>
                  </a:cubicBezTo>
                  <a:cubicBezTo>
                    <a:pt x="5341" y="9161"/>
                    <a:pt x="5330" y="9157"/>
                    <a:pt x="5318" y="9157"/>
                  </a:cubicBezTo>
                  <a:close/>
                  <a:moveTo>
                    <a:pt x="6530" y="9171"/>
                  </a:moveTo>
                  <a:cubicBezTo>
                    <a:pt x="6513" y="9171"/>
                    <a:pt x="6495" y="9174"/>
                    <a:pt x="6478" y="9180"/>
                  </a:cubicBezTo>
                  <a:cubicBezTo>
                    <a:pt x="6388" y="9216"/>
                    <a:pt x="6353" y="9305"/>
                    <a:pt x="6388" y="9385"/>
                  </a:cubicBezTo>
                  <a:cubicBezTo>
                    <a:pt x="6415" y="9451"/>
                    <a:pt x="6466" y="9488"/>
                    <a:pt x="6527" y="9488"/>
                  </a:cubicBezTo>
                  <a:cubicBezTo>
                    <a:pt x="6548" y="9488"/>
                    <a:pt x="6571" y="9484"/>
                    <a:pt x="6594" y="9474"/>
                  </a:cubicBezTo>
                  <a:cubicBezTo>
                    <a:pt x="6674" y="9439"/>
                    <a:pt x="6710" y="9358"/>
                    <a:pt x="6674" y="9278"/>
                  </a:cubicBezTo>
                  <a:cubicBezTo>
                    <a:pt x="6646" y="9208"/>
                    <a:pt x="6591" y="9171"/>
                    <a:pt x="6530" y="9171"/>
                  </a:cubicBezTo>
                  <a:close/>
                  <a:moveTo>
                    <a:pt x="7751" y="9201"/>
                  </a:moveTo>
                  <a:cubicBezTo>
                    <a:pt x="7732" y="9201"/>
                    <a:pt x="7715" y="9203"/>
                    <a:pt x="7700" y="9207"/>
                  </a:cubicBezTo>
                  <a:cubicBezTo>
                    <a:pt x="7664" y="9225"/>
                    <a:pt x="7620" y="9260"/>
                    <a:pt x="7611" y="9296"/>
                  </a:cubicBezTo>
                  <a:cubicBezTo>
                    <a:pt x="7593" y="9341"/>
                    <a:pt x="7584" y="9394"/>
                    <a:pt x="7602" y="9430"/>
                  </a:cubicBezTo>
                  <a:cubicBezTo>
                    <a:pt x="7611" y="9465"/>
                    <a:pt x="7655" y="9501"/>
                    <a:pt x="7691" y="9519"/>
                  </a:cubicBezTo>
                  <a:cubicBezTo>
                    <a:pt x="7727" y="9537"/>
                    <a:pt x="7780" y="9528"/>
                    <a:pt x="7825" y="9537"/>
                  </a:cubicBezTo>
                  <a:cubicBezTo>
                    <a:pt x="7852" y="9501"/>
                    <a:pt x="7896" y="9474"/>
                    <a:pt x="7914" y="9439"/>
                  </a:cubicBezTo>
                  <a:cubicBezTo>
                    <a:pt x="7932" y="9394"/>
                    <a:pt x="7932" y="9341"/>
                    <a:pt x="7914" y="9305"/>
                  </a:cubicBezTo>
                  <a:cubicBezTo>
                    <a:pt x="7905" y="9269"/>
                    <a:pt x="7869" y="9234"/>
                    <a:pt x="7834" y="9216"/>
                  </a:cubicBezTo>
                  <a:cubicBezTo>
                    <a:pt x="7808" y="9205"/>
                    <a:pt x="7778" y="9201"/>
                    <a:pt x="7751" y="9201"/>
                  </a:cubicBezTo>
                  <a:close/>
                  <a:moveTo>
                    <a:pt x="870" y="9366"/>
                  </a:moveTo>
                  <a:cubicBezTo>
                    <a:pt x="865" y="9366"/>
                    <a:pt x="861" y="9366"/>
                    <a:pt x="857" y="9367"/>
                  </a:cubicBezTo>
                  <a:cubicBezTo>
                    <a:pt x="822" y="9385"/>
                    <a:pt x="795" y="9474"/>
                    <a:pt x="813" y="9501"/>
                  </a:cubicBezTo>
                  <a:cubicBezTo>
                    <a:pt x="820" y="9523"/>
                    <a:pt x="880" y="9551"/>
                    <a:pt x="917" y="9551"/>
                  </a:cubicBezTo>
                  <a:cubicBezTo>
                    <a:pt x="926" y="9551"/>
                    <a:pt x="933" y="9549"/>
                    <a:pt x="938" y="9546"/>
                  </a:cubicBezTo>
                  <a:cubicBezTo>
                    <a:pt x="964" y="9528"/>
                    <a:pt x="1000" y="9448"/>
                    <a:pt x="982" y="9421"/>
                  </a:cubicBezTo>
                  <a:cubicBezTo>
                    <a:pt x="967" y="9390"/>
                    <a:pt x="904" y="9366"/>
                    <a:pt x="870" y="9366"/>
                  </a:cubicBezTo>
                  <a:close/>
                  <a:moveTo>
                    <a:pt x="8978" y="9221"/>
                  </a:moveTo>
                  <a:cubicBezTo>
                    <a:pt x="8956" y="9221"/>
                    <a:pt x="8934" y="9225"/>
                    <a:pt x="8913" y="9234"/>
                  </a:cubicBezTo>
                  <a:cubicBezTo>
                    <a:pt x="8824" y="9269"/>
                    <a:pt x="8779" y="9376"/>
                    <a:pt x="8824" y="9457"/>
                  </a:cubicBezTo>
                  <a:cubicBezTo>
                    <a:pt x="8844" y="9525"/>
                    <a:pt x="8912" y="9567"/>
                    <a:pt x="8979" y="9567"/>
                  </a:cubicBezTo>
                  <a:cubicBezTo>
                    <a:pt x="8999" y="9567"/>
                    <a:pt x="9019" y="9563"/>
                    <a:pt x="9038" y="9555"/>
                  </a:cubicBezTo>
                  <a:cubicBezTo>
                    <a:pt x="9127" y="9519"/>
                    <a:pt x="9181" y="9412"/>
                    <a:pt x="9145" y="9332"/>
                  </a:cubicBezTo>
                  <a:cubicBezTo>
                    <a:pt x="9118" y="9263"/>
                    <a:pt x="9049" y="9221"/>
                    <a:pt x="8978" y="9221"/>
                  </a:cubicBezTo>
                  <a:close/>
                  <a:moveTo>
                    <a:pt x="2135" y="9380"/>
                  </a:moveTo>
                  <a:cubicBezTo>
                    <a:pt x="2120" y="9380"/>
                    <a:pt x="2101" y="9385"/>
                    <a:pt x="2080" y="9394"/>
                  </a:cubicBezTo>
                  <a:cubicBezTo>
                    <a:pt x="2017" y="9421"/>
                    <a:pt x="1999" y="9457"/>
                    <a:pt x="2026" y="9519"/>
                  </a:cubicBezTo>
                  <a:cubicBezTo>
                    <a:pt x="2045" y="9563"/>
                    <a:pt x="2068" y="9585"/>
                    <a:pt x="2105" y="9585"/>
                  </a:cubicBezTo>
                  <a:cubicBezTo>
                    <a:pt x="2120" y="9585"/>
                    <a:pt x="2138" y="9581"/>
                    <a:pt x="2160" y="9573"/>
                  </a:cubicBezTo>
                  <a:cubicBezTo>
                    <a:pt x="2222" y="9546"/>
                    <a:pt x="2231" y="9510"/>
                    <a:pt x="2204" y="9439"/>
                  </a:cubicBezTo>
                  <a:cubicBezTo>
                    <a:pt x="2187" y="9398"/>
                    <a:pt x="2166" y="9380"/>
                    <a:pt x="2135" y="9380"/>
                  </a:cubicBezTo>
                  <a:close/>
                  <a:moveTo>
                    <a:pt x="10224" y="9232"/>
                  </a:moveTo>
                  <a:cubicBezTo>
                    <a:pt x="10203" y="9232"/>
                    <a:pt x="10180" y="9235"/>
                    <a:pt x="10156" y="9235"/>
                  </a:cubicBezTo>
                  <a:cubicBezTo>
                    <a:pt x="10146" y="9235"/>
                    <a:pt x="10136" y="9235"/>
                    <a:pt x="10126" y="9234"/>
                  </a:cubicBezTo>
                  <a:cubicBezTo>
                    <a:pt x="10100" y="9269"/>
                    <a:pt x="10064" y="9296"/>
                    <a:pt x="10037" y="9332"/>
                  </a:cubicBezTo>
                  <a:cubicBezTo>
                    <a:pt x="10001" y="9376"/>
                    <a:pt x="10037" y="9430"/>
                    <a:pt x="10019" y="9483"/>
                  </a:cubicBezTo>
                  <a:cubicBezTo>
                    <a:pt x="10055" y="9510"/>
                    <a:pt x="10082" y="9546"/>
                    <a:pt x="10117" y="9573"/>
                  </a:cubicBezTo>
                  <a:cubicBezTo>
                    <a:pt x="10140" y="9595"/>
                    <a:pt x="10167" y="9602"/>
                    <a:pt x="10193" y="9602"/>
                  </a:cubicBezTo>
                  <a:cubicBezTo>
                    <a:pt x="10220" y="9602"/>
                    <a:pt x="10247" y="9595"/>
                    <a:pt x="10269" y="9590"/>
                  </a:cubicBezTo>
                  <a:cubicBezTo>
                    <a:pt x="10305" y="9581"/>
                    <a:pt x="10340" y="9537"/>
                    <a:pt x="10367" y="9501"/>
                  </a:cubicBezTo>
                  <a:cubicBezTo>
                    <a:pt x="10403" y="9457"/>
                    <a:pt x="10367" y="9394"/>
                    <a:pt x="10385" y="9350"/>
                  </a:cubicBezTo>
                  <a:cubicBezTo>
                    <a:pt x="10349" y="9314"/>
                    <a:pt x="10323" y="9278"/>
                    <a:pt x="10287" y="9251"/>
                  </a:cubicBezTo>
                  <a:cubicBezTo>
                    <a:pt x="10268" y="9236"/>
                    <a:pt x="10247" y="9232"/>
                    <a:pt x="10224" y="9232"/>
                  </a:cubicBezTo>
                  <a:close/>
                  <a:moveTo>
                    <a:pt x="11427" y="9243"/>
                  </a:moveTo>
                  <a:cubicBezTo>
                    <a:pt x="11401" y="9243"/>
                    <a:pt x="11374" y="9249"/>
                    <a:pt x="11349" y="9260"/>
                  </a:cubicBezTo>
                  <a:cubicBezTo>
                    <a:pt x="11242" y="9314"/>
                    <a:pt x="11206" y="9412"/>
                    <a:pt x="11242" y="9510"/>
                  </a:cubicBezTo>
                  <a:cubicBezTo>
                    <a:pt x="11275" y="9584"/>
                    <a:pt x="11345" y="9633"/>
                    <a:pt x="11423" y="9633"/>
                  </a:cubicBezTo>
                  <a:cubicBezTo>
                    <a:pt x="11448" y="9633"/>
                    <a:pt x="11474" y="9628"/>
                    <a:pt x="11500" y="9617"/>
                  </a:cubicBezTo>
                  <a:cubicBezTo>
                    <a:pt x="11598" y="9573"/>
                    <a:pt x="11643" y="9465"/>
                    <a:pt x="11598" y="9358"/>
                  </a:cubicBezTo>
                  <a:cubicBezTo>
                    <a:pt x="11566" y="9286"/>
                    <a:pt x="11499" y="9243"/>
                    <a:pt x="11427" y="9243"/>
                  </a:cubicBezTo>
                  <a:close/>
                  <a:moveTo>
                    <a:pt x="3350" y="9402"/>
                  </a:moveTo>
                  <a:cubicBezTo>
                    <a:pt x="3334" y="9402"/>
                    <a:pt x="3318" y="9405"/>
                    <a:pt x="3302" y="9412"/>
                  </a:cubicBezTo>
                  <a:cubicBezTo>
                    <a:pt x="3239" y="9439"/>
                    <a:pt x="3213" y="9501"/>
                    <a:pt x="3239" y="9573"/>
                  </a:cubicBezTo>
                  <a:cubicBezTo>
                    <a:pt x="3258" y="9616"/>
                    <a:pt x="3294" y="9638"/>
                    <a:pt x="3336" y="9638"/>
                  </a:cubicBezTo>
                  <a:cubicBezTo>
                    <a:pt x="3354" y="9638"/>
                    <a:pt x="3372" y="9634"/>
                    <a:pt x="3391" y="9626"/>
                  </a:cubicBezTo>
                  <a:cubicBezTo>
                    <a:pt x="3462" y="9599"/>
                    <a:pt x="3480" y="9537"/>
                    <a:pt x="3453" y="9474"/>
                  </a:cubicBezTo>
                  <a:cubicBezTo>
                    <a:pt x="3434" y="9428"/>
                    <a:pt x="3394" y="9402"/>
                    <a:pt x="3350" y="9402"/>
                  </a:cubicBezTo>
                  <a:close/>
                  <a:moveTo>
                    <a:pt x="12640" y="9252"/>
                  </a:moveTo>
                  <a:cubicBezTo>
                    <a:pt x="12623" y="9252"/>
                    <a:pt x="12606" y="9257"/>
                    <a:pt x="12589" y="9269"/>
                  </a:cubicBezTo>
                  <a:cubicBezTo>
                    <a:pt x="12544" y="9296"/>
                    <a:pt x="12499" y="9296"/>
                    <a:pt x="12490" y="9323"/>
                  </a:cubicBezTo>
                  <a:cubicBezTo>
                    <a:pt x="12464" y="9376"/>
                    <a:pt x="12419" y="9430"/>
                    <a:pt x="12455" y="9519"/>
                  </a:cubicBezTo>
                  <a:cubicBezTo>
                    <a:pt x="12490" y="9599"/>
                    <a:pt x="12544" y="9644"/>
                    <a:pt x="12624" y="9662"/>
                  </a:cubicBezTo>
                  <a:cubicBezTo>
                    <a:pt x="12633" y="9671"/>
                    <a:pt x="12642" y="9671"/>
                    <a:pt x="12651" y="9671"/>
                  </a:cubicBezTo>
                  <a:cubicBezTo>
                    <a:pt x="12731" y="9635"/>
                    <a:pt x="12821" y="9617"/>
                    <a:pt x="12838" y="9510"/>
                  </a:cubicBezTo>
                  <a:cubicBezTo>
                    <a:pt x="12847" y="9483"/>
                    <a:pt x="12856" y="9457"/>
                    <a:pt x="12847" y="9430"/>
                  </a:cubicBezTo>
                  <a:cubicBezTo>
                    <a:pt x="12829" y="9394"/>
                    <a:pt x="12821" y="9367"/>
                    <a:pt x="12803" y="9332"/>
                  </a:cubicBezTo>
                  <a:cubicBezTo>
                    <a:pt x="12794" y="9323"/>
                    <a:pt x="12794" y="9305"/>
                    <a:pt x="12785" y="9305"/>
                  </a:cubicBezTo>
                  <a:cubicBezTo>
                    <a:pt x="12733" y="9286"/>
                    <a:pt x="12686" y="9252"/>
                    <a:pt x="12640" y="9252"/>
                  </a:cubicBezTo>
                  <a:close/>
                  <a:moveTo>
                    <a:pt x="4564" y="9413"/>
                  </a:moveTo>
                  <a:cubicBezTo>
                    <a:pt x="4550" y="9413"/>
                    <a:pt x="4537" y="9415"/>
                    <a:pt x="4524" y="9421"/>
                  </a:cubicBezTo>
                  <a:cubicBezTo>
                    <a:pt x="4462" y="9439"/>
                    <a:pt x="4417" y="9528"/>
                    <a:pt x="4444" y="9590"/>
                  </a:cubicBezTo>
                  <a:cubicBezTo>
                    <a:pt x="4464" y="9646"/>
                    <a:pt x="4533" y="9680"/>
                    <a:pt x="4584" y="9680"/>
                  </a:cubicBezTo>
                  <a:cubicBezTo>
                    <a:pt x="4599" y="9680"/>
                    <a:pt x="4612" y="9677"/>
                    <a:pt x="4622" y="9671"/>
                  </a:cubicBezTo>
                  <a:cubicBezTo>
                    <a:pt x="4685" y="9635"/>
                    <a:pt x="4711" y="9564"/>
                    <a:pt x="4693" y="9501"/>
                  </a:cubicBezTo>
                  <a:cubicBezTo>
                    <a:pt x="4679" y="9451"/>
                    <a:pt x="4620" y="9413"/>
                    <a:pt x="4564" y="9413"/>
                  </a:cubicBezTo>
                  <a:close/>
                  <a:moveTo>
                    <a:pt x="5793" y="9419"/>
                  </a:moveTo>
                  <a:cubicBezTo>
                    <a:pt x="5771" y="9419"/>
                    <a:pt x="5753" y="9425"/>
                    <a:pt x="5737" y="9430"/>
                  </a:cubicBezTo>
                  <a:cubicBezTo>
                    <a:pt x="5710" y="9439"/>
                    <a:pt x="5675" y="9465"/>
                    <a:pt x="5657" y="9501"/>
                  </a:cubicBezTo>
                  <a:cubicBezTo>
                    <a:pt x="5639" y="9546"/>
                    <a:pt x="5657" y="9581"/>
                    <a:pt x="5648" y="9626"/>
                  </a:cubicBezTo>
                  <a:cubicBezTo>
                    <a:pt x="5684" y="9653"/>
                    <a:pt x="5702" y="9689"/>
                    <a:pt x="5746" y="9706"/>
                  </a:cubicBezTo>
                  <a:cubicBezTo>
                    <a:pt x="5754" y="9708"/>
                    <a:pt x="5761" y="9709"/>
                    <a:pt x="5769" y="9709"/>
                  </a:cubicBezTo>
                  <a:cubicBezTo>
                    <a:pt x="5789" y="9709"/>
                    <a:pt x="5810" y="9704"/>
                    <a:pt x="5831" y="9704"/>
                  </a:cubicBezTo>
                  <a:cubicBezTo>
                    <a:pt x="5838" y="9704"/>
                    <a:pt x="5846" y="9704"/>
                    <a:pt x="5853" y="9706"/>
                  </a:cubicBezTo>
                  <a:cubicBezTo>
                    <a:pt x="5880" y="9671"/>
                    <a:pt x="5925" y="9653"/>
                    <a:pt x="5933" y="9599"/>
                  </a:cubicBezTo>
                  <a:cubicBezTo>
                    <a:pt x="5933" y="9573"/>
                    <a:pt x="5942" y="9528"/>
                    <a:pt x="5933" y="9510"/>
                  </a:cubicBezTo>
                  <a:cubicBezTo>
                    <a:pt x="5907" y="9483"/>
                    <a:pt x="5880" y="9448"/>
                    <a:pt x="5844" y="9430"/>
                  </a:cubicBezTo>
                  <a:cubicBezTo>
                    <a:pt x="5825" y="9422"/>
                    <a:pt x="5808" y="9419"/>
                    <a:pt x="5793" y="9419"/>
                  </a:cubicBezTo>
                  <a:close/>
                  <a:moveTo>
                    <a:pt x="7021" y="9434"/>
                  </a:moveTo>
                  <a:cubicBezTo>
                    <a:pt x="7001" y="9434"/>
                    <a:pt x="6980" y="9438"/>
                    <a:pt x="6959" y="9448"/>
                  </a:cubicBezTo>
                  <a:cubicBezTo>
                    <a:pt x="6870" y="9483"/>
                    <a:pt x="6835" y="9564"/>
                    <a:pt x="6870" y="9644"/>
                  </a:cubicBezTo>
                  <a:cubicBezTo>
                    <a:pt x="6897" y="9710"/>
                    <a:pt x="6948" y="9747"/>
                    <a:pt x="7009" y="9747"/>
                  </a:cubicBezTo>
                  <a:cubicBezTo>
                    <a:pt x="7030" y="9747"/>
                    <a:pt x="7052" y="9742"/>
                    <a:pt x="7075" y="9733"/>
                  </a:cubicBezTo>
                  <a:cubicBezTo>
                    <a:pt x="7156" y="9697"/>
                    <a:pt x="7191" y="9617"/>
                    <a:pt x="7156" y="9537"/>
                  </a:cubicBezTo>
                  <a:cubicBezTo>
                    <a:pt x="7129" y="9471"/>
                    <a:pt x="7078" y="9434"/>
                    <a:pt x="7021" y="9434"/>
                  </a:cubicBezTo>
                  <a:close/>
                  <a:moveTo>
                    <a:pt x="8211" y="9441"/>
                  </a:moveTo>
                  <a:cubicBezTo>
                    <a:pt x="8197" y="9441"/>
                    <a:pt x="8184" y="9443"/>
                    <a:pt x="8173" y="9448"/>
                  </a:cubicBezTo>
                  <a:cubicBezTo>
                    <a:pt x="8101" y="9474"/>
                    <a:pt x="8048" y="9599"/>
                    <a:pt x="8075" y="9680"/>
                  </a:cubicBezTo>
                  <a:cubicBezTo>
                    <a:pt x="8097" y="9738"/>
                    <a:pt x="8185" y="9785"/>
                    <a:pt x="8255" y="9785"/>
                  </a:cubicBezTo>
                  <a:cubicBezTo>
                    <a:pt x="8270" y="9785"/>
                    <a:pt x="8285" y="9783"/>
                    <a:pt x="8298" y="9778"/>
                  </a:cubicBezTo>
                  <a:cubicBezTo>
                    <a:pt x="8369" y="9751"/>
                    <a:pt x="8422" y="9626"/>
                    <a:pt x="8396" y="9555"/>
                  </a:cubicBezTo>
                  <a:cubicBezTo>
                    <a:pt x="8381" y="9495"/>
                    <a:pt x="8284" y="9441"/>
                    <a:pt x="8211" y="9441"/>
                  </a:cubicBezTo>
                  <a:close/>
                  <a:moveTo>
                    <a:pt x="9462" y="9457"/>
                  </a:moveTo>
                  <a:cubicBezTo>
                    <a:pt x="9439" y="9457"/>
                    <a:pt x="9417" y="9461"/>
                    <a:pt x="9395" y="9474"/>
                  </a:cubicBezTo>
                  <a:cubicBezTo>
                    <a:pt x="9341" y="9492"/>
                    <a:pt x="9306" y="9519"/>
                    <a:pt x="9297" y="9564"/>
                  </a:cubicBezTo>
                  <a:cubicBezTo>
                    <a:pt x="9279" y="9599"/>
                    <a:pt x="9252" y="9653"/>
                    <a:pt x="9297" y="9697"/>
                  </a:cubicBezTo>
                  <a:cubicBezTo>
                    <a:pt x="9297" y="9760"/>
                    <a:pt x="9350" y="9787"/>
                    <a:pt x="9395" y="9804"/>
                  </a:cubicBezTo>
                  <a:cubicBezTo>
                    <a:pt x="9408" y="9811"/>
                    <a:pt x="9423" y="9814"/>
                    <a:pt x="9440" y="9814"/>
                  </a:cubicBezTo>
                  <a:cubicBezTo>
                    <a:pt x="9466" y="9814"/>
                    <a:pt x="9496" y="9807"/>
                    <a:pt x="9529" y="9796"/>
                  </a:cubicBezTo>
                  <a:cubicBezTo>
                    <a:pt x="9573" y="9778"/>
                    <a:pt x="9609" y="9742"/>
                    <a:pt x="9618" y="9706"/>
                  </a:cubicBezTo>
                  <a:cubicBezTo>
                    <a:pt x="9636" y="9671"/>
                    <a:pt x="9645" y="9626"/>
                    <a:pt x="9627" y="9573"/>
                  </a:cubicBezTo>
                  <a:cubicBezTo>
                    <a:pt x="9600" y="9528"/>
                    <a:pt x="9564" y="9483"/>
                    <a:pt x="9529" y="9465"/>
                  </a:cubicBezTo>
                  <a:cubicBezTo>
                    <a:pt x="9506" y="9461"/>
                    <a:pt x="9484" y="9457"/>
                    <a:pt x="9462" y="9457"/>
                  </a:cubicBezTo>
                  <a:close/>
                  <a:moveTo>
                    <a:pt x="1363" y="9624"/>
                  </a:moveTo>
                  <a:cubicBezTo>
                    <a:pt x="1358" y="9624"/>
                    <a:pt x="1353" y="9625"/>
                    <a:pt x="1348" y="9626"/>
                  </a:cubicBezTo>
                  <a:cubicBezTo>
                    <a:pt x="1303" y="9644"/>
                    <a:pt x="1277" y="9715"/>
                    <a:pt x="1286" y="9751"/>
                  </a:cubicBezTo>
                  <a:cubicBezTo>
                    <a:pt x="1301" y="9790"/>
                    <a:pt x="1357" y="9815"/>
                    <a:pt x="1395" y="9815"/>
                  </a:cubicBezTo>
                  <a:cubicBezTo>
                    <a:pt x="1401" y="9815"/>
                    <a:pt x="1406" y="9815"/>
                    <a:pt x="1411" y="9813"/>
                  </a:cubicBezTo>
                  <a:cubicBezTo>
                    <a:pt x="1455" y="9796"/>
                    <a:pt x="1482" y="9724"/>
                    <a:pt x="1473" y="9689"/>
                  </a:cubicBezTo>
                  <a:cubicBezTo>
                    <a:pt x="1457" y="9650"/>
                    <a:pt x="1401" y="9624"/>
                    <a:pt x="1363" y="9624"/>
                  </a:cubicBezTo>
                  <a:close/>
                  <a:moveTo>
                    <a:pt x="13472" y="9813"/>
                  </a:moveTo>
                  <a:cubicBezTo>
                    <a:pt x="13463" y="9822"/>
                    <a:pt x="13454" y="9822"/>
                    <a:pt x="13436" y="9831"/>
                  </a:cubicBezTo>
                  <a:cubicBezTo>
                    <a:pt x="13454" y="9840"/>
                    <a:pt x="13454" y="9840"/>
                    <a:pt x="13454" y="9840"/>
                  </a:cubicBezTo>
                  <a:cubicBezTo>
                    <a:pt x="13463" y="9831"/>
                    <a:pt x="13472" y="9831"/>
                    <a:pt x="13481" y="9822"/>
                  </a:cubicBezTo>
                  <a:cubicBezTo>
                    <a:pt x="13481" y="9822"/>
                    <a:pt x="13472" y="9813"/>
                    <a:pt x="13472" y="9813"/>
                  </a:cubicBezTo>
                  <a:close/>
                  <a:moveTo>
                    <a:pt x="2605" y="9629"/>
                  </a:moveTo>
                  <a:cubicBezTo>
                    <a:pt x="2591" y="9629"/>
                    <a:pt x="2576" y="9631"/>
                    <a:pt x="2561" y="9635"/>
                  </a:cubicBezTo>
                  <a:cubicBezTo>
                    <a:pt x="2499" y="9662"/>
                    <a:pt x="2481" y="9724"/>
                    <a:pt x="2490" y="9787"/>
                  </a:cubicBezTo>
                  <a:cubicBezTo>
                    <a:pt x="2510" y="9833"/>
                    <a:pt x="2549" y="9859"/>
                    <a:pt x="2593" y="9859"/>
                  </a:cubicBezTo>
                  <a:cubicBezTo>
                    <a:pt x="2609" y="9859"/>
                    <a:pt x="2625" y="9856"/>
                    <a:pt x="2642" y="9849"/>
                  </a:cubicBezTo>
                  <a:cubicBezTo>
                    <a:pt x="2704" y="9831"/>
                    <a:pt x="2731" y="9769"/>
                    <a:pt x="2713" y="9706"/>
                  </a:cubicBezTo>
                  <a:cubicBezTo>
                    <a:pt x="2693" y="9652"/>
                    <a:pt x="2651" y="9629"/>
                    <a:pt x="2605" y="9629"/>
                  </a:cubicBezTo>
                  <a:close/>
                  <a:moveTo>
                    <a:pt x="10675" y="9490"/>
                  </a:moveTo>
                  <a:cubicBezTo>
                    <a:pt x="10654" y="9490"/>
                    <a:pt x="10634" y="9494"/>
                    <a:pt x="10617" y="9501"/>
                  </a:cubicBezTo>
                  <a:cubicBezTo>
                    <a:pt x="10528" y="9528"/>
                    <a:pt x="10474" y="9662"/>
                    <a:pt x="10501" y="9742"/>
                  </a:cubicBezTo>
                  <a:cubicBezTo>
                    <a:pt x="10530" y="9814"/>
                    <a:pt x="10622" y="9868"/>
                    <a:pt x="10703" y="9868"/>
                  </a:cubicBezTo>
                  <a:cubicBezTo>
                    <a:pt x="10723" y="9868"/>
                    <a:pt x="10742" y="9865"/>
                    <a:pt x="10760" y="9858"/>
                  </a:cubicBezTo>
                  <a:cubicBezTo>
                    <a:pt x="10840" y="9822"/>
                    <a:pt x="10894" y="9697"/>
                    <a:pt x="10867" y="9608"/>
                  </a:cubicBezTo>
                  <a:cubicBezTo>
                    <a:pt x="10846" y="9538"/>
                    <a:pt x="10753" y="9490"/>
                    <a:pt x="10675" y="9490"/>
                  </a:cubicBezTo>
                  <a:close/>
                  <a:moveTo>
                    <a:pt x="11919" y="9502"/>
                  </a:moveTo>
                  <a:cubicBezTo>
                    <a:pt x="11894" y="9502"/>
                    <a:pt x="11867" y="9508"/>
                    <a:pt x="11839" y="9519"/>
                  </a:cubicBezTo>
                  <a:cubicBezTo>
                    <a:pt x="11723" y="9564"/>
                    <a:pt x="11679" y="9662"/>
                    <a:pt x="11732" y="9769"/>
                  </a:cubicBezTo>
                  <a:cubicBezTo>
                    <a:pt x="11764" y="9853"/>
                    <a:pt x="11820" y="9894"/>
                    <a:pt x="11892" y="9894"/>
                  </a:cubicBezTo>
                  <a:cubicBezTo>
                    <a:pt x="11920" y="9894"/>
                    <a:pt x="11950" y="9888"/>
                    <a:pt x="11982" y="9876"/>
                  </a:cubicBezTo>
                  <a:cubicBezTo>
                    <a:pt x="12089" y="9831"/>
                    <a:pt x="12134" y="9742"/>
                    <a:pt x="12089" y="9635"/>
                  </a:cubicBezTo>
                  <a:cubicBezTo>
                    <a:pt x="12056" y="9549"/>
                    <a:pt x="11993" y="9502"/>
                    <a:pt x="11919" y="9502"/>
                  </a:cubicBezTo>
                  <a:close/>
                  <a:moveTo>
                    <a:pt x="3784" y="9635"/>
                  </a:moveTo>
                  <a:cubicBezTo>
                    <a:pt x="3757" y="9662"/>
                    <a:pt x="3730" y="9680"/>
                    <a:pt x="3712" y="9706"/>
                  </a:cubicBezTo>
                  <a:cubicBezTo>
                    <a:pt x="3676" y="9733"/>
                    <a:pt x="3703" y="9778"/>
                    <a:pt x="3703" y="9813"/>
                  </a:cubicBezTo>
                  <a:cubicBezTo>
                    <a:pt x="3703" y="9840"/>
                    <a:pt x="3739" y="9858"/>
                    <a:pt x="3766" y="9885"/>
                  </a:cubicBezTo>
                  <a:cubicBezTo>
                    <a:pt x="3776" y="9893"/>
                    <a:pt x="3787" y="9895"/>
                    <a:pt x="3797" y="9895"/>
                  </a:cubicBezTo>
                  <a:cubicBezTo>
                    <a:pt x="3815" y="9895"/>
                    <a:pt x="3832" y="9888"/>
                    <a:pt x="3849" y="9888"/>
                  </a:cubicBezTo>
                  <a:cubicBezTo>
                    <a:pt x="3857" y="9888"/>
                    <a:pt x="3865" y="9890"/>
                    <a:pt x="3873" y="9894"/>
                  </a:cubicBezTo>
                  <a:cubicBezTo>
                    <a:pt x="3899" y="9867"/>
                    <a:pt x="3917" y="9849"/>
                    <a:pt x="3944" y="9822"/>
                  </a:cubicBezTo>
                  <a:cubicBezTo>
                    <a:pt x="3971" y="9787"/>
                    <a:pt x="3944" y="9751"/>
                    <a:pt x="3944" y="9715"/>
                  </a:cubicBezTo>
                  <a:cubicBezTo>
                    <a:pt x="3944" y="9697"/>
                    <a:pt x="3908" y="9671"/>
                    <a:pt x="3891" y="9653"/>
                  </a:cubicBezTo>
                  <a:cubicBezTo>
                    <a:pt x="3877" y="9640"/>
                    <a:pt x="3863" y="9636"/>
                    <a:pt x="3849" y="9636"/>
                  </a:cubicBezTo>
                  <a:cubicBezTo>
                    <a:pt x="3833" y="9636"/>
                    <a:pt x="3818" y="9640"/>
                    <a:pt x="3804" y="9640"/>
                  </a:cubicBezTo>
                  <a:cubicBezTo>
                    <a:pt x="3797" y="9640"/>
                    <a:pt x="3790" y="9639"/>
                    <a:pt x="3784" y="9635"/>
                  </a:cubicBezTo>
                  <a:close/>
                  <a:moveTo>
                    <a:pt x="5061" y="9646"/>
                  </a:moveTo>
                  <a:cubicBezTo>
                    <a:pt x="5041" y="9646"/>
                    <a:pt x="5020" y="9652"/>
                    <a:pt x="4997" y="9662"/>
                  </a:cubicBezTo>
                  <a:cubicBezTo>
                    <a:pt x="4908" y="9697"/>
                    <a:pt x="4890" y="9760"/>
                    <a:pt x="4916" y="9840"/>
                  </a:cubicBezTo>
                  <a:cubicBezTo>
                    <a:pt x="4942" y="9897"/>
                    <a:pt x="4980" y="9927"/>
                    <a:pt x="5029" y="9927"/>
                  </a:cubicBezTo>
                  <a:cubicBezTo>
                    <a:pt x="5050" y="9927"/>
                    <a:pt x="5071" y="9922"/>
                    <a:pt x="5095" y="9912"/>
                  </a:cubicBezTo>
                  <a:cubicBezTo>
                    <a:pt x="5184" y="9885"/>
                    <a:pt x="5202" y="9822"/>
                    <a:pt x="5175" y="9742"/>
                  </a:cubicBezTo>
                  <a:cubicBezTo>
                    <a:pt x="5150" y="9678"/>
                    <a:pt x="5111" y="9646"/>
                    <a:pt x="5061" y="9646"/>
                  </a:cubicBezTo>
                  <a:close/>
                  <a:moveTo>
                    <a:pt x="13137" y="9518"/>
                  </a:moveTo>
                  <a:cubicBezTo>
                    <a:pt x="13097" y="9518"/>
                    <a:pt x="13054" y="9523"/>
                    <a:pt x="13044" y="9528"/>
                  </a:cubicBezTo>
                  <a:cubicBezTo>
                    <a:pt x="12990" y="9555"/>
                    <a:pt x="12954" y="9599"/>
                    <a:pt x="12937" y="9644"/>
                  </a:cubicBezTo>
                  <a:cubicBezTo>
                    <a:pt x="12919" y="9689"/>
                    <a:pt x="12910" y="9751"/>
                    <a:pt x="12928" y="9796"/>
                  </a:cubicBezTo>
                  <a:cubicBezTo>
                    <a:pt x="12945" y="9831"/>
                    <a:pt x="13026" y="9912"/>
                    <a:pt x="13052" y="9920"/>
                  </a:cubicBezTo>
                  <a:cubicBezTo>
                    <a:pt x="13066" y="9925"/>
                    <a:pt x="13102" y="9927"/>
                    <a:pt x="13136" y="9927"/>
                  </a:cubicBezTo>
                  <a:cubicBezTo>
                    <a:pt x="13171" y="9927"/>
                    <a:pt x="13204" y="9925"/>
                    <a:pt x="13213" y="9920"/>
                  </a:cubicBezTo>
                  <a:cubicBezTo>
                    <a:pt x="13267" y="9894"/>
                    <a:pt x="13302" y="9849"/>
                    <a:pt x="13320" y="9804"/>
                  </a:cubicBezTo>
                  <a:cubicBezTo>
                    <a:pt x="13338" y="9751"/>
                    <a:pt x="13347" y="9697"/>
                    <a:pt x="13329" y="9644"/>
                  </a:cubicBezTo>
                  <a:cubicBezTo>
                    <a:pt x="13302" y="9590"/>
                    <a:pt x="13249" y="9555"/>
                    <a:pt x="13204" y="9528"/>
                  </a:cubicBezTo>
                  <a:cubicBezTo>
                    <a:pt x="13193" y="9520"/>
                    <a:pt x="13166" y="9518"/>
                    <a:pt x="13137" y="9518"/>
                  </a:cubicBezTo>
                  <a:close/>
                  <a:moveTo>
                    <a:pt x="13454" y="9840"/>
                  </a:moveTo>
                  <a:cubicBezTo>
                    <a:pt x="13409" y="9867"/>
                    <a:pt x="13400" y="9894"/>
                    <a:pt x="13409" y="9947"/>
                  </a:cubicBezTo>
                  <a:cubicBezTo>
                    <a:pt x="13418" y="9912"/>
                    <a:pt x="13436" y="9876"/>
                    <a:pt x="13454" y="9840"/>
                  </a:cubicBezTo>
                  <a:close/>
                  <a:moveTo>
                    <a:pt x="13400" y="9947"/>
                  </a:moveTo>
                  <a:cubicBezTo>
                    <a:pt x="13400" y="9947"/>
                    <a:pt x="13400" y="9956"/>
                    <a:pt x="13400" y="9965"/>
                  </a:cubicBezTo>
                  <a:cubicBezTo>
                    <a:pt x="13409" y="9956"/>
                    <a:pt x="13409" y="9956"/>
                    <a:pt x="13409" y="9947"/>
                  </a:cubicBezTo>
                  <a:close/>
                  <a:moveTo>
                    <a:pt x="6293" y="9678"/>
                  </a:moveTo>
                  <a:cubicBezTo>
                    <a:pt x="6272" y="9678"/>
                    <a:pt x="6248" y="9683"/>
                    <a:pt x="6228" y="9689"/>
                  </a:cubicBezTo>
                  <a:cubicBezTo>
                    <a:pt x="6174" y="9689"/>
                    <a:pt x="6157" y="9733"/>
                    <a:pt x="6130" y="9769"/>
                  </a:cubicBezTo>
                  <a:cubicBezTo>
                    <a:pt x="6121" y="9796"/>
                    <a:pt x="6121" y="9840"/>
                    <a:pt x="6130" y="9885"/>
                  </a:cubicBezTo>
                  <a:cubicBezTo>
                    <a:pt x="6139" y="9929"/>
                    <a:pt x="6183" y="9947"/>
                    <a:pt x="6219" y="9974"/>
                  </a:cubicBezTo>
                  <a:cubicBezTo>
                    <a:pt x="6229" y="9981"/>
                    <a:pt x="6241" y="9982"/>
                    <a:pt x="6255" y="9982"/>
                  </a:cubicBezTo>
                  <a:cubicBezTo>
                    <a:pt x="6270" y="9982"/>
                    <a:pt x="6287" y="9980"/>
                    <a:pt x="6305" y="9980"/>
                  </a:cubicBezTo>
                  <a:cubicBezTo>
                    <a:pt x="6315" y="9980"/>
                    <a:pt x="6325" y="9981"/>
                    <a:pt x="6335" y="9983"/>
                  </a:cubicBezTo>
                  <a:cubicBezTo>
                    <a:pt x="6362" y="9947"/>
                    <a:pt x="6397" y="9929"/>
                    <a:pt x="6415" y="9894"/>
                  </a:cubicBezTo>
                  <a:cubicBezTo>
                    <a:pt x="6424" y="9858"/>
                    <a:pt x="6433" y="9813"/>
                    <a:pt x="6415" y="9769"/>
                  </a:cubicBezTo>
                  <a:cubicBezTo>
                    <a:pt x="6406" y="9733"/>
                    <a:pt x="6371" y="9715"/>
                    <a:pt x="6335" y="9689"/>
                  </a:cubicBezTo>
                  <a:cubicBezTo>
                    <a:pt x="6324" y="9681"/>
                    <a:pt x="6309" y="9678"/>
                    <a:pt x="6293" y="9678"/>
                  </a:cubicBezTo>
                  <a:close/>
                  <a:moveTo>
                    <a:pt x="656" y="9854"/>
                  </a:moveTo>
                  <a:cubicBezTo>
                    <a:pt x="641" y="9854"/>
                    <a:pt x="625" y="9858"/>
                    <a:pt x="617" y="9867"/>
                  </a:cubicBezTo>
                  <a:cubicBezTo>
                    <a:pt x="599" y="9876"/>
                    <a:pt x="617" y="9894"/>
                    <a:pt x="617" y="9903"/>
                  </a:cubicBezTo>
                  <a:cubicBezTo>
                    <a:pt x="625" y="9920"/>
                    <a:pt x="625" y="9929"/>
                    <a:pt x="634" y="9938"/>
                  </a:cubicBezTo>
                  <a:cubicBezTo>
                    <a:pt x="643" y="9956"/>
                    <a:pt x="652" y="9974"/>
                    <a:pt x="652" y="9992"/>
                  </a:cubicBezTo>
                  <a:cubicBezTo>
                    <a:pt x="657" y="10005"/>
                    <a:pt x="663" y="10010"/>
                    <a:pt x="671" y="10010"/>
                  </a:cubicBezTo>
                  <a:cubicBezTo>
                    <a:pt x="679" y="10010"/>
                    <a:pt x="688" y="10005"/>
                    <a:pt x="697" y="10001"/>
                  </a:cubicBezTo>
                  <a:cubicBezTo>
                    <a:pt x="706" y="9992"/>
                    <a:pt x="724" y="9974"/>
                    <a:pt x="724" y="9956"/>
                  </a:cubicBezTo>
                  <a:cubicBezTo>
                    <a:pt x="715" y="9929"/>
                    <a:pt x="706" y="9894"/>
                    <a:pt x="688" y="9867"/>
                  </a:cubicBezTo>
                  <a:cubicBezTo>
                    <a:pt x="683" y="9858"/>
                    <a:pt x="670" y="9854"/>
                    <a:pt x="656" y="9854"/>
                  </a:cubicBezTo>
                  <a:close/>
                  <a:moveTo>
                    <a:pt x="7496" y="9693"/>
                  </a:moveTo>
                  <a:cubicBezTo>
                    <a:pt x="7477" y="9693"/>
                    <a:pt x="7459" y="9697"/>
                    <a:pt x="7441" y="9706"/>
                  </a:cubicBezTo>
                  <a:cubicBezTo>
                    <a:pt x="7397" y="9724"/>
                    <a:pt x="7370" y="9751"/>
                    <a:pt x="7352" y="9796"/>
                  </a:cubicBezTo>
                  <a:cubicBezTo>
                    <a:pt x="7334" y="9840"/>
                    <a:pt x="7334" y="9876"/>
                    <a:pt x="7361" y="9920"/>
                  </a:cubicBezTo>
                  <a:cubicBezTo>
                    <a:pt x="7361" y="9956"/>
                    <a:pt x="7397" y="9974"/>
                    <a:pt x="7432" y="10001"/>
                  </a:cubicBezTo>
                  <a:cubicBezTo>
                    <a:pt x="7449" y="10008"/>
                    <a:pt x="7465" y="10010"/>
                    <a:pt x="7480" y="10010"/>
                  </a:cubicBezTo>
                  <a:cubicBezTo>
                    <a:pt x="7505" y="10010"/>
                    <a:pt x="7530" y="10003"/>
                    <a:pt x="7557" y="9992"/>
                  </a:cubicBezTo>
                  <a:cubicBezTo>
                    <a:pt x="7602" y="9983"/>
                    <a:pt x="7628" y="9956"/>
                    <a:pt x="7646" y="9912"/>
                  </a:cubicBezTo>
                  <a:cubicBezTo>
                    <a:pt x="7664" y="9876"/>
                    <a:pt x="7664" y="9840"/>
                    <a:pt x="7646" y="9796"/>
                  </a:cubicBezTo>
                  <a:cubicBezTo>
                    <a:pt x="7620" y="9751"/>
                    <a:pt x="7602" y="9724"/>
                    <a:pt x="7557" y="9706"/>
                  </a:cubicBezTo>
                  <a:cubicBezTo>
                    <a:pt x="7535" y="9697"/>
                    <a:pt x="7515" y="9693"/>
                    <a:pt x="7496" y="9693"/>
                  </a:cubicBezTo>
                  <a:close/>
                  <a:moveTo>
                    <a:pt x="8718" y="9703"/>
                  </a:moveTo>
                  <a:cubicBezTo>
                    <a:pt x="8697" y="9703"/>
                    <a:pt x="8675" y="9707"/>
                    <a:pt x="8654" y="9715"/>
                  </a:cubicBezTo>
                  <a:cubicBezTo>
                    <a:pt x="8574" y="9751"/>
                    <a:pt x="8521" y="9849"/>
                    <a:pt x="8556" y="9938"/>
                  </a:cubicBezTo>
                  <a:cubicBezTo>
                    <a:pt x="8584" y="10007"/>
                    <a:pt x="8648" y="10049"/>
                    <a:pt x="8716" y="10049"/>
                  </a:cubicBezTo>
                  <a:cubicBezTo>
                    <a:pt x="8737" y="10049"/>
                    <a:pt x="8758" y="10045"/>
                    <a:pt x="8779" y="10036"/>
                  </a:cubicBezTo>
                  <a:cubicBezTo>
                    <a:pt x="8869" y="10001"/>
                    <a:pt x="8913" y="9903"/>
                    <a:pt x="8877" y="9813"/>
                  </a:cubicBezTo>
                  <a:cubicBezTo>
                    <a:pt x="8850" y="9745"/>
                    <a:pt x="8786" y="9703"/>
                    <a:pt x="8718" y="9703"/>
                  </a:cubicBezTo>
                  <a:close/>
                  <a:moveTo>
                    <a:pt x="9958" y="9718"/>
                  </a:moveTo>
                  <a:cubicBezTo>
                    <a:pt x="9934" y="9718"/>
                    <a:pt x="9907" y="9723"/>
                    <a:pt x="9877" y="9733"/>
                  </a:cubicBezTo>
                  <a:cubicBezTo>
                    <a:pt x="9761" y="9778"/>
                    <a:pt x="9734" y="9858"/>
                    <a:pt x="9778" y="9965"/>
                  </a:cubicBezTo>
                  <a:cubicBezTo>
                    <a:pt x="9809" y="10039"/>
                    <a:pt x="9853" y="10079"/>
                    <a:pt x="9915" y="10079"/>
                  </a:cubicBezTo>
                  <a:cubicBezTo>
                    <a:pt x="9943" y="10079"/>
                    <a:pt x="9975" y="10071"/>
                    <a:pt x="10010" y="10054"/>
                  </a:cubicBezTo>
                  <a:cubicBezTo>
                    <a:pt x="10117" y="10010"/>
                    <a:pt x="10144" y="9938"/>
                    <a:pt x="10100" y="9822"/>
                  </a:cubicBezTo>
                  <a:cubicBezTo>
                    <a:pt x="10068" y="9752"/>
                    <a:pt x="10022" y="9718"/>
                    <a:pt x="9958" y="9718"/>
                  </a:cubicBezTo>
                  <a:close/>
                  <a:moveTo>
                    <a:pt x="1879" y="9882"/>
                  </a:moveTo>
                  <a:cubicBezTo>
                    <a:pt x="1865" y="9882"/>
                    <a:pt x="1849" y="9886"/>
                    <a:pt x="1830" y="9894"/>
                  </a:cubicBezTo>
                  <a:cubicBezTo>
                    <a:pt x="1758" y="9920"/>
                    <a:pt x="1750" y="9956"/>
                    <a:pt x="1776" y="10028"/>
                  </a:cubicBezTo>
                  <a:cubicBezTo>
                    <a:pt x="1795" y="10064"/>
                    <a:pt x="1817" y="10084"/>
                    <a:pt x="1850" y="10084"/>
                  </a:cubicBezTo>
                  <a:cubicBezTo>
                    <a:pt x="1865" y="10084"/>
                    <a:pt x="1882" y="10080"/>
                    <a:pt x="1901" y="10072"/>
                  </a:cubicBezTo>
                  <a:cubicBezTo>
                    <a:pt x="1964" y="10045"/>
                    <a:pt x="1981" y="10010"/>
                    <a:pt x="1955" y="9947"/>
                  </a:cubicBezTo>
                  <a:cubicBezTo>
                    <a:pt x="1936" y="9904"/>
                    <a:pt x="1913" y="9882"/>
                    <a:pt x="1879" y="9882"/>
                  </a:cubicBezTo>
                  <a:close/>
                  <a:moveTo>
                    <a:pt x="11150" y="9731"/>
                  </a:moveTo>
                  <a:cubicBezTo>
                    <a:pt x="11129" y="9731"/>
                    <a:pt x="11109" y="9734"/>
                    <a:pt x="11090" y="9742"/>
                  </a:cubicBezTo>
                  <a:cubicBezTo>
                    <a:pt x="11010" y="9778"/>
                    <a:pt x="10947" y="9903"/>
                    <a:pt x="10983" y="9983"/>
                  </a:cubicBezTo>
                  <a:cubicBezTo>
                    <a:pt x="11011" y="10060"/>
                    <a:pt x="11095" y="10110"/>
                    <a:pt x="11172" y="10110"/>
                  </a:cubicBezTo>
                  <a:cubicBezTo>
                    <a:pt x="11193" y="10110"/>
                    <a:pt x="11214" y="10106"/>
                    <a:pt x="11233" y="10099"/>
                  </a:cubicBezTo>
                  <a:cubicBezTo>
                    <a:pt x="11322" y="10063"/>
                    <a:pt x="11375" y="9938"/>
                    <a:pt x="11349" y="9858"/>
                  </a:cubicBezTo>
                  <a:cubicBezTo>
                    <a:pt x="11313" y="9781"/>
                    <a:pt x="11228" y="9731"/>
                    <a:pt x="11150" y="9731"/>
                  </a:cubicBezTo>
                  <a:close/>
                  <a:moveTo>
                    <a:pt x="3083" y="9887"/>
                  </a:moveTo>
                  <a:cubicBezTo>
                    <a:pt x="3069" y="9887"/>
                    <a:pt x="3056" y="9889"/>
                    <a:pt x="3043" y="9894"/>
                  </a:cubicBezTo>
                  <a:cubicBezTo>
                    <a:pt x="2972" y="9929"/>
                    <a:pt x="2963" y="9992"/>
                    <a:pt x="2981" y="10045"/>
                  </a:cubicBezTo>
                  <a:cubicBezTo>
                    <a:pt x="3001" y="10100"/>
                    <a:pt x="3048" y="10123"/>
                    <a:pt x="3088" y="10123"/>
                  </a:cubicBezTo>
                  <a:cubicBezTo>
                    <a:pt x="3101" y="10123"/>
                    <a:pt x="3113" y="10121"/>
                    <a:pt x="3123" y="10117"/>
                  </a:cubicBezTo>
                  <a:cubicBezTo>
                    <a:pt x="3195" y="10081"/>
                    <a:pt x="3213" y="10019"/>
                    <a:pt x="3195" y="9965"/>
                  </a:cubicBezTo>
                  <a:cubicBezTo>
                    <a:pt x="3174" y="9911"/>
                    <a:pt x="3128" y="9887"/>
                    <a:pt x="3083" y="9887"/>
                  </a:cubicBezTo>
                  <a:close/>
                  <a:moveTo>
                    <a:pt x="12400" y="9746"/>
                  </a:moveTo>
                  <a:cubicBezTo>
                    <a:pt x="12372" y="9746"/>
                    <a:pt x="12342" y="9754"/>
                    <a:pt x="12312" y="9769"/>
                  </a:cubicBezTo>
                  <a:cubicBezTo>
                    <a:pt x="12196" y="9813"/>
                    <a:pt x="12160" y="9903"/>
                    <a:pt x="12205" y="10019"/>
                  </a:cubicBezTo>
                  <a:cubicBezTo>
                    <a:pt x="12238" y="10098"/>
                    <a:pt x="12300" y="10143"/>
                    <a:pt x="12374" y="10143"/>
                  </a:cubicBezTo>
                  <a:cubicBezTo>
                    <a:pt x="12400" y="10143"/>
                    <a:pt x="12427" y="10137"/>
                    <a:pt x="12455" y="10126"/>
                  </a:cubicBezTo>
                  <a:cubicBezTo>
                    <a:pt x="12571" y="10081"/>
                    <a:pt x="12606" y="9983"/>
                    <a:pt x="12562" y="9876"/>
                  </a:cubicBezTo>
                  <a:cubicBezTo>
                    <a:pt x="12530" y="9793"/>
                    <a:pt x="12470" y="9746"/>
                    <a:pt x="12400" y="9746"/>
                  </a:cubicBezTo>
                  <a:close/>
                  <a:moveTo>
                    <a:pt x="4298" y="9894"/>
                  </a:moveTo>
                  <a:cubicBezTo>
                    <a:pt x="4283" y="9894"/>
                    <a:pt x="4269" y="9896"/>
                    <a:pt x="4256" y="9903"/>
                  </a:cubicBezTo>
                  <a:cubicBezTo>
                    <a:pt x="4185" y="9929"/>
                    <a:pt x="4158" y="10036"/>
                    <a:pt x="4185" y="10081"/>
                  </a:cubicBezTo>
                  <a:cubicBezTo>
                    <a:pt x="4206" y="10129"/>
                    <a:pt x="4263" y="10161"/>
                    <a:pt x="4317" y="10161"/>
                  </a:cubicBezTo>
                  <a:cubicBezTo>
                    <a:pt x="4333" y="10161"/>
                    <a:pt x="4349" y="10159"/>
                    <a:pt x="4363" y="10152"/>
                  </a:cubicBezTo>
                  <a:cubicBezTo>
                    <a:pt x="4426" y="10126"/>
                    <a:pt x="4462" y="10028"/>
                    <a:pt x="4426" y="9974"/>
                  </a:cubicBezTo>
                  <a:cubicBezTo>
                    <a:pt x="4405" y="9926"/>
                    <a:pt x="4347" y="9894"/>
                    <a:pt x="4298" y="9894"/>
                  </a:cubicBezTo>
                  <a:close/>
                  <a:moveTo>
                    <a:pt x="5544" y="9914"/>
                  </a:moveTo>
                  <a:cubicBezTo>
                    <a:pt x="5524" y="9914"/>
                    <a:pt x="5502" y="9919"/>
                    <a:pt x="5479" y="9929"/>
                  </a:cubicBezTo>
                  <a:cubicBezTo>
                    <a:pt x="5398" y="9956"/>
                    <a:pt x="5371" y="10019"/>
                    <a:pt x="5407" y="10099"/>
                  </a:cubicBezTo>
                  <a:cubicBezTo>
                    <a:pt x="5426" y="10163"/>
                    <a:pt x="5464" y="10194"/>
                    <a:pt x="5513" y="10194"/>
                  </a:cubicBezTo>
                  <a:cubicBezTo>
                    <a:pt x="5532" y="10194"/>
                    <a:pt x="5554" y="10189"/>
                    <a:pt x="5577" y="10179"/>
                  </a:cubicBezTo>
                  <a:cubicBezTo>
                    <a:pt x="5666" y="10143"/>
                    <a:pt x="5693" y="10081"/>
                    <a:pt x="5657" y="10001"/>
                  </a:cubicBezTo>
                  <a:cubicBezTo>
                    <a:pt x="5632" y="9944"/>
                    <a:pt x="5593" y="9914"/>
                    <a:pt x="5544" y="9914"/>
                  </a:cubicBezTo>
                  <a:close/>
                  <a:moveTo>
                    <a:pt x="6743" y="9917"/>
                  </a:moveTo>
                  <a:cubicBezTo>
                    <a:pt x="6725" y="9917"/>
                    <a:pt x="6707" y="9921"/>
                    <a:pt x="6692" y="9929"/>
                  </a:cubicBezTo>
                  <a:cubicBezTo>
                    <a:pt x="6611" y="9974"/>
                    <a:pt x="6576" y="10045"/>
                    <a:pt x="6611" y="10135"/>
                  </a:cubicBezTo>
                  <a:cubicBezTo>
                    <a:pt x="6637" y="10198"/>
                    <a:pt x="6685" y="10230"/>
                    <a:pt x="6743" y="10230"/>
                  </a:cubicBezTo>
                  <a:cubicBezTo>
                    <a:pt x="6766" y="10230"/>
                    <a:pt x="6791" y="10225"/>
                    <a:pt x="6817" y="10215"/>
                  </a:cubicBezTo>
                  <a:cubicBezTo>
                    <a:pt x="6897" y="10179"/>
                    <a:pt x="6924" y="10099"/>
                    <a:pt x="6888" y="10010"/>
                  </a:cubicBezTo>
                  <a:cubicBezTo>
                    <a:pt x="6868" y="9956"/>
                    <a:pt x="6801" y="9917"/>
                    <a:pt x="6743" y="9917"/>
                  </a:cubicBezTo>
                  <a:close/>
                  <a:moveTo>
                    <a:pt x="7961" y="9929"/>
                  </a:moveTo>
                  <a:cubicBezTo>
                    <a:pt x="7944" y="9929"/>
                    <a:pt x="7928" y="9931"/>
                    <a:pt x="7914" y="9938"/>
                  </a:cubicBezTo>
                  <a:cubicBezTo>
                    <a:pt x="7869" y="9956"/>
                    <a:pt x="7834" y="9992"/>
                    <a:pt x="7816" y="10028"/>
                  </a:cubicBezTo>
                  <a:cubicBezTo>
                    <a:pt x="7798" y="10072"/>
                    <a:pt x="7807" y="10117"/>
                    <a:pt x="7807" y="10161"/>
                  </a:cubicBezTo>
                  <a:cubicBezTo>
                    <a:pt x="7843" y="10197"/>
                    <a:pt x="7869" y="10233"/>
                    <a:pt x="7905" y="10251"/>
                  </a:cubicBezTo>
                  <a:cubicBezTo>
                    <a:pt x="7927" y="10259"/>
                    <a:pt x="7952" y="10264"/>
                    <a:pt x="7975" y="10264"/>
                  </a:cubicBezTo>
                  <a:cubicBezTo>
                    <a:pt x="7999" y="10264"/>
                    <a:pt x="8021" y="10259"/>
                    <a:pt x="8039" y="10251"/>
                  </a:cubicBezTo>
                  <a:cubicBezTo>
                    <a:pt x="8075" y="10242"/>
                    <a:pt x="8110" y="10197"/>
                    <a:pt x="8128" y="10161"/>
                  </a:cubicBezTo>
                  <a:cubicBezTo>
                    <a:pt x="8146" y="10126"/>
                    <a:pt x="8146" y="10072"/>
                    <a:pt x="8128" y="10036"/>
                  </a:cubicBezTo>
                  <a:cubicBezTo>
                    <a:pt x="8119" y="10001"/>
                    <a:pt x="8075" y="9956"/>
                    <a:pt x="8039" y="9947"/>
                  </a:cubicBezTo>
                  <a:cubicBezTo>
                    <a:pt x="8017" y="9936"/>
                    <a:pt x="7988" y="9929"/>
                    <a:pt x="7961" y="9929"/>
                  </a:cubicBezTo>
                  <a:close/>
                  <a:moveTo>
                    <a:pt x="1139" y="10116"/>
                  </a:moveTo>
                  <a:cubicBezTo>
                    <a:pt x="1129" y="10116"/>
                    <a:pt x="1116" y="10120"/>
                    <a:pt x="1098" y="10126"/>
                  </a:cubicBezTo>
                  <a:cubicBezTo>
                    <a:pt x="1027" y="10152"/>
                    <a:pt x="1018" y="10170"/>
                    <a:pt x="1045" y="10224"/>
                  </a:cubicBezTo>
                  <a:cubicBezTo>
                    <a:pt x="1063" y="10271"/>
                    <a:pt x="1073" y="10291"/>
                    <a:pt x="1096" y="10291"/>
                  </a:cubicBezTo>
                  <a:cubicBezTo>
                    <a:pt x="1107" y="10291"/>
                    <a:pt x="1122" y="10286"/>
                    <a:pt x="1143" y="10277"/>
                  </a:cubicBezTo>
                  <a:cubicBezTo>
                    <a:pt x="1214" y="10251"/>
                    <a:pt x="1214" y="10242"/>
                    <a:pt x="1187" y="10179"/>
                  </a:cubicBezTo>
                  <a:cubicBezTo>
                    <a:pt x="1170" y="10132"/>
                    <a:pt x="1160" y="10116"/>
                    <a:pt x="1139" y="10116"/>
                  </a:cubicBezTo>
                  <a:close/>
                  <a:moveTo>
                    <a:pt x="9197" y="9962"/>
                  </a:moveTo>
                  <a:cubicBezTo>
                    <a:pt x="9176" y="9962"/>
                    <a:pt x="9155" y="9965"/>
                    <a:pt x="9136" y="9974"/>
                  </a:cubicBezTo>
                  <a:cubicBezTo>
                    <a:pt x="9047" y="10010"/>
                    <a:pt x="9002" y="10117"/>
                    <a:pt x="9038" y="10206"/>
                  </a:cubicBezTo>
                  <a:cubicBezTo>
                    <a:pt x="9071" y="10272"/>
                    <a:pt x="9134" y="10309"/>
                    <a:pt x="9200" y="10309"/>
                  </a:cubicBezTo>
                  <a:cubicBezTo>
                    <a:pt x="9223" y="10309"/>
                    <a:pt x="9247" y="10304"/>
                    <a:pt x="9270" y="10295"/>
                  </a:cubicBezTo>
                  <a:cubicBezTo>
                    <a:pt x="9359" y="10259"/>
                    <a:pt x="9395" y="10152"/>
                    <a:pt x="9359" y="10063"/>
                  </a:cubicBezTo>
                  <a:cubicBezTo>
                    <a:pt x="9332" y="10002"/>
                    <a:pt x="9263" y="9962"/>
                    <a:pt x="9197" y="9962"/>
                  </a:cubicBezTo>
                  <a:close/>
                  <a:moveTo>
                    <a:pt x="2375" y="10117"/>
                  </a:moveTo>
                  <a:cubicBezTo>
                    <a:pt x="2359" y="10117"/>
                    <a:pt x="2341" y="10123"/>
                    <a:pt x="2320" y="10135"/>
                  </a:cubicBezTo>
                  <a:cubicBezTo>
                    <a:pt x="2258" y="10152"/>
                    <a:pt x="2240" y="10188"/>
                    <a:pt x="2267" y="10259"/>
                  </a:cubicBezTo>
                  <a:cubicBezTo>
                    <a:pt x="2286" y="10304"/>
                    <a:pt x="2309" y="10321"/>
                    <a:pt x="2344" y="10321"/>
                  </a:cubicBezTo>
                  <a:cubicBezTo>
                    <a:pt x="2358" y="10321"/>
                    <a:pt x="2374" y="10318"/>
                    <a:pt x="2392" y="10313"/>
                  </a:cubicBezTo>
                  <a:cubicBezTo>
                    <a:pt x="2454" y="10286"/>
                    <a:pt x="2472" y="10251"/>
                    <a:pt x="2445" y="10188"/>
                  </a:cubicBezTo>
                  <a:cubicBezTo>
                    <a:pt x="2428" y="10141"/>
                    <a:pt x="2406" y="10117"/>
                    <a:pt x="2375" y="10117"/>
                  </a:cubicBezTo>
                  <a:close/>
                  <a:moveTo>
                    <a:pt x="10444" y="9966"/>
                  </a:moveTo>
                  <a:cubicBezTo>
                    <a:pt x="10420" y="9966"/>
                    <a:pt x="10396" y="9970"/>
                    <a:pt x="10376" y="9974"/>
                  </a:cubicBezTo>
                  <a:cubicBezTo>
                    <a:pt x="10340" y="9983"/>
                    <a:pt x="10305" y="10036"/>
                    <a:pt x="10278" y="10063"/>
                  </a:cubicBezTo>
                  <a:cubicBezTo>
                    <a:pt x="10242" y="10108"/>
                    <a:pt x="10278" y="10170"/>
                    <a:pt x="10260" y="10215"/>
                  </a:cubicBezTo>
                  <a:cubicBezTo>
                    <a:pt x="10287" y="10251"/>
                    <a:pt x="10314" y="10286"/>
                    <a:pt x="10349" y="10313"/>
                  </a:cubicBezTo>
                  <a:cubicBezTo>
                    <a:pt x="10376" y="10331"/>
                    <a:pt x="10403" y="10335"/>
                    <a:pt x="10431" y="10335"/>
                  </a:cubicBezTo>
                  <a:cubicBezTo>
                    <a:pt x="10459" y="10335"/>
                    <a:pt x="10488" y="10331"/>
                    <a:pt x="10519" y="10331"/>
                  </a:cubicBezTo>
                  <a:cubicBezTo>
                    <a:pt x="10546" y="10304"/>
                    <a:pt x="10581" y="10277"/>
                    <a:pt x="10608" y="10242"/>
                  </a:cubicBezTo>
                  <a:cubicBezTo>
                    <a:pt x="10644" y="10197"/>
                    <a:pt x="10608" y="10135"/>
                    <a:pt x="10626" y="10090"/>
                  </a:cubicBezTo>
                  <a:cubicBezTo>
                    <a:pt x="10590" y="10054"/>
                    <a:pt x="10564" y="10019"/>
                    <a:pt x="10528" y="9992"/>
                  </a:cubicBezTo>
                  <a:cubicBezTo>
                    <a:pt x="10503" y="9972"/>
                    <a:pt x="10473" y="9966"/>
                    <a:pt x="10444" y="9966"/>
                  </a:cubicBezTo>
                  <a:close/>
                  <a:moveTo>
                    <a:pt x="13213" y="10313"/>
                  </a:moveTo>
                  <a:cubicBezTo>
                    <a:pt x="13213" y="10322"/>
                    <a:pt x="13213" y="10322"/>
                    <a:pt x="13213" y="10331"/>
                  </a:cubicBezTo>
                  <a:cubicBezTo>
                    <a:pt x="13213" y="10331"/>
                    <a:pt x="13213" y="10331"/>
                    <a:pt x="13213" y="10340"/>
                  </a:cubicBezTo>
                  <a:cubicBezTo>
                    <a:pt x="13213" y="10331"/>
                    <a:pt x="13222" y="10331"/>
                    <a:pt x="13222" y="10322"/>
                  </a:cubicBezTo>
                  <a:cubicBezTo>
                    <a:pt x="13222" y="10322"/>
                    <a:pt x="13222" y="10322"/>
                    <a:pt x="13213" y="10313"/>
                  </a:cubicBezTo>
                  <a:close/>
                  <a:moveTo>
                    <a:pt x="3586" y="10124"/>
                  </a:moveTo>
                  <a:cubicBezTo>
                    <a:pt x="3570" y="10124"/>
                    <a:pt x="3552" y="10128"/>
                    <a:pt x="3534" y="10135"/>
                  </a:cubicBezTo>
                  <a:cubicBezTo>
                    <a:pt x="3471" y="10161"/>
                    <a:pt x="3445" y="10224"/>
                    <a:pt x="3471" y="10286"/>
                  </a:cubicBezTo>
                  <a:cubicBezTo>
                    <a:pt x="3491" y="10332"/>
                    <a:pt x="3530" y="10359"/>
                    <a:pt x="3575" y="10359"/>
                  </a:cubicBezTo>
                  <a:cubicBezTo>
                    <a:pt x="3590" y="10359"/>
                    <a:pt x="3607" y="10356"/>
                    <a:pt x="3623" y="10349"/>
                  </a:cubicBezTo>
                  <a:cubicBezTo>
                    <a:pt x="3685" y="10322"/>
                    <a:pt x="3712" y="10259"/>
                    <a:pt x="3685" y="10197"/>
                  </a:cubicBezTo>
                  <a:cubicBezTo>
                    <a:pt x="3666" y="10151"/>
                    <a:pt x="3631" y="10124"/>
                    <a:pt x="3586" y="10124"/>
                  </a:cubicBezTo>
                  <a:close/>
                  <a:moveTo>
                    <a:pt x="11669" y="9980"/>
                  </a:moveTo>
                  <a:cubicBezTo>
                    <a:pt x="11647" y="9980"/>
                    <a:pt x="11623" y="9984"/>
                    <a:pt x="11598" y="9992"/>
                  </a:cubicBezTo>
                  <a:cubicBezTo>
                    <a:pt x="11491" y="10028"/>
                    <a:pt x="11447" y="10143"/>
                    <a:pt x="11482" y="10242"/>
                  </a:cubicBezTo>
                  <a:cubicBezTo>
                    <a:pt x="11510" y="10324"/>
                    <a:pt x="11585" y="10370"/>
                    <a:pt x="11663" y="10370"/>
                  </a:cubicBezTo>
                  <a:cubicBezTo>
                    <a:pt x="11686" y="10370"/>
                    <a:pt x="11710" y="10366"/>
                    <a:pt x="11732" y="10358"/>
                  </a:cubicBezTo>
                  <a:cubicBezTo>
                    <a:pt x="11839" y="10313"/>
                    <a:pt x="11884" y="10197"/>
                    <a:pt x="11839" y="10099"/>
                  </a:cubicBezTo>
                  <a:cubicBezTo>
                    <a:pt x="11805" y="10023"/>
                    <a:pt x="11744" y="9980"/>
                    <a:pt x="11669" y="9980"/>
                  </a:cubicBezTo>
                  <a:close/>
                  <a:moveTo>
                    <a:pt x="12893" y="10001"/>
                  </a:moveTo>
                  <a:cubicBezTo>
                    <a:pt x="12867" y="10001"/>
                    <a:pt x="12839" y="10007"/>
                    <a:pt x="12812" y="10019"/>
                  </a:cubicBezTo>
                  <a:cubicBezTo>
                    <a:pt x="12705" y="10063"/>
                    <a:pt x="12660" y="10161"/>
                    <a:pt x="12705" y="10268"/>
                  </a:cubicBezTo>
                  <a:cubicBezTo>
                    <a:pt x="12737" y="10352"/>
                    <a:pt x="12797" y="10394"/>
                    <a:pt x="12872" y="10394"/>
                  </a:cubicBezTo>
                  <a:cubicBezTo>
                    <a:pt x="12900" y="10394"/>
                    <a:pt x="12931" y="10388"/>
                    <a:pt x="12963" y="10375"/>
                  </a:cubicBezTo>
                  <a:cubicBezTo>
                    <a:pt x="13070" y="10331"/>
                    <a:pt x="13106" y="10233"/>
                    <a:pt x="13061" y="10126"/>
                  </a:cubicBezTo>
                  <a:cubicBezTo>
                    <a:pt x="13028" y="10046"/>
                    <a:pt x="12966" y="10001"/>
                    <a:pt x="12893" y="10001"/>
                  </a:cubicBezTo>
                  <a:close/>
                  <a:moveTo>
                    <a:pt x="13204" y="10358"/>
                  </a:moveTo>
                  <a:cubicBezTo>
                    <a:pt x="13168" y="10367"/>
                    <a:pt x="13160" y="10384"/>
                    <a:pt x="13177" y="10411"/>
                  </a:cubicBezTo>
                  <a:cubicBezTo>
                    <a:pt x="13186" y="10393"/>
                    <a:pt x="13195" y="10375"/>
                    <a:pt x="13204" y="10358"/>
                  </a:cubicBezTo>
                  <a:close/>
                  <a:moveTo>
                    <a:pt x="4795" y="10148"/>
                  </a:moveTo>
                  <a:cubicBezTo>
                    <a:pt x="4784" y="10148"/>
                    <a:pt x="4774" y="10150"/>
                    <a:pt x="4765" y="10152"/>
                  </a:cubicBezTo>
                  <a:cubicBezTo>
                    <a:pt x="4702" y="10179"/>
                    <a:pt x="4658" y="10268"/>
                    <a:pt x="4685" y="10331"/>
                  </a:cubicBezTo>
                  <a:cubicBezTo>
                    <a:pt x="4699" y="10382"/>
                    <a:pt x="4769" y="10416"/>
                    <a:pt x="4828" y="10416"/>
                  </a:cubicBezTo>
                  <a:cubicBezTo>
                    <a:pt x="4840" y="10416"/>
                    <a:pt x="4852" y="10414"/>
                    <a:pt x="4863" y="10411"/>
                  </a:cubicBezTo>
                  <a:cubicBezTo>
                    <a:pt x="4916" y="10384"/>
                    <a:pt x="4952" y="10295"/>
                    <a:pt x="4934" y="10242"/>
                  </a:cubicBezTo>
                  <a:cubicBezTo>
                    <a:pt x="4919" y="10189"/>
                    <a:pt x="4853" y="10148"/>
                    <a:pt x="4795" y="10148"/>
                  </a:cubicBezTo>
                  <a:close/>
                  <a:moveTo>
                    <a:pt x="13177" y="10411"/>
                  </a:moveTo>
                  <a:cubicBezTo>
                    <a:pt x="13168" y="10420"/>
                    <a:pt x="13168" y="10429"/>
                    <a:pt x="13168" y="10429"/>
                  </a:cubicBezTo>
                  <a:lnTo>
                    <a:pt x="13177" y="10429"/>
                  </a:lnTo>
                  <a:cubicBezTo>
                    <a:pt x="13177" y="10429"/>
                    <a:pt x="13186" y="10420"/>
                    <a:pt x="13186" y="10420"/>
                  </a:cubicBezTo>
                  <a:cubicBezTo>
                    <a:pt x="13177" y="10420"/>
                    <a:pt x="13177" y="10420"/>
                    <a:pt x="13177" y="10411"/>
                  </a:cubicBezTo>
                  <a:close/>
                  <a:moveTo>
                    <a:pt x="6012" y="10159"/>
                  </a:moveTo>
                  <a:cubicBezTo>
                    <a:pt x="5994" y="10159"/>
                    <a:pt x="5978" y="10161"/>
                    <a:pt x="5969" y="10170"/>
                  </a:cubicBezTo>
                  <a:cubicBezTo>
                    <a:pt x="5933" y="10197"/>
                    <a:pt x="5907" y="10215"/>
                    <a:pt x="5889" y="10268"/>
                  </a:cubicBezTo>
                  <a:cubicBezTo>
                    <a:pt x="5880" y="10304"/>
                    <a:pt x="5907" y="10331"/>
                    <a:pt x="5889" y="10367"/>
                  </a:cubicBezTo>
                  <a:cubicBezTo>
                    <a:pt x="5925" y="10393"/>
                    <a:pt x="5942" y="10429"/>
                    <a:pt x="5987" y="10447"/>
                  </a:cubicBezTo>
                  <a:cubicBezTo>
                    <a:pt x="5995" y="10451"/>
                    <a:pt x="6003" y="10452"/>
                    <a:pt x="6010" y="10452"/>
                  </a:cubicBezTo>
                  <a:cubicBezTo>
                    <a:pt x="6027" y="10452"/>
                    <a:pt x="6044" y="10445"/>
                    <a:pt x="6059" y="10445"/>
                  </a:cubicBezTo>
                  <a:cubicBezTo>
                    <a:pt x="6069" y="10445"/>
                    <a:pt x="6077" y="10448"/>
                    <a:pt x="6085" y="10456"/>
                  </a:cubicBezTo>
                  <a:cubicBezTo>
                    <a:pt x="6121" y="10411"/>
                    <a:pt x="6165" y="10393"/>
                    <a:pt x="6174" y="10340"/>
                  </a:cubicBezTo>
                  <a:cubicBezTo>
                    <a:pt x="6174" y="10313"/>
                    <a:pt x="6183" y="10268"/>
                    <a:pt x="6165" y="10242"/>
                  </a:cubicBezTo>
                  <a:cubicBezTo>
                    <a:pt x="6148" y="10215"/>
                    <a:pt x="6112" y="10170"/>
                    <a:pt x="6067" y="10161"/>
                  </a:cubicBezTo>
                  <a:cubicBezTo>
                    <a:pt x="6049" y="10161"/>
                    <a:pt x="6029" y="10159"/>
                    <a:pt x="6012" y="10159"/>
                  </a:cubicBezTo>
                  <a:close/>
                  <a:moveTo>
                    <a:pt x="7256" y="10170"/>
                  </a:moveTo>
                  <a:cubicBezTo>
                    <a:pt x="7238" y="10170"/>
                    <a:pt x="7220" y="10173"/>
                    <a:pt x="7200" y="10179"/>
                  </a:cubicBezTo>
                  <a:cubicBezTo>
                    <a:pt x="7120" y="10206"/>
                    <a:pt x="7075" y="10313"/>
                    <a:pt x="7102" y="10375"/>
                  </a:cubicBezTo>
                  <a:cubicBezTo>
                    <a:pt x="7116" y="10444"/>
                    <a:pt x="7187" y="10486"/>
                    <a:pt x="7252" y="10486"/>
                  </a:cubicBezTo>
                  <a:cubicBezTo>
                    <a:pt x="7271" y="10486"/>
                    <a:pt x="7291" y="10482"/>
                    <a:pt x="7307" y="10474"/>
                  </a:cubicBezTo>
                  <a:cubicBezTo>
                    <a:pt x="7388" y="10438"/>
                    <a:pt x="7432" y="10358"/>
                    <a:pt x="7397" y="10277"/>
                  </a:cubicBezTo>
                  <a:cubicBezTo>
                    <a:pt x="7369" y="10208"/>
                    <a:pt x="7319" y="10170"/>
                    <a:pt x="7256" y="10170"/>
                  </a:cubicBezTo>
                  <a:close/>
                  <a:moveTo>
                    <a:pt x="8455" y="10186"/>
                  </a:moveTo>
                  <a:cubicBezTo>
                    <a:pt x="8436" y="10186"/>
                    <a:pt x="8418" y="10189"/>
                    <a:pt x="8405" y="10197"/>
                  </a:cubicBezTo>
                  <a:cubicBezTo>
                    <a:pt x="8333" y="10224"/>
                    <a:pt x="8289" y="10349"/>
                    <a:pt x="8315" y="10420"/>
                  </a:cubicBezTo>
                  <a:cubicBezTo>
                    <a:pt x="8336" y="10476"/>
                    <a:pt x="8417" y="10521"/>
                    <a:pt x="8485" y="10521"/>
                  </a:cubicBezTo>
                  <a:cubicBezTo>
                    <a:pt x="8505" y="10521"/>
                    <a:pt x="8523" y="10517"/>
                    <a:pt x="8538" y="10509"/>
                  </a:cubicBezTo>
                  <a:cubicBezTo>
                    <a:pt x="8610" y="10482"/>
                    <a:pt x="8663" y="10349"/>
                    <a:pt x="8637" y="10277"/>
                  </a:cubicBezTo>
                  <a:cubicBezTo>
                    <a:pt x="8609" y="10229"/>
                    <a:pt x="8522" y="10186"/>
                    <a:pt x="8455" y="10186"/>
                  </a:cubicBezTo>
                  <a:close/>
                  <a:moveTo>
                    <a:pt x="1599" y="10365"/>
                  </a:moveTo>
                  <a:cubicBezTo>
                    <a:pt x="1592" y="10365"/>
                    <a:pt x="1586" y="10365"/>
                    <a:pt x="1580" y="10367"/>
                  </a:cubicBezTo>
                  <a:cubicBezTo>
                    <a:pt x="1544" y="10384"/>
                    <a:pt x="1518" y="10456"/>
                    <a:pt x="1526" y="10491"/>
                  </a:cubicBezTo>
                  <a:cubicBezTo>
                    <a:pt x="1541" y="10526"/>
                    <a:pt x="1588" y="10551"/>
                    <a:pt x="1624" y="10551"/>
                  </a:cubicBezTo>
                  <a:cubicBezTo>
                    <a:pt x="1635" y="10551"/>
                    <a:pt x="1644" y="10549"/>
                    <a:pt x="1651" y="10545"/>
                  </a:cubicBezTo>
                  <a:cubicBezTo>
                    <a:pt x="1696" y="10536"/>
                    <a:pt x="1723" y="10465"/>
                    <a:pt x="1705" y="10420"/>
                  </a:cubicBezTo>
                  <a:cubicBezTo>
                    <a:pt x="1697" y="10389"/>
                    <a:pt x="1642" y="10365"/>
                    <a:pt x="1599" y="10365"/>
                  </a:cubicBezTo>
                  <a:close/>
                  <a:moveTo>
                    <a:pt x="9700" y="10193"/>
                  </a:moveTo>
                  <a:cubicBezTo>
                    <a:pt x="9678" y="10193"/>
                    <a:pt x="9654" y="10197"/>
                    <a:pt x="9627" y="10206"/>
                  </a:cubicBezTo>
                  <a:cubicBezTo>
                    <a:pt x="9582" y="10233"/>
                    <a:pt x="9547" y="10259"/>
                    <a:pt x="9529" y="10295"/>
                  </a:cubicBezTo>
                  <a:cubicBezTo>
                    <a:pt x="9520" y="10340"/>
                    <a:pt x="9511" y="10384"/>
                    <a:pt x="9529" y="10429"/>
                  </a:cubicBezTo>
                  <a:cubicBezTo>
                    <a:pt x="9547" y="10482"/>
                    <a:pt x="9582" y="10518"/>
                    <a:pt x="9627" y="10536"/>
                  </a:cubicBezTo>
                  <a:cubicBezTo>
                    <a:pt x="9649" y="10547"/>
                    <a:pt x="9674" y="10555"/>
                    <a:pt x="9703" y="10555"/>
                  </a:cubicBezTo>
                  <a:cubicBezTo>
                    <a:pt x="9721" y="10555"/>
                    <a:pt x="9740" y="10552"/>
                    <a:pt x="9761" y="10545"/>
                  </a:cubicBezTo>
                  <a:cubicBezTo>
                    <a:pt x="9805" y="10518"/>
                    <a:pt x="9850" y="10491"/>
                    <a:pt x="9859" y="10447"/>
                  </a:cubicBezTo>
                  <a:cubicBezTo>
                    <a:pt x="9877" y="10411"/>
                    <a:pt x="9903" y="10358"/>
                    <a:pt x="9859" y="10313"/>
                  </a:cubicBezTo>
                  <a:cubicBezTo>
                    <a:pt x="9859" y="10251"/>
                    <a:pt x="9805" y="10224"/>
                    <a:pt x="9761" y="10206"/>
                  </a:cubicBezTo>
                  <a:cubicBezTo>
                    <a:pt x="9743" y="10197"/>
                    <a:pt x="9723" y="10193"/>
                    <a:pt x="9700" y="10193"/>
                  </a:cubicBezTo>
                  <a:close/>
                  <a:moveTo>
                    <a:pt x="10902" y="10205"/>
                  </a:moveTo>
                  <a:cubicBezTo>
                    <a:pt x="10883" y="10205"/>
                    <a:pt x="10865" y="10208"/>
                    <a:pt x="10849" y="10215"/>
                  </a:cubicBezTo>
                  <a:cubicBezTo>
                    <a:pt x="10760" y="10251"/>
                    <a:pt x="10706" y="10375"/>
                    <a:pt x="10733" y="10465"/>
                  </a:cubicBezTo>
                  <a:cubicBezTo>
                    <a:pt x="10762" y="10536"/>
                    <a:pt x="10854" y="10591"/>
                    <a:pt x="10935" y="10591"/>
                  </a:cubicBezTo>
                  <a:cubicBezTo>
                    <a:pt x="10955" y="10591"/>
                    <a:pt x="10974" y="10588"/>
                    <a:pt x="10992" y="10581"/>
                  </a:cubicBezTo>
                  <a:cubicBezTo>
                    <a:pt x="11072" y="10545"/>
                    <a:pt x="11126" y="10420"/>
                    <a:pt x="11099" y="10331"/>
                  </a:cubicBezTo>
                  <a:cubicBezTo>
                    <a:pt x="11077" y="10259"/>
                    <a:pt x="10981" y="10205"/>
                    <a:pt x="10902" y="10205"/>
                  </a:cubicBezTo>
                  <a:close/>
                  <a:moveTo>
                    <a:pt x="2841" y="10366"/>
                  </a:moveTo>
                  <a:cubicBezTo>
                    <a:pt x="2826" y="10366"/>
                    <a:pt x="2810" y="10369"/>
                    <a:pt x="2793" y="10375"/>
                  </a:cubicBezTo>
                  <a:cubicBezTo>
                    <a:pt x="2740" y="10402"/>
                    <a:pt x="2704" y="10456"/>
                    <a:pt x="2740" y="10527"/>
                  </a:cubicBezTo>
                  <a:cubicBezTo>
                    <a:pt x="2753" y="10568"/>
                    <a:pt x="2788" y="10599"/>
                    <a:pt x="2840" y="10599"/>
                  </a:cubicBezTo>
                  <a:cubicBezTo>
                    <a:pt x="2855" y="10599"/>
                    <a:pt x="2873" y="10596"/>
                    <a:pt x="2891" y="10590"/>
                  </a:cubicBezTo>
                  <a:cubicBezTo>
                    <a:pt x="2936" y="10563"/>
                    <a:pt x="2981" y="10509"/>
                    <a:pt x="2945" y="10438"/>
                  </a:cubicBezTo>
                  <a:cubicBezTo>
                    <a:pt x="2931" y="10397"/>
                    <a:pt x="2891" y="10366"/>
                    <a:pt x="2841" y="10366"/>
                  </a:cubicBezTo>
                  <a:close/>
                  <a:moveTo>
                    <a:pt x="4083" y="10385"/>
                  </a:moveTo>
                  <a:cubicBezTo>
                    <a:pt x="4064" y="10385"/>
                    <a:pt x="4042" y="10391"/>
                    <a:pt x="4015" y="10402"/>
                  </a:cubicBezTo>
                  <a:cubicBezTo>
                    <a:pt x="3944" y="10429"/>
                    <a:pt x="3926" y="10474"/>
                    <a:pt x="3953" y="10545"/>
                  </a:cubicBezTo>
                  <a:cubicBezTo>
                    <a:pt x="3979" y="10602"/>
                    <a:pt x="4009" y="10628"/>
                    <a:pt x="4050" y="10628"/>
                  </a:cubicBezTo>
                  <a:cubicBezTo>
                    <a:pt x="4066" y="10628"/>
                    <a:pt x="4084" y="10624"/>
                    <a:pt x="4105" y="10616"/>
                  </a:cubicBezTo>
                  <a:cubicBezTo>
                    <a:pt x="4185" y="10581"/>
                    <a:pt x="4203" y="10536"/>
                    <a:pt x="4176" y="10465"/>
                  </a:cubicBezTo>
                  <a:cubicBezTo>
                    <a:pt x="4152" y="10410"/>
                    <a:pt x="4124" y="10385"/>
                    <a:pt x="4083" y="10385"/>
                  </a:cubicBezTo>
                  <a:close/>
                  <a:moveTo>
                    <a:pt x="12161" y="10241"/>
                  </a:moveTo>
                  <a:cubicBezTo>
                    <a:pt x="12134" y="10241"/>
                    <a:pt x="12103" y="10247"/>
                    <a:pt x="12071" y="10259"/>
                  </a:cubicBezTo>
                  <a:cubicBezTo>
                    <a:pt x="11955" y="10304"/>
                    <a:pt x="11928" y="10402"/>
                    <a:pt x="11973" y="10518"/>
                  </a:cubicBezTo>
                  <a:cubicBezTo>
                    <a:pt x="11991" y="10572"/>
                    <a:pt x="12018" y="10598"/>
                    <a:pt x="12071" y="10625"/>
                  </a:cubicBezTo>
                  <a:cubicBezTo>
                    <a:pt x="12095" y="10633"/>
                    <a:pt x="12117" y="10638"/>
                    <a:pt x="12140" y="10638"/>
                  </a:cubicBezTo>
                  <a:cubicBezTo>
                    <a:pt x="12167" y="10638"/>
                    <a:pt x="12193" y="10631"/>
                    <a:pt x="12223" y="10616"/>
                  </a:cubicBezTo>
                  <a:cubicBezTo>
                    <a:pt x="12330" y="10572"/>
                    <a:pt x="12374" y="10474"/>
                    <a:pt x="12321" y="10367"/>
                  </a:cubicBezTo>
                  <a:cubicBezTo>
                    <a:pt x="12289" y="10283"/>
                    <a:pt x="12233" y="10241"/>
                    <a:pt x="12161" y="10241"/>
                  </a:cubicBezTo>
                  <a:close/>
                  <a:moveTo>
                    <a:pt x="5284" y="10392"/>
                  </a:moveTo>
                  <a:cubicBezTo>
                    <a:pt x="5266" y="10392"/>
                    <a:pt x="5247" y="10395"/>
                    <a:pt x="5229" y="10402"/>
                  </a:cubicBezTo>
                  <a:cubicBezTo>
                    <a:pt x="5157" y="10429"/>
                    <a:pt x="5122" y="10518"/>
                    <a:pt x="5157" y="10581"/>
                  </a:cubicBezTo>
                  <a:cubicBezTo>
                    <a:pt x="5177" y="10634"/>
                    <a:pt x="5232" y="10662"/>
                    <a:pt x="5288" y="10662"/>
                  </a:cubicBezTo>
                  <a:cubicBezTo>
                    <a:pt x="5307" y="10662"/>
                    <a:pt x="5326" y="10659"/>
                    <a:pt x="5345" y="10652"/>
                  </a:cubicBezTo>
                  <a:cubicBezTo>
                    <a:pt x="5407" y="10625"/>
                    <a:pt x="5443" y="10536"/>
                    <a:pt x="5407" y="10474"/>
                  </a:cubicBezTo>
                  <a:cubicBezTo>
                    <a:pt x="5387" y="10420"/>
                    <a:pt x="5338" y="10392"/>
                    <a:pt x="5284" y="10392"/>
                  </a:cubicBezTo>
                  <a:close/>
                  <a:moveTo>
                    <a:pt x="6512" y="10398"/>
                  </a:moveTo>
                  <a:cubicBezTo>
                    <a:pt x="6491" y="10398"/>
                    <a:pt x="6469" y="10402"/>
                    <a:pt x="6451" y="10411"/>
                  </a:cubicBezTo>
                  <a:cubicBezTo>
                    <a:pt x="6415" y="10420"/>
                    <a:pt x="6380" y="10456"/>
                    <a:pt x="6371" y="10482"/>
                  </a:cubicBezTo>
                  <a:cubicBezTo>
                    <a:pt x="6353" y="10518"/>
                    <a:pt x="6362" y="10563"/>
                    <a:pt x="6353" y="10607"/>
                  </a:cubicBezTo>
                  <a:cubicBezTo>
                    <a:pt x="6388" y="10643"/>
                    <a:pt x="6415" y="10688"/>
                    <a:pt x="6451" y="10697"/>
                  </a:cubicBezTo>
                  <a:cubicBezTo>
                    <a:pt x="6471" y="10697"/>
                    <a:pt x="6495" y="10702"/>
                    <a:pt x="6517" y="10702"/>
                  </a:cubicBezTo>
                  <a:cubicBezTo>
                    <a:pt x="6535" y="10702"/>
                    <a:pt x="6552" y="10699"/>
                    <a:pt x="6567" y="10688"/>
                  </a:cubicBezTo>
                  <a:cubicBezTo>
                    <a:pt x="6594" y="10670"/>
                    <a:pt x="6629" y="10643"/>
                    <a:pt x="6647" y="10607"/>
                  </a:cubicBezTo>
                  <a:cubicBezTo>
                    <a:pt x="6665" y="10581"/>
                    <a:pt x="6656" y="10536"/>
                    <a:pt x="6647" y="10500"/>
                  </a:cubicBezTo>
                  <a:cubicBezTo>
                    <a:pt x="6647" y="10447"/>
                    <a:pt x="6594" y="10429"/>
                    <a:pt x="6567" y="10411"/>
                  </a:cubicBezTo>
                  <a:cubicBezTo>
                    <a:pt x="6554" y="10402"/>
                    <a:pt x="6533" y="10398"/>
                    <a:pt x="6512" y="10398"/>
                  </a:cubicBezTo>
                  <a:close/>
                  <a:moveTo>
                    <a:pt x="7738" y="10430"/>
                  </a:moveTo>
                  <a:cubicBezTo>
                    <a:pt x="7720" y="10430"/>
                    <a:pt x="7702" y="10435"/>
                    <a:pt x="7682" y="10447"/>
                  </a:cubicBezTo>
                  <a:cubicBezTo>
                    <a:pt x="7646" y="10465"/>
                    <a:pt x="7602" y="10474"/>
                    <a:pt x="7593" y="10527"/>
                  </a:cubicBezTo>
                  <a:cubicBezTo>
                    <a:pt x="7575" y="10572"/>
                    <a:pt x="7557" y="10607"/>
                    <a:pt x="7593" y="10652"/>
                  </a:cubicBezTo>
                  <a:cubicBezTo>
                    <a:pt x="7593" y="10697"/>
                    <a:pt x="7628" y="10714"/>
                    <a:pt x="7673" y="10741"/>
                  </a:cubicBezTo>
                  <a:cubicBezTo>
                    <a:pt x="7690" y="10748"/>
                    <a:pt x="7706" y="10751"/>
                    <a:pt x="7721" y="10751"/>
                  </a:cubicBezTo>
                  <a:cubicBezTo>
                    <a:pt x="7745" y="10751"/>
                    <a:pt x="7767" y="10743"/>
                    <a:pt x="7789" y="10732"/>
                  </a:cubicBezTo>
                  <a:cubicBezTo>
                    <a:pt x="7834" y="10714"/>
                    <a:pt x="7860" y="10706"/>
                    <a:pt x="7878" y="10661"/>
                  </a:cubicBezTo>
                  <a:cubicBezTo>
                    <a:pt x="7896" y="10616"/>
                    <a:pt x="7905" y="10581"/>
                    <a:pt x="7887" y="10545"/>
                  </a:cubicBezTo>
                  <a:cubicBezTo>
                    <a:pt x="7860" y="10500"/>
                    <a:pt x="7852" y="10456"/>
                    <a:pt x="7798" y="10447"/>
                  </a:cubicBezTo>
                  <a:cubicBezTo>
                    <a:pt x="7778" y="10437"/>
                    <a:pt x="7759" y="10430"/>
                    <a:pt x="7738" y="10430"/>
                  </a:cubicBezTo>
                  <a:close/>
                  <a:moveTo>
                    <a:pt x="8945" y="10439"/>
                  </a:moveTo>
                  <a:cubicBezTo>
                    <a:pt x="8928" y="10439"/>
                    <a:pt x="8911" y="10442"/>
                    <a:pt x="8895" y="10447"/>
                  </a:cubicBezTo>
                  <a:cubicBezTo>
                    <a:pt x="8806" y="10482"/>
                    <a:pt x="8761" y="10590"/>
                    <a:pt x="8797" y="10679"/>
                  </a:cubicBezTo>
                  <a:cubicBezTo>
                    <a:pt x="8824" y="10747"/>
                    <a:pt x="8888" y="10789"/>
                    <a:pt x="8957" y="10789"/>
                  </a:cubicBezTo>
                  <a:cubicBezTo>
                    <a:pt x="8978" y="10789"/>
                    <a:pt x="8999" y="10785"/>
                    <a:pt x="9020" y="10777"/>
                  </a:cubicBezTo>
                  <a:cubicBezTo>
                    <a:pt x="9109" y="10741"/>
                    <a:pt x="9154" y="10634"/>
                    <a:pt x="9118" y="10545"/>
                  </a:cubicBezTo>
                  <a:cubicBezTo>
                    <a:pt x="9090" y="10480"/>
                    <a:pt x="9015" y="10439"/>
                    <a:pt x="8945" y="10439"/>
                  </a:cubicBezTo>
                  <a:close/>
                  <a:moveTo>
                    <a:pt x="2107" y="10601"/>
                  </a:moveTo>
                  <a:cubicBezTo>
                    <a:pt x="2096" y="10601"/>
                    <a:pt x="2084" y="10603"/>
                    <a:pt x="2071" y="10607"/>
                  </a:cubicBezTo>
                  <a:cubicBezTo>
                    <a:pt x="1999" y="10634"/>
                    <a:pt x="1981" y="10670"/>
                    <a:pt x="1999" y="10732"/>
                  </a:cubicBezTo>
                  <a:cubicBezTo>
                    <a:pt x="2018" y="10783"/>
                    <a:pt x="2042" y="10807"/>
                    <a:pt x="2076" y="10807"/>
                  </a:cubicBezTo>
                  <a:cubicBezTo>
                    <a:pt x="2090" y="10807"/>
                    <a:pt x="2106" y="10803"/>
                    <a:pt x="2124" y="10795"/>
                  </a:cubicBezTo>
                  <a:cubicBezTo>
                    <a:pt x="2196" y="10768"/>
                    <a:pt x="2213" y="10732"/>
                    <a:pt x="2187" y="10670"/>
                  </a:cubicBezTo>
                  <a:cubicBezTo>
                    <a:pt x="2166" y="10623"/>
                    <a:pt x="2141" y="10601"/>
                    <a:pt x="2107" y="10601"/>
                  </a:cubicBezTo>
                  <a:close/>
                  <a:moveTo>
                    <a:pt x="10199" y="10455"/>
                  </a:moveTo>
                  <a:cubicBezTo>
                    <a:pt x="10174" y="10455"/>
                    <a:pt x="10147" y="10461"/>
                    <a:pt x="10117" y="10474"/>
                  </a:cubicBezTo>
                  <a:cubicBezTo>
                    <a:pt x="10001" y="10518"/>
                    <a:pt x="9975" y="10590"/>
                    <a:pt x="10019" y="10697"/>
                  </a:cubicBezTo>
                  <a:cubicBezTo>
                    <a:pt x="10050" y="10778"/>
                    <a:pt x="10095" y="10815"/>
                    <a:pt x="10155" y="10815"/>
                  </a:cubicBezTo>
                  <a:cubicBezTo>
                    <a:pt x="10181" y="10815"/>
                    <a:pt x="10210" y="10808"/>
                    <a:pt x="10242" y="10795"/>
                  </a:cubicBezTo>
                  <a:cubicBezTo>
                    <a:pt x="10349" y="10759"/>
                    <a:pt x="10385" y="10679"/>
                    <a:pt x="10340" y="10581"/>
                  </a:cubicBezTo>
                  <a:cubicBezTo>
                    <a:pt x="10308" y="10497"/>
                    <a:pt x="10262" y="10455"/>
                    <a:pt x="10199" y="10455"/>
                  </a:cubicBezTo>
                  <a:close/>
                  <a:moveTo>
                    <a:pt x="11392" y="10471"/>
                  </a:moveTo>
                  <a:cubicBezTo>
                    <a:pt x="11370" y="10471"/>
                    <a:pt x="11350" y="10475"/>
                    <a:pt x="11331" y="10482"/>
                  </a:cubicBezTo>
                  <a:cubicBezTo>
                    <a:pt x="11242" y="10509"/>
                    <a:pt x="11188" y="10643"/>
                    <a:pt x="11215" y="10723"/>
                  </a:cubicBezTo>
                  <a:cubicBezTo>
                    <a:pt x="11243" y="10801"/>
                    <a:pt x="11332" y="10850"/>
                    <a:pt x="11412" y="10850"/>
                  </a:cubicBezTo>
                  <a:cubicBezTo>
                    <a:pt x="11434" y="10850"/>
                    <a:pt x="11455" y="10847"/>
                    <a:pt x="11473" y="10839"/>
                  </a:cubicBezTo>
                  <a:cubicBezTo>
                    <a:pt x="11554" y="10804"/>
                    <a:pt x="11616" y="10679"/>
                    <a:pt x="11581" y="10590"/>
                  </a:cubicBezTo>
                  <a:cubicBezTo>
                    <a:pt x="11552" y="10519"/>
                    <a:pt x="11469" y="10471"/>
                    <a:pt x="11392" y="10471"/>
                  </a:cubicBezTo>
                  <a:close/>
                  <a:moveTo>
                    <a:pt x="3315" y="10629"/>
                  </a:moveTo>
                  <a:cubicBezTo>
                    <a:pt x="3301" y="10629"/>
                    <a:pt x="3288" y="10630"/>
                    <a:pt x="3275" y="10634"/>
                  </a:cubicBezTo>
                  <a:cubicBezTo>
                    <a:pt x="3221" y="10661"/>
                    <a:pt x="3195" y="10732"/>
                    <a:pt x="3221" y="10786"/>
                  </a:cubicBezTo>
                  <a:cubicBezTo>
                    <a:pt x="3235" y="10832"/>
                    <a:pt x="3277" y="10859"/>
                    <a:pt x="3323" y="10859"/>
                  </a:cubicBezTo>
                  <a:cubicBezTo>
                    <a:pt x="3340" y="10859"/>
                    <a:pt x="3357" y="10855"/>
                    <a:pt x="3373" y="10848"/>
                  </a:cubicBezTo>
                  <a:cubicBezTo>
                    <a:pt x="3427" y="10830"/>
                    <a:pt x="3453" y="10759"/>
                    <a:pt x="3436" y="10697"/>
                  </a:cubicBezTo>
                  <a:cubicBezTo>
                    <a:pt x="3414" y="10654"/>
                    <a:pt x="3365" y="10629"/>
                    <a:pt x="3315" y="10629"/>
                  </a:cubicBezTo>
                  <a:close/>
                  <a:moveTo>
                    <a:pt x="12628" y="10487"/>
                  </a:moveTo>
                  <a:cubicBezTo>
                    <a:pt x="12604" y="10487"/>
                    <a:pt x="12580" y="10491"/>
                    <a:pt x="12553" y="10500"/>
                  </a:cubicBezTo>
                  <a:cubicBezTo>
                    <a:pt x="12437" y="10554"/>
                    <a:pt x="12401" y="10643"/>
                    <a:pt x="12446" y="10750"/>
                  </a:cubicBezTo>
                  <a:cubicBezTo>
                    <a:pt x="12479" y="10836"/>
                    <a:pt x="12537" y="10883"/>
                    <a:pt x="12612" y="10883"/>
                  </a:cubicBezTo>
                  <a:cubicBezTo>
                    <a:pt x="12638" y="10883"/>
                    <a:pt x="12666" y="10878"/>
                    <a:pt x="12696" y="10866"/>
                  </a:cubicBezTo>
                  <a:cubicBezTo>
                    <a:pt x="12812" y="10813"/>
                    <a:pt x="12847" y="10723"/>
                    <a:pt x="12803" y="10607"/>
                  </a:cubicBezTo>
                  <a:cubicBezTo>
                    <a:pt x="12785" y="10554"/>
                    <a:pt x="12749" y="10518"/>
                    <a:pt x="12696" y="10500"/>
                  </a:cubicBezTo>
                  <a:cubicBezTo>
                    <a:pt x="12673" y="10491"/>
                    <a:pt x="12651" y="10487"/>
                    <a:pt x="12628" y="10487"/>
                  </a:cubicBezTo>
                  <a:close/>
                  <a:moveTo>
                    <a:pt x="4541" y="10638"/>
                  </a:moveTo>
                  <a:cubicBezTo>
                    <a:pt x="4526" y="10638"/>
                    <a:pt x="4512" y="10639"/>
                    <a:pt x="4497" y="10643"/>
                  </a:cubicBezTo>
                  <a:cubicBezTo>
                    <a:pt x="4435" y="10652"/>
                    <a:pt x="4399" y="10750"/>
                    <a:pt x="4417" y="10813"/>
                  </a:cubicBezTo>
                  <a:cubicBezTo>
                    <a:pt x="4438" y="10862"/>
                    <a:pt x="4499" y="10901"/>
                    <a:pt x="4555" y="10901"/>
                  </a:cubicBezTo>
                  <a:cubicBezTo>
                    <a:pt x="4569" y="10901"/>
                    <a:pt x="4583" y="10898"/>
                    <a:pt x="4595" y="10893"/>
                  </a:cubicBezTo>
                  <a:cubicBezTo>
                    <a:pt x="4667" y="10866"/>
                    <a:pt x="4693" y="10759"/>
                    <a:pt x="4676" y="10714"/>
                  </a:cubicBezTo>
                  <a:cubicBezTo>
                    <a:pt x="4647" y="10665"/>
                    <a:pt x="4596" y="10638"/>
                    <a:pt x="4541" y="10638"/>
                  </a:cubicBezTo>
                  <a:close/>
                  <a:moveTo>
                    <a:pt x="5768" y="10652"/>
                  </a:moveTo>
                  <a:cubicBezTo>
                    <a:pt x="5752" y="10652"/>
                    <a:pt x="5735" y="10655"/>
                    <a:pt x="5719" y="10661"/>
                  </a:cubicBezTo>
                  <a:cubicBezTo>
                    <a:pt x="5648" y="10688"/>
                    <a:pt x="5603" y="10768"/>
                    <a:pt x="5639" y="10839"/>
                  </a:cubicBezTo>
                  <a:cubicBezTo>
                    <a:pt x="5653" y="10895"/>
                    <a:pt x="5710" y="10928"/>
                    <a:pt x="5768" y="10928"/>
                  </a:cubicBezTo>
                  <a:cubicBezTo>
                    <a:pt x="5784" y="10928"/>
                    <a:pt x="5801" y="10926"/>
                    <a:pt x="5818" y="10920"/>
                  </a:cubicBezTo>
                  <a:cubicBezTo>
                    <a:pt x="5889" y="10893"/>
                    <a:pt x="5925" y="10813"/>
                    <a:pt x="5898" y="10741"/>
                  </a:cubicBezTo>
                  <a:cubicBezTo>
                    <a:pt x="5877" y="10686"/>
                    <a:pt x="5824" y="10652"/>
                    <a:pt x="5768" y="10652"/>
                  </a:cubicBezTo>
                  <a:close/>
                  <a:moveTo>
                    <a:pt x="6997" y="10655"/>
                  </a:moveTo>
                  <a:cubicBezTo>
                    <a:pt x="6974" y="10655"/>
                    <a:pt x="6949" y="10660"/>
                    <a:pt x="6924" y="10670"/>
                  </a:cubicBezTo>
                  <a:cubicBezTo>
                    <a:pt x="6843" y="10706"/>
                    <a:pt x="6817" y="10786"/>
                    <a:pt x="6843" y="10866"/>
                  </a:cubicBezTo>
                  <a:cubicBezTo>
                    <a:pt x="6870" y="10932"/>
                    <a:pt x="6926" y="10969"/>
                    <a:pt x="6986" y="10969"/>
                  </a:cubicBezTo>
                  <a:cubicBezTo>
                    <a:pt x="7007" y="10969"/>
                    <a:pt x="7028" y="10965"/>
                    <a:pt x="7049" y="10955"/>
                  </a:cubicBezTo>
                  <a:cubicBezTo>
                    <a:pt x="7138" y="10920"/>
                    <a:pt x="7165" y="10839"/>
                    <a:pt x="7129" y="10750"/>
                  </a:cubicBezTo>
                  <a:cubicBezTo>
                    <a:pt x="7103" y="10686"/>
                    <a:pt x="7055" y="10655"/>
                    <a:pt x="6997" y="10655"/>
                  </a:cubicBezTo>
                  <a:close/>
                  <a:moveTo>
                    <a:pt x="8206" y="10674"/>
                  </a:moveTo>
                  <a:cubicBezTo>
                    <a:pt x="8192" y="10674"/>
                    <a:pt x="8178" y="10677"/>
                    <a:pt x="8164" y="10688"/>
                  </a:cubicBezTo>
                  <a:cubicBezTo>
                    <a:pt x="8119" y="10706"/>
                    <a:pt x="8083" y="10714"/>
                    <a:pt x="8066" y="10768"/>
                  </a:cubicBezTo>
                  <a:cubicBezTo>
                    <a:pt x="8057" y="10813"/>
                    <a:pt x="8039" y="10848"/>
                    <a:pt x="8066" y="10884"/>
                  </a:cubicBezTo>
                  <a:cubicBezTo>
                    <a:pt x="8083" y="10929"/>
                    <a:pt x="8092" y="10964"/>
                    <a:pt x="8146" y="10982"/>
                  </a:cubicBezTo>
                  <a:cubicBezTo>
                    <a:pt x="8173" y="10987"/>
                    <a:pt x="8197" y="10996"/>
                    <a:pt x="8219" y="10996"/>
                  </a:cubicBezTo>
                  <a:cubicBezTo>
                    <a:pt x="8234" y="10996"/>
                    <a:pt x="8248" y="10993"/>
                    <a:pt x="8262" y="10982"/>
                  </a:cubicBezTo>
                  <a:cubicBezTo>
                    <a:pt x="8306" y="10964"/>
                    <a:pt x="8342" y="10946"/>
                    <a:pt x="8360" y="10893"/>
                  </a:cubicBezTo>
                  <a:cubicBezTo>
                    <a:pt x="8378" y="10857"/>
                    <a:pt x="8378" y="10821"/>
                    <a:pt x="8360" y="10777"/>
                  </a:cubicBezTo>
                  <a:cubicBezTo>
                    <a:pt x="8342" y="10741"/>
                    <a:pt x="8324" y="10706"/>
                    <a:pt x="8280" y="10688"/>
                  </a:cubicBezTo>
                  <a:cubicBezTo>
                    <a:pt x="8253" y="10682"/>
                    <a:pt x="8229" y="10674"/>
                    <a:pt x="8206" y="10674"/>
                  </a:cubicBezTo>
                  <a:close/>
                  <a:moveTo>
                    <a:pt x="1379" y="10856"/>
                  </a:moveTo>
                  <a:cubicBezTo>
                    <a:pt x="1367" y="10856"/>
                    <a:pt x="1352" y="10860"/>
                    <a:pt x="1330" y="10866"/>
                  </a:cubicBezTo>
                  <a:cubicBezTo>
                    <a:pt x="1268" y="10893"/>
                    <a:pt x="1259" y="10902"/>
                    <a:pt x="1286" y="10964"/>
                  </a:cubicBezTo>
                  <a:cubicBezTo>
                    <a:pt x="1303" y="11012"/>
                    <a:pt x="1313" y="11028"/>
                    <a:pt x="1334" y="11028"/>
                  </a:cubicBezTo>
                  <a:cubicBezTo>
                    <a:pt x="1344" y="11028"/>
                    <a:pt x="1357" y="11024"/>
                    <a:pt x="1375" y="11018"/>
                  </a:cubicBezTo>
                  <a:cubicBezTo>
                    <a:pt x="1446" y="10991"/>
                    <a:pt x="1455" y="10982"/>
                    <a:pt x="1428" y="10911"/>
                  </a:cubicBezTo>
                  <a:cubicBezTo>
                    <a:pt x="1411" y="10870"/>
                    <a:pt x="1401" y="10856"/>
                    <a:pt x="1379" y="10856"/>
                  </a:cubicBezTo>
                  <a:close/>
                  <a:moveTo>
                    <a:pt x="9433" y="10684"/>
                  </a:moveTo>
                  <a:cubicBezTo>
                    <a:pt x="9411" y="10684"/>
                    <a:pt x="9389" y="10688"/>
                    <a:pt x="9368" y="10697"/>
                  </a:cubicBezTo>
                  <a:cubicBezTo>
                    <a:pt x="9279" y="10732"/>
                    <a:pt x="9234" y="10839"/>
                    <a:pt x="9270" y="10929"/>
                  </a:cubicBezTo>
                  <a:cubicBezTo>
                    <a:pt x="9297" y="10990"/>
                    <a:pt x="9366" y="11030"/>
                    <a:pt x="9432" y="11030"/>
                  </a:cubicBezTo>
                  <a:cubicBezTo>
                    <a:pt x="9453" y="11030"/>
                    <a:pt x="9474" y="11026"/>
                    <a:pt x="9493" y="11018"/>
                  </a:cubicBezTo>
                  <a:cubicBezTo>
                    <a:pt x="9582" y="10982"/>
                    <a:pt x="9627" y="10884"/>
                    <a:pt x="9600" y="10795"/>
                  </a:cubicBezTo>
                  <a:cubicBezTo>
                    <a:pt x="9573" y="10726"/>
                    <a:pt x="9504" y="10684"/>
                    <a:pt x="9433" y="10684"/>
                  </a:cubicBezTo>
                  <a:close/>
                  <a:moveTo>
                    <a:pt x="2591" y="10863"/>
                  </a:moveTo>
                  <a:cubicBezTo>
                    <a:pt x="2575" y="10863"/>
                    <a:pt x="2557" y="10867"/>
                    <a:pt x="2535" y="10875"/>
                  </a:cubicBezTo>
                  <a:cubicBezTo>
                    <a:pt x="2472" y="10902"/>
                    <a:pt x="2463" y="10937"/>
                    <a:pt x="2490" y="11009"/>
                  </a:cubicBezTo>
                  <a:cubicBezTo>
                    <a:pt x="2507" y="11050"/>
                    <a:pt x="2529" y="11068"/>
                    <a:pt x="2559" y="11068"/>
                  </a:cubicBezTo>
                  <a:cubicBezTo>
                    <a:pt x="2575" y="11068"/>
                    <a:pt x="2593" y="11063"/>
                    <a:pt x="2615" y="11053"/>
                  </a:cubicBezTo>
                  <a:cubicBezTo>
                    <a:pt x="2686" y="11027"/>
                    <a:pt x="2695" y="10991"/>
                    <a:pt x="2668" y="10920"/>
                  </a:cubicBezTo>
                  <a:cubicBezTo>
                    <a:pt x="2650" y="10883"/>
                    <a:pt x="2627" y="10863"/>
                    <a:pt x="2591" y="10863"/>
                  </a:cubicBezTo>
                  <a:close/>
                  <a:moveTo>
                    <a:pt x="10687" y="10717"/>
                  </a:moveTo>
                  <a:cubicBezTo>
                    <a:pt x="10661" y="10717"/>
                    <a:pt x="10632" y="10725"/>
                    <a:pt x="10599" y="10741"/>
                  </a:cubicBezTo>
                  <a:cubicBezTo>
                    <a:pt x="10492" y="10786"/>
                    <a:pt x="10456" y="10857"/>
                    <a:pt x="10501" y="10964"/>
                  </a:cubicBezTo>
                  <a:cubicBezTo>
                    <a:pt x="10533" y="11041"/>
                    <a:pt x="10579" y="11081"/>
                    <a:pt x="10645" y="11081"/>
                  </a:cubicBezTo>
                  <a:cubicBezTo>
                    <a:pt x="10671" y="11081"/>
                    <a:pt x="10700" y="11075"/>
                    <a:pt x="10733" y="11062"/>
                  </a:cubicBezTo>
                  <a:cubicBezTo>
                    <a:pt x="10840" y="11018"/>
                    <a:pt x="10867" y="10946"/>
                    <a:pt x="10822" y="10839"/>
                  </a:cubicBezTo>
                  <a:cubicBezTo>
                    <a:pt x="10791" y="10759"/>
                    <a:pt x="10747" y="10717"/>
                    <a:pt x="10687" y="10717"/>
                  </a:cubicBezTo>
                  <a:close/>
                  <a:moveTo>
                    <a:pt x="3810" y="10872"/>
                  </a:moveTo>
                  <a:cubicBezTo>
                    <a:pt x="3793" y="10872"/>
                    <a:pt x="3775" y="10876"/>
                    <a:pt x="3757" y="10884"/>
                  </a:cubicBezTo>
                  <a:cubicBezTo>
                    <a:pt x="3694" y="10911"/>
                    <a:pt x="3668" y="10964"/>
                    <a:pt x="3694" y="11036"/>
                  </a:cubicBezTo>
                  <a:cubicBezTo>
                    <a:pt x="3714" y="11082"/>
                    <a:pt x="3753" y="11108"/>
                    <a:pt x="3798" y="11108"/>
                  </a:cubicBezTo>
                  <a:cubicBezTo>
                    <a:pt x="3813" y="11108"/>
                    <a:pt x="3830" y="11105"/>
                    <a:pt x="3846" y="11098"/>
                  </a:cubicBezTo>
                  <a:cubicBezTo>
                    <a:pt x="3908" y="11071"/>
                    <a:pt x="3935" y="11009"/>
                    <a:pt x="3908" y="10946"/>
                  </a:cubicBezTo>
                  <a:cubicBezTo>
                    <a:pt x="3889" y="10896"/>
                    <a:pt x="3853" y="10872"/>
                    <a:pt x="3810" y="10872"/>
                  </a:cubicBezTo>
                  <a:close/>
                  <a:moveTo>
                    <a:pt x="11885" y="10729"/>
                  </a:moveTo>
                  <a:cubicBezTo>
                    <a:pt x="11861" y="10729"/>
                    <a:pt x="11837" y="10733"/>
                    <a:pt x="11812" y="10741"/>
                  </a:cubicBezTo>
                  <a:cubicBezTo>
                    <a:pt x="11705" y="10786"/>
                    <a:pt x="11670" y="10902"/>
                    <a:pt x="11705" y="10991"/>
                  </a:cubicBezTo>
                  <a:cubicBezTo>
                    <a:pt x="11738" y="11070"/>
                    <a:pt x="11806" y="11115"/>
                    <a:pt x="11878" y="11115"/>
                  </a:cubicBezTo>
                  <a:cubicBezTo>
                    <a:pt x="11904" y="11115"/>
                    <a:pt x="11930" y="11110"/>
                    <a:pt x="11955" y="11098"/>
                  </a:cubicBezTo>
                  <a:cubicBezTo>
                    <a:pt x="12062" y="11053"/>
                    <a:pt x="12098" y="10964"/>
                    <a:pt x="12062" y="10857"/>
                  </a:cubicBezTo>
                  <a:cubicBezTo>
                    <a:pt x="12035" y="10775"/>
                    <a:pt x="11965" y="10729"/>
                    <a:pt x="11885" y="10729"/>
                  </a:cubicBezTo>
                  <a:close/>
                  <a:moveTo>
                    <a:pt x="5019" y="10876"/>
                  </a:moveTo>
                  <a:cubicBezTo>
                    <a:pt x="5005" y="10876"/>
                    <a:pt x="4992" y="10878"/>
                    <a:pt x="4979" y="10884"/>
                  </a:cubicBezTo>
                  <a:cubicBezTo>
                    <a:pt x="4916" y="10902"/>
                    <a:pt x="4872" y="11000"/>
                    <a:pt x="4899" y="11062"/>
                  </a:cubicBezTo>
                  <a:cubicBezTo>
                    <a:pt x="4913" y="11099"/>
                    <a:pt x="4975" y="11141"/>
                    <a:pt x="5036" y="11141"/>
                  </a:cubicBezTo>
                  <a:cubicBezTo>
                    <a:pt x="5050" y="11141"/>
                    <a:pt x="5064" y="11139"/>
                    <a:pt x="5077" y="11134"/>
                  </a:cubicBezTo>
                  <a:cubicBezTo>
                    <a:pt x="5131" y="11116"/>
                    <a:pt x="5166" y="11027"/>
                    <a:pt x="5148" y="10964"/>
                  </a:cubicBezTo>
                  <a:cubicBezTo>
                    <a:pt x="5134" y="10914"/>
                    <a:pt x="5075" y="10876"/>
                    <a:pt x="5019" y="10876"/>
                  </a:cubicBezTo>
                  <a:close/>
                  <a:moveTo>
                    <a:pt x="6255" y="10908"/>
                  </a:moveTo>
                  <a:cubicBezTo>
                    <a:pt x="6235" y="10908"/>
                    <a:pt x="6215" y="10911"/>
                    <a:pt x="6192" y="10911"/>
                  </a:cubicBezTo>
                  <a:cubicBezTo>
                    <a:pt x="6165" y="10937"/>
                    <a:pt x="6130" y="10964"/>
                    <a:pt x="6112" y="11009"/>
                  </a:cubicBezTo>
                  <a:cubicBezTo>
                    <a:pt x="6103" y="11044"/>
                    <a:pt x="6121" y="11080"/>
                    <a:pt x="6112" y="11116"/>
                  </a:cubicBezTo>
                  <a:cubicBezTo>
                    <a:pt x="6148" y="11143"/>
                    <a:pt x="6165" y="11187"/>
                    <a:pt x="6219" y="11196"/>
                  </a:cubicBezTo>
                  <a:cubicBezTo>
                    <a:pt x="6232" y="11196"/>
                    <a:pt x="6250" y="11198"/>
                    <a:pt x="6267" y="11198"/>
                  </a:cubicBezTo>
                  <a:cubicBezTo>
                    <a:pt x="6284" y="11198"/>
                    <a:pt x="6299" y="11196"/>
                    <a:pt x="6308" y="11187"/>
                  </a:cubicBezTo>
                  <a:cubicBezTo>
                    <a:pt x="6335" y="11169"/>
                    <a:pt x="6371" y="11143"/>
                    <a:pt x="6388" y="11098"/>
                  </a:cubicBezTo>
                  <a:cubicBezTo>
                    <a:pt x="6406" y="11062"/>
                    <a:pt x="6397" y="11027"/>
                    <a:pt x="6388" y="11000"/>
                  </a:cubicBezTo>
                  <a:cubicBezTo>
                    <a:pt x="6380" y="10973"/>
                    <a:pt x="6353" y="10937"/>
                    <a:pt x="6317" y="10920"/>
                  </a:cubicBezTo>
                  <a:cubicBezTo>
                    <a:pt x="6295" y="10911"/>
                    <a:pt x="6275" y="10908"/>
                    <a:pt x="6255" y="10908"/>
                  </a:cubicBezTo>
                  <a:close/>
                  <a:moveTo>
                    <a:pt x="7480" y="10916"/>
                  </a:moveTo>
                  <a:cubicBezTo>
                    <a:pt x="7462" y="10916"/>
                    <a:pt x="7442" y="10920"/>
                    <a:pt x="7423" y="10929"/>
                  </a:cubicBezTo>
                  <a:cubicBezTo>
                    <a:pt x="7334" y="10964"/>
                    <a:pt x="7298" y="11044"/>
                    <a:pt x="7325" y="11134"/>
                  </a:cubicBezTo>
                  <a:cubicBezTo>
                    <a:pt x="7351" y="11193"/>
                    <a:pt x="7402" y="11228"/>
                    <a:pt x="7462" y="11228"/>
                  </a:cubicBezTo>
                  <a:cubicBezTo>
                    <a:pt x="7484" y="11228"/>
                    <a:pt x="7507" y="11223"/>
                    <a:pt x="7530" y="11214"/>
                  </a:cubicBezTo>
                  <a:cubicBezTo>
                    <a:pt x="7620" y="11187"/>
                    <a:pt x="7655" y="11098"/>
                    <a:pt x="7620" y="11018"/>
                  </a:cubicBezTo>
                  <a:cubicBezTo>
                    <a:pt x="7592" y="10957"/>
                    <a:pt x="7539" y="10916"/>
                    <a:pt x="7480" y="10916"/>
                  </a:cubicBezTo>
                  <a:close/>
                  <a:moveTo>
                    <a:pt x="8674" y="10930"/>
                  </a:moveTo>
                  <a:cubicBezTo>
                    <a:pt x="8658" y="10930"/>
                    <a:pt x="8642" y="10933"/>
                    <a:pt x="8628" y="10937"/>
                  </a:cubicBezTo>
                  <a:cubicBezTo>
                    <a:pt x="8556" y="10964"/>
                    <a:pt x="8503" y="11089"/>
                    <a:pt x="8538" y="11160"/>
                  </a:cubicBezTo>
                  <a:cubicBezTo>
                    <a:pt x="8560" y="11219"/>
                    <a:pt x="8648" y="11266"/>
                    <a:pt x="8719" y="11266"/>
                  </a:cubicBezTo>
                  <a:cubicBezTo>
                    <a:pt x="8734" y="11266"/>
                    <a:pt x="8749" y="11263"/>
                    <a:pt x="8761" y="11259"/>
                  </a:cubicBezTo>
                  <a:cubicBezTo>
                    <a:pt x="8833" y="11232"/>
                    <a:pt x="8886" y="11107"/>
                    <a:pt x="8860" y="11036"/>
                  </a:cubicBezTo>
                  <a:cubicBezTo>
                    <a:pt x="8838" y="10977"/>
                    <a:pt x="8750" y="10930"/>
                    <a:pt x="8674" y="10930"/>
                  </a:cubicBezTo>
                  <a:close/>
                  <a:moveTo>
                    <a:pt x="9914" y="10933"/>
                  </a:moveTo>
                  <a:cubicBezTo>
                    <a:pt x="9894" y="10933"/>
                    <a:pt x="9875" y="10941"/>
                    <a:pt x="9859" y="10964"/>
                  </a:cubicBezTo>
                  <a:cubicBezTo>
                    <a:pt x="9854" y="10964"/>
                    <a:pt x="9850" y="10963"/>
                    <a:pt x="9845" y="10963"/>
                  </a:cubicBezTo>
                  <a:cubicBezTo>
                    <a:pt x="9792" y="10963"/>
                    <a:pt x="9768" y="11012"/>
                    <a:pt x="9752" y="11053"/>
                  </a:cubicBezTo>
                  <a:cubicBezTo>
                    <a:pt x="9734" y="11089"/>
                    <a:pt x="9725" y="11134"/>
                    <a:pt x="9752" y="11187"/>
                  </a:cubicBezTo>
                  <a:cubicBezTo>
                    <a:pt x="9770" y="11232"/>
                    <a:pt x="9805" y="11268"/>
                    <a:pt x="9841" y="11285"/>
                  </a:cubicBezTo>
                  <a:cubicBezTo>
                    <a:pt x="9859" y="11294"/>
                    <a:pt x="9881" y="11299"/>
                    <a:pt x="9904" y="11299"/>
                  </a:cubicBezTo>
                  <a:cubicBezTo>
                    <a:pt x="9928" y="11299"/>
                    <a:pt x="9952" y="11294"/>
                    <a:pt x="9975" y="11285"/>
                  </a:cubicBezTo>
                  <a:cubicBezTo>
                    <a:pt x="10028" y="11268"/>
                    <a:pt x="10064" y="11232"/>
                    <a:pt x="10082" y="11196"/>
                  </a:cubicBezTo>
                  <a:cubicBezTo>
                    <a:pt x="10100" y="11160"/>
                    <a:pt x="10109" y="11107"/>
                    <a:pt x="10082" y="11062"/>
                  </a:cubicBezTo>
                  <a:cubicBezTo>
                    <a:pt x="10064" y="11009"/>
                    <a:pt x="10028" y="10973"/>
                    <a:pt x="9993" y="10955"/>
                  </a:cubicBezTo>
                  <a:cubicBezTo>
                    <a:pt x="9968" y="10945"/>
                    <a:pt x="9940" y="10933"/>
                    <a:pt x="9914" y="10933"/>
                  </a:cubicBezTo>
                  <a:close/>
                  <a:moveTo>
                    <a:pt x="1835" y="11111"/>
                  </a:moveTo>
                  <a:cubicBezTo>
                    <a:pt x="1826" y="11111"/>
                    <a:pt x="1819" y="11113"/>
                    <a:pt x="1812" y="11116"/>
                  </a:cubicBezTo>
                  <a:cubicBezTo>
                    <a:pt x="1767" y="11125"/>
                    <a:pt x="1732" y="11196"/>
                    <a:pt x="1750" y="11241"/>
                  </a:cubicBezTo>
                  <a:cubicBezTo>
                    <a:pt x="1764" y="11270"/>
                    <a:pt x="1808" y="11299"/>
                    <a:pt x="1848" y="11299"/>
                  </a:cubicBezTo>
                  <a:cubicBezTo>
                    <a:pt x="1857" y="11299"/>
                    <a:pt x="1866" y="11298"/>
                    <a:pt x="1874" y="11294"/>
                  </a:cubicBezTo>
                  <a:cubicBezTo>
                    <a:pt x="1910" y="11285"/>
                    <a:pt x="1946" y="11214"/>
                    <a:pt x="1928" y="11169"/>
                  </a:cubicBezTo>
                  <a:cubicBezTo>
                    <a:pt x="1921" y="11140"/>
                    <a:pt x="1872" y="11111"/>
                    <a:pt x="1835" y="11111"/>
                  </a:cubicBezTo>
                  <a:close/>
                  <a:moveTo>
                    <a:pt x="11120" y="10953"/>
                  </a:moveTo>
                  <a:cubicBezTo>
                    <a:pt x="11100" y="10953"/>
                    <a:pt x="11080" y="10957"/>
                    <a:pt x="11063" y="10964"/>
                  </a:cubicBezTo>
                  <a:cubicBezTo>
                    <a:pt x="10974" y="11009"/>
                    <a:pt x="10929" y="11134"/>
                    <a:pt x="10965" y="11223"/>
                  </a:cubicBezTo>
                  <a:cubicBezTo>
                    <a:pt x="10993" y="11286"/>
                    <a:pt x="11081" y="11332"/>
                    <a:pt x="11161" y="11332"/>
                  </a:cubicBezTo>
                  <a:cubicBezTo>
                    <a:pt x="11183" y="11332"/>
                    <a:pt x="11204" y="11329"/>
                    <a:pt x="11224" y="11321"/>
                  </a:cubicBezTo>
                  <a:cubicBezTo>
                    <a:pt x="11304" y="11276"/>
                    <a:pt x="11357" y="11152"/>
                    <a:pt x="11313" y="11071"/>
                  </a:cubicBezTo>
                  <a:cubicBezTo>
                    <a:pt x="11285" y="11001"/>
                    <a:pt x="11196" y="10953"/>
                    <a:pt x="11120" y="10953"/>
                  </a:cubicBezTo>
                  <a:close/>
                  <a:moveTo>
                    <a:pt x="3047" y="11118"/>
                  </a:moveTo>
                  <a:cubicBezTo>
                    <a:pt x="3017" y="11118"/>
                    <a:pt x="2992" y="11138"/>
                    <a:pt x="2972" y="11178"/>
                  </a:cubicBezTo>
                  <a:cubicBezTo>
                    <a:pt x="2936" y="11250"/>
                    <a:pt x="2963" y="11303"/>
                    <a:pt x="3043" y="11330"/>
                  </a:cubicBezTo>
                  <a:cubicBezTo>
                    <a:pt x="3061" y="11330"/>
                    <a:pt x="3088" y="11330"/>
                    <a:pt x="3106" y="11339"/>
                  </a:cubicBezTo>
                  <a:cubicBezTo>
                    <a:pt x="3123" y="11321"/>
                    <a:pt x="3132" y="11303"/>
                    <a:pt x="3150" y="11294"/>
                  </a:cubicBezTo>
                  <a:cubicBezTo>
                    <a:pt x="3195" y="11223"/>
                    <a:pt x="3168" y="11143"/>
                    <a:pt x="3079" y="11125"/>
                  </a:cubicBezTo>
                  <a:cubicBezTo>
                    <a:pt x="3068" y="11120"/>
                    <a:pt x="3057" y="11118"/>
                    <a:pt x="3047" y="11118"/>
                  </a:cubicBezTo>
                  <a:close/>
                  <a:moveTo>
                    <a:pt x="12377" y="10969"/>
                  </a:moveTo>
                  <a:cubicBezTo>
                    <a:pt x="12349" y="10969"/>
                    <a:pt x="12318" y="10976"/>
                    <a:pt x="12285" y="10991"/>
                  </a:cubicBezTo>
                  <a:cubicBezTo>
                    <a:pt x="12178" y="11036"/>
                    <a:pt x="12134" y="11125"/>
                    <a:pt x="12178" y="11241"/>
                  </a:cubicBezTo>
                  <a:cubicBezTo>
                    <a:pt x="12211" y="11320"/>
                    <a:pt x="12274" y="11365"/>
                    <a:pt x="12347" y="11365"/>
                  </a:cubicBezTo>
                  <a:cubicBezTo>
                    <a:pt x="12373" y="11365"/>
                    <a:pt x="12400" y="11359"/>
                    <a:pt x="12428" y="11348"/>
                  </a:cubicBezTo>
                  <a:cubicBezTo>
                    <a:pt x="12544" y="11303"/>
                    <a:pt x="12589" y="11205"/>
                    <a:pt x="12544" y="11098"/>
                  </a:cubicBezTo>
                  <a:cubicBezTo>
                    <a:pt x="12506" y="11015"/>
                    <a:pt x="12449" y="10969"/>
                    <a:pt x="12377" y="10969"/>
                  </a:cubicBezTo>
                  <a:close/>
                  <a:moveTo>
                    <a:pt x="4287" y="11128"/>
                  </a:moveTo>
                  <a:cubicBezTo>
                    <a:pt x="4269" y="11128"/>
                    <a:pt x="4249" y="11133"/>
                    <a:pt x="4230" y="11143"/>
                  </a:cubicBezTo>
                  <a:cubicBezTo>
                    <a:pt x="4167" y="11178"/>
                    <a:pt x="4149" y="11223"/>
                    <a:pt x="4176" y="11303"/>
                  </a:cubicBezTo>
                  <a:cubicBezTo>
                    <a:pt x="4200" y="11351"/>
                    <a:pt x="4224" y="11375"/>
                    <a:pt x="4263" y="11375"/>
                  </a:cubicBezTo>
                  <a:cubicBezTo>
                    <a:pt x="4283" y="11375"/>
                    <a:pt x="4307" y="11369"/>
                    <a:pt x="4337" y="11357"/>
                  </a:cubicBezTo>
                  <a:cubicBezTo>
                    <a:pt x="4408" y="11321"/>
                    <a:pt x="4417" y="11285"/>
                    <a:pt x="4390" y="11205"/>
                  </a:cubicBezTo>
                  <a:cubicBezTo>
                    <a:pt x="4377" y="11160"/>
                    <a:pt x="4336" y="11128"/>
                    <a:pt x="4287" y="11128"/>
                  </a:cubicBezTo>
                  <a:close/>
                  <a:moveTo>
                    <a:pt x="5492" y="11135"/>
                  </a:moveTo>
                  <a:cubicBezTo>
                    <a:pt x="5482" y="11135"/>
                    <a:pt x="5471" y="11137"/>
                    <a:pt x="5461" y="11143"/>
                  </a:cubicBezTo>
                  <a:cubicBezTo>
                    <a:pt x="5434" y="11160"/>
                    <a:pt x="5398" y="11169"/>
                    <a:pt x="5389" y="11205"/>
                  </a:cubicBezTo>
                  <a:cubicBezTo>
                    <a:pt x="5389" y="11241"/>
                    <a:pt x="5354" y="11268"/>
                    <a:pt x="5371" y="11312"/>
                  </a:cubicBezTo>
                  <a:cubicBezTo>
                    <a:pt x="5389" y="11339"/>
                    <a:pt x="5398" y="11383"/>
                    <a:pt x="5443" y="11383"/>
                  </a:cubicBezTo>
                  <a:cubicBezTo>
                    <a:pt x="5469" y="11390"/>
                    <a:pt x="5491" y="11411"/>
                    <a:pt x="5518" y="11411"/>
                  </a:cubicBezTo>
                  <a:cubicBezTo>
                    <a:pt x="5528" y="11411"/>
                    <a:pt x="5538" y="11408"/>
                    <a:pt x="5550" y="11401"/>
                  </a:cubicBezTo>
                  <a:cubicBezTo>
                    <a:pt x="5586" y="11392"/>
                    <a:pt x="5612" y="11375"/>
                    <a:pt x="5621" y="11339"/>
                  </a:cubicBezTo>
                  <a:cubicBezTo>
                    <a:pt x="5630" y="11303"/>
                    <a:pt x="5657" y="11268"/>
                    <a:pt x="5639" y="11232"/>
                  </a:cubicBezTo>
                  <a:cubicBezTo>
                    <a:pt x="5621" y="11196"/>
                    <a:pt x="5603" y="11169"/>
                    <a:pt x="5568" y="11160"/>
                  </a:cubicBezTo>
                  <a:cubicBezTo>
                    <a:pt x="5542" y="11148"/>
                    <a:pt x="5517" y="11135"/>
                    <a:pt x="5492" y="11135"/>
                  </a:cubicBezTo>
                  <a:close/>
                  <a:moveTo>
                    <a:pt x="6709" y="11147"/>
                  </a:moveTo>
                  <a:cubicBezTo>
                    <a:pt x="6697" y="11147"/>
                    <a:pt x="6685" y="11148"/>
                    <a:pt x="6674" y="11152"/>
                  </a:cubicBezTo>
                  <a:cubicBezTo>
                    <a:pt x="6611" y="11169"/>
                    <a:pt x="6558" y="11294"/>
                    <a:pt x="6585" y="11357"/>
                  </a:cubicBezTo>
                  <a:cubicBezTo>
                    <a:pt x="6606" y="11407"/>
                    <a:pt x="6690" y="11445"/>
                    <a:pt x="6750" y="11445"/>
                  </a:cubicBezTo>
                  <a:cubicBezTo>
                    <a:pt x="6765" y="11445"/>
                    <a:pt x="6779" y="11442"/>
                    <a:pt x="6790" y="11437"/>
                  </a:cubicBezTo>
                  <a:cubicBezTo>
                    <a:pt x="6852" y="11410"/>
                    <a:pt x="6897" y="11294"/>
                    <a:pt x="6870" y="11232"/>
                  </a:cubicBezTo>
                  <a:cubicBezTo>
                    <a:pt x="6841" y="11180"/>
                    <a:pt x="6769" y="11147"/>
                    <a:pt x="6709" y="11147"/>
                  </a:cubicBezTo>
                  <a:close/>
                  <a:moveTo>
                    <a:pt x="7954" y="11157"/>
                  </a:moveTo>
                  <a:cubicBezTo>
                    <a:pt x="7934" y="11157"/>
                    <a:pt x="7912" y="11164"/>
                    <a:pt x="7887" y="11178"/>
                  </a:cubicBezTo>
                  <a:cubicBezTo>
                    <a:pt x="7843" y="11178"/>
                    <a:pt x="7825" y="11214"/>
                    <a:pt x="7807" y="11259"/>
                  </a:cubicBezTo>
                  <a:cubicBezTo>
                    <a:pt x="7780" y="11303"/>
                    <a:pt x="7789" y="11339"/>
                    <a:pt x="7807" y="11383"/>
                  </a:cubicBezTo>
                  <a:cubicBezTo>
                    <a:pt x="7825" y="11419"/>
                    <a:pt x="7843" y="11446"/>
                    <a:pt x="7887" y="11464"/>
                  </a:cubicBezTo>
                  <a:cubicBezTo>
                    <a:pt x="7909" y="11473"/>
                    <a:pt x="7930" y="11477"/>
                    <a:pt x="7949" y="11477"/>
                  </a:cubicBezTo>
                  <a:cubicBezTo>
                    <a:pt x="7967" y="11477"/>
                    <a:pt x="7985" y="11473"/>
                    <a:pt x="8003" y="11464"/>
                  </a:cubicBezTo>
                  <a:cubicBezTo>
                    <a:pt x="8048" y="11446"/>
                    <a:pt x="8083" y="11428"/>
                    <a:pt x="8101" y="11375"/>
                  </a:cubicBezTo>
                  <a:cubicBezTo>
                    <a:pt x="8110" y="11339"/>
                    <a:pt x="8110" y="11303"/>
                    <a:pt x="8092" y="11259"/>
                  </a:cubicBezTo>
                  <a:cubicBezTo>
                    <a:pt x="8075" y="11214"/>
                    <a:pt x="8057" y="11187"/>
                    <a:pt x="8003" y="11169"/>
                  </a:cubicBezTo>
                  <a:cubicBezTo>
                    <a:pt x="7987" y="11161"/>
                    <a:pt x="7971" y="11157"/>
                    <a:pt x="7954" y="11157"/>
                  </a:cubicBezTo>
                  <a:close/>
                  <a:moveTo>
                    <a:pt x="9173" y="11185"/>
                  </a:moveTo>
                  <a:cubicBezTo>
                    <a:pt x="9154" y="11185"/>
                    <a:pt x="9135" y="11189"/>
                    <a:pt x="9118" y="11196"/>
                  </a:cubicBezTo>
                  <a:cubicBezTo>
                    <a:pt x="9083" y="11214"/>
                    <a:pt x="9047" y="11241"/>
                    <a:pt x="9029" y="11285"/>
                  </a:cubicBezTo>
                  <a:cubicBezTo>
                    <a:pt x="9002" y="11330"/>
                    <a:pt x="9011" y="11375"/>
                    <a:pt x="9011" y="11428"/>
                  </a:cubicBezTo>
                  <a:cubicBezTo>
                    <a:pt x="9047" y="11455"/>
                    <a:pt x="9065" y="11499"/>
                    <a:pt x="9109" y="11517"/>
                  </a:cubicBezTo>
                  <a:cubicBezTo>
                    <a:pt x="9130" y="11522"/>
                    <a:pt x="9162" y="11528"/>
                    <a:pt x="9191" y="11528"/>
                  </a:cubicBezTo>
                  <a:cubicBezTo>
                    <a:pt x="9213" y="11528"/>
                    <a:pt x="9232" y="11525"/>
                    <a:pt x="9243" y="11517"/>
                  </a:cubicBezTo>
                  <a:cubicBezTo>
                    <a:pt x="9323" y="11482"/>
                    <a:pt x="9368" y="11383"/>
                    <a:pt x="9341" y="11303"/>
                  </a:cubicBezTo>
                  <a:cubicBezTo>
                    <a:pt x="9320" y="11233"/>
                    <a:pt x="9244" y="11185"/>
                    <a:pt x="9173" y="11185"/>
                  </a:cubicBezTo>
                  <a:close/>
                  <a:moveTo>
                    <a:pt x="2315" y="11350"/>
                  </a:moveTo>
                  <a:cubicBezTo>
                    <a:pt x="2303" y="11350"/>
                    <a:pt x="2289" y="11352"/>
                    <a:pt x="2276" y="11357"/>
                  </a:cubicBezTo>
                  <a:cubicBezTo>
                    <a:pt x="2222" y="11383"/>
                    <a:pt x="2204" y="11446"/>
                    <a:pt x="2231" y="11491"/>
                  </a:cubicBezTo>
                  <a:cubicBezTo>
                    <a:pt x="2244" y="11523"/>
                    <a:pt x="2281" y="11546"/>
                    <a:pt x="2317" y="11546"/>
                  </a:cubicBezTo>
                  <a:cubicBezTo>
                    <a:pt x="2330" y="11546"/>
                    <a:pt x="2344" y="11543"/>
                    <a:pt x="2356" y="11535"/>
                  </a:cubicBezTo>
                  <a:cubicBezTo>
                    <a:pt x="2401" y="11517"/>
                    <a:pt x="2428" y="11455"/>
                    <a:pt x="2401" y="11410"/>
                  </a:cubicBezTo>
                  <a:cubicBezTo>
                    <a:pt x="2387" y="11370"/>
                    <a:pt x="2354" y="11350"/>
                    <a:pt x="2315" y="11350"/>
                  </a:cubicBezTo>
                  <a:close/>
                  <a:moveTo>
                    <a:pt x="10418" y="11201"/>
                  </a:moveTo>
                  <a:cubicBezTo>
                    <a:pt x="10397" y="11201"/>
                    <a:pt x="10374" y="11205"/>
                    <a:pt x="10349" y="11214"/>
                  </a:cubicBezTo>
                  <a:cubicBezTo>
                    <a:pt x="10225" y="11268"/>
                    <a:pt x="10198" y="11330"/>
                    <a:pt x="10233" y="11437"/>
                  </a:cubicBezTo>
                  <a:cubicBezTo>
                    <a:pt x="10266" y="11521"/>
                    <a:pt x="10316" y="11563"/>
                    <a:pt x="10379" y="11563"/>
                  </a:cubicBezTo>
                  <a:cubicBezTo>
                    <a:pt x="10403" y="11563"/>
                    <a:pt x="10429" y="11556"/>
                    <a:pt x="10456" y="11544"/>
                  </a:cubicBezTo>
                  <a:cubicBezTo>
                    <a:pt x="10572" y="11499"/>
                    <a:pt x="10608" y="11428"/>
                    <a:pt x="10564" y="11321"/>
                  </a:cubicBezTo>
                  <a:cubicBezTo>
                    <a:pt x="10530" y="11241"/>
                    <a:pt x="10482" y="11201"/>
                    <a:pt x="10418" y="11201"/>
                  </a:cubicBezTo>
                  <a:close/>
                  <a:moveTo>
                    <a:pt x="3543" y="11355"/>
                  </a:moveTo>
                  <a:cubicBezTo>
                    <a:pt x="3527" y="11355"/>
                    <a:pt x="3512" y="11359"/>
                    <a:pt x="3498" y="11366"/>
                  </a:cubicBezTo>
                  <a:cubicBezTo>
                    <a:pt x="3436" y="11383"/>
                    <a:pt x="3409" y="11464"/>
                    <a:pt x="3436" y="11517"/>
                  </a:cubicBezTo>
                  <a:cubicBezTo>
                    <a:pt x="3450" y="11560"/>
                    <a:pt x="3497" y="11585"/>
                    <a:pt x="3543" y="11585"/>
                  </a:cubicBezTo>
                  <a:cubicBezTo>
                    <a:pt x="3555" y="11585"/>
                    <a:pt x="3567" y="11583"/>
                    <a:pt x="3578" y="11580"/>
                  </a:cubicBezTo>
                  <a:cubicBezTo>
                    <a:pt x="3641" y="11553"/>
                    <a:pt x="3668" y="11482"/>
                    <a:pt x="3650" y="11428"/>
                  </a:cubicBezTo>
                  <a:cubicBezTo>
                    <a:pt x="3630" y="11382"/>
                    <a:pt x="3586" y="11355"/>
                    <a:pt x="3543" y="11355"/>
                  </a:cubicBezTo>
                  <a:close/>
                  <a:moveTo>
                    <a:pt x="11609" y="11213"/>
                  </a:moveTo>
                  <a:cubicBezTo>
                    <a:pt x="11590" y="11213"/>
                    <a:pt x="11571" y="11216"/>
                    <a:pt x="11554" y="11223"/>
                  </a:cubicBezTo>
                  <a:cubicBezTo>
                    <a:pt x="11465" y="11259"/>
                    <a:pt x="11411" y="11383"/>
                    <a:pt x="11438" y="11473"/>
                  </a:cubicBezTo>
                  <a:cubicBezTo>
                    <a:pt x="11466" y="11544"/>
                    <a:pt x="11559" y="11599"/>
                    <a:pt x="11635" y="11599"/>
                  </a:cubicBezTo>
                  <a:cubicBezTo>
                    <a:pt x="11654" y="11599"/>
                    <a:pt x="11672" y="11596"/>
                    <a:pt x="11688" y="11589"/>
                  </a:cubicBezTo>
                  <a:cubicBezTo>
                    <a:pt x="11777" y="11553"/>
                    <a:pt x="11839" y="11428"/>
                    <a:pt x="11804" y="11339"/>
                  </a:cubicBezTo>
                  <a:cubicBezTo>
                    <a:pt x="11775" y="11267"/>
                    <a:pt x="11688" y="11213"/>
                    <a:pt x="11609" y="11213"/>
                  </a:cubicBezTo>
                  <a:close/>
                  <a:moveTo>
                    <a:pt x="4711" y="11383"/>
                  </a:moveTo>
                  <a:cubicBezTo>
                    <a:pt x="4693" y="11419"/>
                    <a:pt x="4649" y="11428"/>
                    <a:pt x="4640" y="11473"/>
                  </a:cubicBezTo>
                  <a:cubicBezTo>
                    <a:pt x="4640" y="11508"/>
                    <a:pt x="4649" y="11535"/>
                    <a:pt x="4649" y="11571"/>
                  </a:cubicBezTo>
                  <a:cubicBezTo>
                    <a:pt x="4685" y="11580"/>
                    <a:pt x="4685" y="11624"/>
                    <a:pt x="4720" y="11633"/>
                  </a:cubicBezTo>
                  <a:cubicBezTo>
                    <a:pt x="4730" y="11638"/>
                    <a:pt x="4738" y="11640"/>
                    <a:pt x="4747" y="11640"/>
                  </a:cubicBezTo>
                  <a:cubicBezTo>
                    <a:pt x="4766" y="11640"/>
                    <a:pt x="4783" y="11631"/>
                    <a:pt x="4803" y="11631"/>
                  </a:cubicBezTo>
                  <a:cubicBezTo>
                    <a:pt x="4808" y="11631"/>
                    <a:pt x="4813" y="11632"/>
                    <a:pt x="4818" y="11633"/>
                  </a:cubicBezTo>
                  <a:cubicBezTo>
                    <a:pt x="4836" y="11607"/>
                    <a:pt x="4881" y="11598"/>
                    <a:pt x="4890" y="11553"/>
                  </a:cubicBezTo>
                  <a:cubicBezTo>
                    <a:pt x="4899" y="11526"/>
                    <a:pt x="4881" y="11491"/>
                    <a:pt x="4890" y="11455"/>
                  </a:cubicBezTo>
                  <a:cubicBezTo>
                    <a:pt x="4863" y="11446"/>
                    <a:pt x="4854" y="11392"/>
                    <a:pt x="4809" y="11392"/>
                  </a:cubicBezTo>
                  <a:cubicBezTo>
                    <a:pt x="4774" y="11383"/>
                    <a:pt x="4747" y="11383"/>
                    <a:pt x="4711" y="11383"/>
                  </a:cubicBezTo>
                  <a:close/>
                  <a:moveTo>
                    <a:pt x="6006" y="11395"/>
                  </a:moveTo>
                  <a:cubicBezTo>
                    <a:pt x="5987" y="11395"/>
                    <a:pt x="5966" y="11400"/>
                    <a:pt x="5942" y="11410"/>
                  </a:cubicBezTo>
                  <a:cubicBezTo>
                    <a:pt x="5853" y="11446"/>
                    <a:pt x="5826" y="11499"/>
                    <a:pt x="5862" y="11589"/>
                  </a:cubicBezTo>
                  <a:cubicBezTo>
                    <a:pt x="5887" y="11646"/>
                    <a:pt x="5926" y="11676"/>
                    <a:pt x="5975" y="11676"/>
                  </a:cubicBezTo>
                  <a:cubicBezTo>
                    <a:pt x="5995" y="11676"/>
                    <a:pt x="6017" y="11670"/>
                    <a:pt x="6041" y="11660"/>
                  </a:cubicBezTo>
                  <a:cubicBezTo>
                    <a:pt x="6121" y="11624"/>
                    <a:pt x="6148" y="11571"/>
                    <a:pt x="6112" y="11482"/>
                  </a:cubicBezTo>
                  <a:cubicBezTo>
                    <a:pt x="6087" y="11425"/>
                    <a:pt x="6052" y="11395"/>
                    <a:pt x="6006" y="11395"/>
                  </a:cubicBezTo>
                  <a:close/>
                  <a:moveTo>
                    <a:pt x="7207" y="11402"/>
                  </a:moveTo>
                  <a:cubicBezTo>
                    <a:pt x="7189" y="11402"/>
                    <a:pt x="7171" y="11404"/>
                    <a:pt x="7156" y="11410"/>
                  </a:cubicBezTo>
                  <a:cubicBezTo>
                    <a:pt x="7075" y="11446"/>
                    <a:pt x="7031" y="11526"/>
                    <a:pt x="7066" y="11615"/>
                  </a:cubicBezTo>
                  <a:cubicBezTo>
                    <a:pt x="7094" y="11678"/>
                    <a:pt x="7149" y="11713"/>
                    <a:pt x="7210" y="11713"/>
                  </a:cubicBezTo>
                  <a:cubicBezTo>
                    <a:pt x="7227" y="11713"/>
                    <a:pt x="7245" y="11711"/>
                    <a:pt x="7263" y="11705"/>
                  </a:cubicBezTo>
                  <a:cubicBezTo>
                    <a:pt x="7352" y="11678"/>
                    <a:pt x="7388" y="11580"/>
                    <a:pt x="7361" y="11508"/>
                  </a:cubicBezTo>
                  <a:cubicBezTo>
                    <a:pt x="7347" y="11439"/>
                    <a:pt x="7273" y="11402"/>
                    <a:pt x="7207" y="11402"/>
                  </a:cubicBezTo>
                  <a:close/>
                  <a:moveTo>
                    <a:pt x="8432" y="11424"/>
                  </a:moveTo>
                  <a:cubicBezTo>
                    <a:pt x="8414" y="11424"/>
                    <a:pt x="8396" y="11428"/>
                    <a:pt x="8378" y="11437"/>
                  </a:cubicBezTo>
                  <a:cubicBezTo>
                    <a:pt x="8333" y="11455"/>
                    <a:pt x="8306" y="11473"/>
                    <a:pt x="8289" y="11517"/>
                  </a:cubicBezTo>
                  <a:cubicBezTo>
                    <a:pt x="8271" y="11553"/>
                    <a:pt x="8262" y="11589"/>
                    <a:pt x="8289" y="11633"/>
                  </a:cubicBezTo>
                  <a:cubicBezTo>
                    <a:pt x="8306" y="11669"/>
                    <a:pt x="8315" y="11714"/>
                    <a:pt x="8369" y="11722"/>
                  </a:cubicBezTo>
                  <a:cubicBezTo>
                    <a:pt x="8397" y="11734"/>
                    <a:pt x="8417" y="11741"/>
                    <a:pt x="8440" y="11741"/>
                  </a:cubicBezTo>
                  <a:cubicBezTo>
                    <a:pt x="8453" y="11741"/>
                    <a:pt x="8468" y="11738"/>
                    <a:pt x="8485" y="11731"/>
                  </a:cubicBezTo>
                  <a:cubicBezTo>
                    <a:pt x="8530" y="11705"/>
                    <a:pt x="8565" y="11696"/>
                    <a:pt x="8583" y="11642"/>
                  </a:cubicBezTo>
                  <a:cubicBezTo>
                    <a:pt x="8592" y="11598"/>
                    <a:pt x="8610" y="11562"/>
                    <a:pt x="8574" y="11526"/>
                  </a:cubicBezTo>
                  <a:cubicBezTo>
                    <a:pt x="8565" y="11482"/>
                    <a:pt x="8538" y="11455"/>
                    <a:pt x="8494" y="11437"/>
                  </a:cubicBezTo>
                  <a:cubicBezTo>
                    <a:pt x="8472" y="11428"/>
                    <a:pt x="8451" y="11424"/>
                    <a:pt x="8432" y="11424"/>
                  </a:cubicBezTo>
                  <a:close/>
                  <a:moveTo>
                    <a:pt x="9672" y="11425"/>
                  </a:moveTo>
                  <a:cubicBezTo>
                    <a:pt x="9651" y="11425"/>
                    <a:pt x="9630" y="11429"/>
                    <a:pt x="9609" y="11437"/>
                  </a:cubicBezTo>
                  <a:cubicBezTo>
                    <a:pt x="9520" y="11473"/>
                    <a:pt x="9475" y="11580"/>
                    <a:pt x="9511" y="11660"/>
                  </a:cubicBezTo>
                  <a:cubicBezTo>
                    <a:pt x="9538" y="11728"/>
                    <a:pt x="9607" y="11770"/>
                    <a:pt x="9678" y="11770"/>
                  </a:cubicBezTo>
                  <a:cubicBezTo>
                    <a:pt x="9700" y="11770"/>
                    <a:pt x="9722" y="11767"/>
                    <a:pt x="9743" y="11758"/>
                  </a:cubicBezTo>
                  <a:cubicBezTo>
                    <a:pt x="9823" y="11722"/>
                    <a:pt x="9868" y="11615"/>
                    <a:pt x="9832" y="11535"/>
                  </a:cubicBezTo>
                  <a:cubicBezTo>
                    <a:pt x="9805" y="11467"/>
                    <a:pt x="9741" y="11425"/>
                    <a:pt x="9672" y="11425"/>
                  </a:cubicBezTo>
                  <a:close/>
                  <a:moveTo>
                    <a:pt x="10913" y="11436"/>
                  </a:moveTo>
                  <a:cubicBezTo>
                    <a:pt x="10889" y="11436"/>
                    <a:pt x="10861" y="11442"/>
                    <a:pt x="10831" y="11455"/>
                  </a:cubicBezTo>
                  <a:cubicBezTo>
                    <a:pt x="10724" y="11499"/>
                    <a:pt x="10688" y="11580"/>
                    <a:pt x="10733" y="11678"/>
                  </a:cubicBezTo>
                  <a:cubicBezTo>
                    <a:pt x="10765" y="11762"/>
                    <a:pt x="10811" y="11804"/>
                    <a:pt x="10875" y="11804"/>
                  </a:cubicBezTo>
                  <a:cubicBezTo>
                    <a:pt x="10899" y="11804"/>
                    <a:pt x="10926" y="11797"/>
                    <a:pt x="10956" y="11785"/>
                  </a:cubicBezTo>
                  <a:cubicBezTo>
                    <a:pt x="11072" y="11740"/>
                    <a:pt x="11099" y="11669"/>
                    <a:pt x="11054" y="11553"/>
                  </a:cubicBezTo>
                  <a:cubicBezTo>
                    <a:pt x="11022" y="11476"/>
                    <a:pt x="10976" y="11436"/>
                    <a:pt x="10913" y="11436"/>
                  </a:cubicBezTo>
                  <a:close/>
                  <a:moveTo>
                    <a:pt x="2840" y="11601"/>
                  </a:moveTo>
                  <a:cubicBezTo>
                    <a:pt x="2824" y="11601"/>
                    <a:pt x="2806" y="11606"/>
                    <a:pt x="2784" y="11615"/>
                  </a:cubicBezTo>
                  <a:cubicBezTo>
                    <a:pt x="2722" y="11642"/>
                    <a:pt x="2704" y="11678"/>
                    <a:pt x="2731" y="11740"/>
                  </a:cubicBezTo>
                  <a:cubicBezTo>
                    <a:pt x="2750" y="11784"/>
                    <a:pt x="2768" y="11806"/>
                    <a:pt x="2799" y="11806"/>
                  </a:cubicBezTo>
                  <a:cubicBezTo>
                    <a:pt x="2813" y="11806"/>
                    <a:pt x="2828" y="11802"/>
                    <a:pt x="2847" y="11794"/>
                  </a:cubicBezTo>
                  <a:cubicBezTo>
                    <a:pt x="2918" y="11767"/>
                    <a:pt x="2936" y="11731"/>
                    <a:pt x="2909" y="11660"/>
                  </a:cubicBezTo>
                  <a:cubicBezTo>
                    <a:pt x="2892" y="11619"/>
                    <a:pt x="2870" y="11601"/>
                    <a:pt x="2840" y="11601"/>
                  </a:cubicBezTo>
                  <a:close/>
                  <a:moveTo>
                    <a:pt x="4046" y="11605"/>
                  </a:moveTo>
                  <a:cubicBezTo>
                    <a:pt x="4030" y="11605"/>
                    <a:pt x="4014" y="11608"/>
                    <a:pt x="3998" y="11615"/>
                  </a:cubicBezTo>
                  <a:cubicBezTo>
                    <a:pt x="3935" y="11642"/>
                    <a:pt x="3908" y="11705"/>
                    <a:pt x="3935" y="11767"/>
                  </a:cubicBezTo>
                  <a:cubicBezTo>
                    <a:pt x="3954" y="11818"/>
                    <a:pt x="3987" y="11841"/>
                    <a:pt x="4029" y="11841"/>
                  </a:cubicBezTo>
                  <a:cubicBezTo>
                    <a:pt x="4047" y="11841"/>
                    <a:pt x="4066" y="11837"/>
                    <a:pt x="4087" y="11830"/>
                  </a:cubicBezTo>
                  <a:cubicBezTo>
                    <a:pt x="4149" y="11803"/>
                    <a:pt x="4176" y="11749"/>
                    <a:pt x="4149" y="11678"/>
                  </a:cubicBezTo>
                  <a:cubicBezTo>
                    <a:pt x="4130" y="11632"/>
                    <a:pt x="4090" y="11605"/>
                    <a:pt x="4046" y="11605"/>
                  </a:cubicBezTo>
                  <a:close/>
                  <a:moveTo>
                    <a:pt x="12130" y="11463"/>
                  </a:moveTo>
                  <a:cubicBezTo>
                    <a:pt x="11993" y="11463"/>
                    <a:pt x="11886" y="11602"/>
                    <a:pt x="11946" y="11740"/>
                  </a:cubicBezTo>
                  <a:cubicBezTo>
                    <a:pt x="11964" y="11785"/>
                    <a:pt x="12009" y="11812"/>
                    <a:pt x="12044" y="11838"/>
                  </a:cubicBezTo>
                  <a:cubicBezTo>
                    <a:pt x="12061" y="11849"/>
                    <a:pt x="12078" y="11854"/>
                    <a:pt x="12094" y="11854"/>
                  </a:cubicBezTo>
                  <a:cubicBezTo>
                    <a:pt x="12121" y="11854"/>
                    <a:pt x="12147" y="11840"/>
                    <a:pt x="12169" y="11812"/>
                  </a:cubicBezTo>
                  <a:cubicBezTo>
                    <a:pt x="12214" y="11767"/>
                    <a:pt x="12259" y="11722"/>
                    <a:pt x="12294" y="11669"/>
                  </a:cubicBezTo>
                  <a:cubicBezTo>
                    <a:pt x="12312" y="11660"/>
                    <a:pt x="12321" y="11642"/>
                    <a:pt x="12321" y="11624"/>
                  </a:cubicBezTo>
                  <a:cubicBezTo>
                    <a:pt x="12303" y="11544"/>
                    <a:pt x="12214" y="11473"/>
                    <a:pt x="12143" y="11464"/>
                  </a:cubicBezTo>
                  <a:cubicBezTo>
                    <a:pt x="12138" y="11464"/>
                    <a:pt x="12134" y="11463"/>
                    <a:pt x="12130" y="11463"/>
                  </a:cubicBezTo>
                  <a:close/>
                  <a:moveTo>
                    <a:pt x="5252" y="11617"/>
                  </a:moveTo>
                  <a:cubicBezTo>
                    <a:pt x="5238" y="11617"/>
                    <a:pt x="5224" y="11619"/>
                    <a:pt x="5211" y="11624"/>
                  </a:cubicBezTo>
                  <a:cubicBezTo>
                    <a:pt x="5140" y="11651"/>
                    <a:pt x="5113" y="11749"/>
                    <a:pt x="5140" y="11803"/>
                  </a:cubicBezTo>
                  <a:cubicBezTo>
                    <a:pt x="5161" y="11845"/>
                    <a:pt x="5216" y="11882"/>
                    <a:pt x="5269" y="11882"/>
                  </a:cubicBezTo>
                  <a:cubicBezTo>
                    <a:pt x="5283" y="11882"/>
                    <a:pt x="5296" y="11880"/>
                    <a:pt x="5309" y="11874"/>
                  </a:cubicBezTo>
                  <a:cubicBezTo>
                    <a:pt x="5371" y="11856"/>
                    <a:pt x="5407" y="11767"/>
                    <a:pt x="5389" y="11696"/>
                  </a:cubicBezTo>
                  <a:cubicBezTo>
                    <a:pt x="5375" y="11659"/>
                    <a:pt x="5313" y="11617"/>
                    <a:pt x="5252" y="11617"/>
                  </a:cubicBezTo>
                  <a:close/>
                  <a:moveTo>
                    <a:pt x="6499" y="11625"/>
                  </a:moveTo>
                  <a:cubicBezTo>
                    <a:pt x="6465" y="11625"/>
                    <a:pt x="6441" y="11653"/>
                    <a:pt x="6406" y="11660"/>
                  </a:cubicBezTo>
                  <a:cubicBezTo>
                    <a:pt x="6380" y="11660"/>
                    <a:pt x="6362" y="11678"/>
                    <a:pt x="6353" y="11705"/>
                  </a:cubicBezTo>
                  <a:cubicBezTo>
                    <a:pt x="6335" y="11749"/>
                    <a:pt x="6335" y="11785"/>
                    <a:pt x="6353" y="11812"/>
                  </a:cubicBezTo>
                  <a:cubicBezTo>
                    <a:pt x="6362" y="11830"/>
                    <a:pt x="6362" y="11838"/>
                    <a:pt x="6362" y="11838"/>
                  </a:cubicBezTo>
                  <a:cubicBezTo>
                    <a:pt x="6371" y="11874"/>
                    <a:pt x="6397" y="11892"/>
                    <a:pt x="6424" y="11910"/>
                  </a:cubicBezTo>
                  <a:cubicBezTo>
                    <a:pt x="6439" y="11914"/>
                    <a:pt x="6452" y="11916"/>
                    <a:pt x="6465" y="11916"/>
                  </a:cubicBezTo>
                  <a:cubicBezTo>
                    <a:pt x="6482" y="11916"/>
                    <a:pt x="6498" y="11911"/>
                    <a:pt x="6513" y="11901"/>
                  </a:cubicBezTo>
                  <a:cubicBezTo>
                    <a:pt x="6531" y="11901"/>
                    <a:pt x="6549" y="11892"/>
                    <a:pt x="6558" y="11883"/>
                  </a:cubicBezTo>
                  <a:cubicBezTo>
                    <a:pt x="6620" y="11874"/>
                    <a:pt x="6629" y="11821"/>
                    <a:pt x="6629" y="11785"/>
                  </a:cubicBezTo>
                  <a:cubicBezTo>
                    <a:pt x="6638" y="11749"/>
                    <a:pt x="6603" y="11705"/>
                    <a:pt x="6585" y="11669"/>
                  </a:cubicBezTo>
                  <a:cubicBezTo>
                    <a:pt x="6576" y="11651"/>
                    <a:pt x="6549" y="11651"/>
                    <a:pt x="6531" y="11633"/>
                  </a:cubicBezTo>
                  <a:cubicBezTo>
                    <a:pt x="6519" y="11627"/>
                    <a:pt x="6508" y="11625"/>
                    <a:pt x="6499" y="11625"/>
                  </a:cubicBezTo>
                  <a:close/>
                  <a:moveTo>
                    <a:pt x="7722" y="11655"/>
                  </a:moveTo>
                  <a:cubicBezTo>
                    <a:pt x="7701" y="11655"/>
                    <a:pt x="7678" y="11660"/>
                    <a:pt x="7655" y="11669"/>
                  </a:cubicBezTo>
                  <a:cubicBezTo>
                    <a:pt x="7575" y="11705"/>
                    <a:pt x="7530" y="11785"/>
                    <a:pt x="7566" y="11874"/>
                  </a:cubicBezTo>
                  <a:cubicBezTo>
                    <a:pt x="7594" y="11937"/>
                    <a:pt x="7649" y="11972"/>
                    <a:pt x="7709" y="11972"/>
                  </a:cubicBezTo>
                  <a:cubicBezTo>
                    <a:pt x="7727" y="11972"/>
                    <a:pt x="7745" y="11969"/>
                    <a:pt x="7762" y="11963"/>
                  </a:cubicBezTo>
                  <a:cubicBezTo>
                    <a:pt x="7852" y="11928"/>
                    <a:pt x="7887" y="11847"/>
                    <a:pt x="7860" y="11758"/>
                  </a:cubicBezTo>
                  <a:cubicBezTo>
                    <a:pt x="7834" y="11692"/>
                    <a:pt x="7783" y="11655"/>
                    <a:pt x="7722" y="11655"/>
                  </a:cubicBezTo>
                  <a:close/>
                  <a:moveTo>
                    <a:pt x="8918" y="11667"/>
                  </a:moveTo>
                  <a:cubicBezTo>
                    <a:pt x="8899" y="11667"/>
                    <a:pt x="8882" y="11670"/>
                    <a:pt x="8869" y="11678"/>
                  </a:cubicBezTo>
                  <a:cubicBezTo>
                    <a:pt x="8797" y="11705"/>
                    <a:pt x="8744" y="11838"/>
                    <a:pt x="8779" y="11910"/>
                  </a:cubicBezTo>
                  <a:cubicBezTo>
                    <a:pt x="8800" y="11964"/>
                    <a:pt x="8881" y="12003"/>
                    <a:pt x="8951" y="12003"/>
                  </a:cubicBezTo>
                  <a:cubicBezTo>
                    <a:pt x="8973" y="12003"/>
                    <a:pt x="8994" y="11999"/>
                    <a:pt x="9011" y="11990"/>
                  </a:cubicBezTo>
                  <a:cubicBezTo>
                    <a:pt x="9074" y="11963"/>
                    <a:pt x="9127" y="11838"/>
                    <a:pt x="9092" y="11767"/>
                  </a:cubicBezTo>
                  <a:cubicBezTo>
                    <a:pt x="9071" y="11711"/>
                    <a:pt x="8984" y="11667"/>
                    <a:pt x="8918" y="11667"/>
                  </a:cubicBezTo>
                  <a:close/>
                  <a:moveTo>
                    <a:pt x="2068" y="11829"/>
                  </a:moveTo>
                  <a:cubicBezTo>
                    <a:pt x="2057" y="11829"/>
                    <a:pt x="2046" y="11832"/>
                    <a:pt x="2035" y="11838"/>
                  </a:cubicBezTo>
                  <a:cubicBezTo>
                    <a:pt x="2008" y="11847"/>
                    <a:pt x="1990" y="11865"/>
                    <a:pt x="1990" y="11901"/>
                  </a:cubicBezTo>
                  <a:cubicBezTo>
                    <a:pt x="1981" y="11928"/>
                    <a:pt x="1990" y="11937"/>
                    <a:pt x="2017" y="11954"/>
                  </a:cubicBezTo>
                  <a:cubicBezTo>
                    <a:pt x="2035" y="11963"/>
                    <a:pt x="2044" y="11981"/>
                    <a:pt x="2053" y="11999"/>
                  </a:cubicBezTo>
                  <a:cubicBezTo>
                    <a:pt x="2065" y="12011"/>
                    <a:pt x="2081" y="12016"/>
                    <a:pt x="2096" y="12016"/>
                  </a:cubicBezTo>
                  <a:cubicBezTo>
                    <a:pt x="2114" y="12016"/>
                    <a:pt x="2132" y="12009"/>
                    <a:pt x="2142" y="11999"/>
                  </a:cubicBezTo>
                  <a:cubicBezTo>
                    <a:pt x="2151" y="11981"/>
                    <a:pt x="2151" y="11963"/>
                    <a:pt x="2160" y="11954"/>
                  </a:cubicBezTo>
                  <a:cubicBezTo>
                    <a:pt x="2178" y="11919"/>
                    <a:pt x="2169" y="11883"/>
                    <a:pt x="2151" y="11865"/>
                  </a:cubicBezTo>
                  <a:cubicBezTo>
                    <a:pt x="2124" y="11852"/>
                    <a:pt x="2098" y="11829"/>
                    <a:pt x="2068" y="11829"/>
                  </a:cubicBezTo>
                  <a:close/>
                  <a:moveTo>
                    <a:pt x="10159" y="11683"/>
                  </a:moveTo>
                  <a:cubicBezTo>
                    <a:pt x="10139" y="11683"/>
                    <a:pt x="10118" y="11687"/>
                    <a:pt x="10100" y="11696"/>
                  </a:cubicBezTo>
                  <a:cubicBezTo>
                    <a:pt x="10010" y="11731"/>
                    <a:pt x="9957" y="11838"/>
                    <a:pt x="9993" y="11919"/>
                  </a:cubicBezTo>
                  <a:cubicBezTo>
                    <a:pt x="10020" y="11987"/>
                    <a:pt x="10089" y="12029"/>
                    <a:pt x="10160" y="12029"/>
                  </a:cubicBezTo>
                  <a:cubicBezTo>
                    <a:pt x="10182" y="12029"/>
                    <a:pt x="10204" y="12025"/>
                    <a:pt x="10225" y="12017"/>
                  </a:cubicBezTo>
                  <a:cubicBezTo>
                    <a:pt x="10305" y="11981"/>
                    <a:pt x="10349" y="11874"/>
                    <a:pt x="10314" y="11794"/>
                  </a:cubicBezTo>
                  <a:cubicBezTo>
                    <a:pt x="10293" y="11726"/>
                    <a:pt x="10226" y="11683"/>
                    <a:pt x="10159" y="11683"/>
                  </a:cubicBezTo>
                  <a:close/>
                  <a:moveTo>
                    <a:pt x="11367" y="11692"/>
                  </a:moveTo>
                  <a:cubicBezTo>
                    <a:pt x="11345" y="11692"/>
                    <a:pt x="11323" y="11696"/>
                    <a:pt x="11304" y="11705"/>
                  </a:cubicBezTo>
                  <a:cubicBezTo>
                    <a:pt x="11215" y="11740"/>
                    <a:pt x="11161" y="11883"/>
                    <a:pt x="11206" y="11963"/>
                  </a:cubicBezTo>
                  <a:cubicBezTo>
                    <a:pt x="11234" y="12026"/>
                    <a:pt x="11322" y="12073"/>
                    <a:pt x="11398" y="12073"/>
                  </a:cubicBezTo>
                  <a:cubicBezTo>
                    <a:pt x="11418" y="12073"/>
                    <a:pt x="11438" y="12069"/>
                    <a:pt x="11456" y="12061"/>
                  </a:cubicBezTo>
                  <a:cubicBezTo>
                    <a:pt x="11545" y="12017"/>
                    <a:pt x="11598" y="11883"/>
                    <a:pt x="11554" y="11803"/>
                  </a:cubicBezTo>
                  <a:cubicBezTo>
                    <a:pt x="11526" y="11734"/>
                    <a:pt x="11442" y="11692"/>
                    <a:pt x="11367" y="11692"/>
                  </a:cubicBezTo>
                  <a:close/>
                  <a:moveTo>
                    <a:pt x="3268" y="11855"/>
                  </a:moveTo>
                  <a:cubicBezTo>
                    <a:pt x="3264" y="11855"/>
                    <a:pt x="3260" y="11856"/>
                    <a:pt x="3257" y="11856"/>
                  </a:cubicBezTo>
                  <a:cubicBezTo>
                    <a:pt x="3221" y="11874"/>
                    <a:pt x="3177" y="11972"/>
                    <a:pt x="3195" y="12008"/>
                  </a:cubicBezTo>
                  <a:cubicBezTo>
                    <a:pt x="3211" y="12041"/>
                    <a:pt x="3287" y="12080"/>
                    <a:pt x="3327" y="12080"/>
                  </a:cubicBezTo>
                  <a:cubicBezTo>
                    <a:pt x="3331" y="12080"/>
                    <a:pt x="3334" y="12080"/>
                    <a:pt x="3337" y="12079"/>
                  </a:cubicBezTo>
                  <a:cubicBezTo>
                    <a:pt x="3373" y="12061"/>
                    <a:pt x="3427" y="11963"/>
                    <a:pt x="3409" y="11928"/>
                  </a:cubicBezTo>
                  <a:cubicBezTo>
                    <a:pt x="3401" y="11895"/>
                    <a:pt x="3311" y="11855"/>
                    <a:pt x="3268" y="11855"/>
                  </a:cubicBezTo>
                  <a:close/>
                  <a:moveTo>
                    <a:pt x="4540" y="11865"/>
                  </a:moveTo>
                  <a:cubicBezTo>
                    <a:pt x="4520" y="11865"/>
                    <a:pt x="4497" y="11871"/>
                    <a:pt x="4470" y="11883"/>
                  </a:cubicBezTo>
                  <a:cubicBezTo>
                    <a:pt x="4399" y="11919"/>
                    <a:pt x="4381" y="11954"/>
                    <a:pt x="4417" y="12035"/>
                  </a:cubicBezTo>
                  <a:cubicBezTo>
                    <a:pt x="4442" y="12085"/>
                    <a:pt x="4467" y="12109"/>
                    <a:pt x="4509" y="12109"/>
                  </a:cubicBezTo>
                  <a:cubicBezTo>
                    <a:pt x="4526" y="12109"/>
                    <a:pt x="4545" y="12105"/>
                    <a:pt x="4569" y="12097"/>
                  </a:cubicBezTo>
                  <a:cubicBezTo>
                    <a:pt x="4631" y="12070"/>
                    <a:pt x="4667" y="12008"/>
                    <a:pt x="4631" y="11937"/>
                  </a:cubicBezTo>
                  <a:cubicBezTo>
                    <a:pt x="4607" y="11889"/>
                    <a:pt x="4579" y="11865"/>
                    <a:pt x="4540" y="11865"/>
                  </a:cubicBezTo>
                  <a:close/>
                  <a:moveTo>
                    <a:pt x="5733" y="11874"/>
                  </a:moveTo>
                  <a:cubicBezTo>
                    <a:pt x="5720" y="11874"/>
                    <a:pt x="5706" y="11879"/>
                    <a:pt x="5693" y="11892"/>
                  </a:cubicBezTo>
                  <a:cubicBezTo>
                    <a:pt x="5639" y="11892"/>
                    <a:pt x="5639" y="11937"/>
                    <a:pt x="5621" y="11963"/>
                  </a:cubicBezTo>
                  <a:cubicBezTo>
                    <a:pt x="5603" y="11999"/>
                    <a:pt x="5603" y="12026"/>
                    <a:pt x="5621" y="12061"/>
                  </a:cubicBezTo>
                  <a:cubicBezTo>
                    <a:pt x="5630" y="12106"/>
                    <a:pt x="5666" y="12115"/>
                    <a:pt x="5693" y="12133"/>
                  </a:cubicBezTo>
                  <a:cubicBezTo>
                    <a:pt x="5717" y="12139"/>
                    <a:pt x="5738" y="12149"/>
                    <a:pt x="5760" y="12149"/>
                  </a:cubicBezTo>
                  <a:cubicBezTo>
                    <a:pt x="5769" y="12149"/>
                    <a:pt x="5780" y="12147"/>
                    <a:pt x="5791" y="12142"/>
                  </a:cubicBezTo>
                  <a:cubicBezTo>
                    <a:pt x="5853" y="12106"/>
                    <a:pt x="5898" y="12026"/>
                    <a:pt x="5871" y="11963"/>
                  </a:cubicBezTo>
                  <a:cubicBezTo>
                    <a:pt x="5862" y="11919"/>
                    <a:pt x="5835" y="11901"/>
                    <a:pt x="5800" y="11892"/>
                  </a:cubicBezTo>
                  <a:cubicBezTo>
                    <a:pt x="5777" y="11886"/>
                    <a:pt x="5755" y="11874"/>
                    <a:pt x="5733" y="11874"/>
                  </a:cubicBezTo>
                  <a:close/>
                  <a:moveTo>
                    <a:pt x="6953" y="11885"/>
                  </a:moveTo>
                  <a:cubicBezTo>
                    <a:pt x="6939" y="11885"/>
                    <a:pt x="6926" y="11887"/>
                    <a:pt x="6915" y="11892"/>
                  </a:cubicBezTo>
                  <a:cubicBezTo>
                    <a:pt x="6852" y="11910"/>
                    <a:pt x="6799" y="12026"/>
                    <a:pt x="6826" y="12088"/>
                  </a:cubicBezTo>
                  <a:cubicBezTo>
                    <a:pt x="6840" y="12139"/>
                    <a:pt x="6927" y="12185"/>
                    <a:pt x="6987" y="12185"/>
                  </a:cubicBezTo>
                  <a:cubicBezTo>
                    <a:pt x="7000" y="12185"/>
                    <a:pt x="7012" y="12182"/>
                    <a:pt x="7022" y="12177"/>
                  </a:cubicBezTo>
                  <a:cubicBezTo>
                    <a:pt x="7084" y="12151"/>
                    <a:pt x="7129" y="12044"/>
                    <a:pt x="7111" y="11981"/>
                  </a:cubicBezTo>
                  <a:cubicBezTo>
                    <a:pt x="7096" y="11930"/>
                    <a:pt x="7016" y="11885"/>
                    <a:pt x="6953" y="11885"/>
                  </a:cubicBezTo>
                  <a:close/>
                  <a:moveTo>
                    <a:pt x="8189" y="11900"/>
                  </a:moveTo>
                  <a:cubicBezTo>
                    <a:pt x="8169" y="11900"/>
                    <a:pt x="8148" y="11903"/>
                    <a:pt x="8128" y="11910"/>
                  </a:cubicBezTo>
                  <a:cubicBezTo>
                    <a:pt x="8048" y="11946"/>
                    <a:pt x="8012" y="12035"/>
                    <a:pt x="8048" y="12115"/>
                  </a:cubicBezTo>
                  <a:cubicBezTo>
                    <a:pt x="8073" y="12178"/>
                    <a:pt x="8121" y="12215"/>
                    <a:pt x="8178" y="12215"/>
                  </a:cubicBezTo>
                  <a:cubicBezTo>
                    <a:pt x="8202" y="12215"/>
                    <a:pt x="8227" y="12208"/>
                    <a:pt x="8253" y="12195"/>
                  </a:cubicBezTo>
                  <a:cubicBezTo>
                    <a:pt x="8333" y="12160"/>
                    <a:pt x="8369" y="12079"/>
                    <a:pt x="8333" y="11990"/>
                  </a:cubicBezTo>
                  <a:cubicBezTo>
                    <a:pt x="8306" y="11930"/>
                    <a:pt x="8250" y="11900"/>
                    <a:pt x="8189" y="11900"/>
                  </a:cubicBezTo>
                  <a:close/>
                  <a:moveTo>
                    <a:pt x="11835" y="11956"/>
                  </a:moveTo>
                  <a:cubicBezTo>
                    <a:pt x="11815" y="11956"/>
                    <a:pt x="11798" y="11958"/>
                    <a:pt x="11786" y="11963"/>
                  </a:cubicBezTo>
                  <a:cubicBezTo>
                    <a:pt x="11696" y="12026"/>
                    <a:pt x="11652" y="12106"/>
                    <a:pt x="11688" y="12222"/>
                  </a:cubicBezTo>
                  <a:cubicBezTo>
                    <a:pt x="11693" y="12239"/>
                    <a:pt x="11699" y="12245"/>
                    <a:pt x="11707" y="12245"/>
                  </a:cubicBezTo>
                  <a:cubicBezTo>
                    <a:pt x="11711" y="12245"/>
                    <a:pt x="11717" y="12243"/>
                    <a:pt x="11723" y="12240"/>
                  </a:cubicBezTo>
                  <a:cubicBezTo>
                    <a:pt x="11741" y="12231"/>
                    <a:pt x="11750" y="12222"/>
                    <a:pt x="11768" y="12213"/>
                  </a:cubicBezTo>
                  <a:cubicBezTo>
                    <a:pt x="11821" y="12177"/>
                    <a:pt x="11866" y="12115"/>
                    <a:pt x="11928" y="12070"/>
                  </a:cubicBezTo>
                  <a:cubicBezTo>
                    <a:pt x="11946" y="12061"/>
                    <a:pt x="11964" y="12035"/>
                    <a:pt x="11982" y="12008"/>
                  </a:cubicBezTo>
                  <a:cubicBezTo>
                    <a:pt x="11982" y="12008"/>
                    <a:pt x="11982" y="11999"/>
                    <a:pt x="11982" y="11990"/>
                  </a:cubicBezTo>
                  <a:cubicBezTo>
                    <a:pt x="11950" y="11971"/>
                    <a:pt x="11885" y="11956"/>
                    <a:pt x="11835" y="11956"/>
                  </a:cubicBezTo>
                  <a:close/>
                  <a:moveTo>
                    <a:pt x="9410" y="11907"/>
                  </a:moveTo>
                  <a:cubicBezTo>
                    <a:pt x="9390" y="11907"/>
                    <a:pt x="9370" y="11911"/>
                    <a:pt x="9350" y="11919"/>
                  </a:cubicBezTo>
                  <a:cubicBezTo>
                    <a:pt x="9261" y="11946"/>
                    <a:pt x="9216" y="12053"/>
                    <a:pt x="9252" y="12151"/>
                  </a:cubicBezTo>
                  <a:cubicBezTo>
                    <a:pt x="9279" y="12177"/>
                    <a:pt x="9297" y="12222"/>
                    <a:pt x="9341" y="12240"/>
                  </a:cubicBezTo>
                  <a:cubicBezTo>
                    <a:pt x="9364" y="12249"/>
                    <a:pt x="9386" y="12253"/>
                    <a:pt x="9408" y="12253"/>
                  </a:cubicBezTo>
                  <a:cubicBezTo>
                    <a:pt x="9431" y="12253"/>
                    <a:pt x="9453" y="12249"/>
                    <a:pt x="9475" y="12240"/>
                  </a:cubicBezTo>
                  <a:cubicBezTo>
                    <a:pt x="9511" y="12222"/>
                    <a:pt x="9547" y="12195"/>
                    <a:pt x="9564" y="12151"/>
                  </a:cubicBezTo>
                  <a:cubicBezTo>
                    <a:pt x="9591" y="12106"/>
                    <a:pt x="9582" y="12061"/>
                    <a:pt x="9573" y="12017"/>
                  </a:cubicBezTo>
                  <a:cubicBezTo>
                    <a:pt x="9552" y="11954"/>
                    <a:pt x="9482" y="11907"/>
                    <a:pt x="9410" y="11907"/>
                  </a:cubicBezTo>
                  <a:close/>
                  <a:moveTo>
                    <a:pt x="2555" y="12092"/>
                  </a:moveTo>
                  <a:cubicBezTo>
                    <a:pt x="2545" y="12092"/>
                    <a:pt x="2535" y="12093"/>
                    <a:pt x="2526" y="12097"/>
                  </a:cubicBezTo>
                  <a:cubicBezTo>
                    <a:pt x="2481" y="12106"/>
                    <a:pt x="2436" y="12169"/>
                    <a:pt x="2463" y="12222"/>
                  </a:cubicBezTo>
                  <a:cubicBezTo>
                    <a:pt x="2483" y="12262"/>
                    <a:pt x="2518" y="12282"/>
                    <a:pt x="2557" y="12282"/>
                  </a:cubicBezTo>
                  <a:cubicBezTo>
                    <a:pt x="2570" y="12282"/>
                    <a:pt x="2584" y="12280"/>
                    <a:pt x="2597" y="12276"/>
                  </a:cubicBezTo>
                  <a:cubicBezTo>
                    <a:pt x="2642" y="12258"/>
                    <a:pt x="2668" y="12204"/>
                    <a:pt x="2651" y="12151"/>
                  </a:cubicBezTo>
                  <a:cubicBezTo>
                    <a:pt x="2629" y="12116"/>
                    <a:pt x="2592" y="12092"/>
                    <a:pt x="2555" y="12092"/>
                  </a:cubicBezTo>
                  <a:close/>
                  <a:moveTo>
                    <a:pt x="10659" y="11936"/>
                  </a:moveTo>
                  <a:cubicBezTo>
                    <a:pt x="10633" y="11936"/>
                    <a:pt x="10605" y="11942"/>
                    <a:pt x="10572" y="11954"/>
                  </a:cubicBezTo>
                  <a:cubicBezTo>
                    <a:pt x="10465" y="12008"/>
                    <a:pt x="10430" y="12079"/>
                    <a:pt x="10483" y="12186"/>
                  </a:cubicBezTo>
                  <a:cubicBezTo>
                    <a:pt x="10515" y="12263"/>
                    <a:pt x="10561" y="12303"/>
                    <a:pt x="10624" y="12303"/>
                  </a:cubicBezTo>
                  <a:cubicBezTo>
                    <a:pt x="10649" y="12303"/>
                    <a:pt x="10676" y="12297"/>
                    <a:pt x="10706" y="12285"/>
                  </a:cubicBezTo>
                  <a:cubicBezTo>
                    <a:pt x="10813" y="12240"/>
                    <a:pt x="10849" y="12169"/>
                    <a:pt x="10804" y="12061"/>
                  </a:cubicBezTo>
                  <a:cubicBezTo>
                    <a:pt x="10772" y="11978"/>
                    <a:pt x="10726" y="11936"/>
                    <a:pt x="10659" y="11936"/>
                  </a:cubicBezTo>
                  <a:close/>
                  <a:moveTo>
                    <a:pt x="3780" y="12096"/>
                  </a:moveTo>
                  <a:cubicBezTo>
                    <a:pt x="3763" y="12096"/>
                    <a:pt x="3746" y="12099"/>
                    <a:pt x="3730" y="12106"/>
                  </a:cubicBezTo>
                  <a:cubicBezTo>
                    <a:pt x="3676" y="12124"/>
                    <a:pt x="3650" y="12195"/>
                    <a:pt x="3668" y="12258"/>
                  </a:cubicBezTo>
                  <a:cubicBezTo>
                    <a:pt x="3689" y="12300"/>
                    <a:pt x="3738" y="12326"/>
                    <a:pt x="3784" y="12326"/>
                  </a:cubicBezTo>
                  <a:cubicBezTo>
                    <a:pt x="3796" y="12326"/>
                    <a:pt x="3808" y="12324"/>
                    <a:pt x="3819" y="12320"/>
                  </a:cubicBezTo>
                  <a:cubicBezTo>
                    <a:pt x="3882" y="12293"/>
                    <a:pt x="3908" y="12222"/>
                    <a:pt x="3882" y="12169"/>
                  </a:cubicBezTo>
                  <a:cubicBezTo>
                    <a:pt x="3868" y="12122"/>
                    <a:pt x="3826" y="12096"/>
                    <a:pt x="3780" y="12096"/>
                  </a:cubicBezTo>
                  <a:close/>
                  <a:moveTo>
                    <a:pt x="5017" y="12100"/>
                  </a:moveTo>
                  <a:cubicBezTo>
                    <a:pt x="4996" y="12100"/>
                    <a:pt x="4973" y="12106"/>
                    <a:pt x="4952" y="12106"/>
                  </a:cubicBezTo>
                  <a:cubicBezTo>
                    <a:pt x="4934" y="12106"/>
                    <a:pt x="4908" y="12151"/>
                    <a:pt x="4881" y="12177"/>
                  </a:cubicBezTo>
                  <a:cubicBezTo>
                    <a:pt x="4854" y="12204"/>
                    <a:pt x="4890" y="12249"/>
                    <a:pt x="4872" y="12285"/>
                  </a:cubicBezTo>
                  <a:cubicBezTo>
                    <a:pt x="4899" y="12302"/>
                    <a:pt x="4916" y="12329"/>
                    <a:pt x="4943" y="12347"/>
                  </a:cubicBezTo>
                  <a:cubicBezTo>
                    <a:pt x="4959" y="12358"/>
                    <a:pt x="4974" y="12362"/>
                    <a:pt x="4989" y="12362"/>
                  </a:cubicBezTo>
                  <a:cubicBezTo>
                    <a:pt x="5010" y="12362"/>
                    <a:pt x="5030" y="12356"/>
                    <a:pt x="5050" y="12356"/>
                  </a:cubicBezTo>
                  <a:cubicBezTo>
                    <a:pt x="5068" y="12356"/>
                    <a:pt x="5095" y="12320"/>
                    <a:pt x="5113" y="12293"/>
                  </a:cubicBezTo>
                  <a:cubicBezTo>
                    <a:pt x="5148" y="12267"/>
                    <a:pt x="5122" y="12222"/>
                    <a:pt x="5122" y="12186"/>
                  </a:cubicBezTo>
                  <a:cubicBezTo>
                    <a:pt x="5122" y="12169"/>
                    <a:pt x="5086" y="12142"/>
                    <a:pt x="5059" y="12115"/>
                  </a:cubicBezTo>
                  <a:cubicBezTo>
                    <a:pt x="5048" y="12104"/>
                    <a:pt x="5033" y="12100"/>
                    <a:pt x="5017" y="12100"/>
                  </a:cubicBezTo>
                  <a:close/>
                  <a:moveTo>
                    <a:pt x="6244" y="12135"/>
                  </a:moveTo>
                  <a:cubicBezTo>
                    <a:pt x="6223" y="12135"/>
                    <a:pt x="6200" y="12140"/>
                    <a:pt x="6174" y="12151"/>
                  </a:cubicBezTo>
                  <a:cubicBezTo>
                    <a:pt x="6094" y="12186"/>
                    <a:pt x="6067" y="12240"/>
                    <a:pt x="6103" y="12329"/>
                  </a:cubicBezTo>
                  <a:cubicBezTo>
                    <a:pt x="6128" y="12386"/>
                    <a:pt x="6167" y="12416"/>
                    <a:pt x="6216" y="12416"/>
                  </a:cubicBezTo>
                  <a:cubicBezTo>
                    <a:pt x="6236" y="12416"/>
                    <a:pt x="6258" y="12411"/>
                    <a:pt x="6281" y="12400"/>
                  </a:cubicBezTo>
                  <a:cubicBezTo>
                    <a:pt x="6362" y="12365"/>
                    <a:pt x="6388" y="12302"/>
                    <a:pt x="6353" y="12222"/>
                  </a:cubicBezTo>
                  <a:cubicBezTo>
                    <a:pt x="6328" y="12165"/>
                    <a:pt x="6293" y="12135"/>
                    <a:pt x="6244" y="12135"/>
                  </a:cubicBezTo>
                  <a:close/>
                  <a:moveTo>
                    <a:pt x="7458" y="12148"/>
                  </a:moveTo>
                  <a:cubicBezTo>
                    <a:pt x="7437" y="12148"/>
                    <a:pt x="7414" y="12151"/>
                    <a:pt x="7397" y="12151"/>
                  </a:cubicBezTo>
                  <a:cubicBezTo>
                    <a:pt x="7352" y="12160"/>
                    <a:pt x="7334" y="12204"/>
                    <a:pt x="7307" y="12240"/>
                  </a:cubicBezTo>
                  <a:cubicBezTo>
                    <a:pt x="7289" y="12267"/>
                    <a:pt x="7307" y="12311"/>
                    <a:pt x="7298" y="12356"/>
                  </a:cubicBezTo>
                  <a:cubicBezTo>
                    <a:pt x="7325" y="12383"/>
                    <a:pt x="7352" y="12418"/>
                    <a:pt x="7388" y="12436"/>
                  </a:cubicBezTo>
                  <a:cubicBezTo>
                    <a:pt x="7408" y="12441"/>
                    <a:pt x="7432" y="12446"/>
                    <a:pt x="7455" y="12446"/>
                  </a:cubicBezTo>
                  <a:cubicBezTo>
                    <a:pt x="7472" y="12446"/>
                    <a:pt x="7489" y="12444"/>
                    <a:pt x="7504" y="12436"/>
                  </a:cubicBezTo>
                  <a:cubicBezTo>
                    <a:pt x="7548" y="12427"/>
                    <a:pt x="7566" y="12392"/>
                    <a:pt x="7593" y="12356"/>
                  </a:cubicBezTo>
                  <a:cubicBezTo>
                    <a:pt x="7611" y="12329"/>
                    <a:pt x="7602" y="12285"/>
                    <a:pt x="7593" y="12249"/>
                  </a:cubicBezTo>
                  <a:cubicBezTo>
                    <a:pt x="7593" y="12204"/>
                    <a:pt x="7548" y="12177"/>
                    <a:pt x="7513" y="12160"/>
                  </a:cubicBezTo>
                  <a:cubicBezTo>
                    <a:pt x="7499" y="12151"/>
                    <a:pt x="7479" y="12148"/>
                    <a:pt x="7458" y="12148"/>
                  </a:cubicBezTo>
                  <a:close/>
                  <a:moveTo>
                    <a:pt x="8666" y="12159"/>
                  </a:moveTo>
                  <a:cubicBezTo>
                    <a:pt x="8651" y="12159"/>
                    <a:pt x="8636" y="12162"/>
                    <a:pt x="8619" y="12169"/>
                  </a:cubicBezTo>
                  <a:cubicBezTo>
                    <a:pt x="8583" y="12195"/>
                    <a:pt x="8538" y="12204"/>
                    <a:pt x="8530" y="12258"/>
                  </a:cubicBezTo>
                  <a:cubicBezTo>
                    <a:pt x="8512" y="12302"/>
                    <a:pt x="8494" y="12338"/>
                    <a:pt x="8530" y="12374"/>
                  </a:cubicBezTo>
                  <a:cubicBezTo>
                    <a:pt x="8530" y="12427"/>
                    <a:pt x="8565" y="12445"/>
                    <a:pt x="8610" y="12463"/>
                  </a:cubicBezTo>
                  <a:cubicBezTo>
                    <a:pt x="8630" y="12475"/>
                    <a:pt x="8648" y="12480"/>
                    <a:pt x="8666" y="12480"/>
                  </a:cubicBezTo>
                  <a:cubicBezTo>
                    <a:pt x="8687" y="12480"/>
                    <a:pt x="8706" y="12473"/>
                    <a:pt x="8726" y="12463"/>
                  </a:cubicBezTo>
                  <a:cubicBezTo>
                    <a:pt x="8770" y="12445"/>
                    <a:pt x="8797" y="12427"/>
                    <a:pt x="8815" y="12383"/>
                  </a:cubicBezTo>
                  <a:cubicBezTo>
                    <a:pt x="8833" y="12347"/>
                    <a:pt x="8842" y="12311"/>
                    <a:pt x="8824" y="12267"/>
                  </a:cubicBezTo>
                  <a:cubicBezTo>
                    <a:pt x="8797" y="12231"/>
                    <a:pt x="8788" y="12186"/>
                    <a:pt x="8735" y="12177"/>
                  </a:cubicBezTo>
                  <a:cubicBezTo>
                    <a:pt x="8713" y="12166"/>
                    <a:pt x="8691" y="12159"/>
                    <a:pt x="8666" y="12159"/>
                  </a:cubicBezTo>
                  <a:close/>
                  <a:moveTo>
                    <a:pt x="9892" y="12165"/>
                  </a:moveTo>
                  <a:cubicBezTo>
                    <a:pt x="9871" y="12165"/>
                    <a:pt x="9851" y="12169"/>
                    <a:pt x="9832" y="12177"/>
                  </a:cubicBezTo>
                  <a:cubicBezTo>
                    <a:pt x="9743" y="12213"/>
                    <a:pt x="9698" y="12320"/>
                    <a:pt x="9734" y="12409"/>
                  </a:cubicBezTo>
                  <a:cubicBezTo>
                    <a:pt x="9762" y="12474"/>
                    <a:pt x="9837" y="12515"/>
                    <a:pt x="9907" y="12515"/>
                  </a:cubicBezTo>
                  <a:cubicBezTo>
                    <a:pt x="9924" y="12515"/>
                    <a:pt x="9941" y="12513"/>
                    <a:pt x="9957" y="12508"/>
                  </a:cubicBezTo>
                  <a:cubicBezTo>
                    <a:pt x="10046" y="12472"/>
                    <a:pt x="10091" y="12365"/>
                    <a:pt x="10055" y="12276"/>
                  </a:cubicBezTo>
                  <a:cubicBezTo>
                    <a:pt x="10028" y="12207"/>
                    <a:pt x="9959" y="12165"/>
                    <a:pt x="9892" y="12165"/>
                  </a:cubicBezTo>
                  <a:close/>
                  <a:moveTo>
                    <a:pt x="11141" y="12184"/>
                  </a:moveTo>
                  <a:cubicBezTo>
                    <a:pt x="11115" y="12184"/>
                    <a:pt x="11086" y="12191"/>
                    <a:pt x="11054" y="12204"/>
                  </a:cubicBezTo>
                  <a:cubicBezTo>
                    <a:pt x="10938" y="12249"/>
                    <a:pt x="10911" y="12320"/>
                    <a:pt x="10956" y="12427"/>
                  </a:cubicBezTo>
                  <a:cubicBezTo>
                    <a:pt x="10988" y="12504"/>
                    <a:pt x="11034" y="12544"/>
                    <a:pt x="11097" y="12544"/>
                  </a:cubicBezTo>
                  <a:cubicBezTo>
                    <a:pt x="11121" y="12544"/>
                    <a:pt x="11149" y="12538"/>
                    <a:pt x="11179" y="12525"/>
                  </a:cubicBezTo>
                  <a:cubicBezTo>
                    <a:pt x="11286" y="12481"/>
                    <a:pt x="11322" y="12409"/>
                    <a:pt x="11277" y="12302"/>
                  </a:cubicBezTo>
                  <a:cubicBezTo>
                    <a:pt x="11246" y="12221"/>
                    <a:pt x="11202" y="12184"/>
                    <a:pt x="11141" y="12184"/>
                  </a:cubicBezTo>
                  <a:close/>
                  <a:moveTo>
                    <a:pt x="3054" y="12344"/>
                  </a:moveTo>
                  <a:cubicBezTo>
                    <a:pt x="3038" y="12344"/>
                    <a:pt x="3020" y="12348"/>
                    <a:pt x="2998" y="12356"/>
                  </a:cubicBezTo>
                  <a:cubicBezTo>
                    <a:pt x="2936" y="12383"/>
                    <a:pt x="2927" y="12418"/>
                    <a:pt x="2945" y="12481"/>
                  </a:cubicBezTo>
                  <a:cubicBezTo>
                    <a:pt x="2964" y="12532"/>
                    <a:pt x="2988" y="12551"/>
                    <a:pt x="3023" y="12551"/>
                  </a:cubicBezTo>
                  <a:cubicBezTo>
                    <a:pt x="3037" y="12551"/>
                    <a:pt x="3052" y="12548"/>
                    <a:pt x="3070" y="12543"/>
                  </a:cubicBezTo>
                  <a:cubicBezTo>
                    <a:pt x="3141" y="12516"/>
                    <a:pt x="3159" y="12481"/>
                    <a:pt x="3132" y="12409"/>
                  </a:cubicBezTo>
                  <a:cubicBezTo>
                    <a:pt x="3114" y="12366"/>
                    <a:pt x="3090" y="12344"/>
                    <a:pt x="3054" y="12344"/>
                  </a:cubicBezTo>
                  <a:close/>
                  <a:moveTo>
                    <a:pt x="4269" y="12354"/>
                  </a:moveTo>
                  <a:cubicBezTo>
                    <a:pt x="4253" y="12354"/>
                    <a:pt x="4237" y="12358"/>
                    <a:pt x="4221" y="12365"/>
                  </a:cubicBezTo>
                  <a:cubicBezTo>
                    <a:pt x="4149" y="12392"/>
                    <a:pt x="4131" y="12454"/>
                    <a:pt x="4158" y="12516"/>
                  </a:cubicBezTo>
                  <a:cubicBezTo>
                    <a:pt x="4178" y="12563"/>
                    <a:pt x="4212" y="12589"/>
                    <a:pt x="4258" y="12589"/>
                  </a:cubicBezTo>
                  <a:cubicBezTo>
                    <a:pt x="4274" y="12589"/>
                    <a:pt x="4291" y="12586"/>
                    <a:pt x="4310" y="12579"/>
                  </a:cubicBezTo>
                  <a:cubicBezTo>
                    <a:pt x="4372" y="12552"/>
                    <a:pt x="4399" y="12490"/>
                    <a:pt x="4372" y="12427"/>
                  </a:cubicBezTo>
                  <a:cubicBezTo>
                    <a:pt x="4353" y="12381"/>
                    <a:pt x="4313" y="12354"/>
                    <a:pt x="4269" y="12354"/>
                  </a:cubicBezTo>
                  <a:close/>
                  <a:moveTo>
                    <a:pt x="5469" y="12360"/>
                  </a:moveTo>
                  <a:cubicBezTo>
                    <a:pt x="5456" y="12360"/>
                    <a:pt x="5445" y="12362"/>
                    <a:pt x="5434" y="12365"/>
                  </a:cubicBezTo>
                  <a:cubicBezTo>
                    <a:pt x="5371" y="12392"/>
                    <a:pt x="5336" y="12481"/>
                    <a:pt x="5354" y="12543"/>
                  </a:cubicBezTo>
                  <a:cubicBezTo>
                    <a:pt x="5382" y="12600"/>
                    <a:pt x="5451" y="12629"/>
                    <a:pt x="5500" y="12629"/>
                  </a:cubicBezTo>
                  <a:cubicBezTo>
                    <a:pt x="5512" y="12629"/>
                    <a:pt x="5523" y="12627"/>
                    <a:pt x="5532" y="12624"/>
                  </a:cubicBezTo>
                  <a:cubicBezTo>
                    <a:pt x="5603" y="12588"/>
                    <a:pt x="5630" y="12516"/>
                    <a:pt x="5612" y="12454"/>
                  </a:cubicBezTo>
                  <a:cubicBezTo>
                    <a:pt x="5598" y="12395"/>
                    <a:pt x="5528" y="12360"/>
                    <a:pt x="5469" y="12360"/>
                  </a:cubicBezTo>
                  <a:close/>
                  <a:moveTo>
                    <a:pt x="6729" y="12375"/>
                  </a:moveTo>
                  <a:cubicBezTo>
                    <a:pt x="6708" y="12375"/>
                    <a:pt x="6684" y="12381"/>
                    <a:pt x="6656" y="12392"/>
                  </a:cubicBezTo>
                  <a:cubicBezTo>
                    <a:pt x="6567" y="12427"/>
                    <a:pt x="6540" y="12481"/>
                    <a:pt x="6576" y="12561"/>
                  </a:cubicBezTo>
                  <a:cubicBezTo>
                    <a:pt x="6600" y="12629"/>
                    <a:pt x="6634" y="12658"/>
                    <a:pt x="6681" y="12658"/>
                  </a:cubicBezTo>
                  <a:cubicBezTo>
                    <a:pt x="6702" y="12658"/>
                    <a:pt x="6727" y="12652"/>
                    <a:pt x="6754" y="12641"/>
                  </a:cubicBezTo>
                  <a:cubicBezTo>
                    <a:pt x="6843" y="12606"/>
                    <a:pt x="6870" y="12561"/>
                    <a:pt x="6835" y="12472"/>
                  </a:cubicBezTo>
                  <a:cubicBezTo>
                    <a:pt x="6810" y="12404"/>
                    <a:pt x="6777" y="12375"/>
                    <a:pt x="6729" y="12375"/>
                  </a:cubicBezTo>
                  <a:close/>
                  <a:moveTo>
                    <a:pt x="7926" y="12383"/>
                  </a:moveTo>
                  <a:cubicBezTo>
                    <a:pt x="7908" y="12383"/>
                    <a:pt x="7889" y="12386"/>
                    <a:pt x="7869" y="12392"/>
                  </a:cubicBezTo>
                  <a:cubicBezTo>
                    <a:pt x="7780" y="12427"/>
                    <a:pt x="7744" y="12508"/>
                    <a:pt x="7780" y="12597"/>
                  </a:cubicBezTo>
                  <a:cubicBezTo>
                    <a:pt x="7807" y="12663"/>
                    <a:pt x="7858" y="12700"/>
                    <a:pt x="7919" y="12700"/>
                  </a:cubicBezTo>
                  <a:cubicBezTo>
                    <a:pt x="7940" y="12700"/>
                    <a:pt x="7962" y="12695"/>
                    <a:pt x="7985" y="12686"/>
                  </a:cubicBezTo>
                  <a:cubicBezTo>
                    <a:pt x="8066" y="12650"/>
                    <a:pt x="8101" y="12570"/>
                    <a:pt x="8075" y="12490"/>
                  </a:cubicBezTo>
                  <a:cubicBezTo>
                    <a:pt x="8047" y="12420"/>
                    <a:pt x="7991" y="12383"/>
                    <a:pt x="7926" y="12383"/>
                  </a:cubicBezTo>
                  <a:close/>
                  <a:moveTo>
                    <a:pt x="9155" y="12414"/>
                  </a:moveTo>
                  <a:cubicBezTo>
                    <a:pt x="9132" y="12414"/>
                    <a:pt x="9109" y="12418"/>
                    <a:pt x="9092" y="12427"/>
                  </a:cubicBezTo>
                  <a:cubicBezTo>
                    <a:pt x="9056" y="12436"/>
                    <a:pt x="9020" y="12481"/>
                    <a:pt x="9002" y="12516"/>
                  </a:cubicBezTo>
                  <a:cubicBezTo>
                    <a:pt x="8984" y="12552"/>
                    <a:pt x="8993" y="12606"/>
                    <a:pt x="8993" y="12650"/>
                  </a:cubicBezTo>
                  <a:cubicBezTo>
                    <a:pt x="9029" y="12677"/>
                    <a:pt x="9056" y="12722"/>
                    <a:pt x="9092" y="12739"/>
                  </a:cubicBezTo>
                  <a:cubicBezTo>
                    <a:pt x="9117" y="12745"/>
                    <a:pt x="9146" y="12750"/>
                    <a:pt x="9173" y="12750"/>
                  </a:cubicBezTo>
                  <a:cubicBezTo>
                    <a:pt x="9192" y="12750"/>
                    <a:pt x="9210" y="12747"/>
                    <a:pt x="9225" y="12739"/>
                  </a:cubicBezTo>
                  <a:cubicBezTo>
                    <a:pt x="9261" y="12722"/>
                    <a:pt x="9297" y="12677"/>
                    <a:pt x="9315" y="12641"/>
                  </a:cubicBezTo>
                  <a:cubicBezTo>
                    <a:pt x="9323" y="12606"/>
                    <a:pt x="9323" y="12552"/>
                    <a:pt x="9315" y="12508"/>
                  </a:cubicBezTo>
                  <a:cubicBezTo>
                    <a:pt x="9297" y="12472"/>
                    <a:pt x="9261" y="12445"/>
                    <a:pt x="9225" y="12427"/>
                  </a:cubicBezTo>
                  <a:cubicBezTo>
                    <a:pt x="9203" y="12418"/>
                    <a:pt x="9179" y="12414"/>
                    <a:pt x="9155" y="12414"/>
                  </a:cubicBezTo>
                  <a:close/>
                  <a:moveTo>
                    <a:pt x="10372" y="12428"/>
                  </a:moveTo>
                  <a:cubicBezTo>
                    <a:pt x="10355" y="12428"/>
                    <a:pt x="10338" y="12431"/>
                    <a:pt x="10323" y="12436"/>
                  </a:cubicBezTo>
                  <a:cubicBezTo>
                    <a:pt x="10225" y="12472"/>
                    <a:pt x="10180" y="12579"/>
                    <a:pt x="10216" y="12668"/>
                  </a:cubicBezTo>
                  <a:cubicBezTo>
                    <a:pt x="10243" y="12736"/>
                    <a:pt x="10312" y="12779"/>
                    <a:pt x="10379" y="12779"/>
                  </a:cubicBezTo>
                  <a:cubicBezTo>
                    <a:pt x="10399" y="12779"/>
                    <a:pt x="10420" y="12775"/>
                    <a:pt x="10439" y="12766"/>
                  </a:cubicBezTo>
                  <a:cubicBezTo>
                    <a:pt x="10528" y="12731"/>
                    <a:pt x="10572" y="12624"/>
                    <a:pt x="10537" y="12534"/>
                  </a:cubicBezTo>
                  <a:cubicBezTo>
                    <a:pt x="10508" y="12470"/>
                    <a:pt x="10439" y="12428"/>
                    <a:pt x="10372" y="12428"/>
                  </a:cubicBezTo>
                  <a:close/>
                  <a:moveTo>
                    <a:pt x="3504" y="12588"/>
                  </a:moveTo>
                  <a:cubicBezTo>
                    <a:pt x="3462" y="12588"/>
                    <a:pt x="3430" y="12614"/>
                    <a:pt x="3418" y="12668"/>
                  </a:cubicBezTo>
                  <a:cubicBezTo>
                    <a:pt x="3409" y="12695"/>
                    <a:pt x="3409" y="12713"/>
                    <a:pt x="3409" y="12739"/>
                  </a:cubicBezTo>
                  <a:cubicBezTo>
                    <a:pt x="3427" y="12748"/>
                    <a:pt x="3436" y="12766"/>
                    <a:pt x="3453" y="12775"/>
                  </a:cubicBezTo>
                  <a:cubicBezTo>
                    <a:pt x="3477" y="12793"/>
                    <a:pt x="3500" y="12801"/>
                    <a:pt x="3522" y="12801"/>
                  </a:cubicBezTo>
                  <a:cubicBezTo>
                    <a:pt x="3567" y="12801"/>
                    <a:pt x="3605" y="12767"/>
                    <a:pt x="3623" y="12713"/>
                  </a:cubicBezTo>
                  <a:cubicBezTo>
                    <a:pt x="3632" y="12659"/>
                    <a:pt x="3614" y="12632"/>
                    <a:pt x="3569" y="12606"/>
                  </a:cubicBezTo>
                  <a:cubicBezTo>
                    <a:pt x="3546" y="12594"/>
                    <a:pt x="3524" y="12588"/>
                    <a:pt x="3504" y="12588"/>
                  </a:cubicBezTo>
                  <a:close/>
                  <a:moveTo>
                    <a:pt x="4751" y="12613"/>
                  </a:moveTo>
                  <a:cubicBezTo>
                    <a:pt x="4735" y="12613"/>
                    <a:pt x="4719" y="12617"/>
                    <a:pt x="4702" y="12624"/>
                  </a:cubicBezTo>
                  <a:cubicBezTo>
                    <a:pt x="4640" y="12650"/>
                    <a:pt x="4613" y="12713"/>
                    <a:pt x="4640" y="12775"/>
                  </a:cubicBezTo>
                  <a:cubicBezTo>
                    <a:pt x="4659" y="12826"/>
                    <a:pt x="4691" y="12849"/>
                    <a:pt x="4734" y="12849"/>
                  </a:cubicBezTo>
                  <a:cubicBezTo>
                    <a:pt x="4752" y="12849"/>
                    <a:pt x="4771" y="12845"/>
                    <a:pt x="4792" y="12838"/>
                  </a:cubicBezTo>
                  <a:cubicBezTo>
                    <a:pt x="4854" y="12811"/>
                    <a:pt x="4881" y="12757"/>
                    <a:pt x="4854" y="12686"/>
                  </a:cubicBezTo>
                  <a:cubicBezTo>
                    <a:pt x="4834" y="12640"/>
                    <a:pt x="4795" y="12613"/>
                    <a:pt x="4751" y="12613"/>
                  </a:cubicBezTo>
                  <a:close/>
                  <a:moveTo>
                    <a:pt x="5964" y="12624"/>
                  </a:moveTo>
                  <a:cubicBezTo>
                    <a:pt x="5948" y="12624"/>
                    <a:pt x="5932" y="12626"/>
                    <a:pt x="5916" y="12632"/>
                  </a:cubicBezTo>
                  <a:cubicBezTo>
                    <a:pt x="5880" y="12641"/>
                    <a:pt x="5862" y="12668"/>
                    <a:pt x="5853" y="12704"/>
                  </a:cubicBezTo>
                  <a:cubicBezTo>
                    <a:pt x="5835" y="12739"/>
                    <a:pt x="5809" y="12766"/>
                    <a:pt x="5844" y="12811"/>
                  </a:cubicBezTo>
                  <a:cubicBezTo>
                    <a:pt x="5844" y="12864"/>
                    <a:pt x="5889" y="12864"/>
                    <a:pt x="5925" y="12882"/>
                  </a:cubicBezTo>
                  <a:cubicBezTo>
                    <a:pt x="5938" y="12891"/>
                    <a:pt x="5954" y="12896"/>
                    <a:pt x="5970" y="12896"/>
                  </a:cubicBezTo>
                  <a:cubicBezTo>
                    <a:pt x="5987" y="12896"/>
                    <a:pt x="6005" y="12891"/>
                    <a:pt x="6023" y="12882"/>
                  </a:cubicBezTo>
                  <a:cubicBezTo>
                    <a:pt x="6058" y="12873"/>
                    <a:pt x="6076" y="12838"/>
                    <a:pt x="6085" y="12811"/>
                  </a:cubicBezTo>
                  <a:cubicBezTo>
                    <a:pt x="6103" y="12775"/>
                    <a:pt x="6112" y="12748"/>
                    <a:pt x="6094" y="12713"/>
                  </a:cubicBezTo>
                  <a:cubicBezTo>
                    <a:pt x="6073" y="12657"/>
                    <a:pt x="6020" y="12624"/>
                    <a:pt x="5964" y="12624"/>
                  </a:cubicBezTo>
                  <a:close/>
                  <a:moveTo>
                    <a:pt x="7165" y="12629"/>
                  </a:moveTo>
                  <a:cubicBezTo>
                    <a:pt x="7155" y="12629"/>
                    <a:pt x="7146" y="12630"/>
                    <a:pt x="7138" y="12632"/>
                  </a:cubicBezTo>
                  <a:cubicBezTo>
                    <a:pt x="7075" y="12659"/>
                    <a:pt x="7022" y="12775"/>
                    <a:pt x="7040" y="12838"/>
                  </a:cubicBezTo>
                  <a:cubicBezTo>
                    <a:pt x="7062" y="12891"/>
                    <a:pt x="7149" y="12931"/>
                    <a:pt x="7213" y="12931"/>
                  </a:cubicBezTo>
                  <a:cubicBezTo>
                    <a:pt x="7225" y="12931"/>
                    <a:pt x="7235" y="12930"/>
                    <a:pt x="7245" y="12927"/>
                  </a:cubicBezTo>
                  <a:cubicBezTo>
                    <a:pt x="7307" y="12900"/>
                    <a:pt x="7352" y="12793"/>
                    <a:pt x="7334" y="12731"/>
                  </a:cubicBezTo>
                  <a:cubicBezTo>
                    <a:pt x="7319" y="12676"/>
                    <a:pt x="7229" y="12629"/>
                    <a:pt x="7165" y="12629"/>
                  </a:cubicBezTo>
                  <a:close/>
                  <a:moveTo>
                    <a:pt x="8421" y="12646"/>
                  </a:moveTo>
                  <a:cubicBezTo>
                    <a:pt x="8401" y="12646"/>
                    <a:pt x="8381" y="12650"/>
                    <a:pt x="8360" y="12659"/>
                  </a:cubicBezTo>
                  <a:cubicBezTo>
                    <a:pt x="8271" y="12695"/>
                    <a:pt x="8235" y="12775"/>
                    <a:pt x="8262" y="12855"/>
                  </a:cubicBezTo>
                  <a:cubicBezTo>
                    <a:pt x="8288" y="12922"/>
                    <a:pt x="8344" y="12958"/>
                    <a:pt x="8404" y="12958"/>
                  </a:cubicBezTo>
                  <a:cubicBezTo>
                    <a:pt x="8425" y="12958"/>
                    <a:pt x="8446" y="12954"/>
                    <a:pt x="8467" y="12945"/>
                  </a:cubicBezTo>
                  <a:cubicBezTo>
                    <a:pt x="8547" y="12909"/>
                    <a:pt x="8592" y="12829"/>
                    <a:pt x="8556" y="12748"/>
                  </a:cubicBezTo>
                  <a:cubicBezTo>
                    <a:pt x="8530" y="12682"/>
                    <a:pt x="8479" y="12646"/>
                    <a:pt x="8421" y="12646"/>
                  </a:cubicBezTo>
                  <a:close/>
                  <a:moveTo>
                    <a:pt x="10862" y="12671"/>
                  </a:moveTo>
                  <a:cubicBezTo>
                    <a:pt x="10810" y="12671"/>
                    <a:pt x="10754" y="12691"/>
                    <a:pt x="10715" y="12731"/>
                  </a:cubicBezTo>
                  <a:cubicBezTo>
                    <a:pt x="10662" y="12793"/>
                    <a:pt x="10662" y="12855"/>
                    <a:pt x="10697" y="12918"/>
                  </a:cubicBezTo>
                  <a:cubicBezTo>
                    <a:pt x="10714" y="12962"/>
                    <a:pt x="10720" y="12979"/>
                    <a:pt x="10735" y="12979"/>
                  </a:cubicBezTo>
                  <a:cubicBezTo>
                    <a:pt x="10745" y="12979"/>
                    <a:pt x="10757" y="12973"/>
                    <a:pt x="10778" y="12963"/>
                  </a:cubicBezTo>
                  <a:cubicBezTo>
                    <a:pt x="10795" y="12954"/>
                    <a:pt x="10822" y="12954"/>
                    <a:pt x="10831" y="12936"/>
                  </a:cubicBezTo>
                  <a:cubicBezTo>
                    <a:pt x="10876" y="12891"/>
                    <a:pt x="10929" y="12864"/>
                    <a:pt x="10983" y="12838"/>
                  </a:cubicBezTo>
                  <a:cubicBezTo>
                    <a:pt x="11010" y="12820"/>
                    <a:pt x="11018" y="12802"/>
                    <a:pt x="11010" y="12766"/>
                  </a:cubicBezTo>
                  <a:cubicBezTo>
                    <a:pt x="11001" y="12748"/>
                    <a:pt x="10992" y="12731"/>
                    <a:pt x="10974" y="12713"/>
                  </a:cubicBezTo>
                  <a:cubicBezTo>
                    <a:pt x="10946" y="12685"/>
                    <a:pt x="10905" y="12671"/>
                    <a:pt x="10862" y="12671"/>
                  </a:cubicBezTo>
                  <a:close/>
                  <a:moveTo>
                    <a:pt x="9625" y="12654"/>
                  </a:moveTo>
                  <a:cubicBezTo>
                    <a:pt x="9607" y="12654"/>
                    <a:pt x="9590" y="12656"/>
                    <a:pt x="9573" y="12659"/>
                  </a:cubicBezTo>
                  <a:cubicBezTo>
                    <a:pt x="9484" y="12686"/>
                    <a:pt x="9439" y="12802"/>
                    <a:pt x="9475" y="12900"/>
                  </a:cubicBezTo>
                  <a:cubicBezTo>
                    <a:pt x="9493" y="12918"/>
                    <a:pt x="9511" y="12963"/>
                    <a:pt x="9555" y="12980"/>
                  </a:cubicBezTo>
                  <a:cubicBezTo>
                    <a:pt x="9578" y="12994"/>
                    <a:pt x="9600" y="12998"/>
                    <a:pt x="9623" y="12998"/>
                  </a:cubicBezTo>
                  <a:cubicBezTo>
                    <a:pt x="9647" y="12998"/>
                    <a:pt x="9671" y="12994"/>
                    <a:pt x="9698" y="12989"/>
                  </a:cubicBezTo>
                  <a:cubicBezTo>
                    <a:pt x="9707" y="12980"/>
                    <a:pt x="9778" y="12918"/>
                    <a:pt x="9778" y="12909"/>
                  </a:cubicBezTo>
                  <a:cubicBezTo>
                    <a:pt x="9814" y="12864"/>
                    <a:pt x="9805" y="12811"/>
                    <a:pt x="9796" y="12766"/>
                  </a:cubicBezTo>
                  <a:cubicBezTo>
                    <a:pt x="9787" y="12731"/>
                    <a:pt x="9752" y="12695"/>
                    <a:pt x="9716" y="12677"/>
                  </a:cubicBezTo>
                  <a:cubicBezTo>
                    <a:pt x="9688" y="12660"/>
                    <a:pt x="9656" y="12654"/>
                    <a:pt x="9625" y="12654"/>
                  </a:cubicBezTo>
                  <a:close/>
                  <a:moveTo>
                    <a:pt x="3993" y="12841"/>
                  </a:moveTo>
                  <a:cubicBezTo>
                    <a:pt x="3979" y="12841"/>
                    <a:pt x="3966" y="12843"/>
                    <a:pt x="3953" y="12847"/>
                  </a:cubicBezTo>
                  <a:cubicBezTo>
                    <a:pt x="3899" y="12873"/>
                    <a:pt x="3873" y="12945"/>
                    <a:pt x="3891" y="12998"/>
                  </a:cubicBezTo>
                  <a:cubicBezTo>
                    <a:pt x="3911" y="13039"/>
                    <a:pt x="3958" y="13070"/>
                    <a:pt x="4003" y="13070"/>
                  </a:cubicBezTo>
                  <a:cubicBezTo>
                    <a:pt x="4016" y="13070"/>
                    <a:pt x="4030" y="13067"/>
                    <a:pt x="4042" y="13061"/>
                  </a:cubicBezTo>
                  <a:cubicBezTo>
                    <a:pt x="4096" y="13043"/>
                    <a:pt x="4131" y="12971"/>
                    <a:pt x="4105" y="12909"/>
                  </a:cubicBezTo>
                  <a:cubicBezTo>
                    <a:pt x="4091" y="12867"/>
                    <a:pt x="4043" y="12841"/>
                    <a:pt x="3993" y="12841"/>
                  </a:cubicBezTo>
                  <a:close/>
                  <a:moveTo>
                    <a:pt x="5246" y="12853"/>
                  </a:moveTo>
                  <a:cubicBezTo>
                    <a:pt x="5229" y="12853"/>
                    <a:pt x="5209" y="12858"/>
                    <a:pt x="5189" y="12858"/>
                  </a:cubicBezTo>
                  <a:cubicBezTo>
                    <a:pt x="5181" y="12858"/>
                    <a:pt x="5174" y="12857"/>
                    <a:pt x="5166" y="12855"/>
                  </a:cubicBezTo>
                  <a:cubicBezTo>
                    <a:pt x="5157" y="12891"/>
                    <a:pt x="5113" y="12891"/>
                    <a:pt x="5095" y="12936"/>
                  </a:cubicBezTo>
                  <a:cubicBezTo>
                    <a:pt x="5086" y="12971"/>
                    <a:pt x="5104" y="12998"/>
                    <a:pt x="5095" y="13034"/>
                  </a:cubicBezTo>
                  <a:cubicBezTo>
                    <a:pt x="5131" y="13052"/>
                    <a:pt x="5140" y="13096"/>
                    <a:pt x="5175" y="13105"/>
                  </a:cubicBezTo>
                  <a:lnTo>
                    <a:pt x="5273" y="13105"/>
                  </a:lnTo>
                  <a:cubicBezTo>
                    <a:pt x="5291" y="13070"/>
                    <a:pt x="5345" y="13061"/>
                    <a:pt x="5345" y="13016"/>
                  </a:cubicBezTo>
                  <a:cubicBezTo>
                    <a:pt x="5345" y="12989"/>
                    <a:pt x="5345" y="12954"/>
                    <a:pt x="5345" y="12918"/>
                  </a:cubicBezTo>
                  <a:cubicBezTo>
                    <a:pt x="5309" y="12909"/>
                    <a:pt x="5309" y="12864"/>
                    <a:pt x="5264" y="12855"/>
                  </a:cubicBezTo>
                  <a:cubicBezTo>
                    <a:pt x="5259" y="12854"/>
                    <a:pt x="5253" y="12853"/>
                    <a:pt x="5246" y="12853"/>
                  </a:cubicBezTo>
                  <a:close/>
                  <a:moveTo>
                    <a:pt x="6438" y="12864"/>
                  </a:moveTo>
                  <a:cubicBezTo>
                    <a:pt x="6422" y="12864"/>
                    <a:pt x="6405" y="12867"/>
                    <a:pt x="6388" y="12873"/>
                  </a:cubicBezTo>
                  <a:cubicBezTo>
                    <a:pt x="6326" y="12900"/>
                    <a:pt x="6290" y="12980"/>
                    <a:pt x="6317" y="13052"/>
                  </a:cubicBezTo>
                  <a:cubicBezTo>
                    <a:pt x="6336" y="13103"/>
                    <a:pt x="6388" y="13141"/>
                    <a:pt x="6439" y="13141"/>
                  </a:cubicBezTo>
                  <a:cubicBezTo>
                    <a:pt x="6459" y="13141"/>
                    <a:pt x="6478" y="13135"/>
                    <a:pt x="6496" y="13123"/>
                  </a:cubicBezTo>
                  <a:cubicBezTo>
                    <a:pt x="6567" y="13105"/>
                    <a:pt x="6603" y="13016"/>
                    <a:pt x="6567" y="12945"/>
                  </a:cubicBezTo>
                  <a:cubicBezTo>
                    <a:pt x="6546" y="12897"/>
                    <a:pt x="6494" y="12864"/>
                    <a:pt x="6438" y="12864"/>
                  </a:cubicBezTo>
                  <a:close/>
                  <a:moveTo>
                    <a:pt x="7611" y="12891"/>
                  </a:moveTo>
                  <a:cubicBezTo>
                    <a:pt x="7584" y="12918"/>
                    <a:pt x="7539" y="12945"/>
                    <a:pt x="7530" y="12980"/>
                  </a:cubicBezTo>
                  <a:cubicBezTo>
                    <a:pt x="7521" y="13016"/>
                    <a:pt x="7513" y="13061"/>
                    <a:pt x="7530" y="13105"/>
                  </a:cubicBezTo>
                  <a:cubicBezTo>
                    <a:pt x="7548" y="13141"/>
                    <a:pt x="7584" y="13168"/>
                    <a:pt x="7611" y="13186"/>
                  </a:cubicBezTo>
                  <a:cubicBezTo>
                    <a:pt x="7622" y="13193"/>
                    <a:pt x="7638" y="13196"/>
                    <a:pt x="7656" y="13196"/>
                  </a:cubicBezTo>
                  <a:cubicBezTo>
                    <a:pt x="7679" y="13196"/>
                    <a:pt x="7706" y="13191"/>
                    <a:pt x="7727" y="13186"/>
                  </a:cubicBezTo>
                  <a:cubicBezTo>
                    <a:pt x="7771" y="13177"/>
                    <a:pt x="7789" y="13132"/>
                    <a:pt x="7816" y="13105"/>
                  </a:cubicBezTo>
                  <a:cubicBezTo>
                    <a:pt x="7834" y="13070"/>
                    <a:pt x="7825" y="13025"/>
                    <a:pt x="7816" y="12989"/>
                  </a:cubicBezTo>
                  <a:cubicBezTo>
                    <a:pt x="7798" y="12954"/>
                    <a:pt x="7771" y="12918"/>
                    <a:pt x="7736" y="12900"/>
                  </a:cubicBezTo>
                  <a:cubicBezTo>
                    <a:pt x="7700" y="12891"/>
                    <a:pt x="7655" y="12891"/>
                    <a:pt x="7611" y="12891"/>
                  </a:cubicBezTo>
                  <a:close/>
                  <a:moveTo>
                    <a:pt x="8905" y="12904"/>
                  </a:moveTo>
                  <a:cubicBezTo>
                    <a:pt x="8877" y="12904"/>
                    <a:pt x="8852" y="12916"/>
                    <a:pt x="8824" y="12927"/>
                  </a:cubicBezTo>
                  <a:cubicBezTo>
                    <a:pt x="8779" y="12936"/>
                    <a:pt x="8761" y="12971"/>
                    <a:pt x="8744" y="13007"/>
                  </a:cubicBezTo>
                  <a:cubicBezTo>
                    <a:pt x="8726" y="13052"/>
                    <a:pt x="8735" y="13087"/>
                    <a:pt x="8753" y="13123"/>
                  </a:cubicBezTo>
                  <a:cubicBezTo>
                    <a:pt x="8770" y="13168"/>
                    <a:pt x="8788" y="13194"/>
                    <a:pt x="8833" y="13212"/>
                  </a:cubicBezTo>
                  <a:cubicBezTo>
                    <a:pt x="8853" y="13220"/>
                    <a:pt x="8871" y="13225"/>
                    <a:pt x="8890" y="13225"/>
                  </a:cubicBezTo>
                  <a:cubicBezTo>
                    <a:pt x="8913" y="13225"/>
                    <a:pt x="8937" y="13218"/>
                    <a:pt x="8967" y="13203"/>
                  </a:cubicBezTo>
                  <a:cubicBezTo>
                    <a:pt x="9011" y="13203"/>
                    <a:pt x="9020" y="13159"/>
                    <a:pt x="9038" y="13123"/>
                  </a:cubicBezTo>
                  <a:cubicBezTo>
                    <a:pt x="9065" y="13078"/>
                    <a:pt x="9047" y="13043"/>
                    <a:pt x="9038" y="12998"/>
                  </a:cubicBezTo>
                  <a:cubicBezTo>
                    <a:pt x="9020" y="12954"/>
                    <a:pt x="8993" y="12936"/>
                    <a:pt x="8958" y="12918"/>
                  </a:cubicBezTo>
                  <a:cubicBezTo>
                    <a:pt x="8938" y="12908"/>
                    <a:pt x="8921" y="12904"/>
                    <a:pt x="8905" y="12904"/>
                  </a:cubicBezTo>
                  <a:close/>
                  <a:moveTo>
                    <a:pt x="10135" y="12906"/>
                  </a:moveTo>
                  <a:cubicBezTo>
                    <a:pt x="10115" y="12906"/>
                    <a:pt x="10093" y="12910"/>
                    <a:pt x="10073" y="12918"/>
                  </a:cubicBezTo>
                  <a:cubicBezTo>
                    <a:pt x="9984" y="12954"/>
                    <a:pt x="9939" y="13061"/>
                    <a:pt x="9975" y="13141"/>
                  </a:cubicBezTo>
                  <a:cubicBezTo>
                    <a:pt x="10002" y="13209"/>
                    <a:pt x="10066" y="13251"/>
                    <a:pt x="10134" y="13251"/>
                  </a:cubicBezTo>
                  <a:cubicBezTo>
                    <a:pt x="10155" y="13251"/>
                    <a:pt x="10177" y="13247"/>
                    <a:pt x="10198" y="13239"/>
                  </a:cubicBezTo>
                  <a:cubicBezTo>
                    <a:pt x="10278" y="13203"/>
                    <a:pt x="10332" y="13105"/>
                    <a:pt x="10296" y="13025"/>
                  </a:cubicBezTo>
                  <a:cubicBezTo>
                    <a:pt x="10268" y="12950"/>
                    <a:pt x="10204" y="12906"/>
                    <a:pt x="10135" y="12906"/>
                  </a:cubicBezTo>
                  <a:close/>
                  <a:moveTo>
                    <a:pt x="4505" y="13095"/>
                  </a:moveTo>
                  <a:cubicBezTo>
                    <a:pt x="4489" y="13095"/>
                    <a:pt x="4471" y="13098"/>
                    <a:pt x="4453" y="13105"/>
                  </a:cubicBezTo>
                  <a:cubicBezTo>
                    <a:pt x="4390" y="13132"/>
                    <a:pt x="4363" y="13186"/>
                    <a:pt x="4390" y="13257"/>
                  </a:cubicBezTo>
                  <a:cubicBezTo>
                    <a:pt x="4410" y="13303"/>
                    <a:pt x="4449" y="13330"/>
                    <a:pt x="4493" y="13330"/>
                  </a:cubicBezTo>
                  <a:cubicBezTo>
                    <a:pt x="4509" y="13330"/>
                    <a:pt x="4525" y="13326"/>
                    <a:pt x="4542" y="13319"/>
                  </a:cubicBezTo>
                  <a:cubicBezTo>
                    <a:pt x="4613" y="13293"/>
                    <a:pt x="4631" y="13230"/>
                    <a:pt x="4604" y="13168"/>
                  </a:cubicBezTo>
                  <a:cubicBezTo>
                    <a:pt x="4584" y="13122"/>
                    <a:pt x="4550" y="13095"/>
                    <a:pt x="4505" y="13095"/>
                  </a:cubicBezTo>
                  <a:close/>
                  <a:moveTo>
                    <a:pt x="5702" y="13100"/>
                  </a:moveTo>
                  <a:cubicBezTo>
                    <a:pt x="5689" y="13100"/>
                    <a:pt x="5677" y="13102"/>
                    <a:pt x="5666" y="13105"/>
                  </a:cubicBezTo>
                  <a:cubicBezTo>
                    <a:pt x="5603" y="13132"/>
                    <a:pt x="5568" y="13230"/>
                    <a:pt x="5603" y="13293"/>
                  </a:cubicBezTo>
                  <a:cubicBezTo>
                    <a:pt x="5624" y="13334"/>
                    <a:pt x="5681" y="13364"/>
                    <a:pt x="5735" y="13364"/>
                  </a:cubicBezTo>
                  <a:cubicBezTo>
                    <a:pt x="5751" y="13364"/>
                    <a:pt x="5767" y="13361"/>
                    <a:pt x="5782" y="13355"/>
                  </a:cubicBezTo>
                  <a:cubicBezTo>
                    <a:pt x="5835" y="13328"/>
                    <a:pt x="5871" y="13239"/>
                    <a:pt x="5844" y="13186"/>
                  </a:cubicBezTo>
                  <a:cubicBezTo>
                    <a:pt x="5823" y="13128"/>
                    <a:pt x="5756" y="13100"/>
                    <a:pt x="5702" y="13100"/>
                  </a:cubicBezTo>
                  <a:close/>
                  <a:moveTo>
                    <a:pt x="6952" y="13110"/>
                  </a:moveTo>
                  <a:cubicBezTo>
                    <a:pt x="6933" y="13110"/>
                    <a:pt x="6915" y="13114"/>
                    <a:pt x="6897" y="13123"/>
                  </a:cubicBezTo>
                  <a:cubicBezTo>
                    <a:pt x="6888" y="13132"/>
                    <a:pt x="6879" y="13132"/>
                    <a:pt x="6879" y="13141"/>
                  </a:cubicBezTo>
                  <a:cubicBezTo>
                    <a:pt x="6843" y="13141"/>
                    <a:pt x="6826" y="13168"/>
                    <a:pt x="6808" y="13203"/>
                  </a:cubicBezTo>
                  <a:cubicBezTo>
                    <a:pt x="6799" y="13230"/>
                    <a:pt x="6790" y="13257"/>
                    <a:pt x="6808" y="13293"/>
                  </a:cubicBezTo>
                  <a:cubicBezTo>
                    <a:pt x="6817" y="13302"/>
                    <a:pt x="6826" y="13319"/>
                    <a:pt x="6826" y="13337"/>
                  </a:cubicBezTo>
                  <a:cubicBezTo>
                    <a:pt x="6843" y="13391"/>
                    <a:pt x="6897" y="13400"/>
                    <a:pt x="6933" y="13400"/>
                  </a:cubicBezTo>
                  <a:cubicBezTo>
                    <a:pt x="6937" y="13401"/>
                    <a:pt x="6942" y="13401"/>
                    <a:pt x="6947" y="13401"/>
                  </a:cubicBezTo>
                  <a:cubicBezTo>
                    <a:pt x="6980" y="13401"/>
                    <a:pt x="7018" y="13378"/>
                    <a:pt x="7049" y="13355"/>
                  </a:cubicBezTo>
                  <a:cubicBezTo>
                    <a:pt x="7066" y="13346"/>
                    <a:pt x="7066" y="13319"/>
                    <a:pt x="7084" y="13302"/>
                  </a:cubicBezTo>
                  <a:cubicBezTo>
                    <a:pt x="7111" y="13257"/>
                    <a:pt x="7066" y="13221"/>
                    <a:pt x="7058" y="13177"/>
                  </a:cubicBezTo>
                  <a:cubicBezTo>
                    <a:pt x="7049" y="13150"/>
                    <a:pt x="7031" y="13141"/>
                    <a:pt x="7013" y="13123"/>
                  </a:cubicBezTo>
                  <a:cubicBezTo>
                    <a:pt x="6991" y="13114"/>
                    <a:pt x="6971" y="13110"/>
                    <a:pt x="6952" y="13110"/>
                  </a:cubicBezTo>
                  <a:close/>
                  <a:moveTo>
                    <a:pt x="8176" y="13125"/>
                  </a:moveTo>
                  <a:cubicBezTo>
                    <a:pt x="8153" y="13125"/>
                    <a:pt x="8127" y="13131"/>
                    <a:pt x="8101" y="13141"/>
                  </a:cubicBezTo>
                  <a:cubicBezTo>
                    <a:pt x="8030" y="13168"/>
                    <a:pt x="7985" y="13275"/>
                    <a:pt x="8021" y="13337"/>
                  </a:cubicBezTo>
                  <a:cubicBezTo>
                    <a:pt x="8053" y="13401"/>
                    <a:pt x="8103" y="13433"/>
                    <a:pt x="8158" y="13433"/>
                  </a:cubicBezTo>
                  <a:cubicBezTo>
                    <a:pt x="8180" y="13433"/>
                    <a:pt x="8203" y="13428"/>
                    <a:pt x="8226" y="13417"/>
                  </a:cubicBezTo>
                  <a:cubicBezTo>
                    <a:pt x="8315" y="13382"/>
                    <a:pt x="8342" y="13302"/>
                    <a:pt x="8306" y="13212"/>
                  </a:cubicBezTo>
                  <a:cubicBezTo>
                    <a:pt x="8281" y="13155"/>
                    <a:pt x="8234" y="13125"/>
                    <a:pt x="8176" y="13125"/>
                  </a:cubicBezTo>
                  <a:close/>
                  <a:moveTo>
                    <a:pt x="9390" y="13139"/>
                  </a:moveTo>
                  <a:cubicBezTo>
                    <a:pt x="9368" y="13139"/>
                    <a:pt x="9346" y="13141"/>
                    <a:pt x="9323" y="13141"/>
                  </a:cubicBezTo>
                  <a:cubicBezTo>
                    <a:pt x="9288" y="13168"/>
                    <a:pt x="9252" y="13203"/>
                    <a:pt x="9234" y="13239"/>
                  </a:cubicBezTo>
                  <a:cubicBezTo>
                    <a:pt x="9208" y="13275"/>
                    <a:pt x="9216" y="13328"/>
                    <a:pt x="9234" y="13364"/>
                  </a:cubicBezTo>
                  <a:cubicBezTo>
                    <a:pt x="9243" y="13409"/>
                    <a:pt x="9288" y="13444"/>
                    <a:pt x="9323" y="13453"/>
                  </a:cubicBezTo>
                  <a:cubicBezTo>
                    <a:pt x="9346" y="13464"/>
                    <a:pt x="9374" y="13472"/>
                    <a:pt x="9402" y="13472"/>
                  </a:cubicBezTo>
                  <a:cubicBezTo>
                    <a:pt x="9419" y="13472"/>
                    <a:pt x="9435" y="13469"/>
                    <a:pt x="9448" y="13462"/>
                  </a:cubicBezTo>
                  <a:cubicBezTo>
                    <a:pt x="9484" y="13444"/>
                    <a:pt x="9520" y="13409"/>
                    <a:pt x="9538" y="13373"/>
                  </a:cubicBezTo>
                  <a:cubicBezTo>
                    <a:pt x="9555" y="13337"/>
                    <a:pt x="9564" y="13275"/>
                    <a:pt x="9547" y="13239"/>
                  </a:cubicBezTo>
                  <a:cubicBezTo>
                    <a:pt x="9529" y="13203"/>
                    <a:pt x="9493" y="13168"/>
                    <a:pt x="9457" y="13150"/>
                  </a:cubicBezTo>
                  <a:cubicBezTo>
                    <a:pt x="9435" y="13141"/>
                    <a:pt x="9413" y="13139"/>
                    <a:pt x="9390" y="13139"/>
                  </a:cubicBezTo>
                  <a:close/>
                  <a:moveTo>
                    <a:pt x="9903" y="13391"/>
                  </a:moveTo>
                  <a:cubicBezTo>
                    <a:pt x="9892" y="13393"/>
                    <a:pt x="9881" y="13394"/>
                    <a:pt x="9870" y="13394"/>
                  </a:cubicBezTo>
                  <a:cubicBezTo>
                    <a:pt x="9859" y="13394"/>
                    <a:pt x="9849" y="13393"/>
                    <a:pt x="9839" y="13393"/>
                  </a:cubicBezTo>
                  <a:cubicBezTo>
                    <a:pt x="9819" y="13393"/>
                    <a:pt x="9801" y="13395"/>
                    <a:pt x="9787" y="13409"/>
                  </a:cubicBezTo>
                  <a:cubicBezTo>
                    <a:pt x="9761" y="13435"/>
                    <a:pt x="9716" y="13453"/>
                    <a:pt x="9716" y="13498"/>
                  </a:cubicBezTo>
                  <a:cubicBezTo>
                    <a:pt x="9716" y="13507"/>
                    <a:pt x="9707" y="13516"/>
                    <a:pt x="9707" y="13516"/>
                  </a:cubicBezTo>
                  <a:cubicBezTo>
                    <a:pt x="9713" y="13516"/>
                    <a:pt x="9719" y="13520"/>
                    <a:pt x="9722" y="13520"/>
                  </a:cubicBezTo>
                  <a:cubicBezTo>
                    <a:pt x="9724" y="13520"/>
                    <a:pt x="9725" y="13519"/>
                    <a:pt x="9725" y="13516"/>
                  </a:cubicBezTo>
                  <a:cubicBezTo>
                    <a:pt x="9743" y="13516"/>
                    <a:pt x="9761" y="13507"/>
                    <a:pt x="9778" y="13498"/>
                  </a:cubicBezTo>
                  <a:cubicBezTo>
                    <a:pt x="9823" y="13480"/>
                    <a:pt x="9868" y="13453"/>
                    <a:pt x="9903" y="13426"/>
                  </a:cubicBezTo>
                  <a:cubicBezTo>
                    <a:pt x="9912" y="13417"/>
                    <a:pt x="9921" y="13409"/>
                    <a:pt x="9930" y="13400"/>
                  </a:cubicBezTo>
                  <a:cubicBezTo>
                    <a:pt x="9921" y="13400"/>
                    <a:pt x="9912" y="13391"/>
                    <a:pt x="9903" y="13391"/>
                  </a:cubicBezTo>
                  <a:close/>
                  <a:moveTo>
                    <a:pt x="4974" y="13334"/>
                  </a:moveTo>
                  <a:cubicBezTo>
                    <a:pt x="4965" y="13334"/>
                    <a:pt x="4955" y="13337"/>
                    <a:pt x="4943" y="13346"/>
                  </a:cubicBezTo>
                  <a:cubicBezTo>
                    <a:pt x="4916" y="13355"/>
                    <a:pt x="4881" y="13364"/>
                    <a:pt x="4872" y="13400"/>
                  </a:cubicBezTo>
                  <a:cubicBezTo>
                    <a:pt x="4863" y="13426"/>
                    <a:pt x="4845" y="13453"/>
                    <a:pt x="4863" y="13489"/>
                  </a:cubicBezTo>
                  <a:cubicBezTo>
                    <a:pt x="4881" y="13516"/>
                    <a:pt x="4881" y="13551"/>
                    <a:pt x="4925" y="13560"/>
                  </a:cubicBezTo>
                  <a:cubicBezTo>
                    <a:pt x="4944" y="13566"/>
                    <a:pt x="4962" y="13577"/>
                    <a:pt x="4981" y="13577"/>
                  </a:cubicBezTo>
                  <a:cubicBezTo>
                    <a:pt x="4989" y="13577"/>
                    <a:pt x="4997" y="13575"/>
                    <a:pt x="5006" y="13569"/>
                  </a:cubicBezTo>
                  <a:cubicBezTo>
                    <a:pt x="5041" y="13551"/>
                    <a:pt x="5068" y="13551"/>
                    <a:pt x="5077" y="13507"/>
                  </a:cubicBezTo>
                  <a:cubicBezTo>
                    <a:pt x="5086" y="13480"/>
                    <a:pt x="5113" y="13453"/>
                    <a:pt x="5086" y="13417"/>
                  </a:cubicBezTo>
                  <a:cubicBezTo>
                    <a:pt x="5068" y="13391"/>
                    <a:pt x="5068" y="13355"/>
                    <a:pt x="5032" y="13346"/>
                  </a:cubicBezTo>
                  <a:cubicBezTo>
                    <a:pt x="5009" y="13346"/>
                    <a:pt x="4993" y="13334"/>
                    <a:pt x="4974" y="13334"/>
                  </a:cubicBezTo>
                  <a:close/>
                  <a:moveTo>
                    <a:pt x="6202" y="13365"/>
                  </a:moveTo>
                  <a:cubicBezTo>
                    <a:pt x="6187" y="13365"/>
                    <a:pt x="6171" y="13367"/>
                    <a:pt x="6157" y="13373"/>
                  </a:cubicBezTo>
                  <a:cubicBezTo>
                    <a:pt x="6085" y="13400"/>
                    <a:pt x="6058" y="13498"/>
                    <a:pt x="6085" y="13551"/>
                  </a:cubicBezTo>
                  <a:cubicBezTo>
                    <a:pt x="6107" y="13595"/>
                    <a:pt x="6165" y="13627"/>
                    <a:pt x="6220" y="13627"/>
                  </a:cubicBezTo>
                  <a:cubicBezTo>
                    <a:pt x="6232" y="13627"/>
                    <a:pt x="6244" y="13626"/>
                    <a:pt x="6255" y="13623"/>
                  </a:cubicBezTo>
                  <a:cubicBezTo>
                    <a:pt x="6317" y="13605"/>
                    <a:pt x="6353" y="13507"/>
                    <a:pt x="6335" y="13444"/>
                  </a:cubicBezTo>
                  <a:cubicBezTo>
                    <a:pt x="6321" y="13402"/>
                    <a:pt x="6262" y="13365"/>
                    <a:pt x="6202" y="13365"/>
                  </a:cubicBezTo>
                  <a:close/>
                  <a:moveTo>
                    <a:pt x="7419" y="13372"/>
                  </a:moveTo>
                  <a:cubicBezTo>
                    <a:pt x="7404" y="13372"/>
                    <a:pt x="7391" y="13373"/>
                    <a:pt x="7379" y="13373"/>
                  </a:cubicBezTo>
                  <a:cubicBezTo>
                    <a:pt x="7352" y="13382"/>
                    <a:pt x="7325" y="13417"/>
                    <a:pt x="7307" y="13444"/>
                  </a:cubicBezTo>
                  <a:cubicBezTo>
                    <a:pt x="7272" y="13480"/>
                    <a:pt x="7289" y="13533"/>
                    <a:pt x="7281" y="13578"/>
                  </a:cubicBezTo>
                  <a:cubicBezTo>
                    <a:pt x="7307" y="13596"/>
                    <a:pt x="7325" y="13623"/>
                    <a:pt x="7352" y="13641"/>
                  </a:cubicBezTo>
                  <a:cubicBezTo>
                    <a:pt x="7377" y="13660"/>
                    <a:pt x="7401" y="13666"/>
                    <a:pt x="7426" y="13666"/>
                  </a:cubicBezTo>
                  <a:cubicBezTo>
                    <a:pt x="7446" y="13666"/>
                    <a:pt x="7466" y="13662"/>
                    <a:pt x="7486" y="13658"/>
                  </a:cubicBezTo>
                  <a:cubicBezTo>
                    <a:pt x="7513" y="13658"/>
                    <a:pt x="7530" y="13623"/>
                    <a:pt x="7548" y="13596"/>
                  </a:cubicBezTo>
                  <a:cubicBezTo>
                    <a:pt x="7584" y="13560"/>
                    <a:pt x="7575" y="13507"/>
                    <a:pt x="7575" y="13471"/>
                  </a:cubicBezTo>
                  <a:cubicBezTo>
                    <a:pt x="7566" y="13444"/>
                    <a:pt x="7530" y="13417"/>
                    <a:pt x="7504" y="13400"/>
                  </a:cubicBezTo>
                  <a:cubicBezTo>
                    <a:pt x="7480" y="13376"/>
                    <a:pt x="7448" y="13372"/>
                    <a:pt x="7419" y="13372"/>
                  </a:cubicBezTo>
                  <a:close/>
                  <a:moveTo>
                    <a:pt x="8659" y="13386"/>
                  </a:moveTo>
                  <a:cubicBezTo>
                    <a:pt x="8637" y="13386"/>
                    <a:pt x="8615" y="13390"/>
                    <a:pt x="8592" y="13400"/>
                  </a:cubicBezTo>
                  <a:cubicBezTo>
                    <a:pt x="8503" y="13435"/>
                    <a:pt x="8467" y="13516"/>
                    <a:pt x="8503" y="13596"/>
                  </a:cubicBezTo>
                  <a:cubicBezTo>
                    <a:pt x="8529" y="13662"/>
                    <a:pt x="8580" y="13699"/>
                    <a:pt x="8638" y="13699"/>
                  </a:cubicBezTo>
                  <a:cubicBezTo>
                    <a:pt x="8658" y="13699"/>
                    <a:pt x="8678" y="13694"/>
                    <a:pt x="8699" y="13685"/>
                  </a:cubicBezTo>
                  <a:cubicBezTo>
                    <a:pt x="8788" y="13649"/>
                    <a:pt x="8824" y="13569"/>
                    <a:pt x="8797" y="13489"/>
                  </a:cubicBezTo>
                  <a:cubicBezTo>
                    <a:pt x="8771" y="13423"/>
                    <a:pt x="8720" y="13386"/>
                    <a:pt x="8659" y="13386"/>
                  </a:cubicBezTo>
                  <a:close/>
                  <a:moveTo>
                    <a:pt x="9133" y="13639"/>
                  </a:moveTo>
                  <a:cubicBezTo>
                    <a:pt x="9116" y="13639"/>
                    <a:pt x="9099" y="13644"/>
                    <a:pt x="9083" y="13658"/>
                  </a:cubicBezTo>
                  <a:cubicBezTo>
                    <a:pt x="9056" y="13667"/>
                    <a:pt x="9029" y="13667"/>
                    <a:pt x="9020" y="13685"/>
                  </a:cubicBezTo>
                  <a:cubicBezTo>
                    <a:pt x="9002" y="13712"/>
                    <a:pt x="8993" y="13739"/>
                    <a:pt x="8976" y="13774"/>
                  </a:cubicBezTo>
                  <a:cubicBezTo>
                    <a:pt x="9002" y="13765"/>
                    <a:pt x="9020" y="13765"/>
                    <a:pt x="9047" y="13756"/>
                  </a:cubicBezTo>
                  <a:cubicBezTo>
                    <a:pt x="9087" y="13749"/>
                    <a:pt x="9119" y="13719"/>
                    <a:pt x="9164" y="13719"/>
                  </a:cubicBezTo>
                  <a:cubicBezTo>
                    <a:pt x="9169" y="13719"/>
                    <a:pt x="9175" y="13720"/>
                    <a:pt x="9181" y="13721"/>
                  </a:cubicBezTo>
                  <a:cubicBezTo>
                    <a:pt x="9199" y="13721"/>
                    <a:pt x="9216" y="13703"/>
                    <a:pt x="9243" y="13694"/>
                  </a:cubicBezTo>
                  <a:cubicBezTo>
                    <a:pt x="9243" y="13694"/>
                    <a:pt x="9243" y="13676"/>
                    <a:pt x="9243" y="13676"/>
                  </a:cubicBezTo>
                  <a:cubicBezTo>
                    <a:pt x="9206" y="13664"/>
                    <a:pt x="9170" y="13639"/>
                    <a:pt x="9133" y="13639"/>
                  </a:cubicBezTo>
                  <a:close/>
                  <a:moveTo>
                    <a:pt x="5407" y="13587"/>
                  </a:moveTo>
                  <a:cubicBezTo>
                    <a:pt x="5389" y="13632"/>
                    <a:pt x="5336" y="13632"/>
                    <a:pt x="5336" y="13676"/>
                  </a:cubicBezTo>
                  <a:cubicBezTo>
                    <a:pt x="5336" y="13712"/>
                    <a:pt x="5336" y="13739"/>
                    <a:pt x="5336" y="13774"/>
                  </a:cubicBezTo>
                  <a:cubicBezTo>
                    <a:pt x="5371" y="13783"/>
                    <a:pt x="5371" y="13828"/>
                    <a:pt x="5416" y="13837"/>
                  </a:cubicBezTo>
                  <a:cubicBezTo>
                    <a:pt x="5426" y="13842"/>
                    <a:pt x="5435" y="13843"/>
                    <a:pt x="5444" y="13843"/>
                  </a:cubicBezTo>
                  <a:cubicBezTo>
                    <a:pt x="5458" y="13843"/>
                    <a:pt x="5472" y="13839"/>
                    <a:pt x="5486" y="13839"/>
                  </a:cubicBezTo>
                  <a:cubicBezTo>
                    <a:pt x="5495" y="13839"/>
                    <a:pt x="5504" y="13841"/>
                    <a:pt x="5514" y="13846"/>
                  </a:cubicBezTo>
                  <a:cubicBezTo>
                    <a:pt x="5523" y="13810"/>
                    <a:pt x="5577" y="13801"/>
                    <a:pt x="5586" y="13765"/>
                  </a:cubicBezTo>
                  <a:cubicBezTo>
                    <a:pt x="5594" y="13730"/>
                    <a:pt x="5577" y="13694"/>
                    <a:pt x="5586" y="13667"/>
                  </a:cubicBezTo>
                  <a:cubicBezTo>
                    <a:pt x="5550" y="13649"/>
                    <a:pt x="5541" y="13596"/>
                    <a:pt x="5505" y="13596"/>
                  </a:cubicBezTo>
                  <a:cubicBezTo>
                    <a:pt x="5470" y="13587"/>
                    <a:pt x="5434" y="13587"/>
                    <a:pt x="5407" y="13587"/>
                  </a:cubicBezTo>
                  <a:close/>
                  <a:moveTo>
                    <a:pt x="6699" y="13598"/>
                  </a:moveTo>
                  <a:cubicBezTo>
                    <a:pt x="6678" y="13598"/>
                    <a:pt x="6655" y="13603"/>
                    <a:pt x="6629" y="13614"/>
                  </a:cubicBezTo>
                  <a:cubicBezTo>
                    <a:pt x="6549" y="13649"/>
                    <a:pt x="6522" y="13703"/>
                    <a:pt x="6558" y="13792"/>
                  </a:cubicBezTo>
                  <a:cubicBezTo>
                    <a:pt x="6583" y="13849"/>
                    <a:pt x="6617" y="13879"/>
                    <a:pt x="6667" y="13879"/>
                  </a:cubicBezTo>
                  <a:cubicBezTo>
                    <a:pt x="6687" y="13879"/>
                    <a:pt x="6710" y="13874"/>
                    <a:pt x="6736" y="13864"/>
                  </a:cubicBezTo>
                  <a:cubicBezTo>
                    <a:pt x="6817" y="13828"/>
                    <a:pt x="6843" y="13774"/>
                    <a:pt x="6808" y="13685"/>
                  </a:cubicBezTo>
                  <a:cubicBezTo>
                    <a:pt x="6782" y="13628"/>
                    <a:pt x="6748" y="13598"/>
                    <a:pt x="6699" y="13598"/>
                  </a:cubicBezTo>
                  <a:close/>
                  <a:moveTo>
                    <a:pt x="7917" y="13612"/>
                  </a:moveTo>
                  <a:cubicBezTo>
                    <a:pt x="7896" y="13612"/>
                    <a:pt x="7872" y="13618"/>
                    <a:pt x="7852" y="13623"/>
                  </a:cubicBezTo>
                  <a:cubicBezTo>
                    <a:pt x="7807" y="13623"/>
                    <a:pt x="7780" y="13667"/>
                    <a:pt x="7762" y="13694"/>
                  </a:cubicBezTo>
                  <a:cubicBezTo>
                    <a:pt x="7744" y="13730"/>
                    <a:pt x="7753" y="13783"/>
                    <a:pt x="7753" y="13828"/>
                  </a:cubicBezTo>
                  <a:cubicBezTo>
                    <a:pt x="7789" y="13855"/>
                    <a:pt x="7816" y="13899"/>
                    <a:pt x="7852" y="13908"/>
                  </a:cubicBezTo>
                  <a:cubicBezTo>
                    <a:pt x="7875" y="13908"/>
                    <a:pt x="7903" y="13916"/>
                    <a:pt x="7929" y="13916"/>
                  </a:cubicBezTo>
                  <a:cubicBezTo>
                    <a:pt x="7943" y="13916"/>
                    <a:pt x="7956" y="13914"/>
                    <a:pt x="7967" y="13908"/>
                  </a:cubicBezTo>
                  <a:cubicBezTo>
                    <a:pt x="7994" y="13881"/>
                    <a:pt x="8030" y="13855"/>
                    <a:pt x="8048" y="13819"/>
                  </a:cubicBezTo>
                  <a:cubicBezTo>
                    <a:pt x="8057" y="13792"/>
                    <a:pt x="8057" y="13748"/>
                    <a:pt x="8048" y="13712"/>
                  </a:cubicBezTo>
                  <a:cubicBezTo>
                    <a:pt x="8039" y="13667"/>
                    <a:pt x="7994" y="13641"/>
                    <a:pt x="7959" y="13623"/>
                  </a:cubicBezTo>
                  <a:cubicBezTo>
                    <a:pt x="7947" y="13615"/>
                    <a:pt x="7933" y="13612"/>
                    <a:pt x="7917" y="13612"/>
                  </a:cubicBezTo>
                  <a:close/>
                  <a:moveTo>
                    <a:pt x="8385" y="13864"/>
                  </a:moveTo>
                  <a:cubicBezTo>
                    <a:pt x="8365" y="13864"/>
                    <a:pt x="8344" y="13869"/>
                    <a:pt x="8324" y="13881"/>
                  </a:cubicBezTo>
                  <a:cubicBezTo>
                    <a:pt x="8298" y="13899"/>
                    <a:pt x="8280" y="13917"/>
                    <a:pt x="8262" y="13926"/>
                  </a:cubicBezTo>
                  <a:cubicBezTo>
                    <a:pt x="8253" y="13935"/>
                    <a:pt x="8253" y="13944"/>
                    <a:pt x="8253" y="13944"/>
                  </a:cubicBezTo>
                  <a:cubicBezTo>
                    <a:pt x="8253" y="13944"/>
                    <a:pt x="8257" y="13948"/>
                    <a:pt x="8262" y="13948"/>
                  </a:cubicBezTo>
                  <a:cubicBezTo>
                    <a:pt x="8265" y="13948"/>
                    <a:pt x="8268" y="13947"/>
                    <a:pt x="8271" y="13944"/>
                  </a:cubicBezTo>
                  <a:cubicBezTo>
                    <a:pt x="8315" y="13935"/>
                    <a:pt x="8360" y="13926"/>
                    <a:pt x="8414" y="13908"/>
                  </a:cubicBezTo>
                  <a:cubicBezTo>
                    <a:pt x="8419" y="13908"/>
                    <a:pt x="8429" y="13912"/>
                    <a:pt x="8441" y="13912"/>
                  </a:cubicBezTo>
                  <a:cubicBezTo>
                    <a:pt x="8446" y="13912"/>
                    <a:pt x="8452" y="13911"/>
                    <a:pt x="8458" y="13908"/>
                  </a:cubicBezTo>
                  <a:cubicBezTo>
                    <a:pt x="8467" y="13908"/>
                    <a:pt x="8467" y="13899"/>
                    <a:pt x="8476" y="13899"/>
                  </a:cubicBezTo>
                  <a:cubicBezTo>
                    <a:pt x="8467" y="13890"/>
                    <a:pt x="8467" y="13890"/>
                    <a:pt x="8458" y="13881"/>
                  </a:cubicBezTo>
                  <a:cubicBezTo>
                    <a:pt x="8434" y="13872"/>
                    <a:pt x="8409" y="13864"/>
                    <a:pt x="8385" y="13864"/>
                  </a:cubicBezTo>
                  <a:close/>
                  <a:moveTo>
                    <a:pt x="5927" y="13846"/>
                  </a:moveTo>
                  <a:cubicBezTo>
                    <a:pt x="5897" y="13846"/>
                    <a:pt x="5869" y="13860"/>
                    <a:pt x="5844" y="13890"/>
                  </a:cubicBezTo>
                  <a:cubicBezTo>
                    <a:pt x="5818" y="13935"/>
                    <a:pt x="5809" y="13944"/>
                    <a:pt x="5871" y="13953"/>
                  </a:cubicBezTo>
                  <a:cubicBezTo>
                    <a:pt x="5925" y="13971"/>
                    <a:pt x="5987" y="13988"/>
                    <a:pt x="6049" y="13988"/>
                  </a:cubicBezTo>
                  <a:cubicBezTo>
                    <a:pt x="6049" y="13988"/>
                    <a:pt x="6058" y="13988"/>
                    <a:pt x="6067" y="13997"/>
                  </a:cubicBezTo>
                  <a:cubicBezTo>
                    <a:pt x="6067" y="13980"/>
                    <a:pt x="6076" y="13962"/>
                    <a:pt x="6076" y="13944"/>
                  </a:cubicBezTo>
                  <a:cubicBezTo>
                    <a:pt x="6067" y="13890"/>
                    <a:pt x="6023" y="13864"/>
                    <a:pt x="5969" y="13855"/>
                  </a:cubicBezTo>
                  <a:cubicBezTo>
                    <a:pt x="5955" y="13849"/>
                    <a:pt x="5941" y="13846"/>
                    <a:pt x="5927" y="13846"/>
                  </a:cubicBezTo>
                  <a:close/>
                  <a:moveTo>
                    <a:pt x="7177" y="13864"/>
                  </a:moveTo>
                  <a:cubicBezTo>
                    <a:pt x="7154" y="13864"/>
                    <a:pt x="7130" y="13868"/>
                    <a:pt x="7102" y="13872"/>
                  </a:cubicBezTo>
                  <a:cubicBezTo>
                    <a:pt x="7093" y="13890"/>
                    <a:pt x="7066" y="13899"/>
                    <a:pt x="7049" y="13926"/>
                  </a:cubicBezTo>
                  <a:cubicBezTo>
                    <a:pt x="7022" y="13953"/>
                    <a:pt x="7022" y="14006"/>
                    <a:pt x="7031" y="14033"/>
                  </a:cubicBezTo>
                  <a:cubicBezTo>
                    <a:pt x="7043" y="14057"/>
                    <a:pt x="7066" y="14061"/>
                    <a:pt x="7086" y="14061"/>
                  </a:cubicBezTo>
                  <a:cubicBezTo>
                    <a:pt x="7096" y="14061"/>
                    <a:pt x="7105" y="14060"/>
                    <a:pt x="7111" y="14060"/>
                  </a:cubicBezTo>
                  <a:cubicBezTo>
                    <a:pt x="7147" y="14055"/>
                    <a:pt x="7180" y="14049"/>
                    <a:pt x="7212" y="14049"/>
                  </a:cubicBezTo>
                  <a:cubicBezTo>
                    <a:pt x="7235" y="14049"/>
                    <a:pt x="7258" y="14052"/>
                    <a:pt x="7281" y="14060"/>
                  </a:cubicBezTo>
                  <a:cubicBezTo>
                    <a:pt x="7289" y="14060"/>
                    <a:pt x="7307" y="14051"/>
                    <a:pt x="7307" y="14042"/>
                  </a:cubicBezTo>
                  <a:cubicBezTo>
                    <a:pt x="7307" y="13988"/>
                    <a:pt x="7298" y="13935"/>
                    <a:pt x="7254" y="13890"/>
                  </a:cubicBezTo>
                  <a:cubicBezTo>
                    <a:pt x="7229" y="13871"/>
                    <a:pt x="7204" y="13864"/>
                    <a:pt x="7177" y="138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6" name="Google Shape;1086;p13"/>
            <p:cNvSpPr/>
            <p:nvPr/>
          </p:nvSpPr>
          <p:spPr>
            <a:xfrm>
              <a:off x="6765501" y="4464231"/>
              <a:ext cx="1007770" cy="636543"/>
            </a:xfrm>
            <a:custGeom>
              <a:avLst/>
              <a:gdLst/>
              <a:ahLst/>
              <a:cxnLst/>
              <a:rect l="l" t="t" r="r" b="b"/>
              <a:pathLst>
                <a:path w="19440" h="12279" extrusionOk="0">
                  <a:moveTo>
                    <a:pt x="9466" y="226"/>
                  </a:moveTo>
                  <a:cubicBezTo>
                    <a:pt x="11633" y="226"/>
                    <a:pt x="13730" y="779"/>
                    <a:pt x="15050" y="1868"/>
                  </a:cubicBezTo>
                  <a:cubicBezTo>
                    <a:pt x="15362" y="2117"/>
                    <a:pt x="15657" y="2358"/>
                    <a:pt x="15933" y="2590"/>
                  </a:cubicBezTo>
                  <a:cubicBezTo>
                    <a:pt x="18056" y="4321"/>
                    <a:pt x="19225" y="5266"/>
                    <a:pt x="19136" y="6515"/>
                  </a:cubicBezTo>
                  <a:cubicBezTo>
                    <a:pt x="19082" y="7318"/>
                    <a:pt x="18467" y="7711"/>
                    <a:pt x="17958" y="7907"/>
                  </a:cubicBezTo>
                  <a:cubicBezTo>
                    <a:pt x="17459" y="8094"/>
                    <a:pt x="16986" y="8407"/>
                    <a:pt x="16558" y="8835"/>
                  </a:cubicBezTo>
                  <a:lnTo>
                    <a:pt x="16486" y="8906"/>
                  </a:lnTo>
                  <a:cubicBezTo>
                    <a:pt x="15719" y="9665"/>
                    <a:pt x="14452" y="10922"/>
                    <a:pt x="12418" y="11645"/>
                  </a:cubicBezTo>
                  <a:cubicBezTo>
                    <a:pt x="11601" y="11938"/>
                    <a:pt x="10769" y="12064"/>
                    <a:pt x="9957" y="12064"/>
                  </a:cubicBezTo>
                  <a:cubicBezTo>
                    <a:pt x="6988" y="12064"/>
                    <a:pt x="4286" y="10382"/>
                    <a:pt x="3515" y="9058"/>
                  </a:cubicBezTo>
                  <a:cubicBezTo>
                    <a:pt x="2900" y="7987"/>
                    <a:pt x="2115" y="7247"/>
                    <a:pt x="1490" y="6658"/>
                  </a:cubicBezTo>
                  <a:cubicBezTo>
                    <a:pt x="848" y="6052"/>
                    <a:pt x="348" y="5579"/>
                    <a:pt x="295" y="5035"/>
                  </a:cubicBezTo>
                  <a:cubicBezTo>
                    <a:pt x="259" y="4776"/>
                    <a:pt x="420" y="3750"/>
                    <a:pt x="3649" y="1734"/>
                  </a:cubicBezTo>
                  <a:cubicBezTo>
                    <a:pt x="5255" y="726"/>
                    <a:pt x="7396" y="226"/>
                    <a:pt x="9466" y="226"/>
                  </a:cubicBezTo>
                  <a:close/>
                  <a:moveTo>
                    <a:pt x="9468" y="1"/>
                  </a:moveTo>
                  <a:cubicBezTo>
                    <a:pt x="7370" y="1"/>
                    <a:pt x="5202" y="517"/>
                    <a:pt x="3542" y="1555"/>
                  </a:cubicBezTo>
                  <a:cubicBezTo>
                    <a:pt x="1258" y="2983"/>
                    <a:pt x="0" y="4258"/>
                    <a:pt x="81" y="5061"/>
                  </a:cubicBezTo>
                  <a:cubicBezTo>
                    <a:pt x="152" y="5677"/>
                    <a:pt x="678" y="6176"/>
                    <a:pt x="1347" y="6810"/>
                  </a:cubicBezTo>
                  <a:cubicBezTo>
                    <a:pt x="1963" y="7390"/>
                    <a:pt x="2739" y="8121"/>
                    <a:pt x="3337" y="9165"/>
                  </a:cubicBezTo>
                  <a:cubicBezTo>
                    <a:pt x="4220" y="10690"/>
                    <a:pt x="6968" y="12278"/>
                    <a:pt x="9929" y="12278"/>
                  </a:cubicBezTo>
                  <a:cubicBezTo>
                    <a:pt x="10777" y="12278"/>
                    <a:pt x="11642" y="12145"/>
                    <a:pt x="12490" y="11841"/>
                  </a:cubicBezTo>
                  <a:cubicBezTo>
                    <a:pt x="14559" y="11101"/>
                    <a:pt x="15853" y="9825"/>
                    <a:pt x="16629" y="9058"/>
                  </a:cubicBezTo>
                  <a:lnTo>
                    <a:pt x="16709" y="8978"/>
                  </a:lnTo>
                  <a:cubicBezTo>
                    <a:pt x="17111" y="8576"/>
                    <a:pt x="17557" y="8282"/>
                    <a:pt x="18030" y="8103"/>
                  </a:cubicBezTo>
                  <a:cubicBezTo>
                    <a:pt x="18592" y="7889"/>
                    <a:pt x="19279" y="7443"/>
                    <a:pt x="19341" y="6533"/>
                  </a:cubicBezTo>
                  <a:cubicBezTo>
                    <a:pt x="19439" y="5177"/>
                    <a:pt x="18244" y="4196"/>
                    <a:pt x="16067" y="2430"/>
                  </a:cubicBezTo>
                  <a:cubicBezTo>
                    <a:pt x="15782" y="2198"/>
                    <a:pt x="15487" y="1957"/>
                    <a:pt x="15184" y="1707"/>
                  </a:cubicBezTo>
                  <a:cubicBezTo>
                    <a:pt x="13807" y="572"/>
                    <a:pt x="11677" y="1"/>
                    <a:pt x="9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7" name="Google Shape;1087;p13"/>
            <p:cNvSpPr/>
            <p:nvPr/>
          </p:nvSpPr>
          <p:spPr>
            <a:xfrm>
              <a:off x="7573427" y="4856919"/>
              <a:ext cx="28253" cy="24624"/>
            </a:xfrm>
            <a:custGeom>
              <a:avLst/>
              <a:gdLst/>
              <a:ahLst/>
              <a:cxnLst/>
              <a:rect l="l" t="t" r="r" b="b"/>
              <a:pathLst>
                <a:path w="545" h="475" extrusionOk="0">
                  <a:moveTo>
                    <a:pt x="115" y="1"/>
                  </a:moveTo>
                  <a:cubicBezTo>
                    <a:pt x="61" y="1"/>
                    <a:pt x="17" y="34"/>
                    <a:pt x="9" y="82"/>
                  </a:cubicBezTo>
                  <a:cubicBezTo>
                    <a:pt x="0" y="136"/>
                    <a:pt x="36" y="198"/>
                    <a:pt x="90" y="207"/>
                  </a:cubicBezTo>
                  <a:cubicBezTo>
                    <a:pt x="295" y="243"/>
                    <a:pt x="322" y="368"/>
                    <a:pt x="330" y="386"/>
                  </a:cubicBezTo>
                  <a:cubicBezTo>
                    <a:pt x="339" y="439"/>
                    <a:pt x="384" y="475"/>
                    <a:pt x="429" y="475"/>
                  </a:cubicBezTo>
                  <a:lnTo>
                    <a:pt x="446" y="475"/>
                  </a:lnTo>
                  <a:cubicBezTo>
                    <a:pt x="500" y="466"/>
                    <a:pt x="545" y="421"/>
                    <a:pt x="536" y="359"/>
                  </a:cubicBezTo>
                  <a:cubicBezTo>
                    <a:pt x="536" y="350"/>
                    <a:pt x="491" y="73"/>
                    <a:pt x="134" y="2"/>
                  </a:cubicBezTo>
                  <a:cubicBezTo>
                    <a:pt x="128" y="1"/>
                    <a:pt x="121" y="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8" name="Google Shape;1088;p13"/>
            <p:cNvSpPr/>
            <p:nvPr/>
          </p:nvSpPr>
          <p:spPr>
            <a:xfrm>
              <a:off x="7199764" y="4925814"/>
              <a:ext cx="28253" cy="25091"/>
            </a:xfrm>
            <a:custGeom>
              <a:avLst/>
              <a:gdLst/>
              <a:ahLst/>
              <a:cxnLst/>
              <a:rect l="l" t="t" r="r" b="b"/>
              <a:pathLst>
                <a:path w="545" h="484" extrusionOk="0">
                  <a:moveTo>
                    <a:pt x="115" y="1"/>
                  </a:moveTo>
                  <a:cubicBezTo>
                    <a:pt x="61" y="1"/>
                    <a:pt x="17" y="35"/>
                    <a:pt x="9" y="83"/>
                  </a:cubicBezTo>
                  <a:cubicBezTo>
                    <a:pt x="0" y="145"/>
                    <a:pt x="36" y="198"/>
                    <a:pt x="89" y="207"/>
                  </a:cubicBezTo>
                  <a:cubicBezTo>
                    <a:pt x="295" y="252"/>
                    <a:pt x="330" y="377"/>
                    <a:pt x="330" y="386"/>
                  </a:cubicBezTo>
                  <a:cubicBezTo>
                    <a:pt x="339" y="439"/>
                    <a:pt x="384" y="484"/>
                    <a:pt x="428" y="484"/>
                  </a:cubicBezTo>
                  <a:cubicBezTo>
                    <a:pt x="437" y="484"/>
                    <a:pt x="437" y="475"/>
                    <a:pt x="446" y="475"/>
                  </a:cubicBezTo>
                  <a:cubicBezTo>
                    <a:pt x="500" y="475"/>
                    <a:pt x="544" y="422"/>
                    <a:pt x="535" y="359"/>
                  </a:cubicBezTo>
                  <a:cubicBezTo>
                    <a:pt x="535" y="350"/>
                    <a:pt x="500" y="74"/>
                    <a:pt x="134" y="2"/>
                  </a:cubicBezTo>
                  <a:cubicBezTo>
                    <a:pt x="128" y="1"/>
                    <a:pt x="121" y="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9" name="Google Shape;1089;p13"/>
            <p:cNvSpPr/>
            <p:nvPr/>
          </p:nvSpPr>
          <p:spPr>
            <a:xfrm>
              <a:off x="7178458" y="4489269"/>
              <a:ext cx="28253" cy="24624"/>
            </a:xfrm>
            <a:custGeom>
              <a:avLst/>
              <a:gdLst/>
              <a:ahLst/>
              <a:cxnLst/>
              <a:rect l="l" t="t" r="r" b="b"/>
              <a:pathLst>
                <a:path w="545" h="475" extrusionOk="0">
                  <a:moveTo>
                    <a:pt x="118" y="0"/>
                  </a:moveTo>
                  <a:cubicBezTo>
                    <a:pt x="69" y="0"/>
                    <a:pt x="18" y="34"/>
                    <a:pt x="10" y="82"/>
                  </a:cubicBezTo>
                  <a:cubicBezTo>
                    <a:pt x="1" y="136"/>
                    <a:pt x="36" y="189"/>
                    <a:pt x="90" y="207"/>
                  </a:cubicBezTo>
                  <a:cubicBezTo>
                    <a:pt x="304" y="243"/>
                    <a:pt x="331" y="368"/>
                    <a:pt x="331" y="385"/>
                  </a:cubicBezTo>
                  <a:cubicBezTo>
                    <a:pt x="340" y="439"/>
                    <a:pt x="384" y="475"/>
                    <a:pt x="438" y="475"/>
                  </a:cubicBezTo>
                  <a:lnTo>
                    <a:pt x="447" y="475"/>
                  </a:lnTo>
                  <a:cubicBezTo>
                    <a:pt x="500" y="466"/>
                    <a:pt x="545" y="412"/>
                    <a:pt x="536" y="359"/>
                  </a:cubicBezTo>
                  <a:cubicBezTo>
                    <a:pt x="536" y="350"/>
                    <a:pt x="500" y="73"/>
                    <a:pt x="135" y="2"/>
                  </a:cubicBezTo>
                  <a:cubicBezTo>
                    <a:pt x="129" y="1"/>
                    <a:pt x="123" y="0"/>
                    <a:pt x="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0" name="Google Shape;1090;p13"/>
            <p:cNvSpPr/>
            <p:nvPr/>
          </p:nvSpPr>
          <p:spPr>
            <a:xfrm>
              <a:off x="7464719" y="4837168"/>
              <a:ext cx="33385" cy="17574"/>
            </a:xfrm>
            <a:custGeom>
              <a:avLst/>
              <a:gdLst/>
              <a:ahLst/>
              <a:cxnLst/>
              <a:rect l="l" t="t" r="r" b="b"/>
              <a:pathLst>
                <a:path w="644" h="339" extrusionOk="0">
                  <a:moveTo>
                    <a:pt x="526" y="0"/>
                  </a:moveTo>
                  <a:cubicBezTo>
                    <a:pt x="502" y="0"/>
                    <a:pt x="477" y="9"/>
                    <a:pt x="456" y="26"/>
                  </a:cubicBezTo>
                  <a:cubicBezTo>
                    <a:pt x="371" y="111"/>
                    <a:pt x="294" y="132"/>
                    <a:pt x="242" y="132"/>
                  </a:cubicBezTo>
                  <a:cubicBezTo>
                    <a:pt x="201" y="132"/>
                    <a:pt x="174" y="119"/>
                    <a:pt x="170" y="115"/>
                  </a:cubicBezTo>
                  <a:cubicBezTo>
                    <a:pt x="154" y="107"/>
                    <a:pt x="136" y="103"/>
                    <a:pt x="119" y="103"/>
                  </a:cubicBezTo>
                  <a:cubicBezTo>
                    <a:pt x="82" y="103"/>
                    <a:pt x="46" y="123"/>
                    <a:pt x="28" y="160"/>
                  </a:cubicBezTo>
                  <a:cubicBezTo>
                    <a:pt x="1" y="214"/>
                    <a:pt x="19" y="276"/>
                    <a:pt x="72" y="303"/>
                  </a:cubicBezTo>
                  <a:cubicBezTo>
                    <a:pt x="81" y="303"/>
                    <a:pt x="144" y="338"/>
                    <a:pt x="242" y="338"/>
                  </a:cubicBezTo>
                  <a:cubicBezTo>
                    <a:pt x="340" y="338"/>
                    <a:pt x="465" y="303"/>
                    <a:pt x="599" y="178"/>
                  </a:cubicBezTo>
                  <a:cubicBezTo>
                    <a:pt x="643" y="142"/>
                    <a:pt x="643" y="71"/>
                    <a:pt x="599" y="35"/>
                  </a:cubicBezTo>
                  <a:cubicBezTo>
                    <a:pt x="580" y="12"/>
                    <a:pt x="553" y="0"/>
                    <a:pt x="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1" name="Google Shape;1091;p13"/>
            <p:cNvSpPr/>
            <p:nvPr/>
          </p:nvSpPr>
          <p:spPr>
            <a:xfrm>
              <a:off x="7246006" y="4837219"/>
              <a:ext cx="33333" cy="17522"/>
            </a:xfrm>
            <a:custGeom>
              <a:avLst/>
              <a:gdLst/>
              <a:ahLst/>
              <a:cxnLst/>
              <a:rect l="l" t="t" r="r" b="b"/>
              <a:pathLst>
                <a:path w="643" h="338" extrusionOk="0">
                  <a:moveTo>
                    <a:pt x="530" y="1"/>
                  </a:moveTo>
                  <a:cubicBezTo>
                    <a:pt x="504" y="1"/>
                    <a:pt x="478" y="12"/>
                    <a:pt x="455" y="34"/>
                  </a:cubicBezTo>
                  <a:cubicBezTo>
                    <a:pt x="372" y="112"/>
                    <a:pt x="297" y="132"/>
                    <a:pt x="245" y="132"/>
                  </a:cubicBezTo>
                  <a:cubicBezTo>
                    <a:pt x="202" y="132"/>
                    <a:pt x="174" y="118"/>
                    <a:pt x="170" y="114"/>
                  </a:cubicBezTo>
                  <a:cubicBezTo>
                    <a:pt x="155" y="107"/>
                    <a:pt x="140" y="104"/>
                    <a:pt x="124" y="104"/>
                  </a:cubicBezTo>
                  <a:cubicBezTo>
                    <a:pt x="85" y="104"/>
                    <a:pt x="46" y="127"/>
                    <a:pt x="27" y="159"/>
                  </a:cubicBezTo>
                  <a:cubicBezTo>
                    <a:pt x="0" y="213"/>
                    <a:pt x="18" y="275"/>
                    <a:pt x="72" y="302"/>
                  </a:cubicBezTo>
                  <a:cubicBezTo>
                    <a:pt x="81" y="302"/>
                    <a:pt x="143" y="337"/>
                    <a:pt x="241" y="337"/>
                  </a:cubicBezTo>
                  <a:cubicBezTo>
                    <a:pt x="339" y="337"/>
                    <a:pt x="464" y="311"/>
                    <a:pt x="598" y="177"/>
                  </a:cubicBezTo>
                  <a:cubicBezTo>
                    <a:pt x="643" y="141"/>
                    <a:pt x="643" y="79"/>
                    <a:pt x="598" y="34"/>
                  </a:cubicBezTo>
                  <a:cubicBezTo>
                    <a:pt x="580" y="12"/>
                    <a:pt x="556"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2" name="Google Shape;1092;p13"/>
            <p:cNvSpPr/>
            <p:nvPr/>
          </p:nvSpPr>
          <p:spPr>
            <a:xfrm>
              <a:off x="7346368" y="4739138"/>
              <a:ext cx="23639" cy="31415"/>
            </a:xfrm>
            <a:custGeom>
              <a:avLst/>
              <a:gdLst/>
              <a:ahLst/>
              <a:cxnLst/>
              <a:rect l="l" t="t" r="r" b="b"/>
              <a:pathLst>
                <a:path w="456" h="606" extrusionOk="0">
                  <a:moveTo>
                    <a:pt x="112" y="0"/>
                  </a:moveTo>
                  <a:cubicBezTo>
                    <a:pt x="83" y="0"/>
                    <a:pt x="55" y="11"/>
                    <a:pt x="36" y="35"/>
                  </a:cubicBezTo>
                  <a:cubicBezTo>
                    <a:pt x="0" y="79"/>
                    <a:pt x="0" y="142"/>
                    <a:pt x="45" y="178"/>
                  </a:cubicBezTo>
                  <a:cubicBezTo>
                    <a:pt x="196" y="320"/>
                    <a:pt x="152" y="445"/>
                    <a:pt x="143" y="463"/>
                  </a:cubicBezTo>
                  <a:cubicBezTo>
                    <a:pt x="125" y="517"/>
                    <a:pt x="143" y="570"/>
                    <a:pt x="196" y="597"/>
                  </a:cubicBezTo>
                  <a:cubicBezTo>
                    <a:pt x="214" y="606"/>
                    <a:pt x="223" y="606"/>
                    <a:pt x="241" y="606"/>
                  </a:cubicBezTo>
                  <a:cubicBezTo>
                    <a:pt x="277" y="606"/>
                    <a:pt x="321" y="588"/>
                    <a:pt x="339" y="543"/>
                  </a:cubicBezTo>
                  <a:cubicBezTo>
                    <a:pt x="339" y="534"/>
                    <a:pt x="455" y="276"/>
                    <a:pt x="179" y="26"/>
                  </a:cubicBezTo>
                  <a:cubicBezTo>
                    <a:pt x="162" y="9"/>
                    <a:pt x="137"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3" name="Google Shape;1093;p13"/>
            <p:cNvSpPr/>
            <p:nvPr/>
          </p:nvSpPr>
          <p:spPr>
            <a:xfrm>
              <a:off x="7026774" y="4547278"/>
              <a:ext cx="24106" cy="31363"/>
            </a:xfrm>
            <a:custGeom>
              <a:avLst/>
              <a:gdLst/>
              <a:ahLst/>
              <a:cxnLst/>
              <a:rect l="l" t="t" r="r" b="b"/>
              <a:pathLst>
                <a:path w="465" h="605" extrusionOk="0">
                  <a:moveTo>
                    <a:pt x="113" y="0"/>
                  </a:moveTo>
                  <a:cubicBezTo>
                    <a:pt x="88" y="0"/>
                    <a:pt x="63" y="11"/>
                    <a:pt x="45" y="34"/>
                  </a:cubicBezTo>
                  <a:cubicBezTo>
                    <a:pt x="1" y="78"/>
                    <a:pt x="10" y="141"/>
                    <a:pt x="45" y="185"/>
                  </a:cubicBezTo>
                  <a:cubicBezTo>
                    <a:pt x="206" y="328"/>
                    <a:pt x="161" y="444"/>
                    <a:pt x="152" y="462"/>
                  </a:cubicBezTo>
                  <a:cubicBezTo>
                    <a:pt x="134" y="515"/>
                    <a:pt x="152" y="578"/>
                    <a:pt x="206" y="596"/>
                  </a:cubicBezTo>
                  <a:cubicBezTo>
                    <a:pt x="215" y="605"/>
                    <a:pt x="233" y="605"/>
                    <a:pt x="250" y="605"/>
                  </a:cubicBezTo>
                  <a:cubicBezTo>
                    <a:pt x="286" y="605"/>
                    <a:pt x="322" y="587"/>
                    <a:pt x="340" y="551"/>
                  </a:cubicBezTo>
                  <a:cubicBezTo>
                    <a:pt x="349" y="533"/>
                    <a:pt x="465" y="283"/>
                    <a:pt x="188" y="34"/>
                  </a:cubicBezTo>
                  <a:cubicBezTo>
                    <a:pt x="166" y="11"/>
                    <a:pt x="139"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4" name="Google Shape;1094;p13"/>
            <p:cNvSpPr/>
            <p:nvPr/>
          </p:nvSpPr>
          <p:spPr>
            <a:xfrm>
              <a:off x="7311687" y="5016586"/>
              <a:ext cx="24054" cy="31467"/>
            </a:xfrm>
            <a:custGeom>
              <a:avLst/>
              <a:gdLst/>
              <a:ahLst/>
              <a:cxnLst/>
              <a:rect l="l" t="t" r="r" b="b"/>
              <a:pathLst>
                <a:path w="464" h="607" extrusionOk="0">
                  <a:moveTo>
                    <a:pt x="117" y="1"/>
                  </a:moveTo>
                  <a:cubicBezTo>
                    <a:pt x="90" y="1"/>
                    <a:pt x="63" y="12"/>
                    <a:pt x="45" y="35"/>
                  </a:cubicBezTo>
                  <a:cubicBezTo>
                    <a:pt x="0" y="71"/>
                    <a:pt x="0" y="142"/>
                    <a:pt x="45" y="178"/>
                  </a:cubicBezTo>
                  <a:cubicBezTo>
                    <a:pt x="196" y="321"/>
                    <a:pt x="161" y="446"/>
                    <a:pt x="152" y="464"/>
                  </a:cubicBezTo>
                  <a:cubicBezTo>
                    <a:pt x="125" y="508"/>
                    <a:pt x="152" y="571"/>
                    <a:pt x="205" y="597"/>
                  </a:cubicBezTo>
                  <a:cubicBezTo>
                    <a:pt x="214" y="606"/>
                    <a:pt x="232" y="606"/>
                    <a:pt x="250" y="606"/>
                  </a:cubicBezTo>
                  <a:cubicBezTo>
                    <a:pt x="286" y="606"/>
                    <a:pt x="321" y="580"/>
                    <a:pt x="339" y="544"/>
                  </a:cubicBezTo>
                  <a:cubicBezTo>
                    <a:pt x="348" y="535"/>
                    <a:pt x="464" y="276"/>
                    <a:pt x="187" y="27"/>
                  </a:cubicBezTo>
                  <a:cubicBezTo>
                    <a:pt x="166" y="10"/>
                    <a:pt x="141" y="1"/>
                    <a:pt x="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5" name="Google Shape;1095;p13"/>
            <p:cNvSpPr/>
            <p:nvPr/>
          </p:nvSpPr>
          <p:spPr>
            <a:xfrm>
              <a:off x="7293180" y="4535614"/>
              <a:ext cx="24106" cy="31467"/>
            </a:xfrm>
            <a:custGeom>
              <a:avLst/>
              <a:gdLst/>
              <a:ahLst/>
              <a:cxnLst/>
              <a:rect l="l" t="t" r="r" b="b"/>
              <a:pathLst>
                <a:path w="465" h="607" extrusionOk="0">
                  <a:moveTo>
                    <a:pt x="117" y="1"/>
                  </a:moveTo>
                  <a:cubicBezTo>
                    <a:pt x="90" y="1"/>
                    <a:pt x="64" y="12"/>
                    <a:pt x="45" y="36"/>
                  </a:cubicBezTo>
                  <a:cubicBezTo>
                    <a:pt x="0" y="80"/>
                    <a:pt x="9" y="143"/>
                    <a:pt x="45" y="187"/>
                  </a:cubicBezTo>
                  <a:cubicBezTo>
                    <a:pt x="205" y="330"/>
                    <a:pt x="161" y="446"/>
                    <a:pt x="152" y="464"/>
                  </a:cubicBezTo>
                  <a:cubicBezTo>
                    <a:pt x="134" y="517"/>
                    <a:pt x="152" y="580"/>
                    <a:pt x="205" y="598"/>
                  </a:cubicBezTo>
                  <a:cubicBezTo>
                    <a:pt x="214" y="607"/>
                    <a:pt x="232" y="607"/>
                    <a:pt x="250" y="607"/>
                  </a:cubicBezTo>
                  <a:cubicBezTo>
                    <a:pt x="286" y="607"/>
                    <a:pt x="321" y="589"/>
                    <a:pt x="339" y="553"/>
                  </a:cubicBezTo>
                  <a:cubicBezTo>
                    <a:pt x="348" y="535"/>
                    <a:pt x="464" y="285"/>
                    <a:pt x="188" y="27"/>
                  </a:cubicBezTo>
                  <a:cubicBezTo>
                    <a:pt x="166" y="10"/>
                    <a:pt x="141" y="1"/>
                    <a:pt x="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6" name="Google Shape;1096;p13"/>
            <p:cNvSpPr/>
            <p:nvPr/>
          </p:nvSpPr>
          <p:spPr>
            <a:xfrm>
              <a:off x="7497585" y="4926747"/>
              <a:ext cx="23639" cy="32037"/>
            </a:xfrm>
            <a:custGeom>
              <a:avLst/>
              <a:gdLst/>
              <a:ahLst/>
              <a:cxnLst/>
              <a:rect l="l" t="t" r="r" b="b"/>
              <a:pathLst>
                <a:path w="456" h="618" extrusionOk="0">
                  <a:moveTo>
                    <a:pt x="225" y="0"/>
                  </a:moveTo>
                  <a:cubicBezTo>
                    <a:pt x="188" y="0"/>
                    <a:pt x="154" y="25"/>
                    <a:pt x="134" y="65"/>
                  </a:cubicBezTo>
                  <a:cubicBezTo>
                    <a:pt x="125" y="73"/>
                    <a:pt x="0" y="323"/>
                    <a:pt x="268" y="582"/>
                  </a:cubicBezTo>
                  <a:cubicBezTo>
                    <a:pt x="286" y="600"/>
                    <a:pt x="313" y="618"/>
                    <a:pt x="339" y="618"/>
                  </a:cubicBezTo>
                  <a:cubicBezTo>
                    <a:pt x="366" y="618"/>
                    <a:pt x="393" y="600"/>
                    <a:pt x="411" y="582"/>
                  </a:cubicBezTo>
                  <a:cubicBezTo>
                    <a:pt x="455" y="546"/>
                    <a:pt x="455" y="475"/>
                    <a:pt x="411" y="439"/>
                  </a:cubicBezTo>
                  <a:cubicBezTo>
                    <a:pt x="268" y="288"/>
                    <a:pt x="313" y="172"/>
                    <a:pt x="321" y="154"/>
                  </a:cubicBezTo>
                  <a:cubicBezTo>
                    <a:pt x="339" y="100"/>
                    <a:pt x="321" y="38"/>
                    <a:pt x="268" y="11"/>
                  </a:cubicBezTo>
                  <a:cubicBezTo>
                    <a:pt x="254" y="4"/>
                    <a:pt x="239"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7" name="Google Shape;1097;p13"/>
            <p:cNvSpPr/>
            <p:nvPr/>
          </p:nvSpPr>
          <p:spPr>
            <a:xfrm>
              <a:off x="7358395" y="4843855"/>
              <a:ext cx="23172" cy="31674"/>
            </a:xfrm>
            <a:custGeom>
              <a:avLst/>
              <a:gdLst/>
              <a:ahLst/>
              <a:cxnLst/>
              <a:rect l="l" t="t" r="r" b="b"/>
              <a:pathLst>
                <a:path w="447" h="611" extrusionOk="0">
                  <a:moveTo>
                    <a:pt x="217" y="1"/>
                  </a:moveTo>
                  <a:cubicBezTo>
                    <a:pt x="179" y="1"/>
                    <a:pt x="143" y="21"/>
                    <a:pt x="125" y="58"/>
                  </a:cubicBezTo>
                  <a:cubicBezTo>
                    <a:pt x="116" y="67"/>
                    <a:pt x="0" y="316"/>
                    <a:pt x="259" y="584"/>
                  </a:cubicBezTo>
                  <a:cubicBezTo>
                    <a:pt x="277" y="602"/>
                    <a:pt x="303" y="611"/>
                    <a:pt x="330" y="611"/>
                  </a:cubicBezTo>
                  <a:cubicBezTo>
                    <a:pt x="357" y="611"/>
                    <a:pt x="384" y="602"/>
                    <a:pt x="410" y="584"/>
                  </a:cubicBezTo>
                  <a:cubicBezTo>
                    <a:pt x="446" y="539"/>
                    <a:pt x="446" y="477"/>
                    <a:pt x="410" y="432"/>
                  </a:cubicBezTo>
                  <a:cubicBezTo>
                    <a:pt x="259" y="290"/>
                    <a:pt x="303" y="165"/>
                    <a:pt x="312" y="147"/>
                  </a:cubicBezTo>
                  <a:cubicBezTo>
                    <a:pt x="339" y="102"/>
                    <a:pt x="312" y="40"/>
                    <a:pt x="268" y="13"/>
                  </a:cubicBezTo>
                  <a:cubicBezTo>
                    <a:pt x="251" y="5"/>
                    <a:pt x="234" y="1"/>
                    <a:pt x="2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8" name="Google Shape;1098;p13"/>
            <p:cNvSpPr/>
            <p:nvPr/>
          </p:nvSpPr>
          <p:spPr>
            <a:xfrm>
              <a:off x="7422210" y="4962517"/>
              <a:ext cx="33333" cy="17522"/>
            </a:xfrm>
            <a:custGeom>
              <a:avLst/>
              <a:gdLst/>
              <a:ahLst/>
              <a:cxnLst/>
              <a:rect l="l" t="t" r="r" b="b"/>
              <a:pathLst>
                <a:path w="643" h="338" extrusionOk="0">
                  <a:moveTo>
                    <a:pt x="526" y="0"/>
                  </a:moveTo>
                  <a:cubicBezTo>
                    <a:pt x="501" y="0"/>
                    <a:pt x="476" y="9"/>
                    <a:pt x="455" y="26"/>
                  </a:cubicBezTo>
                  <a:cubicBezTo>
                    <a:pt x="367" y="109"/>
                    <a:pt x="290" y="129"/>
                    <a:pt x="238" y="129"/>
                  </a:cubicBezTo>
                  <a:cubicBezTo>
                    <a:pt x="202" y="129"/>
                    <a:pt x="177" y="119"/>
                    <a:pt x="170" y="115"/>
                  </a:cubicBezTo>
                  <a:cubicBezTo>
                    <a:pt x="153" y="107"/>
                    <a:pt x="136" y="103"/>
                    <a:pt x="119" y="103"/>
                  </a:cubicBezTo>
                  <a:cubicBezTo>
                    <a:pt x="81" y="103"/>
                    <a:pt x="45" y="123"/>
                    <a:pt x="27" y="160"/>
                  </a:cubicBezTo>
                  <a:cubicBezTo>
                    <a:pt x="0" y="213"/>
                    <a:pt x="27" y="276"/>
                    <a:pt x="72" y="302"/>
                  </a:cubicBezTo>
                  <a:cubicBezTo>
                    <a:pt x="80" y="302"/>
                    <a:pt x="143" y="338"/>
                    <a:pt x="241" y="338"/>
                  </a:cubicBezTo>
                  <a:cubicBezTo>
                    <a:pt x="339" y="338"/>
                    <a:pt x="464" y="302"/>
                    <a:pt x="598" y="177"/>
                  </a:cubicBezTo>
                  <a:cubicBezTo>
                    <a:pt x="642" y="142"/>
                    <a:pt x="642" y="70"/>
                    <a:pt x="607" y="35"/>
                  </a:cubicBezTo>
                  <a:cubicBezTo>
                    <a:pt x="583" y="11"/>
                    <a:pt x="555" y="0"/>
                    <a:pt x="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9" name="Google Shape;1099;p13"/>
            <p:cNvSpPr/>
            <p:nvPr/>
          </p:nvSpPr>
          <p:spPr>
            <a:xfrm>
              <a:off x="7315368" y="4910780"/>
              <a:ext cx="22239" cy="30897"/>
            </a:xfrm>
            <a:custGeom>
              <a:avLst/>
              <a:gdLst/>
              <a:ahLst/>
              <a:cxnLst/>
              <a:rect l="l" t="t" r="r" b="b"/>
              <a:pathLst>
                <a:path w="429" h="596" extrusionOk="0">
                  <a:moveTo>
                    <a:pt x="309" y="0"/>
                  </a:moveTo>
                  <a:cubicBezTo>
                    <a:pt x="295" y="0"/>
                    <a:pt x="281" y="2"/>
                    <a:pt x="268" y="7"/>
                  </a:cubicBezTo>
                  <a:cubicBezTo>
                    <a:pt x="259" y="16"/>
                    <a:pt x="0" y="132"/>
                    <a:pt x="36" y="497"/>
                  </a:cubicBezTo>
                  <a:cubicBezTo>
                    <a:pt x="45" y="551"/>
                    <a:pt x="90" y="596"/>
                    <a:pt x="143" y="596"/>
                  </a:cubicBezTo>
                  <a:cubicBezTo>
                    <a:pt x="143" y="596"/>
                    <a:pt x="152" y="596"/>
                    <a:pt x="152" y="587"/>
                  </a:cubicBezTo>
                  <a:cubicBezTo>
                    <a:pt x="206" y="587"/>
                    <a:pt x="250" y="533"/>
                    <a:pt x="241" y="480"/>
                  </a:cubicBezTo>
                  <a:cubicBezTo>
                    <a:pt x="223" y="265"/>
                    <a:pt x="339" y="203"/>
                    <a:pt x="357" y="203"/>
                  </a:cubicBezTo>
                  <a:cubicBezTo>
                    <a:pt x="402" y="176"/>
                    <a:pt x="429" y="114"/>
                    <a:pt x="411" y="60"/>
                  </a:cubicBezTo>
                  <a:cubicBezTo>
                    <a:pt x="391" y="20"/>
                    <a:pt x="351"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0" name="Google Shape;1100;p13"/>
            <p:cNvSpPr/>
            <p:nvPr/>
          </p:nvSpPr>
          <p:spPr>
            <a:xfrm>
              <a:off x="7117909" y="4561431"/>
              <a:ext cx="28719" cy="24157"/>
            </a:xfrm>
            <a:custGeom>
              <a:avLst/>
              <a:gdLst/>
              <a:ahLst/>
              <a:cxnLst/>
              <a:rect l="l" t="t" r="r" b="b"/>
              <a:pathLst>
                <a:path w="554" h="466" extrusionOk="0">
                  <a:moveTo>
                    <a:pt x="112" y="0"/>
                  </a:moveTo>
                  <a:cubicBezTo>
                    <a:pt x="108" y="0"/>
                    <a:pt x="103" y="1"/>
                    <a:pt x="98" y="1"/>
                  </a:cubicBezTo>
                  <a:cubicBezTo>
                    <a:pt x="45" y="10"/>
                    <a:pt x="0" y="64"/>
                    <a:pt x="9" y="126"/>
                  </a:cubicBezTo>
                  <a:cubicBezTo>
                    <a:pt x="18" y="135"/>
                    <a:pt x="63" y="412"/>
                    <a:pt x="428" y="465"/>
                  </a:cubicBezTo>
                  <a:lnTo>
                    <a:pt x="446" y="465"/>
                  </a:lnTo>
                  <a:cubicBezTo>
                    <a:pt x="500" y="465"/>
                    <a:pt x="544" y="430"/>
                    <a:pt x="553" y="376"/>
                  </a:cubicBezTo>
                  <a:cubicBezTo>
                    <a:pt x="553" y="323"/>
                    <a:pt x="518" y="269"/>
                    <a:pt x="464" y="260"/>
                  </a:cubicBezTo>
                  <a:cubicBezTo>
                    <a:pt x="259" y="233"/>
                    <a:pt x="223" y="109"/>
                    <a:pt x="214" y="91"/>
                  </a:cubicBezTo>
                  <a:cubicBezTo>
                    <a:pt x="206" y="42"/>
                    <a:pt x="161"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1" name="Google Shape;1101;p13"/>
            <p:cNvSpPr/>
            <p:nvPr/>
          </p:nvSpPr>
          <p:spPr>
            <a:xfrm>
              <a:off x="7228899" y="4718972"/>
              <a:ext cx="22239" cy="32659"/>
            </a:xfrm>
            <a:custGeom>
              <a:avLst/>
              <a:gdLst/>
              <a:ahLst/>
              <a:cxnLst/>
              <a:rect l="l" t="t" r="r" b="b"/>
              <a:pathLst>
                <a:path w="429" h="630" extrusionOk="0">
                  <a:moveTo>
                    <a:pt x="244" y="1"/>
                  </a:moveTo>
                  <a:cubicBezTo>
                    <a:pt x="213" y="1"/>
                    <a:pt x="182" y="17"/>
                    <a:pt x="161" y="49"/>
                  </a:cubicBezTo>
                  <a:cubicBezTo>
                    <a:pt x="152" y="58"/>
                    <a:pt x="0" y="290"/>
                    <a:pt x="223" y="584"/>
                  </a:cubicBezTo>
                  <a:cubicBezTo>
                    <a:pt x="250" y="611"/>
                    <a:pt x="277" y="629"/>
                    <a:pt x="312" y="629"/>
                  </a:cubicBezTo>
                  <a:cubicBezTo>
                    <a:pt x="330" y="629"/>
                    <a:pt x="357" y="620"/>
                    <a:pt x="375" y="602"/>
                  </a:cubicBezTo>
                  <a:cubicBezTo>
                    <a:pt x="419" y="567"/>
                    <a:pt x="428" y="504"/>
                    <a:pt x="393" y="460"/>
                  </a:cubicBezTo>
                  <a:cubicBezTo>
                    <a:pt x="268" y="290"/>
                    <a:pt x="330" y="174"/>
                    <a:pt x="339" y="165"/>
                  </a:cubicBezTo>
                  <a:cubicBezTo>
                    <a:pt x="366" y="121"/>
                    <a:pt x="357" y="49"/>
                    <a:pt x="303" y="22"/>
                  </a:cubicBezTo>
                  <a:cubicBezTo>
                    <a:pt x="286" y="8"/>
                    <a:pt x="265" y="1"/>
                    <a:pt x="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2" name="Google Shape;1102;p13"/>
            <p:cNvSpPr/>
            <p:nvPr/>
          </p:nvSpPr>
          <p:spPr>
            <a:xfrm>
              <a:off x="7031855" y="4854016"/>
              <a:ext cx="22291" cy="32193"/>
            </a:xfrm>
            <a:custGeom>
              <a:avLst/>
              <a:gdLst/>
              <a:ahLst/>
              <a:cxnLst/>
              <a:rect l="l" t="t" r="r" b="b"/>
              <a:pathLst>
                <a:path w="430" h="621" extrusionOk="0">
                  <a:moveTo>
                    <a:pt x="251" y="1"/>
                  </a:moveTo>
                  <a:cubicBezTo>
                    <a:pt x="218" y="1"/>
                    <a:pt x="186" y="17"/>
                    <a:pt x="170" y="49"/>
                  </a:cubicBezTo>
                  <a:cubicBezTo>
                    <a:pt x="161" y="58"/>
                    <a:pt x="1" y="290"/>
                    <a:pt x="233" y="584"/>
                  </a:cubicBezTo>
                  <a:cubicBezTo>
                    <a:pt x="251" y="611"/>
                    <a:pt x="277" y="620"/>
                    <a:pt x="313" y="620"/>
                  </a:cubicBezTo>
                  <a:cubicBezTo>
                    <a:pt x="331" y="620"/>
                    <a:pt x="358" y="611"/>
                    <a:pt x="375" y="602"/>
                  </a:cubicBezTo>
                  <a:cubicBezTo>
                    <a:pt x="420" y="566"/>
                    <a:pt x="429" y="504"/>
                    <a:pt x="393" y="459"/>
                  </a:cubicBezTo>
                  <a:cubicBezTo>
                    <a:pt x="268" y="290"/>
                    <a:pt x="331" y="174"/>
                    <a:pt x="340" y="165"/>
                  </a:cubicBezTo>
                  <a:cubicBezTo>
                    <a:pt x="367" y="112"/>
                    <a:pt x="358" y="49"/>
                    <a:pt x="313" y="22"/>
                  </a:cubicBezTo>
                  <a:cubicBezTo>
                    <a:pt x="295" y="8"/>
                    <a:pt x="273"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3" name="Google Shape;1103;p13"/>
            <p:cNvSpPr/>
            <p:nvPr/>
          </p:nvSpPr>
          <p:spPr>
            <a:xfrm>
              <a:off x="7436984" y="4738412"/>
              <a:ext cx="22239" cy="32141"/>
            </a:xfrm>
            <a:custGeom>
              <a:avLst/>
              <a:gdLst/>
              <a:ahLst/>
              <a:cxnLst/>
              <a:rect l="l" t="t" r="r" b="b"/>
              <a:pathLst>
                <a:path w="429" h="620" extrusionOk="0">
                  <a:moveTo>
                    <a:pt x="247" y="1"/>
                  </a:moveTo>
                  <a:cubicBezTo>
                    <a:pt x="214" y="1"/>
                    <a:pt x="183" y="17"/>
                    <a:pt x="161" y="49"/>
                  </a:cubicBezTo>
                  <a:cubicBezTo>
                    <a:pt x="161" y="58"/>
                    <a:pt x="1" y="290"/>
                    <a:pt x="224" y="584"/>
                  </a:cubicBezTo>
                  <a:cubicBezTo>
                    <a:pt x="250" y="611"/>
                    <a:pt x="277" y="620"/>
                    <a:pt x="313" y="620"/>
                  </a:cubicBezTo>
                  <a:cubicBezTo>
                    <a:pt x="331" y="620"/>
                    <a:pt x="357" y="620"/>
                    <a:pt x="375" y="602"/>
                  </a:cubicBezTo>
                  <a:cubicBezTo>
                    <a:pt x="420" y="566"/>
                    <a:pt x="429" y="504"/>
                    <a:pt x="393" y="459"/>
                  </a:cubicBezTo>
                  <a:cubicBezTo>
                    <a:pt x="268" y="290"/>
                    <a:pt x="331" y="174"/>
                    <a:pt x="340" y="165"/>
                  </a:cubicBezTo>
                  <a:cubicBezTo>
                    <a:pt x="366" y="120"/>
                    <a:pt x="357" y="49"/>
                    <a:pt x="313" y="22"/>
                  </a:cubicBezTo>
                  <a:cubicBezTo>
                    <a:pt x="291" y="8"/>
                    <a:pt x="269" y="1"/>
                    <a:pt x="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4" name="Google Shape;1104;p13"/>
            <p:cNvSpPr/>
            <p:nvPr/>
          </p:nvSpPr>
          <p:spPr>
            <a:xfrm>
              <a:off x="6966225" y="4616485"/>
              <a:ext cx="31000" cy="20892"/>
            </a:xfrm>
            <a:custGeom>
              <a:avLst/>
              <a:gdLst/>
              <a:ahLst/>
              <a:cxnLst/>
              <a:rect l="l" t="t" r="r" b="b"/>
              <a:pathLst>
                <a:path w="598" h="403" extrusionOk="0">
                  <a:moveTo>
                    <a:pt x="125" y="1"/>
                  </a:moveTo>
                  <a:cubicBezTo>
                    <a:pt x="119" y="1"/>
                    <a:pt x="113" y="1"/>
                    <a:pt x="107" y="1"/>
                  </a:cubicBezTo>
                  <a:cubicBezTo>
                    <a:pt x="45" y="10"/>
                    <a:pt x="0" y="55"/>
                    <a:pt x="0" y="117"/>
                  </a:cubicBezTo>
                  <a:cubicBezTo>
                    <a:pt x="8" y="167"/>
                    <a:pt x="47" y="216"/>
                    <a:pt x="95" y="216"/>
                  </a:cubicBezTo>
                  <a:cubicBezTo>
                    <a:pt x="99" y="216"/>
                    <a:pt x="103" y="216"/>
                    <a:pt x="107" y="215"/>
                  </a:cubicBezTo>
                  <a:cubicBezTo>
                    <a:pt x="115" y="215"/>
                    <a:pt x="123" y="215"/>
                    <a:pt x="130" y="215"/>
                  </a:cubicBezTo>
                  <a:cubicBezTo>
                    <a:pt x="325" y="215"/>
                    <a:pt x="375" y="323"/>
                    <a:pt x="384" y="340"/>
                  </a:cubicBezTo>
                  <a:cubicBezTo>
                    <a:pt x="401" y="376"/>
                    <a:pt x="437" y="403"/>
                    <a:pt x="482" y="403"/>
                  </a:cubicBezTo>
                  <a:cubicBezTo>
                    <a:pt x="491" y="403"/>
                    <a:pt x="500" y="403"/>
                    <a:pt x="517" y="394"/>
                  </a:cubicBezTo>
                  <a:cubicBezTo>
                    <a:pt x="571" y="376"/>
                    <a:pt x="598" y="322"/>
                    <a:pt x="580" y="269"/>
                  </a:cubicBezTo>
                  <a:cubicBezTo>
                    <a:pt x="571" y="251"/>
                    <a:pt x="476"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5" name="Google Shape;1105;p13"/>
            <p:cNvSpPr/>
            <p:nvPr/>
          </p:nvSpPr>
          <p:spPr>
            <a:xfrm>
              <a:off x="7396290" y="4555884"/>
              <a:ext cx="31052" cy="20425"/>
            </a:xfrm>
            <a:custGeom>
              <a:avLst/>
              <a:gdLst/>
              <a:ahLst/>
              <a:cxnLst/>
              <a:rect l="l" t="t" r="r" b="b"/>
              <a:pathLst>
                <a:path w="599" h="394" extrusionOk="0">
                  <a:moveTo>
                    <a:pt x="144" y="1"/>
                  </a:moveTo>
                  <a:cubicBezTo>
                    <a:pt x="132" y="1"/>
                    <a:pt x="120" y="1"/>
                    <a:pt x="108" y="1"/>
                  </a:cubicBezTo>
                  <a:cubicBezTo>
                    <a:pt x="45" y="1"/>
                    <a:pt x="1" y="46"/>
                    <a:pt x="10" y="108"/>
                  </a:cubicBezTo>
                  <a:cubicBezTo>
                    <a:pt x="10" y="162"/>
                    <a:pt x="54" y="207"/>
                    <a:pt x="117" y="207"/>
                  </a:cubicBezTo>
                  <a:cubicBezTo>
                    <a:pt x="124" y="206"/>
                    <a:pt x="132" y="206"/>
                    <a:pt x="139" y="206"/>
                  </a:cubicBezTo>
                  <a:cubicBezTo>
                    <a:pt x="326" y="206"/>
                    <a:pt x="376" y="314"/>
                    <a:pt x="384" y="332"/>
                  </a:cubicBezTo>
                  <a:cubicBezTo>
                    <a:pt x="402" y="367"/>
                    <a:pt x="438" y="394"/>
                    <a:pt x="482" y="394"/>
                  </a:cubicBezTo>
                  <a:lnTo>
                    <a:pt x="518" y="394"/>
                  </a:lnTo>
                  <a:cubicBezTo>
                    <a:pt x="572" y="367"/>
                    <a:pt x="598" y="314"/>
                    <a:pt x="580" y="260"/>
                  </a:cubicBezTo>
                  <a:cubicBezTo>
                    <a:pt x="572" y="243"/>
                    <a:pt x="488" y="1"/>
                    <a:pt x="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6" name="Google Shape;1106;p13"/>
            <p:cNvSpPr/>
            <p:nvPr/>
          </p:nvSpPr>
          <p:spPr>
            <a:xfrm>
              <a:off x="6899144" y="4802850"/>
              <a:ext cx="31052" cy="20892"/>
            </a:xfrm>
            <a:custGeom>
              <a:avLst/>
              <a:gdLst/>
              <a:ahLst/>
              <a:cxnLst/>
              <a:rect l="l" t="t" r="r" b="b"/>
              <a:pathLst>
                <a:path w="599" h="403" extrusionOk="0">
                  <a:moveTo>
                    <a:pt x="142" y="0"/>
                  </a:moveTo>
                  <a:cubicBezTo>
                    <a:pt x="131" y="0"/>
                    <a:pt x="119" y="1"/>
                    <a:pt x="108" y="1"/>
                  </a:cubicBezTo>
                  <a:cubicBezTo>
                    <a:pt x="45" y="1"/>
                    <a:pt x="0" y="55"/>
                    <a:pt x="0" y="108"/>
                  </a:cubicBezTo>
                  <a:cubicBezTo>
                    <a:pt x="9" y="158"/>
                    <a:pt x="48" y="207"/>
                    <a:pt x="96" y="207"/>
                  </a:cubicBezTo>
                  <a:cubicBezTo>
                    <a:pt x="100" y="207"/>
                    <a:pt x="104" y="207"/>
                    <a:pt x="108" y="206"/>
                  </a:cubicBezTo>
                  <a:cubicBezTo>
                    <a:pt x="115" y="206"/>
                    <a:pt x="123" y="206"/>
                    <a:pt x="131" y="206"/>
                  </a:cubicBezTo>
                  <a:cubicBezTo>
                    <a:pt x="326" y="206"/>
                    <a:pt x="375" y="314"/>
                    <a:pt x="384" y="331"/>
                  </a:cubicBezTo>
                  <a:cubicBezTo>
                    <a:pt x="402" y="376"/>
                    <a:pt x="438" y="403"/>
                    <a:pt x="482" y="403"/>
                  </a:cubicBezTo>
                  <a:cubicBezTo>
                    <a:pt x="491" y="403"/>
                    <a:pt x="500" y="394"/>
                    <a:pt x="518" y="394"/>
                  </a:cubicBezTo>
                  <a:cubicBezTo>
                    <a:pt x="571" y="376"/>
                    <a:pt x="598" y="313"/>
                    <a:pt x="580" y="260"/>
                  </a:cubicBezTo>
                  <a:cubicBezTo>
                    <a:pt x="572" y="251"/>
                    <a:pt x="480" y="0"/>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7" name="Google Shape;1107;p13"/>
            <p:cNvSpPr/>
            <p:nvPr/>
          </p:nvSpPr>
          <p:spPr>
            <a:xfrm>
              <a:off x="7129936" y="4761740"/>
              <a:ext cx="31000" cy="20840"/>
            </a:xfrm>
            <a:custGeom>
              <a:avLst/>
              <a:gdLst/>
              <a:ahLst/>
              <a:cxnLst/>
              <a:rect l="l" t="t" r="r" b="b"/>
              <a:pathLst>
                <a:path w="598" h="402" extrusionOk="0">
                  <a:moveTo>
                    <a:pt x="117" y="0"/>
                  </a:moveTo>
                  <a:cubicBezTo>
                    <a:pt x="111" y="0"/>
                    <a:pt x="105" y="0"/>
                    <a:pt x="98" y="0"/>
                  </a:cubicBezTo>
                  <a:cubicBezTo>
                    <a:pt x="45" y="9"/>
                    <a:pt x="0" y="54"/>
                    <a:pt x="0" y="107"/>
                  </a:cubicBezTo>
                  <a:cubicBezTo>
                    <a:pt x="0" y="170"/>
                    <a:pt x="45" y="214"/>
                    <a:pt x="107" y="214"/>
                  </a:cubicBezTo>
                  <a:cubicBezTo>
                    <a:pt x="115" y="214"/>
                    <a:pt x="123" y="214"/>
                    <a:pt x="130" y="214"/>
                  </a:cubicBezTo>
                  <a:cubicBezTo>
                    <a:pt x="325" y="214"/>
                    <a:pt x="375" y="322"/>
                    <a:pt x="384" y="339"/>
                  </a:cubicBezTo>
                  <a:cubicBezTo>
                    <a:pt x="402" y="375"/>
                    <a:pt x="437" y="402"/>
                    <a:pt x="482" y="402"/>
                  </a:cubicBezTo>
                  <a:cubicBezTo>
                    <a:pt x="491" y="402"/>
                    <a:pt x="500" y="402"/>
                    <a:pt x="517" y="393"/>
                  </a:cubicBezTo>
                  <a:cubicBezTo>
                    <a:pt x="571" y="375"/>
                    <a:pt x="598" y="313"/>
                    <a:pt x="580" y="259"/>
                  </a:cubicBezTo>
                  <a:cubicBezTo>
                    <a:pt x="571" y="250"/>
                    <a:pt x="476" y="0"/>
                    <a:pt x="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8" name="Google Shape;1108;p13"/>
            <p:cNvSpPr/>
            <p:nvPr/>
          </p:nvSpPr>
          <p:spPr>
            <a:xfrm>
              <a:off x="7004120" y="4763036"/>
              <a:ext cx="21773" cy="30637"/>
            </a:xfrm>
            <a:custGeom>
              <a:avLst/>
              <a:gdLst/>
              <a:ahLst/>
              <a:cxnLst/>
              <a:rect l="l" t="t" r="r" b="b"/>
              <a:pathLst>
                <a:path w="420" h="591" extrusionOk="0">
                  <a:moveTo>
                    <a:pt x="307" y="0"/>
                  </a:moveTo>
                  <a:cubicBezTo>
                    <a:pt x="293" y="0"/>
                    <a:pt x="280" y="4"/>
                    <a:pt x="268" y="11"/>
                  </a:cubicBezTo>
                  <a:cubicBezTo>
                    <a:pt x="250" y="11"/>
                    <a:pt x="1" y="127"/>
                    <a:pt x="36" y="502"/>
                  </a:cubicBezTo>
                  <a:cubicBezTo>
                    <a:pt x="36" y="555"/>
                    <a:pt x="90" y="591"/>
                    <a:pt x="134" y="591"/>
                  </a:cubicBezTo>
                  <a:lnTo>
                    <a:pt x="152" y="591"/>
                  </a:lnTo>
                  <a:cubicBezTo>
                    <a:pt x="206" y="582"/>
                    <a:pt x="250" y="537"/>
                    <a:pt x="241" y="475"/>
                  </a:cubicBezTo>
                  <a:cubicBezTo>
                    <a:pt x="224" y="270"/>
                    <a:pt x="331" y="207"/>
                    <a:pt x="348" y="198"/>
                  </a:cubicBezTo>
                  <a:cubicBezTo>
                    <a:pt x="402" y="172"/>
                    <a:pt x="420" y="118"/>
                    <a:pt x="402" y="64"/>
                  </a:cubicBezTo>
                  <a:cubicBezTo>
                    <a:pt x="382" y="25"/>
                    <a:pt x="34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9" name="Google Shape;1109;p13"/>
            <p:cNvSpPr/>
            <p:nvPr/>
          </p:nvSpPr>
          <p:spPr>
            <a:xfrm>
              <a:off x="7214072" y="4578279"/>
              <a:ext cx="21773" cy="30897"/>
            </a:xfrm>
            <a:custGeom>
              <a:avLst/>
              <a:gdLst/>
              <a:ahLst/>
              <a:cxnLst/>
              <a:rect l="l" t="t" r="r" b="b"/>
              <a:pathLst>
                <a:path w="420" h="596" extrusionOk="0">
                  <a:moveTo>
                    <a:pt x="295" y="1"/>
                  </a:moveTo>
                  <a:cubicBezTo>
                    <a:pt x="283" y="1"/>
                    <a:pt x="271" y="3"/>
                    <a:pt x="259" y="7"/>
                  </a:cubicBezTo>
                  <a:cubicBezTo>
                    <a:pt x="250" y="15"/>
                    <a:pt x="1" y="131"/>
                    <a:pt x="36" y="497"/>
                  </a:cubicBezTo>
                  <a:cubicBezTo>
                    <a:pt x="36" y="551"/>
                    <a:pt x="81" y="595"/>
                    <a:pt x="135" y="595"/>
                  </a:cubicBezTo>
                  <a:lnTo>
                    <a:pt x="143" y="595"/>
                  </a:lnTo>
                  <a:cubicBezTo>
                    <a:pt x="206" y="586"/>
                    <a:pt x="250" y="533"/>
                    <a:pt x="242" y="479"/>
                  </a:cubicBezTo>
                  <a:cubicBezTo>
                    <a:pt x="224" y="274"/>
                    <a:pt x="331" y="212"/>
                    <a:pt x="349" y="203"/>
                  </a:cubicBezTo>
                  <a:cubicBezTo>
                    <a:pt x="402" y="176"/>
                    <a:pt x="420" y="114"/>
                    <a:pt x="402" y="60"/>
                  </a:cubicBezTo>
                  <a:cubicBezTo>
                    <a:pt x="381" y="25"/>
                    <a:pt x="338"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0" name="Google Shape;1110;p13"/>
            <p:cNvSpPr/>
            <p:nvPr/>
          </p:nvSpPr>
          <p:spPr>
            <a:xfrm>
              <a:off x="7061455" y="4673405"/>
              <a:ext cx="22239" cy="30119"/>
            </a:xfrm>
            <a:custGeom>
              <a:avLst/>
              <a:gdLst/>
              <a:ahLst/>
              <a:cxnLst/>
              <a:rect l="l" t="t" r="r" b="b"/>
              <a:pathLst>
                <a:path w="429" h="581" extrusionOk="0">
                  <a:moveTo>
                    <a:pt x="295" y="0"/>
                  </a:moveTo>
                  <a:cubicBezTo>
                    <a:pt x="242" y="0"/>
                    <a:pt x="197" y="54"/>
                    <a:pt x="197" y="107"/>
                  </a:cubicBezTo>
                  <a:cubicBezTo>
                    <a:pt x="215" y="322"/>
                    <a:pt x="99" y="375"/>
                    <a:pt x="81" y="384"/>
                  </a:cubicBezTo>
                  <a:cubicBezTo>
                    <a:pt x="28" y="402"/>
                    <a:pt x="1" y="464"/>
                    <a:pt x="28" y="518"/>
                  </a:cubicBezTo>
                  <a:cubicBezTo>
                    <a:pt x="36" y="562"/>
                    <a:pt x="81" y="580"/>
                    <a:pt x="117" y="580"/>
                  </a:cubicBezTo>
                  <a:lnTo>
                    <a:pt x="161" y="580"/>
                  </a:lnTo>
                  <a:cubicBezTo>
                    <a:pt x="170" y="571"/>
                    <a:pt x="429" y="464"/>
                    <a:pt x="402" y="98"/>
                  </a:cubicBezTo>
                  <a:cubicBezTo>
                    <a:pt x="402" y="36"/>
                    <a:pt x="358"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1" name="Google Shape;1111;p13"/>
            <p:cNvSpPr/>
            <p:nvPr/>
          </p:nvSpPr>
          <p:spPr>
            <a:xfrm>
              <a:off x="7291314" y="4641472"/>
              <a:ext cx="22239" cy="30586"/>
            </a:xfrm>
            <a:custGeom>
              <a:avLst/>
              <a:gdLst/>
              <a:ahLst/>
              <a:cxnLst/>
              <a:rect l="l" t="t" r="r" b="b"/>
              <a:pathLst>
                <a:path w="429" h="590" extrusionOk="0">
                  <a:moveTo>
                    <a:pt x="295" y="1"/>
                  </a:moveTo>
                  <a:cubicBezTo>
                    <a:pt x="232" y="1"/>
                    <a:pt x="188" y="54"/>
                    <a:pt x="197" y="108"/>
                  </a:cubicBezTo>
                  <a:cubicBezTo>
                    <a:pt x="206" y="322"/>
                    <a:pt x="90" y="384"/>
                    <a:pt x="81" y="384"/>
                  </a:cubicBezTo>
                  <a:cubicBezTo>
                    <a:pt x="27" y="411"/>
                    <a:pt x="1" y="465"/>
                    <a:pt x="18" y="518"/>
                  </a:cubicBezTo>
                  <a:cubicBezTo>
                    <a:pt x="36" y="563"/>
                    <a:pt x="81" y="590"/>
                    <a:pt x="116" y="590"/>
                  </a:cubicBezTo>
                  <a:cubicBezTo>
                    <a:pt x="134" y="590"/>
                    <a:pt x="143" y="581"/>
                    <a:pt x="152" y="581"/>
                  </a:cubicBezTo>
                  <a:cubicBezTo>
                    <a:pt x="170" y="572"/>
                    <a:pt x="429" y="465"/>
                    <a:pt x="402" y="99"/>
                  </a:cubicBezTo>
                  <a:cubicBezTo>
                    <a:pt x="402" y="45"/>
                    <a:pt x="348"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2" name="Google Shape;1112;p13"/>
            <p:cNvSpPr/>
            <p:nvPr/>
          </p:nvSpPr>
          <p:spPr>
            <a:xfrm>
              <a:off x="6901892" y="4694659"/>
              <a:ext cx="22291" cy="30586"/>
            </a:xfrm>
            <a:custGeom>
              <a:avLst/>
              <a:gdLst/>
              <a:ahLst/>
              <a:cxnLst/>
              <a:rect l="l" t="t" r="r" b="b"/>
              <a:pathLst>
                <a:path w="430" h="590" extrusionOk="0">
                  <a:moveTo>
                    <a:pt x="295" y="1"/>
                  </a:moveTo>
                  <a:cubicBezTo>
                    <a:pt x="242" y="10"/>
                    <a:pt x="197" y="54"/>
                    <a:pt x="197" y="108"/>
                  </a:cubicBezTo>
                  <a:cubicBezTo>
                    <a:pt x="215" y="322"/>
                    <a:pt x="99" y="384"/>
                    <a:pt x="81" y="384"/>
                  </a:cubicBezTo>
                  <a:cubicBezTo>
                    <a:pt x="28" y="411"/>
                    <a:pt x="1" y="465"/>
                    <a:pt x="28" y="518"/>
                  </a:cubicBezTo>
                  <a:cubicBezTo>
                    <a:pt x="46" y="563"/>
                    <a:pt x="81" y="590"/>
                    <a:pt x="126" y="590"/>
                  </a:cubicBezTo>
                  <a:cubicBezTo>
                    <a:pt x="135" y="590"/>
                    <a:pt x="153" y="590"/>
                    <a:pt x="162" y="581"/>
                  </a:cubicBezTo>
                  <a:cubicBezTo>
                    <a:pt x="170" y="572"/>
                    <a:pt x="429" y="474"/>
                    <a:pt x="411" y="99"/>
                  </a:cubicBezTo>
                  <a:cubicBezTo>
                    <a:pt x="402" y="45"/>
                    <a:pt x="358"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3" name="Google Shape;1113;p13"/>
            <p:cNvSpPr/>
            <p:nvPr/>
          </p:nvSpPr>
          <p:spPr>
            <a:xfrm>
              <a:off x="7134550" y="4659305"/>
              <a:ext cx="31933" cy="20166"/>
            </a:xfrm>
            <a:custGeom>
              <a:avLst/>
              <a:gdLst/>
              <a:ahLst/>
              <a:cxnLst/>
              <a:rect l="l" t="t" r="r" b="b"/>
              <a:pathLst>
                <a:path w="616" h="389" extrusionOk="0">
                  <a:moveTo>
                    <a:pt x="498" y="1"/>
                  </a:moveTo>
                  <a:cubicBezTo>
                    <a:pt x="466" y="1"/>
                    <a:pt x="435" y="14"/>
                    <a:pt x="420" y="40"/>
                  </a:cubicBezTo>
                  <a:cubicBezTo>
                    <a:pt x="333" y="158"/>
                    <a:pt x="241" y="181"/>
                    <a:pt x="191" y="181"/>
                  </a:cubicBezTo>
                  <a:cubicBezTo>
                    <a:pt x="169" y="181"/>
                    <a:pt x="155" y="177"/>
                    <a:pt x="152" y="174"/>
                  </a:cubicBezTo>
                  <a:cubicBezTo>
                    <a:pt x="142" y="171"/>
                    <a:pt x="133" y="170"/>
                    <a:pt x="123" y="170"/>
                  </a:cubicBezTo>
                  <a:cubicBezTo>
                    <a:pt x="78" y="170"/>
                    <a:pt x="33" y="202"/>
                    <a:pt x="18" y="246"/>
                  </a:cubicBezTo>
                  <a:cubicBezTo>
                    <a:pt x="0" y="299"/>
                    <a:pt x="27" y="362"/>
                    <a:pt x="89" y="379"/>
                  </a:cubicBezTo>
                  <a:cubicBezTo>
                    <a:pt x="89" y="379"/>
                    <a:pt x="125" y="388"/>
                    <a:pt x="188" y="388"/>
                  </a:cubicBezTo>
                  <a:cubicBezTo>
                    <a:pt x="286" y="388"/>
                    <a:pt x="446" y="353"/>
                    <a:pt x="580" y="165"/>
                  </a:cubicBezTo>
                  <a:cubicBezTo>
                    <a:pt x="616" y="121"/>
                    <a:pt x="607" y="49"/>
                    <a:pt x="562" y="23"/>
                  </a:cubicBezTo>
                  <a:cubicBezTo>
                    <a:pt x="544" y="8"/>
                    <a:pt x="520"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4" name="Google Shape;1114;p13"/>
            <p:cNvSpPr/>
            <p:nvPr/>
          </p:nvSpPr>
          <p:spPr>
            <a:xfrm>
              <a:off x="7381982" y="4647744"/>
              <a:ext cx="31933" cy="20166"/>
            </a:xfrm>
            <a:custGeom>
              <a:avLst/>
              <a:gdLst/>
              <a:ahLst/>
              <a:cxnLst/>
              <a:rect l="l" t="t" r="r" b="b"/>
              <a:pathLst>
                <a:path w="616" h="389" extrusionOk="0">
                  <a:moveTo>
                    <a:pt x="491" y="1"/>
                  </a:moveTo>
                  <a:cubicBezTo>
                    <a:pt x="461" y="1"/>
                    <a:pt x="431" y="14"/>
                    <a:pt x="410" y="40"/>
                  </a:cubicBezTo>
                  <a:cubicBezTo>
                    <a:pt x="315" y="169"/>
                    <a:pt x="221" y="185"/>
                    <a:pt x="173" y="185"/>
                  </a:cubicBezTo>
                  <a:cubicBezTo>
                    <a:pt x="158" y="185"/>
                    <a:pt x="147" y="183"/>
                    <a:pt x="143" y="183"/>
                  </a:cubicBezTo>
                  <a:cubicBezTo>
                    <a:pt x="132" y="179"/>
                    <a:pt x="120" y="178"/>
                    <a:pt x="110" y="178"/>
                  </a:cubicBezTo>
                  <a:cubicBezTo>
                    <a:pt x="68" y="178"/>
                    <a:pt x="32" y="203"/>
                    <a:pt x="18" y="246"/>
                  </a:cubicBezTo>
                  <a:cubicBezTo>
                    <a:pt x="0" y="299"/>
                    <a:pt x="27" y="362"/>
                    <a:pt x="80" y="379"/>
                  </a:cubicBezTo>
                  <a:cubicBezTo>
                    <a:pt x="89" y="379"/>
                    <a:pt x="125" y="388"/>
                    <a:pt x="187" y="388"/>
                  </a:cubicBezTo>
                  <a:cubicBezTo>
                    <a:pt x="286" y="388"/>
                    <a:pt x="437" y="353"/>
                    <a:pt x="580" y="165"/>
                  </a:cubicBezTo>
                  <a:cubicBezTo>
                    <a:pt x="616" y="121"/>
                    <a:pt x="607" y="58"/>
                    <a:pt x="553" y="23"/>
                  </a:cubicBezTo>
                  <a:cubicBezTo>
                    <a:pt x="535" y="8"/>
                    <a:pt x="513" y="1"/>
                    <a:pt x="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5" name="Google Shape;1115;p13"/>
            <p:cNvSpPr/>
            <p:nvPr/>
          </p:nvSpPr>
          <p:spPr>
            <a:xfrm>
              <a:off x="7151190" y="4997509"/>
              <a:ext cx="22239" cy="30637"/>
            </a:xfrm>
            <a:custGeom>
              <a:avLst/>
              <a:gdLst/>
              <a:ahLst/>
              <a:cxnLst/>
              <a:rect l="l" t="t" r="r" b="b"/>
              <a:pathLst>
                <a:path w="429" h="591" extrusionOk="0">
                  <a:moveTo>
                    <a:pt x="312" y="0"/>
                  </a:moveTo>
                  <a:cubicBezTo>
                    <a:pt x="297" y="0"/>
                    <a:pt x="282" y="4"/>
                    <a:pt x="268" y="11"/>
                  </a:cubicBezTo>
                  <a:cubicBezTo>
                    <a:pt x="259" y="11"/>
                    <a:pt x="0" y="127"/>
                    <a:pt x="36" y="502"/>
                  </a:cubicBezTo>
                  <a:cubicBezTo>
                    <a:pt x="45" y="555"/>
                    <a:pt x="90" y="591"/>
                    <a:pt x="143" y="591"/>
                  </a:cubicBezTo>
                  <a:lnTo>
                    <a:pt x="152" y="591"/>
                  </a:lnTo>
                  <a:cubicBezTo>
                    <a:pt x="206" y="591"/>
                    <a:pt x="250" y="537"/>
                    <a:pt x="241" y="475"/>
                  </a:cubicBezTo>
                  <a:cubicBezTo>
                    <a:pt x="223" y="270"/>
                    <a:pt x="339" y="207"/>
                    <a:pt x="348" y="198"/>
                  </a:cubicBezTo>
                  <a:cubicBezTo>
                    <a:pt x="402" y="180"/>
                    <a:pt x="429" y="118"/>
                    <a:pt x="402" y="64"/>
                  </a:cubicBezTo>
                  <a:cubicBezTo>
                    <a:pt x="389" y="25"/>
                    <a:pt x="352"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6" name="Google Shape;1116;p13"/>
            <p:cNvSpPr/>
            <p:nvPr/>
          </p:nvSpPr>
          <p:spPr>
            <a:xfrm>
              <a:off x="7141030" y="4848417"/>
              <a:ext cx="21306" cy="32193"/>
            </a:xfrm>
            <a:custGeom>
              <a:avLst/>
              <a:gdLst/>
              <a:ahLst/>
              <a:cxnLst/>
              <a:rect l="l" t="t" r="r" b="b"/>
              <a:pathLst>
                <a:path w="411" h="621" extrusionOk="0">
                  <a:moveTo>
                    <a:pt x="189" y="1"/>
                  </a:moveTo>
                  <a:cubicBezTo>
                    <a:pt x="180" y="1"/>
                    <a:pt x="170" y="2"/>
                    <a:pt x="161" y="5"/>
                  </a:cubicBezTo>
                  <a:cubicBezTo>
                    <a:pt x="107" y="23"/>
                    <a:pt x="72" y="86"/>
                    <a:pt x="89" y="139"/>
                  </a:cubicBezTo>
                  <a:cubicBezTo>
                    <a:pt x="161" y="335"/>
                    <a:pt x="63" y="425"/>
                    <a:pt x="54" y="434"/>
                  </a:cubicBezTo>
                  <a:cubicBezTo>
                    <a:pt x="9" y="469"/>
                    <a:pt x="0" y="532"/>
                    <a:pt x="27" y="576"/>
                  </a:cubicBezTo>
                  <a:cubicBezTo>
                    <a:pt x="54" y="612"/>
                    <a:pt x="80" y="621"/>
                    <a:pt x="116" y="621"/>
                  </a:cubicBezTo>
                  <a:cubicBezTo>
                    <a:pt x="134" y="621"/>
                    <a:pt x="161" y="612"/>
                    <a:pt x="179" y="603"/>
                  </a:cubicBezTo>
                  <a:cubicBezTo>
                    <a:pt x="188" y="594"/>
                    <a:pt x="411" y="425"/>
                    <a:pt x="286" y="77"/>
                  </a:cubicBezTo>
                  <a:cubicBezTo>
                    <a:pt x="271" y="33"/>
                    <a:pt x="232"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17" name="Google Shape;1117;p13"/>
          <p:cNvGrpSpPr/>
          <p:nvPr/>
        </p:nvGrpSpPr>
        <p:grpSpPr>
          <a:xfrm>
            <a:off x="725626" y="5997355"/>
            <a:ext cx="1048724" cy="905968"/>
            <a:chOff x="5679100" y="1060275"/>
            <a:chExt cx="473650" cy="409175"/>
          </a:xfrm>
        </p:grpSpPr>
        <p:sp>
          <p:nvSpPr>
            <p:cNvPr id="1118" name="Google Shape;1118;p13"/>
            <p:cNvSpPr/>
            <p:nvPr/>
          </p:nvSpPr>
          <p:spPr>
            <a:xfrm>
              <a:off x="5679100" y="1074300"/>
              <a:ext cx="355525" cy="351925"/>
            </a:xfrm>
            <a:custGeom>
              <a:avLst/>
              <a:gdLst/>
              <a:ahLst/>
              <a:cxnLst/>
              <a:rect l="l" t="t" r="r" b="b"/>
              <a:pathLst>
                <a:path w="14221" h="14077" extrusionOk="0">
                  <a:moveTo>
                    <a:pt x="6665" y="33"/>
                  </a:moveTo>
                  <a:cubicBezTo>
                    <a:pt x="6437" y="33"/>
                    <a:pt x="6209" y="56"/>
                    <a:pt x="6003" y="102"/>
                  </a:cubicBezTo>
                  <a:cubicBezTo>
                    <a:pt x="5981" y="102"/>
                    <a:pt x="5935" y="125"/>
                    <a:pt x="5912" y="125"/>
                  </a:cubicBezTo>
                  <a:cubicBezTo>
                    <a:pt x="5935" y="170"/>
                    <a:pt x="5958" y="216"/>
                    <a:pt x="5981" y="239"/>
                  </a:cubicBezTo>
                  <a:cubicBezTo>
                    <a:pt x="5992" y="250"/>
                    <a:pt x="6003" y="250"/>
                    <a:pt x="6015" y="250"/>
                  </a:cubicBezTo>
                  <a:cubicBezTo>
                    <a:pt x="6026" y="250"/>
                    <a:pt x="6038" y="250"/>
                    <a:pt x="6049" y="262"/>
                  </a:cubicBezTo>
                  <a:cubicBezTo>
                    <a:pt x="6095" y="322"/>
                    <a:pt x="6150" y="333"/>
                    <a:pt x="6210" y="333"/>
                  </a:cubicBezTo>
                  <a:cubicBezTo>
                    <a:pt x="6239" y="333"/>
                    <a:pt x="6270" y="330"/>
                    <a:pt x="6300" y="330"/>
                  </a:cubicBezTo>
                  <a:cubicBezTo>
                    <a:pt x="6313" y="332"/>
                    <a:pt x="6324" y="333"/>
                    <a:pt x="6335" y="333"/>
                  </a:cubicBezTo>
                  <a:cubicBezTo>
                    <a:pt x="6446" y="333"/>
                    <a:pt x="6491" y="239"/>
                    <a:pt x="6574" y="239"/>
                  </a:cubicBezTo>
                  <a:cubicBezTo>
                    <a:pt x="6620" y="170"/>
                    <a:pt x="6642" y="125"/>
                    <a:pt x="6688" y="56"/>
                  </a:cubicBezTo>
                  <a:cubicBezTo>
                    <a:pt x="6688" y="56"/>
                    <a:pt x="6665" y="33"/>
                    <a:pt x="6665" y="33"/>
                  </a:cubicBezTo>
                  <a:close/>
                  <a:moveTo>
                    <a:pt x="7236" y="0"/>
                  </a:moveTo>
                  <a:cubicBezTo>
                    <a:pt x="7160" y="0"/>
                    <a:pt x="7084" y="10"/>
                    <a:pt x="7008" y="10"/>
                  </a:cubicBezTo>
                  <a:cubicBezTo>
                    <a:pt x="6985" y="10"/>
                    <a:pt x="6939" y="56"/>
                    <a:pt x="6939" y="56"/>
                  </a:cubicBezTo>
                  <a:cubicBezTo>
                    <a:pt x="6985" y="147"/>
                    <a:pt x="7008" y="216"/>
                    <a:pt x="7053" y="307"/>
                  </a:cubicBezTo>
                  <a:cubicBezTo>
                    <a:pt x="7162" y="385"/>
                    <a:pt x="7270" y="431"/>
                    <a:pt x="7386" y="431"/>
                  </a:cubicBezTo>
                  <a:cubicBezTo>
                    <a:pt x="7441" y="431"/>
                    <a:pt x="7497" y="420"/>
                    <a:pt x="7555" y="399"/>
                  </a:cubicBezTo>
                  <a:cubicBezTo>
                    <a:pt x="7692" y="330"/>
                    <a:pt x="7784" y="262"/>
                    <a:pt x="7807" y="125"/>
                  </a:cubicBezTo>
                  <a:cubicBezTo>
                    <a:pt x="7807" y="56"/>
                    <a:pt x="7784" y="33"/>
                    <a:pt x="7738" y="33"/>
                  </a:cubicBezTo>
                  <a:cubicBezTo>
                    <a:pt x="7601" y="33"/>
                    <a:pt x="7487" y="33"/>
                    <a:pt x="7350" y="10"/>
                  </a:cubicBezTo>
                  <a:cubicBezTo>
                    <a:pt x="7312" y="3"/>
                    <a:pt x="7274" y="0"/>
                    <a:pt x="7236" y="0"/>
                  </a:cubicBezTo>
                  <a:close/>
                  <a:moveTo>
                    <a:pt x="8217" y="79"/>
                  </a:moveTo>
                  <a:cubicBezTo>
                    <a:pt x="8172" y="79"/>
                    <a:pt x="8103" y="79"/>
                    <a:pt x="8103" y="102"/>
                  </a:cubicBezTo>
                  <a:cubicBezTo>
                    <a:pt x="8080" y="147"/>
                    <a:pt x="8080" y="193"/>
                    <a:pt x="8103" y="239"/>
                  </a:cubicBezTo>
                  <a:cubicBezTo>
                    <a:pt x="8126" y="307"/>
                    <a:pt x="8172" y="353"/>
                    <a:pt x="8195" y="376"/>
                  </a:cubicBezTo>
                  <a:cubicBezTo>
                    <a:pt x="8290" y="490"/>
                    <a:pt x="8402" y="541"/>
                    <a:pt x="8516" y="541"/>
                  </a:cubicBezTo>
                  <a:cubicBezTo>
                    <a:pt x="8538" y="541"/>
                    <a:pt x="8560" y="539"/>
                    <a:pt x="8583" y="535"/>
                  </a:cubicBezTo>
                  <a:cubicBezTo>
                    <a:pt x="8720" y="535"/>
                    <a:pt x="8834" y="444"/>
                    <a:pt x="8925" y="330"/>
                  </a:cubicBezTo>
                  <a:cubicBezTo>
                    <a:pt x="8948" y="307"/>
                    <a:pt x="8925" y="239"/>
                    <a:pt x="8879" y="216"/>
                  </a:cubicBezTo>
                  <a:cubicBezTo>
                    <a:pt x="8651" y="170"/>
                    <a:pt x="8446" y="147"/>
                    <a:pt x="8217" y="79"/>
                  </a:cubicBezTo>
                  <a:close/>
                  <a:moveTo>
                    <a:pt x="9319" y="366"/>
                  </a:moveTo>
                  <a:cubicBezTo>
                    <a:pt x="9310" y="366"/>
                    <a:pt x="9305" y="376"/>
                    <a:pt x="9290" y="376"/>
                  </a:cubicBezTo>
                  <a:cubicBezTo>
                    <a:pt x="9290" y="376"/>
                    <a:pt x="9290" y="399"/>
                    <a:pt x="9313" y="399"/>
                  </a:cubicBezTo>
                  <a:cubicBezTo>
                    <a:pt x="9336" y="421"/>
                    <a:pt x="9359" y="444"/>
                    <a:pt x="9404" y="490"/>
                  </a:cubicBezTo>
                  <a:cubicBezTo>
                    <a:pt x="9463" y="593"/>
                    <a:pt x="9561" y="620"/>
                    <a:pt x="9665" y="620"/>
                  </a:cubicBezTo>
                  <a:cubicBezTo>
                    <a:pt x="9722" y="620"/>
                    <a:pt x="9782" y="612"/>
                    <a:pt x="9838" y="604"/>
                  </a:cubicBezTo>
                  <a:cubicBezTo>
                    <a:pt x="9861" y="604"/>
                    <a:pt x="9861" y="604"/>
                    <a:pt x="9861" y="581"/>
                  </a:cubicBezTo>
                  <a:cubicBezTo>
                    <a:pt x="9861" y="581"/>
                    <a:pt x="9861" y="558"/>
                    <a:pt x="9861" y="558"/>
                  </a:cubicBezTo>
                  <a:cubicBezTo>
                    <a:pt x="9678" y="490"/>
                    <a:pt x="9496" y="421"/>
                    <a:pt x="9336" y="376"/>
                  </a:cubicBezTo>
                  <a:cubicBezTo>
                    <a:pt x="9328" y="368"/>
                    <a:pt x="9323" y="366"/>
                    <a:pt x="9319" y="366"/>
                  </a:cubicBezTo>
                  <a:close/>
                  <a:moveTo>
                    <a:pt x="4198" y="640"/>
                  </a:moveTo>
                  <a:cubicBezTo>
                    <a:pt x="4173" y="640"/>
                    <a:pt x="4141" y="656"/>
                    <a:pt x="4109" y="672"/>
                  </a:cubicBezTo>
                  <a:cubicBezTo>
                    <a:pt x="4063" y="672"/>
                    <a:pt x="4040" y="718"/>
                    <a:pt x="3995" y="718"/>
                  </a:cubicBezTo>
                  <a:cubicBezTo>
                    <a:pt x="3835" y="787"/>
                    <a:pt x="3721" y="901"/>
                    <a:pt x="3538" y="946"/>
                  </a:cubicBezTo>
                  <a:cubicBezTo>
                    <a:pt x="3538" y="946"/>
                    <a:pt x="3515" y="992"/>
                    <a:pt x="3515" y="992"/>
                  </a:cubicBezTo>
                  <a:cubicBezTo>
                    <a:pt x="3561" y="1060"/>
                    <a:pt x="3584" y="1106"/>
                    <a:pt x="3607" y="1152"/>
                  </a:cubicBezTo>
                  <a:cubicBezTo>
                    <a:pt x="3695" y="1240"/>
                    <a:pt x="3784" y="1274"/>
                    <a:pt x="3883" y="1274"/>
                  </a:cubicBezTo>
                  <a:cubicBezTo>
                    <a:pt x="3911" y="1274"/>
                    <a:pt x="3941" y="1271"/>
                    <a:pt x="3972" y="1266"/>
                  </a:cubicBezTo>
                  <a:cubicBezTo>
                    <a:pt x="4086" y="1243"/>
                    <a:pt x="4177" y="1197"/>
                    <a:pt x="4246" y="1083"/>
                  </a:cubicBezTo>
                  <a:cubicBezTo>
                    <a:pt x="4291" y="969"/>
                    <a:pt x="4291" y="878"/>
                    <a:pt x="4291" y="787"/>
                  </a:cubicBezTo>
                  <a:cubicBezTo>
                    <a:pt x="4291" y="741"/>
                    <a:pt x="4269" y="672"/>
                    <a:pt x="4223" y="650"/>
                  </a:cubicBezTo>
                  <a:cubicBezTo>
                    <a:pt x="4216" y="643"/>
                    <a:pt x="4208" y="640"/>
                    <a:pt x="4198" y="640"/>
                  </a:cubicBezTo>
                  <a:close/>
                  <a:moveTo>
                    <a:pt x="5033" y="553"/>
                  </a:moveTo>
                  <a:cubicBezTo>
                    <a:pt x="4931" y="553"/>
                    <a:pt x="4828" y="593"/>
                    <a:pt x="4748" y="672"/>
                  </a:cubicBezTo>
                  <a:cubicBezTo>
                    <a:pt x="4565" y="832"/>
                    <a:pt x="4588" y="1083"/>
                    <a:pt x="4725" y="1243"/>
                  </a:cubicBezTo>
                  <a:cubicBezTo>
                    <a:pt x="4813" y="1320"/>
                    <a:pt x="4917" y="1354"/>
                    <a:pt x="5018" y="1354"/>
                  </a:cubicBezTo>
                  <a:cubicBezTo>
                    <a:pt x="5128" y="1354"/>
                    <a:pt x="5236" y="1314"/>
                    <a:pt x="5319" y="1243"/>
                  </a:cubicBezTo>
                  <a:cubicBezTo>
                    <a:pt x="5456" y="1060"/>
                    <a:pt x="5478" y="855"/>
                    <a:pt x="5319" y="672"/>
                  </a:cubicBezTo>
                  <a:cubicBezTo>
                    <a:pt x="5239" y="593"/>
                    <a:pt x="5136" y="553"/>
                    <a:pt x="5033" y="553"/>
                  </a:cubicBezTo>
                  <a:close/>
                  <a:moveTo>
                    <a:pt x="6156" y="638"/>
                  </a:moveTo>
                  <a:cubicBezTo>
                    <a:pt x="6065" y="638"/>
                    <a:pt x="5975" y="678"/>
                    <a:pt x="5889" y="764"/>
                  </a:cubicBezTo>
                  <a:cubicBezTo>
                    <a:pt x="5798" y="832"/>
                    <a:pt x="5752" y="946"/>
                    <a:pt x="5752" y="1060"/>
                  </a:cubicBezTo>
                  <a:cubicBezTo>
                    <a:pt x="5752" y="1175"/>
                    <a:pt x="5798" y="1266"/>
                    <a:pt x="5866" y="1334"/>
                  </a:cubicBezTo>
                  <a:cubicBezTo>
                    <a:pt x="5973" y="1429"/>
                    <a:pt x="6079" y="1474"/>
                    <a:pt x="6179" y="1474"/>
                  </a:cubicBezTo>
                  <a:cubicBezTo>
                    <a:pt x="6272" y="1474"/>
                    <a:pt x="6360" y="1434"/>
                    <a:pt x="6437" y="1357"/>
                  </a:cubicBezTo>
                  <a:cubicBezTo>
                    <a:pt x="6620" y="1175"/>
                    <a:pt x="6642" y="946"/>
                    <a:pt x="6460" y="787"/>
                  </a:cubicBezTo>
                  <a:cubicBezTo>
                    <a:pt x="6363" y="690"/>
                    <a:pt x="6259" y="638"/>
                    <a:pt x="6156" y="638"/>
                  </a:cubicBezTo>
                  <a:close/>
                  <a:moveTo>
                    <a:pt x="7190" y="718"/>
                  </a:moveTo>
                  <a:cubicBezTo>
                    <a:pt x="7122" y="741"/>
                    <a:pt x="7076" y="809"/>
                    <a:pt x="7008" y="855"/>
                  </a:cubicBezTo>
                  <a:cubicBezTo>
                    <a:pt x="6962" y="946"/>
                    <a:pt x="6916" y="1060"/>
                    <a:pt x="6916" y="1197"/>
                  </a:cubicBezTo>
                  <a:cubicBezTo>
                    <a:pt x="6916" y="1312"/>
                    <a:pt x="7030" y="1357"/>
                    <a:pt x="7030" y="1448"/>
                  </a:cubicBezTo>
                  <a:cubicBezTo>
                    <a:pt x="7099" y="1448"/>
                    <a:pt x="7145" y="1540"/>
                    <a:pt x="7213" y="1540"/>
                  </a:cubicBezTo>
                  <a:cubicBezTo>
                    <a:pt x="7259" y="1551"/>
                    <a:pt x="7304" y="1557"/>
                    <a:pt x="7350" y="1557"/>
                  </a:cubicBezTo>
                  <a:cubicBezTo>
                    <a:pt x="7396" y="1557"/>
                    <a:pt x="7441" y="1551"/>
                    <a:pt x="7487" y="1540"/>
                  </a:cubicBezTo>
                  <a:cubicBezTo>
                    <a:pt x="7555" y="1540"/>
                    <a:pt x="7601" y="1471"/>
                    <a:pt x="7670" y="1448"/>
                  </a:cubicBezTo>
                  <a:cubicBezTo>
                    <a:pt x="7647" y="1357"/>
                    <a:pt x="7761" y="1334"/>
                    <a:pt x="7761" y="1243"/>
                  </a:cubicBezTo>
                  <a:cubicBezTo>
                    <a:pt x="7761" y="1152"/>
                    <a:pt x="7784" y="1060"/>
                    <a:pt x="7738" y="969"/>
                  </a:cubicBezTo>
                  <a:cubicBezTo>
                    <a:pt x="7715" y="923"/>
                    <a:pt x="7692" y="855"/>
                    <a:pt x="7647" y="809"/>
                  </a:cubicBezTo>
                  <a:cubicBezTo>
                    <a:pt x="7601" y="764"/>
                    <a:pt x="7533" y="741"/>
                    <a:pt x="7464" y="718"/>
                  </a:cubicBezTo>
                  <a:close/>
                  <a:moveTo>
                    <a:pt x="8434" y="772"/>
                  </a:moveTo>
                  <a:cubicBezTo>
                    <a:pt x="8318" y="772"/>
                    <a:pt x="8203" y="812"/>
                    <a:pt x="8126" y="901"/>
                  </a:cubicBezTo>
                  <a:cubicBezTo>
                    <a:pt x="7966" y="1106"/>
                    <a:pt x="7989" y="1357"/>
                    <a:pt x="8149" y="1540"/>
                  </a:cubicBezTo>
                  <a:cubicBezTo>
                    <a:pt x="8240" y="1620"/>
                    <a:pt x="8349" y="1660"/>
                    <a:pt x="8457" y="1660"/>
                  </a:cubicBezTo>
                  <a:cubicBezTo>
                    <a:pt x="8565" y="1660"/>
                    <a:pt x="8674" y="1620"/>
                    <a:pt x="8765" y="1540"/>
                  </a:cubicBezTo>
                  <a:cubicBezTo>
                    <a:pt x="8948" y="1357"/>
                    <a:pt x="8925" y="1060"/>
                    <a:pt x="8765" y="901"/>
                  </a:cubicBezTo>
                  <a:cubicBezTo>
                    <a:pt x="8683" y="818"/>
                    <a:pt x="8557" y="772"/>
                    <a:pt x="8434" y="772"/>
                  </a:cubicBezTo>
                  <a:close/>
                  <a:moveTo>
                    <a:pt x="9587" y="878"/>
                  </a:moveTo>
                  <a:cubicBezTo>
                    <a:pt x="9450" y="878"/>
                    <a:pt x="9359" y="923"/>
                    <a:pt x="9267" y="1015"/>
                  </a:cubicBezTo>
                  <a:cubicBezTo>
                    <a:pt x="9108" y="1197"/>
                    <a:pt x="9108" y="1471"/>
                    <a:pt x="9313" y="1654"/>
                  </a:cubicBezTo>
                  <a:cubicBezTo>
                    <a:pt x="9381" y="1745"/>
                    <a:pt x="9496" y="1768"/>
                    <a:pt x="9610" y="1768"/>
                  </a:cubicBezTo>
                  <a:cubicBezTo>
                    <a:pt x="9747" y="1768"/>
                    <a:pt x="9838" y="1722"/>
                    <a:pt x="9929" y="1631"/>
                  </a:cubicBezTo>
                  <a:cubicBezTo>
                    <a:pt x="10021" y="1540"/>
                    <a:pt x="10043" y="1448"/>
                    <a:pt x="10043" y="1312"/>
                  </a:cubicBezTo>
                  <a:cubicBezTo>
                    <a:pt x="10043" y="1197"/>
                    <a:pt x="9998" y="1083"/>
                    <a:pt x="9906" y="992"/>
                  </a:cubicBezTo>
                  <a:cubicBezTo>
                    <a:pt x="9815" y="901"/>
                    <a:pt x="9724" y="878"/>
                    <a:pt x="9587" y="878"/>
                  </a:cubicBezTo>
                  <a:close/>
                  <a:moveTo>
                    <a:pt x="10638" y="983"/>
                  </a:moveTo>
                  <a:cubicBezTo>
                    <a:pt x="10607" y="983"/>
                    <a:pt x="10576" y="994"/>
                    <a:pt x="10546" y="1015"/>
                  </a:cubicBezTo>
                  <a:cubicBezTo>
                    <a:pt x="10454" y="1083"/>
                    <a:pt x="10363" y="1152"/>
                    <a:pt x="10317" y="1266"/>
                  </a:cubicBezTo>
                  <a:cubicBezTo>
                    <a:pt x="10317" y="1334"/>
                    <a:pt x="10249" y="1403"/>
                    <a:pt x="10272" y="1471"/>
                  </a:cubicBezTo>
                  <a:cubicBezTo>
                    <a:pt x="10317" y="1563"/>
                    <a:pt x="10340" y="1677"/>
                    <a:pt x="10431" y="1745"/>
                  </a:cubicBezTo>
                  <a:cubicBezTo>
                    <a:pt x="10535" y="1834"/>
                    <a:pt x="10638" y="1884"/>
                    <a:pt x="10747" y="1884"/>
                  </a:cubicBezTo>
                  <a:cubicBezTo>
                    <a:pt x="10807" y="1884"/>
                    <a:pt x="10869" y="1869"/>
                    <a:pt x="10934" y="1836"/>
                  </a:cubicBezTo>
                  <a:cubicBezTo>
                    <a:pt x="11116" y="1745"/>
                    <a:pt x="11185" y="1608"/>
                    <a:pt x="11208" y="1426"/>
                  </a:cubicBezTo>
                  <a:cubicBezTo>
                    <a:pt x="11230" y="1380"/>
                    <a:pt x="11230" y="1289"/>
                    <a:pt x="11139" y="1289"/>
                  </a:cubicBezTo>
                  <a:cubicBezTo>
                    <a:pt x="11025" y="1175"/>
                    <a:pt x="10865" y="1129"/>
                    <a:pt x="10751" y="1038"/>
                  </a:cubicBezTo>
                  <a:cubicBezTo>
                    <a:pt x="10713" y="1000"/>
                    <a:pt x="10676" y="983"/>
                    <a:pt x="10638" y="983"/>
                  </a:cubicBezTo>
                  <a:close/>
                  <a:moveTo>
                    <a:pt x="11390" y="1471"/>
                  </a:moveTo>
                  <a:cubicBezTo>
                    <a:pt x="11390" y="1494"/>
                    <a:pt x="11390" y="1540"/>
                    <a:pt x="11390" y="1585"/>
                  </a:cubicBezTo>
                  <a:cubicBezTo>
                    <a:pt x="11413" y="1700"/>
                    <a:pt x="11481" y="1768"/>
                    <a:pt x="11527" y="1836"/>
                  </a:cubicBezTo>
                  <a:cubicBezTo>
                    <a:pt x="11596" y="1905"/>
                    <a:pt x="11710" y="1951"/>
                    <a:pt x="11801" y="1973"/>
                  </a:cubicBezTo>
                  <a:cubicBezTo>
                    <a:pt x="11847" y="1973"/>
                    <a:pt x="11915" y="1973"/>
                    <a:pt x="11961" y="1951"/>
                  </a:cubicBezTo>
                  <a:cubicBezTo>
                    <a:pt x="11938" y="1928"/>
                    <a:pt x="11892" y="1882"/>
                    <a:pt x="11892" y="1859"/>
                  </a:cubicBezTo>
                  <a:cubicBezTo>
                    <a:pt x="11755" y="1722"/>
                    <a:pt x="11596" y="1654"/>
                    <a:pt x="11481" y="1517"/>
                  </a:cubicBezTo>
                  <a:cubicBezTo>
                    <a:pt x="11459" y="1494"/>
                    <a:pt x="11413" y="1494"/>
                    <a:pt x="11390" y="1471"/>
                  </a:cubicBezTo>
                  <a:close/>
                  <a:moveTo>
                    <a:pt x="2699" y="1570"/>
                  </a:moveTo>
                  <a:cubicBezTo>
                    <a:pt x="2667" y="1570"/>
                    <a:pt x="2642" y="1582"/>
                    <a:pt x="2602" y="1608"/>
                  </a:cubicBezTo>
                  <a:cubicBezTo>
                    <a:pt x="2534" y="1677"/>
                    <a:pt x="2488" y="1768"/>
                    <a:pt x="2374" y="1814"/>
                  </a:cubicBezTo>
                  <a:cubicBezTo>
                    <a:pt x="2306" y="1836"/>
                    <a:pt x="2283" y="1882"/>
                    <a:pt x="2306" y="1951"/>
                  </a:cubicBezTo>
                  <a:cubicBezTo>
                    <a:pt x="2306" y="2042"/>
                    <a:pt x="2328" y="2133"/>
                    <a:pt x="2397" y="2179"/>
                  </a:cubicBezTo>
                  <a:cubicBezTo>
                    <a:pt x="2467" y="2249"/>
                    <a:pt x="2550" y="2278"/>
                    <a:pt x="2626" y="2278"/>
                  </a:cubicBezTo>
                  <a:cubicBezTo>
                    <a:pt x="2649" y="2278"/>
                    <a:pt x="2672" y="2276"/>
                    <a:pt x="2694" y="2270"/>
                  </a:cubicBezTo>
                  <a:cubicBezTo>
                    <a:pt x="2876" y="2247"/>
                    <a:pt x="2990" y="2156"/>
                    <a:pt x="3013" y="1973"/>
                  </a:cubicBezTo>
                  <a:cubicBezTo>
                    <a:pt x="3036" y="1768"/>
                    <a:pt x="2922" y="1631"/>
                    <a:pt x="2785" y="1585"/>
                  </a:cubicBezTo>
                  <a:cubicBezTo>
                    <a:pt x="2747" y="1576"/>
                    <a:pt x="2721" y="1570"/>
                    <a:pt x="2699" y="1570"/>
                  </a:cubicBezTo>
                  <a:close/>
                  <a:moveTo>
                    <a:pt x="3812" y="1654"/>
                  </a:moveTo>
                  <a:cubicBezTo>
                    <a:pt x="3721" y="1654"/>
                    <a:pt x="3630" y="1677"/>
                    <a:pt x="3538" y="1745"/>
                  </a:cubicBezTo>
                  <a:cubicBezTo>
                    <a:pt x="3470" y="1836"/>
                    <a:pt x="3424" y="1928"/>
                    <a:pt x="3424" y="2019"/>
                  </a:cubicBezTo>
                  <a:cubicBezTo>
                    <a:pt x="3424" y="2110"/>
                    <a:pt x="3424" y="2225"/>
                    <a:pt x="3538" y="2270"/>
                  </a:cubicBezTo>
                  <a:cubicBezTo>
                    <a:pt x="3584" y="2384"/>
                    <a:pt x="3721" y="2407"/>
                    <a:pt x="3812" y="2407"/>
                  </a:cubicBezTo>
                  <a:cubicBezTo>
                    <a:pt x="3881" y="2407"/>
                    <a:pt x="3995" y="2361"/>
                    <a:pt x="4063" y="2293"/>
                  </a:cubicBezTo>
                  <a:cubicBezTo>
                    <a:pt x="4132" y="2202"/>
                    <a:pt x="4177" y="2110"/>
                    <a:pt x="4177" y="2042"/>
                  </a:cubicBezTo>
                  <a:cubicBezTo>
                    <a:pt x="4177" y="1951"/>
                    <a:pt x="4155" y="1859"/>
                    <a:pt x="4086" y="1768"/>
                  </a:cubicBezTo>
                  <a:cubicBezTo>
                    <a:pt x="3995" y="1677"/>
                    <a:pt x="3903" y="1654"/>
                    <a:pt x="3812" y="1654"/>
                  </a:cubicBezTo>
                  <a:close/>
                  <a:moveTo>
                    <a:pt x="4930" y="1672"/>
                  </a:moveTo>
                  <a:cubicBezTo>
                    <a:pt x="4832" y="1672"/>
                    <a:pt x="4736" y="1732"/>
                    <a:pt x="4657" y="1791"/>
                  </a:cubicBezTo>
                  <a:cubicBezTo>
                    <a:pt x="4611" y="1836"/>
                    <a:pt x="4588" y="1951"/>
                    <a:pt x="4565" y="2042"/>
                  </a:cubicBezTo>
                  <a:cubicBezTo>
                    <a:pt x="4520" y="2156"/>
                    <a:pt x="4634" y="2247"/>
                    <a:pt x="4657" y="2339"/>
                  </a:cubicBezTo>
                  <a:cubicBezTo>
                    <a:pt x="4725" y="2384"/>
                    <a:pt x="4816" y="2430"/>
                    <a:pt x="4908" y="2453"/>
                  </a:cubicBezTo>
                  <a:cubicBezTo>
                    <a:pt x="4920" y="2455"/>
                    <a:pt x="4932" y="2456"/>
                    <a:pt x="4945" y="2456"/>
                  </a:cubicBezTo>
                  <a:cubicBezTo>
                    <a:pt x="5042" y="2456"/>
                    <a:pt x="5126" y="2382"/>
                    <a:pt x="5227" y="2361"/>
                  </a:cubicBezTo>
                  <a:cubicBezTo>
                    <a:pt x="5273" y="2270"/>
                    <a:pt x="5296" y="2179"/>
                    <a:pt x="5319" y="2110"/>
                  </a:cubicBezTo>
                  <a:cubicBezTo>
                    <a:pt x="5364" y="1973"/>
                    <a:pt x="5250" y="1905"/>
                    <a:pt x="5250" y="1791"/>
                  </a:cubicBezTo>
                  <a:cubicBezTo>
                    <a:pt x="5159" y="1768"/>
                    <a:pt x="5068" y="1700"/>
                    <a:pt x="4976" y="1677"/>
                  </a:cubicBezTo>
                  <a:cubicBezTo>
                    <a:pt x="4961" y="1674"/>
                    <a:pt x="4946" y="1672"/>
                    <a:pt x="4930" y="1672"/>
                  </a:cubicBezTo>
                  <a:close/>
                  <a:moveTo>
                    <a:pt x="6082" y="1782"/>
                  </a:moveTo>
                  <a:cubicBezTo>
                    <a:pt x="5978" y="1782"/>
                    <a:pt x="5875" y="1816"/>
                    <a:pt x="5798" y="1882"/>
                  </a:cubicBezTo>
                  <a:cubicBezTo>
                    <a:pt x="5661" y="2019"/>
                    <a:pt x="5661" y="2316"/>
                    <a:pt x="5798" y="2453"/>
                  </a:cubicBezTo>
                  <a:cubicBezTo>
                    <a:pt x="5872" y="2527"/>
                    <a:pt x="5993" y="2568"/>
                    <a:pt x="6110" y="2568"/>
                  </a:cubicBezTo>
                  <a:cubicBezTo>
                    <a:pt x="6209" y="2568"/>
                    <a:pt x="6306" y="2538"/>
                    <a:pt x="6369" y="2476"/>
                  </a:cubicBezTo>
                  <a:cubicBezTo>
                    <a:pt x="6506" y="2339"/>
                    <a:pt x="6528" y="2042"/>
                    <a:pt x="6391" y="1905"/>
                  </a:cubicBezTo>
                  <a:cubicBezTo>
                    <a:pt x="6308" y="1822"/>
                    <a:pt x="6195" y="1782"/>
                    <a:pt x="6082" y="1782"/>
                  </a:cubicBezTo>
                  <a:close/>
                  <a:moveTo>
                    <a:pt x="7239" y="1859"/>
                  </a:moveTo>
                  <a:cubicBezTo>
                    <a:pt x="7139" y="1859"/>
                    <a:pt x="7042" y="1905"/>
                    <a:pt x="6962" y="1996"/>
                  </a:cubicBezTo>
                  <a:cubicBezTo>
                    <a:pt x="6779" y="2179"/>
                    <a:pt x="6779" y="2384"/>
                    <a:pt x="6939" y="2567"/>
                  </a:cubicBezTo>
                  <a:cubicBezTo>
                    <a:pt x="7030" y="2658"/>
                    <a:pt x="7133" y="2704"/>
                    <a:pt x="7236" y="2704"/>
                  </a:cubicBezTo>
                  <a:cubicBezTo>
                    <a:pt x="7339" y="2704"/>
                    <a:pt x="7441" y="2658"/>
                    <a:pt x="7533" y="2567"/>
                  </a:cubicBezTo>
                  <a:cubicBezTo>
                    <a:pt x="7692" y="2384"/>
                    <a:pt x="7692" y="2179"/>
                    <a:pt x="7533" y="1996"/>
                  </a:cubicBezTo>
                  <a:cubicBezTo>
                    <a:pt x="7441" y="1905"/>
                    <a:pt x="7339" y="1859"/>
                    <a:pt x="7239" y="1859"/>
                  </a:cubicBezTo>
                  <a:close/>
                  <a:moveTo>
                    <a:pt x="8320" y="1945"/>
                  </a:moveTo>
                  <a:cubicBezTo>
                    <a:pt x="8224" y="1945"/>
                    <a:pt x="8139" y="1963"/>
                    <a:pt x="8080" y="2065"/>
                  </a:cubicBezTo>
                  <a:cubicBezTo>
                    <a:pt x="8035" y="2110"/>
                    <a:pt x="8012" y="2133"/>
                    <a:pt x="7966" y="2179"/>
                  </a:cubicBezTo>
                  <a:cubicBezTo>
                    <a:pt x="7966" y="2179"/>
                    <a:pt x="7944" y="2202"/>
                    <a:pt x="7944" y="2225"/>
                  </a:cubicBezTo>
                  <a:cubicBezTo>
                    <a:pt x="7944" y="2384"/>
                    <a:pt x="7898" y="2567"/>
                    <a:pt x="8080" y="2658"/>
                  </a:cubicBezTo>
                  <a:cubicBezTo>
                    <a:pt x="8080" y="2658"/>
                    <a:pt x="8103" y="2681"/>
                    <a:pt x="8103" y="2681"/>
                  </a:cubicBezTo>
                  <a:cubicBezTo>
                    <a:pt x="8149" y="2727"/>
                    <a:pt x="8195" y="2772"/>
                    <a:pt x="8240" y="2772"/>
                  </a:cubicBezTo>
                  <a:lnTo>
                    <a:pt x="8514" y="2772"/>
                  </a:lnTo>
                  <a:cubicBezTo>
                    <a:pt x="8605" y="2635"/>
                    <a:pt x="8788" y="2590"/>
                    <a:pt x="8765" y="2361"/>
                  </a:cubicBezTo>
                  <a:cubicBezTo>
                    <a:pt x="8765" y="2247"/>
                    <a:pt x="8742" y="2156"/>
                    <a:pt x="8651" y="2088"/>
                  </a:cubicBezTo>
                  <a:cubicBezTo>
                    <a:pt x="8605" y="2042"/>
                    <a:pt x="8583" y="2019"/>
                    <a:pt x="8537" y="1973"/>
                  </a:cubicBezTo>
                  <a:cubicBezTo>
                    <a:pt x="8537" y="1973"/>
                    <a:pt x="8491" y="1951"/>
                    <a:pt x="8491" y="1951"/>
                  </a:cubicBezTo>
                  <a:cubicBezTo>
                    <a:pt x="8433" y="1951"/>
                    <a:pt x="8375" y="1945"/>
                    <a:pt x="8320" y="1945"/>
                  </a:cubicBezTo>
                  <a:close/>
                  <a:moveTo>
                    <a:pt x="9518" y="2019"/>
                  </a:moveTo>
                  <a:cubicBezTo>
                    <a:pt x="9381" y="2019"/>
                    <a:pt x="9290" y="2110"/>
                    <a:pt x="9176" y="2133"/>
                  </a:cubicBezTo>
                  <a:cubicBezTo>
                    <a:pt x="9130" y="2247"/>
                    <a:pt x="9062" y="2339"/>
                    <a:pt x="9062" y="2453"/>
                  </a:cubicBezTo>
                  <a:cubicBezTo>
                    <a:pt x="9062" y="2590"/>
                    <a:pt x="9130" y="2681"/>
                    <a:pt x="9176" y="2772"/>
                  </a:cubicBezTo>
                  <a:cubicBezTo>
                    <a:pt x="9199" y="2818"/>
                    <a:pt x="9427" y="2909"/>
                    <a:pt x="9496" y="2909"/>
                  </a:cubicBezTo>
                  <a:cubicBezTo>
                    <a:pt x="9610" y="2909"/>
                    <a:pt x="9724" y="2864"/>
                    <a:pt x="9815" y="2772"/>
                  </a:cubicBezTo>
                  <a:cubicBezTo>
                    <a:pt x="9884" y="2704"/>
                    <a:pt x="9929" y="2590"/>
                    <a:pt x="9952" y="2476"/>
                  </a:cubicBezTo>
                  <a:cubicBezTo>
                    <a:pt x="9952" y="2339"/>
                    <a:pt x="9861" y="2247"/>
                    <a:pt x="9815" y="2156"/>
                  </a:cubicBezTo>
                  <a:cubicBezTo>
                    <a:pt x="9792" y="2110"/>
                    <a:pt x="9587" y="2019"/>
                    <a:pt x="9518" y="2019"/>
                  </a:cubicBezTo>
                  <a:close/>
                  <a:moveTo>
                    <a:pt x="10648" y="2110"/>
                  </a:moveTo>
                  <a:cubicBezTo>
                    <a:pt x="10540" y="2110"/>
                    <a:pt x="10431" y="2156"/>
                    <a:pt x="10340" y="2247"/>
                  </a:cubicBezTo>
                  <a:cubicBezTo>
                    <a:pt x="10135" y="2430"/>
                    <a:pt x="10158" y="2704"/>
                    <a:pt x="10317" y="2886"/>
                  </a:cubicBezTo>
                  <a:cubicBezTo>
                    <a:pt x="10420" y="2978"/>
                    <a:pt x="10528" y="3023"/>
                    <a:pt x="10637" y="3023"/>
                  </a:cubicBezTo>
                  <a:cubicBezTo>
                    <a:pt x="10745" y="3023"/>
                    <a:pt x="10854" y="2978"/>
                    <a:pt x="10956" y="2886"/>
                  </a:cubicBezTo>
                  <a:cubicBezTo>
                    <a:pt x="11139" y="2704"/>
                    <a:pt x="11139" y="2430"/>
                    <a:pt x="10956" y="2247"/>
                  </a:cubicBezTo>
                  <a:cubicBezTo>
                    <a:pt x="10865" y="2156"/>
                    <a:pt x="10757" y="2110"/>
                    <a:pt x="10648" y="2110"/>
                  </a:cubicBezTo>
                  <a:close/>
                  <a:moveTo>
                    <a:pt x="11821" y="2196"/>
                  </a:moveTo>
                  <a:cubicBezTo>
                    <a:pt x="11710" y="2196"/>
                    <a:pt x="11596" y="2236"/>
                    <a:pt x="11504" y="2316"/>
                  </a:cubicBezTo>
                  <a:cubicBezTo>
                    <a:pt x="11322" y="2498"/>
                    <a:pt x="11322" y="2795"/>
                    <a:pt x="11504" y="2955"/>
                  </a:cubicBezTo>
                  <a:cubicBezTo>
                    <a:pt x="11593" y="3055"/>
                    <a:pt x="11708" y="3101"/>
                    <a:pt x="11822" y="3101"/>
                  </a:cubicBezTo>
                  <a:cubicBezTo>
                    <a:pt x="11943" y="3101"/>
                    <a:pt x="12061" y="3049"/>
                    <a:pt x="12143" y="2955"/>
                  </a:cubicBezTo>
                  <a:cubicBezTo>
                    <a:pt x="12326" y="2795"/>
                    <a:pt x="12326" y="2498"/>
                    <a:pt x="12121" y="2316"/>
                  </a:cubicBezTo>
                  <a:cubicBezTo>
                    <a:pt x="12041" y="2236"/>
                    <a:pt x="11932" y="2196"/>
                    <a:pt x="11821" y="2196"/>
                  </a:cubicBezTo>
                  <a:close/>
                  <a:moveTo>
                    <a:pt x="12531" y="2544"/>
                  </a:moveTo>
                  <a:cubicBezTo>
                    <a:pt x="12509" y="2544"/>
                    <a:pt x="12486" y="2567"/>
                    <a:pt x="12486" y="2567"/>
                  </a:cubicBezTo>
                  <a:cubicBezTo>
                    <a:pt x="12440" y="2795"/>
                    <a:pt x="12463" y="2932"/>
                    <a:pt x="12623" y="3046"/>
                  </a:cubicBezTo>
                  <a:cubicBezTo>
                    <a:pt x="12668" y="3160"/>
                    <a:pt x="12805" y="3160"/>
                    <a:pt x="12919" y="3183"/>
                  </a:cubicBezTo>
                  <a:cubicBezTo>
                    <a:pt x="12927" y="3191"/>
                    <a:pt x="12935" y="3193"/>
                    <a:pt x="12942" y="3193"/>
                  </a:cubicBezTo>
                  <a:cubicBezTo>
                    <a:pt x="12957" y="3193"/>
                    <a:pt x="12973" y="3183"/>
                    <a:pt x="12988" y="3183"/>
                  </a:cubicBezTo>
                  <a:cubicBezTo>
                    <a:pt x="12988" y="3160"/>
                    <a:pt x="12988" y="3115"/>
                    <a:pt x="12965" y="3115"/>
                  </a:cubicBezTo>
                  <a:cubicBezTo>
                    <a:pt x="12942" y="3069"/>
                    <a:pt x="12874" y="3023"/>
                    <a:pt x="12874" y="2978"/>
                  </a:cubicBezTo>
                  <a:cubicBezTo>
                    <a:pt x="12851" y="2886"/>
                    <a:pt x="12737" y="2864"/>
                    <a:pt x="12714" y="2772"/>
                  </a:cubicBezTo>
                  <a:cubicBezTo>
                    <a:pt x="12668" y="2681"/>
                    <a:pt x="12600" y="2635"/>
                    <a:pt x="12531" y="2567"/>
                  </a:cubicBezTo>
                  <a:cubicBezTo>
                    <a:pt x="12531" y="2544"/>
                    <a:pt x="12531" y="2544"/>
                    <a:pt x="12531" y="2544"/>
                  </a:cubicBezTo>
                  <a:close/>
                  <a:moveTo>
                    <a:pt x="1572" y="2681"/>
                  </a:moveTo>
                  <a:cubicBezTo>
                    <a:pt x="1552" y="2681"/>
                    <a:pt x="1530" y="2704"/>
                    <a:pt x="1484" y="2750"/>
                  </a:cubicBezTo>
                  <a:cubicBezTo>
                    <a:pt x="1438" y="2818"/>
                    <a:pt x="1415" y="2864"/>
                    <a:pt x="1370" y="2932"/>
                  </a:cubicBezTo>
                  <a:cubicBezTo>
                    <a:pt x="1324" y="3001"/>
                    <a:pt x="1256" y="3092"/>
                    <a:pt x="1210" y="3160"/>
                  </a:cubicBezTo>
                  <a:cubicBezTo>
                    <a:pt x="1187" y="3183"/>
                    <a:pt x="1187" y="3206"/>
                    <a:pt x="1210" y="3206"/>
                  </a:cubicBezTo>
                  <a:cubicBezTo>
                    <a:pt x="1233" y="3252"/>
                    <a:pt x="1256" y="3274"/>
                    <a:pt x="1324" y="3297"/>
                  </a:cubicBezTo>
                  <a:cubicBezTo>
                    <a:pt x="1364" y="3309"/>
                    <a:pt x="1404" y="3314"/>
                    <a:pt x="1443" y="3314"/>
                  </a:cubicBezTo>
                  <a:cubicBezTo>
                    <a:pt x="1558" y="3314"/>
                    <a:pt x="1661" y="3263"/>
                    <a:pt x="1712" y="3160"/>
                  </a:cubicBezTo>
                  <a:cubicBezTo>
                    <a:pt x="1803" y="3046"/>
                    <a:pt x="1758" y="2864"/>
                    <a:pt x="1644" y="2750"/>
                  </a:cubicBezTo>
                  <a:cubicBezTo>
                    <a:pt x="1609" y="2704"/>
                    <a:pt x="1592" y="2681"/>
                    <a:pt x="1572" y="2681"/>
                  </a:cubicBezTo>
                  <a:close/>
                  <a:moveTo>
                    <a:pt x="2580" y="2681"/>
                  </a:moveTo>
                  <a:cubicBezTo>
                    <a:pt x="2488" y="2681"/>
                    <a:pt x="2374" y="2727"/>
                    <a:pt x="2328" y="2772"/>
                  </a:cubicBezTo>
                  <a:cubicBezTo>
                    <a:pt x="2260" y="2841"/>
                    <a:pt x="2237" y="2955"/>
                    <a:pt x="2237" y="3046"/>
                  </a:cubicBezTo>
                  <a:cubicBezTo>
                    <a:pt x="2237" y="3115"/>
                    <a:pt x="2283" y="3206"/>
                    <a:pt x="2328" y="3297"/>
                  </a:cubicBezTo>
                  <a:cubicBezTo>
                    <a:pt x="2420" y="3320"/>
                    <a:pt x="2488" y="3389"/>
                    <a:pt x="2580" y="3389"/>
                  </a:cubicBezTo>
                  <a:cubicBezTo>
                    <a:pt x="2671" y="3389"/>
                    <a:pt x="2785" y="3343"/>
                    <a:pt x="2831" y="3274"/>
                  </a:cubicBezTo>
                  <a:cubicBezTo>
                    <a:pt x="2899" y="3206"/>
                    <a:pt x="2922" y="3115"/>
                    <a:pt x="2922" y="3023"/>
                  </a:cubicBezTo>
                  <a:cubicBezTo>
                    <a:pt x="2922" y="2932"/>
                    <a:pt x="2876" y="2841"/>
                    <a:pt x="2808" y="2772"/>
                  </a:cubicBezTo>
                  <a:cubicBezTo>
                    <a:pt x="2762" y="2704"/>
                    <a:pt x="2648" y="2681"/>
                    <a:pt x="2580" y="2681"/>
                  </a:cubicBezTo>
                  <a:close/>
                  <a:moveTo>
                    <a:pt x="3708" y="2781"/>
                  </a:moveTo>
                  <a:cubicBezTo>
                    <a:pt x="3621" y="2781"/>
                    <a:pt x="3535" y="2809"/>
                    <a:pt x="3470" y="2864"/>
                  </a:cubicBezTo>
                  <a:cubicBezTo>
                    <a:pt x="3333" y="3023"/>
                    <a:pt x="3333" y="3252"/>
                    <a:pt x="3470" y="3389"/>
                  </a:cubicBezTo>
                  <a:cubicBezTo>
                    <a:pt x="3538" y="3457"/>
                    <a:pt x="3630" y="3491"/>
                    <a:pt x="3721" y="3491"/>
                  </a:cubicBezTo>
                  <a:cubicBezTo>
                    <a:pt x="3812" y="3491"/>
                    <a:pt x="3903" y="3457"/>
                    <a:pt x="3972" y="3389"/>
                  </a:cubicBezTo>
                  <a:cubicBezTo>
                    <a:pt x="4109" y="3252"/>
                    <a:pt x="4109" y="3023"/>
                    <a:pt x="3972" y="2886"/>
                  </a:cubicBezTo>
                  <a:cubicBezTo>
                    <a:pt x="3900" y="2815"/>
                    <a:pt x="3804" y="2781"/>
                    <a:pt x="3708" y="2781"/>
                  </a:cubicBezTo>
                  <a:close/>
                  <a:moveTo>
                    <a:pt x="4862" y="2864"/>
                  </a:moveTo>
                  <a:cubicBezTo>
                    <a:pt x="4794" y="2864"/>
                    <a:pt x="4657" y="2864"/>
                    <a:pt x="4611" y="2978"/>
                  </a:cubicBezTo>
                  <a:cubicBezTo>
                    <a:pt x="4497" y="3046"/>
                    <a:pt x="4497" y="3160"/>
                    <a:pt x="4497" y="3252"/>
                  </a:cubicBezTo>
                  <a:cubicBezTo>
                    <a:pt x="4497" y="3343"/>
                    <a:pt x="4520" y="3434"/>
                    <a:pt x="4611" y="3503"/>
                  </a:cubicBezTo>
                  <a:cubicBezTo>
                    <a:pt x="4679" y="3571"/>
                    <a:pt x="4771" y="3617"/>
                    <a:pt x="4862" y="3617"/>
                  </a:cubicBezTo>
                  <a:cubicBezTo>
                    <a:pt x="4953" y="3617"/>
                    <a:pt x="5045" y="3594"/>
                    <a:pt x="5113" y="3526"/>
                  </a:cubicBezTo>
                  <a:cubicBezTo>
                    <a:pt x="5204" y="3434"/>
                    <a:pt x="5250" y="3343"/>
                    <a:pt x="5250" y="3252"/>
                  </a:cubicBezTo>
                  <a:cubicBezTo>
                    <a:pt x="5250" y="3160"/>
                    <a:pt x="5227" y="3069"/>
                    <a:pt x="5136" y="3001"/>
                  </a:cubicBezTo>
                  <a:cubicBezTo>
                    <a:pt x="5045" y="2909"/>
                    <a:pt x="4953" y="2864"/>
                    <a:pt x="4862" y="2864"/>
                  </a:cubicBezTo>
                  <a:close/>
                  <a:moveTo>
                    <a:pt x="5967" y="2928"/>
                  </a:moveTo>
                  <a:cubicBezTo>
                    <a:pt x="5869" y="2928"/>
                    <a:pt x="5788" y="3003"/>
                    <a:pt x="5707" y="3023"/>
                  </a:cubicBezTo>
                  <a:cubicBezTo>
                    <a:pt x="5661" y="3115"/>
                    <a:pt x="5592" y="3206"/>
                    <a:pt x="5592" y="3297"/>
                  </a:cubicBezTo>
                  <a:cubicBezTo>
                    <a:pt x="5592" y="3434"/>
                    <a:pt x="5661" y="3503"/>
                    <a:pt x="5707" y="3617"/>
                  </a:cubicBezTo>
                  <a:cubicBezTo>
                    <a:pt x="5775" y="3640"/>
                    <a:pt x="5866" y="3685"/>
                    <a:pt x="5958" y="3708"/>
                  </a:cubicBezTo>
                  <a:cubicBezTo>
                    <a:pt x="5970" y="3711"/>
                    <a:pt x="5982" y="3712"/>
                    <a:pt x="5994" y="3712"/>
                  </a:cubicBezTo>
                  <a:cubicBezTo>
                    <a:pt x="6092" y="3712"/>
                    <a:pt x="6173" y="3637"/>
                    <a:pt x="6254" y="3617"/>
                  </a:cubicBezTo>
                  <a:cubicBezTo>
                    <a:pt x="6300" y="3526"/>
                    <a:pt x="6369" y="3434"/>
                    <a:pt x="6369" y="3343"/>
                  </a:cubicBezTo>
                  <a:cubicBezTo>
                    <a:pt x="6369" y="3229"/>
                    <a:pt x="6323" y="3115"/>
                    <a:pt x="6254" y="3046"/>
                  </a:cubicBezTo>
                  <a:cubicBezTo>
                    <a:pt x="6209" y="2978"/>
                    <a:pt x="6095" y="2955"/>
                    <a:pt x="6003" y="2932"/>
                  </a:cubicBezTo>
                  <a:cubicBezTo>
                    <a:pt x="5991" y="2930"/>
                    <a:pt x="5979" y="2928"/>
                    <a:pt x="5967" y="2928"/>
                  </a:cubicBezTo>
                  <a:close/>
                  <a:moveTo>
                    <a:pt x="7126" y="3038"/>
                  </a:moveTo>
                  <a:cubicBezTo>
                    <a:pt x="7010" y="3038"/>
                    <a:pt x="6896" y="3077"/>
                    <a:pt x="6825" y="3160"/>
                  </a:cubicBezTo>
                  <a:cubicBezTo>
                    <a:pt x="6711" y="3297"/>
                    <a:pt x="6711" y="3594"/>
                    <a:pt x="6848" y="3708"/>
                  </a:cubicBezTo>
                  <a:cubicBezTo>
                    <a:pt x="6914" y="3785"/>
                    <a:pt x="7017" y="3820"/>
                    <a:pt x="7121" y="3820"/>
                  </a:cubicBezTo>
                  <a:cubicBezTo>
                    <a:pt x="7233" y="3820"/>
                    <a:pt x="7347" y="3779"/>
                    <a:pt x="7419" y="3708"/>
                  </a:cubicBezTo>
                  <a:cubicBezTo>
                    <a:pt x="7555" y="3571"/>
                    <a:pt x="7555" y="3274"/>
                    <a:pt x="7419" y="3138"/>
                  </a:cubicBezTo>
                  <a:cubicBezTo>
                    <a:pt x="7342" y="3072"/>
                    <a:pt x="7233" y="3038"/>
                    <a:pt x="7126" y="3038"/>
                  </a:cubicBezTo>
                  <a:close/>
                  <a:moveTo>
                    <a:pt x="8274" y="3115"/>
                  </a:moveTo>
                  <a:cubicBezTo>
                    <a:pt x="8177" y="3115"/>
                    <a:pt x="8080" y="3160"/>
                    <a:pt x="7989" y="3252"/>
                  </a:cubicBezTo>
                  <a:cubicBezTo>
                    <a:pt x="7807" y="3434"/>
                    <a:pt x="7807" y="3640"/>
                    <a:pt x="7989" y="3822"/>
                  </a:cubicBezTo>
                  <a:cubicBezTo>
                    <a:pt x="8080" y="3914"/>
                    <a:pt x="8177" y="3959"/>
                    <a:pt x="8274" y="3959"/>
                  </a:cubicBezTo>
                  <a:cubicBezTo>
                    <a:pt x="8371" y="3959"/>
                    <a:pt x="8468" y="3914"/>
                    <a:pt x="8560" y="3822"/>
                  </a:cubicBezTo>
                  <a:cubicBezTo>
                    <a:pt x="8742" y="3640"/>
                    <a:pt x="8742" y="3411"/>
                    <a:pt x="8560" y="3252"/>
                  </a:cubicBezTo>
                  <a:cubicBezTo>
                    <a:pt x="8468" y="3160"/>
                    <a:pt x="8371" y="3115"/>
                    <a:pt x="8274" y="3115"/>
                  </a:cubicBezTo>
                  <a:close/>
                  <a:moveTo>
                    <a:pt x="9419" y="3160"/>
                  </a:moveTo>
                  <a:cubicBezTo>
                    <a:pt x="9319" y="3160"/>
                    <a:pt x="9222" y="3206"/>
                    <a:pt x="9130" y="3297"/>
                  </a:cubicBezTo>
                  <a:cubicBezTo>
                    <a:pt x="8948" y="3480"/>
                    <a:pt x="8948" y="3685"/>
                    <a:pt x="9130" y="3868"/>
                  </a:cubicBezTo>
                  <a:cubicBezTo>
                    <a:pt x="9222" y="3959"/>
                    <a:pt x="9319" y="4005"/>
                    <a:pt x="9416" y="4005"/>
                  </a:cubicBezTo>
                  <a:cubicBezTo>
                    <a:pt x="9513" y="4005"/>
                    <a:pt x="9610" y="3959"/>
                    <a:pt x="9701" y="3868"/>
                  </a:cubicBezTo>
                  <a:cubicBezTo>
                    <a:pt x="9792" y="3777"/>
                    <a:pt x="9838" y="3685"/>
                    <a:pt x="9838" y="3571"/>
                  </a:cubicBezTo>
                  <a:cubicBezTo>
                    <a:pt x="9838" y="3457"/>
                    <a:pt x="9792" y="3389"/>
                    <a:pt x="9724" y="3297"/>
                  </a:cubicBezTo>
                  <a:cubicBezTo>
                    <a:pt x="9621" y="3206"/>
                    <a:pt x="9518" y="3160"/>
                    <a:pt x="9419" y="3160"/>
                  </a:cubicBezTo>
                  <a:close/>
                  <a:moveTo>
                    <a:pt x="10598" y="3247"/>
                  </a:moveTo>
                  <a:cubicBezTo>
                    <a:pt x="10581" y="3247"/>
                    <a:pt x="10564" y="3249"/>
                    <a:pt x="10546" y="3252"/>
                  </a:cubicBezTo>
                  <a:cubicBezTo>
                    <a:pt x="10431" y="3252"/>
                    <a:pt x="10317" y="3297"/>
                    <a:pt x="10249" y="3389"/>
                  </a:cubicBezTo>
                  <a:cubicBezTo>
                    <a:pt x="10180" y="3457"/>
                    <a:pt x="10112" y="3571"/>
                    <a:pt x="10112" y="3708"/>
                  </a:cubicBezTo>
                  <a:cubicBezTo>
                    <a:pt x="10135" y="3777"/>
                    <a:pt x="10203" y="3982"/>
                    <a:pt x="10272" y="4005"/>
                  </a:cubicBezTo>
                  <a:cubicBezTo>
                    <a:pt x="10351" y="4064"/>
                    <a:pt x="10430" y="4124"/>
                    <a:pt x="10524" y="4124"/>
                  </a:cubicBezTo>
                  <a:cubicBezTo>
                    <a:pt x="10538" y="4124"/>
                    <a:pt x="10553" y="4122"/>
                    <a:pt x="10568" y="4119"/>
                  </a:cubicBezTo>
                  <a:cubicBezTo>
                    <a:pt x="10705" y="4119"/>
                    <a:pt x="10774" y="4051"/>
                    <a:pt x="10888" y="4005"/>
                  </a:cubicBezTo>
                  <a:cubicBezTo>
                    <a:pt x="10934" y="3891"/>
                    <a:pt x="11025" y="3799"/>
                    <a:pt x="11002" y="3663"/>
                  </a:cubicBezTo>
                  <a:cubicBezTo>
                    <a:pt x="11002" y="3594"/>
                    <a:pt x="10911" y="3389"/>
                    <a:pt x="10865" y="3366"/>
                  </a:cubicBezTo>
                  <a:cubicBezTo>
                    <a:pt x="10786" y="3306"/>
                    <a:pt x="10707" y="3247"/>
                    <a:pt x="10598" y="3247"/>
                  </a:cubicBezTo>
                  <a:close/>
                  <a:moveTo>
                    <a:pt x="11721" y="3343"/>
                  </a:moveTo>
                  <a:cubicBezTo>
                    <a:pt x="11613" y="3343"/>
                    <a:pt x="11504" y="3389"/>
                    <a:pt x="11413" y="3480"/>
                  </a:cubicBezTo>
                  <a:cubicBezTo>
                    <a:pt x="11208" y="3640"/>
                    <a:pt x="11208" y="3914"/>
                    <a:pt x="11390" y="4096"/>
                  </a:cubicBezTo>
                  <a:cubicBezTo>
                    <a:pt x="11496" y="4191"/>
                    <a:pt x="11609" y="4236"/>
                    <a:pt x="11717" y="4236"/>
                  </a:cubicBezTo>
                  <a:cubicBezTo>
                    <a:pt x="11819" y="4236"/>
                    <a:pt x="11918" y="4196"/>
                    <a:pt x="12006" y="4119"/>
                  </a:cubicBezTo>
                  <a:cubicBezTo>
                    <a:pt x="12212" y="3936"/>
                    <a:pt x="12212" y="3663"/>
                    <a:pt x="12029" y="3480"/>
                  </a:cubicBezTo>
                  <a:cubicBezTo>
                    <a:pt x="11938" y="3389"/>
                    <a:pt x="11830" y="3343"/>
                    <a:pt x="11721" y="3343"/>
                  </a:cubicBezTo>
                  <a:close/>
                  <a:moveTo>
                    <a:pt x="12828" y="3411"/>
                  </a:moveTo>
                  <a:cubicBezTo>
                    <a:pt x="12714" y="3434"/>
                    <a:pt x="12600" y="3457"/>
                    <a:pt x="12509" y="3548"/>
                  </a:cubicBezTo>
                  <a:cubicBezTo>
                    <a:pt x="12349" y="3731"/>
                    <a:pt x="12326" y="4005"/>
                    <a:pt x="12509" y="4165"/>
                  </a:cubicBezTo>
                  <a:cubicBezTo>
                    <a:pt x="12600" y="4279"/>
                    <a:pt x="12691" y="4324"/>
                    <a:pt x="12828" y="4324"/>
                  </a:cubicBezTo>
                  <a:cubicBezTo>
                    <a:pt x="12942" y="4302"/>
                    <a:pt x="13056" y="4279"/>
                    <a:pt x="13148" y="4187"/>
                  </a:cubicBezTo>
                  <a:cubicBezTo>
                    <a:pt x="13307" y="4005"/>
                    <a:pt x="13330" y="3731"/>
                    <a:pt x="13148" y="3548"/>
                  </a:cubicBezTo>
                  <a:cubicBezTo>
                    <a:pt x="13079" y="3457"/>
                    <a:pt x="12965" y="3411"/>
                    <a:pt x="12828" y="3411"/>
                  </a:cubicBezTo>
                  <a:close/>
                  <a:moveTo>
                    <a:pt x="1355" y="3802"/>
                  </a:moveTo>
                  <a:cubicBezTo>
                    <a:pt x="1268" y="3802"/>
                    <a:pt x="1185" y="3825"/>
                    <a:pt x="1142" y="3868"/>
                  </a:cubicBezTo>
                  <a:cubicBezTo>
                    <a:pt x="1027" y="3959"/>
                    <a:pt x="1027" y="4233"/>
                    <a:pt x="1119" y="4324"/>
                  </a:cubicBezTo>
                  <a:cubicBezTo>
                    <a:pt x="1164" y="4382"/>
                    <a:pt x="1256" y="4410"/>
                    <a:pt x="1347" y="4410"/>
                  </a:cubicBezTo>
                  <a:cubicBezTo>
                    <a:pt x="1438" y="4410"/>
                    <a:pt x="1530" y="4382"/>
                    <a:pt x="1575" y="4324"/>
                  </a:cubicBezTo>
                  <a:cubicBezTo>
                    <a:pt x="1667" y="4233"/>
                    <a:pt x="1689" y="3982"/>
                    <a:pt x="1598" y="3891"/>
                  </a:cubicBezTo>
                  <a:cubicBezTo>
                    <a:pt x="1550" y="3831"/>
                    <a:pt x="1451" y="3802"/>
                    <a:pt x="1355" y="3802"/>
                  </a:cubicBezTo>
                  <a:close/>
                  <a:moveTo>
                    <a:pt x="2500" y="3879"/>
                  </a:moveTo>
                  <a:cubicBezTo>
                    <a:pt x="2414" y="3879"/>
                    <a:pt x="2328" y="3914"/>
                    <a:pt x="2260" y="3982"/>
                  </a:cubicBezTo>
                  <a:cubicBezTo>
                    <a:pt x="2123" y="4119"/>
                    <a:pt x="2146" y="4302"/>
                    <a:pt x="2283" y="4439"/>
                  </a:cubicBezTo>
                  <a:cubicBezTo>
                    <a:pt x="2351" y="4507"/>
                    <a:pt x="2431" y="4541"/>
                    <a:pt x="2508" y="4541"/>
                  </a:cubicBezTo>
                  <a:cubicBezTo>
                    <a:pt x="2585" y="4541"/>
                    <a:pt x="2659" y="4507"/>
                    <a:pt x="2717" y="4439"/>
                  </a:cubicBezTo>
                  <a:cubicBezTo>
                    <a:pt x="2853" y="4302"/>
                    <a:pt x="2876" y="4119"/>
                    <a:pt x="2739" y="3982"/>
                  </a:cubicBezTo>
                  <a:cubicBezTo>
                    <a:pt x="2671" y="3914"/>
                    <a:pt x="2585" y="3879"/>
                    <a:pt x="2500" y="3879"/>
                  </a:cubicBezTo>
                  <a:close/>
                  <a:moveTo>
                    <a:pt x="3672" y="3955"/>
                  </a:moveTo>
                  <a:cubicBezTo>
                    <a:pt x="3659" y="3955"/>
                    <a:pt x="3645" y="3956"/>
                    <a:pt x="3630" y="3959"/>
                  </a:cubicBezTo>
                  <a:cubicBezTo>
                    <a:pt x="3538" y="3959"/>
                    <a:pt x="3447" y="3959"/>
                    <a:pt x="3401" y="4051"/>
                  </a:cubicBezTo>
                  <a:cubicBezTo>
                    <a:pt x="3333" y="4119"/>
                    <a:pt x="3264" y="4165"/>
                    <a:pt x="3287" y="4279"/>
                  </a:cubicBezTo>
                  <a:cubicBezTo>
                    <a:pt x="3287" y="4370"/>
                    <a:pt x="3287" y="4461"/>
                    <a:pt x="3401" y="4507"/>
                  </a:cubicBezTo>
                  <a:cubicBezTo>
                    <a:pt x="3424" y="4598"/>
                    <a:pt x="3515" y="4621"/>
                    <a:pt x="3630" y="4621"/>
                  </a:cubicBezTo>
                  <a:cubicBezTo>
                    <a:pt x="3721" y="4621"/>
                    <a:pt x="3789" y="4576"/>
                    <a:pt x="3835" y="4507"/>
                  </a:cubicBezTo>
                  <a:cubicBezTo>
                    <a:pt x="3903" y="4461"/>
                    <a:pt x="3949" y="4393"/>
                    <a:pt x="3949" y="4302"/>
                  </a:cubicBezTo>
                  <a:cubicBezTo>
                    <a:pt x="3949" y="4210"/>
                    <a:pt x="3949" y="4119"/>
                    <a:pt x="3858" y="4073"/>
                  </a:cubicBezTo>
                  <a:cubicBezTo>
                    <a:pt x="3798" y="4014"/>
                    <a:pt x="3756" y="3955"/>
                    <a:pt x="3672" y="3955"/>
                  </a:cubicBezTo>
                  <a:close/>
                  <a:moveTo>
                    <a:pt x="4735" y="4022"/>
                  </a:moveTo>
                  <a:cubicBezTo>
                    <a:pt x="4648" y="4022"/>
                    <a:pt x="4576" y="4063"/>
                    <a:pt x="4520" y="4119"/>
                  </a:cubicBezTo>
                  <a:cubicBezTo>
                    <a:pt x="4360" y="4256"/>
                    <a:pt x="4360" y="4507"/>
                    <a:pt x="4497" y="4644"/>
                  </a:cubicBezTo>
                  <a:cubicBezTo>
                    <a:pt x="4568" y="4716"/>
                    <a:pt x="4665" y="4750"/>
                    <a:pt x="4760" y="4750"/>
                  </a:cubicBezTo>
                  <a:cubicBezTo>
                    <a:pt x="4848" y="4750"/>
                    <a:pt x="4934" y="4721"/>
                    <a:pt x="4999" y="4667"/>
                  </a:cubicBezTo>
                  <a:cubicBezTo>
                    <a:pt x="5068" y="4598"/>
                    <a:pt x="5090" y="4530"/>
                    <a:pt x="5113" y="4439"/>
                  </a:cubicBezTo>
                  <a:cubicBezTo>
                    <a:pt x="5159" y="4347"/>
                    <a:pt x="5090" y="4233"/>
                    <a:pt x="5045" y="4142"/>
                  </a:cubicBezTo>
                  <a:cubicBezTo>
                    <a:pt x="4953" y="4096"/>
                    <a:pt x="4885" y="4051"/>
                    <a:pt x="4794" y="4028"/>
                  </a:cubicBezTo>
                  <a:cubicBezTo>
                    <a:pt x="4773" y="4024"/>
                    <a:pt x="4754" y="4022"/>
                    <a:pt x="4735" y="4022"/>
                  </a:cubicBezTo>
                  <a:close/>
                  <a:moveTo>
                    <a:pt x="5904" y="4133"/>
                  </a:moveTo>
                  <a:cubicBezTo>
                    <a:pt x="5814" y="4133"/>
                    <a:pt x="5727" y="4167"/>
                    <a:pt x="5661" y="4233"/>
                  </a:cubicBezTo>
                  <a:cubicBezTo>
                    <a:pt x="5524" y="4370"/>
                    <a:pt x="5501" y="4621"/>
                    <a:pt x="5638" y="4758"/>
                  </a:cubicBezTo>
                  <a:cubicBezTo>
                    <a:pt x="5718" y="4827"/>
                    <a:pt x="5815" y="4861"/>
                    <a:pt x="5909" y="4861"/>
                  </a:cubicBezTo>
                  <a:cubicBezTo>
                    <a:pt x="6003" y="4861"/>
                    <a:pt x="6095" y="4827"/>
                    <a:pt x="6163" y="4758"/>
                  </a:cubicBezTo>
                  <a:cubicBezTo>
                    <a:pt x="6300" y="4621"/>
                    <a:pt x="6300" y="4370"/>
                    <a:pt x="6186" y="4256"/>
                  </a:cubicBezTo>
                  <a:cubicBezTo>
                    <a:pt x="6103" y="4173"/>
                    <a:pt x="6002" y="4133"/>
                    <a:pt x="5904" y="4133"/>
                  </a:cubicBezTo>
                  <a:close/>
                  <a:moveTo>
                    <a:pt x="7040" y="4153"/>
                  </a:moveTo>
                  <a:cubicBezTo>
                    <a:pt x="6957" y="4153"/>
                    <a:pt x="6877" y="4193"/>
                    <a:pt x="6802" y="4279"/>
                  </a:cubicBezTo>
                  <a:cubicBezTo>
                    <a:pt x="6620" y="4461"/>
                    <a:pt x="6620" y="4621"/>
                    <a:pt x="6802" y="4804"/>
                  </a:cubicBezTo>
                  <a:cubicBezTo>
                    <a:pt x="6882" y="4895"/>
                    <a:pt x="6968" y="4941"/>
                    <a:pt x="7053" y="4941"/>
                  </a:cubicBezTo>
                  <a:cubicBezTo>
                    <a:pt x="7139" y="4941"/>
                    <a:pt x="7225" y="4895"/>
                    <a:pt x="7304" y="4804"/>
                  </a:cubicBezTo>
                  <a:cubicBezTo>
                    <a:pt x="7487" y="4621"/>
                    <a:pt x="7487" y="4461"/>
                    <a:pt x="7327" y="4302"/>
                  </a:cubicBezTo>
                  <a:cubicBezTo>
                    <a:pt x="7230" y="4205"/>
                    <a:pt x="7133" y="4153"/>
                    <a:pt x="7040" y="4153"/>
                  </a:cubicBezTo>
                  <a:close/>
                  <a:moveTo>
                    <a:pt x="320" y="4986"/>
                  </a:moveTo>
                  <a:lnTo>
                    <a:pt x="320" y="5009"/>
                  </a:lnTo>
                  <a:cubicBezTo>
                    <a:pt x="320" y="5009"/>
                    <a:pt x="320" y="5032"/>
                    <a:pt x="343" y="5032"/>
                  </a:cubicBezTo>
                  <a:cubicBezTo>
                    <a:pt x="343" y="5009"/>
                    <a:pt x="343" y="5009"/>
                    <a:pt x="343" y="4986"/>
                  </a:cubicBezTo>
                  <a:close/>
                  <a:moveTo>
                    <a:pt x="8191" y="4264"/>
                  </a:moveTo>
                  <a:cubicBezTo>
                    <a:pt x="8088" y="4264"/>
                    <a:pt x="7986" y="4293"/>
                    <a:pt x="7921" y="4347"/>
                  </a:cubicBezTo>
                  <a:cubicBezTo>
                    <a:pt x="7784" y="4484"/>
                    <a:pt x="7784" y="4804"/>
                    <a:pt x="7921" y="4941"/>
                  </a:cubicBezTo>
                  <a:cubicBezTo>
                    <a:pt x="7989" y="5009"/>
                    <a:pt x="8092" y="5043"/>
                    <a:pt x="8195" y="5043"/>
                  </a:cubicBezTo>
                  <a:cubicBezTo>
                    <a:pt x="8297" y="5043"/>
                    <a:pt x="8400" y="5009"/>
                    <a:pt x="8468" y="4941"/>
                  </a:cubicBezTo>
                  <a:cubicBezTo>
                    <a:pt x="8628" y="4804"/>
                    <a:pt x="8628" y="4507"/>
                    <a:pt x="8491" y="4370"/>
                  </a:cubicBezTo>
                  <a:cubicBezTo>
                    <a:pt x="8420" y="4299"/>
                    <a:pt x="8304" y="4264"/>
                    <a:pt x="8191" y="4264"/>
                  </a:cubicBezTo>
                  <a:close/>
                  <a:moveTo>
                    <a:pt x="9337" y="4344"/>
                  </a:moveTo>
                  <a:cubicBezTo>
                    <a:pt x="9238" y="4344"/>
                    <a:pt x="9139" y="4384"/>
                    <a:pt x="9062" y="4461"/>
                  </a:cubicBezTo>
                  <a:cubicBezTo>
                    <a:pt x="8879" y="4644"/>
                    <a:pt x="8902" y="4895"/>
                    <a:pt x="9062" y="5032"/>
                  </a:cubicBezTo>
                  <a:cubicBezTo>
                    <a:pt x="9148" y="5118"/>
                    <a:pt x="9253" y="5164"/>
                    <a:pt x="9357" y="5164"/>
                  </a:cubicBezTo>
                  <a:cubicBezTo>
                    <a:pt x="9447" y="5164"/>
                    <a:pt x="9536" y="5129"/>
                    <a:pt x="9610" y="5055"/>
                  </a:cubicBezTo>
                  <a:cubicBezTo>
                    <a:pt x="9792" y="4895"/>
                    <a:pt x="9792" y="4644"/>
                    <a:pt x="9633" y="4484"/>
                  </a:cubicBezTo>
                  <a:cubicBezTo>
                    <a:pt x="9550" y="4390"/>
                    <a:pt x="9443" y="4344"/>
                    <a:pt x="9337" y="4344"/>
                  </a:cubicBezTo>
                  <a:close/>
                  <a:moveTo>
                    <a:pt x="10457" y="4416"/>
                  </a:moveTo>
                  <a:cubicBezTo>
                    <a:pt x="10357" y="4416"/>
                    <a:pt x="10260" y="4461"/>
                    <a:pt x="10180" y="4553"/>
                  </a:cubicBezTo>
                  <a:cubicBezTo>
                    <a:pt x="9998" y="4735"/>
                    <a:pt x="9998" y="4941"/>
                    <a:pt x="10180" y="5123"/>
                  </a:cubicBezTo>
                  <a:cubicBezTo>
                    <a:pt x="10272" y="5203"/>
                    <a:pt x="10369" y="5243"/>
                    <a:pt x="10466" y="5243"/>
                  </a:cubicBezTo>
                  <a:cubicBezTo>
                    <a:pt x="10563" y="5243"/>
                    <a:pt x="10660" y="5203"/>
                    <a:pt x="10751" y="5123"/>
                  </a:cubicBezTo>
                  <a:cubicBezTo>
                    <a:pt x="10934" y="4941"/>
                    <a:pt x="10934" y="4712"/>
                    <a:pt x="10751" y="4553"/>
                  </a:cubicBezTo>
                  <a:cubicBezTo>
                    <a:pt x="10660" y="4461"/>
                    <a:pt x="10557" y="4416"/>
                    <a:pt x="10457" y="4416"/>
                  </a:cubicBezTo>
                  <a:close/>
                  <a:moveTo>
                    <a:pt x="11613" y="4510"/>
                  </a:moveTo>
                  <a:cubicBezTo>
                    <a:pt x="11495" y="4510"/>
                    <a:pt x="11376" y="4544"/>
                    <a:pt x="11299" y="4621"/>
                  </a:cubicBezTo>
                  <a:cubicBezTo>
                    <a:pt x="11208" y="4712"/>
                    <a:pt x="11185" y="4827"/>
                    <a:pt x="11162" y="4918"/>
                  </a:cubicBezTo>
                  <a:cubicBezTo>
                    <a:pt x="11162" y="5032"/>
                    <a:pt x="11208" y="5146"/>
                    <a:pt x="11276" y="5237"/>
                  </a:cubicBezTo>
                  <a:cubicBezTo>
                    <a:pt x="11347" y="5320"/>
                    <a:pt x="11474" y="5360"/>
                    <a:pt x="11601" y="5360"/>
                  </a:cubicBezTo>
                  <a:cubicBezTo>
                    <a:pt x="11719" y="5360"/>
                    <a:pt x="11838" y="5326"/>
                    <a:pt x="11915" y="5260"/>
                  </a:cubicBezTo>
                  <a:cubicBezTo>
                    <a:pt x="12006" y="5169"/>
                    <a:pt x="12029" y="5055"/>
                    <a:pt x="12052" y="4941"/>
                  </a:cubicBezTo>
                  <a:cubicBezTo>
                    <a:pt x="12052" y="4849"/>
                    <a:pt x="12006" y="4712"/>
                    <a:pt x="11938" y="4621"/>
                  </a:cubicBezTo>
                  <a:cubicBezTo>
                    <a:pt x="11867" y="4550"/>
                    <a:pt x="11740" y="4510"/>
                    <a:pt x="11613" y="4510"/>
                  </a:cubicBezTo>
                  <a:close/>
                  <a:moveTo>
                    <a:pt x="343" y="5029"/>
                  </a:moveTo>
                  <a:cubicBezTo>
                    <a:pt x="343" y="5029"/>
                    <a:pt x="343" y="5030"/>
                    <a:pt x="343" y="5032"/>
                  </a:cubicBezTo>
                  <a:cubicBezTo>
                    <a:pt x="297" y="5078"/>
                    <a:pt x="274" y="5123"/>
                    <a:pt x="274" y="5169"/>
                  </a:cubicBezTo>
                  <a:cubicBezTo>
                    <a:pt x="251" y="5237"/>
                    <a:pt x="251" y="5283"/>
                    <a:pt x="229" y="5352"/>
                  </a:cubicBezTo>
                  <a:cubicBezTo>
                    <a:pt x="229" y="5352"/>
                    <a:pt x="251" y="5374"/>
                    <a:pt x="251" y="5374"/>
                  </a:cubicBezTo>
                  <a:cubicBezTo>
                    <a:pt x="251" y="5374"/>
                    <a:pt x="274" y="5374"/>
                    <a:pt x="297" y="5352"/>
                  </a:cubicBezTo>
                  <a:cubicBezTo>
                    <a:pt x="320" y="5329"/>
                    <a:pt x="343" y="5283"/>
                    <a:pt x="366" y="5215"/>
                  </a:cubicBezTo>
                  <a:cubicBezTo>
                    <a:pt x="387" y="5151"/>
                    <a:pt x="349" y="5029"/>
                    <a:pt x="343" y="5029"/>
                  </a:cubicBezTo>
                  <a:close/>
                  <a:moveTo>
                    <a:pt x="12771" y="4564"/>
                  </a:moveTo>
                  <a:cubicBezTo>
                    <a:pt x="12663" y="4564"/>
                    <a:pt x="12554" y="4610"/>
                    <a:pt x="12463" y="4712"/>
                  </a:cubicBezTo>
                  <a:cubicBezTo>
                    <a:pt x="12280" y="4872"/>
                    <a:pt x="12303" y="5192"/>
                    <a:pt x="12486" y="5352"/>
                  </a:cubicBezTo>
                  <a:cubicBezTo>
                    <a:pt x="12577" y="5420"/>
                    <a:pt x="12680" y="5460"/>
                    <a:pt x="12785" y="5460"/>
                  </a:cubicBezTo>
                  <a:cubicBezTo>
                    <a:pt x="12891" y="5460"/>
                    <a:pt x="12999" y="5420"/>
                    <a:pt x="13102" y="5329"/>
                  </a:cubicBezTo>
                  <a:cubicBezTo>
                    <a:pt x="13262" y="5146"/>
                    <a:pt x="13262" y="4827"/>
                    <a:pt x="13079" y="4690"/>
                  </a:cubicBezTo>
                  <a:cubicBezTo>
                    <a:pt x="12988" y="4610"/>
                    <a:pt x="12879" y="4564"/>
                    <a:pt x="12771" y="4564"/>
                  </a:cubicBezTo>
                  <a:close/>
                  <a:moveTo>
                    <a:pt x="13741" y="4690"/>
                  </a:moveTo>
                  <a:cubicBezTo>
                    <a:pt x="13718" y="4690"/>
                    <a:pt x="13673" y="4690"/>
                    <a:pt x="13650" y="4712"/>
                  </a:cubicBezTo>
                  <a:cubicBezTo>
                    <a:pt x="13627" y="4712"/>
                    <a:pt x="13604" y="4758"/>
                    <a:pt x="13581" y="4758"/>
                  </a:cubicBezTo>
                  <a:cubicBezTo>
                    <a:pt x="13581" y="4781"/>
                    <a:pt x="13581" y="4781"/>
                    <a:pt x="13581" y="4781"/>
                  </a:cubicBezTo>
                  <a:cubicBezTo>
                    <a:pt x="13444" y="4918"/>
                    <a:pt x="13399" y="5123"/>
                    <a:pt x="13490" y="5283"/>
                  </a:cubicBezTo>
                  <a:cubicBezTo>
                    <a:pt x="13559" y="5420"/>
                    <a:pt x="13673" y="5534"/>
                    <a:pt x="13855" y="5534"/>
                  </a:cubicBezTo>
                  <a:lnTo>
                    <a:pt x="13992" y="5534"/>
                  </a:lnTo>
                  <a:cubicBezTo>
                    <a:pt x="14038" y="5534"/>
                    <a:pt x="14038" y="5534"/>
                    <a:pt x="14015" y="5489"/>
                  </a:cubicBezTo>
                  <a:cubicBezTo>
                    <a:pt x="13947" y="5237"/>
                    <a:pt x="13901" y="4986"/>
                    <a:pt x="13787" y="4758"/>
                  </a:cubicBezTo>
                  <a:cubicBezTo>
                    <a:pt x="13787" y="4735"/>
                    <a:pt x="13764" y="4690"/>
                    <a:pt x="13741" y="4690"/>
                  </a:cubicBezTo>
                  <a:close/>
                  <a:moveTo>
                    <a:pt x="1254" y="4949"/>
                  </a:moveTo>
                  <a:cubicBezTo>
                    <a:pt x="1186" y="4949"/>
                    <a:pt x="1116" y="4978"/>
                    <a:pt x="1050" y="5032"/>
                  </a:cubicBezTo>
                  <a:cubicBezTo>
                    <a:pt x="936" y="5146"/>
                    <a:pt x="936" y="5329"/>
                    <a:pt x="1027" y="5443"/>
                  </a:cubicBezTo>
                  <a:cubicBezTo>
                    <a:pt x="1090" y="5506"/>
                    <a:pt x="1174" y="5541"/>
                    <a:pt x="1255" y="5541"/>
                  </a:cubicBezTo>
                  <a:cubicBezTo>
                    <a:pt x="1322" y="5541"/>
                    <a:pt x="1387" y="5517"/>
                    <a:pt x="1438" y="5466"/>
                  </a:cubicBezTo>
                  <a:cubicBezTo>
                    <a:pt x="1575" y="5352"/>
                    <a:pt x="1575" y="5169"/>
                    <a:pt x="1461" y="5055"/>
                  </a:cubicBezTo>
                  <a:cubicBezTo>
                    <a:pt x="1401" y="4983"/>
                    <a:pt x="1329" y="4949"/>
                    <a:pt x="1254" y="4949"/>
                  </a:cubicBezTo>
                  <a:close/>
                  <a:moveTo>
                    <a:pt x="2396" y="5052"/>
                  </a:moveTo>
                  <a:cubicBezTo>
                    <a:pt x="2301" y="5052"/>
                    <a:pt x="2205" y="5074"/>
                    <a:pt x="2169" y="5123"/>
                  </a:cubicBezTo>
                  <a:cubicBezTo>
                    <a:pt x="2055" y="5237"/>
                    <a:pt x="2077" y="5489"/>
                    <a:pt x="2169" y="5580"/>
                  </a:cubicBezTo>
                  <a:cubicBezTo>
                    <a:pt x="2223" y="5634"/>
                    <a:pt x="2312" y="5657"/>
                    <a:pt x="2399" y="5657"/>
                  </a:cubicBezTo>
                  <a:cubicBezTo>
                    <a:pt x="2496" y="5657"/>
                    <a:pt x="2589" y="5628"/>
                    <a:pt x="2625" y="5580"/>
                  </a:cubicBezTo>
                  <a:cubicBezTo>
                    <a:pt x="2739" y="5466"/>
                    <a:pt x="2717" y="5192"/>
                    <a:pt x="2602" y="5101"/>
                  </a:cubicBezTo>
                  <a:cubicBezTo>
                    <a:pt x="2560" y="5069"/>
                    <a:pt x="2478" y="5052"/>
                    <a:pt x="2396" y="5052"/>
                  </a:cubicBezTo>
                  <a:close/>
                  <a:moveTo>
                    <a:pt x="3506" y="5092"/>
                  </a:moveTo>
                  <a:cubicBezTo>
                    <a:pt x="3429" y="5092"/>
                    <a:pt x="3353" y="5126"/>
                    <a:pt x="3287" y="5192"/>
                  </a:cubicBezTo>
                  <a:cubicBezTo>
                    <a:pt x="3150" y="5329"/>
                    <a:pt x="3150" y="5534"/>
                    <a:pt x="3287" y="5671"/>
                  </a:cubicBezTo>
                  <a:cubicBezTo>
                    <a:pt x="3356" y="5728"/>
                    <a:pt x="3436" y="5757"/>
                    <a:pt x="3515" y="5757"/>
                  </a:cubicBezTo>
                  <a:cubicBezTo>
                    <a:pt x="3595" y="5757"/>
                    <a:pt x="3675" y="5728"/>
                    <a:pt x="3744" y="5671"/>
                  </a:cubicBezTo>
                  <a:cubicBezTo>
                    <a:pt x="3881" y="5534"/>
                    <a:pt x="3881" y="5352"/>
                    <a:pt x="3744" y="5215"/>
                  </a:cubicBezTo>
                  <a:cubicBezTo>
                    <a:pt x="3673" y="5132"/>
                    <a:pt x="3589" y="5092"/>
                    <a:pt x="3506" y="5092"/>
                  </a:cubicBezTo>
                  <a:close/>
                  <a:moveTo>
                    <a:pt x="4721" y="5165"/>
                  </a:moveTo>
                  <a:cubicBezTo>
                    <a:pt x="4708" y="5165"/>
                    <a:pt x="4694" y="5167"/>
                    <a:pt x="4679" y="5169"/>
                  </a:cubicBezTo>
                  <a:cubicBezTo>
                    <a:pt x="4611" y="5192"/>
                    <a:pt x="4520" y="5192"/>
                    <a:pt x="4474" y="5260"/>
                  </a:cubicBezTo>
                  <a:cubicBezTo>
                    <a:pt x="4406" y="5329"/>
                    <a:pt x="4337" y="5397"/>
                    <a:pt x="4360" y="5511"/>
                  </a:cubicBezTo>
                  <a:cubicBezTo>
                    <a:pt x="4360" y="5603"/>
                    <a:pt x="4360" y="5671"/>
                    <a:pt x="4474" y="5740"/>
                  </a:cubicBezTo>
                  <a:cubicBezTo>
                    <a:pt x="4497" y="5831"/>
                    <a:pt x="4588" y="5831"/>
                    <a:pt x="4679" y="5831"/>
                  </a:cubicBezTo>
                  <a:cubicBezTo>
                    <a:pt x="4794" y="5831"/>
                    <a:pt x="4862" y="5808"/>
                    <a:pt x="4908" y="5740"/>
                  </a:cubicBezTo>
                  <a:cubicBezTo>
                    <a:pt x="4976" y="5671"/>
                    <a:pt x="5022" y="5625"/>
                    <a:pt x="5022" y="5511"/>
                  </a:cubicBezTo>
                  <a:cubicBezTo>
                    <a:pt x="5022" y="5420"/>
                    <a:pt x="4999" y="5352"/>
                    <a:pt x="4931" y="5283"/>
                  </a:cubicBezTo>
                  <a:cubicBezTo>
                    <a:pt x="4869" y="5242"/>
                    <a:pt x="4827" y="5165"/>
                    <a:pt x="4721" y="5165"/>
                  </a:cubicBezTo>
                  <a:close/>
                  <a:moveTo>
                    <a:pt x="5808" y="5254"/>
                  </a:moveTo>
                  <a:cubicBezTo>
                    <a:pt x="5721" y="5254"/>
                    <a:pt x="5649" y="5295"/>
                    <a:pt x="5592" y="5352"/>
                  </a:cubicBezTo>
                  <a:cubicBezTo>
                    <a:pt x="5433" y="5466"/>
                    <a:pt x="5433" y="5717"/>
                    <a:pt x="5570" y="5854"/>
                  </a:cubicBezTo>
                  <a:cubicBezTo>
                    <a:pt x="5631" y="5928"/>
                    <a:pt x="5733" y="5969"/>
                    <a:pt x="5836" y="5969"/>
                  </a:cubicBezTo>
                  <a:cubicBezTo>
                    <a:pt x="5922" y="5969"/>
                    <a:pt x="6009" y="5939"/>
                    <a:pt x="6072" y="5877"/>
                  </a:cubicBezTo>
                  <a:cubicBezTo>
                    <a:pt x="6140" y="5831"/>
                    <a:pt x="6163" y="5740"/>
                    <a:pt x="6186" y="5671"/>
                  </a:cubicBezTo>
                  <a:cubicBezTo>
                    <a:pt x="6209" y="5557"/>
                    <a:pt x="6163" y="5466"/>
                    <a:pt x="6117" y="5374"/>
                  </a:cubicBezTo>
                  <a:cubicBezTo>
                    <a:pt x="6026" y="5306"/>
                    <a:pt x="5958" y="5260"/>
                    <a:pt x="5866" y="5260"/>
                  </a:cubicBezTo>
                  <a:cubicBezTo>
                    <a:pt x="5846" y="5256"/>
                    <a:pt x="5827" y="5254"/>
                    <a:pt x="5808" y="5254"/>
                  </a:cubicBezTo>
                  <a:close/>
                  <a:moveTo>
                    <a:pt x="6939" y="5320"/>
                  </a:moveTo>
                  <a:cubicBezTo>
                    <a:pt x="6846" y="5320"/>
                    <a:pt x="6754" y="5354"/>
                    <a:pt x="6688" y="5420"/>
                  </a:cubicBezTo>
                  <a:cubicBezTo>
                    <a:pt x="6551" y="5580"/>
                    <a:pt x="6551" y="5808"/>
                    <a:pt x="6688" y="5945"/>
                  </a:cubicBezTo>
                  <a:cubicBezTo>
                    <a:pt x="6757" y="6014"/>
                    <a:pt x="6854" y="6048"/>
                    <a:pt x="6951" y="6048"/>
                  </a:cubicBezTo>
                  <a:cubicBezTo>
                    <a:pt x="7048" y="6048"/>
                    <a:pt x="7145" y="6014"/>
                    <a:pt x="7213" y="5945"/>
                  </a:cubicBezTo>
                  <a:cubicBezTo>
                    <a:pt x="7350" y="5808"/>
                    <a:pt x="7350" y="5557"/>
                    <a:pt x="7213" y="5443"/>
                  </a:cubicBezTo>
                  <a:cubicBezTo>
                    <a:pt x="7142" y="5360"/>
                    <a:pt x="7040" y="5320"/>
                    <a:pt x="6939" y="5320"/>
                  </a:cubicBezTo>
                  <a:close/>
                  <a:moveTo>
                    <a:pt x="8089" y="5397"/>
                  </a:moveTo>
                  <a:cubicBezTo>
                    <a:pt x="8006" y="5397"/>
                    <a:pt x="7921" y="5443"/>
                    <a:pt x="7829" y="5534"/>
                  </a:cubicBezTo>
                  <a:cubicBezTo>
                    <a:pt x="7670" y="5717"/>
                    <a:pt x="7670" y="5877"/>
                    <a:pt x="7829" y="6059"/>
                  </a:cubicBezTo>
                  <a:cubicBezTo>
                    <a:pt x="7918" y="6136"/>
                    <a:pt x="8001" y="6176"/>
                    <a:pt x="8083" y="6176"/>
                  </a:cubicBezTo>
                  <a:cubicBezTo>
                    <a:pt x="8172" y="6176"/>
                    <a:pt x="8260" y="6131"/>
                    <a:pt x="8354" y="6036"/>
                  </a:cubicBezTo>
                  <a:cubicBezTo>
                    <a:pt x="8537" y="5877"/>
                    <a:pt x="8537" y="5717"/>
                    <a:pt x="8332" y="5534"/>
                  </a:cubicBezTo>
                  <a:cubicBezTo>
                    <a:pt x="8252" y="5443"/>
                    <a:pt x="8172" y="5397"/>
                    <a:pt x="8089" y="5397"/>
                  </a:cubicBezTo>
                  <a:close/>
                  <a:moveTo>
                    <a:pt x="9236" y="5508"/>
                  </a:moveTo>
                  <a:cubicBezTo>
                    <a:pt x="9132" y="5508"/>
                    <a:pt x="9024" y="5537"/>
                    <a:pt x="8948" y="5603"/>
                  </a:cubicBezTo>
                  <a:cubicBezTo>
                    <a:pt x="8811" y="5740"/>
                    <a:pt x="8811" y="6036"/>
                    <a:pt x="8948" y="6196"/>
                  </a:cubicBezTo>
                  <a:cubicBezTo>
                    <a:pt x="9019" y="6256"/>
                    <a:pt x="9135" y="6290"/>
                    <a:pt x="9248" y="6290"/>
                  </a:cubicBezTo>
                  <a:cubicBezTo>
                    <a:pt x="9351" y="6290"/>
                    <a:pt x="9453" y="6262"/>
                    <a:pt x="9518" y="6196"/>
                  </a:cubicBezTo>
                  <a:cubicBezTo>
                    <a:pt x="9655" y="6059"/>
                    <a:pt x="9655" y="5762"/>
                    <a:pt x="9518" y="5603"/>
                  </a:cubicBezTo>
                  <a:cubicBezTo>
                    <a:pt x="9459" y="5543"/>
                    <a:pt x="9349" y="5508"/>
                    <a:pt x="9236" y="5508"/>
                  </a:cubicBezTo>
                  <a:close/>
                  <a:moveTo>
                    <a:pt x="10363" y="5571"/>
                  </a:moveTo>
                  <a:cubicBezTo>
                    <a:pt x="10262" y="5571"/>
                    <a:pt x="10161" y="5611"/>
                    <a:pt x="10066" y="5694"/>
                  </a:cubicBezTo>
                  <a:cubicBezTo>
                    <a:pt x="9906" y="5831"/>
                    <a:pt x="9906" y="6105"/>
                    <a:pt x="10066" y="6265"/>
                  </a:cubicBezTo>
                  <a:cubicBezTo>
                    <a:pt x="10155" y="6342"/>
                    <a:pt x="10259" y="6382"/>
                    <a:pt x="10361" y="6382"/>
                  </a:cubicBezTo>
                  <a:cubicBezTo>
                    <a:pt x="10470" y="6382"/>
                    <a:pt x="10577" y="6336"/>
                    <a:pt x="10660" y="6242"/>
                  </a:cubicBezTo>
                  <a:cubicBezTo>
                    <a:pt x="10819" y="6082"/>
                    <a:pt x="10797" y="5831"/>
                    <a:pt x="10637" y="5671"/>
                  </a:cubicBezTo>
                  <a:cubicBezTo>
                    <a:pt x="10549" y="5605"/>
                    <a:pt x="10456" y="5571"/>
                    <a:pt x="10363" y="5571"/>
                  </a:cubicBezTo>
                  <a:close/>
                  <a:moveTo>
                    <a:pt x="11530" y="5625"/>
                  </a:moveTo>
                  <a:cubicBezTo>
                    <a:pt x="11430" y="5625"/>
                    <a:pt x="11333" y="5671"/>
                    <a:pt x="11253" y="5762"/>
                  </a:cubicBezTo>
                  <a:cubicBezTo>
                    <a:pt x="11071" y="5945"/>
                    <a:pt x="11071" y="6173"/>
                    <a:pt x="11253" y="6333"/>
                  </a:cubicBezTo>
                  <a:cubicBezTo>
                    <a:pt x="11344" y="6424"/>
                    <a:pt x="11441" y="6470"/>
                    <a:pt x="11538" y="6470"/>
                  </a:cubicBezTo>
                  <a:cubicBezTo>
                    <a:pt x="11635" y="6470"/>
                    <a:pt x="11733" y="6424"/>
                    <a:pt x="11824" y="6333"/>
                  </a:cubicBezTo>
                  <a:cubicBezTo>
                    <a:pt x="11984" y="6150"/>
                    <a:pt x="11984" y="5945"/>
                    <a:pt x="11824" y="5762"/>
                  </a:cubicBezTo>
                  <a:cubicBezTo>
                    <a:pt x="11733" y="5671"/>
                    <a:pt x="11630" y="5625"/>
                    <a:pt x="11530" y="5625"/>
                  </a:cubicBezTo>
                  <a:close/>
                  <a:moveTo>
                    <a:pt x="92" y="6082"/>
                  </a:moveTo>
                  <a:cubicBezTo>
                    <a:pt x="92" y="6105"/>
                    <a:pt x="69" y="6105"/>
                    <a:pt x="69" y="6128"/>
                  </a:cubicBezTo>
                  <a:cubicBezTo>
                    <a:pt x="69" y="6242"/>
                    <a:pt x="46" y="6356"/>
                    <a:pt x="46" y="6470"/>
                  </a:cubicBezTo>
                  <a:cubicBezTo>
                    <a:pt x="46" y="6493"/>
                    <a:pt x="0" y="6516"/>
                    <a:pt x="46" y="6539"/>
                  </a:cubicBezTo>
                  <a:cubicBezTo>
                    <a:pt x="69" y="6561"/>
                    <a:pt x="114" y="6561"/>
                    <a:pt x="137" y="6561"/>
                  </a:cubicBezTo>
                  <a:cubicBezTo>
                    <a:pt x="297" y="6447"/>
                    <a:pt x="343" y="6242"/>
                    <a:pt x="183" y="6150"/>
                  </a:cubicBezTo>
                  <a:cubicBezTo>
                    <a:pt x="183" y="6128"/>
                    <a:pt x="160" y="6105"/>
                    <a:pt x="160" y="6105"/>
                  </a:cubicBezTo>
                  <a:cubicBezTo>
                    <a:pt x="137" y="6082"/>
                    <a:pt x="114" y="6082"/>
                    <a:pt x="92" y="6082"/>
                  </a:cubicBezTo>
                  <a:close/>
                  <a:moveTo>
                    <a:pt x="12646" y="5717"/>
                  </a:moveTo>
                  <a:cubicBezTo>
                    <a:pt x="12531" y="5740"/>
                    <a:pt x="12463" y="5831"/>
                    <a:pt x="12349" y="5854"/>
                  </a:cubicBezTo>
                  <a:cubicBezTo>
                    <a:pt x="12303" y="5968"/>
                    <a:pt x="12235" y="6059"/>
                    <a:pt x="12235" y="6173"/>
                  </a:cubicBezTo>
                  <a:cubicBezTo>
                    <a:pt x="12257" y="6310"/>
                    <a:pt x="12303" y="6424"/>
                    <a:pt x="12372" y="6470"/>
                  </a:cubicBezTo>
                  <a:cubicBezTo>
                    <a:pt x="12451" y="6529"/>
                    <a:pt x="12547" y="6589"/>
                    <a:pt x="12660" y="6589"/>
                  </a:cubicBezTo>
                  <a:cubicBezTo>
                    <a:pt x="12678" y="6589"/>
                    <a:pt x="12696" y="6587"/>
                    <a:pt x="12714" y="6584"/>
                  </a:cubicBezTo>
                  <a:cubicBezTo>
                    <a:pt x="12828" y="6584"/>
                    <a:pt x="12897" y="6493"/>
                    <a:pt x="12988" y="6470"/>
                  </a:cubicBezTo>
                  <a:cubicBezTo>
                    <a:pt x="13034" y="6356"/>
                    <a:pt x="13125" y="6265"/>
                    <a:pt x="13102" y="6128"/>
                  </a:cubicBezTo>
                  <a:cubicBezTo>
                    <a:pt x="13102" y="6014"/>
                    <a:pt x="13056" y="5899"/>
                    <a:pt x="12965" y="5831"/>
                  </a:cubicBezTo>
                  <a:cubicBezTo>
                    <a:pt x="12874" y="5762"/>
                    <a:pt x="12782" y="5717"/>
                    <a:pt x="12646" y="5717"/>
                  </a:cubicBezTo>
                  <a:close/>
                  <a:moveTo>
                    <a:pt x="1162" y="6115"/>
                  </a:moveTo>
                  <a:cubicBezTo>
                    <a:pt x="1075" y="6115"/>
                    <a:pt x="987" y="6145"/>
                    <a:pt x="936" y="6196"/>
                  </a:cubicBezTo>
                  <a:cubicBezTo>
                    <a:pt x="845" y="6310"/>
                    <a:pt x="845" y="6516"/>
                    <a:pt x="936" y="6584"/>
                  </a:cubicBezTo>
                  <a:cubicBezTo>
                    <a:pt x="990" y="6638"/>
                    <a:pt x="1069" y="6661"/>
                    <a:pt x="1145" y="6661"/>
                  </a:cubicBezTo>
                  <a:cubicBezTo>
                    <a:pt x="1230" y="6661"/>
                    <a:pt x="1311" y="6632"/>
                    <a:pt x="1347" y="6584"/>
                  </a:cubicBezTo>
                  <a:cubicBezTo>
                    <a:pt x="1438" y="6493"/>
                    <a:pt x="1438" y="6265"/>
                    <a:pt x="1347" y="6173"/>
                  </a:cubicBezTo>
                  <a:cubicBezTo>
                    <a:pt x="1297" y="6133"/>
                    <a:pt x="1229" y="6115"/>
                    <a:pt x="1162" y="6115"/>
                  </a:cubicBezTo>
                  <a:close/>
                  <a:moveTo>
                    <a:pt x="13808" y="5805"/>
                  </a:moveTo>
                  <a:cubicBezTo>
                    <a:pt x="13704" y="5805"/>
                    <a:pt x="13597" y="5828"/>
                    <a:pt x="13536" y="5877"/>
                  </a:cubicBezTo>
                  <a:cubicBezTo>
                    <a:pt x="13330" y="6014"/>
                    <a:pt x="13285" y="6333"/>
                    <a:pt x="13490" y="6561"/>
                  </a:cubicBezTo>
                  <a:cubicBezTo>
                    <a:pt x="13536" y="6630"/>
                    <a:pt x="13650" y="6653"/>
                    <a:pt x="13741" y="6675"/>
                  </a:cubicBezTo>
                  <a:cubicBezTo>
                    <a:pt x="13768" y="6686"/>
                    <a:pt x="13793" y="6691"/>
                    <a:pt x="13817" y="6691"/>
                  </a:cubicBezTo>
                  <a:cubicBezTo>
                    <a:pt x="13898" y="6691"/>
                    <a:pt x="13968" y="6642"/>
                    <a:pt x="14038" y="6607"/>
                  </a:cubicBezTo>
                  <a:cubicBezTo>
                    <a:pt x="14129" y="6561"/>
                    <a:pt x="14220" y="6493"/>
                    <a:pt x="14175" y="6356"/>
                  </a:cubicBezTo>
                  <a:cubicBezTo>
                    <a:pt x="14152" y="6219"/>
                    <a:pt x="14106" y="6105"/>
                    <a:pt x="14129" y="5968"/>
                  </a:cubicBezTo>
                  <a:cubicBezTo>
                    <a:pt x="14129" y="5922"/>
                    <a:pt x="14084" y="5899"/>
                    <a:pt x="14038" y="5854"/>
                  </a:cubicBezTo>
                  <a:cubicBezTo>
                    <a:pt x="13985" y="5822"/>
                    <a:pt x="13898" y="5805"/>
                    <a:pt x="13808" y="5805"/>
                  </a:cubicBezTo>
                  <a:close/>
                  <a:moveTo>
                    <a:pt x="2317" y="6162"/>
                  </a:moveTo>
                  <a:cubicBezTo>
                    <a:pt x="2254" y="6162"/>
                    <a:pt x="2192" y="6196"/>
                    <a:pt x="2123" y="6265"/>
                  </a:cubicBezTo>
                  <a:cubicBezTo>
                    <a:pt x="1986" y="6402"/>
                    <a:pt x="1986" y="6539"/>
                    <a:pt x="2123" y="6675"/>
                  </a:cubicBezTo>
                  <a:cubicBezTo>
                    <a:pt x="2192" y="6744"/>
                    <a:pt x="2260" y="6778"/>
                    <a:pt x="2326" y="6778"/>
                  </a:cubicBezTo>
                  <a:cubicBezTo>
                    <a:pt x="2391" y="6778"/>
                    <a:pt x="2454" y="6744"/>
                    <a:pt x="2511" y="6675"/>
                  </a:cubicBezTo>
                  <a:cubicBezTo>
                    <a:pt x="2648" y="6539"/>
                    <a:pt x="2648" y="6402"/>
                    <a:pt x="2511" y="6265"/>
                  </a:cubicBezTo>
                  <a:cubicBezTo>
                    <a:pt x="2443" y="6196"/>
                    <a:pt x="2380" y="6162"/>
                    <a:pt x="2317" y="6162"/>
                  </a:cubicBezTo>
                  <a:close/>
                  <a:moveTo>
                    <a:pt x="3486" y="6269"/>
                  </a:moveTo>
                  <a:cubicBezTo>
                    <a:pt x="3457" y="6269"/>
                    <a:pt x="3428" y="6274"/>
                    <a:pt x="3401" y="6287"/>
                  </a:cubicBezTo>
                  <a:cubicBezTo>
                    <a:pt x="3333" y="6287"/>
                    <a:pt x="3264" y="6310"/>
                    <a:pt x="3241" y="6356"/>
                  </a:cubicBezTo>
                  <a:cubicBezTo>
                    <a:pt x="3196" y="6424"/>
                    <a:pt x="3150" y="6493"/>
                    <a:pt x="3150" y="6607"/>
                  </a:cubicBezTo>
                  <a:cubicBezTo>
                    <a:pt x="3173" y="6675"/>
                    <a:pt x="3241" y="6744"/>
                    <a:pt x="3241" y="6812"/>
                  </a:cubicBezTo>
                  <a:cubicBezTo>
                    <a:pt x="3320" y="6832"/>
                    <a:pt x="3382" y="6885"/>
                    <a:pt x="3470" y="6885"/>
                  </a:cubicBezTo>
                  <a:cubicBezTo>
                    <a:pt x="3484" y="6885"/>
                    <a:pt x="3499" y="6884"/>
                    <a:pt x="3515" y="6881"/>
                  </a:cubicBezTo>
                  <a:cubicBezTo>
                    <a:pt x="3584" y="6858"/>
                    <a:pt x="3675" y="6835"/>
                    <a:pt x="3698" y="6790"/>
                  </a:cubicBezTo>
                  <a:cubicBezTo>
                    <a:pt x="3744" y="6721"/>
                    <a:pt x="3789" y="6630"/>
                    <a:pt x="3766" y="6516"/>
                  </a:cubicBezTo>
                  <a:cubicBezTo>
                    <a:pt x="3744" y="6447"/>
                    <a:pt x="3721" y="6356"/>
                    <a:pt x="3675" y="6333"/>
                  </a:cubicBezTo>
                  <a:cubicBezTo>
                    <a:pt x="3627" y="6301"/>
                    <a:pt x="3556" y="6269"/>
                    <a:pt x="3486" y="6269"/>
                  </a:cubicBezTo>
                  <a:close/>
                  <a:moveTo>
                    <a:pt x="4579" y="6319"/>
                  </a:moveTo>
                  <a:cubicBezTo>
                    <a:pt x="4498" y="6319"/>
                    <a:pt x="4420" y="6353"/>
                    <a:pt x="4360" y="6424"/>
                  </a:cubicBezTo>
                  <a:cubicBezTo>
                    <a:pt x="4223" y="6561"/>
                    <a:pt x="4223" y="6744"/>
                    <a:pt x="4360" y="6881"/>
                  </a:cubicBezTo>
                  <a:cubicBezTo>
                    <a:pt x="4428" y="6949"/>
                    <a:pt x="4508" y="6984"/>
                    <a:pt x="4588" y="6984"/>
                  </a:cubicBezTo>
                  <a:cubicBezTo>
                    <a:pt x="4668" y="6984"/>
                    <a:pt x="4748" y="6949"/>
                    <a:pt x="4816" y="6881"/>
                  </a:cubicBezTo>
                  <a:cubicBezTo>
                    <a:pt x="4953" y="6744"/>
                    <a:pt x="4931" y="6539"/>
                    <a:pt x="4794" y="6402"/>
                  </a:cubicBezTo>
                  <a:cubicBezTo>
                    <a:pt x="4728" y="6347"/>
                    <a:pt x="4652" y="6319"/>
                    <a:pt x="4579" y="6319"/>
                  </a:cubicBezTo>
                  <a:close/>
                  <a:moveTo>
                    <a:pt x="5729" y="6424"/>
                  </a:moveTo>
                  <a:cubicBezTo>
                    <a:pt x="5615" y="6424"/>
                    <a:pt x="5547" y="6447"/>
                    <a:pt x="5478" y="6539"/>
                  </a:cubicBezTo>
                  <a:cubicBezTo>
                    <a:pt x="5410" y="6584"/>
                    <a:pt x="5410" y="6675"/>
                    <a:pt x="5387" y="6767"/>
                  </a:cubicBezTo>
                  <a:cubicBezTo>
                    <a:pt x="5387" y="6881"/>
                    <a:pt x="5433" y="6927"/>
                    <a:pt x="5501" y="6995"/>
                  </a:cubicBezTo>
                  <a:cubicBezTo>
                    <a:pt x="5570" y="7063"/>
                    <a:pt x="5638" y="7086"/>
                    <a:pt x="5729" y="7086"/>
                  </a:cubicBezTo>
                  <a:cubicBezTo>
                    <a:pt x="5745" y="7089"/>
                    <a:pt x="5759" y="7091"/>
                    <a:pt x="5772" y="7091"/>
                  </a:cubicBezTo>
                  <a:cubicBezTo>
                    <a:pt x="5857" y="7091"/>
                    <a:pt x="5901" y="7031"/>
                    <a:pt x="5981" y="6972"/>
                  </a:cubicBezTo>
                  <a:cubicBezTo>
                    <a:pt x="6049" y="6904"/>
                    <a:pt x="6049" y="6835"/>
                    <a:pt x="6049" y="6744"/>
                  </a:cubicBezTo>
                  <a:cubicBezTo>
                    <a:pt x="6072" y="6653"/>
                    <a:pt x="6026" y="6584"/>
                    <a:pt x="5958" y="6516"/>
                  </a:cubicBezTo>
                  <a:cubicBezTo>
                    <a:pt x="5889" y="6447"/>
                    <a:pt x="5821" y="6424"/>
                    <a:pt x="5729" y="6424"/>
                  </a:cubicBezTo>
                  <a:close/>
                  <a:moveTo>
                    <a:pt x="6882" y="6521"/>
                  </a:moveTo>
                  <a:cubicBezTo>
                    <a:pt x="6779" y="6521"/>
                    <a:pt x="6677" y="6550"/>
                    <a:pt x="6620" y="6607"/>
                  </a:cubicBezTo>
                  <a:cubicBezTo>
                    <a:pt x="6506" y="6698"/>
                    <a:pt x="6506" y="6995"/>
                    <a:pt x="6620" y="7109"/>
                  </a:cubicBezTo>
                  <a:cubicBezTo>
                    <a:pt x="6665" y="7166"/>
                    <a:pt x="6762" y="7195"/>
                    <a:pt x="6862" y="7195"/>
                  </a:cubicBezTo>
                  <a:cubicBezTo>
                    <a:pt x="6962" y="7195"/>
                    <a:pt x="7065" y="7166"/>
                    <a:pt x="7122" y="7109"/>
                  </a:cubicBezTo>
                  <a:cubicBezTo>
                    <a:pt x="7236" y="7018"/>
                    <a:pt x="7236" y="6721"/>
                    <a:pt x="7145" y="6607"/>
                  </a:cubicBezTo>
                  <a:cubicBezTo>
                    <a:pt x="7088" y="6550"/>
                    <a:pt x="6985" y="6521"/>
                    <a:pt x="6882" y="6521"/>
                  </a:cubicBezTo>
                  <a:close/>
                  <a:moveTo>
                    <a:pt x="7979" y="6575"/>
                  </a:moveTo>
                  <a:cubicBezTo>
                    <a:pt x="7891" y="6575"/>
                    <a:pt x="7804" y="6610"/>
                    <a:pt x="7738" y="6675"/>
                  </a:cubicBezTo>
                  <a:cubicBezTo>
                    <a:pt x="7601" y="6812"/>
                    <a:pt x="7601" y="7063"/>
                    <a:pt x="7738" y="7200"/>
                  </a:cubicBezTo>
                  <a:cubicBezTo>
                    <a:pt x="7807" y="7269"/>
                    <a:pt x="7898" y="7303"/>
                    <a:pt x="7989" y="7303"/>
                  </a:cubicBezTo>
                  <a:cubicBezTo>
                    <a:pt x="8080" y="7303"/>
                    <a:pt x="8172" y="7269"/>
                    <a:pt x="8240" y="7200"/>
                  </a:cubicBezTo>
                  <a:cubicBezTo>
                    <a:pt x="8377" y="7063"/>
                    <a:pt x="8377" y="6835"/>
                    <a:pt x="8240" y="6698"/>
                  </a:cubicBezTo>
                  <a:cubicBezTo>
                    <a:pt x="8169" y="6615"/>
                    <a:pt x="8073" y="6575"/>
                    <a:pt x="7979" y="6575"/>
                  </a:cubicBezTo>
                  <a:close/>
                  <a:moveTo>
                    <a:pt x="9165" y="6630"/>
                  </a:moveTo>
                  <a:cubicBezTo>
                    <a:pt x="9079" y="6630"/>
                    <a:pt x="8993" y="6675"/>
                    <a:pt x="8902" y="6767"/>
                  </a:cubicBezTo>
                  <a:cubicBezTo>
                    <a:pt x="8720" y="6949"/>
                    <a:pt x="8720" y="7109"/>
                    <a:pt x="8902" y="7292"/>
                  </a:cubicBezTo>
                  <a:cubicBezTo>
                    <a:pt x="8990" y="7369"/>
                    <a:pt x="9073" y="7409"/>
                    <a:pt x="9156" y="7409"/>
                  </a:cubicBezTo>
                  <a:cubicBezTo>
                    <a:pt x="9245" y="7409"/>
                    <a:pt x="9333" y="7363"/>
                    <a:pt x="9427" y="7269"/>
                  </a:cubicBezTo>
                  <a:cubicBezTo>
                    <a:pt x="9587" y="7086"/>
                    <a:pt x="9587" y="6927"/>
                    <a:pt x="9427" y="6767"/>
                  </a:cubicBezTo>
                  <a:cubicBezTo>
                    <a:pt x="9336" y="6675"/>
                    <a:pt x="9250" y="6630"/>
                    <a:pt x="9165" y="6630"/>
                  </a:cubicBezTo>
                  <a:close/>
                  <a:moveTo>
                    <a:pt x="10306" y="6733"/>
                  </a:moveTo>
                  <a:cubicBezTo>
                    <a:pt x="10198" y="6733"/>
                    <a:pt x="10089" y="6767"/>
                    <a:pt x="10021" y="6835"/>
                  </a:cubicBezTo>
                  <a:cubicBezTo>
                    <a:pt x="9884" y="6972"/>
                    <a:pt x="9884" y="7269"/>
                    <a:pt x="10021" y="7406"/>
                  </a:cubicBezTo>
                  <a:cubicBezTo>
                    <a:pt x="10089" y="7474"/>
                    <a:pt x="10198" y="7509"/>
                    <a:pt x="10306" y="7509"/>
                  </a:cubicBezTo>
                  <a:cubicBezTo>
                    <a:pt x="10414" y="7509"/>
                    <a:pt x="10523" y="7474"/>
                    <a:pt x="10591" y="7406"/>
                  </a:cubicBezTo>
                  <a:cubicBezTo>
                    <a:pt x="10728" y="7292"/>
                    <a:pt x="10728" y="6972"/>
                    <a:pt x="10591" y="6835"/>
                  </a:cubicBezTo>
                  <a:cubicBezTo>
                    <a:pt x="10523" y="6767"/>
                    <a:pt x="10414" y="6733"/>
                    <a:pt x="10306" y="6733"/>
                  </a:cubicBezTo>
                  <a:close/>
                  <a:moveTo>
                    <a:pt x="11414" y="6787"/>
                  </a:moveTo>
                  <a:cubicBezTo>
                    <a:pt x="11316" y="6787"/>
                    <a:pt x="11222" y="6832"/>
                    <a:pt x="11139" y="6927"/>
                  </a:cubicBezTo>
                  <a:cubicBezTo>
                    <a:pt x="10979" y="7063"/>
                    <a:pt x="10979" y="7315"/>
                    <a:pt x="11139" y="7497"/>
                  </a:cubicBezTo>
                  <a:cubicBezTo>
                    <a:pt x="11219" y="7566"/>
                    <a:pt x="11327" y="7606"/>
                    <a:pt x="11433" y="7606"/>
                  </a:cubicBezTo>
                  <a:cubicBezTo>
                    <a:pt x="11538" y="7606"/>
                    <a:pt x="11641" y="7566"/>
                    <a:pt x="11710" y="7474"/>
                  </a:cubicBezTo>
                  <a:cubicBezTo>
                    <a:pt x="11869" y="7292"/>
                    <a:pt x="11869" y="7063"/>
                    <a:pt x="11687" y="6904"/>
                  </a:cubicBezTo>
                  <a:cubicBezTo>
                    <a:pt x="11599" y="6826"/>
                    <a:pt x="11505" y="6787"/>
                    <a:pt x="11414" y="6787"/>
                  </a:cubicBezTo>
                  <a:close/>
                  <a:moveTo>
                    <a:pt x="0" y="7223"/>
                  </a:moveTo>
                  <a:cubicBezTo>
                    <a:pt x="0" y="7223"/>
                    <a:pt x="0" y="7269"/>
                    <a:pt x="0" y="7292"/>
                  </a:cubicBezTo>
                  <a:cubicBezTo>
                    <a:pt x="0" y="7383"/>
                    <a:pt x="23" y="7497"/>
                    <a:pt x="23" y="7588"/>
                  </a:cubicBezTo>
                  <a:cubicBezTo>
                    <a:pt x="23" y="7611"/>
                    <a:pt x="46" y="7634"/>
                    <a:pt x="46" y="7634"/>
                  </a:cubicBezTo>
                  <a:lnTo>
                    <a:pt x="92" y="7634"/>
                  </a:lnTo>
                  <a:cubicBezTo>
                    <a:pt x="229" y="7497"/>
                    <a:pt x="229" y="7337"/>
                    <a:pt x="92" y="7246"/>
                  </a:cubicBezTo>
                  <a:cubicBezTo>
                    <a:pt x="69" y="7223"/>
                    <a:pt x="46" y="7223"/>
                    <a:pt x="0" y="7223"/>
                  </a:cubicBezTo>
                  <a:close/>
                  <a:moveTo>
                    <a:pt x="12566" y="6881"/>
                  </a:moveTo>
                  <a:cubicBezTo>
                    <a:pt x="12469" y="6881"/>
                    <a:pt x="12372" y="6927"/>
                    <a:pt x="12280" y="7018"/>
                  </a:cubicBezTo>
                  <a:cubicBezTo>
                    <a:pt x="12098" y="7200"/>
                    <a:pt x="12098" y="7406"/>
                    <a:pt x="12280" y="7588"/>
                  </a:cubicBezTo>
                  <a:cubicBezTo>
                    <a:pt x="12372" y="7680"/>
                    <a:pt x="12474" y="7725"/>
                    <a:pt x="12577" y="7725"/>
                  </a:cubicBezTo>
                  <a:cubicBezTo>
                    <a:pt x="12680" y="7725"/>
                    <a:pt x="12782" y="7680"/>
                    <a:pt x="12874" y="7588"/>
                  </a:cubicBezTo>
                  <a:cubicBezTo>
                    <a:pt x="13034" y="7406"/>
                    <a:pt x="13034" y="7200"/>
                    <a:pt x="12851" y="7018"/>
                  </a:cubicBezTo>
                  <a:cubicBezTo>
                    <a:pt x="12760" y="6927"/>
                    <a:pt x="12663" y="6881"/>
                    <a:pt x="12566" y="6881"/>
                  </a:cubicBezTo>
                  <a:close/>
                  <a:moveTo>
                    <a:pt x="1070" y="7252"/>
                  </a:moveTo>
                  <a:cubicBezTo>
                    <a:pt x="1010" y="7252"/>
                    <a:pt x="948" y="7280"/>
                    <a:pt x="890" y="7337"/>
                  </a:cubicBezTo>
                  <a:cubicBezTo>
                    <a:pt x="799" y="7452"/>
                    <a:pt x="799" y="7588"/>
                    <a:pt x="890" y="7680"/>
                  </a:cubicBezTo>
                  <a:cubicBezTo>
                    <a:pt x="948" y="7737"/>
                    <a:pt x="1010" y="7765"/>
                    <a:pt x="1070" y="7765"/>
                  </a:cubicBezTo>
                  <a:cubicBezTo>
                    <a:pt x="1130" y="7765"/>
                    <a:pt x="1187" y="7737"/>
                    <a:pt x="1233" y="7680"/>
                  </a:cubicBezTo>
                  <a:cubicBezTo>
                    <a:pt x="1347" y="7566"/>
                    <a:pt x="1347" y="7452"/>
                    <a:pt x="1233" y="7337"/>
                  </a:cubicBezTo>
                  <a:cubicBezTo>
                    <a:pt x="1187" y="7280"/>
                    <a:pt x="1130" y="7252"/>
                    <a:pt x="1070" y="7252"/>
                  </a:cubicBezTo>
                  <a:close/>
                  <a:moveTo>
                    <a:pt x="13559" y="6995"/>
                  </a:moveTo>
                  <a:cubicBezTo>
                    <a:pt x="13490" y="7018"/>
                    <a:pt x="13444" y="7086"/>
                    <a:pt x="13399" y="7109"/>
                  </a:cubicBezTo>
                  <a:cubicBezTo>
                    <a:pt x="13376" y="7178"/>
                    <a:pt x="13307" y="7223"/>
                    <a:pt x="13307" y="7292"/>
                  </a:cubicBezTo>
                  <a:cubicBezTo>
                    <a:pt x="13285" y="7383"/>
                    <a:pt x="13285" y="7474"/>
                    <a:pt x="13307" y="7566"/>
                  </a:cubicBezTo>
                  <a:cubicBezTo>
                    <a:pt x="13330" y="7611"/>
                    <a:pt x="13399" y="7657"/>
                    <a:pt x="13399" y="7725"/>
                  </a:cubicBezTo>
                  <a:cubicBezTo>
                    <a:pt x="13490" y="7725"/>
                    <a:pt x="13513" y="7817"/>
                    <a:pt x="13581" y="7817"/>
                  </a:cubicBezTo>
                  <a:cubicBezTo>
                    <a:pt x="13627" y="7828"/>
                    <a:pt x="13678" y="7834"/>
                    <a:pt x="13730" y="7834"/>
                  </a:cubicBezTo>
                  <a:cubicBezTo>
                    <a:pt x="13781" y="7834"/>
                    <a:pt x="13832" y="7828"/>
                    <a:pt x="13878" y="7817"/>
                  </a:cubicBezTo>
                  <a:cubicBezTo>
                    <a:pt x="13924" y="7794"/>
                    <a:pt x="13992" y="7748"/>
                    <a:pt x="14038" y="7703"/>
                  </a:cubicBezTo>
                  <a:cubicBezTo>
                    <a:pt x="14015" y="7611"/>
                    <a:pt x="14152" y="7611"/>
                    <a:pt x="14129" y="7520"/>
                  </a:cubicBezTo>
                  <a:cubicBezTo>
                    <a:pt x="14129" y="7429"/>
                    <a:pt x="14152" y="7337"/>
                    <a:pt x="14106" y="7246"/>
                  </a:cubicBezTo>
                  <a:cubicBezTo>
                    <a:pt x="14084" y="7200"/>
                    <a:pt x="14061" y="7132"/>
                    <a:pt x="14015" y="7086"/>
                  </a:cubicBezTo>
                  <a:cubicBezTo>
                    <a:pt x="14007" y="7088"/>
                    <a:pt x="13999" y="7089"/>
                    <a:pt x="13992" y="7089"/>
                  </a:cubicBezTo>
                  <a:cubicBezTo>
                    <a:pt x="13923" y="7089"/>
                    <a:pt x="13915" y="6995"/>
                    <a:pt x="13832" y="6995"/>
                  </a:cubicBezTo>
                  <a:close/>
                  <a:moveTo>
                    <a:pt x="2210" y="7340"/>
                  </a:moveTo>
                  <a:cubicBezTo>
                    <a:pt x="2137" y="7340"/>
                    <a:pt x="2063" y="7363"/>
                    <a:pt x="2009" y="7406"/>
                  </a:cubicBezTo>
                  <a:cubicBezTo>
                    <a:pt x="1940" y="7497"/>
                    <a:pt x="1895" y="7703"/>
                    <a:pt x="2009" y="7817"/>
                  </a:cubicBezTo>
                  <a:cubicBezTo>
                    <a:pt x="2059" y="7867"/>
                    <a:pt x="2132" y="7886"/>
                    <a:pt x="2203" y="7886"/>
                  </a:cubicBezTo>
                  <a:cubicBezTo>
                    <a:pt x="2293" y="7886"/>
                    <a:pt x="2381" y="7855"/>
                    <a:pt x="2420" y="7817"/>
                  </a:cubicBezTo>
                  <a:cubicBezTo>
                    <a:pt x="2511" y="7703"/>
                    <a:pt x="2511" y="7520"/>
                    <a:pt x="2420" y="7429"/>
                  </a:cubicBezTo>
                  <a:cubicBezTo>
                    <a:pt x="2372" y="7368"/>
                    <a:pt x="2292" y="7340"/>
                    <a:pt x="2210" y="7340"/>
                  </a:cubicBezTo>
                  <a:close/>
                  <a:moveTo>
                    <a:pt x="3287" y="7445"/>
                  </a:moveTo>
                  <a:cubicBezTo>
                    <a:pt x="3225" y="7445"/>
                    <a:pt x="3187" y="7483"/>
                    <a:pt x="3150" y="7520"/>
                  </a:cubicBezTo>
                  <a:cubicBezTo>
                    <a:pt x="3059" y="7634"/>
                    <a:pt x="3059" y="7817"/>
                    <a:pt x="3173" y="7931"/>
                  </a:cubicBezTo>
                  <a:cubicBezTo>
                    <a:pt x="3203" y="7992"/>
                    <a:pt x="3254" y="7992"/>
                    <a:pt x="3305" y="7992"/>
                  </a:cubicBezTo>
                  <a:lnTo>
                    <a:pt x="3305" y="7992"/>
                  </a:lnTo>
                  <a:cubicBezTo>
                    <a:pt x="3330" y="7992"/>
                    <a:pt x="3356" y="7992"/>
                    <a:pt x="3378" y="7999"/>
                  </a:cubicBezTo>
                  <a:cubicBezTo>
                    <a:pt x="3470" y="7999"/>
                    <a:pt x="3515" y="7954"/>
                    <a:pt x="3584" y="7908"/>
                  </a:cubicBezTo>
                  <a:cubicBezTo>
                    <a:pt x="3652" y="7840"/>
                    <a:pt x="3607" y="7771"/>
                    <a:pt x="3630" y="7680"/>
                  </a:cubicBezTo>
                  <a:cubicBezTo>
                    <a:pt x="3652" y="7611"/>
                    <a:pt x="3584" y="7566"/>
                    <a:pt x="3538" y="7497"/>
                  </a:cubicBezTo>
                  <a:cubicBezTo>
                    <a:pt x="3497" y="7456"/>
                    <a:pt x="3456" y="7448"/>
                    <a:pt x="3415" y="7448"/>
                  </a:cubicBezTo>
                  <a:cubicBezTo>
                    <a:pt x="3388" y="7448"/>
                    <a:pt x="3360" y="7452"/>
                    <a:pt x="3333" y="7452"/>
                  </a:cubicBezTo>
                  <a:cubicBezTo>
                    <a:pt x="3316" y="7447"/>
                    <a:pt x="3301" y="7445"/>
                    <a:pt x="3287" y="7445"/>
                  </a:cubicBezTo>
                  <a:close/>
                  <a:moveTo>
                    <a:pt x="4474" y="7497"/>
                  </a:moveTo>
                  <a:cubicBezTo>
                    <a:pt x="4383" y="7497"/>
                    <a:pt x="4337" y="7543"/>
                    <a:pt x="4246" y="7634"/>
                  </a:cubicBezTo>
                  <a:cubicBezTo>
                    <a:pt x="4223" y="7657"/>
                    <a:pt x="4177" y="7703"/>
                    <a:pt x="4177" y="7794"/>
                  </a:cubicBezTo>
                  <a:cubicBezTo>
                    <a:pt x="4177" y="7908"/>
                    <a:pt x="4223" y="7954"/>
                    <a:pt x="4269" y="7999"/>
                  </a:cubicBezTo>
                  <a:cubicBezTo>
                    <a:pt x="4337" y="8068"/>
                    <a:pt x="4383" y="8113"/>
                    <a:pt x="4474" y="8113"/>
                  </a:cubicBezTo>
                  <a:cubicBezTo>
                    <a:pt x="4588" y="8113"/>
                    <a:pt x="4611" y="8045"/>
                    <a:pt x="4679" y="7999"/>
                  </a:cubicBezTo>
                  <a:cubicBezTo>
                    <a:pt x="4725" y="7931"/>
                    <a:pt x="4771" y="7885"/>
                    <a:pt x="4771" y="7794"/>
                  </a:cubicBezTo>
                  <a:cubicBezTo>
                    <a:pt x="4771" y="7703"/>
                    <a:pt x="4725" y="7657"/>
                    <a:pt x="4679" y="7588"/>
                  </a:cubicBezTo>
                  <a:cubicBezTo>
                    <a:pt x="4611" y="7543"/>
                    <a:pt x="4565" y="7497"/>
                    <a:pt x="4474" y="7497"/>
                  </a:cubicBezTo>
                  <a:close/>
                  <a:moveTo>
                    <a:pt x="5600" y="7584"/>
                  </a:moveTo>
                  <a:cubicBezTo>
                    <a:pt x="5522" y="7584"/>
                    <a:pt x="5446" y="7637"/>
                    <a:pt x="5387" y="7657"/>
                  </a:cubicBezTo>
                  <a:cubicBezTo>
                    <a:pt x="5341" y="7748"/>
                    <a:pt x="5296" y="7840"/>
                    <a:pt x="5296" y="7908"/>
                  </a:cubicBezTo>
                  <a:cubicBezTo>
                    <a:pt x="5319" y="7976"/>
                    <a:pt x="5319" y="8091"/>
                    <a:pt x="5387" y="8136"/>
                  </a:cubicBezTo>
                  <a:cubicBezTo>
                    <a:pt x="5478" y="8182"/>
                    <a:pt x="5547" y="8228"/>
                    <a:pt x="5615" y="8228"/>
                  </a:cubicBezTo>
                  <a:cubicBezTo>
                    <a:pt x="5684" y="8228"/>
                    <a:pt x="5775" y="8182"/>
                    <a:pt x="5844" y="8136"/>
                  </a:cubicBezTo>
                  <a:cubicBezTo>
                    <a:pt x="5912" y="8091"/>
                    <a:pt x="5935" y="7976"/>
                    <a:pt x="5935" y="7885"/>
                  </a:cubicBezTo>
                  <a:cubicBezTo>
                    <a:pt x="5958" y="7817"/>
                    <a:pt x="5889" y="7748"/>
                    <a:pt x="5844" y="7680"/>
                  </a:cubicBezTo>
                  <a:cubicBezTo>
                    <a:pt x="5798" y="7588"/>
                    <a:pt x="5707" y="7588"/>
                    <a:pt x="5638" y="7588"/>
                  </a:cubicBezTo>
                  <a:cubicBezTo>
                    <a:pt x="5625" y="7585"/>
                    <a:pt x="5613" y="7584"/>
                    <a:pt x="5600" y="7584"/>
                  </a:cubicBezTo>
                  <a:close/>
                  <a:moveTo>
                    <a:pt x="6802" y="7646"/>
                  </a:moveTo>
                  <a:cubicBezTo>
                    <a:pt x="6722" y="7646"/>
                    <a:pt x="6642" y="7680"/>
                    <a:pt x="6574" y="7748"/>
                  </a:cubicBezTo>
                  <a:cubicBezTo>
                    <a:pt x="6437" y="7885"/>
                    <a:pt x="6437" y="8068"/>
                    <a:pt x="6551" y="8205"/>
                  </a:cubicBezTo>
                  <a:cubicBezTo>
                    <a:pt x="6620" y="8273"/>
                    <a:pt x="6705" y="8307"/>
                    <a:pt x="6791" y="8307"/>
                  </a:cubicBezTo>
                  <a:cubicBezTo>
                    <a:pt x="6876" y="8307"/>
                    <a:pt x="6962" y="8273"/>
                    <a:pt x="7030" y="8205"/>
                  </a:cubicBezTo>
                  <a:cubicBezTo>
                    <a:pt x="7167" y="8068"/>
                    <a:pt x="7167" y="7885"/>
                    <a:pt x="7030" y="7748"/>
                  </a:cubicBezTo>
                  <a:cubicBezTo>
                    <a:pt x="6962" y="7680"/>
                    <a:pt x="6882" y="7646"/>
                    <a:pt x="6802" y="7646"/>
                  </a:cubicBezTo>
                  <a:close/>
                  <a:moveTo>
                    <a:pt x="7921" y="7703"/>
                  </a:moveTo>
                  <a:cubicBezTo>
                    <a:pt x="7829" y="7703"/>
                    <a:pt x="7738" y="7771"/>
                    <a:pt x="7647" y="7794"/>
                  </a:cubicBezTo>
                  <a:cubicBezTo>
                    <a:pt x="7624" y="7885"/>
                    <a:pt x="7578" y="7976"/>
                    <a:pt x="7555" y="8068"/>
                  </a:cubicBezTo>
                  <a:cubicBezTo>
                    <a:pt x="7533" y="8159"/>
                    <a:pt x="7601" y="8250"/>
                    <a:pt x="7670" y="8319"/>
                  </a:cubicBezTo>
                  <a:cubicBezTo>
                    <a:pt x="7715" y="8365"/>
                    <a:pt x="7829" y="8410"/>
                    <a:pt x="7921" y="8410"/>
                  </a:cubicBezTo>
                  <a:cubicBezTo>
                    <a:pt x="7989" y="8410"/>
                    <a:pt x="8103" y="8365"/>
                    <a:pt x="8149" y="8319"/>
                  </a:cubicBezTo>
                  <a:cubicBezTo>
                    <a:pt x="8217" y="8250"/>
                    <a:pt x="8263" y="8159"/>
                    <a:pt x="8263" y="8068"/>
                  </a:cubicBezTo>
                  <a:cubicBezTo>
                    <a:pt x="8263" y="7976"/>
                    <a:pt x="8217" y="7862"/>
                    <a:pt x="8172" y="7817"/>
                  </a:cubicBezTo>
                  <a:cubicBezTo>
                    <a:pt x="8103" y="7748"/>
                    <a:pt x="7989" y="7703"/>
                    <a:pt x="7921" y="7703"/>
                  </a:cubicBezTo>
                  <a:close/>
                  <a:moveTo>
                    <a:pt x="9062" y="7805"/>
                  </a:moveTo>
                  <a:cubicBezTo>
                    <a:pt x="8971" y="7805"/>
                    <a:pt x="8879" y="7840"/>
                    <a:pt x="8811" y="7908"/>
                  </a:cubicBezTo>
                  <a:cubicBezTo>
                    <a:pt x="8651" y="8045"/>
                    <a:pt x="8651" y="8273"/>
                    <a:pt x="8788" y="8410"/>
                  </a:cubicBezTo>
                  <a:cubicBezTo>
                    <a:pt x="8868" y="8479"/>
                    <a:pt x="8965" y="8513"/>
                    <a:pt x="9059" y="8513"/>
                  </a:cubicBezTo>
                  <a:cubicBezTo>
                    <a:pt x="9153" y="8513"/>
                    <a:pt x="9245" y="8479"/>
                    <a:pt x="9313" y="8410"/>
                  </a:cubicBezTo>
                  <a:cubicBezTo>
                    <a:pt x="9450" y="8273"/>
                    <a:pt x="9450" y="8045"/>
                    <a:pt x="9313" y="7908"/>
                  </a:cubicBezTo>
                  <a:cubicBezTo>
                    <a:pt x="9245" y="7840"/>
                    <a:pt x="9153" y="7805"/>
                    <a:pt x="9062" y="7805"/>
                  </a:cubicBezTo>
                  <a:close/>
                  <a:moveTo>
                    <a:pt x="10197" y="7882"/>
                  </a:moveTo>
                  <a:cubicBezTo>
                    <a:pt x="10112" y="7882"/>
                    <a:pt x="10029" y="7922"/>
                    <a:pt x="9952" y="7999"/>
                  </a:cubicBezTo>
                  <a:cubicBezTo>
                    <a:pt x="9770" y="8182"/>
                    <a:pt x="9770" y="8342"/>
                    <a:pt x="9952" y="8524"/>
                  </a:cubicBezTo>
                  <a:cubicBezTo>
                    <a:pt x="10032" y="8616"/>
                    <a:pt x="10118" y="8661"/>
                    <a:pt x="10203" y="8661"/>
                  </a:cubicBezTo>
                  <a:cubicBezTo>
                    <a:pt x="10289" y="8661"/>
                    <a:pt x="10374" y="8616"/>
                    <a:pt x="10454" y="8524"/>
                  </a:cubicBezTo>
                  <a:cubicBezTo>
                    <a:pt x="10637" y="8342"/>
                    <a:pt x="10637" y="8182"/>
                    <a:pt x="10477" y="8022"/>
                  </a:cubicBezTo>
                  <a:cubicBezTo>
                    <a:pt x="10383" y="7928"/>
                    <a:pt x="10288" y="7882"/>
                    <a:pt x="10197" y="7882"/>
                  </a:cubicBezTo>
                  <a:close/>
                  <a:moveTo>
                    <a:pt x="11299" y="7954"/>
                  </a:moveTo>
                  <a:cubicBezTo>
                    <a:pt x="11185" y="7976"/>
                    <a:pt x="11116" y="8022"/>
                    <a:pt x="11025" y="8068"/>
                  </a:cubicBezTo>
                  <a:cubicBezTo>
                    <a:pt x="11002" y="8182"/>
                    <a:pt x="10911" y="8250"/>
                    <a:pt x="10934" y="8365"/>
                  </a:cubicBezTo>
                  <a:cubicBezTo>
                    <a:pt x="10956" y="8456"/>
                    <a:pt x="11002" y="8547"/>
                    <a:pt x="11025" y="8638"/>
                  </a:cubicBezTo>
                  <a:cubicBezTo>
                    <a:pt x="11127" y="8659"/>
                    <a:pt x="11210" y="8733"/>
                    <a:pt x="11308" y="8733"/>
                  </a:cubicBezTo>
                  <a:cubicBezTo>
                    <a:pt x="11320" y="8733"/>
                    <a:pt x="11332" y="8732"/>
                    <a:pt x="11344" y="8730"/>
                  </a:cubicBezTo>
                  <a:cubicBezTo>
                    <a:pt x="11436" y="8730"/>
                    <a:pt x="11527" y="8661"/>
                    <a:pt x="11618" y="8616"/>
                  </a:cubicBezTo>
                  <a:cubicBezTo>
                    <a:pt x="11641" y="8524"/>
                    <a:pt x="11733" y="8433"/>
                    <a:pt x="11710" y="8319"/>
                  </a:cubicBezTo>
                  <a:cubicBezTo>
                    <a:pt x="11687" y="8228"/>
                    <a:pt x="11664" y="8113"/>
                    <a:pt x="11596" y="8068"/>
                  </a:cubicBezTo>
                  <a:cubicBezTo>
                    <a:pt x="11527" y="7999"/>
                    <a:pt x="11413" y="7954"/>
                    <a:pt x="11299" y="7954"/>
                  </a:cubicBezTo>
                  <a:close/>
                  <a:moveTo>
                    <a:pt x="12497" y="8016"/>
                  </a:moveTo>
                  <a:cubicBezTo>
                    <a:pt x="12394" y="8016"/>
                    <a:pt x="12292" y="8056"/>
                    <a:pt x="12212" y="8136"/>
                  </a:cubicBezTo>
                  <a:cubicBezTo>
                    <a:pt x="12052" y="8296"/>
                    <a:pt x="12052" y="8547"/>
                    <a:pt x="12212" y="8707"/>
                  </a:cubicBezTo>
                  <a:cubicBezTo>
                    <a:pt x="12292" y="8787"/>
                    <a:pt x="12400" y="8827"/>
                    <a:pt x="12506" y="8827"/>
                  </a:cubicBezTo>
                  <a:cubicBezTo>
                    <a:pt x="12611" y="8827"/>
                    <a:pt x="12714" y="8787"/>
                    <a:pt x="12782" y="8707"/>
                  </a:cubicBezTo>
                  <a:cubicBezTo>
                    <a:pt x="12942" y="8547"/>
                    <a:pt x="12942" y="8319"/>
                    <a:pt x="12782" y="8136"/>
                  </a:cubicBezTo>
                  <a:cubicBezTo>
                    <a:pt x="12703" y="8056"/>
                    <a:pt x="12600" y="8016"/>
                    <a:pt x="12497" y="8016"/>
                  </a:cubicBezTo>
                  <a:close/>
                  <a:moveTo>
                    <a:pt x="982" y="8479"/>
                  </a:moveTo>
                  <a:cubicBezTo>
                    <a:pt x="845" y="8479"/>
                    <a:pt x="776" y="8524"/>
                    <a:pt x="776" y="8684"/>
                  </a:cubicBezTo>
                  <a:cubicBezTo>
                    <a:pt x="776" y="8730"/>
                    <a:pt x="799" y="8821"/>
                    <a:pt x="822" y="8867"/>
                  </a:cubicBezTo>
                  <a:cubicBezTo>
                    <a:pt x="843" y="8887"/>
                    <a:pt x="900" y="8898"/>
                    <a:pt x="963" y="8898"/>
                  </a:cubicBezTo>
                  <a:cubicBezTo>
                    <a:pt x="1041" y="8898"/>
                    <a:pt x="1127" y="8882"/>
                    <a:pt x="1164" y="8844"/>
                  </a:cubicBezTo>
                  <a:cubicBezTo>
                    <a:pt x="1187" y="8798"/>
                    <a:pt x="1210" y="8753"/>
                    <a:pt x="1210" y="8707"/>
                  </a:cubicBezTo>
                  <a:cubicBezTo>
                    <a:pt x="1210" y="8524"/>
                    <a:pt x="1164" y="8479"/>
                    <a:pt x="982" y="8479"/>
                  </a:cubicBezTo>
                  <a:close/>
                  <a:moveTo>
                    <a:pt x="13629" y="8110"/>
                  </a:moveTo>
                  <a:cubicBezTo>
                    <a:pt x="13535" y="8110"/>
                    <a:pt x="13441" y="8150"/>
                    <a:pt x="13353" y="8228"/>
                  </a:cubicBezTo>
                  <a:cubicBezTo>
                    <a:pt x="13170" y="8433"/>
                    <a:pt x="13170" y="8638"/>
                    <a:pt x="13353" y="8821"/>
                  </a:cubicBezTo>
                  <a:cubicBezTo>
                    <a:pt x="13439" y="8907"/>
                    <a:pt x="13529" y="8947"/>
                    <a:pt x="13620" y="8947"/>
                  </a:cubicBezTo>
                  <a:cubicBezTo>
                    <a:pt x="13723" y="8947"/>
                    <a:pt x="13827" y="8895"/>
                    <a:pt x="13924" y="8798"/>
                  </a:cubicBezTo>
                  <a:cubicBezTo>
                    <a:pt x="14106" y="8638"/>
                    <a:pt x="14106" y="8410"/>
                    <a:pt x="13924" y="8250"/>
                  </a:cubicBezTo>
                  <a:cubicBezTo>
                    <a:pt x="13829" y="8156"/>
                    <a:pt x="13729" y="8110"/>
                    <a:pt x="13629" y="8110"/>
                  </a:cubicBezTo>
                  <a:close/>
                  <a:moveTo>
                    <a:pt x="2158" y="8520"/>
                  </a:moveTo>
                  <a:cubicBezTo>
                    <a:pt x="2147" y="8520"/>
                    <a:pt x="2136" y="8521"/>
                    <a:pt x="2123" y="8524"/>
                  </a:cubicBezTo>
                  <a:cubicBezTo>
                    <a:pt x="2096" y="8524"/>
                    <a:pt x="2068" y="8521"/>
                    <a:pt x="2042" y="8521"/>
                  </a:cubicBezTo>
                  <a:cubicBezTo>
                    <a:pt x="2003" y="8521"/>
                    <a:pt x="1968" y="8529"/>
                    <a:pt x="1940" y="8570"/>
                  </a:cubicBezTo>
                  <a:cubicBezTo>
                    <a:pt x="1918" y="8616"/>
                    <a:pt x="1849" y="8661"/>
                    <a:pt x="1872" y="8753"/>
                  </a:cubicBezTo>
                  <a:cubicBezTo>
                    <a:pt x="1872" y="8798"/>
                    <a:pt x="1849" y="8867"/>
                    <a:pt x="1918" y="8912"/>
                  </a:cubicBezTo>
                  <a:cubicBezTo>
                    <a:pt x="1957" y="8952"/>
                    <a:pt x="1996" y="9008"/>
                    <a:pt x="2065" y="9008"/>
                  </a:cubicBezTo>
                  <a:cubicBezTo>
                    <a:pt x="2076" y="9008"/>
                    <a:pt x="2088" y="9007"/>
                    <a:pt x="2100" y="9004"/>
                  </a:cubicBezTo>
                  <a:cubicBezTo>
                    <a:pt x="2118" y="9004"/>
                    <a:pt x="2140" y="9007"/>
                    <a:pt x="2163" y="9007"/>
                  </a:cubicBezTo>
                  <a:cubicBezTo>
                    <a:pt x="2197" y="9007"/>
                    <a:pt x="2233" y="8999"/>
                    <a:pt x="2260" y="8958"/>
                  </a:cubicBezTo>
                  <a:cubicBezTo>
                    <a:pt x="2306" y="8890"/>
                    <a:pt x="2374" y="8867"/>
                    <a:pt x="2351" y="8775"/>
                  </a:cubicBezTo>
                  <a:cubicBezTo>
                    <a:pt x="2351" y="8707"/>
                    <a:pt x="2351" y="8638"/>
                    <a:pt x="2283" y="8593"/>
                  </a:cubicBezTo>
                  <a:cubicBezTo>
                    <a:pt x="2244" y="8573"/>
                    <a:pt x="2221" y="8520"/>
                    <a:pt x="2158" y="8520"/>
                  </a:cubicBezTo>
                  <a:close/>
                  <a:moveTo>
                    <a:pt x="3235" y="8589"/>
                  </a:moveTo>
                  <a:cubicBezTo>
                    <a:pt x="3162" y="8589"/>
                    <a:pt x="3117" y="8661"/>
                    <a:pt x="3036" y="8661"/>
                  </a:cubicBezTo>
                  <a:cubicBezTo>
                    <a:pt x="3059" y="8753"/>
                    <a:pt x="2968" y="8798"/>
                    <a:pt x="2968" y="8890"/>
                  </a:cubicBezTo>
                  <a:cubicBezTo>
                    <a:pt x="2990" y="8958"/>
                    <a:pt x="3059" y="9004"/>
                    <a:pt x="3059" y="9072"/>
                  </a:cubicBezTo>
                  <a:cubicBezTo>
                    <a:pt x="3127" y="9072"/>
                    <a:pt x="3173" y="9141"/>
                    <a:pt x="3241" y="9141"/>
                  </a:cubicBezTo>
                  <a:cubicBezTo>
                    <a:pt x="3323" y="9141"/>
                    <a:pt x="3368" y="9068"/>
                    <a:pt x="3425" y="9068"/>
                  </a:cubicBezTo>
                  <a:cubicBezTo>
                    <a:pt x="3432" y="9068"/>
                    <a:pt x="3439" y="9070"/>
                    <a:pt x="3447" y="9072"/>
                  </a:cubicBezTo>
                  <a:cubicBezTo>
                    <a:pt x="3470" y="9004"/>
                    <a:pt x="3493" y="8958"/>
                    <a:pt x="3515" y="8890"/>
                  </a:cubicBezTo>
                  <a:cubicBezTo>
                    <a:pt x="3561" y="8798"/>
                    <a:pt x="3493" y="8730"/>
                    <a:pt x="3447" y="8684"/>
                  </a:cubicBezTo>
                  <a:cubicBezTo>
                    <a:pt x="3424" y="8616"/>
                    <a:pt x="3333" y="8616"/>
                    <a:pt x="3264" y="8593"/>
                  </a:cubicBezTo>
                  <a:cubicBezTo>
                    <a:pt x="3254" y="8590"/>
                    <a:pt x="3245" y="8589"/>
                    <a:pt x="3235" y="8589"/>
                  </a:cubicBezTo>
                  <a:close/>
                  <a:moveTo>
                    <a:pt x="4406" y="8661"/>
                  </a:moveTo>
                  <a:cubicBezTo>
                    <a:pt x="4314" y="8661"/>
                    <a:pt x="4269" y="8707"/>
                    <a:pt x="4223" y="8730"/>
                  </a:cubicBezTo>
                  <a:cubicBezTo>
                    <a:pt x="4155" y="8798"/>
                    <a:pt x="4155" y="8890"/>
                    <a:pt x="4155" y="8958"/>
                  </a:cubicBezTo>
                  <a:cubicBezTo>
                    <a:pt x="4155" y="9026"/>
                    <a:pt x="4155" y="9095"/>
                    <a:pt x="4223" y="9141"/>
                  </a:cubicBezTo>
                  <a:cubicBezTo>
                    <a:pt x="4277" y="9195"/>
                    <a:pt x="4346" y="9218"/>
                    <a:pt x="4416" y="9218"/>
                  </a:cubicBezTo>
                  <a:cubicBezTo>
                    <a:pt x="4494" y="9218"/>
                    <a:pt x="4574" y="9189"/>
                    <a:pt x="4634" y="9141"/>
                  </a:cubicBezTo>
                  <a:cubicBezTo>
                    <a:pt x="4702" y="9072"/>
                    <a:pt x="4679" y="9004"/>
                    <a:pt x="4702" y="8912"/>
                  </a:cubicBezTo>
                  <a:cubicBezTo>
                    <a:pt x="4702" y="8844"/>
                    <a:pt x="4657" y="8775"/>
                    <a:pt x="4611" y="8730"/>
                  </a:cubicBezTo>
                  <a:cubicBezTo>
                    <a:pt x="4565" y="8669"/>
                    <a:pt x="4520" y="8669"/>
                    <a:pt x="4474" y="8669"/>
                  </a:cubicBezTo>
                  <a:cubicBezTo>
                    <a:pt x="4451" y="8669"/>
                    <a:pt x="4428" y="8669"/>
                    <a:pt x="4406" y="8661"/>
                  </a:cubicBezTo>
                  <a:close/>
                  <a:moveTo>
                    <a:pt x="5547" y="8707"/>
                  </a:moveTo>
                  <a:cubicBezTo>
                    <a:pt x="5433" y="8707"/>
                    <a:pt x="5387" y="8775"/>
                    <a:pt x="5341" y="8821"/>
                  </a:cubicBezTo>
                  <a:cubicBezTo>
                    <a:pt x="5273" y="8867"/>
                    <a:pt x="5227" y="8935"/>
                    <a:pt x="5227" y="9026"/>
                  </a:cubicBezTo>
                  <a:cubicBezTo>
                    <a:pt x="5227" y="9118"/>
                    <a:pt x="5296" y="9163"/>
                    <a:pt x="5341" y="9232"/>
                  </a:cubicBezTo>
                  <a:cubicBezTo>
                    <a:pt x="5410" y="9278"/>
                    <a:pt x="5456" y="9323"/>
                    <a:pt x="5547" y="9323"/>
                  </a:cubicBezTo>
                  <a:cubicBezTo>
                    <a:pt x="5638" y="9323"/>
                    <a:pt x="5684" y="9278"/>
                    <a:pt x="5775" y="9186"/>
                  </a:cubicBezTo>
                  <a:cubicBezTo>
                    <a:pt x="5798" y="9163"/>
                    <a:pt x="5844" y="9118"/>
                    <a:pt x="5844" y="9004"/>
                  </a:cubicBezTo>
                  <a:cubicBezTo>
                    <a:pt x="5844" y="8912"/>
                    <a:pt x="5798" y="8867"/>
                    <a:pt x="5729" y="8821"/>
                  </a:cubicBezTo>
                  <a:cubicBezTo>
                    <a:pt x="5684" y="8753"/>
                    <a:pt x="5638" y="8707"/>
                    <a:pt x="5547" y="8707"/>
                  </a:cubicBezTo>
                  <a:close/>
                  <a:moveTo>
                    <a:pt x="6688" y="8798"/>
                  </a:moveTo>
                  <a:cubicBezTo>
                    <a:pt x="6597" y="8798"/>
                    <a:pt x="6528" y="8844"/>
                    <a:pt x="6460" y="8890"/>
                  </a:cubicBezTo>
                  <a:cubicBezTo>
                    <a:pt x="6391" y="8935"/>
                    <a:pt x="6391" y="9049"/>
                    <a:pt x="6369" y="9118"/>
                  </a:cubicBezTo>
                  <a:cubicBezTo>
                    <a:pt x="6346" y="9186"/>
                    <a:pt x="6414" y="9278"/>
                    <a:pt x="6460" y="9369"/>
                  </a:cubicBezTo>
                  <a:cubicBezTo>
                    <a:pt x="6538" y="9388"/>
                    <a:pt x="6600" y="9442"/>
                    <a:pt x="6674" y="9442"/>
                  </a:cubicBezTo>
                  <a:cubicBezTo>
                    <a:pt x="6686" y="9442"/>
                    <a:pt x="6698" y="9440"/>
                    <a:pt x="6711" y="9437"/>
                  </a:cubicBezTo>
                  <a:cubicBezTo>
                    <a:pt x="6779" y="9437"/>
                    <a:pt x="6871" y="9392"/>
                    <a:pt x="6916" y="9346"/>
                  </a:cubicBezTo>
                  <a:cubicBezTo>
                    <a:pt x="6962" y="9278"/>
                    <a:pt x="7030" y="9186"/>
                    <a:pt x="7008" y="9118"/>
                  </a:cubicBezTo>
                  <a:cubicBezTo>
                    <a:pt x="7008" y="9049"/>
                    <a:pt x="6985" y="8935"/>
                    <a:pt x="6916" y="8890"/>
                  </a:cubicBezTo>
                  <a:cubicBezTo>
                    <a:pt x="6848" y="8844"/>
                    <a:pt x="6757" y="8798"/>
                    <a:pt x="6688" y="8798"/>
                  </a:cubicBezTo>
                  <a:close/>
                  <a:moveTo>
                    <a:pt x="7829" y="8901"/>
                  </a:moveTo>
                  <a:cubicBezTo>
                    <a:pt x="7749" y="8901"/>
                    <a:pt x="7670" y="8935"/>
                    <a:pt x="7601" y="9004"/>
                  </a:cubicBezTo>
                  <a:cubicBezTo>
                    <a:pt x="7464" y="9141"/>
                    <a:pt x="7464" y="9323"/>
                    <a:pt x="7601" y="9460"/>
                  </a:cubicBezTo>
                  <a:cubicBezTo>
                    <a:pt x="7670" y="9529"/>
                    <a:pt x="7749" y="9563"/>
                    <a:pt x="7829" y="9563"/>
                  </a:cubicBezTo>
                  <a:cubicBezTo>
                    <a:pt x="7909" y="9563"/>
                    <a:pt x="7989" y="9529"/>
                    <a:pt x="8058" y="9460"/>
                  </a:cubicBezTo>
                  <a:cubicBezTo>
                    <a:pt x="8195" y="9323"/>
                    <a:pt x="8195" y="9141"/>
                    <a:pt x="8058" y="9004"/>
                  </a:cubicBezTo>
                  <a:cubicBezTo>
                    <a:pt x="7989" y="8935"/>
                    <a:pt x="7909" y="8901"/>
                    <a:pt x="7829" y="8901"/>
                  </a:cubicBezTo>
                  <a:close/>
                  <a:moveTo>
                    <a:pt x="8971" y="8958"/>
                  </a:moveTo>
                  <a:cubicBezTo>
                    <a:pt x="8879" y="8958"/>
                    <a:pt x="8765" y="8981"/>
                    <a:pt x="8720" y="9049"/>
                  </a:cubicBezTo>
                  <a:cubicBezTo>
                    <a:pt x="8651" y="9095"/>
                    <a:pt x="8605" y="9209"/>
                    <a:pt x="8605" y="9300"/>
                  </a:cubicBezTo>
                  <a:cubicBezTo>
                    <a:pt x="8605" y="9392"/>
                    <a:pt x="8628" y="9483"/>
                    <a:pt x="8697" y="9551"/>
                  </a:cubicBezTo>
                  <a:cubicBezTo>
                    <a:pt x="8742" y="9620"/>
                    <a:pt x="8857" y="9666"/>
                    <a:pt x="8948" y="9666"/>
                  </a:cubicBezTo>
                  <a:cubicBezTo>
                    <a:pt x="9039" y="9666"/>
                    <a:pt x="9108" y="9597"/>
                    <a:pt x="9199" y="9574"/>
                  </a:cubicBezTo>
                  <a:cubicBezTo>
                    <a:pt x="9245" y="9483"/>
                    <a:pt x="9290" y="9392"/>
                    <a:pt x="9290" y="9300"/>
                  </a:cubicBezTo>
                  <a:cubicBezTo>
                    <a:pt x="9290" y="9232"/>
                    <a:pt x="9267" y="9118"/>
                    <a:pt x="9199" y="9049"/>
                  </a:cubicBezTo>
                  <a:cubicBezTo>
                    <a:pt x="9153" y="9004"/>
                    <a:pt x="9039" y="8958"/>
                    <a:pt x="8971" y="8958"/>
                  </a:cubicBezTo>
                  <a:close/>
                  <a:moveTo>
                    <a:pt x="10076" y="9049"/>
                  </a:moveTo>
                  <a:cubicBezTo>
                    <a:pt x="9988" y="9049"/>
                    <a:pt x="9901" y="9078"/>
                    <a:pt x="9838" y="9141"/>
                  </a:cubicBezTo>
                  <a:cubicBezTo>
                    <a:pt x="9701" y="9300"/>
                    <a:pt x="9701" y="9529"/>
                    <a:pt x="9838" y="9666"/>
                  </a:cubicBezTo>
                  <a:cubicBezTo>
                    <a:pt x="9906" y="9734"/>
                    <a:pt x="10003" y="9768"/>
                    <a:pt x="10100" y="9768"/>
                  </a:cubicBezTo>
                  <a:cubicBezTo>
                    <a:pt x="10198" y="9768"/>
                    <a:pt x="10295" y="9734"/>
                    <a:pt x="10363" y="9666"/>
                  </a:cubicBezTo>
                  <a:cubicBezTo>
                    <a:pt x="10477" y="9529"/>
                    <a:pt x="10500" y="9300"/>
                    <a:pt x="10363" y="9163"/>
                  </a:cubicBezTo>
                  <a:cubicBezTo>
                    <a:pt x="10289" y="9089"/>
                    <a:pt x="10181" y="9049"/>
                    <a:pt x="10076" y="9049"/>
                  </a:cubicBezTo>
                  <a:close/>
                  <a:moveTo>
                    <a:pt x="11276" y="9118"/>
                  </a:moveTo>
                  <a:cubicBezTo>
                    <a:pt x="11185" y="9118"/>
                    <a:pt x="11093" y="9141"/>
                    <a:pt x="11025" y="9209"/>
                  </a:cubicBezTo>
                  <a:cubicBezTo>
                    <a:pt x="10934" y="9300"/>
                    <a:pt x="10888" y="9392"/>
                    <a:pt x="10888" y="9483"/>
                  </a:cubicBezTo>
                  <a:cubicBezTo>
                    <a:pt x="10888" y="9574"/>
                    <a:pt x="10888" y="9688"/>
                    <a:pt x="11002" y="9734"/>
                  </a:cubicBezTo>
                  <a:cubicBezTo>
                    <a:pt x="11071" y="9848"/>
                    <a:pt x="11185" y="9871"/>
                    <a:pt x="11276" y="9871"/>
                  </a:cubicBezTo>
                  <a:cubicBezTo>
                    <a:pt x="11367" y="9871"/>
                    <a:pt x="11459" y="9848"/>
                    <a:pt x="11527" y="9757"/>
                  </a:cubicBezTo>
                  <a:cubicBezTo>
                    <a:pt x="11596" y="9666"/>
                    <a:pt x="11641" y="9574"/>
                    <a:pt x="11641" y="9506"/>
                  </a:cubicBezTo>
                  <a:cubicBezTo>
                    <a:pt x="11641" y="9414"/>
                    <a:pt x="11618" y="9323"/>
                    <a:pt x="11550" y="9232"/>
                  </a:cubicBezTo>
                  <a:cubicBezTo>
                    <a:pt x="11459" y="9163"/>
                    <a:pt x="11367" y="9118"/>
                    <a:pt x="11276" y="9118"/>
                  </a:cubicBezTo>
                  <a:close/>
                  <a:moveTo>
                    <a:pt x="12404" y="9175"/>
                  </a:moveTo>
                  <a:cubicBezTo>
                    <a:pt x="12386" y="9175"/>
                    <a:pt x="12368" y="9179"/>
                    <a:pt x="12349" y="9186"/>
                  </a:cubicBezTo>
                  <a:cubicBezTo>
                    <a:pt x="12257" y="9209"/>
                    <a:pt x="12143" y="9232"/>
                    <a:pt x="12098" y="9300"/>
                  </a:cubicBezTo>
                  <a:cubicBezTo>
                    <a:pt x="12029" y="9369"/>
                    <a:pt x="11961" y="9483"/>
                    <a:pt x="12006" y="9620"/>
                  </a:cubicBezTo>
                  <a:cubicBezTo>
                    <a:pt x="12029" y="9688"/>
                    <a:pt x="12075" y="9780"/>
                    <a:pt x="12121" y="9871"/>
                  </a:cubicBezTo>
                  <a:cubicBezTo>
                    <a:pt x="12197" y="9871"/>
                    <a:pt x="12273" y="9950"/>
                    <a:pt x="12362" y="9950"/>
                  </a:cubicBezTo>
                  <a:cubicBezTo>
                    <a:pt x="12380" y="9950"/>
                    <a:pt x="12398" y="9947"/>
                    <a:pt x="12417" y="9939"/>
                  </a:cubicBezTo>
                  <a:cubicBezTo>
                    <a:pt x="12509" y="9917"/>
                    <a:pt x="12600" y="9894"/>
                    <a:pt x="12668" y="9848"/>
                  </a:cubicBezTo>
                  <a:cubicBezTo>
                    <a:pt x="12714" y="9734"/>
                    <a:pt x="12805" y="9643"/>
                    <a:pt x="12760" y="9529"/>
                  </a:cubicBezTo>
                  <a:cubicBezTo>
                    <a:pt x="12737" y="9437"/>
                    <a:pt x="12691" y="9346"/>
                    <a:pt x="12668" y="9255"/>
                  </a:cubicBezTo>
                  <a:cubicBezTo>
                    <a:pt x="12573" y="9255"/>
                    <a:pt x="12494" y="9175"/>
                    <a:pt x="12404" y="9175"/>
                  </a:cubicBezTo>
                  <a:close/>
                  <a:moveTo>
                    <a:pt x="890" y="9620"/>
                  </a:moveTo>
                  <a:cubicBezTo>
                    <a:pt x="839" y="9620"/>
                    <a:pt x="788" y="9643"/>
                    <a:pt x="754" y="9688"/>
                  </a:cubicBezTo>
                  <a:cubicBezTo>
                    <a:pt x="662" y="9757"/>
                    <a:pt x="662" y="9894"/>
                    <a:pt x="731" y="9962"/>
                  </a:cubicBezTo>
                  <a:cubicBezTo>
                    <a:pt x="780" y="10011"/>
                    <a:pt x="835" y="10034"/>
                    <a:pt x="890" y="10034"/>
                  </a:cubicBezTo>
                  <a:cubicBezTo>
                    <a:pt x="938" y="10034"/>
                    <a:pt x="985" y="10017"/>
                    <a:pt x="1027" y="9985"/>
                  </a:cubicBezTo>
                  <a:cubicBezTo>
                    <a:pt x="1119" y="9894"/>
                    <a:pt x="1119" y="9757"/>
                    <a:pt x="1027" y="9688"/>
                  </a:cubicBezTo>
                  <a:cubicBezTo>
                    <a:pt x="993" y="9643"/>
                    <a:pt x="942" y="9620"/>
                    <a:pt x="890" y="9620"/>
                  </a:cubicBezTo>
                  <a:close/>
                  <a:moveTo>
                    <a:pt x="13536" y="9283"/>
                  </a:moveTo>
                  <a:cubicBezTo>
                    <a:pt x="13490" y="9283"/>
                    <a:pt x="13444" y="9289"/>
                    <a:pt x="13399" y="9300"/>
                  </a:cubicBezTo>
                  <a:cubicBezTo>
                    <a:pt x="13285" y="9323"/>
                    <a:pt x="13193" y="9414"/>
                    <a:pt x="13170" y="9529"/>
                  </a:cubicBezTo>
                  <a:cubicBezTo>
                    <a:pt x="13125" y="9688"/>
                    <a:pt x="13125" y="9848"/>
                    <a:pt x="13262" y="9962"/>
                  </a:cubicBezTo>
                  <a:cubicBezTo>
                    <a:pt x="13307" y="10031"/>
                    <a:pt x="13376" y="10054"/>
                    <a:pt x="13467" y="10054"/>
                  </a:cubicBezTo>
                  <a:cubicBezTo>
                    <a:pt x="13536" y="10054"/>
                    <a:pt x="13581" y="10031"/>
                    <a:pt x="13604" y="9962"/>
                  </a:cubicBezTo>
                  <a:cubicBezTo>
                    <a:pt x="13673" y="9825"/>
                    <a:pt x="13718" y="9666"/>
                    <a:pt x="13787" y="9529"/>
                  </a:cubicBezTo>
                  <a:cubicBezTo>
                    <a:pt x="13810" y="9483"/>
                    <a:pt x="13832" y="9437"/>
                    <a:pt x="13810" y="9392"/>
                  </a:cubicBezTo>
                  <a:cubicBezTo>
                    <a:pt x="13810" y="9323"/>
                    <a:pt x="13718" y="9300"/>
                    <a:pt x="13673" y="9300"/>
                  </a:cubicBezTo>
                  <a:cubicBezTo>
                    <a:pt x="13627" y="9289"/>
                    <a:pt x="13581" y="9283"/>
                    <a:pt x="13536" y="9283"/>
                  </a:cubicBezTo>
                  <a:close/>
                  <a:moveTo>
                    <a:pt x="2039" y="9657"/>
                  </a:moveTo>
                  <a:cubicBezTo>
                    <a:pt x="1991" y="9657"/>
                    <a:pt x="1943" y="9686"/>
                    <a:pt x="1895" y="9734"/>
                  </a:cubicBezTo>
                  <a:cubicBezTo>
                    <a:pt x="1781" y="9848"/>
                    <a:pt x="1781" y="9917"/>
                    <a:pt x="1872" y="10008"/>
                  </a:cubicBezTo>
                  <a:cubicBezTo>
                    <a:pt x="1929" y="10065"/>
                    <a:pt x="1980" y="10094"/>
                    <a:pt x="2029" y="10094"/>
                  </a:cubicBezTo>
                  <a:cubicBezTo>
                    <a:pt x="2077" y="10094"/>
                    <a:pt x="2123" y="10065"/>
                    <a:pt x="2169" y="10008"/>
                  </a:cubicBezTo>
                  <a:cubicBezTo>
                    <a:pt x="2283" y="9917"/>
                    <a:pt x="2283" y="9825"/>
                    <a:pt x="2169" y="9734"/>
                  </a:cubicBezTo>
                  <a:cubicBezTo>
                    <a:pt x="2126" y="9680"/>
                    <a:pt x="2082" y="9657"/>
                    <a:pt x="2039" y="9657"/>
                  </a:cubicBezTo>
                  <a:close/>
                  <a:moveTo>
                    <a:pt x="3171" y="9742"/>
                  </a:moveTo>
                  <a:cubicBezTo>
                    <a:pt x="3113" y="9742"/>
                    <a:pt x="3056" y="9760"/>
                    <a:pt x="3013" y="9803"/>
                  </a:cubicBezTo>
                  <a:cubicBezTo>
                    <a:pt x="2922" y="9894"/>
                    <a:pt x="2899" y="10054"/>
                    <a:pt x="3013" y="10145"/>
                  </a:cubicBezTo>
                  <a:cubicBezTo>
                    <a:pt x="3049" y="10193"/>
                    <a:pt x="3111" y="10222"/>
                    <a:pt x="3178" y="10222"/>
                  </a:cubicBezTo>
                  <a:cubicBezTo>
                    <a:pt x="3238" y="10222"/>
                    <a:pt x="3302" y="10199"/>
                    <a:pt x="3356" y="10145"/>
                  </a:cubicBezTo>
                  <a:cubicBezTo>
                    <a:pt x="3424" y="10076"/>
                    <a:pt x="3447" y="9917"/>
                    <a:pt x="3356" y="9803"/>
                  </a:cubicBezTo>
                  <a:cubicBezTo>
                    <a:pt x="3307" y="9766"/>
                    <a:pt x="3238" y="9742"/>
                    <a:pt x="3171" y="9742"/>
                  </a:cubicBezTo>
                  <a:close/>
                  <a:moveTo>
                    <a:pt x="4317" y="9831"/>
                  </a:moveTo>
                  <a:cubicBezTo>
                    <a:pt x="4263" y="9831"/>
                    <a:pt x="4212" y="9860"/>
                    <a:pt x="4155" y="9917"/>
                  </a:cubicBezTo>
                  <a:cubicBezTo>
                    <a:pt x="4018" y="10031"/>
                    <a:pt x="4018" y="10145"/>
                    <a:pt x="4155" y="10259"/>
                  </a:cubicBezTo>
                  <a:cubicBezTo>
                    <a:pt x="4212" y="10316"/>
                    <a:pt x="4263" y="10345"/>
                    <a:pt x="4317" y="10345"/>
                  </a:cubicBezTo>
                  <a:cubicBezTo>
                    <a:pt x="4371" y="10345"/>
                    <a:pt x="4428" y="10316"/>
                    <a:pt x="4497" y="10259"/>
                  </a:cubicBezTo>
                  <a:cubicBezTo>
                    <a:pt x="4634" y="10122"/>
                    <a:pt x="4634" y="10031"/>
                    <a:pt x="4497" y="9917"/>
                  </a:cubicBezTo>
                  <a:cubicBezTo>
                    <a:pt x="4428" y="9860"/>
                    <a:pt x="4371" y="9831"/>
                    <a:pt x="4317" y="9831"/>
                  </a:cubicBezTo>
                  <a:close/>
                  <a:moveTo>
                    <a:pt x="5437" y="9896"/>
                  </a:moveTo>
                  <a:cubicBezTo>
                    <a:pt x="5355" y="9896"/>
                    <a:pt x="5275" y="9925"/>
                    <a:pt x="5227" y="9985"/>
                  </a:cubicBezTo>
                  <a:cubicBezTo>
                    <a:pt x="5136" y="10076"/>
                    <a:pt x="5159" y="10282"/>
                    <a:pt x="5250" y="10373"/>
                  </a:cubicBezTo>
                  <a:cubicBezTo>
                    <a:pt x="5293" y="10416"/>
                    <a:pt x="5362" y="10439"/>
                    <a:pt x="5432" y="10439"/>
                  </a:cubicBezTo>
                  <a:cubicBezTo>
                    <a:pt x="5510" y="10439"/>
                    <a:pt x="5590" y="10411"/>
                    <a:pt x="5638" y="10350"/>
                  </a:cubicBezTo>
                  <a:cubicBezTo>
                    <a:pt x="5729" y="10259"/>
                    <a:pt x="5729" y="10054"/>
                    <a:pt x="5638" y="9962"/>
                  </a:cubicBezTo>
                  <a:cubicBezTo>
                    <a:pt x="5584" y="9919"/>
                    <a:pt x="5510" y="9896"/>
                    <a:pt x="5437" y="9896"/>
                  </a:cubicBezTo>
                  <a:close/>
                  <a:moveTo>
                    <a:pt x="6596" y="9979"/>
                  </a:moveTo>
                  <a:cubicBezTo>
                    <a:pt x="6515" y="9979"/>
                    <a:pt x="6431" y="10014"/>
                    <a:pt x="6369" y="10076"/>
                  </a:cubicBezTo>
                  <a:cubicBezTo>
                    <a:pt x="6254" y="10191"/>
                    <a:pt x="6277" y="10373"/>
                    <a:pt x="6391" y="10487"/>
                  </a:cubicBezTo>
                  <a:cubicBezTo>
                    <a:pt x="6446" y="10542"/>
                    <a:pt x="6516" y="10570"/>
                    <a:pt x="6587" y="10570"/>
                  </a:cubicBezTo>
                  <a:cubicBezTo>
                    <a:pt x="6664" y="10570"/>
                    <a:pt x="6743" y="10536"/>
                    <a:pt x="6802" y="10464"/>
                  </a:cubicBezTo>
                  <a:cubicBezTo>
                    <a:pt x="6916" y="10373"/>
                    <a:pt x="6894" y="10168"/>
                    <a:pt x="6779" y="10054"/>
                  </a:cubicBezTo>
                  <a:cubicBezTo>
                    <a:pt x="6728" y="10002"/>
                    <a:pt x="6663" y="9979"/>
                    <a:pt x="6596" y="9979"/>
                  </a:cubicBezTo>
                  <a:close/>
                  <a:moveTo>
                    <a:pt x="7718" y="10076"/>
                  </a:moveTo>
                  <a:cubicBezTo>
                    <a:pt x="7635" y="10076"/>
                    <a:pt x="7555" y="10099"/>
                    <a:pt x="7510" y="10145"/>
                  </a:cubicBezTo>
                  <a:cubicBezTo>
                    <a:pt x="7396" y="10236"/>
                    <a:pt x="7396" y="10510"/>
                    <a:pt x="7510" y="10601"/>
                  </a:cubicBezTo>
                  <a:cubicBezTo>
                    <a:pt x="7553" y="10655"/>
                    <a:pt x="7642" y="10679"/>
                    <a:pt x="7731" y="10679"/>
                  </a:cubicBezTo>
                  <a:cubicBezTo>
                    <a:pt x="7831" y="10679"/>
                    <a:pt x="7930" y="10650"/>
                    <a:pt x="7966" y="10601"/>
                  </a:cubicBezTo>
                  <a:cubicBezTo>
                    <a:pt x="8058" y="10487"/>
                    <a:pt x="8058" y="10213"/>
                    <a:pt x="7944" y="10145"/>
                  </a:cubicBezTo>
                  <a:cubicBezTo>
                    <a:pt x="7886" y="10099"/>
                    <a:pt x="7801" y="10076"/>
                    <a:pt x="7718" y="10076"/>
                  </a:cubicBezTo>
                  <a:close/>
                  <a:moveTo>
                    <a:pt x="8870" y="10091"/>
                  </a:moveTo>
                  <a:cubicBezTo>
                    <a:pt x="8793" y="10091"/>
                    <a:pt x="8717" y="10125"/>
                    <a:pt x="8651" y="10191"/>
                  </a:cubicBezTo>
                  <a:cubicBezTo>
                    <a:pt x="8514" y="10327"/>
                    <a:pt x="8514" y="10510"/>
                    <a:pt x="8651" y="10647"/>
                  </a:cubicBezTo>
                  <a:cubicBezTo>
                    <a:pt x="8720" y="10716"/>
                    <a:pt x="8799" y="10750"/>
                    <a:pt x="8879" y="10750"/>
                  </a:cubicBezTo>
                  <a:cubicBezTo>
                    <a:pt x="8959" y="10750"/>
                    <a:pt x="9039" y="10716"/>
                    <a:pt x="9108" y="10647"/>
                  </a:cubicBezTo>
                  <a:cubicBezTo>
                    <a:pt x="9245" y="10510"/>
                    <a:pt x="9245" y="10327"/>
                    <a:pt x="9108" y="10213"/>
                  </a:cubicBezTo>
                  <a:cubicBezTo>
                    <a:pt x="9036" y="10130"/>
                    <a:pt x="8953" y="10091"/>
                    <a:pt x="8870" y="10091"/>
                  </a:cubicBezTo>
                  <a:close/>
                  <a:moveTo>
                    <a:pt x="10021" y="10191"/>
                  </a:moveTo>
                  <a:cubicBezTo>
                    <a:pt x="9906" y="10191"/>
                    <a:pt x="9861" y="10236"/>
                    <a:pt x="9792" y="10305"/>
                  </a:cubicBezTo>
                  <a:cubicBezTo>
                    <a:pt x="9724" y="10373"/>
                    <a:pt x="9678" y="10419"/>
                    <a:pt x="9678" y="10510"/>
                  </a:cubicBezTo>
                  <a:cubicBezTo>
                    <a:pt x="9701" y="10601"/>
                    <a:pt x="9701" y="10693"/>
                    <a:pt x="9770" y="10738"/>
                  </a:cubicBezTo>
                  <a:cubicBezTo>
                    <a:pt x="9829" y="10798"/>
                    <a:pt x="9888" y="10857"/>
                    <a:pt x="9977" y="10857"/>
                  </a:cubicBezTo>
                  <a:cubicBezTo>
                    <a:pt x="9991" y="10857"/>
                    <a:pt x="10005" y="10856"/>
                    <a:pt x="10021" y="10852"/>
                  </a:cubicBezTo>
                  <a:cubicBezTo>
                    <a:pt x="10112" y="10852"/>
                    <a:pt x="10180" y="10852"/>
                    <a:pt x="10249" y="10761"/>
                  </a:cubicBezTo>
                  <a:cubicBezTo>
                    <a:pt x="10295" y="10693"/>
                    <a:pt x="10363" y="10647"/>
                    <a:pt x="10363" y="10533"/>
                  </a:cubicBezTo>
                  <a:cubicBezTo>
                    <a:pt x="10340" y="10442"/>
                    <a:pt x="10340" y="10350"/>
                    <a:pt x="10249" y="10305"/>
                  </a:cubicBezTo>
                  <a:cubicBezTo>
                    <a:pt x="10203" y="10213"/>
                    <a:pt x="10112" y="10191"/>
                    <a:pt x="10021" y="10191"/>
                  </a:cubicBezTo>
                  <a:close/>
                  <a:moveTo>
                    <a:pt x="13376" y="10442"/>
                  </a:moveTo>
                  <a:cubicBezTo>
                    <a:pt x="13353" y="10442"/>
                    <a:pt x="13307" y="10442"/>
                    <a:pt x="13285" y="10464"/>
                  </a:cubicBezTo>
                  <a:cubicBezTo>
                    <a:pt x="13239" y="10487"/>
                    <a:pt x="13193" y="10533"/>
                    <a:pt x="13170" y="10556"/>
                  </a:cubicBezTo>
                  <a:cubicBezTo>
                    <a:pt x="13056" y="10624"/>
                    <a:pt x="13034" y="10738"/>
                    <a:pt x="13034" y="10852"/>
                  </a:cubicBezTo>
                  <a:cubicBezTo>
                    <a:pt x="13034" y="10875"/>
                    <a:pt x="13056" y="10898"/>
                    <a:pt x="13079" y="10921"/>
                  </a:cubicBezTo>
                  <a:cubicBezTo>
                    <a:pt x="13102" y="10898"/>
                    <a:pt x="13125" y="10898"/>
                    <a:pt x="13125" y="10875"/>
                  </a:cubicBezTo>
                  <a:cubicBezTo>
                    <a:pt x="13193" y="10738"/>
                    <a:pt x="13285" y="10647"/>
                    <a:pt x="13330" y="10510"/>
                  </a:cubicBezTo>
                  <a:cubicBezTo>
                    <a:pt x="13353" y="10487"/>
                    <a:pt x="13353" y="10464"/>
                    <a:pt x="13376" y="10442"/>
                  </a:cubicBezTo>
                  <a:close/>
                  <a:moveTo>
                    <a:pt x="11153" y="10270"/>
                  </a:moveTo>
                  <a:cubicBezTo>
                    <a:pt x="11059" y="10270"/>
                    <a:pt x="10968" y="10305"/>
                    <a:pt x="10911" y="10373"/>
                  </a:cubicBezTo>
                  <a:cubicBezTo>
                    <a:pt x="10842" y="10442"/>
                    <a:pt x="10797" y="10533"/>
                    <a:pt x="10797" y="10647"/>
                  </a:cubicBezTo>
                  <a:cubicBezTo>
                    <a:pt x="10797" y="10738"/>
                    <a:pt x="10865" y="10807"/>
                    <a:pt x="10888" y="10875"/>
                  </a:cubicBezTo>
                  <a:cubicBezTo>
                    <a:pt x="10979" y="10944"/>
                    <a:pt x="11093" y="10989"/>
                    <a:pt x="11185" y="10989"/>
                  </a:cubicBezTo>
                  <a:cubicBezTo>
                    <a:pt x="11299" y="10989"/>
                    <a:pt x="11367" y="10944"/>
                    <a:pt x="11436" y="10875"/>
                  </a:cubicBezTo>
                  <a:cubicBezTo>
                    <a:pt x="11573" y="10738"/>
                    <a:pt x="11550" y="10487"/>
                    <a:pt x="11413" y="10373"/>
                  </a:cubicBezTo>
                  <a:cubicBezTo>
                    <a:pt x="11344" y="10305"/>
                    <a:pt x="11247" y="10270"/>
                    <a:pt x="11153" y="10270"/>
                  </a:cubicBezTo>
                  <a:close/>
                  <a:moveTo>
                    <a:pt x="12293" y="10350"/>
                  </a:moveTo>
                  <a:cubicBezTo>
                    <a:pt x="12188" y="10350"/>
                    <a:pt x="12081" y="10390"/>
                    <a:pt x="12006" y="10464"/>
                  </a:cubicBezTo>
                  <a:cubicBezTo>
                    <a:pt x="11892" y="10601"/>
                    <a:pt x="11892" y="10852"/>
                    <a:pt x="12029" y="10967"/>
                  </a:cubicBezTo>
                  <a:cubicBezTo>
                    <a:pt x="12098" y="11035"/>
                    <a:pt x="12195" y="11069"/>
                    <a:pt x="12292" y="11069"/>
                  </a:cubicBezTo>
                  <a:cubicBezTo>
                    <a:pt x="12389" y="11069"/>
                    <a:pt x="12486" y="11035"/>
                    <a:pt x="12554" y="10967"/>
                  </a:cubicBezTo>
                  <a:cubicBezTo>
                    <a:pt x="12691" y="10830"/>
                    <a:pt x="12668" y="10579"/>
                    <a:pt x="12531" y="10442"/>
                  </a:cubicBezTo>
                  <a:cubicBezTo>
                    <a:pt x="12469" y="10379"/>
                    <a:pt x="12382" y="10350"/>
                    <a:pt x="12293" y="10350"/>
                  </a:cubicBezTo>
                  <a:close/>
                  <a:moveTo>
                    <a:pt x="1935" y="10866"/>
                  </a:moveTo>
                  <a:cubicBezTo>
                    <a:pt x="1884" y="10866"/>
                    <a:pt x="1834" y="10878"/>
                    <a:pt x="1803" y="10898"/>
                  </a:cubicBezTo>
                  <a:cubicBezTo>
                    <a:pt x="1758" y="10967"/>
                    <a:pt x="1758" y="11126"/>
                    <a:pt x="1803" y="11195"/>
                  </a:cubicBezTo>
                  <a:cubicBezTo>
                    <a:pt x="1838" y="11229"/>
                    <a:pt x="1895" y="11246"/>
                    <a:pt x="1952" y="11246"/>
                  </a:cubicBezTo>
                  <a:cubicBezTo>
                    <a:pt x="2009" y="11246"/>
                    <a:pt x="2066" y="11229"/>
                    <a:pt x="2100" y="11195"/>
                  </a:cubicBezTo>
                  <a:cubicBezTo>
                    <a:pt x="2169" y="11126"/>
                    <a:pt x="2169" y="10967"/>
                    <a:pt x="2100" y="10921"/>
                  </a:cubicBezTo>
                  <a:cubicBezTo>
                    <a:pt x="2063" y="10883"/>
                    <a:pt x="1997" y="10866"/>
                    <a:pt x="1935" y="10866"/>
                  </a:cubicBezTo>
                  <a:close/>
                  <a:moveTo>
                    <a:pt x="3070" y="10904"/>
                  </a:moveTo>
                  <a:cubicBezTo>
                    <a:pt x="3025" y="10904"/>
                    <a:pt x="2979" y="10932"/>
                    <a:pt x="2922" y="10989"/>
                  </a:cubicBezTo>
                  <a:cubicBezTo>
                    <a:pt x="2831" y="11081"/>
                    <a:pt x="2831" y="11172"/>
                    <a:pt x="2922" y="11263"/>
                  </a:cubicBezTo>
                  <a:cubicBezTo>
                    <a:pt x="2982" y="11324"/>
                    <a:pt x="3030" y="11352"/>
                    <a:pt x="3078" y="11352"/>
                  </a:cubicBezTo>
                  <a:cubicBezTo>
                    <a:pt x="3121" y="11352"/>
                    <a:pt x="3165" y="11329"/>
                    <a:pt x="3219" y="11286"/>
                  </a:cubicBezTo>
                  <a:cubicBezTo>
                    <a:pt x="3310" y="11172"/>
                    <a:pt x="3310" y="11081"/>
                    <a:pt x="3219" y="10989"/>
                  </a:cubicBezTo>
                  <a:cubicBezTo>
                    <a:pt x="3162" y="10932"/>
                    <a:pt x="3116" y="10904"/>
                    <a:pt x="3070" y="10904"/>
                  </a:cubicBezTo>
                  <a:close/>
                  <a:moveTo>
                    <a:pt x="4212" y="10989"/>
                  </a:moveTo>
                  <a:cubicBezTo>
                    <a:pt x="4149" y="10989"/>
                    <a:pt x="4086" y="11012"/>
                    <a:pt x="4040" y="11058"/>
                  </a:cubicBezTo>
                  <a:cubicBezTo>
                    <a:pt x="3949" y="11149"/>
                    <a:pt x="3949" y="11309"/>
                    <a:pt x="4040" y="11400"/>
                  </a:cubicBezTo>
                  <a:cubicBezTo>
                    <a:pt x="4086" y="11446"/>
                    <a:pt x="4149" y="11469"/>
                    <a:pt x="4212" y="11469"/>
                  </a:cubicBezTo>
                  <a:cubicBezTo>
                    <a:pt x="4274" y="11469"/>
                    <a:pt x="4337" y="11446"/>
                    <a:pt x="4383" y="11400"/>
                  </a:cubicBezTo>
                  <a:cubicBezTo>
                    <a:pt x="4474" y="11309"/>
                    <a:pt x="4474" y="11149"/>
                    <a:pt x="4383" y="11058"/>
                  </a:cubicBezTo>
                  <a:cubicBezTo>
                    <a:pt x="4337" y="11012"/>
                    <a:pt x="4274" y="10989"/>
                    <a:pt x="4212" y="10989"/>
                  </a:cubicBezTo>
                  <a:close/>
                  <a:moveTo>
                    <a:pt x="5357" y="11078"/>
                  </a:moveTo>
                  <a:cubicBezTo>
                    <a:pt x="5308" y="11078"/>
                    <a:pt x="5259" y="11107"/>
                    <a:pt x="5204" y="11172"/>
                  </a:cubicBezTo>
                  <a:cubicBezTo>
                    <a:pt x="5068" y="11286"/>
                    <a:pt x="5068" y="11377"/>
                    <a:pt x="5204" y="11514"/>
                  </a:cubicBezTo>
                  <a:cubicBezTo>
                    <a:pt x="5262" y="11571"/>
                    <a:pt x="5313" y="11600"/>
                    <a:pt x="5364" y="11600"/>
                  </a:cubicBezTo>
                  <a:cubicBezTo>
                    <a:pt x="5416" y="11600"/>
                    <a:pt x="5467" y="11571"/>
                    <a:pt x="5524" y="11514"/>
                  </a:cubicBezTo>
                  <a:cubicBezTo>
                    <a:pt x="5661" y="11377"/>
                    <a:pt x="5661" y="11286"/>
                    <a:pt x="5524" y="11172"/>
                  </a:cubicBezTo>
                  <a:cubicBezTo>
                    <a:pt x="5464" y="11112"/>
                    <a:pt x="5411" y="11078"/>
                    <a:pt x="5357" y="11078"/>
                  </a:cubicBezTo>
                  <a:close/>
                  <a:moveTo>
                    <a:pt x="6490" y="11114"/>
                  </a:moveTo>
                  <a:cubicBezTo>
                    <a:pt x="6425" y="11114"/>
                    <a:pt x="6363" y="11132"/>
                    <a:pt x="6323" y="11172"/>
                  </a:cubicBezTo>
                  <a:cubicBezTo>
                    <a:pt x="6209" y="11263"/>
                    <a:pt x="6209" y="11492"/>
                    <a:pt x="6300" y="11583"/>
                  </a:cubicBezTo>
                  <a:cubicBezTo>
                    <a:pt x="6346" y="11629"/>
                    <a:pt x="6426" y="11651"/>
                    <a:pt x="6506" y="11651"/>
                  </a:cubicBezTo>
                  <a:cubicBezTo>
                    <a:pt x="6585" y="11651"/>
                    <a:pt x="6665" y="11629"/>
                    <a:pt x="6711" y="11583"/>
                  </a:cubicBezTo>
                  <a:cubicBezTo>
                    <a:pt x="6802" y="11492"/>
                    <a:pt x="6802" y="11286"/>
                    <a:pt x="6711" y="11195"/>
                  </a:cubicBezTo>
                  <a:cubicBezTo>
                    <a:pt x="6660" y="11144"/>
                    <a:pt x="6572" y="11114"/>
                    <a:pt x="6490" y="11114"/>
                  </a:cubicBezTo>
                  <a:close/>
                  <a:moveTo>
                    <a:pt x="7647" y="11183"/>
                  </a:moveTo>
                  <a:cubicBezTo>
                    <a:pt x="7578" y="11183"/>
                    <a:pt x="7510" y="11218"/>
                    <a:pt x="7441" y="11286"/>
                  </a:cubicBezTo>
                  <a:cubicBezTo>
                    <a:pt x="7327" y="11423"/>
                    <a:pt x="7327" y="11560"/>
                    <a:pt x="7464" y="11697"/>
                  </a:cubicBezTo>
                  <a:cubicBezTo>
                    <a:pt x="7521" y="11765"/>
                    <a:pt x="7584" y="11800"/>
                    <a:pt x="7650" y="11800"/>
                  </a:cubicBezTo>
                  <a:cubicBezTo>
                    <a:pt x="7715" y="11800"/>
                    <a:pt x="7784" y="11765"/>
                    <a:pt x="7852" y="11697"/>
                  </a:cubicBezTo>
                  <a:cubicBezTo>
                    <a:pt x="7989" y="11560"/>
                    <a:pt x="7989" y="11423"/>
                    <a:pt x="7852" y="11286"/>
                  </a:cubicBezTo>
                  <a:cubicBezTo>
                    <a:pt x="7784" y="11218"/>
                    <a:pt x="7715" y="11183"/>
                    <a:pt x="7647" y="11183"/>
                  </a:cubicBezTo>
                  <a:close/>
                  <a:moveTo>
                    <a:pt x="8805" y="11297"/>
                  </a:moveTo>
                  <a:cubicBezTo>
                    <a:pt x="8701" y="11297"/>
                    <a:pt x="8598" y="11326"/>
                    <a:pt x="8560" y="11377"/>
                  </a:cubicBezTo>
                  <a:cubicBezTo>
                    <a:pt x="8468" y="11492"/>
                    <a:pt x="8491" y="11743"/>
                    <a:pt x="8583" y="11834"/>
                  </a:cubicBezTo>
                  <a:cubicBezTo>
                    <a:pt x="8626" y="11877"/>
                    <a:pt x="8710" y="11900"/>
                    <a:pt x="8796" y="11900"/>
                  </a:cubicBezTo>
                  <a:cubicBezTo>
                    <a:pt x="8892" y="11900"/>
                    <a:pt x="8991" y="11871"/>
                    <a:pt x="9039" y="11811"/>
                  </a:cubicBezTo>
                  <a:cubicBezTo>
                    <a:pt x="9130" y="11720"/>
                    <a:pt x="9108" y="11446"/>
                    <a:pt x="9016" y="11355"/>
                  </a:cubicBezTo>
                  <a:cubicBezTo>
                    <a:pt x="8966" y="11315"/>
                    <a:pt x="8885" y="11297"/>
                    <a:pt x="8805" y="11297"/>
                  </a:cubicBezTo>
                  <a:close/>
                  <a:moveTo>
                    <a:pt x="9921" y="11355"/>
                  </a:moveTo>
                  <a:cubicBezTo>
                    <a:pt x="9832" y="11355"/>
                    <a:pt x="9747" y="11389"/>
                    <a:pt x="9701" y="11446"/>
                  </a:cubicBezTo>
                  <a:cubicBezTo>
                    <a:pt x="9564" y="11583"/>
                    <a:pt x="9541" y="11765"/>
                    <a:pt x="9678" y="11902"/>
                  </a:cubicBezTo>
                  <a:cubicBezTo>
                    <a:pt x="9750" y="11974"/>
                    <a:pt x="9834" y="12008"/>
                    <a:pt x="9917" y="12008"/>
                  </a:cubicBezTo>
                  <a:cubicBezTo>
                    <a:pt x="9994" y="12008"/>
                    <a:pt x="10069" y="11980"/>
                    <a:pt x="10135" y="11925"/>
                  </a:cubicBezTo>
                  <a:cubicBezTo>
                    <a:pt x="10272" y="11788"/>
                    <a:pt x="10272" y="11560"/>
                    <a:pt x="10158" y="11469"/>
                  </a:cubicBezTo>
                  <a:cubicBezTo>
                    <a:pt x="10100" y="11389"/>
                    <a:pt x="10009" y="11355"/>
                    <a:pt x="9921" y="11355"/>
                  </a:cubicBezTo>
                  <a:close/>
                  <a:moveTo>
                    <a:pt x="11048" y="11446"/>
                  </a:moveTo>
                  <a:cubicBezTo>
                    <a:pt x="10956" y="11446"/>
                    <a:pt x="10888" y="11492"/>
                    <a:pt x="10819" y="11537"/>
                  </a:cubicBezTo>
                  <a:cubicBezTo>
                    <a:pt x="10751" y="11629"/>
                    <a:pt x="10728" y="11674"/>
                    <a:pt x="10728" y="11788"/>
                  </a:cubicBezTo>
                  <a:cubicBezTo>
                    <a:pt x="10728" y="11880"/>
                    <a:pt x="10751" y="11948"/>
                    <a:pt x="10842" y="12017"/>
                  </a:cubicBezTo>
                  <a:cubicBezTo>
                    <a:pt x="10888" y="12085"/>
                    <a:pt x="10956" y="12108"/>
                    <a:pt x="11048" y="12108"/>
                  </a:cubicBezTo>
                  <a:cubicBezTo>
                    <a:pt x="11162" y="12108"/>
                    <a:pt x="11230" y="12085"/>
                    <a:pt x="11299" y="12017"/>
                  </a:cubicBezTo>
                  <a:cubicBezTo>
                    <a:pt x="11367" y="11948"/>
                    <a:pt x="11390" y="11880"/>
                    <a:pt x="11390" y="11788"/>
                  </a:cubicBezTo>
                  <a:cubicBezTo>
                    <a:pt x="11390" y="11674"/>
                    <a:pt x="11367" y="11629"/>
                    <a:pt x="11299" y="11560"/>
                  </a:cubicBezTo>
                  <a:cubicBezTo>
                    <a:pt x="11230" y="11492"/>
                    <a:pt x="11162" y="11446"/>
                    <a:pt x="11048" y="11446"/>
                  </a:cubicBezTo>
                  <a:close/>
                  <a:moveTo>
                    <a:pt x="12211" y="11528"/>
                  </a:moveTo>
                  <a:cubicBezTo>
                    <a:pt x="12151" y="11528"/>
                    <a:pt x="12096" y="11549"/>
                    <a:pt x="12029" y="11583"/>
                  </a:cubicBezTo>
                  <a:cubicBezTo>
                    <a:pt x="11801" y="11697"/>
                    <a:pt x="11801" y="11994"/>
                    <a:pt x="11961" y="12154"/>
                  </a:cubicBezTo>
                  <a:cubicBezTo>
                    <a:pt x="11984" y="12176"/>
                    <a:pt x="12006" y="12188"/>
                    <a:pt x="12029" y="12188"/>
                  </a:cubicBezTo>
                  <a:cubicBezTo>
                    <a:pt x="12052" y="12188"/>
                    <a:pt x="12075" y="12176"/>
                    <a:pt x="12098" y="12154"/>
                  </a:cubicBezTo>
                  <a:cubicBezTo>
                    <a:pt x="12166" y="12108"/>
                    <a:pt x="12212" y="12062"/>
                    <a:pt x="12257" y="11994"/>
                  </a:cubicBezTo>
                  <a:cubicBezTo>
                    <a:pt x="12349" y="11925"/>
                    <a:pt x="12440" y="11834"/>
                    <a:pt x="12486" y="11720"/>
                  </a:cubicBezTo>
                  <a:cubicBezTo>
                    <a:pt x="12486" y="11697"/>
                    <a:pt x="12509" y="11651"/>
                    <a:pt x="12463" y="11629"/>
                  </a:cubicBezTo>
                  <a:cubicBezTo>
                    <a:pt x="12394" y="11606"/>
                    <a:pt x="12349" y="11537"/>
                    <a:pt x="12280" y="11537"/>
                  </a:cubicBezTo>
                  <a:cubicBezTo>
                    <a:pt x="12256" y="11531"/>
                    <a:pt x="12233" y="11528"/>
                    <a:pt x="12211" y="11528"/>
                  </a:cubicBezTo>
                  <a:close/>
                  <a:moveTo>
                    <a:pt x="2968" y="12096"/>
                  </a:moveTo>
                  <a:cubicBezTo>
                    <a:pt x="2911" y="12096"/>
                    <a:pt x="2853" y="12108"/>
                    <a:pt x="2831" y="12131"/>
                  </a:cubicBezTo>
                  <a:cubicBezTo>
                    <a:pt x="2785" y="12176"/>
                    <a:pt x="2785" y="12359"/>
                    <a:pt x="2831" y="12405"/>
                  </a:cubicBezTo>
                  <a:cubicBezTo>
                    <a:pt x="2843" y="12442"/>
                    <a:pt x="2911" y="12459"/>
                    <a:pt x="2977" y="12459"/>
                  </a:cubicBezTo>
                  <a:cubicBezTo>
                    <a:pt x="3031" y="12459"/>
                    <a:pt x="3084" y="12448"/>
                    <a:pt x="3105" y="12427"/>
                  </a:cubicBezTo>
                  <a:cubicBezTo>
                    <a:pt x="3150" y="12382"/>
                    <a:pt x="3150" y="12176"/>
                    <a:pt x="3105" y="12131"/>
                  </a:cubicBezTo>
                  <a:cubicBezTo>
                    <a:pt x="3082" y="12108"/>
                    <a:pt x="3025" y="12096"/>
                    <a:pt x="2968" y="12096"/>
                  </a:cubicBezTo>
                  <a:close/>
                  <a:moveTo>
                    <a:pt x="4135" y="12133"/>
                  </a:moveTo>
                  <a:cubicBezTo>
                    <a:pt x="4092" y="12133"/>
                    <a:pt x="4049" y="12156"/>
                    <a:pt x="3995" y="12199"/>
                  </a:cubicBezTo>
                  <a:cubicBezTo>
                    <a:pt x="3903" y="12313"/>
                    <a:pt x="3881" y="12382"/>
                    <a:pt x="3972" y="12473"/>
                  </a:cubicBezTo>
                  <a:cubicBezTo>
                    <a:pt x="4036" y="12537"/>
                    <a:pt x="4093" y="12565"/>
                    <a:pt x="4147" y="12565"/>
                  </a:cubicBezTo>
                  <a:cubicBezTo>
                    <a:pt x="4189" y="12565"/>
                    <a:pt x="4229" y="12549"/>
                    <a:pt x="4269" y="12519"/>
                  </a:cubicBezTo>
                  <a:cubicBezTo>
                    <a:pt x="4383" y="12405"/>
                    <a:pt x="4383" y="12313"/>
                    <a:pt x="4291" y="12222"/>
                  </a:cubicBezTo>
                  <a:cubicBezTo>
                    <a:pt x="4231" y="12162"/>
                    <a:pt x="4184" y="12133"/>
                    <a:pt x="4135" y="12133"/>
                  </a:cubicBezTo>
                  <a:close/>
                  <a:moveTo>
                    <a:pt x="5283" y="12213"/>
                  </a:moveTo>
                  <a:cubicBezTo>
                    <a:pt x="5226" y="12213"/>
                    <a:pt x="5167" y="12237"/>
                    <a:pt x="5113" y="12290"/>
                  </a:cubicBezTo>
                  <a:cubicBezTo>
                    <a:pt x="5045" y="12382"/>
                    <a:pt x="4999" y="12519"/>
                    <a:pt x="5113" y="12633"/>
                  </a:cubicBezTo>
                  <a:cubicBezTo>
                    <a:pt x="5161" y="12669"/>
                    <a:pt x="5222" y="12699"/>
                    <a:pt x="5286" y="12699"/>
                  </a:cubicBezTo>
                  <a:cubicBezTo>
                    <a:pt x="5343" y="12699"/>
                    <a:pt x="5402" y="12675"/>
                    <a:pt x="5456" y="12610"/>
                  </a:cubicBezTo>
                  <a:cubicBezTo>
                    <a:pt x="5547" y="12542"/>
                    <a:pt x="5570" y="12382"/>
                    <a:pt x="5456" y="12290"/>
                  </a:cubicBezTo>
                  <a:cubicBezTo>
                    <a:pt x="5407" y="12242"/>
                    <a:pt x="5347" y="12213"/>
                    <a:pt x="5283" y="12213"/>
                  </a:cubicBezTo>
                  <a:close/>
                  <a:moveTo>
                    <a:pt x="6404" y="12282"/>
                  </a:moveTo>
                  <a:cubicBezTo>
                    <a:pt x="6341" y="12282"/>
                    <a:pt x="6280" y="12311"/>
                    <a:pt x="6232" y="12359"/>
                  </a:cubicBezTo>
                  <a:cubicBezTo>
                    <a:pt x="6117" y="12473"/>
                    <a:pt x="6117" y="12610"/>
                    <a:pt x="6232" y="12701"/>
                  </a:cubicBezTo>
                  <a:cubicBezTo>
                    <a:pt x="6289" y="12758"/>
                    <a:pt x="6351" y="12787"/>
                    <a:pt x="6411" y="12787"/>
                  </a:cubicBezTo>
                  <a:cubicBezTo>
                    <a:pt x="6471" y="12787"/>
                    <a:pt x="6528" y="12758"/>
                    <a:pt x="6574" y="12701"/>
                  </a:cubicBezTo>
                  <a:cubicBezTo>
                    <a:pt x="6688" y="12587"/>
                    <a:pt x="6665" y="12450"/>
                    <a:pt x="6574" y="12359"/>
                  </a:cubicBezTo>
                  <a:cubicBezTo>
                    <a:pt x="6520" y="12305"/>
                    <a:pt x="6461" y="12282"/>
                    <a:pt x="6404" y="12282"/>
                  </a:cubicBezTo>
                  <a:close/>
                  <a:moveTo>
                    <a:pt x="7551" y="12362"/>
                  </a:moveTo>
                  <a:cubicBezTo>
                    <a:pt x="7478" y="12362"/>
                    <a:pt x="7404" y="12384"/>
                    <a:pt x="7350" y="12427"/>
                  </a:cubicBezTo>
                  <a:cubicBezTo>
                    <a:pt x="7259" y="12519"/>
                    <a:pt x="7236" y="12724"/>
                    <a:pt x="7350" y="12838"/>
                  </a:cubicBezTo>
                  <a:cubicBezTo>
                    <a:pt x="7396" y="12884"/>
                    <a:pt x="7470" y="12907"/>
                    <a:pt x="7544" y="12907"/>
                  </a:cubicBezTo>
                  <a:cubicBezTo>
                    <a:pt x="7618" y="12907"/>
                    <a:pt x="7692" y="12884"/>
                    <a:pt x="7738" y="12838"/>
                  </a:cubicBezTo>
                  <a:cubicBezTo>
                    <a:pt x="7829" y="12747"/>
                    <a:pt x="7852" y="12542"/>
                    <a:pt x="7761" y="12450"/>
                  </a:cubicBezTo>
                  <a:cubicBezTo>
                    <a:pt x="7713" y="12390"/>
                    <a:pt x="7633" y="12362"/>
                    <a:pt x="7551" y="12362"/>
                  </a:cubicBezTo>
                  <a:close/>
                  <a:moveTo>
                    <a:pt x="8697" y="12439"/>
                  </a:moveTo>
                  <a:cubicBezTo>
                    <a:pt x="8628" y="12439"/>
                    <a:pt x="8560" y="12473"/>
                    <a:pt x="8491" y="12542"/>
                  </a:cubicBezTo>
                  <a:cubicBezTo>
                    <a:pt x="8354" y="12678"/>
                    <a:pt x="8354" y="12815"/>
                    <a:pt x="8491" y="12930"/>
                  </a:cubicBezTo>
                  <a:cubicBezTo>
                    <a:pt x="8563" y="13001"/>
                    <a:pt x="8634" y="13035"/>
                    <a:pt x="8703" y="13035"/>
                  </a:cubicBezTo>
                  <a:cubicBezTo>
                    <a:pt x="8765" y="13035"/>
                    <a:pt x="8825" y="13007"/>
                    <a:pt x="8879" y="12952"/>
                  </a:cubicBezTo>
                  <a:cubicBezTo>
                    <a:pt x="9016" y="12815"/>
                    <a:pt x="9016" y="12678"/>
                    <a:pt x="8902" y="12542"/>
                  </a:cubicBezTo>
                  <a:cubicBezTo>
                    <a:pt x="8834" y="12473"/>
                    <a:pt x="8765" y="12439"/>
                    <a:pt x="8697" y="12439"/>
                  </a:cubicBezTo>
                  <a:close/>
                  <a:moveTo>
                    <a:pt x="9799" y="12513"/>
                  </a:moveTo>
                  <a:cubicBezTo>
                    <a:pt x="9781" y="12513"/>
                    <a:pt x="9763" y="12515"/>
                    <a:pt x="9747" y="12519"/>
                  </a:cubicBezTo>
                  <a:cubicBezTo>
                    <a:pt x="9678" y="12542"/>
                    <a:pt x="9610" y="12564"/>
                    <a:pt x="9587" y="12587"/>
                  </a:cubicBezTo>
                  <a:cubicBezTo>
                    <a:pt x="9541" y="12678"/>
                    <a:pt x="9496" y="12747"/>
                    <a:pt x="9496" y="12838"/>
                  </a:cubicBezTo>
                  <a:cubicBezTo>
                    <a:pt x="9496" y="12930"/>
                    <a:pt x="9587" y="12975"/>
                    <a:pt x="9587" y="13044"/>
                  </a:cubicBezTo>
                  <a:cubicBezTo>
                    <a:pt x="9624" y="13081"/>
                    <a:pt x="9738" y="13118"/>
                    <a:pt x="9815" y="13118"/>
                  </a:cubicBezTo>
                  <a:cubicBezTo>
                    <a:pt x="9833" y="13118"/>
                    <a:pt x="9848" y="13116"/>
                    <a:pt x="9861" y="13112"/>
                  </a:cubicBezTo>
                  <a:cubicBezTo>
                    <a:pt x="9929" y="13112"/>
                    <a:pt x="10021" y="13089"/>
                    <a:pt x="10043" y="13044"/>
                  </a:cubicBezTo>
                  <a:cubicBezTo>
                    <a:pt x="10089" y="12952"/>
                    <a:pt x="10135" y="12861"/>
                    <a:pt x="10112" y="12770"/>
                  </a:cubicBezTo>
                  <a:cubicBezTo>
                    <a:pt x="10089" y="12701"/>
                    <a:pt x="10066" y="12610"/>
                    <a:pt x="10021" y="12587"/>
                  </a:cubicBezTo>
                  <a:cubicBezTo>
                    <a:pt x="9965" y="12550"/>
                    <a:pt x="9878" y="12513"/>
                    <a:pt x="9799" y="12513"/>
                  </a:cubicBezTo>
                  <a:close/>
                  <a:moveTo>
                    <a:pt x="10977" y="12560"/>
                  </a:moveTo>
                  <a:cubicBezTo>
                    <a:pt x="10897" y="12560"/>
                    <a:pt x="10817" y="12590"/>
                    <a:pt x="10751" y="12656"/>
                  </a:cubicBezTo>
                  <a:cubicBezTo>
                    <a:pt x="10660" y="12770"/>
                    <a:pt x="10637" y="12861"/>
                    <a:pt x="10683" y="12998"/>
                  </a:cubicBezTo>
                  <a:cubicBezTo>
                    <a:pt x="10705" y="13089"/>
                    <a:pt x="10751" y="13112"/>
                    <a:pt x="10797" y="13158"/>
                  </a:cubicBezTo>
                  <a:cubicBezTo>
                    <a:pt x="10797" y="13161"/>
                    <a:pt x="10798" y="13162"/>
                    <a:pt x="10800" y="13162"/>
                  </a:cubicBezTo>
                  <a:cubicBezTo>
                    <a:pt x="10815" y="13162"/>
                    <a:pt x="10872" y="13109"/>
                    <a:pt x="10911" y="13089"/>
                  </a:cubicBezTo>
                  <a:cubicBezTo>
                    <a:pt x="11071" y="13044"/>
                    <a:pt x="11162" y="12907"/>
                    <a:pt x="11299" y="12861"/>
                  </a:cubicBezTo>
                  <a:cubicBezTo>
                    <a:pt x="11299" y="12838"/>
                    <a:pt x="11299" y="12815"/>
                    <a:pt x="11299" y="12815"/>
                  </a:cubicBezTo>
                  <a:cubicBezTo>
                    <a:pt x="11255" y="12655"/>
                    <a:pt x="11118" y="12560"/>
                    <a:pt x="10977" y="12560"/>
                  </a:cubicBezTo>
                  <a:close/>
                  <a:moveTo>
                    <a:pt x="4029" y="13312"/>
                  </a:moveTo>
                  <a:cubicBezTo>
                    <a:pt x="3972" y="13312"/>
                    <a:pt x="3915" y="13329"/>
                    <a:pt x="3881" y="13363"/>
                  </a:cubicBezTo>
                  <a:cubicBezTo>
                    <a:pt x="3835" y="13409"/>
                    <a:pt x="3835" y="13409"/>
                    <a:pt x="3926" y="13455"/>
                  </a:cubicBezTo>
                  <a:cubicBezTo>
                    <a:pt x="3995" y="13500"/>
                    <a:pt x="4086" y="13546"/>
                    <a:pt x="4177" y="13592"/>
                  </a:cubicBezTo>
                  <a:cubicBezTo>
                    <a:pt x="4200" y="13592"/>
                    <a:pt x="4200" y="13569"/>
                    <a:pt x="4223" y="13569"/>
                  </a:cubicBezTo>
                  <a:cubicBezTo>
                    <a:pt x="4200" y="13500"/>
                    <a:pt x="4246" y="13432"/>
                    <a:pt x="4177" y="13363"/>
                  </a:cubicBezTo>
                  <a:cubicBezTo>
                    <a:pt x="4143" y="13329"/>
                    <a:pt x="4086" y="13312"/>
                    <a:pt x="4029" y="13312"/>
                  </a:cubicBezTo>
                  <a:close/>
                  <a:moveTo>
                    <a:pt x="9678" y="13706"/>
                  </a:moveTo>
                  <a:cubicBezTo>
                    <a:pt x="9678" y="13706"/>
                    <a:pt x="9701" y="13728"/>
                    <a:pt x="9701" y="13728"/>
                  </a:cubicBezTo>
                  <a:cubicBezTo>
                    <a:pt x="9701" y="13728"/>
                    <a:pt x="9701" y="13706"/>
                    <a:pt x="9724" y="13706"/>
                  </a:cubicBezTo>
                  <a:close/>
                  <a:moveTo>
                    <a:pt x="9610" y="13706"/>
                  </a:moveTo>
                  <a:cubicBezTo>
                    <a:pt x="9587" y="13728"/>
                    <a:pt x="9587" y="13751"/>
                    <a:pt x="9564" y="13774"/>
                  </a:cubicBezTo>
                  <a:cubicBezTo>
                    <a:pt x="9587" y="13774"/>
                    <a:pt x="9610" y="13774"/>
                    <a:pt x="9610" y="13751"/>
                  </a:cubicBezTo>
                  <a:cubicBezTo>
                    <a:pt x="9633" y="13751"/>
                    <a:pt x="9655" y="13728"/>
                    <a:pt x="9655" y="13706"/>
                  </a:cubicBezTo>
                  <a:close/>
                  <a:moveTo>
                    <a:pt x="5179" y="13369"/>
                  </a:moveTo>
                  <a:cubicBezTo>
                    <a:pt x="5130" y="13369"/>
                    <a:pt x="5079" y="13397"/>
                    <a:pt x="5022" y="13455"/>
                  </a:cubicBezTo>
                  <a:cubicBezTo>
                    <a:pt x="4931" y="13569"/>
                    <a:pt x="4931" y="13637"/>
                    <a:pt x="5045" y="13751"/>
                  </a:cubicBezTo>
                  <a:cubicBezTo>
                    <a:pt x="5090" y="13797"/>
                    <a:pt x="5136" y="13820"/>
                    <a:pt x="5182" y="13820"/>
                  </a:cubicBezTo>
                  <a:cubicBezTo>
                    <a:pt x="5227" y="13820"/>
                    <a:pt x="5273" y="13797"/>
                    <a:pt x="5319" y="13751"/>
                  </a:cubicBezTo>
                  <a:cubicBezTo>
                    <a:pt x="5433" y="13637"/>
                    <a:pt x="5433" y="13569"/>
                    <a:pt x="5319" y="13455"/>
                  </a:cubicBezTo>
                  <a:cubicBezTo>
                    <a:pt x="5273" y="13397"/>
                    <a:pt x="5227" y="13369"/>
                    <a:pt x="5179" y="13369"/>
                  </a:cubicBezTo>
                  <a:close/>
                  <a:moveTo>
                    <a:pt x="6339" y="13465"/>
                  </a:moveTo>
                  <a:cubicBezTo>
                    <a:pt x="6264" y="13465"/>
                    <a:pt x="6192" y="13495"/>
                    <a:pt x="6140" y="13546"/>
                  </a:cubicBezTo>
                  <a:cubicBezTo>
                    <a:pt x="6049" y="13637"/>
                    <a:pt x="6072" y="13797"/>
                    <a:pt x="6163" y="13888"/>
                  </a:cubicBezTo>
                  <a:cubicBezTo>
                    <a:pt x="6203" y="13928"/>
                    <a:pt x="6256" y="13946"/>
                    <a:pt x="6311" y="13946"/>
                  </a:cubicBezTo>
                  <a:cubicBezTo>
                    <a:pt x="6381" y="13946"/>
                    <a:pt x="6454" y="13917"/>
                    <a:pt x="6506" y="13865"/>
                  </a:cubicBezTo>
                  <a:cubicBezTo>
                    <a:pt x="6597" y="13774"/>
                    <a:pt x="6574" y="13614"/>
                    <a:pt x="6506" y="13523"/>
                  </a:cubicBezTo>
                  <a:cubicBezTo>
                    <a:pt x="6455" y="13483"/>
                    <a:pt x="6397" y="13465"/>
                    <a:pt x="6339" y="13465"/>
                  </a:cubicBezTo>
                  <a:close/>
                  <a:moveTo>
                    <a:pt x="7438" y="13529"/>
                  </a:moveTo>
                  <a:cubicBezTo>
                    <a:pt x="7379" y="13529"/>
                    <a:pt x="7316" y="13557"/>
                    <a:pt x="7259" y="13614"/>
                  </a:cubicBezTo>
                  <a:cubicBezTo>
                    <a:pt x="7167" y="13728"/>
                    <a:pt x="7167" y="13865"/>
                    <a:pt x="7282" y="13957"/>
                  </a:cubicBezTo>
                  <a:cubicBezTo>
                    <a:pt x="7325" y="14011"/>
                    <a:pt x="7378" y="14034"/>
                    <a:pt x="7434" y="14034"/>
                  </a:cubicBezTo>
                  <a:cubicBezTo>
                    <a:pt x="7497" y="14034"/>
                    <a:pt x="7564" y="14005"/>
                    <a:pt x="7624" y="13957"/>
                  </a:cubicBezTo>
                  <a:cubicBezTo>
                    <a:pt x="7715" y="13843"/>
                    <a:pt x="7715" y="13706"/>
                    <a:pt x="7601" y="13614"/>
                  </a:cubicBezTo>
                  <a:cubicBezTo>
                    <a:pt x="7555" y="13557"/>
                    <a:pt x="7498" y="13529"/>
                    <a:pt x="7438" y="13529"/>
                  </a:cubicBezTo>
                  <a:close/>
                  <a:moveTo>
                    <a:pt x="8640" y="13592"/>
                  </a:moveTo>
                  <a:cubicBezTo>
                    <a:pt x="8552" y="13592"/>
                    <a:pt x="8461" y="13622"/>
                    <a:pt x="8400" y="13683"/>
                  </a:cubicBezTo>
                  <a:cubicBezTo>
                    <a:pt x="8354" y="13728"/>
                    <a:pt x="8332" y="13820"/>
                    <a:pt x="8354" y="13911"/>
                  </a:cubicBezTo>
                  <a:cubicBezTo>
                    <a:pt x="8354" y="14026"/>
                    <a:pt x="8402" y="14076"/>
                    <a:pt x="8499" y="14076"/>
                  </a:cubicBezTo>
                  <a:cubicBezTo>
                    <a:pt x="8517" y="14076"/>
                    <a:pt x="8538" y="14075"/>
                    <a:pt x="8560" y="14071"/>
                  </a:cubicBezTo>
                  <a:cubicBezTo>
                    <a:pt x="8628" y="14071"/>
                    <a:pt x="8697" y="14025"/>
                    <a:pt x="8765" y="14025"/>
                  </a:cubicBezTo>
                  <a:cubicBezTo>
                    <a:pt x="8834" y="14002"/>
                    <a:pt x="8879" y="13957"/>
                    <a:pt x="8879" y="13888"/>
                  </a:cubicBezTo>
                  <a:cubicBezTo>
                    <a:pt x="8902" y="13797"/>
                    <a:pt x="8834" y="13660"/>
                    <a:pt x="8765" y="13614"/>
                  </a:cubicBezTo>
                  <a:cubicBezTo>
                    <a:pt x="8727" y="13599"/>
                    <a:pt x="8684" y="13592"/>
                    <a:pt x="8640" y="13592"/>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9" name="Google Shape;1119;p13"/>
            <p:cNvSpPr/>
            <p:nvPr/>
          </p:nvSpPr>
          <p:spPr>
            <a:xfrm>
              <a:off x="5743575" y="1073400"/>
              <a:ext cx="355525" cy="353825"/>
            </a:xfrm>
            <a:custGeom>
              <a:avLst/>
              <a:gdLst/>
              <a:ahLst/>
              <a:cxnLst/>
              <a:rect l="l" t="t" r="r" b="b"/>
              <a:pathLst>
                <a:path w="14221" h="14153" extrusionOk="0">
                  <a:moveTo>
                    <a:pt x="7096" y="1"/>
                  </a:moveTo>
                  <a:cubicBezTo>
                    <a:pt x="7082" y="1"/>
                    <a:pt x="7068" y="1"/>
                    <a:pt x="7054" y="1"/>
                  </a:cubicBezTo>
                  <a:cubicBezTo>
                    <a:pt x="3128" y="46"/>
                    <a:pt x="1" y="3242"/>
                    <a:pt x="23" y="7145"/>
                  </a:cubicBezTo>
                  <a:cubicBezTo>
                    <a:pt x="46" y="11020"/>
                    <a:pt x="3196" y="14153"/>
                    <a:pt x="7083" y="14153"/>
                  </a:cubicBezTo>
                  <a:cubicBezTo>
                    <a:pt x="7112" y="14153"/>
                    <a:pt x="7140" y="14153"/>
                    <a:pt x="7168" y="14152"/>
                  </a:cubicBezTo>
                  <a:cubicBezTo>
                    <a:pt x="11071" y="14130"/>
                    <a:pt x="14221" y="10934"/>
                    <a:pt x="14175" y="7031"/>
                  </a:cubicBezTo>
                  <a:cubicBezTo>
                    <a:pt x="14152" y="3142"/>
                    <a:pt x="10980" y="1"/>
                    <a:pt x="7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0" name="Google Shape;1120;p13"/>
            <p:cNvSpPr/>
            <p:nvPr/>
          </p:nvSpPr>
          <p:spPr>
            <a:xfrm>
              <a:off x="5766975" y="1072575"/>
              <a:ext cx="355525" cy="351925"/>
            </a:xfrm>
            <a:custGeom>
              <a:avLst/>
              <a:gdLst/>
              <a:ahLst/>
              <a:cxnLst/>
              <a:rect l="l" t="t" r="r" b="b"/>
              <a:pathLst>
                <a:path w="14221" h="14077" extrusionOk="0">
                  <a:moveTo>
                    <a:pt x="6665" y="34"/>
                  </a:moveTo>
                  <a:cubicBezTo>
                    <a:pt x="6460" y="34"/>
                    <a:pt x="6232" y="57"/>
                    <a:pt x="6026" y="102"/>
                  </a:cubicBezTo>
                  <a:cubicBezTo>
                    <a:pt x="5981" y="102"/>
                    <a:pt x="5958" y="102"/>
                    <a:pt x="5935" y="125"/>
                  </a:cubicBezTo>
                  <a:cubicBezTo>
                    <a:pt x="5958" y="148"/>
                    <a:pt x="5981" y="194"/>
                    <a:pt x="6003" y="239"/>
                  </a:cubicBezTo>
                  <a:cubicBezTo>
                    <a:pt x="6003" y="251"/>
                    <a:pt x="6015" y="251"/>
                    <a:pt x="6026" y="251"/>
                  </a:cubicBezTo>
                  <a:cubicBezTo>
                    <a:pt x="6038" y="251"/>
                    <a:pt x="6049" y="251"/>
                    <a:pt x="6049" y="262"/>
                  </a:cubicBezTo>
                  <a:cubicBezTo>
                    <a:pt x="6140" y="331"/>
                    <a:pt x="6232" y="331"/>
                    <a:pt x="6323" y="331"/>
                  </a:cubicBezTo>
                  <a:cubicBezTo>
                    <a:pt x="6333" y="333"/>
                    <a:pt x="6343" y="334"/>
                    <a:pt x="6353" y="334"/>
                  </a:cubicBezTo>
                  <a:cubicBezTo>
                    <a:pt x="6449" y="334"/>
                    <a:pt x="6512" y="237"/>
                    <a:pt x="6574" y="216"/>
                  </a:cubicBezTo>
                  <a:cubicBezTo>
                    <a:pt x="6643" y="171"/>
                    <a:pt x="6665" y="125"/>
                    <a:pt x="6711" y="57"/>
                  </a:cubicBezTo>
                  <a:cubicBezTo>
                    <a:pt x="6711" y="57"/>
                    <a:pt x="6688" y="34"/>
                    <a:pt x="6665" y="34"/>
                  </a:cubicBezTo>
                  <a:close/>
                  <a:moveTo>
                    <a:pt x="7258" y="1"/>
                  </a:moveTo>
                  <a:cubicBezTo>
                    <a:pt x="7180" y="1"/>
                    <a:pt x="7099" y="11"/>
                    <a:pt x="7008" y="11"/>
                  </a:cubicBezTo>
                  <a:cubicBezTo>
                    <a:pt x="7008" y="11"/>
                    <a:pt x="6962" y="34"/>
                    <a:pt x="6962" y="57"/>
                  </a:cubicBezTo>
                  <a:cubicBezTo>
                    <a:pt x="7008" y="125"/>
                    <a:pt x="7031" y="216"/>
                    <a:pt x="7076" y="285"/>
                  </a:cubicBezTo>
                  <a:cubicBezTo>
                    <a:pt x="7187" y="379"/>
                    <a:pt x="7297" y="430"/>
                    <a:pt x="7415" y="430"/>
                  </a:cubicBezTo>
                  <a:cubicBezTo>
                    <a:pt x="7468" y="430"/>
                    <a:pt x="7522" y="420"/>
                    <a:pt x="7578" y="399"/>
                  </a:cubicBezTo>
                  <a:cubicBezTo>
                    <a:pt x="7715" y="331"/>
                    <a:pt x="7784" y="239"/>
                    <a:pt x="7829" y="102"/>
                  </a:cubicBezTo>
                  <a:cubicBezTo>
                    <a:pt x="7829" y="57"/>
                    <a:pt x="7807" y="34"/>
                    <a:pt x="7761" y="34"/>
                  </a:cubicBezTo>
                  <a:cubicBezTo>
                    <a:pt x="7624" y="34"/>
                    <a:pt x="7510" y="34"/>
                    <a:pt x="7373" y="11"/>
                  </a:cubicBezTo>
                  <a:cubicBezTo>
                    <a:pt x="7335" y="3"/>
                    <a:pt x="7297" y="1"/>
                    <a:pt x="7258" y="1"/>
                  </a:cubicBezTo>
                  <a:close/>
                  <a:moveTo>
                    <a:pt x="8240" y="79"/>
                  </a:moveTo>
                  <a:cubicBezTo>
                    <a:pt x="8195" y="79"/>
                    <a:pt x="8126" y="79"/>
                    <a:pt x="8103" y="102"/>
                  </a:cubicBezTo>
                  <a:cubicBezTo>
                    <a:pt x="8103" y="125"/>
                    <a:pt x="8103" y="194"/>
                    <a:pt x="8126" y="239"/>
                  </a:cubicBezTo>
                  <a:cubicBezTo>
                    <a:pt x="8149" y="285"/>
                    <a:pt x="8195" y="353"/>
                    <a:pt x="8195" y="376"/>
                  </a:cubicBezTo>
                  <a:cubicBezTo>
                    <a:pt x="8309" y="491"/>
                    <a:pt x="8424" y="542"/>
                    <a:pt x="8539" y="542"/>
                  </a:cubicBezTo>
                  <a:cubicBezTo>
                    <a:pt x="8561" y="542"/>
                    <a:pt x="8583" y="540"/>
                    <a:pt x="8606" y="536"/>
                  </a:cubicBezTo>
                  <a:cubicBezTo>
                    <a:pt x="8742" y="513"/>
                    <a:pt x="8857" y="445"/>
                    <a:pt x="8948" y="331"/>
                  </a:cubicBezTo>
                  <a:cubicBezTo>
                    <a:pt x="8971" y="308"/>
                    <a:pt x="8925" y="216"/>
                    <a:pt x="8902" y="216"/>
                  </a:cubicBezTo>
                  <a:cubicBezTo>
                    <a:pt x="8674" y="171"/>
                    <a:pt x="8446" y="125"/>
                    <a:pt x="8240" y="79"/>
                  </a:cubicBezTo>
                  <a:close/>
                  <a:moveTo>
                    <a:pt x="9313" y="353"/>
                  </a:moveTo>
                  <a:cubicBezTo>
                    <a:pt x="9313" y="376"/>
                    <a:pt x="9313" y="399"/>
                    <a:pt x="9336" y="399"/>
                  </a:cubicBezTo>
                  <a:cubicBezTo>
                    <a:pt x="9336" y="422"/>
                    <a:pt x="9382" y="445"/>
                    <a:pt x="9427" y="490"/>
                  </a:cubicBezTo>
                  <a:cubicBezTo>
                    <a:pt x="9485" y="592"/>
                    <a:pt x="9580" y="610"/>
                    <a:pt x="9683" y="610"/>
                  </a:cubicBezTo>
                  <a:cubicBezTo>
                    <a:pt x="9742" y="610"/>
                    <a:pt x="9803" y="604"/>
                    <a:pt x="9861" y="604"/>
                  </a:cubicBezTo>
                  <a:cubicBezTo>
                    <a:pt x="9861" y="604"/>
                    <a:pt x="9884" y="582"/>
                    <a:pt x="9884" y="582"/>
                  </a:cubicBezTo>
                  <a:cubicBezTo>
                    <a:pt x="9884" y="582"/>
                    <a:pt x="9884" y="559"/>
                    <a:pt x="9861" y="559"/>
                  </a:cubicBezTo>
                  <a:cubicBezTo>
                    <a:pt x="9701" y="490"/>
                    <a:pt x="9519" y="422"/>
                    <a:pt x="9336" y="353"/>
                  </a:cubicBezTo>
                  <a:close/>
                  <a:moveTo>
                    <a:pt x="4221" y="641"/>
                  </a:moveTo>
                  <a:cubicBezTo>
                    <a:pt x="4196" y="641"/>
                    <a:pt x="4164" y="657"/>
                    <a:pt x="4132" y="673"/>
                  </a:cubicBezTo>
                  <a:cubicBezTo>
                    <a:pt x="4086" y="673"/>
                    <a:pt x="4063" y="696"/>
                    <a:pt x="4018" y="719"/>
                  </a:cubicBezTo>
                  <a:cubicBezTo>
                    <a:pt x="3858" y="787"/>
                    <a:pt x="3721" y="901"/>
                    <a:pt x="3561" y="947"/>
                  </a:cubicBezTo>
                  <a:cubicBezTo>
                    <a:pt x="3561" y="947"/>
                    <a:pt x="3538" y="992"/>
                    <a:pt x="3538" y="992"/>
                  </a:cubicBezTo>
                  <a:cubicBezTo>
                    <a:pt x="3561" y="1061"/>
                    <a:pt x="3607" y="1107"/>
                    <a:pt x="3630" y="1152"/>
                  </a:cubicBezTo>
                  <a:cubicBezTo>
                    <a:pt x="3713" y="1219"/>
                    <a:pt x="3797" y="1261"/>
                    <a:pt x="3889" y="1261"/>
                  </a:cubicBezTo>
                  <a:cubicBezTo>
                    <a:pt x="3923" y="1261"/>
                    <a:pt x="3958" y="1256"/>
                    <a:pt x="3995" y="1244"/>
                  </a:cubicBezTo>
                  <a:cubicBezTo>
                    <a:pt x="4109" y="1244"/>
                    <a:pt x="4200" y="1198"/>
                    <a:pt x="4269" y="1084"/>
                  </a:cubicBezTo>
                  <a:cubicBezTo>
                    <a:pt x="4314" y="970"/>
                    <a:pt x="4314" y="878"/>
                    <a:pt x="4314" y="764"/>
                  </a:cubicBezTo>
                  <a:cubicBezTo>
                    <a:pt x="4314" y="719"/>
                    <a:pt x="4269" y="673"/>
                    <a:pt x="4246" y="650"/>
                  </a:cubicBezTo>
                  <a:cubicBezTo>
                    <a:pt x="4239" y="643"/>
                    <a:pt x="4231" y="641"/>
                    <a:pt x="4221" y="641"/>
                  </a:cubicBezTo>
                  <a:close/>
                  <a:moveTo>
                    <a:pt x="5043" y="533"/>
                  </a:moveTo>
                  <a:cubicBezTo>
                    <a:pt x="4941" y="533"/>
                    <a:pt x="4836" y="573"/>
                    <a:pt x="4748" y="650"/>
                  </a:cubicBezTo>
                  <a:cubicBezTo>
                    <a:pt x="4588" y="810"/>
                    <a:pt x="4588" y="1084"/>
                    <a:pt x="4748" y="1244"/>
                  </a:cubicBezTo>
                  <a:cubicBezTo>
                    <a:pt x="4836" y="1320"/>
                    <a:pt x="4939" y="1355"/>
                    <a:pt x="5039" y="1355"/>
                  </a:cubicBezTo>
                  <a:cubicBezTo>
                    <a:pt x="5146" y="1355"/>
                    <a:pt x="5248" y="1315"/>
                    <a:pt x="5319" y="1244"/>
                  </a:cubicBezTo>
                  <a:cubicBezTo>
                    <a:pt x="5478" y="1061"/>
                    <a:pt x="5501" y="856"/>
                    <a:pt x="5342" y="673"/>
                  </a:cubicBezTo>
                  <a:cubicBezTo>
                    <a:pt x="5259" y="579"/>
                    <a:pt x="5152" y="533"/>
                    <a:pt x="5043" y="533"/>
                  </a:cubicBezTo>
                  <a:close/>
                  <a:moveTo>
                    <a:pt x="6167" y="638"/>
                  </a:moveTo>
                  <a:cubicBezTo>
                    <a:pt x="6071" y="638"/>
                    <a:pt x="5975" y="679"/>
                    <a:pt x="5889" y="764"/>
                  </a:cubicBezTo>
                  <a:cubicBezTo>
                    <a:pt x="5821" y="833"/>
                    <a:pt x="5752" y="924"/>
                    <a:pt x="5775" y="1061"/>
                  </a:cubicBezTo>
                  <a:cubicBezTo>
                    <a:pt x="5775" y="1175"/>
                    <a:pt x="5798" y="1266"/>
                    <a:pt x="5889" y="1335"/>
                  </a:cubicBezTo>
                  <a:cubicBezTo>
                    <a:pt x="5984" y="1429"/>
                    <a:pt x="6090" y="1475"/>
                    <a:pt x="6193" y="1475"/>
                  </a:cubicBezTo>
                  <a:cubicBezTo>
                    <a:pt x="6290" y="1475"/>
                    <a:pt x="6383" y="1435"/>
                    <a:pt x="6460" y="1358"/>
                  </a:cubicBezTo>
                  <a:cubicBezTo>
                    <a:pt x="6643" y="1175"/>
                    <a:pt x="6643" y="947"/>
                    <a:pt x="6483" y="787"/>
                  </a:cubicBezTo>
                  <a:cubicBezTo>
                    <a:pt x="6386" y="690"/>
                    <a:pt x="6276" y="638"/>
                    <a:pt x="6167" y="638"/>
                  </a:cubicBezTo>
                  <a:close/>
                  <a:moveTo>
                    <a:pt x="7339" y="701"/>
                  </a:moveTo>
                  <a:cubicBezTo>
                    <a:pt x="7287" y="701"/>
                    <a:pt x="7236" y="707"/>
                    <a:pt x="7190" y="719"/>
                  </a:cubicBezTo>
                  <a:cubicBezTo>
                    <a:pt x="7145" y="741"/>
                    <a:pt x="7099" y="787"/>
                    <a:pt x="7031" y="833"/>
                  </a:cubicBezTo>
                  <a:cubicBezTo>
                    <a:pt x="6985" y="924"/>
                    <a:pt x="6939" y="1038"/>
                    <a:pt x="6939" y="1175"/>
                  </a:cubicBezTo>
                  <a:cubicBezTo>
                    <a:pt x="6939" y="1312"/>
                    <a:pt x="7031" y="1358"/>
                    <a:pt x="7053" y="1449"/>
                  </a:cubicBezTo>
                  <a:cubicBezTo>
                    <a:pt x="7122" y="1449"/>
                    <a:pt x="7168" y="1540"/>
                    <a:pt x="7236" y="1540"/>
                  </a:cubicBezTo>
                  <a:cubicBezTo>
                    <a:pt x="7282" y="1552"/>
                    <a:pt x="7327" y="1557"/>
                    <a:pt x="7373" y="1557"/>
                  </a:cubicBezTo>
                  <a:cubicBezTo>
                    <a:pt x="7419" y="1557"/>
                    <a:pt x="7464" y="1552"/>
                    <a:pt x="7510" y="1540"/>
                  </a:cubicBezTo>
                  <a:cubicBezTo>
                    <a:pt x="7578" y="1517"/>
                    <a:pt x="7624" y="1472"/>
                    <a:pt x="7693" y="1426"/>
                  </a:cubicBezTo>
                  <a:cubicBezTo>
                    <a:pt x="7647" y="1335"/>
                    <a:pt x="7784" y="1335"/>
                    <a:pt x="7784" y="1244"/>
                  </a:cubicBezTo>
                  <a:cubicBezTo>
                    <a:pt x="7761" y="1152"/>
                    <a:pt x="7784" y="1061"/>
                    <a:pt x="7761" y="970"/>
                  </a:cubicBezTo>
                  <a:cubicBezTo>
                    <a:pt x="7738" y="924"/>
                    <a:pt x="7693" y="856"/>
                    <a:pt x="7670" y="810"/>
                  </a:cubicBezTo>
                  <a:cubicBezTo>
                    <a:pt x="7624" y="764"/>
                    <a:pt x="7556" y="741"/>
                    <a:pt x="7487" y="719"/>
                  </a:cubicBezTo>
                  <a:cubicBezTo>
                    <a:pt x="7441" y="707"/>
                    <a:pt x="7390" y="701"/>
                    <a:pt x="7339" y="701"/>
                  </a:cubicBezTo>
                  <a:close/>
                  <a:moveTo>
                    <a:pt x="8469" y="764"/>
                  </a:moveTo>
                  <a:cubicBezTo>
                    <a:pt x="8349" y="764"/>
                    <a:pt x="8229" y="810"/>
                    <a:pt x="8149" y="901"/>
                  </a:cubicBezTo>
                  <a:cubicBezTo>
                    <a:pt x="7989" y="1084"/>
                    <a:pt x="8012" y="1358"/>
                    <a:pt x="8172" y="1517"/>
                  </a:cubicBezTo>
                  <a:cubicBezTo>
                    <a:pt x="8254" y="1600"/>
                    <a:pt x="8367" y="1646"/>
                    <a:pt x="8483" y="1646"/>
                  </a:cubicBezTo>
                  <a:cubicBezTo>
                    <a:pt x="8590" y="1646"/>
                    <a:pt x="8700" y="1606"/>
                    <a:pt x="8788" y="1517"/>
                  </a:cubicBezTo>
                  <a:cubicBezTo>
                    <a:pt x="8971" y="1358"/>
                    <a:pt x="8948" y="1061"/>
                    <a:pt x="8788" y="901"/>
                  </a:cubicBezTo>
                  <a:cubicBezTo>
                    <a:pt x="8708" y="810"/>
                    <a:pt x="8588" y="764"/>
                    <a:pt x="8469" y="764"/>
                  </a:cubicBezTo>
                  <a:close/>
                  <a:moveTo>
                    <a:pt x="9558" y="874"/>
                  </a:moveTo>
                  <a:cubicBezTo>
                    <a:pt x="9449" y="874"/>
                    <a:pt x="9370" y="936"/>
                    <a:pt x="9290" y="1015"/>
                  </a:cubicBezTo>
                  <a:cubicBezTo>
                    <a:pt x="9131" y="1198"/>
                    <a:pt x="9131" y="1449"/>
                    <a:pt x="9336" y="1654"/>
                  </a:cubicBezTo>
                  <a:cubicBezTo>
                    <a:pt x="9404" y="1746"/>
                    <a:pt x="9496" y="1769"/>
                    <a:pt x="9633" y="1769"/>
                  </a:cubicBezTo>
                  <a:cubicBezTo>
                    <a:pt x="9747" y="1769"/>
                    <a:pt x="9861" y="1723"/>
                    <a:pt x="9929" y="1632"/>
                  </a:cubicBezTo>
                  <a:cubicBezTo>
                    <a:pt x="10021" y="1540"/>
                    <a:pt x="10066" y="1449"/>
                    <a:pt x="10066" y="1312"/>
                  </a:cubicBezTo>
                  <a:cubicBezTo>
                    <a:pt x="10066" y="1175"/>
                    <a:pt x="10021" y="1084"/>
                    <a:pt x="9929" y="992"/>
                  </a:cubicBezTo>
                  <a:cubicBezTo>
                    <a:pt x="9838" y="901"/>
                    <a:pt x="9747" y="878"/>
                    <a:pt x="9610" y="878"/>
                  </a:cubicBezTo>
                  <a:cubicBezTo>
                    <a:pt x="9592" y="875"/>
                    <a:pt x="9575" y="874"/>
                    <a:pt x="9558" y="874"/>
                  </a:cubicBezTo>
                  <a:close/>
                  <a:moveTo>
                    <a:pt x="10681" y="972"/>
                  </a:moveTo>
                  <a:cubicBezTo>
                    <a:pt x="10644" y="972"/>
                    <a:pt x="10606" y="990"/>
                    <a:pt x="10569" y="1015"/>
                  </a:cubicBezTo>
                  <a:cubicBezTo>
                    <a:pt x="10477" y="1084"/>
                    <a:pt x="10363" y="1129"/>
                    <a:pt x="10340" y="1266"/>
                  </a:cubicBezTo>
                  <a:cubicBezTo>
                    <a:pt x="10317" y="1335"/>
                    <a:pt x="10272" y="1403"/>
                    <a:pt x="10295" y="1472"/>
                  </a:cubicBezTo>
                  <a:cubicBezTo>
                    <a:pt x="10340" y="1563"/>
                    <a:pt x="10363" y="1677"/>
                    <a:pt x="10454" y="1723"/>
                  </a:cubicBezTo>
                  <a:cubicBezTo>
                    <a:pt x="10559" y="1828"/>
                    <a:pt x="10664" y="1884"/>
                    <a:pt x="10776" y="1884"/>
                  </a:cubicBezTo>
                  <a:cubicBezTo>
                    <a:pt x="10834" y="1884"/>
                    <a:pt x="10894" y="1868"/>
                    <a:pt x="10957" y="1837"/>
                  </a:cubicBezTo>
                  <a:cubicBezTo>
                    <a:pt x="11116" y="1746"/>
                    <a:pt x="11208" y="1609"/>
                    <a:pt x="11230" y="1426"/>
                  </a:cubicBezTo>
                  <a:cubicBezTo>
                    <a:pt x="11230" y="1381"/>
                    <a:pt x="11253" y="1289"/>
                    <a:pt x="11162" y="1289"/>
                  </a:cubicBezTo>
                  <a:cubicBezTo>
                    <a:pt x="11048" y="1175"/>
                    <a:pt x="10888" y="1129"/>
                    <a:pt x="10774" y="1015"/>
                  </a:cubicBezTo>
                  <a:cubicBezTo>
                    <a:pt x="10743" y="984"/>
                    <a:pt x="10712" y="972"/>
                    <a:pt x="10681" y="972"/>
                  </a:cubicBezTo>
                  <a:close/>
                  <a:moveTo>
                    <a:pt x="11413" y="1449"/>
                  </a:moveTo>
                  <a:cubicBezTo>
                    <a:pt x="11413" y="1495"/>
                    <a:pt x="11413" y="1540"/>
                    <a:pt x="11413" y="1586"/>
                  </a:cubicBezTo>
                  <a:cubicBezTo>
                    <a:pt x="11413" y="1677"/>
                    <a:pt x="11504" y="1769"/>
                    <a:pt x="11550" y="1837"/>
                  </a:cubicBezTo>
                  <a:cubicBezTo>
                    <a:pt x="11618" y="1905"/>
                    <a:pt x="11733" y="1928"/>
                    <a:pt x="11824" y="1974"/>
                  </a:cubicBezTo>
                  <a:cubicBezTo>
                    <a:pt x="11870" y="1974"/>
                    <a:pt x="11938" y="1951"/>
                    <a:pt x="11984" y="1951"/>
                  </a:cubicBezTo>
                  <a:cubicBezTo>
                    <a:pt x="11961" y="1905"/>
                    <a:pt x="11915" y="1883"/>
                    <a:pt x="11892" y="1860"/>
                  </a:cubicBezTo>
                  <a:cubicBezTo>
                    <a:pt x="11778" y="1723"/>
                    <a:pt x="11596" y="1654"/>
                    <a:pt x="11504" y="1517"/>
                  </a:cubicBezTo>
                  <a:cubicBezTo>
                    <a:pt x="11482" y="1495"/>
                    <a:pt x="11436" y="1472"/>
                    <a:pt x="11413" y="1449"/>
                  </a:cubicBezTo>
                  <a:close/>
                  <a:moveTo>
                    <a:pt x="2721" y="1561"/>
                  </a:moveTo>
                  <a:cubicBezTo>
                    <a:pt x="2682" y="1561"/>
                    <a:pt x="2654" y="1581"/>
                    <a:pt x="2625" y="1609"/>
                  </a:cubicBezTo>
                  <a:cubicBezTo>
                    <a:pt x="2557" y="1677"/>
                    <a:pt x="2488" y="1769"/>
                    <a:pt x="2374" y="1814"/>
                  </a:cubicBezTo>
                  <a:cubicBezTo>
                    <a:pt x="2329" y="1814"/>
                    <a:pt x="2306" y="1883"/>
                    <a:pt x="2306" y="1951"/>
                  </a:cubicBezTo>
                  <a:cubicBezTo>
                    <a:pt x="2329" y="2042"/>
                    <a:pt x="2351" y="2111"/>
                    <a:pt x="2420" y="2179"/>
                  </a:cubicBezTo>
                  <a:cubicBezTo>
                    <a:pt x="2488" y="2271"/>
                    <a:pt x="2602" y="2271"/>
                    <a:pt x="2717" y="2271"/>
                  </a:cubicBezTo>
                  <a:cubicBezTo>
                    <a:pt x="2899" y="2248"/>
                    <a:pt x="3013" y="2157"/>
                    <a:pt x="3036" y="1974"/>
                  </a:cubicBezTo>
                  <a:cubicBezTo>
                    <a:pt x="3059" y="1746"/>
                    <a:pt x="2945" y="1632"/>
                    <a:pt x="2808" y="1586"/>
                  </a:cubicBezTo>
                  <a:cubicBezTo>
                    <a:pt x="2773" y="1569"/>
                    <a:pt x="2745" y="1561"/>
                    <a:pt x="2721" y="1561"/>
                  </a:cubicBezTo>
                  <a:close/>
                  <a:moveTo>
                    <a:pt x="3812" y="1632"/>
                  </a:moveTo>
                  <a:cubicBezTo>
                    <a:pt x="3744" y="1632"/>
                    <a:pt x="3630" y="1654"/>
                    <a:pt x="3561" y="1746"/>
                  </a:cubicBezTo>
                  <a:cubicBezTo>
                    <a:pt x="3493" y="1837"/>
                    <a:pt x="3424" y="1928"/>
                    <a:pt x="3447" y="2020"/>
                  </a:cubicBezTo>
                  <a:cubicBezTo>
                    <a:pt x="3447" y="2111"/>
                    <a:pt x="3424" y="2225"/>
                    <a:pt x="3561" y="2271"/>
                  </a:cubicBezTo>
                  <a:cubicBezTo>
                    <a:pt x="3597" y="2359"/>
                    <a:pt x="3673" y="2393"/>
                    <a:pt x="3748" y="2393"/>
                  </a:cubicBezTo>
                  <a:cubicBezTo>
                    <a:pt x="3770" y="2393"/>
                    <a:pt x="3792" y="2390"/>
                    <a:pt x="3812" y="2385"/>
                  </a:cubicBezTo>
                  <a:cubicBezTo>
                    <a:pt x="3904" y="2385"/>
                    <a:pt x="3995" y="2362"/>
                    <a:pt x="4086" y="2294"/>
                  </a:cubicBezTo>
                  <a:cubicBezTo>
                    <a:pt x="4155" y="2202"/>
                    <a:pt x="4200" y="2111"/>
                    <a:pt x="4200" y="2020"/>
                  </a:cubicBezTo>
                  <a:cubicBezTo>
                    <a:pt x="4200" y="1951"/>
                    <a:pt x="4177" y="1837"/>
                    <a:pt x="4086" y="1769"/>
                  </a:cubicBezTo>
                  <a:cubicBezTo>
                    <a:pt x="4018" y="1677"/>
                    <a:pt x="3926" y="1632"/>
                    <a:pt x="3812" y="1632"/>
                  </a:cubicBezTo>
                  <a:close/>
                  <a:moveTo>
                    <a:pt x="4953" y="1673"/>
                  </a:moveTo>
                  <a:cubicBezTo>
                    <a:pt x="4855" y="1673"/>
                    <a:pt x="4759" y="1732"/>
                    <a:pt x="4680" y="1791"/>
                  </a:cubicBezTo>
                  <a:cubicBezTo>
                    <a:pt x="4611" y="1837"/>
                    <a:pt x="4611" y="1951"/>
                    <a:pt x="4588" y="2042"/>
                  </a:cubicBezTo>
                  <a:cubicBezTo>
                    <a:pt x="4543" y="2157"/>
                    <a:pt x="4657" y="2225"/>
                    <a:pt x="4657" y="2339"/>
                  </a:cubicBezTo>
                  <a:cubicBezTo>
                    <a:pt x="4748" y="2385"/>
                    <a:pt x="4839" y="2430"/>
                    <a:pt x="4931" y="2453"/>
                  </a:cubicBezTo>
                  <a:cubicBezTo>
                    <a:pt x="4943" y="2456"/>
                    <a:pt x="4955" y="2457"/>
                    <a:pt x="4967" y="2457"/>
                  </a:cubicBezTo>
                  <a:cubicBezTo>
                    <a:pt x="5065" y="2457"/>
                    <a:pt x="5149" y="2382"/>
                    <a:pt x="5250" y="2362"/>
                  </a:cubicBezTo>
                  <a:cubicBezTo>
                    <a:pt x="5273" y="2271"/>
                    <a:pt x="5319" y="2179"/>
                    <a:pt x="5342" y="2088"/>
                  </a:cubicBezTo>
                  <a:cubicBezTo>
                    <a:pt x="5387" y="1974"/>
                    <a:pt x="5273" y="1905"/>
                    <a:pt x="5250" y="1791"/>
                  </a:cubicBezTo>
                  <a:cubicBezTo>
                    <a:pt x="5182" y="1746"/>
                    <a:pt x="5090" y="1700"/>
                    <a:pt x="4999" y="1677"/>
                  </a:cubicBezTo>
                  <a:cubicBezTo>
                    <a:pt x="4984" y="1674"/>
                    <a:pt x="4969" y="1673"/>
                    <a:pt x="4953" y="1673"/>
                  </a:cubicBezTo>
                  <a:close/>
                  <a:moveTo>
                    <a:pt x="6096" y="1783"/>
                  </a:moveTo>
                  <a:cubicBezTo>
                    <a:pt x="5989" y="1783"/>
                    <a:pt x="5887" y="1817"/>
                    <a:pt x="5821" y="1883"/>
                  </a:cubicBezTo>
                  <a:cubicBezTo>
                    <a:pt x="5684" y="2020"/>
                    <a:pt x="5684" y="2316"/>
                    <a:pt x="5821" y="2453"/>
                  </a:cubicBezTo>
                  <a:cubicBezTo>
                    <a:pt x="5892" y="2524"/>
                    <a:pt x="6006" y="2565"/>
                    <a:pt x="6119" y="2565"/>
                  </a:cubicBezTo>
                  <a:cubicBezTo>
                    <a:pt x="6223" y="2565"/>
                    <a:pt x="6326" y="2530"/>
                    <a:pt x="6391" y="2453"/>
                  </a:cubicBezTo>
                  <a:cubicBezTo>
                    <a:pt x="6528" y="2316"/>
                    <a:pt x="6528" y="2020"/>
                    <a:pt x="6414" y="1905"/>
                  </a:cubicBezTo>
                  <a:cubicBezTo>
                    <a:pt x="6331" y="1823"/>
                    <a:pt x="6211" y="1783"/>
                    <a:pt x="6096" y="1783"/>
                  </a:cubicBezTo>
                  <a:close/>
                  <a:moveTo>
                    <a:pt x="7250" y="1860"/>
                  </a:moveTo>
                  <a:cubicBezTo>
                    <a:pt x="7150" y="1860"/>
                    <a:pt x="7053" y="1905"/>
                    <a:pt x="6962" y="1997"/>
                  </a:cubicBezTo>
                  <a:cubicBezTo>
                    <a:pt x="6780" y="2179"/>
                    <a:pt x="6780" y="2385"/>
                    <a:pt x="6962" y="2567"/>
                  </a:cubicBezTo>
                  <a:cubicBezTo>
                    <a:pt x="7053" y="2659"/>
                    <a:pt x="7156" y="2704"/>
                    <a:pt x="7256" y="2704"/>
                  </a:cubicBezTo>
                  <a:cubicBezTo>
                    <a:pt x="7356" y="2704"/>
                    <a:pt x="7453" y="2659"/>
                    <a:pt x="7533" y="2567"/>
                  </a:cubicBezTo>
                  <a:cubicBezTo>
                    <a:pt x="7715" y="2385"/>
                    <a:pt x="7715" y="2157"/>
                    <a:pt x="7556" y="1997"/>
                  </a:cubicBezTo>
                  <a:cubicBezTo>
                    <a:pt x="7453" y="1905"/>
                    <a:pt x="7350" y="1860"/>
                    <a:pt x="7250" y="1860"/>
                  </a:cubicBezTo>
                  <a:close/>
                  <a:moveTo>
                    <a:pt x="8296" y="1937"/>
                  </a:moveTo>
                  <a:cubicBezTo>
                    <a:pt x="8222" y="1937"/>
                    <a:pt x="8153" y="1956"/>
                    <a:pt x="8103" y="2042"/>
                  </a:cubicBezTo>
                  <a:cubicBezTo>
                    <a:pt x="8058" y="2088"/>
                    <a:pt x="8012" y="2134"/>
                    <a:pt x="7989" y="2157"/>
                  </a:cubicBezTo>
                  <a:cubicBezTo>
                    <a:pt x="7966" y="2179"/>
                    <a:pt x="7966" y="2202"/>
                    <a:pt x="7966" y="2225"/>
                  </a:cubicBezTo>
                  <a:cubicBezTo>
                    <a:pt x="7966" y="2385"/>
                    <a:pt x="7921" y="2567"/>
                    <a:pt x="8103" y="2659"/>
                  </a:cubicBezTo>
                  <a:cubicBezTo>
                    <a:pt x="8103" y="2659"/>
                    <a:pt x="8126" y="2682"/>
                    <a:pt x="8126" y="2682"/>
                  </a:cubicBezTo>
                  <a:cubicBezTo>
                    <a:pt x="8172" y="2704"/>
                    <a:pt x="8218" y="2750"/>
                    <a:pt x="8240" y="2773"/>
                  </a:cubicBezTo>
                  <a:lnTo>
                    <a:pt x="8537" y="2773"/>
                  </a:lnTo>
                  <a:cubicBezTo>
                    <a:pt x="8628" y="2636"/>
                    <a:pt x="8811" y="2567"/>
                    <a:pt x="8788" y="2362"/>
                  </a:cubicBezTo>
                  <a:cubicBezTo>
                    <a:pt x="8788" y="2248"/>
                    <a:pt x="8765" y="2157"/>
                    <a:pt x="8674" y="2065"/>
                  </a:cubicBezTo>
                  <a:cubicBezTo>
                    <a:pt x="8628" y="2042"/>
                    <a:pt x="8606" y="2020"/>
                    <a:pt x="8560" y="1974"/>
                  </a:cubicBezTo>
                  <a:cubicBezTo>
                    <a:pt x="8544" y="1958"/>
                    <a:pt x="8528" y="1942"/>
                    <a:pt x="8511" y="1942"/>
                  </a:cubicBezTo>
                  <a:cubicBezTo>
                    <a:pt x="8505" y="1942"/>
                    <a:pt x="8498" y="1944"/>
                    <a:pt x="8491" y="1951"/>
                  </a:cubicBezTo>
                  <a:cubicBezTo>
                    <a:pt x="8428" y="1951"/>
                    <a:pt x="8360" y="1937"/>
                    <a:pt x="8296" y="1937"/>
                  </a:cubicBezTo>
                  <a:close/>
                  <a:moveTo>
                    <a:pt x="9482" y="2016"/>
                  </a:moveTo>
                  <a:cubicBezTo>
                    <a:pt x="9384" y="2016"/>
                    <a:pt x="9301" y="2093"/>
                    <a:pt x="9199" y="2134"/>
                  </a:cubicBezTo>
                  <a:cubicBezTo>
                    <a:pt x="9153" y="2248"/>
                    <a:pt x="9062" y="2339"/>
                    <a:pt x="9062" y="2453"/>
                  </a:cubicBezTo>
                  <a:cubicBezTo>
                    <a:pt x="9062" y="2567"/>
                    <a:pt x="9131" y="2682"/>
                    <a:pt x="9199" y="2773"/>
                  </a:cubicBezTo>
                  <a:cubicBezTo>
                    <a:pt x="9222" y="2819"/>
                    <a:pt x="9427" y="2910"/>
                    <a:pt x="9496" y="2910"/>
                  </a:cubicBezTo>
                  <a:cubicBezTo>
                    <a:pt x="9633" y="2910"/>
                    <a:pt x="9747" y="2841"/>
                    <a:pt x="9838" y="2773"/>
                  </a:cubicBezTo>
                  <a:cubicBezTo>
                    <a:pt x="9907" y="2682"/>
                    <a:pt x="9952" y="2590"/>
                    <a:pt x="9952" y="2453"/>
                  </a:cubicBezTo>
                  <a:cubicBezTo>
                    <a:pt x="9952" y="2339"/>
                    <a:pt x="9884" y="2248"/>
                    <a:pt x="9838" y="2157"/>
                  </a:cubicBezTo>
                  <a:cubicBezTo>
                    <a:pt x="9815" y="2111"/>
                    <a:pt x="9587" y="2020"/>
                    <a:pt x="9519" y="2020"/>
                  </a:cubicBezTo>
                  <a:cubicBezTo>
                    <a:pt x="9506" y="2017"/>
                    <a:pt x="9494" y="2016"/>
                    <a:pt x="9482" y="2016"/>
                  </a:cubicBezTo>
                  <a:close/>
                  <a:moveTo>
                    <a:pt x="10671" y="2111"/>
                  </a:moveTo>
                  <a:cubicBezTo>
                    <a:pt x="10563" y="2111"/>
                    <a:pt x="10454" y="2157"/>
                    <a:pt x="10363" y="2248"/>
                  </a:cubicBezTo>
                  <a:cubicBezTo>
                    <a:pt x="10158" y="2430"/>
                    <a:pt x="10158" y="2682"/>
                    <a:pt x="10340" y="2887"/>
                  </a:cubicBezTo>
                  <a:cubicBezTo>
                    <a:pt x="10446" y="2970"/>
                    <a:pt x="10559" y="3016"/>
                    <a:pt x="10667" y="3016"/>
                  </a:cubicBezTo>
                  <a:cubicBezTo>
                    <a:pt x="10769" y="3016"/>
                    <a:pt x="10868" y="2975"/>
                    <a:pt x="10957" y="2887"/>
                  </a:cubicBezTo>
                  <a:cubicBezTo>
                    <a:pt x="11162" y="2704"/>
                    <a:pt x="11162" y="2430"/>
                    <a:pt x="10979" y="2248"/>
                  </a:cubicBezTo>
                  <a:cubicBezTo>
                    <a:pt x="10888" y="2157"/>
                    <a:pt x="10780" y="2111"/>
                    <a:pt x="10671" y="2111"/>
                  </a:cubicBezTo>
                  <a:close/>
                  <a:moveTo>
                    <a:pt x="11833" y="2188"/>
                  </a:moveTo>
                  <a:cubicBezTo>
                    <a:pt x="11725" y="2188"/>
                    <a:pt x="11615" y="2228"/>
                    <a:pt x="11527" y="2316"/>
                  </a:cubicBezTo>
                  <a:cubicBezTo>
                    <a:pt x="11322" y="2499"/>
                    <a:pt x="11345" y="2773"/>
                    <a:pt x="11504" y="2955"/>
                  </a:cubicBezTo>
                  <a:cubicBezTo>
                    <a:pt x="11604" y="3055"/>
                    <a:pt x="11725" y="3101"/>
                    <a:pt x="11839" y="3101"/>
                  </a:cubicBezTo>
                  <a:cubicBezTo>
                    <a:pt x="11960" y="3101"/>
                    <a:pt x="12073" y="3049"/>
                    <a:pt x="12143" y="2955"/>
                  </a:cubicBezTo>
                  <a:cubicBezTo>
                    <a:pt x="12349" y="2796"/>
                    <a:pt x="12326" y="2499"/>
                    <a:pt x="12143" y="2316"/>
                  </a:cubicBezTo>
                  <a:cubicBezTo>
                    <a:pt x="12061" y="2234"/>
                    <a:pt x="11948" y="2188"/>
                    <a:pt x="11833" y="2188"/>
                  </a:cubicBezTo>
                  <a:close/>
                  <a:moveTo>
                    <a:pt x="12531" y="2545"/>
                  </a:moveTo>
                  <a:cubicBezTo>
                    <a:pt x="12531" y="2545"/>
                    <a:pt x="12509" y="2545"/>
                    <a:pt x="12509" y="2567"/>
                  </a:cubicBezTo>
                  <a:cubicBezTo>
                    <a:pt x="12463" y="2773"/>
                    <a:pt x="12486" y="2933"/>
                    <a:pt x="12646" y="3047"/>
                  </a:cubicBezTo>
                  <a:cubicBezTo>
                    <a:pt x="12691" y="3161"/>
                    <a:pt x="12828" y="3161"/>
                    <a:pt x="12942" y="3184"/>
                  </a:cubicBezTo>
                  <a:lnTo>
                    <a:pt x="12988" y="3184"/>
                  </a:lnTo>
                  <a:cubicBezTo>
                    <a:pt x="13011" y="3161"/>
                    <a:pt x="13011" y="3115"/>
                    <a:pt x="12988" y="3092"/>
                  </a:cubicBezTo>
                  <a:cubicBezTo>
                    <a:pt x="12965" y="3047"/>
                    <a:pt x="12897" y="3024"/>
                    <a:pt x="12897" y="2978"/>
                  </a:cubicBezTo>
                  <a:cubicBezTo>
                    <a:pt x="12874" y="2864"/>
                    <a:pt x="12737" y="2841"/>
                    <a:pt x="12714" y="2773"/>
                  </a:cubicBezTo>
                  <a:cubicBezTo>
                    <a:pt x="12691" y="2659"/>
                    <a:pt x="12600" y="2636"/>
                    <a:pt x="12554" y="2545"/>
                  </a:cubicBezTo>
                  <a:close/>
                  <a:moveTo>
                    <a:pt x="1578" y="2682"/>
                  </a:moveTo>
                  <a:cubicBezTo>
                    <a:pt x="1558" y="2682"/>
                    <a:pt x="1541" y="2704"/>
                    <a:pt x="1507" y="2750"/>
                  </a:cubicBezTo>
                  <a:cubicBezTo>
                    <a:pt x="1461" y="2819"/>
                    <a:pt x="1438" y="2864"/>
                    <a:pt x="1393" y="2933"/>
                  </a:cubicBezTo>
                  <a:cubicBezTo>
                    <a:pt x="1324" y="3001"/>
                    <a:pt x="1279" y="3092"/>
                    <a:pt x="1210" y="3161"/>
                  </a:cubicBezTo>
                  <a:cubicBezTo>
                    <a:pt x="1210" y="3161"/>
                    <a:pt x="1210" y="3207"/>
                    <a:pt x="1233" y="3207"/>
                  </a:cubicBezTo>
                  <a:cubicBezTo>
                    <a:pt x="1256" y="3229"/>
                    <a:pt x="1279" y="3275"/>
                    <a:pt x="1324" y="3275"/>
                  </a:cubicBezTo>
                  <a:cubicBezTo>
                    <a:pt x="1379" y="3296"/>
                    <a:pt x="1430" y="3306"/>
                    <a:pt x="1476" y="3306"/>
                  </a:cubicBezTo>
                  <a:cubicBezTo>
                    <a:pt x="1585" y="3306"/>
                    <a:pt x="1671" y="3250"/>
                    <a:pt x="1735" y="3138"/>
                  </a:cubicBezTo>
                  <a:cubicBezTo>
                    <a:pt x="1804" y="3024"/>
                    <a:pt x="1781" y="2864"/>
                    <a:pt x="1667" y="2750"/>
                  </a:cubicBezTo>
                  <a:cubicBezTo>
                    <a:pt x="1621" y="2704"/>
                    <a:pt x="1598" y="2682"/>
                    <a:pt x="1578" y="2682"/>
                  </a:cubicBezTo>
                  <a:close/>
                  <a:moveTo>
                    <a:pt x="2602" y="2682"/>
                  </a:moveTo>
                  <a:cubicBezTo>
                    <a:pt x="2511" y="2682"/>
                    <a:pt x="2397" y="2727"/>
                    <a:pt x="2351" y="2773"/>
                  </a:cubicBezTo>
                  <a:cubicBezTo>
                    <a:pt x="2283" y="2841"/>
                    <a:pt x="2237" y="2955"/>
                    <a:pt x="2237" y="3024"/>
                  </a:cubicBezTo>
                  <a:cubicBezTo>
                    <a:pt x="2237" y="3115"/>
                    <a:pt x="2306" y="3207"/>
                    <a:pt x="2329" y="3298"/>
                  </a:cubicBezTo>
                  <a:cubicBezTo>
                    <a:pt x="2420" y="3321"/>
                    <a:pt x="2511" y="3389"/>
                    <a:pt x="2602" y="3389"/>
                  </a:cubicBezTo>
                  <a:cubicBezTo>
                    <a:pt x="2694" y="3366"/>
                    <a:pt x="2808" y="3343"/>
                    <a:pt x="2854" y="3275"/>
                  </a:cubicBezTo>
                  <a:cubicBezTo>
                    <a:pt x="2922" y="3207"/>
                    <a:pt x="2945" y="3092"/>
                    <a:pt x="2945" y="3024"/>
                  </a:cubicBezTo>
                  <a:cubicBezTo>
                    <a:pt x="2945" y="2933"/>
                    <a:pt x="2899" y="2819"/>
                    <a:pt x="2831" y="2773"/>
                  </a:cubicBezTo>
                  <a:cubicBezTo>
                    <a:pt x="2785" y="2704"/>
                    <a:pt x="2671" y="2682"/>
                    <a:pt x="2602" y="2682"/>
                  </a:cubicBezTo>
                  <a:close/>
                  <a:moveTo>
                    <a:pt x="3744" y="2779"/>
                  </a:moveTo>
                  <a:cubicBezTo>
                    <a:pt x="3652" y="2779"/>
                    <a:pt x="3561" y="2807"/>
                    <a:pt x="3493" y="2864"/>
                  </a:cubicBezTo>
                  <a:cubicBezTo>
                    <a:pt x="3356" y="3001"/>
                    <a:pt x="3333" y="3252"/>
                    <a:pt x="3470" y="3389"/>
                  </a:cubicBezTo>
                  <a:cubicBezTo>
                    <a:pt x="3550" y="3458"/>
                    <a:pt x="3647" y="3492"/>
                    <a:pt x="3741" y="3492"/>
                  </a:cubicBezTo>
                  <a:cubicBezTo>
                    <a:pt x="3835" y="3492"/>
                    <a:pt x="3926" y="3458"/>
                    <a:pt x="3995" y="3389"/>
                  </a:cubicBezTo>
                  <a:cubicBezTo>
                    <a:pt x="4132" y="3252"/>
                    <a:pt x="4132" y="3024"/>
                    <a:pt x="3995" y="2864"/>
                  </a:cubicBezTo>
                  <a:cubicBezTo>
                    <a:pt x="3926" y="2807"/>
                    <a:pt x="3835" y="2779"/>
                    <a:pt x="3744" y="2779"/>
                  </a:cubicBezTo>
                  <a:close/>
                  <a:moveTo>
                    <a:pt x="4885" y="2864"/>
                  </a:moveTo>
                  <a:cubicBezTo>
                    <a:pt x="4794" y="2864"/>
                    <a:pt x="4680" y="2864"/>
                    <a:pt x="4634" y="2978"/>
                  </a:cubicBezTo>
                  <a:cubicBezTo>
                    <a:pt x="4520" y="3024"/>
                    <a:pt x="4497" y="3161"/>
                    <a:pt x="4520" y="3252"/>
                  </a:cubicBezTo>
                  <a:cubicBezTo>
                    <a:pt x="4520" y="3321"/>
                    <a:pt x="4543" y="3435"/>
                    <a:pt x="4611" y="3503"/>
                  </a:cubicBezTo>
                  <a:cubicBezTo>
                    <a:pt x="4702" y="3572"/>
                    <a:pt x="4794" y="3617"/>
                    <a:pt x="4885" y="3617"/>
                  </a:cubicBezTo>
                  <a:cubicBezTo>
                    <a:pt x="4953" y="3617"/>
                    <a:pt x="5045" y="3595"/>
                    <a:pt x="5136" y="3526"/>
                  </a:cubicBezTo>
                  <a:cubicBezTo>
                    <a:pt x="5227" y="3435"/>
                    <a:pt x="5273" y="3343"/>
                    <a:pt x="5273" y="3252"/>
                  </a:cubicBezTo>
                  <a:cubicBezTo>
                    <a:pt x="5273" y="3161"/>
                    <a:pt x="5250" y="3070"/>
                    <a:pt x="5159" y="2978"/>
                  </a:cubicBezTo>
                  <a:cubicBezTo>
                    <a:pt x="5068" y="2910"/>
                    <a:pt x="4976" y="2864"/>
                    <a:pt x="4885" y="2864"/>
                  </a:cubicBezTo>
                  <a:close/>
                  <a:moveTo>
                    <a:pt x="5990" y="2929"/>
                  </a:moveTo>
                  <a:cubicBezTo>
                    <a:pt x="5892" y="2929"/>
                    <a:pt x="5811" y="3004"/>
                    <a:pt x="5730" y="3024"/>
                  </a:cubicBezTo>
                  <a:cubicBezTo>
                    <a:pt x="5684" y="3115"/>
                    <a:pt x="5615" y="3207"/>
                    <a:pt x="5615" y="3298"/>
                  </a:cubicBezTo>
                  <a:cubicBezTo>
                    <a:pt x="5615" y="3412"/>
                    <a:pt x="5684" y="3503"/>
                    <a:pt x="5730" y="3617"/>
                  </a:cubicBezTo>
                  <a:cubicBezTo>
                    <a:pt x="5798" y="3640"/>
                    <a:pt x="5889" y="3686"/>
                    <a:pt x="5981" y="3709"/>
                  </a:cubicBezTo>
                  <a:cubicBezTo>
                    <a:pt x="5991" y="3711"/>
                    <a:pt x="6001" y="3712"/>
                    <a:pt x="6011" y="3712"/>
                  </a:cubicBezTo>
                  <a:cubicBezTo>
                    <a:pt x="6111" y="3712"/>
                    <a:pt x="6194" y="3617"/>
                    <a:pt x="6277" y="3617"/>
                  </a:cubicBezTo>
                  <a:cubicBezTo>
                    <a:pt x="6323" y="3526"/>
                    <a:pt x="6391" y="3435"/>
                    <a:pt x="6391" y="3321"/>
                  </a:cubicBezTo>
                  <a:cubicBezTo>
                    <a:pt x="6391" y="3207"/>
                    <a:pt x="6346" y="3115"/>
                    <a:pt x="6277" y="3047"/>
                  </a:cubicBezTo>
                  <a:cubicBezTo>
                    <a:pt x="6232" y="2978"/>
                    <a:pt x="6118" y="2955"/>
                    <a:pt x="6026" y="2933"/>
                  </a:cubicBezTo>
                  <a:cubicBezTo>
                    <a:pt x="6014" y="2930"/>
                    <a:pt x="6002" y="2929"/>
                    <a:pt x="5990" y="2929"/>
                  </a:cubicBezTo>
                  <a:close/>
                  <a:moveTo>
                    <a:pt x="7146" y="3038"/>
                  </a:moveTo>
                  <a:cubicBezTo>
                    <a:pt x="7033" y="3038"/>
                    <a:pt x="6919" y="3078"/>
                    <a:pt x="6848" y="3161"/>
                  </a:cubicBezTo>
                  <a:cubicBezTo>
                    <a:pt x="6711" y="3298"/>
                    <a:pt x="6734" y="3572"/>
                    <a:pt x="6871" y="3709"/>
                  </a:cubicBezTo>
                  <a:cubicBezTo>
                    <a:pt x="6937" y="3775"/>
                    <a:pt x="7039" y="3809"/>
                    <a:pt x="7144" y="3809"/>
                  </a:cubicBezTo>
                  <a:cubicBezTo>
                    <a:pt x="7256" y="3809"/>
                    <a:pt x="7370" y="3769"/>
                    <a:pt x="7441" y="3686"/>
                  </a:cubicBezTo>
                  <a:cubicBezTo>
                    <a:pt x="7578" y="3549"/>
                    <a:pt x="7578" y="3275"/>
                    <a:pt x="7419" y="3138"/>
                  </a:cubicBezTo>
                  <a:cubicBezTo>
                    <a:pt x="7353" y="3072"/>
                    <a:pt x="7250" y="3038"/>
                    <a:pt x="7146" y="3038"/>
                  </a:cubicBezTo>
                  <a:close/>
                  <a:moveTo>
                    <a:pt x="8288" y="3112"/>
                  </a:moveTo>
                  <a:cubicBezTo>
                    <a:pt x="8194" y="3112"/>
                    <a:pt x="8100" y="3152"/>
                    <a:pt x="8012" y="3229"/>
                  </a:cubicBezTo>
                  <a:cubicBezTo>
                    <a:pt x="7829" y="3412"/>
                    <a:pt x="7829" y="3640"/>
                    <a:pt x="8012" y="3823"/>
                  </a:cubicBezTo>
                  <a:cubicBezTo>
                    <a:pt x="8098" y="3908"/>
                    <a:pt x="8188" y="3949"/>
                    <a:pt x="8279" y="3949"/>
                  </a:cubicBezTo>
                  <a:cubicBezTo>
                    <a:pt x="8382" y="3949"/>
                    <a:pt x="8486" y="3897"/>
                    <a:pt x="8583" y="3800"/>
                  </a:cubicBezTo>
                  <a:cubicBezTo>
                    <a:pt x="8765" y="3640"/>
                    <a:pt x="8765" y="3412"/>
                    <a:pt x="8583" y="3252"/>
                  </a:cubicBezTo>
                  <a:cubicBezTo>
                    <a:pt x="8488" y="3158"/>
                    <a:pt x="8388" y="3112"/>
                    <a:pt x="8288" y="3112"/>
                  </a:cubicBezTo>
                  <a:close/>
                  <a:moveTo>
                    <a:pt x="9429" y="3158"/>
                  </a:moveTo>
                  <a:cubicBezTo>
                    <a:pt x="9335" y="3158"/>
                    <a:pt x="9242" y="3198"/>
                    <a:pt x="9153" y="3275"/>
                  </a:cubicBezTo>
                  <a:cubicBezTo>
                    <a:pt x="8971" y="3480"/>
                    <a:pt x="8971" y="3686"/>
                    <a:pt x="9153" y="3868"/>
                  </a:cubicBezTo>
                  <a:cubicBezTo>
                    <a:pt x="9242" y="3957"/>
                    <a:pt x="9335" y="3997"/>
                    <a:pt x="9429" y="3997"/>
                  </a:cubicBezTo>
                  <a:cubicBezTo>
                    <a:pt x="9529" y="3997"/>
                    <a:pt x="9630" y="3951"/>
                    <a:pt x="9724" y="3868"/>
                  </a:cubicBezTo>
                  <a:cubicBezTo>
                    <a:pt x="9815" y="3777"/>
                    <a:pt x="9861" y="3686"/>
                    <a:pt x="9861" y="3572"/>
                  </a:cubicBezTo>
                  <a:cubicBezTo>
                    <a:pt x="9861" y="3458"/>
                    <a:pt x="9815" y="3366"/>
                    <a:pt x="9724" y="3298"/>
                  </a:cubicBezTo>
                  <a:cubicBezTo>
                    <a:pt x="9630" y="3203"/>
                    <a:pt x="9529" y="3158"/>
                    <a:pt x="9429" y="3158"/>
                  </a:cubicBezTo>
                  <a:close/>
                  <a:moveTo>
                    <a:pt x="10569" y="3229"/>
                  </a:moveTo>
                  <a:cubicBezTo>
                    <a:pt x="10454" y="3252"/>
                    <a:pt x="10340" y="3298"/>
                    <a:pt x="10272" y="3366"/>
                  </a:cubicBezTo>
                  <a:cubicBezTo>
                    <a:pt x="10180" y="3458"/>
                    <a:pt x="10135" y="3572"/>
                    <a:pt x="10135" y="3709"/>
                  </a:cubicBezTo>
                  <a:cubicBezTo>
                    <a:pt x="10135" y="3777"/>
                    <a:pt x="10226" y="3983"/>
                    <a:pt x="10272" y="4005"/>
                  </a:cubicBezTo>
                  <a:cubicBezTo>
                    <a:pt x="10386" y="4051"/>
                    <a:pt x="10477" y="4120"/>
                    <a:pt x="10591" y="4120"/>
                  </a:cubicBezTo>
                  <a:cubicBezTo>
                    <a:pt x="10705" y="4120"/>
                    <a:pt x="10797" y="4028"/>
                    <a:pt x="10911" y="4005"/>
                  </a:cubicBezTo>
                  <a:cubicBezTo>
                    <a:pt x="10957" y="3891"/>
                    <a:pt x="11048" y="3800"/>
                    <a:pt x="11025" y="3663"/>
                  </a:cubicBezTo>
                  <a:cubicBezTo>
                    <a:pt x="11025" y="3595"/>
                    <a:pt x="10934" y="3389"/>
                    <a:pt x="10888" y="3366"/>
                  </a:cubicBezTo>
                  <a:cubicBezTo>
                    <a:pt x="10797" y="3298"/>
                    <a:pt x="10705" y="3229"/>
                    <a:pt x="10569" y="3229"/>
                  </a:cubicBezTo>
                  <a:close/>
                  <a:moveTo>
                    <a:pt x="11722" y="3340"/>
                  </a:moveTo>
                  <a:cubicBezTo>
                    <a:pt x="11617" y="3340"/>
                    <a:pt x="11512" y="3380"/>
                    <a:pt x="11413" y="3458"/>
                  </a:cubicBezTo>
                  <a:cubicBezTo>
                    <a:pt x="11230" y="3640"/>
                    <a:pt x="11230" y="3914"/>
                    <a:pt x="11413" y="4097"/>
                  </a:cubicBezTo>
                  <a:cubicBezTo>
                    <a:pt x="11507" y="4191"/>
                    <a:pt x="11620" y="4237"/>
                    <a:pt x="11732" y="4237"/>
                  </a:cubicBezTo>
                  <a:cubicBezTo>
                    <a:pt x="11837" y="4237"/>
                    <a:pt x="11941" y="4197"/>
                    <a:pt x="12029" y="4120"/>
                  </a:cubicBezTo>
                  <a:cubicBezTo>
                    <a:pt x="12235" y="3937"/>
                    <a:pt x="12235" y="3663"/>
                    <a:pt x="12052" y="3480"/>
                  </a:cubicBezTo>
                  <a:cubicBezTo>
                    <a:pt x="11946" y="3386"/>
                    <a:pt x="11834" y="3340"/>
                    <a:pt x="11722" y="3340"/>
                  </a:cubicBezTo>
                  <a:close/>
                  <a:moveTo>
                    <a:pt x="12851" y="3412"/>
                  </a:moveTo>
                  <a:cubicBezTo>
                    <a:pt x="12714" y="3412"/>
                    <a:pt x="12623" y="3458"/>
                    <a:pt x="12531" y="3549"/>
                  </a:cubicBezTo>
                  <a:cubicBezTo>
                    <a:pt x="12349" y="3732"/>
                    <a:pt x="12349" y="3983"/>
                    <a:pt x="12509" y="4165"/>
                  </a:cubicBezTo>
                  <a:cubicBezTo>
                    <a:pt x="12588" y="4244"/>
                    <a:pt x="12684" y="4307"/>
                    <a:pt x="12798" y="4307"/>
                  </a:cubicBezTo>
                  <a:cubicBezTo>
                    <a:pt x="12815" y="4307"/>
                    <a:pt x="12833" y="4305"/>
                    <a:pt x="12851" y="4302"/>
                  </a:cubicBezTo>
                  <a:cubicBezTo>
                    <a:pt x="12965" y="4302"/>
                    <a:pt x="13079" y="4279"/>
                    <a:pt x="13148" y="4188"/>
                  </a:cubicBezTo>
                  <a:cubicBezTo>
                    <a:pt x="13330" y="4005"/>
                    <a:pt x="13353" y="3732"/>
                    <a:pt x="13171" y="3549"/>
                  </a:cubicBezTo>
                  <a:cubicBezTo>
                    <a:pt x="13079" y="3458"/>
                    <a:pt x="12988" y="3412"/>
                    <a:pt x="12851" y="3412"/>
                  </a:cubicBezTo>
                  <a:close/>
                  <a:moveTo>
                    <a:pt x="1390" y="3800"/>
                  </a:moveTo>
                  <a:cubicBezTo>
                    <a:pt x="1296" y="3800"/>
                    <a:pt x="1199" y="3823"/>
                    <a:pt x="1142" y="3868"/>
                  </a:cubicBezTo>
                  <a:cubicBezTo>
                    <a:pt x="1050" y="3960"/>
                    <a:pt x="1050" y="4211"/>
                    <a:pt x="1142" y="4325"/>
                  </a:cubicBezTo>
                  <a:cubicBezTo>
                    <a:pt x="1187" y="4371"/>
                    <a:pt x="1279" y="4393"/>
                    <a:pt x="1370" y="4393"/>
                  </a:cubicBezTo>
                  <a:cubicBezTo>
                    <a:pt x="1461" y="4393"/>
                    <a:pt x="1553" y="4371"/>
                    <a:pt x="1598" y="4325"/>
                  </a:cubicBezTo>
                  <a:cubicBezTo>
                    <a:pt x="1689" y="4234"/>
                    <a:pt x="1689" y="3983"/>
                    <a:pt x="1621" y="3868"/>
                  </a:cubicBezTo>
                  <a:cubicBezTo>
                    <a:pt x="1575" y="3823"/>
                    <a:pt x="1484" y="3800"/>
                    <a:pt x="1390" y="3800"/>
                  </a:cubicBezTo>
                  <a:close/>
                  <a:moveTo>
                    <a:pt x="2511" y="3880"/>
                  </a:moveTo>
                  <a:cubicBezTo>
                    <a:pt x="2431" y="3880"/>
                    <a:pt x="2351" y="3914"/>
                    <a:pt x="2283" y="3983"/>
                  </a:cubicBezTo>
                  <a:cubicBezTo>
                    <a:pt x="2146" y="4120"/>
                    <a:pt x="2146" y="4302"/>
                    <a:pt x="2283" y="4439"/>
                  </a:cubicBezTo>
                  <a:cubicBezTo>
                    <a:pt x="2351" y="4508"/>
                    <a:pt x="2431" y="4542"/>
                    <a:pt x="2511" y="4542"/>
                  </a:cubicBezTo>
                  <a:cubicBezTo>
                    <a:pt x="2591" y="4542"/>
                    <a:pt x="2671" y="4508"/>
                    <a:pt x="2739" y="4439"/>
                  </a:cubicBezTo>
                  <a:cubicBezTo>
                    <a:pt x="2876" y="4302"/>
                    <a:pt x="2876" y="4120"/>
                    <a:pt x="2739" y="3983"/>
                  </a:cubicBezTo>
                  <a:cubicBezTo>
                    <a:pt x="2671" y="3914"/>
                    <a:pt x="2591" y="3880"/>
                    <a:pt x="2511" y="3880"/>
                  </a:cubicBezTo>
                  <a:close/>
                  <a:moveTo>
                    <a:pt x="3630" y="3937"/>
                  </a:moveTo>
                  <a:cubicBezTo>
                    <a:pt x="3538" y="3960"/>
                    <a:pt x="3470" y="3960"/>
                    <a:pt x="3424" y="4051"/>
                  </a:cubicBezTo>
                  <a:cubicBezTo>
                    <a:pt x="3356" y="4120"/>
                    <a:pt x="3287" y="4165"/>
                    <a:pt x="3310" y="4279"/>
                  </a:cubicBezTo>
                  <a:cubicBezTo>
                    <a:pt x="3310" y="4371"/>
                    <a:pt x="3310" y="4462"/>
                    <a:pt x="3424" y="4508"/>
                  </a:cubicBezTo>
                  <a:cubicBezTo>
                    <a:pt x="3447" y="4599"/>
                    <a:pt x="3538" y="4622"/>
                    <a:pt x="3630" y="4622"/>
                  </a:cubicBezTo>
                  <a:cubicBezTo>
                    <a:pt x="3744" y="4622"/>
                    <a:pt x="3789" y="4576"/>
                    <a:pt x="3858" y="4508"/>
                  </a:cubicBezTo>
                  <a:cubicBezTo>
                    <a:pt x="3926" y="4439"/>
                    <a:pt x="3972" y="4393"/>
                    <a:pt x="3972" y="4279"/>
                  </a:cubicBezTo>
                  <a:cubicBezTo>
                    <a:pt x="3972" y="4211"/>
                    <a:pt x="3949" y="4120"/>
                    <a:pt x="3881" y="4051"/>
                  </a:cubicBezTo>
                  <a:cubicBezTo>
                    <a:pt x="3812" y="4005"/>
                    <a:pt x="3767" y="3937"/>
                    <a:pt x="3630" y="3937"/>
                  </a:cubicBezTo>
                  <a:close/>
                  <a:moveTo>
                    <a:pt x="4758" y="4022"/>
                  </a:moveTo>
                  <a:cubicBezTo>
                    <a:pt x="4671" y="4022"/>
                    <a:pt x="4599" y="4063"/>
                    <a:pt x="4543" y="4120"/>
                  </a:cubicBezTo>
                  <a:cubicBezTo>
                    <a:pt x="4383" y="4234"/>
                    <a:pt x="4383" y="4485"/>
                    <a:pt x="4520" y="4645"/>
                  </a:cubicBezTo>
                  <a:cubicBezTo>
                    <a:pt x="4579" y="4716"/>
                    <a:pt x="4677" y="4750"/>
                    <a:pt x="4775" y="4750"/>
                  </a:cubicBezTo>
                  <a:cubicBezTo>
                    <a:pt x="4865" y="4750"/>
                    <a:pt x="4957" y="4722"/>
                    <a:pt x="5022" y="4667"/>
                  </a:cubicBezTo>
                  <a:cubicBezTo>
                    <a:pt x="5090" y="4599"/>
                    <a:pt x="5113" y="4530"/>
                    <a:pt x="5136" y="4439"/>
                  </a:cubicBezTo>
                  <a:cubicBezTo>
                    <a:pt x="5159" y="4325"/>
                    <a:pt x="5090" y="4234"/>
                    <a:pt x="5068" y="4142"/>
                  </a:cubicBezTo>
                  <a:cubicBezTo>
                    <a:pt x="4976" y="4074"/>
                    <a:pt x="4908" y="4051"/>
                    <a:pt x="4817" y="4028"/>
                  </a:cubicBezTo>
                  <a:cubicBezTo>
                    <a:pt x="4796" y="4024"/>
                    <a:pt x="4777" y="4022"/>
                    <a:pt x="4758" y="4022"/>
                  </a:cubicBezTo>
                  <a:close/>
                  <a:moveTo>
                    <a:pt x="5935" y="4131"/>
                  </a:moveTo>
                  <a:cubicBezTo>
                    <a:pt x="5844" y="4131"/>
                    <a:pt x="5752" y="4165"/>
                    <a:pt x="5684" y="4234"/>
                  </a:cubicBezTo>
                  <a:cubicBezTo>
                    <a:pt x="5524" y="4371"/>
                    <a:pt x="5524" y="4599"/>
                    <a:pt x="5661" y="4736"/>
                  </a:cubicBezTo>
                  <a:cubicBezTo>
                    <a:pt x="5732" y="4819"/>
                    <a:pt x="5834" y="4859"/>
                    <a:pt x="5935" y="4859"/>
                  </a:cubicBezTo>
                  <a:cubicBezTo>
                    <a:pt x="6028" y="4859"/>
                    <a:pt x="6120" y="4824"/>
                    <a:pt x="6186" y="4759"/>
                  </a:cubicBezTo>
                  <a:cubicBezTo>
                    <a:pt x="6323" y="4622"/>
                    <a:pt x="6323" y="4371"/>
                    <a:pt x="6186" y="4234"/>
                  </a:cubicBezTo>
                  <a:cubicBezTo>
                    <a:pt x="6118" y="4165"/>
                    <a:pt x="6026" y="4131"/>
                    <a:pt x="5935" y="4131"/>
                  </a:cubicBezTo>
                  <a:close/>
                  <a:moveTo>
                    <a:pt x="7068" y="4142"/>
                  </a:moveTo>
                  <a:cubicBezTo>
                    <a:pt x="6985" y="4142"/>
                    <a:pt x="6905" y="4188"/>
                    <a:pt x="6825" y="4279"/>
                  </a:cubicBezTo>
                  <a:cubicBezTo>
                    <a:pt x="6643" y="4462"/>
                    <a:pt x="6643" y="4622"/>
                    <a:pt x="6802" y="4804"/>
                  </a:cubicBezTo>
                  <a:cubicBezTo>
                    <a:pt x="6894" y="4884"/>
                    <a:pt x="6985" y="4924"/>
                    <a:pt x="7073" y="4924"/>
                  </a:cubicBezTo>
                  <a:cubicBezTo>
                    <a:pt x="7162" y="4924"/>
                    <a:pt x="7247" y="4884"/>
                    <a:pt x="7327" y="4804"/>
                  </a:cubicBezTo>
                  <a:cubicBezTo>
                    <a:pt x="7510" y="4622"/>
                    <a:pt x="7510" y="4462"/>
                    <a:pt x="7327" y="4279"/>
                  </a:cubicBezTo>
                  <a:cubicBezTo>
                    <a:pt x="7236" y="4188"/>
                    <a:pt x="7150" y="4142"/>
                    <a:pt x="7068" y="4142"/>
                  </a:cubicBezTo>
                  <a:close/>
                  <a:moveTo>
                    <a:pt x="343" y="4987"/>
                  </a:moveTo>
                  <a:cubicBezTo>
                    <a:pt x="343" y="4987"/>
                    <a:pt x="343" y="5010"/>
                    <a:pt x="343" y="5010"/>
                  </a:cubicBezTo>
                  <a:lnTo>
                    <a:pt x="343" y="5033"/>
                  </a:lnTo>
                  <a:cubicBezTo>
                    <a:pt x="366" y="5010"/>
                    <a:pt x="366" y="5010"/>
                    <a:pt x="366" y="4987"/>
                  </a:cubicBezTo>
                  <a:close/>
                  <a:moveTo>
                    <a:pt x="8212" y="4253"/>
                  </a:moveTo>
                  <a:cubicBezTo>
                    <a:pt x="8111" y="4253"/>
                    <a:pt x="8009" y="4282"/>
                    <a:pt x="7944" y="4348"/>
                  </a:cubicBezTo>
                  <a:cubicBezTo>
                    <a:pt x="7784" y="4485"/>
                    <a:pt x="7784" y="4781"/>
                    <a:pt x="7921" y="4941"/>
                  </a:cubicBezTo>
                  <a:cubicBezTo>
                    <a:pt x="7992" y="5001"/>
                    <a:pt x="8108" y="5036"/>
                    <a:pt x="8221" y="5036"/>
                  </a:cubicBezTo>
                  <a:cubicBezTo>
                    <a:pt x="8324" y="5036"/>
                    <a:pt x="8426" y="5007"/>
                    <a:pt x="8491" y="4941"/>
                  </a:cubicBezTo>
                  <a:cubicBezTo>
                    <a:pt x="8628" y="4804"/>
                    <a:pt x="8651" y="4508"/>
                    <a:pt x="8491" y="4348"/>
                  </a:cubicBezTo>
                  <a:cubicBezTo>
                    <a:pt x="8432" y="4288"/>
                    <a:pt x="8322" y="4253"/>
                    <a:pt x="8212" y="4253"/>
                  </a:cubicBezTo>
                  <a:close/>
                  <a:moveTo>
                    <a:pt x="9370" y="4342"/>
                  </a:moveTo>
                  <a:cubicBezTo>
                    <a:pt x="9267" y="4342"/>
                    <a:pt x="9165" y="4382"/>
                    <a:pt x="9085" y="4462"/>
                  </a:cubicBezTo>
                  <a:cubicBezTo>
                    <a:pt x="8902" y="4645"/>
                    <a:pt x="8925" y="4896"/>
                    <a:pt x="9085" y="5033"/>
                  </a:cubicBezTo>
                  <a:cubicBezTo>
                    <a:pt x="9165" y="5112"/>
                    <a:pt x="9256" y="5152"/>
                    <a:pt x="9350" y="5152"/>
                  </a:cubicBezTo>
                  <a:cubicBezTo>
                    <a:pt x="9444" y="5152"/>
                    <a:pt x="9541" y="5112"/>
                    <a:pt x="9633" y="5033"/>
                  </a:cubicBezTo>
                  <a:cubicBezTo>
                    <a:pt x="9815" y="4896"/>
                    <a:pt x="9815" y="4645"/>
                    <a:pt x="9655" y="4462"/>
                  </a:cubicBezTo>
                  <a:cubicBezTo>
                    <a:pt x="9576" y="4382"/>
                    <a:pt x="9473" y="4342"/>
                    <a:pt x="9370" y="4342"/>
                  </a:cubicBezTo>
                  <a:close/>
                  <a:moveTo>
                    <a:pt x="10467" y="4413"/>
                  </a:moveTo>
                  <a:cubicBezTo>
                    <a:pt x="10368" y="4413"/>
                    <a:pt x="10269" y="4453"/>
                    <a:pt x="10180" y="4530"/>
                  </a:cubicBezTo>
                  <a:cubicBezTo>
                    <a:pt x="10021" y="4736"/>
                    <a:pt x="10021" y="4941"/>
                    <a:pt x="10203" y="5124"/>
                  </a:cubicBezTo>
                  <a:cubicBezTo>
                    <a:pt x="10283" y="5204"/>
                    <a:pt x="10380" y="5244"/>
                    <a:pt x="10477" y="5244"/>
                  </a:cubicBezTo>
                  <a:cubicBezTo>
                    <a:pt x="10574" y="5244"/>
                    <a:pt x="10671" y="5204"/>
                    <a:pt x="10751" y="5124"/>
                  </a:cubicBezTo>
                  <a:cubicBezTo>
                    <a:pt x="10934" y="4941"/>
                    <a:pt x="10957" y="4713"/>
                    <a:pt x="10774" y="4553"/>
                  </a:cubicBezTo>
                  <a:cubicBezTo>
                    <a:pt x="10680" y="4459"/>
                    <a:pt x="10573" y="4413"/>
                    <a:pt x="10467" y="4413"/>
                  </a:cubicBezTo>
                  <a:close/>
                  <a:moveTo>
                    <a:pt x="11638" y="4502"/>
                  </a:moveTo>
                  <a:cubicBezTo>
                    <a:pt x="11516" y="4502"/>
                    <a:pt x="11390" y="4542"/>
                    <a:pt x="11322" y="4622"/>
                  </a:cubicBezTo>
                  <a:cubicBezTo>
                    <a:pt x="11230" y="4690"/>
                    <a:pt x="11185" y="4827"/>
                    <a:pt x="11185" y="4918"/>
                  </a:cubicBezTo>
                  <a:cubicBezTo>
                    <a:pt x="11185" y="5033"/>
                    <a:pt x="11230" y="5147"/>
                    <a:pt x="11299" y="5238"/>
                  </a:cubicBezTo>
                  <a:cubicBezTo>
                    <a:pt x="11370" y="5321"/>
                    <a:pt x="11497" y="5361"/>
                    <a:pt x="11624" y="5361"/>
                  </a:cubicBezTo>
                  <a:cubicBezTo>
                    <a:pt x="11742" y="5361"/>
                    <a:pt x="11861" y="5327"/>
                    <a:pt x="11938" y="5261"/>
                  </a:cubicBezTo>
                  <a:cubicBezTo>
                    <a:pt x="12029" y="5170"/>
                    <a:pt x="12052" y="5055"/>
                    <a:pt x="12052" y="4941"/>
                  </a:cubicBezTo>
                  <a:cubicBezTo>
                    <a:pt x="12075" y="4827"/>
                    <a:pt x="12029" y="4713"/>
                    <a:pt x="11938" y="4622"/>
                  </a:cubicBezTo>
                  <a:cubicBezTo>
                    <a:pt x="11881" y="4542"/>
                    <a:pt x="11761" y="4502"/>
                    <a:pt x="11638" y="4502"/>
                  </a:cubicBezTo>
                  <a:close/>
                  <a:moveTo>
                    <a:pt x="349" y="5030"/>
                  </a:moveTo>
                  <a:cubicBezTo>
                    <a:pt x="347" y="5030"/>
                    <a:pt x="345" y="5031"/>
                    <a:pt x="343" y="5033"/>
                  </a:cubicBezTo>
                  <a:cubicBezTo>
                    <a:pt x="320" y="5055"/>
                    <a:pt x="297" y="5124"/>
                    <a:pt x="274" y="5170"/>
                  </a:cubicBezTo>
                  <a:cubicBezTo>
                    <a:pt x="274" y="5215"/>
                    <a:pt x="251" y="5284"/>
                    <a:pt x="251" y="5329"/>
                  </a:cubicBezTo>
                  <a:cubicBezTo>
                    <a:pt x="251" y="5352"/>
                    <a:pt x="274" y="5375"/>
                    <a:pt x="274" y="5375"/>
                  </a:cubicBezTo>
                  <a:cubicBezTo>
                    <a:pt x="274" y="5375"/>
                    <a:pt x="297" y="5375"/>
                    <a:pt x="320" y="5352"/>
                  </a:cubicBezTo>
                  <a:cubicBezTo>
                    <a:pt x="343" y="5306"/>
                    <a:pt x="366" y="5261"/>
                    <a:pt x="388" y="5215"/>
                  </a:cubicBezTo>
                  <a:cubicBezTo>
                    <a:pt x="409" y="5132"/>
                    <a:pt x="373" y="5030"/>
                    <a:pt x="349" y="5030"/>
                  </a:cubicBezTo>
                  <a:close/>
                  <a:moveTo>
                    <a:pt x="12794" y="4565"/>
                  </a:moveTo>
                  <a:cubicBezTo>
                    <a:pt x="12686" y="4565"/>
                    <a:pt x="12577" y="4610"/>
                    <a:pt x="12486" y="4713"/>
                  </a:cubicBezTo>
                  <a:cubicBezTo>
                    <a:pt x="12303" y="4873"/>
                    <a:pt x="12326" y="5192"/>
                    <a:pt x="12509" y="5329"/>
                  </a:cubicBezTo>
                  <a:cubicBezTo>
                    <a:pt x="12589" y="5409"/>
                    <a:pt x="12691" y="5455"/>
                    <a:pt x="12800" y="5455"/>
                  </a:cubicBezTo>
                  <a:cubicBezTo>
                    <a:pt x="12908" y="5455"/>
                    <a:pt x="13022" y="5409"/>
                    <a:pt x="13125" y="5306"/>
                  </a:cubicBezTo>
                  <a:cubicBezTo>
                    <a:pt x="13285" y="5147"/>
                    <a:pt x="13285" y="4827"/>
                    <a:pt x="13102" y="4690"/>
                  </a:cubicBezTo>
                  <a:cubicBezTo>
                    <a:pt x="13011" y="4610"/>
                    <a:pt x="12902" y="4565"/>
                    <a:pt x="12794" y="4565"/>
                  </a:cubicBezTo>
                  <a:close/>
                  <a:moveTo>
                    <a:pt x="13764" y="4667"/>
                  </a:moveTo>
                  <a:cubicBezTo>
                    <a:pt x="13741" y="4667"/>
                    <a:pt x="13696" y="4690"/>
                    <a:pt x="13673" y="4713"/>
                  </a:cubicBezTo>
                  <a:cubicBezTo>
                    <a:pt x="13650" y="4713"/>
                    <a:pt x="13627" y="4736"/>
                    <a:pt x="13604" y="4759"/>
                  </a:cubicBezTo>
                  <a:cubicBezTo>
                    <a:pt x="13604" y="4759"/>
                    <a:pt x="13604" y="4781"/>
                    <a:pt x="13581" y="4781"/>
                  </a:cubicBezTo>
                  <a:cubicBezTo>
                    <a:pt x="13467" y="4918"/>
                    <a:pt x="13422" y="5124"/>
                    <a:pt x="13513" y="5284"/>
                  </a:cubicBezTo>
                  <a:cubicBezTo>
                    <a:pt x="13581" y="5421"/>
                    <a:pt x="13696" y="5535"/>
                    <a:pt x="13878" y="5535"/>
                  </a:cubicBezTo>
                  <a:lnTo>
                    <a:pt x="14015" y="5535"/>
                  </a:lnTo>
                  <a:cubicBezTo>
                    <a:pt x="14061" y="5535"/>
                    <a:pt x="14038" y="5512"/>
                    <a:pt x="14038" y="5489"/>
                  </a:cubicBezTo>
                  <a:cubicBezTo>
                    <a:pt x="13969" y="5238"/>
                    <a:pt x="13924" y="4987"/>
                    <a:pt x="13810" y="4759"/>
                  </a:cubicBezTo>
                  <a:cubicBezTo>
                    <a:pt x="13810" y="4713"/>
                    <a:pt x="13787" y="4667"/>
                    <a:pt x="13764" y="4667"/>
                  </a:cubicBezTo>
                  <a:close/>
                  <a:moveTo>
                    <a:pt x="1268" y="4950"/>
                  </a:moveTo>
                  <a:cubicBezTo>
                    <a:pt x="1198" y="4950"/>
                    <a:pt x="1128" y="4978"/>
                    <a:pt x="1073" y="5033"/>
                  </a:cubicBezTo>
                  <a:cubicBezTo>
                    <a:pt x="959" y="5147"/>
                    <a:pt x="936" y="5306"/>
                    <a:pt x="1050" y="5443"/>
                  </a:cubicBezTo>
                  <a:cubicBezTo>
                    <a:pt x="1113" y="5506"/>
                    <a:pt x="1196" y="5541"/>
                    <a:pt x="1278" y="5541"/>
                  </a:cubicBezTo>
                  <a:cubicBezTo>
                    <a:pt x="1344" y="5541"/>
                    <a:pt x="1410" y="5518"/>
                    <a:pt x="1461" y="5466"/>
                  </a:cubicBezTo>
                  <a:cubicBezTo>
                    <a:pt x="1598" y="5352"/>
                    <a:pt x="1598" y="5170"/>
                    <a:pt x="1484" y="5055"/>
                  </a:cubicBezTo>
                  <a:cubicBezTo>
                    <a:pt x="1424" y="4984"/>
                    <a:pt x="1346" y="4950"/>
                    <a:pt x="1268" y="4950"/>
                  </a:cubicBezTo>
                  <a:close/>
                  <a:moveTo>
                    <a:pt x="2431" y="5043"/>
                  </a:moveTo>
                  <a:cubicBezTo>
                    <a:pt x="2329" y="5043"/>
                    <a:pt x="2220" y="5073"/>
                    <a:pt x="2169" y="5124"/>
                  </a:cubicBezTo>
                  <a:cubicBezTo>
                    <a:pt x="2077" y="5238"/>
                    <a:pt x="2100" y="5489"/>
                    <a:pt x="2192" y="5580"/>
                  </a:cubicBezTo>
                  <a:cubicBezTo>
                    <a:pt x="2246" y="5623"/>
                    <a:pt x="2330" y="5646"/>
                    <a:pt x="2414" y="5646"/>
                  </a:cubicBezTo>
                  <a:cubicBezTo>
                    <a:pt x="2507" y="5646"/>
                    <a:pt x="2600" y="5618"/>
                    <a:pt x="2648" y="5558"/>
                  </a:cubicBezTo>
                  <a:cubicBezTo>
                    <a:pt x="2739" y="5466"/>
                    <a:pt x="2739" y="5192"/>
                    <a:pt x="2625" y="5101"/>
                  </a:cubicBezTo>
                  <a:cubicBezTo>
                    <a:pt x="2585" y="5061"/>
                    <a:pt x="2510" y="5043"/>
                    <a:pt x="2431" y="5043"/>
                  </a:cubicBezTo>
                  <a:close/>
                  <a:moveTo>
                    <a:pt x="3538" y="5090"/>
                  </a:moveTo>
                  <a:cubicBezTo>
                    <a:pt x="3458" y="5090"/>
                    <a:pt x="3379" y="5124"/>
                    <a:pt x="3310" y="5192"/>
                  </a:cubicBezTo>
                  <a:cubicBezTo>
                    <a:pt x="3173" y="5329"/>
                    <a:pt x="3173" y="5512"/>
                    <a:pt x="3310" y="5649"/>
                  </a:cubicBezTo>
                  <a:cubicBezTo>
                    <a:pt x="3382" y="5720"/>
                    <a:pt x="3466" y="5755"/>
                    <a:pt x="3546" y="5755"/>
                  </a:cubicBezTo>
                  <a:cubicBezTo>
                    <a:pt x="3619" y="5755"/>
                    <a:pt x="3689" y="5726"/>
                    <a:pt x="3744" y="5672"/>
                  </a:cubicBezTo>
                  <a:cubicBezTo>
                    <a:pt x="3904" y="5512"/>
                    <a:pt x="3904" y="5329"/>
                    <a:pt x="3767" y="5192"/>
                  </a:cubicBezTo>
                  <a:cubicBezTo>
                    <a:pt x="3698" y="5124"/>
                    <a:pt x="3618" y="5090"/>
                    <a:pt x="3538" y="5090"/>
                  </a:cubicBezTo>
                  <a:close/>
                  <a:moveTo>
                    <a:pt x="4738" y="5166"/>
                  </a:moveTo>
                  <a:cubicBezTo>
                    <a:pt x="4727" y="5166"/>
                    <a:pt x="4715" y="5167"/>
                    <a:pt x="4702" y="5170"/>
                  </a:cubicBezTo>
                  <a:cubicBezTo>
                    <a:pt x="4611" y="5170"/>
                    <a:pt x="4543" y="5192"/>
                    <a:pt x="4474" y="5261"/>
                  </a:cubicBezTo>
                  <a:cubicBezTo>
                    <a:pt x="4429" y="5329"/>
                    <a:pt x="4360" y="5398"/>
                    <a:pt x="4360" y="5512"/>
                  </a:cubicBezTo>
                  <a:cubicBezTo>
                    <a:pt x="4383" y="5603"/>
                    <a:pt x="4383" y="5672"/>
                    <a:pt x="4474" y="5717"/>
                  </a:cubicBezTo>
                  <a:cubicBezTo>
                    <a:pt x="4520" y="5831"/>
                    <a:pt x="4611" y="5831"/>
                    <a:pt x="4702" y="5831"/>
                  </a:cubicBezTo>
                  <a:cubicBezTo>
                    <a:pt x="4817" y="5831"/>
                    <a:pt x="4862" y="5809"/>
                    <a:pt x="4931" y="5740"/>
                  </a:cubicBezTo>
                  <a:cubicBezTo>
                    <a:pt x="4999" y="5672"/>
                    <a:pt x="5045" y="5603"/>
                    <a:pt x="5045" y="5512"/>
                  </a:cubicBezTo>
                  <a:cubicBezTo>
                    <a:pt x="5022" y="5421"/>
                    <a:pt x="5022" y="5352"/>
                    <a:pt x="4953" y="5284"/>
                  </a:cubicBezTo>
                  <a:cubicBezTo>
                    <a:pt x="4892" y="5243"/>
                    <a:pt x="4831" y="5166"/>
                    <a:pt x="4738" y="5166"/>
                  </a:cubicBezTo>
                  <a:close/>
                  <a:moveTo>
                    <a:pt x="5831" y="5255"/>
                  </a:moveTo>
                  <a:cubicBezTo>
                    <a:pt x="5743" y="5255"/>
                    <a:pt x="5668" y="5296"/>
                    <a:pt x="5593" y="5352"/>
                  </a:cubicBezTo>
                  <a:cubicBezTo>
                    <a:pt x="5456" y="5466"/>
                    <a:pt x="5456" y="5717"/>
                    <a:pt x="5593" y="5854"/>
                  </a:cubicBezTo>
                  <a:cubicBezTo>
                    <a:pt x="5654" y="5928"/>
                    <a:pt x="5750" y="5969"/>
                    <a:pt x="5849" y="5969"/>
                  </a:cubicBezTo>
                  <a:cubicBezTo>
                    <a:pt x="5934" y="5969"/>
                    <a:pt x="6021" y="5940"/>
                    <a:pt x="6095" y="5877"/>
                  </a:cubicBezTo>
                  <a:cubicBezTo>
                    <a:pt x="6163" y="5831"/>
                    <a:pt x="6186" y="5740"/>
                    <a:pt x="6209" y="5672"/>
                  </a:cubicBezTo>
                  <a:cubicBezTo>
                    <a:pt x="6232" y="5558"/>
                    <a:pt x="6163" y="5466"/>
                    <a:pt x="6118" y="5375"/>
                  </a:cubicBezTo>
                  <a:cubicBezTo>
                    <a:pt x="6049" y="5306"/>
                    <a:pt x="5981" y="5261"/>
                    <a:pt x="5889" y="5261"/>
                  </a:cubicBezTo>
                  <a:cubicBezTo>
                    <a:pt x="5869" y="5257"/>
                    <a:pt x="5850" y="5255"/>
                    <a:pt x="5831" y="5255"/>
                  </a:cubicBezTo>
                  <a:close/>
                  <a:moveTo>
                    <a:pt x="6965" y="5318"/>
                  </a:moveTo>
                  <a:cubicBezTo>
                    <a:pt x="6871" y="5318"/>
                    <a:pt x="6780" y="5352"/>
                    <a:pt x="6711" y="5421"/>
                  </a:cubicBezTo>
                  <a:cubicBezTo>
                    <a:pt x="6574" y="5558"/>
                    <a:pt x="6574" y="5809"/>
                    <a:pt x="6711" y="5946"/>
                  </a:cubicBezTo>
                  <a:cubicBezTo>
                    <a:pt x="6780" y="6014"/>
                    <a:pt x="6877" y="6048"/>
                    <a:pt x="6974" y="6048"/>
                  </a:cubicBezTo>
                  <a:cubicBezTo>
                    <a:pt x="7071" y="6048"/>
                    <a:pt x="7168" y="6014"/>
                    <a:pt x="7236" y="5946"/>
                  </a:cubicBezTo>
                  <a:cubicBezTo>
                    <a:pt x="7350" y="5809"/>
                    <a:pt x="7350" y="5558"/>
                    <a:pt x="7236" y="5421"/>
                  </a:cubicBezTo>
                  <a:cubicBezTo>
                    <a:pt x="7156" y="5352"/>
                    <a:pt x="7059" y="5318"/>
                    <a:pt x="6965" y="5318"/>
                  </a:cubicBezTo>
                  <a:close/>
                  <a:moveTo>
                    <a:pt x="8112" y="5398"/>
                  </a:moveTo>
                  <a:cubicBezTo>
                    <a:pt x="8029" y="5398"/>
                    <a:pt x="7944" y="5443"/>
                    <a:pt x="7852" y="5535"/>
                  </a:cubicBezTo>
                  <a:cubicBezTo>
                    <a:pt x="7670" y="5717"/>
                    <a:pt x="7670" y="5877"/>
                    <a:pt x="7852" y="6060"/>
                  </a:cubicBezTo>
                  <a:cubicBezTo>
                    <a:pt x="7941" y="6137"/>
                    <a:pt x="8023" y="6177"/>
                    <a:pt x="8106" y="6177"/>
                  </a:cubicBezTo>
                  <a:cubicBezTo>
                    <a:pt x="8195" y="6177"/>
                    <a:pt x="8283" y="6131"/>
                    <a:pt x="8377" y="6037"/>
                  </a:cubicBezTo>
                  <a:cubicBezTo>
                    <a:pt x="8537" y="5854"/>
                    <a:pt x="8537" y="5694"/>
                    <a:pt x="8354" y="5535"/>
                  </a:cubicBezTo>
                  <a:cubicBezTo>
                    <a:pt x="8275" y="5443"/>
                    <a:pt x="8195" y="5398"/>
                    <a:pt x="8112" y="5398"/>
                  </a:cubicBezTo>
                  <a:close/>
                  <a:moveTo>
                    <a:pt x="9256" y="5500"/>
                  </a:moveTo>
                  <a:cubicBezTo>
                    <a:pt x="9148" y="5500"/>
                    <a:pt x="9039" y="5535"/>
                    <a:pt x="8971" y="5603"/>
                  </a:cubicBezTo>
                  <a:cubicBezTo>
                    <a:pt x="8834" y="5740"/>
                    <a:pt x="8834" y="6037"/>
                    <a:pt x="8971" y="6174"/>
                  </a:cubicBezTo>
                  <a:cubicBezTo>
                    <a:pt x="9042" y="6245"/>
                    <a:pt x="9158" y="6280"/>
                    <a:pt x="9271" y="6280"/>
                  </a:cubicBezTo>
                  <a:cubicBezTo>
                    <a:pt x="9374" y="6280"/>
                    <a:pt x="9476" y="6251"/>
                    <a:pt x="9541" y="6197"/>
                  </a:cubicBezTo>
                  <a:cubicBezTo>
                    <a:pt x="9678" y="6060"/>
                    <a:pt x="9678" y="5740"/>
                    <a:pt x="9541" y="5603"/>
                  </a:cubicBezTo>
                  <a:cubicBezTo>
                    <a:pt x="9473" y="5535"/>
                    <a:pt x="9364" y="5500"/>
                    <a:pt x="9256" y="5500"/>
                  </a:cubicBezTo>
                  <a:close/>
                  <a:moveTo>
                    <a:pt x="10375" y="5563"/>
                  </a:moveTo>
                  <a:cubicBezTo>
                    <a:pt x="10273" y="5563"/>
                    <a:pt x="10175" y="5609"/>
                    <a:pt x="10089" y="5694"/>
                  </a:cubicBezTo>
                  <a:cubicBezTo>
                    <a:pt x="9929" y="5831"/>
                    <a:pt x="9929" y="6105"/>
                    <a:pt x="10089" y="6265"/>
                  </a:cubicBezTo>
                  <a:cubicBezTo>
                    <a:pt x="10166" y="6342"/>
                    <a:pt x="10265" y="6382"/>
                    <a:pt x="10364" y="6382"/>
                  </a:cubicBezTo>
                  <a:cubicBezTo>
                    <a:pt x="10470" y="6382"/>
                    <a:pt x="10577" y="6337"/>
                    <a:pt x="10660" y="6242"/>
                  </a:cubicBezTo>
                  <a:cubicBezTo>
                    <a:pt x="10820" y="6083"/>
                    <a:pt x="10820" y="5831"/>
                    <a:pt x="10637" y="5672"/>
                  </a:cubicBezTo>
                  <a:cubicBezTo>
                    <a:pt x="10552" y="5597"/>
                    <a:pt x="10462" y="5563"/>
                    <a:pt x="10375" y="5563"/>
                  </a:cubicBezTo>
                  <a:close/>
                  <a:moveTo>
                    <a:pt x="11550" y="5626"/>
                  </a:moveTo>
                  <a:cubicBezTo>
                    <a:pt x="11447" y="5626"/>
                    <a:pt x="11345" y="5672"/>
                    <a:pt x="11253" y="5763"/>
                  </a:cubicBezTo>
                  <a:cubicBezTo>
                    <a:pt x="11071" y="5946"/>
                    <a:pt x="11071" y="6151"/>
                    <a:pt x="11253" y="6334"/>
                  </a:cubicBezTo>
                  <a:cubicBezTo>
                    <a:pt x="11345" y="6425"/>
                    <a:pt x="11447" y="6471"/>
                    <a:pt x="11550" y="6471"/>
                  </a:cubicBezTo>
                  <a:cubicBezTo>
                    <a:pt x="11653" y="6471"/>
                    <a:pt x="11755" y="6425"/>
                    <a:pt x="11847" y="6334"/>
                  </a:cubicBezTo>
                  <a:cubicBezTo>
                    <a:pt x="12007" y="6151"/>
                    <a:pt x="12007" y="5946"/>
                    <a:pt x="11847" y="5763"/>
                  </a:cubicBezTo>
                  <a:cubicBezTo>
                    <a:pt x="11755" y="5672"/>
                    <a:pt x="11653" y="5626"/>
                    <a:pt x="11550" y="5626"/>
                  </a:cubicBezTo>
                  <a:close/>
                  <a:moveTo>
                    <a:pt x="115" y="6060"/>
                  </a:moveTo>
                  <a:cubicBezTo>
                    <a:pt x="115" y="6083"/>
                    <a:pt x="92" y="6105"/>
                    <a:pt x="92" y="6128"/>
                  </a:cubicBezTo>
                  <a:cubicBezTo>
                    <a:pt x="69" y="6242"/>
                    <a:pt x="69" y="6356"/>
                    <a:pt x="69" y="6471"/>
                  </a:cubicBezTo>
                  <a:cubicBezTo>
                    <a:pt x="46" y="6493"/>
                    <a:pt x="0" y="6516"/>
                    <a:pt x="46" y="6539"/>
                  </a:cubicBezTo>
                  <a:cubicBezTo>
                    <a:pt x="69" y="6550"/>
                    <a:pt x="86" y="6556"/>
                    <a:pt x="100" y="6556"/>
                  </a:cubicBezTo>
                  <a:cubicBezTo>
                    <a:pt x="115" y="6556"/>
                    <a:pt x="126" y="6550"/>
                    <a:pt x="137" y="6539"/>
                  </a:cubicBezTo>
                  <a:cubicBezTo>
                    <a:pt x="297" y="6448"/>
                    <a:pt x="366" y="6242"/>
                    <a:pt x="206" y="6128"/>
                  </a:cubicBezTo>
                  <a:cubicBezTo>
                    <a:pt x="206" y="6128"/>
                    <a:pt x="183" y="6105"/>
                    <a:pt x="160" y="6083"/>
                  </a:cubicBezTo>
                  <a:cubicBezTo>
                    <a:pt x="160" y="6083"/>
                    <a:pt x="137" y="6083"/>
                    <a:pt x="115" y="6060"/>
                  </a:cubicBezTo>
                  <a:close/>
                  <a:moveTo>
                    <a:pt x="12668" y="5717"/>
                  </a:moveTo>
                  <a:cubicBezTo>
                    <a:pt x="12531" y="5740"/>
                    <a:pt x="12463" y="5831"/>
                    <a:pt x="12372" y="5854"/>
                  </a:cubicBezTo>
                  <a:cubicBezTo>
                    <a:pt x="12326" y="5968"/>
                    <a:pt x="12235" y="6060"/>
                    <a:pt x="12258" y="6174"/>
                  </a:cubicBezTo>
                  <a:cubicBezTo>
                    <a:pt x="12258" y="6288"/>
                    <a:pt x="12326" y="6402"/>
                    <a:pt x="12395" y="6471"/>
                  </a:cubicBezTo>
                  <a:cubicBezTo>
                    <a:pt x="12474" y="6530"/>
                    <a:pt x="12570" y="6589"/>
                    <a:pt x="12668" y="6589"/>
                  </a:cubicBezTo>
                  <a:cubicBezTo>
                    <a:pt x="12684" y="6589"/>
                    <a:pt x="12699" y="6588"/>
                    <a:pt x="12714" y="6585"/>
                  </a:cubicBezTo>
                  <a:cubicBezTo>
                    <a:pt x="12851" y="6585"/>
                    <a:pt x="12920" y="6493"/>
                    <a:pt x="13011" y="6471"/>
                  </a:cubicBezTo>
                  <a:cubicBezTo>
                    <a:pt x="13056" y="6356"/>
                    <a:pt x="13148" y="6265"/>
                    <a:pt x="13125" y="6128"/>
                  </a:cubicBezTo>
                  <a:cubicBezTo>
                    <a:pt x="13125" y="6014"/>
                    <a:pt x="13056" y="5900"/>
                    <a:pt x="12988" y="5831"/>
                  </a:cubicBezTo>
                  <a:cubicBezTo>
                    <a:pt x="12897" y="5763"/>
                    <a:pt x="12783" y="5717"/>
                    <a:pt x="12668" y="5717"/>
                  </a:cubicBezTo>
                  <a:close/>
                  <a:moveTo>
                    <a:pt x="1173" y="6116"/>
                  </a:moveTo>
                  <a:cubicBezTo>
                    <a:pt x="1086" y="6116"/>
                    <a:pt x="998" y="6145"/>
                    <a:pt x="959" y="6197"/>
                  </a:cubicBezTo>
                  <a:cubicBezTo>
                    <a:pt x="868" y="6288"/>
                    <a:pt x="868" y="6493"/>
                    <a:pt x="959" y="6585"/>
                  </a:cubicBezTo>
                  <a:cubicBezTo>
                    <a:pt x="1013" y="6639"/>
                    <a:pt x="1092" y="6662"/>
                    <a:pt x="1168" y="6662"/>
                  </a:cubicBezTo>
                  <a:cubicBezTo>
                    <a:pt x="1253" y="6662"/>
                    <a:pt x="1334" y="6633"/>
                    <a:pt x="1370" y="6585"/>
                  </a:cubicBezTo>
                  <a:cubicBezTo>
                    <a:pt x="1461" y="6471"/>
                    <a:pt x="1461" y="6265"/>
                    <a:pt x="1347" y="6174"/>
                  </a:cubicBezTo>
                  <a:cubicBezTo>
                    <a:pt x="1307" y="6134"/>
                    <a:pt x="1241" y="6116"/>
                    <a:pt x="1173" y="6116"/>
                  </a:cubicBezTo>
                  <a:close/>
                  <a:moveTo>
                    <a:pt x="13844" y="5796"/>
                  </a:moveTo>
                  <a:cubicBezTo>
                    <a:pt x="13733" y="5796"/>
                    <a:pt x="13613" y="5826"/>
                    <a:pt x="13536" y="5877"/>
                  </a:cubicBezTo>
                  <a:cubicBezTo>
                    <a:pt x="13353" y="6014"/>
                    <a:pt x="13285" y="6334"/>
                    <a:pt x="13490" y="6539"/>
                  </a:cubicBezTo>
                  <a:cubicBezTo>
                    <a:pt x="13559" y="6630"/>
                    <a:pt x="13673" y="6630"/>
                    <a:pt x="13764" y="6676"/>
                  </a:cubicBezTo>
                  <a:cubicBezTo>
                    <a:pt x="13781" y="6680"/>
                    <a:pt x="13798" y="6682"/>
                    <a:pt x="13816" y="6682"/>
                  </a:cubicBezTo>
                  <a:cubicBezTo>
                    <a:pt x="13896" y="6682"/>
                    <a:pt x="13986" y="6645"/>
                    <a:pt x="14061" y="6608"/>
                  </a:cubicBezTo>
                  <a:cubicBezTo>
                    <a:pt x="14152" y="6562"/>
                    <a:pt x="14221" y="6471"/>
                    <a:pt x="14198" y="6356"/>
                  </a:cubicBezTo>
                  <a:cubicBezTo>
                    <a:pt x="14175" y="6219"/>
                    <a:pt x="14129" y="6105"/>
                    <a:pt x="14129" y="5968"/>
                  </a:cubicBezTo>
                  <a:cubicBezTo>
                    <a:pt x="14129" y="5923"/>
                    <a:pt x="14106" y="5877"/>
                    <a:pt x="14061" y="5854"/>
                  </a:cubicBezTo>
                  <a:cubicBezTo>
                    <a:pt x="14011" y="5814"/>
                    <a:pt x="13930" y="5796"/>
                    <a:pt x="13844" y="5796"/>
                  </a:cubicBezTo>
                  <a:close/>
                  <a:moveTo>
                    <a:pt x="2329" y="6162"/>
                  </a:moveTo>
                  <a:cubicBezTo>
                    <a:pt x="2260" y="6162"/>
                    <a:pt x="2192" y="6197"/>
                    <a:pt x="2123" y="6265"/>
                  </a:cubicBezTo>
                  <a:cubicBezTo>
                    <a:pt x="2009" y="6402"/>
                    <a:pt x="2009" y="6539"/>
                    <a:pt x="2146" y="6676"/>
                  </a:cubicBezTo>
                  <a:cubicBezTo>
                    <a:pt x="2211" y="6730"/>
                    <a:pt x="2271" y="6759"/>
                    <a:pt x="2331" y="6759"/>
                  </a:cubicBezTo>
                  <a:cubicBezTo>
                    <a:pt x="2397" y="6759"/>
                    <a:pt x="2462" y="6725"/>
                    <a:pt x="2534" y="6653"/>
                  </a:cubicBezTo>
                  <a:cubicBezTo>
                    <a:pt x="2671" y="6539"/>
                    <a:pt x="2671" y="6402"/>
                    <a:pt x="2534" y="6265"/>
                  </a:cubicBezTo>
                  <a:cubicBezTo>
                    <a:pt x="2466" y="6197"/>
                    <a:pt x="2397" y="6162"/>
                    <a:pt x="2329" y="6162"/>
                  </a:cubicBezTo>
                  <a:close/>
                  <a:moveTo>
                    <a:pt x="3474" y="6259"/>
                  </a:moveTo>
                  <a:cubicBezTo>
                    <a:pt x="3458" y="6259"/>
                    <a:pt x="3441" y="6261"/>
                    <a:pt x="3424" y="6265"/>
                  </a:cubicBezTo>
                  <a:cubicBezTo>
                    <a:pt x="3356" y="6288"/>
                    <a:pt x="3287" y="6311"/>
                    <a:pt x="3264" y="6356"/>
                  </a:cubicBezTo>
                  <a:cubicBezTo>
                    <a:pt x="3219" y="6425"/>
                    <a:pt x="3173" y="6493"/>
                    <a:pt x="3173" y="6608"/>
                  </a:cubicBezTo>
                  <a:cubicBezTo>
                    <a:pt x="3173" y="6676"/>
                    <a:pt x="3242" y="6722"/>
                    <a:pt x="3264" y="6813"/>
                  </a:cubicBezTo>
                  <a:cubicBezTo>
                    <a:pt x="3337" y="6813"/>
                    <a:pt x="3396" y="6871"/>
                    <a:pt x="3475" y="6871"/>
                  </a:cubicBezTo>
                  <a:cubicBezTo>
                    <a:pt x="3494" y="6871"/>
                    <a:pt x="3515" y="6868"/>
                    <a:pt x="3538" y="6859"/>
                  </a:cubicBezTo>
                  <a:cubicBezTo>
                    <a:pt x="3607" y="6859"/>
                    <a:pt x="3675" y="6836"/>
                    <a:pt x="3721" y="6790"/>
                  </a:cubicBezTo>
                  <a:cubicBezTo>
                    <a:pt x="3767" y="6699"/>
                    <a:pt x="3812" y="6608"/>
                    <a:pt x="3789" y="6516"/>
                  </a:cubicBezTo>
                  <a:cubicBezTo>
                    <a:pt x="3767" y="6448"/>
                    <a:pt x="3744" y="6356"/>
                    <a:pt x="3698" y="6334"/>
                  </a:cubicBezTo>
                  <a:cubicBezTo>
                    <a:pt x="3624" y="6296"/>
                    <a:pt x="3549" y="6259"/>
                    <a:pt x="3474" y="6259"/>
                  </a:cubicBezTo>
                  <a:close/>
                  <a:moveTo>
                    <a:pt x="4599" y="6319"/>
                  </a:moveTo>
                  <a:cubicBezTo>
                    <a:pt x="4516" y="6319"/>
                    <a:pt x="4432" y="6353"/>
                    <a:pt x="4360" y="6425"/>
                  </a:cubicBezTo>
                  <a:cubicBezTo>
                    <a:pt x="4223" y="6562"/>
                    <a:pt x="4246" y="6744"/>
                    <a:pt x="4383" y="6881"/>
                  </a:cubicBezTo>
                  <a:cubicBezTo>
                    <a:pt x="4449" y="6947"/>
                    <a:pt x="4525" y="6981"/>
                    <a:pt x="4602" y="6981"/>
                  </a:cubicBezTo>
                  <a:cubicBezTo>
                    <a:pt x="4685" y="6981"/>
                    <a:pt x="4768" y="6942"/>
                    <a:pt x="4839" y="6859"/>
                  </a:cubicBezTo>
                  <a:cubicBezTo>
                    <a:pt x="4976" y="6722"/>
                    <a:pt x="4953" y="6539"/>
                    <a:pt x="4817" y="6402"/>
                  </a:cubicBezTo>
                  <a:cubicBezTo>
                    <a:pt x="4751" y="6348"/>
                    <a:pt x="4675" y="6319"/>
                    <a:pt x="4599" y="6319"/>
                  </a:cubicBezTo>
                  <a:close/>
                  <a:moveTo>
                    <a:pt x="5752" y="6425"/>
                  </a:moveTo>
                  <a:cubicBezTo>
                    <a:pt x="5638" y="6425"/>
                    <a:pt x="5570" y="6448"/>
                    <a:pt x="5501" y="6539"/>
                  </a:cubicBezTo>
                  <a:cubicBezTo>
                    <a:pt x="5433" y="6585"/>
                    <a:pt x="5410" y="6653"/>
                    <a:pt x="5410" y="6744"/>
                  </a:cubicBezTo>
                  <a:cubicBezTo>
                    <a:pt x="5410" y="6859"/>
                    <a:pt x="5456" y="6927"/>
                    <a:pt x="5524" y="6996"/>
                  </a:cubicBezTo>
                  <a:cubicBezTo>
                    <a:pt x="5593" y="7064"/>
                    <a:pt x="5661" y="7087"/>
                    <a:pt x="5752" y="7087"/>
                  </a:cubicBezTo>
                  <a:cubicBezTo>
                    <a:pt x="5765" y="7089"/>
                    <a:pt x="5776" y="7090"/>
                    <a:pt x="5787" y="7090"/>
                  </a:cubicBezTo>
                  <a:cubicBezTo>
                    <a:pt x="5877" y="7090"/>
                    <a:pt x="5920" y="7013"/>
                    <a:pt x="5981" y="6973"/>
                  </a:cubicBezTo>
                  <a:cubicBezTo>
                    <a:pt x="6072" y="6904"/>
                    <a:pt x="6072" y="6836"/>
                    <a:pt x="6072" y="6744"/>
                  </a:cubicBezTo>
                  <a:cubicBezTo>
                    <a:pt x="6072" y="6653"/>
                    <a:pt x="6026" y="6585"/>
                    <a:pt x="5981" y="6516"/>
                  </a:cubicBezTo>
                  <a:cubicBezTo>
                    <a:pt x="5912" y="6448"/>
                    <a:pt x="5844" y="6425"/>
                    <a:pt x="5752" y="6425"/>
                  </a:cubicBezTo>
                  <a:close/>
                  <a:moveTo>
                    <a:pt x="6888" y="6519"/>
                  </a:moveTo>
                  <a:cubicBezTo>
                    <a:pt x="6791" y="6519"/>
                    <a:pt x="6696" y="6542"/>
                    <a:pt x="6643" y="6585"/>
                  </a:cubicBezTo>
                  <a:cubicBezTo>
                    <a:pt x="6528" y="6699"/>
                    <a:pt x="6506" y="6996"/>
                    <a:pt x="6620" y="7110"/>
                  </a:cubicBezTo>
                  <a:cubicBezTo>
                    <a:pt x="6677" y="7167"/>
                    <a:pt x="6780" y="7195"/>
                    <a:pt x="6882" y="7195"/>
                  </a:cubicBezTo>
                  <a:cubicBezTo>
                    <a:pt x="6985" y="7195"/>
                    <a:pt x="7088" y="7167"/>
                    <a:pt x="7145" y="7110"/>
                  </a:cubicBezTo>
                  <a:cubicBezTo>
                    <a:pt x="7259" y="7018"/>
                    <a:pt x="7259" y="6722"/>
                    <a:pt x="7168" y="6608"/>
                  </a:cubicBezTo>
                  <a:cubicBezTo>
                    <a:pt x="7107" y="6547"/>
                    <a:pt x="6996" y="6519"/>
                    <a:pt x="6888" y="6519"/>
                  </a:cubicBezTo>
                  <a:close/>
                  <a:moveTo>
                    <a:pt x="8012" y="6573"/>
                  </a:moveTo>
                  <a:cubicBezTo>
                    <a:pt x="7921" y="6573"/>
                    <a:pt x="7829" y="6608"/>
                    <a:pt x="7761" y="6676"/>
                  </a:cubicBezTo>
                  <a:cubicBezTo>
                    <a:pt x="7601" y="6813"/>
                    <a:pt x="7601" y="7064"/>
                    <a:pt x="7761" y="7201"/>
                  </a:cubicBezTo>
                  <a:cubicBezTo>
                    <a:pt x="7821" y="7261"/>
                    <a:pt x="7918" y="7295"/>
                    <a:pt x="8016" y="7295"/>
                  </a:cubicBezTo>
                  <a:cubicBezTo>
                    <a:pt x="8106" y="7295"/>
                    <a:pt x="8198" y="7266"/>
                    <a:pt x="8263" y="7201"/>
                  </a:cubicBezTo>
                  <a:cubicBezTo>
                    <a:pt x="8400" y="7064"/>
                    <a:pt x="8400" y="6813"/>
                    <a:pt x="8263" y="6676"/>
                  </a:cubicBezTo>
                  <a:cubicBezTo>
                    <a:pt x="8195" y="6608"/>
                    <a:pt x="8103" y="6573"/>
                    <a:pt x="8012" y="6573"/>
                  </a:cubicBezTo>
                  <a:close/>
                  <a:moveTo>
                    <a:pt x="9185" y="6627"/>
                  </a:moveTo>
                  <a:cubicBezTo>
                    <a:pt x="9096" y="6627"/>
                    <a:pt x="9008" y="6673"/>
                    <a:pt x="8925" y="6767"/>
                  </a:cubicBezTo>
                  <a:cubicBezTo>
                    <a:pt x="8742" y="6927"/>
                    <a:pt x="8742" y="7110"/>
                    <a:pt x="8925" y="7269"/>
                  </a:cubicBezTo>
                  <a:cubicBezTo>
                    <a:pt x="9016" y="7361"/>
                    <a:pt x="9102" y="7406"/>
                    <a:pt x="9185" y="7406"/>
                  </a:cubicBezTo>
                  <a:cubicBezTo>
                    <a:pt x="9267" y="7406"/>
                    <a:pt x="9347" y="7361"/>
                    <a:pt x="9427" y="7269"/>
                  </a:cubicBezTo>
                  <a:cubicBezTo>
                    <a:pt x="9610" y="7087"/>
                    <a:pt x="9610" y="6927"/>
                    <a:pt x="9427" y="6744"/>
                  </a:cubicBezTo>
                  <a:cubicBezTo>
                    <a:pt x="9350" y="6667"/>
                    <a:pt x="9267" y="6627"/>
                    <a:pt x="9185" y="6627"/>
                  </a:cubicBezTo>
                  <a:close/>
                  <a:moveTo>
                    <a:pt x="10329" y="6733"/>
                  </a:moveTo>
                  <a:cubicBezTo>
                    <a:pt x="10220" y="6733"/>
                    <a:pt x="10112" y="6767"/>
                    <a:pt x="10044" y="6836"/>
                  </a:cubicBezTo>
                  <a:cubicBezTo>
                    <a:pt x="9907" y="6950"/>
                    <a:pt x="9907" y="7269"/>
                    <a:pt x="10044" y="7406"/>
                  </a:cubicBezTo>
                  <a:cubicBezTo>
                    <a:pt x="10112" y="7475"/>
                    <a:pt x="10215" y="7509"/>
                    <a:pt x="10320" y="7509"/>
                  </a:cubicBezTo>
                  <a:cubicBezTo>
                    <a:pt x="10426" y="7509"/>
                    <a:pt x="10534" y="7475"/>
                    <a:pt x="10614" y="7406"/>
                  </a:cubicBezTo>
                  <a:cubicBezTo>
                    <a:pt x="10751" y="7269"/>
                    <a:pt x="10751" y="6973"/>
                    <a:pt x="10614" y="6836"/>
                  </a:cubicBezTo>
                  <a:cubicBezTo>
                    <a:pt x="10546" y="6767"/>
                    <a:pt x="10437" y="6733"/>
                    <a:pt x="10329" y="6733"/>
                  </a:cubicBezTo>
                  <a:close/>
                  <a:moveTo>
                    <a:pt x="11427" y="6784"/>
                  </a:moveTo>
                  <a:cubicBezTo>
                    <a:pt x="11333" y="6784"/>
                    <a:pt x="11242" y="6824"/>
                    <a:pt x="11162" y="6904"/>
                  </a:cubicBezTo>
                  <a:cubicBezTo>
                    <a:pt x="11002" y="7064"/>
                    <a:pt x="10979" y="7315"/>
                    <a:pt x="11162" y="7498"/>
                  </a:cubicBezTo>
                  <a:cubicBezTo>
                    <a:pt x="11239" y="7564"/>
                    <a:pt x="11337" y="7598"/>
                    <a:pt x="11435" y="7598"/>
                  </a:cubicBezTo>
                  <a:cubicBezTo>
                    <a:pt x="11542" y="7598"/>
                    <a:pt x="11650" y="7558"/>
                    <a:pt x="11733" y="7475"/>
                  </a:cubicBezTo>
                  <a:cubicBezTo>
                    <a:pt x="11892" y="7292"/>
                    <a:pt x="11892" y="7041"/>
                    <a:pt x="11710" y="6904"/>
                  </a:cubicBezTo>
                  <a:cubicBezTo>
                    <a:pt x="11618" y="6824"/>
                    <a:pt x="11521" y="6784"/>
                    <a:pt x="11427" y="6784"/>
                  </a:cubicBezTo>
                  <a:close/>
                  <a:moveTo>
                    <a:pt x="23" y="7224"/>
                  </a:moveTo>
                  <a:cubicBezTo>
                    <a:pt x="23" y="7224"/>
                    <a:pt x="0" y="7247"/>
                    <a:pt x="0" y="7269"/>
                  </a:cubicBezTo>
                  <a:cubicBezTo>
                    <a:pt x="23" y="7384"/>
                    <a:pt x="23" y="7475"/>
                    <a:pt x="46" y="7589"/>
                  </a:cubicBezTo>
                  <a:cubicBezTo>
                    <a:pt x="46" y="7612"/>
                    <a:pt x="46" y="7635"/>
                    <a:pt x="69" y="7635"/>
                  </a:cubicBezTo>
                  <a:cubicBezTo>
                    <a:pt x="92" y="7635"/>
                    <a:pt x="115" y="7635"/>
                    <a:pt x="115" y="7612"/>
                  </a:cubicBezTo>
                  <a:cubicBezTo>
                    <a:pt x="251" y="7498"/>
                    <a:pt x="229" y="7338"/>
                    <a:pt x="115" y="7247"/>
                  </a:cubicBezTo>
                  <a:cubicBezTo>
                    <a:pt x="92" y="7224"/>
                    <a:pt x="46" y="7224"/>
                    <a:pt x="23" y="7224"/>
                  </a:cubicBezTo>
                  <a:close/>
                  <a:moveTo>
                    <a:pt x="12589" y="6881"/>
                  </a:moveTo>
                  <a:cubicBezTo>
                    <a:pt x="12492" y="6881"/>
                    <a:pt x="12395" y="6927"/>
                    <a:pt x="12303" y="7018"/>
                  </a:cubicBezTo>
                  <a:cubicBezTo>
                    <a:pt x="12121" y="7201"/>
                    <a:pt x="12121" y="7406"/>
                    <a:pt x="12303" y="7589"/>
                  </a:cubicBezTo>
                  <a:cubicBezTo>
                    <a:pt x="12392" y="7678"/>
                    <a:pt x="12486" y="7723"/>
                    <a:pt x="12580" y="7723"/>
                  </a:cubicBezTo>
                  <a:cubicBezTo>
                    <a:pt x="12680" y="7723"/>
                    <a:pt x="12780" y="7672"/>
                    <a:pt x="12874" y="7566"/>
                  </a:cubicBezTo>
                  <a:cubicBezTo>
                    <a:pt x="13056" y="7406"/>
                    <a:pt x="13056" y="7178"/>
                    <a:pt x="12874" y="7018"/>
                  </a:cubicBezTo>
                  <a:cubicBezTo>
                    <a:pt x="12783" y="6927"/>
                    <a:pt x="12686" y="6881"/>
                    <a:pt x="12589" y="6881"/>
                  </a:cubicBezTo>
                  <a:close/>
                  <a:moveTo>
                    <a:pt x="1085" y="7252"/>
                  </a:moveTo>
                  <a:cubicBezTo>
                    <a:pt x="1028" y="7252"/>
                    <a:pt x="970" y="7281"/>
                    <a:pt x="913" y="7338"/>
                  </a:cubicBezTo>
                  <a:cubicBezTo>
                    <a:pt x="799" y="7429"/>
                    <a:pt x="799" y="7566"/>
                    <a:pt x="913" y="7680"/>
                  </a:cubicBezTo>
                  <a:cubicBezTo>
                    <a:pt x="970" y="7726"/>
                    <a:pt x="1033" y="7749"/>
                    <a:pt x="1093" y="7749"/>
                  </a:cubicBezTo>
                  <a:cubicBezTo>
                    <a:pt x="1153" y="7749"/>
                    <a:pt x="1210" y="7726"/>
                    <a:pt x="1256" y="7680"/>
                  </a:cubicBezTo>
                  <a:cubicBezTo>
                    <a:pt x="1370" y="7566"/>
                    <a:pt x="1370" y="7429"/>
                    <a:pt x="1256" y="7338"/>
                  </a:cubicBezTo>
                  <a:cubicBezTo>
                    <a:pt x="1199" y="7281"/>
                    <a:pt x="1142" y="7252"/>
                    <a:pt x="1085" y="7252"/>
                  </a:cubicBezTo>
                  <a:close/>
                  <a:moveTo>
                    <a:pt x="13656" y="6985"/>
                  </a:moveTo>
                  <a:cubicBezTo>
                    <a:pt x="13622" y="6985"/>
                    <a:pt x="13589" y="6988"/>
                    <a:pt x="13559" y="6996"/>
                  </a:cubicBezTo>
                  <a:cubicBezTo>
                    <a:pt x="13513" y="7018"/>
                    <a:pt x="13467" y="7064"/>
                    <a:pt x="13422" y="7110"/>
                  </a:cubicBezTo>
                  <a:cubicBezTo>
                    <a:pt x="13376" y="7155"/>
                    <a:pt x="13330" y="7224"/>
                    <a:pt x="13330" y="7292"/>
                  </a:cubicBezTo>
                  <a:cubicBezTo>
                    <a:pt x="13308" y="7384"/>
                    <a:pt x="13308" y="7475"/>
                    <a:pt x="13330" y="7566"/>
                  </a:cubicBezTo>
                  <a:cubicBezTo>
                    <a:pt x="13330" y="7612"/>
                    <a:pt x="13399" y="7657"/>
                    <a:pt x="13422" y="7726"/>
                  </a:cubicBezTo>
                  <a:cubicBezTo>
                    <a:pt x="13513" y="7726"/>
                    <a:pt x="13536" y="7817"/>
                    <a:pt x="13604" y="7817"/>
                  </a:cubicBezTo>
                  <a:cubicBezTo>
                    <a:pt x="13665" y="7817"/>
                    <a:pt x="13736" y="7827"/>
                    <a:pt x="13797" y="7827"/>
                  </a:cubicBezTo>
                  <a:cubicBezTo>
                    <a:pt x="13827" y="7827"/>
                    <a:pt x="13855" y="7825"/>
                    <a:pt x="13878" y="7817"/>
                  </a:cubicBezTo>
                  <a:cubicBezTo>
                    <a:pt x="13947" y="7794"/>
                    <a:pt x="13992" y="7726"/>
                    <a:pt x="14061" y="7703"/>
                  </a:cubicBezTo>
                  <a:cubicBezTo>
                    <a:pt x="14038" y="7612"/>
                    <a:pt x="14152" y="7612"/>
                    <a:pt x="14152" y="7521"/>
                  </a:cubicBezTo>
                  <a:cubicBezTo>
                    <a:pt x="14129" y="7429"/>
                    <a:pt x="14175" y="7315"/>
                    <a:pt x="14129" y="7247"/>
                  </a:cubicBezTo>
                  <a:cubicBezTo>
                    <a:pt x="14106" y="7178"/>
                    <a:pt x="14061" y="7132"/>
                    <a:pt x="14038" y="7087"/>
                  </a:cubicBezTo>
                  <a:cubicBezTo>
                    <a:pt x="14031" y="7089"/>
                    <a:pt x="14024" y="7089"/>
                    <a:pt x="14018" y="7089"/>
                  </a:cubicBezTo>
                  <a:cubicBezTo>
                    <a:pt x="13949" y="7089"/>
                    <a:pt x="13923" y="6993"/>
                    <a:pt x="13870" y="6993"/>
                  </a:cubicBezTo>
                  <a:cubicBezTo>
                    <a:pt x="13866" y="6993"/>
                    <a:pt x="13861" y="6994"/>
                    <a:pt x="13855" y="6996"/>
                  </a:cubicBezTo>
                  <a:cubicBezTo>
                    <a:pt x="13794" y="6996"/>
                    <a:pt x="13723" y="6985"/>
                    <a:pt x="13656" y="6985"/>
                  </a:cubicBezTo>
                  <a:close/>
                  <a:moveTo>
                    <a:pt x="2237" y="7338"/>
                  </a:moveTo>
                  <a:cubicBezTo>
                    <a:pt x="2157" y="7338"/>
                    <a:pt x="2077" y="7361"/>
                    <a:pt x="2032" y="7406"/>
                  </a:cubicBezTo>
                  <a:cubicBezTo>
                    <a:pt x="1941" y="7498"/>
                    <a:pt x="1918" y="7703"/>
                    <a:pt x="2032" y="7817"/>
                  </a:cubicBezTo>
                  <a:cubicBezTo>
                    <a:pt x="2085" y="7860"/>
                    <a:pt x="2158" y="7877"/>
                    <a:pt x="2230" y="7877"/>
                  </a:cubicBezTo>
                  <a:cubicBezTo>
                    <a:pt x="2312" y="7877"/>
                    <a:pt x="2394" y="7854"/>
                    <a:pt x="2443" y="7817"/>
                  </a:cubicBezTo>
                  <a:cubicBezTo>
                    <a:pt x="2534" y="7703"/>
                    <a:pt x="2534" y="7521"/>
                    <a:pt x="2443" y="7406"/>
                  </a:cubicBezTo>
                  <a:cubicBezTo>
                    <a:pt x="2397" y="7361"/>
                    <a:pt x="2317" y="7338"/>
                    <a:pt x="2237" y="7338"/>
                  </a:cubicBezTo>
                  <a:close/>
                  <a:moveTo>
                    <a:pt x="3456" y="7441"/>
                  </a:moveTo>
                  <a:cubicBezTo>
                    <a:pt x="3418" y="7441"/>
                    <a:pt x="3379" y="7452"/>
                    <a:pt x="3333" y="7452"/>
                  </a:cubicBezTo>
                  <a:cubicBezTo>
                    <a:pt x="3320" y="7448"/>
                    <a:pt x="3309" y="7446"/>
                    <a:pt x="3297" y="7446"/>
                  </a:cubicBezTo>
                  <a:cubicBezTo>
                    <a:pt x="3248" y="7446"/>
                    <a:pt x="3210" y="7483"/>
                    <a:pt x="3173" y="7521"/>
                  </a:cubicBezTo>
                  <a:cubicBezTo>
                    <a:pt x="3082" y="7635"/>
                    <a:pt x="3082" y="7817"/>
                    <a:pt x="3196" y="7931"/>
                  </a:cubicBezTo>
                  <a:cubicBezTo>
                    <a:pt x="3242" y="8023"/>
                    <a:pt x="3333" y="7977"/>
                    <a:pt x="3401" y="8000"/>
                  </a:cubicBezTo>
                  <a:cubicBezTo>
                    <a:pt x="3493" y="8000"/>
                    <a:pt x="3538" y="7954"/>
                    <a:pt x="3584" y="7909"/>
                  </a:cubicBezTo>
                  <a:cubicBezTo>
                    <a:pt x="3675" y="7840"/>
                    <a:pt x="3630" y="7772"/>
                    <a:pt x="3652" y="7680"/>
                  </a:cubicBezTo>
                  <a:cubicBezTo>
                    <a:pt x="3675" y="7589"/>
                    <a:pt x="3607" y="7566"/>
                    <a:pt x="3561" y="7498"/>
                  </a:cubicBezTo>
                  <a:cubicBezTo>
                    <a:pt x="3527" y="7452"/>
                    <a:pt x="3493" y="7441"/>
                    <a:pt x="3456" y="7441"/>
                  </a:cubicBezTo>
                  <a:close/>
                  <a:moveTo>
                    <a:pt x="4497" y="7498"/>
                  </a:moveTo>
                  <a:cubicBezTo>
                    <a:pt x="4383" y="7498"/>
                    <a:pt x="4337" y="7543"/>
                    <a:pt x="4269" y="7612"/>
                  </a:cubicBezTo>
                  <a:cubicBezTo>
                    <a:pt x="4223" y="7657"/>
                    <a:pt x="4177" y="7703"/>
                    <a:pt x="4177" y="7794"/>
                  </a:cubicBezTo>
                  <a:cubicBezTo>
                    <a:pt x="4177" y="7886"/>
                    <a:pt x="4246" y="7931"/>
                    <a:pt x="4292" y="8000"/>
                  </a:cubicBezTo>
                  <a:cubicBezTo>
                    <a:pt x="4360" y="8045"/>
                    <a:pt x="4406" y="8091"/>
                    <a:pt x="4497" y="8091"/>
                  </a:cubicBezTo>
                  <a:cubicBezTo>
                    <a:pt x="4588" y="8091"/>
                    <a:pt x="4634" y="8045"/>
                    <a:pt x="4702" y="8000"/>
                  </a:cubicBezTo>
                  <a:cubicBezTo>
                    <a:pt x="4748" y="7931"/>
                    <a:pt x="4794" y="7886"/>
                    <a:pt x="4794" y="7794"/>
                  </a:cubicBezTo>
                  <a:cubicBezTo>
                    <a:pt x="4794" y="7680"/>
                    <a:pt x="4748" y="7635"/>
                    <a:pt x="4680" y="7589"/>
                  </a:cubicBezTo>
                  <a:cubicBezTo>
                    <a:pt x="4634" y="7521"/>
                    <a:pt x="4588" y="7498"/>
                    <a:pt x="4497" y="7498"/>
                  </a:cubicBezTo>
                  <a:close/>
                  <a:moveTo>
                    <a:pt x="5608" y="7584"/>
                  </a:moveTo>
                  <a:cubicBezTo>
                    <a:pt x="5544" y="7584"/>
                    <a:pt x="5466" y="7638"/>
                    <a:pt x="5387" y="7657"/>
                  </a:cubicBezTo>
                  <a:cubicBezTo>
                    <a:pt x="5364" y="7749"/>
                    <a:pt x="5296" y="7840"/>
                    <a:pt x="5319" y="7909"/>
                  </a:cubicBezTo>
                  <a:cubicBezTo>
                    <a:pt x="5342" y="7977"/>
                    <a:pt x="5342" y="8091"/>
                    <a:pt x="5410" y="8137"/>
                  </a:cubicBezTo>
                  <a:cubicBezTo>
                    <a:pt x="5478" y="8182"/>
                    <a:pt x="5570" y="8228"/>
                    <a:pt x="5638" y="8228"/>
                  </a:cubicBezTo>
                  <a:cubicBezTo>
                    <a:pt x="5707" y="8228"/>
                    <a:pt x="5798" y="8182"/>
                    <a:pt x="5866" y="8137"/>
                  </a:cubicBezTo>
                  <a:cubicBezTo>
                    <a:pt x="5935" y="8068"/>
                    <a:pt x="5958" y="7977"/>
                    <a:pt x="5958" y="7886"/>
                  </a:cubicBezTo>
                  <a:cubicBezTo>
                    <a:pt x="5958" y="7817"/>
                    <a:pt x="5912" y="7749"/>
                    <a:pt x="5866" y="7680"/>
                  </a:cubicBezTo>
                  <a:cubicBezTo>
                    <a:pt x="5821" y="7589"/>
                    <a:pt x="5707" y="7589"/>
                    <a:pt x="5638" y="7589"/>
                  </a:cubicBezTo>
                  <a:cubicBezTo>
                    <a:pt x="5629" y="7586"/>
                    <a:pt x="5619" y="7584"/>
                    <a:pt x="5608" y="7584"/>
                  </a:cubicBezTo>
                  <a:close/>
                  <a:moveTo>
                    <a:pt x="6814" y="7646"/>
                  </a:moveTo>
                  <a:cubicBezTo>
                    <a:pt x="6734" y="7646"/>
                    <a:pt x="6654" y="7680"/>
                    <a:pt x="6597" y="7749"/>
                  </a:cubicBezTo>
                  <a:cubicBezTo>
                    <a:pt x="6460" y="7886"/>
                    <a:pt x="6437" y="8068"/>
                    <a:pt x="6574" y="8205"/>
                  </a:cubicBezTo>
                  <a:cubicBezTo>
                    <a:pt x="6643" y="8274"/>
                    <a:pt x="6722" y="8308"/>
                    <a:pt x="6802" y="8308"/>
                  </a:cubicBezTo>
                  <a:cubicBezTo>
                    <a:pt x="6882" y="8308"/>
                    <a:pt x="6962" y="8274"/>
                    <a:pt x="7031" y="8205"/>
                  </a:cubicBezTo>
                  <a:cubicBezTo>
                    <a:pt x="7168" y="8068"/>
                    <a:pt x="7168" y="7886"/>
                    <a:pt x="7031" y="7749"/>
                  </a:cubicBezTo>
                  <a:cubicBezTo>
                    <a:pt x="6974" y="7680"/>
                    <a:pt x="6894" y="7646"/>
                    <a:pt x="6814" y="7646"/>
                  </a:cubicBezTo>
                  <a:close/>
                  <a:moveTo>
                    <a:pt x="7921" y="7703"/>
                  </a:moveTo>
                  <a:cubicBezTo>
                    <a:pt x="7852" y="7703"/>
                    <a:pt x="7761" y="7749"/>
                    <a:pt x="7670" y="7794"/>
                  </a:cubicBezTo>
                  <a:cubicBezTo>
                    <a:pt x="7624" y="7886"/>
                    <a:pt x="7578" y="7977"/>
                    <a:pt x="7578" y="8045"/>
                  </a:cubicBezTo>
                  <a:cubicBezTo>
                    <a:pt x="7556" y="8160"/>
                    <a:pt x="7624" y="8251"/>
                    <a:pt x="7693" y="8297"/>
                  </a:cubicBezTo>
                  <a:cubicBezTo>
                    <a:pt x="7738" y="8365"/>
                    <a:pt x="7852" y="8411"/>
                    <a:pt x="7944" y="8411"/>
                  </a:cubicBezTo>
                  <a:cubicBezTo>
                    <a:pt x="8012" y="8411"/>
                    <a:pt x="8126" y="8365"/>
                    <a:pt x="8172" y="8319"/>
                  </a:cubicBezTo>
                  <a:cubicBezTo>
                    <a:pt x="8240" y="8251"/>
                    <a:pt x="8286" y="8137"/>
                    <a:pt x="8286" y="8068"/>
                  </a:cubicBezTo>
                  <a:cubicBezTo>
                    <a:pt x="8286" y="7977"/>
                    <a:pt x="8240" y="7863"/>
                    <a:pt x="8195" y="7794"/>
                  </a:cubicBezTo>
                  <a:cubicBezTo>
                    <a:pt x="8126" y="7749"/>
                    <a:pt x="8012" y="7703"/>
                    <a:pt x="7921" y="7703"/>
                  </a:cubicBezTo>
                  <a:close/>
                  <a:moveTo>
                    <a:pt x="9059" y="7794"/>
                  </a:moveTo>
                  <a:cubicBezTo>
                    <a:pt x="8972" y="7794"/>
                    <a:pt x="8884" y="7823"/>
                    <a:pt x="8811" y="7886"/>
                  </a:cubicBezTo>
                  <a:cubicBezTo>
                    <a:pt x="8674" y="8045"/>
                    <a:pt x="8674" y="8274"/>
                    <a:pt x="8811" y="8411"/>
                  </a:cubicBezTo>
                  <a:cubicBezTo>
                    <a:pt x="8879" y="8479"/>
                    <a:pt x="8976" y="8513"/>
                    <a:pt x="9073" y="8513"/>
                  </a:cubicBezTo>
                  <a:cubicBezTo>
                    <a:pt x="9170" y="8513"/>
                    <a:pt x="9267" y="8479"/>
                    <a:pt x="9336" y="8411"/>
                  </a:cubicBezTo>
                  <a:cubicBezTo>
                    <a:pt x="9473" y="8274"/>
                    <a:pt x="9473" y="8045"/>
                    <a:pt x="9336" y="7909"/>
                  </a:cubicBezTo>
                  <a:cubicBezTo>
                    <a:pt x="9262" y="7834"/>
                    <a:pt x="9161" y="7794"/>
                    <a:pt x="9059" y="7794"/>
                  </a:cubicBezTo>
                  <a:close/>
                  <a:moveTo>
                    <a:pt x="10202" y="7874"/>
                  </a:moveTo>
                  <a:cubicBezTo>
                    <a:pt x="10125" y="7874"/>
                    <a:pt x="10050" y="7914"/>
                    <a:pt x="9975" y="8000"/>
                  </a:cubicBezTo>
                  <a:cubicBezTo>
                    <a:pt x="9792" y="8182"/>
                    <a:pt x="9792" y="8342"/>
                    <a:pt x="9952" y="8525"/>
                  </a:cubicBezTo>
                  <a:cubicBezTo>
                    <a:pt x="10044" y="8605"/>
                    <a:pt x="10129" y="8645"/>
                    <a:pt x="10215" y="8645"/>
                  </a:cubicBezTo>
                  <a:cubicBezTo>
                    <a:pt x="10300" y="8645"/>
                    <a:pt x="10386" y="8605"/>
                    <a:pt x="10477" y="8525"/>
                  </a:cubicBezTo>
                  <a:cubicBezTo>
                    <a:pt x="10637" y="8342"/>
                    <a:pt x="10660" y="8182"/>
                    <a:pt x="10477" y="8023"/>
                  </a:cubicBezTo>
                  <a:cubicBezTo>
                    <a:pt x="10380" y="7926"/>
                    <a:pt x="10290" y="7874"/>
                    <a:pt x="10202" y="7874"/>
                  </a:cubicBezTo>
                  <a:close/>
                  <a:moveTo>
                    <a:pt x="11366" y="7950"/>
                  </a:moveTo>
                  <a:cubicBezTo>
                    <a:pt x="11352" y="7950"/>
                    <a:pt x="11337" y="7951"/>
                    <a:pt x="11322" y="7954"/>
                  </a:cubicBezTo>
                  <a:cubicBezTo>
                    <a:pt x="11208" y="7954"/>
                    <a:pt x="11139" y="8023"/>
                    <a:pt x="11048" y="8068"/>
                  </a:cubicBezTo>
                  <a:cubicBezTo>
                    <a:pt x="11025" y="8160"/>
                    <a:pt x="10934" y="8251"/>
                    <a:pt x="10957" y="8365"/>
                  </a:cubicBezTo>
                  <a:cubicBezTo>
                    <a:pt x="10979" y="8456"/>
                    <a:pt x="11025" y="8548"/>
                    <a:pt x="11048" y="8639"/>
                  </a:cubicBezTo>
                  <a:cubicBezTo>
                    <a:pt x="11162" y="8662"/>
                    <a:pt x="11230" y="8730"/>
                    <a:pt x="11367" y="8730"/>
                  </a:cubicBezTo>
                  <a:cubicBezTo>
                    <a:pt x="11459" y="8707"/>
                    <a:pt x="11550" y="8662"/>
                    <a:pt x="11641" y="8616"/>
                  </a:cubicBezTo>
                  <a:cubicBezTo>
                    <a:pt x="11641" y="8502"/>
                    <a:pt x="11755" y="8434"/>
                    <a:pt x="11710" y="8319"/>
                  </a:cubicBezTo>
                  <a:cubicBezTo>
                    <a:pt x="11687" y="8228"/>
                    <a:pt x="11687" y="8114"/>
                    <a:pt x="11618" y="8068"/>
                  </a:cubicBezTo>
                  <a:cubicBezTo>
                    <a:pt x="11539" y="8009"/>
                    <a:pt x="11460" y="7950"/>
                    <a:pt x="11366" y="7950"/>
                  </a:cubicBezTo>
                  <a:close/>
                  <a:moveTo>
                    <a:pt x="12520" y="8017"/>
                  </a:moveTo>
                  <a:cubicBezTo>
                    <a:pt x="12417" y="8017"/>
                    <a:pt x="12315" y="8057"/>
                    <a:pt x="12235" y="8137"/>
                  </a:cubicBezTo>
                  <a:cubicBezTo>
                    <a:pt x="12052" y="8297"/>
                    <a:pt x="12075" y="8548"/>
                    <a:pt x="12212" y="8707"/>
                  </a:cubicBezTo>
                  <a:cubicBezTo>
                    <a:pt x="12300" y="8784"/>
                    <a:pt x="12403" y="8819"/>
                    <a:pt x="12505" y="8819"/>
                  </a:cubicBezTo>
                  <a:cubicBezTo>
                    <a:pt x="12615" y="8819"/>
                    <a:pt x="12722" y="8779"/>
                    <a:pt x="12805" y="8707"/>
                  </a:cubicBezTo>
                  <a:cubicBezTo>
                    <a:pt x="12942" y="8525"/>
                    <a:pt x="12965" y="8319"/>
                    <a:pt x="12805" y="8137"/>
                  </a:cubicBezTo>
                  <a:cubicBezTo>
                    <a:pt x="12726" y="8057"/>
                    <a:pt x="12623" y="8017"/>
                    <a:pt x="12520" y="8017"/>
                  </a:cubicBezTo>
                  <a:close/>
                  <a:moveTo>
                    <a:pt x="1005" y="8456"/>
                  </a:moveTo>
                  <a:cubicBezTo>
                    <a:pt x="845" y="8456"/>
                    <a:pt x="799" y="8525"/>
                    <a:pt x="799" y="8685"/>
                  </a:cubicBezTo>
                  <a:cubicBezTo>
                    <a:pt x="799" y="8730"/>
                    <a:pt x="822" y="8799"/>
                    <a:pt x="845" y="8844"/>
                  </a:cubicBezTo>
                  <a:cubicBezTo>
                    <a:pt x="868" y="8879"/>
                    <a:pt x="936" y="8896"/>
                    <a:pt x="1008" y="8896"/>
                  </a:cubicBezTo>
                  <a:cubicBezTo>
                    <a:pt x="1079" y="8896"/>
                    <a:pt x="1153" y="8879"/>
                    <a:pt x="1187" y="8844"/>
                  </a:cubicBezTo>
                  <a:cubicBezTo>
                    <a:pt x="1187" y="8799"/>
                    <a:pt x="1233" y="8753"/>
                    <a:pt x="1210" y="8685"/>
                  </a:cubicBezTo>
                  <a:cubicBezTo>
                    <a:pt x="1210" y="8525"/>
                    <a:pt x="1187" y="8456"/>
                    <a:pt x="1005" y="8456"/>
                  </a:cubicBezTo>
                  <a:close/>
                  <a:moveTo>
                    <a:pt x="13634" y="8102"/>
                  </a:moveTo>
                  <a:cubicBezTo>
                    <a:pt x="13541" y="8102"/>
                    <a:pt x="13451" y="8142"/>
                    <a:pt x="13376" y="8228"/>
                  </a:cubicBezTo>
                  <a:cubicBezTo>
                    <a:pt x="13193" y="8411"/>
                    <a:pt x="13193" y="8639"/>
                    <a:pt x="13376" y="8822"/>
                  </a:cubicBezTo>
                  <a:cubicBezTo>
                    <a:pt x="13464" y="8899"/>
                    <a:pt x="13558" y="8939"/>
                    <a:pt x="13652" y="8939"/>
                  </a:cubicBezTo>
                  <a:cubicBezTo>
                    <a:pt x="13752" y="8939"/>
                    <a:pt x="13852" y="8893"/>
                    <a:pt x="13947" y="8799"/>
                  </a:cubicBezTo>
                  <a:cubicBezTo>
                    <a:pt x="14106" y="8639"/>
                    <a:pt x="14106" y="8411"/>
                    <a:pt x="13947" y="8251"/>
                  </a:cubicBezTo>
                  <a:cubicBezTo>
                    <a:pt x="13850" y="8154"/>
                    <a:pt x="13740" y="8102"/>
                    <a:pt x="13634" y="8102"/>
                  </a:cubicBezTo>
                  <a:close/>
                  <a:moveTo>
                    <a:pt x="2146" y="8502"/>
                  </a:moveTo>
                  <a:cubicBezTo>
                    <a:pt x="2077" y="8525"/>
                    <a:pt x="2009" y="8502"/>
                    <a:pt x="1963" y="8570"/>
                  </a:cubicBezTo>
                  <a:cubicBezTo>
                    <a:pt x="1918" y="8616"/>
                    <a:pt x="1872" y="8662"/>
                    <a:pt x="1872" y="8730"/>
                  </a:cubicBezTo>
                  <a:cubicBezTo>
                    <a:pt x="1895" y="8799"/>
                    <a:pt x="1872" y="8867"/>
                    <a:pt x="1941" y="8913"/>
                  </a:cubicBezTo>
                  <a:cubicBezTo>
                    <a:pt x="1980" y="8952"/>
                    <a:pt x="2019" y="9009"/>
                    <a:pt x="2073" y="9009"/>
                  </a:cubicBezTo>
                  <a:cubicBezTo>
                    <a:pt x="2082" y="9009"/>
                    <a:pt x="2091" y="9007"/>
                    <a:pt x="2100" y="9004"/>
                  </a:cubicBezTo>
                  <a:cubicBezTo>
                    <a:pt x="2169" y="8981"/>
                    <a:pt x="2237" y="9004"/>
                    <a:pt x="2283" y="8936"/>
                  </a:cubicBezTo>
                  <a:cubicBezTo>
                    <a:pt x="2329" y="8890"/>
                    <a:pt x="2374" y="8867"/>
                    <a:pt x="2374" y="8776"/>
                  </a:cubicBezTo>
                  <a:cubicBezTo>
                    <a:pt x="2351" y="8707"/>
                    <a:pt x="2374" y="8639"/>
                    <a:pt x="2306" y="8593"/>
                  </a:cubicBezTo>
                  <a:cubicBezTo>
                    <a:pt x="2260" y="8548"/>
                    <a:pt x="2214" y="8502"/>
                    <a:pt x="2146" y="8502"/>
                  </a:cubicBezTo>
                  <a:close/>
                  <a:moveTo>
                    <a:pt x="3258" y="8590"/>
                  </a:moveTo>
                  <a:cubicBezTo>
                    <a:pt x="3185" y="8590"/>
                    <a:pt x="3140" y="8662"/>
                    <a:pt x="3059" y="8662"/>
                  </a:cubicBezTo>
                  <a:cubicBezTo>
                    <a:pt x="3082" y="8753"/>
                    <a:pt x="2991" y="8776"/>
                    <a:pt x="2991" y="8867"/>
                  </a:cubicBezTo>
                  <a:cubicBezTo>
                    <a:pt x="3013" y="8959"/>
                    <a:pt x="3082" y="9004"/>
                    <a:pt x="3082" y="9073"/>
                  </a:cubicBezTo>
                  <a:cubicBezTo>
                    <a:pt x="3150" y="9073"/>
                    <a:pt x="3196" y="9141"/>
                    <a:pt x="3264" y="9141"/>
                  </a:cubicBezTo>
                  <a:cubicBezTo>
                    <a:pt x="3346" y="9141"/>
                    <a:pt x="3373" y="9069"/>
                    <a:pt x="3442" y="9069"/>
                  </a:cubicBezTo>
                  <a:cubicBezTo>
                    <a:pt x="3450" y="9069"/>
                    <a:pt x="3460" y="9070"/>
                    <a:pt x="3470" y="9073"/>
                  </a:cubicBezTo>
                  <a:cubicBezTo>
                    <a:pt x="3493" y="9004"/>
                    <a:pt x="3515" y="8936"/>
                    <a:pt x="3538" y="8867"/>
                  </a:cubicBezTo>
                  <a:cubicBezTo>
                    <a:pt x="3561" y="8799"/>
                    <a:pt x="3493" y="8730"/>
                    <a:pt x="3470" y="8662"/>
                  </a:cubicBezTo>
                  <a:cubicBezTo>
                    <a:pt x="3447" y="8616"/>
                    <a:pt x="3356" y="8616"/>
                    <a:pt x="3287" y="8593"/>
                  </a:cubicBezTo>
                  <a:cubicBezTo>
                    <a:pt x="3277" y="8591"/>
                    <a:pt x="3268" y="8590"/>
                    <a:pt x="3258" y="8590"/>
                  </a:cubicBezTo>
                  <a:close/>
                  <a:moveTo>
                    <a:pt x="4406" y="8662"/>
                  </a:moveTo>
                  <a:cubicBezTo>
                    <a:pt x="4337" y="8662"/>
                    <a:pt x="4292" y="8685"/>
                    <a:pt x="4246" y="8730"/>
                  </a:cubicBezTo>
                  <a:cubicBezTo>
                    <a:pt x="4155" y="8799"/>
                    <a:pt x="4177" y="8867"/>
                    <a:pt x="4177" y="8959"/>
                  </a:cubicBezTo>
                  <a:cubicBezTo>
                    <a:pt x="4177" y="9027"/>
                    <a:pt x="4177" y="9095"/>
                    <a:pt x="4246" y="9141"/>
                  </a:cubicBezTo>
                  <a:cubicBezTo>
                    <a:pt x="4300" y="9195"/>
                    <a:pt x="4369" y="9218"/>
                    <a:pt x="4439" y="9218"/>
                  </a:cubicBezTo>
                  <a:cubicBezTo>
                    <a:pt x="4517" y="9218"/>
                    <a:pt x="4597" y="9189"/>
                    <a:pt x="4657" y="9141"/>
                  </a:cubicBezTo>
                  <a:cubicBezTo>
                    <a:pt x="4725" y="9073"/>
                    <a:pt x="4702" y="8981"/>
                    <a:pt x="4725" y="8913"/>
                  </a:cubicBezTo>
                  <a:cubicBezTo>
                    <a:pt x="4725" y="8822"/>
                    <a:pt x="4680" y="8776"/>
                    <a:pt x="4634" y="8730"/>
                  </a:cubicBezTo>
                  <a:cubicBezTo>
                    <a:pt x="4565" y="8639"/>
                    <a:pt x="4497" y="8685"/>
                    <a:pt x="4406" y="8662"/>
                  </a:cubicBezTo>
                  <a:close/>
                  <a:moveTo>
                    <a:pt x="5547" y="8707"/>
                  </a:moveTo>
                  <a:cubicBezTo>
                    <a:pt x="5456" y="8707"/>
                    <a:pt x="5410" y="8753"/>
                    <a:pt x="5364" y="8822"/>
                  </a:cubicBezTo>
                  <a:cubicBezTo>
                    <a:pt x="5296" y="8867"/>
                    <a:pt x="5250" y="8936"/>
                    <a:pt x="5250" y="9027"/>
                  </a:cubicBezTo>
                  <a:cubicBezTo>
                    <a:pt x="5250" y="9118"/>
                    <a:pt x="5319" y="9164"/>
                    <a:pt x="5364" y="9210"/>
                  </a:cubicBezTo>
                  <a:cubicBezTo>
                    <a:pt x="5410" y="9278"/>
                    <a:pt x="5478" y="9324"/>
                    <a:pt x="5570" y="9324"/>
                  </a:cubicBezTo>
                  <a:cubicBezTo>
                    <a:pt x="5661" y="9324"/>
                    <a:pt x="5707" y="9255"/>
                    <a:pt x="5798" y="9187"/>
                  </a:cubicBezTo>
                  <a:cubicBezTo>
                    <a:pt x="5821" y="9164"/>
                    <a:pt x="5866" y="9095"/>
                    <a:pt x="5866" y="9004"/>
                  </a:cubicBezTo>
                  <a:cubicBezTo>
                    <a:pt x="5866" y="8913"/>
                    <a:pt x="5821" y="8867"/>
                    <a:pt x="5752" y="8822"/>
                  </a:cubicBezTo>
                  <a:cubicBezTo>
                    <a:pt x="5707" y="8753"/>
                    <a:pt x="5661" y="8707"/>
                    <a:pt x="5547" y="8707"/>
                  </a:cubicBezTo>
                  <a:close/>
                  <a:moveTo>
                    <a:pt x="6711" y="8799"/>
                  </a:moveTo>
                  <a:cubicBezTo>
                    <a:pt x="6620" y="8799"/>
                    <a:pt x="6551" y="8844"/>
                    <a:pt x="6483" y="8890"/>
                  </a:cubicBezTo>
                  <a:cubicBezTo>
                    <a:pt x="6391" y="8936"/>
                    <a:pt x="6391" y="9050"/>
                    <a:pt x="6391" y="9118"/>
                  </a:cubicBezTo>
                  <a:cubicBezTo>
                    <a:pt x="6369" y="9187"/>
                    <a:pt x="6437" y="9278"/>
                    <a:pt x="6460" y="9369"/>
                  </a:cubicBezTo>
                  <a:cubicBezTo>
                    <a:pt x="6551" y="9392"/>
                    <a:pt x="6643" y="9438"/>
                    <a:pt x="6734" y="9438"/>
                  </a:cubicBezTo>
                  <a:cubicBezTo>
                    <a:pt x="6802" y="9438"/>
                    <a:pt x="6894" y="9392"/>
                    <a:pt x="6939" y="9347"/>
                  </a:cubicBezTo>
                  <a:cubicBezTo>
                    <a:pt x="6985" y="9278"/>
                    <a:pt x="7031" y="9187"/>
                    <a:pt x="7031" y="9118"/>
                  </a:cubicBezTo>
                  <a:cubicBezTo>
                    <a:pt x="7008" y="9050"/>
                    <a:pt x="7008" y="8936"/>
                    <a:pt x="6916" y="8890"/>
                  </a:cubicBezTo>
                  <a:cubicBezTo>
                    <a:pt x="6848" y="8844"/>
                    <a:pt x="6780" y="8799"/>
                    <a:pt x="6711" y="8799"/>
                  </a:cubicBezTo>
                  <a:close/>
                  <a:moveTo>
                    <a:pt x="7852" y="8901"/>
                  </a:moveTo>
                  <a:cubicBezTo>
                    <a:pt x="7772" y="8901"/>
                    <a:pt x="7693" y="8936"/>
                    <a:pt x="7624" y="9004"/>
                  </a:cubicBezTo>
                  <a:cubicBezTo>
                    <a:pt x="7487" y="9141"/>
                    <a:pt x="7487" y="9324"/>
                    <a:pt x="7624" y="9461"/>
                  </a:cubicBezTo>
                  <a:cubicBezTo>
                    <a:pt x="7693" y="9529"/>
                    <a:pt x="7772" y="9563"/>
                    <a:pt x="7852" y="9563"/>
                  </a:cubicBezTo>
                  <a:cubicBezTo>
                    <a:pt x="7932" y="9563"/>
                    <a:pt x="8012" y="9529"/>
                    <a:pt x="8081" y="9461"/>
                  </a:cubicBezTo>
                  <a:cubicBezTo>
                    <a:pt x="8218" y="9324"/>
                    <a:pt x="8218" y="9141"/>
                    <a:pt x="8081" y="9004"/>
                  </a:cubicBezTo>
                  <a:cubicBezTo>
                    <a:pt x="8012" y="8936"/>
                    <a:pt x="7932" y="8901"/>
                    <a:pt x="7852" y="8901"/>
                  </a:cubicBezTo>
                  <a:close/>
                  <a:moveTo>
                    <a:pt x="8994" y="8959"/>
                  </a:moveTo>
                  <a:cubicBezTo>
                    <a:pt x="8902" y="8959"/>
                    <a:pt x="8788" y="8981"/>
                    <a:pt x="8720" y="9050"/>
                  </a:cubicBezTo>
                  <a:cubicBezTo>
                    <a:pt x="8674" y="9095"/>
                    <a:pt x="8628" y="9210"/>
                    <a:pt x="8628" y="9301"/>
                  </a:cubicBezTo>
                  <a:cubicBezTo>
                    <a:pt x="8606" y="9369"/>
                    <a:pt x="8651" y="9483"/>
                    <a:pt x="8720" y="9552"/>
                  </a:cubicBezTo>
                  <a:cubicBezTo>
                    <a:pt x="8765" y="9620"/>
                    <a:pt x="8879" y="9643"/>
                    <a:pt x="8971" y="9643"/>
                  </a:cubicBezTo>
                  <a:cubicBezTo>
                    <a:pt x="8980" y="9646"/>
                    <a:pt x="8990" y="9648"/>
                    <a:pt x="9001" y="9648"/>
                  </a:cubicBezTo>
                  <a:cubicBezTo>
                    <a:pt x="9065" y="9648"/>
                    <a:pt x="9143" y="9594"/>
                    <a:pt x="9222" y="9575"/>
                  </a:cubicBezTo>
                  <a:cubicBezTo>
                    <a:pt x="9267" y="9483"/>
                    <a:pt x="9313" y="9392"/>
                    <a:pt x="9313" y="9301"/>
                  </a:cubicBezTo>
                  <a:cubicBezTo>
                    <a:pt x="9313" y="9210"/>
                    <a:pt x="9267" y="9118"/>
                    <a:pt x="9222" y="9050"/>
                  </a:cubicBezTo>
                  <a:cubicBezTo>
                    <a:pt x="9176" y="8981"/>
                    <a:pt x="9062" y="8959"/>
                    <a:pt x="8994" y="8959"/>
                  </a:cubicBezTo>
                  <a:close/>
                  <a:moveTo>
                    <a:pt x="10104" y="9041"/>
                  </a:moveTo>
                  <a:cubicBezTo>
                    <a:pt x="10014" y="9041"/>
                    <a:pt x="9927" y="9075"/>
                    <a:pt x="9861" y="9141"/>
                  </a:cubicBezTo>
                  <a:cubicBezTo>
                    <a:pt x="9724" y="9278"/>
                    <a:pt x="9724" y="9529"/>
                    <a:pt x="9861" y="9666"/>
                  </a:cubicBezTo>
                  <a:cubicBezTo>
                    <a:pt x="9929" y="9735"/>
                    <a:pt x="10026" y="9769"/>
                    <a:pt x="10123" y="9769"/>
                  </a:cubicBezTo>
                  <a:cubicBezTo>
                    <a:pt x="10220" y="9769"/>
                    <a:pt x="10317" y="9735"/>
                    <a:pt x="10386" y="9666"/>
                  </a:cubicBezTo>
                  <a:cubicBezTo>
                    <a:pt x="10500" y="9529"/>
                    <a:pt x="10500" y="9278"/>
                    <a:pt x="10386" y="9164"/>
                  </a:cubicBezTo>
                  <a:cubicBezTo>
                    <a:pt x="10303" y="9081"/>
                    <a:pt x="10202" y="9041"/>
                    <a:pt x="10104" y="9041"/>
                  </a:cubicBezTo>
                  <a:close/>
                  <a:moveTo>
                    <a:pt x="11299" y="9118"/>
                  </a:moveTo>
                  <a:cubicBezTo>
                    <a:pt x="11208" y="9118"/>
                    <a:pt x="11116" y="9141"/>
                    <a:pt x="11025" y="9210"/>
                  </a:cubicBezTo>
                  <a:cubicBezTo>
                    <a:pt x="10957" y="9301"/>
                    <a:pt x="10911" y="9392"/>
                    <a:pt x="10911" y="9483"/>
                  </a:cubicBezTo>
                  <a:cubicBezTo>
                    <a:pt x="10911" y="9575"/>
                    <a:pt x="10911" y="9689"/>
                    <a:pt x="11025" y="9735"/>
                  </a:cubicBezTo>
                  <a:cubicBezTo>
                    <a:pt x="11071" y="9849"/>
                    <a:pt x="11208" y="9872"/>
                    <a:pt x="11299" y="9872"/>
                  </a:cubicBezTo>
                  <a:cubicBezTo>
                    <a:pt x="11367" y="9872"/>
                    <a:pt x="11482" y="9826"/>
                    <a:pt x="11550" y="9757"/>
                  </a:cubicBezTo>
                  <a:cubicBezTo>
                    <a:pt x="11618" y="9666"/>
                    <a:pt x="11664" y="9575"/>
                    <a:pt x="11664" y="9483"/>
                  </a:cubicBezTo>
                  <a:cubicBezTo>
                    <a:pt x="11664" y="9415"/>
                    <a:pt x="11641" y="9324"/>
                    <a:pt x="11573" y="9232"/>
                  </a:cubicBezTo>
                  <a:cubicBezTo>
                    <a:pt x="11482" y="9141"/>
                    <a:pt x="11390" y="9118"/>
                    <a:pt x="11299" y="9118"/>
                  </a:cubicBezTo>
                  <a:close/>
                  <a:moveTo>
                    <a:pt x="12427" y="9176"/>
                  </a:moveTo>
                  <a:cubicBezTo>
                    <a:pt x="12409" y="9176"/>
                    <a:pt x="12391" y="9179"/>
                    <a:pt x="12372" y="9187"/>
                  </a:cubicBezTo>
                  <a:cubicBezTo>
                    <a:pt x="12280" y="9210"/>
                    <a:pt x="12166" y="9232"/>
                    <a:pt x="12121" y="9278"/>
                  </a:cubicBezTo>
                  <a:cubicBezTo>
                    <a:pt x="12052" y="9369"/>
                    <a:pt x="11984" y="9483"/>
                    <a:pt x="12029" y="9598"/>
                  </a:cubicBezTo>
                  <a:cubicBezTo>
                    <a:pt x="12052" y="9689"/>
                    <a:pt x="12098" y="9780"/>
                    <a:pt x="12143" y="9872"/>
                  </a:cubicBezTo>
                  <a:cubicBezTo>
                    <a:pt x="12220" y="9872"/>
                    <a:pt x="12296" y="9951"/>
                    <a:pt x="12385" y="9951"/>
                  </a:cubicBezTo>
                  <a:cubicBezTo>
                    <a:pt x="12403" y="9951"/>
                    <a:pt x="12421" y="9948"/>
                    <a:pt x="12440" y="9940"/>
                  </a:cubicBezTo>
                  <a:cubicBezTo>
                    <a:pt x="12531" y="9917"/>
                    <a:pt x="12623" y="9872"/>
                    <a:pt x="12691" y="9849"/>
                  </a:cubicBezTo>
                  <a:cubicBezTo>
                    <a:pt x="12737" y="9735"/>
                    <a:pt x="12828" y="9643"/>
                    <a:pt x="12783" y="9506"/>
                  </a:cubicBezTo>
                  <a:cubicBezTo>
                    <a:pt x="12760" y="9438"/>
                    <a:pt x="12714" y="9347"/>
                    <a:pt x="12668" y="9255"/>
                  </a:cubicBezTo>
                  <a:cubicBezTo>
                    <a:pt x="12592" y="9255"/>
                    <a:pt x="12516" y="9176"/>
                    <a:pt x="12427" y="9176"/>
                  </a:cubicBezTo>
                  <a:close/>
                  <a:moveTo>
                    <a:pt x="902" y="9620"/>
                  </a:moveTo>
                  <a:cubicBezTo>
                    <a:pt x="851" y="9620"/>
                    <a:pt x="799" y="9643"/>
                    <a:pt x="754" y="9689"/>
                  </a:cubicBezTo>
                  <a:cubicBezTo>
                    <a:pt x="685" y="9757"/>
                    <a:pt x="685" y="9894"/>
                    <a:pt x="754" y="9963"/>
                  </a:cubicBezTo>
                  <a:cubicBezTo>
                    <a:pt x="803" y="10012"/>
                    <a:pt x="851" y="10034"/>
                    <a:pt x="900" y="10034"/>
                  </a:cubicBezTo>
                  <a:cubicBezTo>
                    <a:pt x="943" y="10034"/>
                    <a:pt x="985" y="10017"/>
                    <a:pt x="1028" y="9986"/>
                  </a:cubicBezTo>
                  <a:cubicBezTo>
                    <a:pt x="1119" y="9894"/>
                    <a:pt x="1119" y="9757"/>
                    <a:pt x="1050" y="9689"/>
                  </a:cubicBezTo>
                  <a:cubicBezTo>
                    <a:pt x="1005" y="9643"/>
                    <a:pt x="953" y="9620"/>
                    <a:pt x="902" y="9620"/>
                  </a:cubicBezTo>
                  <a:close/>
                  <a:moveTo>
                    <a:pt x="13544" y="9284"/>
                  </a:moveTo>
                  <a:cubicBezTo>
                    <a:pt x="13496" y="9284"/>
                    <a:pt x="13444" y="9289"/>
                    <a:pt x="13399" y="9301"/>
                  </a:cubicBezTo>
                  <a:cubicBezTo>
                    <a:pt x="13285" y="9324"/>
                    <a:pt x="13216" y="9392"/>
                    <a:pt x="13171" y="9529"/>
                  </a:cubicBezTo>
                  <a:cubicBezTo>
                    <a:pt x="13148" y="9689"/>
                    <a:pt x="13125" y="9826"/>
                    <a:pt x="13262" y="9963"/>
                  </a:cubicBezTo>
                  <a:cubicBezTo>
                    <a:pt x="13330" y="10031"/>
                    <a:pt x="13399" y="10054"/>
                    <a:pt x="13490" y="10054"/>
                  </a:cubicBezTo>
                  <a:cubicBezTo>
                    <a:pt x="13559" y="10054"/>
                    <a:pt x="13604" y="10031"/>
                    <a:pt x="13627" y="9963"/>
                  </a:cubicBezTo>
                  <a:cubicBezTo>
                    <a:pt x="13696" y="9826"/>
                    <a:pt x="13741" y="9666"/>
                    <a:pt x="13810" y="9529"/>
                  </a:cubicBezTo>
                  <a:cubicBezTo>
                    <a:pt x="13833" y="9483"/>
                    <a:pt x="13855" y="9438"/>
                    <a:pt x="13833" y="9392"/>
                  </a:cubicBezTo>
                  <a:cubicBezTo>
                    <a:pt x="13810" y="9324"/>
                    <a:pt x="13741" y="9301"/>
                    <a:pt x="13673" y="9301"/>
                  </a:cubicBezTo>
                  <a:cubicBezTo>
                    <a:pt x="13639" y="9289"/>
                    <a:pt x="13593" y="9284"/>
                    <a:pt x="13544" y="9284"/>
                  </a:cubicBezTo>
                  <a:close/>
                  <a:moveTo>
                    <a:pt x="2043" y="9649"/>
                  </a:moveTo>
                  <a:cubicBezTo>
                    <a:pt x="1998" y="9649"/>
                    <a:pt x="1952" y="9677"/>
                    <a:pt x="1895" y="9735"/>
                  </a:cubicBezTo>
                  <a:cubicBezTo>
                    <a:pt x="1804" y="9826"/>
                    <a:pt x="1804" y="9917"/>
                    <a:pt x="1895" y="10008"/>
                  </a:cubicBezTo>
                  <a:cubicBezTo>
                    <a:pt x="1952" y="10066"/>
                    <a:pt x="2003" y="10094"/>
                    <a:pt x="2052" y="10094"/>
                  </a:cubicBezTo>
                  <a:cubicBezTo>
                    <a:pt x="2100" y="10094"/>
                    <a:pt x="2146" y="10066"/>
                    <a:pt x="2192" y="10008"/>
                  </a:cubicBezTo>
                  <a:cubicBezTo>
                    <a:pt x="2306" y="9917"/>
                    <a:pt x="2283" y="9826"/>
                    <a:pt x="2192" y="9735"/>
                  </a:cubicBezTo>
                  <a:cubicBezTo>
                    <a:pt x="2135" y="9677"/>
                    <a:pt x="2089" y="9649"/>
                    <a:pt x="2043" y="9649"/>
                  </a:cubicBezTo>
                  <a:close/>
                  <a:moveTo>
                    <a:pt x="3202" y="9735"/>
                  </a:moveTo>
                  <a:cubicBezTo>
                    <a:pt x="3139" y="9735"/>
                    <a:pt x="3070" y="9757"/>
                    <a:pt x="3013" y="9803"/>
                  </a:cubicBezTo>
                  <a:cubicBezTo>
                    <a:pt x="2945" y="9894"/>
                    <a:pt x="2922" y="10054"/>
                    <a:pt x="3013" y="10145"/>
                  </a:cubicBezTo>
                  <a:cubicBezTo>
                    <a:pt x="3059" y="10191"/>
                    <a:pt x="3122" y="10214"/>
                    <a:pt x="3185" y="10214"/>
                  </a:cubicBezTo>
                  <a:cubicBezTo>
                    <a:pt x="3247" y="10214"/>
                    <a:pt x="3310" y="10191"/>
                    <a:pt x="3356" y="10145"/>
                  </a:cubicBezTo>
                  <a:cubicBezTo>
                    <a:pt x="3447" y="10054"/>
                    <a:pt x="3470" y="9894"/>
                    <a:pt x="3356" y="9803"/>
                  </a:cubicBezTo>
                  <a:cubicBezTo>
                    <a:pt x="3321" y="9757"/>
                    <a:pt x="3264" y="9735"/>
                    <a:pt x="3202" y="9735"/>
                  </a:cubicBezTo>
                  <a:close/>
                  <a:moveTo>
                    <a:pt x="4342" y="9823"/>
                  </a:moveTo>
                  <a:cubicBezTo>
                    <a:pt x="4285" y="9823"/>
                    <a:pt x="4226" y="9858"/>
                    <a:pt x="4155" y="9917"/>
                  </a:cubicBezTo>
                  <a:cubicBezTo>
                    <a:pt x="4040" y="10031"/>
                    <a:pt x="4040" y="10145"/>
                    <a:pt x="4155" y="10260"/>
                  </a:cubicBezTo>
                  <a:cubicBezTo>
                    <a:pt x="4223" y="10317"/>
                    <a:pt x="4280" y="10345"/>
                    <a:pt x="4334" y="10345"/>
                  </a:cubicBezTo>
                  <a:cubicBezTo>
                    <a:pt x="4389" y="10345"/>
                    <a:pt x="4440" y="10317"/>
                    <a:pt x="4497" y="10260"/>
                  </a:cubicBezTo>
                  <a:cubicBezTo>
                    <a:pt x="4634" y="10123"/>
                    <a:pt x="4634" y="10031"/>
                    <a:pt x="4497" y="9917"/>
                  </a:cubicBezTo>
                  <a:cubicBezTo>
                    <a:pt x="4442" y="9852"/>
                    <a:pt x="4393" y="9823"/>
                    <a:pt x="4342" y="9823"/>
                  </a:cubicBezTo>
                  <a:close/>
                  <a:moveTo>
                    <a:pt x="5474" y="9884"/>
                  </a:moveTo>
                  <a:cubicBezTo>
                    <a:pt x="5384" y="9884"/>
                    <a:pt x="5290" y="9919"/>
                    <a:pt x="5250" y="9986"/>
                  </a:cubicBezTo>
                  <a:cubicBezTo>
                    <a:pt x="5159" y="10077"/>
                    <a:pt x="5159" y="10282"/>
                    <a:pt x="5250" y="10374"/>
                  </a:cubicBezTo>
                  <a:cubicBezTo>
                    <a:pt x="5304" y="10417"/>
                    <a:pt x="5378" y="10440"/>
                    <a:pt x="5451" y="10440"/>
                  </a:cubicBezTo>
                  <a:cubicBezTo>
                    <a:pt x="5533" y="10440"/>
                    <a:pt x="5613" y="10411"/>
                    <a:pt x="5661" y="10351"/>
                  </a:cubicBezTo>
                  <a:cubicBezTo>
                    <a:pt x="5752" y="10260"/>
                    <a:pt x="5752" y="10031"/>
                    <a:pt x="5638" y="9940"/>
                  </a:cubicBezTo>
                  <a:cubicBezTo>
                    <a:pt x="5600" y="9902"/>
                    <a:pt x="5538" y="9884"/>
                    <a:pt x="5474" y="9884"/>
                  </a:cubicBezTo>
                  <a:close/>
                  <a:moveTo>
                    <a:pt x="6619" y="9979"/>
                  </a:moveTo>
                  <a:cubicBezTo>
                    <a:pt x="6538" y="9979"/>
                    <a:pt x="6454" y="10014"/>
                    <a:pt x="6391" y="10077"/>
                  </a:cubicBezTo>
                  <a:cubicBezTo>
                    <a:pt x="6277" y="10191"/>
                    <a:pt x="6300" y="10374"/>
                    <a:pt x="6414" y="10488"/>
                  </a:cubicBezTo>
                  <a:cubicBezTo>
                    <a:pt x="6468" y="10531"/>
                    <a:pt x="6537" y="10554"/>
                    <a:pt x="6605" y="10554"/>
                  </a:cubicBezTo>
                  <a:cubicBezTo>
                    <a:pt x="6681" y="10554"/>
                    <a:pt x="6754" y="10525"/>
                    <a:pt x="6802" y="10465"/>
                  </a:cubicBezTo>
                  <a:cubicBezTo>
                    <a:pt x="6939" y="10351"/>
                    <a:pt x="6916" y="10168"/>
                    <a:pt x="6802" y="10054"/>
                  </a:cubicBezTo>
                  <a:cubicBezTo>
                    <a:pt x="6751" y="10003"/>
                    <a:pt x="6686" y="9979"/>
                    <a:pt x="6619" y="9979"/>
                  </a:cubicBezTo>
                  <a:close/>
                  <a:moveTo>
                    <a:pt x="7770" y="10064"/>
                  </a:moveTo>
                  <a:cubicBezTo>
                    <a:pt x="7674" y="10064"/>
                    <a:pt x="7574" y="10094"/>
                    <a:pt x="7510" y="10145"/>
                  </a:cubicBezTo>
                  <a:cubicBezTo>
                    <a:pt x="7419" y="10214"/>
                    <a:pt x="7419" y="10511"/>
                    <a:pt x="7510" y="10602"/>
                  </a:cubicBezTo>
                  <a:cubicBezTo>
                    <a:pt x="7564" y="10656"/>
                    <a:pt x="7653" y="10679"/>
                    <a:pt x="7743" y="10679"/>
                  </a:cubicBezTo>
                  <a:cubicBezTo>
                    <a:pt x="7842" y="10679"/>
                    <a:pt x="7941" y="10650"/>
                    <a:pt x="7989" y="10602"/>
                  </a:cubicBezTo>
                  <a:cubicBezTo>
                    <a:pt x="8081" y="10488"/>
                    <a:pt x="8081" y="10214"/>
                    <a:pt x="7966" y="10123"/>
                  </a:cubicBezTo>
                  <a:cubicBezTo>
                    <a:pt x="7916" y="10083"/>
                    <a:pt x="7844" y="10064"/>
                    <a:pt x="7770" y="10064"/>
                  </a:cubicBezTo>
                  <a:close/>
                  <a:moveTo>
                    <a:pt x="8902" y="10088"/>
                  </a:moveTo>
                  <a:cubicBezTo>
                    <a:pt x="8822" y="10088"/>
                    <a:pt x="8742" y="10123"/>
                    <a:pt x="8674" y="10191"/>
                  </a:cubicBezTo>
                  <a:cubicBezTo>
                    <a:pt x="8537" y="10328"/>
                    <a:pt x="8514" y="10511"/>
                    <a:pt x="8651" y="10648"/>
                  </a:cubicBezTo>
                  <a:cubicBezTo>
                    <a:pt x="8720" y="10716"/>
                    <a:pt x="8805" y="10750"/>
                    <a:pt x="8891" y="10750"/>
                  </a:cubicBezTo>
                  <a:cubicBezTo>
                    <a:pt x="8976" y="10750"/>
                    <a:pt x="9062" y="10716"/>
                    <a:pt x="9131" y="10648"/>
                  </a:cubicBezTo>
                  <a:cubicBezTo>
                    <a:pt x="9245" y="10511"/>
                    <a:pt x="9245" y="10328"/>
                    <a:pt x="9131" y="10191"/>
                  </a:cubicBezTo>
                  <a:cubicBezTo>
                    <a:pt x="9062" y="10123"/>
                    <a:pt x="8982" y="10088"/>
                    <a:pt x="8902" y="10088"/>
                  </a:cubicBezTo>
                  <a:close/>
                  <a:moveTo>
                    <a:pt x="10021" y="10191"/>
                  </a:moveTo>
                  <a:cubicBezTo>
                    <a:pt x="9929" y="10191"/>
                    <a:pt x="9861" y="10214"/>
                    <a:pt x="9815" y="10282"/>
                  </a:cubicBezTo>
                  <a:cubicBezTo>
                    <a:pt x="9747" y="10351"/>
                    <a:pt x="9701" y="10419"/>
                    <a:pt x="9701" y="10511"/>
                  </a:cubicBezTo>
                  <a:cubicBezTo>
                    <a:pt x="9701" y="10602"/>
                    <a:pt x="9724" y="10670"/>
                    <a:pt x="9792" y="10739"/>
                  </a:cubicBezTo>
                  <a:cubicBezTo>
                    <a:pt x="9852" y="10798"/>
                    <a:pt x="9894" y="10857"/>
                    <a:pt x="9993" y="10857"/>
                  </a:cubicBezTo>
                  <a:cubicBezTo>
                    <a:pt x="10008" y="10857"/>
                    <a:pt x="10025" y="10856"/>
                    <a:pt x="10044" y="10853"/>
                  </a:cubicBezTo>
                  <a:cubicBezTo>
                    <a:pt x="10112" y="10853"/>
                    <a:pt x="10203" y="10830"/>
                    <a:pt x="10249" y="10762"/>
                  </a:cubicBezTo>
                  <a:cubicBezTo>
                    <a:pt x="10317" y="10693"/>
                    <a:pt x="10386" y="10648"/>
                    <a:pt x="10363" y="10533"/>
                  </a:cubicBezTo>
                  <a:cubicBezTo>
                    <a:pt x="10363" y="10442"/>
                    <a:pt x="10363" y="10351"/>
                    <a:pt x="10249" y="10305"/>
                  </a:cubicBezTo>
                  <a:cubicBezTo>
                    <a:pt x="10226" y="10214"/>
                    <a:pt x="10135" y="10191"/>
                    <a:pt x="10021" y="10191"/>
                  </a:cubicBezTo>
                  <a:close/>
                  <a:moveTo>
                    <a:pt x="13399" y="10419"/>
                  </a:moveTo>
                  <a:lnTo>
                    <a:pt x="13399" y="10419"/>
                  </a:lnTo>
                  <a:cubicBezTo>
                    <a:pt x="13353" y="10442"/>
                    <a:pt x="13330" y="10442"/>
                    <a:pt x="13308" y="10465"/>
                  </a:cubicBezTo>
                  <a:cubicBezTo>
                    <a:pt x="13262" y="10488"/>
                    <a:pt x="13216" y="10511"/>
                    <a:pt x="13171" y="10556"/>
                  </a:cubicBezTo>
                  <a:cubicBezTo>
                    <a:pt x="13079" y="10625"/>
                    <a:pt x="13056" y="10739"/>
                    <a:pt x="13056" y="10853"/>
                  </a:cubicBezTo>
                  <a:cubicBezTo>
                    <a:pt x="13056" y="10876"/>
                    <a:pt x="13079" y="10899"/>
                    <a:pt x="13079" y="10921"/>
                  </a:cubicBezTo>
                  <a:cubicBezTo>
                    <a:pt x="13102" y="10899"/>
                    <a:pt x="13148" y="10899"/>
                    <a:pt x="13148" y="10876"/>
                  </a:cubicBezTo>
                  <a:cubicBezTo>
                    <a:pt x="13193" y="10739"/>
                    <a:pt x="13308" y="10648"/>
                    <a:pt x="13353" y="10511"/>
                  </a:cubicBezTo>
                  <a:cubicBezTo>
                    <a:pt x="13353" y="10465"/>
                    <a:pt x="13376" y="10442"/>
                    <a:pt x="13399" y="10419"/>
                  </a:cubicBezTo>
                  <a:close/>
                  <a:moveTo>
                    <a:pt x="11189" y="10268"/>
                  </a:moveTo>
                  <a:cubicBezTo>
                    <a:pt x="11090" y="10268"/>
                    <a:pt x="10993" y="10302"/>
                    <a:pt x="10934" y="10374"/>
                  </a:cubicBezTo>
                  <a:cubicBezTo>
                    <a:pt x="10865" y="10442"/>
                    <a:pt x="10820" y="10533"/>
                    <a:pt x="10820" y="10625"/>
                  </a:cubicBezTo>
                  <a:cubicBezTo>
                    <a:pt x="10820" y="10739"/>
                    <a:pt x="10888" y="10807"/>
                    <a:pt x="10911" y="10876"/>
                  </a:cubicBezTo>
                  <a:cubicBezTo>
                    <a:pt x="10979" y="10944"/>
                    <a:pt x="11116" y="10990"/>
                    <a:pt x="11208" y="10990"/>
                  </a:cubicBezTo>
                  <a:cubicBezTo>
                    <a:pt x="11299" y="10990"/>
                    <a:pt x="11390" y="10944"/>
                    <a:pt x="11436" y="10876"/>
                  </a:cubicBezTo>
                  <a:cubicBezTo>
                    <a:pt x="11596" y="10739"/>
                    <a:pt x="11573" y="10488"/>
                    <a:pt x="11436" y="10351"/>
                  </a:cubicBezTo>
                  <a:cubicBezTo>
                    <a:pt x="11371" y="10296"/>
                    <a:pt x="11279" y="10268"/>
                    <a:pt x="11189" y="10268"/>
                  </a:cubicBezTo>
                  <a:close/>
                  <a:moveTo>
                    <a:pt x="12307" y="10350"/>
                  </a:moveTo>
                  <a:cubicBezTo>
                    <a:pt x="12204" y="10350"/>
                    <a:pt x="12103" y="10391"/>
                    <a:pt x="12029" y="10465"/>
                  </a:cubicBezTo>
                  <a:cubicBezTo>
                    <a:pt x="11892" y="10602"/>
                    <a:pt x="11915" y="10830"/>
                    <a:pt x="12052" y="10967"/>
                  </a:cubicBezTo>
                  <a:cubicBezTo>
                    <a:pt x="12121" y="11036"/>
                    <a:pt x="12212" y="11070"/>
                    <a:pt x="12303" y="11070"/>
                  </a:cubicBezTo>
                  <a:cubicBezTo>
                    <a:pt x="12395" y="11070"/>
                    <a:pt x="12486" y="11036"/>
                    <a:pt x="12554" y="10967"/>
                  </a:cubicBezTo>
                  <a:cubicBezTo>
                    <a:pt x="12691" y="10807"/>
                    <a:pt x="12691" y="10579"/>
                    <a:pt x="12554" y="10442"/>
                  </a:cubicBezTo>
                  <a:cubicBezTo>
                    <a:pt x="12481" y="10379"/>
                    <a:pt x="12393" y="10350"/>
                    <a:pt x="12307" y="10350"/>
                  </a:cubicBezTo>
                  <a:close/>
                  <a:moveTo>
                    <a:pt x="1958" y="10855"/>
                  </a:moveTo>
                  <a:cubicBezTo>
                    <a:pt x="1907" y="10855"/>
                    <a:pt x="1857" y="10868"/>
                    <a:pt x="1826" y="10899"/>
                  </a:cubicBezTo>
                  <a:cubicBezTo>
                    <a:pt x="1758" y="10967"/>
                    <a:pt x="1758" y="11127"/>
                    <a:pt x="1826" y="11195"/>
                  </a:cubicBezTo>
                  <a:cubicBezTo>
                    <a:pt x="1864" y="11220"/>
                    <a:pt x="1929" y="11239"/>
                    <a:pt x="1988" y="11239"/>
                  </a:cubicBezTo>
                  <a:cubicBezTo>
                    <a:pt x="2036" y="11239"/>
                    <a:pt x="2080" y="11226"/>
                    <a:pt x="2100" y="11195"/>
                  </a:cubicBezTo>
                  <a:cubicBezTo>
                    <a:pt x="2169" y="11127"/>
                    <a:pt x="2169" y="10967"/>
                    <a:pt x="2123" y="10899"/>
                  </a:cubicBezTo>
                  <a:cubicBezTo>
                    <a:pt x="2086" y="10874"/>
                    <a:pt x="2021" y="10855"/>
                    <a:pt x="1958" y="10855"/>
                  </a:cubicBezTo>
                  <a:close/>
                  <a:moveTo>
                    <a:pt x="3089" y="10901"/>
                  </a:moveTo>
                  <a:cubicBezTo>
                    <a:pt x="3041" y="10901"/>
                    <a:pt x="2993" y="10930"/>
                    <a:pt x="2945" y="10990"/>
                  </a:cubicBezTo>
                  <a:cubicBezTo>
                    <a:pt x="2854" y="11081"/>
                    <a:pt x="2831" y="11173"/>
                    <a:pt x="2945" y="11264"/>
                  </a:cubicBezTo>
                  <a:cubicBezTo>
                    <a:pt x="3002" y="11321"/>
                    <a:pt x="3048" y="11349"/>
                    <a:pt x="3090" y="11349"/>
                  </a:cubicBezTo>
                  <a:cubicBezTo>
                    <a:pt x="3133" y="11349"/>
                    <a:pt x="3173" y="11321"/>
                    <a:pt x="3219" y="11264"/>
                  </a:cubicBezTo>
                  <a:cubicBezTo>
                    <a:pt x="3333" y="11173"/>
                    <a:pt x="3333" y="11081"/>
                    <a:pt x="3219" y="10967"/>
                  </a:cubicBezTo>
                  <a:cubicBezTo>
                    <a:pt x="3176" y="10924"/>
                    <a:pt x="3133" y="10901"/>
                    <a:pt x="3089" y="10901"/>
                  </a:cubicBezTo>
                  <a:close/>
                  <a:moveTo>
                    <a:pt x="4234" y="10990"/>
                  </a:moveTo>
                  <a:cubicBezTo>
                    <a:pt x="4172" y="10990"/>
                    <a:pt x="4109" y="11013"/>
                    <a:pt x="4063" y="11058"/>
                  </a:cubicBezTo>
                  <a:cubicBezTo>
                    <a:pt x="3972" y="11150"/>
                    <a:pt x="3972" y="11310"/>
                    <a:pt x="4063" y="11401"/>
                  </a:cubicBezTo>
                  <a:cubicBezTo>
                    <a:pt x="4109" y="11446"/>
                    <a:pt x="4172" y="11469"/>
                    <a:pt x="4234" y="11469"/>
                  </a:cubicBezTo>
                  <a:cubicBezTo>
                    <a:pt x="4297" y="11469"/>
                    <a:pt x="4360" y="11446"/>
                    <a:pt x="4406" y="11401"/>
                  </a:cubicBezTo>
                  <a:cubicBezTo>
                    <a:pt x="4497" y="11310"/>
                    <a:pt x="4497" y="11150"/>
                    <a:pt x="4406" y="11058"/>
                  </a:cubicBezTo>
                  <a:cubicBezTo>
                    <a:pt x="4360" y="11013"/>
                    <a:pt x="4297" y="10990"/>
                    <a:pt x="4234" y="10990"/>
                  </a:cubicBezTo>
                  <a:close/>
                  <a:moveTo>
                    <a:pt x="5368" y="11067"/>
                  </a:moveTo>
                  <a:cubicBezTo>
                    <a:pt x="5313" y="11067"/>
                    <a:pt x="5259" y="11095"/>
                    <a:pt x="5205" y="11150"/>
                  </a:cubicBezTo>
                  <a:cubicBezTo>
                    <a:pt x="5068" y="11287"/>
                    <a:pt x="5068" y="11378"/>
                    <a:pt x="5205" y="11515"/>
                  </a:cubicBezTo>
                  <a:cubicBezTo>
                    <a:pt x="5273" y="11572"/>
                    <a:pt x="5330" y="11601"/>
                    <a:pt x="5384" y="11601"/>
                  </a:cubicBezTo>
                  <a:cubicBezTo>
                    <a:pt x="5439" y="11601"/>
                    <a:pt x="5490" y="11572"/>
                    <a:pt x="5547" y="11515"/>
                  </a:cubicBezTo>
                  <a:cubicBezTo>
                    <a:pt x="5661" y="11378"/>
                    <a:pt x="5661" y="11287"/>
                    <a:pt x="5547" y="11173"/>
                  </a:cubicBezTo>
                  <a:cubicBezTo>
                    <a:pt x="5487" y="11101"/>
                    <a:pt x="5428" y="11067"/>
                    <a:pt x="5368" y="11067"/>
                  </a:cubicBezTo>
                  <a:close/>
                  <a:moveTo>
                    <a:pt x="6524" y="11107"/>
                  </a:moveTo>
                  <a:cubicBezTo>
                    <a:pt x="6451" y="11107"/>
                    <a:pt x="6377" y="11129"/>
                    <a:pt x="6323" y="11173"/>
                  </a:cubicBezTo>
                  <a:cubicBezTo>
                    <a:pt x="6232" y="11264"/>
                    <a:pt x="6232" y="11469"/>
                    <a:pt x="6323" y="11583"/>
                  </a:cubicBezTo>
                  <a:cubicBezTo>
                    <a:pt x="6369" y="11629"/>
                    <a:pt x="6443" y="11652"/>
                    <a:pt x="6520" y="11652"/>
                  </a:cubicBezTo>
                  <a:cubicBezTo>
                    <a:pt x="6597" y="11652"/>
                    <a:pt x="6677" y="11629"/>
                    <a:pt x="6734" y="11583"/>
                  </a:cubicBezTo>
                  <a:cubicBezTo>
                    <a:pt x="6825" y="11492"/>
                    <a:pt x="6825" y="11287"/>
                    <a:pt x="6734" y="11195"/>
                  </a:cubicBezTo>
                  <a:cubicBezTo>
                    <a:pt x="6686" y="11135"/>
                    <a:pt x="6606" y="11107"/>
                    <a:pt x="6524" y="11107"/>
                  </a:cubicBezTo>
                  <a:close/>
                  <a:moveTo>
                    <a:pt x="7670" y="11184"/>
                  </a:moveTo>
                  <a:cubicBezTo>
                    <a:pt x="7601" y="11184"/>
                    <a:pt x="7533" y="11218"/>
                    <a:pt x="7464" y="11287"/>
                  </a:cubicBezTo>
                  <a:cubicBezTo>
                    <a:pt x="7327" y="11424"/>
                    <a:pt x="7327" y="11561"/>
                    <a:pt x="7464" y="11698"/>
                  </a:cubicBezTo>
                  <a:cubicBezTo>
                    <a:pt x="7530" y="11763"/>
                    <a:pt x="7595" y="11792"/>
                    <a:pt x="7660" y="11792"/>
                  </a:cubicBezTo>
                  <a:cubicBezTo>
                    <a:pt x="7732" y="11792"/>
                    <a:pt x="7804" y="11757"/>
                    <a:pt x="7875" y="11698"/>
                  </a:cubicBezTo>
                  <a:cubicBezTo>
                    <a:pt x="8012" y="11561"/>
                    <a:pt x="8012" y="11424"/>
                    <a:pt x="7875" y="11287"/>
                  </a:cubicBezTo>
                  <a:cubicBezTo>
                    <a:pt x="7807" y="11218"/>
                    <a:pt x="7738" y="11184"/>
                    <a:pt x="7670" y="11184"/>
                  </a:cubicBezTo>
                  <a:close/>
                  <a:moveTo>
                    <a:pt x="8807" y="11289"/>
                  </a:moveTo>
                  <a:cubicBezTo>
                    <a:pt x="8707" y="11289"/>
                    <a:pt x="8608" y="11318"/>
                    <a:pt x="8560" y="11378"/>
                  </a:cubicBezTo>
                  <a:cubicBezTo>
                    <a:pt x="8491" y="11492"/>
                    <a:pt x="8491" y="11743"/>
                    <a:pt x="8583" y="11834"/>
                  </a:cubicBezTo>
                  <a:cubicBezTo>
                    <a:pt x="8637" y="11878"/>
                    <a:pt x="8726" y="11900"/>
                    <a:pt x="8815" y="11900"/>
                  </a:cubicBezTo>
                  <a:cubicBezTo>
                    <a:pt x="8915" y="11900"/>
                    <a:pt x="9014" y="11872"/>
                    <a:pt x="9062" y="11812"/>
                  </a:cubicBezTo>
                  <a:cubicBezTo>
                    <a:pt x="9153" y="11698"/>
                    <a:pt x="9131" y="11446"/>
                    <a:pt x="9039" y="11355"/>
                  </a:cubicBezTo>
                  <a:cubicBezTo>
                    <a:pt x="8985" y="11312"/>
                    <a:pt x="8896" y="11289"/>
                    <a:pt x="8807" y="11289"/>
                  </a:cubicBezTo>
                  <a:close/>
                  <a:moveTo>
                    <a:pt x="9928" y="11341"/>
                  </a:moveTo>
                  <a:cubicBezTo>
                    <a:pt x="9841" y="11341"/>
                    <a:pt x="9756" y="11369"/>
                    <a:pt x="9701" y="11424"/>
                  </a:cubicBezTo>
                  <a:cubicBezTo>
                    <a:pt x="9564" y="11583"/>
                    <a:pt x="9564" y="11766"/>
                    <a:pt x="9701" y="11903"/>
                  </a:cubicBezTo>
                  <a:cubicBezTo>
                    <a:pt x="9776" y="11966"/>
                    <a:pt x="9865" y="12001"/>
                    <a:pt x="9949" y="12001"/>
                  </a:cubicBezTo>
                  <a:cubicBezTo>
                    <a:pt x="10018" y="12001"/>
                    <a:pt x="10083" y="11977"/>
                    <a:pt x="10135" y="11926"/>
                  </a:cubicBezTo>
                  <a:cubicBezTo>
                    <a:pt x="10295" y="11789"/>
                    <a:pt x="10295" y="11561"/>
                    <a:pt x="10180" y="11446"/>
                  </a:cubicBezTo>
                  <a:cubicBezTo>
                    <a:pt x="10121" y="11375"/>
                    <a:pt x="10024" y="11341"/>
                    <a:pt x="9928" y="11341"/>
                  </a:cubicBezTo>
                  <a:close/>
                  <a:moveTo>
                    <a:pt x="11113" y="11442"/>
                  </a:moveTo>
                  <a:cubicBezTo>
                    <a:pt x="11100" y="11442"/>
                    <a:pt x="11086" y="11443"/>
                    <a:pt x="11071" y="11446"/>
                  </a:cubicBezTo>
                  <a:cubicBezTo>
                    <a:pt x="10979" y="11446"/>
                    <a:pt x="10911" y="11469"/>
                    <a:pt x="10842" y="11538"/>
                  </a:cubicBezTo>
                  <a:cubicBezTo>
                    <a:pt x="10774" y="11606"/>
                    <a:pt x="10728" y="11675"/>
                    <a:pt x="10751" y="11789"/>
                  </a:cubicBezTo>
                  <a:cubicBezTo>
                    <a:pt x="10751" y="11880"/>
                    <a:pt x="10774" y="11949"/>
                    <a:pt x="10842" y="11994"/>
                  </a:cubicBezTo>
                  <a:cubicBezTo>
                    <a:pt x="10911" y="12086"/>
                    <a:pt x="10979" y="12108"/>
                    <a:pt x="11071" y="12108"/>
                  </a:cubicBezTo>
                  <a:cubicBezTo>
                    <a:pt x="11185" y="12108"/>
                    <a:pt x="11253" y="12063"/>
                    <a:pt x="11322" y="11994"/>
                  </a:cubicBezTo>
                  <a:cubicBezTo>
                    <a:pt x="11390" y="11926"/>
                    <a:pt x="11413" y="11880"/>
                    <a:pt x="11413" y="11766"/>
                  </a:cubicBezTo>
                  <a:cubicBezTo>
                    <a:pt x="11413" y="11675"/>
                    <a:pt x="11390" y="11606"/>
                    <a:pt x="11322" y="11561"/>
                  </a:cubicBezTo>
                  <a:cubicBezTo>
                    <a:pt x="11243" y="11501"/>
                    <a:pt x="11198" y="11442"/>
                    <a:pt x="11113" y="11442"/>
                  </a:cubicBezTo>
                  <a:close/>
                  <a:moveTo>
                    <a:pt x="12221" y="11529"/>
                  </a:moveTo>
                  <a:cubicBezTo>
                    <a:pt x="12165" y="11529"/>
                    <a:pt x="12102" y="11550"/>
                    <a:pt x="12052" y="11583"/>
                  </a:cubicBezTo>
                  <a:cubicBezTo>
                    <a:pt x="11801" y="11698"/>
                    <a:pt x="11824" y="11994"/>
                    <a:pt x="11984" y="12154"/>
                  </a:cubicBezTo>
                  <a:cubicBezTo>
                    <a:pt x="12007" y="12177"/>
                    <a:pt x="12029" y="12188"/>
                    <a:pt x="12052" y="12188"/>
                  </a:cubicBezTo>
                  <a:cubicBezTo>
                    <a:pt x="12075" y="12188"/>
                    <a:pt x="12098" y="12177"/>
                    <a:pt x="12121" y="12154"/>
                  </a:cubicBezTo>
                  <a:cubicBezTo>
                    <a:pt x="12166" y="12108"/>
                    <a:pt x="12235" y="12063"/>
                    <a:pt x="12280" y="11994"/>
                  </a:cubicBezTo>
                  <a:cubicBezTo>
                    <a:pt x="12349" y="11903"/>
                    <a:pt x="12440" y="11834"/>
                    <a:pt x="12486" y="11720"/>
                  </a:cubicBezTo>
                  <a:cubicBezTo>
                    <a:pt x="12509" y="11675"/>
                    <a:pt x="12531" y="11652"/>
                    <a:pt x="12486" y="11629"/>
                  </a:cubicBezTo>
                  <a:cubicBezTo>
                    <a:pt x="12417" y="11583"/>
                    <a:pt x="12349" y="11538"/>
                    <a:pt x="12280" y="11538"/>
                  </a:cubicBezTo>
                  <a:cubicBezTo>
                    <a:pt x="12262" y="11532"/>
                    <a:pt x="12242" y="11529"/>
                    <a:pt x="12221" y="11529"/>
                  </a:cubicBezTo>
                  <a:close/>
                  <a:moveTo>
                    <a:pt x="2988" y="12097"/>
                  </a:moveTo>
                  <a:cubicBezTo>
                    <a:pt x="2928" y="12097"/>
                    <a:pt x="2865" y="12108"/>
                    <a:pt x="2831" y="12131"/>
                  </a:cubicBezTo>
                  <a:cubicBezTo>
                    <a:pt x="2785" y="12177"/>
                    <a:pt x="2785" y="12359"/>
                    <a:pt x="2831" y="12405"/>
                  </a:cubicBezTo>
                  <a:cubicBezTo>
                    <a:pt x="2854" y="12428"/>
                    <a:pt x="2916" y="12439"/>
                    <a:pt x="2979" y="12439"/>
                  </a:cubicBezTo>
                  <a:cubicBezTo>
                    <a:pt x="3042" y="12439"/>
                    <a:pt x="3105" y="12428"/>
                    <a:pt x="3127" y="12405"/>
                  </a:cubicBezTo>
                  <a:cubicBezTo>
                    <a:pt x="3173" y="12359"/>
                    <a:pt x="3173" y="12177"/>
                    <a:pt x="3127" y="12131"/>
                  </a:cubicBezTo>
                  <a:cubicBezTo>
                    <a:pt x="3105" y="12108"/>
                    <a:pt x="3048" y="12097"/>
                    <a:pt x="2988" y="12097"/>
                  </a:cubicBezTo>
                  <a:close/>
                  <a:moveTo>
                    <a:pt x="4157" y="12131"/>
                  </a:moveTo>
                  <a:cubicBezTo>
                    <a:pt x="4109" y="12131"/>
                    <a:pt x="4063" y="12154"/>
                    <a:pt x="4018" y="12200"/>
                  </a:cubicBezTo>
                  <a:cubicBezTo>
                    <a:pt x="3904" y="12314"/>
                    <a:pt x="3904" y="12382"/>
                    <a:pt x="3995" y="12474"/>
                  </a:cubicBezTo>
                  <a:cubicBezTo>
                    <a:pt x="4055" y="12534"/>
                    <a:pt x="4109" y="12562"/>
                    <a:pt x="4160" y="12562"/>
                  </a:cubicBezTo>
                  <a:cubicBezTo>
                    <a:pt x="4205" y="12562"/>
                    <a:pt x="4248" y="12540"/>
                    <a:pt x="4292" y="12496"/>
                  </a:cubicBezTo>
                  <a:cubicBezTo>
                    <a:pt x="4406" y="12382"/>
                    <a:pt x="4406" y="12314"/>
                    <a:pt x="4314" y="12200"/>
                  </a:cubicBezTo>
                  <a:cubicBezTo>
                    <a:pt x="4257" y="12154"/>
                    <a:pt x="4206" y="12131"/>
                    <a:pt x="4157" y="12131"/>
                  </a:cubicBezTo>
                  <a:close/>
                  <a:moveTo>
                    <a:pt x="5313" y="12211"/>
                  </a:moveTo>
                  <a:cubicBezTo>
                    <a:pt x="5256" y="12211"/>
                    <a:pt x="5193" y="12234"/>
                    <a:pt x="5136" y="12291"/>
                  </a:cubicBezTo>
                  <a:cubicBezTo>
                    <a:pt x="5045" y="12382"/>
                    <a:pt x="5022" y="12519"/>
                    <a:pt x="5136" y="12633"/>
                  </a:cubicBezTo>
                  <a:cubicBezTo>
                    <a:pt x="5182" y="12668"/>
                    <a:pt x="5239" y="12690"/>
                    <a:pt x="5299" y="12690"/>
                  </a:cubicBezTo>
                  <a:cubicBezTo>
                    <a:pt x="5359" y="12690"/>
                    <a:pt x="5421" y="12668"/>
                    <a:pt x="5478" y="12611"/>
                  </a:cubicBezTo>
                  <a:cubicBezTo>
                    <a:pt x="5547" y="12542"/>
                    <a:pt x="5593" y="12382"/>
                    <a:pt x="5456" y="12268"/>
                  </a:cubicBezTo>
                  <a:cubicBezTo>
                    <a:pt x="5421" y="12234"/>
                    <a:pt x="5370" y="12211"/>
                    <a:pt x="5313" y="12211"/>
                  </a:cubicBezTo>
                  <a:close/>
                  <a:moveTo>
                    <a:pt x="6411" y="12274"/>
                  </a:moveTo>
                  <a:cubicBezTo>
                    <a:pt x="6352" y="12274"/>
                    <a:pt x="6289" y="12302"/>
                    <a:pt x="6232" y="12359"/>
                  </a:cubicBezTo>
                  <a:cubicBezTo>
                    <a:pt x="6140" y="12474"/>
                    <a:pt x="6140" y="12611"/>
                    <a:pt x="6255" y="12702"/>
                  </a:cubicBezTo>
                  <a:cubicBezTo>
                    <a:pt x="6298" y="12756"/>
                    <a:pt x="6351" y="12779"/>
                    <a:pt x="6407" y="12779"/>
                  </a:cubicBezTo>
                  <a:cubicBezTo>
                    <a:pt x="6470" y="12779"/>
                    <a:pt x="6537" y="12750"/>
                    <a:pt x="6597" y="12702"/>
                  </a:cubicBezTo>
                  <a:cubicBezTo>
                    <a:pt x="6688" y="12588"/>
                    <a:pt x="6688" y="12451"/>
                    <a:pt x="6574" y="12359"/>
                  </a:cubicBezTo>
                  <a:cubicBezTo>
                    <a:pt x="6528" y="12302"/>
                    <a:pt x="6471" y="12274"/>
                    <a:pt x="6411" y="12274"/>
                  </a:cubicBezTo>
                  <a:close/>
                  <a:moveTo>
                    <a:pt x="7565" y="12362"/>
                  </a:moveTo>
                  <a:cubicBezTo>
                    <a:pt x="7490" y="12362"/>
                    <a:pt x="7416" y="12385"/>
                    <a:pt x="7373" y="12428"/>
                  </a:cubicBezTo>
                  <a:cubicBezTo>
                    <a:pt x="7282" y="12519"/>
                    <a:pt x="7259" y="12725"/>
                    <a:pt x="7350" y="12839"/>
                  </a:cubicBezTo>
                  <a:cubicBezTo>
                    <a:pt x="7396" y="12884"/>
                    <a:pt x="7476" y="12907"/>
                    <a:pt x="7556" y="12907"/>
                  </a:cubicBezTo>
                  <a:cubicBezTo>
                    <a:pt x="7635" y="12907"/>
                    <a:pt x="7715" y="12884"/>
                    <a:pt x="7761" y="12839"/>
                  </a:cubicBezTo>
                  <a:cubicBezTo>
                    <a:pt x="7852" y="12747"/>
                    <a:pt x="7852" y="12542"/>
                    <a:pt x="7784" y="12451"/>
                  </a:cubicBezTo>
                  <a:cubicBezTo>
                    <a:pt x="7736" y="12391"/>
                    <a:pt x="7649" y="12362"/>
                    <a:pt x="7565" y="12362"/>
                  </a:cubicBezTo>
                  <a:close/>
                  <a:moveTo>
                    <a:pt x="8717" y="12439"/>
                  </a:moveTo>
                  <a:cubicBezTo>
                    <a:pt x="8651" y="12439"/>
                    <a:pt x="8583" y="12474"/>
                    <a:pt x="8514" y="12542"/>
                  </a:cubicBezTo>
                  <a:cubicBezTo>
                    <a:pt x="8377" y="12679"/>
                    <a:pt x="8377" y="12793"/>
                    <a:pt x="8514" y="12930"/>
                  </a:cubicBezTo>
                  <a:cubicBezTo>
                    <a:pt x="8586" y="13002"/>
                    <a:pt x="8651" y="13036"/>
                    <a:pt x="8717" y="13036"/>
                  </a:cubicBezTo>
                  <a:cubicBezTo>
                    <a:pt x="8777" y="13036"/>
                    <a:pt x="8837" y="13007"/>
                    <a:pt x="8902" y="12953"/>
                  </a:cubicBezTo>
                  <a:cubicBezTo>
                    <a:pt x="9039" y="12816"/>
                    <a:pt x="9039" y="12679"/>
                    <a:pt x="8902" y="12542"/>
                  </a:cubicBezTo>
                  <a:cubicBezTo>
                    <a:pt x="8845" y="12474"/>
                    <a:pt x="8782" y="12439"/>
                    <a:pt x="8717" y="12439"/>
                  </a:cubicBezTo>
                  <a:close/>
                  <a:moveTo>
                    <a:pt x="9820" y="12513"/>
                  </a:moveTo>
                  <a:cubicBezTo>
                    <a:pt x="9803" y="12513"/>
                    <a:pt x="9786" y="12515"/>
                    <a:pt x="9770" y="12519"/>
                  </a:cubicBezTo>
                  <a:cubicBezTo>
                    <a:pt x="9701" y="12542"/>
                    <a:pt x="9633" y="12542"/>
                    <a:pt x="9610" y="12588"/>
                  </a:cubicBezTo>
                  <a:cubicBezTo>
                    <a:pt x="9564" y="12656"/>
                    <a:pt x="9519" y="12747"/>
                    <a:pt x="9519" y="12839"/>
                  </a:cubicBezTo>
                  <a:cubicBezTo>
                    <a:pt x="9519" y="12930"/>
                    <a:pt x="9610" y="12976"/>
                    <a:pt x="9610" y="13044"/>
                  </a:cubicBezTo>
                  <a:cubicBezTo>
                    <a:pt x="9647" y="13081"/>
                    <a:pt x="9745" y="13119"/>
                    <a:pt x="9830" y="13119"/>
                  </a:cubicBezTo>
                  <a:cubicBezTo>
                    <a:pt x="9849" y="13119"/>
                    <a:pt x="9867" y="13117"/>
                    <a:pt x="9884" y="13113"/>
                  </a:cubicBezTo>
                  <a:cubicBezTo>
                    <a:pt x="9952" y="13090"/>
                    <a:pt x="10021" y="13090"/>
                    <a:pt x="10066" y="13021"/>
                  </a:cubicBezTo>
                  <a:cubicBezTo>
                    <a:pt x="10112" y="12953"/>
                    <a:pt x="10158" y="12862"/>
                    <a:pt x="10135" y="12770"/>
                  </a:cubicBezTo>
                  <a:cubicBezTo>
                    <a:pt x="10112" y="12702"/>
                    <a:pt x="10089" y="12611"/>
                    <a:pt x="10044" y="12588"/>
                  </a:cubicBezTo>
                  <a:cubicBezTo>
                    <a:pt x="9969" y="12550"/>
                    <a:pt x="9894" y="12513"/>
                    <a:pt x="9820" y="12513"/>
                  </a:cubicBezTo>
                  <a:close/>
                  <a:moveTo>
                    <a:pt x="11000" y="12560"/>
                  </a:moveTo>
                  <a:cubicBezTo>
                    <a:pt x="10920" y="12560"/>
                    <a:pt x="10840" y="12590"/>
                    <a:pt x="10774" y="12656"/>
                  </a:cubicBezTo>
                  <a:cubicBezTo>
                    <a:pt x="10683" y="12747"/>
                    <a:pt x="10660" y="12862"/>
                    <a:pt x="10683" y="12999"/>
                  </a:cubicBezTo>
                  <a:cubicBezTo>
                    <a:pt x="10705" y="13067"/>
                    <a:pt x="10774" y="13113"/>
                    <a:pt x="10820" y="13158"/>
                  </a:cubicBezTo>
                  <a:cubicBezTo>
                    <a:pt x="10820" y="13158"/>
                    <a:pt x="10888" y="13090"/>
                    <a:pt x="10934" y="13090"/>
                  </a:cubicBezTo>
                  <a:cubicBezTo>
                    <a:pt x="11071" y="13044"/>
                    <a:pt x="11162" y="12907"/>
                    <a:pt x="11299" y="12839"/>
                  </a:cubicBezTo>
                  <a:cubicBezTo>
                    <a:pt x="11322" y="12839"/>
                    <a:pt x="11322" y="12816"/>
                    <a:pt x="11322" y="12816"/>
                  </a:cubicBezTo>
                  <a:cubicBezTo>
                    <a:pt x="11278" y="12655"/>
                    <a:pt x="11141" y="12560"/>
                    <a:pt x="11000" y="12560"/>
                  </a:cubicBezTo>
                  <a:close/>
                  <a:moveTo>
                    <a:pt x="4069" y="13309"/>
                  </a:moveTo>
                  <a:cubicBezTo>
                    <a:pt x="4007" y="13309"/>
                    <a:pt x="3941" y="13326"/>
                    <a:pt x="3904" y="13364"/>
                  </a:cubicBezTo>
                  <a:cubicBezTo>
                    <a:pt x="3858" y="13409"/>
                    <a:pt x="3858" y="13409"/>
                    <a:pt x="3926" y="13455"/>
                  </a:cubicBezTo>
                  <a:cubicBezTo>
                    <a:pt x="4018" y="13501"/>
                    <a:pt x="4109" y="13546"/>
                    <a:pt x="4200" y="13569"/>
                  </a:cubicBezTo>
                  <a:cubicBezTo>
                    <a:pt x="4200" y="13577"/>
                    <a:pt x="4203" y="13579"/>
                    <a:pt x="4207" y="13579"/>
                  </a:cubicBezTo>
                  <a:cubicBezTo>
                    <a:pt x="4215" y="13579"/>
                    <a:pt x="4231" y="13569"/>
                    <a:pt x="4246" y="13569"/>
                  </a:cubicBezTo>
                  <a:cubicBezTo>
                    <a:pt x="4223" y="13501"/>
                    <a:pt x="4269" y="13409"/>
                    <a:pt x="4200" y="13341"/>
                  </a:cubicBezTo>
                  <a:cubicBezTo>
                    <a:pt x="4169" y="13320"/>
                    <a:pt x="4120" y="13309"/>
                    <a:pt x="4069" y="13309"/>
                  </a:cubicBezTo>
                  <a:close/>
                  <a:moveTo>
                    <a:pt x="9701" y="13683"/>
                  </a:moveTo>
                  <a:cubicBezTo>
                    <a:pt x="9701" y="13706"/>
                    <a:pt x="9701" y="13706"/>
                    <a:pt x="9701" y="13706"/>
                  </a:cubicBezTo>
                  <a:lnTo>
                    <a:pt x="9724" y="13706"/>
                  </a:lnTo>
                  <a:cubicBezTo>
                    <a:pt x="9724" y="13683"/>
                    <a:pt x="9724" y="13683"/>
                    <a:pt x="9701" y="13683"/>
                  </a:cubicBezTo>
                  <a:close/>
                  <a:moveTo>
                    <a:pt x="9678" y="13683"/>
                  </a:moveTo>
                  <a:cubicBezTo>
                    <a:pt x="9655" y="13706"/>
                    <a:pt x="9633" y="13706"/>
                    <a:pt x="9633" y="13706"/>
                  </a:cubicBezTo>
                  <a:cubicBezTo>
                    <a:pt x="9610" y="13729"/>
                    <a:pt x="9610" y="13752"/>
                    <a:pt x="9587" y="13775"/>
                  </a:cubicBezTo>
                  <a:cubicBezTo>
                    <a:pt x="9610" y="13775"/>
                    <a:pt x="9633" y="13775"/>
                    <a:pt x="9633" y="13752"/>
                  </a:cubicBezTo>
                  <a:cubicBezTo>
                    <a:pt x="9655" y="13729"/>
                    <a:pt x="9655" y="13706"/>
                    <a:pt x="9678" y="13683"/>
                  </a:cubicBezTo>
                  <a:close/>
                  <a:moveTo>
                    <a:pt x="5193" y="13369"/>
                  </a:moveTo>
                  <a:cubicBezTo>
                    <a:pt x="5147" y="13369"/>
                    <a:pt x="5102" y="13398"/>
                    <a:pt x="5045" y="13455"/>
                  </a:cubicBezTo>
                  <a:cubicBezTo>
                    <a:pt x="4953" y="13569"/>
                    <a:pt x="4953" y="13638"/>
                    <a:pt x="5045" y="13752"/>
                  </a:cubicBezTo>
                  <a:cubicBezTo>
                    <a:pt x="5102" y="13797"/>
                    <a:pt x="5147" y="13820"/>
                    <a:pt x="5193" y="13820"/>
                  </a:cubicBezTo>
                  <a:cubicBezTo>
                    <a:pt x="5239" y="13820"/>
                    <a:pt x="5284" y="13797"/>
                    <a:pt x="5342" y="13752"/>
                  </a:cubicBezTo>
                  <a:cubicBezTo>
                    <a:pt x="5433" y="13638"/>
                    <a:pt x="5456" y="13569"/>
                    <a:pt x="5342" y="13455"/>
                  </a:cubicBezTo>
                  <a:cubicBezTo>
                    <a:pt x="5284" y="13398"/>
                    <a:pt x="5239" y="13369"/>
                    <a:pt x="5193" y="13369"/>
                  </a:cubicBezTo>
                  <a:close/>
                  <a:moveTo>
                    <a:pt x="6334" y="13455"/>
                  </a:moveTo>
                  <a:cubicBezTo>
                    <a:pt x="6272" y="13455"/>
                    <a:pt x="6209" y="13478"/>
                    <a:pt x="6163" y="13524"/>
                  </a:cubicBezTo>
                  <a:cubicBezTo>
                    <a:pt x="6072" y="13615"/>
                    <a:pt x="6072" y="13775"/>
                    <a:pt x="6163" y="13866"/>
                  </a:cubicBezTo>
                  <a:cubicBezTo>
                    <a:pt x="6220" y="13912"/>
                    <a:pt x="6289" y="13934"/>
                    <a:pt x="6352" y="13934"/>
                  </a:cubicBezTo>
                  <a:cubicBezTo>
                    <a:pt x="6414" y="13934"/>
                    <a:pt x="6471" y="13912"/>
                    <a:pt x="6506" y="13866"/>
                  </a:cubicBezTo>
                  <a:cubicBezTo>
                    <a:pt x="6597" y="13775"/>
                    <a:pt x="6597" y="13615"/>
                    <a:pt x="6506" y="13524"/>
                  </a:cubicBezTo>
                  <a:cubicBezTo>
                    <a:pt x="6460" y="13478"/>
                    <a:pt x="6397" y="13455"/>
                    <a:pt x="6334" y="13455"/>
                  </a:cubicBezTo>
                  <a:close/>
                  <a:moveTo>
                    <a:pt x="7461" y="13529"/>
                  </a:moveTo>
                  <a:cubicBezTo>
                    <a:pt x="7401" y="13529"/>
                    <a:pt x="7339" y="13558"/>
                    <a:pt x="7282" y="13615"/>
                  </a:cubicBezTo>
                  <a:cubicBezTo>
                    <a:pt x="7190" y="13706"/>
                    <a:pt x="7190" y="13843"/>
                    <a:pt x="7282" y="13957"/>
                  </a:cubicBezTo>
                  <a:cubicBezTo>
                    <a:pt x="7339" y="14003"/>
                    <a:pt x="7401" y="14026"/>
                    <a:pt x="7461" y="14026"/>
                  </a:cubicBezTo>
                  <a:cubicBezTo>
                    <a:pt x="7521" y="14026"/>
                    <a:pt x="7578" y="14003"/>
                    <a:pt x="7624" y="13957"/>
                  </a:cubicBezTo>
                  <a:cubicBezTo>
                    <a:pt x="7738" y="13843"/>
                    <a:pt x="7738" y="13706"/>
                    <a:pt x="7624" y="13615"/>
                  </a:cubicBezTo>
                  <a:cubicBezTo>
                    <a:pt x="7578" y="13558"/>
                    <a:pt x="7521" y="13529"/>
                    <a:pt x="7461" y="13529"/>
                  </a:cubicBezTo>
                  <a:close/>
                  <a:moveTo>
                    <a:pt x="8655" y="13592"/>
                  </a:moveTo>
                  <a:cubicBezTo>
                    <a:pt x="8573" y="13592"/>
                    <a:pt x="8476" y="13622"/>
                    <a:pt x="8400" y="13683"/>
                  </a:cubicBezTo>
                  <a:cubicBezTo>
                    <a:pt x="8354" y="13729"/>
                    <a:pt x="8354" y="13820"/>
                    <a:pt x="8354" y="13912"/>
                  </a:cubicBezTo>
                  <a:cubicBezTo>
                    <a:pt x="8374" y="14026"/>
                    <a:pt x="8425" y="14077"/>
                    <a:pt x="8508" y="14077"/>
                  </a:cubicBezTo>
                  <a:cubicBezTo>
                    <a:pt x="8524" y="14077"/>
                    <a:pt x="8541" y="14075"/>
                    <a:pt x="8560" y="14071"/>
                  </a:cubicBezTo>
                  <a:cubicBezTo>
                    <a:pt x="8651" y="14049"/>
                    <a:pt x="8720" y="14026"/>
                    <a:pt x="8788" y="14003"/>
                  </a:cubicBezTo>
                  <a:cubicBezTo>
                    <a:pt x="8857" y="14003"/>
                    <a:pt x="8902" y="13957"/>
                    <a:pt x="8902" y="13889"/>
                  </a:cubicBezTo>
                  <a:cubicBezTo>
                    <a:pt x="8925" y="13775"/>
                    <a:pt x="8857" y="13661"/>
                    <a:pt x="8765" y="13615"/>
                  </a:cubicBezTo>
                  <a:cubicBezTo>
                    <a:pt x="8735" y="13600"/>
                    <a:pt x="8697" y="13592"/>
                    <a:pt x="8655" y="13592"/>
                  </a:cubicBezTo>
                  <a:close/>
                </a:path>
              </a:pathLst>
            </a:custGeom>
            <a:solidFill>
              <a:srgbClr val="C7D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1" name="Google Shape;1121;p13"/>
            <p:cNvSpPr/>
            <p:nvPr/>
          </p:nvSpPr>
          <p:spPr>
            <a:xfrm>
              <a:off x="5762400" y="1060275"/>
              <a:ext cx="365225" cy="364675"/>
            </a:xfrm>
            <a:custGeom>
              <a:avLst/>
              <a:gdLst/>
              <a:ahLst/>
              <a:cxnLst/>
              <a:rect l="l" t="t" r="r" b="b"/>
              <a:pathLst>
                <a:path w="14609" h="14587" extrusionOk="0">
                  <a:moveTo>
                    <a:pt x="7328" y="412"/>
                  </a:moveTo>
                  <a:cubicBezTo>
                    <a:pt x="9131" y="412"/>
                    <a:pt x="10843" y="1119"/>
                    <a:pt x="12144" y="2397"/>
                  </a:cubicBezTo>
                  <a:cubicBezTo>
                    <a:pt x="13445" y="3676"/>
                    <a:pt x="14175" y="5388"/>
                    <a:pt x="14175" y="7236"/>
                  </a:cubicBezTo>
                  <a:cubicBezTo>
                    <a:pt x="14198" y="9062"/>
                    <a:pt x="13491" y="10797"/>
                    <a:pt x="12212" y="12098"/>
                  </a:cubicBezTo>
                  <a:cubicBezTo>
                    <a:pt x="10934" y="13422"/>
                    <a:pt x="9199" y="14130"/>
                    <a:pt x="7373" y="14153"/>
                  </a:cubicBezTo>
                  <a:lnTo>
                    <a:pt x="7305" y="14153"/>
                  </a:lnTo>
                  <a:cubicBezTo>
                    <a:pt x="5502" y="14153"/>
                    <a:pt x="3790" y="13445"/>
                    <a:pt x="2489" y="12190"/>
                  </a:cubicBezTo>
                  <a:cubicBezTo>
                    <a:pt x="1188" y="10888"/>
                    <a:pt x="457" y="9177"/>
                    <a:pt x="457" y="7351"/>
                  </a:cubicBezTo>
                  <a:cubicBezTo>
                    <a:pt x="412" y="3562"/>
                    <a:pt x="3470" y="457"/>
                    <a:pt x="7259" y="412"/>
                  </a:cubicBezTo>
                  <a:close/>
                  <a:moveTo>
                    <a:pt x="7259" y="1"/>
                  </a:moveTo>
                  <a:cubicBezTo>
                    <a:pt x="3242" y="24"/>
                    <a:pt x="1" y="3333"/>
                    <a:pt x="24" y="7351"/>
                  </a:cubicBezTo>
                  <a:cubicBezTo>
                    <a:pt x="46" y="9291"/>
                    <a:pt x="823" y="11117"/>
                    <a:pt x="2215" y="12486"/>
                  </a:cubicBezTo>
                  <a:cubicBezTo>
                    <a:pt x="3584" y="13833"/>
                    <a:pt x="5388" y="14586"/>
                    <a:pt x="7305" y="14586"/>
                  </a:cubicBezTo>
                  <a:lnTo>
                    <a:pt x="7373" y="14586"/>
                  </a:lnTo>
                  <a:cubicBezTo>
                    <a:pt x="9314" y="14563"/>
                    <a:pt x="11140" y="13787"/>
                    <a:pt x="12509" y="12395"/>
                  </a:cubicBezTo>
                  <a:cubicBezTo>
                    <a:pt x="13879" y="11003"/>
                    <a:pt x="14609" y="9177"/>
                    <a:pt x="14609" y="7236"/>
                  </a:cubicBezTo>
                  <a:cubicBezTo>
                    <a:pt x="14586" y="5273"/>
                    <a:pt x="13810" y="3470"/>
                    <a:pt x="12418" y="2101"/>
                  </a:cubicBezTo>
                  <a:cubicBezTo>
                    <a:pt x="11048" y="731"/>
                    <a:pt x="9245" y="1"/>
                    <a:pt x="7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2" name="Google Shape;1122;p13"/>
            <p:cNvSpPr/>
            <p:nvPr/>
          </p:nvSpPr>
          <p:spPr>
            <a:xfrm>
              <a:off x="5966700" y="1280550"/>
              <a:ext cx="186050" cy="188900"/>
            </a:xfrm>
            <a:custGeom>
              <a:avLst/>
              <a:gdLst/>
              <a:ahLst/>
              <a:cxnLst/>
              <a:rect l="l" t="t" r="r" b="b"/>
              <a:pathLst>
                <a:path w="7442" h="7556" extrusionOk="0">
                  <a:moveTo>
                    <a:pt x="7213" y="0"/>
                  </a:moveTo>
                  <a:cubicBezTo>
                    <a:pt x="7099" y="0"/>
                    <a:pt x="7008" y="92"/>
                    <a:pt x="7008" y="229"/>
                  </a:cubicBezTo>
                  <a:cubicBezTo>
                    <a:pt x="7030" y="2055"/>
                    <a:pt x="6323" y="3789"/>
                    <a:pt x="5045" y="5090"/>
                  </a:cubicBezTo>
                  <a:cubicBezTo>
                    <a:pt x="3744" y="6391"/>
                    <a:pt x="2032" y="7122"/>
                    <a:pt x="206" y="7145"/>
                  </a:cubicBezTo>
                  <a:cubicBezTo>
                    <a:pt x="92" y="7145"/>
                    <a:pt x="0" y="7236"/>
                    <a:pt x="0" y="7350"/>
                  </a:cubicBezTo>
                  <a:cubicBezTo>
                    <a:pt x="0" y="7464"/>
                    <a:pt x="92" y="7556"/>
                    <a:pt x="206" y="7556"/>
                  </a:cubicBezTo>
                  <a:cubicBezTo>
                    <a:pt x="2146" y="7533"/>
                    <a:pt x="3972" y="6779"/>
                    <a:pt x="5341" y="5387"/>
                  </a:cubicBezTo>
                  <a:cubicBezTo>
                    <a:pt x="6711" y="3995"/>
                    <a:pt x="7441" y="2169"/>
                    <a:pt x="7441" y="206"/>
                  </a:cubicBezTo>
                  <a:cubicBezTo>
                    <a:pt x="7418" y="92"/>
                    <a:pt x="7327" y="0"/>
                    <a:pt x="7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3" name="Google Shape;1123;p13"/>
            <p:cNvSpPr/>
            <p:nvPr/>
          </p:nvSpPr>
          <p:spPr>
            <a:xfrm>
              <a:off x="6001500" y="1226325"/>
              <a:ext cx="45675" cy="31425"/>
            </a:xfrm>
            <a:custGeom>
              <a:avLst/>
              <a:gdLst/>
              <a:ahLst/>
              <a:cxnLst/>
              <a:rect l="l" t="t" r="r" b="b"/>
              <a:pathLst>
                <a:path w="1827" h="1257" extrusionOk="0">
                  <a:moveTo>
                    <a:pt x="777" y="412"/>
                  </a:moveTo>
                  <a:cubicBezTo>
                    <a:pt x="959" y="412"/>
                    <a:pt x="1142" y="526"/>
                    <a:pt x="1279" y="617"/>
                  </a:cubicBezTo>
                  <a:cubicBezTo>
                    <a:pt x="1142" y="731"/>
                    <a:pt x="959" y="823"/>
                    <a:pt x="777" y="823"/>
                  </a:cubicBezTo>
                  <a:cubicBezTo>
                    <a:pt x="617" y="823"/>
                    <a:pt x="526" y="777"/>
                    <a:pt x="480" y="731"/>
                  </a:cubicBezTo>
                  <a:cubicBezTo>
                    <a:pt x="434" y="686"/>
                    <a:pt x="434" y="640"/>
                    <a:pt x="434" y="617"/>
                  </a:cubicBezTo>
                  <a:cubicBezTo>
                    <a:pt x="434" y="594"/>
                    <a:pt x="434" y="549"/>
                    <a:pt x="480" y="526"/>
                  </a:cubicBezTo>
                  <a:cubicBezTo>
                    <a:pt x="526" y="480"/>
                    <a:pt x="617" y="412"/>
                    <a:pt x="777" y="412"/>
                  </a:cubicBezTo>
                  <a:close/>
                  <a:moveTo>
                    <a:pt x="777" y="1"/>
                  </a:moveTo>
                  <a:cubicBezTo>
                    <a:pt x="548" y="1"/>
                    <a:pt x="320" y="69"/>
                    <a:pt x="183" y="229"/>
                  </a:cubicBezTo>
                  <a:cubicBezTo>
                    <a:pt x="69" y="343"/>
                    <a:pt x="1" y="480"/>
                    <a:pt x="1" y="617"/>
                  </a:cubicBezTo>
                  <a:cubicBezTo>
                    <a:pt x="1" y="777"/>
                    <a:pt x="69" y="914"/>
                    <a:pt x="183" y="1028"/>
                  </a:cubicBezTo>
                  <a:cubicBezTo>
                    <a:pt x="343" y="1165"/>
                    <a:pt x="548" y="1256"/>
                    <a:pt x="777" y="1256"/>
                  </a:cubicBezTo>
                  <a:cubicBezTo>
                    <a:pt x="1279" y="1234"/>
                    <a:pt x="1712" y="823"/>
                    <a:pt x="1758" y="754"/>
                  </a:cubicBezTo>
                  <a:cubicBezTo>
                    <a:pt x="1804" y="731"/>
                    <a:pt x="1827" y="663"/>
                    <a:pt x="1827" y="617"/>
                  </a:cubicBezTo>
                  <a:cubicBezTo>
                    <a:pt x="1827" y="549"/>
                    <a:pt x="1804" y="503"/>
                    <a:pt x="1758" y="458"/>
                  </a:cubicBezTo>
                  <a:cubicBezTo>
                    <a:pt x="1712" y="412"/>
                    <a:pt x="1256" y="1"/>
                    <a:pt x="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4" name="Google Shape;1124;p13"/>
            <p:cNvSpPr/>
            <p:nvPr/>
          </p:nvSpPr>
          <p:spPr>
            <a:xfrm>
              <a:off x="5980950" y="1168125"/>
              <a:ext cx="37125" cy="38275"/>
            </a:xfrm>
            <a:custGeom>
              <a:avLst/>
              <a:gdLst/>
              <a:ahLst/>
              <a:cxnLst/>
              <a:rect l="l" t="t" r="r" b="b"/>
              <a:pathLst>
                <a:path w="1485" h="1531" extrusionOk="0">
                  <a:moveTo>
                    <a:pt x="1051" y="457"/>
                  </a:moveTo>
                  <a:lnTo>
                    <a:pt x="1051" y="457"/>
                  </a:lnTo>
                  <a:cubicBezTo>
                    <a:pt x="1028" y="617"/>
                    <a:pt x="960" y="845"/>
                    <a:pt x="845" y="959"/>
                  </a:cubicBezTo>
                  <a:cubicBezTo>
                    <a:pt x="731" y="1074"/>
                    <a:pt x="617" y="1096"/>
                    <a:pt x="572" y="1096"/>
                  </a:cubicBezTo>
                  <a:cubicBezTo>
                    <a:pt x="503" y="1096"/>
                    <a:pt x="480" y="1074"/>
                    <a:pt x="457" y="1074"/>
                  </a:cubicBezTo>
                  <a:cubicBezTo>
                    <a:pt x="435" y="1051"/>
                    <a:pt x="412" y="1005"/>
                    <a:pt x="412" y="959"/>
                  </a:cubicBezTo>
                  <a:cubicBezTo>
                    <a:pt x="412" y="891"/>
                    <a:pt x="435" y="800"/>
                    <a:pt x="549" y="686"/>
                  </a:cubicBezTo>
                  <a:cubicBezTo>
                    <a:pt x="663" y="549"/>
                    <a:pt x="891" y="480"/>
                    <a:pt x="1051" y="457"/>
                  </a:cubicBezTo>
                  <a:close/>
                  <a:moveTo>
                    <a:pt x="1279" y="1"/>
                  </a:moveTo>
                  <a:cubicBezTo>
                    <a:pt x="1211" y="1"/>
                    <a:pt x="594" y="24"/>
                    <a:pt x="252" y="389"/>
                  </a:cubicBezTo>
                  <a:cubicBezTo>
                    <a:pt x="92" y="549"/>
                    <a:pt x="1" y="754"/>
                    <a:pt x="1" y="959"/>
                  </a:cubicBezTo>
                  <a:cubicBezTo>
                    <a:pt x="1" y="1119"/>
                    <a:pt x="47" y="1256"/>
                    <a:pt x="161" y="1370"/>
                  </a:cubicBezTo>
                  <a:cubicBezTo>
                    <a:pt x="252" y="1462"/>
                    <a:pt x="412" y="1530"/>
                    <a:pt x="572" y="1530"/>
                  </a:cubicBezTo>
                  <a:cubicBezTo>
                    <a:pt x="777" y="1507"/>
                    <a:pt x="982" y="1416"/>
                    <a:pt x="1142" y="1256"/>
                  </a:cubicBezTo>
                  <a:cubicBezTo>
                    <a:pt x="1485" y="914"/>
                    <a:pt x="1485" y="298"/>
                    <a:pt x="1485" y="229"/>
                  </a:cubicBezTo>
                  <a:cubicBezTo>
                    <a:pt x="1485" y="161"/>
                    <a:pt x="1462" y="115"/>
                    <a:pt x="1439" y="69"/>
                  </a:cubicBezTo>
                  <a:cubicBezTo>
                    <a:pt x="1393" y="24"/>
                    <a:pt x="1325" y="1"/>
                    <a:pt x="1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5" name="Google Shape;1125;p13"/>
            <p:cNvSpPr/>
            <p:nvPr/>
          </p:nvSpPr>
          <p:spPr>
            <a:xfrm>
              <a:off x="5929025" y="1140575"/>
              <a:ext cx="31425" cy="45275"/>
            </a:xfrm>
            <a:custGeom>
              <a:avLst/>
              <a:gdLst/>
              <a:ahLst/>
              <a:cxnLst/>
              <a:rect l="l" t="t" r="r" b="b"/>
              <a:pathLst>
                <a:path w="1257" h="1811" extrusionOk="0">
                  <a:moveTo>
                    <a:pt x="617" y="532"/>
                  </a:moveTo>
                  <a:cubicBezTo>
                    <a:pt x="731" y="692"/>
                    <a:pt x="822" y="875"/>
                    <a:pt x="822" y="1057"/>
                  </a:cubicBezTo>
                  <a:cubicBezTo>
                    <a:pt x="845" y="1217"/>
                    <a:pt x="777" y="1308"/>
                    <a:pt x="731" y="1331"/>
                  </a:cubicBezTo>
                  <a:cubicBezTo>
                    <a:pt x="686" y="1377"/>
                    <a:pt x="663" y="1400"/>
                    <a:pt x="640" y="1400"/>
                  </a:cubicBezTo>
                  <a:cubicBezTo>
                    <a:pt x="594" y="1400"/>
                    <a:pt x="571" y="1377"/>
                    <a:pt x="526" y="1354"/>
                  </a:cubicBezTo>
                  <a:cubicBezTo>
                    <a:pt x="480" y="1308"/>
                    <a:pt x="412" y="1217"/>
                    <a:pt x="412" y="1057"/>
                  </a:cubicBezTo>
                  <a:cubicBezTo>
                    <a:pt x="412" y="875"/>
                    <a:pt x="526" y="692"/>
                    <a:pt x="617" y="532"/>
                  </a:cubicBezTo>
                  <a:close/>
                  <a:moveTo>
                    <a:pt x="654" y="1"/>
                  </a:moveTo>
                  <a:cubicBezTo>
                    <a:pt x="642" y="1"/>
                    <a:pt x="630" y="3"/>
                    <a:pt x="617" y="7"/>
                  </a:cubicBezTo>
                  <a:cubicBezTo>
                    <a:pt x="571" y="7"/>
                    <a:pt x="503" y="30"/>
                    <a:pt x="480" y="76"/>
                  </a:cubicBezTo>
                  <a:cubicBezTo>
                    <a:pt x="412" y="121"/>
                    <a:pt x="1" y="555"/>
                    <a:pt x="1" y="1057"/>
                  </a:cubicBezTo>
                  <a:cubicBezTo>
                    <a:pt x="1" y="1285"/>
                    <a:pt x="92" y="1491"/>
                    <a:pt x="229" y="1651"/>
                  </a:cubicBezTo>
                  <a:cubicBezTo>
                    <a:pt x="343" y="1742"/>
                    <a:pt x="480" y="1810"/>
                    <a:pt x="640" y="1810"/>
                  </a:cubicBezTo>
                  <a:cubicBezTo>
                    <a:pt x="777" y="1810"/>
                    <a:pt x="914" y="1742"/>
                    <a:pt x="1028" y="1628"/>
                  </a:cubicBezTo>
                  <a:cubicBezTo>
                    <a:pt x="1188" y="1491"/>
                    <a:pt x="1256" y="1285"/>
                    <a:pt x="1256" y="1034"/>
                  </a:cubicBezTo>
                  <a:cubicBezTo>
                    <a:pt x="1256" y="555"/>
                    <a:pt x="822" y="121"/>
                    <a:pt x="777" y="53"/>
                  </a:cubicBezTo>
                  <a:cubicBezTo>
                    <a:pt x="740" y="34"/>
                    <a:pt x="703" y="1"/>
                    <a:pt x="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6" name="Google Shape;1126;p13"/>
            <p:cNvSpPr/>
            <p:nvPr/>
          </p:nvSpPr>
          <p:spPr>
            <a:xfrm>
              <a:off x="5871400" y="1169275"/>
              <a:ext cx="37675" cy="37675"/>
            </a:xfrm>
            <a:custGeom>
              <a:avLst/>
              <a:gdLst/>
              <a:ahLst/>
              <a:cxnLst/>
              <a:rect l="l" t="t" r="r" b="b"/>
              <a:pathLst>
                <a:path w="1507" h="1507" extrusionOk="0">
                  <a:moveTo>
                    <a:pt x="434" y="457"/>
                  </a:moveTo>
                  <a:cubicBezTo>
                    <a:pt x="617" y="480"/>
                    <a:pt x="822" y="548"/>
                    <a:pt x="936" y="662"/>
                  </a:cubicBezTo>
                  <a:cubicBezTo>
                    <a:pt x="1073" y="777"/>
                    <a:pt x="1073" y="891"/>
                    <a:pt x="1073" y="936"/>
                  </a:cubicBezTo>
                  <a:cubicBezTo>
                    <a:pt x="1073" y="982"/>
                    <a:pt x="1073" y="1028"/>
                    <a:pt x="1050" y="1050"/>
                  </a:cubicBezTo>
                  <a:cubicBezTo>
                    <a:pt x="1028" y="1073"/>
                    <a:pt x="982" y="1096"/>
                    <a:pt x="936" y="1096"/>
                  </a:cubicBezTo>
                  <a:cubicBezTo>
                    <a:pt x="868" y="1096"/>
                    <a:pt x="776" y="1073"/>
                    <a:pt x="662" y="959"/>
                  </a:cubicBezTo>
                  <a:cubicBezTo>
                    <a:pt x="525" y="822"/>
                    <a:pt x="457" y="617"/>
                    <a:pt x="434" y="457"/>
                  </a:cubicBezTo>
                  <a:close/>
                  <a:moveTo>
                    <a:pt x="206" y="0"/>
                  </a:moveTo>
                  <a:cubicBezTo>
                    <a:pt x="137" y="0"/>
                    <a:pt x="92" y="23"/>
                    <a:pt x="46" y="69"/>
                  </a:cubicBezTo>
                  <a:cubicBezTo>
                    <a:pt x="23" y="115"/>
                    <a:pt x="0" y="160"/>
                    <a:pt x="0" y="229"/>
                  </a:cubicBezTo>
                  <a:cubicBezTo>
                    <a:pt x="0" y="297"/>
                    <a:pt x="0" y="913"/>
                    <a:pt x="366" y="1256"/>
                  </a:cubicBezTo>
                  <a:cubicBezTo>
                    <a:pt x="525" y="1416"/>
                    <a:pt x="731" y="1507"/>
                    <a:pt x="936" y="1507"/>
                  </a:cubicBezTo>
                  <a:cubicBezTo>
                    <a:pt x="1096" y="1507"/>
                    <a:pt x="1256" y="1438"/>
                    <a:pt x="1347" y="1347"/>
                  </a:cubicBezTo>
                  <a:cubicBezTo>
                    <a:pt x="1438" y="1233"/>
                    <a:pt x="1507" y="1096"/>
                    <a:pt x="1507" y="936"/>
                  </a:cubicBezTo>
                  <a:cubicBezTo>
                    <a:pt x="1507" y="731"/>
                    <a:pt x="1416" y="525"/>
                    <a:pt x="1233" y="366"/>
                  </a:cubicBezTo>
                  <a:cubicBezTo>
                    <a:pt x="891" y="23"/>
                    <a:pt x="274"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7" name="Google Shape;1127;p13"/>
            <p:cNvSpPr/>
            <p:nvPr/>
          </p:nvSpPr>
          <p:spPr>
            <a:xfrm>
              <a:off x="5843425" y="1227475"/>
              <a:ext cx="45675" cy="31425"/>
            </a:xfrm>
            <a:custGeom>
              <a:avLst/>
              <a:gdLst/>
              <a:ahLst/>
              <a:cxnLst/>
              <a:rect l="l" t="t" r="r" b="b"/>
              <a:pathLst>
                <a:path w="1827" h="1257" extrusionOk="0">
                  <a:moveTo>
                    <a:pt x="1051" y="412"/>
                  </a:moveTo>
                  <a:cubicBezTo>
                    <a:pt x="1211" y="412"/>
                    <a:pt x="1302" y="480"/>
                    <a:pt x="1348" y="526"/>
                  </a:cubicBezTo>
                  <a:cubicBezTo>
                    <a:pt x="1371" y="548"/>
                    <a:pt x="1393" y="594"/>
                    <a:pt x="1393" y="617"/>
                  </a:cubicBezTo>
                  <a:cubicBezTo>
                    <a:pt x="1393" y="640"/>
                    <a:pt x="1393" y="685"/>
                    <a:pt x="1348" y="731"/>
                  </a:cubicBezTo>
                  <a:cubicBezTo>
                    <a:pt x="1302" y="754"/>
                    <a:pt x="1211" y="822"/>
                    <a:pt x="1051" y="822"/>
                  </a:cubicBezTo>
                  <a:cubicBezTo>
                    <a:pt x="868" y="822"/>
                    <a:pt x="686" y="731"/>
                    <a:pt x="549" y="617"/>
                  </a:cubicBezTo>
                  <a:cubicBezTo>
                    <a:pt x="686" y="526"/>
                    <a:pt x="868" y="412"/>
                    <a:pt x="1051" y="412"/>
                  </a:cubicBezTo>
                  <a:close/>
                  <a:moveTo>
                    <a:pt x="1051" y="1"/>
                  </a:moveTo>
                  <a:cubicBezTo>
                    <a:pt x="549" y="1"/>
                    <a:pt x="115" y="434"/>
                    <a:pt x="69" y="480"/>
                  </a:cubicBezTo>
                  <a:cubicBezTo>
                    <a:pt x="24" y="526"/>
                    <a:pt x="1" y="571"/>
                    <a:pt x="1" y="640"/>
                  </a:cubicBezTo>
                  <a:cubicBezTo>
                    <a:pt x="1" y="685"/>
                    <a:pt x="24" y="731"/>
                    <a:pt x="69" y="777"/>
                  </a:cubicBezTo>
                  <a:cubicBezTo>
                    <a:pt x="115" y="822"/>
                    <a:pt x="549" y="1256"/>
                    <a:pt x="1051" y="1256"/>
                  </a:cubicBezTo>
                  <a:cubicBezTo>
                    <a:pt x="1279" y="1256"/>
                    <a:pt x="1507" y="1165"/>
                    <a:pt x="1644" y="1028"/>
                  </a:cubicBezTo>
                  <a:cubicBezTo>
                    <a:pt x="1759" y="914"/>
                    <a:pt x="1827" y="754"/>
                    <a:pt x="1827" y="617"/>
                  </a:cubicBezTo>
                  <a:cubicBezTo>
                    <a:pt x="1804" y="480"/>
                    <a:pt x="1759" y="320"/>
                    <a:pt x="1644" y="206"/>
                  </a:cubicBezTo>
                  <a:cubicBezTo>
                    <a:pt x="1485" y="69"/>
                    <a:pt x="125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8" name="Google Shape;1128;p13"/>
            <p:cNvSpPr/>
            <p:nvPr/>
          </p:nvSpPr>
          <p:spPr>
            <a:xfrm>
              <a:off x="5872550" y="1278825"/>
              <a:ext cx="37100" cy="37700"/>
            </a:xfrm>
            <a:custGeom>
              <a:avLst/>
              <a:gdLst/>
              <a:ahLst/>
              <a:cxnLst/>
              <a:rect l="l" t="t" r="r" b="b"/>
              <a:pathLst>
                <a:path w="1484" h="1508" extrusionOk="0">
                  <a:moveTo>
                    <a:pt x="913" y="412"/>
                  </a:moveTo>
                  <a:cubicBezTo>
                    <a:pt x="982" y="412"/>
                    <a:pt x="1004" y="435"/>
                    <a:pt x="1027" y="457"/>
                  </a:cubicBezTo>
                  <a:cubicBezTo>
                    <a:pt x="1050" y="480"/>
                    <a:pt x="1073" y="503"/>
                    <a:pt x="1073" y="572"/>
                  </a:cubicBezTo>
                  <a:cubicBezTo>
                    <a:pt x="1073" y="617"/>
                    <a:pt x="1050" y="731"/>
                    <a:pt x="936" y="845"/>
                  </a:cubicBezTo>
                  <a:cubicBezTo>
                    <a:pt x="822" y="960"/>
                    <a:pt x="594" y="1028"/>
                    <a:pt x="434" y="1074"/>
                  </a:cubicBezTo>
                  <a:cubicBezTo>
                    <a:pt x="457" y="891"/>
                    <a:pt x="525" y="686"/>
                    <a:pt x="639" y="549"/>
                  </a:cubicBezTo>
                  <a:cubicBezTo>
                    <a:pt x="753" y="435"/>
                    <a:pt x="867" y="412"/>
                    <a:pt x="913" y="412"/>
                  </a:cubicBezTo>
                  <a:close/>
                  <a:moveTo>
                    <a:pt x="913" y="1"/>
                  </a:moveTo>
                  <a:cubicBezTo>
                    <a:pt x="708" y="1"/>
                    <a:pt x="502" y="92"/>
                    <a:pt x="342" y="252"/>
                  </a:cubicBezTo>
                  <a:cubicBezTo>
                    <a:pt x="0" y="617"/>
                    <a:pt x="0" y="1233"/>
                    <a:pt x="0" y="1302"/>
                  </a:cubicBezTo>
                  <a:cubicBezTo>
                    <a:pt x="0" y="1348"/>
                    <a:pt x="23" y="1416"/>
                    <a:pt x="46" y="1439"/>
                  </a:cubicBezTo>
                  <a:cubicBezTo>
                    <a:pt x="91" y="1485"/>
                    <a:pt x="137" y="1507"/>
                    <a:pt x="206" y="1507"/>
                  </a:cubicBezTo>
                  <a:cubicBezTo>
                    <a:pt x="274" y="1507"/>
                    <a:pt x="890" y="1485"/>
                    <a:pt x="1233" y="1142"/>
                  </a:cubicBezTo>
                  <a:cubicBezTo>
                    <a:pt x="1392" y="982"/>
                    <a:pt x="1484" y="777"/>
                    <a:pt x="1484" y="572"/>
                  </a:cubicBezTo>
                  <a:cubicBezTo>
                    <a:pt x="1484" y="412"/>
                    <a:pt x="1438" y="252"/>
                    <a:pt x="1324" y="161"/>
                  </a:cubicBezTo>
                  <a:cubicBezTo>
                    <a:pt x="1233" y="47"/>
                    <a:pt x="1096" y="1"/>
                    <a:pt x="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9" name="Google Shape;1129;p13"/>
            <p:cNvSpPr/>
            <p:nvPr/>
          </p:nvSpPr>
          <p:spPr>
            <a:xfrm>
              <a:off x="5930175" y="1298800"/>
              <a:ext cx="31400" cy="45675"/>
            </a:xfrm>
            <a:custGeom>
              <a:avLst/>
              <a:gdLst/>
              <a:ahLst/>
              <a:cxnLst/>
              <a:rect l="l" t="t" r="r" b="b"/>
              <a:pathLst>
                <a:path w="1256" h="1827" extrusionOk="0">
                  <a:moveTo>
                    <a:pt x="617" y="434"/>
                  </a:moveTo>
                  <a:cubicBezTo>
                    <a:pt x="640" y="434"/>
                    <a:pt x="685" y="434"/>
                    <a:pt x="731" y="480"/>
                  </a:cubicBezTo>
                  <a:cubicBezTo>
                    <a:pt x="776" y="526"/>
                    <a:pt x="845" y="594"/>
                    <a:pt x="845" y="777"/>
                  </a:cubicBezTo>
                  <a:cubicBezTo>
                    <a:pt x="845" y="937"/>
                    <a:pt x="731" y="1142"/>
                    <a:pt x="640" y="1279"/>
                  </a:cubicBezTo>
                  <a:cubicBezTo>
                    <a:pt x="525" y="1142"/>
                    <a:pt x="434" y="937"/>
                    <a:pt x="434" y="777"/>
                  </a:cubicBezTo>
                  <a:cubicBezTo>
                    <a:pt x="411" y="617"/>
                    <a:pt x="480" y="526"/>
                    <a:pt x="525" y="480"/>
                  </a:cubicBezTo>
                  <a:cubicBezTo>
                    <a:pt x="571" y="434"/>
                    <a:pt x="594" y="434"/>
                    <a:pt x="617" y="434"/>
                  </a:cubicBezTo>
                  <a:close/>
                  <a:moveTo>
                    <a:pt x="617" y="1"/>
                  </a:moveTo>
                  <a:cubicBezTo>
                    <a:pt x="480" y="1"/>
                    <a:pt x="343" y="69"/>
                    <a:pt x="229" y="183"/>
                  </a:cubicBezTo>
                  <a:cubicBezTo>
                    <a:pt x="69" y="343"/>
                    <a:pt x="0" y="549"/>
                    <a:pt x="0" y="777"/>
                  </a:cubicBezTo>
                  <a:cubicBezTo>
                    <a:pt x="0" y="1279"/>
                    <a:pt x="434" y="1713"/>
                    <a:pt x="480" y="1758"/>
                  </a:cubicBezTo>
                  <a:cubicBezTo>
                    <a:pt x="525" y="1804"/>
                    <a:pt x="571" y="1827"/>
                    <a:pt x="640" y="1827"/>
                  </a:cubicBezTo>
                  <a:cubicBezTo>
                    <a:pt x="708" y="1827"/>
                    <a:pt x="754" y="1804"/>
                    <a:pt x="776" y="1758"/>
                  </a:cubicBezTo>
                  <a:cubicBezTo>
                    <a:pt x="845" y="1713"/>
                    <a:pt x="1256" y="1256"/>
                    <a:pt x="1256" y="777"/>
                  </a:cubicBezTo>
                  <a:cubicBezTo>
                    <a:pt x="1256" y="526"/>
                    <a:pt x="1165" y="320"/>
                    <a:pt x="1028" y="183"/>
                  </a:cubicBezTo>
                  <a:cubicBezTo>
                    <a:pt x="913" y="69"/>
                    <a:pt x="776"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0" name="Google Shape;1130;p13"/>
            <p:cNvSpPr/>
            <p:nvPr/>
          </p:nvSpPr>
          <p:spPr>
            <a:xfrm>
              <a:off x="5981525" y="1278275"/>
              <a:ext cx="37700" cy="37100"/>
            </a:xfrm>
            <a:custGeom>
              <a:avLst/>
              <a:gdLst/>
              <a:ahLst/>
              <a:cxnLst/>
              <a:rect l="l" t="t" r="r" b="b"/>
              <a:pathLst>
                <a:path w="1508" h="1484" extrusionOk="0">
                  <a:moveTo>
                    <a:pt x="571" y="411"/>
                  </a:moveTo>
                  <a:cubicBezTo>
                    <a:pt x="640" y="411"/>
                    <a:pt x="731" y="434"/>
                    <a:pt x="845" y="548"/>
                  </a:cubicBezTo>
                  <a:cubicBezTo>
                    <a:pt x="982" y="662"/>
                    <a:pt x="1028" y="867"/>
                    <a:pt x="1073" y="1050"/>
                  </a:cubicBezTo>
                  <a:cubicBezTo>
                    <a:pt x="891" y="1027"/>
                    <a:pt x="685" y="959"/>
                    <a:pt x="571" y="845"/>
                  </a:cubicBezTo>
                  <a:cubicBezTo>
                    <a:pt x="434" y="731"/>
                    <a:pt x="434" y="616"/>
                    <a:pt x="434" y="571"/>
                  </a:cubicBezTo>
                  <a:cubicBezTo>
                    <a:pt x="434" y="502"/>
                    <a:pt x="434" y="457"/>
                    <a:pt x="457" y="457"/>
                  </a:cubicBezTo>
                  <a:cubicBezTo>
                    <a:pt x="480" y="434"/>
                    <a:pt x="526" y="411"/>
                    <a:pt x="571" y="411"/>
                  </a:cubicBezTo>
                  <a:close/>
                  <a:moveTo>
                    <a:pt x="571" y="0"/>
                  </a:moveTo>
                  <a:cubicBezTo>
                    <a:pt x="412" y="0"/>
                    <a:pt x="252" y="46"/>
                    <a:pt x="160" y="160"/>
                  </a:cubicBezTo>
                  <a:cubicBezTo>
                    <a:pt x="69" y="251"/>
                    <a:pt x="1" y="411"/>
                    <a:pt x="1" y="571"/>
                  </a:cubicBezTo>
                  <a:cubicBezTo>
                    <a:pt x="1" y="776"/>
                    <a:pt x="92" y="982"/>
                    <a:pt x="275" y="1141"/>
                  </a:cubicBezTo>
                  <a:cubicBezTo>
                    <a:pt x="617" y="1484"/>
                    <a:pt x="1233" y="1484"/>
                    <a:pt x="1302" y="1484"/>
                  </a:cubicBezTo>
                  <a:cubicBezTo>
                    <a:pt x="1347" y="1484"/>
                    <a:pt x="1416" y="1461"/>
                    <a:pt x="1462" y="1415"/>
                  </a:cubicBezTo>
                  <a:cubicBezTo>
                    <a:pt x="1484" y="1392"/>
                    <a:pt x="1507" y="1324"/>
                    <a:pt x="1507" y="1278"/>
                  </a:cubicBezTo>
                  <a:cubicBezTo>
                    <a:pt x="1507" y="1210"/>
                    <a:pt x="1507" y="594"/>
                    <a:pt x="1142" y="251"/>
                  </a:cubicBezTo>
                  <a:cubicBezTo>
                    <a:pt x="982" y="91"/>
                    <a:pt x="777" y="0"/>
                    <a:pt x="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1" name="Google Shape;1131;p13"/>
            <p:cNvSpPr/>
            <p:nvPr/>
          </p:nvSpPr>
          <p:spPr>
            <a:xfrm>
              <a:off x="5917050" y="1214350"/>
              <a:ext cx="56525" cy="55950"/>
            </a:xfrm>
            <a:custGeom>
              <a:avLst/>
              <a:gdLst/>
              <a:ahLst/>
              <a:cxnLst/>
              <a:rect l="l" t="t" r="r" b="b"/>
              <a:pathLst>
                <a:path w="2261" h="2238" extrusionOk="0">
                  <a:moveTo>
                    <a:pt x="1119" y="434"/>
                  </a:moveTo>
                  <a:cubicBezTo>
                    <a:pt x="1324" y="434"/>
                    <a:pt x="1484" y="503"/>
                    <a:pt x="1621" y="617"/>
                  </a:cubicBezTo>
                  <a:cubicBezTo>
                    <a:pt x="1758" y="754"/>
                    <a:pt x="1826" y="937"/>
                    <a:pt x="1826" y="1119"/>
                  </a:cubicBezTo>
                  <a:cubicBezTo>
                    <a:pt x="1826" y="1507"/>
                    <a:pt x="1530" y="1827"/>
                    <a:pt x="1142" y="1827"/>
                  </a:cubicBezTo>
                  <a:cubicBezTo>
                    <a:pt x="936" y="1827"/>
                    <a:pt x="777" y="1758"/>
                    <a:pt x="640" y="1621"/>
                  </a:cubicBezTo>
                  <a:cubicBezTo>
                    <a:pt x="503" y="1484"/>
                    <a:pt x="434" y="1325"/>
                    <a:pt x="434" y="1119"/>
                  </a:cubicBezTo>
                  <a:cubicBezTo>
                    <a:pt x="434" y="754"/>
                    <a:pt x="731" y="434"/>
                    <a:pt x="1119" y="434"/>
                  </a:cubicBezTo>
                  <a:close/>
                  <a:moveTo>
                    <a:pt x="1119" y="1"/>
                  </a:moveTo>
                  <a:cubicBezTo>
                    <a:pt x="822" y="1"/>
                    <a:pt x="548" y="138"/>
                    <a:pt x="343" y="343"/>
                  </a:cubicBezTo>
                  <a:cubicBezTo>
                    <a:pt x="115" y="548"/>
                    <a:pt x="0" y="845"/>
                    <a:pt x="23" y="1142"/>
                  </a:cubicBezTo>
                  <a:cubicBezTo>
                    <a:pt x="23" y="1439"/>
                    <a:pt x="137" y="1713"/>
                    <a:pt x="343" y="1918"/>
                  </a:cubicBezTo>
                  <a:cubicBezTo>
                    <a:pt x="548" y="2123"/>
                    <a:pt x="845" y="2238"/>
                    <a:pt x="1119" y="2238"/>
                  </a:cubicBezTo>
                  <a:lnTo>
                    <a:pt x="1142" y="2238"/>
                  </a:lnTo>
                  <a:cubicBezTo>
                    <a:pt x="1438" y="2238"/>
                    <a:pt x="1712" y="2123"/>
                    <a:pt x="1918" y="1918"/>
                  </a:cubicBezTo>
                  <a:cubicBezTo>
                    <a:pt x="2146" y="1690"/>
                    <a:pt x="2260" y="1416"/>
                    <a:pt x="2237" y="1119"/>
                  </a:cubicBezTo>
                  <a:cubicBezTo>
                    <a:pt x="2237" y="822"/>
                    <a:pt x="2123" y="548"/>
                    <a:pt x="1918" y="320"/>
                  </a:cubicBezTo>
                  <a:cubicBezTo>
                    <a:pt x="1712" y="115"/>
                    <a:pt x="1416"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0328652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1132"/>
        <p:cNvGrpSpPr/>
        <p:nvPr/>
      </p:nvGrpSpPr>
      <p:grpSpPr>
        <a:xfrm>
          <a:off x="0" y="0"/>
          <a:ext cx="0" cy="0"/>
          <a:chOff x="0" y="0"/>
          <a:chExt cx="0" cy="0"/>
        </a:xfrm>
      </p:grpSpPr>
      <p:pic>
        <p:nvPicPr>
          <p:cNvPr id="1133" name="Google Shape;1133;p14"/>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1134" name="Google Shape;1134;p14"/>
          <p:cNvGrpSpPr/>
          <p:nvPr/>
        </p:nvGrpSpPr>
        <p:grpSpPr>
          <a:xfrm flipH="1">
            <a:off x="5724603" y="6646855"/>
            <a:ext cx="1048724" cy="905968"/>
            <a:chOff x="5679100" y="1060275"/>
            <a:chExt cx="473650" cy="409175"/>
          </a:xfrm>
        </p:grpSpPr>
        <p:sp>
          <p:nvSpPr>
            <p:cNvPr id="1135" name="Google Shape;1135;p14"/>
            <p:cNvSpPr/>
            <p:nvPr/>
          </p:nvSpPr>
          <p:spPr>
            <a:xfrm>
              <a:off x="5679100" y="1074300"/>
              <a:ext cx="355525" cy="351925"/>
            </a:xfrm>
            <a:custGeom>
              <a:avLst/>
              <a:gdLst/>
              <a:ahLst/>
              <a:cxnLst/>
              <a:rect l="l" t="t" r="r" b="b"/>
              <a:pathLst>
                <a:path w="14221" h="14077" extrusionOk="0">
                  <a:moveTo>
                    <a:pt x="6665" y="33"/>
                  </a:moveTo>
                  <a:cubicBezTo>
                    <a:pt x="6437" y="33"/>
                    <a:pt x="6209" y="56"/>
                    <a:pt x="6003" y="102"/>
                  </a:cubicBezTo>
                  <a:cubicBezTo>
                    <a:pt x="5981" y="102"/>
                    <a:pt x="5935" y="125"/>
                    <a:pt x="5912" y="125"/>
                  </a:cubicBezTo>
                  <a:cubicBezTo>
                    <a:pt x="5935" y="170"/>
                    <a:pt x="5958" y="216"/>
                    <a:pt x="5981" y="239"/>
                  </a:cubicBezTo>
                  <a:cubicBezTo>
                    <a:pt x="5992" y="250"/>
                    <a:pt x="6003" y="250"/>
                    <a:pt x="6015" y="250"/>
                  </a:cubicBezTo>
                  <a:cubicBezTo>
                    <a:pt x="6026" y="250"/>
                    <a:pt x="6038" y="250"/>
                    <a:pt x="6049" y="262"/>
                  </a:cubicBezTo>
                  <a:cubicBezTo>
                    <a:pt x="6095" y="322"/>
                    <a:pt x="6150" y="333"/>
                    <a:pt x="6210" y="333"/>
                  </a:cubicBezTo>
                  <a:cubicBezTo>
                    <a:pt x="6239" y="333"/>
                    <a:pt x="6270" y="330"/>
                    <a:pt x="6300" y="330"/>
                  </a:cubicBezTo>
                  <a:cubicBezTo>
                    <a:pt x="6313" y="332"/>
                    <a:pt x="6324" y="333"/>
                    <a:pt x="6335" y="333"/>
                  </a:cubicBezTo>
                  <a:cubicBezTo>
                    <a:pt x="6446" y="333"/>
                    <a:pt x="6491" y="239"/>
                    <a:pt x="6574" y="239"/>
                  </a:cubicBezTo>
                  <a:cubicBezTo>
                    <a:pt x="6620" y="170"/>
                    <a:pt x="6642" y="125"/>
                    <a:pt x="6688" y="56"/>
                  </a:cubicBezTo>
                  <a:cubicBezTo>
                    <a:pt x="6688" y="56"/>
                    <a:pt x="6665" y="33"/>
                    <a:pt x="6665" y="33"/>
                  </a:cubicBezTo>
                  <a:close/>
                  <a:moveTo>
                    <a:pt x="7236" y="0"/>
                  </a:moveTo>
                  <a:cubicBezTo>
                    <a:pt x="7160" y="0"/>
                    <a:pt x="7084" y="10"/>
                    <a:pt x="7008" y="10"/>
                  </a:cubicBezTo>
                  <a:cubicBezTo>
                    <a:pt x="6985" y="10"/>
                    <a:pt x="6939" y="56"/>
                    <a:pt x="6939" y="56"/>
                  </a:cubicBezTo>
                  <a:cubicBezTo>
                    <a:pt x="6985" y="147"/>
                    <a:pt x="7008" y="216"/>
                    <a:pt x="7053" y="307"/>
                  </a:cubicBezTo>
                  <a:cubicBezTo>
                    <a:pt x="7162" y="385"/>
                    <a:pt x="7270" y="431"/>
                    <a:pt x="7386" y="431"/>
                  </a:cubicBezTo>
                  <a:cubicBezTo>
                    <a:pt x="7441" y="431"/>
                    <a:pt x="7497" y="420"/>
                    <a:pt x="7555" y="399"/>
                  </a:cubicBezTo>
                  <a:cubicBezTo>
                    <a:pt x="7692" y="330"/>
                    <a:pt x="7784" y="262"/>
                    <a:pt x="7807" y="125"/>
                  </a:cubicBezTo>
                  <a:cubicBezTo>
                    <a:pt x="7807" y="56"/>
                    <a:pt x="7784" y="33"/>
                    <a:pt x="7738" y="33"/>
                  </a:cubicBezTo>
                  <a:cubicBezTo>
                    <a:pt x="7601" y="33"/>
                    <a:pt x="7487" y="33"/>
                    <a:pt x="7350" y="10"/>
                  </a:cubicBezTo>
                  <a:cubicBezTo>
                    <a:pt x="7312" y="3"/>
                    <a:pt x="7274" y="0"/>
                    <a:pt x="7236" y="0"/>
                  </a:cubicBezTo>
                  <a:close/>
                  <a:moveTo>
                    <a:pt x="8217" y="79"/>
                  </a:moveTo>
                  <a:cubicBezTo>
                    <a:pt x="8172" y="79"/>
                    <a:pt x="8103" y="79"/>
                    <a:pt x="8103" y="102"/>
                  </a:cubicBezTo>
                  <a:cubicBezTo>
                    <a:pt x="8080" y="147"/>
                    <a:pt x="8080" y="193"/>
                    <a:pt x="8103" y="239"/>
                  </a:cubicBezTo>
                  <a:cubicBezTo>
                    <a:pt x="8126" y="307"/>
                    <a:pt x="8172" y="353"/>
                    <a:pt x="8195" y="376"/>
                  </a:cubicBezTo>
                  <a:cubicBezTo>
                    <a:pt x="8290" y="490"/>
                    <a:pt x="8402" y="541"/>
                    <a:pt x="8516" y="541"/>
                  </a:cubicBezTo>
                  <a:cubicBezTo>
                    <a:pt x="8538" y="541"/>
                    <a:pt x="8560" y="539"/>
                    <a:pt x="8583" y="535"/>
                  </a:cubicBezTo>
                  <a:cubicBezTo>
                    <a:pt x="8720" y="535"/>
                    <a:pt x="8834" y="444"/>
                    <a:pt x="8925" y="330"/>
                  </a:cubicBezTo>
                  <a:cubicBezTo>
                    <a:pt x="8948" y="307"/>
                    <a:pt x="8925" y="239"/>
                    <a:pt x="8879" y="216"/>
                  </a:cubicBezTo>
                  <a:cubicBezTo>
                    <a:pt x="8651" y="170"/>
                    <a:pt x="8446" y="147"/>
                    <a:pt x="8217" y="79"/>
                  </a:cubicBezTo>
                  <a:close/>
                  <a:moveTo>
                    <a:pt x="9319" y="366"/>
                  </a:moveTo>
                  <a:cubicBezTo>
                    <a:pt x="9310" y="366"/>
                    <a:pt x="9305" y="376"/>
                    <a:pt x="9290" y="376"/>
                  </a:cubicBezTo>
                  <a:cubicBezTo>
                    <a:pt x="9290" y="376"/>
                    <a:pt x="9290" y="399"/>
                    <a:pt x="9313" y="399"/>
                  </a:cubicBezTo>
                  <a:cubicBezTo>
                    <a:pt x="9336" y="421"/>
                    <a:pt x="9359" y="444"/>
                    <a:pt x="9404" y="490"/>
                  </a:cubicBezTo>
                  <a:cubicBezTo>
                    <a:pt x="9463" y="593"/>
                    <a:pt x="9561" y="620"/>
                    <a:pt x="9665" y="620"/>
                  </a:cubicBezTo>
                  <a:cubicBezTo>
                    <a:pt x="9722" y="620"/>
                    <a:pt x="9782" y="612"/>
                    <a:pt x="9838" y="604"/>
                  </a:cubicBezTo>
                  <a:cubicBezTo>
                    <a:pt x="9861" y="604"/>
                    <a:pt x="9861" y="604"/>
                    <a:pt x="9861" y="581"/>
                  </a:cubicBezTo>
                  <a:cubicBezTo>
                    <a:pt x="9861" y="581"/>
                    <a:pt x="9861" y="558"/>
                    <a:pt x="9861" y="558"/>
                  </a:cubicBezTo>
                  <a:cubicBezTo>
                    <a:pt x="9678" y="490"/>
                    <a:pt x="9496" y="421"/>
                    <a:pt x="9336" y="376"/>
                  </a:cubicBezTo>
                  <a:cubicBezTo>
                    <a:pt x="9328" y="368"/>
                    <a:pt x="9323" y="366"/>
                    <a:pt x="9319" y="366"/>
                  </a:cubicBezTo>
                  <a:close/>
                  <a:moveTo>
                    <a:pt x="4198" y="640"/>
                  </a:moveTo>
                  <a:cubicBezTo>
                    <a:pt x="4173" y="640"/>
                    <a:pt x="4141" y="656"/>
                    <a:pt x="4109" y="672"/>
                  </a:cubicBezTo>
                  <a:cubicBezTo>
                    <a:pt x="4063" y="672"/>
                    <a:pt x="4040" y="718"/>
                    <a:pt x="3995" y="718"/>
                  </a:cubicBezTo>
                  <a:cubicBezTo>
                    <a:pt x="3835" y="787"/>
                    <a:pt x="3721" y="901"/>
                    <a:pt x="3538" y="946"/>
                  </a:cubicBezTo>
                  <a:cubicBezTo>
                    <a:pt x="3538" y="946"/>
                    <a:pt x="3515" y="992"/>
                    <a:pt x="3515" y="992"/>
                  </a:cubicBezTo>
                  <a:cubicBezTo>
                    <a:pt x="3561" y="1060"/>
                    <a:pt x="3584" y="1106"/>
                    <a:pt x="3607" y="1152"/>
                  </a:cubicBezTo>
                  <a:cubicBezTo>
                    <a:pt x="3695" y="1240"/>
                    <a:pt x="3784" y="1274"/>
                    <a:pt x="3883" y="1274"/>
                  </a:cubicBezTo>
                  <a:cubicBezTo>
                    <a:pt x="3911" y="1274"/>
                    <a:pt x="3941" y="1271"/>
                    <a:pt x="3972" y="1266"/>
                  </a:cubicBezTo>
                  <a:cubicBezTo>
                    <a:pt x="4086" y="1243"/>
                    <a:pt x="4177" y="1197"/>
                    <a:pt x="4246" y="1083"/>
                  </a:cubicBezTo>
                  <a:cubicBezTo>
                    <a:pt x="4291" y="969"/>
                    <a:pt x="4291" y="878"/>
                    <a:pt x="4291" y="787"/>
                  </a:cubicBezTo>
                  <a:cubicBezTo>
                    <a:pt x="4291" y="741"/>
                    <a:pt x="4269" y="672"/>
                    <a:pt x="4223" y="650"/>
                  </a:cubicBezTo>
                  <a:cubicBezTo>
                    <a:pt x="4216" y="643"/>
                    <a:pt x="4208" y="640"/>
                    <a:pt x="4198" y="640"/>
                  </a:cubicBezTo>
                  <a:close/>
                  <a:moveTo>
                    <a:pt x="5033" y="553"/>
                  </a:moveTo>
                  <a:cubicBezTo>
                    <a:pt x="4931" y="553"/>
                    <a:pt x="4828" y="593"/>
                    <a:pt x="4748" y="672"/>
                  </a:cubicBezTo>
                  <a:cubicBezTo>
                    <a:pt x="4565" y="832"/>
                    <a:pt x="4588" y="1083"/>
                    <a:pt x="4725" y="1243"/>
                  </a:cubicBezTo>
                  <a:cubicBezTo>
                    <a:pt x="4813" y="1320"/>
                    <a:pt x="4917" y="1354"/>
                    <a:pt x="5018" y="1354"/>
                  </a:cubicBezTo>
                  <a:cubicBezTo>
                    <a:pt x="5128" y="1354"/>
                    <a:pt x="5236" y="1314"/>
                    <a:pt x="5319" y="1243"/>
                  </a:cubicBezTo>
                  <a:cubicBezTo>
                    <a:pt x="5456" y="1060"/>
                    <a:pt x="5478" y="855"/>
                    <a:pt x="5319" y="672"/>
                  </a:cubicBezTo>
                  <a:cubicBezTo>
                    <a:pt x="5239" y="593"/>
                    <a:pt x="5136" y="553"/>
                    <a:pt x="5033" y="553"/>
                  </a:cubicBezTo>
                  <a:close/>
                  <a:moveTo>
                    <a:pt x="6156" y="638"/>
                  </a:moveTo>
                  <a:cubicBezTo>
                    <a:pt x="6065" y="638"/>
                    <a:pt x="5975" y="678"/>
                    <a:pt x="5889" y="764"/>
                  </a:cubicBezTo>
                  <a:cubicBezTo>
                    <a:pt x="5798" y="832"/>
                    <a:pt x="5752" y="946"/>
                    <a:pt x="5752" y="1060"/>
                  </a:cubicBezTo>
                  <a:cubicBezTo>
                    <a:pt x="5752" y="1175"/>
                    <a:pt x="5798" y="1266"/>
                    <a:pt x="5866" y="1334"/>
                  </a:cubicBezTo>
                  <a:cubicBezTo>
                    <a:pt x="5973" y="1429"/>
                    <a:pt x="6079" y="1474"/>
                    <a:pt x="6179" y="1474"/>
                  </a:cubicBezTo>
                  <a:cubicBezTo>
                    <a:pt x="6272" y="1474"/>
                    <a:pt x="6360" y="1434"/>
                    <a:pt x="6437" y="1357"/>
                  </a:cubicBezTo>
                  <a:cubicBezTo>
                    <a:pt x="6620" y="1175"/>
                    <a:pt x="6642" y="946"/>
                    <a:pt x="6460" y="787"/>
                  </a:cubicBezTo>
                  <a:cubicBezTo>
                    <a:pt x="6363" y="690"/>
                    <a:pt x="6259" y="638"/>
                    <a:pt x="6156" y="638"/>
                  </a:cubicBezTo>
                  <a:close/>
                  <a:moveTo>
                    <a:pt x="7190" y="718"/>
                  </a:moveTo>
                  <a:cubicBezTo>
                    <a:pt x="7122" y="741"/>
                    <a:pt x="7076" y="809"/>
                    <a:pt x="7008" y="855"/>
                  </a:cubicBezTo>
                  <a:cubicBezTo>
                    <a:pt x="6962" y="946"/>
                    <a:pt x="6916" y="1060"/>
                    <a:pt x="6916" y="1197"/>
                  </a:cubicBezTo>
                  <a:cubicBezTo>
                    <a:pt x="6916" y="1312"/>
                    <a:pt x="7030" y="1357"/>
                    <a:pt x="7030" y="1448"/>
                  </a:cubicBezTo>
                  <a:cubicBezTo>
                    <a:pt x="7099" y="1448"/>
                    <a:pt x="7145" y="1540"/>
                    <a:pt x="7213" y="1540"/>
                  </a:cubicBezTo>
                  <a:cubicBezTo>
                    <a:pt x="7259" y="1551"/>
                    <a:pt x="7304" y="1557"/>
                    <a:pt x="7350" y="1557"/>
                  </a:cubicBezTo>
                  <a:cubicBezTo>
                    <a:pt x="7396" y="1557"/>
                    <a:pt x="7441" y="1551"/>
                    <a:pt x="7487" y="1540"/>
                  </a:cubicBezTo>
                  <a:cubicBezTo>
                    <a:pt x="7555" y="1540"/>
                    <a:pt x="7601" y="1471"/>
                    <a:pt x="7670" y="1448"/>
                  </a:cubicBezTo>
                  <a:cubicBezTo>
                    <a:pt x="7647" y="1357"/>
                    <a:pt x="7761" y="1334"/>
                    <a:pt x="7761" y="1243"/>
                  </a:cubicBezTo>
                  <a:cubicBezTo>
                    <a:pt x="7761" y="1152"/>
                    <a:pt x="7784" y="1060"/>
                    <a:pt x="7738" y="969"/>
                  </a:cubicBezTo>
                  <a:cubicBezTo>
                    <a:pt x="7715" y="923"/>
                    <a:pt x="7692" y="855"/>
                    <a:pt x="7647" y="809"/>
                  </a:cubicBezTo>
                  <a:cubicBezTo>
                    <a:pt x="7601" y="764"/>
                    <a:pt x="7533" y="741"/>
                    <a:pt x="7464" y="718"/>
                  </a:cubicBezTo>
                  <a:close/>
                  <a:moveTo>
                    <a:pt x="8434" y="772"/>
                  </a:moveTo>
                  <a:cubicBezTo>
                    <a:pt x="8318" y="772"/>
                    <a:pt x="8203" y="812"/>
                    <a:pt x="8126" y="901"/>
                  </a:cubicBezTo>
                  <a:cubicBezTo>
                    <a:pt x="7966" y="1106"/>
                    <a:pt x="7989" y="1357"/>
                    <a:pt x="8149" y="1540"/>
                  </a:cubicBezTo>
                  <a:cubicBezTo>
                    <a:pt x="8240" y="1620"/>
                    <a:pt x="8349" y="1660"/>
                    <a:pt x="8457" y="1660"/>
                  </a:cubicBezTo>
                  <a:cubicBezTo>
                    <a:pt x="8565" y="1660"/>
                    <a:pt x="8674" y="1620"/>
                    <a:pt x="8765" y="1540"/>
                  </a:cubicBezTo>
                  <a:cubicBezTo>
                    <a:pt x="8948" y="1357"/>
                    <a:pt x="8925" y="1060"/>
                    <a:pt x="8765" y="901"/>
                  </a:cubicBezTo>
                  <a:cubicBezTo>
                    <a:pt x="8683" y="818"/>
                    <a:pt x="8557" y="772"/>
                    <a:pt x="8434" y="772"/>
                  </a:cubicBezTo>
                  <a:close/>
                  <a:moveTo>
                    <a:pt x="9587" y="878"/>
                  </a:moveTo>
                  <a:cubicBezTo>
                    <a:pt x="9450" y="878"/>
                    <a:pt x="9359" y="923"/>
                    <a:pt x="9267" y="1015"/>
                  </a:cubicBezTo>
                  <a:cubicBezTo>
                    <a:pt x="9108" y="1197"/>
                    <a:pt x="9108" y="1471"/>
                    <a:pt x="9313" y="1654"/>
                  </a:cubicBezTo>
                  <a:cubicBezTo>
                    <a:pt x="9381" y="1745"/>
                    <a:pt x="9496" y="1768"/>
                    <a:pt x="9610" y="1768"/>
                  </a:cubicBezTo>
                  <a:cubicBezTo>
                    <a:pt x="9747" y="1768"/>
                    <a:pt x="9838" y="1722"/>
                    <a:pt x="9929" y="1631"/>
                  </a:cubicBezTo>
                  <a:cubicBezTo>
                    <a:pt x="10021" y="1540"/>
                    <a:pt x="10043" y="1448"/>
                    <a:pt x="10043" y="1312"/>
                  </a:cubicBezTo>
                  <a:cubicBezTo>
                    <a:pt x="10043" y="1197"/>
                    <a:pt x="9998" y="1083"/>
                    <a:pt x="9906" y="992"/>
                  </a:cubicBezTo>
                  <a:cubicBezTo>
                    <a:pt x="9815" y="901"/>
                    <a:pt x="9724" y="878"/>
                    <a:pt x="9587" y="878"/>
                  </a:cubicBezTo>
                  <a:close/>
                  <a:moveTo>
                    <a:pt x="10638" y="983"/>
                  </a:moveTo>
                  <a:cubicBezTo>
                    <a:pt x="10607" y="983"/>
                    <a:pt x="10576" y="994"/>
                    <a:pt x="10546" y="1015"/>
                  </a:cubicBezTo>
                  <a:cubicBezTo>
                    <a:pt x="10454" y="1083"/>
                    <a:pt x="10363" y="1152"/>
                    <a:pt x="10317" y="1266"/>
                  </a:cubicBezTo>
                  <a:cubicBezTo>
                    <a:pt x="10317" y="1334"/>
                    <a:pt x="10249" y="1403"/>
                    <a:pt x="10272" y="1471"/>
                  </a:cubicBezTo>
                  <a:cubicBezTo>
                    <a:pt x="10317" y="1563"/>
                    <a:pt x="10340" y="1677"/>
                    <a:pt x="10431" y="1745"/>
                  </a:cubicBezTo>
                  <a:cubicBezTo>
                    <a:pt x="10535" y="1834"/>
                    <a:pt x="10638" y="1884"/>
                    <a:pt x="10747" y="1884"/>
                  </a:cubicBezTo>
                  <a:cubicBezTo>
                    <a:pt x="10807" y="1884"/>
                    <a:pt x="10869" y="1869"/>
                    <a:pt x="10934" y="1836"/>
                  </a:cubicBezTo>
                  <a:cubicBezTo>
                    <a:pt x="11116" y="1745"/>
                    <a:pt x="11185" y="1608"/>
                    <a:pt x="11208" y="1426"/>
                  </a:cubicBezTo>
                  <a:cubicBezTo>
                    <a:pt x="11230" y="1380"/>
                    <a:pt x="11230" y="1289"/>
                    <a:pt x="11139" y="1289"/>
                  </a:cubicBezTo>
                  <a:cubicBezTo>
                    <a:pt x="11025" y="1175"/>
                    <a:pt x="10865" y="1129"/>
                    <a:pt x="10751" y="1038"/>
                  </a:cubicBezTo>
                  <a:cubicBezTo>
                    <a:pt x="10713" y="1000"/>
                    <a:pt x="10676" y="983"/>
                    <a:pt x="10638" y="983"/>
                  </a:cubicBezTo>
                  <a:close/>
                  <a:moveTo>
                    <a:pt x="11390" y="1471"/>
                  </a:moveTo>
                  <a:cubicBezTo>
                    <a:pt x="11390" y="1494"/>
                    <a:pt x="11390" y="1540"/>
                    <a:pt x="11390" y="1585"/>
                  </a:cubicBezTo>
                  <a:cubicBezTo>
                    <a:pt x="11413" y="1700"/>
                    <a:pt x="11481" y="1768"/>
                    <a:pt x="11527" y="1836"/>
                  </a:cubicBezTo>
                  <a:cubicBezTo>
                    <a:pt x="11596" y="1905"/>
                    <a:pt x="11710" y="1951"/>
                    <a:pt x="11801" y="1973"/>
                  </a:cubicBezTo>
                  <a:cubicBezTo>
                    <a:pt x="11847" y="1973"/>
                    <a:pt x="11915" y="1973"/>
                    <a:pt x="11961" y="1951"/>
                  </a:cubicBezTo>
                  <a:cubicBezTo>
                    <a:pt x="11938" y="1928"/>
                    <a:pt x="11892" y="1882"/>
                    <a:pt x="11892" y="1859"/>
                  </a:cubicBezTo>
                  <a:cubicBezTo>
                    <a:pt x="11755" y="1722"/>
                    <a:pt x="11596" y="1654"/>
                    <a:pt x="11481" y="1517"/>
                  </a:cubicBezTo>
                  <a:cubicBezTo>
                    <a:pt x="11459" y="1494"/>
                    <a:pt x="11413" y="1494"/>
                    <a:pt x="11390" y="1471"/>
                  </a:cubicBezTo>
                  <a:close/>
                  <a:moveTo>
                    <a:pt x="2699" y="1570"/>
                  </a:moveTo>
                  <a:cubicBezTo>
                    <a:pt x="2667" y="1570"/>
                    <a:pt x="2642" y="1582"/>
                    <a:pt x="2602" y="1608"/>
                  </a:cubicBezTo>
                  <a:cubicBezTo>
                    <a:pt x="2534" y="1677"/>
                    <a:pt x="2488" y="1768"/>
                    <a:pt x="2374" y="1814"/>
                  </a:cubicBezTo>
                  <a:cubicBezTo>
                    <a:pt x="2306" y="1836"/>
                    <a:pt x="2283" y="1882"/>
                    <a:pt x="2306" y="1951"/>
                  </a:cubicBezTo>
                  <a:cubicBezTo>
                    <a:pt x="2306" y="2042"/>
                    <a:pt x="2328" y="2133"/>
                    <a:pt x="2397" y="2179"/>
                  </a:cubicBezTo>
                  <a:cubicBezTo>
                    <a:pt x="2467" y="2249"/>
                    <a:pt x="2550" y="2278"/>
                    <a:pt x="2626" y="2278"/>
                  </a:cubicBezTo>
                  <a:cubicBezTo>
                    <a:pt x="2649" y="2278"/>
                    <a:pt x="2672" y="2276"/>
                    <a:pt x="2694" y="2270"/>
                  </a:cubicBezTo>
                  <a:cubicBezTo>
                    <a:pt x="2876" y="2247"/>
                    <a:pt x="2990" y="2156"/>
                    <a:pt x="3013" y="1973"/>
                  </a:cubicBezTo>
                  <a:cubicBezTo>
                    <a:pt x="3036" y="1768"/>
                    <a:pt x="2922" y="1631"/>
                    <a:pt x="2785" y="1585"/>
                  </a:cubicBezTo>
                  <a:cubicBezTo>
                    <a:pt x="2747" y="1576"/>
                    <a:pt x="2721" y="1570"/>
                    <a:pt x="2699" y="1570"/>
                  </a:cubicBezTo>
                  <a:close/>
                  <a:moveTo>
                    <a:pt x="3812" y="1654"/>
                  </a:moveTo>
                  <a:cubicBezTo>
                    <a:pt x="3721" y="1654"/>
                    <a:pt x="3630" y="1677"/>
                    <a:pt x="3538" y="1745"/>
                  </a:cubicBezTo>
                  <a:cubicBezTo>
                    <a:pt x="3470" y="1836"/>
                    <a:pt x="3424" y="1928"/>
                    <a:pt x="3424" y="2019"/>
                  </a:cubicBezTo>
                  <a:cubicBezTo>
                    <a:pt x="3424" y="2110"/>
                    <a:pt x="3424" y="2225"/>
                    <a:pt x="3538" y="2270"/>
                  </a:cubicBezTo>
                  <a:cubicBezTo>
                    <a:pt x="3584" y="2384"/>
                    <a:pt x="3721" y="2407"/>
                    <a:pt x="3812" y="2407"/>
                  </a:cubicBezTo>
                  <a:cubicBezTo>
                    <a:pt x="3881" y="2407"/>
                    <a:pt x="3995" y="2361"/>
                    <a:pt x="4063" y="2293"/>
                  </a:cubicBezTo>
                  <a:cubicBezTo>
                    <a:pt x="4132" y="2202"/>
                    <a:pt x="4177" y="2110"/>
                    <a:pt x="4177" y="2042"/>
                  </a:cubicBezTo>
                  <a:cubicBezTo>
                    <a:pt x="4177" y="1951"/>
                    <a:pt x="4155" y="1859"/>
                    <a:pt x="4086" y="1768"/>
                  </a:cubicBezTo>
                  <a:cubicBezTo>
                    <a:pt x="3995" y="1677"/>
                    <a:pt x="3903" y="1654"/>
                    <a:pt x="3812" y="1654"/>
                  </a:cubicBezTo>
                  <a:close/>
                  <a:moveTo>
                    <a:pt x="4930" y="1672"/>
                  </a:moveTo>
                  <a:cubicBezTo>
                    <a:pt x="4832" y="1672"/>
                    <a:pt x="4736" y="1732"/>
                    <a:pt x="4657" y="1791"/>
                  </a:cubicBezTo>
                  <a:cubicBezTo>
                    <a:pt x="4611" y="1836"/>
                    <a:pt x="4588" y="1951"/>
                    <a:pt x="4565" y="2042"/>
                  </a:cubicBezTo>
                  <a:cubicBezTo>
                    <a:pt x="4520" y="2156"/>
                    <a:pt x="4634" y="2247"/>
                    <a:pt x="4657" y="2339"/>
                  </a:cubicBezTo>
                  <a:cubicBezTo>
                    <a:pt x="4725" y="2384"/>
                    <a:pt x="4816" y="2430"/>
                    <a:pt x="4908" y="2453"/>
                  </a:cubicBezTo>
                  <a:cubicBezTo>
                    <a:pt x="4920" y="2455"/>
                    <a:pt x="4932" y="2456"/>
                    <a:pt x="4945" y="2456"/>
                  </a:cubicBezTo>
                  <a:cubicBezTo>
                    <a:pt x="5042" y="2456"/>
                    <a:pt x="5126" y="2382"/>
                    <a:pt x="5227" y="2361"/>
                  </a:cubicBezTo>
                  <a:cubicBezTo>
                    <a:pt x="5273" y="2270"/>
                    <a:pt x="5296" y="2179"/>
                    <a:pt x="5319" y="2110"/>
                  </a:cubicBezTo>
                  <a:cubicBezTo>
                    <a:pt x="5364" y="1973"/>
                    <a:pt x="5250" y="1905"/>
                    <a:pt x="5250" y="1791"/>
                  </a:cubicBezTo>
                  <a:cubicBezTo>
                    <a:pt x="5159" y="1768"/>
                    <a:pt x="5068" y="1700"/>
                    <a:pt x="4976" y="1677"/>
                  </a:cubicBezTo>
                  <a:cubicBezTo>
                    <a:pt x="4961" y="1674"/>
                    <a:pt x="4946" y="1672"/>
                    <a:pt x="4930" y="1672"/>
                  </a:cubicBezTo>
                  <a:close/>
                  <a:moveTo>
                    <a:pt x="6082" y="1782"/>
                  </a:moveTo>
                  <a:cubicBezTo>
                    <a:pt x="5978" y="1782"/>
                    <a:pt x="5875" y="1816"/>
                    <a:pt x="5798" y="1882"/>
                  </a:cubicBezTo>
                  <a:cubicBezTo>
                    <a:pt x="5661" y="2019"/>
                    <a:pt x="5661" y="2316"/>
                    <a:pt x="5798" y="2453"/>
                  </a:cubicBezTo>
                  <a:cubicBezTo>
                    <a:pt x="5872" y="2527"/>
                    <a:pt x="5993" y="2568"/>
                    <a:pt x="6110" y="2568"/>
                  </a:cubicBezTo>
                  <a:cubicBezTo>
                    <a:pt x="6209" y="2568"/>
                    <a:pt x="6306" y="2538"/>
                    <a:pt x="6369" y="2476"/>
                  </a:cubicBezTo>
                  <a:cubicBezTo>
                    <a:pt x="6506" y="2339"/>
                    <a:pt x="6528" y="2042"/>
                    <a:pt x="6391" y="1905"/>
                  </a:cubicBezTo>
                  <a:cubicBezTo>
                    <a:pt x="6308" y="1822"/>
                    <a:pt x="6195" y="1782"/>
                    <a:pt x="6082" y="1782"/>
                  </a:cubicBezTo>
                  <a:close/>
                  <a:moveTo>
                    <a:pt x="7239" y="1859"/>
                  </a:moveTo>
                  <a:cubicBezTo>
                    <a:pt x="7139" y="1859"/>
                    <a:pt x="7042" y="1905"/>
                    <a:pt x="6962" y="1996"/>
                  </a:cubicBezTo>
                  <a:cubicBezTo>
                    <a:pt x="6779" y="2179"/>
                    <a:pt x="6779" y="2384"/>
                    <a:pt x="6939" y="2567"/>
                  </a:cubicBezTo>
                  <a:cubicBezTo>
                    <a:pt x="7030" y="2658"/>
                    <a:pt x="7133" y="2704"/>
                    <a:pt x="7236" y="2704"/>
                  </a:cubicBezTo>
                  <a:cubicBezTo>
                    <a:pt x="7339" y="2704"/>
                    <a:pt x="7441" y="2658"/>
                    <a:pt x="7533" y="2567"/>
                  </a:cubicBezTo>
                  <a:cubicBezTo>
                    <a:pt x="7692" y="2384"/>
                    <a:pt x="7692" y="2179"/>
                    <a:pt x="7533" y="1996"/>
                  </a:cubicBezTo>
                  <a:cubicBezTo>
                    <a:pt x="7441" y="1905"/>
                    <a:pt x="7339" y="1859"/>
                    <a:pt x="7239" y="1859"/>
                  </a:cubicBezTo>
                  <a:close/>
                  <a:moveTo>
                    <a:pt x="8320" y="1945"/>
                  </a:moveTo>
                  <a:cubicBezTo>
                    <a:pt x="8224" y="1945"/>
                    <a:pt x="8139" y="1963"/>
                    <a:pt x="8080" y="2065"/>
                  </a:cubicBezTo>
                  <a:cubicBezTo>
                    <a:pt x="8035" y="2110"/>
                    <a:pt x="8012" y="2133"/>
                    <a:pt x="7966" y="2179"/>
                  </a:cubicBezTo>
                  <a:cubicBezTo>
                    <a:pt x="7966" y="2179"/>
                    <a:pt x="7944" y="2202"/>
                    <a:pt x="7944" y="2225"/>
                  </a:cubicBezTo>
                  <a:cubicBezTo>
                    <a:pt x="7944" y="2384"/>
                    <a:pt x="7898" y="2567"/>
                    <a:pt x="8080" y="2658"/>
                  </a:cubicBezTo>
                  <a:cubicBezTo>
                    <a:pt x="8080" y="2658"/>
                    <a:pt x="8103" y="2681"/>
                    <a:pt x="8103" y="2681"/>
                  </a:cubicBezTo>
                  <a:cubicBezTo>
                    <a:pt x="8149" y="2727"/>
                    <a:pt x="8195" y="2772"/>
                    <a:pt x="8240" y="2772"/>
                  </a:cubicBezTo>
                  <a:lnTo>
                    <a:pt x="8514" y="2772"/>
                  </a:lnTo>
                  <a:cubicBezTo>
                    <a:pt x="8605" y="2635"/>
                    <a:pt x="8788" y="2590"/>
                    <a:pt x="8765" y="2361"/>
                  </a:cubicBezTo>
                  <a:cubicBezTo>
                    <a:pt x="8765" y="2247"/>
                    <a:pt x="8742" y="2156"/>
                    <a:pt x="8651" y="2088"/>
                  </a:cubicBezTo>
                  <a:cubicBezTo>
                    <a:pt x="8605" y="2042"/>
                    <a:pt x="8583" y="2019"/>
                    <a:pt x="8537" y="1973"/>
                  </a:cubicBezTo>
                  <a:cubicBezTo>
                    <a:pt x="8537" y="1973"/>
                    <a:pt x="8491" y="1951"/>
                    <a:pt x="8491" y="1951"/>
                  </a:cubicBezTo>
                  <a:cubicBezTo>
                    <a:pt x="8433" y="1951"/>
                    <a:pt x="8375" y="1945"/>
                    <a:pt x="8320" y="1945"/>
                  </a:cubicBezTo>
                  <a:close/>
                  <a:moveTo>
                    <a:pt x="9518" y="2019"/>
                  </a:moveTo>
                  <a:cubicBezTo>
                    <a:pt x="9381" y="2019"/>
                    <a:pt x="9290" y="2110"/>
                    <a:pt x="9176" y="2133"/>
                  </a:cubicBezTo>
                  <a:cubicBezTo>
                    <a:pt x="9130" y="2247"/>
                    <a:pt x="9062" y="2339"/>
                    <a:pt x="9062" y="2453"/>
                  </a:cubicBezTo>
                  <a:cubicBezTo>
                    <a:pt x="9062" y="2590"/>
                    <a:pt x="9130" y="2681"/>
                    <a:pt x="9176" y="2772"/>
                  </a:cubicBezTo>
                  <a:cubicBezTo>
                    <a:pt x="9199" y="2818"/>
                    <a:pt x="9427" y="2909"/>
                    <a:pt x="9496" y="2909"/>
                  </a:cubicBezTo>
                  <a:cubicBezTo>
                    <a:pt x="9610" y="2909"/>
                    <a:pt x="9724" y="2864"/>
                    <a:pt x="9815" y="2772"/>
                  </a:cubicBezTo>
                  <a:cubicBezTo>
                    <a:pt x="9884" y="2704"/>
                    <a:pt x="9929" y="2590"/>
                    <a:pt x="9952" y="2476"/>
                  </a:cubicBezTo>
                  <a:cubicBezTo>
                    <a:pt x="9952" y="2339"/>
                    <a:pt x="9861" y="2247"/>
                    <a:pt x="9815" y="2156"/>
                  </a:cubicBezTo>
                  <a:cubicBezTo>
                    <a:pt x="9792" y="2110"/>
                    <a:pt x="9587" y="2019"/>
                    <a:pt x="9518" y="2019"/>
                  </a:cubicBezTo>
                  <a:close/>
                  <a:moveTo>
                    <a:pt x="10648" y="2110"/>
                  </a:moveTo>
                  <a:cubicBezTo>
                    <a:pt x="10540" y="2110"/>
                    <a:pt x="10431" y="2156"/>
                    <a:pt x="10340" y="2247"/>
                  </a:cubicBezTo>
                  <a:cubicBezTo>
                    <a:pt x="10135" y="2430"/>
                    <a:pt x="10158" y="2704"/>
                    <a:pt x="10317" y="2886"/>
                  </a:cubicBezTo>
                  <a:cubicBezTo>
                    <a:pt x="10420" y="2978"/>
                    <a:pt x="10528" y="3023"/>
                    <a:pt x="10637" y="3023"/>
                  </a:cubicBezTo>
                  <a:cubicBezTo>
                    <a:pt x="10745" y="3023"/>
                    <a:pt x="10854" y="2978"/>
                    <a:pt x="10956" y="2886"/>
                  </a:cubicBezTo>
                  <a:cubicBezTo>
                    <a:pt x="11139" y="2704"/>
                    <a:pt x="11139" y="2430"/>
                    <a:pt x="10956" y="2247"/>
                  </a:cubicBezTo>
                  <a:cubicBezTo>
                    <a:pt x="10865" y="2156"/>
                    <a:pt x="10757" y="2110"/>
                    <a:pt x="10648" y="2110"/>
                  </a:cubicBezTo>
                  <a:close/>
                  <a:moveTo>
                    <a:pt x="11821" y="2196"/>
                  </a:moveTo>
                  <a:cubicBezTo>
                    <a:pt x="11710" y="2196"/>
                    <a:pt x="11596" y="2236"/>
                    <a:pt x="11504" y="2316"/>
                  </a:cubicBezTo>
                  <a:cubicBezTo>
                    <a:pt x="11322" y="2498"/>
                    <a:pt x="11322" y="2795"/>
                    <a:pt x="11504" y="2955"/>
                  </a:cubicBezTo>
                  <a:cubicBezTo>
                    <a:pt x="11593" y="3055"/>
                    <a:pt x="11708" y="3101"/>
                    <a:pt x="11822" y="3101"/>
                  </a:cubicBezTo>
                  <a:cubicBezTo>
                    <a:pt x="11943" y="3101"/>
                    <a:pt x="12061" y="3049"/>
                    <a:pt x="12143" y="2955"/>
                  </a:cubicBezTo>
                  <a:cubicBezTo>
                    <a:pt x="12326" y="2795"/>
                    <a:pt x="12326" y="2498"/>
                    <a:pt x="12121" y="2316"/>
                  </a:cubicBezTo>
                  <a:cubicBezTo>
                    <a:pt x="12041" y="2236"/>
                    <a:pt x="11932" y="2196"/>
                    <a:pt x="11821" y="2196"/>
                  </a:cubicBezTo>
                  <a:close/>
                  <a:moveTo>
                    <a:pt x="12531" y="2544"/>
                  </a:moveTo>
                  <a:cubicBezTo>
                    <a:pt x="12509" y="2544"/>
                    <a:pt x="12486" y="2567"/>
                    <a:pt x="12486" y="2567"/>
                  </a:cubicBezTo>
                  <a:cubicBezTo>
                    <a:pt x="12440" y="2795"/>
                    <a:pt x="12463" y="2932"/>
                    <a:pt x="12623" y="3046"/>
                  </a:cubicBezTo>
                  <a:cubicBezTo>
                    <a:pt x="12668" y="3160"/>
                    <a:pt x="12805" y="3160"/>
                    <a:pt x="12919" y="3183"/>
                  </a:cubicBezTo>
                  <a:cubicBezTo>
                    <a:pt x="12927" y="3191"/>
                    <a:pt x="12935" y="3193"/>
                    <a:pt x="12942" y="3193"/>
                  </a:cubicBezTo>
                  <a:cubicBezTo>
                    <a:pt x="12957" y="3193"/>
                    <a:pt x="12973" y="3183"/>
                    <a:pt x="12988" y="3183"/>
                  </a:cubicBezTo>
                  <a:cubicBezTo>
                    <a:pt x="12988" y="3160"/>
                    <a:pt x="12988" y="3115"/>
                    <a:pt x="12965" y="3115"/>
                  </a:cubicBezTo>
                  <a:cubicBezTo>
                    <a:pt x="12942" y="3069"/>
                    <a:pt x="12874" y="3023"/>
                    <a:pt x="12874" y="2978"/>
                  </a:cubicBezTo>
                  <a:cubicBezTo>
                    <a:pt x="12851" y="2886"/>
                    <a:pt x="12737" y="2864"/>
                    <a:pt x="12714" y="2772"/>
                  </a:cubicBezTo>
                  <a:cubicBezTo>
                    <a:pt x="12668" y="2681"/>
                    <a:pt x="12600" y="2635"/>
                    <a:pt x="12531" y="2567"/>
                  </a:cubicBezTo>
                  <a:cubicBezTo>
                    <a:pt x="12531" y="2544"/>
                    <a:pt x="12531" y="2544"/>
                    <a:pt x="12531" y="2544"/>
                  </a:cubicBezTo>
                  <a:close/>
                  <a:moveTo>
                    <a:pt x="1572" y="2681"/>
                  </a:moveTo>
                  <a:cubicBezTo>
                    <a:pt x="1552" y="2681"/>
                    <a:pt x="1530" y="2704"/>
                    <a:pt x="1484" y="2750"/>
                  </a:cubicBezTo>
                  <a:cubicBezTo>
                    <a:pt x="1438" y="2818"/>
                    <a:pt x="1415" y="2864"/>
                    <a:pt x="1370" y="2932"/>
                  </a:cubicBezTo>
                  <a:cubicBezTo>
                    <a:pt x="1324" y="3001"/>
                    <a:pt x="1256" y="3092"/>
                    <a:pt x="1210" y="3160"/>
                  </a:cubicBezTo>
                  <a:cubicBezTo>
                    <a:pt x="1187" y="3183"/>
                    <a:pt x="1187" y="3206"/>
                    <a:pt x="1210" y="3206"/>
                  </a:cubicBezTo>
                  <a:cubicBezTo>
                    <a:pt x="1233" y="3252"/>
                    <a:pt x="1256" y="3274"/>
                    <a:pt x="1324" y="3297"/>
                  </a:cubicBezTo>
                  <a:cubicBezTo>
                    <a:pt x="1364" y="3309"/>
                    <a:pt x="1404" y="3314"/>
                    <a:pt x="1443" y="3314"/>
                  </a:cubicBezTo>
                  <a:cubicBezTo>
                    <a:pt x="1558" y="3314"/>
                    <a:pt x="1661" y="3263"/>
                    <a:pt x="1712" y="3160"/>
                  </a:cubicBezTo>
                  <a:cubicBezTo>
                    <a:pt x="1803" y="3046"/>
                    <a:pt x="1758" y="2864"/>
                    <a:pt x="1644" y="2750"/>
                  </a:cubicBezTo>
                  <a:cubicBezTo>
                    <a:pt x="1609" y="2704"/>
                    <a:pt x="1592" y="2681"/>
                    <a:pt x="1572" y="2681"/>
                  </a:cubicBezTo>
                  <a:close/>
                  <a:moveTo>
                    <a:pt x="2580" y="2681"/>
                  </a:moveTo>
                  <a:cubicBezTo>
                    <a:pt x="2488" y="2681"/>
                    <a:pt x="2374" y="2727"/>
                    <a:pt x="2328" y="2772"/>
                  </a:cubicBezTo>
                  <a:cubicBezTo>
                    <a:pt x="2260" y="2841"/>
                    <a:pt x="2237" y="2955"/>
                    <a:pt x="2237" y="3046"/>
                  </a:cubicBezTo>
                  <a:cubicBezTo>
                    <a:pt x="2237" y="3115"/>
                    <a:pt x="2283" y="3206"/>
                    <a:pt x="2328" y="3297"/>
                  </a:cubicBezTo>
                  <a:cubicBezTo>
                    <a:pt x="2420" y="3320"/>
                    <a:pt x="2488" y="3389"/>
                    <a:pt x="2580" y="3389"/>
                  </a:cubicBezTo>
                  <a:cubicBezTo>
                    <a:pt x="2671" y="3389"/>
                    <a:pt x="2785" y="3343"/>
                    <a:pt x="2831" y="3274"/>
                  </a:cubicBezTo>
                  <a:cubicBezTo>
                    <a:pt x="2899" y="3206"/>
                    <a:pt x="2922" y="3115"/>
                    <a:pt x="2922" y="3023"/>
                  </a:cubicBezTo>
                  <a:cubicBezTo>
                    <a:pt x="2922" y="2932"/>
                    <a:pt x="2876" y="2841"/>
                    <a:pt x="2808" y="2772"/>
                  </a:cubicBezTo>
                  <a:cubicBezTo>
                    <a:pt x="2762" y="2704"/>
                    <a:pt x="2648" y="2681"/>
                    <a:pt x="2580" y="2681"/>
                  </a:cubicBezTo>
                  <a:close/>
                  <a:moveTo>
                    <a:pt x="3708" y="2781"/>
                  </a:moveTo>
                  <a:cubicBezTo>
                    <a:pt x="3621" y="2781"/>
                    <a:pt x="3535" y="2809"/>
                    <a:pt x="3470" y="2864"/>
                  </a:cubicBezTo>
                  <a:cubicBezTo>
                    <a:pt x="3333" y="3023"/>
                    <a:pt x="3333" y="3252"/>
                    <a:pt x="3470" y="3389"/>
                  </a:cubicBezTo>
                  <a:cubicBezTo>
                    <a:pt x="3538" y="3457"/>
                    <a:pt x="3630" y="3491"/>
                    <a:pt x="3721" y="3491"/>
                  </a:cubicBezTo>
                  <a:cubicBezTo>
                    <a:pt x="3812" y="3491"/>
                    <a:pt x="3903" y="3457"/>
                    <a:pt x="3972" y="3389"/>
                  </a:cubicBezTo>
                  <a:cubicBezTo>
                    <a:pt x="4109" y="3252"/>
                    <a:pt x="4109" y="3023"/>
                    <a:pt x="3972" y="2886"/>
                  </a:cubicBezTo>
                  <a:cubicBezTo>
                    <a:pt x="3900" y="2815"/>
                    <a:pt x="3804" y="2781"/>
                    <a:pt x="3708" y="2781"/>
                  </a:cubicBezTo>
                  <a:close/>
                  <a:moveTo>
                    <a:pt x="4862" y="2864"/>
                  </a:moveTo>
                  <a:cubicBezTo>
                    <a:pt x="4794" y="2864"/>
                    <a:pt x="4657" y="2864"/>
                    <a:pt x="4611" y="2978"/>
                  </a:cubicBezTo>
                  <a:cubicBezTo>
                    <a:pt x="4497" y="3046"/>
                    <a:pt x="4497" y="3160"/>
                    <a:pt x="4497" y="3252"/>
                  </a:cubicBezTo>
                  <a:cubicBezTo>
                    <a:pt x="4497" y="3343"/>
                    <a:pt x="4520" y="3434"/>
                    <a:pt x="4611" y="3503"/>
                  </a:cubicBezTo>
                  <a:cubicBezTo>
                    <a:pt x="4679" y="3571"/>
                    <a:pt x="4771" y="3617"/>
                    <a:pt x="4862" y="3617"/>
                  </a:cubicBezTo>
                  <a:cubicBezTo>
                    <a:pt x="4953" y="3617"/>
                    <a:pt x="5045" y="3594"/>
                    <a:pt x="5113" y="3526"/>
                  </a:cubicBezTo>
                  <a:cubicBezTo>
                    <a:pt x="5204" y="3434"/>
                    <a:pt x="5250" y="3343"/>
                    <a:pt x="5250" y="3252"/>
                  </a:cubicBezTo>
                  <a:cubicBezTo>
                    <a:pt x="5250" y="3160"/>
                    <a:pt x="5227" y="3069"/>
                    <a:pt x="5136" y="3001"/>
                  </a:cubicBezTo>
                  <a:cubicBezTo>
                    <a:pt x="5045" y="2909"/>
                    <a:pt x="4953" y="2864"/>
                    <a:pt x="4862" y="2864"/>
                  </a:cubicBezTo>
                  <a:close/>
                  <a:moveTo>
                    <a:pt x="5967" y="2928"/>
                  </a:moveTo>
                  <a:cubicBezTo>
                    <a:pt x="5869" y="2928"/>
                    <a:pt x="5788" y="3003"/>
                    <a:pt x="5707" y="3023"/>
                  </a:cubicBezTo>
                  <a:cubicBezTo>
                    <a:pt x="5661" y="3115"/>
                    <a:pt x="5592" y="3206"/>
                    <a:pt x="5592" y="3297"/>
                  </a:cubicBezTo>
                  <a:cubicBezTo>
                    <a:pt x="5592" y="3434"/>
                    <a:pt x="5661" y="3503"/>
                    <a:pt x="5707" y="3617"/>
                  </a:cubicBezTo>
                  <a:cubicBezTo>
                    <a:pt x="5775" y="3640"/>
                    <a:pt x="5866" y="3685"/>
                    <a:pt x="5958" y="3708"/>
                  </a:cubicBezTo>
                  <a:cubicBezTo>
                    <a:pt x="5970" y="3711"/>
                    <a:pt x="5982" y="3712"/>
                    <a:pt x="5994" y="3712"/>
                  </a:cubicBezTo>
                  <a:cubicBezTo>
                    <a:pt x="6092" y="3712"/>
                    <a:pt x="6173" y="3637"/>
                    <a:pt x="6254" y="3617"/>
                  </a:cubicBezTo>
                  <a:cubicBezTo>
                    <a:pt x="6300" y="3526"/>
                    <a:pt x="6369" y="3434"/>
                    <a:pt x="6369" y="3343"/>
                  </a:cubicBezTo>
                  <a:cubicBezTo>
                    <a:pt x="6369" y="3229"/>
                    <a:pt x="6323" y="3115"/>
                    <a:pt x="6254" y="3046"/>
                  </a:cubicBezTo>
                  <a:cubicBezTo>
                    <a:pt x="6209" y="2978"/>
                    <a:pt x="6095" y="2955"/>
                    <a:pt x="6003" y="2932"/>
                  </a:cubicBezTo>
                  <a:cubicBezTo>
                    <a:pt x="5991" y="2930"/>
                    <a:pt x="5979" y="2928"/>
                    <a:pt x="5967" y="2928"/>
                  </a:cubicBezTo>
                  <a:close/>
                  <a:moveTo>
                    <a:pt x="7126" y="3038"/>
                  </a:moveTo>
                  <a:cubicBezTo>
                    <a:pt x="7010" y="3038"/>
                    <a:pt x="6896" y="3077"/>
                    <a:pt x="6825" y="3160"/>
                  </a:cubicBezTo>
                  <a:cubicBezTo>
                    <a:pt x="6711" y="3297"/>
                    <a:pt x="6711" y="3594"/>
                    <a:pt x="6848" y="3708"/>
                  </a:cubicBezTo>
                  <a:cubicBezTo>
                    <a:pt x="6914" y="3785"/>
                    <a:pt x="7017" y="3820"/>
                    <a:pt x="7121" y="3820"/>
                  </a:cubicBezTo>
                  <a:cubicBezTo>
                    <a:pt x="7233" y="3820"/>
                    <a:pt x="7347" y="3779"/>
                    <a:pt x="7419" y="3708"/>
                  </a:cubicBezTo>
                  <a:cubicBezTo>
                    <a:pt x="7555" y="3571"/>
                    <a:pt x="7555" y="3274"/>
                    <a:pt x="7419" y="3138"/>
                  </a:cubicBezTo>
                  <a:cubicBezTo>
                    <a:pt x="7342" y="3072"/>
                    <a:pt x="7233" y="3038"/>
                    <a:pt x="7126" y="3038"/>
                  </a:cubicBezTo>
                  <a:close/>
                  <a:moveTo>
                    <a:pt x="8274" y="3115"/>
                  </a:moveTo>
                  <a:cubicBezTo>
                    <a:pt x="8177" y="3115"/>
                    <a:pt x="8080" y="3160"/>
                    <a:pt x="7989" y="3252"/>
                  </a:cubicBezTo>
                  <a:cubicBezTo>
                    <a:pt x="7807" y="3434"/>
                    <a:pt x="7807" y="3640"/>
                    <a:pt x="7989" y="3822"/>
                  </a:cubicBezTo>
                  <a:cubicBezTo>
                    <a:pt x="8080" y="3914"/>
                    <a:pt x="8177" y="3959"/>
                    <a:pt x="8274" y="3959"/>
                  </a:cubicBezTo>
                  <a:cubicBezTo>
                    <a:pt x="8371" y="3959"/>
                    <a:pt x="8468" y="3914"/>
                    <a:pt x="8560" y="3822"/>
                  </a:cubicBezTo>
                  <a:cubicBezTo>
                    <a:pt x="8742" y="3640"/>
                    <a:pt x="8742" y="3411"/>
                    <a:pt x="8560" y="3252"/>
                  </a:cubicBezTo>
                  <a:cubicBezTo>
                    <a:pt x="8468" y="3160"/>
                    <a:pt x="8371" y="3115"/>
                    <a:pt x="8274" y="3115"/>
                  </a:cubicBezTo>
                  <a:close/>
                  <a:moveTo>
                    <a:pt x="9419" y="3160"/>
                  </a:moveTo>
                  <a:cubicBezTo>
                    <a:pt x="9319" y="3160"/>
                    <a:pt x="9222" y="3206"/>
                    <a:pt x="9130" y="3297"/>
                  </a:cubicBezTo>
                  <a:cubicBezTo>
                    <a:pt x="8948" y="3480"/>
                    <a:pt x="8948" y="3685"/>
                    <a:pt x="9130" y="3868"/>
                  </a:cubicBezTo>
                  <a:cubicBezTo>
                    <a:pt x="9222" y="3959"/>
                    <a:pt x="9319" y="4005"/>
                    <a:pt x="9416" y="4005"/>
                  </a:cubicBezTo>
                  <a:cubicBezTo>
                    <a:pt x="9513" y="4005"/>
                    <a:pt x="9610" y="3959"/>
                    <a:pt x="9701" y="3868"/>
                  </a:cubicBezTo>
                  <a:cubicBezTo>
                    <a:pt x="9792" y="3777"/>
                    <a:pt x="9838" y="3685"/>
                    <a:pt x="9838" y="3571"/>
                  </a:cubicBezTo>
                  <a:cubicBezTo>
                    <a:pt x="9838" y="3457"/>
                    <a:pt x="9792" y="3389"/>
                    <a:pt x="9724" y="3297"/>
                  </a:cubicBezTo>
                  <a:cubicBezTo>
                    <a:pt x="9621" y="3206"/>
                    <a:pt x="9518" y="3160"/>
                    <a:pt x="9419" y="3160"/>
                  </a:cubicBezTo>
                  <a:close/>
                  <a:moveTo>
                    <a:pt x="10598" y="3247"/>
                  </a:moveTo>
                  <a:cubicBezTo>
                    <a:pt x="10581" y="3247"/>
                    <a:pt x="10564" y="3249"/>
                    <a:pt x="10546" y="3252"/>
                  </a:cubicBezTo>
                  <a:cubicBezTo>
                    <a:pt x="10431" y="3252"/>
                    <a:pt x="10317" y="3297"/>
                    <a:pt x="10249" y="3389"/>
                  </a:cubicBezTo>
                  <a:cubicBezTo>
                    <a:pt x="10180" y="3457"/>
                    <a:pt x="10112" y="3571"/>
                    <a:pt x="10112" y="3708"/>
                  </a:cubicBezTo>
                  <a:cubicBezTo>
                    <a:pt x="10135" y="3777"/>
                    <a:pt x="10203" y="3982"/>
                    <a:pt x="10272" y="4005"/>
                  </a:cubicBezTo>
                  <a:cubicBezTo>
                    <a:pt x="10351" y="4064"/>
                    <a:pt x="10430" y="4124"/>
                    <a:pt x="10524" y="4124"/>
                  </a:cubicBezTo>
                  <a:cubicBezTo>
                    <a:pt x="10538" y="4124"/>
                    <a:pt x="10553" y="4122"/>
                    <a:pt x="10568" y="4119"/>
                  </a:cubicBezTo>
                  <a:cubicBezTo>
                    <a:pt x="10705" y="4119"/>
                    <a:pt x="10774" y="4051"/>
                    <a:pt x="10888" y="4005"/>
                  </a:cubicBezTo>
                  <a:cubicBezTo>
                    <a:pt x="10934" y="3891"/>
                    <a:pt x="11025" y="3799"/>
                    <a:pt x="11002" y="3663"/>
                  </a:cubicBezTo>
                  <a:cubicBezTo>
                    <a:pt x="11002" y="3594"/>
                    <a:pt x="10911" y="3389"/>
                    <a:pt x="10865" y="3366"/>
                  </a:cubicBezTo>
                  <a:cubicBezTo>
                    <a:pt x="10786" y="3306"/>
                    <a:pt x="10707" y="3247"/>
                    <a:pt x="10598" y="3247"/>
                  </a:cubicBezTo>
                  <a:close/>
                  <a:moveTo>
                    <a:pt x="11721" y="3343"/>
                  </a:moveTo>
                  <a:cubicBezTo>
                    <a:pt x="11613" y="3343"/>
                    <a:pt x="11504" y="3389"/>
                    <a:pt x="11413" y="3480"/>
                  </a:cubicBezTo>
                  <a:cubicBezTo>
                    <a:pt x="11208" y="3640"/>
                    <a:pt x="11208" y="3914"/>
                    <a:pt x="11390" y="4096"/>
                  </a:cubicBezTo>
                  <a:cubicBezTo>
                    <a:pt x="11496" y="4191"/>
                    <a:pt x="11609" y="4236"/>
                    <a:pt x="11717" y="4236"/>
                  </a:cubicBezTo>
                  <a:cubicBezTo>
                    <a:pt x="11819" y="4236"/>
                    <a:pt x="11918" y="4196"/>
                    <a:pt x="12006" y="4119"/>
                  </a:cubicBezTo>
                  <a:cubicBezTo>
                    <a:pt x="12212" y="3936"/>
                    <a:pt x="12212" y="3663"/>
                    <a:pt x="12029" y="3480"/>
                  </a:cubicBezTo>
                  <a:cubicBezTo>
                    <a:pt x="11938" y="3389"/>
                    <a:pt x="11830" y="3343"/>
                    <a:pt x="11721" y="3343"/>
                  </a:cubicBezTo>
                  <a:close/>
                  <a:moveTo>
                    <a:pt x="12828" y="3411"/>
                  </a:moveTo>
                  <a:cubicBezTo>
                    <a:pt x="12714" y="3434"/>
                    <a:pt x="12600" y="3457"/>
                    <a:pt x="12509" y="3548"/>
                  </a:cubicBezTo>
                  <a:cubicBezTo>
                    <a:pt x="12349" y="3731"/>
                    <a:pt x="12326" y="4005"/>
                    <a:pt x="12509" y="4165"/>
                  </a:cubicBezTo>
                  <a:cubicBezTo>
                    <a:pt x="12600" y="4279"/>
                    <a:pt x="12691" y="4324"/>
                    <a:pt x="12828" y="4324"/>
                  </a:cubicBezTo>
                  <a:cubicBezTo>
                    <a:pt x="12942" y="4302"/>
                    <a:pt x="13056" y="4279"/>
                    <a:pt x="13148" y="4187"/>
                  </a:cubicBezTo>
                  <a:cubicBezTo>
                    <a:pt x="13307" y="4005"/>
                    <a:pt x="13330" y="3731"/>
                    <a:pt x="13148" y="3548"/>
                  </a:cubicBezTo>
                  <a:cubicBezTo>
                    <a:pt x="13079" y="3457"/>
                    <a:pt x="12965" y="3411"/>
                    <a:pt x="12828" y="3411"/>
                  </a:cubicBezTo>
                  <a:close/>
                  <a:moveTo>
                    <a:pt x="1355" y="3802"/>
                  </a:moveTo>
                  <a:cubicBezTo>
                    <a:pt x="1268" y="3802"/>
                    <a:pt x="1185" y="3825"/>
                    <a:pt x="1142" y="3868"/>
                  </a:cubicBezTo>
                  <a:cubicBezTo>
                    <a:pt x="1027" y="3959"/>
                    <a:pt x="1027" y="4233"/>
                    <a:pt x="1119" y="4324"/>
                  </a:cubicBezTo>
                  <a:cubicBezTo>
                    <a:pt x="1164" y="4382"/>
                    <a:pt x="1256" y="4410"/>
                    <a:pt x="1347" y="4410"/>
                  </a:cubicBezTo>
                  <a:cubicBezTo>
                    <a:pt x="1438" y="4410"/>
                    <a:pt x="1530" y="4382"/>
                    <a:pt x="1575" y="4324"/>
                  </a:cubicBezTo>
                  <a:cubicBezTo>
                    <a:pt x="1667" y="4233"/>
                    <a:pt x="1689" y="3982"/>
                    <a:pt x="1598" y="3891"/>
                  </a:cubicBezTo>
                  <a:cubicBezTo>
                    <a:pt x="1550" y="3831"/>
                    <a:pt x="1451" y="3802"/>
                    <a:pt x="1355" y="3802"/>
                  </a:cubicBezTo>
                  <a:close/>
                  <a:moveTo>
                    <a:pt x="2500" y="3879"/>
                  </a:moveTo>
                  <a:cubicBezTo>
                    <a:pt x="2414" y="3879"/>
                    <a:pt x="2328" y="3914"/>
                    <a:pt x="2260" y="3982"/>
                  </a:cubicBezTo>
                  <a:cubicBezTo>
                    <a:pt x="2123" y="4119"/>
                    <a:pt x="2146" y="4302"/>
                    <a:pt x="2283" y="4439"/>
                  </a:cubicBezTo>
                  <a:cubicBezTo>
                    <a:pt x="2351" y="4507"/>
                    <a:pt x="2431" y="4541"/>
                    <a:pt x="2508" y="4541"/>
                  </a:cubicBezTo>
                  <a:cubicBezTo>
                    <a:pt x="2585" y="4541"/>
                    <a:pt x="2659" y="4507"/>
                    <a:pt x="2717" y="4439"/>
                  </a:cubicBezTo>
                  <a:cubicBezTo>
                    <a:pt x="2853" y="4302"/>
                    <a:pt x="2876" y="4119"/>
                    <a:pt x="2739" y="3982"/>
                  </a:cubicBezTo>
                  <a:cubicBezTo>
                    <a:pt x="2671" y="3914"/>
                    <a:pt x="2585" y="3879"/>
                    <a:pt x="2500" y="3879"/>
                  </a:cubicBezTo>
                  <a:close/>
                  <a:moveTo>
                    <a:pt x="3672" y="3955"/>
                  </a:moveTo>
                  <a:cubicBezTo>
                    <a:pt x="3659" y="3955"/>
                    <a:pt x="3645" y="3956"/>
                    <a:pt x="3630" y="3959"/>
                  </a:cubicBezTo>
                  <a:cubicBezTo>
                    <a:pt x="3538" y="3959"/>
                    <a:pt x="3447" y="3959"/>
                    <a:pt x="3401" y="4051"/>
                  </a:cubicBezTo>
                  <a:cubicBezTo>
                    <a:pt x="3333" y="4119"/>
                    <a:pt x="3264" y="4165"/>
                    <a:pt x="3287" y="4279"/>
                  </a:cubicBezTo>
                  <a:cubicBezTo>
                    <a:pt x="3287" y="4370"/>
                    <a:pt x="3287" y="4461"/>
                    <a:pt x="3401" y="4507"/>
                  </a:cubicBezTo>
                  <a:cubicBezTo>
                    <a:pt x="3424" y="4598"/>
                    <a:pt x="3515" y="4621"/>
                    <a:pt x="3630" y="4621"/>
                  </a:cubicBezTo>
                  <a:cubicBezTo>
                    <a:pt x="3721" y="4621"/>
                    <a:pt x="3789" y="4576"/>
                    <a:pt x="3835" y="4507"/>
                  </a:cubicBezTo>
                  <a:cubicBezTo>
                    <a:pt x="3903" y="4461"/>
                    <a:pt x="3949" y="4393"/>
                    <a:pt x="3949" y="4302"/>
                  </a:cubicBezTo>
                  <a:cubicBezTo>
                    <a:pt x="3949" y="4210"/>
                    <a:pt x="3949" y="4119"/>
                    <a:pt x="3858" y="4073"/>
                  </a:cubicBezTo>
                  <a:cubicBezTo>
                    <a:pt x="3798" y="4014"/>
                    <a:pt x="3756" y="3955"/>
                    <a:pt x="3672" y="3955"/>
                  </a:cubicBezTo>
                  <a:close/>
                  <a:moveTo>
                    <a:pt x="4735" y="4022"/>
                  </a:moveTo>
                  <a:cubicBezTo>
                    <a:pt x="4648" y="4022"/>
                    <a:pt x="4576" y="4063"/>
                    <a:pt x="4520" y="4119"/>
                  </a:cubicBezTo>
                  <a:cubicBezTo>
                    <a:pt x="4360" y="4256"/>
                    <a:pt x="4360" y="4507"/>
                    <a:pt x="4497" y="4644"/>
                  </a:cubicBezTo>
                  <a:cubicBezTo>
                    <a:pt x="4568" y="4716"/>
                    <a:pt x="4665" y="4750"/>
                    <a:pt x="4760" y="4750"/>
                  </a:cubicBezTo>
                  <a:cubicBezTo>
                    <a:pt x="4848" y="4750"/>
                    <a:pt x="4934" y="4721"/>
                    <a:pt x="4999" y="4667"/>
                  </a:cubicBezTo>
                  <a:cubicBezTo>
                    <a:pt x="5068" y="4598"/>
                    <a:pt x="5090" y="4530"/>
                    <a:pt x="5113" y="4439"/>
                  </a:cubicBezTo>
                  <a:cubicBezTo>
                    <a:pt x="5159" y="4347"/>
                    <a:pt x="5090" y="4233"/>
                    <a:pt x="5045" y="4142"/>
                  </a:cubicBezTo>
                  <a:cubicBezTo>
                    <a:pt x="4953" y="4096"/>
                    <a:pt x="4885" y="4051"/>
                    <a:pt x="4794" y="4028"/>
                  </a:cubicBezTo>
                  <a:cubicBezTo>
                    <a:pt x="4773" y="4024"/>
                    <a:pt x="4754" y="4022"/>
                    <a:pt x="4735" y="4022"/>
                  </a:cubicBezTo>
                  <a:close/>
                  <a:moveTo>
                    <a:pt x="5904" y="4133"/>
                  </a:moveTo>
                  <a:cubicBezTo>
                    <a:pt x="5814" y="4133"/>
                    <a:pt x="5727" y="4167"/>
                    <a:pt x="5661" y="4233"/>
                  </a:cubicBezTo>
                  <a:cubicBezTo>
                    <a:pt x="5524" y="4370"/>
                    <a:pt x="5501" y="4621"/>
                    <a:pt x="5638" y="4758"/>
                  </a:cubicBezTo>
                  <a:cubicBezTo>
                    <a:pt x="5718" y="4827"/>
                    <a:pt x="5815" y="4861"/>
                    <a:pt x="5909" y="4861"/>
                  </a:cubicBezTo>
                  <a:cubicBezTo>
                    <a:pt x="6003" y="4861"/>
                    <a:pt x="6095" y="4827"/>
                    <a:pt x="6163" y="4758"/>
                  </a:cubicBezTo>
                  <a:cubicBezTo>
                    <a:pt x="6300" y="4621"/>
                    <a:pt x="6300" y="4370"/>
                    <a:pt x="6186" y="4256"/>
                  </a:cubicBezTo>
                  <a:cubicBezTo>
                    <a:pt x="6103" y="4173"/>
                    <a:pt x="6002" y="4133"/>
                    <a:pt x="5904" y="4133"/>
                  </a:cubicBezTo>
                  <a:close/>
                  <a:moveTo>
                    <a:pt x="7040" y="4153"/>
                  </a:moveTo>
                  <a:cubicBezTo>
                    <a:pt x="6957" y="4153"/>
                    <a:pt x="6877" y="4193"/>
                    <a:pt x="6802" y="4279"/>
                  </a:cubicBezTo>
                  <a:cubicBezTo>
                    <a:pt x="6620" y="4461"/>
                    <a:pt x="6620" y="4621"/>
                    <a:pt x="6802" y="4804"/>
                  </a:cubicBezTo>
                  <a:cubicBezTo>
                    <a:pt x="6882" y="4895"/>
                    <a:pt x="6968" y="4941"/>
                    <a:pt x="7053" y="4941"/>
                  </a:cubicBezTo>
                  <a:cubicBezTo>
                    <a:pt x="7139" y="4941"/>
                    <a:pt x="7225" y="4895"/>
                    <a:pt x="7304" y="4804"/>
                  </a:cubicBezTo>
                  <a:cubicBezTo>
                    <a:pt x="7487" y="4621"/>
                    <a:pt x="7487" y="4461"/>
                    <a:pt x="7327" y="4302"/>
                  </a:cubicBezTo>
                  <a:cubicBezTo>
                    <a:pt x="7230" y="4205"/>
                    <a:pt x="7133" y="4153"/>
                    <a:pt x="7040" y="4153"/>
                  </a:cubicBezTo>
                  <a:close/>
                  <a:moveTo>
                    <a:pt x="320" y="4986"/>
                  </a:moveTo>
                  <a:lnTo>
                    <a:pt x="320" y="5009"/>
                  </a:lnTo>
                  <a:cubicBezTo>
                    <a:pt x="320" y="5009"/>
                    <a:pt x="320" y="5032"/>
                    <a:pt x="343" y="5032"/>
                  </a:cubicBezTo>
                  <a:cubicBezTo>
                    <a:pt x="343" y="5009"/>
                    <a:pt x="343" y="5009"/>
                    <a:pt x="343" y="4986"/>
                  </a:cubicBezTo>
                  <a:close/>
                  <a:moveTo>
                    <a:pt x="8191" y="4264"/>
                  </a:moveTo>
                  <a:cubicBezTo>
                    <a:pt x="8088" y="4264"/>
                    <a:pt x="7986" y="4293"/>
                    <a:pt x="7921" y="4347"/>
                  </a:cubicBezTo>
                  <a:cubicBezTo>
                    <a:pt x="7784" y="4484"/>
                    <a:pt x="7784" y="4804"/>
                    <a:pt x="7921" y="4941"/>
                  </a:cubicBezTo>
                  <a:cubicBezTo>
                    <a:pt x="7989" y="5009"/>
                    <a:pt x="8092" y="5043"/>
                    <a:pt x="8195" y="5043"/>
                  </a:cubicBezTo>
                  <a:cubicBezTo>
                    <a:pt x="8297" y="5043"/>
                    <a:pt x="8400" y="5009"/>
                    <a:pt x="8468" y="4941"/>
                  </a:cubicBezTo>
                  <a:cubicBezTo>
                    <a:pt x="8628" y="4804"/>
                    <a:pt x="8628" y="4507"/>
                    <a:pt x="8491" y="4370"/>
                  </a:cubicBezTo>
                  <a:cubicBezTo>
                    <a:pt x="8420" y="4299"/>
                    <a:pt x="8304" y="4264"/>
                    <a:pt x="8191" y="4264"/>
                  </a:cubicBezTo>
                  <a:close/>
                  <a:moveTo>
                    <a:pt x="9337" y="4344"/>
                  </a:moveTo>
                  <a:cubicBezTo>
                    <a:pt x="9238" y="4344"/>
                    <a:pt x="9139" y="4384"/>
                    <a:pt x="9062" y="4461"/>
                  </a:cubicBezTo>
                  <a:cubicBezTo>
                    <a:pt x="8879" y="4644"/>
                    <a:pt x="8902" y="4895"/>
                    <a:pt x="9062" y="5032"/>
                  </a:cubicBezTo>
                  <a:cubicBezTo>
                    <a:pt x="9148" y="5118"/>
                    <a:pt x="9253" y="5164"/>
                    <a:pt x="9357" y="5164"/>
                  </a:cubicBezTo>
                  <a:cubicBezTo>
                    <a:pt x="9447" y="5164"/>
                    <a:pt x="9536" y="5129"/>
                    <a:pt x="9610" y="5055"/>
                  </a:cubicBezTo>
                  <a:cubicBezTo>
                    <a:pt x="9792" y="4895"/>
                    <a:pt x="9792" y="4644"/>
                    <a:pt x="9633" y="4484"/>
                  </a:cubicBezTo>
                  <a:cubicBezTo>
                    <a:pt x="9550" y="4390"/>
                    <a:pt x="9443" y="4344"/>
                    <a:pt x="9337" y="4344"/>
                  </a:cubicBezTo>
                  <a:close/>
                  <a:moveTo>
                    <a:pt x="10457" y="4416"/>
                  </a:moveTo>
                  <a:cubicBezTo>
                    <a:pt x="10357" y="4416"/>
                    <a:pt x="10260" y="4461"/>
                    <a:pt x="10180" y="4553"/>
                  </a:cubicBezTo>
                  <a:cubicBezTo>
                    <a:pt x="9998" y="4735"/>
                    <a:pt x="9998" y="4941"/>
                    <a:pt x="10180" y="5123"/>
                  </a:cubicBezTo>
                  <a:cubicBezTo>
                    <a:pt x="10272" y="5203"/>
                    <a:pt x="10369" y="5243"/>
                    <a:pt x="10466" y="5243"/>
                  </a:cubicBezTo>
                  <a:cubicBezTo>
                    <a:pt x="10563" y="5243"/>
                    <a:pt x="10660" y="5203"/>
                    <a:pt x="10751" y="5123"/>
                  </a:cubicBezTo>
                  <a:cubicBezTo>
                    <a:pt x="10934" y="4941"/>
                    <a:pt x="10934" y="4712"/>
                    <a:pt x="10751" y="4553"/>
                  </a:cubicBezTo>
                  <a:cubicBezTo>
                    <a:pt x="10660" y="4461"/>
                    <a:pt x="10557" y="4416"/>
                    <a:pt x="10457" y="4416"/>
                  </a:cubicBezTo>
                  <a:close/>
                  <a:moveTo>
                    <a:pt x="11613" y="4510"/>
                  </a:moveTo>
                  <a:cubicBezTo>
                    <a:pt x="11495" y="4510"/>
                    <a:pt x="11376" y="4544"/>
                    <a:pt x="11299" y="4621"/>
                  </a:cubicBezTo>
                  <a:cubicBezTo>
                    <a:pt x="11208" y="4712"/>
                    <a:pt x="11185" y="4827"/>
                    <a:pt x="11162" y="4918"/>
                  </a:cubicBezTo>
                  <a:cubicBezTo>
                    <a:pt x="11162" y="5032"/>
                    <a:pt x="11208" y="5146"/>
                    <a:pt x="11276" y="5237"/>
                  </a:cubicBezTo>
                  <a:cubicBezTo>
                    <a:pt x="11347" y="5320"/>
                    <a:pt x="11474" y="5360"/>
                    <a:pt x="11601" y="5360"/>
                  </a:cubicBezTo>
                  <a:cubicBezTo>
                    <a:pt x="11719" y="5360"/>
                    <a:pt x="11838" y="5326"/>
                    <a:pt x="11915" y="5260"/>
                  </a:cubicBezTo>
                  <a:cubicBezTo>
                    <a:pt x="12006" y="5169"/>
                    <a:pt x="12029" y="5055"/>
                    <a:pt x="12052" y="4941"/>
                  </a:cubicBezTo>
                  <a:cubicBezTo>
                    <a:pt x="12052" y="4849"/>
                    <a:pt x="12006" y="4712"/>
                    <a:pt x="11938" y="4621"/>
                  </a:cubicBezTo>
                  <a:cubicBezTo>
                    <a:pt x="11867" y="4550"/>
                    <a:pt x="11740" y="4510"/>
                    <a:pt x="11613" y="4510"/>
                  </a:cubicBezTo>
                  <a:close/>
                  <a:moveTo>
                    <a:pt x="343" y="5029"/>
                  </a:moveTo>
                  <a:cubicBezTo>
                    <a:pt x="343" y="5029"/>
                    <a:pt x="343" y="5030"/>
                    <a:pt x="343" y="5032"/>
                  </a:cubicBezTo>
                  <a:cubicBezTo>
                    <a:pt x="297" y="5078"/>
                    <a:pt x="274" y="5123"/>
                    <a:pt x="274" y="5169"/>
                  </a:cubicBezTo>
                  <a:cubicBezTo>
                    <a:pt x="251" y="5237"/>
                    <a:pt x="251" y="5283"/>
                    <a:pt x="229" y="5352"/>
                  </a:cubicBezTo>
                  <a:cubicBezTo>
                    <a:pt x="229" y="5352"/>
                    <a:pt x="251" y="5374"/>
                    <a:pt x="251" y="5374"/>
                  </a:cubicBezTo>
                  <a:cubicBezTo>
                    <a:pt x="251" y="5374"/>
                    <a:pt x="274" y="5374"/>
                    <a:pt x="297" y="5352"/>
                  </a:cubicBezTo>
                  <a:cubicBezTo>
                    <a:pt x="320" y="5329"/>
                    <a:pt x="343" y="5283"/>
                    <a:pt x="366" y="5215"/>
                  </a:cubicBezTo>
                  <a:cubicBezTo>
                    <a:pt x="387" y="5151"/>
                    <a:pt x="349" y="5029"/>
                    <a:pt x="343" y="5029"/>
                  </a:cubicBezTo>
                  <a:close/>
                  <a:moveTo>
                    <a:pt x="12771" y="4564"/>
                  </a:moveTo>
                  <a:cubicBezTo>
                    <a:pt x="12663" y="4564"/>
                    <a:pt x="12554" y="4610"/>
                    <a:pt x="12463" y="4712"/>
                  </a:cubicBezTo>
                  <a:cubicBezTo>
                    <a:pt x="12280" y="4872"/>
                    <a:pt x="12303" y="5192"/>
                    <a:pt x="12486" y="5352"/>
                  </a:cubicBezTo>
                  <a:cubicBezTo>
                    <a:pt x="12577" y="5420"/>
                    <a:pt x="12680" y="5460"/>
                    <a:pt x="12785" y="5460"/>
                  </a:cubicBezTo>
                  <a:cubicBezTo>
                    <a:pt x="12891" y="5460"/>
                    <a:pt x="12999" y="5420"/>
                    <a:pt x="13102" y="5329"/>
                  </a:cubicBezTo>
                  <a:cubicBezTo>
                    <a:pt x="13262" y="5146"/>
                    <a:pt x="13262" y="4827"/>
                    <a:pt x="13079" y="4690"/>
                  </a:cubicBezTo>
                  <a:cubicBezTo>
                    <a:pt x="12988" y="4610"/>
                    <a:pt x="12879" y="4564"/>
                    <a:pt x="12771" y="4564"/>
                  </a:cubicBezTo>
                  <a:close/>
                  <a:moveTo>
                    <a:pt x="13741" y="4690"/>
                  </a:moveTo>
                  <a:cubicBezTo>
                    <a:pt x="13718" y="4690"/>
                    <a:pt x="13673" y="4690"/>
                    <a:pt x="13650" y="4712"/>
                  </a:cubicBezTo>
                  <a:cubicBezTo>
                    <a:pt x="13627" y="4712"/>
                    <a:pt x="13604" y="4758"/>
                    <a:pt x="13581" y="4758"/>
                  </a:cubicBezTo>
                  <a:cubicBezTo>
                    <a:pt x="13581" y="4781"/>
                    <a:pt x="13581" y="4781"/>
                    <a:pt x="13581" y="4781"/>
                  </a:cubicBezTo>
                  <a:cubicBezTo>
                    <a:pt x="13444" y="4918"/>
                    <a:pt x="13399" y="5123"/>
                    <a:pt x="13490" y="5283"/>
                  </a:cubicBezTo>
                  <a:cubicBezTo>
                    <a:pt x="13559" y="5420"/>
                    <a:pt x="13673" y="5534"/>
                    <a:pt x="13855" y="5534"/>
                  </a:cubicBezTo>
                  <a:lnTo>
                    <a:pt x="13992" y="5534"/>
                  </a:lnTo>
                  <a:cubicBezTo>
                    <a:pt x="14038" y="5534"/>
                    <a:pt x="14038" y="5534"/>
                    <a:pt x="14015" y="5489"/>
                  </a:cubicBezTo>
                  <a:cubicBezTo>
                    <a:pt x="13947" y="5237"/>
                    <a:pt x="13901" y="4986"/>
                    <a:pt x="13787" y="4758"/>
                  </a:cubicBezTo>
                  <a:cubicBezTo>
                    <a:pt x="13787" y="4735"/>
                    <a:pt x="13764" y="4690"/>
                    <a:pt x="13741" y="4690"/>
                  </a:cubicBezTo>
                  <a:close/>
                  <a:moveTo>
                    <a:pt x="1254" y="4949"/>
                  </a:moveTo>
                  <a:cubicBezTo>
                    <a:pt x="1186" y="4949"/>
                    <a:pt x="1116" y="4978"/>
                    <a:pt x="1050" y="5032"/>
                  </a:cubicBezTo>
                  <a:cubicBezTo>
                    <a:pt x="936" y="5146"/>
                    <a:pt x="936" y="5329"/>
                    <a:pt x="1027" y="5443"/>
                  </a:cubicBezTo>
                  <a:cubicBezTo>
                    <a:pt x="1090" y="5506"/>
                    <a:pt x="1174" y="5541"/>
                    <a:pt x="1255" y="5541"/>
                  </a:cubicBezTo>
                  <a:cubicBezTo>
                    <a:pt x="1322" y="5541"/>
                    <a:pt x="1387" y="5517"/>
                    <a:pt x="1438" y="5466"/>
                  </a:cubicBezTo>
                  <a:cubicBezTo>
                    <a:pt x="1575" y="5352"/>
                    <a:pt x="1575" y="5169"/>
                    <a:pt x="1461" y="5055"/>
                  </a:cubicBezTo>
                  <a:cubicBezTo>
                    <a:pt x="1401" y="4983"/>
                    <a:pt x="1329" y="4949"/>
                    <a:pt x="1254" y="4949"/>
                  </a:cubicBezTo>
                  <a:close/>
                  <a:moveTo>
                    <a:pt x="2396" y="5052"/>
                  </a:moveTo>
                  <a:cubicBezTo>
                    <a:pt x="2301" y="5052"/>
                    <a:pt x="2205" y="5074"/>
                    <a:pt x="2169" y="5123"/>
                  </a:cubicBezTo>
                  <a:cubicBezTo>
                    <a:pt x="2055" y="5237"/>
                    <a:pt x="2077" y="5489"/>
                    <a:pt x="2169" y="5580"/>
                  </a:cubicBezTo>
                  <a:cubicBezTo>
                    <a:pt x="2223" y="5634"/>
                    <a:pt x="2312" y="5657"/>
                    <a:pt x="2399" y="5657"/>
                  </a:cubicBezTo>
                  <a:cubicBezTo>
                    <a:pt x="2496" y="5657"/>
                    <a:pt x="2589" y="5628"/>
                    <a:pt x="2625" y="5580"/>
                  </a:cubicBezTo>
                  <a:cubicBezTo>
                    <a:pt x="2739" y="5466"/>
                    <a:pt x="2717" y="5192"/>
                    <a:pt x="2602" y="5101"/>
                  </a:cubicBezTo>
                  <a:cubicBezTo>
                    <a:pt x="2560" y="5069"/>
                    <a:pt x="2478" y="5052"/>
                    <a:pt x="2396" y="5052"/>
                  </a:cubicBezTo>
                  <a:close/>
                  <a:moveTo>
                    <a:pt x="3506" y="5092"/>
                  </a:moveTo>
                  <a:cubicBezTo>
                    <a:pt x="3429" y="5092"/>
                    <a:pt x="3353" y="5126"/>
                    <a:pt x="3287" y="5192"/>
                  </a:cubicBezTo>
                  <a:cubicBezTo>
                    <a:pt x="3150" y="5329"/>
                    <a:pt x="3150" y="5534"/>
                    <a:pt x="3287" y="5671"/>
                  </a:cubicBezTo>
                  <a:cubicBezTo>
                    <a:pt x="3356" y="5728"/>
                    <a:pt x="3436" y="5757"/>
                    <a:pt x="3515" y="5757"/>
                  </a:cubicBezTo>
                  <a:cubicBezTo>
                    <a:pt x="3595" y="5757"/>
                    <a:pt x="3675" y="5728"/>
                    <a:pt x="3744" y="5671"/>
                  </a:cubicBezTo>
                  <a:cubicBezTo>
                    <a:pt x="3881" y="5534"/>
                    <a:pt x="3881" y="5352"/>
                    <a:pt x="3744" y="5215"/>
                  </a:cubicBezTo>
                  <a:cubicBezTo>
                    <a:pt x="3673" y="5132"/>
                    <a:pt x="3589" y="5092"/>
                    <a:pt x="3506" y="5092"/>
                  </a:cubicBezTo>
                  <a:close/>
                  <a:moveTo>
                    <a:pt x="4721" y="5165"/>
                  </a:moveTo>
                  <a:cubicBezTo>
                    <a:pt x="4708" y="5165"/>
                    <a:pt x="4694" y="5167"/>
                    <a:pt x="4679" y="5169"/>
                  </a:cubicBezTo>
                  <a:cubicBezTo>
                    <a:pt x="4611" y="5192"/>
                    <a:pt x="4520" y="5192"/>
                    <a:pt x="4474" y="5260"/>
                  </a:cubicBezTo>
                  <a:cubicBezTo>
                    <a:pt x="4406" y="5329"/>
                    <a:pt x="4337" y="5397"/>
                    <a:pt x="4360" y="5511"/>
                  </a:cubicBezTo>
                  <a:cubicBezTo>
                    <a:pt x="4360" y="5603"/>
                    <a:pt x="4360" y="5671"/>
                    <a:pt x="4474" y="5740"/>
                  </a:cubicBezTo>
                  <a:cubicBezTo>
                    <a:pt x="4497" y="5831"/>
                    <a:pt x="4588" y="5831"/>
                    <a:pt x="4679" y="5831"/>
                  </a:cubicBezTo>
                  <a:cubicBezTo>
                    <a:pt x="4794" y="5831"/>
                    <a:pt x="4862" y="5808"/>
                    <a:pt x="4908" y="5740"/>
                  </a:cubicBezTo>
                  <a:cubicBezTo>
                    <a:pt x="4976" y="5671"/>
                    <a:pt x="5022" y="5625"/>
                    <a:pt x="5022" y="5511"/>
                  </a:cubicBezTo>
                  <a:cubicBezTo>
                    <a:pt x="5022" y="5420"/>
                    <a:pt x="4999" y="5352"/>
                    <a:pt x="4931" y="5283"/>
                  </a:cubicBezTo>
                  <a:cubicBezTo>
                    <a:pt x="4869" y="5242"/>
                    <a:pt x="4827" y="5165"/>
                    <a:pt x="4721" y="5165"/>
                  </a:cubicBezTo>
                  <a:close/>
                  <a:moveTo>
                    <a:pt x="5808" y="5254"/>
                  </a:moveTo>
                  <a:cubicBezTo>
                    <a:pt x="5721" y="5254"/>
                    <a:pt x="5649" y="5295"/>
                    <a:pt x="5592" y="5352"/>
                  </a:cubicBezTo>
                  <a:cubicBezTo>
                    <a:pt x="5433" y="5466"/>
                    <a:pt x="5433" y="5717"/>
                    <a:pt x="5570" y="5854"/>
                  </a:cubicBezTo>
                  <a:cubicBezTo>
                    <a:pt x="5631" y="5928"/>
                    <a:pt x="5733" y="5969"/>
                    <a:pt x="5836" y="5969"/>
                  </a:cubicBezTo>
                  <a:cubicBezTo>
                    <a:pt x="5922" y="5969"/>
                    <a:pt x="6009" y="5939"/>
                    <a:pt x="6072" y="5877"/>
                  </a:cubicBezTo>
                  <a:cubicBezTo>
                    <a:pt x="6140" y="5831"/>
                    <a:pt x="6163" y="5740"/>
                    <a:pt x="6186" y="5671"/>
                  </a:cubicBezTo>
                  <a:cubicBezTo>
                    <a:pt x="6209" y="5557"/>
                    <a:pt x="6163" y="5466"/>
                    <a:pt x="6117" y="5374"/>
                  </a:cubicBezTo>
                  <a:cubicBezTo>
                    <a:pt x="6026" y="5306"/>
                    <a:pt x="5958" y="5260"/>
                    <a:pt x="5866" y="5260"/>
                  </a:cubicBezTo>
                  <a:cubicBezTo>
                    <a:pt x="5846" y="5256"/>
                    <a:pt x="5827" y="5254"/>
                    <a:pt x="5808" y="5254"/>
                  </a:cubicBezTo>
                  <a:close/>
                  <a:moveTo>
                    <a:pt x="6939" y="5320"/>
                  </a:moveTo>
                  <a:cubicBezTo>
                    <a:pt x="6846" y="5320"/>
                    <a:pt x="6754" y="5354"/>
                    <a:pt x="6688" y="5420"/>
                  </a:cubicBezTo>
                  <a:cubicBezTo>
                    <a:pt x="6551" y="5580"/>
                    <a:pt x="6551" y="5808"/>
                    <a:pt x="6688" y="5945"/>
                  </a:cubicBezTo>
                  <a:cubicBezTo>
                    <a:pt x="6757" y="6014"/>
                    <a:pt x="6854" y="6048"/>
                    <a:pt x="6951" y="6048"/>
                  </a:cubicBezTo>
                  <a:cubicBezTo>
                    <a:pt x="7048" y="6048"/>
                    <a:pt x="7145" y="6014"/>
                    <a:pt x="7213" y="5945"/>
                  </a:cubicBezTo>
                  <a:cubicBezTo>
                    <a:pt x="7350" y="5808"/>
                    <a:pt x="7350" y="5557"/>
                    <a:pt x="7213" y="5443"/>
                  </a:cubicBezTo>
                  <a:cubicBezTo>
                    <a:pt x="7142" y="5360"/>
                    <a:pt x="7040" y="5320"/>
                    <a:pt x="6939" y="5320"/>
                  </a:cubicBezTo>
                  <a:close/>
                  <a:moveTo>
                    <a:pt x="8089" y="5397"/>
                  </a:moveTo>
                  <a:cubicBezTo>
                    <a:pt x="8006" y="5397"/>
                    <a:pt x="7921" y="5443"/>
                    <a:pt x="7829" y="5534"/>
                  </a:cubicBezTo>
                  <a:cubicBezTo>
                    <a:pt x="7670" y="5717"/>
                    <a:pt x="7670" y="5877"/>
                    <a:pt x="7829" y="6059"/>
                  </a:cubicBezTo>
                  <a:cubicBezTo>
                    <a:pt x="7918" y="6136"/>
                    <a:pt x="8001" y="6176"/>
                    <a:pt x="8083" y="6176"/>
                  </a:cubicBezTo>
                  <a:cubicBezTo>
                    <a:pt x="8172" y="6176"/>
                    <a:pt x="8260" y="6131"/>
                    <a:pt x="8354" y="6036"/>
                  </a:cubicBezTo>
                  <a:cubicBezTo>
                    <a:pt x="8537" y="5877"/>
                    <a:pt x="8537" y="5717"/>
                    <a:pt x="8332" y="5534"/>
                  </a:cubicBezTo>
                  <a:cubicBezTo>
                    <a:pt x="8252" y="5443"/>
                    <a:pt x="8172" y="5397"/>
                    <a:pt x="8089" y="5397"/>
                  </a:cubicBezTo>
                  <a:close/>
                  <a:moveTo>
                    <a:pt x="9236" y="5508"/>
                  </a:moveTo>
                  <a:cubicBezTo>
                    <a:pt x="9132" y="5508"/>
                    <a:pt x="9024" y="5537"/>
                    <a:pt x="8948" y="5603"/>
                  </a:cubicBezTo>
                  <a:cubicBezTo>
                    <a:pt x="8811" y="5740"/>
                    <a:pt x="8811" y="6036"/>
                    <a:pt x="8948" y="6196"/>
                  </a:cubicBezTo>
                  <a:cubicBezTo>
                    <a:pt x="9019" y="6256"/>
                    <a:pt x="9135" y="6290"/>
                    <a:pt x="9248" y="6290"/>
                  </a:cubicBezTo>
                  <a:cubicBezTo>
                    <a:pt x="9351" y="6290"/>
                    <a:pt x="9453" y="6262"/>
                    <a:pt x="9518" y="6196"/>
                  </a:cubicBezTo>
                  <a:cubicBezTo>
                    <a:pt x="9655" y="6059"/>
                    <a:pt x="9655" y="5762"/>
                    <a:pt x="9518" y="5603"/>
                  </a:cubicBezTo>
                  <a:cubicBezTo>
                    <a:pt x="9459" y="5543"/>
                    <a:pt x="9349" y="5508"/>
                    <a:pt x="9236" y="5508"/>
                  </a:cubicBezTo>
                  <a:close/>
                  <a:moveTo>
                    <a:pt x="10363" y="5571"/>
                  </a:moveTo>
                  <a:cubicBezTo>
                    <a:pt x="10262" y="5571"/>
                    <a:pt x="10161" y="5611"/>
                    <a:pt x="10066" y="5694"/>
                  </a:cubicBezTo>
                  <a:cubicBezTo>
                    <a:pt x="9906" y="5831"/>
                    <a:pt x="9906" y="6105"/>
                    <a:pt x="10066" y="6265"/>
                  </a:cubicBezTo>
                  <a:cubicBezTo>
                    <a:pt x="10155" y="6342"/>
                    <a:pt x="10259" y="6382"/>
                    <a:pt x="10361" y="6382"/>
                  </a:cubicBezTo>
                  <a:cubicBezTo>
                    <a:pt x="10470" y="6382"/>
                    <a:pt x="10577" y="6336"/>
                    <a:pt x="10660" y="6242"/>
                  </a:cubicBezTo>
                  <a:cubicBezTo>
                    <a:pt x="10819" y="6082"/>
                    <a:pt x="10797" y="5831"/>
                    <a:pt x="10637" y="5671"/>
                  </a:cubicBezTo>
                  <a:cubicBezTo>
                    <a:pt x="10549" y="5605"/>
                    <a:pt x="10456" y="5571"/>
                    <a:pt x="10363" y="5571"/>
                  </a:cubicBezTo>
                  <a:close/>
                  <a:moveTo>
                    <a:pt x="11530" y="5625"/>
                  </a:moveTo>
                  <a:cubicBezTo>
                    <a:pt x="11430" y="5625"/>
                    <a:pt x="11333" y="5671"/>
                    <a:pt x="11253" y="5762"/>
                  </a:cubicBezTo>
                  <a:cubicBezTo>
                    <a:pt x="11071" y="5945"/>
                    <a:pt x="11071" y="6173"/>
                    <a:pt x="11253" y="6333"/>
                  </a:cubicBezTo>
                  <a:cubicBezTo>
                    <a:pt x="11344" y="6424"/>
                    <a:pt x="11441" y="6470"/>
                    <a:pt x="11538" y="6470"/>
                  </a:cubicBezTo>
                  <a:cubicBezTo>
                    <a:pt x="11635" y="6470"/>
                    <a:pt x="11733" y="6424"/>
                    <a:pt x="11824" y="6333"/>
                  </a:cubicBezTo>
                  <a:cubicBezTo>
                    <a:pt x="11984" y="6150"/>
                    <a:pt x="11984" y="5945"/>
                    <a:pt x="11824" y="5762"/>
                  </a:cubicBezTo>
                  <a:cubicBezTo>
                    <a:pt x="11733" y="5671"/>
                    <a:pt x="11630" y="5625"/>
                    <a:pt x="11530" y="5625"/>
                  </a:cubicBezTo>
                  <a:close/>
                  <a:moveTo>
                    <a:pt x="92" y="6082"/>
                  </a:moveTo>
                  <a:cubicBezTo>
                    <a:pt x="92" y="6105"/>
                    <a:pt x="69" y="6105"/>
                    <a:pt x="69" y="6128"/>
                  </a:cubicBezTo>
                  <a:cubicBezTo>
                    <a:pt x="69" y="6242"/>
                    <a:pt x="46" y="6356"/>
                    <a:pt x="46" y="6470"/>
                  </a:cubicBezTo>
                  <a:cubicBezTo>
                    <a:pt x="46" y="6493"/>
                    <a:pt x="0" y="6516"/>
                    <a:pt x="46" y="6539"/>
                  </a:cubicBezTo>
                  <a:cubicBezTo>
                    <a:pt x="69" y="6561"/>
                    <a:pt x="114" y="6561"/>
                    <a:pt x="137" y="6561"/>
                  </a:cubicBezTo>
                  <a:cubicBezTo>
                    <a:pt x="297" y="6447"/>
                    <a:pt x="343" y="6242"/>
                    <a:pt x="183" y="6150"/>
                  </a:cubicBezTo>
                  <a:cubicBezTo>
                    <a:pt x="183" y="6128"/>
                    <a:pt x="160" y="6105"/>
                    <a:pt x="160" y="6105"/>
                  </a:cubicBezTo>
                  <a:cubicBezTo>
                    <a:pt x="137" y="6082"/>
                    <a:pt x="114" y="6082"/>
                    <a:pt x="92" y="6082"/>
                  </a:cubicBezTo>
                  <a:close/>
                  <a:moveTo>
                    <a:pt x="12646" y="5717"/>
                  </a:moveTo>
                  <a:cubicBezTo>
                    <a:pt x="12531" y="5740"/>
                    <a:pt x="12463" y="5831"/>
                    <a:pt x="12349" y="5854"/>
                  </a:cubicBezTo>
                  <a:cubicBezTo>
                    <a:pt x="12303" y="5968"/>
                    <a:pt x="12235" y="6059"/>
                    <a:pt x="12235" y="6173"/>
                  </a:cubicBezTo>
                  <a:cubicBezTo>
                    <a:pt x="12257" y="6310"/>
                    <a:pt x="12303" y="6424"/>
                    <a:pt x="12372" y="6470"/>
                  </a:cubicBezTo>
                  <a:cubicBezTo>
                    <a:pt x="12451" y="6529"/>
                    <a:pt x="12547" y="6589"/>
                    <a:pt x="12660" y="6589"/>
                  </a:cubicBezTo>
                  <a:cubicBezTo>
                    <a:pt x="12678" y="6589"/>
                    <a:pt x="12696" y="6587"/>
                    <a:pt x="12714" y="6584"/>
                  </a:cubicBezTo>
                  <a:cubicBezTo>
                    <a:pt x="12828" y="6584"/>
                    <a:pt x="12897" y="6493"/>
                    <a:pt x="12988" y="6470"/>
                  </a:cubicBezTo>
                  <a:cubicBezTo>
                    <a:pt x="13034" y="6356"/>
                    <a:pt x="13125" y="6265"/>
                    <a:pt x="13102" y="6128"/>
                  </a:cubicBezTo>
                  <a:cubicBezTo>
                    <a:pt x="13102" y="6014"/>
                    <a:pt x="13056" y="5899"/>
                    <a:pt x="12965" y="5831"/>
                  </a:cubicBezTo>
                  <a:cubicBezTo>
                    <a:pt x="12874" y="5762"/>
                    <a:pt x="12782" y="5717"/>
                    <a:pt x="12646" y="5717"/>
                  </a:cubicBezTo>
                  <a:close/>
                  <a:moveTo>
                    <a:pt x="1162" y="6115"/>
                  </a:moveTo>
                  <a:cubicBezTo>
                    <a:pt x="1075" y="6115"/>
                    <a:pt x="987" y="6145"/>
                    <a:pt x="936" y="6196"/>
                  </a:cubicBezTo>
                  <a:cubicBezTo>
                    <a:pt x="845" y="6310"/>
                    <a:pt x="845" y="6516"/>
                    <a:pt x="936" y="6584"/>
                  </a:cubicBezTo>
                  <a:cubicBezTo>
                    <a:pt x="990" y="6638"/>
                    <a:pt x="1069" y="6661"/>
                    <a:pt x="1145" y="6661"/>
                  </a:cubicBezTo>
                  <a:cubicBezTo>
                    <a:pt x="1230" y="6661"/>
                    <a:pt x="1311" y="6632"/>
                    <a:pt x="1347" y="6584"/>
                  </a:cubicBezTo>
                  <a:cubicBezTo>
                    <a:pt x="1438" y="6493"/>
                    <a:pt x="1438" y="6265"/>
                    <a:pt x="1347" y="6173"/>
                  </a:cubicBezTo>
                  <a:cubicBezTo>
                    <a:pt x="1297" y="6133"/>
                    <a:pt x="1229" y="6115"/>
                    <a:pt x="1162" y="6115"/>
                  </a:cubicBezTo>
                  <a:close/>
                  <a:moveTo>
                    <a:pt x="13808" y="5805"/>
                  </a:moveTo>
                  <a:cubicBezTo>
                    <a:pt x="13704" y="5805"/>
                    <a:pt x="13597" y="5828"/>
                    <a:pt x="13536" y="5877"/>
                  </a:cubicBezTo>
                  <a:cubicBezTo>
                    <a:pt x="13330" y="6014"/>
                    <a:pt x="13285" y="6333"/>
                    <a:pt x="13490" y="6561"/>
                  </a:cubicBezTo>
                  <a:cubicBezTo>
                    <a:pt x="13536" y="6630"/>
                    <a:pt x="13650" y="6653"/>
                    <a:pt x="13741" y="6675"/>
                  </a:cubicBezTo>
                  <a:cubicBezTo>
                    <a:pt x="13768" y="6686"/>
                    <a:pt x="13793" y="6691"/>
                    <a:pt x="13817" y="6691"/>
                  </a:cubicBezTo>
                  <a:cubicBezTo>
                    <a:pt x="13898" y="6691"/>
                    <a:pt x="13968" y="6642"/>
                    <a:pt x="14038" y="6607"/>
                  </a:cubicBezTo>
                  <a:cubicBezTo>
                    <a:pt x="14129" y="6561"/>
                    <a:pt x="14220" y="6493"/>
                    <a:pt x="14175" y="6356"/>
                  </a:cubicBezTo>
                  <a:cubicBezTo>
                    <a:pt x="14152" y="6219"/>
                    <a:pt x="14106" y="6105"/>
                    <a:pt x="14129" y="5968"/>
                  </a:cubicBezTo>
                  <a:cubicBezTo>
                    <a:pt x="14129" y="5922"/>
                    <a:pt x="14084" y="5899"/>
                    <a:pt x="14038" y="5854"/>
                  </a:cubicBezTo>
                  <a:cubicBezTo>
                    <a:pt x="13985" y="5822"/>
                    <a:pt x="13898" y="5805"/>
                    <a:pt x="13808" y="5805"/>
                  </a:cubicBezTo>
                  <a:close/>
                  <a:moveTo>
                    <a:pt x="2317" y="6162"/>
                  </a:moveTo>
                  <a:cubicBezTo>
                    <a:pt x="2254" y="6162"/>
                    <a:pt x="2192" y="6196"/>
                    <a:pt x="2123" y="6265"/>
                  </a:cubicBezTo>
                  <a:cubicBezTo>
                    <a:pt x="1986" y="6402"/>
                    <a:pt x="1986" y="6539"/>
                    <a:pt x="2123" y="6675"/>
                  </a:cubicBezTo>
                  <a:cubicBezTo>
                    <a:pt x="2192" y="6744"/>
                    <a:pt x="2260" y="6778"/>
                    <a:pt x="2326" y="6778"/>
                  </a:cubicBezTo>
                  <a:cubicBezTo>
                    <a:pt x="2391" y="6778"/>
                    <a:pt x="2454" y="6744"/>
                    <a:pt x="2511" y="6675"/>
                  </a:cubicBezTo>
                  <a:cubicBezTo>
                    <a:pt x="2648" y="6539"/>
                    <a:pt x="2648" y="6402"/>
                    <a:pt x="2511" y="6265"/>
                  </a:cubicBezTo>
                  <a:cubicBezTo>
                    <a:pt x="2443" y="6196"/>
                    <a:pt x="2380" y="6162"/>
                    <a:pt x="2317" y="6162"/>
                  </a:cubicBezTo>
                  <a:close/>
                  <a:moveTo>
                    <a:pt x="3486" y="6269"/>
                  </a:moveTo>
                  <a:cubicBezTo>
                    <a:pt x="3457" y="6269"/>
                    <a:pt x="3428" y="6274"/>
                    <a:pt x="3401" y="6287"/>
                  </a:cubicBezTo>
                  <a:cubicBezTo>
                    <a:pt x="3333" y="6287"/>
                    <a:pt x="3264" y="6310"/>
                    <a:pt x="3241" y="6356"/>
                  </a:cubicBezTo>
                  <a:cubicBezTo>
                    <a:pt x="3196" y="6424"/>
                    <a:pt x="3150" y="6493"/>
                    <a:pt x="3150" y="6607"/>
                  </a:cubicBezTo>
                  <a:cubicBezTo>
                    <a:pt x="3173" y="6675"/>
                    <a:pt x="3241" y="6744"/>
                    <a:pt x="3241" y="6812"/>
                  </a:cubicBezTo>
                  <a:cubicBezTo>
                    <a:pt x="3320" y="6832"/>
                    <a:pt x="3382" y="6885"/>
                    <a:pt x="3470" y="6885"/>
                  </a:cubicBezTo>
                  <a:cubicBezTo>
                    <a:pt x="3484" y="6885"/>
                    <a:pt x="3499" y="6884"/>
                    <a:pt x="3515" y="6881"/>
                  </a:cubicBezTo>
                  <a:cubicBezTo>
                    <a:pt x="3584" y="6858"/>
                    <a:pt x="3675" y="6835"/>
                    <a:pt x="3698" y="6790"/>
                  </a:cubicBezTo>
                  <a:cubicBezTo>
                    <a:pt x="3744" y="6721"/>
                    <a:pt x="3789" y="6630"/>
                    <a:pt x="3766" y="6516"/>
                  </a:cubicBezTo>
                  <a:cubicBezTo>
                    <a:pt x="3744" y="6447"/>
                    <a:pt x="3721" y="6356"/>
                    <a:pt x="3675" y="6333"/>
                  </a:cubicBezTo>
                  <a:cubicBezTo>
                    <a:pt x="3627" y="6301"/>
                    <a:pt x="3556" y="6269"/>
                    <a:pt x="3486" y="6269"/>
                  </a:cubicBezTo>
                  <a:close/>
                  <a:moveTo>
                    <a:pt x="4579" y="6319"/>
                  </a:moveTo>
                  <a:cubicBezTo>
                    <a:pt x="4498" y="6319"/>
                    <a:pt x="4420" y="6353"/>
                    <a:pt x="4360" y="6424"/>
                  </a:cubicBezTo>
                  <a:cubicBezTo>
                    <a:pt x="4223" y="6561"/>
                    <a:pt x="4223" y="6744"/>
                    <a:pt x="4360" y="6881"/>
                  </a:cubicBezTo>
                  <a:cubicBezTo>
                    <a:pt x="4428" y="6949"/>
                    <a:pt x="4508" y="6984"/>
                    <a:pt x="4588" y="6984"/>
                  </a:cubicBezTo>
                  <a:cubicBezTo>
                    <a:pt x="4668" y="6984"/>
                    <a:pt x="4748" y="6949"/>
                    <a:pt x="4816" y="6881"/>
                  </a:cubicBezTo>
                  <a:cubicBezTo>
                    <a:pt x="4953" y="6744"/>
                    <a:pt x="4931" y="6539"/>
                    <a:pt x="4794" y="6402"/>
                  </a:cubicBezTo>
                  <a:cubicBezTo>
                    <a:pt x="4728" y="6347"/>
                    <a:pt x="4652" y="6319"/>
                    <a:pt x="4579" y="6319"/>
                  </a:cubicBezTo>
                  <a:close/>
                  <a:moveTo>
                    <a:pt x="5729" y="6424"/>
                  </a:moveTo>
                  <a:cubicBezTo>
                    <a:pt x="5615" y="6424"/>
                    <a:pt x="5547" y="6447"/>
                    <a:pt x="5478" y="6539"/>
                  </a:cubicBezTo>
                  <a:cubicBezTo>
                    <a:pt x="5410" y="6584"/>
                    <a:pt x="5410" y="6675"/>
                    <a:pt x="5387" y="6767"/>
                  </a:cubicBezTo>
                  <a:cubicBezTo>
                    <a:pt x="5387" y="6881"/>
                    <a:pt x="5433" y="6927"/>
                    <a:pt x="5501" y="6995"/>
                  </a:cubicBezTo>
                  <a:cubicBezTo>
                    <a:pt x="5570" y="7063"/>
                    <a:pt x="5638" y="7086"/>
                    <a:pt x="5729" y="7086"/>
                  </a:cubicBezTo>
                  <a:cubicBezTo>
                    <a:pt x="5745" y="7089"/>
                    <a:pt x="5759" y="7091"/>
                    <a:pt x="5772" y="7091"/>
                  </a:cubicBezTo>
                  <a:cubicBezTo>
                    <a:pt x="5857" y="7091"/>
                    <a:pt x="5901" y="7031"/>
                    <a:pt x="5981" y="6972"/>
                  </a:cubicBezTo>
                  <a:cubicBezTo>
                    <a:pt x="6049" y="6904"/>
                    <a:pt x="6049" y="6835"/>
                    <a:pt x="6049" y="6744"/>
                  </a:cubicBezTo>
                  <a:cubicBezTo>
                    <a:pt x="6072" y="6653"/>
                    <a:pt x="6026" y="6584"/>
                    <a:pt x="5958" y="6516"/>
                  </a:cubicBezTo>
                  <a:cubicBezTo>
                    <a:pt x="5889" y="6447"/>
                    <a:pt x="5821" y="6424"/>
                    <a:pt x="5729" y="6424"/>
                  </a:cubicBezTo>
                  <a:close/>
                  <a:moveTo>
                    <a:pt x="6882" y="6521"/>
                  </a:moveTo>
                  <a:cubicBezTo>
                    <a:pt x="6779" y="6521"/>
                    <a:pt x="6677" y="6550"/>
                    <a:pt x="6620" y="6607"/>
                  </a:cubicBezTo>
                  <a:cubicBezTo>
                    <a:pt x="6506" y="6698"/>
                    <a:pt x="6506" y="6995"/>
                    <a:pt x="6620" y="7109"/>
                  </a:cubicBezTo>
                  <a:cubicBezTo>
                    <a:pt x="6665" y="7166"/>
                    <a:pt x="6762" y="7195"/>
                    <a:pt x="6862" y="7195"/>
                  </a:cubicBezTo>
                  <a:cubicBezTo>
                    <a:pt x="6962" y="7195"/>
                    <a:pt x="7065" y="7166"/>
                    <a:pt x="7122" y="7109"/>
                  </a:cubicBezTo>
                  <a:cubicBezTo>
                    <a:pt x="7236" y="7018"/>
                    <a:pt x="7236" y="6721"/>
                    <a:pt x="7145" y="6607"/>
                  </a:cubicBezTo>
                  <a:cubicBezTo>
                    <a:pt x="7088" y="6550"/>
                    <a:pt x="6985" y="6521"/>
                    <a:pt x="6882" y="6521"/>
                  </a:cubicBezTo>
                  <a:close/>
                  <a:moveTo>
                    <a:pt x="7979" y="6575"/>
                  </a:moveTo>
                  <a:cubicBezTo>
                    <a:pt x="7891" y="6575"/>
                    <a:pt x="7804" y="6610"/>
                    <a:pt x="7738" y="6675"/>
                  </a:cubicBezTo>
                  <a:cubicBezTo>
                    <a:pt x="7601" y="6812"/>
                    <a:pt x="7601" y="7063"/>
                    <a:pt x="7738" y="7200"/>
                  </a:cubicBezTo>
                  <a:cubicBezTo>
                    <a:pt x="7807" y="7269"/>
                    <a:pt x="7898" y="7303"/>
                    <a:pt x="7989" y="7303"/>
                  </a:cubicBezTo>
                  <a:cubicBezTo>
                    <a:pt x="8080" y="7303"/>
                    <a:pt x="8172" y="7269"/>
                    <a:pt x="8240" y="7200"/>
                  </a:cubicBezTo>
                  <a:cubicBezTo>
                    <a:pt x="8377" y="7063"/>
                    <a:pt x="8377" y="6835"/>
                    <a:pt x="8240" y="6698"/>
                  </a:cubicBezTo>
                  <a:cubicBezTo>
                    <a:pt x="8169" y="6615"/>
                    <a:pt x="8073" y="6575"/>
                    <a:pt x="7979" y="6575"/>
                  </a:cubicBezTo>
                  <a:close/>
                  <a:moveTo>
                    <a:pt x="9165" y="6630"/>
                  </a:moveTo>
                  <a:cubicBezTo>
                    <a:pt x="9079" y="6630"/>
                    <a:pt x="8993" y="6675"/>
                    <a:pt x="8902" y="6767"/>
                  </a:cubicBezTo>
                  <a:cubicBezTo>
                    <a:pt x="8720" y="6949"/>
                    <a:pt x="8720" y="7109"/>
                    <a:pt x="8902" y="7292"/>
                  </a:cubicBezTo>
                  <a:cubicBezTo>
                    <a:pt x="8990" y="7369"/>
                    <a:pt x="9073" y="7409"/>
                    <a:pt x="9156" y="7409"/>
                  </a:cubicBezTo>
                  <a:cubicBezTo>
                    <a:pt x="9245" y="7409"/>
                    <a:pt x="9333" y="7363"/>
                    <a:pt x="9427" y="7269"/>
                  </a:cubicBezTo>
                  <a:cubicBezTo>
                    <a:pt x="9587" y="7086"/>
                    <a:pt x="9587" y="6927"/>
                    <a:pt x="9427" y="6767"/>
                  </a:cubicBezTo>
                  <a:cubicBezTo>
                    <a:pt x="9336" y="6675"/>
                    <a:pt x="9250" y="6630"/>
                    <a:pt x="9165" y="6630"/>
                  </a:cubicBezTo>
                  <a:close/>
                  <a:moveTo>
                    <a:pt x="10306" y="6733"/>
                  </a:moveTo>
                  <a:cubicBezTo>
                    <a:pt x="10198" y="6733"/>
                    <a:pt x="10089" y="6767"/>
                    <a:pt x="10021" y="6835"/>
                  </a:cubicBezTo>
                  <a:cubicBezTo>
                    <a:pt x="9884" y="6972"/>
                    <a:pt x="9884" y="7269"/>
                    <a:pt x="10021" y="7406"/>
                  </a:cubicBezTo>
                  <a:cubicBezTo>
                    <a:pt x="10089" y="7474"/>
                    <a:pt x="10198" y="7509"/>
                    <a:pt x="10306" y="7509"/>
                  </a:cubicBezTo>
                  <a:cubicBezTo>
                    <a:pt x="10414" y="7509"/>
                    <a:pt x="10523" y="7474"/>
                    <a:pt x="10591" y="7406"/>
                  </a:cubicBezTo>
                  <a:cubicBezTo>
                    <a:pt x="10728" y="7292"/>
                    <a:pt x="10728" y="6972"/>
                    <a:pt x="10591" y="6835"/>
                  </a:cubicBezTo>
                  <a:cubicBezTo>
                    <a:pt x="10523" y="6767"/>
                    <a:pt x="10414" y="6733"/>
                    <a:pt x="10306" y="6733"/>
                  </a:cubicBezTo>
                  <a:close/>
                  <a:moveTo>
                    <a:pt x="11414" y="6787"/>
                  </a:moveTo>
                  <a:cubicBezTo>
                    <a:pt x="11316" y="6787"/>
                    <a:pt x="11222" y="6832"/>
                    <a:pt x="11139" y="6927"/>
                  </a:cubicBezTo>
                  <a:cubicBezTo>
                    <a:pt x="10979" y="7063"/>
                    <a:pt x="10979" y="7315"/>
                    <a:pt x="11139" y="7497"/>
                  </a:cubicBezTo>
                  <a:cubicBezTo>
                    <a:pt x="11219" y="7566"/>
                    <a:pt x="11327" y="7606"/>
                    <a:pt x="11433" y="7606"/>
                  </a:cubicBezTo>
                  <a:cubicBezTo>
                    <a:pt x="11538" y="7606"/>
                    <a:pt x="11641" y="7566"/>
                    <a:pt x="11710" y="7474"/>
                  </a:cubicBezTo>
                  <a:cubicBezTo>
                    <a:pt x="11869" y="7292"/>
                    <a:pt x="11869" y="7063"/>
                    <a:pt x="11687" y="6904"/>
                  </a:cubicBezTo>
                  <a:cubicBezTo>
                    <a:pt x="11599" y="6826"/>
                    <a:pt x="11505" y="6787"/>
                    <a:pt x="11414" y="6787"/>
                  </a:cubicBezTo>
                  <a:close/>
                  <a:moveTo>
                    <a:pt x="0" y="7223"/>
                  </a:moveTo>
                  <a:cubicBezTo>
                    <a:pt x="0" y="7223"/>
                    <a:pt x="0" y="7269"/>
                    <a:pt x="0" y="7292"/>
                  </a:cubicBezTo>
                  <a:cubicBezTo>
                    <a:pt x="0" y="7383"/>
                    <a:pt x="23" y="7497"/>
                    <a:pt x="23" y="7588"/>
                  </a:cubicBezTo>
                  <a:cubicBezTo>
                    <a:pt x="23" y="7611"/>
                    <a:pt x="46" y="7634"/>
                    <a:pt x="46" y="7634"/>
                  </a:cubicBezTo>
                  <a:lnTo>
                    <a:pt x="92" y="7634"/>
                  </a:lnTo>
                  <a:cubicBezTo>
                    <a:pt x="229" y="7497"/>
                    <a:pt x="229" y="7337"/>
                    <a:pt x="92" y="7246"/>
                  </a:cubicBezTo>
                  <a:cubicBezTo>
                    <a:pt x="69" y="7223"/>
                    <a:pt x="46" y="7223"/>
                    <a:pt x="0" y="7223"/>
                  </a:cubicBezTo>
                  <a:close/>
                  <a:moveTo>
                    <a:pt x="12566" y="6881"/>
                  </a:moveTo>
                  <a:cubicBezTo>
                    <a:pt x="12469" y="6881"/>
                    <a:pt x="12372" y="6927"/>
                    <a:pt x="12280" y="7018"/>
                  </a:cubicBezTo>
                  <a:cubicBezTo>
                    <a:pt x="12098" y="7200"/>
                    <a:pt x="12098" y="7406"/>
                    <a:pt x="12280" y="7588"/>
                  </a:cubicBezTo>
                  <a:cubicBezTo>
                    <a:pt x="12372" y="7680"/>
                    <a:pt x="12474" y="7725"/>
                    <a:pt x="12577" y="7725"/>
                  </a:cubicBezTo>
                  <a:cubicBezTo>
                    <a:pt x="12680" y="7725"/>
                    <a:pt x="12782" y="7680"/>
                    <a:pt x="12874" y="7588"/>
                  </a:cubicBezTo>
                  <a:cubicBezTo>
                    <a:pt x="13034" y="7406"/>
                    <a:pt x="13034" y="7200"/>
                    <a:pt x="12851" y="7018"/>
                  </a:cubicBezTo>
                  <a:cubicBezTo>
                    <a:pt x="12760" y="6927"/>
                    <a:pt x="12663" y="6881"/>
                    <a:pt x="12566" y="6881"/>
                  </a:cubicBezTo>
                  <a:close/>
                  <a:moveTo>
                    <a:pt x="1070" y="7252"/>
                  </a:moveTo>
                  <a:cubicBezTo>
                    <a:pt x="1010" y="7252"/>
                    <a:pt x="948" y="7280"/>
                    <a:pt x="890" y="7337"/>
                  </a:cubicBezTo>
                  <a:cubicBezTo>
                    <a:pt x="799" y="7452"/>
                    <a:pt x="799" y="7588"/>
                    <a:pt x="890" y="7680"/>
                  </a:cubicBezTo>
                  <a:cubicBezTo>
                    <a:pt x="948" y="7737"/>
                    <a:pt x="1010" y="7765"/>
                    <a:pt x="1070" y="7765"/>
                  </a:cubicBezTo>
                  <a:cubicBezTo>
                    <a:pt x="1130" y="7765"/>
                    <a:pt x="1187" y="7737"/>
                    <a:pt x="1233" y="7680"/>
                  </a:cubicBezTo>
                  <a:cubicBezTo>
                    <a:pt x="1347" y="7566"/>
                    <a:pt x="1347" y="7452"/>
                    <a:pt x="1233" y="7337"/>
                  </a:cubicBezTo>
                  <a:cubicBezTo>
                    <a:pt x="1187" y="7280"/>
                    <a:pt x="1130" y="7252"/>
                    <a:pt x="1070" y="7252"/>
                  </a:cubicBezTo>
                  <a:close/>
                  <a:moveTo>
                    <a:pt x="13559" y="6995"/>
                  </a:moveTo>
                  <a:cubicBezTo>
                    <a:pt x="13490" y="7018"/>
                    <a:pt x="13444" y="7086"/>
                    <a:pt x="13399" y="7109"/>
                  </a:cubicBezTo>
                  <a:cubicBezTo>
                    <a:pt x="13376" y="7178"/>
                    <a:pt x="13307" y="7223"/>
                    <a:pt x="13307" y="7292"/>
                  </a:cubicBezTo>
                  <a:cubicBezTo>
                    <a:pt x="13285" y="7383"/>
                    <a:pt x="13285" y="7474"/>
                    <a:pt x="13307" y="7566"/>
                  </a:cubicBezTo>
                  <a:cubicBezTo>
                    <a:pt x="13330" y="7611"/>
                    <a:pt x="13399" y="7657"/>
                    <a:pt x="13399" y="7725"/>
                  </a:cubicBezTo>
                  <a:cubicBezTo>
                    <a:pt x="13490" y="7725"/>
                    <a:pt x="13513" y="7817"/>
                    <a:pt x="13581" y="7817"/>
                  </a:cubicBezTo>
                  <a:cubicBezTo>
                    <a:pt x="13627" y="7828"/>
                    <a:pt x="13678" y="7834"/>
                    <a:pt x="13730" y="7834"/>
                  </a:cubicBezTo>
                  <a:cubicBezTo>
                    <a:pt x="13781" y="7834"/>
                    <a:pt x="13832" y="7828"/>
                    <a:pt x="13878" y="7817"/>
                  </a:cubicBezTo>
                  <a:cubicBezTo>
                    <a:pt x="13924" y="7794"/>
                    <a:pt x="13992" y="7748"/>
                    <a:pt x="14038" y="7703"/>
                  </a:cubicBezTo>
                  <a:cubicBezTo>
                    <a:pt x="14015" y="7611"/>
                    <a:pt x="14152" y="7611"/>
                    <a:pt x="14129" y="7520"/>
                  </a:cubicBezTo>
                  <a:cubicBezTo>
                    <a:pt x="14129" y="7429"/>
                    <a:pt x="14152" y="7337"/>
                    <a:pt x="14106" y="7246"/>
                  </a:cubicBezTo>
                  <a:cubicBezTo>
                    <a:pt x="14084" y="7200"/>
                    <a:pt x="14061" y="7132"/>
                    <a:pt x="14015" y="7086"/>
                  </a:cubicBezTo>
                  <a:cubicBezTo>
                    <a:pt x="14007" y="7088"/>
                    <a:pt x="13999" y="7089"/>
                    <a:pt x="13992" y="7089"/>
                  </a:cubicBezTo>
                  <a:cubicBezTo>
                    <a:pt x="13923" y="7089"/>
                    <a:pt x="13915" y="6995"/>
                    <a:pt x="13832" y="6995"/>
                  </a:cubicBezTo>
                  <a:close/>
                  <a:moveTo>
                    <a:pt x="2210" y="7340"/>
                  </a:moveTo>
                  <a:cubicBezTo>
                    <a:pt x="2137" y="7340"/>
                    <a:pt x="2063" y="7363"/>
                    <a:pt x="2009" y="7406"/>
                  </a:cubicBezTo>
                  <a:cubicBezTo>
                    <a:pt x="1940" y="7497"/>
                    <a:pt x="1895" y="7703"/>
                    <a:pt x="2009" y="7817"/>
                  </a:cubicBezTo>
                  <a:cubicBezTo>
                    <a:pt x="2059" y="7867"/>
                    <a:pt x="2132" y="7886"/>
                    <a:pt x="2203" y="7886"/>
                  </a:cubicBezTo>
                  <a:cubicBezTo>
                    <a:pt x="2293" y="7886"/>
                    <a:pt x="2381" y="7855"/>
                    <a:pt x="2420" y="7817"/>
                  </a:cubicBezTo>
                  <a:cubicBezTo>
                    <a:pt x="2511" y="7703"/>
                    <a:pt x="2511" y="7520"/>
                    <a:pt x="2420" y="7429"/>
                  </a:cubicBezTo>
                  <a:cubicBezTo>
                    <a:pt x="2372" y="7368"/>
                    <a:pt x="2292" y="7340"/>
                    <a:pt x="2210" y="7340"/>
                  </a:cubicBezTo>
                  <a:close/>
                  <a:moveTo>
                    <a:pt x="3287" y="7445"/>
                  </a:moveTo>
                  <a:cubicBezTo>
                    <a:pt x="3225" y="7445"/>
                    <a:pt x="3187" y="7483"/>
                    <a:pt x="3150" y="7520"/>
                  </a:cubicBezTo>
                  <a:cubicBezTo>
                    <a:pt x="3059" y="7634"/>
                    <a:pt x="3059" y="7817"/>
                    <a:pt x="3173" y="7931"/>
                  </a:cubicBezTo>
                  <a:cubicBezTo>
                    <a:pt x="3203" y="7992"/>
                    <a:pt x="3254" y="7992"/>
                    <a:pt x="3305" y="7992"/>
                  </a:cubicBezTo>
                  <a:lnTo>
                    <a:pt x="3305" y="7992"/>
                  </a:lnTo>
                  <a:cubicBezTo>
                    <a:pt x="3330" y="7992"/>
                    <a:pt x="3356" y="7992"/>
                    <a:pt x="3378" y="7999"/>
                  </a:cubicBezTo>
                  <a:cubicBezTo>
                    <a:pt x="3470" y="7999"/>
                    <a:pt x="3515" y="7954"/>
                    <a:pt x="3584" y="7908"/>
                  </a:cubicBezTo>
                  <a:cubicBezTo>
                    <a:pt x="3652" y="7840"/>
                    <a:pt x="3607" y="7771"/>
                    <a:pt x="3630" y="7680"/>
                  </a:cubicBezTo>
                  <a:cubicBezTo>
                    <a:pt x="3652" y="7611"/>
                    <a:pt x="3584" y="7566"/>
                    <a:pt x="3538" y="7497"/>
                  </a:cubicBezTo>
                  <a:cubicBezTo>
                    <a:pt x="3497" y="7456"/>
                    <a:pt x="3456" y="7448"/>
                    <a:pt x="3415" y="7448"/>
                  </a:cubicBezTo>
                  <a:cubicBezTo>
                    <a:pt x="3388" y="7448"/>
                    <a:pt x="3360" y="7452"/>
                    <a:pt x="3333" y="7452"/>
                  </a:cubicBezTo>
                  <a:cubicBezTo>
                    <a:pt x="3316" y="7447"/>
                    <a:pt x="3301" y="7445"/>
                    <a:pt x="3287" y="7445"/>
                  </a:cubicBezTo>
                  <a:close/>
                  <a:moveTo>
                    <a:pt x="4474" y="7497"/>
                  </a:moveTo>
                  <a:cubicBezTo>
                    <a:pt x="4383" y="7497"/>
                    <a:pt x="4337" y="7543"/>
                    <a:pt x="4246" y="7634"/>
                  </a:cubicBezTo>
                  <a:cubicBezTo>
                    <a:pt x="4223" y="7657"/>
                    <a:pt x="4177" y="7703"/>
                    <a:pt x="4177" y="7794"/>
                  </a:cubicBezTo>
                  <a:cubicBezTo>
                    <a:pt x="4177" y="7908"/>
                    <a:pt x="4223" y="7954"/>
                    <a:pt x="4269" y="7999"/>
                  </a:cubicBezTo>
                  <a:cubicBezTo>
                    <a:pt x="4337" y="8068"/>
                    <a:pt x="4383" y="8113"/>
                    <a:pt x="4474" y="8113"/>
                  </a:cubicBezTo>
                  <a:cubicBezTo>
                    <a:pt x="4588" y="8113"/>
                    <a:pt x="4611" y="8045"/>
                    <a:pt x="4679" y="7999"/>
                  </a:cubicBezTo>
                  <a:cubicBezTo>
                    <a:pt x="4725" y="7931"/>
                    <a:pt x="4771" y="7885"/>
                    <a:pt x="4771" y="7794"/>
                  </a:cubicBezTo>
                  <a:cubicBezTo>
                    <a:pt x="4771" y="7703"/>
                    <a:pt x="4725" y="7657"/>
                    <a:pt x="4679" y="7588"/>
                  </a:cubicBezTo>
                  <a:cubicBezTo>
                    <a:pt x="4611" y="7543"/>
                    <a:pt x="4565" y="7497"/>
                    <a:pt x="4474" y="7497"/>
                  </a:cubicBezTo>
                  <a:close/>
                  <a:moveTo>
                    <a:pt x="5600" y="7584"/>
                  </a:moveTo>
                  <a:cubicBezTo>
                    <a:pt x="5522" y="7584"/>
                    <a:pt x="5446" y="7637"/>
                    <a:pt x="5387" y="7657"/>
                  </a:cubicBezTo>
                  <a:cubicBezTo>
                    <a:pt x="5341" y="7748"/>
                    <a:pt x="5296" y="7840"/>
                    <a:pt x="5296" y="7908"/>
                  </a:cubicBezTo>
                  <a:cubicBezTo>
                    <a:pt x="5319" y="7976"/>
                    <a:pt x="5319" y="8091"/>
                    <a:pt x="5387" y="8136"/>
                  </a:cubicBezTo>
                  <a:cubicBezTo>
                    <a:pt x="5478" y="8182"/>
                    <a:pt x="5547" y="8228"/>
                    <a:pt x="5615" y="8228"/>
                  </a:cubicBezTo>
                  <a:cubicBezTo>
                    <a:pt x="5684" y="8228"/>
                    <a:pt x="5775" y="8182"/>
                    <a:pt x="5844" y="8136"/>
                  </a:cubicBezTo>
                  <a:cubicBezTo>
                    <a:pt x="5912" y="8091"/>
                    <a:pt x="5935" y="7976"/>
                    <a:pt x="5935" y="7885"/>
                  </a:cubicBezTo>
                  <a:cubicBezTo>
                    <a:pt x="5958" y="7817"/>
                    <a:pt x="5889" y="7748"/>
                    <a:pt x="5844" y="7680"/>
                  </a:cubicBezTo>
                  <a:cubicBezTo>
                    <a:pt x="5798" y="7588"/>
                    <a:pt x="5707" y="7588"/>
                    <a:pt x="5638" y="7588"/>
                  </a:cubicBezTo>
                  <a:cubicBezTo>
                    <a:pt x="5625" y="7585"/>
                    <a:pt x="5613" y="7584"/>
                    <a:pt x="5600" y="7584"/>
                  </a:cubicBezTo>
                  <a:close/>
                  <a:moveTo>
                    <a:pt x="6802" y="7646"/>
                  </a:moveTo>
                  <a:cubicBezTo>
                    <a:pt x="6722" y="7646"/>
                    <a:pt x="6642" y="7680"/>
                    <a:pt x="6574" y="7748"/>
                  </a:cubicBezTo>
                  <a:cubicBezTo>
                    <a:pt x="6437" y="7885"/>
                    <a:pt x="6437" y="8068"/>
                    <a:pt x="6551" y="8205"/>
                  </a:cubicBezTo>
                  <a:cubicBezTo>
                    <a:pt x="6620" y="8273"/>
                    <a:pt x="6705" y="8307"/>
                    <a:pt x="6791" y="8307"/>
                  </a:cubicBezTo>
                  <a:cubicBezTo>
                    <a:pt x="6876" y="8307"/>
                    <a:pt x="6962" y="8273"/>
                    <a:pt x="7030" y="8205"/>
                  </a:cubicBezTo>
                  <a:cubicBezTo>
                    <a:pt x="7167" y="8068"/>
                    <a:pt x="7167" y="7885"/>
                    <a:pt x="7030" y="7748"/>
                  </a:cubicBezTo>
                  <a:cubicBezTo>
                    <a:pt x="6962" y="7680"/>
                    <a:pt x="6882" y="7646"/>
                    <a:pt x="6802" y="7646"/>
                  </a:cubicBezTo>
                  <a:close/>
                  <a:moveTo>
                    <a:pt x="7921" y="7703"/>
                  </a:moveTo>
                  <a:cubicBezTo>
                    <a:pt x="7829" y="7703"/>
                    <a:pt x="7738" y="7771"/>
                    <a:pt x="7647" y="7794"/>
                  </a:cubicBezTo>
                  <a:cubicBezTo>
                    <a:pt x="7624" y="7885"/>
                    <a:pt x="7578" y="7976"/>
                    <a:pt x="7555" y="8068"/>
                  </a:cubicBezTo>
                  <a:cubicBezTo>
                    <a:pt x="7533" y="8159"/>
                    <a:pt x="7601" y="8250"/>
                    <a:pt x="7670" y="8319"/>
                  </a:cubicBezTo>
                  <a:cubicBezTo>
                    <a:pt x="7715" y="8365"/>
                    <a:pt x="7829" y="8410"/>
                    <a:pt x="7921" y="8410"/>
                  </a:cubicBezTo>
                  <a:cubicBezTo>
                    <a:pt x="7989" y="8410"/>
                    <a:pt x="8103" y="8365"/>
                    <a:pt x="8149" y="8319"/>
                  </a:cubicBezTo>
                  <a:cubicBezTo>
                    <a:pt x="8217" y="8250"/>
                    <a:pt x="8263" y="8159"/>
                    <a:pt x="8263" y="8068"/>
                  </a:cubicBezTo>
                  <a:cubicBezTo>
                    <a:pt x="8263" y="7976"/>
                    <a:pt x="8217" y="7862"/>
                    <a:pt x="8172" y="7817"/>
                  </a:cubicBezTo>
                  <a:cubicBezTo>
                    <a:pt x="8103" y="7748"/>
                    <a:pt x="7989" y="7703"/>
                    <a:pt x="7921" y="7703"/>
                  </a:cubicBezTo>
                  <a:close/>
                  <a:moveTo>
                    <a:pt x="9062" y="7805"/>
                  </a:moveTo>
                  <a:cubicBezTo>
                    <a:pt x="8971" y="7805"/>
                    <a:pt x="8879" y="7840"/>
                    <a:pt x="8811" y="7908"/>
                  </a:cubicBezTo>
                  <a:cubicBezTo>
                    <a:pt x="8651" y="8045"/>
                    <a:pt x="8651" y="8273"/>
                    <a:pt x="8788" y="8410"/>
                  </a:cubicBezTo>
                  <a:cubicBezTo>
                    <a:pt x="8868" y="8479"/>
                    <a:pt x="8965" y="8513"/>
                    <a:pt x="9059" y="8513"/>
                  </a:cubicBezTo>
                  <a:cubicBezTo>
                    <a:pt x="9153" y="8513"/>
                    <a:pt x="9245" y="8479"/>
                    <a:pt x="9313" y="8410"/>
                  </a:cubicBezTo>
                  <a:cubicBezTo>
                    <a:pt x="9450" y="8273"/>
                    <a:pt x="9450" y="8045"/>
                    <a:pt x="9313" y="7908"/>
                  </a:cubicBezTo>
                  <a:cubicBezTo>
                    <a:pt x="9245" y="7840"/>
                    <a:pt x="9153" y="7805"/>
                    <a:pt x="9062" y="7805"/>
                  </a:cubicBezTo>
                  <a:close/>
                  <a:moveTo>
                    <a:pt x="10197" y="7882"/>
                  </a:moveTo>
                  <a:cubicBezTo>
                    <a:pt x="10112" y="7882"/>
                    <a:pt x="10029" y="7922"/>
                    <a:pt x="9952" y="7999"/>
                  </a:cubicBezTo>
                  <a:cubicBezTo>
                    <a:pt x="9770" y="8182"/>
                    <a:pt x="9770" y="8342"/>
                    <a:pt x="9952" y="8524"/>
                  </a:cubicBezTo>
                  <a:cubicBezTo>
                    <a:pt x="10032" y="8616"/>
                    <a:pt x="10118" y="8661"/>
                    <a:pt x="10203" y="8661"/>
                  </a:cubicBezTo>
                  <a:cubicBezTo>
                    <a:pt x="10289" y="8661"/>
                    <a:pt x="10374" y="8616"/>
                    <a:pt x="10454" y="8524"/>
                  </a:cubicBezTo>
                  <a:cubicBezTo>
                    <a:pt x="10637" y="8342"/>
                    <a:pt x="10637" y="8182"/>
                    <a:pt x="10477" y="8022"/>
                  </a:cubicBezTo>
                  <a:cubicBezTo>
                    <a:pt x="10383" y="7928"/>
                    <a:pt x="10288" y="7882"/>
                    <a:pt x="10197" y="7882"/>
                  </a:cubicBezTo>
                  <a:close/>
                  <a:moveTo>
                    <a:pt x="11299" y="7954"/>
                  </a:moveTo>
                  <a:cubicBezTo>
                    <a:pt x="11185" y="7976"/>
                    <a:pt x="11116" y="8022"/>
                    <a:pt x="11025" y="8068"/>
                  </a:cubicBezTo>
                  <a:cubicBezTo>
                    <a:pt x="11002" y="8182"/>
                    <a:pt x="10911" y="8250"/>
                    <a:pt x="10934" y="8365"/>
                  </a:cubicBezTo>
                  <a:cubicBezTo>
                    <a:pt x="10956" y="8456"/>
                    <a:pt x="11002" y="8547"/>
                    <a:pt x="11025" y="8638"/>
                  </a:cubicBezTo>
                  <a:cubicBezTo>
                    <a:pt x="11127" y="8659"/>
                    <a:pt x="11210" y="8733"/>
                    <a:pt x="11308" y="8733"/>
                  </a:cubicBezTo>
                  <a:cubicBezTo>
                    <a:pt x="11320" y="8733"/>
                    <a:pt x="11332" y="8732"/>
                    <a:pt x="11344" y="8730"/>
                  </a:cubicBezTo>
                  <a:cubicBezTo>
                    <a:pt x="11436" y="8730"/>
                    <a:pt x="11527" y="8661"/>
                    <a:pt x="11618" y="8616"/>
                  </a:cubicBezTo>
                  <a:cubicBezTo>
                    <a:pt x="11641" y="8524"/>
                    <a:pt x="11733" y="8433"/>
                    <a:pt x="11710" y="8319"/>
                  </a:cubicBezTo>
                  <a:cubicBezTo>
                    <a:pt x="11687" y="8228"/>
                    <a:pt x="11664" y="8113"/>
                    <a:pt x="11596" y="8068"/>
                  </a:cubicBezTo>
                  <a:cubicBezTo>
                    <a:pt x="11527" y="7999"/>
                    <a:pt x="11413" y="7954"/>
                    <a:pt x="11299" y="7954"/>
                  </a:cubicBezTo>
                  <a:close/>
                  <a:moveTo>
                    <a:pt x="12497" y="8016"/>
                  </a:moveTo>
                  <a:cubicBezTo>
                    <a:pt x="12394" y="8016"/>
                    <a:pt x="12292" y="8056"/>
                    <a:pt x="12212" y="8136"/>
                  </a:cubicBezTo>
                  <a:cubicBezTo>
                    <a:pt x="12052" y="8296"/>
                    <a:pt x="12052" y="8547"/>
                    <a:pt x="12212" y="8707"/>
                  </a:cubicBezTo>
                  <a:cubicBezTo>
                    <a:pt x="12292" y="8787"/>
                    <a:pt x="12400" y="8827"/>
                    <a:pt x="12506" y="8827"/>
                  </a:cubicBezTo>
                  <a:cubicBezTo>
                    <a:pt x="12611" y="8827"/>
                    <a:pt x="12714" y="8787"/>
                    <a:pt x="12782" y="8707"/>
                  </a:cubicBezTo>
                  <a:cubicBezTo>
                    <a:pt x="12942" y="8547"/>
                    <a:pt x="12942" y="8319"/>
                    <a:pt x="12782" y="8136"/>
                  </a:cubicBezTo>
                  <a:cubicBezTo>
                    <a:pt x="12703" y="8056"/>
                    <a:pt x="12600" y="8016"/>
                    <a:pt x="12497" y="8016"/>
                  </a:cubicBezTo>
                  <a:close/>
                  <a:moveTo>
                    <a:pt x="982" y="8479"/>
                  </a:moveTo>
                  <a:cubicBezTo>
                    <a:pt x="845" y="8479"/>
                    <a:pt x="776" y="8524"/>
                    <a:pt x="776" y="8684"/>
                  </a:cubicBezTo>
                  <a:cubicBezTo>
                    <a:pt x="776" y="8730"/>
                    <a:pt x="799" y="8821"/>
                    <a:pt x="822" y="8867"/>
                  </a:cubicBezTo>
                  <a:cubicBezTo>
                    <a:pt x="843" y="8887"/>
                    <a:pt x="900" y="8898"/>
                    <a:pt x="963" y="8898"/>
                  </a:cubicBezTo>
                  <a:cubicBezTo>
                    <a:pt x="1041" y="8898"/>
                    <a:pt x="1127" y="8882"/>
                    <a:pt x="1164" y="8844"/>
                  </a:cubicBezTo>
                  <a:cubicBezTo>
                    <a:pt x="1187" y="8798"/>
                    <a:pt x="1210" y="8753"/>
                    <a:pt x="1210" y="8707"/>
                  </a:cubicBezTo>
                  <a:cubicBezTo>
                    <a:pt x="1210" y="8524"/>
                    <a:pt x="1164" y="8479"/>
                    <a:pt x="982" y="8479"/>
                  </a:cubicBezTo>
                  <a:close/>
                  <a:moveTo>
                    <a:pt x="13629" y="8110"/>
                  </a:moveTo>
                  <a:cubicBezTo>
                    <a:pt x="13535" y="8110"/>
                    <a:pt x="13441" y="8150"/>
                    <a:pt x="13353" y="8228"/>
                  </a:cubicBezTo>
                  <a:cubicBezTo>
                    <a:pt x="13170" y="8433"/>
                    <a:pt x="13170" y="8638"/>
                    <a:pt x="13353" y="8821"/>
                  </a:cubicBezTo>
                  <a:cubicBezTo>
                    <a:pt x="13439" y="8907"/>
                    <a:pt x="13529" y="8947"/>
                    <a:pt x="13620" y="8947"/>
                  </a:cubicBezTo>
                  <a:cubicBezTo>
                    <a:pt x="13723" y="8947"/>
                    <a:pt x="13827" y="8895"/>
                    <a:pt x="13924" y="8798"/>
                  </a:cubicBezTo>
                  <a:cubicBezTo>
                    <a:pt x="14106" y="8638"/>
                    <a:pt x="14106" y="8410"/>
                    <a:pt x="13924" y="8250"/>
                  </a:cubicBezTo>
                  <a:cubicBezTo>
                    <a:pt x="13829" y="8156"/>
                    <a:pt x="13729" y="8110"/>
                    <a:pt x="13629" y="8110"/>
                  </a:cubicBezTo>
                  <a:close/>
                  <a:moveTo>
                    <a:pt x="2158" y="8520"/>
                  </a:moveTo>
                  <a:cubicBezTo>
                    <a:pt x="2147" y="8520"/>
                    <a:pt x="2136" y="8521"/>
                    <a:pt x="2123" y="8524"/>
                  </a:cubicBezTo>
                  <a:cubicBezTo>
                    <a:pt x="2096" y="8524"/>
                    <a:pt x="2068" y="8521"/>
                    <a:pt x="2042" y="8521"/>
                  </a:cubicBezTo>
                  <a:cubicBezTo>
                    <a:pt x="2003" y="8521"/>
                    <a:pt x="1968" y="8529"/>
                    <a:pt x="1940" y="8570"/>
                  </a:cubicBezTo>
                  <a:cubicBezTo>
                    <a:pt x="1918" y="8616"/>
                    <a:pt x="1849" y="8661"/>
                    <a:pt x="1872" y="8753"/>
                  </a:cubicBezTo>
                  <a:cubicBezTo>
                    <a:pt x="1872" y="8798"/>
                    <a:pt x="1849" y="8867"/>
                    <a:pt x="1918" y="8912"/>
                  </a:cubicBezTo>
                  <a:cubicBezTo>
                    <a:pt x="1957" y="8952"/>
                    <a:pt x="1996" y="9008"/>
                    <a:pt x="2065" y="9008"/>
                  </a:cubicBezTo>
                  <a:cubicBezTo>
                    <a:pt x="2076" y="9008"/>
                    <a:pt x="2088" y="9007"/>
                    <a:pt x="2100" y="9004"/>
                  </a:cubicBezTo>
                  <a:cubicBezTo>
                    <a:pt x="2118" y="9004"/>
                    <a:pt x="2140" y="9007"/>
                    <a:pt x="2163" y="9007"/>
                  </a:cubicBezTo>
                  <a:cubicBezTo>
                    <a:pt x="2197" y="9007"/>
                    <a:pt x="2233" y="8999"/>
                    <a:pt x="2260" y="8958"/>
                  </a:cubicBezTo>
                  <a:cubicBezTo>
                    <a:pt x="2306" y="8890"/>
                    <a:pt x="2374" y="8867"/>
                    <a:pt x="2351" y="8775"/>
                  </a:cubicBezTo>
                  <a:cubicBezTo>
                    <a:pt x="2351" y="8707"/>
                    <a:pt x="2351" y="8638"/>
                    <a:pt x="2283" y="8593"/>
                  </a:cubicBezTo>
                  <a:cubicBezTo>
                    <a:pt x="2244" y="8573"/>
                    <a:pt x="2221" y="8520"/>
                    <a:pt x="2158" y="8520"/>
                  </a:cubicBezTo>
                  <a:close/>
                  <a:moveTo>
                    <a:pt x="3235" y="8589"/>
                  </a:moveTo>
                  <a:cubicBezTo>
                    <a:pt x="3162" y="8589"/>
                    <a:pt x="3117" y="8661"/>
                    <a:pt x="3036" y="8661"/>
                  </a:cubicBezTo>
                  <a:cubicBezTo>
                    <a:pt x="3059" y="8753"/>
                    <a:pt x="2968" y="8798"/>
                    <a:pt x="2968" y="8890"/>
                  </a:cubicBezTo>
                  <a:cubicBezTo>
                    <a:pt x="2990" y="8958"/>
                    <a:pt x="3059" y="9004"/>
                    <a:pt x="3059" y="9072"/>
                  </a:cubicBezTo>
                  <a:cubicBezTo>
                    <a:pt x="3127" y="9072"/>
                    <a:pt x="3173" y="9141"/>
                    <a:pt x="3241" y="9141"/>
                  </a:cubicBezTo>
                  <a:cubicBezTo>
                    <a:pt x="3323" y="9141"/>
                    <a:pt x="3368" y="9068"/>
                    <a:pt x="3425" y="9068"/>
                  </a:cubicBezTo>
                  <a:cubicBezTo>
                    <a:pt x="3432" y="9068"/>
                    <a:pt x="3439" y="9070"/>
                    <a:pt x="3447" y="9072"/>
                  </a:cubicBezTo>
                  <a:cubicBezTo>
                    <a:pt x="3470" y="9004"/>
                    <a:pt x="3493" y="8958"/>
                    <a:pt x="3515" y="8890"/>
                  </a:cubicBezTo>
                  <a:cubicBezTo>
                    <a:pt x="3561" y="8798"/>
                    <a:pt x="3493" y="8730"/>
                    <a:pt x="3447" y="8684"/>
                  </a:cubicBezTo>
                  <a:cubicBezTo>
                    <a:pt x="3424" y="8616"/>
                    <a:pt x="3333" y="8616"/>
                    <a:pt x="3264" y="8593"/>
                  </a:cubicBezTo>
                  <a:cubicBezTo>
                    <a:pt x="3254" y="8590"/>
                    <a:pt x="3245" y="8589"/>
                    <a:pt x="3235" y="8589"/>
                  </a:cubicBezTo>
                  <a:close/>
                  <a:moveTo>
                    <a:pt x="4406" y="8661"/>
                  </a:moveTo>
                  <a:cubicBezTo>
                    <a:pt x="4314" y="8661"/>
                    <a:pt x="4269" y="8707"/>
                    <a:pt x="4223" y="8730"/>
                  </a:cubicBezTo>
                  <a:cubicBezTo>
                    <a:pt x="4155" y="8798"/>
                    <a:pt x="4155" y="8890"/>
                    <a:pt x="4155" y="8958"/>
                  </a:cubicBezTo>
                  <a:cubicBezTo>
                    <a:pt x="4155" y="9026"/>
                    <a:pt x="4155" y="9095"/>
                    <a:pt x="4223" y="9141"/>
                  </a:cubicBezTo>
                  <a:cubicBezTo>
                    <a:pt x="4277" y="9195"/>
                    <a:pt x="4346" y="9218"/>
                    <a:pt x="4416" y="9218"/>
                  </a:cubicBezTo>
                  <a:cubicBezTo>
                    <a:pt x="4494" y="9218"/>
                    <a:pt x="4574" y="9189"/>
                    <a:pt x="4634" y="9141"/>
                  </a:cubicBezTo>
                  <a:cubicBezTo>
                    <a:pt x="4702" y="9072"/>
                    <a:pt x="4679" y="9004"/>
                    <a:pt x="4702" y="8912"/>
                  </a:cubicBezTo>
                  <a:cubicBezTo>
                    <a:pt x="4702" y="8844"/>
                    <a:pt x="4657" y="8775"/>
                    <a:pt x="4611" y="8730"/>
                  </a:cubicBezTo>
                  <a:cubicBezTo>
                    <a:pt x="4565" y="8669"/>
                    <a:pt x="4520" y="8669"/>
                    <a:pt x="4474" y="8669"/>
                  </a:cubicBezTo>
                  <a:cubicBezTo>
                    <a:pt x="4451" y="8669"/>
                    <a:pt x="4428" y="8669"/>
                    <a:pt x="4406" y="8661"/>
                  </a:cubicBezTo>
                  <a:close/>
                  <a:moveTo>
                    <a:pt x="5547" y="8707"/>
                  </a:moveTo>
                  <a:cubicBezTo>
                    <a:pt x="5433" y="8707"/>
                    <a:pt x="5387" y="8775"/>
                    <a:pt x="5341" y="8821"/>
                  </a:cubicBezTo>
                  <a:cubicBezTo>
                    <a:pt x="5273" y="8867"/>
                    <a:pt x="5227" y="8935"/>
                    <a:pt x="5227" y="9026"/>
                  </a:cubicBezTo>
                  <a:cubicBezTo>
                    <a:pt x="5227" y="9118"/>
                    <a:pt x="5296" y="9163"/>
                    <a:pt x="5341" y="9232"/>
                  </a:cubicBezTo>
                  <a:cubicBezTo>
                    <a:pt x="5410" y="9278"/>
                    <a:pt x="5456" y="9323"/>
                    <a:pt x="5547" y="9323"/>
                  </a:cubicBezTo>
                  <a:cubicBezTo>
                    <a:pt x="5638" y="9323"/>
                    <a:pt x="5684" y="9278"/>
                    <a:pt x="5775" y="9186"/>
                  </a:cubicBezTo>
                  <a:cubicBezTo>
                    <a:pt x="5798" y="9163"/>
                    <a:pt x="5844" y="9118"/>
                    <a:pt x="5844" y="9004"/>
                  </a:cubicBezTo>
                  <a:cubicBezTo>
                    <a:pt x="5844" y="8912"/>
                    <a:pt x="5798" y="8867"/>
                    <a:pt x="5729" y="8821"/>
                  </a:cubicBezTo>
                  <a:cubicBezTo>
                    <a:pt x="5684" y="8753"/>
                    <a:pt x="5638" y="8707"/>
                    <a:pt x="5547" y="8707"/>
                  </a:cubicBezTo>
                  <a:close/>
                  <a:moveTo>
                    <a:pt x="6688" y="8798"/>
                  </a:moveTo>
                  <a:cubicBezTo>
                    <a:pt x="6597" y="8798"/>
                    <a:pt x="6528" y="8844"/>
                    <a:pt x="6460" y="8890"/>
                  </a:cubicBezTo>
                  <a:cubicBezTo>
                    <a:pt x="6391" y="8935"/>
                    <a:pt x="6391" y="9049"/>
                    <a:pt x="6369" y="9118"/>
                  </a:cubicBezTo>
                  <a:cubicBezTo>
                    <a:pt x="6346" y="9186"/>
                    <a:pt x="6414" y="9278"/>
                    <a:pt x="6460" y="9369"/>
                  </a:cubicBezTo>
                  <a:cubicBezTo>
                    <a:pt x="6538" y="9388"/>
                    <a:pt x="6600" y="9442"/>
                    <a:pt x="6674" y="9442"/>
                  </a:cubicBezTo>
                  <a:cubicBezTo>
                    <a:pt x="6686" y="9442"/>
                    <a:pt x="6698" y="9440"/>
                    <a:pt x="6711" y="9437"/>
                  </a:cubicBezTo>
                  <a:cubicBezTo>
                    <a:pt x="6779" y="9437"/>
                    <a:pt x="6871" y="9392"/>
                    <a:pt x="6916" y="9346"/>
                  </a:cubicBezTo>
                  <a:cubicBezTo>
                    <a:pt x="6962" y="9278"/>
                    <a:pt x="7030" y="9186"/>
                    <a:pt x="7008" y="9118"/>
                  </a:cubicBezTo>
                  <a:cubicBezTo>
                    <a:pt x="7008" y="9049"/>
                    <a:pt x="6985" y="8935"/>
                    <a:pt x="6916" y="8890"/>
                  </a:cubicBezTo>
                  <a:cubicBezTo>
                    <a:pt x="6848" y="8844"/>
                    <a:pt x="6757" y="8798"/>
                    <a:pt x="6688" y="8798"/>
                  </a:cubicBezTo>
                  <a:close/>
                  <a:moveTo>
                    <a:pt x="7829" y="8901"/>
                  </a:moveTo>
                  <a:cubicBezTo>
                    <a:pt x="7749" y="8901"/>
                    <a:pt x="7670" y="8935"/>
                    <a:pt x="7601" y="9004"/>
                  </a:cubicBezTo>
                  <a:cubicBezTo>
                    <a:pt x="7464" y="9141"/>
                    <a:pt x="7464" y="9323"/>
                    <a:pt x="7601" y="9460"/>
                  </a:cubicBezTo>
                  <a:cubicBezTo>
                    <a:pt x="7670" y="9529"/>
                    <a:pt x="7749" y="9563"/>
                    <a:pt x="7829" y="9563"/>
                  </a:cubicBezTo>
                  <a:cubicBezTo>
                    <a:pt x="7909" y="9563"/>
                    <a:pt x="7989" y="9529"/>
                    <a:pt x="8058" y="9460"/>
                  </a:cubicBezTo>
                  <a:cubicBezTo>
                    <a:pt x="8195" y="9323"/>
                    <a:pt x="8195" y="9141"/>
                    <a:pt x="8058" y="9004"/>
                  </a:cubicBezTo>
                  <a:cubicBezTo>
                    <a:pt x="7989" y="8935"/>
                    <a:pt x="7909" y="8901"/>
                    <a:pt x="7829" y="8901"/>
                  </a:cubicBezTo>
                  <a:close/>
                  <a:moveTo>
                    <a:pt x="8971" y="8958"/>
                  </a:moveTo>
                  <a:cubicBezTo>
                    <a:pt x="8879" y="8958"/>
                    <a:pt x="8765" y="8981"/>
                    <a:pt x="8720" y="9049"/>
                  </a:cubicBezTo>
                  <a:cubicBezTo>
                    <a:pt x="8651" y="9095"/>
                    <a:pt x="8605" y="9209"/>
                    <a:pt x="8605" y="9300"/>
                  </a:cubicBezTo>
                  <a:cubicBezTo>
                    <a:pt x="8605" y="9392"/>
                    <a:pt x="8628" y="9483"/>
                    <a:pt x="8697" y="9551"/>
                  </a:cubicBezTo>
                  <a:cubicBezTo>
                    <a:pt x="8742" y="9620"/>
                    <a:pt x="8857" y="9666"/>
                    <a:pt x="8948" y="9666"/>
                  </a:cubicBezTo>
                  <a:cubicBezTo>
                    <a:pt x="9039" y="9666"/>
                    <a:pt x="9108" y="9597"/>
                    <a:pt x="9199" y="9574"/>
                  </a:cubicBezTo>
                  <a:cubicBezTo>
                    <a:pt x="9245" y="9483"/>
                    <a:pt x="9290" y="9392"/>
                    <a:pt x="9290" y="9300"/>
                  </a:cubicBezTo>
                  <a:cubicBezTo>
                    <a:pt x="9290" y="9232"/>
                    <a:pt x="9267" y="9118"/>
                    <a:pt x="9199" y="9049"/>
                  </a:cubicBezTo>
                  <a:cubicBezTo>
                    <a:pt x="9153" y="9004"/>
                    <a:pt x="9039" y="8958"/>
                    <a:pt x="8971" y="8958"/>
                  </a:cubicBezTo>
                  <a:close/>
                  <a:moveTo>
                    <a:pt x="10076" y="9049"/>
                  </a:moveTo>
                  <a:cubicBezTo>
                    <a:pt x="9988" y="9049"/>
                    <a:pt x="9901" y="9078"/>
                    <a:pt x="9838" y="9141"/>
                  </a:cubicBezTo>
                  <a:cubicBezTo>
                    <a:pt x="9701" y="9300"/>
                    <a:pt x="9701" y="9529"/>
                    <a:pt x="9838" y="9666"/>
                  </a:cubicBezTo>
                  <a:cubicBezTo>
                    <a:pt x="9906" y="9734"/>
                    <a:pt x="10003" y="9768"/>
                    <a:pt x="10100" y="9768"/>
                  </a:cubicBezTo>
                  <a:cubicBezTo>
                    <a:pt x="10198" y="9768"/>
                    <a:pt x="10295" y="9734"/>
                    <a:pt x="10363" y="9666"/>
                  </a:cubicBezTo>
                  <a:cubicBezTo>
                    <a:pt x="10477" y="9529"/>
                    <a:pt x="10500" y="9300"/>
                    <a:pt x="10363" y="9163"/>
                  </a:cubicBezTo>
                  <a:cubicBezTo>
                    <a:pt x="10289" y="9089"/>
                    <a:pt x="10181" y="9049"/>
                    <a:pt x="10076" y="9049"/>
                  </a:cubicBezTo>
                  <a:close/>
                  <a:moveTo>
                    <a:pt x="11276" y="9118"/>
                  </a:moveTo>
                  <a:cubicBezTo>
                    <a:pt x="11185" y="9118"/>
                    <a:pt x="11093" y="9141"/>
                    <a:pt x="11025" y="9209"/>
                  </a:cubicBezTo>
                  <a:cubicBezTo>
                    <a:pt x="10934" y="9300"/>
                    <a:pt x="10888" y="9392"/>
                    <a:pt x="10888" y="9483"/>
                  </a:cubicBezTo>
                  <a:cubicBezTo>
                    <a:pt x="10888" y="9574"/>
                    <a:pt x="10888" y="9688"/>
                    <a:pt x="11002" y="9734"/>
                  </a:cubicBezTo>
                  <a:cubicBezTo>
                    <a:pt x="11071" y="9848"/>
                    <a:pt x="11185" y="9871"/>
                    <a:pt x="11276" y="9871"/>
                  </a:cubicBezTo>
                  <a:cubicBezTo>
                    <a:pt x="11367" y="9871"/>
                    <a:pt x="11459" y="9848"/>
                    <a:pt x="11527" y="9757"/>
                  </a:cubicBezTo>
                  <a:cubicBezTo>
                    <a:pt x="11596" y="9666"/>
                    <a:pt x="11641" y="9574"/>
                    <a:pt x="11641" y="9506"/>
                  </a:cubicBezTo>
                  <a:cubicBezTo>
                    <a:pt x="11641" y="9414"/>
                    <a:pt x="11618" y="9323"/>
                    <a:pt x="11550" y="9232"/>
                  </a:cubicBezTo>
                  <a:cubicBezTo>
                    <a:pt x="11459" y="9163"/>
                    <a:pt x="11367" y="9118"/>
                    <a:pt x="11276" y="9118"/>
                  </a:cubicBezTo>
                  <a:close/>
                  <a:moveTo>
                    <a:pt x="12404" y="9175"/>
                  </a:moveTo>
                  <a:cubicBezTo>
                    <a:pt x="12386" y="9175"/>
                    <a:pt x="12368" y="9179"/>
                    <a:pt x="12349" y="9186"/>
                  </a:cubicBezTo>
                  <a:cubicBezTo>
                    <a:pt x="12257" y="9209"/>
                    <a:pt x="12143" y="9232"/>
                    <a:pt x="12098" y="9300"/>
                  </a:cubicBezTo>
                  <a:cubicBezTo>
                    <a:pt x="12029" y="9369"/>
                    <a:pt x="11961" y="9483"/>
                    <a:pt x="12006" y="9620"/>
                  </a:cubicBezTo>
                  <a:cubicBezTo>
                    <a:pt x="12029" y="9688"/>
                    <a:pt x="12075" y="9780"/>
                    <a:pt x="12121" y="9871"/>
                  </a:cubicBezTo>
                  <a:cubicBezTo>
                    <a:pt x="12197" y="9871"/>
                    <a:pt x="12273" y="9950"/>
                    <a:pt x="12362" y="9950"/>
                  </a:cubicBezTo>
                  <a:cubicBezTo>
                    <a:pt x="12380" y="9950"/>
                    <a:pt x="12398" y="9947"/>
                    <a:pt x="12417" y="9939"/>
                  </a:cubicBezTo>
                  <a:cubicBezTo>
                    <a:pt x="12509" y="9917"/>
                    <a:pt x="12600" y="9894"/>
                    <a:pt x="12668" y="9848"/>
                  </a:cubicBezTo>
                  <a:cubicBezTo>
                    <a:pt x="12714" y="9734"/>
                    <a:pt x="12805" y="9643"/>
                    <a:pt x="12760" y="9529"/>
                  </a:cubicBezTo>
                  <a:cubicBezTo>
                    <a:pt x="12737" y="9437"/>
                    <a:pt x="12691" y="9346"/>
                    <a:pt x="12668" y="9255"/>
                  </a:cubicBezTo>
                  <a:cubicBezTo>
                    <a:pt x="12573" y="9255"/>
                    <a:pt x="12494" y="9175"/>
                    <a:pt x="12404" y="9175"/>
                  </a:cubicBezTo>
                  <a:close/>
                  <a:moveTo>
                    <a:pt x="890" y="9620"/>
                  </a:moveTo>
                  <a:cubicBezTo>
                    <a:pt x="839" y="9620"/>
                    <a:pt x="788" y="9643"/>
                    <a:pt x="754" y="9688"/>
                  </a:cubicBezTo>
                  <a:cubicBezTo>
                    <a:pt x="662" y="9757"/>
                    <a:pt x="662" y="9894"/>
                    <a:pt x="731" y="9962"/>
                  </a:cubicBezTo>
                  <a:cubicBezTo>
                    <a:pt x="780" y="10011"/>
                    <a:pt x="835" y="10034"/>
                    <a:pt x="890" y="10034"/>
                  </a:cubicBezTo>
                  <a:cubicBezTo>
                    <a:pt x="938" y="10034"/>
                    <a:pt x="985" y="10017"/>
                    <a:pt x="1027" y="9985"/>
                  </a:cubicBezTo>
                  <a:cubicBezTo>
                    <a:pt x="1119" y="9894"/>
                    <a:pt x="1119" y="9757"/>
                    <a:pt x="1027" y="9688"/>
                  </a:cubicBezTo>
                  <a:cubicBezTo>
                    <a:pt x="993" y="9643"/>
                    <a:pt x="942" y="9620"/>
                    <a:pt x="890" y="9620"/>
                  </a:cubicBezTo>
                  <a:close/>
                  <a:moveTo>
                    <a:pt x="13536" y="9283"/>
                  </a:moveTo>
                  <a:cubicBezTo>
                    <a:pt x="13490" y="9283"/>
                    <a:pt x="13444" y="9289"/>
                    <a:pt x="13399" y="9300"/>
                  </a:cubicBezTo>
                  <a:cubicBezTo>
                    <a:pt x="13285" y="9323"/>
                    <a:pt x="13193" y="9414"/>
                    <a:pt x="13170" y="9529"/>
                  </a:cubicBezTo>
                  <a:cubicBezTo>
                    <a:pt x="13125" y="9688"/>
                    <a:pt x="13125" y="9848"/>
                    <a:pt x="13262" y="9962"/>
                  </a:cubicBezTo>
                  <a:cubicBezTo>
                    <a:pt x="13307" y="10031"/>
                    <a:pt x="13376" y="10054"/>
                    <a:pt x="13467" y="10054"/>
                  </a:cubicBezTo>
                  <a:cubicBezTo>
                    <a:pt x="13536" y="10054"/>
                    <a:pt x="13581" y="10031"/>
                    <a:pt x="13604" y="9962"/>
                  </a:cubicBezTo>
                  <a:cubicBezTo>
                    <a:pt x="13673" y="9825"/>
                    <a:pt x="13718" y="9666"/>
                    <a:pt x="13787" y="9529"/>
                  </a:cubicBezTo>
                  <a:cubicBezTo>
                    <a:pt x="13810" y="9483"/>
                    <a:pt x="13832" y="9437"/>
                    <a:pt x="13810" y="9392"/>
                  </a:cubicBezTo>
                  <a:cubicBezTo>
                    <a:pt x="13810" y="9323"/>
                    <a:pt x="13718" y="9300"/>
                    <a:pt x="13673" y="9300"/>
                  </a:cubicBezTo>
                  <a:cubicBezTo>
                    <a:pt x="13627" y="9289"/>
                    <a:pt x="13581" y="9283"/>
                    <a:pt x="13536" y="9283"/>
                  </a:cubicBezTo>
                  <a:close/>
                  <a:moveTo>
                    <a:pt x="2039" y="9657"/>
                  </a:moveTo>
                  <a:cubicBezTo>
                    <a:pt x="1991" y="9657"/>
                    <a:pt x="1943" y="9686"/>
                    <a:pt x="1895" y="9734"/>
                  </a:cubicBezTo>
                  <a:cubicBezTo>
                    <a:pt x="1781" y="9848"/>
                    <a:pt x="1781" y="9917"/>
                    <a:pt x="1872" y="10008"/>
                  </a:cubicBezTo>
                  <a:cubicBezTo>
                    <a:pt x="1929" y="10065"/>
                    <a:pt x="1980" y="10094"/>
                    <a:pt x="2029" y="10094"/>
                  </a:cubicBezTo>
                  <a:cubicBezTo>
                    <a:pt x="2077" y="10094"/>
                    <a:pt x="2123" y="10065"/>
                    <a:pt x="2169" y="10008"/>
                  </a:cubicBezTo>
                  <a:cubicBezTo>
                    <a:pt x="2283" y="9917"/>
                    <a:pt x="2283" y="9825"/>
                    <a:pt x="2169" y="9734"/>
                  </a:cubicBezTo>
                  <a:cubicBezTo>
                    <a:pt x="2126" y="9680"/>
                    <a:pt x="2082" y="9657"/>
                    <a:pt x="2039" y="9657"/>
                  </a:cubicBezTo>
                  <a:close/>
                  <a:moveTo>
                    <a:pt x="3171" y="9742"/>
                  </a:moveTo>
                  <a:cubicBezTo>
                    <a:pt x="3113" y="9742"/>
                    <a:pt x="3056" y="9760"/>
                    <a:pt x="3013" y="9803"/>
                  </a:cubicBezTo>
                  <a:cubicBezTo>
                    <a:pt x="2922" y="9894"/>
                    <a:pt x="2899" y="10054"/>
                    <a:pt x="3013" y="10145"/>
                  </a:cubicBezTo>
                  <a:cubicBezTo>
                    <a:pt x="3049" y="10193"/>
                    <a:pt x="3111" y="10222"/>
                    <a:pt x="3178" y="10222"/>
                  </a:cubicBezTo>
                  <a:cubicBezTo>
                    <a:pt x="3238" y="10222"/>
                    <a:pt x="3302" y="10199"/>
                    <a:pt x="3356" y="10145"/>
                  </a:cubicBezTo>
                  <a:cubicBezTo>
                    <a:pt x="3424" y="10076"/>
                    <a:pt x="3447" y="9917"/>
                    <a:pt x="3356" y="9803"/>
                  </a:cubicBezTo>
                  <a:cubicBezTo>
                    <a:pt x="3307" y="9766"/>
                    <a:pt x="3238" y="9742"/>
                    <a:pt x="3171" y="9742"/>
                  </a:cubicBezTo>
                  <a:close/>
                  <a:moveTo>
                    <a:pt x="4317" y="9831"/>
                  </a:moveTo>
                  <a:cubicBezTo>
                    <a:pt x="4263" y="9831"/>
                    <a:pt x="4212" y="9860"/>
                    <a:pt x="4155" y="9917"/>
                  </a:cubicBezTo>
                  <a:cubicBezTo>
                    <a:pt x="4018" y="10031"/>
                    <a:pt x="4018" y="10145"/>
                    <a:pt x="4155" y="10259"/>
                  </a:cubicBezTo>
                  <a:cubicBezTo>
                    <a:pt x="4212" y="10316"/>
                    <a:pt x="4263" y="10345"/>
                    <a:pt x="4317" y="10345"/>
                  </a:cubicBezTo>
                  <a:cubicBezTo>
                    <a:pt x="4371" y="10345"/>
                    <a:pt x="4428" y="10316"/>
                    <a:pt x="4497" y="10259"/>
                  </a:cubicBezTo>
                  <a:cubicBezTo>
                    <a:pt x="4634" y="10122"/>
                    <a:pt x="4634" y="10031"/>
                    <a:pt x="4497" y="9917"/>
                  </a:cubicBezTo>
                  <a:cubicBezTo>
                    <a:pt x="4428" y="9860"/>
                    <a:pt x="4371" y="9831"/>
                    <a:pt x="4317" y="9831"/>
                  </a:cubicBezTo>
                  <a:close/>
                  <a:moveTo>
                    <a:pt x="5437" y="9896"/>
                  </a:moveTo>
                  <a:cubicBezTo>
                    <a:pt x="5355" y="9896"/>
                    <a:pt x="5275" y="9925"/>
                    <a:pt x="5227" y="9985"/>
                  </a:cubicBezTo>
                  <a:cubicBezTo>
                    <a:pt x="5136" y="10076"/>
                    <a:pt x="5159" y="10282"/>
                    <a:pt x="5250" y="10373"/>
                  </a:cubicBezTo>
                  <a:cubicBezTo>
                    <a:pt x="5293" y="10416"/>
                    <a:pt x="5362" y="10439"/>
                    <a:pt x="5432" y="10439"/>
                  </a:cubicBezTo>
                  <a:cubicBezTo>
                    <a:pt x="5510" y="10439"/>
                    <a:pt x="5590" y="10411"/>
                    <a:pt x="5638" y="10350"/>
                  </a:cubicBezTo>
                  <a:cubicBezTo>
                    <a:pt x="5729" y="10259"/>
                    <a:pt x="5729" y="10054"/>
                    <a:pt x="5638" y="9962"/>
                  </a:cubicBezTo>
                  <a:cubicBezTo>
                    <a:pt x="5584" y="9919"/>
                    <a:pt x="5510" y="9896"/>
                    <a:pt x="5437" y="9896"/>
                  </a:cubicBezTo>
                  <a:close/>
                  <a:moveTo>
                    <a:pt x="6596" y="9979"/>
                  </a:moveTo>
                  <a:cubicBezTo>
                    <a:pt x="6515" y="9979"/>
                    <a:pt x="6431" y="10014"/>
                    <a:pt x="6369" y="10076"/>
                  </a:cubicBezTo>
                  <a:cubicBezTo>
                    <a:pt x="6254" y="10191"/>
                    <a:pt x="6277" y="10373"/>
                    <a:pt x="6391" y="10487"/>
                  </a:cubicBezTo>
                  <a:cubicBezTo>
                    <a:pt x="6446" y="10542"/>
                    <a:pt x="6516" y="10570"/>
                    <a:pt x="6587" y="10570"/>
                  </a:cubicBezTo>
                  <a:cubicBezTo>
                    <a:pt x="6664" y="10570"/>
                    <a:pt x="6743" y="10536"/>
                    <a:pt x="6802" y="10464"/>
                  </a:cubicBezTo>
                  <a:cubicBezTo>
                    <a:pt x="6916" y="10373"/>
                    <a:pt x="6894" y="10168"/>
                    <a:pt x="6779" y="10054"/>
                  </a:cubicBezTo>
                  <a:cubicBezTo>
                    <a:pt x="6728" y="10002"/>
                    <a:pt x="6663" y="9979"/>
                    <a:pt x="6596" y="9979"/>
                  </a:cubicBezTo>
                  <a:close/>
                  <a:moveTo>
                    <a:pt x="7718" y="10076"/>
                  </a:moveTo>
                  <a:cubicBezTo>
                    <a:pt x="7635" y="10076"/>
                    <a:pt x="7555" y="10099"/>
                    <a:pt x="7510" y="10145"/>
                  </a:cubicBezTo>
                  <a:cubicBezTo>
                    <a:pt x="7396" y="10236"/>
                    <a:pt x="7396" y="10510"/>
                    <a:pt x="7510" y="10601"/>
                  </a:cubicBezTo>
                  <a:cubicBezTo>
                    <a:pt x="7553" y="10655"/>
                    <a:pt x="7642" y="10679"/>
                    <a:pt x="7731" y="10679"/>
                  </a:cubicBezTo>
                  <a:cubicBezTo>
                    <a:pt x="7831" y="10679"/>
                    <a:pt x="7930" y="10650"/>
                    <a:pt x="7966" y="10601"/>
                  </a:cubicBezTo>
                  <a:cubicBezTo>
                    <a:pt x="8058" y="10487"/>
                    <a:pt x="8058" y="10213"/>
                    <a:pt x="7944" y="10145"/>
                  </a:cubicBezTo>
                  <a:cubicBezTo>
                    <a:pt x="7886" y="10099"/>
                    <a:pt x="7801" y="10076"/>
                    <a:pt x="7718" y="10076"/>
                  </a:cubicBezTo>
                  <a:close/>
                  <a:moveTo>
                    <a:pt x="8870" y="10091"/>
                  </a:moveTo>
                  <a:cubicBezTo>
                    <a:pt x="8793" y="10091"/>
                    <a:pt x="8717" y="10125"/>
                    <a:pt x="8651" y="10191"/>
                  </a:cubicBezTo>
                  <a:cubicBezTo>
                    <a:pt x="8514" y="10327"/>
                    <a:pt x="8514" y="10510"/>
                    <a:pt x="8651" y="10647"/>
                  </a:cubicBezTo>
                  <a:cubicBezTo>
                    <a:pt x="8720" y="10716"/>
                    <a:pt x="8799" y="10750"/>
                    <a:pt x="8879" y="10750"/>
                  </a:cubicBezTo>
                  <a:cubicBezTo>
                    <a:pt x="8959" y="10750"/>
                    <a:pt x="9039" y="10716"/>
                    <a:pt x="9108" y="10647"/>
                  </a:cubicBezTo>
                  <a:cubicBezTo>
                    <a:pt x="9245" y="10510"/>
                    <a:pt x="9245" y="10327"/>
                    <a:pt x="9108" y="10213"/>
                  </a:cubicBezTo>
                  <a:cubicBezTo>
                    <a:pt x="9036" y="10130"/>
                    <a:pt x="8953" y="10091"/>
                    <a:pt x="8870" y="10091"/>
                  </a:cubicBezTo>
                  <a:close/>
                  <a:moveTo>
                    <a:pt x="10021" y="10191"/>
                  </a:moveTo>
                  <a:cubicBezTo>
                    <a:pt x="9906" y="10191"/>
                    <a:pt x="9861" y="10236"/>
                    <a:pt x="9792" y="10305"/>
                  </a:cubicBezTo>
                  <a:cubicBezTo>
                    <a:pt x="9724" y="10373"/>
                    <a:pt x="9678" y="10419"/>
                    <a:pt x="9678" y="10510"/>
                  </a:cubicBezTo>
                  <a:cubicBezTo>
                    <a:pt x="9701" y="10601"/>
                    <a:pt x="9701" y="10693"/>
                    <a:pt x="9770" y="10738"/>
                  </a:cubicBezTo>
                  <a:cubicBezTo>
                    <a:pt x="9829" y="10798"/>
                    <a:pt x="9888" y="10857"/>
                    <a:pt x="9977" y="10857"/>
                  </a:cubicBezTo>
                  <a:cubicBezTo>
                    <a:pt x="9991" y="10857"/>
                    <a:pt x="10005" y="10856"/>
                    <a:pt x="10021" y="10852"/>
                  </a:cubicBezTo>
                  <a:cubicBezTo>
                    <a:pt x="10112" y="10852"/>
                    <a:pt x="10180" y="10852"/>
                    <a:pt x="10249" y="10761"/>
                  </a:cubicBezTo>
                  <a:cubicBezTo>
                    <a:pt x="10295" y="10693"/>
                    <a:pt x="10363" y="10647"/>
                    <a:pt x="10363" y="10533"/>
                  </a:cubicBezTo>
                  <a:cubicBezTo>
                    <a:pt x="10340" y="10442"/>
                    <a:pt x="10340" y="10350"/>
                    <a:pt x="10249" y="10305"/>
                  </a:cubicBezTo>
                  <a:cubicBezTo>
                    <a:pt x="10203" y="10213"/>
                    <a:pt x="10112" y="10191"/>
                    <a:pt x="10021" y="10191"/>
                  </a:cubicBezTo>
                  <a:close/>
                  <a:moveTo>
                    <a:pt x="13376" y="10442"/>
                  </a:moveTo>
                  <a:cubicBezTo>
                    <a:pt x="13353" y="10442"/>
                    <a:pt x="13307" y="10442"/>
                    <a:pt x="13285" y="10464"/>
                  </a:cubicBezTo>
                  <a:cubicBezTo>
                    <a:pt x="13239" y="10487"/>
                    <a:pt x="13193" y="10533"/>
                    <a:pt x="13170" y="10556"/>
                  </a:cubicBezTo>
                  <a:cubicBezTo>
                    <a:pt x="13056" y="10624"/>
                    <a:pt x="13034" y="10738"/>
                    <a:pt x="13034" y="10852"/>
                  </a:cubicBezTo>
                  <a:cubicBezTo>
                    <a:pt x="13034" y="10875"/>
                    <a:pt x="13056" y="10898"/>
                    <a:pt x="13079" y="10921"/>
                  </a:cubicBezTo>
                  <a:cubicBezTo>
                    <a:pt x="13102" y="10898"/>
                    <a:pt x="13125" y="10898"/>
                    <a:pt x="13125" y="10875"/>
                  </a:cubicBezTo>
                  <a:cubicBezTo>
                    <a:pt x="13193" y="10738"/>
                    <a:pt x="13285" y="10647"/>
                    <a:pt x="13330" y="10510"/>
                  </a:cubicBezTo>
                  <a:cubicBezTo>
                    <a:pt x="13353" y="10487"/>
                    <a:pt x="13353" y="10464"/>
                    <a:pt x="13376" y="10442"/>
                  </a:cubicBezTo>
                  <a:close/>
                  <a:moveTo>
                    <a:pt x="11153" y="10270"/>
                  </a:moveTo>
                  <a:cubicBezTo>
                    <a:pt x="11059" y="10270"/>
                    <a:pt x="10968" y="10305"/>
                    <a:pt x="10911" y="10373"/>
                  </a:cubicBezTo>
                  <a:cubicBezTo>
                    <a:pt x="10842" y="10442"/>
                    <a:pt x="10797" y="10533"/>
                    <a:pt x="10797" y="10647"/>
                  </a:cubicBezTo>
                  <a:cubicBezTo>
                    <a:pt x="10797" y="10738"/>
                    <a:pt x="10865" y="10807"/>
                    <a:pt x="10888" y="10875"/>
                  </a:cubicBezTo>
                  <a:cubicBezTo>
                    <a:pt x="10979" y="10944"/>
                    <a:pt x="11093" y="10989"/>
                    <a:pt x="11185" y="10989"/>
                  </a:cubicBezTo>
                  <a:cubicBezTo>
                    <a:pt x="11299" y="10989"/>
                    <a:pt x="11367" y="10944"/>
                    <a:pt x="11436" y="10875"/>
                  </a:cubicBezTo>
                  <a:cubicBezTo>
                    <a:pt x="11573" y="10738"/>
                    <a:pt x="11550" y="10487"/>
                    <a:pt x="11413" y="10373"/>
                  </a:cubicBezTo>
                  <a:cubicBezTo>
                    <a:pt x="11344" y="10305"/>
                    <a:pt x="11247" y="10270"/>
                    <a:pt x="11153" y="10270"/>
                  </a:cubicBezTo>
                  <a:close/>
                  <a:moveTo>
                    <a:pt x="12293" y="10350"/>
                  </a:moveTo>
                  <a:cubicBezTo>
                    <a:pt x="12188" y="10350"/>
                    <a:pt x="12081" y="10390"/>
                    <a:pt x="12006" y="10464"/>
                  </a:cubicBezTo>
                  <a:cubicBezTo>
                    <a:pt x="11892" y="10601"/>
                    <a:pt x="11892" y="10852"/>
                    <a:pt x="12029" y="10967"/>
                  </a:cubicBezTo>
                  <a:cubicBezTo>
                    <a:pt x="12098" y="11035"/>
                    <a:pt x="12195" y="11069"/>
                    <a:pt x="12292" y="11069"/>
                  </a:cubicBezTo>
                  <a:cubicBezTo>
                    <a:pt x="12389" y="11069"/>
                    <a:pt x="12486" y="11035"/>
                    <a:pt x="12554" y="10967"/>
                  </a:cubicBezTo>
                  <a:cubicBezTo>
                    <a:pt x="12691" y="10830"/>
                    <a:pt x="12668" y="10579"/>
                    <a:pt x="12531" y="10442"/>
                  </a:cubicBezTo>
                  <a:cubicBezTo>
                    <a:pt x="12469" y="10379"/>
                    <a:pt x="12382" y="10350"/>
                    <a:pt x="12293" y="10350"/>
                  </a:cubicBezTo>
                  <a:close/>
                  <a:moveTo>
                    <a:pt x="1935" y="10866"/>
                  </a:moveTo>
                  <a:cubicBezTo>
                    <a:pt x="1884" y="10866"/>
                    <a:pt x="1834" y="10878"/>
                    <a:pt x="1803" y="10898"/>
                  </a:cubicBezTo>
                  <a:cubicBezTo>
                    <a:pt x="1758" y="10967"/>
                    <a:pt x="1758" y="11126"/>
                    <a:pt x="1803" y="11195"/>
                  </a:cubicBezTo>
                  <a:cubicBezTo>
                    <a:pt x="1838" y="11229"/>
                    <a:pt x="1895" y="11246"/>
                    <a:pt x="1952" y="11246"/>
                  </a:cubicBezTo>
                  <a:cubicBezTo>
                    <a:pt x="2009" y="11246"/>
                    <a:pt x="2066" y="11229"/>
                    <a:pt x="2100" y="11195"/>
                  </a:cubicBezTo>
                  <a:cubicBezTo>
                    <a:pt x="2169" y="11126"/>
                    <a:pt x="2169" y="10967"/>
                    <a:pt x="2100" y="10921"/>
                  </a:cubicBezTo>
                  <a:cubicBezTo>
                    <a:pt x="2063" y="10883"/>
                    <a:pt x="1997" y="10866"/>
                    <a:pt x="1935" y="10866"/>
                  </a:cubicBezTo>
                  <a:close/>
                  <a:moveTo>
                    <a:pt x="3070" y="10904"/>
                  </a:moveTo>
                  <a:cubicBezTo>
                    <a:pt x="3025" y="10904"/>
                    <a:pt x="2979" y="10932"/>
                    <a:pt x="2922" y="10989"/>
                  </a:cubicBezTo>
                  <a:cubicBezTo>
                    <a:pt x="2831" y="11081"/>
                    <a:pt x="2831" y="11172"/>
                    <a:pt x="2922" y="11263"/>
                  </a:cubicBezTo>
                  <a:cubicBezTo>
                    <a:pt x="2982" y="11324"/>
                    <a:pt x="3030" y="11352"/>
                    <a:pt x="3078" y="11352"/>
                  </a:cubicBezTo>
                  <a:cubicBezTo>
                    <a:pt x="3121" y="11352"/>
                    <a:pt x="3165" y="11329"/>
                    <a:pt x="3219" y="11286"/>
                  </a:cubicBezTo>
                  <a:cubicBezTo>
                    <a:pt x="3310" y="11172"/>
                    <a:pt x="3310" y="11081"/>
                    <a:pt x="3219" y="10989"/>
                  </a:cubicBezTo>
                  <a:cubicBezTo>
                    <a:pt x="3162" y="10932"/>
                    <a:pt x="3116" y="10904"/>
                    <a:pt x="3070" y="10904"/>
                  </a:cubicBezTo>
                  <a:close/>
                  <a:moveTo>
                    <a:pt x="4212" y="10989"/>
                  </a:moveTo>
                  <a:cubicBezTo>
                    <a:pt x="4149" y="10989"/>
                    <a:pt x="4086" y="11012"/>
                    <a:pt x="4040" y="11058"/>
                  </a:cubicBezTo>
                  <a:cubicBezTo>
                    <a:pt x="3949" y="11149"/>
                    <a:pt x="3949" y="11309"/>
                    <a:pt x="4040" y="11400"/>
                  </a:cubicBezTo>
                  <a:cubicBezTo>
                    <a:pt x="4086" y="11446"/>
                    <a:pt x="4149" y="11469"/>
                    <a:pt x="4212" y="11469"/>
                  </a:cubicBezTo>
                  <a:cubicBezTo>
                    <a:pt x="4274" y="11469"/>
                    <a:pt x="4337" y="11446"/>
                    <a:pt x="4383" y="11400"/>
                  </a:cubicBezTo>
                  <a:cubicBezTo>
                    <a:pt x="4474" y="11309"/>
                    <a:pt x="4474" y="11149"/>
                    <a:pt x="4383" y="11058"/>
                  </a:cubicBezTo>
                  <a:cubicBezTo>
                    <a:pt x="4337" y="11012"/>
                    <a:pt x="4274" y="10989"/>
                    <a:pt x="4212" y="10989"/>
                  </a:cubicBezTo>
                  <a:close/>
                  <a:moveTo>
                    <a:pt x="5357" y="11078"/>
                  </a:moveTo>
                  <a:cubicBezTo>
                    <a:pt x="5308" y="11078"/>
                    <a:pt x="5259" y="11107"/>
                    <a:pt x="5204" y="11172"/>
                  </a:cubicBezTo>
                  <a:cubicBezTo>
                    <a:pt x="5068" y="11286"/>
                    <a:pt x="5068" y="11377"/>
                    <a:pt x="5204" y="11514"/>
                  </a:cubicBezTo>
                  <a:cubicBezTo>
                    <a:pt x="5262" y="11571"/>
                    <a:pt x="5313" y="11600"/>
                    <a:pt x="5364" y="11600"/>
                  </a:cubicBezTo>
                  <a:cubicBezTo>
                    <a:pt x="5416" y="11600"/>
                    <a:pt x="5467" y="11571"/>
                    <a:pt x="5524" y="11514"/>
                  </a:cubicBezTo>
                  <a:cubicBezTo>
                    <a:pt x="5661" y="11377"/>
                    <a:pt x="5661" y="11286"/>
                    <a:pt x="5524" y="11172"/>
                  </a:cubicBezTo>
                  <a:cubicBezTo>
                    <a:pt x="5464" y="11112"/>
                    <a:pt x="5411" y="11078"/>
                    <a:pt x="5357" y="11078"/>
                  </a:cubicBezTo>
                  <a:close/>
                  <a:moveTo>
                    <a:pt x="6490" y="11114"/>
                  </a:moveTo>
                  <a:cubicBezTo>
                    <a:pt x="6425" y="11114"/>
                    <a:pt x="6363" y="11132"/>
                    <a:pt x="6323" y="11172"/>
                  </a:cubicBezTo>
                  <a:cubicBezTo>
                    <a:pt x="6209" y="11263"/>
                    <a:pt x="6209" y="11492"/>
                    <a:pt x="6300" y="11583"/>
                  </a:cubicBezTo>
                  <a:cubicBezTo>
                    <a:pt x="6346" y="11629"/>
                    <a:pt x="6426" y="11651"/>
                    <a:pt x="6506" y="11651"/>
                  </a:cubicBezTo>
                  <a:cubicBezTo>
                    <a:pt x="6585" y="11651"/>
                    <a:pt x="6665" y="11629"/>
                    <a:pt x="6711" y="11583"/>
                  </a:cubicBezTo>
                  <a:cubicBezTo>
                    <a:pt x="6802" y="11492"/>
                    <a:pt x="6802" y="11286"/>
                    <a:pt x="6711" y="11195"/>
                  </a:cubicBezTo>
                  <a:cubicBezTo>
                    <a:pt x="6660" y="11144"/>
                    <a:pt x="6572" y="11114"/>
                    <a:pt x="6490" y="11114"/>
                  </a:cubicBezTo>
                  <a:close/>
                  <a:moveTo>
                    <a:pt x="7647" y="11183"/>
                  </a:moveTo>
                  <a:cubicBezTo>
                    <a:pt x="7578" y="11183"/>
                    <a:pt x="7510" y="11218"/>
                    <a:pt x="7441" y="11286"/>
                  </a:cubicBezTo>
                  <a:cubicBezTo>
                    <a:pt x="7327" y="11423"/>
                    <a:pt x="7327" y="11560"/>
                    <a:pt x="7464" y="11697"/>
                  </a:cubicBezTo>
                  <a:cubicBezTo>
                    <a:pt x="7521" y="11765"/>
                    <a:pt x="7584" y="11800"/>
                    <a:pt x="7650" y="11800"/>
                  </a:cubicBezTo>
                  <a:cubicBezTo>
                    <a:pt x="7715" y="11800"/>
                    <a:pt x="7784" y="11765"/>
                    <a:pt x="7852" y="11697"/>
                  </a:cubicBezTo>
                  <a:cubicBezTo>
                    <a:pt x="7989" y="11560"/>
                    <a:pt x="7989" y="11423"/>
                    <a:pt x="7852" y="11286"/>
                  </a:cubicBezTo>
                  <a:cubicBezTo>
                    <a:pt x="7784" y="11218"/>
                    <a:pt x="7715" y="11183"/>
                    <a:pt x="7647" y="11183"/>
                  </a:cubicBezTo>
                  <a:close/>
                  <a:moveTo>
                    <a:pt x="8805" y="11297"/>
                  </a:moveTo>
                  <a:cubicBezTo>
                    <a:pt x="8701" y="11297"/>
                    <a:pt x="8598" y="11326"/>
                    <a:pt x="8560" y="11377"/>
                  </a:cubicBezTo>
                  <a:cubicBezTo>
                    <a:pt x="8468" y="11492"/>
                    <a:pt x="8491" y="11743"/>
                    <a:pt x="8583" y="11834"/>
                  </a:cubicBezTo>
                  <a:cubicBezTo>
                    <a:pt x="8626" y="11877"/>
                    <a:pt x="8710" y="11900"/>
                    <a:pt x="8796" y="11900"/>
                  </a:cubicBezTo>
                  <a:cubicBezTo>
                    <a:pt x="8892" y="11900"/>
                    <a:pt x="8991" y="11871"/>
                    <a:pt x="9039" y="11811"/>
                  </a:cubicBezTo>
                  <a:cubicBezTo>
                    <a:pt x="9130" y="11720"/>
                    <a:pt x="9108" y="11446"/>
                    <a:pt x="9016" y="11355"/>
                  </a:cubicBezTo>
                  <a:cubicBezTo>
                    <a:pt x="8966" y="11315"/>
                    <a:pt x="8885" y="11297"/>
                    <a:pt x="8805" y="11297"/>
                  </a:cubicBezTo>
                  <a:close/>
                  <a:moveTo>
                    <a:pt x="9921" y="11355"/>
                  </a:moveTo>
                  <a:cubicBezTo>
                    <a:pt x="9832" y="11355"/>
                    <a:pt x="9747" y="11389"/>
                    <a:pt x="9701" y="11446"/>
                  </a:cubicBezTo>
                  <a:cubicBezTo>
                    <a:pt x="9564" y="11583"/>
                    <a:pt x="9541" y="11765"/>
                    <a:pt x="9678" y="11902"/>
                  </a:cubicBezTo>
                  <a:cubicBezTo>
                    <a:pt x="9750" y="11974"/>
                    <a:pt x="9834" y="12008"/>
                    <a:pt x="9917" y="12008"/>
                  </a:cubicBezTo>
                  <a:cubicBezTo>
                    <a:pt x="9994" y="12008"/>
                    <a:pt x="10069" y="11980"/>
                    <a:pt x="10135" y="11925"/>
                  </a:cubicBezTo>
                  <a:cubicBezTo>
                    <a:pt x="10272" y="11788"/>
                    <a:pt x="10272" y="11560"/>
                    <a:pt x="10158" y="11469"/>
                  </a:cubicBezTo>
                  <a:cubicBezTo>
                    <a:pt x="10100" y="11389"/>
                    <a:pt x="10009" y="11355"/>
                    <a:pt x="9921" y="11355"/>
                  </a:cubicBezTo>
                  <a:close/>
                  <a:moveTo>
                    <a:pt x="11048" y="11446"/>
                  </a:moveTo>
                  <a:cubicBezTo>
                    <a:pt x="10956" y="11446"/>
                    <a:pt x="10888" y="11492"/>
                    <a:pt x="10819" y="11537"/>
                  </a:cubicBezTo>
                  <a:cubicBezTo>
                    <a:pt x="10751" y="11629"/>
                    <a:pt x="10728" y="11674"/>
                    <a:pt x="10728" y="11788"/>
                  </a:cubicBezTo>
                  <a:cubicBezTo>
                    <a:pt x="10728" y="11880"/>
                    <a:pt x="10751" y="11948"/>
                    <a:pt x="10842" y="12017"/>
                  </a:cubicBezTo>
                  <a:cubicBezTo>
                    <a:pt x="10888" y="12085"/>
                    <a:pt x="10956" y="12108"/>
                    <a:pt x="11048" y="12108"/>
                  </a:cubicBezTo>
                  <a:cubicBezTo>
                    <a:pt x="11162" y="12108"/>
                    <a:pt x="11230" y="12085"/>
                    <a:pt x="11299" y="12017"/>
                  </a:cubicBezTo>
                  <a:cubicBezTo>
                    <a:pt x="11367" y="11948"/>
                    <a:pt x="11390" y="11880"/>
                    <a:pt x="11390" y="11788"/>
                  </a:cubicBezTo>
                  <a:cubicBezTo>
                    <a:pt x="11390" y="11674"/>
                    <a:pt x="11367" y="11629"/>
                    <a:pt x="11299" y="11560"/>
                  </a:cubicBezTo>
                  <a:cubicBezTo>
                    <a:pt x="11230" y="11492"/>
                    <a:pt x="11162" y="11446"/>
                    <a:pt x="11048" y="11446"/>
                  </a:cubicBezTo>
                  <a:close/>
                  <a:moveTo>
                    <a:pt x="12211" y="11528"/>
                  </a:moveTo>
                  <a:cubicBezTo>
                    <a:pt x="12151" y="11528"/>
                    <a:pt x="12096" y="11549"/>
                    <a:pt x="12029" y="11583"/>
                  </a:cubicBezTo>
                  <a:cubicBezTo>
                    <a:pt x="11801" y="11697"/>
                    <a:pt x="11801" y="11994"/>
                    <a:pt x="11961" y="12154"/>
                  </a:cubicBezTo>
                  <a:cubicBezTo>
                    <a:pt x="11984" y="12176"/>
                    <a:pt x="12006" y="12188"/>
                    <a:pt x="12029" y="12188"/>
                  </a:cubicBezTo>
                  <a:cubicBezTo>
                    <a:pt x="12052" y="12188"/>
                    <a:pt x="12075" y="12176"/>
                    <a:pt x="12098" y="12154"/>
                  </a:cubicBezTo>
                  <a:cubicBezTo>
                    <a:pt x="12166" y="12108"/>
                    <a:pt x="12212" y="12062"/>
                    <a:pt x="12257" y="11994"/>
                  </a:cubicBezTo>
                  <a:cubicBezTo>
                    <a:pt x="12349" y="11925"/>
                    <a:pt x="12440" y="11834"/>
                    <a:pt x="12486" y="11720"/>
                  </a:cubicBezTo>
                  <a:cubicBezTo>
                    <a:pt x="12486" y="11697"/>
                    <a:pt x="12509" y="11651"/>
                    <a:pt x="12463" y="11629"/>
                  </a:cubicBezTo>
                  <a:cubicBezTo>
                    <a:pt x="12394" y="11606"/>
                    <a:pt x="12349" y="11537"/>
                    <a:pt x="12280" y="11537"/>
                  </a:cubicBezTo>
                  <a:cubicBezTo>
                    <a:pt x="12256" y="11531"/>
                    <a:pt x="12233" y="11528"/>
                    <a:pt x="12211" y="11528"/>
                  </a:cubicBezTo>
                  <a:close/>
                  <a:moveTo>
                    <a:pt x="2968" y="12096"/>
                  </a:moveTo>
                  <a:cubicBezTo>
                    <a:pt x="2911" y="12096"/>
                    <a:pt x="2853" y="12108"/>
                    <a:pt x="2831" y="12131"/>
                  </a:cubicBezTo>
                  <a:cubicBezTo>
                    <a:pt x="2785" y="12176"/>
                    <a:pt x="2785" y="12359"/>
                    <a:pt x="2831" y="12405"/>
                  </a:cubicBezTo>
                  <a:cubicBezTo>
                    <a:pt x="2843" y="12442"/>
                    <a:pt x="2911" y="12459"/>
                    <a:pt x="2977" y="12459"/>
                  </a:cubicBezTo>
                  <a:cubicBezTo>
                    <a:pt x="3031" y="12459"/>
                    <a:pt x="3084" y="12448"/>
                    <a:pt x="3105" y="12427"/>
                  </a:cubicBezTo>
                  <a:cubicBezTo>
                    <a:pt x="3150" y="12382"/>
                    <a:pt x="3150" y="12176"/>
                    <a:pt x="3105" y="12131"/>
                  </a:cubicBezTo>
                  <a:cubicBezTo>
                    <a:pt x="3082" y="12108"/>
                    <a:pt x="3025" y="12096"/>
                    <a:pt x="2968" y="12096"/>
                  </a:cubicBezTo>
                  <a:close/>
                  <a:moveTo>
                    <a:pt x="4135" y="12133"/>
                  </a:moveTo>
                  <a:cubicBezTo>
                    <a:pt x="4092" y="12133"/>
                    <a:pt x="4049" y="12156"/>
                    <a:pt x="3995" y="12199"/>
                  </a:cubicBezTo>
                  <a:cubicBezTo>
                    <a:pt x="3903" y="12313"/>
                    <a:pt x="3881" y="12382"/>
                    <a:pt x="3972" y="12473"/>
                  </a:cubicBezTo>
                  <a:cubicBezTo>
                    <a:pt x="4036" y="12537"/>
                    <a:pt x="4093" y="12565"/>
                    <a:pt x="4147" y="12565"/>
                  </a:cubicBezTo>
                  <a:cubicBezTo>
                    <a:pt x="4189" y="12565"/>
                    <a:pt x="4229" y="12549"/>
                    <a:pt x="4269" y="12519"/>
                  </a:cubicBezTo>
                  <a:cubicBezTo>
                    <a:pt x="4383" y="12405"/>
                    <a:pt x="4383" y="12313"/>
                    <a:pt x="4291" y="12222"/>
                  </a:cubicBezTo>
                  <a:cubicBezTo>
                    <a:pt x="4231" y="12162"/>
                    <a:pt x="4184" y="12133"/>
                    <a:pt x="4135" y="12133"/>
                  </a:cubicBezTo>
                  <a:close/>
                  <a:moveTo>
                    <a:pt x="5283" y="12213"/>
                  </a:moveTo>
                  <a:cubicBezTo>
                    <a:pt x="5226" y="12213"/>
                    <a:pt x="5167" y="12237"/>
                    <a:pt x="5113" y="12290"/>
                  </a:cubicBezTo>
                  <a:cubicBezTo>
                    <a:pt x="5045" y="12382"/>
                    <a:pt x="4999" y="12519"/>
                    <a:pt x="5113" y="12633"/>
                  </a:cubicBezTo>
                  <a:cubicBezTo>
                    <a:pt x="5161" y="12669"/>
                    <a:pt x="5222" y="12699"/>
                    <a:pt x="5286" y="12699"/>
                  </a:cubicBezTo>
                  <a:cubicBezTo>
                    <a:pt x="5343" y="12699"/>
                    <a:pt x="5402" y="12675"/>
                    <a:pt x="5456" y="12610"/>
                  </a:cubicBezTo>
                  <a:cubicBezTo>
                    <a:pt x="5547" y="12542"/>
                    <a:pt x="5570" y="12382"/>
                    <a:pt x="5456" y="12290"/>
                  </a:cubicBezTo>
                  <a:cubicBezTo>
                    <a:pt x="5407" y="12242"/>
                    <a:pt x="5347" y="12213"/>
                    <a:pt x="5283" y="12213"/>
                  </a:cubicBezTo>
                  <a:close/>
                  <a:moveTo>
                    <a:pt x="6404" y="12282"/>
                  </a:moveTo>
                  <a:cubicBezTo>
                    <a:pt x="6341" y="12282"/>
                    <a:pt x="6280" y="12311"/>
                    <a:pt x="6232" y="12359"/>
                  </a:cubicBezTo>
                  <a:cubicBezTo>
                    <a:pt x="6117" y="12473"/>
                    <a:pt x="6117" y="12610"/>
                    <a:pt x="6232" y="12701"/>
                  </a:cubicBezTo>
                  <a:cubicBezTo>
                    <a:pt x="6289" y="12758"/>
                    <a:pt x="6351" y="12787"/>
                    <a:pt x="6411" y="12787"/>
                  </a:cubicBezTo>
                  <a:cubicBezTo>
                    <a:pt x="6471" y="12787"/>
                    <a:pt x="6528" y="12758"/>
                    <a:pt x="6574" y="12701"/>
                  </a:cubicBezTo>
                  <a:cubicBezTo>
                    <a:pt x="6688" y="12587"/>
                    <a:pt x="6665" y="12450"/>
                    <a:pt x="6574" y="12359"/>
                  </a:cubicBezTo>
                  <a:cubicBezTo>
                    <a:pt x="6520" y="12305"/>
                    <a:pt x="6461" y="12282"/>
                    <a:pt x="6404" y="12282"/>
                  </a:cubicBezTo>
                  <a:close/>
                  <a:moveTo>
                    <a:pt x="7551" y="12362"/>
                  </a:moveTo>
                  <a:cubicBezTo>
                    <a:pt x="7478" y="12362"/>
                    <a:pt x="7404" y="12384"/>
                    <a:pt x="7350" y="12427"/>
                  </a:cubicBezTo>
                  <a:cubicBezTo>
                    <a:pt x="7259" y="12519"/>
                    <a:pt x="7236" y="12724"/>
                    <a:pt x="7350" y="12838"/>
                  </a:cubicBezTo>
                  <a:cubicBezTo>
                    <a:pt x="7396" y="12884"/>
                    <a:pt x="7470" y="12907"/>
                    <a:pt x="7544" y="12907"/>
                  </a:cubicBezTo>
                  <a:cubicBezTo>
                    <a:pt x="7618" y="12907"/>
                    <a:pt x="7692" y="12884"/>
                    <a:pt x="7738" y="12838"/>
                  </a:cubicBezTo>
                  <a:cubicBezTo>
                    <a:pt x="7829" y="12747"/>
                    <a:pt x="7852" y="12542"/>
                    <a:pt x="7761" y="12450"/>
                  </a:cubicBezTo>
                  <a:cubicBezTo>
                    <a:pt x="7713" y="12390"/>
                    <a:pt x="7633" y="12362"/>
                    <a:pt x="7551" y="12362"/>
                  </a:cubicBezTo>
                  <a:close/>
                  <a:moveTo>
                    <a:pt x="8697" y="12439"/>
                  </a:moveTo>
                  <a:cubicBezTo>
                    <a:pt x="8628" y="12439"/>
                    <a:pt x="8560" y="12473"/>
                    <a:pt x="8491" y="12542"/>
                  </a:cubicBezTo>
                  <a:cubicBezTo>
                    <a:pt x="8354" y="12678"/>
                    <a:pt x="8354" y="12815"/>
                    <a:pt x="8491" y="12930"/>
                  </a:cubicBezTo>
                  <a:cubicBezTo>
                    <a:pt x="8563" y="13001"/>
                    <a:pt x="8634" y="13035"/>
                    <a:pt x="8703" y="13035"/>
                  </a:cubicBezTo>
                  <a:cubicBezTo>
                    <a:pt x="8765" y="13035"/>
                    <a:pt x="8825" y="13007"/>
                    <a:pt x="8879" y="12952"/>
                  </a:cubicBezTo>
                  <a:cubicBezTo>
                    <a:pt x="9016" y="12815"/>
                    <a:pt x="9016" y="12678"/>
                    <a:pt x="8902" y="12542"/>
                  </a:cubicBezTo>
                  <a:cubicBezTo>
                    <a:pt x="8834" y="12473"/>
                    <a:pt x="8765" y="12439"/>
                    <a:pt x="8697" y="12439"/>
                  </a:cubicBezTo>
                  <a:close/>
                  <a:moveTo>
                    <a:pt x="9799" y="12513"/>
                  </a:moveTo>
                  <a:cubicBezTo>
                    <a:pt x="9781" y="12513"/>
                    <a:pt x="9763" y="12515"/>
                    <a:pt x="9747" y="12519"/>
                  </a:cubicBezTo>
                  <a:cubicBezTo>
                    <a:pt x="9678" y="12542"/>
                    <a:pt x="9610" y="12564"/>
                    <a:pt x="9587" y="12587"/>
                  </a:cubicBezTo>
                  <a:cubicBezTo>
                    <a:pt x="9541" y="12678"/>
                    <a:pt x="9496" y="12747"/>
                    <a:pt x="9496" y="12838"/>
                  </a:cubicBezTo>
                  <a:cubicBezTo>
                    <a:pt x="9496" y="12930"/>
                    <a:pt x="9587" y="12975"/>
                    <a:pt x="9587" y="13044"/>
                  </a:cubicBezTo>
                  <a:cubicBezTo>
                    <a:pt x="9624" y="13081"/>
                    <a:pt x="9738" y="13118"/>
                    <a:pt x="9815" y="13118"/>
                  </a:cubicBezTo>
                  <a:cubicBezTo>
                    <a:pt x="9833" y="13118"/>
                    <a:pt x="9848" y="13116"/>
                    <a:pt x="9861" y="13112"/>
                  </a:cubicBezTo>
                  <a:cubicBezTo>
                    <a:pt x="9929" y="13112"/>
                    <a:pt x="10021" y="13089"/>
                    <a:pt x="10043" y="13044"/>
                  </a:cubicBezTo>
                  <a:cubicBezTo>
                    <a:pt x="10089" y="12952"/>
                    <a:pt x="10135" y="12861"/>
                    <a:pt x="10112" y="12770"/>
                  </a:cubicBezTo>
                  <a:cubicBezTo>
                    <a:pt x="10089" y="12701"/>
                    <a:pt x="10066" y="12610"/>
                    <a:pt x="10021" y="12587"/>
                  </a:cubicBezTo>
                  <a:cubicBezTo>
                    <a:pt x="9965" y="12550"/>
                    <a:pt x="9878" y="12513"/>
                    <a:pt x="9799" y="12513"/>
                  </a:cubicBezTo>
                  <a:close/>
                  <a:moveTo>
                    <a:pt x="10977" y="12560"/>
                  </a:moveTo>
                  <a:cubicBezTo>
                    <a:pt x="10897" y="12560"/>
                    <a:pt x="10817" y="12590"/>
                    <a:pt x="10751" y="12656"/>
                  </a:cubicBezTo>
                  <a:cubicBezTo>
                    <a:pt x="10660" y="12770"/>
                    <a:pt x="10637" y="12861"/>
                    <a:pt x="10683" y="12998"/>
                  </a:cubicBezTo>
                  <a:cubicBezTo>
                    <a:pt x="10705" y="13089"/>
                    <a:pt x="10751" y="13112"/>
                    <a:pt x="10797" y="13158"/>
                  </a:cubicBezTo>
                  <a:cubicBezTo>
                    <a:pt x="10797" y="13161"/>
                    <a:pt x="10798" y="13162"/>
                    <a:pt x="10800" y="13162"/>
                  </a:cubicBezTo>
                  <a:cubicBezTo>
                    <a:pt x="10815" y="13162"/>
                    <a:pt x="10872" y="13109"/>
                    <a:pt x="10911" y="13089"/>
                  </a:cubicBezTo>
                  <a:cubicBezTo>
                    <a:pt x="11071" y="13044"/>
                    <a:pt x="11162" y="12907"/>
                    <a:pt x="11299" y="12861"/>
                  </a:cubicBezTo>
                  <a:cubicBezTo>
                    <a:pt x="11299" y="12838"/>
                    <a:pt x="11299" y="12815"/>
                    <a:pt x="11299" y="12815"/>
                  </a:cubicBezTo>
                  <a:cubicBezTo>
                    <a:pt x="11255" y="12655"/>
                    <a:pt x="11118" y="12560"/>
                    <a:pt x="10977" y="12560"/>
                  </a:cubicBezTo>
                  <a:close/>
                  <a:moveTo>
                    <a:pt x="4029" y="13312"/>
                  </a:moveTo>
                  <a:cubicBezTo>
                    <a:pt x="3972" y="13312"/>
                    <a:pt x="3915" y="13329"/>
                    <a:pt x="3881" y="13363"/>
                  </a:cubicBezTo>
                  <a:cubicBezTo>
                    <a:pt x="3835" y="13409"/>
                    <a:pt x="3835" y="13409"/>
                    <a:pt x="3926" y="13455"/>
                  </a:cubicBezTo>
                  <a:cubicBezTo>
                    <a:pt x="3995" y="13500"/>
                    <a:pt x="4086" y="13546"/>
                    <a:pt x="4177" y="13592"/>
                  </a:cubicBezTo>
                  <a:cubicBezTo>
                    <a:pt x="4200" y="13592"/>
                    <a:pt x="4200" y="13569"/>
                    <a:pt x="4223" y="13569"/>
                  </a:cubicBezTo>
                  <a:cubicBezTo>
                    <a:pt x="4200" y="13500"/>
                    <a:pt x="4246" y="13432"/>
                    <a:pt x="4177" y="13363"/>
                  </a:cubicBezTo>
                  <a:cubicBezTo>
                    <a:pt x="4143" y="13329"/>
                    <a:pt x="4086" y="13312"/>
                    <a:pt x="4029" y="13312"/>
                  </a:cubicBezTo>
                  <a:close/>
                  <a:moveTo>
                    <a:pt x="9678" y="13706"/>
                  </a:moveTo>
                  <a:cubicBezTo>
                    <a:pt x="9678" y="13706"/>
                    <a:pt x="9701" y="13728"/>
                    <a:pt x="9701" y="13728"/>
                  </a:cubicBezTo>
                  <a:cubicBezTo>
                    <a:pt x="9701" y="13728"/>
                    <a:pt x="9701" y="13706"/>
                    <a:pt x="9724" y="13706"/>
                  </a:cubicBezTo>
                  <a:close/>
                  <a:moveTo>
                    <a:pt x="9610" y="13706"/>
                  </a:moveTo>
                  <a:cubicBezTo>
                    <a:pt x="9587" y="13728"/>
                    <a:pt x="9587" y="13751"/>
                    <a:pt x="9564" y="13774"/>
                  </a:cubicBezTo>
                  <a:cubicBezTo>
                    <a:pt x="9587" y="13774"/>
                    <a:pt x="9610" y="13774"/>
                    <a:pt x="9610" y="13751"/>
                  </a:cubicBezTo>
                  <a:cubicBezTo>
                    <a:pt x="9633" y="13751"/>
                    <a:pt x="9655" y="13728"/>
                    <a:pt x="9655" y="13706"/>
                  </a:cubicBezTo>
                  <a:close/>
                  <a:moveTo>
                    <a:pt x="5179" y="13369"/>
                  </a:moveTo>
                  <a:cubicBezTo>
                    <a:pt x="5130" y="13369"/>
                    <a:pt x="5079" y="13397"/>
                    <a:pt x="5022" y="13455"/>
                  </a:cubicBezTo>
                  <a:cubicBezTo>
                    <a:pt x="4931" y="13569"/>
                    <a:pt x="4931" y="13637"/>
                    <a:pt x="5045" y="13751"/>
                  </a:cubicBezTo>
                  <a:cubicBezTo>
                    <a:pt x="5090" y="13797"/>
                    <a:pt x="5136" y="13820"/>
                    <a:pt x="5182" y="13820"/>
                  </a:cubicBezTo>
                  <a:cubicBezTo>
                    <a:pt x="5227" y="13820"/>
                    <a:pt x="5273" y="13797"/>
                    <a:pt x="5319" y="13751"/>
                  </a:cubicBezTo>
                  <a:cubicBezTo>
                    <a:pt x="5433" y="13637"/>
                    <a:pt x="5433" y="13569"/>
                    <a:pt x="5319" y="13455"/>
                  </a:cubicBezTo>
                  <a:cubicBezTo>
                    <a:pt x="5273" y="13397"/>
                    <a:pt x="5227" y="13369"/>
                    <a:pt x="5179" y="13369"/>
                  </a:cubicBezTo>
                  <a:close/>
                  <a:moveTo>
                    <a:pt x="6339" y="13465"/>
                  </a:moveTo>
                  <a:cubicBezTo>
                    <a:pt x="6264" y="13465"/>
                    <a:pt x="6192" y="13495"/>
                    <a:pt x="6140" y="13546"/>
                  </a:cubicBezTo>
                  <a:cubicBezTo>
                    <a:pt x="6049" y="13637"/>
                    <a:pt x="6072" y="13797"/>
                    <a:pt x="6163" y="13888"/>
                  </a:cubicBezTo>
                  <a:cubicBezTo>
                    <a:pt x="6203" y="13928"/>
                    <a:pt x="6256" y="13946"/>
                    <a:pt x="6311" y="13946"/>
                  </a:cubicBezTo>
                  <a:cubicBezTo>
                    <a:pt x="6381" y="13946"/>
                    <a:pt x="6454" y="13917"/>
                    <a:pt x="6506" y="13865"/>
                  </a:cubicBezTo>
                  <a:cubicBezTo>
                    <a:pt x="6597" y="13774"/>
                    <a:pt x="6574" y="13614"/>
                    <a:pt x="6506" y="13523"/>
                  </a:cubicBezTo>
                  <a:cubicBezTo>
                    <a:pt x="6455" y="13483"/>
                    <a:pt x="6397" y="13465"/>
                    <a:pt x="6339" y="13465"/>
                  </a:cubicBezTo>
                  <a:close/>
                  <a:moveTo>
                    <a:pt x="7438" y="13529"/>
                  </a:moveTo>
                  <a:cubicBezTo>
                    <a:pt x="7379" y="13529"/>
                    <a:pt x="7316" y="13557"/>
                    <a:pt x="7259" y="13614"/>
                  </a:cubicBezTo>
                  <a:cubicBezTo>
                    <a:pt x="7167" y="13728"/>
                    <a:pt x="7167" y="13865"/>
                    <a:pt x="7282" y="13957"/>
                  </a:cubicBezTo>
                  <a:cubicBezTo>
                    <a:pt x="7325" y="14011"/>
                    <a:pt x="7378" y="14034"/>
                    <a:pt x="7434" y="14034"/>
                  </a:cubicBezTo>
                  <a:cubicBezTo>
                    <a:pt x="7497" y="14034"/>
                    <a:pt x="7564" y="14005"/>
                    <a:pt x="7624" y="13957"/>
                  </a:cubicBezTo>
                  <a:cubicBezTo>
                    <a:pt x="7715" y="13843"/>
                    <a:pt x="7715" y="13706"/>
                    <a:pt x="7601" y="13614"/>
                  </a:cubicBezTo>
                  <a:cubicBezTo>
                    <a:pt x="7555" y="13557"/>
                    <a:pt x="7498" y="13529"/>
                    <a:pt x="7438" y="13529"/>
                  </a:cubicBezTo>
                  <a:close/>
                  <a:moveTo>
                    <a:pt x="8640" y="13592"/>
                  </a:moveTo>
                  <a:cubicBezTo>
                    <a:pt x="8552" y="13592"/>
                    <a:pt x="8461" y="13622"/>
                    <a:pt x="8400" y="13683"/>
                  </a:cubicBezTo>
                  <a:cubicBezTo>
                    <a:pt x="8354" y="13728"/>
                    <a:pt x="8332" y="13820"/>
                    <a:pt x="8354" y="13911"/>
                  </a:cubicBezTo>
                  <a:cubicBezTo>
                    <a:pt x="8354" y="14026"/>
                    <a:pt x="8402" y="14076"/>
                    <a:pt x="8499" y="14076"/>
                  </a:cubicBezTo>
                  <a:cubicBezTo>
                    <a:pt x="8517" y="14076"/>
                    <a:pt x="8538" y="14075"/>
                    <a:pt x="8560" y="14071"/>
                  </a:cubicBezTo>
                  <a:cubicBezTo>
                    <a:pt x="8628" y="14071"/>
                    <a:pt x="8697" y="14025"/>
                    <a:pt x="8765" y="14025"/>
                  </a:cubicBezTo>
                  <a:cubicBezTo>
                    <a:pt x="8834" y="14002"/>
                    <a:pt x="8879" y="13957"/>
                    <a:pt x="8879" y="13888"/>
                  </a:cubicBezTo>
                  <a:cubicBezTo>
                    <a:pt x="8902" y="13797"/>
                    <a:pt x="8834" y="13660"/>
                    <a:pt x="8765" y="13614"/>
                  </a:cubicBezTo>
                  <a:cubicBezTo>
                    <a:pt x="8727" y="13599"/>
                    <a:pt x="8684" y="13592"/>
                    <a:pt x="8640" y="13592"/>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6" name="Google Shape;1136;p14"/>
            <p:cNvSpPr/>
            <p:nvPr/>
          </p:nvSpPr>
          <p:spPr>
            <a:xfrm>
              <a:off x="5743575" y="1073400"/>
              <a:ext cx="355525" cy="353825"/>
            </a:xfrm>
            <a:custGeom>
              <a:avLst/>
              <a:gdLst/>
              <a:ahLst/>
              <a:cxnLst/>
              <a:rect l="l" t="t" r="r" b="b"/>
              <a:pathLst>
                <a:path w="14221" h="14153" extrusionOk="0">
                  <a:moveTo>
                    <a:pt x="7096" y="1"/>
                  </a:moveTo>
                  <a:cubicBezTo>
                    <a:pt x="7082" y="1"/>
                    <a:pt x="7068" y="1"/>
                    <a:pt x="7054" y="1"/>
                  </a:cubicBezTo>
                  <a:cubicBezTo>
                    <a:pt x="3128" y="46"/>
                    <a:pt x="1" y="3242"/>
                    <a:pt x="23" y="7145"/>
                  </a:cubicBezTo>
                  <a:cubicBezTo>
                    <a:pt x="46" y="11020"/>
                    <a:pt x="3196" y="14153"/>
                    <a:pt x="7083" y="14153"/>
                  </a:cubicBezTo>
                  <a:cubicBezTo>
                    <a:pt x="7112" y="14153"/>
                    <a:pt x="7140" y="14153"/>
                    <a:pt x="7168" y="14152"/>
                  </a:cubicBezTo>
                  <a:cubicBezTo>
                    <a:pt x="11071" y="14130"/>
                    <a:pt x="14221" y="10934"/>
                    <a:pt x="14175" y="7031"/>
                  </a:cubicBezTo>
                  <a:cubicBezTo>
                    <a:pt x="14152" y="3142"/>
                    <a:pt x="10980" y="1"/>
                    <a:pt x="7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7" name="Google Shape;1137;p14"/>
            <p:cNvSpPr/>
            <p:nvPr/>
          </p:nvSpPr>
          <p:spPr>
            <a:xfrm>
              <a:off x="5766975" y="1072575"/>
              <a:ext cx="355525" cy="351925"/>
            </a:xfrm>
            <a:custGeom>
              <a:avLst/>
              <a:gdLst/>
              <a:ahLst/>
              <a:cxnLst/>
              <a:rect l="l" t="t" r="r" b="b"/>
              <a:pathLst>
                <a:path w="14221" h="14077" extrusionOk="0">
                  <a:moveTo>
                    <a:pt x="6665" y="34"/>
                  </a:moveTo>
                  <a:cubicBezTo>
                    <a:pt x="6460" y="34"/>
                    <a:pt x="6232" y="57"/>
                    <a:pt x="6026" y="102"/>
                  </a:cubicBezTo>
                  <a:cubicBezTo>
                    <a:pt x="5981" y="102"/>
                    <a:pt x="5958" y="102"/>
                    <a:pt x="5935" y="125"/>
                  </a:cubicBezTo>
                  <a:cubicBezTo>
                    <a:pt x="5958" y="148"/>
                    <a:pt x="5981" y="194"/>
                    <a:pt x="6003" y="239"/>
                  </a:cubicBezTo>
                  <a:cubicBezTo>
                    <a:pt x="6003" y="251"/>
                    <a:pt x="6015" y="251"/>
                    <a:pt x="6026" y="251"/>
                  </a:cubicBezTo>
                  <a:cubicBezTo>
                    <a:pt x="6038" y="251"/>
                    <a:pt x="6049" y="251"/>
                    <a:pt x="6049" y="262"/>
                  </a:cubicBezTo>
                  <a:cubicBezTo>
                    <a:pt x="6140" y="331"/>
                    <a:pt x="6232" y="331"/>
                    <a:pt x="6323" y="331"/>
                  </a:cubicBezTo>
                  <a:cubicBezTo>
                    <a:pt x="6333" y="333"/>
                    <a:pt x="6343" y="334"/>
                    <a:pt x="6353" y="334"/>
                  </a:cubicBezTo>
                  <a:cubicBezTo>
                    <a:pt x="6449" y="334"/>
                    <a:pt x="6512" y="237"/>
                    <a:pt x="6574" y="216"/>
                  </a:cubicBezTo>
                  <a:cubicBezTo>
                    <a:pt x="6643" y="171"/>
                    <a:pt x="6665" y="125"/>
                    <a:pt x="6711" y="57"/>
                  </a:cubicBezTo>
                  <a:cubicBezTo>
                    <a:pt x="6711" y="57"/>
                    <a:pt x="6688" y="34"/>
                    <a:pt x="6665" y="34"/>
                  </a:cubicBezTo>
                  <a:close/>
                  <a:moveTo>
                    <a:pt x="7258" y="1"/>
                  </a:moveTo>
                  <a:cubicBezTo>
                    <a:pt x="7180" y="1"/>
                    <a:pt x="7099" y="11"/>
                    <a:pt x="7008" y="11"/>
                  </a:cubicBezTo>
                  <a:cubicBezTo>
                    <a:pt x="7008" y="11"/>
                    <a:pt x="6962" y="34"/>
                    <a:pt x="6962" y="57"/>
                  </a:cubicBezTo>
                  <a:cubicBezTo>
                    <a:pt x="7008" y="125"/>
                    <a:pt x="7031" y="216"/>
                    <a:pt x="7076" y="285"/>
                  </a:cubicBezTo>
                  <a:cubicBezTo>
                    <a:pt x="7187" y="379"/>
                    <a:pt x="7297" y="430"/>
                    <a:pt x="7415" y="430"/>
                  </a:cubicBezTo>
                  <a:cubicBezTo>
                    <a:pt x="7468" y="430"/>
                    <a:pt x="7522" y="420"/>
                    <a:pt x="7578" y="399"/>
                  </a:cubicBezTo>
                  <a:cubicBezTo>
                    <a:pt x="7715" y="331"/>
                    <a:pt x="7784" y="239"/>
                    <a:pt x="7829" y="102"/>
                  </a:cubicBezTo>
                  <a:cubicBezTo>
                    <a:pt x="7829" y="57"/>
                    <a:pt x="7807" y="34"/>
                    <a:pt x="7761" y="34"/>
                  </a:cubicBezTo>
                  <a:cubicBezTo>
                    <a:pt x="7624" y="34"/>
                    <a:pt x="7510" y="34"/>
                    <a:pt x="7373" y="11"/>
                  </a:cubicBezTo>
                  <a:cubicBezTo>
                    <a:pt x="7335" y="3"/>
                    <a:pt x="7297" y="1"/>
                    <a:pt x="7258" y="1"/>
                  </a:cubicBezTo>
                  <a:close/>
                  <a:moveTo>
                    <a:pt x="8240" y="79"/>
                  </a:moveTo>
                  <a:cubicBezTo>
                    <a:pt x="8195" y="79"/>
                    <a:pt x="8126" y="79"/>
                    <a:pt x="8103" y="102"/>
                  </a:cubicBezTo>
                  <a:cubicBezTo>
                    <a:pt x="8103" y="125"/>
                    <a:pt x="8103" y="194"/>
                    <a:pt x="8126" y="239"/>
                  </a:cubicBezTo>
                  <a:cubicBezTo>
                    <a:pt x="8149" y="285"/>
                    <a:pt x="8195" y="353"/>
                    <a:pt x="8195" y="376"/>
                  </a:cubicBezTo>
                  <a:cubicBezTo>
                    <a:pt x="8309" y="491"/>
                    <a:pt x="8424" y="542"/>
                    <a:pt x="8539" y="542"/>
                  </a:cubicBezTo>
                  <a:cubicBezTo>
                    <a:pt x="8561" y="542"/>
                    <a:pt x="8583" y="540"/>
                    <a:pt x="8606" y="536"/>
                  </a:cubicBezTo>
                  <a:cubicBezTo>
                    <a:pt x="8742" y="513"/>
                    <a:pt x="8857" y="445"/>
                    <a:pt x="8948" y="331"/>
                  </a:cubicBezTo>
                  <a:cubicBezTo>
                    <a:pt x="8971" y="308"/>
                    <a:pt x="8925" y="216"/>
                    <a:pt x="8902" y="216"/>
                  </a:cubicBezTo>
                  <a:cubicBezTo>
                    <a:pt x="8674" y="171"/>
                    <a:pt x="8446" y="125"/>
                    <a:pt x="8240" y="79"/>
                  </a:cubicBezTo>
                  <a:close/>
                  <a:moveTo>
                    <a:pt x="9313" y="353"/>
                  </a:moveTo>
                  <a:cubicBezTo>
                    <a:pt x="9313" y="376"/>
                    <a:pt x="9313" y="399"/>
                    <a:pt x="9336" y="399"/>
                  </a:cubicBezTo>
                  <a:cubicBezTo>
                    <a:pt x="9336" y="422"/>
                    <a:pt x="9382" y="445"/>
                    <a:pt x="9427" y="490"/>
                  </a:cubicBezTo>
                  <a:cubicBezTo>
                    <a:pt x="9485" y="592"/>
                    <a:pt x="9580" y="610"/>
                    <a:pt x="9683" y="610"/>
                  </a:cubicBezTo>
                  <a:cubicBezTo>
                    <a:pt x="9742" y="610"/>
                    <a:pt x="9803" y="604"/>
                    <a:pt x="9861" y="604"/>
                  </a:cubicBezTo>
                  <a:cubicBezTo>
                    <a:pt x="9861" y="604"/>
                    <a:pt x="9884" y="582"/>
                    <a:pt x="9884" y="582"/>
                  </a:cubicBezTo>
                  <a:cubicBezTo>
                    <a:pt x="9884" y="582"/>
                    <a:pt x="9884" y="559"/>
                    <a:pt x="9861" y="559"/>
                  </a:cubicBezTo>
                  <a:cubicBezTo>
                    <a:pt x="9701" y="490"/>
                    <a:pt x="9519" y="422"/>
                    <a:pt x="9336" y="353"/>
                  </a:cubicBezTo>
                  <a:close/>
                  <a:moveTo>
                    <a:pt x="4221" y="641"/>
                  </a:moveTo>
                  <a:cubicBezTo>
                    <a:pt x="4196" y="641"/>
                    <a:pt x="4164" y="657"/>
                    <a:pt x="4132" y="673"/>
                  </a:cubicBezTo>
                  <a:cubicBezTo>
                    <a:pt x="4086" y="673"/>
                    <a:pt x="4063" y="696"/>
                    <a:pt x="4018" y="719"/>
                  </a:cubicBezTo>
                  <a:cubicBezTo>
                    <a:pt x="3858" y="787"/>
                    <a:pt x="3721" y="901"/>
                    <a:pt x="3561" y="947"/>
                  </a:cubicBezTo>
                  <a:cubicBezTo>
                    <a:pt x="3561" y="947"/>
                    <a:pt x="3538" y="992"/>
                    <a:pt x="3538" y="992"/>
                  </a:cubicBezTo>
                  <a:cubicBezTo>
                    <a:pt x="3561" y="1061"/>
                    <a:pt x="3607" y="1107"/>
                    <a:pt x="3630" y="1152"/>
                  </a:cubicBezTo>
                  <a:cubicBezTo>
                    <a:pt x="3713" y="1219"/>
                    <a:pt x="3797" y="1261"/>
                    <a:pt x="3889" y="1261"/>
                  </a:cubicBezTo>
                  <a:cubicBezTo>
                    <a:pt x="3923" y="1261"/>
                    <a:pt x="3958" y="1256"/>
                    <a:pt x="3995" y="1244"/>
                  </a:cubicBezTo>
                  <a:cubicBezTo>
                    <a:pt x="4109" y="1244"/>
                    <a:pt x="4200" y="1198"/>
                    <a:pt x="4269" y="1084"/>
                  </a:cubicBezTo>
                  <a:cubicBezTo>
                    <a:pt x="4314" y="970"/>
                    <a:pt x="4314" y="878"/>
                    <a:pt x="4314" y="764"/>
                  </a:cubicBezTo>
                  <a:cubicBezTo>
                    <a:pt x="4314" y="719"/>
                    <a:pt x="4269" y="673"/>
                    <a:pt x="4246" y="650"/>
                  </a:cubicBezTo>
                  <a:cubicBezTo>
                    <a:pt x="4239" y="643"/>
                    <a:pt x="4231" y="641"/>
                    <a:pt x="4221" y="641"/>
                  </a:cubicBezTo>
                  <a:close/>
                  <a:moveTo>
                    <a:pt x="5043" y="533"/>
                  </a:moveTo>
                  <a:cubicBezTo>
                    <a:pt x="4941" y="533"/>
                    <a:pt x="4836" y="573"/>
                    <a:pt x="4748" y="650"/>
                  </a:cubicBezTo>
                  <a:cubicBezTo>
                    <a:pt x="4588" y="810"/>
                    <a:pt x="4588" y="1084"/>
                    <a:pt x="4748" y="1244"/>
                  </a:cubicBezTo>
                  <a:cubicBezTo>
                    <a:pt x="4836" y="1320"/>
                    <a:pt x="4939" y="1355"/>
                    <a:pt x="5039" y="1355"/>
                  </a:cubicBezTo>
                  <a:cubicBezTo>
                    <a:pt x="5146" y="1355"/>
                    <a:pt x="5248" y="1315"/>
                    <a:pt x="5319" y="1244"/>
                  </a:cubicBezTo>
                  <a:cubicBezTo>
                    <a:pt x="5478" y="1061"/>
                    <a:pt x="5501" y="856"/>
                    <a:pt x="5342" y="673"/>
                  </a:cubicBezTo>
                  <a:cubicBezTo>
                    <a:pt x="5259" y="579"/>
                    <a:pt x="5152" y="533"/>
                    <a:pt x="5043" y="533"/>
                  </a:cubicBezTo>
                  <a:close/>
                  <a:moveTo>
                    <a:pt x="6167" y="638"/>
                  </a:moveTo>
                  <a:cubicBezTo>
                    <a:pt x="6071" y="638"/>
                    <a:pt x="5975" y="679"/>
                    <a:pt x="5889" y="764"/>
                  </a:cubicBezTo>
                  <a:cubicBezTo>
                    <a:pt x="5821" y="833"/>
                    <a:pt x="5752" y="924"/>
                    <a:pt x="5775" y="1061"/>
                  </a:cubicBezTo>
                  <a:cubicBezTo>
                    <a:pt x="5775" y="1175"/>
                    <a:pt x="5798" y="1266"/>
                    <a:pt x="5889" y="1335"/>
                  </a:cubicBezTo>
                  <a:cubicBezTo>
                    <a:pt x="5984" y="1429"/>
                    <a:pt x="6090" y="1475"/>
                    <a:pt x="6193" y="1475"/>
                  </a:cubicBezTo>
                  <a:cubicBezTo>
                    <a:pt x="6290" y="1475"/>
                    <a:pt x="6383" y="1435"/>
                    <a:pt x="6460" y="1358"/>
                  </a:cubicBezTo>
                  <a:cubicBezTo>
                    <a:pt x="6643" y="1175"/>
                    <a:pt x="6643" y="947"/>
                    <a:pt x="6483" y="787"/>
                  </a:cubicBezTo>
                  <a:cubicBezTo>
                    <a:pt x="6386" y="690"/>
                    <a:pt x="6276" y="638"/>
                    <a:pt x="6167" y="638"/>
                  </a:cubicBezTo>
                  <a:close/>
                  <a:moveTo>
                    <a:pt x="7339" y="701"/>
                  </a:moveTo>
                  <a:cubicBezTo>
                    <a:pt x="7287" y="701"/>
                    <a:pt x="7236" y="707"/>
                    <a:pt x="7190" y="719"/>
                  </a:cubicBezTo>
                  <a:cubicBezTo>
                    <a:pt x="7145" y="741"/>
                    <a:pt x="7099" y="787"/>
                    <a:pt x="7031" y="833"/>
                  </a:cubicBezTo>
                  <a:cubicBezTo>
                    <a:pt x="6985" y="924"/>
                    <a:pt x="6939" y="1038"/>
                    <a:pt x="6939" y="1175"/>
                  </a:cubicBezTo>
                  <a:cubicBezTo>
                    <a:pt x="6939" y="1312"/>
                    <a:pt x="7031" y="1358"/>
                    <a:pt x="7053" y="1449"/>
                  </a:cubicBezTo>
                  <a:cubicBezTo>
                    <a:pt x="7122" y="1449"/>
                    <a:pt x="7168" y="1540"/>
                    <a:pt x="7236" y="1540"/>
                  </a:cubicBezTo>
                  <a:cubicBezTo>
                    <a:pt x="7282" y="1552"/>
                    <a:pt x="7327" y="1557"/>
                    <a:pt x="7373" y="1557"/>
                  </a:cubicBezTo>
                  <a:cubicBezTo>
                    <a:pt x="7419" y="1557"/>
                    <a:pt x="7464" y="1552"/>
                    <a:pt x="7510" y="1540"/>
                  </a:cubicBezTo>
                  <a:cubicBezTo>
                    <a:pt x="7578" y="1517"/>
                    <a:pt x="7624" y="1472"/>
                    <a:pt x="7693" y="1426"/>
                  </a:cubicBezTo>
                  <a:cubicBezTo>
                    <a:pt x="7647" y="1335"/>
                    <a:pt x="7784" y="1335"/>
                    <a:pt x="7784" y="1244"/>
                  </a:cubicBezTo>
                  <a:cubicBezTo>
                    <a:pt x="7761" y="1152"/>
                    <a:pt x="7784" y="1061"/>
                    <a:pt x="7761" y="970"/>
                  </a:cubicBezTo>
                  <a:cubicBezTo>
                    <a:pt x="7738" y="924"/>
                    <a:pt x="7693" y="856"/>
                    <a:pt x="7670" y="810"/>
                  </a:cubicBezTo>
                  <a:cubicBezTo>
                    <a:pt x="7624" y="764"/>
                    <a:pt x="7556" y="741"/>
                    <a:pt x="7487" y="719"/>
                  </a:cubicBezTo>
                  <a:cubicBezTo>
                    <a:pt x="7441" y="707"/>
                    <a:pt x="7390" y="701"/>
                    <a:pt x="7339" y="701"/>
                  </a:cubicBezTo>
                  <a:close/>
                  <a:moveTo>
                    <a:pt x="8469" y="764"/>
                  </a:moveTo>
                  <a:cubicBezTo>
                    <a:pt x="8349" y="764"/>
                    <a:pt x="8229" y="810"/>
                    <a:pt x="8149" y="901"/>
                  </a:cubicBezTo>
                  <a:cubicBezTo>
                    <a:pt x="7989" y="1084"/>
                    <a:pt x="8012" y="1358"/>
                    <a:pt x="8172" y="1517"/>
                  </a:cubicBezTo>
                  <a:cubicBezTo>
                    <a:pt x="8254" y="1600"/>
                    <a:pt x="8367" y="1646"/>
                    <a:pt x="8483" y="1646"/>
                  </a:cubicBezTo>
                  <a:cubicBezTo>
                    <a:pt x="8590" y="1646"/>
                    <a:pt x="8700" y="1606"/>
                    <a:pt x="8788" y="1517"/>
                  </a:cubicBezTo>
                  <a:cubicBezTo>
                    <a:pt x="8971" y="1358"/>
                    <a:pt x="8948" y="1061"/>
                    <a:pt x="8788" y="901"/>
                  </a:cubicBezTo>
                  <a:cubicBezTo>
                    <a:pt x="8708" y="810"/>
                    <a:pt x="8588" y="764"/>
                    <a:pt x="8469" y="764"/>
                  </a:cubicBezTo>
                  <a:close/>
                  <a:moveTo>
                    <a:pt x="9558" y="874"/>
                  </a:moveTo>
                  <a:cubicBezTo>
                    <a:pt x="9449" y="874"/>
                    <a:pt x="9370" y="936"/>
                    <a:pt x="9290" y="1015"/>
                  </a:cubicBezTo>
                  <a:cubicBezTo>
                    <a:pt x="9131" y="1198"/>
                    <a:pt x="9131" y="1449"/>
                    <a:pt x="9336" y="1654"/>
                  </a:cubicBezTo>
                  <a:cubicBezTo>
                    <a:pt x="9404" y="1746"/>
                    <a:pt x="9496" y="1769"/>
                    <a:pt x="9633" y="1769"/>
                  </a:cubicBezTo>
                  <a:cubicBezTo>
                    <a:pt x="9747" y="1769"/>
                    <a:pt x="9861" y="1723"/>
                    <a:pt x="9929" y="1632"/>
                  </a:cubicBezTo>
                  <a:cubicBezTo>
                    <a:pt x="10021" y="1540"/>
                    <a:pt x="10066" y="1449"/>
                    <a:pt x="10066" y="1312"/>
                  </a:cubicBezTo>
                  <a:cubicBezTo>
                    <a:pt x="10066" y="1175"/>
                    <a:pt x="10021" y="1084"/>
                    <a:pt x="9929" y="992"/>
                  </a:cubicBezTo>
                  <a:cubicBezTo>
                    <a:pt x="9838" y="901"/>
                    <a:pt x="9747" y="878"/>
                    <a:pt x="9610" y="878"/>
                  </a:cubicBezTo>
                  <a:cubicBezTo>
                    <a:pt x="9592" y="875"/>
                    <a:pt x="9575" y="874"/>
                    <a:pt x="9558" y="874"/>
                  </a:cubicBezTo>
                  <a:close/>
                  <a:moveTo>
                    <a:pt x="10681" y="972"/>
                  </a:moveTo>
                  <a:cubicBezTo>
                    <a:pt x="10644" y="972"/>
                    <a:pt x="10606" y="990"/>
                    <a:pt x="10569" y="1015"/>
                  </a:cubicBezTo>
                  <a:cubicBezTo>
                    <a:pt x="10477" y="1084"/>
                    <a:pt x="10363" y="1129"/>
                    <a:pt x="10340" y="1266"/>
                  </a:cubicBezTo>
                  <a:cubicBezTo>
                    <a:pt x="10317" y="1335"/>
                    <a:pt x="10272" y="1403"/>
                    <a:pt x="10295" y="1472"/>
                  </a:cubicBezTo>
                  <a:cubicBezTo>
                    <a:pt x="10340" y="1563"/>
                    <a:pt x="10363" y="1677"/>
                    <a:pt x="10454" y="1723"/>
                  </a:cubicBezTo>
                  <a:cubicBezTo>
                    <a:pt x="10559" y="1828"/>
                    <a:pt x="10664" y="1884"/>
                    <a:pt x="10776" y="1884"/>
                  </a:cubicBezTo>
                  <a:cubicBezTo>
                    <a:pt x="10834" y="1884"/>
                    <a:pt x="10894" y="1868"/>
                    <a:pt x="10957" y="1837"/>
                  </a:cubicBezTo>
                  <a:cubicBezTo>
                    <a:pt x="11116" y="1746"/>
                    <a:pt x="11208" y="1609"/>
                    <a:pt x="11230" y="1426"/>
                  </a:cubicBezTo>
                  <a:cubicBezTo>
                    <a:pt x="11230" y="1381"/>
                    <a:pt x="11253" y="1289"/>
                    <a:pt x="11162" y="1289"/>
                  </a:cubicBezTo>
                  <a:cubicBezTo>
                    <a:pt x="11048" y="1175"/>
                    <a:pt x="10888" y="1129"/>
                    <a:pt x="10774" y="1015"/>
                  </a:cubicBezTo>
                  <a:cubicBezTo>
                    <a:pt x="10743" y="984"/>
                    <a:pt x="10712" y="972"/>
                    <a:pt x="10681" y="972"/>
                  </a:cubicBezTo>
                  <a:close/>
                  <a:moveTo>
                    <a:pt x="11413" y="1449"/>
                  </a:moveTo>
                  <a:cubicBezTo>
                    <a:pt x="11413" y="1495"/>
                    <a:pt x="11413" y="1540"/>
                    <a:pt x="11413" y="1586"/>
                  </a:cubicBezTo>
                  <a:cubicBezTo>
                    <a:pt x="11413" y="1677"/>
                    <a:pt x="11504" y="1769"/>
                    <a:pt x="11550" y="1837"/>
                  </a:cubicBezTo>
                  <a:cubicBezTo>
                    <a:pt x="11618" y="1905"/>
                    <a:pt x="11733" y="1928"/>
                    <a:pt x="11824" y="1974"/>
                  </a:cubicBezTo>
                  <a:cubicBezTo>
                    <a:pt x="11870" y="1974"/>
                    <a:pt x="11938" y="1951"/>
                    <a:pt x="11984" y="1951"/>
                  </a:cubicBezTo>
                  <a:cubicBezTo>
                    <a:pt x="11961" y="1905"/>
                    <a:pt x="11915" y="1883"/>
                    <a:pt x="11892" y="1860"/>
                  </a:cubicBezTo>
                  <a:cubicBezTo>
                    <a:pt x="11778" y="1723"/>
                    <a:pt x="11596" y="1654"/>
                    <a:pt x="11504" y="1517"/>
                  </a:cubicBezTo>
                  <a:cubicBezTo>
                    <a:pt x="11482" y="1495"/>
                    <a:pt x="11436" y="1472"/>
                    <a:pt x="11413" y="1449"/>
                  </a:cubicBezTo>
                  <a:close/>
                  <a:moveTo>
                    <a:pt x="2721" y="1561"/>
                  </a:moveTo>
                  <a:cubicBezTo>
                    <a:pt x="2682" y="1561"/>
                    <a:pt x="2654" y="1581"/>
                    <a:pt x="2625" y="1609"/>
                  </a:cubicBezTo>
                  <a:cubicBezTo>
                    <a:pt x="2557" y="1677"/>
                    <a:pt x="2488" y="1769"/>
                    <a:pt x="2374" y="1814"/>
                  </a:cubicBezTo>
                  <a:cubicBezTo>
                    <a:pt x="2329" y="1814"/>
                    <a:pt x="2306" y="1883"/>
                    <a:pt x="2306" y="1951"/>
                  </a:cubicBezTo>
                  <a:cubicBezTo>
                    <a:pt x="2329" y="2042"/>
                    <a:pt x="2351" y="2111"/>
                    <a:pt x="2420" y="2179"/>
                  </a:cubicBezTo>
                  <a:cubicBezTo>
                    <a:pt x="2488" y="2271"/>
                    <a:pt x="2602" y="2271"/>
                    <a:pt x="2717" y="2271"/>
                  </a:cubicBezTo>
                  <a:cubicBezTo>
                    <a:pt x="2899" y="2248"/>
                    <a:pt x="3013" y="2157"/>
                    <a:pt x="3036" y="1974"/>
                  </a:cubicBezTo>
                  <a:cubicBezTo>
                    <a:pt x="3059" y="1746"/>
                    <a:pt x="2945" y="1632"/>
                    <a:pt x="2808" y="1586"/>
                  </a:cubicBezTo>
                  <a:cubicBezTo>
                    <a:pt x="2773" y="1569"/>
                    <a:pt x="2745" y="1561"/>
                    <a:pt x="2721" y="1561"/>
                  </a:cubicBezTo>
                  <a:close/>
                  <a:moveTo>
                    <a:pt x="3812" y="1632"/>
                  </a:moveTo>
                  <a:cubicBezTo>
                    <a:pt x="3744" y="1632"/>
                    <a:pt x="3630" y="1654"/>
                    <a:pt x="3561" y="1746"/>
                  </a:cubicBezTo>
                  <a:cubicBezTo>
                    <a:pt x="3493" y="1837"/>
                    <a:pt x="3424" y="1928"/>
                    <a:pt x="3447" y="2020"/>
                  </a:cubicBezTo>
                  <a:cubicBezTo>
                    <a:pt x="3447" y="2111"/>
                    <a:pt x="3424" y="2225"/>
                    <a:pt x="3561" y="2271"/>
                  </a:cubicBezTo>
                  <a:cubicBezTo>
                    <a:pt x="3597" y="2359"/>
                    <a:pt x="3673" y="2393"/>
                    <a:pt x="3748" y="2393"/>
                  </a:cubicBezTo>
                  <a:cubicBezTo>
                    <a:pt x="3770" y="2393"/>
                    <a:pt x="3792" y="2390"/>
                    <a:pt x="3812" y="2385"/>
                  </a:cubicBezTo>
                  <a:cubicBezTo>
                    <a:pt x="3904" y="2385"/>
                    <a:pt x="3995" y="2362"/>
                    <a:pt x="4086" y="2294"/>
                  </a:cubicBezTo>
                  <a:cubicBezTo>
                    <a:pt x="4155" y="2202"/>
                    <a:pt x="4200" y="2111"/>
                    <a:pt x="4200" y="2020"/>
                  </a:cubicBezTo>
                  <a:cubicBezTo>
                    <a:pt x="4200" y="1951"/>
                    <a:pt x="4177" y="1837"/>
                    <a:pt x="4086" y="1769"/>
                  </a:cubicBezTo>
                  <a:cubicBezTo>
                    <a:pt x="4018" y="1677"/>
                    <a:pt x="3926" y="1632"/>
                    <a:pt x="3812" y="1632"/>
                  </a:cubicBezTo>
                  <a:close/>
                  <a:moveTo>
                    <a:pt x="4953" y="1673"/>
                  </a:moveTo>
                  <a:cubicBezTo>
                    <a:pt x="4855" y="1673"/>
                    <a:pt x="4759" y="1732"/>
                    <a:pt x="4680" y="1791"/>
                  </a:cubicBezTo>
                  <a:cubicBezTo>
                    <a:pt x="4611" y="1837"/>
                    <a:pt x="4611" y="1951"/>
                    <a:pt x="4588" y="2042"/>
                  </a:cubicBezTo>
                  <a:cubicBezTo>
                    <a:pt x="4543" y="2157"/>
                    <a:pt x="4657" y="2225"/>
                    <a:pt x="4657" y="2339"/>
                  </a:cubicBezTo>
                  <a:cubicBezTo>
                    <a:pt x="4748" y="2385"/>
                    <a:pt x="4839" y="2430"/>
                    <a:pt x="4931" y="2453"/>
                  </a:cubicBezTo>
                  <a:cubicBezTo>
                    <a:pt x="4943" y="2456"/>
                    <a:pt x="4955" y="2457"/>
                    <a:pt x="4967" y="2457"/>
                  </a:cubicBezTo>
                  <a:cubicBezTo>
                    <a:pt x="5065" y="2457"/>
                    <a:pt x="5149" y="2382"/>
                    <a:pt x="5250" y="2362"/>
                  </a:cubicBezTo>
                  <a:cubicBezTo>
                    <a:pt x="5273" y="2271"/>
                    <a:pt x="5319" y="2179"/>
                    <a:pt x="5342" y="2088"/>
                  </a:cubicBezTo>
                  <a:cubicBezTo>
                    <a:pt x="5387" y="1974"/>
                    <a:pt x="5273" y="1905"/>
                    <a:pt x="5250" y="1791"/>
                  </a:cubicBezTo>
                  <a:cubicBezTo>
                    <a:pt x="5182" y="1746"/>
                    <a:pt x="5090" y="1700"/>
                    <a:pt x="4999" y="1677"/>
                  </a:cubicBezTo>
                  <a:cubicBezTo>
                    <a:pt x="4984" y="1674"/>
                    <a:pt x="4969" y="1673"/>
                    <a:pt x="4953" y="1673"/>
                  </a:cubicBezTo>
                  <a:close/>
                  <a:moveTo>
                    <a:pt x="6096" y="1783"/>
                  </a:moveTo>
                  <a:cubicBezTo>
                    <a:pt x="5989" y="1783"/>
                    <a:pt x="5887" y="1817"/>
                    <a:pt x="5821" y="1883"/>
                  </a:cubicBezTo>
                  <a:cubicBezTo>
                    <a:pt x="5684" y="2020"/>
                    <a:pt x="5684" y="2316"/>
                    <a:pt x="5821" y="2453"/>
                  </a:cubicBezTo>
                  <a:cubicBezTo>
                    <a:pt x="5892" y="2524"/>
                    <a:pt x="6006" y="2565"/>
                    <a:pt x="6119" y="2565"/>
                  </a:cubicBezTo>
                  <a:cubicBezTo>
                    <a:pt x="6223" y="2565"/>
                    <a:pt x="6326" y="2530"/>
                    <a:pt x="6391" y="2453"/>
                  </a:cubicBezTo>
                  <a:cubicBezTo>
                    <a:pt x="6528" y="2316"/>
                    <a:pt x="6528" y="2020"/>
                    <a:pt x="6414" y="1905"/>
                  </a:cubicBezTo>
                  <a:cubicBezTo>
                    <a:pt x="6331" y="1823"/>
                    <a:pt x="6211" y="1783"/>
                    <a:pt x="6096" y="1783"/>
                  </a:cubicBezTo>
                  <a:close/>
                  <a:moveTo>
                    <a:pt x="7250" y="1860"/>
                  </a:moveTo>
                  <a:cubicBezTo>
                    <a:pt x="7150" y="1860"/>
                    <a:pt x="7053" y="1905"/>
                    <a:pt x="6962" y="1997"/>
                  </a:cubicBezTo>
                  <a:cubicBezTo>
                    <a:pt x="6780" y="2179"/>
                    <a:pt x="6780" y="2385"/>
                    <a:pt x="6962" y="2567"/>
                  </a:cubicBezTo>
                  <a:cubicBezTo>
                    <a:pt x="7053" y="2659"/>
                    <a:pt x="7156" y="2704"/>
                    <a:pt x="7256" y="2704"/>
                  </a:cubicBezTo>
                  <a:cubicBezTo>
                    <a:pt x="7356" y="2704"/>
                    <a:pt x="7453" y="2659"/>
                    <a:pt x="7533" y="2567"/>
                  </a:cubicBezTo>
                  <a:cubicBezTo>
                    <a:pt x="7715" y="2385"/>
                    <a:pt x="7715" y="2157"/>
                    <a:pt x="7556" y="1997"/>
                  </a:cubicBezTo>
                  <a:cubicBezTo>
                    <a:pt x="7453" y="1905"/>
                    <a:pt x="7350" y="1860"/>
                    <a:pt x="7250" y="1860"/>
                  </a:cubicBezTo>
                  <a:close/>
                  <a:moveTo>
                    <a:pt x="8296" y="1937"/>
                  </a:moveTo>
                  <a:cubicBezTo>
                    <a:pt x="8222" y="1937"/>
                    <a:pt x="8153" y="1956"/>
                    <a:pt x="8103" y="2042"/>
                  </a:cubicBezTo>
                  <a:cubicBezTo>
                    <a:pt x="8058" y="2088"/>
                    <a:pt x="8012" y="2134"/>
                    <a:pt x="7989" y="2157"/>
                  </a:cubicBezTo>
                  <a:cubicBezTo>
                    <a:pt x="7966" y="2179"/>
                    <a:pt x="7966" y="2202"/>
                    <a:pt x="7966" y="2225"/>
                  </a:cubicBezTo>
                  <a:cubicBezTo>
                    <a:pt x="7966" y="2385"/>
                    <a:pt x="7921" y="2567"/>
                    <a:pt x="8103" y="2659"/>
                  </a:cubicBezTo>
                  <a:cubicBezTo>
                    <a:pt x="8103" y="2659"/>
                    <a:pt x="8126" y="2682"/>
                    <a:pt x="8126" y="2682"/>
                  </a:cubicBezTo>
                  <a:cubicBezTo>
                    <a:pt x="8172" y="2704"/>
                    <a:pt x="8218" y="2750"/>
                    <a:pt x="8240" y="2773"/>
                  </a:cubicBezTo>
                  <a:lnTo>
                    <a:pt x="8537" y="2773"/>
                  </a:lnTo>
                  <a:cubicBezTo>
                    <a:pt x="8628" y="2636"/>
                    <a:pt x="8811" y="2567"/>
                    <a:pt x="8788" y="2362"/>
                  </a:cubicBezTo>
                  <a:cubicBezTo>
                    <a:pt x="8788" y="2248"/>
                    <a:pt x="8765" y="2157"/>
                    <a:pt x="8674" y="2065"/>
                  </a:cubicBezTo>
                  <a:cubicBezTo>
                    <a:pt x="8628" y="2042"/>
                    <a:pt x="8606" y="2020"/>
                    <a:pt x="8560" y="1974"/>
                  </a:cubicBezTo>
                  <a:cubicBezTo>
                    <a:pt x="8544" y="1958"/>
                    <a:pt x="8528" y="1942"/>
                    <a:pt x="8511" y="1942"/>
                  </a:cubicBezTo>
                  <a:cubicBezTo>
                    <a:pt x="8505" y="1942"/>
                    <a:pt x="8498" y="1944"/>
                    <a:pt x="8491" y="1951"/>
                  </a:cubicBezTo>
                  <a:cubicBezTo>
                    <a:pt x="8428" y="1951"/>
                    <a:pt x="8360" y="1937"/>
                    <a:pt x="8296" y="1937"/>
                  </a:cubicBezTo>
                  <a:close/>
                  <a:moveTo>
                    <a:pt x="9482" y="2016"/>
                  </a:moveTo>
                  <a:cubicBezTo>
                    <a:pt x="9384" y="2016"/>
                    <a:pt x="9301" y="2093"/>
                    <a:pt x="9199" y="2134"/>
                  </a:cubicBezTo>
                  <a:cubicBezTo>
                    <a:pt x="9153" y="2248"/>
                    <a:pt x="9062" y="2339"/>
                    <a:pt x="9062" y="2453"/>
                  </a:cubicBezTo>
                  <a:cubicBezTo>
                    <a:pt x="9062" y="2567"/>
                    <a:pt x="9131" y="2682"/>
                    <a:pt x="9199" y="2773"/>
                  </a:cubicBezTo>
                  <a:cubicBezTo>
                    <a:pt x="9222" y="2819"/>
                    <a:pt x="9427" y="2910"/>
                    <a:pt x="9496" y="2910"/>
                  </a:cubicBezTo>
                  <a:cubicBezTo>
                    <a:pt x="9633" y="2910"/>
                    <a:pt x="9747" y="2841"/>
                    <a:pt x="9838" y="2773"/>
                  </a:cubicBezTo>
                  <a:cubicBezTo>
                    <a:pt x="9907" y="2682"/>
                    <a:pt x="9952" y="2590"/>
                    <a:pt x="9952" y="2453"/>
                  </a:cubicBezTo>
                  <a:cubicBezTo>
                    <a:pt x="9952" y="2339"/>
                    <a:pt x="9884" y="2248"/>
                    <a:pt x="9838" y="2157"/>
                  </a:cubicBezTo>
                  <a:cubicBezTo>
                    <a:pt x="9815" y="2111"/>
                    <a:pt x="9587" y="2020"/>
                    <a:pt x="9519" y="2020"/>
                  </a:cubicBezTo>
                  <a:cubicBezTo>
                    <a:pt x="9506" y="2017"/>
                    <a:pt x="9494" y="2016"/>
                    <a:pt x="9482" y="2016"/>
                  </a:cubicBezTo>
                  <a:close/>
                  <a:moveTo>
                    <a:pt x="10671" y="2111"/>
                  </a:moveTo>
                  <a:cubicBezTo>
                    <a:pt x="10563" y="2111"/>
                    <a:pt x="10454" y="2157"/>
                    <a:pt x="10363" y="2248"/>
                  </a:cubicBezTo>
                  <a:cubicBezTo>
                    <a:pt x="10158" y="2430"/>
                    <a:pt x="10158" y="2682"/>
                    <a:pt x="10340" y="2887"/>
                  </a:cubicBezTo>
                  <a:cubicBezTo>
                    <a:pt x="10446" y="2970"/>
                    <a:pt x="10559" y="3016"/>
                    <a:pt x="10667" y="3016"/>
                  </a:cubicBezTo>
                  <a:cubicBezTo>
                    <a:pt x="10769" y="3016"/>
                    <a:pt x="10868" y="2975"/>
                    <a:pt x="10957" y="2887"/>
                  </a:cubicBezTo>
                  <a:cubicBezTo>
                    <a:pt x="11162" y="2704"/>
                    <a:pt x="11162" y="2430"/>
                    <a:pt x="10979" y="2248"/>
                  </a:cubicBezTo>
                  <a:cubicBezTo>
                    <a:pt x="10888" y="2157"/>
                    <a:pt x="10780" y="2111"/>
                    <a:pt x="10671" y="2111"/>
                  </a:cubicBezTo>
                  <a:close/>
                  <a:moveTo>
                    <a:pt x="11833" y="2188"/>
                  </a:moveTo>
                  <a:cubicBezTo>
                    <a:pt x="11725" y="2188"/>
                    <a:pt x="11615" y="2228"/>
                    <a:pt x="11527" y="2316"/>
                  </a:cubicBezTo>
                  <a:cubicBezTo>
                    <a:pt x="11322" y="2499"/>
                    <a:pt x="11345" y="2773"/>
                    <a:pt x="11504" y="2955"/>
                  </a:cubicBezTo>
                  <a:cubicBezTo>
                    <a:pt x="11604" y="3055"/>
                    <a:pt x="11725" y="3101"/>
                    <a:pt x="11839" y="3101"/>
                  </a:cubicBezTo>
                  <a:cubicBezTo>
                    <a:pt x="11960" y="3101"/>
                    <a:pt x="12073" y="3049"/>
                    <a:pt x="12143" y="2955"/>
                  </a:cubicBezTo>
                  <a:cubicBezTo>
                    <a:pt x="12349" y="2796"/>
                    <a:pt x="12326" y="2499"/>
                    <a:pt x="12143" y="2316"/>
                  </a:cubicBezTo>
                  <a:cubicBezTo>
                    <a:pt x="12061" y="2234"/>
                    <a:pt x="11948" y="2188"/>
                    <a:pt x="11833" y="2188"/>
                  </a:cubicBezTo>
                  <a:close/>
                  <a:moveTo>
                    <a:pt x="12531" y="2545"/>
                  </a:moveTo>
                  <a:cubicBezTo>
                    <a:pt x="12531" y="2545"/>
                    <a:pt x="12509" y="2545"/>
                    <a:pt x="12509" y="2567"/>
                  </a:cubicBezTo>
                  <a:cubicBezTo>
                    <a:pt x="12463" y="2773"/>
                    <a:pt x="12486" y="2933"/>
                    <a:pt x="12646" y="3047"/>
                  </a:cubicBezTo>
                  <a:cubicBezTo>
                    <a:pt x="12691" y="3161"/>
                    <a:pt x="12828" y="3161"/>
                    <a:pt x="12942" y="3184"/>
                  </a:cubicBezTo>
                  <a:lnTo>
                    <a:pt x="12988" y="3184"/>
                  </a:lnTo>
                  <a:cubicBezTo>
                    <a:pt x="13011" y="3161"/>
                    <a:pt x="13011" y="3115"/>
                    <a:pt x="12988" y="3092"/>
                  </a:cubicBezTo>
                  <a:cubicBezTo>
                    <a:pt x="12965" y="3047"/>
                    <a:pt x="12897" y="3024"/>
                    <a:pt x="12897" y="2978"/>
                  </a:cubicBezTo>
                  <a:cubicBezTo>
                    <a:pt x="12874" y="2864"/>
                    <a:pt x="12737" y="2841"/>
                    <a:pt x="12714" y="2773"/>
                  </a:cubicBezTo>
                  <a:cubicBezTo>
                    <a:pt x="12691" y="2659"/>
                    <a:pt x="12600" y="2636"/>
                    <a:pt x="12554" y="2545"/>
                  </a:cubicBezTo>
                  <a:close/>
                  <a:moveTo>
                    <a:pt x="1578" y="2682"/>
                  </a:moveTo>
                  <a:cubicBezTo>
                    <a:pt x="1558" y="2682"/>
                    <a:pt x="1541" y="2704"/>
                    <a:pt x="1507" y="2750"/>
                  </a:cubicBezTo>
                  <a:cubicBezTo>
                    <a:pt x="1461" y="2819"/>
                    <a:pt x="1438" y="2864"/>
                    <a:pt x="1393" y="2933"/>
                  </a:cubicBezTo>
                  <a:cubicBezTo>
                    <a:pt x="1324" y="3001"/>
                    <a:pt x="1279" y="3092"/>
                    <a:pt x="1210" y="3161"/>
                  </a:cubicBezTo>
                  <a:cubicBezTo>
                    <a:pt x="1210" y="3161"/>
                    <a:pt x="1210" y="3207"/>
                    <a:pt x="1233" y="3207"/>
                  </a:cubicBezTo>
                  <a:cubicBezTo>
                    <a:pt x="1256" y="3229"/>
                    <a:pt x="1279" y="3275"/>
                    <a:pt x="1324" y="3275"/>
                  </a:cubicBezTo>
                  <a:cubicBezTo>
                    <a:pt x="1379" y="3296"/>
                    <a:pt x="1430" y="3306"/>
                    <a:pt x="1476" y="3306"/>
                  </a:cubicBezTo>
                  <a:cubicBezTo>
                    <a:pt x="1585" y="3306"/>
                    <a:pt x="1671" y="3250"/>
                    <a:pt x="1735" y="3138"/>
                  </a:cubicBezTo>
                  <a:cubicBezTo>
                    <a:pt x="1804" y="3024"/>
                    <a:pt x="1781" y="2864"/>
                    <a:pt x="1667" y="2750"/>
                  </a:cubicBezTo>
                  <a:cubicBezTo>
                    <a:pt x="1621" y="2704"/>
                    <a:pt x="1598" y="2682"/>
                    <a:pt x="1578" y="2682"/>
                  </a:cubicBezTo>
                  <a:close/>
                  <a:moveTo>
                    <a:pt x="2602" y="2682"/>
                  </a:moveTo>
                  <a:cubicBezTo>
                    <a:pt x="2511" y="2682"/>
                    <a:pt x="2397" y="2727"/>
                    <a:pt x="2351" y="2773"/>
                  </a:cubicBezTo>
                  <a:cubicBezTo>
                    <a:pt x="2283" y="2841"/>
                    <a:pt x="2237" y="2955"/>
                    <a:pt x="2237" y="3024"/>
                  </a:cubicBezTo>
                  <a:cubicBezTo>
                    <a:pt x="2237" y="3115"/>
                    <a:pt x="2306" y="3207"/>
                    <a:pt x="2329" y="3298"/>
                  </a:cubicBezTo>
                  <a:cubicBezTo>
                    <a:pt x="2420" y="3321"/>
                    <a:pt x="2511" y="3389"/>
                    <a:pt x="2602" y="3389"/>
                  </a:cubicBezTo>
                  <a:cubicBezTo>
                    <a:pt x="2694" y="3366"/>
                    <a:pt x="2808" y="3343"/>
                    <a:pt x="2854" y="3275"/>
                  </a:cubicBezTo>
                  <a:cubicBezTo>
                    <a:pt x="2922" y="3207"/>
                    <a:pt x="2945" y="3092"/>
                    <a:pt x="2945" y="3024"/>
                  </a:cubicBezTo>
                  <a:cubicBezTo>
                    <a:pt x="2945" y="2933"/>
                    <a:pt x="2899" y="2819"/>
                    <a:pt x="2831" y="2773"/>
                  </a:cubicBezTo>
                  <a:cubicBezTo>
                    <a:pt x="2785" y="2704"/>
                    <a:pt x="2671" y="2682"/>
                    <a:pt x="2602" y="2682"/>
                  </a:cubicBezTo>
                  <a:close/>
                  <a:moveTo>
                    <a:pt x="3744" y="2779"/>
                  </a:moveTo>
                  <a:cubicBezTo>
                    <a:pt x="3652" y="2779"/>
                    <a:pt x="3561" y="2807"/>
                    <a:pt x="3493" y="2864"/>
                  </a:cubicBezTo>
                  <a:cubicBezTo>
                    <a:pt x="3356" y="3001"/>
                    <a:pt x="3333" y="3252"/>
                    <a:pt x="3470" y="3389"/>
                  </a:cubicBezTo>
                  <a:cubicBezTo>
                    <a:pt x="3550" y="3458"/>
                    <a:pt x="3647" y="3492"/>
                    <a:pt x="3741" y="3492"/>
                  </a:cubicBezTo>
                  <a:cubicBezTo>
                    <a:pt x="3835" y="3492"/>
                    <a:pt x="3926" y="3458"/>
                    <a:pt x="3995" y="3389"/>
                  </a:cubicBezTo>
                  <a:cubicBezTo>
                    <a:pt x="4132" y="3252"/>
                    <a:pt x="4132" y="3024"/>
                    <a:pt x="3995" y="2864"/>
                  </a:cubicBezTo>
                  <a:cubicBezTo>
                    <a:pt x="3926" y="2807"/>
                    <a:pt x="3835" y="2779"/>
                    <a:pt x="3744" y="2779"/>
                  </a:cubicBezTo>
                  <a:close/>
                  <a:moveTo>
                    <a:pt x="4885" y="2864"/>
                  </a:moveTo>
                  <a:cubicBezTo>
                    <a:pt x="4794" y="2864"/>
                    <a:pt x="4680" y="2864"/>
                    <a:pt x="4634" y="2978"/>
                  </a:cubicBezTo>
                  <a:cubicBezTo>
                    <a:pt x="4520" y="3024"/>
                    <a:pt x="4497" y="3161"/>
                    <a:pt x="4520" y="3252"/>
                  </a:cubicBezTo>
                  <a:cubicBezTo>
                    <a:pt x="4520" y="3321"/>
                    <a:pt x="4543" y="3435"/>
                    <a:pt x="4611" y="3503"/>
                  </a:cubicBezTo>
                  <a:cubicBezTo>
                    <a:pt x="4702" y="3572"/>
                    <a:pt x="4794" y="3617"/>
                    <a:pt x="4885" y="3617"/>
                  </a:cubicBezTo>
                  <a:cubicBezTo>
                    <a:pt x="4953" y="3617"/>
                    <a:pt x="5045" y="3595"/>
                    <a:pt x="5136" y="3526"/>
                  </a:cubicBezTo>
                  <a:cubicBezTo>
                    <a:pt x="5227" y="3435"/>
                    <a:pt x="5273" y="3343"/>
                    <a:pt x="5273" y="3252"/>
                  </a:cubicBezTo>
                  <a:cubicBezTo>
                    <a:pt x="5273" y="3161"/>
                    <a:pt x="5250" y="3070"/>
                    <a:pt x="5159" y="2978"/>
                  </a:cubicBezTo>
                  <a:cubicBezTo>
                    <a:pt x="5068" y="2910"/>
                    <a:pt x="4976" y="2864"/>
                    <a:pt x="4885" y="2864"/>
                  </a:cubicBezTo>
                  <a:close/>
                  <a:moveTo>
                    <a:pt x="5990" y="2929"/>
                  </a:moveTo>
                  <a:cubicBezTo>
                    <a:pt x="5892" y="2929"/>
                    <a:pt x="5811" y="3004"/>
                    <a:pt x="5730" y="3024"/>
                  </a:cubicBezTo>
                  <a:cubicBezTo>
                    <a:pt x="5684" y="3115"/>
                    <a:pt x="5615" y="3207"/>
                    <a:pt x="5615" y="3298"/>
                  </a:cubicBezTo>
                  <a:cubicBezTo>
                    <a:pt x="5615" y="3412"/>
                    <a:pt x="5684" y="3503"/>
                    <a:pt x="5730" y="3617"/>
                  </a:cubicBezTo>
                  <a:cubicBezTo>
                    <a:pt x="5798" y="3640"/>
                    <a:pt x="5889" y="3686"/>
                    <a:pt x="5981" y="3709"/>
                  </a:cubicBezTo>
                  <a:cubicBezTo>
                    <a:pt x="5991" y="3711"/>
                    <a:pt x="6001" y="3712"/>
                    <a:pt x="6011" y="3712"/>
                  </a:cubicBezTo>
                  <a:cubicBezTo>
                    <a:pt x="6111" y="3712"/>
                    <a:pt x="6194" y="3617"/>
                    <a:pt x="6277" y="3617"/>
                  </a:cubicBezTo>
                  <a:cubicBezTo>
                    <a:pt x="6323" y="3526"/>
                    <a:pt x="6391" y="3435"/>
                    <a:pt x="6391" y="3321"/>
                  </a:cubicBezTo>
                  <a:cubicBezTo>
                    <a:pt x="6391" y="3207"/>
                    <a:pt x="6346" y="3115"/>
                    <a:pt x="6277" y="3047"/>
                  </a:cubicBezTo>
                  <a:cubicBezTo>
                    <a:pt x="6232" y="2978"/>
                    <a:pt x="6118" y="2955"/>
                    <a:pt x="6026" y="2933"/>
                  </a:cubicBezTo>
                  <a:cubicBezTo>
                    <a:pt x="6014" y="2930"/>
                    <a:pt x="6002" y="2929"/>
                    <a:pt x="5990" y="2929"/>
                  </a:cubicBezTo>
                  <a:close/>
                  <a:moveTo>
                    <a:pt x="7146" y="3038"/>
                  </a:moveTo>
                  <a:cubicBezTo>
                    <a:pt x="7033" y="3038"/>
                    <a:pt x="6919" y="3078"/>
                    <a:pt x="6848" y="3161"/>
                  </a:cubicBezTo>
                  <a:cubicBezTo>
                    <a:pt x="6711" y="3298"/>
                    <a:pt x="6734" y="3572"/>
                    <a:pt x="6871" y="3709"/>
                  </a:cubicBezTo>
                  <a:cubicBezTo>
                    <a:pt x="6937" y="3775"/>
                    <a:pt x="7039" y="3809"/>
                    <a:pt x="7144" y="3809"/>
                  </a:cubicBezTo>
                  <a:cubicBezTo>
                    <a:pt x="7256" y="3809"/>
                    <a:pt x="7370" y="3769"/>
                    <a:pt x="7441" y="3686"/>
                  </a:cubicBezTo>
                  <a:cubicBezTo>
                    <a:pt x="7578" y="3549"/>
                    <a:pt x="7578" y="3275"/>
                    <a:pt x="7419" y="3138"/>
                  </a:cubicBezTo>
                  <a:cubicBezTo>
                    <a:pt x="7353" y="3072"/>
                    <a:pt x="7250" y="3038"/>
                    <a:pt x="7146" y="3038"/>
                  </a:cubicBezTo>
                  <a:close/>
                  <a:moveTo>
                    <a:pt x="8288" y="3112"/>
                  </a:moveTo>
                  <a:cubicBezTo>
                    <a:pt x="8194" y="3112"/>
                    <a:pt x="8100" y="3152"/>
                    <a:pt x="8012" y="3229"/>
                  </a:cubicBezTo>
                  <a:cubicBezTo>
                    <a:pt x="7829" y="3412"/>
                    <a:pt x="7829" y="3640"/>
                    <a:pt x="8012" y="3823"/>
                  </a:cubicBezTo>
                  <a:cubicBezTo>
                    <a:pt x="8098" y="3908"/>
                    <a:pt x="8188" y="3949"/>
                    <a:pt x="8279" y="3949"/>
                  </a:cubicBezTo>
                  <a:cubicBezTo>
                    <a:pt x="8382" y="3949"/>
                    <a:pt x="8486" y="3897"/>
                    <a:pt x="8583" y="3800"/>
                  </a:cubicBezTo>
                  <a:cubicBezTo>
                    <a:pt x="8765" y="3640"/>
                    <a:pt x="8765" y="3412"/>
                    <a:pt x="8583" y="3252"/>
                  </a:cubicBezTo>
                  <a:cubicBezTo>
                    <a:pt x="8488" y="3158"/>
                    <a:pt x="8388" y="3112"/>
                    <a:pt x="8288" y="3112"/>
                  </a:cubicBezTo>
                  <a:close/>
                  <a:moveTo>
                    <a:pt x="9429" y="3158"/>
                  </a:moveTo>
                  <a:cubicBezTo>
                    <a:pt x="9335" y="3158"/>
                    <a:pt x="9242" y="3198"/>
                    <a:pt x="9153" y="3275"/>
                  </a:cubicBezTo>
                  <a:cubicBezTo>
                    <a:pt x="8971" y="3480"/>
                    <a:pt x="8971" y="3686"/>
                    <a:pt x="9153" y="3868"/>
                  </a:cubicBezTo>
                  <a:cubicBezTo>
                    <a:pt x="9242" y="3957"/>
                    <a:pt x="9335" y="3997"/>
                    <a:pt x="9429" y="3997"/>
                  </a:cubicBezTo>
                  <a:cubicBezTo>
                    <a:pt x="9529" y="3997"/>
                    <a:pt x="9630" y="3951"/>
                    <a:pt x="9724" y="3868"/>
                  </a:cubicBezTo>
                  <a:cubicBezTo>
                    <a:pt x="9815" y="3777"/>
                    <a:pt x="9861" y="3686"/>
                    <a:pt x="9861" y="3572"/>
                  </a:cubicBezTo>
                  <a:cubicBezTo>
                    <a:pt x="9861" y="3458"/>
                    <a:pt x="9815" y="3366"/>
                    <a:pt x="9724" y="3298"/>
                  </a:cubicBezTo>
                  <a:cubicBezTo>
                    <a:pt x="9630" y="3203"/>
                    <a:pt x="9529" y="3158"/>
                    <a:pt x="9429" y="3158"/>
                  </a:cubicBezTo>
                  <a:close/>
                  <a:moveTo>
                    <a:pt x="10569" y="3229"/>
                  </a:moveTo>
                  <a:cubicBezTo>
                    <a:pt x="10454" y="3252"/>
                    <a:pt x="10340" y="3298"/>
                    <a:pt x="10272" y="3366"/>
                  </a:cubicBezTo>
                  <a:cubicBezTo>
                    <a:pt x="10180" y="3458"/>
                    <a:pt x="10135" y="3572"/>
                    <a:pt x="10135" y="3709"/>
                  </a:cubicBezTo>
                  <a:cubicBezTo>
                    <a:pt x="10135" y="3777"/>
                    <a:pt x="10226" y="3983"/>
                    <a:pt x="10272" y="4005"/>
                  </a:cubicBezTo>
                  <a:cubicBezTo>
                    <a:pt x="10386" y="4051"/>
                    <a:pt x="10477" y="4120"/>
                    <a:pt x="10591" y="4120"/>
                  </a:cubicBezTo>
                  <a:cubicBezTo>
                    <a:pt x="10705" y="4120"/>
                    <a:pt x="10797" y="4028"/>
                    <a:pt x="10911" y="4005"/>
                  </a:cubicBezTo>
                  <a:cubicBezTo>
                    <a:pt x="10957" y="3891"/>
                    <a:pt x="11048" y="3800"/>
                    <a:pt x="11025" y="3663"/>
                  </a:cubicBezTo>
                  <a:cubicBezTo>
                    <a:pt x="11025" y="3595"/>
                    <a:pt x="10934" y="3389"/>
                    <a:pt x="10888" y="3366"/>
                  </a:cubicBezTo>
                  <a:cubicBezTo>
                    <a:pt x="10797" y="3298"/>
                    <a:pt x="10705" y="3229"/>
                    <a:pt x="10569" y="3229"/>
                  </a:cubicBezTo>
                  <a:close/>
                  <a:moveTo>
                    <a:pt x="11722" y="3340"/>
                  </a:moveTo>
                  <a:cubicBezTo>
                    <a:pt x="11617" y="3340"/>
                    <a:pt x="11512" y="3380"/>
                    <a:pt x="11413" y="3458"/>
                  </a:cubicBezTo>
                  <a:cubicBezTo>
                    <a:pt x="11230" y="3640"/>
                    <a:pt x="11230" y="3914"/>
                    <a:pt x="11413" y="4097"/>
                  </a:cubicBezTo>
                  <a:cubicBezTo>
                    <a:pt x="11507" y="4191"/>
                    <a:pt x="11620" y="4237"/>
                    <a:pt x="11732" y="4237"/>
                  </a:cubicBezTo>
                  <a:cubicBezTo>
                    <a:pt x="11837" y="4237"/>
                    <a:pt x="11941" y="4197"/>
                    <a:pt x="12029" y="4120"/>
                  </a:cubicBezTo>
                  <a:cubicBezTo>
                    <a:pt x="12235" y="3937"/>
                    <a:pt x="12235" y="3663"/>
                    <a:pt x="12052" y="3480"/>
                  </a:cubicBezTo>
                  <a:cubicBezTo>
                    <a:pt x="11946" y="3386"/>
                    <a:pt x="11834" y="3340"/>
                    <a:pt x="11722" y="3340"/>
                  </a:cubicBezTo>
                  <a:close/>
                  <a:moveTo>
                    <a:pt x="12851" y="3412"/>
                  </a:moveTo>
                  <a:cubicBezTo>
                    <a:pt x="12714" y="3412"/>
                    <a:pt x="12623" y="3458"/>
                    <a:pt x="12531" y="3549"/>
                  </a:cubicBezTo>
                  <a:cubicBezTo>
                    <a:pt x="12349" y="3732"/>
                    <a:pt x="12349" y="3983"/>
                    <a:pt x="12509" y="4165"/>
                  </a:cubicBezTo>
                  <a:cubicBezTo>
                    <a:pt x="12588" y="4244"/>
                    <a:pt x="12684" y="4307"/>
                    <a:pt x="12798" y="4307"/>
                  </a:cubicBezTo>
                  <a:cubicBezTo>
                    <a:pt x="12815" y="4307"/>
                    <a:pt x="12833" y="4305"/>
                    <a:pt x="12851" y="4302"/>
                  </a:cubicBezTo>
                  <a:cubicBezTo>
                    <a:pt x="12965" y="4302"/>
                    <a:pt x="13079" y="4279"/>
                    <a:pt x="13148" y="4188"/>
                  </a:cubicBezTo>
                  <a:cubicBezTo>
                    <a:pt x="13330" y="4005"/>
                    <a:pt x="13353" y="3732"/>
                    <a:pt x="13171" y="3549"/>
                  </a:cubicBezTo>
                  <a:cubicBezTo>
                    <a:pt x="13079" y="3458"/>
                    <a:pt x="12988" y="3412"/>
                    <a:pt x="12851" y="3412"/>
                  </a:cubicBezTo>
                  <a:close/>
                  <a:moveTo>
                    <a:pt x="1390" y="3800"/>
                  </a:moveTo>
                  <a:cubicBezTo>
                    <a:pt x="1296" y="3800"/>
                    <a:pt x="1199" y="3823"/>
                    <a:pt x="1142" y="3868"/>
                  </a:cubicBezTo>
                  <a:cubicBezTo>
                    <a:pt x="1050" y="3960"/>
                    <a:pt x="1050" y="4211"/>
                    <a:pt x="1142" y="4325"/>
                  </a:cubicBezTo>
                  <a:cubicBezTo>
                    <a:pt x="1187" y="4371"/>
                    <a:pt x="1279" y="4393"/>
                    <a:pt x="1370" y="4393"/>
                  </a:cubicBezTo>
                  <a:cubicBezTo>
                    <a:pt x="1461" y="4393"/>
                    <a:pt x="1553" y="4371"/>
                    <a:pt x="1598" y="4325"/>
                  </a:cubicBezTo>
                  <a:cubicBezTo>
                    <a:pt x="1689" y="4234"/>
                    <a:pt x="1689" y="3983"/>
                    <a:pt x="1621" y="3868"/>
                  </a:cubicBezTo>
                  <a:cubicBezTo>
                    <a:pt x="1575" y="3823"/>
                    <a:pt x="1484" y="3800"/>
                    <a:pt x="1390" y="3800"/>
                  </a:cubicBezTo>
                  <a:close/>
                  <a:moveTo>
                    <a:pt x="2511" y="3880"/>
                  </a:moveTo>
                  <a:cubicBezTo>
                    <a:pt x="2431" y="3880"/>
                    <a:pt x="2351" y="3914"/>
                    <a:pt x="2283" y="3983"/>
                  </a:cubicBezTo>
                  <a:cubicBezTo>
                    <a:pt x="2146" y="4120"/>
                    <a:pt x="2146" y="4302"/>
                    <a:pt x="2283" y="4439"/>
                  </a:cubicBezTo>
                  <a:cubicBezTo>
                    <a:pt x="2351" y="4508"/>
                    <a:pt x="2431" y="4542"/>
                    <a:pt x="2511" y="4542"/>
                  </a:cubicBezTo>
                  <a:cubicBezTo>
                    <a:pt x="2591" y="4542"/>
                    <a:pt x="2671" y="4508"/>
                    <a:pt x="2739" y="4439"/>
                  </a:cubicBezTo>
                  <a:cubicBezTo>
                    <a:pt x="2876" y="4302"/>
                    <a:pt x="2876" y="4120"/>
                    <a:pt x="2739" y="3983"/>
                  </a:cubicBezTo>
                  <a:cubicBezTo>
                    <a:pt x="2671" y="3914"/>
                    <a:pt x="2591" y="3880"/>
                    <a:pt x="2511" y="3880"/>
                  </a:cubicBezTo>
                  <a:close/>
                  <a:moveTo>
                    <a:pt x="3630" y="3937"/>
                  </a:moveTo>
                  <a:cubicBezTo>
                    <a:pt x="3538" y="3960"/>
                    <a:pt x="3470" y="3960"/>
                    <a:pt x="3424" y="4051"/>
                  </a:cubicBezTo>
                  <a:cubicBezTo>
                    <a:pt x="3356" y="4120"/>
                    <a:pt x="3287" y="4165"/>
                    <a:pt x="3310" y="4279"/>
                  </a:cubicBezTo>
                  <a:cubicBezTo>
                    <a:pt x="3310" y="4371"/>
                    <a:pt x="3310" y="4462"/>
                    <a:pt x="3424" y="4508"/>
                  </a:cubicBezTo>
                  <a:cubicBezTo>
                    <a:pt x="3447" y="4599"/>
                    <a:pt x="3538" y="4622"/>
                    <a:pt x="3630" y="4622"/>
                  </a:cubicBezTo>
                  <a:cubicBezTo>
                    <a:pt x="3744" y="4622"/>
                    <a:pt x="3789" y="4576"/>
                    <a:pt x="3858" y="4508"/>
                  </a:cubicBezTo>
                  <a:cubicBezTo>
                    <a:pt x="3926" y="4439"/>
                    <a:pt x="3972" y="4393"/>
                    <a:pt x="3972" y="4279"/>
                  </a:cubicBezTo>
                  <a:cubicBezTo>
                    <a:pt x="3972" y="4211"/>
                    <a:pt x="3949" y="4120"/>
                    <a:pt x="3881" y="4051"/>
                  </a:cubicBezTo>
                  <a:cubicBezTo>
                    <a:pt x="3812" y="4005"/>
                    <a:pt x="3767" y="3937"/>
                    <a:pt x="3630" y="3937"/>
                  </a:cubicBezTo>
                  <a:close/>
                  <a:moveTo>
                    <a:pt x="4758" y="4022"/>
                  </a:moveTo>
                  <a:cubicBezTo>
                    <a:pt x="4671" y="4022"/>
                    <a:pt x="4599" y="4063"/>
                    <a:pt x="4543" y="4120"/>
                  </a:cubicBezTo>
                  <a:cubicBezTo>
                    <a:pt x="4383" y="4234"/>
                    <a:pt x="4383" y="4485"/>
                    <a:pt x="4520" y="4645"/>
                  </a:cubicBezTo>
                  <a:cubicBezTo>
                    <a:pt x="4579" y="4716"/>
                    <a:pt x="4677" y="4750"/>
                    <a:pt x="4775" y="4750"/>
                  </a:cubicBezTo>
                  <a:cubicBezTo>
                    <a:pt x="4865" y="4750"/>
                    <a:pt x="4957" y="4722"/>
                    <a:pt x="5022" y="4667"/>
                  </a:cubicBezTo>
                  <a:cubicBezTo>
                    <a:pt x="5090" y="4599"/>
                    <a:pt x="5113" y="4530"/>
                    <a:pt x="5136" y="4439"/>
                  </a:cubicBezTo>
                  <a:cubicBezTo>
                    <a:pt x="5159" y="4325"/>
                    <a:pt x="5090" y="4234"/>
                    <a:pt x="5068" y="4142"/>
                  </a:cubicBezTo>
                  <a:cubicBezTo>
                    <a:pt x="4976" y="4074"/>
                    <a:pt x="4908" y="4051"/>
                    <a:pt x="4817" y="4028"/>
                  </a:cubicBezTo>
                  <a:cubicBezTo>
                    <a:pt x="4796" y="4024"/>
                    <a:pt x="4777" y="4022"/>
                    <a:pt x="4758" y="4022"/>
                  </a:cubicBezTo>
                  <a:close/>
                  <a:moveTo>
                    <a:pt x="5935" y="4131"/>
                  </a:moveTo>
                  <a:cubicBezTo>
                    <a:pt x="5844" y="4131"/>
                    <a:pt x="5752" y="4165"/>
                    <a:pt x="5684" y="4234"/>
                  </a:cubicBezTo>
                  <a:cubicBezTo>
                    <a:pt x="5524" y="4371"/>
                    <a:pt x="5524" y="4599"/>
                    <a:pt x="5661" y="4736"/>
                  </a:cubicBezTo>
                  <a:cubicBezTo>
                    <a:pt x="5732" y="4819"/>
                    <a:pt x="5834" y="4859"/>
                    <a:pt x="5935" y="4859"/>
                  </a:cubicBezTo>
                  <a:cubicBezTo>
                    <a:pt x="6028" y="4859"/>
                    <a:pt x="6120" y="4824"/>
                    <a:pt x="6186" y="4759"/>
                  </a:cubicBezTo>
                  <a:cubicBezTo>
                    <a:pt x="6323" y="4622"/>
                    <a:pt x="6323" y="4371"/>
                    <a:pt x="6186" y="4234"/>
                  </a:cubicBezTo>
                  <a:cubicBezTo>
                    <a:pt x="6118" y="4165"/>
                    <a:pt x="6026" y="4131"/>
                    <a:pt x="5935" y="4131"/>
                  </a:cubicBezTo>
                  <a:close/>
                  <a:moveTo>
                    <a:pt x="7068" y="4142"/>
                  </a:moveTo>
                  <a:cubicBezTo>
                    <a:pt x="6985" y="4142"/>
                    <a:pt x="6905" y="4188"/>
                    <a:pt x="6825" y="4279"/>
                  </a:cubicBezTo>
                  <a:cubicBezTo>
                    <a:pt x="6643" y="4462"/>
                    <a:pt x="6643" y="4622"/>
                    <a:pt x="6802" y="4804"/>
                  </a:cubicBezTo>
                  <a:cubicBezTo>
                    <a:pt x="6894" y="4884"/>
                    <a:pt x="6985" y="4924"/>
                    <a:pt x="7073" y="4924"/>
                  </a:cubicBezTo>
                  <a:cubicBezTo>
                    <a:pt x="7162" y="4924"/>
                    <a:pt x="7247" y="4884"/>
                    <a:pt x="7327" y="4804"/>
                  </a:cubicBezTo>
                  <a:cubicBezTo>
                    <a:pt x="7510" y="4622"/>
                    <a:pt x="7510" y="4462"/>
                    <a:pt x="7327" y="4279"/>
                  </a:cubicBezTo>
                  <a:cubicBezTo>
                    <a:pt x="7236" y="4188"/>
                    <a:pt x="7150" y="4142"/>
                    <a:pt x="7068" y="4142"/>
                  </a:cubicBezTo>
                  <a:close/>
                  <a:moveTo>
                    <a:pt x="343" y="4987"/>
                  </a:moveTo>
                  <a:cubicBezTo>
                    <a:pt x="343" y="4987"/>
                    <a:pt x="343" y="5010"/>
                    <a:pt x="343" y="5010"/>
                  </a:cubicBezTo>
                  <a:lnTo>
                    <a:pt x="343" y="5033"/>
                  </a:lnTo>
                  <a:cubicBezTo>
                    <a:pt x="366" y="5010"/>
                    <a:pt x="366" y="5010"/>
                    <a:pt x="366" y="4987"/>
                  </a:cubicBezTo>
                  <a:close/>
                  <a:moveTo>
                    <a:pt x="8212" y="4253"/>
                  </a:moveTo>
                  <a:cubicBezTo>
                    <a:pt x="8111" y="4253"/>
                    <a:pt x="8009" y="4282"/>
                    <a:pt x="7944" y="4348"/>
                  </a:cubicBezTo>
                  <a:cubicBezTo>
                    <a:pt x="7784" y="4485"/>
                    <a:pt x="7784" y="4781"/>
                    <a:pt x="7921" y="4941"/>
                  </a:cubicBezTo>
                  <a:cubicBezTo>
                    <a:pt x="7992" y="5001"/>
                    <a:pt x="8108" y="5036"/>
                    <a:pt x="8221" y="5036"/>
                  </a:cubicBezTo>
                  <a:cubicBezTo>
                    <a:pt x="8324" y="5036"/>
                    <a:pt x="8426" y="5007"/>
                    <a:pt x="8491" y="4941"/>
                  </a:cubicBezTo>
                  <a:cubicBezTo>
                    <a:pt x="8628" y="4804"/>
                    <a:pt x="8651" y="4508"/>
                    <a:pt x="8491" y="4348"/>
                  </a:cubicBezTo>
                  <a:cubicBezTo>
                    <a:pt x="8432" y="4288"/>
                    <a:pt x="8322" y="4253"/>
                    <a:pt x="8212" y="4253"/>
                  </a:cubicBezTo>
                  <a:close/>
                  <a:moveTo>
                    <a:pt x="9370" y="4342"/>
                  </a:moveTo>
                  <a:cubicBezTo>
                    <a:pt x="9267" y="4342"/>
                    <a:pt x="9165" y="4382"/>
                    <a:pt x="9085" y="4462"/>
                  </a:cubicBezTo>
                  <a:cubicBezTo>
                    <a:pt x="8902" y="4645"/>
                    <a:pt x="8925" y="4896"/>
                    <a:pt x="9085" y="5033"/>
                  </a:cubicBezTo>
                  <a:cubicBezTo>
                    <a:pt x="9165" y="5112"/>
                    <a:pt x="9256" y="5152"/>
                    <a:pt x="9350" y="5152"/>
                  </a:cubicBezTo>
                  <a:cubicBezTo>
                    <a:pt x="9444" y="5152"/>
                    <a:pt x="9541" y="5112"/>
                    <a:pt x="9633" y="5033"/>
                  </a:cubicBezTo>
                  <a:cubicBezTo>
                    <a:pt x="9815" y="4896"/>
                    <a:pt x="9815" y="4645"/>
                    <a:pt x="9655" y="4462"/>
                  </a:cubicBezTo>
                  <a:cubicBezTo>
                    <a:pt x="9576" y="4382"/>
                    <a:pt x="9473" y="4342"/>
                    <a:pt x="9370" y="4342"/>
                  </a:cubicBezTo>
                  <a:close/>
                  <a:moveTo>
                    <a:pt x="10467" y="4413"/>
                  </a:moveTo>
                  <a:cubicBezTo>
                    <a:pt x="10368" y="4413"/>
                    <a:pt x="10269" y="4453"/>
                    <a:pt x="10180" y="4530"/>
                  </a:cubicBezTo>
                  <a:cubicBezTo>
                    <a:pt x="10021" y="4736"/>
                    <a:pt x="10021" y="4941"/>
                    <a:pt x="10203" y="5124"/>
                  </a:cubicBezTo>
                  <a:cubicBezTo>
                    <a:pt x="10283" y="5204"/>
                    <a:pt x="10380" y="5244"/>
                    <a:pt x="10477" y="5244"/>
                  </a:cubicBezTo>
                  <a:cubicBezTo>
                    <a:pt x="10574" y="5244"/>
                    <a:pt x="10671" y="5204"/>
                    <a:pt x="10751" y="5124"/>
                  </a:cubicBezTo>
                  <a:cubicBezTo>
                    <a:pt x="10934" y="4941"/>
                    <a:pt x="10957" y="4713"/>
                    <a:pt x="10774" y="4553"/>
                  </a:cubicBezTo>
                  <a:cubicBezTo>
                    <a:pt x="10680" y="4459"/>
                    <a:pt x="10573" y="4413"/>
                    <a:pt x="10467" y="4413"/>
                  </a:cubicBezTo>
                  <a:close/>
                  <a:moveTo>
                    <a:pt x="11638" y="4502"/>
                  </a:moveTo>
                  <a:cubicBezTo>
                    <a:pt x="11516" y="4502"/>
                    <a:pt x="11390" y="4542"/>
                    <a:pt x="11322" y="4622"/>
                  </a:cubicBezTo>
                  <a:cubicBezTo>
                    <a:pt x="11230" y="4690"/>
                    <a:pt x="11185" y="4827"/>
                    <a:pt x="11185" y="4918"/>
                  </a:cubicBezTo>
                  <a:cubicBezTo>
                    <a:pt x="11185" y="5033"/>
                    <a:pt x="11230" y="5147"/>
                    <a:pt x="11299" y="5238"/>
                  </a:cubicBezTo>
                  <a:cubicBezTo>
                    <a:pt x="11370" y="5321"/>
                    <a:pt x="11497" y="5361"/>
                    <a:pt x="11624" y="5361"/>
                  </a:cubicBezTo>
                  <a:cubicBezTo>
                    <a:pt x="11742" y="5361"/>
                    <a:pt x="11861" y="5327"/>
                    <a:pt x="11938" y="5261"/>
                  </a:cubicBezTo>
                  <a:cubicBezTo>
                    <a:pt x="12029" y="5170"/>
                    <a:pt x="12052" y="5055"/>
                    <a:pt x="12052" y="4941"/>
                  </a:cubicBezTo>
                  <a:cubicBezTo>
                    <a:pt x="12075" y="4827"/>
                    <a:pt x="12029" y="4713"/>
                    <a:pt x="11938" y="4622"/>
                  </a:cubicBezTo>
                  <a:cubicBezTo>
                    <a:pt x="11881" y="4542"/>
                    <a:pt x="11761" y="4502"/>
                    <a:pt x="11638" y="4502"/>
                  </a:cubicBezTo>
                  <a:close/>
                  <a:moveTo>
                    <a:pt x="349" y="5030"/>
                  </a:moveTo>
                  <a:cubicBezTo>
                    <a:pt x="347" y="5030"/>
                    <a:pt x="345" y="5031"/>
                    <a:pt x="343" y="5033"/>
                  </a:cubicBezTo>
                  <a:cubicBezTo>
                    <a:pt x="320" y="5055"/>
                    <a:pt x="297" y="5124"/>
                    <a:pt x="274" y="5170"/>
                  </a:cubicBezTo>
                  <a:cubicBezTo>
                    <a:pt x="274" y="5215"/>
                    <a:pt x="251" y="5284"/>
                    <a:pt x="251" y="5329"/>
                  </a:cubicBezTo>
                  <a:cubicBezTo>
                    <a:pt x="251" y="5352"/>
                    <a:pt x="274" y="5375"/>
                    <a:pt x="274" y="5375"/>
                  </a:cubicBezTo>
                  <a:cubicBezTo>
                    <a:pt x="274" y="5375"/>
                    <a:pt x="297" y="5375"/>
                    <a:pt x="320" y="5352"/>
                  </a:cubicBezTo>
                  <a:cubicBezTo>
                    <a:pt x="343" y="5306"/>
                    <a:pt x="366" y="5261"/>
                    <a:pt x="388" y="5215"/>
                  </a:cubicBezTo>
                  <a:cubicBezTo>
                    <a:pt x="409" y="5132"/>
                    <a:pt x="373" y="5030"/>
                    <a:pt x="349" y="5030"/>
                  </a:cubicBezTo>
                  <a:close/>
                  <a:moveTo>
                    <a:pt x="12794" y="4565"/>
                  </a:moveTo>
                  <a:cubicBezTo>
                    <a:pt x="12686" y="4565"/>
                    <a:pt x="12577" y="4610"/>
                    <a:pt x="12486" y="4713"/>
                  </a:cubicBezTo>
                  <a:cubicBezTo>
                    <a:pt x="12303" y="4873"/>
                    <a:pt x="12326" y="5192"/>
                    <a:pt x="12509" y="5329"/>
                  </a:cubicBezTo>
                  <a:cubicBezTo>
                    <a:pt x="12589" y="5409"/>
                    <a:pt x="12691" y="5455"/>
                    <a:pt x="12800" y="5455"/>
                  </a:cubicBezTo>
                  <a:cubicBezTo>
                    <a:pt x="12908" y="5455"/>
                    <a:pt x="13022" y="5409"/>
                    <a:pt x="13125" y="5306"/>
                  </a:cubicBezTo>
                  <a:cubicBezTo>
                    <a:pt x="13285" y="5147"/>
                    <a:pt x="13285" y="4827"/>
                    <a:pt x="13102" y="4690"/>
                  </a:cubicBezTo>
                  <a:cubicBezTo>
                    <a:pt x="13011" y="4610"/>
                    <a:pt x="12902" y="4565"/>
                    <a:pt x="12794" y="4565"/>
                  </a:cubicBezTo>
                  <a:close/>
                  <a:moveTo>
                    <a:pt x="13764" y="4667"/>
                  </a:moveTo>
                  <a:cubicBezTo>
                    <a:pt x="13741" y="4667"/>
                    <a:pt x="13696" y="4690"/>
                    <a:pt x="13673" y="4713"/>
                  </a:cubicBezTo>
                  <a:cubicBezTo>
                    <a:pt x="13650" y="4713"/>
                    <a:pt x="13627" y="4736"/>
                    <a:pt x="13604" y="4759"/>
                  </a:cubicBezTo>
                  <a:cubicBezTo>
                    <a:pt x="13604" y="4759"/>
                    <a:pt x="13604" y="4781"/>
                    <a:pt x="13581" y="4781"/>
                  </a:cubicBezTo>
                  <a:cubicBezTo>
                    <a:pt x="13467" y="4918"/>
                    <a:pt x="13422" y="5124"/>
                    <a:pt x="13513" y="5284"/>
                  </a:cubicBezTo>
                  <a:cubicBezTo>
                    <a:pt x="13581" y="5421"/>
                    <a:pt x="13696" y="5535"/>
                    <a:pt x="13878" y="5535"/>
                  </a:cubicBezTo>
                  <a:lnTo>
                    <a:pt x="14015" y="5535"/>
                  </a:lnTo>
                  <a:cubicBezTo>
                    <a:pt x="14061" y="5535"/>
                    <a:pt x="14038" y="5512"/>
                    <a:pt x="14038" y="5489"/>
                  </a:cubicBezTo>
                  <a:cubicBezTo>
                    <a:pt x="13969" y="5238"/>
                    <a:pt x="13924" y="4987"/>
                    <a:pt x="13810" y="4759"/>
                  </a:cubicBezTo>
                  <a:cubicBezTo>
                    <a:pt x="13810" y="4713"/>
                    <a:pt x="13787" y="4667"/>
                    <a:pt x="13764" y="4667"/>
                  </a:cubicBezTo>
                  <a:close/>
                  <a:moveTo>
                    <a:pt x="1268" y="4950"/>
                  </a:moveTo>
                  <a:cubicBezTo>
                    <a:pt x="1198" y="4950"/>
                    <a:pt x="1128" y="4978"/>
                    <a:pt x="1073" y="5033"/>
                  </a:cubicBezTo>
                  <a:cubicBezTo>
                    <a:pt x="959" y="5147"/>
                    <a:pt x="936" y="5306"/>
                    <a:pt x="1050" y="5443"/>
                  </a:cubicBezTo>
                  <a:cubicBezTo>
                    <a:pt x="1113" y="5506"/>
                    <a:pt x="1196" y="5541"/>
                    <a:pt x="1278" y="5541"/>
                  </a:cubicBezTo>
                  <a:cubicBezTo>
                    <a:pt x="1344" y="5541"/>
                    <a:pt x="1410" y="5518"/>
                    <a:pt x="1461" y="5466"/>
                  </a:cubicBezTo>
                  <a:cubicBezTo>
                    <a:pt x="1598" y="5352"/>
                    <a:pt x="1598" y="5170"/>
                    <a:pt x="1484" y="5055"/>
                  </a:cubicBezTo>
                  <a:cubicBezTo>
                    <a:pt x="1424" y="4984"/>
                    <a:pt x="1346" y="4950"/>
                    <a:pt x="1268" y="4950"/>
                  </a:cubicBezTo>
                  <a:close/>
                  <a:moveTo>
                    <a:pt x="2431" y="5043"/>
                  </a:moveTo>
                  <a:cubicBezTo>
                    <a:pt x="2329" y="5043"/>
                    <a:pt x="2220" y="5073"/>
                    <a:pt x="2169" y="5124"/>
                  </a:cubicBezTo>
                  <a:cubicBezTo>
                    <a:pt x="2077" y="5238"/>
                    <a:pt x="2100" y="5489"/>
                    <a:pt x="2192" y="5580"/>
                  </a:cubicBezTo>
                  <a:cubicBezTo>
                    <a:pt x="2246" y="5623"/>
                    <a:pt x="2330" y="5646"/>
                    <a:pt x="2414" y="5646"/>
                  </a:cubicBezTo>
                  <a:cubicBezTo>
                    <a:pt x="2507" y="5646"/>
                    <a:pt x="2600" y="5618"/>
                    <a:pt x="2648" y="5558"/>
                  </a:cubicBezTo>
                  <a:cubicBezTo>
                    <a:pt x="2739" y="5466"/>
                    <a:pt x="2739" y="5192"/>
                    <a:pt x="2625" y="5101"/>
                  </a:cubicBezTo>
                  <a:cubicBezTo>
                    <a:pt x="2585" y="5061"/>
                    <a:pt x="2510" y="5043"/>
                    <a:pt x="2431" y="5043"/>
                  </a:cubicBezTo>
                  <a:close/>
                  <a:moveTo>
                    <a:pt x="3538" y="5090"/>
                  </a:moveTo>
                  <a:cubicBezTo>
                    <a:pt x="3458" y="5090"/>
                    <a:pt x="3379" y="5124"/>
                    <a:pt x="3310" y="5192"/>
                  </a:cubicBezTo>
                  <a:cubicBezTo>
                    <a:pt x="3173" y="5329"/>
                    <a:pt x="3173" y="5512"/>
                    <a:pt x="3310" y="5649"/>
                  </a:cubicBezTo>
                  <a:cubicBezTo>
                    <a:pt x="3382" y="5720"/>
                    <a:pt x="3466" y="5755"/>
                    <a:pt x="3546" y="5755"/>
                  </a:cubicBezTo>
                  <a:cubicBezTo>
                    <a:pt x="3619" y="5755"/>
                    <a:pt x="3689" y="5726"/>
                    <a:pt x="3744" y="5672"/>
                  </a:cubicBezTo>
                  <a:cubicBezTo>
                    <a:pt x="3904" y="5512"/>
                    <a:pt x="3904" y="5329"/>
                    <a:pt x="3767" y="5192"/>
                  </a:cubicBezTo>
                  <a:cubicBezTo>
                    <a:pt x="3698" y="5124"/>
                    <a:pt x="3618" y="5090"/>
                    <a:pt x="3538" y="5090"/>
                  </a:cubicBezTo>
                  <a:close/>
                  <a:moveTo>
                    <a:pt x="4738" y="5166"/>
                  </a:moveTo>
                  <a:cubicBezTo>
                    <a:pt x="4727" y="5166"/>
                    <a:pt x="4715" y="5167"/>
                    <a:pt x="4702" y="5170"/>
                  </a:cubicBezTo>
                  <a:cubicBezTo>
                    <a:pt x="4611" y="5170"/>
                    <a:pt x="4543" y="5192"/>
                    <a:pt x="4474" y="5261"/>
                  </a:cubicBezTo>
                  <a:cubicBezTo>
                    <a:pt x="4429" y="5329"/>
                    <a:pt x="4360" y="5398"/>
                    <a:pt x="4360" y="5512"/>
                  </a:cubicBezTo>
                  <a:cubicBezTo>
                    <a:pt x="4383" y="5603"/>
                    <a:pt x="4383" y="5672"/>
                    <a:pt x="4474" y="5717"/>
                  </a:cubicBezTo>
                  <a:cubicBezTo>
                    <a:pt x="4520" y="5831"/>
                    <a:pt x="4611" y="5831"/>
                    <a:pt x="4702" y="5831"/>
                  </a:cubicBezTo>
                  <a:cubicBezTo>
                    <a:pt x="4817" y="5831"/>
                    <a:pt x="4862" y="5809"/>
                    <a:pt x="4931" y="5740"/>
                  </a:cubicBezTo>
                  <a:cubicBezTo>
                    <a:pt x="4999" y="5672"/>
                    <a:pt x="5045" y="5603"/>
                    <a:pt x="5045" y="5512"/>
                  </a:cubicBezTo>
                  <a:cubicBezTo>
                    <a:pt x="5022" y="5421"/>
                    <a:pt x="5022" y="5352"/>
                    <a:pt x="4953" y="5284"/>
                  </a:cubicBezTo>
                  <a:cubicBezTo>
                    <a:pt x="4892" y="5243"/>
                    <a:pt x="4831" y="5166"/>
                    <a:pt x="4738" y="5166"/>
                  </a:cubicBezTo>
                  <a:close/>
                  <a:moveTo>
                    <a:pt x="5831" y="5255"/>
                  </a:moveTo>
                  <a:cubicBezTo>
                    <a:pt x="5743" y="5255"/>
                    <a:pt x="5668" y="5296"/>
                    <a:pt x="5593" y="5352"/>
                  </a:cubicBezTo>
                  <a:cubicBezTo>
                    <a:pt x="5456" y="5466"/>
                    <a:pt x="5456" y="5717"/>
                    <a:pt x="5593" y="5854"/>
                  </a:cubicBezTo>
                  <a:cubicBezTo>
                    <a:pt x="5654" y="5928"/>
                    <a:pt x="5750" y="5969"/>
                    <a:pt x="5849" y="5969"/>
                  </a:cubicBezTo>
                  <a:cubicBezTo>
                    <a:pt x="5934" y="5969"/>
                    <a:pt x="6021" y="5940"/>
                    <a:pt x="6095" y="5877"/>
                  </a:cubicBezTo>
                  <a:cubicBezTo>
                    <a:pt x="6163" y="5831"/>
                    <a:pt x="6186" y="5740"/>
                    <a:pt x="6209" y="5672"/>
                  </a:cubicBezTo>
                  <a:cubicBezTo>
                    <a:pt x="6232" y="5558"/>
                    <a:pt x="6163" y="5466"/>
                    <a:pt x="6118" y="5375"/>
                  </a:cubicBezTo>
                  <a:cubicBezTo>
                    <a:pt x="6049" y="5306"/>
                    <a:pt x="5981" y="5261"/>
                    <a:pt x="5889" y="5261"/>
                  </a:cubicBezTo>
                  <a:cubicBezTo>
                    <a:pt x="5869" y="5257"/>
                    <a:pt x="5850" y="5255"/>
                    <a:pt x="5831" y="5255"/>
                  </a:cubicBezTo>
                  <a:close/>
                  <a:moveTo>
                    <a:pt x="6965" y="5318"/>
                  </a:moveTo>
                  <a:cubicBezTo>
                    <a:pt x="6871" y="5318"/>
                    <a:pt x="6780" y="5352"/>
                    <a:pt x="6711" y="5421"/>
                  </a:cubicBezTo>
                  <a:cubicBezTo>
                    <a:pt x="6574" y="5558"/>
                    <a:pt x="6574" y="5809"/>
                    <a:pt x="6711" y="5946"/>
                  </a:cubicBezTo>
                  <a:cubicBezTo>
                    <a:pt x="6780" y="6014"/>
                    <a:pt x="6877" y="6048"/>
                    <a:pt x="6974" y="6048"/>
                  </a:cubicBezTo>
                  <a:cubicBezTo>
                    <a:pt x="7071" y="6048"/>
                    <a:pt x="7168" y="6014"/>
                    <a:pt x="7236" y="5946"/>
                  </a:cubicBezTo>
                  <a:cubicBezTo>
                    <a:pt x="7350" y="5809"/>
                    <a:pt x="7350" y="5558"/>
                    <a:pt x="7236" y="5421"/>
                  </a:cubicBezTo>
                  <a:cubicBezTo>
                    <a:pt x="7156" y="5352"/>
                    <a:pt x="7059" y="5318"/>
                    <a:pt x="6965" y="5318"/>
                  </a:cubicBezTo>
                  <a:close/>
                  <a:moveTo>
                    <a:pt x="8112" y="5398"/>
                  </a:moveTo>
                  <a:cubicBezTo>
                    <a:pt x="8029" y="5398"/>
                    <a:pt x="7944" y="5443"/>
                    <a:pt x="7852" y="5535"/>
                  </a:cubicBezTo>
                  <a:cubicBezTo>
                    <a:pt x="7670" y="5717"/>
                    <a:pt x="7670" y="5877"/>
                    <a:pt x="7852" y="6060"/>
                  </a:cubicBezTo>
                  <a:cubicBezTo>
                    <a:pt x="7941" y="6137"/>
                    <a:pt x="8023" y="6177"/>
                    <a:pt x="8106" y="6177"/>
                  </a:cubicBezTo>
                  <a:cubicBezTo>
                    <a:pt x="8195" y="6177"/>
                    <a:pt x="8283" y="6131"/>
                    <a:pt x="8377" y="6037"/>
                  </a:cubicBezTo>
                  <a:cubicBezTo>
                    <a:pt x="8537" y="5854"/>
                    <a:pt x="8537" y="5694"/>
                    <a:pt x="8354" y="5535"/>
                  </a:cubicBezTo>
                  <a:cubicBezTo>
                    <a:pt x="8275" y="5443"/>
                    <a:pt x="8195" y="5398"/>
                    <a:pt x="8112" y="5398"/>
                  </a:cubicBezTo>
                  <a:close/>
                  <a:moveTo>
                    <a:pt x="9256" y="5500"/>
                  </a:moveTo>
                  <a:cubicBezTo>
                    <a:pt x="9148" y="5500"/>
                    <a:pt x="9039" y="5535"/>
                    <a:pt x="8971" y="5603"/>
                  </a:cubicBezTo>
                  <a:cubicBezTo>
                    <a:pt x="8834" y="5740"/>
                    <a:pt x="8834" y="6037"/>
                    <a:pt x="8971" y="6174"/>
                  </a:cubicBezTo>
                  <a:cubicBezTo>
                    <a:pt x="9042" y="6245"/>
                    <a:pt x="9158" y="6280"/>
                    <a:pt x="9271" y="6280"/>
                  </a:cubicBezTo>
                  <a:cubicBezTo>
                    <a:pt x="9374" y="6280"/>
                    <a:pt x="9476" y="6251"/>
                    <a:pt x="9541" y="6197"/>
                  </a:cubicBezTo>
                  <a:cubicBezTo>
                    <a:pt x="9678" y="6060"/>
                    <a:pt x="9678" y="5740"/>
                    <a:pt x="9541" y="5603"/>
                  </a:cubicBezTo>
                  <a:cubicBezTo>
                    <a:pt x="9473" y="5535"/>
                    <a:pt x="9364" y="5500"/>
                    <a:pt x="9256" y="5500"/>
                  </a:cubicBezTo>
                  <a:close/>
                  <a:moveTo>
                    <a:pt x="10375" y="5563"/>
                  </a:moveTo>
                  <a:cubicBezTo>
                    <a:pt x="10273" y="5563"/>
                    <a:pt x="10175" y="5609"/>
                    <a:pt x="10089" y="5694"/>
                  </a:cubicBezTo>
                  <a:cubicBezTo>
                    <a:pt x="9929" y="5831"/>
                    <a:pt x="9929" y="6105"/>
                    <a:pt x="10089" y="6265"/>
                  </a:cubicBezTo>
                  <a:cubicBezTo>
                    <a:pt x="10166" y="6342"/>
                    <a:pt x="10265" y="6382"/>
                    <a:pt x="10364" y="6382"/>
                  </a:cubicBezTo>
                  <a:cubicBezTo>
                    <a:pt x="10470" y="6382"/>
                    <a:pt x="10577" y="6337"/>
                    <a:pt x="10660" y="6242"/>
                  </a:cubicBezTo>
                  <a:cubicBezTo>
                    <a:pt x="10820" y="6083"/>
                    <a:pt x="10820" y="5831"/>
                    <a:pt x="10637" y="5672"/>
                  </a:cubicBezTo>
                  <a:cubicBezTo>
                    <a:pt x="10552" y="5597"/>
                    <a:pt x="10462" y="5563"/>
                    <a:pt x="10375" y="5563"/>
                  </a:cubicBezTo>
                  <a:close/>
                  <a:moveTo>
                    <a:pt x="11550" y="5626"/>
                  </a:moveTo>
                  <a:cubicBezTo>
                    <a:pt x="11447" y="5626"/>
                    <a:pt x="11345" y="5672"/>
                    <a:pt x="11253" y="5763"/>
                  </a:cubicBezTo>
                  <a:cubicBezTo>
                    <a:pt x="11071" y="5946"/>
                    <a:pt x="11071" y="6151"/>
                    <a:pt x="11253" y="6334"/>
                  </a:cubicBezTo>
                  <a:cubicBezTo>
                    <a:pt x="11345" y="6425"/>
                    <a:pt x="11447" y="6471"/>
                    <a:pt x="11550" y="6471"/>
                  </a:cubicBezTo>
                  <a:cubicBezTo>
                    <a:pt x="11653" y="6471"/>
                    <a:pt x="11755" y="6425"/>
                    <a:pt x="11847" y="6334"/>
                  </a:cubicBezTo>
                  <a:cubicBezTo>
                    <a:pt x="12007" y="6151"/>
                    <a:pt x="12007" y="5946"/>
                    <a:pt x="11847" y="5763"/>
                  </a:cubicBezTo>
                  <a:cubicBezTo>
                    <a:pt x="11755" y="5672"/>
                    <a:pt x="11653" y="5626"/>
                    <a:pt x="11550" y="5626"/>
                  </a:cubicBezTo>
                  <a:close/>
                  <a:moveTo>
                    <a:pt x="115" y="6060"/>
                  </a:moveTo>
                  <a:cubicBezTo>
                    <a:pt x="115" y="6083"/>
                    <a:pt x="92" y="6105"/>
                    <a:pt x="92" y="6128"/>
                  </a:cubicBezTo>
                  <a:cubicBezTo>
                    <a:pt x="69" y="6242"/>
                    <a:pt x="69" y="6356"/>
                    <a:pt x="69" y="6471"/>
                  </a:cubicBezTo>
                  <a:cubicBezTo>
                    <a:pt x="46" y="6493"/>
                    <a:pt x="0" y="6516"/>
                    <a:pt x="46" y="6539"/>
                  </a:cubicBezTo>
                  <a:cubicBezTo>
                    <a:pt x="69" y="6550"/>
                    <a:pt x="86" y="6556"/>
                    <a:pt x="100" y="6556"/>
                  </a:cubicBezTo>
                  <a:cubicBezTo>
                    <a:pt x="115" y="6556"/>
                    <a:pt x="126" y="6550"/>
                    <a:pt x="137" y="6539"/>
                  </a:cubicBezTo>
                  <a:cubicBezTo>
                    <a:pt x="297" y="6448"/>
                    <a:pt x="366" y="6242"/>
                    <a:pt x="206" y="6128"/>
                  </a:cubicBezTo>
                  <a:cubicBezTo>
                    <a:pt x="206" y="6128"/>
                    <a:pt x="183" y="6105"/>
                    <a:pt x="160" y="6083"/>
                  </a:cubicBezTo>
                  <a:cubicBezTo>
                    <a:pt x="160" y="6083"/>
                    <a:pt x="137" y="6083"/>
                    <a:pt x="115" y="6060"/>
                  </a:cubicBezTo>
                  <a:close/>
                  <a:moveTo>
                    <a:pt x="12668" y="5717"/>
                  </a:moveTo>
                  <a:cubicBezTo>
                    <a:pt x="12531" y="5740"/>
                    <a:pt x="12463" y="5831"/>
                    <a:pt x="12372" y="5854"/>
                  </a:cubicBezTo>
                  <a:cubicBezTo>
                    <a:pt x="12326" y="5968"/>
                    <a:pt x="12235" y="6060"/>
                    <a:pt x="12258" y="6174"/>
                  </a:cubicBezTo>
                  <a:cubicBezTo>
                    <a:pt x="12258" y="6288"/>
                    <a:pt x="12326" y="6402"/>
                    <a:pt x="12395" y="6471"/>
                  </a:cubicBezTo>
                  <a:cubicBezTo>
                    <a:pt x="12474" y="6530"/>
                    <a:pt x="12570" y="6589"/>
                    <a:pt x="12668" y="6589"/>
                  </a:cubicBezTo>
                  <a:cubicBezTo>
                    <a:pt x="12684" y="6589"/>
                    <a:pt x="12699" y="6588"/>
                    <a:pt x="12714" y="6585"/>
                  </a:cubicBezTo>
                  <a:cubicBezTo>
                    <a:pt x="12851" y="6585"/>
                    <a:pt x="12920" y="6493"/>
                    <a:pt x="13011" y="6471"/>
                  </a:cubicBezTo>
                  <a:cubicBezTo>
                    <a:pt x="13056" y="6356"/>
                    <a:pt x="13148" y="6265"/>
                    <a:pt x="13125" y="6128"/>
                  </a:cubicBezTo>
                  <a:cubicBezTo>
                    <a:pt x="13125" y="6014"/>
                    <a:pt x="13056" y="5900"/>
                    <a:pt x="12988" y="5831"/>
                  </a:cubicBezTo>
                  <a:cubicBezTo>
                    <a:pt x="12897" y="5763"/>
                    <a:pt x="12783" y="5717"/>
                    <a:pt x="12668" y="5717"/>
                  </a:cubicBezTo>
                  <a:close/>
                  <a:moveTo>
                    <a:pt x="1173" y="6116"/>
                  </a:moveTo>
                  <a:cubicBezTo>
                    <a:pt x="1086" y="6116"/>
                    <a:pt x="998" y="6145"/>
                    <a:pt x="959" y="6197"/>
                  </a:cubicBezTo>
                  <a:cubicBezTo>
                    <a:pt x="868" y="6288"/>
                    <a:pt x="868" y="6493"/>
                    <a:pt x="959" y="6585"/>
                  </a:cubicBezTo>
                  <a:cubicBezTo>
                    <a:pt x="1013" y="6639"/>
                    <a:pt x="1092" y="6662"/>
                    <a:pt x="1168" y="6662"/>
                  </a:cubicBezTo>
                  <a:cubicBezTo>
                    <a:pt x="1253" y="6662"/>
                    <a:pt x="1334" y="6633"/>
                    <a:pt x="1370" y="6585"/>
                  </a:cubicBezTo>
                  <a:cubicBezTo>
                    <a:pt x="1461" y="6471"/>
                    <a:pt x="1461" y="6265"/>
                    <a:pt x="1347" y="6174"/>
                  </a:cubicBezTo>
                  <a:cubicBezTo>
                    <a:pt x="1307" y="6134"/>
                    <a:pt x="1241" y="6116"/>
                    <a:pt x="1173" y="6116"/>
                  </a:cubicBezTo>
                  <a:close/>
                  <a:moveTo>
                    <a:pt x="13844" y="5796"/>
                  </a:moveTo>
                  <a:cubicBezTo>
                    <a:pt x="13733" y="5796"/>
                    <a:pt x="13613" y="5826"/>
                    <a:pt x="13536" y="5877"/>
                  </a:cubicBezTo>
                  <a:cubicBezTo>
                    <a:pt x="13353" y="6014"/>
                    <a:pt x="13285" y="6334"/>
                    <a:pt x="13490" y="6539"/>
                  </a:cubicBezTo>
                  <a:cubicBezTo>
                    <a:pt x="13559" y="6630"/>
                    <a:pt x="13673" y="6630"/>
                    <a:pt x="13764" y="6676"/>
                  </a:cubicBezTo>
                  <a:cubicBezTo>
                    <a:pt x="13781" y="6680"/>
                    <a:pt x="13798" y="6682"/>
                    <a:pt x="13816" y="6682"/>
                  </a:cubicBezTo>
                  <a:cubicBezTo>
                    <a:pt x="13896" y="6682"/>
                    <a:pt x="13986" y="6645"/>
                    <a:pt x="14061" y="6608"/>
                  </a:cubicBezTo>
                  <a:cubicBezTo>
                    <a:pt x="14152" y="6562"/>
                    <a:pt x="14221" y="6471"/>
                    <a:pt x="14198" y="6356"/>
                  </a:cubicBezTo>
                  <a:cubicBezTo>
                    <a:pt x="14175" y="6219"/>
                    <a:pt x="14129" y="6105"/>
                    <a:pt x="14129" y="5968"/>
                  </a:cubicBezTo>
                  <a:cubicBezTo>
                    <a:pt x="14129" y="5923"/>
                    <a:pt x="14106" y="5877"/>
                    <a:pt x="14061" y="5854"/>
                  </a:cubicBezTo>
                  <a:cubicBezTo>
                    <a:pt x="14011" y="5814"/>
                    <a:pt x="13930" y="5796"/>
                    <a:pt x="13844" y="5796"/>
                  </a:cubicBezTo>
                  <a:close/>
                  <a:moveTo>
                    <a:pt x="2329" y="6162"/>
                  </a:moveTo>
                  <a:cubicBezTo>
                    <a:pt x="2260" y="6162"/>
                    <a:pt x="2192" y="6197"/>
                    <a:pt x="2123" y="6265"/>
                  </a:cubicBezTo>
                  <a:cubicBezTo>
                    <a:pt x="2009" y="6402"/>
                    <a:pt x="2009" y="6539"/>
                    <a:pt x="2146" y="6676"/>
                  </a:cubicBezTo>
                  <a:cubicBezTo>
                    <a:pt x="2211" y="6730"/>
                    <a:pt x="2271" y="6759"/>
                    <a:pt x="2331" y="6759"/>
                  </a:cubicBezTo>
                  <a:cubicBezTo>
                    <a:pt x="2397" y="6759"/>
                    <a:pt x="2462" y="6725"/>
                    <a:pt x="2534" y="6653"/>
                  </a:cubicBezTo>
                  <a:cubicBezTo>
                    <a:pt x="2671" y="6539"/>
                    <a:pt x="2671" y="6402"/>
                    <a:pt x="2534" y="6265"/>
                  </a:cubicBezTo>
                  <a:cubicBezTo>
                    <a:pt x="2466" y="6197"/>
                    <a:pt x="2397" y="6162"/>
                    <a:pt x="2329" y="6162"/>
                  </a:cubicBezTo>
                  <a:close/>
                  <a:moveTo>
                    <a:pt x="3474" y="6259"/>
                  </a:moveTo>
                  <a:cubicBezTo>
                    <a:pt x="3458" y="6259"/>
                    <a:pt x="3441" y="6261"/>
                    <a:pt x="3424" y="6265"/>
                  </a:cubicBezTo>
                  <a:cubicBezTo>
                    <a:pt x="3356" y="6288"/>
                    <a:pt x="3287" y="6311"/>
                    <a:pt x="3264" y="6356"/>
                  </a:cubicBezTo>
                  <a:cubicBezTo>
                    <a:pt x="3219" y="6425"/>
                    <a:pt x="3173" y="6493"/>
                    <a:pt x="3173" y="6608"/>
                  </a:cubicBezTo>
                  <a:cubicBezTo>
                    <a:pt x="3173" y="6676"/>
                    <a:pt x="3242" y="6722"/>
                    <a:pt x="3264" y="6813"/>
                  </a:cubicBezTo>
                  <a:cubicBezTo>
                    <a:pt x="3337" y="6813"/>
                    <a:pt x="3396" y="6871"/>
                    <a:pt x="3475" y="6871"/>
                  </a:cubicBezTo>
                  <a:cubicBezTo>
                    <a:pt x="3494" y="6871"/>
                    <a:pt x="3515" y="6868"/>
                    <a:pt x="3538" y="6859"/>
                  </a:cubicBezTo>
                  <a:cubicBezTo>
                    <a:pt x="3607" y="6859"/>
                    <a:pt x="3675" y="6836"/>
                    <a:pt x="3721" y="6790"/>
                  </a:cubicBezTo>
                  <a:cubicBezTo>
                    <a:pt x="3767" y="6699"/>
                    <a:pt x="3812" y="6608"/>
                    <a:pt x="3789" y="6516"/>
                  </a:cubicBezTo>
                  <a:cubicBezTo>
                    <a:pt x="3767" y="6448"/>
                    <a:pt x="3744" y="6356"/>
                    <a:pt x="3698" y="6334"/>
                  </a:cubicBezTo>
                  <a:cubicBezTo>
                    <a:pt x="3624" y="6296"/>
                    <a:pt x="3549" y="6259"/>
                    <a:pt x="3474" y="6259"/>
                  </a:cubicBezTo>
                  <a:close/>
                  <a:moveTo>
                    <a:pt x="4599" y="6319"/>
                  </a:moveTo>
                  <a:cubicBezTo>
                    <a:pt x="4516" y="6319"/>
                    <a:pt x="4432" y="6353"/>
                    <a:pt x="4360" y="6425"/>
                  </a:cubicBezTo>
                  <a:cubicBezTo>
                    <a:pt x="4223" y="6562"/>
                    <a:pt x="4246" y="6744"/>
                    <a:pt x="4383" y="6881"/>
                  </a:cubicBezTo>
                  <a:cubicBezTo>
                    <a:pt x="4449" y="6947"/>
                    <a:pt x="4525" y="6981"/>
                    <a:pt x="4602" y="6981"/>
                  </a:cubicBezTo>
                  <a:cubicBezTo>
                    <a:pt x="4685" y="6981"/>
                    <a:pt x="4768" y="6942"/>
                    <a:pt x="4839" y="6859"/>
                  </a:cubicBezTo>
                  <a:cubicBezTo>
                    <a:pt x="4976" y="6722"/>
                    <a:pt x="4953" y="6539"/>
                    <a:pt x="4817" y="6402"/>
                  </a:cubicBezTo>
                  <a:cubicBezTo>
                    <a:pt x="4751" y="6348"/>
                    <a:pt x="4675" y="6319"/>
                    <a:pt x="4599" y="6319"/>
                  </a:cubicBezTo>
                  <a:close/>
                  <a:moveTo>
                    <a:pt x="5752" y="6425"/>
                  </a:moveTo>
                  <a:cubicBezTo>
                    <a:pt x="5638" y="6425"/>
                    <a:pt x="5570" y="6448"/>
                    <a:pt x="5501" y="6539"/>
                  </a:cubicBezTo>
                  <a:cubicBezTo>
                    <a:pt x="5433" y="6585"/>
                    <a:pt x="5410" y="6653"/>
                    <a:pt x="5410" y="6744"/>
                  </a:cubicBezTo>
                  <a:cubicBezTo>
                    <a:pt x="5410" y="6859"/>
                    <a:pt x="5456" y="6927"/>
                    <a:pt x="5524" y="6996"/>
                  </a:cubicBezTo>
                  <a:cubicBezTo>
                    <a:pt x="5593" y="7064"/>
                    <a:pt x="5661" y="7087"/>
                    <a:pt x="5752" y="7087"/>
                  </a:cubicBezTo>
                  <a:cubicBezTo>
                    <a:pt x="5765" y="7089"/>
                    <a:pt x="5776" y="7090"/>
                    <a:pt x="5787" y="7090"/>
                  </a:cubicBezTo>
                  <a:cubicBezTo>
                    <a:pt x="5877" y="7090"/>
                    <a:pt x="5920" y="7013"/>
                    <a:pt x="5981" y="6973"/>
                  </a:cubicBezTo>
                  <a:cubicBezTo>
                    <a:pt x="6072" y="6904"/>
                    <a:pt x="6072" y="6836"/>
                    <a:pt x="6072" y="6744"/>
                  </a:cubicBezTo>
                  <a:cubicBezTo>
                    <a:pt x="6072" y="6653"/>
                    <a:pt x="6026" y="6585"/>
                    <a:pt x="5981" y="6516"/>
                  </a:cubicBezTo>
                  <a:cubicBezTo>
                    <a:pt x="5912" y="6448"/>
                    <a:pt x="5844" y="6425"/>
                    <a:pt x="5752" y="6425"/>
                  </a:cubicBezTo>
                  <a:close/>
                  <a:moveTo>
                    <a:pt x="6888" y="6519"/>
                  </a:moveTo>
                  <a:cubicBezTo>
                    <a:pt x="6791" y="6519"/>
                    <a:pt x="6696" y="6542"/>
                    <a:pt x="6643" y="6585"/>
                  </a:cubicBezTo>
                  <a:cubicBezTo>
                    <a:pt x="6528" y="6699"/>
                    <a:pt x="6506" y="6996"/>
                    <a:pt x="6620" y="7110"/>
                  </a:cubicBezTo>
                  <a:cubicBezTo>
                    <a:pt x="6677" y="7167"/>
                    <a:pt x="6780" y="7195"/>
                    <a:pt x="6882" y="7195"/>
                  </a:cubicBezTo>
                  <a:cubicBezTo>
                    <a:pt x="6985" y="7195"/>
                    <a:pt x="7088" y="7167"/>
                    <a:pt x="7145" y="7110"/>
                  </a:cubicBezTo>
                  <a:cubicBezTo>
                    <a:pt x="7259" y="7018"/>
                    <a:pt x="7259" y="6722"/>
                    <a:pt x="7168" y="6608"/>
                  </a:cubicBezTo>
                  <a:cubicBezTo>
                    <a:pt x="7107" y="6547"/>
                    <a:pt x="6996" y="6519"/>
                    <a:pt x="6888" y="6519"/>
                  </a:cubicBezTo>
                  <a:close/>
                  <a:moveTo>
                    <a:pt x="8012" y="6573"/>
                  </a:moveTo>
                  <a:cubicBezTo>
                    <a:pt x="7921" y="6573"/>
                    <a:pt x="7829" y="6608"/>
                    <a:pt x="7761" y="6676"/>
                  </a:cubicBezTo>
                  <a:cubicBezTo>
                    <a:pt x="7601" y="6813"/>
                    <a:pt x="7601" y="7064"/>
                    <a:pt x="7761" y="7201"/>
                  </a:cubicBezTo>
                  <a:cubicBezTo>
                    <a:pt x="7821" y="7261"/>
                    <a:pt x="7918" y="7295"/>
                    <a:pt x="8016" y="7295"/>
                  </a:cubicBezTo>
                  <a:cubicBezTo>
                    <a:pt x="8106" y="7295"/>
                    <a:pt x="8198" y="7266"/>
                    <a:pt x="8263" y="7201"/>
                  </a:cubicBezTo>
                  <a:cubicBezTo>
                    <a:pt x="8400" y="7064"/>
                    <a:pt x="8400" y="6813"/>
                    <a:pt x="8263" y="6676"/>
                  </a:cubicBezTo>
                  <a:cubicBezTo>
                    <a:pt x="8195" y="6608"/>
                    <a:pt x="8103" y="6573"/>
                    <a:pt x="8012" y="6573"/>
                  </a:cubicBezTo>
                  <a:close/>
                  <a:moveTo>
                    <a:pt x="9185" y="6627"/>
                  </a:moveTo>
                  <a:cubicBezTo>
                    <a:pt x="9096" y="6627"/>
                    <a:pt x="9008" y="6673"/>
                    <a:pt x="8925" y="6767"/>
                  </a:cubicBezTo>
                  <a:cubicBezTo>
                    <a:pt x="8742" y="6927"/>
                    <a:pt x="8742" y="7110"/>
                    <a:pt x="8925" y="7269"/>
                  </a:cubicBezTo>
                  <a:cubicBezTo>
                    <a:pt x="9016" y="7361"/>
                    <a:pt x="9102" y="7406"/>
                    <a:pt x="9185" y="7406"/>
                  </a:cubicBezTo>
                  <a:cubicBezTo>
                    <a:pt x="9267" y="7406"/>
                    <a:pt x="9347" y="7361"/>
                    <a:pt x="9427" y="7269"/>
                  </a:cubicBezTo>
                  <a:cubicBezTo>
                    <a:pt x="9610" y="7087"/>
                    <a:pt x="9610" y="6927"/>
                    <a:pt x="9427" y="6744"/>
                  </a:cubicBezTo>
                  <a:cubicBezTo>
                    <a:pt x="9350" y="6667"/>
                    <a:pt x="9267" y="6627"/>
                    <a:pt x="9185" y="6627"/>
                  </a:cubicBezTo>
                  <a:close/>
                  <a:moveTo>
                    <a:pt x="10329" y="6733"/>
                  </a:moveTo>
                  <a:cubicBezTo>
                    <a:pt x="10220" y="6733"/>
                    <a:pt x="10112" y="6767"/>
                    <a:pt x="10044" y="6836"/>
                  </a:cubicBezTo>
                  <a:cubicBezTo>
                    <a:pt x="9907" y="6950"/>
                    <a:pt x="9907" y="7269"/>
                    <a:pt x="10044" y="7406"/>
                  </a:cubicBezTo>
                  <a:cubicBezTo>
                    <a:pt x="10112" y="7475"/>
                    <a:pt x="10215" y="7509"/>
                    <a:pt x="10320" y="7509"/>
                  </a:cubicBezTo>
                  <a:cubicBezTo>
                    <a:pt x="10426" y="7509"/>
                    <a:pt x="10534" y="7475"/>
                    <a:pt x="10614" y="7406"/>
                  </a:cubicBezTo>
                  <a:cubicBezTo>
                    <a:pt x="10751" y="7269"/>
                    <a:pt x="10751" y="6973"/>
                    <a:pt x="10614" y="6836"/>
                  </a:cubicBezTo>
                  <a:cubicBezTo>
                    <a:pt x="10546" y="6767"/>
                    <a:pt x="10437" y="6733"/>
                    <a:pt x="10329" y="6733"/>
                  </a:cubicBezTo>
                  <a:close/>
                  <a:moveTo>
                    <a:pt x="11427" y="6784"/>
                  </a:moveTo>
                  <a:cubicBezTo>
                    <a:pt x="11333" y="6784"/>
                    <a:pt x="11242" y="6824"/>
                    <a:pt x="11162" y="6904"/>
                  </a:cubicBezTo>
                  <a:cubicBezTo>
                    <a:pt x="11002" y="7064"/>
                    <a:pt x="10979" y="7315"/>
                    <a:pt x="11162" y="7498"/>
                  </a:cubicBezTo>
                  <a:cubicBezTo>
                    <a:pt x="11239" y="7564"/>
                    <a:pt x="11337" y="7598"/>
                    <a:pt x="11435" y="7598"/>
                  </a:cubicBezTo>
                  <a:cubicBezTo>
                    <a:pt x="11542" y="7598"/>
                    <a:pt x="11650" y="7558"/>
                    <a:pt x="11733" y="7475"/>
                  </a:cubicBezTo>
                  <a:cubicBezTo>
                    <a:pt x="11892" y="7292"/>
                    <a:pt x="11892" y="7041"/>
                    <a:pt x="11710" y="6904"/>
                  </a:cubicBezTo>
                  <a:cubicBezTo>
                    <a:pt x="11618" y="6824"/>
                    <a:pt x="11521" y="6784"/>
                    <a:pt x="11427" y="6784"/>
                  </a:cubicBezTo>
                  <a:close/>
                  <a:moveTo>
                    <a:pt x="23" y="7224"/>
                  </a:moveTo>
                  <a:cubicBezTo>
                    <a:pt x="23" y="7224"/>
                    <a:pt x="0" y="7247"/>
                    <a:pt x="0" y="7269"/>
                  </a:cubicBezTo>
                  <a:cubicBezTo>
                    <a:pt x="23" y="7384"/>
                    <a:pt x="23" y="7475"/>
                    <a:pt x="46" y="7589"/>
                  </a:cubicBezTo>
                  <a:cubicBezTo>
                    <a:pt x="46" y="7612"/>
                    <a:pt x="46" y="7635"/>
                    <a:pt x="69" y="7635"/>
                  </a:cubicBezTo>
                  <a:cubicBezTo>
                    <a:pt x="92" y="7635"/>
                    <a:pt x="115" y="7635"/>
                    <a:pt x="115" y="7612"/>
                  </a:cubicBezTo>
                  <a:cubicBezTo>
                    <a:pt x="251" y="7498"/>
                    <a:pt x="229" y="7338"/>
                    <a:pt x="115" y="7247"/>
                  </a:cubicBezTo>
                  <a:cubicBezTo>
                    <a:pt x="92" y="7224"/>
                    <a:pt x="46" y="7224"/>
                    <a:pt x="23" y="7224"/>
                  </a:cubicBezTo>
                  <a:close/>
                  <a:moveTo>
                    <a:pt x="12589" y="6881"/>
                  </a:moveTo>
                  <a:cubicBezTo>
                    <a:pt x="12492" y="6881"/>
                    <a:pt x="12395" y="6927"/>
                    <a:pt x="12303" y="7018"/>
                  </a:cubicBezTo>
                  <a:cubicBezTo>
                    <a:pt x="12121" y="7201"/>
                    <a:pt x="12121" y="7406"/>
                    <a:pt x="12303" y="7589"/>
                  </a:cubicBezTo>
                  <a:cubicBezTo>
                    <a:pt x="12392" y="7678"/>
                    <a:pt x="12486" y="7723"/>
                    <a:pt x="12580" y="7723"/>
                  </a:cubicBezTo>
                  <a:cubicBezTo>
                    <a:pt x="12680" y="7723"/>
                    <a:pt x="12780" y="7672"/>
                    <a:pt x="12874" y="7566"/>
                  </a:cubicBezTo>
                  <a:cubicBezTo>
                    <a:pt x="13056" y="7406"/>
                    <a:pt x="13056" y="7178"/>
                    <a:pt x="12874" y="7018"/>
                  </a:cubicBezTo>
                  <a:cubicBezTo>
                    <a:pt x="12783" y="6927"/>
                    <a:pt x="12686" y="6881"/>
                    <a:pt x="12589" y="6881"/>
                  </a:cubicBezTo>
                  <a:close/>
                  <a:moveTo>
                    <a:pt x="1085" y="7252"/>
                  </a:moveTo>
                  <a:cubicBezTo>
                    <a:pt x="1028" y="7252"/>
                    <a:pt x="970" y="7281"/>
                    <a:pt x="913" y="7338"/>
                  </a:cubicBezTo>
                  <a:cubicBezTo>
                    <a:pt x="799" y="7429"/>
                    <a:pt x="799" y="7566"/>
                    <a:pt x="913" y="7680"/>
                  </a:cubicBezTo>
                  <a:cubicBezTo>
                    <a:pt x="970" y="7726"/>
                    <a:pt x="1033" y="7749"/>
                    <a:pt x="1093" y="7749"/>
                  </a:cubicBezTo>
                  <a:cubicBezTo>
                    <a:pt x="1153" y="7749"/>
                    <a:pt x="1210" y="7726"/>
                    <a:pt x="1256" y="7680"/>
                  </a:cubicBezTo>
                  <a:cubicBezTo>
                    <a:pt x="1370" y="7566"/>
                    <a:pt x="1370" y="7429"/>
                    <a:pt x="1256" y="7338"/>
                  </a:cubicBezTo>
                  <a:cubicBezTo>
                    <a:pt x="1199" y="7281"/>
                    <a:pt x="1142" y="7252"/>
                    <a:pt x="1085" y="7252"/>
                  </a:cubicBezTo>
                  <a:close/>
                  <a:moveTo>
                    <a:pt x="13656" y="6985"/>
                  </a:moveTo>
                  <a:cubicBezTo>
                    <a:pt x="13622" y="6985"/>
                    <a:pt x="13589" y="6988"/>
                    <a:pt x="13559" y="6996"/>
                  </a:cubicBezTo>
                  <a:cubicBezTo>
                    <a:pt x="13513" y="7018"/>
                    <a:pt x="13467" y="7064"/>
                    <a:pt x="13422" y="7110"/>
                  </a:cubicBezTo>
                  <a:cubicBezTo>
                    <a:pt x="13376" y="7155"/>
                    <a:pt x="13330" y="7224"/>
                    <a:pt x="13330" y="7292"/>
                  </a:cubicBezTo>
                  <a:cubicBezTo>
                    <a:pt x="13308" y="7384"/>
                    <a:pt x="13308" y="7475"/>
                    <a:pt x="13330" y="7566"/>
                  </a:cubicBezTo>
                  <a:cubicBezTo>
                    <a:pt x="13330" y="7612"/>
                    <a:pt x="13399" y="7657"/>
                    <a:pt x="13422" y="7726"/>
                  </a:cubicBezTo>
                  <a:cubicBezTo>
                    <a:pt x="13513" y="7726"/>
                    <a:pt x="13536" y="7817"/>
                    <a:pt x="13604" y="7817"/>
                  </a:cubicBezTo>
                  <a:cubicBezTo>
                    <a:pt x="13665" y="7817"/>
                    <a:pt x="13736" y="7827"/>
                    <a:pt x="13797" y="7827"/>
                  </a:cubicBezTo>
                  <a:cubicBezTo>
                    <a:pt x="13827" y="7827"/>
                    <a:pt x="13855" y="7825"/>
                    <a:pt x="13878" y="7817"/>
                  </a:cubicBezTo>
                  <a:cubicBezTo>
                    <a:pt x="13947" y="7794"/>
                    <a:pt x="13992" y="7726"/>
                    <a:pt x="14061" y="7703"/>
                  </a:cubicBezTo>
                  <a:cubicBezTo>
                    <a:pt x="14038" y="7612"/>
                    <a:pt x="14152" y="7612"/>
                    <a:pt x="14152" y="7521"/>
                  </a:cubicBezTo>
                  <a:cubicBezTo>
                    <a:pt x="14129" y="7429"/>
                    <a:pt x="14175" y="7315"/>
                    <a:pt x="14129" y="7247"/>
                  </a:cubicBezTo>
                  <a:cubicBezTo>
                    <a:pt x="14106" y="7178"/>
                    <a:pt x="14061" y="7132"/>
                    <a:pt x="14038" y="7087"/>
                  </a:cubicBezTo>
                  <a:cubicBezTo>
                    <a:pt x="14031" y="7089"/>
                    <a:pt x="14024" y="7089"/>
                    <a:pt x="14018" y="7089"/>
                  </a:cubicBezTo>
                  <a:cubicBezTo>
                    <a:pt x="13949" y="7089"/>
                    <a:pt x="13923" y="6993"/>
                    <a:pt x="13870" y="6993"/>
                  </a:cubicBezTo>
                  <a:cubicBezTo>
                    <a:pt x="13866" y="6993"/>
                    <a:pt x="13861" y="6994"/>
                    <a:pt x="13855" y="6996"/>
                  </a:cubicBezTo>
                  <a:cubicBezTo>
                    <a:pt x="13794" y="6996"/>
                    <a:pt x="13723" y="6985"/>
                    <a:pt x="13656" y="6985"/>
                  </a:cubicBezTo>
                  <a:close/>
                  <a:moveTo>
                    <a:pt x="2237" y="7338"/>
                  </a:moveTo>
                  <a:cubicBezTo>
                    <a:pt x="2157" y="7338"/>
                    <a:pt x="2077" y="7361"/>
                    <a:pt x="2032" y="7406"/>
                  </a:cubicBezTo>
                  <a:cubicBezTo>
                    <a:pt x="1941" y="7498"/>
                    <a:pt x="1918" y="7703"/>
                    <a:pt x="2032" y="7817"/>
                  </a:cubicBezTo>
                  <a:cubicBezTo>
                    <a:pt x="2085" y="7860"/>
                    <a:pt x="2158" y="7877"/>
                    <a:pt x="2230" y="7877"/>
                  </a:cubicBezTo>
                  <a:cubicBezTo>
                    <a:pt x="2312" y="7877"/>
                    <a:pt x="2394" y="7854"/>
                    <a:pt x="2443" y="7817"/>
                  </a:cubicBezTo>
                  <a:cubicBezTo>
                    <a:pt x="2534" y="7703"/>
                    <a:pt x="2534" y="7521"/>
                    <a:pt x="2443" y="7406"/>
                  </a:cubicBezTo>
                  <a:cubicBezTo>
                    <a:pt x="2397" y="7361"/>
                    <a:pt x="2317" y="7338"/>
                    <a:pt x="2237" y="7338"/>
                  </a:cubicBezTo>
                  <a:close/>
                  <a:moveTo>
                    <a:pt x="3456" y="7441"/>
                  </a:moveTo>
                  <a:cubicBezTo>
                    <a:pt x="3418" y="7441"/>
                    <a:pt x="3379" y="7452"/>
                    <a:pt x="3333" y="7452"/>
                  </a:cubicBezTo>
                  <a:cubicBezTo>
                    <a:pt x="3320" y="7448"/>
                    <a:pt x="3309" y="7446"/>
                    <a:pt x="3297" y="7446"/>
                  </a:cubicBezTo>
                  <a:cubicBezTo>
                    <a:pt x="3248" y="7446"/>
                    <a:pt x="3210" y="7483"/>
                    <a:pt x="3173" y="7521"/>
                  </a:cubicBezTo>
                  <a:cubicBezTo>
                    <a:pt x="3082" y="7635"/>
                    <a:pt x="3082" y="7817"/>
                    <a:pt x="3196" y="7931"/>
                  </a:cubicBezTo>
                  <a:cubicBezTo>
                    <a:pt x="3242" y="8023"/>
                    <a:pt x="3333" y="7977"/>
                    <a:pt x="3401" y="8000"/>
                  </a:cubicBezTo>
                  <a:cubicBezTo>
                    <a:pt x="3493" y="8000"/>
                    <a:pt x="3538" y="7954"/>
                    <a:pt x="3584" y="7909"/>
                  </a:cubicBezTo>
                  <a:cubicBezTo>
                    <a:pt x="3675" y="7840"/>
                    <a:pt x="3630" y="7772"/>
                    <a:pt x="3652" y="7680"/>
                  </a:cubicBezTo>
                  <a:cubicBezTo>
                    <a:pt x="3675" y="7589"/>
                    <a:pt x="3607" y="7566"/>
                    <a:pt x="3561" y="7498"/>
                  </a:cubicBezTo>
                  <a:cubicBezTo>
                    <a:pt x="3527" y="7452"/>
                    <a:pt x="3493" y="7441"/>
                    <a:pt x="3456" y="7441"/>
                  </a:cubicBezTo>
                  <a:close/>
                  <a:moveTo>
                    <a:pt x="4497" y="7498"/>
                  </a:moveTo>
                  <a:cubicBezTo>
                    <a:pt x="4383" y="7498"/>
                    <a:pt x="4337" y="7543"/>
                    <a:pt x="4269" y="7612"/>
                  </a:cubicBezTo>
                  <a:cubicBezTo>
                    <a:pt x="4223" y="7657"/>
                    <a:pt x="4177" y="7703"/>
                    <a:pt x="4177" y="7794"/>
                  </a:cubicBezTo>
                  <a:cubicBezTo>
                    <a:pt x="4177" y="7886"/>
                    <a:pt x="4246" y="7931"/>
                    <a:pt x="4292" y="8000"/>
                  </a:cubicBezTo>
                  <a:cubicBezTo>
                    <a:pt x="4360" y="8045"/>
                    <a:pt x="4406" y="8091"/>
                    <a:pt x="4497" y="8091"/>
                  </a:cubicBezTo>
                  <a:cubicBezTo>
                    <a:pt x="4588" y="8091"/>
                    <a:pt x="4634" y="8045"/>
                    <a:pt x="4702" y="8000"/>
                  </a:cubicBezTo>
                  <a:cubicBezTo>
                    <a:pt x="4748" y="7931"/>
                    <a:pt x="4794" y="7886"/>
                    <a:pt x="4794" y="7794"/>
                  </a:cubicBezTo>
                  <a:cubicBezTo>
                    <a:pt x="4794" y="7680"/>
                    <a:pt x="4748" y="7635"/>
                    <a:pt x="4680" y="7589"/>
                  </a:cubicBezTo>
                  <a:cubicBezTo>
                    <a:pt x="4634" y="7521"/>
                    <a:pt x="4588" y="7498"/>
                    <a:pt x="4497" y="7498"/>
                  </a:cubicBezTo>
                  <a:close/>
                  <a:moveTo>
                    <a:pt x="5608" y="7584"/>
                  </a:moveTo>
                  <a:cubicBezTo>
                    <a:pt x="5544" y="7584"/>
                    <a:pt x="5466" y="7638"/>
                    <a:pt x="5387" y="7657"/>
                  </a:cubicBezTo>
                  <a:cubicBezTo>
                    <a:pt x="5364" y="7749"/>
                    <a:pt x="5296" y="7840"/>
                    <a:pt x="5319" y="7909"/>
                  </a:cubicBezTo>
                  <a:cubicBezTo>
                    <a:pt x="5342" y="7977"/>
                    <a:pt x="5342" y="8091"/>
                    <a:pt x="5410" y="8137"/>
                  </a:cubicBezTo>
                  <a:cubicBezTo>
                    <a:pt x="5478" y="8182"/>
                    <a:pt x="5570" y="8228"/>
                    <a:pt x="5638" y="8228"/>
                  </a:cubicBezTo>
                  <a:cubicBezTo>
                    <a:pt x="5707" y="8228"/>
                    <a:pt x="5798" y="8182"/>
                    <a:pt x="5866" y="8137"/>
                  </a:cubicBezTo>
                  <a:cubicBezTo>
                    <a:pt x="5935" y="8068"/>
                    <a:pt x="5958" y="7977"/>
                    <a:pt x="5958" y="7886"/>
                  </a:cubicBezTo>
                  <a:cubicBezTo>
                    <a:pt x="5958" y="7817"/>
                    <a:pt x="5912" y="7749"/>
                    <a:pt x="5866" y="7680"/>
                  </a:cubicBezTo>
                  <a:cubicBezTo>
                    <a:pt x="5821" y="7589"/>
                    <a:pt x="5707" y="7589"/>
                    <a:pt x="5638" y="7589"/>
                  </a:cubicBezTo>
                  <a:cubicBezTo>
                    <a:pt x="5629" y="7586"/>
                    <a:pt x="5619" y="7584"/>
                    <a:pt x="5608" y="7584"/>
                  </a:cubicBezTo>
                  <a:close/>
                  <a:moveTo>
                    <a:pt x="6814" y="7646"/>
                  </a:moveTo>
                  <a:cubicBezTo>
                    <a:pt x="6734" y="7646"/>
                    <a:pt x="6654" y="7680"/>
                    <a:pt x="6597" y="7749"/>
                  </a:cubicBezTo>
                  <a:cubicBezTo>
                    <a:pt x="6460" y="7886"/>
                    <a:pt x="6437" y="8068"/>
                    <a:pt x="6574" y="8205"/>
                  </a:cubicBezTo>
                  <a:cubicBezTo>
                    <a:pt x="6643" y="8274"/>
                    <a:pt x="6722" y="8308"/>
                    <a:pt x="6802" y="8308"/>
                  </a:cubicBezTo>
                  <a:cubicBezTo>
                    <a:pt x="6882" y="8308"/>
                    <a:pt x="6962" y="8274"/>
                    <a:pt x="7031" y="8205"/>
                  </a:cubicBezTo>
                  <a:cubicBezTo>
                    <a:pt x="7168" y="8068"/>
                    <a:pt x="7168" y="7886"/>
                    <a:pt x="7031" y="7749"/>
                  </a:cubicBezTo>
                  <a:cubicBezTo>
                    <a:pt x="6974" y="7680"/>
                    <a:pt x="6894" y="7646"/>
                    <a:pt x="6814" y="7646"/>
                  </a:cubicBezTo>
                  <a:close/>
                  <a:moveTo>
                    <a:pt x="7921" y="7703"/>
                  </a:moveTo>
                  <a:cubicBezTo>
                    <a:pt x="7852" y="7703"/>
                    <a:pt x="7761" y="7749"/>
                    <a:pt x="7670" y="7794"/>
                  </a:cubicBezTo>
                  <a:cubicBezTo>
                    <a:pt x="7624" y="7886"/>
                    <a:pt x="7578" y="7977"/>
                    <a:pt x="7578" y="8045"/>
                  </a:cubicBezTo>
                  <a:cubicBezTo>
                    <a:pt x="7556" y="8160"/>
                    <a:pt x="7624" y="8251"/>
                    <a:pt x="7693" y="8297"/>
                  </a:cubicBezTo>
                  <a:cubicBezTo>
                    <a:pt x="7738" y="8365"/>
                    <a:pt x="7852" y="8411"/>
                    <a:pt x="7944" y="8411"/>
                  </a:cubicBezTo>
                  <a:cubicBezTo>
                    <a:pt x="8012" y="8411"/>
                    <a:pt x="8126" y="8365"/>
                    <a:pt x="8172" y="8319"/>
                  </a:cubicBezTo>
                  <a:cubicBezTo>
                    <a:pt x="8240" y="8251"/>
                    <a:pt x="8286" y="8137"/>
                    <a:pt x="8286" y="8068"/>
                  </a:cubicBezTo>
                  <a:cubicBezTo>
                    <a:pt x="8286" y="7977"/>
                    <a:pt x="8240" y="7863"/>
                    <a:pt x="8195" y="7794"/>
                  </a:cubicBezTo>
                  <a:cubicBezTo>
                    <a:pt x="8126" y="7749"/>
                    <a:pt x="8012" y="7703"/>
                    <a:pt x="7921" y="7703"/>
                  </a:cubicBezTo>
                  <a:close/>
                  <a:moveTo>
                    <a:pt x="9059" y="7794"/>
                  </a:moveTo>
                  <a:cubicBezTo>
                    <a:pt x="8972" y="7794"/>
                    <a:pt x="8884" y="7823"/>
                    <a:pt x="8811" y="7886"/>
                  </a:cubicBezTo>
                  <a:cubicBezTo>
                    <a:pt x="8674" y="8045"/>
                    <a:pt x="8674" y="8274"/>
                    <a:pt x="8811" y="8411"/>
                  </a:cubicBezTo>
                  <a:cubicBezTo>
                    <a:pt x="8879" y="8479"/>
                    <a:pt x="8976" y="8513"/>
                    <a:pt x="9073" y="8513"/>
                  </a:cubicBezTo>
                  <a:cubicBezTo>
                    <a:pt x="9170" y="8513"/>
                    <a:pt x="9267" y="8479"/>
                    <a:pt x="9336" y="8411"/>
                  </a:cubicBezTo>
                  <a:cubicBezTo>
                    <a:pt x="9473" y="8274"/>
                    <a:pt x="9473" y="8045"/>
                    <a:pt x="9336" y="7909"/>
                  </a:cubicBezTo>
                  <a:cubicBezTo>
                    <a:pt x="9262" y="7834"/>
                    <a:pt x="9161" y="7794"/>
                    <a:pt x="9059" y="7794"/>
                  </a:cubicBezTo>
                  <a:close/>
                  <a:moveTo>
                    <a:pt x="10202" y="7874"/>
                  </a:moveTo>
                  <a:cubicBezTo>
                    <a:pt x="10125" y="7874"/>
                    <a:pt x="10050" y="7914"/>
                    <a:pt x="9975" y="8000"/>
                  </a:cubicBezTo>
                  <a:cubicBezTo>
                    <a:pt x="9792" y="8182"/>
                    <a:pt x="9792" y="8342"/>
                    <a:pt x="9952" y="8525"/>
                  </a:cubicBezTo>
                  <a:cubicBezTo>
                    <a:pt x="10044" y="8605"/>
                    <a:pt x="10129" y="8645"/>
                    <a:pt x="10215" y="8645"/>
                  </a:cubicBezTo>
                  <a:cubicBezTo>
                    <a:pt x="10300" y="8645"/>
                    <a:pt x="10386" y="8605"/>
                    <a:pt x="10477" y="8525"/>
                  </a:cubicBezTo>
                  <a:cubicBezTo>
                    <a:pt x="10637" y="8342"/>
                    <a:pt x="10660" y="8182"/>
                    <a:pt x="10477" y="8023"/>
                  </a:cubicBezTo>
                  <a:cubicBezTo>
                    <a:pt x="10380" y="7926"/>
                    <a:pt x="10290" y="7874"/>
                    <a:pt x="10202" y="7874"/>
                  </a:cubicBezTo>
                  <a:close/>
                  <a:moveTo>
                    <a:pt x="11366" y="7950"/>
                  </a:moveTo>
                  <a:cubicBezTo>
                    <a:pt x="11352" y="7950"/>
                    <a:pt x="11337" y="7951"/>
                    <a:pt x="11322" y="7954"/>
                  </a:cubicBezTo>
                  <a:cubicBezTo>
                    <a:pt x="11208" y="7954"/>
                    <a:pt x="11139" y="8023"/>
                    <a:pt x="11048" y="8068"/>
                  </a:cubicBezTo>
                  <a:cubicBezTo>
                    <a:pt x="11025" y="8160"/>
                    <a:pt x="10934" y="8251"/>
                    <a:pt x="10957" y="8365"/>
                  </a:cubicBezTo>
                  <a:cubicBezTo>
                    <a:pt x="10979" y="8456"/>
                    <a:pt x="11025" y="8548"/>
                    <a:pt x="11048" y="8639"/>
                  </a:cubicBezTo>
                  <a:cubicBezTo>
                    <a:pt x="11162" y="8662"/>
                    <a:pt x="11230" y="8730"/>
                    <a:pt x="11367" y="8730"/>
                  </a:cubicBezTo>
                  <a:cubicBezTo>
                    <a:pt x="11459" y="8707"/>
                    <a:pt x="11550" y="8662"/>
                    <a:pt x="11641" y="8616"/>
                  </a:cubicBezTo>
                  <a:cubicBezTo>
                    <a:pt x="11641" y="8502"/>
                    <a:pt x="11755" y="8434"/>
                    <a:pt x="11710" y="8319"/>
                  </a:cubicBezTo>
                  <a:cubicBezTo>
                    <a:pt x="11687" y="8228"/>
                    <a:pt x="11687" y="8114"/>
                    <a:pt x="11618" y="8068"/>
                  </a:cubicBezTo>
                  <a:cubicBezTo>
                    <a:pt x="11539" y="8009"/>
                    <a:pt x="11460" y="7950"/>
                    <a:pt x="11366" y="7950"/>
                  </a:cubicBezTo>
                  <a:close/>
                  <a:moveTo>
                    <a:pt x="12520" y="8017"/>
                  </a:moveTo>
                  <a:cubicBezTo>
                    <a:pt x="12417" y="8017"/>
                    <a:pt x="12315" y="8057"/>
                    <a:pt x="12235" y="8137"/>
                  </a:cubicBezTo>
                  <a:cubicBezTo>
                    <a:pt x="12052" y="8297"/>
                    <a:pt x="12075" y="8548"/>
                    <a:pt x="12212" y="8707"/>
                  </a:cubicBezTo>
                  <a:cubicBezTo>
                    <a:pt x="12300" y="8784"/>
                    <a:pt x="12403" y="8819"/>
                    <a:pt x="12505" y="8819"/>
                  </a:cubicBezTo>
                  <a:cubicBezTo>
                    <a:pt x="12615" y="8819"/>
                    <a:pt x="12722" y="8779"/>
                    <a:pt x="12805" y="8707"/>
                  </a:cubicBezTo>
                  <a:cubicBezTo>
                    <a:pt x="12942" y="8525"/>
                    <a:pt x="12965" y="8319"/>
                    <a:pt x="12805" y="8137"/>
                  </a:cubicBezTo>
                  <a:cubicBezTo>
                    <a:pt x="12726" y="8057"/>
                    <a:pt x="12623" y="8017"/>
                    <a:pt x="12520" y="8017"/>
                  </a:cubicBezTo>
                  <a:close/>
                  <a:moveTo>
                    <a:pt x="1005" y="8456"/>
                  </a:moveTo>
                  <a:cubicBezTo>
                    <a:pt x="845" y="8456"/>
                    <a:pt x="799" y="8525"/>
                    <a:pt x="799" y="8685"/>
                  </a:cubicBezTo>
                  <a:cubicBezTo>
                    <a:pt x="799" y="8730"/>
                    <a:pt x="822" y="8799"/>
                    <a:pt x="845" y="8844"/>
                  </a:cubicBezTo>
                  <a:cubicBezTo>
                    <a:pt x="868" y="8879"/>
                    <a:pt x="936" y="8896"/>
                    <a:pt x="1008" y="8896"/>
                  </a:cubicBezTo>
                  <a:cubicBezTo>
                    <a:pt x="1079" y="8896"/>
                    <a:pt x="1153" y="8879"/>
                    <a:pt x="1187" y="8844"/>
                  </a:cubicBezTo>
                  <a:cubicBezTo>
                    <a:pt x="1187" y="8799"/>
                    <a:pt x="1233" y="8753"/>
                    <a:pt x="1210" y="8685"/>
                  </a:cubicBezTo>
                  <a:cubicBezTo>
                    <a:pt x="1210" y="8525"/>
                    <a:pt x="1187" y="8456"/>
                    <a:pt x="1005" y="8456"/>
                  </a:cubicBezTo>
                  <a:close/>
                  <a:moveTo>
                    <a:pt x="13634" y="8102"/>
                  </a:moveTo>
                  <a:cubicBezTo>
                    <a:pt x="13541" y="8102"/>
                    <a:pt x="13451" y="8142"/>
                    <a:pt x="13376" y="8228"/>
                  </a:cubicBezTo>
                  <a:cubicBezTo>
                    <a:pt x="13193" y="8411"/>
                    <a:pt x="13193" y="8639"/>
                    <a:pt x="13376" y="8822"/>
                  </a:cubicBezTo>
                  <a:cubicBezTo>
                    <a:pt x="13464" y="8899"/>
                    <a:pt x="13558" y="8939"/>
                    <a:pt x="13652" y="8939"/>
                  </a:cubicBezTo>
                  <a:cubicBezTo>
                    <a:pt x="13752" y="8939"/>
                    <a:pt x="13852" y="8893"/>
                    <a:pt x="13947" y="8799"/>
                  </a:cubicBezTo>
                  <a:cubicBezTo>
                    <a:pt x="14106" y="8639"/>
                    <a:pt x="14106" y="8411"/>
                    <a:pt x="13947" y="8251"/>
                  </a:cubicBezTo>
                  <a:cubicBezTo>
                    <a:pt x="13850" y="8154"/>
                    <a:pt x="13740" y="8102"/>
                    <a:pt x="13634" y="8102"/>
                  </a:cubicBezTo>
                  <a:close/>
                  <a:moveTo>
                    <a:pt x="2146" y="8502"/>
                  </a:moveTo>
                  <a:cubicBezTo>
                    <a:pt x="2077" y="8525"/>
                    <a:pt x="2009" y="8502"/>
                    <a:pt x="1963" y="8570"/>
                  </a:cubicBezTo>
                  <a:cubicBezTo>
                    <a:pt x="1918" y="8616"/>
                    <a:pt x="1872" y="8662"/>
                    <a:pt x="1872" y="8730"/>
                  </a:cubicBezTo>
                  <a:cubicBezTo>
                    <a:pt x="1895" y="8799"/>
                    <a:pt x="1872" y="8867"/>
                    <a:pt x="1941" y="8913"/>
                  </a:cubicBezTo>
                  <a:cubicBezTo>
                    <a:pt x="1980" y="8952"/>
                    <a:pt x="2019" y="9009"/>
                    <a:pt x="2073" y="9009"/>
                  </a:cubicBezTo>
                  <a:cubicBezTo>
                    <a:pt x="2082" y="9009"/>
                    <a:pt x="2091" y="9007"/>
                    <a:pt x="2100" y="9004"/>
                  </a:cubicBezTo>
                  <a:cubicBezTo>
                    <a:pt x="2169" y="8981"/>
                    <a:pt x="2237" y="9004"/>
                    <a:pt x="2283" y="8936"/>
                  </a:cubicBezTo>
                  <a:cubicBezTo>
                    <a:pt x="2329" y="8890"/>
                    <a:pt x="2374" y="8867"/>
                    <a:pt x="2374" y="8776"/>
                  </a:cubicBezTo>
                  <a:cubicBezTo>
                    <a:pt x="2351" y="8707"/>
                    <a:pt x="2374" y="8639"/>
                    <a:pt x="2306" y="8593"/>
                  </a:cubicBezTo>
                  <a:cubicBezTo>
                    <a:pt x="2260" y="8548"/>
                    <a:pt x="2214" y="8502"/>
                    <a:pt x="2146" y="8502"/>
                  </a:cubicBezTo>
                  <a:close/>
                  <a:moveTo>
                    <a:pt x="3258" y="8590"/>
                  </a:moveTo>
                  <a:cubicBezTo>
                    <a:pt x="3185" y="8590"/>
                    <a:pt x="3140" y="8662"/>
                    <a:pt x="3059" y="8662"/>
                  </a:cubicBezTo>
                  <a:cubicBezTo>
                    <a:pt x="3082" y="8753"/>
                    <a:pt x="2991" y="8776"/>
                    <a:pt x="2991" y="8867"/>
                  </a:cubicBezTo>
                  <a:cubicBezTo>
                    <a:pt x="3013" y="8959"/>
                    <a:pt x="3082" y="9004"/>
                    <a:pt x="3082" y="9073"/>
                  </a:cubicBezTo>
                  <a:cubicBezTo>
                    <a:pt x="3150" y="9073"/>
                    <a:pt x="3196" y="9141"/>
                    <a:pt x="3264" y="9141"/>
                  </a:cubicBezTo>
                  <a:cubicBezTo>
                    <a:pt x="3346" y="9141"/>
                    <a:pt x="3373" y="9069"/>
                    <a:pt x="3442" y="9069"/>
                  </a:cubicBezTo>
                  <a:cubicBezTo>
                    <a:pt x="3450" y="9069"/>
                    <a:pt x="3460" y="9070"/>
                    <a:pt x="3470" y="9073"/>
                  </a:cubicBezTo>
                  <a:cubicBezTo>
                    <a:pt x="3493" y="9004"/>
                    <a:pt x="3515" y="8936"/>
                    <a:pt x="3538" y="8867"/>
                  </a:cubicBezTo>
                  <a:cubicBezTo>
                    <a:pt x="3561" y="8799"/>
                    <a:pt x="3493" y="8730"/>
                    <a:pt x="3470" y="8662"/>
                  </a:cubicBezTo>
                  <a:cubicBezTo>
                    <a:pt x="3447" y="8616"/>
                    <a:pt x="3356" y="8616"/>
                    <a:pt x="3287" y="8593"/>
                  </a:cubicBezTo>
                  <a:cubicBezTo>
                    <a:pt x="3277" y="8591"/>
                    <a:pt x="3268" y="8590"/>
                    <a:pt x="3258" y="8590"/>
                  </a:cubicBezTo>
                  <a:close/>
                  <a:moveTo>
                    <a:pt x="4406" y="8662"/>
                  </a:moveTo>
                  <a:cubicBezTo>
                    <a:pt x="4337" y="8662"/>
                    <a:pt x="4292" y="8685"/>
                    <a:pt x="4246" y="8730"/>
                  </a:cubicBezTo>
                  <a:cubicBezTo>
                    <a:pt x="4155" y="8799"/>
                    <a:pt x="4177" y="8867"/>
                    <a:pt x="4177" y="8959"/>
                  </a:cubicBezTo>
                  <a:cubicBezTo>
                    <a:pt x="4177" y="9027"/>
                    <a:pt x="4177" y="9095"/>
                    <a:pt x="4246" y="9141"/>
                  </a:cubicBezTo>
                  <a:cubicBezTo>
                    <a:pt x="4300" y="9195"/>
                    <a:pt x="4369" y="9218"/>
                    <a:pt x="4439" y="9218"/>
                  </a:cubicBezTo>
                  <a:cubicBezTo>
                    <a:pt x="4517" y="9218"/>
                    <a:pt x="4597" y="9189"/>
                    <a:pt x="4657" y="9141"/>
                  </a:cubicBezTo>
                  <a:cubicBezTo>
                    <a:pt x="4725" y="9073"/>
                    <a:pt x="4702" y="8981"/>
                    <a:pt x="4725" y="8913"/>
                  </a:cubicBezTo>
                  <a:cubicBezTo>
                    <a:pt x="4725" y="8822"/>
                    <a:pt x="4680" y="8776"/>
                    <a:pt x="4634" y="8730"/>
                  </a:cubicBezTo>
                  <a:cubicBezTo>
                    <a:pt x="4565" y="8639"/>
                    <a:pt x="4497" y="8685"/>
                    <a:pt x="4406" y="8662"/>
                  </a:cubicBezTo>
                  <a:close/>
                  <a:moveTo>
                    <a:pt x="5547" y="8707"/>
                  </a:moveTo>
                  <a:cubicBezTo>
                    <a:pt x="5456" y="8707"/>
                    <a:pt x="5410" y="8753"/>
                    <a:pt x="5364" y="8822"/>
                  </a:cubicBezTo>
                  <a:cubicBezTo>
                    <a:pt x="5296" y="8867"/>
                    <a:pt x="5250" y="8936"/>
                    <a:pt x="5250" y="9027"/>
                  </a:cubicBezTo>
                  <a:cubicBezTo>
                    <a:pt x="5250" y="9118"/>
                    <a:pt x="5319" y="9164"/>
                    <a:pt x="5364" y="9210"/>
                  </a:cubicBezTo>
                  <a:cubicBezTo>
                    <a:pt x="5410" y="9278"/>
                    <a:pt x="5478" y="9324"/>
                    <a:pt x="5570" y="9324"/>
                  </a:cubicBezTo>
                  <a:cubicBezTo>
                    <a:pt x="5661" y="9324"/>
                    <a:pt x="5707" y="9255"/>
                    <a:pt x="5798" y="9187"/>
                  </a:cubicBezTo>
                  <a:cubicBezTo>
                    <a:pt x="5821" y="9164"/>
                    <a:pt x="5866" y="9095"/>
                    <a:pt x="5866" y="9004"/>
                  </a:cubicBezTo>
                  <a:cubicBezTo>
                    <a:pt x="5866" y="8913"/>
                    <a:pt x="5821" y="8867"/>
                    <a:pt x="5752" y="8822"/>
                  </a:cubicBezTo>
                  <a:cubicBezTo>
                    <a:pt x="5707" y="8753"/>
                    <a:pt x="5661" y="8707"/>
                    <a:pt x="5547" y="8707"/>
                  </a:cubicBezTo>
                  <a:close/>
                  <a:moveTo>
                    <a:pt x="6711" y="8799"/>
                  </a:moveTo>
                  <a:cubicBezTo>
                    <a:pt x="6620" y="8799"/>
                    <a:pt x="6551" y="8844"/>
                    <a:pt x="6483" y="8890"/>
                  </a:cubicBezTo>
                  <a:cubicBezTo>
                    <a:pt x="6391" y="8936"/>
                    <a:pt x="6391" y="9050"/>
                    <a:pt x="6391" y="9118"/>
                  </a:cubicBezTo>
                  <a:cubicBezTo>
                    <a:pt x="6369" y="9187"/>
                    <a:pt x="6437" y="9278"/>
                    <a:pt x="6460" y="9369"/>
                  </a:cubicBezTo>
                  <a:cubicBezTo>
                    <a:pt x="6551" y="9392"/>
                    <a:pt x="6643" y="9438"/>
                    <a:pt x="6734" y="9438"/>
                  </a:cubicBezTo>
                  <a:cubicBezTo>
                    <a:pt x="6802" y="9438"/>
                    <a:pt x="6894" y="9392"/>
                    <a:pt x="6939" y="9347"/>
                  </a:cubicBezTo>
                  <a:cubicBezTo>
                    <a:pt x="6985" y="9278"/>
                    <a:pt x="7031" y="9187"/>
                    <a:pt x="7031" y="9118"/>
                  </a:cubicBezTo>
                  <a:cubicBezTo>
                    <a:pt x="7008" y="9050"/>
                    <a:pt x="7008" y="8936"/>
                    <a:pt x="6916" y="8890"/>
                  </a:cubicBezTo>
                  <a:cubicBezTo>
                    <a:pt x="6848" y="8844"/>
                    <a:pt x="6780" y="8799"/>
                    <a:pt x="6711" y="8799"/>
                  </a:cubicBezTo>
                  <a:close/>
                  <a:moveTo>
                    <a:pt x="7852" y="8901"/>
                  </a:moveTo>
                  <a:cubicBezTo>
                    <a:pt x="7772" y="8901"/>
                    <a:pt x="7693" y="8936"/>
                    <a:pt x="7624" y="9004"/>
                  </a:cubicBezTo>
                  <a:cubicBezTo>
                    <a:pt x="7487" y="9141"/>
                    <a:pt x="7487" y="9324"/>
                    <a:pt x="7624" y="9461"/>
                  </a:cubicBezTo>
                  <a:cubicBezTo>
                    <a:pt x="7693" y="9529"/>
                    <a:pt x="7772" y="9563"/>
                    <a:pt x="7852" y="9563"/>
                  </a:cubicBezTo>
                  <a:cubicBezTo>
                    <a:pt x="7932" y="9563"/>
                    <a:pt x="8012" y="9529"/>
                    <a:pt x="8081" y="9461"/>
                  </a:cubicBezTo>
                  <a:cubicBezTo>
                    <a:pt x="8218" y="9324"/>
                    <a:pt x="8218" y="9141"/>
                    <a:pt x="8081" y="9004"/>
                  </a:cubicBezTo>
                  <a:cubicBezTo>
                    <a:pt x="8012" y="8936"/>
                    <a:pt x="7932" y="8901"/>
                    <a:pt x="7852" y="8901"/>
                  </a:cubicBezTo>
                  <a:close/>
                  <a:moveTo>
                    <a:pt x="8994" y="8959"/>
                  </a:moveTo>
                  <a:cubicBezTo>
                    <a:pt x="8902" y="8959"/>
                    <a:pt x="8788" y="8981"/>
                    <a:pt x="8720" y="9050"/>
                  </a:cubicBezTo>
                  <a:cubicBezTo>
                    <a:pt x="8674" y="9095"/>
                    <a:pt x="8628" y="9210"/>
                    <a:pt x="8628" y="9301"/>
                  </a:cubicBezTo>
                  <a:cubicBezTo>
                    <a:pt x="8606" y="9369"/>
                    <a:pt x="8651" y="9483"/>
                    <a:pt x="8720" y="9552"/>
                  </a:cubicBezTo>
                  <a:cubicBezTo>
                    <a:pt x="8765" y="9620"/>
                    <a:pt x="8879" y="9643"/>
                    <a:pt x="8971" y="9643"/>
                  </a:cubicBezTo>
                  <a:cubicBezTo>
                    <a:pt x="8980" y="9646"/>
                    <a:pt x="8990" y="9648"/>
                    <a:pt x="9001" y="9648"/>
                  </a:cubicBezTo>
                  <a:cubicBezTo>
                    <a:pt x="9065" y="9648"/>
                    <a:pt x="9143" y="9594"/>
                    <a:pt x="9222" y="9575"/>
                  </a:cubicBezTo>
                  <a:cubicBezTo>
                    <a:pt x="9267" y="9483"/>
                    <a:pt x="9313" y="9392"/>
                    <a:pt x="9313" y="9301"/>
                  </a:cubicBezTo>
                  <a:cubicBezTo>
                    <a:pt x="9313" y="9210"/>
                    <a:pt x="9267" y="9118"/>
                    <a:pt x="9222" y="9050"/>
                  </a:cubicBezTo>
                  <a:cubicBezTo>
                    <a:pt x="9176" y="8981"/>
                    <a:pt x="9062" y="8959"/>
                    <a:pt x="8994" y="8959"/>
                  </a:cubicBezTo>
                  <a:close/>
                  <a:moveTo>
                    <a:pt x="10104" y="9041"/>
                  </a:moveTo>
                  <a:cubicBezTo>
                    <a:pt x="10014" y="9041"/>
                    <a:pt x="9927" y="9075"/>
                    <a:pt x="9861" y="9141"/>
                  </a:cubicBezTo>
                  <a:cubicBezTo>
                    <a:pt x="9724" y="9278"/>
                    <a:pt x="9724" y="9529"/>
                    <a:pt x="9861" y="9666"/>
                  </a:cubicBezTo>
                  <a:cubicBezTo>
                    <a:pt x="9929" y="9735"/>
                    <a:pt x="10026" y="9769"/>
                    <a:pt x="10123" y="9769"/>
                  </a:cubicBezTo>
                  <a:cubicBezTo>
                    <a:pt x="10220" y="9769"/>
                    <a:pt x="10317" y="9735"/>
                    <a:pt x="10386" y="9666"/>
                  </a:cubicBezTo>
                  <a:cubicBezTo>
                    <a:pt x="10500" y="9529"/>
                    <a:pt x="10500" y="9278"/>
                    <a:pt x="10386" y="9164"/>
                  </a:cubicBezTo>
                  <a:cubicBezTo>
                    <a:pt x="10303" y="9081"/>
                    <a:pt x="10202" y="9041"/>
                    <a:pt x="10104" y="9041"/>
                  </a:cubicBezTo>
                  <a:close/>
                  <a:moveTo>
                    <a:pt x="11299" y="9118"/>
                  </a:moveTo>
                  <a:cubicBezTo>
                    <a:pt x="11208" y="9118"/>
                    <a:pt x="11116" y="9141"/>
                    <a:pt x="11025" y="9210"/>
                  </a:cubicBezTo>
                  <a:cubicBezTo>
                    <a:pt x="10957" y="9301"/>
                    <a:pt x="10911" y="9392"/>
                    <a:pt x="10911" y="9483"/>
                  </a:cubicBezTo>
                  <a:cubicBezTo>
                    <a:pt x="10911" y="9575"/>
                    <a:pt x="10911" y="9689"/>
                    <a:pt x="11025" y="9735"/>
                  </a:cubicBezTo>
                  <a:cubicBezTo>
                    <a:pt x="11071" y="9849"/>
                    <a:pt x="11208" y="9872"/>
                    <a:pt x="11299" y="9872"/>
                  </a:cubicBezTo>
                  <a:cubicBezTo>
                    <a:pt x="11367" y="9872"/>
                    <a:pt x="11482" y="9826"/>
                    <a:pt x="11550" y="9757"/>
                  </a:cubicBezTo>
                  <a:cubicBezTo>
                    <a:pt x="11618" y="9666"/>
                    <a:pt x="11664" y="9575"/>
                    <a:pt x="11664" y="9483"/>
                  </a:cubicBezTo>
                  <a:cubicBezTo>
                    <a:pt x="11664" y="9415"/>
                    <a:pt x="11641" y="9324"/>
                    <a:pt x="11573" y="9232"/>
                  </a:cubicBezTo>
                  <a:cubicBezTo>
                    <a:pt x="11482" y="9141"/>
                    <a:pt x="11390" y="9118"/>
                    <a:pt x="11299" y="9118"/>
                  </a:cubicBezTo>
                  <a:close/>
                  <a:moveTo>
                    <a:pt x="12427" y="9176"/>
                  </a:moveTo>
                  <a:cubicBezTo>
                    <a:pt x="12409" y="9176"/>
                    <a:pt x="12391" y="9179"/>
                    <a:pt x="12372" y="9187"/>
                  </a:cubicBezTo>
                  <a:cubicBezTo>
                    <a:pt x="12280" y="9210"/>
                    <a:pt x="12166" y="9232"/>
                    <a:pt x="12121" y="9278"/>
                  </a:cubicBezTo>
                  <a:cubicBezTo>
                    <a:pt x="12052" y="9369"/>
                    <a:pt x="11984" y="9483"/>
                    <a:pt x="12029" y="9598"/>
                  </a:cubicBezTo>
                  <a:cubicBezTo>
                    <a:pt x="12052" y="9689"/>
                    <a:pt x="12098" y="9780"/>
                    <a:pt x="12143" y="9872"/>
                  </a:cubicBezTo>
                  <a:cubicBezTo>
                    <a:pt x="12220" y="9872"/>
                    <a:pt x="12296" y="9951"/>
                    <a:pt x="12385" y="9951"/>
                  </a:cubicBezTo>
                  <a:cubicBezTo>
                    <a:pt x="12403" y="9951"/>
                    <a:pt x="12421" y="9948"/>
                    <a:pt x="12440" y="9940"/>
                  </a:cubicBezTo>
                  <a:cubicBezTo>
                    <a:pt x="12531" y="9917"/>
                    <a:pt x="12623" y="9872"/>
                    <a:pt x="12691" y="9849"/>
                  </a:cubicBezTo>
                  <a:cubicBezTo>
                    <a:pt x="12737" y="9735"/>
                    <a:pt x="12828" y="9643"/>
                    <a:pt x="12783" y="9506"/>
                  </a:cubicBezTo>
                  <a:cubicBezTo>
                    <a:pt x="12760" y="9438"/>
                    <a:pt x="12714" y="9347"/>
                    <a:pt x="12668" y="9255"/>
                  </a:cubicBezTo>
                  <a:cubicBezTo>
                    <a:pt x="12592" y="9255"/>
                    <a:pt x="12516" y="9176"/>
                    <a:pt x="12427" y="9176"/>
                  </a:cubicBezTo>
                  <a:close/>
                  <a:moveTo>
                    <a:pt x="902" y="9620"/>
                  </a:moveTo>
                  <a:cubicBezTo>
                    <a:pt x="851" y="9620"/>
                    <a:pt x="799" y="9643"/>
                    <a:pt x="754" y="9689"/>
                  </a:cubicBezTo>
                  <a:cubicBezTo>
                    <a:pt x="685" y="9757"/>
                    <a:pt x="685" y="9894"/>
                    <a:pt x="754" y="9963"/>
                  </a:cubicBezTo>
                  <a:cubicBezTo>
                    <a:pt x="803" y="10012"/>
                    <a:pt x="851" y="10034"/>
                    <a:pt x="900" y="10034"/>
                  </a:cubicBezTo>
                  <a:cubicBezTo>
                    <a:pt x="943" y="10034"/>
                    <a:pt x="985" y="10017"/>
                    <a:pt x="1028" y="9986"/>
                  </a:cubicBezTo>
                  <a:cubicBezTo>
                    <a:pt x="1119" y="9894"/>
                    <a:pt x="1119" y="9757"/>
                    <a:pt x="1050" y="9689"/>
                  </a:cubicBezTo>
                  <a:cubicBezTo>
                    <a:pt x="1005" y="9643"/>
                    <a:pt x="953" y="9620"/>
                    <a:pt x="902" y="9620"/>
                  </a:cubicBezTo>
                  <a:close/>
                  <a:moveTo>
                    <a:pt x="13544" y="9284"/>
                  </a:moveTo>
                  <a:cubicBezTo>
                    <a:pt x="13496" y="9284"/>
                    <a:pt x="13444" y="9289"/>
                    <a:pt x="13399" y="9301"/>
                  </a:cubicBezTo>
                  <a:cubicBezTo>
                    <a:pt x="13285" y="9324"/>
                    <a:pt x="13216" y="9392"/>
                    <a:pt x="13171" y="9529"/>
                  </a:cubicBezTo>
                  <a:cubicBezTo>
                    <a:pt x="13148" y="9689"/>
                    <a:pt x="13125" y="9826"/>
                    <a:pt x="13262" y="9963"/>
                  </a:cubicBezTo>
                  <a:cubicBezTo>
                    <a:pt x="13330" y="10031"/>
                    <a:pt x="13399" y="10054"/>
                    <a:pt x="13490" y="10054"/>
                  </a:cubicBezTo>
                  <a:cubicBezTo>
                    <a:pt x="13559" y="10054"/>
                    <a:pt x="13604" y="10031"/>
                    <a:pt x="13627" y="9963"/>
                  </a:cubicBezTo>
                  <a:cubicBezTo>
                    <a:pt x="13696" y="9826"/>
                    <a:pt x="13741" y="9666"/>
                    <a:pt x="13810" y="9529"/>
                  </a:cubicBezTo>
                  <a:cubicBezTo>
                    <a:pt x="13833" y="9483"/>
                    <a:pt x="13855" y="9438"/>
                    <a:pt x="13833" y="9392"/>
                  </a:cubicBezTo>
                  <a:cubicBezTo>
                    <a:pt x="13810" y="9324"/>
                    <a:pt x="13741" y="9301"/>
                    <a:pt x="13673" y="9301"/>
                  </a:cubicBezTo>
                  <a:cubicBezTo>
                    <a:pt x="13639" y="9289"/>
                    <a:pt x="13593" y="9284"/>
                    <a:pt x="13544" y="9284"/>
                  </a:cubicBezTo>
                  <a:close/>
                  <a:moveTo>
                    <a:pt x="2043" y="9649"/>
                  </a:moveTo>
                  <a:cubicBezTo>
                    <a:pt x="1998" y="9649"/>
                    <a:pt x="1952" y="9677"/>
                    <a:pt x="1895" y="9735"/>
                  </a:cubicBezTo>
                  <a:cubicBezTo>
                    <a:pt x="1804" y="9826"/>
                    <a:pt x="1804" y="9917"/>
                    <a:pt x="1895" y="10008"/>
                  </a:cubicBezTo>
                  <a:cubicBezTo>
                    <a:pt x="1952" y="10066"/>
                    <a:pt x="2003" y="10094"/>
                    <a:pt x="2052" y="10094"/>
                  </a:cubicBezTo>
                  <a:cubicBezTo>
                    <a:pt x="2100" y="10094"/>
                    <a:pt x="2146" y="10066"/>
                    <a:pt x="2192" y="10008"/>
                  </a:cubicBezTo>
                  <a:cubicBezTo>
                    <a:pt x="2306" y="9917"/>
                    <a:pt x="2283" y="9826"/>
                    <a:pt x="2192" y="9735"/>
                  </a:cubicBezTo>
                  <a:cubicBezTo>
                    <a:pt x="2135" y="9677"/>
                    <a:pt x="2089" y="9649"/>
                    <a:pt x="2043" y="9649"/>
                  </a:cubicBezTo>
                  <a:close/>
                  <a:moveTo>
                    <a:pt x="3202" y="9735"/>
                  </a:moveTo>
                  <a:cubicBezTo>
                    <a:pt x="3139" y="9735"/>
                    <a:pt x="3070" y="9757"/>
                    <a:pt x="3013" y="9803"/>
                  </a:cubicBezTo>
                  <a:cubicBezTo>
                    <a:pt x="2945" y="9894"/>
                    <a:pt x="2922" y="10054"/>
                    <a:pt x="3013" y="10145"/>
                  </a:cubicBezTo>
                  <a:cubicBezTo>
                    <a:pt x="3059" y="10191"/>
                    <a:pt x="3122" y="10214"/>
                    <a:pt x="3185" y="10214"/>
                  </a:cubicBezTo>
                  <a:cubicBezTo>
                    <a:pt x="3247" y="10214"/>
                    <a:pt x="3310" y="10191"/>
                    <a:pt x="3356" y="10145"/>
                  </a:cubicBezTo>
                  <a:cubicBezTo>
                    <a:pt x="3447" y="10054"/>
                    <a:pt x="3470" y="9894"/>
                    <a:pt x="3356" y="9803"/>
                  </a:cubicBezTo>
                  <a:cubicBezTo>
                    <a:pt x="3321" y="9757"/>
                    <a:pt x="3264" y="9735"/>
                    <a:pt x="3202" y="9735"/>
                  </a:cubicBezTo>
                  <a:close/>
                  <a:moveTo>
                    <a:pt x="4342" y="9823"/>
                  </a:moveTo>
                  <a:cubicBezTo>
                    <a:pt x="4285" y="9823"/>
                    <a:pt x="4226" y="9858"/>
                    <a:pt x="4155" y="9917"/>
                  </a:cubicBezTo>
                  <a:cubicBezTo>
                    <a:pt x="4040" y="10031"/>
                    <a:pt x="4040" y="10145"/>
                    <a:pt x="4155" y="10260"/>
                  </a:cubicBezTo>
                  <a:cubicBezTo>
                    <a:pt x="4223" y="10317"/>
                    <a:pt x="4280" y="10345"/>
                    <a:pt x="4334" y="10345"/>
                  </a:cubicBezTo>
                  <a:cubicBezTo>
                    <a:pt x="4389" y="10345"/>
                    <a:pt x="4440" y="10317"/>
                    <a:pt x="4497" y="10260"/>
                  </a:cubicBezTo>
                  <a:cubicBezTo>
                    <a:pt x="4634" y="10123"/>
                    <a:pt x="4634" y="10031"/>
                    <a:pt x="4497" y="9917"/>
                  </a:cubicBezTo>
                  <a:cubicBezTo>
                    <a:pt x="4442" y="9852"/>
                    <a:pt x="4393" y="9823"/>
                    <a:pt x="4342" y="9823"/>
                  </a:cubicBezTo>
                  <a:close/>
                  <a:moveTo>
                    <a:pt x="5474" y="9884"/>
                  </a:moveTo>
                  <a:cubicBezTo>
                    <a:pt x="5384" y="9884"/>
                    <a:pt x="5290" y="9919"/>
                    <a:pt x="5250" y="9986"/>
                  </a:cubicBezTo>
                  <a:cubicBezTo>
                    <a:pt x="5159" y="10077"/>
                    <a:pt x="5159" y="10282"/>
                    <a:pt x="5250" y="10374"/>
                  </a:cubicBezTo>
                  <a:cubicBezTo>
                    <a:pt x="5304" y="10417"/>
                    <a:pt x="5378" y="10440"/>
                    <a:pt x="5451" y="10440"/>
                  </a:cubicBezTo>
                  <a:cubicBezTo>
                    <a:pt x="5533" y="10440"/>
                    <a:pt x="5613" y="10411"/>
                    <a:pt x="5661" y="10351"/>
                  </a:cubicBezTo>
                  <a:cubicBezTo>
                    <a:pt x="5752" y="10260"/>
                    <a:pt x="5752" y="10031"/>
                    <a:pt x="5638" y="9940"/>
                  </a:cubicBezTo>
                  <a:cubicBezTo>
                    <a:pt x="5600" y="9902"/>
                    <a:pt x="5538" y="9884"/>
                    <a:pt x="5474" y="9884"/>
                  </a:cubicBezTo>
                  <a:close/>
                  <a:moveTo>
                    <a:pt x="6619" y="9979"/>
                  </a:moveTo>
                  <a:cubicBezTo>
                    <a:pt x="6538" y="9979"/>
                    <a:pt x="6454" y="10014"/>
                    <a:pt x="6391" y="10077"/>
                  </a:cubicBezTo>
                  <a:cubicBezTo>
                    <a:pt x="6277" y="10191"/>
                    <a:pt x="6300" y="10374"/>
                    <a:pt x="6414" y="10488"/>
                  </a:cubicBezTo>
                  <a:cubicBezTo>
                    <a:pt x="6468" y="10531"/>
                    <a:pt x="6537" y="10554"/>
                    <a:pt x="6605" y="10554"/>
                  </a:cubicBezTo>
                  <a:cubicBezTo>
                    <a:pt x="6681" y="10554"/>
                    <a:pt x="6754" y="10525"/>
                    <a:pt x="6802" y="10465"/>
                  </a:cubicBezTo>
                  <a:cubicBezTo>
                    <a:pt x="6939" y="10351"/>
                    <a:pt x="6916" y="10168"/>
                    <a:pt x="6802" y="10054"/>
                  </a:cubicBezTo>
                  <a:cubicBezTo>
                    <a:pt x="6751" y="10003"/>
                    <a:pt x="6686" y="9979"/>
                    <a:pt x="6619" y="9979"/>
                  </a:cubicBezTo>
                  <a:close/>
                  <a:moveTo>
                    <a:pt x="7770" y="10064"/>
                  </a:moveTo>
                  <a:cubicBezTo>
                    <a:pt x="7674" y="10064"/>
                    <a:pt x="7574" y="10094"/>
                    <a:pt x="7510" y="10145"/>
                  </a:cubicBezTo>
                  <a:cubicBezTo>
                    <a:pt x="7419" y="10214"/>
                    <a:pt x="7419" y="10511"/>
                    <a:pt x="7510" y="10602"/>
                  </a:cubicBezTo>
                  <a:cubicBezTo>
                    <a:pt x="7564" y="10656"/>
                    <a:pt x="7653" y="10679"/>
                    <a:pt x="7743" y="10679"/>
                  </a:cubicBezTo>
                  <a:cubicBezTo>
                    <a:pt x="7842" y="10679"/>
                    <a:pt x="7941" y="10650"/>
                    <a:pt x="7989" y="10602"/>
                  </a:cubicBezTo>
                  <a:cubicBezTo>
                    <a:pt x="8081" y="10488"/>
                    <a:pt x="8081" y="10214"/>
                    <a:pt x="7966" y="10123"/>
                  </a:cubicBezTo>
                  <a:cubicBezTo>
                    <a:pt x="7916" y="10083"/>
                    <a:pt x="7844" y="10064"/>
                    <a:pt x="7770" y="10064"/>
                  </a:cubicBezTo>
                  <a:close/>
                  <a:moveTo>
                    <a:pt x="8902" y="10088"/>
                  </a:moveTo>
                  <a:cubicBezTo>
                    <a:pt x="8822" y="10088"/>
                    <a:pt x="8742" y="10123"/>
                    <a:pt x="8674" y="10191"/>
                  </a:cubicBezTo>
                  <a:cubicBezTo>
                    <a:pt x="8537" y="10328"/>
                    <a:pt x="8514" y="10511"/>
                    <a:pt x="8651" y="10648"/>
                  </a:cubicBezTo>
                  <a:cubicBezTo>
                    <a:pt x="8720" y="10716"/>
                    <a:pt x="8805" y="10750"/>
                    <a:pt x="8891" y="10750"/>
                  </a:cubicBezTo>
                  <a:cubicBezTo>
                    <a:pt x="8976" y="10750"/>
                    <a:pt x="9062" y="10716"/>
                    <a:pt x="9131" y="10648"/>
                  </a:cubicBezTo>
                  <a:cubicBezTo>
                    <a:pt x="9245" y="10511"/>
                    <a:pt x="9245" y="10328"/>
                    <a:pt x="9131" y="10191"/>
                  </a:cubicBezTo>
                  <a:cubicBezTo>
                    <a:pt x="9062" y="10123"/>
                    <a:pt x="8982" y="10088"/>
                    <a:pt x="8902" y="10088"/>
                  </a:cubicBezTo>
                  <a:close/>
                  <a:moveTo>
                    <a:pt x="10021" y="10191"/>
                  </a:moveTo>
                  <a:cubicBezTo>
                    <a:pt x="9929" y="10191"/>
                    <a:pt x="9861" y="10214"/>
                    <a:pt x="9815" y="10282"/>
                  </a:cubicBezTo>
                  <a:cubicBezTo>
                    <a:pt x="9747" y="10351"/>
                    <a:pt x="9701" y="10419"/>
                    <a:pt x="9701" y="10511"/>
                  </a:cubicBezTo>
                  <a:cubicBezTo>
                    <a:pt x="9701" y="10602"/>
                    <a:pt x="9724" y="10670"/>
                    <a:pt x="9792" y="10739"/>
                  </a:cubicBezTo>
                  <a:cubicBezTo>
                    <a:pt x="9852" y="10798"/>
                    <a:pt x="9894" y="10857"/>
                    <a:pt x="9993" y="10857"/>
                  </a:cubicBezTo>
                  <a:cubicBezTo>
                    <a:pt x="10008" y="10857"/>
                    <a:pt x="10025" y="10856"/>
                    <a:pt x="10044" y="10853"/>
                  </a:cubicBezTo>
                  <a:cubicBezTo>
                    <a:pt x="10112" y="10853"/>
                    <a:pt x="10203" y="10830"/>
                    <a:pt x="10249" y="10762"/>
                  </a:cubicBezTo>
                  <a:cubicBezTo>
                    <a:pt x="10317" y="10693"/>
                    <a:pt x="10386" y="10648"/>
                    <a:pt x="10363" y="10533"/>
                  </a:cubicBezTo>
                  <a:cubicBezTo>
                    <a:pt x="10363" y="10442"/>
                    <a:pt x="10363" y="10351"/>
                    <a:pt x="10249" y="10305"/>
                  </a:cubicBezTo>
                  <a:cubicBezTo>
                    <a:pt x="10226" y="10214"/>
                    <a:pt x="10135" y="10191"/>
                    <a:pt x="10021" y="10191"/>
                  </a:cubicBezTo>
                  <a:close/>
                  <a:moveTo>
                    <a:pt x="13399" y="10419"/>
                  </a:moveTo>
                  <a:lnTo>
                    <a:pt x="13399" y="10419"/>
                  </a:lnTo>
                  <a:cubicBezTo>
                    <a:pt x="13353" y="10442"/>
                    <a:pt x="13330" y="10442"/>
                    <a:pt x="13308" y="10465"/>
                  </a:cubicBezTo>
                  <a:cubicBezTo>
                    <a:pt x="13262" y="10488"/>
                    <a:pt x="13216" y="10511"/>
                    <a:pt x="13171" y="10556"/>
                  </a:cubicBezTo>
                  <a:cubicBezTo>
                    <a:pt x="13079" y="10625"/>
                    <a:pt x="13056" y="10739"/>
                    <a:pt x="13056" y="10853"/>
                  </a:cubicBezTo>
                  <a:cubicBezTo>
                    <a:pt x="13056" y="10876"/>
                    <a:pt x="13079" y="10899"/>
                    <a:pt x="13079" y="10921"/>
                  </a:cubicBezTo>
                  <a:cubicBezTo>
                    <a:pt x="13102" y="10899"/>
                    <a:pt x="13148" y="10899"/>
                    <a:pt x="13148" y="10876"/>
                  </a:cubicBezTo>
                  <a:cubicBezTo>
                    <a:pt x="13193" y="10739"/>
                    <a:pt x="13308" y="10648"/>
                    <a:pt x="13353" y="10511"/>
                  </a:cubicBezTo>
                  <a:cubicBezTo>
                    <a:pt x="13353" y="10465"/>
                    <a:pt x="13376" y="10442"/>
                    <a:pt x="13399" y="10419"/>
                  </a:cubicBezTo>
                  <a:close/>
                  <a:moveTo>
                    <a:pt x="11189" y="10268"/>
                  </a:moveTo>
                  <a:cubicBezTo>
                    <a:pt x="11090" y="10268"/>
                    <a:pt x="10993" y="10302"/>
                    <a:pt x="10934" y="10374"/>
                  </a:cubicBezTo>
                  <a:cubicBezTo>
                    <a:pt x="10865" y="10442"/>
                    <a:pt x="10820" y="10533"/>
                    <a:pt x="10820" y="10625"/>
                  </a:cubicBezTo>
                  <a:cubicBezTo>
                    <a:pt x="10820" y="10739"/>
                    <a:pt x="10888" y="10807"/>
                    <a:pt x="10911" y="10876"/>
                  </a:cubicBezTo>
                  <a:cubicBezTo>
                    <a:pt x="10979" y="10944"/>
                    <a:pt x="11116" y="10990"/>
                    <a:pt x="11208" y="10990"/>
                  </a:cubicBezTo>
                  <a:cubicBezTo>
                    <a:pt x="11299" y="10990"/>
                    <a:pt x="11390" y="10944"/>
                    <a:pt x="11436" y="10876"/>
                  </a:cubicBezTo>
                  <a:cubicBezTo>
                    <a:pt x="11596" y="10739"/>
                    <a:pt x="11573" y="10488"/>
                    <a:pt x="11436" y="10351"/>
                  </a:cubicBezTo>
                  <a:cubicBezTo>
                    <a:pt x="11371" y="10296"/>
                    <a:pt x="11279" y="10268"/>
                    <a:pt x="11189" y="10268"/>
                  </a:cubicBezTo>
                  <a:close/>
                  <a:moveTo>
                    <a:pt x="12307" y="10350"/>
                  </a:moveTo>
                  <a:cubicBezTo>
                    <a:pt x="12204" y="10350"/>
                    <a:pt x="12103" y="10391"/>
                    <a:pt x="12029" y="10465"/>
                  </a:cubicBezTo>
                  <a:cubicBezTo>
                    <a:pt x="11892" y="10602"/>
                    <a:pt x="11915" y="10830"/>
                    <a:pt x="12052" y="10967"/>
                  </a:cubicBezTo>
                  <a:cubicBezTo>
                    <a:pt x="12121" y="11036"/>
                    <a:pt x="12212" y="11070"/>
                    <a:pt x="12303" y="11070"/>
                  </a:cubicBezTo>
                  <a:cubicBezTo>
                    <a:pt x="12395" y="11070"/>
                    <a:pt x="12486" y="11036"/>
                    <a:pt x="12554" y="10967"/>
                  </a:cubicBezTo>
                  <a:cubicBezTo>
                    <a:pt x="12691" y="10807"/>
                    <a:pt x="12691" y="10579"/>
                    <a:pt x="12554" y="10442"/>
                  </a:cubicBezTo>
                  <a:cubicBezTo>
                    <a:pt x="12481" y="10379"/>
                    <a:pt x="12393" y="10350"/>
                    <a:pt x="12307" y="10350"/>
                  </a:cubicBezTo>
                  <a:close/>
                  <a:moveTo>
                    <a:pt x="1958" y="10855"/>
                  </a:moveTo>
                  <a:cubicBezTo>
                    <a:pt x="1907" y="10855"/>
                    <a:pt x="1857" y="10868"/>
                    <a:pt x="1826" y="10899"/>
                  </a:cubicBezTo>
                  <a:cubicBezTo>
                    <a:pt x="1758" y="10967"/>
                    <a:pt x="1758" y="11127"/>
                    <a:pt x="1826" y="11195"/>
                  </a:cubicBezTo>
                  <a:cubicBezTo>
                    <a:pt x="1864" y="11220"/>
                    <a:pt x="1929" y="11239"/>
                    <a:pt x="1988" y="11239"/>
                  </a:cubicBezTo>
                  <a:cubicBezTo>
                    <a:pt x="2036" y="11239"/>
                    <a:pt x="2080" y="11226"/>
                    <a:pt x="2100" y="11195"/>
                  </a:cubicBezTo>
                  <a:cubicBezTo>
                    <a:pt x="2169" y="11127"/>
                    <a:pt x="2169" y="10967"/>
                    <a:pt x="2123" y="10899"/>
                  </a:cubicBezTo>
                  <a:cubicBezTo>
                    <a:pt x="2086" y="10874"/>
                    <a:pt x="2021" y="10855"/>
                    <a:pt x="1958" y="10855"/>
                  </a:cubicBezTo>
                  <a:close/>
                  <a:moveTo>
                    <a:pt x="3089" y="10901"/>
                  </a:moveTo>
                  <a:cubicBezTo>
                    <a:pt x="3041" y="10901"/>
                    <a:pt x="2993" y="10930"/>
                    <a:pt x="2945" y="10990"/>
                  </a:cubicBezTo>
                  <a:cubicBezTo>
                    <a:pt x="2854" y="11081"/>
                    <a:pt x="2831" y="11173"/>
                    <a:pt x="2945" y="11264"/>
                  </a:cubicBezTo>
                  <a:cubicBezTo>
                    <a:pt x="3002" y="11321"/>
                    <a:pt x="3048" y="11349"/>
                    <a:pt x="3090" y="11349"/>
                  </a:cubicBezTo>
                  <a:cubicBezTo>
                    <a:pt x="3133" y="11349"/>
                    <a:pt x="3173" y="11321"/>
                    <a:pt x="3219" y="11264"/>
                  </a:cubicBezTo>
                  <a:cubicBezTo>
                    <a:pt x="3333" y="11173"/>
                    <a:pt x="3333" y="11081"/>
                    <a:pt x="3219" y="10967"/>
                  </a:cubicBezTo>
                  <a:cubicBezTo>
                    <a:pt x="3176" y="10924"/>
                    <a:pt x="3133" y="10901"/>
                    <a:pt x="3089" y="10901"/>
                  </a:cubicBezTo>
                  <a:close/>
                  <a:moveTo>
                    <a:pt x="4234" y="10990"/>
                  </a:moveTo>
                  <a:cubicBezTo>
                    <a:pt x="4172" y="10990"/>
                    <a:pt x="4109" y="11013"/>
                    <a:pt x="4063" y="11058"/>
                  </a:cubicBezTo>
                  <a:cubicBezTo>
                    <a:pt x="3972" y="11150"/>
                    <a:pt x="3972" y="11310"/>
                    <a:pt x="4063" y="11401"/>
                  </a:cubicBezTo>
                  <a:cubicBezTo>
                    <a:pt x="4109" y="11446"/>
                    <a:pt x="4172" y="11469"/>
                    <a:pt x="4234" y="11469"/>
                  </a:cubicBezTo>
                  <a:cubicBezTo>
                    <a:pt x="4297" y="11469"/>
                    <a:pt x="4360" y="11446"/>
                    <a:pt x="4406" y="11401"/>
                  </a:cubicBezTo>
                  <a:cubicBezTo>
                    <a:pt x="4497" y="11310"/>
                    <a:pt x="4497" y="11150"/>
                    <a:pt x="4406" y="11058"/>
                  </a:cubicBezTo>
                  <a:cubicBezTo>
                    <a:pt x="4360" y="11013"/>
                    <a:pt x="4297" y="10990"/>
                    <a:pt x="4234" y="10990"/>
                  </a:cubicBezTo>
                  <a:close/>
                  <a:moveTo>
                    <a:pt x="5368" y="11067"/>
                  </a:moveTo>
                  <a:cubicBezTo>
                    <a:pt x="5313" y="11067"/>
                    <a:pt x="5259" y="11095"/>
                    <a:pt x="5205" y="11150"/>
                  </a:cubicBezTo>
                  <a:cubicBezTo>
                    <a:pt x="5068" y="11287"/>
                    <a:pt x="5068" y="11378"/>
                    <a:pt x="5205" y="11515"/>
                  </a:cubicBezTo>
                  <a:cubicBezTo>
                    <a:pt x="5273" y="11572"/>
                    <a:pt x="5330" y="11601"/>
                    <a:pt x="5384" y="11601"/>
                  </a:cubicBezTo>
                  <a:cubicBezTo>
                    <a:pt x="5439" y="11601"/>
                    <a:pt x="5490" y="11572"/>
                    <a:pt x="5547" y="11515"/>
                  </a:cubicBezTo>
                  <a:cubicBezTo>
                    <a:pt x="5661" y="11378"/>
                    <a:pt x="5661" y="11287"/>
                    <a:pt x="5547" y="11173"/>
                  </a:cubicBezTo>
                  <a:cubicBezTo>
                    <a:pt x="5487" y="11101"/>
                    <a:pt x="5428" y="11067"/>
                    <a:pt x="5368" y="11067"/>
                  </a:cubicBezTo>
                  <a:close/>
                  <a:moveTo>
                    <a:pt x="6524" y="11107"/>
                  </a:moveTo>
                  <a:cubicBezTo>
                    <a:pt x="6451" y="11107"/>
                    <a:pt x="6377" y="11129"/>
                    <a:pt x="6323" y="11173"/>
                  </a:cubicBezTo>
                  <a:cubicBezTo>
                    <a:pt x="6232" y="11264"/>
                    <a:pt x="6232" y="11469"/>
                    <a:pt x="6323" y="11583"/>
                  </a:cubicBezTo>
                  <a:cubicBezTo>
                    <a:pt x="6369" y="11629"/>
                    <a:pt x="6443" y="11652"/>
                    <a:pt x="6520" y="11652"/>
                  </a:cubicBezTo>
                  <a:cubicBezTo>
                    <a:pt x="6597" y="11652"/>
                    <a:pt x="6677" y="11629"/>
                    <a:pt x="6734" y="11583"/>
                  </a:cubicBezTo>
                  <a:cubicBezTo>
                    <a:pt x="6825" y="11492"/>
                    <a:pt x="6825" y="11287"/>
                    <a:pt x="6734" y="11195"/>
                  </a:cubicBezTo>
                  <a:cubicBezTo>
                    <a:pt x="6686" y="11135"/>
                    <a:pt x="6606" y="11107"/>
                    <a:pt x="6524" y="11107"/>
                  </a:cubicBezTo>
                  <a:close/>
                  <a:moveTo>
                    <a:pt x="7670" y="11184"/>
                  </a:moveTo>
                  <a:cubicBezTo>
                    <a:pt x="7601" y="11184"/>
                    <a:pt x="7533" y="11218"/>
                    <a:pt x="7464" y="11287"/>
                  </a:cubicBezTo>
                  <a:cubicBezTo>
                    <a:pt x="7327" y="11424"/>
                    <a:pt x="7327" y="11561"/>
                    <a:pt x="7464" y="11698"/>
                  </a:cubicBezTo>
                  <a:cubicBezTo>
                    <a:pt x="7530" y="11763"/>
                    <a:pt x="7595" y="11792"/>
                    <a:pt x="7660" y="11792"/>
                  </a:cubicBezTo>
                  <a:cubicBezTo>
                    <a:pt x="7732" y="11792"/>
                    <a:pt x="7804" y="11757"/>
                    <a:pt x="7875" y="11698"/>
                  </a:cubicBezTo>
                  <a:cubicBezTo>
                    <a:pt x="8012" y="11561"/>
                    <a:pt x="8012" y="11424"/>
                    <a:pt x="7875" y="11287"/>
                  </a:cubicBezTo>
                  <a:cubicBezTo>
                    <a:pt x="7807" y="11218"/>
                    <a:pt x="7738" y="11184"/>
                    <a:pt x="7670" y="11184"/>
                  </a:cubicBezTo>
                  <a:close/>
                  <a:moveTo>
                    <a:pt x="8807" y="11289"/>
                  </a:moveTo>
                  <a:cubicBezTo>
                    <a:pt x="8707" y="11289"/>
                    <a:pt x="8608" y="11318"/>
                    <a:pt x="8560" y="11378"/>
                  </a:cubicBezTo>
                  <a:cubicBezTo>
                    <a:pt x="8491" y="11492"/>
                    <a:pt x="8491" y="11743"/>
                    <a:pt x="8583" y="11834"/>
                  </a:cubicBezTo>
                  <a:cubicBezTo>
                    <a:pt x="8637" y="11878"/>
                    <a:pt x="8726" y="11900"/>
                    <a:pt x="8815" y="11900"/>
                  </a:cubicBezTo>
                  <a:cubicBezTo>
                    <a:pt x="8915" y="11900"/>
                    <a:pt x="9014" y="11872"/>
                    <a:pt x="9062" y="11812"/>
                  </a:cubicBezTo>
                  <a:cubicBezTo>
                    <a:pt x="9153" y="11698"/>
                    <a:pt x="9131" y="11446"/>
                    <a:pt x="9039" y="11355"/>
                  </a:cubicBezTo>
                  <a:cubicBezTo>
                    <a:pt x="8985" y="11312"/>
                    <a:pt x="8896" y="11289"/>
                    <a:pt x="8807" y="11289"/>
                  </a:cubicBezTo>
                  <a:close/>
                  <a:moveTo>
                    <a:pt x="9928" y="11341"/>
                  </a:moveTo>
                  <a:cubicBezTo>
                    <a:pt x="9841" y="11341"/>
                    <a:pt x="9756" y="11369"/>
                    <a:pt x="9701" y="11424"/>
                  </a:cubicBezTo>
                  <a:cubicBezTo>
                    <a:pt x="9564" y="11583"/>
                    <a:pt x="9564" y="11766"/>
                    <a:pt x="9701" y="11903"/>
                  </a:cubicBezTo>
                  <a:cubicBezTo>
                    <a:pt x="9776" y="11966"/>
                    <a:pt x="9865" y="12001"/>
                    <a:pt x="9949" y="12001"/>
                  </a:cubicBezTo>
                  <a:cubicBezTo>
                    <a:pt x="10018" y="12001"/>
                    <a:pt x="10083" y="11977"/>
                    <a:pt x="10135" y="11926"/>
                  </a:cubicBezTo>
                  <a:cubicBezTo>
                    <a:pt x="10295" y="11789"/>
                    <a:pt x="10295" y="11561"/>
                    <a:pt x="10180" y="11446"/>
                  </a:cubicBezTo>
                  <a:cubicBezTo>
                    <a:pt x="10121" y="11375"/>
                    <a:pt x="10024" y="11341"/>
                    <a:pt x="9928" y="11341"/>
                  </a:cubicBezTo>
                  <a:close/>
                  <a:moveTo>
                    <a:pt x="11113" y="11442"/>
                  </a:moveTo>
                  <a:cubicBezTo>
                    <a:pt x="11100" y="11442"/>
                    <a:pt x="11086" y="11443"/>
                    <a:pt x="11071" y="11446"/>
                  </a:cubicBezTo>
                  <a:cubicBezTo>
                    <a:pt x="10979" y="11446"/>
                    <a:pt x="10911" y="11469"/>
                    <a:pt x="10842" y="11538"/>
                  </a:cubicBezTo>
                  <a:cubicBezTo>
                    <a:pt x="10774" y="11606"/>
                    <a:pt x="10728" y="11675"/>
                    <a:pt x="10751" y="11789"/>
                  </a:cubicBezTo>
                  <a:cubicBezTo>
                    <a:pt x="10751" y="11880"/>
                    <a:pt x="10774" y="11949"/>
                    <a:pt x="10842" y="11994"/>
                  </a:cubicBezTo>
                  <a:cubicBezTo>
                    <a:pt x="10911" y="12086"/>
                    <a:pt x="10979" y="12108"/>
                    <a:pt x="11071" y="12108"/>
                  </a:cubicBezTo>
                  <a:cubicBezTo>
                    <a:pt x="11185" y="12108"/>
                    <a:pt x="11253" y="12063"/>
                    <a:pt x="11322" y="11994"/>
                  </a:cubicBezTo>
                  <a:cubicBezTo>
                    <a:pt x="11390" y="11926"/>
                    <a:pt x="11413" y="11880"/>
                    <a:pt x="11413" y="11766"/>
                  </a:cubicBezTo>
                  <a:cubicBezTo>
                    <a:pt x="11413" y="11675"/>
                    <a:pt x="11390" y="11606"/>
                    <a:pt x="11322" y="11561"/>
                  </a:cubicBezTo>
                  <a:cubicBezTo>
                    <a:pt x="11243" y="11501"/>
                    <a:pt x="11198" y="11442"/>
                    <a:pt x="11113" y="11442"/>
                  </a:cubicBezTo>
                  <a:close/>
                  <a:moveTo>
                    <a:pt x="12221" y="11529"/>
                  </a:moveTo>
                  <a:cubicBezTo>
                    <a:pt x="12165" y="11529"/>
                    <a:pt x="12102" y="11550"/>
                    <a:pt x="12052" y="11583"/>
                  </a:cubicBezTo>
                  <a:cubicBezTo>
                    <a:pt x="11801" y="11698"/>
                    <a:pt x="11824" y="11994"/>
                    <a:pt x="11984" y="12154"/>
                  </a:cubicBezTo>
                  <a:cubicBezTo>
                    <a:pt x="12007" y="12177"/>
                    <a:pt x="12029" y="12188"/>
                    <a:pt x="12052" y="12188"/>
                  </a:cubicBezTo>
                  <a:cubicBezTo>
                    <a:pt x="12075" y="12188"/>
                    <a:pt x="12098" y="12177"/>
                    <a:pt x="12121" y="12154"/>
                  </a:cubicBezTo>
                  <a:cubicBezTo>
                    <a:pt x="12166" y="12108"/>
                    <a:pt x="12235" y="12063"/>
                    <a:pt x="12280" y="11994"/>
                  </a:cubicBezTo>
                  <a:cubicBezTo>
                    <a:pt x="12349" y="11903"/>
                    <a:pt x="12440" y="11834"/>
                    <a:pt x="12486" y="11720"/>
                  </a:cubicBezTo>
                  <a:cubicBezTo>
                    <a:pt x="12509" y="11675"/>
                    <a:pt x="12531" y="11652"/>
                    <a:pt x="12486" y="11629"/>
                  </a:cubicBezTo>
                  <a:cubicBezTo>
                    <a:pt x="12417" y="11583"/>
                    <a:pt x="12349" y="11538"/>
                    <a:pt x="12280" y="11538"/>
                  </a:cubicBezTo>
                  <a:cubicBezTo>
                    <a:pt x="12262" y="11532"/>
                    <a:pt x="12242" y="11529"/>
                    <a:pt x="12221" y="11529"/>
                  </a:cubicBezTo>
                  <a:close/>
                  <a:moveTo>
                    <a:pt x="2988" y="12097"/>
                  </a:moveTo>
                  <a:cubicBezTo>
                    <a:pt x="2928" y="12097"/>
                    <a:pt x="2865" y="12108"/>
                    <a:pt x="2831" y="12131"/>
                  </a:cubicBezTo>
                  <a:cubicBezTo>
                    <a:pt x="2785" y="12177"/>
                    <a:pt x="2785" y="12359"/>
                    <a:pt x="2831" y="12405"/>
                  </a:cubicBezTo>
                  <a:cubicBezTo>
                    <a:pt x="2854" y="12428"/>
                    <a:pt x="2916" y="12439"/>
                    <a:pt x="2979" y="12439"/>
                  </a:cubicBezTo>
                  <a:cubicBezTo>
                    <a:pt x="3042" y="12439"/>
                    <a:pt x="3105" y="12428"/>
                    <a:pt x="3127" y="12405"/>
                  </a:cubicBezTo>
                  <a:cubicBezTo>
                    <a:pt x="3173" y="12359"/>
                    <a:pt x="3173" y="12177"/>
                    <a:pt x="3127" y="12131"/>
                  </a:cubicBezTo>
                  <a:cubicBezTo>
                    <a:pt x="3105" y="12108"/>
                    <a:pt x="3048" y="12097"/>
                    <a:pt x="2988" y="12097"/>
                  </a:cubicBezTo>
                  <a:close/>
                  <a:moveTo>
                    <a:pt x="4157" y="12131"/>
                  </a:moveTo>
                  <a:cubicBezTo>
                    <a:pt x="4109" y="12131"/>
                    <a:pt x="4063" y="12154"/>
                    <a:pt x="4018" y="12200"/>
                  </a:cubicBezTo>
                  <a:cubicBezTo>
                    <a:pt x="3904" y="12314"/>
                    <a:pt x="3904" y="12382"/>
                    <a:pt x="3995" y="12474"/>
                  </a:cubicBezTo>
                  <a:cubicBezTo>
                    <a:pt x="4055" y="12534"/>
                    <a:pt x="4109" y="12562"/>
                    <a:pt x="4160" y="12562"/>
                  </a:cubicBezTo>
                  <a:cubicBezTo>
                    <a:pt x="4205" y="12562"/>
                    <a:pt x="4248" y="12540"/>
                    <a:pt x="4292" y="12496"/>
                  </a:cubicBezTo>
                  <a:cubicBezTo>
                    <a:pt x="4406" y="12382"/>
                    <a:pt x="4406" y="12314"/>
                    <a:pt x="4314" y="12200"/>
                  </a:cubicBezTo>
                  <a:cubicBezTo>
                    <a:pt x="4257" y="12154"/>
                    <a:pt x="4206" y="12131"/>
                    <a:pt x="4157" y="12131"/>
                  </a:cubicBezTo>
                  <a:close/>
                  <a:moveTo>
                    <a:pt x="5313" y="12211"/>
                  </a:moveTo>
                  <a:cubicBezTo>
                    <a:pt x="5256" y="12211"/>
                    <a:pt x="5193" y="12234"/>
                    <a:pt x="5136" y="12291"/>
                  </a:cubicBezTo>
                  <a:cubicBezTo>
                    <a:pt x="5045" y="12382"/>
                    <a:pt x="5022" y="12519"/>
                    <a:pt x="5136" y="12633"/>
                  </a:cubicBezTo>
                  <a:cubicBezTo>
                    <a:pt x="5182" y="12668"/>
                    <a:pt x="5239" y="12690"/>
                    <a:pt x="5299" y="12690"/>
                  </a:cubicBezTo>
                  <a:cubicBezTo>
                    <a:pt x="5359" y="12690"/>
                    <a:pt x="5421" y="12668"/>
                    <a:pt x="5478" y="12611"/>
                  </a:cubicBezTo>
                  <a:cubicBezTo>
                    <a:pt x="5547" y="12542"/>
                    <a:pt x="5593" y="12382"/>
                    <a:pt x="5456" y="12268"/>
                  </a:cubicBezTo>
                  <a:cubicBezTo>
                    <a:pt x="5421" y="12234"/>
                    <a:pt x="5370" y="12211"/>
                    <a:pt x="5313" y="12211"/>
                  </a:cubicBezTo>
                  <a:close/>
                  <a:moveTo>
                    <a:pt x="6411" y="12274"/>
                  </a:moveTo>
                  <a:cubicBezTo>
                    <a:pt x="6352" y="12274"/>
                    <a:pt x="6289" y="12302"/>
                    <a:pt x="6232" y="12359"/>
                  </a:cubicBezTo>
                  <a:cubicBezTo>
                    <a:pt x="6140" y="12474"/>
                    <a:pt x="6140" y="12611"/>
                    <a:pt x="6255" y="12702"/>
                  </a:cubicBezTo>
                  <a:cubicBezTo>
                    <a:pt x="6298" y="12756"/>
                    <a:pt x="6351" y="12779"/>
                    <a:pt x="6407" y="12779"/>
                  </a:cubicBezTo>
                  <a:cubicBezTo>
                    <a:pt x="6470" y="12779"/>
                    <a:pt x="6537" y="12750"/>
                    <a:pt x="6597" y="12702"/>
                  </a:cubicBezTo>
                  <a:cubicBezTo>
                    <a:pt x="6688" y="12588"/>
                    <a:pt x="6688" y="12451"/>
                    <a:pt x="6574" y="12359"/>
                  </a:cubicBezTo>
                  <a:cubicBezTo>
                    <a:pt x="6528" y="12302"/>
                    <a:pt x="6471" y="12274"/>
                    <a:pt x="6411" y="12274"/>
                  </a:cubicBezTo>
                  <a:close/>
                  <a:moveTo>
                    <a:pt x="7565" y="12362"/>
                  </a:moveTo>
                  <a:cubicBezTo>
                    <a:pt x="7490" y="12362"/>
                    <a:pt x="7416" y="12385"/>
                    <a:pt x="7373" y="12428"/>
                  </a:cubicBezTo>
                  <a:cubicBezTo>
                    <a:pt x="7282" y="12519"/>
                    <a:pt x="7259" y="12725"/>
                    <a:pt x="7350" y="12839"/>
                  </a:cubicBezTo>
                  <a:cubicBezTo>
                    <a:pt x="7396" y="12884"/>
                    <a:pt x="7476" y="12907"/>
                    <a:pt x="7556" y="12907"/>
                  </a:cubicBezTo>
                  <a:cubicBezTo>
                    <a:pt x="7635" y="12907"/>
                    <a:pt x="7715" y="12884"/>
                    <a:pt x="7761" y="12839"/>
                  </a:cubicBezTo>
                  <a:cubicBezTo>
                    <a:pt x="7852" y="12747"/>
                    <a:pt x="7852" y="12542"/>
                    <a:pt x="7784" y="12451"/>
                  </a:cubicBezTo>
                  <a:cubicBezTo>
                    <a:pt x="7736" y="12391"/>
                    <a:pt x="7649" y="12362"/>
                    <a:pt x="7565" y="12362"/>
                  </a:cubicBezTo>
                  <a:close/>
                  <a:moveTo>
                    <a:pt x="8717" y="12439"/>
                  </a:moveTo>
                  <a:cubicBezTo>
                    <a:pt x="8651" y="12439"/>
                    <a:pt x="8583" y="12474"/>
                    <a:pt x="8514" y="12542"/>
                  </a:cubicBezTo>
                  <a:cubicBezTo>
                    <a:pt x="8377" y="12679"/>
                    <a:pt x="8377" y="12793"/>
                    <a:pt x="8514" y="12930"/>
                  </a:cubicBezTo>
                  <a:cubicBezTo>
                    <a:pt x="8586" y="13002"/>
                    <a:pt x="8651" y="13036"/>
                    <a:pt x="8717" y="13036"/>
                  </a:cubicBezTo>
                  <a:cubicBezTo>
                    <a:pt x="8777" y="13036"/>
                    <a:pt x="8837" y="13007"/>
                    <a:pt x="8902" y="12953"/>
                  </a:cubicBezTo>
                  <a:cubicBezTo>
                    <a:pt x="9039" y="12816"/>
                    <a:pt x="9039" y="12679"/>
                    <a:pt x="8902" y="12542"/>
                  </a:cubicBezTo>
                  <a:cubicBezTo>
                    <a:pt x="8845" y="12474"/>
                    <a:pt x="8782" y="12439"/>
                    <a:pt x="8717" y="12439"/>
                  </a:cubicBezTo>
                  <a:close/>
                  <a:moveTo>
                    <a:pt x="9820" y="12513"/>
                  </a:moveTo>
                  <a:cubicBezTo>
                    <a:pt x="9803" y="12513"/>
                    <a:pt x="9786" y="12515"/>
                    <a:pt x="9770" y="12519"/>
                  </a:cubicBezTo>
                  <a:cubicBezTo>
                    <a:pt x="9701" y="12542"/>
                    <a:pt x="9633" y="12542"/>
                    <a:pt x="9610" y="12588"/>
                  </a:cubicBezTo>
                  <a:cubicBezTo>
                    <a:pt x="9564" y="12656"/>
                    <a:pt x="9519" y="12747"/>
                    <a:pt x="9519" y="12839"/>
                  </a:cubicBezTo>
                  <a:cubicBezTo>
                    <a:pt x="9519" y="12930"/>
                    <a:pt x="9610" y="12976"/>
                    <a:pt x="9610" y="13044"/>
                  </a:cubicBezTo>
                  <a:cubicBezTo>
                    <a:pt x="9647" y="13081"/>
                    <a:pt x="9745" y="13119"/>
                    <a:pt x="9830" y="13119"/>
                  </a:cubicBezTo>
                  <a:cubicBezTo>
                    <a:pt x="9849" y="13119"/>
                    <a:pt x="9867" y="13117"/>
                    <a:pt x="9884" y="13113"/>
                  </a:cubicBezTo>
                  <a:cubicBezTo>
                    <a:pt x="9952" y="13090"/>
                    <a:pt x="10021" y="13090"/>
                    <a:pt x="10066" y="13021"/>
                  </a:cubicBezTo>
                  <a:cubicBezTo>
                    <a:pt x="10112" y="12953"/>
                    <a:pt x="10158" y="12862"/>
                    <a:pt x="10135" y="12770"/>
                  </a:cubicBezTo>
                  <a:cubicBezTo>
                    <a:pt x="10112" y="12702"/>
                    <a:pt x="10089" y="12611"/>
                    <a:pt x="10044" y="12588"/>
                  </a:cubicBezTo>
                  <a:cubicBezTo>
                    <a:pt x="9969" y="12550"/>
                    <a:pt x="9894" y="12513"/>
                    <a:pt x="9820" y="12513"/>
                  </a:cubicBezTo>
                  <a:close/>
                  <a:moveTo>
                    <a:pt x="11000" y="12560"/>
                  </a:moveTo>
                  <a:cubicBezTo>
                    <a:pt x="10920" y="12560"/>
                    <a:pt x="10840" y="12590"/>
                    <a:pt x="10774" y="12656"/>
                  </a:cubicBezTo>
                  <a:cubicBezTo>
                    <a:pt x="10683" y="12747"/>
                    <a:pt x="10660" y="12862"/>
                    <a:pt x="10683" y="12999"/>
                  </a:cubicBezTo>
                  <a:cubicBezTo>
                    <a:pt x="10705" y="13067"/>
                    <a:pt x="10774" y="13113"/>
                    <a:pt x="10820" y="13158"/>
                  </a:cubicBezTo>
                  <a:cubicBezTo>
                    <a:pt x="10820" y="13158"/>
                    <a:pt x="10888" y="13090"/>
                    <a:pt x="10934" y="13090"/>
                  </a:cubicBezTo>
                  <a:cubicBezTo>
                    <a:pt x="11071" y="13044"/>
                    <a:pt x="11162" y="12907"/>
                    <a:pt x="11299" y="12839"/>
                  </a:cubicBezTo>
                  <a:cubicBezTo>
                    <a:pt x="11322" y="12839"/>
                    <a:pt x="11322" y="12816"/>
                    <a:pt x="11322" y="12816"/>
                  </a:cubicBezTo>
                  <a:cubicBezTo>
                    <a:pt x="11278" y="12655"/>
                    <a:pt x="11141" y="12560"/>
                    <a:pt x="11000" y="12560"/>
                  </a:cubicBezTo>
                  <a:close/>
                  <a:moveTo>
                    <a:pt x="4069" y="13309"/>
                  </a:moveTo>
                  <a:cubicBezTo>
                    <a:pt x="4007" y="13309"/>
                    <a:pt x="3941" y="13326"/>
                    <a:pt x="3904" y="13364"/>
                  </a:cubicBezTo>
                  <a:cubicBezTo>
                    <a:pt x="3858" y="13409"/>
                    <a:pt x="3858" y="13409"/>
                    <a:pt x="3926" y="13455"/>
                  </a:cubicBezTo>
                  <a:cubicBezTo>
                    <a:pt x="4018" y="13501"/>
                    <a:pt x="4109" y="13546"/>
                    <a:pt x="4200" y="13569"/>
                  </a:cubicBezTo>
                  <a:cubicBezTo>
                    <a:pt x="4200" y="13577"/>
                    <a:pt x="4203" y="13579"/>
                    <a:pt x="4207" y="13579"/>
                  </a:cubicBezTo>
                  <a:cubicBezTo>
                    <a:pt x="4215" y="13579"/>
                    <a:pt x="4231" y="13569"/>
                    <a:pt x="4246" y="13569"/>
                  </a:cubicBezTo>
                  <a:cubicBezTo>
                    <a:pt x="4223" y="13501"/>
                    <a:pt x="4269" y="13409"/>
                    <a:pt x="4200" y="13341"/>
                  </a:cubicBezTo>
                  <a:cubicBezTo>
                    <a:pt x="4169" y="13320"/>
                    <a:pt x="4120" y="13309"/>
                    <a:pt x="4069" y="13309"/>
                  </a:cubicBezTo>
                  <a:close/>
                  <a:moveTo>
                    <a:pt x="9701" y="13683"/>
                  </a:moveTo>
                  <a:cubicBezTo>
                    <a:pt x="9701" y="13706"/>
                    <a:pt x="9701" y="13706"/>
                    <a:pt x="9701" y="13706"/>
                  </a:cubicBezTo>
                  <a:lnTo>
                    <a:pt x="9724" y="13706"/>
                  </a:lnTo>
                  <a:cubicBezTo>
                    <a:pt x="9724" y="13683"/>
                    <a:pt x="9724" y="13683"/>
                    <a:pt x="9701" y="13683"/>
                  </a:cubicBezTo>
                  <a:close/>
                  <a:moveTo>
                    <a:pt x="9678" y="13683"/>
                  </a:moveTo>
                  <a:cubicBezTo>
                    <a:pt x="9655" y="13706"/>
                    <a:pt x="9633" y="13706"/>
                    <a:pt x="9633" y="13706"/>
                  </a:cubicBezTo>
                  <a:cubicBezTo>
                    <a:pt x="9610" y="13729"/>
                    <a:pt x="9610" y="13752"/>
                    <a:pt x="9587" y="13775"/>
                  </a:cubicBezTo>
                  <a:cubicBezTo>
                    <a:pt x="9610" y="13775"/>
                    <a:pt x="9633" y="13775"/>
                    <a:pt x="9633" y="13752"/>
                  </a:cubicBezTo>
                  <a:cubicBezTo>
                    <a:pt x="9655" y="13729"/>
                    <a:pt x="9655" y="13706"/>
                    <a:pt x="9678" y="13683"/>
                  </a:cubicBezTo>
                  <a:close/>
                  <a:moveTo>
                    <a:pt x="5193" y="13369"/>
                  </a:moveTo>
                  <a:cubicBezTo>
                    <a:pt x="5147" y="13369"/>
                    <a:pt x="5102" y="13398"/>
                    <a:pt x="5045" y="13455"/>
                  </a:cubicBezTo>
                  <a:cubicBezTo>
                    <a:pt x="4953" y="13569"/>
                    <a:pt x="4953" y="13638"/>
                    <a:pt x="5045" y="13752"/>
                  </a:cubicBezTo>
                  <a:cubicBezTo>
                    <a:pt x="5102" y="13797"/>
                    <a:pt x="5147" y="13820"/>
                    <a:pt x="5193" y="13820"/>
                  </a:cubicBezTo>
                  <a:cubicBezTo>
                    <a:pt x="5239" y="13820"/>
                    <a:pt x="5284" y="13797"/>
                    <a:pt x="5342" y="13752"/>
                  </a:cubicBezTo>
                  <a:cubicBezTo>
                    <a:pt x="5433" y="13638"/>
                    <a:pt x="5456" y="13569"/>
                    <a:pt x="5342" y="13455"/>
                  </a:cubicBezTo>
                  <a:cubicBezTo>
                    <a:pt x="5284" y="13398"/>
                    <a:pt x="5239" y="13369"/>
                    <a:pt x="5193" y="13369"/>
                  </a:cubicBezTo>
                  <a:close/>
                  <a:moveTo>
                    <a:pt x="6334" y="13455"/>
                  </a:moveTo>
                  <a:cubicBezTo>
                    <a:pt x="6272" y="13455"/>
                    <a:pt x="6209" y="13478"/>
                    <a:pt x="6163" y="13524"/>
                  </a:cubicBezTo>
                  <a:cubicBezTo>
                    <a:pt x="6072" y="13615"/>
                    <a:pt x="6072" y="13775"/>
                    <a:pt x="6163" y="13866"/>
                  </a:cubicBezTo>
                  <a:cubicBezTo>
                    <a:pt x="6220" y="13912"/>
                    <a:pt x="6289" y="13934"/>
                    <a:pt x="6352" y="13934"/>
                  </a:cubicBezTo>
                  <a:cubicBezTo>
                    <a:pt x="6414" y="13934"/>
                    <a:pt x="6471" y="13912"/>
                    <a:pt x="6506" y="13866"/>
                  </a:cubicBezTo>
                  <a:cubicBezTo>
                    <a:pt x="6597" y="13775"/>
                    <a:pt x="6597" y="13615"/>
                    <a:pt x="6506" y="13524"/>
                  </a:cubicBezTo>
                  <a:cubicBezTo>
                    <a:pt x="6460" y="13478"/>
                    <a:pt x="6397" y="13455"/>
                    <a:pt x="6334" y="13455"/>
                  </a:cubicBezTo>
                  <a:close/>
                  <a:moveTo>
                    <a:pt x="7461" y="13529"/>
                  </a:moveTo>
                  <a:cubicBezTo>
                    <a:pt x="7401" y="13529"/>
                    <a:pt x="7339" y="13558"/>
                    <a:pt x="7282" y="13615"/>
                  </a:cubicBezTo>
                  <a:cubicBezTo>
                    <a:pt x="7190" y="13706"/>
                    <a:pt x="7190" y="13843"/>
                    <a:pt x="7282" y="13957"/>
                  </a:cubicBezTo>
                  <a:cubicBezTo>
                    <a:pt x="7339" y="14003"/>
                    <a:pt x="7401" y="14026"/>
                    <a:pt x="7461" y="14026"/>
                  </a:cubicBezTo>
                  <a:cubicBezTo>
                    <a:pt x="7521" y="14026"/>
                    <a:pt x="7578" y="14003"/>
                    <a:pt x="7624" y="13957"/>
                  </a:cubicBezTo>
                  <a:cubicBezTo>
                    <a:pt x="7738" y="13843"/>
                    <a:pt x="7738" y="13706"/>
                    <a:pt x="7624" y="13615"/>
                  </a:cubicBezTo>
                  <a:cubicBezTo>
                    <a:pt x="7578" y="13558"/>
                    <a:pt x="7521" y="13529"/>
                    <a:pt x="7461" y="13529"/>
                  </a:cubicBezTo>
                  <a:close/>
                  <a:moveTo>
                    <a:pt x="8655" y="13592"/>
                  </a:moveTo>
                  <a:cubicBezTo>
                    <a:pt x="8573" y="13592"/>
                    <a:pt x="8476" y="13622"/>
                    <a:pt x="8400" y="13683"/>
                  </a:cubicBezTo>
                  <a:cubicBezTo>
                    <a:pt x="8354" y="13729"/>
                    <a:pt x="8354" y="13820"/>
                    <a:pt x="8354" y="13912"/>
                  </a:cubicBezTo>
                  <a:cubicBezTo>
                    <a:pt x="8374" y="14026"/>
                    <a:pt x="8425" y="14077"/>
                    <a:pt x="8508" y="14077"/>
                  </a:cubicBezTo>
                  <a:cubicBezTo>
                    <a:pt x="8524" y="14077"/>
                    <a:pt x="8541" y="14075"/>
                    <a:pt x="8560" y="14071"/>
                  </a:cubicBezTo>
                  <a:cubicBezTo>
                    <a:pt x="8651" y="14049"/>
                    <a:pt x="8720" y="14026"/>
                    <a:pt x="8788" y="14003"/>
                  </a:cubicBezTo>
                  <a:cubicBezTo>
                    <a:pt x="8857" y="14003"/>
                    <a:pt x="8902" y="13957"/>
                    <a:pt x="8902" y="13889"/>
                  </a:cubicBezTo>
                  <a:cubicBezTo>
                    <a:pt x="8925" y="13775"/>
                    <a:pt x="8857" y="13661"/>
                    <a:pt x="8765" y="13615"/>
                  </a:cubicBezTo>
                  <a:cubicBezTo>
                    <a:pt x="8735" y="13600"/>
                    <a:pt x="8697" y="13592"/>
                    <a:pt x="8655" y="13592"/>
                  </a:cubicBezTo>
                  <a:close/>
                </a:path>
              </a:pathLst>
            </a:custGeom>
            <a:solidFill>
              <a:srgbClr val="C7D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8" name="Google Shape;1138;p14"/>
            <p:cNvSpPr/>
            <p:nvPr/>
          </p:nvSpPr>
          <p:spPr>
            <a:xfrm>
              <a:off x="5762400" y="1060275"/>
              <a:ext cx="365225" cy="364675"/>
            </a:xfrm>
            <a:custGeom>
              <a:avLst/>
              <a:gdLst/>
              <a:ahLst/>
              <a:cxnLst/>
              <a:rect l="l" t="t" r="r" b="b"/>
              <a:pathLst>
                <a:path w="14609" h="14587" extrusionOk="0">
                  <a:moveTo>
                    <a:pt x="7328" y="412"/>
                  </a:moveTo>
                  <a:cubicBezTo>
                    <a:pt x="9131" y="412"/>
                    <a:pt x="10843" y="1119"/>
                    <a:pt x="12144" y="2397"/>
                  </a:cubicBezTo>
                  <a:cubicBezTo>
                    <a:pt x="13445" y="3676"/>
                    <a:pt x="14175" y="5388"/>
                    <a:pt x="14175" y="7236"/>
                  </a:cubicBezTo>
                  <a:cubicBezTo>
                    <a:pt x="14198" y="9062"/>
                    <a:pt x="13491" y="10797"/>
                    <a:pt x="12212" y="12098"/>
                  </a:cubicBezTo>
                  <a:cubicBezTo>
                    <a:pt x="10934" y="13422"/>
                    <a:pt x="9199" y="14130"/>
                    <a:pt x="7373" y="14153"/>
                  </a:cubicBezTo>
                  <a:lnTo>
                    <a:pt x="7305" y="14153"/>
                  </a:lnTo>
                  <a:cubicBezTo>
                    <a:pt x="5502" y="14153"/>
                    <a:pt x="3790" y="13445"/>
                    <a:pt x="2489" y="12190"/>
                  </a:cubicBezTo>
                  <a:cubicBezTo>
                    <a:pt x="1188" y="10888"/>
                    <a:pt x="457" y="9177"/>
                    <a:pt x="457" y="7351"/>
                  </a:cubicBezTo>
                  <a:cubicBezTo>
                    <a:pt x="412" y="3562"/>
                    <a:pt x="3470" y="457"/>
                    <a:pt x="7259" y="412"/>
                  </a:cubicBezTo>
                  <a:close/>
                  <a:moveTo>
                    <a:pt x="7259" y="1"/>
                  </a:moveTo>
                  <a:cubicBezTo>
                    <a:pt x="3242" y="24"/>
                    <a:pt x="1" y="3333"/>
                    <a:pt x="24" y="7351"/>
                  </a:cubicBezTo>
                  <a:cubicBezTo>
                    <a:pt x="46" y="9291"/>
                    <a:pt x="823" y="11117"/>
                    <a:pt x="2215" y="12486"/>
                  </a:cubicBezTo>
                  <a:cubicBezTo>
                    <a:pt x="3584" y="13833"/>
                    <a:pt x="5388" y="14586"/>
                    <a:pt x="7305" y="14586"/>
                  </a:cubicBezTo>
                  <a:lnTo>
                    <a:pt x="7373" y="14586"/>
                  </a:lnTo>
                  <a:cubicBezTo>
                    <a:pt x="9314" y="14563"/>
                    <a:pt x="11140" y="13787"/>
                    <a:pt x="12509" y="12395"/>
                  </a:cubicBezTo>
                  <a:cubicBezTo>
                    <a:pt x="13879" y="11003"/>
                    <a:pt x="14609" y="9177"/>
                    <a:pt x="14609" y="7236"/>
                  </a:cubicBezTo>
                  <a:cubicBezTo>
                    <a:pt x="14586" y="5273"/>
                    <a:pt x="13810" y="3470"/>
                    <a:pt x="12418" y="2101"/>
                  </a:cubicBezTo>
                  <a:cubicBezTo>
                    <a:pt x="11048" y="731"/>
                    <a:pt x="9245" y="1"/>
                    <a:pt x="7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9" name="Google Shape;1139;p14"/>
            <p:cNvSpPr/>
            <p:nvPr/>
          </p:nvSpPr>
          <p:spPr>
            <a:xfrm>
              <a:off x="5966700" y="1280550"/>
              <a:ext cx="186050" cy="188900"/>
            </a:xfrm>
            <a:custGeom>
              <a:avLst/>
              <a:gdLst/>
              <a:ahLst/>
              <a:cxnLst/>
              <a:rect l="l" t="t" r="r" b="b"/>
              <a:pathLst>
                <a:path w="7442" h="7556" extrusionOk="0">
                  <a:moveTo>
                    <a:pt x="7213" y="0"/>
                  </a:moveTo>
                  <a:cubicBezTo>
                    <a:pt x="7099" y="0"/>
                    <a:pt x="7008" y="92"/>
                    <a:pt x="7008" y="229"/>
                  </a:cubicBezTo>
                  <a:cubicBezTo>
                    <a:pt x="7030" y="2055"/>
                    <a:pt x="6323" y="3789"/>
                    <a:pt x="5045" y="5090"/>
                  </a:cubicBezTo>
                  <a:cubicBezTo>
                    <a:pt x="3744" y="6391"/>
                    <a:pt x="2032" y="7122"/>
                    <a:pt x="206" y="7145"/>
                  </a:cubicBezTo>
                  <a:cubicBezTo>
                    <a:pt x="92" y="7145"/>
                    <a:pt x="0" y="7236"/>
                    <a:pt x="0" y="7350"/>
                  </a:cubicBezTo>
                  <a:cubicBezTo>
                    <a:pt x="0" y="7464"/>
                    <a:pt x="92" y="7556"/>
                    <a:pt x="206" y="7556"/>
                  </a:cubicBezTo>
                  <a:cubicBezTo>
                    <a:pt x="2146" y="7533"/>
                    <a:pt x="3972" y="6779"/>
                    <a:pt x="5341" y="5387"/>
                  </a:cubicBezTo>
                  <a:cubicBezTo>
                    <a:pt x="6711" y="3995"/>
                    <a:pt x="7441" y="2169"/>
                    <a:pt x="7441" y="206"/>
                  </a:cubicBezTo>
                  <a:cubicBezTo>
                    <a:pt x="7418" y="92"/>
                    <a:pt x="7327" y="0"/>
                    <a:pt x="7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0" name="Google Shape;1140;p14"/>
            <p:cNvSpPr/>
            <p:nvPr/>
          </p:nvSpPr>
          <p:spPr>
            <a:xfrm>
              <a:off x="6001500" y="1226325"/>
              <a:ext cx="45675" cy="31425"/>
            </a:xfrm>
            <a:custGeom>
              <a:avLst/>
              <a:gdLst/>
              <a:ahLst/>
              <a:cxnLst/>
              <a:rect l="l" t="t" r="r" b="b"/>
              <a:pathLst>
                <a:path w="1827" h="1257" extrusionOk="0">
                  <a:moveTo>
                    <a:pt x="777" y="412"/>
                  </a:moveTo>
                  <a:cubicBezTo>
                    <a:pt x="959" y="412"/>
                    <a:pt x="1142" y="526"/>
                    <a:pt x="1279" y="617"/>
                  </a:cubicBezTo>
                  <a:cubicBezTo>
                    <a:pt x="1142" y="731"/>
                    <a:pt x="959" y="823"/>
                    <a:pt x="777" y="823"/>
                  </a:cubicBezTo>
                  <a:cubicBezTo>
                    <a:pt x="617" y="823"/>
                    <a:pt x="526" y="777"/>
                    <a:pt x="480" y="731"/>
                  </a:cubicBezTo>
                  <a:cubicBezTo>
                    <a:pt x="434" y="686"/>
                    <a:pt x="434" y="640"/>
                    <a:pt x="434" y="617"/>
                  </a:cubicBezTo>
                  <a:cubicBezTo>
                    <a:pt x="434" y="594"/>
                    <a:pt x="434" y="549"/>
                    <a:pt x="480" y="526"/>
                  </a:cubicBezTo>
                  <a:cubicBezTo>
                    <a:pt x="526" y="480"/>
                    <a:pt x="617" y="412"/>
                    <a:pt x="777" y="412"/>
                  </a:cubicBezTo>
                  <a:close/>
                  <a:moveTo>
                    <a:pt x="777" y="1"/>
                  </a:moveTo>
                  <a:cubicBezTo>
                    <a:pt x="548" y="1"/>
                    <a:pt x="320" y="69"/>
                    <a:pt x="183" y="229"/>
                  </a:cubicBezTo>
                  <a:cubicBezTo>
                    <a:pt x="69" y="343"/>
                    <a:pt x="1" y="480"/>
                    <a:pt x="1" y="617"/>
                  </a:cubicBezTo>
                  <a:cubicBezTo>
                    <a:pt x="1" y="777"/>
                    <a:pt x="69" y="914"/>
                    <a:pt x="183" y="1028"/>
                  </a:cubicBezTo>
                  <a:cubicBezTo>
                    <a:pt x="343" y="1165"/>
                    <a:pt x="548" y="1256"/>
                    <a:pt x="777" y="1256"/>
                  </a:cubicBezTo>
                  <a:cubicBezTo>
                    <a:pt x="1279" y="1234"/>
                    <a:pt x="1712" y="823"/>
                    <a:pt x="1758" y="754"/>
                  </a:cubicBezTo>
                  <a:cubicBezTo>
                    <a:pt x="1804" y="731"/>
                    <a:pt x="1827" y="663"/>
                    <a:pt x="1827" y="617"/>
                  </a:cubicBezTo>
                  <a:cubicBezTo>
                    <a:pt x="1827" y="549"/>
                    <a:pt x="1804" y="503"/>
                    <a:pt x="1758" y="458"/>
                  </a:cubicBezTo>
                  <a:cubicBezTo>
                    <a:pt x="1712" y="412"/>
                    <a:pt x="1256" y="1"/>
                    <a:pt x="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1" name="Google Shape;1141;p14"/>
            <p:cNvSpPr/>
            <p:nvPr/>
          </p:nvSpPr>
          <p:spPr>
            <a:xfrm>
              <a:off x="5980950" y="1168125"/>
              <a:ext cx="37125" cy="38275"/>
            </a:xfrm>
            <a:custGeom>
              <a:avLst/>
              <a:gdLst/>
              <a:ahLst/>
              <a:cxnLst/>
              <a:rect l="l" t="t" r="r" b="b"/>
              <a:pathLst>
                <a:path w="1485" h="1531" extrusionOk="0">
                  <a:moveTo>
                    <a:pt x="1051" y="457"/>
                  </a:moveTo>
                  <a:lnTo>
                    <a:pt x="1051" y="457"/>
                  </a:lnTo>
                  <a:cubicBezTo>
                    <a:pt x="1028" y="617"/>
                    <a:pt x="960" y="845"/>
                    <a:pt x="845" y="959"/>
                  </a:cubicBezTo>
                  <a:cubicBezTo>
                    <a:pt x="731" y="1074"/>
                    <a:pt x="617" y="1096"/>
                    <a:pt x="572" y="1096"/>
                  </a:cubicBezTo>
                  <a:cubicBezTo>
                    <a:pt x="503" y="1096"/>
                    <a:pt x="480" y="1074"/>
                    <a:pt x="457" y="1074"/>
                  </a:cubicBezTo>
                  <a:cubicBezTo>
                    <a:pt x="435" y="1051"/>
                    <a:pt x="412" y="1005"/>
                    <a:pt x="412" y="959"/>
                  </a:cubicBezTo>
                  <a:cubicBezTo>
                    <a:pt x="412" y="891"/>
                    <a:pt x="435" y="800"/>
                    <a:pt x="549" y="686"/>
                  </a:cubicBezTo>
                  <a:cubicBezTo>
                    <a:pt x="663" y="549"/>
                    <a:pt x="891" y="480"/>
                    <a:pt x="1051" y="457"/>
                  </a:cubicBezTo>
                  <a:close/>
                  <a:moveTo>
                    <a:pt x="1279" y="1"/>
                  </a:moveTo>
                  <a:cubicBezTo>
                    <a:pt x="1211" y="1"/>
                    <a:pt x="594" y="24"/>
                    <a:pt x="252" y="389"/>
                  </a:cubicBezTo>
                  <a:cubicBezTo>
                    <a:pt x="92" y="549"/>
                    <a:pt x="1" y="754"/>
                    <a:pt x="1" y="959"/>
                  </a:cubicBezTo>
                  <a:cubicBezTo>
                    <a:pt x="1" y="1119"/>
                    <a:pt x="47" y="1256"/>
                    <a:pt x="161" y="1370"/>
                  </a:cubicBezTo>
                  <a:cubicBezTo>
                    <a:pt x="252" y="1462"/>
                    <a:pt x="412" y="1530"/>
                    <a:pt x="572" y="1530"/>
                  </a:cubicBezTo>
                  <a:cubicBezTo>
                    <a:pt x="777" y="1507"/>
                    <a:pt x="982" y="1416"/>
                    <a:pt x="1142" y="1256"/>
                  </a:cubicBezTo>
                  <a:cubicBezTo>
                    <a:pt x="1485" y="914"/>
                    <a:pt x="1485" y="298"/>
                    <a:pt x="1485" y="229"/>
                  </a:cubicBezTo>
                  <a:cubicBezTo>
                    <a:pt x="1485" y="161"/>
                    <a:pt x="1462" y="115"/>
                    <a:pt x="1439" y="69"/>
                  </a:cubicBezTo>
                  <a:cubicBezTo>
                    <a:pt x="1393" y="24"/>
                    <a:pt x="1325" y="1"/>
                    <a:pt x="1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2" name="Google Shape;1142;p14"/>
            <p:cNvSpPr/>
            <p:nvPr/>
          </p:nvSpPr>
          <p:spPr>
            <a:xfrm>
              <a:off x="5929025" y="1140575"/>
              <a:ext cx="31425" cy="45275"/>
            </a:xfrm>
            <a:custGeom>
              <a:avLst/>
              <a:gdLst/>
              <a:ahLst/>
              <a:cxnLst/>
              <a:rect l="l" t="t" r="r" b="b"/>
              <a:pathLst>
                <a:path w="1257" h="1811" extrusionOk="0">
                  <a:moveTo>
                    <a:pt x="617" y="532"/>
                  </a:moveTo>
                  <a:cubicBezTo>
                    <a:pt x="731" y="692"/>
                    <a:pt x="822" y="875"/>
                    <a:pt x="822" y="1057"/>
                  </a:cubicBezTo>
                  <a:cubicBezTo>
                    <a:pt x="845" y="1217"/>
                    <a:pt x="777" y="1308"/>
                    <a:pt x="731" y="1331"/>
                  </a:cubicBezTo>
                  <a:cubicBezTo>
                    <a:pt x="686" y="1377"/>
                    <a:pt x="663" y="1400"/>
                    <a:pt x="640" y="1400"/>
                  </a:cubicBezTo>
                  <a:cubicBezTo>
                    <a:pt x="594" y="1400"/>
                    <a:pt x="571" y="1377"/>
                    <a:pt x="526" y="1354"/>
                  </a:cubicBezTo>
                  <a:cubicBezTo>
                    <a:pt x="480" y="1308"/>
                    <a:pt x="412" y="1217"/>
                    <a:pt x="412" y="1057"/>
                  </a:cubicBezTo>
                  <a:cubicBezTo>
                    <a:pt x="412" y="875"/>
                    <a:pt x="526" y="692"/>
                    <a:pt x="617" y="532"/>
                  </a:cubicBezTo>
                  <a:close/>
                  <a:moveTo>
                    <a:pt x="654" y="1"/>
                  </a:moveTo>
                  <a:cubicBezTo>
                    <a:pt x="642" y="1"/>
                    <a:pt x="630" y="3"/>
                    <a:pt x="617" y="7"/>
                  </a:cubicBezTo>
                  <a:cubicBezTo>
                    <a:pt x="571" y="7"/>
                    <a:pt x="503" y="30"/>
                    <a:pt x="480" y="76"/>
                  </a:cubicBezTo>
                  <a:cubicBezTo>
                    <a:pt x="412" y="121"/>
                    <a:pt x="1" y="555"/>
                    <a:pt x="1" y="1057"/>
                  </a:cubicBezTo>
                  <a:cubicBezTo>
                    <a:pt x="1" y="1285"/>
                    <a:pt x="92" y="1491"/>
                    <a:pt x="229" y="1651"/>
                  </a:cubicBezTo>
                  <a:cubicBezTo>
                    <a:pt x="343" y="1742"/>
                    <a:pt x="480" y="1810"/>
                    <a:pt x="640" y="1810"/>
                  </a:cubicBezTo>
                  <a:cubicBezTo>
                    <a:pt x="777" y="1810"/>
                    <a:pt x="914" y="1742"/>
                    <a:pt x="1028" y="1628"/>
                  </a:cubicBezTo>
                  <a:cubicBezTo>
                    <a:pt x="1188" y="1491"/>
                    <a:pt x="1256" y="1285"/>
                    <a:pt x="1256" y="1034"/>
                  </a:cubicBezTo>
                  <a:cubicBezTo>
                    <a:pt x="1256" y="555"/>
                    <a:pt x="822" y="121"/>
                    <a:pt x="777" y="53"/>
                  </a:cubicBezTo>
                  <a:cubicBezTo>
                    <a:pt x="740" y="34"/>
                    <a:pt x="703" y="1"/>
                    <a:pt x="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3" name="Google Shape;1143;p14"/>
            <p:cNvSpPr/>
            <p:nvPr/>
          </p:nvSpPr>
          <p:spPr>
            <a:xfrm>
              <a:off x="5871400" y="1169275"/>
              <a:ext cx="37675" cy="37675"/>
            </a:xfrm>
            <a:custGeom>
              <a:avLst/>
              <a:gdLst/>
              <a:ahLst/>
              <a:cxnLst/>
              <a:rect l="l" t="t" r="r" b="b"/>
              <a:pathLst>
                <a:path w="1507" h="1507" extrusionOk="0">
                  <a:moveTo>
                    <a:pt x="434" y="457"/>
                  </a:moveTo>
                  <a:cubicBezTo>
                    <a:pt x="617" y="480"/>
                    <a:pt x="822" y="548"/>
                    <a:pt x="936" y="662"/>
                  </a:cubicBezTo>
                  <a:cubicBezTo>
                    <a:pt x="1073" y="777"/>
                    <a:pt x="1073" y="891"/>
                    <a:pt x="1073" y="936"/>
                  </a:cubicBezTo>
                  <a:cubicBezTo>
                    <a:pt x="1073" y="982"/>
                    <a:pt x="1073" y="1028"/>
                    <a:pt x="1050" y="1050"/>
                  </a:cubicBezTo>
                  <a:cubicBezTo>
                    <a:pt x="1028" y="1073"/>
                    <a:pt x="982" y="1096"/>
                    <a:pt x="936" y="1096"/>
                  </a:cubicBezTo>
                  <a:cubicBezTo>
                    <a:pt x="868" y="1096"/>
                    <a:pt x="776" y="1073"/>
                    <a:pt x="662" y="959"/>
                  </a:cubicBezTo>
                  <a:cubicBezTo>
                    <a:pt x="525" y="822"/>
                    <a:pt x="457" y="617"/>
                    <a:pt x="434" y="457"/>
                  </a:cubicBezTo>
                  <a:close/>
                  <a:moveTo>
                    <a:pt x="206" y="0"/>
                  </a:moveTo>
                  <a:cubicBezTo>
                    <a:pt x="137" y="0"/>
                    <a:pt x="92" y="23"/>
                    <a:pt x="46" y="69"/>
                  </a:cubicBezTo>
                  <a:cubicBezTo>
                    <a:pt x="23" y="115"/>
                    <a:pt x="0" y="160"/>
                    <a:pt x="0" y="229"/>
                  </a:cubicBezTo>
                  <a:cubicBezTo>
                    <a:pt x="0" y="297"/>
                    <a:pt x="0" y="913"/>
                    <a:pt x="366" y="1256"/>
                  </a:cubicBezTo>
                  <a:cubicBezTo>
                    <a:pt x="525" y="1416"/>
                    <a:pt x="731" y="1507"/>
                    <a:pt x="936" y="1507"/>
                  </a:cubicBezTo>
                  <a:cubicBezTo>
                    <a:pt x="1096" y="1507"/>
                    <a:pt x="1256" y="1438"/>
                    <a:pt x="1347" y="1347"/>
                  </a:cubicBezTo>
                  <a:cubicBezTo>
                    <a:pt x="1438" y="1233"/>
                    <a:pt x="1507" y="1096"/>
                    <a:pt x="1507" y="936"/>
                  </a:cubicBezTo>
                  <a:cubicBezTo>
                    <a:pt x="1507" y="731"/>
                    <a:pt x="1416" y="525"/>
                    <a:pt x="1233" y="366"/>
                  </a:cubicBezTo>
                  <a:cubicBezTo>
                    <a:pt x="891" y="23"/>
                    <a:pt x="274"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4" name="Google Shape;1144;p14"/>
            <p:cNvSpPr/>
            <p:nvPr/>
          </p:nvSpPr>
          <p:spPr>
            <a:xfrm>
              <a:off x="5843425" y="1227475"/>
              <a:ext cx="45675" cy="31425"/>
            </a:xfrm>
            <a:custGeom>
              <a:avLst/>
              <a:gdLst/>
              <a:ahLst/>
              <a:cxnLst/>
              <a:rect l="l" t="t" r="r" b="b"/>
              <a:pathLst>
                <a:path w="1827" h="1257" extrusionOk="0">
                  <a:moveTo>
                    <a:pt x="1051" y="412"/>
                  </a:moveTo>
                  <a:cubicBezTo>
                    <a:pt x="1211" y="412"/>
                    <a:pt x="1302" y="480"/>
                    <a:pt x="1348" y="526"/>
                  </a:cubicBezTo>
                  <a:cubicBezTo>
                    <a:pt x="1371" y="548"/>
                    <a:pt x="1393" y="594"/>
                    <a:pt x="1393" y="617"/>
                  </a:cubicBezTo>
                  <a:cubicBezTo>
                    <a:pt x="1393" y="640"/>
                    <a:pt x="1393" y="685"/>
                    <a:pt x="1348" y="731"/>
                  </a:cubicBezTo>
                  <a:cubicBezTo>
                    <a:pt x="1302" y="754"/>
                    <a:pt x="1211" y="822"/>
                    <a:pt x="1051" y="822"/>
                  </a:cubicBezTo>
                  <a:cubicBezTo>
                    <a:pt x="868" y="822"/>
                    <a:pt x="686" y="731"/>
                    <a:pt x="549" y="617"/>
                  </a:cubicBezTo>
                  <a:cubicBezTo>
                    <a:pt x="686" y="526"/>
                    <a:pt x="868" y="412"/>
                    <a:pt x="1051" y="412"/>
                  </a:cubicBezTo>
                  <a:close/>
                  <a:moveTo>
                    <a:pt x="1051" y="1"/>
                  </a:moveTo>
                  <a:cubicBezTo>
                    <a:pt x="549" y="1"/>
                    <a:pt x="115" y="434"/>
                    <a:pt x="69" y="480"/>
                  </a:cubicBezTo>
                  <a:cubicBezTo>
                    <a:pt x="24" y="526"/>
                    <a:pt x="1" y="571"/>
                    <a:pt x="1" y="640"/>
                  </a:cubicBezTo>
                  <a:cubicBezTo>
                    <a:pt x="1" y="685"/>
                    <a:pt x="24" y="731"/>
                    <a:pt x="69" y="777"/>
                  </a:cubicBezTo>
                  <a:cubicBezTo>
                    <a:pt x="115" y="822"/>
                    <a:pt x="549" y="1256"/>
                    <a:pt x="1051" y="1256"/>
                  </a:cubicBezTo>
                  <a:cubicBezTo>
                    <a:pt x="1279" y="1256"/>
                    <a:pt x="1507" y="1165"/>
                    <a:pt x="1644" y="1028"/>
                  </a:cubicBezTo>
                  <a:cubicBezTo>
                    <a:pt x="1759" y="914"/>
                    <a:pt x="1827" y="754"/>
                    <a:pt x="1827" y="617"/>
                  </a:cubicBezTo>
                  <a:cubicBezTo>
                    <a:pt x="1804" y="480"/>
                    <a:pt x="1759" y="320"/>
                    <a:pt x="1644" y="206"/>
                  </a:cubicBezTo>
                  <a:cubicBezTo>
                    <a:pt x="1485" y="69"/>
                    <a:pt x="125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5" name="Google Shape;1145;p14"/>
            <p:cNvSpPr/>
            <p:nvPr/>
          </p:nvSpPr>
          <p:spPr>
            <a:xfrm>
              <a:off x="5872550" y="1278825"/>
              <a:ext cx="37100" cy="37700"/>
            </a:xfrm>
            <a:custGeom>
              <a:avLst/>
              <a:gdLst/>
              <a:ahLst/>
              <a:cxnLst/>
              <a:rect l="l" t="t" r="r" b="b"/>
              <a:pathLst>
                <a:path w="1484" h="1508" extrusionOk="0">
                  <a:moveTo>
                    <a:pt x="913" y="412"/>
                  </a:moveTo>
                  <a:cubicBezTo>
                    <a:pt x="982" y="412"/>
                    <a:pt x="1004" y="435"/>
                    <a:pt x="1027" y="457"/>
                  </a:cubicBezTo>
                  <a:cubicBezTo>
                    <a:pt x="1050" y="480"/>
                    <a:pt x="1073" y="503"/>
                    <a:pt x="1073" y="572"/>
                  </a:cubicBezTo>
                  <a:cubicBezTo>
                    <a:pt x="1073" y="617"/>
                    <a:pt x="1050" y="731"/>
                    <a:pt x="936" y="845"/>
                  </a:cubicBezTo>
                  <a:cubicBezTo>
                    <a:pt x="822" y="960"/>
                    <a:pt x="594" y="1028"/>
                    <a:pt x="434" y="1074"/>
                  </a:cubicBezTo>
                  <a:cubicBezTo>
                    <a:pt x="457" y="891"/>
                    <a:pt x="525" y="686"/>
                    <a:pt x="639" y="549"/>
                  </a:cubicBezTo>
                  <a:cubicBezTo>
                    <a:pt x="753" y="435"/>
                    <a:pt x="867" y="412"/>
                    <a:pt x="913" y="412"/>
                  </a:cubicBezTo>
                  <a:close/>
                  <a:moveTo>
                    <a:pt x="913" y="1"/>
                  </a:moveTo>
                  <a:cubicBezTo>
                    <a:pt x="708" y="1"/>
                    <a:pt x="502" y="92"/>
                    <a:pt x="342" y="252"/>
                  </a:cubicBezTo>
                  <a:cubicBezTo>
                    <a:pt x="0" y="617"/>
                    <a:pt x="0" y="1233"/>
                    <a:pt x="0" y="1302"/>
                  </a:cubicBezTo>
                  <a:cubicBezTo>
                    <a:pt x="0" y="1348"/>
                    <a:pt x="23" y="1416"/>
                    <a:pt x="46" y="1439"/>
                  </a:cubicBezTo>
                  <a:cubicBezTo>
                    <a:pt x="91" y="1485"/>
                    <a:pt x="137" y="1507"/>
                    <a:pt x="206" y="1507"/>
                  </a:cubicBezTo>
                  <a:cubicBezTo>
                    <a:pt x="274" y="1507"/>
                    <a:pt x="890" y="1485"/>
                    <a:pt x="1233" y="1142"/>
                  </a:cubicBezTo>
                  <a:cubicBezTo>
                    <a:pt x="1392" y="982"/>
                    <a:pt x="1484" y="777"/>
                    <a:pt x="1484" y="572"/>
                  </a:cubicBezTo>
                  <a:cubicBezTo>
                    <a:pt x="1484" y="412"/>
                    <a:pt x="1438" y="252"/>
                    <a:pt x="1324" y="161"/>
                  </a:cubicBezTo>
                  <a:cubicBezTo>
                    <a:pt x="1233" y="47"/>
                    <a:pt x="1096" y="1"/>
                    <a:pt x="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6" name="Google Shape;1146;p14"/>
            <p:cNvSpPr/>
            <p:nvPr/>
          </p:nvSpPr>
          <p:spPr>
            <a:xfrm>
              <a:off x="5930175" y="1298800"/>
              <a:ext cx="31400" cy="45675"/>
            </a:xfrm>
            <a:custGeom>
              <a:avLst/>
              <a:gdLst/>
              <a:ahLst/>
              <a:cxnLst/>
              <a:rect l="l" t="t" r="r" b="b"/>
              <a:pathLst>
                <a:path w="1256" h="1827" extrusionOk="0">
                  <a:moveTo>
                    <a:pt x="617" y="434"/>
                  </a:moveTo>
                  <a:cubicBezTo>
                    <a:pt x="640" y="434"/>
                    <a:pt x="685" y="434"/>
                    <a:pt x="731" y="480"/>
                  </a:cubicBezTo>
                  <a:cubicBezTo>
                    <a:pt x="776" y="526"/>
                    <a:pt x="845" y="594"/>
                    <a:pt x="845" y="777"/>
                  </a:cubicBezTo>
                  <a:cubicBezTo>
                    <a:pt x="845" y="937"/>
                    <a:pt x="731" y="1142"/>
                    <a:pt x="640" y="1279"/>
                  </a:cubicBezTo>
                  <a:cubicBezTo>
                    <a:pt x="525" y="1142"/>
                    <a:pt x="434" y="937"/>
                    <a:pt x="434" y="777"/>
                  </a:cubicBezTo>
                  <a:cubicBezTo>
                    <a:pt x="411" y="617"/>
                    <a:pt x="480" y="526"/>
                    <a:pt x="525" y="480"/>
                  </a:cubicBezTo>
                  <a:cubicBezTo>
                    <a:pt x="571" y="434"/>
                    <a:pt x="594" y="434"/>
                    <a:pt x="617" y="434"/>
                  </a:cubicBezTo>
                  <a:close/>
                  <a:moveTo>
                    <a:pt x="617" y="1"/>
                  </a:moveTo>
                  <a:cubicBezTo>
                    <a:pt x="480" y="1"/>
                    <a:pt x="343" y="69"/>
                    <a:pt x="229" y="183"/>
                  </a:cubicBezTo>
                  <a:cubicBezTo>
                    <a:pt x="69" y="343"/>
                    <a:pt x="0" y="549"/>
                    <a:pt x="0" y="777"/>
                  </a:cubicBezTo>
                  <a:cubicBezTo>
                    <a:pt x="0" y="1279"/>
                    <a:pt x="434" y="1713"/>
                    <a:pt x="480" y="1758"/>
                  </a:cubicBezTo>
                  <a:cubicBezTo>
                    <a:pt x="525" y="1804"/>
                    <a:pt x="571" y="1827"/>
                    <a:pt x="640" y="1827"/>
                  </a:cubicBezTo>
                  <a:cubicBezTo>
                    <a:pt x="708" y="1827"/>
                    <a:pt x="754" y="1804"/>
                    <a:pt x="776" y="1758"/>
                  </a:cubicBezTo>
                  <a:cubicBezTo>
                    <a:pt x="845" y="1713"/>
                    <a:pt x="1256" y="1256"/>
                    <a:pt x="1256" y="777"/>
                  </a:cubicBezTo>
                  <a:cubicBezTo>
                    <a:pt x="1256" y="526"/>
                    <a:pt x="1165" y="320"/>
                    <a:pt x="1028" y="183"/>
                  </a:cubicBezTo>
                  <a:cubicBezTo>
                    <a:pt x="913" y="69"/>
                    <a:pt x="776"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7" name="Google Shape;1147;p14"/>
            <p:cNvSpPr/>
            <p:nvPr/>
          </p:nvSpPr>
          <p:spPr>
            <a:xfrm>
              <a:off x="5981525" y="1278275"/>
              <a:ext cx="37700" cy="37100"/>
            </a:xfrm>
            <a:custGeom>
              <a:avLst/>
              <a:gdLst/>
              <a:ahLst/>
              <a:cxnLst/>
              <a:rect l="l" t="t" r="r" b="b"/>
              <a:pathLst>
                <a:path w="1508" h="1484" extrusionOk="0">
                  <a:moveTo>
                    <a:pt x="571" y="411"/>
                  </a:moveTo>
                  <a:cubicBezTo>
                    <a:pt x="640" y="411"/>
                    <a:pt x="731" y="434"/>
                    <a:pt x="845" y="548"/>
                  </a:cubicBezTo>
                  <a:cubicBezTo>
                    <a:pt x="982" y="662"/>
                    <a:pt x="1028" y="867"/>
                    <a:pt x="1073" y="1050"/>
                  </a:cubicBezTo>
                  <a:cubicBezTo>
                    <a:pt x="891" y="1027"/>
                    <a:pt x="685" y="959"/>
                    <a:pt x="571" y="845"/>
                  </a:cubicBezTo>
                  <a:cubicBezTo>
                    <a:pt x="434" y="731"/>
                    <a:pt x="434" y="616"/>
                    <a:pt x="434" y="571"/>
                  </a:cubicBezTo>
                  <a:cubicBezTo>
                    <a:pt x="434" y="502"/>
                    <a:pt x="434" y="457"/>
                    <a:pt x="457" y="457"/>
                  </a:cubicBezTo>
                  <a:cubicBezTo>
                    <a:pt x="480" y="434"/>
                    <a:pt x="526" y="411"/>
                    <a:pt x="571" y="411"/>
                  </a:cubicBezTo>
                  <a:close/>
                  <a:moveTo>
                    <a:pt x="571" y="0"/>
                  </a:moveTo>
                  <a:cubicBezTo>
                    <a:pt x="412" y="0"/>
                    <a:pt x="252" y="46"/>
                    <a:pt x="160" y="160"/>
                  </a:cubicBezTo>
                  <a:cubicBezTo>
                    <a:pt x="69" y="251"/>
                    <a:pt x="1" y="411"/>
                    <a:pt x="1" y="571"/>
                  </a:cubicBezTo>
                  <a:cubicBezTo>
                    <a:pt x="1" y="776"/>
                    <a:pt x="92" y="982"/>
                    <a:pt x="275" y="1141"/>
                  </a:cubicBezTo>
                  <a:cubicBezTo>
                    <a:pt x="617" y="1484"/>
                    <a:pt x="1233" y="1484"/>
                    <a:pt x="1302" y="1484"/>
                  </a:cubicBezTo>
                  <a:cubicBezTo>
                    <a:pt x="1347" y="1484"/>
                    <a:pt x="1416" y="1461"/>
                    <a:pt x="1462" y="1415"/>
                  </a:cubicBezTo>
                  <a:cubicBezTo>
                    <a:pt x="1484" y="1392"/>
                    <a:pt x="1507" y="1324"/>
                    <a:pt x="1507" y="1278"/>
                  </a:cubicBezTo>
                  <a:cubicBezTo>
                    <a:pt x="1507" y="1210"/>
                    <a:pt x="1507" y="594"/>
                    <a:pt x="1142" y="251"/>
                  </a:cubicBezTo>
                  <a:cubicBezTo>
                    <a:pt x="982" y="91"/>
                    <a:pt x="777" y="0"/>
                    <a:pt x="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8" name="Google Shape;1148;p14"/>
            <p:cNvSpPr/>
            <p:nvPr/>
          </p:nvSpPr>
          <p:spPr>
            <a:xfrm>
              <a:off x="5917050" y="1214350"/>
              <a:ext cx="56525" cy="55950"/>
            </a:xfrm>
            <a:custGeom>
              <a:avLst/>
              <a:gdLst/>
              <a:ahLst/>
              <a:cxnLst/>
              <a:rect l="l" t="t" r="r" b="b"/>
              <a:pathLst>
                <a:path w="2261" h="2238" extrusionOk="0">
                  <a:moveTo>
                    <a:pt x="1119" y="434"/>
                  </a:moveTo>
                  <a:cubicBezTo>
                    <a:pt x="1324" y="434"/>
                    <a:pt x="1484" y="503"/>
                    <a:pt x="1621" y="617"/>
                  </a:cubicBezTo>
                  <a:cubicBezTo>
                    <a:pt x="1758" y="754"/>
                    <a:pt x="1826" y="937"/>
                    <a:pt x="1826" y="1119"/>
                  </a:cubicBezTo>
                  <a:cubicBezTo>
                    <a:pt x="1826" y="1507"/>
                    <a:pt x="1530" y="1827"/>
                    <a:pt x="1142" y="1827"/>
                  </a:cubicBezTo>
                  <a:cubicBezTo>
                    <a:pt x="936" y="1827"/>
                    <a:pt x="777" y="1758"/>
                    <a:pt x="640" y="1621"/>
                  </a:cubicBezTo>
                  <a:cubicBezTo>
                    <a:pt x="503" y="1484"/>
                    <a:pt x="434" y="1325"/>
                    <a:pt x="434" y="1119"/>
                  </a:cubicBezTo>
                  <a:cubicBezTo>
                    <a:pt x="434" y="754"/>
                    <a:pt x="731" y="434"/>
                    <a:pt x="1119" y="434"/>
                  </a:cubicBezTo>
                  <a:close/>
                  <a:moveTo>
                    <a:pt x="1119" y="1"/>
                  </a:moveTo>
                  <a:cubicBezTo>
                    <a:pt x="822" y="1"/>
                    <a:pt x="548" y="138"/>
                    <a:pt x="343" y="343"/>
                  </a:cubicBezTo>
                  <a:cubicBezTo>
                    <a:pt x="115" y="548"/>
                    <a:pt x="0" y="845"/>
                    <a:pt x="23" y="1142"/>
                  </a:cubicBezTo>
                  <a:cubicBezTo>
                    <a:pt x="23" y="1439"/>
                    <a:pt x="137" y="1713"/>
                    <a:pt x="343" y="1918"/>
                  </a:cubicBezTo>
                  <a:cubicBezTo>
                    <a:pt x="548" y="2123"/>
                    <a:pt x="845" y="2238"/>
                    <a:pt x="1119" y="2238"/>
                  </a:cubicBezTo>
                  <a:lnTo>
                    <a:pt x="1142" y="2238"/>
                  </a:lnTo>
                  <a:cubicBezTo>
                    <a:pt x="1438" y="2238"/>
                    <a:pt x="1712" y="2123"/>
                    <a:pt x="1918" y="1918"/>
                  </a:cubicBezTo>
                  <a:cubicBezTo>
                    <a:pt x="2146" y="1690"/>
                    <a:pt x="2260" y="1416"/>
                    <a:pt x="2237" y="1119"/>
                  </a:cubicBezTo>
                  <a:cubicBezTo>
                    <a:pt x="2237" y="822"/>
                    <a:pt x="2123" y="548"/>
                    <a:pt x="1918" y="320"/>
                  </a:cubicBezTo>
                  <a:cubicBezTo>
                    <a:pt x="1712" y="115"/>
                    <a:pt x="1416"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49" name="Google Shape;1149;p14"/>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150" name="Google Shape;1150;p14"/>
          <p:cNvGrpSpPr/>
          <p:nvPr/>
        </p:nvGrpSpPr>
        <p:grpSpPr>
          <a:xfrm flipH="1">
            <a:off x="7829675" y="6049541"/>
            <a:ext cx="1227260" cy="1283585"/>
            <a:chOff x="9222834" y="1985834"/>
            <a:chExt cx="843748" cy="882472"/>
          </a:xfrm>
        </p:grpSpPr>
        <p:sp>
          <p:nvSpPr>
            <p:cNvPr id="1151" name="Google Shape;1151;p14"/>
            <p:cNvSpPr/>
            <p:nvPr/>
          </p:nvSpPr>
          <p:spPr>
            <a:xfrm>
              <a:off x="9239475" y="2417350"/>
              <a:ext cx="608653" cy="450645"/>
            </a:xfrm>
            <a:custGeom>
              <a:avLst/>
              <a:gdLst/>
              <a:ahLst/>
              <a:cxnLst/>
              <a:rect l="l" t="t" r="r" b="b"/>
              <a:pathLst>
                <a:path w="11741" h="8693" extrusionOk="0">
                  <a:moveTo>
                    <a:pt x="1232" y="0"/>
                  </a:moveTo>
                  <a:cubicBezTo>
                    <a:pt x="1232" y="0"/>
                    <a:pt x="1" y="4657"/>
                    <a:pt x="4095" y="7681"/>
                  </a:cubicBezTo>
                  <a:cubicBezTo>
                    <a:pt x="5083" y="8415"/>
                    <a:pt x="6041" y="8693"/>
                    <a:pt x="6924" y="8693"/>
                  </a:cubicBezTo>
                  <a:cubicBezTo>
                    <a:pt x="9695" y="8693"/>
                    <a:pt x="11741" y="5959"/>
                    <a:pt x="11741" y="5959"/>
                  </a:cubicBezTo>
                  <a:cubicBezTo>
                    <a:pt x="11741" y="5959"/>
                    <a:pt x="7262" y="1276"/>
                    <a:pt x="1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2" name="Google Shape;1152;p14"/>
            <p:cNvSpPr/>
            <p:nvPr/>
          </p:nvSpPr>
          <p:spPr>
            <a:xfrm>
              <a:off x="9295462" y="2425282"/>
              <a:ext cx="553133" cy="443025"/>
            </a:xfrm>
            <a:custGeom>
              <a:avLst/>
              <a:gdLst/>
              <a:ahLst/>
              <a:cxnLst/>
              <a:rect l="l" t="t" r="r" b="b"/>
              <a:pathLst>
                <a:path w="10670" h="8546" extrusionOk="0">
                  <a:moveTo>
                    <a:pt x="306" y="0"/>
                  </a:moveTo>
                  <a:cubicBezTo>
                    <a:pt x="300" y="0"/>
                    <a:pt x="294" y="2"/>
                    <a:pt x="286" y="8"/>
                  </a:cubicBezTo>
                  <a:cubicBezTo>
                    <a:pt x="259" y="34"/>
                    <a:pt x="250" y="34"/>
                    <a:pt x="277" y="61"/>
                  </a:cubicBezTo>
                  <a:cubicBezTo>
                    <a:pt x="283" y="67"/>
                    <a:pt x="289" y="82"/>
                    <a:pt x="301" y="82"/>
                  </a:cubicBezTo>
                  <a:cubicBezTo>
                    <a:pt x="306" y="82"/>
                    <a:pt x="313" y="79"/>
                    <a:pt x="321" y="70"/>
                  </a:cubicBezTo>
                  <a:cubicBezTo>
                    <a:pt x="348" y="43"/>
                    <a:pt x="348" y="43"/>
                    <a:pt x="330" y="17"/>
                  </a:cubicBezTo>
                  <a:cubicBezTo>
                    <a:pt x="324" y="10"/>
                    <a:pt x="318" y="0"/>
                    <a:pt x="306" y="0"/>
                  </a:cubicBezTo>
                  <a:close/>
                  <a:moveTo>
                    <a:pt x="584" y="30"/>
                  </a:moveTo>
                  <a:cubicBezTo>
                    <a:pt x="578" y="30"/>
                    <a:pt x="571" y="34"/>
                    <a:pt x="562" y="43"/>
                  </a:cubicBezTo>
                  <a:cubicBezTo>
                    <a:pt x="535" y="70"/>
                    <a:pt x="535" y="70"/>
                    <a:pt x="562" y="97"/>
                  </a:cubicBezTo>
                  <a:cubicBezTo>
                    <a:pt x="570" y="109"/>
                    <a:pt x="576" y="114"/>
                    <a:pt x="582" y="114"/>
                  </a:cubicBezTo>
                  <a:cubicBezTo>
                    <a:pt x="590" y="114"/>
                    <a:pt x="597" y="107"/>
                    <a:pt x="607" y="97"/>
                  </a:cubicBezTo>
                  <a:cubicBezTo>
                    <a:pt x="633" y="70"/>
                    <a:pt x="633" y="70"/>
                    <a:pt x="607" y="43"/>
                  </a:cubicBezTo>
                  <a:cubicBezTo>
                    <a:pt x="598" y="34"/>
                    <a:pt x="591" y="30"/>
                    <a:pt x="584" y="30"/>
                  </a:cubicBezTo>
                  <a:close/>
                  <a:moveTo>
                    <a:pt x="865" y="60"/>
                  </a:moveTo>
                  <a:cubicBezTo>
                    <a:pt x="860" y="60"/>
                    <a:pt x="856" y="67"/>
                    <a:pt x="848" y="79"/>
                  </a:cubicBezTo>
                  <a:cubicBezTo>
                    <a:pt x="830" y="88"/>
                    <a:pt x="812" y="97"/>
                    <a:pt x="839" y="115"/>
                  </a:cubicBezTo>
                  <a:cubicBezTo>
                    <a:pt x="854" y="136"/>
                    <a:pt x="861" y="144"/>
                    <a:pt x="867" y="144"/>
                  </a:cubicBezTo>
                  <a:cubicBezTo>
                    <a:pt x="871" y="144"/>
                    <a:pt x="876" y="140"/>
                    <a:pt x="883" y="133"/>
                  </a:cubicBezTo>
                  <a:cubicBezTo>
                    <a:pt x="901" y="115"/>
                    <a:pt x="919" y="106"/>
                    <a:pt x="892" y="88"/>
                  </a:cubicBezTo>
                  <a:cubicBezTo>
                    <a:pt x="878" y="69"/>
                    <a:pt x="871" y="60"/>
                    <a:pt x="865" y="60"/>
                  </a:cubicBezTo>
                  <a:close/>
                  <a:moveTo>
                    <a:pt x="1150" y="92"/>
                  </a:moveTo>
                  <a:cubicBezTo>
                    <a:pt x="1142" y="92"/>
                    <a:pt x="1133" y="97"/>
                    <a:pt x="1124" y="106"/>
                  </a:cubicBezTo>
                  <a:cubicBezTo>
                    <a:pt x="1097" y="133"/>
                    <a:pt x="1097" y="133"/>
                    <a:pt x="1124" y="159"/>
                  </a:cubicBezTo>
                  <a:cubicBezTo>
                    <a:pt x="1130" y="165"/>
                    <a:pt x="1138" y="173"/>
                    <a:pt x="1148" y="173"/>
                  </a:cubicBezTo>
                  <a:cubicBezTo>
                    <a:pt x="1155" y="173"/>
                    <a:pt x="1162" y="170"/>
                    <a:pt x="1169" y="159"/>
                  </a:cubicBezTo>
                  <a:cubicBezTo>
                    <a:pt x="1195" y="133"/>
                    <a:pt x="1195" y="133"/>
                    <a:pt x="1169" y="106"/>
                  </a:cubicBezTo>
                  <a:cubicBezTo>
                    <a:pt x="1164" y="97"/>
                    <a:pt x="1158" y="92"/>
                    <a:pt x="1150" y="92"/>
                  </a:cubicBezTo>
                  <a:close/>
                  <a:moveTo>
                    <a:pt x="1410" y="159"/>
                  </a:moveTo>
                  <a:cubicBezTo>
                    <a:pt x="1401" y="159"/>
                    <a:pt x="1383" y="159"/>
                    <a:pt x="1383" y="168"/>
                  </a:cubicBezTo>
                  <a:cubicBezTo>
                    <a:pt x="1374" y="168"/>
                    <a:pt x="1383" y="186"/>
                    <a:pt x="1383" y="186"/>
                  </a:cubicBezTo>
                  <a:cubicBezTo>
                    <a:pt x="1392" y="204"/>
                    <a:pt x="1410" y="213"/>
                    <a:pt x="1418" y="213"/>
                  </a:cubicBezTo>
                  <a:cubicBezTo>
                    <a:pt x="1427" y="204"/>
                    <a:pt x="1445" y="195"/>
                    <a:pt x="1454" y="177"/>
                  </a:cubicBezTo>
                  <a:cubicBezTo>
                    <a:pt x="1454" y="177"/>
                    <a:pt x="1454" y="168"/>
                    <a:pt x="1454" y="168"/>
                  </a:cubicBezTo>
                  <a:cubicBezTo>
                    <a:pt x="1436" y="168"/>
                    <a:pt x="1418" y="159"/>
                    <a:pt x="1410" y="159"/>
                  </a:cubicBezTo>
                  <a:close/>
                  <a:moveTo>
                    <a:pt x="261" y="272"/>
                  </a:moveTo>
                  <a:cubicBezTo>
                    <a:pt x="255" y="272"/>
                    <a:pt x="249" y="276"/>
                    <a:pt x="241" y="284"/>
                  </a:cubicBezTo>
                  <a:cubicBezTo>
                    <a:pt x="232" y="293"/>
                    <a:pt x="205" y="302"/>
                    <a:pt x="232" y="329"/>
                  </a:cubicBezTo>
                  <a:cubicBezTo>
                    <a:pt x="247" y="344"/>
                    <a:pt x="253" y="350"/>
                    <a:pt x="259" y="350"/>
                  </a:cubicBezTo>
                  <a:cubicBezTo>
                    <a:pt x="264" y="350"/>
                    <a:pt x="269" y="346"/>
                    <a:pt x="277" y="338"/>
                  </a:cubicBezTo>
                  <a:cubicBezTo>
                    <a:pt x="294" y="329"/>
                    <a:pt x="312" y="311"/>
                    <a:pt x="286" y="293"/>
                  </a:cubicBezTo>
                  <a:cubicBezTo>
                    <a:pt x="276" y="278"/>
                    <a:pt x="269" y="272"/>
                    <a:pt x="261" y="272"/>
                  </a:cubicBezTo>
                  <a:close/>
                  <a:moveTo>
                    <a:pt x="544" y="300"/>
                  </a:moveTo>
                  <a:cubicBezTo>
                    <a:pt x="538" y="300"/>
                    <a:pt x="531" y="307"/>
                    <a:pt x="517" y="320"/>
                  </a:cubicBezTo>
                  <a:cubicBezTo>
                    <a:pt x="500" y="329"/>
                    <a:pt x="491" y="338"/>
                    <a:pt x="517" y="364"/>
                  </a:cubicBezTo>
                  <a:cubicBezTo>
                    <a:pt x="532" y="374"/>
                    <a:pt x="536" y="381"/>
                    <a:pt x="541" y="381"/>
                  </a:cubicBezTo>
                  <a:cubicBezTo>
                    <a:pt x="545" y="381"/>
                    <a:pt x="550" y="377"/>
                    <a:pt x="562" y="364"/>
                  </a:cubicBezTo>
                  <a:cubicBezTo>
                    <a:pt x="580" y="347"/>
                    <a:pt x="589" y="338"/>
                    <a:pt x="571" y="320"/>
                  </a:cubicBezTo>
                  <a:cubicBezTo>
                    <a:pt x="558" y="307"/>
                    <a:pt x="551" y="300"/>
                    <a:pt x="544" y="300"/>
                  </a:cubicBezTo>
                  <a:close/>
                  <a:moveTo>
                    <a:pt x="820" y="330"/>
                  </a:moveTo>
                  <a:cubicBezTo>
                    <a:pt x="815" y="330"/>
                    <a:pt x="811" y="335"/>
                    <a:pt x="803" y="347"/>
                  </a:cubicBezTo>
                  <a:cubicBezTo>
                    <a:pt x="785" y="364"/>
                    <a:pt x="776" y="373"/>
                    <a:pt x="794" y="391"/>
                  </a:cubicBezTo>
                  <a:cubicBezTo>
                    <a:pt x="807" y="405"/>
                    <a:pt x="814" y="411"/>
                    <a:pt x="821" y="411"/>
                  </a:cubicBezTo>
                  <a:cubicBezTo>
                    <a:pt x="827" y="411"/>
                    <a:pt x="834" y="405"/>
                    <a:pt x="848" y="391"/>
                  </a:cubicBezTo>
                  <a:cubicBezTo>
                    <a:pt x="865" y="382"/>
                    <a:pt x="874" y="373"/>
                    <a:pt x="848" y="347"/>
                  </a:cubicBezTo>
                  <a:cubicBezTo>
                    <a:pt x="833" y="337"/>
                    <a:pt x="826" y="330"/>
                    <a:pt x="820" y="330"/>
                  </a:cubicBezTo>
                  <a:close/>
                  <a:moveTo>
                    <a:pt x="1106" y="361"/>
                  </a:moveTo>
                  <a:cubicBezTo>
                    <a:pt x="1101" y="361"/>
                    <a:pt x="1096" y="365"/>
                    <a:pt x="1088" y="373"/>
                  </a:cubicBezTo>
                  <a:cubicBezTo>
                    <a:pt x="1071" y="382"/>
                    <a:pt x="1044" y="400"/>
                    <a:pt x="1071" y="418"/>
                  </a:cubicBezTo>
                  <a:cubicBezTo>
                    <a:pt x="1086" y="434"/>
                    <a:pt x="1096" y="443"/>
                    <a:pt x="1104" y="443"/>
                  </a:cubicBezTo>
                  <a:cubicBezTo>
                    <a:pt x="1111" y="443"/>
                    <a:pt x="1117" y="438"/>
                    <a:pt x="1124" y="427"/>
                  </a:cubicBezTo>
                  <a:cubicBezTo>
                    <a:pt x="1133" y="418"/>
                    <a:pt x="1160" y="409"/>
                    <a:pt x="1133" y="382"/>
                  </a:cubicBezTo>
                  <a:cubicBezTo>
                    <a:pt x="1118" y="368"/>
                    <a:pt x="1112" y="361"/>
                    <a:pt x="1106" y="361"/>
                  </a:cubicBezTo>
                  <a:close/>
                  <a:moveTo>
                    <a:pt x="1372" y="406"/>
                  </a:moveTo>
                  <a:cubicBezTo>
                    <a:pt x="1366" y="406"/>
                    <a:pt x="1359" y="410"/>
                    <a:pt x="1347" y="418"/>
                  </a:cubicBezTo>
                  <a:cubicBezTo>
                    <a:pt x="1329" y="436"/>
                    <a:pt x="1329" y="445"/>
                    <a:pt x="1347" y="463"/>
                  </a:cubicBezTo>
                  <a:cubicBezTo>
                    <a:pt x="1362" y="477"/>
                    <a:pt x="1368" y="484"/>
                    <a:pt x="1376" y="484"/>
                  </a:cubicBezTo>
                  <a:cubicBezTo>
                    <a:pt x="1382" y="484"/>
                    <a:pt x="1389" y="480"/>
                    <a:pt x="1401" y="472"/>
                  </a:cubicBezTo>
                  <a:cubicBezTo>
                    <a:pt x="1418" y="454"/>
                    <a:pt x="1418" y="445"/>
                    <a:pt x="1401" y="427"/>
                  </a:cubicBezTo>
                  <a:cubicBezTo>
                    <a:pt x="1386" y="412"/>
                    <a:pt x="1379" y="406"/>
                    <a:pt x="1372" y="406"/>
                  </a:cubicBezTo>
                  <a:close/>
                  <a:moveTo>
                    <a:pt x="1656" y="433"/>
                  </a:moveTo>
                  <a:cubicBezTo>
                    <a:pt x="1652" y="433"/>
                    <a:pt x="1647" y="436"/>
                    <a:pt x="1642" y="445"/>
                  </a:cubicBezTo>
                  <a:cubicBezTo>
                    <a:pt x="1606" y="472"/>
                    <a:pt x="1606" y="472"/>
                    <a:pt x="1633" y="489"/>
                  </a:cubicBezTo>
                  <a:cubicBezTo>
                    <a:pt x="1639" y="502"/>
                    <a:pt x="1645" y="519"/>
                    <a:pt x="1657" y="519"/>
                  </a:cubicBezTo>
                  <a:cubicBezTo>
                    <a:pt x="1663" y="519"/>
                    <a:pt x="1669" y="515"/>
                    <a:pt x="1677" y="507"/>
                  </a:cubicBezTo>
                  <a:cubicBezTo>
                    <a:pt x="1704" y="480"/>
                    <a:pt x="1704" y="480"/>
                    <a:pt x="1686" y="454"/>
                  </a:cubicBezTo>
                  <a:cubicBezTo>
                    <a:pt x="1674" y="448"/>
                    <a:pt x="1666" y="433"/>
                    <a:pt x="1656" y="433"/>
                  </a:cubicBezTo>
                  <a:close/>
                  <a:moveTo>
                    <a:pt x="1900" y="463"/>
                  </a:moveTo>
                  <a:cubicBezTo>
                    <a:pt x="1900" y="489"/>
                    <a:pt x="1900" y="516"/>
                    <a:pt x="1900" y="534"/>
                  </a:cubicBezTo>
                  <a:cubicBezTo>
                    <a:pt x="1900" y="544"/>
                    <a:pt x="1925" y="549"/>
                    <a:pt x="1945" y="549"/>
                  </a:cubicBezTo>
                  <a:cubicBezTo>
                    <a:pt x="1959" y="549"/>
                    <a:pt x="1972" y="547"/>
                    <a:pt x="1972" y="543"/>
                  </a:cubicBezTo>
                  <a:cubicBezTo>
                    <a:pt x="1981" y="516"/>
                    <a:pt x="1981" y="489"/>
                    <a:pt x="1972" y="472"/>
                  </a:cubicBezTo>
                  <a:cubicBezTo>
                    <a:pt x="1963" y="463"/>
                    <a:pt x="1927" y="463"/>
                    <a:pt x="1900" y="463"/>
                  </a:cubicBezTo>
                  <a:close/>
                  <a:moveTo>
                    <a:pt x="2177" y="498"/>
                  </a:moveTo>
                  <a:cubicBezTo>
                    <a:pt x="2177" y="525"/>
                    <a:pt x="2177" y="552"/>
                    <a:pt x="2186" y="570"/>
                  </a:cubicBezTo>
                  <a:cubicBezTo>
                    <a:pt x="2190" y="574"/>
                    <a:pt x="2201" y="576"/>
                    <a:pt x="2214" y="576"/>
                  </a:cubicBezTo>
                  <a:cubicBezTo>
                    <a:pt x="2226" y="576"/>
                    <a:pt x="2239" y="574"/>
                    <a:pt x="2248" y="570"/>
                  </a:cubicBezTo>
                  <a:cubicBezTo>
                    <a:pt x="2266" y="570"/>
                    <a:pt x="2266" y="498"/>
                    <a:pt x="2248" y="498"/>
                  </a:cubicBezTo>
                  <a:close/>
                  <a:moveTo>
                    <a:pt x="2505" y="523"/>
                  </a:moveTo>
                  <a:cubicBezTo>
                    <a:pt x="2491" y="523"/>
                    <a:pt x="2476" y="525"/>
                    <a:pt x="2462" y="525"/>
                  </a:cubicBezTo>
                  <a:cubicBezTo>
                    <a:pt x="2462" y="552"/>
                    <a:pt x="2453" y="588"/>
                    <a:pt x="2462" y="596"/>
                  </a:cubicBezTo>
                  <a:cubicBezTo>
                    <a:pt x="2468" y="599"/>
                    <a:pt x="2476" y="600"/>
                    <a:pt x="2485" y="600"/>
                  </a:cubicBezTo>
                  <a:cubicBezTo>
                    <a:pt x="2502" y="600"/>
                    <a:pt x="2522" y="596"/>
                    <a:pt x="2534" y="596"/>
                  </a:cubicBezTo>
                  <a:cubicBezTo>
                    <a:pt x="2534" y="579"/>
                    <a:pt x="2543" y="543"/>
                    <a:pt x="2534" y="534"/>
                  </a:cubicBezTo>
                  <a:cubicBezTo>
                    <a:pt x="2529" y="525"/>
                    <a:pt x="2518" y="523"/>
                    <a:pt x="2505" y="523"/>
                  </a:cubicBezTo>
                  <a:close/>
                  <a:moveTo>
                    <a:pt x="232" y="550"/>
                  </a:moveTo>
                  <a:cubicBezTo>
                    <a:pt x="225" y="550"/>
                    <a:pt x="219" y="556"/>
                    <a:pt x="205" y="570"/>
                  </a:cubicBezTo>
                  <a:cubicBezTo>
                    <a:pt x="187" y="579"/>
                    <a:pt x="178" y="596"/>
                    <a:pt x="205" y="614"/>
                  </a:cubicBezTo>
                  <a:cubicBezTo>
                    <a:pt x="219" y="628"/>
                    <a:pt x="223" y="634"/>
                    <a:pt x="228" y="634"/>
                  </a:cubicBezTo>
                  <a:cubicBezTo>
                    <a:pt x="232" y="634"/>
                    <a:pt x="236" y="628"/>
                    <a:pt x="250" y="614"/>
                  </a:cubicBezTo>
                  <a:cubicBezTo>
                    <a:pt x="268" y="605"/>
                    <a:pt x="277" y="588"/>
                    <a:pt x="259" y="570"/>
                  </a:cubicBezTo>
                  <a:cubicBezTo>
                    <a:pt x="245" y="556"/>
                    <a:pt x="239" y="550"/>
                    <a:pt x="232" y="550"/>
                  </a:cubicBezTo>
                  <a:close/>
                  <a:moveTo>
                    <a:pt x="2739" y="614"/>
                  </a:moveTo>
                  <a:cubicBezTo>
                    <a:pt x="2739" y="623"/>
                    <a:pt x="2748" y="623"/>
                    <a:pt x="2748" y="641"/>
                  </a:cubicBezTo>
                  <a:cubicBezTo>
                    <a:pt x="2757" y="641"/>
                    <a:pt x="2774" y="650"/>
                    <a:pt x="2783" y="650"/>
                  </a:cubicBezTo>
                  <a:cubicBezTo>
                    <a:pt x="2783" y="650"/>
                    <a:pt x="2792" y="641"/>
                    <a:pt x="2801" y="641"/>
                  </a:cubicBezTo>
                  <a:cubicBezTo>
                    <a:pt x="2792" y="641"/>
                    <a:pt x="2792" y="632"/>
                    <a:pt x="2792" y="632"/>
                  </a:cubicBezTo>
                  <a:cubicBezTo>
                    <a:pt x="2783" y="623"/>
                    <a:pt x="2766" y="623"/>
                    <a:pt x="2757" y="614"/>
                  </a:cubicBezTo>
                  <a:close/>
                  <a:moveTo>
                    <a:pt x="510" y="583"/>
                  </a:moveTo>
                  <a:cubicBezTo>
                    <a:pt x="502" y="583"/>
                    <a:pt x="495" y="588"/>
                    <a:pt x="491" y="596"/>
                  </a:cubicBezTo>
                  <a:cubicBezTo>
                    <a:pt x="464" y="623"/>
                    <a:pt x="464" y="623"/>
                    <a:pt x="491" y="650"/>
                  </a:cubicBezTo>
                  <a:cubicBezTo>
                    <a:pt x="500" y="659"/>
                    <a:pt x="506" y="663"/>
                    <a:pt x="513" y="663"/>
                  </a:cubicBezTo>
                  <a:cubicBezTo>
                    <a:pt x="520" y="663"/>
                    <a:pt x="526" y="659"/>
                    <a:pt x="535" y="650"/>
                  </a:cubicBezTo>
                  <a:cubicBezTo>
                    <a:pt x="562" y="623"/>
                    <a:pt x="553" y="623"/>
                    <a:pt x="535" y="596"/>
                  </a:cubicBezTo>
                  <a:cubicBezTo>
                    <a:pt x="526" y="588"/>
                    <a:pt x="517" y="583"/>
                    <a:pt x="510" y="583"/>
                  </a:cubicBezTo>
                  <a:close/>
                  <a:moveTo>
                    <a:pt x="794" y="612"/>
                  </a:moveTo>
                  <a:cubicBezTo>
                    <a:pt x="787" y="612"/>
                    <a:pt x="781" y="619"/>
                    <a:pt x="767" y="632"/>
                  </a:cubicBezTo>
                  <a:cubicBezTo>
                    <a:pt x="740" y="650"/>
                    <a:pt x="749" y="659"/>
                    <a:pt x="767" y="677"/>
                  </a:cubicBezTo>
                  <a:cubicBezTo>
                    <a:pt x="779" y="689"/>
                    <a:pt x="786" y="694"/>
                    <a:pt x="792" y="694"/>
                  </a:cubicBezTo>
                  <a:cubicBezTo>
                    <a:pt x="799" y="694"/>
                    <a:pt x="806" y="687"/>
                    <a:pt x="821" y="677"/>
                  </a:cubicBezTo>
                  <a:cubicBezTo>
                    <a:pt x="839" y="659"/>
                    <a:pt x="830" y="641"/>
                    <a:pt x="821" y="632"/>
                  </a:cubicBezTo>
                  <a:cubicBezTo>
                    <a:pt x="807" y="619"/>
                    <a:pt x="801" y="612"/>
                    <a:pt x="794" y="612"/>
                  </a:cubicBezTo>
                  <a:close/>
                  <a:moveTo>
                    <a:pt x="1071" y="639"/>
                  </a:moveTo>
                  <a:cubicBezTo>
                    <a:pt x="1064" y="639"/>
                    <a:pt x="1057" y="646"/>
                    <a:pt x="1044" y="659"/>
                  </a:cubicBezTo>
                  <a:cubicBezTo>
                    <a:pt x="1026" y="677"/>
                    <a:pt x="1035" y="695"/>
                    <a:pt x="1053" y="703"/>
                  </a:cubicBezTo>
                  <a:cubicBezTo>
                    <a:pt x="1062" y="717"/>
                    <a:pt x="1066" y="724"/>
                    <a:pt x="1072" y="724"/>
                  </a:cubicBezTo>
                  <a:cubicBezTo>
                    <a:pt x="1077" y="724"/>
                    <a:pt x="1084" y="717"/>
                    <a:pt x="1097" y="703"/>
                  </a:cubicBezTo>
                  <a:cubicBezTo>
                    <a:pt x="1124" y="686"/>
                    <a:pt x="1115" y="677"/>
                    <a:pt x="1097" y="659"/>
                  </a:cubicBezTo>
                  <a:cubicBezTo>
                    <a:pt x="1084" y="646"/>
                    <a:pt x="1077" y="639"/>
                    <a:pt x="1071" y="639"/>
                  </a:cubicBezTo>
                  <a:close/>
                  <a:moveTo>
                    <a:pt x="1344" y="683"/>
                  </a:moveTo>
                  <a:cubicBezTo>
                    <a:pt x="1340" y="683"/>
                    <a:pt x="1335" y="686"/>
                    <a:pt x="1329" y="695"/>
                  </a:cubicBezTo>
                  <a:cubicBezTo>
                    <a:pt x="1303" y="721"/>
                    <a:pt x="1294" y="721"/>
                    <a:pt x="1320" y="748"/>
                  </a:cubicBezTo>
                  <a:cubicBezTo>
                    <a:pt x="1326" y="754"/>
                    <a:pt x="1333" y="769"/>
                    <a:pt x="1344" y="769"/>
                  </a:cubicBezTo>
                  <a:cubicBezTo>
                    <a:pt x="1350" y="769"/>
                    <a:pt x="1356" y="765"/>
                    <a:pt x="1365" y="757"/>
                  </a:cubicBezTo>
                  <a:cubicBezTo>
                    <a:pt x="1392" y="730"/>
                    <a:pt x="1392" y="730"/>
                    <a:pt x="1374" y="703"/>
                  </a:cubicBezTo>
                  <a:cubicBezTo>
                    <a:pt x="1362" y="697"/>
                    <a:pt x="1354" y="683"/>
                    <a:pt x="1344" y="683"/>
                  </a:cubicBezTo>
                  <a:close/>
                  <a:moveTo>
                    <a:pt x="1626" y="713"/>
                  </a:moveTo>
                  <a:cubicBezTo>
                    <a:pt x="1620" y="713"/>
                    <a:pt x="1614" y="718"/>
                    <a:pt x="1606" y="730"/>
                  </a:cubicBezTo>
                  <a:cubicBezTo>
                    <a:pt x="1579" y="757"/>
                    <a:pt x="1579" y="757"/>
                    <a:pt x="1597" y="775"/>
                  </a:cubicBezTo>
                  <a:cubicBezTo>
                    <a:pt x="1608" y="786"/>
                    <a:pt x="1619" y="794"/>
                    <a:pt x="1628" y="794"/>
                  </a:cubicBezTo>
                  <a:cubicBezTo>
                    <a:pt x="1633" y="794"/>
                    <a:pt x="1638" y="791"/>
                    <a:pt x="1642" y="784"/>
                  </a:cubicBezTo>
                  <a:cubicBezTo>
                    <a:pt x="1677" y="757"/>
                    <a:pt x="1668" y="757"/>
                    <a:pt x="1650" y="730"/>
                  </a:cubicBezTo>
                  <a:cubicBezTo>
                    <a:pt x="1641" y="720"/>
                    <a:pt x="1634" y="713"/>
                    <a:pt x="1626" y="713"/>
                  </a:cubicBezTo>
                  <a:close/>
                  <a:moveTo>
                    <a:pt x="1865" y="739"/>
                  </a:moveTo>
                  <a:cubicBezTo>
                    <a:pt x="1865" y="775"/>
                    <a:pt x="1856" y="802"/>
                    <a:pt x="1873" y="819"/>
                  </a:cubicBezTo>
                  <a:cubicBezTo>
                    <a:pt x="1878" y="824"/>
                    <a:pt x="1889" y="826"/>
                    <a:pt x="1901" y="826"/>
                  </a:cubicBezTo>
                  <a:cubicBezTo>
                    <a:pt x="1914" y="826"/>
                    <a:pt x="1927" y="824"/>
                    <a:pt x="1936" y="819"/>
                  </a:cubicBezTo>
                  <a:cubicBezTo>
                    <a:pt x="1954" y="819"/>
                    <a:pt x="1954" y="757"/>
                    <a:pt x="1945" y="748"/>
                  </a:cubicBezTo>
                  <a:cubicBezTo>
                    <a:pt x="1918" y="748"/>
                    <a:pt x="1900" y="748"/>
                    <a:pt x="1865" y="739"/>
                  </a:cubicBezTo>
                  <a:close/>
                  <a:moveTo>
                    <a:pt x="2150" y="775"/>
                  </a:moveTo>
                  <a:cubicBezTo>
                    <a:pt x="2150" y="802"/>
                    <a:pt x="2150" y="828"/>
                    <a:pt x="2150" y="846"/>
                  </a:cubicBezTo>
                  <a:cubicBezTo>
                    <a:pt x="2150" y="855"/>
                    <a:pt x="2168" y="860"/>
                    <a:pt x="2186" y="860"/>
                  </a:cubicBezTo>
                  <a:cubicBezTo>
                    <a:pt x="2204" y="860"/>
                    <a:pt x="2221" y="855"/>
                    <a:pt x="2221" y="846"/>
                  </a:cubicBezTo>
                  <a:cubicBezTo>
                    <a:pt x="2230" y="828"/>
                    <a:pt x="2230" y="793"/>
                    <a:pt x="2221" y="784"/>
                  </a:cubicBezTo>
                  <a:cubicBezTo>
                    <a:pt x="2212" y="775"/>
                    <a:pt x="2177" y="775"/>
                    <a:pt x="2150" y="775"/>
                  </a:cubicBezTo>
                  <a:close/>
                  <a:moveTo>
                    <a:pt x="2427" y="802"/>
                  </a:moveTo>
                  <a:cubicBezTo>
                    <a:pt x="2427" y="837"/>
                    <a:pt x="2427" y="873"/>
                    <a:pt x="2435" y="873"/>
                  </a:cubicBezTo>
                  <a:cubicBezTo>
                    <a:pt x="2444" y="882"/>
                    <a:pt x="2456" y="884"/>
                    <a:pt x="2468" y="884"/>
                  </a:cubicBezTo>
                  <a:cubicBezTo>
                    <a:pt x="2480" y="884"/>
                    <a:pt x="2493" y="882"/>
                    <a:pt x="2507" y="882"/>
                  </a:cubicBezTo>
                  <a:cubicBezTo>
                    <a:pt x="2507" y="855"/>
                    <a:pt x="2516" y="828"/>
                    <a:pt x="2507" y="811"/>
                  </a:cubicBezTo>
                  <a:cubicBezTo>
                    <a:pt x="2498" y="806"/>
                    <a:pt x="2487" y="806"/>
                    <a:pt x="2473" y="806"/>
                  </a:cubicBezTo>
                  <a:cubicBezTo>
                    <a:pt x="2460" y="806"/>
                    <a:pt x="2444" y="806"/>
                    <a:pt x="2427" y="802"/>
                  </a:cubicBezTo>
                  <a:close/>
                  <a:moveTo>
                    <a:pt x="197" y="833"/>
                  </a:moveTo>
                  <a:cubicBezTo>
                    <a:pt x="190" y="833"/>
                    <a:pt x="183" y="837"/>
                    <a:pt x="178" y="846"/>
                  </a:cubicBezTo>
                  <a:cubicBezTo>
                    <a:pt x="152" y="873"/>
                    <a:pt x="152" y="873"/>
                    <a:pt x="178" y="900"/>
                  </a:cubicBezTo>
                  <a:cubicBezTo>
                    <a:pt x="187" y="912"/>
                    <a:pt x="193" y="917"/>
                    <a:pt x="199" y="917"/>
                  </a:cubicBezTo>
                  <a:cubicBezTo>
                    <a:pt x="206" y="917"/>
                    <a:pt x="213" y="910"/>
                    <a:pt x="223" y="900"/>
                  </a:cubicBezTo>
                  <a:cubicBezTo>
                    <a:pt x="250" y="873"/>
                    <a:pt x="241" y="873"/>
                    <a:pt x="223" y="846"/>
                  </a:cubicBezTo>
                  <a:cubicBezTo>
                    <a:pt x="214" y="837"/>
                    <a:pt x="205" y="833"/>
                    <a:pt x="197" y="833"/>
                  </a:cubicBezTo>
                  <a:close/>
                  <a:moveTo>
                    <a:pt x="2752" y="824"/>
                  </a:moveTo>
                  <a:cubicBezTo>
                    <a:pt x="2741" y="824"/>
                    <a:pt x="2730" y="828"/>
                    <a:pt x="2721" y="837"/>
                  </a:cubicBezTo>
                  <a:cubicBezTo>
                    <a:pt x="2694" y="864"/>
                    <a:pt x="2694" y="882"/>
                    <a:pt x="2712" y="909"/>
                  </a:cubicBezTo>
                  <a:cubicBezTo>
                    <a:pt x="2727" y="923"/>
                    <a:pt x="2739" y="930"/>
                    <a:pt x="2751" y="930"/>
                  </a:cubicBezTo>
                  <a:cubicBezTo>
                    <a:pt x="2761" y="930"/>
                    <a:pt x="2771" y="926"/>
                    <a:pt x="2783" y="918"/>
                  </a:cubicBezTo>
                  <a:cubicBezTo>
                    <a:pt x="2810" y="891"/>
                    <a:pt x="2810" y="873"/>
                    <a:pt x="2783" y="837"/>
                  </a:cubicBezTo>
                  <a:cubicBezTo>
                    <a:pt x="2774" y="828"/>
                    <a:pt x="2763" y="824"/>
                    <a:pt x="2752" y="824"/>
                  </a:cubicBezTo>
                  <a:close/>
                  <a:moveTo>
                    <a:pt x="479" y="865"/>
                  </a:moveTo>
                  <a:cubicBezTo>
                    <a:pt x="472" y="865"/>
                    <a:pt x="465" y="872"/>
                    <a:pt x="455" y="882"/>
                  </a:cubicBezTo>
                  <a:cubicBezTo>
                    <a:pt x="437" y="900"/>
                    <a:pt x="437" y="900"/>
                    <a:pt x="455" y="927"/>
                  </a:cubicBezTo>
                  <a:cubicBezTo>
                    <a:pt x="463" y="939"/>
                    <a:pt x="471" y="943"/>
                    <a:pt x="478" y="943"/>
                  </a:cubicBezTo>
                  <a:cubicBezTo>
                    <a:pt x="487" y="943"/>
                    <a:pt x="495" y="936"/>
                    <a:pt x="500" y="927"/>
                  </a:cubicBezTo>
                  <a:cubicBezTo>
                    <a:pt x="526" y="909"/>
                    <a:pt x="526" y="909"/>
                    <a:pt x="500" y="882"/>
                  </a:cubicBezTo>
                  <a:cubicBezTo>
                    <a:pt x="492" y="870"/>
                    <a:pt x="485" y="865"/>
                    <a:pt x="479" y="865"/>
                  </a:cubicBezTo>
                  <a:close/>
                  <a:moveTo>
                    <a:pt x="3033" y="853"/>
                  </a:moveTo>
                  <a:cubicBezTo>
                    <a:pt x="3022" y="853"/>
                    <a:pt x="3011" y="860"/>
                    <a:pt x="2998" y="873"/>
                  </a:cubicBezTo>
                  <a:cubicBezTo>
                    <a:pt x="2971" y="891"/>
                    <a:pt x="2971" y="918"/>
                    <a:pt x="2998" y="935"/>
                  </a:cubicBezTo>
                  <a:cubicBezTo>
                    <a:pt x="3008" y="951"/>
                    <a:pt x="3021" y="961"/>
                    <a:pt x="3034" y="961"/>
                  </a:cubicBezTo>
                  <a:cubicBezTo>
                    <a:pt x="3043" y="961"/>
                    <a:pt x="3052" y="956"/>
                    <a:pt x="3060" y="944"/>
                  </a:cubicBezTo>
                  <a:cubicBezTo>
                    <a:pt x="3096" y="927"/>
                    <a:pt x="3096" y="900"/>
                    <a:pt x="3069" y="873"/>
                  </a:cubicBezTo>
                  <a:cubicBezTo>
                    <a:pt x="3055" y="860"/>
                    <a:pt x="3044" y="853"/>
                    <a:pt x="3033" y="853"/>
                  </a:cubicBezTo>
                  <a:close/>
                  <a:moveTo>
                    <a:pt x="761" y="896"/>
                  </a:moveTo>
                  <a:cubicBezTo>
                    <a:pt x="757" y="896"/>
                    <a:pt x="753" y="901"/>
                    <a:pt x="740" y="909"/>
                  </a:cubicBezTo>
                  <a:cubicBezTo>
                    <a:pt x="723" y="927"/>
                    <a:pt x="714" y="935"/>
                    <a:pt x="732" y="953"/>
                  </a:cubicBezTo>
                  <a:cubicBezTo>
                    <a:pt x="746" y="968"/>
                    <a:pt x="753" y="975"/>
                    <a:pt x="760" y="975"/>
                  </a:cubicBezTo>
                  <a:cubicBezTo>
                    <a:pt x="766" y="975"/>
                    <a:pt x="773" y="970"/>
                    <a:pt x="785" y="962"/>
                  </a:cubicBezTo>
                  <a:cubicBezTo>
                    <a:pt x="803" y="944"/>
                    <a:pt x="812" y="935"/>
                    <a:pt x="785" y="918"/>
                  </a:cubicBezTo>
                  <a:cubicBezTo>
                    <a:pt x="770" y="903"/>
                    <a:pt x="766" y="896"/>
                    <a:pt x="761" y="896"/>
                  </a:cubicBezTo>
                  <a:close/>
                  <a:moveTo>
                    <a:pt x="3313" y="884"/>
                  </a:moveTo>
                  <a:cubicBezTo>
                    <a:pt x="3304" y="884"/>
                    <a:pt x="3294" y="889"/>
                    <a:pt x="3283" y="900"/>
                  </a:cubicBezTo>
                  <a:cubicBezTo>
                    <a:pt x="3256" y="927"/>
                    <a:pt x="3256" y="944"/>
                    <a:pt x="3274" y="971"/>
                  </a:cubicBezTo>
                  <a:cubicBezTo>
                    <a:pt x="3289" y="986"/>
                    <a:pt x="3301" y="992"/>
                    <a:pt x="3313" y="992"/>
                  </a:cubicBezTo>
                  <a:cubicBezTo>
                    <a:pt x="3323" y="992"/>
                    <a:pt x="3333" y="988"/>
                    <a:pt x="3345" y="980"/>
                  </a:cubicBezTo>
                  <a:cubicBezTo>
                    <a:pt x="3372" y="953"/>
                    <a:pt x="3372" y="935"/>
                    <a:pt x="3354" y="909"/>
                  </a:cubicBezTo>
                  <a:cubicBezTo>
                    <a:pt x="3339" y="893"/>
                    <a:pt x="3326" y="884"/>
                    <a:pt x="3313" y="884"/>
                  </a:cubicBezTo>
                  <a:close/>
                  <a:moveTo>
                    <a:pt x="1044" y="926"/>
                  </a:moveTo>
                  <a:cubicBezTo>
                    <a:pt x="1036" y="926"/>
                    <a:pt x="1028" y="933"/>
                    <a:pt x="1017" y="944"/>
                  </a:cubicBezTo>
                  <a:cubicBezTo>
                    <a:pt x="999" y="962"/>
                    <a:pt x="999" y="962"/>
                    <a:pt x="1026" y="989"/>
                  </a:cubicBezTo>
                  <a:cubicBezTo>
                    <a:pt x="1034" y="1001"/>
                    <a:pt x="1040" y="1006"/>
                    <a:pt x="1045" y="1006"/>
                  </a:cubicBezTo>
                  <a:cubicBezTo>
                    <a:pt x="1052" y="1006"/>
                    <a:pt x="1057" y="999"/>
                    <a:pt x="1062" y="989"/>
                  </a:cubicBezTo>
                  <a:cubicBezTo>
                    <a:pt x="1088" y="962"/>
                    <a:pt x="1088" y="962"/>
                    <a:pt x="1062" y="935"/>
                  </a:cubicBezTo>
                  <a:cubicBezTo>
                    <a:pt x="1055" y="929"/>
                    <a:pt x="1049" y="926"/>
                    <a:pt x="1044" y="926"/>
                  </a:cubicBezTo>
                  <a:close/>
                  <a:moveTo>
                    <a:pt x="3551" y="949"/>
                  </a:moveTo>
                  <a:cubicBezTo>
                    <a:pt x="3548" y="949"/>
                    <a:pt x="3545" y="950"/>
                    <a:pt x="3542" y="953"/>
                  </a:cubicBezTo>
                  <a:cubicBezTo>
                    <a:pt x="3542" y="962"/>
                    <a:pt x="3542" y="971"/>
                    <a:pt x="3542" y="980"/>
                  </a:cubicBezTo>
                  <a:cubicBezTo>
                    <a:pt x="3551" y="989"/>
                    <a:pt x="3551" y="998"/>
                    <a:pt x="3551" y="998"/>
                  </a:cubicBezTo>
                  <a:cubicBezTo>
                    <a:pt x="3568" y="1007"/>
                    <a:pt x="3568" y="1016"/>
                    <a:pt x="3568" y="1016"/>
                  </a:cubicBezTo>
                  <a:lnTo>
                    <a:pt x="3613" y="1016"/>
                  </a:lnTo>
                  <a:cubicBezTo>
                    <a:pt x="3622" y="1016"/>
                    <a:pt x="3640" y="998"/>
                    <a:pt x="3640" y="998"/>
                  </a:cubicBezTo>
                  <a:cubicBezTo>
                    <a:pt x="3631" y="980"/>
                    <a:pt x="3613" y="971"/>
                    <a:pt x="3604" y="962"/>
                  </a:cubicBezTo>
                  <a:cubicBezTo>
                    <a:pt x="3595" y="953"/>
                    <a:pt x="3577" y="953"/>
                    <a:pt x="3568" y="953"/>
                  </a:cubicBezTo>
                  <a:cubicBezTo>
                    <a:pt x="3563" y="953"/>
                    <a:pt x="3557" y="949"/>
                    <a:pt x="3551" y="949"/>
                  </a:cubicBezTo>
                  <a:close/>
                  <a:moveTo>
                    <a:pt x="1313" y="968"/>
                  </a:moveTo>
                  <a:cubicBezTo>
                    <a:pt x="1306" y="968"/>
                    <a:pt x="1299" y="974"/>
                    <a:pt x="1285" y="989"/>
                  </a:cubicBezTo>
                  <a:cubicBezTo>
                    <a:pt x="1267" y="1007"/>
                    <a:pt x="1267" y="1016"/>
                    <a:pt x="1285" y="1025"/>
                  </a:cubicBezTo>
                  <a:cubicBezTo>
                    <a:pt x="1298" y="1038"/>
                    <a:pt x="1305" y="1045"/>
                    <a:pt x="1311" y="1045"/>
                  </a:cubicBezTo>
                  <a:cubicBezTo>
                    <a:pt x="1318" y="1045"/>
                    <a:pt x="1325" y="1038"/>
                    <a:pt x="1338" y="1025"/>
                  </a:cubicBezTo>
                  <a:cubicBezTo>
                    <a:pt x="1365" y="1007"/>
                    <a:pt x="1356" y="998"/>
                    <a:pt x="1338" y="980"/>
                  </a:cubicBezTo>
                  <a:cubicBezTo>
                    <a:pt x="1326" y="972"/>
                    <a:pt x="1320" y="968"/>
                    <a:pt x="1313" y="968"/>
                  </a:cubicBezTo>
                  <a:close/>
                  <a:moveTo>
                    <a:pt x="1596" y="994"/>
                  </a:moveTo>
                  <a:cubicBezTo>
                    <a:pt x="1591" y="994"/>
                    <a:pt x="1587" y="999"/>
                    <a:pt x="1579" y="1007"/>
                  </a:cubicBezTo>
                  <a:cubicBezTo>
                    <a:pt x="1561" y="1025"/>
                    <a:pt x="1534" y="1034"/>
                    <a:pt x="1561" y="1051"/>
                  </a:cubicBezTo>
                  <a:cubicBezTo>
                    <a:pt x="1576" y="1071"/>
                    <a:pt x="1585" y="1079"/>
                    <a:pt x="1593" y="1079"/>
                  </a:cubicBezTo>
                  <a:cubicBezTo>
                    <a:pt x="1600" y="1079"/>
                    <a:pt x="1606" y="1073"/>
                    <a:pt x="1615" y="1060"/>
                  </a:cubicBezTo>
                  <a:cubicBezTo>
                    <a:pt x="1624" y="1051"/>
                    <a:pt x="1650" y="1042"/>
                    <a:pt x="1624" y="1016"/>
                  </a:cubicBezTo>
                  <a:cubicBezTo>
                    <a:pt x="1609" y="1001"/>
                    <a:pt x="1602" y="994"/>
                    <a:pt x="1596" y="994"/>
                  </a:cubicBezTo>
                  <a:close/>
                  <a:moveTo>
                    <a:pt x="1865" y="1030"/>
                  </a:moveTo>
                  <a:cubicBezTo>
                    <a:pt x="1856" y="1030"/>
                    <a:pt x="1847" y="1031"/>
                    <a:pt x="1838" y="1034"/>
                  </a:cubicBezTo>
                  <a:cubicBezTo>
                    <a:pt x="1829" y="1042"/>
                    <a:pt x="1838" y="1078"/>
                    <a:pt x="1838" y="1105"/>
                  </a:cubicBezTo>
                  <a:cubicBezTo>
                    <a:pt x="1856" y="1105"/>
                    <a:pt x="1877" y="1109"/>
                    <a:pt x="1893" y="1109"/>
                  </a:cubicBezTo>
                  <a:cubicBezTo>
                    <a:pt x="1900" y="1109"/>
                    <a:pt x="1906" y="1108"/>
                    <a:pt x="1909" y="1105"/>
                  </a:cubicBezTo>
                  <a:cubicBezTo>
                    <a:pt x="1918" y="1087"/>
                    <a:pt x="1909" y="1060"/>
                    <a:pt x="1918" y="1034"/>
                  </a:cubicBezTo>
                  <a:cubicBezTo>
                    <a:pt x="1900" y="1034"/>
                    <a:pt x="1882" y="1030"/>
                    <a:pt x="1865" y="1030"/>
                  </a:cubicBezTo>
                  <a:close/>
                  <a:moveTo>
                    <a:pt x="2114" y="1051"/>
                  </a:moveTo>
                  <a:lnTo>
                    <a:pt x="2114" y="1051"/>
                  </a:lnTo>
                  <a:cubicBezTo>
                    <a:pt x="2123" y="1087"/>
                    <a:pt x="2114" y="1123"/>
                    <a:pt x="2123" y="1132"/>
                  </a:cubicBezTo>
                  <a:cubicBezTo>
                    <a:pt x="2129" y="1135"/>
                    <a:pt x="2136" y="1136"/>
                    <a:pt x="2144" y="1136"/>
                  </a:cubicBezTo>
                  <a:cubicBezTo>
                    <a:pt x="2159" y="1136"/>
                    <a:pt x="2177" y="1132"/>
                    <a:pt x="2195" y="1132"/>
                  </a:cubicBezTo>
                  <a:cubicBezTo>
                    <a:pt x="2195" y="1105"/>
                    <a:pt x="2204" y="1078"/>
                    <a:pt x="2195" y="1069"/>
                  </a:cubicBezTo>
                  <a:cubicBezTo>
                    <a:pt x="2177" y="1051"/>
                    <a:pt x="2150" y="1060"/>
                    <a:pt x="2114" y="1051"/>
                  </a:cubicBezTo>
                  <a:close/>
                  <a:moveTo>
                    <a:pt x="2436" y="1086"/>
                  </a:moveTo>
                  <a:cubicBezTo>
                    <a:pt x="2421" y="1086"/>
                    <a:pt x="2409" y="1088"/>
                    <a:pt x="2409" y="1096"/>
                  </a:cubicBezTo>
                  <a:cubicBezTo>
                    <a:pt x="2400" y="1114"/>
                    <a:pt x="2391" y="1150"/>
                    <a:pt x="2409" y="1158"/>
                  </a:cubicBezTo>
                  <a:cubicBezTo>
                    <a:pt x="2418" y="1176"/>
                    <a:pt x="2453" y="1167"/>
                    <a:pt x="2480" y="1176"/>
                  </a:cubicBezTo>
                  <a:cubicBezTo>
                    <a:pt x="2480" y="1141"/>
                    <a:pt x="2480" y="1123"/>
                    <a:pt x="2480" y="1096"/>
                  </a:cubicBezTo>
                  <a:cubicBezTo>
                    <a:pt x="2480" y="1091"/>
                    <a:pt x="2456" y="1086"/>
                    <a:pt x="2436" y="1086"/>
                  </a:cubicBezTo>
                  <a:close/>
                  <a:moveTo>
                    <a:pt x="170" y="1112"/>
                  </a:moveTo>
                  <a:cubicBezTo>
                    <a:pt x="163" y="1112"/>
                    <a:pt x="156" y="1118"/>
                    <a:pt x="143" y="1132"/>
                  </a:cubicBezTo>
                  <a:cubicBezTo>
                    <a:pt x="125" y="1150"/>
                    <a:pt x="116" y="1158"/>
                    <a:pt x="143" y="1176"/>
                  </a:cubicBezTo>
                  <a:cubicBezTo>
                    <a:pt x="156" y="1190"/>
                    <a:pt x="163" y="1196"/>
                    <a:pt x="170" y="1196"/>
                  </a:cubicBezTo>
                  <a:cubicBezTo>
                    <a:pt x="176" y="1196"/>
                    <a:pt x="183" y="1190"/>
                    <a:pt x="196" y="1176"/>
                  </a:cubicBezTo>
                  <a:cubicBezTo>
                    <a:pt x="205" y="1167"/>
                    <a:pt x="214" y="1150"/>
                    <a:pt x="196" y="1132"/>
                  </a:cubicBezTo>
                  <a:cubicBezTo>
                    <a:pt x="183" y="1118"/>
                    <a:pt x="176" y="1112"/>
                    <a:pt x="170" y="1112"/>
                  </a:cubicBezTo>
                  <a:close/>
                  <a:moveTo>
                    <a:pt x="2721" y="1103"/>
                  </a:moveTo>
                  <a:cubicBezTo>
                    <a:pt x="2710" y="1103"/>
                    <a:pt x="2699" y="1109"/>
                    <a:pt x="2685" y="1123"/>
                  </a:cubicBezTo>
                  <a:cubicBezTo>
                    <a:pt x="2659" y="1150"/>
                    <a:pt x="2659" y="1167"/>
                    <a:pt x="2685" y="1194"/>
                  </a:cubicBezTo>
                  <a:cubicBezTo>
                    <a:pt x="2699" y="1208"/>
                    <a:pt x="2712" y="1214"/>
                    <a:pt x="2725" y="1214"/>
                  </a:cubicBezTo>
                  <a:cubicBezTo>
                    <a:pt x="2739" y="1214"/>
                    <a:pt x="2752" y="1208"/>
                    <a:pt x="2766" y="1194"/>
                  </a:cubicBezTo>
                  <a:cubicBezTo>
                    <a:pt x="2783" y="1167"/>
                    <a:pt x="2783" y="1141"/>
                    <a:pt x="2757" y="1123"/>
                  </a:cubicBezTo>
                  <a:cubicBezTo>
                    <a:pt x="2743" y="1109"/>
                    <a:pt x="2732" y="1103"/>
                    <a:pt x="2721" y="1103"/>
                  </a:cubicBezTo>
                  <a:close/>
                  <a:moveTo>
                    <a:pt x="454" y="1145"/>
                  </a:moveTo>
                  <a:cubicBezTo>
                    <a:pt x="449" y="1145"/>
                    <a:pt x="444" y="1149"/>
                    <a:pt x="437" y="1158"/>
                  </a:cubicBezTo>
                  <a:cubicBezTo>
                    <a:pt x="401" y="1185"/>
                    <a:pt x="401" y="1185"/>
                    <a:pt x="419" y="1203"/>
                  </a:cubicBezTo>
                  <a:cubicBezTo>
                    <a:pt x="431" y="1214"/>
                    <a:pt x="438" y="1226"/>
                    <a:pt x="447" y="1226"/>
                  </a:cubicBezTo>
                  <a:cubicBezTo>
                    <a:pt x="452" y="1226"/>
                    <a:pt x="457" y="1222"/>
                    <a:pt x="464" y="1212"/>
                  </a:cubicBezTo>
                  <a:cubicBezTo>
                    <a:pt x="500" y="1185"/>
                    <a:pt x="500" y="1185"/>
                    <a:pt x="473" y="1167"/>
                  </a:cubicBezTo>
                  <a:cubicBezTo>
                    <a:pt x="467" y="1156"/>
                    <a:pt x="462" y="1145"/>
                    <a:pt x="454" y="1145"/>
                  </a:cubicBezTo>
                  <a:close/>
                  <a:moveTo>
                    <a:pt x="3005" y="1137"/>
                  </a:moveTo>
                  <a:cubicBezTo>
                    <a:pt x="2991" y="1137"/>
                    <a:pt x="2977" y="1144"/>
                    <a:pt x="2962" y="1158"/>
                  </a:cubicBezTo>
                  <a:cubicBezTo>
                    <a:pt x="2944" y="1176"/>
                    <a:pt x="2944" y="1203"/>
                    <a:pt x="2971" y="1221"/>
                  </a:cubicBezTo>
                  <a:cubicBezTo>
                    <a:pt x="2981" y="1236"/>
                    <a:pt x="2993" y="1242"/>
                    <a:pt x="3005" y="1242"/>
                  </a:cubicBezTo>
                  <a:cubicBezTo>
                    <a:pt x="3015" y="1242"/>
                    <a:pt x="3025" y="1238"/>
                    <a:pt x="3033" y="1230"/>
                  </a:cubicBezTo>
                  <a:cubicBezTo>
                    <a:pt x="3069" y="1203"/>
                    <a:pt x="3060" y="1176"/>
                    <a:pt x="3033" y="1150"/>
                  </a:cubicBezTo>
                  <a:cubicBezTo>
                    <a:pt x="3025" y="1142"/>
                    <a:pt x="3015" y="1137"/>
                    <a:pt x="3005" y="1137"/>
                  </a:cubicBezTo>
                  <a:close/>
                  <a:moveTo>
                    <a:pt x="731" y="1175"/>
                  </a:moveTo>
                  <a:cubicBezTo>
                    <a:pt x="726" y="1175"/>
                    <a:pt x="721" y="1178"/>
                    <a:pt x="714" y="1185"/>
                  </a:cubicBezTo>
                  <a:cubicBezTo>
                    <a:pt x="687" y="1212"/>
                    <a:pt x="687" y="1212"/>
                    <a:pt x="705" y="1239"/>
                  </a:cubicBezTo>
                  <a:cubicBezTo>
                    <a:pt x="716" y="1250"/>
                    <a:pt x="723" y="1257"/>
                    <a:pt x="732" y="1257"/>
                  </a:cubicBezTo>
                  <a:cubicBezTo>
                    <a:pt x="737" y="1257"/>
                    <a:pt x="743" y="1254"/>
                    <a:pt x="749" y="1248"/>
                  </a:cubicBezTo>
                  <a:cubicBezTo>
                    <a:pt x="776" y="1221"/>
                    <a:pt x="776" y="1221"/>
                    <a:pt x="758" y="1194"/>
                  </a:cubicBezTo>
                  <a:cubicBezTo>
                    <a:pt x="747" y="1183"/>
                    <a:pt x="740" y="1175"/>
                    <a:pt x="731" y="1175"/>
                  </a:cubicBezTo>
                  <a:close/>
                  <a:moveTo>
                    <a:pt x="3283" y="1165"/>
                  </a:moveTo>
                  <a:cubicBezTo>
                    <a:pt x="3272" y="1165"/>
                    <a:pt x="3261" y="1172"/>
                    <a:pt x="3247" y="1185"/>
                  </a:cubicBezTo>
                  <a:cubicBezTo>
                    <a:pt x="3221" y="1212"/>
                    <a:pt x="3221" y="1230"/>
                    <a:pt x="3247" y="1257"/>
                  </a:cubicBezTo>
                  <a:cubicBezTo>
                    <a:pt x="3261" y="1270"/>
                    <a:pt x="3272" y="1277"/>
                    <a:pt x="3283" y="1277"/>
                  </a:cubicBezTo>
                  <a:cubicBezTo>
                    <a:pt x="3294" y="1277"/>
                    <a:pt x="3305" y="1270"/>
                    <a:pt x="3319" y="1257"/>
                  </a:cubicBezTo>
                  <a:cubicBezTo>
                    <a:pt x="3345" y="1230"/>
                    <a:pt x="3345" y="1212"/>
                    <a:pt x="3319" y="1185"/>
                  </a:cubicBezTo>
                  <a:cubicBezTo>
                    <a:pt x="3305" y="1172"/>
                    <a:pt x="3294" y="1165"/>
                    <a:pt x="3283" y="1165"/>
                  </a:cubicBezTo>
                  <a:close/>
                  <a:moveTo>
                    <a:pt x="1015" y="1208"/>
                  </a:moveTo>
                  <a:cubicBezTo>
                    <a:pt x="1009" y="1208"/>
                    <a:pt x="1002" y="1213"/>
                    <a:pt x="990" y="1221"/>
                  </a:cubicBezTo>
                  <a:cubicBezTo>
                    <a:pt x="972" y="1239"/>
                    <a:pt x="964" y="1248"/>
                    <a:pt x="990" y="1266"/>
                  </a:cubicBezTo>
                  <a:cubicBezTo>
                    <a:pt x="1005" y="1280"/>
                    <a:pt x="1009" y="1287"/>
                    <a:pt x="1014" y="1287"/>
                  </a:cubicBezTo>
                  <a:cubicBezTo>
                    <a:pt x="1018" y="1287"/>
                    <a:pt x="1023" y="1282"/>
                    <a:pt x="1035" y="1274"/>
                  </a:cubicBezTo>
                  <a:cubicBezTo>
                    <a:pt x="1053" y="1257"/>
                    <a:pt x="1062" y="1248"/>
                    <a:pt x="1044" y="1230"/>
                  </a:cubicBezTo>
                  <a:cubicBezTo>
                    <a:pt x="1029" y="1215"/>
                    <a:pt x="1022" y="1208"/>
                    <a:pt x="1015" y="1208"/>
                  </a:cubicBezTo>
                  <a:close/>
                  <a:moveTo>
                    <a:pt x="3568" y="1199"/>
                  </a:moveTo>
                  <a:cubicBezTo>
                    <a:pt x="3557" y="1199"/>
                    <a:pt x="3546" y="1203"/>
                    <a:pt x="3533" y="1212"/>
                  </a:cubicBezTo>
                  <a:cubicBezTo>
                    <a:pt x="3506" y="1239"/>
                    <a:pt x="3506" y="1257"/>
                    <a:pt x="3533" y="1283"/>
                  </a:cubicBezTo>
                  <a:cubicBezTo>
                    <a:pt x="3543" y="1298"/>
                    <a:pt x="3552" y="1305"/>
                    <a:pt x="3564" y="1305"/>
                  </a:cubicBezTo>
                  <a:cubicBezTo>
                    <a:pt x="3573" y="1305"/>
                    <a:pt x="3583" y="1300"/>
                    <a:pt x="3595" y="1292"/>
                  </a:cubicBezTo>
                  <a:cubicBezTo>
                    <a:pt x="3631" y="1266"/>
                    <a:pt x="3631" y="1239"/>
                    <a:pt x="3604" y="1212"/>
                  </a:cubicBezTo>
                  <a:cubicBezTo>
                    <a:pt x="3591" y="1203"/>
                    <a:pt x="3580" y="1199"/>
                    <a:pt x="3568" y="1199"/>
                  </a:cubicBezTo>
                  <a:close/>
                  <a:moveTo>
                    <a:pt x="1282" y="1247"/>
                  </a:moveTo>
                  <a:cubicBezTo>
                    <a:pt x="1276" y="1247"/>
                    <a:pt x="1268" y="1250"/>
                    <a:pt x="1258" y="1257"/>
                  </a:cubicBezTo>
                  <a:cubicBezTo>
                    <a:pt x="1240" y="1283"/>
                    <a:pt x="1231" y="1283"/>
                    <a:pt x="1258" y="1310"/>
                  </a:cubicBezTo>
                  <a:cubicBezTo>
                    <a:pt x="1269" y="1321"/>
                    <a:pt x="1277" y="1329"/>
                    <a:pt x="1285" y="1329"/>
                  </a:cubicBezTo>
                  <a:cubicBezTo>
                    <a:pt x="1290" y="1329"/>
                    <a:pt x="1296" y="1326"/>
                    <a:pt x="1303" y="1319"/>
                  </a:cubicBezTo>
                  <a:cubicBezTo>
                    <a:pt x="1329" y="1292"/>
                    <a:pt x="1329" y="1292"/>
                    <a:pt x="1311" y="1266"/>
                  </a:cubicBezTo>
                  <a:cubicBezTo>
                    <a:pt x="1300" y="1254"/>
                    <a:pt x="1293" y="1247"/>
                    <a:pt x="1282" y="1247"/>
                  </a:cubicBezTo>
                  <a:close/>
                  <a:moveTo>
                    <a:pt x="3845" y="1228"/>
                  </a:moveTo>
                  <a:cubicBezTo>
                    <a:pt x="3834" y="1228"/>
                    <a:pt x="3823" y="1234"/>
                    <a:pt x="3809" y="1248"/>
                  </a:cubicBezTo>
                  <a:cubicBezTo>
                    <a:pt x="3783" y="1274"/>
                    <a:pt x="3791" y="1292"/>
                    <a:pt x="3818" y="1319"/>
                  </a:cubicBezTo>
                  <a:cubicBezTo>
                    <a:pt x="3826" y="1330"/>
                    <a:pt x="3835" y="1335"/>
                    <a:pt x="3844" y="1335"/>
                  </a:cubicBezTo>
                  <a:cubicBezTo>
                    <a:pt x="3857" y="1335"/>
                    <a:pt x="3870" y="1326"/>
                    <a:pt x="3881" y="1310"/>
                  </a:cubicBezTo>
                  <a:cubicBezTo>
                    <a:pt x="3907" y="1292"/>
                    <a:pt x="3907" y="1266"/>
                    <a:pt x="3881" y="1248"/>
                  </a:cubicBezTo>
                  <a:cubicBezTo>
                    <a:pt x="3867" y="1234"/>
                    <a:pt x="3856" y="1228"/>
                    <a:pt x="3845" y="1228"/>
                  </a:cubicBezTo>
                  <a:close/>
                  <a:moveTo>
                    <a:pt x="1566" y="1279"/>
                  </a:moveTo>
                  <a:cubicBezTo>
                    <a:pt x="1559" y="1279"/>
                    <a:pt x="1552" y="1283"/>
                    <a:pt x="1543" y="1292"/>
                  </a:cubicBezTo>
                  <a:cubicBezTo>
                    <a:pt x="1517" y="1319"/>
                    <a:pt x="1517" y="1319"/>
                    <a:pt x="1543" y="1346"/>
                  </a:cubicBezTo>
                  <a:cubicBezTo>
                    <a:pt x="1552" y="1355"/>
                    <a:pt x="1557" y="1359"/>
                    <a:pt x="1562" y="1359"/>
                  </a:cubicBezTo>
                  <a:cubicBezTo>
                    <a:pt x="1568" y="1359"/>
                    <a:pt x="1575" y="1355"/>
                    <a:pt x="1588" y="1346"/>
                  </a:cubicBezTo>
                  <a:cubicBezTo>
                    <a:pt x="1615" y="1319"/>
                    <a:pt x="1615" y="1319"/>
                    <a:pt x="1588" y="1292"/>
                  </a:cubicBezTo>
                  <a:cubicBezTo>
                    <a:pt x="1579" y="1283"/>
                    <a:pt x="1572" y="1279"/>
                    <a:pt x="1566" y="1279"/>
                  </a:cubicBezTo>
                  <a:close/>
                  <a:moveTo>
                    <a:pt x="4113" y="1257"/>
                  </a:moveTo>
                  <a:cubicBezTo>
                    <a:pt x="4104" y="1257"/>
                    <a:pt x="4086" y="1266"/>
                    <a:pt x="4068" y="1274"/>
                  </a:cubicBezTo>
                  <a:cubicBezTo>
                    <a:pt x="4068" y="1292"/>
                    <a:pt x="4050" y="1301"/>
                    <a:pt x="4050" y="1319"/>
                  </a:cubicBezTo>
                  <a:cubicBezTo>
                    <a:pt x="4050" y="1337"/>
                    <a:pt x="4059" y="1355"/>
                    <a:pt x="4068" y="1364"/>
                  </a:cubicBezTo>
                  <a:cubicBezTo>
                    <a:pt x="4073" y="1374"/>
                    <a:pt x="4100" y="1378"/>
                    <a:pt x="4123" y="1378"/>
                  </a:cubicBezTo>
                  <a:cubicBezTo>
                    <a:pt x="4139" y="1378"/>
                    <a:pt x="4154" y="1376"/>
                    <a:pt x="4157" y="1373"/>
                  </a:cubicBezTo>
                  <a:cubicBezTo>
                    <a:pt x="4175" y="1364"/>
                    <a:pt x="4184" y="1292"/>
                    <a:pt x="4166" y="1274"/>
                  </a:cubicBezTo>
                  <a:cubicBezTo>
                    <a:pt x="4148" y="1266"/>
                    <a:pt x="4130" y="1257"/>
                    <a:pt x="4113" y="1257"/>
                  </a:cubicBezTo>
                  <a:close/>
                  <a:moveTo>
                    <a:pt x="1811" y="1301"/>
                  </a:moveTo>
                  <a:cubicBezTo>
                    <a:pt x="1811" y="1337"/>
                    <a:pt x="1802" y="1355"/>
                    <a:pt x="1811" y="1381"/>
                  </a:cubicBezTo>
                  <a:cubicBezTo>
                    <a:pt x="1811" y="1387"/>
                    <a:pt x="1835" y="1392"/>
                    <a:pt x="1855" y="1392"/>
                  </a:cubicBezTo>
                  <a:cubicBezTo>
                    <a:pt x="1870" y="1392"/>
                    <a:pt x="1882" y="1389"/>
                    <a:pt x="1882" y="1381"/>
                  </a:cubicBezTo>
                  <a:cubicBezTo>
                    <a:pt x="1882" y="1364"/>
                    <a:pt x="1891" y="1328"/>
                    <a:pt x="1882" y="1319"/>
                  </a:cubicBezTo>
                  <a:cubicBezTo>
                    <a:pt x="1865" y="1301"/>
                    <a:pt x="1838" y="1310"/>
                    <a:pt x="1811" y="1301"/>
                  </a:cubicBezTo>
                  <a:close/>
                  <a:moveTo>
                    <a:pt x="4353" y="1315"/>
                  </a:moveTo>
                  <a:cubicBezTo>
                    <a:pt x="4351" y="1315"/>
                    <a:pt x="4348" y="1316"/>
                    <a:pt x="4345" y="1319"/>
                  </a:cubicBezTo>
                  <a:cubicBezTo>
                    <a:pt x="4336" y="1328"/>
                    <a:pt x="4345" y="1390"/>
                    <a:pt x="4354" y="1399"/>
                  </a:cubicBezTo>
                  <a:cubicBezTo>
                    <a:pt x="4360" y="1406"/>
                    <a:pt x="4393" y="1412"/>
                    <a:pt x="4418" y="1412"/>
                  </a:cubicBezTo>
                  <a:cubicBezTo>
                    <a:pt x="4428" y="1412"/>
                    <a:pt x="4437" y="1411"/>
                    <a:pt x="4443" y="1408"/>
                  </a:cubicBezTo>
                  <a:cubicBezTo>
                    <a:pt x="4452" y="1399"/>
                    <a:pt x="4461" y="1355"/>
                    <a:pt x="4443" y="1346"/>
                  </a:cubicBezTo>
                  <a:cubicBezTo>
                    <a:pt x="4416" y="1337"/>
                    <a:pt x="4389" y="1328"/>
                    <a:pt x="4362" y="1319"/>
                  </a:cubicBezTo>
                  <a:cubicBezTo>
                    <a:pt x="4362" y="1319"/>
                    <a:pt x="4358" y="1315"/>
                    <a:pt x="4353" y="1315"/>
                  </a:cubicBezTo>
                  <a:close/>
                  <a:moveTo>
                    <a:pt x="2159" y="1337"/>
                  </a:moveTo>
                  <a:cubicBezTo>
                    <a:pt x="2132" y="1337"/>
                    <a:pt x="2105" y="1337"/>
                    <a:pt x="2088" y="1346"/>
                  </a:cubicBezTo>
                  <a:cubicBezTo>
                    <a:pt x="2079" y="1364"/>
                    <a:pt x="2088" y="1390"/>
                    <a:pt x="2088" y="1426"/>
                  </a:cubicBezTo>
                  <a:cubicBezTo>
                    <a:pt x="2114" y="1417"/>
                    <a:pt x="2141" y="1417"/>
                    <a:pt x="2159" y="1417"/>
                  </a:cubicBezTo>
                  <a:cubicBezTo>
                    <a:pt x="2177" y="1408"/>
                    <a:pt x="2168" y="1337"/>
                    <a:pt x="2159" y="1337"/>
                  </a:cubicBezTo>
                  <a:close/>
                  <a:moveTo>
                    <a:pt x="2398" y="1369"/>
                  </a:moveTo>
                  <a:cubicBezTo>
                    <a:pt x="2391" y="1369"/>
                    <a:pt x="2385" y="1370"/>
                    <a:pt x="2382" y="1373"/>
                  </a:cubicBezTo>
                  <a:cubicBezTo>
                    <a:pt x="2364" y="1390"/>
                    <a:pt x="2373" y="1417"/>
                    <a:pt x="2364" y="1444"/>
                  </a:cubicBezTo>
                  <a:cubicBezTo>
                    <a:pt x="2391" y="1453"/>
                    <a:pt x="2418" y="1453"/>
                    <a:pt x="2435" y="1453"/>
                  </a:cubicBezTo>
                  <a:cubicBezTo>
                    <a:pt x="2453" y="1444"/>
                    <a:pt x="2453" y="1381"/>
                    <a:pt x="2444" y="1373"/>
                  </a:cubicBezTo>
                  <a:cubicBezTo>
                    <a:pt x="2433" y="1373"/>
                    <a:pt x="2413" y="1369"/>
                    <a:pt x="2398" y="1369"/>
                  </a:cubicBezTo>
                  <a:close/>
                  <a:moveTo>
                    <a:pt x="137" y="1397"/>
                  </a:moveTo>
                  <a:cubicBezTo>
                    <a:pt x="132" y="1397"/>
                    <a:pt x="125" y="1404"/>
                    <a:pt x="107" y="1417"/>
                  </a:cubicBezTo>
                  <a:cubicBezTo>
                    <a:pt x="89" y="1426"/>
                    <a:pt x="98" y="1444"/>
                    <a:pt x="116" y="1462"/>
                  </a:cubicBezTo>
                  <a:cubicBezTo>
                    <a:pt x="129" y="1471"/>
                    <a:pt x="134" y="1475"/>
                    <a:pt x="138" y="1475"/>
                  </a:cubicBezTo>
                  <a:cubicBezTo>
                    <a:pt x="143" y="1475"/>
                    <a:pt x="147" y="1471"/>
                    <a:pt x="161" y="1462"/>
                  </a:cubicBezTo>
                  <a:cubicBezTo>
                    <a:pt x="187" y="1444"/>
                    <a:pt x="178" y="1426"/>
                    <a:pt x="161" y="1417"/>
                  </a:cubicBezTo>
                  <a:cubicBezTo>
                    <a:pt x="147" y="1404"/>
                    <a:pt x="143" y="1397"/>
                    <a:pt x="137" y="1397"/>
                  </a:cubicBezTo>
                  <a:close/>
                  <a:moveTo>
                    <a:pt x="2694" y="1388"/>
                  </a:moveTo>
                  <a:cubicBezTo>
                    <a:pt x="2683" y="1388"/>
                    <a:pt x="2672" y="1395"/>
                    <a:pt x="2659" y="1408"/>
                  </a:cubicBezTo>
                  <a:cubicBezTo>
                    <a:pt x="2632" y="1435"/>
                    <a:pt x="2632" y="1453"/>
                    <a:pt x="2659" y="1480"/>
                  </a:cubicBezTo>
                  <a:cubicBezTo>
                    <a:pt x="2671" y="1488"/>
                    <a:pt x="2681" y="1492"/>
                    <a:pt x="2691" y="1492"/>
                  </a:cubicBezTo>
                  <a:cubicBezTo>
                    <a:pt x="2703" y="1492"/>
                    <a:pt x="2715" y="1485"/>
                    <a:pt x="2730" y="1471"/>
                  </a:cubicBezTo>
                  <a:cubicBezTo>
                    <a:pt x="2748" y="1453"/>
                    <a:pt x="2748" y="1426"/>
                    <a:pt x="2730" y="1408"/>
                  </a:cubicBezTo>
                  <a:cubicBezTo>
                    <a:pt x="2716" y="1395"/>
                    <a:pt x="2705" y="1388"/>
                    <a:pt x="2694" y="1388"/>
                  </a:cubicBezTo>
                  <a:close/>
                  <a:moveTo>
                    <a:pt x="422" y="1423"/>
                  </a:moveTo>
                  <a:cubicBezTo>
                    <a:pt x="417" y="1423"/>
                    <a:pt x="410" y="1427"/>
                    <a:pt x="401" y="1435"/>
                  </a:cubicBezTo>
                  <a:cubicBezTo>
                    <a:pt x="375" y="1462"/>
                    <a:pt x="375" y="1462"/>
                    <a:pt x="393" y="1489"/>
                  </a:cubicBezTo>
                  <a:cubicBezTo>
                    <a:pt x="399" y="1495"/>
                    <a:pt x="409" y="1509"/>
                    <a:pt x="420" y="1509"/>
                  </a:cubicBezTo>
                  <a:cubicBezTo>
                    <a:pt x="426" y="1509"/>
                    <a:pt x="432" y="1506"/>
                    <a:pt x="437" y="1497"/>
                  </a:cubicBezTo>
                  <a:cubicBezTo>
                    <a:pt x="464" y="1471"/>
                    <a:pt x="464" y="1471"/>
                    <a:pt x="446" y="1444"/>
                  </a:cubicBezTo>
                  <a:cubicBezTo>
                    <a:pt x="440" y="1438"/>
                    <a:pt x="434" y="1423"/>
                    <a:pt x="422" y="1423"/>
                  </a:cubicBezTo>
                  <a:close/>
                  <a:moveTo>
                    <a:pt x="2973" y="1416"/>
                  </a:moveTo>
                  <a:cubicBezTo>
                    <a:pt x="2961" y="1416"/>
                    <a:pt x="2949" y="1425"/>
                    <a:pt x="2935" y="1444"/>
                  </a:cubicBezTo>
                  <a:cubicBezTo>
                    <a:pt x="2908" y="1462"/>
                    <a:pt x="2917" y="1489"/>
                    <a:pt x="2944" y="1506"/>
                  </a:cubicBezTo>
                  <a:cubicBezTo>
                    <a:pt x="2953" y="1520"/>
                    <a:pt x="2964" y="1526"/>
                    <a:pt x="2975" y="1526"/>
                  </a:cubicBezTo>
                  <a:cubicBezTo>
                    <a:pt x="2986" y="1526"/>
                    <a:pt x="2998" y="1520"/>
                    <a:pt x="3006" y="1506"/>
                  </a:cubicBezTo>
                  <a:cubicBezTo>
                    <a:pt x="3033" y="1480"/>
                    <a:pt x="3033" y="1462"/>
                    <a:pt x="3006" y="1435"/>
                  </a:cubicBezTo>
                  <a:cubicBezTo>
                    <a:pt x="2994" y="1423"/>
                    <a:pt x="2984" y="1416"/>
                    <a:pt x="2973" y="1416"/>
                  </a:cubicBezTo>
                  <a:close/>
                  <a:moveTo>
                    <a:pt x="705" y="1458"/>
                  </a:moveTo>
                  <a:cubicBezTo>
                    <a:pt x="699" y="1458"/>
                    <a:pt x="693" y="1465"/>
                    <a:pt x="678" y="1480"/>
                  </a:cubicBezTo>
                  <a:cubicBezTo>
                    <a:pt x="651" y="1489"/>
                    <a:pt x="660" y="1506"/>
                    <a:pt x="678" y="1524"/>
                  </a:cubicBezTo>
                  <a:cubicBezTo>
                    <a:pt x="690" y="1532"/>
                    <a:pt x="695" y="1537"/>
                    <a:pt x="700" y="1537"/>
                  </a:cubicBezTo>
                  <a:cubicBezTo>
                    <a:pt x="706" y="1537"/>
                    <a:pt x="712" y="1530"/>
                    <a:pt x="732" y="1515"/>
                  </a:cubicBezTo>
                  <a:cubicBezTo>
                    <a:pt x="749" y="1497"/>
                    <a:pt x="740" y="1489"/>
                    <a:pt x="723" y="1471"/>
                  </a:cubicBezTo>
                  <a:cubicBezTo>
                    <a:pt x="715" y="1463"/>
                    <a:pt x="710" y="1458"/>
                    <a:pt x="705" y="1458"/>
                  </a:cubicBezTo>
                  <a:close/>
                  <a:moveTo>
                    <a:pt x="3255" y="1449"/>
                  </a:moveTo>
                  <a:cubicBezTo>
                    <a:pt x="3243" y="1449"/>
                    <a:pt x="3230" y="1456"/>
                    <a:pt x="3221" y="1471"/>
                  </a:cubicBezTo>
                  <a:cubicBezTo>
                    <a:pt x="3194" y="1489"/>
                    <a:pt x="3194" y="1515"/>
                    <a:pt x="3221" y="1533"/>
                  </a:cubicBezTo>
                  <a:cubicBezTo>
                    <a:pt x="3235" y="1548"/>
                    <a:pt x="3247" y="1554"/>
                    <a:pt x="3260" y="1554"/>
                  </a:cubicBezTo>
                  <a:cubicBezTo>
                    <a:pt x="3270" y="1554"/>
                    <a:pt x="3280" y="1550"/>
                    <a:pt x="3292" y="1542"/>
                  </a:cubicBezTo>
                  <a:cubicBezTo>
                    <a:pt x="3319" y="1515"/>
                    <a:pt x="3319" y="1489"/>
                    <a:pt x="3283" y="1462"/>
                  </a:cubicBezTo>
                  <a:cubicBezTo>
                    <a:pt x="3275" y="1454"/>
                    <a:pt x="3265" y="1449"/>
                    <a:pt x="3255" y="1449"/>
                  </a:cubicBezTo>
                  <a:close/>
                  <a:moveTo>
                    <a:pt x="982" y="1486"/>
                  </a:moveTo>
                  <a:cubicBezTo>
                    <a:pt x="977" y="1486"/>
                    <a:pt x="972" y="1493"/>
                    <a:pt x="964" y="1506"/>
                  </a:cubicBezTo>
                  <a:cubicBezTo>
                    <a:pt x="937" y="1524"/>
                    <a:pt x="937" y="1524"/>
                    <a:pt x="955" y="1551"/>
                  </a:cubicBezTo>
                  <a:cubicBezTo>
                    <a:pt x="968" y="1564"/>
                    <a:pt x="975" y="1571"/>
                    <a:pt x="981" y="1571"/>
                  </a:cubicBezTo>
                  <a:cubicBezTo>
                    <a:pt x="988" y="1571"/>
                    <a:pt x="995" y="1564"/>
                    <a:pt x="1008" y="1551"/>
                  </a:cubicBezTo>
                  <a:cubicBezTo>
                    <a:pt x="1026" y="1533"/>
                    <a:pt x="1035" y="1524"/>
                    <a:pt x="1008" y="1506"/>
                  </a:cubicBezTo>
                  <a:cubicBezTo>
                    <a:pt x="995" y="1493"/>
                    <a:pt x="988" y="1486"/>
                    <a:pt x="982" y="1486"/>
                  </a:cubicBezTo>
                  <a:close/>
                  <a:moveTo>
                    <a:pt x="3537" y="1477"/>
                  </a:moveTo>
                  <a:cubicBezTo>
                    <a:pt x="3524" y="1477"/>
                    <a:pt x="3510" y="1484"/>
                    <a:pt x="3497" y="1497"/>
                  </a:cubicBezTo>
                  <a:cubicBezTo>
                    <a:pt x="3479" y="1524"/>
                    <a:pt x="3479" y="1542"/>
                    <a:pt x="3497" y="1569"/>
                  </a:cubicBezTo>
                  <a:cubicBezTo>
                    <a:pt x="3510" y="1582"/>
                    <a:pt x="3522" y="1589"/>
                    <a:pt x="3533" y="1589"/>
                  </a:cubicBezTo>
                  <a:cubicBezTo>
                    <a:pt x="3544" y="1589"/>
                    <a:pt x="3555" y="1582"/>
                    <a:pt x="3568" y="1569"/>
                  </a:cubicBezTo>
                  <a:cubicBezTo>
                    <a:pt x="3595" y="1542"/>
                    <a:pt x="3595" y="1524"/>
                    <a:pt x="3577" y="1497"/>
                  </a:cubicBezTo>
                  <a:cubicBezTo>
                    <a:pt x="3564" y="1484"/>
                    <a:pt x="3551" y="1477"/>
                    <a:pt x="3537" y="1477"/>
                  </a:cubicBezTo>
                  <a:close/>
                  <a:moveTo>
                    <a:pt x="1252" y="1530"/>
                  </a:moveTo>
                  <a:cubicBezTo>
                    <a:pt x="1248" y="1530"/>
                    <a:pt x="1243" y="1534"/>
                    <a:pt x="1231" y="1542"/>
                  </a:cubicBezTo>
                  <a:cubicBezTo>
                    <a:pt x="1204" y="1569"/>
                    <a:pt x="1204" y="1569"/>
                    <a:pt x="1222" y="1587"/>
                  </a:cubicBezTo>
                  <a:cubicBezTo>
                    <a:pt x="1237" y="1601"/>
                    <a:pt x="1244" y="1608"/>
                    <a:pt x="1251" y="1608"/>
                  </a:cubicBezTo>
                  <a:cubicBezTo>
                    <a:pt x="1257" y="1608"/>
                    <a:pt x="1264" y="1604"/>
                    <a:pt x="1276" y="1596"/>
                  </a:cubicBezTo>
                  <a:cubicBezTo>
                    <a:pt x="1294" y="1578"/>
                    <a:pt x="1303" y="1569"/>
                    <a:pt x="1276" y="1551"/>
                  </a:cubicBezTo>
                  <a:cubicBezTo>
                    <a:pt x="1261" y="1536"/>
                    <a:pt x="1257" y="1530"/>
                    <a:pt x="1252" y="1530"/>
                  </a:cubicBezTo>
                  <a:close/>
                  <a:moveTo>
                    <a:pt x="3821" y="1505"/>
                  </a:moveTo>
                  <a:cubicBezTo>
                    <a:pt x="3809" y="1505"/>
                    <a:pt x="3797" y="1514"/>
                    <a:pt x="3783" y="1533"/>
                  </a:cubicBezTo>
                  <a:cubicBezTo>
                    <a:pt x="3756" y="1551"/>
                    <a:pt x="3756" y="1578"/>
                    <a:pt x="3783" y="1596"/>
                  </a:cubicBezTo>
                  <a:cubicBezTo>
                    <a:pt x="3796" y="1609"/>
                    <a:pt x="3807" y="1616"/>
                    <a:pt x="3818" y="1616"/>
                  </a:cubicBezTo>
                  <a:cubicBezTo>
                    <a:pt x="3829" y="1616"/>
                    <a:pt x="3841" y="1609"/>
                    <a:pt x="3854" y="1596"/>
                  </a:cubicBezTo>
                  <a:cubicBezTo>
                    <a:pt x="3881" y="1569"/>
                    <a:pt x="3881" y="1551"/>
                    <a:pt x="3854" y="1524"/>
                  </a:cubicBezTo>
                  <a:cubicBezTo>
                    <a:pt x="3842" y="1512"/>
                    <a:pt x="3831" y="1505"/>
                    <a:pt x="3821" y="1505"/>
                  </a:cubicBezTo>
                  <a:close/>
                  <a:moveTo>
                    <a:pt x="1534" y="1558"/>
                  </a:moveTo>
                  <a:cubicBezTo>
                    <a:pt x="1528" y="1558"/>
                    <a:pt x="1521" y="1564"/>
                    <a:pt x="1508" y="1578"/>
                  </a:cubicBezTo>
                  <a:cubicBezTo>
                    <a:pt x="1490" y="1587"/>
                    <a:pt x="1481" y="1605"/>
                    <a:pt x="1508" y="1622"/>
                  </a:cubicBezTo>
                  <a:cubicBezTo>
                    <a:pt x="1521" y="1636"/>
                    <a:pt x="1528" y="1642"/>
                    <a:pt x="1534" y="1642"/>
                  </a:cubicBezTo>
                  <a:cubicBezTo>
                    <a:pt x="1541" y="1642"/>
                    <a:pt x="1548" y="1636"/>
                    <a:pt x="1561" y="1622"/>
                  </a:cubicBezTo>
                  <a:cubicBezTo>
                    <a:pt x="1579" y="1613"/>
                    <a:pt x="1579" y="1596"/>
                    <a:pt x="1561" y="1578"/>
                  </a:cubicBezTo>
                  <a:cubicBezTo>
                    <a:pt x="1548" y="1564"/>
                    <a:pt x="1541" y="1558"/>
                    <a:pt x="1534" y="1558"/>
                  </a:cubicBezTo>
                  <a:close/>
                  <a:moveTo>
                    <a:pt x="4095" y="1542"/>
                  </a:moveTo>
                  <a:cubicBezTo>
                    <a:pt x="4077" y="1542"/>
                    <a:pt x="4059" y="1551"/>
                    <a:pt x="4041" y="1551"/>
                  </a:cubicBezTo>
                  <a:cubicBezTo>
                    <a:pt x="4032" y="1569"/>
                    <a:pt x="4023" y="1631"/>
                    <a:pt x="4032" y="1649"/>
                  </a:cubicBezTo>
                  <a:cubicBezTo>
                    <a:pt x="4045" y="1655"/>
                    <a:pt x="4080" y="1662"/>
                    <a:pt x="4106" y="1662"/>
                  </a:cubicBezTo>
                  <a:cubicBezTo>
                    <a:pt x="4116" y="1662"/>
                    <a:pt x="4125" y="1661"/>
                    <a:pt x="4130" y="1658"/>
                  </a:cubicBezTo>
                  <a:cubicBezTo>
                    <a:pt x="4148" y="1640"/>
                    <a:pt x="4148" y="1569"/>
                    <a:pt x="4130" y="1560"/>
                  </a:cubicBezTo>
                  <a:cubicBezTo>
                    <a:pt x="4122" y="1551"/>
                    <a:pt x="4104" y="1542"/>
                    <a:pt x="4095" y="1542"/>
                  </a:cubicBezTo>
                  <a:close/>
                  <a:moveTo>
                    <a:pt x="1800" y="1592"/>
                  </a:moveTo>
                  <a:cubicBezTo>
                    <a:pt x="1793" y="1592"/>
                    <a:pt x="1787" y="1593"/>
                    <a:pt x="1784" y="1596"/>
                  </a:cubicBezTo>
                  <a:cubicBezTo>
                    <a:pt x="1766" y="1605"/>
                    <a:pt x="1775" y="1640"/>
                    <a:pt x="1775" y="1667"/>
                  </a:cubicBezTo>
                  <a:cubicBezTo>
                    <a:pt x="1793" y="1667"/>
                    <a:pt x="1811" y="1671"/>
                    <a:pt x="1826" y="1671"/>
                  </a:cubicBezTo>
                  <a:cubicBezTo>
                    <a:pt x="1834" y="1671"/>
                    <a:pt x="1841" y="1670"/>
                    <a:pt x="1847" y="1667"/>
                  </a:cubicBezTo>
                  <a:cubicBezTo>
                    <a:pt x="1865" y="1667"/>
                    <a:pt x="1865" y="1596"/>
                    <a:pt x="1847" y="1596"/>
                  </a:cubicBezTo>
                  <a:cubicBezTo>
                    <a:pt x="1835" y="1596"/>
                    <a:pt x="1815" y="1592"/>
                    <a:pt x="1800" y="1592"/>
                  </a:cubicBezTo>
                  <a:close/>
                  <a:moveTo>
                    <a:pt x="4349" y="1574"/>
                  </a:moveTo>
                  <a:cubicBezTo>
                    <a:pt x="4340" y="1574"/>
                    <a:pt x="4332" y="1575"/>
                    <a:pt x="4327" y="1578"/>
                  </a:cubicBezTo>
                  <a:cubicBezTo>
                    <a:pt x="4309" y="1596"/>
                    <a:pt x="4309" y="1667"/>
                    <a:pt x="4318" y="1685"/>
                  </a:cubicBezTo>
                  <a:cubicBezTo>
                    <a:pt x="4327" y="1689"/>
                    <a:pt x="4347" y="1691"/>
                    <a:pt x="4367" y="1691"/>
                  </a:cubicBezTo>
                  <a:cubicBezTo>
                    <a:pt x="4387" y="1691"/>
                    <a:pt x="4407" y="1689"/>
                    <a:pt x="4416" y="1685"/>
                  </a:cubicBezTo>
                  <a:cubicBezTo>
                    <a:pt x="4425" y="1676"/>
                    <a:pt x="4434" y="1605"/>
                    <a:pt x="4416" y="1596"/>
                  </a:cubicBezTo>
                  <a:cubicBezTo>
                    <a:pt x="4409" y="1583"/>
                    <a:pt x="4374" y="1574"/>
                    <a:pt x="4349" y="1574"/>
                  </a:cubicBezTo>
                  <a:close/>
                  <a:moveTo>
                    <a:pt x="2091" y="1616"/>
                  </a:moveTo>
                  <a:cubicBezTo>
                    <a:pt x="2077" y="1616"/>
                    <a:pt x="2064" y="1619"/>
                    <a:pt x="2061" y="1622"/>
                  </a:cubicBezTo>
                  <a:cubicBezTo>
                    <a:pt x="2061" y="1649"/>
                    <a:pt x="2052" y="1676"/>
                    <a:pt x="2061" y="1694"/>
                  </a:cubicBezTo>
                  <a:cubicBezTo>
                    <a:pt x="2079" y="1703"/>
                    <a:pt x="2105" y="1703"/>
                    <a:pt x="2132" y="1703"/>
                  </a:cubicBezTo>
                  <a:cubicBezTo>
                    <a:pt x="2132" y="1676"/>
                    <a:pt x="2141" y="1649"/>
                    <a:pt x="2132" y="1631"/>
                  </a:cubicBezTo>
                  <a:cubicBezTo>
                    <a:pt x="2132" y="1621"/>
                    <a:pt x="2111" y="1616"/>
                    <a:pt x="2091" y="1616"/>
                  </a:cubicBezTo>
                  <a:close/>
                  <a:moveTo>
                    <a:pt x="4657" y="1605"/>
                  </a:moveTo>
                  <a:cubicBezTo>
                    <a:pt x="4639" y="1605"/>
                    <a:pt x="4621" y="1613"/>
                    <a:pt x="4603" y="1613"/>
                  </a:cubicBezTo>
                  <a:cubicBezTo>
                    <a:pt x="4594" y="1631"/>
                    <a:pt x="4585" y="1694"/>
                    <a:pt x="4603" y="1712"/>
                  </a:cubicBezTo>
                  <a:cubicBezTo>
                    <a:pt x="4610" y="1718"/>
                    <a:pt x="4643" y="1724"/>
                    <a:pt x="4668" y="1724"/>
                  </a:cubicBezTo>
                  <a:cubicBezTo>
                    <a:pt x="4678" y="1724"/>
                    <a:pt x="4687" y="1723"/>
                    <a:pt x="4693" y="1720"/>
                  </a:cubicBezTo>
                  <a:cubicBezTo>
                    <a:pt x="4710" y="1703"/>
                    <a:pt x="4710" y="1631"/>
                    <a:pt x="4701" y="1622"/>
                  </a:cubicBezTo>
                  <a:cubicBezTo>
                    <a:pt x="4684" y="1613"/>
                    <a:pt x="4666" y="1605"/>
                    <a:pt x="4657" y="1605"/>
                  </a:cubicBezTo>
                  <a:close/>
                  <a:moveTo>
                    <a:pt x="2380" y="1637"/>
                  </a:moveTo>
                  <a:cubicBezTo>
                    <a:pt x="2367" y="1637"/>
                    <a:pt x="2352" y="1643"/>
                    <a:pt x="2337" y="1658"/>
                  </a:cubicBezTo>
                  <a:cubicBezTo>
                    <a:pt x="2320" y="1685"/>
                    <a:pt x="2320" y="1703"/>
                    <a:pt x="2346" y="1729"/>
                  </a:cubicBezTo>
                  <a:cubicBezTo>
                    <a:pt x="2355" y="1743"/>
                    <a:pt x="2366" y="1749"/>
                    <a:pt x="2379" y="1749"/>
                  </a:cubicBezTo>
                  <a:cubicBezTo>
                    <a:pt x="2391" y="1749"/>
                    <a:pt x="2404" y="1743"/>
                    <a:pt x="2418" y="1729"/>
                  </a:cubicBezTo>
                  <a:cubicBezTo>
                    <a:pt x="2444" y="1703"/>
                    <a:pt x="2444" y="1676"/>
                    <a:pt x="2409" y="1649"/>
                  </a:cubicBezTo>
                  <a:cubicBezTo>
                    <a:pt x="2401" y="1641"/>
                    <a:pt x="2391" y="1637"/>
                    <a:pt x="2380" y="1637"/>
                  </a:cubicBezTo>
                  <a:close/>
                  <a:moveTo>
                    <a:pt x="110" y="1677"/>
                  </a:moveTo>
                  <a:cubicBezTo>
                    <a:pt x="104" y="1677"/>
                    <a:pt x="97" y="1682"/>
                    <a:pt x="89" y="1694"/>
                  </a:cubicBezTo>
                  <a:cubicBezTo>
                    <a:pt x="62" y="1720"/>
                    <a:pt x="62" y="1720"/>
                    <a:pt x="80" y="1738"/>
                  </a:cubicBezTo>
                  <a:cubicBezTo>
                    <a:pt x="91" y="1749"/>
                    <a:pt x="99" y="1757"/>
                    <a:pt x="107" y="1757"/>
                  </a:cubicBezTo>
                  <a:cubicBezTo>
                    <a:pt x="113" y="1757"/>
                    <a:pt x="118" y="1754"/>
                    <a:pt x="125" y="1747"/>
                  </a:cubicBezTo>
                  <a:cubicBezTo>
                    <a:pt x="152" y="1720"/>
                    <a:pt x="152" y="1720"/>
                    <a:pt x="134" y="1694"/>
                  </a:cubicBezTo>
                  <a:cubicBezTo>
                    <a:pt x="124" y="1684"/>
                    <a:pt x="117" y="1677"/>
                    <a:pt x="110" y="1677"/>
                  </a:cubicBezTo>
                  <a:close/>
                  <a:moveTo>
                    <a:pt x="4930" y="1629"/>
                  </a:moveTo>
                  <a:cubicBezTo>
                    <a:pt x="4913" y="1629"/>
                    <a:pt x="4898" y="1636"/>
                    <a:pt x="4889" y="1649"/>
                  </a:cubicBezTo>
                  <a:cubicBezTo>
                    <a:pt x="4862" y="1676"/>
                    <a:pt x="4862" y="1712"/>
                    <a:pt x="4880" y="1738"/>
                  </a:cubicBezTo>
                  <a:cubicBezTo>
                    <a:pt x="4895" y="1753"/>
                    <a:pt x="4915" y="1760"/>
                    <a:pt x="4934" y="1760"/>
                  </a:cubicBezTo>
                  <a:cubicBezTo>
                    <a:pt x="4950" y="1760"/>
                    <a:pt x="4966" y="1755"/>
                    <a:pt x="4978" y="1747"/>
                  </a:cubicBezTo>
                  <a:cubicBezTo>
                    <a:pt x="5005" y="1720"/>
                    <a:pt x="5005" y="1676"/>
                    <a:pt x="4978" y="1649"/>
                  </a:cubicBezTo>
                  <a:cubicBezTo>
                    <a:pt x="4965" y="1636"/>
                    <a:pt x="4947" y="1629"/>
                    <a:pt x="4930" y="1629"/>
                  </a:cubicBezTo>
                  <a:close/>
                  <a:moveTo>
                    <a:pt x="2664" y="1669"/>
                  </a:moveTo>
                  <a:cubicBezTo>
                    <a:pt x="2651" y="1669"/>
                    <a:pt x="2638" y="1678"/>
                    <a:pt x="2623" y="1694"/>
                  </a:cubicBezTo>
                  <a:cubicBezTo>
                    <a:pt x="2596" y="1712"/>
                    <a:pt x="2605" y="1738"/>
                    <a:pt x="2623" y="1756"/>
                  </a:cubicBezTo>
                  <a:cubicBezTo>
                    <a:pt x="2636" y="1770"/>
                    <a:pt x="2647" y="1776"/>
                    <a:pt x="2659" y="1776"/>
                  </a:cubicBezTo>
                  <a:cubicBezTo>
                    <a:pt x="2670" y="1776"/>
                    <a:pt x="2681" y="1770"/>
                    <a:pt x="2694" y="1756"/>
                  </a:cubicBezTo>
                  <a:cubicBezTo>
                    <a:pt x="2721" y="1729"/>
                    <a:pt x="2721" y="1712"/>
                    <a:pt x="2694" y="1685"/>
                  </a:cubicBezTo>
                  <a:cubicBezTo>
                    <a:pt x="2683" y="1674"/>
                    <a:pt x="2673" y="1669"/>
                    <a:pt x="2664" y="1669"/>
                  </a:cubicBezTo>
                  <a:close/>
                  <a:moveTo>
                    <a:pt x="386" y="1711"/>
                  </a:moveTo>
                  <a:cubicBezTo>
                    <a:pt x="379" y="1711"/>
                    <a:pt x="373" y="1714"/>
                    <a:pt x="366" y="1720"/>
                  </a:cubicBezTo>
                  <a:cubicBezTo>
                    <a:pt x="339" y="1747"/>
                    <a:pt x="339" y="1747"/>
                    <a:pt x="366" y="1774"/>
                  </a:cubicBezTo>
                  <a:cubicBezTo>
                    <a:pt x="376" y="1784"/>
                    <a:pt x="383" y="1791"/>
                    <a:pt x="390" y="1791"/>
                  </a:cubicBezTo>
                  <a:cubicBezTo>
                    <a:pt x="396" y="1791"/>
                    <a:pt x="402" y="1786"/>
                    <a:pt x="410" y="1774"/>
                  </a:cubicBezTo>
                  <a:cubicBezTo>
                    <a:pt x="437" y="1747"/>
                    <a:pt x="437" y="1747"/>
                    <a:pt x="410" y="1729"/>
                  </a:cubicBezTo>
                  <a:cubicBezTo>
                    <a:pt x="405" y="1718"/>
                    <a:pt x="396" y="1711"/>
                    <a:pt x="386" y="1711"/>
                  </a:cubicBezTo>
                  <a:close/>
                  <a:moveTo>
                    <a:pt x="5147" y="1720"/>
                  </a:moveTo>
                  <a:cubicBezTo>
                    <a:pt x="5147" y="1729"/>
                    <a:pt x="5147" y="1729"/>
                    <a:pt x="5147" y="1738"/>
                  </a:cubicBezTo>
                  <a:cubicBezTo>
                    <a:pt x="5147" y="1747"/>
                    <a:pt x="5156" y="1756"/>
                    <a:pt x="5156" y="1756"/>
                  </a:cubicBezTo>
                  <a:cubicBezTo>
                    <a:pt x="5165" y="1774"/>
                    <a:pt x="5174" y="1783"/>
                    <a:pt x="5183" y="1792"/>
                  </a:cubicBezTo>
                  <a:cubicBezTo>
                    <a:pt x="5186" y="1794"/>
                    <a:pt x="5193" y="1796"/>
                    <a:pt x="5202" y="1796"/>
                  </a:cubicBezTo>
                  <a:cubicBezTo>
                    <a:pt x="5223" y="1796"/>
                    <a:pt x="5255" y="1789"/>
                    <a:pt x="5255" y="1783"/>
                  </a:cubicBezTo>
                  <a:cubicBezTo>
                    <a:pt x="5246" y="1756"/>
                    <a:pt x="5219" y="1765"/>
                    <a:pt x="5210" y="1747"/>
                  </a:cubicBezTo>
                  <a:cubicBezTo>
                    <a:pt x="5192" y="1738"/>
                    <a:pt x="5174" y="1738"/>
                    <a:pt x="5165" y="1720"/>
                  </a:cubicBezTo>
                  <a:close/>
                  <a:moveTo>
                    <a:pt x="2944" y="1700"/>
                  </a:moveTo>
                  <a:cubicBezTo>
                    <a:pt x="2933" y="1700"/>
                    <a:pt x="2922" y="1707"/>
                    <a:pt x="2908" y="1720"/>
                  </a:cubicBezTo>
                  <a:cubicBezTo>
                    <a:pt x="2882" y="1738"/>
                    <a:pt x="2882" y="1765"/>
                    <a:pt x="2908" y="1792"/>
                  </a:cubicBezTo>
                  <a:cubicBezTo>
                    <a:pt x="2917" y="1801"/>
                    <a:pt x="2928" y="1805"/>
                    <a:pt x="2941" y="1805"/>
                  </a:cubicBezTo>
                  <a:cubicBezTo>
                    <a:pt x="2953" y="1805"/>
                    <a:pt x="2966" y="1801"/>
                    <a:pt x="2980" y="1792"/>
                  </a:cubicBezTo>
                  <a:cubicBezTo>
                    <a:pt x="2998" y="1765"/>
                    <a:pt x="3006" y="1747"/>
                    <a:pt x="2980" y="1720"/>
                  </a:cubicBezTo>
                  <a:cubicBezTo>
                    <a:pt x="2966" y="1707"/>
                    <a:pt x="2955" y="1700"/>
                    <a:pt x="2944" y="1700"/>
                  </a:cubicBezTo>
                  <a:close/>
                  <a:moveTo>
                    <a:pt x="669" y="1736"/>
                  </a:moveTo>
                  <a:cubicBezTo>
                    <a:pt x="662" y="1736"/>
                    <a:pt x="656" y="1743"/>
                    <a:pt x="642" y="1756"/>
                  </a:cubicBezTo>
                  <a:cubicBezTo>
                    <a:pt x="625" y="1765"/>
                    <a:pt x="625" y="1783"/>
                    <a:pt x="642" y="1801"/>
                  </a:cubicBezTo>
                  <a:cubicBezTo>
                    <a:pt x="656" y="1814"/>
                    <a:pt x="662" y="1821"/>
                    <a:pt x="669" y="1821"/>
                  </a:cubicBezTo>
                  <a:cubicBezTo>
                    <a:pt x="676" y="1821"/>
                    <a:pt x="682" y="1814"/>
                    <a:pt x="696" y="1801"/>
                  </a:cubicBezTo>
                  <a:cubicBezTo>
                    <a:pt x="714" y="1792"/>
                    <a:pt x="714" y="1774"/>
                    <a:pt x="696" y="1756"/>
                  </a:cubicBezTo>
                  <a:cubicBezTo>
                    <a:pt x="682" y="1743"/>
                    <a:pt x="676" y="1736"/>
                    <a:pt x="669" y="1736"/>
                  </a:cubicBezTo>
                  <a:close/>
                  <a:moveTo>
                    <a:pt x="3228" y="1729"/>
                  </a:moveTo>
                  <a:cubicBezTo>
                    <a:pt x="3215" y="1729"/>
                    <a:pt x="3201" y="1736"/>
                    <a:pt x="3185" y="1747"/>
                  </a:cubicBezTo>
                  <a:cubicBezTo>
                    <a:pt x="3167" y="1774"/>
                    <a:pt x="3167" y="1792"/>
                    <a:pt x="3194" y="1819"/>
                  </a:cubicBezTo>
                  <a:cubicBezTo>
                    <a:pt x="3203" y="1832"/>
                    <a:pt x="3214" y="1839"/>
                    <a:pt x="3225" y="1839"/>
                  </a:cubicBezTo>
                  <a:cubicBezTo>
                    <a:pt x="3236" y="1839"/>
                    <a:pt x="3247" y="1832"/>
                    <a:pt x="3256" y="1819"/>
                  </a:cubicBezTo>
                  <a:cubicBezTo>
                    <a:pt x="3283" y="1792"/>
                    <a:pt x="3283" y="1765"/>
                    <a:pt x="3256" y="1738"/>
                  </a:cubicBezTo>
                  <a:cubicBezTo>
                    <a:pt x="3246" y="1732"/>
                    <a:pt x="3237" y="1729"/>
                    <a:pt x="3228" y="1729"/>
                  </a:cubicBezTo>
                  <a:close/>
                  <a:moveTo>
                    <a:pt x="953" y="1770"/>
                  </a:moveTo>
                  <a:cubicBezTo>
                    <a:pt x="946" y="1770"/>
                    <a:pt x="940" y="1775"/>
                    <a:pt x="928" y="1783"/>
                  </a:cubicBezTo>
                  <a:cubicBezTo>
                    <a:pt x="910" y="1810"/>
                    <a:pt x="910" y="1810"/>
                    <a:pt x="928" y="1828"/>
                  </a:cubicBezTo>
                  <a:cubicBezTo>
                    <a:pt x="943" y="1842"/>
                    <a:pt x="946" y="1849"/>
                    <a:pt x="951" y="1849"/>
                  </a:cubicBezTo>
                  <a:cubicBezTo>
                    <a:pt x="956" y="1849"/>
                    <a:pt x="960" y="1844"/>
                    <a:pt x="972" y="1836"/>
                  </a:cubicBezTo>
                  <a:cubicBezTo>
                    <a:pt x="990" y="1819"/>
                    <a:pt x="999" y="1810"/>
                    <a:pt x="981" y="1792"/>
                  </a:cubicBezTo>
                  <a:cubicBezTo>
                    <a:pt x="967" y="1777"/>
                    <a:pt x="960" y="1770"/>
                    <a:pt x="953" y="1770"/>
                  </a:cubicBezTo>
                  <a:close/>
                  <a:moveTo>
                    <a:pt x="3505" y="1762"/>
                  </a:moveTo>
                  <a:cubicBezTo>
                    <a:pt x="3493" y="1762"/>
                    <a:pt x="3480" y="1768"/>
                    <a:pt x="3470" y="1783"/>
                  </a:cubicBezTo>
                  <a:cubicBezTo>
                    <a:pt x="3444" y="1801"/>
                    <a:pt x="3444" y="1828"/>
                    <a:pt x="3470" y="1845"/>
                  </a:cubicBezTo>
                  <a:cubicBezTo>
                    <a:pt x="3484" y="1859"/>
                    <a:pt x="3495" y="1865"/>
                    <a:pt x="3506" y="1865"/>
                  </a:cubicBezTo>
                  <a:cubicBezTo>
                    <a:pt x="3517" y="1865"/>
                    <a:pt x="3528" y="1859"/>
                    <a:pt x="3542" y="1845"/>
                  </a:cubicBezTo>
                  <a:cubicBezTo>
                    <a:pt x="3568" y="1828"/>
                    <a:pt x="3568" y="1801"/>
                    <a:pt x="3533" y="1774"/>
                  </a:cubicBezTo>
                  <a:cubicBezTo>
                    <a:pt x="3525" y="1766"/>
                    <a:pt x="3515" y="1762"/>
                    <a:pt x="3505" y="1762"/>
                  </a:cubicBezTo>
                  <a:close/>
                  <a:moveTo>
                    <a:pt x="1225" y="1811"/>
                  </a:moveTo>
                  <a:cubicBezTo>
                    <a:pt x="1219" y="1811"/>
                    <a:pt x="1212" y="1815"/>
                    <a:pt x="1204" y="1828"/>
                  </a:cubicBezTo>
                  <a:cubicBezTo>
                    <a:pt x="1178" y="1854"/>
                    <a:pt x="1178" y="1845"/>
                    <a:pt x="1195" y="1872"/>
                  </a:cubicBezTo>
                  <a:cubicBezTo>
                    <a:pt x="1206" y="1883"/>
                    <a:pt x="1214" y="1891"/>
                    <a:pt x="1223" y="1891"/>
                  </a:cubicBezTo>
                  <a:cubicBezTo>
                    <a:pt x="1228" y="1891"/>
                    <a:pt x="1233" y="1888"/>
                    <a:pt x="1240" y="1881"/>
                  </a:cubicBezTo>
                  <a:cubicBezTo>
                    <a:pt x="1267" y="1854"/>
                    <a:pt x="1267" y="1854"/>
                    <a:pt x="1249" y="1828"/>
                  </a:cubicBezTo>
                  <a:cubicBezTo>
                    <a:pt x="1239" y="1818"/>
                    <a:pt x="1232" y="1811"/>
                    <a:pt x="1225" y="1811"/>
                  </a:cubicBezTo>
                  <a:close/>
                  <a:moveTo>
                    <a:pt x="3790" y="1790"/>
                  </a:moveTo>
                  <a:cubicBezTo>
                    <a:pt x="3778" y="1790"/>
                    <a:pt x="3765" y="1796"/>
                    <a:pt x="3747" y="1810"/>
                  </a:cubicBezTo>
                  <a:cubicBezTo>
                    <a:pt x="3729" y="1836"/>
                    <a:pt x="3729" y="1854"/>
                    <a:pt x="3747" y="1881"/>
                  </a:cubicBezTo>
                  <a:cubicBezTo>
                    <a:pt x="3760" y="1894"/>
                    <a:pt x="3771" y="1901"/>
                    <a:pt x="3783" y="1901"/>
                  </a:cubicBezTo>
                  <a:cubicBezTo>
                    <a:pt x="3794" y="1901"/>
                    <a:pt x="3805" y="1894"/>
                    <a:pt x="3818" y="1881"/>
                  </a:cubicBezTo>
                  <a:cubicBezTo>
                    <a:pt x="3845" y="1854"/>
                    <a:pt x="3845" y="1836"/>
                    <a:pt x="3827" y="1810"/>
                  </a:cubicBezTo>
                  <a:cubicBezTo>
                    <a:pt x="3814" y="1796"/>
                    <a:pt x="3803" y="1790"/>
                    <a:pt x="3790" y="1790"/>
                  </a:cubicBezTo>
                  <a:close/>
                  <a:moveTo>
                    <a:pt x="1499" y="1840"/>
                  </a:moveTo>
                  <a:cubicBezTo>
                    <a:pt x="1484" y="1840"/>
                    <a:pt x="1472" y="1842"/>
                    <a:pt x="1472" y="1845"/>
                  </a:cubicBezTo>
                  <a:cubicBezTo>
                    <a:pt x="1463" y="1872"/>
                    <a:pt x="1463" y="1890"/>
                    <a:pt x="1463" y="1926"/>
                  </a:cubicBezTo>
                  <a:cubicBezTo>
                    <a:pt x="1490" y="1926"/>
                    <a:pt x="1526" y="1926"/>
                    <a:pt x="1534" y="1917"/>
                  </a:cubicBezTo>
                  <a:cubicBezTo>
                    <a:pt x="1543" y="1908"/>
                    <a:pt x="1543" y="1872"/>
                    <a:pt x="1543" y="1854"/>
                  </a:cubicBezTo>
                  <a:cubicBezTo>
                    <a:pt x="1543" y="1844"/>
                    <a:pt x="1519" y="1840"/>
                    <a:pt x="1499" y="1840"/>
                  </a:cubicBezTo>
                  <a:close/>
                  <a:moveTo>
                    <a:pt x="4055" y="1830"/>
                  </a:moveTo>
                  <a:cubicBezTo>
                    <a:pt x="4035" y="1830"/>
                    <a:pt x="4015" y="1832"/>
                    <a:pt x="4006" y="1836"/>
                  </a:cubicBezTo>
                  <a:cubicBezTo>
                    <a:pt x="4006" y="1854"/>
                    <a:pt x="3997" y="1872"/>
                    <a:pt x="3997" y="1890"/>
                  </a:cubicBezTo>
                  <a:cubicBezTo>
                    <a:pt x="3997" y="1908"/>
                    <a:pt x="3997" y="1917"/>
                    <a:pt x="4006" y="1935"/>
                  </a:cubicBezTo>
                  <a:cubicBezTo>
                    <a:pt x="4012" y="1941"/>
                    <a:pt x="4027" y="1944"/>
                    <a:pt x="4043" y="1944"/>
                  </a:cubicBezTo>
                  <a:cubicBezTo>
                    <a:pt x="4069" y="1944"/>
                    <a:pt x="4098" y="1937"/>
                    <a:pt x="4104" y="1926"/>
                  </a:cubicBezTo>
                  <a:cubicBezTo>
                    <a:pt x="4122" y="1917"/>
                    <a:pt x="4113" y="1845"/>
                    <a:pt x="4104" y="1836"/>
                  </a:cubicBezTo>
                  <a:cubicBezTo>
                    <a:pt x="4095" y="1832"/>
                    <a:pt x="4075" y="1830"/>
                    <a:pt x="4055" y="1830"/>
                  </a:cubicBezTo>
                  <a:close/>
                  <a:moveTo>
                    <a:pt x="1780" y="1871"/>
                  </a:moveTo>
                  <a:cubicBezTo>
                    <a:pt x="1766" y="1871"/>
                    <a:pt x="1752" y="1874"/>
                    <a:pt x="1749" y="1881"/>
                  </a:cubicBezTo>
                  <a:cubicBezTo>
                    <a:pt x="1749" y="1899"/>
                    <a:pt x="1740" y="1935"/>
                    <a:pt x="1749" y="1944"/>
                  </a:cubicBezTo>
                  <a:cubicBezTo>
                    <a:pt x="1757" y="1952"/>
                    <a:pt x="1793" y="1952"/>
                    <a:pt x="1820" y="1961"/>
                  </a:cubicBezTo>
                  <a:cubicBezTo>
                    <a:pt x="1820" y="1926"/>
                    <a:pt x="1829" y="1908"/>
                    <a:pt x="1820" y="1881"/>
                  </a:cubicBezTo>
                  <a:cubicBezTo>
                    <a:pt x="1820" y="1876"/>
                    <a:pt x="1799" y="1871"/>
                    <a:pt x="1780" y="1871"/>
                  </a:cubicBezTo>
                  <a:close/>
                  <a:moveTo>
                    <a:pt x="4343" y="1859"/>
                  </a:moveTo>
                  <a:cubicBezTo>
                    <a:pt x="4322" y="1859"/>
                    <a:pt x="4300" y="1863"/>
                    <a:pt x="4291" y="1872"/>
                  </a:cubicBezTo>
                  <a:cubicBezTo>
                    <a:pt x="4282" y="1881"/>
                    <a:pt x="4273" y="1944"/>
                    <a:pt x="4291" y="1961"/>
                  </a:cubicBezTo>
                  <a:cubicBezTo>
                    <a:pt x="4297" y="1968"/>
                    <a:pt x="4330" y="1974"/>
                    <a:pt x="4356" y="1974"/>
                  </a:cubicBezTo>
                  <a:cubicBezTo>
                    <a:pt x="4366" y="1974"/>
                    <a:pt x="4375" y="1973"/>
                    <a:pt x="4380" y="1970"/>
                  </a:cubicBezTo>
                  <a:cubicBezTo>
                    <a:pt x="4398" y="1961"/>
                    <a:pt x="4398" y="1890"/>
                    <a:pt x="4389" y="1872"/>
                  </a:cubicBezTo>
                  <a:cubicBezTo>
                    <a:pt x="4385" y="1863"/>
                    <a:pt x="4365" y="1859"/>
                    <a:pt x="4343" y="1859"/>
                  </a:cubicBezTo>
                  <a:close/>
                  <a:moveTo>
                    <a:pt x="2069" y="1901"/>
                  </a:moveTo>
                  <a:cubicBezTo>
                    <a:pt x="2056" y="1901"/>
                    <a:pt x="2043" y="1903"/>
                    <a:pt x="2034" y="1908"/>
                  </a:cubicBezTo>
                  <a:cubicBezTo>
                    <a:pt x="2025" y="1908"/>
                    <a:pt x="2025" y="1979"/>
                    <a:pt x="2034" y="1979"/>
                  </a:cubicBezTo>
                  <a:cubicBezTo>
                    <a:pt x="2043" y="1984"/>
                    <a:pt x="2054" y="1984"/>
                    <a:pt x="2066" y="1984"/>
                  </a:cubicBezTo>
                  <a:cubicBezTo>
                    <a:pt x="2079" y="1984"/>
                    <a:pt x="2092" y="1984"/>
                    <a:pt x="2105" y="1988"/>
                  </a:cubicBezTo>
                  <a:cubicBezTo>
                    <a:pt x="2105" y="1952"/>
                    <a:pt x="2114" y="1926"/>
                    <a:pt x="2096" y="1908"/>
                  </a:cubicBezTo>
                  <a:cubicBezTo>
                    <a:pt x="2092" y="1903"/>
                    <a:pt x="2081" y="1901"/>
                    <a:pt x="2069" y="1901"/>
                  </a:cubicBezTo>
                  <a:close/>
                  <a:moveTo>
                    <a:pt x="4623" y="1889"/>
                  </a:moveTo>
                  <a:cubicBezTo>
                    <a:pt x="4599" y="1889"/>
                    <a:pt x="4573" y="1894"/>
                    <a:pt x="4568" y="1899"/>
                  </a:cubicBezTo>
                  <a:cubicBezTo>
                    <a:pt x="4559" y="1917"/>
                    <a:pt x="4559" y="1979"/>
                    <a:pt x="4577" y="1997"/>
                  </a:cubicBezTo>
                  <a:cubicBezTo>
                    <a:pt x="4581" y="2001"/>
                    <a:pt x="4601" y="2004"/>
                    <a:pt x="4621" y="2004"/>
                  </a:cubicBezTo>
                  <a:cubicBezTo>
                    <a:pt x="4641" y="2004"/>
                    <a:pt x="4661" y="2001"/>
                    <a:pt x="4666" y="1997"/>
                  </a:cubicBezTo>
                  <a:cubicBezTo>
                    <a:pt x="4684" y="1979"/>
                    <a:pt x="4684" y="1908"/>
                    <a:pt x="4666" y="1899"/>
                  </a:cubicBezTo>
                  <a:cubicBezTo>
                    <a:pt x="4658" y="1891"/>
                    <a:pt x="4641" y="1889"/>
                    <a:pt x="4623" y="1889"/>
                  </a:cubicBezTo>
                  <a:close/>
                  <a:moveTo>
                    <a:pt x="2352" y="1922"/>
                  </a:moveTo>
                  <a:cubicBezTo>
                    <a:pt x="2342" y="1922"/>
                    <a:pt x="2332" y="1927"/>
                    <a:pt x="2320" y="1935"/>
                  </a:cubicBezTo>
                  <a:cubicBezTo>
                    <a:pt x="2293" y="1961"/>
                    <a:pt x="2284" y="1979"/>
                    <a:pt x="2311" y="2006"/>
                  </a:cubicBezTo>
                  <a:cubicBezTo>
                    <a:pt x="2325" y="2021"/>
                    <a:pt x="2337" y="2027"/>
                    <a:pt x="2350" y="2027"/>
                  </a:cubicBezTo>
                  <a:cubicBezTo>
                    <a:pt x="2360" y="2027"/>
                    <a:pt x="2370" y="2023"/>
                    <a:pt x="2382" y="2015"/>
                  </a:cubicBezTo>
                  <a:cubicBezTo>
                    <a:pt x="2409" y="1988"/>
                    <a:pt x="2409" y="1970"/>
                    <a:pt x="2391" y="1944"/>
                  </a:cubicBezTo>
                  <a:cubicBezTo>
                    <a:pt x="2376" y="1929"/>
                    <a:pt x="2364" y="1922"/>
                    <a:pt x="2352" y="1922"/>
                  </a:cubicBezTo>
                  <a:close/>
                  <a:moveTo>
                    <a:pt x="74" y="1961"/>
                  </a:moveTo>
                  <a:cubicBezTo>
                    <a:pt x="67" y="1961"/>
                    <a:pt x="60" y="1963"/>
                    <a:pt x="54" y="1970"/>
                  </a:cubicBezTo>
                  <a:cubicBezTo>
                    <a:pt x="27" y="1997"/>
                    <a:pt x="27" y="1997"/>
                    <a:pt x="54" y="2024"/>
                  </a:cubicBezTo>
                  <a:cubicBezTo>
                    <a:pt x="58" y="2034"/>
                    <a:pt x="66" y="2041"/>
                    <a:pt x="75" y="2041"/>
                  </a:cubicBezTo>
                  <a:cubicBezTo>
                    <a:pt x="82" y="2041"/>
                    <a:pt x="90" y="2036"/>
                    <a:pt x="98" y="2024"/>
                  </a:cubicBezTo>
                  <a:cubicBezTo>
                    <a:pt x="125" y="1997"/>
                    <a:pt x="125" y="2006"/>
                    <a:pt x="98" y="1979"/>
                  </a:cubicBezTo>
                  <a:cubicBezTo>
                    <a:pt x="93" y="1968"/>
                    <a:pt x="84" y="1961"/>
                    <a:pt x="74" y="1961"/>
                  </a:cubicBezTo>
                  <a:close/>
                  <a:moveTo>
                    <a:pt x="4902" y="1915"/>
                  </a:moveTo>
                  <a:cubicBezTo>
                    <a:pt x="4884" y="1915"/>
                    <a:pt x="4866" y="1921"/>
                    <a:pt x="4853" y="1935"/>
                  </a:cubicBezTo>
                  <a:cubicBezTo>
                    <a:pt x="4826" y="1961"/>
                    <a:pt x="4826" y="2006"/>
                    <a:pt x="4853" y="2024"/>
                  </a:cubicBezTo>
                  <a:cubicBezTo>
                    <a:pt x="4866" y="2037"/>
                    <a:pt x="4884" y="2044"/>
                    <a:pt x="4902" y="2044"/>
                  </a:cubicBezTo>
                  <a:cubicBezTo>
                    <a:pt x="4920" y="2044"/>
                    <a:pt x="4938" y="2037"/>
                    <a:pt x="4951" y="2024"/>
                  </a:cubicBezTo>
                  <a:cubicBezTo>
                    <a:pt x="4969" y="1997"/>
                    <a:pt x="4969" y="1952"/>
                    <a:pt x="4951" y="1935"/>
                  </a:cubicBezTo>
                  <a:cubicBezTo>
                    <a:pt x="4938" y="1921"/>
                    <a:pt x="4920" y="1915"/>
                    <a:pt x="4902" y="1915"/>
                  </a:cubicBezTo>
                  <a:close/>
                  <a:moveTo>
                    <a:pt x="2632" y="1950"/>
                  </a:moveTo>
                  <a:cubicBezTo>
                    <a:pt x="2621" y="1950"/>
                    <a:pt x="2609" y="1957"/>
                    <a:pt x="2596" y="1970"/>
                  </a:cubicBezTo>
                  <a:cubicBezTo>
                    <a:pt x="2569" y="1997"/>
                    <a:pt x="2569" y="2015"/>
                    <a:pt x="2596" y="2042"/>
                  </a:cubicBezTo>
                  <a:cubicBezTo>
                    <a:pt x="2607" y="2053"/>
                    <a:pt x="2617" y="2058"/>
                    <a:pt x="2626" y="2058"/>
                  </a:cubicBezTo>
                  <a:cubicBezTo>
                    <a:pt x="2639" y="2058"/>
                    <a:pt x="2652" y="2048"/>
                    <a:pt x="2667" y="2033"/>
                  </a:cubicBezTo>
                  <a:cubicBezTo>
                    <a:pt x="2694" y="2015"/>
                    <a:pt x="2685" y="1997"/>
                    <a:pt x="2667" y="1970"/>
                  </a:cubicBezTo>
                  <a:cubicBezTo>
                    <a:pt x="2654" y="1957"/>
                    <a:pt x="2643" y="1950"/>
                    <a:pt x="2632" y="1950"/>
                  </a:cubicBezTo>
                  <a:close/>
                  <a:moveTo>
                    <a:pt x="356" y="1990"/>
                  </a:moveTo>
                  <a:cubicBezTo>
                    <a:pt x="351" y="1990"/>
                    <a:pt x="347" y="1995"/>
                    <a:pt x="339" y="2006"/>
                  </a:cubicBezTo>
                  <a:cubicBezTo>
                    <a:pt x="330" y="2015"/>
                    <a:pt x="303" y="2024"/>
                    <a:pt x="330" y="2051"/>
                  </a:cubicBezTo>
                  <a:cubicBezTo>
                    <a:pt x="345" y="2065"/>
                    <a:pt x="351" y="2072"/>
                    <a:pt x="357" y="2072"/>
                  </a:cubicBezTo>
                  <a:cubicBezTo>
                    <a:pt x="362" y="2072"/>
                    <a:pt x="367" y="2068"/>
                    <a:pt x="375" y="2059"/>
                  </a:cubicBezTo>
                  <a:cubicBezTo>
                    <a:pt x="393" y="2042"/>
                    <a:pt x="410" y="2033"/>
                    <a:pt x="393" y="2015"/>
                  </a:cubicBezTo>
                  <a:cubicBezTo>
                    <a:pt x="372" y="1999"/>
                    <a:pt x="363" y="1990"/>
                    <a:pt x="356" y="1990"/>
                  </a:cubicBezTo>
                  <a:close/>
                  <a:moveTo>
                    <a:pt x="5183" y="1941"/>
                  </a:moveTo>
                  <a:cubicBezTo>
                    <a:pt x="5168" y="1941"/>
                    <a:pt x="5152" y="1948"/>
                    <a:pt x="5139" y="1961"/>
                  </a:cubicBezTo>
                  <a:cubicBezTo>
                    <a:pt x="5112" y="1988"/>
                    <a:pt x="5112" y="2024"/>
                    <a:pt x="5130" y="2051"/>
                  </a:cubicBezTo>
                  <a:cubicBezTo>
                    <a:pt x="5144" y="2065"/>
                    <a:pt x="5163" y="2074"/>
                    <a:pt x="5182" y="2074"/>
                  </a:cubicBezTo>
                  <a:cubicBezTo>
                    <a:pt x="5199" y="2074"/>
                    <a:pt x="5215" y="2067"/>
                    <a:pt x="5228" y="2051"/>
                  </a:cubicBezTo>
                  <a:cubicBezTo>
                    <a:pt x="5255" y="2033"/>
                    <a:pt x="5255" y="1988"/>
                    <a:pt x="5228" y="1961"/>
                  </a:cubicBezTo>
                  <a:cubicBezTo>
                    <a:pt x="5214" y="1948"/>
                    <a:pt x="5199" y="1941"/>
                    <a:pt x="5183" y="1941"/>
                  </a:cubicBezTo>
                  <a:close/>
                  <a:moveTo>
                    <a:pt x="2913" y="1977"/>
                  </a:moveTo>
                  <a:cubicBezTo>
                    <a:pt x="2902" y="1977"/>
                    <a:pt x="2890" y="1984"/>
                    <a:pt x="2882" y="1997"/>
                  </a:cubicBezTo>
                  <a:cubicBezTo>
                    <a:pt x="2846" y="2024"/>
                    <a:pt x="2846" y="2051"/>
                    <a:pt x="2882" y="2077"/>
                  </a:cubicBezTo>
                  <a:cubicBezTo>
                    <a:pt x="2890" y="2085"/>
                    <a:pt x="2899" y="2090"/>
                    <a:pt x="2910" y="2090"/>
                  </a:cubicBezTo>
                  <a:cubicBezTo>
                    <a:pt x="2923" y="2090"/>
                    <a:pt x="2938" y="2083"/>
                    <a:pt x="2953" y="2068"/>
                  </a:cubicBezTo>
                  <a:cubicBezTo>
                    <a:pt x="2971" y="2042"/>
                    <a:pt x="2971" y="2024"/>
                    <a:pt x="2944" y="1997"/>
                  </a:cubicBezTo>
                  <a:cubicBezTo>
                    <a:pt x="2935" y="1984"/>
                    <a:pt x="2924" y="1977"/>
                    <a:pt x="2913" y="1977"/>
                  </a:cubicBezTo>
                  <a:close/>
                  <a:moveTo>
                    <a:pt x="641" y="2022"/>
                  </a:moveTo>
                  <a:cubicBezTo>
                    <a:pt x="635" y="2022"/>
                    <a:pt x="627" y="2025"/>
                    <a:pt x="616" y="2033"/>
                  </a:cubicBezTo>
                  <a:cubicBezTo>
                    <a:pt x="598" y="2059"/>
                    <a:pt x="589" y="2059"/>
                    <a:pt x="616" y="2086"/>
                  </a:cubicBezTo>
                  <a:cubicBezTo>
                    <a:pt x="625" y="2095"/>
                    <a:pt x="631" y="2100"/>
                    <a:pt x="638" y="2100"/>
                  </a:cubicBezTo>
                  <a:cubicBezTo>
                    <a:pt x="645" y="2100"/>
                    <a:pt x="651" y="2095"/>
                    <a:pt x="660" y="2086"/>
                  </a:cubicBezTo>
                  <a:cubicBezTo>
                    <a:pt x="687" y="2059"/>
                    <a:pt x="687" y="2059"/>
                    <a:pt x="660" y="2033"/>
                  </a:cubicBezTo>
                  <a:cubicBezTo>
                    <a:pt x="655" y="2028"/>
                    <a:pt x="650" y="2022"/>
                    <a:pt x="641" y="2022"/>
                  </a:cubicBezTo>
                  <a:close/>
                  <a:moveTo>
                    <a:pt x="5464" y="1975"/>
                  </a:moveTo>
                  <a:cubicBezTo>
                    <a:pt x="5446" y="1975"/>
                    <a:pt x="5428" y="1979"/>
                    <a:pt x="5415" y="1988"/>
                  </a:cubicBezTo>
                  <a:cubicBezTo>
                    <a:pt x="5397" y="2015"/>
                    <a:pt x="5388" y="2059"/>
                    <a:pt x="5415" y="2086"/>
                  </a:cubicBezTo>
                  <a:cubicBezTo>
                    <a:pt x="5428" y="2100"/>
                    <a:pt x="5444" y="2106"/>
                    <a:pt x="5460" y="2106"/>
                  </a:cubicBezTo>
                  <a:cubicBezTo>
                    <a:pt x="5475" y="2106"/>
                    <a:pt x="5491" y="2100"/>
                    <a:pt x="5504" y="2086"/>
                  </a:cubicBezTo>
                  <a:cubicBezTo>
                    <a:pt x="5540" y="2059"/>
                    <a:pt x="5540" y="2015"/>
                    <a:pt x="5513" y="1988"/>
                  </a:cubicBezTo>
                  <a:cubicBezTo>
                    <a:pt x="5500" y="1979"/>
                    <a:pt x="5482" y="1975"/>
                    <a:pt x="5464" y="1975"/>
                  </a:cubicBezTo>
                  <a:close/>
                  <a:moveTo>
                    <a:pt x="3197" y="2011"/>
                  </a:moveTo>
                  <a:cubicBezTo>
                    <a:pt x="3185" y="2011"/>
                    <a:pt x="3173" y="2018"/>
                    <a:pt x="3158" y="2033"/>
                  </a:cubicBezTo>
                  <a:cubicBezTo>
                    <a:pt x="3131" y="2051"/>
                    <a:pt x="3131" y="2077"/>
                    <a:pt x="3158" y="2104"/>
                  </a:cubicBezTo>
                  <a:cubicBezTo>
                    <a:pt x="3170" y="2112"/>
                    <a:pt x="3180" y="2117"/>
                    <a:pt x="3190" y="2117"/>
                  </a:cubicBezTo>
                  <a:cubicBezTo>
                    <a:pt x="3203" y="2117"/>
                    <a:pt x="3215" y="2110"/>
                    <a:pt x="3229" y="2095"/>
                  </a:cubicBezTo>
                  <a:cubicBezTo>
                    <a:pt x="3256" y="2068"/>
                    <a:pt x="3247" y="2051"/>
                    <a:pt x="3229" y="2024"/>
                  </a:cubicBezTo>
                  <a:cubicBezTo>
                    <a:pt x="3217" y="2016"/>
                    <a:pt x="3207" y="2011"/>
                    <a:pt x="3197" y="2011"/>
                  </a:cubicBezTo>
                  <a:close/>
                  <a:moveTo>
                    <a:pt x="923" y="2048"/>
                  </a:moveTo>
                  <a:cubicBezTo>
                    <a:pt x="919" y="2048"/>
                    <a:pt x="914" y="2055"/>
                    <a:pt x="901" y="2068"/>
                  </a:cubicBezTo>
                  <a:cubicBezTo>
                    <a:pt x="883" y="2077"/>
                    <a:pt x="874" y="2095"/>
                    <a:pt x="892" y="2113"/>
                  </a:cubicBezTo>
                  <a:cubicBezTo>
                    <a:pt x="906" y="2126"/>
                    <a:pt x="912" y="2133"/>
                    <a:pt x="919" y="2133"/>
                  </a:cubicBezTo>
                  <a:cubicBezTo>
                    <a:pt x="926" y="2133"/>
                    <a:pt x="932" y="2126"/>
                    <a:pt x="946" y="2113"/>
                  </a:cubicBezTo>
                  <a:cubicBezTo>
                    <a:pt x="964" y="2104"/>
                    <a:pt x="972" y="2086"/>
                    <a:pt x="946" y="2068"/>
                  </a:cubicBezTo>
                  <a:cubicBezTo>
                    <a:pt x="932" y="2055"/>
                    <a:pt x="928" y="2048"/>
                    <a:pt x="923" y="2048"/>
                  </a:cubicBezTo>
                  <a:close/>
                  <a:moveTo>
                    <a:pt x="5690" y="2030"/>
                  </a:moveTo>
                  <a:cubicBezTo>
                    <a:pt x="5683" y="2030"/>
                    <a:pt x="5683" y="2039"/>
                    <a:pt x="5683" y="2059"/>
                  </a:cubicBezTo>
                  <a:cubicBezTo>
                    <a:pt x="5674" y="2095"/>
                    <a:pt x="5692" y="2122"/>
                    <a:pt x="5718" y="2131"/>
                  </a:cubicBezTo>
                  <a:cubicBezTo>
                    <a:pt x="5726" y="2135"/>
                    <a:pt x="5738" y="2139"/>
                    <a:pt x="5751" y="2139"/>
                  </a:cubicBezTo>
                  <a:cubicBezTo>
                    <a:pt x="5766" y="2139"/>
                    <a:pt x="5784" y="2133"/>
                    <a:pt x="5799" y="2113"/>
                  </a:cubicBezTo>
                  <a:cubicBezTo>
                    <a:pt x="5817" y="2095"/>
                    <a:pt x="5817" y="2095"/>
                    <a:pt x="5790" y="2077"/>
                  </a:cubicBezTo>
                  <a:cubicBezTo>
                    <a:pt x="5763" y="2068"/>
                    <a:pt x="5745" y="2051"/>
                    <a:pt x="5718" y="2042"/>
                  </a:cubicBezTo>
                  <a:cubicBezTo>
                    <a:pt x="5704" y="2034"/>
                    <a:pt x="5695" y="2030"/>
                    <a:pt x="5690" y="2030"/>
                  </a:cubicBezTo>
                  <a:close/>
                  <a:moveTo>
                    <a:pt x="3478" y="2039"/>
                  </a:moveTo>
                  <a:cubicBezTo>
                    <a:pt x="3468" y="2039"/>
                    <a:pt x="3457" y="2046"/>
                    <a:pt x="3444" y="2059"/>
                  </a:cubicBezTo>
                  <a:cubicBezTo>
                    <a:pt x="3417" y="2086"/>
                    <a:pt x="3417" y="2104"/>
                    <a:pt x="3435" y="2131"/>
                  </a:cubicBezTo>
                  <a:cubicBezTo>
                    <a:pt x="3448" y="2144"/>
                    <a:pt x="3459" y="2151"/>
                    <a:pt x="3470" y="2151"/>
                  </a:cubicBezTo>
                  <a:cubicBezTo>
                    <a:pt x="3481" y="2151"/>
                    <a:pt x="3493" y="2144"/>
                    <a:pt x="3506" y="2131"/>
                  </a:cubicBezTo>
                  <a:cubicBezTo>
                    <a:pt x="3533" y="2113"/>
                    <a:pt x="3533" y="2086"/>
                    <a:pt x="3506" y="2059"/>
                  </a:cubicBezTo>
                  <a:cubicBezTo>
                    <a:pt x="3497" y="2046"/>
                    <a:pt x="3488" y="2039"/>
                    <a:pt x="3478" y="2039"/>
                  </a:cubicBezTo>
                  <a:close/>
                  <a:moveTo>
                    <a:pt x="1189" y="2094"/>
                  </a:moveTo>
                  <a:cubicBezTo>
                    <a:pt x="1182" y="2094"/>
                    <a:pt x="1176" y="2097"/>
                    <a:pt x="1169" y="2104"/>
                  </a:cubicBezTo>
                  <a:cubicBezTo>
                    <a:pt x="1142" y="2131"/>
                    <a:pt x="1142" y="2131"/>
                    <a:pt x="1169" y="2158"/>
                  </a:cubicBezTo>
                  <a:cubicBezTo>
                    <a:pt x="1174" y="2167"/>
                    <a:pt x="1181" y="2175"/>
                    <a:pt x="1190" y="2175"/>
                  </a:cubicBezTo>
                  <a:cubicBezTo>
                    <a:pt x="1197" y="2175"/>
                    <a:pt x="1205" y="2170"/>
                    <a:pt x="1213" y="2158"/>
                  </a:cubicBezTo>
                  <a:cubicBezTo>
                    <a:pt x="1240" y="2131"/>
                    <a:pt x="1240" y="2140"/>
                    <a:pt x="1213" y="2113"/>
                  </a:cubicBezTo>
                  <a:cubicBezTo>
                    <a:pt x="1208" y="2102"/>
                    <a:pt x="1199" y="2094"/>
                    <a:pt x="1189" y="2094"/>
                  </a:cubicBezTo>
                  <a:close/>
                  <a:moveTo>
                    <a:pt x="3755" y="2074"/>
                  </a:moveTo>
                  <a:cubicBezTo>
                    <a:pt x="3742" y="2074"/>
                    <a:pt x="3730" y="2080"/>
                    <a:pt x="3720" y="2095"/>
                  </a:cubicBezTo>
                  <a:cubicBezTo>
                    <a:pt x="3693" y="2113"/>
                    <a:pt x="3693" y="2140"/>
                    <a:pt x="3720" y="2167"/>
                  </a:cubicBezTo>
                  <a:cubicBezTo>
                    <a:pt x="3732" y="2175"/>
                    <a:pt x="3742" y="2179"/>
                    <a:pt x="3752" y="2179"/>
                  </a:cubicBezTo>
                  <a:cubicBezTo>
                    <a:pt x="3765" y="2179"/>
                    <a:pt x="3777" y="2172"/>
                    <a:pt x="3791" y="2158"/>
                  </a:cubicBezTo>
                  <a:cubicBezTo>
                    <a:pt x="3818" y="2131"/>
                    <a:pt x="3818" y="2113"/>
                    <a:pt x="3783" y="2086"/>
                  </a:cubicBezTo>
                  <a:cubicBezTo>
                    <a:pt x="3775" y="2078"/>
                    <a:pt x="3765" y="2074"/>
                    <a:pt x="3755" y="2074"/>
                  </a:cubicBezTo>
                  <a:close/>
                  <a:moveTo>
                    <a:pt x="1472" y="2124"/>
                  </a:moveTo>
                  <a:cubicBezTo>
                    <a:pt x="1454" y="2124"/>
                    <a:pt x="1436" y="2126"/>
                    <a:pt x="1436" y="2131"/>
                  </a:cubicBezTo>
                  <a:cubicBezTo>
                    <a:pt x="1436" y="2158"/>
                    <a:pt x="1436" y="2175"/>
                    <a:pt x="1436" y="2202"/>
                  </a:cubicBezTo>
                  <a:cubicBezTo>
                    <a:pt x="1450" y="2202"/>
                    <a:pt x="1463" y="2204"/>
                    <a:pt x="1475" y="2204"/>
                  </a:cubicBezTo>
                  <a:cubicBezTo>
                    <a:pt x="1488" y="2204"/>
                    <a:pt x="1499" y="2202"/>
                    <a:pt x="1508" y="2193"/>
                  </a:cubicBezTo>
                  <a:cubicBezTo>
                    <a:pt x="1517" y="2184"/>
                    <a:pt x="1517" y="2149"/>
                    <a:pt x="1508" y="2131"/>
                  </a:cubicBezTo>
                  <a:cubicBezTo>
                    <a:pt x="1508" y="2126"/>
                    <a:pt x="1490" y="2124"/>
                    <a:pt x="1472" y="2124"/>
                  </a:cubicBezTo>
                  <a:close/>
                  <a:moveTo>
                    <a:pt x="4021" y="2112"/>
                  </a:moveTo>
                  <a:cubicBezTo>
                    <a:pt x="4003" y="2112"/>
                    <a:pt x="3986" y="2114"/>
                    <a:pt x="3979" y="2122"/>
                  </a:cubicBezTo>
                  <a:cubicBezTo>
                    <a:pt x="3970" y="2131"/>
                    <a:pt x="3961" y="2149"/>
                    <a:pt x="3961" y="2158"/>
                  </a:cubicBezTo>
                  <a:cubicBezTo>
                    <a:pt x="3961" y="2175"/>
                    <a:pt x="3970" y="2193"/>
                    <a:pt x="3979" y="2211"/>
                  </a:cubicBezTo>
                  <a:cubicBezTo>
                    <a:pt x="3984" y="2222"/>
                    <a:pt x="4011" y="2226"/>
                    <a:pt x="4034" y="2226"/>
                  </a:cubicBezTo>
                  <a:cubicBezTo>
                    <a:pt x="4050" y="2226"/>
                    <a:pt x="4064" y="2224"/>
                    <a:pt x="4068" y="2220"/>
                  </a:cubicBezTo>
                  <a:cubicBezTo>
                    <a:pt x="4086" y="2211"/>
                    <a:pt x="4086" y="2140"/>
                    <a:pt x="4077" y="2122"/>
                  </a:cubicBezTo>
                  <a:cubicBezTo>
                    <a:pt x="4072" y="2117"/>
                    <a:pt x="4046" y="2112"/>
                    <a:pt x="4021" y="2112"/>
                  </a:cubicBezTo>
                  <a:close/>
                  <a:moveTo>
                    <a:pt x="1770" y="2154"/>
                  </a:moveTo>
                  <a:cubicBezTo>
                    <a:pt x="1757" y="2154"/>
                    <a:pt x="1740" y="2158"/>
                    <a:pt x="1722" y="2158"/>
                  </a:cubicBezTo>
                  <a:cubicBezTo>
                    <a:pt x="1713" y="2158"/>
                    <a:pt x="1713" y="2229"/>
                    <a:pt x="1722" y="2229"/>
                  </a:cubicBezTo>
                  <a:cubicBezTo>
                    <a:pt x="1740" y="2238"/>
                    <a:pt x="1766" y="2238"/>
                    <a:pt x="1793" y="2238"/>
                  </a:cubicBezTo>
                  <a:cubicBezTo>
                    <a:pt x="1793" y="2202"/>
                    <a:pt x="1802" y="2175"/>
                    <a:pt x="1784" y="2158"/>
                  </a:cubicBezTo>
                  <a:cubicBezTo>
                    <a:pt x="1781" y="2155"/>
                    <a:pt x="1776" y="2154"/>
                    <a:pt x="1770" y="2154"/>
                  </a:cubicBezTo>
                  <a:close/>
                  <a:moveTo>
                    <a:pt x="4300" y="2131"/>
                  </a:moveTo>
                  <a:cubicBezTo>
                    <a:pt x="4291" y="2131"/>
                    <a:pt x="4273" y="2140"/>
                    <a:pt x="4264" y="2149"/>
                  </a:cubicBezTo>
                  <a:cubicBezTo>
                    <a:pt x="4246" y="2167"/>
                    <a:pt x="4246" y="2238"/>
                    <a:pt x="4264" y="2247"/>
                  </a:cubicBezTo>
                  <a:cubicBezTo>
                    <a:pt x="4272" y="2254"/>
                    <a:pt x="4287" y="2257"/>
                    <a:pt x="4303" y="2257"/>
                  </a:cubicBezTo>
                  <a:cubicBezTo>
                    <a:pt x="4325" y="2257"/>
                    <a:pt x="4348" y="2252"/>
                    <a:pt x="4354" y="2247"/>
                  </a:cubicBezTo>
                  <a:cubicBezTo>
                    <a:pt x="4371" y="2229"/>
                    <a:pt x="4371" y="2158"/>
                    <a:pt x="4354" y="2149"/>
                  </a:cubicBezTo>
                  <a:cubicBezTo>
                    <a:pt x="4336" y="2140"/>
                    <a:pt x="4318" y="2131"/>
                    <a:pt x="4300" y="2131"/>
                  </a:cubicBezTo>
                  <a:close/>
                  <a:moveTo>
                    <a:pt x="2034" y="2180"/>
                  </a:moveTo>
                  <a:cubicBezTo>
                    <a:pt x="2016" y="2180"/>
                    <a:pt x="1998" y="2184"/>
                    <a:pt x="1998" y="2193"/>
                  </a:cubicBezTo>
                  <a:cubicBezTo>
                    <a:pt x="1998" y="2211"/>
                    <a:pt x="1998" y="2238"/>
                    <a:pt x="1998" y="2265"/>
                  </a:cubicBezTo>
                  <a:cubicBezTo>
                    <a:pt x="2012" y="2265"/>
                    <a:pt x="2027" y="2267"/>
                    <a:pt x="2041" y="2267"/>
                  </a:cubicBezTo>
                  <a:cubicBezTo>
                    <a:pt x="2054" y="2267"/>
                    <a:pt x="2065" y="2265"/>
                    <a:pt x="2070" y="2256"/>
                  </a:cubicBezTo>
                  <a:cubicBezTo>
                    <a:pt x="2079" y="2247"/>
                    <a:pt x="2079" y="2211"/>
                    <a:pt x="2070" y="2193"/>
                  </a:cubicBezTo>
                  <a:cubicBezTo>
                    <a:pt x="2070" y="2184"/>
                    <a:pt x="2052" y="2180"/>
                    <a:pt x="2034" y="2180"/>
                  </a:cubicBezTo>
                  <a:close/>
                  <a:moveTo>
                    <a:pt x="4585" y="2163"/>
                  </a:moveTo>
                  <a:cubicBezTo>
                    <a:pt x="4569" y="2163"/>
                    <a:pt x="4553" y="2167"/>
                    <a:pt x="4541" y="2175"/>
                  </a:cubicBezTo>
                  <a:cubicBezTo>
                    <a:pt x="4514" y="2202"/>
                    <a:pt x="4514" y="2247"/>
                    <a:pt x="4541" y="2274"/>
                  </a:cubicBezTo>
                  <a:cubicBezTo>
                    <a:pt x="4554" y="2287"/>
                    <a:pt x="4572" y="2294"/>
                    <a:pt x="4590" y="2294"/>
                  </a:cubicBezTo>
                  <a:cubicBezTo>
                    <a:pt x="4608" y="2294"/>
                    <a:pt x="4626" y="2287"/>
                    <a:pt x="4639" y="2274"/>
                  </a:cubicBezTo>
                  <a:cubicBezTo>
                    <a:pt x="4657" y="2256"/>
                    <a:pt x="4657" y="2211"/>
                    <a:pt x="4639" y="2184"/>
                  </a:cubicBezTo>
                  <a:cubicBezTo>
                    <a:pt x="4624" y="2170"/>
                    <a:pt x="4604" y="2163"/>
                    <a:pt x="4585" y="2163"/>
                  </a:cubicBezTo>
                  <a:close/>
                  <a:moveTo>
                    <a:pt x="2315" y="2200"/>
                  </a:moveTo>
                  <a:cubicBezTo>
                    <a:pt x="2304" y="2200"/>
                    <a:pt x="2293" y="2207"/>
                    <a:pt x="2284" y="2220"/>
                  </a:cubicBezTo>
                  <a:cubicBezTo>
                    <a:pt x="2257" y="2247"/>
                    <a:pt x="2257" y="2265"/>
                    <a:pt x="2284" y="2291"/>
                  </a:cubicBezTo>
                  <a:cubicBezTo>
                    <a:pt x="2297" y="2305"/>
                    <a:pt x="2308" y="2311"/>
                    <a:pt x="2320" y="2311"/>
                  </a:cubicBezTo>
                  <a:cubicBezTo>
                    <a:pt x="2331" y="2311"/>
                    <a:pt x="2342" y="2305"/>
                    <a:pt x="2355" y="2291"/>
                  </a:cubicBezTo>
                  <a:cubicBezTo>
                    <a:pt x="2382" y="2265"/>
                    <a:pt x="2382" y="2247"/>
                    <a:pt x="2346" y="2220"/>
                  </a:cubicBezTo>
                  <a:cubicBezTo>
                    <a:pt x="2337" y="2207"/>
                    <a:pt x="2326" y="2200"/>
                    <a:pt x="2315" y="2200"/>
                  </a:cubicBezTo>
                  <a:close/>
                  <a:moveTo>
                    <a:pt x="46" y="2242"/>
                  </a:moveTo>
                  <a:cubicBezTo>
                    <a:pt x="38" y="2242"/>
                    <a:pt x="31" y="2247"/>
                    <a:pt x="27" y="2256"/>
                  </a:cubicBezTo>
                  <a:cubicBezTo>
                    <a:pt x="0" y="2283"/>
                    <a:pt x="0" y="2283"/>
                    <a:pt x="27" y="2309"/>
                  </a:cubicBezTo>
                  <a:cubicBezTo>
                    <a:pt x="34" y="2317"/>
                    <a:pt x="40" y="2320"/>
                    <a:pt x="46" y="2320"/>
                  </a:cubicBezTo>
                  <a:cubicBezTo>
                    <a:pt x="54" y="2320"/>
                    <a:pt x="61" y="2314"/>
                    <a:pt x="71" y="2309"/>
                  </a:cubicBezTo>
                  <a:cubicBezTo>
                    <a:pt x="89" y="2283"/>
                    <a:pt x="89" y="2283"/>
                    <a:pt x="71" y="2256"/>
                  </a:cubicBezTo>
                  <a:cubicBezTo>
                    <a:pt x="62" y="2247"/>
                    <a:pt x="54" y="2242"/>
                    <a:pt x="46" y="2242"/>
                  </a:cubicBezTo>
                  <a:close/>
                  <a:moveTo>
                    <a:pt x="4871" y="2191"/>
                  </a:moveTo>
                  <a:cubicBezTo>
                    <a:pt x="4855" y="2191"/>
                    <a:pt x="4840" y="2198"/>
                    <a:pt x="4826" y="2211"/>
                  </a:cubicBezTo>
                  <a:cubicBezTo>
                    <a:pt x="4800" y="2238"/>
                    <a:pt x="4800" y="2283"/>
                    <a:pt x="4817" y="2300"/>
                  </a:cubicBezTo>
                  <a:cubicBezTo>
                    <a:pt x="4833" y="2316"/>
                    <a:pt x="4855" y="2325"/>
                    <a:pt x="4875" y="2325"/>
                  </a:cubicBezTo>
                  <a:cubicBezTo>
                    <a:pt x="4890" y="2325"/>
                    <a:pt x="4904" y="2320"/>
                    <a:pt x="4916" y="2309"/>
                  </a:cubicBezTo>
                  <a:cubicBezTo>
                    <a:pt x="4942" y="2283"/>
                    <a:pt x="4942" y="2238"/>
                    <a:pt x="4916" y="2211"/>
                  </a:cubicBezTo>
                  <a:cubicBezTo>
                    <a:pt x="4902" y="2198"/>
                    <a:pt x="4887" y="2191"/>
                    <a:pt x="4871" y="2191"/>
                  </a:cubicBezTo>
                  <a:close/>
                  <a:moveTo>
                    <a:pt x="2602" y="2234"/>
                  </a:moveTo>
                  <a:cubicBezTo>
                    <a:pt x="2592" y="2234"/>
                    <a:pt x="2581" y="2239"/>
                    <a:pt x="2569" y="2247"/>
                  </a:cubicBezTo>
                  <a:cubicBezTo>
                    <a:pt x="2534" y="2274"/>
                    <a:pt x="2534" y="2291"/>
                    <a:pt x="2569" y="2318"/>
                  </a:cubicBezTo>
                  <a:cubicBezTo>
                    <a:pt x="2578" y="2332"/>
                    <a:pt x="2587" y="2338"/>
                    <a:pt x="2597" y="2338"/>
                  </a:cubicBezTo>
                  <a:cubicBezTo>
                    <a:pt x="2607" y="2338"/>
                    <a:pt x="2618" y="2332"/>
                    <a:pt x="2632" y="2318"/>
                  </a:cubicBezTo>
                  <a:cubicBezTo>
                    <a:pt x="2659" y="2300"/>
                    <a:pt x="2659" y="2274"/>
                    <a:pt x="2641" y="2256"/>
                  </a:cubicBezTo>
                  <a:cubicBezTo>
                    <a:pt x="2626" y="2241"/>
                    <a:pt x="2614" y="2234"/>
                    <a:pt x="2602" y="2234"/>
                  </a:cubicBezTo>
                  <a:close/>
                  <a:moveTo>
                    <a:pt x="330" y="2273"/>
                  </a:moveTo>
                  <a:cubicBezTo>
                    <a:pt x="325" y="2273"/>
                    <a:pt x="319" y="2276"/>
                    <a:pt x="312" y="2283"/>
                  </a:cubicBezTo>
                  <a:cubicBezTo>
                    <a:pt x="286" y="2309"/>
                    <a:pt x="286" y="2309"/>
                    <a:pt x="303" y="2336"/>
                  </a:cubicBezTo>
                  <a:cubicBezTo>
                    <a:pt x="313" y="2346"/>
                    <a:pt x="320" y="2353"/>
                    <a:pt x="328" y="2353"/>
                  </a:cubicBezTo>
                  <a:cubicBezTo>
                    <a:pt x="334" y="2353"/>
                    <a:pt x="340" y="2348"/>
                    <a:pt x="348" y="2336"/>
                  </a:cubicBezTo>
                  <a:cubicBezTo>
                    <a:pt x="375" y="2309"/>
                    <a:pt x="375" y="2318"/>
                    <a:pt x="357" y="2291"/>
                  </a:cubicBezTo>
                  <a:cubicBezTo>
                    <a:pt x="346" y="2280"/>
                    <a:pt x="338" y="2273"/>
                    <a:pt x="330" y="2273"/>
                  </a:cubicBezTo>
                  <a:close/>
                  <a:moveTo>
                    <a:pt x="5148" y="2223"/>
                  </a:moveTo>
                  <a:cubicBezTo>
                    <a:pt x="5132" y="2223"/>
                    <a:pt x="5115" y="2230"/>
                    <a:pt x="5103" y="2247"/>
                  </a:cubicBezTo>
                  <a:cubicBezTo>
                    <a:pt x="5076" y="2265"/>
                    <a:pt x="5076" y="2309"/>
                    <a:pt x="5103" y="2336"/>
                  </a:cubicBezTo>
                  <a:cubicBezTo>
                    <a:pt x="5116" y="2349"/>
                    <a:pt x="5134" y="2356"/>
                    <a:pt x="5152" y="2356"/>
                  </a:cubicBezTo>
                  <a:cubicBezTo>
                    <a:pt x="5170" y="2356"/>
                    <a:pt x="5188" y="2349"/>
                    <a:pt x="5201" y="2336"/>
                  </a:cubicBezTo>
                  <a:cubicBezTo>
                    <a:pt x="5219" y="2318"/>
                    <a:pt x="5228" y="2274"/>
                    <a:pt x="5201" y="2247"/>
                  </a:cubicBezTo>
                  <a:cubicBezTo>
                    <a:pt x="5187" y="2232"/>
                    <a:pt x="5167" y="2223"/>
                    <a:pt x="5148" y="2223"/>
                  </a:cubicBezTo>
                  <a:close/>
                  <a:moveTo>
                    <a:pt x="2877" y="2262"/>
                  </a:moveTo>
                  <a:cubicBezTo>
                    <a:pt x="2864" y="2262"/>
                    <a:pt x="2850" y="2269"/>
                    <a:pt x="2837" y="2283"/>
                  </a:cubicBezTo>
                  <a:cubicBezTo>
                    <a:pt x="2819" y="2309"/>
                    <a:pt x="2819" y="2327"/>
                    <a:pt x="2846" y="2354"/>
                  </a:cubicBezTo>
                  <a:cubicBezTo>
                    <a:pt x="2857" y="2365"/>
                    <a:pt x="2867" y="2370"/>
                    <a:pt x="2876" y="2370"/>
                  </a:cubicBezTo>
                  <a:cubicBezTo>
                    <a:pt x="2889" y="2370"/>
                    <a:pt x="2902" y="2361"/>
                    <a:pt x="2917" y="2345"/>
                  </a:cubicBezTo>
                  <a:cubicBezTo>
                    <a:pt x="2944" y="2327"/>
                    <a:pt x="2944" y="2309"/>
                    <a:pt x="2917" y="2283"/>
                  </a:cubicBezTo>
                  <a:cubicBezTo>
                    <a:pt x="2904" y="2269"/>
                    <a:pt x="2890" y="2262"/>
                    <a:pt x="2877" y="2262"/>
                  </a:cubicBezTo>
                  <a:close/>
                  <a:moveTo>
                    <a:pt x="612" y="2302"/>
                  </a:moveTo>
                  <a:cubicBezTo>
                    <a:pt x="607" y="2302"/>
                    <a:pt x="600" y="2307"/>
                    <a:pt x="589" y="2318"/>
                  </a:cubicBezTo>
                  <a:cubicBezTo>
                    <a:pt x="580" y="2327"/>
                    <a:pt x="553" y="2336"/>
                    <a:pt x="580" y="2363"/>
                  </a:cubicBezTo>
                  <a:cubicBezTo>
                    <a:pt x="595" y="2378"/>
                    <a:pt x="601" y="2384"/>
                    <a:pt x="609" y="2384"/>
                  </a:cubicBezTo>
                  <a:cubicBezTo>
                    <a:pt x="615" y="2384"/>
                    <a:pt x="621" y="2380"/>
                    <a:pt x="633" y="2372"/>
                  </a:cubicBezTo>
                  <a:cubicBezTo>
                    <a:pt x="642" y="2354"/>
                    <a:pt x="660" y="2345"/>
                    <a:pt x="642" y="2327"/>
                  </a:cubicBezTo>
                  <a:cubicBezTo>
                    <a:pt x="627" y="2312"/>
                    <a:pt x="620" y="2302"/>
                    <a:pt x="612" y="2302"/>
                  </a:cubicBezTo>
                  <a:close/>
                  <a:moveTo>
                    <a:pt x="5433" y="2254"/>
                  </a:moveTo>
                  <a:cubicBezTo>
                    <a:pt x="5413" y="2254"/>
                    <a:pt x="5393" y="2260"/>
                    <a:pt x="5379" y="2274"/>
                  </a:cubicBezTo>
                  <a:cubicBezTo>
                    <a:pt x="5362" y="2300"/>
                    <a:pt x="5362" y="2345"/>
                    <a:pt x="5388" y="2372"/>
                  </a:cubicBezTo>
                  <a:cubicBezTo>
                    <a:pt x="5400" y="2380"/>
                    <a:pt x="5416" y="2384"/>
                    <a:pt x="5431" y="2384"/>
                  </a:cubicBezTo>
                  <a:cubicBezTo>
                    <a:pt x="5450" y="2384"/>
                    <a:pt x="5468" y="2378"/>
                    <a:pt x="5478" y="2363"/>
                  </a:cubicBezTo>
                  <a:cubicBezTo>
                    <a:pt x="5504" y="2345"/>
                    <a:pt x="5504" y="2300"/>
                    <a:pt x="5486" y="2274"/>
                  </a:cubicBezTo>
                  <a:cubicBezTo>
                    <a:pt x="5473" y="2260"/>
                    <a:pt x="5453" y="2254"/>
                    <a:pt x="5433" y="2254"/>
                  </a:cubicBezTo>
                  <a:close/>
                  <a:moveTo>
                    <a:pt x="3161" y="2289"/>
                  </a:moveTo>
                  <a:cubicBezTo>
                    <a:pt x="3149" y="2289"/>
                    <a:pt x="3136" y="2296"/>
                    <a:pt x="3122" y="2309"/>
                  </a:cubicBezTo>
                  <a:cubicBezTo>
                    <a:pt x="3105" y="2336"/>
                    <a:pt x="3105" y="2354"/>
                    <a:pt x="3122" y="2381"/>
                  </a:cubicBezTo>
                  <a:cubicBezTo>
                    <a:pt x="3136" y="2394"/>
                    <a:pt x="3149" y="2401"/>
                    <a:pt x="3163" y="2401"/>
                  </a:cubicBezTo>
                  <a:cubicBezTo>
                    <a:pt x="3176" y="2401"/>
                    <a:pt x="3189" y="2394"/>
                    <a:pt x="3203" y="2381"/>
                  </a:cubicBezTo>
                  <a:cubicBezTo>
                    <a:pt x="3221" y="2354"/>
                    <a:pt x="3221" y="2336"/>
                    <a:pt x="3194" y="2309"/>
                  </a:cubicBezTo>
                  <a:cubicBezTo>
                    <a:pt x="3185" y="2296"/>
                    <a:pt x="3174" y="2289"/>
                    <a:pt x="3161" y="2289"/>
                  </a:cubicBezTo>
                  <a:close/>
                  <a:moveTo>
                    <a:pt x="892" y="2334"/>
                  </a:moveTo>
                  <a:cubicBezTo>
                    <a:pt x="885" y="2334"/>
                    <a:pt x="879" y="2340"/>
                    <a:pt x="865" y="2354"/>
                  </a:cubicBezTo>
                  <a:cubicBezTo>
                    <a:pt x="848" y="2363"/>
                    <a:pt x="848" y="2372"/>
                    <a:pt x="865" y="2390"/>
                  </a:cubicBezTo>
                  <a:cubicBezTo>
                    <a:pt x="880" y="2404"/>
                    <a:pt x="887" y="2411"/>
                    <a:pt x="894" y="2411"/>
                  </a:cubicBezTo>
                  <a:cubicBezTo>
                    <a:pt x="900" y="2411"/>
                    <a:pt x="907" y="2406"/>
                    <a:pt x="919" y="2398"/>
                  </a:cubicBezTo>
                  <a:cubicBezTo>
                    <a:pt x="928" y="2381"/>
                    <a:pt x="937" y="2372"/>
                    <a:pt x="919" y="2354"/>
                  </a:cubicBezTo>
                  <a:cubicBezTo>
                    <a:pt x="906" y="2340"/>
                    <a:pt x="899" y="2334"/>
                    <a:pt x="892" y="2334"/>
                  </a:cubicBezTo>
                  <a:close/>
                  <a:moveTo>
                    <a:pt x="5714" y="2283"/>
                  </a:moveTo>
                  <a:cubicBezTo>
                    <a:pt x="5696" y="2283"/>
                    <a:pt x="5678" y="2291"/>
                    <a:pt x="5665" y="2309"/>
                  </a:cubicBezTo>
                  <a:cubicBezTo>
                    <a:pt x="5638" y="2336"/>
                    <a:pt x="5647" y="2372"/>
                    <a:pt x="5674" y="2398"/>
                  </a:cubicBezTo>
                  <a:cubicBezTo>
                    <a:pt x="5683" y="2412"/>
                    <a:pt x="5698" y="2419"/>
                    <a:pt x="5715" y="2419"/>
                  </a:cubicBezTo>
                  <a:cubicBezTo>
                    <a:pt x="5732" y="2419"/>
                    <a:pt x="5750" y="2412"/>
                    <a:pt x="5763" y="2398"/>
                  </a:cubicBezTo>
                  <a:cubicBezTo>
                    <a:pt x="5790" y="2372"/>
                    <a:pt x="5790" y="2327"/>
                    <a:pt x="5763" y="2309"/>
                  </a:cubicBezTo>
                  <a:cubicBezTo>
                    <a:pt x="5750" y="2291"/>
                    <a:pt x="5732" y="2283"/>
                    <a:pt x="5714" y="2283"/>
                  </a:cubicBezTo>
                  <a:close/>
                  <a:moveTo>
                    <a:pt x="3449" y="2324"/>
                  </a:moveTo>
                  <a:cubicBezTo>
                    <a:pt x="3439" y="2324"/>
                    <a:pt x="3429" y="2328"/>
                    <a:pt x="3417" y="2336"/>
                  </a:cubicBezTo>
                  <a:cubicBezTo>
                    <a:pt x="3381" y="2363"/>
                    <a:pt x="3381" y="2381"/>
                    <a:pt x="3408" y="2407"/>
                  </a:cubicBezTo>
                  <a:cubicBezTo>
                    <a:pt x="3423" y="2422"/>
                    <a:pt x="3435" y="2429"/>
                    <a:pt x="3447" y="2429"/>
                  </a:cubicBezTo>
                  <a:cubicBezTo>
                    <a:pt x="3457" y="2429"/>
                    <a:pt x="3467" y="2424"/>
                    <a:pt x="3479" y="2416"/>
                  </a:cubicBezTo>
                  <a:cubicBezTo>
                    <a:pt x="3506" y="2390"/>
                    <a:pt x="3506" y="2372"/>
                    <a:pt x="3488" y="2345"/>
                  </a:cubicBezTo>
                  <a:cubicBezTo>
                    <a:pt x="3473" y="2330"/>
                    <a:pt x="3461" y="2324"/>
                    <a:pt x="3449" y="2324"/>
                  </a:cubicBezTo>
                  <a:close/>
                  <a:moveTo>
                    <a:pt x="5994" y="2315"/>
                  </a:moveTo>
                  <a:cubicBezTo>
                    <a:pt x="5978" y="2315"/>
                    <a:pt x="5962" y="2319"/>
                    <a:pt x="5950" y="2327"/>
                  </a:cubicBezTo>
                  <a:cubicBezTo>
                    <a:pt x="5924" y="2354"/>
                    <a:pt x="5924" y="2398"/>
                    <a:pt x="5950" y="2425"/>
                  </a:cubicBezTo>
                  <a:cubicBezTo>
                    <a:pt x="5959" y="2439"/>
                    <a:pt x="5975" y="2445"/>
                    <a:pt x="5993" y="2445"/>
                  </a:cubicBezTo>
                  <a:cubicBezTo>
                    <a:pt x="6011" y="2445"/>
                    <a:pt x="6031" y="2439"/>
                    <a:pt x="6049" y="2425"/>
                  </a:cubicBezTo>
                  <a:cubicBezTo>
                    <a:pt x="6066" y="2407"/>
                    <a:pt x="6066" y="2363"/>
                    <a:pt x="6049" y="2336"/>
                  </a:cubicBezTo>
                  <a:cubicBezTo>
                    <a:pt x="6034" y="2321"/>
                    <a:pt x="6014" y="2315"/>
                    <a:pt x="5994" y="2315"/>
                  </a:cubicBezTo>
                  <a:close/>
                  <a:moveTo>
                    <a:pt x="1164" y="2376"/>
                  </a:moveTo>
                  <a:cubicBezTo>
                    <a:pt x="1158" y="2376"/>
                    <a:pt x="1151" y="2381"/>
                    <a:pt x="1142" y="2390"/>
                  </a:cubicBezTo>
                  <a:cubicBezTo>
                    <a:pt x="1115" y="2416"/>
                    <a:pt x="1115" y="2416"/>
                    <a:pt x="1133" y="2434"/>
                  </a:cubicBezTo>
                  <a:cubicBezTo>
                    <a:pt x="1144" y="2445"/>
                    <a:pt x="1155" y="2453"/>
                    <a:pt x="1164" y="2453"/>
                  </a:cubicBezTo>
                  <a:cubicBezTo>
                    <a:pt x="1169" y="2453"/>
                    <a:pt x="1174" y="2450"/>
                    <a:pt x="1178" y="2443"/>
                  </a:cubicBezTo>
                  <a:cubicBezTo>
                    <a:pt x="1204" y="2416"/>
                    <a:pt x="1204" y="2416"/>
                    <a:pt x="1187" y="2390"/>
                  </a:cubicBezTo>
                  <a:cubicBezTo>
                    <a:pt x="1178" y="2381"/>
                    <a:pt x="1171" y="2376"/>
                    <a:pt x="1164" y="2376"/>
                  </a:cubicBezTo>
                  <a:close/>
                  <a:moveTo>
                    <a:pt x="3728" y="2349"/>
                  </a:moveTo>
                  <a:cubicBezTo>
                    <a:pt x="3707" y="2349"/>
                    <a:pt x="3684" y="2354"/>
                    <a:pt x="3676" y="2363"/>
                  </a:cubicBezTo>
                  <a:cubicBezTo>
                    <a:pt x="3667" y="2381"/>
                    <a:pt x="3667" y="2443"/>
                    <a:pt x="3684" y="2452"/>
                  </a:cubicBezTo>
                  <a:cubicBezTo>
                    <a:pt x="3689" y="2461"/>
                    <a:pt x="3709" y="2465"/>
                    <a:pt x="3729" y="2465"/>
                  </a:cubicBezTo>
                  <a:cubicBezTo>
                    <a:pt x="3749" y="2465"/>
                    <a:pt x="3769" y="2461"/>
                    <a:pt x="3774" y="2452"/>
                  </a:cubicBezTo>
                  <a:cubicBezTo>
                    <a:pt x="3783" y="2434"/>
                    <a:pt x="3791" y="2425"/>
                    <a:pt x="3791" y="2407"/>
                  </a:cubicBezTo>
                  <a:cubicBezTo>
                    <a:pt x="3791" y="2390"/>
                    <a:pt x="3783" y="2372"/>
                    <a:pt x="3774" y="2363"/>
                  </a:cubicBezTo>
                  <a:cubicBezTo>
                    <a:pt x="3769" y="2354"/>
                    <a:pt x="3749" y="2349"/>
                    <a:pt x="3728" y="2349"/>
                  </a:cubicBezTo>
                  <a:close/>
                  <a:moveTo>
                    <a:pt x="6242" y="2360"/>
                  </a:moveTo>
                  <a:cubicBezTo>
                    <a:pt x="6230" y="2360"/>
                    <a:pt x="6224" y="2375"/>
                    <a:pt x="6218" y="2381"/>
                  </a:cubicBezTo>
                  <a:cubicBezTo>
                    <a:pt x="6200" y="2398"/>
                    <a:pt x="6191" y="2416"/>
                    <a:pt x="6209" y="2443"/>
                  </a:cubicBezTo>
                  <a:cubicBezTo>
                    <a:pt x="6227" y="2452"/>
                    <a:pt x="6236" y="2470"/>
                    <a:pt x="6254" y="2479"/>
                  </a:cubicBezTo>
                  <a:cubicBezTo>
                    <a:pt x="6258" y="2483"/>
                    <a:pt x="6267" y="2485"/>
                    <a:pt x="6276" y="2485"/>
                  </a:cubicBezTo>
                  <a:cubicBezTo>
                    <a:pt x="6285" y="2485"/>
                    <a:pt x="6294" y="2483"/>
                    <a:pt x="6298" y="2479"/>
                  </a:cubicBezTo>
                  <a:cubicBezTo>
                    <a:pt x="6307" y="2479"/>
                    <a:pt x="6316" y="2461"/>
                    <a:pt x="6325" y="2452"/>
                  </a:cubicBezTo>
                  <a:cubicBezTo>
                    <a:pt x="6334" y="2452"/>
                    <a:pt x="6343" y="2443"/>
                    <a:pt x="6352" y="2434"/>
                  </a:cubicBezTo>
                  <a:cubicBezTo>
                    <a:pt x="6352" y="2425"/>
                    <a:pt x="6352" y="2416"/>
                    <a:pt x="6343" y="2407"/>
                  </a:cubicBezTo>
                  <a:cubicBezTo>
                    <a:pt x="6316" y="2398"/>
                    <a:pt x="6289" y="2390"/>
                    <a:pt x="6263" y="2372"/>
                  </a:cubicBezTo>
                  <a:cubicBezTo>
                    <a:pt x="6254" y="2363"/>
                    <a:pt x="6247" y="2360"/>
                    <a:pt x="6242" y="2360"/>
                  </a:cubicBezTo>
                  <a:close/>
                  <a:moveTo>
                    <a:pt x="1451" y="2402"/>
                  </a:moveTo>
                  <a:cubicBezTo>
                    <a:pt x="1431" y="2402"/>
                    <a:pt x="1410" y="2406"/>
                    <a:pt x="1410" y="2416"/>
                  </a:cubicBezTo>
                  <a:cubicBezTo>
                    <a:pt x="1401" y="2434"/>
                    <a:pt x="1401" y="2461"/>
                    <a:pt x="1401" y="2488"/>
                  </a:cubicBezTo>
                  <a:cubicBezTo>
                    <a:pt x="1436" y="2488"/>
                    <a:pt x="1463" y="2488"/>
                    <a:pt x="1472" y="2479"/>
                  </a:cubicBezTo>
                  <a:cubicBezTo>
                    <a:pt x="1490" y="2470"/>
                    <a:pt x="1481" y="2434"/>
                    <a:pt x="1481" y="2407"/>
                  </a:cubicBezTo>
                  <a:cubicBezTo>
                    <a:pt x="1477" y="2404"/>
                    <a:pt x="1464" y="2402"/>
                    <a:pt x="1451" y="2402"/>
                  </a:cubicBezTo>
                  <a:close/>
                  <a:moveTo>
                    <a:pt x="3987" y="2393"/>
                  </a:moveTo>
                  <a:cubicBezTo>
                    <a:pt x="3970" y="2393"/>
                    <a:pt x="3956" y="2395"/>
                    <a:pt x="3952" y="2398"/>
                  </a:cubicBezTo>
                  <a:cubicBezTo>
                    <a:pt x="3934" y="2416"/>
                    <a:pt x="3934" y="2488"/>
                    <a:pt x="3943" y="2497"/>
                  </a:cubicBezTo>
                  <a:cubicBezTo>
                    <a:pt x="3961" y="2506"/>
                    <a:pt x="3979" y="2514"/>
                    <a:pt x="3988" y="2514"/>
                  </a:cubicBezTo>
                  <a:cubicBezTo>
                    <a:pt x="4006" y="2514"/>
                    <a:pt x="4023" y="2506"/>
                    <a:pt x="4041" y="2497"/>
                  </a:cubicBezTo>
                  <a:cubicBezTo>
                    <a:pt x="4050" y="2488"/>
                    <a:pt x="4059" y="2416"/>
                    <a:pt x="4050" y="2407"/>
                  </a:cubicBezTo>
                  <a:cubicBezTo>
                    <a:pt x="4040" y="2397"/>
                    <a:pt x="4011" y="2393"/>
                    <a:pt x="3987" y="2393"/>
                  </a:cubicBezTo>
                  <a:close/>
                  <a:moveTo>
                    <a:pt x="1709" y="2439"/>
                  </a:moveTo>
                  <a:cubicBezTo>
                    <a:pt x="1700" y="2439"/>
                    <a:pt x="1692" y="2440"/>
                    <a:pt x="1686" y="2443"/>
                  </a:cubicBezTo>
                  <a:cubicBezTo>
                    <a:pt x="1677" y="2452"/>
                    <a:pt x="1686" y="2488"/>
                    <a:pt x="1686" y="2514"/>
                  </a:cubicBezTo>
                  <a:cubicBezTo>
                    <a:pt x="1699" y="2514"/>
                    <a:pt x="1713" y="2517"/>
                    <a:pt x="1725" y="2517"/>
                  </a:cubicBezTo>
                  <a:cubicBezTo>
                    <a:pt x="1737" y="2517"/>
                    <a:pt x="1749" y="2514"/>
                    <a:pt x="1757" y="2506"/>
                  </a:cubicBezTo>
                  <a:cubicBezTo>
                    <a:pt x="1766" y="2497"/>
                    <a:pt x="1757" y="2470"/>
                    <a:pt x="1766" y="2443"/>
                  </a:cubicBezTo>
                  <a:cubicBezTo>
                    <a:pt x="1749" y="2443"/>
                    <a:pt x="1727" y="2439"/>
                    <a:pt x="1709" y="2439"/>
                  </a:cubicBezTo>
                  <a:close/>
                  <a:moveTo>
                    <a:pt x="4274" y="2421"/>
                  </a:moveTo>
                  <a:cubicBezTo>
                    <a:pt x="4253" y="2421"/>
                    <a:pt x="4233" y="2425"/>
                    <a:pt x="4229" y="2434"/>
                  </a:cubicBezTo>
                  <a:cubicBezTo>
                    <a:pt x="4211" y="2452"/>
                    <a:pt x="4220" y="2514"/>
                    <a:pt x="4229" y="2532"/>
                  </a:cubicBezTo>
                  <a:cubicBezTo>
                    <a:pt x="4236" y="2536"/>
                    <a:pt x="4251" y="2538"/>
                    <a:pt x="4267" y="2538"/>
                  </a:cubicBezTo>
                  <a:cubicBezTo>
                    <a:pt x="4291" y="2538"/>
                    <a:pt x="4316" y="2534"/>
                    <a:pt x="4327" y="2523"/>
                  </a:cubicBezTo>
                  <a:cubicBezTo>
                    <a:pt x="4327" y="2514"/>
                    <a:pt x="4336" y="2497"/>
                    <a:pt x="4345" y="2479"/>
                  </a:cubicBezTo>
                  <a:cubicBezTo>
                    <a:pt x="4345" y="2461"/>
                    <a:pt x="4336" y="2443"/>
                    <a:pt x="4327" y="2434"/>
                  </a:cubicBezTo>
                  <a:cubicBezTo>
                    <a:pt x="4318" y="2425"/>
                    <a:pt x="4296" y="2421"/>
                    <a:pt x="4274" y="2421"/>
                  </a:cubicBezTo>
                  <a:close/>
                  <a:moveTo>
                    <a:pt x="2007" y="2463"/>
                  </a:moveTo>
                  <a:cubicBezTo>
                    <a:pt x="1989" y="2463"/>
                    <a:pt x="1972" y="2465"/>
                    <a:pt x="1972" y="2470"/>
                  </a:cubicBezTo>
                  <a:cubicBezTo>
                    <a:pt x="1963" y="2497"/>
                    <a:pt x="1963" y="2523"/>
                    <a:pt x="1963" y="2550"/>
                  </a:cubicBezTo>
                  <a:cubicBezTo>
                    <a:pt x="1998" y="2550"/>
                    <a:pt x="2025" y="2550"/>
                    <a:pt x="2034" y="2541"/>
                  </a:cubicBezTo>
                  <a:cubicBezTo>
                    <a:pt x="2052" y="2523"/>
                    <a:pt x="2043" y="2497"/>
                    <a:pt x="2043" y="2470"/>
                  </a:cubicBezTo>
                  <a:cubicBezTo>
                    <a:pt x="2043" y="2465"/>
                    <a:pt x="2025" y="2463"/>
                    <a:pt x="2007" y="2463"/>
                  </a:cubicBezTo>
                  <a:close/>
                  <a:moveTo>
                    <a:pt x="36" y="2541"/>
                  </a:moveTo>
                  <a:cubicBezTo>
                    <a:pt x="36" y="2550"/>
                    <a:pt x="36" y="2559"/>
                    <a:pt x="36" y="2559"/>
                  </a:cubicBezTo>
                  <a:cubicBezTo>
                    <a:pt x="45" y="2568"/>
                    <a:pt x="54" y="2568"/>
                    <a:pt x="54" y="2568"/>
                  </a:cubicBezTo>
                  <a:cubicBezTo>
                    <a:pt x="54" y="2568"/>
                    <a:pt x="54" y="2559"/>
                    <a:pt x="54" y="2559"/>
                  </a:cubicBezTo>
                  <a:cubicBezTo>
                    <a:pt x="45" y="2550"/>
                    <a:pt x="45" y="2550"/>
                    <a:pt x="36" y="2541"/>
                  </a:cubicBezTo>
                  <a:close/>
                  <a:moveTo>
                    <a:pt x="4562" y="2441"/>
                  </a:moveTo>
                  <a:cubicBezTo>
                    <a:pt x="4545" y="2441"/>
                    <a:pt x="4527" y="2448"/>
                    <a:pt x="4514" y="2461"/>
                  </a:cubicBezTo>
                  <a:cubicBezTo>
                    <a:pt x="4487" y="2488"/>
                    <a:pt x="4487" y="2532"/>
                    <a:pt x="4505" y="2559"/>
                  </a:cubicBezTo>
                  <a:cubicBezTo>
                    <a:pt x="4520" y="2569"/>
                    <a:pt x="4540" y="2576"/>
                    <a:pt x="4559" y="2576"/>
                  </a:cubicBezTo>
                  <a:cubicBezTo>
                    <a:pt x="4575" y="2576"/>
                    <a:pt x="4591" y="2571"/>
                    <a:pt x="4603" y="2559"/>
                  </a:cubicBezTo>
                  <a:cubicBezTo>
                    <a:pt x="4630" y="2532"/>
                    <a:pt x="4630" y="2488"/>
                    <a:pt x="4603" y="2461"/>
                  </a:cubicBezTo>
                  <a:cubicBezTo>
                    <a:pt x="4594" y="2448"/>
                    <a:pt x="4579" y="2441"/>
                    <a:pt x="4562" y="2441"/>
                  </a:cubicBezTo>
                  <a:close/>
                  <a:moveTo>
                    <a:pt x="2289" y="2484"/>
                  </a:moveTo>
                  <a:cubicBezTo>
                    <a:pt x="2279" y="2484"/>
                    <a:pt x="2269" y="2489"/>
                    <a:pt x="2257" y="2497"/>
                  </a:cubicBezTo>
                  <a:cubicBezTo>
                    <a:pt x="2230" y="2523"/>
                    <a:pt x="2230" y="2541"/>
                    <a:pt x="2248" y="2568"/>
                  </a:cubicBezTo>
                  <a:cubicBezTo>
                    <a:pt x="2263" y="2583"/>
                    <a:pt x="2275" y="2589"/>
                    <a:pt x="2287" y="2589"/>
                  </a:cubicBezTo>
                  <a:cubicBezTo>
                    <a:pt x="2297" y="2589"/>
                    <a:pt x="2307" y="2585"/>
                    <a:pt x="2320" y="2577"/>
                  </a:cubicBezTo>
                  <a:cubicBezTo>
                    <a:pt x="2346" y="2550"/>
                    <a:pt x="2346" y="2532"/>
                    <a:pt x="2328" y="2506"/>
                  </a:cubicBezTo>
                  <a:cubicBezTo>
                    <a:pt x="2314" y="2491"/>
                    <a:pt x="2302" y="2484"/>
                    <a:pt x="2289" y="2484"/>
                  </a:cubicBezTo>
                  <a:close/>
                  <a:moveTo>
                    <a:pt x="4840" y="2477"/>
                  </a:moveTo>
                  <a:cubicBezTo>
                    <a:pt x="4822" y="2477"/>
                    <a:pt x="4804" y="2483"/>
                    <a:pt x="4791" y="2497"/>
                  </a:cubicBezTo>
                  <a:cubicBezTo>
                    <a:pt x="4773" y="2514"/>
                    <a:pt x="4764" y="2559"/>
                    <a:pt x="4791" y="2586"/>
                  </a:cubicBezTo>
                  <a:cubicBezTo>
                    <a:pt x="4805" y="2601"/>
                    <a:pt x="4823" y="2607"/>
                    <a:pt x="4840" y="2607"/>
                  </a:cubicBezTo>
                  <a:cubicBezTo>
                    <a:pt x="4854" y="2607"/>
                    <a:pt x="4868" y="2603"/>
                    <a:pt x="4880" y="2595"/>
                  </a:cubicBezTo>
                  <a:cubicBezTo>
                    <a:pt x="4916" y="2568"/>
                    <a:pt x="4916" y="2523"/>
                    <a:pt x="4889" y="2497"/>
                  </a:cubicBezTo>
                  <a:cubicBezTo>
                    <a:pt x="4875" y="2483"/>
                    <a:pt x="4858" y="2477"/>
                    <a:pt x="4840" y="2477"/>
                  </a:cubicBezTo>
                  <a:close/>
                  <a:moveTo>
                    <a:pt x="2569" y="2512"/>
                  </a:moveTo>
                  <a:cubicBezTo>
                    <a:pt x="2558" y="2512"/>
                    <a:pt x="2547" y="2519"/>
                    <a:pt x="2534" y="2532"/>
                  </a:cubicBezTo>
                  <a:cubicBezTo>
                    <a:pt x="2507" y="2559"/>
                    <a:pt x="2507" y="2577"/>
                    <a:pt x="2534" y="2604"/>
                  </a:cubicBezTo>
                  <a:cubicBezTo>
                    <a:pt x="2547" y="2617"/>
                    <a:pt x="2558" y="2624"/>
                    <a:pt x="2569" y="2624"/>
                  </a:cubicBezTo>
                  <a:cubicBezTo>
                    <a:pt x="2580" y="2624"/>
                    <a:pt x="2592" y="2617"/>
                    <a:pt x="2605" y="2604"/>
                  </a:cubicBezTo>
                  <a:cubicBezTo>
                    <a:pt x="2632" y="2577"/>
                    <a:pt x="2632" y="2559"/>
                    <a:pt x="2605" y="2532"/>
                  </a:cubicBezTo>
                  <a:cubicBezTo>
                    <a:pt x="2592" y="2519"/>
                    <a:pt x="2580" y="2512"/>
                    <a:pt x="2569" y="2512"/>
                  </a:cubicBezTo>
                  <a:close/>
                  <a:moveTo>
                    <a:pt x="299" y="2555"/>
                  </a:moveTo>
                  <a:cubicBezTo>
                    <a:pt x="292" y="2555"/>
                    <a:pt x="286" y="2559"/>
                    <a:pt x="277" y="2568"/>
                  </a:cubicBezTo>
                  <a:cubicBezTo>
                    <a:pt x="250" y="2595"/>
                    <a:pt x="250" y="2595"/>
                    <a:pt x="277" y="2622"/>
                  </a:cubicBezTo>
                  <a:cubicBezTo>
                    <a:pt x="286" y="2630"/>
                    <a:pt x="292" y="2635"/>
                    <a:pt x="299" y="2635"/>
                  </a:cubicBezTo>
                  <a:cubicBezTo>
                    <a:pt x="306" y="2635"/>
                    <a:pt x="312" y="2630"/>
                    <a:pt x="321" y="2622"/>
                  </a:cubicBezTo>
                  <a:cubicBezTo>
                    <a:pt x="348" y="2595"/>
                    <a:pt x="348" y="2595"/>
                    <a:pt x="321" y="2568"/>
                  </a:cubicBezTo>
                  <a:cubicBezTo>
                    <a:pt x="312" y="2559"/>
                    <a:pt x="306" y="2555"/>
                    <a:pt x="299" y="2555"/>
                  </a:cubicBezTo>
                  <a:close/>
                  <a:moveTo>
                    <a:pt x="5121" y="2503"/>
                  </a:moveTo>
                  <a:cubicBezTo>
                    <a:pt x="5101" y="2503"/>
                    <a:pt x="5081" y="2510"/>
                    <a:pt x="5067" y="2523"/>
                  </a:cubicBezTo>
                  <a:cubicBezTo>
                    <a:pt x="5049" y="2550"/>
                    <a:pt x="5049" y="2595"/>
                    <a:pt x="5076" y="2622"/>
                  </a:cubicBezTo>
                  <a:cubicBezTo>
                    <a:pt x="5089" y="2630"/>
                    <a:pt x="5107" y="2635"/>
                    <a:pt x="5124" y="2635"/>
                  </a:cubicBezTo>
                  <a:cubicBezTo>
                    <a:pt x="5141" y="2635"/>
                    <a:pt x="5156" y="2630"/>
                    <a:pt x="5165" y="2622"/>
                  </a:cubicBezTo>
                  <a:cubicBezTo>
                    <a:pt x="5192" y="2595"/>
                    <a:pt x="5192" y="2550"/>
                    <a:pt x="5174" y="2523"/>
                  </a:cubicBezTo>
                  <a:cubicBezTo>
                    <a:pt x="5161" y="2510"/>
                    <a:pt x="5141" y="2503"/>
                    <a:pt x="5121" y="2503"/>
                  </a:cubicBezTo>
                  <a:close/>
                  <a:moveTo>
                    <a:pt x="2854" y="2546"/>
                  </a:moveTo>
                  <a:cubicBezTo>
                    <a:pt x="2844" y="2546"/>
                    <a:pt x="2832" y="2550"/>
                    <a:pt x="2819" y="2559"/>
                  </a:cubicBezTo>
                  <a:cubicBezTo>
                    <a:pt x="2792" y="2586"/>
                    <a:pt x="2792" y="2613"/>
                    <a:pt x="2819" y="2639"/>
                  </a:cubicBezTo>
                  <a:cubicBezTo>
                    <a:pt x="2831" y="2647"/>
                    <a:pt x="2841" y="2652"/>
                    <a:pt x="2851" y="2652"/>
                  </a:cubicBezTo>
                  <a:cubicBezTo>
                    <a:pt x="2864" y="2652"/>
                    <a:pt x="2876" y="2645"/>
                    <a:pt x="2890" y="2630"/>
                  </a:cubicBezTo>
                  <a:cubicBezTo>
                    <a:pt x="2908" y="2604"/>
                    <a:pt x="2908" y="2586"/>
                    <a:pt x="2882" y="2559"/>
                  </a:cubicBezTo>
                  <a:cubicBezTo>
                    <a:pt x="2873" y="2550"/>
                    <a:pt x="2864" y="2546"/>
                    <a:pt x="2854" y="2546"/>
                  </a:cubicBezTo>
                  <a:close/>
                  <a:moveTo>
                    <a:pt x="579" y="2582"/>
                  </a:moveTo>
                  <a:cubicBezTo>
                    <a:pt x="574" y="2582"/>
                    <a:pt x="570" y="2587"/>
                    <a:pt x="562" y="2595"/>
                  </a:cubicBezTo>
                  <a:cubicBezTo>
                    <a:pt x="544" y="2613"/>
                    <a:pt x="526" y="2622"/>
                    <a:pt x="553" y="2639"/>
                  </a:cubicBezTo>
                  <a:cubicBezTo>
                    <a:pt x="569" y="2655"/>
                    <a:pt x="575" y="2664"/>
                    <a:pt x="581" y="2664"/>
                  </a:cubicBezTo>
                  <a:cubicBezTo>
                    <a:pt x="586" y="2664"/>
                    <a:pt x="590" y="2659"/>
                    <a:pt x="598" y="2648"/>
                  </a:cubicBezTo>
                  <a:cubicBezTo>
                    <a:pt x="616" y="2639"/>
                    <a:pt x="633" y="2630"/>
                    <a:pt x="607" y="2604"/>
                  </a:cubicBezTo>
                  <a:cubicBezTo>
                    <a:pt x="592" y="2589"/>
                    <a:pt x="585" y="2582"/>
                    <a:pt x="579" y="2582"/>
                  </a:cubicBezTo>
                  <a:close/>
                  <a:moveTo>
                    <a:pt x="5403" y="2537"/>
                  </a:moveTo>
                  <a:cubicBezTo>
                    <a:pt x="5386" y="2537"/>
                    <a:pt x="5371" y="2541"/>
                    <a:pt x="5362" y="2550"/>
                  </a:cubicBezTo>
                  <a:cubicBezTo>
                    <a:pt x="5335" y="2577"/>
                    <a:pt x="5335" y="2622"/>
                    <a:pt x="5353" y="2648"/>
                  </a:cubicBezTo>
                  <a:cubicBezTo>
                    <a:pt x="5366" y="2662"/>
                    <a:pt x="5384" y="2668"/>
                    <a:pt x="5402" y="2668"/>
                  </a:cubicBezTo>
                  <a:cubicBezTo>
                    <a:pt x="5420" y="2668"/>
                    <a:pt x="5437" y="2662"/>
                    <a:pt x="5451" y="2648"/>
                  </a:cubicBezTo>
                  <a:cubicBezTo>
                    <a:pt x="5478" y="2630"/>
                    <a:pt x="5478" y="2586"/>
                    <a:pt x="5451" y="2550"/>
                  </a:cubicBezTo>
                  <a:cubicBezTo>
                    <a:pt x="5437" y="2541"/>
                    <a:pt x="5420" y="2537"/>
                    <a:pt x="5403" y="2537"/>
                  </a:cubicBezTo>
                  <a:close/>
                  <a:moveTo>
                    <a:pt x="3135" y="2575"/>
                  </a:moveTo>
                  <a:cubicBezTo>
                    <a:pt x="3122" y="2575"/>
                    <a:pt x="3109" y="2581"/>
                    <a:pt x="3096" y="2595"/>
                  </a:cubicBezTo>
                  <a:cubicBezTo>
                    <a:pt x="3069" y="2622"/>
                    <a:pt x="3069" y="2639"/>
                    <a:pt x="3096" y="2666"/>
                  </a:cubicBezTo>
                  <a:cubicBezTo>
                    <a:pt x="3109" y="2675"/>
                    <a:pt x="3120" y="2679"/>
                    <a:pt x="3131" y="2679"/>
                  </a:cubicBezTo>
                  <a:cubicBezTo>
                    <a:pt x="3142" y="2679"/>
                    <a:pt x="3154" y="2675"/>
                    <a:pt x="3167" y="2666"/>
                  </a:cubicBezTo>
                  <a:cubicBezTo>
                    <a:pt x="3194" y="2639"/>
                    <a:pt x="3194" y="2622"/>
                    <a:pt x="3167" y="2595"/>
                  </a:cubicBezTo>
                  <a:cubicBezTo>
                    <a:pt x="3158" y="2581"/>
                    <a:pt x="3147" y="2575"/>
                    <a:pt x="3135" y="2575"/>
                  </a:cubicBezTo>
                  <a:close/>
                  <a:moveTo>
                    <a:pt x="862" y="2614"/>
                  </a:moveTo>
                  <a:cubicBezTo>
                    <a:pt x="855" y="2614"/>
                    <a:pt x="847" y="2618"/>
                    <a:pt x="839" y="2630"/>
                  </a:cubicBezTo>
                  <a:cubicBezTo>
                    <a:pt x="812" y="2657"/>
                    <a:pt x="812" y="2648"/>
                    <a:pt x="839" y="2675"/>
                  </a:cubicBezTo>
                  <a:cubicBezTo>
                    <a:pt x="844" y="2686"/>
                    <a:pt x="853" y="2694"/>
                    <a:pt x="863" y="2694"/>
                  </a:cubicBezTo>
                  <a:cubicBezTo>
                    <a:pt x="870" y="2694"/>
                    <a:pt x="876" y="2691"/>
                    <a:pt x="883" y="2684"/>
                  </a:cubicBezTo>
                  <a:cubicBezTo>
                    <a:pt x="910" y="2657"/>
                    <a:pt x="910" y="2657"/>
                    <a:pt x="883" y="2630"/>
                  </a:cubicBezTo>
                  <a:cubicBezTo>
                    <a:pt x="878" y="2621"/>
                    <a:pt x="871" y="2614"/>
                    <a:pt x="862" y="2614"/>
                  </a:cubicBezTo>
                  <a:close/>
                  <a:moveTo>
                    <a:pt x="5687" y="2566"/>
                  </a:moveTo>
                  <a:cubicBezTo>
                    <a:pt x="5669" y="2566"/>
                    <a:pt x="5652" y="2572"/>
                    <a:pt x="5638" y="2586"/>
                  </a:cubicBezTo>
                  <a:cubicBezTo>
                    <a:pt x="5611" y="2613"/>
                    <a:pt x="5611" y="2657"/>
                    <a:pt x="5638" y="2675"/>
                  </a:cubicBezTo>
                  <a:cubicBezTo>
                    <a:pt x="5653" y="2690"/>
                    <a:pt x="5670" y="2696"/>
                    <a:pt x="5687" y="2696"/>
                  </a:cubicBezTo>
                  <a:cubicBezTo>
                    <a:pt x="5701" y="2696"/>
                    <a:pt x="5715" y="2692"/>
                    <a:pt x="5727" y="2684"/>
                  </a:cubicBezTo>
                  <a:cubicBezTo>
                    <a:pt x="5754" y="2657"/>
                    <a:pt x="5763" y="2613"/>
                    <a:pt x="5736" y="2586"/>
                  </a:cubicBezTo>
                  <a:cubicBezTo>
                    <a:pt x="5723" y="2572"/>
                    <a:pt x="5705" y="2566"/>
                    <a:pt x="5687" y="2566"/>
                  </a:cubicBezTo>
                  <a:close/>
                  <a:moveTo>
                    <a:pt x="3415" y="2602"/>
                  </a:moveTo>
                  <a:cubicBezTo>
                    <a:pt x="3401" y="2602"/>
                    <a:pt x="3387" y="2611"/>
                    <a:pt x="3372" y="2630"/>
                  </a:cubicBezTo>
                  <a:cubicBezTo>
                    <a:pt x="3354" y="2648"/>
                    <a:pt x="3354" y="2675"/>
                    <a:pt x="3381" y="2693"/>
                  </a:cubicBezTo>
                  <a:cubicBezTo>
                    <a:pt x="3394" y="2706"/>
                    <a:pt x="3406" y="2713"/>
                    <a:pt x="3417" y="2713"/>
                  </a:cubicBezTo>
                  <a:cubicBezTo>
                    <a:pt x="3428" y="2713"/>
                    <a:pt x="3439" y="2706"/>
                    <a:pt x="3452" y="2693"/>
                  </a:cubicBezTo>
                  <a:cubicBezTo>
                    <a:pt x="3470" y="2666"/>
                    <a:pt x="3470" y="2648"/>
                    <a:pt x="3452" y="2622"/>
                  </a:cubicBezTo>
                  <a:cubicBezTo>
                    <a:pt x="3440" y="2609"/>
                    <a:pt x="3428" y="2602"/>
                    <a:pt x="3415" y="2602"/>
                  </a:cubicBezTo>
                  <a:close/>
                  <a:moveTo>
                    <a:pt x="5969" y="2596"/>
                  </a:moveTo>
                  <a:cubicBezTo>
                    <a:pt x="5949" y="2596"/>
                    <a:pt x="5929" y="2603"/>
                    <a:pt x="5915" y="2613"/>
                  </a:cubicBezTo>
                  <a:cubicBezTo>
                    <a:pt x="5897" y="2639"/>
                    <a:pt x="5897" y="2684"/>
                    <a:pt x="5915" y="2711"/>
                  </a:cubicBezTo>
                  <a:cubicBezTo>
                    <a:pt x="5928" y="2724"/>
                    <a:pt x="5946" y="2731"/>
                    <a:pt x="5964" y="2731"/>
                  </a:cubicBezTo>
                  <a:cubicBezTo>
                    <a:pt x="5982" y="2731"/>
                    <a:pt x="5999" y="2724"/>
                    <a:pt x="6013" y="2711"/>
                  </a:cubicBezTo>
                  <a:cubicBezTo>
                    <a:pt x="6040" y="2684"/>
                    <a:pt x="6040" y="2639"/>
                    <a:pt x="6013" y="2613"/>
                  </a:cubicBezTo>
                  <a:cubicBezTo>
                    <a:pt x="6001" y="2601"/>
                    <a:pt x="5985" y="2596"/>
                    <a:pt x="5969" y="2596"/>
                  </a:cubicBezTo>
                  <a:close/>
                  <a:moveTo>
                    <a:pt x="1133" y="2655"/>
                  </a:moveTo>
                  <a:cubicBezTo>
                    <a:pt x="1126" y="2655"/>
                    <a:pt x="1120" y="2662"/>
                    <a:pt x="1106" y="2675"/>
                  </a:cubicBezTo>
                  <a:cubicBezTo>
                    <a:pt x="1088" y="2684"/>
                    <a:pt x="1079" y="2702"/>
                    <a:pt x="1106" y="2720"/>
                  </a:cubicBezTo>
                  <a:cubicBezTo>
                    <a:pt x="1120" y="2733"/>
                    <a:pt x="1124" y="2740"/>
                    <a:pt x="1129" y="2740"/>
                  </a:cubicBezTo>
                  <a:cubicBezTo>
                    <a:pt x="1133" y="2740"/>
                    <a:pt x="1137" y="2733"/>
                    <a:pt x="1151" y="2720"/>
                  </a:cubicBezTo>
                  <a:cubicBezTo>
                    <a:pt x="1169" y="2702"/>
                    <a:pt x="1178" y="2693"/>
                    <a:pt x="1160" y="2675"/>
                  </a:cubicBezTo>
                  <a:cubicBezTo>
                    <a:pt x="1146" y="2662"/>
                    <a:pt x="1140" y="2655"/>
                    <a:pt x="1133" y="2655"/>
                  </a:cubicBezTo>
                  <a:close/>
                  <a:moveTo>
                    <a:pt x="3700" y="2633"/>
                  </a:moveTo>
                  <a:cubicBezTo>
                    <a:pt x="3678" y="2633"/>
                    <a:pt x="3654" y="2638"/>
                    <a:pt x="3649" y="2648"/>
                  </a:cubicBezTo>
                  <a:cubicBezTo>
                    <a:pt x="3631" y="2657"/>
                    <a:pt x="3640" y="2729"/>
                    <a:pt x="3649" y="2737"/>
                  </a:cubicBezTo>
                  <a:cubicBezTo>
                    <a:pt x="3658" y="2742"/>
                    <a:pt x="3678" y="2744"/>
                    <a:pt x="3697" y="2744"/>
                  </a:cubicBezTo>
                  <a:cubicBezTo>
                    <a:pt x="3716" y="2744"/>
                    <a:pt x="3733" y="2742"/>
                    <a:pt x="3738" y="2737"/>
                  </a:cubicBezTo>
                  <a:cubicBezTo>
                    <a:pt x="3756" y="2720"/>
                    <a:pt x="3756" y="2648"/>
                    <a:pt x="3738" y="2639"/>
                  </a:cubicBezTo>
                  <a:cubicBezTo>
                    <a:pt x="3731" y="2636"/>
                    <a:pt x="3716" y="2633"/>
                    <a:pt x="3700" y="2633"/>
                  </a:cubicBezTo>
                  <a:close/>
                  <a:moveTo>
                    <a:pt x="1406" y="2683"/>
                  </a:moveTo>
                  <a:cubicBezTo>
                    <a:pt x="1391" y="2683"/>
                    <a:pt x="1378" y="2685"/>
                    <a:pt x="1374" y="2693"/>
                  </a:cubicBezTo>
                  <a:cubicBezTo>
                    <a:pt x="1374" y="2711"/>
                    <a:pt x="1374" y="2737"/>
                    <a:pt x="1365" y="2764"/>
                  </a:cubicBezTo>
                  <a:cubicBezTo>
                    <a:pt x="1389" y="2764"/>
                    <a:pt x="1409" y="2768"/>
                    <a:pt x="1424" y="2768"/>
                  </a:cubicBezTo>
                  <a:cubicBezTo>
                    <a:pt x="1432" y="2768"/>
                    <a:pt x="1439" y="2767"/>
                    <a:pt x="1445" y="2764"/>
                  </a:cubicBezTo>
                  <a:cubicBezTo>
                    <a:pt x="1454" y="2746"/>
                    <a:pt x="1454" y="2720"/>
                    <a:pt x="1454" y="2693"/>
                  </a:cubicBezTo>
                  <a:cubicBezTo>
                    <a:pt x="1449" y="2688"/>
                    <a:pt x="1426" y="2683"/>
                    <a:pt x="1406" y="2683"/>
                  </a:cubicBezTo>
                  <a:close/>
                  <a:moveTo>
                    <a:pt x="6248" y="2614"/>
                  </a:moveTo>
                  <a:cubicBezTo>
                    <a:pt x="6237" y="2614"/>
                    <a:pt x="6226" y="2622"/>
                    <a:pt x="6209" y="2639"/>
                  </a:cubicBezTo>
                  <a:cubicBezTo>
                    <a:pt x="6156" y="2684"/>
                    <a:pt x="6156" y="2693"/>
                    <a:pt x="6191" y="2737"/>
                  </a:cubicBezTo>
                  <a:cubicBezTo>
                    <a:pt x="6215" y="2761"/>
                    <a:pt x="6231" y="2772"/>
                    <a:pt x="6246" y="2772"/>
                  </a:cubicBezTo>
                  <a:cubicBezTo>
                    <a:pt x="6260" y="2772"/>
                    <a:pt x="6273" y="2763"/>
                    <a:pt x="6289" y="2746"/>
                  </a:cubicBezTo>
                  <a:cubicBezTo>
                    <a:pt x="6334" y="2702"/>
                    <a:pt x="6334" y="2693"/>
                    <a:pt x="6298" y="2648"/>
                  </a:cubicBezTo>
                  <a:cubicBezTo>
                    <a:pt x="6275" y="2625"/>
                    <a:pt x="6261" y="2614"/>
                    <a:pt x="6248" y="2614"/>
                  </a:cubicBezTo>
                  <a:close/>
                  <a:moveTo>
                    <a:pt x="3969" y="2671"/>
                  </a:moveTo>
                  <a:cubicBezTo>
                    <a:pt x="3948" y="2671"/>
                    <a:pt x="3925" y="2675"/>
                    <a:pt x="3916" y="2684"/>
                  </a:cubicBezTo>
                  <a:cubicBezTo>
                    <a:pt x="3907" y="2693"/>
                    <a:pt x="3907" y="2764"/>
                    <a:pt x="3916" y="2773"/>
                  </a:cubicBezTo>
                  <a:cubicBezTo>
                    <a:pt x="3934" y="2782"/>
                    <a:pt x="3943" y="2791"/>
                    <a:pt x="3961" y="2791"/>
                  </a:cubicBezTo>
                  <a:cubicBezTo>
                    <a:pt x="3979" y="2791"/>
                    <a:pt x="3997" y="2791"/>
                    <a:pt x="4006" y="2782"/>
                  </a:cubicBezTo>
                  <a:cubicBezTo>
                    <a:pt x="4023" y="2773"/>
                    <a:pt x="4023" y="2702"/>
                    <a:pt x="4015" y="2684"/>
                  </a:cubicBezTo>
                  <a:cubicBezTo>
                    <a:pt x="4010" y="2675"/>
                    <a:pt x="3990" y="2671"/>
                    <a:pt x="3969" y="2671"/>
                  </a:cubicBezTo>
                  <a:close/>
                  <a:moveTo>
                    <a:pt x="1704" y="2714"/>
                  </a:moveTo>
                  <a:cubicBezTo>
                    <a:pt x="1684" y="2714"/>
                    <a:pt x="1659" y="2718"/>
                    <a:pt x="1659" y="2729"/>
                  </a:cubicBezTo>
                  <a:cubicBezTo>
                    <a:pt x="1650" y="2746"/>
                    <a:pt x="1650" y="2773"/>
                    <a:pt x="1650" y="2800"/>
                  </a:cubicBezTo>
                  <a:cubicBezTo>
                    <a:pt x="1686" y="2800"/>
                    <a:pt x="1713" y="2800"/>
                    <a:pt x="1731" y="2791"/>
                  </a:cubicBezTo>
                  <a:cubicBezTo>
                    <a:pt x="1740" y="2782"/>
                    <a:pt x="1731" y="2746"/>
                    <a:pt x="1731" y="2720"/>
                  </a:cubicBezTo>
                  <a:cubicBezTo>
                    <a:pt x="1731" y="2716"/>
                    <a:pt x="1718" y="2714"/>
                    <a:pt x="1704" y="2714"/>
                  </a:cubicBezTo>
                  <a:close/>
                  <a:moveTo>
                    <a:pt x="6526" y="2648"/>
                  </a:moveTo>
                  <a:cubicBezTo>
                    <a:pt x="6512" y="2648"/>
                    <a:pt x="6499" y="2657"/>
                    <a:pt x="6477" y="2675"/>
                  </a:cubicBezTo>
                  <a:cubicBezTo>
                    <a:pt x="6441" y="2720"/>
                    <a:pt x="6441" y="2729"/>
                    <a:pt x="6486" y="2773"/>
                  </a:cubicBezTo>
                  <a:cubicBezTo>
                    <a:pt x="6502" y="2794"/>
                    <a:pt x="6513" y="2803"/>
                    <a:pt x="6525" y="2803"/>
                  </a:cubicBezTo>
                  <a:cubicBezTo>
                    <a:pt x="6538" y="2803"/>
                    <a:pt x="6551" y="2792"/>
                    <a:pt x="6575" y="2773"/>
                  </a:cubicBezTo>
                  <a:cubicBezTo>
                    <a:pt x="6619" y="2737"/>
                    <a:pt x="6611" y="2711"/>
                    <a:pt x="6575" y="2675"/>
                  </a:cubicBezTo>
                  <a:cubicBezTo>
                    <a:pt x="6553" y="2657"/>
                    <a:pt x="6539" y="2648"/>
                    <a:pt x="6526" y="2648"/>
                  </a:cubicBezTo>
                  <a:close/>
                  <a:moveTo>
                    <a:pt x="4253" y="2705"/>
                  </a:moveTo>
                  <a:cubicBezTo>
                    <a:pt x="4231" y="2705"/>
                    <a:pt x="4207" y="2709"/>
                    <a:pt x="4202" y="2720"/>
                  </a:cubicBezTo>
                  <a:cubicBezTo>
                    <a:pt x="4184" y="2729"/>
                    <a:pt x="4184" y="2800"/>
                    <a:pt x="4202" y="2809"/>
                  </a:cubicBezTo>
                  <a:cubicBezTo>
                    <a:pt x="4211" y="2818"/>
                    <a:pt x="4231" y="2822"/>
                    <a:pt x="4251" y="2822"/>
                  </a:cubicBezTo>
                  <a:cubicBezTo>
                    <a:pt x="4271" y="2822"/>
                    <a:pt x="4291" y="2818"/>
                    <a:pt x="4300" y="2809"/>
                  </a:cubicBezTo>
                  <a:cubicBezTo>
                    <a:pt x="4309" y="2791"/>
                    <a:pt x="4309" y="2720"/>
                    <a:pt x="4291" y="2711"/>
                  </a:cubicBezTo>
                  <a:cubicBezTo>
                    <a:pt x="4284" y="2707"/>
                    <a:pt x="4269" y="2705"/>
                    <a:pt x="4253" y="2705"/>
                  </a:cubicBezTo>
                  <a:close/>
                  <a:moveTo>
                    <a:pt x="6785" y="2696"/>
                  </a:moveTo>
                  <a:cubicBezTo>
                    <a:pt x="6774" y="2696"/>
                    <a:pt x="6764" y="2700"/>
                    <a:pt x="6753" y="2711"/>
                  </a:cubicBezTo>
                  <a:cubicBezTo>
                    <a:pt x="6744" y="2729"/>
                    <a:pt x="6726" y="2746"/>
                    <a:pt x="6735" y="2764"/>
                  </a:cubicBezTo>
                  <a:cubicBezTo>
                    <a:pt x="6753" y="2791"/>
                    <a:pt x="6780" y="2809"/>
                    <a:pt x="6798" y="2827"/>
                  </a:cubicBezTo>
                  <a:cubicBezTo>
                    <a:pt x="6804" y="2831"/>
                    <a:pt x="6810" y="2833"/>
                    <a:pt x="6815" y="2833"/>
                  </a:cubicBezTo>
                  <a:cubicBezTo>
                    <a:pt x="6833" y="2833"/>
                    <a:pt x="6847" y="2814"/>
                    <a:pt x="6860" y="2800"/>
                  </a:cubicBezTo>
                  <a:cubicBezTo>
                    <a:pt x="6860" y="2800"/>
                    <a:pt x="6860" y="2800"/>
                    <a:pt x="6869" y="2791"/>
                  </a:cubicBezTo>
                  <a:cubicBezTo>
                    <a:pt x="6896" y="2764"/>
                    <a:pt x="6896" y="2746"/>
                    <a:pt x="6860" y="2737"/>
                  </a:cubicBezTo>
                  <a:cubicBezTo>
                    <a:pt x="6834" y="2737"/>
                    <a:pt x="6825" y="2711"/>
                    <a:pt x="6807" y="2702"/>
                  </a:cubicBezTo>
                  <a:cubicBezTo>
                    <a:pt x="6799" y="2698"/>
                    <a:pt x="6792" y="2696"/>
                    <a:pt x="6785" y="2696"/>
                  </a:cubicBezTo>
                  <a:close/>
                  <a:moveTo>
                    <a:pt x="1981" y="2735"/>
                  </a:moveTo>
                  <a:cubicBezTo>
                    <a:pt x="1969" y="2735"/>
                    <a:pt x="1958" y="2742"/>
                    <a:pt x="1945" y="2755"/>
                  </a:cubicBezTo>
                  <a:cubicBezTo>
                    <a:pt x="1918" y="2773"/>
                    <a:pt x="1918" y="2800"/>
                    <a:pt x="1936" y="2818"/>
                  </a:cubicBezTo>
                  <a:cubicBezTo>
                    <a:pt x="1951" y="2832"/>
                    <a:pt x="1963" y="2839"/>
                    <a:pt x="1975" y="2839"/>
                  </a:cubicBezTo>
                  <a:cubicBezTo>
                    <a:pt x="1985" y="2839"/>
                    <a:pt x="1995" y="2835"/>
                    <a:pt x="2007" y="2827"/>
                  </a:cubicBezTo>
                  <a:cubicBezTo>
                    <a:pt x="2034" y="2800"/>
                    <a:pt x="2034" y="2782"/>
                    <a:pt x="2016" y="2755"/>
                  </a:cubicBezTo>
                  <a:cubicBezTo>
                    <a:pt x="2003" y="2742"/>
                    <a:pt x="1992" y="2735"/>
                    <a:pt x="1981" y="2735"/>
                  </a:cubicBezTo>
                  <a:close/>
                  <a:moveTo>
                    <a:pt x="4527" y="2726"/>
                  </a:moveTo>
                  <a:cubicBezTo>
                    <a:pt x="4510" y="2726"/>
                    <a:pt x="4492" y="2733"/>
                    <a:pt x="4478" y="2746"/>
                  </a:cubicBezTo>
                  <a:cubicBezTo>
                    <a:pt x="4452" y="2773"/>
                    <a:pt x="4461" y="2818"/>
                    <a:pt x="4478" y="2845"/>
                  </a:cubicBezTo>
                  <a:cubicBezTo>
                    <a:pt x="4490" y="2853"/>
                    <a:pt x="4506" y="2857"/>
                    <a:pt x="4522" y="2857"/>
                  </a:cubicBezTo>
                  <a:cubicBezTo>
                    <a:pt x="4542" y="2857"/>
                    <a:pt x="4562" y="2850"/>
                    <a:pt x="4577" y="2836"/>
                  </a:cubicBezTo>
                  <a:cubicBezTo>
                    <a:pt x="4603" y="2818"/>
                    <a:pt x="4603" y="2773"/>
                    <a:pt x="4577" y="2746"/>
                  </a:cubicBezTo>
                  <a:cubicBezTo>
                    <a:pt x="4563" y="2733"/>
                    <a:pt x="4545" y="2726"/>
                    <a:pt x="4527" y="2726"/>
                  </a:cubicBezTo>
                  <a:close/>
                  <a:moveTo>
                    <a:pt x="2252" y="2764"/>
                  </a:moveTo>
                  <a:cubicBezTo>
                    <a:pt x="2244" y="2764"/>
                    <a:pt x="2237" y="2767"/>
                    <a:pt x="2230" y="2773"/>
                  </a:cubicBezTo>
                  <a:cubicBezTo>
                    <a:pt x="2195" y="2800"/>
                    <a:pt x="2195" y="2827"/>
                    <a:pt x="2221" y="2853"/>
                  </a:cubicBezTo>
                  <a:cubicBezTo>
                    <a:pt x="2235" y="2867"/>
                    <a:pt x="2246" y="2874"/>
                    <a:pt x="2257" y="2874"/>
                  </a:cubicBezTo>
                  <a:cubicBezTo>
                    <a:pt x="2268" y="2874"/>
                    <a:pt x="2279" y="2867"/>
                    <a:pt x="2293" y="2853"/>
                  </a:cubicBezTo>
                  <a:cubicBezTo>
                    <a:pt x="2320" y="2836"/>
                    <a:pt x="2320" y="2809"/>
                    <a:pt x="2293" y="2791"/>
                  </a:cubicBezTo>
                  <a:cubicBezTo>
                    <a:pt x="2281" y="2774"/>
                    <a:pt x="2266" y="2764"/>
                    <a:pt x="2252" y="2764"/>
                  </a:cubicBezTo>
                  <a:close/>
                  <a:moveTo>
                    <a:pt x="4807" y="2756"/>
                  </a:moveTo>
                  <a:cubicBezTo>
                    <a:pt x="4792" y="2756"/>
                    <a:pt x="4776" y="2761"/>
                    <a:pt x="4764" y="2773"/>
                  </a:cubicBezTo>
                  <a:cubicBezTo>
                    <a:pt x="4737" y="2800"/>
                    <a:pt x="4737" y="2836"/>
                    <a:pt x="4755" y="2862"/>
                  </a:cubicBezTo>
                  <a:cubicBezTo>
                    <a:pt x="4771" y="2878"/>
                    <a:pt x="4792" y="2887"/>
                    <a:pt x="4813" y="2887"/>
                  </a:cubicBezTo>
                  <a:cubicBezTo>
                    <a:pt x="4828" y="2887"/>
                    <a:pt x="4842" y="2883"/>
                    <a:pt x="4853" y="2871"/>
                  </a:cubicBezTo>
                  <a:cubicBezTo>
                    <a:pt x="4880" y="2853"/>
                    <a:pt x="4889" y="2800"/>
                    <a:pt x="4853" y="2773"/>
                  </a:cubicBezTo>
                  <a:cubicBezTo>
                    <a:pt x="4843" y="2763"/>
                    <a:pt x="4825" y="2756"/>
                    <a:pt x="4807" y="2756"/>
                  </a:cubicBezTo>
                  <a:close/>
                  <a:moveTo>
                    <a:pt x="2541" y="2796"/>
                  </a:moveTo>
                  <a:cubicBezTo>
                    <a:pt x="2527" y="2796"/>
                    <a:pt x="2513" y="2803"/>
                    <a:pt x="2498" y="2818"/>
                  </a:cubicBezTo>
                  <a:cubicBezTo>
                    <a:pt x="2480" y="2845"/>
                    <a:pt x="2480" y="2862"/>
                    <a:pt x="2507" y="2889"/>
                  </a:cubicBezTo>
                  <a:cubicBezTo>
                    <a:pt x="2519" y="2897"/>
                    <a:pt x="2529" y="2902"/>
                    <a:pt x="2539" y="2902"/>
                  </a:cubicBezTo>
                  <a:cubicBezTo>
                    <a:pt x="2551" y="2902"/>
                    <a:pt x="2563" y="2895"/>
                    <a:pt x="2578" y="2880"/>
                  </a:cubicBezTo>
                  <a:cubicBezTo>
                    <a:pt x="2596" y="2853"/>
                    <a:pt x="2596" y="2836"/>
                    <a:pt x="2569" y="2809"/>
                  </a:cubicBezTo>
                  <a:cubicBezTo>
                    <a:pt x="2561" y="2801"/>
                    <a:pt x="2551" y="2796"/>
                    <a:pt x="2541" y="2796"/>
                  </a:cubicBezTo>
                  <a:close/>
                  <a:moveTo>
                    <a:pt x="268" y="2833"/>
                  </a:moveTo>
                  <a:cubicBezTo>
                    <a:pt x="261" y="2833"/>
                    <a:pt x="254" y="2840"/>
                    <a:pt x="241" y="2853"/>
                  </a:cubicBezTo>
                  <a:cubicBezTo>
                    <a:pt x="223" y="2871"/>
                    <a:pt x="223" y="2871"/>
                    <a:pt x="241" y="2898"/>
                  </a:cubicBezTo>
                  <a:cubicBezTo>
                    <a:pt x="254" y="2911"/>
                    <a:pt x="261" y="2918"/>
                    <a:pt x="268" y="2918"/>
                  </a:cubicBezTo>
                  <a:cubicBezTo>
                    <a:pt x="274" y="2918"/>
                    <a:pt x="281" y="2911"/>
                    <a:pt x="294" y="2898"/>
                  </a:cubicBezTo>
                  <a:cubicBezTo>
                    <a:pt x="303" y="2880"/>
                    <a:pt x="312" y="2871"/>
                    <a:pt x="294" y="2853"/>
                  </a:cubicBezTo>
                  <a:cubicBezTo>
                    <a:pt x="281" y="2840"/>
                    <a:pt x="274" y="2833"/>
                    <a:pt x="268" y="2833"/>
                  </a:cubicBezTo>
                  <a:close/>
                  <a:moveTo>
                    <a:pt x="5089" y="2787"/>
                  </a:moveTo>
                  <a:cubicBezTo>
                    <a:pt x="5075" y="2787"/>
                    <a:pt x="5061" y="2792"/>
                    <a:pt x="5049" y="2800"/>
                  </a:cubicBezTo>
                  <a:cubicBezTo>
                    <a:pt x="5014" y="2827"/>
                    <a:pt x="5014" y="2871"/>
                    <a:pt x="5049" y="2898"/>
                  </a:cubicBezTo>
                  <a:cubicBezTo>
                    <a:pt x="5058" y="2911"/>
                    <a:pt x="5074" y="2918"/>
                    <a:pt x="5091" y="2918"/>
                  </a:cubicBezTo>
                  <a:cubicBezTo>
                    <a:pt x="5107" y="2918"/>
                    <a:pt x="5125" y="2911"/>
                    <a:pt x="5139" y="2898"/>
                  </a:cubicBezTo>
                  <a:cubicBezTo>
                    <a:pt x="5165" y="2871"/>
                    <a:pt x="5165" y="2836"/>
                    <a:pt x="5139" y="2809"/>
                  </a:cubicBezTo>
                  <a:cubicBezTo>
                    <a:pt x="5124" y="2794"/>
                    <a:pt x="5106" y="2787"/>
                    <a:pt x="5089" y="2787"/>
                  </a:cubicBezTo>
                  <a:close/>
                  <a:moveTo>
                    <a:pt x="2819" y="2824"/>
                  </a:moveTo>
                  <a:cubicBezTo>
                    <a:pt x="2808" y="2824"/>
                    <a:pt x="2797" y="2831"/>
                    <a:pt x="2783" y="2845"/>
                  </a:cubicBezTo>
                  <a:cubicBezTo>
                    <a:pt x="2757" y="2871"/>
                    <a:pt x="2757" y="2889"/>
                    <a:pt x="2783" y="2916"/>
                  </a:cubicBezTo>
                  <a:cubicBezTo>
                    <a:pt x="2798" y="2926"/>
                    <a:pt x="2810" y="2933"/>
                    <a:pt x="2822" y="2933"/>
                  </a:cubicBezTo>
                  <a:cubicBezTo>
                    <a:pt x="2832" y="2933"/>
                    <a:pt x="2843" y="2928"/>
                    <a:pt x="2855" y="2916"/>
                  </a:cubicBezTo>
                  <a:cubicBezTo>
                    <a:pt x="2882" y="2889"/>
                    <a:pt x="2882" y="2871"/>
                    <a:pt x="2855" y="2845"/>
                  </a:cubicBezTo>
                  <a:cubicBezTo>
                    <a:pt x="2841" y="2831"/>
                    <a:pt x="2830" y="2824"/>
                    <a:pt x="2819" y="2824"/>
                  </a:cubicBezTo>
                  <a:close/>
                  <a:moveTo>
                    <a:pt x="551" y="2868"/>
                  </a:moveTo>
                  <a:cubicBezTo>
                    <a:pt x="545" y="2868"/>
                    <a:pt x="538" y="2872"/>
                    <a:pt x="526" y="2880"/>
                  </a:cubicBezTo>
                  <a:cubicBezTo>
                    <a:pt x="509" y="2898"/>
                    <a:pt x="500" y="2907"/>
                    <a:pt x="517" y="2925"/>
                  </a:cubicBezTo>
                  <a:cubicBezTo>
                    <a:pt x="532" y="2940"/>
                    <a:pt x="539" y="2946"/>
                    <a:pt x="546" y="2946"/>
                  </a:cubicBezTo>
                  <a:cubicBezTo>
                    <a:pt x="552" y="2946"/>
                    <a:pt x="559" y="2942"/>
                    <a:pt x="571" y="2934"/>
                  </a:cubicBezTo>
                  <a:cubicBezTo>
                    <a:pt x="589" y="2916"/>
                    <a:pt x="598" y="2907"/>
                    <a:pt x="580" y="2889"/>
                  </a:cubicBezTo>
                  <a:cubicBezTo>
                    <a:pt x="565" y="2874"/>
                    <a:pt x="559" y="2868"/>
                    <a:pt x="551" y="2868"/>
                  </a:cubicBezTo>
                  <a:close/>
                  <a:moveTo>
                    <a:pt x="5371" y="2817"/>
                  </a:moveTo>
                  <a:cubicBezTo>
                    <a:pt x="5355" y="2817"/>
                    <a:pt x="5338" y="2823"/>
                    <a:pt x="5326" y="2836"/>
                  </a:cubicBezTo>
                  <a:cubicBezTo>
                    <a:pt x="5299" y="2862"/>
                    <a:pt x="5299" y="2907"/>
                    <a:pt x="5326" y="2925"/>
                  </a:cubicBezTo>
                  <a:cubicBezTo>
                    <a:pt x="5341" y="2940"/>
                    <a:pt x="5358" y="2946"/>
                    <a:pt x="5375" y="2946"/>
                  </a:cubicBezTo>
                  <a:cubicBezTo>
                    <a:pt x="5389" y="2946"/>
                    <a:pt x="5403" y="2942"/>
                    <a:pt x="5415" y="2934"/>
                  </a:cubicBezTo>
                  <a:cubicBezTo>
                    <a:pt x="5442" y="2907"/>
                    <a:pt x="5451" y="2862"/>
                    <a:pt x="5424" y="2845"/>
                  </a:cubicBezTo>
                  <a:cubicBezTo>
                    <a:pt x="5410" y="2825"/>
                    <a:pt x="5390" y="2817"/>
                    <a:pt x="5371" y="2817"/>
                  </a:cubicBezTo>
                  <a:close/>
                  <a:moveTo>
                    <a:pt x="3105" y="2855"/>
                  </a:moveTo>
                  <a:cubicBezTo>
                    <a:pt x="3091" y="2855"/>
                    <a:pt x="3076" y="2865"/>
                    <a:pt x="3060" y="2880"/>
                  </a:cubicBezTo>
                  <a:cubicBezTo>
                    <a:pt x="3042" y="2898"/>
                    <a:pt x="3042" y="2925"/>
                    <a:pt x="3069" y="2943"/>
                  </a:cubicBezTo>
                  <a:cubicBezTo>
                    <a:pt x="3078" y="2956"/>
                    <a:pt x="3089" y="2963"/>
                    <a:pt x="3101" y="2963"/>
                  </a:cubicBezTo>
                  <a:cubicBezTo>
                    <a:pt x="3113" y="2963"/>
                    <a:pt x="3127" y="2956"/>
                    <a:pt x="3140" y="2943"/>
                  </a:cubicBezTo>
                  <a:cubicBezTo>
                    <a:pt x="3167" y="2916"/>
                    <a:pt x="3167" y="2898"/>
                    <a:pt x="3131" y="2871"/>
                  </a:cubicBezTo>
                  <a:cubicBezTo>
                    <a:pt x="3124" y="2860"/>
                    <a:pt x="3115" y="2855"/>
                    <a:pt x="3105" y="2855"/>
                  </a:cubicBezTo>
                  <a:close/>
                  <a:moveTo>
                    <a:pt x="830" y="2895"/>
                  </a:moveTo>
                  <a:cubicBezTo>
                    <a:pt x="824" y="2895"/>
                    <a:pt x="820" y="2899"/>
                    <a:pt x="812" y="2907"/>
                  </a:cubicBezTo>
                  <a:cubicBezTo>
                    <a:pt x="803" y="2925"/>
                    <a:pt x="776" y="2934"/>
                    <a:pt x="803" y="2952"/>
                  </a:cubicBezTo>
                  <a:cubicBezTo>
                    <a:pt x="817" y="2971"/>
                    <a:pt x="824" y="2980"/>
                    <a:pt x="830" y="2980"/>
                  </a:cubicBezTo>
                  <a:cubicBezTo>
                    <a:pt x="835" y="2980"/>
                    <a:pt x="839" y="2973"/>
                    <a:pt x="848" y="2961"/>
                  </a:cubicBezTo>
                  <a:cubicBezTo>
                    <a:pt x="865" y="2952"/>
                    <a:pt x="883" y="2943"/>
                    <a:pt x="865" y="2916"/>
                  </a:cubicBezTo>
                  <a:cubicBezTo>
                    <a:pt x="846" y="2901"/>
                    <a:pt x="837" y="2895"/>
                    <a:pt x="830" y="2895"/>
                  </a:cubicBezTo>
                  <a:close/>
                  <a:moveTo>
                    <a:pt x="5657" y="2848"/>
                  </a:moveTo>
                  <a:cubicBezTo>
                    <a:pt x="5640" y="2848"/>
                    <a:pt x="5624" y="2855"/>
                    <a:pt x="5611" y="2871"/>
                  </a:cubicBezTo>
                  <a:cubicBezTo>
                    <a:pt x="5585" y="2889"/>
                    <a:pt x="5585" y="2934"/>
                    <a:pt x="5602" y="2961"/>
                  </a:cubicBezTo>
                  <a:cubicBezTo>
                    <a:pt x="5616" y="2974"/>
                    <a:pt x="5634" y="2981"/>
                    <a:pt x="5652" y="2981"/>
                  </a:cubicBezTo>
                  <a:cubicBezTo>
                    <a:pt x="5669" y="2981"/>
                    <a:pt x="5687" y="2974"/>
                    <a:pt x="5701" y="2961"/>
                  </a:cubicBezTo>
                  <a:cubicBezTo>
                    <a:pt x="5727" y="2943"/>
                    <a:pt x="5727" y="2898"/>
                    <a:pt x="5710" y="2871"/>
                  </a:cubicBezTo>
                  <a:cubicBezTo>
                    <a:pt x="5695" y="2857"/>
                    <a:pt x="5676" y="2848"/>
                    <a:pt x="5657" y="2848"/>
                  </a:cubicBezTo>
                  <a:close/>
                  <a:moveTo>
                    <a:pt x="3384" y="2886"/>
                  </a:moveTo>
                  <a:cubicBezTo>
                    <a:pt x="3372" y="2886"/>
                    <a:pt x="3360" y="2892"/>
                    <a:pt x="3345" y="2907"/>
                  </a:cubicBezTo>
                  <a:cubicBezTo>
                    <a:pt x="3319" y="2934"/>
                    <a:pt x="3328" y="2952"/>
                    <a:pt x="3345" y="2978"/>
                  </a:cubicBezTo>
                  <a:cubicBezTo>
                    <a:pt x="3359" y="2987"/>
                    <a:pt x="3370" y="2992"/>
                    <a:pt x="3381" y="2992"/>
                  </a:cubicBezTo>
                  <a:cubicBezTo>
                    <a:pt x="3392" y="2992"/>
                    <a:pt x="3403" y="2987"/>
                    <a:pt x="3417" y="2978"/>
                  </a:cubicBezTo>
                  <a:cubicBezTo>
                    <a:pt x="3444" y="2952"/>
                    <a:pt x="3444" y="2925"/>
                    <a:pt x="3417" y="2898"/>
                  </a:cubicBezTo>
                  <a:cubicBezTo>
                    <a:pt x="3405" y="2890"/>
                    <a:pt x="3395" y="2886"/>
                    <a:pt x="3384" y="2886"/>
                  </a:cubicBezTo>
                  <a:close/>
                  <a:moveTo>
                    <a:pt x="5937" y="2878"/>
                  </a:moveTo>
                  <a:cubicBezTo>
                    <a:pt x="5919" y="2878"/>
                    <a:pt x="5901" y="2885"/>
                    <a:pt x="5888" y="2898"/>
                  </a:cubicBezTo>
                  <a:cubicBezTo>
                    <a:pt x="5861" y="2925"/>
                    <a:pt x="5861" y="2961"/>
                    <a:pt x="5888" y="2987"/>
                  </a:cubicBezTo>
                  <a:cubicBezTo>
                    <a:pt x="5903" y="3002"/>
                    <a:pt x="5923" y="3009"/>
                    <a:pt x="5941" y="3009"/>
                  </a:cubicBezTo>
                  <a:cubicBezTo>
                    <a:pt x="5956" y="3009"/>
                    <a:pt x="5969" y="3004"/>
                    <a:pt x="5977" y="2996"/>
                  </a:cubicBezTo>
                  <a:cubicBezTo>
                    <a:pt x="6004" y="2969"/>
                    <a:pt x="6013" y="2925"/>
                    <a:pt x="5986" y="2898"/>
                  </a:cubicBezTo>
                  <a:cubicBezTo>
                    <a:pt x="5973" y="2885"/>
                    <a:pt x="5955" y="2878"/>
                    <a:pt x="5937" y="2878"/>
                  </a:cubicBezTo>
                  <a:close/>
                  <a:moveTo>
                    <a:pt x="1102" y="2936"/>
                  </a:moveTo>
                  <a:cubicBezTo>
                    <a:pt x="1084" y="2936"/>
                    <a:pt x="1066" y="2938"/>
                    <a:pt x="1062" y="2943"/>
                  </a:cubicBezTo>
                  <a:cubicBezTo>
                    <a:pt x="1062" y="2969"/>
                    <a:pt x="1062" y="2987"/>
                    <a:pt x="1062" y="3023"/>
                  </a:cubicBezTo>
                  <a:cubicBezTo>
                    <a:pt x="1075" y="3018"/>
                    <a:pt x="1088" y="3018"/>
                    <a:pt x="1101" y="3018"/>
                  </a:cubicBezTo>
                  <a:cubicBezTo>
                    <a:pt x="1113" y="3018"/>
                    <a:pt x="1124" y="3018"/>
                    <a:pt x="1133" y="3014"/>
                  </a:cubicBezTo>
                  <a:cubicBezTo>
                    <a:pt x="1142" y="2996"/>
                    <a:pt x="1142" y="2969"/>
                    <a:pt x="1142" y="2943"/>
                  </a:cubicBezTo>
                  <a:cubicBezTo>
                    <a:pt x="1137" y="2938"/>
                    <a:pt x="1120" y="2936"/>
                    <a:pt x="1102" y="2936"/>
                  </a:cubicBezTo>
                  <a:close/>
                  <a:moveTo>
                    <a:pt x="3662" y="2911"/>
                  </a:moveTo>
                  <a:cubicBezTo>
                    <a:pt x="3642" y="2911"/>
                    <a:pt x="3622" y="2916"/>
                    <a:pt x="3613" y="2925"/>
                  </a:cubicBezTo>
                  <a:cubicBezTo>
                    <a:pt x="3604" y="2943"/>
                    <a:pt x="3604" y="3005"/>
                    <a:pt x="3622" y="3014"/>
                  </a:cubicBezTo>
                  <a:cubicBezTo>
                    <a:pt x="3631" y="3023"/>
                    <a:pt x="3649" y="3032"/>
                    <a:pt x="3667" y="3032"/>
                  </a:cubicBezTo>
                  <a:cubicBezTo>
                    <a:pt x="3684" y="3032"/>
                    <a:pt x="3702" y="3023"/>
                    <a:pt x="3711" y="3014"/>
                  </a:cubicBezTo>
                  <a:cubicBezTo>
                    <a:pt x="3729" y="3005"/>
                    <a:pt x="3729" y="2934"/>
                    <a:pt x="3711" y="2925"/>
                  </a:cubicBezTo>
                  <a:cubicBezTo>
                    <a:pt x="3702" y="2916"/>
                    <a:pt x="3682" y="2911"/>
                    <a:pt x="3662" y="2911"/>
                  </a:cubicBezTo>
                  <a:close/>
                  <a:moveTo>
                    <a:pt x="1338" y="2961"/>
                  </a:moveTo>
                  <a:lnTo>
                    <a:pt x="1338" y="2961"/>
                  </a:lnTo>
                  <a:cubicBezTo>
                    <a:pt x="1347" y="2996"/>
                    <a:pt x="1338" y="3014"/>
                    <a:pt x="1347" y="3041"/>
                  </a:cubicBezTo>
                  <a:cubicBezTo>
                    <a:pt x="1347" y="3046"/>
                    <a:pt x="1371" y="3051"/>
                    <a:pt x="1391" y="3051"/>
                  </a:cubicBezTo>
                  <a:cubicBezTo>
                    <a:pt x="1406" y="3051"/>
                    <a:pt x="1418" y="3048"/>
                    <a:pt x="1418" y="3041"/>
                  </a:cubicBezTo>
                  <a:cubicBezTo>
                    <a:pt x="1418" y="3023"/>
                    <a:pt x="1427" y="2987"/>
                    <a:pt x="1418" y="2978"/>
                  </a:cubicBezTo>
                  <a:cubicBezTo>
                    <a:pt x="1401" y="2961"/>
                    <a:pt x="1374" y="2969"/>
                    <a:pt x="1338" y="2961"/>
                  </a:cubicBezTo>
                  <a:close/>
                  <a:moveTo>
                    <a:pt x="6218" y="2895"/>
                  </a:moveTo>
                  <a:cubicBezTo>
                    <a:pt x="6206" y="2895"/>
                    <a:pt x="6193" y="2905"/>
                    <a:pt x="6173" y="2925"/>
                  </a:cubicBezTo>
                  <a:cubicBezTo>
                    <a:pt x="6129" y="2961"/>
                    <a:pt x="6129" y="2978"/>
                    <a:pt x="6164" y="3014"/>
                  </a:cubicBezTo>
                  <a:cubicBezTo>
                    <a:pt x="6188" y="3042"/>
                    <a:pt x="6201" y="3055"/>
                    <a:pt x="6215" y="3055"/>
                  </a:cubicBezTo>
                  <a:cubicBezTo>
                    <a:pt x="6228" y="3055"/>
                    <a:pt x="6241" y="3044"/>
                    <a:pt x="6263" y="3023"/>
                  </a:cubicBezTo>
                  <a:cubicBezTo>
                    <a:pt x="6307" y="2978"/>
                    <a:pt x="6307" y="2969"/>
                    <a:pt x="6272" y="2934"/>
                  </a:cubicBezTo>
                  <a:cubicBezTo>
                    <a:pt x="6247" y="2909"/>
                    <a:pt x="6233" y="2895"/>
                    <a:pt x="6218" y="2895"/>
                  </a:cubicBezTo>
                  <a:close/>
                  <a:moveTo>
                    <a:pt x="3940" y="2955"/>
                  </a:moveTo>
                  <a:cubicBezTo>
                    <a:pt x="3917" y="2955"/>
                    <a:pt x="3891" y="2959"/>
                    <a:pt x="3881" y="2969"/>
                  </a:cubicBezTo>
                  <a:cubicBezTo>
                    <a:pt x="3872" y="2978"/>
                    <a:pt x="3872" y="3050"/>
                    <a:pt x="3890" y="3059"/>
                  </a:cubicBezTo>
                  <a:cubicBezTo>
                    <a:pt x="3894" y="3068"/>
                    <a:pt x="3914" y="3072"/>
                    <a:pt x="3934" y="3072"/>
                  </a:cubicBezTo>
                  <a:cubicBezTo>
                    <a:pt x="3954" y="3072"/>
                    <a:pt x="3974" y="3068"/>
                    <a:pt x="3979" y="3059"/>
                  </a:cubicBezTo>
                  <a:cubicBezTo>
                    <a:pt x="3997" y="3041"/>
                    <a:pt x="3997" y="2978"/>
                    <a:pt x="3979" y="2961"/>
                  </a:cubicBezTo>
                  <a:cubicBezTo>
                    <a:pt x="3971" y="2957"/>
                    <a:pt x="3956" y="2955"/>
                    <a:pt x="3940" y="2955"/>
                  </a:cubicBezTo>
                  <a:close/>
                  <a:moveTo>
                    <a:pt x="1624" y="2996"/>
                  </a:moveTo>
                  <a:cubicBezTo>
                    <a:pt x="1624" y="3023"/>
                    <a:pt x="1615" y="3059"/>
                    <a:pt x="1624" y="3068"/>
                  </a:cubicBezTo>
                  <a:cubicBezTo>
                    <a:pt x="1642" y="3076"/>
                    <a:pt x="1677" y="3076"/>
                    <a:pt x="1704" y="3076"/>
                  </a:cubicBezTo>
                  <a:cubicBezTo>
                    <a:pt x="1704" y="3050"/>
                    <a:pt x="1704" y="3023"/>
                    <a:pt x="1695" y="3005"/>
                  </a:cubicBezTo>
                  <a:cubicBezTo>
                    <a:pt x="1686" y="2996"/>
                    <a:pt x="1650" y="2996"/>
                    <a:pt x="1624" y="2996"/>
                  </a:cubicBezTo>
                  <a:close/>
                  <a:moveTo>
                    <a:pt x="6497" y="2927"/>
                  </a:moveTo>
                  <a:cubicBezTo>
                    <a:pt x="6486" y="2927"/>
                    <a:pt x="6475" y="2936"/>
                    <a:pt x="6459" y="2952"/>
                  </a:cubicBezTo>
                  <a:cubicBezTo>
                    <a:pt x="6414" y="2996"/>
                    <a:pt x="6405" y="3005"/>
                    <a:pt x="6450" y="3050"/>
                  </a:cubicBezTo>
                  <a:cubicBezTo>
                    <a:pt x="6473" y="3073"/>
                    <a:pt x="6487" y="3084"/>
                    <a:pt x="6500" y="3084"/>
                  </a:cubicBezTo>
                  <a:cubicBezTo>
                    <a:pt x="6511" y="3084"/>
                    <a:pt x="6522" y="3075"/>
                    <a:pt x="6539" y="3059"/>
                  </a:cubicBezTo>
                  <a:cubicBezTo>
                    <a:pt x="6584" y="3014"/>
                    <a:pt x="6584" y="3005"/>
                    <a:pt x="6557" y="2969"/>
                  </a:cubicBezTo>
                  <a:cubicBezTo>
                    <a:pt x="6528" y="2940"/>
                    <a:pt x="6512" y="2927"/>
                    <a:pt x="6497" y="2927"/>
                  </a:cubicBezTo>
                  <a:close/>
                  <a:moveTo>
                    <a:pt x="4204" y="2986"/>
                  </a:moveTo>
                  <a:cubicBezTo>
                    <a:pt x="4188" y="2986"/>
                    <a:pt x="4173" y="2989"/>
                    <a:pt x="4166" y="2996"/>
                  </a:cubicBezTo>
                  <a:cubicBezTo>
                    <a:pt x="4157" y="3005"/>
                    <a:pt x="4157" y="3023"/>
                    <a:pt x="4157" y="3041"/>
                  </a:cubicBezTo>
                  <a:cubicBezTo>
                    <a:pt x="4148" y="3050"/>
                    <a:pt x="4166" y="3068"/>
                    <a:pt x="4166" y="3085"/>
                  </a:cubicBezTo>
                  <a:cubicBezTo>
                    <a:pt x="4171" y="3096"/>
                    <a:pt x="4198" y="3100"/>
                    <a:pt x="4221" y="3100"/>
                  </a:cubicBezTo>
                  <a:cubicBezTo>
                    <a:pt x="4237" y="3100"/>
                    <a:pt x="4252" y="3098"/>
                    <a:pt x="4255" y="3094"/>
                  </a:cubicBezTo>
                  <a:cubicBezTo>
                    <a:pt x="4273" y="3085"/>
                    <a:pt x="4282" y="3014"/>
                    <a:pt x="4264" y="3005"/>
                  </a:cubicBezTo>
                  <a:cubicBezTo>
                    <a:pt x="4259" y="2994"/>
                    <a:pt x="4229" y="2986"/>
                    <a:pt x="4204" y="2986"/>
                  </a:cubicBezTo>
                  <a:close/>
                  <a:moveTo>
                    <a:pt x="6783" y="2955"/>
                  </a:moveTo>
                  <a:cubicBezTo>
                    <a:pt x="6770" y="2955"/>
                    <a:pt x="6757" y="2966"/>
                    <a:pt x="6735" y="2987"/>
                  </a:cubicBezTo>
                  <a:cubicBezTo>
                    <a:pt x="6691" y="3032"/>
                    <a:pt x="6691" y="3041"/>
                    <a:pt x="6726" y="3076"/>
                  </a:cubicBezTo>
                  <a:cubicBezTo>
                    <a:pt x="6751" y="3101"/>
                    <a:pt x="6765" y="3115"/>
                    <a:pt x="6780" y="3115"/>
                  </a:cubicBezTo>
                  <a:cubicBezTo>
                    <a:pt x="6792" y="3115"/>
                    <a:pt x="6805" y="3105"/>
                    <a:pt x="6825" y="3085"/>
                  </a:cubicBezTo>
                  <a:cubicBezTo>
                    <a:pt x="6869" y="3050"/>
                    <a:pt x="6869" y="3032"/>
                    <a:pt x="6834" y="2996"/>
                  </a:cubicBezTo>
                  <a:cubicBezTo>
                    <a:pt x="6810" y="2968"/>
                    <a:pt x="6797" y="2955"/>
                    <a:pt x="6783" y="2955"/>
                  </a:cubicBezTo>
                  <a:close/>
                  <a:moveTo>
                    <a:pt x="1946" y="3013"/>
                  </a:moveTo>
                  <a:cubicBezTo>
                    <a:pt x="1934" y="3013"/>
                    <a:pt x="1922" y="3019"/>
                    <a:pt x="1909" y="3032"/>
                  </a:cubicBezTo>
                  <a:cubicBezTo>
                    <a:pt x="1882" y="3059"/>
                    <a:pt x="1882" y="3076"/>
                    <a:pt x="1909" y="3103"/>
                  </a:cubicBezTo>
                  <a:cubicBezTo>
                    <a:pt x="1919" y="3118"/>
                    <a:pt x="1931" y="3125"/>
                    <a:pt x="1944" y="3125"/>
                  </a:cubicBezTo>
                  <a:cubicBezTo>
                    <a:pt x="1954" y="3125"/>
                    <a:pt x="1964" y="3120"/>
                    <a:pt x="1972" y="3112"/>
                  </a:cubicBezTo>
                  <a:cubicBezTo>
                    <a:pt x="1998" y="3085"/>
                    <a:pt x="2007" y="3068"/>
                    <a:pt x="1989" y="3041"/>
                  </a:cubicBezTo>
                  <a:cubicBezTo>
                    <a:pt x="1975" y="3022"/>
                    <a:pt x="1961" y="3013"/>
                    <a:pt x="1946" y="3013"/>
                  </a:cubicBezTo>
                  <a:close/>
                  <a:moveTo>
                    <a:pt x="4492" y="3007"/>
                  </a:moveTo>
                  <a:cubicBezTo>
                    <a:pt x="4477" y="3007"/>
                    <a:pt x="4463" y="3012"/>
                    <a:pt x="4452" y="3023"/>
                  </a:cubicBezTo>
                  <a:cubicBezTo>
                    <a:pt x="4425" y="3050"/>
                    <a:pt x="4425" y="3094"/>
                    <a:pt x="4452" y="3121"/>
                  </a:cubicBezTo>
                  <a:cubicBezTo>
                    <a:pt x="4465" y="3134"/>
                    <a:pt x="4483" y="3141"/>
                    <a:pt x="4500" y="3141"/>
                  </a:cubicBezTo>
                  <a:cubicBezTo>
                    <a:pt x="4516" y="3141"/>
                    <a:pt x="4532" y="3134"/>
                    <a:pt x="4541" y="3121"/>
                  </a:cubicBezTo>
                  <a:cubicBezTo>
                    <a:pt x="4568" y="3094"/>
                    <a:pt x="4568" y="3050"/>
                    <a:pt x="4550" y="3032"/>
                  </a:cubicBezTo>
                  <a:cubicBezTo>
                    <a:pt x="4534" y="3016"/>
                    <a:pt x="4513" y="3007"/>
                    <a:pt x="4492" y="3007"/>
                  </a:cubicBezTo>
                  <a:close/>
                  <a:moveTo>
                    <a:pt x="2227" y="3046"/>
                  </a:moveTo>
                  <a:cubicBezTo>
                    <a:pt x="2217" y="3046"/>
                    <a:pt x="2207" y="3051"/>
                    <a:pt x="2195" y="3059"/>
                  </a:cubicBezTo>
                  <a:cubicBezTo>
                    <a:pt x="2168" y="3085"/>
                    <a:pt x="2168" y="3103"/>
                    <a:pt x="2186" y="3130"/>
                  </a:cubicBezTo>
                  <a:cubicBezTo>
                    <a:pt x="2200" y="3145"/>
                    <a:pt x="2212" y="3151"/>
                    <a:pt x="2225" y="3151"/>
                  </a:cubicBezTo>
                  <a:cubicBezTo>
                    <a:pt x="2235" y="3151"/>
                    <a:pt x="2245" y="3147"/>
                    <a:pt x="2257" y="3139"/>
                  </a:cubicBezTo>
                  <a:cubicBezTo>
                    <a:pt x="2284" y="3112"/>
                    <a:pt x="2293" y="3094"/>
                    <a:pt x="2266" y="3068"/>
                  </a:cubicBezTo>
                  <a:cubicBezTo>
                    <a:pt x="2251" y="3053"/>
                    <a:pt x="2239" y="3046"/>
                    <a:pt x="2227" y="3046"/>
                  </a:cubicBezTo>
                  <a:close/>
                  <a:moveTo>
                    <a:pt x="7035" y="3004"/>
                  </a:moveTo>
                  <a:cubicBezTo>
                    <a:pt x="7017" y="3004"/>
                    <a:pt x="7001" y="3007"/>
                    <a:pt x="6994" y="3014"/>
                  </a:cubicBezTo>
                  <a:cubicBezTo>
                    <a:pt x="6976" y="3032"/>
                    <a:pt x="6976" y="3112"/>
                    <a:pt x="6994" y="3139"/>
                  </a:cubicBezTo>
                  <a:cubicBezTo>
                    <a:pt x="7003" y="3148"/>
                    <a:pt x="7028" y="3152"/>
                    <a:pt x="7052" y="3152"/>
                  </a:cubicBezTo>
                  <a:cubicBezTo>
                    <a:pt x="7077" y="3152"/>
                    <a:pt x="7101" y="3148"/>
                    <a:pt x="7110" y="3139"/>
                  </a:cubicBezTo>
                  <a:cubicBezTo>
                    <a:pt x="7128" y="3121"/>
                    <a:pt x="7128" y="3041"/>
                    <a:pt x="7110" y="3023"/>
                  </a:cubicBezTo>
                  <a:cubicBezTo>
                    <a:pt x="7099" y="3012"/>
                    <a:pt x="7064" y="3004"/>
                    <a:pt x="7035" y="3004"/>
                  </a:cubicBezTo>
                  <a:close/>
                  <a:moveTo>
                    <a:pt x="4777" y="3039"/>
                  </a:moveTo>
                  <a:cubicBezTo>
                    <a:pt x="4759" y="3039"/>
                    <a:pt x="4742" y="3045"/>
                    <a:pt x="4728" y="3059"/>
                  </a:cubicBezTo>
                  <a:cubicBezTo>
                    <a:pt x="4710" y="3085"/>
                    <a:pt x="4710" y="3121"/>
                    <a:pt x="4728" y="3148"/>
                  </a:cubicBezTo>
                  <a:cubicBezTo>
                    <a:pt x="4743" y="3163"/>
                    <a:pt x="4763" y="3169"/>
                    <a:pt x="4783" y="3169"/>
                  </a:cubicBezTo>
                  <a:cubicBezTo>
                    <a:pt x="4799" y="3169"/>
                    <a:pt x="4814" y="3165"/>
                    <a:pt x="4826" y="3157"/>
                  </a:cubicBezTo>
                  <a:cubicBezTo>
                    <a:pt x="4853" y="3130"/>
                    <a:pt x="4853" y="3085"/>
                    <a:pt x="4826" y="3059"/>
                  </a:cubicBezTo>
                  <a:cubicBezTo>
                    <a:pt x="4813" y="3045"/>
                    <a:pt x="4795" y="3039"/>
                    <a:pt x="4777" y="3039"/>
                  </a:cubicBezTo>
                  <a:close/>
                  <a:moveTo>
                    <a:pt x="7296" y="3044"/>
                  </a:moveTo>
                  <a:cubicBezTo>
                    <a:pt x="7281" y="3044"/>
                    <a:pt x="7273" y="3058"/>
                    <a:pt x="7262" y="3085"/>
                  </a:cubicBezTo>
                  <a:cubicBezTo>
                    <a:pt x="7244" y="3112"/>
                    <a:pt x="7262" y="3139"/>
                    <a:pt x="7271" y="3157"/>
                  </a:cubicBezTo>
                  <a:cubicBezTo>
                    <a:pt x="7280" y="3175"/>
                    <a:pt x="7315" y="3184"/>
                    <a:pt x="7333" y="3184"/>
                  </a:cubicBezTo>
                  <a:cubicBezTo>
                    <a:pt x="7351" y="3175"/>
                    <a:pt x="7396" y="3192"/>
                    <a:pt x="7396" y="3148"/>
                  </a:cubicBezTo>
                  <a:cubicBezTo>
                    <a:pt x="7396" y="3130"/>
                    <a:pt x="7422" y="3121"/>
                    <a:pt x="7396" y="3103"/>
                  </a:cubicBezTo>
                  <a:cubicBezTo>
                    <a:pt x="7378" y="3085"/>
                    <a:pt x="7351" y="3076"/>
                    <a:pt x="7333" y="3059"/>
                  </a:cubicBezTo>
                  <a:cubicBezTo>
                    <a:pt x="7316" y="3049"/>
                    <a:pt x="7305" y="3044"/>
                    <a:pt x="7296" y="3044"/>
                  </a:cubicBezTo>
                  <a:close/>
                  <a:moveTo>
                    <a:pt x="2507" y="3074"/>
                  </a:moveTo>
                  <a:cubicBezTo>
                    <a:pt x="2496" y="3074"/>
                    <a:pt x="2485" y="3081"/>
                    <a:pt x="2471" y="3094"/>
                  </a:cubicBezTo>
                  <a:cubicBezTo>
                    <a:pt x="2444" y="3121"/>
                    <a:pt x="2444" y="3139"/>
                    <a:pt x="2471" y="3166"/>
                  </a:cubicBezTo>
                  <a:cubicBezTo>
                    <a:pt x="2485" y="3179"/>
                    <a:pt x="2496" y="3186"/>
                    <a:pt x="2507" y="3186"/>
                  </a:cubicBezTo>
                  <a:cubicBezTo>
                    <a:pt x="2518" y="3186"/>
                    <a:pt x="2529" y="3179"/>
                    <a:pt x="2543" y="3166"/>
                  </a:cubicBezTo>
                  <a:cubicBezTo>
                    <a:pt x="2569" y="3139"/>
                    <a:pt x="2569" y="3121"/>
                    <a:pt x="2543" y="3094"/>
                  </a:cubicBezTo>
                  <a:cubicBezTo>
                    <a:pt x="2529" y="3081"/>
                    <a:pt x="2518" y="3074"/>
                    <a:pt x="2507" y="3074"/>
                  </a:cubicBezTo>
                  <a:close/>
                  <a:moveTo>
                    <a:pt x="236" y="3117"/>
                  </a:moveTo>
                  <a:cubicBezTo>
                    <a:pt x="230" y="3117"/>
                    <a:pt x="223" y="3121"/>
                    <a:pt x="214" y="3130"/>
                  </a:cubicBezTo>
                  <a:cubicBezTo>
                    <a:pt x="187" y="3157"/>
                    <a:pt x="187" y="3157"/>
                    <a:pt x="214" y="3184"/>
                  </a:cubicBezTo>
                  <a:cubicBezTo>
                    <a:pt x="223" y="3192"/>
                    <a:pt x="232" y="3197"/>
                    <a:pt x="240" y="3197"/>
                  </a:cubicBezTo>
                  <a:cubicBezTo>
                    <a:pt x="248" y="3197"/>
                    <a:pt x="254" y="3192"/>
                    <a:pt x="259" y="3184"/>
                  </a:cubicBezTo>
                  <a:cubicBezTo>
                    <a:pt x="286" y="3157"/>
                    <a:pt x="286" y="3157"/>
                    <a:pt x="259" y="3130"/>
                  </a:cubicBezTo>
                  <a:cubicBezTo>
                    <a:pt x="250" y="3121"/>
                    <a:pt x="243" y="3117"/>
                    <a:pt x="236" y="3117"/>
                  </a:cubicBezTo>
                  <a:close/>
                  <a:moveTo>
                    <a:pt x="5059" y="3066"/>
                  </a:moveTo>
                  <a:cubicBezTo>
                    <a:pt x="5042" y="3066"/>
                    <a:pt x="5026" y="3073"/>
                    <a:pt x="5014" y="3085"/>
                  </a:cubicBezTo>
                  <a:cubicBezTo>
                    <a:pt x="4987" y="3112"/>
                    <a:pt x="4987" y="3157"/>
                    <a:pt x="5014" y="3184"/>
                  </a:cubicBezTo>
                  <a:cubicBezTo>
                    <a:pt x="5027" y="3197"/>
                    <a:pt x="5045" y="3204"/>
                    <a:pt x="5062" y="3204"/>
                  </a:cubicBezTo>
                  <a:cubicBezTo>
                    <a:pt x="5078" y="3204"/>
                    <a:pt x="5094" y="3197"/>
                    <a:pt x="5103" y="3184"/>
                  </a:cubicBezTo>
                  <a:cubicBezTo>
                    <a:pt x="5130" y="3157"/>
                    <a:pt x="5130" y="3112"/>
                    <a:pt x="5112" y="3094"/>
                  </a:cubicBezTo>
                  <a:cubicBezTo>
                    <a:pt x="5097" y="3075"/>
                    <a:pt x="5078" y="3066"/>
                    <a:pt x="5059" y="3066"/>
                  </a:cubicBezTo>
                  <a:close/>
                  <a:moveTo>
                    <a:pt x="2790" y="3105"/>
                  </a:moveTo>
                  <a:cubicBezTo>
                    <a:pt x="2779" y="3105"/>
                    <a:pt x="2768" y="3110"/>
                    <a:pt x="2757" y="3121"/>
                  </a:cubicBezTo>
                  <a:cubicBezTo>
                    <a:pt x="2730" y="3148"/>
                    <a:pt x="2730" y="3166"/>
                    <a:pt x="2748" y="3192"/>
                  </a:cubicBezTo>
                  <a:cubicBezTo>
                    <a:pt x="2762" y="3207"/>
                    <a:pt x="2774" y="3214"/>
                    <a:pt x="2787" y="3214"/>
                  </a:cubicBezTo>
                  <a:cubicBezTo>
                    <a:pt x="2797" y="3214"/>
                    <a:pt x="2807" y="3209"/>
                    <a:pt x="2819" y="3201"/>
                  </a:cubicBezTo>
                  <a:cubicBezTo>
                    <a:pt x="2846" y="3175"/>
                    <a:pt x="2855" y="3157"/>
                    <a:pt x="2828" y="3130"/>
                  </a:cubicBezTo>
                  <a:cubicBezTo>
                    <a:pt x="2818" y="3114"/>
                    <a:pt x="2804" y="3105"/>
                    <a:pt x="2790" y="3105"/>
                  </a:cubicBezTo>
                  <a:close/>
                  <a:moveTo>
                    <a:pt x="519" y="3146"/>
                  </a:moveTo>
                  <a:cubicBezTo>
                    <a:pt x="513" y="3146"/>
                    <a:pt x="509" y="3152"/>
                    <a:pt x="500" y="3166"/>
                  </a:cubicBezTo>
                  <a:cubicBezTo>
                    <a:pt x="473" y="3184"/>
                    <a:pt x="473" y="3184"/>
                    <a:pt x="491" y="3210"/>
                  </a:cubicBezTo>
                  <a:cubicBezTo>
                    <a:pt x="504" y="3224"/>
                    <a:pt x="511" y="3230"/>
                    <a:pt x="517" y="3230"/>
                  </a:cubicBezTo>
                  <a:cubicBezTo>
                    <a:pt x="524" y="3230"/>
                    <a:pt x="531" y="3224"/>
                    <a:pt x="544" y="3210"/>
                  </a:cubicBezTo>
                  <a:cubicBezTo>
                    <a:pt x="562" y="3192"/>
                    <a:pt x="562" y="3184"/>
                    <a:pt x="544" y="3166"/>
                  </a:cubicBezTo>
                  <a:cubicBezTo>
                    <a:pt x="531" y="3152"/>
                    <a:pt x="524" y="3146"/>
                    <a:pt x="519" y="3146"/>
                  </a:cubicBezTo>
                  <a:close/>
                  <a:moveTo>
                    <a:pt x="5339" y="3101"/>
                  </a:moveTo>
                  <a:cubicBezTo>
                    <a:pt x="5321" y="3101"/>
                    <a:pt x="5304" y="3108"/>
                    <a:pt x="5290" y="3121"/>
                  </a:cubicBezTo>
                  <a:cubicBezTo>
                    <a:pt x="5272" y="3148"/>
                    <a:pt x="5272" y="3192"/>
                    <a:pt x="5299" y="3210"/>
                  </a:cubicBezTo>
                  <a:cubicBezTo>
                    <a:pt x="5313" y="3224"/>
                    <a:pt x="5328" y="3230"/>
                    <a:pt x="5344" y="3230"/>
                  </a:cubicBezTo>
                  <a:cubicBezTo>
                    <a:pt x="5359" y="3230"/>
                    <a:pt x="5375" y="3224"/>
                    <a:pt x="5388" y="3210"/>
                  </a:cubicBezTo>
                  <a:cubicBezTo>
                    <a:pt x="5415" y="3184"/>
                    <a:pt x="5415" y="3148"/>
                    <a:pt x="5388" y="3121"/>
                  </a:cubicBezTo>
                  <a:cubicBezTo>
                    <a:pt x="5375" y="3108"/>
                    <a:pt x="5357" y="3101"/>
                    <a:pt x="5339" y="3101"/>
                  </a:cubicBezTo>
                  <a:close/>
                  <a:moveTo>
                    <a:pt x="3072" y="3135"/>
                  </a:moveTo>
                  <a:cubicBezTo>
                    <a:pt x="3060" y="3135"/>
                    <a:pt x="3048" y="3142"/>
                    <a:pt x="3033" y="3157"/>
                  </a:cubicBezTo>
                  <a:cubicBezTo>
                    <a:pt x="3015" y="3184"/>
                    <a:pt x="3015" y="3201"/>
                    <a:pt x="3033" y="3228"/>
                  </a:cubicBezTo>
                  <a:cubicBezTo>
                    <a:pt x="3047" y="3242"/>
                    <a:pt x="3058" y="3248"/>
                    <a:pt x="3069" y="3248"/>
                  </a:cubicBezTo>
                  <a:cubicBezTo>
                    <a:pt x="3080" y="3248"/>
                    <a:pt x="3091" y="3242"/>
                    <a:pt x="3105" y="3228"/>
                  </a:cubicBezTo>
                  <a:cubicBezTo>
                    <a:pt x="3131" y="3201"/>
                    <a:pt x="3131" y="3184"/>
                    <a:pt x="3105" y="3148"/>
                  </a:cubicBezTo>
                  <a:cubicBezTo>
                    <a:pt x="3093" y="3140"/>
                    <a:pt x="3082" y="3135"/>
                    <a:pt x="3072" y="3135"/>
                  </a:cubicBezTo>
                  <a:close/>
                  <a:moveTo>
                    <a:pt x="801" y="3176"/>
                  </a:moveTo>
                  <a:cubicBezTo>
                    <a:pt x="795" y="3176"/>
                    <a:pt x="788" y="3180"/>
                    <a:pt x="776" y="3192"/>
                  </a:cubicBezTo>
                  <a:cubicBezTo>
                    <a:pt x="758" y="3210"/>
                    <a:pt x="749" y="3219"/>
                    <a:pt x="776" y="3237"/>
                  </a:cubicBezTo>
                  <a:cubicBezTo>
                    <a:pt x="791" y="3252"/>
                    <a:pt x="795" y="3258"/>
                    <a:pt x="800" y="3258"/>
                  </a:cubicBezTo>
                  <a:cubicBezTo>
                    <a:pt x="804" y="3258"/>
                    <a:pt x="809" y="3254"/>
                    <a:pt x="821" y="3246"/>
                  </a:cubicBezTo>
                  <a:cubicBezTo>
                    <a:pt x="839" y="3228"/>
                    <a:pt x="848" y="3219"/>
                    <a:pt x="830" y="3192"/>
                  </a:cubicBezTo>
                  <a:cubicBezTo>
                    <a:pt x="815" y="3183"/>
                    <a:pt x="808" y="3176"/>
                    <a:pt x="801" y="3176"/>
                  </a:cubicBezTo>
                  <a:close/>
                  <a:moveTo>
                    <a:pt x="5625" y="3128"/>
                  </a:moveTo>
                  <a:cubicBezTo>
                    <a:pt x="5607" y="3128"/>
                    <a:pt x="5589" y="3134"/>
                    <a:pt x="5576" y="3148"/>
                  </a:cubicBezTo>
                  <a:cubicBezTo>
                    <a:pt x="5549" y="3175"/>
                    <a:pt x="5549" y="3210"/>
                    <a:pt x="5576" y="3237"/>
                  </a:cubicBezTo>
                  <a:cubicBezTo>
                    <a:pt x="5591" y="3253"/>
                    <a:pt x="5610" y="3262"/>
                    <a:pt x="5628" y="3262"/>
                  </a:cubicBezTo>
                  <a:cubicBezTo>
                    <a:pt x="5641" y="3262"/>
                    <a:pt x="5654" y="3257"/>
                    <a:pt x="5665" y="3246"/>
                  </a:cubicBezTo>
                  <a:cubicBezTo>
                    <a:pt x="5701" y="3219"/>
                    <a:pt x="5701" y="3175"/>
                    <a:pt x="5674" y="3148"/>
                  </a:cubicBezTo>
                  <a:cubicBezTo>
                    <a:pt x="5660" y="3134"/>
                    <a:pt x="5643" y="3128"/>
                    <a:pt x="5625" y="3128"/>
                  </a:cubicBezTo>
                  <a:close/>
                  <a:moveTo>
                    <a:pt x="3355" y="3167"/>
                  </a:moveTo>
                  <a:cubicBezTo>
                    <a:pt x="3342" y="3167"/>
                    <a:pt x="3329" y="3177"/>
                    <a:pt x="3319" y="3192"/>
                  </a:cubicBezTo>
                  <a:cubicBezTo>
                    <a:pt x="3292" y="3210"/>
                    <a:pt x="3292" y="3228"/>
                    <a:pt x="3319" y="3255"/>
                  </a:cubicBezTo>
                  <a:cubicBezTo>
                    <a:pt x="3332" y="3268"/>
                    <a:pt x="3343" y="3275"/>
                    <a:pt x="3354" y="3275"/>
                  </a:cubicBezTo>
                  <a:cubicBezTo>
                    <a:pt x="3365" y="3275"/>
                    <a:pt x="3377" y="3268"/>
                    <a:pt x="3390" y="3255"/>
                  </a:cubicBezTo>
                  <a:cubicBezTo>
                    <a:pt x="3417" y="3228"/>
                    <a:pt x="3417" y="3210"/>
                    <a:pt x="3381" y="3184"/>
                  </a:cubicBezTo>
                  <a:cubicBezTo>
                    <a:pt x="3374" y="3172"/>
                    <a:pt x="3365" y="3167"/>
                    <a:pt x="3355" y="3167"/>
                  </a:cubicBezTo>
                  <a:close/>
                  <a:moveTo>
                    <a:pt x="5904" y="3162"/>
                  </a:moveTo>
                  <a:cubicBezTo>
                    <a:pt x="5889" y="3162"/>
                    <a:pt x="5873" y="3167"/>
                    <a:pt x="5861" y="3175"/>
                  </a:cubicBezTo>
                  <a:cubicBezTo>
                    <a:pt x="5834" y="3201"/>
                    <a:pt x="5834" y="3246"/>
                    <a:pt x="5852" y="3273"/>
                  </a:cubicBezTo>
                  <a:cubicBezTo>
                    <a:pt x="5866" y="3286"/>
                    <a:pt x="5883" y="3293"/>
                    <a:pt x="5901" y="3293"/>
                  </a:cubicBezTo>
                  <a:cubicBezTo>
                    <a:pt x="5919" y="3293"/>
                    <a:pt x="5937" y="3286"/>
                    <a:pt x="5950" y="3273"/>
                  </a:cubicBezTo>
                  <a:cubicBezTo>
                    <a:pt x="5977" y="3246"/>
                    <a:pt x="5977" y="3201"/>
                    <a:pt x="5950" y="3184"/>
                  </a:cubicBezTo>
                  <a:cubicBezTo>
                    <a:pt x="5941" y="3169"/>
                    <a:pt x="5923" y="3162"/>
                    <a:pt x="5904" y="3162"/>
                  </a:cubicBezTo>
                  <a:close/>
                  <a:moveTo>
                    <a:pt x="1074" y="3218"/>
                  </a:moveTo>
                  <a:cubicBezTo>
                    <a:pt x="1054" y="3218"/>
                    <a:pt x="1031" y="3223"/>
                    <a:pt x="1026" y="3228"/>
                  </a:cubicBezTo>
                  <a:cubicBezTo>
                    <a:pt x="1026" y="3255"/>
                    <a:pt x="1026" y="3282"/>
                    <a:pt x="1044" y="3299"/>
                  </a:cubicBezTo>
                  <a:cubicBezTo>
                    <a:pt x="1047" y="3302"/>
                    <a:pt x="1052" y="3303"/>
                    <a:pt x="1058" y="3303"/>
                  </a:cubicBezTo>
                  <a:cubicBezTo>
                    <a:pt x="1072" y="3303"/>
                    <a:pt x="1091" y="3299"/>
                    <a:pt x="1115" y="3299"/>
                  </a:cubicBezTo>
                  <a:cubicBezTo>
                    <a:pt x="1106" y="3273"/>
                    <a:pt x="1115" y="3246"/>
                    <a:pt x="1106" y="3228"/>
                  </a:cubicBezTo>
                  <a:cubicBezTo>
                    <a:pt x="1102" y="3221"/>
                    <a:pt x="1089" y="3218"/>
                    <a:pt x="1074" y="3218"/>
                  </a:cubicBezTo>
                  <a:close/>
                  <a:moveTo>
                    <a:pt x="3641" y="3196"/>
                  </a:moveTo>
                  <a:cubicBezTo>
                    <a:pt x="3618" y="3196"/>
                    <a:pt x="3592" y="3200"/>
                    <a:pt x="3586" y="3210"/>
                  </a:cubicBezTo>
                  <a:cubicBezTo>
                    <a:pt x="3577" y="3219"/>
                    <a:pt x="3577" y="3291"/>
                    <a:pt x="3586" y="3299"/>
                  </a:cubicBezTo>
                  <a:cubicBezTo>
                    <a:pt x="3604" y="3308"/>
                    <a:pt x="3622" y="3317"/>
                    <a:pt x="3640" y="3317"/>
                  </a:cubicBezTo>
                  <a:cubicBezTo>
                    <a:pt x="3649" y="3317"/>
                    <a:pt x="3667" y="3308"/>
                    <a:pt x="3676" y="3299"/>
                  </a:cubicBezTo>
                  <a:cubicBezTo>
                    <a:pt x="3693" y="3291"/>
                    <a:pt x="3693" y="3219"/>
                    <a:pt x="3676" y="3201"/>
                  </a:cubicBezTo>
                  <a:cubicBezTo>
                    <a:pt x="3672" y="3198"/>
                    <a:pt x="3657" y="3196"/>
                    <a:pt x="3641" y="3196"/>
                  </a:cubicBezTo>
                  <a:close/>
                  <a:moveTo>
                    <a:pt x="1337" y="3251"/>
                  </a:moveTo>
                  <a:cubicBezTo>
                    <a:pt x="1329" y="3251"/>
                    <a:pt x="1323" y="3252"/>
                    <a:pt x="1320" y="3255"/>
                  </a:cubicBezTo>
                  <a:cubicBezTo>
                    <a:pt x="1303" y="3264"/>
                    <a:pt x="1311" y="3299"/>
                    <a:pt x="1311" y="3326"/>
                  </a:cubicBezTo>
                  <a:cubicBezTo>
                    <a:pt x="1329" y="3326"/>
                    <a:pt x="1343" y="3330"/>
                    <a:pt x="1358" y="3330"/>
                  </a:cubicBezTo>
                  <a:cubicBezTo>
                    <a:pt x="1366" y="3330"/>
                    <a:pt x="1374" y="3329"/>
                    <a:pt x="1383" y="3326"/>
                  </a:cubicBezTo>
                  <a:cubicBezTo>
                    <a:pt x="1392" y="3326"/>
                    <a:pt x="1401" y="3255"/>
                    <a:pt x="1383" y="3255"/>
                  </a:cubicBezTo>
                  <a:cubicBezTo>
                    <a:pt x="1371" y="3255"/>
                    <a:pt x="1351" y="3251"/>
                    <a:pt x="1337" y="3251"/>
                  </a:cubicBezTo>
                  <a:close/>
                  <a:moveTo>
                    <a:pt x="6186" y="3176"/>
                  </a:moveTo>
                  <a:cubicBezTo>
                    <a:pt x="6174" y="3176"/>
                    <a:pt x="6163" y="3185"/>
                    <a:pt x="6147" y="3201"/>
                  </a:cubicBezTo>
                  <a:cubicBezTo>
                    <a:pt x="6102" y="3246"/>
                    <a:pt x="6102" y="3255"/>
                    <a:pt x="6138" y="3299"/>
                  </a:cubicBezTo>
                  <a:cubicBezTo>
                    <a:pt x="6161" y="3323"/>
                    <a:pt x="6175" y="3334"/>
                    <a:pt x="6189" y="3334"/>
                  </a:cubicBezTo>
                  <a:cubicBezTo>
                    <a:pt x="6202" y="3334"/>
                    <a:pt x="6215" y="3325"/>
                    <a:pt x="6236" y="3308"/>
                  </a:cubicBezTo>
                  <a:cubicBezTo>
                    <a:pt x="6280" y="3264"/>
                    <a:pt x="6280" y="3255"/>
                    <a:pt x="6236" y="3210"/>
                  </a:cubicBezTo>
                  <a:cubicBezTo>
                    <a:pt x="6212" y="3187"/>
                    <a:pt x="6199" y="3176"/>
                    <a:pt x="6186" y="3176"/>
                  </a:cubicBezTo>
                  <a:close/>
                  <a:moveTo>
                    <a:pt x="3907" y="3228"/>
                  </a:moveTo>
                  <a:cubicBezTo>
                    <a:pt x="3890" y="3228"/>
                    <a:pt x="3881" y="3237"/>
                    <a:pt x="3863" y="3246"/>
                  </a:cubicBezTo>
                  <a:cubicBezTo>
                    <a:pt x="3845" y="3255"/>
                    <a:pt x="3845" y="3326"/>
                    <a:pt x="3854" y="3335"/>
                  </a:cubicBezTo>
                  <a:cubicBezTo>
                    <a:pt x="3859" y="3346"/>
                    <a:pt x="3889" y="3354"/>
                    <a:pt x="3913" y="3354"/>
                  </a:cubicBezTo>
                  <a:cubicBezTo>
                    <a:pt x="3927" y="3354"/>
                    <a:pt x="3940" y="3351"/>
                    <a:pt x="3943" y="3344"/>
                  </a:cubicBezTo>
                  <a:cubicBezTo>
                    <a:pt x="3961" y="3335"/>
                    <a:pt x="3970" y="3264"/>
                    <a:pt x="3952" y="3246"/>
                  </a:cubicBezTo>
                  <a:cubicBezTo>
                    <a:pt x="3943" y="3237"/>
                    <a:pt x="3925" y="3228"/>
                    <a:pt x="3907" y="3228"/>
                  </a:cubicBezTo>
                  <a:close/>
                  <a:moveTo>
                    <a:pt x="1629" y="3279"/>
                  </a:moveTo>
                  <a:cubicBezTo>
                    <a:pt x="1617" y="3279"/>
                    <a:pt x="1606" y="3282"/>
                    <a:pt x="1597" y="3291"/>
                  </a:cubicBezTo>
                  <a:cubicBezTo>
                    <a:pt x="1588" y="3299"/>
                    <a:pt x="1597" y="3326"/>
                    <a:pt x="1588" y="3362"/>
                  </a:cubicBezTo>
                  <a:lnTo>
                    <a:pt x="1668" y="3362"/>
                  </a:lnTo>
                  <a:cubicBezTo>
                    <a:pt x="1677" y="3353"/>
                    <a:pt x="1677" y="3291"/>
                    <a:pt x="1668" y="3282"/>
                  </a:cubicBezTo>
                  <a:cubicBezTo>
                    <a:pt x="1655" y="3282"/>
                    <a:pt x="1642" y="3279"/>
                    <a:pt x="1629" y="3279"/>
                  </a:cubicBezTo>
                  <a:close/>
                  <a:moveTo>
                    <a:pt x="6471" y="3211"/>
                  </a:moveTo>
                  <a:cubicBezTo>
                    <a:pt x="6460" y="3211"/>
                    <a:pt x="6449" y="3220"/>
                    <a:pt x="6432" y="3237"/>
                  </a:cubicBezTo>
                  <a:cubicBezTo>
                    <a:pt x="6379" y="3282"/>
                    <a:pt x="6379" y="3291"/>
                    <a:pt x="6423" y="3335"/>
                  </a:cubicBezTo>
                  <a:cubicBezTo>
                    <a:pt x="6441" y="3357"/>
                    <a:pt x="6452" y="3369"/>
                    <a:pt x="6464" y="3369"/>
                  </a:cubicBezTo>
                  <a:cubicBezTo>
                    <a:pt x="6477" y="3369"/>
                    <a:pt x="6490" y="3357"/>
                    <a:pt x="6512" y="3335"/>
                  </a:cubicBezTo>
                  <a:cubicBezTo>
                    <a:pt x="6557" y="3291"/>
                    <a:pt x="6557" y="3291"/>
                    <a:pt x="6521" y="3246"/>
                  </a:cubicBezTo>
                  <a:cubicBezTo>
                    <a:pt x="6498" y="3222"/>
                    <a:pt x="6484" y="3211"/>
                    <a:pt x="6471" y="3211"/>
                  </a:cubicBezTo>
                  <a:close/>
                  <a:moveTo>
                    <a:pt x="4185" y="3258"/>
                  </a:moveTo>
                  <a:cubicBezTo>
                    <a:pt x="4168" y="3258"/>
                    <a:pt x="4152" y="3265"/>
                    <a:pt x="4139" y="3282"/>
                  </a:cubicBezTo>
                  <a:cubicBezTo>
                    <a:pt x="4113" y="3299"/>
                    <a:pt x="4113" y="3344"/>
                    <a:pt x="4139" y="3371"/>
                  </a:cubicBezTo>
                  <a:cubicBezTo>
                    <a:pt x="4153" y="3384"/>
                    <a:pt x="4171" y="3391"/>
                    <a:pt x="4187" y="3391"/>
                  </a:cubicBezTo>
                  <a:cubicBezTo>
                    <a:pt x="4204" y="3391"/>
                    <a:pt x="4220" y="3384"/>
                    <a:pt x="4229" y="3371"/>
                  </a:cubicBezTo>
                  <a:cubicBezTo>
                    <a:pt x="4255" y="3353"/>
                    <a:pt x="4255" y="3308"/>
                    <a:pt x="4238" y="3282"/>
                  </a:cubicBezTo>
                  <a:cubicBezTo>
                    <a:pt x="4223" y="3267"/>
                    <a:pt x="4204" y="3258"/>
                    <a:pt x="4185" y="3258"/>
                  </a:cubicBezTo>
                  <a:close/>
                  <a:moveTo>
                    <a:pt x="6749" y="3242"/>
                  </a:moveTo>
                  <a:cubicBezTo>
                    <a:pt x="6724" y="3242"/>
                    <a:pt x="6700" y="3246"/>
                    <a:pt x="6691" y="3255"/>
                  </a:cubicBezTo>
                  <a:cubicBezTo>
                    <a:pt x="6673" y="3282"/>
                    <a:pt x="6673" y="3362"/>
                    <a:pt x="6691" y="3380"/>
                  </a:cubicBezTo>
                  <a:cubicBezTo>
                    <a:pt x="6700" y="3389"/>
                    <a:pt x="6724" y="3393"/>
                    <a:pt x="6749" y="3393"/>
                  </a:cubicBezTo>
                  <a:cubicBezTo>
                    <a:pt x="6773" y="3393"/>
                    <a:pt x="6798" y="3389"/>
                    <a:pt x="6807" y="3380"/>
                  </a:cubicBezTo>
                  <a:cubicBezTo>
                    <a:pt x="6825" y="3353"/>
                    <a:pt x="6825" y="3273"/>
                    <a:pt x="6807" y="3255"/>
                  </a:cubicBezTo>
                  <a:cubicBezTo>
                    <a:pt x="6798" y="3246"/>
                    <a:pt x="6773" y="3242"/>
                    <a:pt x="6749" y="3242"/>
                  </a:cubicBezTo>
                  <a:close/>
                  <a:moveTo>
                    <a:pt x="1914" y="3297"/>
                  </a:moveTo>
                  <a:cubicBezTo>
                    <a:pt x="1902" y="3297"/>
                    <a:pt x="1891" y="3304"/>
                    <a:pt x="1882" y="3317"/>
                  </a:cubicBezTo>
                  <a:cubicBezTo>
                    <a:pt x="1856" y="3344"/>
                    <a:pt x="1856" y="3362"/>
                    <a:pt x="1882" y="3389"/>
                  </a:cubicBezTo>
                  <a:cubicBezTo>
                    <a:pt x="1891" y="3401"/>
                    <a:pt x="1901" y="3408"/>
                    <a:pt x="1912" y="3408"/>
                  </a:cubicBezTo>
                  <a:cubicBezTo>
                    <a:pt x="1925" y="3408"/>
                    <a:pt x="1939" y="3399"/>
                    <a:pt x="1954" y="3380"/>
                  </a:cubicBezTo>
                  <a:cubicBezTo>
                    <a:pt x="1972" y="3362"/>
                    <a:pt x="1972" y="3335"/>
                    <a:pt x="1945" y="3317"/>
                  </a:cubicBezTo>
                  <a:cubicBezTo>
                    <a:pt x="1936" y="3304"/>
                    <a:pt x="1925" y="3297"/>
                    <a:pt x="1914" y="3297"/>
                  </a:cubicBezTo>
                  <a:close/>
                  <a:moveTo>
                    <a:pt x="4469" y="3288"/>
                  </a:moveTo>
                  <a:cubicBezTo>
                    <a:pt x="4454" y="3288"/>
                    <a:pt x="4438" y="3295"/>
                    <a:pt x="4425" y="3308"/>
                  </a:cubicBezTo>
                  <a:cubicBezTo>
                    <a:pt x="4389" y="3335"/>
                    <a:pt x="4389" y="3380"/>
                    <a:pt x="4425" y="3407"/>
                  </a:cubicBezTo>
                  <a:cubicBezTo>
                    <a:pt x="4433" y="3415"/>
                    <a:pt x="4446" y="3419"/>
                    <a:pt x="4461" y="3419"/>
                  </a:cubicBezTo>
                  <a:cubicBezTo>
                    <a:pt x="4479" y="3419"/>
                    <a:pt x="4499" y="3412"/>
                    <a:pt x="4514" y="3398"/>
                  </a:cubicBezTo>
                  <a:cubicBezTo>
                    <a:pt x="4541" y="3380"/>
                    <a:pt x="4541" y="3335"/>
                    <a:pt x="4514" y="3308"/>
                  </a:cubicBezTo>
                  <a:cubicBezTo>
                    <a:pt x="4501" y="3295"/>
                    <a:pt x="4485" y="3288"/>
                    <a:pt x="4469" y="3288"/>
                  </a:cubicBezTo>
                  <a:close/>
                  <a:moveTo>
                    <a:pt x="7018" y="3286"/>
                  </a:moveTo>
                  <a:cubicBezTo>
                    <a:pt x="6992" y="3286"/>
                    <a:pt x="6967" y="3291"/>
                    <a:pt x="6958" y="3299"/>
                  </a:cubicBezTo>
                  <a:cubicBezTo>
                    <a:pt x="6941" y="3317"/>
                    <a:pt x="6941" y="3398"/>
                    <a:pt x="6958" y="3415"/>
                  </a:cubicBezTo>
                  <a:cubicBezTo>
                    <a:pt x="6972" y="3424"/>
                    <a:pt x="6996" y="3429"/>
                    <a:pt x="7020" y="3429"/>
                  </a:cubicBezTo>
                  <a:cubicBezTo>
                    <a:pt x="7043" y="3429"/>
                    <a:pt x="7065" y="3424"/>
                    <a:pt x="7074" y="3415"/>
                  </a:cubicBezTo>
                  <a:cubicBezTo>
                    <a:pt x="7101" y="3398"/>
                    <a:pt x="7101" y="3317"/>
                    <a:pt x="7083" y="3299"/>
                  </a:cubicBezTo>
                  <a:cubicBezTo>
                    <a:pt x="7070" y="3291"/>
                    <a:pt x="7043" y="3286"/>
                    <a:pt x="7018" y="3286"/>
                  </a:cubicBezTo>
                  <a:close/>
                  <a:moveTo>
                    <a:pt x="2196" y="3325"/>
                  </a:moveTo>
                  <a:cubicBezTo>
                    <a:pt x="2184" y="3325"/>
                    <a:pt x="2171" y="3332"/>
                    <a:pt x="2159" y="3344"/>
                  </a:cubicBezTo>
                  <a:cubicBezTo>
                    <a:pt x="2132" y="3371"/>
                    <a:pt x="2132" y="3389"/>
                    <a:pt x="2159" y="3415"/>
                  </a:cubicBezTo>
                  <a:cubicBezTo>
                    <a:pt x="2172" y="3429"/>
                    <a:pt x="2183" y="3436"/>
                    <a:pt x="2195" y="3436"/>
                  </a:cubicBezTo>
                  <a:cubicBezTo>
                    <a:pt x="2206" y="3436"/>
                    <a:pt x="2217" y="3429"/>
                    <a:pt x="2230" y="3415"/>
                  </a:cubicBezTo>
                  <a:cubicBezTo>
                    <a:pt x="2257" y="3398"/>
                    <a:pt x="2257" y="3380"/>
                    <a:pt x="2239" y="3353"/>
                  </a:cubicBezTo>
                  <a:cubicBezTo>
                    <a:pt x="2225" y="3334"/>
                    <a:pt x="2211" y="3325"/>
                    <a:pt x="2196" y="3325"/>
                  </a:cubicBezTo>
                  <a:close/>
                  <a:moveTo>
                    <a:pt x="196" y="3389"/>
                  </a:moveTo>
                  <a:cubicBezTo>
                    <a:pt x="196" y="3389"/>
                    <a:pt x="196" y="3398"/>
                    <a:pt x="196" y="3407"/>
                  </a:cubicBezTo>
                  <a:cubicBezTo>
                    <a:pt x="196" y="3415"/>
                    <a:pt x="205" y="3424"/>
                    <a:pt x="205" y="3433"/>
                  </a:cubicBezTo>
                  <a:cubicBezTo>
                    <a:pt x="205" y="3442"/>
                    <a:pt x="223" y="3442"/>
                    <a:pt x="223" y="3442"/>
                  </a:cubicBezTo>
                  <a:cubicBezTo>
                    <a:pt x="232" y="3433"/>
                    <a:pt x="241" y="3424"/>
                    <a:pt x="232" y="3424"/>
                  </a:cubicBezTo>
                  <a:cubicBezTo>
                    <a:pt x="232" y="3415"/>
                    <a:pt x="223" y="3407"/>
                    <a:pt x="223" y="3407"/>
                  </a:cubicBezTo>
                  <a:cubicBezTo>
                    <a:pt x="214" y="3398"/>
                    <a:pt x="214" y="3398"/>
                    <a:pt x="205" y="3389"/>
                  </a:cubicBezTo>
                  <a:close/>
                  <a:moveTo>
                    <a:pt x="4750" y="3317"/>
                  </a:moveTo>
                  <a:cubicBezTo>
                    <a:pt x="4733" y="3317"/>
                    <a:pt x="4715" y="3326"/>
                    <a:pt x="4701" y="3344"/>
                  </a:cubicBezTo>
                  <a:cubicBezTo>
                    <a:pt x="4675" y="3371"/>
                    <a:pt x="4675" y="3407"/>
                    <a:pt x="4701" y="3433"/>
                  </a:cubicBezTo>
                  <a:cubicBezTo>
                    <a:pt x="4715" y="3447"/>
                    <a:pt x="4733" y="3453"/>
                    <a:pt x="4750" y="3453"/>
                  </a:cubicBezTo>
                  <a:cubicBezTo>
                    <a:pt x="4768" y="3453"/>
                    <a:pt x="4786" y="3447"/>
                    <a:pt x="4800" y="3433"/>
                  </a:cubicBezTo>
                  <a:cubicBezTo>
                    <a:pt x="4817" y="3407"/>
                    <a:pt x="4817" y="3362"/>
                    <a:pt x="4800" y="3344"/>
                  </a:cubicBezTo>
                  <a:cubicBezTo>
                    <a:pt x="4786" y="3326"/>
                    <a:pt x="4768" y="3317"/>
                    <a:pt x="4750" y="3317"/>
                  </a:cubicBezTo>
                  <a:close/>
                  <a:moveTo>
                    <a:pt x="2477" y="3358"/>
                  </a:moveTo>
                  <a:cubicBezTo>
                    <a:pt x="2467" y="3358"/>
                    <a:pt x="2456" y="3363"/>
                    <a:pt x="2444" y="3371"/>
                  </a:cubicBezTo>
                  <a:cubicBezTo>
                    <a:pt x="2418" y="3398"/>
                    <a:pt x="2418" y="3415"/>
                    <a:pt x="2435" y="3442"/>
                  </a:cubicBezTo>
                  <a:cubicBezTo>
                    <a:pt x="2450" y="3457"/>
                    <a:pt x="2462" y="3464"/>
                    <a:pt x="2475" y="3464"/>
                  </a:cubicBezTo>
                  <a:cubicBezTo>
                    <a:pt x="2485" y="3464"/>
                    <a:pt x="2495" y="3459"/>
                    <a:pt x="2507" y="3451"/>
                  </a:cubicBezTo>
                  <a:cubicBezTo>
                    <a:pt x="2543" y="3424"/>
                    <a:pt x="2543" y="3407"/>
                    <a:pt x="2516" y="3380"/>
                  </a:cubicBezTo>
                  <a:cubicBezTo>
                    <a:pt x="2501" y="3365"/>
                    <a:pt x="2489" y="3358"/>
                    <a:pt x="2477" y="3358"/>
                  </a:cubicBezTo>
                  <a:close/>
                  <a:moveTo>
                    <a:pt x="7285" y="3317"/>
                  </a:moveTo>
                  <a:cubicBezTo>
                    <a:pt x="7267" y="3317"/>
                    <a:pt x="7251" y="3319"/>
                    <a:pt x="7244" y="3326"/>
                  </a:cubicBezTo>
                  <a:cubicBezTo>
                    <a:pt x="7226" y="3344"/>
                    <a:pt x="7226" y="3424"/>
                    <a:pt x="7244" y="3451"/>
                  </a:cubicBezTo>
                  <a:cubicBezTo>
                    <a:pt x="7253" y="3460"/>
                    <a:pt x="7277" y="3465"/>
                    <a:pt x="7302" y="3465"/>
                  </a:cubicBezTo>
                  <a:cubicBezTo>
                    <a:pt x="7326" y="3465"/>
                    <a:pt x="7351" y="3460"/>
                    <a:pt x="7360" y="3451"/>
                  </a:cubicBezTo>
                  <a:cubicBezTo>
                    <a:pt x="7378" y="3433"/>
                    <a:pt x="7378" y="3353"/>
                    <a:pt x="7360" y="3335"/>
                  </a:cubicBezTo>
                  <a:cubicBezTo>
                    <a:pt x="7349" y="3324"/>
                    <a:pt x="7314" y="3317"/>
                    <a:pt x="7285" y="3317"/>
                  </a:cubicBezTo>
                  <a:close/>
                  <a:moveTo>
                    <a:pt x="5032" y="3351"/>
                  </a:moveTo>
                  <a:cubicBezTo>
                    <a:pt x="5016" y="3351"/>
                    <a:pt x="5000" y="3357"/>
                    <a:pt x="4987" y="3371"/>
                  </a:cubicBezTo>
                  <a:cubicBezTo>
                    <a:pt x="4960" y="3389"/>
                    <a:pt x="4960" y="3433"/>
                    <a:pt x="4978" y="3460"/>
                  </a:cubicBezTo>
                  <a:cubicBezTo>
                    <a:pt x="4993" y="3475"/>
                    <a:pt x="5013" y="3481"/>
                    <a:pt x="5032" y="3481"/>
                  </a:cubicBezTo>
                  <a:cubicBezTo>
                    <a:pt x="5048" y="3481"/>
                    <a:pt x="5064" y="3477"/>
                    <a:pt x="5076" y="3469"/>
                  </a:cubicBezTo>
                  <a:cubicBezTo>
                    <a:pt x="5103" y="3442"/>
                    <a:pt x="5103" y="3398"/>
                    <a:pt x="5076" y="3371"/>
                  </a:cubicBezTo>
                  <a:cubicBezTo>
                    <a:pt x="5063" y="3357"/>
                    <a:pt x="5047" y="3351"/>
                    <a:pt x="5032" y="3351"/>
                  </a:cubicBezTo>
                  <a:close/>
                  <a:moveTo>
                    <a:pt x="2757" y="3386"/>
                  </a:moveTo>
                  <a:cubicBezTo>
                    <a:pt x="2745" y="3386"/>
                    <a:pt x="2734" y="3393"/>
                    <a:pt x="2721" y="3407"/>
                  </a:cubicBezTo>
                  <a:cubicBezTo>
                    <a:pt x="2703" y="3433"/>
                    <a:pt x="2703" y="3451"/>
                    <a:pt x="2721" y="3478"/>
                  </a:cubicBezTo>
                  <a:cubicBezTo>
                    <a:pt x="2734" y="3491"/>
                    <a:pt x="2745" y="3498"/>
                    <a:pt x="2757" y="3498"/>
                  </a:cubicBezTo>
                  <a:cubicBezTo>
                    <a:pt x="2768" y="3498"/>
                    <a:pt x="2779" y="3491"/>
                    <a:pt x="2792" y="3478"/>
                  </a:cubicBezTo>
                  <a:cubicBezTo>
                    <a:pt x="2819" y="3451"/>
                    <a:pt x="2819" y="3433"/>
                    <a:pt x="2792" y="3407"/>
                  </a:cubicBezTo>
                  <a:cubicBezTo>
                    <a:pt x="2779" y="3393"/>
                    <a:pt x="2768" y="3386"/>
                    <a:pt x="2757" y="3386"/>
                  </a:cubicBezTo>
                  <a:close/>
                  <a:moveTo>
                    <a:pt x="476" y="3413"/>
                  </a:moveTo>
                  <a:cubicBezTo>
                    <a:pt x="470" y="3413"/>
                    <a:pt x="463" y="3416"/>
                    <a:pt x="455" y="3424"/>
                  </a:cubicBezTo>
                  <a:cubicBezTo>
                    <a:pt x="428" y="3451"/>
                    <a:pt x="428" y="3451"/>
                    <a:pt x="446" y="3478"/>
                  </a:cubicBezTo>
                  <a:cubicBezTo>
                    <a:pt x="458" y="3484"/>
                    <a:pt x="466" y="3498"/>
                    <a:pt x="476" y="3498"/>
                  </a:cubicBezTo>
                  <a:cubicBezTo>
                    <a:pt x="480" y="3498"/>
                    <a:pt x="485" y="3495"/>
                    <a:pt x="491" y="3487"/>
                  </a:cubicBezTo>
                  <a:cubicBezTo>
                    <a:pt x="526" y="3460"/>
                    <a:pt x="526" y="3460"/>
                    <a:pt x="500" y="3433"/>
                  </a:cubicBezTo>
                  <a:cubicBezTo>
                    <a:pt x="494" y="3427"/>
                    <a:pt x="487" y="3413"/>
                    <a:pt x="476" y="3413"/>
                  </a:cubicBezTo>
                  <a:close/>
                  <a:moveTo>
                    <a:pt x="7581" y="3341"/>
                  </a:moveTo>
                  <a:cubicBezTo>
                    <a:pt x="7561" y="3341"/>
                    <a:pt x="7541" y="3345"/>
                    <a:pt x="7529" y="3353"/>
                  </a:cubicBezTo>
                  <a:cubicBezTo>
                    <a:pt x="7503" y="3380"/>
                    <a:pt x="7494" y="3451"/>
                    <a:pt x="7520" y="3478"/>
                  </a:cubicBezTo>
                  <a:cubicBezTo>
                    <a:pt x="7535" y="3493"/>
                    <a:pt x="7561" y="3499"/>
                    <a:pt x="7585" y="3499"/>
                  </a:cubicBezTo>
                  <a:cubicBezTo>
                    <a:pt x="7605" y="3499"/>
                    <a:pt x="7624" y="3495"/>
                    <a:pt x="7636" y="3487"/>
                  </a:cubicBezTo>
                  <a:cubicBezTo>
                    <a:pt x="7663" y="3460"/>
                    <a:pt x="7672" y="3389"/>
                    <a:pt x="7645" y="3362"/>
                  </a:cubicBezTo>
                  <a:cubicBezTo>
                    <a:pt x="7631" y="3347"/>
                    <a:pt x="7605" y="3341"/>
                    <a:pt x="7581" y="3341"/>
                  </a:cubicBezTo>
                  <a:close/>
                  <a:moveTo>
                    <a:pt x="5316" y="3381"/>
                  </a:moveTo>
                  <a:cubicBezTo>
                    <a:pt x="5298" y="3381"/>
                    <a:pt x="5278" y="3388"/>
                    <a:pt x="5263" y="3398"/>
                  </a:cubicBezTo>
                  <a:cubicBezTo>
                    <a:pt x="5237" y="3424"/>
                    <a:pt x="5237" y="3469"/>
                    <a:pt x="5263" y="3496"/>
                  </a:cubicBezTo>
                  <a:cubicBezTo>
                    <a:pt x="5278" y="3506"/>
                    <a:pt x="5298" y="3513"/>
                    <a:pt x="5318" y="3513"/>
                  </a:cubicBezTo>
                  <a:cubicBezTo>
                    <a:pt x="5334" y="3513"/>
                    <a:pt x="5349" y="3508"/>
                    <a:pt x="5362" y="3496"/>
                  </a:cubicBezTo>
                  <a:cubicBezTo>
                    <a:pt x="5388" y="3469"/>
                    <a:pt x="5388" y="3424"/>
                    <a:pt x="5353" y="3398"/>
                  </a:cubicBezTo>
                  <a:cubicBezTo>
                    <a:pt x="5345" y="3386"/>
                    <a:pt x="5331" y="3381"/>
                    <a:pt x="5316" y="3381"/>
                  </a:cubicBezTo>
                  <a:close/>
                  <a:moveTo>
                    <a:pt x="756" y="3448"/>
                  </a:moveTo>
                  <a:cubicBezTo>
                    <a:pt x="750" y="3448"/>
                    <a:pt x="744" y="3452"/>
                    <a:pt x="732" y="3460"/>
                  </a:cubicBezTo>
                  <a:cubicBezTo>
                    <a:pt x="714" y="3487"/>
                    <a:pt x="714" y="3487"/>
                    <a:pt x="732" y="3505"/>
                  </a:cubicBezTo>
                  <a:cubicBezTo>
                    <a:pt x="746" y="3519"/>
                    <a:pt x="753" y="3526"/>
                    <a:pt x="760" y="3526"/>
                  </a:cubicBezTo>
                  <a:cubicBezTo>
                    <a:pt x="766" y="3526"/>
                    <a:pt x="773" y="3522"/>
                    <a:pt x="785" y="3514"/>
                  </a:cubicBezTo>
                  <a:cubicBezTo>
                    <a:pt x="803" y="3496"/>
                    <a:pt x="803" y="3487"/>
                    <a:pt x="785" y="3469"/>
                  </a:cubicBezTo>
                  <a:cubicBezTo>
                    <a:pt x="770" y="3454"/>
                    <a:pt x="764" y="3448"/>
                    <a:pt x="756" y="3448"/>
                  </a:cubicBezTo>
                  <a:close/>
                  <a:moveTo>
                    <a:pt x="3040" y="3421"/>
                  </a:moveTo>
                  <a:cubicBezTo>
                    <a:pt x="3027" y="3421"/>
                    <a:pt x="3012" y="3428"/>
                    <a:pt x="2998" y="3442"/>
                  </a:cubicBezTo>
                  <a:cubicBezTo>
                    <a:pt x="2980" y="3460"/>
                    <a:pt x="2980" y="3487"/>
                    <a:pt x="3006" y="3514"/>
                  </a:cubicBezTo>
                  <a:cubicBezTo>
                    <a:pt x="3018" y="3522"/>
                    <a:pt x="3029" y="3526"/>
                    <a:pt x="3039" y="3526"/>
                  </a:cubicBezTo>
                  <a:cubicBezTo>
                    <a:pt x="3051" y="3526"/>
                    <a:pt x="3063" y="3519"/>
                    <a:pt x="3078" y="3505"/>
                  </a:cubicBezTo>
                  <a:cubicBezTo>
                    <a:pt x="3105" y="3478"/>
                    <a:pt x="3105" y="3460"/>
                    <a:pt x="3069" y="3433"/>
                  </a:cubicBezTo>
                  <a:cubicBezTo>
                    <a:pt x="3061" y="3425"/>
                    <a:pt x="3051" y="3421"/>
                    <a:pt x="3040" y="3421"/>
                  </a:cubicBezTo>
                  <a:close/>
                  <a:moveTo>
                    <a:pt x="7815" y="3398"/>
                  </a:moveTo>
                  <a:cubicBezTo>
                    <a:pt x="7815" y="3398"/>
                    <a:pt x="7797" y="3398"/>
                    <a:pt x="7797" y="3407"/>
                  </a:cubicBezTo>
                  <a:cubicBezTo>
                    <a:pt x="7779" y="3424"/>
                    <a:pt x="7788" y="3505"/>
                    <a:pt x="7815" y="3523"/>
                  </a:cubicBezTo>
                  <a:cubicBezTo>
                    <a:pt x="7825" y="3526"/>
                    <a:pt x="7839" y="3528"/>
                    <a:pt x="7855" y="3528"/>
                  </a:cubicBezTo>
                  <a:cubicBezTo>
                    <a:pt x="7883" y="3528"/>
                    <a:pt x="7914" y="3522"/>
                    <a:pt x="7931" y="3505"/>
                  </a:cubicBezTo>
                  <a:cubicBezTo>
                    <a:pt x="7949" y="3487"/>
                    <a:pt x="7949" y="3487"/>
                    <a:pt x="7922" y="3469"/>
                  </a:cubicBezTo>
                  <a:cubicBezTo>
                    <a:pt x="7913" y="3469"/>
                    <a:pt x="7904" y="3460"/>
                    <a:pt x="7895" y="3451"/>
                  </a:cubicBezTo>
                  <a:cubicBezTo>
                    <a:pt x="7868" y="3433"/>
                    <a:pt x="7842" y="3415"/>
                    <a:pt x="7815" y="3398"/>
                  </a:cubicBezTo>
                  <a:close/>
                  <a:moveTo>
                    <a:pt x="5595" y="3413"/>
                  </a:moveTo>
                  <a:cubicBezTo>
                    <a:pt x="5578" y="3413"/>
                    <a:pt x="5562" y="3420"/>
                    <a:pt x="5549" y="3433"/>
                  </a:cubicBezTo>
                  <a:cubicBezTo>
                    <a:pt x="5522" y="3460"/>
                    <a:pt x="5522" y="3496"/>
                    <a:pt x="5549" y="3523"/>
                  </a:cubicBezTo>
                  <a:cubicBezTo>
                    <a:pt x="5562" y="3536"/>
                    <a:pt x="5578" y="3543"/>
                    <a:pt x="5594" y="3543"/>
                  </a:cubicBezTo>
                  <a:cubicBezTo>
                    <a:pt x="5609" y="3543"/>
                    <a:pt x="5625" y="3536"/>
                    <a:pt x="5638" y="3523"/>
                  </a:cubicBezTo>
                  <a:cubicBezTo>
                    <a:pt x="5665" y="3505"/>
                    <a:pt x="5665" y="3460"/>
                    <a:pt x="5647" y="3433"/>
                  </a:cubicBezTo>
                  <a:cubicBezTo>
                    <a:pt x="5629" y="3420"/>
                    <a:pt x="5611" y="3413"/>
                    <a:pt x="5595" y="3413"/>
                  </a:cubicBezTo>
                  <a:close/>
                  <a:moveTo>
                    <a:pt x="3331" y="3445"/>
                  </a:moveTo>
                  <a:cubicBezTo>
                    <a:pt x="3306" y="3445"/>
                    <a:pt x="3279" y="3450"/>
                    <a:pt x="3274" y="3460"/>
                  </a:cubicBezTo>
                  <a:cubicBezTo>
                    <a:pt x="3265" y="3469"/>
                    <a:pt x="3256" y="3487"/>
                    <a:pt x="3256" y="3505"/>
                  </a:cubicBezTo>
                  <a:cubicBezTo>
                    <a:pt x="3256" y="3523"/>
                    <a:pt x="3265" y="3540"/>
                    <a:pt x="3274" y="3549"/>
                  </a:cubicBezTo>
                  <a:cubicBezTo>
                    <a:pt x="3283" y="3558"/>
                    <a:pt x="3305" y="3563"/>
                    <a:pt x="3326" y="3563"/>
                  </a:cubicBezTo>
                  <a:cubicBezTo>
                    <a:pt x="3348" y="3563"/>
                    <a:pt x="3368" y="3558"/>
                    <a:pt x="3372" y="3549"/>
                  </a:cubicBezTo>
                  <a:cubicBezTo>
                    <a:pt x="3381" y="3531"/>
                    <a:pt x="3381" y="3469"/>
                    <a:pt x="3372" y="3451"/>
                  </a:cubicBezTo>
                  <a:cubicBezTo>
                    <a:pt x="3365" y="3447"/>
                    <a:pt x="3348" y="3445"/>
                    <a:pt x="3331" y="3445"/>
                  </a:cubicBezTo>
                  <a:close/>
                  <a:moveTo>
                    <a:pt x="1027" y="3489"/>
                  </a:moveTo>
                  <a:cubicBezTo>
                    <a:pt x="1015" y="3489"/>
                    <a:pt x="1004" y="3491"/>
                    <a:pt x="999" y="3496"/>
                  </a:cubicBezTo>
                  <a:cubicBezTo>
                    <a:pt x="981" y="3505"/>
                    <a:pt x="990" y="3540"/>
                    <a:pt x="981" y="3567"/>
                  </a:cubicBezTo>
                  <a:lnTo>
                    <a:pt x="1062" y="3567"/>
                  </a:lnTo>
                  <a:cubicBezTo>
                    <a:pt x="1071" y="3567"/>
                    <a:pt x="1079" y="3496"/>
                    <a:pt x="1062" y="3496"/>
                  </a:cubicBezTo>
                  <a:cubicBezTo>
                    <a:pt x="1053" y="3491"/>
                    <a:pt x="1039" y="3489"/>
                    <a:pt x="1027" y="3489"/>
                  </a:cubicBezTo>
                  <a:close/>
                  <a:moveTo>
                    <a:pt x="5876" y="3427"/>
                  </a:moveTo>
                  <a:cubicBezTo>
                    <a:pt x="5863" y="3427"/>
                    <a:pt x="5852" y="3438"/>
                    <a:pt x="5834" y="3460"/>
                  </a:cubicBezTo>
                  <a:cubicBezTo>
                    <a:pt x="5790" y="3496"/>
                    <a:pt x="5781" y="3505"/>
                    <a:pt x="5825" y="3549"/>
                  </a:cubicBezTo>
                  <a:cubicBezTo>
                    <a:pt x="5844" y="3573"/>
                    <a:pt x="5858" y="3584"/>
                    <a:pt x="5872" y="3584"/>
                  </a:cubicBezTo>
                  <a:cubicBezTo>
                    <a:pt x="5885" y="3584"/>
                    <a:pt x="5898" y="3575"/>
                    <a:pt x="5915" y="3558"/>
                  </a:cubicBezTo>
                  <a:cubicBezTo>
                    <a:pt x="5968" y="3514"/>
                    <a:pt x="5968" y="3505"/>
                    <a:pt x="5924" y="3460"/>
                  </a:cubicBezTo>
                  <a:cubicBezTo>
                    <a:pt x="5901" y="3438"/>
                    <a:pt x="5888" y="3427"/>
                    <a:pt x="5876" y="3427"/>
                  </a:cubicBezTo>
                  <a:close/>
                  <a:moveTo>
                    <a:pt x="3597" y="3477"/>
                  </a:moveTo>
                  <a:cubicBezTo>
                    <a:pt x="3581" y="3477"/>
                    <a:pt x="3566" y="3480"/>
                    <a:pt x="3560" y="3487"/>
                  </a:cubicBezTo>
                  <a:cubicBezTo>
                    <a:pt x="3542" y="3496"/>
                    <a:pt x="3542" y="3567"/>
                    <a:pt x="3551" y="3576"/>
                  </a:cubicBezTo>
                  <a:cubicBezTo>
                    <a:pt x="3561" y="3587"/>
                    <a:pt x="3587" y="3591"/>
                    <a:pt x="3610" y="3591"/>
                  </a:cubicBezTo>
                  <a:cubicBezTo>
                    <a:pt x="3626" y="3591"/>
                    <a:pt x="3641" y="3589"/>
                    <a:pt x="3649" y="3585"/>
                  </a:cubicBezTo>
                  <a:cubicBezTo>
                    <a:pt x="3658" y="3576"/>
                    <a:pt x="3667" y="3505"/>
                    <a:pt x="3658" y="3496"/>
                  </a:cubicBezTo>
                  <a:cubicBezTo>
                    <a:pt x="3652" y="3485"/>
                    <a:pt x="3623" y="3477"/>
                    <a:pt x="3597" y="3477"/>
                  </a:cubicBezTo>
                  <a:close/>
                  <a:moveTo>
                    <a:pt x="1302" y="3517"/>
                  </a:moveTo>
                  <a:cubicBezTo>
                    <a:pt x="1288" y="3517"/>
                    <a:pt x="1276" y="3519"/>
                    <a:pt x="1276" y="3523"/>
                  </a:cubicBezTo>
                  <a:cubicBezTo>
                    <a:pt x="1267" y="3549"/>
                    <a:pt x="1267" y="3567"/>
                    <a:pt x="1267" y="3603"/>
                  </a:cubicBezTo>
                  <a:cubicBezTo>
                    <a:pt x="1294" y="3603"/>
                    <a:pt x="1329" y="3603"/>
                    <a:pt x="1338" y="3594"/>
                  </a:cubicBezTo>
                  <a:cubicBezTo>
                    <a:pt x="1356" y="3585"/>
                    <a:pt x="1347" y="3549"/>
                    <a:pt x="1347" y="3531"/>
                  </a:cubicBezTo>
                  <a:cubicBezTo>
                    <a:pt x="1347" y="3521"/>
                    <a:pt x="1323" y="3517"/>
                    <a:pt x="1302" y="3517"/>
                  </a:cubicBezTo>
                  <a:close/>
                  <a:moveTo>
                    <a:pt x="6159" y="3461"/>
                  </a:moveTo>
                  <a:cubicBezTo>
                    <a:pt x="6148" y="3461"/>
                    <a:pt x="6137" y="3470"/>
                    <a:pt x="6120" y="3487"/>
                  </a:cubicBezTo>
                  <a:cubicBezTo>
                    <a:pt x="6066" y="3531"/>
                    <a:pt x="6066" y="3540"/>
                    <a:pt x="6111" y="3585"/>
                  </a:cubicBezTo>
                  <a:cubicBezTo>
                    <a:pt x="6129" y="3607"/>
                    <a:pt x="6140" y="3618"/>
                    <a:pt x="6152" y="3618"/>
                  </a:cubicBezTo>
                  <a:cubicBezTo>
                    <a:pt x="6164" y="3618"/>
                    <a:pt x="6178" y="3607"/>
                    <a:pt x="6200" y="3585"/>
                  </a:cubicBezTo>
                  <a:cubicBezTo>
                    <a:pt x="6245" y="3549"/>
                    <a:pt x="6245" y="3540"/>
                    <a:pt x="6209" y="3496"/>
                  </a:cubicBezTo>
                  <a:cubicBezTo>
                    <a:pt x="6186" y="3472"/>
                    <a:pt x="6172" y="3461"/>
                    <a:pt x="6159" y="3461"/>
                  </a:cubicBezTo>
                  <a:close/>
                  <a:moveTo>
                    <a:pt x="1584" y="3548"/>
                  </a:moveTo>
                  <a:cubicBezTo>
                    <a:pt x="1574" y="3548"/>
                    <a:pt x="1565" y="3551"/>
                    <a:pt x="1561" y="3558"/>
                  </a:cubicBezTo>
                  <a:cubicBezTo>
                    <a:pt x="1543" y="3567"/>
                    <a:pt x="1552" y="3603"/>
                    <a:pt x="1543" y="3630"/>
                  </a:cubicBezTo>
                  <a:lnTo>
                    <a:pt x="1624" y="3630"/>
                  </a:lnTo>
                  <a:cubicBezTo>
                    <a:pt x="1633" y="3630"/>
                    <a:pt x="1642" y="3558"/>
                    <a:pt x="1624" y="3558"/>
                  </a:cubicBezTo>
                  <a:cubicBezTo>
                    <a:pt x="1613" y="3553"/>
                    <a:pt x="1597" y="3548"/>
                    <a:pt x="1584" y="3548"/>
                  </a:cubicBezTo>
                  <a:close/>
                  <a:moveTo>
                    <a:pt x="3872" y="3514"/>
                  </a:moveTo>
                  <a:cubicBezTo>
                    <a:pt x="3854" y="3514"/>
                    <a:pt x="3836" y="3523"/>
                    <a:pt x="3827" y="3531"/>
                  </a:cubicBezTo>
                  <a:cubicBezTo>
                    <a:pt x="3809" y="3540"/>
                    <a:pt x="3809" y="3612"/>
                    <a:pt x="3827" y="3630"/>
                  </a:cubicBezTo>
                  <a:cubicBezTo>
                    <a:pt x="3835" y="3633"/>
                    <a:pt x="3850" y="3635"/>
                    <a:pt x="3866" y="3635"/>
                  </a:cubicBezTo>
                  <a:cubicBezTo>
                    <a:pt x="3889" y="3635"/>
                    <a:pt x="3915" y="3631"/>
                    <a:pt x="3925" y="3621"/>
                  </a:cubicBezTo>
                  <a:cubicBezTo>
                    <a:pt x="3934" y="3603"/>
                    <a:pt x="3934" y="3540"/>
                    <a:pt x="3916" y="3531"/>
                  </a:cubicBezTo>
                  <a:cubicBezTo>
                    <a:pt x="3907" y="3523"/>
                    <a:pt x="3890" y="3514"/>
                    <a:pt x="3872" y="3514"/>
                  </a:cubicBezTo>
                  <a:close/>
                  <a:moveTo>
                    <a:pt x="6442" y="3488"/>
                  </a:moveTo>
                  <a:cubicBezTo>
                    <a:pt x="6431" y="3488"/>
                    <a:pt x="6417" y="3497"/>
                    <a:pt x="6396" y="3514"/>
                  </a:cubicBezTo>
                  <a:cubicBezTo>
                    <a:pt x="6352" y="3558"/>
                    <a:pt x="6352" y="3567"/>
                    <a:pt x="6387" y="3612"/>
                  </a:cubicBezTo>
                  <a:cubicBezTo>
                    <a:pt x="6411" y="3635"/>
                    <a:pt x="6425" y="3646"/>
                    <a:pt x="6439" y="3646"/>
                  </a:cubicBezTo>
                  <a:cubicBezTo>
                    <a:pt x="6451" y="3646"/>
                    <a:pt x="6465" y="3638"/>
                    <a:pt x="6486" y="3621"/>
                  </a:cubicBezTo>
                  <a:cubicBezTo>
                    <a:pt x="6530" y="3576"/>
                    <a:pt x="6530" y="3567"/>
                    <a:pt x="6486" y="3523"/>
                  </a:cubicBezTo>
                  <a:cubicBezTo>
                    <a:pt x="6467" y="3499"/>
                    <a:pt x="6455" y="3488"/>
                    <a:pt x="6442" y="3488"/>
                  </a:cubicBezTo>
                  <a:close/>
                  <a:moveTo>
                    <a:pt x="4161" y="3538"/>
                  </a:moveTo>
                  <a:cubicBezTo>
                    <a:pt x="4144" y="3538"/>
                    <a:pt x="4126" y="3545"/>
                    <a:pt x="4113" y="3558"/>
                  </a:cubicBezTo>
                  <a:cubicBezTo>
                    <a:pt x="4086" y="3585"/>
                    <a:pt x="4077" y="3630"/>
                    <a:pt x="4113" y="3656"/>
                  </a:cubicBezTo>
                  <a:cubicBezTo>
                    <a:pt x="4122" y="3665"/>
                    <a:pt x="4137" y="3670"/>
                    <a:pt x="4154" y="3670"/>
                  </a:cubicBezTo>
                  <a:cubicBezTo>
                    <a:pt x="4171" y="3670"/>
                    <a:pt x="4188" y="3665"/>
                    <a:pt x="4202" y="3656"/>
                  </a:cubicBezTo>
                  <a:cubicBezTo>
                    <a:pt x="4229" y="3630"/>
                    <a:pt x="4229" y="3585"/>
                    <a:pt x="4202" y="3558"/>
                  </a:cubicBezTo>
                  <a:cubicBezTo>
                    <a:pt x="4193" y="3545"/>
                    <a:pt x="4177" y="3538"/>
                    <a:pt x="4161" y="3538"/>
                  </a:cubicBezTo>
                  <a:close/>
                  <a:moveTo>
                    <a:pt x="6715" y="3527"/>
                  </a:moveTo>
                  <a:cubicBezTo>
                    <a:pt x="6691" y="3527"/>
                    <a:pt x="6669" y="3531"/>
                    <a:pt x="6664" y="3540"/>
                  </a:cubicBezTo>
                  <a:cubicBezTo>
                    <a:pt x="6637" y="3567"/>
                    <a:pt x="6646" y="3638"/>
                    <a:pt x="6664" y="3656"/>
                  </a:cubicBezTo>
                  <a:cubicBezTo>
                    <a:pt x="6673" y="3665"/>
                    <a:pt x="6698" y="3670"/>
                    <a:pt x="6722" y="3670"/>
                  </a:cubicBezTo>
                  <a:cubicBezTo>
                    <a:pt x="6747" y="3670"/>
                    <a:pt x="6771" y="3665"/>
                    <a:pt x="6780" y="3656"/>
                  </a:cubicBezTo>
                  <a:cubicBezTo>
                    <a:pt x="6798" y="3638"/>
                    <a:pt x="6798" y="3558"/>
                    <a:pt x="6780" y="3540"/>
                  </a:cubicBezTo>
                  <a:cubicBezTo>
                    <a:pt x="6767" y="3531"/>
                    <a:pt x="6740" y="3527"/>
                    <a:pt x="6715" y="3527"/>
                  </a:cubicBezTo>
                  <a:close/>
                  <a:moveTo>
                    <a:pt x="1869" y="3565"/>
                  </a:moveTo>
                  <a:cubicBezTo>
                    <a:pt x="1858" y="3565"/>
                    <a:pt x="1847" y="3572"/>
                    <a:pt x="1838" y="3585"/>
                  </a:cubicBezTo>
                  <a:cubicBezTo>
                    <a:pt x="1811" y="3612"/>
                    <a:pt x="1811" y="3630"/>
                    <a:pt x="1838" y="3656"/>
                  </a:cubicBezTo>
                  <a:cubicBezTo>
                    <a:pt x="1851" y="3670"/>
                    <a:pt x="1862" y="3676"/>
                    <a:pt x="1873" y="3676"/>
                  </a:cubicBezTo>
                  <a:cubicBezTo>
                    <a:pt x="1885" y="3676"/>
                    <a:pt x="1896" y="3670"/>
                    <a:pt x="1909" y="3656"/>
                  </a:cubicBezTo>
                  <a:cubicBezTo>
                    <a:pt x="1936" y="3630"/>
                    <a:pt x="1936" y="3612"/>
                    <a:pt x="1900" y="3585"/>
                  </a:cubicBezTo>
                  <a:cubicBezTo>
                    <a:pt x="1891" y="3572"/>
                    <a:pt x="1880" y="3565"/>
                    <a:pt x="1869" y="3565"/>
                  </a:cubicBezTo>
                  <a:close/>
                  <a:moveTo>
                    <a:pt x="4438" y="3567"/>
                  </a:moveTo>
                  <a:cubicBezTo>
                    <a:pt x="4420" y="3567"/>
                    <a:pt x="4403" y="3576"/>
                    <a:pt x="4389" y="3594"/>
                  </a:cubicBezTo>
                  <a:cubicBezTo>
                    <a:pt x="4362" y="3621"/>
                    <a:pt x="4362" y="3656"/>
                    <a:pt x="4389" y="3683"/>
                  </a:cubicBezTo>
                  <a:cubicBezTo>
                    <a:pt x="4403" y="3696"/>
                    <a:pt x="4420" y="3703"/>
                    <a:pt x="4438" y="3703"/>
                  </a:cubicBezTo>
                  <a:cubicBezTo>
                    <a:pt x="4456" y="3703"/>
                    <a:pt x="4474" y="3696"/>
                    <a:pt x="4487" y="3683"/>
                  </a:cubicBezTo>
                  <a:cubicBezTo>
                    <a:pt x="4505" y="3656"/>
                    <a:pt x="4505" y="3621"/>
                    <a:pt x="4487" y="3594"/>
                  </a:cubicBezTo>
                  <a:cubicBezTo>
                    <a:pt x="4474" y="3576"/>
                    <a:pt x="4456" y="3567"/>
                    <a:pt x="4438" y="3567"/>
                  </a:cubicBezTo>
                  <a:close/>
                  <a:moveTo>
                    <a:pt x="2158" y="3594"/>
                  </a:moveTo>
                  <a:cubicBezTo>
                    <a:pt x="2146" y="3594"/>
                    <a:pt x="2132" y="3603"/>
                    <a:pt x="2114" y="3621"/>
                  </a:cubicBezTo>
                  <a:cubicBezTo>
                    <a:pt x="2096" y="3638"/>
                    <a:pt x="2096" y="3656"/>
                    <a:pt x="2114" y="3683"/>
                  </a:cubicBezTo>
                  <a:cubicBezTo>
                    <a:pt x="2129" y="3698"/>
                    <a:pt x="2141" y="3704"/>
                    <a:pt x="2153" y="3704"/>
                  </a:cubicBezTo>
                  <a:cubicBezTo>
                    <a:pt x="2163" y="3704"/>
                    <a:pt x="2174" y="3700"/>
                    <a:pt x="2186" y="3692"/>
                  </a:cubicBezTo>
                  <a:cubicBezTo>
                    <a:pt x="2212" y="3665"/>
                    <a:pt x="2212" y="3647"/>
                    <a:pt x="2195" y="3621"/>
                  </a:cubicBezTo>
                  <a:cubicBezTo>
                    <a:pt x="2181" y="3603"/>
                    <a:pt x="2170" y="3594"/>
                    <a:pt x="2158" y="3594"/>
                  </a:cubicBezTo>
                  <a:close/>
                  <a:moveTo>
                    <a:pt x="6973" y="3566"/>
                  </a:moveTo>
                  <a:cubicBezTo>
                    <a:pt x="6954" y="3566"/>
                    <a:pt x="6938" y="3569"/>
                    <a:pt x="6932" y="3576"/>
                  </a:cubicBezTo>
                  <a:cubicBezTo>
                    <a:pt x="6914" y="3603"/>
                    <a:pt x="6914" y="3683"/>
                    <a:pt x="6932" y="3701"/>
                  </a:cubicBezTo>
                  <a:cubicBezTo>
                    <a:pt x="6941" y="3710"/>
                    <a:pt x="6965" y="3714"/>
                    <a:pt x="6990" y="3714"/>
                  </a:cubicBezTo>
                  <a:cubicBezTo>
                    <a:pt x="7014" y="3714"/>
                    <a:pt x="7039" y="3710"/>
                    <a:pt x="7048" y="3701"/>
                  </a:cubicBezTo>
                  <a:cubicBezTo>
                    <a:pt x="7065" y="3683"/>
                    <a:pt x="7065" y="3603"/>
                    <a:pt x="7048" y="3585"/>
                  </a:cubicBezTo>
                  <a:cubicBezTo>
                    <a:pt x="7037" y="3574"/>
                    <a:pt x="7002" y="3566"/>
                    <a:pt x="6973" y="3566"/>
                  </a:cubicBezTo>
                  <a:close/>
                  <a:moveTo>
                    <a:pt x="4723" y="3601"/>
                  </a:moveTo>
                  <a:cubicBezTo>
                    <a:pt x="4706" y="3601"/>
                    <a:pt x="4688" y="3607"/>
                    <a:pt x="4675" y="3621"/>
                  </a:cubicBezTo>
                  <a:cubicBezTo>
                    <a:pt x="4648" y="3647"/>
                    <a:pt x="4648" y="3683"/>
                    <a:pt x="4675" y="3719"/>
                  </a:cubicBezTo>
                  <a:cubicBezTo>
                    <a:pt x="4687" y="3727"/>
                    <a:pt x="4701" y="3731"/>
                    <a:pt x="4715" y="3731"/>
                  </a:cubicBezTo>
                  <a:cubicBezTo>
                    <a:pt x="4732" y="3731"/>
                    <a:pt x="4749" y="3725"/>
                    <a:pt x="4764" y="3710"/>
                  </a:cubicBezTo>
                  <a:cubicBezTo>
                    <a:pt x="4791" y="3692"/>
                    <a:pt x="4791" y="3647"/>
                    <a:pt x="4764" y="3621"/>
                  </a:cubicBezTo>
                  <a:cubicBezTo>
                    <a:pt x="4755" y="3607"/>
                    <a:pt x="4739" y="3601"/>
                    <a:pt x="4723" y="3601"/>
                  </a:cubicBezTo>
                  <a:close/>
                  <a:moveTo>
                    <a:pt x="2435" y="3627"/>
                  </a:moveTo>
                  <a:cubicBezTo>
                    <a:pt x="2424" y="3627"/>
                    <a:pt x="2413" y="3634"/>
                    <a:pt x="2400" y="3647"/>
                  </a:cubicBezTo>
                  <a:cubicBezTo>
                    <a:pt x="2373" y="3674"/>
                    <a:pt x="2373" y="3692"/>
                    <a:pt x="2400" y="3719"/>
                  </a:cubicBezTo>
                  <a:cubicBezTo>
                    <a:pt x="2412" y="3731"/>
                    <a:pt x="2422" y="3736"/>
                    <a:pt x="2432" y="3736"/>
                  </a:cubicBezTo>
                  <a:cubicBezTo>
                    <a:pt x="2444" y="3736"/>
                    <a:pt x="2456" y="3729"/>
                    <a:pt x="2471" y="3719"/>
                  </a:cubicBezTo>
                  <a:cubicBezTo>
                    <a:pt x="2498" y="3692"/>
                    <a:pt x="2498" y="3674"/>
                    <a:pt x="2471" y="3647"/>
                  </a:cubicBezTo>
                  <a:cubicBezTo>
                    <a:pt x="2458" y="3634"/>
                    <a:pt x="2447" y="3627"/>
                    <a:pt x="2435" y="3627"/>
                  </a:cubicBezTo>
                  <a:close/>
                  <a:moveTo>
                    <a:pt x="7267" y="3598"/>
                  </a:moveTo>
                  <a:cubicBezTo>
                    <a:pt x="7242" y="3598"/>
                    <a:pt x="7217" y="3603"/>
                    <a:pt x="7208" y="3612"/>
                  </a:cubicBezTo>
                  <a:cubicBezTo>
                    <a:pt x="7190" y="3638"/>
                    <a:pt x="7190" y="3710"/>
                    <a:pt x="7208" y="3728"/>
                  </a:cubicBezTo>
                  <a:cubicBezTo>
                    <a:pt x="7222" y="3737"/>
                    <a:pt x="7248" y="3741"/>
                    <a:pt x="7274" y="3741"/>
                  </a:cubicBezTo>
                  <a:cubicBezTo>
                    <a:pt x="7300" y="3741"/>
                    <a:pt x="7324" y="3737"/>
                    <a:pt x="7333" y="3728"/>
                  </a:cubicBezTo>
                  <a:cubicBezTo>
                    <a:pt x="7351" y="3710"/>
                    <a:pt x="7351" y="3630"/>
                    <a:pt x="7333" y="3612"/>
                  </a:cubicBezTo>
                  <a:cubicBezTo>
                    <a:pt x="7320" y="3603"/>
                    <a:pt x="7293" y="3598"/>
                    <a:pt x="7267" y="3598"/>
                  </a:cubicBezTo>
                  <a:close/>
                  <a:moveTo>
                    <a:pt x="2719" y="3657"/>
                  </a:moveTo>
                  <a:cubicBezTo>
                    <a:pt x="2706" y="3657"/>
                    <a:pt x="2691" y="3664"/>
                    <a:pt x="2676" y="3674"/>
                  </a:cubicBezTo>
                  <a:cubicBezTo>
                    <a:pt x="2659" y="3701"/>
                    <a:pt x="2659" y="3719"/>
                    <a:pt x="2685" y="3746"/>
                  </a:cubicBezTo>
                  <a:cubicBezTo>
                    <a:pt x="2694" y="3759"/>
                    <a:pt x="2705" y="3766"/>
                    <a:pt x="2716" y="3766"/>
                  </a:cubicBezTo>
                  <a:cubicBezTo>
                    <a:pt x="2728" y="3766"/>
                    <a:pt x="2739" y="3759"/>
                    <a:pt x="2748" y="3746"/>
                  </a:cubicBezTo>
                  <a:cubicBezTo>
                    <a:pt x="2783" y="3719"/>
                    <a:pt x="2774" y="3701"/>
                    <a:pt x="2748" y="3674"/>
                  </a:cubicBezTo>
                  <a:cubicBezTo>
                    <a:pt x="2740" y="3662"/>
                    <a:pt x="2730" y="3657"/>
                    <a:pt x="2719" y="3657"/>
                  </a:cubicBezTo>
                  <a:close/>
                  <a:moveTo>
                    <a:pt x="5000" y="3634"/>
                  </a:moveTo>
                  <a:cubicBezTo>
                    <a:pt x="4982" y="3634"/>
                    <a:pt x="4965" y="3638"/>
                    <a:pt x="4951" y="3647"/>
                  </a:cubicBezTo>
                  <a:cubicBezTo>
                    <a:pt x="4924" y="3674"/>
                    <a:pt x="4924" y="3719"/>
                    <a:pt x="4951" y="3746"/>
                  </a:cubicBezTo>
                  <a:cubicBezTo>
                    <a:pt x="4965" y="3759"/>
                    <a:pt x="4982" y="3766"/>
                    <a:pt x="4999" y="3766"/>
                  </a:cubicBezTo>
                  <a:cubicBezTo>
                    <a:pt x="5016" y="3766"/>
                    <a:pt x="5032" y="3759"/>
                    <a:pt x="5040" y="3746"/>
                  </a:cubicBezTo>
                  <a:cubicBezTo>
                    <a:pt x="5076" y="3719"/>
                    <a:pt x="5076" y="3674"/>
                    <a:pt x="5049" y="3647"/>
                  </a:cubicBezTo>
                  <a:cubicBezTo>
                    <a:pt x="5036" y="3638"/>
                    <a:pt x="5018" y="3634"/>
                    <a:pt x="5000" y="3634"/>
                  </a:cubicBezTo>
                  <a:close/>
                  <a:moveTo>
                    <a:pt x="446" y="3700"/>
                  </a:moveTo>
                  <a:cubicBezTo>
                    <a:pt x="441" y="3700"/>
                    <a:pt x="435" y="3703"/>
                    <a:pt x="428" y="3710"/>
                  </a:cubicBezTo>
                  <a:cubicBezTo>
                    <a:pt x="401" y="3737"/>
                    <a:pt x="401" y="3737"/>
                    <a:pt x="419" y="3763"/>
                  </a:cubicBezTo>
                  <a:cubicBezTo>
                    <a:pt x="433" y="3772"/>
                    <a:pt x="439" y="3777"/>
                    <a:pt x="445" y="3777"/>
                  </a:cubicBezTo>
                  <a:cubicBezTo>
                    <a:pt x="451" y="3777"/>
                    <a:pt x="455" y="3772"/>
                    <a:pt x="464" y="3763"/>
                  </a:cubicBezTo>
                  <a:cubicBezTo>
                    <a:pt x="491" y="3737"/>
                    <a:pt x="491" y="3737"/>
                    <a:pt x="473" y="3719"/>
                  </a:cubicBezTo>
                  <a:cubicBezTo>
                    <a:pt x="462" y="3708"/>
                    <a:pt x="454" y="3700"/>
                    <a:pt x="446" y="3700"/>
                  </a:cubicBezTo>
                  <a:close/>
                  <a:moveTo>
                    <a:pt x="7545" y="3626"/>
                  </a:moveTo>
                  <a:cubicBezTo>
                    <a:pt x="7525" y="3626"/>
                    <a:pt x="7506" y="3630"/>
                    <a:pt x="7494" y="3638"/>
                  </a:cubicBezTo>
                  <a:cubicBezTo>
                    <a:pt x="7467" y="3665"/>
                    <a:pt x="7467" y="3737"/>
                    <a:pt x="7494" y="3763"/>
                  </a:cubicBezTo>
                  <a:cubicBezTo>
                    <a:pt x="7508" y="3773"/>
                    <a:pt x="7534" y="3780"/>
                    <a:pt x="7558" y="3780"/>
                  </a:cubicBezTo>
                  <a:cubicBezTo>
                    <a:pt x="7578" y="3780"/>
                    <a:pt x="7598" y="3775"/>
                    <a:pt x="7610" y="3763"/>
                  </a:cubicBezTo>
                  <a:cubicBezTo>
                    <a:pt x="7636" y="3737"/>
                    <a:pt x="7636" y="3665"/>
                    <a:pt x="7610" y="3647"/>
                  </a:cubicBezTo>
                  <a:cubicBezTo>
                    <a:pt x="7595" y="3633"/>
                    <a:pt x="7569" y="3626"/>
                    <a:pt x="7545" y="3626"/>
                  </a:cubicBezTo>
                  <a:close/>
                  <a:moveTo>
                    <a:pt x="5285" y="3663"/>
                  </a:moveTo>
                  <a:cubicBezTo>
                    <a:pt x="5268" y="3663"/>
                    <a:pt x="5250" y="3670"/>
                    <a:pt x="5237" y="3683"/>
                  </a:cubicBezTo>
                  <a:cubicBezTo>
                    <a:pt x="5210" y="3701"/>
                    <a:pt x="5210" y="3746"/>
                    <a:pt x="5228" y="3772"/>
                  </a:cubicBezTo>
                  <a:cubicBezTo>
                    <a:pt x="5242" y="3787"/>
                    <a:pt x="5263" y="3794"/>
                    <a:pt x="5282" y="3794"/>
                  </a:cubicBezTo>
                  <a:cubicBezTo>
                    <a:pt x="5298" y="3794"/>
                    <a:pt x="5314" y="3789"/>
                    <a:pt x="5326" y="3781"/>
                  </a:cubicBezTo>
                  <a:cubicBezTo>
                    <a:pt x="5353" y="3754"/>
                    <a:pt x="5353" y="3710"/>
                    <a:pt x="5326" y="3683"/>
                  </a:cubicBezTo>
                  <a:cubicBezTo>
                    <a:pt x="5317" y="3670"/>
                    <a:pt x="5301" y="3663"/>
                    <a:pt x="5285" y="3663"/>
                  </a:cubicBezTo>
                  <a:close/>
                  <a:moveTo>
                    <a:pt x="2998" y="3689"/>
                  </a:moveTo>
                  <a:cubicBezTo>
                    <a:pt x="2984" y="3689"/>
                    <a:pt x="2972" y="3695"/>
                    <a:pt x="2962" y="3710"/>
                  </a:cubicBezTo>
                  <a:cubicBezTo>
                    <a:pt x="2935" y="3737"/>
                    <a:pt x="2944" y="3754"/>
                    <a:pt x="2962" y="3781"/>
                  </a:cubicBezTo>
                  <a:cubicBezTo>
                    <a:pt x="2975" y="3790"/>
                    <a:pt x="2986" y="3795"/>
                    <a:pt x="2998" y="3795"/>
                  </a:cubicBezTo>
                  <a:cubicBezTo>
                    <a:pt x="3009" y="3795"/>
                    <a:pt x="3020" y="3790"/>
                    <a:pt x="3033" y="3781"/>
                  </a:cubicBezTo>
                  <a:cubicBezTo>
                    <a:pt x="3060" y="3754"/>
                    <a:pt x="3060" y="3728"/>
                    <a:pt x="3033" y="3701"/>
                  </a:cubicBezTo>
                  <a:cubicBezTo>
                    <a:pt x="3021" y="3693"/>
                    <a:pt x="3009" y="3689"/>
                    <a:pt x="2998" y="3689"/>
                  </a:cubicBezTo>
                  <a:close/>
                  <a:moveTo>
                    <a:pt x="729" y="3729"/>
                  </a:moveTo>
                  <a:cubicBezTo>
                    <a:pt x="722" y="3729"/>
                    <a:pt x="715" y="3736"/>
                    <a:pt x="705" y="3746"/>
                  </a:cubicBezTo>
                  <a:cubicBezTo>
                    <a:pt x="678" y="3772"/>
                    <a:pt x="678" y="3772"/>
                    <a:pt x="705" y="3799"/>
                  </a:cubicBezTo>
                  <a:cubicBezTo>
                    <a:pt x="712" y="3806"/>
                    <a:pt x="717" y="3809"/>
                    <a:pt x="722" y="3809"/>
                  </a:cubicBezTo>
                  <a:cubicBezTo>
                    <a:pt x="731" y="3809"/>
                    <a:pt x="738" y="3801"/>
                    <a:pt x="749" y="3790"/>
                  </a:cubicBezTo>
                  <a:cubicBezTo>
                    <a:pt x="776" y="3772"/>
                    <a:pt x="776" y="3772"/>
                    <a:pt x="749" y="3746"/>
                  </a:cubicBezTo>
                  <a:cubicBezTo>
                    <a:pt x="741" y="3733"/>
                    <a:pt x="735" y="3729"/>
                    <a:pt x="729" y="3729"/>
                  </a:cubicBezTo>
                  <a:close/>
                  <a:moveTo>
                    <a:pt x="7837" y="3654"/>
                  </a:moveTo>
                  <a:cubicBezTo>
                    <a:pt x="7815" y="3654"/>
                    <a:pt x="7793" y="3661"/>
                    <a:pt x="7779" y="3674"/>
                  </a:cubicBezTo>
                  <a:cubicBezTo>
                    <a:pt x="7752" y="3701"/>
                    <a:pt x="7752" y="3763"/>
                    <a:pt x="7779" y="3790"/>
                  </a:cubicBezTo>
                  <a:cubicBezTo>
                    <a:pt x="7788" y="3804"/>
                    <a:pt x="7810" y="3810"/>
                    <a:pt x="7834" y="3810"/>
                  </a:cubicBezTo>
                  <a:cubicBezTo>
                    <a:pt x="7857" y="3810"/>
                    <a:pt x="7882" y="3804"/>
                    <a:pt x="7895" y="3790"/>
                  </a:cubicBezTo>
                  <a:cubicBezTo>
                    <a:pt x="7922" y="3763"/>
                    <a:pt x="7922" y="3701"/>
                    <a:pt x="7895" y="3674"/>
                  </a:cubicBezTo>
                  <a:cubicBezTo>
                    <a:pt x="7882" y="3661"/>
                    <a:pt x="7859" y="3654"/>
                    <a:pt x="7837" y="3654"/>
                  </a:cubicBezTo>
                  <a:close/>
                  <a:moveTo>
                    <a:pt x="5566" y="3691"/>
                  </a:moveTo>
                  <a:cubicBezTo>
                    <a:pt x="5547" y="3691"/>
                    <a:pt x="5528" y="3700"/>
                    <a:pt x="5513" y="3719"/>
                  </a:cubicBezTo>
                  <a:cubicBezTo>
                    <a:pt x="5486" y="3737"/>
                    <a:pt x="5495" y="3781"/>
                    <a:pt x="5513" y="3808"/>
                  </a:cubicBezTo>
                  <a:cubicBezTo>
                    <a:pt x="5525" y="3820"/>
                    <a:pt x="5541" y="3825"/>
                    <a:pt x="5557" y="3825"/>
                  </a:cubicBezTo>
                  <a:cubicBezTo>
                    <a:pt x="5577" y="3825"/>
                    <a:pt x="5597" y="3818"/>
                    <a:pt x="5611" y="3808"/>
                  </a:cubicBezTo>
                  <a:cubicBezTo>
                    <a:pt x="5638" y="3781"/>
                    <a:pt x="5638" y="3737"/>
                    <a:pt x="5611" y="3710"/>
                  </a:cubicBezTo>
                  <a:cubicBezTo>
                    <a:pt x="5599" y="3697"/>
                    <a:pt x="5583" y="3691"/>
                    <a:pt x="5566" y="3691"/>
                  </a:cubicBezTo>
                  <a:close/>
                  <a:moveTo>
                    <a:pt x="3282" y="3714"/>
                  </a:moveTo>
                  <a:cubicBezTo>
                    <a:pt x="3261" y="3714"/>
                    <a:pt x="3238" y="3719"/>
                    <a:pt x="3229" y="3728"/>
                  </a:cubicBezTo>
                  <a:cubicBezTo>
                    <a:pt x="3221" y="3737"/>
                    <a:pt x="3221" y="3763"/>
                    <a:pt x="3221" y="3772"/>
                  </a:cubicBezTo>
                  <a:cubicBezTo>
                    <a:pt x="3221" y="3790"/>
                    <a:pt x="3229" y="3808"/>
                    <a:pt x="3229" y="3817"/>
                  </a:cubicBezTo>
                  <a:cubicBezTo>
                    <a:pt x="3247" y="3826"/>
                    <a:pt x="3256" y="3835"/>
                    <a:pt x="3274" y="3835"/>
                  </a:cubicBezTo>
                  <a:cubicBezTo>
                    <a:pt x="3292" y="3835"/>
                    <a:pt x="3310" y="3826"/>
                    <a:pt x="3328" y="3826"/>
                  </a:cubicBezTo>
                  <a:cubicBezTo>
                    <a:pt x="3337" y="3817"/>
                    <a:pt x="3345" y="3746"/>
                    <a:pt x="3328" y="3728"/>
                  </a:cubicBezTo>
                  <a:cubicBezTo>
                    <a:pt x="3323" y="3719"/>
                    <a:pt x="3303" y="3714"/>
                    <a:pt x="3282" y="3714"/>
                  </a:cubicBezTo>
                  <a:close/>
                  <a:moveTo>
                    <a:pt x="8110" y="3684"/>
                  </a:moveTo>
                  <a:cubicBezTo>
                    <a:pt x="8089" y="3684"/>
                    <a:pt x="8068" y="3689"/>
                    <a:pt x="8056" y="3701"/>
                  </a:cubicBezTo>
                  <a:cubicBezTo>
                    <a:pt x="8029" y="3728"/>
                    <a:pt x="8029" y="3799"/>
                    <a:pt x="8056" y="3817"/>
                  </a:cubicBezTo>
                  <a:cubicBezTo>
                    <a:pt x="8070" y="3832"/>
                    <a:pt x="8096" y="3838"/>
                    <a:pt x="8120" y="3838"/>
                  </a:cubicBezTo>
                  <a:cubicBezTo>
                    <a:pt x="8140" y="3838"/>
                    <a:pt x="8160" y="3834"/>
                    <a:pt x="8172" y="3826"/>
                  </a:cubicBezTo>
                  <a:cubicBezTo>
                    <a:pt x="8198" y="3799"/>
                    <a:pt x="8198" y="3728"/>
                    <a:pt x="8172" y="3701"/>
                  </a:cubicBezTo>
                  <a:cubicBezTo>
                    <a:pt x="8162" y="3691"/>
                    <a:pt x="8136" y="3684"/>
                    <a:pt x="8110" y="3684"/>
                  </a:cubicBezTo>
                  <a:close/>
                  <a:moveTo>
                    <a:pt x="990" y="3766"/>
                  </a:moveTo>
                  <a:cubicBezTo>
                    <a:pt x="976" y="3766"/>
                    <a:pt x="964" y="3769"/>
                    <a:pt x="964" y="3772"/>
                  </a:cubicBezTo>
                  <a:cubicBezTo>
                    <a:pt x="955" y="3799"/>
                    <a:pt x="955" y="3826"/>
                    <a:pt x="964" y="3844"/>
                  </a:cubicBezTo>
                  <a:cubicBezTo>
                    <a:pt x="972" y="3853"/>
                    <a:pt x="1008" y="3853"/>
                    <a:pt x="1035" y="3853"/>
                  </a:cubicBezTo>
                  <a:cubicBezTo>
                    <a:pt x="1035" y="3826"/>
                    <a:pt x="1035" y="3799"/>
                    <a:pt x="1035" y="3781"/>
                  </a:cubicBezTo>
                  <a:cubicBezTo>
                    <a:pt x="1035" y="3771"/>
                    <a:pt x="1010" y="3766"/>
                    <a:pt x="990" y="3766"/>
                  </a:cubicBezTo>
                  <a:close/>
                  <a:moveTo>
                    <a:pt x="3552" y="3745"/>
                  </a:moveTo>
                  <a:cubicBezTo>
                    <a:pt x="3536" y="3745"/>
                    <a:pt x="3522" y="3748"/>
                    <a:pt x="3515" y="3754"/>
                  </a:cubicBezTo>
                  <a:cubicBezTo>
                    <a:pt x="3506" y="3763"/>
                    <a:pt x="3497" y="3835"/>
                    <a:pt x="3515" y="3844"/>
                  </a:cubicBezTo>
                  <a:cubicBezTo>
                    <a:pt x="3520" y="3855"/>
                    <a:pt x="3546" y="3862"/>
                    <a:pt x="3570" y="3862"/>
                  </a:cubicBezTo>
                  <a:cubicBezTo>
                    <a:pt x="3584" y="3862"/>
                    <a:pt x="3597" y="3859"/>
                    <a:pt x="3604" y="3853"/>
                  </a:cubicBezTo>
                  <a:cubicBezTo>
                    <a:pt x="3622" y="3844"/>
                    <a:pt x="3622" y="3781"/>
                    <a:pt x="3613" y="3763"/>
                  </a:cubicBezTo>
                  <a:cubicBezTo>
                    <a:pt x="3608" y="3752"/>
                    <a:pt x="3578" y="3745"/>
                    <a:pt x="3552" y="3745"/>
                  </a:cubicBezTo>
                  <a:close/>
                  <a:moveTo>
                    <a:pt x="5847" y="3711"/>
                  </a:moveTo>
                  <a:cubicBezTo>
                    <a:pt x="5835" y="3711"/>
                    <a:pt x="5824" y="3720"/>
                    <a:pt x="5808" y="3737"/>
                  </a:cubicBezTo>
                  <a:cubicBezTo>
                    <a:pt x="5754" y="3781"/>
                    <a:pt x="5754" y="3790"/>
                    <a:pt x="5790" y="3826"/>
                  </a:cubicBezTo>
                  <a:cubicBezTo>
                    <a:pt x="5813" y="3854"/>
                    <a:pt x="5827" y="3867"/>
                    <a:pt x="5841" y="3867"/>
                  </a:cubicBezTo>
                  <a:cubicBezTo>
                    <a:pt x="5853" y="3867"/>
                    <a:pt x="5867" y="3856"/>
                    <a:pt x="5888" y="3835"/>
                  </a:cubicBezTo>
                  <a:cubicBezTo>
                    <a:pt x="5933" y="3799"/>
                    <a:pt x="5933" y="3790"/>
                    <a:pt x="5897" y="3746"/>
                  </a:cubicBezTo>
                  <a:cubicBezTo>
                    <a:pt x="5873" y="3722"/>
                    <a:pt x="5860" y="3711"/>
                    <a:pt x="5847" y="3711"/>
                  </a:cubicBezTo>
                  <a:close/>
                  <a:moveTo>
                    <a:pt x="8332" y="3772"/>
                  </a:moveTo>
                  <a:cubicBezTo>
                    <a:pt x="8332" y="3772"/>
                    <a:pt x="8323" y="3772"/>
                    <a:pt x="8314" y="3781"/>
                  </a:cubicBezTo>
                  <a:cubicBezTo>
                    <a:pt x="8314" y="3781"/>
                    <a:pt x="8306" y="3790"/>
                    <a:pt x="8306" y="3790"/>
                  </a:cubicBezTo>
                  <a:cubicBezTo>
                    <a:pt x="8323" y="3817"/>
                    <a:pt x="8323" y="3844"/>
                    <a:pt x="8350" y="3862"/>
                  </a:cubicBezTo>
                  <a:cubicBezTo>
                    <a:pt x="8363" y="3868"/>
                    <a:pt x="8393" y="3874"/>
                    <a:pt x="8416" y="3874"/>
                  </a:cubicBezTo>
                  <a:cubicBezTo>
                    <a:pt x="8426" y="3874"/>
                    <a:pt x="8434" y="3873"/>
                    <a:pt x="8439" y="3870"/>
                  </a:cubicBezTo>
                  <a:cubicBezTo>
                    <a:pt x="8430" y="3862"/>
                    <a:pt x="8430" y="3853"/>
                    <a:pt x="8430" y="3844"/>
                  </a:cubicBezTo>
                  <a:cubicBezTo>
                    <a:pt x="8404" y="3817"/>
                    <a:pt x="8350" y="3808"/>
                    <a:pt x="8332" y="3772"/>
                  </a:cubicBezTo>
                  <a:close/>
                  <a:moveTo>
                    <a:pt x="1284" y="3801"/>
                  </a:moveTo>
                  <a:cubicBezTo>
                    <a:pt x="1271" y="3801"/>
                    <a:pt x="1258" y="3804"/>
                    <a:pt x="1249" y="3808"/>
                  </a:cubicBezTo>
                  <a:cubicBezTo>
                    <a:pt x="1231" y="3808"/>
                    <a:pt x="1231" y="3879"/>
                    <a:pt x="1249" y="3879"/>
                  </a:cubicBezTo>
                  <a:lnTo>
                    <a:pt x="1320" y="3879"/>
                  </a:lnTo>
                  <a:cubicBezTo>
                    <a:pt x="1320" y="3853"/>
                    <a:pt x="1329" y="3817"/>
                    <a:pt x="1311" y="3808"/>
                  </a:cubicBezTo>
                  <a:cubicBezTo>
                    <a:pt x="1307" y="3804"/>
                    <a:pt x="1296" y="3801"/>
                    <a:pt x="1284" y="3801"/>
                  </a:cubicBezTo>
                  <a:close/>
                  <a:moveTo>
                    <a:pt x="6130" y="3738"/>
                  </a:moveTo>
                  <a:cubicBezTo>
                    <a:pt x="6118" y="3738"/>
                    <a:pt x="6105" y="3747"/>
                    <a:pt x="6084" y="3763"/>
                  </a:cubicBezTo>
                  <a:cubicBezTo>
                    <a:pt x="6040" y="3808"/>
                    <a:pt x="6040" y="3817"/>
                    <a:pt x="6075" y="3862"/>
                  </a:cubicBezTo>
                  <a:cubicBezTo>
                    <a:pt x="6099" y="3885"/>
                    <a:pt x="6112" y="3896"/>
                    <a:pt x="6127" y="3896"/>
                  </a:cubicBezTo>
                  <a:cubicBezTo>
                    <a:pt x="6139" y="3896"/>
                    <a:pt x="6152" y="3887"/>
                    <a:pt x="6173" y="3870"/>
                  </a:cubicBezTo>
                  <a:cubicBezTo>
                    <a:pt x="6218" y="3826"/>
                    <a:pt x="6218" y="3817"/>
                    <a:pt x="6173" y="3772"/>
                  </a:cubicBezTo>
                  <a:cubicBezTo>
                    <a:pt x="6155" y="3749"/>
                    <a:pt x="6143" y="3738"/>
                    <a:pt x="6130" y="3738"/>
                  </a:cubicBezTo>
                  <a:close/>
                  <a:moveTo>
                    <a:pt x="3832" y="3786"/>
                  </a:moveTo>
                  <a:cubicBezTo>
                    <a:pt x="3809" y="3786"/>
                    <a:pt x="3787" y="3790"/>
                    <a:pt x="3783" y="3799"/>
                  </a:cubicBezTo>
                  <a:cubicBezTo>
                    <a:pt x="3774" y="3817"/>
                    <a:pt x="3774" y="3879"/>
                    <a:pt x="3783" y="3897"/>
                  </a:cubicBezTo>
                  <a:cubicBezTo>
                    <a:pt x="3790" y="3901"/>
                    <a:pt x="3805" y="3903"/>
                    <a:pt x="3821" y="3903"/>
                  </a:cubicBezTo>
                  <a:cubicBezTo>
                    <a:pt x="3844" y="3903"/>
                    <a:pt x="3870" y="3899"/>
                    <a:pt x="3881" y="3888"/>
                  </a:cubicBezTo>
                  <a:cubicBezTo>
                    <a:pt x="3881" y="3879"/>
                    <a:pt x="3899" y="3862"/>
                    <a:pt x="3899" y="3844"/>
                  </a:cubicBezTo>
                  <a:cubicBezTo>
                    <a:pt x="3899" y="3826"/>
                    <a:pt x="3890" y="3817"/>
                    <a:pt x="3881" y="3799"/>
                  </a:cubicBezTo>
                  <a:cubicBezTo>
                    <a:pt x="3876" y="3790"/>
                    <a:pt x="3854" y="3786"/>
                    <a:pt x="3832" y="3786"/>
                  </a:cubicBezTo>
                  <a:close/>
                  <a:moveTo>
                    <a:pt x="1561" y="3828"/>
                  </a:moveTo>
                  <a:cubicBezTo>
                    <a:pt x="1543" y="3828"/>
                    <a:pt x="1526" y="3830"/>
                    <a:pt x="1526" y="3835"/>
                  </a:cubicBezTo>
                  <a:cubicBezTo>
                    <a:pt x="1517" y="3862"/>
                    <a:pt x="1517" y="3888"/>
                    <a:pt x="1517" y="3915"/>
                  </a:cubicBezTo>
                  <a:cubicBezTo>
                    <a:pt x="1552" y="3915"/>
                    <a:pt x="1579" y="3915"/>
                    <a:pt x="1588" y="3906"/>
                  </a:cubicBezTo>
                  <a:cubicBezTo>
                    <a:pt x="1606" y="3897"/>
                    <a:pt x="1597" y="3862"/>
                    <a:pt x="1597" y="3835"/>
                  </a:cubicBezTo>
                  <a:cubicBezTo>
                    <a:pt x="1597" y="3830"/>
                    <a:pt x="1579" y="3828"/>
                    <a:pt x="1561" y="3828"/>
                  </a:cubicBezTo>
                  <a:close/>
                  <a:moveTo>
                    <a:pt x="6408" y="3773"/>
                  </a:moveTo>
                  <a:cubicBezTo>
                    <a:pt x="6395" y="3773"/>
                    <a:pt x="6382" y="3782"/>
                    <a:pt x="6361" y="3799"/>
                  </a:cubicBezTo>
                  <a:cubicBezTo>
                    <a:pt x="6316" y="3844"/>
                    <a:pt x="6316" y="3853"/>
                    <a:pt x="6361" y="3888"/>
                  </a:cubicBezTo>
                  <a:cubicBezTo>
                    <a:pt x="6380" y="3918"/>
                    <a:pt x="6392" y="3931"/>
                    <a:pt x="6406" y="3931"/>
                  </a:cubicBezTo>
                  <a:cubicBezTo>
                    <a:pt x="6417" y="3931"/>
                    <a:pt x="6430" y="3922"/>
                    <a:pt x="6450" y="3906"/>
                  </a:cubicBezTo>
                  <a:cubicBezTo>
                    <a:pt x="6495" y="3862"/>
                    <a:pt x="6495" y="3844"/>
                    <a:pt x="6459" y="3808"/>
                  </a:cubicBezTo>
                  <a:cubicBezTo>
                    <a:pt x="6435" y="3784"/>
                    <a:pt x="6422" y="3773"/>
                    <a:pt x="6408" y="3773"/>
                  </a:cubicBezTo>
                  <a:close/>
                  <a:moveTo>
                    <a:pt x="4113" y="3807"/>
                  </a:moveTo>
                  <a:cubicBezTo>
                    <a:pt x="4097" y="3807"/>
                    <a:pt x="4080" y="3813"/>
                    <a:pt x="4068" y="3826"/>
                  </a:cubicBezTo>
                  <a:cubicBezTo>
                    <a:pt x="4041" y="3853"/>
                    <a:pt x="4041" y="3897"/>
                    <a:pt x="4068" y="3924"/>
                  </a:cubicBezTo>
                  <a:cubicBezTo>
                    <a:pt x="4077" y="3937"/>
                    <a:pt x="4093" y="3944"/>
                    <a:pt x="4109" y="3944"/>
                  </a:cubicBezTo>
                  <a:cubicBezTo>
                    <a:pt x="4126" y="3944"/>
                    <a:pt x="4144" y="3937"/>
                    <a:pt x="4157" y="3924"/>
                  </a:cubicBezTo>
                  <a:cubicBezTo>
                    <a:pt x="4184" y="3897"/>
                    <a:pt x="4184" y="3862"/>
                    <a:pt x="4166" y="3835"/>
                  </a:cubicBezTo>
                  <a:cubicBezTo>
                    <a:pt x="4152" y="3816"/>
                    <a:pt x="4132" y="3807"/>
                    <a:pt x="4113" y="3807"/>
                  </a:cubicBezTo>
                  <a:close/>
                  <a:moveTo>
                    <a:pt x="1839" y="3849"/>
                  </a:moveTo>
                  <a:cubicBezTo>
                    <a:pt x="1829" y="3849"/>
                    <a:pt x="1819" y="3854"/>
                    <a:pt x="1811" y="3862"/>
                  </a:cubicBezTo>
                  <a:cubicBezTo>
                    <a:pt x="1784" y="3888"/>
                    <a:pt x="1784" y="3915"/>
                    <a:pt x="1811" y="3942"/>
                  </a:cubicBezTo>
                  <a:cubicBezTo>
                    <a:pt x="1823" y="3950"/>
                    <a:pt x="1833" y="3954"/>
                    <a:pt x="1843" y="3954"/>
                  </a:cubicBezTo>
                  <a:cubicBezTo>
                    <a:pt x="1856" y="3954"/>
                    <a:pt x="1868" y="3948"/>
                    <a:pt x="1882" y="3933"/>
                  </a:cubicBezTo>
                  <a:cubicBezTo>
                    <a:pt x="1900" y="3915"/>
                    <a:pt x="1900" y="3888"/>
                    <a:pt x="1873" y="3870"/>
                  </a:cubicBezTo>
                  <a:cubicBezTo>
                    <a:pt x="1864" y="3856"/>
                    <a:pt x="1851" y="3849"/>
                    <a:pt x="1839" y="3849"/>
                  </a:cubicBezTo>
                  <a:close/>
                  <a:moveTo>
                    <a:pt x="6678" y="3807"/>
                  </a:moveTo>
                  <a:cubicBezTo>
                    <a:pt x="6660" y="3807"/>
                    <a:pt x="6644" y="3810"/>
                    <a:pt x="6637" y="3817"/>
                  </a:cubicBezTo>
                  <a:cubicBezTo>
                    <a:pt x="6611" y="3835"/>
                    <a:pt x="6611" y="3915"/>
                    <a:pt x="6628" y="3933"/>
                  </a:cubicBezTo>
                  <a:cubicBezTo>
                    <a:pt x="6638" y="3948"/>
                    <a:pt x="6667" y="3954"/>
                    <a:pt x="6694" y="3954"/>
                  </a:cubicBezTo>
                  <a:cubicBezTo>
                    <a:pt x="6716" y="3954"/>
                    <a:pt x="6736" y="3950"/>
                    <a:pt x="6744" y="3942"/>
                  </a:cubicBezTo>
                  <a:cubicBezTo>
                    <a:pt x="6762" y="3924"/>
                    <a:pt x="6771" y="3844"/>
                    <a:pt x="6753" y="3826"/>
                  </a:cubicBezTo>
                  <a:cubicBezTo>
                    <a:pt x="6742" y="3815"/>
                    <a:pt x="6707" y="3807"/>
                    <a:pt x="6678" y="3807"/>
                  </a:cubicBezTo>
                  <a:close/>
                  <a:moveTo>
                    <a:pt x="4394" y="3841"/>
                  </a:moveTo>
                  <a:cubicBezTo>
                    <a:pt x="4376" y="3841"/>
                    <a:pt x="4358" y="3848"/>
                    <a:pt x="4345" y="3862"/>
                  </a:cubicBezTo>
                  <a:cubicBezTo>
                    <a:pt x="4318" y="3888"/>
                    <a:pt x="4327" y="3933"/>
                    <a:pt x="4354" y="3951"/>
                  </a:cubicBezTo>
                  <a:cubicBezTo>
                    <a:pt x="4362" y="3964"/>
                    <a:pt x="4378" y="3971"/>
                    <a:pt x="4395" y="3971"/>
                  </a:cubicBezTo>
                  <a:cubicBezTo>
                    <a:pt x="4411" y="3971"/>
                    <a:pt x="4429" y="3964"/>
                    <a:pt x="4443" y="3951"/>
                  </a:cubicBezTo>
                  <a:cubicBezTo>
                    <a:pt x="4469" y="3933"/>
                    <a:pt x="4469" y="3888"/>
                    <a:pt x="4443" y="3862"/>
                  </a:cubicBezTo>
                  <a:cubicBezTo>
                    <a:pt x="4429" y="3848"/>
                    <a:pt x="4411" y="3841"/>
                    <a:pt x="4394" y="3841"/>
                  </a:cubicBezTo>
                  <a:close/>
                  <a:moveTo>
                    <a:pt x="2122" y="3876"/>
                  </a:moveTo>
                  <a:cubicBezTo>
                    <a:pt x="2110" y="3876"/>
                    <a:pt x="2097" y="3882"/>
                    <a:pt x="2088" y="3897"/>
                  </a:cubicBezTo>
                  <a:cubicBezTo>
                    <a:pt x="2061" y="3924"/>
                    <a:pt x="2061" y="3942"/>
                    <a:pt x="2088" y="3969"/>
                  </a:cubicBezTo>
                  <a:cubicBezTo>
                    <a:pt x="2101" y="3982"/>
                    <a:pt x="2112" y="3989"/>
                    <a:pt x="2123" y="3989"/>
                  </a:cubicBezTo>
                  <a:cubicBezTo>
                    <a:pt x="2134" y="3989"/>
                    <a:pt x="2146" y="3982"/>
                    <a:pt x="2159" y="3969"/>
                  </a:cubicBezTo>
                  <a:cubicBezTo>
                    <a:pt x="2186" y="3942"/>
                    <a:pt x="2186" y="3915"/>
                    <a:pt x="2150" y="3888"/>
                  </a:cubicBezTo>
                  <a:cubicBezTo>
                    <a:pt x="2142" y="3880"/>
                    <a:pt x="2132" y="3876"/>
                    <a:pt x="2122" y="3876"/>
                  </a:cubicBezTo>
                  <a:close/>
                  <a:moveTo>
                    <a:pt x="6955" y="3849"/>
                  </a:moveTo>
                  <a:cubicBezTo>
                    <a:pt x="6934" y="3849"/>
                    <a:pt x="6913" y="3854"/>
                    <a:pt x="6905" y="3862"/>
                  </a:cubicBezTo>
                  <a:cubicBezTo>
                    <a:pt x="6887" y="3879"/>
                    <a:pt x="6878" y="3960"/>
                    <a:pt x="6896" y="3977"/>
                  </a:cubicBezTo>
                  <a:cubicBezTo>
                    <a:pt x="6907" y="3989"/>
                    <a:pt x="6942" y="3996"/>
                    <a:pt x="6971" y="3996"/>
                  </a:cubicBezTo>
                  <a:cubicBezTo>
                    <a:pt x="6989" y="3996"/>
                    <a:pt x="7005" y="3993"/>
                    <a:pt x="7012" y="3986"/>
                  </a:cubicBezTo>
                  <a:cubicBezTo>
                    <a:pt x="7039" y="3969"/>
                    <a:pt x="7039" y="3888"/>
                    <a:pt x="7021" y="3870"/>
                  </a:cubicBezTo>
                  <a:cubicBezTo>
                    <a:pt x="7011" y="3856"/>
                    <a:pt x="6982" y="3849"/>
                    <a:pt x="6955" y="3849"/>
                  </a:cubicBezTo>
                  <a:close/>
                  <a:moveTo>
                    <a:pt x="4679" y="3868"/>
                  </a:moveTo>
                  <a:cubicBezTo>
                    <a:pt x="4661" y="3868"/>
                    <a:pt x="4643" y="3875"/>
                    <a:pt x="4630" y="3888"/>
                  </a:cubicBezTo>
                  <a:cubicBezTo>
                    <a:pt x="4603" y="3915"/>
                    <a:pt x="4603" y="3960"/>
                    <a:pt x="4630" y="3986"/>
                  </a:cubicBezTo>
                  <a:cubicBezTo>
                    <a:pt x="4643" y="3995"/>
                    <a:pt x="4661" y="4000"/>
                    <a:pt x="4678" y="4000"/>
                  </a:cubicBezTo>
                  <a:cubicBezTo>
                    <a:pt x="4695" y="4000"/>
                    <a:pt x="4710" y="3995"/>
                    <a:pt x="4719" y="3986"/>
                  </a:cubicBezTo>
                  <a:cubicBezTo>
                    <a:pt x="4746" y="3960"/>
                    <a:pt x="4746" y="3915"/>
                    <a:pt x="4728" y="3888"/>
                  </a:cubicBezTo>
                  <a:cubicBezTo>
                    <a:pt x="4715" y="3875"/>
                    <a:pt x="4697" y="3868"/>
                    <a:pt x="4679" y="3868"/>
                  </a:cubicBezTo>
                  <a:close/>
                  <a:moveTo>
                    <a:pt x="2409" y="3911"/>
                  </a:moveTo>
                  <a:cubicBezTo>
                    <a:pt x="2398" y="3911"/>
                    <a:pt x="2386" y="3915"/>
                    <a:pt x="2373" y="3924"/>
                  </a:cubicBezTo>
                  <a:cubicBezTo>
                    <a:pt x="2346" y="3951"/>
                    <a:pt x="2346" y="3977"/>
                    <a:pt x="2373" y="4004"/>
                  </a:cubicBezTo>
                  <a:cubicBezTo>
                    <a:pt x="2385" y="4012"/>
                    <a:pt x="2395" y="4017"/>
                    <a:pt x="2405" y="4017"/>
                  </a:cubicBezTo>
                  <a:cubicBezTo>
                    <a:pt x="2418" y="4017"/>
                    <a:pt x="2430" y="4010"/>
                    <a:pt x="2444" y="3995"/>
                  </a:cubicBezTo>
                  <a:cubicBezTo>
                    <a:pt x="2462" y="3969"/>
                    <a:pt x="2462" y="3951"/>
                    <a:pt x="2444" y="3924"/>
                  </a:cubicBezTo>
                  <a:cubicBezTo>
                    <a:pt x="2431" y="3915"/>
                    <a:pt x="2420" y="3911"/>
                    <a:pt x="2409" y="3911"/>
                  </a:cubicBezTo>
                  <a:close/>
                  <a:moveTo>
                    <a:pt x="7222" y="3879"/>
                  </a:moveTo>
                  <a:cubicBezTo>
                    <a:pt x="7204" y="3879"/>
                    <a:pt x="7188" y="3881"/>
                    <a:pt x="7181" y="3888"/>
                  </a:cubicBezTo>
                  <a:cubicBezTo>
                    <a:pt x="7164" y="3915"/>
                    <a:pt x="7164" y="3995"/>
                    <a:pt x="7181" y="4013"/>
                  </a:cubicBezTo>
                  <a:cubicBezTo>
                    <a:pt x="7190" y="4022"/>
                    <a:pt x="7215" y="4027"/>
                    <a:pt x="7239" y="4027"/>
                  </a:cubicBezTo>
                  <a:cubicBezTo>
                    <a:pt x="7264" y="4027"/>
                    <a:pt x="7289" y="4022"/>
                    <a:pt x="7297" y="4013"/>
                  </a:cubicBezTo>
                  <a:cubicBezTo>
                    <a:pt x="7315" y="3995"/>
                    <a:pt x="7315" y="3915"/>
                    <a:pt x="7297" y="3897"/>
                  </a:cubicBezTo>
                  <a:cubicBezTo>
                    <a:pt x="7286" y="3886"/>
                    <a:pt x="7252" y="3879"/>
                    <a:pt x="7222" y="3879"/>
                  </a:cubicBezTo>
                  <a:close/>
                  <a:moveTo>
                    <a:pt x="4956" y="3904"/>
                  </a:moveTo>
                  <a:cubicBezTo>
                    <a:pt x="4938" y="3904"/>
                    <a:pt x="4920" y="3911"/>
                    <a:pt x="4907" y="3924"/>
                  </a:cubicBezTo>
                  <a:cubicBezTo>
                    <a:pt x="4889" y="3951"/>
                    <a:pt x="4889" y="3986"/>
                    <a:pt x="4916" y="4013"/>
                  </a:cubicBezTo>
                  <a:cubicBezTo>
                    <a:pt x="4924" y="4027"/>
                    <a:pt x="4940" y="4033"/>
                    <a:pt x="4957" y="4033"/>
                  </a:cubicBezTo>
                  <a:cubicBezTo>
                    <a:pt x="4974" y="4033"/>
                    <a:pt x="4991" y="4027"/>
                    <a:pt x="5005" y="4013"/>
                  </a:cubicBezTo>
                  <a:cubicBezTo>
                    <a:pt x="5032" y="3995"/>
                    <a:pt x="5032" y="3951"/>
                    <a:pt x="5005" y="3924"/>
                  </a:cubicBezTo>
                  <a:cubicBezTo>
                    <a:pt x="4991" y="3911"/>
                    <a:pt x="4974" y="3904"/>
                    <a:pt x="4956" y="3904"/>
                  </a:cubicBezTo>
                  <a:close/>
                  <a:moveTo>
                    <a:pt x="2685" y="3940"/>
                  </a:moveTo>
                  <a:cubicBezTo>
                    <a:pt x="2674" y="3940"/>
                    <a:pt x="2663" y="3946"/>
                    <a:pt x="2650" y="3960"/>
                  </a:cubicBezTo>
                  <a:cubicBezTo>
                    <a:pt x="2623" y="3986"/>
                    <a:pt x="2623" y="4004"/>
                    <a:pt x="2650" y="4031"/>
                  </a:cubicBezTo>
                  <a:cubicBezTo>
                    <a:pt x="2662" y="4043"/>
                    <a:pt x="2674" y="4050"/>
                    <a:pt x="2687" y="4050"/>
                  </a:cubicBezTo>
                  <a:cubicBezTo>
                    <a:pt x="2701" y="4050"/>
                    <a:pt x="2716" y="4041"/>
                    <a:pt x="2730" y="4022"/>
                  </a:cubicBezTo>
                  <a:cubicBezTo>
                    <a:pt x="2748" y="4004"/>
                    <a:pt x="2748" y="3977"/>
                    <a:pt x="2721" y="3960"/>
                  </a:cubicBezTo>
                  <a:cubicBezTo>
                    <a:pt x="2708" y="3946"/>
                    <a:pt x="2696" y="3940"/>
                    <a:pt x="2685" y="3940"/>
                  </a:cubicBezTo>
                  <a:close/>
                  <a:moveTo>
                    <a:pt x="7525" y="3904"/>
                  </a:moveTo>
                  <a:cubicBezTo>
                    <a:pt x="7503" y="3904"/>
                    <a:pt x="7480" y="3911"/>
                    <a:pt x="7467" y="3924"/>
                  </a:cubicBezTo>
                  <a:cubicBezTo>
                    <a:pt x="7440" y="3951"/>
                    <a:pt x="7440" y="4013"/>
                    <a:pt x="7458" y="4040"/>
                  </a:cubicBezTo>
                  <a:cubicBezTo>
                    <a:pt x="7471" y="4053"/>
                    <a:pt x="7496" y="4060"/>
                    <a:pt x="7520" y="4060"/>
                  </a:cubicBezTo>
                  <a:cubicBezTo>
                    <a:pt x="7545" y="4060"/>
                    <a:pt x="7570" y="4053"/>
                    <a:pt x="7583" y="4040"/>
                  </a:cubicBezTo>
                  <a:cubicBezTo>
                    <a:pt x="7610" y="4022"/>
                    <a:pt x="7610" y="3951"/>
                    <a:pt x="7583" y="3924"/>
                  </a:cubicBezTo>
                  <a:cubicBezTo>
                    <a:pt x="7570" y="3911"/>
                    <a:pt x="7547" y="3904"/>
                    <a:pt x="7525" y="3904"/>
                  </a:cubicBezTo>
                  <a:close/>
                  <a:moveTo>
                    <a:pt x="416" y="3978"/>
                  </a:moveTo>
                  <a:cubicBezTo>
                    <a:pt x="409" y="3978"/>
                    <a:pt x="401" y="3983"/>
                    <a:pt x="393" y="3995"/>
                  </a:cubicBezTo>
                  <a:cubicBezTo>
                    <a:pt x="366" y="4022"/>
                    <a:pt x="366" y="4022"/>
                    <a:pt x="393" y="4040"/>
                  </a:cubicBezTo>
                  <a:cubicBezTo>
                    <a:pt x="402" y="4055"/>
                    <a:pt x="407" y="4061"/>
                    <a:pt x="413" y="4061"/>
                  </a:cubicBezTo>
                  <a:cubicBezTo>
                    <a:pt x="419" y="4061"/>
                    <a:pt x="425" y="4057"/>
                    <a:pt x="437" y="4049"/>
                  </a:cubicBezTo>
                  <a:cubicBezTo>
                    <a:pt x="464" y="4022"/>
                    <a:pt x="464" y="4022"/>
                    <a:pt x="437" y="3995"/>
                  </a:cubicBezTo>
                  <a:cubicBezTo>
                    <a:pt x="432" y="3986"/>
                    <a:pt x="425" y="3978"/>
                    <a:pt x="416" y="3978"/>
                  </a:cubicBezTo>
                  <a:close/>
                  <a:moveTo>
                    <a:pt x="5241" y="3931"/>
                  </a:moveTo>
                  <a:cubicBezTo>
                    <a:pt x="5223" y="3931"/>
                    <a:pt x="5205" y="3937"/>
                    <a:pt x="5192" y="3951"/>
                  </a:cubicBezTo>
                  <a:cubicBezTo>
                    <a:pt x="5165" y="3977"/>
                    <a:pt x="5165" y="4013"/>
                    <a:pt x="5192" y="4040"/>
                  </a:cubicBezTo>
                  <a:cubicBezTo>
                    <a:pt x="5205" y="4058"/>
                    <a:pt x="5223" y="4067"/>
                    <a:pt x="5241" y="4067"/>
                  </a:cubicBezTo>
                  <a:cubicBezTo>
                    <a:pt x="5259" y="4067"/>
                    <a:pt x="5277" y="4058"/>
                    <a:pt x="5290" y="4040"/>
                  </a:cubicBezTo>
                  <a:cubicBezTo>
                    <a:pt x="5308" y="4022"/>
                    <a:pt x="5308" y="3977"/>
                    <a:pt x="5290" y="3951"/>
                  </a:cubicBezTo>
                  <a:cubicBezTo>
                    <a:pt x="5277" y="3937"/>
                    <a:pt x="5259" y="3931"/>
                    <a:pt x="5241" y="3931"/>
                  </a:cubicBezTo>
                  <a:close/>
                  <a:moveTo>
                    <a:pt x="2973" y="3970"/>
                  </a:moveTo>
                  <a:cubicBezTo>
                    <a:pt x="2962" y="3970"/>
                    <a:pt x="2950" y="3977"/>
                    <a:pt x="2935" y="3986"/>
                  </a:cubicBezTo>
                  <a:cubicBezTo>
                    <a:pt x="2908" y="4013"/>
                    <a:pt x="2908" y="4031"/>
                    <a:pt x="2935" y="4058"/>
                  </a:cubicBezTo>
                  <a:cubicBezTo>
                    <a:pt x="2948" y="4071"/>
                    <a:pt x="2960" y="4078"/>
                    <a:pt x="2971" y="4078"/>
                  </a:cubicBezTo>
                  <a:cubicBezTo>
                    <a:pt x="2982" y="4078"/>
                    <a:pt x="2993" y="4071"/>
                    <a:pt x="3006" y="4058"/>
                  </a:cubicBezTo>
                  <a:cubicBezTo>
                    <a:pt x="3033" y="4031"/>
                    <a:pt x="3024" y="4013"/>
                    <a:pt x="2998" y="3986"/>
                  </a:cubicBezTo>
                  <a:cubicBezTo>
                    <a:pt x="2989" y="3974"/>
                    <a:pt x="2981" y="3970"/>
                    <a:pt x="2973" y="3970"/>
                  </a:cubicBezTo>
                  <a:close/>
                  <a:moveTo>
                    <a:pt x="5518" y="3960"/>
                  </a:moveTo>
                  <a:cubicBezTo>
                    <a:pt x="5500" y="3960"/>
                    <a:pt x="5482" y="3969"/>
                    <a:pt x="5469" y="3986"/>
                  </a:cubicBezTo>
                  <a:cubicBezTo>
                    <a:pt x="5451" y="4004"/>
                    <a:pt x="5451" y="4049"/>
                    <a:pt x="5478" y="4076"/>
                  </a:cubicBezTo>
                  <a:cubicBezTo>
                    <a:pt x="5486" y="4089"/>
                    <a:pt x="5502" y="4096"/>
                    <a:pt x="5519" y="4096"/>
                  </a:cubicBezTo>
                  <a:cubicBezTo>
                    <a:pt x="5536" y="4096"/>
                    <a:pt x="5553" y="4089"/>
                    <a:pt x="5567" y="4076"/>
                  </a:cubicBezTo>
                  <a:cubicBezTo>
                    <a:pt x="5594" y="4049"/>
                    <a:pt x="5594" y="4013"/>
                    <a:pt x="5567" y="3986"/>
                  </a:cubicBezTo>
                  <a:cubicBezTo>
                    <a:pt x="5553" y="3969"/>
                    <a:pt x="5536" y="3960"/>
                    <a:pt x="5518" y="3960"/>
                  </a:cubicBezTo>
                  <a:close/>
                  <a:moveTo>
                    <a:pt x="7801" y="3937"/>
                  </a:moveTo>
                  <a:cubicBezTo>
                    <a:pt x="7779" y="3937"/>
                    <a:pt x="7757" y="3942"/>
                    <a:pt x="7743" y="3951"/>
                  </a:cubicBezTo>
                  <a:cubicBezTo>
                    <a:pt x="7717" y="3977"/>
                    <a:pt x="7717" y="4049"/>
                    <a:pt x="7743" y="4076"/>
                  </a:cubicBezTo>
                  <a:cubicBezTo>
                    <a:pt x="7757" y="4089"/>
                    <a:pt x="7781" y="4096"/>
                    <a:pt x="7805" y="4096"/>
                  </a:cubicBezTo>
                  <a:cubicBezTo>
                    <a:pt x="7828" y="4096"/>
                    <a:pt x="7851" y="4089"/>
                    <a:pt x="7859" y="4076"/>
                  </a:cubicBezTo>
                  <a:cubicBezTo>
                    <a:pt x="7886" y="4049"/>
                    <a:pt x="7886" y="3977"/>
                    <a:pt x="7859" y="3951"/>
                  </a:cubicBezTo>
                  <a:cubicBezTo>
                    <a:pt x="7846" y="3942"/>
                    <a:pt x="7824" y="3937"/>
                    <a:pt x="7801" y="3937"/>
                  </a:cubicBezTo>
                  <a:close/>
                  <a:moveTo>
                    <a:pt x="687" y="4020"/>
                  </a:moveTo>
                  <a:cubicBezTo>
                    <a:pt x="680" y="4020"/>
                    <a:pt x="674" y="4027"/>
                    <a:pt x="660" y="4040"/>
                  </a:cubicBezTo>
                  <a:cubicBezTo>
                    <a:pt x="633" y="4058"/>
                    <a:pt x="642" y="4067"/>
                    <a:pt x="660" y="4085"/>
                  </a:cubicBezTo>
                  <a:cubicBezTo>
                    <a:pt x="674" y="4098"/>
                    <a:pt x="680" y="4105"/>
                    <a:pt x="687" y="4105"/>
                  </a:cubicBezTo>
                  <a:cubicBezTo>
                    <a:pt x="694" y="4105"/>
                    <a:pt x="700" y="4098"/>
                    <a:pt x="714" y="4085"/>
                  </a:cubicBezTo>
                  <a:cubicBezTo>
                    <a:pt x="732" y="4067"/>
                    <a:pt x="723" y="4058"/>
                    <a:pt x="714" y="4040"/>
                  </a:cubicBezTo>
                  <a:cubicBezTo>
                    <a:pt x="700" y="4027"/>
                    <a:pt x="694" y="4020"/>
                    <a:pt x="687" y="4020"/>
                  </a:cubicBezTo>
                  <a:close/>
                  <a:moveTo>
                    <a:pt x="3248" y="4000"/>
                  </a:moveTo>
                  <a:cubicBezTo>
                    <a:pt x="3227" y="4000"/>
                    <a:pt x="3207" y="4004"/>
                    <a:pt x="3203" y="4013"/>
                  </a:cubicBezTo>
                  <a:cubicBezTo>
                    <a:pt x="3185" y="4022"/>
                    <a:pt x="3194" y="4093"/>
                    <a:pt x="3203" y="4102"/>
                  </a:cubicBezTo>
                  <a:cubicBezTo>
                    <a:pt x="3212" y="4107"/>
                    <a:pt x="3234" y="4109"/>
                    <a:pt x="3255" y="4109"/>
                  </a:cubicBezTo>
                  <a:cubicBezTo>
                    <a:pt x="3276" y="4109"/>
                    <a:pt x="3296" y="4107"/>
                    <a:pt x="3301" y="4102"/>
                  </a:cubicBezTo>
                  <a:cubicBezTo>
                    <a:pt x="3310" y="4085"/>
                    <a:pt x="3310" y="4067"/>
                    <a:pt x="3310" y="4049"/>
                  </a:cubicBezTo>
                  <a:cubicBezTo>
                    <a:pt x="3310" y="4040"/>
                    <a:pt x="3310" y="4022"/>
                    <a:pt x="3301" y="4013"/>
                  </a:cubicBezTo>
                  <a:cubicBezTo>
                    <a:pt x="3292" y="4004"/>
                    <a:pt x="3270" y="4000"/>
                    <a:pt x="3248" y="4000"/>
                  </a:cubicBezTo>
                  <a:close/>
                  <a:moveTo>
                    <a:pt x="8087" y="3966"/>
                  </a:moveTo>
                  <a:cubicBezTo>
                    <a:pt x="8065" y="3966"/>
                    <a:pt x="8042" y="3973"/>
                    <a:pt x="8029" y="3986"/>
                  </a:cubicBezTo>
                  <a:cubicBezTo>
                    <a:pt x="8002" y="4013"/>
                    <a:pt x="8002" y="4076"/>
                    <a:pt x="8029" y="4102"/>
                  </a:cubicBezTo>
                  <a:cubicBezTo>
                    <a:pt x="8038" y="4116"/>
                    <a:pt x="8060" y="4122"/>
                    <a:pt x="8084" y="4122"/>
                  </a:cubicBezTo>
                  <a:cubicBezTo>
                    <a:pt x="8107" y="4122"/>
                    <a:pt x="8132" y="4116"/>
                    <a:pt x="8145" y="4102"/>
                  </a:cubicBezTo>
                  <a:cubicBezTo>
                    <a:pt x="8172" y="4076"/>
                    <a:pt x="8172" y="4013"/>
                    <a:pt x="8145" y="3986"/>
                  </a:cubicBezTo>
                  <a:cubicBezTo>
                    <a:pt x="8132" y="3973"/>
                    <a:pt x="8109" y="3966"/>
                    <a:pt x="8087" y="3966"/>
                  </a:cubicBezTo>
                  <a:close/>
                  <a:moveTo>
                    <a:pt x="928" y="4049"/>
                  </a:moveTo>
                  <a:cubicBezTo>
                    <a:pt x="928" y="4076"/>
                    <a:pt x="928" y="4102"/>
                    <a:pt x="928" y="4120"/>
                  </a:cubicBezTo>
                  <a:cubicBezTo>
                    <a:pt x="928" y="4131"/>
                    <a:pt x="952" y="4135"/>
                    <a:pt x="973" y="4135"/>
                  </a:cubicBezTo>
                  <a:cubicBezTo>
                    <a:pt x="987" y="4135"/>
                    <a:pt x="999" y="4133"/>
                    <a:pt x="999" y="4129"/>
                  </a:cubicBezTo>
                  <a:cubicBezTo>
                    <a:pt x="1008" y="4102"/>
                    <a:pt x="1008" y="4076"/>
                    <a:pt x="999" y="4058"/>
                  </a:cubicBezTo>
                  <a:cubicBezTo>
                    <a:pt x="990" y="4049"/>
                    <a:pt x="955" y="4049"/>
                    <a:pt x="928" y="4049"/>
                  </a:cubicBezTo>
                  <a:close/>
                  <a:moveTo>
                    <a:pt x="5802" y="3979"/>
                  </a:moveTo>
                  <a:cubicBezTo>
                    <a:pt x="5791" y="3979"/>
                    <a:pt x="5780" y="3987"/>
                    <a:pt x="5763" y="4004"/>
                  </a:cubicBezTo>
                  <a:cubicBezTo>
                    <a:pt x="5710" y="4049"/>
                    <a:pt x="5710" y="4058"/>
                    <a:pt x="5754" y="4102"/>
                  </a:cubicBezTo>
                  <a:cubicBezTo>
                    <a:pt x="5773" y="4126"/>
                    <a:pt x="5787" y="4137"/>
                    <a:pt x="5801" y="4137"/>
                  </a:cubicBezTo>
                  <a:cubicBezTo>
                    <a:pt x="5814" y="4137"/>
                    <a:pt x="5826" y="4128"/>
                    <a:pt x="5843" y="4111"/>
                  </a:cubicBezTo>
                  <a:cubicBezTo>
                    <a:pt x="5888" y="4067"/>
                    <a:pt x="5897" y="4058"/>
                    <a:pt x="5852" y="4013"/>
                  </a:cubicBezTo>
                  <a:cubicBezTo>
                    <a:pt x="5829" y="3990"/>
                    <a:pt x="5815" y="3979"/>
                    <a:pt x="5802" y="3979"/>
                  </a:cubicBezTo>
                  <a:close/>
                  <a:moveTo>
                    <a:pt x="3526" y="4025"/>
                  </a:moveTo>
                  <a:cubicBezTo>
                    <a:pt x="3511" y="4025"/>
                    <a:pt x="3496" y="4027"/>
                    <a:pt x="3488" y="4031"/>
                  </a:cubicBezTo>
                  <a:cubicBezTo>
                    <a:pt x="3470" y="4049"/>
                    <a:pt x="3470" y="4120"/>
                    <a:pt x="3488" y="4129"/>
                  </a:cubicBezTo>
                  <a:cubicBezTo>
                    <a:pt x="3493" y="4138"/>
                    <a:pt x="3513" y="4143"/>
                    <a:pt x="3533" y="4143"/>
                  </a:cubicBezTo>
                  <a:cubicBezTo>
                    <a:pt x="3553" y="4143"/>
                    <a:pt x="3573" y="4138"/>
                    <a:pt x="3577" y="4129"/>
                  </a:cubicBezTo>
                  <a:cubicBezTo>
                    <a:pt x="3586" y="4120"/>
                    <a:pt x="3595" y="4102"/>
                    <a:pt x="3595" y="4093"/>
                  </a:cubicBezTo>
                  <a:cubicBezTo>
                    <a:pt x="3595" y="4076"/>
                    <a:pt x="3586" y="4058"/>
                    <a:pt x="3577" y="4040"/>
                  </a:cubicBezTo>
                  <a:cubicBezTo>
                    <a:pt x="3572" y="4029"/>
                    <a:pt x="3549" y="4025"/>
                    <a:pt x="3526" y="4025"/>
                  </a:cubicBezTo>
                  <a:close/>
                  <a:moveTo>
                    <a:pt x="8368" y="3994"/>
                  </a:moveTo>
                  <a:cubicBezTo>
                    <a:pt x="8344" y="3994"/>
                    <a:pt x="8320" y="4003"/>
                    <a:pt x="8306" y="4022"/>
                  </a:cubicBezTo>
                  <a:cubicBezTo>
                    <a:pt x="8279" y="4049"/>
                    <a:pt x="8279" y="4102"/>
                    <a:pt x="8306" y="4138"/>
                  </a:cubicBezTo>
                  <a:cubicBezTo>
                    <a:pt x="8323" y="4151"/>
                    <a:pt x="8346" y="4158"/>
                    <a:pt x="8367" y="4158"/>
                  </a:cubicBezTo>
                  <a:cubicBezTo>
                    <a:pt x="8388" y="4158"/>
                    <a:pt x="8408" y="4151"/>
                    <a:pt x="8421" y="4138"/>
                  </a:cubicBezTo>
                  <a:cubicBezTo>
                    <a:pt x="8457" y="4102"/>
                    <a:pt x="8457" y="4049"/>
                    <a:pt x="8421" y="4013"/>
                  </a:cubicBezTo>
                  <a:cubicBezTo>
                    <a:pt x="8409" y="4001"/>
                    <a:pt x="8389" y="3994"/>
                    <a:pt x="8368" y="3994"/>
                  </a:cubicBezTo>
                  <a:close/>
                  <a:moveTo>
                    <a:pt x="1234" y="4090"/>
                  </a:moveTo>
                  <a:cubicBezTo>
                    <a:pt x="1226" y="4090"/>
                    <a:pt x="1219" y="4090"/>
                    <a:pt x="1213" y="4093"/>
                  </a:cubicBezTo>
                  <a:cubicBezTo>
                    <a:pt x="1204" y="4093"/>
                    <a:pt x="1204" y="4138"/>
                    <a:pt x="1204" y="4165"/>
                  </a:cubicBezTo>
                  <a:cubicBezTo>
                    <a:pt x="1240" y="4165"/>
                    <a:pt x="1267" y="4165"/>
                    <a:pt x="1276" y="4156"/>
                  </a:cubicBezTo>
                  <a:cubicBezTo>
                    <a:pt x="1294" y="4147"/>
                    <a:pt x="1285" y="4111"/>
                    <a:pt x="1285" y="4093"/>
                  </a:cubicBezTo>
                  <a:cubicBezTo>
                    <a:pt x="1267" y="4093"/>
                    <a:pt x="1249" y="4090"/>
                    <a:pt x="1234" y="4090"/>
                  </a:cubicBezTo>
                  <a:close/>
                  <a:moveTo>
                    <a:pt x="6087" y="4008"/>
                  </a:moveTo>
                  <a:cubicBezTo>
                    <a:pt x="6074" y="4008"/>
                    <a:pt x="6061" y="4019"/>
                    <a:pt x="6040" y="4040"/>
                  </a:cubicBezTo>
                  <a:cubicBezTo>
                    <a:pt x="5995" y="4085"/>
                    <a:pt x="5995" y="4093"/>
                    <a:pt x="6031" y="4129"/>
                  </a:cubicBezTo>
                  <a:cubicBezTo>
                    <a:pt x="6054" y="4157"/>
                    <a:pt x="6068" y="4170"/>
                    <a:pt x="6082" y="4170"/>
                  </a:cubicBezTo>
                  <a:cubicBezTo>
                    <a:pt x="6094" y="4170"/>
                    <a:pt x="6108" y="4159"/>
                    <a:pt x="6129" y="4138"/>
                  </a:cubicBezTo>
                  <a:cubicBezTo>
                    <a:pt x="6173" y="4102"/>
                    <a:pt x="6173" y="4085"/>
                    <a:pt x="6138" y="4049"/>
                  </a:cubicBezTo>
                  <a:cubicBezTo>
                    <a:pt x="6114" y="4021"/>
                    <a:pt x="6101" y="4008"/>
                    <a:pt x="6087" y="4008"/>
                  </a:cubicBezTo>
                  <a:close/>
                  <a:moveTo>
                    <a:pt x="3797" y="4070"/>
                  </a:moveTo>
                  <a:cubicBezTo>
                    <a:pt x="3780" y="4070"/>
                    <a:pt x="3763" y="4072"/>
                    <a:pt x="3756" y="4076"/>
                  </a:cubicBezTo>
                  <a:cubicBezTo>
                    <a:pt x="3747" y="4093"/>
                    <a:pt x="3738" y="4156"/>
                    <a:pt x="3747" y="4174"/>
                  </a:cubicBezTo>
                  <a:cubicBezTo>
                    <a:pt x="3757" y="4179"/>
                    <a:pt x="3782" y="4184"/>
                    <a:pt x="3805" y="4184"/>
                  </a:cubicBezTo>
                  <a:cubicBezTo>
                    <a:pt x="3822" y="4184"/>
                    <a:pt x="3837" y="4181"/>
                    <a:pt x="3845" y="4174"/>
                  </a:cubicBezTo>
                  <a:cubicBezTo>
                    <a:pt x="3854" y="4165"/>
                    <a:pt x="3863" y="4102"/>
                    <a:pt x="3854" y="4085"/>
                  </a:cubicBezTo>
                  <a:cubicBezTo>
                    <a:pt x="3849" y="4074"/>
                    <a:pt x="3822" y="4070"/>
                    <a:pt x="3797" y="4070"/>
                  </a:cubicBezTo>
                  <a:close/>
                  <a:moveTo>
                    <a:pt x="8631" y="4031"/>
                  </a:moveTo>
                  <a:cubicBezTo>
                    <a:pt x="8620" y="4031"/>
                    <a:pt x="8609" y="4034"/>
                    <a:pt x="8600" y="4040"/>
                  </a:cubicBezTo>
                  <a:cubicBezTo>
                    <a:pt x="8573" y="4058"/>
                    <a:pt x="8555" y="4102"/>
                    <a:pt x="8573" y="4138"/>
                  </a:cubicBezTo>
                  <a:cubicBezTo>
                    <a:pt x="8581" y="4162"/>
                    <a:pt x="8618" y="4193"/>
                    <a:pt x="8644" y="4193"/>
                  </a:cubicBezTo>
                  <a:cubicBezTo>
                    <a:pt x="8648" y="4193"/>
                    <a:pt x="8651" y="4193"/>
                    <a:pt x="8653" y="4192"/>
                  </a:cubicBezTo>
                  <a:cubicBezTo>
                    <a:pt x="8680" y="4183"/>
                    <a:pt x="8716" y="4174"/>
                    <a:pt x="8725" y="4129"/>
                  </a:cubicBezTo>
                  <a:cubicBezTo>
                    <a:pt x="8743" y="4093"/>
                    <a:pt x="8716" y="4085"/>
                    <a:pt x="8707" y="4067"/>
                  </a:cubicBezTo>
                  <a:cubicBezTo>
                    <a:pt x="8698" y="4067"/>
                    <a:pt x="8698" y="4058"/>
                    <a:pt x="8689" y="4058"/>
                  </a:cubicBezTo>
                  <a:cubicBezTo>
                    <a:pt x="8672" y="4041"/>
                    <a:pt x="8651" y="4031"/>
                    <a:pt x="8631" y="4031"/>
                  </a:cubicBezTo>
                  <a:close/>
                  <a:moveTo>
                    <a:pt x="6368" y="4041"/>
                  </a:moveTo>
                  <a:cubicBezTo>
                    <a:pt x="6355" y="4041"/>
                    <a:pt x="6342" y="4050"/>
                    <a:pt x="6325" y="4067"/>
                  </a:cubicBezTo>
                  <a:cubicBezTo>
                    <a:pt x="6280" y="4111"/>
                    <a:pt x="6272" y="4120"/>
                    <a:pt x="6316" y="4165"/>
                  </a:cubicBezTo>
                  <a:cubicBezTo>
                    <a:pt x="6340" y="4188"/>
                    <a:pt x="6353" y="4199"/>
                    <a:pt x="6366" y="4199"/>
                  </a:cubicBezTo>
                  <a:cubicBezTo>
                    <a:pt x="6378" y="4199"/>
                    <a:pt x="6388" y="4191"/>
                    <a:pt x="6405" y="4174"/>
                  </a:cubicBezTo>
                  <a:cubicBezTo>
                    <a:pt x="6450" y="4129"/>
                    <a:pt x="6459" y="4120"/>
                    <a:pt x="6423" y="4076"/>
                  </a:cubicBezTo>
                  <a:cubicBezTo>
                    <a:pt x="6400" y="4052"/>
                    <a:pt x="6384" y="4041"/>
                    <a:pt x="6368" y="4041"/>
                  </a:cubicBezTo>
                  <a:close/>
                  <a:moveTo>
                    <a:pt x="1530" y="4100"/>
                  </a:moveTo>
                  <a:cubicBezTo>
                    <a:pt x="1519" y="4100"/>
                    <a:pt x="1508" y="4107"/>
                    <a:pt x="1499" y="4120"/>
                  </a:cubicBezTo>
                  <a:cubicBezTo>
                    <a:pt x="1472" y="4138"/>
                    <a:pt x="1472" y="4165"/>
                    <a:pt x="1490" y="4183"/>
                  </a:cubicBezTo>
                  <a:cubicBezTo>
                    <a:pt x="1505" y="4197"/>
                    <a:pt x="1517" y="4204"/>
                    <a:pt x="1529" y="4204"/>
                  </a:cubicBezTo>
                  <a:cubicBezTo>
                    <a:pt x="1539" y="4204"/>
                    <a:pt x="1549" y="4200"/>
                    <a:pt x="1561" y="4192"/>
                  </a:cubicBezTo>
                  <a:cubicBezTo>
                    <a:pt x="1588" y="4165"/>
                    <a:pt x="1597" y="4147"/>
                    <a:pt x="1561" y="4120"/>
                  </a:cubicBezTo>
                  <a:cubicBezTo>
                    <a:pt x="1552" y="4107"/>
                    <a:pt x="1541" y="4100"/>
                    <a:pt x="1530" y="4100"/>
                  </a:cubicBezTo>
                  <a:close/>
                  <a:moveTo>
                    <a:pt x="4081" y="4091"/>
                  </a:moveTo>
                  <a:cubicBezTo>
                    <a:pt x="4064" y="4091"/>
                    <a:pt x="4046" y="4098"/>
                    <a:pt x="4032" y="4111"/>
                  </a:cubicBezTo>
                  <a:cubicBezTo>
                    <a:pt x="4015" y="4138"/>
                    <a:pt x="4015" y="4174"/>
                    <a:pt x="4032" y="4201"/>
                  </a:cubicBezTo>
                  <a:cubicBezTo>
                    <a:pt x="4047" y="4215"/>
                    <a:pt x="4067" y="4222"/>
                    <a:pt x="4087" y="4222"/>
                  </a:cubicBezTo>
                  <a:cubicBezTo>
                    <a:pt x="4103" y="4222"/>
                    <a:pt x="4118" y="4217"/>
                    <a:pt x="4130" y="4209"/>
                  </a:cubicBezTo>
                  <a:cubicBezTo>
                    <a:pt x="4157" y="4183"/>
                    <a:pt x="4157" y="4138"/>
                    <a:pt x="4130" y="4111"/>
                  </a:cubicBezTo>
                  <a:cubicBezTo>
                    <a:pt x="4117" y="4098"/>
                    <a:pt x="4099" y="4091"/>
                    <a:pt x="4081" y="4091"/>
                  </a:cubicBezTo>
                  <a:close/>
                  <a:moveTo>
                    <a:pt x="6650" y="4077"/>
                  </a:moveTo>
                  <a:cubicBezTo>
                    <a:pt x="6622" y="4077"/>
                    <a:pt x="6594" y="4084"/>
                    <a:pt x="6584" y="4093"/>
                  </a:cubicBezTo>
                  <a:cubicBezTo>
                    <a:pt x="6566" y="4111"/>
                    <a:pt x="6566" y="4192"/>
                    <a:pt x="6593" y="4209"/>
                  </a:cubicBezTo>
                  <a:cubicBezTo>
                    <a:pt x="6602" y="4218"/>
                    <a:pt x="6626" y="4223"/>
                    <a:pt x="6651" y="4223"/>
                  </a:cubicBezTo>
                  <a:cubicBezTo>
                    <a:pt x="6675" y="4223"/>
                    <a:pt x="6700" y="4218"/>
                    <a:pt x="6709" y="4209"/>
                  </a:cubicBezTo>
                  <a:cubicBezTo>
                    <a:pt x="6726" y="4183"/>
                    <a:pt x="6726" y="4111"/>
                    <a:pt x="6709" y="4093"/>
                  </a:cubicBezTo>
                  <a:cubicBezTo>
                    <a:pt x="6697" y="4081"/>
                    <a:pt x="6674" y="4077"/>
                    <a:pt x="6650" y="4077"/>
                  </a:cubicBezTo>
                  <a:close/>
                  <a:moveTo>
                    <a:pt x="1811" y="4127"/>
                  </a:moveTo>
                  <a:cubicBezTo>
                    <a:pt x="1800" y="4127"/>
                    <a:pt x="1789" y="4134"/>
                    <a:pt x="1775" y="4147"/>
                  </a:cubicBezTo>
                  <a:cubicBezTo>
                    <a:pt x="1749" y="4174"/>
                    <a:pt x="1749" y="4192"/>
                    <a:pt x="1775" y="4218"/>
                  </a:cubicBezTo>
                  <a:cubicBezTo>
                    <a:pt x="1789" y="4232"/>
                    <a:pt x="1800" y="4238"/>
                    <a:pt x="1811" y="4238"/>
                  </a:cubicBezTo>
                  <a:cubicBezTo>
                    <a:pt x="1822" y="4238"/>
                    <a:pt x="1833" y="4232"/>
                    <a:pt x="1847" y="4218"/>
                  </a:cubicBezTo>
                  <a:cubicBezTo>
                    <a:pt x="1873" y="4192"/>
                    <a:pt x="1873" y="4174"/>
                    <a:pt x="1847" y="4147"/>
                  </a:cubicBezTo>
                  <a:cubicBezTo>
                    <a:pt x="1833" y="4134"/>
                    <a:pt x="1822" y="4127"/>
                    <a:pt x="1811" y="4127"/>
                  </a:cubicBezTo>
                  <a:close/>
                  <a:moveTo>
                    <a:pt x="4367" y="4121"/>
                  </a:moveTo>
                  <a:cubicBezTo>
                    <a:pt x="4350" y="4121"/>
                    <a:pt x="4332" y="4128"/>
                    <a:pt x="4318" y="4138"/>
                  </a:cubicBezTo>
                  <a:cubicBezTo>
                    <a:pt x="4291" y="4165"/>
                    <a:pt x="4291" y="4209"/>
                    <a:pt x="4318" y="4236"/>
                  </a:cubicBezTo>
                  <a:cubicBezTo>
                    <a:pt x="4331" y="4250"/>
                    <a:pt x="4347" y="4256"/>
                    <a:pt x="4362" y="4256"/>
                  </a:cubicBezTo>
                  <a:cubicBezTo>
                    <a:pt x="4378" y="4256"/>
                    <a:pt x="4394" y="4250"/>
                    <a:pt x="4407" y="4236"/>
                  </a:cubicBezTo>
                  <a:cubicBezTo>
                    <a:pt x="4434" y="4209"/>
                    <a:pt x="4434" y="4165"/>
                    <a:pt x="4407" y="4138"/>
                  </a:cubicBezTo>
                  <a:cubicBezTo>
                    <a:pt x="4395" y="4126"/>
                    <a:pt x="4381" y="4121"/>
                    <a:pt x="4367" y="4121"/>
                  </a:cubicBezTo>
                  <a:close/>
                  <a:moveTo>
                    <a:pt x="2095" y="4161"/>
                  </a:moveTo>
                  <a:cubicBezTo>
                    <a:pt x="2081" y="4161"/>
                    <a:pt x="2067" y="4168"/>
                    <a:pt x="2052" y="4183"/>
                  </a:cubicBezTo>
                  <a:cubicBezTo>
                    <a:pt x="2034" y="4201"/>
                    <a:pt x="2034" y="4227"/>
                    <a:pt x="2061" y="4254"/>
                  </a:cubicBezTo>
                  <a:cubicBezTo>
                    <a:pt x="2070" y="4263"/>
                    <a:pt x="2081" y="4267"/>
                    <a:pt x="2092" y="4267"/>
                  </a:cubicBezTo>
                  <a:cubicBezTo>
                    <a:pt x="2103" y="4267"/>
                    <a:pt x="2114" y="4263"/>
                    <a:pt x="2123" y="4254"/>
                  </a:cubicBezTo>
                  <a:cubicBezTo>
                    <a:pt x="2159" y="4227"/>
                    <a:pt x="2159" y="4201"/>
                    <a:pt x="2123" y="4174"/>
                  </a:cubicBezTo>
                  <a:cubicBezTo>
                    <a:pt x="2115" y="4166"/>
                    <a:pt x="2105" y="4161"/>
                    <a:pt x="2095" y="4161"/>
                  </a:cubicBezTo>
                  <a:close/>
                  <a:moveTo>
                    <a:pt x="6911" y="4117"/>
                  </a:moveTo>
                  <a:cubicBezTo>
                    <a:pt x="6889" y="4117"/>
                    <a:pt x="6868" y="4121"/>
                    <a:pt x="6860" y="4129"/>
                  </a:cubicBezTo>
                  <a:cubicBezTo>
                    <a:pt x="6842" y="4156"/>
                    <a:pt x="6842" y="4236"/>
                    <a:pt x="6860" y="4254"/>
                  </a:cubicBezTo>
                  <a:cubicBezTo>
                    <a:pt x="6869" y="4263"/>
                    <a:pt x="6894" y="4267"/>
                    <a:pt x="6918" y="4267"/>
                  </a:cubicBezTo>
                  <a:cubicBezTo>
                    <a:pt x="6943" y="4267"/>
                    <a:pt x="6967" y="4263"/>
                    <a:pt x="6976" y="4254"/>
                  </a:cubicBezTo>
                  <a:cubicBezTo>
                    <a:pt x="6994" y="4227"/>
                    <a:pt x="6994" y="4156"/>
                    <a:pt x="6976" y="4138"/>
                  </a:cubicBezTo>
                  <a:cubicBezTo>
                    <a:pt x="6966" y="4123"/>
                    <a:pt x="6938" y="4117"/>
                    <a:pt x="6911" y="4117"/>
                  </a:cubicBezTo>
                  <a:close/>
                  <a:moveTo>
                    <a:pt x="4643" y="4154"/>
                  </a:moveTo>
                  <a:cubicBezTo>
                    <a:pt x="4626" y="4154"/>
                    <a:pt x="4608" y="4160"/>
                    <a:pt x="4594" y="4174"/>
                  </a:cubicBezTo>
                  <a:cubicBezTo>
                    <a:pt x="4577" y="4201"/>
                    <a:pt x="4577" y="4236"/>
                    <a:pt x="4603" y="4263"/>
                  </a:cubicBezTo>
                  <a:cubicBezTo>
                    <a:pt x="4612" y="4276"/>
                    <a:pt x="4628" y="4283"/>
                    <a:pt x="4645" y="4283"/>
                  </a:cubicBezTo>
                  <a:cubicBezTo>
                    <a:pt x="4661" y="4283"/>
                    <a:pt x="4679" y="4276"/>
                    <a:pt x="4693" y="4263"/>
                  </a:cubicBezTo>
                  <a:cubicBezTo>
                    <a:pt x="4719" y="4245"/>
                    <a:pt x="4719" y="4201"/>
                    <a:pt x="4693" y="4174"/>
                  </a:cubicBezTo>
                  <a:cubicBezTo>
                    <a:pt x="4679" y="4160"/>
                    <a:pt x="4661" y="4154"/>
                    <a:pt x="4643" y="4154"/>
                  </a:cubicBezTo>
                  <a:close/>
                  <a:moveTo>
                    <a:pt x="7187" y="4146"/>
                  </a:moveTo>
                  <a:cubicBezTo>
                    <a:pt x="7169" y="4146"/>
                    <a:pt x="7153" y="4149"/>
                    <a:pt x="7146" y="4156"/>
                  </a:cubicBezTo>
                  <a:cubicBezTo>
                    <a:pt x="7128" y="4174"/>
                    <a:pt x="7119" y="4254"/>
                    <a:pt x="7137" y="4281"/>
                  </a:cubicBezTo>
                  <a:cubicBezTo>
                    <a:pt x="7146" y="4290"/>
                    <a:pt x="7170" y="4294"/>
                    <a:pt x="7195" y="4294"/>
                  </a:cubicBezTo>
                  <a:cubicBezTo>
                    <a:pt x="7219" y="4294"/>
                    <a:pt x="7244" y="4290"/>
                    <a:pt x="7253" y="4281"/>
                  </a:cubicBezTo>
                  <a:cubicBezTo>
                    <a:pt x="7271" y="4272"/>
                    <a:pt x="7280" y="4192"/>
                    <a:pt x="7262" y="4165"/>
                  </a:cubicBezTo>
                  <a:cubicBezTo>
                    <a:pt x="7251" y="4154"/>
                    <a:pt x="7216" y="4146"/>
                    <a:pt x="7187" y="4146"/>
                  </a:cubicBezTo>
                  <a:close/>
                  <a:moveTo>
                    <a:pt x="2377" y="4189"/>
                  </a:moveTo>
                  <a:cubicBezTo>
                    <a:pt x="2364" y="4189"/>
                    <a:pt x="2351" y="4196"/>
                    <a:pt x="2337" y="4209"/>
                  </a:cubicBezTo>
                  <a:cubicBezTo>
                    <a:pt x="2311" y="4236"/>
                    <a:pt x="2311" y="4254"/>
                    <a:pt x="2337" y="4281"/>
                  </a:cubicBezTo>
                  <a:cubicBezTo>
                    <a:pt x="2351" y="4294"/>
                    <a:pt x="2362" y="4301"/>
                    <a:pt x="2373" y="4301"/>
                  </a:cubicBezTo>
                  <a:cubicBezTo>
                    <a:pt x="2384" y="4301"/>
                    <a:pt x="2395" y="4294"/>
                    <a:pt x="2409" y="4281"/>
                  </a:cubicBezTo>
                  <a:cubicBezTo>
                    <a:pt x="2435" y="4254"/>
                    <a:pt x="2435" y="4236"/>
                    <a:pt x="2418" y="4209"/>
                  </a:cubicBezTo>
                  <a:cubicBezTo>
                    <a:pt x="2404" y="4196"/>
                    <a:pt x="2391" y="4189"/>
                    <a:pt x="2377" y="4189"/>
                  </a:cubicBezTo>
                  <a:close/>
                  <a:moveTo>
                    <a:pt x="4929" y="4180"/>
                  </a:moveTo>
                  <a:cubicBezTo>
                    <a:pt x="4911" y="4180"/>
                    <a:pt x="4893" y="4187"/>
                    <a:pt x="4880" y="4201"/>
                  </a:cubicBezTo>
                  <a:cubicBezTo>
                    <a:pt x="4853" y="4227"/>
                    <a:pt x="4853" y="4272"/>
                    <a:pt x="4880" y="4299"/>
                  </a:cubicBezTo>
                  <a:cubicBezTo>
                    <a:pt x="4892" y="4311"/>
                    <a:pt x="4908" y="4316"/>
                    <a:pt x="4924" y="4316"/>
                  </a:cubicBezTo>
                  <a:cubicBezTo>
                    <a:pt x="4943" y="4316"/>
                    <a:pt x="4963" y="4308"/>
                    <a:pt x="4978" y="4299"/>
                  </a:cubicBezTo>
                  <a:cubicBezTo>
                    <a:pt x="4996" y="4272"/>
                    <a:pt x="4996" y="4227"/>
                    <a:pt x="4978" y="4201"/>
                  </a:cubicBezTo>
                  <a:cubicBezTo>
                    <a:pt x="4965" y="4187"/>
                    <a:pt x="4947" y="4180"/>
                    <a:pt x="4929" y="4180"/>
                  </a:cubicBezTo>
                  <a:close/>
                  <a:moveTo>
                    <a:pt x="2657" y="4224"/>
                  </a:moveTo>
                  <a:cubicBezTo>
                    <a:pt x="2645" y="4224"/>
                    <a:pt x="2633" y="4230"/>
                    <a:pt x="2623" y="4245"/>
                  </a:cubicBezTo>
                  <a:cubicBezTo>
                    <a:pt x="2596" y="4263"/>
                    <a:pt x="2596" y="4290"/>
                    <a:pt x="2623" y="4308"/>
                  </a:cubicBezTo>
                  <a:cubicBezTo>
                    <a:pt x="2636" y="4321"/>
                    <a:pt x="2647" y="4328"/>
                    <a:pt x="2659" y="4328"/>
                  </a:cubicBezTo>
                  <a:cubicBezTo>
                    <a:pt x="2670" y="4328"/>
                    <a:pt x="2681" y="4321"/>
                    <a:pt x="2694" y="4308"/>
                  </a:cubicBezTo>
                  <a:cubicBezTo>
                    <a:pt x="2721" y="4281"/>
                    <a:pt x="2721" y="4263"/>
                    <a:pt x="2685" y="4236"/>
                  </a:cubicBezTo>
                  <a:cubicBezTo>
                    <a:pt x="2677" y="4228"/>
                    <a:pt x="2667" y="4224"/>
                    <a:pt x="2657" y="4224"/>
                  </a:cubicBezTo>
                  <a:close/>
                  <a:moveTo>
                    <a:pt x="7474" y="4175"/>
                  </a:moveTo>
                  <a:cubicBezTo>
                    <a:pt x="7454" y="4175"/>
                    <a:pt x="7434" y="4180"/>
                    <a:pt x="7422" y="4192"/>
                  </a:cubicBezTo>
                  <a:cubicBezTo>
                    <a:pt x="7396" y="4218"/>
                    <a:pt x="7396" y="4281"/>
                    <a:pt x="7422" y="4308"/>
                  </a:cubicBezTo>
                  <a:cubicBezTo>
                    <a:pt x="7437" y="4322"/>
                    <a:pt x="7463" y="4329"/>
                    <a:pt x="7487" y="4329"/>
                  </a:cubicBezTo>
                  <a:cubicBezTo>
                    <a:pt x="7507" y="4329"/>
                    <a:pt x="7526" y="4325"/>
                    <a:pt x="7538" y="4316"/>
                  </a:cubicBezTo>
                  <a:cubicBezTo>
                    <a:pt x="7565" y="4290"/>
                    <a:pt x="7565" y="4218"/>
                    <a:pt x="7538" y="4192"/>
                  </a:cubicBezTo>
                  <a:cubicBezTo>
                    <a:pt x="7524" y="4182"/>
                    <a:pt x="7498" y="4175"/>
                    <a:pt x="7474" y="4175"/>
                  </a:cubicBezTo>
                  <a:close/>
                  <a:moveTo>
                    <a:pt x="5209" y="4216"/>
                  </a:moveTo>
                  <a:cubicBezTo>
                    <a:pt x="5192" y="4216"/>
                    <a:pt x="5174" y="4223"/>
                    <a:pt x="5156" y="4236"/>
                  </a:cubicBezTo>
                  <a:cubicBezTo>
                    <a:pt x="5139" y="4263"/>
                    <a:pt x="5139" y="4299"/>
                    <a:pt x="5165" y="4325"/>
                  </a:cubicBezTo>
                  <a:cubicBezTo>
                    <a:pt x="5174" y="4339"/>
                    <a:pt x="5190" y="4345"/>
                    <a:pt x="5207" y="4345"/>
                  </a:cubicBezTo>
                  <a:cubicBezTo>
                    <a:pt x="5223" y="4345"/>
                    <a:pt x="5241" y="4339"/>
                    <a:pt x="5255" y="4325"/>
                  </a:cubicBezTo>
                  <a:cubicBezTo>
                    <a:pt x="5281" y="4308"/>
                    <a:pt x="5281" y="4263"/>
                    <a:pt x="5255" y="4236"/>
                  </a:cubicBezTo>
                  <a:cubicBezTo>
                    <a:pt x="5241" y="4223"/>
                    <a:pt x="5226" y="4216"/>
                    <a:pt x="5209" y="4216"/>
                  </a:cubicBezTo>
                  <a:close/>
                  <a:moveTo>
                    <a:pt x="2938" y="4251"/>
                  </a:moveTo>
                  <a:cubicBezTo>
                    <a:pt x="2926" y="4251"/>
                    <a:pt x="2914" y="4257"/>
                    <a:pt x="2899" y="4272"/>
                  </a:cubicBezTo>
                  <a:cubicBezTo>
                    <a:pt x="2882" y="4299"/>
                    <a:pt x="2882" y="4316"/>
                    <a:pt x="2908" y="4343"/>
                  </a:cubicBezTo>
                  <a:cubicBezTo>
                    <a:pt x="2916" y="4355"/>
                    <a:pt x="2926" y="4360"/>
                    <a:pt x="2936" y="4360"/>
                  </a:cubicBezTo>
                  <a:cubicBezTo>
                    <a:pt x="2948" y="4360"/>
                    <a:pt x="2961" y="4353"/>
                    <a:pt x="2971" y="4343"/>
                  </a:cubicBezTo>
                  <a:cubicBezTo>
                    <a:pt x="2998" y="4316"/>
                    <a:pt x="2998" y="4290"/>
                    <a:pt x="2971" y="4263"/>
                  </a:cubicBezTo>
                  <a:cubicBezTo>
                    <a:pt x="2959" y="4255"/>
                    <a:pt x="2948" y="4251"/>
                    <a:pt x="2938" y="4251"/>
                  </a:cubicBezTo>
                  <a:close/>
                  <a:moveTo>
                    <a:pt x="7761" y="4207"/>
                  </a:moveTo>
                  <a:cubicBezTo>
                    <a:pt x="7737" y="4207"/>
                    <a:pt x="7712" y="4214"/>
                    <a:pt x="7699" y="4227"/>
                  </a:cubicBezTo>
                  <a:cubicBezTo>
                    <a:pt x="7681" y="4254"/>
                    <a:pt x="7681" y="4316"/>
                    <a:pt x="7708" y="4343"/>
                  </a:cubicBezTo>
                  <a:cubicBezTo>
                    <a:pt x="7721" y="4357"/>
                    <a:pt x="7743" y="4363"/>
                    <a:pt x="7766" y="4363"/>
                  </a:cubicBezTo>
                  <a:cubicBezTo>
                    <a:pt x="7788" y="4363"/>
                    <a:pt x="7810" y="4357"/>
                    <a:pt x="7824" y="4343"/>
                  </a:cubicBezTo>
                  <a:cubicBezTo>
                    <a:pt x="7851" y="4316"/>
                    <a:pt x="7842" y="4245"/>
                    <a:pt x="7824" y="4227"/>
                  </a:cubicBezTo>
                  <a:cubicBezTo>
                    <a:pt x="7810" y="4214"/>
                    <a:pt x="7786" y="4207"/>
                    <a:pt x="7761" y="4207"/>
                  </a:cubicBezTo>
                  <a:close/>
                  <a:moveTo>
                    <a:pt x="5491" y="4243"/>
                  </a:moveTo>
                  <a:cubicBezTo>
                    <a:pt x="5473" y="4243"/>
                    <a:pt x="5455" y="4250"/>
                    <a:pt x="5442" y="4263"/>
                  </a:cubicBezTo>
                  <a:cubicBezTo>
                    <a:pt x="5415" y="4290"/>
                    <a:pt x="5415" y="4334"/>
                    <a:pt x="5451" y="4361"/>
                  </a:cubicBezTo>
                  <a:cubicBezTo>
                    <a:pt x="5459" y="4369"/>
                    <a:pt x="5472" y="4374"/>
                    <a:pt x="5487" y="4374"/>
                  </a:cubicBezTo>
                  <a:cubicBezTo>
                    <a:pt x="5505" y="4374"/>
                    <a:pt x="5525" y="4367"/>
                    <a:pt x="5540" y="4352"/>
                  </a:cubicBezTo>
                  <a:cubicBezTo>
                    <a:pt x="5567" y="4334"/>
                    <a:pt x="5567" y="4290"/>
                    <a:pt x="5540" y="4263"/>
                  </a:cubicBezTo>
                  <a:cubicBezTo>
                    <a:pt x="5527" y="4250"/>
                    <a:pt x="5509" y="4243"/>
                    <a:pt x="5491" y="4243"/>
                  </a:cubicBezTo>
                  <a:close/>
                  <a:moveTo>
                    <a:pt x="616" y="4299"/>
                  </a:moveTo>
                  <a:cubicBezTo>
                    <a:pt x="616" y="4325"/>
                    <a:pt x="616" y="4352"/>
                    <a:pt x="616" y="4379"/>
                  </a:cubicBezTo>
                  <a:cubicBezTo>
                    <a:pt x="616" y="4383"/>
                    <a:pt x="633" y="4386"/>
                    <a:pt x="651" y="4386"/>
                  </a:cubicBezTo>
                  <a:cubicBezTo>
                    <a:pt x="669" y="4386"/>
                    <a:pt x="687" y="4383"/>
                    <a:pt x="687" y="4379"/>
                  </a:cubicBezTo>
                  <a:cubicBezTo>
                    <a:pt x="696" y="4352"/>
                    <a:pt x="696" y="4325"/>
                    <a:pt x="687" y="4308"/>
                  </a:cubicBezTo>
                  <a:cubicBezTo>
                    <a:pt x="678" y="4299"/>
                    <a:pt x="642" y="4299"/>
                    <a:pt x="616" y="4299"/>
                  </a:cubicBezTo>
                  <a:close/>
                  <a:moveTo>
                    <a:pt x="3221" y="4272"/>
                  </a:moveTo>
                  <a:cubicBezTo>
                    <a:pt x="3203" y="4272"/>
                    <a:pt x="3185" y="4281"/>
                    <a:pt x="3176" y="4290"/>
                  </a:cubicBezTo>
                  <a:cubicBezTo>
                    <a:pt x="3158" y="4299"/>
                    <a:pt x="3158" y="4370"/>
                    <a:pt x="3176" y="4388"/>
                  </a:cubicBezTo>
                  <a:cubicBezTo>
                    <a:pt x="3183" y="4392"/>
                    <a:pt x="3198" y="4394"/>
                    <a:pt x="3214" y="4394"/>
                  </a:cubicBezTo>
                  <a:cubicBezTo>
                    <a:pt x="3236" y="4394"/>
                    <a:pt x="3260" y="4389"/>
                    <a:pt x="3265" y="4379"/>
                  </a:cubicBezTo>
                  <a:cubicBezTo>
                    <a:pt x="3283" y="4370"/>
                    <a:pt x="3283" y="4299"/>
                    <a:pt x="3265" y="4290"/>
                  </a:cubicBezTo>
                  <a:cubicBezTo>
                    <a:pt x="3247" y="4281"/>
                    <a:pt x="3229" y="4272"/>
                    <a:pt x="3221" y="4272"/>
                  </a:cubicBezTo>
                  <a:close/>
                  <a:moveTo>
                    <a:pt x="8046" y="4234"/>
                  </a:moveTo>
                  <a:cubicBezTo>
                    <a:pt x="8025" y="4234"/>
                    <a:pt x="8002" y="4241"/>
                    <a:pt x="7984" y="4254"/>
                  </a:cubicBezTo>
                  <a:cubicBezTo>
                    <a:pt x="7949" y="4290"/>
                    <a:pt x="7949" y="4334"/>
                    <a:pt x="7984" y="4370"/>
                  </a:cubicBezTo>
                  <a:cubicBezTo>
                    <a:pt x="8002" y="4388"/>
                    <a:pt x="8025" y="4397"/>
                    <a:pt x="8047" y="4397"/>
                  </a:cubicBezTo>
                  <a:cubicBezTo>
                    <a:pt x="8069" y="4397"/>
                    <a:pt x="8091" y="4388"/>
                    <a:pt x="8109" y="4370"/>
                  </a:cubicBezTo>
                  <a:cubicBezTo>
                    <a:pt x="8136" y="4334"/>
                    <a:pt x="8136" y="4290"/>
                    <a:pt x="8100" y="4254"/>
                  </a:cubicBezTo>
                  <a:cubicBezTo>
                    <a:pt x="8087" y="4241"/>
                    <a:pt x="8067" y="4234"/>
                    <a:pt x="8046" y="4234"/>
                  </a:cubicBezTo>
                  <a:close/>
                  <a:moveTo>
                    <a:pt x="939" y="4332"/>
                  </a:moveTo>
                  <a:cubicBezTo>
                    <a:pt x="926" y="4332"/>
                    <a:pt x="910" y="4334"/>
                    <a:pt x="892" y="4334"/>
                  </a:cubicBezTo>
                  <a:cubicBezTo>
                    <a:pt x="901" y="4361"/>
                    <a:pt x="892" y="4397"/>
                    <a:pt x="901" y="4406"/>
                  </a:cubicBezTo>
                  <a:cubicBezTo>
                    <a:pt x="907" y="4409"/>
                    <a:pt x="914" y="4410"/>
                    <a:pt x="922" y="4410"/>
                  </a:cubicBezTo>
                  <a:cubicBezTo>
                    <a:pt x="937" y="4410"/>
                    <a:pt x="955" y="4406"/>
                    <a:pt x="972" y="4406"/>
                  </a:cubicBezTo>
                  <a:cubicBezTo>
                    <a:pt x="972" y="4388"/>
                    <a:pt x="981" y="4352"/>
                    <a:pt x="972" y="4343"/>
                  </a:cubicBezTo>
                  <a:cubicBezTo>
                    <a:pt x="964" y="4334"/>
                    <a:pt x="952" y="4332"/>
                    <a:pt x="939" y="4332"/>
                  </a:cubicBezTo>
                  <a:close/>
                  <a:moveTo>
                    <a:pt x="5774" y="4264"/>
                  </a:moveTo>
                  <a:cubicBezTo>
                    <a:pt x="5762" y="4264"/>
                    <a:pt x="5748" y="4273"/>
                    <a:pt x="5727" y="4290"/>
                  </a:cubicBezTo>
                  <a:cubicBezTo>
                    <a:pt x="5683" y="4334"/>
                    <a:pt x="5683" y="4343"/>
                    <a:pt x="5718" y="4379"/>
                  </a:cubicBezTo>
                  <a:cubicBezTo>
                    <a:pt x="5744" y="4405"/>
                    <a:pt x="5758" y="4419"/>
                    <a:pt x="5774" y="4419"/>
                  </a:cubicBezTo>
                  <a:cubicBezTo>
                    <a:pt x="5786" y="4419"/>
                    <a:pt x="5798" y="4412"/>
                    <a:pt x="5817" y="4397"/>
                  </a:cubicBezTo>
                  <a:cubicBezTo>
                    <a:pt x="5861" y="4352"/>
                    <a:pt x="5861" y="4343"/>
                    <a:pt x="5825" y="4299"/>
                  </a:cubicBezTo>
                  <a:cubicBezTo>
                    <a:pt x="5802" y="4275"/>
                    <a:pt x="5788" y="4264"/>
                    <a:pt x="5774" y="4264"/>
                  </a:cubicBezTo>
                  <a:close/>
                  <a:moveTo>
                    <a:pt x="3497" y="4299"/>
                  </a:moveTo>
                  <a:cubicBezTo>
                    <a:pt x="3488" y="4299"/>
                    <a:pt x="3470" y="4316"/>
                    <a:pt x="3452" y="4316"/>
                  </a:cubicBezTo>
                  <a:cubicBezTo>
                    <a:pt x="3444" y="4325"/>
                    <a:pt x="3444" y="4397"/>
                    <a:pt x="3452" y="4415"/>
                  </a:cubicBezTo>
                  <a:cubicBezTo>
                    <a:pt x="3458" y="4420"/>
                    <a:pt x="3481" y="4425"/>
                    <a:pt x="3503" y="4425"/>
                  </a:cubicBezTo>
                  <a:cubicBezTo>
                    <a:pt x="3519" y="4425"/>
                    <a:pt x="3534" y="4422"/>
                    <a:pt x="3542" y="4415"/>
                  </a:cubicBezTo>
                  <a:cubicBezTo>
                    <a:pt x="3560" y="4406"/>
                    <a:pt x="3568" y="4334"/>
                    <a:pt x="3551" y="4316"/>
                  </a:cubicBezTo>
                  <a:cubicBezTo>
                    <a:pt x="3533" y="4308"/>
                    <a:pt x="3515" y="4308"/>
                    <a:pt x="3497" y="4299"/>
                  </a:cubicBezTo>
                  <a:close/>
                  <a:moveTo>
                    <a:pt x="8323" y="4262"/>
                  </a:moveTo>
                  <a:cubicBezTo>
                    <a:pt x="8302" y="4262"/>
                    <a:pt x="8280" y="4271"/>
                    <a:pt x="8261" y="4290"/>
                  </a:cubicBezTo>
                  <a:cubicBezTo>
                    <a:pt x="8234" y="4316"/>
                    <a:pt x="8234" y="4370"/>
                    <a:pt x="8270" y="4406"/>
                  </a:cubicBezTo>
                  <a:cubicBezTo>
                    <a:pt x="8283" y="4419"/>
                    <a:pt x="8303" y="4426"/>
                    <a:pt x="8324" y="4426"/>
                  </a:cubicBezTo>
                  <a:cubicBezTo>
                    <a:pt x="8346" y="4426"/>
                    <a:pt x="8368" y="4419"/>
                    <a:pt x="8386" y="4406"/>
                  </a:cubicBezTo>
                  <a:cubicBezTo>
                    <a:pt x="8421" y="4370"/>
                    <a:pt x="8421" y="4316"/>
                    <a:pt x="8377" y="4281"/>
                  </a:cubicBezTo>
                  <a:cubicBezTo>
                    <a:pt x="8360" y="4268"/>
                    <a:pt x="8342" y="4262"/>
                    <a:pt x="8323" y="4262"/>
                  </a:cubicBezTo>
                  <a:close/>
                  <a:moveTo>
                    <a:pt x="1178" y="4361"/>
                  </a:moveTo>
                  <a:cubicBezTo>
                    <a:pt x="1178" y="4388"/>
                    <a:pt x="1169" y="4424"/>
                    <a:pt x="1187" y="4432"/>
                  </a:cubicBezTo>
                  <a:cubicBezTo>
                    <a:pt x="1191" y="4441"/>
                    <a:pt x="1202" y="4444"/>
                    <a:pt x="1214" y="4444"/>
                  </a:cubicBezTo>
                  <a:cubicBezTo>
                    <a:pt x="1227" y="4444"/>
                    <a:pt x="1240" y="4441"/>
                    <a:pt x="1249" y="4441"/>
                  </a:cubicBezTo>
                  <a:cubicBezTo>
                    <a:pt x="1258" y="4441"/>
                    <a:pt x="1267" y="4370"/>
                    <a:pt x="1249" y="4370"/>
                  </a:cubicBezTo>
                  <a:cubicBezTo>
                    <a:pt x="1231" y="4361"/>
                    <a:pt x="1204" y="4361"/>
                    <a:pt x="1178" y="4361"/>
                  </a:cubicBezTo>
                  <a:close/>
                  <a:moveTo>
                    <a:pt x="6056" y="4291"/>
                  </a:moveTo>
                  <a:cubicBezTo>
                    <a:pt x="6045" y="4291"/>
                    <a:pt x="6034" y="4300"/>
                    <a:pt x="6013" y="4316"/>
                  </a:cubicBezTo>
                  <a:cubicBezTo>
                    <a:pt x="5968" y="4361"/>
                    <a:pt x="5968" y="4370"/>
                    <a:pt x="6004" y="4415"/>
                  </a:cubicBezTo>
                  <a:cubicBezTo>
                    <a:pt x="6027" y="4438"/>
                    <a:pt x="6041" y="4449"/>
                    <a:pt x="6055" y="4449"/>
                  </a:cubicBezTo>
                  <a:cubicBezTo>
                    <a:pt x="6068" y="4449"/>
                    <a:pt x="6081" y="4440"/>
                    <a:pt x="6102" y="4424"/>
                  </a:cubicBezTo>
                  <a:cubicBezTo>
                    <a:pt x="6147" y="4379"/>
                    <a:pt x="6147" y="4370"/>
                    <a:pt x="6102" y="4325"/>
                  </a:cubicBezTo>
                  <a:cubicBezTo>
                    <a:pt x="6078" y="4302"/>
                    <a:pt x="6067" y="4291"/>
                    <a:pt x="6056" y="4291"/>
                  </a:cubicBezTo>
                  <a:close/>
                  <a:moveTo>
                    <a:pt x="8604" y="4290"/>
                  </a:moveTo>
                  <a:cubicBezTo>
                    <a:pt x="8584" y="4290"/>
                    <a:pt x="8564" y="4299"/>
                    <a:pt x="8546" y="4316"/>
                  </a:cubicBezTo>
                  <a:cubicBezTo>
                    <a:pt x="8520" y="4352"/>
                    <a:pt x="8520" y="4406"/>
                    <a:pt x="8546" y="4432"/>
                  </a:cubicBezTo>
                  <a:cubicBezTo>
                    <a:pt x="8564" y="4450"/>
                    <a:pt x="8584" y="4459"/>
                    <a:pt x="8604" y="4459"/>
                  </a:cubicBezTo>
                  <a:cubicBezTo>
                    <a:pt x="8624" y="4459"/>
                    <a:pt x="8645" y="4450"/>
                    <a:pt x="8662" y="4432"/>
                  </a:cubicBezTo>
                  <a:cubicBezTo>
                    <a:pt x="8698" y="4397"/>
                    <a:pt x="8698" y="4343"/>
                    <a:pt x="8662" y="4316"/>
                  </a:cubicBezTo>
                  <a:cubicBezTo>
                    <a:pt x="8645" y="4299"/>
                    <a:pt x="8624" y="4290"/>
                    <a:pt x="8604" y="4290"/>
                  </a:cubicBezTo>
                  <a:close/>
                  <a:moveTo>
                    <a:pt x="3769" y="4354"/>
                  </a:moveTo>
                  <a:cubicBezTo>
                    <a:pt x="3749" y="4354"/>
                    <a:pt x="3729" y="4357"/>
                    <a:pt x="3720" y="4361"/>
                  </a:cubicBezTo>
                  <a:cubicBezTo>
                    <a:pt x="3711" y="4379"/>
                    <a:pt x="3711" y="4450"/>
                    <a:pt x="3729" y="4459"/>
                  </a:cubicBezTo>
                  <a:cubicBezTo>
                    <a:pt x="3736" y="4463"/>
                    <a:pt x="3751" y="4465"/>
                    <a:pt x="3767" y="4465"/>
                  </a:cubicBezTo>
                  <a:cubicBezTo>
                    <a:pt x="3789" y="4465"/>
                    <a:pt x="3813" y="4461"/>
                    <a:pt x="3818" y="4450"/>
                  </a:cubicBezTo>
                  <a:cubicBezTo>
                    <a:pt x="3836" y="4441"/>
                    <a:pt x="3827" y="4370"/>
                    <a:pt x="3818" y="4361"/>
                  </a:cubicBezTo>
                  <a:cubicBezTo>
                    <a:pt x="3809" y="4357"/>
                    <a:pt x="3789" y="4354"/>
                    <a:pt x="3769" y="4354"/>
                  </a:cubicBezTo>
                  <a:close/>
                  <a:moveTo>
                    <a:pt x="6337" y="4320"/>
                  </a:moveTo>
                  <a:cubicBezTo>
                    <a:pt x="6324" y="4320"/>
                    <a:pt x="6311" y="4331"/>
                    <a:pt x="6289" y="4352"/>
                  </a:cubicBezTo>
                  <a:cubicBezTo>
                    <a:pt x="6245" y="4397"/>
                    <a:pt x="6245" y="4406"/>
                    <a:pt x="6280" y="4441"/>
                  </a:cubicBezTo>
                  <a:cubicBezTo>
                    <a:pt x="6305" y="4466"/>
                    <a:pt x="6319" y="4480"/>
                    <a:pt x="6333" y="4480"/>
                  </a:cubicBezTo>
                  <a:cubicBezTo>
                    <a:pt x="6346" y="4480"/>
                    <a:pt x="6358" y="4470"/>
                    <a:pt x="6379" y="4450"/>
                  </a:cubicBezTo>
                  <a:cubicBezTo>
                    <a:pt x="6423" y="4415"/>
                    <a:pt x="6423" y="4397"/>
                    <a:pt x="6387" y="4361"/>
                  </a:cubicBezTo>
                  <a:cubicBezTo>
                    <a:pt x="6364" y="4333"/>
                    <a:pt x="6351" y="4320"/>
                    <a:pt x="6337" y="4320"/>
                  </a:cubicBezTo>
                  <a:close/>
                  <a:moveTo>
                    <a:pt x="1499" y="4378"/>
                  </a:moveTo>
                  <a:cubicBezTo>
                    <a:pt x="1488" y="4378"/>
                    <a:pt x="1476" y="4384"/>
                    <a:pt x="1463" y="4397"/>
                  </a:cubicBezTo>
                  <a:cubicBezTo>
                    <a:pt x="1436" y="4424"/>
                    <a:pt x="1436" y="4441"/>
                    <a:pt x="1463" y="4468"/>
                  </a:cubicBezTo>
                  <a:cubicBezTo>
                    <a:pt x="1476" y="4482"/>
                    <a:pt x="1488" y="4488"/>
                    <a:pt x="1499" y="4488"/>
                  </a:cubicBezTo>
                  <a:cubicBezTo>
                    <a:pt x="1510" y="4488"/>
                    <a:pt x="1521" y="4482"/>
                    <a:pt x="1534" y="4468"/>
                  </a:cubicBezTo>
                  <a:cubicBezTo>
                    <a:pt x="1561" y="4450"/>
                    <a:pt x="1561" y="4432"/>
                    <a:pt x="1534" y="4406"/>
                  </a:cubicBezTo>
                  <a:cubicBezTo>
                    <a:pt x="1525" y="4387"/>
                    <a:pt x="1513" y="4378"/>
                    <a:pt x="1499" y="4378"/>
                  </a:cubicBezTo>
                  <a:close/>
                  <a:moveTo>
                    <a:pt x="8890" y="4316"/>
                  </a:moveTo>
                  <a:cubicBezTo>
                    <a:pt x="8872" y="4316"/>
                    <a:pt x="8854" y="4325"/>
                    <a:pt x="8832" y="4343"/>
                  </a:cubicBezTo>
                  <a:cubicBezTo>
                    <a:pt x="8787" y="4388"/>
                    <a:pt x="8787" y="4415"/>
                    <a:pt x="8823" y="4459"/>
                  </a:cubicBezTo>
                  <a:cubicBezTo>
                    <a:pt x="8846" y="4483"/>
                    <a:pt x="8868" y="4494"/>
                    <a:pt x="8887" y="4494"/>
                  </a:cubicBezTo>
                  <a:cubicBezTo>
                    <a:pt x="8905" y="4494"/>
                    <a:pt x="8922" y="4485"/>
                    <a:pt x="8939" y="4468"/>
                  </a:cubicBezTo>
                  <a:cubicBezTo>
                    <a:pt x="8992" y="4424"/>
                    <a:pt x="8992" y="4388"/>
                    <a:pt x="8948" y="4343"/>
                  </a:cubicBezTo>
                  <a:cubicBezTo>
                    <a:pt x="8926" y="4325"/>
                    <a:pt x="8908" y="4316"/>
                    <a:pt x="8890" y="4316"/>
                  </a:cubicBezTo>
                  <a:close/>
                  <a:moveTo>
                    <a:pt x="6616" y="4358"/>
                  </a:moveTo>
                  <a:cubicBezTo>
                    <a:pt x="6595" y="4358"/>
                    <a:pt x="6574" y="4362"/>
                    <a:pt x="6566" y="4370"/>
                  </a:cubicBezTo>
                  <a:cubicBezTo>
                    <a:pt x="6539" y="4388"/>
                    <a:pt x="6539" y="4468"/>
                    <a:pt x="6557" y="4486"/>
                  </a:cubicBezTo>
                  <a:cubicBezTo>
                    <a:pt x="6568" y="4497"/>
                    <a:pt x="6599" y="4505"/>
                    <a:pt x="6628" y="4505"/>
                  </a:cubicBezTo>
                  <a:cubicBezTo>
                    <a:pt x="6646" y="4505"/>
                    <a:pt x="6663" y="4502"/>
                    <a:pt x="6673" y="4495"/>
                  </a:cubicBezTo>
                  <a:cubicBezTo>
                    <a:pt x="6691" y="4477"/>
                    <a:pt x="6700" y="4397"/>
                    <a:pt x="6682" y="4379"/>
                  </a:cubicBezTo>
                  <a:cubicBezTo>
                    <a:pt x="6672" y="4364"/>
                    <a:pt x="6643" y="4358"/>
                    <a:pt x="6616" y="4358"/>
                  </a:cubicBezTo>
                  <a:close/>
                  <a:moveTo>
                    <a:pt x="4046" y="4372"/>
                  </a:moveTo>
                  <a:cubicBezTo>
                    <a:pt x="4031" y="4372"/>
                    <a:pt x="4017" y="4377"/>
                    <a:pt x="4006" y="4388"/>
                  </a:cubicBezTo>
                  <a:cubicBezTo>
                    <a:pt x="3979" y="4415"/>
                    <a:pt x="3979" y="4459"/>
                    <a:pt x="4006" y="4486"/>
                  </a:cubicBezTo>
                  <a:cubicBezTo>
                    <a:pt x="4019" y="4499"/>
                    <a:pt x="4035" y="4506"/>
                    <a:pt x="4050" y="4506"/>
                  </a:cubicBezTo>
                  <a:cubicBezTo>
                    <a:pt x="4066" y="4506"/>
                    <a:pt x="4081" y="4499"/>
                    <a:pt x="4095" y="4486"/>
                  </a:cubicBezTo>
                  <a:cubicBezTo>
                    <a:pt x="4122" y="4468"/>
                    <a:pt x="4122" y="4424"/>
                    <a:pt x="4104" y="4397"/>
                  </a:cubicBezTo>
                  <a:cubicBezTo>
                    <a:pt x="4088" y="4381"/>
                    <a:pt x="4067" y="4372"/>
                    <a:pt x="4046" y="4372"/>
                  </a:cubicBezTo>
                  <a:close/>
                  <a:moveTo>
                    <a:pt x="1782" y="4411"/>
                  </a:moveTo>
                  <a:cubicBezTo>
                    <a:pt x="1769" y="4411"/>
                    <a:pt x="1754" y="4418"/>
                    <a:pt x="1740" y="4432"/>
                  </a:cubicBezTo>
                  <a:cubicBezTo>
                    <a:pt x="1722" y="4459"/>
                    <a:pt x="1722" y="4477"/>
                    <a:pt x="1749" y="4504"/>
                  </a:cubicBezTo>
                  <a:cubicBezTo>
                    <a:pt x="1757" y="4513"/>
                    <a:pt x="1769" y="4517"/>
                    <a:pt x="1781" y="4517"/>
                  </a:cubicBezTo>
                  <a:cubicBezTo>
                    <a:pt x="1793" y="4517"/>
                    <a:pt x="1807" y="4513"/>
                    <a:pt x="1820" y="4504"/>
                  </a:cubicBezTo>
                  <a:cubicBezTo>
                    <a:pt x="1847" y="4477"/>
                    <a:pt x="1847" y="4450"/>
                    <a:pt x="1811" y="4424"/>
                  </a:cubicBezTo>
                  <a:cubicBezTo>
                    <a:pt x="1803" y="4416"/>
                    <a:pt x="1793" y="4411"/>
                    <a:pt x="1782" y="4411"/>
                  </a:cubicBezTo>
                  <a:close/>
                  <a:moveTo>
                    <a:pt x="9099" y="4393"/>
                  </a:moveTo>
                  <a:cubicBezTo>
                    <a:pt x="9086" y="4393"/>
                    <a:pt x="9082" y="4402"/>
                    <a:pt x="9082" y="4415"/>
                  </a:cubicBezTo>
                  <a:cubicBezTo>
                    <a:pt x="9073" y="4477"/>
                    <a:pt x="9117" y="4522"/>
                    <a:pt x="9180" y="4522"/>
                  </a:cubicBezTo>
                  <a:cubicBezTo>
                    <a:pt x="9198" y="4522"/>
                    <a:pt x="9215" y="4513"/>
                    <a:pt x="9215" y="4504"/>
                  </a:cubicBezTo>
                  <a:cubicBezTo>
                    <a:pt x="9224" y="4495"/>
                    <a:pt x="9207" y="4477"/>
                    <a:pt x="9198" y="4468"/>
                  </a:cubicBezTo>
                  <a:cubicBezTo>
                    <a:pt x="9198" y="4468"/>
                    <a:pt x="9198" y="4459"/>
                    <a:pt x="9189" y="4459"/>
                  </a:cubicBezTo>
                  <a:cubicBezTo>
                    <a:pt x="9180" y="4450"/>
                    <a:pt x="9171" y="4432"/>
                    <a:pt x="9162" y="4424"/>
                  </a:cubicBezTo>
                  <a:cubicBezTo>
                    <a:pt x="9144" y="4415"/>
                    <a:pt x="9126" y="4406"/>
                    <a:pt x="9117" y="4397"/>
                  </a:cubicBezTo>
                  <a:cubicBezTo>
                    <a:pt x="9110" y="4394"/>
                    <a:pt x="9104" y="4393"/>
                    <a:pt x="9099" y="4393"/>
                  </a:cubicBezTo>
                  <a:close/>
                  <a:moveTo>
                    <a:pt x="4339" y="4403"/>
                  </a:moveTo>
                  <a:cubicBezTo>
                    <a:pt x="4322" y="4403"/>
                    <a:pt x="4304" y="4410"/>
                    <a:pt x="4291" y="4424"/>
                  </a:cubicBezTo>
                  <a:cubicBezTo>
                    <a:pt x="4255" y="4450"/>
                    <a:pt x="4255" y="4495"/>
                    <a:pt x="4291" y="4522"/>
                  </a:cubicBezTo>
                  <a:cubicBezTo>
                    <a:pt x="4303" y="4530"/>
                    <a:pt x="4317" y="4534"/>
                    <a:pt x="4331" y="4534"/>
                  </a:cubicBezTo>
                  <a:cubicBezTo>
                    <a:pt x="4348" y="4534"/>
                    <a:pt x="4366" y="4527"/>
                    <a:pt x="4380" y="4513"/>
                  </a:cubicBezTo>
                  <a:cubicBezTo>
                    <a:pt x="4407" y="4495"/>
                    <a:pt x="4407" y="4450"/>
                    <a:pt x="4380" y="4424"/>
                  </a:cubicBezTo>
                  <a:cubicBezTo>
                    <a:pt x="4371" y="4410"/>
                    <a:pt x="4356" y="4403"/>
                    <a:pt x="4339" y="4403"/>
                  </a:cubicBezTo>
                  <a:close/>
                  <a:moveTo>
                    <a:pt x="6884" y="4401"/>
                  </a:moveTo>
                  <a:cubicBezTo>
                    <a:pt x="6858" y="4401"/>
                    <a:pt x="6834" y="4406"/>
                    <a:pt x="6825" y="4415"/>
                  </a:cubicBezTo>
                  <a:cubicBezTo>
                    <a:pt x="6807" y="4432"/>
                    <a:pt x="6807" y="4513"/>
                    <a:pt x="6825" y="4531"/>
                  </a:cubicBezTo>
                  <a:cubicBezTo>
                    <a:pt x="6838" y="4540"/>
                    <a:pt x="6863" y="4544"/>
                    <a:pt x="6886" y="4544"/>
                  </a:cubicBezTo>
                  <a:cubicBezTo>
                    <a:pt x="6909" y="4544"/>
                    <a:pt x="6932" y="4540"/>
                    <a:pt x="6941" y="4531"/>
                  </a:cubicBezTo>
                  <a:cubicBezTo>
                    <a:pt x="6967" y="4513"/>
                    <a:pt x="6967" y="4432"/>
                    <a:pt x="6950" y="4415"/>
                  </a:cubicBezTo>
                  <a:cubicBezTo>
                    <a:pt x="6936" y="4406"/>
                    <a:pt x="6909" y="4401"/>
                    <a:pt x="6884" y="4401"/>
                  </a:cubicBezTo>
                  <a:close/>
                  <a:moveTo>
                    <a:pt x="2061" y="4439"/>
                  </a:moveTo>
                  <a:cubicBezTo>
                    <a:pt x="2050" y="4439"/>
                    <a:pt x="2038" y="4446"/>
                    <a:pt x="2025" y="4459"/>
                  </a:cubicBezTo>
                  <a:cubicBezTo>
                    <a:pt x="1998" y="4486"/>
                    <a:pt x="1998" y="4504"/>
                    <a:pt x="2025" y="4531"/>
                  </a:cubicBezTo>
                  <a:cubicBezTo>
                    <a:pt x="2038" y="4544"/>
                    <a:pt x="2052" y="4551"/>
                    <a:pt x="2065" y="4551"/>
                  </a:cubicBezTo>
                  <a:cubicBezTo>
                    <a:pt x="2079" y="4551"/>
                    <a:pt x="2092" y="4544"/>
                    <a:pt x="2105" y="4531"/>
                  </a:cubicBezTo>
                  <a:cubicBezTo>
                    <a:pt x="2123" y="4504"/>
                    <a:pt x="2123" y="4486"/>
                    <a:pt x="2096" y="4459"/>
                  </a:cubicBezTo>
                  <a:cubicBezTo>
                    <a:pt x="2083" y="4446"/>
                    <a:pt x="2072" y="4439"/>
                    <a:pt x="2061" y="4439"/>
                  </a:cubicBezTo>
                  <a:close/>
                  <a:moveTo>
                    <a:pt x="4613" y="4431"/>
                  </a:moveTo>
                  <a:cubicBezTo>
                    <a:pt x="4596" y="4431"/>
                    <a:pt x="4580" y="4438"/>
                    <a:pt x="4568" y="4450"/>
                  </a:cubicBezTo>
                  <a:cubicBezTo>
                    <a:pt x="4541" y="4477"/>
                    <a:pt x="4541" y="4522"/>
                    <a:pt x="4568" y="4548"/>
                  </a:cubicBezTo>
                  <a:cubicBezTo>
                    <a:pt x="4581" y="4562"/>
                    <a:pt x="4599" y="4569"/>
                    <a:pt x="4616" y="4569"/>
                  </a:cubicBezTo>
                  <a:cubicBezTo>
                    <a:pt x="4632" y="4569"/>
                    <a:pt x="4648" y="4562"/>
                    <a:pt x="4657" y="4548"/>
                  </a:cubicBezTo>
                  <a:cubicBezTo>
                    <a:pt x="4684" y="4522"/>
                    <a:pt x="4693" y="4477"/>
                    <a:pt x="4666" y="4459"/>
                  </a:cubicBezTo>
                  <a:cubicBezTo>
                    <a:pt x="4651" y="4440"/>
                    <a:pt x="4632" y="4431"/>
                    <a:pt x="4613" y="4431"/>
                  </a:cubicBezTo>
                  <a:close/>
                  <a:moveTo>
                    <a:pt x="2343" y="4474"/>
                  </a:moveTo>
                  <a:cubicBezTo>
                    <a:pt x="2333" y="4474"/>
                    <a:pt x="2323" y="4478"/>
                    <a:pt x="2311" y="4486"/>
                  </a:cubicBezTo>
                  <a:cubicBezTo>
                    <a:pt x="2284" y="4513"/>
                    <a:pt x="2284" y="4531"/>
                    <a:pt x="2302" y="4557"/>
                  </a:cubicBezTo>
                  <a:cubicBezTo>
                    <a:pt x="2316" y="4572"/>
                    <a:pt x="2328" y="4579"/>
                    <a:pt x="2341" y="4579"/>
                  </a:cubicBezTo>
                  <a:cubicBezTo>
                    <a:pt x="2351" y="4579"/>
                    <a:pt x="2361" y="4574"/>
                    <a:pt x="2373" y="4566"/>
                  </a:cubicBezTo>
                  <a:cubicBezTo>
                    <a:pt x="2409" y="4540"/>
                    <a:pt x="2409" y="4522"/>
                    <a:pt x="2382" y="4495"/>
                  </a:cubicBezTo>
                  <a:cubicBezTo>
                    <a:pt x="2367" y="4480"/>
                    <a:pt x="2355" y="4474"/>
                    <a:pt x="2343" y="4474"/>
                  </a:cubicBezTo>
                  <a:close/>
                  <a:moveTo>
                    <a:pt x="7168" y="4428"/>
                  </a:moveTo>
                  <a:cubicBezTo>
                    <a:pt x="7146" y="4428"/>
                    <a:pt x="7123" y="4432"/>
                    <a:pt x="7110" y="4441"/>
                  </a:cubicBezTo>
                  <a:cubicBezTo>
                    <a:pt x="7083" y="4468"/>
                    <a:pt x="7083" y="4540"/>
                    <a:pt x="7110" y="4566"/>
                  </a:cubicBezTo>
                  <a:cubicBezTo>
                    <a:pt x="7125" y="4576"/>
                    <a:pt x="7150" y="4583"/>
                    <a:pt x="7175" y="4583"/>
                  </a:cubicBezTo>
                  <a:cubicBezTo>
                    <a:pt x="7195" y="4583"/>
                    <a:pt x="7214" y="4578"/>
                    <a:pt x="7226" y="4566"/>
                  </a:cubicBezTo>
                  <a:cubicBezTo>
                    <a:pt x="7253" y="4540"/>
                    <a:pt x="7253" y="4468"/>
                    <a:pt x="7226" y="4441"/>
                  </a:cubicBezTo>
                  <a:cubicBezTo>
                    <a:pt x="7213" y="4432"/>
                    <a:pt x="7190" y="4428"/>
                    <a:pt x="7168" y="4428"/>
                  </a:cubicBezTo>
                  <a:close/>
                  <a:moveTo>
                    <a:pt x="4902" y="4466"/>
                  </a:moveTo>
                  <a:cubicBezTo>
                    <a:pt x="4884" y="4466"/>
                    <a:pt x="4866" y="4473"/>
                    <a:pt x="4853" y="4486"/>
                  </a:cubicBezTo>
                  <a:cubicBezTo>
                    <a:pt x="4826" y="4504"/>
                    <a:pt x="4826" y="4548"/>
                    <a:pt x="4853" y="4575"/>
                  </a:cubicBezTo>
                  <a:cubicBezTo>
                    <a:pt x="4863" y="4590"/>
                    <a:pt x="4881" y="4597"/>
                    <a:pt x="4899" y="4597"/>
                  </a:cubicBezTo>
                  <a:cubicBezTo>
                    <a:pt x="4915" y="4597"/>
                    <a:pt x="4930" y="4592"/>
                    <a:pt x="4942" y="4584"/>
                  </a:cubicBezTo>
                  <a:cubicBezTo>
                    <a:pt x="4969" y="4557"/>
                    <a:pt x="4969" y="4513"/>
                    <a:pt x="4951" y="4486"/>
                  </a:cubicBezTo>
                  <a:cubicBezTo>
                    <a:pt x="4938" y="4473"/>
                    <a:pt x="4920" y="4466"/>
                    <a:pt x="4902" y="4466"/>
                  </a:cubicBezTo>
                  <a:close/>
                  <a:moveTo>
                    <a:pt x="2627" y="4502"/>
                  </a:moveTo>
                  <a:cubicBezTo>
                    <a:pt x="2616" y="4502"/>
                    <a:pt x="2605" y="4508"/>
                    <a:pt x="2596" y="4522"/>
                  </a:cubicBezTo>
                  <a:cubicBezTo>
                    <a:pt x="2569" y="4548"/>
                    <a:pt x="2569" y="4566"/>
                    <a:pt x="2587" y="4593"/>
                  </a:cubicBezTo>
                  <a:cubicBezTo>
                    <a:pt x="2601" y="4606"/>
                    <a:pt x="2612" y="4613"/>
                    <a:pt x="2623" y="4613"/>
                  </a:cubicBezTo>
                  <a:cubicBezTo>
                    <a:pt x="2634" y="4613"/>
                    <a:pt x="2645" y="4606"/>
                    <a:pt x="2659" y="4593"/>
                  </a:cubicBezTo>
                  <a:cubicBezTo>
                    <a:pt x="2685" y="4566"/>
                    <a:pt x="2685" y="4548"/>
                    <a:pt x="2659" y="4522"/>
                  </a:cubicBezTo>
                  <a:cubicBezTo>
                    <a:pt x="2650" y="4508"/>
                    <a:pt x="2638" y="4502"/>
                    <a:pt x="2627" y="4502"/>
                  </a:cubicBezTo>
                  <a:close/>
                  <a:moveTo>
                    <a:pt x="7447" y="4456"/>
                  </a:moveTo>
                  <a:cubicBezTo>
                    <a:pt x="7427" y="4456"/>
                    <a:pt x="7408" y="4460"/>
                    <a:pt x="7396" y="4468"/>
                  </a:cubicBezTo>
                  <a:cubicBezTo>
                    <a:pt x="7369" y="4495"/>
                    <a:pt x="7360" y="4566"/>
                    <a:pt x="7387" y="4593"/>
                  </a:cubicBezTo>
                  <a:cubicBezTo>
                    <a:pt x="7400" y="4606"/>
                    <a:pt x="7422" y="4613"/>
                    <a:pt x="7445" y="4613"/>
                  </a:cubicBezTo>
                  <a:cubicBezTo>
                    <a:pt x="7467" y="4613"/>
                    <a:pt x="7489" y="4606"/>
                    <a:pt x="7503" y="4593"/>
                  </a:cubicBezTo>
                  <a:cubicBezTo>
                    <a:pt x="7529" y="4575"/>
                    <a:pt x="7538" y="4504"/>
                    <a:pt x="7512" y="4477"/>
                  </a:cubicBezTo>
                  <a:cubicBezTo>
                    <a:pt x="7497" y="4462"/>
                    <a:pt x="7471" y="4456"/>
                    <a:pt x="7447" y="4456"/>
                  </a:cubicBezTo>
                  <a:close/>
                  <a:moveTo>
                    <a:pt x="5179" y="4493"/>
                  </a:moveTo>
                  <a:cubicBezTo>
                    <a:pt x="5161" y="4493"/>
                    <a:pt x="5143" y="4499"/>
                    <a:pt x="5130" y="4513"/>
                  </a:cubicBezTo>
                  <a:cubicBezTo>
                    <a:pt x="5103" y="4540"/>
                    <a:pt x="5103" y="4584"/>
                    <a:pt x="5139" y="4611"/>
                  </a:cubicBezTo>
                  <a:cubicBezTo>
                    <a:pt x="5146" y="4622"/>
                    <a:pt x="5158" y="4627"/>
                    <a:pt x="5172" y="4627"/>
                  </a:cubicBezTo>
                  <a:cubicBezTo>
                    <a:pt x="5191" y="4627"/>
                    <a:pt x="5212" y="4618"/>
                    <a:pt x="5228" y="4602"/>
                  </a:cubicBezTo>
                  <a:cubicBezTo>
                    <a:pt x="5255" y="4584"/>
                    <a:pt x="5255" y="4540"/>
                    <a:pt x="5228" y="4513"/>
                  </a:cubicBezTo>
                  <a:cubicBezTo>
                    <a:pt x="5214" y="4499"/>
                    <a:pt x="5197" y="4493"/>
                    <a:pt x="5179" y="4493"/>
                  </a:cubicBezTo>
                  <a:close/>
                  <a:moveTo>
                    <a:pt x="2908" y="4535"/>
                  </a:moveTo>
                  <a:cubicBezTo>
                    <a:pt x="2897" y="4535"/>
                    <a:pt x="2886" y="4540"/>
                    <a:pt x="2873" y="4548"/>
                  </a:cubicBezTo>
                  <a:cubicBezTo>
                    <a:pt x="2846" y="4575"/>
                    <a:pt x="2846" y="4593"/>
                    <a:pt x="2873" y="4620"/>
                  </a:cubicBezTo>
                  <a:cubicBezTo>
                    <a:pt x="2886" y="4633"/>
                    <a:pt x="2897" y="4640"/>
                    <a:pt x="2908" y="4640"/>
                  </a:cubicBezTo>
                  <a:cubicBezTo>
                    <a:pt x="2919" y="4640"/>
                    <a:pt x="2931" y="4633"/>
                    <a:pt x="2944" y="4620"/>
                  </a:cubicBezTo>
                  <a:cubicBezTo>
                    <a:pt x="2971" y="4593"/>
                    <a:pt x="2971" y="4575"/>
                    <a:pt x="2944" y="4548"/>
                  </a:cubicBezTo>
                  <a:cubicBezTo>
                    <a:pt x="2931" y="4540"/>
                    <a:pt x="2919" y="4535"/>
                    <a:pt x="2908" y="4535"/>
                  </a:cubicBezTo>
                  <a:close/>
                  <a:moveTo>
                    <a:pt x="7733" y="4484"/>
                  </a:moveTo>
                  <a:cubicBezTo>
                    <a:pt x="7710" y="4484"/>
                    <a:pt x="7686" y="4490"/>
                    <a:pt x="7672" y="4504"/>
                  </a:cubicBezTo>
                  <a:cubicBezTo>
                    <a:pt x="7645" y="4531"/>
                    <a:pt x="7645" y="4593"/>
                    <a:pt x="7672" y="4620"/>
                  </a:cubicBezTo>
                  <a:cubicBezTo>
                    <a:pt x="7687" y="4635"/>
                    <a:pt x="7712" y="4641"/>
                    <a:pt x="7737" y="4641"/>
                  </a:cubicBezTo>
                  <a:cubicBezTo>
                    <a:pt x="7757" y="4641"/>
                    <a:pt x="7776" y="4637"/>
                    <a:pt x="7788" y="4629"/>
                  </a:cubicBezTo>
                  <a:cubicBezTo>
                    <a:pt x="7815" y="4602"/>
                    <a:pt x="7815" y="4531"/>
                    <a:pt x="7788" y="4504"/>
                  </a:cubicBezTo>
                  <a:cubicBezTo>
                    <a:pt x="7779" y="4490"/>
                    <a:pt x="7757" y="4484"/>
                    <a:pt x="7733" y="4484"/>
                  </a:cubicBezTo>
                  <a:close/>
                  <a:moveTo>
                    <a:pt x="5463" y="4526"/>
                  </a:moveTo>
                  <a:cubicBezTo>
                    <a:pt x="5446" y="4526"/>
                    <a:pt x="5428" y="4531"/>
                    <a:pt x="5415" y="4540"/>
                  </a:cubicBezTo>
                  <a:cubicBezTo>
                    <a:pt x="5388" y="4566"/>
                    <a:pt x="5388" y="4611"/>
                    <a:pt x="5415" y="4638"/>
                  </a:cubicBezTo>
                  <a:cubicBezTo>
                    <a:pt x="5428" y="4651"/>
                    <a:pt x="5444" y="4658"/>
                    <a:pt x="5461" y="4658"/>
                  </a:cubicBezTo>
                  <a:cubicBezTo>
                    <a:pt x="5478" y="4658"/>
                    <a:pt x="5495" y="4651"/>
                    <a:pt x="5513" y="4638"/>
                  </a:cubicBezTo>
                  <a:cubicBezTo>
                    <a:pt x="5531" y="4611"/>
                    <a:pt x="5531" y="4566"/>
                    <a:pt x="5504" y="4540"/>
                  </a:cubicBezTo>
                  <a:cubicBezTo>
                    <a:pt x="5495" y="4531"/>
                    <a:pt x="5480" y="4526"/>
                    <a:pt x="5463" y="4526"/>
                  </a:cubicBezTo>
                  <a:close/>
                  <a:moveTo>
                    <a:pt x="616" y="4584"/>
                  </a:moveTo>
                  <a:cubicBezTo>
                    <a:pt x="598" y="4593"/>
                    <a:pt x="607" y="4602"/>
                    <a:pt x="616" y="4620"/>
                  </a:cubicBezTo>
                  <a:cubicBezTo>
                    <a:pt x="625" y="4629"/>
                    <a:pt x="633" y="4647"/>
                    <a:pt x="633" y="4664"/>
                  </a:cubicBezTo>
                  <a:lnTo>
                    <a:pt x="660" y="4664"/>
                  </a:lnTo>
                  <a:cubicBezTo>
                    <a:pt x="660" y="4638"/>
                    <a:pt x="660" y="4620"/>
                    <a:pt x="660" y="4593"/>
                  </a:cubicBezTo>
                  <a:cubicBezTo>
                    <a:pt x="660" y="4593"/>
                    <a:pt x="633" y="4584"/>
                    <a:pt x="616" y="4584"/>
                  </a:cubicBezTo>
                  <a:close/>
                  <a:moveTo>
                    <a:pt x="3195" y="4560"/>
                  </a:moveTo>
                  <a:cubicBezTo>
                    <a:pt x="3172" y="4560"/>
                    <a:pt x="3145" y="4565"/>
                    <a:pt x="3140" y="4575"/>
                  </a:cubicBezTo>
                  <a:cubicBezTo>
                    <a:pt x="3131" y="4584"/>
                    <a:pt x="3131" y="4655"/>
                    <a:pt x="3140" y="4664"/>
                  </a:cubicBezTo>
                  <a:cubicBezTo>
                    <a:pt x="3148" y="4672"/>
                    <a:pt x="3163" y="4675"/>
                    <a:pt x="3180" y="4675"/>
                  </a:cubicBezTo>
                  <a:cubicBezTo>
                    <a:pt x="3203" y="4675"/>
                    <a:pt x="3228" y="4670"/>
                    <a:pt x="3238" y="4664"/>
                  </a:cubicBezTo>
                  <a:cubicBezTo>
                    <a:pt x="3256" y="4647"/>
                    <a:pt x="3247" y="4584"/>
                    <a:pt x="3229" y="4566"/>
                  </a:cubicBezTo>
                  <a:cubicBezTo>
                    <a:pt x="3226" y="4563"/>
                    <a:pt x="3211" y="4560"/>
                    <a:pt x="3195" y="4560"/>
                  </a:cubicBezTo>
                  <a:close/>
                  <a:moveTo>
                    <a:pt x="8011" y="4512"/>
                  </a:moveTo>
                  <a:cubicBezTo>
                    <a:pt x="7989" y="4512"/>
                    <a:pt x="7968" y="4520"/>
                    <a:pt x="7949" y="4540"/>
                  </a:cubicBezTo>
                  <a:cubicBezTo>
                    <a:pt x="7922" y="4566"/>
                    <a:pt x="7922" y="4620"/>
                    <a:pt x="7958" y="4655"/>
                  </a:cubicBezTo>
                  <a:cubicBezTo>
                    <a:pt x="7972" y="4670"/>
                    <a:pt x="7994" y="4679"/>
                    <a:pt x="8017" y="4679"/>
                  </a:cubicBezTo>
                  <a:cubicBezTo>
                    <a:pt x="8037" y="4679"/>
                    <a:pt x="8057" y="4672"/>
                    <a:pt x="8074" y="4655"/>
                  </a:cubicBezTo>
                  <a:cubicBezTo>
                    <a:pt x="8109" y="4620"/>
                    <a:pt x="8109" y="4566"/>
                    <a:pt x="8065" y="4531"/>
                  </a:cubicBezTo>
                  <a:cubicBezTo>
                    <a:pt x="8048" y="4518"/>
                    <a:pt x="8030" y="4512"/>
                    <a:pt x="8011" y="4512"/>
                  </a:cubicBezTo>
                  <a:close/>
                  <a:moveTo>
                    <a:pt x="5748" y="4543"/>
                  </a:moveTo>
                  <a:cubicBezTo>
                    <a:pt x="5735" y="4543"/>
                    <a:pt x="5722" y="4554"/>
                    <a:pt x="5701" y="4575"/>
                  </a:cubicBezTo>
                  <a:cubicBezTo>
                    <a:pt x="5656" y="4611"/>
                    <a:pt x="5656" y="4620"/>
                    <a:pt x="5692" y="4664"/>
                  </a:cubicBezTo>
                  <a:cubicBezTo>
                    <a:pt x="5715" y="4688"/>
                    <a:pt x="5729" y="4699"/>
                    <a:pt x="5742" y="4699"/>
                  </a:cubicBezTo>
                  <a:cubicBezTo>
                    <a:pt x="5753" y="4699"/>
                    <a:pt x="5764" y="4690"/>
                    <a:pt x="5781" y="4673"/>
                  </a:cubicBezTo>
                  <a:cubicBezTo>
                    <a:pt x="5825" y="4629"/>
                    <a:pt x="5834" y="4620"/>
                    <a:pt x="5799" y="4584"/>
                  </a:cubicBezTo>
                  <a:cubicBezTo>
                    <a:pt x="5775" y="4556"/>
                    <a:pt x="5762" y="4543"/>
                    <a:pt x="5748" y="4543"/>
                  </a:cubicBezTo>
                  <a:close/>
                  <a:moveTo>
                    <a:pt x="898" y="4618"/>
                  </a:moveTo>
                  <a:cubicBezTo>
                    <a:pt x="885" y="4618"/>
                    <a:pt x="874" y="4620"/>
                    <a:pt x="865" y="4629"/>
                  </a:cubicBezTo>
                  <a:cubicBezTo>
                    <a:pt x="856" y="4638"/>
                    <a:pt x="865" y="4673"/>
                    <a:pt x="865" y="4700"/>
                  </a:cubicBezTo>
                  <a:cubicBezTo>
                    <a:pt x="879" y="4696"/>
                    <a:pt x="892" y="4696"/>
                    <a:pt x="906" y="4696"/>
                  </a:cubicBezTo>
                  <a:cubicBezTo>
                    <a:pt x="919" y="4696"/>
                    <a:pt x="932" y="4696"/>
                    <a:pt x="946" y="4691"/>
                  </a:cubicBezTo>
                  <a:cubicBezTo>
                    <a:pt x="955" y="4682"/>
                    <a:pt x="946" y="4620"/>
                    <a:pt x="937" y="4620"/>
                  </a:cubicBezTo>
                  <a:cubicBezTo>
                    <a:pt x="923" y="4620"/>
                    <a:pt x="910" y="4618"/>
                    <a:pt x="898" y="4618"/>
                  </a:cubicBezTo>
                  <a:close/>
                  <a:moveTo>
                    <a:pt x="3462" y="4592"/>
                  </a:moveTo>
                  <a:cubicBezTo>
                    <a:pt x="3444" y="4592"/>
                    <a:pt x="3429" y="4594"/>
                    <a:pt x="3426" y="4602"/>
                  </a:cubicBezTo>
                  <a:cubicBezTo>
                    <a:pt x="3417" y="4611"/>
                    <a:pt x="3408" y="4638"/>
                    <a:pt x="3408" y="4647"/>
                  </a:cubicBezTo>
                  <a:cubicBezTo>
                    <a:pt x="3408" y="4664"/>
                    <a:pt x="3417" y="4682"/>
                    <a:pt x="3426" y="4691"/>
                  </a:cubicBezTo>
                  <a:cubicBezTo>
                    <a:pt x="3431" y="4702"/>
                    <a:pt x="3455" y="4706"/>
                    <a:pt x="3477" y="4706"/>
                  </a:cubicBezTo>
                  <a:cubicBezTo>
                    <a:pt x="3492" y="4706"/>
                    <a:pt x="3508" y="4704"/>
                    <a:pt x="3515" y="4700"/>
                  </a:cubicBezTo>
                  <a:cubicBezTo>
                    <a:pt x="3533" y="4682"/>
                    <a:pt x="3533" y="4620"/>
                    <a:pt x="3524" y="4602"/>
                  </a:cubicBezTo>
                  <a:cubicBezTo>
                    <a:pt x="3514" y="4597"/>
                    <a:pt x="3485" y="4592"/>
                    <a:pt x="3462" y="4592"/>
                  </a:cubicBezTo>
                  <a:close/>
                  <a:moveTo>
                    <a:pt x="8295" y="4540"/>
                  </a:moveTo>
                  <a:cubicBezTo>
                    <a:pt x="8275" y="4540"/>
                    <a:pt x="8253" y="4548"/>
                    <a:pt x="8234" y="4566"/>
                  </a:cubicBezTo>
                  <a:cubicBezTo>
                    <a:pt x="8207" y="4593"/>
                    <a:pt x="8198" y="4647"/>
                    <a:pt x="8234" y="4682"/>
                  </a:cubicBezTo>
                  <a:cubicBezTo>
                    <a:pt x="8250" y="4698"/>
                    <a:pt x="8274" y="4707"/>
                    <a:pt x="8299" y="4707"/>
                  </a:cubicBezTo>
                  <a:cubicBezTo>
                    <a:pt x="8317" y="4707"/>
                    <a:pt x="8335" y="4702"/>
                    <a:pt x="8350" y="4691"/>
                  </a:cubicBezTo>
                  <a:cubicBezTo>
                    <a:pt x="8386" y="4664"/>
                    <a:pt x="8386" y="4611"/>
                    <a:pt x="8359" y="4575"/>
                  </a:cubicBezTo>
                  <a:cubicBezTo>
                    <a:pt x="8349" y="4555"/>
                    <a:pt x="8323" y="4540"/>
                    <a:pt x="8295" y="4540"/>
                  </a:cubicBezTo>
                  <a:close/>
                  <a:moveTo>
                    <a:pt x="1187" y="4642"/>
                  </a:moveTo>
                  <a:cubicBezTo>
                    <a:pt x="1169" y="4642"/>
                    <a:pt x="1151" y="4647"/>
                    <a:pt x="1151" y="4655"/>
                  </a:cubicBezTo>
                  <a:cubicBezTo>
                    <a:pt x="1151" y="4673"/>
                    <a:pt x="1151" y="4700"/>
                    <a:pt x="1151" y="4727"/>
                  </a:cubicBezTo>
                  <a:cubicBezTo>
                    <a:pt x="1164" y="4727"/>
                    <a:pt x="1178" y="4729"/>
                    <a:pt x="1190" y="4729"/>
                  </a:cubicBezTo>
                  <a:cubicBezTo>
                    <a:pt x="1202" y="4729"/>
                    <a:pt x="1213" y="4727"/>
                    <a:pt x="1222" y="4718"/>
                  </a:cubicBezTo>
                  <a:cubicBezTo>
                    <a:pt x="1231" y="4709"/>
                    <a:pt x="1231" y="4673"/>
                    <a:pt x="1222" y="4655"/>
                  </a:cubicBezTo>
                  <a:cubicBezTo>
                    <a:pt x="1222" y="4647"/>
                    <a:pt x="1204" y="4642"/>
                    <a:pt x="1187" y="4642"/>
                  </a:cubicBezTo>
                  <a:close/>
                  <a:moveTo>
                    <a:pt x="6024" y="4576"/>
                  </a:moveTo>
                  <a:cubicBezTo>
                    <a:pt x="6011" y="4576"/>
                    <a:pt x="5998" y="4585"/>
                    <a:pt x="5977" y="4602"/>
                  </a:cubicBezTo>
                  <a:cubicBezTo>
                    <a:pt x="5933" y="4647"/>
                    <a:pt x="5933" y="4655"/>
                    <a:pt x="5968" y="4691"/>
                  </a:cubicBezTo>
                  <a:cubicBezTo>
                    <a:pt x="5993" y="4721"/>
                    <a:pt x="6007" y="4734"/>
                    <a:pt x="6021" y="4734"/>
                  </a:cubicBezTo>
                  <a:cubicBezTo>
                    <a:pt x="6033" y="4734"/>
                    <a:pt x="6046" y="4725"/>
                    <a:pt x="6066" y="4709"/>
                  </a:cubicBezTo>
                  <a:cubicBezTo>
                    <a:pt x="6111" y="4664"/>
                    <a:pt x="6111" y="4647"/>
                    <a:pt x="6075" y="4611"/>
                  </a:cubicBezTo>
                  <a:cubicBezTo>
                    <a:pt x="6052" y="4587"/>
                    <a:pt x="6038" y="4576"/>
                    <a:pt x="6024" y="4576"/>
                  </a:cubicBezTo>
                  <a:close/>
                  <a:moveTo>
                    <a:pt x="8576" y="4575"/>
                  </a:moveTo>
                  <a:cubicBezTo>
                    <a:pt x="8556" y="4575"/>
                    <a:pt x="8535" y="4582"/>
                    <a:pt x="8520" y="4602"/>
                  </a:cubicBezTo>
                  <a:cubicBezTo>
                    <a:pt x="8484" y="4629"/>
                    <a:pt x="8484" y="4682"/>
                    <a:pt x="8520" y="4718"/>
                  </a:cubicBezTo>
                  <a:cubicBezTo>
                    <a:pt x="8533" y="4731"/>
                    <a:pt x="8553" y="4738"/>
                    <a:pt x="8574" y="4738"/>
                  </a:cubicBezTo>
                  <a:cubicBezTo>
                    <a:pt x="8595" y="4738"/>
                    <a:pt x="8618" y="4731"/>
                    <a:pt x="8636" y="4718"/>
                  </a:cubicBezTo>
                  <a:cubicBezTo>
                    <a:pt x="8662" y="4691"/>
                    <a:pt x="8671" y="4638"/>
                    <a:pt x="8636" y="4602"/>
                  </a:cubicBezTo>
                  <a:cubicBezTo>
                    <a:pt x="8626" y="4587"/>
                    <a:pt x="8602" y="4575"/>
                    <a:pt x="8576" y="4575"/>
                  </a:cubicBezTo>
                  <a:close/>
                  <a:moveTo>
                    <a:pt x="6295" y="4610"/>
                  </a:moveTo>
                  <a:cubicBezTo>
                    <a:pt x="6276" y="4610"/>
                    <a:pt x="6260" y="4613"/>
                    <a:pt x="6254" y="4620"/>
                  </a:cubicBezTo>
                  <a:cubicBezTo>
                    <a:pt x="6227" y="4638"/>
                    <a:pt x="6227" y="4718"/>
                    <a:pt x="6245" y="4736"/>
                  </a:cubicBezTo>
                  <a:cubicBezTo>
                    <a:pt x="6256" y="4747"/>
                    <a:pt x="6287" y="4754"/>
                    <a:pt x="6316" y="4754"/>
                  </a:cubicBezTo>
                  <a:cubicBezTo>
                    <a:pt x="6334" y="4754"/>
                    <a:pt x="6351" y="4752"/>
                    <a:pt x="6361" y="4745"/>
                  </a:cubicBezTo>
                  <a:cubicBezTo>
                    <a:pt x="6379" y="4727"/>
                    <a:pt x="6387" y="4647"/>
                    <a:pt x="6370" y="4629"/>
                  </a:cubicBezTo>
                  <a:cubicBezTo>
                    <a:pt x="6359" y="4618"/>
                    <a:pt x="6324" y="4610"/>
                    <a:pt x="6295" y="4610"/>
                  </a:cubicBezTo>
                  <a:close/>
                  <a:moveTo>
                    <a:pt x="3743" y="4625"/>
                  </a:moveTo>
                  <a:cubicBezTo>
                    <a:pt x="3726" y="4625"/>
                    <a:pt x="3708" y="4632"/>
                    <a:pt x="3693" y="4647"/>
                  </a:cubicBezTo>
                  <a:cubicBezTo>
                    <a:pt x="3667" y="4664"/>
                    <a:pt x="3667" y="4709"/>
                    <a:pt x="3693" y="4736"/>
                  </a:cubicBezTo>
                  <a:cubicBezTo>
                    <a:pt x="3707" y="4749"/>
                    <a:pt x="3722" y="4756"/>
                    <a:pt x="3738" y="4756"/>
                  </a:cubicBezTo>
                  <a:cubicBezTo>
                    <a:pt x="3754" y="4756"/>
                    <a:pt x="3769" y="4749"/>
                    <a:pt x="3783" y="4736"/>
                  </a:cubicBezTo>
                  <a:cubicBezTo>
                    <a:pt x="3818" y="4709"/>
                    <a:pt x="3818" y="4664"/>
                    <a:pt x="3783" y="4638"/>
                  </a:cubicBezTo>
                  <a:cubicBezTo>
                    <a:pt x="3771" y="4630"/>
                    <a:pt x="3757" y="4625"/>
                    <a:pt x="3743" y="4625"/>
                  </a:cubicBezTo>
                  <a:close/>
                  <a:moveTo>
                    <a:pt x="1472" y="4662"/>
                  </a:moveTo>
                  <a:cubicBezTo>
                    <a:pt x="1461" y="4662"/>
                    <a:pt x="1450" y="4669"/>
                    <a:pt x="1436" y="4682"/>
                  </a:cubicBezTo>
                  <a:cubicBezTo>
                    <a:pt x="1410" y="4700"/>
                    <a:pt x="1410" y="4727"/>
                    <a:pt x="1427" y="4745"/>
                  </a:cubicBezTo>
                  <a:cubicBezTo>
                    <a:pt x="1443" y="4760"/>
                    <a:pt x="1455" y="4770"/>
                    <a:pt x="1469" y="4770"/>
                  </a:cubicBezTo>
                  <a:cubicBezTo>
                    <a:pt x="1478" y="4770"/>
                    <a:pt x="1488" y="4765"/>
                    <a:pt x="1499" y="4754"/>
                  </a:cubicBezTo>
                  <a:cubicBezTo>
                    <a:pt x="1526" y="4727"/>
                    <a:pt x="1534" y="4709"/>
                    <a:pt x="1508" y="4682"/>
                  </a:cubicBezTo>
                  <a:cubicBezTo>
                    <a:pt x="1494" y="4669"/>
                    <a:pt x="1483" y="4662"/>
                    <a:pt x="1472" y="4662"/>
                  </a:cubicBezTo>
                  <a:close/>
                  <a:moveTo>
                    <a:pt x="8859" y="4595"/>
                  </a:moveTo>
                  <a:cubicBezTo>
                    <a:pt x="8839" y="4595"/>
                    <a:pt x="8818" y="4606"/>
                    <a:pt x="8796" y="4629"/>
                  </a:cubicBezTo>
                  <a:cubicBezTo>
                    <a:pt x="8760" y="4664"/>
                    <a:pt x="8760" y="4700"/>
                    <a:pt x="8796" y="4745"/>
                  </a:cubicBezTo>
                  <a:cubicBezTo>
                    <a:pt x="8818" y="4767"/>
                    <a:pt x="8836" y="4778"/>
                    <a:pt x="8854" y="4778"/>
                  </a:cubicBezTo>
                  <a:cubicBezTo>
                    <a:pt x="8872" y="4778"/>
                    <a:pt x="8890" y="4767"/>
                    <a:pt x="8912" y="4745"/>
                  </a:cubicBezTo>
                  <a:cubicBezTo>
                    <a:pt x="8957" y="4709"/>
                    <a:pt x="8957" y="4673"/>
                    <a:pt x="8921" y="4629"/>
                  </a:cubicBezTo>
                  <a:cubicBezTo>
                    <a:pt x="8899" y="4606"/>
                    <a:pt x="8879" y="4595"/>
                    <a:pt x="8859" y="4595"/>
                  </a:cubicBezTo>
                  <a:close/>
                  <a:moveTo>
                    <a:pt x="4020" y="4653"/>
                  </a:moveTo>
                  <a:cubicBezTo>
                    <a:pt x="4003" y="4653"/>
                    <a:pt x="3988" y="4660"/>
                    <a:pt x="3979" y="4673"/>
                  </a:cubicBezTo>
                  <a:cubicBezTo>
                    <a:pt x="3952" y="4700"/>
                    <a:pt x="3952" y="4745"/>
                    <a:pt x="3970" y="4763"/>
                  </a:cubicBezTo>
                  <a:cubicBezTo>
                    <a:pt x="3985" y="4777"/>
                    <a:pt x="4005" y="4784"/>
                    <a:pt x="4024" y="4784"/>
                  </a:cubicBezTo>
                  <a:cubicBezTo>
                    <a:pt x="4040" y="4784"/>
                    <a:pt x="4056" y="4779"/>
                    <a:pt x="4068" y="4771"/>
                  </a:cubicBezTo>
                  <a:cubicBezTo>
                    <a:pt x="4095" y="4745"/>
                    <a:pt x="4095" y="4700"/>
                    <a:pt x="4068" y="4673"/>
                  </a:cubicBezTo>
                  <a:cubicBezTo>
                    <a:pt x="4055" y="4660"/>
                    <a:pt x="4037" y="4653"/>
                    <a:pt x="4020" y="4653"/>
                  </a:cubicBezTo>
                  <a:close/>
                  <a:moveTo>
                    <a:pt x="6585" y="4642"/>
                  </a:moveTo>
                  <a:cubicBezTo>
                    <a:pt x="6561" y="4642"/>
                    <a:pt x="6539" y="4647"/>
                    <a:pt x="6530" y="4655"/>
                  </a:cubicBezTo>
                  <a:cubicBezTo>
                    <a:pt x="6512" y="4673"/>
                    <a:pt x="6512" y="4754"/>
                    <a:pt x="6530" y="4771"/>
                  </a:cubicBezTo>
                  <a:cubicBezTo>
                    <a:pt x="6539" y="4780"/>
                    <a:pt x="6564" y="4785"/>
                    <a:pt x="6588" y="4785"/>
                  </a:cubicBezTo>
                  <a:cubicBezTo>
                    <a:pt x="6613" y="4785"/>
                    <a:pt x="6637" y="4780"/>
                    <a:pt x="6646" y="4771"/>
                  </a:cubicBezTo>
                  <a:cubicBezTo>
                    <a:pt x="6664" y="4754"/>
                    <a:pt x="6664" y="4673"/>
                    <a:pt x="6646" y="4655"/>
                  </a:cubicBezTo>
                  <a:cubicBezTo>
                    <a:pt x="6633" y="4647"/>
                    <a:pt x="6608" y="4642"/>
                    <a:pt x="6585" y="4642"/>
                  </a:cubicBezTo>
                  <a:close/>
                  <a:moveTo>
                    <a:pt x="1754" y="4693"/>
                  </a:moveTo>
                  <a:cubicBezTo>
                    <a:pt x="1741" y="4693"/>
                    <a:pt x="1728" y="4702"/>
                    <a:pt x="1713" y="4718"/>
                  </a:cubicBezTo>
                  <a:cubicBezTo>
                    <a:pt x="1686" y="4736"/>
                    <a:pt x="1695" y="4763"/>
                    <a:pt x="1722" y="4789"/>
                  </a:cubicBezTo>
                  <a:cubicBezTo>
                    <a:pt x="1730" y="4797"/>
                    <a:pt x="1740" y="4802"/>
                    <a:pt x="1750" y="4802"/>
                  </a:cubicBezTo>
                  <a:cubicBezTo>
                    <a:pt x="1762" y="4802"/>
                    <a:pt x="1774" y="4795"/>
                    <a:pt x="1784" y="4780"/>
                  </a:cubicBezTo>
                  <a:cubicBezTo>
                    <a:pt x="1811" y="4754"/>
                    <a:pt x="1811" y="4736"/>
                    <a:pt x="1784" y="4709"/>
                  </a:cubicBezTo>
                  <a:cubicBezTo>
                    <a:pt x="1773" y="4698"/>
                    <a:pt x="1763" y="4693"/>
                    <a:pt x="1754" y="4693"/>
                  </a:cubicBezTo>
                  <a:close/>
                  <a:moveTo>
                    <a:pt x="9143" y="4629"/>
                  </a:moveTo>
                  <a:cubicBezTo>
                    <a:pt x="9124" y="4629"/>
                    <a:pt x="9104" y="4638"/>
                    <a:pt x="9082" y="4655"/>
                  </a:cubicBezTo>
                  <a:cubicBezTo>
                    <a:pt x="9037" y="4700"/>
                    <a:pt x="9037" y="4727"/>
                    <a:pt x="9082" y="4771"/>
                  </a:cubicBezTo>
                  <a:cubicBezTo>
                    <a:pt x="9099" y="4794"/>
                    <a:pt x="9117" y="4805"/>
                    <a:pt x="9136" y="4805"/>
                  </a:cubicBezTo>
                  <a:cubicBezTo>
                    <a:pt x="9155" y="4805"/>
                    <a:pt x="9175" y="4794"/>
                    <a:pt x="9198" y="4771"/>
                  </a:cubicBezTo>
                  <a:cubicBezTo>
                    <a:pt x="9242" y="4736"/>
                    <a:pt x="9242" y="4700"/>
                    <a:pt x="9198" y="4655"/>
                  </a:cubicBezTo>
                  <a:cubicBezTo>
                    <a:pt x="9180" y="4638"/>
                    <a:pt x="9162" y="4629"/>
                    <a:pt x="9143" y="4629"/>
                  </a:cubicBezTo>
                  <a:close/>
                  <a:moveTo>
                    <a:pt x="4304" y="4682"/>
                  </a:moveTo>
                  <a:cubicBezTo>
                    <a:pt x="4287" y="4682"/>
                    <a:pt x="4269" y="4691"/>
                    <a:pt x="4255" y="4709"/>
                  </a:cubicBezTo>
                  <a:cubicBezTo>
                    <a:pt x="4229" y="4727"/>
                    <a:pt x="4229" y="4771"/>
                    <a:pt x="4255" y="4798"/>
                  </a:cubicBezTo>
                  <a:cubicBezTo>
                    <a:pt x="4269" y="4812"/>
                    <a:pt x="4287" y="4818"/>
                    <a:pt x="4304" y="4818"/>
                  </a:cubicBezTo>
                  <a:cubicBezTo>
                    <a:pt x="4322" y="4818"/>
                    <a:pt x="4340" y="4812"/>
                    <a:pt x="4354" y="4798"/>
                  </a:cubicBezTo>
                  <a:cubicBezTo>
                    <a:pt x="4371" y="4771"/>
                    <a:pt x="4380" y="4736"/>
                    <a:pt x="4354" y="4709"/>
                  </a:cubicBezTo>
                  <a:cubicBezTo>
                    <a:pt x="4340" y="4691"/>
                    <a:pt x="4322" y="4682"/>
                    <a:pt x="4304" y="4682"/>
                  </a:cubicBezTo>
                  <a:close/>
                  <a:moveTo>
                    <a:pt x="6839" y="4681"/>
                  </a:moveTo>
                  <a:cubicBezTo>
                    <a:pt x="6821" y="4681"/>
                    <a:pt x="6805" y="4684"/>
                    <a:pt x="6798" y="4691"/>
                  </a:cubicBezTo>
                  <a:cubicBezTo>
                    <a:pt x="6780" y="4709"/>
                    <a:pt x="6780" y="4789"/>
                    <a:pt x="6798" y="4816"/>
                  </a:cubicBezTo>
                  <a:cubicBezTo>
                    <a:pt x="6807" y="4825"/>
                    <a:pt x="6831" y="4829"/>
                    <a:pt x="6856" y="4829"/>
                  </a:cubicBezTo>
                  <a:cubicBezTo>
                    <a:pt x="6880" y="4829"/>
                    <a:pt x="6905" y="4825"/>
                    <a:pt x="6914" y="4816"/>
                  </a:cubicBezTo>
                  <a:cubicBezTo>
                    <a:pt x="6932" y="4798"/>
                    <a:pt x="6932" y="4718"/>
                    <a:pt x="6914" y="4700"/>
                  </a:cubicBezTo>
                  <a:cubicBezTo>
                    <a:pt x="6903" y="4689"/>
                    <a:pt x="6868" y="4681"/>
                    <a:pt x="6839" y="4681"/>
                  </a:cubicBezTo>
                  <a:close/>
                  <a:moveTo>
                    <a:pt x="2037" y="4723"/>
                  </a:moveTo>
                  <a:cubicBezTo>
                    <a:pt x="2025" y="4723"/>
                    <a:pt x="2013" y="4730"/>
                    <a:pt x="1998" y="4745"/>
                  </a:cubicBezTo>
                  <a:cubicBezTo>
                    <a:pt x="1972" y="4763"/>
                    <a:pt x="1972" y="4789"/>
                    <a:pt x="1998" y="4807"/>
                  </a:cubicBezTo>
                  <a:cubicBezTo>
                    <a:pt x="2012" y="4825"/>
                    <a:pt x="2023" y="4834"/>
                    <a:pt x="2034" y="4834"/>
                  </a:cubicBezTo>
                  <a:cubicBezTo>
                    <a:pt x="2045" y="4834"/>
                    <a:pt x="2056" y="4825"/>
                    <a:pt x="2070" y="4807"/>
                  </a:cubicBezTo>
                  <a:cubicBezTo>
                    <a:pt x="2096" y="4789"/>
                    <a:pt x="2088" y="4763"/>
                    <a:pt x="2070" y="4736"/>
                  </a:cubicBezTo>
                  <a:cubicBezTo>
                    <a:pt x="2058" y="4728"/>
                    <a:pt x="2047" y="4723"/>
                    <a:pt x="2037" y="4723"/>
                  </a:cubicBezTo>
                  <a:close/>
                  <a:moveTo>
                    <a:pt x="9394" y="4655"/>
                  </a:moveTo>
                  <a:cubicBezTo>
                    <a:pt x="9331" y="4682"/>
                    <a:pt x="9314" y="4754"/>
                    <a:pt x="9358" y="4807"/>
                  </a:cubicBezTo>
                  <a:cubicBezTo>
                    <a:pt x="9394" y="4834"/>
                    <a:pt x="9394" y="4834"/>
                    <a:pt x="9421" y="4834"/>
                  </a:cubicBezTo>
                  <a:cubicBezTo>
                    <a:pt x="9456" y="4834"/>
                    <a:pt x="9510" y="4789"/>
                    <a:pt x="9510" y="4754"/>
                  </a:cubicBezTo>
                  <a:cubicBezTo>
                    <a:pt x="9510" y="4736"/>
                    <a:pt x="9501" y="4709"/>
                    <a:pt x="9501" y="4709"/>
                  </a:cubicBezTo>
                  <a:cubicBezTo>
                    <a:pt x="9465" y="4709"/>
                    <a:pt x="9456" y="4682"/>
                    <a:pt x="9438" y="4664"/>
                  </a:cubicBezTo>
                  <a:cubicBezTo>
                    <a:pt x="9421" y="4664"/>
                    <a:pt x="9412" y="4655"/>
                    <a:pt x="9394" y="4655"/>
                  </a:cubicBezTo>
                  <a:close/>
                  <a:moveTo>
                    <a:pt x="4587" y="4714"/>
                  </a:moveTo>
                  <a:cubicBezTo>
                    <a:pt x="4569" y="4714"/>
                    <a:pt x="4551" y="4721"/>
                    <a:pt x="4541" y="4736"/>
                  </a:cubicBezTo>
                  <a:cubicBezTo>
                    <a:pt x="4514" y="4763"/>
                    <a:pt x="4514" y="4807"/>
                    <a:pt x="4541" y="4825"/>
                  </a:cubicBezTo>
                  <a:cubicBezTo>
                    <a:pt x="4551" y="4840"/>
                    <a:pt x="4569" y="4846"/>
                    <a:pt x="4587" y="4846"/>
                  </a:cubicBezTo>
                  <a:cubicBezTo>
                    <a:pt x="4602" y="4846"/>
                    <a:pt x="4618" y="4842"/>
                    <a:pt x="4630" y="4834"/>
                  </a:cubicBezTo>
                  <a:cubicBezTo>
                    <a:pt x="4657" y="4807"/>
                    <a:pt x="4657" y="4754"/>
                    <a:pt x="4630" y="4727"/>
                  </a:cubicBezTo>
                  <a:cubicBezTo>
                    <a:pt x="4618" y="4719"/>
                    <a:pt x="4602" y="4714"/>
                    <a:pt x="4587" y="4714"/>
                  </a:cubicBezTo>
                  <a:close/>
                  <a:moveTo>
                    <a:pt x="2316" y="4752"/>
                  </a:moveTo>
                  <a:cubicBezTo>
                    <a:pt x="2304" y="4752"/>
                    <a:pt x="2291" y="4759"/>
                    <a:pt x="2275" y="4771"/>
                  </a:cubicBezTo>
                  <a:cubicBezTo>
                    <a:pt x="2257" y="4798"/>
                    <a:pt x="2257" y="4816"/>
                    <a:pt x="2275" y="4843"/>
                  </a:cubicBezTo>
                  <a:cubicBezTo>
                    <a:pt x="2288" y="4856"/>
                    <a:pt x="2299" y="4863"/>
                    <a:pt x="2311" y="4863"/>
                  </a:cubicBezTo>
                  <a:cubicBezTo>
                    <a:pt x="2322" y="4863"/>
                    <a:pt x="2333" y="4856"/>
                    <a:pt x="2346" y="4843"/>
                  </a:cubicBezTo>
                  <a:cubicBezTo>
                    <a:pt x="2373" y="4825"/>
                    <a:pt x="2373" y="4798"/>
                    <a:pt x="2355" y="4780"/>
                  </a:cubicBezTo>
                  <a:cubicBezTo>
                    <a:pt x="2341" y="4761"/>
                    <a:pt x="2329" y="4752"/>
                    <a:pt x="2316" y="4752"/>
                  </a:cubicBezTo>
                  <a:close/>
                  <a:moveTo>
                    <a:pt x="7141" y="4707"/>
                  </a:moveTo>
                  <a:cubicBezTo>
                    <a:pt x="7119" y="4707"/>
                    <a:pt x="7097" y="4713"/>
                    <a:pt x="7083" y="4727"/>
                  </a:cubicBezTo>
                  <a:cubicBezTo>
                    <a:pt x="7057" y="4745"/>
                    <a:pt x="7057" y="4816"/>
                    <a:pt x="7074" y="4843"/>
                  </a:cubicBezTo>
                  <a:cubicBezTo>
                    <a:pt x="7088" y="4856"/>
                    <a:pt x="7110" y="4863"/>
                    <a:pt x="7132" y="4863"/>
                  </a:cubicBezTo>
                  <a:cubicBezTo>
                    <a:pt x="7155" y="4863"/>
                    <a:pt x="7177" y="4856"/>
                    <a:pt x="7190" y="4843"/>
                  </a:cubicBezTo>
                  <a:cubicBezTo>
                    <a:pt x="7217" y="4825"/>
                    <a:pt x="7226" y="4754"/>
                    <a:pt x="7199" y="4727"/>
                  </a:cubicBezTo>
                  <a:cubicBezTo>
                    <a:pt x="7186" y="4713"/>
                    <a:pt x="7164" y="4707"/>
                    <a:pt x="7141" y="4707"/>
                  </a:cubicBezTo>
                  <a:close/>
                  <a:moveTo>
                    <a:pt x="4863" y="4743"/>
                  </a:moveTo>
                  <a:cubicBezTo>
                    <a:pt x="4846" y="4743"/>
                    <a:pt x="4830" y="4750"/>
                    <a:pt x="4817" y="4763"/>
                  </a:cubicBezTo>
                  <a:cubicBezTo>
                    <a:pt x="4791" y="4789"/>
                    <a:pt x="4791" y="4834"/>
                    <a:pt x="4817" y="4861"/>
                  </a:cubicBezTo>
                  <a:cubicBezTo>
                    <a:pt x="4832" y="4870"/>
                    <a:pt x="4852" y="4878"/>
                    <a:pt x="4872" y="4878"/>
                  </a:cubicBezTo>
                  <a:cubicBezTo>
                    <a:pt x="4888" y="4878"/>
                    <a:pt x="4903" y="4873"/>
                    <a:pt x="4916" y="4861"/>
                  </a:cubicBezTo>
                  <a:cubicBezTo>
                    <a:pt x="4933" y="4834"/>
                    <a:pt x="4942" y="4798"/>
                    <a:pt x="4916" y="4771"/>
                  </a:cubicBezTo>
                  <a:cubicBezTo>
                    <a:pt x="4901" y="4752"/>
                    <a:pt x="4882" y="4743"/>
                    <a:pt x="4863" y="4743"/>
                  </a:cubicBezTo>
                  <a:close/>
                  <a:moveTo>
                    <a:pt x="2596" y="4786"/>
                  </a:moveTo>
                  <a:cubicBezTo>
                    <a:pt x="2581" y="4786"/>
                    <a:pt x="2566" y="4792"/>
                    <a:pt x="2551" y="4807"/>
                  </a:cubicBezTo>
                  <a:cubicBezTo>
                    <a:pt x="2534" y="4834"/>
                    <a:pt x="2534" y="4852"/>
                    <a:pt x="2560" y="4879"/>
                  </a:cubicBezTo>
                  <a:cubicBezTo>
                    <a:pt x="2572" y="4887"/>
                    <a:pt x="2583" y="4891"/>
                    <a:pt x="2593" y="4891"/>
                  </a:cubicBezTo>
                  <a:cubicBezTo>
                    <a:pt x="2605" y="4891"/>
                    <a:pt x="2617" y="4884"/>
                    <a:pt x="2632" y="4870"/>
                  </a:cubicBezTo>
                  <a:cubicBezTo>
                    <a:pt x="2659" y="4852"/>
                    <a:pt x="2659" y="4825"/>
                    <a:pt x="2632" y="4798"/>
                  </a:cubicBezTo>
                  <a:cubicBezTo>
                    <a:pt x="2620" y="4790"/>
                    <a:pt x="2608" y="4786"/>
                    <a:pt x="2596" y="4786"/>
                  </a:cubicBezTo>
                  <a:close/>
                  <a:moveTo>
                    <a:pt x="7421" y="4740"/>
                  </a:moveTo>
                  <a:cubicBezTo>
                    <a:pt x="7398" y="4740"/>
                    <a:pt x="7373" y="4745"/>
                    <a:pt x="7360" y="4754"/>
                  </a:cubicBezTo>
                  <a:cubicBezTo>
                    <a:pt x="7333" y="4780"/>
                    <a:pt x="7333" y="4852"/>
                    <a:pt x="7360" y="4879"/>
                  </a:cubicBezTo>
                  <a:cubicBezTo>
                    <a:pt x="7373" y="4887"/>
                    <a:pt x="7396" y="4892"/>
                    <a:pt x="7418" y="4892"/>
                  </a:cubicBezTo>
                  <a:cubicBezTo>
                    <a:pt x="7440" y="4892"/>
                    <a:pt x="7462" y="4887"/>
                    <a:pt x="7476" y="4879"/>
                  </a:cubicBezTo>
                  <a:cubicBezTo>
                    <a:pt x="7503" y="4852"/>
                    <a:pt x="7503" y="4780"/>
                    <a:pt x="7476" y="4754"/>
                  </a:cubicBezTo>
                  <a:cubicBezTo>
                    <a:pt x="7467" y="4745"/>
                    <a:pt x="7445" y="4740"/>
                    <a:pt x="7421" y="4740"/>
                  </a:cubicBezTo>
                  <a:close/>
                  <a:moveTo>
                    <a:pt x="5146" y="4777"/>
                  </a:moveTo>
                  <a:cubicBezTo>
                    <a:pt x="5131" y="4777"/>
                    <a:pt x="5115" y="4781"/>
                    <a:pt x="5103" y="4789"/>
                  </a:cubicBezTo>
                  <a:cubicBezTo>
                    <a:pt x="5076" y="4816"/>
                    <a:pt x="5076" y="4861"/>
                    <a:pt x="5103" y="4887"/>
                  </a:cubicBezTo>
                  <a:cubicBezTo>
                    <a:pt x="5116" y="4901"/>
                    <a:pt x="5134" y="4908"/>
                    <a:pt x="5151" y="4908"/>
                  </a:cubicBezTo>
                  <a:cubicBezTo>
                    <a:pt x="5168" y="4908"/>
                    <a:pt x="5183" y="4901"/>
                    <a:pt x="5192" y="4887"/>
                  </a:cubicBezTo>
                  <a:cubicBezTo>
                    <a:pt x="5219" y="4861"/>
                    <a:pt x="5219" y="4825"/>
                    <a:pt x="5192" y="4798"/>
                  </a:cubicBezTo>
                  <a:cubicBezTo>
                    <a:pt x="5182" y="4783"/>
                    <a:pt x="5164" y="4777"/>
                    <a:pt x="5146" y="4777"/>
                  </a:cubicBezTo>
                  <a:close/>
                  <a:moveTo>
                    <a:pt x="7697" y="4768"/>
                  </a:moveTo>
                  <a:cubicBezTo>
                    <a:pt x="7677" y="4768"/>
                    <a:pt x="7657" y="4772"/>
                    <a:pt x="7645" y="4780"/>
                  </a:cubicBezTo>
                  <a:cubicBezTo>
                    <a:pt x="7619" y="4807"/>
                    <a:pt x="7619" y="4879"/>
                    <a:pt x="7636" y="4905"/>
                  </a:cubicBezTo>
                  <a:cubicBezTo>
                    <a:pt x="7650" y="4919"/>
                    <a:pt x="7672" y="4925"/>
                    <a:pt x="7694" y="4925"/>
                  </a:cubicBezTo>
                  <a:cubicBezTo>
                    <a:pt x="7717" y="4925"/>
                    <a:pt x="7739" y="4919"/>
                    <a:pt x="7752" y="4905"/>
                  </a:cubicBezTo>
                  <a:cubicBezTo>
                    <a:pt x="7788" y="4887"/>
                    <a:pt x="7788" y="4816"/>
                    <a:pt x="7761" y="4789"/>
                  </a:cubicBezTo>
                  <a:cubicBezTo>
                    <a:pt x="7747" y="4775"/>
                    <a:pt x="7721" y="4768"/>
                    <a:pt x="7697" y="4768"/>
                  </a:cubicBezTo>
                  <a:close/>
                  <a:moveTo>
                    <a:pt x="2880" y="4812"/>
                  </a:moveTo>
                  <a:cubicBezTo>
                    <a:pt x="2859" y="4812"/>
                    <a:pt x="2837" y="4816"/>
                    <a:pt x="2828" y="4825"/>
                  </a:cubicBezTo>
                  <a:cubicBezTo>
                    <a:pt x="2819" y="4834"/>
                    <a:pt x="2810" y="4852"/>
                    <a:pt x="2810" y="4870"/>
                  </a:cubicBezTo>
                  <a:cubicBezTo>
                    <a:pt x="2810" y="4887"/>
                    <a:pt x="2819" y="4896"/>
                    <a:pt x="2828" y="4914"/>
                  </a:cubicBezTo>
                  <a:cubicBezTo>
                    <a:pt x="2846" y="4923"/>
                    <a:pt x="2855" y="4932"/>
                    <a:pt x="2873" y="4932"/>
                  </a:cubicBezTo>
                  <a:cubicBezTo>
                    <a:pt x="2890" y="4932"/>
                    <a:pt x="2908" y="4923"/>
                    <a:pt x="2917" y="4914"/>
                  </a:cubicBezTo>
                  <a:cubicBezTo>
                    <a:pt x="2935" y="4905"/>
                    <a:pt x="2944" y="4843"/>
                    <a:pt x="2926" y="4825"/>
                  </a:cubicBezTo>
                  <a:cubicBezTo>
                    <a:pt x="2922" y="4816"/>
                    <a:pt x="2902" y="4812"/>
                    <a:pt x="2880" y="4812"/>
                  </a:cubicBezTo>
                  <a:close/>
                  <a:moveTo>
                    <a:pt x="5436" y="4793"/>
                  </a:moveTo>
                  <a:cubicBezTo>
                    <a:pt x="5423" y="4793"/>
                    <a:pt x="5410" y="4804"/>
                    <a:pt x="5388" y="4825"/>
                  </a:cubicBezTo>
                  <a:cubicBezTo>
                    <a:pt x="5335" y="4870"/>
                    <a:pt x="5335" y="4870"/>
                    <a:pt x="5379" y="4914"/>
                  </a:cubicBezTo>
                  <a:cubicBezTo>
                    <a:pt x="5403" y="4938"/>
                    <a:pt x="5417" y="4949"/>
                    <a:pt x="5429" y="4949"/>
                  </a:cubicBezTo>
                  <a:cubicBezTo>
                    <a:pt x="5441" y="4949"/>
                    <a:pt x="5452" y="4940"/>
                    <a:pt x="5469" y="4923"/>
                  </a:cubicBezTo>
                  <a:cubicBezTo>
                    <a:pt x="5522" y="4879"/>
                    <a:pt x="5522" y="4870"/>
                    <a:pt x="5486" y="4834"/>
                  </a:cubicBezTo>
                  <a:cubicBezTo>
                    <a:pt x="5463" y="4806"/>
                    <a:pt x="5450" y="4793"/>
                    <a:pt x="5436" y="4793"/>
                  </a:cubicBezTo>
                  <a:close/>
                  <a:moveTo>
                    <a:pt x="3147" y="4842"/>
                  </a:moveTo>
                  <a:cubicBezTo>
                    <a:pt x="3131" y="4842"/>
                    <a:pt x="3117" y="4845"/>
                    <a:pt x="3113" y="4852"/>
                  </a:cubicBezTo>
                  <a:cubicBezTo>
                    <a:pt x="3105" y="4861"/>
                    <a:pt x="3096" y="4879"/>
                    <a:pt x="3096" y="4896"/>
                  </a:cubicBezTo>
                  <a:cubicBezTo>
                    <a:pt x="3096" y="4914"/>
                    <a:pt x="3105" y="4923"/>
                    <a:pt x="3113" y="4941"/>
                  </a:cubicBezTo>
                  <a:cubicBezTo>
                    <a:pt x="3119" y="4951"/>
                    <a:pt x="3142" y="4956"/>
                    <a:pt x="3165" y="4956"/>
                  </a:cubicBezTo>
                  <a:cubicBezTo>
                    <a:pt x="3180" y="4956"/>
                    <a:pt x="3195" y="4954"/>
                    <a:pt x="3203" y="4950"/>
                  </a:cubicBezTo>
                  <a:cubicBezTo>
                    <a:pt x="3212" y="4941"/>
                    <a:pt x="3221" y="4870"/>
                    <a:pt x="3212" y="4861"/>
                  </a:cubicBezTo>
                  <a:cubicBezTo>
                    <a:pt x="3206" y="4850"/>
                    <a:pt x="3173" y="4842"/>
                    <a:pt x="3147" y="4842"/>
                  </a:cubicBezTo>
                  <a:close/>
                  <a:moveTo>
                    <a:pt x="7984" y="4790"/>
                  </a:moveTo>
                  <a:cubicBezTo>
                    <a:pt x="7960" y="4790"/>
                    <a:pt x="7936" y="4801"/>
                    <a:pt x="7922" y="4825"/>
                  </a:cubicBezTo>
                  <a:cubicBezTo>
                    <a:pt x="7886" y="4861"/>
                    <a:pt x="7895" y="4905"/>
                    <a:pt x="7931" y="4941"/>
                  </a:cubicBezTo>
                  <a:cubicBezTo>
                    <a:pt x="7947" y="4953"/>
                    <a:pt x="7964" y="4960"/>
                    <a:pt x="7981" y="4960"/>
                  </a:cubicBezTo>
                  <a:cubicBezTo>
                    <a:pt x="8002" y="4960"/>
                    <a:pt x="8023" y="4951"/>
                    <a:pt x="8047" y="4932"/>
                  </a:cubicBezTo>
                  <a:cubicBezTo>
                    <a:pt x="8074" y="4905"/>
                    <a:pt x="8074" y="4852"/>
                    <a:pt x="8038" y="4816"/>
                  </a:cubicBezTo>
                  <a:cubicBezTo>
                    <a:pt x="8025" y="4799"/>
                    <a:pt x="8005" y="4790"/>
                    <a:pt x="7984" y="4790"/>
                  </a:cubicBezTo>
                  <a:close/>
                  <a:moveTo>
                    <a:pt x="870" y="4895"/>
                  </a:moveTo>
                  <a:cubicBezTo>
                    <a:pt x="860" y="4895"/>
                    <a:pt x="851" y="4898"/>
                    <a:pt x="848" y="4905"/>
                  </a:cubicBezTo>
                  <a:cubicBezTo>
                    <a:pt x="830" y="4914"/>
                    <a:pt x="839" y="4941"/>
                    <a:pt x="830" y="4977"/>
                  </a:cubicBezTo>
                  <a:lnTo>
                    <a:pt x="910" y="4977"/>
                  </a:lnTo>
                  <a:cubicBezTo>
                    <a:pt x="919" y="4977"/>
                    <a:pt x="928" y="4905"/>
                    <a:pt x="910" y="4905"/>
                  </a:cubicBezTo>
                  <a:cubicBezTo>
                    <a:pt x="900" y="4900"/>
                    <a:pt x="883" y="4895"/>
                    <a:pt x="870" y="4895"/>
                  </a:cubicBezTo>
                  <a:close/>
                  <a:moveTo>
                    <a:pt x="5713" y="4826"/>
                  </a:moveTo>
                  <a:cubicBezTo>
                    <a:pt x="5702" y="4826"/>
                    <a:pt x="5691" y="4835"/>
                    <a:pt x="5674" y="4852"/>
                  </a:cubicBezTo>
                  <a:cubicBezTo>
                    <a:pt x="5620" y="4896"/>
                    <a:pt x="5620" y="4905"/>
                    <a:pt x="5656" y="4941"/>
                  </a:cubicBezTo>
                  <a:cubicBezTo>
                    <a:pt x="5679" y="4969"/>
                    <a:pt x="5693" y="4982"/>
                    <a:pt x="5707" y="4982"/>
                  </a:cubicBezTo>
                  <a:cubicBezTo>
                    <a:pt x="5720" y="4982"/>
                    <a:pt x="5733" y="4971"/>
                    <a:pt x="5754" y="4950"/>
                  </a:cubicBezTo>
                  <a:cubicBezTo>
                    <a:pt x="5799" y="4914"/>
                    <a:pt x="5799" y="4905"/>
                    <a:pt x="5763" y="4861"/>
                  </a:cubicBezTo>
                  <a:cubicBezTo>
                    <a:pt x="5739" y="4837"/>
                    <a:pt x="5726" y="4826"/>
                    <a:pt x="5713" y="4826"/>
                  </a:cubicBezTo>
                  <a:close/>
                  <a:moveTo>
                    <a:pt x="8267" y="4824"/>
                  </a:moveTo>
                  <a:cubicBezTo>
                    <a:pt x="8244" y="4824"/>
                    <a:pt x="8222" y="4833"/>
                    <a:pt x="8207" y="4852"/>
                  </a:cubicBezTo>
                  <a:cubicBezTo>
                    <a:pt x="8172" y="4879"/>
                    <a:pt x="8172" y="4932"/>
                    <a:pt x="8207" y="4968"/>
                  </a:cubicBezTo>
                  <a:cubicBezTo>
                    <a:pt x="8222" y="4982"/>
                    <a:pt x="8244" y="4991"/>
                    <a:pt x="8267" y="4991"/>
                  </a:cubicBezTo>
                  <a:cubicBezTo>
                    <a:pt x="8286" y="4991"/>
                    <a:pt x="8307" y="4984"/>
                    <a:pt x="8323" y="4968"/>
                  </a:cubicBezTo>
                  <a:cubicBezTo>
                    <a:pt x="8359" y="4932"/>
                    <a:pt x="8359" y="4879"/>
                    <a:pt x="8323" y="4843"/>
                  </a:cubicBezTo>
                  <a:cubicBezTo>
                    <a:pt x="8307" y="4830"/>
                    <a:pt x="8286" y="4824"/>
                    <a:pt x="8267" y="4824"/>
                  </a:cubicBezTo>
                  <a:close/>
                  <a:moveTo>
                    <a:pt x="3449" y="4873"/>
                  </a:moveTo>
                  <a:cubicBezTo>
                    <a:pt x="3426" y="4873"/>
                    <a:pt x="3400" y="4877"/>
                    <a:pt x="3390" y="4887"/>
                  </a:cubicBezTo>
                  <a:cubicBezTo>
                    <a:pt x="3381" y="4896"/>
                    <a:pt x="3381" y="4968"/>
                    <a:pt x="3390" y="4977"/>
                  </a:cubicBezTo>
                  <a:cubicBezTo>
                    <a:pt x="3408" y="4986"/>
                    <a:pt x="3426" y="4994"/>
                    <a:pt x="3444" y="4994"/>
                  </a:cubicBezTo>
                  <a:cubicBezTo>
                    <a:pt x="3452" y="4994"/>
                    <a:pt x="3470" y="4986"/>
                    <a:pt x="3488" y="4977"/>
                  </a:cubicBezTo>
                  <a:cubicBezTo>
                    <a:pt x="3506" y="4968"/>
                    <a:pt x="3497" y="4896"/>
                    <a:pt x="3488" y="4879"/>
                  </a:cubicBezTo>
                  <a:cubicBezTo>
                    <a:pt x="3481" y="4875"/>
                    <a:pt x="3466" y="4873"/>
                    <a:pt x="3449" y="4873"/>
                  </a:cubicBezTo>
                  <a:close/>
                  <a:moveTo>
                    <a:pt x="5998" y="4854"/>
                  </a:moveTo>
                  <a:cubicBezTo>
                    <a:pt x="5986" y="4854"/>
                    <a:pt x="5973" y="4865"/>
                    <a:pt x="5950" y="4887"/>
                  </a:cubicBezTo>
                  <a:cubicBezTo>
                    <a:pt x="5906" y="4923"/>
                    <a:pt x="5906" y="4932"/>
                    <a:pt x="5941" y="4977"/>
                  </a:cubicBezTo>
                  <a:cubicBezTo>
                    <a:pt x="5965" y="5000"/>
                    <a:pt x="5979" y="5011"/>
                    <a:pt x="5991" y="5011"/>
                  </a:cubicBezTo>
                  <a:cubicBezTo>
                    <a:pt x="6003" y="5011"/>
                    <a:pt x="6014" y="5002"/>
                    <a:pt x="6031" y="4986"/>
                  </a:cubicBezTo>
                  <a:cubicBezTo>
                    <a:pt x="6084" y="4941"/>
                    <a:pt x="6084" y="4932"/>
                    <a:pt x="6040" y="4887"/>
                  </a:cubicBezTo>
                  <a:cubicBezTo>
                    <a:pt x="6022" y="4865"/>
                    <a:pt x="6011" y="4854"/>
                    <a:pt x="5998" y="4854"/>
                  </a:cubicBezTo>
                  <a:close/>
                  <a:moveTo>
                    <a:pt x="1145" y="4928"/>
                  </a:moveTo>
                  <a:cubicBezTo>
                    <a:pt x="1137" y="4928"/>
                    <a:pt x="1130" y="4929"/>
                    <a:pt x="1124" y="4932"/>
                  </a:cubicBezTo>
                  <a:cubicBezTo>
                    <a:pt x="1115" y="4941"/>
                    <a:pt x="1115" y="4977"/>
                    <a:pt x="1115" y="5012"/>
                  </a:cubicBezTo>
                  <a:cubicBezTo>
                    <a:pt x="1129" y="5008"/>
                    <a:pt x="1144" y="5008"/>
                    <a:pt x="1158" y="5008"/>
                  </a:cubicBezTo>
                  <a:cubicBezTo>
                    <a:pt x="1171" y="5008"/>
                    <a:pt x="1182" y="5008"/>
                    <a:pt x="1187" y="5003"/>
                  </a:cubicBezTo>
                  <a:cubicBezTo>
                    <a:pt x="1204" y="4986"/>
                    <a:pt x="1195" y="4959"/>
                    <a:pt x="1195" y="4932"/>
                  </a:cubicBezTo>
                  <a:cubicBezTo>
                    <a:pt x="1178" y="4932"/>
                    <a:pt x="1160" y="4928"/>
                    <a:pt x="1145" y="4928"/>
                  </a:cubicBezTo>
                  <a:close/>
                  <a:moveTo>
                    <a:pt x="8545" y="4858"/>
                  </a:moveTo>
                  <a:cubicBezTo>
                    <a:pt x="8524" y="4858"/>
                    <a:pt x="8502" y="4865"/>
                    <a:pt x="8484" y="4879"/>
                  </a:cubicBezTo>
                  <a:cubicBezTo>
                    <a:pt x="8457" y="4914"/>
                    <a:pt x="8457" y="4968"/>
                    <a:pt x="8484" y="4994"/>
                  </a:cubicBezTo>
                  <a:cubicBezTo>
                    <a:pt x="8497" y="5012"/>
                    <a:pt x="8520" y="5021"/>
                    <a:pt x="8542" y="5021"/>
                  </a:cubicBezTo>
                  <a:cubicBezTo>
                    <a:pt x="8564" y="5021"/>
                    <a:pt x="8587" y="5012"/>
                    <a:pt x="8600" y="4994"/>
                  </a:cubicBezTo>
                  <a:cubicBezTo>
                    <a:pt x="8636" y="4968"/>
                    <a:pt x="8636" y="4914"/>
                    <a:pt x="8600" y="4879"/>
                  </a:cubicBezTo>
                  <a:cubicBezTo>
                    <a:pt x="8587" y="4865"/>
                    <a:pt x="8566" y="4858"/>
                    <a:pt x="8545" y="4858"/>
                  </a:cubicBezTo>
                  <a:close/>
                  <a:moveTo>
                    <a:pt x="6276" y="4892"/>
                  </a:moveTo>
                  <a:cubicBezTo>
                    <a:pt x="6251" y="4892"/>
                    <a:pt x="6227" y="4896"/>
                    <a:pt x="6218" y="4905"/>
                  </a:cubicBezTo>
                  <a:cubicBezTo>
                    <a:pt x="6200" y="4923"/>
                    <a:pt x="6200" y="5003"/>
                    <a:pt x="6218" y="5021"/>
                  </a:cubicBezTo>
                  <a:cubicBezTo>
                    <a:pt x="6227" y="5030"/>
                    <a:pt x="6251" y="5035"/>
                    <a:pt x="6276" y="5035"/>
                  </a:cubicBezTo>
                  <a:cubicBezTo>
                    <a:pt x="6301" y="5035"/>
                    <a:pt x="6325" y="5030"/>
                    <a:pt x="6334" y="5021"/>
                  </a:cubicBezTo>
                  <a:cubicBezTo>
                    <a:pt x="6352" y="5003"/>
                    <a:pt x="6352" y="4923"/>
                    <a:pt x="6334" y="4905"/>
                  </a:cubicBezTo>
                  <a:cubicBezTo>
                    <a:pt x="6325" y="4896"/>
                    <a:pt x="6301" y="4892"/>
                    <a:pt x="6276" y="4892"/>
                  </a:cubicBezTo>
                  <a:close/>
                  <a:moveTo>
                    <a:pt x="3706" y="4904"/>
                  </a:moveTo>
                  <a:cubicBezTo>
                    <a:pt x="3691" y="4904"/>
                    <a:pt x="3674" y="4911"/>
                    <a:pt x="3658" y="4923"/>
                  </a:cubicBezTo>
                  <a:cubicBezTo>
                    <a:pt x="3640" y="4950"/>
                    <a:pt x="3640" y="4994"/>
                    <a:pt x="3667" y="5021"/>
                  </a:cubicBezTo>
                  <a:cubicBezTo>
                    <a:pt x="3676" y="5031"/>
                    <a:pt x="3694" y="5038"/>
                    <a:pt x="3713" y="5038"/>
                  </a:cubicBezTo>
                  <a:cubicBezTo>
                    <a:pt x="3728" y="5038"/>
                    <a:pt x="3744" y="5033"/>
                    <a:pt x="3756" y="5021"/>
                  </a:cubicBezTo>
                  <a:cubicBezTo>
                    <a:pt x="3783" y="4994"/>
                    <a:pt x="3783" y="4950"/>
                    <a:pt x="3756" y="4932"/>
                  </a:cubicBezTo>
                  <a:cubicBezTo>
                    <a:pt x="3741" y="4913"/>
                    <a:pt x="3725" y="4904"/>
                    <a:pt x="3706" y="4904"/>
                  </a:cubicBezTo>
                  <a:close/>
                  <a:moveTo>
                    <a:pt x="1440" y="4946"/>
                  </a:moveTo>
                  <a:cubicBezTo>
                    <a:pt x="1427" y="4946"/>
                    <a:pt x="1415" y="4953"/>
                    <a:pt x="1401" y="4968"/>
                  </a:cubicBezTo>
                  <a:cubicBezTo>
                    <a:pt x="1374" y="4986"/>
                    <a:pt x="1383" y="5012"/>
                    <a:pt x="1401" y="5030"/>
                  </a:cubicBezTo>
                  <a:cubicBezTo>
                    <a:pt x="1414" y="5044"/>
                    <a:pt x="1425" y="5050"/>
                    <a:pt x="1436" y="5050"/>
                  </a:cubicBezTo>
                  <a:cubicBezTo>
                    <a:pt x="1447" y="5050"/>
                    <a:pt x="1459" y="5044"/>
                    <a:pt x="1472" y="5030"/>
                  </a:cubicBezTo>
                  <a:cubicBezTo>
                    <a:pt x="1499" y="5003"/>
                    <a:pt x="1499" y="4986"/>
                    <a:pt x="1472" y="4959"/>
                  </a:cubicBezTo>
                  <a:cubicBezTo>
                    <a:pt x="1460" y="4951"/>
                    <a:pt x="1450" y="4946"/>
                    <a:pt x="1440" y="4946"/>
                  </a:cubicBezTo>
                  <a:close/>
                  <a:moveTo>
                    <a:pt x="8830" y="4880"/>
                  </a:moveTo>
                  <a:cubicBezTo>
                    <a:pt x="8812" y="4880"/>
                    <a:pt x="8795" y="4888"/>
                    <a:pt x="8778" y="4905"/>
                  </a:cubicBezTo>
                  <a:cubicBezTo>
                    <a:pt x="8725" y="4950"/>
                    <a:pt x="8725" y="4977"/>
                    <a:pt x="8760" y="5021"/>
                  </a:cubicBezTo>
                  <a:cubicBezTo>
                    <a:pt x="8785" y="5046"/>
                    <a:pt x="8807" y="5059"/>
                    <a:pt x="8827" y="5059"/>
                  </a:cubicBezTo>
                  <a:cubicBezTo>
                    <a:pt x="8844" y="5059"/>
                    <a:pt x="8860" y="5050"/>
                    <a:pt x="8876" y="5030"/>
                  </a:cubicBezTo>
                  <a:cubicBezTo>
                    <a:pt x="8930" y="4986"/>
                    <a:pt x="8930" y="4959"/>
                    <a:pt x="8894" y="4914"/>
                  </a:cubicBezTo>
                  <a:cubicBezTo>
                    <a:pt x="8871" y="4891"/>
                    <a:pt x="8850" y="4880"/>
                    <a:pt x="8830" y="4880"/>
                  </a:cubicBezTo>
                  <a:close/>
                  <a:moveTo>
                    <a:pt x="6544" y="4922"/>
                  </a:moveTo>
                  <a:cubicBezTo>
                    <a:pt x="6526" y="4922"/>
                    <a:pt x="6510" y="4925"/>
                    <a:pt x="6503" y="4932"/>
                  </a:cubicBezTo>
                  <a:cubicBezTo>
                    <a:pt x="6477" y="4950"/>
                    <a:pt x="6477" y="5030"/>
                    <a:pt x="6495" y="5048"/>
                  </a:cubicBezTo>
                  <a:cubicBezTo>
                    <a:pt x="6506" y="5059"/>
                    <a:pt x="6537" y="5067"/>
                    <a:pt x="6566" y="5067"/>
                  </a:cubicBezTo>
                  <a:cubicBezTo>
                    <a:pt x="6584" y="5067"/>
                    <a:pt x="6600" y="5064"/>
                    <a:pt x="6611" y="5057"/>
                  </a:cubicBezTo>
                  <a:cubicBezTo>
                    <a:pt x="6628" y="5039"/>
                    <a:pt x="6637" y="4959"/>
                    <a:pt x="6619" y="4941"/>
                  </a:cubicBezTo>
                  <a:cubicBezTo>
                    <a:pt x="6608" y="4930"/>
                    <a:pt x="6574" y="4922"/>
                    <a:pt x="6544" y="4922"/>
                  </a:cubicBezTo>
                  <a:close/>
                  <a:moveTo>
                    <a:pt x="3987" y="4937"/>
                  </a:moveTo>
                  <a:cubicBezTo>
                    <a:pt x="3971" y="4937"/>
                    <a:pt x="3955" y="4942"/>
                    <a:pt x="3943" y="4950"/>
                  </a:cubicBezTo>
                  <a:cubicBezTo>
                    <a:pt x="3916" y="4977"/>
                    <a:pt x="3916" y="5021"/>
                    <a:pt x="3943" y="5048"/>
                  </a:cubicBezTo>
                  <a:cubicBezTo>
                    <a:pt x="3958" y="5063"/>
                    <a:pt x="3975" y="5069"/>
                    <a:pt x="3992" y="5069"/>
                  </a:cubicBezTo>
                  <a:cubicBezTo>
                    <a:pt x="4006" y="5069"/>
                    <a:pt x="4020" y="5065"/>
                    <a:pt x="4032" y="5057"/>
                  </a:cubicBezTo>
                  <a:cubicBezTo>
                    <a:pt x="4068" y="5030"/>
                    <a:pt x="4068" y="4986"/>
                    <a:pt x="4041" y="4959"/>
                  </a:cubicBezTo>
                  <a:cubicBezTo>
                    <a:pt x="4027" y="4944"/>
                    <a:pt x="4006" y="4937"/>
                    <a:pt x="3987" y="4937"/>
                  </a:cubicBezTo>
                  <a:close/>
                  <a:moveTo>
                    <a:pt x="1722" y="4974"/>
                  </a:moveTo>
                  <a:cubicBezTo>
                    <a:pt x="1711" y="4974"/>
                    <a:pt x="1699" y="4981"/>
                    <a:pt x="1686" y="4994"/>
                  </a:cubicBezTo>
                  <a:cubicBezTo>
                    <a:pt x="1659" y="5012"/>
                    <a:pt x="1659" y="5039"/>
                    <a:pt x="1686" y="5066"/>
                  </a:cubicBezTo>
                  <a:cubicBezTo>
                    <a:pt x="1696" y="5076"/>
                    <a:pt x="1708" y="5083"/>
                    <a:pt x="1721" y="5083"/>
                  </a:cubicBezTo>
                  <a:cubicBezTo>
                    <a:pt x="1731" y="5083"/>
                    <a:pt x="1741" y="5078"/>
                    <a:pt x="1749" y="5066"/>
                  </a:cubicBezTo>
                  <a:cubicBezTo>
                    <a:pt x="1775" y="5039"/>
                    <a:pt x="1784" y="5021"/>
                    <a:pt x="1757" y="4994"/>
                  </a:cubicBezTo>
                  <a:cubicBezTo>
                    <a:pt x="1744" y="4981"/>
                    <a:pt x="1733" y="4974"/>
                    <a:pt x="1722" y="4974"/>
                  </a:cubicBezTo>
                  <a:close/>
                  <a:moveTo>
                    <a:pt x="9110" y="4906"/>
                  </a:moveTo>
                  <a:cubicBezTo>
                    <a:pt x="9093" y="4906"/>
                    <a:pt x="9076" y="4915"/>
                    <a:pt x="9055" y="4932"/>
                  </a:cubicBezTo>
                  <a:cubicBezTo>
                    <a:pt x="9010" y="4977"/>
                    <a:pt x="9010" y="5012"/>
                    <a:pt x="9046" y="5057"/>
                  </a:cubicBezTo>
                  <a:cubicBezTo>
                    <a:pt x="9068" y="5079"/>
                    <a:pt x="9088" y="5090"/>
                    <a:pt x="9108" y="5090"/>
                  </a:cubicBezTo>
                  <a:cubicBezTo>
                    <a:pt x="9128" y="5090"/>
                    <a:pt x="9149" y="5079"/>
                    <a:pt x="9171" y="5057"/>
                  </a:cubicBezTo>
                  <a:cubicBezTo>
                    <a:pt x="9207" y="5021"/>
                    <a:pt x="9207" y="4986"/>
                    <a:pt x="9171" y="4941"/>
                  </a:cubicBezTo>
                  <a:cubicBezTo>
                    <a:pt x="9147" y="4917"/>
                    <a:pt x="9129" y="4906"/>
                    <a:pt x="9110" y="4906"/>
                  </a:cubicBezTo>
                  <a:close/>
                  <a:moveTo>
                    <a:pt x="4277" y="4965"/>
                  </a:moveTo>
                  <a:cubicBezTo>
                    <a:pt x="4260" y="4965"/>
                    <a:pt x="4242" y="4972"/>
                    <a:pt x="4229" y="4986"/>
                  </a:cubicBezTo>
                  <a:cubicBezTo>
                    <a:pt x="4202" y="5003"/>
                    <a:pt x="4202" y="5048"/>
                    <a:pt x="4220" y="5075"/>
                  </a:cubicBezTo>
                  <a:cubicBezTo>
                    <a:pt x="4233" y="5093"/>
                    <a:pt x="4251" y="5102"/>
                    <a:pt x="4269" y="5102"/>
                  </a:cubicBezTo>
                  <a:cubicBezTo>
                    <a:pt x="4287" y="5102"/>
                    <a:pt x="4304" y="5093"/>
                    <a:pt x="4318" y="5075"/>
                  </a:cubicBezTo>
                  <a:cubicBezTo>
                    <a:pt x="4345" y="5057"/>
                    <a:pt x="4345" y="5012"/>
                    <a:pt x="4318" y="4986"/>
                  </a:cubicBezTo>
                  <a:cubicBezTo>
                    <a:pt x="4309" y="4972"/>
                    <a:pt x="4293" y="4965"/>
                    <a:pt x="4277" y="4965"/>
                  </a:cubicBezTo>
                  <a:close/>
                  <a:moveTo>
                    <a:pt x="6829" y="4963"/>
                  </a:moveTo>
                  <a:cubicBezTo>
                    <a:pt x="6805" y="4963"/>
                    <a:pt x="6780" y="4968"/>
                    <a:pt x="6771" y="4977"/>
                  </a:cubicBezTo>
                  <a:cubicBezTo>
                    <a:pt x="6753" y="4994"/>
                    <a:pt x="6744" y="5075"/>
                    <a:pt x="6762" y="5093"/>
                  </a:cubicBezTo>
                  <a:cubicBezTo>
                    <a:pt x="6772" y="5102"/>
                    <a:pt x="6801" y="5110"/>
                    <a:pt x="6829" y="5110"/>
                  </a:cubicBezTo>
                  <a:cubicBezTo>
                    <a:pt x="6852" y="5110"/>
                    <a:pt x="6875" y="5105"/>
                    <a:pt x="6887" y="5093"/>
                  </a:cubicBezTo>
                  <a:cubicBezTo>
                    <a:pt x="6905" y="5075"/>
                    <a:pt x="6905" y="4994"/>
                    <a:pt x="6887" y="4977"/>
                  </a:cubicBezTo>
                  <a:cubicBezTo>
                    <a:pt x="6878" y="4968"/>
                    <a:pt x="6854" y="4963"/>
                    <a:pt x="6829" y="4963"/>
                  </a:cubicBezTo>
                  <a:close/>
                  <a:moveTo>
                    <a:pt x="2000" y="5004"/>
                  </a:moveTo>
                  <a:cubicBezTo>
                    <a:pt x="1990" y="5004"/>
                    <a:pt x="1980" y="5009"/>
                    <a:pt x="1972" y="5021"/>
                  </a:cubicBezTo>
                  <a:cubicBezTo>
                    <a:pt x="1945" y="5048"/>
                    <a:pt x="1945" y="5066"/>
                    <a:pt x="1963" y="5093"/>
                  </a:cubicBezTo>
                  <a:cubicBezTo>
                    <a:pt x="1977" y="5107"/>
                    <a:pt x="1989" y="5114"/>
                    <a:pt x="2002" y="5114"/>
                  </a:cubicBezTo>
                  <a:cubicBezTo>
                    <a:pt x="2012" y="5114"/>
                    <a:pt x="2022" y="5110"/>
                    <a:pt x="2034" y="5102"/>
                  </a:cubicBezTo>
                  <a:cubicBezTo>
                    <a:pt x="2061" y="5075"/>
                    <a:pt x="2061" y="5048"/>
                    <a:pt x="2034" y="5021"/>
                  </a:cubicBezTo>
                  <a:cubicBezTo>
                    <a:pt x="2024" y="5011"/>
                    <a:pt x="2012" y="5004"/>
                    <a:pt x="2000" y="5004"/>
                  </a:cubicBezTo>
                  <a:close/>
                  <a:moveTo>
                    <a:pt x="9393" y="4941"/>
                  </a:moveTo>
                  <a:cubicBezTo>
                    <a:pt x="9374" y="4941"/>
                    <a:pt x="9354" y="4950"/>
                    <a:pt x="9331" y="4968"/>
                  </a:cubicBezTo>
                  <a:cubicBezTo>
                    <a:pt x="9287" y="5012"/>
                    <a:pt x="9287" y="5039"/>
                    <a:pt x="9331" y="5084"/>
                  </a:cubicBezTo>
                  <a:cubicBezTo>
                    <a:pt x="9350" y="5107"/>
                    <a:pt x="9369" y="5118"/>
                    <a:pt x="9389" y="5118"/>
                  </a:cubicBezTo>
                  <a:cubicBezTo>
                    <a:pt x="9407" y="5118"/>
                    <a:pt x="9426" y="5109"/>
                    <a:pt x="9447" y="5093"/>
                  </a:cubicBezTo>
                  <a:cubicBezTo>
                    <a:pt x="9492" y="5048"/>
                    <a:pt x="9492" y="5012"/>
                    <a:pt x="9447" y="4968"/>
                  </a:cubicBezTo>
                  <a:cubicBezTo>
                    <a:pt x="9430" y="4950"/>
                    <a:pt x="9412" y="4941"/>
                    <a:pt x="9393" y="4941"/>
                  </a:cubicBezTo>
                  <a:close/>
                  <a:moveTo>
                    <a:pt x="4554" y="4999"/>
                  </a:moveTo>
                  <a:cubicBezTo>
                    <a:pt x="4536" y="4999"/>
                    <a:pt x="4519" y="5003"/>
                    <a:pt x="4505" y="5012"/>
                  </a:cubicBezTo>
                  <a:cubicBezTo>
                    <a:pt x="4487" y="5039"/>
                    <a:pt x="4478" y="5084"/>
                    <a:pt x="4505" y="5110"/>
                  </a:cubicBezTo>
                  <a:cubicBezTo>
                    <a:pt x="4519" y="5124"/>
                    <a:pt x="4536" y="5131"/>
                    <a:pt x="4554" y="5131"/>
                  </a:cubicBezTo>
                  <a:cubicBezTo>
                    <a:pt x="4572" y="5131"/>
                    <a:pt x="4590" y="5124"/>
                    <a:pt x="4603" y="5110"/>
                  </a:cubicBezTo>
                  <a:cubicBezTo>
                    <a:pt x="4630" y="5084"/>
                    <a:pt x="4630" y="5039"/>
                    <a:pt x="4603" y="5012"/>
                  </a:cubicBezTo>
                  <a:cubicBezTo>
                    <a:pt x="4590" y="5003"/>
                    <a:pt x="4572" y="4999"/>
                    <a:pt x="4554" y="4999"/>
                  </a:cubicBezTo>
                  <a:close/>
                  <a:moveTo>
                    <a:pt x="2287" y="5036"/>
                  </a:moveTo>
                  <a:cubicBezTo>
                    <a:pt x="2275" y="5036"/>
                    <a:pt x="2263" y="5042"/>
                    <a:pt x="2248" y="5057"/>
                  </a:cubicBezTo>
                  <a:cubicBezTo>
                    <a:pt x="2221" y="5084"/>
                    <a:pt x="2221" y="5102"/>
                    <a:pt x="2248" y="5128"/>
                  </a:cubicBezTo>
                  <a:cubicBezTo>
                    <a:pt x="2259" y="5140"/>
                    <a:pt x="2271" y="5144"/>
                    <a:pt x="2281" y="5144"/>
                  </a:cubicBezTo>
                  <a:cubicBezTo>
                    <a:pt x="2296" y="5144"/>
                    <a:pt x="2309" y="5135"/>
                    <a:pt x="2320" y="5119"/>
                  </a:cubicBezTo>
                  <a:cubicBezTo>
                    <a:pt x="2346" y="5093"/>
                    <a:pt x="2337" y="5075"/>
                    <a:pt x="2320" y="5048"/>
                  </a:cubicBezTo>
                  <a:cubicBezTo>
                    <a:pt x="2307" y="5040"/>
                    <a:pt x="2297" y="5036"/>
                    <a:pt x="2287" y="5036"/>
                  </a:cubicBezTo>
                  <a:close/>
                  <a:moveTo>
                    <a:pt x="7103" y="4991"/>
                  </a:moveTo>
                  <a:cubicBezTo>
                    <a:pt x="7081" y="4991"/>
                    <a:pt x="7060" y="4995"/>
                    <a:pt x="7048" y="5003"/>
                  </a:cubicBezTo>
                  <a:cubicBezTo>
                    <a:pt x="7021" y="5030"/>
                    <a:pt x="7021" y="5102"/>
                    <a:pt x="7048" y="5119"/>
                  </a:cubicBezTo>
                  <a:cubicBezTo>
                    <a:pt x="7063" y="5135"/>
                    <a:pt x="7091" y="5144"/>
                    <a:pt x="7116" y="5144"/>
                  </a:cubicBezTo>
                  <a:cubicBezTo>
                    <a:pt x="7135" y="5144"/>
                    <a:pt x="7152" y="5140"/>
                    <a:pt x="7164" y="5128"/>
                  </a:cubicBezTo>
                  <a:cubicBezTo>
                    <a:pt x="7190" y="5102"/>
                    <a:pt x="7190" y="5039"/>
                    <a:pt x="7173" y="5012"/>
                  </a:cubicBezTo>
                  <a:cubicBezTo>
                    <a:pt x="7158" y="4998"/>
                    <a:pt x="7130" y="4991"/>
                    <a:pt x="7103" y="4991"/>
                  </a:cubicBezTo>
                  <a:close/>
                  <a:moveTo>
                    <a:pt x="9672" y="4969"/>
                  </a:moveTo>
                  <a:cubicBezTo>
                    <a:pt x="9653" y="4969"/>
                    <a:pt x="9632" y="4980"/>
                    <a:pt x="9608" y="5003"/>
                  </a:cubicBezTo>
                  <a:cubicBezTo>
                    <a:pt x="9572" y="5039"/>
                    <a:pt x="9572" y="5075"/>
                    <a:pt x="9617" y="5119"/>
                  </a:cubicBezTo>
                  <a:cubicBezTo>
                    <a:pt x="9635" y="5142"/>
                    <a:pt x="9653" y="5153"/>
                    <a:pt x="9672" y="5153"/>
                  </a:cubicBezTo>
                  <a:cubicBezTo>
                    <a:pt x="9691" y="5153"/>
                    <a:pt x="9711" y="5142"/>
                    <a:pt x="9733" y="5119"/>
                  </a:cubicBezTo>
                  <a:cubicBezTo>
                    <a:pt x="9777" y="5075"/>
                    <a:pt x="9777" y="5048"/>
                    <a:pt x="9724" y="4994"/>
                  </a:cubicBezTo>
                  <a:cubicBezTo>
                    <a:pt x="9707" y="4978"/>
                    <a:pt x="9690" y="4969"/>
                    <a:pt x="9672" y="4969"/>
                  </a:cubicBezTo>
                  <a:close/>
                  <a:moveTo>
                    <a:pt x="4840" y="5028"/>
                  </a:moveTo>
                  <a:cubicBezTo>
                    <a:pt x="4822" y="5028"/>
                    <a:pt x="4804" y="5035"/>
                    <a:pt x="4791" y="5048"/>
                  </a:cubicBezTo>
                  <a:cubicBezTo>
                    <a:pt x="4764" y="5075"/>
                    <a:pt x="4764" y="5119"/>
                    <a:pt x="4791" y="5146"/>
                  </a:cubicBezTo>
                  <a:cubicBezTo>
                    <a:pt x="4803" y="5154"/>
                    <a:pt x="4818" y="5159"/>
                    <a:pt x="4833" y="5159"/>
                  </a:cubicBezTo>
                  <a:cubicBezTo>
                    <a:pt x="4852" y="5159"/>
                    <a:pt x="4870" y="5152"/>
                    <a:pt x="4880" y="5137"/>
                  </a:cubicBezTo>
                  <a:cubicBezTo>
                    <a:pt x="4907" y="5119"/>
                    <a:pt x="4907" y="5075"/>
                    <a:pt x="4889" y="5048"/>
                  </a:cubicBezTo>
                  <a:cubicBezTo>
                    <a:pt x="4875" y="5035"/>
                    <a:pt x="4858" y="5028"/>
                    <a:pt x="4840" y="5028"/>
                  </a:cubicBezTo>
                  <a:close/>
                  <a:moveTo>
                    <a:pt x="2565" y="5064"/>
                  </a:moveTo>
                  <a:cubicBezTo>
                    <a:pt x="2554" y="5064"/>
                    <a:pt x="2543" y="5070"/>
                    <a:pt x="2534" y="5084"/>
                  </a:cubicBezTo>
                  <a:cubicBezTo>
                    <a:pt x="2507" y="5110"/>
                    <a:pt x="2507" y="5128"/>
                    <a:pt x="2525" y="5155"/>
                  </a:cubicBezTo>
                  <a:cubicBezTo>
                    <a:pt x="2538" y="5168"/>
                    <a:pt x="2551" y="5175"/>
                    <a:pt x="2565" y="5175"/>
                  </a:cubicBezTo>
                  <a:cubicBezTo>
                    <a:pt x="2578" y="5175"/>
                    <a:pt x="2592" y="5168"/>
                    <a:pt x="2605" y="5155"/>
                  </a:cubicBezTo>
                  <a:cubicBezTo>
                    <a:pt x="2623" y="5128"/>
                    <a:pt x="2623" y="5110"/>
                    <a:pt x="2596" y="5084"/>
                  </a:cubicBezTo>
                  <a:cubicBezTo>
                    <a:pt x="2587" y="5070"/>
                    <a:pt x="2576" y="5064"/>
                    <a:pt x="2565" y="5064"/>
                  </a:cubicBezTo>
                  <a:close/>
                  <a:moveTo>
                    <a:pt x="7391" y="5019"/>
                  </a:moveTo>
                  <a:cubicBezTo>
                    <a:pt x="7369" y="5019"/>
                    <a:pt x="7347" y="5026"/>
                    <a:pt x="7333" y="5039"/>
                  </a:cubicBezTo>
                  <a:cubicBezTo>
                    <a:pt x="7306" y="5057"/>
                    <a:pt x="7306" y="5128"/>
                    <a:pt x="7324" y="5155"/>
                  </a:cubicBezTo>
                  <a:cubicBezTo>
                    <a:pt x="7338" y="5168"/>
                    <a:pt x="7362" y="5175"/>
                    <a:pt x="7387" y="5175"/>
                  </a:cubicBezTo>
                  <a:cubicBezTo>
                    <a:pt x="7411" y="5175"/>
                    <a:pt x="7436" y="5168"/>
                    <a:pt x="7449" y="5155"/>
                  </a:cubicBezTo>
                  <a:cubicBezTo>
                    <a:pt x="7476" y="5137"/>
                    <a:pt x="7476" y="5066"/>
                    <a:pt x="7449" y="5039"/>
                  </a:cubicBezTo>
                  <a:cubicBezTo>
                    <a:pt x="7436" y="5026"/>
                    <a:pt x="7413" y="5019"/>
                    <a:pt x="7391" y="5019"/>
                  </a:cubicBezTo>
                  <a:close/>
                  <a:moveTo>
                    <a:pt x="5117" y="5055"/>
                  </a:moveTo>
                  <a:cubicBezTo>
                    <a:pt x="5101" y="5055"/>
                    <a:pt x="5085" y="5061"/>
                    <a:pt x="5076" y="5075"/>
                  </a:cubicBezTo>
                  <a:cubicBezTo>
                    <a:pt x="5049" y="5102"/>
                    <a:pt x="5049" y="5146"/>
                    <a:pt x="5067" y="5173"/>
                  </a:cubicBezTo>
                  <a:cubicBezTo>
                    <a:pt x="5082" y="5183"/>
                    <a:pt x="5102" y="5190"/>
                    <a:pt x="5121" y="5190"/>
                  </a:cubicBezTo>
                  <a:cubicBezTo>
                    <a:pt x="5138" y="5190"/>
                    <a:pt x="5153" y="5185"/>
                    <a:pt x="5165" y="5173"/>
                  </a:cubicBezTo>
                  <a:cubicBezTo>
                    <a:pt x="5192" y="5146"/>
                    <a:pt x="5192" y="5102"/>
                    <a:pt x="5165" y="5075"/>
                  </a:cubicBezTo>
                  <a:cubicBezTo>
                    <a:pt x="5152" y="5061"/>
                    <a:pt x="5134" y="5055"/>
                    <a:pt x="5117" y="5055"/>
                  </a:cubicBezTo>
                  <a:close/>
                  <a:moveTo>
                    <a:pt x="9868" y="5061"/>
                  </a:moveTo>
                  <a:cubicBezTo>
                    <a:pt x="9857" y="5061"/>
                    <a:pt x="9855" y="5069"/>
                    <a:pt x="9849" y="5093"/>
                  </a:cubicBezTo>
                  <a:cubicBezTo>
                    <a:pt x="9849" y="5146"/>
                    <a:pt x="9885" y="5164"/>
                    <a:pt x="9911" y="5191"/>
                  </a:cubicBezTo>
                  <a:cubicBezTo>
                    <a:pt x="9914" y="5193"/>
                    <a:pt x="9919" y="5194"/>
                    <a:pt x="9926" y="5194"/>
                  </a:cubicBezTo>
                  <a:cubicBezTo>
                    <a:pt x="9946" y="5194"/>
                    <a:pt x="9976" y="5186"/>
                    <a:pt x="9983" y="5173"/>
                  </a:cubicBezTo>
                  <a:cubicBezTo>
                    <a:pt x="10009" y="5146"/>
                    <a:pt x="9974" y="5137"/>
                    <a:pt x="9965" y="5119"/>
                  </a:cubicBezTo>
                  <a:lnTo>
                    <a:pt x="9956" y="5119"/>
                  </a:lnTo>
                  <a:cubicBezTo>
                    <a:pt x="9938" y="5102"/>
                    <a:pt x="9929" y="5075"/>
                    <a:pt x="9893" y="5066"/>
                  </a:cubicBezTo>
                  <a:cubicBezTo>
                    <a:pt x="9882" y="5063"/>
                    <a:pt x="9874" y="5061"/>
                    <a:pt x="9868" y="5061"/>
                  </a:cubicBezTo>
                  <a:close/>
                  <a:moveTo>
                    <a:pt x="2851" y="5091"/>
                  </a:moveTo>
                  <a:cubicBezTo>
                    <a:pt x="2829" y="5091"/>
                    <a:pt x="2806" y="5096"/>
                    <a:pt x="2801" y="5102"/>
                  </a:cubicBezTo>
                  <a:cubicBezTo>
                    <a:pt x="2783" y="5119"/>
                    <a:pt x="2783" y="5182"/>
                    <a:pt x="2801" y="5200"/>
                  </a:cubicBezTo>
                  <a:cubicBezTo>
                    <a:pt x="2806" y="5204"/>
                    <a:pt x="2826" y="5206"/>
                    <a:pt x="2846" y="5206"/>
                  </a:cubicBezTo>
                  <a:cubicBezTo>
                    <a:pt x="2866" y="5206"/>
                    <a:pt x="2886" y="5204"/>
                    <a:pt x="2890" y="5200"/>
                  </a:cubicBezTo>
                  <a:cubicBezTo>
                    <a:pt x="2908" y="5182"/>
                    <a:pt x="2908" y="5110"/>
                    <a:pt x="2890" y="5102"/>
                  </a:cubicBezTo>
                  <a:cubicBezTo>
                    <a:pt x="2883" y="5094"/>
                    <a:pt x="2867" y="5091"/>
                    <a:pt x="2851" y="5091"/>
                  </a:cubicBezTo>
                  <a:close/>
                  <a:moveTo>
                    <a:pt x="7660" y="5050"/>
                  </a:moveTo>
                  <a:cubicBezTo>
                    <a:pt x="7640" y="5050"/>
                    <a:pt x="7621" y="5055"/>
                    <a:pt x="7610" y="5066"/>
                  </a:cubicBezTo>
                  <a:cubicBezTo>
                    <a:pt x="7583" y="5093"/>
                    <a:pt x="7583" y="5155"/>
                    <a:pt x="7610" y="5182"/>
                  </a:cubicBezTo>
                  <a:cubicBezTo>
                    <a:pt x="7625" y="5197"/>
                    <a:pt x="7653" y="5207"/>
                    <a:pt x="7678" y="5207"/>
                  </a:cubicBezTo>
                  <a:cubicBezTo>
                    <a:pt x="7697" y="5207"/>
                    <a:pt x="7714" y="5202"/>
                    <a:pt x="7726" y="5191"/>
                  </a:cubicBezTo>
                  <a:cubicBezTo>
                    <a:pt x="7752" y="5164"/>
                    <a:pt x="7752" y="5093"/>
                    <a:pt x="7735" y="5075"/>
                  </a:cubicBezTo>
                  <a:cubicBezTo>
                    <a:pt x="7719" y="5059"/>
                    <a:pt x="7688" y="5050"/>
                    <a:pt x="7660" y="5050"/>
                  </a:cubicBezTo>
                  <a:close/>
                  <a:moveTo>
                    <a:pt x="5399" y="5076"/>
                  </a:moveTo>
                  <a:cubicBezTo>
                    <a:pt x="5387" y="5076"/>
                    <a:pt x="5374" y="5085"/>
                    <a:pt x="5353" y="5102"/>
                  </a:cubicBezTo>
                  <a:cubicBezTo>
                    <a:pt x="5308" y="5146"/>
                    <a:pt x="5308" y="5155"/>
                    <a:pt x="5344" y="5200"/>
                  </a:cubicBezTo>
                  <a:cubicBezTo>
                    <a:pt x="5367" y="5223"/>
                    <a:pt x="5381" y="5234"/>
                    <a:pt x="5395" y="5234"/>
                  </a:cubicBezTo>
                  <a:cubicBezTo>
                    <a:pt x="5408" y="5234"/>
                    <a:pt x="5421" y="5225"/>
                    <a:pt x="5442" y="5209"/>
                  </a:cubicBezTo>
                  <a:cubicBezTo>
                    <a:pt x="5486" y="5164"/>
                    <a:pt x="5486" y="5155"/>
                    <a:pt x="5451" y="5110"/>
                  </a:cubicBezTo>
                  <a:cubicBezTo>
                    <a:pt x="5427" y="5087"/>
                    <a:pt x="5414" y="5076"/>
                    <a:pt x="5399" y="5076"/>
                  </a:cubicBezTo>
                  <a:close/>
                  <a:moveTo>
                    <a:pt x="3130" y="5124"/>
                  </a:moveTo>
                  <a:cubicBezTo>
                    <a:pt x="3109" y="5124"/>
                    <a:pt x="3087" y="5128"/>
                    <a:pt x="3078" y="5137"/>
                  </a:cubicBezTo>
                  <a:cubicBezTo>
                    <a:pt x="3069" y="5146"/>
                    <a:pt x="3069" y="5164"/>
                    <a:pt x="3069" y="5182"/>
                  </a:cubicBezTo>
                  <a:cubicBezTo>
                    <a:pt x="3060" y="5200"/>
                    <a:pt x="3078" y="5209"/>
                    <a:pt x="3078" y="5226"/>
                  </a:cubicBezTo>
                  <a:cubicBezTo>
                    <a:pt x="3096" y="5235"/>
                    <a:pt x="3105" y="5244"/>
                    <a:pt x="3122" y="5244"/>
                  </a:cubicBezTo>
                  <a:cubicBezTo>
                    <a:pt x="3140" y="5244"/>
                    <a:pt x="3158" y="5235"/>
                    <a:pt x="3176" y="5226"/>
                  </a:cubicBezTo>
                  <a:cubicBezTo>
                    <a:pt x="3185" y="5218"/>
                    <a:pt x="3194" y="5155"/>
                    <a:pt x="3176" y="5137"/>
                  </a:cubicBezTo>
                  <a:cubicBezTo>
                    <a:pt x="3171" y="5128"/>
                    <a:pt x="3151" y="5124"/>
                    <a:pt x="3130" y="5124"/>
                  </a:cubicBezTo>
                  <a:close/>
                  <a:moveTo>
                    <a:pt x="7950" y="5075"/>
                  </a:moveTo>
                  <a:cubicBezTo>
                    <a:pt x="7929" y="5075"/>
                    <a:pt x="7909" y="5084"/>
                    <a:pt x="7895" y="5102"/>
                  </a:cubicBezTo>
                  <a:cubicBezTo>
                    <a:pt x="7859" y="5128"/>
                    <a:pt x="7859" y="5182"/>
                    <a:pt x="7895" y="5218"/>
                  </a:cubicBezTo>
                  <a:cubicBezTo>
                    <a:pt x="7913" y="5235"/>
                    <a:pt x="7935" y="5244"/>
                    <a:pt x="7956" y="5244"/>
                  </a:cubicBezTo>
                  <a:cubicBezTo>
                    <a:pt x="7978" y="5244"/>
                    <a:pt x="7998" y="5235"/>
                    <a:pt x="8011" y="5218"/>
                  </a:cubicBezTo>
                  <a:cubicBezTo>
                    <a:pt x="8047" y="5182"/>
                    <a:pt x="8038" y="5128"/>
                    <a:pt x="8011" y="5102"/>
                  </a:cubicBezTo>
                  <a:cubicBezTo>
                    <a:pt x="7993" y="5084"/>
                    <a:pt x="7971" y="5075"/>
                    <a:pt x="7950" y="5075"/>
                  </a:cubicBezTo>
                  <a:close/>
                  <a:moveTo>
                    <a:pt x="5685" y="5105"/>
                  </a:moveTo>
                  <a:cubicBezTo>
                    <a:pt x="5673" y="5105"/>
                    <a:pt x="5659" y="5116"/>
                    <a:pt x="5638" y="5137"/>
                  </a:cubicBezTo>
                  <a:cubicBezTo>
                    <a:pt x="5594" y="5182"/>
                    <a:pt x="5594" y="5182"/>
                    <a:pt x="5629" y="5226"/>
                  </a:cubicBezTo>
                  <a:cubicBezTo>
                    <a:pt x="5653" y="5250"/>
                    <a:pt x="5666" y="5261"/>
                    <a:pt x="5679" y="5261"/>
                  </a:cubicBezTo>
                  <a:cubicBezTo>
                    <a:pt x="5691" y="5261"/>
                    <a:pt x="5702" y="5252"/>
                    <a:pt x="5718" y="5235"/>
                  </a:cubicBezTo>
                  <a:cubicBezTo>
                    <a:pt x="5772" y="5191"/>
                    <a:pt x="5772" y="5182"/>
                    <a:pt x="5736" y="5146"/>
                  </a:cubicBezTo>
                  <a:cubicBezTo>
                    <a:pt x="5713" y="5118"/>
                    <a:pt x="5699" y="5105"/>
                    <a:pt x="5685" y="5105"/>
                  </a:cubicBezTo>
                  <a:close/>
                  <a:moveTo>
                    <a:pt x="3401" y="5154"/>
                  </a:moveTo>
                  <a:cubicBezTo>
                    <a:pt x="3385" y="5154"/>
                    <a:pt x="3370" y="5157"/>
                    <a:pt x="3363" y="5164"/>
                  </a:cubicBezTo>
                  <a:cubicBezTo>
                    <a:pt x="3354" y="5173"/>
                    <a:pt x="3345" y="5191"/>
                    <a:pt x="3345" y="5209"/>
                  </a:cubicBezTo>
                  <a:cubicBezTo>
                    <a:pt x="3345" y="5226"/>
                    <a:pt x="3354" y="5244"/>
                    <a:pt x="3363" y="5253"/>
                  </a:cubicBezTo>
                  <a:cubicBezTo>
                    <a:pt x="3368" y="5264"/>
                    <a:pt x="3392" y="5268"/>
                    <a:pt x="3414" y="5268"/>
                  </a:cubicBezTo>
                  <a:cubicBezTo>
                    <a:pt x="3430" y="5268"/>
                    <a:pt x="3445" y="5266"/>
                    <a:pt x="3452" y="5262"/>
                  </a:cubicBezTo>
                  <a:cubicBezTo>
                    <a:pt x="3470" y="5253"/>
                    <a:pt x="3470" y="5182"/>
                    <a:pt x="3461" y="5173"/>
                  </a:cubicBezTo>
                  <a:cubicBezTo>
                    <a:pt x="3456" y="5162"/>
                    <a:pt x="3427" y="5154"/>
                    <a:pt x="3401" y="5154"/>
                  </a:cubicBezTo>
                  <a:close/>
                  <a:moveTo>
                    <a:pt x="8233" y="5106"/>
                  </a:moveTo>
                  <a:cubicBezTo>
                    <a:pt x="8212" y="5106"/>
                    <a:pt x="8192" y="5117"/>
                    <a:pt x="8172" y="5137"/>
                  </a:cubicBezTo>
                  <a:cubicBezTo>
                    <a:pt x="8145" y="5173"/>
                    <a:pt x="8145" y="5209"/>
                    <a:pt x="8181" y="5253"/>
                  </a:cubicBezTo>
                  <a:cubicBezTo>
                    <a:pt x="8193" y="5266"/>
                    <a:pt x="8211" y="5272"/>
                    <a:pt x="8231" y="5272"/>
                  </a:cubicBezTo>
                  <a:cubicBezTo>
                    <a:pt x="8253" y="5272"/>
                    <a:pt x="8277" y="5263"/>
                    <a:pt x="8297" y="5244"/>
                  </a:cubicBezTo>
                  <a:cubicBezTo>
                    <a:pt x="8323" y="5218"/>
                    <a:pt x="8332" y="5155"/>
                    <a:pt x="8288" y="5128"/>
                  </a:cubicBezTo>
                  <a:cubicBezTo>
                    <a:pt x="8268" y="5113"/>
                    <a:pt x="8250" y="5106"/>
                    <a:pt x="8233" y="5106"/>
                  </a:cubicBezTo>
                  <a:close/>
                  <a:moveTo>
                    <a:pt x="5966" y="5138"/>
                  </a:moveTo>
                  <a:cubicBezTo>
                    <a:pt x="5953" y="5138"/>
                    <a:pt x="5940" y="5147"/>
                    <a:pt x="5924" y="5164"/>
                  </a:cubicBezTo>
                  <a:cubicBezTo>
                    <a:pt x="5870" y="5209"/>
                    <a:pt x="5870" y="5218"/>
                    <a:pt x="5915" y="5262"/>
                  </a:cubicBezTo>
                  <a:cubicBezTo>
                    <a:pt x="5937" y="5284"/>
                    <a:pt x="5948" y="5296"/>
                    <a:pt x="5959" y="5296"/>
                  </a:cubicBezTo>
                  <a:cubicBezTo>
                    <a:pt x="5970" y="5296"/>
                    <a:pt x="5982" y="5284"/>
                    <a:pt x="6004" y="5262"/>
                  </a:cubicBezTo>
                  <a:cubicBezTo>
                    <a:pt x="6049" y="5226"/>
                    <a:pt x="6049" y="5218"/>
                    <a:pt x="6013" y="5173"/>
                  </a:cubicBezTo>
                  <a:cubicBezTo>
                    <a:pt x="5994" y="5149"/>
                    <a:pt x="5980" y="5138"/>
                    <a:pt x="5966" y="5138"/>
                  </a:cubicBezTo>
                  <a:close/>
                  <a:moveTo>
                    <a:pt x="1126" y="5194"/>
                  </a:moveTo>
                  <a:cubicBezTo>
                    <a:pt x="1113" y="5194"/>
                    <a:pt x="1101" y="5201"/>
                    <a:pt x="1088" y="5218"/>
                  </a:cubicBezTo>
                  <a:cubicBezTo>
                    <a:pt x="1071" y="5235"/>
                    <a:pt x="1071" y="5262"/>
                    <a:pt x="1088" y="5280"/>
                  </a:cubicBezTo>
                  <a:cubicBezTo>
                    <a:pt x="1103" y="5295"/>
                    <a:pt x="1115" y="5301"/>
                    <a:pt x="1127" y="5301"/>
                  </a:cubicBezTo>
                  <a:cubicBezTo>
                    <a:pt x="1138" y="5301"/>
                    <a:pt x="1148" y="5297"/>
                    <a:pt x="1160" y="5289"/>
                  </a:cubicBezTo>
                  <a:cubicBezTo>
                    <a:pt x="1187" y="5262"/>
                    <a:pt x="1187" y="5244"/>
                    <a:pt x="1169" y="5218"/>
                  </a:cubicBezTo>
                  <a:cubicBezTo>
                    <a:pt x="1154" y="5203"/>
                    <a:pt x="1140" y="5194"/>
                    <a:pt x="1126" y="5194"/>
                  </a:cubicBezTo>
                  <a:close/>
                  <a:moveTo>
                    <a:pt x="8519" y="5131"/>
                  </a:moveTo>
                  <a:cubicBezTo>
                    <a:pt x="8500" y="5131"/>
                    <a:pt x="8479" y="5142"/>
                    <a:pt x="8457" y="5164"/>
                  </a:cubicBezTo>
                  <a:cubicBezTo>
                    <a:pt x="8413" y="5200"/>
                    <a:pt x="8413" y="5235"/>
                    <a:pt x="8457" y="5280"/>
                  </a:cubicBezTo>
                  <a:cubicBezTo>
                    <a:pt x="8475" y="5302"/>
                    <a:pt x="8493" y="5313"/>
                    <a:pt x="8512" y="5313"/>
                  </a:cubicBezTo>
                  <a:cubicBezTo>
                    <a:pt x="8531" y="5313"/>
                    <a:pt x="8551" y="5302"/>
                    <a:pt x="8573" y="5280"/>
                  </a:cubicBezTo>
                  <a:cubicBezTo>
                    <a:pt x="8618" y="5235"/>
                    <a:pt x="8618" y="5209"/>
                    <a:pt x="8573" y="5164"/>
                  </a:cubicBezTo>
                  <a:cubicBezTo>
                    <a:pt x="8555" y="5142"/>
                    <a:pt x="8537" y="5131"/>
                    <a:pt x="8519" y="5131"/>
                  </a:cubicBezTo>
                  <a:close/>
                  <a:moveTo>
                    <a:pt x="3684" y="5187"/>
                  </a:moveTo>
                  <a:cubicBezTo>
                    <a:pt x="3666" y="5187"/>
                    <a:pt x="3646" y="5194"/>
                    <a:pt x="3631" y="5209"/>
                  </a:cubicBezTo>
                  <a:cubicBezTo>
                    <a:pt x="3604" y="5235"/>
                    <a:pt x="3604" y="5271"/>
                    <a:pt x="3631" y="5298"/>
                  </a:cubicBezTo>
                  <a:cubicBezTo>
                    <a:pt x="3644" y="5311"/>
                    <a:pt x="3662" y="5318"/>
                    <a:pt x="3679" y="5318"/>
                  </a:cubicBezTo>
                  <a:cubicBezTo>
                    <a:pt x="3696" y="5318"/>
                    <a:pt x="3711" y="5311"/>
                    <a:pt x="3720" y="5298"/>
                  </a:cubicBezTo>
                  <a:cubicBezTo>
                    <a:pt x="3756" y="5271"/>
                    <a:pt x="3756" y="5226"/>
                    <a:pt x="3720" y="5200"/>
                  </a:cubicBezTo>
                  <a:cubicBezTo>
                    <a:pt x="3712" y="5192"/>
                    <a:pt x="3699" y="5187"/>
                    <a:pt x="3684" y="5187"/>
                  </a:cubicBezTo>
                  <a:close/>
                  <a:moveTo>
                    <a:pt x="6248" y="5169"/>
                  </a:moveTo>
                  <a:cubicBezTo>
                    <a:pt x="6221" y="5169"/>
                    <a:pt x="6192" y="5176"/>
                    <a:pt x="6182" y="5191"/>
                  </a:cubicBezTo>
                  <a:cubicBezTo>
                    <a:pt x="6164" y="5209"/>
                    <a:pt x="6164" y="5289"/>
                    <a:pt x="6182" y="5307"/>
                  </a:cubicBezTo>
                  <a:cubicBezTo>
                    <a:pt x="6196" y="5316"/>
                    <a:pt x="6222" y="5320"/>
                    <a:pt x="6248" y="5320"/>
                  </a:cubicBezTo>
                  <a:cubicBezTo>
                    <a:pt x="6274" y="5320"/>
                    <a:pt x="6298" y="5316"/>
                    <a:pt x="6307" y="5307"/>
                  </a:cubicBezTo>
                  <a:cubicBezTo>
                    <a:pt x="6325" y="5280"/>
                    <a:pt x="6325" y="5200"/>
                    <a:pt x="6298" y="5182"/>
                  </a:cubicBezTo>
                  <a:cubicBezTo>
                    <a:pt x="6290" y="5174"/>
                    <a:pt x="6270" y="5169"/>
                    <a:pt x="6248" y="5169"/>
                  </a:cubicBezTo>
                  <a:close/>
                  <a:moveTo>
                    <a:pt x="1410" y="5224"/>
                  </a:moveTo>
                  <a:cubicBezTo>
                    <a:pt x="1398" y="5224"/>
                    <a:pt x="1387" y="5231"/>
                    <a:pt x="1374" y="5244"/>
                  </a:cubicBezTo>
                  <a:cubicBezTo>
                    <a:pt x="1347" y="5271"/>
                    <a:pt x="1347" y="5289"/>
                    <a:pt x="1374" y="5316"/>
                  </a:cubicBezTo>
                  <a:cubicBezTo>
                    <a:pt x="1383" y="5329"/>
                    <a:pt x="1394" y="5336"/>
                    <a:pt x="1406" y="5336"/>
                  </a:cubicBezTo>
                  <a:cubicBezTo>
                    <a:pt x="1418" y="5336"/>
                    <a:pt x="1432" y="5329"/>
                    <a:pt x="1445" y="5316"/>
                  </a:cubicBezTo>
                  <a:cubicBezTo>
                    <a:pt x="1463" y="5289"/>
                    <a:pt x="1472" y="5271"/>
                    <a:pt x="1445" y="5244"/>
                  </a:cubicBezTo>
                  <a:cubicBezTo>
                    <a:pt x="1432" y="5231"/>
                    <a:pt x="1421" y="5224"/>
                    <a:pt x="1410" y="5224"/>
                  </a:cubicBezTo>
                  <a:close/>
                  <a:moveTo>
                    <a:pt x="8800" y="5157"/>
                  </a:moveTo>
                  <a:cubicBezTo>
                    <a:pt x="8781" y="5157"/>
                    <a:pt x="8760" y="5168"/>
                    <a:pt x="8734" y="5191"/>
                  </a:cubicBezTo>
                  <a:cubicBezTo>
                    <a:pt x="8698" y="5235"/>
                    <a:pt x="8698" y="5262"/>
                    <a:pt x="8734" y="5307"/>
                  </a:cubicBezTo>
                  <a:cubicBezTo>
                    <a:pt x="8756" y="5329"/>
                    <a:pt x="8776" y="5340"/>
                    <a:pt x="8795" y="5340"/>
                  </a:cubicBezTo>
                  <a:cubicBezTo>
                    <a:pt x="8814" y="5340"/>
                    <a:pt x="8832" y="5329"/>
                    <a:pt x="8850" y="5307"/>
                  </a:cubicBezTo>
                  <a:cubicBezTo>
                    <a:pt x="8894" y="5271"/>
                    <a:pt x="8903" y="5235"/>
                    <a:pt x="8859" y="5191"/>
                  </a:cubicBezTo>
                  <a:cubicBezTo>
                    <a:pt x="8836" y="5168"/>
                    <a:pt x="8818" y="5157"/>
                    <a:pt x="8800" y="5157"/>
                  </a:cubicBezTo>
                  <a:close/>
                  <a:moveTo>
                    <a:pt x="6526" y="5204"/>
                  </a:moveTo>
                  <a:cubicBezTo>
                    <a:pt x="6501" y="5204"/>
                    <a:pt x="6477" y="5209"/>
                    <a:pt x="6468" y="5218"/>
                  </a:cubicBezTo>
                  <a:cubicBezTo>
                    <a:pt x="6450" y="5235"/>
                    <a:pt x="6450" y="5316"/>
                    <a:pt x="6468" y="5333"/>
                  </a:cubicBezTo>
                  <a:cubicBezTo>
                    <a:pt x="6477" y="5342"/>
                    <a:pt x="6501" y="5347"/>
                    <a:pt x="6526" y="5347"/>
                  </a:cubicBezTo>
                  <a:cubicBezTo>
                    <a:pt x="6550" y="5347"/>
                    <a:pt x="6575" y="5342"/>
                    <a:pt x="6584" y="5333"/>
                  </a:cubicBezTo>
                  <a:cubicBezTo>
                    <a:pt x="6602" y="5316"/>
                    <a:pt x="6602" y="5235"/>
                    <a:pt x="6584" y="5218"/>
                  </a:cubicBezTo>
                  <a:cubicBezTo>
                    <a:pt x="6575" y="5209"/>
                    <a:pt x="6550" y="5204"/>
                    <a:pt x="6526" y="5204"/>
                  </a:cubicBezTo>
                  <a:close/>
                  <a:moveTo>
                    <a:pt x="3964" y="5215"/>
                  </a:moveTo>
                  <a:cubicBezTo>
                    <a:pt x="3948" y="5215"/>
                    <a:pt x="3930" y="5222"/>
                    <a:pt x="3916" y="5235"/>
                  </a:cubicBezTo>
                  <a:cubicBezTo>
                    <a:pt x="3890" y="5262"/>
                    <a:pt x="3890" y="5307"/>
                    <a:pt x="3907" y="5325"/>
                  </a:cubicBezTo>
                  <a:cubicBezTo>
                    <a:pt x="3923" y="5340"/>
                    <a:pt x="3945" y="5350"/>
                    <a:pt x="3965" y="5350"/>
                  </a:cubicBezTo>
                  <a:cubicBezTo>
                    <a:pt x="3980" y="5350"/>
                    <a:pt x="3994" y="5345"/>
                    <a:pt x="4006" y="5333"/>
                  </a:cubicBezTo>
                  <a:cubicBezTo>
                    <a:pt x="4032" y="5307"/>
                    <a:pt x="4032" y="5262"/>
                    <a:pt x="4006" y="5235"/>
                  </a:cubicBezTo>
                  <a:cubicBezTo>
                    <a:pt x="3997" y="5222"/>
                    <a:pt x="3981" y="5215"/>
                    <a:pt x="3964" y="5215"/>
                  </a:cubicBezTo>
                  <a:close/>
                  <a:moveTo>
                    <a:pt x="1689" y="5259"/>
                  </a:moveTo>
                  <a:cubicBezTo>
                    <a:pt x="1677" y="5259"/>
                    <a:pt x="1665" y="5265"/>
                    <a:pt x="1650" y="5280"/>
                  </a:cubicBezTo>
                  <a:cubicBezTo>
                    <a:pt x="1633" y="5298"/>
                    <a:pt x="1633" y="5325"/>
                    <a:pt x="1659" y="5351"/>
                  </a:cubicBezTo>
                  <a:cubicBezTo>
                    <a:pt x="1667" y="5359"/>
                    <a:pt x="1677" y="5364"/>
                    <a:pt x="1687" y="5364"/>
                  </a:cubicBezTo>
                  <a:cubicBezTo>
                    <a:pt x="1699" y="5364"/>
                    <a:pt x="1712" y="5357"/>
                    <a:pt x="1722" y="5342"/>
                  </a:cubicBezTo>
                  <a:cubicBezTo>
                    <a:pt x="1749" y="5316"/>
                    <a:pt x="1749" y="5298"/>
                    <a:pt x="1722" y="5271"/>
                  </a:cubicBezTo>
                  <a:cubicBezTo>
                    <a:pt x="1710" y="5263"/>
                    <a:pt x="1700" y="5259"/>
                    <a:pt x="1689" y="5259"/>
                  </a:cubicBezTo>
                  <a:close/>
                  <a:moveTo>
                    <a:pt x="9082" y="5188"/>
                  </a:moveTo>
                  <a:cubicBezTo>
                    <a:pt x="9063" y="5188"/>
                    <a:pt x="9044" y="5202"/>
                    <a:pt x="9019" y="5226"/>
                  </a:cubicBezTo>
                  <a:cubicBezTo>
                    <a:pt x="8975" y="5262"/>
                    <a:pt x="8975" y="5298"/>
                    <a:pt x="9019" y="5342"/>
                  </a:cubicBezTo>
                  <a:cubicBezTo>
                    <a:pt x="9042" y="5360"/>
                    <a:pt x="9059" y="5369"/>
                    <a:pt x="9077" y="5369"/>
                  </a:cubicBezTo>
                  <a:cubicBezTo>
                    <a:pt x="9095" y="5369"/>
                    <a:pt x="9113" y="5360"/>
                    <a:pt x="9135" y="5342"/>
                  </a:cubicBezTo>
                  <a:cubicBezTo>
                    <a:pt x="9180" y="5298"/>
                    <a:pt x="9180" y="5262"/>
                    <a:pt x="9135" y="5218"/>
                  </a:cubicBezTo>
                  <a:cubicBezTo>
                    <a:pt x="9115" y="5197"/>
                    <a:pt x="9099" y="5188"/>
                    <a:pt x="9082" y="5188"/>
                  </a:cubicBezTo>
                  <a:close/>
                  <a:moveTo>
                    <a:pt x="4237" y="5250"/>
                  </a:moveTo>
                  <a:cubicBezTo>
                    <a:pt x="4221" y="5250"/>
                    <a:pt x="4205" y="5254"/>
                    <a:pt x="4193" y="5262"/>
                  </a:cubicBezTo>
                  <a:cubicBezTo>
                    <a:pt x="4175" y="5289"/>
                    <a:pt x="4166" y="5333"/>
                    <a:pt x="4193" y="5360"/>
                  </a:cubicBezTo>
                  <a:cubicBezTo>
                    <a:pt x="4206" y="5374"/>
                    <a:pt x="4224" y="5380"/>
                    <a:pt x="4242" y="5380"/>
                  </a:cubicBezTo>
                  <a:cubicBezTo>
                    <a:pt x="4260" y="5380"/>
                    <a:pt x="4278" y="5374"/>
                    <a:pt x="4291" y="5360"/>
                  </a:cubicBezTo>
                  <a:cubicBezTo>
                    <a:pt x="4318" y="5333"/>
                    <a:pt x="4318" y="5289"/>
                    <a:pt x="4291" y="5271"/>
                  </a:cubicBezTo>
                  <a:cubicBezTo>
                    <a:pt x="4276" y="5256"/>
                    <a:pt x="4256" y="5250"/>
                    <a:pt x="4237" y="5250"/>
                  </a:cubicBezTo>
                  <a:close/>
                  <a:moveTo>
                    <a:pt x="6793" y="5249"/>
                  </a:moveTo>
                  <a:cubicBezTo>
                    <a:pt x="6769" y="5249"/>
                    <a:pt x="6744" y="5253"/>
                    <a:pt x="6735" y="5262"/>
                  </a:cubicBezTo>
                  <a:cubicBezTo>
                    <a:pt x="6718" y="5280"/>
                    <a:pt x="6718" y="5360"/>
                    <a:pt x="6735" y="5378"/>
                  </a:cubicBezTo>
                  <a:cubicBezTo>
                    <a:pt x="6744" y="5387"/>
                    <a:pt x="6769" y="5391"/>
                    <a:pt x="6793" y="5391"/>
                  </a:cubicBezTo>
                  <a:cubicBezTo>
                    <a:pt x="6818" y="5391"/>
                    <a:pt x="6842" y="5387"/>
                    <a:pt x="6851" y="5378"/>
                  </a:cubicBezTo>
                  <a:cubicBezTo>
                    <a:pt x="6869" y="5360"/>
                    <a:pt x="6869" y="5280"/>
                    <a:pt x="6851" y="5262"/>
                  </a:cubicBezTo>
                  <a:cubicBezTo>
                    <a:pt x="6842" y="5253"/>
                    <a:pt x="6818" y="5249"/>
                    <a:pt x="6793" y="5249"/>
                  </a:cubicBezTo>
                  <a:close/>
                  <a:moveTo>
                    <a:pt x="1975" y="5285"/>
                  </a:moveTo>
                  <a:cubicBezTo>
                    <a:pt x="1963" y="5285"/>
                    <a:pt x="1951" y="5292"/>
                    <a:pt x="1936" y="5307"/>
                  </a:cubicBezTo>
                  <a:cubicBezTo>
                    <a:pt x="1909" y="5333"/>
                    <a:pt x="1909" y="5351"/>
                    <a:pt x="1936" y="5378"/>
                  </a:cubicBezTo>
                  <a:cubicBezTo>
                    <a:pt x="1948" y="5391"/>
                    <a:pt x="1961" y="5397"/>
                    <a:pt x="1972" y="5397"/>
                  </a:cubicBezTo>
                  <a:cubicBezTo>
                    <a:pt x="1986" y="5397"/>
                    <a:pt x="1998" y="5388"/>
                    <a:pt x="2007" y="5369"/>
                  </a:cubicBezTo>
                  <a:cubicBezTo>
                    <a:pt x="2034" y="5351"/>
                    <a:pt x="2034" y="5325"/>
                    <a:pt x="2007" y="5298"/>
                  </a:cubicBezTo>
                  <a:cubicBezTo>
                    <a:pt x="1995" y="5290"/>
                    <a:pt x="1985" y="5285"/>
                    <a:pt x="1975" y="5285"/>
                  </a:cubicBezTo>
                  <a:close/>
                  <a:moveTo>
                    <a:pt x="9363" y="5220"/>
                  </a:moveTo>
                  <a:cubicBezTo>
                    <a:pt x="9345" y="5220"/>
                    <a:pt x="9327" y="5231"/>
                    <a:pt x="9305" y="5253"/>
                  </a:cubicBezTo>
                  <a:cubicBezTo>
                    <a:pt x="9260" y="5289"/>
                    <a:pt x="9260" y="5325"/>
                    <a:pt x="9305" y="5369"/>
                  </a:cubicBezTo>
                  <a:cubicBezTo>
                    <a:pt x="9323" y="5391"/>
                    <a:pt x="9340" y="5403"/>
                    <a:pt x="9359" y="5403"/>
                  </a:cubicBezTo>
                  <a:cubicBezTo>
                    <a:pt x="9378" y="5403"/>
                    <a:pt x="9398" y="5391"/>
                    <a:pt x="9421" y="5369"/>
                  </a:cubicBezTo>
                  <a:cubicBezTo>
                    <a:pt x="9465" y="5333"/>
                    <a:pt x="9465" y="5298"/>
                    <a:pt x="9421" y="5253"/>
                  </a:cubicBezTo>
                  <a:cubicBezTo>
                    <a:pt x="9398" y="5231"/>
                    <a:pt x="9381" y="5220"/>
                    <a:pt x="9363" y="5220"/>
                  </a:cubicBezTo>
                  <a:close/>
                  <a:moveTo>
                    <a:pt x="4524" y="5278"/>
                  </a:moveTo>
                  <a:cubicBezTo>
                    <a:pt x="4505" y="5278"/>
                    <a:pt x="4487" y="5284"/>
                    <a:pt x="4478" y="5298"/>
                  </a:cubicBezTo>
                  <a:cubicBezTo>
                    <a:pt x="4452" y="5325"/>
                    <a:pt x="4452" y="5369"/>
                    <a:pt x="4478" y="5396"/>
                  </a:cubicBezTo>
                  <a:cubicBezTo>
                    <a:pt x="4490" y="5404"/>
                    <a:pt x="4506" y="5408"/>
                    <a:pt x="4521" y="5408"/>
                  </a:cubicBezTo>
                  <a:cubicBezTo>
                    <a:pt x="4540" y="5408"/>
                    <a:pt x="4558" y="5402"/>
                    <a:pt x="4568" y="5387"/>
                  </a:cubicBezTo>
                  <a:cubicBezTo>
                    <a:pt x="4594" y="5369"/>
                    <a:pt x="4594" y="5325"/>
                    <a:pt x="4577" y="5298"/>
                  </a:cubicBezTo>
                  <a:cubicBezTo>
                    <a:pt x="4563" y="5284"/>
                    <a:pt x="4543" y="5278"/>
                    <a:pt x="4524" y="5278"/>
                  </a:cubicBezTo>
                  <a:close/>
                  <a:moveTo>
                    <a:pt x="2256" y="5317"/>
                  </a:moveTo>
                  <a:cubicBezTo>
                    <a:pt x="2244" y="5317"/>
                    <a:pt x="2231" y="5324"/>
                    <a:pt x="2221" y="5333"/>
                  </a:cubicBezTo>
                  <a:cubicBezTo>
                    <a:pt x="2195" y="5360"/>
                    <a:pt x="2195" y="5378"/>
                    <a:pt x="2212" y="5405"/>
                  </a:cubicBezTo>
                  <a:cubicBezTo>
                    <a:pt x="2226" y="5418"/>
                    <a:pt x="2239" y="5425"/>
                    <a:pt x="2253" y="5425"/>
                  </a:cubicBezTo>
                  <a:cubicBezTo>
                    <a:pt x="2266" y="5425"/>
                    <a:pt x="2279" y="5418"/>
                    <a:pt x="2293" y="5405"/>
                  </a:cubicBezTo>
                  <a:cubicBezTo>
                    <a:pt x="2311" y="5378"/>
                    <a:pt x="2311" y="5360"/>
                    <a:pt x="2284" y="5333"/>
                  </a:cubicBezTo>
                  <a:cubicBezTo>
                    <a:pt x="2276" y="5321"/>
                    <a:pt x="2266" y="5317"/>
                    <a:pt x="2256" y="5317"/>
                  </a:cubicBezTo>
                  <a:close/>
                  <a:moveTo>
                    <a:pt x="7079" y="5269"/>
                  </a:moveTo>
                  <a:cubicBezTo>
                    <a:pt x="7057" y="5269"/>
                    <a:pt x="7034" y="5275"/>
                    <a:pt x="7021" y="5289"/>
                  </a:cubicBezTo>
                  <a:cubicBezTo>
                    <a:pt x="6994" y="5316"/>
                    <a:pt x="6994" y="5378"/>
                    <a:pt x="7021" y="5405"/>
                  </a:cubicBezTo>
                  <a:cubicBezTo>
                    <a:pt x="7030" y="5418"/>
                    <a:pt x="7052" y="5425"/>
                    <a:pt x="7076" y="5425"/>
                  </a:cubicBezTo>
                  <a:cubicBezTo>
                    <a:pt x="7099" y="5425"/>
                    <a:pt x="7123" y="5418"/>
                    <a:pt x="7137" y="5405"/>
                  </a:cubicBezTo>
                  <a:cubicBezTo>
                    <a:pt x="7164" y="5387"/>
                    <a:pt x="7164" y="5316"/>
                    <a:pt x="7137" y="5289"/>
                  </a:cubicBezTo>
                  <a:cubicBezTo>
                    <a:pt x="7123" y="5275"/>
                    <a:pt x="7101" y="5269"/>
                    <a:pt x="7079" y="5269"/>
                  </a:cubicBezTo>
                  <a:close/>
                  <a:moveTo>
                    <a:pt x="9639" y="5251"/>
                  </a:moveTo>
                  <a:cubicBezTo>
                    <a:pt x="9622" y="5251"/>
                    <a:pt x="9606" y="5260"/>
                    <a:pt x="9590" y="5280"/>
                  </a:cubicBezTo>
                  <a:cubicBezTo>
                    <a:pt x="9537" y="5325"/>
                    <a:pt x="9537" y="5351"/>
                    <a:pt x="9581" y="5396"/>
                  </a:cubicBezTo>
                  <a:cubicBezTo>
                    <a:pt x="9605" y="5419"/>
                    <a:pt x="9623" y="5431"/>
                    <a:pt x="9642" y="5431"/>
                  </a:cubicBezTo>
                  <a:cubicBezTo>
                    <a:pt x="9659" y="5431"/>
                    <a:pt x="9676" y="5422"/>
                    <a:pt x="9697" y="5405"/>
                  </a:cubicBezTo>
                  <a:cubicBezTo>
                    <a:pt x="9742" y="5360"/>
                    <a:pt x="9742" y="5325"/>
                    <a:pt x="9706" y="5289"/>
                  </a:cubicBezTo>
                  <a:cubicBezTo>
                    <a:pt x="9682" y="5264"/>
                    <a:pt x="9660" y="5251"/>
                    <a:pt x="9639" y="5251"/>
                  </a:cubicBezTo>
                  <a:close/>
                  <a:moveTo>
                    <a:pt x="4804" y="5308"/>
                  </a:moveTo>
                  <a:cubicBezTo>
                    <a:pt x="4789" y="5308"/>
                    <a:pt x="4775" y="5313"/>
                    <a:pt x="4764" y="5325"/>
                  </a:cubicBezTo>
                  <a:cubicBezTo>
                    <a:pt x="4728" y="5351"/>
                    <a:pt x="4728" y="5396"/>
                    <a:pt x="4755" y="5423"/>
                  </a:cubicBezTo>
                  <a:cubicBezTo>
                    <a:pt x="4768" y="5436"/>
                    <a:pt x="4786" y="5443"/>
                    <a:pt x="4804" y="5443"/>
                  </a:cubicBezTo>
                  <a:cubicBezTo>
                    <a:pt x="4822" y="5443"/>
                    <a:pt x="4840" y="5436"/>
                    <a:pt x="4853" y="5423"/>
                  </a:cubicBezTo>
                  <a:cubicBezTo>
                    <a:pt x="4880" y="5396"/>
                    <a:pt x="4880" y="5351"/>
                    <a:pt x="4853" y="5333"/>
                  </a:cubicBezTo>
                  <a:cubicBezTo>
                    <a:pt x="4843" y="5318"/>
                    <a:pt x="4823" y="5308"/>
                    <a:pt x="4804" y="5308"/>
                  </a:cubicBezTo>
                  <a:close/>
                  <a:moveTo>
                    <a:pt x="2534" y="5349"/>
                  </a:moveTo>
                  <a:cubicBezTo>
                    <a:pt x="2522" y="5349"/>
                    <a:pt x="2511" y="5356"/>
                    <a:pt x="2498" y="5369"/>
                  </a:cubicBezTo>
                  <a:cubicBezTo>
                    <a:pt x="2471" y="5396"/>
                    <a:pt x="2480" y="5414"/>
                    <a:pt x="2498" y="5441"/>
                  </a:cubicBezTo>
                  <a:cubicBezTo>
                    <a:pt x="2510" y="5449"/>
                    <a:pt x="2520" y="5453"/>
                    <a:pt x="2530" y="5453"/>
                  </a:cubicBezTo>
                  <a:cubicBezTo>
                    <a:pt x="2543" y="5453"/>
                    <a:pt x="2555" y="5446"/>
                    <a:pt x="2569" y="5432"/>
                  </a:cubicBezTo>
                  <a:cubicBezTo>
                    <a:pt x="2596" y="5414"/>
                    <a:pt x="2596" y="5396"/>
                    <a:pt x="2569" y="5369"/>
                  </a:cubicBezTo>
                  <a:cubicBezTo>
                    <a:pt x="2556" y="5356"/>
                    <a:pt x="2545" y="5349"/>
                    <a:pt x="2534" y="5349"/>
                  </a:cubicBezTo>
                  <a:close/>
                  <a:moveTo>
                    <a:pt x="7352" y="5303"/>
                  </a:moveTo>
                  <a:cubicBezTo>
                    <a:pt x="7331" y="5303"/>
                    <a:pt x="7309" y="5308"/>
                    <a:pt x="7297" y="5316"/>
                  </a:cubicBezTo>
                  <a:cubicBezTo>
                    <a:pt x="7271" y="5342"/>
                    <a:pt x="7271" y="5414"/>
                    <a:pt x="7297" y="5441"/>
                  </a:cubicBezTo>
                  <a:cubicBezTo>
                    <a:pt x="7312" y="5450"/>
                    <a:pt x="7338" y="5457"/>
                    <a:pt x="7362" y="5457"/>
                  </a:cubicBezTo>
                  <a:cubicBezTo>
                    <a:pt x="7382" y="5457"/>
                    <a:pt x="7401" y="5453"/>
                    <a:pt x="7413" y="5441"/>
                  </a:cubicBezTo>
                  <a:cubicBezTo>
                    <a:pt x="7440" y="5414"/>
                    <a:pt x="7440" y="5351"/>
                    <a:pt x="7422" y="5325"/>
                  </a:cubicBezTo>
                  <a:cubicBezTo>
                    <a:pt x="7408" y="5310"/>
                    <a:pt x="7379" y="5303"/>
                    <a:pt x="7352" y="5303"/>
                  </a:cubicBezTo>
                  <a:close/>
                  <a:moveTo>
                    <a:pt x="5089" y="5340"/>
                  </a:moveTo>
                  <a:cubicBezTo>
                    <a:pt x="5072" y="5340"/>
                    <a:pt x="5054" y="5347"/>
                    <a:pt x="5040" y="5360"/>
                  </a:cubicBezTo>
                  <a:cubicBezTo>
                    <a:pt x="5014" y="5387"/>
                    <a:pt x="5014" y="5432"/>
                    <a:pt x="5040" y="5449"/>
                  </a:cubicBezTo>
                  <a:cubicBezTo>
                    <a:pt x="5054" y="5463"/>
                    <a:pt x="5072" y="5470"/>
                    <a:pt x="5088" y="5470"/>
                  </a:cubicBezTo>
                  <a:cubicBezTo>
                    <a:pt x="5105" y="5470"/>
                    <a:pt x="5121" y="5463"/>
                    <a:pt x="5130" y="5449"/>
                  </a:cubicBezTo>
                  <a:cubicBezTo>
                    <a:pt x="5156" y="5432"/>
                    <a:pt x="5156" y="5387"/>
                    <a:pt x="5139" y="5360"/>
                  </a:cubicBezTo>
                  <a:cubicBezTo>
                    <a:pt x="5125" y="5347"/>
                    <a:pt x="5107" y="5340"/>
                    <a:pt x="5089" y="5340"/>
                  </a:cubicBezTo>
                  <a:close/>
                  <a:moveTo>
                    <a:pt x="9910" y="5291"/>
                  </a:moveTo>
                  <a:cubicBezTo>
                    <a:pt x="9894" y="5291"/>
                    <a:pt x="9878" y="5300"/>
                    <a:pt x="9858" y="5316"/>
                  </a:cubicBezTo>
                  <a:cubicBezTo>
                    <a:pt x="9813" y="5360"/>
                    <a:pt x="9804" y="5396"/>
                    <a:pt x="9849" y="5441"/>
                  </a:cubicBezTo>
                  <a:cubicBezTo>
                    <a:pt x="9872" y="5464"/>
                    <a:pt x="9891" y="5475"/>
                    <a:pt x="9910" y="5475"/>
                  </a:cubicBezTo>
                  <a:cubicBezTo>
                    <a:pt x="9927" y="5475"/>
                    <a:pt x="9944" y="5466"/>
                    <a:pt x="9965" y="5449"/>
                  </a:cubicBezTo>
                  <a:cubicBezTo>
                    <a:pt x="10009" y="5405"/>
                    <a:pt x="10009" y="5369"/>
                    <a:pt x="9974" y="5333"/>
                  </a:cubicBezTo>
                  <a:cubicBezTo>
                    <a:pt x="9949" y="5304"/>
                    <a:pt x="9930" y="5291"/>
                    <a:pt x="9910" y="5291"/>
                  </a:cubicBezTo>
                  <a:close/>
                  <a:moveTo>
                    <a:pt x="2815" y="5374"/>
                  </a:moveTo>
                  <a:cubicBezTo>
                    <a:pt x="2795" y="5374"/>
                    <a:pt x="2774" y="5378"/>
                    <a:pt x="2766" y="5387"/>
                  </a:cubicBezTo>
                  <a:cubicBezTo>
                    <a:pt x="2757" y="5405"/>
                    <a:pt x="2757" y="5467"/>
                    <a:pt x="2774" y="5485"/>
                  </a:cubicBezTo>
                  <a:cubicBezTo>
                    <a:pt x="2782" y="5489"/>
                    <a:pt x="2797" y="5491"/>
                    <a:pt x="2813" y="5491"/>
                  </a:cubicBezTo>
                  <a:cubicBezTo>
                    <a:pt x="2835" y="5491"/>
                    <a:pt x="2858" y="5487"/>
                    <a:pt x="2864" y="5476"/>
                  </a:cubicBezTo>
                  <a:cubicBezTo>
                    <a:pt x="2882" y="5458"/>
                    <a:pt x="2873" y="5396"/>
                    <a:pt x="2864" y="5387"/>
                  </a:cubicBezTo>
                  <a:cubicBezTo>
                    <a:pt x="2855" y="5378"/>
                    <a:pt x="2835" y="5374"/>
                    <a:pt x="2815" y="5374"/>
                  </a:cubicBezTo>
                  <a:close/>
                  <a:moveTo>
                    <a:pt x="7644" y="5325"/>
                  </a:moveTo>
                  <a:cubicBezTo>
                    <a:pt x="7623" y="5325"/>
                    <a:pt x="7601" y="5333"/>
                    <a:pt x="7583" y="5351"/>
                  </a:cubicBezTo>
                  <a:cubicBezTo>
                    <a:pt x="7547" y="5387"/>
                    <a:pt x="7547" y="5432"/>
                    <a:pt x="7583" y="5467"/>
                  </a:cubicBezTo>
                  <a:cubicBezTo>
                    <a:pt x="7596" y="5485"/>
                    <a:pt x="7616" y="5494"/>
                    <a:pt x="7638" y="5494"/>
                  </a:cubicBezTo>
                  <a:cubicBezTo>
                    <a:pt x="7659" y="5494"/>
                    <a:pt x="7681" y="5485"/>
                    <a:pt x="7699" y="5467"/>
                  </a:cubicBezTo>
                  <a:cubicBezTo>
                    <a:pt x="7726" y="5441"/>
                    <a:pt x="7735" y="5387"/>
                    <a:pt x="7699" y="5351"/>
                  </a:cubicBezTo>
                  <a:cubicBezTo>
                    <a:pt x="7686" y="5333"/>
                    <a:pt x="7665" y="5325"/>
                    <a:pt x="7644" y="5325"/>
                  </a:cubicBezTo>
                  <a:close/>
                  <a:moveTo>
                    <a:pt x="10174" y="5326"/>
                  </a:moveTo>
                  <a:cubicBezTo>
                    <a:pt x="10165" y="5326"/>
                    <a:pt x="10154" y="5337"/>
                    <a:pt x="10125" y="5360"/>
                  </a:cubicBezTo>
                  <a:cubicBezTo>
                    <a:pt x="10125" y="5360"/>
                    <a:pt x="10108" y="5378"/>
                    <a:pt x="10108" y="5396"/>
                  </a:cubicBezTo>
                  <a:cubicBezTo>
                    <a:pt x="10092" y="5444"/>
                    <a:pt x="10140" y="5506"/>
                    <a:pt x="10195" y="5506"/>
                  </a:cubicBezTo>
                  <a:cubicBezTo>
                    <a:pt x="10201" y="5506"/>
                    <a:pt x="10208" y="5505"/>
                    <a:pt x="10215" y="5503"/>
                  </a:cubicBezTo>
                  <a:cubicBezTo>
                    <a:pt x="10232" y="5494"/>
                    <a:pt x="10259" y="5467"/>
                    <a:pt x="10268" y="5449"/>
                  </a:cubicBezTo>
                  <a:cubicBezTo>
                    <a:pt x="10286" y="5441"/>
                    <a:pt x="10304" y="5414"/>
                    <a:pt x="10259" y="5405"/>
                  </a:cubicBezTo>
                  <a:cubicBezTo>
                    <a:pt x="10241" y="5405"/>
                    <a:pt x="10224" y="5369"/>
                    <a:pt x="10206" y="5351"/>
                  </a:cubicBezTo>
                  <a:cubicBezTo>
                    <a:pt x="10189" y="5334"/>
                    <a:pt x="10182" y="5326"/>
                    <a:pt x="10174" y="5326"/>
                  </a:cubicBezTo>
                  <a:close/>
                  <a:moveTo>
                    <a:pt x="5373" y="5355"/>
                  </a:moveTo>
                  <a:cubicBezTo>
                    <a:pt x="5360" y="5355"/>
                    <a:pt x="5347" y="5366"/>
                    <a:pt x="5326" y="5387"/>
                  </a:cubicBezTo>
                  <a:cubicBezTo>
                    <a:pt x="5272" y="5432"/>
                    <a:pt x="5272" y="5432"/>
                    <a:pt x="5317" y="5485"/>
                  </a:cubicBezTo>
                  <a:cubicBezTo>
                    <a:pt x="5344" y="5507"/>
                    <a:pt x="5357" y="5519"/>
                    <a:pt x="5369" y="5519"/>
                  </a:cubicBezTo>
                  <a:cubicBezTo>
                    <a:pt x="5382" y="5519"/>
                    <a:pt x="5393" y="5507"/>
                    <a:pt x="5415" y="5485"/>
                  </a:cubicBezTo>
                  <a:cubicBezTo>
                    <a:pt x="5460" y="5441"/>
                    <a:pt x="5460" y="5432"/>
                    <a:pt x="5424" y="5396"/>
                  </a:cubicBezTo>
                  <a:cubicBezTo>
                    <a:pt x="5401" y="5368"/>
                    <a:pt x="5387" y="5355"/>
                    <a:pt x="5373" y="5355"/>
                  </a:cubicBezTo>
                  <a:close/>
                  <a:moveTo>
                    <a:pt x="3094" y="5403"/>
                  </a:moveTo>
                  <a:cubicBezTo>
                    <a:pt x="3076" y="5403"/>
                    <a:pt x="3059" y="5406"/>
                    <a:pt x="3051" y="5414"/>
                  </a:cubicBezTo>
                  <a:cubicBezTo>
                    <a:pt x="3033" y="5423"/>
                    <a:pt x="3033" y="5494"/>
                    <a:pt x="3051" y="5512"/>
                  </a:cubicBezTo>
                  <a:cubicBezTo>
                    <a:pt x="3055" y="5516"/>
                    <a:pt x="3076" y="5519"/>
                    <a:pt x="3096" y="5519"/>
                  </a:cubicBezTo>
                  <a:cubicBezTo>
                    <a:pt x="3116" y="5519"/>
                    <a:pt x="3136" y="5516"/>
                    <a:pt x="3140" y="5512"/>
                  </a:cubicBezTo>
                  <a:cubicBezTo>
                    <a:pt x="3149" y="5494"/>
                    <a:pt x="3158" y="5485"/>
                    <a:pt x="3158" y="5467"/>
                  </a:cubicBezTo>
                  <a:cubicBezTo>
                    <a:pt x="3158" y="5449"/>
                    <a:pt x="3158" y="5432"/>
                    <a:pt x="3149" y="5414"/>
                  </a:cubicBezTo>
                  <a:cubicBezTo>
                    <a:pt x="3144" y="5409"/>
                    <a:pt x="3118" y="5403"/>
                    <a:pt x="3094" y="5403"/>
                  </a:cubicBezTo>
                  <a:close/>
                  <a:moveTo>
                    <a:pt x="7921" y="5358"/>
                  </a:moveTo>
                  <a:cubicBezTo>
                    <a:pt x="7900" y="5358"/>
                    <a:pt x="7877" y="5365"/>
                    <a:pt x="7859" y="5378"/>
                  </a:cubicBezTo>
                  <a:cubicBezTo>
                    <a:pt x="7833" y="5414"/>
                    <a:pt x="7833" y="5467"/>
                    <a:pt x="7859" y="5494"/>
                  </a:cubicBezTo>
                  <a:cubicBezTo>
                    <a:pt x="7877" y="5512"/>
                    <a:pt x="7900" y="5521"/>
                    <a:pt x="7922" y="5521"/>
                  </a:cubicBezTo>
                  <a:cubicBezTo>
                    <a:pt x="7944" y="5521"/>
                    <a:pt x="7967" y="5512"/>
                    <a:pt x="7984" y="5494"/>
                  </a:cubicBezTo>
                  <a:cubicBezTo>
                    <a:pt x="8011" y="5467"/>
                    <a:pt x="8011" y="5405"/>
                    <a:pt x="7975" y="5378"/>
                  </a:cubicBezTo>
                  <a:cubicBezTo>
                    <a:pt x="7962" y="5365"/>
                    <a:pt x="7942" y="5358"/>
                    <a:pt x="7921" y="5358"/>
                  </a:cubicBezTo>
                  <a:close/>
                  <a:moveTo>
                    <a:pt x="5649" y="5388"/>
                  </a:moveTo>
                  <a:cubicBezTo>
                    <a:pt x="5637" y="5388"/>
                    <a:pt x="5624" y="5397"/>
                    <a:pt x="5602" y="5414"/>
                  </a:cubicBezTo>
                  <a:cubicBezTo>
                    <a:pt x="5558" y="5458"/>
                    <a:pt x="5558" y="5467"/>
                    <a:pt x="5602" y="5512"/>
                  </a:cubicBezTo>
                  <a:cubicBezTo>
                    <a:pt x="5626" y="5535"/>
                    <a:pt x="5637" y="5547"/>
                    <a:pt x="5649" y="5547"/>
                  </a:cubicBezTo>
                  <a:cubicBezTo>
                    <a:pt x="5659" y="5547"/>
                    <a:pt x="5671" y="5538"/>
                    <a:pt x="5692" y="5521"/>
                  </a:cubicBezTo>
                  <a:cubicBezTo>
                    <a:pt x="5736" y="5476"/>
                    <a:pt x="5736" y="5467"/>
                    <a:pt x="5701" y="5423"/>
                  </a:cubicBezTo>
                  <a:cubicBezTo>
                    <a:pt x="5677" y="5399"/>
                    <a:pt x="5663" y="5388"/>
                    <a:pt x="5649" y="5388"/>
                  </a:cubicBezTo>
                  <a:close/>
                  <a:moveTo>
                    <a:pt x="3387" y="5435"/>
                  </a:moveTo>
                  <a:cubicBezTo>
                    <a:pt x="3364" y="5435"/>
                    <a:pt x="3338" y="5439"/>
                    <a:pt x="3328" y="5449"/>
                  </a:cubicBezTo>
                  <a:cubicBezTo>
                    <a:pt x="3319" y="5458"/>
                    <a:pt x="3319" y="5530"/>
                    <a:pt x="3337" y="5539"/>
                  </a:cubicBezTo>
                  <a:cubicBezTo>
                    <a:pt x="3345" y="5548"/>
                    <a:pt x="3363" y="5557"/>
                    <a:pt x="3381" y="5557"/>
                  </a:cubicBezTo>
                  <a:cubicBezTo>
                    <a:pt x="3399" y="5557"/>
                    <a:pt x="3408" y="5548"/>
                    <a:pt x="3426" y="5539"/>
                  </a:cubicBezTo>
                  <a:cubicBezTo>
                    <a:pt x="3444" y="5530"/>
                    <a:pt x="3444" y="5458"/>
                    <a:pt x="3426" y="5441"/>
                  </a:cubicBezTo>
                  <a:cubicBezTo>
                    <a:pt x="3418" y="5437"/>
                    <a:pt x="3403" y="5435"/>
                    <a:pt x="3387" y="5435"/>
                  </a:cubicBezTo>
                  <a:close/>
                  <a:moveTo>
                    <a:pt x="8203" y="5387"/>
                  </a:moveTo>
                  <a:cubicBezTo>
                    <a:pt x="8181" y="5387"/>
                    <a:pt x="8158" y="5396"/>
                    <a:pt x="8145" y="5414"/>
                  </a:cubicBezTo>
                  <a:cubicBezTo>
                    <a:pt x="8109" y="5449"/>
                    <a:pt x="8118" y="5503"/>
                    <a:pt x="8145" y="5530"/>
                  </a:cubicBezTo>
                  <a:cubicBezTo>
                    <a:pt x="8163" y="5548"/>
                    <a:pt x="8185" y="5557"/>
                    <a:pt x="8206" y="5557"/>
                  </a:cubicBezTo>
                  <a:cubicBezTo>
                    <a:pt x="8227" y="5557"/>
                    <a:pt x="8248" y="5548"/>
                    <a:pt x="8261" y="5530"/>
                  </a:cubicBezTo>
                  <a:cubicBezTo>
                    <a:pt x="8288" y="5503"/>
                    <a:pt x="8297" y="5449"/>
                    <a:pt x="8261" y="5414"/>
                  </a:cubicBezTo>
                  <a:cubicBezTo>
                    <a:pt x="8248" y="5396"/>
                    <a:pt x="8225" y="5387"/>
                    <a:pt x="8203" y="5387"/>
                  </a:cubicBezTo>
                  <a:close/>
                  <a:moveTo>
                    <a:pt x="1088" y="5476"/>
                  </a:moveTo>
                  <a:lnTo>
                    <a:pt x="1088" y="5476"/>
                  </a:lnTo>
                  <a:cubicBezTo>
                    <a:pt x="1071" y="5494"/>
                    <a:pt x="1088" y="5503"/>
                    <a:pt x="1097" y="5503"/>
                  </a:cubicBezTo>
                  <a:cubicBezTo>
                    <a:pt x="1106" y="5521"/>
                    <a:pt x="1115" y="5530"/>
                    <a:pt x="1115" y="5548"/>
                  </a:cubicBezTo>
                  <a:cubicBezTo>
                    <a:pt x="1115" y="5548"/>
                    <a:pt x="1127" y="5559"/>
                    <a:pt x="1131" y="5559"/>
                  </a:cubicBezTo>
                  <a:cubicBezTo>
                    <a:pt x="1132" y="5559"/>
                    <a:pt x="1133" y="5558"/>
                    <a:pt x="1133" y="5557"/>
                  </a:cubicBezTo>
                  <a:cubicBezTo>
                    <a:pt x="1142" y="5557"/>
                    <a:pt x="1151" y="5548"/>
                    <a:pt x="1151" y="5539"/>
                  </a:cubicBezTo>
                  <a:cubicBezTo>
                    <a:pt x="1151" y="5521"/>
                    <a:pt x="1142" y="5512"/>
                    <a:pt x="1142" y="5503"/>
                  </a:cubicBezTo>
                  <a:cubicBezTo>
                    <a:pt x="1133" y="5494"/>
                    <a:pt x="1124" y="5485"/>
                    <a:pt x="1124" y="5485"/>
                  </a:cubicBezTo>
                  <a:cubicBezTo>
                    <a:pt x="1106" y="5485"/>
                    <a:pt x="1088" y="5476"/>
                    <a:pt x="1088" y="5476"/>
                  </a:cubicBezTo>
                  <a:close/>
                  <a:moveTo>
                    <a:pt x="5935" y="5417"/>
                  </a:moveTo>
                  <a:cubicBezTo>
                    <a:pt x="5922" y="5417"/>
                    <a:pt x="5909" y="5428"/>
                    <a:pt x="5888" y="5449"/>
                  </a:cubicBezTo>
                  <a:cubicBezTo>
                    <a:pt x="5843" y="5494"/>
                    <a:pt x="5843" y="5494"/>
                    <a:pt x="5879" y="5539"/>
                  </a:cubicBezTo>
                  <a:cubicBezTo>
                    <a:pt x="5903" y="5562"/>
                    <a:pt x="5916" y="5573"/>
                    <a:pt x="5930" y="5573"/>
                  </a:cubicBezTo>
                  <a:cubicBezTo>
                    <a:pt x="5943" y="5573"/>
                    <a:pt x="5956" y="5564"/>
                    <a:pt x="5977" y="5548"/>
                  </a:cubicBezTo>
                  <a:cubicBezTo>
                    <a:pt x="6022" y="5503"/>
                    <a:pt x="6022" y="5494"/>
                    <a:pt x="5986" y="5458"/>
                  </a:cubicBezTo>
                  <a:cubicBezTo>
                    <a:pt x="5963" y="5430"/>
                    <a:pt x="5949" y="5417"/>
                    <a:pt x="5935" y="5417"/>
                  </a:cubicBezTo>
                  <a:close/>
                  <a:moveTo>
                    <a:pt x="8486" y="5410"/>
                  </a:moveTo>
                  <a:cubicBezTo>
                    <a:pt x="8466" y="5410"/>
                    <a:pt x="8445" y="5422"/>
                    <a:pt x="8421" y="5441"/>
                  </a:cubicBezTo>
                  <a:cubicBezTo>
                    <a:pt x="8386" y="5485"/>
                    <a:pt x="8386" y="5512"/>
                    <a:pt x="8430" y="5557"/>
                  </a:cubicBezTo>
                  <a:cubicBezTo>
                    <a:pt x="8448" y="5579"/>
                    <a:pt x="8466" y="5590"/>
                    <a:pt x="8485" y="5590"/>
                  </a:cubicBezTo>
                  <a:cubicBezTo>
                    <a:pt x="8504" y="5590"/>
                    <a:pt x="8524" y="5579"/>
                    <a:pt x="8546" y="5557"/>
                  </a:cubicBezTo>
                  <a:cubicBezTo>
                    <a:pt x="8591" y="5512"/>
                    <a:pt x="8582" y="5485"/>
                    <a:pt x="8537" y="5441"/>
                  </a:cubicBezTo>
                  <a:cubicBezTo>
                    <a:pt x="8521" y="5419"/>
                    <a:pt x="8504" y="5410"/>
                    <a:pt x="8486" y="5410"/>
                  </a:cubicBezTo>
                  <a:close/>
                  <a:moveTo>
                    <a:pt x="3649" y="5466"/>
                  </a:moveTo>
                  <a:cubicBezTo>
                    <a:pt x="3633" y="5466"/>
                    <a:pt x="3617" y="5473"/>
                    <a:pt x="3604" y="5485"/>
                  </a:cubicBezTo>
                  <a:cubicBezTo>
                    <a:pt x="3577" y="5512"/>
                    <a:pt x="3577" y="5557"/>
                    <a:pt x="3604" y="5583"/>
                  </a:cubicBezTo>
                  <a:cubicBezTo>
                    <a:pt x="3613" y="5597"/>
                    <a:pt x="3629" y="5603"/>
                    <a:pt x="3645" y="5603"/>
                  </a:cubicBezTo>
                  <a:cubicBezTo>
                    <a:pt x="3662" y="5603"/>
                    <a:pt x="3680" y="5597"/>
                    <a:pt x="3693" y="5583"/>
                  </a:cubicBezTo>
                  <a:cubicBezTo>
                    <a:pt x="3720" y="5557"/>
                    <a:pt x="3720" y="5521"/>
                    <a:pt x="3702" y="5494"/>
                  </a:cubicBezTo>
                  <a:cubicBezTo>
                    <a:pt x="3688" y="5475"/>
                    <a:pt x="3668" y="5466"/>
                    <a:pt x="3649" y="5466"/>
                  </a:cubicBezTo>
                  <a:close/>
                  <a:moveTo>
                    <a:pt x="6214" y="5454"/>
                  </a:moveTo>
                  <a:cubicBezTo>
                    <a:pt x="6189" y="5454"/>
                    <a:pt x="6164" y="5458"/>
                    <a:pt x="6156" y="5467"/>
                  </a:cubicBezTo>
                  <a:cubicBezTo>
                    <a:pt x="6138" y="5494"/>
                    <a:pt x="6138" y="5565"/>
                    <a:pt x="6156" y="5583"/>
                  </a:cubicBezTo>
                  <a:cubicBezTo>
                    <a:pt x="6164" y="5597"/>
                    <a:pt x="6189" y="5603"/>
                    <a:pt x="6214" y="5603"/>
                  </a:cubicBezTo>
                  <a:cubicBezTo>
                    <a:pt x="6238" y="5603"/>
                    <a:pt x="6263" y="5597"/>
                    <a:pt x="6272" y="5583"/>
                  </a:cubicBezTo>
                  <a:cubicBezTo>
                    <a:pt x="6289" y="5565"/>
                    <a:pt x="6289" y="5485"/>
                    <a:pt x="6272" y="5467"/>
                  </a:cubicBezTo>
                  <a:cubicBezTo>
                    <a:pt x="6263" y="5458"/>
                    <a:pt x="6238" y="5454"/>
                    <a:pt x="6214" y="5454"/>
                  </a:cubicBezTo>
                  <a:close/>
                  <a:moveTo>
                    <a:pt x="1377" y="5508"/>
                  </a:moveTo>
                  <a:cubicBezTo>
                    <a:pt x="1365" y="5508"/>
                    <a:pt x="1353" y="5515"/>
                    <a:pt x="1338" y="5530"/>
                  </a:cubicBezTo>
                  <a:cubicBezTo>
                    <a:pt x="1320" y="5548"/>
                    <a:pt x="1320" y="5574"/>
                    <a:pt x="1347" y="5601"/>
                  </a:cubicBezTo>
                  <a:cubicBezTo>
                    <a:pt x="1356" y="5610"/>
                    <a:pt x="1365" y="5614"/>
                    <a:pt x="1375" y="5614"/>
                  </a:cubicBezTo>
                  <a:cubicBezTo>
                    <a:pt x="1385" y="5614"/>
                    <a:pt x="1396" y="5610"/>
                    <a:pt x="1410" y="5601"/>
                  </a:cubicBezTo>
                  <a:cubicBezTo>
                    <a:pt x="1436" y="5574"/>
                    <a:pt x="1436" y="5548"/>
                    <a:pt x="1410" y="5521"/>
                  </a:cubicBezTo>
                  <a:cubicBezTo>
                    <a:pt x="1398" y="5513"/>
                    <a:pt x="1387" y="5508"/>
                    <a:pt x="1377" y="5508"/>
                  </a:cubicBezTo>
                  <a:close/>
                  <a:moveTo>
                    <a:pt x="8771" y="5442"/>
                  </a:moveTo>
                  <a:cubicBezTo>
                    <a:pt x="8752" y="5442"/>
                    <a:pt x="8731" y="5453"/>
                    <a:pt x="8707" y="5476"/>
                  </a:cubicBezTo>
                  <a:cubicBezTo>
                    <a:pt x="8662" y="5512"/>
                    <a:pt x="8662" y="5548"/>
                    <a:pt x="8707" y="5592"/>
                  </a:cubicBezTo>
                  <a:cubicBezTo>
                    <a:pt x="8728" y="5613"/>
                    <a:pt x="8745" y="5625"/>
                    <a:pt x="8763" y="5625"/>
                  </a:cubicBezTo>
                  <a:cubicBezTo>
                    <a:pt x="8783" y="5625"/>
                    <a:pt x="8804" y="5611"/>
                    <a:pt x="8832" y="5583"/>
                  </a:cubicBezTo>
                  <a:cubicBezTo>
                    <a:pt x="8868" y="5548"/>
                    <a:pt x="8868" y="5512"/>
                    <a:pt x="8823" y="5467"/>
                  </a:cubicBezTo>
                  <a:cubicBezTo>
                    <a:pt x="8806" y="5450"/>
                    <a:pt x="8789" y="5442"/>
                    <a:pt x="8771" y="5442"/>
                  </a:cubicBezTo>
                  <a:close/>
                  <a:moveTo>
                    <a:pt x="3930" y="5501"/>
                  </a:moveTo>
                  <a:cubicBezTo>
                    <a:pt x="3912" y="5501"/>
                    <a:pt x="3894" y="5507"/>
                    <a:pt x="3881" y="5521"/>
                  </a:cubicBezTo>
                  <a:cubicBezTo>
                    <a:pt x="3854" y="5548"/>
                    <a:pt x="3863" y="5592"/>
                    <a:pt x="3881" y="5610"/>
                  </a:cubicBezTo>
                  <a:cubicBezTo>
                    <a:pt x="3894" y="5623"/>
                    <a:pt x="3912" y="5630"/>
                    <a:pt x="3930" y="5630"/>
                  </a:cubicBezTo>
                  <a:cubicBezTo>
                    <a:pt x="3948" y="5630"/>
                    <a:pt x="3965" y="5623"/>
                    <a:pt x="3979" y="5610"/>
                  </a:cubicBezTo>
                  <a:cubicBezTo>
                    <a:pt x="4006" y="5592"/>
                    <a:pt x="4006" y="5548"/>
                    <a:pt x="3979" y="5521"/>
                  </a:cubicBezTo>
                  <a:cubicBezTo>
                    <a:pt x="3965" y="5507"/>
                    <a:pt x="3948" y="5501"/>
                    <a:pt x="3930" y="5501"/>
                  </a:cubicBezTo>
                  <a:close/>
                  <a:moveTo>
                    <a:pt x="6499" y="5482"/>
                  </a:moveTo>
                  <a:cubicBezTo>
                    <a:pt x="6471" y="5482"/>
                    <a:pt x="6442" y="5488"/>
                    <a:pt x="6432" y="5503"/>
                  </a:cubicBezTo>
                  <a:cubicBezTo>
                    <a:pt x="6414" y="5521"/>
                    <a:pt x="6414" y="5601"/>
                    <a:pt x="6441" y="5619"/>
                  </a:cubicBezTo>
                  <a:cubicBezTo>
                    <a:pt x="6450" y="5628"/>
                    <a:pt x="6474" y="5632"/>
                    <a:pt x="6499" y="5632"/>
                  </a:cubicBezTo>
                  <a:cubicBezTo>
                    <a:pt x="6524" y="5632"/>
                    <a:pt x="6548" y="5628"/>
                    <a:pt x="6557" y="5619"/>
                  </a:cubicBezTo>
                  <a:cubicBezTo>
                    <a:pt x="6575" y="5592"/>
                    <a:pt x="6575" y="5512"/>
                    <a:pt x="6557" y="5494"/>
                  </a:cubicBezTo>
                  <a:cubicBezTo>
                    <a:pt x="6545" y="5486"/>
                    <a:pt x="6522" y="5482"/>
                    <a:pt x="6499" y="5482"/>
                  </a:cubicBezTo>
                  <a:close/>
                  <a:moveTo>
                    <a:pt x="1658" y="5535"/>
                  </a:moveTo>
                  <a:cubicBezTo>
                    <a:pt x="1646" y="5535"/>
                    <a:pt x="1633" y="5542"/>
                    <a:pt x="1624" y="5557"/>
                  </a:cubicBezTo>
                  <a:cubicBezTo>
                    <a:pt x="1597" y="5583"/>
                    <a:pt x="1597" y="5601"/>
                    <a:pt x="1624" y="5628"/>
                  </a:cubicBezTo>
                  <a:cubicBezTo>
                    <a:pt x="1637" y="5641"/>
                    <a:pt x="1648" y="5648"/>
                    <a:pt x="1659" y="5648"/>
                  </a:cubicBezTo>
                  <a:cubicBezTo>
                    <a:pt x="1670" y="5648"/>
                    <a:pt x="1682" y="5641"/>
                    <a:pt x="1695" y="5628"/>
                  </a:cubicBezTo>
                  <a:cubicBezTo>
                    <a:pt x="1722" y="5601"/>
                    <a:pt x="1722" y="5574"/>
                    <a:pt x="1686" y="5548"/>
                  </a:cubicBezTo>
                  <a:cubicBezTo>
                    <a:pt x="1678" y="5540"/>
                    <a:pt x="1668" y="5535"/>
                    <a:pt x="1658" y="5535"/>
                  </a:cubicBezTo>
                  <a:close/>
                  <a:moveTo>
                    <a:pt x="9050" y="5470"/>
                  </a:moveTo>
                  <a:cubicBezTo>
                    <a:pt x="9033" y="5470"/>
                    <a:pt x="9015" y="5481"/>
                    <a:pt x="8992" y="5503"/>
                  </a:cubicBezTo>
                  <a:cubicBezTo>
                    <a:pt x="8948" y="5548"/>
                    <a:pt x="8948" y="5574"/>
                    <a:pt x="8984" y="5619"/>
                  </a:cubicBezTo>
                  <a:cubicBezTo>
                    <a:pt x="9006" y="5641"/>
                    <a:pt x="9026" y="5652"/>
                    <a:pt x="9046" y="5652"/>
                  </a:cubicBezTo>
                  <a:cubicBezTo>
                    <a:pt x="9066" y="5652"/>
                    <a:pt x="9086" y="5641"/>
                    <a:pt x="9108" y="5619"/>
                  </a:cubicBezTo>
                  <a:cubicBezTo>
                    <a:pt x="9153" y="5583"/>
                    <a:pt x="9153" y="5548"/>
                    <a:pt x="9108" y="5503"/>
                  </a:cubicBezTo>
                  <a:cubicBezTo>
                    <a:pt x="9086" y="5481"/>
                    <a:pt x="9068" y="5470"/>
                    <a:pt x="9050" y="5470"/>
                  </a:cubicBezTo>
                  <a:close/>
                  <a:moveTo>
                    <a:pt x="4211" y="5528"/>
                  </a:moveTo>
                  <a:cubicBezTo>
                    <a:pt x="4195" y="5528"/>
                    <a:pt x="4180" y="5534"/>
                    <a:pt x="4166" y="5548"/>
                  </a:cubicBezTo>
                  <a:cubicBezTo>
                    <a:pt x="4139" y="5574"/>
                    <a:pt x="4139" y="5619"/>
                    <a:pt x="4166" y="5646"/>
                  </a:cubicBezTo>
                  <a:cubicBezTo>
                    <a:pt x="4176" y="5656"/>
                    <a:pt x="4194" y="5663"/>
                    <a:pt x="4212" y="5663"/>
                  </a:cubicBezTo>
                  <a:cubicBezTo>
                    <a:pt x="4228" y="5663"/>
                    <a:pt x="4243" y="5658"/>
                    <a:pt x="4255" y="5646"/>
                  </a:cubicBezTo>
                  <a:cubicBezTo>
                    <a:pt x="4282" y="5619"/>
                    <a:pt x="4282" y="5574"/>
                    <a:pt x="4255" y="5548"/>
                  </a:cubicBezTo>
                  <a:cubicBezTo>
                    <a:pt x="4242" y="5534"/>
                    <a:pt x="4226" y="5528"/>
                    <a:pt x="4211" y="5528"/>
                  </a:cubicBezTo>
                  <a:close/>
                  <a:moveTo>
                    <a:pt x="1941" y="5564"/>
                  </a:moveTo>
                  <a:cubicBezTo>
                    <a:pt x="1929" y="5564"/>
                    <a:pt x="1917" y="5571"/>
                    <a:pt x="1900" y="5583"/>
                  </a:cubicBezTo>
                  <a:cubicBezTo>
                    <a:pt x="1882" y="5610"/>
                    <a:pt x="1882" y="5628"/>
                    <a:pt x="1909" y="5655"/>
                  </a:cubicBezTo>
                  <a:cubicBezTo>
                    <a:pt x="1918" y="5668"/>
                    <a:pt x="1927" y="5675"/>
                    <a:pt x="1937" y="5675"/>
                  </a:cubicBezTo>
                  <a:cubicBezTo>
                    <a:pt x="1947" y="5675"/>
                    <a:pt x="1958" y="5668"/>
                    <a:pt x="1972" y="5655"/>
                  </a:cubicBezTo>
                  <a:cubicBezTo>
                    <a:pt x="1998" y="5637"/>
                    <a:pt x="1998" y="5619"/>
                    <a:pt x="1981" y="5592"/>
                  </a:cubicBezTo>
                  <a:cubicBezTo>
                    <a:pt x="1966" y="5573"/>
                    <a:pt x="1954" y="5564"/>
                    <a:pt x="1941" y="5564"/>
                  </a:cubicBezTo>
                  <a:close/>
                  <a:moveTo>
                    <a:pt x="6759" y="5523"/>
                  </a:moveTo>
                  <a:cubicBezTo>
                    <a:pt x="6739" y="5523"/>
                    <a:pt x="6720" y="5527"/>
                    <a:pt x="6709" y="5539"/>
                  </a:cubicBezTo>
                  <a:cubicBezTo>
                    <a:pt x="6682" y="5565"/>
                    <a:pt x="6682" y="5628"/>
                    <a:pt x="6700" y="5655"/>
                  </a:cubicBezTo>
                  <a:cubicBezTo>
                    <a:pt x="6715" y="5670"/>
                    <a:pt x="6746" y="5680"/>
                    <a:pt x="6774" y="5680"/>
                  </a:cubicBezTo>
                  <a:cubicBezTo>
                    <a:pt x="6794" y="5680"/>
                    <a:pt x="6813" y="5675"/>
                    <a:pt x="6825" y="5664"/>
                  </a:cubicBezTo>
                  <a:cubicBezTo>
                    <a:pt x="6851" y="5637"/>
                    <a:pt x="6851" y="5574"/>
                    <a:pt x="6825" y="5548"/>
                  </a:cubicBezTo>
                  <a:cubicBezTo>
                    <a:pt x="6814" y="5532"/>
                    <a:pt x="6786" y="5523"/>
                    <a:pt x="6759" y="5523"/>
                  </a:cubicBezTo>
                  <a:close/>
                  <a:moveTo>
                    <a:pt x="9336" y="5500"/>
                  </a:moveTo>
                  <a:cubicBezTo>
                    <a:pt x="9315" y="5500"/>
                    <a:pt x="9294" y="5514"/>
                    <a:pt x="9269" y="5539"/>
                  </a:cubicBezTo>
                  <a:cubicBezTo>
                    <a:pt x="9224" y="5574"/>
                    <a:pt x="9233" y="5610"/>
                    <a:pt x="9269" y="5655"/>
                  </a:cubicBezTo>
                  <a:cubicBezTo>
                    <a:pt x="9291" y="5672"/>
                    <a:pt x="9309" y="5681"/>
                    <a:pt x="9327" y="5681"/>
                  </a:cubicBezTo>
                  <a:cubicBezTo>
                    <a:pt x="9345" y="5681"/>
                    <a:pt x="9363" y="5672"/>
                    <a:pt x="9385" y="5655"/>
                  </a:cubicBezTo>
                  <a:cubicBezTo>
                    <a:pt x="9430" y="5610"/>
                    <a:pt x="9430" y="5574"/>
                    <a:pt x="9385" y="5530"/>
                  </a:cubicBezTo>
                  <a:cubicBezTo>
                    <a:pt x="9369" y="5510"/>
                    <a:pt x="9353" y="5500"/>
                    <a:pt x="9336" y="5500"/>
                  </a:cubicBezTo>
                  <a:close/>
                  <a:moveTo>
                    <a:pt x="4488" y="5562"/>
                  </a:moveTo>
                  <a:cubicBezTo>
                    <a:pt x="4473" y="5562"/>
                    <a:pt x="4460" y="5566"/>
                    <a:pt x="4452" y="5574"/>
                  </a:cubicBezTo>
                  <a:cubicBezTo>
                    <a:pt x="4416" y="5601"/>
                    <a:pt x="4425" y="5646"/>
                    <a:pt x="4452" y="5672"/>
                  </a:cubicBezTo>
                  <a:cubicBezTo>
                    <a:pt x="4465" y="5686"/>
                    <a:pt x="4481" y="5693"/>
                    <a:pt x="4496" y="5693"/>
                  </a:cubicBezTo>
                  <a:cubicBezTo>
                    <a:pt x="4512" y="5693"/>
                    <a:pt x="4527" y="5686"/>
                    <a:pt x="4541" y="5672"/>
                  </a:cubicBezTo>
                  <a:cubicBezTo>
                    <a:pt x="4568" y="5646"/>
                    <a:pt x="4568" y="5601"/>
                    <a:pt x="4541" y="5583"/>
                  </a:cubicBezTo>
                  <a:cubicBezTo>
                    <a:pt x="4526" y="5569"/>
                    <a:pt x="4506" y="5562"/>
                    <a:pt x="4488" y="5562"/>
                  </a:cubicBezTo>
                  <a:close/>
                  <a:moveTo>
                    <a:pt x="7045" y="5553"/>
                  </a:moveTo>
                  <a:cubicBezTo>
                    <a:pt x="7025" y="5553"/>
                    <a:pt x="7006" y="5557"/>
                    <a:pt x="6994" y="5565"/>
                  </a:cubicBezTo>
                  <a:cubicBezTo>
                    <a:pt x="6967" y="5592"/>
                    <a:pt x="6958" y="5655"/>
                    <a:pt x="6985" y="5681"/>
                  </a:cubicBezTo>
                  <a:cubicBezTo>
                    <a:pt x="6996" y="5697"/>
                    <a:pt x="7024" y="5706"/>
                    <a:pt x="7051" y="5706"/>
                  </a:cubicBezTo>
                  <a:cubicBezTo>
                    <a:pt x="7071" y="5706"/>
                    <a:pt x="7090" y="5702"/>
                    <a:pt x="7101" y="5690"/>
                  </a:cubicBezTo>
                  <a:cubicBezTo>
                    <a:pt x="7128" y="5672"/>
                    <a:pt x="7137" y="5601"/>
                    <a:pt x="7110" y="5574"/>
                  </a:cubicBezTo>
                  <a:cubicBezTo>
                    <a:pt x="7095" y="5560"/>
                    <a:pt x="7070" y="5553"/>
                    <a:pt x="7045" y="5553"/>
                  </a:cubicBezTo>
                  <a:close/>
                  <a:moveTo>
                    <a:pt x="2226" y="5599"/>
                  </a:moveTo>
                  <a:cubicBezTo>
                    <a:pt x="2212" y="5599"/>
                    <a:pt x="2199" y="5606"/>
                    <a:pt x="2186" y="5619"/>
                  </a:cubicBezTo>
                  <a:cubicBezTo>
                    <a:pt x="2159" y="5646"/>
                    <a:pt x="2159" y="5664"/>
                    <a:pt x="2186" y="5690"/>
                  </a:cubicBezTo>
                  <a:cubicBezTo>
                    <a:pt x="2200" y="5700"/>
                    <a:pt x="2212" y="5707"/>
                    <a:pt x="2225" y="5707"/>
                  </a:cubicBezTo>
                  <a:cubicBezTo>
                    <a:pt x="2235" y="5707"/>
                    <a:pt x="2245" y="5702"/>
                    <a:pt x="2257" y="5690"/>
                  </a:cubicBezTo>
                  <a:cubicBezTo>
                    <a:pt x="2284" y="5664"/>
                    <a:pt x="2284" y="5646"/>
                    <a:pt x="2266" y="5619"/>
                  </a:cubicBezTo>
                  <a:cubicBezTo>
                    <a:pt x="2253" y="5606"/>
                    <a:pt x="2239" y="5599"/>
                    <a:pt x="2226" y="5599"/>
                  </a:cubicBezTo>
                  <a:close/>
                  <a:moveTo>
                    <a:pt x="9612" y="5532"/>
                  </a:moveTo>
                  <a:cubicBezTo>
                    <a:pt x="9595" y="5532"/>
                    <a:pt x="9577" y="5543"/>
                    <a:pt x="9554" y="5565"/>
                  </a:cubicBezTo>
                  <a:cubicBezTo>
                    <a:pt x="9510" y="5601"/>
                    <a:pt x="9510" y="5637"/>
                    <a:pt x="9554" y="5681"/>
                  </a:cubicBezTo>
                  <a:cubicBezTo>
                    <a:pt x="9577" y="5704"/>
                    <a:pt x="9595" y="5715"/>
                    <a:pt x="9612" y="5715"/>
                  </a:cubicBezTo>
                  <a:cubicBezTo>
                    <a:pt x="9630" y="5715"/>
                    <a:pt x="9648" y="5704"/>
                    <a:pt x="9670" y="5681"/>
                  </a:cubicBezTo>
                  <a:cubicBezTo>
                    <a:pt x="9715" y="5637"/>
                    <a:pt x="9715" y="5610"/>
                    <a:pt x="9670" y="5565"/>
                  </a:cubicBezTo>
                  <a:cubicBezTo>
                    <a:pt x="9648" y="5543"/>
                    <a:pt x="9630" y="5532"/>
                    <a:pt x="9612" y="5532"/>
                  </a:cubicBezTo>
                  <a:close/>
                  <a:moveTo>
                    <a:pt x="4777" y="5590"/>
                  </a:moveTo>
                  <a:cubicBezTo>
                    <a:pt x="4759" y="5590"/>
                    <a:pt x="4742" y="5597"/>
                    <a:pt x="4728" y="5610"/>
                  </a:cubicBezTo>
                  <a:cubicBezTo>
                    <a:pt x="4701" y="5637"/>
                    <a:pt x="4701" y="5681"/>
                    <a:pt x="4728" y="5708"/>
                  </a:cubicBezTo>
                  <a:cubicBezTo>
                    <a:pt x="4742" y="5717"/>
                    <a:pt x="4759" y="5722"/>
                    <a:pt x="4776" y="5722"/>
                  </a:cubicBezTo>
                  <a:cubicBezTo>
                    <a:pt x="4793" y="5722"/>
                    <a:pt x="4808" y="5717"/>
                    <a:pt x="4817" y="5708"/>
                  </a:cubicBezTo>
                  <a:cubicBezTo>
                    <a:pt x="4844" y="5681"/>
                    <a:pt x="4844" y="5637"/>
                    <a:pt x="4826" y="5610"/>
                  </a:cubicBezTo>
                  <a:cubicBezTo>
                    <a:pt x="4813" y="5597"/>
                    <a:pt x="4795" y="5590"/>
                    <a:pt x="4777" y="5590"/>
                  </a:cubicBezTo>
                  <a:close/>
                  <a:moveTo>
                    <a:pt x="2507" y="5630"/>
                  </a:moveTo>
                  <a:cubicBezTo>
                    <a:pt x="2493" y="5630"/>
                    <a:pt x="2478" y="5639"/>
                    <a:pt x="2462" y="5655"/>
                  </a:cubicBezTo>
                  <a:cubicBezTo>
                    <a:pt x="2444" y="5672"/>
                    <a:pt x="2444" y="5699"/>
                    <a:pt x="2471" y="5717"/>
                  </a:cubicBezTo>
                  <a:cubicBezTo>
                    <a:pt x="2485" y="5730"/>
                    <a:pt x="2496" y="5737"/>
                    <a:pt x="2507" y="5737"/>
                  </a:cubicBezTo>
                  <a:cubicBezTo>
                    <a:pt x="2518" y="5737"/>
                    <a:pt x="2529" y="5730"/>
                    <a:pt x="2543" y="5717"/>
                  </a:cubicBezTo>
                  <a:cubicBezTo>
                    <a:pt x="2569" y="5690"/>
                    <a:pt x="2560" y="5672"/>
                    <a:pt x="2534" y="5646"/>
                  </a:cubicBezTo>
                  <a:cubicBezTo>
                    <a:pt x="2526" y="5635"/>
                    <a:pt x="2517" y="5630"/>
                    <a:pt x="2507" y="5630"/>
                  </a:cubicBezTo>
                  <a:close/>
                  <a:moveTo>
                    <a:pt x="7332" y="5581"/>
                  </a:moveTo>
                  <a:cubicBezTo>
                    <a:pt x="7309" y="5581"/>
                    <a:pt x="7284" y="5588"/>
                    <a:pt x="7271" y="5601"/>
                  </a:cubicBezTo>
                  <a:cubicBezTo>
                    <a:pt x="7244" y="5628"/>
                    <a:pt x="7244" y="5690"/>
                    <a:pt x="7271" y="5717"/>
                  </a:cubicBezTo>
                  <a:cubicBezTo>
                    <a:pt x="7281" y="5732"/>
                    <a:pt x="7307" y="5738"/>
                    <a:pt x="7332" y="5738"/>
                  </a:cubicBezTo>
                  <a:cubicBezTo>
                    <a:pt x="7354" y="5738"/>
                    <a:pt x="7375" y="5734"/>
                    <a:pt x="7387" y="5726"/>
                  </a:cubicBezTo>
                  <a:cubicBezTo>
                    <a:pt x="7413" y="5699"/>
                    <a:pt x="7413" y="5628"/>
                    <a:pt x="7387" y="5601"/>
                  </a:cubicBezTo>
                  <a:cubicBezTo>
                    <a:pt x="7378" y="5588"/>
                    <a:pt x="7355" y="5581"/>
                    <a:pt x="7332" y="5581"/>
                  </a:cubicBezTo>
                  <a:close/>
                  <a:moveTo>
                    <a:pt x="5059" y="5618"/>
                  </a:moveTo>
                  <a:cubicBezTo>
                    <a:pt x="5042" y="5618"/>
                    <a:pt x="5026" y="5624"/>
                    <a:pt x="5014" y="5637"/>
                  </a:cubicBezTo>
                  <a:cubicBezTo>
                    <a:pt x="4987" y="5664"/>
                    <a:pt x="4987" y="5708"/>
                    <a:pt x="5005" y="5735"/>
                  </a:cubicBezTo>
                  <a:cubicBezTo>
                    <a:pt x="5018" y="5748"/>
                    <a:pt x="5036" y="5755"/>
                    <a:pt x="5054" y="5755"/>
                  </a:cubicBezTo>
                  <a:cubicBezTo>
                    <a:pt x="5072" y="5755"/>
                    <a:pt x="5089" y="5748"/>
                    <a:pt x="5103" y="5735"/>
                  </a:cubicBezTo>
                  <a:cubicBezTo>
                    <a:pt x="5130" y="5708"/>
                    <a:pt x="5130" y="5672"/>
                    <a:pt x="5112" y="5646"/>
                  </a:cubicBezTo>
                  <a:cubicBezTo>
                    <a:pt x="5097" y="5627"/>
                    <a:pt x="5078" y="5618"/>
                    <a:pt x="5059" y="5618"/>
                  </a:cubicBezTo>
                  <a:close/>
                  <a:moveTo>
                    <a:pt x="9883" y="5575"/>
                  </a:moveTo>
                  <a:cubicBezTo>
                    <a:pt x="9864" y="5575"/>
                    <a:pt x="9846" y="5586"/>
                    <a:pt x="9822" y="5610"/>
                  </a:cubicBezTo>
                  <a:cubicBezTo>
                    <a:pt x="9777" y="5646"/>
                    <a:pt x="9777" y="5681"/>
                    <a:pt x="9822" y="5726"/>
                  </a:cubicBezTo>
                  <a:cubicBezTo>
                    <a:pt x="9846" y="5745"/>
                    <a:pt x="9864" y="5756"/>
                    <a:pt x="9883" y="5756"/>
                  </a:cubicBezTo>
                  <a:cubicBezTo>
                    <a:pt x="9900" y="5756"/>
                    <a:pt x="9917" y="5747"/>
                    <a:pt x="9938" y="5726"/>
                  </a:cubicBezTo>
                  <a:cubicBezTo>
                    <a:pt x="9983" y="5681"/>
                    <a:pt x="9983" y="5655"/>
                    <a:pt x="9938" y="5601"/>
                  </a:cubicBezTo>
                  <a:cubicBezTo>
                    <a:pt x="9917" y="5584"/>
                    <a:pt x="9900" y="5575"/>
                    <a:pt x="9883" y="5575"/>
                  </a:cubicBezTo>
                  <a:close/>
                  <a:moveTo>
                    <a:pt x="2776" y="5654"/>
                  </a:moveTo>
                  <a:cubicBezTo>
                    <a:pt x="2760" y="5654"/>
                    <a:pt x="2746" y="5657"/>
                    <a:pt x="2739" y="5664"/>
                  </a:cubicBezTo>
                  <a:cubicBezTo>
                    <a:pt x="2730" y="5672"/>
                    <a:pt x="2721" y="5744"/>
                    <a:pt x="2739" y="5762"/>
                  </a:cubicBezTo>
                  <a:cubicBezTo>
                    <a:pt x="2744" y="5767"/>
                    <a:pt x="2767" y="5772"/>
                    <a:pt x="2789" y="5772"/>
                  </a:cubicBezTo>
                  <a:cubicBezTo>
                    <a:pt x="2805" y="5772"/>
                    <a:pt x="2820" y="5769"/>
                    <a:pt x="2828" y="5762"/>
                  </a:cubicBezTo>
                  <a:cubicBezTo>
                    <a:pt x="2846" y="5753"/>
                    <a:pt x="2846" y="5690"/>
                    <a:pt x="2837" y="5672"/>
                  </a:cubicBezTo>
                  <a:cubicBezTo>
                    <a:pt x="2831" y="5661"/>
                    <a:pt x="2802" y="5654"/>
                    <a:pt x="2776" y="5654"/>
                  </a:cubicBezTo>
                  <a:close/>
                  <a:moveTo>
                    <a:pt x="7609" y="5608"/>
                  </a:moveTo>
                  <a:cubicBezTo>
                    <a:pt x="7587" y="5608"/>
                    <a:pt x="7565" y="5614"/>
                    <a:pt x="7547" y="5628"/>
                  </a:cubicBezTo>
                  <a:cubicBezTo>
                    <a:pt x="7520" y="5664"/>
                    <a:pt x="7520" y="5717"/>
                    <a:pt x="7547" y="5753"/>
                  </a:cubicBezTo>
                  <a:cubicBezTo>
                    <a:pt x="7564" y="5770"/>
                    <a:pt x="7585" y="5779"/>
                    <a:pt x="7606" y="5779"/>
                  </a:cubicBezTo>
                  <a:cubicBezTo>
                    <a:pt x="7629" y="5779"/>
                    <a:pt x="7653" y="5767"/>
                    <a:pt x="7672" y="5744"/>
                  </a:cubicBezTo>
                  <a:cubicBezTo>
                    <a:pt x="7699" y="5708"/>
                    <a:pt x="7699" y="5664"/>
                    <a:pt x="7663" y="5628"/>
                  </a:cubicBezTo>
                  <a:cubicBezTo>
                    <a:pt x="7650" y="5614"/>
                    <a:pt x="7630" y="5608"/>
                    <a:pt x="7609" y="5608"/>
                  </a:cubicBezTo>
                  <a:close/>
                  <a:moveTo>
                    <a:pt x="10166" y="5603"/>
                  </a:moveTo>
                  <a:cubicBezTo>
                    <a:pt x="10148" y="5603"/>
                    <a:pt x="10130" y="5614"/>
                    <a:pt x="10108" y="5637"/>
                  </a:cubicBezTo>
                  <a:cubicBezTo>
                    <a:pt x="10063" y="5681"/>
                    <a:pt x="10063" y="5708"/>
                    <a:pt x="10099" y="5753"/>
                  </a:cubicBezTo>
                  <a:cubicBezTo>
                    <a:pt x="10121" y="5775"/>
                    <a:pt x="10141" y="5786"/>
                    <a:pt x="10160" y="5786"/>
                  </a:cubicBezTo>
                  <a:cubicBezTo>
                    <a:pt x="10179" y="5786"/>
                    <a:pt x="10197" y="5775"/>
                    <a:pt x="10215" y="5753"/>
                  </a:cubicBezTo>
                  <a:cubicBezTo>
                    <a:pt x="10259" y="5717"/>
                    <a:pt x="10268" y="5681"/>
                    <a:pt x="10224" y="5637"/>
                  </a:cubicBezTo>
                  <a:cubicBezTo>
                    <a:pt x="10201" y="5614"/>
                    <a:pt x="10183" y="5603"/>
                    <a:pt x="10166" y="5603"/>
                  </a:cubicBezTo>
                  <a:close/>
                  <a:moveTo>
                    <a:pt x="5341" y="5638"/>
                  </a:moveTo>
                  <a:cubicBezTo>
                    <a:pt x="5329" y="5638"/>
                    <a:pt x="5316" y="5647"/>
                    <a:pt x="5299" y="5664"/>
                  </a:cubicBezTo>
                  <a:cubicBezTo>
                    <a:pt x="5246" y="5708"/>
                    <a:pt x="5246" y="5717"/>
                    <a:pt x="5290" y="5762"/>
                  </a:cubicBezTo>
                  <a:cubicBezTo>
                    <a:pt x="5314" y="5785"/>
                    <a:pt x="5327" y="5796"/>
                    <a:pt x="5340" y="5796"/>
                  </a:cubicBezTo>
                  <a:cubicBezTo>
                    <a:pt x="5352" y="5796"/>
                    <a:pt x="5363" y="5787"/>
                    <a:pt x="5379" y="5771"/>
                  </a:cubicBezTo>
                  <a:cubicBezTo>
                    <a:pt x="5424" y="5726"/>
                    <a:pt x="5433" y="5717"/>
                    <a:pt x="5388" y="5672"/>
                  </a:cubicBezTo>
                  <a:cubicBezTo>
                    <a:pt x="5370" y="5649"/>
                    <a:pt x="5356" y="5638"/>
                    <a:pt x="5341" y="5638"/>
                  </a:cubicBezTo>
                  <a:close/>
                  <a:moveTo>
                    <a:pt x="3073" y="5686"/>
                  </a:moveTo>
                  <a:cubicBezTo>
                    <a:pt x="3053" y="5686"/>
                    <a:pt x="3033" y="5690"/>
                    <a:pt x="3024" y="5699"/>
                  </a:cubicBezTo>
                  <a:cubicBezTo>
                    <a:pt x="3006" y="5708"/>
                    <a:pt x="3006" y="5771"/>
                    <a:pt x="3015" y="5788"/>
                  </a:cubicBezTo>
                  <a:cubicBezTo>
                    <a:pt x="3022" y="5795"/>
                    <a:pt x="3059" y="5801"/>
                    <a:pt x="3087" y="5801"/>
                  </a:cubicBezTo>
                  <a:cubicBezTo>
                    <a:pt x="3098" y="5801"/>
                    <a:pt x="3108" y="5800"/>
                    <a:pt x="3113" y="5797"/>
                  </a:cubicBezTo>
                  <a:cubicBezTo>
                    <a:pt x="3122" y="5788"/>
                    <a:pt x="3131" y="5717"/>
                    <a:pt x="3122" y="5699"/>
                  </a:cubicBezTo>
                  <a:cubicBezTo>
                    <a:pt x="3113" y="5690"/>
                    <a:pt x="3093" y="5686"/>
                    <a:pt x="3073" y="5686"/>
                  </a:cubicBezTo>
                  <a:close/>
                  <a:moveTo>
                    <a:pt x="7891" y="5638"/>
                  </a:moveTo>
                  <a:cubicBezTo>
                    <a:pt x="7870" y="5638"/>
                    <a:pt x="7850" y="5647"/>
                    <a:pt x="7833" y="5664"/>
                  </a:cubicBezTo>
                  <a:cubicBezTo>
                    <a:pt x="7797" y="5690"/>
                    <a:pt x="7797" y="5744"/>
                    <a:pt x="7833" y="5780"/>
                  </a:cubicBezTo>
                  <a:cubicBezTo>
                    <a:pt x="7848" y="5795"/>
                    <a:pt x="7873" y="5805"/>
                    <a:pt x="7898" y="5805"/>
                  </a:cubicBezTo>
                  <a:cubicBezTo>
                    <a:pt x="7916" y="5805"/>
                    <a:pt x="7934" y="5800"/>
                    <a:pt x="7949" y="5788"/>
                  </a:cubicBezTo>
                  <a:cubicBezTo>
                    <a:pt x="7984" y="5753"/>
                    <a:pt x="7984" y="5708"/>
                    <a:pt x="7958" y="5672"/>
                  </a:cubicBezTo>
                  <a:cubicBezTo>
                    <a:pt x="7939" y="5649"/>
                    <a:pt x="7915" y="5638"/>
                    <a:pt x="7891" y="5638"/>
                  </a:cubicBezTo>
                  <a:close/>
                  <a:moveTo>
                    <a:pt x="10634" y="5780"/>
                  </a:moveTo>
                  <a:cubicBezTo>
                    <a:pt x="10643" y="5780"/>
                    <a:pt x="10643" y="5788"/>
                    <a:pt x="10652" y="5797"/>
                  </a:cubicBezTo>
                  <a:cubicBezTo>
                    <a:pt x="10652" y="5797"/>
                    <a:pt x="10661" y="5797"/>
                    <a:pt x="10670" y="5806"/>
                  </a:cubicBezTo>
                  <a:cubicBezTo>
                    <a:pt x="10670" y="5797"/>
                    <a:pt x="10670" y="5788"/>
                    <a:pt x="10661" y="5780"/>
                  </a:cubicBezTo>
                  <a:close/>
                  <a:moveTo>
                    <a:pt x="10449" y="5638"/>
                  </a:moveTo>
                  <a:cubicBezTo>
                    <a:pt x="10429" y="5638"/>
                    <a:pt x="10408" y="5649"/>
                    <a:pt x="10384" y="5672"/>
                  </a:cubicBezTo>
                  <a:cubicBezTo>
                    <a:pt x="10340" y="5708"/>
                    <a:pt x="10340" y="5744"/>
                    <a:pt x="10384" y="5788"/>
                  </a:cubicBezTo>
                  <a:cubicBezTo>
                    <a:pt x="10404" y="5809"/>
                    <a:pt x="10421" y="5818"/>
                    <a:pt x="10438" y="5818"/>
                  </a:cubicBezTo>
                  <a:cubicBezTo>
                    <a:pt x="10458" y="5818"/>
                    <a:pt x="10480" y="5804"/>
                    <a:pt x="10509" y="5780"/>
                  </a:cubicBezTo>
                  <a:cubicBezTo>
                    <a:pt x="10545" y="5744"/>
                    <a:pt x="10545" y="5708"/>
                    <a:pt x="10500" y="5664"/>
                  </a:cubicBezTo>
                  <a:cubicBezTo>
                    <a:pt x="10483" y="5647"/>
                    <a:pt x="10466" y="5638"/>
                    <a:pt x="10449" y="5638"/>
                  </a:cubicBezTo>
                  <a:close/>
                  <a:moveTo>
                    <a:pt x="5620" y="5666"/>
                  </a:moveTo>
                  <a:cubicBezTo>
                    <a:pt x="5609" y="5666"/>
                    <a:pt x="5598" y="5677"/>
                    <a:pt x="5576" y="5699"/>
                  </a:cubicBezTo>
                  <a:cubicBezTo>
                    <a:pt x="5531" y="5744"/>
                    <a:pt x="5531" y="5744"/>
                    <a:pt x="5576" y="5797"/>
                  </a:cubicBezTo>
                  <a:cubicBezTo>
                    <a:pt x="5592" y="5817"/>
                    <a:pt x="5606" y="5827"/>
                    <a:pt x="5620" y="5827"/>
                  </a:cubicBezTo>
                  <a:cubicBezTo>
                    <a:pt x="5637" y="5827"/>
                    <a:pt x="5654" y="5813"/>
                    <a:pt x="5674" y="5788"/>
                  </a:cubicBezTo>
                  <a:cubicBezTo>
                    <a:pt x="5710" y="5753"/>
                    <a:pt x="5710" y="5744"/>
                    <a:pt x="5665" y="5699"/>
                  </a:cubicBezTo>
                  <a:cubicBezTo>
                    <a:pt x="5643" y="5677"/>
                    <a:pt x="5631" y="5666"/>
                    <a:pt x="5620" y="5666"/>
                  </a:cubicBezTo>
                  <a:close/>
                  <a:moveTo>
                    <a:pt x="8171" y="5670"/>
                  </a:moveTo>
                  <a:cubicBezTo>
                    <a:pt x="8149" y="5670"/>
                    <a:pt x="8127" y="5677"/>
                    <a:pt x="8109" y="5690"/>
                  </a:cubicBezTo>
                  <a:cubicBezTo>
                    <a:pt x="8082" y="5726"/>
                    <a:pt x="8082" y="5780"/>
                    <a:pt x="8109" y="5806"/>
                  </a:cubicBezTo>
                  <a:cubicBezTo>
                    <a:pt x="8127" y="5824"/>
                    <a:pt x="8149" y="5833"/>
                    <a:pt x="8172" y="5833"/>
                  </a:cubicBezTo>
                  <a:cubicBezTo>
                    <a:pt x="8194" y="5833"/>
                    <a:pt x="8216" y="5824"/>
                    <a:pt x="8234" y="5806"/>
                  </a:cubicBezTo>
                  <a:cubicBezTo>
                    <a:pt x="8261" y="5780"/>
                    <a:pt x="8261" y="5717"/>
                    <a:pt x="8225" y="5690"/>
                  </a:cubicBezTo>
                  <a:cubicBezTo>
                    <a:pt x="8212" y="5677"/>
                    <a:pt x="8192" y="5670"/>
                    <a:pt x="8171" y="5670"/>
                  </a:cubicBezTo>
                  <a:close/>
                  <a:moveTo>
                    <a:pt x="3355" y="5716"/>
                  </a:moveTo>
                  <a:cubicBezTo>
                    <a:pt x="3332" y="5716"/>
                    <a:pt x="3306" y="5721"/>
                    <a:pt x="3301" y="5726"/>
                  </a:cubicBezTo>
                  <a:cubicBezTo>
                    <a:pt x="3292" y="5744"/>
                    <a:pt x="3292" y="5806"/>
                    <a:pt x="3301" y="5824"/>
                  </a:cubicBezTo>
                  <a:cubicBezTo>
                    <a:pt x="3319" y="5824"/>
                    <a:pt x="3337" y="5833"/>
                    <a:pt x="3354" y="5842"/>
                  </a:cubicBezTo>
                  <a:cubicBezTo>
                    <a:pt x="3363" y="5842"/>
                    <a:pt x="3381" y="5833"/>
                    <a:pt x="3390" y="5824"/>
                  </a:cubicBezTo>
                  <a:cubicBezTo>
                    <a:pt x="3408" y="5806"/>
                    <a:pt x="3408" y="5735"/>
                    <a:pt x="3390" y="5726"/>
                  </a:cubicBezTo>
                  <a:cubicBezTo>
                    <a:pt x="3386" y="5718"/>
                    <a:pt x="3371" y="5716"/>
                    <a:pt x="3355" y="5716"/>
                  </a:cubicBezTo>
                  <a:close/>
                  <a:moveTo>
                    <a:pt x="5902" y="5700"/>
                  </a:moveTo>
                  <a:cubicBezTo>
                    <a:pt x="5889" y="5700"/>
                    <a:pt x="5876" y="5711"/>
                    <a:pt x="5852" y="5735"/>
                  </a:cubicBezTo>
                  <a:cubicBezTo>
                    <a:pt x="5808" y="5771"/>
                    <a:pt x="5808" y="5780"/>
                    <a:pt x="5852" y="5824"/>
                  </a:cubicBezTo>
                  <a:cubicBezTo>
                    <a:pt x="5875" y="5846"/>
                    <a:pt x="5888" y="5858"/>
                    <a:pt x="5901" y="5858"/>
                  </a:cubicBezTo>
                  <a:cubicBezTo>
                    <a:pt x="5915" y="5858"/>
                    <a:pt x="5928" y="5846"/>
                    <a:pt x="5950" y="5824"/>
                  </a:cubicBezTo>
                  <a:cubicBezTo>
                    <a:pt x="5995" y="5788"/>
                    <a:pt x="5986" y="5762"/>
                    <a:pt x="5941" y="5726"/>
                  </a:cubicBezTo>
                  <a:cubicBezTo>
                    <a:pt x="5925" y="5709"/>
                    <a:pt x="5914" y="5700"/>
                    <a:pt x="5902" y="5700"/>
                  </a:cubicBezTo>
                  <a:close/>
                  <a:moveTo>
                    <a:pt x="8459" y="5691"/>
                  </a:moveTo>
                  <a:cubicBezTo>
                    <a:pt x="8439" y="5691"/>
                    <a:pt x="8418" y="5702"/>
                    <a:pt x="8395" y="5726"/>
                  </a:cubicBezTo>
                  <a:cubicBezTo>
                    <a:pt x="8350" y="5762"/>
                    <a:pt x="8350" y="5797"/>
                    <a:pt x="8395" y="5842"/>
                  </a:cubicBezTo>
                  <a:cubicBezTo>
                    <a:pt x="8417" y="5864"/>
                    <a:pt x="8435" y="5875"/>
                    <a:pt x="8453" y="5875"/>
                  </a:cubicBezTo>
                  <a:cubicBezTo>
                    <a:pt x="8471" y="5875"/>
                    <a:pt x="8488" y="5864"/>
                    <a:pt x="8511" y="5842"/>
                  </a:cubicBezTo>
                  <a:cubicBezTo>
                    <a:pt x="8555" y="5797"/>
                    <a:pt x="8555" y="5771"/>
                    <a:pt x="8511" y="5717"/>
                  </a:cubicBezTo>
                  <a:cubicBezTo>
                    <a:pt x="8494" y="5700"/>
                    <a:pt x="8477" y="5691"/>
                    <a:pt x="8459" y="5691"/>
                  </a:cubicBezTo>
                  <a:close/>
                  <a:moveTo>
                    <a:pt x="3618" y="5751"/>
                  </a:moveTo>
                  <a:cubicBezTo>
                    <a:pt x="3600" y="5751"/>
                    <a:pt x="3582" y="5757"/>
                    <a:pt x="3568" y="5771"/>
                  </a:cubicBezTo>
                  <a:cubicBezTo>
                    <a:pt x="3542" y="5797"/>
                    <a:pt x="3551" y="5842"/>
                    <a:pt x="3577" y="5869"/>
                  </a:cubicBezTo>
                  <a:cubicBezTo>
                    <a:pt x="3585" y="5877"/>
                    <a:pt x="3599" y="5881"/>
                    <a:pt x="3614" y="5881"/>
                  </a:cubicBezTo>
                  <a:cubicBezTo>
                    <a:pt x="3632" y="5881"/>
                    <a:pt x="3652" y="5875"/>
                    <a:pt x="3667" y="5860"/>
                  </a:cubicBezTo>
                  <a:cubicBezTo>
                    <a:pt x="3693" y="5842"/>
                    <a:pt x="3693" y="5797"/>
                    <a:pt x="3667" y="5771"/>
                  </a:cubicBezTo>
                  <a:cubicBezTo>
                    <a:pt x="3653" y="5757"/>
                    <a:pt x="3635" y="5751"/>
                    <a:pt x="3618" y="5751"/>
                  </a:cubicBezTo>
                  <a:close/>
                  <a:moveTo>
                    <a:pt x="6170" y="5734"/>
                  </a:moveTo>
                  <a:cubicBezTo>
                    <a:pt x="6152" y="5734"/>
                    <a:pt x="6136" y="5737"/>
                    <a:pt x="6129" y="5744"/>
                  </a:cubicBezTo>
                  <a:cubicBezTo>
                    <a:pt x="6111" y="5762"/>
                    <a:pt x="6102" y="5842"/>
                    <a:pt x="6120" y="5869"/>
                  </a:cubicBezTo>
                  <a:cubicBezTo>
                    <a:pt x="6129" y="5878"/>
                    <a:pt x="6153" y="5882"/>
                    <a:pt x="6178" y="5882"/>
                  </a:cubicBezTo>
                  <a:cubicBezTo>
                    <a:pt x="6202" y="5882"/>
                    <a:pt x="6227" y="5878"/>
                    <a:pt x="6236" y="5869"/>
                  </a:cubicBezTo>
                  <a:cubicBezTo>
                    <a:pt x="6263" y="5851"/>
                    <a:pt x="6263" y="5780"/>
                    <a:pt x="6245" y="5753"/>
                  </a:cubicBezTo>
                  <a:cubicBezTo>
                    <a:pt x="6234" y="5742"/>
                    <a:pt x="6199" y="5734"/>
                    <a:pt x="6170" y="5734"/>
                  </a:cubicBezTo>
                  <a:close/>
                  <a:moveTo>
                    <a:pt x="1343" y="5792"/>
                  </a:moveTo>
                  <a:cubicBezTo>
                    <a:pt x="1335" y="5792"/>
                    <a:pt x="1328" y="5794"/>
                    <a:pt x="1320" y="5797"/>
                  </a:cubicBezTo>
                  <a:cubicBezTo>
                    <a:pt x="1294" y="5824"/>
                    <a:pt x="1320" y="5833"/>
                    <a:pt x="1329" y="5842"/>
                  </a:cubicBezTo>
                  <a:cubicBezTo>
                    <a:pt x="1338" y="5860"/>
                    <a:pt x="1338" y="5878"/>
                    <a:pt x="1347" y="5887"/>
                  </a:cubicBezTo>
                  <a:cubicBezTo>
                    <a:pt x="1347" y="5896"/>
                    <a:pt x="1356" y="5896"/>
                    <a:pt x="1365" y="5896"/>
                  </a:cubicBezTo>
                  <a:cubicBezTo>
                    <a:pt x="1401" y="5878"/>
                    <a:pt x="1410" y="5842"/>
                    <a:pt x="1383" y="5815"/>
                  </a:cubicBezTo>
                  <a:cubicBezTo>
                    <a:pt x="1383" y="5806"/>
                    <a:pt x="1383" y="5806"/>
                    <a:pt x="1383" y="5806"/>
                  </a:cubicBezTo>
                  <a:cubicBezTo>
                    <a:pt x="1367" y="5796"/>
                    <a:pt x="1354" y="5792"/>
                    <a:pt x="1343" y="5792"/>
                  </a:cubicBezTo>
                  <a:close/>
                  <a:moveTo>
                    <a:pt x="8736" y="5720"/>
                  </a:moveTo>
                  <a:cubicBezTo>
                    <a:pt x="8719" y="5720"/>
                    <a:pt x="8701" y="5731"/>
                    <a:pt x="8680" y="5753"/>
                  </a:cubicBezTo>
                  <a:cubicBezTo>
                    <a:pt x="8636" y="5797"/>
                    <a:pt x="8636" y="5824"/>
                    <a:pt x="8680" y="5869"/>
                  </a:cubicBezTo>
                  <a:cubicBezTo>
                    <a:pt x="8699" y="5892"/>
                    <a:pt x="8718" y="5903"/>
                    <a:pt x="8738" y="5903"/>
                  </a:cubicBezTo>
                  <a:cubicBezTo>
                    <a:pt x="8756" y="5903"/>
                    <a:pt x="8775" y="5895"/>
                    <a:pt x="8796" y="5878"/>
                  </a:cubicBezTo>
                  <a:cubicBezTo>
                    <a:pt x="8832" y="5833"/>
                    <a:pt x="8841" y="5797"/>
                    <a:pt x="8796" y="5762"/>
                  </a:cubicBezTo>
                  <a:cubicBezTo>
                    <a:pt x="8773" y="5734"/>
                    <a:pt x="8754" y="5720"/>
                    <a:pt x="8736" y="5720"/>
                  </a:cubicBezTo>
                  <a:close/>
                  <a:moveTo>
                    <a:pt x="3898" y="5780"/>
                  </a:moveTo>
                  <a:cubicBezTo>
                    <a:pt x="3882" y="5780"/>
                    <a:pt x="3866" y="5785"/>
                    <a:pt x="3854" y="5797"/>
                  </a:cubicBezTo>
                  <a:cubicBezTo>
                    <a:pt x="3827" y="5824"/>
                    <a:pt x="3827" y="5869"/>
                    <a:pt x="3854" y="5887"/>
                  </a:cubicBezTo>
                  <a:cubicBezTo>
                    <a:pt x="3864" y="5902"/>
                    <a:pt x="3884" y="5912"/>
                    <a:pt x="3903" y="5912"/>
                  </a:cubicBezTo>
                  <a:cubicBezTo>
                    <a:pt x="3918" y="5912"/>
                    <a:pt x="3932" y="5907"/>
                    <a:pt x="3943" y="5896"/>
                  </a:cubicBezTo>
                  <a:cubicBezTo>
                    <a:pt x="3970" y="5878"/>
                    <a:pt x="3979" y="5824"/>
                    <a:pt x="3952" y="5797"/>
                  </a:cubicBezTo>
                  <a:cubicBezTo>
                    <a:pt x="3937" y="5788"/>
                    <a:pt x="3917" y="5780"/>
                    <a:pt x="3898" y="5780"/>
                  </a:cubicBezTo>
                  <a:close/>
                  <a:moveTo>
                    <a:pt x="6471" y="5766"/>
                  </a:moveTo>
                  <a:cubicBezTo>
                    <a:pt x="6445" y="5766"/>
                    <a:pt x="6419" y="5771"/>
                    <a:pt x="6405" y="5780"/>
                  </a:cubicBezTo>
                  <a:cubicBezTo>
                    <a:pt x="6387" y="5797"/>
                    <a:pt x="6387" y="5878"/>
                    <a:pt x="6405" y="5896"/>
                  </a:cubicBezTo>
                  <a:cubicBezTo>
                    <a:pt x="6416" y="5907"/>
                    <a:pt x="6451" y="5914"/>
                    <a:pt x="6480" y="5914"/>
                  </a:cubicBezTo>
                  <a:cubicBezTo>
                    <a:pt x="6499" y="5914"/>
                    <a:pt x="6515" y="5911"/>
                    <a:pt x="6521" y="5904"/>
                  </a:cubicBezTo>
                  <a:cubicBezTo>
                    <a:pt x="6539" y="5887"/>
                    <a:pt x="6548" y="5806"/>
                    <a:pt x="6530" y="5780"/>
                  </a:cubicBezTo>
                  <a:cubicBezTo>
                    <a:pt x="6521" y="5771"/>
                    <a:pt x="6497" y="5766"/>
                    <a:pt x="6471" y="5766"/>
                  </a:cubicBezTo>
                  <a:close/>
                  <a:moveTo>
                    <a:pt x="1628" y="5822"/>
                  </a:moveTo>
                  <a:cubicBezTo>
                    <a:pt x="1615" y="5822"/>
                    <a:pt x="1601" y="5829"/>
                    <a:pt x="1588" y="5842"/>
                  </a:cubicBezTo>
                  <a:cubicBezTo>
                    <a:pt x="1570" y="5869"/>
                    <a:pt x="1570" y="5887"/>
                    <a:pt x="1597" y="5913"/>
                  </a:cubicBezTo>
                  <a:cubicBezTo>
                    <a:pt x="1609" y="5921"/>
                    <a:pt x="1619" y="5926"/>
                    <a:pt x="1629" y="5926"/>
                  </a:cubicBezTo>
                  <a:cubicBezTo>
                    <a:pt x="1642" y="5926"/>
                    <a:pt x="1654" y="5919"/>
                    <a:pt x="1668" y="5904"/>
                  </a:cubicBezTo>
                  <a:cubicBezTo>
                    <a:pt x="1686" y="5887"/>
                    <a:pt x="1686" y="5860"/>
                    <a:pt x="1668" y="5842"/>
                  </a:cubicBezTo>
                  <a:cubicBezTo>
                    <a:pt x="1655" y="5829"/>
                    <a:pt x="1642" y="5822"/>
                    <a:pt x="1628" y="5822"/>
                  </a:cubicBezTo>
                  <a:close/>
                  <a:moveTo>
                    <a:pt x="9021" y="5754"/>
                  </a:moveTo>
                  <a:cubicBezTo>
                    <a:pt x="9001" y="5754"/>
                    <a:pt x="8980" y="5765"/>
                    <a:pt x="8957" y="5788"/>
                  </a:cubicBezTo>
                  <a:cubicBezTo>
                    <a:pt x="8912" y="5824"/>
                    <a:pt x="8921" y="5860"/>
                    <a:pt x="8957" y="5904"/>
                  </a:cubicBezTo>
                  <a:cubicBezTo>
                    <a:pt x="8979" y="5927"/>
                    <a:pt x="8997" y="5938"/>
                    <a:pt x="9015" y="5938"/>
                  </a:cubicBezTo>
                  <a:cubicBezTo>
                    <a:pt x="9033" y="5938"/>
                    <a:pt x="9050" y="5927"/>
                    <a:pt x="9073" y="5904"/>
                  </a:cubicBezTo>
                  <a:cubicBezTo>
                    <a:pt x="9117" y="5860"/>
                    <a:pt x="9117" y="5833"/>
                    <a:pt x="9073" y="5780"/>
                  </a:cubicBezTo>
                  <a:cubicBezTo>
                    <a:pt x="9056" y="5763"/>
                    <a:pt x="9039" y="5754"/>
                    <a:pt x="9021" y="5754"/>
                  </a:cubicBezTo>
                  <a:close/>
                  <a:moveTo>
                    <a:pt x="4182" y="5812"/>
                  </a:moveTo>
                  <a:cubicBezTo>
                    <a:pt x="4167" y="5812"/>
                    <a:pt x="4151" y="5816"/>
                    <a:pt x="4139" y="5824"/>
                  </a:cubicBezTo>
                  <a:cubicBezTo>
                    <a:pt x="4104" y="5851"/>
                    <a:pt x="4104" y="5896"/>
                    <a:pt x="4139" y="5922"/>
                  </a:cubicBezTo>
                  <a:cubicBezTo>
                    <a:pt x="4148" y="5936"/>
                    <a:pt x="4164" y="5942"/>
                    <a:pt x="4181" y="5942"/>
                  </a:cubicBezTo>
                  <a:cubicBezTo>
                    <a:pt x="4197" y="5942"/>
                    <a:pt x="4215" y="5936"/>
                    <a:pt x="4229" y="5922"/>
                  </a:cubicBezTo>
                  <a:cubicBezTo>
                    <a:pt x="4255" y="5904"/>
                    <a:pt x="4255" y="5860"/>
                    <a:pt x="4229" y="5833"/>
                  </a:cubicBezTo>
                  <a:cubicBezTo>
                    <a:pt x="4219" y="5818"/>
                    <a:pt x="4201" y="5812"/>
                    <a:pt x="4182" y="5812"/>
                  </a:cubicBezTo>
                  <a:close/>
                  <a:moveTo>
                    <a:pt x="1909" y="5849"/>
                  </a:moveTo>
                  <a:cubicBezTo>
                    <a:pt x="1898" y="5849"/>
                    <a:pt x="1887" y="5855"/>
                    <a:pt x="1873" y="5869"/>
                  </a:cubicBezTo>
                  <a:cubicBezTo>
                    <a:pt x="1847" y="5896"/>
                    <a:pt x="1856" y="5913"/>
                    <a:pt x="1873" y="5940"/>
                  </a:cubicBezTo>
                  <a:cubicBezTo>
                    <a:pt x="1887" y="5953"/>
                    <a:pt x="1898" y="5960"/>
                    <a:pt x="1909" y="5960"/>
                  </a:cubicBezTo>
                  <a:cubicBezTo>
                    <a:pt x="1920" y="5960"/>
                    <a:pt x="1931" y="5953"/>
                    <a:pt x="1945" y="5940"/>
                  </a:cubicBezTo>
                  <a:cubicBezTo>
                    <a:pt x="1972" y="5913"/>
                    <a:pt x="1972" y="5896"/>
                    <a:pt x="1945" y="5869"/>
                  </a:cubicBezTo>
                  <a:cubicBezTo>
                    <a:pt x="1931" y="5855"/>
                    <a:pt x="1920" y="5849"/>
                    <a:pt x="1909" y="5849"/>
                  </a:cubicBezTo>
                  <a:close/>
                  <a:moveTo>
                    <a:pt x="6740" y="5804"/>
                  </a:moveTo>
                  <a:cubicBezTo>
                    <a:pt x="6718" y="5804"/>
                    <a:pt x="6695" y="5811"/>
                    <a:pt x="6682" y="5824"/>
                  </a:cubicBezTo>
                  <a:cubicBezTo>
                    <a:pt x="6655" y="5842"/>
                    <a:pt x="6646" y="5913"/>
                    <a:pt x="6673" y="5940"/>
                  </a:cubicBezTo>
                  <a:cubicBezTo>
                    <a:pt x="6686" y="5953"/>
                    <a:pt x="6709" y="5960"/>
                    <a:pt x="6731" y="5960"/>
                  </a:cubicBezTo>
                  <a:cubicBezTo>
                    <a:pt x="6753" y="5960"/>
                    <a:pt x="6776" y="5953"/>
                    <a:pt x="6789" y="5940"/>
                  </a:cubicBezTo>
                  <a:cubicBezTo>
                    <a:pt x="6816" y="5922"/>
                    <a:pt x="6816" y="5851"/>
                    <a:pt x="6798" y="5824"/>
                  </a:cubicBezTo>
                  <a:cubicBezTo>
                    <a:pt x="6784" y="5811"/>
                    <a:pt x="6762" y="5804"/>
                    <a:pt x="6740" y="5804"/>
                  </a:cubicBezTo>
                  <a:close/>
                  <a:moveTo>
                    <a:pt x="9300" y="5782"/>
                  </a:moveTo>
                  <a:cubicBezTo>
                    <a:pt x="9282" y="5782"/>
                    <a:pt x="9265" y="5793"/>
                    <a:pt x="9242" y="5815"/>
                  </a:cubicBezTo>
                  <a:cubicBezTo>
                    <a:pt x="9198" y="5851"/>
                    <a:pt x="9198" y="5887"/>
                    <a:pt x="9242" y="5931"/>
                  </a:cubicBezTo>
                  <a:cubicBezTo>
                    <a:pt x="9261" y="5955"/>
                    <a:pt x="9280" y="5966"/>
                    <a:pt x="9300" y="5966"/>
                  </a:cubicBezTo>
                  <a:cubicBezTo>
                    <a:pt x="9318" y="5966"/>
                    <a:pt x="9337" y="5957"/>
                    <a:pt x="9358" y="5940"/>
                  </a:cubicBezTo>
                  <a:cubicBezTo>
                    <a:pt x="9403" y="5896"/>
                    <a:pt x="9403" y="5860"/>
                    <a:pt x="9358" y="5815"/>
                  </a:cubicBezTo>
                  <a:cubicBezTo>
                    <a:pt x="9336" y="5793"/>
                    <a:pt x="9318" y="5782"/>
                    <a:pt x="9300" y="5782"/>
                  </a:cubicBezTo>
                  <a:close/>
                  <a:moveTo>
                    <a:pt x="4465" y="5840"/>
                  </a:moveTo>
                  <a:cubicBezTo>
                    <a:pt x="4447" y="5840"/>
                    <a:pt x="4429" y="5846"/>
                    <a:pt x="4416" y="5860"/>
                  </a:cubicBezTo>
                  <a:cubicBezTo>
                    <a:pt x="4389" y="5887"/>
                    <a:pt x="4389" y="5931"/>
                    <a:pt x="4416" y="5958"/>
                  </a:cubicBezTo>
                  <a:cubicBezTo>
                    <a:pt x="4429" y="5967"/>
                    <a:pt x="4447" y="5971"/>
                    <a:pt x="4464" y="5971"/>
                  </a:cubicBezTo>
                  <a:cubicBezTo>
                    <a:pt x="4481" y="5971"/>
                    <a:pt x="4496" y="5967"/>
                    <a:pt x="4505" y="5958"/>
                  </a:cubicBezTo>
                  <a:cubicBezTo>
                    <a:pt x="4532" y="5931"/>
                    <a:pt x="4532" y="5887"/>
                    <a:pt x="4514" y="5860"/>
                  </a:cubicBezTo>
                  <a:cubicBezTo>
                    <a:pt x="4501" y="5846"/>
                    <a:pt x="4483" y="5840"/>
                    <a:pt x="4465" y="5840"/>
                  </a:cubicBezTo>
                  <a:close/>
                  <a:moveTo>
                    <a:pt x="2192" y="5879"/>
                  </a:moveTo>
                  <a:cubicBezTo>
                    <a:pt x="2181" y="5879"/>
                    <a:pt x="2170" y="5884"/>
                    <a:pt x="2159" y="5896"/>
                  </a:cubicBezTo>
                  <a:cubicBezTo>
                    <a:pt x="2132" y="5922"/>
                    <a:pt x="2132" y="5940"/>
                    <a:pt x="2159" y="5967"/>
                  </a:cubicBezTo>
                  <a:cubicBezTo>
                    <a:pt x="2169" y="5982"/>
                    <a:pt x="2181" y="5988"/>
                    <a:pt x="2194" y="5988"/>
                  </a:cubicBezTo>
                  <a:cubicBezTo>
                    <a:pt x="2204" y="5988"/>
                    <a:pt x="2213" y="5984"/>
                    <a:pt x="2221" y="5976"/>
                  </a:cubicBezTo>
                  <a:cubicBezTo>
                    <a:pt x="2248" y="5949"/>
                    <a:pt x="2257" y="5931"/>
                    <a:pt x="2230" y="5904"/>
                  </a:cubicBezTo>
                  <a:cubicBezTo>
                    <a:pt x="2220" y="5889"/>
                    <a:pt x="2207" y="5879"/>
                    <a:pt x="2192" y="5879"/>
                  </a:cubicBezTo>
                  <a:close/>
                  <a:moveTo>
                    <a:pt x="7008" y="5835"/>
                  </a:moveTo>
                  <a:cubicBezTo>
                    <a:pt x="6989" y="5835"/>
                    <a:pt x="6970" y="5840"/>
                    <a:pt x="6958" y="5851"/>
                  </a:cubicBezTo>
                  <a:cubicBezTo>
                    <a:pt x="6932" y="5869"/>
                    <a:pt x="6932" y="5940"/>
                    <a:pt x="6950" y="5967"/>
                  </a:cubicBezTo>
                  <a:cubicBezTo>
                    <a:pt x="6965" y="5982"/>
                    <a:pt x="6996" y="5992"/>
                    <a:pt x="7024" y="5992"/>
                  </a:cubicBezTo>
                  <a:cubicBezTo>
                    <a:pt x="7044" y="5992"/>
                    <a:pt x="7063" y="5987"/>
                    <a:pt x="7074" y="5976"/>
                  </a:cubicBezTo>
                  <a:cubicBezTo>
                    <a:pt x="7101" y="5949"/>
                    <a:pt x="7101" y="5887"/>
                    <a:pt x="7074" y="5860"/>
                  </a:cubicBezTo>
                  <a:cubicBezTo>
                    <a:pt x="7064" y="5844"/>
                    <a:pt x="7036" y="5835"/>
                    <a:pt x="7008" y="5835"/>
                  </a:cubicBezTo>
                  <a:close/>
                  <a:moveTo>
                    <a:pt x="9582" y="5815"/>
                  </a:moveTo>
                  <a:cubicBezTo>
                    <a:pt x="9563" y="5815"/>
                    <a:pt x="9546" y="5824"/>
                    <a:pt x="9528" y="5842"/>
                  </a:cubicBezTo>
                  <a:cubicBezTo>
                    <a:pt x="9474" y="5887"/>
                    <a:pt x="9474" y="5922"/>
                    <a:pt x="9528" y="5967"/>
                  </a:cubicBezTo>
                  <a:cubicBezTo>
                    <a:pt x="9545" y="5984"/>
                    <a:pt x="9561" y="5993"/>
                    <a:pt x="9579" y="5993"/>
                  </a:cubicBezTo>
                  <a:cubicBezTo>
                    <a:pt x="9599" y="5993"/>
                    <a:pt x="9620" y="5982"/>
                    <a:pt x="9644" y="5958"/>
                  </a:cubicBezTo>
                  <a:cubicBezTo>
                    <a:pt x="9679" y="5922"/>
                    <a:pt x="9679" y="5887"/>
                    <a:pt x="9644" y="5842"/>
                  </a:cubicBezTo>
                  <a:cubicBezTo>
                    <a:pt x="9621" y="5824"/>
                    <a:pt x="9601" y="5815"/>
                    <a:pt x="9582" y="5815"/>
                  </a:cubicBezTo>
                  <a:close/>
                  <a:moveTo>
                    <a:pt x="4742" y="5870"/>
                  </a:moveTo>
                  <a:cubicBezTo>
                    <a:pt x="4727" y="5870"/>
                    <a:pt x="4713" y="5875"/>
                    <a:pt x="4701" y="5887"/>
                  </a:cubicBezTo>
                  <a:cubicBezTo>
                    <a:pt x="4675" y="5913"/>
                    <a:pt x="4675" y="5958"/>
                    <a:pt x="4693" y="5985"/>
                  </a:cubicBezTo>
                  <a:cubicBezTo>
                    <a:pt x="4706" y="5998"/>
                    <a:pt x="4724" y="6005"/>
                    <a:pt x="4742" y="6005"/>
                  </a:cubicBezTo>
                  <a:cubicBezTo>
                    <a:pt x="4759" y="6005"/>
                    <a:pt x="4777" y="5998"/>
                    <a:pt x="4791" y="5985"/>
                  </a:cubicBezTo>
                  <a:cubicBezTo>
                    <a:pt x="4817" y="5967"/>
                    <a:pt x="4817" y="5922"/>
                    <a:pt x="4800" y="5896"/>
                  </a:cubicBezTo>
                  <a:cubicBezTo>
                    <a:pt x="4784" y="5880"/>
                    <a:pt x="4762" y="5870"/>
                    <a:pt x="4742" y="5870"/>
                  </a:cubicBezTo>
                  <a:close/>
                  <a:moveTo>
                    <a:pt x="2476" y="5911"/>
                  </a:moveTo>
                  <a:cubicBezTo>
                    <a:pt x="2462" y="5911"/>
                    <a:pt x="2449" y="5918"/>
                    <a:pt x="2435" y="5931"/>
                  </a:cubicBezTo>
                  <a:cubicBezTo>
                    <a:pt x="2418" y="5958"/>
                    <a:pt x="2418" y="5976"/>
                    <a:pt x="2435" y="6003"/>
                  </a:cubicBezTo>
                  <a:cubicBezTo>
                    <a:pt x="2449" y="6011"/>
                    <a:pt x="2460" y="6016"/>
                    <a:pt x="2471" y="6016"/>
                  </a:cubicBezTo>
                  <a:cubicBezTo>
                    <a:pt x="2482" y="6016"/>
                    <a:pt x="2493" y="6011"/>
                    <a:pt x="2507" y="6003"/>
                  </a:cubicBezTo>
                  <a:cubicBezTo>
                    <a:pt x="2534" y="5976"/>
                    <a:pt x="2534" y="5958"/>
                    <a:pt x="2516" y="5931"/>
                  </a:cubicBezTo>
                  <a:cubicBezTo>
                    <a:pt x="2502" y="5918"/>
                    <a:pt x="2489" y="5911"/>
                    <a:pt x="2476" y="5911"/>
                  </a:cubicBezTo>
                  <a:close/>
                  <a:moveTo>
                    <a:pt x="7302" y="5867"/>
                  </a:moveTo>
                  <a:cubicBezTo>
                    <a:pt x="7280" y="5867"/>
                    <a:pt x="7257" y="5873"/>
                    <a:pt x="7244" y="5887"/>
                  </a:cubicBezTo>
                  <a:cubicBezTo>
                    <a:pt x="7217" y="5904"/>
                    <a:pt x="7208" y="5976"/>
                    <a:pt x="7235" y="6003"/>
                  </a:cubicBezTo>
                  <a:cubicBezTo>
                    <a:pt x="7248" y="6016"/>
                    <a:pt x="7273" y="6023"/>
                    <a:pt x="7296" y="6023"/>
                  </a:cubicBezTo>
                  <a:cubicBezTo>
                    <a:pt x="7320" y="6023"/>
                    <a:pt x="7342" y="6016"/>
                    <a:pt x="7351" y="6003"/>
                  </a:cubicBezTo>
                  <a:cubicBezTo>
                    <a:pt x="7378" y="5976"/>
                    <a:pt x="7387" y="5913"/>
                    <a:pt x="7360" y="5887"/>
                  </a:cubicBezTo>
                  <a:cubicBezTo>
                    <a:pt x="7347" y="5873"/>
                    <a:pt x="7324" y="5867"/>
                    <a:pt x="7302" y="5867"/>
                  </a:cubicBezTo>
                  <a:close/>
                  <a:moveTo>
                    <a:pt x="5027" y="5902"/>
                  </a:moveTo>
                  <a:cubicBezTo>
                    <a:pt x="5009" y="5902"/>
                    <a:pt x="4991" y="5909"/>
                    <a:pt x="4978" y="5922"/>
                  </a:cubicBezTo>
                  <a:cubicBezTo>
                    <a:pt x="4960" y="5940"/>
                    <a:pt x="4951" y="5985"/>
                    <a:pt x="4978" y="6011"/>
                  </a:cubicBezTo>
                  <a:cubicBezTo>
                    <a:pt x="4988" y="6026"/>
                    <a:pt x="5006" y="6033"/>
                    <a:pt x="5024" y="6033"/>
                  </a:cubicBezTo>
                  <a:cubicBezTo>
                    <a:pt x="5040" y="6033"/>
                    <a:pt x="5055" y="6028"/>
                    <a:pt x="5067" y="6020"/>
                  </a:cubicBezTo>
                  <a:cubicBezTo>
                    <a:pt x="5103" y="5994"/>
                    <a:pt x="5103" y="5949"/>
                    <a:pt x="5076" y="5922"/>
                  </a:cubicBezTo>
                  <a:cubicBezTo>
                    <a:pt x="5063" y="5909"/>
                    <a:pt x="5045" y="5902"/>
                    <a:pt x="5027" y="5902"/>
                  </a:cubicBezTo>
                  <a:close/>
                  <a:moveTo>
                    <a:pt x="9852" y="5853"/>
                  </a:moveTo>
                  <a:cubicBezTo>
                    <a:pt x="9833" y="5853"/>
                    <a:pt x="9813" y="5864"/>
                    <a:pt x="9786" y="5887"/>
                  </a:cubicBezTo>
                  <a:cubicBezTo>
                    <a:pt x="9751" y="5931"/>
                    <a:pt x="9751" y="5967"/>
                    <a:pt x="9795" y="6011"/>
                  </a:cubicBezTo>
                  <a:cubicBezTo>
                    <a:pt x="9812" y="6028"/>
                    <a:pt x="9829" y="6037"/>
                    <a:pt x="9847" y="6037"/>
                  </a:cubicBezTo>
                  <a:cubicBezTo>
                    <a:pt x="9867" y="6037"/>
                    <a:pt x="9888" y="6026"/>
                    <a:pt x="9911" y="6003"/>
                  </a:cubicBezTo>
                  <a:cubicBezTo>
                    <a:pt x="9947" y="5967"/>
                    <a:pt x="9956" y="5931"/>
                    <a:pt x="9911" y="5887"/>
                  </a:cubicBezTo>
                  <a:cubicBezTo>
                    <a:pt x="9889" y="5864"/>
                    <a:pt x="9871" y="5853"/>
                    <a:pt x="9852" y="5853"/>
                  </a:cubicBezTo>
                  <a:close/>
                  <a:moveTo>
                    <a:pt x="2756" y="5936"/>
                  </a:moveTo>
                  <a:cubicBezTo>
                    <a:pt x="2734" y="5936"/>
                    <a:pt x="2712" y="5940"/>
                    <a:pt x="2703" y="5949"/>
                  </a:cubicBezTo>
                  <a:cubicBezTo>
                    <a:pt x="2694" y="5967"/>
                    <a:pt x="2694" y="6029"/>
                    <a:pt x="2712" y="6047"/>
                  </a:cubicBezTo>
                  <a:cubicBezTo>
                    <a:pt x="2716" y="6051"/>
                    <a:pt x="2730" y="6053"/>
                    <a:pt x="2746" y="6053"/>
                  </a:cubicBezTo>
                  <a:cubicBezTo>
                    <a:pt x="2769" y="6053"/>
                    <a:pt x="2796" y="6049"/>
                    <a:pt x="2801" y="6038"/>
                  </a:cubicBezTo>
                  <a:cubicBezTo>
                    <a:pt x="2810" y="6029"/>
                    <a:pt x="2819" y="6011"/>
                    <a:pt x="2819" y="5994"/>
                  </a:cubicBezTo>
                  <a:cubicBezTo>
                    <a:pt x="2819" y="5976"/>
                    <a:pt x="2810" y="5958"/>
                    <a:pt x="2801" y="5949"/>
                  </a:cubicBezTo>
                  <a:cubicBezTo>
                    <a:pt x="2797" y="5940"/>
                    <a:pt x="2777" y="5936"/>
                    <a:pt x="2756" y="5936"/>
                  </a:cubicBezTo>
                  <a:close/>
                  <a:moveTo>
                    <a:pt x="7578" y="5887"/>
                  </a:moveTo>
                  <a:cubicBezTo>
                    <a:pt x="7558" y="5887"/>
                    <a:pt x="7538" y="5896"/>
                    <a:pt x="7520" y="5913"/>
                  </a:cubicBezTo>
                  <a:cubicBezTo>
                    <a:pt x="7485" y="5949"/>
                    <a:pt x="7494" y="6003"/>
                    <a:pt x="7520" y="6029"/>
                  </a:cubicBezTo>
                  <a:cubicBezTo>
                    <a:pt x="7538" y="6047"/>
                    <a:pt x="7558" y="6056"/>
                    <a:pt x="7578" y="6056"/>
                  </a:cubicBezTo>
                  <a:cubicBezTo>
                    <a:pt x="7599" y="6056"/>
                    <a:pt x="7619" y="6047"/>
                    <a:pt x="7636" y="6029"/>
                  </a:cubicBezTo>
                  <a:cubicBezTo>
                    <a:pt x="7672" y="6003"/>
                    <a:pt x="7672" y="5940"/>
                    <a:pt x="7636" y="5913"/>
                  </a:cubicBezTo>
                  <a:cubicBezTo>
                    <a:pt x="7619" y="5896"/>
                    <a:pt x="7599" y="5887"/>
                    <a:pt x="7578" y="5887"/>
                  </a:cubicBezTo>
                  <a:close/>
                  <a:moveTo>
                    <a:pt x="10133" y="5889"/>
                  </a:moveTo>
                  <a:cubicBezTo>
                    <a:pt x="10114" y="5889"/>
                    <a:pt x="10094" y="5900"/>
                    <a:pt x="10072" y="5922"/>
                  </a:cubicBezTo>
                  <a:cubicBezTo>
                    <a:pt x="10027" y="5958"/>
                    <a:pt x="10036" y="5994"/>
                    <a:pt x="10072" y="6038"/>
                  </a:cubicBezTo>
                  <a:cubicBezTo>
                    <a:pt x="10093" y="6059"/>
                    <a:pt x="10110" y="6068"/>
                    <a:pt x="10127" y="6068"/>
                  </a:cubicBezTo>
                  <a:cubicBezTo>
                    <a:pt x="10146" y="6068"/>
                    <a:pt x="10164" y="6057"/>
                    <a:pt x="10188" y="6038"/>
                  </a:cubicBezTo>
                  <a:cubicBezTo>
                    <a:pt x="10232" y="5994"/>
                    <a:pt x="10232" y="5967"/>
                    <a:pt x="10188" y="5922"/>
                  </a:cubicBezTo>
                  <a:cubicBezTo>
                    <a:pt x="10170" y="5900"/>
                    <a:pt x="10152" y="5889"/>
                    <a:pt x="10133" y="5889"/>
                  </a:cubicBezTo>
                  <a:close/>
                  <a:moveTo>
                    <a:pt x="5310" y="5923"/>
                  </a:moveTo>
                  <a:cubicBezTo>
                    <a:pt x="5298" y="5923"/>
                    <a:pt x="5285" y="5932"/>
                    <a:pt x="5263" y="5949"/>
                  </a:cubicBezTo>
                  <a:cubicBezTo>
                    <a:pt x="5219" y="5985"/>
                    <a:pt x="5219" y="6003"/>
                    <a:pt x="5255" y="6038"/>
                  </a:cubicBezTo>
                  <a:cubicBezTo>
                    <a:pt x="5278" y="6066"/>
                    <a:pt x="5291" y="6080"/>
                    <a:pt x="5305" y="6080"/>
                  </a:cubicBezTo>
                  <a:cubicBezTo>
                    <a:pt x="5318" y="6080"/>
                    <a:pt x="5331" y="6068"/>
                    <a:pt x="5353" y="6047"/>
                  </a:cubicBezTo>
                  <a:cubicBezTo>
                    <a:pt x="5397" y="6003"/>
                    <a:pt x="5397" y="6003"/>
                    <a:pt x="5362" y="5958"/>
                  </a:cubicBezTo>
                  <a:cubicBezTo>
                    <a:pt x="5338" y="5934"/>
                    <a:pt x="5324" y="5923"/>
                    <a:pt x="5310" y="5923"/>
                  </a:cubicBezTo>
                  <a:close/>
                  <a:moveTo>
                    <a:pt x="7863" y="5921"/>
                  </a:moveTo>
                  <a:cubicBezTo>
                    <a:pt x="7840" y="5921"/>
                    <a:pt x="7816" y="5930"/>
                    <a:pt x="7797" y="5949"/>
                  </a:cubicBezTo>
                  <a:cubicBezTo>
                    <a:pt x="7770" y="5976"/>
                    <a:pt x="7770" y="6029"/>
                    <a:pt x="7806" y="6065"/>
                  </a:cubicBezTo>
                  <a:cubicBezTo>
                    <a:pt x="7819" y="6078"/>
                    <a:pt x="7839" y="6085"/>
                    <a:pt x="7861" y="6085"/>
                  </a:cubicBezTo>
                  <a:cubicBezTo>
                    <a:pt x="7882" y="6085"/>
                    <a:pt x="7904" y="6078"/>
                    <a:pt x="7922" y="6065"/>
                  </a:cubicBezTo>
                  <a:cubicBezTo>
                    <a:pt x="7958" y="6029"/>
                    <a:pt x="7949" y="5976"/>
                    <a:pt x="7913" y="5940"/>
                  </a:cubicBezTo>
                  <a:cubicBezTo>
                    <a:pt x="7901" y="5928"/>
                    <a:pt x="7882" y="5921"/>
                    <a:pt x="7863" y="5921"/>
                  </a:cubicBezTo>
                  <a:close/>
                  <a:moveTo>
                    <a:pt x="3033" y="5969"/>
                  </a:moveTo>
                  <a:cubicBezTo>
                    <a:pt x="3013" y="5969"/>
                    <a:pt x="2993" y="5971"/>
                    <a:pt x="2989" y="5976"/>
                  </a:cubicBezTo>
                  <a:cubicBezTo>
                    <a:pt x="2980" y="5994"/>
                    <a:pt x="2980" y="6065"/>
                    <a:pt x="2989" y="6074"/>
                  </a:cubicBezTo>
                  <a:cubicBezTo>
                    <a:pt x="3006" y="6083"/>
                    <a:pt x="3024" y="6092"/>
                    <a:pt x="3042" y="6092"/>
                  </a:cubicBezTo>
                  <a:cubicBezTo>
                    <a:pt x="3051" y="6092"/>
                    <a:pt x="3069" y="6083"/>
                    <a:pt x="3078" y="6074"/>
                  </a:cubicBezTo>
                  <a:cubicBezTo>
                    <a:pt x="3096" y="6056"/>
                    <a:pt x="3096" y="5985"/>
                    <a:pt x="3078" y="5976"/>
                  </a:cubicBezTo>
                  <a:cubicBezTo>
                    <a:pt x="3073" y="5971"/>
                    <a:pt x="3053" y="5969"/>
                    <a:pt x="3033" y="5969"/>
                  </a:cubicBezTo>
                  <a:close/>
                  <a:moveTo>
                    <a:pt x="10418" y="5919"/>
                  </a:moveTo>
                  <a:cubicBezTo>
                    <a:pt x="10398" y="5919"/>
                    <a:pt x="10377" y="5929"/>
                    <a:pt x="10357" y="5949"/>
                  </a:cubicBezTo>
                  <a:cubicBezTo>
                    <a:pt x="10331" y="5967"/>
                    <a:pt x="10313" y="6003"/>
                    <a:pt x="10331" y="6020"/>
                  </a:cubicBezTo>
                  <a:cubicBezTo>
                    <a:pt x="10340" y="6056"/>
                    <a:pt x="10366" y="6074"/>
                    <a:pt x="10393" y="6092"/>
                  </a:cubicBezTo>
                  <a:cubicBezTo>
                    <a:pt x="10393" y="6094"/>
                    <a:pt x="10395" y="6095"/>
                    <a:pt x="10399" y="6095"/>
                  </a:cubicBezTo>
                  <a:cubicBezTo>
                    <a:pt x="10407" y="6095"/>
                    <a:pt x="10422" y="6089"/>
                    <a:pt x="10429" y="6083"/>
                  </a:cubicBezTo>
                  <a:cubicBezTo>
                    <a:pt x="10438" y="6083"/>
                    <a:pt x="10447" y="6065"/>
                    <a:pt x="10455" y="6056"/>
                  </a:cubicBezTo>
                  <a:cubicBezTo>
                    <a:pt x="10464" y="6047"/>
                    <a:pt x="10482" y="6038"/>
                    <a:pt x="10491" y="6020"/>
                  </a:cubicBezTo>
                  <a:cubicBezTo>
                    <a:pt x="10500" y="6011"/>
                    <a:pt x="10509" y="5994"/>
                    <a:pt x="10500" y="5985"/>
                  </a:cubicBezTo>
                  <a:cubicBezTo>
                    <a:pt x="10482" y="5967"/>
                    <a:pt x="10464" y="5931"/>
                    <a:pt x="10438" y="5922"/>
                  </a:cubicBezTo>
                  <a:cubicBezTo>
                    <a:pt x="10431" y="5920"/>
                    <a:pt x="10424" y="5919"/>
                    <a:pt x="10418" y="5919"/>
                  </a:cubicBezTo>
                  <a:close/>
                  <a:moveTo>
                    <a:pt x="5590" y="5951"/>
                  </a:moveTo>
                  <a:cubicBezTo>
                    <a:pt x="5577" y="5951"/>
                    <a:pt x="5565" y="5960"/>
                    <a:pt x="5549" y="5976"/>
                  </a:cubicBezTo>
                  <a:cubicBezTo>
                    <a:pt x="5504" y="6020"/>
                    <a:pt x="5495" y="6029"/>
                    <a:pt x="5540" y="6074"/>
                  </a:cubicBezTo>
                  <a:cubicBezTo>
                    <a:pt x="5564" y="6097"/>
                    <a:pt x="5577" y="6109"/>
                    <a:pt x="5590" y="6109"/>
                  </a:cubicBezTo>
                  <a:cubicBezTo>
                    <a:pt x="5601" y="6109"/>
                    <a:pt x="5612" y="6100"/>
                    <a:pt x="5629" y="6083"/>
                  </a:cubicBezTo>
                  <a:cubicBezTo>
                    <a:pt x="5674" y="6038"/>
                    <a:pt x="5683" y="6029"/>
                    <a:pt x="5647" y="5994"/>
                  </a:cubicBezTo>
                  <a:cubicBezTo>
                    <a:pt x="5622" y="5964"/>
                    <a:pt x="5606" y="5951"/>
                    <a:pt x="5590" y="5951"/>
                  </a:cubicBezTo>
                  <a:close/>
                  <a:moveTo>
                    <a:pt x="8140" y="5949"/>
                  </a:moveTo>
                  <a:cubicBezTo>
                    <a:pt x="8120" y="5949"/>
                    <a:pt x="8100" y="5958"/>
                    <a:pt x="8082" y="5976"/>
                  </a:cubicBezTo>
                  <a:cubicBezTo>
                    <a:pt x="8056" y="6011"/>
                    <a:pt x="8056" y="6065"/>
                    <a:pt x="8082" y="6092"/>
                  </a:cubicBezTo>
                  <a:cubicBezTo>
                    <a:pt x="8100" y="6110"/>
                    <a:pt x="8120" y="6119"/>
                    <a:pt x="8140" y="6119"/>
                  </a:cubicBezTo>
                  <a:cubicBezTo>
                    <a:pt x="8161" y="6119"/>
                    <a:pt x="8181" y="6110"/>
                    <a:pt x="8198" y="6092"/>
                  </a:cubicBezTo>
                  <a:cubicBezTo>
                    <a:pt x="8234" y="6056"/>
                    <a:pt x="8234" y="6003"/>
                    <a:pt x="8198" y="5976"/>
                  </a:cubicBezTo>
                  <a:cubicBezTo>
                    <a:pt x="8181" y="5958"/>
                    <a:pt x="8161" y="5949"/>
                    <a:pt x="8140" y="5949"/>
                  </a:cubicBezTo>
                  <a:close/>
                  <a:moveTo>
                    <a:pt x="3317" y="5990"/>
                  </a:moveTo>
                  <a:cubicBezTo>
                    <a:pt x="3302" y="5990"/>
                    <a:pt x="3286" y="5995"/>
                    <a:pt x="3274" y="6003"/>
                  </a:cubicBezTo>
                  <a:cubicBezTo>
                    <a:pt x="3247" y="6029"/>
                    <a:pt x="3247" y="6074"/>
                    <a:pt x="3265" y="6101"/>
                  </a:cubicBezTo>
                  <a:cubicBezTo>
                    <a:pt x="3279" y="6114"/>
                    <a:pt x="3296" y="6121"/>
                    <a:pt x="3314" y="6121"/>
                  </a:cubicBezTo>
                  <a:cubicBezTo>
                    <a:pt x="3332" y="6121"/>
                    <a:pt x="3350" y="6114"/>
                    <a:pt x="3363" y="6101"/>
                  </a:cubicBezTo>
                  <a:cubicBezTo>
                    <a:pt x="3390" y="6074"/>
                    <a:pt x="3390" y="6038"/>
                    <a:pt x="3363" y="6011"/>
                  </a:cubicBezTo>
                  <a:cubicBezTo>
                    <a:pt x="3353" y="5997"/>
                    <a:pt x="3336" y="5990"/>
                    <a:pt x="3317" y="5990"/>
                  </a:cubicBezTo>
                  <a:close/>
                  <a:moveTo>
                    <a:pt x="5867" y="5989"/>
                  </a:moveTo>
                  <a:cubicBezTo>
                    <a:pt x="5841" y="5989"/>
                    <a:pt x="5817" y="5994"/>
                    <a:pt x="5808" y="6003"/>
                  </a:cubicBezTo>
                  <a:cubicBezTo>
                    <a:pt x="5790" y="6020"/>
                    <a:pt x="5790" y="6101"/>
                    <a:pt x="5817" y="6119"/>
                  </a:cubicBezTo>
                  <a:cubicBezTo>
                    <a:pt x="5825" y="6127"/>
                    <a:pt x="5850" y="6132"/>
                    <a:pt x="5875" y="6132"/>
                  </a:cubicBezTo>
                  <a:cubicBezTo>
                    <a:pt x="5899" y="6132"/>
                    <a:pt x="5924" y="6127"/>
                    <a:pt x="5933" y="6119"/>
                  </a:cubicBezTo>
                  <a:cubicBezTo>
                    <a:pt x="5950" y="6092"/>
                    <a:pt x="5950" y="6020"/>
                    <a:pt x="5933" y="6003"/>
                  </a:cubicBezTo>
                  <a:cubicBezTo>
                    <a:pt x="5919" y="5994"/>
                    <a:pt x="5892" y="5989"/>
                    <a:pt x="5867" y="5989"/>
                  </a:cubicBezTo>
                  <a:close/>
                  <a:moveTo>
                    <a:pt x="8429" y="5973"/>
                  </a:moveTo>
                  <a:cubicBezTo>
                    <a:pt x="8410" y="5973"/>
                    <a:pt x="8388" y="5987"/>
                    <a:pt x="8359" y="6011"/>
                  </a:cubicBezTo>
                  <a:cubicBezTo>
                    <a:pt x="8323" y="6047"/>
                    <a:pt x="8323" y="6083"/>
                    <a:pt x="8368" y="6127"/>
                  </a:cubicBezTo>
                  <a:cubicBezTo>
                    <a:pt x="8386" y="6145"/>
                    <a:pt x="8404" y="6154"/>
                    <a:pt x="8423" y="6154"/>
                  </a:cubicBezTo>
                  <a:cubicBezTo>
                    <a:pt x="8442" y="6154"/>
                    <a:pt x="8462" y="6145"/>
                    <a:pt x="8484" y="6127"/>
                  </a:cubicBezTo>
                  <a:cubicBezTo>
                    <a:pt x="8529" y="6083"/>
                    <a:pt x="8529" y="6047"/>
                    <a:pt x="8475" y="6003"/>
                  </a:cubicBezTo>
                  <a:cubicBezTo>
                    <a:pt x="8459" y="5982"/>
                    <a:pt x="8445" y="5973"/>
                    <a:pt x="8429" y="5973"/>
                  </a:cubicBezTo>
                  <a:close/>
                  <a:moveTo>
                    <a:pt x="3590" y="6034"/>
                  </a:moveTo>
                  <a:cubicBezTo>
                    <a:pt x="3573" y="6034"/>
                    <a:pt x="3555" y="6038"/>
                    <a:pt x="3542" y="6047"/>
                  </a:cubicBezTo>
                  <a:cubicBezTo>
                    <a:pt x="3515" y="6074"/>
                    <a:pt x="3515" y="6119"/>
                    <a:pt x="3542" y="6145"/>
                  </a:cubicBezTo>
                  <a:cubicBezTo>
                    <a:pt x="3551" y="6159"/>
                    <a:pt x="3566" y="6165"/>
                    <a:pt x="3583" y="6165"/>
                  </a:cubicBezTo>
                  <a:cubicBezTo>
                    <a:pt x="3600" y="6165"/>
                    <a:pt x="3618" y="6159"/>
                    <a:pt x="3631" y="6145"/>
                  </a:cubicBezTo>
                  <a:cubicBezTo>
                    <a:pt x="3658" y="6119"/>
                    <a:pt x="3667" y="6083"/>
                    <a:pt x="3631" y="6047"/>
                  </a:cubicBezTo>
                  <a:cubicBezTo>
                    <a:pt x="3622" y="6038"/>
                    <a:pt x="3606" y="6034"/>
                    <a:pt x="3590" y="6034"/>
                  </a:cubicBezTo>
                  <a:close/>
                  <a:moveTo>
                    <a:pt x="6151" y="6016"/>
                  </a:moveTo>
                  <a:cubicBezTo>
                    <a:pt x="6127" y="6016"/>
                    <a:pt x="6102" y="6020"/>
                    <a:pt x="6093" y="6029"/>
                  </a:cubicBezTo>
                  <a:cubicBezTo>
                    <a:pt x="6075" y="6056"/>
                    <a:pt x="6075" y="6127"/>
                    <a:pt x="6093" y="6145"/>
                  </a:cubicBezTo>
                  <a:cubicBezTo>
                    <a:pt x="6106" y="6159"/>
                    <a:pt x="6131" y="6165"/>
                    <a:pt x="6154" y="6165"/>
                  </a:cubicBezTo>
                  <a:cubicBezTo>
                    <a:pt x="6178" y="6165"/>
                    <a:pt x="6200" y="6159"/>
                    <a:pt x="6209" y="6145"/>
                  </a:cubicBezTo>
                  <a:cubicBezTo>
                    <a:pt x="6236" y="6127"/>
                    <a:pt x="6227" y="6047"/>
                    <a:pt x="6209" y="6029"/>
                  </a:cubicBezTo>
                  <a:cubicBezTo>
                    <a:pt x="6200" y="6020"/>
                    <a:pt x="6176" y="6016"/>
                    <a:pt x="6151" y="6016"/>
                  </a:cubicBezTo>
                  <a:close/>
                  <a:moveTo>
                    <a:pt x="8707" y="6005"/>
                  </a:moveTo>
                  <a:cubicBezTo>
                    <a:pt x="8687" y="6005"/>
                    <a:pt x="8667" y="6016"/>
                    <a:pt x="8645" y="6038"/>
                  </a:cubicBezTo>
                  <a:cubicBezTo>
                    <a:pt x="8600" y="6074"/>
                    <a:pt x="8609" y="6110"/>
                    <a:pt x="8645" y="6154"/>
                  </a:cubicBezTo>
                  <a:cubicBezTo>
                    <a:pt x="8667" y="6177"/>
                    <a:pt x="8687" y="6188"/>
                    <a:pt x="8706" y="6188"/>
                  </a:cubicBezTo>
                  <a:cubicBezTo>
                    <a:pt x="8725" y="6188"/>
                    <a:pt x="8743" y="6177"/>
                    <a:pt x="8760" y="6154"/>
                  </a:cubicBezTo>
                  <a:cubicBezTo>
                    <a:pt x="8805" y="6110"/>
                    <a:pt x="8805" y="6083"/>
                    <a:pt x="8769" y="6038"/>
                  </a:cubicBezTo>
                  <a:cubicBezTo>
                    <a:pt x="8747" y="6016"/>
                    <a:pt x="8727" y="6005"/>
                    <a:pt x="8707" y="6005"/>
                  </a:cubicBezTo>
                  <a:close/>
                  <a:moveTo>
                    <a:pt x="3872" y="6063"/>
                  </a:moveTo>
                  <a:cubicBezTo>
                    <a:pt x="3856" y="6063"/>
                    <a:pt x="3841" y="6069"/>
                    <a:pt x="3827" y="6083"/>
                  </a:cubicBezTo>
                  <a:cubicBezTo>
                    <a:pt x="3791" y="6110"/>
                    <a:pt x="3791" y="6145"/>
                    <a:pt x="3827" y="6181"/>
                  </a:cubicBezTo>
                  <a:cubicBezTo>
                    <a:pt x="3839" y="6189"/>
                    <a:pt x="3853" y="6193"/>
                    <a:pt x="3867" y="6193"/>
                  </a:cubicBezTo>
                  <a:cubicBezTo>
                    <a:pt x="3884" y="6193"/>
                    <a:pt x="3902" y="6187"/>
                    <a:pt x="3916" y="6172"/>
                  </a:cubicBezTo>
                  <a:cubicBezTo>
                    <a:pt x="3943" y="6154"/>
                    <a:pt x="3943" y="6110"/>
                    <a:pt x="3916" y="6083"/>
                  </a:cubicBezTo>
                  <a:cubicBezTo>
                    <a:pt x="3903" y="6069"/>
                    <a:pt x="3887" y="6063"/>
                    <a:pt x="3872" y="6063"/>
                  </a:cubicBezTo>
                  <a:close/>
                  <a:moveTo>
                    <a:pt x="6437" y="6052"/>
                  </a:moveTo>
                  <a:cubicBezTo>
                    <a:pt x="6412" y="6052"/>
                    <a:pt x="6387" y="6056"/>
                    <a:pt x="6379" y="6065"/>
                  </a:cubicBezTo>
                  <a:cubicBezTo>
                    <a:pt x="6361" y="6083"/>
                    <a:pt x="6352" y="6163"/>
                    <a:pt x="6379" y="6181"/>
                  </a:cubicBezTo>
                  <a:cubicBezTo>
                    <a:pt x="6387" y="6190"/>
                    <a:pt x="6412" y="6194"/>
                    <a:pt x="6437" y="6194"/>
                  </a:cubicBezTo>
                  <a:cubicBezTo>
                    <a:pt x="6461" y="6194"/>
                    <a:pt x="6486" y="6190"/>
                    <a:pt x="6495" y="6181"/>
                  </a:cubicBezTo>
                  <a:cubicBezTo>
                    <a:pt x="6512" y="6163"/>
                    <a:pt x="6512" y="6083"/>
                    <a:pt x="6495" y="6065"/>
                  </a:cubicBezTo>
                  <a:cubicBezTo>
                    <a:pt x="6486" y="6056"/>
                    <a:pt x="6461" y="6052"/>
                    <a:pt x="6437" y="6052"/>
                  </a:cubicBezTo>
                  <a:close/>
                  <a:moveTo>
                    <a:pt x="1602" y="6098"/>
                  </a:moveTo>
                  <a:cubicBezTo>
                    <a:pt x="1597" y="6098"/>
                    <a:pt x="1593" y="6099"/>
                    <a:pt x="1588" y="6101"/>
                  </a:cubicBezTo>
                  <a:cubicBezTo>
                    <a:pt x="1570" y="6110"/>
                    <a:pt x="1561" y="6127"/>
                    <a:pt x="1543" y="6136"/>
                  </a:cubicBezTo>
                  <a:cubicBezTo>
                    <a:pt x="1543" y="6136"/>
                    <a:pt x="1543" y="6145"/>
                    <a:pt x="1552" y="6154"/>
                  </a:cubicBezTo>
                  <a:cubicBezTo>
                    <a:pt x="1552" y="6163"/>
                    <a:pt x="1561" y="6163"/>
                    <a:pt x="1570" y="6172"/>
                  </a:cubicBezTo>
                  <a:cubicBezTo>
                    <a:pt x="1594" y="6196"/>
                    <a:pt x="1605" y="6207"/>
                    <a:pt x="1614" y="6207"/>
                  </a:cubicBezTo>
                  <a:cubicBezTo>
                    <a:pt x="1622" y="6207"/>
                    <a:pt x="1629" y="6198"/>
                    <a:pt x="1642" y="6181"/>
                  </a:cubicBezTo>
                  <a:cubicBezTo>
                    <a:pt x="1659" y="6163"/>
                    <a:pt x="1659" y="6145"/>
                    <a:pt x="1642" y="6127"/>
                  </a:cubicBezTo>
                  <a:cubicBezTo>
                    <a:pt x="1634" y="6113"/>
                    <a:pt x="1621" y="6098"/>
                    <a:pt x="1602" y="6098"/>
                  </a:cubicBezTo>
                  <a:close/>
                  <a:moveTo>
                    <a:pt x="8989" y="6033"/>
                  </a:moveTo>
                  <a:cubicBezTo>
                    <a:pt x="8970" y="6033"/>
                    <a:pt x="8949" y="6046"/>
                    <a:pt x="8921" y="6074"/>
                  </a:cubicBezTo>
                  <a:cubicBezTo>
                    <a:pt x="8885" y="6110"/>
                    <a:pt x="8885" y="6145"/>
                    <a:pt x="8930" y="6190"/>
                  </a:cubicBezTo>
                  <a:cubicBezTo>
                    <a:pt x="8947" y="6207"/>
                    <a:pt x="8964" y="6216"/>
                    <a:pt x="8981" y="6216"/>
                  </a:cubicBezTo>
                  <a:cubicBezTo>
                    <a:pt x="9001" y="6216"/>
                    <a:pt x="9022" y="6205"/>
                    <a:pt x="9046" y="6181"/>
                  </a:cubicBezTo>
                  <a:cubicBezTo>
                    <a:pt x="9091" y="6145"/>
                    <a:pt x="9091" y="6110"/>
                    <a:pt x="9046" y="6065"/>
                  </a:cubicBezTo>
                  <a:cubicBezTo>
                    <a:pt x="9025" y="6044"/>
                    <a:pt x="9007" y="6033"/>
                    <a:pt x="8989" y="6033"/>
                  </a:cubicBezTo>
                  <a:close/>
                  <a:moveTo>
                    <a:pt x="4149" y="6091"/>
                  </a:moveTo>
                  <a:cubicBezTo>
                    <a:pt x="4132" y="6091"/>
                    <a:pt x="4116" y="6097"/>
                    <a:pt x="4104" y="6110"/>
                  </a:cubicBezTo>
                  <a:cubicBezTo>
                    <a:pt x="4077" y="6136"/>
                    <a:pt x="4077" y="6181"/>
                    <a:pt x="4104" y="6208"/>
                  </a:cubicBezTo>
                  <a:cubicBezTo>
                    <a:pt x="4118" y="6218"/>
                    <a:pt x="4138" y="6225"/>
                    <a:pt x="4157" y="6225"/>
                  </a:cubicBezTo>
                  <a:cubicBezTo>
                    <a:pt x="4171" y="6225"/>
                    <a:pt x="4185" y="6220"/>
                    <a:pt x="4193" y="6208"/>
                  </a:cubicBezTo>
                  <a:cubicBezTo>
                    <a:pt x="4220" y="6181"/>
                    <a:pt x="4229" y="6145"/>
                    <a:pt x="4202" y="6119"/>
                  </a:cubicBezTo>
                  <a:cubicBezTo>
                    <a:pt x="4188" y="6099"/>
                    <a:pt x="4168" y="6091"/>
                    <a:pt x="4149" y="6091"/>
                  </a:cubicBezTo>
                  <a:close/>
                  <a:moveTo>
                    <a:pt x="1882" y="6132"/>
                  </a:moveTo>
                  <a:cubicBezTo>
                    <a:pt x="1871" y="6132"/>
                    <a:pt x="1860" y="6136"/>
                    <a:pt x="1847" y="6145"/>
                  </a:cubicBezTo>
                  <a:cubicBezTo>
                    <a:pt x="1820" y="6172"/>
                    <a:pt x="1820" y="6190"/>
                    <a:pt x="1847" y="6217"/>
                  </a:cubicBezTo>
                  <a:cubicBezTo>
                    <a:pt x="1857" y="6231"/>
                    <a:pt x="1866" y="6238"/>
                    <a:pt x="1878" y="6238"/>
                  </a:cubicBezTo>
                  <a:cubicBezTo>
                    <a:pt x="1887" y="6238"/>
                    <a:pt x="1897" y="6234"/>
                    <a:pt x="1909" y="6226"/>
                  </a:cubicBezTo>
                  <a:cubicBezTo>
                    <a:pt x="1945" y="6199"/>
                    <a:pt x="1945" y="6181"/>
                    <a:pt x="1918" y="6145"/>
                  </a:cubicBezTo>
                  <a:cubicBezTo>
                    <a:pt x="1905" y="6136"/>
                    <a:pt x="1894" y="6132"/>
                    <a:pt x="1882" y="6132"/>
                  </a:cubicBezTo>
                  <a:close/>
                  <a:moveTo>
                    <a:pt x="6697" y="6085"/>
                  </a:moveTo>
                  <a:cubicBezTo>
                    <a:pt x="6676" y="6085"/>
                    <a:pt x="6657" y="6089"/>
                    <a:pt x="6646" y="6101"/>
                  </a:cubicBezTo>
                  <a:cubicBezTo>
                    <a:pt x="6619" y="6127"/>
                    <a:pt x="6619" y="6190"/>
                    <a:pt x="6637" y="6217"/>
                  </a:cubicBezTo>
                  <a:cubicBezTo>
                    <a:pt x="6653" y="6232"/>
                    <a:pt x="6683" y="6242"/>
                    <a:pt x="6712" y="6242"/>
                  </a:cubicBezTo>
                  <a:cubicBezTo>
                    <a:pt x="6732" y="6242"/>
                    <a:pt x="6751" y="6237"/>
                    <a:pt x="6762" y="6226"/>
                  </a:cubicBezTo>
                  <a:cubicBezTo>
                    <a:pt x="6789" y="6199"/>
                    <a:pt x="6789" y="6136"/>
                    <a:pt x="6771" y="6110"/>
                  </a:cubicBezTo>
                  <a:cubicBezTo>
                    <a:pt x="6756" y="6094"/>
                    <a:pt x="6725" y="6085"/>
                    <a:pt x="6697" y="6085"/>
                  </a:cubicBezTo>
                  <a:close/>
                  <a:moveTo>
                    <a:pt x="9270" y="6066"/>
                  </a:moveTo>
                  <a:cubicBezTo>
                    <a:pt x="9254" y="6066"/>
                    <a:pt x="9237" y="6075"/>
                    <a:pt x="9215" y="6092"/>
                  </a:cubicBezTo>
                  <a:cubicBezTo>
                    <a:pt x="9171" y="6136"/>
                    <a:pt x="9162" y="6163"/>
                    <a:pt x="9207" y="6217"/>
                  </a:cubicBezTo>
                  <a:cubicBezTo>
                    <a:pt x="9230" y="6235"/>
                    <a:pt x="9249" y="6247"/>
                    <a:pt x="9267" y="6247"/>
                  </a:cubicBezTo>
                  <a:cubicBezTo>
                    <a:pt x="9284" y="6247"/>
                    <a:pt x="9301" y="6238"/>
                    <a:pt x="9323" y="6217"/>
                  </a:cubicBezTo>
                  <a:cubicBezTo>
                    <a:pt x="9367" y="6172"/>
                    <a:pt x="9367" y="6145"/>
                    <a:pt x="9331" y="6101"/>
                  </a:cubicBezTo>
                  <a:cubicBezTo>
                    <a:pt x="9308" y="6077"/>
                    <a:pt x="9289" y="6066"/>
                    <a:pt x="9270" y="6066"/>
                  </a:cubicBezTo>
                  <a:close/>
                  <a:moveTo>
                    <a:pt x="4429" y="6125"/>
                  </a:moveTo>
                  <a:cubicBezTo>
                    <a:pt x="4411" y="6125"/>
                    <a:pt x="4394" y="6132"/>
                    <a:pt x="4380" y="6145"/>
                  </a:cubicBezTo>
                  <a:cubicBezTo>
                    <a:pt x="4362" y="6172"/>
                    <a:pt x="4362" y="6208"/>
                    <a:pt x="4389" y="6235"/>
                  </a:cubicBezTo>
                  <a:cubicBezTo>
                    <a:pt x="4398" y="6248"/>
                    <a:pt x="4414" y="6255"/>
                    <a:pt x="4430" y="6255"/>
                  </a:cubicBezTo>
                  <a:cubicBezTo>
                    <a:pt x="4447" y="6255"/>
                    <a:pt x="4465" y="6248"/>
                    <a:pt x="4478" y="6235"/>
                  </a:cubicBezTo>
                  <a:cubicBezTo>
                    <a:pt x="4505" y="6217"/>
                    <a:pt x="4505" y="6172"/>
                    <a:pt x="4478" y="6145"/>
                  </a:cubicBezTo>
                  <a:cubicBezTo>
                    <a:pt x="4465" y="6132"/>
                    <a:pt x="4447" y="6125"/>
                    <a:pt x="4429" y="6125"/>
                  </a:cubicBezTo>
                  <a:close/>
                  <a:moveTo>
                    <a:pt x="2159" y="6161"/>
                  </a:moveTo>
                  <a:cubicBezTo>
                    <a:pt x="2148" y="6161"/>
                    <a:pt x="2137" y="6168"/>
                    <a:pt x="2123" y="6181"/>
                  </a:cubicBezTo>
                  <a:cubicBezTo>
                    <a:pt x="2105" y="6208"/>
                    <a:pt x="2105" y="6226"/>
                    <a:pt x="2123" y="6252"/>
                  </a:cubicBezTo>
                  <a:cubicBezTo>
                    <a:pt x="2137" y="6266"/>
                    <a:pt x="2148" y="6272"/>
                    <a:pt x="2159" y="6272"/>
                  </a:cubicBezTo>
                  <a:cubicBezTo>
                    <a:pt x="2170" y="6272"/>
                    <a:pt x="2181" y="6266"/>
                    <a:pt x="2195" y="6252"/>
                  </a:cubicBezTo>
                  <a:cubicBezTo>
                    <a:pt x="2221" y="6226"/>
                    <a:pt x="2221" y="6208"/>
                    <a:pt x="2195" y="6181"/>
                  </a:cubicBezTo>
                  <a:cubicBezTo>
                    <a:pt x="2181" y="6168"/>
                    <a:pt x="2170" y="6161"/>
                    <a:pt x="2159" y="6161"/>
                  </a:cubicBezTo>
                  <a:close/>
                  <a:moveTo>
                    <a:pt x="6990" y="6116"/>
                  </a:moveTo>
                  <a:cubicBezTo>
                    <a:pt x="6967" y="6116"/>
                    <a:pt x="6945" y="6123"/>
                    <a:pt x="6932" y="6136"/>
                  </a:cubicBezTo>
                  <a:cubicBezTo>
                    <a:pt x="6905" y="6154"/>
                    <a:pt x="6896" y="6226"/>
                    <a:pt x="6923" y="6252"/>
                  </a:cubicBezTo>
                  <a:cubicBezTo>
                    <a:pt x="6936" y="6266"/>
                    <a:pt x="6958" y="6272"/>
                    <a:pt x="6981" y="6272"/>
                  </a:cubicBezTo>
                  <a:cubicBezTo>
                    <a:pt x="7003" y="6272"/>
                    <a:pt x="7025" y="6266"/>
                    <a:pt x="7039" y="6252"/>
                  </a:cubicBezTo>
                  <a:cubicBezTo>
                    <a:pt x="7065" y="6226"/>
                    <a:pt x="7074" y="6163"/>
                    <a:pt x="7048" y="6136"/>
                  </a:cubicBezTo>
                  <a:cubicBezTo>
                    <a:pt x="7034" y="6123"/>
                    <a:pt x="7012" y="6116"/>
                    <a:pt x="6990" y="6116"/>
                  </a:cubicBezTo>
                  <a:close/>
                  <a:moveTo>
                    <a:pt x="9538" y="6106"/>
                  </a:moveTo>
                  <a:cubicBezTo>
                    <a:pt x="9521" y="6106"/>
                    <a:pt x="9504" y="6115"/>
                    <a:pt x="9483" y="6136"/>
                  </a:cubicBezTo>
                  <a:cubicBezTo>
                    <a:pt x="9438" y="6181"/>
                    <a:pt x="9438" y="6208"/>
                    <a:pt x="9474" y="6252"/>
                  </a:cubicBezTo>
                  <a:cubicBezTo>
                    <a:pt x="9498" y="6276"/>
                    <a:pt x="9519" y="6287"/>
                    <a:pt x="9539" y="6287"/>
                  </a:cubicBezTo>
                  <a:cubicBezTo>
                    <a:pt x="9556" y="6287"/>
                    <a:pt x="9573" y="6278"/>
                    <a:pt x="9590" y="6261"/>
                  </a:cubicBezTo>
                  <a:cubicBezTo>
                    <a:pt x="9644" y="6217"/>
                    <a:pt x="9644" y="6190"/>
                    <a:pt x="9599" y="6136"/>
                  </a:cubicBezTo>
                  <a:cubicBezTo>
                    <a:pt x="9576" y="6118"/>
                    <a:pt x="9557" y="6106"/>
                    <a:pt x="9538" y="6106"/>
                  </a:cubicBezTo>
                  <a:close/>
                  <a:moveTo>
                    <a:pt x="4715" y="6152"/>
                  </a:moveTo>
                  <a:cubicBezTo>
                    <a:pt x="4697" y="6152"/>
                    <a:pt x="4679" y="6159"/>
                    <a:pt x="4666" y="6172"/>
                  </a:cubicBezTo>
                  <a:cubicBezTo>
                    <a:pt x="4648" y="6190"/>
                    <a:pt x="4639" y="6235"/>
                    <a:pt x="4666" y="6261"/>
                  </a:cubicBezTo>
                  <a:cubicBezTo>
                    <a:pt x="4680" y="6280"/>
                    <a:pt x="4700" y="6289"/>
                    <a:pt x="4719" y="6289"/>
                  </a:cubicBezTo>
                  <a:cubicBezTo>
                    <a:pt x="4735" y="6289"/>
                    <a:pt x="4751" y="6283"/>
                    <a:pt x="4764" y="6270"/>
                  </a:cubicBezTo>
                  <a:cubicBezTo>
                    <a:pt x="4782" y="6243"/>
                    <a:pt x="4791" y="6199"/>
                    <a:pt x="4764" y="6172"/>
                  </a:cubicBezTo>
                  <a:cubicBezTo>
                    <a:pt x="4750" y="6159"/>
                    <a:pt x="4733" y="6152"/>
                    <a:pt x="4715" y="6152"/>
                  </a:cubicBezTo>
                  <a:close/>
                  <a:moveTo>
                    <a:pt x="7270" y="6143"/>
                  </a:moveTo>
                  <a:cubicBezTo>
                    <a:pt x="7246" y="6143"/>
                    <a:pt x="7222" y="6150"/>
                    <a:pt x="7208" y="6163"/>
                  </a:cubicBezTo>
                  <a:cubicBezTo>
                    <a:pt x="7181" y="6190"/>
                    <a:pt x="7181" y="6252"/>
                    <a:pt x="7208" y="6279"/>
                  </a:cubicBezTo>
                  <a:cubicBezTo>
                    <a:pt x="7223" y="6294"/>
                    <a:pt x="7249" y="6300"/>
                    <a:pt x="7273" y="6300"/>
                  </a:cubicBezTo>
                  <a:cubicBezTo>
                    <a:pt x="7293" y="6300"/>
                    <a:pt x="7312" y="6296"/>
                    <a:pt x="7324" y="6288"/>
                  </a:cubicBezTo>
                  <a:cubicBezTo>
                    <a:pt x="7351" y="6261"/>
                    <a:pt x="7351" y="6190"/>
                    <a:pt x="7324" y="6163"/>
                  </a:cubicBezTo>
                  <a:cubicBezTo>
                    <a:pt x="7315" y="6150"/>
                    <a:pt x="7293" y="6143"/>
                    <a:pt x="7270" y="6143"/>
                  </a:cubicBezTo>
                  <a:close/>
                  <a:moveTo>
                    <a:pt x="2453" y="6181"/>
                  </a:moveTo>
                  <a:cubicBezTo>
                    <a:pt x="2435" y="6181"/>
                    <a:pt x="2418" y="6190"/>
                    <a:pt x="2400" y="6199"/>
                  </a:cubicBezTo>
                  <a:cubicBezTo>
                    <a:pt x="2382" y="6208"/>
                    <a:pt x="2382" y="6279"/>
                    <a:pt x="2391" y="6288"/>
                  </a:cubicBezTo>
                  <a:cubicBezTo>
                    <a:pt x="2396" y="6298"/>
                    <a:pt x="2423" y="6303"/>
                    <a:pt x="2448" y="6303"/>
                  </a:cubicBezTo>
                  <a:cubicBezTo>
                    <a:pt x="2465" y="6303"/>
                    <a:pt x="2482" y="6301"/>
                    <a:pt x="2489" y="6297"/>
                  </a:cubicBezTo>
                  <a:cubicBezTo>
                    <a:pt x="2498" y="6288"/>
                    <a:pt x="2507" y="6217"/>
                    <a:pt x="2489" y="6199"/>
                  </a:cubicBezTo>
                  <a:cubicBezTo>
                    <a:pt x="2480" y="6190"/>
                    <a:pt x="2462" y="6181"/>
                    <a:pt x="2453" y="6181"/>
                  </a:cubicBezTo>
                  <a:close/>
                  <a:moveTo>
                    <a:pt x="9821" y="6138"/>
                  </a:moveTo>
                  <a:cubicBezTo>
                    <a:pt x="9805" y="6138"/>
                    <a:pt x="9789" y="6147"/>
                    <a:pt x="9769" y="6163"/>
                  </a:cubicBezTo>
                  <a:cubicBezTo>
                    <a:pt x="9724" y="6208"/>
                    <a:pt x="9715" y="6235"/>
                    <a:pt x="9760" y="6279"/>
                  </a:cubicBezTo>
                  <a:cubicBezTo>
                    <a:pt x="9780" y="6305"/>
                    <a:pt x="9801" y="6319"/>
                    <a:pt x="9824" y="6319"/>
                  </a:cubicBezTo>
                  <a:cubicBezTo>
                    <a:pt x="9840" y="6319"/>
                    <a:pt x="9857" y="6312"/>
                    <a:pt x="9876" y="6297"/>
                  </a:cubicBezTo>
                  <a:cubicBezTo>
                    <a:pt x="9920" y="6252"/>
                    <a:pt x="9920" y="6217"/>
                    <a:pt x="9885" y="6181"/>
                  </a:cubicBezTo>
                  <a:cubicBezTo>
                    <a:pt x="9860" y="6152"/>
                    <a:pt x="9841" y="6138"/>
                    <a:pt x="9821" y="6138"/>
                  </a:cubicBezTo>
                  <a:close/>
                  <a:moveTo>
                    <a:pt x="4998" y="6173"/>
                  </a:moveTo>
                  <a:cubicBezTo>
                    <a:pt x="4985" y="6173"/>
                    <a:pt x="4972" y="6182"/>
                    <a:pt x="4951" y="6199"/>
                  </a:cubicBezTo>
                  <a:cubicBezTo>
                    <a:pt x="4907" y="6243"/>
                    <a:pt x="4907" y="6252"/>
                    <a:pt x="4942" y="6288"/>
                  </a:cubicBezTo>
                  <a:cubicBezTo>
                    <a:pt x="4966" y="6316"/>
                    <a:pt x="4979" y="6329"/>
                    <a:pt x="4993" y="6329"/>
                  </a:cubicBezTo>
                  <a:cubicBezTo>
                    <a:pt x="5006" y="6329"/>
                    <a:pt x="5019" y="6318"/>
                    <a:pt x="5040" y="6297"/>
                  </a:cubicBezTo>
                  <a:cubicBezTo>
                    <a:pt x="5085" y="6261"/>
                    <a:pt x="5085" y="6252"/>
                    <a:pt x="5049" y="6208"/>
                  </a:cubicBezTo>
                  <a:cubicBezTo>
                    <a:pt x="5026" y="6184"/>
                    <a:pt x="5012" y="6173"/>
                    <a:pt x="4998" y="6173"/>
                  </a:cubicBezTo>
                  <a:close/>
                  <a:moveTo>
                    <a:pt x="7550" y="6171"/>
                  </a:moveTo>
                  <a:cubicBezTo>
                    <a:pt x="7531" y="6171"/>
                    <a:pt x="7510" y="6177"/>
                    <a:pt x="7494" y="6190"/>
                  </a:cubicBezTo>
                  <a:cubicBezTo>
                    <a:pt x="7458" y="6226"/>
                    <a:pt x="7458" y="6279"/>
                    <a:pt x="7485" y="6306"/>
                  </a:cubicBezTo>
                  <a:cubicBezTo>
                    <a:pt x="7500" y="6326"/>
                    <a:pt x="7526" y="6338"/>
                    <a:pt x="7551" y="6338"/>
                  </a:cubicBezTo>
                  <a:cubicBezTo>
                    <a:pt x="7570" y="6338"/>
                    <a:pt x="7589" y="6330"/>
                    <a:pt x="7601" y="6315"/>
                  </a:cubicBezTo>
                  <a:cubicBezTo>
                    <a:pt x="7636" y="6288"/>
                    <a:pt x="7645" y="6243"/>
                    <a:pt x="7610" y="6199"/>
                  </a:cubicBezTo>
                  <a:cubicBezTo>
                    <a:pt x="7595" y="6180"/>
                    <a:pt x="7573" y="6171"/>
                    <a:pt x="7550" y="6171"/>
                  </a:cubicBezTo>
                  <a:close/>
                  <a:moveTo>
                    <a:pt x="2731" y="6220"/>
                  </a:moveTo>
                  <a:cubicBezTo>
                    <a:pt x="2708" y="6220"/>
                    <a:pt x="2682" y="6224"/>
                    <a:pt x="2676" y="6235"/>
                  </a:cubicBezTo>
                  <a:cubicBezTo>
                    <a:pt x="2667" y="6243"/>
                    <a:pt x="2667" y="6315"/>
                    <a:pt x="2676" y="6324"/>
                  </a:cubicBezTo>
                  <a:cubicBezTo>
                    <a:pt x="2694" y="6333"/>
                    <a:pt x="2712" y="6342"/>
                    <a:pt x="2730" y="6342"/>
                  </a:cubicBezTo>
                  <a:cubicBezTo>
                    <a:pt x="2739" y="6342"/>
                    <a:pt x="2757" y="6333"/>
                    <a:pt x="2774" y="6324"/>
                  </a:cubicBezTo>
                  <a:cubicBezTo>
                    <a:pt x="2783" y="6315"/>
                    <a:pt x="2783" y="6243"/>
                    <a:pt x="2766" y="6226"/>
                  </a:cubicBezTo>
                  <a:cubicBezTo>
                    <a:pt x="2762" y="6222"/>
                    <a:pt x="2747" y="6220"/>
                    <a:pt x="2731" y="6220"/>
                  </a:cubicBezTo>
                  <a:close/>
                  <a:moveTo>
                    <a:pt x="10105" y="6166"/>
                  </a:moveTo>
                  <a:cubicBezTo>
                    <a:pt x="10086" y="6166"/>
                    <a:pt x="10066" y="6178"/>
                    <a:pt x="10045" y="6199"/>
                  </a:cubicBezTo>
                  <a:cubicBezTo>
                    <a:pt x="10001" y="6235"/>
                    <a:pt x="10001" y="6270"/>
                    <a:pt x="10036" y="6315"/>
                  </a:cubicBezTo>
                  <a:cubicBezTo>
                    <a:pt x="10060" y="6338"/>
                    <a:pt x="10078" y="6349"/>
                    <a:pt x="10097" y="6349"/>
                  </a:cubicBezTo>
                  <a:cubicBezTo>
                    <a:pt x="10114" y="6349"/>
                    <a:pt x="10131" y="6341"/>
                    <a:pt x="10152" y="6324"/>
                  </a:cubicBezTo>
                  <a:cubicBezTo>
                    <a:pt x="10197" y="6279"/>
                    <a:pt x="10206" y="6252"/>
                    <a:pt x="10170" y="6208"/>
                  </a:cubicBezTo>
                  <a:cubicBezTo>
                    <a:pt x="10147" y="6180"/>
                    <a:pt x="10126" y="6166"/>
                    <a:pt x="10105" y="6166"/>
                  </a:cubicBezTo>
                  <a:close/>
                  <a:moveTo>
                    <a:pt x="5280" y="6202"/>
                  </a:moveTo>
                  <a:cubicBezTo>
                    <a:pt x="5267" y="6202"/>
                    <a:pt x="5254" y="6213"/>
                    <a:pt x="5237" y="6235"/>
                  </a:cubicBezTo>
                  <a:cubicBezTo>
                    <a:pt x="5192" y="6270"/>
                    <a:pt x="5183" y="6279"/>
                    <a:pt x="5228" y="6324"/>
                  </a:cubicBezTo>
                  <a:cubicBezTo>
                    <a:pt x="5251" y="6347"/>
                    <a:pt x="5265" y="6358"/>
                    <a:pt x="5278" y="6358"/>
                  </a:cubicBezTo>
                  <a:cubicBezTo>
                    <a:pt x="5289" y="6358"/>
                    <a:pt x="5300" y="6349"/>
                    <a:pt x="5317" y="6333"/>
                  </a:cubicBezTo>
                  <a:cubicBezTo>
                    <a:pt x="5362" y="6288"/>
                    <a:pt x="5371" y="6279"/>
                    <a:pt x="5335" y="6243"/>
                  </a:cubicBezTo>
                  <a:cubicBezTo>
                    <a:pt x="5311" y="6215"/>
                    <a:pt x="5295" y="6202"/>
                    <a:pt x="5280" y="6202"/>
                  </a:cubicBezTo>
                  <a:close/>
                  <a:moveTo>
                    <a:pt x="2998" y="6251"/>
                  </a:moveTo>
                  <a:cubicBezTo>
                    <a:pt x="2981" y="6251"/>
                    <a:pt x="2966" y="6254"/>
                    <a:pt x="2962" y="6261"/>
                  </a:cubicBezTo>
                  <a:cubicBezTo>
                    <a:pt x="2953" y="6270"/>
                    <a:pt x="2944" y="6297"/>
                    <a:pt x="2944" y="6306"/>
                  </a:cubicBezTo>
                  <a:cubicBezTo>
                    <a:pt x="2944" y="6324"/>
                    <a:pt x="2953" y="6342"/>
                    <a:pt x="2962" y="6350"/>
                  </a:cubicBezTo>
                  <a:cubicBezTo>
                    <a:pt x="2967" y="6361"/>
                    <a:pt x="2991" y="6365"/>
                    <a:pt x="3013" y="6365"/>
                  </a:cubicBezTo>
                  <a:cubicBezTo>
                    <a:pt x="3029" y="6365"/>
                    <a:pt x="3044" y="6363"/>
                    <a:pt x="3051" y="6359"/>
                  </a:cubicBezTo>
                  <a:cubicBezTo>
                    <a:pt x="3060" y="6342"/>
                    <a:pt x="3069" y="6279"/>
                    <a:pt x="3060" y="6261"/>
                  </a:cubicBezTo>
                  <a:cubicBezTo>
                    <a:pt x="3050" y="6256"/>
                    <a:pt x="3022" y="6251"/>
                    <a:pt x="2998" y="6251"/>
                  </a:cubicBezTo>
                  <a:close/>
                  <a:moveTo>
                    <a:pt x="7832" y="6199"/>
                  </a:moveTo>
                  <a:cubicBezTo>
                    <a:pt x="7810" y="6199"/>
                    <a:pt x="7788" y="6208"/>
                    <a:pt x="7770" y="6226"/>
                  </a:cubicBezTo>
                  <a:cubicBezTo>
                    <a:pt x="7743" y="6252"/>
                    <a:pt x="7735" y="6306"/>
                    <a:pt x="7770" y="6342"/>
                  </a:cubicBezTo>
                  <a:cubicBezTo>
                    <a:pt x="7785" y="6361"/>
                    <a:pt x="7807" y="6370"/>
                    <a:pt x="7829" y="6370"/>
                  </a:cubicBezTo>
                  <a:cubicBezTo>
                    <a:pt x="7849" y="6370"/>
                    <a:pt x="7870" y="6363"/>
                    <a:pt x="7886" y="6350"/>
                  </a:cubicBezTo>
                  <a:cubicBezTo>
                    <a:pt x="7922" y="6315"/>
                    <a:pt x="7922" y="6261"/>
                    <a:pt x="7886" y="6226"/>
                  </a:cubicBezTo>
                  <a:cubicBezTo>
                    <a:pt x="7873" y="6208"/>
                    <a:pt x="7853" y="6199"/>
                    <a:pt x="7832" y="6199"/>
                  </a:cubicBezTo>
                  <a:close/>
                  <a:moveTo>
                    <a:pt x="5561" y="6236"/>
                  </a:moveTo>
                  <a:cubicBezTo>
                    <a:pt x="5550" y="6236"/>
                    <a:pt x="5539" y="6244"/>
                    <a:pt x="5522" y="6261"/>
                  </a:cubicBezTo>
                  <a:cubicBezTo>
                    <a:pt x="5469" y="6306"/>
                    <a:pt x="5469" y="6315"/>
                    <a:pt x="5513" y="6359"/>
                  </a:cubicBezTo>
                  <a:cubicBezTo>
                    <a:pt x="5536" y="6382"/>
                    <a:pt x="5547" y="6393"/>
                    <a:pt x="5558" y="6393"/>
                  </a:cubicBezTo>
                  <a:cubicBezTo>
                    <a:pt x="5569" y="6393"/>
                    <a:pt x="5580" y="6382"/>
                    <a:pt x="5602" y="6359"/>
                  </a:cubicBezTo>
                  <a:cubicBezTo>
                    <a:pt x="5647" y="6315"/>
                    <a:pt x="5647" y="6315"/>
                    <a:pt x="5611" y="6270"/>
                  </a:cubicBezTo>
                  <a:cubicBezTo>
                    <a:pt x="5588" y="6247"/>
                    <a:pt x="5574" y="6236"/>
                    <a:pt x="5561" y="6236"/>
                  </a:cubicBezTo>
                  <a:close/>
                  <a:moveTo>
                    <a:pt x="8109" y="6230"/>
                  </a:moveTo>
                  <a:cubicBezTo>
                    <a:pt x="8087" y="6230"/>
                    <a:pt x="8065" y="6239"/>
                    <a:pt x="8047" y="6261"/>
                  </a:cubicBezTo>
                  <a:cubicBezTo>
                    <a:pt x="8020" y="6306"/>
                    <a:pt x="8020" y="6350"/>
                    <a:pt x="8056" y="6377"/>
                  </a:cubicBezTo>
                  <a:cubicBezTo>
                    <a:pt x="8074" y="6391"/>
                    <a:pt x="8094" y="6397"/>
                    <a:pt x="8114" y="6397"/>
                  </a:cubicBezTo>
                  <a:cubicBezTo>
                    <a:pt x="8134" y="6397"/>
                    <a:pt x="8154" y="6391"/>
                    <a:pt x="8172" y="6377"/>
                  </a:cubicBezTo>
                  <a:cubicBezTo>
                    <a:pt x="8198" y="6342"/>
                    <a:pt x="8198" y="6288"/>
                    <a:pt x="8172" y="6252"/>
                  </a:cubicBezTo>
                  <a:cubicBezTo>
                    <a:pt x="8154" y="6239"/>
                    <a:pt x="8132" y="6230"/>
                    <a:pt x="8109" y="6230"/>
                  </a:cubicBezTo>
                  <a:close/>
                  <a:moveTo>
                    <a:pt x="3282" y="6271"/>
                  </a:moveTo>
                  <a:cubicBezTo>
                    <a:pt x="3266" y="6271"/>
                    <a:pt x="3250" y="6276"/>
                    <a:pt x="3238" y="6288"/>
                  </a:cubicBezTo>
                  <a:cubicBezTo>
                    <a:pt x="3212" y="6315"/>
                    <a:pt x="3212" y="6359"/>
                    <a:pt x="3247" y="6386"/>
                  </a:cubicBezTo>
                  <a:cubicBezTo>
                    <a:pt x="3256" y="6400"/>
                    <a:pt x="3272" y="6406"/>
                    <a:pt x="3289" y="6406"/>
                  </a:cubicBezTo>
                  <a:cubicBezTo>
                    <a:pt x="3305" y="6406"/>
                    <a:pt x="3323" y="6400"/>
                    <a:pt x="3337" y="6386"/>
                  </a:cubicBezTo>
                  <a:cubicBezTo>
                    <a:pt x="3363" y="6359"/>
                    <a:pt x="3363" y="6315"/>
                    <a:pt x="3337" y="6288"/>
                  </a:cubicBezTo>
                  <a:cubicBezTo>
                    <a:pt x="3322" y="6278"/>
                    <a:pt x="3302" y="6271"/>
                    <a:pt x="3282" y="6271"/>
                  </a:cubicBezTo>
                  <a:close/>
                  <a:moveTo>
                    <a:pt x="5831" y="6269"/>
                  </a:moveTo>
                  <a:cubicBezTo>
                    <a:pt x="5813" y="6269"/>
                    <a:pt x="5797" y="6272"/>
                    <a:pt x="5790" y="6279"/>
                  </a:cubicBezTo>
                  <a:cubicBezTo>
                    <a:pt x="5763" y="6297"/>
                    <a:pt x="5763" y="6377"/>
                    <a:pt x="5781" y="6395"/>
                  </a:cubicBezTo>
                  <a:cubicBezTo>
                    <a:pt x="5786" y="6406"/>
                    <a:pt x="5819" y="6414"/>
                    <a:pt x="5850" y="6414"/>
                  </a:cubicBezTo>
                  <a:cubicBezTo>
                    <a:pt x="5869" y="6414"/>
                    <a:pt x="5887" y="6411"/>
                    <a:pt x="5897" y="6404"/>
                  </a:cubicBezTo>
                  <a:cubicBezTo>
                    <a:pt x="5915" y="6386"/>
                    <a:pt x="5924" y="6306"/>
                    <a:pt x="5906" y="6288"/>
                  </a:cubicBezTo>
                  <a:cubicBezTo>
                    <a:pt x="5895" y="6277"/>
                    <a:pt x="5860" y="6269"/>
                    <a:pt x="5831" y="6269"/>
                  </a:cubicBezTo>
                  <a:close/>
                  <a:moveTo>
                    <a:pt x="8395" y="6255"/>
                  </a:moveTo>
                  <a:cubicBezTo>
                    <a:pt x="8375" y="6255"/>
                    <a:pt x="8355" y="6266"/>
                    <a:pt x="8332" y="6288"/>
                  </a:cubicBezTo>
                  <a:cubicBezTo>
                    <a:pt x="8297" y="6324"/>
                    <a:pt x="8297" y="6359"/>
                    <a:pt x="8332" y="6404"/>
                  </a:cubicBezTo>
                  <a:cubicBezTo>
                    <a:pt x="8355" y="6426"/>
                    <a:pt x="8372" y="6437"/>
                    <a:pt x="8390" y="6437"/>
                  </a:cubicBezTo>
                  <a:cubicBezTo>
                    <a:pt x="8408" y="6437"/>
                    <a:pt x="8426" y="6426"/>
                    <a:pt x="8448" y="6404"/>
                  </a:cubicBezTo>
                  <a:cubicBezTo>
                    <a:pt x="8493" y="6368"/>
                    <a:pt x="8493" y="6333"/>
                    <a:pt x="8457" y="6288"/>
                  </a:cubicBezTo>
                  <a:cubicBezTo>
                    <a:pt x="8435" y="6266"/>
                    <a:pt x="8415" y="6255"/>
                    <a:pt x="8395" y="6255"/>
                  </a:cubicBezTo>
                  <a:close/>
                  <a:moveTo>
                    <a:pt x="3562" y="6313"/>
                  </a:moveTo>
                  <a:cubicBezTo>
                    <a:pt x="3544" y="6313"/>
                    <a:pt x="3524" y="6319"/>
                    <a:pt x="3506" y="6333"/>
                  </a:cubicBezTo>
                  <a:cubicBezTo>
                    <a:pt x="3488" y="6359"/>
                    <a:pt x="3488" y="6404"/>
                    <a:pt x="3506" y="6422"/>
                  </a:cubicBezTo>
                  <a:cubicBezTo>
                    <a:pt x="3521" y="6437"/>
                    <a:pt x="3541" y="6443"/>
                    <a:pt x="3560" y="6443"/>
                  </a:cubicBezTo>
                  <a:cubicBezTo>
                    <a:pt x="3576" y="6443"/>
                    <a:pt x="3592" y="6439"/>
                    <a:pt x="3604" y="6431"/>
                  </a:cubicBezTo>
                  <a:cubicBezTo>
                    <a:pt x="3631" y="6404"/>
                    <a:pt x="3631" y="6359"/>
                    <a:pt x="3604" y="6333"/>
                  </a:cubicBezTo>
                  <a:cubicBezTo>
                    <a:pt x="3595" y="6319"/>
                    <a:pt x="3580" y="6313"/>
                    <a:pt x="3562" y="6313"/>
                  </a:cubicBezTo>
                  <a:close/>
                  <a:moveTo>
                    <a:pt x="6124" y="6301"/>
                  </a:moveTo>
                  <a:cubicBezTo>
                    <a:pt x="6100" y="6301"/>
                    <a:pt x="6075" y="6306"/>
                    <a:pt x="6066" y="6315"/>
                  </a:cubicBezTo>
                  <a:cubicBezTo>
                    <a:pt x="6049" y="6324"/>
                    <a:pt x="6040" y="6404"/>
                    <a:pt x="6057" y="6431"/>
                  </a:cubicBezTo>
                  <a:cubicBezTo>
                    <a:pt x="6066" y="6440"/>
                    <a:pt x="6091" y="6444"/>
                    <a:pt x="6117" y="6444"/>
                  </a:cubicBezTo>
                  <a:cubicBezTo>
                    <a:pt x="6142" y="6444"/>
                    <a:pt x="6169" y="6440"/>
                    <a:pt x="6182" y="6431"/>
                  </a:cubicBezTo>
                  <a:cubicBezTo>
                    <a:pt x="6200" y="6413"/>
                    <a:pt x="6200" y="6333"/>
                    <a:pt x="6182" y="6315"/>
                  </a:cubicBezTo>
                  <a:cubicBezTo>
                    <a:pt x="6173" y="6306"/>
                    <a:pt x="6149" y="6301"/>
                    <a:pt x="6124" y="6301"/>
                  </a:cubicBezTo>
                  <a:close/>
                  <a:moveTo>
                    <a:pt x="8676" y="6285"/>
                  </a:moveTo>
                  <a:cubicBezTo>
                    <a:pt x="8659" y="6285"/>
                    <a:pt x="8643" y="6295"/>
                    <a:pt x="8627" y="6315"/>
                  </a:cubicBezTo>
                  <a:cubicBezTo>
                    <a:pt x="8573" y="6359"/>
                    <a:pt x="8573" y="6386"/>
                    <a:pt x="8618" y="6431"/>
                  </a:cubicBezTo>
                  <a:cubicBezTo>
                    <a:pt x="8637" y="6454"/>
                    <a:pt x="8655" y="6465"/>
                    <a:pt x="8676" y="6465"/>
                  </a:cubicBezTo>
                  <a:cubicBezTo>
                    <a:pt x="8694" y="6465"/>
                    <a:pt x="8713" y="6457"/>
                    <a:pt x="8734" y="6440"/>
                  </a:cubicBezTo>
                  <a:cubicBezTo>
                    <a:pt x="8778" y="6395"/>
                    <a:pt x="8778" y="6368"/>
                    <a:pt x="8743" y="6324"/>
                  </a:cubicBezTo>
                  <a:cubicBezTo>
                    <a:pt x="8718" y="6299"/>
                    <a:pt x="8696" y="6285"/>
                    <a:pt x="8676" y="6285"/>
                  </a:cubicBezTo>
                  <a:close/>
                  <a:moveTo>
                    <a:pt x="6402" y="6329"/>
                  </a:moveTo>
                  <a:cubicBezTo>
                    <a:pt x="6380" y="6329"/>
                    <a:pt x="6360" y="6334"/>
                    <a:pt x="6352" y="6342"/>
                  </a:cubicBezTo>
                  <a:cubicBezTo>
                    <a:pt x="6325" y="6359"/>
                    <a:pt x="6325" y="6440"/>
                    <a:pt x="6343" y="6458"/>
                  </a:cubicBezTo>
                  <a:cubicBezTo>
                    <a:pt x="6354" y="6469"/>
                    <a:pt x="6389" y="6476"/>
                    <a:pt x="6418" y="6476"/>
                  </a:cubicBezTo>
                  <a:cubicBezTo>
                    <a:pt x="6436" y="6476"/>
                    <a:pt x="6452" y="6473"/>
                    <a:pt x="6459" y="6466"/>
                  </a:cubicBezTo>
                  <a:cubicBezTo>
                    <a:pt x="6477" y="6449"/>
                    <a:pt x="6486" y="6368"/>
                    <a:pt x="6468" y="6350"/>
                  </a:cubicBezTo>
                  <a:cubicBezTo>
                    <a:pt x="6458" y="6336"/>
                    <a:pt x="6429" y="6329"/>
                    <a:pt x="6402" y="6329"/>
                  </a:cubicBezTo>
                  <a:close/>
                  <a:moveTo>
                    <a:pt x="3837" y="6340"/>
                  </a:moveTo>
                  <a:cubicBezTo>
                    <a:pt x="3820" y="6340"/>
                    <a:pt x="3804" y="6347"/>
                    <a:pt x="3791" y="6359"/>
                  </a:cubicBezTo>
                  <a:cubicBezTo>
                    <a:pt x="3765" y="6386"/>
                    <a:pt x="3765" y="6431"/>
                    <a:pt x="3791" y="6458"/>
                  </a:cubicBezTo>
                  <a:cubicBezTo>
                    <a:pt x="3805" y="6471"/>
                    <a:pt x="3820" y="6478"/>
                    <a:pt x="3836" y="6478"/>
                  </a:cubicBezTo>
                  <a:cubicBezTo>
                    <a:pt x="3852" y="6478"/>
                    <a:pt x="3867" y="6471"/>
                    <a:pt x="3881" y="6458"/>
                  </a:cubicBezTo>
                  <a:cubicBezTo>
                    <a:pt x="3907" y="6440"/>
                    <a:pt x="3916" y="6395"/>
                    <a:pt x="3890" y="6368"/>
                  </a:cubicBezTo>
                  <a:cubicBezTo>
                    <a:pt x="3875" y="6349"/>
                    <a:pt x="3856" y="6340"/>
                    <a:pt x="3837" y="6340"/>
                  </a:cubicBezTo>
                  <a:close/>
                  <a:moveTo>
                    <a:pt x="8959" y="6316"/>
                  </a:moveTo>
                  <a:cubicBezTo>
                    <a:pt x="8939" y="6316"/>
                    <a:pt x="8918" y="6327"/>
                    <a:pt x="8894" y="6350"/>
                  </a:cubicBezTo>
                  <a:cubicBezTo>
                    <a:pt x="8859" y="6386"/>
                    <a:pt x="8859" y="6422"/>
                    <a:pt x="8903" y="6466"/>
                  </a:cubicBezTo>
                  <a:cubicBezTo>
                    <a:pt x="8921" y="6489"/>
                    <a:pt x="8939" y="6500"/>
                    <a:pt x="8958" y="6500"/>
                  </a:cubicBezTo>
                  <a:cubicBezTo>
                    <a:pt x="8977" y="6500"/>
                    <a:pt x="8997" y="6489"/>
                    <a:pt x="9019" y="6466"/>
                  </a:cubicBezTo>
                  <a:cubicBezTo>
                    <a:pt x="9064" y="6422"/>
                    <a:pt x="9055" y="6395"/>
                    <a:pt x="9010" y="6342"/>
                  </a:cubicBezTo>
                  <a:cubicBezTo>
                    <a:pt x="8993" y="6325"/>
                    <a:pt x="8977" y="6316"/>
                    <a:pt x="8959" y="6316"/>
                  </a:cubicBezTo>
                  <a:close/>
                  <a:moveTo>
                    <a:pt x="4125" y="6375"/>
                  </a:moveTo>
                  <a:cubicBezTo>
                    <a:pt x="4108" y="6375"/>
                    <a:pt x="4090" y="6382"/>
                    <a:pt x="4077" y="6395"/>
                  </a:cubicBezTo>
                  <a:cubicBezTo>
                    <a:pt x="4050" y="6422"/>
                    <a:pt x="4050" y="6458"/>
                    <a:pt x="4077" y="6493"/>
                  </a:cubicBezTo>
                  <a:cubicBezTo>
                    <a:pt x="4089" y="6501"/>
                    <a:pt x="4103" y="6506"/>
                    <a:pt x="4117" y="6506"/>
                  </a:cubicBezTo>
                  <a:cubicBezTo>
                    <a:pt x="4134" y="6506"/>
                    <a:pt x="4151" y="6499"/>
                    <a:pt x="4166" y="6484"/>
                  </a:cubicBezTo>
                  <a:cubicBezTo>
                    <a:pt x="4193" y="6466"/>
                    <a:pt x="4193" y="6422"/>
                    <a:pt x="4166" y="6395"/>
                  </a:cubicBezTo>
                  <a:cubicBezTo>
                    <a:pt x="4157" y="6382"/>
                    <a:pt x="4142" y="6375"/>
                    <a:pt x="4125" y="6375"/>
                  </a:cubicBezTo>
                  <a:close/>
                  <a:moveTo>
                    <a:pt x="1845" y="6409"/>
                  </a:moveTo>
                  <a:cubicBezTo>
                    <a:pt x="1829" y="6409"/>
                    <a:pt x="1818" y="6418"/>
                    <a:pt x="1811" y="6431"/>
                  </a:cubicBezTo>
                  <a:cubicBezTo>
                    <a:pt x="1811" y="6440"/>
                    <a:pt x="1820" y="6458"/>
                    <a:pt x="1829" y="6466"/>
                  </a:cubicBezTo>
                  <a:cubicBezTo>
                    <a:pt x="1829" y="6475"/>
                    <a:pt x="1838" y="6475"/>
                    <a:pt x="1838" y="6475"/>
                  </a:cubicBezTo>
                  <a:cubicBezTo>
                    <a:pt x="1838" y="6484"/>
                    <a:pt x="1847" y="6484"/>
                    <a:pt x="1847" y="6493"/>
                  </a:cubicBezTo>
                  <a:cubicBezTo>
                    <a:pt x="1853" y="6493"/>
                    <a:pt x="1860" y="6508"/>
                    <a:pt x="1871" y="6508"/>
                  </a:cubicBezTo>
                  <a:cubicBezTo>
                    <a:pt x="1874" y="6508"/>
                    <a:pt x="1878" y="6507"/>
                    <a:pt x="1882" y="6502"/>
                  </a:cubicBezTo>
                  <a:cubicBezTo>
                    <a:pt x="1891" y="6493"/>
                    <a:pt x="1900" y="6475"/>
                    <a:pt x="1900" y="6466"/>
                  </a:cubicBezTo>
                  <a:cubicBezTo>
                    <a:pt x="1900" y="6440"/>
                    <a:pt x="1882" y="6422"/>
                    <a:pt x="1865" y="6413"/>
                  </a:cubicBezTo>
                  <a:cubicBezTo>
                    <a:pt x="1857" y="6411"/>
                    <a:pt x="1851" y="6409"/>
                    <a:pt x="1845" y="6409"/>
                  </a:cubicBezTo>
                  <a:close/>
                  <a:moveTo>
                    <a:pt x="6677" y="6366"/>
                  </a:moveTo>
                  <a:cubicBezTo>
                    <a:pt x="6655" y="6366"/>
                    <a:pt x="6633" y="6373"/>
                    <a:pt x="6619" y="6386"/>
                  </a:cubicBezTo>
                  <a:cubicBezTo>
                    <a:pt x="6593" y="6413"/>
                    <a:pt x="6593" y="6475"/>
                    <a:pt x="6611" y="6502"/>
                  </a:cubicBezTo>
                  <a:cubicBezTo>
                    <a:pt x="6624" y="6516"/>
                    <a:pt x="6648" y="6522"/>
                    <a:pt x="6673" y="6522"/>
                  </a:cubicBezTo>
                  <a:cubicBezTo>
                    <a:pt x="6698" y="6522"/>
                    <a:pt x="6722" y="6516"/>
                    <a:pt x="6735" y="6502"/>
                  </a:cubicBezTo>
                  <a:cubicBezTo>
                    <a:pt x="6753" y="6484"/>
                    <a:pt x="6762" y="6413"/>
                    <a:pt x="6735" y="6386"/>
                  </a:cubicBezTo>
                  <a:cubicBezTo>
                    <a:pt x="6722" y="6373"/>
                    <a:pt x="6700" y="6366"/>
                    <a:pt x="6677" y="6366"/>
                  </a:cubicBezTo>
                  <a:close/>
                  <a:moveTo>
                    <a:pt x="9238" y="6344"/>
                  </a:moveTo>
                  <a:cubicBezTo>
                    <a:pt x="9220" y="6344"/>
                    <a:pt x="9202" y="6355"/>
                    <a:pt x="9180" y="6377"/>
                  </a:cubicBezTo>
                  <a:cubicBezTo>
                    <a:pt x="9135" y="6422"/>
                    <a:pt x="9135" y="6458"/>
                    <a:pt x="9180" y="6493"/>
                  </a:cubicBezTo>
                  <a:cubicBezTo>
                    <a:pt x="9202" y="6516"/>
                    <a:pt x="9220" y="6527"/>
                    <a:pt x="9238" y="6527"/>
                  </a:cubicBezTo>
                  <a:cubicBezTo>
                    <a:pt x="9256" y="6527"/>
                    <a:pt x="9273" y="6516"/>
                    <a:pt x="9296" y="6493"/>
                  </a:cubicBezTo>
                  <a:cubicBezTo>
                    <a:pt x="9340" y="6458"/>
                    <a:pt x="9340" y="6422"/>
                    <a:pt x="9296" y="6377"/>
                  </a:cubicBezTo>
                  <a:cubicBezTo>
                    <a:pt x="9273" y="6355"/>
                    <a:pt x="9256" y="6344"/>
                    <a:pt x="9238" y="6344"/>
                  </a:cubicBezTo>
                  <a:close/>
                  <a:moveTo>
                    <a:pt x="4403" y="6402"/>
                  </a:moveTo>
                  <a:cubicBezTo>
                    <a:pt x="4385" y="6402"/>
                    <a:pt x="4367" y="6408"/>
                    <a:pt x="4354" y="6422"/>
                  </a:cubicBezTo>
                  <a:cubicBezTo>
                    <a:pt x="4336" y="6449"/>
                    <a:pt x="4327" y="6493"/>
                    <a:pt x="4354" y="6520"/>
                  </a:cubicBezTo>
                  <a:cubicBezTo>
                    <a:pt x="4368" y="6530"/>
                    <a:pt x="4386" y="6537"/>
                    <a:pt x="4403" y="6537"/>
                  </a:cubicBezTo>
                  <a:cubicBezTo>
                    <a:pt x="4417" y="6537"/>
                    <a:pt x="4431" y="6532"/>
                    <a:pt x="4443" y="6520"/>
                  </a:cubicBezTo>
                  <a:cubicBezTo>
                    <a:pt x="4478" y="6493"/>
                    <a:pt x="4478" y="6449"/>
                    <a:pt x="4452" y="6422"/>
                  </a:cubicBezTo>
                  <a:cubicBezTo>
                    <a:pt x="4438" y="6408"/>
                    <a:pt x="4420" y="6402"/>
                    <a:pt x="4403" y="6402"/>
                  </a:cubicBezTo>
                  <a:close/>
                  <a:moveTo>
                    <a:pt x="10045" y="6449"/>
                  </a:moveTo>
                  <a:cubicBezTo>
                    <a:pt x="10018" y="6466"/>
                    <a:pt x="10001" y="6484"/>
                    <a:pt x="9983" y="6511"/>
                  </a:cubicBezTo>
                  <a:cubicBezTo>
                    <a:pt x="9983" y="6511"/>
                    <a:pt x="9983" y="6529"/>
                    <a:pt x="9983" y="6538"/>
                  </a:cubicBezTo>
                  <a:cubicBezTo>
                    <a:pt x="9992" y="6538"/>
                    <a:pt x="10001" y="6538"/>
                    <a:pt x="10009" y="6529"/>
                  </a:cubicBezTo>
                  <a:cubicBezTo>
                    <a:pt x="10018" y="6520"/>
                    <a:pt x="10027" y="6511"/>
                    <a:pt x="10036" y="6502"/>
                  </a:cubicBezTo>
                  <a:cubicBezTo>
                    <a:pt x="10045" y="6493"/>
                    <a:pt x="10054" y="6484"/>
                    <a:pt x="10063" y="6475"/>
                  </a:cubicBezTo>
                  <a:cubicBezTo>
                    <a:pt x="10072" y="6466"/>
                    <a:pt x="10072" y="6458"/>
                    <a:pt x="10072" y="6449"/>
                  </a:cubicBezTo>
                  <a:close/>
                  <a:moveTo>
                    <a:pt x="2136" y="6445"/>
                  </a:moveTo>
                  <a:cubicBezTo>
                    <a:pt x="2123" y="6445"/>
                    <a:pt x="2111" y="6452"/>
                    <a:pt x="2096" y="6466"/>
                  </a:cubicBezTo>
                  <a:cubicBezTo>
                    <a:pt x="2070" y="6484"/>
                    <a:pt x="2070" y="6511"/>
                    <a:pt x="2096" y="6529"/>
                  </a:cubicBezTo>
                  <a:cubicBezTo>
                    <a:pt x="2110" y="6542"/>
                    <a:pt x="2121" y="6549"/>
                    <a:pt x="2132" y="6549"/>
                  </a:cubicBezTo>
                  <a:cubicBezTo>
                    <a:pt x="2143" y="6549"/>
                    <a:pt x="2154" y="6542"/>
                    <a:pt x="2168" y="6529"/>
                  </a:cubicBezTo>
                  <a:cubicBezTo>
                    <a:pt x="2195" y="6502"/>
                    <a:pt x="2186" y="6484"/>
                    <a:pt x="2168" y="6458"/>
                  </a:cubicBezTo>
                  <a:cubicBezTo>
                    <a:pt x="2156" y="6450"/>
                    <a:pt x="2146" y="6445"/>
                    <a:pt x="2136" y="6445"/>
                  </a:cubicBezTo>
                  <a:close/>
                  <a:moveTo>
                    <a:pt x="6952" y="6397"/>
                  </a:moveTo>
                  <a:cubicBezTo>
                    <a:pt x="6934" y="6397"/>
                    <a:pt x="6916" y="6402"/>
                    <a:pt x="6905" y="6413"/>
                  </a:cubicBezTo>
                  <a:cubicBezTo>
                    <a:pt x="6869" y="6440"/>
                    <a:pt x="6869" y="6502"/>
                    <a:pt x="6896" y="6529"/>
                  </a:cubicBezTo>
                  <a:cubicBezTo>
                    <a:pt x="6906" y="6544"/>
                    <a:pt x="6935" y="6554"/>
                    <a:pt x="6962" y="6554"/>
                  </a:cubicBezTo>
                  <a:cubicBezTo>
                    <a:pt x="6982" y="6554"/>
                    <a:pt x="7001" y="6549"/>
                    <a:pt x="7012" y="6538"/>
                  </a:cubicBezTo>
                  <a:cubicBezTo>
                    <a:pt x="7039" y="6511"/>
                    <a:pt x="7039" y="6449"/>
                    <a:pt x="7021" y="6422"/>
                  </a:cubicBezTo>
                  <a:cubicBezTo>
                    <a:pt x="7005" y="6406"/>
                    <a:pt x="6978" y="6397"/>
                    <a:pt x="6952" y="6397"/>
                  </a:cubicBezTo>
                  <a:close/>
                  <a:moveTo>
                    <a:pt x="4679" y="6437"/>
                  </a:moveTo>
                  <a:cubicBezTo>
                    <a:pt x="4661" y="6437"/>
                    <a:pt x="4643" y="6444"/>
                    <a:pt x="4630" y="6458"/>
                  </a:cubicBezTo>
                  <a:cubicBezTo>
                    <a:pt x="4612" y="6484"/>
                    <a:pt x="4612" y="6529"/>
                    <a:pt x="4639" y="6547"/>
                  </a:cubicBezTo>
                  <a:cubicBezTo>
                    <a:pt x="4652" y="6560"/>
                    <a:pt x="4670" y="6567"/>
                    <a:pt x="4687" y="6567"/>
                  </a:cubicBezTo>
                  <a:cubicBezTo>
                    <a:pt x="4704" y="6567"/>
                    <a:pt x="4719" y="6560"/>
                    <a:pt x="4728" y="6547"/>
                  </a:cubicBezTo>
                  <a:cubicBezTo>
                    <a:pt x="4755" y="6520"/>
                    <a:pt x="4755" y="6484"/>
                    <a:pt x="4728" y="6458"/>
                  </a:cubicBezTo>
                  <a:cubicBezTo>
                    <a:pt x="4715" y="6444"/>
                    <a:pt x="4697" y="6437"/>
                    <a:pt x="4679" y="6437"/>
                  </a:cubicBezTo>
                  <a:close/>
                  <a:moveTo>
                    <a:pt x="9508" y="6387"/>
                  </a:moveTo>
                  <a:cubicBezTo>
                    <a:pt x="9490" y="6387"/>
                    <a:pt x="9471" y="6398"/>
                    <a:pt x="9447" y="6422"/>
                  </a:cubicBezTo>
                  <a:cubicBezTo>
                    <a:pt x="9403" y="6466"/>
                    <a:pt x="9412" y="6493"/>
                    <a:pt x="9447" y="6538"/>
                  </a:cubicBezTo>
                  <a:cubicBezTo>
                    <a:pt x="9470" y="6560"/>
                    <a:pt x="9488" y="6571"/>
                    <a:pt x="9505" y="6571"/>
                  </a:cubicBezTo>
                  <a:cubicBezTo>
                    <a:pt x="9523" y="6571"/>
                    <a:pt x="9541" y="6560"/>
                    <a:pt x="9563" y="6538"/>
                  </a:cubicBezTo>
                  <a:cubicBezTo>
                    <a:pt x="9608" y="6493"/>
                    <a:pt x="9608" y="6466"/>
                    <a:pt x="9563" y="6413"/>
                  </a:cubicBezTo>
                  <a:cubicBezTo>
                    <a:pt x="9542" y="6396"/>
                    <a:pt x="9525" y="6387"/>
                    <a:pt x="9508" y="6387"/>
                  </a:cubicBezTo>
                  <a:close/>
                  <a:moveTo>
                    <a:pt x="7239" y="6429"/>
                  </a:moveTo>
                  <a:cubicBezTo>
                    <a:pt x="7217" y="6429"/>
                    <a:pt x="7195" y="6435"/>
                    <a:pt x="7181" y="6449"/>
                  </a:cubicBezTo>
                  <a:cubicBezTo>
                    <a:pt x="7155" y="6466"/>
                    <a:pt x="7155" y="6538"/>
                    <a:pt x="7173" y="6565"/>
                  </a:cubicBezTo>
                  <a:cubicBezTo>
                    <a:pt x="7186" y="6578"/>
                    <a:pt x="7210" y="6585"/>
                    <a:pt x="7235" y="6585"/>
                  </a:cubicBezTo>
                  <a:cubicBezTo>
                    <a:pt x="7260" y="6585"/>
                    <a:pt x="7284" y="6578"/>
                    <a:pt x="7297" y="6565"/>
                  </a:cubicBezTo>
                  <a:cubicBezTo>
                    <a:pt x="7324" y="6538"/>
                    <a:pt x="7324" y="6475"/>
                    <a:pt x="7297" y="6449"/>
                  </a:cubicBezTo>
                  <a:cubicBezTo>
                    <a:pt x="7284" y="6435"/>
                    <a:pt x="7262" y="6429"/>
                    <a:pt x="7239" y="6429"/>
                  </a:cubicBezTo>
                  <a:close/>
                  <a:moveTo>
                    <a:pt x="2409" y="6466"/>
                  </a:moveTo>
                  <a:cubicBezTo>
                    <a:pt x="2400" y="6466"/>
                    <a:pt x="2382" y="6475"/>
                    <a:pt x="2364" y="6484"/>
                  </a:cubicBezTo>
                  <a:cubicBezTo>
                    <a:pt x="2355" y="6493"/>
                    <a:pt x="2355" y="6556"/>
                    <a:pt x="2364" y="6574"/>
                  </a:cubicBezTo>
                  <a:cubicBezTo>
                    <a:pt x="2370" y="6580"/>
                    <a:pt x="2403" y="6586"/>
                    <a:pt x="2429" y="6586"/>
                  </a:cubicBezTo>
                  <a:cubicBezTo>
                    <a:pt x="2439" y="6586"/>
                    <a:pt x="2448" y="6585"/>
                    <a:pt x="2453" y="6582"/>
                  </a:cubicBezTo>
                  <a:cubicBezTo>
                    <a:pt x="2471" y="6565"/>
                    <a:pt x="2480" y="6493"/>
                    <a:pt x="2462" y="6484"/>
                  </a:cubicBezTo>
                  <a:cubicBezTo>
                    <a:pt x="2444" y="6475"/>
                    <a:pt x="2427" y="6466"/>
                    <a:pt x="2409" y="6466"/>
                  </a:cubicBezTo>
                  <a:close/>
                  <a:moveTo>
                    <a:pt x="9791" y="6422"/>
                  </a:moveTo>
                  <a:cubicBezTo>
                    <a:pt x="9773" y="6422"/>
                    <a:pt x="9755" y="6431"/>
                    <a:pt x="9733" y="6449"/>
                  </a:cubicBezTo>
                  <a:cubicBezTo>
                    <a:pt x="9688" y="6493"/>
                    <a:pt x="9688" y="6520"/>
                    <a:pt x="9724" y="6565"/>
                  </a:cubicBezTo>
                  <a:cubicBezTo>
                    <a:pt x="9748" y="6588"/>
                    <a:pt x="9769" y="6599"/>
                    <a:pt x="9788" y="6599"/>
                  </a:cubicBezTo>
                  <a:cubicBezTo>
                    <a:pt x="9806" y="6599"/>
                    <a:pt x="9823" y="6590"/>
                    <a:pt x="9840" y="6574"/>
                  </a:cubicBezTo>
                  <a:cubicBezTo>
                    <a:pt x="9893" y="6529"/>
                    <a:pt x="9893" y="6493"/>
                    <a:pt x="9849" y="6449"/>
                  </a:cubicBezTo>
                  <a:cubicBezTo>
                    <a:pt x="9827" y="6431"/>
                    <a:pt x="9809" y="6422"/>
                    <a:pt x="9791" y="6422"/>
                  </a:cubicBezTo>
                  <a:close/>
                  <a:moveTo>
                    <a:pt x="4968" y="6452"/>
                  </a:moveTo>
                  <a:cubicBezTo>
                    <a:pt x="4954" y="6452"/>
                    <a:pt x="4941" y="6463"/>
                    <a:pt x="4924" y="6484"/>
                  </a:cubicBezTo>
                  <a:cubicBezTo>
                    <a:pt x="4880" y="6529"/>
                    <a:pt x="4880" y="6529"/>
                    <a:pt x="4916" y="6574"/>
                  </a:cubicBezTo>
                  <a:cubicBezTo>
                    <a:pt x="4939" y="6597"/>
                    <a:pt x="4953" y="6608"/>
                    <a:pt x="4966" y="6608"/>
                  </a:cubicBezTo>
                  <a:cubicBezTo>
                    <a:pt x="4977" y="6608"/>
                    <a:pt x="4988" y="6599"/>
                    <a:pt x="5005" y="6582"/>
                  </a:cubicBezTo>
                  <a:cubicBezTo>
                    <a:pt x="5049" y="6538"/>
                    <a:pt x="5058" y="6529"/>
                    <a:pt x="5023" y="6493"/>
                  </a:cubicBezTo>
                  <a:cubicBezTo>
                    <a:pt x="4999" y="6465"/>
                    <a:pt x="4983" y="6452"/>
                    <a:pt x="4968" y="6452"/>
                  </a:cubicBezTo>
                  <a:close/>
                  <a:moveTo>
                    <a:pt x="2687" y="6501"/>
                  </a:moveTo>
                  <a:cubicBezTo>
                    <a:pt x="2671" y="6501"/>
                    <a:pt x="2656" y="6504"/>
                    <a:pt x="2650" y="6511"/>
                  </a:cubicBezTo>
                  <a:cubicBezTo>
                    <a:pt x="2641" y="6520"/>
                    <a:pt x="2632" y="6591"/>
                    <a:pt x="2641" y="6600"/>
                  </a:cubicBezTo>
                  <a:cubicBezTo>
                    <a:pt x="2651" y="6611"/>
                    <a:pt x="2677" y="6615"/>
                    <a:pt x="2700" y="6615"/>
                  </a:cubicBezTo>
                  <a:cubicBezTo>
                    <a:pt x="2716" y="6615"/>
                    <a:pt x="2731" y="6613"/>
                    <a:pt x="2739" y="6609"/>
                  </a:cubicBezTo>
                  <a:cubicBezTo>
                    <a:pt x="2748" y="6600"/>
                    <a:pt x="2757" y="6538"/>
                    <a:pt x="2748" y="6520"/>
                  </a:cubicBezTo>
                  <a:cubicBezTo>
                    <a:pt x="2742" y="6509"/>
                    <a:pt x="2713" y="6501"/>
                    <a:pt x="2687" y="6501"/>
                  </a:cubicBezTo>
                  <a:close/>
                  <a:moveTo>
                    <a:pt x="7516" y="6455"/>
                  </a:moveTo>
                  <a:cubicBezTo>
                    <a:pt x="7494" y="6455"/>
                    <a:pt x="7471" y="6462"/>
                    <a:pt x="7458" y="6475"/>
                  </a:cubicBezTo>
                  <a:cubicBezTo>
                    <a:pt x="7431" y="6511"/>
                    <a:pt x="7431" y="6565"/>
                    <a:pt x="7458" y="6591"/>
                  </a:cubicBezTo>
                  <a:cubicBezTo>
                    <a:pt x="7472" y="6610"/>
                    <a:pt x="7494" y="6619"/>
                    <a:pt x="7517" y="6619"/>
                  </a:cubicBezTo>
                  <a:cubicBezTo>
                    <a:pt x="7537" y="6619"/>
                    <a:pt x="7557" y="6613"/>
                    <a:pt x="7574" y="6600"/>
                  </a:cubicBezTo>
                  <a:cubicBezTo>
                    <a:pt x="7610" y="6565"/>
                    <a:pt x="7610" y="6511"/>
                    <a:pt x="7574" y="6475"/>
                  </a:cubicBezTo>
                  <a:cubicBezTo>
                    <a:pt x="7561" y="6462"/>
                    <a:pt x="7538" y="6455"/>
                    <a:pt x="7516" y="6455"/>
                  </a:cubicBezTo>
                  <a:close/>
                  <a:moveTo>
                    <a:pt x="2981" y="6532"/>
                  </a:moveTo>
                  <a:cubicBezTo>
                    <a:pt x="2958" y="6532"/>
                    <a:pt x="2931" y="6536"/>
                    <a:pt x="2926" y="6547"/>
                  </a:cubicBezTo>
                  <a:cubicBezTo>
                    <a:pt x="2917" y="6556"/>
                    <a:pt x="2917" y="6627"/>
                    <a:pt x="2926" y="6636"/>
                  </a:cubicBezTo>
                  <a:cubicBezTo>
                    <a:pt x="2935" y="6640"/>
                    <a:pt x="2955" y="6643"/>
                    <a:pt x="2975" y="6643"/>
                  </a:cubicBezTo>
                  <a:cubicBezTo>
                    <a:pt x="2995" y="6643"/>
                    <a:pt x="3015" y="6640"/>
                    <a:pt x="3024" y="6636"/>
                  </a:cubicBezTo>
                  <a:cubicBezTo>
                    <a:pt x="3042" y="6618"/>
                    <a:pt x="3033" y="6547"/>
                    <a:pt x="3015" y="6538"/>
                  </a:cubicBezTo>
                  <a:cubicBezTo>
                    <a:pt x="3012" y="6534"/>
                    <a:pt x="2997" y="6532"/>
                    <a:pt x="2981" y="6532"/>
                  </a:cubicBezTo>
                  <a:close/>
                  <a:moveTo>
                    <a:pt x="5248" y="6485"/>
                  </a:moveTo>
                  <a:cubicBezTo>
                    <a:pt x="5235" y="6485"/>
                    <a:pt x="5222" y="6494"/>
                    <a:pt x="5201" y="6511"/>
                  </a:cubicBezTo>
                  <a:cubicBezTo>
                    <a:pt x="5156" y="6556"/>
                    <a:pt x="5156" y="6565"/>
                    <a:pt x="5201" y="6609"/>
                  </a:cubicBezTo>
                  <a:cubicBezTo>
                    <a:pt x="5220" y="6633"/>
                    <a:pt x="5231" y="6644"/>
                    <a:pt x="5244" y="6644"/>
                  </a:cubicBezTo>
                  <a:cubicBezTo>
                    <a:pt x="5256" y="6644"/>
                    <a:pt x="5269" y="6635"/>
                    <a:pt x="5290" y="6618"/>
                  </a:cubicBezTo>
                  <a:cubicBezTo>
                    <a:pt x="5335" y="6565"/>
                    <a:pt x="5335" y="6565"/>
                    <a:pt x="5299" y="6520"/>
                  </a:cubicBezTo>
                  <a:cubicBezTo>
                    <a:pt x="5276" y="6496"/>
                    <a:pt x="5262" y="6485"/>
                    <a:pt x="5248" y="6485"/>
                  </a:cubicBezTo>
                  <a:close/>
                  <a:moveTo>
                    <a:pt x="7797" y="6484"/>
                  </a:moveTo>
                  <a:cubicBezTo>
                    <a:pt x="7775" y="6484"/>
                    <a:pt x="7752" y="6493"/>
                    <a:pt x="7735" y="6511"/>
                  </a:cubicBezTo>
                  <a:cubicBezTo>
                    <a:pt x="7708" y="6556"/>
                    <a:pt x="7708" y="6600"/>
                    <a:pt x="7743" y="6627"/>
                  </a:cubicBezTo>
                  <a:cubicBezTo>
                    <a:pt x="7761" y="6645"/>
                    <a:pt x="7781" y="6654"/>
                    <a:pt x="7801" y="6654"/>
                  </a:cubicBezTo>
                  <a:cubicBezTo>
                    <a:pt x="7822" y="6654"/>
                    <a:pt x="7842" y="6645"/>
                    <a:pt x="7859" y="6627"/>
                  </a:cubicBezTo>
                  <a:cubicBezTo>
                    <a:pt x="7886" y="6591"/>
                    <a:pt x="7886" y="6538"/>
                    <a:pt x="7859" y="6511"/>
                  </a:cubicBezTo>
                  <a:cubicBezTo>
                    <a:pt x="7842" y="6493"/>
                    <a:pt x="7819" y="6484"/>
                    <a:pt x="7797" y="6484"/>
                  </a:cubicBezTo>
                  <a:close/>
                  <a:moveTo>
                    <a:pt x="5531" y="6513"/>
                  </a:moveTo>
                  <a:cubicBezTo>
                    <a:pt x="5519" y="6513"/>
                    <a:pt x="5507" y="6522"/>
                    <a:pt x="5486" y="6538"/>
                  </a:cubicBezTo>
                  <a:cubicBezTo>
                    <a:pt x="5442" y="6582"/>
                    <a:pt x="5442" y="6591"/>
                    <a:pt x="5478" y="6636"/>
                  </a:cubicBezTo>
                  <a:cubicBezTo>
                    <a:pt x="5501" y="6659"/>
                    <a:pt x="5515" y="6671"/>
                    <a:pt x="5529" y="6671"/>
                  </a:cubicBezTo>
                  <a:cubicBezTo>
                    <a:pt x="5542" y="6671"/>
                    <a:pt x="5555" y="6662"/>
                    <a:pt x="5576" y="6645"/>
                  </a:cubicBezTo>
                  <a:cubicBezTo>
                    <a:pt x="5620" y="6600"/>
                    <a:pt x="5620" y="6591"/>
                    <a:pt x="5585" y="6556"/>
                  </a:cubicBezTo>
                  <a:cubicBezTo>
                    <a:pt x="5560" y="6526"/>
                    <a:pt x="5546" y="6513"/>
                    <a:pt x="5531" y="6513"/>
                  </a:cubicBezTo>
                  <a:close/>
                  <a:moveTo>
                    <a:pt x="3261" y="6553"/>
                  </a:moveTo>
                  <a:cubicBezTo>
                    <a:pt x="3243" y="6553"/>
                    <a:pt x="3225" y="6560"/>
                    <a:pt x="3212" y="6574"/>
                  </a:cubicBezTo>
                  <a:cubicBezTo>
                    <a:pt x="3185" y="6600"/>
                    <a:pt x="3185" y="6645"/>
                    <a:pt x="3212" y="6663"/>
                  </a:cubicBezTo>
                  <a:cubicBezTo>
                    <a:pt x="3225" y="6676"/>
                    <a:pt x="3243" y="6683"/>
                    <a:pt x="3260" y="6683"/>
                  </a:cubicBezTo>
                  <a:cubicBezTo>
                    <a:pt x="3276" y="6683"/>
                    <a:pt x="3292" y="6676"/>
                    <a:pt x="3301" y="6663"/>
                  </a:cubicBezTo>
                  <a:cubicBezTo>
                    <a:pt x="3328" y="6645"/>
                    <a:pt x="3328" y="6600"/>
                    <a:pt x="3310" y="6574"/>
                  </a:cubicBezTo>
                  <a:cubicBezTo>
                    <a:pt x="3296" y="6560"/>
                    <a:pt x="3279" y="6553"/>
                    <a:pt x="3261" y="6553"/>
                  </a:cubicBezTo>
                  <a:close/>
                  <a:moveTo>
                    <a:pt x="8084" y="6504"/>
                  </a:moveTo>
                  <a:cubicBezTo>
                    <a:pt x="8065" y="6504"/>
                    <a:pt x="8047" y="6516"/>
                    <a:pt x="8029" y="6538"/>
                  </a:cubicBezTo>
                  <a:cubicBezTo>
                    <a:pt x="7984" y="6574"/>
                    <a:pt x="7975" y="6609"/>
                    <a:pt x="8020" y="6654"/>
                  </a:cubicBezTo>
                  <a:cubicBezTo>
                    <a:pt x="8044" y="6677"/>
                    <a:pt x="8062" y="6688"/>
                    <a:pt x="8081" y="6688"/>
                  </a:cubicBezTo>
                  <a:cubicBezTo>
                    <a:pt x="8098" y="6688"/>
                    <a:pt x="8115" y="6680"/>
                    <a:pt x="8136" y="6663"/>
                  </a:cubicBezTo>
                  <a:cubicBezTo>
                    <a:pt x="8181" y="6618"/>
                    <a:pt x="8190" y="6582"/>
                    <a:pt x="8145" y="6538"/>
                  </a:cubicBezTo>
                  <a:cubicBezTo>
                    <a:pt x="8123" y="6516"/>
                    <a:pt x="8103" y="6504"/>
                    <a:pt x="8084" y="6504"/>
                  </a:cubicBezTo>
                  <a:close/>
                  <a:moveTo>
                    <a:pt x="5819" y="6551"/>
                  </a:moveTo>
                  <a:cubicBezTo>
                    <a:pt x="5794" y="6551"/>
                    <a:pt x="5767" y="6556"/>
                    <a:pt x="5754" y="6565"/>
                  </a:cubicBezTo>
                  <a:cubicBezTo>
                    <a:pt x="5736" y="6574"/>
                    <a:pt x="5727" y="6654"/>
                    <a:pt x="5745" y="6681"/>
                  </a:cubicBezTo>
                  <a:cubicBezTo>
                    <a:pt x="5756" y="6692"/>
                    <a:pt x="5791" y="6699"/>
                    <a:pt x="5820" y="6699"/>
                  </a:cubicBezTo>
                  <a:cubicBezTo>
                    <a:pt x="5838" y="6699"/>
                    <a:pt x="5854" y="6696"/>
                    <a:pt x="5861" y="6689"/>
                  </a:cubicBezTo>
                  <a:cubicBezTo>
                    <a:pt x="5888" y="6672"/>
                    <a:pt x="5888" y="6591"/>
                    <a:pt x="5870" y="6565"/>
                  </a:cubicBezTo>
                  <a:cubicBezTo>
                    <a:pt x="5866" y="6556"/>
                    <a:pt x="5843" y="6551"/>
                    <a:pt x="5819" y="6551"/>
                  </a:cubicBezTo>
                  <a:close/>
                  <a:moveTo>
                    <a:pt x="8366" y="6539"/>
                  </a:moveTo>
                  <a:cubicBezTo>
                    <a:pt x="8348" y="6539"/>
                    <a:pt x="8331" y="6548"/>
                    <a:pt x="8314" y="6565"/>
                  </a:cubicBezTo>
                  <a:cubicBezTo>
                    <a:pt x="8261" y="6609"/>
                    <a:pt x="8261" y="6636"/>
                    <a:pt x="8297" y="6681"/>
                  </a:cubicBezTo>
                  <a:cubicBezTo>
                    <a:pt x="8323" y="6707"/>
                    <a:pt x="8346" y="6720"/>
                    <a:pt x="8367" y="6720"/>
                  </a:cubicBezTo>
                  <a:cubicBezTo>
                    <a:pt x="8383" y="6720"/>
                    <a:pt x="8398" y="6713"/>
                    <a:pt x="8413" y="6698"/>
                  </a:cubicBezTo>
                  <a:cubicBezTo>
                    <a:pt x="8466" y="6654"/>
                    <a:pt x="8466" y="6618"/>
                    <a:pt x="8430" y="6574"/>
                  </a:cubicBezTo>
                  <a:cubicBezTo>
                    <a:pt x="8407" y="6550"/>
                    <a:pt x="8386" y="6539"/>
                    <a:pt x="8366" y="6539"/>
                  </a:cubicBezTo>
                  <a:close/>
                  <a:moveTo>
                    <a:pt x="3523" y="6597"/>
                  </a:moveTo>
                  <a:cubicBezTo>
                    <a:pt x="3507" y="6597"/>
                    <a:pt x="3491" y="6601"/>
                    <a:pt x="3479" y="6609"/>
                  </a:cubicBezTo>
                  <a:cubicBezTo>
                    <a:pt x="3452" y="6636"/>
                    <a:pt x="3452" y="6681"/>
                    <a:pt x="3479" y="6707"/>
                  </a:cubicBezTo>
                  <a:cubicBezTo>
                    <a:pt x="3493" y="6721"/>
                    <a:pt x="3510" y="6727"/>
                    <a:pt x="3528" y="6727"/>
                  </a:cubicBezTo>
                  <a:cubicBezTo>
                    <a:pt x="3546" y="6727"/>
                    <a:pt x="3564" y="6721"/>
                    <a:pt x="3577" y="6707"/>
                  </a:cubicBezTo>
                  <a:cubicBezTo>
                    <a:pt x="3595" y="6681"/>
                    <a:pt x="3595" y="6636"/>
                    <a:pt x="3577" y="6618"/>
                  </a:cubicBezTo>
                  <a:cubicBezTo>
                    <a:pt x="3563" y="6603"/>
                    <a:pt x="3542" y="6597"/>
                    <a:pt x="3523" y="6597"/>
                  </a:cubicBezTo>
                  <a:close/>
                  <a:moveTo>
                    <a:pt x="6089" y="6579"/>
                  </a:moveTo>
                  <a:cubicBezTo>
                    <a:pt x="6066" y="6579"/>
                    <a:pt x="6043" y="6583"/>
                    <a:pt x="6031" y="6591"/>
                  </a:cubicBezTo>
                  <a:cubicBezTo>
                    <a:pt x="6013" y="6609"/>
                    <a:pt x="6013" y="6689"/>
                    <a:pt x="6031" y="6707"/>
                  </a:cubicBezTo>
                  <a:cubicBezTo>
                    <a:pt x="6040" y="6722"/>
                    <a:pt x="6069" y="6729"/>
                    <a:pt x="6096" y="6729"/>
                  </a:cubicBezTo>
                  <a:cubicBezTo>
                    <a:pt x="6118" y="6729"/>
                    <a:pt x="6139" y="6724"/>
                    <a:pt x="6147" y="6716"/>
                  </a:cubicBezTo>
                  <a:cubicBezTo>
                    <a:pt x="6164" y="6698"/>
                    <a:pt x="6173" y="6618"/>
                    <a:pt x="6156" y="6600"/>
                  </a:cubicBezTo>
                  <a:cubicBezTo>
                    <a:pt x="6146" y="6586"/>
                    <a:pt x="6117" y="6579"/>
                    <a:pt x="6089" y="6579"/>
                  </a:cubicBezTo>
                  <a:close/>
                  <a:moveTo>
                    <a:pt x="8643" y="6567"/>
                  </a:moveTo>
                  <a:cubicBezTo>
                    <a:pt x="8624" y="6567"/>
                    <a:pt x="8604" y="6578"/>
                    <a:pt x="8582" y="6600"/>
                  </a:cubicBezTo>
                  <a:cubicBezTo>
                    <a:pt x="8546" y="6636"/>
                    <a:pt x="8546" y="6672"/>
                    <a:pt x="8582" y="6716"/>
                  </a:cubicBezTo>
                  <a:cubicBezTo>
                    <a:pt x="8604" y="6739"/>
                    <a:pt x="8624" y="6750"/>
                    <a:pt x="8645" y="6750"/>
                  </a:cubicBezTo>
                  <a:cubicBezTo>
                    <a:pt x="8665" y="6750"/>
                    <a:pt x="8685" y="6739"/>
                    <a:pt x="8707" y="6716"/>
                  </a:cubicBezTo>
                  <a:cubicBezTo>
                    <a:pt x="8743" y="6672"/>
                    <a:pt x="8743" y="6645"/>
                    <a:pt x="8698" y="6600"/>
                  </a:cubicBezTo>
                  <a:cubicBezTo>
                    <a:pt x="8680" y="6578"/>
                    <a:pt x="8662" y="6567"/>
                    <a:pt x="8643" y="6567"/>
                  </a:cubicBezTo>
                  <a:close/>
                  <a:moveTo>
                    <a:pt x="6374" y="6614"/>
                  </a:moveTo>
                  <a:cubicBezTo>
                    <a:pt x="6350" y="6614"/>
                    <a:pt x="6325" y="6618"/>
                    <a:pt x="6316" y="6627"/>
                  </a:cubicBezTo>
                  <a:cubicBezTo>
                    <a:pt x="6298" y="6636"/>
                    <a:pt x="6298" y="6716"/>
                    <a:pt x="6316" y="6743"/>
                  </a:cubicBezTo>
                  <a:cubicBezTo>
                    <a:pt x="6321" y="6752"/>
                    <a:pt x="6343" y="6756"/>
                    <a:pt x="6367" y="6756"/>
                  </a:cubicBezTo>
                  <a:cubicBezTo>
                    <a:pt x="6392" y="6756"/>
                    <a:pt x="6419" y="6752"/>
                    <a:pt x="6432" y="6743"/>
                  </a:cubicBezTo>
                  <a:cubicBezTo>
                    <a:pt x="6450" y="6725"/>
                    <a:pt x="6450" y="6645"/>
                    <a:pt x="6432" y="6627"/>
                  </a:cubicBezTo>
                  <a:cubicBezTo>
                    <a:pt x="6423" y="6618"/>
                    <a:pt x="6399" y="6614"/>
                    <a:pt x="6374" y="6614"/>
                  </a:cubicBezTo>
                  <a:close/>
                  <a:moveTo>
                    <a:pt x="3809" y="6625"/>
                  </a:moveTo>
                  <a:cubicBezTo>
                    <a:pt x="3794" y="6625"/>
                    <a:pt x="3778" y="6631"/>
                    <a:pt x="3765" y="6645"/>
                  </a:cubicBezTo>
                  <a:cubicBezTo>
                    <a:pt x="3738" y="6672"/>
                    <a:pt x="3738" y="6707"/>
                    <a:pt x="3756" y="6734"/>
                  </a:cubicBezTo>
                  <a:cubicBezTo>
                    <a:pt x="3770" y="6748"/>
                    <a:pt x="3790" y="6758"/>
                    <a:pt x="3809" y="6758"/>
                  </a:cubicBezTo>
                  <a:cubicBezTo>
                    <a:pt x="3825" y="6758"/>
                    <a:pt x="3841" y="6751"/>
                    <a:pt x="3854" y="6734"/>
                  </a:cubicBezTo>
                  <a:cubicBezTo>
                    <a:pt x="3881" y="6716"/>
                    <a:pt x="3881" y="6672"/>
                    <a:pt x="3854" y="6645"/>
                  </a:cubicBezTo>
                  <a:cubicBezTo>
                    <a:pt x="3841" y="6631"/>
                    <a:pt x="3825" y="6625"/>
                    <a:pt x="3809" y="6625"/>
                  </a:cubicBezTo>
                  <a:close/>
                  <a:moveTo>
                    <a:pt x="2101" y="6714"/>
                  </a:moveTo>
                  <a:cubicBezTo>
                    <a:pt x="2097" y="6714"/>
                    <a:pt x="2092" y="6715"/>
                    <a:pt x="2088" y="6716"/>
                  </a:cubicBezTo>
                  <a:cubicBezTo>
                    <a:pt x="2079" y="6716"/>
                    <a:pt x="2070" y="6725"/>
                    <a:pt x="2070" y="6725"/>
                  </a:cubicBezTo>
                  <a:cubicBezTo>
                    <a:pt x="2079" y="6734"/>
                    <a:pt x="2088" y="6743"/>
                    <a:pt x="2096" y="6752"/>
                  </a:cubicBezTo>
                  <a:cubicBezTo>
                    <a:pt x="2096" y="6752"/>
                    <a:pt x="2105" y="6761"/>
                    <a:pt x="2114" y="6770"/>
                  </a:cubicBezTo>
                  <a:cubicBezTo>
                    <a:pt x="2123" y="6770"/>
                    <a:pt x="2132" y="6779"/>
                    <a:pt x="2141" y="6779"/>
                  </a:cubicBezTo>
                  <a:cubicBezTo>
                    <a:pt x="2141" y="6770"/>
                    <a:pt x="2141" y="6752"/>
                    <a:pt x="2132" y="6743"/>
                  </a:cubicBezTo>
                  <a:cubicBezTo>
                    <a:pt x="2125" y="6728"/>
                    <a:pt x="2118" y="6714"/>
                    <a:pt x="2101" y="6714"/>
                  </a:cubicBezTo>
                  <a:close/>
                  <a:moveTo>
                    <a:pt x="8928" y="6597"/>
                  </a:moveTo>
                  <a:cubicBezTo>
                    <a:pt x="8910" y="6597"/>
                    <a:pt x="8891" y="6608"/>
                    <a:pt x="8868" y="6627"/>
                  </a:cubicBezTo>
                  <a:cubicBezTo>
                    <a:pt x="8823" y="6672"/>
                    <a:pt x="8823" y="6707"/>
                    <a:pt x="8868" y="6752"/>
                  </a:cubicBezTo>
                  <a:cubicBezTo>
                    <a:pt x="8890" y="6770"/>
                    <a:pt x="8908" y="6779"/>
                    <a:pt x="8926" y="6779"/>
                  </a:cubicBezTo>
                  <a:cubicBezTo>
                    <a:pt x="8943" y="6779"/>
                    <a:pt x="8961" y="6770"/>
                    <a:pt x="8984" y="6752"/>
                  </a:cubicBezTo>
                  <a:cubicBezTo>
                    <a:pt x="9028" y="6707"/>
                    <a:pt x="9028" y="6672"/>
                    <a:pt x="8984" y="6627"/>
                  </a:cubicBezTo>
                  <a:cubicBezTo>
                    <a:pt x="8962" y="6606"/>
                    <a:pt x="8945" y="6597"/>
                    <a:pt x="8928" y="6597"/>
                  </a:cubicBezTo>
                  <a:close/>
                  <a:moveTo>
                    <a:pt x="4090" y="6654"/>
                  </a:moveTo>
                  <a:cubicBezTo>
                    <a:pt x="4072" y="6654"/>
                    <a:pt x="4055" y="6663"/>
                    <a:pt x="4041" y="6681"/>
                  </a:cubicBezTo>
                  <a:cubicBezTo>
                    <a:pt x="4015" y="6707"/>
                    <a:pt x="4023" y="6743"/>
                    <a:pt x="4041" y="6770"/>
                  </a:cubicBezTo>
                  <a:cubicBezTo>
                    <a:pt x="4055" y="6783"/>
                    <a:pt x="4072" y="6790"/>
                    <a:pt x="4090" y="6790"/>
                  </a:cubicBezTo>
                  <a:cubicBezTo>
                    <a:pt x="4108" y="6790"/>
                    <a:pt x="4126" y="6783"/>
                    <a:pt x="4139" y="6770"/>
                  </a:cubicBezTo>
                  <a:cubicBezTo>
                    <a:pt x="4166" y="6743"/>
                    <a:pt x="4166" y="6698"/>
                    <a:pt x="4139" y="6681"/>
                  </a:cubicBezTo>
                  <a:cubicBezTo>
                    <a:pt x="4126" y="6663"/>
                    <a:pt x="4108" y="6654"/>
                    <a:pt x="4090" y="6654"/>
                  </a:cubicBezTo>
                  <a:close/>
                  <a:moveTo>
                    <a:pt x="6638" y="6650"/>
                  </a:moveTo>
                  <a:cubicBezTo>
                    <a:pt x="6617" y="6650"/>
                    <a:pt x="6596" y="6655"/>
                    <a:pt x="6584" y="6663"/>
                  </a:cubicBezTo>
                  <a:cubicBezTo>
                    <a:pt x="6557" y="6689"/>
                    <a:pt x="6557" y="6761"/>
                    <a:pt x="6584" y="6788"/>
                  </a:cubicBezTo>
                  <a:cubicBezTo>
                    <a:pt x="6598" y="6797"/>
                    <a:pt x="6624" y="6804"/>
                    <a:pt x="6648" y="6804"/>
                  </a:cubicBezTo>
                  <a:cubicBezTo>
                    <a:pt x="6668" y="6804"/>
                    <a:pt x="6688" y="6800"/>
                    <a:pt x="6700" y="6788"/>
                  </a:cubicBezTo>
                  <a:cubicBezTo>
                    <a:pt x="6726" y="6761"/>
                    <a:pt x="6726" y="6698"/>
                    <a:pt x="6700" y="6672"/>
                  </a:cubicBezTo>
                  <a:cubicBezTo>
                    <a:pt x="6690" y="6657"/>
                    <a:pt x="6664" y="6650"/>
                    <a:pt x="6638" y="6650"/>
                  </a:cubicBezTo>
                  <a:close/>
                  <a:moveTo>
                    <a:pt x="9209" y="6628"/>
                  </a:moveTo>
                  <a:cubicBezTo>
                    <a:pt x="9189" y="6628"/>
                    <a:pt x="9168" y="6639"/>
                    <a:pt x="9144" y="6663"/>
                  </a:cubicBezTo>
                  <a:cubicBezTo>
                    <a:pt x="9108" y="6698"/>
                    <a:pt x="9108" y="6734"/>
                    <a:pt x="9153" y="6779"/>
                  </a:cubicBezTo>
                  <a:cubicBezTo>
                    <a:pt x="9171" y="6801"/>
                    <a:pt x="9189" y="6812"/>
                    <a:pt x="9208" y="6812"/>
                  </a:cubicBezTo>
                  <a:cubicBezTo>
                    <a:pt x="9227" y="6812"/>
                    <a:pt x="9247" y="6801"/>
                    <a:pt x="9269" y="6779"/>
                  </a:cubicBezTo>
                  <a:cubicBezTo>
                    <a:pt x="9314" y="6734"/>
                    <a:pt x="9314" y="6707"/>
                    <a:pt x="9260" y="6654"/>
                  </a:cubicBezTo>
                  <a:cubicBezTo>
                    <a:pt x="9243" y="6637"/>
                    <a:pt x="9226" y="6628"/>
                    <a:pt x="9209" y="6628"/>
                  </a:cubicBezTo>
                  <a:close/>
                  <a:moveTo>
                    <a:pt x="4375" y="6687"/>
                  </a:moveTo>
                  <a:cubicBezTo>
                    <a:pt x="4358" y="6687"/>
                    <a:pt x="4340" y="6694"/>
                    <a:pt x="4327" y="6707"/>
                  </a:cubicBezTo>
                  <a:cubicBezTo>
                    <a:pt x="4300" y="6725"/>
                    <a:pt x="4300" y="6770"/>
                    <a:pt x="4327" y="6797"/>
                  </a:cubicBezTo>
                  <a:cubicBezTo>
                    <a:pt x="4337" y="6811"/>
                    <a:pt x="4354" y="6818"/>
                    <a:pt x="4373" y="6818"/>
                  </a:cubicBezTo>
                  <a:cubicBezTo>
                    <a:pt x="4388" y="6818"/>
                    <a:pt x="4404" y="6813"/>
                    <a:pt x="4416" y="6805"/>
                  </a:cubicBezTo>
                  <a:cubicBezTo>
                    <a:pt x="4443" y="6779"/>
                    <a:pt x="4443" y="6734"/>
                    <a:pt x="4416" y="6707"/>
                  </a:cubicBezTo>
                  <a:cubicBezTo>
                    <a:pt x="4407" y="6694"/>
                    <a:pt x="4391" y="6687"/>
                    <a:pt x="4375" y="6687"/>
                  </a:cubicBezTo>
                  <a:close/>
                  <a:moveTo>
                    <a:pt x="9759" y="6702"/>
                  </a:moveTo>
                  <a:cubicBezTo>
                    <a:pt x="9730" y="6702"/>
                    <a:pt x="9707" y="6724"/>
                    <a:pt x="9679" y="6752"/>
                  </a:cubicBezTo>
                  <a:cubicBezTo>
                    <a:pt x="9670" y="6761"/>
                    <a:pt x="9662" y="6814"/>
                    <a:pt x="9679" y="6823"/>
                  </a:cubicBezTo>
                  <a:cubicBezTo>
                    <a:pt x="9685" y="6827"/>
                    <a:pt x="9689" y="6828"/>
                    <a:pt x="9692" y="6828"/>
                  </a:cubicBezTo>
                  <a:cubicBezTo>
                    <a:pt x="9707" y="6828"/>
                    <a:pt x="9710" y="6804"/>
                    <a:pt x="9724" y="6797"/>
                  </a:cubicBezTo>
                  <a:cubicBezTo>
                    <a:pt x="9733" y="6797"/>
                    <a:pt x="9742" y="6788"/>
                    <a:pt x="9742" y="6779"/>
                  </a:cubicBezTo>
                  <a:cubicBezTo>
                    <a:pt x="9760" y="6761"/>
                    <a:pt x="9777" y="6752"/>
                    <a:pt x="9795" y="6734"/>
                  </a:cubicBezTo>
                  <a:cubicBezTo>
                    <a:pt x="9804" y="6725"/>
                    <a:pt x="9795" y="6707"/>
                    <a:pt x="9786" y="6707"/>
                  </a:cubicBezTo>
                  <a:cubicBezTo>
                    <a:pt x="9777" y="6703"/>
                    <a:pt x="9768" y="6702"/>
                    <a:pt x="9759" y="6702"/>
                  </a:cubicBezTo>
                  <a:close/>
                  <a:moveTo>
                    <a:pt x="6927" y="6678"/>
                  </a:moveTo>
                  <a:cubicBezTo>
                    <a:pt x="6905" y="6678"/>
                    <a:pt x="6883" y="6685"/>
                    <a:pt x="6869" y="6698"/>
                  </a:cubicBezTo>
                  <a:cubicBezTo>
                    <a:pt x="6842" y="6725"/>
                    <a:pt x="6842" y="6788"/>
                    <a:pt x="6869" y="6814"/>
                  </a:cubicBezTo>
                  <a:cubicBezTo>
                    <a:pt x="6878" y="6828"/>
                    <a:pt x="6900" y="6834"/>
                    <a:pt x="6924" y="6834"/>
                  </a:cubicBezTo>
                  <a:cubicBezTo>
                    <a:pt x="6947" y="6834"/>
                    <a:pt x="6972" y="6828"/>
                    <a:pt x="6985" y="6814"/>
                  </a:cubicBezTo>
                  <a:cubicBezTo>
                    <a:pt x="7012" y="6788"/>
                    <a:pt x="7012" y="6725"/>
                    <a:pt x="6985" y="6698"/>
                  </a:cubicBezTo>
                  <a:cubicBezTo>
                    <a:pt x="6972" y="6685"/>
                    <a:pt x="6950" y="6678"/>
                    <a:pt x="6927" y="6678"/>
                  </a:cubicBezTo>
                  <a:close/>
                  <a:moveTo>
                    <a:pt x="9479" y="6672"/>
                  </a:moveTo>
                  <a:cubicBezTo>
                    <a:pt x="9461" y="6672"/>
                    <a:pt x="9443" y="6681"/>
                    <a:pt x="9421" y="6698"/>
                  </a:cubicBezTo>
                  <a:cubicBezTo>
                    <a:pt x="9376" y="6743"/>
                    <a:pt x="9376" y="6779"/>
                    <a:pt x="9412" y="6814"/>
                  </a:cubicBezTo>
                  <a:cubicBezTo>
                    <a:pt x="9435" y="6838"/>
                    <a:pt x="9456" y="6849"/>
                    <a:pt x="9476" y="6849"/>
                  </a:cubicBezTo>
                  <a:cubicBezTo>
                    <a:pt x="9494" y="6849"/>
                    <a:pt x="9511" y="6840"/>
                    <a:pt x="9528" y="6823"/>
                  </a:cubicBezTo>
                  <a:cubicBezTo>
                    <a:pt x="9581" y="6779"/>
                    <a:pt x="9581" y="6752"/>
                    <a:pt x="9537" y="6698"/>
                  </a:cubicBezTo>
                  <a:cubicBezTo>
                    <a:pt x="9514" y="6681"/>
                    <a:pt x="9496" y="6672"/>
                    <a:pt x="9479" y="6672"/>
                  </a:cubicBezTo>
                  <a:close/>
                  <a:moveTo>
                    <a:pt x="4649" y="6715"/>
                  </a:moveTo>
                  <a:cubicBezTo>
                    <a:pt x="4632" y="6715"/>
                    <a:pt x="4616" y="6722"/>
                    <a:pt x="4603" y="6734"/>
                  </a:cubicBezTo>
                  <a:cubicBezTo>
                    <a:pt x="4585" y="6761"/>
                    <a:pt x="4585" y="6805"/>
                    <a:pt x="4603" y="6832"/>
                  </a:cubicBezTo>
                  <a:cubicBezTo>
                    <a:pt x="4618" y="6842"/>
                    <a:pt x="4638" y="6849"/>
                    <a:pt x="4658" y="6849"/>
                  </a:cubicBezTo>
                  <a:cubicBezTo>
                    <a:pt x="4674" y="6849"/>
                    <a:pt x="4689" y="6844"/>
                    <a:pt x="4701" y="6832"/>
                  </a:cubicBezTo>
                  <a:cubicBezTo>
                    <a:pt x="4728" y="6805"/>
                    <a:pt x="4728" y="6761"/>
                    <a:pt x="4701" y="6743"/>
                  </a:cubicBezTo>
                  <a:cubicBezTo>
                    <a:pt x="4687" y="6724"/>
                    <a:pt x="4668" y="6715"/>
                    <a:pt x="4649" y="6715"/>
                  </a:cubicBezTo>
                  <a:close/>
                  <a:moveTo>
                    <a:pt x="2364" y="6734"/>
                  </a:moveTo>
                  <a:cubicBezTo>
                    <a:pt x="2355" y="6734"/>
                    <a:pt x="2337" y="6743"/>
                    <a:pt x="2328" y="6752"/>
                  </a:cubicBezTo>
                  <a:cubicBezTo>
                    <a:pt x="2320" y="6761"/>
                    <a:pt x="2311" y="6779"/>
                    <a:pt x="2311" y="6788"/>
                  </a:cubicBezTo>
                  <a:cubicBezTo>
                    <a:pt x="2311" y="6805"/>
                    <a:pt x="2311" y="6823"/>
                    <a:pt x="2320" y="6841"/>
                  </a:cubicBezTo>
                  <a:cubicBezTo>
                    <a:pt x="2325" y="6852"/>
                    <a:pt x="2351" y="6856"/>
                    <a:pt x="2376" y="6856"/>
                  </a:cubicBezTo>
                  <a:cubicBezTo>
                    <a:pt x="2394" y="6856"/>
                    <a:pt x="2410" y="6854"/>
                    <a:pt x="2418" y="6850"/>
                  </a:cubicBezTo>
                  <a:cubicBezTo>
                    <a:pt x="2435" y="6832"/>
                    <a:pt x="2435" y="6761"/>
                    <a:pt x="2418" y="6752"/>
                  </a:cubicBezTo>
                  <a:cubicBezTo>
                    <a:pt x="2400" y="6743"/>
                    <a:pt x="2382" y="6734"/>
                    <a:pt x="2364" y="6734"/>
                  </a:cubicBezTo>
                  <a:close/>
                  <a:moveTo>
                    <a:pt x="7207" y="6705"/>
                  </a:moveTo>
                  <a:cubicBezTo>
                    <a:pt x="7186" y="6705"/>
                    <a:pt x="7164" y="6712"/>
                    <a:pt x="7146" y="6725"/>
                  </a:cubicBezTo>
                  <a:cubicBezTo>
                    <a:pt x="7110" y="6761"/>
                    <a:pt x="7110" y="6814"/>
                    <a:pt x="7155" y="6850"/>
                  </a:cubicBezTo>
                  <a:cubicBezTo>
                    <a:pt x="7171" y="6862"/>
                    <a:pt x="7190" y="6869"/>
                    <a:pt x="7208" y="6869"/>
                  </a:cubicBezTo>
                  <a:cubicBezTo>
                    <a:pt x="7230" y="6869"/>
                    <a:pt x="7252" y="6860"/>
                    <a:pt x="7271" y="6841"/>
                  </a:cubicBezTo>
                  <a:cubicBezTo>
                    <a:pt x="7297" y="6814"/>
                    <a:pt x="7297" y="6761"/>
                    <a:pt x="7262" y="6725"/>
                  </a:cubicBezTo>
                  <a:cubicBezTo>
                    <a:pt x="7248" y="6712"/>
                    <a:pt x="7228" y="6705"/>
                    <a:pt x="7207" y="6705"/>
                  </a:cubicBezTo>
                  <a:close/>
                  <a:moveTo>
                    <a:pt x="2666" y="6769"/>
                  </a:moveTo>
                  <a:cubicBezTo>
                    <a:pt x="2640" y="6769"/>
                    <a:pt x="2610" y="6777"/>
                    <a:pt x="2605" y="6788"/>
                  </a:cubicBezTo>
                  <a:cubicBezTo>
                    <a:pt x="2587" y="6797"/>
                    <a:pt x="2596" y="6868"/>
                    <a:pt x="2605" y="6877"/>
                  </a:cubicBezTo>
                  <a:cubicBezTo>
                    <a:pt x="2614" y="6881"/>
                    <a:pt x="2634" y="6884"/>
                    <a:pt x="2654" y="6884"/>
                  </a:cubicBezTo>
                  <a:cubicBezTo>
                    <a:pt x="2674" y="6884"/>
                    <a:pt x="2694" y="6881"/>
                    <a:pt x="2703" y="6877"/>
                  </a:cubicBezTo>
                  <a:cubicBezTo>
                    <a:pt x="2703" y="6859"/>
                    <a:pt x="2712" y="6841"/>
                    <a:pt x="2712" y="6823"/>
                  </a:cubicBezTo>
                  <a:cubicBezTo>
                    <a:pt x="2721" y="6814"/>
                    <a:pt x="2712" y="6797"/>
                    <a:pt x="2703" y="6779"/>
                  </a:cubicBezTo>
                  <a:cubicBezTo>
                    <a:pt x="2696" y="6772"/>
                    <a:pt x="2682" y="6769"/>
                    <a:pt x="2666" y="6769"/>
                  </a:cubicBezTo>
                  <a:close/>
                  <a:moveTo>
                    <a:pt x="4932" y="6728"/>
                  </a:moveTo>
                  <a:cubicBezTo>
                    <a:pt x="4921" y="6728"/>
                    <a:pt x="4910" y="6740"/>
                    <a:pt x="4889" y="6761"/>
                  </a:cubicBezTo>
                  <a:cubicBezTo>
                    <a:pt x="4844" y="6814"/>
                    <a:pt x="4844" y="6814"/>
                    <a:pt x="4889" y="6859"/>
                  </a:cubicBezTo>
                  <a:cubicBezTo>
                    <a:pt x="4908" y="6883"/>
                    <a:pt x="4919" y="6894"/>
                    <a:pt x="4932" y="6894"/>
                  </a:cubicBezTo>
                  <a:cubicBezTo>
                    <a:pt x="4944" y="6894"/>
                    <a:pt x="4957" y="6885"/>
                    <a:pt x="4978" y="6868"/>
                  </a:cubicBezTo>
                  <a:cubicBezTo>
                    <a:pt x="5023" y="6823"/>
                    <a:pt x="5023" y="6814"/>
                    <a:pt x="4978" y="6770"/>
                  </a:cubicBezTo>
                  <a:cubicBezTo>
                    <a:pt x="4955" y="6742"/>
                    <a:pt x="4944" y="6728"/>
                    <a:pt x="4932" y="6728"/>
                  </a:cubicBezTo>
                  <a:close/>
                  <a:moveTo>
                    <a:pt x="7485" y="6733"/>
                  </a:moveTo>
                  <a:cubicBezTo>
                    <a:pt x="7463" y="6733"/>
                    <a:pt x="7441" y="6742"/>
                    <a:pt x="7422" y="6761"/>
                  </a:cubicBezTo>
                  <a:cubicBezTo>
                    <a:pt x="7396" y="6797"/>
                    <a:pt x="7396" y="6841"/>
                    <a:pt x="7431" y="6877"/>
                  </a:cubicBezTo>
                  <a:cubicBezTo>
                    <a:pt x="7445" y="6890"/>
                    <a:pt x="7465" y="6897"/>
                    <a:pt x="7486" y="6897"/>
                  </a:cubicBezTo>
                  <a:cubicBezTo>
                    <a:pt x="7507" y="6897"/>
                    <a:pt x="7529" y="6890"/>
                    <a:pt x="7547" y="6877"/>
                  </a:cubicBezTo>
                  <a:cubicBezTo>
                    <a:pt x="7583" y="6841"/>
                    <a:pt x="7583" y="6788"/>
                    <a:pt x="7538" y="6752"/>
                  </a:cubicBezTo>
                  <a:cubicBezTo>
                    <a:pt x="7522" y="6740"/>
                    <a:pt x="7503" y="6733"/>
                    <a:pt x="7485" y="6733"/>
                  </a:cubicBezTo>
                  <a:close/>
                  <a:moveTo>
                    <a:pt x="2941" y="6800"/>
                  </a:moveTo>
                  <a:cubicBezTo>
                    <a:pt x="2918" y="6800"/>
                    <a:pt x="2892" y="6804"/>
                    <a:pt x="2882" y="6814"/>
                  </a:cubicBezTo>
                  <a:cubicBezTo>
                    <a:pt x="2873" y="6823"/>
                    <a:pt x="2873" y="6895"/>
                    <a:pt x="2890" y="6904"/>
                  </a:cubicBezTo>
                  <a:cubicBezTo>
                    <a:pt x="2908" y="6913"/>
                    <a:pt x="2917" y="6921"/>
                    <a:pt x="2935" y="6921"/>
                  </a:cubicBezTo>
                  <a:cubicBezTo>
                    <a:pt x="2953" y="6921"/>
                    <a:pt x="2971" y="6913"/>
                    <a:pt x="2980" y="6904"/>
                  </a:cubicBezTo>
                  <a:cubicBezTo>
                    <a:pt x="2998" y="6895"/>
                    <a:pt x="2998" y="6823"/>
                    <a:pt x="2980" y="6805"/>
                  </a:cubicBezTo>
                  <a:cubicBezTo>
                    <a:pt x="2972" y="6802"/>
                    <a:pt x="2957" y="6800"/>
                    <a:pt x="2941" y="6800"/>
                  </a:cubicBezTo>
                  <a:close/>
                  <a:moveTo>
                    <a:pt x="5218" y="6763"/>
                  </a:moveTo>
                  <a:cubicBezTo>
                    <a:pt x="5205" y="6763"/>
                    <a:pt x="5192" y="6774"/>
                    <a:pt x="5165" y="6797"/>
                  </a:cubicBezTo>
                  <a:cubicBezTo>
                    <a:pt x="5130" y="6841"/>
                    <a:pt x="5130" y="6850"/>
                    <a:pt x="5174" y="6895"/>
                  </a:cubicBezTo>
                  <a:cubicBezTo>
                    <a:pt x="5192" y="6917"/>
                    <a:pt x="5203" y="6928"/>
                    <a:pt x="5215" y="6928"/>
                  </a:cubicBezTo>
                  <a:cubicBezTo>
                    <a:pt x="5228" y="6928"/>
                    <a:pt x="5241" y="6917"/>
                    <a:pt x="5263" y="6895"/>
                  </a:cubicBezTo>
                  <a:cubicBezTo>
                    <a:pt x="5308" y="6850"/>
                    <a:pt x="5308" y="6841"/>
                    <a:pt x="5263" y="6797"/>
                  </a:cubicBezTo>
                  <a:cubicBezTo>
                    <a:pt x="5241" y="6774"/>
                    <a:pt x="5230" y="6763"/>
                    <a:pt x="5218" y="6763"/>
                  </a:cubicBezTo>
                  <a:close/>
                  <a:moveTo>
                    <a:pt x="7765" y="6764"/>
                  </a:moveTo>
                  <a:cubicBezTo>
                    <a:pt x="7745" y="6764"/>
                    <a:pt x="7724" y="6771"/>
                    <a:pt x="7708" y="6788"/>
                  </a:cubicBezTo>
                  <a:cubicBezTo>
                    <a:pt x="7681" y="6823"/>
                    <a:pt x="7681" y="6868"/>
                    <a:pt x="7708" y="6904"/>
                  </a:cubicBezTo>
                  <a:cubicBezTo>
                    <a:pt x="7722" y="6923"/>
                    <a:pt x="7744" y="6932"/>
                    <a:pt x="7767" y="6932"/>
                  </a:cubicBezTo>
                  <a:cubicBezTo>
                    <a:pt x="7787" y="6932"/>
                    <a:pt x="7807" y="6925"/>
                    <a:pt x="7824" y="6913"/>
                  </a:cubicBezTo>
                  <a:cubicBezTo>
                    <a:pt x="7859" y="6877"/>
                    <a:pt x="7859" y="6823"/>
                    <a:pt x="7824" y="6788"/>
                  </a:cubicBezTo>
                  <a:cubicBezTo>
                    <a:pt x="7809" y="6773"/>
                    <a:pt x="7787" y="6764"/>
                    <a:pt x="7765" y="6764"/>
                  </a:cubicBezTo>
                  <a:close/>
                  <a:moveTo>
                    <a:pt x="3216" y="6821"/>
                  </a:moveTo>
                  <a:cubicBezTo>
                    <a:pt x="3198" y="6821"/>
                    <a:pt x="3180" y="6828"/>
                    <a:pt x="3167" y="6841"/>
                  </a:cubicBezTo>
                  <a:cubicBezTo>
                    <a:pt x="3140" y="6868"/>
                    <a:pt x="3140" y="6913"/>
                    <a:pt x="3167" y="6939"/>
                  </a:cubicBezTo>
                  <a:cubicBezTo>
                    <a:pt x="3180" y="6948"/>
                    <a:pt x="3198" y="6953"/>
                    <a:pt x="3216" y="6953"/>
                  </a:cubicBezTo>
                  <a:cubicBezTo>
                    <a:pt x="3234" y="6953"/>
                    <a:pt x="3252" y="6948"/>
                    <a:pt x="3265" y="6939"/>
                  </a:cubicBezTo>
                  <a:cubicBezTo>
                    <a:pt x="3283" y="6913"/>
                    <a:pt x="3292" y="6868"/>
                    <a:pt x="3265" y="6841"/>
                  </a:cubicBezTo>
                  <a:cubicBezTo>
                    <a:pt x="3252" y="6828"/>
                    <a:pt x="3234" y="6821"/>
                    <a:pt x="3216" y="6821"/>
                  </a:cubicBezTo>
                  <a:close/>
                  <a:moveTo>
                    <a:pt x="5498" y="6798"/>
                  </a:moveTo>
                  <a:cubicBezTo>
                    <a:pt x="5485" y="6798"/>
                    <a:pt x="5472" y="6806"/>
                    <a:pt x="5451" y="6823"/>
                  </a:cubicBezTo>
                  <a:cubicBezTo>
                    <a:pt x="5406" y="6868"/>
                    <a:pt x="5406" y="6877"/>
                    <a:pt x="5451" y="6921"/>
                  </a:cubicBezTo>
                  <a:cubicBezTo>
                    <a:pt x="5470" y="6945"/>
                    <a:pt x="5481" y="6956"/>
                    <a:pt x="5494" y="6956"/>
                  </a:cubicBezTo>
                  <a:cubicBezTo>
                    <a:pt x="5506" y="6956"/>
                    <a:pt x="5519" y="6947"/>
                    <a:pt x="5540" y="6930"/>
                  </a:cubicBezTo>
                  <a:cubicBezTo>
                    <a:pt x="5585" y="6886"/>
                    <a:pt x="5585" y="6877"/>
                    <a:pt x="5549" y="6832"/>
                  </a:cubicBezTo>
                  <a:cubicBezTo>
                    <a:pt x="5525" y="6809"/>
                    <a:pt x="5512" y="6798"/>
                    <a:pt x="5498" y="6798"/>
                  </a:cubicBezTo>
                  <a:close/>
                  <a:moveTo>
                    <a:pt x="8051" y="6790"/>
                  </a:moveTo>
                  <a:cubicBezTo>
                    <a:pt x="8033" y="6790"/>
                    <a:pt x="8016" y="6801"/>
                    <a:pt x="7993" y="6823"/>
                  </a:cubicBezTo>
                  <a:cubicBezTo>
                    <a:pt x="7949" y="6859"/>
                    <a:pt x="7949" y="6895"/>
                    <a:pt x="7993" y="6939"/>
                  </a:cubicBezTo>
                  <a:cubicBezTo>
                    <a:pt x="8016" y="6962"/>
                    <a:pt x="8033" y="6973"/>
                    <a:pt x="8051" y="6973"/>
                  </a:cubicBezTo>
                  <a:cubicBezTo>
                    <a:pt x="8069" y="6973"/>
                    <a:pt x="8087" y="6962"/>
                    <a:pt x="8109" y="6939"/>
                  </a:cubicBezTo>
                  <a:cubicBezTo>
                    <a:pt x="8154" y="6895"/>
                    <a:pt x="8154" y="6868"/>
                    <a:pt x="8109" y="6823"/>
                  </a:cubicBezTo>
                  <a:cubicBezTo>
                    <a:pt x="8087" y="6801"/>
                    <a:pt x="8069" y="6790"/>
                    <a:pt x="8051" y="6790"/>
                  </a:cubicBezTo>
                  <a:close/>
                  <a:moveTo>
                    <a:pt x="5768" y="6831"/>
                  </a:moveTo>
                  <a:cubicBezTo>
                    <a:pt x="5750" y="6831"/>
                    <a:pt x="5734" y="6834"/>
                    <a:pt x="5727" y="6841"/>
                  </a:cubicBezTo>
                  <a:cubicBezTo>
                    <a:pt x="5701" y="6859"/>
                    <a:pt x="5701" y="6939"/>
                    <a:pt x="5718" y="6957"/>
                  </a:cubicBezTo>
                  <a:cubicBezTo>
                    <a:pt x="5728" y="6972"/>
                    <a:pt x="5754" y="6978"/>
                    <a:pt x="5780" y="6978"/>
                  </a:cubicBezTo>
                  <a:cubicBezTo>
                    <a:pt x="5801" y="6978"/>
                    <a:pt x="5822" y="6974"/>
                    <a:pt x="5834" y="6966"/>
                  </a:cubicBezTo>
                  <a:cubicBezTo>
                    <a:pt x="5852" y="6948"/>
                    <a:pt x="5861" y="6877"/>
                    <a:pt x="5843" y="6850"/>
                  </a:cubicBezTo>
                  <a:cubicBezTo>
                    <a:pt x="5832" y="6839"/>
                    <a:pt x="5797" y="6831"/>
                    <a:pt x="5768" y="6831"/>
                  </a:cubicBezTo>
                  <a:close/>
                  <a:moveTo>
                    <a:pt x="3487" y="6866"/>
                  </a:moveTo>
                  <a:cubicBezTo>
                    <a:pt x="3470" y="6866"/>
                    <a:pt x="3452" y="6872"/>
                    <a:pt x="3435" y="6886"/>
                  </a:cubicBezTo>
                  <a:cubicBezTo>
                    <a:pt x="3417" y="6913"/>
                    <a:pt x="3417" y="6948"/>
                    <a:pt x="3435" y="6975"/>
                  </a:cubicBezTo>
                  <a:cubicBezTo>
                    <a:pt x="3449" y="6990"/>
                    <a:pt x="3470" y="6996"/>
                    <a:pt x="3489" y="6996"/>
                  </a:cubicBezTo>
                  <a:cubicBezTo>
                    <a:pt x="3505" y="6996"/>
                    <a:pt x="3521" y="6992"/>
                    <a:pt x="3533" y="6984"/>
                  </a:cubicBezTo>
                  <a:cubicBezTo>
                    <a:pt x="3560" y="6957"/>
                    <a:pt x="3560" y="6913"/>
                    <a:pt x="3533" y="6886"/>
                  </a:cubicBezTo>
                  <a:cubicBezTo>
                    <a:pt x="3519" y="6872"/>
                    <a:pt x="3504" y="6866"/>
                    <a:pt x="3487" y="6866"/>
                  </a:cubicBezTo>
                  <a:close/>
                  <a:moveTo>
                    <a:pt x="8332" y="6817"/>
                  </a:moveTo>
                  <a:cubicBezTo>
                    <a:pt x="8312" y="6817"/>
                    <a:pt x="8292" y="6828"/>
                    <a:pt x="8270" y="6850"/>
                  </a:cubicBezTo>
                  <a:cubicBezTo>
                    <a:pt x="8234" y="6895"/>
                    <a:pt x="8234" y="6921"/>
                    <a:pt x="8279" y="6966"/>
                  </a:cubicBezTo>
                  <a:cubicBezTo>
                    <a:pt x="8297" y="6988"/>
                    <a:pt x="8314" y="6999"/>
                    <a:pt x="8333" y="6999"/>
                  </a:cubicBezTo>
                  <a:cubicBezTo>
                    <a:pt x="8352" y="6999"/>
                    <a:pt x="8372" y="6988"/>
                    <a:pt x="8395" y="6966"/>
                  </a:cubicBezTo>
                  <a:cubicBezTo>
                    <a:pt x="8430" y="6930"/>
                    <a:pt x="8430" y="6895"/>
                    <a:pt x="8395" y="6850"/>
                  </a:cubicBezTo>
                  <a:cubicBezTo>
                    <a:pt x="8372" y="6828"/>
                    <a:pt x="8352" y="6817"/>
                    <a:pt x="8332" y="6817"/>
                  </a:cubicBezTo>
                  <a:close/>
                  <a:moveTo>
                    <a:pt x="6062" y="6863"/>
                  </a:moveTo>
                  <a:cubicBezTo>
                    <a:pt x="6037" y="6863"/>
                    <a:pt x="6013" y="6868"/>
                    <a:pt x="6004" y="6877"/>
                  </a:cubicBezTo>
                  <a:cubicBezTo>
                    <a:pt x="5986" y="6895"/>
                    <a:pt x="5986" y="6975"/>
                    <a:pt x="6004" y="6993"/>
                  </a:cubicBezTo>
                  <a:cubicBezTo>
                    <a:pt x="6013" y="7002"/>
                    <a:pt x="6035" y="7006"/>
                    <a:pt x="6059" y="7006"/>
                  </a:cubicBezTo>
                  <a:cubicBezTo>
                    <a:pt x="6082" y="7006"/>
                    <a:pt x="6106" y="7002"/>
                    <a:pt x="6120" y="6993"/>
                  </a:cubicBezTo>
                  <a:cubicBezTo>
                    <a:pt x="6138" y="6984"/>
                    <a:pt x="6138" y="6904"/>
                    <a:pt x="6120" y="6877"/>
                  </a:cubicBezTo>
                  <a:cubicBezTo>
                    <a:pt x="6111" y="6868"/>
                    <a:pt x="6086" y="6863"/>
                    <a:pt x="6062" y="6863"/>
                  </a:cubicBezTo>
                  <a:close/>
                  <a:moveTo>
                    <a:pt x="3764" y="6896"/>
                  </a:moveTo>
                  <a:cubicBezTo>
                    <a:pt x="3748" y="6896"/>
                    <a:pt x="3732" y="6900"/>
                    <a:pt x="3720" y="6913"/>
                  </a:cubicBezTo>
                  <a:cubicBezTo>
                    <a:pt x="3693" y="6939"/>
                    <a:pt x="3693" y="6984"/>
                    <a:pt x="3720" y="7011"/>
                  </a:cubicBezTo>
                  <a:cubicBezTo>
                    <a:pt x="3732" y="7023"/>
                    <a:pt x="3748" y="7028"/>
                    <a:pt x="3763" y="7028"/>
                  </a:cubicBezTo>
                  <a:cubicBezTo>
                    <a:pt x="3782" y="7028"/>
                    <a:pt x="3800" y="7020"/>
                    <a:pt x="3809" y="7011"/>
                  </a:cubicBezTo>
                  <a:cubicBezTo>
                    <a:pt x="3836" y="6984"/>
                    <a:pt x="3836" y="6939"/>
                    <a:pt x="3818" y="6913"/>
                  </a:cubicBezTo>
                  <a:cubicBezTo>
                    <a:pt x="3804" y="6903"/>
                    <a:pt x="3784" y="6896"/>
                    <a:pt x="3764" y="6896"/>
                  </a:cubicBezTo>
                  <a:close/>
                  <a:moveTo>
                    <a:pt x="8618" y="6852"/>
                  </a:moveTo>
                  <a:cubicBezTo>
                    <a:pt x="8598" y="6852"/>
                    <a:pt x="8578" y="6863"/>
                    <a:pt x="8555" y="6886"/>
                  </a:cubicBezTo>
                  <a:cubicBezTo>
                    <a:pt x="8511" y="6921"/>
                    <a:pt x="8511" y="6957"/>
                    <a:pt x="8555" y="7002"/>
                  </a:cubicBezTo>
                  <a:cubicBezTo>
                    <a:pt x="8578" y="7020"/>
                    <a:pt x="8595" y="7028"/>
                    <a:pt x="8613" y="7028"/>
                  </a:cubicBezTo>
                  <a:cubicBezTo>
                    <a:pt x="8631" y="7028"/>
                    <a:pt x="8649" y="7020"/>
                    <a:pt x="8671" y="7002"/>
                  </a:cubicBezTo>
                  <a:cubicBezTo>
                    <a:pt x="8716" y="6957"/>
                    <a:pt x="8716" y="6930"/>
                    <a:pt x="8680" y="6886"/>
                  </a:cubicBezTo>
                  <a:cubicBezTo>
                    <a:pt x="8658" y="6863"/>
                    <a:pt x="8638" y="6852"/>
                    <a:pt x="8618" y="6852"/>
                  </a:cubicBezTo>
                  <a:close/>
                  <a:moveTo>
                    <a:pt x="6337" y="6887"/>
                  </a:moveTo>
                  <a:cubicBezTo>
                    <a:pt x="6316" y="6887"/>
                    <a:pt x="6297" y="6892"/>
                    <a:pt x="6289" y="6904"/>
                  </a:cubicBezTo>
                  <a:cubicBezTo>
                    <a:pt x="6263" y="6930"/>
                    <a:pt x="6263" y="7002"/>
                    <a:pt x="6280" y="7020"/>
                  </a:cubicBezTo>
                  <a:cubicBezTo>
                    <a:pt x="6295" y="7034"/>
                    <a:pt x="6323" y="7041"/>
                    <a:pt x="6350" y="7041"/>
                  </a:cubicBezTo>
                  <a:cubicBezTo>
                    <a:pt x="6372" y="7041"/>
                    <a:pt x="6393" y="7036"/>
                    <a:pt x="6405" y="7028"/>
                  </a:cubicBezTo>
                  <a:cubicBezTo>
                    <a:pt x="6423" y="7002"/>
                    <a:pt x="6432" y="6930"/>
                    <a:pt x="6405" y="6904"/>
                  </a:cubicBezTo>
                  <a:cubicBezTo>
                    <a:pt x="6391" y="6894"/>
                    <a:pt x="6363" y="6887"/>
                    <a:pt x="6337" y="6887"/>
                  </a:cubicBezTo>
                  <a:close/>
                  <a:moveTo>
                    <a:pt x="4051" y="6925"/>
                  </a:moveTo>
                  <a:cubicBezTo>
                    <a:pt x="4034" y="6925"/>
                    <a:pt x="4018" y="6932"/>
                    <a:pt x="4006" y="6948"/>
                  </a:cubicBezTo>
                  <a:cubicBezTo>
                    <a:pt x="3979" y="6966"/>
                    <a:pt x="3979" y="7011"/>
                    <a:pt x="3997" y="7037"/>
                  </a:cubicBezTo>
                  <a:cubicBezTo>
                    <a:pt x="4010" y="7051"/>
                    <a:pt x="4028" y="7057"/>
                    <a:pt x="4046" y="7057"/>
                  </a:cubicBezTo>
                  <a:cubicBezTo>
                    <a:pt x="4064" y="7057"/>
                    <a:pt x="4081" y="7051"/>
                    <a:pt x="4095" y="7037"/>
                  </a:cubicBezTo>
                  <a:cubicBezTo>
                    <a:pt x="4122" y="7020"/>
                    <a:pt x="4122" y="6975"/>
                    <a:pt x="4104" y="6948"/>
                  </a:cubicBezTo>
                  <a:cubicBezTo>
                    <a:pt x="4089" y="6934"/>
                    <a:pt x="4070" y="6925"/>
                    <a:pt x="4051" y="6925"/>
                  </a:cubicBezTo>
                  <a:close/>
                  <a:moveTo>
                    <a:pt x="8897" y="6879"/>
                  </a:moveTo>
                  <a:cubicBezTo>
                    <a:pt x="8879" y="6879"/>
                    <a:pt x="8861" y="6888"/>
                    <a:pt x="8841" y="6904"/>
                  </a:cubicBezTo>
                  <a:cubicBezTo>
                    <a:pt x="8796" y="6948"/>
                    <a:pt x="8796" y="6984"/>
                    <a:pt x="8832" y="7020"/>
                  </a:cubicBezTo>
                  <a:cubicBezTo>
                    <a:pt x="8856" y="7049"/>
                    <a:pt x="8876" y="7062"/>
                    <a:pt x="8895" y="7062"/>
                  </a:cubicBezTo>
                  <a:cubicBezTo>
                    <a:pt x="8911" y="7062"/>
                    <a:pt x="8928" y="7053"/>
                    <a:pt x="8948" y="7037"/>
                  </a:cubicBezTo>
                  <a:cubicBezTo>
                    <a:pt x="8992" y="6993"/>
                    <a:pt x="9001" y="6957"/>
                    <a:pt x="8966" y="6921"/>
                  </a:cubicBezTo>
                  <a:cubicBezTo>
                    <a:pt x="8941" y="6892"/>
                    <a:pt x="8919" y="6879"/>
                    <a:pt x="8897" y="6879"/>
                  </a:cubicBezTo>
                  <a:close/>
                  <a:moveTo>
                    <a:pt x="6615" y="6928"/>
                  </a:moveTo>
                  <a:cubicBezTo>
                    <a:pt x="6593" y="6928"/>
                    <a:pt x="6570" y="6935"/>
                    <a:pt x="6557" y="6948"/>
                  </a:cubicBezTo>
                  <a:cubicBezTo>
                    <a:pt x="6530" y="6975"/>
                    <a:pt x="6530" y="7037"/>
                    <a:pt x="6548" y="7064"/>
                  </a:cubicBezTo>
                  <a:cubicBezTo>
                    <a:pt x="6561" y="7078"/>
                    <a:pt x="6586" y="7084"/>
                    <a:pt x="6611" y="7084"/>
                  </a:cubicBezTo>
                  <a:cubicBezTo>
                    <a:pt x="6635" y="7084"/>
                    <a:pt x="6660" y="7078"/>
                    <a:pt x="6673" y="7064"/>
                  </a:cubicBezTo>
                  <a:cubicBezTo>
                    <a:pt x="6700" y="7046"/>
                    <a:pt x="6700" y="6975"/>
                    <a:pt x="6673" y="6948"/>
                  </a:cubicBezTo>
                  <a:cubicBezTo>
                    <a:pt x="6660" y="6935"/>
                    <a:pt x="6637" y="6928"/>
                    <a:pt x="6615" y="6928"/>
                  </a:cubicBezTo>
                  <a:close/>
                  <a:moveTo>
                    <a:pt x="4331" y="6955"/>
                  </a:moveTo>
                  <a:cubicBezTo>
                    <a:pt x="4313" y="6955"/>
                    <a:pt x="4296" y="6962"/>
                    <a:pt x="4282" y="6975"/>
                  </a:cubicBezTo>
                  <a:cubicBezTo>
                    <a:pt x="4255" y="7002"/>
                    <a:pt x="4255" y="7046"/>
                    <a:pt x="4282" y="7073"/>
                  </a:cubicBezTo>
                  <a:cubicBezTo>
                    <a:pt x="4296" y="7082"/>
                    <a:pt x="4313" y="7086"/>
                    <a:pt x="4331" y="7086"/>
                  </a:cubicBezTo>
                  <a:cubicBezTo>
                    <a:pt x="4349" y="7086"/>
                    <a:pt x="4367" y="7082"/>
                    <a:pt x="4380" y="7073"/>
                  </a:cubicBezTo>
                  <a:cubicBezTo>
                    <a:pt x="4398" y="7046"/>
                    <a:pt x="4407" y="7002"/>
                    <a:pt x="4380" y="6975"/>
                  </a:cubicBezTo>
                  <a:cubicBezTo>
                    <a:pt x="4367" y="6962"/>
                    <a:pt x="4349" y="6955"/>
                    <a:pt x="4331" y="6955"/>
                  </a:cubicBezTo>
                  <a:close/>
                  <a:moveTo>
                    <a:pt x="9181" y="6910"/>
                  </a:moveTo>
                  <a:cubicBezTo>
                    <a:pt x="9161" y="6910"/>
                    <a:pt x="9142" y="6924"/>
                    <a:pt x="9117" y="6948"/>
                  </a:cubicBezTo>
                  <a:cubicBezTo>
                    <a:pt x="9073" y="6984"/>
                    <a:pt x="9073" y="7020"/>
                    <a:pt x="9117" y="7064"/>
                  </a:cubicBezTo>
                  <a:cubicBezTo>
                    <a:pt x="9138" y="7081"/>
                    <a:pt x="9155" y="7090"/>
                    <a:pt x="9172" y="7090"/>
                  </a:cubicBezTo>
                  <a:cubicBezTo>
                    <a:pt x="9191" y="7090"/>
                    <a:pt x="9210" y="7079"/>
                    <a:pt x="9233" y="7055"/>
                  </a:cubicBezTo>
                  <a:cubicBezTo>
                    <a:pt x="9278" y="7020"/>
                    <a:pt x="9278" y="6984"/>
                    <a:pt x="9233" y="6939"/>
                  </a:cubicBezTo>
                  <a:cubicBezTo>
                    <a:pt x="9213" y="6919"/>
                    <a:pt x="9197" y="6910"/>
                    <a:pt x="9181" y="6910"/>
                  </a:cubicBezTo>
                  <a:close/>
                  <a:moveTo>
                    <a:pt x="9449" y="6949"/>
                  </a:moveTo>
                  <a:cubicBezTo>
                    <a:pt x="9430" y="6949"/>
                    <a:pt x="9409" y="6960"/>
                    <a:pt x="9385" y="6984"/>
                  </a:cubicBezTo>
                  <a:cubicBezTo>
                    <a:pt x="9349" y="7002"/>
                    <a:pt x="9358" y="7037"/>
                    <a:pt x="9358" y="7064"/>
                  </a:cubicBezTo>
                  <a:cubicBezTo>
                    <a:pt x="9358" y="7079"/>
                    <a:pt x="9376" y="7093"/>
                    <a:pt x="9387" y="7093"/>
                  </a:cubicBezTo>
                  <a:cubicBezTo>
                    <a:pt x="9390" y="7093"/>
                    <a:pt x="9392" y="7093"/>
                    <a:pt x="9394" y="7091"/>
                  </a:cubicBezTo>
                  <a:cubicBezTo>
                    <a:pt x="9421" y="7055"/>
                    <a:pt x="9465" y="7037"/>
                    <a:pt x="9501" y="7011"/>
                  </a:cubicBezTo>
                  <a:cubicBezTo>
                    <a:pt x="9519" y="7002"/>
                    <a:pt x="9510" y="6993"/>
                    <a:pt x="9501" y="6975"/>
                  </a:cubicBezTo>
                  <a:cubicBezTo>
                    <a:pt x="9484" y="6958"/>
                    <a:pt x="9467" y="6949"/>
                    <a:pt x="9449" y="6949"/>
                  </a:cubicBezTo>
                  <a:close/>
                  <a:moveTo>
                    <a:pt x="6889" y="6963"/>
                  </a:moveTo>
                  <a:cubicBezTo>
                    <a:pt x="6867" y="6963"/>
                    <a:pt x="6846" y="6967"/>
                    <a:pt x="6834" y="6975"/>
                  </a:cubicBezTo>
                  <a:cubicBezTo>
                    <a:pt x="6807" y="7002"/>
                    <a:pt x="6807" y="7064"/>
                    <a:pt x="6834" y="7091"/>
                  </a:cubicBezTo>
                  <a:cubicBezTo>
                    <a:pt x="6849" y="7106"/>
                    <a:pt x="6877" y="7116"/>
                    <a:pt x="6902" y="7116"/>
                  </a:cubicBezTo>
                  <a:cubicBezTo>
                    <a:pt x="6921" y="7116"/>
                    <a:pt x="6938" y="7111"/>
                    <a:pt x="6950" y="7100"/>
                  </a:cubicBezTo>
                  <a:cubicBezTo>
                    <a:pt x="6976" y="7073"/>
                    <a:pt x="6976" y="7011"/>
                    <a:pt x="6958" y="6984"/>
                  </a:cubicBezTo>
                  <a:cubicBezTo>
                    <a:pt x="6944" y="6969"/>
                    <a:pt x="6915" y="6963"/>
                    <a:pt x="6889" y="6963"/>
                  </a:cubicBezTo>
                  <a:close/>
                  <a:moveTo>
                    <a:pt x="4612" y="6988"/>
                  </a:moveTo>
                  <a:cubicBezTo>
                    <a:pt x="4597" y="6988"/>
                    <a:pt x="4581" y="6993"/>
                    <a:pt x="4568" y="7002"/>
                  </a:cubicBezTo>
                  <a:cubicBezTo>
                    <a:pt x="4541" y="7028"/>
                    <a:pt x="4541" y="7073"/>
                    <a:pt x="4559" y="7100"/>
                  </a:cubicBezTo>
                  <a:cubicBezTo>
                    <a:pt x="4572" y="7113"/>
                    <a:pt x="4590" y="7120"/>
                    <a:pt x="4608" y="7120"/>
                  </a:cubicBezTo>
                  <a:cubicBezTo>
                    <a:pt x="4626" y="7120"/>
                    <a:pt x="4643" y="7113"/>
                    <a:pt x="4657" y="7100"/>
                  </a:cubicBezTo>
                  <a:cubicBezTo>
                    <a:pt x="4684" y="7073"/>
                    <a:pt x="4684" y="7037"/>
                    <a:pt x="4657" y="7002"/>
                  </a:cubicBezTo>
                  <a:cubicBezTo>
                    <a:pt x="4643" y="6993"/>
                    <a:pt x="4628" y="6988"/>
                    <a:pt x="4612" y="6988"/>
                  </a:cubicBezTo>
                  <a:close/>
                  <a:moveTo>
                    <a:pt x="7173" y="6984"/>
                  </a:moveTo>
                  <a:cubicBezTo>
                    <a:pt x="7150" y="6984"/>
                    <a:pt x="7128" y="6993"/>
                    <a:pt x="7110" y="7011"/>
                  </a:cubicBezTo>
                  <a:cubicBezTo>
                    <a:pt x="7083" y="7055"/>
                    <a:pt x="7083" y="7100"/>
                    <a:pt x="7119" y="7127"/>
                  </a:cubicBezTo>
                  <a:cubicBezTo>
                    <a:pt x="7132" y="7144"/>
                    <a:pt x="7155" y="7153"/>
                    <a:pt x="7177" y="7153"/>
                  </a:cubicBezTo>
                  <a:cubicBezTo>
                    <a:pt x="7199" y="7153"/>
                    <a:pt x="7222" y="7144"/>
                    <a:pt x="7235" y="7127"/>
                  </a:cubicBezTo>
                  <a:cubicBezTo>
                    <a:pt x="7271" y="7091"/>
                    <a:pt x="7271" y="7046"/>
                    <a:pt x="7235" y="7011"/>
                  </a:cubicBezTo>
                  <a:cubicBezTo>
                    <a:pt x="7217" y="6993"/>
                    <a:pt x="7195" y="6984"/>
                    <a:pt x="7173" y="6984"/>
                  </a:cubicBezTo>
                  <a:close/>
                  <a:moveTo>
                    <a:pt x="4893" y="7004"/>
                  </a:moveTo>
                  <a:cubicBezTo>
                    <a:pt x="4880" y="7004"/>
                    <a:pt x="4866" y="7015"/>
                    <a:pt x="4844" y="7037"/>
                  </a:cubicBezTo>
                  <a:cubicBezTo>
                    <a:pt x="4800" y="7082"/>
                    <a:pt x="4800" y="7082"/>
                    <a:pt x="4844" y="7127"/>
                  </a:cubicBezTo>
                  <a:cubicBezTo>
                    <a:pt x="4868" y="7150"/>
                    <a:pt x="4881" y="7161"/>
                    <a:pt x="4895" y="7161"/>
                  </a:cubicBezTo>
                  <a:cubicBezTo>
                    <a:pt x="4908" y="7161"/>
                    <a:pt x="4921" y="7152"/>
                    <a:pt x="4942" y="7136"/>
                  </a:cubicBezTo>
                  <a:cubicBezTo>
                    <a:pt x="4987" y="7091"/>
                    <a:pt x="4987" y="7082"/>
                    <a:pt x="4942" y="7037"/>
                  </a:cubicBezTo>
                  <a:cubicBezTo>
                    <a:pt x="4920" y="7015"/>
                    <a:pt x="4907" y="7004"/>
                    <a:pt x="4893" y="7004"/>
                  </a:cubicBezTo>
                  <a:close/>
                  <a:moveTo>
                    <a:pt x="2624" y="7051"/>
                  </a:moveTo>
                  <a:cubicBezTo>
                    <a:pt x="2603" y="7051"/>
                    <a:pt x="2583" y="7055"/>
                    <a:pt x="2578" y="7064"/>
                  </a:cubicBezTo>
                  <a:cubicBezTo>
                    <a:pt x="2569" y="7073"/>
                    <a:pt x="2560" y="7100"/>
                    <a:pt x="2560" y="7109"/>
                  </a:cubicBezTo>
                  <a:cubicBezTo>
                    <a:pt x="2560" y="7127"/>
                    <a:pt x="2569" y="7144"/>
                    <a:pt x="2578" y="7153"/>
                  </a:cubicBezTo>
                  <a:cubicBezTo>
                    <a:pt x="2587" y="7162"/>
                    <a:pt x="2605" y="7171"/>
                    <a:pt x="2614" y="7171"/>
                  </a:cubicBezTo>
                  <a:cubicBezTo>
                    <a:pt x="2632" y="7171"/>
                    <a:pt x="2650" y="7162"/>
                    <a:pt x="2667" y="7162"/>
                  </a:cubicBezTo>
                  <a:cubicBezTo>
                    <a:pt x="2685" y="7153"/>
                    <a:pt x="2685" y="7082"/>
                    <a:pt x="2676" y="7064"/>
                  </a:cubicBezTo>
                  <a:cubicBezTo>
                    <a:pt x="2667" y="7055"/>
                    <a:pt x="2645" y="7051"/>
                    <a:pt x="2624" y="7051"/>
                  </a:cubicBezTo>
                  <a:close/>
                  <a:moveTo>
                    <a:pt x="7457" y="7017"/>
                  </a:moveTo>
                  <a:cubicBezTo>
                    <a:pt x="7436" y="7017"/>
                    <a:pt x="7413" y="7024"/>
                    <a:pt x="7396" y="7037"/>
                  </a:cubicBezTo>
                  <a:cubicBezTo>
                    <a:pt x="7369" y="7073"/>
                    <a:pt x="7369" y="7127"/>
                    <a:pt x="7396" y="7153"/>
                  </a:cubicBezTo>
                  <a:cubicBezTo>
                    <a:pt x="7410" y="7172"/>
                    <a:pt x="7435" y="7181"/>
                    <a:pt x="7458" y="7181"/>
                  </a:cubicBezTo>
                  <a:cubicBezTo>
                    <a:pt x="7479" y="7181"/>
                    <a:pt x="7499" y="7175"/>
                    <a:pt x="7512" y="7162"/>
                  </a:cubicBezTo>
                  <a:cubicBezTo>
                    <a:pt x="7547" y="7127"/>
                    <a:pt x="7547" y="7073"/>
                    <a:pt x="7512" y="7037"/>
                  </a:cubicBezTo>
                  <a:cubicBezTo>
                    <a:pt x="7498" y="7024"/>
                    <a:pt x="7478" y="7017"/>
                    <a:pt x="7457" y="7017"/>
                  </a:cubicBezTo>
                  <a:close/>
                  <a:moveTo>
                    <a:pt x="5174" y="7031"/>
                  </a:moveTo>
                  <a:cubicBezTo>
                    <a:pt x="5163" y="7031"/>
                    <a:pt x="5152" y="7042"/>
                    <a:pt x="5130" y="7064"/>
                  </a:cubicBezTo>
                  <a:cubicBezTo>
                    <a:pt x="5085" y="7109"/>
                    <a:pt x="5085" y="7109"/>
                    <a:pt x="5130" y="7153"/>
                  </a:cubicBezTo>
                  <a:cubicBezTo>
                    <a:pt x="5148" y="7181"/>
                    <a:pt x="5160" y="7195"/>
                    <a:pt x="5173" y="7195"/>
                  </a:cubicBezTo>
                  <a:cubicBezTo>
                    <a:pt x="5184" y="7195"/>
                    <a:pt x="5198" y="7184"/>
                    <a:pt x="5219" y="7162"/>
                  </a:cubicBezTo>
                  <a:cubicBezTo>
                    <a:pt x="5263" y="7118"/>
                    <a:pt x="5263" y="7109"/>
                    <a:pt x="5219" y="7064"/>
                  </a:cubicBezTo>
                  <a:cubicBezTo>
                    <a:pt x="5197" y="7042"/>
                    <a:pt x="5185" y="7031"/>
                    <a:pt x="5174" y="7031"/>
                  </a:cubicBezTo>
                  <a:close/>
                  <a:moveTo>
                    <a:pt x="2900" y="7072"/>
                  </a:moveTo>
                  <a:cubicBezTo>
                    <a:pt x="2883" y="7072"/>
                    <a:pt x="2867" y="7079"/>
                    <a:pt x="2855" y="7091"/>
                  </a:cubicBezTo>
                  <a:cubicBezTo>
                    <a:pt x="2828" y="7118"/>
                    <a:pt x="2828" y="7162"/>
                    <a:pt x="2855" y="7189"/>
                  </a:cubicBezTo>
                  <a:cubicBezTo>
                    <a:pt x="2869" y="7199"/>
                    <a:pt x="2889" y="7206"/>
                    <a:pt x="2908" y="7206"/>
                  </a:cubicBezTo>
                  <a:cubicBezTo>
                    <a:pt x="2922" y="7206"/>
                    <a:pt x="2936" y="7201"/>
                    <a:pt x="2944" y="7189"/>
                  </a:cubicBezTo>
                  <a:cubicBezTo>
                    <a:pt x="2971" y="7162"/>
                    <a:pt x="2980" y="7127"/>
                    <a:pt x="2953" y="7100"/>
                  </a:cubicBezTo>
                  <a:cubicBezTo>
                    <a:pt x="2939" y="7081"/>
                    <a:pt x="2919" y="7072"/>
                    <a:pt x="2900" y="7072"/>
                  </a:cubicBezTo>
                  <a:close/>
                  <a:moveTo>
                    <a:pt x="7740" y="7045"/>
                  </a:moveTo>
                  <a:cubicBezTo>
                    <a:pt x="7719" y="7045"/>
                    <a:pt x="7700" y="7054"/>
                    <a:pt x="7681" y="7073"/>
                  </a:cubicBezTo>
                  <a:cubicBezTo>
                    <a:pt x="7645" y="7100"/>
                    <a:pt x="7645" y="7153"/>
                    <a:pt x="7681" y="7189"/>
                  </a:cubicBezTo>
                  <a:cubicBezTo>
                    <a:pt x="7699" y="7207"/>
                    <a:pt x="7719" y="7216"/>
                    <a:pt x="7739" y="7216"/>
                  </a:cubicBezTo>
                  <a:cubicBezTo>
                    <a:pt x="7759" y="7216"/>
                    <a:pt x="7779" y="7207"/>
                    <a:pt x="7797" y="7189"/>
                  </a:cubicBezTo>
                  <a:cubicBezTo>
                    <a:pt x="7833" y="7153"/>
                    <a:pt x="7833" y="7100"/>
                    <a:pt x="7797" y="7064"/>
                  </a:cubicBezTo>
                  <a:cubicBezTo>
                    <a:pt x="7776" y="7052"/>
                    <a:pt x="7758" y="7045"/>
                    <a:pt x="7740" y="7045"/>
                  </a:cubicBezTo>
                  <a:close/>
                  <a:moveTo>
                    <a:pt x="5455" y="7069"/>
                  </a:moveTo>
                  <a:cubicBezTo>
                    <a:pt x="5431" y="7069"/>
                    <a:pt x="5406" y="7073"/>
                    <a:pt x="5397" y="7082"/>
                  </a:cubicBezTo>
                  <a:cubicBezTo>
                    <a:pt x="5379" y="7109"/>
                    <a:pt x="5379" y="7189"/>
                    <a:pt x="5397" y="7207"/>
                  </a:cubicBezTo>
                  <a:cubicBezTo>
                    <a:pt x="5406" y="7216"/>
                    <a:pt x="5431" y="7220"/>
                    <a:pt x="5455" y="7220"/>
                  </a:cubicBezTo>
                  <a:cubicBezTo>
                    <a:pt x="5480" y="7220"/>
                    <a:pt x="5504" y="7216"/>
                    <a:pt x="5513" y="7207"/>
                  </a:cubicBezTo>
                  <a:cubicBezTo>
                    <a:pt x="5531" y="7180"/>
                    <a:pt x="5531" y="7100"/>
                    <a:pt x="5513" y="7082"/>
                  </a:cubicBezTo>
                  <a:cubicBezTo>
                    <a:pt x="5504" y="7073"/>
                    <a:pt x="5480" y="7069"/>
                    <a:pt x="5455" y="7069"/>
                  </a:cubicBezTo>
                  <a:close/>
                  <a:moveTo>
                    <a:pt x="3189" y="7107"/>
                  </a:moveTo>
                  <a:cubicBezTo>
                    <a:pt x="3171" y="7107"/>
                    <a:pt x="3154" y="7113"/>
                    <a:pt x="3140" y="7127"/>
                  </a:cubicBezTo>
                  <a:cubicBezTo>
                    <a:pt x="3113" y="7153"/>
                    <a:pt x="3113" y="7189"/>
                    <a:pt x="3140" y="7216"/>
                  </a:cubicBezTo>
                  <a:cubicBezTo>
                    <a:pt x="3154" y="7229"/>
                    <a:pt x="3169" y="7236"/>
                    <a:pt x="3185" y="7236"/>
                  </a:cubicBezTo>
                  <a:cubicBezTo>
                    <a:pt x="3200" y="7236"/>
                    <a:pt x="3216" y="7229"/>
                    <a:pt x="3229" y="7216"/>
                  </a:cubicBezTo>
                  <a:cubicBezTo>
                    <a:pt x="3256" y="7198"/>
                    <a:pt x="3256" y="7153"/>
                    <a:pt x="3238" y="7127"/>
                  </a:cubicBezTo>
                  <a:cubicBezTo>
                    <a:pt x="3225" y="7113"/>
                    <a:pt x="3207" y="7107"/>
                    <a:pt x="3189" y="7107"/>
                  </a:cubicBezTo>
                  <a:close/>
                  <a:moveTo>
                    <a:pt x="5727" y="7099"/>
                  </a:moveTo>
                  <a:cubicBezTo>
                    <a:pt x="5710" y="7099"/>
                    <a:pt x="5693" y="7102"/>
                    <a:pt x="5683" y="7109"/>
                  </a:cubicBezTo>
                  <a:cubicBezTo>
                    <a:pt x="5665" y="7127"/>
                    <a:pt x="5656" y="7207"/>
                    <a:pt x="5674" y="7225"/>
                  </a:cubicBezTo>
                  <a:cubicBezTo>
                    <a:pt x="5684" y="7239"/>
                    <a:pt x="5712" y="7246"/>
                    <a:pt x="5739" y="7246"/>
                  </a:cubicBezTo>
                  <a:cubicBezTo>
                    <a:pt x="5761" y="7246"/>
                    <a:pt x="5782" y="7242"/>
                    <a:pt x="5790" y="7234"/>
                  </a:cubicBezTo>
                  <a:cubicBezTo>
                    <a:pt x="5817" y="7225"/>
                    <a:pt x="5817" y="7144"/>
                    <a:pt x="5799" y="7118"/>
                  </a:cubicBezTo>
                  <a:cubicBezTo>
                    <a:pt x="5788" y="7107"/>
                    <a:pt x="5756" y="7099"/>
                    <a:pt x="5727" y="7099"/>
                  </a:cubicBezTo>
                  <a:close/>
                  <a:moveTo>
                    <a:pt x="8020" y="7066"/>
                  </a:moveTo>
                  <a:cubicBezTo>
                    <a:pt x="8000" y="7066"/>
                    <a:pt x="7980" y="7078"/>
                    <a:pt x="7958" y="7100"/>
                  </a:cubicBezTo>
                  <a:cubicBezTo>
                    <a:pt x="7922" y="7144"/>
                    <a:pt x="7922" y="7171"/>
                    <a:pt x="7958" y="7216"/>
                  </a:cubicBezTo>
                  <a:cubicBezTo>
                    <a:pt x="7980" y="7238"/>
                    <a:pt x="8000" y="7249"/>
                    <a:pt x="8020" y="7249"/>
                  </a:cubicBezTo>
                  <a:cubicBezTo>
                    <a:pt x="8040" y="7249"/>
                    <a:pt x="8060" y="7238"/>
                    <a:pt x="8082" y="7216"/>
                  </a:cubicBezTo>
                  <a:cubicBezTo>
                    <a:pt x="8118" y="7180"/>
                    <a:pt x="8118" y="7144"/>
                    <a:pt x="8082" y="7100"/>
                  </a:cubicBezTo>
                  <a:cubicBezTo>
                    <a:pt x="8060" y="7078"/>
                    <a:pt x="8040" y="7066"/>
                    <a:pt x="8020" y="7066"/>
                  </a:cubicBezTo>
                  <a:close/>
                  <a:moveTo>
                    <a:pt x="6025" y="7131"/>
                  </a:moveTo>
                  <a:cubicBezTo>
                    <a:pt x="5999" y="7131"/>
                    <a:pt x="5973" y="7136"/>
                    <a:pt x="5959" y="7144"/>
                  </a:cubicBezTo>
                  <a:cubicBezTo>
                    <a:pt x="5941" y="7162"/>
                    <a:pt x="5941" y="7243"/>
                    <a:pt x="5959" y="7260"/>
                  </a:cubicBezTo>
                  <a:cubicBezTo>
                    <a:pt x="5970" y="7271"/>
                    <a:pt x="6005" y="7279"/>
                    <a:pt x="6034" y="7279"/>
                  </a:cubicBezTo>
                  <a:cubicBezTo>
                    <a:pt x="6053" y="7279"/>
                    <a:pt x="6068" y="7276"/>
                    <a:pt x="6075" y="7269"/>
                  </a:cubicBezTo>
                  <a:cubicBezTo>
                    <a:pt x="6093" y="7252"/>
                    <a:pt x="6102" y="7171"/>
                    <a:pt x="6084" y="7144"/>
                  </a:cubicBezTo>
                  <a:cubicBezTo>
                    <a:pt x="6075" y="7136"/>
                    <a:pt x="6051" y="7131"/>
                    <a:pt x="6025" y="7131"/>
                  </a:cubicBezTo>
                  <a:close/>
                  <a:moveTo>
                    <a:pt x="3456" y="7149"/>
                  </a:moveTo>
                  <a:cubicBezTo>
                    <a:pt x="3439" y="7149"/>
                    <a:pt x="3421" y="7153"/>
                    <a:pt x="3408" y="7162"/>
                  </a:cubicBezTo>
                  <a:cubicBezTo>
                    <a:pt x="3381" y="7189"/>
                    <a:pt x="3381" y="7234"/>
                    <a:pt x="3408" y="7260"/>
                  </a:cubicBezTo>
                  <a:cubicBezTo>
                    <a:pt x="3417" y="7274"/>
                    <a:pt x="3432" y="7280"/>
                    <a:pt x="3449" y="7280"/>
                  </a:cubicBezTo>
                  <a:cubicBezTo>
                    <a:pt x="3466" y="7280"/>
                    <a:pt x="3484" y="7274"/>
                    <a:pt x="3497" y="7260"/>
                  </a:cubicBezTo>
                  <a:cubicBezTo>
                    <a:pt x="3524" y="7234"/>
                    <a:pt x="3533" y="7189"/>
                    <a:pt x="3497" y="7162"/>
                  </a:cubicBezTo>
                  <a:cubicBezTo>
                    <a:pt x="3488" y="7153"/>
                    <a:pt x="3473" y="7149"/>
                    <a:pt x="3456" y="7149"/>
                  </a:cubicBezTo>
                  <a:close/>
                  <a:moveTo>
                    <a:pt x="8306" y="7102"/>
                  </a:moveTo>
                  <a:cubicBezTo>
                    <a:pt x="8285" y="7102"/>
                    <a:pt x="8265" y="7113"/>
                    <a:pt x="8243" y="7136"/>
                  </a:cubicBezTo>
                  <a:cubicBezTo>
                    <a:pt x="8198" y="7171"/>
                    <a:pt x="8198" y="7207"/>
                    <a:pt x="8243" y="7252"/>
                  </a:cubicBezTo>
                  <a:cubicBezTo>
                    <a:pt x="8262" y="7270"/>
                    <a:pt x="8281" y="7282"/>
                    <a:pt x="8301" y="7282"/>
                  </a:cubicBezTo>
                  <a:cubicBezTo>
                    <a:pt x="8319" y="7282"/>
                    <a:pt x="8338" y="7273"/>
                    <a:pt x="8359" y="7252"/>
                  </a:cubicBezTo>
                  <a:cubicBezTo>
                    <a:pt x="8404" y="7207"/>
                    <a:pt x="8404" y="7180"/>
                    <a:pt x="8368" y="7136"/>
                  </a:cubicBezTo>
                  <a:cubicBezTo>
                    <a:pt x="8346" y="7113"/>
                    <a:pt x="8326" y="7102"/>
                    <a:pt x="8306" y="7102"/>
                  </a:cubicBezTo>
                  <a:close/>
                  <a:moveTo>
                    <a:pt x="3733" y="7178"/>
                  </a:moveTo>
                  <a:cubicBezTo>
                    <a:pt x="3716" y="7178"/>
                    <a:pt x="3698" y="7185"/>
                    <a:pt x="3684" y="7198"/>
                  </a:cubicBezTo>
                  <a:cubicBezTo>
                    <a:pt x="3667" y="7225"/>
                    <a:pt x="3667" y="7269"/>
                    <a:pt x="3693" y="7287"/>
                  </a:cubicBezTo>
                  <a:cubicBezTo>
                    <a:pt x="3707" y="7301"/>
                    <a:pt x="3722" y="7307"/>
                    <a:pt x="3738" y="7307"/>
                  </a:cubicBezTo>
                  <a:cubicBezTo>
                    <a:pt x="3754" y="7307"/>
                    <a:pt x="3769" y="7301"/>
                    <a:pt x="3783" y="7287"/>
                  </a:cubicBezTo>
                  <a:cubicBezTo>
                    <a:pt x="3809" y="7269"/>
                    <a:pt x="3809" y="7225"/>
                    <a:pt x="3783" y="7198"/>
                  </a:cubicBezTo>
                  <a:cubicBezTo>
                    <a:pt x="3769" y="7185"/>
                    <a:pt x="3751" y="7178"/>
                    <a:pt x="3733" y="7178"/>
                  </a:cubicBezTo>
                  <a:close/>
                  <a:moveTo>
                    <a:pt x="8583" y="7129"/>
                  </a:moveTo>
                  <a:cubicBezTo>
                    <a:pt x="8564" y="7129"/>
                    <a:pt x="8546" y="7140"/>
                    <a:pt x="8529" y="7162"/>
                  </a:cubicBezTo>
                  <a:cubicBezTo>
                    <a:pt x="8484" y="7207"/>
                    <a:pt x="8484" y="7234"/>
                    <a:pt x="8520" y="7278"/>
                  </a:cubicBezTo>
                  <a:cubicBezTo>
                    <a:pt x="8542" y="7301"/>
                    <a:pt x="8562" y="7312"/>
                    <a:pt x="8582" y="7312"/>
                  </a:cubicBezTo>
                  <a:cubicBezTo>
                    <a:pt x="8602" y="7312"/>
                    <a:pt x="8622" y="7301"/>
                    <a:pt x="8645" y="7278"/>
                  </a:cubicBezTo>
                  <a:cubicBezTo>
                    <a:pt x="8689" y="7234"/>
                    <a:pt x="8680" y="7207"/>
                    <a:pt x="8645" y="7162"/>
                  </a:cubicBezTo>
                  <a:cubicBezTo>
                    <a:pt x="8622" y="7140"/>
                    <a:pt x="8602" y="7129"/>
                    <a:pt x="8583" y="7129"/>
                  </a:cubicBezTo>
                  <a:close/>
                  <a:moveTo>
                    <a:pt x="6299" y="7159"/>
                  </a:moveTo>
                  <a:cubicBezTo>
                    <a:pt x="6278" y="7159"/>
                    <a:pt x="6257" y="7163"/>
                    <a:pt x="6245" y="7171"/>
                  </a:cubicBezTo>
                  <a:cubicBezTo>
                    <a:pt x="6218" y="7198"/>
                    <a:pt x="6218" y="7260"/>
                    <a:pt x="6236" y="7287"/>
                  </a:cubicBezTo>
                  <a:cubicBezTo>
                    <a:pt x="6251" y="7303"/>
                    <a:pt x="6279" y="7312"/>
                    <a:pt x="6305" y="7312"/>
                  </a:cubicBezTo>
                  <a:cubicBezTo>
                    <a:pt x="6323" y="7312"/>
                    <a:pt x="6341" y="7307"/>
                    <a:pt x="6352" y="7296"/>
                  </a:cubicBezTo>
                  <a:cubicBezTo>
                    <a:pt x="6379" y="7278"/>
                    <a:pt x="6387" y="7207"/>
                    <a:pt x="6361" y="7180"/>
                  </a:cubicBezTo>
                  <a:cubicBezTo>
                    <a:pt x="6351" y="7165"/>
                    <a:pt x="6325" y="7159"/>
                    <a:pt x="6299" y="7159"/>
                  </a:cubicBezTo>
                  <a:close/>
                  <a:moveTo>
                    <a:pt x="9160" y="7194"/>
                  </a:moveTo>
                  <a:cubicBezTo>
                    <a:pt x="9121" y="7194"/>
                    <a:pt x="9064" y="7230"/>
                    <a:pt x="9064" y="7260"/>
                  </a:cubicBezTo>
                  <a:cubicBezTo>
                    <a:pt x="9055" y="7278"/>
                    <a:pt x="9064" y="7305"/>
                    <a:pt x="9073" y="7323"/>
                  </a:cubicBezTo>
                  <a:cubicBezTo>
                    <a:pt x="9073" y="7323"/>
                    <a:pt x="9091" y="7332"/>
                    <a:pt x="9091" y="7332"/>
                  </a:cubicBezTo>
                  <a:cubicBezTo>
                    <a:pt x="9126" y="7314"/>
                    <a:pt x="9162" y="7287"/>
                    <a:pt x="9189" y="7260"/>
                  </a:cubicBezTo>
                  <a:cubicBezTo>
                    <a:pt x="9215" y="7243"/>
                    <a:pt x="9207" y="7207"/>
                    <a:pt x="9180" y="7198"/>
                  </a:cubicBezTo>
                  <a:cubicBezTo>
                    <a:pt x="9174" y="7195"/>
                    <a:pt x="9167" y="7194"/>
                    <a:pt x="9160" y="7194"/>
                  </a:cubicBezTo>
                  <a:close/>
                  <a:moveTo>
                    <a:pt x="4015" y="7208"/>
                  </a:moveTo>
                  <a:cubicBezTo>
                    <a:pt x="4000" y="7208"/>
                    <a:pt x="3987" y="7213"/>
                    <a:pt x="3979" y="7225"/>
                  </a:cubicBezTo>
                  <a:cubicBezTo>
                    <a:pt x="3943" y="7252"/>
                    <a:pt x="3943" y="7296"/>
                    <a:pt x="3970" y="7323"/>
                  </a:cubicBezTo>
                  <a:cubicBezTo>
                    <a:pt x="3983" y="7332"/>
                    <a:pt x="4001" y="7336"/>
                    <a:pt x="4019" y="7336"/>
                  </a:cubicBezTo>
                  <a:cubicBezTo>
                    <a:pt x="4037" y="7336"/>
                    <a:pt x="4055" y="7332"/>
                    <a:pt x="4068" y="7323"/>
                  </a:cubicBezTo>
                  <a:cubicBezTo>
                    <a:pt x="4086" y="7296"/>
                    <a:pt x="4095" y="7252"/>
                    <a:pt x="4068" y="7225"/>
                  </a:cubicBezTo>
                  <a:cubicBezTo>
                    <a:pt x="4053" y="7215"/>
                    <a:pt x="4033" y="7208"/>
                    <a:pt x="4015" y="7208"/>
                  </a:cubicBezTo>
                  <a:close/>
                  <a:moveTo>
                    <a:pt x="8866" y="7163"/>
                  </a:moveTo>
                  <a:cubicBezTo>
                    <a:pt x="8848" y="7163"/>
                    <a:pt x="8831" y="7172"/>
                    <a:pt x="8814" y="7189"/>
                  </a:cubicBezTo>
                  <a:cubicBezTo>
                    <a:pt x="8760" y="7234"/>
                    <a:pt x="8760" y="7269"/>
                    <a:pt x="8805" y="7314"/>
                  </a:cubicBezTo>
                  <a:cubicBezTo>
                    <a:pt x="8827" y="7332"/>
                    <a:pt x="8845" y="7341"/>
                    <a:pt x="8863" y="7341"/>
                  </a:cubicBezTo>
                  <a:cubicBezTo>
                    <a:pt x="8881" y="7341"/>
                    <a:pt x="8899" y="7332"/>
                    <a:pt x="8921" y="7314"/>
                  </a:cubicBezTo>
                  <a:cubicBezTo>
                    <a:pt x="8966" y="7269"/>
                    <a:pt x="8966" y="7234"/>
                    <a:pt x="8930" y="7198"/>
                  </a:cubicBezTo>
                  <a:cubicBezTo>
                    <a:pt x="8906" y="7174"/>
                    <a:pt x="8885" y="7163"/>
                    <a:pt x="8866" y="7163"/>
                  </a:cubicBezTo>
                  <a:close/>
                  <a:moveTo>
                    <a:pt x="6562" y="7200"/>
                  </a:moveTo>
                  <a:cubicBezTo>
                    <a:pt x="6543" y="7200"/>
                    <a:pt x="6524" y="7205"/>
                    <a:pt x="6512" y="7216"/>
                  </a:cubicBezTo>
                  <a:cubicBezTo>
                    <a:pt x="6486" y="7243"/>
                    <a:pt x="6486" y="7305"/>
                    <a:pt x="6512" y="7332"/>
                  </a:cubicBezTo>
                  <a:cubicBezTo>
                    <a:pt x="6523" y="7347"/>
                    <a:pt x="6551" y="7357"/>
                    <a:pt x="6578" y="7357"/>
                  </a:cubicBezTo>
                  <a:cubicBezTo>
                    <a:pt x="6598" y="7357"/>
                    <a:pt x="6617" y="7352"/>
                    <a:pt x="6628" y="7341"/>
                  </a:cubicBezTo>
                  <a:cubicBezTo>
                    <a:pt x="6655" y="7314"/>
                    <a:pt x="6655" y="7252"/>
                    <a:pt x="6628" y="7225"/>
                  </a:cubicBezTo>
                  <a:cubicBezTo>
                    <a:pt x="6618" y="7209"/>
                    <a:pt x="6590" y="7200"/>
                    <a:pt x="6562" y="7200"/>
                  </a:cubicBezTo>
                  <a:close/>
                  <a:moveTo>
                    <a:pt x="4298" y="7239"/>
                  </a:moveTo>
                  <a:cubicBezTo>
                    <a:pt x="4283" y="7239"/>
                    <a:pt x="4267" y="7243"/>
                    <a:pt x="4255" y="7252"/>
                  </a:cubicBezTo>
                  <a:cubicBezTo>
                    <a:pt x="4229" y="7278"/>
                    <a:pt x="4229" y="7323"/>
                    <a:pt x="4246" y="7350"/>
                  </a:cubicBezTo>
                  <a:cubicBezTo>
                    <a:pt x="4260" y="7363"/>
                    <a:pt x="4278" y="7370"/>
                    <a:pt x="4296" y="7370"/>
                  </a:cubicBezTo>
                  <a:cubicBezTo>
                    <a:pt x="4313" y="7370"/>
                    <a:pt x="4331" y="7363"/>
                    <a:pt x="4345" y="7350"/>
                  </a:cubicBezTo>
                  <a:cubicBezTo>
                    <a:pt x="4371" y="7323"/>
                    <a:pt x="4371" y="7287"/>
                    <a:pt x="4345" y="7260"/>
                  </a:cubicBezTo>
                  <a:cubicBezTo>
                    <a:pt x="4335" y="7246"/>
                    <a:pt x="4317" y="7239"/>
                    <a:pt x="4298" y="7239"/>
                  </a:cubicBezTo>
                  <a:close/>
                  <a:moveTo>
                    <a:pt x="6849" y="7230"/>
                  </a:moveTo>
                  <a:cubicBezTo>
                    <a:pt x="6829" y="7230"/>
                    <a:pt x="6810" y="7235"/>
                    <a:pt x="6798" y="7243"/>
                  </a:cubicBezTo>
                  <a:cubicBezTo>
                    <a:pt x="6771" y="7269"/>
                    <a:pt x="6762" y="7341"/>
                    <a:pt x="6789" y="7367"/>
                  </a:cubicBezTo>
                  <a:cubicBezTo>
                    <a:pt x="6802" y="7381"/>
                    <a:pt x="6825" y="7388"/>
                    <a:pt x="6847" y="7388"/>
                  </a:cubicBezTo>
                  <a:cubicBezTo>
                    <a:pt x="6869" y="7388"/>
                    <a:pt x="6892" y="7381"/>
                    <a:pt x="6905" y="7367"/>
                  </a:cubicBezTo>
                  <a:cubicBezTo>
                    <a:pt x="6932" y="7350"/>
                    <a:pt x="6941" y="7278"/>
                    <a:pt x="6914" y="7252"/>
                  </a:cubicBezTo>
                  <a:cubicBezTo>
                    <a:pt x="6899" y="7237"/>
                    <a:pt x="6874" y="7230"/>
                    <a:pt x="6849" y="7230"/>
                  </a:cubicBezTo>
                  <a:close/>
                  <a:moveTo>
                    <a:pt x="4582" y="7253"/>
                  </a:moveTo>
                  <a:cubicBezTo>
                    <a:pt x="4569" y="7253"/>
                    <a:pt x="4555" y="7264"/>
                    <a:pt x="4532" y="7287"/>
                  </a:cubicBezTo>
                  <a:cubicBezTo>
                    <a:pt x="4487" y="7332"/>
                    <a:pt x="4487" y="7341"/>
                    <a:pt x="4532" y="7385"/>
                  </a:cubicBezTo>
                  <a:cubicBezTo>
                    <a:pt x="4554" y="7403"/>
                    <a:pt x="4568" y="7412"/>
                    <a:pt x="4581" y="7412"/>
                  </a:cubicBezTo>
                  <a:cubicBezTo>
                    <a:pt x="4594" y="7412"/>
                    <a:pt x="4608" y="7403"/>
                    <a:pt x="4630" y="7385"/>
                  </a:cubicBezTo>
                  <a:cubicBezTo>
                    <a:pt x="4675" y="7341"/>
                    <a:pt x="4666" y="7323"/>
                    <a:pt x="4621" y="7278"/>
                  </a:cubicBezTo>
                  <a:cubicBezTo>
                    <a:pt x="4604" y="7261"/>
                    <a:pt x="4593" y="7253"/>
                    <a:pt x="4582" y="7253"/>
                  </a:cubicBezTo>
                  <a:close/>
                  <a:moveTo>
                    <a:pt x="7132" y="7252"/>
                  </a:moveTo>
                  <a:cubicBezTo>
                    <a:pt x="7112" y="7252"/>
                    <a:pt x="7092" y="7260"/>
                    <a:pt x="7074" y="7278"/>
                  </a:cubicBezTo>
                  <a:cubicBezTo>
                    <a:pt x="7039" y="7314"/>
                    <a:pt x="7048" y="7367"/>
                    <a:pt x="7074" y="7394"/>
                  </a:cubicBezTo>
                  <a:cubicBezTo>
                    <a:pt x="7092" y="7412"/>
                    <a:pt x="7112" y="7421"/>
                    <a:pt x="7132" y="7421"/>
                  </a:cubicBezTo>
                  <a:cubicBezTo>
                    <a:pt x="7152" y="7421"/>
                    <a:pt x="7173" y="7412"/>
                    <a:pt x="7190" y="7394"/>
                  </a:cubicBezTo>
                  <a:cubicBezTo>
                    <a:pt x="7226" y="7367"/>
                    <a:pt x="7226" y="7305"/>
                    <a:pt x="7190" y="7278"/>
                  </a:cubicBezTo>
                  <a:cubicBezTo>
                    <a:pt x="7173" y="7260"/>
                    <a:pt x="7152" y="7252"/>
                    <a:pt x="7132" y="7252"/>
                  </a:cubicBezTo>
                  <a:close/>
                  <a:moveTo>
                    <a:pt x="4864" y="7288"/>
                  </a:moveTo>
                  <a:cubicBezTo>
                    <a:pt x="4852" y="7288"/>
                    <a:pt x="4838" y="7297"/>
                    <a:pt x="4817" y="7314"/>
                  </a:cubicBezTo>
                  <a:cubicBezTo>
                    <a:pt x="4773" y="7359"/>
                    <a:pt x="4773" y="7367"/>
                    <a:pt x="4808" y="7403"/>
                  </a:cubicBezTo>
                  <a:cubicBezTo>
                    <a:pt x="4833" y="7433"/>
                    <a:pt x="4847" y="7446"/>
                    <a:pt x="4862" y="7446"/>
                  </a:cubicBezTo>
                  <a:cubicBezTo>
                    <a:pt x="4874" y="7446"/>
                    <a:pt x="4887" y="7437"/>
                    <a:pt x="4907" y="7421"/>
                  </a:cubicBezTo>
                  <a:cubicBezTo>
                    <a:pt x="4951" y="7376"/>
                    <a:pt x="4951" y="7359"/>
                    <a:pt x="4916" y="7323"/>
                  </a:cubicBezTo>
                  <a:cubicBezTo>
                    <a:pt x="4892" y="7299"/>
                    <a:pt x="4878" y="7288"/>
                    <a:pt x="4864" y="7288"/>
                  </a:cubicBezTo>
                  <a:close/>
                  <a:moveTo>
                    <a:pt x="7417" y="7286"/>
                  </a:moveTo>
                  <a:cubicBezTo>
                    <a:pt x="7398" y="7286"/>
                    <a:pt x="7379" y="7295"/>
                    <a:pt x="7360" y="7314"/>
                  </a:cubicBezTo>
                  <a:cubicBezTo>
                    <a:pt x="7324" y="7341"/>
                    <a:pt x="7324" y="7394"/>
                    <a:pt x="7360" y="7430"/>
                  </a:cubicBezTo>
                  <a:cubicBezTo>
                    <a:pt x="7373" y="7447"/>
                    <a:pt x="7393" y="7456"/>
                    <a:pt x="7414" y="7456"/>
                  </a:cubicBezTo>
                  <a:cubicBezTo>
                    <a:pt x="7438" y="7456"/>
                    <a:pt x="7462" y="7445"/>
                    <a:pt x="7476" y="7421"/>
                  </a:cubicBezTo>
                  <a:cubicBezTo>
                    <a:pt x="7512" y="7394"/>
                    <a:pt x="7503" y="7332"/>
                    <a:pt x="7467" y="7305"/>
                  </a:cubicBezTo>
                  <a:cubicBezTo>
                    <a:pt x="7450" y="7293"/>
                    <a:pt x="7434" y="7286"/>
                    <a:pt x="7417" y="7286"/>
                  </a:cubicBezTo>
                  <a:close/>
                  <a:moveTo>
                    <a:pt x="2872" y="7356"/>
                  </a:moveTo>
                  <a:cubicBezTo>
                    <a:pt x="2864" y="7356"/>
                    <a:pt x="2855" y="7357"/>
                    <a:pt x="2846" y="7359"/>
                  </a:cubicBezTo>
                  <a:cubicBezTo>
                    <a:pt x="2828" y="7359"/>
                    <a:pt x="2819" y="7385"/>
                    <a:pt x="2837" y="7403"/>
                  </a:cubicBezTo>
                  <a:cubicBezTo>
                    <a:pt x="2837" y="7412"/>
                    <a:pt x="2837" y="7412"/>
                    <a:pt x="2855" y="7430"/>
                  </a:cubicBezTo>
                  <a:cubicBezTo>
                    <a:pt x="2864" y="7430"/>
                    <a:pt x="2890" y="7448"/>
                    <a:pt x="2908" y="7457"/>
                  </a:cubicBezTo>
                  <a:cubicBezTo>
                    <a:pt x="2914" y="7459"/>
                    <a:pt x="2918" y="7460"/>
                    <a:pt x="2922" y="7460"/>
                  </a:cubicBezTo>
                  <a:cubicBezTo>
                    <a:pt x="2931" y="7460"/>
                    <a:pt x="2935" y="7454"/>
                    <a:pt x="2935" y="7448"/>
                  </a:cubicBezTo>
                  <a:cubicBezTo>
                    <a:pt x="2943" y="7380"/>
                    <a:pt x="2918" y="7356"/>
                    <a:pt x="2872" y="7356"/>
                  </a:cubicBezTo>
                  <a:close/>
                  <a:moveTo>
                    <a:pt x="5149" y="7315"/>
                  </a:moveTo>
                  <a:cubicBezTo>
                    <a:pt x="5137" y="7315"/>
                    <a:pt x="5124" y="7324"/>
                    <a:pt x="5103" y="7341"/>
                  </a:cubicBezTo>
                  <a:cubicBezTo>
                    <a:pt x="5058" y="7385"/>
                    <a:pt x="5058" y="7394"/>
                    <a:pt x="5094" y="7439"/>
                  </a:cubicBezTo>
                  <a:cubicBezTo>
                    <a:pt x="5117" y="7462"/>
                    <a:pt x="5131" y="7474"/>
                    <a:pt x="5145" y="7474"/>
                  </a:cubicBezTo>
                  <a:cubicBezTo>
                    <a:pt x="5158" y="7474"/>
                    <a:pt x="5171" y="7465"/>
                    <a:pt x="5192" y="7448"/>
                  </a:cubicBezTo>
                  <a:cubicBezTo>
                    <a:pt x="5237" y="7403"/>
                    <a:pt x="5237" y="7394"/>
                    <a:pt x="5192" y="7350"/>
                  </a:cubicBezTo>
                  <a:cubicBezTo>
                    <a:pt x="5173" y="7326"/>
                    <a:pt x="5162" y="7315"/>
                    <a:pt x="5149" y="7315"/>
                  </a:cubicBezTo>
                  <a:close/>
                  <a:moveTo>
                    <a:pt x="7696" y="7317"/>
                  </a:moveTo>
                  <a:cubicBezTo>
                    <a:pt x="7673" y="7317"/>
                    <a:pt x="7651" y="7326"/>
                    <a:pt x="7636" y="7341"/>
                  </a:cubicBezTo>
                  <a:cubicBezTo>
                    <a:pt x="7610" y="7376"/>
                    <a:pt x="7610" y="7430"/>
                    <a:pt x="7636" y="7457"/>
                  </a:cubicBezTo>
                  <a:cubicBezTo>
                    <a:pt x="7654" y="7475"/>
                    <a:pt x="7677" y="7483"/>
                    <a:pt x="7698" y="7483"/>
                  </a:cubicBezTo>
                  <a:cubicBezTo>
                    <a:pt x="7719" y="7483"/>
                    <a:pt x="7739" y="7475"/>
                    <a:pt x="7752" y="7457"/>
                  </a:cubicBezTo>
                  <a:cubicBezTo>
                    <a:pt x="7788" y="7421"/>
                    <a:pt x="7788" y="7367"/>
                    <a:pt x="7752" y="7341"/>
                  </a:cubicBezTo>
                  <a:cubicBezTo>
                    <a:pt x="7736" y="7324"/>
                    <a:pt x="7715" y="7317"/>
                    <a:pt x="7696" y="7317"/>
                  </a:cubicBezTo>
                  <a:close/>
                  <a:moveTo>
                    <a:pt x="5428" y="7354"/>
                  </a:moveTo>
                  <a:cubicBezTo>
                    <a:pt x="5404" y="7354"/>
                    <a:pt x="5379" y="7359"/>
                    <a:pt x="5371" y="7367"/>
                  </a:cubicBezTo>
                  <a:cubicBezTo>
                    <a:pt x="5353" y="7385"/>
                    <a:pt x="5344" y="7457"/>
                    <a:pt x="5362" y="7483"/>
                  </a:cubicBezTo>
                  <a:cubicBezTo>
                    <a:pt x="5371" y="7492"/>
                    <a:pt x="5395" y="7497"/>
                    <a:pt x="5421" y="7497"/>
                  </a:cubicBezTo>
                  <a:cubicBezTo>
                    <a:pt x="5446" y="7497"/>
                    <a:pt x="5473" y="7492"/>
                    <a:pt x="5486" y="7483"/>
                  </a:cubicBezTo>
                  <a:cubicBezTo>
                    <a:pt x="5504" y="7466"/>
                    <a:pt x="5504" y="7394"/>
                    <a:pt x="5486" y="7367"/>
                  </a:cubicBezTo>
                  <a:cubicBezTo>
                    <a:pt x="5478" y="7359"/>
                    <a:pt x="5453" y="7354"/>
                    <a:pt x="5428" y="7354"/>
                  </a:cubicBezTo>
                  <a:close/>
                  <a:moveTo>
                    <a:pt x="3154" y="7383"/>
                  </a:moveTo>
                  <a:cubicBezTo>
                    <a:pt x="3136" y="7383"/>
                    <a:pt x="3118" y="7390"/>
                    <a:pt x="3105" y="7403"/>
                  </a:cubicBezTo>
                  <a:cubicBezTo>
                    <a:pt x="3078" y="7430"/>
                    <a:pt x="3087" y="7475"/>
                    <a:pt x="3105" y="7501"/>
                  </a:cubicBezTo>
                  <a:cubicBezTo>
                    <a:pt x="3119" y="7511"/>
                    <a:pt x="3139" y="7518"/>
                    <a:pt x="3159" y="7518"/>
                  </a:cubicBezTo>
                  <a:cubicBezTo>
                    <a:pt x="3175" y="7518"/>
                    <a:pt x="3191" y="7513"/>
                    <a:pt x="3203" y="7501"/>
                  </a:cubicBezTo>
                  <a:cubicBezTo>
                    <a:pt x="3229" y="7475"/>
                    <a:pt x="3229" y="7430"/>
                    <a:pt x="3203" y="7403"/>
                  </a:cubicBezTo>
                  <a:cubicBezTo>
                    <a:pt x="3189" y="7390"/>
                    <a:pt x="3171" y="7383"/>
                    <a:pt x="3154" y="7383"/>
                  </a:cubicBezTo>
                  <a:close/>
                  <a:moveTo>
                    <a:pt x="7984" y="7338"/>
                  </a:moveTo>
                  <a:cubicBezTo>
                    <a:pt x="7964" y="7338"/>
                    <a:pt x="7942" y="7352"/>
                    <a:pt x="7913" y="7376"/>
                  </a:cubicBezTo>
                  <a:cubicBezTo>
                    <a:pt x="7877" y="7412"/>
                    <a:pt x="7877" y="7448"/>
                    <a:pt x="7922" y="7492"/>
                  </a:cubicBezTo>
                  <a:cubicBezTo>
                    <a:pt x="7940" y="7510"/>
                    <a:pt x="7958" y="7519"/>
                    <a:pt x="7977" y="7519"/>
                  </a:cubicBezTo>
                  <a:cubicBezTo>
                    <a:pt x="7996" y="7519"/>
                    <a:pt x="8016" y="7510"/>
                    <a:pt x="8038" y="7492"/>
                  </a:cubicBezTo>
                  <a:cubicBezTo>
                    <a:pt x="8082" y="7448"/>
                    <a:pt x="8082" y="7412"/>
                    <a:pt x="8038" y="7367"/>
                  </a:cubicBezTo>
                  <a:cubicBezTo>
                    <a:pt x="8018" y="7347"/>
                    <a:pt x="8001" y="7338"/>
                    <a:pt x="7984" y="7338"/>
                  </a:cubicBezTo>
                  <a:close/>
                  <a:moveTo>
                    <a:pt x="5707" y="7382"/>
                  </a:moveTo>
                  <a:cubicBezTo>
                    <a:pt x="5685" y="7382"/>
                    <a:pt x="5664" y="7386"/>
                    <a:pt x="5656" y="7394"/>
                  </a:cubicBezTo>
                  <a:cubicBezTo>
                    <a:pt x="5629" y="7412"/>
                    <a:pt x="5629" y="7492"/>
                    <a:pt x="5647" y="7510"/>
                  </a:cubicBezTo>
                  <a:cubicBezTo>
                    <a:pt x="5658" y="7521"/>
                    <a:pt x="5690" y="7529"/>
                    <a:pt x="5718" y="7529"/>
                  </a:cubicBezTo>
                  <a:cubicBezTo>
                    <a:pt x="5736" y="7529"/>
                    <a:pt x="5753" y="7526"/>
                    <a:pt x="5763" y="7519"/>
                  </a:cubicBezTo>
                  <a:cubicBezTo>
                    <a:pt x="5781" y="7501"/>
                    <a:pt x="5790" y="7421"/>
                    <a:pt x="5772" y="7403"/>
                  </a:cubicBezTo>
                  <a:cubicBezTo>
                    <a:pt x="5762" y="7388"/>
                    <a:pt x="5733" y="7382"/>
                    <a:pt x="5707" y="7382"/>
                  </a:cubicBezTo>
                  <a:close/>
                  <a:moveTo>
                    <a:pt x="8263" y="7368"/>
                  </a:moveTo>
                  <a:cubicBezTo>
                    <a:pt x="8243" y="7368"/>
                    <a:pt x="8222" y="7380"/>
                    <a:pt x="8198" y="7403"/>
                  </a:cubicBezTo>
                  <a:cubicBezTo>
                    <a:pt x="8163" y="7439"/>
                    <a:pt x="8163" y="7475"/>
                    <a:pt x="8198" y="7519"/>
                  </a:cubicBezTo>
                  <a:cubicBezTo>
                    <a:pt x="8221" y="7541"/>
                    <a:pt x="8241" y="7553"/>
                    <a:pt x="8260" y="7553"/>
                  </a:cubicBezTo>
                  <a:cubicBezTo>
                    <a:pt x="8279" y="7553"/>
                    <a:pt x="8297" y="7541"/>
                    <a:pt x="8314" y="7519"/>
                  </a:cubicBezTo>
                  <a:cubicBezTo>
                    <a:pt x="8359" y="7475"/>
                    <a:pt x="8359" y="7448"/>
                    <a:pt x="8314" y="7394"/>
                  </a:cubicBezTo>
                  <a:cubicBezTo>
                    <a:pt x="8298" y="7377"/>
                    <a:pt x="8281" y="7368"/>
                    <a:pt x="8263" y="7368"/>
                  </a:cubicBezTo>
                  <a:close/>
                  <a:moveTo>
                    <a:pt x="3430" y="7428"/>
                  </a:moveTo>
                  <a:cubicBezTo>
                    <a:pt x="3412" y="7428"/>
                    <a:pt x="3394" y="7434"/>
                    <a:pt x="3381" y="7448"/>
                  </a:cubicBezTo>
                  <a:cubicBezTo>
                    <a:pt x="3354" y="7475"/>
                    <a:pt x="3354" y="7510"/>
                    <a:pt x="3372" y="7537"/>
                  </a:cubicBezTo>
                  <a:cubicBezTo>
                    <a:pt x="3387" y="7552"/>
                    <a:pt x="3407" y="7558"/>
                    <a:pt x="3427" y="7558"/>
                  </a:cubicBezTo>
                  <a:cubicBezTo>
                    <a:pt x="3443" y="7558"/>
                    <a:pt x="3458" y="7554"/>
                    <a:pt x="3470" y="7546"/>
                  </a:cubicBezTo>
                  <a:cubicBezTo>
                    <a:pt x="3497" y="7519"/>
                    <a:pt x="3497" y="7475"/>
                    <a:pt x="3479" y="7448"/>
                  </a:cubicBezTo>
                  <a:cubicBezTo>
                    <a:pt x="3466" y="7434"/>
                    <a:pt x="3448" y="7428"/>
                    <a:pt x="3430" y="7428"/>
                  </a:cubicBezTo>
                  <a:close/>
                  <a:moveTo>
                    <a:pt x="8826" y="7430"/>
                  </a:moveTo>
                  <a:cubicBezTo>
                    <a:pt x="8807" y="7430"/>
                    <a:pt x="8787" y="7439"/>
                    <a:pt x="8769" y="7457"/>
                  </a:cubicBezTo>
                  <a:cubicBezTo>
                    <a:pt x="8760" y="7466"/>
                    <a:pt x="8752" y="7475"/>
                    <a:pt x="8743" y="7483"/>
                  </a:cubicBezTo>
                  <a:cubicBezTo>
                    <a:pt x="8743" y="7501"/>
                    <a:pt x="8734" y="7528"/>
                    <a:pt x="8743" y="7555"/>
                  </a:cubicBezTo>
                  <a:cubicBezTo>
                    <a:pt x="8743" y="7555"/>
                    <a:pt x="8755" y="7559"/>
                    <a:pt x="8765" y="7559"/>
                  </a:cubicBezTo>
                  <a:cubicBezTo>
                    <a:pt x="8770" y="7559"/>
                    <a:pt x="8775" y="7558"/>
                    <a:pt x="8778" y="7555"/>
                  </a:cubicBezTo>
                  <a:cubicBezTo>
                    <a:pt x="8814" y="7537"/>
                    <a:pt x="8841" y="7510"/>
                    <a:pt x="8876" y="7492"/>
                  </a:cubicBezTo>
                  <a:cubicBezTo>
                    <a:pt x="8894" y="7483"/>
                    <a:pt x="8894" y="7475"/>
                    <a:pt x="8876" y="7457"/>
                  </a:cubicBezTo>
                  <a:cubicBezTo>
                    <a:pt x="8863" y="7439"/>
                    <a:pt x="8845" y="7430"/>
                    <a:pt x="8826" y="7430"/>
                  </a:cubicBezTo>
                  <a:close/>
                  <a:moveTo>
                    <a:pt x="5991" y="7417"/>
                  </a:moveTo>
                  <a:cubicBezTo>
                    <a:pt x="5966" y="7417"/>
                    <a:pt x="5941" y="7421"/>
                    <a:pt x="5933" y="7430"/>
                  </a:cubicBezTo>
                  <a:cubicBezTo>
                    <a:pt x="5915" y="7448"/>
                    <a:pt x="5915" y="7528"/>
                    <a:pt x="5933" y="7546"/>
                  </a:cubicBezTo>
                  <a:cubicBezTo>
                    <a:pt x="5941" y="7555"/>
                    <a:pt x="5966" y="7559"/>
                    <a:pt x="5991" y="7559"/>
                  </a:cubicBezTo>
                  <a:cubicBezTo>
                    <a:pt x="6015" y="7559"/>
                    <a:pt x="6040" y="7555"/>
                    <a:pt x="6049" y="7546"/>
                  </a:cubicBezTo>
                  <a:cubicBezTo>
                    <a:pt x="6066" y="7528"/>
                    <a:pt x="6066" y="7448"/>
                    <a:pt x="6049" y="7430"/>
                  </a:cubicBezTo>
                  <a:cubicBezTo>
                    <a:pt x="6040" y="7421"/>
                    <a:pt x="6015" y="7417"/>
                    <a:pt x="5991" y="7417"/>
                  </a:cubicBezTo>
                  <a:close/>
                  <a:moveTo>
                    <a:pt x="8544" y="7398"/>
                  </a:moveTo>
                  <a:cubicBezTo>
                    <a:pt x="8526" y="7398"/>
                    <a:pt x="8507" y="7411"/>
                    <a:pt x="8484" y="7439"/>
                  </a:cubicBezTo>
                  <a:cubicBezTo>
                    <a:pt x="8439" y="7475"/>
                    <a:pt x="8439" y="7510"/>
                    <a:pt x="8484" y="7555"/>
                  </a:cubicBezTo>
                  <a:cubicBezTo>
                    <a:pt x="8505" y="7572"/>
                    <a:pt x="8522" y="7581"/>
                    <a:pt x="8539" y="7581"/>
                  </a:cubicBezTo>
                  <a:cubicBezTo>
                    <a:pt x="8558" y="7581"/>
                    <a:pt x="8576" y="7569"/>
                    <a:pt x="8600" y="7546"/>
                  </a:cubicBezTo>
                  <a:cubicBezTo>
                    <a:pt x="8645" y="7510"/>
                    <a:pt x="8645" y="7475"/>
                    <a:pt x="8600" y="7430"/>
                  </a:cubicBezTo>
                  <a:cubicBezTo>
                    <a:pt x="8579" y="7409"/>
                    <a:pt x="8561" y="7398"/>
                    <a:pt x="8544" y="7398"/>
                  </a:cubicBezTo>
                  <a:close/>
                  <a:moveTo>
                    <a:pt x="3702" y="7458"/>
                  </a:moveTo>
                  <a:cubicBezTo>
                    <a:pt x="3685" y="7458"/>
                    <a:pt x="3670" y="7462"/>
                    <a:pt x="3658" y="7475"/>
                  </a:cubicBezTo>
                  <a:cubicBezTo>
                    <a:pt x="3631" y="7501"/>
                    <a:pt x="3631" y="7546"/>
                    <a:pt x="3658" y="7564"/>
                  </a:cubicBezTo>
                  <a:cubicBezTo>
                    <a:pt x="3668" y="7579"/>
                    <a:pt x="3687" y="7589"/>
                    <a:pt x="3707" y="7589"/>
                  </a:cubicBezTo>
                  <a:cubicBezTo>
                    <a:pt x="3721" y="7589"/>
                    <a:pt x="3736" y="7584"/>
                    <a:pt x="3747" y="7573"/>
                  </a:cubicBezTo>
                  <a:cubicBezTo>
                    <a:pt x="3774" y="7555"/>
                    <a:pt x="3783" y="7510"/>
                    <a:pt x="3756" y="7475"/>
                  </a:cubicBezTo>
                  <a:cubicBezTo>
                    <a:pt x="3741" y="7465"/>
                    <a:pt x="3721" y="7458"/>
                    <a:pt x="3702" y="7458"/>
                  </a:cubicBezTo>
                  <a:close/>
                  <a:moveTo>
                    <a:pt x="6272" y="7437"/>
                  </a:moveTo>
                  <a:cubicBezTo>
                    <a:pt x="6247" y="7437"/>
                    <a:pt x="6222" y="7443"/>
                    <a:pt x="6209" y="7457"/>
                  </a:cubicBezTo>
                  <a:cubicBezTo>
                    <a:pt x="6191" y="7483"/>
                    <a:pt x="6182" y="7546"/>
                    <a:pt x="6209" y="7573"/>
                  </a:cubicBezTo>
                  <a:cubicBezTo>
                    <a:pt x="6222" y="7586"/>
                    <a:pt x="6245" y="7593"/>
                    <a:pt x="6267" y="7593"/>
                  </a:cubicBezTo>
                  <a:cubicBezTo>
                    <a:pt x="6289" y="7593"/>
                    <a:pt x="6312" y="7586"/>
                    <a:pt x="6325" y="7573"/>
                  </a:cubicBezTo>
                  <a:cubicBezTo>
                    <a:pt x="6352" y="7555"/>
                    <a:pt x="6352" y="7483"/>
                    <a:pt x="6334" y="7457"/>
                  </a:cubicBezTo>
                  <a:cubicBezTo>
                    <a:pt x="6321" y="7443"/>
                    <a:pt x="6296" y="7437"/>
                    <a:pt x="6272" y="7437"/>
                  </a:cubicBezTo>
                  <a:close/>
                  <a:moveTo>
                    <a:pt x="3986" y="7489"/>
                  </a:moveTo>
                  <a:cubicBezTo>
                    <a:pt x="3971" y="7489"/>
                    <a:pt x="3955" y="7493"/>
                    <a:pt x="3943" y="7501"/>
                  </a:cubicBezTo>
                  <a:cubicBezTo>
                    <a:pt x="3916" y="7528"/>
                    <a:pt x="3916" y="7573"/>
                    <a:pt x="3934" y="7599"/>
                  </a:cubicBezTo>
                  <a:cubicBezTo>
                    <a:pt x="3949" y="7614"/>
                    <a:pt x="3969" y="7621"/>
                    <a:pt x="3989" y="7621"/>
                  </a:cubicBezTo>
                  <a:cubicBezTo>
                    <a:pt x="4005" y="7621"/>
                    <a:pt x="4020" y="7616"/>
                    <a:pt x="4032" y="7608"/>
                  </a:cubicBezTo>
                  <a:cubicBezTo>
                    <a:pt x="4059" y="7582"/>
                    <a:pt x="4059" y="7537"/>
                    <a:pt x="4032" y="7510"/>
                  </a:cubicBezTo>
                  <a:cubicBezTo>
                    <a:pt x="4023" y="7495"/>
                    <a:pt x="4005" y="7489"/>
                    <a:pt x="3986" y="7489"/>
                  </a:cubicBezTo>
                  <a:close/>
                  <a:moveTo>
                    <a:pt x="6540" y="7480"/>
                  </a:moveTo>
                  <a:cubicBezTo>
                    <a:pt x="6519" y="7480"/>
                    <a:pt x="6498" y="7484"/>
                    <a:pt x="6486" y="7492"/>
                  </a:cubicBezTo>
                  <a:cubicBezTo>
                    <a:pt x="6459" y="7519"/>
                    <a:pt x="6450" y="7590"/>
                    <a:pt x="6477" y="7617"/>
                  </a:cubicBezTo>
                  <a:cubicBezTo>
                    <a:pt x="6490" y="7631"/>
                    <a:pt x="6512" y="7637"/>
                    <a:pt x="6535" y="7637"/>
                  </a:cubicBezTo>
                  <a:cubicBezTo>
                    <a:pt x="6557" y="7637"/>
                    <a:pt x="6579" y="7631"/>
                    <a:pt x="6593" y="7617"/>
                  </a:cubicBezTo>
                  <a:cubicBezTo>
                    <a:pt x="6619" y="7599"/>
                    <a:pt x="6628" y="7528"/>
                    <a:pt x="6602" y="7501"/>
                  </a:cubicBezTo>
                  <a:cubicBezTo>
                    <a:pt x="6592" y="7487"/>
                    <a:pt x="6566" y="7480"/>
                    <a:pt x="6540" y="7480"/>
                  </a:cubicBezTo>
                  <a:close/>
                  <a:moveTo>
                    <a:pt x="4273" y="7517"/>
                  </a:moveTo>
                  <a:cubicBezTo>
                    <a:pt x="4258" y="7517"/>
                    <a:pt x="4242" y="7524"/>
                    <a:pt x="4229" y="7537"/>
                  </a:cubicBezTo>
                  <a:cubicBezTo>
                    <a:pt x="4193" y="7564"/>
                    <a:pt x="4193" y="7608"/>
                    <a:pt x="4220" y="7635"/>
                  </a:cubicBezTo>
                  <a:cubicBezTo>
                    <a:pt x="4233" y="7644"/>
                    <a:pt x="4251" y="7648"/>
                    <a:pt x="4269" y="7648"/>
                  </a:cubicBezTo>
                  <a:cubicBezTo>
                    <a:pt x="4287" y="7648"/>
                    <a:pt x="4304" y="7644"/>
                    <a:pt x="4318" y="7635"/>
                  </a:cubicBezTo>
                  <a:cubicBezTo>
                    <a:pt x="4345" y="7608"/>
                    <a:pt x="4345" y="7564"/>
                    <a:pt x="4318" y="7537"/>
                  </a:cubicBezTo>
                  <a:cubicBezTo>
                    <a:pt x="4304" y="7524"/>
                    <a:pt x="4289" y="7517"/>
                    <a:pt x="4273" y="7517"/>
                  </a:cubicBezTo>
                  <a:close/>
                  <a:moveTo>
                    <a:pt x="6824" y="7508"/>
                  </a:moveTo>
                  <a:cubicBezTo>
                    <a:pt x="6800" y="7508"/>
                    <a:pt x="6776" y="7515"/>
                    <a:pt x="6762" y="7528"/>
                  </a:cubicBezTo>
                  <a:cubicBezTo>
                    <a:pt x="6735" y="7555"/>
                    <a:pt x="6735" y="7617"/>
                    <a:pt x="6762" y="7644"/>
                  </a:cubicBezTo>
                  <a:cubicBezTo>
                    <a:pt x="6777" y="7659"/>
                    <a:pt x="6802" y="7665"/>
                    <a:pt x="6827" y="7665"/>
                  </a:cubicBezTo>
                  <a:cubicBezTo>
                    <a:pt x="6847" y="7665"/>
                    <a:pt x="6866" y="7661"/>
                    <a:pt x="6878" y="7653"/>
                  </a:cubicBezTo>
                  <a:cubicBezTo>
                    <a:pt x="6905" y="7626"/>
                    <a:pt x="6905" y="7555"/>
                    <a:pt x="6878" y="7528"/>
                  </a:cubicBezTo>
                  <a:cubicBezTo>
                    <a:pt x="6869" y="7515"/>
                    <a:pt x="6847" y="7508"/>
                    <a:pt x="6824" y="7508"/>
                  </a:cubicBezTo>
                  <a:close/>
                  <a:moveTo>
                    <a:pt x="4552" y="7538"/>
                  </a:moveTo>
                  <a:cubicBezTo>
                    <a:pt x="4539" y="7538"/>
                    <a:pt x="4526" y="7547"/>
                    <a:pt x="4505" y="7564"/>
                  </a:cubicBezTo>
                  <a:cubicBezTo>
                    <a:pt x="4461" y="7608"/>
                    <a:pt x="4461" y="7617"/>
                    <a:pt x="4496" y="7653"/>
                  </a:cubicBezTo>
                  <a:cubicBezTo>
                    <a:pt x="4520" y="7681"/>
                    <a:pt x="4533" y="7694"/>
                    <a:pt x="4547" y="7694"/>
                  </a:cubicBezTo>
                  <a:cubicBezTo>
                    <a:pt x="4560" y="7694"/>
                    <a:pt x="4573" y="7683"/>
                    <a:pt x="4594" y="7662"/>
                  </a:cubicBezTo>
                  <a:cubicBezTo>
                    <a:pt x="4639" y="7626"/>
                    <a:pt x="4639" y="7617"/>
                    <a:pt x="4603" y="7573"/>
                  </a:cubicBezTo>
                  <a:cubicBezTo>
                    <a:pt x="4580" y="7549"/>
                    <a:pt x="4566" y="7538"/>
                    <a:pt x="4552" y="7538"/>
                  </a:cubicBezTo>
                  <a:close/>
                  <a:moveTo>
                    <a:pt x="7102" y="7537"/>
                  </a:moveTo>
                  <a:cubicBezTo>
                    <a:pt x="7081" y="7537"/>
                    <a:pt x="7061" y="7546"/>
                    <a:pt x="7048" y="7564"/>
                  </a:cubicBezTo>
                  <a:cubicBezTo>
                    <a:pt x="7012" y="7590"/>
                    <a:pt x="7012" y="7653"/>
                    <a:pt x="7048" y="7680"/>
                  </a:cubicBezTo>
                  <a:cubicBezTo>
                    <a:pt x="7064" y="7696"/>
                    <a:pt x="7085" y="7703"/>
                    <a:pt x="7105" y="7703"/>
                  </a:cubicBezTo>
                  <a:cubicBezTo>
                    <a:pt x="7127" y="7703"/>
                    <a:pt x="7149" y="7694"/>
                    <a:pt x="7164" y="7680"/>
                  </a:cubicBezTo>
                  <a:cubicBezTo>
                    <a:pt x="7190" y="7644"/>
                    <a:pt x="7190" y="7590"/>
                    <a:pt x="7164" y="7564"/>
                  </a:cubicBezTo>
                  <a:cubicBezTo>
                    <a:pt x="7146" y="7546"/>
                    <a:pt x="7123" y="7537"/>
                    <a:pt x="7102" y="7537"/>
                  </a:cubicBezTo>
                  <a:close/>
                  <a:moveTo>
                    <a:pt x="4838" y="7567"/>
                  </a:moveTo>
                  <a:cubicBezTo>
                    <a:pt x="4825" y="7567"/>
                    <a:pt x="4812" y="7578"/>
                    <a:pt x="4791" y="7599"/>
                  </a:cubicBezTo>
                  <a:cubicBezTo>
                    <a:pt x="4746" y="7635"/>
                    <a:pt x="4746" y="7644"/>
                    <a:pt x="4782" y="7689"/>
                  </a:cubicBezTo>
                  <a:cubicBezTo>
                    <a:pt x="4805" y="7712"/>
                    <a:pt x="4819" y="7723"/>
                    <a:pt x="4832" y="7723"/>
                  </a:cubicBezTo>
                  <a:cubicBezTo>
                    <a:pt x="4843" y="7723"/>
                    <a:pt x="4854" y="7714"/>
                    <a:pt x="4871" y="7698"/>
                  </a:cubicBezTo>
                  <a:cubicBezTo>
                    <a:pt x="4916" y="7653"/>
                    <a:pt x="4924" y="7644"/>
                    <a:pt x="4889" y="7608"/>
                  </a:cubicBezTo>
                  <a:cubicBezTo>
                    <a:pt x="4865" y="7580"/>
                    <a:pt x="4852" y="7567"/>
                    <a:pt x="4838" y="7567"/>
                  </a:cubicBezTo>
                  <a:close/>
                  <a:moveTo>
                    <a:pt x="7382" y="7570"/>
                  </a:moveTo>
                  <a:cubicBezTo>
                    <a:pt x="7360" y="7570"/>
                    <a:pt x="7338" y="7577"/>
                    <a:pt x="7324" y="7590"/>
                  </a:cubicBezTo>
                  <a:cubicBezTo>
                    <a:pt x="7297" y="7626"/>
                    <a:pt x="7297" y="7680"/>
                    <a:pt x="7324" y="7706"/>
                  </a:cubicBezTo>
                  <a:cubicBezTo>
                    <a:pt x="7339" y="7726"/>
                    <a:pt x="7363" y="7734"/>
                    <a:pt x="7387" y="7734"/>
                  </a:cubicBezTo>
                  <a:cubicBezTo>
                    <a:pt x="7408" y="7734"/>
                    <a:pt x="7428" y="7728"/>
                    <a:pt x="7440" y="7715"/>
                  </a:cubicBezTo>
                  <a:cubicBezTo>
                    <a:pt x="7476" y="7680"/>
                    <a:pt x="7476" y="7626"/>
                    <a:pt x="7440" y="7590"/>
                  </a:cubicBezTo>
                  <a:cubicBezTo>
                    <a:pt x="7427" y="7577"/>
                    <a:pt x="7404" y="7570"/>
                    <a:pt x="7382" y="7570"/>
                  </a:cubicBezTo>
                  <a:close/>
                  <a:moveTo>
                    <a:pt x="5114" y="7600"/>
                  </a:moveTo>
                  <a:cubicBezTo>
                    <a:pt x="5101" y="7600"/>
                    <a:pt x="5088" y="7609"/>
                    <a:pt x="5067" y="7626"/>
                  </a:cubicBezTo>
                  <a:cubicBezTo>
                    <a:pt x="5023" y="7671"/>
                    <a:pt x="5023" y="7680"/>
                    <a:pt x="5067" y="7715"/>
                  </a:cubicBezTo>
                  <a:cubicBezTo>
                    <a:pt x="5087" y="7745"/>
                    <a:pt x="5098" y="7758"/>
                    <a:pt x="5112" y="7758"/>
                  </a:cubicBezTo>
                  <a:cubicBezTo>
                    <a:pt x="5124" y="7758"/>
                    <a:pt x="5136" y="7749"/>
                    <a:pt x="5156" y="7733"/>
                  </a:cubicBezTo>
                  <a:cubicBezTo>
                    <a:pt x="5201" y="7689"/>
                    <a:pt x="5201" y="7671"/>
                    <a:pt x="5165" y="7635"/>
                  </a:cubicBezTo>
                  <a:cubicBezTo>
                    <a:pt x="5142" y="7612"/>
                    <a:pt x="5128" y="7600"/>
                    <a:pt x="5114" y="7600"/>
                  </a:cubicBezTo>
                  <a:close/>
                  <a:moveTo>
                    <a:pt x="7670" y="7592"/>
                  </a:moveTo>
                  <a:cubicBezTo>
                    <a:pt x="7652" y="7592"/>
                    <a:pt x="7635" y="7600"/>
                    <a:pt x="7619" y="7617"/>
                  </a:cubicBezTo>
                  <a:cubicBezTo>
                    <a:pt x="7565" y="7662"/>
                    <a:pt x="7565" y="7689"/>
                    <a:pt x="7601" y="7733"/>
                  </a:cubicBezTo>
                  <a:cubicBezTo>
                    <a:pt x="7625" y="7758"/>
                    <a:pt x="7647" y="7771"/>
                    <a:pt x="7668" y="7771"/>
                  </a:cubicBezTo>
                  <a:cubicBezTo>
                    <a:pt x="7685" y="7771"/>
                    <a:pt x="7701" y="7762"/>
                    <a:pt x="7717" y="7742"/>
                  </a:cubicBezTo>
                  <a:cubicBezTo>
                    <a:pt x="7770" y="7698"/>
                    <a:pt x="7770" y="7671"/>
                    <a:pt x="7735" y="7626"/>
                  </a:cubicBezTo>
                  <a:cubicBezTo>
                    <a:pt x="7711" y="7603"/>
                    <a:pt x="7690" y="7592"/>
                    <a:pt x="7670" y="7592"/>
                  </a:cubicBezTo>
                  <a:close/>
                  <a:moveTo>
                    <a:pt x="8505" y="7683"/>
                  </a:moveTo>
                  <a:cubicBezTo>
                    <a:pt x="8481" y="7683"/>
                    <a:pt x="8464" y="7702"/>
                    <a:pt x="8457" y="7715"/>
                  </a:cubicBezTo>
                  <a:cubicBezTo>
                    <a:pt x="8439" y="7724"/>
                    <a:pt x="8430" y="7733"/>
                    <a:pt x="8421" y="7742"/>
                  </a:cubicBezTo>
                  <a:cubicBezTo>
                    <a:pt x="8421" y="7751"/>
                    <a:pt x="8421" y="7760"/>
                    <a:pt x="8421" y="7778"/>
                  </a:cubicBezTo>
                  <a:cubicBezTo>
                    <a:pt x="8430" y="7769"/>
                    <a:pt x="8439" y="7769"/>
                    <a:pt x="8448" y="7760"/>
                  </a:cubicBezTo>
                  <a:cubicBezTo>
                    <a:pt x="8484" y="7760"/>
                    <a:pt x="8502" y="7733"/>
                    <a:pt x="8529" y="7715"/>
                  </a:cubicBezTo>
                  <a:cubicBezTo>
                    <a:pt x="8531" y="7713"/>
                    <a:pt x="8534" y="7713"/>
                    <a:pt x="8536" y="7713"/>
                  </a:cubicBezTo>
                  <a:cubicBezTo>
                    <a:pt x="8539" y="7713"/>
                    <a:pt x="8542" y="7713"/>
                    <a:pt x="8545" y="7713"/>
                  </a:cubicBezTo>
                  <a:cubicBezTo>
                    <a:pt x="8551" y="7713"/>
                    <a:pt x="8555" y="7711"/>
                    <a:pt x="8555" y="7698"/>
                  </a:cubicBezTo>
                  <a:cubicBezTo>
                    <a:pt x="8555" y="7689"/>
                    <a:pt x="8537" y="7689"/>
                    <a:pt x="8529" y="7689"/>
                  </a:cubicBezTo>
                  <a:cubicBezTo>
                    <a:pt x="8520" y="7684"/>
                    <a:pt x="8512" y="7683"/>
                    <a:pt x="8505" y="7683"/>
                  </a:cubicBezTo>
                  <a:close/>
                  <a:moveTo>
                    <a:pt x="5385" y="7634"/>
                  </a:moveTo>
                  <a:cubicBezTo>
                    <a:pt x="5366" y="7634"/>
                    <a:pt x="5351" y="7637"/>
                    <a:pt x="5344" y="7644"/>
                  </a:cubicBezTo>
                  <a:cubicBezTo>
                    <a:pt x="5317" y="7662"/>
                    <a:pt x="5317" y="7742"/>
                    <a:pt x="5335" y="7760"/>
                  </a:cubicBezTo>
                  <a:cubicBezTo>
                    <a:pt x="5345" y="7775"/>
                    <a:pt x="5373" y="7781"/>
                    <a:pt x="5400" y="7781"/>
                  </a:cubicBezTo>
                  <a:cubicBezTo>
                    <a:pt x="5422" y="7781"/>
                    <a:pt x="5443" y="7777"/>
                    <a:pt x="5451" y="7769"/>
                  </a:cubicBezTo>
                  <a:cubicBezTo>
                    <a:pt x="5469" y="7751"/>
                    <a:pt x="5478" y="7671"/>
                    <a:pt x="5460" y="7653"/>
                  </a:cubicBezTo>
                  <a:cubicBezTo>
                    <a:pt x="5449" y="7642"/>
                    <a:pt x="5414" y="7634"/>
                    <a:pt x="5385" y="7634"/>
                  </a:cubicBezTo>
                  <a:close/>
                  <a:moveTo>
                    <a:pt x="7951" y="7618"/>
                  </a:moveTo>
                  <a:cubicBezTo>
                    <a:pt x="7931" y="7618"/>
                    <a:pt x="7910" y="7629"/>
                    <a:pt x="7886" y="7653"/>
                  </a:cubicBezTo>
                  <a:cubicBezTo>
                    <a:pt x="7851" y="7698"/>
                    <a:pt x="7851" y="7724"/>
                    <a:pt x="7895" y="7769"/>
                  </a:cubicBezTo>
                  <a:cubicBezTo>
                    <a:pt x="7913" y="7791"/>
                    <a:pt x="7931" y="7802"/>
                    <a:pt x="7950" y="7802"/>
                  </a:cubicBezTo>
                  <a:cubicBezTo>
                    <a:pt x="7969" y="7802"/>
                    <a:pt x="7989" y="7791"/>
                    <a:pt x="8011" y="7769"/>
                  </a:cubicBezTo>
                  <a:cubicBezTo>
                    <a:pt x="8056" y="7724"/>
                    <a:pt x="8047" y="7698"/>
                    <a:pt x="8002" y="7644"/>
                  </a:cubicBezTo>
                  <a:cubicBezTo>
                    <a:pt x="7985" y="7627"/>
                    <a:pt x="7969" y="7618"/>
                    <a:pt x="7951" y="7618"/>
                  </a:cubicBezTo>
                  <a:close/>
                  <a:moveTo>
                    <a:pt x="5675" y="7666"/>
                  </a:moveTo>
                  <a:cubicBezTo>
                    <a:pt x="5652" y="7666"/>
                    <a:pt x="5629" y="7671"/>
                    <a:pt x="5620" y="7680"/>
                  </a:cubicBezTo>
                  <a:cubicBezTo>
                    <a:pt x="5602" y="7698"/>
                    <a:pt x="5602" y="7778"/>
                    <a:pt x="5620" y="7796"/>
                  </a:cubicBezTo>
                  <a:cubicBezTo>
                    <a:pt x="5629" y="7805"/>
                    <a:pt x="5654" y="7809"/>
                    <a:pt x="5678" y="7809"/>
                  </a:cubicBezTo>
                  <a:cubicBezTo>
                    <a:pt x="5703" y="7809"/>
                    <a:pt x="5727" y="7805"/>
                    <a:pt x="5736" y="7796"/>
                  </a:cubicBezTo>
                  <a:cubicBezTo>
                    <a:pt x="5754" y="7769"/>
                    <a:pt x="5754" y="7698"/>
                    <a:pt x="5736" y="7680"/>
                  </a:cubicBezTo>
                  <a:cubicBezTo>
                    <a:pt x="5723" y="7671"/>
                    <a:pt x="5698" y="7666"/>
                    <a:pt x="5675" y="7666"/>
                  </a:cubicBezTo>
                  <a:close/>
                  <a:moveTo>
                    <a:pt x="3393" y="7711"/>
                  </a:moveTo>
                  <a:cubicBezTo>
                    <a:pt x="3377" y="7711"/>
                    <a:pt x="3359" y="7715"/>
                    <a:pt x="3345" y="7724"/>
                  </a:cubicBezTo>
                  <a:cubicBezTo>
                    <a:pt x="3328" y="7751"/>
                    <a:pt x="3319" y="7751"/>
                    <a:pt x="3345" y="7769"/>
                  </a:cubicBezTo>
                  <a:cubicBezTo>
                    <a:pt x="3372" y="7796"/>
                    <a:pt x="3390" y="7814"/>
                    <a:pt x="3417" y="7822"/>
                  </a:cubicBezTo>
                  <a:cubicBezTo>
                    <a:pt x="3419" y="7825"/>
                    <a:pt x="3423" y="7826"/>
                    <a:pt x="3426" y="7826"/>
                  </a:cubicBezTo>
                  <a:cubicBezTo>
                    <a:pt x="3435" y="7826"/>
                    <a:pt x="3444" y="7820"/>
                    <a:pt x="3444" y="7814"/>
                  </a:cubicBezTo>
                  <a:cubicBezTo>
                    <a:pt x="3470" y="7787"/>
                    <a:pt x="3461" y="7742"/>
                    <a:pt x="3435" y="7724"/>
                  </a:cubicBezTo>
                  <a:cubicBezTo>
                    <a:pt x="3426" y="7715"/>
                    <a:pt x="3410" y="7711"/>
                    <a:pt x="3393" y="7711"/>
                  </a:cubicBezTo>
                  <a:close/>
                  <a:moveTo>
                    <a:pt x="8228" y="7650"/>
                  </a:moveTo>
                  <a:cubicBezTo>
                    <a:pt x="8210" y="7650"/>
                    <a:pt x="8192" y="7660"/>
                    <a:pt x="8172" y="7680"/>
                  </a:cubicBezTo>
                  <a:cubicBezTo>
                    <a:pt x="8127" y="7724"/>
                    <a:pt x="8127" y="7751"/>
                    <a:pt x="8172" y="7796"/>
                  </a:cubicBezTo>
                  <a:cubicBezTo>
                    <a:pt x="8191" y="7819"/>
                    <a:pt x="8209" y="7830"/>
                    <a:pt x="8230" y="7830"/>
                  </a:cubicBezTo>
                  <a:cubicBezTo>
                    <a:pt x="8248" y="7830"/>
                    <a:pt x="8267" y="7821"/>
                    <a:pt x="8288" y="7805"/>
                  </a:cubicBezTo>
                  <a:cubicBezTo>
                    <a:pt x="8332" y="7760"/>
                    <a:pt x="8332" y="7733"/>
                    <a:pt x="8297" y="7689"/>
                  </a:cubicBezTo>
                  <a:cubicBezTo>
                    <a:pt x="8272" y="7664"/>
                    <a:pt x="8250" y="7650"/>
                    <a:pt x="8228" y="7650"/>
                  </a:cubicBezTo>
                  <a:close/>
                  <a:moveTo>
                    <a:pt x="5955" y="7693"/>
                  </a:moveTo>
                  <a:cubicBezTo>
                    <a:pt x="5930" y="7693"/>
                    <a:pt x="5906" y="7698"/>
                    <a:pt x="5897" y="7706"/>
                  </a:cubicBezTo>
                  <a:cubicBezTo>
                    <a:pt x="5879" y="7733"/>
                    <a:pt x="5879" y="7814"/>
                    <a:pt x="5897" y="7831"/>
                  </a:cubicBezTo>
                  <a:cubicBezTo>
                    <a:pt x="5909" y="7839"/>
                    <a:pt x="5932" y="7844"/>
                    <a:pt x="5955" y="7844"/>
                  </a:cubicBezTo>
                  <a:cubicBezTo>
                    <a:pt x="5983" y="7844"/>
                    <a:pt x="6012" y="7837"/>
                    <a:pt x="6022" y="7822"/>
                  </a:cubicBezTo>
                  <a:cubicBezTo>
                    <a:pt x="6040" y="7805"/>
                    <a:pt x="6040" y="7724"/>
                    <a:pt x="6013" y="7706"/>
                  </a:cubicBezTo>
                  <a:cubicBezTo>
                    <a:pt x="6004" y="7698"/>
                    <a:pt x="5979" y="7693"/>
                    <a:pt x="5955" y="7693"/>
                  </a:cubicBezTo>
                  <a:close/>
                  <a:moveTo>
                    <a:pt x="3671" y="7740"/>
                  </a:moveTo>
                  <a:cubicBezTo>
                    <a:pt x="3653" y="7740"/>
                    <a:pt x="3635" y="7747"/>
                    <a:pt x="3622" y="7760"/>
                  </a:cubicBezTo>
                  <a:cubicBezTo>
                    <a:pt x="3604" y="7787"/>
                    <a:pt x="3604" y="7831"/>
                    <a:pt x="3631" y="7858"/>
                  </a:cubicBezTo>
                  <a:cubicBezTo>
                    <a:pt x="3643" y="7866"/>
                    <a:pt x="3657" y="7871"/>
                    <a:pt x="3671" y="7871"/>
                  </a:cubicBezTo>
                  <a:cubicBezTo>
                    <a:pt x="3688" y="7871"/>
                    <a:pt x="3705" y="7864"/>
                    <a:pt x="3720" y="7849"/>
                  </a:cubicBezTo>
                  <a:cubicBezTo>
                    <a:pt x="3747" y="7831"/>
                    <a:pt x="3747" y="7787"/>
                    <a:pt x="3720" y="7760"/>
                  </a:cubicBezTo>
                  <a:cubicBezTo>
                    <a:pt x="3707" y="7747"/>
                    <a:pt x="3689" y="7740"/>
                    <a:pt x="3671" y="7740"/>
                  </a:cubicBezTo>
                  <a:close/>
                  <a:moveTo>
                    <a:pt x="6237" y="7721"/>
                  </a:moveTo>
                  <a:cubicBezTo>
                    <a:pt x="6215" y="7721"/>
                    <a:pt x="6194" y="7725"/>
                    <a:pt x="6182" y="7733"/>
                  </a:cubicBezTo>
                  <a:cubicBezTo>
                    <a:pt x="6156" y="7760"/>
                    <a:pt x="6156" y="7822"/>
                    <a:pt x="6173" y="7849"/>
                  </a:cubicBezTo>
                  <a:cubicBezTo>
                    <a:pt x="6189" y="7865"/>
                    <a:pt x="6220" y="7874"/>
                    <a:pt x="6248" y="7874"/>
                  </a:cubicBezTo>
                  <a:cubicBezTo>
                    <a:pt x="6268" y="7874"/>
                    <a:pt x="6287" y="7869"/>
                    <a:pt x="6298" y="7858"/>
                  </a:cubicBezTo>
                  <a:cubicBezTo>
                    <a:pt x="6325" y="7840"/>
                    <a:pt x="6325" y="7769"/>
                    <a:pt x="6307" y="7742"/>
                  </a:cubicBezTo>
                  <a:cubicBezTo>
                    <a:pt x="6292" y="7727"/>
                    <a:pt x="6264" y="7721"/>
                    <a:pt x="6237" y="7721"/>
                  </a:cubicBezTo>
                  <a:close/>
                  <a:moveTo>
                    <a:pt x="3953" y="7768"/>
                  </a:moveTo>
                  <a:cubicBezTo>
                    <a:pt x="3936" y="7768"/>
                    <a:pt x="3920" y="7774"/>
                    <a:pt x="3907" y="7787"/>
                  </a:cubicBezTo>
                  <a:cubicBezTo>
                    <a:pt x="3881" y="7814"/>
                    <a:pt x="3890" y="7858"/>
                    <a:pt x="3907" y="7885"/>
                  </a:cubicBezTo>
                  <a:cubicBezTo>
                    <a:pt x="3921" y="7898"/>
                    <a:pt x="3939" y="7905"/>
                    <a:pt x="3957" y="7905"/>
                  </a:cubicBezTo>
                  <a:cubicBezTo>
                    <a:pt x="3974" y="7905"/>
                    <a:pt x="3992" y="7898"/>
                    <a:pt x="4006" y="7885"/>
                  </a:cubicBezTo>
                  <a:cubicBezTo>
                    <a:pt x="4032" y="7858"/>
                    <a:pt x="4032" y="7814"/>
                    <a:pt x="4006" y="7796"/>
                  </a:cubicBezTo>
                  <a:cubicBezTo>
                    <a:pt x="3991" y="7777"/>
                    <a:pt x="3972" y="7768"/>
                    <a:pt x="3953" y="7768"/>
                  </a:cubicBezTo>
                  <a:close/>
                  <a:moveTo>
                    <a:pt x="6500" y="7762"/>
                  </a:moveTo>
                  <a:cubicBezTo>
                    <a:pt x="6480" y="7762"/>
                    <a:pt x="6461" y="7767"/>
                    <a:pt x="6450" y="7778"/>
                  </a:cubicBezTo>
                  <a:cubicBezTo>
                    <a:pt x="6423" y="7805"/>
                    <a:pt x="6423" y="7876"/>
                    <a:pt x="6450" y="7894"/>
                  </a:cubicBezTo>
                  <a:cubicBezTo>
                    <a:pt x="6466" y="7909"/>
                    <a:pt x="6493" y="7919"/>
                    <a:pt x="6519" y="7919"/>
                  </a:cubicBezTo>
                  <a:cubicBezTo>
                    <a:pt x="6537" y="7919"/>
                    <a:pt x="6555" y="7914"/>
                    <a:pt x="6566" y="7903"/>
                  </a:cubicBezTo>
                  <a:cubicBezTo>
                    <a:pt x="6593" y="7876"/>
                    <a:pt x="6593" y="7814"/>
                    <a:pt x="6566" y="7787"/>
                  </a:cubicBezTo>
                  <a:cubicBezTo>
                    <a:pt x="6556" y="7771"/>
                    <a:pt x="6527" y="7762"/>
                    <a:pt x="6500" y="7762"/>
                  </a:cubicBezTo>
                  <a:close/>
                  <a:moveTo>
                    <a:pt x="4242" y="7802"/>
                  </a:moveTo>
                  <a:cubicBezTo>
                    <a:pt x="4224" y="7802"/>
                    <a:pt x="4206" y="7809"/>
                    <a:pt x="4193" y="7822"/>
                  </a:cubicBezTo>
                  <a:cubicBezTo>
                    <a:pt x="4166" y="7840"/>
                    <a:pt x="4166" y="7885"/>
                    <a:pt x="4193" y="7912"/>
                  </a:cubicBezTo>
                  <a:cubicBezTo>
                    <a:pt x="4203" y="7926"/>
                    <a:pt x="4221" y="7933"/>
                    <a:pt x="4239" y="7933"/>
                  </a:cubicBezTo>
                  <a:cubicBezTo>
                    <a:pt x="4254" y="7933"/>
                    <a:pt x="4270" y="7929"/>
                    <a:pt x="4282" y="7921"/>
                  </a:cubicBezTo>
                  <a:cubicBezTo>
                    <a:pt x="4309" y="7894"/>
                    <a:pt x="4309" y="7849"/>
                    <a:pt x="4291" y="7822"/>
                  </a:cubicBezTo>
                  <a:cubicBezTo>
                    <a:pt x="4278" y="7809"/>
                    <a:pt x="4260" y="7802"/>
                    <a:pt x="4242" y="7802"/>
                  </a:cubicBezTo>
                  <a:close/>
                  <a:moveTo>
                    <a:pt x="6793" y="7793"/>
                  </a:moveTo>
                  <a:cubicBezTo>
                    <a:pt x="6771" y="7793"/>
                    <a:pt x="6749" y="7800"/>
                    <a:pt x="6735" y="7814"/>
                  </a:cubicBezTo>
                  <a:cubicBezTo>
                    <a:pt x="6709" y="7840"/>
                    <a:pt x="6709" y="7903"/>
                    <a:pt x="6735" y="7929"/>
                  </a:cubicBezTo>
                  <a:cubicBezTo>
                    <a:pt x="6744" y="7943"/>
                    <a:pt x="6767" y="7950"/>
                    <a:pt x="6790" y="7950"/>
                  </a:cubicBezTo>
                  <a:cubicBezTo>
                    <a:pt x="6813" y="7950"/>
                    <a:pt x="6838" y="7943"/>
                    <a:pt x="6851" y="7929"/>
                  </a:cubicBezTo>
                  <a:cubicBezTo>
                    <a:pt x="6878" y="7903"/>
                    <a:pt x="6878" y="7840"/>
                    <a:pt x="6851" y="7814"/>
                  </a:cubicBezTo>
                  <a:cubicBezTo>
                    <a:pt x="6838" y="7800"/>
                    <a:pt x="6816" y="7793"/>
                    <a:pt x="6793" y="7793"/>
                  </a:cubicBezTo>
                  <a:close/>
                  <a:moveTo>
                    <a:pt x="4526" y="7817"/>
                  </a:moveTo>
                  <a:cubicBezTo>
                    <a:pt x="4513" y="7817"/>
                    <a:pt x="4500" y="7828"/>
                    <a:pt x="4478" y="7849"/>
                  </a:cubicBezTo>
                  <a:cubicBezTo>
                    <a:pt x="4434" y="7894"/>
                    <a:pt x="4434" y="7894"/>
                    <a:pt x="4469" y="7938"/>
                  </a:cubicBezTo>
                  <a:cubicBezTo>
                    <a:pt x="4493" y="7962"/>
                    <a:pt x="4507" y="7973"/>
                    <a:pt x="4519" y="7973"/>
                  </a:cubicBezTo>
                  <a:cubicBezTo>
                    <a:pt x="4531" y="7973"/>
                    <a:pt x="4542" y="7964"/>
                    <a:pt x="4559" y="7947"/>
                  </a:cubicBezTo>
                  <a:cubicBezTo>
                    <a:pt x="4603" y="7912"/>
                    <a:pt x="4612" y="7894"/>
                    <a:pt x="4577" y="7858"/>
                  </a:cubicBezTo>
                  <a:cubicBezTo>
                    <a:pt x="4553" y="7830"/>
                    <a:pt x="4540" y="7817"/>
                    <a:pt x="4526" y="7817"/>
                  </a:cubicBezTo>
                  <a:close/>
                  <a:moveTo>
                    <a:pt x="7070" y="7817"/>
                  </a:moveTo>
                  <a:cubicBezTo>
                    <a:pt x="7049" y="7817"/>
                    <a:pt x="7029" y="7824"/>
                    <a:pt x="7012" y="7840"/>
                  </a:cubicBezTo>
                  <a:cubicBezTo>
                    <a:pt x="6985" y="7867"/>
                    <a:pt x="6985" y="7921"/>
                    <a:pt x="7012" y="7956"/>
                  </a:cubicBezTo>
                  <a:cubicBezTo>
                    <a:pt x="7026" y="7975"/>
                    <a:pt x="7048" y="7984"/>
                    <a:pt x="7071" y="7984"/>
                  </a:cubicBezTo>
                  <a:cubicBezTo>
                    <a:pt x="7091" y="7984"/>
                    <a:pt x="7111" y="7978"/>
                    <a:pt x="7128" y="7965"/>
                  </a:cubicBezTo>
                  <a:cubicBezTo>
                    <a:pt x="7164" y="7929"/>
                    <a:pt x="7164" y="7876"/>
                    <a:pt x="7137" y="7840"/>
                  </a:cubicBezTo>
                  <a:cubicBezTo>
                    <a:pt x="7118" y="7826"/>
                    <a:pt x="7094" y="7817"/>
                    <a:pt x="7070" y="7817"/>
                  </a:cubicBezTo>
                  <a:close/>
                  <a:moveTo>
                    <a:pt x="4803" y="7850"/>
                  </a:moveTo>
                  <a:cubicBezTo>
                    <a:pt x="4792" y="7850"/>
                    <a:pt x="4781" y="7859"/>
                    <a:pt x="4764" y="7876"/>
                  </a:cubicBezTo>
                  <a:cubicBezTo>
                    <a:pt x="4710" y="7921"/>
                    <a:pt x="4710" y="7929"/>
                    <a:pt x="4755" y="7974"/>
                  </a:cubicBezTo>
                  <a:cubicBezTo>
                    <a:pt x="4777" y="7996"/>
                    <a:pt x="4788" y="8008"/>
                    <a:pt x="4800" y="8008"/>
                  </a:cubicBezTo>
                  <a:cubicBezTo>
                    <a:pt x="4811" y="8008"/>
                    <a:pt x="4822" y="7996"/>
                    <a:pt x="4844" y="7974"/>
                  </a:cubicBezTo>
                  <a:cubicBezTo>
                    <a:pt x="4889" y="7938"/>
                    <a:pt x="4889" y="7929"/>
                    <a:pt x="4853" y="7885"/>
                  </a:cubicBezTo>
                  <a:cubicBezTo>
                    <a:pt x="4830" y="7861"/>
                    <a:pt x="4816" y="7850"/>
                    <a:pt x="4803" y="7850"/>
                  </a:cubicBezTo>
                  <a:close/>
                  <a:moveTo>
                    <a:pt x="7356" y="7848"/>
                  </a:moveTo>
                  <a:cubicBezTo>
                    <a:pt x="7336" y="7848"/>
                    <a:pt x="7317" y="7857"/>
                    <a:pt x="7297" y="7876"/>
                  </a:cubicBezTo>
                  <a:cubicBezTo>
                    <a:pt x="7262" y="7903"/>
                    <a:pt x="7262" y="7956"/>
                    <a:pt x="7297" y="7992"/>
                  </a:cubicBezTo>
                  <a:cubicBezTo>
                    <a:pt x="7312" y="8006"/>
                    <a:pt x="7334" y="8015"/>
                    <a:pt x="7357" y="8015"/>
                  </a:cubicBezTo>
                  <a:cubicBezTo>
                    <a:pt x="7376" y="8015"/>
                    <a:pt x="7397" y="8009"/>
                    <a:pt x="7413" y="7992"/>
                  </a:cubicBezTo>
                  <a:cubicBezTo>
                    <a:pt x="7449" y="7956"/>
                    <a:pt x="7449" y="7903"/>
                    <a:pt x="7413" y="7867"/>
                  </a:cubicBezTo>
                  <a:cubicBezTo>
                    <a:pt x="7393" y="7855"/>
                    <a:pt x="7374" y="7848"/>
                    <a:pt x="7356" y="7848"/>
                  </a:cubicBezTo>
                  <a:close/>
                  <a:moveTo>
                    <a:pt x="5088" y="7879"/>
                  </a:moveTo>
                  <a:cubicBezTo>
                    <a:pt x="5075" y="7879"/>
                    <a:pt x="5062" y="7890"/>
                    <a:pt x="5040" y="7912"/>
                  </a:cubicBezTo>
                  <a:cubicBezTo>
                    <a:pt x="4987" y="7956"/>
                    <a:pt x="4987" y="7956"/>
                    <a:pt x="5032" y="8001"/>
                  </a:cubicBezTo>
                  <a:cubicBezTo>
                    <a:pt x="5055" y="8024"/>
                    <a:pt x="5069" y="8036"/>
                    <a:pt x="5083" y="8036"/>
                  </a:cubicBezTo>
                  <a:cubicBezTo>
                    <a:pt x="5095" y="8036"/>
                    <a:pt x="5109" y="8027"/>
                    <a:pt x="5130" y="8010"/>
                  </a:cubicBezTo>
                  <a:cubicBezTo>
                    <a:pt x="5174" y="7965"/>
                    <a:pt x="5174" y="7956"/>
                    <a:pt x="5139" y="7921"/>
                  </a:cubicBezTo>
                  <a:cubicBezTo>
                    <a:pt x="5115" y="7893"/>
                    <a:pt x="5102" y="7879"/>
                    <a:pt x="5088" y="7879"/>
                  </a:cubicBezTo>
                  <a:close/>
                  <a:moveTo>
                    <a:pt x="7635" y="7869"/>
                  </a:moveTo>
                  <a:cubicBezTo>
                    <a:pt x="7616" y="7869"/>
                    <a:pt x="7596" y="7880"/>
                    <a:pt x="7574" y="7903"/>
                  </a:cubicBezTo>
                  <a:cubicBezTo>
                    <a:pt x="7538" y="7947"/>
                    <a:pt x="7538" y="7974"/>
                    <a:pt x="7574" y="8019"/>
                  </a:cubicBezTo>
                  <a:cubicBezTo>
                    <a:pt x="7596" y="8041"/>
                    <a:pt x="7616" y="8052"/>
                    <a:pt x="7635" y="8052"/>
                  </a:cubicBezTo>
                  <a:cubicBezTo>
                    <a:pt x="7654" y="8052"/>
                    <a:pt x="7672" y="8041"/>
                    <a:pt x="7690" y="8019"/>
                  </a:cubicBezTo>
                  <a:cubicBezTo>
                    <a:pt x="7743" y="7983"/>
                    <a:pt x="7735" y="7947"/>
                    <a:pt x="7690" y="7903"/>
                  </a:cubicBezTo>
                  <a:cubicBezTo>
                    <a:pt x="7672" y="7880"/>
                    <a:pt x="7654" y="7869"/>
                    <a:pt x="7635" y="7869"/>
                  </a:cubicBezTo>
                  <a:close/>
                  <a:moveTo>
                    <a:pt x="5366" y="7916"/>
                  </a:moveTo>
                  <a:cubicBezTo>
                    <a:pt x="5342" y="7916"/>
                    <a:pt x="5317" y="7921"/>
                    <a:pt x="5308" y="7929"/>
                  </a:cubicBezTo>
                  <a:cubicBezTo>
                    <a:pt x="5290" y="7947"/>
                    <a:pt x="5290" y="8028"/>
                    <a:pt x="5308" y="8045"/>
                  </a:cubicBezTo>
                  <a:cubicBezTo>
                    <a:pt x="5317" y="8054"/>
                    <a:pt x="5342" y="8059"/>
                    <a:pt x="5366" y="8059"/>
                  </a:cubicBezTo>
                  <a:cubicBezTo>
                    <a:pt x="5391" y="8059"/>
                    <a:pt x="5415" y="8054"/>
                    <a:pt x="5424" y="8045"/>
                  </a:cubicBezTo>
                  <a:cubicBezTo>
                    <a:pt x="5442" y="8028"/>
                    <a:pt x="5442" y="7947"/>
                    <a:pt x="5424" y="7929"/>
                  </a:cubicBezTo>
                  <a:cubicBezTo>
                    <a:pt x="5415" y="7921"/>
                    <a:pt x="5391" y="7916"/>
                    <a:pt x="5366" y="7916"/>
                  </a:cubicBezTo>
                  <a:close/>
                  <a:moveTo>
                    <a:pt x="7926" y="7907"/>
                  </a:moveTo>
                  <a:cubicBezTo>
                    <a:pt x="7904" y="7907"/>
                    <a:pt x="7881" y="7917"/>
                    <a:pt x="7859" y="7938"/>
                  </a:cubicBezTo>
                  <a:cubicBezTo>
                    <a:pt x="7815" y="7974"/>
                    <a:pt x="7815" y="8028"/>
                    <a:pt x="7868" y="8063"/>
                  </a:cubicBezTo>
                  <a:lnTo>
                    <a:pt x="7895" y="8063"/>
                  </a:lnTo>
                  <a:cubicBezTo>
                    <a:pt x="7922" y="8054"/>
                    <a:pt x="7949" y="8037"/>
                    <a:pt x="7975" y="8028"/>
                  </a:cubicBezTo>
                  <a:cubicBezTo>
                    <a:pt x="7975" y="8025"/>
                    <a:pt x="7975" y="8024"/>
                    <a:pt x="7976" y="8024"/>
                  </a:cubicBezTo>
                  <a:cubicBezTo>
                    <a:pt x="7976" y="8024"/>
                    <a:pt x="7978" y="8028"/>
                    <a:pt x="7984" y="8028"/>
                  </a:cubicBezTo>
                  <a:cubicBezTo>
                    <a:pt x="8002" y="8019"/>
                    <a:pt x="8011" y="7983"/>
                    <a:pt x="8002" y="7965"/>
                  </a:cubicBezTo>
                  <a:cubicBezTo>
                    <a:pt x="7986" y="7928"/>
                    <a:pt x="7958" y="7907"/>
                    <a:pt x="7926" y="7907"/>
                  </a:cubicBezTo>
                  <a:close/>
                  <a:moveTo>
                    <a:pt x="5644" y="7943"/>
                  </a:moveTo>
                  <a:cubicBezTo>
                    <a:pt x="5618" y="7943"/>
                    <a:pt x="5594" y="7947"/>
                    <a:pt x="5585" y="7956"/>
                  </a:cubicBezTo>
                  <a:cubicBezTo>
                    <a:pt x="5567" y="7983"/>
                    <a:pt x="5567" y="8063"/>
                    <a:pt x="5585" y="8081"/>
                  </a:cubicBezTo>
                  <a:cubicBezTo>
                    <a:pt x="5598" y="8090"/>
                    <a:pt x="5625" y="8095"/>
                    <a:pt x="5650" y="8095"/>
                  </a:cubicBezTo>
                  <a:cubicBezTo>
                    <a:pt x="5676" y="8095"/>
                    <a:pt x="5701" y="8090"/>
                    <a:pt x="5710" y="8081"/>
                  </a:cubicBezTo>
                  <a:cubicBezTo>
                    <a:pt x="5727" y="8054"/>
                    <a:pt x="5727" y="7974"/>
                    <a:pt x="5710" y="7956"/>
                  </a:cubicBezTo>
                  <a:cubicBezTo>
                    <a:pt x="5696" y="7947"/>
                    <a:pt x="5669" y="7943"/>
                    <a:pt x="5644" y="7943"/>
                  </a:cubicBezTo>
                  <a:close/>
                  <a:moveTo>
                    <a:pt x="5928" y="7979"/>
                  </a:moveTo>
                  <a:cubicBezTo>
                    <a:pt x="5904" y="7979"/>
                    <a:pt x="5879" y="7983"/>
                    <a:pt x="5870" y="7992"/>
                  </a:cubicBezTo>
                  <a:cubicBezTo>
                    <a:pt x="5852" y="8010"/>
                    <a:pt x="5852" y="8090"/>
                    <a:pt x="5870" y="8108"/>
                  </a:cubicBezTo>
                  <a:cubicBezTo>
                    <a:pt x="5879" y="8117"/>
                    <a:pt x="5904" y="8121"/>
                    <a:pt x="5928" y="8121"/>
                  </a:cubicBezTo>
                  <a:cubicBezTo>
                    <a:pt x="5953" y="8121"/>
                    <a:pt x="5977" y="8117"/>
                    <a:pt x="5986" y="8108"/>
                  </a:cubicBezTo>
                  <a:cubicBezTo>
                    <a:pt x="6004" y="8090"/>
                    <a:pt x="6004" y="8010"/>
                    <a:pt x="5986" y="7992"/>
                  </a:cubicBezTo>
                  <a:cubicBezTo>
                    <a:pt x="5977" y="7983"/>
                    <a:pt x="5953" y="7979"/>
                    <a:pt x="5928" y="7979"/>
                  </a:cubicBezTo>
                  <a:close/>
                  <a:moveTo>
                    <a:pt x="3919" y="8049"/>
                  </a:moveTo>
                  <a:cubicBezTo>
                    <a:pt x="3909" y="8049"/>
                    <a:pt x="3899" y="8051"/>
                    <a:pt x="3890" y="8054"/>
                  </a:cubicBezTo>
                  <a:cubicBezTo>
                    <a:pt x="3890" y="8063"/>
                    <a:pt x="3890" y="8072"/>
                    <a:pt x="3890" y="8081"/>
                  </a:cubicBezTo>
                  <a:cubicBezTo>
                    <a:pt x="3916" y="8108"/>
                    <a:pt x="3952" y="8108"/>
                    <a:pt x="3988" y="8126"/>
                  </a:cubicBezTo>
                  <a:cubicBezTo>
                    <a:pt x="3988" y="8117"/>
                    <a:pt x="3997" y="8108"/>
                    <a:pt x="3988" y="8108"/>
                  </a:cubicBezTo>
                  <a:cubicBezTo>
                    <a:pt x="3988" y="8073"/>
                    <a:pt x="3955" y="8049"/>
                    <a:pt x="3919" y="8049"/>
                  </a:cubicBezTo>
                  <a:close/>
                  <a:moveTo>
                    <a:pt x="6216" y="8002"/>
                  </a:moveTo>
                  <a:cubicBezTo>
                    <a:pt x="6189" y="8002"/>
                    <a:pt x="6161" y="8009"/>
                    <a:pt x="6147" y="8019"/>
                  </a:cubicBezTo>
                  <a:cubicBezTo>
                    <a:pt x="6129" y="8045"/>
                    <a:pt x="6129" y="8117"/>
                    <a:pt x="6156" y="8144"/>
                  </a:cubicBezTo>
                  <a:cubicBezTo>
                    <a:pt x="6168" y="8152"/>
                    <a:pt x="6187" y="8156"/>
                    <a:pt x="6207" y="8156"/>
                  </a:cubicBezTo>
                  <a:cubicBezTo>
                    <a:pt x="6231" y="8156"/>
                    <a:pt x="6257" y="8149"/>
                    <a:pt x="6272" y="8135"/>
                  </a:cubicBezTo>
                  <a:cubicBezTo>
                    <a:pt x="6298" y="8108"/>
                    <a:pt x="6289" y="8045"/>
                    <a:pt x="6272" y="8019"/>
                  </a:cubicBezTo>
                  <a:cubicBezTo>
                    <a:pt x="6259" y="8007"/>
                    <a:pt x="6238" y="8002"/>
                    <a:pt x="6216" y="8002"/>
                  </a:cubicBezTo>
                  <a:close/>
                  <a:moveTo>
                    <a:pt x="6481" y="8043"/>
                  </a:moveTo>
                  <a:cubicBezTo>
                    <a:pt x="6459" y="8043"/>
                    <a:pt x="6437" y="8050"/>
                    <a:pt x="6423" y="8063"/>
                  </a:cubicBezTo>
                  <a:cubicBezTo>
                    <a:pt x="6396" y="8090"/>
                    <a:pt x="6396" y="8153"/>
                    <a:pt x="6423" y="8179"/>
                  </a:cubicBezTo>
                  <a:cubicBezTo>
                    <a:pt x="6432" y="8193"/>
                    <a:pt x="6454" y="8199"/>
                    <a:pt x="6478" y="8199"/>
                  </a:cubicBezTo>
                  <a:cubicBezTo>
                    <a:pt x="6501" y="8199"/>
                    <a:pt x="6526" y="8193"/>
                    <a:pt x="6539" y="8179"/>
                  </a:cubicBezTo>
                  <a:cubicBezTo>
                    <a:pt x="6566" y="8153"/>
                    <a:pt x="6566" y="8090"/>
                    <a:pt x="6539" y="8063"/>
                  </a:cubicBezTo>
                  <a:cubicBezTo>
                    <a:pt x="6526" y="8050"/>
                    <a:pt x="6503" y="8043"/>
                    <a:pt x="6481" y="8043"/>
                  </a:cubicBezTo>
                  <a:close/>
                  <a:moveTo>
                    <a:pt x="4210" y="8080"/>
                  </a:moveTo>
                  <a:cubicBezTo>
                    <a:pt x="4191" y="8080"/>
                    <a:pt x="4172" y="8089"/>
                    <a:pt x="4157" y="8108"/>
                  </a:cubicBezTo>
                  <a:cubicBezTo>
                    <a:pt x="4139" y="8126"/>
                    <a:pt x="4139" y="8170"/>
                    <a:pt x="4166" y="8197"/>
                  </a:cubicBezTo>
                  <a:cubicBezTo>
                    <a:pt x="4175" y="8211"/>
                    <a:pt x="4191" y="8217"/>
                    <a:pt x="4207" y="8217"/>
                  </a:cubicBezTo>
                  <a:cubicBezTo>
                    <a:pt x="4224" y="8217"/>
                    <a:pt x="4242" y="8211"/>
                    <a:pt x="4255" y="8197"/>
                  </a:cubicBezTo>
                  <a:cubicBezTo>
                    <a:pt x="4282" y="8170"/>
                    <a:pt x="4282" y="8126"/>
                    <a:pt x="4255" y="8099"/>
                  </a:cubicBezTo>
                  <a:cubicBezTo>
                    <a:pt x="4243" y="8087"/>
                    <a:pt x="4227" y="8080"/>
                    <a:pt x="4210" y="8080"/>
                  </a:cubicBezTo>
                  <a:close/>
                  <a:moveTo>
                    <a:pt x="7592" y="8153"/>
                  </a:moveTo>
                  <a:cubicBezTo>
                    <a:pt x="7574" y="8161"/>
                    <a:pt x="7556" y="8179"/>
                    <a:pt x="7538" y="8188"/>
                  </a:cubicBezTo>
                  <a:cubicBezTo>
                    <a:pt x="7538" y="8197"/>
                    <a:pt x="7529" y="8215"/>
                    <a:pt x="7520" y="8224"/>
                  </a:cubicBezTo>
                  <a:cubicBezTo>
                    <a:pt x="7529" y="8215"/>
                    <a:pt x="7538" y="8206"/>
                    <a:pt x="7556" y="8206"/>
                  </a:cubicBezTo>
                  <a:cubicBezTo>
                    <a:pt x="7565" y="8197"/>
                    <a:pt x="7583" y="8188"/>
                    <a:pt x="7601" y="8188"/>
                  </a:cubicBezTo>
                  <a:cubicBezTo>
                    <a:pt x="7619" y="8188"/>
                    <a:pt x="7636" y="8179"/>
                    <a:pt x="7636" y="8161"/>
                  </a:cubicBezTo>
                  <a:cubicBezTo>
                    <a:pt x="7619" y="8161"/>
                    <a:pt x="7601" y="8153"/>
                    <a:pt x="7592" y="8153"/>
                  </a:cubicBezTo>
                  <a:close/>
                  <a:moveTo>
                    <a:pt x="6760" y="8070"/>
                  </a:moveTo>
                  <a:cubicBezTo>
                    <a:pt x="6741" y="8070"/>
                    <a:pt x="6723" y="8076"/>
                    <a:pt x="6709" y="8090"/>
                  </a:cubicBezTo>
                  <a:cubicBezTo>
                    <a:pt x="6673" y="8126"/>
                    <a:pt x="6673" y="8170"/>
                    <a:pt x="6700" y="8206"/>
                  </a:cubicBezTo>
                  <a:cubicBezTo>
                    <a:pt x="6714" y="8225"/>
                    <a:pt x="6736" y="8234"/>
                    <a:pt x="6759" y="8234"/>
                  </a:cubicBezTo>
                  <a:cubicBezTo>
                    <a:pt x="6779" y="8234"/>
                    <a:pt x="6799" y="8227"/>
                    <a:pt x="6816" y="8215"/>
                  </a:cubicBezTo>
                  <a:cubicBezTo>
                    <a:pt x="6851" y="8188"/>
                    <a:pt x="6851" y="8135"/>
                    <a:pt x="6825" y="8099"/>
                  </a:cubicBezTo>
                  <a:cubicBezTo>
                    <a:pt x="6814" y="8083"/>
                    <a:pt x="6787" y="8070"/>
                    <a:pt x="6760" y="8070"/>
                  </a:cubicBezTo>
                  <a:close/>
                  <a:moveTo>
                    <a:pt x="4493" y="8100"/>
                  </a:moveTo>
                  <a:cubicBezTo>
                    <a:pt x="4480" y="8100"/>
                    <a:pt x="4466" y="8111"/>
                    <a:pt x="4443" y="8135"/>
                  </a:cubicBezTo>
                  <a:cubicBezTo>
                    <a:pt x="4398" y="8179"/>
                    <a:pt x="4398" y="8179"/>
                    <a:pt x="4443" y="8224"/>
                  </a:cubicBezTo>
                  <a:cubicBezTo>
                    <a:pt x="4461" y="8246"/>
                    <a:pt x="4474" y="8257"/>
                    <a:pt x="4487" y="8257"/>
                  </a:cubicBezTo>
                  <a:cubicBezTo>
                    <a:pt x="4501" y="8257"/>
                    <a:pt x="4514" y="8246"/>
                    <a:pt x="4532" y="8224"/>
                  </a:cubicBezTo>
                  <a:cubicBezTo>
                    <a:pt x="4585" y="8188"/>
                    <a:pt x="4585" y="8179"/>
                    <a:pt x="4532" y="8126"/>
                  </a:cubicBezTo>
                  <a:cubicBezTo>
                    <a:pt x="4515" y="8109"/>
                    <a:pt x="4504" y="8100"/>
                    <a:pt x="4493" y="8100"/>
                  </a:cubicBezTo>
                  <a:close/>
                  <a:moveTo>
                    <a:pt x="7048" y="8099"/>
                  </a:moveTo>
                  <a:cubicBezTo>
                    <a:pt x="7025" y="8099"/>
                    <a:pt x="7003" y="8108"/>
                    <a:pt x="6985" y="8126"/>
                  </a:cubicBezTo>
                  <a:cubicBezTo>
                    <a:pt x="6950" y="8153"/>
                    <a:pt x="6950" y="8206"/>
                    <a:pt x="6985" y="8242"/>
                  </a:cubicBezTo>
                  <a:cubicBezTo>
                    <a:pt x="7000" y="8256"/>
                    <a:pt x="7022" y="8265"/>
                    <a:pt x="7044" y="8265"/>
                  </a:cubicBezTo>
                  <a:cubicBezTo>
                    <a:pt x="7064" y="8265"/>
                    <a:pt x="7085" y="8258"/>
                    <a:pt x="7101" y="8242"/>
                  </a:cubicBezTo>
                  <a:cubicBezTo>
                    <a:pt x="7128" y="8215"/>
                    <a:pt x="7137" y="8161"/>
                    <a:pt x="7110" y="8126"/>
                  </a:cubicBezTo>
                  <a:cubicBezTo>
                    <a:pt x="7092" y="8108"/>
                    <a:pt x="7070" y="8099"/>
                    <a:pt x="7048" y="8099"/>
                  </a:cubicBezTo>
                  <a:close/>
                  <a:moveTo>
                    <a:pt x="4775" y="8129"/>
                  </a:moveTo>
                  <a:cubicBezTo>
                    <a:pt x="4763" y="8129"/>
                    <a:pt x="4749" y="8140"/>
                    <a:pt x="4728" y="8161"/>
                  </a:cubicBezTo>
                  <a:cubicBezTo>
                    <a:pt x="4684" y="8206"/>
                    <a:pt x="4684" y="8206"/>
                    <a:pt x="4719" y="8251"/>
                  </a:cubicBezTo>
                  <a:cubicBezTo>
                    <a:pt x="4743" y="8274"/>
                    <a:pt x="4756" y="8285"/>
                    <a:pt x="4769" y="8285"/>
                  </a:cubicBezTo>
                  <a:cubicBezTo>
                    <a:pt x="4781" y="8285"/>
                    <a:pt x="4792" y="8276"/>
                    <a:pt x="4808" y="8260"/>
                  </a:cubicBezTo>
                  <a:cubicBezTo>
                    <a:pt x="4862" y="8224"/>
                    <a:pt x="4862" y="8206"/>
                    <a:pt x="4826" y="8170"/>
                  </a:cubicBezTo>
                  <a:cubicBezTo>
                    <a:pt x="4803" y="8142"/>
                    <a:pt x="4789" y="8129"/>
                    <a:pt x="4775" y="8129"/>
                  </a:cubicBezTo>
                  <a:close/>
                  <a:moveTo>
                    <a:pt x="7325" y="8132"/>
                  </a:moveTo>
                  <a:cubicBezTo>
                    <a:pt x="7304" y="8132"/>
                    <a:pt x="7284" y="8139"/>
                    <a:pt x="7271" y="8153"/>
                  </a:cubicBezTo>
                  <a:cubicBezTo>
                    <a:pt x="7235" y="8188"/>
                    <a:pt x="7235" y="8233"/>
                    <a:pt x="7262" y="8268"/>
                  </a:cubicBezTo>
                  <a:cubicBezTo>
                    <a:pt x="7275" y="8282"/>
                    <a:pt x="7297" y="8289"/>
                    <a:pt x="7321" y="8289"/>
                  </a:cubicBezTo>
                  <a:cubicBezTo>
                    <a:pt x="7344" y="8289"/>
                    <a:pt x="7369" y="8282"/>
                    <a:pt x="7387" y="8268"/>
                  </a:cubicBezTo>
                  <a:cubicBezTo>
                    <a:pt x="7413" y="8242"/>
                    <a:pt x="7413" y="8188"/>
                    <a:pt x="7387" y="8153"/>
                  </a:cubicBezTo>
                  <a:cubicBezTo>
                    <a:pt x="7369" y="8139"/>
                    <a:pt x="7347" y="8132"/>
                    <a:pt x="7325" y="8132"/>
                  </a:cubicBezTo>
                  <a:close/>
                  <a:moveTo>
                    <a:pt x="5052" y="8162"/>
                  </a:moveTo>
                  <a:cubicBezTo>
                    <a:pt x="5039" y="8162"/>
                    <a:pt x="5026" y="8171"/>
                    <a:pt x="5005" y="8188"/>
                  </a:cubicBezTo>
                  <a:cubicBezTo>
                    <a:pt x="4960" y="8233"/>
                    <a:pt x="4960" y="8242"/>
                    <a:pt x="5005" y="8286"/>
                  </a:cubicBezTo>
                  <a:cubicBezTo>
                    <a:pt x="5028" y="8310"/>
                    <a:pt x="5039" y="8321"/>
                    <a:pt x="5051" y="8321"/>
                  </a:cubicBezTo>
                  <a:cubicBezTo>
                    <a:pt x="5062" y="8321"/>
                    <a:pt x="5073" y="8312"/>
                    <a:pt x="5094" y="8295"/>
                  </a:cubicBezTo>
                  <a:cubicBezTo>
                    <a:pt x="5139" y="8251"/>
                    <a:pt x="5139" y="8242"/>
                    <a:pt x="5103" y="8197"/>
                  </a:cubicBezTo>
                  <a:cubicBezTo>
                    <a:pt x="5079" y="8174"/>
                    <a:pt x="5066" y="8162"/>
                    <a:pt x="5052" y="8162"/>
                  </a:cubicBezTo>
                  <a:close/>
                  <a:moveTo>
                    <a:pt x="5322" y="8196"/>
                  </a:moveTo>
                  <a:cubicBezTo>
                    <a:pt x="5304" y="8196"/>
                    <a:pt x="5288" y="8199"/>
                    <a:pt x="5281" y="8206"/>
                  </a:cubicBezTo>
                  <a:cubicBezTo>
                    <a:pt x="5255" y="8224"/>
                    <a:pt x="5255" y="8304"/>
                    <a:pt x="5272" y="8331"/>
                  </a:cubicBezTo>
                  <a:cubicBezTo>
                    <a:pt x="5281" y="8340"/>
                    <a:pt x="5306" y="8344"/>
                    <a:pt x="5330" y="8344"/>
                  </a:cubicBezTo>
                  <a:cubicBezTo>
                    <a:pt x="5355" y="8344"/>
                    <a:pt x="5379" y="8340"/>
                    <a:pt x="5388" y="8331"/>
                  </a:cubicBezTo>
                  <a:cubicBezTo>
                    <a:pt x="5415" y="8313"/>
                    <a:pt x="5415" y="8233"/>
                    <a:pt x="5397" y="8215"/>
                  </a:cubicBezTo>
                  <a:cubicBezTo>
                    <a:pt x="5386" y="8204"/>
                    <a:pt x="5351" y="8196"/>
                    <a:pt x="5322" y="8196"/>
                  </a:cubicBezTo>
                  <a:close/>
                  <a:moveTo>
                    <a:pt x="5616" y="8228"/>
                  </a:moveTo>
                  <a:cubicBezTo>
                    <a:pt x="5591" y="8228"/>
                    <a:pt x="5567" y="8233"/>
                    <a:pt x="5558" y="8242"/>
                  </a:cubicBezTo>
                  <a:cubicBezTo>
                    <a:pt x="5540" y="8260"/>
                    <a:pt x="5540" y="8340"/>
                    <a:pt x="5558" y="8358"/>
                  </a:cubicBezTo>
                  <a:cubicBezTo>
                    <a:pt x="5567" y="8367"/>
                    <a:pt x="5591" y="8371"/>
                    <a:pt x="5616" y="8371"/>
                  </a:cubicBezTo>
                  <a:cubicBezTo>
                    <a:pt x="5640" y="8371"/>
                    <a:pt x="5665" y="8367"/>
                    <a:pt x="5674" y="8358"/>
                  </a:cubicBezTo>
                  <a:cubicBezTo>
                    <a:pt x="5692" y="8340"/>
                    <a:pt x="5692" y="8260"/>
                    <a:pt x="5674" y="8242"/>
                  </a:cubicBezTo>
                  <a:cubicBezTo>
                    <a:pt x="5665" y="8233"/>
                    <a:pt x="5640" y="8228"/>
                    <a:pt x="5616" y="8228"/>
                  </a:cubicBezTo>
                  <a:close/>
                  <a:moveTo>
                    <a:pt x="7012" y="8376"/>
                  </a:moveTo>
                  <a:cubicBezTo>
                    <a:pt x="7012" y="8376"/>
                    <a:pt x="7012" y="8384"/>
                    <a:pt x="7012" y="8384"/>
                  </a:cubicBezTo>
                  <a:lnTo>
                    <a:pt x="7021" y="8384"/>
                  </a:lnTo>
                  <a:cubicBezTo>
                    <a:pt x="7021" y="8376"/>
                    <a:pt x="7012" y="8376"/>
                    <a:pt x="7012" y="8376"/>
                  </a:cubicBezTo>
                  <a:close/>
                  <a:moveTo>
                    <a:pt x="6976" y="8384"/>
                  </a:moveTo>
                  <a:cubicBezTo>
                    <a:pt x="6976" y="8393"/>
                    <a:pt x="6976" y="8393"/>
                    <a:pt x="6976" y="8393"/>
                  </a:cubicBezTo>
                  <a:cubicBezTo>
                    <a:pt x="6976" y="8393"/>
                    <a:pt x="6976" y="8402"/>
                    <a:pt x="6985" y="8402"/>
                  </a:cubicBezTo>
                  <a:cubicBezTo>
                    <a:pt x="6985" y="8393"/>
                    <a:pt x="6985" y="8393"/>
                    <a:pt x="6985" y="8393"/>
                  </a:cubicBezTo>
                  <a:cubicBezTo>
                    <a:pt x="6985" y="8393"/>
                    <a:pt x="6976" y="8384"/>
                    <a:pt x="6976" y="8384"/>
                  </a:cubicBezTo>
                  <a:close/>
                  <a:moveTo>
                    <a:pt x="5895" y="8256"/>
                  </a:moveTo>
                  <a:cubicBezTo>
                    <a:pt x="5875" y="8256"/>
                    <a:pt x="5855" y="8260"/>
                    <a:pt x="5843" y="8268"/>
                  </a:cubicBezTo>
                  <a:cubicBezTo>
                    <a:pt x="5817" y="8295"/>
                    <a:pt x="5817" y="8367"/>
                    <a:pt x="5834" y="8384"/>
                  </a:cubicBezTo>
                  <a:cubicBezTo>
                    <a:pt x="5850" y="8400"/>
                    <a:pt x="5881" y="8410"/>
                    <a:pt x="5909" y="8410"/>
                  </a:cubicBezTo>
                  <a:cubicBezTo>
                    <a:pt x="5929" y="8410"/>
                    <a:pt x="5948" y="8405"/>
                    <a:pt x="5959" y="8393"/>
                  </a:cubicBezTo>
                  <a:cubicBezTo>
                    <a:pt x="5977" y="8367"/>
                    <a:pt x="5986" y="8304"/>
                    <a:pt x="5959" y="8277"/>
                  </a:cubicBezTo>
                  <a:cubicBezTo>
                    <a:pt x="5945" y="8263"/>
                    <a:pt x="5919" y="8256"/>
                    <a:pt x="5895" y="8256"/>
                  </a:cubicBezTo>
                  <a:close/>
                  <a:moveTo>
                    <a:pt x="6182" y="8284"/>
                  </a:moveTo>
                  <a:cubicBezTo>
                    <a:pt x="6158" y="8284"/>
                    <a:pt x="6133" y="8291"/>
                    <a:pt x="6120" y="8304"/>
                  </a:cubicBezTo>
                  <a:cubicBezTo>
                    <a:pt x="6093" y="8322"/>
                    <a:pt x="6093" y="8393"/>
                    <a:pt x="6120" y="8420"/>
                  </a:cubicBezTo>
                  <a:cubicBezTo>
                    <a:pt x="6133" y="8434"/>
                    <a:pt x="6156" y="8440"/>
                    <a:pt x="6178" y="8440"/>
                  </a:cubicBezTo>
                  <a:cubicBezTo>
                    <a:pt x="6200" y="8440"/>
                    <a:pt x="6222" y="8434"/>
                    <a:pt x="6236" y="8420"/>
                  </a:cubicBezTo>
                  <a:cubicBezTo>
                    <a:pt x="6263" y="8402"/>
                    <a:pt x="6263" y="8331"/>
                    <a:pt x="6245" y="8304"/>
                  </a:cubicBezTo>
                  <a:cubicBezTo>
                    <a:pt x="6231" y="8291"/>
                    <a:pt x="6207" y="8284"/>
                    <a:pt x="6182" y="8284"/>
                  </a:cubicBezTo>
                  <a:close/>
                  <a:moveTo>
                    <a:pt x="6737" y="8351"/>
                  </a:moveTo>
                  <a:cubicBezTo>
                    <a:pt x="6714" y="8351"/>
                    <a:pt x="6688" y="8360"/>
                    <a:pt x="6664" y="8384"/>
                  </a:cubicBezTo>
                  <a:cubicBezTo>
                    <a:pt x="6655" y="8393"/>
                    <a:pt x="6655" y="8420"/>
                    <a:pt x="6646" y="8438"/>
                  </a:cubicBezTo>
                  <a:cubicBezTo>
                    <a:pt x="6649" y="8436"/>
                    <a:pt x="6651" y="8435"/>
                    <a:pt x="6652" y="8435"/>
                  </a:cubicBezTo>
                  <a:cubicBezTo>
                    <a:pt x="6662" y="8435"/>
                    <a:pt x="6644" y="8474"/>
                    <a:pt x="6656" y="8474"/>
                  </a:cubicBezTo>
                  <a:cubicBezTo>
                    <a:pt x="6659" y="8474"/>
                    <a:pt x="6665" y="8471"/>
                    <a:pt x="6673" y="8465"/>
                  </a:cubicBezTo>
                  <a:cubicBezTo>
                    <a:pt x="6709" y="8465"/>
                    <a:pt x="6744" y="8456"/>
                    <a:pt x="6771" y="8438"/>
                  </a:cubicBezTo>
                  <a:lnTo>
                    <a:pt x="6816" y="8438"/>
                  </a:lnTo>
                  <a:cubicBezTo>
                    <a:pt x="6816" y="8420"/>
                    <a:pt x="6807" y="8402"/>
                    <a:pt x="6798" y="8384"/>
                  </a:cubicBezTo>
                  <a:cubicBezTo>
                    <a:pt x="6788" y="8365"/>
                    <a:pt x="6765" y="8351"/>
                    <a:pt x="6737" y="8351"/>
                  </a:cubicBezTo>
                  <a:close/>
                  <a:moveTo>
                    <a:pt x="5005" y="8447"/>
                  </a:moveTo>
                  <a:cubicBezTo>
                    <a:pt x="4996" y="8447"/>
                    <a:pt x="4996" y="8456"/>
                    <a:pt x="4996" y="8465"/>
                  </a:cubicBezTo>
                  <a:cubicBezTo>
                    <a:pt x="5014" y="8465"/>
                    <a:pt x="5023" y="8465"/>
                    <a:pt x="5040" y="8474"/>
                  </a:cubicBezTo>
                  <a:cubicBezTo>
                    <a:pt x="5052" y="8474"/>
                    <a:pt x="5060" y="8482"/>
                    <a:pt x="5069" y="8482"/>
                  </a:cubicBezTo>
                  <a:cubicBezTo>
                    <a:pt x="5074" y="8482"/>
                    <a:pt x="5079" y="8480"/>
                    <a:pt x="5085" y="8474"/>
                  </a:cubicBezTo>
                  <a:cubicBezTo>
                    <a:pt x="5067" y="8465"/>
                    <a:pt x="5049" y="8456"/>
                    <a:pt x="5032" y="8447"/>
                  </a:cubicBezTo>
                  <a:close/>
                  <a:moveTo>
                    <a:pt x="6449" y="8329"/>
                  </a:moveTo>
                  <a:cubicBezTo>
                    <a:pt x="6425" y="8329"/>
                    <a:pt x="6401" y="8335"/>
                    <a:pt x="6387" y="8349"/>
                  </a:cubicBezTo>
                  <a:cubicBezTo>
                    <a:pt x="6361" y="8367"/>
                    <a:pt x="6361" y="8438"/>
                    <a:pt x="6387" y="8465"/>
                  </a:cubicBezTo>
                  <a:cubicBezTo>
                    <a:pt x="6401" y="8478"/>
                    <a:pt x="6425" y="8485"/>
                    <a:pt x="6450" y="8485"/>
                  </a:cubicBezTo>
                  <a:cubicBezTo>
                    <a:pt x="6474" y="8485"/>
                    <a:pt x="6499" y="8478"/>
                    <a:pt x="6512" y="8465"/>
                  </a:cubicBezTo>
                  <a:cubicBezTo>
                    <a:pt x="6530" y="8438"/>
                    <a:pt x="6530" y="8367"/>
                    <a:pt x="6503" y="8349"/>
                  </a:cubicBezTo>
                  <a:cubicBezTo>
                    <a:pt x="6495" y="8335"/>
                    <a:pt x="6472" y="8329"/>
                    <a:pt x="6449" y="8329"/>
                  </a:cubicBezTo>
                  <a:close/>
                  <a:moveTo>
                    <a:pt x="5291" y="8479"/>
                  </a:moveTo>
                  <a:cubicBezTo>
                    <a:pt x="5275" y="8479"/>
                    <a:pt x="5258" y="8485"/>
                    <a:pt x="5246" y="8492"/>
                  </a:cubicBezTo>
                  <a:cubicBezTo>
                    <a:pt x="5246" y="8492"/>
                    <a:pt x="5246" y="8500"/>
                    <a:pt x="5237" y="8509"/>
                  </a:cubicBezTo>
                  <a:lnTo>
                    <a:pt x="5308" y="8509"/>
                  </a:lnTo>
                  <a:cubicBezTo>
                    <a:pt x="5325" y="8515"/>
                    <a:pt x="5341" y="8527"/>
                    <a:pt x="5354" y="8527"/>
                  </a:cubicBezTo>
                  <a:cubicBezTo>
                    <a:pt x="5361" y="8527"/>
                    <a:pt x="5367" y="8523"/>
                    <a:pt x="5371" y="8509"/>
                  </a:cubicBezTo>
                  <a:cubicBezTo>
                    <a:pt x="5371" y="8486"/>
                    <a:pt x="5351" y="8482"/>
                    <a:pt x="5332" y="8482"/>
                  </a:cubicBezTo>
                  <a:cubicBezTo>
                    <a:pt x="5323" y="8482"/>
                    <a:pt x="5314" y="8483"/>
                    <a:pt x="5308" y="8483"/>
                  </a:cubicBezTo>
                  <a:cubicBezTo>
                    <a:pt x="5303" y="8480"/>
                    <a:pt x="5297" y="8479"/>
                    <a:pt x="5291" y="8479"/>
                  </a:cubicBezTo>
                  <a:close/>
                  <a:moveTo>
                    <a:pt x="5567" y="8508"/>
                  </a:moveTo>
                  <a:cubicBezTo>
                    <a:pt x="5546" y="8508"/>
                    <a:pt x="5514" y="8528"/>
                    <a:pt x="5522" y="8536"/>
                  </a:cubicBezTo>
                  <a:cubicBezTo>
                    <a:pt x="5540" y="8536"/>
                    <a:pt x="5558" y="8536"/>
                    <a:pt x="5576" y="8545"/>
                  </a:cubicBezTo>
                  <a:lnTo>
                    <a:pt x="5638" y="8545"/>
                  </a:lnTo>
                  <a:cubicBezTo>
                    <a:pt x="5647" y="8545"/>
                    <a:pt x="5647" y="8536"/>
                    <a:pt x="5656" y="8536"/>
                  </a:cubicBezTo>
                  <a:cubicBezTo>
                    <a:pt x="5647" y="8536"/>
                    <a:pt x="5647" y="8527"/>
                    <a:pt x="5647" y="8527"/>
                  </a:cubicBezTo>
                  <a:cubicBezTo>
                    <a:pt x="5620" y="8518"/>
                    <a:pt x="5602" y="8509"/>
                    <a:pt x="5576" y="8509"/>
                  </a:cubicBezTo>
                  <a:cubicBezTo>
                    <a:pt x="5573" y="8508"/>
                    <a:pt x="5570" y="8508"/>
                    <a:pt x="5567" y="8508"/>
                  </a:cubicBezTo>
                  <a:close/>
                  <a:moveTo>
                    <a:pt x="5852" y="8536"/>
                  </a:moveTo>
                  <a:cubicBezTo>
                    <a:pt x="5852" y="8536"/>
                    <a:pt x="5852" y="8545"/>
                    <a:pt x="5852" y="8545"/>
                  </a:cubicBezTo>
                  <a:lnTo>
                    <a:pt x="5861" y="8545"/>
                  </a:lnTo>
                  <a:lnTo>
                    <a:pt x="5861" y="8536"/>
                  </a:lnTo>
                  <a:close/>
                  <a:moveTo>
                    <a:pt x="5870" y="8536"/>
                  </a:moveTo>
                  <a:cubicBezTo>
                    <a:pt x="5870" y="8536"/>
                    <a:pt x="5870" y="8545"/>
                    <a:pt x="5870" y="8545"/>
                  </a:cubicBezTo>
                  <a:lnTo>
                    <a:pt x="5879" y="8545"/>
                  </a:lnTo>
                  <a:cubicBezTo>
                    <a:pt x="5879" y="8545"/>
                    <a:pt x="5888" y="8545"/>
                    <a:pt x="5888" y="8536"/>
                  </a:cubicBezTo>
                  <a:close/>
                </a:path>
              </a:pathLst>
            </a:custGeom>
            <a:solidFill>
              <a:srgbClr val="AEC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3" name="Google Shape;1153;p14"/>
            <p:cNvSpPr/>
            <p:nvPr/>
          </p:nvSpPr>
          <p:spPr>
            <a:xfrm>
              <a:off x="9281103" y="1986093"/>
              <a:ext cx="785480" cy="503522"/>
            </a:xfrm>
            <a:custGeom>
              <a:avLst/>
              <a:gdLst/>
              <a:ahLst/>
              <a:cxnLst/>
              <a:rect l="l" t="t" r="r" b="b"/>
              <a:pathLst>
                <a:path w="15152" h="9713" extrusionOk="0">
                  <a:moveTo>
                    <a:pt x="6683" y="0"/>
                  </a:moveTo>
                  <a:cubicBezTo>
                    <a:pt x="5322" y="0"/>
                    <a:pt x="3987" y="322"/>
                    <a:pt x="2891" y="1048"/>
                  </a:cubicBezTo>
                  <a:cubicBezTo>
                    <a:pt x="0" y="2958"/>
                    <a:pt x="134" y="7650"/>
                    <a:pt x="5442" y="9211"/>
                  </a:cubicBezTo>
                  <a:cubicBezTo>
                    <a:pt x="6627" y="9562"/>
                    <a:pt x="7671" y="9713"/>
                    <a:pt x="8584" y="9713"/>
                  </a:cubicBezTo>
                  <a:cubicBezTo>
                    <a:pt x="11576" y="9713"/>
                    <a:pt x="13169" y="8093"/>
                    <a:pt x="13757" y="6562"/>
                  </a:cubicBezTo>
                  <a:cubicBezTo>
                    <a:pt x="15152" y="2953"/>
                    <a:pt x="10804" y="0"/>
                    <a:pt x="66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4" name="Google Shape;1154;p14"/>
            <p:cNvSpPr/>
            <p:nvPr/>
          </p:nvSpPr>
          <p:spPr>
            <a:xfrm>
              <a:off x="9332424" y="1985834"/>
              <a:ext cx="676668" cy="503885"/>
            </a:xfrm>
            <a:custGeom>
              <a:avLst/>
              <a:gdLst/>
              <a:ahLst/>
              <a:cxnLst/>
              <a:rect l="l" t="t" r="r" b="b"/>
              <a:pathLst>
                <a:path w="13053" h="9720" extrusionOk="0">
                  <a:moveTo>
                    <a:pt x="6340" y="13"/>
                  </a:moveTo>
                  <a:cubicBezTo>
                    <a:pt x="6329" y="13"/>
                    <a:pt x="6321" y="16"/>
                    <a:pt x="6317" y="28"/>
                  </a:cubicBezTo>
                  <a:cubicBezTo>
                    <a:pt x="6308" y="63"/>
                    <a:pt x="6352" y="72"/>
                    <a:pt x="6388" y="81"/>
                  </a:cubicBezTo>
                  <a:cubicBezTo>
                    <a:pt x="6399" y="95"/>
                    <a:pt x="6412" y="101"/>
                    <a:pt x="6427" y="101"/>
                  </a:cubicBezTo>
                  <a:cubicBezTo>
                    <a:pt x="6449" y="101"/>
                    <a:pt x="6474" y="88"/>
                    <a:pt x="6495" y="72"/>
                  </a:cubicBezTo>
                  <a:cubicBezTo>
                    <a:pt x="6504" y="72"/>
                    <a:pt x="6513" y="54"/>
                    <a:pt x="6522" y="45"/>
                  </a:cubicBezTo>
                  <a:cubicBezTo>
                    <a:pt x="6522" y="45"/>
                    <a:pt x="6516" y="34"/>
                    <a:pt x="6514" y="34"/>
                  </a:cubicBezTo>
                  <a:cubicBezTo>
                    <a:pt x="6513" y="34"/>
                    <a:pt x="6513" y="35"/>
                    <a:pt x="6513" y="36"/>
                  </a:cubicBezTo>
                  <a:cubicBezTo>
                    <a:pt x="6468" y="36"/>
                    <a:pt x="6433" y="19"/>
                    <a:pt x="6388" y="19"/>
                  </a:cubicBezTo>
                  <a:cubicBezTo>
                    <a:pt x="6373" y="19"/>
                    <a:pt x="6355" y="13"/>
                    <a:pt x="6340" y="13"/>
                  </a:cubicBezTo>
                  <a:close/>
                  <a:moveTo>
                    <a:pt x="5032" y="19"/>
                  </a:moveTo>
                  <a:cubicBezTo>
                    <a:pt x="4970" y="19"/>
                    <a:pt x="4907" y="28"/>
                    <a:pt x="4845" y="36"/>
                  </a:cubicBezTo>
                  <a:cubicBezTo>
                    <a:pt x="4836" y="36"/>
                    <a:pt x="4827" y="45"/>
                    <a:pt x="4818" y="45"/>
                  </a:cubicBezTo>
                  <a:cubicBezTo>
                    <a:pt x="4827" y="54"/>
                    <a:pt x="4827" y="54"/>
                    <a:pt x="4836" y="63"/>
                  </a:cubicBezTo>
                  <a:cubicBezTo>
                    <a:pt x="4854" y="72"/>
                    <a:pt x="4863" y="90"/>
                    <a:pt x="4872" y="90"/>
                  </a:cubicBezTo>
                  <a:cubicBezTo>
                    <a:pt x="4900" y="103"/>
                    <a:pt x="4926" y="109"/>
                    <a:pt x="4950" y="109"/>
                  </a:cubicBezTo>
                  <a:cubicBezTo>
                    <a:pt x="4993" y="109"/>
                    <a:pt x="5027" y="89"/>
                    <a:pt x="5050" y="54"/>
                  </a:cubicBezTo>
                  <a:cubicBezTo>
                    <a:pt x="5059" y="45"/>
                    <a:pt x="5059" y="36"/>
                    <a:pt x="5059" y="28"/>
                  </a:cubicBezTo>
                  <a:cubicBezTo>
                    <a:pt x="5050" y="19"/>
                    <a:pt x="5041" y="19"/>
                    <a:pt x="5032" y="19"/>
                  </a:cubicBezTo>
                  <a:close/>
                  <a:moveTo>
                    <a:pt x="7352" y="152"/>
                  </a:moveTo>
                  <a:cubicBezTo>
                    <a:pt x="7361" y="161"/>
                    <a:pt x="7361" y="179"/>
                    <a:pt x="7369" y="188"/>
                  </a:cubicBezTo>
                  <a:cubicBezTo>
                    <a:pt x="7378" y="197"/>
                    <a:pt x="7396" y="215"/>
                    <a:pt x="7405" y="215"/>
                  </a:cubicBezTo>
                  <a:cubicBezTo>
                    <a:pt x="7421" y="221"/>
                    <a:pt x="7439" y="224"/>
                    <a:pt x="7457" y="224"/>
                  </a:cubicBezTo>
                  <a:cubicBezTo>
                    <a:pt x="7488" y="224"/>
                    <a:pt x="7519" y="214"/>
                    <a:pt x="7530" y="197"/>
                  </a:cubicBezTo>
                  <a:cubicBezTo>
                    <a:pt x="7530" y="197"/>
                    <a:pt x="7530" y="188"/>
                    <a:pt x="7530" y="179"/>
                  </a:cubicBezTo>
                  <a:cubicBezTo>
                    <a:pt x="7523" y="184"/>
                    <a:pt x="7517" y="185"/>
                    <a:pt x="7511" y="185"/>
                  </a:cubicBezTo>
                  <a:cubicBezTo>
                    <a:pt x="7494" y="185"/>
                    <a:pt x="7479" y="170"/>
                    <a:pt x="7459" y="170"/>
                  </a:cubicBezTo>
                  <a:cubicBezTo>
                    <a:pt x="7432" y="161"/>
                    <a:pt x="7405" y="161"/>
                    <a:pt x="7378" y="152"/>
                  </a:cubicBezTo>
                  <a:close/>
                  <a:moveTo>
                    <a:pt x="5960" y="1"/>
                  </a:moveTo>
                  <a:cubicBezTo>
                    <a:pt x="5898" y="10"/>
                    <a:pt x="5844" y="45"/>
                    <a:pt x="5844" y="90"/>
                  </a:cubicBezTo>
                  <a:cubicBezTo>
                    <a:pt x="5835" y="135"/>
                    <a:pt x="5880" y="224"/>
                    <a:pt x="5924" y="242"/>
                  </a:cubicBezTo>
                  <a:cubicBezTo>
                    <a:pt x="5934" y="247"/>
                    <a:pt x="5946" y="249"/>
                    <a:pt x="5958" y="249"/>
                  </a:cubicBezTo>
                  <a:cubicBezTo>
                    <a:pt x="6014" y="249"/>
                    <a:pt x="6087" y="205"/>
                    <a:pt x="6094" y="161"/>
                  </a:cubicBezTo>
                  <a:cubicBezTo>
                    <a:pt x="6103" y="152"/>
                    <a:pt x="6103" y="152"/>
                    <a:pt x="6103" y="144"/>
                  </a:cubicBezTo>
                  <a:cubicBezTo>
                    <a:pt x="6103" y="90"/>
                    <a:pt x="6085" y="45"/>
                    <a:pt x="6049" y="10"/>
                  </a:cubicBezTo>
                  <a:cubicBezTo>
                    <a:pt x="6040" y="1"/>
                    <a:pt x="6031" y="1"/>
                    <a:pt x="6022" y="1"/>
                  </a:cubicBezTo>
                  <a:close/>
                  <a:moveTo>
                    <a:pt x="4591" y="60"/>
                  </a:moveTo>
                  <a:cubicBezTo>
                    <a:pt x="4584" y="60"/>
                    <a:pt x="4577" y="61"/>
                    <a:pt x="4568" y="63"/>
                  </a:cubicBezTo>
                  <a:cubicBezTo>
                    <a:pt x="4524" y="81"/>
                    <a:pt x="4479" y="81"/>
                    <a:pt x="4434" y="90"/>
                  </a:cubicBezTo>
                  <a:cubicBezTo>
                    <a:pt x="4327" y="108"/>
                    <a:pt x="4327" y="117"/>
                    <a:pt x="4381" y="206"/>
                  </a:cubicBezTo>
                  <a:cubicBezTo>
                    <a:pt x="4390" y="233"/>
                    <a:pt x="4417" y="233"/>
                    <a:pt x="4434" y="242"/>
                  </a:cubicBezTo>
                  <a:cubicBezTo>
                    <a:pt x="4452" y="251"/>
                    <a:pt x="4470" y="259"/>
                    <a:pt x="4488" y="259"/>
                  </a:cubicBezTo>
                  <a:cubicBezTo>
                    <a:pt x="4524" y="251"/>
                    <a:pt x="4568" y="242"/>
                    <a:pt x="4586" y="215"/>
                  </a:cubicBezTo>
                  <a:cubicBezTo>
                    <a:pt x="4613" y="188"/>
                    <a:pt x="4640" y="144"/>
                    <a:pt x="4622" y="99"/>
                  </a:cubicBezTo>
                  <a:cubicBezTo>
                    <a:pt x="4622" y="72"/>
                    <a:pt x="4611" y="60"/>
                    <a:pt x="4591" y="60"/>
                  </a:cubicBezTo>
                  <a:close/>
                  <a:moveTo>
                    <a:pt x="7001" y="158"/>
                  </a:moveTo>
                  <a:cubicBezTo>
                    <a:pt x="6961" y="158"/>
                    <a:pt x="6931" y="182"/>
                    <a:pt x="6906" y="233"/>
                  </a:cubicBezTo>
                  <a:cubicBezTo>
                    <a:pt x="6879" y="313"/>
                    <a:pt x="6906" y="358"/>
                    <a:pt x="6977" y="384"/>
                  </a:cubicBezTo>
                  <a:cubicBezTo>
                    <a:pt x="6998" y="395"/>
                    <a:pt x="7017" y="400"/>
                    <a:pt x="7034" y="400"/>
                  </a:cubicBezTo>
                  <a:cubicBezTo>
                    <a:pt x="7074" y="400"/>
                    <a:pt x="7104" y="372"/>
                    <a:pt x="7129" y="322"/>
                  </a:cubicBezTo>
                  <a:cubicBezTo>
                    <a:pt x="7155" y="251"/>
                    <a:pt x="7129" y="197"/>
                    <a:pt x="7057" y="170"/>
                  </a:cubicBezTo>
                  <a:cubicBezTo>
                    <a:pt x="7036" y="162"/>
                    <a:pt x="7018" y="158"/>
                    <a:pt x="7001" y="158"/>
                  </a:cubicBezTo>
                  <a:close/>
                  <a:moveTo>
                    <a:pt x="5540" y="135"/>
                  </a:moveTo>
                  <a:cubicBezTo>
                    <a:pt x="5486" y="135"/>
                    <a:pt x="5428" y="169"/>
                    <a:pt x="5407" y="224"/>
                  </a:cubicBezTo>
                  <a:cubicBezTo>
                    <a:pt x="5389" y="295"/>
                    <a:pt x="5416" y="367"/>
                    <a:pt x="5487" y="393"/>
                  </a:cubicBezTo>
                  <a:cubicBezTo>
                    <a:pt x="5505" y="399"/>
                    <a:pt x="5522" y="402"/>
                    <a:pt x="5539" y="402"/>
                  </a:cubicBezTo>
                  <a:cubicBezTo>
                    <a:pt x="5594" y="402"/>
                    <a:pt x="5638" y="368"/>
                    <a:pt x="5666" y="313"/>
                  </a:cubicBezTo>
                  <a:cubicBezTo>
                    <a:pt x="5692" y="242"/>
                    <a:pt x="5657" y="170"/>
                    <a:pt x="5585" y="144"/>
                  </a:cubicBezTo>
                  <a:cubicBezTo>
                    <a:pt x="5571" y="137"/>
                    <a:pt x="5556" y="135"/>
                    <a:pt x="5540" y="135"/>
                  </a:cubicBezTo>
                  <a:close/>
                  <a:moveTo>
                    <a:pt x="4104" y="151"/>
                  </a:moveTo>
                  <a:cubicBezTo>
                    <a:pt x="4098" y="151"/>
                    <a:pt x="4093" y="151"/>
                    <a:pt x="4087" y="152"/>
                  </a:cubicBezTo>
                  <a:cubicBezTo>
                    <a:pt x="4033" y="170"/>
                    <a:pt x="3980" y="170"/>
                    <a:pt x="3935" y="188"/>
                  </a:cubicBezTo>
                  <a:cubicBezTo>
                    <a:pt x="3890" y="197"/>
                    <a:pt x="3890" y="206"/>
                    <a:pt x="3899" y="251"/>
                  </a:cubicBezTo>
                  <a:cubicBezTo>
                    <a:pt x="3899" y="268"/>
                    <a:pt x="3899" y="286"/>
                    <a:pt x="3899" y="295"/>
                  </a:cubicBezTo>
                  <a:cubicBezTo>
                    <a:pt x="3899" y="340"/>
                    <a:pt x="3962" y="402"/>
                    <a:pt x="3997" y="411"/>
                  </a:cubicBezTo>
                  <a:cubicBezTo>
                    <a:pt x="4015" y="411"/>
                    <a:pt x="4042" y="402"/>
                    <a:pt x="4069" y="402"/>
                  </a:cubicBezTo>
                  <a:cubicBezTo>
                    <a:pt x="4122" y="402"/>
                    <a:pt x="4140" y="349"/>
                    <a:pt x="4185" y="313"/>
                  </a:cubicBezTo>
                  <a:cubicBezTo>
                    <a:pt x="4176" y="277"/>
                    <a:pt x="4185" y="233"/>
                    <a:pt x="4167" y="197"/>
                  </a:cubicBezTo>
                  <a:cubicBezTo>
                    <a:pt x="4159" y="174"/>
                    <a:pt x="4138" y="151"/>
                    <a:pt x="4104" y="151"/>
                  </a:cubicBezTo>
                  <a:close/>
                  <a:moveTo>
                    <a:pt x="8041" y="307"/>
                  </a:moveTo>
                  <a:cubicBezTo>
                    <a:pt x="8027" y="307"/>
                    <a:pt x="8014" y="310"/>
                    <a:pt x="8003" y="322"/>
                  </a:cubicBezTo>
                  <a:cubicBezTo>
                    <a:pt x="7985" y="340"/>
                    <a:pt x="7958" y="358"/>
                    <a:pt x="7940" y="384"/>
                  </a:cubicBezTo>
                  <a:cubicBezTo>
                    <a:pt x="7967" y="411"/>
                    <a:pt x="7923" y="447"/>
                    <a:pt x="7949" y="474"/>
                  </a:cubicBezTo>
                  <a:cubicBezTo>
                    <a:pt x="7976" y="491"/>
                    <a:pt x="7994" y="527"/>
                    <a:pt x="8012" y="527"/>
                  </a:cubicBezTo>
                  <a:cubicBezTo>
                    <a:pt x="8032" y="527"/>
                    <a:pt x="8053" y="533"/>
                    <a:pt x="8071" y="533"/>
                  </a:cubicBezTo>
                  <a:cubicBezTo>
                    <a:pt x="8085" y="533"/>
                    <a:pt x="8098" y="530"/>
                    <a:pt x="8110" y="518"/>
                  </a:cubicBezTo>
                  <a:cubicBezTo>
                    <a:pt x="8128" y="500"/>
                    <a:pt x="8146" y="474"/>
                    <a:pt x="8163" y="456"/>
                  </a:cubicBezTo>
                  <a:cubicBezTo>
                    <a:pt x="8146" y="429"/>
                    <a:pt x="8181" y="393"/>
                    <a:pt x="8155" y="367"/>
                  </a:cubicBezTo>
                  <a:cubicBezTo>
                    <a:pt x="8128" y="349"/>
                    <a:pt x="8110" y="313"/>
                    <a:pt x="8092" y="313"/>
                  </a:cubicBezTo>
                  <a:cubicBezTo>
                    <a:pt x="8077" y="313"/>
                    <a:pt x="8059" y="307"/>
                    <a:pt x="8041" y="307"/>
                  </a:cubicBezTo>
                  <a:close/>
                  <a:moveTo>
                    <a:pt x="6550" y="301"/>
                  </a:moveTo>
                  <a:cubicBezTo>
                    <a:pt x="6506" y="301"/>
                    <a:pt x="6479" y="325"/>
                    <a:pt x="6460" y="375"/>
                  </a:cubicBezTo>
                  <a:cubicBezTo>
                    <a:pt x="6424" y="456"/>
                    <a:pt x="6442" y="500"/>
                    <a:pt x="6522" y="527"/>
                  </a:cubicBezTo>
                  <a:cubicBezTo>
                    <a:pt x="6548" y="539"/>
                    <a:pt x="6570" y="545"/>
                    <a:pt x="6590" y="545"/>
                  </a:cubicBezTo>
                  <a:cubicBezTo>
                    <a:pt x="6629" y="545"/>
                    <a:pt x="6656" y="519"/>
                    <a:pt x="6674" y="465"/>
                  </a:cubicBezTo>
                  <a:cubicBezTo>
                    <a:pt x="6709" y="393"/>
                    <a:pt x="6691" y="349"/>
                    <a:pt x="6611" y="313"/>
                  </a:cubicBezTo>
                  <a:cubicBezTo>
                    <a:pt x="6588" y="305"/>
                    <a:pt x="6567" y="301"/>
                    <a:pt x="6550" y="301"/>
                  </a:cubicBezTo>
                  <a:close/>
                  <a:moveTo>
                    <a:pt x="5077" y="294"/>
                  </a:moveTo>
                  <a:cubicBezTo>
                    <a:pt x="5026" y="294"/>
                    <a:pt x="4981" y="324"/>
                    <a:pt x="4961" y="384"/>
                  </a:cubicBezTo>
                  <a:cubicBezTo>
                    <a:pt x="4925" y="456"/>
                    <a:pt x="4961" y="527"/>
                    <a:pt x="5041" y="554"/>
                  </a:cubicBezTo>
                  <a:cubicBezTo>
                    <a:pt x="5057" y="560"/>
                    <a:pt x="5072" y="563"/>
                    <a:pt x="5087" y="563"/>
                  </a:cubicBezTo>
                  <a:cubicBezTo>
                    <a:pt x="5139" y="563"/>
                    <a:pt x="5183" y="527"/>
                    <a:pt x="5211" y="465"/>
                  </a:cubicBezTo>
                  <a:cubicBezTo>
                    <a:pt x="5237" y="402"/>
                    <a:pt x="5202" y="331"/>
                    <a:pt x="5130" y="304"/>
                  </a:cubicBezTo>
                  <a:cubicBezTo>
                    <a:pt x="5112" y="297"/>
                    <a:pt x="5095" y="294"/>
                    <a:pt x="5077" y="294"/>
                  </a:cubicBezTo>
                  <a:close/>
                  <a:moveTo>
                    <a:pt x="3596" y="278"/>
                  </a:moveTo>
                  <a:cubicBezTo>
                    <a:pt x="3536" y="278"/>
                    <a:pt x="3475" y="318"/>
                    <a:pt x="3453" y="375"/>
                  </a:cubicBezTo>
                  <a:cubicBezTo>
                    <a:pt x="3426" y="447"/>
                    <a:pt x="3471" y="545"/>
                    <a:pt x="3542" y="572"/>
                  </a:cubicBezTo>
                  <a:cubicBezTo>
                    <a:pt x="3558" y="577"/>
                    <a:pt x="3575" y="580"/>
                    <a:pt x="3591" y="580"/>
                  </a:cubicBezTo>
                  <a:cubicBezTo>
                    <a:pt x="3656" y="580"/>
                    <a:pt x="3717" y="540"/>
                    <a:pt x="3739" y="483"/>
                  </a:cubicBezTo>
                  <a:cubicBezTo>
                    <a:pt x="3765" y="402"/>
                    <a:pt x="3721" y="313"/>
                    <a:pt x="3641" y="286"/>
                  </a:cubicBezTo>
                  <a:cubicBezTo>
                    <a:pt x="3626" y="281"/>
                    <a:pt x="3611" y="278"/>
                    <a:pt x="3596" y="278"/>
                  </a:cubicBezTo>
                  <a:close/>
                  <a:moveTo>
                    <a:pt x="9039" y="632"/>
                  </a:moveTo>
                  <a:cubicBezTo>
                    <a:pt x="9036" y="632"/>
                    <a:pt x="9032" y="632"/>
                    <a:pt x="9029" y="634"/>
                  </a:cubicBezTo>
                  <a:cubicBezTo>
                    <a:pt x="9038" y="643"/>
                    <a:pt x="9056" y="652"/>
                    <a:pt x="9073" y="661"/>
                  </a:cubicBezTo>
                  <a:cubicBezTo>
                    <a:pt x="9082" y="670"/>
                    <a:pt x="9100" y="670"/>
                    <a:pt x="9118" y="670"/>
                  </a:cubicBezTo>
                  <a:cubicBezTo>
                    <a:pt x="9100" y="661"/>
                    <a:pt x="9091" y="652"/>
                    <a:pt x="9073" y="643"/>
                  </a:cubicBezTo>
                  <a:cubicBezTo>
                    <a:pt x="9059" y="643"/>
                    <a:pt x="9051" y="632"/>
                    <a:pt x="9039" y="632"/>
                  </a:cubicBezTo>
                  <a:close/>
                  <a:moveTo>
                    <a:pt x="7638" y="454"/>
                  </a:moveTo>
                  <a:cubicBezTo>
                    <a:pt x="7587" y="454"/>
                    <a:pt x="7528" y="487"/>
                    <a:pt x="7512" y="527"/>
                  </a:cubicBezTo>
                  <a:cubicBezTo>
                    <a:pt x="7485" y="590"/>
                    <a:pt x="7530" y="661"/>
                    <a:pt x="7575" y="679"/>
                  </a:cubicBezTo>
                  <a:cubicBezTo>
                    <a:pt x="7584" y="682"/>
                    <a:pt x="7594" y="683"/>
                    <a:pt x="7605" y="683"/>
                  </a:cubicBezTo>
                  <a:cubicBezTo>
                    <a:pt x="7655" y="683"/>
                    <a:pt x="7712" y="651"/>
                    <a:pt x="7726" y="607"/>
                  </a:cubicBezTo>
                  <a:cubicBezTo>
                    <a:pt x="7744" y="554"/>
                    <a:pt x="7708" y="474"/>
                    <a:pt x="7655" y="456"/>
                  </a:cubicBezTo>
                  <a:cubicBezTo>
                    <a:pt x="7649" y="455"/>
                    <a:pt x="7644" y="454"/>
                    <a:pt x="7638" y="454"/>
                  </a:cubicBezTo>
                  <a:close/>
                  <a:moveTo>
                    <a:pt x="6127" y="439"/>
                  </a:moveTo>
                  <a:cubicBezTo>
                    <a:pt x="6075" y="439"/>
                    <a:pt x="6010" y="476"/>
                    <a:pt x="5996" y="518"/>
                  </a:cubicBezTo>
                  <a:cubicBezTo>
                    <a:pt x="5969" y="581"/>
                    <a:pt x="6022" y="679"/>
                    <a:pt x="6076" y="697"/>
                  </a:cubicBezTo>
                  <a:cubicBezTo>
                    <a:pt x="6083" y="699"/>
                    <a:pt x="6091" y="700"/>
                    <a:pt x="6100" y="700"/>
                  </a:cubicBezTo>
                  <a:cubicBezTo>
                    <a:pt x="6154" y="700"/>
                    <a:pt x="6230" y="654"/>
                    <a:pt x="6245" y="607"/>
                  </a:cubicBezTo>
                  <a:cubicBezTo>
                    <a:pt x="6263" y="554"/>
                    <a:pt x="6210" y="465"/>
                    <a:pt x="6165" y="447"/>
                  </a:cubicBezTo>
                  <a:cubicBezTo>
                    <a:pt x="6154" y="441"/>
                    <a:pt x="6141" y="439"/>
                    <a:pt x="6127" y="439"/>
                  </a:cubicBezTo>
                  <a:close/>
                  <a:moveTo>
                    <a:pt x="4626" y="433"/>
                  </a:moveTo>
                  <a:cubicBezTo>
                    <a:pt x="4611" y="433"/>
                    <a:pt x="4595" y="438"/>
                    <a:pt x="4577" y="447"/>
                  </a:cubicBezTo>
                  <a:cubicBezTo>
                    <a:pt x="4542" y="465"/>
                    <a:pt x="4524" y="483"/>
                    <a:pt x="4506" y="518"/>
                  </a:cubicBezTo>
                  <a:cubicBezTo>
                    <a:pt x="4497" y="554"/>
                    <a:pt x="4488" y="590"/>
                    <a:pt x="4506" y="625"/>
                  </a:cubicBezTo>
                  <a:cubicBezTo>
                    <a:pt x="4524" y="661"/>
                    <a:pt x="4542" y="679"/>
                    <a:pt x="4577" y="697"/>
                  </a:cubicBezTo>
                  <a:cubicBezTo>
                    <a:pt x="4598" y="702"/>
                    <a:pt x="4618" y="707"/>
                    <a:pt x="4639" y="707"/>
                  </a:cubicBezTo>
                  <a:cubicBezTo>
                    <a:pt x="4654" y="707"/>
                    <a:pt x="4669" y="704"/>
                    <a:pt x="4684" y="697"/>
                  </a:cubicBezTo>
                  <a:cubicBezTo>
                    <a:pt x="4720" y="679"/>
                    <a:pt x="4747" y="661"/>
                    <a:pt x="4756" y="616"/>
                  </a:cubicBezTo>
                  <a:cubicBezTo>
                    <a:pt x="4782" y="581"/>
                    <a:pt x="4765" y="554"/>
                    <a:pt x="4756" y="518"/>
                  </a:cubicBezTo>
                  <a:cubicBezTo>
                    <a:pt x="4747" y="474"/>
                    <a:pt x="4711" y="456"/>
                    <a:pt x="4675" y="447"/>
                  </a:cubicBezTo>
                  <a:cubicBezTo>
                    <a:pt x="4658" y="438"/>
                    <a:pt x="4642" y="433"/>
                    <a:pt x="4626" y="433"/>
                  </a:cubicBezTo>
                  <a:close/>
                  <a:moveTo>
                    <a:pt x="3151" y="421"/>
                  </a:moveTo>
                  <a:cubicBezTo>
                    <a:pt x="3090" y="421"/>
                    <a:pt x="3029" y="463"/>
                    <a:pt x="3007" y="527"/>
                  </a:cubicBezTo>
                  <a:cubicBezTo>
                    <a:pt x="2980" y="598"/>
                    <a:pt x="3016" y="688"/>
                    <a:pt x="3096" y="714"/>
                  </a:cubicBezTo>
                  <a:cubicBezTo>
                    <a:pt x="3112" y="720"/>
                    <a:pt x="3129" y="723"/>
                    <a:pt x="3145" y="723"/>
                  </a:cubicBezTo>
                  <a:cubicBezTo>
                    <a:pt x="3204" y="723"/>
                    <a:pt x="3263" y="688"/>
                    <a:pt x="3284" y="625"/>
                  </a:cubicBezTo>
                  <a:cubicBezTo>
                    <a:pt x="3310" y="554"/>
                    <a:pt x="3275" y="465"/>
                    <a:pt x="3194" y="429"/>
                  </a:cubicBezTo>
                  <a:cubicBezTo>
                    <a:pt x="3180" y="424"/>
                    <a:pt x="3166" y="421"/>
                    <a:pt x="3151" y="421"/>
                  </a:cubicBezTo>
                  <a:close/>
                  <a:moveTo>
                    <a:pt x="8648" y="610"/>
                  </a:moveTo>
                  <a:cubicBezTo>
                    <a:pt x="8607" y="610"/>
                    <a:pt x="8576" y="631"/>
                    <a:pt x="8556" y="679"/>
                  </a:cubicBezTo>
                  <a:cubicBezTo>
                    <a:pt x="8538" y="732"/>
                    <a:pt x="8565" y="786"/>
                    <a:pt x="8618" y="804"/>
                  </a:cubicBezTo>
                  <a:cubicBezTo>
                    <a:pt x="8632" y="811"/>
                    <a:pt x="8646" y="814"/>
                    <a:pt x="8660" y="814"/>
                  </a:cubicBezTo>
                  <a:cubicBezTo>
                    <a:pt x="8698" y="814"/>
                    <a:pt x="8730" y="787"/>
                    <a:pt x="8743" y="741"/>
                  </a:cubicBezTo>
                  <a:cubicBezTo>
                    <a:pt x="8770" y="688"/>
                    <a:pt x="8743" y="643"/>
                    <a:pt x="8690" y="616"/>
                  </a:cubicBezTo>
                  <a:cubicBezTo>
                    <a:pt x="8675" y="612"/>
                    <a:pt x="8661" y="610"/>
                    <a:pt x="8648" y="610"/>
                  </a:cubicBezTo>
                  <a:close/>
                  <a:moveTo>
                    <a:pt x="7151" y="596"/>
                  </a:moveTo>
                  <a:cubicBezTo>
                    <a:pt x="7109" y="596"/>
                    <a:pt x="7076" y="619"/>
                    <a:pt x="7057" y="670"/>
                  </a:cubicBezTo>
                  <a:cubicBezTo>
                    <a:pt x="7030" y="741"/>
                    <a:pt x="7048" y="795"/>
                    <a:pt x="7129" y="822"/>
                  </a:cubicBezTo>
                  <a:cubicBezTo>
                    <a:pt x="7149" y="829"/>
                    <a:pt x="7168" y="833"/>
                    <a:pt x="7184" y="833"/>
                  </a:cubicBezTo>
                  <a:cubicBezTo>
                    <a:pt x="7224" y="833"/>
                    <a:pt x="7252" y="810"/>
                    <a:pt x="7271" y="759"/>
                  </a:cubicBezTo>
                  <a:cubicBezTo>
                    <a:pt x="7307" y="688"/>
                    <a:pt x="7280" y="634"/>
                    <a:pt x="7209" y="607"/>
                  </a:cubicBezTo>
                  <a:cubicBezTo>
                    <a:pt x="7188" y="600"/>
                    <a:pt x="7169" y="596"/>
                    <a:pt x="7151" y="596"/>
                  </a:cubicBezTo>
                  <a:close/>
                  <a:moveTo>
                    <a:pt x="5674" y="583"/>
                  </a:moveTo>
                  <a:cubicBezTo>
                    <a:pt x="5626" y="583"/>
                    <a:pt x="5584" y="611"/>
                    <a:pt x="5559" y="661"/>
                  </a:cubicBezTo>
                  <a:cubicBezTo>
                    <a:pt x="5523" y="732"/>
                    <a:pt x="5567" y="822"/>
                    <a:pt x="5621" y="839"/>
                  </a:cubicBezTo>
                  <a:cubicBezTo>
                    <a:pt x="5639" y="848"/>
                    <a:pt x="5657" y="852"/>
                    <a:pt x="5676" y="852"/>
                  </a:cubicBezTo>
                  <a:cubicBezTo>
                    <a:pt x="5732" y="852"/>
                    <a:pt x="5788" y="815"/>
                    <a:pt x="5808" y="768"/>
                  </a:cubicBezTo>
                  <a:cubicBezTo>
                    <a:pt x="5835" y="697"/>
                    <a:pt x="5808" y="625"/>
                    <a:pt x="5737" y="598"/>
                  </a:cubicBezTo>
                  <a:cubicBezTo>
                    <a:pt x="5716" y="588"/>
                    <a:pt x="5694" y="583"/>
                    <a:pt x="5674" y="583"/>
                  </a:cubicBezTo>
                  <a:close/>
                  <a:moveTo>
                    <a:pt x="4214" y="573"/>
                  </a:moveTo>
                  <a:cubicBezTo>
                    <a:pt x="4153" y="573"/>
                    <a:pt x="4081" y="611"/>
                    <a:pt x="4060" y="661"/>
                  </a:cubicBezTo>
                  <a:cubicBezTo>
                    <a:pt x="4033" y="714"/>
                    <a:pt x="4078" y="830"/>
                    <a:pt x="4140" y="857"/>
                  </a:cubicBezTo>
                  <a:cubicBezTo>
                    <a:pt x="4151" y="863"/>
                    <a:pt x="4164" y="865"/>
                    <a:pt x="4179" y="865"/>
                  </a:cubicBezTo>
                  <a:cubicBezTo>
                    <a:pt x="4237" y="865"/>
                    <a:pt x="4315" y="827"/>
                    <a:pt x="4336" y="777"/>
                  </a:cubicBezTo>
                  <a:cubicBezTo>
                    <a:pt x="4363" y="714"/>
                    <a:pt x="4310" y="607"/>
                    <a:pt x="4256" y="581"/>
                  </a:cubicBezTo>
                  <a:cubicBezTo>
                    <a:pt x="4243" y="575"/>
                    <a:pt x="4229" y="573"/>
                    <a:pt x="4214" y="573"/>
                  </a:cubicBezTo>
                  <a:close/>
                  <a:moveTo>
                    <a:pt x="2755" y="586"/>
                  </a:moveTo>
                  <a:cubicBezTo>
                    <a:pt x="2750" y="586"/>
                    <a:pt x="2745" y="587"/>
                    <a:pt x="2739" y="590"/>
                  </a:cubicBezTo>
                  <a:cubicBezTo>
                    <a:pt x="2686" y="616"/>
                    <a:pt x="2632" y="634"/>
                    <a:pt x="2579" y="661"/>
                  </a:cubicBezTo>
                  <a:cubicBezTo>
                    <a:pt x="2543" y="670"/>
                    <a:pt x="2534" y="697"/>
                    <a:pt x="2543" y="732"/>
                  </a:cubicBezTo>
                  <a:cubicBezTo>
                    <a:pt x="2543" y="795"/>
                    <a:pt x="2579" y="839"/>
                    <a:pt x="2641" y="857"/>
                  </a:cubicBezTo>
                  <a:cubicBezTo>
                    <a:pt x="2667" y="867"/>
                    <a:pt x="2690" y="872"/>
                    <a:pt x="2711" y="872"/>
                  </a:cubicBezTo>
                  <a:cubicBezTo>
                    <a:pt x="2765" y="872"/>
                    <a:pt x="2806" y="841"/>
                    <a:pt x="2838" y="777"/>
                  </a:cubicBezTo>
                  <a:cubicBezTo>
                    <a:pt x="2838" y="759"/>
                    <a:pt x="2847" y="750"/>
                    <a:pt x="2847" y="741"/>
                  </a:cubicBezTo>
                  <a:cubicBezTo>
                    <a:pt x="2864" y="697"/>
                    <a:pt x="2838" y="625"/>
                    <a:pt x="2793" y="598"/>
                  </a:cubicBezTo>
                  <a:cubicBezTo>
                    <a:pt x="2780" y="592"/>
                    <a:pt x="2768" y="586"/>
                    <a:pt x="2755" y="586"/>
                  </a:cubicBezTo>
                  <a:close/>
                  <a:moveTo>
                    <a:pt x="9614" y="876"/>
                  </a:moveTo>
                  <a:cubicBezTo>
                    <a:pt x="9611" y="876"/>
                    <a:pt x="9609" y="878"/>
                    <a:pt x="9609" y="884"/>
                  </a:cubicBezTo>
                  <a:cubicBezTo>
                    <a:pt x="9600" y="893"/>
                    <a:pt x="9609" y="911"/>
                    <a:pt x="9609" y="929"/>
                  </a:cubicBezTo>
                  <a:cubicBezTo>
                    <a:pt x="9633" y="959"/>
                    <a:pt x="9662" y="973"/>
                    <a:pt x="9694" y="973"/>
                  </a:cubicBezTo>
                  <a:cubicBezTo>
                    <a:pt x="9709" y="973"/>
                    <a:pt x="9726" y="970"/>
                    <a:pt x="9742" y="964"/>
                  </a:cubicBezTo>
                  <a:cubicBezTo>
                    <a:pt x="9751" y="964"/>
                    <a:pt x="9751" y="955"/>
                    <a:pt x="9760" y="946"/>
                  </a:cubicBezTo>
                  <a:cubicBezTo>
                    <a:pt x="9760" y="937"/>
                    <a:pt x="9751" y="929"/>
                    <a:pt x="9742" y="929"/>
                  </a:cubicBezTo>
                  <a:cubicBezTo>
                    <a:pt x="9707" y="911"/>
                    <a:pt x="9671" y="902"/>
                    <a:pt x="9635" y="884"/>
                  </a:cubicBezTo>
                  <a:cubicBezTo>
                    <a:pt x="9629" y="884"/>
                    <a:pt x="9620" y="876"/>
                    <a:pt x="9614" y="876"/>
                  </a:cubicBezTo>
                  <a:close/>
                  <a:moveTo>
                    <a:pt x="6708" y="735"/>
                  </a:moveTo>
                  <a:cubicBezTo>
                    <a:pt x="6698" y="735"/>
                    <a:pt x="6687" y="737"/>
                    <a:pt x="6674" y="741"/>
                  </a:cubicBezTo>
                  <a:cubicBezTo>
                    <a:pt x="6638" y="750"/>
                    <a:pt x="6620" y="777"/>
                    <a:pt x="6611" y="813"/>
                  </a:cubicBezTo>
                  <a:cubicBezTo>
                    <a:pt x="6602" y="822"/>
                    <a:pt x="6602" y="830"/>
                    <a:pt x="6602" y="830"/>
                  </a:cubicBezTo>
                  <a:cubicBezTo>
                    <a:pt x="6584" y="857"/>
                    <a:pt x="6593" y="884"/>
                    <a:pt x="6602" y="911"/>
                  </a:cubicBezTo>
                  <a:cubicBezTo>
                    <a:pt x="6611" y="937"/>
                    <a:pt x="6629" y="955"/>
                    <a:pt x="6656" y="964"/>
                  </a:cubicBezTo>
                  <a:cubicBezTo>
                    <a:pt x="6674" y="964"/>
                    <a:pt x="6683" y="973"/>
                    <a:pt x="6700" y="973"/>
                  </a:cubicBezTo>
                  <a:cubicBezTo>
                    <a:pt x="6711" y="981"/>
                    <a:pt x="6723" y="984"/>
                    <a:pt x="6734" y="984"/>
                  </a:cubicBezTo>
                  <a:cubicBezTo>
                    <a:pt x="6761" y="984"/>
                    <a:pt x="6786" y="968"/>
                    <a:pt x="6799" y="955"/>
                  </a:cubicBezTo>
                  <a:cubicBezTo>
                    <a:pt x="6825" y="929"/>
                    <a:pt x="6834" y="893"/>
                    <a:pt x="6843" y="857"/>
                  </a:cubicBezTo>
                  <a:cubicBezTo>
                    <a:pt x="6843" y="839"/>
                    <a:pt x="6834" y="822"/>
                    <a:pt x="6825" y="804"/>
                  </a:cubicBezTo>
                  <a:cubicBezTo>
                    <a:pt x="6816" y="750"/>
                    <a:pt x="6772" y="759"/>
                    <a:pt x="6736" y="741"/>
                  </a:cubicBezTo>
                  <a:cubicBezTo>
                    <a:pt x="6727" y="737"/>
                    <a:pt x="6718" y="735"/>
                    <a:pt x="6708" y="735"/>
                  </a:cubicBezTo>
                  <a:close/>
                  <a:moveTo>
                    <a:pt x="8201" y="757"/>
                  </a:moveTo>
                  <a:cubicBezTo>
                    <a:pt x="8156" y="757"/>
                    <a:pt x="8105" y="782"/>
                    <a:pt x="8092" y="822"/>
                  </a:cubicBezTo>
                  <a:cubicBezTo>
                    <a:pt x="8065" y="875"/>
                    <a:pt x="8101" y="955"/>
                    <a:pt x="8155" y="982"/>
                  </a:cubicBezTo>
                  <a:cubicBezTo>
                    <a:pt x="8164" y="985"/>
                    <a:pt x="8174" y="986"/>
                    <a:pt x="8184" y="986"/>
                  </a:cubicBezTo>
                  <a:cubicBezTo>
                    <a:pt x="8238" y="986"/>
                    <a:pt x="8291" y="948"/>
                    <a:pt x="8306" y="911"/>
                  </a:cubicBezTo>
                  <a:cubicBezTo>
                    <a:pt x="8324" y="848"/>
                    <a:pt x="8297" y="795"/>
                    <a:pt x="8244" y="768"/>
                  </a:cubicBezTo>
                  <a:cubicBezTo>
                    <a:pt x="8232" y="761"/>
                    <a:pt x="8217" y="757"/>
                    <a:pt x="8201" y="757"/>
                  </a:cubicBezTo>
                  <a:close/>
                  <a:moveTo>
                    <a:pt x="5233" y="725"/>
                  </a:moveTo>
                  <a:cubicBezTo>
                    <a:pt x="5178" y="725"/>
                    <a:pt x="5126" y="764"/>
                    <a:pt x="5112" y="804"/>
                  </a:cubicBezTo>
                  <a:cubicBezTo>
                    <a:pt x="5086" y="884"/>
                    <a:pt x="5104" y="955"/>
                    <a:pt x="5175" y="982"/>
                  </a:cubicBezTo>
                  <a:cubicBezTo>
                    <a:pt x="5194" y="989"/>
                    <a:pt x="5212" y="992"/>
                    <a:pt x="5230" y="992"/>
                  </a:cubicBezTo>
                  <a:cubicBezTo>
                    <a:pt x="5281" y="992"/>
                    <a:pt x="5327" y="966"/>
                    <a:pt x="5353" y="920"/>
                  </a:cubicBezTo>
                  <a:cubicBezTo>
                    <a:pt x="5389" y="848"/>
                    <a:pt x="5344" y="759"/>
                    <a:pt x="5291" y="741"/>
                  </a:cubicBezTo>
                  <a:cubicBezTo>
                    <a:pt x="5272" y="730"/>
                    <a:pt x="5252" y="725"/>
                    <a:pt x="5233" y="725"/>
                  </a:cubicBezTo>
                  <a:close/>
                  <a:moveTo>
                    <a:pt x="3748" y="716"/>
                  </a:moveTo>
                  <a:cubicBezTo>
                    <a:pt x="3688" y="716"/>
                    <a:pt x="3626" y="756"/>
                    <a:pt x="3605" y="813"/>
                  </a:cubicBezTo>
                  <a:cubicBezTo>
                    <a:pt x="3578" y="884"/>
                    <a:pt x="3623" y="973"/>
                    <a:pt x="3694" y="1000"/>
                  </a:cubicBezTo>
                  <a:cubicBezTo>
                    <a:pt x="3711" y="1009"/>
                    <a:pt x="3730" y="1012"/>
                    <a:pt x="3748" y="1012"/>
                  </a:cubicBezTo>
                  <a:cubicBezTo>
                    <a:pt x="3805" y="1012"/>
                    <a:pt x="3863" y="974"/>
                    <a:pt x="3890" y="920"/>
                  </a:cubicBezTo>
                  <a:cubicBezTo>
                    <a:pt x="3917" y="839"/>
                    <a:pt x="3872" y="750"/>
                    <a:pt x="3792" y="723"/>
                  </a:cubicBezTo>
                  <a:cubicBezTo>
                    <a:pt x="3778" y="718"/>
                    <a:pt x="3763" y="716"/>
                    <a:pt x="3748" y="716"/>
                  </a:cubicBezTo>
                  <a:close/>
                  <a:moveTo>
                    <a:pt x="2363" y="769"/>
                  </a:moveTo>
                  <a:cubicBezTo>
                    <a:pt x="2354" y="769"/>
                    <a:pt x="2343" y="772"/>
                    <a:pt x="2329" y="777"/>
                  </a:cubicBezTo>
                  <a:cubicBezTo>
                    <a:pt x="2267" y="813"/>
                    <a:pt x="2204" y="848"/>
                    <a:pt x="2142" y="884"/>
                  </a:cubicBezTo>
                  <a:cubicBezTo>
                    <a:pt x="2133" y="893"/>
                    <a:pt x="2124" y="902"/>
                    <a:pt x="2115" y="911"/>
                  </a:cubicBezTo>
                  <a:cubicBezTo>
                    <a:pt x="2115" y="920"/>
                    <a:pt x="2115" y="937"/>
                    <a:pt x="2124" y="946"/>
                  </a:cubicBezTo>
                  <a:cubicBezTo>
                    <a:pt x="2160" y="982"/>
                    <a:pt x="2186" y="1027"/>
                    <a:pt x="2249" y="1027"/>
                  </a:cubicBezTo>
                  <a:cubicBezTo>
                    <a:pt x="2365" y="1027"/>
                    <a:pt x="2445" y="929"/>
                    <a:pt x="2409" y="822"/>
                  </a:cubicBezTo>
                  <a:cubicBezTo>
                    <a:pt x="2397" y="784"/>
                    <a:pt x="2385" y="769"/>
                    <a:pt x="2363" y="769"/>
                  </a:cubicBezTo>
                  <a:close/>
                  <a:moveTo>
                    <a:pt x="9244" y="918"/>
                  </a:moveTo>
                  <a:cubicBezTo>
                    <a:pt x="9204" y="918"/>
                    <a:pt x="9167" y="943"/>
                    <a:pt x="9154" y="982"/>
                  </a:cubicBezTo>
                  <a:cubicBezTo>
                    <a:pt x="9136" y="1027"/>
                    <a:pt x="9163" y="1089"/>
                    <a:pt x="9207" y="1107"/>
                  </a:cubicBezTo>
                  <a:cubicBezTo>
                    <a:pt x="9222" y="1114"/>
                    <a:pt x="9237" y="1117"/>
                    <a:pt x="9251" y="1117"/>
                  </a:cubicBezTo>
                  <a:cubicBezTo>
                    <a:pt x="9291" y="1117"/>
                    <a:pt x="9328" y="1093"/>
                    <a:pt x="9341" y="1053"/>
                  </a:cubicBezTo>
                  <a:cubicBezTo>
                    <a:pt x="9359" y="1009"/>
                    <a:pt x="9332" y="946"/>
                    <a:pt x="9288" y="929"/>
                  </a:cubicBezTo>
                  <a:cubicBezTo>
                    <a:pt x="9273" y="921"/>
                    <a:pt x="9258" y="918"/>
                    <a:pt x="9244" y="918"/>
                  </a:cubicBezTo>
                  <a:close/>
                  <a:moveTo>
                    <a:pt x="7771" y="905"/>
                  </a:moveTo>
                  <a:cubicBezTo>
                    <a:pt x="7725" y="905"/>
                    <a:pt x="7676" y="931"/>
                    <a:pt x="7655" y="973"/>
                  </a:cubicBezTo>
                  <a:cubicBezTo>
                    <a:pt x="7628" y="1027"/>
                    <a:pt x="7664" y="1107"/>
                    <a:pt x="7717" y="1125"/>
                  </a:cubicBezTo>
                  <a:cubicBezTo>
                    <a:pt x="7728" y="1131"/>
                    <a:pt x="7740" y="1134"/>
                    <a:pt x="7753" y="1134"/>
                  </a:cubicBezTo>
                  <a:cubicBezTo>
                    <a:pt x="7797" y="1134"/>
                    <a:pt x="7849" y="1103"/>
                    <a:pt x="7869" y="1062"/>
                  </a:cubicBezTo>
                  <a:cubicBezTo>
                    <a:pt x="7887" y="1027"/>
                    <a:pt x="7860" y="937"/>
                    <a:pt x="7807" y="911"/>
                  </a:cubicBezTo>
                  <a:cubicBezTo>
                    <a:pt x="7795" y="907"/>
                    <a:pt x="7784" y="905"/>
                    <a:pt x="7771" y="905"/>
                  </a:cubicBezTo>
                  <a:close/>
                  <a:moveTo>
                    <a:pt x="6284" y="892"/>
                  </a:moveTo>
                  <a:cubicBezTo>
                    <a:pt x="6263" y="892"/>
                    <a:pt x="6239" y="897"/>
                    <a:pt x="6219" y="902"/>
                  </a:cubicBezTo>
                  <a:cubicBezTo>
                    <a:pt x="6192" y="911"/>
                    <a:pt x="6174" y="946"/>
                    <a:pt x="6156" y="973"/>
                  </a:cubicBezTo>
                  <a:cubicBezTo>
                    <a:pt x="6129" y="1000"/>
                    <a:pt x="6147" y="1045"/>
                    <a:pt x="6156" y="1071"/>
                  </a:cubicBezTo>
                  <a:cubicBezTo>
                    <a:pt x="6156" y="1098"/>
                    <a:pt x="6201" y="1125"/>
                    <a:pt x="6228" y="1152"/>
                  </a:cubicBezTo>
                  <a:cubicBezTo>
                    <a:pt x="6245" y="1152"/>
                    <a:pt x="6266" y="1154"/>
                    <a:pt x="6284" y="1154"/>
                  </a:cubicBezTo>
                  <a:cubicBezTo>
                    <a:pt x="6303" y="1154"/>
                    <a:pt x="6321" y="1152"/>
                    <a:pt x="6335" y="1143"/>
                  </a:cubicBezTo>
                  <a:cubicBezTo>
                    <a:pt x="6352" y="1125"/>
                    <a:pt x="6397" y="1107"/>
                    <a:pt x="6397" y="1071"/>
                  </a:cubicBezTo>
                  <a:cubicBezTo>
                    <a:pt x="6406" y="1036"/>
                    <a:pt x="6406" y="1000"/>
                    <a:pt x="6397" y="973"/>
                  </a:cubicBezTo>
                  <a:cubicBezTo>
                    <a:pt x="6388" y="946"/>
                    <a:pt x="6352" y="920"/>
                    <a:pt x="6326" y="902"/>
                  </a:cubicBezTo>
                  <a:cubicBezTo>
                    <a:pt x="6314" y="894"/>
                    <a:pt x="6300" y="892"/>
                    <a:pt x="6284" y="892"/>
                  </a:cubicBezTo>
                  <a:close/>
                  <a:moveTo>
                    <a:pt x="4771" y="883"/>
                  </a:moveTo>
                  <a:cubicBezTo>
                    <a:pt x="4757" y="883"/>
                    <a:pt x="4744" y="885"/>
                    <a:pt x="4729" y="893"/>
                  </a:cubicBezTo>
                  <a:cubicBezTo>
                    <a:pt x="4693" y="911"/>
                    <a:pt x="4666" y="929"/>
                    <a:pt x="4658" y="964"/>
                  </a:cubicBezTo>
                  <a:cubicBezTo>
                    <a:pt x="4640" y="1000"/>
                    <a:pt x="4622" y="1036"/>
                    <a:pt x="4649" y="1071"/>
                  </a:cubicBezTo>
                  <a:cubicBezTo>
                    <a:pt x="4666" y="1107"/>
                    <a:pt x="4684" y="1134"/>
                    <a:pt x="4720" y="1143"/>
                  </a:cubicBezTo>
                  <a:cubicBezTo>
                    <a:pt x="4742" y="1148"/>
                    <a:pt x="4763" y="1157"/>
                    <a:pt x="4785" y="1157"/>
                  </a:cubicBezTo>
                  <a:cubicBezTo>
                    <a:pt x="4799" y="1157"/>
                    <a:pt x="4813" y="1153"/>
                    <a:pt x="4827" y="1143"/>
                  </a:cubicBezTo>
                  <a:cubicBezTo>
                    <a:pt x="4863" y="1125"/>
                    <a:pt x="4889" y="1116"/>
                    <a:pt x="4898" y="1071"/>
                  </a:cubicBezTo>
                  <a:cubicBezTo>
                    <a:pt x="4916" y="1036"/>
                    <a:pt x="4916" y="1000"/>
                    <a:pt x="4898" y="964"/>
                  </a:cubicBezTo>
                  <a:cubicBezTo>
                    <a:pt x="4881" y="929"/>
                    <a:pt x="4863" y="911"/>
                    <a:pt x="4827" y="893"/>
                  </a:cubicBezTo>
                  <a:cubicBezTo>
                    <a:pt x="4806" y="888"/>
                    <a:pt x="4789" y="883"/>
                    <a:pt x="4771" y="883"/>
                  </a:cubicBezTo>
                  <a:close/>
                  <a:moveTo>
                    <a:pt x="3293" y="851"/>
                  </a:moveTo>
                  <a:cubicBezTo>
                    <a:pt x="3270" y="851"/>
                    <a:pt x="3248" y="857"/>
                    <a:pt x="3230" y="866"/>
                  </a:cubicBezTo>
                  <a:cubicBezTo>
                    <a:pt x="3203" y="884"/>
                    <a:pt x="3168" y="902"/>
                    <a:pt x="3150" y="946"/>
                  </a:cubicBezTo>
                  <a:cubicBezTo>
                    <a:pt x="3141" y="991"/>
                    <a:pt x="3141" y="1036"/>
                    <a:pt x="3150" y="1062"/>
                  </a:cubicBezTo>
                  <a:cubicBezTo>
                    <a:pt x="3168" y="1098"/>
                    <a:pt x="3186" y="1125"/>
                    <a:pt x="3230" y="1143"/>
                  </a:cubicBezTo>
                  <a:cubicBezTo>
                    <a:pt x="3255" y="1157"/>
                    <a:pt x="3279" y="1164"/>
                    <a:pt x="3302" y="1164"/>
                  </a:cubicBezTo>
                  <a:cubicBezTo>
                    <a:pt x="3321" y="1164"/>
                    <a:pt x="3339" y="1160"/>
                    <a:pt x="3355" y="1152"/>
                  </a:cubicBezTo>
                  <a:cubicBezTo>
                    <a:pt x="3382" y="1143"/>
                    <a:pt x="3417" y="1116"/>
                    <a:pt x="3435" y="1071"/>
                  </a:cubicBezTo>
                  <a:cubicBezTo>
                    <a:pt x="3453" y="1027"/>
                    <a:pt x="3453" y="982"/>
                    <a:pt x="3435" y="946"/>
                  </a:cubicBezTo>
                  <a:cubicBezTo>
                    <a:pt x="3427" y="922"/>
                    <a:pt x="3411" y="874"/>
                    <a:pt x="3367" y="874"/>
                  </a:cubicBezTo>
                  <a:cubicBezTo>
                    <a:pt x="3363" y="874"/>
                    <a:pt x="3359" y="874"/>
                    <a:pt x="3355" y="875"/>
                  </a:cubicBezTo>
                  <a:cubicBezTo>
                    <a:pt x="3337" y="857"/>
                    <a:pt x="3315" y="851"/>
                    <a:pt x="3293" y="851"/>
                  </a:cubicBezTo>
                  <a:close/>
                  <a:moveTo>
                    <a:pt x="1963" y="1000"/>
                  </a:moveTo>
                  <a:cubicBezTo>
                    <a:pt x="1954" y="1009"/>
                    <a:pt x="1937" y="1027"/>
                    <a:pt x="1928" y="1036"/>
                  </a:cubicBezTo>
                  <a:cubicBezTo>
                    <a:pt x="1910" y="1036"/>
                    <a:pt x="1901" y="1036"/>
                    <a:pt x="1892" y="1045"/>
                  </a:cubicBezTo>
                  <a:cubicBezTo>
                    <a:pt x="1847" y="1080"/>
                    <a:pt x="1803" y="1116"/>
                    <a:pt x="1749" y="1143"/>
                  </a:cubicBezTo>
                  <a:cubicBezTo>
                    <a:pt x="1749" y="1152"/>
                    <a:pt x="1740" y="1152"/>
                    <a:pt x="1740" y="1161"/>
                  </a:cubicBezTo>
                  <a:cubicBezTo>
                    <a:pt x="1740" y="1161"/>
                    <a:pt x="1749" y="1169"/>
                    <a:pt x="1749" y="1169"/>
                  </a:cubicBezTo>
                  <a:cubicBezTo>
                    <a:pt x="1763" y="1172"/>
                    <a:pt x="1777" y="1174"/>
                    <a:pt x="1791" y="1174"/>
                  </a:cubicBezTo>
                  <a:cubicBezTo>
                    <a:pt x="1861" y="1174"/>
                    <a:pt x="1934" y="1138"/>
                    <a:pt x="1963" y="1071"/>
                  </a:cubicBezTo>
                  <a:cubicBezTo>
                    <a:pt x="1963" y="1053"/>
                    <a:pt x="1963" y="1027"/>
                    <a:pt x="1963" y="1000"/>
                  </a:cubicBezTo>
                  <a:close/>
                  <a:moveTo>
                    <a:pt x="10189" y="1169"/>
                  </a:moveTo>
                  <a:lnTo>
                    <a:pt x="10197" y="1178"/>
                  </a:lnTo>
                  <a:lnTo>
                    <a:pt x="10206" y="1178"/>
                  </a:lnTo>
                  <a:cubicBezTo>
                    <a:pt x="10206" y="1178"/>
                    <a:pt x="10206" y="1169"/>
                    <a:pt x="10206" y="1169"/>
                  </a:cubicBezTo>
                  <a:close/>
                  <a:moveTo>
                    <a:pt x="10197" y="1187"/>
                  </a:moveTo>
                  <a:cubicBezTo>
                    <a:pt x="10206" y="1196"/>
                    <a:pt x="10206" y="1214"/>
                    <a:pt x="10215" y="1214"/>
                  </a:cubicBezTo>
                  <a:cubicBezTo>
                    <a:pt x="10224" y="1223"/>
                    <a:pt x="10242" y="1232"/>
                    <a:pt x="10242" y="1232"/>
                  </a:cubicBezTo>
                  <a:cubicBezTo>
                    <a:pt x="10260" y="1241"/>
                    <a:pt x="10269" y="1250"/>
                    <a:pt x="10278" y="1250"/>
                  </a:cubicBezTo>
                  <a:cubicBezTo>
                    <a:pt x="10287" y="1250"/>
                    <a:pt x="10296" y="1241"/>
                    <a:pt x="10305" y="1241"/>
                  </a:cubicBezTo>
                  <a:cubicBezTo>
                    <a:pt x="10305" y="1232"/>
                    <a:pt x="10296" y="1223"/>
                    <a:pt x="10296" y="1214"/>
                  </a:cubicBezTo>
                  <a:cubicBezTo>
                    <a:pt x="10269" y="1205"/>
                    <a:pt x="10251" y="1196"/>
                    <a:pt x="10224" y="1187"/>
                  </a:cubicBezTo>
                  <a:close/>
                  <a:moveTo>
                    <a:pt x="8781" y="1057"/>
                  </a:moveTo>
                  <a:cubicBezTo>
                    <a:pt x="8747" y="1057"/>
                    <a:pt x="8725" y="1077"/>
                    <a:pt x="8708" y="1125"/>
                  </a:cubicBezTo>
                  <a:cubicBezTo>
                    <a:pt x="8681" y="1187"/>
                    <a:pt x="8699" y="1232"/>
                    <a:pt x="8761" y="1250"/>
                  </a:cubicBezTo>
                  <a:cubicBezTo>
                    <a:pt x="8783" y="1259"/>
                    <a:pt x="8801" y="1264"/>
                    <a:pt x="8817" y="1264"/>
                  </a:cubicBezTo>
                  <a:cubicBezTo>
                    <a:pt x="8847" y="1264"/>
                    <a:pt x="8869" y="1246"/>
                    <a:pt x="8886" y="1205"/>
                  </a:cubicBezTo>
                  <a:cubicBezTo>
                    <a:pt x="8913" y="1134"/>
                    <a:pt x="8904" y="1098"/>
                    <a:pt x="8841" y="1071"/>
                  </a:cubicBezTo>
                  <a:cubicBezTo>
                    <a:pt x="8818" y="1062"/>
                    <a:pt x="8798" y="1057"/>
                    <a:pt x="8781" y="1057"/>
                  </a:cubicBezTo>
                  <a:close/>
                  <a:moveTo>
                    <a:pt x="7302" y="1043"/>
                  </a:moveTo>
                  <a:cubicBezTo>
                    <a:pt x="7258" y="1043"/>
                    <a:pt x="7227" y="1072"/>
                    <a:pt x="7200" y="1125"/>
                  </a:cubicBezTo>
                  <a:cubicBezTo>
                    <a:pt x="7173" y="1196"/>
                    <a:pt x="7200" y="1241"/>
                    <a:pt x="7271" y="1276"/>
                  </a:cubicBezTo>
                  <a:cubicBezTo>
                    <a:pt x="7290" y="1283"/>
                    <a:pt x="7306" y="1287"/>
                    <a:pt x="7321" y="1287"/>
                  </a:cubicBezTo>
                  <a:cubicBezTo>
                    <a:pt x="7365" y="1287"/>
                    <a:pt x="7396" y="1258"/>
                    <a:pt x="7423" y="1205"/>
                  </a:cubicBezTo>
                  <a:cubicBezTo>
                    <a:pt x="7450" y="1134"/>
                    <a:pt x="7423" y="1089"/>
                    <a:pt x="7352" y="1053"/>
                  </a:cubicBezTo>
                  <a:cubicBezTo>
                    <a:pt x="7333" y="1047"/>
                    <a:pt x="7317" y="1043"/>
                    <a:pt x="7302" y="1043"/>
                  </a:cubicBezTo>
                  <a:close/>
                  <a:moveTo>
                    <a:pt x="5822" y="1034"/>
                  </a:moveTo>
                  <a:cubicBezTo>
                    <a:pt x="5769" y="1034"/>
                    <a:pt x="5728" y="1063"/>
                    <a:pt x="5701" y="1116"/>
                  </a:cubicBezTo>
                  <a:cubicBezTo>
                    <a:pt x="5674" y="1187"/>
                    <a:pt x="5701" y="1259"/>
                    <a:pt x="5773" y="1294"/>
                  </a:cubicBezTo>
                  <a:cubicBezTo>
                    <a:pt x="5791" y="1300"/>
                    <a:pt x="5808" y="1303"/>
                    <a:pt x="5825" y="1303"/>
                  </a:cubicBezTo>
                  <a:cubicBezTo>
                    <a:pt x="5883" y="1303"/>
                    <a:pt x="5930" y="1269"/>
                    <a:pt x="5951" y="1214"/>
                  </a:cubicBezTo>
                  <a:cubicBezTo>
                    <a:pt x="5978" y="1143"/>
                    <a:pt x="5951" y="1071"/>
                    <a:pt x="5880" y="1045"/>
                  </a:cubicBezTo>
                  <a:cubicBezTo>
                    <a:pt x="5859" y="1038"/>
                    <a:pt x="5840" y="1034"/>
                    <a:pt x="5822" y="1034"/>
                  </a:cubicBezTo>
                  <a:close/>
                  <a:moveTo>
                    <a:pt x="4356" y="1028"/>
                  </a:moveTo>
                  <a:cubicBezTo>
                    <a:pt x="4296" y="1028"/>
                    <a:pt x="4224" y="1066"/>
                    <a:pt x="4203" y="1116"/>
                  </a:cubicBezTo>
                  <a:cubicBezTo>
                    <a:pt x="4176" y="1178"/>
                    <a:pt x="4229" y="1285"/>
                    <a:pt x="4283" y="1312"/>
                  </a:cubicBezTo>
                  <a:cubicBezTo>
                    <a:pt x="4292" y="1315"/>
                    <a:pt x="4303" y="1316"/>
                    <a:pt x="4314" y="1316"/>
                  </a:cubicBezTo>
                  <a:cubicBezTo>
                    <a:pt x="4376" y="1316"/>
                    <a:pt x="4456" y="1277"/>
                    <a:pt x="4479" y="1232"/>
                  </a:cubicBezTo>
                  <a:cubicBezTo>
                    <a:pt x="4506" y="1169"/>
                    <a:pt x="4461" y="1062"/>
                    <a:pt x="4399" y="1036"/>
                  </a:cubicBezTo>
                  <a:cubicBezTo>
                    <a:pt x="4386" y="1030"/>
                    <a:pt x="4372" y="1028"/>
                    <a:pt x="4356" y="1028"/>
                  </a:cubicBezTo>
                  <a:close/>
                  <a:moveTo>
                    <a:pt x="2824" y="1011"/>
                  </a:moveTo>
                  <a:cubicBezTo>
                    <a:pt x="2768" y="1011"/>
                    <a:pt x="2729" y="1043"/>
                    <a:pt x="2704" y="1107"/>
                  </a:cubicBezTo>
                  <a:cubicBezTo>
                    <a:pt x="2659" y="1205"/>
                    <a:pt x="2686" y="1268"/>
                    <a:pt x="2784" y="1303"/>
                  </a:cubicBezTo>
                  <a:cubicBezTo>
                    <a:pt x="2812" y="1315"/>
                    <a:pt x="2839" y="1320"/>
                    <a:pt x="2863" y="1320"/>
                  </a:cubicBezTo>
                  <a:cubicBezTo>
                    <a:pt x="2914" y="1320"/>
                    <a:pt x="2953" y="1293"/>
                    <a:pt x="2971" y="1232"/>
                  </a:cubicBezTo>
                  <a:cubicBezTo>
                    <a:pt x="3016" y="1134"/>
                    <a:pt x="2989" y="1071"/>
                    <a:pt x="2900" y="1027"/>
                  </a:cubicBezTo>
                  <a:cubicBezTo>
                    <a:pt x="2872" y="1017"/>
                    <a:pt x="2847" y="1011"/>
                    <a:pt x="2824" y="1011"/>
                  </a:cubicBezTo>
                  <a:close/>
                  <a:moveTo>
                    <a:pt x="9855" y="1208"/>
                  </a:moveTo>
                  <a:cubicBezTo>
                    <a:pt x="9816" y="1208"/>
                    <a:pt x="9772" y="1232"/>
                    <a:pt x="9751" y="1268"/>
                  </a:cubicBezTo>
                  <a:cubicBezTo>
                    <a:pt x="9734" y="1321"/>
                    <a:pt x="9760" y="1384"/>
                    <a:pt x="9814" y="1401"/>
                  </a:cubicBezTo>
                  <a:cubicBezTo>
                    <a:pt x="9823" y="1405"/>
                    <a:pt x="9834" y="1407"/>
                    <a:pt x="9844" y="1407"/>
                  </a:cubicBezTo>
                  <a:cubicBezTo>
                    <a:pt x="9883" y="1407"/>
                    <a:pt x="9925" y="1383"/>
                    <a:pt x="9939" y="1348"/>
                  </a:cubicBezTo>
                  <a:cubicBezTo>
                    <a:pt x="9957" y="1294"/>
                    <a:pt x="9939" y="1241"/>
                    <a:pt x="9885" y="1214"/>
                  </a:cubicBezTo>
                  <a:cubicBezTo>
                    <a:pt x="9876" y="1210"/>
                    <a:pt x="9865" y="1208"/>
                    <a:pt x="9855" y="1208"/>
                  </a:cubicBezTo>
                  <a:close/>
                  <a:moveTo>
                    <a:pt x="8372" y="1196"/>
                  </a:moveTo>
                  <a:cubicBezTo>
                    <a:pt x="8325" y="1196"/>
                    <a:pt x="8273" y="1227"/>
                    <a:pt x="8253" y="1268"/>
                  </a:cubicBezTo>
                  <a:cubicBezTo>
                    <a:pt x="8235" y="1321"/>
                    <a:pt x="8262" y="1401"/>
                    <a:pt x="8315" y="1419"/>
                  </a:cubicBezTo>
                  <a:cubicBezTo>
                    <a:pt x="8324" y="1423"/>
                    <a:pt x="8336" y="1425"/>
                    <a:pt x="8348" y="1425"/>
                  </a:cubicBezTo>
                  <a:cubicBezTo>
                    <a:pt x="8394" y="1425"/>
                    <a:pt x="8453" y="1399"/>
                    <a:pt x="8467" y="1357"/>
                  </a:cubicBezTo>
                  <a:cubicBezTo>
                    <a:pt x="8494" y="1303"/>
                    <a:pt x="8458" y="1232"/>
                    <a:pt x="8413" y="1205"/>
                  </a:cubicBezTo>
                  <a:cubicBezTo>
                    <a:pt x="8401" y="1199"/>
                    <a:pt x="8387" y="1196"/>
                    <a:pt x="8372" y="1196"/>
                  </a:cubicBezTo>
                  <a:close/>
                  <a:moveTo>
                    <a:pt x="6892" y="1183"/>
                  </a:moveTo>
                  <a:cubicBezTo>
                    <a:pt x="6874" y="1183"/>
                    <a:pt x="6852" y="1187"/>
                    <a:pt x="6834" y="1187"/>
                  </a:cubicBezTo>
                  <a:cubicBezTo>
                    <a:pt x="6790" y="1187"/>
                    <a:pt x="6763" y="1232"/>
                    <a:pt x="6745" y="1259"/>
                  </a:cubicBezTo>
                  <a:cubicBezTo>
                    <a:pt x="6727" y="1276"/>
                    <a:pt x="6736" y="1312"/>
                    <a:pt x="6736" y="1339"/>
                  </a:cubicBezTo>
                  <a:cubicBezTo>
                    <a:pt x="6745" y="1384"/>
                    <a:pt x="6790" y="1401"/>
                    <a:pt x="6816" y="1437"/>
                  </a:cubicBezTo>
                  <a:cubicBezTo>
                    <a:pt x="6826" y="1430"/>
                    <a:pt x="6836" y="1429"/>
                    <a:pt x="6847" y="1429"/>
                  </a:cubicBezTo>
                  <a:cubicBezTo>
                    <a:pt x="6858" y="1429"/>
                    <a:pt x="6870" y="1431"/>
                    <a:pt x="6883" y="1431"/>
                  </a:cubicBezTo>
                  <a:cubicBezTo>
                    <a:pt x="6890" y="1431"/>
                    <a:pt x="6898" y="1430"/>
                    <a:pt x="6906" y="1428"/>
                  </a:cubicBezTo>
                  <a:cubicBezTo>
                    <a:pt x="6941" y="1410"/>
                    <a:pt x="6959" y="1384"/>
                    <a:pt x="6986" y="1357"/>
                  </a:cubicBezTo>
                  <a:cubicBezTo>
                    <a:pt x="6968" y="1330"/>
                    <a:pt x="6995" y="1303"/>
                    <a:pt x="6986" y="1276"/>
                  </a:cubicBezTo>
                  <a:cubicBezTo>
                    <a:pt x="6968" y="1232"/>
                    <a:pt x="6941" y="1214"/>
                    <a:pt x="6915" y="1187"/>
                  </a:cubicBezTo>
                  <a:cubicBezTo>
                    <a:pt x="6909" y="1184"/>
                    <a:pt x="6901" y="1183"/>
                    <a:pt x="6892" y="1183"/>
                  </a:cubicBezTo>
                  <a:close/>
                  <a:moveTo>
                    <a:pt x="5374" y="1177"/>
                  </a:moveTo>
                  <a:cubicBezTo>
                    <a:pt x="5320" y="1177"/>
                    <a:pt x="5275" y="1206"/>
                    <a:pt x="5255" y="1259"/>
                  </a:cubicBezTo>
                  <a:cubicBezTo>
                    <a:pt x="5220" y="1330"/>
                    <a:pt x="5246" y="1401"/>
                    <a:pt x="5327" y="1437"/>
                  </a:cubicBezTo>
                  <a:cubicBezTo>
                    <a:pt x="5344" y="1444"/>
                    <a:pt x="5362" y="1447"/>
                    <a:pt x="5379" y="1447"/>
                  </a:cubicBezTo>
                  <a:cubicBezTo>
                    <a:pt x="5431" y="1447"/>
                    <a:pt x="5476" y="1417"/>
                    <a:pt x="5496" y="1357"/>
                  </a:cubicBezTo>
                  <a:cubicBezTo>
                    <a:pt x="5523" y="1285"/>
                    <a:pt x="5496" y="1214"/>
                    <a:pt x="5434" y="1187"/>
                  </a:cubicBezTo>
                  <a:cubicBezTo>
                    <a:pt x="5413" y="1180"/>
                    <a:pt x="5393" y="1177"/>
                    <a:pt x="5374" y="1177"/>
                  </a:cubicBezTo>
                  <a:close/>
                  <a:moveTo>
                    <a:pt x="3889" y="1165"/>
                  </a:moveTo>
                  <a:cubicBezTo>
                    <a:pt x="3830" y="1165"/>
                    <a:pt x="3776" y="1199"/>
                    <a:pt x="3756" y="1259"/>
                  </a:cubicBezTo>
                  <a:cubicBezTo>
                    <a:pt x="3721" y="1330"/>
                    <a:pt x="3756" y="1419"/>
                    <a:pt x="3837" y="1455"/>
                  </a:cubicBezTo>
                  <a:cubicBezTo>
                    <a:pt x="3853" y="1461"/>
                    <a:pt x="3869" y="1464"/>
                    <a:pt x="3886" y="1464"/>
                  </a:cubicBezTo>
                  <a:cubicBezTo>
                    <a:pt x="3945" y="1464"/>
                    <a:pt x="4005" y="1428"/>
                    <a:pt x="4033" y="1366"/>
                  </a:cubicBezTo>
                  <a:cubicBezTo>
                    <a:pt x="4060" y="1294"/>
                    <a:pt x="4024" y="1205"/>
                    <a:pt x="3953" y="1178"/>
                  </a:cubicBezTo>
                  <a:cubicBezTo>
                    <a:pt x="3932" y="1169"/>
                    <a:pt x="3910" y="1165"/>
                    <a:pt x="3889" y="1165"/>
                  </a:cubicBezTo>
                  <a:close/>
                  <a:moveTo>
                    <a:pt x="2393" y="1161"/>
                  </a:moveTo>
                  <a:cubicBezTo>
                    <a:pt x="2369" y="1161"/>
                    <a:pt x="2347" y="1165"/>
                    <a:pt x="2329" y="1178"/>
                  </a:cubicBezTo>
                  <a:cubicBezTo>
                    <a:pt x="2293" y="1205"/>
                    <a:pt x="2276" y="1232"/>
                    <a:pt x="2249" y="1259"/>
                  </a:cubicBezTo>
                  <a:cubicBezTo>
                    <a:pt x="2258" y="1303"/>
                    <a:pt x="2231" y="1357"/>
                    <a:pt x="2267" y="1392"/>
                  </a:cubicBezTo>
                  <a:cubicBezTo>
                    <a:pt x="2285" y="1419"/>
                    <a:pt x="2320" y="1446"/>
                    <a:pt x="2338" y="1473"/>
                  </a:cubicBezTo>
                  <a:cubicBezTo>
                    <a:pt x="2347" y="1471"/>
                    <a:pt x="2355" y="1471"/>
                    <a:pt x="2364" y="1471"/>
                  </a:cubicBezTo>
                  <a:cubicBezTo>
                    <a:pt x="2385" y="1471"/>
                    <a:pt x="2406" y="1474"/>
                    <a:pt x="2426" y="1474"/>
                  </a:cubicBezTo>
                  <a:cubicBezTo>
                    <a:pt x="2447" y="1474"/>
                    <a:pt x="2465" y="1470"/>
                    <a:pt x="2481" y="1455"/>
                  </a:cubicBezTo>
                  <a:cubicBezTo>
                    <a:pt x="2516" y="1428"/>
                    <a:pt x="2534" y="1401"/>
                    <a:pt x="2561" y="1375"/>
                  </a:cubicBezTo>
                  <a:cubicBezTo>
                    <a:pt x="2552" y="1330"/>
                    <a:pt x="2579" y="1285"/>
                    <a:pt x="2543" y="1241"/>
                  </a:cubicBezTo>
                  <a:cubicBezTo>
                    <a:pt x="2516" y="1214"/>
                    <a:pt x="2490" y="1169"/>
                    <a:pt x="2463" y="1169"/>
                  </a:cubicBezTo>
                  <a:cubicBezTo>
                    <a:pt x="2441" y="1165"/>
                    <a:pt x="2416" y="1161"/>
                    <a:pt x="2393" y="1161"/>
                  </a:cubicBezTo>
                  <a:close/>
                  <a:moveTo>
                    <a:pt x="7922" y="1342"/>
                  </a:moveTo>
                  <a:cubicBezTo>
                    <a:pt x="7874" y="1342"/>
                    <a:pt x="7821" y="1368"/>
                    <a:pt x="7807" y="1410"/>
                  </a:cubicBezTo>
                  <a:cubicBezTo>
                    <a:pt x="7780" y="1473"/>
                    <a:pt x="7824" y="1553"/>
                    <a:pt x="7869" y="1562"/>
                  </a:cubicBezTo>
                  <a:cubicBezTo>
                    <a:pt x="7882" y="1566"/>
                    <a:pt x="7895" y="1567"/>
                    <a:pt x="7907" y="1567"/>
                  </a:cubicBezTo>
                  <a:cubicBezTo>
                    <a:pt x="7953" y="1567"/>
                    <a:pt x="7992" y="1542"/>
                    <a:pt x="8021" y="1500"/>
                  </a:cubicBezTo>
                  <a:cubicBezTo>
                    <a:pt x="8047" y="1455"/>
                    <a:pt x="8012" y="1375"/>
                    <a:pt x="7958" y="1348"/>
                  </a:cubicBezTo>
                  <a:cubicBezTo>
                    <a:pt x="7947" y="1344"/>
                    <a:pt x="7935" y="1342"/>
                    <a:pt x="7922" y="1342"/>
                  </a:cubicBezTo>
                  <a:close/>
                  <a:moveTo>
                    <a:pt x="9387" y="1368"/>
                  </a:moveTo>
                  <a:cubicBezTo>
                    <a:pt x="9347" y="1368"/>
                    <a:pt x="9317" y="1388"/>
                    <a:pt x="9296" y="1428"/>
                  </a:cubicBezTo>
                  <a:cubicBezTo>
                    <a:pt x="9279" y="1491"/>
                    <a:pt x="9296" y="1535"/>
                    <a:pt x="9350" y="1562"/>
                  </a:cubicBezTo>
                  <a:cubicBezTo>
                    <a:pt x="9366" y="1566"/>
                    <a:pt x="9381" y="1569"/>
                    <a:pt x="9395" y="1569"/>
                  </a:cubicBezTo>
                  <a:cubicBezTo>
                    <a:pt x="9437" y="1569"/>
                    <a:pt x="9470" y="1549"/>
                    <a:pt x="9484" y="1508"/>
                  </a:cubicBezTo>
                  <a:cubicBezTo>
                    <a:pt x="9511" y="1446"/>
                    <a:pt x="9484" y="1401"/>
                    <a:pt x="9430" y="1375"/>
                  </a:cubicBezTo>
                  <a:cubicBezTo>
                    <a:pt x="9415" y="1370"/>
                    <a:pt x="9400" y="1368"/>
                    <a:pt x="9387" y="1368"/>
                  </a:cubicBezTo>
                  <a:close/>
                  <a:moveTo>
                    <a:pt x="6415" y="1329"/>
                  </a:moveTo>
                  <a:cubicBezTo>
                    <a:pt x="6401" y="1329"/>
                    <a:pt x="6385" y="1331"/>
                    <a:pt x="6370" y="1339"/>
                  </a:cubicBezTo>
                  <a:cubicBezTo>
                    <a:pt x="6344" y="1348"/>
                    <a:pt x="6326" y="1384"/>
                    <a:pt x="6308" y="1410"/>
                  </a:cubicBezTo>
                  <a:cubicBezTo>
                    <a:pt x="6281" y="1437"/>
                    <a:pt x="6299" y="1482"/>
                    <a:pt x="6308" y="1508"/>
                  </a:cubicBezTo>
                  <a:cubicBezTo>
                    <a:pt x="6317" y="1544"/>
                    <a:pt x="6352" y="1562"/>
                    <a:pt x="6379" y="1580"/>
                  </a:cubicBezTo>
                  <a:cubicBezTo>
                    <a:pt x="6390" y="1590"/>
                    <a:pt x="6402" y="1594"/>
                    <a:pt x="6414" y="1594"/>
                  </a:cubicBezTo>
                  <a:cubicBezTo>
                    <a:pt x="6434" y="1594"/>
                    <a:pt x="6456" y="1585"/>
                    <a:pt x="6477" y="1580"/>
                  </a:cubicBezTo>
                  <a:cubicBezTo>
                    <a:pt x="6504" y="1571"/>
                    <a:pt x="6531" y="1535"/>
                    <a:pt x="6558" y="1508"/>
                  </a:cubicBezTo>
                  <a:cubicBezTo>
                    <a:pt x="6549" y="1473"/>
                    <a:pt x="6558" y="1428"/>
                    <a:pt x="6549" y="1401"/>
                  </a:cubicBezTo>
                  <a:cubicBezTo>
                    <a:pt x="6531" y="1375"/>
                    <a:pt x="6513" y="1339"/>
                    <a:pt x="6468" y="1339"/>
                  </a:cubicBezTo>
                  <a:cubicBezTo>
                    <a:pt x="6453" y="1334"/>
                    <a:pt x="6435" y="1329"/>
                    <a:pt x="6415" y="1329"/>
                  </a:cubicBezTo>
                  <a:close/>
                  <a:moveTo>
                    <a:pt x="4927" y="1325"/>
                  </a:moveTo>
                  <a:cubicBezTo>
                    <a:pt x="4913" y="1325"/>
                    <a:pt x="4898" y="1328"/>
                    <a:pt x="4881" y="1339"/>
                  </a:cubicBezTo>
                  <a:cubicBezTo>
                    <a:pt x="4854" y="1357"/>
                    <a:pt x="4827" y="1375"/>
                    <a:pt x="4818" y="1410"/>
                  </a:cubicBezTo>
                  <a:cubicBezTo>
                    <a:pt x="4800" y="1446"/>
                    <a:pt x="4800" y="1482"/>
                    <a:pt x="4818" y="1517"/>
                  </a:cubicBezTo>
                  <a:cubicBezTo>
                    <a:pt x="4836" y="1553"/>
                    <a:pt x="4854" y="1580"/>
                    <a:pt x="4889" y="1580"/>
                  </a:cubicBezTo>
                  <a:cubicBezTo>
                    <a:pt x="4909" y="1595"/>
                    <a:pt x="4926" y="1601"/>
                    <a:pt x="4945" y="1601"/>
                  </a:cubicBezTo>
                  <a:cubicBezTo>
                    <a:pt x="4960" y="1601"/>
                    <a:pt x="4976" y="1597"/>
                    <a:pt x="4997" y="1589"/>
                  </a:cubicBezTo>
                  <a:cubicBezTo>
                    <a:pt x="5032" y="1571"/>
                    <a:pt x="5050" y="1544"/>
                    <a:pt x="5068" y="1508"/>
                  </a:cubicBezTo>
                  <a:cubicBezTo>
                    <a:pt x="5077" y="1473"/>
                    <a:pt x="5086" y="1446"/>
                    <a:pt x="5068" y="1410"/>
                  </a:cubicBezTo>
                  <a:cubicBezTo>
                    <a:pt x="5050" y="1375"/>
                    <a:pt x="5032" y="1348"/>
                    <a:pt x="4997" y="1339"/>
                  </a:cubicBezTo>
                  <a:cubicBezTo>
                    <a:pt x="4969" y="1334"/>
                    <a:pt x="4949" y="1325"/>
                    <a:pt x="4927" y="1325"/>
                  </a:cubicBezTo>
                  <a:close/>
                  <a:moveTo>
                    <a:pt x="3419" y="1302"/>
                  </a:moveTo>
                  <a:cubicBezTo>
                    <a:pt x="3405" y="1302"/>
                    <a:pt x="3392" y="1305"/>
                    <a:pt x="3382" y="1312"/>
                  </a:cubicBezTo>
                  <a:cubicBezTo>
                    <a:pt x="3346" y="1330"/>
                    <a:pt x="3302" y="1348"/>
                    <a:pt x="3302" y="1401"/>
                  </a:cubicBezTo>
                  <a:cubicBezTo>
                    <a:pt x="3275" y="1437"/>
                    <a:pt x="3284" y="1482"/>
                    <a:pt x="3293" y="1517"/>
                  </a:cubicBezTo>
                  <a:cubicBezTo>
                    <a:pt x="3310" y="1553"/>
                    <a:pt x="3337" y="1580"/>
                    <a:pt x="3382" y="1598"/>
                  </a:cubicBezTo>
                  <a:cubicBezTo>
                    <a:pt x="3408" y="1608"/>
                    <a:pt x="3431" y="1612"/>
                    <a:pt x="3453" y="1612"/>
                  </a:cubicBezTo>
                  <a:cubicBezTo>
                    <a:pt x="3468" y="1612"/>
                    <a:pt x="3483" y="1610"/>
                    <a:pt x="3498" y="1607"/>
                  </a:cubicBezTo>
                  <a:cubicBezTo>
                    <a:pt x="3533" y="1589"/>
                    <a:pt x="3560" y="1562"/>
                    <a:pt x="3578" y="1517"/>
                  </a:cubicBezTo>
                  <a:cubicBezTo>
                    <a:pt x="3596" y="1473"/>
                    <a:pt x="3596" y="1437"/>
                    <a:pt x="3578" y="1401"/>
                  </a:cubicBezTo>
                  <a:cubicBezTo>
                    <a:pt x="3569" y="1366"/>
                    <a:pt x="3542" y="1330"/>
                    <a:pt x="3498" y="1321"/>
                  </a:cubicBezTo>
                  <a:cubicBezTo>
                    <a:pt x="3470" y="1310"/>
                    <a:pt x="3443" y="1302"/>
                    <a:pt x="3419" y="1302"/>
                  </a:cubicBezTo>
                  <a:close/>
                  <a:moveTo>
                    <a:pt x="1960" y="1300"/>
                  </a:moveTo>
                  <a:cubicBezTo>
                    <a:pt x="1895" y="1300"/>
                    <a:pt x="1823" y="1340"/>
                    <a:pt x="1803" y="1401"/>
                  </a:cubicBezTo>
                  <a:cubicBezTo>
                    <a:pt x="1767" y="1473"/>
                    <a:pt x="1812" y="1589"/>
                    <a:pt x="1892" y="1615"/>
                  </a:cubicBezTo>
                  <a:cubicBezTo>
                    <a:pt x="1906" y="1621"/>
                    <a:pt x="1922" y="1623"/>
                    <a:pt x="1939" y="1623"/>
                  </a:cubicBezTo>
                  <a:cubicBezTo>
                    <a:pt x="2006" y="1623"/>
                    <a:pt x="2085" y="1583"/>
                    <a:pt x="2106" y="1526"/>
                  </a:cubicBezTo>
                  <a:cubicBezTo>
                    <a:pt x="2142" y="1446"/>
                    <a:pt x="2088" y="1339"/>
                    <a:pt x="2017" y="1312"/>
                  </a:cubicBezTo>
                  <a:cubicBezTo>
                    <a:pt x="2000" y="1304"/>
                    <a:pt x="1980" y="1300"/>
                    <a:pt x="1960" y="1300"/>
                  </a:cubicBezTo>
                  <a:close/>
                  <a:moveTo>
                    <a:pt x="10425" y="1527"/>
                  </a:moveTo>
                  <a:cubicBezTo>
                    <a:pt x="10396" y="1527"/>
                    <a:pt x="10377" y="1544"/>
                    <a:pt x="10358" y="1589"/>
                  </a:cubicBezTo>
                  <a:cubicBezTo>
                    <a:pt x="10340" y="1642"/>
                    <a:pt x="10358" y="1669"/>
                    <a:pt x="10412" y="1696"/>
                  </a:cubicBezTo>
                  <a:cubicBezTo>
                    <a:pt x="10427" y="1701"/>
                    <a:pt x="10441" y="1704"/>
                    <a:pt x="10454" y="1704"/>
                  </a:cubicBezTo>
                  <a:cubicBezTo>
                    <a:pt x="10484" y="1704"/>
                    <a:pt x="10506" y="1687"/>
                    <a:pt x="10519" y="1642"/>
                  </a:cubicBezTo>
                  <a:cubicBezTo>
                    <a:pt x="10545" y="1589"/>
                    <a:pt x="10528" y="1562"/>
                    <a:pt x="10465" y="1535"/>
                  </a:cubicBezTo>
                  <a:cubicBezTo>
                    <a:pt x="10450" y="1530"/>
                    <a:pt x="10436" y="1527"/>
                    <a:pt x="10425" y="1527"/>
                  </a:cubicBezTo>
                  <a:close/>
                  <a:moveTo>
                    <a:pt x="8936" y="1507"/>
                  </a:moveTo>
                  <a:cubicBezTo>
                    <a:pt x="8896" y="1507"/>
                    <a:pt x="8863" y="1532"/>
                    <a:pt x="8850" y="1571"/>
                  </a:cubicBezTo>
                  <a:cubicBezTo>
                    <a:pt x="8824" y="1642"/>
                    <a:pt x="8841" y="1678"/>
                    <a:pt x="8904" y="1705"/>
                  </a:cubicBezTo>
                  <a:cubicBezTo>
                    <a:pt x="8923" y="1713"/>
                    <a:pt x="8939" y="1717"/>
                    <a:pt x="8953" y="1717"/>
                  </a:cubicBezTo>
                  <a:cubicBezTo>
                    <a:pt x="8987" y="1717"/>
                    <a:pt x="9010" y="1695"/>
                    <a:pt x="9029" y="1651"/>
                  </a:cubicBezTo>
                  <a:cubicBezTo>
                    <a:pt x="9056" y="1589"/>
                    <a:pt x="9047" y="1553"/>
                    <a:pt x="8984" y="1517"/>
                  </a:cubicBezTo>
                  <a:cubicBezTo>
                    <a:pt x="8967" y="1510"/>
                    <a:pt x="8951" y="1507"/>
                    <a:pt x="8936" y="1507"/>
                  </a:cubicBezTo>
                  <a:close/>
                  <a:moveTo>
                    <a:pt x="5972" y="1467"/>
                  </a:moveTo>
                  <a:cubicBezTo>
                    <a:pt x="5920" y="1467"/>
                    <a:pt x="5872" y="1499"/>
                    <a:pt x="5853" y="1544"/>
                  </a:cubicBezTo>
                  <a:cubicBezTo>
                    <a:pt x="5817" y="1607"/>
                    <a:pt x="5862" y="1705"/>
                    <a:pt x="5924" y="1723"/>
                  </a:cubicBezTo>
                  <a:cubicBezTo>
                    <a:pt x="5945" y="1730"/>
                    <a:pt x="5965" y="1734"/>
                    <a:pt x="5984" y="1734"/>
                  </a:cubicBezTo>
                  <a:cubicBezTo>
                    <a:pt x="6033" y="1734"/>
                    <a:pt x="6075" y="1709"/>
                    <a:pt x="6094" y="1651"/>
                  </a:cubicBezTo>
                  <a:cubicBezTo>
                    <a:pt x="6129" y="1580"/>
                    <a:pt x="6103" y="1517"/>
                    <a:pt x="6031" y="1482"/>
                  </a:cubicBezTo>
                  <a:cubicBezTo>
                    <a:pt x="6012" y="1472"/>
                    <a:pt x="5992" y="1467"/>
                    <a:pt x="5972" y="1467"/>
                  </a:cubicBezTo>
                  <a:close/>
                  <a:moveTo>
                    <a:pt x="7442" y="1497"/>
                  </a:moveTo>
                  <a:cubicBezTo>
                    <a:pt x="7399" y="1497"/>
                    <a:pt x="7371" y="1520"/>
                    <a:pt x="7352" y="1571"/>
                  </a:cubicBezTo>
                  <a:cubicBezTo>
                    <a:pt x="7316" y="1642"/>
                    <a:pt x="7343" y="1696"/>
                    <a:pt x="7414" y="1723"/>
                  </a:cubicBezTo>
                  <a:cubicBezTo>
                    <a:pt x="7435" y="1730"/>
                    <a:pt x="7453" y="1734"/>
                    <a:pt x="7470" y="1734"/>
                  </a:cubicBezTo>
                  <a:cubicBezTo>
                    <a:pt x="7511" y="1734"/>
                    <a:pt x="7540" y="1711"/>
                    <a:pt x="7566" y="1660"/>
                  </a:cubicBezTo>
                  <a:cubicBezTo>
                    <a:pt x="7593" y="1589"/>
                    <a:pt x="7575" y="1535"/>
                    <a:pt x="7503" y="1508"/>
                  </a:cubicBezTo>
                  <a:cubicBezTo>
                    <a:pt x="7480" y="1501"/>
                    <a:pt x="7460" y="1497"/>
                    <a:pt x="7442" y="1497"/>
                  </a:cubicBezTo>
                  <a:close/>
                  <a:moveTo>
                    <a:pt x="4499" y="1455"/>
                  </a:moveTo>
                  <a:cubicBezTo>
                    <a:pt x="4439" y="1455"/>
                    <a:pt x="4375" y="1489"/>
                    <a:pt x="4354" y="1544"/>
                  </a:cubicBezTo>
                  <a:cubicBezTo>
                    <a:pt x="4345" y="1580"/>
                    <a:pt x="4336" y="1615"/>
                    <a:pt x="4354" y="1651"/>
                  </a:cubicBezTo>
                  <a:cubicBezTo>
                    <a:pt x="4363" y="1696"/>
                    <a:pt x="4399" y="1714"/>
                    <a:pt x="4434" y="1749"/>
                  </a:cubicBezTo>
                  <a:cubicBezTo>
                    <a:pt x="4455" y="1749"/>
                    <a:pt x="4475" y="1755"/>
                    <a:pt x="4497" y="1755"/>
                  </a:cubicBezTo>
                  <a:cubicBezTo>
                    <a:pt x="4514" y="1755"/>
                    <a:pt x="4531" y="1752"/>
                    <a:pt x="4550" y="1740"/>
                  </a:cubicBezTo>
                  <a:cubicBezTo>
                    <a:pt x="4577" y="1723"/>
                    <a:pt x="4622" y="1687"/>
                    <a:pt x="4631" y="1660"/>
                  </a:cubicBezTo>
                  <a:cubicBezTo>
                    <a:pt x="4658" y="1589"/>
                    <a:pt x="4622" y="1500"/>
                    <a:pt x="4550" y="1464"/>
                  </a:cubicBezTo>
                  <a:cubicBezTo>
                    <a:pt x="4534" y="1458"/>
                    <a:pt x="4517" y="1455"/>
                    <a:pt x="4499" y="1455"/>
                  </a:cubicBezTo>
                  <a:close/>
                  <a:moveTo>
                    <a:pt x="2979" y="1452"/>
                  </a:moveTo>
                  <a:cubicBezTo>
                    <a:pt x="2926" y="1452"/>
                    <a:pt x="2889" y="1486"/>
                    <a:pt x="2864" y="1553"/>
                  </a:cubicBezTo>
                  <a:cubicBezTo>
                    <a:pt x="2829" y="1651"/>
                    <a:pt x="2855" y="1714"/>
                    <a:pt x="2954" y="1749"/>
                  </a:cubicBezTo>
                  <a:cubicBezTo>
                    <a:pt x="2979" y="1759"/>
                    <a:pt x="3002" y="1765"/>
                    <a:pt x="3023" y="1765"/>
                  </a:cubicBezTo>
                  <a:cubicBezTo>
                    <a:pt x="3076" y="1765"/>
                    <a:pt x="3115" y="1733"/>
                    <a:pt x="3141" y="1669"/>
                  </a:cubicBezTo>
                  <a:cubicBezTo>
                    <a:pt x="3186" y="1571"/>
                    <a:pt x="3159" y="1508"/>
                    <a:pt x="3061" y="1473"/>
                  </a:cubicBezTo>
                  <a:cubicBezTo>
                    <a:pt x="3030" y="1459"/>
                    <a:pt x="3003" y="1452"/>
                    <a:pt x="2979" y="1452"/>
                  </a:cubicBezTo>
                  <a:close/>
                  <a:moveTo>
                    <a:pt x="1505" y="1438"/>
                  </a:moveTo>
                  <a:cubicBezTo>
                    <a:pt x="1440" y="1438"/>
                    <a:pt x="1376" y="1480"/>
                    <a:pt x="1348" y="1544"/>
                  </a:cubicBezTo>
                  <a:cubicBezTo>
                    <a:pt x="1312" y="1633"/>
                    <a:pt x="1357" y="1731"/>
                    <a:pt x="1446" y="1758"/>
                  </a:cubicBezTo>
                  <a:cubicBezTo>
                    <a:pt x="1467" y="1767"/>
                    <a:pt x="1488" y="1771"/>
                    <a:pt x="1509" y="1771"/>
                  </a:cubicBezTo>
                  <a:cubicBezTo>
                    <a:pt x="1577" y="1771"/>
                    <a:pt x="1640" y="1728"/>
                    <a:pt x="1660" y="1660"/>
                  </a:cubicBezTo>
                  <a:cubicBezTo>
                    <a:pt x="1696" y="1571"/>
                    <a:pt x="1642" y="1482"/>
                    <a:pt x="1553" y="1446"/>
                  </a:cubicBezTo>
                  <a:cubicBezTo>
                    <a:pt x="1537" y="1441"/>
                    <a:pt x="1521" y="1438"/>
                    <a:pt x="1505" y="1438"/>
                  </a:cubicBezTo>
                  <a:close/>
                  <a:moveTo>
                    <a:pt x="9986" y="1659"/>
                  </a:moveTo>
                  <a:cubicBezTo>
                    <a:pt x="9948" y="1659"/>
                    <a:pt x="9916" y="1683"/>
                    <a:pt x="9903" y="1723"/>
                  </a:cubicBezTo>
                  <a:cubicBezTo>
                    <a:pt x="9876" y="1776"/>
                    <a:pt x="9903" y="1821"/>
                    <a:pt x="9948" y="1847"/>
                  </a:cubicBezTo>
                  <a:cubicBezTo>
                    <a:pt x="9965" y="1855"/>
                    <a:pt x="9981" y="1858"/>
                    <a:pt x="9995" y="1858"/>
                  </a:cubicBezTo>
                  <a:cubicBezTo>
                    <a:pt x="10033" y="1858"/>
                    <a:pt x="10062" y="1835"/>
                    <a:pt x="10081" y="1803"/>
                  </a:cubicBezTo>
                  <a:cubicBezTo>
                    <a:pt x="10108" y="1749"/>
                    <a:pt x="10081" y="1696"/>
                    <a:pt x="10028" y="1669"/>
                  </a:cubicBezTo>
                  <a:cubicBezTo>
                    <a:pt x="10014" y="1662"/>
                    <a:pt x="9999" y="1659"/>
                    <a:pt x="9986" y="1659"/>
                  </a:cubicBezTo>
                  <a:close/>
                  <a:moveTo>
                    <a:pt x="8517" y="1647"/>
                  </a:moveTo>
                  <a:cubicBezTo>
                    <a:pt x="8467" y="1647"/>
                    <a:pt x="8410" y="1678"/>
                    <a:pt x="8395" y="1723"/>
                  </a:cubicBezTo>
                  <a:cubicBezTo>
                    <a:pt x="8378" y="1776"/>
                    <a:pt x="8422" y="1856"/>
                    <a:pt x="8467" y="1874"/>
                  </a:cubicBezTo>
                  <a:cubicBezTo>
                    <a:pt x="8476" y="1877"/>
                    <a:pt x="8487" y="1879"/>
                    <a:pt x="8497" y="1879"/>
                  </a:cubicBezTo>
                  <a:cubicBezTo>
                    <a:pt x="8547" y="1879"/>
                    <a:pt x="8604" y="1847"/>
                    <a:pt x="8618" y="1803"/>
                  </a:cubicBezTo>
                  <a:cubicBezTo>
                    <a:pt x="8636" y="1749"/>
                    <a:pt x="8601" y="1669"/>
                    <a:pt x="8547" y="1651"/>
                  </a:cubicBezTo>
                  <a:cubicBezTo>
                    <a:pt x="8538" y="1648"/>
                    <a:pt x="8527" y="1647"/>
                    <a:pt x="8517" y="1647"/>
                  </a:cubicBezTo>
                  <a:close/>
                  <a:moveTo>
                    <a:pt x="7066" y="1642"/>
                  </a:moveTo>
                  <a:cubicBezTo>
                    <a:pt x="7060" y="1644"/>
                    <a:pt x="7054" y="1645"/>
                    <a:pt x="7048" y="1645"/>
                  </a:cubicBezTo>
                  <a:cubicBezTo>
                    <a:pt x="7037" y="1645"/>
                    <a:pt x="7026" y="1643"/>
                    <a:pt x="7013" y="1643"/>
                  </a:cubicBezTo>
                  <a:cubicBezTo>
                    <a:pt x="7002" y="1643"/>
                    <a:pt x="6990" y="1645"/>
                    <a:pt x="6977" y="1651"/>
                  </a:cubicBezTo>
                  <a:cubicBezTo>
                    <a:pt x="6941" y="1660"/>
                    <a:pt x="6923" y="1687"/>
                    <a:pt x="6897" y="1714"/>
                  </a:cubicBezTo>
                  <a:cubicBezTo>
                    <a:pt x="6888" y="1731"/>
                    <a:pt x="6897" y="1767"/>
                    <a:pt x="6897" y="1794"/>
                  </a:cubicBezTo>
                  <a:cubicBezTo>
                    <a:pt x="6906" y="1839"/>
                    <a:pt x="6950" y="1856"/>
                    <a:pt x="6968" y="1892"/>
                  </a:cubicBezTo>
                  <a:cubicBezTo>
                    <a:pt x="6981" y="1888"/>
                    <a:pt x="6997" y="1888"/>
                    <a:pt x="7013" y="1888"/>
                  </a:cubicBezTo>
                  <a:cubicBezTo>
                    <a:pt x="7028" y="1888"/>
                    <a:pt x="7044" y="1888"/>
                    <a:pt x="7057" y="1883"/>
                  </a:cubicBezTo>
                  <a:cubicBezTo>
                    <a:pt x="7102" y="1874"/>
                    <a:pt x="7120" y="1839"/>
                    <a:pt x="7138" y="1821"/>
                  </a:cubicBezTo>
                  <a:cubicBezTo>
                    <a:pt x="7146" y="1794"/>
                    <a:pt x="7155" y="1776"/>
                    <a:pt x="7146" y="1749"/>
                  </a:cubicBezTo>
                  <a:cubicBezTo>
                    <a:pt x="7146" y="1731"/>
                    <a:pt x="7138" y="1696"/>
                    <a:pt x="7111" y="1678"/>
                  </a:cubicBezTo>
                  <a:cubicBezTo>
                    <a:pt x="7102" y="1669"/>
                    <a:pt x="7084" y="1642"/>
                    <a:pt x="7066" y="1642"/>
                  </a:cubicBezTo>
                  <a:close/>
                  <a:moveTo>
                    <a:pt x="5507" y="1624"/>
                  </a:moveTo>
                  <a:cubicBezTo>
                    <a:pt x="5495" y="1624"/>
                    <a:pt x="5483" y="1627"/>
                    <a:pt x="5469" y="1633"/>
                  </a:cubicBezTo>
                  <a:cubicBezTo>
                    <a:pt x="5434" y="1651"/>
                    <a:pt x="5407" y="1669"/>
                    <a:pt x="5398" y="1705"/>
                  </a:cubicBezTo>
                  <a:cubicBezTo>
                    <a:pt x="5389" y="1740"/>
                    <a:pt x="5371" y="1776"/>
                    <a:pt x="5389" y="1812"/>
                  </a:cubicBezTo>
                  <a:cubicBezTo>
                    <a:pt x="5407" y="1847"/>
                    <a:pt x="5425" y="1874"/>
                    <a:pt x="5460" y="1883"/>
                  </a:cubicBezTo>
                  <a:cubicBezTo>
                    <a:pt x="5491" y="1889"/>
                    <a:pt x="5513" y="1900"/>
                    <a:pt x="5539" y="1900"/>
                  </a:cubicBezTo>
                  <a:cubicBezTo>
                    <a:pt x="5550" y="1900"/>
                    <a:pt x="5563" y="1898"/>
                    <a:pt x="5576" y="1892"/>
                  </a:cubicBezTo>
                  <a:cubicBezTo>
                    <a:pt x="5603" y="1865"/>
                    <a:pt x="5639" y="1856"/>
                    <a:pt x="5639" y="1821"/>
                  </a:cubicBezTo>
                  <a:cubicBezTo>
                    <a:pt x="5657" y="1776"/>
                    <a:pt x="5666" y="1749"/>
                    <a:pt x="5648" y="1705"/>
                  </a:cubicBezTo>
                  <a:cubicBezTo>
                    <a:pt x="5630" y="1669"/>
                    <a:pt x="5603" y="1651"/>
                    <a:pt x="5567" y="1642"/>
                  </a:cubicBezTo>
                  <a:cubicBezTo>
                    <a:pt x="5545" y="1631"/>
                    <a:pt x="5527" y="1624"/>
                    <a:pt x="5507" y="1624"/>
                  </a:cubicBezTo>
                  <a:close/>
                  <a:moveTo>
                    <a:pt x="2576" y="1590"/>
                  </a:moveTo>
                  <a:cubicBezTo>
                    <a:pt x="2509" y="1590"/>
                    <a:pt x="2429" y="1630"/>
                    <a:pt x="2400" y="1687"/>
                  </a:cubicBezTo>
                  <a:cubicBezTo>
                    <a:pt x="2374" y="1758"/>
                    <a:pt x="2418" y="1874"/>
                    <a:pt x="2490" y="1901"/>
                  </a:cubicBezTo>
                  <a:cubicBezTo>
                    <a:pt x="2507" y="1910"/>
                    <a:pt x="2527" y="1914"/>
                    <a:pt x="2547" y="1914"/>
                  </a:cubicBezTo>
                  <a:cubicBezTo>
                    <a:pt x="2612" y="1914"/>
                    <a:pt x="2683" y="1875"/>
                    <a:pt x="2704" y="1821"/>
                  </a:cubicBezTo>
                  <a:cubicBezTo>
                    <a:pt x="2739" y="1749"/>
                    <a:pt x="2695" y="1633"/>
                    <a:pt x="2624" y="1598"/>
                  </a:cubicBezTo>
                  <a:cubicBezTo>
                    <a:pt x="2609" y="1592"/>
                    <a:pt x="2593" y="1590"/>
                    <a:pt x="2576" y="1590"/>
                  </a:cubicBezTo>
                  <a:close/>
                  <a:moveTo>
                    <a:pt x="4038" y="1617"/>
                  </a:moveTo>
                  <a:cubicBezTo>
                    <a:pt x="3982" y="1617"/>
                    <a:pt x="3919" y="1657"/>
                    <a:pt x="3890" y="1714"/>
                  </a:cubicBezTo>
                  <a:cubicBezTo>
                    <a:pt x="3864" y="1785"/>
                    <a:pt x="3908" y="1874"/>
                    <a:pt x="3980" y="1910"/>
                  </a:cubicBezTo>
                  <a:cubicBezTo>
                    <a:pt x="3995" y="1915"/>
                    <a:pt x="4012" y="1918"/>
                    <a:pt x="4027" y="1918"/>
                  </a:cubicBezTo>
                  <a:cubicBezTo>
                    <a:pt x="4093" y="1918"/>
                    <a:pt x="4154" y="1876"/>
                    <a:pt x="4176" y="1812"/>
                  </a:cubicBezTo>
                  <a:cubicBezTo>
                    <a:pt x="4203" y="1740"/>
                    <a:pt x="4158" y="1651"/>
                    <a:pt x="4078" y="1624"/>
                  </a:cubicBezTo>
                  <a:cubicBezTo>
                    <a:pt x="4065" y="1619"/>
                    <a:pt x="4052" y="1617"/>
                    <a:pt x="4038" y="1617"/>
                  </a:cubicBezTo>
                  <a:close/>
                  <a:moveTo>
                    <a:pt x="1187" y="1640"/>
                  </a:moveTo>
                  <a:cubicBezTo>
                    <a:pt x="1178" y="1640"/>
                    <a:pt x="1169" y="1647"/>
                    <a:pt x="1160" y="1660"/>
                  </a:cubicBezTo>
                  <a:cubicBezTo>
                    <a:pt x="1098" y="1714"/>
                    <a:pt x="1044" y="1776"/>
                    <a:pt x="1000" y="1839"/>
                  </a:cubicBezTo>
                  <a:cubicBezTo>
                    <a:pt x="991" y="1856"/>
                    <a:pt x="964" y="1865"/>
                    <a:pt x="964" y="1883"/>
                  </a:cubicBezTo>
                  <a:cubicBezTo>
                    <a:pt x="973" y="1892"/>
                    <a:pt x="991" y="1901"/>
                    <a:pt x="1009" y="1919"/>
                  </a:cubicBezTo>
                  <a:cubicBezTo>
                    <a:pt x="1036" y="1919"/>
                    <a:pt x="1053" y="1919"/>
                    <a:pt x="1080" y="1928"/>
                  </a:cubicBezTo>
                  <a:cubicBezTo>
                    <a:pt x="1205" y="1928"/>
                    <a:pt x="1285" y="1767"/>
                    <a:pt x="1214" y="1660"/>
                  </a:cubicBezTo>
                  <a:cubicBezTo>
                    <a:pt x="1205" y="1647"/>
                    <a:pt x="1196" y="1640"/>
                    <a:pt x="1187" y="1640"/>
                  </a:cubicBezTo>
                  <a:close/>
                  <a:moveTo>
                    <a:pt x="11026" y="1815"/>
                  </a:moveTo>
                  <a:cubicBezTo>
                    <a:pt x="10991" y="1815"/>
                    <a:pt x="10961" y="1839"/>
                    <a:pt x="10947" y="1874"/>
                  </a:cubicBezTo>
                  <a:cubicBezTo>
                    <a:pt x="10938" y="1919"/>
                    <a:pt x="10956" y="1963"/>
                    <a:pt x="11000" y="1981"/>
                  </a:cubicBezTo>
                  <a:cubicBezTo>
                    <a:pt x="11006" y="1983"/>
                    <a:pt x="11013" y="1983"/>
                    <a:pt x="11019" y="1983"/>
                  </a:cubicBezTo>
                  <a:cubicBezTo>
                    <a:pt x="11053" y="1983"/>
                    <a:pt x="11093" y="1965"/>
                    <a:pt x="11107" y="1928"/>
                  </a:cubicBezTo>
                  <a:cubicBezTo>
                    <a:pt x="11125" y="1883"/>
                    <a:pt x="11098" y="1839"/>
                    <a:pt x="11054" y="1821"/>
                  </a:cubicBezTo>
                  <a:cubicBezTo>
                    <a:pt x="11044" y="1817"/>
                    <a:pt x="11035" y="1815"/>
                    <a:pt x="11026" y="1815"/>
                  </a:cubicBezTo>
                  <a:close/>
                  <a:moveTo>
                    <a:pt x="9535" y="1795"/>
                  </a:moveTo>
                  <a:cubicBezTo>
                    <a:pt x="9527" y="1795"/>
                    <a:pt x="9519" y="1797"/>
                    <a:pt x="9511" y="1803"/>
                  </a:cubicBezTo>
                  <a:cubicBezTo>
                    <a:pt x="9484" y="1821"/>
                    <a:pt x="9457" y="1821"/>
                    <a:pt x="9448" y="1856"/>
                  </a:cubicBezTo>
                  <a:cubicBezTo>
                    <a:pt x="9448" y="1883"/>
                    <a:pt x="9430" y="1910"/>
                    <a:pt x="9448" y="1937"/>
                  </a:cubicBezTo>
                  <a:cubicBezTo>
                    <a:pt x="9457" y="1954"/>
                    <a:pt x="9466" y="1990"/>
                    <a:pt x="9493" y="1990"/>
                  </a:cubicBezTo>
                  <a:cubicBezTo>
                    <a:pt x="9511" y="1996"/>
                    <a:pt x="9530" y="2007"/>
                    <a:pt x="9548" y="2007"/>
                  </a:cubicBezTo>
                  <a:cubicBezTo>
                    <a:pt x="9556" y="2007"/>
                    <a:pt x="9565" y="2005"/>
                    <a:pt x="9573" y="1999"/>
                  </a:cubicBezTo>
                  <a:cubicBezTo>
                    <a:pt x="9600" y="1981"/>
                    <a:pt x="9627" y="1981"/>
                    <a:pt x="9635" y="1946"/>
                  </a:cubicBezTo>
                  <a:cubicBezTo>
                    <a:pt x="9635" y="1919"/>
                    <a:pt x="9653" y="1901"/>
                    <a:pt x="9635" y="1874"/>
                  </a:cubicBezTo>
                  <a:cubicBezTo>
                    <a:pt x="9627" y="1847"/>
                    <a:pt x="9618" y="1821"/>
                    <a:pt x="9591" y="1812"/>
                  </a:cubicBezTo>
                  <a:cubicBezTo>
                    <a:pt x="9572" y="1806"/>
                    <a:pt x="9554" y="1795"/>
                    <a:pt x="9535" y="1795"/>
                  </a:cubicBezTo>
                  <a:close/>
                  <a:moveTo>
                    <a:pt x="8068" y="1789"/>
                  </a:moveTo>
                  <a:cubicBezTo>
                    <a:pt x="8015" y="1789"/>
                    <a:pt x="7963" y="1823"/>
                    <a:pt x="7940" y="1874"/>
                  </a:cubicBezTo>
                  <a:cubicBezTo>
                    <a:pt x="7923" y="1901"/>
                    <a:pt x="7949" y="1928"/>
                    <a:pt x="7958" y="1963"/>
                  </a:cubicBezTo>
                  <a:cubicBezTo>
                    <a:pt x="7967" y="1990"/>
                    <a:pt x="7994" y="1999"/>
                    <a:pt x="8021" y="2017"/>
                  </a:cubicBezTo>
                  <a:cubicBezTo>
                    <a:pt x="8030" y="2021"/>
                    <a:pt x="8038" y="2023"/>
                    <a:pt x="8046" y="2023"/>
                  </a:cubicBezTo>
                  <a:cubicBezTo>
                    <a:pt x="8070" y="2023"/>
                    <a:pt x="8090" y="2008"/>
                    <a:pt x="8110" y="2008"/>
                  </a:cubicBezTo>
                  <a:cubicBezTo>
                    <a:pt x="8146" y="1999"/>
                    <a:pt x="8155" y="1963"/>
                    <a:pt x="8163" y="1946"/>
                  </a:cubicBezTo>
                  <a:cubicBezTo>
                    <a:pt x="8190" y="1901"/>
                    <a:pt x="8163" y="1883"/>
                    <a:pt x="8155" y="1847"/>
                  </a:cubicBezTo>
                  <a:cubicBezTo>
                    <a:pt x="8146" y="1821"/>
                    <a:pt x="8128" y="1803"/>
                    <a:pt x="8101" y="1794"/>
                  </a:cubicBezTo>
                  <a:cubicBezTo>
                    <a:pt x="8090" y="1791"/>
                    <a:pt x="8079" y="1789"/>
                    <a:pt x="8068" y="1789"/>
                  </a:cubicBezTo>
                  <a:close/>
                  <a:moveTo>
                    <a:pt x="6562" y="1778"/>
                  </a:moveTo>
                  <a:cubicBezTo>
                    <a:pt x="6544" y="1778"/>
                    <a:pt x="6526" y="1781"/>
                    <a:pt x="6513" y="1785"/>
                  </a:cubicBezTo>
                  <a:cubicBezTo>
                    <a:pt x="6486" y="1803"/>
                    <a:pt x="6468" y="1830"/>
                    <a:pt x="6451" y="1856"/>
                  </a:cubicBezTo>
                  <a:cubicBezTo>
                    <a:pt x="6424" y="1892"/>
                    <a:pt x="6442" y="1928"/>
                    <a:pt x="6451" y="1954"/>
                  </a:cubicBezTo>
                  <a:cubicBezTo>
                    <a:pt x="6451" y="1990"/>
                    <a:pt x="6495" y="2008"/>
                    <a:pt x="6522" y="2035"/>
                  </a:cubicBezTo>
                  <a:cubicBezTo>
                    <a:pt x="6540" y="2035"/>
                    <a:pt x="6558" y="2037"/>
                    <a:pt x="6576" y="2037"/>
                  </a:cubicBezTo>
                  <a:cubicBezTo>
                    <a:pt x="6593" y="2037"/>
                    <a:pt x="6611" y="2035"/>
                    <a:pt x="6629" y="2026"/>
                  </a:cubicBezTo>
                  <a:cubicBezTo>
                    <a:pt x="6656" y="2017"/>
                    <a:pt x="6683" y="1981"/>
                    <a:pt x="6691" y="1954"/>
                  </a:cubicBezTo>
                  <a:cubicBezTo>
                    <a:pt x="6700" y="1928"/>
                    <a:pt x="6709" y="1883"/>
                    <a:pt x="6691" y="1856"/>
                  </a:cubicBezTo>
                  <a:cubicBezTo>
                    <a:pt x="6674" y="1830"/>
                    <a:pt x="6656" y="1794"/>
                    <a:pt x="6611" y="1785"/>
                  </a:cubicBezTo>
                  <a:cubicBezTo>
                    <a:pt x="6598" y="1781"/>
                    <a:pt x="6580" y="1778"/>
                    <a:pt x="6562" y="1778"/>
                  </a:cubicBezTo>
                  <a:close/>
                  <a:moveTo>
                    <a:pt x="5081" y="1769"/>
                  </a:moveTo>
                  <a:cubicBezTo>
                    <a:pt x="5061" y="1769"/>
                    <a:pt x="5041" y="1772"/>
                    <a:pt x="5023" y="1776"/>
                  </a:cubicBezTo>
                  <a:cubicBezTo>
                    <a:pt x="4997" y="1794"/>
                    <a:pt x="4961" y="1830"/>
                    <a:pt x="4952" y="1856"/>
                  </a:cubicBezTo>
                  <a:cubicBezTo>
                    <a:pt x="4934" y="1892"/>
                    <a:pt x="4943" y="1937"/>
                    <a:pt x="4952" y="1972"/>
                  </a:cubicBezTo>
                  <a:cubicBezTo>
                    <a:pt x="4970" y="2008"/>
                    <a:pt x="5005" y="2026"/>
                    <a:pt x="5032" y="2053"/>
                  </a:cubicBezTo>
                  <a:cubicBezTo>
                    <a:pt x="5050" y="2053"/>
                    <a:pt x="5070" y="2055"/>
                    <a:pt x="5090" y="2055"/>
                  </a:cubicBezTo>
                  <a:cubicBezTo>
                    <a:pt x="5110" y="2055"/>
                    <a:pt x="5130" y="2053"/>
                    <a:pt x="5148" y="2044"/>
                  </a:cubicBezTo>
                  <a:cubicBezTo>
                    <a:pt x="5175" y="2026"/>
                    <a:pt x="5211" y="1990"/>
                    <a:pt x="5220" y="1963"/>
                  </a:cubicBezTo>
                  <a:cubicBezTo>
                    <a:pt x="5237" y="1928"/>
                    <a:pt x="5228" y="1883"/>
                    <a:pt x="5211" y="1847"/>
                  </a:cubicBezTo>
                  <a:cubicBezTo>
                    <a:pt x="5202" y="1821"/>
                    <a:pt x="5166" y="1785"/>
                    <a:pt x="5139" y="1776"/>
                  </a:cubicBezTo>
                  <a:cubicBezTo>
                    <a:pt x="5121" y="1772"/>
                    <a:pt x="5101" y="1769"/>
                    <a:pt x="5081" y="1769"/>
                  </a:cubicBezTo>
                  <a:close/>
                  <a:moveTo>
                    <a:pt x="3602" y="1757"/>
                  </a:moveTo>
                  <a:cubicBezTo>
                    <a:pt x="3578" y="1757"/>
                    <a:pt x="3556" y="1765"/>
                    <a:pt x="3533" y="1776"/>
                  </a:cubicBezTo>
                  <a:cubicBezTo>
                    <a:pt x="3498" y="1785"/>
                    <a:pt x="3471" y="1821"/>
                    <a:pt x="3453" y="1865"/>
                  </a:cubicBezTo>
                  <a:cubicBezTo>
                    <a:pt x="3435" y="1910"/>
                    <a:pt x="3444" y="1946"/>
                    <a:pt x="3462" y="1981"/>
                  </a:cubicBezTo>
                  <a:cubicBezTo>
                    <a:pt x="3471" y="2017"/>
                    <a:pt x="3507" y="2044"/>
                    <a:pt x="3542" y="2062"/>
                  </a:cubicBezTo>
                  <a:cubicBezTo>
                    <a:pt x="3561" y="2069"/>
                    <a:pt x="3580" y="2072"/>
                    <a:pt x="3598" y="2072"/>
                  </a:cubicBezTo>
                  <a:cubicBezTo>
                    <a:pt x="3621" y="2072"/>
                    <a:pt x="3643" y="2067"/>
                    <a:pt x="3658" y="2062"/>
                  </a:cubicBezTo>
                  <a:cubicBezTo>
                    <a:pt x="3694" y="2044"/>
                    <a:pt x="3739" y="2017"/>
                    <a:pt x="3739" y="1963"/>
                  </a:cubicBezTo>
                  <a:cubicBezTo>
                    <a:pt x="3774" y="1928"/>
                    <a:pt x="3748" y="1883"/>
                    <a:pt x="3739" y="1856"/>
                  </a:cubicBezTo>
                  <a:cubicBezTo>
                    <a:pt x="3730" y="1812"/>
                    <a:pt x="3694" y="1794"/>
                    <a:pt x="3649" y="1767"/>
                  </a:cubicBezTo>
                  <a:cubicBezTo>
                    <a:pt x="3632" y="1760"/>
                    <a:pt x="3617" y="1757"/>
                    <a:pt x="3602" y="1757"/>
                  </a:cubicBezTo>
                  <a:close/>
                  <a:moveTo>
                    <a:pt x="2107" y="1749"/>
                  </a:moveTo>
                  <a:cubicBezTo>
                    <a:pt x="2041" y="1749"/>
                    <a:pt x="1966" y="1785"/>
                    <a:pt x="1946" y="1847"/>
                  </a:cubicBezTo>
                  <a:cubicBezTo>
                    <a:pt x="1910" y="1919"/>
                    <a:pt x="1954" y="2035"/>
                    <a:pt x="2035" y="2062"/>
                  </a:cubicBezTo>
                  <a:cubicBezTo>
                    <a:pt x="2052" y="2070"/>
                    <a:pt x="2072" y="2074"/>
                    <a:pt x="2092" y="2074"/>
                  </a:cubicBezTo>
                  <a:cubicBezTo>
                    <a:pt x="2157" y="2074"/>
                    <a:pt x="2229" y="2035"/>
                    <a:pt x="2249" y="1981"/>
                  </a:cubicBezTo>
                  <a:cubicBezTo>
                    <a:pt x="2285" y="1901"/>
                    <a:pt x="2240" y="1794"/>
                    <a:pt x="2160" y="1758"/>
                  </a:cubicBezTo>
                  <a:cubicBezTo>
                    <a:pt x="2144" y="1752"/>
                    <a:pt x="2126" y="1749"/>
                    <a:pt x="2107" y="1749"/>
                  </a:cubicBezTo>
                  <a:close/>
                  <a:moveTo>
                    <a:pt x="9095" y="1948"/>
                  </a:moveTo>
                  <a:cubicBezTo>
                    <a:pt x="9057" y="1948"/>
                    <a:pt x="9031" y="1970"/>
                    <a:pt x="9011" y="2017"/>
                  </a:cubicBezTo>
                  <a:cubicBezTo>
                    <a:pt x="8984" y="2079"/>
                    <a:pt x="9002" y="2124"/>
                    <a:pt x="9073" y="2142"/>
                  </a:cubicBezTo>
                  <a:cubicBezTo>
                    <a:pt x="9092" y="2150"/>
                    <a:pt x="9108" y="2154"/>
                    <a:pt x="9123" y="2154"/>
                  </a:cubicBezTo>
                  <a:cubicBezTo>
                    <a:pt x="9156" y="2154"/>
                    <a:pt x="9180" y="2132"/>
                    <a:pt x="9198" y="2088"/>
                  </a:cubicBezTo>
                  <a:cubicBezTo>
                    <a:pt x="9225" y="2017"/>
                    <a:pt x="9207" y="1981"/>
                    <a:pt x="9136" y="1954"/>
                  </a:cubicBezTo>
                  <a:cubicBezTo>
                    <a:pt x="9121" y="1950"/>
                    <a:pt x="9107" y="1948"/>
                    <a:pt x="9095" y="1948"/>
                  </a:cubicBezTo>
                  <a:close/>
                  <a:moveTo>
                    <a:pt x="10572" y="1978"/>
                  </a:moveTo>
                  <a:cubicBezTo>
                    <a:pt x="10543" y="1978"/>
                    <a:pt x="10522" y="1998"/>
                    <a:pt x="10510" y="2035"/>
                  </a:cubicBezTo>
                  <a:cubicBezTo>
                    <a:pt x="10483" y="2088"/>
                    <a:pt x="10501" y="2124"/>
                    <a:pt x="10554" y="2142"/>
                  </a:cubicBezTo>
                  <a:cubicBezTo>
                    <a:pt x="10571" y="2150"/>
                    <a:pt x="10586" y="2154"/>
                    <a:pt x="10599" y="2154"/>
                  </a:cubicBezTo>
                  <a:cubicBezTo>
                    <a:pt x="10628" y="2154"/>
                    <a:pt x="10649" y="2134"/>
                    <a:pt x="10661" y="2097"/>
                  </a:cubicBezTo>
                  <a:cubicBezTo>
                    <a:pt x="10688" y="2044"/>
                    <a:pt x="10670" y="2008"/>
                    <a:pt x="10617" y="1990"/>
                  </a:cubicBezTo>
                  <a:cubicBezTo>
                    <a:pt x="10600" y="1982"/>
                    <a:pt x="10585" y="1978"/>
                    <a:pt x="10572" y="1978"/>
                  </a:cubicBezTo>
                  <a:close/>
                  <a:moveTo>
                    <a:pt x="7595" y="1926"/>
                  </a:moveTo>
                  <a:cubicBezTo>
                    <a:pt x="7549" y="1926"/>
                    <a:pt x="7514" y="1955"/>
                    <a:pt x="7494" y="2008"/>
                  </a:cubicBezTo>
                  <a:cubicBezTo>
                    <a:pt x="7468" y="2079"/>
                    <a:pt x="7494" y="2133"/>
                    <a:pt x="7566" y="2160"/>
                  </a:cubicBezTo>
                  <a:cubicBezTo>
                    <a:pt x="7586" y="2167"/>
                    <a:pt x="7604" y="2171"/>
                    <a:pt x="7620" y="2171"/>
                  </a:cubicBezTo>
                  <a:cubicBezTo>
                    <a:pt x="7662" y="2171"/>
                    <a:pt x="7692" y="2146"/>
                    <a:pt x="7717" y="2088"/>
                  </a:cubicBezTo>
                  <a:cubicBezTo>
                    <a:pt x="7744" y="2017"/>
                    <a:pt x="7717" y="1972"/>
                    <a:pt x="7646" y="1937"/>
                  </a:cubicBezTo>
                  <a:cubicBezTo>
                    <a:pt x="7628" y="1930"/>
                    <a:pt x="7611" y="1926"/>
                    <a:pt x="7595" y="1926"/>
                  </a:cubicBezTo>
                  <a:close/>
                  <a:moveTo>
                    <a:pt x="6111" y="1918"/>
                  </a:moveTo>
                  <a:cubicBezTo>
                    <a:pt x="6060" y="1918"/>
                    <a:pt x="6016" y="1946"/>
                    <a:pt x="5996" y="1999"/>
                  </a:cubicBezTo>
                  <a:cubicBezTo>
                    <a:pt x="5969" y="2070"/>
                    <a:pt x="5996" y="2142"/>
                    <a:pt x="6067" y="2178"/>
                  </a:cubicBezTo>
                  <a:cubicBezTo>
                    <a:pt x="6085" y="2184"/>
                    <a:pt x="6103" y="2188"/>
                    <a:pt x="6121" y="2188"/>
                  </a:cubicBezTo>
                  <a:cubicBezTo>
                    <a:pt x="6173" y="2188"/>
                    <a:pt x="6219" y="2159"/>
                    <a:pt x="6245" y="2106"/>
                  </a:cubicBezTo>
                  <a:cubicBezTo>
                    <a:pt x="6272" y="2026"/>
                    <a:pt x="6245" y="1954"/>
                    <a:pt x="6165" y="1928"/>
                  </a:cubicBezTo>
                  <a:cubicBezTo>
                    <a:pt x="6147" y="1921"/>
                    <a:pt x="6129" y="1918"/>
                    <a:pt x="6111" y="1918"/>
                  </a:cubicBezTo>
                  <a:close/>
                  <a:moveTo>
                    <a:pt x="4633" y="1905"/>
                  </a:moveTo>
                  <a:cubicBezTo>
                    <a:pt x="4575" y="1905"/>
                    <a:pt x="4517" y="1940"/>
                    <a:pt x="4497" y="1999"/>
                  </a:cubicBezTo>
                  <a:cubicBezTo>
                    <a:pt x="4488" y="2035"/>
                    <a:pt x="4479" y="2070"/>
                    <a:pt x="4497" y="2106"/>
                  </a:cubicBezTo>
                  <a:cubicBezTo>
                    <a:pt x="4506" y="2151"/>
                    <a:pt x="4550" y="2169"/>
                    <a:pt x="4568" y="2195"/>
                  </a:cubicBezTo>
                  <a:cubicBezTo>
                    <a:pt x="4583" y="2199"/>
                    <a:pt x="4602" y="2201"/>
                    <a:pt x="4622" y="2201"/>
                  </a:cubicBezTo>
                  <a:cubicBezTo>
                    <a:pt x="4650" y="2201"/>
                    <a:pt x="4678" y="2197"/>
                    <a:pt x="4693" y="2186"/>
                  </a:cubicBezTo>
                  <a:cubicBezTo>
                    <a:pt x="4720" y="2178"/>
                    <a:pt x="4765" y="2133"/>
                    <a:pt x="4773" y="2106"/>
                  </a:cubicBezTo>
                  <a:cubicBezTo>
                    <a:pt x="4800" y="2035"/>
                    <a:pt x="4765" y="1954"/>
                    <a:pt x="4693" y="1919"/>
                  </a:cubicBezTo>
                  <a:cubicBezTo>
                    <a:pt x="4674" y="1909"/>
                    <a:pt x="4654" y="1905"/>
                    <a:pt x="4633" y="1905"/>
                  </a:cubicBezTo>
                  <a:close/>
                  <a:moveTo>
                    <a:pt x="3137" y="1904"/>
                  </a:moveTo>
                  <a:cubicBezTo>
                    <a:pt x="3080" y="1904"/>
                    <a:pt x="3039" y="1935"/>
                    <a:pt x="3007" y="1999"/>
                  </a:cubicBezTo>
                  <a:cubicBezTo>
                    <a:pt x="2971" y="2097"/>
                    <a:pt x="2998" y="2160"/>
                    <a:pt x="3087" y="2195"/>
                  </a:cubicBezTo>
                  <a:cubicBezTo>
                    <a:pt x="3118" y="2209"/>
                    <a:pt x="3145" y="2216"/>
                    <a:pt x="3169" y="2216"/>
                  </a:cubicBezTo>
                  <a:cubicBezTo>
                    <a:pt x="3222" y="2216"/>
                    <a:pt x="3259" y="2183"/>
                    <a:pt x="3284" y="2115"/>
                  </a:cubicBezTo>
                  <a:cubicBezTo>
                    <a:pt x="3328" y="2026"/>
                    <a:pt x="3302" y="1954"/>
                    <a:pt x="3212" y="1919"/>
                  </a:cubicBezTo>
                  <a:cubicBezTo>
                    <a:pt x="3184" y="1909"/>
                    <a:pt x="3159" y="1904"/>
                    <a:pt x="3137" y="1904"/>
                  </a:cubicBezTo>
                  <a:close/>
                  <a:moveTo>
                    <a:pt x="1661" y="1892"/>
                  </a:moveTo>
                  <a:cubicBezTo>
                    <a:pt x="1598" y="1892"/>
                    <a:pt x="1541" y="1934"/>
                    <a:pt x="1508" y="1999"/>
                  </a:cubicBezTo>
                  <a:cubicBezTo>
                    <a:pt x="1473" y="2079"/>
                    <a:pt x="1517" y="2178"/>
                    <a:pt x="1598" y="2213"/>
                  </a:cubicBezTo>
                  <a:cubicBezTo>
                    <a:pt x="1619" y="2222"/>
                    <a:pt x="1641" y="2226"/>
                    <a:pt x="1662" y="2226"/>
                  </a:cubicBezTo>
                  <a:cubicBezTo>
                    <a:pt x="1730" y="2226"/>
                    <a:pt x="1793" y="2185"/>
                    <a:pt x="1821" y="2124"/>
                  </a:cubicBezTo>
                  <a:cubicBezTo>
                    <a:pt x="1856" y="2017"/>
                    <a:pt x="1812" y="1954"/>
                    <a:pt x="1731" y="1910"/>
                  </a:cubicBezTo>
                  <a:cubicBezTo>
                    <a:pt x="1707" y="1898"/>
                    <a:pt x="1684" y="1892"/>
                    <a:pt x="1661" y="1892"/>
                  </a:cubicBezTo>
                  <a:close/>
                  <a:moveTo>
                    <a:pt x="11556" y="2152"/>
                  </a:moveTo>
                  <a:cubicBezTo>
                    <a:pt x="11552" y="2152"/>
                    <a:pt x="11549" y="2159"/>
                    <a:pt x="11545" y="2169"/>
                  </a:cubicBezTo>
                  <a:cubicBezTo>
                    <a:pt x="11527" y="2195"/>
                    <a:pt x="11545" y="2222"/>
                    <a:pt x="11553" y="2249"/>
                  </a:cubicBezTo>
                  <a:cubicBezTo>
                    <a:pt x="11569" y="2275"/>
                    <a:pt x="11594" y="2289"/>
                    <a:pt x="11619" y="2289"/>
                  </a:cubicBezTo>
                  <a:cubicBezTo>
                    <a:pt x="11637" y="2289"/>
                    <a:pt x="11655" y="2282"/>
                    <a:pt x="11669" y="2267"/>
                  </a:cubicBezTo>
                  <a:cubicBezTo>
                    <a:pt x="11669" y="2258"/>
                    <a:pt x="11669" y="2249"/>
                    <a:pt x="11669" y="2240"/>
                  </a:cubicBezTo>
                  <a:cubicBezTo>
                    <a:pt x="11634" y="2213"/>
                    <a:pt x="11598" y="2195"/>
                    <a:pt x="11571" y="2169"/>
                  </a:cubicBezTo>
                  <a:cubicBezTo>
                    <a:pt x="11563" y="2157"/>
                    <a:pt x="11559" y="2152"/>
                    <a:pt x="11556" y="2152"/>
                  </a:cubicBezTo>
                  <a:close/>
                  <a:moveTo>
                    <a:pt x="10137" y="2109"/>
                  </a:moveTo>
                  <a:cubicBezTo>
                    <a:pt x="10096" y="2109"/>
                    <a:pt x="10060" y="2134"/>
                    <a:pt x="10046" y="2169"/>
                  </a:cubicBezTo>
                  <a:cubicBezTo>
                    <a:pt x="10019" y="2231"/>
                    <a:pt x="10055" y="2276"/>
                    <a:pt x="10099" y="2302"/>
                  </a:cubicBezTo>
                  <a:cubicBezTo>
                    <a:pt x="10113" y="2306"/>
                    <a:pt x="10125" y="2308"/>
                    <a:pt x="10137" y="2308"/>
                  </a:cubicBezTo>
                  <a:cubicBezTo>
                    <a:pt x="10180" y="2308"/>
                    <a:pt x="10210" y="2284"/>
                    <a:pt x="10224" y="2249"/>
                  </a:cubicBezTo>
                  <a:cubicBezTo>
                    <a:pt x="10251" y="2186"/>
                    <a:pt x="10215" y="2133"/>
                    <a:pt x="10171" y="2115"/>
                  </a:cubicBezTo>
                  <a:cubicBezTo>
                    <a:pt x="10159" y="2111"/>
                    <a:pt x="10148" y="2109"/>
                    <a:pt x="10137" y="2109"/>
                  </a:cubicBezTo>
                  <a:close/>
                  <a:moveTo>
                    <a:pt x="7186" y="2073"/>
                  </a:moveTo>
                  <a:cubicBezTo>
                    <a:pt x="7173" y="2073"/>
                    <a:pt x="7160" y="2075"/>
                    <a:pt x="7146" y="2079"/>
                  </a:cubicBezTo>
                  <a:cubicBezTo>
                    <a:pt x="7102" y="2079"/>
                    <a:pt x="7075" y="2115"/>
                    <a:pt x="7048" y="2142"/>
                  </a:cubicBezTo>
                  <a:cubicBezTo>
                    <a:pt x="7039" y="2169"/>
                    <a:pt x="7048" y="2204"/>
                    <a:pt x="7048" y="2231"/>
                  </a:cubicBezTo>
                  <a:cubicBezTo>
                    <a:pt x="7057" y="2276"/>
                    <a:pt x="7084" y="2293"/>
                    <a:pt x="7120" y="2320"/>
                  </a:cubicBezTo>
                  <a:cubicBezTo>
                    <a:pt x="7126" y="2323"/>
                    <a:pt x="7134" y="2324"/>
                    <a:pt x="7143" y="2324"/>
                  </a:cubicBezTo>
                  <a:cubicBezTo>
                    <a:pt x="7160" y="2324"/>
                    <a:pt x="7182" y="2320"/>
                    <a:pt x="7200" y="2320"/>
                  </a:cubicBezTo>
                  <a:cubicBezTo>
                    <a:pt x="7245" y="2320"/>
                    <a:pt x="7262" y="2276"/>
                    <a:pt x="7298" y="2249"/>
                  </a:cubicBezTo>
                  <a:cubicBezTo>
                    <a:pt x="7298" y="2222"/>
                    <a:pt x="7298" y="2195"/>
                    <a:pt x="7289" y="2169"/>
                  </a:cubicBezTo>
                  <a:cubicBezTo>
                    <a:pt x="7289" y="2124"/>
                    <a:pt x="7245" y="2097"/>
                    <a:pt x="7218" y="2079"/>
                  </a:cubicBezTo>
                  <a:cubicBezTo>
                    <a:pt x="7209" y="2075"/>
                    <a:pt x="7198" y="2073"/>
                    <a:pt x="7186" y="2073"/>
                  </a:cubicBezTo>
                  <a:close/>
                  <a:moveTo>
                    <a:pt x="8658" y="2097"/>
                  </a:moveTo>
                  <a:cubicBezTo>
                    <a:pt x="8611" y="2097"/>
                    <a:pt x="8559" y="2128"/>
                    <a:pt x="8538" y="2169"/>
                  </a:cubicBezTo>
                  <a:cubicBezTo>
                    <a:pt x="8520" y="2231"/>
                    <a:pt x="8565" y="2311"/>
                    <a:pt x="8610" y="2320"/>
                  </a:cubicBezTo>
                  <a:cubicBezTo>
                    <a:pt x="8623" y="2324"/>
                    <a:pt x="8635" y="2326"/>
                    <a:pt x="8647" y="2326"/>
                  </a:cubicBezTo>
                  <a:cubicBezTo>
                    <a:pt x="8693" y="2326"/>
                    <a:pt x="8731" y="2300"/>
                    <a:pt x="8752" y="2258"/>
                  </a:cubicBezTo>
                  <a:cubicBezTo>
                    <a:pt x="8779" y="2213"/>
                    <a:pt x="8752" y="2133"/>
                    <a:pt x="8699" y="2106"/>
                  </a:cubicBezTo>
                  <a:cubicBezTo>
                    <a:pt x="8686" y="2100"/>
                    <a:pt x="8672" y="2097"/>
                    <a:pt x="8658" y="2097"/>
                  </a:cubicBezTo>
                  <a:close/>
                  <a:moveTo>
                    <a:pt x="5683" y="2066"/>
                  </a:moveTo>
                  <a:cubicBezTo>
                    <a:pt x="5666" y="2066"/>
                    <a:pt x="5648" y="2070"/>
                    <a:pt x="5630" y="2079"/>
                  </a:cubicBezTo>
                  <a:cubicBezTo>
                    <a:pt x="5594" y="2097"/>
                    <a:pt x="5576" y="2115"/>
                    <a:pt x="5559" y="2151"/>
                  </a:cubicBezTo>
                  <a:cubicBezTo>
                    <a:pt x="5550" y="2186"/>
                    <a:pt x="5541" y="2213"/>
                    <a:pt x="5559" y="2249"/>
                  </a:cubicBezTo>
                  <a:cubicBezTo>
                    <a:pt x="5576" y="2285"/>
                    <a:pt x="5585" y="2311"/>
                    <a:pt x="5630" y="2320"/>
                  </a:cubicBezTo>
                  <a:cubicBezTo>
                    <a:pt x="5652" y="2332"/>
                    <a:pt x="5671" y="2343"/>
                    <a:pt x="5694" y="2343"/>
                  </a:cubicBezTo>
                  <a:cubicBezTo>
                    <a:pt x="5707" y="2343"/>
                    <a:pt x="5721" y="2339"/>
                    <a:pt x="5737" y="2329"/>
                  </a:cubicBezTo>
                  <a:cubicBezTo>
                    <a:pt x="5773" y="2311"/>
                    <a:pt x="5799" y="2293"/>
                    <a:pt x="5808" y="2258"/>
                  </a:cubicBezTo>
                  <a:cubicBezTo>
                    <a:pt x="5817" y="2222"/>
                    <a:pt x="5835" y="2186"/>
                    <a:pt x="5808" y="2151"/>
                  </a:cubicBezTo>
                  <a:cubicBezTo>
                    <a:pt x="5790" y="2115"/>
                    <a:pt x="5782" y="2088"/>
                    <a:pt x="5737" y="2079"/>
                  </a:cubicBezTo>
                  <a:cubicBezTo>
                    <a:pt x="5719" y="2070"/>
                    <a:pt x="5701" y="2066"/>
                    <a:pt x="5683" y="2066"/>
                  </a:cubicBezTo>
                  <a:close/>
                  <a:moveTo>
                    <a:pt x="4188" y="2053"/>
                  </a:moveTo>
                  <a:cubicBezTo>
                    <a:pt x="4130" y="2053"/>
                    <a:pt x="4072" y="2087"/>
                    <a:pt x="4051" y="2142"/>
                  </a:cubicBezTo>
                  <a:cubicBezTo>
                    <a:pt x="4015" y="2213"/>
                    <a:pt x="4051" y="2311"/>
                    <a:pt x="4122" y="2338"/>
                  </a:cubicBezTo>
                  <a:cubicBezTo>
                    <a:pt x="4140" y="2344"/>
                    <a:pt x="4159" y="2347"/>
                    <a:pt x="4177" y="2347"/>
                  </a:cubicBezTo>
                  <a:cubicBezTo>
                    <a:pt x="4240" y="2347"/>
                    <a:pt x="4298" y="2313"/>
                    <a:pt x="4319" y="2258"/>
                  </a:cubicBezTo>
                  <a:cubicBezTo>
                    <a:pt x="4354" y="2178"/>
                    <a:pt x="4319" y="2088"/>
                    <a:pt x="4238" y="2062"/>
                  </a:cubicBezTo>
                  <a:cubicBezTo>
                    <a:pt x="4222" y="2056"/>
                    <a:pt x="4205" y="2053"/>
                    <a:pt x="4188" y="2053"/>
                  </a:cubicBezTo>
                  <a:close/>
                  <a:moveTo>
                    <a:pt x="2715" y="2037"/>
                  </a:moveTo>
                  <a:cubicBezTo>
                    <a:pt x="2647" y="2037"/>
                    <a:pt x="2565" y="2083"/>
                    <a:pt x="2543" y="2142"/>
                  </a:cubicBezTo>
                  <a:cubicBezTo>
                    <a:pt x="2516" y="2222"/>
                    <a:pt x="2561" y="2329"/>
                    <a:pt x="2641" y="2356"/>
                  </a:cubicBezTo>
                  <a:cubicBezTo>
                    <a:pt x="2655" y="2361"/>
                    <a:pt x="2671" y="2364"/>
                    <a:pt x="2688" y="2364"/>
                  </a:cubicBezTo>
                  <a:cubicBezTo>
                    <a:pt x="2755" y="2364"/>
                    <a:pt x="2834" y="2322"/>
                    <a:pt x="2855" y="2258"/>
                  </a:cubicBezTo>
                  <a:cubicBezTo>
                    <a:pt x="2882" y="2186"/>
                    <a:pt x="2829" y="2079"/>
                    <a:pt x="2757" y="2044"/>
                  </a:cubicBezTo>
                  <a:cubicBezTo>
                    <a:pt x="2745" y="2039"/>
                    <a:pt x="2730" y="2037"/>
                    <a:pt x="2715" y="2037"/>
                  </a:cubicBezTo>
                  <a:close/>
                  <a:moveTo>
                    <a:pt x="1204" y="2039"/>
                  </a:moveTo>
                  <a:cubicBezTo>
                    <a:pt x="1140" y="2039"/>
                    <a:pt x="1089" y="2076"/>
                    <a:pt x="1062" y="2142"/>
                  </a:cubicBezTo>
                  <a:cubicBezTo>
                    <a:pt x="1036" y="2186"/>
                    <a:pt x="1036" y="2231"/>
                    <a:pt x="1053" y="2276"/>
                  </a:cubicBezTo>
                  <a:cubicBezTo>
                    <a:pt x="1071" y="2320"/>
                    <a:pt x="1107" y="2347"/>
                    <a:pt x="1143" y="2356"/>
                  </a:cubicBezTo>
                  <a:cubicBezTo>
                    <a:pt x="1173" y="2369"/>
                    <a:pt x="1202" y="2375"/>
                    <a:pt x="1228" y="2375"/>
                  </a:cubicBezTo>
                  <a:cubicBezTo>
                    <a:pt x="1292" y="2375"/>
                    <a:pt x="1340" y="2337"/>
                    <a:pt x="1366" y="2267"/>
                  </a:cubicBezTo>
                  <a:cubicBezTo>
                    <a:pt x="1401" y="2169"/>
                    <a:pt x="1375" y="2088"/>
                    <a:pt x="1276" y="2053"/>
                  </a:cubicBezTo>
                  <a:cubicBezTo>
                    <a:pt x="1251" y="2043"/>
                    <a:pt x="1227" y="2039"/>
                    <a:pt x="1204" y="2039"/>
                  </a:cubicBezTo>
                  <a:close/>
                  <a:moveTo>
                    <a:pt x="11195" y="2273"/>
                  </a:moveTo>
                  <a:cubicBezTo>
                    <a:pt x="11162" y="2273"/>
                    <a:pt x="11122" y="2292"/>
                    <a:pt x="11107" y="2329"/>
                  </a:cubicBezTo>
                  <a:cubicBezTo>
                    <a:pt x="11090" y="2365"/>
                    <a:pt x="11107" y="2418"/>
                    <a:pt x="11152" y="2436"/>
                  </a:cubicBezTo>
                  <a:cubicBezTo>
                    <a:pt x="11162" y="2440"/>
                    <a:pt x="11172" y="2442"/>
                    <a:pt x="11181" y="2442"/>
                  </a:cubicBezTo>
                  <a:cubicBezTo>
                    <a:pt x="11215" y="2442"/>
                    <a:pt x="11245" y="2419"/>
                    <a:pt x="11259" y="2392"/>
                  </a:cubicBezTo>
                  <a:cubicBezTo>
                    <a:pt x="11286" y="2347"/>
                    <a:pt x="11259" y="2293"/>
                    <a:pt x="11214" y="2276"/>
                  </a:cubicBezTo>
                  <a:cubicBezTo>
                    <a:pt x="11209" y="2274"/>
                    <a:pt x="11202" y="2273"/>
                    <a:pt x="11195" y="2273"/>
                  </a:cubicBezTo>
                  <a:close/>
                  <a:moveTo>
                    <a:pt x="9682" y="2251"/>
                  </a:moveTo>
                  <a:cubicBezTo>
                    <a:pt x="9642" y="2251"/>
                    <a:pt x="9611" y="2273"/>
                    <a:pt x="9591" y="2320"/>
                  </a:cubicBezTo>
                  <a:cubicBezTo>
                    <a:pt x="9573" y="2374"/>
                    <a:pt x="9591" y="2427"/>
                    <a:pt x="9644" y="2445"/>
                  </a:cubicBezTo>
                  <a:cubicBezTo>
                    <a:pt x="9661" y="2452"/>
                    <a:pt x="9677" y="2456"/>
                    <a:pt x="9691" y="2456"/>
                  </a:cubicBezTo>
                  <a:cubicBezTo>
                    <a:pt x="9729" y="2456"/>
                    <a:pt x="9759" y="2431"/>
                    <a:pt x="9778" y="2392"/>
                  </a:cubicBezTo>
                  <a:cubicBezTo>
                    <a:pt x="9796" y="2329"/>
                    <a:pt x="9778" y="2285"/>
                    <a:pt x="9725" y="2258"/>
                  </a:cubicBezTo>
                  <a:cubicBezTo>
                    <a:pt x="9710" y="2253"/>
                    <a:pt x="9695" y="2251"/>
                    <a:pt x="9682" y="2251"/>
                  </a:cubicBezTo>
                  <a:close/>
                  <a:moveTo>
                    <a:pt x="8208" y="2243"/>
                  </a:moveTo>
                  <a:cubicBezTo>
                    <a:pt x="8162" y="2243"/>
                    <a:pt x="8113" y="2269"/>
                    <a:pt x="8092" y="2311"/>
                  </a:cubicBezTo>
                  <a:cubicBezTo>
                    <a:pt x="8074" y="2338"/>
                    <a:pt x="8083" y="2365"/>
                    <a:pt x="8092" y="2392"/>
                  </a:cubicBezTo>
                  <a:cubicBezTo>
                    <a:pt x="8110" y="2427"/>
                    <a:pt x="8110" y="2463"/>
                    <a:pt x="8155" y="2463"/>
                  </a:cubicBezTo>
                  <a:cubicBezTo>
                    <a:pt x="8166" y="2471"/>
                    <a:pt x="8176" y="2475"/>
                    <a:pt x="8186" y="2475"/>
                  </a:cubicBezTo>
                  <a:cubicBezTo>
                    <a:pt x="8208" y="2475"/>
                    <a:pt x="8228" y="2460"/>
                    <a:pt x="8253" y="2454"/>
                  </a:cubicBezTo>
                  <a:cubicBezTo>
                    <a:pt x="8279" y="2445"/>
                    <a:pt x="8297" y="2427"/>
                    <a:pt x="8306" y="2401"/>
                  </a:cubicBezTo>
                  <a:cubicBezTo>
                    <a:pt x="8324" y="2365"/>
                    <a:pt x="8315" y="2338"/>
                    <a:pt x="8306" y="2311"/>
                  </a:cubicBezTo>
                  <a:cubicBezTo>
                    <a:pt x="8288" y="2285"/>
                    <a:pt x="8279" y="2258"/>
                    <a:pt x="8244" y="2249"/>
                  </a:cubicBezTo>
                  <a:cubicBezTo>
                    <a:pt x="8233" y="2245"/>
                    <a:pt x="8221" y="2243"/>
                    <a:pt x="8208" y="2243"/>
                  </a:cubicBezTo>
                  <a:close/>
                  <a:moveTo>
                    <a:pt x="6707" y="2227"/>
                  </a:moveTo>
                  <a:cubicBezTo>
                    <a:pt x="6689" y="2227"/>
                    <a:pt x="6674" y="2231"/>
                    <a:pt x="6665" y="2240"/>
                  </a:cubicBezTo>
                  <a:cubicBezTo>
                    <a:pt x="6638" y="2258"/>
                    <a:pt x="6593" y="2276"/>
                    <a:pt x="6593" y="2311"/>
                  </a:cubicBezTo>
                  <a:cubicBezTo>
                    <a:pt x="6584" y="2347"/>
                    <a:pt x="6584" y="2383"/>
                    <a:pt x="6593" y="2409"/>
                  </a:cubicBezTo>
                  <a:cubicBezTo>
                    <a:pt x="6602" y="2445"/>
                    <a:pt x="6638" y="2463"/>
                    <a:pt x="6665" y="2481"/>
                  </a:cubicBezTo>
                  <a:cubicBezTo>
                    <a:pt x="6675" y="2491"/>
                    <a:pt x="6688" y="2495"/>
                    <a:pt x="6702" y="2495"/>
                  </a:cubicBezTo>
                  <a:cubicBezTo>
                    <a:pt x="6724" y="2495"/>
                    <a:pt x="6747" y="2486"/>
                    <a:pt x="6763" y="2481"/>
                  </a:cubicBezTo>
                  <a:cubicBezTo>
                    <a:pt x="6790" y="2472"/>
                    <a:pt x="6816" y="2436"/>
                    <a:pt x="6843" y="2409"/>
                  </a:cubicBezTo>
                  <a:cubicBezTo>
                    <a:pt x="6843" y="2374"/>
                    <a:pt x="6843" y="2329"/>
                    <a:pt x="6834" y="2302"/>
                  </a:cubicBezTo>
                  <a:cubicBezTo>
                    <a:pt x="6816" y="2276"/>
                    <a:pt x="6790" y="2249"/>
                    <a:pt x="6763" y="2240"/>
                  </a:cubicBezTo>
                  <a:cubicBezTo>
                    <a:pt x="6745" y="2231"/>
                    <a:pt x="6725" y="2227"/>
                    <a:pt x="6707" y="2227"/>
                  </a:cubicBezTo>
                  <a:close/>
                  <a:moveTo>
                    <a:pt x="3745" y="2198"/>
                  </a:moveTo>
                  <a:cubicBezTo>
                    <a:pt x="3725" y="2198"/>
                    <a:pt x="3707" y="2200"/>
                    <a:pt x="3694" y="2204"/>
                  </a:cubicBezTo>
                  <a:cubicBezTo>
                    <a:pt x="3658" y="2222"/>
                    <a:pt x="3632" y="2240"/>
                    <a:pt x="3614" y="2285"/>
                  </a:cubicBezTo>
                  <a:cubicBezTo>
                    <a:pt x="3587" y="2329"/>
                    <a:pt x="3587" y="2374"/>
                    <a:pt x="3605" y="2409"/>
                  </a:cubicBezTo>
                  <a:cubicBezTo>
                    <a:pt x="3623" y="2436"/>
                    <a:pt x="3641" y="2472"/>
                    <a:pt x="3685" y="2490"/>
                  </a:cubicBezTo>
                  <a:cubicBezTo>
                    <a:pt x="3707" y="2499"/>
                    <a:pt x="3730" y="2503"/>
                    <a:pt x="3751" y="2503"/>
                  </a:cubicBezTo>
                  <a:cubicBezTo>
                    <a:pt x="3772" y="2503"/>
                    <a:pt x="3792" y="2499"/>
                    <a:pt x="3810" y="2490"/>
                  </a:cubicBezTo>
                  <a:cubicBezTo>
                    <a:pt x="3837" y="2481"/>
                    <a:pt x="3890" y="2463"/>
                    <a:pt x="3881" y="2409"/>
                  </a:cubicBezTo>
                  <a:cubicBezTo>
                    <a:pt x="3926" y="2374"/>
                    <a:pt x="3908" y="2320"/>
                    <a:pt x="3890" y="2285"/>
                  </a:cubicBezTo>
                  <a:cubicBezTo>
                    <a:pt x="3872" y="2258"/>
                    <a:pt x="3855" y="2222"/>
                    <a:pt x="3810" y="2204"/>
                  </a:cubicBezTo>
                  <a:cubicBezTo>
                    <a:pt x="3788" y="2200"/>
                    <a:pt x="3765" y="2198"/>
                    <a:pt x="3745" y="2198"/>
                  </a:cubicBezTo>
                  <a:close/>
                  <a:moveTo>
                    <a:pt x="5241" y="2216"/>
                  </a:moveTo>
                  <a:cubicBezTo>
                    <a:pt x="5220" y="2216"/>
                    <a:pt x="5196" y="2221"/>
                    <a:pt x="5175" y="2231"/>
                  </a:cubicBezTo>
                  <a:cubicBezTo>
                    <a:pt x="5148" y="2240"/>
                    <a:pt x="5112" y="2267"/>
                    <a:pt x="5095" y="2302"/>
                  </a:cubicBezTo>
                  <a:cubicBezTo>
                    <a:pt x="5077" y="2338"/>
                    <a:pt x="5086" y="2383"/>
                    <a:pt x="5095" y="2418"/>
                  </a:cubicBezTo>
                  <a:cubicBezTo>
                    <a:pt x="5104" y="2445"/>
                    <a:pt x="5139" y="2481"/>
                    <a:pt x="5175" y="2499"/>
                  </a:cubicBezTo>
                  <a:cubicBezTo>
                    <a:pt x="5188" y="2503"/>
                    <a:pt x="5206" y="2505"/>
                    <a:pt x="5225" y="2505"/>
                  </a:cubicBezTo>
                  <a:cubicBezTo>
                    <a:pt x="5244" y="2505"/>
                    <a:pt x="5264" y="2503"/>
                    <a:pt x="5282" y="2499"/>
                  </a:cubicBezTo>
                  <a:cubicBezTo>
                    <a:pt x="5318" y="2481"/>
                    <a:pt x="5344" y="2445"/>
                    <a:pt x="5371" y="2418"/>
                  </a:cubicBezTo>
                  <a:cubicBezTo>
                    <a:pt x="5371" y="2383"/>
                    <a:pt x="5371" y="2338"/>
                    <a:pt x="5362" y="2302"/>
                  </a:cubicBezTo>
                  <a:cubicBezTo>
                    <a:pt x="5344" y="2276"/>
                    <a:pt x="5318" y="2240"/>
                    <a:pt x="5282" y="2222"/>
                  </a:cubicBezTo>
                  <a:cubicBezTo>
                    <a:pt x="5271" y="2218"/>
                    <a:pt x="5257" y="2216"/>
                    <a:pt x="5241" y="2216"/>
                  </a:cubicBezTo>
                  <a:close/>
                  <a:moveTo>
                    <a:pt x="2268" y="2192"/>
                  </a:moveTo>
                  <a:cubicBezTo>
                    <a:pt x="2201" y="2192"/>
                    <a:pt x="2133" y="2230"/>
                    <a:pt x="2106" y="2285"/>
                  </a:cubicBezTo>
                  <a:cubicBezTo>
                    <a:pt x="2079" y="2365"/>
                    <a:pt x="2124" y="2472"/>
                    <a:pt x="2195" y="2508"/>
                  </a:cubicBezTo>
                  <a:cubicBezTo>
                    <a:pt x="2211" y="2513"/>
                    <a:pt x="2228" y="2515"/>
                    <a:pt x="2246" y="2515"/>
                  </a:cubicBezTo>
                  <a:cubicBezTo>
                    <a:pt x="2316" y="2515"/>
                    <a:pt x="2390" y="2475"/>
                    <a:pt x="2418" y="2418"/>
                  </a:cubicBezTo>
                  <a:cubicBezTo>
                    <a:pt x="2445" y="2338"/>
                    <a:pt x="2400" y="2231"/>
                    <a:pt x="2329" y="2204"/>
                  </a:cubicBezTo>
                  <a:cubicBezTo>
                    <a:pt x="2310" y="2196"/>
                    <a:pt x="2289" y="2192"/>
                    <a:pt x="2268" y="2192"/>
                  </a:cubicBezTo>
                  <a:close/>
                  <a:moveTo>
                    <a:pt x="759" y="2178"/>
                  </a:moveTo>
                  <a:cubicBezTo>
                    <a:pt x="732" y="2178"/>
                    <a:pt x="723" y="2186"/>
                    <a:pt x="705" y="2213"/>
                  </a:cubicBezTo>
                  <a:cubicBezTo>
                    <a:pt x="688" y="2249"/>
                    <a:pt x="661" y="2285"/>
                    <a:pt x="634" y="2320"/>
                  </a:cubicBezTo>
                  <a:cubicBezTo>
                    <a:pt x="590" y="2374"/>
                    <a:pt x="590" y="2418"/>
                    <a:pt x="643" y="2472"/>
                  </a:cubicBezTo>
                  <a:cubicBezTo>
                    <a:pt x="661" y="2490"/>
                    <a:pt x="679" y="2499"/>
                    <a:pt x="705" y="2508"/>
                  </a:cubicBezTo>
                  <a:cubicBezTo>
                    <a:pt x="725" y="2516"/>
                    <a:pt x="746" y="2520"/>
                    <a:pt x="767" y="2520"/>
                  </a:cubicBezTo>
                  <a:cubicBezTo>
                    <a:pt x="811" y="2520"/>
                    <a:pt x="854" y="2502"/>
                    <a:pt x="884" y="2472"/>
                  </a:cubicBezTo>
                  <a:cubicBezTo>
                    <a:pt x="929" y="2427"/>
                    <a:pt x="937" y="2338"/>
                    <a:pt x="920" y="2285"/>
                  </a:cubicBezTo>
                  <a:cubicBezTo>
                    <a:pt x="893" y="2213"/>
                    <a:pt x="830" y="2186"/>
                    <a:pt x="759" y="2178"/>
                  </a:cubicBezTo>
                  <a:close/>
                  <a:moveTo>
                    <a:pt x="10724" y="2412"/>
                  </a:moveTo>
                  <a:cubicBezTo>
                    <a:pt x="10693" y="2412"/>
                    <a:pt x="10673" y="2432"/>
                    <a:pt x="10652" y="2472"/>
                  </a:cubicBezTo>
                  <a:cubicBezTo>
                    <a:pt x="10635" y="2525"/>
                    <a:pt x="10652" y="2552"/>
                    <a:pt x="10706" y="2579"/>
                  </a:cubicBezTo>
                  <a:cubicBezTo>
                    <a:pt x="10722" y="2584"/>
                    <a:pt x="10737" y="2587"/>
                    <a:pt x="10750" y="2587"/>
                  </a:cubicBezTo>
                  <a:cubicBezTo>
                    <a:pt x="10779" y="2587"/>
                    <a:pt x="10801" y="2572"/>
                    <a:pt x="10813" y="2534"/>
                  </a:cubicBezTo>
                  <a:cubicBezTo>
                    <a:pt x="10840" y="2472"/>
                    <a:pt x="10822" y="2445"/>
                    <a:pt x="10759" y="2418"/>
                  </a:cubicBezTo>
                  <a:cubicBezTo>
                    <a:pt x="10746" y="2414"/>
                    <a:pt x="10734" y="2412"/>
                    <a:pt x="10724" y="2412"/>
                  </a:cubicBezTo>
                  <a:close/>
                  <a:moveTo>
                    <a:pt x="9236" y="2397"/>
                  </a:moveTo>
                  <a:cubicBezTo>
                    <a:pt x="9201" y="2397"/>
                    <a:pt x="9175" y="2419"/>
                    <a:pt x="9163" y="2463"/>
                  </a:cubicBezTo>
                  <a:cubicBezTo>
                    <a:pt x="9127" y="2534"/>
                    <a:pt x="9145" y="2570"/>
                    <a:pt x="9216" y="2597"/>
                  </a:cubicBezTo>
                  <a:cubicBezTo>
                    <a:pt x="9235" y="2605"/>
                    <a:pt x="9251" y="2609"/>
                    <a:pt x="9266" y="2609"/>
                  </a:cubicBezTo>
                  <a:cubicBezTo>
                    <a:pt x="9299" y="2609"/>
                    <a:pt x="9322" y="2587"/>
                    <a:pt x="9341" y="2543"/>
                  </a:cubicBezTo>
                  <a:cubicBezTo>
                    <a:pt x="9368" y="2472"/>
                    <a:pt x="9350" y="2436"/>
                    <a:pt x="9288" y="2409"/>
                  </a:cubicBezTo>
                  <a:cubicBezTo>
                    <a:pt x="9269" y="2401"/>
                    <a:pt x="9252" y="2397"/>
                    <a:pt x="9236" y="2397"/>
                  </a:cubicBezTo>
                  <a:close/>
                  <a:moveTo>
                    <a:pt x="7749" y="2389"/>
                  </a:moveTo>
                  <a:cubicBezTo>
                    <a:pt x="7706" y="2389"/>
                    <a:pt x="7674" y="2412"/>
                    <a:pt x="7655" y="2463"/>
                  </a:cubicBezTo>
                  <a:cubicBezTo>
                    <a:pt x="7628" y="2534"/>
                    <a:pt x="7646" y="2588"/>
                    <a:pt x="7717" y="2615"/>
                  </a:cubicBezTo>
                  <a:cubicBezTo>
                    <a:pt x="7741" y="2622"/>
                    <a:pt x="7761" y="2626"/>
                    <a:pt x="7779" y="2626"/>
                  </a:cubicBezTo>
                  <a:cubicBezTo>
                    <a:pt x="7822" y="2626"/>
                    <a:pt x="7850" y="2603"/>
                    <a:pt x="7869" y="2552"/>
                  </a:cubicBezTo>
                  <a:cubicBezTo>
                    <a:pt x="7905" y="2481"/>
                    <a:pt x="7878" y="2427"/>
                    <a:pt x="7807" y="2401"/>
                  </a:cubicBezTo>
                  <a:cubicBezTo>
                    <a:pt x="7786" y="2393"/>
                    <a:pt x="7767" y="2389"/>
                    <a:pt x="7749" y="2389"/>
                  </a:cubicBezTo>
                  <a:close/>
                  <a:moveTo>
                    <a:pt x="6256" y="2369"/>
                  </a:moveTo>
                  <a:cubicBezTo>
                    <a:pt x="6205" y="2369"/>
                    <a:pt x="6165" y="2402"/>
                    <a:pt x="6138" y="2454"/>
                  </a:cubicBezTo>
                  <a:cubicBezTo>
                    <a:pt x="6112" y="2525"/>
                    <a:pt x="6138" y="2597"/>
                    <a:pt x="6219" y="2624"/>
                  </a:cubicBezTo>
                  <a:cubicBezTo>
                    <a:pt x="6238" y="2633"/>
                    <a:pt x="6257" y="2638"/>
                    <a:pt x="6275" y="2638"/>
                  </a:cubicBezTo>
                  <a:cubicBezTo>
                    <a:pt x="6322" y="2638"/>
                    <a:pt x="6362" y="2606"/>
                    <a:pt x="6388" y="2561"/>
                  </a:cubicBezTo>
                  <a:cubicBezTo>
                    <a:pt x="6415" y="2481"/>
                    <a:pt x="6388" y="2409"/>
                    <a:pt x="6317" y="2383"/>
                  </a:cubicBezTo>
                  <a:cubicBezTo>
                    <a:pt x="6295" y="2373"/>
                    <a:pt x="6275" y="2369"/>
                    <a:pt x="6256" y="2369"/>
                  </a:cubicBezTo>
                  <a:close/>
                  <a:moveTo>
                    <a:pt x="4773" y="2359"/>
                  </a:moveTo>
                  <a:cubicBezTo>
                    <a:pt x="4758" y="2359"/>
                    <a:pt x="4744" y="2361"/>
                    <a:pt x="4729" y="2365"/>
                  </a:cubicBezTo>
                  <a:cubicBezTo>
                    <a:pt x="4684" y="2383"/>
                    <a:pt x="4666" y="2418"/>
                    <a:pt x="4640" y="2445"/>
                  </a:cubicBezTo>
                  <a:cubicBezTo>
                    <a:pt x="4640" y="2490"/>
                    <a:pt x="4622" y="2525"/>
                    <a:pt x="4640" y="2561"/>
                  </a:cubicBezTo>
                  <a:cubicBezTo>
                    <a:pt x="4658" y="2588"/>
                    <a:pt x="4702" y="2632"/>
                    <a:pt x="4720" y="2641"/>
                  </a:cubicBezTo>
                  <a:cubicBezTo>
                    <a:pt x="4737" y="2650"/>
                    <a:pt x="4756" y="2654"/>
                    <a:pt x="4775" y="2654"/>
                  </a:cubicBezTo>
                  <a:cubicBezTo>
                    <a:pt x="4832" y="2654"/>
                    <a:pt x="4889" y="2617"/>
                    <a:pt x="4916" y="2570"/>
                  </a:cubicBezTo>
                  <a:cubicBezTo>
                    <a:pt x="4952" y="2499"/>
                    <a:pt x="4907" y="2401"/>
                    <a:pt x="4836" y="2374"/>
                  </a:cubicBezTo>
                  <a:cubicBezTo>
                    <a:pt x="4815" y="2363"/>
                    <a:pt x="4794" y="2359"/>
                    <a:pt x="4773" y="2359"/>
                  </a:cubicBezTo>
                  <a:close/>
                  <a:moveTo>
                    <a:pt x="1814" y="2330"/>
                  </a:moveTo>
                  <a:cubicBezTo>
                    <a:pt x="1743" y="2330"/>
                    <a:pt x="1680" y="2373"/>
                    <a:pt x="1651" y="2445"/>
                  </a:cubicBezTo>
                  <a:cubicBezTo>
                    <a:pt x="1624" y="2525"/>
                    <a:pt x="1669" y="2624"/>
                    <a:pt x="1749" y="2650"/>
                  </a:cubicBezTo>
                  <a:cubicBezTo>
                    <a:pt x="1770" y="2659"/>
                    <a:pt x="1792" y="2663"/>
                    <a:pt x="1813" y="2663"/>
                  </a:cubicBezTo>
                  <a:cubicBezTo>
                    <a:pt x="1881" y="2663"/>
                    <a:pt x="1945" y="2620"/>
                    <a:pt x="1972" y="2552"/>
                  </a:cubicBezTo>
                  <a:cubicBezTo>
                    <a:pt x="1999" y="2463"/>
                    <a:pt x="1954" y="2374"/>
                    <a:pt x="1865" y="2338"/>
                  </a:cubicBezTo>
                  <a:cubicBezTo>
                    <a:pt x="1848" y="2333"/>
                    <a:pt x="1830" y="2330"/>
                    <a:pt x="1814" y="2330"/>
                  </a:cubicBezTo>
                  <a:close/>
                  <a:moveTo>
                    <a:pt x="3269" y="2353"/>
                  </a:moveTo>
                  <a:cubicBezTo>
                    <a:pt x="3220" y="2353"/>
                    <a:pt x="3183" y="2384"/>
                    <a:pt x="3159" y="2445"/>
                  </a:cubicBezTo>
                  <a:cubicBezTo>
                    <a:pt x="3114" y="2543"/>
                    <a:pt x="3141" y="2606"/>
                    <a:pt x="3230" y="2650"/>
                  </a:cubicBezTo>
                  <a:cubicBezTo>
                    <a:pt x="3258" y="2661"/>
                    <a:pt x="3283" y="2666"/>
                    <a:pt x="3306" y="2666"/>
                  </a:cubicBezTo>
                  <a:cubicBezTo>
                    <a:pt x="3362" y="2666"/>
                    <a:pt x="3403" y="2634"/>
                    <a:pt x="3435" y="2570"/>
                  </a:cubicBezTo>
                  <a:cubicBezTo>
                    <a:pt x="3471" y="2472"/>
                    <a:pt x="3444" y="2409"/>
                    <a:pt x="3346" y="2374"/>
                  </a:cubicBezTo>
                  <a:cubicBezTo>
                    <a:pt x="3318" y="2360"/>
                    <a:pt x="3292" y="2353"/>
                    <a:pt x="3269" y="2353"/>
                  </a:cubicBezTo>
                  <a:close/>
                  <a:moveTo>
                    <a:pt x="11779" y="2577"/>
                  </a:moveTo>
                  <a:cubicBezTo>
                    <a:pt x="11745" y="2577"/>
                    <a:pt x="11703" y="2600"/>
                    <a:pt x="11687" y="2624"/>
                  </a:cubicBezTo>
                  <a:cubicBezTo>
                    <a:pt x="11678" y="2659"/>
                    <a:pt x="11705" y="2722"/>
                    <a:pt x="11732" y="2731"/>
                  </a:cubicBezTo>
                  <a:cubicBezTo>
                    <a:pt x="11740" y="2735"/>
                    <a:pt x="11749" y="2736"/>
                    <a:pt x="11758" y="2736"/>
                  </a:cubicBezTo>
                  <a:cubicBezTo>
                    <a:pt x="11792" y="2736"/>
                    <a:pt x="11832" y="2714"/>
                    <a:pt x="11839" y="2686"/>
                  </a:cubicBezTo>
                  <a:cubicBezTo>
                    <a:pt x="11857" y="2650"/>
                    <a:pt x="11830" y="2597"/>
                    <a:pt x="11794" y="2579"/>
                  </a:cubicBezTo>
                  <a:cubicBezTo>
                    <a:pt x="11790" y="2578"/>
                    <a:pt x="11784" y="2577"/>
                    <a:pt x="11779" y="2577"/>
                  </a:cubicBezTo>
                  <a:close/>
                  <a:moveTo>
                    <a:pt x="10286" y="2545"/>
                  </a:moveTo>
                  <a:cubicBezTo>
                    <a:pt x="10249" y="2545"/>
                    <a:pt x="10209" y="2566"/>
                    <a:pt x="10189" y="2606"/>
                  </a:cubicBezTo>
                  <a:cubicBezTo>
                    <a:pt x="10180" y="2659"/>
                    <a:pt x="10189" y="2713"/>
                    <a:pt x="10251" y="2740"/>
                  </a:cubicBezTo>
                  <a:cubicBezTo>
                    <a:pt x="10262" y="2744"/>
                    <a:pt x="10274" y="2746"/>
                    <a:pt x="10286" y="2746"/>
                  </a:cubicBezTo>
                  <a:cubicBezTo>
                    <a:pt x="10323" y="2746"/>
                    <a:pt x="10362" y="2724"/>
                    <a:pt x="10376" y="2677"/>
                  </a:cubicBezTo>
                  <a:cubicBezTo>
                    <a:pt x="10394" y="2632"/>
                    <a:pt x="10385" y="2570"/>
                    <a:pt x="10322" y="2552"/>
                  </a:cubicBezTo>
                  <a:cubicBezTo>
                    <a:pt x="10311" y="2548"/>
                    <a:pt x="10299" y="2545"/>
                    <a:pt x="10286" y="2545"/>
                  </a:cubicBezTo>
                  <a:close/>
                  <a:moveTo>
                    <a:pt x="8811" y="2530"/>
                  </a:moveTo>
                  <a:cubicBezTo>
                    <a:pt x="8761" y="2530"/>
                    <a:pt x="8704" y="2562"/>
                    <a:pt x="8690" y="2606"/>
                  </a:cubicBezTo>
                  <a:cubicBezTo>
                    <a:pt x="8672" y="2668"/>
                    <a:pt x="8699" y="2731"/>
                    <a:pt x="8752" y="2757"/>
                  </a:cubicBezTo>
                  <a:cubicBezTo>
                    <a:pt x="8761" y="2761"/>
                    <a:pt x="8772" y="2763"/>
                    <a:pt x="8784" y="2763"/>
                  </a:cubicBezTo>
                  <a:cubicBezTo>
                    <a:pt x="8831" y="2763"/>
                    <a:pt x="8892" y="2736"/>
                    <a:pt x="8913" y="2686"/>
                  </a:cubicBezTo>
                  <a:cubicBezTo>
                    <a:pt x="8931" y="2632"/>
                    <a:pt x="8895" y="2552"/>
                    <a:pt x="8841" y="2534"/>
                  </a:cubicBezTo>
                  <a:cubicBezTo>
                    <a:pt x="8832" y="2531"/>
                    <a:pt x="8822" y="2530"/>
                    <a:pt x="8811" y="2530"/>
                  </a:cubicBezTo>
                  <a:close/>
                  <a:moveTo>
                    <a:pt x="7318" y="2524"/>
                  </a:moveTo>
                  <a:cubicBezTo>
                    <a:pt x="7296" y="2524"/>
                    <a:pt x="7275" y="2527"/>
                    <a:pt x="7254" y="2543"/>
                  </a:cubicBezTo>
                  <a:cubicBezTo>
                    <a:pt x="7227" y="2561"/>
                    <a:pt x="7218" y="2588"/>
                    <a:pt x="7191" y="2597"/>
                  </a:cubicBezTo>
                  <a:cubicBezTo>
                    <a:pt x="7200" y="2632"/>
                    <a:pt x="7182" y="2668"/>
                    <a:pt x="7200" y="2713"/>
                  </a:cubicBezTo>
                  <a:cubicBezTo>
                    <a:pt x="7218" y="2740"/>
                    <a:pt x="7254" y="2748"/>
                    <a:pt x="7271" y="2775"/>
                  </a:cubicBezTo>
                  <a:cubicBezTo>
                    <a:pt x="7280" y="2773"/>
                    <a:pt x="7290" y="2772"/>
                    <a:pt x="7299" y="2772"/>
                  </a:cubicBezTo>
                  <a:cubicBezTo>
                    <a:pt x="7309" y="2772"/>
                    <a:pt x="7319" y="2773"/>
                    <a:pt x="7328" y="2773"/>
                  </a:cubicBezTo>
                  <a:cubicBezTo>
                    <a:pt x="7347" y="2773"/>
                    <a:pt x="7365" y="2771"/>
                    <a:pt x="7378" y="2757"/>
                  </a:cubicBezTo>
                  <a:cubicBezTo>
                    <a:pt x="7405" y="2740"/>
                    <a:pt x="7423" y="2713"/>
                    <a:pt x="7441" y="2695"/>
                  </a:cubicBezTo>
                  <a:cubicBezTo>
                    <a:pt x="7432" y="2659"/>
                    <a:pt x="7450" y="2615"/>
                    <a:pt x="7423" y="2579"/>
                  </a:cubicBezTo>
                  <a:cubicBezTo>
                    <a:pt x="7396" y="2561"/>
                    <a:pt x="7378" y="2525"/>
                    <a:pt x="7361" y="2525"/>
                  </a:cubicBezTo>
                  <a:cubicBezTo>
                    <a:pt x="7346" y="2525"/>
                    <a:pt x="7332" y="2524"/>
                    <a:pt x="7318" y="2524"/>
                  </a:cubicBezTo>
                  <a:close/>
                  <a:moveTo>
                    <a:pt x="5818" y="2515"/>
                  </a:moveTo>
                  <a:cubicBezTo>
                    <a:pt x="5803" y="2515"/>
                    <a:pt x="5788" y="2518"/>
                    <a:pt x="5773" y="2525"/>
                  </a:cubicBezTo>
                  <a:cubicBezTo>
                    <a:pt x="5737" y="2543"/>
                    <a:pt x="5710" y="2561"/>
                    <a:pt x="5710" y="2606"/>
                  </a:cubicBezTo>
                  <a:cubicBezTo>
                    <a:pt x="5674" y="2641"/>
                    <a:pt x="5692" y="2677"/>
                    <a:pt x="5701" y="2713"/>
                  </a:cubicBezTo>
                  <a:cubicBezTo>
                    <a:pt x="5719" y="2748"/>
                    <a:pt x="5746" y="2766"/>
                    <a:pt x="5782" y="2775"/>
                  </a:cubicBezTo>
                  <a:cubicBezTo>
                    <a:pt x="5799" y="2784"/>
                    <a:pt x="5815" y="2789"/>
                    <a:pt x="5831" y="2789"/>
                  </a:cubicBezTo>
                  <a:cubicBezTo>
                    <a:pt x="5846" y="2789"/>
                    <a:pt x="5862" y="2784"/>
                    <a:pt x="5880" y="2775"/>
                  </a:cubicBezTo>
                  <a:cubicBezTo>
                    <a:pt x="5915" y="2766"/>
                    <a:pt x="5942" y="2748"/>
                    <a:pt x="5951" y="2704"/>
                  </a:cubicBezTo>
                  <a:cubicBezTo>
                    <a:pt x="5960" y="2668"/>
                    <a:pt x="5978" y="2641"/>
                    <a:pt x="5951" y="2597"/>
                  </a:cubicBezTo>
                  <a:cubicBezTo>
                    <a:pt x="5933" y="2561"/>
                    <a:pt x="5915" y="2543"/>
                    <a:pt x="5880" y="2525"/>
                  </a:cubicBezTo>
                  <a:cubicBezTo>
                    <a:pt x="5859" y="2520"/>
                    <a:pt x="5838" y="2515"/>
                    <a:pt x="5818" y="2515"/>
                  </a:cubicBezTo>
                  <a:close/>
                  <a:moveTo>
                    <a:pt x="4349" y="2508"/>
                  </a:moveTo>
                  <a:cubicBezTo>
                    <a:pt x="4290" y="2508"/>
                    <a:pt x="4230" y="2541"/>
                    <a:pt x="4203" y="2597"/>
                  </a:cubicBezTo>
                  <a:cubicBezTo>
                    <a:pt x="4176" y="2677"/>
                    <a:pt x="4211" y="2766"/>
                    <a:pt x="4292" y="2793"/>
                  </a:cubicBezTo>
                  <a:cubicBezTo>
                    <a:pt x="4309" y="2802"/>
                    <a:pt x="4327" y="2806"/>
                    <a:pt x="4345" y="2806"/>
                  </a:cubicBezTo>
                  <a:cubicBezTo>
                    <a:pt x="4403" y="2806"/>
                    <a:pt x="4459" y="2767"/>
                    <a:pt x="4479" y="2713"/>
                  </a:cubicBezTo>
                  <a:cubicBezTo>
                    <a:pt x="4515" y="2641"/>
                    <a:pt x="4470" y="2543"/>
                    <a:pt x="4399" y="2517"/>
                  </a:cubicBezTo>
                  <a:cubicBezTo>
                    <a:pt x="4383" y="2510"/>
                    <a:pt x="4366" y="2508"/>
                    <a:pt x="4349" y="2508"/>
                  </a:cubicBezTo>
                  <a:close/>
                  <a:moveTo>
                    <a:pt x="2858" y="2492"/>
                  </a:moveTo>
                  <a:cubicBezTo>
                    <a:pt x="2790" y="2492"/>
                    <a:pt x="2708" y="2538"/>
                    <a:pt x="2686" y="2597"/>
                  </a:cubicBezTo>
                  <a:cubicBezTo>
                    <a:pt x="2659" y="2668"/>
                    <a:pt x="2713" y="2784"/>
                    <a:pt x="2784" y="2811"/>
                  </a:cubicBezTo>
                  <a:cubicBezTo>
                    <a:pt x="2797" y="2816"/>
                    <a:pt x="2811" y="2818"/>
                    <a:pt x="2826" y="2818"/>
                  </a:cubicBezTo>
                  <a:cubicBezTo>
                    <a:pt x="2894" y="2818"/>
                    <a:pt x="2976" y="2771"/>
                    <a:pt x="2998" y="2713"/>
                  </a:cubicBezTo>
                  <a:cubicBezTo>
                    <a:pt x="3025" y="2632"/>
                    <a:pt x="2971" y="2525"/>
                    <a:pt x="2900" y="2499"/>
                  </a:cubicBezTo>
                  <a:cubicBezTo>
                    <a:pt x="2887" y="2494"/>
                    <a:pt x="2873" y="2492"/>
                    <a:pt x="2858" y="2492"/>
                  </a:cubicBezTo>
                  <a:close/>
                  <a:moveTo>
                    <a:pt x="1348" y="2485"/>
                  </a:moveTo>
                  <a:cubicBezTo>
                    <a:pt x="1283" y="2485"/>
                    <a:pt x="1232" y="2524"/>
                    <a:pt x="1205" y="2597"/>
                  </a:cubicBezTo>
                  <a:cubicBezTo>
                    <a:pt x="1160" y="2686"/>
                    <a:pt x="1196" y="2775"/>
                    <a:pt x="1285" y="2811"/>
                  </a:cubicBezTo>
                  <a:cubicBezTo>
                    <a:pt x="1315" y="2821"/>
                    <a:pt x="1343" y="2826"/>
                    <a:pt x="1369" y="2826"/>
                  </a:cubicBezTo>
                  <a:cubicBezTo>
                    <a:pt x="1434" y="2826"/>
                    <a:pt x="1483" y="2792"/>
                    <a:pt x="1508" y="2722"/>
                  </a:cubicBezTo>
                  <a:cubicBezTo>
                    <a:pt x="1553" y="2624"/>
                    <a:pt x="1517" y="2543"/>
                    <a:pt x="1419" y="2499"/>
                  </a:cubicBezTo>
                  <a:cubicBezTo>
                    <a:pt x="1394" y="2490"/>
                    <a:pt x="1370" y="2485"/>
                    <a:pt x="1348" y="2485"/>
                  </a:cubicBezTo>
                  <a:close/>
                  <a:moveTo>
                    <a:pt x="11317" y="2718"/>
                  </a:moveTo>
                  <a:cubicBezTo>
                    <a:pt x="11287" y="2718"/>
                    <a:pt x="11269" y="2738"/>
                    <a:pt x="11250" y="2775"/>
                  </a:cubicBezTo>
                  <a:cubicBezTo>
                    <a:pt x="11232" y="2829"/>
                    <a:pt x="11241" y="2864"/>
                    <a:pt x="11304" y="2882"/>
                  </a:cubicBezTo>
                  <a:cubicBezTo>
                    <a:pt x="11320" y="2891"/>
                    <a:pt x="11334" y="2895"/>
                    <a:pt x="11346" y="2895"/>
                  </a:cubicBezTo>
                  <a:cubicBezTo>
                    <a:pt x="11374" y="2895"/>
                    <a:pt x="11392" y="2875"/>
                    <a:pt x="11411" y="2838"/>
                  </a:cubicBezTo>
                  <a:cubicBezTo>
                    <a:pt x="11429" y="2784"/>
                    <a:pt x="11420" y="2748"/>
                    <a:pt x="11366" y="2731"/>
                  </a:cubicBezTo>
                  <a:cubicBezTo>
                    <a:pt x="11347" y="2722"/>
                    <a:pt x="11331" y="2718"/>
                    <a:pt x="11317" y="2718"/>
                  </a:cubicBezTo>
                  <a:close/>
                  <a:moveTo>
                    <a:pt x="8349" y="2676"/>
                  </a:moveTo>
                  <a:cubicBezTo>
                    <a:pt x="8338" y="2676"/>
                    <a:pt x="8326" y="2678"/>
                    <a:pt x="8315" y="2686"/>
                  </a:cubicBezTo>
                  <a:cubicBezTo>
                    <a:pt x="8288" y="2704"/>
                    <a:pt x="8253" y="2704"/>
                    <a:pt x="8244" y="2740"/>
                  </a:cubicBezTo>
                  <a:cubicBezTo>
                    <a:pt x="8235" y="2766"/>
                    <a:pt x="8226" y="2793"/>
                    <a:pt x="8244" y="2829"/>
                  </a:cubicBezTo>
                  <a:cubicBezTo>
                    <a:pt x="8262" y="2856"/>
                    <a:pt x="8262" y="2891"/>
                    <a:pt x="8297" y="2900"/>
                  </a:cubicBezTo>
                  <a:cubicBezTo>
                    <a:pt x="8318" y="2905"/>
                    <a:pt x="8336" y="2910"/>
                    <a:pt x="8352" y="2910"/>
                  </a:cubicBezTo>
                  <a:cubicBezTo>
                    <a:pt x="8364" y="2910"/>
                    <a:pt x="8375" y="2908"/>
                    <a:pt x="8386" y="2900"/>
                  </a:cubicBezTo>
                  <a:cubicBezTo>
                    <a:pt x="8413" y="2882"/>
                    <a:pt x="8449" y="2882"/>
                    <a:pt x="8458" y="2838"/>
                  </a:cubicBezTo>
                  <a:cubicBezTo>
                    <a:pt x="8476" y="2811"/>
                    <a:pt x="8467" y="2784"/>
                    <a:pt x="8458" y="2748"/>
                  </a:cubicBezTo>
                  <a:cubicBezTo>
                    <a:pt x="8440" y="2722"/>
                    <a:pt x="8431" y="2695"/>
                    <a:pt x="8395" y="2686"/>
                  </a:cubicBezTo>
                  <a:cubicBezTo>
                    <a:pt x="8380" y="2681"/>
                    <a:pt x="8365" y="2676"/>
                    <a:pt x="8349" y="2676"/>
                  </a:cubicBezTo>
                  <a:close/>
                  <a:moveTo>
                    <a:pt x="9836" y="2709"/>
                  </a:moveTo>
                  <a:cubicBezTo>
                    <a:pt x="9801" y="2709"/>
                    <a:pt x="9770" y="2729"/>
                    <a:pt x="9751" y="2766"/>
                  </a:cubicBezTo>
                  <a:cubicBezTo>
                    <a:pt x="9734" y="2829"/>
                    <a:pt x="9751" y="2882"/>
                    <a:pt x="9805" y="2900"/>
                  </a:cubicBezTo>
                  <a:cubicBezTo>
                    <a:pt x="9819" y="2907"/>
                    <a:pt x="9834" y="2911"/>
                    <a:pt x="9847" y="2911"/>
                  </a:cubicBezTo>
                  <a:cubicBezTo>
                    <a:pt x="9885" y="2911"/>
                    <a:pt x="9919" y="2886"/>
                    <a:pt x="9939" y="2847"/>
                  </a:cubicBezTo>
                  <a:cubicBezTo>
                    <a:pt x="9957" y="2793"/>
                    <a:pt x="9939" y="2740"/>
                    <a:pt x="9885" y="2722"/>
                  </a:cubicBezTo>
                  <a:cubicBezTo>
                    <a:pt x="9869" y="2713"/>
                    <a:pt x="9852" y="2709"/>
                    <a:pt x="9836" y="2709"/>
                  </a:cubicBezTo>
                  <a:close/>
                  <a:moveTo>
                    <a:pt x="6861" y="2658"/>
                  </a:moveTo>
                  <a:cubicBezTo>
                    <a:pt x="6810" y="2658"/>
                    <a:pt x="6765" y="2686"/>
                    <a:pt x="6745" y="2740"/>
                  </a:cubicBezTo>
                  <a:cubicBezTo>
                    <a:pt x="6709" y="2820"/>
                    <a:pt x="6745" y="2891"/>
                    <a:pt x="6816" y="2918"/>
                  </a:cubicBezTo>
                  <a:cubicBezTo>
                    <a:pt x="6834" y="2925"/>
                    <a:pt x="6852" y="2928"/>
                    <a:pt x="6869" y="2928"/>
                  </a:cubicBezTo>
                  <a:cubicBezTo>
                    <a:pt x="6921" y="2928"/>
                    <a:pt x="6966" y="2898"/>
                    <a:pt x="6986" y="2838"/>
                  </a:cubicBezTo>
                  <a:cubicBezTo>
                    <a:pt x="7013" y="2766"/>
                    <a:pt x="6986" y="2704"/>
                    <a:pt x="6915" y="2668"/>
                  </a:cubicBezTo>
                  <a:cubicBezTo>
                    <a:pt x="6896" y="2661"/>
                    <a:pt x="6878" y="2658"/>
                    <a:pt x="6861" y="2658"/>
                  </a:cubicBezTo>
                  <a:close/>
                  <a:moveTo>
                    <a:pt x="5385" y="2653"/>
                  </a:moveTo>
                  <a:cubicBezTo>
                    <a:pt x="5364" y="2653"/>
                    <a:pt x="5344" y="2655"/>
                    <a:pt x="5327" y="2659"/>
                  </a:cubicBezTo>
                  <a:cubicBezTo>
                    <a:pt x="5291" y="2677"/>
                    <a:pt x="5255" y="2704"/>
                    <a:pt x="5246" y="2740"/>
                  </a:cubicBezTo>
                  <a:cubicBezTo>
                    <a:pt x="5228" y="2766"/>
                    <a:pt x="5228" y="2820"/>
                    <a:pt x="5246" y="2847"/>
                  </a:cubicBezTo>
                  <a:cubicBezTo>
                    <a:pt x="5255" y="2882"/>
                    <a:pt x="5291" y="2909"/>
                    <a:pt x="5318" y="2936"/>
                  </a:cubicBezTo>
                  <a:cubicBezTo>
                    <a:pt x="5340" y="2936"/>
                    <a:pt x="5360" y="2938"/>
                    <a:pt x="5379" y="2938"/>
                  </a:cubicBezTo>
                  <a:cubicBezTo>
                    <a:pt x="5398" y="2938"/>
                    <a:pt x="5416" y="2936"/>
                    <a:pt x="5434" y="2927"/>
                  </a:cubicBezTo>
                  <a:cubicBezTo>
                    <a:pt x="5469" y="2918"/>
                    <a:pt x="5496" y="2882"/>
                    <a:pt x="5514" y="2856"/>
                  </a:cubicBezTo>
                  <a:cubicBezTo>
                    <a:pt x="5532" y="2820"/>
                    <a:pt x="5523" y="2775"/>
                    <a:pt x="5514" y="2748"/>
                  </a:cubicBezTo>
                  <a:cubicBezTo>
                    <a:pt x="5496" y="2713"/>
                    <a:pt x="5469" y="2677"/>
                    <a:pt x="5443" y="2659"/>
                  </a:cubicBezTo>
                  <a:cubicBezTo>
                    <a:pt x="5425" y="2655"/>
                    <a:pt x="5405" y="2653"/>
                    <a:pt x="5385" y="2653"/>
                  </a:cubicBezTo>
                  <a:close/>
                  <a:moveTo>
                    <a:pt x="3877" y="2644"/>
                  </a:moveTo>
                  <a:cubicBezTo>
                    <a:pt x="3821" y="2644"/>
                    <a:pt x="3782" y="2676"/>
                    <a:pt x="3756" y="2740"/>
                  </a:cubicBezTo>
                  <a:cubicBezTo>
                    <a:pt x="3712" y="2838"/>
                    <a:pt x="3739" y="2900"/>
                    <a:pt x="3837" y="2936"/>
                  </a:cubicBezTo>
                  <a:cubicBezTo>
                    <a:pt x="3867" y="2950"/>
                    <a:pt x="3895" y="2957"/>
                    <a:pt x="3919" y="2957"/>
                  </a:cubicBezTo>
                  <a:cubicBezTo>
                    <a:pt x="3971" y="2957"/>
                    <a:pt x="4008" y="2923"/>
                    <a:pt x="4033" y="2856"/>
                  </a:cubicBezTo>
                  <a:cubicBezTo>
                    <a:pt x="4069" y="2766"/>
                    <a:pt x="4042" y="2695"/>
                    <a:pt x="3953" y="2659"/>
                  </a:cubicBezTo>
                  <a:cubicBezTo>
                    <a:pt x="3925" y="2649"/>
                    <a:pt x="3900" y="2644"/>
                    <a:pt x="3877" y="2644"/>
                  </a:cubicBezTo>
                  <a:close/>
                  <a:moveTo>
                    <a:pt x="2418" y="2641"/>
                  </a:moveTo>
                  <a:cubicBezTo>
                    <a:pt x="2353" y="2641"/>
                    <a:pt x="2278" y="2675"/>
                    <a:pt x="2258" y="2731"/>
                  </a:cubicBezTo>
                  <a:cubicBezTo>
                    <a:pt x="2222" y="2811"/>
                    <a:pt x="2267" y="2927"/>
                    <a:pt x="2338" y="2954"/>
                  </a:cubicBezTo>
                  <a:cubicBezTo>
                    <a:pt x="2357" y="2962"/>
                    <a:pt x="2378" y="2966"/>
                    <a:pt x="2400" y="2966"/>
                  </a:cubicBezTo>
                  <a:cubicBezTo>
                    <a:pt x="2466" y="2966"/>
                    <a:pt x="2534" y="2927"/>
                    <a:pt x="2561" y="2873"/>
                  </a:cubicBezTo>
                  <a:cubicBezTo>
                    <a:pt x="2588" y="2793"/>
                    <a:pt x="2552" y="2677"/>
                    <a:pt x="2472" y="2650"/>
                  </a:cubicBezTo>
                  <a:cubicBezTo>
                    <a:pt x="2456" y="2644"/>
                    <a:pt x="2437" y="2641"/>
                    <a:pt x="2418" y="2641"/>
                  </a:cubicBezTo>
                  <a:close/>
                  <a:moveTo>
                    <a:pt x="898" y="2620"/>
                  </a:moveTo>
                  <a:cubicBezTo>
                    <a:pt x="895" y="2620"/>
                    <a:pt x="893" y="2621"/>
                    <a:pt x="893" y="2624"/>
                  </a:cubicBezTo>
                  <a:cubicBezTo>
                    <a:pt x="830" y="2650"/>
                    <a:pt x="759" y="2650"/>
                    <a:pt x="759" y="2722"/>
                  </a:cubicBezTo>
                  <a:cubicBezTo>
                    <a:pt x="741" y="2757"/>
                    <a:pt x="723" y="2793"/>
                    <a:pt x="732" y="2811"/>
                  </a:cubicBezTo>
                  <a:cubicBezTo>
                    <a:pt x="750" y="2864"/>
                    <a:pt x="759" y="2918"/>
                    <a:pt x="830" y="2954"/>
                  </a:cubicBezTo>
                  <a:cubicBezTo>
                    <a:pt x="859" y="2964"/>
                    <a:pt x="884" y="2969"/>
                    <a:pt x="908" y="2969"/>
                  </a:cubicBezTo>
                  <a:cubicBezTo>
                    <a:pt x="945" y="2969"/>
                    <a:pt x="980" y="2957"/>
                    <a:pt x="1018" y="2936"/>
                  </a:cubicBezTo>
                  <a:cubicBezTo>
                    <a:pt x="1027" y="2936"/>
                    <a:pt x="1036" y="2927"/>
                    <a:pt x="1036" y="2927"/>
                  </a:cubicBezTo>
                  <a:cubicBezTo>
                    <a:pt x="1062" y="2856"/>
                    <a:pt x="1107" y="2784"/>
                    <a:pt x="1053" y="2704"/>
                  </a:cubicBezTo>
                  <a:cubicBezTo>
                    <a:pt x="1036" y="2686"/>
                    <a:pt x="1027" y="2668"/>
                    <a:pt x="1000" y="2659"/>
                  </a:cubicBezTo>
                  <a:cubicBezTo>
                    <a:pt x="973" y="2650"/>
                    <a:pt x="946" y="2641"/>
                    <a:pt x="920" y="2624"/>
                  </a:cubicBezTo>
                  <a:cubicBezTo>
                    <a:pt x="914" y="2624"/>
                    <a:pt x="904" y="2620"/>
                    <a:pt x="898" y="2620"/>
                  </a:cubicBezTo>
                  <a:close/>
                  <a:moveTo>
                    <a:pt x="10862" y="2865"/>
                  </a:moveTo>
                  <a:cubicBezTo>
                    <a:pt x="10834" y="2865"/>
                    <a:pt x="10817" y="2883"/>
                    <a:pt x="10804" y="2927"/>
                  </a:cubicBezTo>
                  <a:cubicBezTo>
                    <a:pt x="10777" y="2980"/>
                    <a:pt x="10795" y="3007"/>
                    <a:pt x="10849" y="3025"/>
                  </a:cubicBezTo>
                  <a:cubicBezTo>
                    <a:pt x="10867" y="3033"/>
                    <a:pt x="10883" y="3037"/>
                    <a:pt x="10896" y="3037"/>
                  </a:cubicBezTo>
                  <a:cubicBezTo>
                    <a:pt x="10926" y="3037"/>
                    <a:pt x="10943" y="3015"/>
                    <a:pt x="10956" y="2971"/>
                  </a:cubicBezTo>
                  <a:cubicBezTo>
                    <a:pt x="10983" y="2918"/>
                    <a:pt x="10965" y="2891"/>
                    <a:pt x="10902" y="2873"/>
                  </a:cubicBezTo>
                  <a:cubicBezTo>
                    <a:pt x="10887" y="2868"/>
                    <a:pt x="10873" y="2865"/>
                    <a:pt x="10862" y="2865"/>
                  </a:cubicBezTo>
                  <a:close/>
                  <a:moveTo>
                    <a:pt x="9373" y="2843"/>
                  </a:moveTo>
                  <a:cubicBezTo>
                    <a:pt x="9361" y="2843"/>
                    <a:pt x="9351" y="2846"/>
                    <a:pt x="9341" y="2856"/>
                  </a:cubicBezTo>
                  <a:cubicBezTo>
                    <a:pt x="9323" y="2873"/>
                    <a:pt x="9305" y="2891"/>
                    <a:pt x="9288" y="2909"/>
                  </a:cubicBezTo>
                  <a:cubicBezTo>
                    <a:pt x="9296" y="2945"/>
                    <a:pt x="9270" y="2980"/>
                    <a:pt x="9296" y="3007"/>
                  </a:cubicBezTo>
                  <a:cubicBezTo>
                    <a:pt x="9314" y="3025"/>
                    <a:pt x="9341" y="3043"/>
                    <a:pt x="9359" y="3061"/>
                  </a:cubicBezTo>
                  <a:cubicBezTo>
                    <a:pt x="9366" y="3056"/>
                    <a:pt x="9373" y="3054"/>
                    <a:pt x="9380" y="3054"/>
                  </a:cubicBezTo>
                  <a:cubicBezTo>
                    <a:pt x="9396" y="3054"/>
                    <a:pt x="9411" y="3063"/>
                    <a:pt x="9427" y="3063"/>
                  </a:cubicBezTo>
                  <a:cubicBezTo>
                    <a:pt x="9431" y="3063"/>
                    <a:pt x="9435" y="3062"/>
                    <a:pt x="9439" y="3061"/>
                  </a:cubicBezTo>
                  <a:cubicBezTo>
                    <a:pt x="9475" y="3043"/>
                    <a:pt x="9475" y="3007"/>
                    <a:pt x="9502" y="2998"/>
                  </a:cubicBezTo>
                  <a:cubicBezTo>
                    <a:pt x="9493" y="2963"/>
                    <a:pt x="9519" y="2936"/>
                    <a:pt x="9493" y="2900"/>
                  </a:cubicBezTo>
                  <a:cubicBezTo>
                    <a:pt x="9484" y="2873"/>
                    <a:pt x="9448" y="2873"/>
                    <a:pt x="9439" y="2847"/>
                  </a:cubicBezTo>
                  <a:cubicBezTo>
                    <a:pt x="9434" y="2848"/>
                    <a:pt x="9428" y="2848"/>
                    <a:pt x="9423" y="2848"/>
                  </a:cubicBezTo>
                  <a:cubicBezTo>
                    <a:pt x="9405" y="2848"/>
                    <a:pt x="9388" y="2843"/>
                    <a:pt x="9373" y="2843"/>
                  </a:cubicBezTo>
                  <a:close/>
                  <a:moveTo>
                    <a:pt x="7895" y="2835"/>
                  </a:moveTo>
                  <a:cubicBezTo>
                    <a:pt x="7853" y="2835"/>
                    <a:pt x="7823" y="2860"/>
                    <a:pt x="7798" y="2918"/>
                  </a:cubicBezTo>
                  <a:cubicBezTo>
                    <a:pt x="7771" y="2989"/>
                    <a:pt x="7798" y="3034"/>
                    <a:pt x="7869" y="3061"/>
                  </a:cubicBezTo>
                  <a:cubicBezTo>
                    <a:pt x="7890" y="3071"/>
                    <a:pt x="7909" y="3076"/>
                    <a:pt x="7926" y="3076"/>
                  </a:cubicBezTo>
                  <a:cubicBezTo>
                    <a:pt x="7966" y="3076"/>
                    <a:pt x="7996" y="3048"/>
                    <a:pt x="8021" y="2998"/>
                  </a:cubicBezTo>
                  <a:cubicBezTo>
                    <a:pt x="8047" y="2927"/>
                    <a:pt x="8021" y="2873"/>
                    <a:pt x="7949" y="2847"/>
                  </a:cubicBezTo>
                  <a:cubicBezTo>
                    <a:pt x="7929" y="2839"/>
                    <a:pt x="7911" y="2835"/>
                    <a:pt x="7895" y="2835"/>
                  </a:cubicBezTo>
                  <a:close/>
                  <a:moveTo>
                    <a:pt x="4929" y="2793"/>
                  </a:moveTo>
                  <a:cubicBezTo>
                    <a:pt x="4870" y="2793"/>
                    <a:pt x="4812" y="2827"/>
                    <a:pt x="4791" y="2882"/>
                  </a:cubicBezTo>
                  <a:cubicBezTo>
                    <a:pt x="4756" y="2963"/>
                    <a:pt x="4800" y="3052"/>
                    <a:pt x="4872" y="3079"/>
                  </a:cubicBezTo>
                  <a:cubicBezTo>
                    <a:pt x="4891" y="3087"/>
                    <a:pt x="4910" y="3091"/>
                    <a:pt x="4929" y="3091"/>
                  </a:cubicBezTo>
                  <a:cubicBezTo>
                    <a:pt x="4991" y="3091"/>
                    <a:pt x="5047" y="3051"/>
                    <a:pt x="5068" y="2989"/>
                  </a:cubicBezTo>
                  <a:cubicBezTo>
                    <a:pt x="5095" y="2918"/>
                    <a:pt x="5050" y="2829"/>
                    <a:pt x="4979" y="2802"/>
                  </a:cubicBezTo>
                  <a:cubicBezTo>
                    <a:pt x="4963" y="2796"/>
                    <a:pt x="4946" y="2793"/>
                    <a:pt x="4929" y="2793"/>
                  </a:cubicBezTo>
                  <a:close/>
                  <a:moveTo>
                    <a:pt x="6426" y="2823"/>
                  </a:moveTo>
                  <a:cubicBezTo>
                    <a:pt x="6370" y="2823"/>
                    <a:pt x="6320" y="2852"/>
                    <a:pt x="6299" y="2909"/>
                  </a:cubicBezTo>
                  <a:cubicBezTo>
                    <a:pt x="6272" y="2989"/>
                    <a:pt x="6299" y="3052"/>
                    <a:pt x="6379" y="3087"/>
                  </a:cubicBezTo>
                  <a:cubicBezTo>
                    <a:pt x="6395" y="3093"/>
                    <a:pt x="6411" y="3096"/>
                    <a:pt x="6426" y="3096"/>
                  </a:cubicBezTo>
                  <a:cubicBezTo>
                    <a:pt x="6477" y="3096"/>
                    <a:pt x="6521" y="3062"/>
                    <a:pt x="6549" y="3007"/>
                  </a:cubicBezTo>
                  <a:cubicBezTo>
                    <a:pt x="6576" y="2945"/>
                    <a:pt x="6540" y="2856"/>
                    <a:pt x="6468" y="2829"/>
                  </a:cubicBezTo>
                  <a:cubicBezTo>
                    <a:pt x="6454" y="2825"/>
                    <a:pt x="6440" y="2823"/>
                    <a:pt x="6426" y="2823"/>
                  </a:cubicBezTo>
                  <a:close/>
                  <a:moveTo>
                    <a:pt x="3424" y="2787"/>
                  </a:moveTo>
                  <a:cubicBezTo>
                    <a:pt x="3367" y="2787"/>
                    <a:pt x="3327" y="2821"/>
                    <a:pt x="3302" y="2891"/>
                  </a:cubicBezTo>
                  <a:cubicBezTo>
                    <a:pt x="3266" y="2980"/>
                    <a:pt x="3293" y="3043"/>
                    <a:pt x="3391" y="3087"/>
                  </a:cubicBezTo>
                  <a:cubicBezTo>
                    <a:pt x="3416" y="3098"/>
                    <a:pt x="3440" y="3103"/>
                    <a:pt x="3461" y="3103"/>
                  </a:cubicBezTo>
                  <a:cubicBezTo>
                    <a:pt x="3513" y="3103"/>
                    <a:pt x="3553" y="3071"/>
                    <a:pt x="3578" y="3007"/>
                  </a:cubicBezTo>
                  <a:cubicBezTo>
                    <a:pt x="3623" y="2909"/>
                    <a:pt x="3596" y="2847"/>
                    <a:pt x="3498" y="2802"/>
                  </a:cubicBezTo>
                  <a:cubicBezTo>
                    <a:pt x="3470" y="2792"/>
                    <a:pt x="3446" y="2787"/>
                    <a:pt x="3424" y="2787"/>
                  </a:cubicBezTo>
                  <a:close/>
                  <a:moveTo>
                    <a:pt x="1943" y="2778"/>
                  </a:moveTo>
                  <a:cubicBezTo>
                    <a:pt x="1877" y="2778"/>
                    <a:pt x="1828" y="2812"/>
                    <a:pt x="1803" y="2882"/>
                  </a:cubicBezTo>
                  <a:cubicBezTo>
                    <a:pt x="1767" y="2980"/>
                    <a:pt x="1794" y="3061"/>
                    <a:pt x="1892" y="3105"/>
                  </a:cubicBezTo>
                  <a:cubicBezTo>
                    <a:pt x="1917" y="3114"/>
                    <a:pt x="1941" y="3119"/>
                    <a:pt x="1963" y="3119"/>
                  </a:cubicBezTo>
                  <a:cubicBezTo>
                    <a:pt x="2029" y="3119"/>
                    <a:pt x="2082" y="3080"/>
                    <a:pt x="2115" y="3007"/>
                  </a:cubicBezTo>
                  <a:cubicBezTo>
                    <a:pt x="2133" y="2963"/>
                    <a:pt x="2133" y="2918"/>
                    <a:pt x="2115" y="2882"/>
                  </a:cubicBezTo>
                  <a:cubicBezTo>
                    <a:pt x="2097" y="2838"/>
                    <a:pt x="2070" y="2811"/>
                    <a:pt x="2026" y="2793"/>
                  </a:cubicBezTo>
                  <a:cubicBezTo>
                    <a:pt x="1996" y="2783"/>
                    <a:pt x="1968" y="2778"/>
                    <a:pt x="1943" y="2778"/>
                  </a:cubicBezTo>
                  <a:close/>
                  <a:moveTo>
                    <a:pt x="481" y="2775"/>
                  </a:moveTo>
                  <a:cubicBezTo>
                    <a:pt x="437" y="2775"/>
                    <a:pt x="390" y="2786"/>
                    <a:pt x="375" y="2811"/>
                  </a:cubicBezTo>
                  <a:cubicBezTo>
                    <a:pt x="358" y="2829"/>
                    <a:pt x="349" y="2864"/>
                    <a:pt x="331" y="2891"/>
                  </a:cubicBezTo>
                  <a:cubicBezTo>
                    <a:pt x="331" y="2909"/>
                    <a:pt x="322" y="2918"/>
                    <a:pt x="313" y="2936"/>
                  </a:cubicBezTo>
                  <a:cubicBezTo>
                    <a:pt x="304" y="2963"/>
                    <a:pt x="295" y="2998"/>
                    <a:pt x="313" y="3025"/>
                  </a:cubicBezTo>
                  <a:cubicBezTo>
                    <a:pt x="340" y="3070"/>
                    <a:pt x="366" y="3114"/>
                    <a:pt x="420" y="3123"/>
                  </a:cubicBezTo>
                  <a:cubicBezTo>
                    <a:pt x="434" y="3125"/>
                    <a:pt x="448" y="3126"/>
                    <a:pt x="462" y="3126"/>
                  </a:cubicBezTo>
                  <a:cubicBezTo>
                    <a:pt x="510" y="3126"/>
                    <a:pt x="555" y="3113"/>
                    <a:pt x="590" y="3079"/>
                  </a:cubicBezTo>
                  <a:cubicBezTo>
                    <a:pt x="616" y="3061"/>
                    <a:pt x="643" y="3034"/>
                    <a:pt x="652" y="2989"/>
                  </a:cubicBezTo>
                  <a:cubicBezTo>
                    <a:pt x="652" y="2918"/>
                    <a:pt x="616" y="2829"/>
                    <a:pt x="563" y="2793"/>
                  </a:cubicBezTo>
                  <a:cubicBezTo>
                    <a:pt x="547" y="2781"/>
                    <a:pt x="515" y="2775"/>
                    <a:pt x="481" y="2775"/>
                  </a:cubicBezTo>
                  <a:close/>
                  <a:moveTo>
                    <a:pt x="11949" y="3014"/>
                  </a:moveTo>
                  <a:cubicBezTo>
                    <a:pt x="11913" y="3014"/>
                    <a:pt x="11865" y="3039"/>
                    <a:pt x="11857" y="3070"/>
                  </a:cubicBezTo>
                  <a:cubicBezTo>
                    <a:pt x="11839" y="3096"/>
                    <a:pt x="11866" y="3159"/>
                    <a:pt x="11901" y="3177"/>
                  </a:cubicBezTo>
                  <a:cubicBezTo>
                    <a:pt x="11906" y="3178"/>
                    <a:pt x="11911" y="3178"/>
                    <a:pt x="11917" y="3178"/>
                  </a:cubicBezTo>
                  <a:cubicBezTo>
                    <a:pt x="11951" y="3178"/>
                    <a:pt x="11993" y="3155"/>
                    <a:pt x="12008" y="3132"/>
                  </a:cubicBezTo>
                  <a:cubicBezTo>
                    <a:pt x="12017" y="3096"/>
                    <a:pt x="11991" y="3034"/>
                    <a:pt x="11964" y="3016"/>
                  </a:cubicBezTo>
                  <a:cubicBezTo>
                    <a:pt x="11959" y="3015"/>
                    <a:pt x="11954" y="3014"/>
                    <a:pt x="11949" y="3014"/>
                  </a:cubicBezTo>
                  <a:close/>
                  <a:moveTo>
                    <a:pt x="10435" y="2993"/>
                  </a:moveTo>
                  <a:cubicBezTo>
                    <a:pt x="10396" y="2993"/>
                    <a:pt x="10354" y="3018"/>
                    <a:pt x="10340" y="3061"/>
                  </a:cubicBezTo>
                  <a:cubicBezTo>
                    <a:pt x="10322" y="3105"/>
                    <a:pt x="10340" y="3168"/>
                    <a:pt x="10394" y="3186"/>
                  </a:cubicBezTo>
                  <a:cubicBezTo>
                    <a:pt x="10405" y="3190"/>
                    <a:pt x="10417" y="3192"/>
                    <a:pt x="10430" y="3192"/>
                  </a:cubicBezTo>
                  <a:cubicBezTo>
                    <a:pt x="10467" y="3192"/>
                    <a:pt x="10505" y="3172"/>
                    <a:pt x="10519" y="3132"/>
                  </a:cubicBezTo>
                  <a:cubicBezTo>
                    <a:pt x="10536" y="3087"/>
                    <a:pt x="10519" y="3025"/>
                    <a:pt x="10465" y="2998"/>
                  </a:cubicBezTo>
                  <a:cubicBezTo>
                    <a:pt x="10456" y="2995"/>
                    <a:pt x="10446" y="2993"/>
                    <a:pt x="10435" y="2993"/>
                  </a:cubicBezTo>
                  <a:close/>
                  <a:moveTo>
                    <a:pt x="8949" y="2985"/>
                  </a:moveTo>
                  <a:cubicBezTo>
                    <a:pt x="8904" y="2985"/>
                    <a:pt x="8847" y="3017"/>
                    <a:pt x="8833" y="3061"/>
                  </a:cubicBezTo>
                  <a:cubicBezTo>
                    <a:pt x="8815" y="3114"/>
                    <a:pt x="8850" y="3186"/>
                    <a:pt x="8904" y="3203"/>
                  </a:cubicBezTo>
                  <a:cubicBezTo>
                    <a:pt x="8913" y="3207"/>
                    <a:pt x="8924" y="3208"/>
                    <a:pt x="8934" y="3208"/>
                  </a:cubicBezTo>
                  <a:cubicBezTo>
                    <a:pt x="8984" y="3208"/>
                    <a:pt x="9041" y="3176"/>
                    <a:pt x="9056" y="3132"/>
                  </a:cubicBezTo>
                  <a:cubicBezTo>
                    <a:pt x="9073" y="3079"/>
                    <a:pt x="9029" y="2998"/>
                    <a:pt x="8975" y="2989"/>
                  </a:cubicBezTo>
                  <a:cubicBezTo>
                    <a:pt x="8967" y="2986"/>
                    <a:pt x="8958" y="2985"/>
                    <a:pt x="8949" y="2985"/>
                  </a:cubicBezTo>
                  <a:close/>
                  <a:moveTo>
                    <a:pt x="7474" y="2972"/>
                  </a:moveTo>
                  <a:cubicBezTo>
                    <a:pt x="7421" y="2972"/>
                    <a:pt x="7355" y="3009"/>
                    <a:pt x="7334" y="3052"/>
                  </a:cubicBezTo>
                  <a:cubicBezTo>
                    <a:pt x="7316" y="3096"/>
                    <a:pt x="7352" y="3203"/>
                    <a:pt x="7405" y="3221"/>
                  </a:cubicBezTo>
                  <a:cubicBezTo>
                    <a:pt x="7414" y="3227"/>
                    <a:pt x="7427" y="3229"/>
                    <a:pt x="7440" y="3229"/>
                  </a:cubicBezTo>
                  <a:cubicBezTo>
                    <a:pt x="7493" y="3229"/>
                    <a:pt x="7569" y="3192"/>
                    <a:pt x="7584" y="3150"/>
                  </a:cubicBezTo>
                  <a:cubicBezTo>
                    <a:pt x="7601" y="3096"/>
                    <a:pt x="7566" y="2998"/>
                    <a:pt x="7512" y="2980"/>
                  </a:cubicBezTo>
                  <a:cubicBezTo>
                    <a:pt x="7501" y="2975"/>
                    <a:pt x="7488" y="2972"/>
                    <a:pt x="7474" y="2972"/>
                  </a:cubicBezTo>
                  <a:close/>
                  <a:moveTo>
                    <a:pt x="5963" y="2966"/>
                  </a:moveTo>
                  <a:cubicBezTo>
                    <a:pt x="5951" y="2966"/>
                    <a:pt x="5938" y="2970"/>
                    <a:pt x="5924" y="2980"/>
                  </a:cubicBezTo>
                  <a:cubicBezTo>
                    <a:pt x="5889" y="2989"/>
                    <a:pt x="5862" y="3007"/>
                    <a:pt x="5853" y="3043"/>
                  </a:cubicBezTo>
                  <a:cubicBezTo>
                    <a:pt x="5844" y="3079"/>
                    <a:pt x="5817" y="3114"/>
                    <a:pt x="5844" y="3159"/>
                  </a:cubicBezTo>
                  <a:cubicBezTo>
                    <a:pt x="5862" y="3186"/>
                    <a:pt x="5880" y="3212"/>
                    <a:pt x="5915" y="3230"/>
                  </a:cubicBezTo>
                  <a:cubicBezTo>
                    <a:pt x="5937" y="3236"/>
                    <a:pt x="5959" y="3244"/>
                    <a:pt x="5980" y="3244"/>
                  </a:cubicBezTo>
                  <a:cubicBezTo>
                    <a:pt x="5994" y="3244"/>
                    <a:pt x="6008" y="3241"/>
                    <a:pt x="6022" y="3230"/>
                  </a:cubicBezTo>
                  <a:cubicBezTo>
                    <a:pt x="6058" y="3212"/>
                    <a:pt x="6094" y="3195"/>
                    <a:pt x="6094" y="3150"/>
                  </a:cubicBezTo>
                  <a:cubicBezTo>
                    <a:pt x="6121" y="3123"/>
                    <a:pt x="6112" y="3087"/>
                    <a:pt x="6094" y="3052"/>
                  </a:cubicBezTo>
                  <a:cubicBezTo>
                    <a:pt x="6085" y="3007"/>
                    <a:pt x="6058" y="2989"/>
                    <a:pt x="6022" y="2980"/>
                  </a:cubicBezTo>
                  <a:cubicBezTo>
                    <a:pt x="6001" y="2975"/>
                    <a:pt x="5982" y="2966"/>
                    <a:pt x="5963" y="2966"/>
                  </a:cubicBezTo>
                  <a:close/>
                  <a:moveTo>
                    <a:pt x="3024" y="2929"/>
                  </a:moveTo>
                  <a:cubicBezTo>
                    <a:pt x="2951" y="2929"/>
                    <a:pt x="2868" y="2975"/>
                    <a:pt x="2847" y="3034"/>
                  </a:cubicBezTo>
                  <a:cubicBezTo>
                    <a:pt x="2829" y="3114"/>
                    <a:pt x="2873" y="3221"/>
                    <a:pt x="2945" y="3248"/>
                  </a:cubicBezTo>
                  <a:cubicBezTo>
                    <a:pt x="2959" y="3253"/>
                    <a:pt x="2975" y="3255"/>
                    <a:pt x="2991" y="3255"/>
                  </a:cubicBezTo>
                  <a:cubicBezTo>
                    <a:pt x="3064" y="3255"/>
                    <a:pt x="3146" y="3208"/>
                    <a:pt x="3168" y="3150"/>
                  </a:cubicBezTo>
                  <a:cubicBezTo>
                    <a:pt x="3186" y="3079"/>
                    <a:pt x="3141" y="2963"/>
                    <a:pt x="3070" y="2936"/>
                  </a:cubicBezTo>
                  <a:cubicBezTo>
                    <a:pt x="3055" y="2931"/>
                    <a:pt x="3040" y="2929"/>
                    <a:pt x="3024" y="2929"/>
                  </a:cubicBezTo>
                  <a:close/>
                  <a:moveTo>
                    <a:pt x="4486" y="2958"/>
                  </a:moveTo>
                  <a:cubicBezTo>
                    <a:pt x="4427" y="2958"/>
                    <a:pt x="4372" y="2993"/>
                    <a:pt x="4345" y="3052"/>
                  </a:cubicBezTo>
                  <a:cubicBezTo>
                    <a:pt x="4319" y="3123"/>
                    <a:pt x="4354" y="3212"/>
                    <a:pt x="4434" y="3248"/>
                  </a:cubicBezTo>
                  <a:cubicBezTo>
                    <a:pt x="4450" y="3254"/>
                    <a:pt x="4467" y="3257"/>
                    <a:pt x="4484" y="3257"/>
                  </a:cubicBezTo>
                  <a:cubicBezTo>
                    <a:pt x="4543" y="3257"/>
                    <a:pt x="4603" y="3221"/>
                    <a:pt x="4631" y="3159"/>
                  </a:cubicBezTo>
                  <a:cubicBezTo>
                    <a:pt x="4658" y="3087"/>
                    <a:pt x="4613" y="2998"/>
                    <a:pt x="4550" y="2971"/>
                  </a:cubicBezTo>
                  <a:cubicBezTo>
                    <a:pt x="4529" y="2962"/>
                    <a:pt x="4508" y="2958"/>
                    <a:pt x="4486" y="2958"/>
                  </a:cubicBezTo>
                  <a:close/>
                  <a:moveTo>
                    <a:pt x="1499" y="2922"/>
                  </a:moveTo>
                  <a:cubicBezTo>
                    <a:pt x="1434" y="2922"/>
                    <a:pt x="1383" y="2959"/>
                    <a:pt x="1357" y="3025"/>
                  </a:cubicBezTo>
                  <a:cubicBezTo>
                    <a:pt x="1312" y="3123"/>
                    <a:pt x="1348" y="3203"/>
                    <a:pt x="1446" y="3248"/>
                  </a:cubicBezTo>
                  <a:cubicBezTo>
                    <a:pt x="1471" y="3257"/>
                    <a:pt x="1495" y="3262"/>
                    <a:pt x="1517" y="3262"/>
                  </a:cubicBezTo>
                  <a:cubicBezTo>
                    <a:pt x="1582" y="3262"/>
                    <a:pt x="1633" y="3223"/>
                    <a:pt x="1660" y="3150"/>
                  </a:cubicBezTo>
                  <a:cubicBezTo>
                    <a:pt x="1696" y="3061"/>
                    <a:pt x="1660" y="2971"/>
                    <a:pt x="1571" y="2936"/>
                  </a:cubicBezTo>
                  <a:cubicBezTo>
                    <a:pt x="1545" y="2927"/>
                    <a:pt x="1521" y="2922"/>
                    <a:pt x="1499" y="2922"/>
                  </a:cubicBezTo>
                  <a:close/>
                  <a:moveTo>
                    <a:pt x="11466" y="3155"/>
                  </a:moveTo>
                  <a:cubicBezTo>
                    <a:pt x="11439" y="3155"/>
                    <a:pt x="11420" y="3175"/>
                    <a:pt x="11402" y="3212"/>
                  </a:cubicBezTo>
                  <a:cubicBezTo>
                    <a:pt x="11375" y="3266"/>
                    <a:pt x="11393" y="3302"/>
                    <a:pt x="11455" y="3319"/>
                  </a:cubicBezTo>
                  <a:cubicBezTo>
                    <a:pt x="11471" y="3325"/>
                    <a:pt x="11484" y="3328"/>
                    <a:pt x="11496" y="3328"/>
                  </a:cubicBezTo>
                  <a:cubicBezTo>
                    <a:pt x="11524" y="3328"/>
                    <a:pt x="11543" y="3310"/>
                    <a:pt x="11562" y="3266"/>
                  </a:cubicBezTo>
                  <a:cubicBezTo>
                    <a:pt x="11580" y="3212"/>
                    <a:pt x="11562" y="3186"/>
                    <a:pt x="11509" y="3168"/>
                  </a:cubicBezTo>
                  <a:cubicBezTo>
                    <a:pt x="11492" y="3159"/>
                    <a:pt x="11478" y="3155"/>
                    <a:pt x="11466" y="3155"/>
                  </a:cubicBezTo>
                  <a:close/>
                  <a:moveTo>
                    <a:pt x="9990" y="3143"/>
                  </a:moveTo>
                  <a:cubicBezTo>
                    <a:pt x="9951" y="3143"/>
                    <a:pt x="9917" y="3165"/>
                    <a:pt x="9903" y="3212"/>
                  </a:cubicBezTo>
                  <a:cubicBezTo>
                    <a:pt x="9876" y="3266"/>
                    <a:pt x="9903" y="3319"/>
                    <a:pt x="9966" y="3337"/>
                  </a:cubicBezTo>
                  <a:cubicBezTo>
                    <a:pt x="9979" y="3342"/>
                    <a:pt x="9991" y="3344"/>
                    <a:pt x="10003" y="3344"/>
                  </a:cubicBezTo>
                  <a:cubicBezTo>
                    <a:pt x="10040" y="3344"/>
                    <a:pt x="10070" y="3322"/>
                    <a:pt x="10090" y="3275"/>
                  </a:cubicBezTo>
                  <a:cubicBezTo>
                    <a:pt x="10108" y="3221"/>
                    <a:pt x="10081" y="3177"/>
                    <a:pt x="10028" y="3150"/>
                  </a:cubicBezTo>
                  <a:cubicBezTo>
                    <a:pt x="10015" y="3146"/>
                    <a:pt x="10002" y="3143"/>
                    <a:pt x="9990" y="3143"/>
                  </a:cubicBezTo>
                  <a:close/>
                  <a:moveTo>
                    <a:pt x="8491" y="3129"/>
                  </a:moveTo>
                  <a:cubicBezTo>
                    <a:pt x="8451" y="3129"/>
                    <a:pt x="8423" y="3153"/>
                    <a:pt x="8404" y="3203"/>
                  </a:cubicBezTo>
                  <a:cubicBezTo>
                    <a:pt x="8369" y="3275"/>
                    <a:pt x="8395" y="3328"/>
                    <a:pt x="8467" y="3355"/>
                  </a:cubicBezTo>
                  <a:cubicBezTo>
                    <a:pt x="8488" y="3363"/>
                    <a:pt x="8507" y="3367"/>
                    <a:pt x="8524" y="3367"/>
                  </a:cubicBezTo>
                  <a:cubicBezTo>
                    <a:pt x="8567" y="3367"/>
                    <a:pt x="8599" y="3343"/>
                    <a:pt x="8618" y="3293"/>
                  </a:cubicBezTo>
                  <a:cubicBezTo>
                    <a:pt x="8645" y="3221"/>
                    <a:pt x="8627" y="3168"/>
                    <a:pt x="8547" y="3141"/>
                  </a:cubicBezTo>
                  <a:cubicBezTo>
                    <a:pt x="8526" y="3133"/>
                    <a:pt x="8508" y="3129"/>
                    <a:pt x="8491" y="3129"/>
                  </a:cubicBezTo>
                  <a:close/>
                  <a:moveTo>
                    <a:pt x="7001" y="3109"/>
                  </a:moveTo>
                  <a:cubicBezTo>
                    <a:pt x="6951" y="3109"/>
                    <a:pt x="6907" y="3142"/>
                    <a:pt x="6888" y="3195"/>
                  </a:cubicBezTo>
                  <a:cubicBezTo>
                    <a:pt x="6852" y="3266"/>
                    <a:pt x="6888" y="3337"/>
                    <a:pt x="6959" y="3364"/>
                  </a:cubicBezTo>
                  <a:cubicBezTo>
                    <a:pt x="6978" y="3374"/>
                    <a:pt x="6997" y="3378"/>
                    <a:pt x="7016" y="3378"/>
                  </a:cubicBezTo>
                  <a:cubicBezTo>
                    <a:pt x="7066" y="3378"/>
                    <a:pt x="7109" y="3345"/>
                    <a:pt x="7129" y="3293"/>
                  </a:cubicBezTo>
                  <a:cubicBezTo>
                    <a:pt x="7164" y="3221"/>
                    <a:pt x="7129" y="3150"/>
                    <a:pt x="7057" y="3123"/>
                  </a:cubicBezTo>
                  <a:cubicBezTo>
                    <a:pt x="7038" y="3114"/>
                    <a:pt x="7019" y="3109"/>
                    <a:pt x="7001" y="3109"/>
                  </a:cubicBezTo>
                  <a:close/>
                  <a:moveTo>
                    <a:pt x="5538" y="3103"/>
                  </a:moveTo>
                  <a:cubicBezTo>
                    <a:pt x="5478" y="3103"/>
                    <a:pt x="5408" y="3144"/>
                    <a:pt x="5380" y="3186"/>
                  </a:cubicBezTo>
                  <a:cubicBezTo>
                    <a:pt x="5362" y="3248"/>
                    <a:pt x="5407" y="3364"/>
                    <a:pt x="5469" y="3382"/>
                  </a:cubicBezTo>
                  <a:cubicBezTo>
                    <a:pt x="5482" y="3387"/>
                    <a:pt x="5496" y="3390"/>
                    <a:pt x="5512" y="3390"/>
                  </a:cubicBezTo>
                  <a:cubicBezTo>
                    <a:pt x="5572" y="3390"/>
                    <a:pt x="5644" y="3351"/>
                    <a:pt x="5666" y="3302"/>
                  </a:cubicBezTo>
                  <a:cubicBezTo>
                    <a:pt x="5683" y="3248"/>
                    <a:pt x="5639" y="3141"/>
                    <a:pt x="5585" y="3114"/>
                  </a:cubicBezTo>
                  <a:cubicBezTo>
                    <a:pt x="5571" y="3106"/>
                    <a:pt x="5555" y="3103"/>
                    <a:pt x="5538" y="3103"/>
                  </a:cubicBezTo>
                  <a:close/>
                  <a:moveTo>
                    <a:pt x="4014" y="3093"/>
                  </a:moveTo>
                  <a:cubicBezTo>
                    <a:pt x="3961" y="3093"/>
                    <a:pt x="3924" y="3127"/>
                    <a:pt x="3899" y="3195"/>
                  </a:cubicBezTo>
                  <a:cubicBezTo>
                    <a:pt x="3864" y="3293"/>
                    <a:pt x="3881" y="3355"/>
                    <a:pt x="3980" y="3391"/>
                  </a:cubicBezTo>
                  <a:cubicBezTo>
                    <a:pt x="4007" y="3401"/>
                    <a:pt x="4032" y="3406"/>
                    <a:pt x="4054" y="3406"/>
                  </a:cubicBezTo>
                  <a:cubicBezTo>
                    <a:pt x="4111" y="3406"/>
                    <a:pt x="4150" y="3372"/>
                    <a:pt x="4176" y="3302"/>
                  </a:cubicBezTo>
                  <a:cubicBezTo>
                    <a:pt x="4211" y="3212"/>
                    <a:pt x="4185" y="3150"/>
                    <a:pt x="4095" y="3114"/>
                  </a:cubicBezTo>
                  <a:cubicBezTo>
                    <a:pt x="4065" y="3100"/>
                    <a:pt x="4038" y="3093"/>
                    <a:pt x="4014" y="3093"/>
                  </a:cubicBezTo>
                  <a:close/>
                  <a:moveTo>
                    <a:pt x="1061" y="3069"/>
                  </a:moveTo>
                  <a:cubicBezTo>
                    <a:pt x="1032" y="3069"/>
                    <a:pt x="1009" y="3080"/>
                    <a:pt x="964" y="3105"/>
                  </a:cubicBezTo>
                  <a:cubicBezTo>
                    <a:pt x="955" y="3105"/>
                    <a:pt x="946" y="3114"/>
                    <a:pt x="946" y="3114"/>
                  </a:cubicBezTo>
                  <a:cubicBezTo>
                    <a:pt x="929" y="3159"/>
                    <a:pt x="911" y="3203"/>
                    <a:pt x="893" y="3239"/>
                  </a:cubicBezTo>
                  <a:cubicBezTo>
                    <a:pt x="893" y="3248"/>
                    <a:pt x="893" y="3248"/>
                    <a:pt x="893" y="3257"/>
                  </a:cubicBezTo>
                  <a:cubicBezTo>
                    <a:pt x="920" y="3310"/>
                    <a:pt x="929" y="3391"/>
                    <a:pt x="1009" y="3400"/>
                  </a:cubicBezTo>
                  <a:cubicBezTo>
                    <a:pt x="1036" y="3400"/>
                    <a:pt x="1057" y="3415"/>
                    <a:pt x="1085" y="3415"/>
                  </a:cubicBezTo>
                  <a:cubicBezTo>
                    <a:pt x="1095" y="3415"/>
                    <a:pt x="1105" y="3413"/>
                    <a:pt x="1116" y="3409"/>
                  </a:cubicBezTo>
                  <a:cubicBezTo>
                    <a:pt x="1196" y="3373"/>
                    <a:pt x="1196" y="3373"/>
                    <a:pt x="1232" y="3284"/>
                  </a:cubicBezTo>
                  <a:cubicBezTo>
                    <a:pt x="1241" y="3266"/>
                    <a:pt x="1259" y="3239"/>
                    <a:pt x="1250" y="3230"/>
                  </a:cubicBezTo>
                  <a:cubicBezTo>
                    <a:pt x="1223" y="3177"/>
                    <a:pt x="1223" y="3114"/>
                    <a:pt x="1152" y="3087"/>
                  </a:cubicBezTo>
                  <a:cubicBezTo>
                    <a:pt x="1109" y="3076"/>
                    <a:pt x="1083" y="3069"/>
                    <a:pt x="1061" y="3069"/>
                  </a:cubicBezTo>
                  <a:close/>
                  <a:moveTo>
                    <a:pt x="2556" y="3088"/>
                  </a:moveTo>
                  <a:cubicBezTo>
                    <a:pt x="2486" y="3088"/>
                    <a:pt x="2419" y="3125"/>
                    <a:pt x="2392" y="3195"/>
                  </a:cubicBezTo>
                  <a:cubicBezTo>
                    <a:pt x="2365" y="3284"/>
                    <a:pt x="2409" y="3382"/>
                    <a:pt x="2499" y="3409"/>
                  </a:cubicBezTo>
                  <a:cubicBezTo>
                    <a:pt x="2520" y="3417"/>
                    <a:pt x="2540" y="3421"/>
                    <a:pt x="2561" y="3421"/>
                  </a:cubicBezTo>
                  <a:cubicBezTo>
                    <a:pt x="2627" y="3421"/>
                    <a:pt x="2685" y="3379"/>
                    <a:pt x="2713" y="3310"/>
                  </a:cubicBezTo>
                  <a:cubicBezTo>
                    <a:pt x="2739" y="3230"/>
                    <a:pt x="2695" y="3132"/>
                    <a:pt x="2615" y="3096"/>
                  </a:cubicBezTo>
                  <a:cubicBezTo>
                    <a:pt x="2595" y="3091"/>
                    <a:pt x="2575" y="3088"/>
                    <a:pt x="2556" y="3088"/>
                  </a:cubicBezTo>
                  <a:close/>
                  <a:moveTo>
                    <a:pt x="12495" y="3324"/>
                  </a:moveTo>
                  <a:cubicBezTo>
                    <a:pt x="12481" y="3324"/>
                    <a:pt x="12468" y="3328"/>
                    <a:pt x="12463" y="3337"/>
                  </a:cubicBezTo>
                  <a:cubicBezTo>
                    <a:pt x="12454" y="3355"/>
                    <a:pt x="12446" y="3364"/>
                    <a:pt x="12446" y="3382"/>
                  </a:cubicBezTo>
                  <a:cubicBezTo>
                    <a:pt x="12428" y="3426"/>
                    <a:pt x="12428" y="3435"/>
                    <a:pt x="12481" y="3462"/>
                  </a:cubicBezTo>
                  <a:cubicBezTo>
                    <a:pt x="12490" y="3462"/>
                    <a:pt x="12508" y="3471"/>
                    <a:pt x="12517" y="3471"/>
                  </a:cubicBezTo>
                  <a:cubicBezTo>
                    <a:pt x="12519" y="3472"/>
                    <a:pt x="12521" y="3472"/>
                    <a:pt x="12523" y="3472"/>
                  </a:cubicBezTo>
                  <a:cubicBezTo>
                    <a:pt x="12550" y="3472"/>
                    <a:pt x="12587" y="3425"/>
                    <a:pt x="12570" y="3409"/>
                  </a:cubicBezTo>
                  <a:cubicBezTo>
                    <a:pt x="12553" y="3391"/>
                    <a:pt x="12544" y="3364"/>
                    <a:pt x="12526" y="3337"/>
                  </a:cubicBezTo>
                  <a:cubicBezTo>
                    <a:pt x="12521" y="3328"/>
                    <a:pt x="12508" y="3324"/>
                    <a:pt x="12495" y="3324"/>
                  </a:cubicBezTo>
                  <a:close/>
                  <a:moveTo>
                    <a:pt x="11043" y="3306"/>
                  </a:moveTo>
                  <a:cubicBezTo>
                    <a:pt x="11006" y="3306"/>
                    <a:pt x="10944" y="3335"/>
                    <a:pt x="10929" y="3364"/>
                  </a:cubicBezTo>
                  <a:cubicBezTo>
                    <a:pt x="10920" y="3391"/>
                    <a:pt x="10956" y="3480"/>
                    <a:pt x="10983" y="3489"/>
                  </a:cubicBezTo>
                  <a:cubicBezTo>
                    <a:pt x="10989" y="3492"/>
                    <a:pt x="10997" y="3494"/>
                    <a:pt x="11007" y="3494"/>
                  </a:cubicBezTo>
                  <a:cubicBezTo>
                    <a:pt x="11048" y="3494"/>
                    <a:pt x="11109" y="3465"/>
                    <a:pt x="11116" y="3435"/>
                  </a:cubicBezTo>
                  <a:cubicBezTo>
                    <a:pt x="11125" y="3409"/>
                    <a:pt x="11098" y="3328"/>
                    <a:pt x="11063" y="3310"/>
                  </a:cubicBezTo>
                  <a:cubicBezTo>
                    <a:pt x="11058" y="3307"/>
                    <a:pt x="11051" y="3306"/>
                    <a:pt x="11043" y="3306"/>
                  </a:cubicBezTo>
                  <a:close/>
                  <a:moveTo>
                    <a:pt x="9582" y="3275"/>
                  </a:moveTo>
                  <a:cubicBezTo>
                    <a:pt x="9575" y="3280"/>
                    <a:pt x="9567" y="3281"/>
                    <a:pt x="9560" y="3281"/>
                  </a:cubicBezTo>
                  <a:cubicBezTo>
                    <a:pt x="9547" y="3281"/>
                    <a:pt x="9534" y="3277"/>
                    <a:pt x="9520" y="3277"/>
                  </a:cubicBezTo>
                  <a:cubicBezTo>
                    <a:pt x="9512" y="3277"/>
                    <a:pt x="9503" y="3279"/>
                    <a:pt x="9493" y="3284"/>
                  </a:cubicBezTo>
                  <a:cubicBezTo>
                    <a:pt x="9466" y="3302"/>
                    <a:pt x="9466" y="3337"/>
                    <a:pt x="9439" y="3346"/>
                  </a:cubicBezTo>
                  <a:cubicBezTo>
                    <a:pt x="9448" y="3373"/>
                    <a:pt x="9421" y="3409"/>
                    <a:pt x="9448" y="3435"/>
                  </a:cubicBezTo>
                  <a:cubicBezTo>
                    <a:pt x="9466" y="3462"/>
                    <a:pt x="9484" y="3480"/>
                    <a:pt x="9502" y="3498"/>
                  </a:cubicBezTo>
                  <a:cubicBezTo>
                    <a:pt x="9507" y="3496"/>
                    <a:pt x="9512" y="3496"/>
                    <a:pt x="9518" y="3496"/>
                  </a:cubicBezTo>
                  <a:cubicBezTo>
                    <a:pt x="9534" y="3496"/>
                    <a:pt x="9548" y="3501"/>
                    <a:pt x="9562" y="3501"/>
                  </a:cubicBezTo>
                  <a:cubicBezTo>
                    <a:pt x="9572" y="3501"/>
                    <a:pt x="9581" y="3498"/>
                    <a:pt x="9591" y="3489"/>
                  </a:cubicBezTo>
                  <a:cubicBezTo>
                    <a:pt x="9618" y="3471"/>
                    <a:pt x="9653" y="3444"/>
                    <a:pt x="9653" y="3426"/>
                  </a:cubicBezTo>
                  <a:cubicBezTo>
                    <a:pt x="9653" y="3400"/>
                    <a:pt x="9671" y="3364"/>
                    <a:pt x="9644" y="3337"/>
                  </a:cubicBezTo>
                  <a:cubicBezTo>
                    <a:pt x="9627" y="3310"/>
                    <a:pt x="9600" y="3293"/>
                    <a:pt x="9582" y="3275"/>
                  </a:cubicBezTo>
                  <a:close/>
                  <a:moveTo>
                    <a:pt x="8038" y="3270"/>
                  </a:moveTo>
                  <a:cubicBezTo>
                    <a:pt x="7998" y="3270"/>
                    <a:pt x="7974" y="3292"/>
                    <a:pt x="7949" y="3346"/>
                  </a:cubicBezTo>
                  <a:cubicBezTo>
                    <a:pt x="7923" y="3426"/>
                    <a:pt x="7940" y="3471"/>
                    <a:pt x="8012" y="3498"/>
                  </a:cubicBezTo>
                  <a:cubicBezTo>
                    <a:pt x="8038" y="3509"/>
                    <a:pt x="8060" y="3515"/>
                    <a:pt x="8079" y="3515"/>
                  </a:cubicBezTo>
                  <a:cubicBezTo>
                    <a:pt x="8119" y="3515"/>
                    <a:pt x="8145" y="3490"/>
                    <a:pt x="8163" y="3435"/>
                  </a:cubicBezTo>
                  <a:cubicBezTo>
                    <a:pt x="8199" y="3355"/>
                    <a:pt x="8181" y="3310"/>
                    <a:pt x="8110" y="3284"/>
                  </a:cubicBezTo>
                  <a:cubicBezTo>
                    <a:pt x="8081" y="3275"/>
                    <a:pt x="8058" y="3270"/>
                    <a:pt x="8038" y="3270"/>
                  </a:cubicBezTo>
                  <a:close/>
                  <a:moveTo>
                    <a:pt x="6573" y="3257"/>
                  </a:moveTo>
                  <a:cubicBezTo>
                    <a:pt x="6519" y="3257"/>
                    <a:pt x="6469" y="3293"/>
                    <a:pt x="6442" y="3355"/>
                  </a:cubicBezTo>
                  <a:cubicBezTo>
                    <a:pt x="6424" y="3409"/>
                    <a:pt x="6460" y="3498"/>
                    <a:pt x="6522" y="3516"/>
                  </a:cubicBezTo>
                  <a:cubicBezTo>
                    <a:pt x="6543" y="3522"/>
                    <a:pt x="6562" y="3526"/>
                    <a:pt x="6581" y="3526"/>
                  </a:cubicBezTo>
                  <a:cubicBezTo>
                    <a:pt x="6636" y="3526"/>
                    <a:pt x="6680" y="3497"/>
                    <a:pt x="6700" y="3444"/>
                  </a:cubicBezTo>
                  <a:cubicBezTo>
                    <a:pt x="6727" y="3364"/>
                    <a:pt x="6691" y="3302"/>
                    <a:pt x="6620" y="3266"/>
                  </a:cubicBezTo>
                  <a:cubicBezTo>
                    <a:pt x="6604" y="3260"/>
                    <a:pt x="6589" y="3257"/>
                    <a:pt x="6573" y="3257"/>
                  </a:cubicBezTo>
                  <a:close/>
                  <a:moveTo>
                    <a:pt x="5089" y="3248"/>
                  </a:moveTo>
                  <a:cubicBezTo>
                    <a:pt x="5031" y="3248"/>
                    <a:pt x="4973" y="3282"/>
                    <a:pt x="4952" y="3337"/>
                  </a:cubicBezTo>
                  <a:cubicBezTo>
                    <a:pt x="4916" y="3409"/>
                    <a:pt x="4952" y="3507"/>
                    <a:pt x="5023" y="3533"/>
                  </a:cubicBezTo>
                  <a:cubicBezTo>
                    <a:pt x="5044" y="3543"/>
                    <a:pt x="5066" y="3547"/>
                    <a:pt x="5087" y="3547"/>
                  </a:cubicBezTo>
                  <a:cubicBezTo>
                    <a:pt x="5147" y="3547"/>
                    <a:pt x="5202" y="3512"/>
                    <a:pt x="5228" y="3453"/>
                  </a:cubicBezTo>
                  <a:cubicBezTo>
                    <a:pt x="5255" y="3382"/>
                    <a:pt x="5220" y="3293"/>
                    <a:pt x="5139" y="3257"/>
                  </a:cubicBezTo>
                  <a:cubicBezTo>
                    <a:pt x="5123" y="3251"/>
                    <a:pt x="5106" y="3248"/>
                    <a:pt x="5089" y="3248"/>
                  </a:cubicBezTo>
                  <a:close/>
                  <a:moveTo>
                    <a:pt x="3590" y="3235"/>
                  </a:moveTo>
                  <a:cubicBezTo>
                    <a:pt x="3569" y="3235"/>
                    <a:pt x="3547" y="3239"/>
                    <a:pt x="3525" y="3248"/>
                  </a:cubicBezTo>
                  <a:cubicBezTo>
                    <a:pt x="3480" y="3266"/>
                    <a:pt x="3471" y="3310"/>
                    <a:pt x="3435" y="3328"/>
                  </a:cubicBezTo>
                  <a:cubicBezTo>
                    <a:pt x="3435" y="3373"/>
                    <a:pt x="3426" y="3409"/>
                    <a:pt x="3435" y="3453"/>
                  </a:cubicBezTo>
                  <a:cubicBezTo>
                    <a:pt x="3453" y="3498"/>
                    <a:pt x="3489" y="3533"/>
                    <a:pt x="3525" y="3542"/>
                  </a:cubicBezTo>
                  <a:cubicBezTo>
                    <a:pt x="3542" y="3551"/>
                    <a:pt x="3562" y="3556"/>
                    <a:pt x="3584" y="3556"/>
                  </a:cubicBezTo>
                  <a:cubicBezTo>
                    <a:pt x="3605" y="3556"/>
                    <a:pt x="3627" y="3551"/>
                    <a:pt x="3649" y="3542"/>
                  </a:cubicBezTo>
                  <a:cubicBezTo>
                    <a:pt x="3694" y="3525"/>
                    <a:pt x="3703" y="3480"/>
                    <a:pt x="3748" y="3453"/>
                  </a:cubicBezTo>
                  <a:cubicBezTo>
                    <a:pt x="3739" y="3418"/>
                    <a:pt x="3739" y="3373"/>
                    <a:pt x="3730" y="3337"/>
                  </a:cubicBezTo>
                  <a:cubicBezTo>
                    <a:pt x="3721" y="3293"/>
                    <a:pt x="3685" y="3257"/>
                    <a:pt x="3649" y="3248"/>
                  </a:cubicBezTo>
                  <a:cubicBezTo>
                    <a:pt x="3632" y="3239"/>
                    <a:pt x="3612" y="3235"/>
                    <a:pt x="3590" y="3235"/>
                  </a:cubicBezTo>
                  <a:close/>
                  <a:moveTo>
                    <a:pt x="2089" y="3226"/>
                  </a:moveTo>
                  <a:cubicBezTo>
                    <a:pt x="2024" y="3226"/>
                    <a:pt x="1972" y="3264"/>
                    <a:pt x="1946" y="3337"/>
                  </a:cubicBezTo>
                  <a:cubicBezTo>
                    <a:pt x="1910" y="3435"/>
                    <a:pt x="1946" y="3516"/>
                    <a:pt x="2044" y="3551"/>
                  </a:cubicBezTo>
                  <a:cubicBezTo>
                    <a:pt x="2067" y="3561"/>
                    <a:pt x="2090" y="3565"/>
                    <a:pt x="2112" y="3565"/>
                  </a:cubicBezTo>
                  <a:cubicBezTo>
                    <a:pt x="2175" y="3565"/>
                    <a:pt x="2231" y="3528"/>
                    <a:pt x="2258" y="3462"/>
                  </a:cubicBezTo>
                  <a:cubicBezTo>
                    <a:pt x="2293" y="3364"/>
                    <a:pt x="2258" y="3284"/>
                    <a:pt x="2160" y="3239"/>
                  </a:cubicBezTo>
                  <a:cubicBezTo>
                    <a:pt x="2135" y="3230"/>
                    <a:pt x="2111" y="3226"/>
                    <a:pt x="2089" y="3226"/>
                  </a:cubicBezTo>
                  <a:close/>
                  <a:moveTo>
                    <a:pt x="598" y="3224"/>
                  </a:moveTo>
                  <a:cubicBezTo>
                    <a:pt x="576" y="3224"/>
                    <a:pt x="555" y="3228"/>
                    <a:pt x="536" y="3239"/>
                  </a:cubicBezTo>
                  <a:cubicBezTo>
                    <a:pt x="509" y="3248"/>
                    <a:pt x="447" y="3310"/>
                    <a:pt x="447" y="3337"/>
                  </a:cubicBezTo>
                  <a:cubicBezTo>
                    <a:pt x="438" y="3382"/>
                    <a:pt x="429" y="3426"/>
                    <a:pt x="447" y="3471"/>
                  </a:cubicBezTo>
                  <a:cubicBezTo>
                    <a:pt x="474" y="3525"/>
                    <a:pt x="509" y="3551"/>
                    <a:pt x="545" y="3569"/>
                  </a:cubicBezTo>
                  <a:cubicBezTo>
                    <a:pt x="567" y="3578"/>
                    <a:pt x="592" y="3583"/>
                    <a:pt x="617" y="3583"/>
                  </a:cubicBezTo>
                  <a:cubicBezTo>
                    <a:pt x="643" y="3583"/>
                    <a:pt x="670" y="3578"/>
                    <a:pt x="697" y="3569"/>
                  </a:cubicBezTo>
                  <a:cubicBezTo>
                    <a:pt x="714" y="3551"/>
                    <a:pt x="786" y="3489"/>
                    <a:pt x="786" y="3462"/>
                  </a:cubicBezTo>
                  <a:cubicBezTo>
                    <a:pt x="795" y="3418"/>
                    <a:pt x="804" y="3373"/>
                    <a:pt x="786" y="3328"/>
                  </a:cubicBezTo>
                  <a:cubicBezTo>
                    <a:pt x="759" y="3284"/>
                    <a:pt x="714" y="3266"/>
                    <a:pt x="688" y="3230"/>
                  </a:cubicBezTo>
                  <a:cubicBezTo>
                    <a:pt x="657" y="3230"/>
                    <a:pt x="626" y="3224"/>
                    <a:pt x="598" y="3224"/>
                  </a:cubicBezTo>
                  <a:close/>
                  <a:moveTo>
                    <a:pt x="12080" y="3465"/>
                  </a:moveTo>
                  <a:cubicBezTo>
                    <a:pt x="12046" y="3465"/>
                    <a:pt x="12006" y="3488"/>
                    <a:pt x="12000" y="3516"/>
                  </a:cubicBezTo>
                  <a:cubicBezTo>
                    <a:pt x="11982" y="3551"/>
                    <a:pt x="12008" y="3614"/>
                    <a:pt x="12044" y="3623"/>
                  </a:cubicBezTo>
                  <a:cubicBezTo>
                    <a:pt x="12052" y="3627"/>
                    <a:pt x="12061" y="3628"/>
                    <a:pt x="12071" y="3628"/>
                  </a:cubicBezTo>
                  <a:cubicBezTo>
                    <a:pt x="12105" y="3628"/>
                    <a:pt x="12144" y="3606"/>
                    <a:pt x="12151" y="3578"/>
                  </a:cubicBezTo>
                  <a:cubicBezTo>
                    <a:pt x="12169" y="3542"/>
                    <a:pt x="12142" y="3480"/>
                    <a:pt x="12107" y="3471"/>
                  </a:cubicBezTo>
                  <a:cubicBezTo>
                    <a:pt x="12099" y="3467"/>
                    <a:pt x="12090" y="3465"/>
                    <a:pt x="12080" y="3465"/>
                  </a:cubicBezTo>
                  <a:close/>
                  <a:moveTo>
                    <a:pt x="10592" y="3448"/>
                  </a:moveTo>
                  <a:cubicBezTo>
                    <a:pt x="10551" y="3448"/>
                    <a:pt x="10513" y="3473"/>
                    <a:pt x="10492" y="3516"/>
                  </a:cubicBezTo>
                  <a:cubicBezTo>
                    <a:pt x="10474" y="3569"/>
                    <a:pt x="10501" y="3623"/>
                    <a:pt x="10554" y="3641"/>
                  </a:cubicBezTo>
                  <a:cubicBezTo>
                    <a:pt x="10564" y="3644"/>
                    <a:pt x="10574" y="3646"/>
                    <a:pt x="10585" y="3646"/>
                  </a:cubicBezTo>
                  <a:cubicBezTo>
                    <a:pt x="10624" y="3646"/>
                    <a:pt x="10665" y="3622"/>
                    <a:pt x="10679" y="3587"/>
                  </a:cubicBezTo>
                  <a:cubicBezTo>
                    <a:pt x="10697" y="3533"/>
                    <a:pt x="10670" y="3480"/>
                    <a:pt x="10626" y="3453"/>
                  </a:cubicBezTo>
                  <a:cubicBezTo>
                    <a:pt x="10615" y="3449"/>
                    <a:pt x="10603" y="3448"/>
                    <a:pt x="10592" y="3448"/>
                  </a:cubicBezTo>
                  <a:close/>
                  <a:moveTo>
                    <a:pt x="9096" y="3431"/>
                  </a:moveTo>
                  <a:cubicBezTo>
                    <a:pt x="9047" y="3431"/>
                    <a:pt x="8990" y="3463"/>
                    <a:pt x="8975" y="3507"/>
                  </a:cubicBezTo>
                  <a:cubicBezTo>
                    <a:pt x="8957" y="3560"/>
                    <a:pt x="8993" y="3641"/>
                    <a:pt x="9047" y="3658"/>
                  </a:cubicBezTo>
                  <a:cubicBezTo>
                    <a:pt x="9055" y="3661"/>
                    <a:pt x="9064" y="3662"/>
                    <a:pt x="9073" y="3662"/>
                  </a:cubicBezTo>
                  <a:cubicBezTo>
                    <a:pt x="9124" y="3662"/>
                    <a:pt x="9183" y="3625"/>
                    <a:pt x="9198" y="3587"/>
                  </a:cubicBezTo>
                  <a:cubicBezTo>
                    <a:pt x="9216" y="3533"/>
                    <a:pt x="9180" y="3453"/>
                    <a:pt x="9127" y="3435"/>
                  </a:cubicBezTo>
                  <a:cubicBezTo>
                    <a:pt x="9117" y="3432"/>
                    <a:pt x="9107" y="3431"/>
                    <a:pt x="9096" y="3431"/>
                  </a:cubicBezTo>
                  <a:close/>
                  <a:moveTo>
                    <a:pt x="7636" y="3405"/>
                  </a:moveTo>
                  <a:cubicBezTo>
                    <a:pt x="7580" y="3405"/>
                    <a:pt x="7501" y="3444"/>
                    <a:pt x="7485" y="3489"/>
                  </a:cubicBezTo>
                  <a:cubicBezTo>
                    <a:pt x="7459" y="3533"/>
                    <a:pt x="7512" y="3641"/>
                    <a:pt x="7557" y="3658"/>
                  </a:cubicBezTo>
                  <a:cubicBezTo>
                    <a:pt x="7566" y="3662"/>
                    <a:pt x="7577" y="3663"/>
                    <a:pt x="7588" y="3663"/>
                  </a:cubicBezTo>
                  <a:cubicBezTo>
                    <a:pt x="7640" y="3663"/>
                    <a:pt x="7704" y="3631"/>
                    <a:pt x="7726" y="3587"/>
                  </a:cubicBezTo>
                  <a:cubicBezTo>
                    <a:pt x="7753" y="3542"/>
                    <a:pt x="7717" y="3435"/>
                    <a:pt x="7664" y="3409"/>
                  </a:cubicBezTo>
                  <a:cubicBezTo>
                    <a:pt x="7656" y="3406"/>
                    <a:pt x="7646" y="3405"/>
                    <a:pt x="7636" y="3405"/>
                  </a:cubicBezTo>
                  <a:close/>
                  <a:moveTo>
                    <a:pt x="6112" y="3399"/>
                  </a:moveTo>
                  <a:cubicBezTo>
                    <a:pt x="6098" y="3399"/>
                    <a:pt x="6084" y="3402"/>
                    <a:pt x="6067" y="3409"/>
                  </a:cubicBezTo>
                  <a:cubicBezTo>
                    <a:pt x="6031" y="3426"/>
                    <a:pt x="6013" y="3453"/>
                    <a:pt x="5996" y="3489"/>
                  </a:cubicBezTo>
                  <a:cubicBezTo>
                    <a:pt x="5987" y="3525"/>
                    <a:pt x="5978" y="3560"/>
                    <a:pt x="5996" y="3596"/>
                  </a:cubicBezTo>
                  <a:cubicBezTo>
                    <a:pt x="6013" y="3632"/>
                    <a:pt x="6031" y="3658"/>
                    <a:pt x="6076" y="3658"/>
                  </a:cubicBezTo>
                  <a:cubicBezTo>
                    <a:pt x="6089" y="3672"/>
                    <a:pt x="6105" y="3676"/>
                    <a:pt x="6122" y="3676"/>
                  </a:cubicBezTo>
                  <a:cubicBezTo>
                    <a:pt x="6138" y="3676"/>
                    <a:pt x="6156" y="3672"/>
                    <a:pt x="6174" y="3667"/>
                  </a:cubicBezTo>
                  <a:cubicBezTo>
                    <a:pt x="6219" y="3649"/>
                    <a:pt x="6237" y="3623"/>
                    <a:pt x="6245" y="3587"/>
                  </a:cubicBezTo>
                  <a:cubicBezTo>
                    <a:pt x="6263" y="3551"/>
                    <a:pt x="6263" y="3525"/>
                    <a:pt x="6245" y="3489"/>
                  </a:cubicBezTo>
                  <a:cubicBezTo>
                    <a:pt x="6237" y="3453"/>
                    <a:pt x="6210" y="3426"/>
                    <a:pt x="6174" y="3418"/>
                  </a:cubicBezTo>
                  <a:cubicBezTo>
                    <a:pt x="6152" y="3406"/>
                    <a:pt x="6133" y="3399"/>
                    <a:pt x="6112" y="3399"/>
                  </a:cubicBezTo>
                  <a:close/>
                  <a:moveTo>
                    <a:pt x="4643" y="3391"/>
                  </a:moveTo>
                  <a:cubicBezTo>
                    <a:pt x="4584" y="3391"/>
                    <a:pt x="4525" y="3425"/>
                    <a:pt x="4497" y="3480"/>
                  </a:cubicBezTo>
                  <a:cubicBezTo>
                    <a:pt x="4470" y="3560"/>
                    <a:pt x="4506" y="3649"/>
                    <a:pt x="4577" y="3676"/>
                  </a:cubicBezTo>
                  <a:cubicBezTo>
                    <a:pt x="4598" y="3686"/>
                    <a:pt x="4620" y="3690"/>
                    <a:pt x="4641" y="3690"/>
                  </a:cubicBezTo>
                  <a:cubicBezTo>
                    <a:pt x="4700" y="3690"/>
                    <a:pt x="4754" y="3655"/>
                    <a:pt x="4773" y="3596"/>
                  </a:cubicBezTo>
                  <a:cubicBezTo>
                    <a:pt x="4809" y="3525"/>
                    <a:pt x="4765" y="3435"/>
                    <a:pt x="4693" y="3400"/>
                  </a:cubicBezTo>
                  <a:cubicBezTo>
                    <a:pt x="4677" y="3394"/>
                    <a:pt x="4660" y="3391"/>
                    <a:pt x="4643" y="3391"/>
                  </a:cubicBezTo>
                  <a:close/>
                  <a:moveTo>
                    <a:pt x="3160" y="3379"/>
                  </a:moveTo>
                  <a:cubicBezTo>
                    <a:pt x="3094" y="3379"/>
                    <a:pt x="3019" y="3424"/>
                    <a:pt x="2998" y="3480"/>
                  </a:cubicBezTo>
                  <a:cubicBezTo>
                    <a:pt x="2971" y="3551"/>
                    <a:pt x="3016" y="3667"/>
                    <a:pt x="3087" y="3694"/>
                  </a:cubicBezTo>
                  <a:cubicBezTo>
                    <a:pt x="3104" y="3703"/>
                    <a:pt x="3124" y="3707"/>
                    <a:pt x="3144" y="3707"/>
                  </a:cubicBezTo>
                  <a:cubicBezTo>
                    <a:pt x="3209" y="3707"/>
                    <a:pt x="3283" y="3666"/>
                    <a:pt x="3310" y="3605"/>
                  </a:cubicBezTo>
                  <a:cubicBezTo>
                    <a:pt x="3337" y="3533"/>
                    <a:pt x="3293" y="3426"/>
                    <a:pt x="3212" y="3391"/>
                  </a:cubicBezTo>
                  <a:cubicBezTo>
                    <a:pt x="3197" y="3383"/>
                    <a:pt x="3179" y="3379"/>
                    <a:pt x="3160" y="3379"/>
                  </a:cubicBezTo>
                  <a:close/>
                  <a:moveTo>
                    <a:pt x="1664" y="3377"/>
                  </a:moveTo>
                  <a:cubicBezTo>
                    <a:pt x="1642" y="3377"/>
                    <a:pt x="1620" y="3382"/>
                    <a:pt x="1598" y="3391"/>
                  </a:cubicBezTo>
                  <a:cubicBezTo>
                    <a:pt x="1553" y="3409"/>
                    <a:pt x="1526" y="3435"/>
                    <a:pt x="1508" y="3480"/>
                  </a:cubicBezTo>
                  <a:cubicBezTo>
                    <a:pt x="1473" y="3578"/>
                    <a:pt x="1508" y="3667"/>
                    <a:pt x="1598" y="3703"/>
                  </a:cubicBezTo>
                  <a:cubicBezTo>
                    <a:pt x="1625" y="3712"/>
                    <a:pt x="1651" y="3717"/>
                    <a:pt x="1675" y="3717"/>
                  </a:cubicBezTo>
                  <a:cubicBezTo>
                    <a:pt x="1743" y="3717"/>
                    <a:pt x="1794" y="3680"/>
                    <a:pt x="1821" y="3614"/>
                  </a:cubicBezTo>
                  <a:cubicBezTo>
                    <a:pt x="1856" y="3516"/>
                    <a:pt x="1821" y="3435"/>
                    <a:pt x="1731" y="3391"/>
                  </a:cubicBezTo>
                  <a:cubicBezTo>
                    <a:pt x="1709" y="3382"/>
                    <a:pt x="1687" y="3377"/>
                    <a:pt x="1664" y="3377"/>
                  </a:cubicBezTo>
                  <a:close/>
                  <a:moveTo>
                    <a:pt x="191" y="3362"/>
                  </a:moveTo>
                  <a:cubicBezTo>
                    <a:pt x="168" y="3362"/>
                    <a:pt x="145" y="3378"/>
                    <a:pt x="152" y="3400"/>
                  </a:cubicBezTo>
                  <a:cubicBezTo>
                    <a:pt x="161" y="3444"/>
                    <a:pt x="135" y="3462"/>
                    <a:pt x="135" y="3498"/>
                  </a:cubicBezTo>
                  <a:cubicBezTo>
                    <a:pt x="126" y="3525"/>
                    <a:pt x="117" y="3560"/>
                    <a:pt x="108" y="3587"/>
                  </a:cubicBezTo>
                  <a:cubicBezTo>
                    <a:pt x="108" y="3623"/>
                    <a:pt x="99" y="3658"/>
                    <a:pt x="90" y="3694"/>
                  </a:cubicBezTo>
                  <a:cubicBezTo>
                    <a:pt x="90" y="3703"/>
                    <a:pt x="99" y="3712"/>
                    <a:pt x="108" y="3721"/>
                  </a:cubicBezTo>
                  <a:cubicBezTo>
                    <a:pt x="120" y="3726"/>
                    <a:pt x="135" y="3729"/>
                    <a:pt x="151" y="3729"/>
                  </a:cubicBezTo>
                  <a:cubicBezTo>
                    <a:pt x="214" y="3729"/>
                    <a:pt x="293" y="3690"/>
                    <a:pt x="322" y="3641"/>
                  </a:cubicBezTo>
                  <a:cubicBezTo>
                    <a:pt x="375" y="3551"/>
                    <a:pt x="340" y="3418"/>
                    <a:pt x="233" y="3373"/>
                  </a:cubicBezTo>
                  <a:cubicBezTo>
                    <a:pt x="224" y="3373"/>
                    <a:pt x="215" y="3364"/>
                    <a:pt x="206" y="3364"/>
                  </a:cubicBezTo>
                  <a:cubicBezTo>
                    <a:pt x="201" y="3362"/>
                    <a:pt x="196" y="3362"/>
                    <a:pt x="191" y="3362"/>
                  </a:cubicBezTo>
                  <a:close/>
                  <a:moveTo>
                    <a:pt x="11615" y="3605"/>
                  </a:moveTo>
                  <a:cubicBezTo>
                    <a:pt x="11586" y="3605"/>
                    <a:pt x="11566" y="3619"/>
                    <a:pt x="11553" y="3649"/>
                  </a:cubicBezTo>
                  <a:cubicBezTo>
                    <a:pt x="11527" y="3712"/>
                    <a:pt x="11536" y="3748"/>
                    <a:pt x="11589" y="3765"/>
                  </a:cubicBezTo>
                  <a:cubicBezTo>
                    <a:pt x="11608" y="3775"/>
                    <a:pt x="11625" y="3780"/>
                    <a:pt x="11640" y="3780"/>
                  </a:cubicBezTo>
                  <a:cubicBezTo>
                    <a:pt x="11666" y="3780"/>
                    <a:pt x="11685" y="3764"/>
                    <a:pt x="11696" y="3730"/>
                  </a:cubicBezTo>
                  <a:cubicBezTo>
                    <a:pt x="11723" y="3667"/>
                    <a:pt x="11714" y="3641"/>
                    <a:pt x="11661" y="3614"/>
                  </a:cubicBezTo>
                  <a:cubicBezTo>
                    <a:pt x="11644" y="3608"/>
                    <a:pt x="11628" y="3605"/>
                    <a:pt x="11615" y="3605"/>
                  </a:cubicBezTo>
                  <a:close/>
                  <a:moveTo>
                    <a:pt x="10128" y="3594"/>
                  </a:moveTo>
                  <a:cubicBezTo>
                    <a:pt x="10091" y="3594"/>
                    <a:pt x="10059" y="3619"/>
                    <a:pt x="10046" y="3658"/>
                  </a:cubicBezTo>
                  <a:cubicBezTo>
                    <a:pt x="10019" y="3712"/>
                    <a:pt x="10046" y="3765"/>
                    <a:pt x="10099" y="3783"/>
                  </a:cubicBezTo>
                  <a:cubicBezTo>
                    <a:pt x="10116" y="3790"/>
                    <a:pt x="10132" y="3794"/>
                    <a:pt x="10146" y="3794"/>
                  </a:cubicBezTo>
                  <a:cubicBezTo>
                    <a:pt x="10184" y="3794"/>
                    <a:pt x="10214" y="3769"/>
                    <a:pt x="10233" y="3730"/>
                  </a:cubicBezTo>
                  <a:cubicBezTo>
                    <a:pt x="10251" y="3676"/>
                    <a:pt x="10233" y="3623"/>
                    <a:pt x="10171" y="3605"/>
                  </a:cubicBezTo>
                  <a:cubicBezTo>
                    <a:pt x="10156" y="3598"/>
                    <a:pt x="10142" y="3594"/>
                    <a:pt x="10128" y="3594"/>
                  </a:cubicBezTo>
                  <a:close/>
                  <a:moveTo>
                    <a:pt x="8642" y="3575"/>
                  </a:moveTo>
                  <a:cubicBezTo>
                    <a:pt x="8599" y="3575"/>
                    <a:pt x="8566" y="3601"/>
                    <a:pt x="8547" y="3658"/>
                  </a:cubicBezTo>
                  <a:cubicBezTo>
                    <a:pt x="8520" y="3730"/>
                    <a:pt x="8538" y="3774"/>
                    <a:pt x="8610" y="3810"/>
                  </a:cubicBezTo>
                  <a:cubicBezTo>
                    <a:pt x="8628" y="3817"/>
                    <a:pt x="8645" y="3820"/>
                    <a:pt x="8661" y="3820"/>
                  </a:cubicBezTo>
                  <a:cubicBezTo>
                    <a:pt x="8706" y="3820"/>
                    <a:pt x="8741" y="3792"/>
                    <a:pt x="8761" y="3739"/>
                  </a:cubicBezTo>
                  <a:cubicBezTo>
                    <a:pt x="8788" y="3667"/>
                    <a:pt x="8770" y="3614"/>
                    <a:pt x="8699" y="3587"/>
                  </a:cubicBezTo>
                  <a:cubicBezTo>
                    <a:pt x="8678" y="3579"/>
                    <a:pt x="8660" y="3575"/>
                    <a:pt x="8642" y="3575"/>
                  </a:cubicBezTo>
                  <a:close/>
                  <a:moveTo>
                    <a:pt x="7156" y="3568"/>
                  </a:moveTo>
                  <a:cubicBezTo>
                    <a:pt x="7107" y="3568"/>
                    <a:pt x="7066" y="3596"/>
                    <a:pt x="7039" y="3649"/>
                  </a:cubicBezTo>
                  <a:cubicBezTo>
                    <a:pt x="7013" y="3730"/>
                    <a:pt x="7048" y="3801"/>
                    <a:pt x="7120" y="3828"/>
                  </a:cubicBezTo>
                  <a:cubicBezTo>
                    <a:pt x="7136" y="3834"/>
                    <a:pt x="7152" y="3837"/>
                    <a:pt x="7167" y="3837"/>
                  </a:cubicBezTo>
                  <a:cubicBezTo>
                    <a:pt x="7221" y="3837"/>
                    <a:pt x="7268" y="3803"/>
                    <a:pt x="7289" y="3748"/>
                  </a:cubicBezTo>
                  <a:cubicBezTo>
                    <a:pt x="7325" y="3676"/>
                    <a:pt x="7289" y="3605"/>
                    <a:pt x="7209" y="3578"/>
                  </a:cubicBezTo>
                  <a:cubicBezTo>
                    <a:pt x="7191" y="3571"/>
                    <a:pt x="7173" y="3568"/>
                    <a:pt x="7156" y="3568"/>
                  </a:cubicBezTo>
                  <a:close/>
                  <a:moveTo>
                    <a:pt x="4165" y="3530"/>
                  </a:moveTo>
                  <a:cubicBezTo>
                    <a:pt x="4113" y="3530"/>
                    <a:pt x="4075" y="3564"/>
                    <a:pt x="4051" y="3632"/>
                  </a:cubicBezTo>
                  <a:cubicBezTo>
                    <a:pt x="4006" y="3721"/>
                    <a:pt x="4033" y="3783"/>
                    <a:pt x="4131" y="3828"/>
                  </a:cubicBezTo>
                  <a:cubicBezTo>
                    <a:pt x="4159" y="3838"/>
                    <a:pt x="4183" y="3843"/>
                    <a:pt x="4205" y="3843"/>
                  </a:cubicBezTo>
                  <a:cubicBezTo>
                    <a:pt x="4262" y="3843"/>
                    <a:pt x="4302" y="3809"/>
                    <a:pt x="4327" y="3739"/>
                  </a:cubicBezTo>
                  <a:cubicBezTo>
                    <a:pt x="4363" y="3649"/>
                    <a:pt x="4336" y="3587"/>
                    <a:pt x="4247" y="3551"/>
                  </a:cubicBezTo>
                  <a:cubicBezTo>
                    <a:pt x="4216" y="3537"/>
                    <a:pt x="4189" y="3530"/>
                    <a:pt x="4165" y="3530"/>
                  </a:cubicBezTo>
                  <a:close/>
                  <a:moveTo>
                    <a:pt x="5681" y="3553"/>
                  </a:moveTo>
                  <a:cubicBezTo>
                    <a:pt x="5620" y="3553"/>
                    <a:pt x="5545" y="3597"/>
                    <a:pt x="5523" y="3641"/>
                  </a:cubicBezTo>
                  <a:cubicBezTo>
                    <a:pt x="5505" y="3703"/>
                    <a:pt x="5550" y="3819"/>
                    <a:pt x="5612" y="3837"/>
                  </a:cubicBezTo>
                  <a:cubicBezTo>
                    <a:pt x="5623" y="3842"/>
                    <a:pt x="5636" y="3844"/>
                    <a:pt x="5650" y="3844"/>
                  </a:cubicBezTo>
                  <a:cubicBezTo>
                    <a:pt x="5711" y="3844"/>
                    <a:pt x="5786" y="3799"/>
                    <a:pt x="5808" y="3748"/>
                  </a:cubicBezTo>
                  <a:cubicBezTo>
                    <a:pt x="5826" y="3685"/>
                    <a:pt x="5773" y="3578"/>
                    <a:pt x="5719" y="3560"/>
                  </a:cubicBezTo>
                  <a:cubicBezTo>
                    <a:pt x="5708" y="3555"/>
                    <a:pt x="5695" y="3553"/>
                    <a:pt x="5681" y="3553"/>
                  </a:cubicBezTo>
                  <a:close/>
                  <a:moveTo>
                    <a:pt x="2702" y="3521"/>
                  </a:moveTo>
                  <a:cubicBezTo>
                    <a:pt x="2634" y="3521"/>
                    <a:pt x="2573" y="3562"/>
                    <a:pt x="2552" y="3623"/>
                  </a:cubicBezTo>
                  <a:cubicBezTo>
                    <a:pt x="2516" y="3712"/>
                    <a:pt x="2543" y="3801"/>
                    <a:pt x="2632" y="3837"/>
                  </a:cubicBezTo>
                  <a:cubicBezTo>
                    <a:pt x="2657" y="3849"/>
                    <a:pt x="2682" y="3854"/>
                    <a:pt x="2706" y="3854"/>
                  </a:cubicBezTo>
                  <a:cubicBezTo>
                    <a:pt x="2770" y="3854"/>
                    <a:pt x="2829" y="3815"/>
                    <a:pt x="2855" y="3757"/>
                  </a:cubicBezTo>
                  <a:cubicBezTo>
                    <a:pt x="2891" y="3658"/>
                    <a:pt x="2847" y="3569"/>
                    <a:pt x="2766" y="3533"/>
                  </a:cubicBezTo>
                  <a:cubicBezTo>
                    <a:pt x="2745" y="3525"/>
                    <a:pt x="2723" y="3521"/>
                    <a:pt x="2702" y="3521"/>
                  </a:cubicBezTo>
                  <a:close/>
                  <a:moveTo>
                    <a:pt x="1221" y="3513"/>
                  </a:moveTo>
                  <a:cubicBezTo>
                    <a:pt x="1216" y="3513"/>
                    <a:pt x="1210" y="3514"/>
                    <a:pt x="1205" y="3516"/>
                  </a:cubicBezTo>
                  <a:cubicBezTo>
                    <a:pt x="1169" y="3516"/>
                    <a:pt x="1134" y="3542"/>
                    <a:pt x="1098" y="3560"/>
                  </a:cubicBezTo>
                  <a:cubicBezTo>
                    <a:pt x="1071" y="3569"/>
                    <a:pt x="1080" y="3614"/>
                    <a:pt x="1044" y="3623"/>
                  </a:cubicBezTo>
                  <a:cubicBezTo>
                    <a:pt x="1062" y="3658"/>
                    <a:pt x="1027" y="3685"/>
                    <a:pt x="1044" y="3721"/>
                  </a:cubicBezTo>
                  <a:cubicBezTo>
                    <a:pt x="1062" y="3783"/>
                    <a:pt x="1089" y="3828"/>
                    <a:pt x="1152" y="3855"/>
                  </a:cubicBezTo>
                  <a:cubicBezTo>
                    <a:pt x="1169" y="3864"/>
                    <a:pt x="1196" y="3872"/>
                    <a:pt x="1223" y="3872"/>
                  </a:cubicBezTo>
                  <a:cubicBezTo>
                    <a:pt x="1259" y="3864"/>
                    <a:pt x="1294" y="3846"/>
                    <a:pt x="1330" y="3828"/>
                  </a:cubicBezTo>
                  <a:cubicBezTo>
                    <a:pt x="1357" y="3819"/>
                    <a:pt x="1348" y="3765"/>
                    <a:pt x="1383" y="3765"/>
                  </a:cubicBezTo>
                  <a:cubicBezTo>
                    <a:pt x="1383" y="3739"/>
                    <a:pt x="1392" y="3712"/>
                    <a:pt x="1392" y="3685"/>
                  </a:cubicBezTo>
                  <a:cubicBezTo>
                    <a:pt x="1392" y="3649"/>
                    <a:pt x="1366" y="3614"/>
                    <a:pt x="1357" y="3578"/>
                  </a:cubicBezTo>
                  <a:cubicBezTo>
                    <a:pt x="1339" y="3542"/>
                    <a:pt x="1294" y="3560"/>
                    <a:pt x="1285" y="3525"/>
                  </a:cubicBezTo>
                  <a:cubicBezTo>
                    <a:pt x="1264" y="3525"/>
                    <a:pt x="1243" y="3513"/>
                    <a:pt x="1221" y="3513"/>
                  </a:cubicBezTo>
                  <a:close/>
                  <a:moveTo>
                    <a:pt x="12654" y="3764"/>
                  </a:moveTo>
                  <a:cubicBezTo>
                    <a:pt x="12634" y="3764"/>
                    <a:pt x="12626" y="3776"/>
                    <a:pt x="12615" y="3810"/>
                  </a:cubicBezTo>
                  <a:cubicBezTo>
                    <a:pt x="12588" y="3872"/>
                    <a:pt x="12597" y="3881"/>
                    <a:pt x="12642" y="3899"/>
                  </a:cubicBezTo>
                  <a:cubicBezTo>
                    <a:pt x="12665" y="3909"/>
                    <a:pt x="12681" y="3914"/>
                    <a:pt x="12693" y="3914"/>
                  </a:cubicBezTo>
                  <a:cubicBezTo>
                    <a:pt x="12712" y="3914"/>
                    <a:pt x="12720" y="3900"/>
                    <a:pt x="12731" y="3872"/>
                  </a:cubicBezTo>
                  <a:cubicBezTo>
                    <a:pt x="12758" y="3810"/>
                    <a:pt x="12758" y="3801"/>
                    <a:pt x="12704" y="3774"/>
                  </a:cubicBezTo>
                  <a:cubicBezTo>
                    <a:pt x="12681" y="3768"/>
                    <a:pt x="12666" y="3764"/>
                    <a:pt x="12654" y="3764"/>
                  </a:cubicBezTo>
                  <a:close/>
                  <a:moveTo>
                    <a:pt x="11194" y="3743"/>
                  </a:moveTo>
                  <a:cubicBezTo>
                    <a:pt x="11157" y="3743"/>
                    <a:pt x="11095" y="3770"/>
                    <a:pt x="11081" y="3792"/>
                  </a:cubicBezTo>
                  <a:cubicBezTo>
                    <a:pt x="11072" y="3828"/>
                    <a:pt x="11107" y="3917"/>
                    <a:pt x="11134" y="3926"/>
                  </a:cubicBezTo>
                  <a:cubicBezTo>
                    <a:pt x="11140" y="3929"/>
                    <a:pt x="11147" y="3930"/>
                    <a:pt x="11155" y="3930"/>
                  </a:cubicBezTo>
                  <a:cubicBezTo>
                    <a:pt x="11196" y="3930"/>
                    <a:pt x="11260" y="3895"/>
                    <a:pt x="11268" y="3872"/>
                  </a:cubicBezTo>
                  <a:cubicBezTo>
                    <a:pt x="11277" y="3837"/>
                    <a:pt x="11241" y="3757"/>
                    <a:pt x="11214" y="3748"/>
                  </a:cubicBezTo>
                  <a:cubicBezTo>
                    <a:pt x="11209" y="3744"/>
                    <a:pt x="11202" y="3743"/>
                    <a:pt x="11194" y="3743"/>
                  </a:cubicBezTo>
                  <a:close/>
                  <a:moveTo>
                    <a:pt x="9666" y="3727"/>
                  </a:moveTo>
                  <a:cubicBezTo>
                    <a:pt x="9659" y="3727"/>
                    <a:pt x="9652" y="3728"/>
                    <a:pt x="9644" y="3730"/>
                  </a:cubicBezTo>
                  <a:cubicBezTo>
                    <a:pt x="9609" y="3748"/>
                    <a:pt x="9609" y="3783"/>
                    <a:pt x="9582" y="3792"/>
                  </a:cubicBezTo>
                  <a:cubicBezTo>
                    <a:pt x="9591" y="3828"/>
                    <a:pt x="9564" y="3864"/>
                    <a:pt x="9591" y="3890"/>
                  </a:cubicBezTo>
                  <a:cubicBezTo>
                    <a:pt x="9609" y="3908"/>
                    <a:pt x="9627" y="3944"/>
                    <a:pt x="9644" y="3944"/>
                  </a:cubicBezTo>
                  <a:cubicBezTo>
                    <a:pt x="9665" y="3944"/>
                    <a:pt x="9685" y="3950"/>
                    <a:pt x="9704" y="3950"/>
                  </a:cubicBezTo>
                  <a:cubicBezTo>
                    <a:pt x="9718" y="3950"/>
                    <a:pt x="9731" y="3946"/>
                    <a:pt x="9742" y="3935"/>
                  </a:cubicBezTo>
                  <a:cubicBezTo>
                    <a:pt x="9760" y="3917"/>
                    <a:pt x="9778" y="3899"/>
                    <a:pt x="9796" y="3881"/>
                  </a:cubicBezTo>
                  <a:cubicBezTo>
                    <a:pt x="9778" y="3855"/>
                    <a:pt x="9805" y="3819"/>
                    <a:pt x="9796" y="3792"/>
                  </a:cubicBezTo>
                  <a:cubicBezTo>
                    <a:pt x="9778" y="3765"/>
                    <a:pt x="9742" y="3757"/>
                    <a:pt x="9734" y="3730"/>
                  </a:cubicBezTo>
                  <a:cubicBezTo>
                    <a:pt x="9728" y="3732"/>
                    <a:pt x="9722" y="3732"/>
                    <a:pt x="9717" y="3732"/>
                  </a:cubicBezTo>
                  <a:cubicBezTo>
                    <a:pt x="9701" y="3732"/>
                    <a:pt x="9685" y="3727"/>
                    <a:pt x="9666" y="3727"/>
                  </a:cubicBezTo>
                  <a:close/>
                  <a:moveTo>
                    <a:pt x="8191" y="3714"/>
                  </a:moveTo>
                  <a:cubicBezTo>
                    <a:pt x="8181" y="3714"/>
                    <a:pt x="8172" y="3716"/>
                    <a:pt x="8163" y="3721"/>
                  </a:cubicBezTo>
                  <a:cubicBezTo>
                    <a:pt x="8119" y="3739"/>
                    <a:pt x="8101" y="3757"/>
                    <a:pt x="8101" y="3792"/>
                  </a:cubicBezTo>
                  <a:cubicBezTo>
                    <a:pt x="8092" y="3801"/>
                    <a:pt x="8092" y="3810"/>
                    <a:pt x="8092" y="3810"/>
                  </a:cubicBezTo>
                  <a:cubicBezTo>
                    <a:pt x="8074" y="3837"/>
                    <a:pt x="8074" y="3864"/>
                    <a:pt x="8092" y="3890"/>
                  </a:cubicBezTo>
                  <a:cubicBezTo>
                    <a:pt x="8101" y="3917"/>
                    <a:pt x="8119" y="3935"/>
                    <a:pt x="8146" y="3944"/>
                  </a:cubicBezTo>
                  <a:cubicBezTo>
                    <a:pt x="8155" y="3944"/>
                    <a:pt x="8172" y="3953"/>
                    <a:pt x="8181" y="3962"/>
                  </a:cubicBezTo>
                  <a:cubicBezTo>
                    <a:pt x="8193" y="3969"/>
                    <a:pt x="8204" y="3971"/>
                    <a:pt x="8214" y="3971"/>
                  </a:cubicBezTo>
                  <a:cubicBezTo>
                    <a:pt x="8244" y="3971"/>
                    <a:pt x="8268" y="3948"/>
                    <a:pt x="8288" y="3935"/>
                  </a:cubicBezTo>
                  <a:cubicBezTo>
                    <a:pt x="8315" y="3917"/>
                    <a:pt x="8315" y="3872"/>
                    <a:pt x="8324" y="3837"/>
                  </a:cubicBezTo>
                  <a:cubicBezTo>
                    <a:pt x="8333" y="3819"/>
                    <a:pt x="8315" y="3801"/>
                    <a:pt x="8315" y="3783"/>
                  </a:cubicBezTo>
                  <a:cubicBezTo>
                    <a:pt x="8297" y="3739"/>
                    <a:pt x="8253" y="3748"/>
                    <a:pt x="8226" y="3721"/>
                  </a:cubicBezTo>
                  <a:cubicBezTo>
                    <a:pt x="8213" y="3716"/>
                    <a:pt x="8201" y="3714"/>
                    <a:pt x="8191" y="3714"/>
                  </a:cubicBezTo>
                  <a:close/>
                  <a:moveTo>
                    <a:pt x="6709" y="3711"/>
                  </a:moveTo>
                  <a:cubicBezTo>
                    <a:pt x="6658" y="3711"/>
                    <a:pt x="6613" y="3739"/>
                    <a:pt x="6593" y="3792"/>
                  </a:cubicBezTo>
                  <a:cubicBezTo>
                    <a:pt x="6567" y="3872"/>
                    <a:pt x="6593" y="3944"/>
                    <a:pt x="6674" y="3971"/>
                  </a:cubicBezTo>
                  <a:cubicBezTo>
                    <a:pt x="6691" y="3977"/>
                    <a:pt x="6709" y="3981"/>
                    <a:pt x="6726" y="3981"/>
                  </a:cubicBezTo>
                  <a:cubicBezTo>
                    <a:pt x="6778" y="3981"/>
                    <a:pt x="6823" y="3951"/>
                    <a:pt x="6843" y="3890"/>
                  </a:cubicBezTo>
                  <a:cubicBezTo>
                    <a:pt x="6870" y="3819"/>
                    <a:pt x="6834" y="3748"/>
                    <a:pt x="6763" y="3721"/>
                  </a:cubicBezTo>
                  <a:cubicBezTo>
                    <a:pt x="6745" y="3714"/>
                    <a:pt x="6726" y="3711"/>
                    <a:pt x="6709" y="3711"/>
                  </a:cubicBezTo>
                  <a:close/>
                  <a:moveTo>
                    <a:pt x="5238" y="3695"/>
                  </a:moveTo>
                  <a:cubicBezTo>
                    <a:pt x="5177" y="3695"/>
                    <a:pt x="5114" y="3737"/>
                    <a:pt x="5086" y="3801"/>
                  </a:cubicBezTo>
                  <a:cubicBezTo>
                    <a:pt x="5068" y="3872"/>
                    <a:pt x="5104" y="3962"/>
                    <a:pt x="5175" y="3988"/>
                  </a:cubicBezTo>
                  <a:cubicBezTo>
                    <a:pt x="5193" y="3994"/>
                    <a:pt x="5211" y="3997"/>
                    <a:pt x="5229" y="3997"/>
                  </a:cubicBezTo>
                  <a:cubicBezTo>
                    <a:pt x="5292" y="3997"/>
                    <a:pt x="5350" y="3962"/>
                    <a:pt x="5371" y="3899"/>
                  </a:cubicBezTo>
                  <a:cubicBezTo>
                    <a:pt x="5398" y="3828"/>
                    <a:pt x="5362" y="3739"/>
                    <a:pt x="5282" y="3703"/>
                  </a:cubicBezTo>
                  <a:cubicBezTo>
                    <a:pt x="5268" y="3698"/>
                    <a:pt x="5253" y="3695"/>
                    <a:pt x="5238" y="3695"/>
                  </a:cubicBezTo>
                  <a:close/>
                  <a:moveTo>
                    <a:pt x="2240" y="3663"/>
                  </a:moveTo>
                  <a:cubicBezTo>
                    <a:pt x="2175" y="3663"/>
                    <a:pt x="2124" y="3701"/>
                    <a:pt x="2097" y="3774"/>
                  </a:cubicBezTo>
                  <a:cubicBezTo>
                    <a:pt x="2061" y="3872"/>
                    <a:pt x="2097" y="3953"/>
                    <a:pt x="2195" y="3988"/>
                  </a:cubicBezTo>
                  <a:cubicBezTo>
                    <a:pt x="2218" y="3998"/>
                    <a:pt x="2241" y="4002"/>
                    <a:pt x="2262" y="4002"/>
                  </a:cubicBezTo>
                  <a:cubicBezTo>
                    <a:pt x="2323" y="4002"/>
                    <a:pt x="2374" y="3965"/>
                    <a:pt x="2400" y="3899"/>
                  </a:cubicBezTo>
                  <a:cubicBezTo>
                    <a:pt x="2445" y="3801"/>
                    <a:pt x="2409" y="3721"/>
                    <a:pt x="2311" y="3676"/>
                  </a:cubicBezTo>
                  <a:cubicBezTo>
                    <a:pt x="2286" y="3667"/>
                    <a:pt x="2263" y="3663"/>
                    <a:pt x="2240" y="3663"/>
                  </a:cubicBezTo>
                  <a:close/>
                  <a:moveTo>
                    <a:pt x="3743" y="3690"/>
                  </a:moveTo>
                  <a:cubicBezTo>
                    <a:pt x="3721" y="3690"/>
                    <a:pt x="3698" y="3694"/>
                    <a:pt x="3676" y="3703"/>
                  </a:cubicBezTo>
                  <a:cubicBezTo>
                    <a:pt x="3641" y="3730"/>
                    <a:pt x="3623" y="3765"/>
                    <a:pt x="3587" y="3792"/>
                  </a:cubicBezTo>
                  <a:cubicBezTo>
                    <a:pt x="3596" y="3837"/>
                    <a:pt x="3578" y="3881"/>
                    <a:pt x="3605" y="3926"/>
                  </a:cubicBezTo>
                  <a:cubicBezTo>
                    <a:pt x="3632" y="3953"/>
                    <a:pt x="3658" y="3980"/>
                    <a:pt x="3685" y="4006"/>
                  </a:cubicBezTo>
                  <a:cubicBezTo>
                    <a:pt x="3695" y="4004"/>
                    <a:pt x="3705" y="4004"/>
                    <a:pt x="3715" y="4004"/>
                  </a:cubicBezTo>
                  <a:cubicBezTo>
                    <a:pt x="3733" y="4004"/>
                    <a:pt x="3751" y="4006"/>
                    <a:pt x="3769" y="4006"/>
                  </a:cubicBezTo>
                  <a:cubicBezTo>
                    <a:pt x="3786" y="4006"/>
                    <a:pt x="3802" y="4004"/>
                    <a:pt x="3819" y="3997"/>
                  </a:cubicBezTo>
                  <a:cubicBezTo>
                    <a:pt x="3855" y="3971"/>
                    <a:pt x="3872" y="3935"/>
                    <a:pt x="3899" y="3908"/>
                  </a:cubicBezTo>
                  <a:cubicBezTo>
                    <a:pt x="3890" y="3864"/>
                    <a:pt x="3917" y="3819"/>
                    <a:pt x="3890" y="3774"/>
                  </a:cubicBezTo>
                  <a:cubicBezTo>
                    <a:pt x="3864" y="3748"/>
                    <a:pt x="3837" y="3712"/>
                    <a:pt x="3810" y="3703"/>
                  </a:cubicBezTo>
                  <a:cubicBezTo>
                    <a:pt x="3788" y="3694"/>
                    <a:pt x="3765" y="3690"/>
                    <a:pt x="3743" y="3690"/>
                  </a:cubicBezTo>
                  <a:close/>
                  <a:moveTo>
                    <a:pt x="763" y="3654"/>
                  </a:moveTo>
                  <a:cubicBezTo>
                    <a:pt x="741" y="3654"/>
                    <a:pt x="719" y="3658"/>
                    <a:pt x="697" y="3667"/>
                  </a:cubicBezTo>
                  <a:cubicBezTo>
                    <a:pt x="652" y="3685"/>
                    <a:pt x="625" y="3730"/>
                    <a:pt x="598" y="3765"/>
                  </a:cubicBezTo>
                  <a:cubicBezTo>
                    <a:pt x="581" y="3783"/>
                    <a:pt x="590" y="3872"/>
                    <a:pt x="598" y="3899"/>
                  </a:cubicBezTo>
                  <a:cubicBezTo>
                    <a:pt x="616" y="3953"/>
                    <a:pt x="661" y="3971"/>
                    <a:pt x="697" y="4006"/>
                  </a:cubicBezTo>
                  <a:cubicBezTo>
                    <a:pt x="726" y="4006"/>
                    <a:pt x="756" y="4014"/>
                    <a:pt x="788" y="4014"/>
                  </a:cubicBezTo>
                  <a:cubicBezTo>
                    <a:pt x="805" y="4014"/>
                    <a:pt x="821" y="4012"/>
                    <a:pt x="839" y="4006"/>
                  </a:cubicBezTo>
                  <a:cubicBezTo>
                    <a:pt x="884" y="3980"/>
                    <a:pt x="902" y="3944"/>
                    <a:pt x="937" y="3908"/>
                  </a:cubicBezTo>
                  <a:cubicBezTo>
                    <a:pt x="946" y="3881"/>
                    <a:pt x="946" y="3792"/>
                    <a:pt x="937" y="3765"/>
                  </a:cubicBezTo>
                  <a:cubicBezTo>
                    <a:pt x="920" y="3721"/>
                    <a:pt x="875" y="3685"/>
                    <a:pt x="830" y="3667"/>
                  </a:cubicBezTo>
                  <a:cubicBezTo>
                    <a:pt x="808" y="3658"/>
                    <a:pt x="786" y="3654"/>
                    <a:pt x="763" y="3654"/>
                  </a:cubicBezTo>
                  <a:close/>
                  <a:moveTo>
                    <a:pt x="12234" y="3915"/>
                  </a:moveTo>
                  <a:cubicBezTo>
                    <a:pt x="12198" y="3915"/>
                    <a:pt x="12150" y="3940"/>
                    <a:pt x="12142" y="3971"/>
                  </a:cubicBezTo>
                  <a:cubicBezTo>
                    <a:pt x="12124" y="4006"/>
                    <a:pt x="12160" y="4060"/>
                    <a:pt x="12187" y="4078"/>
                  </a:cubicBezTo>
                  <a:cubicBezTo>
                    <a:pt x="12192" y="4079"/>
                    <a:pt x="12197" y="4079"/>
                    <a:pt x="12202" y="4079"/>
                  </a:cubicBezTo>
                  <a:cubicBezTo>
                    <a:pt x="12238" y="4079"/>
                    <a:pt x="12286" y="4055"/>
                    <a:pt x="12294" y="4024"/>
                  </a:cubicBezTo>
                  <a:cubicBezTo>
                    <a:pt x="12312" y="3988"/>
                    <a:pt x="12285" y="3935"/>
                    <a:pt x="12249" y="3917"/>
                  </a:cubicBezTo>
                  <a:cubicBezTo>
                    <a:pt x="12245" y="3916"/>
                    <a:pt x="12239" y="3915"/>
                    <a:pt x="12234" y="3915"/>
                  </a:cubicBezTo>
                  <a:close/>
                  <a:moveTo>
                    <a:pt x="10743" y="3885"/>
                  </a:moveTo>
                  <a:cubicBezTo>
                    <a:pt x="10702" y="3885"/>
                    <a:pt x="10665" y="3909"/>
                    <a:pt x="10644" y="3944"/>
                  </a:cubicBezTo>
                  <a:cubicBezTo>
                    <a:pt x="10626" y="3997"/>
                    <a:pt x="10652" y="4060"/>
                    <a:pt x="10697" y="4078"/>
                  </a:cubicBezTo>
                  <a:cubicBezTo>
                    <a:pt x="10708" y="4081"/>
                    <a:pt x="10720" y="4083"/>
                    <a:pt x="10732" y="4083"/>
                  </a:cubicBezTo>
                  <a:cubicBezTo>
                    <a:pt x="10775" y="4083"/>
                    <a:pt x="10817" y="4059"/>
                    <a:pt x="10831" y="4024"/>
                  </a:cubicBezTo>
                  <a:cubicBezTo>
                    <a:pt x="10849" y="3971"/>
                    <a:pt x="10822" y="3917"/>
                    <a:pt x="10777" y="3890"/>
                  </a:cubicBezTo>
                  <a:cubicBezTo>
                    <a:pt x="10766" y="3887"/>
                    <a:pt x="10754" y="3885"/>
                    <a:pt x="10743" y="3885"/>
                  </a:cubicBezTo>
                  <a:close/>
                  <a:moveTo>
                    <a:pt x="9264" y="3872"/>
                  </a:moveTo>
                  <a:cubicBezTo>
                    <a:pt x="9217" y="3872"/>
                    <a:pt x="9165" y="3903"/>
                    <a:pt x="9145" y="3944"/>
                  </a:cubicBezTo>
                  <a:cubicBezTo>
                    <a:pt x="9127" y="3997"/>
                    <a:pt x="9154" y="4078"/>
                    <a:pt x="9207" y="4096"/>
                  </a:cubicBezTo>
                  <a:cubicBezTo>
                    <a:pt x="9220" y="4101"/>
                    <a:pt x="9234" y="4104"/>
                    <a:pt x="9248" y="4104"/>
                  </a:cubicBezTo>
                  <a:cubicBezTo>
                    <a:pt x="9300" y="4104"/>
                    <a:pt x="9352" y="4068"/>
                    <a:pt x="9359" y="4033"/>
                  </a:cubicBezTo>
                  <a:cubicBezTo>
                    <a:pt x="9377" y="3971"/>
                    <a:pt x="9350" y="3908"/>
                    <a:pt x="9305" y="3881"/>
                  </a:cubicBezTo>
                  <a:cubicBezTo>
                    <a:pt x="9293" y="3875"/>
                    <a:pt x="9279" y="3872"/>
                    <a:pt x="9264" y="3872"/>
                  </a:cubicBezTo>
                  <a:close/>
                  <a:moveTo>
                    <a:pt x="7783" y="3854"/>
                  </a:moveTo>
                  <a:cubicBezTo>
                    <a:pt x="7728" y="3854"/>
                    <a:pt x="7644" y="3894"/>
                    <a:pt x="7628" y="3935"/>
                  </a:cubicBezTo>
                  <a:cubicBezTo>
                    <a:pt x="7610" y="3988"/>
                    <a:pt x="7655" y="4096"/>
                    <a:pt x="7708" y="4113"/>
                  </a:cubicBezTo>
                  <a:cubicBezTo>
                    <a:pt x="7717" y="4116"/>
                    <a:pt x="7726" y="4117"/>
                    <a:pt x="7736" y="4117"/>
                  </a:cubicBezTo>
                  <a:cubicBezTo>
                    <a:pt x="7790" y="4117"/>
                    <a:pt x="7863" y="4078"/>
                    <a:pt x="7878" y="4033"/>
                  </a:cubicBezTo>
                  <a:cubicBezTo>
                    <a:pt x="7896" y="3971"/>
                    <a:pt x="7851" y="3872"/>
                    <a:pt x="7798" y="3855"/>
                  </a:cubicBezTo>
                  <a:cubicBezTo>
                    <a:pt x="7793" y="3854"/>
                    <a:pt x="7788" y="3854"/>
                    <a:pt x="7783" y="3854"/>
                  </a:cubicBezTo>
                  <a:close/>
                  <a:moveTo>
                    <a:pt x="6266" y="3853"/>
                  </a:moveTo>
                  <a:cubicBezTo>
                    <a:pt x="6248" y="3853"/>
                    <a:pt x="6230" y="3858"/>
                    <a:pt x="6210" y="3864"/>
                  </a:cubicBezTo>
                  <a:cubicBezTo>
                    <a:pt x="6174" y="3881"/>
                    <a:pt x="6156" y="3908"/>
                    <a:pt x="6138" y="3944"/>
                  </a:cubicBezTo>
                  <a:cubicBezTo>
                    <a:pt x="6129" y="3971"/>
                    <a:pt x="6129" y="4006"/>
                    <a:pt x="6138" y="4042"/>
                  </a:cubicBezTo>
                  <a:cubicBezTo>
                    <a:pt x="6156" y="4078"/>
                    <a:pt x="6183" y="4104"/>
                    <a:pt x="6219" y="4113"/>
                  </a:cubicBezTo>
                  <a:cubicBezTo>
                    <a:pt x="6233" y="4124"/>
                    <a:pt x="6245" y="4127"/>
                    <a:pt x="6258" y="4127"/>
                  </a:cubicBezTo>
                  <a:cubicBezTo>
                    <a:pt x="6277" y="4127"/>
                    <a:pt x="6295" y="4119"/>
                    <a:pt x="6317" y="4113"/>
                  </a:cubicBezTo>
                  <a:cubicBezTo>
                    <a:pt x="6361" y="4104"/>
                    <a:pt x="6379" y="4069"/>
                    <a:pt x="6397" y="4033"/>
                  </a:cubicBezTo>
                  <a:cubicBezTo>
                    <a:pt x="6406" y="3997"/>
                    <a:pt x="6406" y="3971"/>
                    <a:pt x="6388" y="3935"/>
                  </a:cubicBezTo>
                  <a:cubicBezTo>
                    <a:pt x="6379" y="3890"/>
                    <a:pt x="6344" y="3881"/>
                    <a:pt x="6308" y="3864"/>
                  </a:cubicBezTo>
                  <a:cubicBezTo>
                    <a:pt x="6293" y="3856"/>
                    <a:pt x="6279" y="3853"/>
                    <a:pt x="6266" y="3853"/>
                  </a:cubicBezTo>
                  <a:close/>
                  <a:moveTo>
                    <a:pt x="4782" y="3842"/>
                  </a:moveTo>
                  <a:cubicBezTo>
                    <a:pt x="4725" y="3842"/>
                    <a:pt x="4667" y="3881"/>
                    <a:pt x="4640" y="3935"/>
                  </a:cubicBezTo>
                  <a:cubicBezTo>
                    <a:pt x="4613" y="4006"/>
                    <a:pt x="4649" y="4104"/>
                    <a:pt x="4729" y="4131"/>
                  </a:cubicBezTo>
                  <a:cubicBezTo>
                    <a:pt x="4745" y="4137"/>
                    <a:pt x="4761" y="4140"/>
                    <a:pt x="4778" y="4140"/>
                  </a:cubicBezTo>
                  <a:cubicBezTo>
                    <a:pt x="4837" y="4140"/>
                    <a:pt x="4897" y="4105"/>
                    <a:pt x="4925" y="4042"/>
                  </a:cubicBezTo>
                  <a:cubicBezTo>
                    <a:pt x="4952" y="3971"/>
                    <a:pt x="4907" y="3881"/>
                    <a:pt x="4836" y="3855"/>
                  </a:cubicBezTo>
                  <a:cubicBezTo>
                    <a:pt x="4819" y="3846"/>
                    <a:pt x="4800" y="3842"/>
                    <a:pt x="4782" y="3842"/>
                  </a:cubicBezTo>
                  <a:close/>
                  <a:moveTo>
                    <a:pt x="3310" y="3830"/>
                  </a:moveTo>
                  <a:cubicBezTo>
                    <a:pt x="3237" y="3830"/>
                    <a:pt x="3156" y="3878"/>
                    <a:pt x="3141" y="3944"/>
                  </a:cubicBezTo>
                  <a:cubicBezTo>
                    <a:pt x="3114" y="4015"/>
                    <a:pt x="3168" y="4122"/>
                    <a:pt x="3239" y="4149"/>
                  </a:cubicBezTo>
                  <a:cubicBezTo>
                    <a:pt x="3252" y="4154"/>
                    <a:pt x="3266" y="4156"/>
                    <a:pt x="3281" y="4156"/>
                  </a:cubicBezTo>
                  <a:cubicBezTo>
                    <a:pt x="3349" y="4156"/>
                    <a:pt x="3431" y="4109"/>
                    <a:pt x="3453" y="4051"/>
                  </a:cubicBezTo>
                  <a:cubicBezTo>
                    <a:pt x="3480" y="3971"/>
                    <a:pt x="3426" y="3864"/>
                    <a:pt x="3355" y="3837"/>
                  </a:cubicBezTo>
                  <a:cubicBezTo>
                    <a:pt x="3341" y="3832"/>
                    <a:pt x="3325" y="3830"/>
                    <a:pt x="3310" y="3830"/>
                  </a:cubicBezTo>
                  <a:close/>
                  <a:moveTo>
                    <a:pt x="332" y="3802"/>
                  </a:moveTo>
                  <a:cubicBezTo>
                    <a:pt x="262" y="3802"/>
                    <a:pt x="188" y="3845"/>
                    <a:pt x="161" y="3917"/>
                  </a:cubicBezTo>
                  <a:cubicBezTo>
                    <a:pt x="117" y="4024"/>
                    <a:pt x="170" y="4113"/>
                    <a:pt x="259" y="4149"/>
                  </a:cubicBezTo>
                  <a:cubicBezTo>
                    <a:pt x="281" y="4161"/>
                    <a:pt x="305" y="4167"/>
                    <a:pt x="330" y="4167"/>
                  </a:cubicBezTo>
                  <a:cubicBezTo>
                    <a:pt x="397" y="4167"/>
                    <a:pt x="468" y="4125"/>
                    <a:pt x="500" y="4060"/>
                  </a:cubicBezTo>
                  <a:cubicBezTo>
                    <a:pt x="536" y="3944"/>
                    <a:pt x="491" y="3864"/>
                    <a:pt x="402" y="3819"/>
                  </a:cubicBezTo>
                  <a:cubicBezTo>
                    <a:pt x="381" y="3807"/>
                    <a:pt x="357" y="3802"/>
                    <a:pt x="332" y="3802"/>
                  </a:cubicBezTo>
                  <a:close/>
                  <a:moveTo>
                    <a:pt x="1794" y="3827"/>
                  </a:moveTo>
                  <a:cubicBezTo>
                    <a:pt x="1733" y="3827"/>
                    <a:pt x="1683" y="3865"/>
                    <a:pt x="1651" y="3935"/>
                  </a:cubicBezTo>
                  <a:cubicBezTo>
                    <a:pt x="1615" y="4033"/>
                    <a:pt x="1651" y="4113"/>
                    <a:pt x="1749" y="4158"/>
                  </a:cubicBezTo>
                  <a:cubicBezTo>
                    <a:pt x="1774" y="4167"/>
                    <a:pt x="1798" y="4171"/>
                    <a:pt x="1820" y="4171"/>
                  </a:cubicBezTo>
                  <a:cubicBezTo>
                    <a:pt x="1885" y="4171"/>
                    <a:pt x="1937" y="4133"/>
                    <a:pt x="1963" y="4060"/>
                  </a:cubicBezTo>
                  <a:cubicBezTo>
                    <a:pt x="1999" y="3962"/>
                    <a:pt x="1972" y="3881"/>
                    <a:pt x="1874" y="3846"/>
                  </a:cubicBezTo>
                  <a:cubicBezTo>
                    <a:pt x="1846" y="3833"/>
                    <a:pt x="1819" y="3827"/>
                    <a:pt x="1794" y="3827"/>
                  </a:cubicBezTo>
                  <a:close/>
                  <a:moveTo>
                    <a:pt x="11759" y="4053"/>
                  </a:moveTo>
                  <a:cubicBezTo>
                    <a:pt x="11727" y="4053"/>
                    <a:pt x="11707" y="4073"/>
                    <a:pt x="11687" y="4113"/>
                  </a:cubicBezTo>
                  <a:cubicBezTo>
                    <a:pt x="11669" y="4167"/>
                    <a:pt x="11687" y="4203"/>
                    <a:pt x="11741" y="4220"/>
                  </a:cubicBezTo>
                  <a:cubicBezTo>
                    <a:pt x="11757" y="4226"/>
                    <a:pt x="11771" y="4229"/>
                    <a:pt x="11783" y="4229"/>
                  </a:cubicBezTo>
                  <a:cubicBezTo>
                    <a:pt x="11811" y="4229"/>
                    <a:pt x="11829" y="4213"/>
                    <a:pt x="11848" y="4176"/>
                  </a:cubicBezTo>
                  <a:cubicBezTo>
                    <a:pt x="11866" y="4113"/>
                    <a:pt x="11857" y="4087"/>
                    <a:pt x="11794" y="4060"/>
                  </a:cubicBezTo>
                  <a:cubicBezTo>
                    <a:pt x="11781" y="4055"/>
                    <a:pt x="11769" y="4053"/>
                    <a:pt x="11759" y="4053"/>
                  </a:cubicBezTo>
                  <a:close/>
                  <a:moveTo>
                    <a:pt x="10275" y="4044"/>
                  </a:moveTo>
                  <a:cubicBezTo>
                    <a:pt x="10236" y="4044"/>
                    <a:pt x="10202" y="4066"/>
                    <a:pt x="10189" y="4113"/>
                  </a:cubicBezTo>
                  <a:cubicBezTo>
                    <a:pt x="10171" y="4167"/>
                    <a:pt x="10189" y="4220"/>
                    <a:pt x="10251" y="4238"/>
                  </a:cubicBezTo>
                  <a:cubicBezTo>
                    <a:pt x="10264" y="4243"/>
                    <a:pt x="10277" y="4245"/>
                    <a:pt x="10289" y="4245"/>
                  </a:cubicBezTo>
                  <a:cubicBezTo>
                    <a:pt x="10328" y="4245"/>
                    <a:pt x="10362" y="4223"/>
                    <a:pt x="10376" y="4176"/>
                  </a:cubicBezTo>
                  <a:cubicBezTo>
                    <a:pt x="10394" y="4122"/>
                    <a:pt x="10376" y="4069"/>
                    <a:pt x="10313" y="4051"/>
                  </a:cubicBezTo>
                  <a:cubicBezTo>
                    <a:pt x="10300" y="4047"/>
                    <a:pt x="10287" y="4044"/>
                    <a:pt x="10275" y="4044"/>
                  </a:cubicBezTo>
                  <a:close/>
                  <a:moveTo>
                    <a:pt x="8786" y="4012"/>
                  </a:moveTo>
                  <a:cubicBezTo>
                    <a:pt x="8746" y="4012"/>
                    <a:pt x="8718" y="4036"/>
                    <a:pt x="8699" y="4087"/>
                  </a:cubicBezTo>
                  <a:cubicBezTo>
                    <a:pt x="8663" y="4167"/>
                    <a:pt x="8690" y="4211"/>
                    <a:pt x="8761" y="4238"/>
                  </a:cubicBezTo>
                  <a:cubicBezTo>
                    <a:pt x="8782" y="4246"/>
                    <a:pt x="8801" y="4250"/>
                    <a:pt x="8819" y="4250"/>
                  </a:cubicBezTo>
                  <a:cubicBezTo>
                    <a:pt x="8861" y="4250"/>
                    <a:pt x="8894" y="4226"/>
                    <a:pt x="8913" y="4176"/>
                  </a:cubicBezTo>
                  <a:cubicBezTo>
                    <a:pt x="8940" y="4104"/>
                    <a:pt x="8922" y="4051"/>
                    <a:pt x="8841" y="4024"/>
                  </a:cubicBezTo>
                  <a:cubicBezTo>
                    <a:pt x="8821" y="4016"/>
                    <a:pt x="8802" y="4012"/>
                    <a:pt x="8786" y="4012"/>
                  </a:cubicBezTo>
                  <a:close/>
                  <a:moveTo>
                    <a:pt x="36" y="4069"/>
                  </a:moveTo>
                  <a:cubicBezTo>
                    <a:pt x="10" y="4078"/>
                    <a:pt x="27" y="4096"/>
                    <a:pt x="27" y="4113"/>
                  </a:cubicBezTo>
                  <a:cubicBezTo>
                    <a:pt x="27" y="4149"/>
                    <a:pt x="19" y="4194"/>
                    <a:pt x="19" y="4238"/>
                  </a:cubicBezTo>
                  <a:cubicBezTo>
                    <a:pt x="19" y="4247"/>
                    <a:pt x="19" y="4247"/>
                    <a:pt x="19" y="4256"/>
                  </a:cubicBezTo>
                  <a:cubicBezTo>
                    <a:pt x="19" y="4256"/>
                    <a:pt x="27" y="4247"/>
                    <a:pt x="27" y="4247"/>
                  </a:cubicBezTo>
                  <a:cubicBezTo>
                    <a:pt x="36" y="4238"/>
                    <a:pt x="36" y="4220"/>
                    <a:pt x="45" y="4203"/>
                  </a:cubicBezTo>
                  <a:cubicBezTo>
                    <a:pt x="63" y="4176"/>
                    <a:pt x="72" y="4140"/>
                    <a:pt x="54" y="4104"/>
                  </a:cubicBezTo>
                  <a:cubicBezTo>
                    <a:pt x="45" y="4087"/>
                    <a:pt x="36" y="4069"/>
                    <a:pt x="36" y="4069"/>
                  </a:cubicBezTo>
                  <a:close/>
                  <a:moveTo>
                    <a:pt x="7314" y="3998"/>
                  </a:moveTo>
                  <a:cubicBezTo>
                    <a:pt x="7260" y="3998"/>
                    <a:pt x="7212" y="4033"/>
                    <a:pt x="7191" y="4096"/>
                  </a:cubicBezTo>
                  <a:cubicBezTo>
                    <a:pt x="7164" y="4158"/>
                    <a:pt x="7200" y="4229"/>
                    <a:pt x="7271" y="4256"/>
                  </a:cubicBezTo>
                  <a:cubicBezTo>
                    <a:pt x="7290" y="4266"/>
                    <a:pt x="7310" y="4270"/>
                    <a:pt x="7328" y="4270"/>
                  </a:cubicBezTo>
                  <a:cubicBezTo>
                    <a:pt x="7378" y="4270"/>
                    <a:pt x="7421" y="4237"/>
                    <a:pt x="7441" y="4185"/>
                  </a:cubicBezTo>
                  <a:cubicBezTo>
                    <a:pt x="7468" y="4113"/>
                    <a:pt x="7441" y="4042"/>
                    <a:pt x="7361" y="4006"/>
                  </a:cubicBezTo>
                  <a:cubicBezTo>
                    <a:pt x="7345" y="4000"/>
                    <a:pt x="7329" y="3998"/>
                    <a:pt x="7314" y="3998"/>
                  </a:cubicBezTo>
                  <a:close/>
                  <a:moveTo>
                    <a:pt x="5857" y="3993"/>
                  </a:moveTo>
                  <a:cubicBezTo>
                    <a:pt x="5795" y="3993"/>
                    <a:pt x="5715" y="4032"/>
                    <a:pt x="5692" y="4078"/>
                  </a:cubicBezTo>
                  <a:cubicBezTo>
                    <a:pt x="5666" y="4140"/>
                    <a:pt x="5710" y="4247"/>
                    <a:pt x="5773" y="4274"/>
                  </a:cubicBezTo>
                  <a:cubicBezTo>
                    <a:pt x="5785" y="4279"/>
                    <a:pt x="5800" y="4282"/>
                    <a:pt x="5815" y="4282"/>
                  </a:cubicBezTo>
                  <a:cubicBezTo>
                    <a:pt x="5875" y="4282"/>
                    <a:pt x="5948" y="4243"/>
                    <a:pt x="5969" y="4194"/>
                  </a:cubicBezTo>
                  <a:cubicBezTo>
                    <a:pt x="5996" y="4131"/>
                    <a:pt x="5951" y="4024"/>
                    <a:pt x="5889" y="3997"/>
                  </a:cubicBezTo>
                  <a:cubicBezTo>
                    <a:pt x="5879" y="3995"/>
                    <a:pt x="5868" y="3993"/>
                    <a:pt x="5857" y="3993"/>
                  </a:cubicBezTo>
                  <a:close/>
                  <a:moveTo>
                    <a:pt x="4309" y="3980"/>
                  </a:moveTo>
                  <a:cubicBezTo>
                    <a:pt x="4256" y="3980"/>
                    <a:pt x="4218" y="4010"/>
                    <a:pt x="4194" y="4078"/>
                  </a:cubicBezTo>
                  <a:cubicBezTo>
                    <a:pt x="4158" y="4176"/>
                    <a:pt x="4176" y="4238"/>
                    <a:pt x="4265" y="4274"/>
                  </a:cubicBezTo>
                  <a:cubicBezTo>
                    <a:pt x="4296" y="4285"/>
                    <a:pt x="4324" y="4291"/>
                    <a:pt x="4350" y="4291"/>
                  </a:cubicBezTo>
                  <a:cubicBezTo>
                    <a:pt x="4405" y="4291"/>
                    <a:pt x="4446" y="4264"/>
                    <a:pt x="4470" y="4203"/>
                  </a:cubicBezTo>
                  <a:cubicBezTo>
                    <a:pt x="4506" y="4096"/>
                    <a:pt x="4479" y="4033"/>
                    <a:pt x="4390" y="3997"/>
                  </a:cubicBezTo>
                  <a:cubicBezTo>
                    <a:pt x="4360" y="3986"/>
                    <a:pt x="4333" y="3980"/>
                    <a:pt x="4309" y="3980"/>
                  </a:cubicBezTo>
                  <a:close/>
                  <a:moveTo>
                    <a:pt x="2851" y="3972"/>
                  </a:moveTo>
                  <a:cubicBezTo>
                    <a:pt x="2783" y="3972"/>
                    <a:pt x="2715" y="4013"/>
                    <a:pt x="2686" y="4078"/>
                  </a:cubicBezTo>
                  <a:cubicBezTo>
                    <a:pt x="2659" y="4167"/>
                    <a:pt x="2695" y="4256"/>
                    <a:pt x="2784" y="4292"/>
                  </a:cubicBezTo>
                  <a:cubicBezTo>
                    <a:pt x="2805" y="4300"/>
                    <a:pt x="2826" y="4304"/>
                    <a:pt x="2847" y="4304"/>
                  </a:cubicBezTo>
                  <a:cubicBezTo>
                    <a:pt x="2915" y="4304"/>
                    <a:pt x="2978" y="4262"/>
                    <a:pt x="2998" y="4194"/>
                  </a:cubicBezTo>
                  <a:cubicBezTo>
                    <a:pt x="3034" y="4104"/>
                    <a:pt x="2989" y="4015"/>
                    <a:pt x="2900" y="3980"/>
                  </a:cubicBezTo>
                  <a:cubicBezTo>
                    <a:pt x="2884" y="3974"/>
                    <a:pt x="2868" y="3972"/>
                    <a:pt x="2851" y="3972"/>
                  </a:cubicBezTo>
                  <a:close/>
                  <a:moveTo>
                    <a:pt x="1332" y="3963"/>
                  </a:moveTo>
                  <a:cubicBezTo>
                    <a:pt x="1316" y="3963"/>
                    <a:pt x="1300" y="3965"/>
                    <a:pt x="1285" y="3971"/>
                  </a:cubicBezTo>
                  <a:cubicBezTo>
                    <a:pt x="1250" y="3997"/>
                    <a:pt x="1223" y="4042"/>
                    <a:pt x="1196" y="4069"/>
                  </a:cubicBezTo>
                  <a:cubicBezTo>
                    <a:pt x="1187" y="4096"/>
                    <a:pt x="1178" y="4122"/>
                    <a:pt x="1178" y="4149"/>
                  </a:cubicBezTo>
                  <a:cubicBezTo>
                    <a:pt x="1178" y="4167"/>
                    <a:pt x="1196" y="4185"/>
                    <a:pt x="1196" y="4211"/>
                  </a:cubicBezTo>
                  <a:cubicBezTo>
                    <a:pt x="1187" y="4229"/>
                    <a:pt x="1214" y="4256"/>
                    <a:pt x="1232" y="4265"/>
                  </a:cubicBezTo>
                  <a:cubicBezTo>
                    <a:pt x="1250" y="4283"/>
                    <a:pt x="1276" y="4283"/>
                    <a:pt x="1294" y="4310"/>
                  </a:cubicBezTo>
                  <a:cubicBezTo>
                    <a:pt x="1324" y="4310"/>
                    <a:pt x="1354" y="4318"/>
                    <a:pt x="1383" y="4318"/>
                  </a:cubicBezTo>
                  <a:cubicBezTo>
                    <a:pt x="1398" y="4318"/>
                    <a:pt x="1413" y="4316"/>
                    <a:pt x="1428" y="4310"/>
                  </a:cubicBezTo>
                  <a:cubicBezTo>
                    <a:pt x="1473" y="4292"/>
                    <a:pt x="1499" y="4247"/>
                    <a:pt x="1526" y="4211"/>
                  </a:cubicBezTo>
                  <a:cubicBezTo>
                    <a:pt x="1535" y="4194"/>
                    <a:pt x="1526" y="4158"/>
                    <a:pt x="1535" y="4131"/>
                  </a:cubicBezTo>
                  <a:cubicBezTo>
                    <a:pt x="1544" y="4113"/>
                    <a:pt x="1526" y="4096"/>
                    <a:pt x="1526" y="4078"/>
                  </a:cubicBezTo>
                  <a:cubicBezTo>
                    <a:pt x="1526" y="4060"/>
                    <a:pt x="1508" y="4033"/>
                    <a:pt x="1491" y="4015"/>
                  </a:cubicBezTo>
                  <a:cubicBezTo>
                    <a:pt x="1473" y="3997"/>
                    <a:pt x="1437" y="3997"/>
                    <a:pt x="1428" y="3971"/>
                  </a:cubicBezTo>
                  <a:cubicBezTo>
                    <a:pt x="1398" y="3971"/>
                    <a:pt x="1365" y="3963"/>
                    <a:pt x="1332" y="3963"/>
                  </a:cubicBezTo>
                  <a:close/>
                  <a:moveTo>
                    <a:pt x="12843" y="4210"/>
                  </a:moveTo>
                  <a:cubicBezTo>
                    <a:pt x="12811" y="4210"/>
                    <a:pt x="12755" y="4233"/>
                    <a:pt x="12740" y="4256"/>
                  </a:cubicBezTo>
                  <a:cubicBezTo>
                    <a:pt x="12731" y="4274"/>
                    <a:pt x="12758" y="4354"/>
                    <a:pt x="12785" y="4363"/>
                  </a:cubicBezTo>
                  <a:cubicBezTo>
                    <a:pt x="12790" y="4366"/>
                    <a:pt x="12796" y="4368"/>
                    <a:pt x="12804" y="4368"/>
                  </a:cubicBezTo>
                  <a:cubicBezTo>
                    <a:pt x="12836" y="4368"/>
                    <a:pt x="12884" y="4340"/>
                    <a:pt x="12892" y="4319"/>
                  </a:cubicBezTo>
                  <a:cubicBezTo>
                    <a:pt x="12909" y="4301"/>
                    <a:pt x="12883" y="4229"/>
                    <a:pt x="12856" y="4211"/>
                  </a:cubicBezTo>
                  <a:cubicBezTo>
                    <a:pt x="12852" y="4210"/>
                    <a:pt x="12848" y="4210"/>
                    <a:pt x="12843" y="4210"/>
                  </a:cubicBezTo>
                  <a:close/>
                  <a:moveTo>
                    <a:pt x="11346" y="4198"/>
                  </a:moveTo>
                  <a:cubicBezTo>
                    <a:pt x="11312" y="4198"/>
                    <a:pt x="11256" y="4225"/>
                    <a:pt x="11241" y="4247"/>
                  </a:cubicBezTo>
                  <a:cubicBezTo>
                    <a:pt x="11223" y="4274"/>
                    <a:pt x="11259" y="4363"/>
                    <a:pt x="11295" y="4381"/>
                  </a:cubicBezTo>
                  <a:cubicBezTo>
                    <a:pt x="11300" y="4384"/>
                    <a:pt x="11307" y="4386"/>
                    <a:pt x="11315" y="4386"/>
                  </a:cubicBezTo>
                  <a:cubicBezTo>
                    <a:pt x="11352" y="4386"/>
                    <a:pt x="11414" y="4357"/>
                    <a:pt x="11429" y="4327"/>
                  </a:cubicBezTo>
                  <a:cubicBezTo>
                    <a:pt x="11437" y="4301"/>
                    <a:pt x="11402" y="4211"/>
                    <a:pt x="11366" y="4203"/>
                  </a:cubicBezTo>
                  <a:cubicBezTo>
                    <a:pt x="11361" y="4199"/>
                    <a:pt x="11354" y="4198"/>
                    <a:pt x="11346" y="4198"/>
                  </a:cubicBezTo>
                  <a:close/>
                  <a:moveTo>
                    <a:pt x="9842" y="4172"/>
                  </a:moveTo>
                  <a:cubicBezTo>
                    <a:pt x="9793" y="4172"/>
                    <a:pt x="9740" y="4209"/>
                    <a:pt x="9725" y="4247"/>
                  </a:cubicBezTo>
                  <a:cubicBezTo>
                    <a:pt x="9707" y="4301"/>
                    <a:pt x="9742" y="4381"/>
                    <a:pt x="9796" y="4399"/>
                  </a:cubicBezTo>
                  <a:cubicBezTo>
                    <a:pt x="9806" y="4402"/>
                    <a:pt x="9816" y="4403"/>
                    <a:pt x="9826" y="4403"/>
                  </a:cubicBezTo>
                  <a:cubicBezTo>
                    <a:pt x="9873" y="4403"/>
                    <a:pt x="9924" y="4372"/>
                    <a:pt x="9939" y="4327"/>
                  </a:cubicBezTo>
                  <a:cubicBezTo>
                    <a:pt x="9957" y="4274"/>
                    <a:pt x="9921" y="4194"/>
                    <a:pt x="9867" y="4176"/>
                  </a:cubicBezTo>
                  <a:cubicBezTo>
                    <a:pt x="9859" y="4173"/>
                    <a:pt x="9850" y="4172"/>
                    <a:pt x="9842" y="4172"/>
                  </a:cubicBezTo>
                  <a:close/>
                  <a:moveTo>
                    <a:pt x="8344" y="4166"/>
                  </a:moveTo>
                  <a:cubicBezTo>
                    <a:pt x="8328" y="4166"/>
                    <a:pt x="8313" y="4171"/>
                    <a:pt x="8297" y="4176"/>
                  </a:cubicBezTo>
                  <a:cubicBezTo>
                    <a:pt x="8271" y="4194"/>
                    <a:pt x="8253" y="4203"/>
                    <a:pt x="8244" y="4229"/>
                  </a:cubicBezTo>
                  <a:cubicBezTo>
                    <a:pt x="8235" y="4256"/>
                    <a:pt x="8217" y="4283"/>
                    <a:pt x="8226" y="4310"/>
                  </a:cubicBezTo>
                  <a:cubicBezTo>
                    <a:pt x="8235" y="4345"/>
                    <a:pt x="8244" y="4390"/>
                    <a:pt x="8288" y="4399"/>
                  </a:cubicBezTo>
                  <a:cubicBezTo>
                    <a:pt x="8306" y="4399"/>
                    <a:pt x="8315" y="4399"/>
                    <a:pt x="8315" y="4408"/>
                  </a:cubicBezTo>
                  <a:cubicBezTo>
                    <a:pt x="8326" y="4415"/>
                    <a:pt x="8338" y="4418"/>
                    <a:pt x="8349" y="4418"/>
                  </a:cubicBezTo>
                  <a:cubicBezTo>
                    <a:pt x="8365" y="4418"/>
                    <a:pt x="8380" y="4413"/>
                    <a:pt x="8395" y="4408"/>
                  </a:cubicBezTo>
                  <a:cubicBezTo>
                    <a:pt x="8422" y="4399"/>
                    <a:pt x="8440" y="4381"/>
                    <a:pt x="8449" y="4354"/>
                  </a:cubicBezTo>
                  <a:cubicBezTo>
                    <a:pt x="8449" y="4336"/>
                    <a:pt x="8458" y="4327"/>
                    <a:pt x="8467" y="4310"/>
                  </a:cubicBezTo>
                  <a:cubicBezTo>
                    <a:pt x="8485" y="4283"/>
                    <a:pt x="8467" y="4265"/>
                    <a:pt x="8458" y="4247"/>
                  </a:cubicBezTo>
                  <a:cubicBezTo>
                    <a:pt x="8449" y="4220"/>
                    <a:pt x="8440" y="4194"/>
                    <a:pt x="8413" y="4194"/>
                  </a:cubicBezTo>
                  <a:cubicBezTo>
                    <a:pt x="8395" y="4194"/>
                    <a:pt x="8386" y="4185"/>
                    <a:pt x="8378" y="4176"/>
                  </a:cubicBezTo>
                  <a:cubicBezTo>
                    <a:pt x="8366" y="4168"/>
                    <a:pt x="8355" y="4166"/>
                    <a:pt x="8344" y="4166"/>
                  </a:cubicBezTo>
                  <a:close/>
                  <a:moveTo>
                    <a:pt x="6858" y="4158"/>
                  </a:moveTo>
                  <a:cubicBezTo>
                    <a:pt x="6804" y="4158"/>
                    <a:pt x="6757" y="4192"/>
                    <a:pt x="6736" y="4247"/>
                  </a:cubicBezTo>
                  <a:cubicBezTo>
                    <a:pt x="6709" y="4319"/>
                    <a:pt x="6736" y="4390"/>
                    <a:pt x="6816" y="4417"/>
                  </a:cubicBezTo>
                  <a:cubicBezTo>
                    <a:pt x="6835" y="4426"/>
                    <a:pt x="6854" y="4431"/>
                    <a:pt x="6872" y="4431"/>
                  </a:cubicBezTo>
                  <a:cubicBezTo>
                    <a:pt x="6922" y="4431"/>
                    <a:pt x="6966" y="4396"/>
                    <a:pt x="6986" y="4336"/>
                  </a:cubicBezTo>
                  <a:cubicBezTo>
                    <a:pt x="7013" y="4265"/>
                    <a:pt x="6977" y="4203"/>
                    <a:pt x="6906" y="4167"/>
                  </a:cubicBezTo>
                  <a:cubicBezTo>
                    <a:pt x="6890" y="4161"/>
                    <a:pt x="6873" y="4158"/>
                    <a:pt x="6858" y="4158"/>
                  </a:cubicBezTo>
                  <a:close/>
                  <a:moveTo>
                    <a:pt x="5400" y="4132"/>
                  </a:moveTo>
                  <a:cubicBezTo>
                    <a:pt x="5340" y="4132"/>
                    <a:pt x="5268" y="4171"/>
                    <a:pt x="5246" y="4220"/>
                  </a:cubicBezTo>
                  <a:cubicBezTo>
                    <a:pt x="5211" y="4283"/>
                    <a:pt x="5255" y="4390"/>
                    <a:pt x="5318" y="4417"/>
                  </a:cubicBezTo>
                  <a:cubicBezTo>
                    <a:pt x="5339" y="4426"/>
                    <a:pt x="5361" y="4431"/>
                    <a:pt x="5383" y="4431"/>
                  </a:cubicBezTo>
                  <a:cubicBezTo>
                    <a:pt x="5442" y="4431"/>
                    <a:pt x="5497" y="4398"/>
                    <a:pt x="5523" y="4345"/>
                  </a:cubicBezTo>
                  <a:cubicBezTo>
                    <a:pt x="5550" y="4265"/>
                    <a:pt x="5514" y="4185"/>
                    <a:pt x="5443" y="4140"/>
                  </a:cubicBezTo>
                  <a:cubicBezTo>
                    <a:pt x="5430" y="4135"/>
                    <a:pt x="5415" y="4132"/>
                    <a:pt x="5400" y="4132"/>
                  </a:cubicBezTo>
                  <a:close/>
                  <a:moveTo>
                    <a:pt x="3904" y="4125"/>
                  </a:moveTo>
                  <a:cubicBezTo>
                    <a:pt x="3880" y="4125"/>
                    <a:pt x="3854" y="4130"/>
                    <a:pt x="3828" y="4140"/>
                  </a:cubicBezTo>
                  <a:cubicBezTo>
                    <a:pt x="3792" y="4158"/>
                    <a:pt x="3765" y="4203"/>
                    <a:pt x="3739" y="4229"/>
                  </a:cubicBezTo>
                  <a:cubicBezTo>
                    <a:pt x="3748" y="4274"/>
                    <a:pt x="3730" y="4319"/>
                    <a:pt x="3756" y="4354"/>
                  </a:cubicBezTo>
                  <a:cubicBezTo>
                    <a:pt x="3774" y="4390"/>
                    <a:pt x="3810" y="4417"/>
                    <a:pt x="3837" y="4443"/>
                  </a:cubicBezTo>
                  <a:cubicBezTo>
                    <a:pt x="3848" y="4441"/>
                    <a:pt x="3859" y="4441"/>
                    <a:pt x="3870" y="4441"/>
                  </a:cubicBezTo>
                  <a:cubicBezTo>
                    <a:pt x="3881" y="4441"/>
                    <a:pt x="3892" y="4441"/>
                    <a:pt x="3903" y="4441"/>
                  </a:cubicBezTo>
                  <a:cubicBezTo>
                    <a:pt x="3924" y="4441"/>
                    <a:pt x="3944" y="4439"/>
                    <a:pt x="3962" y="4426"/>
                  </a:cubicBezTo>
                  <a:cubicBezTo>
                    <a:pt x="4006" y="4408"/>
                    <a:pt x="4024" y="4372"/>
                    <a:pt x="4051" y="4345"/>
                  </a:cubicBezTo>
                  <a:cubicBezTo>
                    <a:pt x="4042" y="4301"/>
                    <a:pt x="4069" y="4256"/>
                    <a:pt x="4033" y="4211"/>
                  </a:cubicBezTo>
                  <a:cubicBezTo>
                    <a:pt x="4015" y="4185"/>
                    <a:pt x="3988" y="4140"/>
                    <a:pt x="3953" y="4131"/>
                  </a:cubicBezTo>
                  <a:cubicBezTo>
                    <a:pt x="3938" y="4128"/>
                    <a:pt x="3922" y="4125"/>
                    <a:pt x="3904" y="4125"/>
                  </a:cubicBezTo>
                  <a:close/>
                  <a:moveTo>
                    <a:pt x="2397" y="4118"/>
                  </a:moveTo>
                  <a:cubicBezTo>
                    <a:pt x="2336" y="4118"/>
                    <a:pt x="2284" y="4156"/>
                    <a:pt x="2258" y="4229"/>
                  </a:cubicBezTo>
                  <a:cubicBezTo>
                    <a:pt x="2213" y="4327"/>
                    <a:pt x="2249" y="4408"/>
                    <a:pt x="2347" y="4443"/>
                  </a:cubicBezTo>
                  <a:cubicBezTo>
                    <a:pt x="2372" y="4453"/>
                    <a:pt x="2396" y="4457"/>
                    <a:pt x="2418" y="4457"/>
                  </a:cubicBezTo>
                  <a:cubicBezTo>
                    <a:pt x="2484" y="4457"/>
                    <a:pt x="2537" y="4419"/>
                    <a:pt x="2570" y="4345"/>
                  </a:cubicBezTo>
                  <a:cubicBezTo>
                    <a:pt x="2606" y="4247"/>
                    <a:pt x="2570" y="4167"/>
                    <a:pt x="2463" y="4131"/>
                  </a:cubicBezTo>
                  <a:cubicBezTo>
                    <a:pt x="2440" y="4122"/>
                    <a:pt x="2418" y="4118"/>
                    <a:pt x="2397" y="4118"/>
                  </a:cubicBezTo>
                  <a:close/>
                  <a:moveTo>
                    <a:pt x="911" y="4107"/>
                  </a:moveTo>
                  <a:cubicBezTo>
                    <a:pt x="882" y="4107"/>
                    <a:pt x="853" y="4109"/>
                    <a:pt x="839" y="4113"/>
                  </a:cubicBezTo>
                  <a:cubicBezTo>
                    <a:pt x="795" y="4131"/>
                    <a:pt x="768" y="4185"/>
                    <a:pt x="732" y="4220"/>
                  </a:cubicBezTo>
                  <a:cubicBezTo>
                    <a:pt x="741" y="4265"/>
                    <a:pt x="723" y="4310"/>
                    <a:pt x="741" y="4354"/>
                  </a:cubicBezTo>
                  <a:cubicBezTo>
                    <a:pt x="759" y="4399"/>
                    <a:pt x="804" y="4426"/>
                    <a:pt x="839" y="4452"/>
                  </a:cubicBezTo>
                  <a:cubicBezTo>
                    <a:pt x="847" y="4460"/>
                    <a:pt x="867" y="4463"/>
                    <a:pt x="890" y="4463"/>
                  </a:cubicBezTo>
                  <a:cubicBezTo>
                    <a:pt x="921" y="4463"/>
                    <a:pt x="958" y="4458"/>
                    <a:pt x="973" y="4452"/>
                  </a:cubicBezTo>
                  <a:cubicBezTo>
                    <a:pt x="1027" y="4435"/>
                    <a:pt x="1062" y="4399"/>
                    <a:pt x="1080" y="4354"/>
                  </a:cubicBezTo>
                  <a:cubicBezTo>
                    <a:pt x="1089" y="4310"/>
                    <a:pt x="1098" y="4265"/>
                    <a:pt x="1080" y="4211"/>
                  </a:cubicBezTo>
                  <a:cubicBezTo>
                    <a:pt x="1062" y="4167"/>
                    <a:pt x="1018" y="4149"/>
                    <a:pt x="982" y="4113"/>
                  </a:cubicBezTo>
                  <a:cubicBezTo>
                    <a:pt x="969" y="4109"/>
                    <a:pt x="940" y="4107"/>
                    <a:pt x="911" y="4107"/>
                  </a:cubicBezTo>
                  <a:close/>
                  <a:moveTo>
                    <a:pt x="12367" y="4349"/>
                  </a:moveTo>
                  <a:cubicBezTo>
                    <a:pt x="12336" y="4349"/>
                    <a:pt x="12301" y="4373"/>
                    <a:pt x="12294" y="4408"/>
                  </a:cubicBezTo>
                  <a:cubicBezTo>
                    <a:pt x="12276" y="4443"/>
                    <a:pt x="12294" y="4497"/>
                    <a:pt x="12339" y="4515"/>
                  </a:cubicBezTo>
                  <a:cubicBezTo>
                    <a:pt x="12344" y="4516"/>
                    <a:pt x="12351" y="4517"/>
                    <a:pt x="12358" y="4517"/>
                  </a:cubicBezTo>
                  <a:cubicBezTo>
                    <a:pt x="12391" y="4517"/>
                    <a:pt x="12431" y="4498"/>
                    <a:pt x="12446" y="4461"/>
                  </a:cubicBezTo>
                  <a:cubicBezTo>
                    <a:pt x="12463" y="4417"/>
                    <a:pt x="12437" y="4372"/>
                    <a:pt x="12392" y="4354"/>
                  </a:cubicBezTo>
                  <a:cubicBezTo>
                    <a:pt x="12384" y="4350"/>
                    <a:pt x="12376" y="4349"/>
                    <a:pt x="12367" y="4349"/>
                  </a:cubicBezTo>
                  <a:close/>
                  <a:moveTo>
                    <a:pt x="10886" y="4340"/>
                  </a:moveTo>
                  <a:cubicBezTo>
                    <a:pt x="10845" y="4340"/>
                    <a:pt x="10807" y="4364"/>
                    <a:pt x="10786" y="4399"/>
                  </a:cubicBezTo>
                  <a:cubicBezTo>
                    <a:pt x="10768" y="4452"/>
                    <a:pt x="10795" y="4506"/>
                    <a:pt x="10849" y="4533"/>
                  </a:cubicBezTo>
                  <a:cubicBezTo>
                    <a:pt x="10858" y="4536"/>
                    <a:pt x="10868" y="4538"/>
                    <a:pt x="10878" y="4538"/>
                  </a:cubicBezTo>
                  <a:cubicBezTo>
                    <a:pt x="10917" y="4538"/>
                    <a:pt x="10959" y="4513"/>
                    <a:pt x="10974" y="4470"/>
                  </a:cubicBezTo>
                  <a:cubicBezTo>
                    <a:pt x="10991" y="4426"/>
                    <a:pt x="10965" y="4363"/>
                    <a:pt x="10920" y="4345"/>
                  </a:cubicBezTo>
                  <a:cubicBezTo>
                    <a:pt x="10909" y="4341"/>
                    <a:pt x="10897" y="4340"/>
                    <a:pt x="10886" y="4340"/>
                  </a:cubicBezTo>
                  <a:close/>
                  <a:moveTo>
                    <a:pt x="9405" y="4323"/>
                  </a:moveTo>
                  <a:cubicBezTo>
                    <a:pt x="9356" y="4323"/>
                    <a:pt x="9303" y="4362"/>
                    <a:pt x="9288" y="4408"/>
                  </a:cubicBezTo>
                  <a:cubicBezTo>
                    <a:pt x="9270" y="4452"/>
                    <a:pt x="9305" y="4533"/>
                    <a:pt x="9359" y="4550"/>
                  </a:cubicBezTo>
                  <a:cubicBezTo>
                    <a:pt x="9368" y="4554"/>
                    <a:pt x="9379" y="4555"/>
                    <a:pt x="9389" y="4555"/>
                  </a:cubicBezTo>
                  <a:cubicBezTo>
                    <a:pt x="9439" y="4555"/>
                    <a:pt x="9496" y="4523"/>
                    <a:pt x="9511" y="4479"/>
                  </a:cubicBezTo>
                  <a:cubicBezTo>
                    <a:pt x="9528" y="4426"/>
                    <a:pt x="9484" y="4345"/>
                    <a:pt x="9430" y="4327"/>
                  </a:cubicBezTo>
                  <a:cubicBezTo>
                    <a:pt x="9422" y="4325"/>
                    <a:pt x="9413" y="4323"/>
                    <a:pt x="9405" y="4323"/>
                  </a:cubicBezTo>
                  <a:close/>
                  <a:moveTo>
                    <a:pt x="7935" y="4314"/>
                  </a:moveTo>
                  <a:cubicBezTo>
                    <a:pt x="7881" y="4314"/>
                    <a:pt x="7811" y="4346"/>
                    <a:pt x="7789" y="4390"/>
                  </a:cubicBezTo>
                  <a:cubicBezTo>
                    <a:pt x="7762" y="4443"/>
                    <a:pt x="7807" y="4542"/>
                    <a:pt x="7860" y="4568"/>
                  </a:cubicBezTo>
                  <a:cubicBezTo>
                    <a:pt x="7868" y="4571"/>
                    <a:pt x="7878" y="4572"/>
                    <a:pt x="7887" y="4572"/>
                  </a:cubicBezTo>
                  <a:cubicBezTo>
                    <a:pt x="7942" y="4572"/>
                    <a:pt x="8016" y="4533"/>
                    <a:pt x="8039" y="4488"/>
                  </a:cubicBezTo>
                  <a:cubicBezTo>
                    <a:pt x="8056" y="4443"/>
                    <a:pt x="8021" y="4345"/>
                    <a:pt x="7967" y="4319"/>
                  </a:cubicBezTo>
                  <a:cubicBezTo>
                    <a:pt x="7958" y="4315"/>
                    <a:pt x="7947" y="4314"/>
                    <a:pt x="7935" y="4314"/>
                  </a:cubicBezTo>
                  <a:close/>
                  <a:moveTo>
                    <a:pt x="6395" y="4298"/>
                  </a:moveTo>
                  <a:cubicBezTo>
                    <a:pt x="6384" y="4298"/>
                    <a:pt x="6373" y="4301"/>
                    <a:pt x="6361" y="4310"/>
                  </a:cubicBezTo>
                  <a:cubicBezTo>
                    <a:pt x="6326" y="4327"/>
                    <a:pt x="6299" y="4345"/>
                    <a:pt x="6290" y="4381"/>
                  </a:cubicBezTo>
                  <a:cubicBezTo>
                    <a:pt x="6281" y="4417"/>
                    <a:pt x="6263" y="4452"/>
                    <a:pt x="6281" y="4497"/>
                  </a:cubicBezTo>
                  <a:cubicBezTo>
                    <a:pt x="6299" y="4524"/>
                    <a:pt x="6317" y="4559"/>
                    <a:pt x="6352" y="4559"/>
                  </a:cubicBezTo>
                  <a:cubicBezTo>
                    <a:pt x="6380" y="4570"/>
                    <a:pt x="6401" y="4578"/>
                    <a:pt x="6423" y="4578"/>
                  </a:cubicBezTo>
                  <a:cubicBezTo>
                    <a:pt x="6437" y="4578"/>
                    <a:pt x="6451" y="4575"/>
                    <a:pt x="6468" y="4568"/>
                  </a:cubicBezTo>
                  <a:cubicBezTo>
                    <a:pt x="6504" y="4550"/>
                    <a:pt x="6522" y="4524"/>
                    <a:pt x="6531" y="4488"/>
                  </a:cubicBezTo>
                  <a:cubicBezTo>
                    <a:pt x="6549" y="4452"/>
                    <a:pt x="6558" y="4426"/>
                    <a:pt x="6540" y="4390"/>
                  </a:cubicBezTo>
                  <a:cubicBezTo>
                    <a:pt x="6522" y="4354"/>
                    <a:pt x="6504" y="4327"/>
                    <a:pt x="6468" y="4319"/>
                  </a:cubicBezTo>
                  <a:cubicBezTo>
                    <a:pt x="6444" y="4312"/>
                    <a:pt x="6420" y="4298"/>
                    <a:pt x="6395" y="4298"/>
                  </a:cubicBezTo>
                  <a:close/>
                  <a:moveTo>
                    <a:pt x="3464" y="4266"/>
                  </a:moveTo>
                  <a:cubicBezTo>
                    <a:pt x="3401" y="4266"/>
                    <a:pt x="3321" y="4306"/>
                    <a:pt x="3293" y="4363"/>
                  </a:cubicBezTo>
                  <a:cubicBezTo>
                    <a:pt x="3257" y="4435"/>
                    <a:pt x="3302" y="4550"/>
                    <a:pt x="3382" y="4586"/>
                  </a:cubicBezTo>
                  <a:cubicBezTo>
                    <a:pt x="3396" y="4592"/>
                    <a:pt x="3412" y="4594"/>
                    <a:pt x="3428" y="4594"/>
                  </a:cubicBezTo>
                  <a:cubicBezTo>
                    <a:pt x="3493" y="4594"/>
                    <a:pt x="3567" y="4554"/>
                    <a:pt x="3596" y="4497"/>
                  </a:cubicBezTo>
                  <a:cubicBezTo>
                    <a:pt x="3632" y="4426"/>
                    <a:pt x="3587" y="4310"/>
                    <a:pt x="3507" y="4274"/>
                  </a:cubicBezTo>
                  <a:cubicBezTo>
                    <a:pt x="3494" y="4269"/>
                    <a:pt x="3480" y="4266"/>
                    <a:pt x="3464" y="4266"/>
                  </a:cubicBezTo>
                  <a:close/>
                  <a:moveTo>
                    <a:pt x="4923" y="4287"/>
                  </a:moveTo>
                  <a:cubicBezTo>
                    <a:pt x="4903" y="4287"/>
                    <a:pt x="4885" y="4292"/>
                    <a:pt x="4872" y="4301"/>
                  </a:cubicBezTo>
                  <a:cubicBezTo>
                    <a:pt x="4836" y="4310"/>
                    <a:pt x="4800" y="4336"/>
                    <a:pt x="4782" y="4381"/>
                  </a:cubicBezTo>
                  <a:cubicBezTo>
                    <a:pt x="4765" y="4435"/>
                    <a:pt x="4765" y="4470"/>
                    <a:pt x="4782" y="4506"/>
                  </a:cubicBezTo>
                  <a:cubicBezTo>
                    <a:pt x="4800" y="4542"/>
                    <a:pt x="4827" y="4577"/>
                    <a:pt x="4872" y="4577"/>
                  </a:cubicBezTo>
                  <a:cubicBezTo>
                    <a:pt x="4888" y="4593"/>
                    <a:pt x="4906" y="4599"/>
                    <a:pt x="4924" y="4599"/>
                  </a:cubicBezTo>
                  <a:cubicBezTo>
                    <a:pt x="4946" y="4599"/>
                    <a:pt x="4968" y="4591"/>
                    <a:pt x="4988" y="4586"/>
                  </a:cubicBezTo>
                  <a:cubicBezTo>
                    <a:pt x="5023" y="4568"/>
                    <a:pt x="5050" y="4542"/>
                    <a:pt x="5068" y="4497"/>
                  </a:cubicBezTo>
                  <a:cubicBezTo>
                    <a:pt x="5086" y="4452"/>
                    <a:pt x="5077" y="4408"/>
                    <a:pt x="5068" y="4381"/>
                  </a:cubicBezTo>
                  <a:cubicBezTo>
                    <a:pt x="5050" y="4345"/>
                    <a:pt x="5032" y="4319"/>
                    <a:pt x="4988" y="4301"/>
                  </a:cubicBezTo>
                  <a:cubicBezTo>
                    <a:pt x="4965" y="4292"/>
                    <a:pt x="4943" y="4287"/>
                    <a:pt x="4923" y="4287"/>
                  </a:cubicBezTo>
                  <a:close/>
                  <a:moveTo>
                    <a:pt x="1954" y="4260"/>
                  </a:moveTo>
                  <a:cubicBezTo>
                    <a:pt x="1889" y="4260"/>
                    <a:pt x="1838" y="4297"/>
                    <a:pt x="1812" y="4363"/>
                  </a:cubicBezTo>
                  <a:cubicBezTo>
                    <a:pt x="1785" y="4408"/>
                    <a:pt x="1785" y="4452"/>
                    <a:pt x="1803" y="4506"/>
                  </a:cubicBezTo>
                  <a:cubicBezTo>
                    <a:pt x="1821" y="4542"/>
                    <a:pt x="1847" y="4568"/>
                    <a:pt x="1892" y="4586"/>
                  </a:cubicBezTo>
                  <a:cubicBezTo>
                    <a:pt x="1919" y="4596"/>
                    <a:pt x="1946" y="4601"/>
                    <a:pt x="1971" y="4601"/>
                  </a:cubicBezTo>
                  <a:cubicBezTo>
                    <a:pt x="2036" y="4601"/>
                    <a:pt x="2089" y="4568"/>
                    <a:pt x="2115" y="4497"/>
                  </a:cubicBezTo>
                  <a:cubicBezTo>
                    <a:pt x="2151" y="4399"/>
                    <a:pt x="2115" y="4319"/>
                    <a:pt x="2026" y="4274"/>
                  </a:cubicBezTo>
                  <a:cubicBezTo>
                    <a:pt x="2000" y="4265"/>
                    <a:pt x="1976" y="4260"/>
                    <a:pt x="1954" y="4260"/>
                  </a:cubicBezTo>
                  <a:close/>
                  <a:moveTo>
                    <a:pt x="479" y="4251"/>
                  </a:moveTo>
                  <a:cubicBezTo>
                    <a:pt x="410" y="4251"/>
                    <a:pt x="337" y="4290"/>
                    <a:pt x="304" y="4363"/>
                  </a:cubicBezTo>
                  <a:cubicBezTo>
                    <a:pt x="268" y="4470"/>
                    <a:pt x="313" y="4559"/>
                    <a:pt x="402" y="4604"/>
                  </a:cubicBezTo>
                  <a:cubicBezTo>
                    <a:pt x="423" y="4616"/>
                    <a:pt x="448" y="4621"/>
                    <a:pt x="473" y="4621"/>
                  </a:cubicBezTo>
                  <a:cubicBezTo>
                    <a:pt x="542" y="4621"/>
                    <a:pt x="617" y="4578"/>
                    <a:pt x="643" y="4506"/>
                  </a:cubicBezTo>
                  <a:cubicBezTo>
                    <a:pt x="688" y="4399"/>
                    <a:pt x="634" y="4319"/>
                    <a:pt x="545" y="4265"/>
                  </a:cubicBezTo>
                  <a:cubicBezTo>
                    <a:pt x="525" y="4256"/>
                    <a:pt x="502" y="4251"/>
                    <a:pt x="479" y="4251"/>
                  </a:cubicBezTo>
                  <a:close/>
                  <a:moveTo>
                    <a:pt x="11920" y="4498"/>
                  </a:moveTo>
                  <a:cubicBezTo>
                    <a:pt x="11890" y="4498"/>
                    <a:pt x="11869" y="4513"/>
                    <a:pt x="11857" y="4550"/>
                  </a:cubicBezTo>
                  <a:cubicBezTo>
                    <a:pt x="11830" y="4613"/>
                    <a:pt x="11848" y="4640"/>
                    <a:pt x="11901" y="4658"/>
                  </a:cubicBezTo>
                  <a:cubicBezTo>
                    <a:pt x="11922" y="4666"/>
                    <a:pt x="11939" y="4671"/>
                    <a:pt x="11953" y="4671"/>
                  </a:cubicBezTo>
                  <a:cubicBezTo>
                    <a:pt x="11982" y="4671"/>
                    <a:pt x="12000" y="4652"/>
                    <a:pt x="12017" y="4604"/>
                  </a:cubicBezTo>
                  <a:cubicBezTo>
                    <a:pt x="12035" y="4559"/>
                    <a:pt x="12017" y="4524"/>
                    <a:pt x="11964" y="4506"/>
                  </a:cubicBezTo>
                  <a:cubicBezTo>
                    <a:pt x="11948" y="4500"/>
                    <a:pt x="11933" y="4498"/>
                    <a:pt x="11920" y="4498"/>
                  </a:cubicBezTo>
                  <a:close/>
                  <a:moveTo>
                    <a:pt x="10413" y="4476"/>
                  </a:moveTo>
                  <a:cubicBezTo>
                    <a:pt x="10378" y="4476"/>
                    <a:pt x="10359" y="4500"/>
                    <a:pt x="10340" y="4550"/>
                  </a:cubicBezTo>
                  <a:cubicBezTo>
                    <a:pt x="10313" y="4613"/>
                    <a:pt x="10331" y="4649"/>
                    <a:pt x="10394" y="4675"/>
                  </a:cubicBezTo>
                  <a:cubicBezTo>
                    <a:pt x="10408" y="4682"/>
                    <a:pt x="10422" y="4686"/>
                    <a:pt x="10437" y="4686"/>
                  </a:cubicBezTo>
                  <a:cubicBezTo>
                    <a:pt x="10477" y="4686"/>
                    <a:pt x="10514" y="4659"/>
                    <a:pt x="10528" y="4613"/>
                  </a:cubicBezTo>
                  <a:cubicBezTo>
                    <a:pt x="10545" y="4550"/>
                    <a:pt x="10528" y="4515"/>
                    <a:pt x="10465" y="4488"/>
                  </a:cubicBezTo>
                  <a:cubicBezTo>
                    <a:pt x="10444" y="4480"/>
                    <a:pt x="10427" y="4476"/>
                    <a:pt x="10413" y="4476"/>
                  </a:cubicBezTo>
                  <a:close/>
                  <a:moveTo>
                    <a:pt x="8930" y="4463"/>
                  </a:moveTo>
                  <a:cubicBezTo>
                    <a:pt x="8888" y="4463"/>
                    <a:pt x="8860" y="4492"/>
                    <a:pt x="8841" y="4542"/>
                  </a:cubicBezTo>
                  <a:cubicBezTo>
                    <a:pt x="8806" y="4613"/>
                    <a:pt x="8833" y="4666"/>
                    <a:pt x="8904" y="4693"/>
                  </a:cubicBezTo>
                  <a:cubicBezTo>
                    <a:pt x="8924" y="4701"/>
                    <a:pt x="8943" y="4705"/>
                    <a:pt x="8960" y="4705"/>
                  </a:cubicBezTo>
                  <a:cubicBezTo>
                    <a:pt x="9004" y="4705"/>
                    <a:pt x="9036" y="4679"/>
                    <a:pt x="9056" y="4622"/>
                  </a:cubicBezTo>
                  <a:cubicBezTo>
                    <a:pt x="9082" y="4550"/>
                    <a:pt x="9064" y="4506"/>
                    <a:pt x="8993" y="4479"/>
                  </a:cubicBezTo>
                  <a:cubicBezTo>
                    <a:pt x="8969" y="4468"/>
                    <a:pt x="8948" y="4463"/>
                    <a:pt x="8930" y="4463"/>
                  </a:cubicBezTo>
                  <a:close/>
                  <a:moveTo>
                    <a:pt x="7457" y="4452"/>
                  </a:moveTo>
                  <a:cubicBezTo>
                    <a:pt x="7405" y="4452"/>
                    <a:pt x="7361" y="4486"/>
                    <a:pt x="7334" y="4542"/>
                  </a:cubicBezTo>
                  <a:cubicBezTo>
                    <a:pt x="7307" y="4604"/>
                    <a:pt x="7352" y="4693"/>
                    <a:pt x="7414" y="4711"/>
                  </a:cubicBezTo>
                  <a:cubicBezTo>
                    <a:pt x="7432" y="4718"/>
                    <a:pt x="7450" y="4721"/>
                    <a:pt x="7467" y="4721"/>
                  </a:cubicBezTo>
                  <a:cubicBezTo>
                    <a:pt x="7518" y="4721"/>
                    <a:pt x="7564" y="4691"/>
                    <a:pt x="7584" y="4631"/>
                  </a:cubicBezTo>
                  <a:cubicBezTo>
                    <a:pt x="7610" y="4559"/>
                    <a:pt x="7584" y="4488"/>
                    <a:pt x="7503" y="4461"/>
                  </a:cubicBezTo>
                  <a:cubicBezTo>
                    <a:pt x="7487" y="4455"/>
                    <a:pt x="7472" y="4452"/>
                    <a:pt x="7457" y="4452"/>
                  </a:cubicBezTo>
                  <a:close/>
                  <a:moveTo>
                    <a:pt x="5997" y="4444"/>
                  </a:moveTo>
                  <a:cubicBezTo>
                    <a:pt x="5934" y="4444"/>
                    <a:pt x="5856" y="4483"/>
                    <a:pt x="5835" y="4533"/>
                  </a:cubicBezTo>
                  <a:cubicBezTo>
                    <a:pt x="5808" y="4586"/>
                    <a:pt x="5853" y="4702"/>
                    <a:pt x="5915" y="4729"/>
                  </a:cubicBezTo>
                  <a:cubicBezTo>
                    <a:pt x="5927" y="4734"/>
                    <a:pt x="5940" y="4736"/>
                    <a:pt x="5954" y="4736"/>
                  </a:cubicBezTo>
                  <a:cubicBezTo>
                    <a:pt x="6017" y="4736"/>
                    <a:pt x="6097" y="4691"/>
                    <a:pt x="6112" y="4640"/>
                  </a:cubicBezTo>
                  <a:cubicBezTo>
                    <a:pt x="6138" y="4586"/>
                    <a:pt x="6094" y="4479"/>
                    <a:pt x="6040" y="4452"/>
                  </a:cubicBezTo>
                  <a:cubicBezTo>
                    <a:pt x="6028" y="4447"/>
                    <a:pt x="6013" y="4444"/>
                    <a:pt x="5997" y="4444"/>
                  </a:cubicBezTo>
                  <a:close/>
                  <a:moveTo>
                    <a:pt x="4473" y="4437"/>
                  </a:moveTo>
                  <a:cubicBezTo>
                    <a:pt x="4419" y="4437"/>
                    <a:pt x="4380" y="4471"/>
                    <a:pt x="4354" y="4542"/>
                  </a:cubicBezTo>
                  <a:cubicBezTo>
                    <a:pt x="4310" y="4631"/>
                    <a:pt x="4336" y="4693"/>
                    <a:pt x="4434" y="4729"/>
                  </a:cubicBezTo>
                  <a:cubicBezTo>
                    <a:pt x="4463" y="4742"/>
                    <a:pt x="4488" y="4748"/>
                    <a:pt x="4510" y="4748"/>
                  </a:cubicBezTo>
                  <a:cubicBezTo>
                    <a:pt x="4566" y="4748"/>
                    <a:pt x="4605" y="4710"/>
                    <a:pt x="4631" y="4640"/>
                  </a:cubicBezTo>
                  <a:cubicBezTo>
                    <a:pt x="4666" y="4550"/>
                    <a:pt x="4640" y="4488"/>
                    <a:pt x="4542" y="4452"/>
                  </a:cubicBezTo>
                  <a:cubicBezTo>
                    <a:pt x="4517" y="4442"/>
                    <a:pt x="4494" y="4437"/>
                    <a:pt x="4473" y="4437"/>
                  </a:cubicBezTo>
                  <a:close/>
                  <a:moveTo>
                    <a:pt x="1497" y="4397"/>
                  </a:moveTo>
                  <a:cubicBezTo>
                    <a:pt x="1476" y="4397"/>
                    <a:pt x="1456" y="4400"/>
                    <a:pt x="1437" y="4408"/>
                  </a:cubicBezTo>
                  <a:cubicBezTo>
                    <a:pt x="1392" y="4426"/>
                    <a:pt x="1366" y="4470"/>
                    <a:pt x="1348" y="4506"/>
                  </a:cubicBezTo>
                  <a:cubicBezTo>
                    <a:pt x="1330" y="4542"/>
                    <a:pt x="1321" y="4595"/>
                    <a:pt x="1339" y="4640"/>
                  </a:cubicBezTo>
                  <a:cubicBezTo>
                    <a:pt x="1357" y="4684"/>
                    <a:pt x="1401" y="4720"/>
                    <a:pt x="1446" y="4747"/>
                  </a:cubicBezTo>
                  <a:cubicBezTo>
                    <a:pt x="1476" y="4747"/>
                    <a:pt x="1505" y="4755"/>
                    <a:pt x="1535" y="4755"/>
                  </a:cubicBezTo>
                  <a:cubicBezTo>
                    <a:pt x="1550" y="4755"/>
                    <a:pt x="1565" y="4753"/>
                    <a:pt x="1580" y="4747"/>
                  </a:cubicBezTo>
                  <a:cubicBezTo>
                    <a:pt x="1624" y="4729"/>
                    <a:pt x="1660" y="4684"/>
                    <a:pt x="1678" y="4649"/>
                  </a:cubicBezTo>
                  <a:cubicBezTo>
                    <a:pt x="1696" y="4604"/>
                    <a:pt x="1696" y="4550"/>
                    <a:pt x="1678" y="4515"/>
                  </a:cubicBezTo>
                  <a:cubicBezTo>
                    <a:pt x="1660" y="4461"/>
                    <a:pt x="1615" y="4426"/>
                    <a:pt x="1580" y="4408"/>
                  </a:cubicBezTo>
                  <a:cubicBezTo>
                    <a:pt x="1554" y="4403"/>
                    <a:pt x="1525" y="4397"/>
                    <a:pt x="1497" y="4397"/>
                  </a:cubicBezTo>
                  <a:close/>
                  <a:moveTo>
                    <a:pt x="2985" y="4421"/>
                  </a:moveTo>
                  <a:cubicBezTo>
                    <a:pt x="2923" y="4421"/>
                    <a:pt x="2871" y="4458"/>
                    <a:pt x="2838" y="4524"/>
                  </a:cubicBezTo>
                  <a:cubicBezTo>
                    <a:pt x="2793" y="4613"/>
                    <a:pt x="2838" y="4702"/>
                    <a:pt x="2927" y="4738"/>
                  </a:cubicBezTo>
                  <a:cubicBezTo>
                    <a:pt x="2951" y="4750"/>
                    <a:pt x="2975" y="4755"/>
                    <a:pt x="2997" y="4755"/>
                  </a:cubicBezTo>
                  <a:cubicBezTo>
                    <a:pt x="3060" y="4755"/>
                    <a:pt x="3115" y="4714"/>
                    <a:pt x="3141" y="4649"/>
                  </a:cubicBezTo>
                  <a:cubicBezTo>
                    <a:pt x="3177" y="4559"/>
                    <a:pt x="3132" y="4461"/>
                    <a:pt x="3052" y="4435"/>
                  </a:cubicBezTo>
                  <a:cubicBezTo>
                    <a:pt x="3029" y="4425"/>
                    <a:pt x="3006" y="4421"/>
                    <a:pt x="2985" y="4421"/>
                  </a:cubicBezTo>
                  <a:close/>
                  <a:moveTo>
                    <a:pt x="36" y="4390"/>
                  </a:moveTo>
                  <a:cubicBezTo>
                    <a:pt x="27" y="4390"/>
                    <a:pt x="10" y="4390"/>
                    <a:pt x="10" y="4417"/>
                  </a:cubicBezTo>
                  <a:cubicBezTo>
                    <a:pt x="19" y="4515"/>
                    <a:pt x="1" y="4613"/>
                    <a:pt x="19" y="4720"/>
                  </a:cubicBezTo>
                  <a:cubicBezTo>
                    <a:pt x="30" y="4754"/>
                    <a:pt x="30" y="4766"/>
                    <a:pt x="43" y="4766"/>
                  </a:cubicBezTo>
                  <a:cubicBezTo>
                    <a:pt x="50" y="4766"/>
                    <a:pt x="61" y="4762"/>
                    <a:pt x="81" y="4756"/>
                  </a:cubicBezTo>
                  <a:cubicBezTo>
                    <a:pt x="135" y="4738"/>
                    <a:pt x="179" y="4702"/>
                    <a:pt x="197" y="4649"/>
                  </a:cubicBezTo>
                  <a:cubicBezTo>
                    <a:pt x="233" y="4550"/>
                    <a:pt x="188" y="4452"/>
                    <a:pt x="90" y="4408"/>
                  </a:cubicBezTo>
                  <a:cubicBezTo>
                    <a:pt x="72" y="4399"/>
                    <a:pt x="54" y="4390"/>
                    <a:pt x="36" y="4390"/>
                  </a:cubicBezTo>
                  <a:close/>
                  <a:moveTo>
                    <a:pt x="12963" y="4666"/>
                  </a:moveTo>
                  <a:cubicBezTo>
                    <a:pt x="12936" y="4666"/>
                    <a:pt x="12927" y="4684"/>
                    <a:pt x="12909" y="4684"/>
                  </a:cubicBezTo>
                  <a:cubicBezTo>
                    <a:pt x="12865" y="4702"/>
                    <a:pt x="12883" y="4738"/>
                    <a:pt x="12892" y="4756"/>
                  </a:cubicBezTo>
                  <a:cubicBezTo>
                    <a:pt x="12892" y="4774"/>
                    <a:pt x="12918" y="4800"/>
                    <a:pt x="12927" y="4818"/>
                  </a:cubicBezTo>
                  <a:cubicBezTo>
                    <a:pt x="12954" y="4818"/>
                    <a:pt x="12981" y="4818"/>
                    <a:pt x="12999" y="4800"/>
                  </a:cubicBezTo>
                  <a:cubicBezTo>
                    <a:pt x="13017" y="4800"/>
                    <a:pt x="13025" y="4774"/>
                    <a:pt x="13017" y="4756"/>
                  </a:cubicBezTo>
                  <a:cubicBezTo>
                    <a:pt x="13008" y="4738"/>
                    <a:pt x="13017" y="4720"/>
                    <a:pt x="13017" y="4702"/>
                  </a:cubicBezTo>
                  <a:cubicBezTo>
                    <a:pt x="13008" y="4666"/>
                    <a:pt x="13008" y="4666"/>
                    <a:pt x="12963" y="4666"/>
                  </a:cubicBezTo>
                  <a:close/>
                  <a:moveTo>
                    <a:pt x="10010" y="4616"/>
                  </a:moveTo>
                  <a:cubicBezTo>
                    <a:pt x="9961" y="4616"/>
                    <a:pt x="9908" y="4642"/>
                    <a:pt x="9894" y="4684"/>
                  </a:cubicBezTo>
                  <a:cubicBezTo>
                    <a:pt x="9867" y="4738"/>
                    <a:pt x="9903" y="4818"/>
                    <a:pt x="9957" y="4836"/>
                  </a:cubicBezTo>
                  <a:cubicBezTo>
                    <a:pt x="9966" y="4840"/>
                    <a:pt x="9977" y="4842"/>
                    <a:pt x="9989" y="4842"/>
                  </a:cubicBezTo>
                  <a:cubicBezTo>
                    <a:pt x="10033" y="4842"/>
                    <a:pt x="10085" y="4818"/>
                    <a:pt x="10099" y="4782"/>
                  </a:cubicBezTo>
                  <a:cubicBezTo>
                    <a:pt x="10126" y="4729"/>
                    <a:pt x="10099" y="4649"/>
                    <a:pt x="10046" y="4622"/>
                  </a:cubicBezTo>
                  <a:cubicBezTo>
                    <a:pt x="10035" y="4618"/>
                    <a:pt x="10022" y="4616"/>
                    <a:pt x="10010" y="4616"/>
                  </a:cubicBezTo>
                  <a:close/>
                  <a:moveTo>
                    <a:pt x="11479" y="4643"/>
                  </a:moveTo>
                  <a:cubicBezTo>
                    <a:pt x="11440" y="4643"/>
                    <a:pt x="11398" y="4669"/>
                    <a:pt x="11384" y="4711"/>
                  </a:cubicBezTo>
                  <a:cubicBezTo>
                    <a:pt x="11366" y="4756"/>
                    <a:pt x="11393" y="4818"/>
                    <a:pt x="11437" y="4836"/>
                  </a:cubicBezTo>
                  <a:cubicBezTo>
                    <a:pt x="11449" y="4840"/>
                    <a:pt x="11461" y="4842"/>
                    <a:pt x="11473" y="4842"/>
                  </a:cubicBezTo>
                  <a:cubicBezTo>
                    <a:pt x="11516" y="4842"/>
                    <a:pt x="11557" y="4818"/>
                    <a:pt x="11571" y="4782"/>
                  </a:cubicBezTo>
                  <a:cubicBezTo>
                    <a:pt x="11589" y="4729"/>
                    <a:pt x="11562" y="4666"/>
                    <a:pt x="11509" y="4649"/>
                  </a:cubicBezTo>
                  <a:cubicBezTo>
                    <a:pt x="11500" y="4645"/>
                    <a:pt x="11489" y="4643"/>
                    <a:pt x="11479" y="4643"/>
                  </a:cubicBezTo>
                  <a:close/>
                  <a:moveTo>
                    <a:pt x="8524" y="4600"/>
                  </a:moveTo>
                  <a:cubicBezTo>
                    <a:pt x="8506" y="4600"/>
                    <a:pt x="8485" y="4604"/>
                    <a:pt x="8467" y="4604"/>
                  </a:cubicBezTo>
                  <a:cubicBezTo>
                    <a:pt x="8422" y="4613"/>
                    <a:pt x="8395" y="4649"/>
                    <a:pt x="8378" y="4675"/>
                  </a:cubicBezTo>
                  <a:cubicBezTo>
                    <a:pt x="8360" y="4693"/>
                    <a:pt x="8378" y="4729"/>
                    <a:pt x="8378" y="4756"/>
                  </a:cubicBezTo>
                  <a:cubicBezTo>
                    <a:pt x="8378" y="4800"/>
                    <a:pt x="8422" y="4818"/>
                    <a:pt x="8449" y="4854"/>
                  </a:cubicBezTo>
                  <a:cubicBezTo>
                    <a:pt x="8456" y="4849"/>
                    <a:pt x="8464" y="4847"/>
                    <a:pt x="8473" y="4847"/>
                  </a:cubicBezTo>
                  <a:cubicBezTo>
                    <a:pt x="8487" y="4847"/>
                    <a:pt x="8502" y="4851"/>
                    <a:pt x="8518" y="4851"/>
                  </a:cubicBezTo>
                  <a:cubicBezTo>
                    <a:pt x="8527" y="4851"/>
                    <a:pt x="8537" y="4850"/>
                    <a:pt x="8547" y="4845"/>
                  </a:cubicBezTo>
                  <a:cubicBezTo>
                    <a:pt x="8583" y="4827"/>
                    <a:pt x="8592" y="4791"/>
                    <a:pt x="8618" y="4774"/>
                  </a:cubicBezTo>
                  <a:cubicBezTo>
                    <a:pt x="8610" y="4747"/>
                    <a:pt x="8627" y="4711"/>
                    <a:pt x="8618" y="4684"/>
                  </a:cubicBezTo>
                  <a:cubicBezTo>
                    <a:pt x="8601" y="4649"/>
                    <a:pt x="8574" y="4631"/>
                    <a:pt x="8547" y="4604"/>
                  </a:cubicBezTo>
                  <a:cubicBezTo>
                    <a:pt x="8541" y="4601"/>
                    <a:pt x="8533" y="4600"/>
                    <a:pt x="8524" y="4600"/>
                  </a:cubicBezTo>
                  <a:close/>
                  <a:moveTo>
                    <a:pt x="7012" y="4594"/>
                  </a:moveTo>
                  <a:cubicBezTo>
                    <a:pt x="6961" y="4594"/>
                    <a:pt x="6914" y="4622"/>
                    <a:pt x="6888" y="4675"/>
                  </a:cubicBezTo>
                  <a:cubicBezTo>
                    <a:pt x="6852" y="4738"/>
                    <a:pt x="6897" y="4827"/>
                    <a:pt x="6950" y="4854"/>
                  </a:cubicBezTo>
                  <a:cubicBezTo>
                    <a:pt x="6968" y="4863"/>
                    <a:pt x="6986" y="4866"/>
                    <a:pt x="7005" y="4866"/>
                  </a:cubicBezTo>
                  <a:cubicBezTo>
                    <a:pt x="7062" y="4866"/>
                    <a:pt x="7117" y="4830"/>
                    <a:pt x="7138" y="4782"/>
                  </a:cubicBezTo>
                  <a:cubicBezTo>
                    <a:pt x="7164" y="4711"/>
                    <a:pt x="7138" y="4640"/>
                    <a:pt x="7066" y="4604"/>
                  </a:cubicBezTo>
                  <a:cubicBezTo>
                    <a:pt x="7048" y="4597"/>
                    <a:pt x="7030" y="4594"/>
                    <a:pt x="7012" y="4594"/>
                  </a:cubicBezTo>
                  <a:close/>
                  <a:moveTo>
                    <a:pt x="5531" y="4586"/>
                  </a:moveTo>
                  <a:cubicBezTo>
                    <a:pt x="5468" y="4586"/>
                    <a:pt x="5410" y="4620"/>
                    <a:pt x="5389" y="4675"/>
                  </a:cubicBezTo>
                  <a:cubicBezTo>
                    <a:pt x="5353" y="4747"/>
                    <a:pt x="5398" y="4845"/>
                    <a:pt x="5469" y="4872"/>
                  </a:cubicBezTo>
                  <a:cubicBezTo>
                    <a:pt x="5485" y="4878"/>
                    <a:pt x="5502" y="4881"/>
                    <a:pt x="5519" y="4881"/>
                  </a:cubicBezTo>
                  <a:cubicBezTo>
                    <a:pt x="5578" y="4881"/>
                    <a:pt x="5638" y="4847"/>
                    <a:pt x="5666" y="4791"/>
                  </a:cubicBezTo>
                  <a:cubicBezTo>
                    <a:pt x="5692" y="4720"/>
                    <a:pt x="5657" y="4622"/>
                    <a:pt x="5585" y="4595"/>
                  </a:cubicBezTo>
                  <a:cubicBezTo>
                    <a:pt x="5567" y="4589"/>
                    <a:pt x="5549" y="4586"/>
                    <a:pt x="5531" y="4586"/>
                  </a:cubicBezTo>
                  <a:close/>
                  <a:moveTo>
                    <a:pt x="4095" y="4577"/>
                  </a:moveTo>
                  <a:cubicBezTo>
                    <a:pt x="4084" y="4579"/>
                    <a:pt x="4073" y="4580"/>
                    <a:pt x="4062" y="4580"/>
                  </a:cubicBezTo>
                  <a:cubicBezTo>
                    <a:pt x="4051" y="4580"/>
                    <a:pt x="4040" y="4579"/>
                    <a:pt x="4030" y="4579"/>
                  </a:cubicBezTo>
                  <a:cubicBezTo>
                    <a:pt x="4008" y="4579"/>
                    <a:pt x="3988" y="4582"/>
                    <a:pt x="3971" y="4595"/>
                  </a:cubicBezTo>
                  <a:cubicBezTo>
                    <a:pt x="3935" y="4622"/>
                    <a:pt x="3908" y="4649"/>
                    <a:pt x="3881" y="4675"/>
                  </a:cubicBezTo>
                  <a:cubicBezTo>
                    <a:pt x="3890" y="4720"/>
                    <a:pt x="3872" y="4765"/>
                    <a:pt x="3899" y="4809"/>
                  </a:cubicBezTo>
                  <a:cubicBezTo>
                    <a:pt x="3917" y="4845"/>
                    <a:pt x="3953" y="4863"/>
                    <a:pt x="3980" y="4889"/>
                  </a:cubicBezTo>
                  <a:cubicBezTo>
                    <a:pt x="3986" y="4888"/>
                    <a:pt x="3994" y="4888"/>
                    <a:pt x="4001" y="4888"/>
                  </a:cubicBezTo>
                  <a:cubicBezTo>
                    <a:pt x="4024" y="4888"/>
                    <a:pt x="4048" y="4893"/>
                    <a:pt x="4070" y="4893"/>
                  </a:cubicBezTo>
                  <a:cubicBezTo>
                    <a:pt x="4086" y="4893"/>
                    <a:pt x="4101" y="4890"/>
                    <a:pt x="4113" y="4881"/>
                  </a:cubicBezTo>
                  <a:cubicBezTo>
                    <a:pt x="4140" y="4854"/>
                    <a:pt x="4185" y="4827"/>
                    <a:pt x="4194" y="4791"/>
                  </a:cubicBezTo>
                  <a:cubicBezTo>
                    <a:pt x="4203" y="4756"/>
                    <a:pt x="4203" y="4711"/>
                    <a:pt x="4185" y="4666"/>
                  </a:cubicBezTo>
                  <a:cubicBezTo>
                    <a:pt x="4167" y="4631"/>
                    <a:pt x="4122" y="4613"/>
                    <a:pt x="4095" y="4577"/>
                  </a:cubicBezTo>
                  <a:close/>
                  <a:moveTo>
                    <a:pt x="2540" y="4571"/>
                  </a:moveTo>
                  <a:cubicBezTo>
                    <a:pt x="2475" y="4571"/>
                    <a:pt x="2426" y="4605"/>
                    <a:pt x="2400" y="4675"/>
                  </a:cubicBezTo>
                  <a:cubicBezTo>
                    <a:pt x="2365" y="4774"/>
                    <a:pt x="2392" y="4854"/>
                    <a:pt x="2490" y="4889"/>
                  </a:cubicBezTo>
                  <a:cubicBezTo>
                    <a:pt x="2518" y="4902"/>
                    <a:pt x="2545" y="4908"/>
                    <a:pt x="2569" y="4908"/>
                  </a:cubicBezTo>
                  <a:cubicBezTo>
                    <a:pt x="2631" y="4908"/>
                    <a:pt x="2681" y="4870"/>
                    <a:pt x="2713" y="4800"/>
                  </a:cubicBezTo>
                  <a:cubicBezTo>
                    <a:pt x="2731" y="4756"/>
                    <a:pt x="2731" y="4711"/>
                    <a:pt x="2713" y="4666"/>
                  </a:cubicBezTo>
                  <a:cubicBezTo>
                    <a:pt x="2695" y="4631"/>
                    <a:pt x="2668" y="4604"/>
                    <a:pt x="2624" y="4586"/>
                  </a:cubicBezTo>
                  <a:cubicBezTo>
                    <a:pt x="2594" y="4576"/>
                    <a:pt x="2566" y="4571"/>
                    <a:pt x="2540" y="4571"/>
                  </a:cubicBezTo>
                  <a:close/>
                  <a:moveTo>
                    <a:pt x="1076" y="4559"/>
                  </a:moveTo>
                  <a:cubicBezTo>
                    <a:pt x="1053" y="4559"/>
                    <a:pt x="1031" y="4564"/>
                    <a:pt x="1009" y="4568"/>
                  </a:cubicBezTo>
                  <a:cubicBezTo>
                    <a:pt x="955" y="4586"/>
                    <a:pt x="929" y="4631"/>
                    <a:pt x="902" y="4675"/>
                  </a:cubicBezTo>
                  <a:cubicBezTo>
                    <a:pt x="884" y="4693"/>
                    <a:pt x="893" y="4782"/>
                    <a:pt x="902" y="4809"/>
                  </a:cubicBezTo>
                  <a:cubicBezTo>
                    <a:pt x="911" y="4854"/>
                    <a:pt x="964" y="4872"/>
                    <a:pt x="991" y="4916"/>
                  </a:cubicBezTo>
                  <a:cubicBezTo>
                    <a:pt x="998" y="4915"/>
                    <a:pt x="1005" y="4914"/>
                    <a:pt x="1012" y="4914"/>
                  </a:cubicBezTo>
                  <a:cubicBezTo>
                    <a:pt x="1039" y="4914"/>
                    <a:pt x="1069" y="4923"/>
                    <a:pt x="1097" y="4923"/>
                  </a:cubicBezTo>
                  <a:cubicBezTo>
                    <a:pt x="1110" y="4923"/>
                    <a:pt x="1122" y="4921"/>
                    <a:pt x="1134" y="4916"/>
                  </a:cubicBezTo>
                  <a:cubicBezTo>
                    <a:pt x="1178" y="4898"/>
                    <a:pt x="1205" y="4854"/>
                    <a:pt x="1241" y="4809"/>
                  </a:cubicBezTo>
                  <a:cubicBezTo>
                    <a:pt x="1250" y="4791"/>
                    <a:pt x="1250" y="4702"/>
                    <a:pt x="1241" y="4675"/>
                  </a:cubicBezTo>
                  <a:cubicBezTo>
                    <a:pt x="1223" y="4631"/>
                    <a:pt x="1178" y="4604"/>
                    <a:pt x="1143" y="4577"/>
                  </a:cubicBezTo>
                  <a:cubicBezTo>
                    <a:pt x="1120" y="4564"/>
                    <a:pt x="1098" y="4559"/>
                    <a:pt x="1076" y="4559"/>
                  </a:cubicBezTo>
                  <a:close/>
                  <a:moveTo>
                    <a:pt x="12513" y="4798"/>
                  </a:moveTo>
                  <a:cubicBezTo>
                    <a:pt x="12479" y="4798"/>
                    <a:pt x="12452" y="4817"/>
                    <a:pt x="12437" y="4854"/>
                  </a:cubicBezTo>
                  <a:cubicBezTo>
                    <a:pt x="12419" y="4898"/>
                    <a:pt x="12446" y="4943"/>
                    <a:pt x="12481" y="4961"/>
                  </a:cubicBezTo>
                  <a:cubicBezTo>
                    <a:pt x="12493" y="4965"/>
                    <a:pt x="12504" y="4968"/>
                    <a:pt x="12515" y="4968"/>
                  </a:cubicBezTo>
                  <a:cubicBezTo>
                    <a:pt x="12547" y="4968"/>
                    <a:pt x="12575" y="4949"/>
                    <a:pt x="12588" y="4916"/>
                  </a:cubicBezTo>
                  <a:cubicBezTo>
                    <a:pt x="12606" y="4872"/>
                    <a:pt x="12588" y="4818"/>
                    <a:pt x="12535" y="4800"/>
                  </a:cubicBezTo>
                  <a:cubicBezTo>
                    <a:pt x="12527" y="4799"/>
                    <a:pt x="12520" y="4798"/>
                    <a:pt x="12513" y="4798"/>
                  </a:cubicBezTo>
                  <a:close/>
                  <a:moveTo>
                    <a:pt x="11024" y="4785"/>
                  </a:moveTo>
                  <a:cubicBezTo>
                    <a:pt x="10985" y="4785"/>
                    <a:pt x="10951" y="4807"/>
                    <a:pt x="10938" y="4854"/>
                  </a:cubicBezTo>
                  <a:cubicBezTo>
                    <a:pt x="10911" y="4907"/>
                    <a:pt x="10938" y="4961"/>
                    <a:pt x="10991" y="4979"/>
                  </a:cubicBezTo>
                  <a:cubicBezTo>
                    <a:pt x="11006" y="4986"/>
                    <a:pt x="11020" y="4989"/>
                    <a:pt x="11034" y="4989"/>
                  </a:cubicBezTo>
                  <a:cubicBezTo>
                    <a:pt x="11071" y="4989"/>
                    <a:pt x="11103" y="4964"/>
                    <a:pt x="11116" y="4925"/>
                  </a:cubicBezTo>
                  <a:cubicBezTo>
                    <a:pt x="11143" y="4863"/>
                    <a:pt x="11116" y="4818"/>
                    <a:pt x="11063" y="4791"/>
                  </a:cubicBezTo>
                  <a:cubicBezTo>
                    <a:pt x="11050" y="4787"/>
                    <a:pt x="11037" y="4785"/>
                    <a:pt x="11024" y="4785"/>
                  </a:cubicBezTo>
                  <a:close/>
                  <a:moveTo>
                    <a:pt x="9550" y="4773"/>
                  </a:moveTo>
                  <a:cubicBezTo>
                    <a:pt x="9503" y="4773"/>
                    <a:pt x="9451" y="4804"/>
                    <a:pt x="9430" y="4845"/>
                  </a:cubicBezTo>
                  <a:cubicBezTo>
                    <a:pt x="9412" y="4907"/>
                    <a:pt x="9457" y="4988"/>
                    <a:pt x="9502" y="4997"/>
                  </a:cubicBezTo>
                  <a:cubicBezTo>
                    <a:pt x="9513" y="5000"/>
                    <a:pt x="9524" y="5002"/>
                    <a:pt x="9536" y="5002"/>
                  </a:cubicBezTo>
                  <a:cubicBezTo>
                    <a:pt x="9580" y="5002"/>
                    <a:pt x="9623" y="4976"/>
                    <a:pt x="9644" y="4934"/>
                  </a:cubicBezTo>
                  <a:cubicBezTo>
                    <a:pt x="9671" y="4889"/>
                    <a:pt x="9635" y="4809"/>
                    <a:pt x="9591" y="4782"/>
                  </a:cubicBezTo>
                  <a:cubicBezTo>
                    <a:pt x="9578" y="4776"/>
                    <a:pt x="9564" y="4773"/>
                    <a:pt x="9550" y="4773"/>
                  </a:cubicBezTo>
                  <a:close/>
                  <a:moveTo>
                    <a:pt x="8052" y="4745"/>
                  </a:moveTo>
                  <a:cubicBezTo>
                    <a:pt x="8034" y="4745"/>
                    <a:pt x="8016" y="4747"/>
                    <a:pt x="8003" y="4756"/>
                  </a:cubicBezTo>
                  <a:cubicBezTo>
                    <a:pt x="7985" y="4774"/>
                    <a:pt x="7940" y="4791"/>
                    <a:pt x="7940" y="4827"/>
                  </a:cubicBezTo>
                  <a:cubicBezTo>
                    <a:pt x="7932" y="4863"/>
                    <a:pt x="7932" y="4898"/>
                    <a:pt x="7940" y="4925"/>
                  </a:cubicBezTo>
                  <a:cubicBezTo>
                    <a:pt x="7949" y="4961"/>
                    <a:pt x="7985" y="4979"/>
                    <a:pt x="8012" y="5005"/>
                  </a:cubicBezTo>
                  <a:cubicBezTo>
                    <a:pt x="8030" y="5005"/>
                    <a:pt x="8050" y="5008"/>
                    <a:pt x="8069" y="5008"/>
                  </a:cubicBezTo>
                  <a:cubicBezTo>
                    <a:pt x="8088" y="5008"/>
                    <a:pt x="8105" y="5005"/>
                    <a:pt x="8119" y="4997"/>
                  </a:cubicBezTo>
                  <a:cubicBezTo>
                    <a:pt x="8146" y="4979"/>
                    <a:pt x="8181" y="4961"/>
                    <a:pt x="8190" y="4916"/>
                  </a:cubicBezTo>
                  <a:cubicBezTo>
                    <a:pt x="8190" y="4889"/>
                    <a:pt x="8199" y="4845"/>
                    <a:pt x="8181" y="4818"/>
                  </a:cubicBezTo>
                  <a:cubicBezTo>
                    <a:pt x="8163" y="4791"/>
                    <a:pt x="8146" y="4756"/>
                    <a:pt x="8101" y="4747"/>
                  </a:cubicBezTo>
                  <a:cubicBezTo>
                    <a:pt x="8088" y="4747"/>
                    <a:pt x="8070" y="4745"/>
                    <a:pt x="8052" y="4745"/>
                  </a:cubicBezTo>
                  <a:close/>
                  <a:moveTo>
                    <a:pt x="6571" y="4742"/>
                  </a:moveTo>
                  <a:cubicBezTo>
                    <a:pt x="6555" y="4742"/>
                    <a:pt x="6540" y="4747"/>
                    <a:pt x="6522" y="4756"/>
                  </a:cubicBezTo>
                  <a:cubicBezTo>
                    <a:pt x="6486" y="4774"/>
                    <a:pt x="6468" y="4791"/>
                    <a:pt x="6451" y="4827"/>
                  </a:cubicBezTo>
                  <a:cubicBezTo>
                    <a:pt x="6442" y="4863"/>
                    <a:pt x="6433" y="4898"/>
                    <a:pt x="6451" y="4934"/>
                  </a:cubicBezTo>
                  <a:cubicBezTo>
                    <a:pt x="6468" y="4970"/>
                    <a:pt x="6486" y="4988"/>
                    <a:pt x="6522" y="5005"/>
                  </a:cubicBezTo>
                  <a:cubicBezTo>
                    <a:pt x="6543" y="5011"/>
                    <a:pt x="6563" y="5016"/>
                    <a:pt x="6584" y="5016"/>
                  </a:cubicBezTo>
                  <a:cubicBezTo>
                    <a:pt x="6599" y="5016"/>
                    <a:pt x="6614" y="5013"/>
                    <a:pt x="6629" y="5005"/>
                  </a:cubicBezTo>
                  <a:cubicBezTo>
                    <a:pt x="6665" y="4988"/>
                    <a:pt x="6691" y="4970"/>
                    <a:pt x="6700" y="4925"/>
                  </a:cubicBezTo>
                  <a:cubicBezTo>
                    <a:pt x="6727" y="4898"/>
                    <a:pt x="6718" y="4863"/>
                    <a:pt x="6700" y="4827"/>
                  </a:cubicBezTo>
                  <a:cubicBezTo>
                    <a:pt x="6691" y="4782"/>
                    <a:pt x="6656" y="4774"/>
                    <a:pt x="6620" y="4756"/>
                  </a:cubicBezTo>
                  <a:cubicBezTo>
                    <a:pt x="6602" y="4747"/>
                    <a:pt x="6587" y="4742"/>
                    <a:pt x="6571" y="4742"/>
                  </a:cubicBezTo>
                  <a:close/>
                  <a:moveTo>
                    <a:pt x="5062" y="4723"/>
                  </a:moveTo>
                  <a:cubicBezTo>
                    <a:pt x="5045" y="4723"/>
                    <a:pt x="5029" y="4725"/>
                    <a:pt x="5014" y="4729"/>
                  </a:cubicBezTo>
                  <a:cubicBezTo>
                    <a:pt x="4979" y="4747"/>
                    <a:pt x="4952" y="4774"/>
                    <a:pt x="4934" y="4818"/>
                  </a:cubicBezTo>
                  <a:cubicBezTo>
                    <a:pt x="4916" y="4863"/>
                    <a:pt x="4916" y="4907"/>
                    <a:pt x="4934" y="4943"/>
                  </a:cubicBezTo>
                  <a:cubicBezTo>
                    <a:pt x="4952" y="4979"/>
                    <a:pt x="4970" y="5014"/>
                    <a:pt x="5023" y="5014"/>
                  </a:cubicBezTo>
                  <a:cubicBezTo>
                    <a:pt x="5039" y="5031"/>
                    <a:pt x="5057" y="5036"/>
                    <a:pt x="5076" y="5036"/>
                  </a:cubicBezTo>
                  <a:cubicBezTo>
                    <a:pt x="5098" y="5036"/>
                    <a:pt x="5120" y="5028"/>
                    <a:pt x="5139" y="5023"/>
                  </a:cubicBezTo>
                  <a:cubicBezTo>
                    <a:pt x="5175" y="5005"/>
                    <a:pt x="5202" y="4970"/>
                    <a:pt x="5220" y="4925"/>
                  </a:cubicBezTo>
                  <a:cubicBezTo>
                    <a:pt x="5237" y="4889"/>
                    <a:pt x="5228" y="4845"/>
                    <a:pt x="5220" y="4818"/>
                  </a:cubicBezTo>
                  <a:cubicBezTo>
                    <a:pt x="5202" y="4782"/>
                    <a:pt x="5175" y="4747"/>
                    <a:pt x="5130" y="4738"/>
                  </a:cubicBezTo>
                  <a:cubicBezTo>
                    <a:pt x="5109" y="4727"/>
                    <a:pt x="5085" y="4723"/>
                    <a:pt x="5062" y="4723"/>
                  </a:cubicBezTo>
                  <a:close/>
                  <a:moveTo>
                    <a:pt x="3597" y="4718"/>
                  </a:moveTo>
                  <a:cubicBezTo>
                    <a:pt x="3531" y="4718"/>
                    <a:pt x="3456" y="4762"/>
                    <a:pt x="3435" y="4818"/>
                  </a:cubicBezTo>
                  <a:cubicBezTo>
                    <a:pt x="3409" y="4889"/>
                    <a:pt x="3453" y="5005"/>
                    <a:pt x="3525" y="5032"/>
                  </a:cubicBezTo>
                  <a:cubicBezTo>
                    <a:pt x="3542" y="5040"/>
                    <a:pt x="3561" y="5044"/>
                    <a:pt x="3580" y="5044"/>
                  </a:cubicBezTo>
                  <a:cubicBezTo>
                    <a:pt x="3648" y="5044"/>
                    <a:pt x="3718" y="4999"/>
                    <a:pt x="3739" y="4943"/>
                  </a:cubicBezTo>
                  <a:cubicBezTo>
                    <a:pt x="3774" y="4863"/>
                    <a:pt x="3730" y="4756"/>
                    <a:pt x="3649" y="4729"/>
                  </a:cubicBezTo>
                  <a:cubicBezTo>
                    <a:pt x="3634" y="4721"/>
                    <a:pt x="3616" y="4718"/>
                    <a:pt x="3597" y="4718"/>
                  </a:cubicBezTo>
                  <a:close/>
                  <a:moveTo>
                    <a:pt x="2091" y="4714"/>
                  </a:moveTo>
                  <a:cubicBezTo>
                    <a:pt x="2029" y="4714"/>
                    <a:pt x="1980" y="4747"/>
                    <a:pt x="1954" y="4818"/>
                  </a:cubicBezTo>
                  <a:cubicBezTo>
                    <a:pt x="1910" y="4916"/>
                    <a:pt x="1946" y="4997"/>
                    <a:pt x="2044" y="5041"/>
                  </a:cubicBezTo>
                  <a:cubicBezTo>
                    <a:pt x="2069" y="5050"/>
                    <a:pt x="2093" y="5055"/>
                    <a:pt x="2116" y="5055"/>
                  </a:cubicBezTo>
                  <a:cubicBezTo>
                    <a:pt x="2180" y="5055"/>
                    <a:pt x="2231" y="5018"/>
                    <a:pt x="2258" y="4952"/>
                  </a:cubicBezTo>
                  <a:cubicBezTo>
                    <a:pt x="2293" y="4854"/>
                    <a:pt x="2267" y="4765"/>
                    <a:pt x="2169" y="4729"/>
                  </a:cubicBezTo>
                  <a:cubicBezTo>
                    <a:pt x="2141" y="4719"/>
                    <a:pt x="2115" y="4714"/>
                    <a:pt x="2091" y="4714"/>
                  </a:cubicBezTo>
                  <a:close/>
                  <a:moveTo>
                    <a:pt x="614" y="4703"/>
                  </a:moveTo>
                  <a:cubicBezTo>
                    <a:pt x="541" y="4703"/>
                    <a:pt x="480" y="4746"/>
                    <a:pt x="447" y="4818"/>
                  </a:cubicBezTo>
                  <a:cubicBezTo>
                    <a:pt x="411" y="4916"/>
                    <a:pt x="447" y="5005"/>
                    <a:pt x="545" y="5050"/>
                  </a:cubicBezTo>
                  <a:cubicBezTo>
                    <a:pt x="571" y="5062"/>
                    <a:pt x="597" y="5068"/>
                    <a:pt x="623" y="5068"/>
                  </a:cubicBezTo>
                  <a:cubicBezTo>
                    <a:pt x="692" y="5068"/>
                    <a:pt x="753" y="5026"/>
                    <a:pt x="786" y="4961"/>
                  </a:cubicBezTo>
                  <a:cubicBezTo>
                    <a:pt x="821" y="4854"/>
                    <a:pt x="786" y="4765"/>
                    <a:pt x="697" y="4720"/>
                  </a:cubicBezTo>
                  <a:cubicBezTo>
                    <a:pt x="668" y="4708"/>
                    <a:pt x="641" y="4703"/>
                    <a:pt x="614" y="4703"/>
                  </a:cubicBezTo>
                  <a:close/>
                  <a:moveTo>
                    <a:pt x="12062" y="4947"/>
                  </a:moveTo>
                  <a:cubicBezTo>
                    <a:pt x="12035" y="4947"/>
                    <a:pt x="12017" y="4965"/>
                    <a:pt x="12000" y="5005"/>
                  </a:cubicBezTo>
                  <a:cubicBezTo>
                    <a:pt x="11982" y="5059"/>
                    <a:pt x="11991" y="5086"/>
                    <a:pt x="12044" y="5113"/>
                  </a:cubicBezTo>
                  <a:cubicBezTo>
                    <a:pt x="12060" y="5118"/>
                    <a:pt x="12075" y="5121"/>
                    <a:pt x="12088" y="5121"/>
                  </a:cubicBezTo>
                  <a:cubicBezTo>
                    <a:pt x="12118" y="5121"/>
                    <a:pt x="12139" y="5105"/>
                    <a:pt x="12151" y="5068"/>
                  </a:cubicBezTo>
                  <a:cubicBezTo>
                    <a:pt x="12178" y="5005"/>
                    <a:pt x="12169" y="4979"/>
                    <a:pt x="12115" y="4961"/>
                  </a:cubicBezTo>
                  <a:cubicBezTo>
                    <a:pt x="12094" y="4952"/>
                    <a:pt x="12077" y="4947"/>
                    <a:pt x="12062" y="4947"/>
                  </a:cubicBezTo>
                  <a:close/>
                  <a:moveTo>
                    <a:pt x="10574" y="4931"/>
                  </a:moveTo>
                  <a:cubicBezTo>
                    <a:pt x="10539" y="4931"/>
                    <a:pt x="10520" y="4955"/>
                    <a:pt x="10501" y="5005"/>
                  </a:cubicBezTo>
                  <a:cubicBezTo>
                    <a:pt x="10474" y="5050"/>
                    <a:pt x="10492" y="5113"/>
                    <a:pt x="10554" y="5130"/>
                  </a:cubicBezTo>
                  <a:cubicBezTo>
                    <a:pt x="10576" y="5138"/>
                    <a:pt x="10594" y="5142"/>
                    <a:pt x="10610" y="5142"/>
                  </a:cubicBezTo>
                  <a:cubicBezTo>
                    <a:pt x="10646" y="5142"/>
                    <a:pt x="10669" y="5121"/>
                    <a:pt x="10688" y="5077"/>
                  </a:cubicBezTo>
                  <a:cubicBezTo>
                    <a:pt x="10715" y="5005"/>
                    <a:pt x="10697" y="4970"/>
                    <a:pt x="10626" y="4943"/>
                  </a:cubicBezTo>
                  <a:cubicBezTo>
                    <a:pt x="10605" y="4935"/>
                    <a:pt x="10588" y="4931"/>
                    <a:pt x="10574" y="4931"/>
                  </a:cubicBezTo>
                  <a:close/>
                  <a:moveTo>
                    <a:pt x="9078" y="4913"/>
                  </a:moveTo>
                  <a:cubicBezTo>
                    <a:pt x="9036" y="4913"/>
                    <a:pt x="9003" y="4937"/>
                    <a:pt x="8984" y="4988"/>
                  </a:cubicBezTo>
                  <a:cubicBezTo>
                    <a:pt x="8957" y="5059"/>
                    <a:pt x="8975" y="5113"/>
                    <a:pt x="9047" y="5139"/>
                  </a:cubicBezTo>
                  <a:cubicBezTo>
                    <a:pt x="9067" y="5147"/>
                    <a:pt x="9087" y="5151"/>
                    <a:pt x="9104" y="5151"/>
                  </a:cubicBezTo>
                  <a:cubicBezTo>
                    <a:pt x="9147" y="5151"/>
                    <a:pt x="9179" y="5127"/>
                    <a:pt x="9198" y="5077"/>
                  </a:cubicBezTo>
                  <a:cubicBezTo>
                    <a:pt x="9225" y="5005"/>
                    <a:pt x="9207" y="4952"/>
                    <a:pt x="9136" y="4925"/>
                  </a:cubicBezTo>
                  <a:cubicBezTo>
                    <a:pt x="9115" y="4917"/>
                    <a:pt x="9096" y="4913"/>
                    <a:pt x="9078" y="4913"/>
                  </a:cubicBezTo>
                  <a:close/>
                  <a:moveTo>
                    <a:pt x="13043" y="5148"/>
                  </a:moveTo>
                  <a:cubicBezTo>
                    <a:pt x="13043" y="5148"/>
                    <a:pt x="13034" y="5148"/>
                    <a:pt x="13034" y="5157"/>
                  </a:cubicBezTo>
                  <a:cubicBezTo>
                    <a:pt x="13034" y="5157"/>
                    <a:pt x="13034" y="5157"/>
                    <a:pt x="13034" y="5166"/>
                  </a:cubicBezTo>
                  <a:cubicBezTo>
                    <a:pt x="13043" y="5157"/>
                    <a:pt x="13043" y="5157"/>
                    <a:pt x="13043" y="5157"/>
                  </a:cubicBezTo>
                  <a:cubicBezTo>
                    <a:pt x="13043" y="5148"/>
                    <a:pt x="13043" y="5148"/>
                    <a:pt x="13043" y="5148"/>
                  </a:cubicBezTo>
                  <a:close/>
                  <a:moveTo>
                    <a:pt x="7603" y="4898"/>
                  </a:moveTo>
                  <a:cubicBezTo>
                    <a:pt x="7554" y="4898"/>
                    <a:pt x="7506" y="4932"/>
                    <a:pt x="7485" y="4988"/>
                  </a:cubicBezTo>
                  <a:cubicBezTo>
                    <a:pt x="7450" y="5059"/>
                    <a:pt x="7485" y="5130"/>
                    <a:pt x="7557" y="5157"/>
                  </a:cubicBezTo>
                  <a:cubicBezTo>
                    <a:pt x="7576" y="5167"/>
                    <a:pt x="7595" y="5171"/>
                    <a:pt x="7613" y="5171"/>
                  </a:cubicBezTo>
                  <a:cubicBezTo>
                    <a:pt x="7663" y="5171"/>
                    <a:pt x="7707" y="5138"/>
                    <a:pt x="7726" y="5086"/>
                  </a:cubicBezTo>
                  <a:cubicBezTo>
                    <a:pt x="7762" y="5005"/>
                    <a:pt x="7726" y="4943"/>
                    <a:pt x="7646" y="4907"/>
                  </a:cubicBezTo>
                  <a:cubicBezTo>
                    <a:pt x="7632" y="4901"/>
                    <a:pt x="7617" y="4898"/>
                    <a:pt x="7603" y="4898"/>
                  </a:cubicBezTo>
                  <a:close/>
                  <a:moveTo>
                    <a:pt x="4621" y="4873"/>
                  </a:moveTo>
                  <a:cubicBezTo>
                    <a:pt x="4568" y="4873"/>
                    <a:pt x="4530" y="4902"/>
                    <a:pt x="4506" y="4970"/>
                  </a:cubicBezTo>
                  <a:cubicBezTo>
                    <a:pt x="4461" y="5068"/>
                    <a:pt x="4488" y="5130"/>
                    <a:pt x="4586" y="5166"/>
                  </a:cubicBezTo>
                  <a:cubicBezTo>
                    <a:pt x="4612" y="5176"/>
                    <a:pt x="4635" y="5181"/>
                    <a:pt x="4656" y="5181"/>
                  </a:cubicBezTo>
                  <a:cubicBezTo>
                    <a:pt x="4710" y="5181"/>
                    <a:pt x="4751" y="5149"/>
                    <a:pt x="4782" y="5086"/>
                  </a:cubicBezTo>
                  <a:cubicBezTo>
                    <a:pt x="4818" y="4988"/>
                    <a:pt x="4791" y="4925"/>
                    <a:pt x="4702" y="4889"/>
                  </a:cubicBezTo>
                  <a:cubicBezTo>
                    <a:pt x="4672" y="4878"/>
                    <a:pt x="4645" y="4873"/>
                    <a:pt x="4621" y="4873"/>
                  </a:cubicBezTo>
                  <a:close/>
                  <a:moveTo>
                    <a:pt x="6117" y="4893"/>
                  </a:moveTo>
                  <a:cubicBezTo>
                    <a:pt x="6094" y="4893"/>
                    <a:pt x="6070" y="4897"/>
                    <a:pt x="6049" y="4907"/>
                  </a:cubicBezTo>
                  <a:cubicBezTo>
                    <a:pt x="6040" y="4916"/>
                    <a:pt x="5987" y="4979"/>
                    <a:pt x="5978" y="4988"/>
                  </a:cubicBezTo>
                  <a:cubicBezTo>
                    <a:pt x="5969" y="5023"/>
                    <a:pt x="5969" y="5068"/>
                    <a:pt x="5987" y="5104"/>
                  </a:cubicBezTo>
                  <a:cubicBezTo>
                    <a:pt x="6005" y="5139"/>
                    <a:pt x="6040" y="5157"/>
                    <a:pt x="6058" y="5175"/>
                  </a:cubicBezTo>
                  <a:cubicBezTo>
                    <a:pt x="6077" y="5183"/>
                    <a:pt x="6097" y="5187"/>
                    <a:pt x="6117" y="5187"/>
                  </a:cubicBezTo>
                  <a:cubicBezTo>
                    <a:pt x="6181" y="5187"/>
                    <a:pt x="6243" y="5147"/>
                    <a:pt x="6263" y="5086"/>
                  </a:cubicBezTo>
                  <a:cubicBezTo>
                    <a:pt x="6290" y="5014"/>
                    <a:pt x="6245" y="4916"/>
                    <a:pt x="6165" y="4898"/>
                  </a:cubicBezTo>
                  <a:cubicBezTo>
                    <a:pt x="6150" y="4895"/>
                    <a:pt x="6134" y="4893"/>
                    <a:pt x="6117" y="4893"/>
                  </a:cubicBezTo>
                  <a:close/>
                  <a:moveTo>
                    <a:pt x="13052" y="5184"/>
                  </a:moveTo>
                  <a:cubicBezTo>
                    <a:pt x="13043" y="5184"/>
                    <a:pt x="13043" y="5184"/>
                    <a:pt x="13034" y="5193"/>
                  </a:cubicBezTo>
                  <a:lnTo>
                    <a:pt x="13052" y="5193"/>
                  </a:lnTo>
                  <a:cubicBezTo>
                    <a:pt x="13052" y="5193"/>
                    <a:pt x="13052" y="5184"/>
                    <a:pt x="13052" y="5184"/>
                  </a:cubicBezTo>
                  <a:close/>
                  <a:moveTo>
                    <a:pt x="3158" y="4863"/>
                  </a:moveTo>
                  <a:cubicBezTo>
                    <a:pt x="3092" y="4863"/>
                    <a:pt x="3026" y="4900"/>
                    <a:pt x="2998" y="4970"/>
                  </a:cubicBezTo>
                  <a:cubicBezTo>
                    <a:pt x="2971" y="5059"/>
                    <a:pt x="3007" y="5157"/>
                    <a:pt x="3096" y="5184"/>
                  </a:cubicBezTo>
                  <a:cubicBezTo>
                    <a:pt x="3117" y="5192"/>
                    <a:pt x="3139" y="5196"/>
                    <a:pt x="3159" y="5196"/>
                  </a:cubicBezTo>
                  <a:cubicBezTo>
                    <a:pt x="3228" y="5196"/>
                    <a:pt x="3290" y="5154"/>
                    <a:pt x="3310" y="5086"/>
                  </a:cubicBezTo>
                  <a:cubicBezTo>
                    <a:pt x="3337" y="4997"/>
                    <a:pt x="3302" y="4916"/>
                    <a:pt x="3212" y="4872"/>
                  </a:cubicBezTo>
                  <a:cubicBezTo>
                    <a:pt x="3195" y="4866"/>
                    <a:pt x="3176" y="4863"/>
                    <a:pt x="3158" y="4863"/>
                  </a:cubicBezTo>
                  <a:close/>
                  <a:moveTo>
                    <a:pt x="1660" y="4844"/>
                  </a:moveTo>
                  <a:cubicBezTo>
                    <a:pt x="1631" y="4844"/>
                    <a:pt x="1602" y="4852"/>
                    <a:pt x="1580" y="4863"/>
                  </a:cubicBezTo>
                  <a:cubicBezTo>
                    <a:pt x="1544" y="4881"/>
                    <a:pt x="1499" y="4916"/>
                    <a:pt x="1482" y="4952"/>
                  </a:cubicBezTo>
                  <a:cubicBezTo>
                    <a:pt x="1473" y="4979"/>
                    <a:pt x="1482" y="5086"/>
                    <a:pt x="1491" y="5104"/>
                  </a:cubicBezTo>
                  <a:cubicBezTo>
                    <a:pt x="1499" y="5130"/>
                    <a:pt x="1571" y="5193"/>
                    <a:pt x="1589" y="5202"/>
                  </a:cubicBezTo>
                  <a:cubicBezTo>
                    <a:pt x="1606" y="5209"/>
                    <a:pt x="1624" y="5211"/>
                    <a:pt x="1643" y="5211"/>
                  </a:cubicBezTo>
                  <a:cubicBezTo>
                    <a:pt x="1673" y="5211"/>
                    <a:pt x="1704" y="5204"/>
                    <a:pt x="1731" y="5193"/>
                  </a:cubicBezTo>
                  <a:cubicBezTo>
                    <a:pt x="1767" y="5175"/>
                    <a:pt x="1803" y="5139"/>
                    <a:pt x="1821" y="5095"/>
                  </a:cubicBezTo>
                  <a:cubicBezTo>
                    <a:pt x="1838" y="5041"/>
                    <a:pt x="1830" y="4997"/>
                    <a:pt x="1821" y="4952"/>
                  </a:cubicBezTo>
                  <a:cubicBezTo>
                    <a:pt x="1812" y="4925"/>
                    <a:pt x="1740" y="4863"/>
                    <a:pt x="1714" y="4854"/>
                  </a:cubicBezTo>
                  <a:cubicBezTo>
                    <a:pt x="1697" y="4847"/>
                    <a:pt x="1678" y="4844"/>
                    <a:pt x="1660" y="4844"/>
                  </a:cubicBezTo>
                  <a:close/>
                  <a:moveTo>
                    <a:pt x="166" y="4843"/>
                  </a:moveTo>
                  <a:cubicBezTo>
                    <a:pt x="143" y="4843"/>
                    <a:pt x="121" y="4849"/>
                    <a:pt x="99" y="4863"/>
                  </a:cubicBezTo>
                  <a:cubicBezTo>
                    <a:pt x="90" y="4863"/>
                    <a:pt x="81" y="4872"/>
                    <a:pt x="63" y="4872"/>
                  </a:cubicBezTo>
                  <a:cubicBezTo>
                    <a:pt x="45" y="4881"/>
                    <a:pt x="36" y="4898"/>
                    <a:pt x="36" y="4925"/>
                  </a:cubicBezTo>
                  <a:cubicBezTo>
                    <a:pt x="54" y="4997"/>
                    <a:pt x="54" y="5068"/>
                    <a:pt x="72" y="5148"/>
                  </a:cubicBezTo>
                  <a:cubicBezTo>
                    <a:pt x="72" y="5166"/>
                    <a:pt x="63" y="5202"/>
                    <a:pt x="99" y="5202"/>
                  </a:cubicBezTo>
                  <a:cubicBezTo>
                    <a:pt x="126" y="5202"/>
                    <a:pt x="143" y="5220"/>
                    <a:pt x="170" y="5220"/>
                  </a:cubicBezTo>
                  <a:cubicBezTo>
                    <a:pt x="206" y="5211"/>
                    <a:pt x="233" y="5202"/>
                    <a:pt x="259" y="5184"/>
                  </a:cubicBezTo>
                  <a:cubicBezTo>
                    <a:pt x="331" y="5157"/>
                    <a:pt x="358" y="5095"/>
                    <a:pt x="349" y="5032"/>
                  </a:cubicBezTo>
                  <a:cubicBezTo>
                    <a:pt x="349" y="4952"/>
                    <a:pt x="322" y="4889"/>
                    <a:pt x="233" y="4863"/>
                  </a:cubicBezTo>
                  <a:cubicBezTo>
                    <a:pt x="210" y="4849"/>
                    <a:pt x="188" y="4843"/>
                    <a:pt x="166" y="4843"/>
                  </a:cubicBezTo>
                  <a:close/>
                  <a:moveTo>
                    <a:pt x="11625" y="5079"/>
                  </a:moveTo>
                  <a:cubicBezTo>
                    <a:pt x="11587" y="5079"/>
                    <a:pt x="11549" y="5099"/>
                    <a:pt x="11536" y="5139"/>
                  </a:cubicBezTo>
                  <a:cubicBezTo>
                    <a:pt x="11518" y="5184"/>
                    <a:pt x="11536" y="5246"/>
                    <a:pt x="11589" y="5273"/>
                  </a:cubicBezTo>
                  <a:cubicBezTo>
                    <a:pt x="11600" y="5277"/>
                    <a:pt x="11612" y="5280"/>
                    <a:pt x="11624" y="5280"/>
                  </a:cubicBezTo>
                  <a:cubicBezTo>
                    <a:pt x="11662" y="5280"/>
                    <a:pt x="11703" y="5258"/>
                    <a:pt x="11723" y="5211"/>
                  </a:cubicBezTo>
                  <a:cubicBezTo>
                    <a:pt x="11732" y="5166"/>
                    <a:pt x="11723" y="5104"/>
                    <a:pt x="11661" y="5086"/>
                  </a:cubicBezTo>
                  <a:cubicBezTo>
                    <a:pt x="11649" y="5081"/>
                    <a:pt x="11637" y="5079"/>
                    <a:pt x="11625" y="5079"/>
                  </a:cubicBezTo>
                  <a:close/>
                  <a:moveTo>
                    <a:pt x="10147" y="5066"/>
                  </a:moveTo>
                  <a:cubicBezTo>
                    <a:pt x="10105" y="5066"/>
                    <a:pt x="10056" y="5091"/>
                    <a:pt x="10037" y="5130"/>
                  </a:cubicBezTo>
                  <a:cubicBezTo>
                    <a:pt x="10010" y="5184"/>
                    <a:pt x="10046" y="5264"/>
                    <a:pt x="10099" y="5291"/>
                  </a:cubicBezTo>
                  <a:cubicBezTo>
                    <a:pt x="10107" y="5294"/>
                    <a:pt x="10117" y="5296"/>
                    <a:pt x="10126" y="5296"/>
                  </a:cubicBezTo>
                  <a:cubicBezTo>
                    <a:pt x="10171" y="5296"/>
                    <a:pt x="10229" y="5265"/>
                    <a:pt x="10251" y="5228"/>
                  </a:cubicBezTo>
                  <a:cubicBezTo>
                    <a:pt x="10269" y="5175"/>
                    <a:pt x="10242" y="5095"/>
                    <a:pt x="10189" y="5077"/>
                  </a:cubicBezTo>
                  <a:cubicBezTo>
                    <a:pt x="10177" y="5070"/>
                    <a:pt x="10162" y="5066"/>
                    <a:pt x="10147" y="5066"/>
                  </a:cubicBezTo>
                  <a:close/>
                  <a:moveTo>
                    <a:pt x="8699" y="5059"/>
                  </a:moveTo>
                  <a:cubicBezTo>
                    <a:pt x="8690" y="5061"/>
                    <a:pt x="8680" y="5062"/>
                    <a:pt x="8671" y="5062"/>
                  </a:cubicBezTo>
                  <a:cubicBezTo>
                    <a:pt x="8661" y="5062"/>
                    <a:pt x="8651" y="5061"/>
                    <a:pt x="8642" y="5061"/>
                  </a:cubicBezTo>
                  <a:cubicBezTo>
                    <a:pt x="8623" y="5061"/>
                    <a:pt x="8605" y="5063"/>
                    <a:pt x="8592" y="5077"/>
                  </a:cubicBezTo>
                  <a:cubicBezTo>
                    <a:pt x="8565" y="5095"/>
                    <a:pt x="8538" y="5121"/>
                    <a:pt x="8538" y="5139"/>
                  </a:cubicBezTo>
                  <a:cubicBezTo>
                    <a:pt x="8529" y="5166"/>
                    <a:pt x="8529" y="5202"/>
                    <a:pt x="8547" y="5237"/>
                  </a:cubicBezTo>
                  <a:cubicBezTo>
                    <a:pt x="8556" y="5273"/>
                    <a:pt x="8583" y="5291"/>
                    <a:pt x="8610" y="5300"/>
                  </a:cubicBezTo>
                  <a:cubicBezTo>
                    <a:pt x="8620" y="5305"/>
                    <a:pt x="8636" y="5310"/>
                    <a:pt x="8655" y="5310"/>
                  </a:cubicBezTo>
                  <a:cubicBezTo>
                    <a:pt x="8669" y="5310"/>
                    <a:pt x="8684" y="5307"/>
                    <a:pt x="8699" y="5300"/>
                  </a:cubicBezTo>
                  <a:cubicBezTo>
                    <a:pt x="8734" y="5291"/>
                    <a:pt x="8752" y="5255"/>
                    <a:pt x="8779" y="5228"/>
                  </a:cubicBezTo>
                  <a:cubicBezTo>
                    <a:pt x="8779" y="5193"/>
                    <a:pt x="8788" y="5157"/>
                    <a:pt x="8770" y="5121"/>
                  </a:cubicBezTo>
                  <a:cubicBezTo>
                    <a:pt x="8752" y="5095"/>
                    <a:pt x="8717" y="5086"/>
                    <a:pt x="8699" y="5059"/>
                  </a:cubicBezTo>
                  <a:close/>
                  <a:moveTo>
                    <a:pt x="7150" y="5042"/>
                  </a:moveTo>
                  <a:cubicBezTo>
                    <a:pt x="7134" y="5042"/>
                    <a:pt x="7118" y="5047"/>
                    <a:pt x="7102" y="5059"/>
                  </a:cubicBezTo>
                  <a:cubicBezTo>
                    <a:pt x="7066" y="5068"/>
                    <a:pt x="7039" y="5095"/>
                    <a:pt x="7030" y="5130"/>
                  </a:cubicBezTo>
                  <a:cubicBezTo>
                    <a:pt x="7022" y="5166"/>
                    <a:pt x="7013" y="5193"/>
                    <a:pt x="7030" y="5228"/>
                  </a:cubicBezTo>
                  <a:cubicBezTo>
                    <a:pt x="7048" y="5264"/>
                    <a:pt x="7057" y="5291"/>
                    <a:pt x="7102" y="5300"/>
                  </a:cubicBezTo>
                  <a:cubicBezTo>
                    <a:pt x="7126" y="5306"/>
                    <a:pt x="7146" y="5320"/>
                    <a:pt x="7171" y="5320"/>
                  </a:cubicBezTo>
                  <a:cubicBezTo>
                    <a:pt x="7182" y="5320"/>
                    <a:pt x="7195" y="5317"/>
                    <a:pt x="7209" y="5309"/>
                  </a:cubicBezTo>
                  <a:cubicBezTo>
                    <a:pt x="7236" y="5291"/>
                    <a:pt x="7262" y="5273"/>
                    <a:pt x="7280" y="5237"/>
                  </a:cubicBezTo>
                  <a:cubicBezTo>
                    <a:pt x="7289" y="5202"/>
                    <a:pt x="7307" y="5166"/>
                    <a:pt x="7280" y="5130"/>
                  </a:cubicBezTo>
                  <a:cubicBezTo>
                    <a:pt x="7262" y="5095"/>
                    <a:pt x="7254" y="5059"/>
                    <a:pt x="7209" y="5059"/>
                  </a:cubicBezTo>
                  <a:cubicBezTo>
                    <a:pt x="7189" y="5049"/>
                    <a:pt x="7170" y="5042"/>
                    <a:pt x="7150" y="5042"/>
                  </a:cubicBezTo>
                  <a:close/>
                  <a:moveTo>
                    <a:pt x="5675" y="5033"/>
                  </a:moveTo>
                  <a:cubicBezTo>
                    <a:pt x="5615" y="5033"/>
                    <a:pt x="5553" y="5073"/>
                    <a:pt x="5532" y="5130"/>
                  </a:cubicBezTo>
                  <a:cubicBezTo>
                    <a:pt x="5496" y="5211"/>
                    <a:pt x="5541" y="5291"/>
                    <a:pt x="5621" y="5327"/>
                  </a:cubicBezTo>
                  <a:cubicBezTo>
                    <a:pt x="5635" y="5332"/>
                    <a:pt x="5650" y="5334"/>
                    <a:pt x="5665" y="5334"/>
                  </a:cubicBezTo>
                  <a:cubicBezTo>
                    <a:pt x="5725" y="5334"/>
                    <a:pt x="5787" y="5293"/>
                    <a:pt x="5808" y="5228"/>
                  </a:cubicBezTo>
                  <a:cubicBezTo>
                    <a:pt x="5835" y="5157"/>
                    <a:pt x="5799" y="5068"/>
                    <a:pt x="5719" y="5041"/>
                  </a:cubicBezTo>
                  <a:cubicBezTo>
                    <a:pt x="5705" y="5036"/>
                    <a:pt x="5690" y="5033"/>
                    <a:pt x="5675" y="5033"/>
                  </a:cubicBezTo>
                  <a:close/>
                  <a:moveTo>
                    <a:pt x="2687" y="5004"/>
                  </a:moveTo>
                  <a:cubicBezTo>
                    <a:pt x="2626" y="5004"/>
                    <a:pt x="2578" y="5043"/>
                    <a:pt x="2552" y="5113"/>
                  </a:cubicBezTo>
                  <a:cubicBezTo>
                    <a:pt x="2508" y="5211"/>
                    <a:pt x="2543" y="5291"/>
                    <a:pt x="2641" y="5327"/>
                  </a:cubicBezTo>
                  <a:cubicBezTo>
                    <a:pt x="2669" y="5339"/>
                    <a:pt x="2695" y="5345"/>
                    <a:pt x="2720" y="5345"/>
                  </a:cubicBezTo>
                  <a:cubicBezTo>
                    <a:pt x="2782" y="5345"/>
                    <a:pt x="2832" y="5305"/>
                    <a:pt x="2864" y="5228"/>
                  </a:cubicBezTo>
                  <a:cubicBezTo>
                    <a:pt x="2900" y="5139"/>
                    <a:pt x="2864" y="5059"/>
                    <a:pt x="2766" y="5023"/>
                  </a:cubicBezTo>
                  <a:cubicBezTo>
                    <a:pt x="2738" y="5011"/>
                    <a:pt x="2711" y="5004"/>
                    <a:pt x="2687" y="5004"/>
                  </a:cubicBezTo>
                  <a:close/>
                  <a:moveTo>
                    <a:pt x="4196" y="5025"/>
                  </a:moveTo>
                  <a:cubicBezTo>
                    <a:pt x="4128" y="5025"/>
                    <a:pt x="4046" y="5072"/>
                    <a:pt x="4024" y="5130"/>
                  </a:cubicBezTo>
                  <a:cubicBezTo>
                    <a:pt x="4006" y="5211"/>
                    <a:pt x="4051" y="5318"/>
                    <a:pt x="4122" y="5344"/>
                  </a:cubicBezTo>
                  <a:cubicBezTo>
                    <a:pt x="4136" y="5349"/>
                    <a:pt x="4152" y="5351"/>
                    <a:pt x="4168" y="5351"/>
                  </a:cubicBezTo>
                  <a:cubicBezTo>
                    <a:pt x="4241" y="5351"/>
                    <a:pt x="4323" y="5303"/>
                    <a:pt x="4345" y="5237"/>
                  </a:cubicBezTo>
                  <a:cubicBezTo>
                    <a:pt x="4363" y="5166"/>
                    <a:pt x="4319" y="5059"/>
                    <a:pt x="4238" y="5032"/>
                  </a:cubicBezTo>
                  <a:cubicBezTo>
                    <a:pt x="4225" y="5027"/>
                    <a:pt x="4211" y="5025"/>
                    <a:pt x="4196" y="5025"/>
                  </a:cubicBezTo>
                  <a:close/>
                  <a:moveTo>
                    <a:pt x="1214" y="4996"/>
                  </a:moveTo>
                  <a:cubicBezTo>
                    <a:pt x="1147" y="4996"/>
                    <a:pt x="1085" y="5031"/>
                    <a:pt x="1044" y="5113"/>
                  </a:cubicBezTo>
                  <a:cubicBezTo>
                    <a:pt x="1018" y="5211"/>
                    <a:pt x="1062" y="5318"/>
                    <a:pt x="1160" y="5344"/>
                  </a:cubicBezTo>
                  <a:cubicBezTo>
                    <a:pt x="1183" y="5353"/>
                    <a:pt x="1206" y="5358"/>
                    <a:pt x="1228" y="5358"/>
                  </a:cubicBezTo>
                  <a:cubicBezTo>
                    <a:pt x="1295" y="5358"/>
                    <a:pt x="1359" y="5318"/>
                    <a:pt x="1392" y="5237"/>
                  </a:cubicBezTo>
                  <a:cubicBezTo>
                    <a:pt x="1428" y="5148"/>
                    <a:pt x="1375" y="5032"/>
                    <a:pt x="1276" y="5005"/>
                  </a:cubicBezTo>
                  <a:cubicBezTo>
                    <a:pt x="1255" y="4999"/>
                    <a:pt x="1234" y="4996"/>
                    <a:pt x="1214" y="4996"/>
                  </a:cubicBezTo>
                  <a:close/>
                  <a:moveTo>
                    <a:pt x="12670" y="5257"/>
                  </a:moveTo>
                  <a:cubicBezTo>
                    <a:pt x="12635" y="5257"/>
                    <a:pt x="12602" y="5278"/>
                    <a:pt x="12588" y="5318"/>
                  </a:cubicBezTo>
                  <a:cubicBezTo>
                    <a:pt x="12579" y="5353"/>
                    <a:pt x="12606" y="5407"/>
                    <a:pt x="12642" y="5416"/>
                  </a:cubicBezTo>
                  <a:cubicBezTo>
                    <a:pt x="12652" y="5420"/>
                    <a:pt x="12661" y="5422"/>
                    <a:pt x="12671" y="5422"/>
                  </a:cubicBezTo>
                  <a:cubicBezTo>
                    <a:pt x="12705" y="5422"/>
                    <a:pt x="12735" y="5399"/>
                    <a:pt x="12749" y="5371"/>
                  </a:cubicBezTo>
                  <a:cubicBezTo>
                    <a:pt x="12767" y="5327"/>
                    <a:pt x="12749" y="5282"/>
                    <a:pt x="12704" y="5264"/>
                  </a:cubicBezTo>
                  <a:cubicBezTo>
                    <a:pt x="12693" y="5260"/>
                    <a:pt x="12681" y="5257"/>
                    <a:pt x="12670" y="5257"/>
                  </a:cubicBezTo>
                  <a:close/>
                  <a:moveTo>
                    <a:pt x="11175" y="5222"/>
                  </a:moveTo>
                  <a:cubicBezTo>
                    <a:pt x="11136" y="5222"/>
                    <a:pt x="11101" y="5242"/>
                    <a:pt x="11081" y="5282"/>
                  </a:cubicBezTo>
                  <a:cubicBezTo>
                    <a:pt x="11063" y="5336"/>
                    <a:pt x="11081" y="5389"/>
                    <a:pt x="11134" y="5416"/>
                  </a:cubicBezTo>
                  <a:cubicBezTo>
                    <a:pt x="11150" y="5420"/>
                    <a:pt x="11165" y="5423"/>
                    <a:pt x="11179" y="5423"/>
                  </a:cubicBezTo>
                  <a:cubicBezTo>
                    <a:pt x="11221" y="5423"/>
                    <a:pt x="11255" y="5402"/>
                    <a:pt x="11268" y="5362"/>
                  </a:cubicBezTo>
                  <a:cubicBezTo>
                    <a:pt x="11295" y="5300"/>
                    <a:pt x="11268" y="5255"/>
                    <a:pt x="11214" y="5228"/>
                  </a:cubicBezTo>
                  <a:cubicBezTo>
                    <a:pt x="11201" y="5224"/>
                    <a:pt x="11188" y="5222"/>
                    <a:pt x="11175" y="5222"/>
                  </a:cubicBezTo>
                  <a:close/>
                  <a:moveTo>
                    <a:pt x="9709" y="5205"/>
                  </a:moveTo>
                  <a:cubicBezTo>
                    <a:pt x="9685" y="5205"/>
                    <a:pt x="9663" y="5222"/>
                    <a:pt x="9635" y="5228"/>
                  </a:cubicBezTo>
                  <a:cubicBezTo>
                    <a:pt x="9600" y="5237"/>
                    <a:pt x="9591" y="5255"/>
                    <a:pt x="9582" y="5291"/>
                  </a:cubicBezTo>
                  <a:cubicBezTo>
                    <a:pt x="9564" y="5327"/>
                    <a:pt x="9582" y="5353"/>
                    <a:pt x="9591" y="5380"/>
                  </a:cubicBezTo>
                  <a:cubicBezTo>
                    <a:pt x="9600" y="5407"/>
                    <a:pt x="9627" y="5416"/>
                    <a:pt x="9644" y="5434"/>
                  </a:cubicBezTo>
                  <a:cubicBezTo>
                    <a:pt x="9655" y="5439"/>
                    <a:pt x="9666" y="5441"/>
                    <a:pt x="9676" y="5441"/>
                  </a:cubicBezTo>
                  <a:cubicBezTo>
                    <a:pt x="9698" y="5441"/>
                    <a:pt x="9718" y="5431"/>
                    <a:pt x="9742" y="5425"/>
                  </a:cubicBezTo>
                  <a:cubicBezTo>
                    <a:pt x="9769" y="5416"/>
                    <a:pt x="9796" y="5398"/>
                    <a:pt x="9796" y="5371"/>
                  </a:cubicBezTo>
                  <a:cubicBezTo>
                    <a:pt x="9823" y="5309"/>
                    <a:pt x="9787" y="5237"/>
                    <a:pt x="9734" y="5211"/>
                  </a:cubicBezTo>
                  <a:cubicBezTo>
                    <a:pt x="9725" y="5206"/>
                    <a:pt x="9717" y="5205"/>
                    <a:pt x="9709" y="5205"/>
                  </a:cubicBezTo>
                  <a:close/>
                  <a:moveTo>
                    <a:pt x="8227" y="5194"/>
                  </a:moveTo>
                  <a:cubicBezTo>
                    <a:pt x="8200" y="5194"/>
                    <a:pt x="8173" y="5204"/>
                    <a:pt x="8155" y="5211"/>
                  </a:cubicBezTo>
                  <a:cubicBezTo>
                    <a:pt x="8128" y="5211"/>
                    <a:pt x="8101" y="5246"/>
                    <a:pt x="8083" y="5273"/>
                  </a:cubicBezTo>
                  <a:cubicBezTo>
                    <a:pt x="8065" y="5309"/>
                    <a:pt x="8074" y="5344"/>
                    <a:pt x="8083" y="5371"/>
                  </a:cubicBezTo>
                  <a:cubicBezTo>
                    <a:pt x="8092" y="5407"/>
                    <a:pt x="8128" y="5425"/>
                    <a:pt x="8155" y="5460"/>
                  </a:cubicBezTo>
                  <a:cubicBezTo>
                    <a:pt x="8190" y="5452"/>
                    <a:pt x="8235" y="5460"/>
                    <a:pt x="8262" y="5443"/>
                  </a:cubicBezTo>
                  <a:cubicBezTo>
                    <a:pt x="8288" y="5434"/>
                    <a:pt x="8324" y="5416"/>
                    <a:pt x="8333" y="5371"/>
                  </a:cubicBezTo>
                  <a:cubicBezTo>
                    <a:pt x="8333" y="5344"/>
                    <a:pt x="8342" y="5300"/>
                    <a:pt x="8324" y="5273"/>
                  </a:cubicBezTo>
                  <a:cubicBezTo>
                    <a:pt x="8315" y="5246"/>
                    <a:pt x="8288" y="5228"/>
                    <a:pt x="8262" y="5202"/>
                  </a:cubicBezTo>
                  <a:cubicBezTo>
                    <a:pt x="8251" y="5196"/>
                    <a:pt x="8239" y="5194"/>
                    <a:pt x="8227" y="5194"/>
                  </a:cubicBezTo>
                  <a:close/>
                  <a:moveTo>
                    <a:pt x="6715" y="5186"/>
                  </a:moveTo>
                  <a:cubicBezTo>
                    <a:pt x="6696" y="5186"/>
                    <a:pt x="6678" y="5188"/>
                    <a:pt x="6665" y="5193"/>
                  </a:cubicBezTo>
                  <a:cubicBezTo>
                    <a:pt x="6629" y="5211"/>
                    <a:pt x="6593" y="5246"/>
                    <a:pt x="6584" y="5273"/>
                  </a:cubicBezTo>
                  <a:cubicBezTo>
                    <a:pt x="6576" y="5309"/>
                    <a:pt x="6576" y="5353"/>
                    <a:pt x="6584" y="5389"/>
                  </a:cubicBezTo>
                  <a:cubicBezTo>
                    <a:pt x="6602" y="5416"/>
                    <a:pt x="6638" y="5443"/>
                    <a:pt x="6665" y="5469"/>
                  </a:cubicBezTo>
                  <a:cubicBezTo>
                    <a:pt x="6683" y="5469"/>
                    <a:pt x="6703" y="5472"/>
                    <a:pt x="6723" y="5472"/>
                  </a:cubicBezTo>
                  <a:cubicBezTo>
                    <a:pt x="6743" y="5472"/>
                    <a:pt x="6763" y="5469"/>
                    <a:pt x="6781" y="5460"/>
                  </a:cubicBezTo>
                  <a:cubicBezTo>
                    <a:pt x="6807" y="5443"/>
                    <a:pt x="6843" y="5416"/>
                    <a:pt x="6861" y="5380"/>
                  </a:cubicBezTo>
                  <a:cubicBezTo>
                    <a:pt x="6870" y="5353"/>
                    <a:pt x="6870" y="5300"/>
                    <a:pt x="6852" y="5273"/>
                  </a:cubicBezTo>
                  <a:cubicBezTo>
                    <a:pt x="6834" y="5237"/>
                    <a:pt x="6799" y="5202"/>
                    <a:pt x="6772" y="5193"/>
                  </a:cubicBezTo>
                  <a:cubicBezTo>
                    <a:pt x="6754" y="5188"/>
                    <a:pt x="6734" y="5186"/>
                    <a:pt x="6715" y="5186"/>
                  </a:cubicBezTo>
                  <a:close/>
                  <a:moveTo>
                    <a:pt x="5234" y="5179"/>
                  </a:moveTo>
                  <a:cubicBezTo>
                    <a:pt x="5213" y="5179"/>
                    <a:pt x="5193" y="5184"/>
                    <a:pt x="5175" y="5193"/>
                  </a:cubicBezTo>
                  <a:cubicBezTo>
                    <a:pt x="5139" y="5211"/>
                    <a:pt x="5095" y="5220"/>
                    <a:pt x="5095" y="5273"/>
                  </a:cubicBezTo>
                  <a:cubicBezTo>
                    <a:pt x="5086" y="5300"/>
                    <a:pt x="5077" y="5318"/>
                    <a:pt x="5077" y="5344"/>
                  </a:cubicBezTo>
                  <a:cubicBezTo>
                    <a:pt x="5077" y="5380"/>
                    <a:pt x="5104" y="5416"/>
                    <a:pt x="5121" y="5443"/>
                  </a:cubicBezTo>
                  <a:cubicBezTo>
                    <a:pt x="5130" y="5460"/>
                    <a:pt x="5157" y="5460"/>
                    <a:pt x="5175" y="5469"/>
                  </a:cubicBezTo>
                  <a:cubicBezTo>
                    <a:pt x="5195" y="5484"/>
                    <a:pt x="5217" y="5491"/>
                    <a:pt x="5239" y="5491"/>
                  </a:cubicBezTo>
                  <a:cubicBezTo>
                    <a:pt x="5257" y="5491"/>
                    <a:pt x="5275" y="5486"/>
                    <a:pt x="5291" y="5478"/>
                  </a:cubicBezTo>
                  <a:cubicBezTo>
                    <a:pt x="5327" y="5460"/>
                    <a:pt x="5353" y="5443"/>
                    <a:pt x="5371" y="5398"/>
                  </a:cubicBezTo>
                  <a:cubicBezTo>
                    <a:pt x="5389" y="5353"/>
                    <a:pt x="5389" y="5309"/>
                    <a:pt x="5380" y="5273"/>
                  </a:cubicBezTo>
                  <a:cubicBezTo>
                    <a:pt x="5362" y="5246"/>
                    <a:pt x="5344" y="5211"/>
                    <a:pt x="5300" y="5193"/>
                  </a:cubicBezTo>
                  <a:cubicBezTo>
                    <a:pt x="5278" y="5184"/>
                    <a:pt x="5255" y="5179"/>
                    <a:pt x="5234" y="5179"/>
                  </a:cubicBezTo>
                  <a:close/>
                  <a:moveTo>
                    <a:pt x="3746" y="5167"/>
                  </a:moveTo>
                  <a:cubicBezTo>
                    <a:pt x="3681" y="5167"/>
                    <a:pt x="3607" y="5207"/>
                    <a:pt x="3578" y="5264"/>
                  </a:cubicBezTo>
                  <a:cubicBezTo>
                    <a:pt x="3551" y="5344"/>
                    <a:pt x="3596" y="5452"/>
                    <a:pt x="3676" y="5487"/>
                  </a:cubicBezTo>
                  <a:cubicBezTo>
                    <a:pt x="3690" y="5493"/>
                    <a:pt x="3706" y="5495"/>
                    <a:pt x="3722" y="5495"/>
                  </a:cubicBezTo>
                  <a:cubicBezTo>
                    <a:pt x="3788" y="5495"/>
                    <a:pt x="3862" y="5455"/>
                    <a:pt x="3890" y="5398"/>
                  </a:cubicBezTo>
                  <a:cubicBezTo>
                    <a:pt x="3917" y="5318"/>
                    <a:pt x="3872" y="5211"/>
                    <a:pt x="3792" y="5175"/>
                  </a:cubicBezTo>
                  <a:cubicBezTo>
                    <a:pt x="3778" y="5170"/>
                    <a:pt x="3762" y="5167"/>
                    <a:pt x="3746" y="5167"/>
                  </a:cubicBezTo>
                  <a:close/>
                  <a:moveTo>
                    <a:pt x="2240" y="5161"/>
                  </a:moveTo>
                  <a:cubicBezTo>
                    <a:pt x="2175" y="5161"/>
                    <a:pt x="2122" y="5200"/>
                    <a:pt x="2088" y="5273"/>
                  </a:cubicBezTo>
                  <a:cubicBezTo>
                    <a:pt x="2053" y="5371"/>
                    <a:pt x="2088" y="5452"/>
                    <a:pt x="2195" y="5487"/>
                  </a:cubicBezTo>
                  <a:cubicBezTo>
                    <a:pt x="2213" y="5496"/>
                    <a:pt x="2233" y="5501"/>
                    <a:pt x="2253" y="5501"/>
                  </a:cubicBezTo>
                  <a:cubicBezTo>
                    <a:pt x="2273" y="5501"/>
                    <a:pt x="2293" y="5496"/>
                    <a:pt x="2311" y="5487"/>
                  </a:cubicBezTo>
                  <a:cubicBezTo>
                    <a:pt x="2356" y="5469"/>
                    <a:pt x="2383" y="5443"/>
                    <a:pt x="2400" y="5398"/>
                  </a:cubicBezTo>
                  <a:cubicBezTo>
                    <a:pt x="2436" y="5300"/>
                    <a:pt x="2409" y="5220"/>
                    <a:pt x="2311" y="5175"/>
                  </a:cubicBezTo>
                  <a:cubicBezTo>
                    <a:pt x="2286" y="5166"/>
                    <a:pt x="2263" y="5161"/>
                    <a:pt x="2240" y="5161"/>
                  </a:cubicBezTo>
                  <a:close/>
                  <a:moveTo>
                    <a:pt x="764" y="5136"/>
                  </a:moveTo>
                  <a:cubicBezTo>
                    <a:pt x="691" y="5136"/>
                    <a:pt x="626" y="5182"/>
                    <a:pt x="598" y="5264"/>
                  </a:cubicBezTo>
                  <a:cubicBezTo>
                    <a:pt x="563" y="5362"/>
                    <a:pt x="607" y="5452"/>
                    <a:pt x="705" y="5496"/>
                  </a:cubicBezTo>
                  <a:cubicBezTo>
                    <a:pt x="726" y="5502"/>
                    <a:pt x="747" y="5505"/>
                    <a:pt x="767" y="5505"/>
                  </a:cubicBezTo>
                  <a:cubicBezTo>
                    <a:pt x="842" y="5505"/>
                    <a:pt x="909" y="5465"/>
                    <a:pt x="937" y="5380"/>
                  </a:cubicBezTo>
                  <a:cubicBezTo>
                    <a:pt x="973" y="5282"/>
                    <a:pt x="937" y="5193"/>
                    <a:pt x="830" y="5148"/>
                  </a:cubicBezTo>
                  <a:cubicBezTo>
                    <a:pt x="808" y="5140"/>
                    <a:pt x="786" y="5136"/>
                    <a:pt x="764" y="5136"/>
                  </a:cubicBezTo>
                  <a:close/>
                  <a:moveTo>
                    <a:pt x="12211" y="5395"/>
                  </a:moveTo>
                  <a:cubicBezTo>
                    <a:pt x="12180" y="5395"/>
                    <a:pt x="12161" y="5417"/>
                    <a:pt x="12142" y="5460"/>
                  </a:cubicBezTo>
                  <a:cubicBezTo>
                    <a:pt x="12124" y="5514"/>
                    <a:pt x="12133" y="5541"/>
                    <a:pt x="12196" y="5559"/>
                  </a:cubicBezTo>
                  <a:cubicBezTo>
                    <a:pt x="12212" y="5567"/>
                    <a:pt x="12226" y="5571"/>
                    <a:pt x="12239" y="5571"/>
                  </a:cubicBezTo>
                  <a:cubicBezTo>
                    <a:pt x="12266" y="5571"/>
                    <a:pt x="12284" y="5551"/>
                    <a:pt x="12303" y="5514"/>
                  </a:cubicBezTo>
                  <a:cubicBezTo>
                    <a:pt x="12321" y="5460"/>
                    <a:pt x="12312" y="5425"/>
                    <a:pt x="12258" y="5407"/>
                  </a:cubicBezTo>
                  <a:cubicBezTo>
                    <a:pt x="12239" y="5399"/>
                    <a:pt x="12224" y="5395"/>
                    <a:pt x="12211" y="5395"/>
                  </a:cubicBezTo>
                  <a:close/>
                  <a:moveTo>
                    <a:pt x="9223" y="5350"/>
                  </a:moveTo>
                  <a:cubicBezTo>
                    <a:pt x="9183" y="5350"/>
                    <a:pt x="9155" y="5374"/>
                    <a:pt x="9136" y="5425"/>
                  </a:cubicBezTo>
                  <a:cubicBezTo>
                    <a:pt x="9100" y="5496"/>
                    <a:pt x="9127" y="5550"/>
                    <a:pt x="9198" y="5576"/>
                  </a:cubicBezTo>
                  <a:cubicBezTo>
                    <a:pt x="9219" y="5584"/>
                    <a:pt x="9237" y="5588"/>
                    <a:pt x="9255" y="5588"/>
                  </a:cubicBezTo>
                  <a:cubicBezTo>
                    <a:pt x="9298" y="5588"/>
                    <a:pt x="9331" y="5563"/>
                    <a:pt x="9350" y="5505"/>
                  </a:cubicBezTo>
                  <a:cubicBezTo>
                    <a:pt x="9377" y="5434"/>
                    <a:pt x="9359" y="5389"/>
                    <a:pt x="9279" y="5362"/>
                  </a:cubicBezTo>
                  <a:cubicBezTo>
                    <a:pt x="9258" y="5355"/>
                    <a:pt x="9239" y="5350"/>
                    <a:pt x="9223" y="5350"/>
                  </a:cubicBezTo>
                  <a:close/>
                  <a:moveTo>
                    <a:pt x="10717" y="5384"/>
                  </a:moveTo>
                  <a:cubicBezTo>
                    <a:pt x="10683" y="5384"/>
                    <a:pt x="10661" y="5404"/>
                    <a:pt x="10644" y="5452"/>
                  </a:cubicBezTo>
                  <a:cubicBezTo>
                    <a:pt x="10617" y="5505"/>
                    <a:pt x="10644" y="5567"/>
                    <a:pt x="10697" y="5576"/>
                  </a:cubicBezTo>
                  <a:cubicBezTo>
                    <a:pt x="10716" y="5584"/>
                    <a:pt x="10732" y="5588"/>
                    <a:pt x="10747" y="5588"/>
                  </a:cubicBezTo>
                  <a:cubicBezTo>
                    <a:pt x="10781" y="5588"/>
                    <a:pt x="10806" y="5567"/>
                    <a:pt x="10831" y="5523"/>
                  </a:cubicBezTo>
                  <a:cubicBezTo>
                    <a:pt x="10858" y="5478"/>
                    <a:pt x="10831" y="5416"/>
                    <a:pt x="10777" y="5398"/>
                  </a:cubicBezTo>
                  <a:cubicBezTo>
                    <a:pt x="10754" y="5389"/>
                    <a:pt x="10734" y="5384"/>
                    <a:pt x="10717" y="5384"/>
                  </a:cubicBezTo>
                  <a:close/>
                  <a:moveTo>
                    <a:pt x="7750" y="5336"/>
                  </a:moveTo>
                  <a:cubicBezTo>
                    <a:pt x="7696" y="5336"/>
                    <a:pt x="7649" y="5369"/>
                    <a:pt x="7628" y="5425"/>
                  </a:cubicBezTo>
                  <a:cubicBezTo>
                    <a:pt x="7601" y="5496"/>
                    <a:pt x="7637" y="5567"/>
                    <a:pt x="7708" y="5594"/>
                  </a:cubicBezTo>
                  <a:cubicBezTo>
                    <a:pt x="7726" y="5601"/>
                    <a:pt x="7744" y="5604"/>
                    <a:pt x="7761" y="5604"/>
                  </a:cubicBezTo>
                  <a:cubicBezTo>
                    <a:pt x="7813" y="5604"/>
                    <a:pt x="7858" y="5574"/>
                    <a:pt x="7878" y="5514"/>
                  </a:cubicBezTo>
                  <a:cubicBezTo>
                    <a:pt x="7905" y="5443"/>
                    <a:pt x="7878" y="5371"/>
                    <a:pt x="7798" y="5344"/>
                  </a:cubicBezTo>
                  <a:cubicBezTo>
                    <a:pt x="7782" y="5338"/>
                    <a:pt x="7766" y="5336"/>
                    <a:pt x="7750" y="5336"/>
                  </a:cubicBezTo>
                  <a:close/>
                  <a:moveTo>
                    <a:pt x="6277" y="5328"/>
                  </a:moveTo>
                  <a:cubicBezTo>
                    <a:pt x="6212" y="5328"/>
                    <a:pt x="6151" y="5368"/>
                    <a:pt x="6129" y="5425"/>
                  </a:cubicBezTo>
                  <a:cubicBezTo>
                    <a:pt x="6103" y="5496"/>
                    <a:pt x="6147" y="5594"/>
                    <a:pt x="6219" y="5612"/>
                  </a:cubicBezTo>
                  <a:cubicBezTo>
                    <a:pt x="6235" y="5618"/>
                    <a:pt x="6252" y="5621"/>
                    <a:pt x="6269" y="5621"/>
                  </a:cubicBezTo>
                  <a:cubicBezTo>
                    <a:pt x="6327" y="5621"/>
                    <a:pt x="6385" y="5587"/>
                    <a:pt x="6406" y="5532"/>
                  </a:cubicBezTo>
                  <a:cubicBezTo>
                    <a:pt x="6424" y="5496"/>
                    <a:pt x="6424" y="5452"/>
                    <a:pt x="6406" y="5416"/>
                  </a:cubicBezTo>
                  <a:cubicBezTo>
                    <a:pt x="6388" y="5371"/>
                    <a:pt x="6352" y="5362"/>
                    <a:pt x="6326" y="5336"/>
                  </a:cubicBezTo>
                  <a:cubicBezTo>
                    <a:pt x="6310" y="5330"/>
                    <a:pt x="6293" y="5328"/>
                    <a:pt x="6277" y="5328"/>
                  </a:cubicBezTo>
                  <a:close/>
                  <a:moveTo>
                    <a:pt x="4762" y="5323"/>
                  </a:moveTo>
                  <a:cubicBezTo>
                    <a:pt x="4710" y="5323"/>
                    <a:pt x="4673" y="5355"/>
                    <a:pt x="4649" y="5416"/>
                  </a:cubicBezTo>
                  <a:cubicBezTo>
                    <a:pt x="4604" y="5514"/>
                    <a:pt x="4631" y="5576"/>
                    <a:pt x="4729" y="5612"/>
                  </a:cubicBezTo>
                  <a:cubicBezTo>
                    <a:pt x="4760" y="5626"/>
                    <a:pt x="4787" y="5633"/>
                    <a:pt x="4811" y="5633"/>
                  </a:cubicBezTo>
                  <a:cubicBezTo>
                    <a:pt x="4863" y="5633"/>
                    <a:pt x="4901" y="5599"/>
                    <a:pt x="4925" y="5532"/>
                  </a:cubicBezTo>
                  <a:cubicBezTo>
                    <a:pt x="4961" y="5443"/>
                    <a:pt x="4934" y="5380"/>
                    <a:pt x="4845" y="5344"/>
                  </a:cubicBezTo>
                  <a:cubicBezTo>
                    <a:pt x="4814" y="5330"/>
                    <a:pt x="4786" y="5323"/>
                    <a:pt x="4762" y="5323"/>
                  </a:cubicBezTo>
                  <a:close/>
                  <a:moveTo>
                    <a:pt x="3300" y="5314"/>
                  </a:moveTo>
                  <a:cubicBezTo>
                    <a:pt x="3232" y="5314"/>
                    <a:pt x="3168" y="5355"/>
                    <a:pt x="3141" y="5416"/>
                  </a:cubicBezTo>
                  <a:cubicBezTo>
                    <a:pt x="3105" y="5514"/>
                    <a:pt x="3159" y="5603"/>
                    <a:pt x="3239" y="5639"/>
                  </a:cubicBezTo>
                  <a:cubicBezTo>
                    <a:pt x="3261" y="5645"/>
                    <a:pt x="3282" y="5649"/>
                    <a:pt x="3303" y="5649"/>
                  </a:cubicBezTo>
                  <a:cubicBezTo>
                    <a:pt x="3365" y="5649"/>
                    <a:pt x="3419" y="5617"/>
                    <a:pt x="3453" y="5550"/>
                  </a:cubicBezTo>
                  <a:cubicBezTo>
                    <a:pt x="3489" y="5460"/>
                    <a:pt x="3453" y="5362"/>
                    <a:pt x="3364" y="5327"/>
                  </a:cubicBezTo>
                  <a:cubicBezTo>
                    <a:pt x="3343" y="5318"/>
                    <a:pt x="3321" y="5314"/>
                    <a:pt x="3300" y="5314"/>
                  </a:cubicBezTo>
                  <a:close/>
                  <a:moveTo>
                    <a:pt x="1830" y="5306"/>
                  </a:moveTo>
                  <a:cubicBezTo>
                    <a:pt x="1758" y="5306"/>
                    <a:pt x="1670" y="5353"/>
                    <a:pt x="1642" y="5416"/>
                  </a:cubicBezTo>
                  <a:cubicBezTo>
                    <a:pt x="1633" y="5434"/>
                    <a:pt x="1633" y="5532"/>
                    <a:pt x="1642" y="5550"/>
                  </a:cubicBezTo>
                  <a:cubicBezTo>
                    <a:pt x="1669" y="5585"/>
                    <a:pt x="1696" y="5630"/>
                    <a:pt x="1740" y="5648"/>
                  </a:cubicBezTo>
                  <a:cubicBezTo>
                    <a:pt x="1758" y="5655"/>
                    <a:pt x="1777" y="5659"/>
                    <a:pt x="1797" y="5659"/>
                  </a:cubicBezTo>
                  <a:cubicBezTo>
                    <a:pt x="1870" y="5659"/>
                    <a:pt x="1953" y="5613"/>
                    <a:pt x="1981" y="5550"/>
                  </a:cubicBezTo>
                  <a:cubicBezTo>
                    <a:pt x="1999" y="5505"/>
                    <a:pt x="1990" y="5452"/>
                    <a:pt x="1981" y="5416"/>
                  </a:cubicBezTo>
                  <a:cubicBezTo>
                    <a:pt x="1963" y="5371"/>
                    <a:pt x="1928" y="5336"/>
                    <a:pt x="1883" y="5318"/>
                  </a:cubicBezTo>
                  <a:cubicBezTo>
                    <a:pt x="1868" y="5310"/>
                    <a:pt x="1849" y="5306"/>
                    <a:pt x="1830" y="5306"/>
                  </a:cubicBezTo>
                  <a:close/>
                  <a:moveTo>
                    <a:pt x="320" y="5292"/>
                  </a:moveTo>
                  <a:cubicBezTo>
                    <a:pt x="277" y="5292"/>
                    <a:pt x="231" y="5310"/>
                    <a:pt x="188" y="5344"/>
                  </a:cubicBezTo>
                  <a:cubicBezTo>
                    <a:pt x="143" y="5380"/>
                    <a:pt x="135" y="5425"/>
                    <a:pt x="135" y="5478"/>
                  </a:cubicBezTo>
                  <a:cubicBezTo>
                    <a:pt x="143" y="5505"/>
                    <a:pt x="152" y="5541"/>
                    <a:pt x="170" y="5576"/>
                  </a:cubicBezTo>
                  <a:cubicBezTo>
                    <a:pt x="179" y="5612"/>
                    <a:pt x="197" y="5648"/>
                    <a:pt x="242" y="5648"/>
                  </a:cubicBezTo>
                  <a:cubicBezTo>
                    <a:pt x="267" y="5664"/>
                    <a:pt x="293" y="5671"/>
                    <a:pt x="318" y="5671"/>
                  </a:cubicBezTo>
                  <a:cubicBezTo>
                    <a:pt x="362" y="5671"/>
                    <a:pt x="404" y="5649"/>
                    <a:pt x="438" y="5621"/>
                  </a:cubicBezTo>
                  <a:cubicBezTo>
                    <a:pt x="518" y="5541"/>
                    <a:pt x="527" y="5452"/>
                    <a:pt x="447" y="5353"/>
                  </a:cubicBezTo>
                  <a:cubicBezTo>
                    <a:pt x="410" y="5312"/>
                    <a:pt x="366" y="5292"/>
                    <a:pt x="320" y="5292"/>
                  </a:cubicBezTo>
                  <a:close/>
                  <a:moveTo>
                    <a:pt x="11778" y="5526"/>
                  </a:moveTo>
                  <a:cubicBezTo>
                    <a:pt x="11735" y="5526"/>
                    <a:pt x="11692" y="5552"/>
                    <a:pt x="11678" y="5594"/>
                  </a:cubicBezTo>
                  <a:cubicBezTo>
                    <a:pt x="11661" y="5639"/>
                    <a:pt x="11687" y="5701"/>
                    <a:pt x="11732" y="5719"/>
                  </a:cubicBezTo>
                  <a:cubicBezTo>
                    <a:pt x="11743" y="5723"/>
                    <a:pt x="11755" y="5725"/>
                    <a:pt x="11767" y="5725"/>
                  </a:cubicBezTo>
                  <a:cubicBezTo>
                    <a:pt x="11810" y="5725"/>
                    <a:pt x="11852" y="5701"/>
                    <a:pt x="11866" y="5666"/>
                  </a:cubicBezTo>
                  <a:cubicBezTo>
                    <a:pt x="11884" y="5612"/>
                    <a:pt x="11857" y="5550"/>
                    <a:pt x="11812" y="5532"/>
                  </a:cubicBezTo>
                  <a:cubicBezTo>
                    <a:pt x="11801" y="5528"/>
                    <a:pt x="11789" y="5526"/>
                    <a:pt x="11778" y="5526"/>
                  </a:cubicBezTo>
                  <a:close/>
                  <a:moveTo>
                    <a:pt x="10295" y="5517"/>
                  </a:moveTo>
                  <a:cubicBezTo>
                    <a:pt x="10247" y="5517"/>
                    <a:pt x="10194" y="5543"/>
                    <a:pt x="10180" y="5585"/>
                  </a:cubicBezTo>
                  <a:cubicBezTo>
                    <a:pt x="10153" y="5648"/>
                    <a:pt x="10197" y="5728"/>
                    <a:pt x="10242" y="5737"/>
                  </a:cubicBezTo>
                  <a:cubicBezTo>
                    <a:pt x="10255" y="5741"/>
                    <a:pt x="10268" y="5742"/>
                    <a:pt x="10280" y="5742"/>
                  </a:cubicBezTo>
                  <a:cubicBezTo>
                    <a:pt x="10326" y="5742"/>
                    <a:pt x="10365" y="5717"/>
                    <a:pt x="10394" y="5675"/>
                  </a:cubicBezTo>
                  <a:cubicBezTo>
                    <a:pt x="10420" y="5630"/>
                    <a:pt x="10385" y="5550"/>
                    <a:pt x="10331" y="5523"/>
                  </a:cubicBezTo>
                  <a:cubicBezTo>
                    <a:pt x="10320" y="5519"/>
                    <a:pt x="10308" y="5517"/>
                    <a:pt x="10295" y="5517"/>
                  </a:cubicBezTo>
                  <a:close/>
                  <a:moveTo>
                    <a:pt x="8797" y="5508"/>
                  </a:moveTo>
                  <a:cubicBezTo>
                    <a:pt x="8776" y="5508"/>
                    <a:pt x="8755" y="5512"/>
                    <a:pt x="8734" y="5523"/>
                  </a:cubicBezTo>
                  <a:cubicBezTo>
                    <a:pt x="8708" y="5541"/>
                    <a:pt x="8708" y="5576"/>
                    <a:pt x="8681" y="5585"/>
                  </a:cubicBezTo>
                  <a:cubicBezTo>
                    <a:pt x="8681" y="5621"/>
                    <a:pt x="8672" y="5657"/>
                    <a:pt x="8690" y="5692"/>
                  </a:cubicBezTo>
                  <a:cubicBezTo>
                    <a:pt x="8699" y="5728"/>
                    <a:pt x="8743" y="5728"/>
                    <a:pt x="8752" y="5755"/>
                  </a:cubicBezTo>
                  <a:cubicBezTo>
                    <a:pt x="8770" y="5755"/>
                    <a:pt x="8790" y="5759"/>
                    <a:pt x="8810" y="5759"/>
                  </a:cubicBezTo>
                  <a:cubicBezTo>
                    <a:pt x="8830" y="5759"/>
                    <a:pt x="8850" y="5755"/>
                    <a:pt x="8868" y="5737"/>
                  </a:cubicBezTo>
                  <a:cubicBezTo>
                    <a:pt x="8886" y="5719"/>
                    <a:pt x="8922" y="5701"/>
                    <a:pt x="8922" y="5675"/>
                  </a:cubicBezTo>
                  <a:cubicBezTo>
                    <a:pt x="8922" y="5639"/>
                    <a:pt x="8931" y="5594"/>
                    <a:pt x="8904" y="5567"/>
                  </a:cubicBezTo>
                  <a:cubicBezTo>
                    <a:pt x="8886" y="5541"/>
                    <a:pt x="8868" y="5514"/>
                    <a:pt x="8841" y="5514"/>
                  </a:cubicBezTo>
                  <a:cubicBezTo>
                    <a:pt x="8827" y="5510"/>
                    <a:pt x="8812" y="5508"/>
                    <a:pt x="8797" y="5508"/>
                  </a:cubicBezTo>
                  <a:close/>
                  <a:moveTo>
                    <a:pt x="5826" y="5469"/>
                  </a:moveTo>
                  <a:cubicBezTo>
                    <a:pt x="5763" y="5469"/>
                    <a:pt x="5704" y="5505"/>
                    <a:pt x="5683" y="5567"/>
                  </a:cubicBezTo>
                  <a:cubicBezTo>
                    <a:pt x="5648" y="5639"/>
                    <a:pt x="5692" y="5728"/>
                    <a:pt x="5764" y="5755"/>
                  </a:cubicBezTo>
                  <a:cubicBezTo>
                    <a:pt x="5780" y="5761"/>
                    <a:pt x="5797" y="5764"/>
                    <a:pt x="5814" y="5764"/>
                  </a:cubicBezTo>
                  <a:cubicBezTo>
                    <a:pt x="5873" y="5764"/>
                    <a:pt x="5932" y="5730"/>
                    <a:pt x="5960" y="5675"/>
                  </a:cubicBezTo>
                  <a:cubicBezTo>
                    <a:pt x="5987" y="5603"/>
                    <a:pt x="5951" y="5514"/>
                    <a:pt x="5880" y="5478"/>
                  </a:cubicBezTo>
                  <a:cubicBezTo>
                    <a:pt x="5862" y="5472"/>
                    <a:pt x="5844" y="5469"/>
                    <a:pt x="5826" y="5469"/>
                  </a:cubicBezTo>
                  <a:close/>
                  <a:moveTo>
                    <a:pt x="7312" y="5501"/>
                  </a:moveTo>
                  <a:cubicBezTo>
                    <a:pt x="7294" y="5501"/>
                    <a:pt x="7276" y="5505"/>
                    <a:pt x="7254" y="5514"/>
                  </a:cubicBezTo>
                  <a:cubicBezTo>
                    <a:pt x="7218" y="5532"/>
                    <a:pt x="7200" y="5550"/>
                    <a:pt x="7191" y="5585"/>
                  </a:cubicBezTo>
                  <a:cubicBezTo>
                    <a:pt x="7173" y="5621"/>
                    <a:pt x="7173" y="5648"/>
                    <a:pt x="7191" y="5692"/>
                  </a:cubicBezTo>
                  <a:cubicBezTo>
                    <a:pt x="7200" y="5728"/>
                    <a:pt x="7227" y="5746"/>
                    <a:pt x="7271" y="5764"/>
                  </a:cubicBezTo>
                  <a:cubicBezTo>
                    <a:pt x="7287" y="5769"/>
                    <a:pt x="7305" y="5774"/>
                    <a:pt x="7325" y="5774"/>
                  </a:cubicBezTo>
                  <a:cubicBezTo>
                    <a:pt x="7339" y="5774"/>
                    <a:pt x="7354" y="5771"/>
                    <a:pt x="7369" y="5764"/>
                  </a:cubicBezTo>
                  <a:cubicBezTo>
                    <a:pt x="7405" y="5746"/>
                    <a:pt x="7423" y="5728"/>
                    <a:pt x="7441" y="5692"/>
                  </a:cubicBezTo>
                  <a:cubicBezTo>
                    <a:pt x="7450" y="5657"/>
                    <a:pt x="7459" y="5621"/>
                    <a:pt x="7441" y="5585"/>
                  </a:cubicBezTo>
                  <a:cubicBezTo>
                    <a:pt x="7423" y="5550"/>
                    <a:pt x="7405" y="5523"/>
                    <a:pt x="7369" y="5514"/>
                  </a:cubicBezTo>
                  <a:cubicBezTo>
                    <a:pt x="7347" y="5505"/>
                    <a:pt x="7329" y="5501"/>
                    <a:pt x="7312" y="5501"/>
                  </a:cubicBezTo>
                  <a:close/>
                  <a:moveTo>
                    <a:pt x="4343" y="5458"/>
                  </a:moveTo>
                  <a:cubicBezTo>
                    <a:pt x="4275" y="5458"/>
                    <a:pt x="4206" y="5503"/>
                    <a:pt x="4185" y="5559"/>
                  </a:cubicBezTo>
                  <a:cubicBezTo>
                    <a:pt x="4149" y="5630"/>
                    <a:pt x="4194" y="5746"/>
                    <a:pt x="4274" y="5773"/>
                  </a:cubicBezTo>
                  <a:cubicBezTo>
                    <a:pt x="4290" y="5780"/>
                    <a:pt x="4307" y="5784"/>
                    <a:pt x="4325" y="5784"/>
                  </a:cubicBezTo>
                  <a:cubicBezTo>
                    <a:pt x="4389" y="5784"/>
                    <a:pt x="4460" y="5739"/>
                    <a:pt x="4488" y="5683"/>
                  </a:cubicBezTo>
                  <a:cubicBezTo>
                    <a:pt x="4524" y="5612"/>
                    <a:pt x="4470" y="5496"/>
                    <a:pt x="4399" y="5469"/>
                  </a:cubicBezTo>
                  <a:cubicBezTo>
                    <a:pt x="4381" y="5462"/>
                    <a:pt x="4362" y="5458"/>
                    <a:pt x="4343" y="5458"/>
                  </a:cubicBezTo>
                  <a:close/>
                  <a:moveTo>
                    <a:pt x="2841" y="5456"/>
                  </a:moveTo>
                  <a:cubicBezTo>
                    <a:pt x="2777" y="5456"/>
                    <a:pt x="2721" y="5492"/>
                    <a:pt x="2695" y="5559"/>
                  </a:cubicBezTo>
                  <a:cubicBezTo>
                    <a:pt x="2677" y="5603"/>
                    <a:pt x="2668" y="5648"/>
                    <a:pt x="2695" y="5692"/>
                  </a:cubicBezTo>
                  <a:cubicBezTo>
                    <a:pt x="2713" y="5737"/>
                    <a:pt x="2739" y="5764"/>
                    <a:pt x="2784" y="5782"/>
                  </a:cubicBezTo>
                  <a:cubicBezTo>
                    <a:pt x="2809" y="5791"/>
                    <a:pt x="2834" y="5795"/>
                    <a:pt x="2856" y="5795"/>
                  </a:cubicBezTo>
                  <a:cubicBezTo>
                    <a:pt x="2921" y="5795"/>
                    <a:pt x="2972" y="5759"/>
                    <a:pt x="2998" y="5692"/>
                  </a:cubicBezTo>
                  <a:cubicBezTo>
                    <a:pt x="3043" y="5585"/>
                    <a:pt x="3007" y="5505"/>
                    <a:pt x="2909" y="5469"/>
                  </a:cubicBezTo>
                  <a:cubicBezTo>
                    <a:pt x="2886" y="5460"/>
                    <a:pt x="2863" y="5456"/>
                    <a:pt x="2841" y="5456"/>
                  </a:cubicBezTo>
                  <a:close/>
                  <a:moveTo>
                    <a:pt x="1364" y="5448"/>
                  </a:moveTo>
                  <a:cubicBezTo>
                    <a:pt x="1290" y="5448"/>
                    <a:pt x="1230" y="5488"/>
                    <a:pt x="1196" y="5550"/>
                  </a:cubicBezTo>
                  <a:cubicBezTo>
                    <a:pt x="1152" y="5639"/>
                    <a:pt x="1196" y="5764"/>
                    <a:pt x="1294" y="5799"/>
                  </a:cubicBezTo>
                  <a:cubicBezTo>
                    <a:pt x="1319" y="5808"/>
                    <a:pt x="1343" y="5812"/>
                    <a:pt x="1366" y="5812"/>
                  </a:cubicBezTo>
                  <a:cubicBezTo>
                    <a:pt x="1440" y="5812"/>
                    <a:pt x="1499" y="5770"/>
                    <a:pt x="1526" y="5701"/>
                  </a:cubicBezTo>
                  <a:cubicBezTo>
                    <a:pt x="1571" y="5612"/>
                    <a:pt x="1526" y="5496"/>
                    <a:pt x="1437" y="5460"/>
                  </a:cubicBezTo>
                  <a:cubicBezTo>
                    <a:pt x="1412" y="5452"/>
                    <a:pt x="1387" y="5448"/>
                    <a:pt x="1364" y="5448"/>
                  </a:cubicBezTo>
                  <a:close/>
                  <a:moveTo>
                    <a:pt x="12828" y="5690"/>
                  </a:moveTo>
                  <a:cubicBezTo>
                    <a:pt x="12795" y="5690"/>
                    <a:pt x="12756" y="5709"/>
                    <a:pt x="12749" y="5746"/>
                  </a:cubicBezTo>
                  <a:cubicBezTo>
                    <a:pt x="12731" y="5791"/>
                    <a:pt x="12749" y="5835"/>
                    <a:pt x="12793" y="5853"/>
                  </a:cubicBezTo>
                  <a:cubicBezTo>
                    <a:pt x="12803" y="5858"/>
                    <a:pt x="12813" y="5860"/>
                    <a:pt x="12824" y="5860"/>
                  </a:cubicBezTo>
                  <a:cubicBezTo>
                    <a:pt x="12854" y="5860"/>
                    <a:pt x="12887" y="5841"/>
                    <a:pt x="12901" y="5808"/>
                  </a:cubicBezTo>
                  <a:cubicBezTo>
                    <a:pt x="12918" y="5764"/>
                    <a:pt x="12901" y="5710"/>
                    <a:pt x="12847" y="5692"/>
                  </a:cubicBezTo>
                  <a:cubicBezTo>
                    <a:pt x="12841" y="5691"/>
                    <a:pt x="12835" y="5690"/>
                    <a:pt x="12828" y="5690"/>
                  </a:cubicBezTo>
                  <a:close/>
                  <a:moveTo>
                    <a:pt x="11335" y="5677"/>
                  </a:moveTo>
                  <a:cubicBezTo>
                    <a:pt x="11296" y="5677"/>
                    <a:pt x="11261" y="5697"/>
                    <a:pt x="11241" y="5737"/>
                  </a:cubicBezTo>
                  <a:cubicBezTo>
                    <a:pt x="11223" y="5791"/>
                    <a:pt x="11241" y="5844"/>
                    <a:pt x="11295" y="5871"/>
                  </a:cubicBezTo>
                  <a:cubicBezTo>
                    <a:pt x="11310" y="5875"/>
                    <a:pt x="11325" y="5877"/>
                    <a:pt x="11338" y="5877"/>
                  </a:cubicBezTo>
                  <a:cubicBezTo>
                    <a:pt x="11378" y="5877"/>
                    <a:pt x="11409" y="5857"/>
                    <a:pt x="11429" y="5817"/>
                  </a:cubicBezTo>
                  <a:cubicBezTo>
                    <a:pt x="11455" y="5764"/>
                    <a:pt x="11429" y="5710"/>
                    <a:pt x="11375" y="5683"/>
                  </a:cubicBezTo>
                  <a:cubicBezTo>
                    <a:pt x="11362" y="5679"/>
                    <a:pt x="11348" y="5677"/>
                    <a:pt x="11335" y="5677"/>
                  </a:cubicBezTo>
                  <a:close/>
                  <a:moveTo>
                    <a:pt x="9842" y="5655"/>
                  </a:moveTo>
                  <a:cubicBezTo>
                    <a:pt x="9827" y="5655"/>
                    <a:pt x="9811" y="5660"/>
                    <a:pt x="9796" y="5666"/>
                  </a:cubicBezTo>
                  <a:cubicBezTo>
                    <a:pt x="9769" y="5683"/>
                    <a:pt x="9734" y="5692"/>
                    <a:pt x="9725" y="5728"/>
                  </a:cubicBezTo>
                  <a:cubicBezTo>
                    <a:pt x="9698" y="5764"/>
                    <a:pt x="9725" y="5791"/>
                    <a:pt x="9734" y="5826"/>
                  </a:cubicBezTo>
                  <a:cubicBezTo>
                    <a:pt x="9742" y="5853"/>
                    <a:pt x="9760" y="5871"/>
                    <a:pt x="9796" y="5889"/>
                  </a:cubicBezTo>
                  <a:cubicBezTo>
                    <a:pt x="9806" y="5891"/>
                    <a:pt x="9815" y="5892"/>
                    <a:pt x="9823" y="5892"/>
                  </a:cubicBezTo>
                  <a:cubicBezTo>
                    <a:pt x="9843" y="5892"/>
                    <a:pt x="9857" y="5886"/>
                    <a:pt x="9876" y="5880"/>
                  </a:cubicBezTo>
                  <a:cubicBezTo>
                    <a:pt x="9903" y="5862"/>
                    <a:pt x="9930" y="5853"/>
                    <a:pt x="9948" y="5817"/>
                  </a:cubicBezTo>
                  <a:cubicBezTo>
                    <a:pt x="9966" y="5764"/>
                    <a:pt x="9939" y="5692"/>
                    <a:pt x="9876" y="5666"/>
                  </a:cubicBezTo>
                  <a:cubicBezTo>
                    <a:pt x="9865" y="5658"/>
                    <a:pt x="9854" y="5655"/>
                    <a:pt x="9842" y="5655"/>
                  </a:cubicBezTo>
                  <a:close/>
                  <a:moveTo>
                    <a:pt x="8360" y="5643"/>
                  </a:moveTo>
                  <a:cubicBezTo>
                    <a:pt x="8336" y="5643"/>
                    <a:pt x="8314" y="5651"/>
                    <a:pt x="8297" y="5657"/>
                  </a:cubicBezTo>
                  <a:cubicBezTo>
                    <a:pt x="8271" y="5666"/>
                    <a:pt x="8244" y="5701"/>
                    <a:pt x="8226" y="5728"/>
                  </a:cubicBezTo>
                  <a:cubicBezTo>
                    <a:pt x="8226" y="5764"/>
                    <a:pt x="8208" y="5799"/>
                    <a:pt x="8226" y="5826"/>
                  </a:cubicBezTo>
                  <a:cubicBezTo>
                    <a:pt x="8244" y="5853"/>
                    <a:pt x="8262" y="5889"/>
                    <a:pt x="8297" y="5898"/>
                  </a:cubicBezTo>
                  <a:cubicBezTo>
                    <a:pt x="8312" y="5905"/>
                    <a:pt x="8327" y="5908"/>
                    <a:pt x="8342" y="5908"/>
                  </a:cubicBezTo>
                  <a:cubicBezTo>
                    <a:pt x="8362" y="5908"/>
                    <a:pt x="8380" y="5903"/>
                    <a:pt x="8395" y="5898"/>
                  </a:cubicBezTo>
                  <a:cubicBezTo>
                    <a:pt x="8431" y="5898"/>
                    <a:pt x="8449" y="5862"/>
                    <a:pt x="8467" y="5835"/>
                  </a:cubicBezTo>
                  <a:cubicBezTo>
                    <a:pt x="8494" y="5799"/>
                    <a:pt x="8476" y="5755"/>
                    <a:pt x="8467" y="5728"/>
                  </a:cubicBezTo>
                  <a:cubicBezTo>
                    <a:pt x="8467" y="5701"/>
                    <a:pt x="8431" y="5675"/>
                    <a:pt x="8404" y="5657"/>
                  </a:cubicBezTo>
                  <a:cubicBezTo>
                    <a:pt x="8390" y="5646"/>
                    <a:pt x="8375" y="5643"/>
                    <a:pt x="8360" y="5643"/>
                  </a:cubicBezTo>
                  <a:close/>
                  <a:moveTo>
                    <a:pt x="6881" y="5635"/>
                  </a:moveTo>
                  <a:cubicBezTo>
                    <a:pt x="6853" y="5635"/>
                    <a:pt x="6824" y="5641"/>
                    <a:pt x="6799" y="5648"/>
                  </a:cubicBezTo>
                  <a:cubicBezTo>
                    <a:pt x="6772" y="5666"/>
                    <a:pt x="6736" y="5701"/>
                    <a:pt x="6727" y="5737"/>
                  </a:cubicBezTo>
                  <a:cubicBezTo>
                    <a:pt x="6718" y="5764"/>
                    <a:pt x="6718" y="5808"/>
                    <a:pt x="6736" y="5844"/>
                  </a:cubicBezTo>
                  <a:cubicBezTo>
                    <a:pt x="6745" y="5880"/>
                    <a:pt x="6781" y="5906"/>
                    <a:pt x="6807" y="5915"/>
                  </a:cubicBezTo>
                  <a:cubicBezTo>
                    <a:pt x="6825" y="5920"/>
                    <a:pt x="6845" y="5922"/>
                    <a:pt x="6865" y="5922"/>
                  </a:cubicBezTo>
                  <a:cubicBezTo>
                    <a:pt x="6886" y="5922"/>
                    <a:pt x="6906" y="5920"/>
                    <a:pt x="6923" y="5915"/>
                  </a:cubicBezTo>
                  <a:cubicBezTo>
                    <a:pt x="6959" y="5898"/>
                    <a:pt x="6977" y="5862"/>
                    <a:pt x="7004" y="5835"/>
                  </a:cubicBezTo>
                  <a:cubicBezTo>
                    <a:pt x="7004" y="5791"/>
                    <a:pt x="7013" y="5755"/>
                    <a:pt x="6995" y="5719"/>
                  </a:cubicBezTo>
                  <a:cubicBezTo>
                    <a:pt x="6977" y="5683"/>
                    <a:pt x="6950" y="5657"/>
                    <a:pt x="6915" y="5639"/>
                  </a:cubicBezTo>
                  <a:cubicBezTo>
                    <a:pt x="6904" y="5636"/>
                    <a:pt x="6893" y="5635"/>
                    <a:pt x="6881" y="5635"/>
                  </a:cubicBezTo>
                  <a:close/>
                  <a:moveTo>
                    <a:pt x="3909" y="5609"/>
                  </a:moveTo>
                  <a:cubicBezTo>
                    <a:pt x="3840" y="5609"/>
                    <a:pt x="3768" y="5649"/>
                    <a:pt x="3748" y="5710"/>
                  </a:cubicBezTo>
                  <a:cubicBezTo>
                    <a:pt x="3712" y="5782"/>
                    <a:pt x="3756" y="5889"/>
                    <a:pt x="3828" y="5924"/>
                  </a:cubicBezTo>
                  <a:cubicBezTo>
                    <a:pt x="3847" y="5933"/>
                    <a:pt x="3868" y="5937"/>
                    <a:pt x="3890" y="5937"/>
                  </a:cubicBezTo>
                  <a:cubicBezTo>
                    <a:pt x="3958" y="5937"/>
                    <a:pt x="4030" y="5896"/>
                    <a:pt x="4051" y="5835"/>
                  </a:cubicBezTo>
                  <a:cubicBezTo>
                    <a:pt x="4087" y="5764"/>
                    <a:pt x="4042" y="5648"/>
                    <a:pt x="3971" y="5621"/>
                  </a:cubicBezTo>
                  <a:cubicBezTo>
                    <a:pt x="3951" y="5613"/>
                    <a:pt x="3930" y="5609"/>
                    <a:pt x="3909" y="5609"/>
                  </a:cubicBezTo>
                  <a:close/>
                  <a:moveTo>
                    <a:pt x="5366" y="5629"/>
                  </a:moveTo>
                  <a:cubicBezTo>
                    <a:pt x="5349" y="5629"/>
                    <a:pt x="5333" y="5631"/>
                    <a:pt x="5318" y="5639"/>
                  </a:cubicBezTo>
                  <a:cubicBezTo>
                    <a:pt x="5291" y="5657"/>
                    <a:pt x="5255" y="5675"/>
                    <a:pt x="5237" y="5719"/>
                  </a:cubicBezTo>
                  <a:cubicBezTo>
                    <a:pt x="5220" y="5764"/>
                    <a:pt x="5220" y="5808"/>
                    <a:pt x="5237" y="5844"/>
                  </a:cubicBezTo>
                  <a:cubicBezTo>
                    <a:pt x="5246" y="5871"/>
                    <a:pt x="5273" y="5906"/>
                    <a:pt x="5318" y="5924"/>
                  </a:cubicBezTo>
                  <a:cubicBezTo>
                    <a:pt x="5340" y="5933"/>
                    <a:pt x="5362" y="5938"/>
                    <a:pt x="5383" y="5938"/>
                  </a:cubicBezTo>
                  <a:cubicBezTo>
                    <a:pt x="5405" y="5938"/>
                    <a:pt x="5425" y="5933"/>
                    <a:pt x="5443" y="5924"/>
                  </a:cubicBezTo>
                  <a:cubicBezTo>
                    <a:pt x="5469" y="5906"/>
                    <a:pt x="5514" y="5898"/>
                    <a:pt x="5514" y="5844"/>
                  </a:cubicBezTo>
                  <a:cubicBezTo>
                    <a:pt x="5550" y="5799"/>
                    <a:pt x="5532" y="5755"/>
                    <a:pt x="5523" y="5719"/>
                  </a:cubicBezTo>
                  <a:cubicBezTo>
                    <a:pt x="5505" y="5692"/>
                    <a:pt x="5478" y="5657"/>
                    <a:pt x="5434" y="5639"/>
                  </a:cubicBezTo>
                  <a:cubicBezTo>
                    <a:pt x="5413" y="5634"/>
                    <a:pt x="5389" y="5629"/>
                    <a:pt x="5366" y="5629"/>
                  </a:cubicBezTo>
                  <a:close/>
                  <a:moveTo>
                    <a:pt x="2391" y="5598"/>
                  </a:moveTo>
                  <a:cubicBezTo>
                    <a:pt x="2326" y="5598"/>
                    <a:pt x="2275" y="5635"/>
                    <a:pt x="2249" y="5701"/>
                  </a:cubicBezTo>
                  <a:cubicBezTo>
                    <a:pt x="2204" y="5799"/>
                    <a:pt x="2240" y="5880"/>
                    <a:pt x="2338" y="5924"/>
                  </a:cubicBezTo>
                  <a:cubicBezTo>
                    <a:pt x="2363" y="5933"/>
                    <a:pt x="2387" y="5938"/>
                    <a:pt x="2409" y="5938"/>
                  </a:cubicBezTo>
                  <a:cubicBezTo>
                    <a:pt x="2474" y="5938"/>
                    <a:pt x="2526" y="5899"/>
                    <a:pt x="2552" y="5826"/>
                  </a:cubicBezTo>
                  <a:cubicBezTo>
                    <a:pt x="2570" y="5782"/>
                    <a:pt x="2570" y="5746"/>
                    <a:pt x="2552" y="5701"/>
                  </a:cubicBezTo>
                  <a:cubicBezTo>
                    <a:pt x="2534" y="5657"/>
                    <a:pt x="2508" y="5630"/>
                    <a:pt x="2463" y="5612"/>
                  </a:cubicBezTo>
                  <a:cubicBezTo>
                    <a:pt x="2438" y="5603"/>
                    <a:pt x="2413" y="5598"/>
                    <a:pt x="2391" y="5598"/>
                  </a:cubicBezTo>
                  <a:close/>
                  <a:moveTo>
                    <a:pt x="902" y="5590"/>
                  </a:moveTo>
                  <a:cubicBezTo>
                    <a:pt x="833" y="5590"/>
                    <a:pt x="775" y="5630"/>
                    <a:pt x="741" y="5710"/>
                  </a:cubicBezTo>
                  <a:cubicBezTo>
                    <a:pt x="705" y="5808"/>
                    <a:pt x="750" y="5906"/>
                    <a:pt x="848" y="5942"/>
                  </a:cubicBezTo>
                  <a:cubicBezTo>
                    <a:pt x="873" y="5950"/>
                    <a:pt x="897" y="5954"/>
                    <a:pt x="919" y="5954"/>
                  </a:cubicBezTo>
                  <a:cubicBezTo>
                    <a:pt x="994" y="5954"/>
                    <a:pt x="1053" y="5911"/>
                    <a:pt x="1080" y="5835"/>
                  </a:cubicBezTo>
                  <a:cubicBezTo>
                    <a:pt x="1116" y="5737"/>
                    <a:pt x="1071" y="5630"/>
                    <a:pt x="973" y="5603"/>
                  </a:cubicBezTo>
                  <a:cubicBezTo>
                    <a:pt x="949" y="5594"/>
                    <a:pt x="925" y="5590"/>
                    <a:pt x="902" y="5590"/>
                  </a:cubicBezTo>
                  <a:close/>
                  <a:moveTo>
                    <a:pt x="12357" y="5830"/>
                  </a:moveTo>
                  <a:cubicBezTo>
                    <a:pt x="12329" y="5830"/>
                    <a:pt x="12311" y="5848"/>
                    <a:pt x="12294" y="5889"/>
                  </a:cubicBezTo>
                  <a:cubicBezTo>
                    <a:pt x="12276" y="5942"/>
                    <a:pt x="12285" y="5978"/>
                    <a:pt x="12339" y="5996"/>
                  </a:cubicBezTo>
                  <a:cubicBezTo>
                    <a:pt x="12355" y="6001"/>
                    <a:pt x="12369" y="6004"/>
                    <a:pt x="12382" y="6004"/>
                  </a:cubicBezTo>
                  <a:cubicBezTo>
                    <a:pt x="12412" y="6004"/>
                    <a:pt x="12433" y="5988"/>
                    <a:pt x="12446" y="5951"/>
                  </a:cubicBezTo>
                  <a:cubicBezTo>
                    <a:pt x="12472" y="5898"/>
                    <a:pt x="12463" y="5862"/>
                    <a:pt x="12410" y="5844"/>
                  </a:cubicBezTo>
                  <a:cubicBezTo>
                    <a:pt x="12388" y="5835"/>
                    <a:pt x="12371" y="5830"/>
                    <a:pt x="12357" y="5830"/>
                  </a:cubicBezTo>
                  <a:close/>
                  <a:moveTo>
                    <a:pt x="10877" y="5818"/>
                  </a:moveTo>
                  <a:cubicBezTo>
                    <a:pt x="10838" y="5818"/>
                    <a:pt x="10814" y="5837"/>
                    <a:pt x="10795" y="5889"/>
                  </a:cubicBezTo>
                  <a:cubicBezTo>
                    <a:pt x="10768" y="5951"/>
                    <a:pt x="10786" y="5987"/>
                    <a:pt x="10849" y="6014"/>
                  </a:cubicBezTo>
                  <a:cubicBezTo>
                    <a:pt x="10867" y="6022"/>
                    <a:pt x="10884" y="6026"/>
                    <a:pt x="10898" y="6026"/>
                  </a:cubicBezTo>
                  <a:cubicBezTo>
                    <a:pt x="10933" y="6026"/>
                    <a:pt x="10958" y="6004"/>
                    <a:pt x="10983" y="5960"/>
                  </a:cubicBezTo>
                  <a:cubicBezTo>
                    <a:pt x="11000" y="5906"/>
                    <a:pt x="10983" y="5853"/>
                    <a:pt x="10929" y="5826"/>
                  </a:cubicBezTo>
                  <a:cubicBezTo>
                    <a:pt x="10909" y="5821"/>
                    <a:pt x="10892" y="5818"/>
                    <a:pt x="10877" y="5818"/>
                  </a:cubicBezTo>
                  <a:close/>
                  <a:moveTo>
                    <a:pt x="9383" y="5805"/>
                  </a:moveTo>
                  <a:cubicBezTo>
                    <a:pt x="9343" y="5805"/>
                    <a:pt x="9313" y="5829"/>
                    <a:pt x="9288" y="5880"/>
                  </a:cubicBezTo>
                  <a:cubicBezTo>
                    <a:pt x="9261" y="5951"/>
                    <a:pt x="9288" y="6005"/>
                    <a:pt x="9359" y="6031"/>
                  </a:cubicBezTo>
                  <a:cubicBezTo>
                    <a:pt x="9380" y="6039"/>
                    <a:pt x="9399" y="6043"/>
                    <a:pt x="9417" y="6043"/>
                  </a:cubicBezTo>
                  <a:cubicBezTo>
                    <a:pt x="9459" y="6043"/>
                    <a:pt x="9492" y="6019"/>
                    <a:pt x="9511" y="5969"/>
                  </a:cubicBezTo>
                  <a:cubicBezTo>
                    <a:pt x="9537" y="5898"/>
                    <a:pt x="9511" y="5844"/>
                    <a:pt x="9439" y="5817"/>
                  </a:cubicBezTo>
                  <a:cubicBezTo>
                    <a:pt x="9418" y="5809"/>
                    <a:pt x="9400" y="5805"/>
                    <a:pt x="9383" y="5805"/>
                  </a:cubicBezTo>
                  <a:close/>
                  <a:moveTo>
                    <a:pt x="7893" y="5789"/>
                  </a:moveTo>
                  <a:cubicBezTo>
                    <a:pt x="7840" y="5789"/>
                    <a:pt x="7798" y="5820"/>
                    <a:pt x="7771" y="5880"/>
                  </a:cubicBezTo>
                  <a:cubicBezTo>
                    <a:pt x="7744" y="5951"/>
                    <a:pt x="7780" y="6014"/>
                    <a:pt x="7851" y="6049"/>
                  </a:cubicBezTo>
                  <a:cubicBezTo>
                    <a:pt x="7867" y="6055"/>
                    <a:pt x="7883" y="6058"/>
                    <a:pt x="7899" y="6058"/>
                  </a:cubicBezTo>
                  <a:cubicBezTo>
                    <a:pt x="7952" y="6058"/>
                    <a:pt x="8000" y="6024"/>
                    <a:pt x="8021" y="5969"/>
                  </a:cubicBezTo>
                  <a:cubicBezTo>
                    <a:pt x="8056" y="5898"/>
                    <a:pt x="8021" y="5826"/>
                    <a:pt x="7949" y="5799"/>
                  </a:cubicBezTo>
                  <a:cubicBezTo>
                    <a:pt x="7929" y="5793"/>
                    <a:pt x="7910" y="5789"/>
                    <a:pt x="7893" y="5789"/>
                  </a:cubicBezTo>
                  <a:close/>
                  <a:moveTo>
                    <a:pt x="6423" y="5776"/>
                  </a:moveTo>
                  <a:cubicBezTo>
                    <a:pt x="6409" y="5776"/>
                    <a:pt x="6394" y="5778"/>
                    <a:pt x="6379" y="5782"/>
                  </a:cubicBezTo>
                  <a:cubicBezTo>
                    <a:pt x="6335" y="5791"/>
                    <a:pt x="6308" y="5826"/>
                    <a:pt x="6281" y="5862"/>
                  </a:cubicBezTo>
                  <a:cubicBezTo>
                    <a:pt x="6263" y="5898"/>
                    <a:pt x="6263" y="5933"/>
                    <a:pt x="6272" y="5969"/>
                  </a:cubicBezTo>
                  <a:cubicBezTo>
                    <a:pt x="6281" y="6014"/>
                    <a:pt x="6317" y="6040"/>
                    <a:pt x="6352" y="6058"/>
                  </a:cubicBezTo>
                  <a:cubicBezTo>
                    <a:pt x="6372" y="6068"/>
                    <a:pt x="6393" y="6072"/>
                    <a:pt x="6414" y="6072"/>
                  </a:cubicBezTo>
                  <a:cubicBezTo>
                    <a:pt x="6471" y="6072"/>
                    <a:pt x="6529" y="6039"/>
                    <a:pt x="6549" y="5987"/>
                  </a:cubicBezTo>
                  <a:cubicBezTo>
                    <a:pt x="6584" y="5915"/>
                    <a:pt x="6549" y="5826"/>
                    <a:pt x="6477" y="5791"/>
                  </a:cubicBezTo>
                  <a:cubicBezTo>
                    <a:pt x="6462" y="5780"/>
                    <a:pt x="6443" y="5776"/>
                    <a:pt x="6423" y="5776"/>
                  </a:cubicBezTo>
                  <a:close/>
                  <a:moveTo>
                    <a:pt x="4906" y="5774"/>
                  </a:moveTo>
                  <a:cubicBezTo>
                    <a:pt x="4853" y="5774"/>
                    <a:pt x="4816" y="5803"/>
                    <a:pt x="4791" y="5871"/>
                  </a:cubicBezTo>
                  <a:cubicBezTo>
                    <a:pt x="4756" y="5969"/>
                    <a:pt x="4773" y="6031"/>
                    <a:pt x="4872" y="6067"/>
                  </a:cubicBezTo>
                  <a:cubicBezTo>
                    <a:pt x="4899" y="6077"/>
                    <a:pt x="4924" y="6082"/>
                    <a:pt x="4946" y="6082"/>
                  </a:cubicBezTo>
                  <a:cubicBezTo>
                    <a:pt x="5003" y="6082"/>
                    <a:pt x="5042" y="6048"/>
                    <a:pt x="5068" y="5978"/>
                  </a:cubicBezTo>
                  <a:cubicBezTo>
                    <a:pt x="5104" y="5889"/>
                    <a:pt x="5077" y="5826"/>
                    <a:pt x="4988" y="5791"/>
                  </a:cubicBezTo>
                  <a:cubicBezTo>
                    <a:pt x="4957" y="5779"/>
                    <a:pt x="4930" y="5774"/>
                    <a:pt x="4906" y="5774"/>
                  </a:cubicBezTo>
                  <a:close/>
                  <a:moveTo>
                    <a:pt x="3436" y="5764"/>
                  </a:moveTo>
                  <a:cubicBezTo>
                    <a:pt x="3374" y="5764"/>
                    <a:pt x="3319" y="5805"/>
                    <a:pt x="3293" y="5871"/>
                  </a:cubicBezTo>
                  <a:cubicBezTo>
                    <a:pt x="3248" y="5960"/>
                    <a:pt x="3302" y="6058"/>
                    <a:pt x="3382" y="6085"/>
                  </a:cubicBezTo>
                  <a:cubicBezTo>
                    <a:pt x="3405" y="6094"/>
                    <a:pt x="3427" y="6099"/>
                    <a:pt x="3449" y="6099"/>
                  </a:cubicBezTo>
                  <a:cubicBezTo>
                    <a:pt x="3510" y="6099"/>
                    <a:pt x="3563" y="6062"/>
                    <a:pt x="3596" y="5996"/>
                  </a:cubicBezTo>
                  <a:cubicBezTo>
                    <a:pt x="3632" y="5906"/>
                    <a:pt x="3596" y="5817"/>
                    <a:pt x="3507" y="5782"/>
                  </a:cubicBezTo>
                  <a:cubicBezTo>
                    <a:pt x="3483" y="5770"/>
                    <a:pt x="3459" y="5764"/>
                    <a:pt x="3436" y="5764"/>
                  </a:cubicBezTo>
                  <a:close/>
                  <a:moveTo>
                    <a:pt x="1981" y="5736"/>
                  </a:moveTo>
                  <a:cubicBezTo>
                    <a:pt x="1951" y="5736"/>
                    <a:pt x="1920" y="5744"/>
                    <a:pt x="1892" y="5755"/>
                  </a:cubicBezTo>
                  <a:cubicBezTo>
                    <a:pt x="1856" y="5764"/>
                    <a:pt x="1812" y="5799"/>
                    <a:pt x="1794" y="5844"/>
                  </a:cubicBezTo>
                  <a:cubicBezTo>
                    <a:pt x="1758" y="5924"/>
                    <a:pt x="1812" y="6058"/>
                    <a:pt x="1901" y="6094"/>
                  </a:cubicBezTo>
                  <a:cubicBezTo>
                    <a:pt x="1916" y="6098"/>
                    <a:pt x="1934" y="6100"/>
                    <a:pt x="1953" y="6100"/>
                  </a:cubicBezTo>
                  <a:cubicBezTo>
                    <a:pt x="1979" y="6100"/>
                    <a:pt x="2009" y="6095"/>
                    <a:pt x="2035" y="6085"/>
                  </a:cubicBezTo>
                  <a:cubicBezTo>
                    <a:pt x="2070" y="6067"/>
                    <a:pt x="2106" y="6031"/>
                    <a:pt x="2133" y="5987"/>
                  </a:cubicBezTo>
                  <a:cubicBezTo>
                    <a:pt x="2169" y="5915"/>
                    <a:pt x="2115" y="5782"/>
                    <a:pt x="2035" y="5746"/>
                  </a:cubicBezTo>
                  <a:cubicBezTo>
                    <a:pt x="2018" y="5739"/>
                    <a:pt x="1999" y="5736"/>
                    <a:pt x="1981" y="5736"/>
                  </a:cubicBezTo>
                  <a:close/>
                  <a:moveTo>
                    <a:pt x="485" y="5732"/>
                  </a:moveTo>
                  <a:cubicBezTo>
                    <a:pt x="429" y="5732"/>
                    <a:pt x="353" y="5764"/>
                    <a:pt x="331" y="5808"/>
                  </a:cubicBezTo>
                  <a:cubicBezTo>
                    <a:pt x="295" y="5862"/>
                    <a:pt x="268" y="5915"/>
                    <a:pt x="313" y="5978"/>
                  </a:cubicBezTo>
                  <a:cubicBezTo>
                    <a:pt x="331" y="5996"/>
                    <a:pt x="322" y="6031"/>
                    <a:pt x="340" y="6049"/>
                  </a:cubicBezTo>
                  <a:cubicBezTo>
                    <a:pt x="371" y="6080"/>
                    <a:pt x="422" y="6104"/>
                    <a:pt x="464" y="6104"/>
                  </a:cubicBezTo>
                  <a:cubicBezTo>
                    <a:pt x="470" y="6104"/>
                    <a:pt x="477" y="6104"/>
                    <a:pt x="482" y="6103"/>
                  </a:cubicBezTo>
                  <a:cubicBezTo>
                    <a:pt x="563" y="6094"/>
                    <a:pt x="625" y="6067"/>
                    <a:pt x="652" y="5978"/>
                  </a:cubicBezTo>
                  <a:cubicBezTo>
                    <a:pt x="679" y="5942"/>
                    <a:pt x="661" y="5898"/>
                    <a:pt x="652" y="5853"/>
                  </a:cubicBezTo>
                  <a:cubicBezTo>
                    <a:pt x="625" y="5791"/>
                    <a:pt x="581" y="5764"/>
                    <a:pt x="518" y="5737"/>
                  </a:cubicBezTo>
                  <a:cubicBezTo>
                    <a:pt x="509" y="5734"/>
                    <a:pt x="497" y="5732"/>
                    <a:pt x="485" y="5732"/>
                  </a:cubicBezTo>
                  <a:close/>
                  <a:moveTo>
                    <a:pt x="10446" y="5951"/>
                  </a:moveTo>
                  <a:cubicBezTo>
                    <a:pt x="10401" y="5951"/>
                    <a:pt x="10345" y="5981"/>
                    <a:pt x="10331" y="6022"/>
                  </a:cubicBezTo>
                  <a:cubicBezTo>
                    <a:pt x="10305" y="6067"/>
                    <a:pt x="10340" y="6147"/>
                    <a:pt x="10394" y="6174"/>
                  </a:cubicBezTo>
                  <a:cubicBezTo>
                    <a:pt x="10403" y="6178"/>
                    <a:pt x="10414" y="6180"/>
                    <a:pt x="10426" y="6180"/>
                  </a:cubicBezTo>
                  <a:cubicBezTo>
                    <a:pt x="10470" y="6180"/>
                    <a:pt x="10524" y="6154"/>
                    <a:pt x="10545" y="6112"/>
                  </a:cubicBezTo>
                  <a:cubicBezTo>
                    <a:pt x="10563" y="6058"/>
                    <a:pt x="10536" y="5987"/>
                    <a:pt x="10483" y="5960"/>
                  </a:cubicBezTo>
                  <a:cubicBezTo>
                    <a:pt x="10473" y="5954"/>
                    <a:pt x="10460" y="5951"/>
                    <a:pt x="10446" y="5951"/>
                  </a:cubicBezTo>
                  <a:close/>
                  <a:moveTo>
                    <a:pt x="11914" y="5980"/>
                  </a:moveTo>
                  <a:cubicBezTo>
                    <a:pt x="11873" y="5980"/>
                    <a:pt x="11834" y="6000"/>
                    <a:pt x="11821" y="6040"/>
                  </a:cubicBezTo>
                  <a:cubicBezTo>
                    <a:pt x="11803" y="6085"/>
                    <a:pt x="11830" y="6147"/>
                    <a:pt x="11875" y="6174"/>
                  </a:cubicBezTo>
                  <a:cubicBezTo>
                    <a:pt x="11886" y="6178"/>
                    <a:pt x="11897" y="6180"/>
                    <a:pt x="11909" y="6180"/>
                  </a:cubicBezTo>
                  <a:cubicBezTo>
                    <a:pt x="11952" y="6180"/>
                    <a:pt x="11994" y="6154"/>
                    <a:pt x="12008" y="6112"/>
                  </a:cubicBezTo>
                  <a:cubicBezTo>
                    <a:pt x="12026" y="6067"/>
                    <a:pt x="12000" y="6005"/>
                    <a:pt x="11955" y="5987"/>
                  </a:cubicBezTo>
                  <a:cubicBezTo>
                    <a:pt x="11942" y="5982"/>
                    <a:pt x="11928" y="5980"/>
                    <a:pt x="11914" y="5980"/>
                  </a:cubicBezTo>
                  <a:close/>
                  <a:moveTo>
                    <a:pt x="8940" y="5941"/>
                  </a:moveTo>
                  <a:cubicBezTo>
                    <a:pt x="8925" y="5941"/>
                    <a:pt x="8910" y="5944"/>
                    <a:pt x="8895" y="5951"/>
                  </a:cubicBezTo>
                  <a:cubicBezTo>
                    <a:pt x="8868" y="5969"/>
                    <a:pt x="8841" y="5996"/>
                    <a:pt x="8833" y="6022"/>
                  </a:cubicBezTo>
                  <a:cubicBezTo>
                    <a:pt x="8824" y="6040"/>
                    <a:pt x="8824" y="6076"/>
                    <a:pt x="8833" y="6112"/>
                  </a:cubicBezTo>
                  <a:cubicBezTo>
                    <a:pt x="8841" y="6147"/>
                    <a:pt x="8877" y="6165"/>
                    <a:pt x="8904" y="6192"/>
                  </a:cubicBezTo>
                  <a:cubicBezTo>
                    <a:pt x="8912" y="6190"/>
                    <a:pt x="8920" y="6189"/>
                    <a:pt x="8928" y="6189"/>
                  </a:cubicBezTo>
                  <a:cubicBezTo>
                    <a:pt x="8943" y="6189"/>
                    <a:pt x="8957" y="6191"/>
                    <a:pt x="8971" y="6191"/>
                  </a:cubicBezTo>
                  <a:cubicBezTo>
                    <a:pt x="8985" y="6191"/>
                    <a:pt x="8998" y="6190"/>
                    <a:pt x="9011" y="6183"/>
                  </a:cubicBezTo>
                  <a:cubicBezTo>
                    <a:pt x="9038" y="6165"/>
                    <a:pt x="9047" y="6130"/>
                    <a:pt x="9073" y="6112"/>
                  </a:cubicBezTo>
                  <a:cubicBezTo>
                    <a:pt x="9064" y="6076"/>
                    <a:pt x="9082" y="6031"/>
                    <a:pt x="9056" y="6005"/>
                  </a:cubicBezTo>
                  <a:cubicBezTo>
                    <a:pt x="9038" y="5978"/>
                    <a:pt x="9020" y="5951"/>
                    <a:pt x="8993" y="5951"/>
                  </a:cubicBezTo>
                  <a:cubicBezTo>
                    <a:pt x="8978" y="5946"/>
                    <a:pt x="8959" y="5941"/>
                    <a:pt x="8940" y="5941"/>
                  </a:cubicBezTo>
                  <a:close/>
                  <a:moveTo>
                    <a:pt x="7452" y="5932"/>
                  </a:moveTo>
                  <a:cubicBezTo>
                    <a:pt x="7440" y="5932"/>
                    <a:pt x="7428" y="5935"/>
                    <a:pt x="7414" y="5942"/>
                  </a:cubicBezTo>
                  <a:cubicBezTo>
                    <a:pt x="7378" y="5960"/>
                    <a:pt x="7352" y="5978"/>
                    <a:pt x="7343" y="6014"/>
                  </a:cubicBezTo>
                  <a:cubicBezTo>
                    <a:pt x="7334" y="6049"/>
                    <a:pt x="7316" y="6085"/>
                    <a:pt x="7334" y="6121"/>
                  </a:cubicBezTo>
                  <a:cubicBezTo>
                    <a:pt x="7361" y="6156"/>
                    <a:pt x="7369" y="6183"/>
                    <a:pt x="7414" y="6192"/>
                  </a:cubicBezTo>
                  <a:cubicBezTo>
                    <a:pt x="7436" y="6203"/>
                    <a:pt x="7455" y="6211"/>
                    <a:pt x="7476" y="6211"/>
                  </a:cubicBezTo>
                  <a:cubicBezTo>
                    <a:pt x="7490" y="6211"/>
                    <a:pt x="7504" y="6208"/>
                    <a:pt x="7521" y="6201"/>
                  </a:cubicBezTo>
                  <a:cubicBezTo>
                    <a:pt x="7548" y="6183"/>
                    <a:pt x="7584" y="6165"/>
                    <a:pt x="7584" y="6121"/>
                  </a:cubicBezTo>
                  <a:cubicBezTo>
                    <a:pt x="7619" y="6085"/>
                    <a:pt x="7601" y="6049"/>
                    <a:pt x="7593" y="6014"/>
                  </a:cubicBezTo>
                  <a:cubicBezTo>
                    <a:pt x="7575" y="5978"/>
                    <a:pt x="7548" y="5960"/>
                    <a:pt x="7512" y="5951"/>
                  </a:cubicBezTo>
                  <a:cubicBezTo>
                    <a:pt x="7490" y="5940"/>
                    <a:pt x="7472" y="5932"/>
                    <a:pt x="7452" y="5932"/>
                  </a:cubicBezTo>
                  <a:close/>
                  <a:moveTo>
                    <a:pt x="5987" y="5925"/>
                  </a:moveTo>
                  <a:cubicBezTo>
                    <a:pt x="5927" y="5925"/>
                    <a:pt x="5865" y="5965"/>
                    <a:pt x="5844" y="6022"/>
                  </a:cubicBezTo>
                  <a:cubicBezTo>
                    <a:pt x="5808" y="6094"/>
                    <a:pt x="5853" y="6183"/>
                    <a:pt x="5924" y="6219"/>
                  </a:cubicBezTo>
                  <a:cubicBezTo>
                    <a:pt x="5940" y="6224"/>
                    <a:pt x="5957" y="6227"/>
                    <a:pt x="5973" y="6227"/>
                  </a:cubicBezTo>
                  <a:cubicBezTo>
                    <a:pt x="6038" y="6227"/>
                    <a:pt x="6099" y="6187"/>
                    <a:pt x="6121" y="6130"/>
                  </a:cubicBezTo>
                  <a:cubicBezTo>
                    <a:pt x="6147" y="6049"/>
                    <a:pt x="6103" y="5960"/>
                    <a:pt x="6031" y="5933"/>
                  </a:cubicBezTo>
                  <a:cubicBezTo>
                    <a:pt x="6017" y="5928"/>
                    <a:pt x="6002" y="5925"/>
                    <a:pt x="5987" y="5925"/>
                  </a:cubicBezTo>
                  <a:close/>
                  <a:moveTo>
                    <a:pt x="4494" y="5908"/>
                  </a:moveTo>
                  <a:cubicBezTo>
                    <a:pt x="4427" y="5908"/>
                    <a:pt x="4349" y="5948"/>
                    <a:pt x="4327" y="6005"/>
                  </a:cubicBezTo>
                  <a:cubicBezTo>
                    <a:pt x="4292" y="6076"/>
                    <a:pt x="4336" y="6192"/>
                    <a:pt x="4408" y="6228"/>
                  </a:cubicBezTo>
                  <a:cubicBezTo>
                    <a:pt x="4422" y="6233"/>
                    <a:pt x="4438" y="6235"/>
                    <a:pt x="4455" y="6235"/>
                  </a:cubicBezTo>
                  <a:cubicBezTo>
                    <a:pt x="4522" y="6235"/>
                    <a:pt x="4602" y="6196"/>
                    <a:pt x="4631" y="6138"/>
                  </a:cubicBezTo>
                  <a:cubicBezTo>
                    <a:pt x="4658" y="6067"/>
                    <a:pt x="4613" y="5951"/>
                    <a:pt x="4542" y="5915"/>
                  </a:cubicBezTo>
                  <a:cubicBezTo>
                    <a:pt x="4527" y="5910"/>
                    <a:pt x="4511" y="5908"/>
                    <a:pt x="4494" y="5908"/>
                  </a:cubicBezTo>
                  <a:close/>
                  <a:moveTo>
                    <a:pt x="12901" y="6156"/>
                  </a:moveTo>
                  <a:cubicBezTo>
                    <a:pt x="12901" y="6165"/>
                    <a:pt x="12892" y="6183"/>
                    <a:pt x="12883" y="6210"/>
                  </a:cubicBezTo>
                  <a:cubicBezTo>
                    <a:pt x="12883" y="6210"/>
                    <a:pt x="12883" y="6228"/>
                    <a:pt x="12874" y="6237"/>
                  </a:cubicBezTo>
                  <a:cubicBezTo>
                    <a:pt x="12901" y="6237"/>
                    <a:pt x="12892" y="6210"/>
                    <a:pt x="12901" y="6201"/>
                  </a:cubicBezTo>
                  <a:cubicBezTo>
                    <a:pt x="12909" y="6192"/>
                    <a:pt x="12918" y="6174"/>
                    <a:pt x="12918" y="6165"/>
                  </a:cubicBezTo>
                  <a:cubicBezTo>
                    <a:pt x="12918" y="6156"/>
                    <a:pt x="12918" y="6156"/>
                    <a:pt x="12918" y="6156"/>
                  </a:cubicBezTo>
                  <a:close/>
                  <a:moveTo>
                    <a:pt x="2979" y="5905"/>
                  </a:moveTo>
                  <a:cubicBezTo>
                    <a:pt x="2916" y="5905"/>
                    <a:pt x="2863" y="5944"/>
                    <a:pt x="2838" y="6014"/>
                  </a:cubicBezTo>
                  <a:cubicBezTo>
                    <a:pt x="2802" y="6112"/>
                    <a:pt x="2838" y="6192"/>
                    <a:pt x="2927" y="6228"/>
                  </a:cubicBezTo>
                  <a:cubicBezTo>
                    <a:pt x="2955" y="6240"/>
                    <a:pt x="2982" y="6247"/>
                    <a:pt x="3006" y="6247"/>
                  </a:cubicBezTo>
                  <a:cubicBezTo>
                    <a:pt x="3068" y="6247"/>
                    <a:pt x="3118" y="6208"/>
                    <a:pt x="3150" y="6138"/>
                  </a:cubicBezTo>
                  <a:cubicBezTo>
                    <a:pt x="3186" y="6040"/>
                    <a:pt x="3150" y="5960"/>
                    <a:pt x="3061" y="5924"/>
                  </a:cubicBezTo>
                  <a:cubicBezTo>
                    <a:pt x="3032" y="5912"/>
                    <a:pt x="3005" y="5905"/>
                    <a:pt x="2979" y="5905"/>
                  </a:cubicBezTo>
                  <a:close/>
                  <a:moveTo>
                    <a:pt x="1508" y="5895"/>
                  </a:moveTo>
                  <a:cubicBezTo>
                    <a:pt x="1431" y="5895"/>
                    <a:pt x="1360" y="5945"/>
                    <a:pt x="1339" y="6022"/>
                  </a:cubicBezTo>
                  <a:cubicBezTo>
                    <a:pt x="1312" y="6112"/>
                    <a:pt x="1339" y="6201"/>
                    <a:pt x="1446" y="6245"/>
                  </a:cubicBezTo>
                  <a:cubicBezTo>
                    <a:pt x="1467" y="6253"/>
                    <a:pt x="1488" y="6257"/>
                    <a:pt x="1509" y="6257"/>
                  </a:cubicBezTo>
                  <a:cubicBezTo>
                    <a:pt x="1586" y="6257"/>
                    <a:pt x="1657" y="6209"/>
                    <a:pt x="1678" y="6138"/>
                  </a:cubicBezTo>
                  <a:cubicBezTo>
                    <a:pt x="1705" y="6049"/>
                    <a:pt x="1678" y="5951"/>
                    <a:pt x="1571" y="5906"/>
                  </a:cubicBezTo>
                  <a:cubicBezTo>
                    <a:pt x="1550" y="5899"/>
                    <a:pt x="1529" y="5895"/>
                    <a:pt x="1508" y="5895"/>
                  </a:cubicBezTo>
                  <a:close/>
                  <a:moveTo>
                    <a:pt x="11471" y="6126"/>
                  </a:moveTo>
                  <a:cubicBezTo>
                    <a:pt x="11435" y="6126"/>
                    <a:pt x="11405" y="6148"/>
                    <a:pt x="11393" y="6192"/>
                  </a:cubicBezTo>
                  <a:cubicBezTo>
                    <a:pt x="11366" y="6245"/>
                    <a:pt x="11384" y="6299"/>
                    <a:pt x="11437" y="6317"/>
                  </a:cubicBezTo>
                  <a:cubicBezTo>
                    <a:pt x="11457" y="6325"/>
                    <a:pt x="11475" y="6329"/>
                    <a:pt x="11492" y="6329"/>
                  </a:cubicBezTo>
                  <a:cubicBezTo>
                    <a:pt x="11530" y="6329"/>
                    <a:pt x="11559" y="6309"/>
                    <a:pt x="11571" y="6272"/>
                  </a:cubicBezTo>
                  <a:cubicBezTo>
                    <a:pt x="11598" y="6210"/>
                    <a:pt x="11571" y="6156"/>
                    <a:pt x="11518" y="6138"/>
                  </a:cubicBezTo>
                  <a:cubicBezTo>
                    <a:pt x="11502" y="6130"/>
                    <a:pt x="11486" y="6126"/>
                    <a:pt x="11471" y="6126"/>
                  </a:cubicBezTo>
                  <a:close/>
                  <a:moveTo>
                    <a:pt x="9997" y="6114"/>
                  </a:moveTo>
                  <a:cubicBezTo>
                    <a:pt x="9983" y="6114"/>
                    <a:pt x="9970" y="6116"/>
                    <a:pt x="9957" y="6121"/>
                  </a:cubicBezTo>
                  <a:cubicBezTo>
                    <a:pt x="9930" y="6138"/>
                    <a:pt x="9903" y="6138"/>
                    <a:pt x="9885" y="6183"/>
                  </a:cubicBezTo>
                  <a:cubicBezTo>
                    <a:pt x="9876" y="6210"/>
                    <a:pt x="9867" y="6237"/>
                    <a:pt x="9885" y="6263"/>
                  </a:cubicBezTo>
                  <a:cubicBezTo>
                    <a:pt x="9903" y="6290"/>
                    <a:pt x="9912" y="6326"/>
                    <a:pt x="9948" y="6335"/>
                  </a:cubicBezTo>
                  <a:cubicBezTo>
                    <a:pt x="9964" y="6342"/>
                    <a:pt x="9981" y="6345"/>
                    <a:pt x="9998" y="6345"/>
                  </a:cubicBezTo>
                  <a:cubicBezTo>
                    <a:pt x="10044" y="6345"/>
                    <a:pt x="10088" y="6318"/>
                    <a:pt x="10108" y="6272"/>
                  </a:cubicBezTo>
                  <a:cubicBezTo>
                    <a:pt x="10126" y="6245"/>
                    <a:pt x="10117" y="6219"/>
                    <a:pt x="10099" y="6192"/>
                  </a:cubicBezTo>
                  <a:cubicBezTo>
                    <a:pt x="10081" y="6165"/>
                    <a:pt x="10081" y="6130"/>
                    <a:pt x="10037" y="6121"/>
                  </a:cubicBezTo>
                  <a:cubicBezTo>
                    <a:pt x="10024" y="6116"/>
                    <a:pt x="10010" y="6114"/>
                    <a:pt x="9997" y="6114"/>
                  </a:cubicBezTo>
                  <a:close/>
                  <a:moveTo>
                    <a:pt x="7016" y="6069"/>
                  </a:moveTo>
                  <a:cubicBezTo>
                    <a:pt x="6997" y="6069"/>
                    <a:pt x="6977" y="6072"/>
                    <a:pt x="6959" y="6076"/>
                  </a:cubicBezTo>
                  <a:cubicBezTo>
                    <a:pt x="6932" y="6094"/>
                    <a:pt x="6897" y="6121"/>
                    <a:pt x="6879" y="6156"/>
                  </a:cubicBezTo>
                  <a:cubicBezTo>
                    <a:pt x="6870" y="6192"/>
                    <a:pt x="6870" y="6237"/>
                    <a:pt x="6879" y="6272"/>
                  </a:cubicBezTo>
                  <a:cubicBezTo>
                    <a:pt x="6897" y="6299"/>
                    <a:pt x="6923" y="6335"/>
                    <a:pt x="6959" y="6353"/>
                  </a:cubicBezTo>
                  <a:cubicBezTo>
                    <a:pt x="6973" y="6357"/>
                    <a:pt x="6993" y="6359"/>
                    <a:pt x="7013" y="6359"/>
                  </a:cubicBezTo>
                  <a:cubicBezTo>
                    <a:pt x="7033" y="6359"/>
                    <a:pt x="7053" y="6357"/>
                    <a:pt x="7066" y="6353"/>
                  </a:cubicBezTo>
                  <a:cubicBezTo>
                    <a:pt x="7102" y="6335"/>
                    <a:pt x="7129" y="6299"/>
                    <a:pt x="7155" y="6272"/>
                  </a:cubicBezTo>
                  <a:cubicBezTo>
                    <a:pt x="7155" y="6237"/>
                    <a:pt x="7164" y="6192"/>
                    <a:pt x="7146" y="6156"/>
                  </a:cubicBezTo>
                  <a:cubicBezTo>
                    <a:pt x="7129" y="6130"/>
                    <a:pt x="7102" y="6094"/>
                    <a:pt x="7066" y="6076"/>
                  </a:cubicBezTo>
                  <a:cubicBezTo>
                    <a:pt x="7053" y="6072"/>
                    <a:pt x="7035" y="6069"/>
                    <a:pt x="7016" y="6069"/>
                  </a:cubicBezTo>
                  <a:close/>
                  <a:moveTo>
                    <a:pt x="8488" y="6093"/>
                  </a:moveTo>
                  <a:cubicBezTo>
                    <a:pt x="8433" y="6093"/>
                    <a:pt x="8389" y="6121"/>
                    <a:pt x="8369" y="6174"/>
                  </a:cubicBezTo>
                  <a:cubicBezTo>
                    <a:pt x="8342" y="6254"/>
                    <a:pt x="8369" y="6326"/>
                    <a:pt x="8449" y="6353"/>
                  </a:cubicBezTo>
                  <a:cubicBezTo>
                    <a:pt x="8467" y="6359"/>
                    <a:pt x="8485" y="6363"/>
                    <a:pt x="8502" y="6363"/>
                  </a:cubicBezTo>
                  <a:cubicBezTo>
                    <a:pt x="8550" y="6363"/>
                    <a:pt x="8592" y="6334"/>
                    <a:pt x="8618" y="6281"/>
                  </a:cubicBezTo>
                  <a:cubicBezTo>
                    <a:pt x="8645" y="6210"/>
                    <a:pt x="8618" y="6138"/>
                    <a:pt x="8547" y="6103"/>
                  </a:cubicBezTo>
                  <a:cubicBezTo>
                    <a:pt x="8527" y="6096"/>
                    <a:pt x="8507" y="6093"/>
                    <a:pt x="8488" y="6093"/>
                  </a:cubicBezTo>
                  <a:close/>
                  <a:moveTo>
                    <a:pt x="5511" y="6061"/>
                  </a:moveTo>
                  <a:cubicBezTo>
                    <a:pt x="5454" y="6061"/>
                    <a:pt x="5415" y="6095"/>
                    <a:pt x="5389" y="6165"/>
                  </a:cubicBezTo>
                  <a:cubicBezTo>
                    <a:pt x="5353" y="6254"/>
                    <a:pt x="5380" y="6317"/>
                    <a:pt x="5478" y="6361"/>
                  </a:cubicBezTo>
                  <a:cubicBezTo>
                    <a:pt x="5503" y="6371"/>
                    <a:pt x="5526" y="6377"/>
                    <a:pt x="5547" y="6377"/>
                  </a:cubicBezTo>
                  <a:cubicBezTo>
                    <a:pt x="5600" y="6377"/>
                    <a:pt x="5640" y="6343"/>
                    <a:pt x="5666" y="6272"/>
                  </a:cubicBezTo>
                  <a:cubicBezTo>
                    <a:pt x="5701" y="6174"/>
                    <a:pt x="5674" y="6121"/>
                    <a:pt x="5585" y="6076"/>
                  </a:cubicBezTo>
                  <a:cubicBezTo>
                    <a:pt x="5558" y="6066"/>
                    <a:pt x="5533" y="6061"/>
                    <a:pt x="5511" y="6061"/>
                  </a:cubicBezTo>
                  <a:close/>
                  <a:moveTo>
                    <a:pt x="4055" y="6059"/>
                  </a:moveTo>
                  <a:cubicBezTo>
                    <a:pt x="3985" y="6059"/>
                    <a:pt x="3910" y="6101"/>
                    <a:pt x="3881" y="6165"/>
                  </a:cubicBezTo>
                  <a:cubicBezTo>
                    <a:pt x="3855" y="6237"/>
                    <a:pt x="3908" y="6353"/>
                    <a:pt x="3988" y="6379"/>
                  </a:cubicBezTo>
                  <a:cubicBezTo>
                    <a:pt x="4001" y="6384"/>
                    <a:pt x="4015" y="6386"/>
                    <a:pt x="4029" y="6386"/>
                  </a:cubicBezTo>
                  <a:cubicBezTo>
                    <a:pt x="4095" y="6386"/>
                    <a:pt x="4173" y="6338"/>
                    <a:pt x="4203" y="6272"/>
                  </a:cubicBezTo>
                  <a:cubicBezTo>
                    <a:pt x="4229" y="6201"/>
                    <a:pt x="4176" y="6094"/>
                    <a:pt x="4104" y="6067"/>
                  </a:cubicBezTo>
                  <a:cubicBezTo>
                    <a:pt x="4089" y="6062"/>
                    <a:pt x="4072" y="6059"/>
                    <a:pt x="4055" y="6059"/>
                  </a:cubicBezTo>
                  <a:close/>
                  <a:moveTo>
                    <a:pt x="2551" y="6051"/>
                  </a:moveTo>
                  <a:cubicBezTo>
                    <a:pt x="2534" y="6051"/>
                    <a:pt x="2517" y="6056"/>
                    <a:pt x="2499" y="6067"/>
                  </a:cubicBezTo>
                  <a:cubicBezTo>
                    <a:pt x="2454" y="6085"/>
                    <a:pt x="2418" y="6112"/>
                    <a:pt x="2400" y="6156"/>
                  </a:cubicBezTo>
                  <a:cubicBezTo>
                    <a:pt x="2400" y="6174"/>
                    <a:pt x="2392" y="6192"/>
                    <a:pt x="2383" y="6210"/>
                  </a:cubicBezTo>
                  <a:cubicBezTo>
                    <a:pt x="2383" y="6219"/>
                    <a:pt x="2374" y="6237"/>
                    <a:pt x="2383" y="6245"/>
                  </a:cubicBezTo>
                  <a:cubicBezTo>
                    <a:pt x="2409" y="6299"/>
                    <a:pt x="2409" y="6370"/>
                    <a:pt x="2490" y="6379"/>
                  </a:cubicBezTo>
                  <a:cubicBezTo>
                    <a:pt x="2508" y="6388"/>
                    <a:pt x="2525" y="6397"/>
                    <a:pt x="2543" y="6397"/>
                  </a:cubicBezTo>
                  <a:cubicBezTo>
                    <a:pt x="2548" y="6402"/>
                    <a:pt x="2554" y="6404"/>
                    <a:pt x="2561" y="6404"/>
                  </a:cubicBezTo>
                  <a:cubicBezTo>
                    <a:pt x="2568" y="6404"/>
                    <a:pt x="2574" y="6402"/>
                    <a:pt x="2579" y="6397"/>
                  </a:cubicBezTo>
                  <a:cubicBezTo>
                    <a:pt x="2632" y="6379"/>
                    <a:pt x="2704" y="6361"/>
                    <a:pt x="2713" y="6281"/>
                  </a:cubicBezTo>
                  <a:cubicBezTo>
                    <a:pt x="2713" y="6272"/>
                    <a:pt x="2722" y="6272"/>
                    <a:pt x="2722" y="6263"/>
                  </a:cubicBezTo>
                  <a:cubicBezTo>
                    <a:pt x="2722" y="6245"/>
                    <a:pt x="2748" y="6228"/>
                    <a:pt x="2731" y="6201"/>
                  </a:cubicBezTo>
                  <a:cubicBezTo>
                    <a:pt x="2722" y="6165"/>
                    <a:pt x="2704" y="6130"/>
                    <a:pt x="2686" y="6094"/>
                  </a:cubicBezTo>
                  <a:cubicBezTo>
                    <a:pt x="2640" y="6087"/>
                    <a:pt x="2598" y="6051"/>
                    <a:pt x="2551" y="6051"/>
                  </a:cubicBezTo>
                  <a:close/>
                  <a:moveTo>
                    <a:pt x="1057" y="6036"/>
                  </a:moveTo>
                  <a:cubicBezTo>
                    <a:pt x="1033" y="6036"/>
                    <a:pt x="1009" y="6040"/>
                    <a:pt x="982" y="6049"/>
                  </a:cubicBezTo>
                  <a:cubicBezTo>
                    <a:pt x="937" y="6076"/>
                    <a:pt x="902" y="6103"/>
                    <a:pt x="884" y="6147"/>
                  </a:cubicBezTo>
                  <a:cubicBezTo>
                    <a:pt x="848" y="6254"/>
                    <a:pt x="893" y="6353"/>
                    <a:pt x="991" y="6397"/>
                  </a:cubicBezTo>
                  <a:cubicBezTo>
                    <a:pt x="1011" y="6405"/>
                    <a:pt x="1031" y="6410"/>
                    <a:pt x="1051" y="6410"/>
                  </a:cubicBezTo>
                  <a:cubicBezTo>
                    <a:pt x="1076" y="6410"/>
                    <a:pt x="1100" y="6403"/>
                    <a:pt x="1125" y="6388"/>
                  </a:cubicBezTo>
                  <a:cubicBezTo>
                    <a:pt x="1169" y="6370"/>
                    <a:pt x="1205" y="6344"/>
                    <a:pt x="1223" y="6290"/>
                  </a:cubicBezTo>
                  <a:cubicBezTo>
                    <a:pt x="1268" y="6192"/>
                    <a:pt x="1223" y="6094"/>
                    <a:pt x="1125" y="6049"/>
                  </a:cubicBezTo>
                  <a:cubicBezTo>
                    <a:pt x="1102" y="6040"/>
                    <a:pt x="1080" y="6036"/>
                    <a:pt x="1057" y="6036"/>
                  </a:cubicBezTo>
                  <a:close/>
                  <a:moveTo>
                    <a:pt x="12502" y="6282"/>
                  </a:moveTo>
                  <a:cubicBezTo>
                    <a:pt x="12471" y="6282"/>
                    <a:pt x="12449" y="6299"/>
                    <a:pt x="12437" y="6344"/>
                  </a:cubicBezTo>
                  <a:cubicBezTo>
                    <a:pt x="12419" y="6397"/>
                    <a:pt x="12428" y="6424"/>
                    <a:pt x="12490" y="6451"/>
                  </a:cubicBezTo>
                  <a:cubicBezTo>
                    <a:pt x="12504" y="6455"/>
                    <a:pt x="12515" y="6457"/>
                    <a:pt x="12526" y="6457"/>
                  </a:cubicBezTo>
                  <a:cubicBezTo>
                    <a:pt x="12557" y="6457"/>
                    <a:pt x="12577" y="6437"/>
                    <a:pt x="12597" y="6397"/>
                  </a:cubicBezTo>
                  <a:cubicBezTo>
                    <a:pt x="12615" y="6344"/>
                    <a:pt x="12606" y="6317"/>
                    <a:pt x="12544" y="6290"/>
                  </a:cubicBezTo>
                  <a:cubicBezTo>
                    <a:pt x="12528" y="6285"/>
                    <a:pt x="12514" y="6282"/>
                    <a:pt x="12502" y="6282"/>
                  </a:cubicBezTo>
                  <a:close/>
                  <a:moveTo>
                    <a:pt x="10991" y="6263"/>
                  </a:moveTo>
                  <a:cubicBezTo>
                    <a:pt x="10956" y="6272"/>
                    <a:pt x="10947" y="6308"/>
                    <a:pt x="10929" y="6326"/>
                  </a:cubicBezTo>
                  <a:cubicBezTo>
                    <a:pt x="10911" y="6344"/>
                    <a:pt x="10920" y="6379"/>
                    <a:pt x="10929" y="6406"/>
                  </a:cubicBezTo>
                  <a:cubicBezTo>
                    <a:pt x="10929" y="6451"/>
                    <a:pt x="10974" y="6451"/>
                    <a:pt x="10991" y="6486"/>
                  </a:cubicBezTo>
                  <a:cubicBezTo>
                    <a:pt x="10998" y="6477"/>
                    <a:pt x="11005" y="6474"/>
                    <a:pt x="11014" y="6474"/>
                  </a:cubicBezTo>
                  <a:cubicBezTo>
                    <a:pt x="11026" y="6474"/>
                    <a:pt x="11040" y="6479"/>
                    <a:pt x="11056" y="6479"/>
                  </a:cubicBezTo>
                  <a:cubicBezTo>
                    <a:pt x="11061" y="6479"/>
                    <a:pt x="11066" y="6479"/>
                    <a:pt x="11072" y="6477"/>
                  </a:cubicBezTo>
                  <a:cubicBezTo>
                    <a:pt x="11107" y="6469"/>
                    <a:pt x="11107" y="6424"/>
                    <a:pt x="11134" y="6415"/>
                  </a:cubicBezTo>
                  <a:cubicBezTo>
                    <a:pt x="11125" y="6388"/>
                    <a:pt x="11143" y="6361"/>
                    <a:pt x="11134" y="6326"/>
                  </a:cubicBezTo>
                  <a:cubicBezTo>
                    <a:pt x="11125" y="6299"/>
                    <a:pt x="11081" y="6299"/>
                    <a:pt x="11081" y="6263"/>
                  </a:cubicBezTo>
                  <a:close/>
                  <a:moveTo>
                    <a:pt x="9540" y="6253"/>
                  </a:moveTo>
                  <a:cubicBezTo>
                    <a:pt x="9494" y="6253"/>
                    <a:pt x="9459" y="6282"/>
                    <a:pt x="9439" y="6335"/>
                  </a:cubicBezTo>
                  <a:cubicBezTo>
                    <a:pt x="9403" y="6406"/>
                    <a:pt x="9430" y="6451"/>
                    <a:pt x="9502" y="6486"/>
                  </a:cubicBezTo>
                  <a:cubicBezTo>
                    <a:pt x="9520" y="6493"/>
                    <a:pt x="9537" y="6497"/>
                    <a:pt x="9553" y="6497"/>
                  </a:cubicBezTo>
                  <a:cubicBezTo>
                    <a:pt x="9599" y="6497"/>
                    <a:pt x="9633" y="6468"/>
                    <a:pt x="9653" y="6415"/>
                  </a:cubicBezTo>
                  <a:cubicBezTo>
                    <a:pt x="9680" y="6344"/>
                    <a:pt x="9662" y="6299"/>
                    <a:pt x="9591" y="6263"/>
                  </a:cubicBezTo>
                  <a:cubicBezTo>
                    <a:pt x="9573" y="6256"/>
                    <a:pt x="9556" y="6253"/>
                    <a:pt x="9540" y="6253"/>
                  </a:cubicBezTo>
                  <a:close/>
                  <a:moveTo>
                    <a:pt x="8056" y="6244"/>
                  </a:moveTo>
                  <a:cubicBezTo>
                    <a:pt x="8004" y="6244"/>
                    <a:pt x="7958" y="6273"/>
                    <a:pt x="7932" y="6326"/>
                  </a:cubicBezTo>
                  <a:cubicBezTo>
                    <a:pt x="7905" y="6397"/>
                    <a:pt x="7932" y="6469"/>
                    <a:pt x="8012" y="6504"/>
                  </a:cubicBezTo>
                  <a:cubicBezTo>
                    <a:pt x="8030" y="6511"/>
                    <a:pt x="8048" y="6514"/>
                    <a:pt x="8066" y="6514"/>
                  </a:cubicBezTo>
                  <a:cubicBezTo>
                    <a:pt x="8117" y="6514"/>
                    <a:pt x="8161" y="6486"/>
                    <a:pt x="8181" y="6433"/>
                  </a:cubicBezTo>
                  <a:cubicBezTo>
                    <a:pt x="8208" y="6353"/>
                    <a:pt x="8181" y="6281"/>
                    <a:pt x="8110" y="6254"/>
                  </a:cubicBezTo>
                  <a:cubicBezTo>
                    <a:pt x="8092" y="6248"/>
                    <a:pt x="8073" y="6244"/>
                    <a:pt x="8056" y="6244"/>
                  </a:cubicBezTo>
                  <a:close/>
                  <a:moveTo>
                    <a:pt x="5054" y="6207"/>
                  </a:moveTo>
                  <a:cubicBezTo>
                    <a:pt x="5004" y="6207"/>
                    <a:pt x="4965" y="6240"/>
                    <a:pt x="4934" y="6308"/>
                  </a:cubicBezTo>
                  <a:cubicBezTo>
                    <a:pt x="4898" y="6406"/>
                    <a:pt x="4925" y="6469"/>
                    <a:pt x="5023" y="6504"/>
                  </a:cubicBezTo>
                  <a:cubicBezTo>
                    <a:pt x="5051" y="6514"/>
                    <a:pt x="5075" y="6519"/>
                    <a:pt x="5098" y="6519"/>
                  </a:cubicBezTo>
                  <a:cubicBezTo>
                    <a:pt x="5154" y="6519"/>
                    <a:pt x="5194" y="6486"/>
                    <a:pt x="5220" y="6415"/>
                  </a:cubicBezTo>
                  <a:cubicBezTo>
                    <a:pt x="5255" y="6326"/>
                    <a:pt x="5228" y="6263"/>
                    <a:pt x="5130" y="6228"/>
                  </a:cubicBezTo>
                  <a:cubicBezTo>
                    <a:pt x="5102" y="6214"/>
                    <a:pt x="5077" y="6207"/>
                    <a:pt x="5054" y="6207"/>
                  </a:cubicBezTo>
                  <a:close/>
                  <a:moveTo>
                    <a:pt x="6565" y="6228"/>
                  </a:moveTo>
                  <a:cubicBezTo>
                    <a:pt x="6502" y="6228"/>
                    <a:pt x="6443" y="6262"/>
                    <a:pt x="6415" y="6317"/>
                  </a:cubicBezTo>
                  <a:cubicBezTo>
                    <a:pt x="6388" y="6397"/>
                    <a:pt x="6424" y="6486"/>
                    <a:pt x="6504" y="6513"/>
                  </a:cubicBezTo>
                  <a:cubicBezTo>
                    <a:pt x="6520" y="6519"/>
                    <a:pt x="6537" y="6522"/>
                    <a:pt x="6553" y="6522"/>
                  </a:cubicBezTo>
                  <a:cubicBezTo>
                    <a:pt x="6612" y="6522"/>
                    <a:pt x="6673" y="6486"/>
                    <a:pt x="6700" y="6424"/>
                  </a:cubicBezTo>
                  <a:cubicBezTo>
                    <a:pt x="6727" y="6353"/>
                    <a:pt x="6691" y="6263"/>
                    <a:pt x="6620" y="6237"/>
                  </a:cubicBezTo>
                  <a:cubicBezTo>
                    <a:pt x="6602" y="6231"/>
                    <a:pt x="6584" y="6228"/>
                    <a:pt x="6565" y="6228"/>
                  </a:cubicBezTo>
                  <a:close/>
                  <a:moveTo>
                    <a:pt x="3587" y="6196"/>
                  </a:moveTo>
                  <a:cubicBezTo>
                    <a:pt x="3522" y="6196"/>
                    <a:pt x="3469" y="6235"/>
                    <a:pt x="3435" y="6308"/>
                  </a:cubicBezTo>
                  <a:cubicBezTo>
                    <a:pt x="3400" y="6406"/>
                    <a:pt x="3435" y="6486"/>
                    <a:pt x="3533" y="6522"/>
                  </a:cubicBezTo>
                  <a:cubicBezTo>
                    <a:pt x="3556" y="6531"/>
                    <a:pt x="3580" y="6536"/>
                    <a:pt x="3602" y="6536"/>
                  </a:cubicBezTo>
                  <a:cubicBezTo>
                    <a:pt x="3665" y="6536"/>
                    <a:pt x="3721" y="6499"/>
                    <a:pt x="3748" y="6433"/>
                  </a:cubicBezTo>
                  <a:cubicBezTo>
                    <a:pt x="3783" y="6335"/>
                    <a:pt x="3748" y="6245"/>
                    <a:pt x="3658" y="6210"/>
                  </a:cubicBezTo>
                  <a:cubicBezTo>
                    <a:pt x="3633" y="6201"/>
                    <a:pt x="3610" y="6196"/>
                    <a:pt x="3587" y="6196"/>
                  </a:cubicBezTo>
                  <a:close/>
                  <a:moveTo>
                    <a:pt x="2097" y="6191"/>
                  </a:moveTo>
                  <a:cubicBezTo>
                    <a:pt x="2073" y="6191"/>
                    <a:pt x="2051" y="6193"/>
                    <a:pt x="2044" y="6201"/>
                  </a:cubicBezTo>
                  <a:cubicBezTo>
                    <a:pt x="1999" y="6228"/>
                    <a:pt x="1963" y="6254"/>
                    <a:pt x="1937" y="6299"/>
                  </a:cubicBezTo>
                  <a:cubicBezTo>
                    <a:pt x="1919" y="6344"/>
                    <a:pt x="1928" y="6397"/>
                    <a:pt x="1946" y="6442"/>
                  </a:cubicBezTo>
                  <a:cubicBezTo>
                    <a:pt x="1954" y="6477"/>
                    <a:pt x="1990" y="6522"/>
                    <a:pt x="2035" y="6540"/>
                  </a:cubicBezTo>
                  <a:cubicBezTo>
                    <a:pt x="2044" y="6544"/>
                    <a:pt x="2073" y="6547"/>
                    <a:pt x="2103" y="6547"/>
                  </a:cubicBezTo>
                  <a:cubicBezTo>
                    <a:pt x="2133" y="6547"/>
                    <a:pt x="2164" y="6544"/>
                    <a:pt x="2177" y="6540"/>
                  </a:cubicBezTo>
                  <a:cubicBezTo>
                    <a:pt x="2213" y="6513"/>
                    <a:pt x="2258" y="6486"/>
                    <a:pt x="2276" y="6433"/>
                  </a:cubicBezTo>
                  <a:cubicBezTo>
                    <a:pt x="2293" y="6388"/>
                    <a:pt x="2285" y="6335"/>
                    <a:pt x="2276" y="6299"/>
                  </a:cubicBezTo>
                  <a:cubicBezTo>
                    <a:pt x="2258" y="6263"/>
                    <a:pt x="2222" y="6219"/>
                    <a:pt x="2177" y="6201"/>
                  </a:cubicBezTo>
                  <a:cubicBezTo>
                    <a:pt x="2167" y="6196"/>
                    <a:pt x="2130" y="6191"/>
                    <a:pt x="2097" y="6191"/>
                  </a:cubicBezTo>
                  <a:close/>
                  <a:moveTo>
                    <a:pt x="621" y="6184"/>
                  </a:moveTo>
                  <a:cubicBezTo>
                    <a:pt x="577" y="6184"/>
                    <a:pt x="537" y="6206"/>
                    <a:pt x="500" y="6237"/>
                  </a:cubicBezTo>
                  <a:cubicBezTo>
                    <a:pt x="447" y="6263"/>
                    <a:pt x="447" y="6308"/>
                    <a:pt x="482" y="6353"/>
                  </a:cubicBezTo>
                  <a:cubicBezTo>
                    <a:pt x="518" y="6397"/>
                    <a:pt x="536" y="6460"/>
                    <a:pt x="572" y="6513"/>
                  </a:cubicBezTo>
                  <a:cubicBezTo>
                    <a:pt x="595" y="6547"/>
                    <a:pt x="603" y="6563"/>
                    <a:pt x="620" y="6563"/>
                  </a:cubicBezTo>
                  <a:cubicBezTo>
                    <a:pt x="629" y="6563"/>
                    <a:pt x="642" y="6558"/>
                    <a:pt x="661" y="6549"/>
                  </a:cubicBezTo>
                  <a:cubicBezTo>
                    <a:pt x="679" y="6549"/>
                    <a:pt x="697" y="6540"/>
                    <a:pt x="714" y="6531"/>
                  </a:cubicBezTo>
                  <a:cubicBezTo>
                    <a:pt x="768" y="6504"/>
                    <a:pt x="813" y="6424"/>
                    <a:pt x="804" y="6370"/>
                  </a:cubicBezTo>
                  <a:cubicBezTo>
                    <a:pt x="795" y="6290"/>
                    <a:pt x="768" y="6228"/>
                    <a:pt x="688" y="6201"/>
                  </a:cubicBezTo>
                  <a:cubicBezTo>
                    <a:pt x="665" y="6189"/>
                    <a:pt x="642" y="6184"/>
                    <a:pt x="621" y="6184"/>
                  </a:cubicBezTo>
                  <a:close/>
                  <a:moveTo>
                    <a:pt x="12086" y="6418"/>
                  </a:moveTo>
                  <a:cubicBezTo>
                    <a:pt x="12047" y="6418"/>
                    <a:pt x="12005" y="6444"/>
                    <a:pt x="11991" y="6486"/>
                  </a:cubicBezTo>
                  <a:cubicBezTo>
                    <a:pt x="11973" y="6531"/>
                    <a:pt x="11991" y="6593"/>
                    <a:pt x="12044" y="6611"/>
                  </a:cubicBezTo>
                  <a:cubicBezTo>
                    <a:pt x="12054" y="6615"/>
                    <a:pt x="12064" y="6617"/>
                    <a:pt x="12075" y="6617"/>
                  </a:cubicBezTo>
                  <a:cubicBezTo>
                    <a:pt x="12113" y="6617"/>
                    <a:pt x="12155" y="6593"/>
                    <a:pt x="12169" y="6558"/>
                  </a:cubicBezTo>
                  <a:cubicBezTo>
                    <a:pt x="12196" y="6504"/>
                    <a:pt x="12169" y="6442"/>
                    <a:pt x="12115" y="6424"/>
                  </a:cubicBezTo>
                  <a:cubicBezTo>
                    <a:pt x="12106" y="6420"/>
                    <a:pt x="12096" y="6418"/>
                    <a:pt x="12086" y="6418"/>
                  </a:cubicBezTo>
                  <a:close/>
                  <a:moveTo>
                    <a:pt x="10594" y="6401"/>
                  </a:moveTo>
                  <a:cubicBezTo>
                    <a:pt x="10550" y="6401"/>
                    <a:pt x="10495" y="6426"/>
                    <a:pt x="10474" y="6469"/>
                  </a:cubicBezTo>
                  <a:cubicBezTo>
                    <a:pt x="10447" y="6522"/>
                    <a:pt x="10483" y="6602"/>
                    <a:pt x="10536" y="6620"/>
                  </a:cubicBezTo>
                  <a:cubicBezTo>
                    <a:pt x="10547" y="6626"/>
                    <a:pt x="10559" y="6629"/>
                    <a:pt x="10572" y="6629"/>
                  </a:cubicBezTo>
                  <a:cubicBezTo>
                    <a:pt x="10616" y="6629"/>
                    <a:pt x="10668" y="6599"/>
                    <a:pt x="10688" y="6558"/>
                  </a:cubicBezTo>
                  <a:cubicBezTo>
                    <a:pt x="10706" y="6513"/>
                    <a:pt x="10679" y="6433"/>
                    <a:pt x="10626" y="6406"/>
                  </a:cubicBezTo>
                  <a:cubicBezTo>
                    <a:pt x="10616" y="6402"/>
                    <a:pt x="10606" y="6401"/>
                    <a:pt x="10594" y="6401"/>
                  </a:cubicBezTo>
                  <a:close/>
                  <a:moveTo>
                    <a:pt x="9109" y="6393"/>
                  </a:moveTo>
                  <a:cubicBezTo>
                    <a:pt x="9056" y="6393"/>
                    <a:pt x="8989" y="6431"/>
                    <a:pt x="8966" y="6469"/>
                  </a:cubicBezTo>
                  <a:cubicBezTo>
                    <a:pt x="8949" y="6522"/>
                    <a:pt x="9002" y="6629"/>
                    <a:pt x="9047" y="6647"/>
                  </a:cubicBezTo>
                  <a:cubicBezTo>
                    <a:pt x="9055" y="6650"/>
                    <a:pt x="9064" y="6651"/>
                    <a:pt x="9074" y="6651"/>
                  </a:cubicBezTo>
                  <a:cubicBezTo>
                    <a:pt x="9128" y="6651"/>
                    <a:pt x="9201" y="6612"/>
                    <a:pt x="9216" y="6567"/>
                  </a:cubicBezTo>
                  <a:cubicBezTo>
                    <a:pt x="9234" y="6504"/>
                    <a:pt x="9189" y="6406"/>
                    <a:pt x="9136" y="6397"/>
                  </a:cubicBezTo>
                  <a:cubicBezTo>
                    <a:pt x="9128" y="6394"/>
                    <a:pt x="9118" y="6393"/>
                    <a:pt x="9109" y="6393"/>
                  </a:cubicBezTo>
                  <a:close/>
                  <a:moveTo>
                    <a:pt x="7603" y="6383"/>
                  </a:moveTo>
                  <a:cubicBezTo>
                    <a:pt x="7589" y="6383"/>
                    <a:pt x="7574" y="6387"/>
                    <a:pt x="7557" y="6397"/>
                  </a:cubicBezTo>
                  <a:cubicBezTo>
                    <a:pt x="7521" y="6415"/>
                    <a:pt x="7494" y="6424"/>
                    <a:pt x="7485" y="6469"/>
                  </a:cubicBezTo>
                  <a:cubicBezTo>
                    <a:pt x="7477" y="6504"/>
                    <a:pt x="7459" y="6531"/>
                    <a:pt x="7485" y="6576"/>
                  </a:cubicBezTo>
                  <a:cubicBezTo>
                    <a:pt x="7503" y="6611"/>
                    <a:pt x="7512" y="6638"/>
                    <a:pt x="7557" y="6638"/>
                  </a:cubicBezTo>
                  <a:cubicBezTo>
                    <a:pt x="7575" y="6656"/>
                    <a:pt x="7593" y="6663"/>
                    <a:pt x="7610" y="6663"/>
                  </a:cubicBezTo>
                  <a:cubicBezTo>
                    <a:pt x="7628" y="6663"/>
                    <a:pt x="7646" y="6656"/>
                    <a:pt x="7664" y="6647"/>
                  </a:cubicBezTo>
                  <a:cubicBezTo>
                    <a:pt x="7700" y="6629"/>
                    <a:pt x="7717" y="6611"/>
                    <a:pt x="7735" y="6576"/>
                  </a:cubicBezTo>
                  <a:cubicBezTo>
                    <a:pt x="7744" y="6540"/>
                    <a:pt x="7753" y="6513"/>
                    <a:pt x="7735" y="6469"/>
                  </a:cubicBezTo>
                  <a:cubicBezTo>
                    <a:pt x="7717" y="6442"/>
                    <a:pt x="7708" y="6415"/>
                    <a:pt x="7664" y="6397"/>
                  </a:cubicBezTo>
                  <a:cubicBezTo>
                    <a:pt x="7642" y="6392"/>
                    <a:pt x="7624" y="6383"/>
                    <a:pt x="7603" y="6383"/>
                  </a:cubicBezTo>
                  <a:close/>
                  <a:moveTo>
                    <a:pt x="6124" y="6376"/>
                  </a:moveTo>
                  <a:cubicBezTo>
                    <a:pt x="6063" y="6376"/>
                    <a:pt x="6007" y="6414"/>
                    <a:pt x="5987" y="6469"/>
                  </a:cubicBezTo>
                  <a:cubicBezTo>
                    <a:pt x="5951" y="6540"/>
                    <a:pt x="5996" y="6638"/>
                    <a:pt x="6067" y="6665"/>
                  </a:cubicBezTo>
                  <a:cubicBezTo>
                    <a:pt x="6085" y="6671"/>
                    <a:pt x="6103" y="6674"/>
                    <a:pt x="6121" y="6674"/>
                  </a:cubicBezTo>
                  <a:cubicBezTo>
                    <a:pt x="6184" y="6674"/>
                    <a:pt x="6242" y="6638"/>
                    <a:pt x="6263" y="6576"/>
                  </a:cubicBezTo>
                  <a:cubicBezTo>
                    <a:pt x="6290" y="6504"/>
                    <a:pt x="6254" y="6415"/>
                    <a:pt x="6183" y="6388"/>
                  </a:cubicBezTo>
                  <a:cubicBezTo>
                    <a:pt x="6164" y="6380"/>
                    <a:pt x="6144" y="6376"/>
                    <a:pt x="6124" y="6376"/>
                  </a:cubicBezTo>
                  <a:close/>
                  <a:moveTo>
                    <a:pt x="3132" y="6339"/>
                  </a:moveTo>
                  <a:cubicBezTo>
                    <a:pt x="3067" y="6339"/>
                    <a:pt x="3016" y="6377"/>
                    <a:pt x="2989" y="6451"/>
                  </a:cubicBezTo>
                  <a:cubicBezTo>
                    <a:pt x="2945" y="6549"/>
                    <a:pt x="2989" y="6629"/>
                    <a:pt x="3087" y="6665"/>
                  </a:cubicBezTo>
                  <a:cubicBezTo>
                    <a:pt x="3110" y="6674"/>
                    <a:pt x="3133" y="6678"/>
                    <a:pt x="3154" y="6678"/>
                  </a:cubicBezTo>
                  <a:cubicBezTo>
                    <a:pt x="3215" y="6678"/>
                    <a:pt x="3266" y="6642"/>
                    <a:pt x="3293" y="6576"/>
                  </a:cubicBezTo>
                  <a:cubicBezTo>
                    <a:pt x="3337" y="6477"/>
                    <a:pt x="3302" y="6397"/>
                    <a:pt x="3203" y="6353"/>
                  </a:cubicBezTo>
                  <a:cubicBezTo>
                    <a:pt x="3178" y="6343"/>
                    <a:pt x="3155" y="6339"/>
                    <a:pt x="3132" y="6339"/>
                  </a:cubicBezTo>
                  <a:close/>
                  <a:moveTo>
                    <a:pt x="4656" y="6363"/>
                  </a:moveTo>
                  <a:cubicBezTo>
                    <a:pt x="4588" y="6363"/>
                    <a:pt x="4508" y="6404"/>
                    <a:pt x="4479" y="6469"/>
                  </a:cubicBezTo>
                  <a:cubicBezTo>
                    <a:pt x="4452" y="6540"/>
                    <a:pt x="4497" y="6647"/>
                    <a:pt x="4568" y="6683"/>
                  </a:cubicBezTo>
                  <a:cubicBezTo>
                    <a:pt x="4584" y="6688"/>
                    <a:pt x="4602" y="6690"/>
                    <a:pt x="4620" y="6690"/>
                  </a:cubicBezTo>
                  <a:cubicBezTo>
                    <a:pt x="4691" y="6690"/>
                    <a:pt x="4770" y="6650"/>
                    <a:pt x="4791" y="6593"/>
                  </a:cubicBezTo>
                  <a:cubicBezTo>
                    <a:pt x="4818" y="6513"/>
                    <a:pt x="4773" y="6406"/>
                    <a:pt x="4702" y="6370"/>
                  </a:cubicBezTo>
                  <a:cubicBezTo>
                    <a:pt x="4688" y="6365"/>
                    <a:pt x="4672" y="6363"/>
                    <a:pt x="4656" y="6363"/>
                  </a:cubicBezTo>
                  <a:close/>
                  <a:moveTo>
                    <a:pt x="1658" y="6332"/>
                  </a:moveTo>
                  <a:cubicBezTo>
                    <a:pt x="1579" y="6332"/>
                    <a:pt x="1503" y="6381"/>
                    <a:pt x="1482" y="6451"/>
                  </a:cubicBezTo>
                  <a:cubicBezTo>
                    <a:pt x="1455" y="6540"/>
                    <a:pt x="1491" y="6638"/>
                    <a:pt x="1589" y="6683"/>
                  </a:cubicBezTo>
                  <a:cubicBezTo>
                    <a:pt x="1612" y="6690"/>
                    <a:pt x="1634" y="6694"/>
                    <a:pt x="1657" y="6694"/>
                  </a:cubicBezTo>
                  <a:cubicBezTo>
                    <a:pt x="1738" y="6694"/>
                    <a:pt x="1808" y="6646"/>
                    <a:pt x="1830" y="6576"/>
                  </a:cubicBezTo>
                  <a:cubicBezTo>
                    <a:pt x="1856" y="6477"/>
                    <a:pt x="1830" y="6388"/>
                    <a:pt x="1722" y="6344"/>
                  </a:cubicBezTo>
                  <a:cubicBezTo>
                    <a:pt x="1702" y="6336"/>
                    <a:pt x="1680" y="6332"/>
                    <a:pt x="1658" y="6332"/>
                  </a:cubicBezTo>
                  <a:close/>
                  <a:moveTo>
                    <a:pt x="11628" y="6561"/>
                  </a:moveTo>
                  <a:cubicBezTo>
                    <a:pt x="11589" y="6561"/>
                    <a:pt x="11557" y="6587"/>
                    <a:pt x="11536" y="6629"/>
                  </a:cubicBezTo>
                  <a:cubicBezTo>
                    <a:pt x="11518" y="6683"/>
                    <a:pt x="11536" y="6736"/>
                    <a:pt x="11598" y="6754"/>
                  </a:cubicBezTo>
                  <a:cubicBezTo>
                    <a:pt x="11612" y="6761"/>
                    <a:pt x="11627" y="6764"/>
                    <a:pt x="11640" y="6764"/>
                  </a:cubicBezTo>
                  <a:cubicBezTo>
                    <a:pt x="11678" y="6764"/>
                    <a:pt x="11710" y="6740"/>
                    <a:pt x="11723" y="6700"/>
                  </a:cubicBezTo>
                  <a:cubicBezTo>
                    <a:pt x="11750" y="6638"/>
                    <a:pt x="11723" y="6593"/>
                    <a:pt x="11661" y="6567"/>
                  </a:cubicBezTo>
                  <a:cubicBezTo>
                    <a:pt x="11649" y="6563"/>
                    <a:pt x="11639" y="6561"/>
                    <a:pt x="11628" y="6561"/>
                  </a:cubicBezTo>
                  <a:close/>
                  <a:moveTo>
                    <a:pt x="10132" y="6546"/>
                  </a:moveTo>
                  <a:cubicBezTo>
                    <a:pt x="10089" y="6546"/>
                    <a:pt x="10056" y="6572"/>
                    <a:pt x="10037" y="6629"/>
                  </a:cubicBezTo>
                  <a:cubicBezTo>
                    <a:pt x="10010" y="6700"/>
                    <a:pt x="10028" y="6745"/>
                    <a:pt x="10108" y="6772"/>
                  </a:cubicBezTo>
                  <a:cubicBezTo>
                    <a:pt x="10129" y="6780"/>
                    <a:pt x="10148" y="6784"/>
                    <a:pt x="10164" y="6784"/>
                  </a:cubicBezTo>
                  <a:cubicBezTo>
                    <a:pt x="10204" y="6784"/>
                    <a:pt x="10232" y="6760"/>
                    <a:pt x="10251" y="6709"/>
                  </a:cubicBezTo>
                  <a:cubicBezTo>
                    <a:pt x="10278" y="6638"/>
                    <a:pt x="10260" y="6584"/>
                    <a:pt x="10189" y="6558"/>
                  </a:cubicBezTo>
                  <a:cubicBezTo>
                    <a:pt x="10168" y="6550"/>
                    <a:pt x="10149" y="6546"/>
                    <a:pt x="10132" y="6546"/>
                  </a:cubicBezTo>
                  <a:close/>
                  <a:moveTo>
                    <a:pt x="8656" y="6531"/>
                  </a:moveTo>
                  <a:cubicBezTo>
                    <a:pt x="8606" y="6531"/>
                    <a:pt x="8559" y="6565"/>
                    <a:pt x="8538" y="6620"/>
                  </a:cubicBezTo>
                  <a:cubicBezTo>
                    <a:pt x="8502" y="6692"/>
                    <a:pt x="8538" y="6763"/>
                    <a:pt x="8610" y="6790"/>
                  </a:cubicBezTo>
                  <a:cubicBezTo>
                    <a:pt x="8631" y="6799"/>
                    <a:pt x="8651" y="6804"/>
                    <a:pt x="8670" y="6804"/>
                  </a:cubicBezTo>
                  <a:cubicBezTo>
                    <a:pt x="8721" y="6804"/>
                    <a:pt x="8762" y="6771"/>
                    <a:pt x="8788" y="6718"/>
                  </a:cubicBezTo>
                  <a:cubicBezTo>
                    <a:pt x="8815" y="6638"/>
                    <a:pt x="8779" y="6576"/>
                    <a:pt x="8699" y="6540"/>
                  </a:cubicBezTo>
                  <a:cubicBezTo>
                    <a:pt x="8685" y="6534"/>
                    <a:pt x="8670" y="6531"/>
                    <a:pt x="8656" y="6531"/>
                  </a:cubicBezTo>
                  <a:close/>
                  <a:moveTo>
                    <a:pt x="7178" y="6518"/>
                  </a:moveTo>
                  <a:cubicBezTo>
                    <a:pt x="7116" y="6518"/>
                    <a:pt x="7037" y="6558"/>
                    <a:pt x="7022" y="6611"/>
                  </a:cubicBezTo>
                  <a:cubicBezTo>
                    <a:pt x="6995" y="6674"/>
                    <a:pt x="7048" y="6790"/>
                    <a:pt x="7111" y="6808"/>
                  </a:cubicBezTo>
                  <a:cubicBezTo>
                    <a:pt x="7119" y="6810"/>
                    <a:pt x="7128" y="6811"/>
                    <a:pt x="7138" y="6811"/>
                  </a:cubicBezTo>
                  <a:cubicBezTo>
                    <a:pt x="7200" y="6811"/>
                    <a:pt x="7283" y="6764"/>
                    <a:pt x="7298" y="6709"/>
                  </a:cubicBezTo>
                  <a:cubicBezTo>
                    <a:pt x="7316" y="6656"/>
                    <a:pt x="7271" y="6549"/>
                    <a:pt x="7209" y="6522"/>
                  </a:cubicBezTo>
                  <a:cubicBezTo>
                    <a:pt x="7199" y="6519"/>
                    <a:pt x="7189" y="6518"/>
                    <a:pt x="7178" y="6518"/>
                  </a:cubicBezTo>
                  <a:close/>
                  <a:moveTo>
                    <a:pt x="5649" y="6516"/>
                  </a:moveTo>
                  <a:cubicBezTo>
                    <a:pt x="5596" y="6516"/>
                    <a:pt x="5557" y="6548"/>
                    <a:pt x="5532" y="6611"/>
                  </a:cubicBezTo>
                  <a:cubicBezTo>
                    <a:pt x="5496" y="6709"/>
                    <a:pt x="5523" y="6772"/>
                    <a:pt x="5621" y="6808"/>
                  </a:cubicBezTo>
                  <a:cubicBezTo>
                    <a:pt x="5646" y="6817"/>
                    <a:pt x="5669" y="6823"/>
                    <a:pt x="5690" y="6823"/>
                  </a:cubicBezTo>
                  <a:cubicBezTo>
                    <a:pt x="5744" y="6823"/>
                    <a:pt x="5785" y="6789"/>
                    <a:pt x="5817" y="6718"/>
                  </a:cubicBezTo>
                  <a:cubicBezTo>
                    <a:pt x="5853" y="6629"/>
                    <a:pt x="5817" y="6567"/>
                    <a:pt x="5719" y="6531"/>
                  </a:cubicBezTo>
                  <a:cubicBezTo>
                    <a:pt x="5694" y="6521"/>
                    <a:pt x="5670" y="6516"/>
                    <a:pt x="5649" y="6516"/>
                  </a:cubicBezTo>
                  <a:close/>
                  <a:moveTo>
                    <a:pt x="4178" y="6508"/>
                  </a:moveTo>
                  <a:cubicBezTo>
                    <a:pt x="4112" y="6508"/>
                    <a:pt x="4053" y="6545"/>
                    <a:pt x="4033" y="6611"/>
                  </a:cubicBezTo>
                  <a:cubicBezTo>
                    <a:pt x="3997" y="6700"/>
                    <a:pt x="4033" y="6781"/>
                    <a:pt x="4122" y="6825"/>
                  </a:cubicBezTo>
                  <a:cubicBezTo>
                    <a:pt x="4145" y="6835"/>
                    <a:pt x="4168" y="6839"/>
                    <a:pt x="4190" y="6839"/>
                  </a:cubicBezTo>
                  <a:cubicBezTo>
                    <a:pt x="4254" y="6839"/>
                    <a:pt x="4310" y="6802"/>
                    <a:pt x="4336" y="6736"/>
                  </a:cubicBezTo>
                  <a:cubicBezTo>
                    <a:pt x="4381" y="6647"/>
                    <a:pt x="4327" y="6549"/>
                    <a:pt x="4247" y="6522"/>
                  </a:cubicBezTo>
                  <a:cubicBezTo>
                    <a:pt x="4224" y="6513"/>
                    <a:pt x="4200" y="6508"/>
                    <a:pt x="4178" y="6508"/>
                  </a:cubicBezTo>
                  <a:close/>
                  <a:moveTo>
                    <a:pt x="2695" y="6500"/>
                  </a:moveTo>
                  <a:cubicBezTo>
                    <a:pt x="2688" y="6500"/>
                    <a:pt x="2682" y="6502"/>
                    <a:pt x="2677" y="6504"/>
                  </a:cubicBezTo>
                  <a:cubicBezTo>
                    <a:pt x="2641" y="6513"/>
                    <a:pt x="2606" y="6531"/>
                    <a:pt x="2570" y="6549"/>
                  </a:cubicBezTo>
                  <a:cubicBezTo>
                    <a:pt x="2561" y="6611"/>
                    <a:pt x="2499" y="6665"/>
                    <a:pt x="2543" y="6736"/>
                  </a:cubicBezTo>
                  <a:cubicBezTo>
                    <a:pt x="2561" y="6781"/>
                    <a:pt x="2579" y="6816"/>
                    <a:pt x="2632" y="6825"/>
                  </a:cubicBezTo>
                  <a:cubicBezTo>
                    <a:pt x="2650" y="6834"/>
                    <a:pt x="2668" y="6843"/>
                    <a:pt x="2686" y="6852"/>
                  </a:cubicBezTo>
                  <a:lnTo>
                    <a:pt x="2722" y="6852"/>
                  </a:lnTo>
                  <a:cubicBezTo>
                    <a:pt x="2775" y="6825"/>
                    <a:pt x="2847" y="6825"/>
                    <a:pt x="2855" y="6745"/>
                  </a:cubicBezTo>
                  <a:cubicBezTo>
                    <a:pt x="2864" y="6718"/>
                    <a:pt x="2873" y="6700"/>
                    <a:pt x="2873" y="6683"/>
                  </a:cubicBezTo>
                  <a:cubicBezTo>
                    <a:pt x="2882" y="6674"/>
                    <a:pt x="2882" y="6665"/>
                    <a:pt x="2882" y="6656"/>
                  </a:cubicBezTo>
                  <a:cubicBezTo>
                    <a:pt x="2855" y="6593"/>
                    <a:pt x="2838" y="6522"/>
                    <a:pt x="2757" y="6522"/>
                  </a:cubicBezTo>
                  <a:cubicBezTo>
                    <a:pt x="2748" y="6513"/>
                    <a:pt x="2748" y="6513"/>
                    <a:pt x="2739" y="6513"/>
                  </a:cubicBezTo>
                  <a:cubicBezTo>
                    <a:pt x="2727" y="6507"/>
                    <a:pt x="2710" y="6500"/>
                    <a:pt x="2695" y="6500"/>
                  </a:cubicBezTo>
                  <a:close/>
                  <a:moveTo>
                    <a:pt x="1234" y="6477"/>
                  </a:moveTo>
                  <a:cubicBezTo>
                    <a:pt x="1207" y="6477"/>
                    <a:pt x="1179" y="6484"/>
                    <a:pt x="1152" y="6495"/>
                  </a:cubicBezTo>
                  <a:cubicBezTo>
                    <a:pt x="1098" y="6513"/>
                    <a:pt x="1062" y="6549"/>
                    <a:pt x="1044" y="6602"/>
                  </a:cubicBezTo>
                  <a:cubicBezTo>
                    <a:pt x="1018" y="6700"/>
                    <a:pt x="1062" y="6799"/>
                    <a:pt x="1160" y="6834"/>
                  </a:cubicBezTo>
                  <a:cubicBezTo>
                    <a:pt x="1189" y="6847"/>
                    <a:pt x="1205" y="6853"/>
                    <a:pt x="1220" y="6853"/>
                  </a:cubicBezTo>
                  <a:cubicBezTo>
                    <a:pt x="1238" y="6853"/>
                    <a:pt x="1256" y="6844"/>
                    <a:pt x="1294" y="6825"/>
                  </a:cubicBezTo>
                  <a:cubicBezTo>
                    <a:pt x="1348" y="6808"/>
                    <a:pt x="1375" y="6781"/>
                    <a:pt x="1392" y="6727"/>
                  </a:cubicBezTo>
                  <a:cubicBezTo>
                    <a:pt x="1410" y="6683"/>
                    <a:pt x="1410" y="6638"/>
                    <a:pt x="1392" y="6593"/>
                  </a:cubicBezTo>
                  <a:cubicBezTo>
                    <a:pt x="1366" y="6540"/>
                    <a:pt x="1339" y="6513"/>
                    <a:pt x="1285" y="6486"/>
                  </a:cubicBezTo>
                  <a:cubicBezTo>
                    <a:pt x="1268" y="6480"/>
                    <a:pt x="1251" y="6477"/>
                    <a:pt x="1234" y="6477"/>
                  </a:cubicBezTo>
                  <a:close/>
                  <a:moveTo>
                    <a:pt x="12678" y="6727"/>
                  </a:moveTo>
                  <a:cubicBezTo>
                    <a:pt x="12633" y="6727"/>
                    <a:pt x="12588" y="6745"/>
                    <a:pt x="12570" y="6781"/>
                  </a:cubicBezTo>
                  <a:cubicBezTo>
                    <a:pt x="12553" y="6816"/>
                    <a:pt x="12570" y="6861"/>
                    <a:pt x="12606" y="6888"/>
                  </a:cubicBezTo>
                  <a:cubicBezTo>
                    <a:pt x="12615" y="6897"/>
                    <a:pt x="12615" y="6906"/>
                    <a:pt x="12624" y="6906"/>
                  </a:cubicBezTo>
                  <a:cubicBezTo>
                    <a:pt x="12633" y="6906"/>
                    <a:pt x="12642" y="6897"/>
                    <a:pt x="12651" y="6888"/>
                  </a:cubicBezTo>
                  <a:cubicBezTo>
                    <a:pt x="12660" y="6870"/>
                    <a:pt x="12669" y="6843"/>
                    <a:pt x="12678" y="6816"/>
                  </a:cubicBezTo>
                  <a:cubicBezTo>
                    <a:pt x="12686" y="6799"/>
                    <a:pt x="12695" y="6772"/>
                    <a:pt x="12704" y="6754"/>
                  </a:cubicBezTo>
                  <a:cubicBezTo>
                    <a:pt x="12713" y="6727"/>
                    <a:pt x="12704" y="6727"/>
                    <a:pt x="12678" y="6727"/>
                  </a:cubicBezTo>
                  <a:close/>
                  <a:moveTo>
                    <a:pt x="11201" y="6714"/>
                  </a:moveTo>
                  <a:cubicBezTo>
                    <a:pt x="11183" y="6714"/>
                    <a:pt x="11161" y="6718"/>
                    <a:pt x="11143" y="6718"/>
                  </a:cubicBezTo>
                  <a:cubicBezTo>
                    <a:pt x="11098" y="6718"/>
                    <a:pt x="11090" y="6754"/>
                    <a:pt x="11072" y="6781"/>
                  </a:cubicBezTo>
                  <a:cubicBezTo>
                    <a:pt x="11054" y="6790"/>
                    <a:pt x="11063" y="6834"/>
                    <a:pt x="11072" y="6861"/>
                  </a:cubicBezTo>
                  <a:cubicBezTo>
                    <a:pt x="11072" y="6897"/>
                    <a:pt x="11116" y="6897"/>
                    <a:pt x="11125" y="6932"/>
                  </a:cubicBezTo>
                  <a:cubicBezTo>
                    <a:pt x="11152" y="6932"/>
                    <a:pt x="11188" y="6932"/>
                    <a:pt x="11214" y="6923"/>
                  </a:cubicBezTo>
                  <a:cubicBezTo>
                    <a:pt x="11250" y="6923"/>
                    <a:pt x="11259" y="6888"/>
                    <a:pt x="11277" y="6861"/>
                  </a:cubicBezTo>
                  <a:cubicBezTo>
                    <a:pt x="11295" y="6852"/>
                    <a:pt x="11286" y="6816"/>
                    <a:pt x="11286" y="6790"/>
                  </a:cubicBezTo>
                  <a:cubicBezTo>
                    <a:pt x="11286" y="6754"/>
                    <a:pt x="11241" y="6736"/>
                    <a:pt x="11223" y="6718"/>
                  </a:cubicBezTo>
                  <a:cubicBezTo>
                    <a:pt x="11217" y="6715"/>
                    <a:pt x="11210" y="6714"/>
                    <a:pt x="11201" y="6714"/>
                  </a:cubicBezTo>
                  <a:close/>
                  <a:moveTo>
                    <a:pt x="9679" y="6680"/>
                  </a:moveTo>
                  <a:cubicBezTo>
                    <a:pt x="9651" y="6680"/>
                    <a:pt x="9628" y="6699"/>
                    <a:pt x="9609" y="6718"/>
                  </a:cubicBezTo>
                  <a:cubicBezTo>
                    <a:pt x="9582" y="6736"/>
                    <a:pt x="9582" y="6781"/>
                    <a:pt x="9573" y="6816"/>
                  </a:cubicBezTo>
                  <a:cubicBezTo>
                    <a:pt x="9564" y="6825"/>
                    <a:pt x="9582" y="6852"/>
                    <a:pt x="9582" y="6870"/>
                  </a:cubicBezTo>
                  <a:cubicBezTo>
                    <a:pt x="9600" y="6915"/>
                    <a:pt x="9644" y="6906"/>
                    <a:pt x="9671" y="6923"/>
                  </a:cubicBezTo>
                  <a:cubicBezTo>
                    <a:pt x="9682" y="6931"/>
                    <a:pt x="9692" y="6934"/>
                    <a:pt x="9701" y="6934"/>
                  </a:cubicBezTo>
                  <a:cubicBezTo>
                    <a:pt x="9713" y="6934"/>
                    <a:pt x="9723" y="6929"/>
                    <a:pt x="9734" y="6923"/>
                  </a:cubicBezTo>
                  <a:cubicBezTo>
                    <a:pt x="9778" y="6915"/>
                    <a:pt x="9796" y="6888"/>
                    <a:pt x="9796" y="6861"/>
                  </a:cubicBezTo>
                  <a:cubicBezTo>
                    <a:pt x="9805" y="6843"/>
                    <a:pt x="9805" y="6843"/>
                    <a:pt x="9805" y="6834"/>
                  </a:cubicBezTo>
                  <a:cubicBezTo>
                    <a:pt x="9823" y="6808"/>
                    <a:pt x="9823" y="6790"/>
                    <a:pt x="9805" y="6763"/>
                  </a:cubicBezTo>
                  <a:cubicBezTo>
                    <a:pt x="9796" y="6736"/>
                    <a:pt x="9778" y="6718"/>
                    <a:pt x="9751" y="6709"/>
                  </a:cubicBezTo>
                  <a:cubicBezTo>
                    <a:pt x="9742" y="6700"/>
                    <a:pt x="9725" y="6700"/>
                    <a:pt x="9716" y="6692"/>
                  </a:cubicBezTo>
                  <a:cubicBezTo>
                    <a:pt x="9703" y="6684"/>
                    <a:pt x="9690" y="6680"/>
                    <a:pt x="9679" y="6680"/>
                  </a:cubicBezTo>
                  <a:close/>
                  <a:moveTo>
                    <a:pt x="8205" y="6678"/>
                  </a:moveTo>
                  <a:cubicBezTo>
                    <a:pt x="8155" y="6678"/>
                    <a:pt x="8109" y="6711"/>
                    <a:pt x="8083" y="6763"/>
                  </a:cubicBezTo>
                  <a:cubicBezTo>
                    <a:pt x="8056" y="6834"/>
                    <a:pt x="8083" y="6906"/>
                    <a:pt x="8163" y="6932"/>
                  </a:cubicBezTo>
                  <a:cubicBezTo>
                    <a:pt x="8183" y="6942"/>
                    <a:pt x="8202" y="6946"/>
                    <a:pt x="8220" y="6946"/>
                  </a:cubicBezTo>
                  <a:cubicBezTo>
                    <a:pt x="8270" y="6946"/>
                    <a:pt x="8313" y="6913"/>
                    <a:pt x="8333" y="6861"/>
                  </a:cubicBezTo>
                  <a:cubicBezTo>
                    <a:pt x="8360" y="6790"/>
                    <a:pt x="8333" y="6718"/>
                    <a:pt x="8262" y="6692"/>
                  </a:cubicBezTo>
                  <a:cubicBezTo>
                    <a:pt x="8242" y="6682"/>
                    <a:pt x="8223" y="6678"/>
                    <a:pt x="8205" y="6678"/>
                  </a:cubicBezTo>
                  <a:close/>
                  <a:moveTo>
                    <a:pt x="6719" y="6669"/>
                  </a:moveTo>
                  <a:cubicBezTo>
                    <a:pt x="6662" y="6669"/>
                    <a:pt x="6604" y="6702"/>
                    <a:pt x="6584" y="6754"/>
                  </a:cubicBezTo>
                  <a:cubicBezTo>
                    <a:pt x="6558" y="6834"/>
                    <a:pt x="6593" y="6923"/>
                    <a:pt x="6665" y="6950"/>
                  </a:cubicBezTo>
                  <a:cubicBezTo>
                    <a:pt x="6684" y="6959"/>
                    <a:pt x="6704" y="6963"/>
                    <a:pt x="6724" y="6963"/>
                  </a:cubicBezTo>
                  <a:cubicBezTo>
                    <a:pt x="6785" y="6963"/>
                    <a:pt x="6841" y="6924"/>
                    <a:pt x="6861" y="6870"/>
                  </a:cubicBezTo>
                  <a:cubicBezTo>
                    <a:pt x="6888" y="6799"/>
                    <a:pt x="6852" y="6709"/>
                    <a:pt x="6781" y="6683"/>
                  </a:cubicBezTo>
                  <a:cubicBezTo>
                    <a:pt x="6762" y="6673"/>
                    <a:pt x="6741" y="6669"/>
                    <a:pt x="6719" y="6669"/>
                  </a:cubicBezTo>
                  <a:close/>
                  <a:moveTo>
                    <a:pt x="764" y="6636"/>
                  </a:moveTo>
                  <a:cubicBezTo>
                    <a:pt x="728" y="6636"/>
                    <a:pt x="693" y="6645"/>
                    <a:pt x="670" y="6665"/>
                  </a:cubicBezTo>
                  <a:cubicBezTo>
                    <a:pt x="670" y="6665"/>
                    <a:pt x="670" y="6683"/>
                    <a:pt x="679" y="6692"/>
                  </a:cubicBezTo>
                  <a:cubicBezTo>
                    <a:pt x="732" y="6772"/>
                    <a:pt x="786" y="6852"/>
                    <a:pt x="848" y="6932"/>
                  </a:cubicBezTo>
                  <a:cubicBezTo>
                    <a:pt x="857" y="6950"/>
                    <a:pt x="866" y="6959"/>
                    <a:pt x="884" y="6968"/>
                  </a:cubicBezTo>
                  <a:cubicBezTo>
                    <a:pt x="893" y="6959"/>
                    <a:pt x="911" y="6950"/>
                    <a:pt x="920" y="6932"/>
                  </a:cubicBezTo>
                  <a:cubicBezTo>
                    <a:pt x="929" y="6923"/>
                    <a:pt x="929" y="6906"/>
                    <a:pt x="937" y="6888"/>
                  </a:cubicBezTo>
                  <a:cubicBezTo>
                    <a:pt x="964" y="6816"/>
                    <a:pt x="946" y="6736"/>
                    <a:pt x="893" y="6683"/>
                  </a:cubicBezTo>
                  <a:cubicBezTo>
                    <a:pt x="862" y="6652"/>
                    <a:pt x="812" y="6636"/>
                    <a:pt x="764" y="6636"/>
                  </a:cubicBezTo>
                  <a:close/>
                  <a:moveTo>
                    <a:pt x="5213" y="6661"/>
                  </a:moveTo>
                  <a:cubicBezTo>
                    <a:pt x="5200" y="6661"/>
                    <a:pt x="5187" y="6662"/>
                    <a:pt x="5175" y="6665"/>
                  </a:cubicBezTo>
                  <a:cubicBezTo>
                    <a:pt x="5121" y="6665"/>
                    <a:pt x="5104" y="6718"/>
                    <a:pt x="5068" y="6754"/>
                  </a:cubicBezTo>
                  <a:cubicBezTo>
                    <a:pt x="5068" y="6790"/>
                    <a:pt x="5068" y="6825"/>
                    <a:pt x="5068" y="6861"/>
                  </a:cubicBezTo>
                  <a:cubicBezTo>
                    <a:pt x="5077" y="6915"/>
                    <a:pt x="5130" y="6923"/>
                    <a:pt x="5157" y="6968"/>
                  </a:cubicBezTo>
                  <a:lnTo>
                    <a:pt x="5273" y="6968"/>
                  </a:lnTo>
                  <a:cubicBezTo>
                    <a:pt x="5318" y="6959"/>
                    <a:pt x="5353" y="6915"/>
                    <a:pt x="5371" y="6879"/>
                  </a:cubicBezTo>
                  <a:cubicBezTo>
                    <a:pt x="5389" y="6843"/>
                    <a:pt x="5380" y="6799"/>
                    <a:pt x="5371" y="6763"/>
                  </a:cubicBezTo>
                  <a:cubicBezTo>
                    <a:pt x="5362" y="6709"/>
                    <a:pt x="5309" y="6700"/>
                    <a:pt x="5291" y="6665"/>
                  </a:cubicBezTo>
                  <a:cubicBezTo>
                    <a:pt x="5267" y="6665"/>
                    <a:pt x="5239" y="6661"/>
                    <a:pt x="5213" y="6661"/>
                  </a:cubicBezTo>
                  <a:close/>
                  <a:moveTo>
                    <a:pt x="3722" y="6646"/>
                  </a:moveTo>
                  <a:cubicBezTo>
                    <a:pt x="3661" y="6646"/>
                    <a:pt x="3612" y="6684"/>
                    <a:pt x="3587" y="6754"/>
                  </a:cubicBezTo>
                  <a:cubicBezTo>
                    <a:pt x="3542" y="6852"/>
                    <a:pt x="3578" y="6932"/>
                    <a:pt x="3676" y="6968"/>
                  </a:cubicBezTo>
                  <a:cubicBezTo>
                    <a:pt x="3704" y="6978"/>
                    <a:pt x="3730" y="6983"/>
                    <a:pt x="3754" y="6983"/>
                  </a:cubicBezTo>
                  <a:cubicBezTo>
                    <a:pt x="3816" y="6983"/>
                    <a:pt x="3865" y="6950"/>
                    <a:pt x="3890" y="6879"/>
                  </a:cubicBezTo>
                  <a:cubicBezTo>
                    <a:pt x="3926" y="6781"/>
                    <a:pt x="3899" y="6700"/>
                    <a:pt x="3801" y="6665"/>
                  </a:cubicBezTo>
                  <a:cubicBezTo>
                    <a:pt x="3773" y="6652"/>
                    <a:pt x="3746" y="6646"/>
                    <a:pt x="3722" y="6646"/>
                  </a:cubicBezTo>
                  <a:close/>
                  <a:moveTo>
                    <a:pt x="2257" y="6640"/>
                  </a:moveTo>
                  <a:cubicBezTo>
                    <a:pt x="2229" y="6640"/>
                    <a:pt x="2200" y="6642"/>
                    <a:pt x="2186" y="6647"/>
                  </a:cubicBezTo>
                  <a:cubicBezTo>
                    <a:pt x="2133" y="6665"/>
                    <a:pt x="2115" y="6718"/>
                    <a:pt x="2079" y="6754"/>
                  </a:cubicBezTo>
                  <a:cubicBezTo>
                    <a:pt x="2079" y="6799"/>
                    <a:pt x="2061" y="6843"/>
                    <a:pt x="2079" y="6888"/>
                  </a:cubicBezTo>
                  <a:cubicBezTo>
                    <a:pt x="2106" y="6932"/>
                    <a:pt x="2142" y="6959"/>
                    <a:pt x="2177" y="6986"/>
                  </a:cubicBezTo>
                  <a:cubicBezTo>
                    <a:pt x="2189" y="6993"/>
                    <a:pt x="2211" y="6996"/>
                    <a:pt x="2235" y="6996"/>
                  </a:cubicBezTo>
                  <a:cubicBezTo>
                    <a:pt x="2268" y="6996"/>
                    <a:pt x="2305" y="6991"/>
                    <a:pt x="2320" y="6986"/>
                  </a:cubicBezTo>
                  <a:cubicBezTo>
                    <a:pt x="2365" y="6968"/>
                    <a:pt x="2400" y="6932"/>
                    <a:pt x="2418" y="6888"/>
                  </a:cubicBezTo>
                  <a:cubicBezTo>
                    <a:pt x="2436" y="6843"/>
                    <a:pt x="2436" y="6799"/>
                    <a:pt x="2418" y="6745"/>
                  </a:cubicBezTo>
                  <a:cubicBezTo>
                    <a:pt x="2400" y="6700"/>
                    <a:pt x="2356" y="6674"/>
                    <a:pt x="2320" y="6647"/>
                  </a:cubicBezTo>
                  <a:cubicBezTo>
                    <a:pt x="2311" y="6642"/>
                    <a:pt x="2285" y="6640"/>
                    <a:pt x="2257" y="6640"/>
                  </a:cubicBezTo>
                  <a:close/>
                  <a:moveTo>
                    <a:pt x="12222" y="6872"/>
                  </a:moveTo>
                  <a:cubicBezTo>
                    <a:pt x="12185" y="6872"/>
                    <a:pt x="12147" y="6892"/>
                    <a:pt x="12133" y="6932"/>
                  </a:cubicBezTo>
                  <a:cubicBezTo>
                    <a:pt x="12115" y="6977"/>
                    <a:pt x="12142" y="7039"/>
                    <a:pt x="12187" y="7057"/>
                  </a:cubicBezTo>
                  <a:cubicBezTo>
                    <a:pt x="12199" y="7064"/>
                    <a:pt x="12212" y="7068"/>
                    <a:pt x="12226" y="7068"/>
                  </a:cubicBezTo>
                  <a:cubicBezTo>
                    <a:pt x="12262" y="7068"/>
                    <a:pt x="12301" y="7043"/>
                    <a:pt x="12321" y="7004"/>
                  </a:cubicBezTo>
                  <a:cubicBezTo>
                    <a:pt x="12339" y="6959"/>
                    <a:pt x="12312" y="6897"/>
                    <a:pt x="12258" y="6879"/>
                  </a:cubicBezTo>
                  <a:cubicBezTo>
                    <a:pt x="12247" y="6874"/>
                    <a:pt x="12235" y="6872"/>
                    <a:pt x="12222" y="6872"/>
                  </a:cubicBezTo>
                  <a:close/>
                  <a:moveTo>
                    <a:pt x="10751" y="6857"/>
                  </a:moveTo>
                  <a:cubicBezTo>
                    <a:pt x="10701" y="6857"/>
                    <a:pt x="10641" y="6896"/>
                    <a:pt x="10626" y="6941"/>
                  </a:cubicBezTo>
                  <a:cubicBezTo>
                    <a:pt x="10617" y="6986"/>
                    <a:pt x="10652" y="7066"/>
                    <a:pt x="10697" y="7084"/>
                  </a:cubicBezTo>
                  <a:cubicBezTo>
                    <a:pt x="10707" y="7087"/>
                    <a:pt x="10717" y="7089"/>
                    <a:pt x="10728" y="7089"/>
                  </a:cubicBezTo>
                  <a:cubicBezTo>
                    <a:pt x="10777" y="7089"/>
                    <a:pt x="10834" y="7057"/>
                    <a:pt x="10849" y="7013"/>
                  </a:cubicBezTo>
                  <a:cubicBezTo>
                    <a:pt x="10867" y="6959"/>
                    <a:pt x="10831" y="6879"/>
                    <a:pt x="10777" y="6861"/>
                  </a:cubicBezTo>
                  <a:cubicBezTo>
                    <a:pt x="10769" y="6858"/>
                    <a:pt x="10760" y="6857"/>
                    <a:pt x="10751" y="6857"/>
                  </a:cubicBezTo>
                  <a:close/>
                  <a:moveTo>
                    <a:pt x="9259" y="6839"/>
                  </a:moveTo>
                  <a:cubicBezTo>
                    <a:pt x="9210" y="6839"/>
                    <a:pt x="9140" y="6871"/>
                    <a:pt x="9118" y="6915"/>
                  </a:cubicBezTo>
                  <a:cubicBezTo>
                    <a:pt x="9091" y="6968"/>
                    <a:pt x="9127" y="7066"/>
                    <a:pt x="9180" y="7093"/>
                  </a:cubicBezTo>
                  <a:cubicBezTo>
                    <a:pt x="9190" y="7096"/>
                    <a:pt x="9201" y="7098"/>
                    <a:pt x="9213" y="7098"/>
                  </a:cubicBezTo>
                  <a:cubicBezTo>
                    <a:pt x="9269" y="7098"/>
                    <a:pt x="9344" y="7066"/>
                    <a:pt x="9359" y="7022"/>
                  </a:cubicBezTo>
                  <a:cubicBezTo>
                    <a:pt x="9386" y="6968"/>
                    <a:pt x="9341" y="6870"/>
                    <a:pt x="9288" y="6843"/>
                  </a:cubicBezTo>
                  <a:cubicBezTo>
                    <a:pt x="9280" y="6840"/>
                    <a:pt x="9270" y="6839"/>
                    <a:pt x="9259" y="6839"/>
                  </a:cubicBezTo>
                  <a:close/>
                  <a:moveTo>
                    <a:pt x="6281" y="6809"/>
                  </a:moveTo>
                  <a:cubicBezTo>
                    <a:pt x="6221" y="6809"/>
                    <a:pt x="6158" y="6849"/>
                    <a:pt x="6129" y="6906"/>
                  </a:cubicBezTo>
                  <a:cubicBezTo>
                    <a:pt x="6103" y="6986"/>
                    <a:pt x="6147" y="7075"/>
                    <a:pt x="6219" y="7102"/>
                  </a:cubicBezTo>
                  <a:cubicBezTo>
                    <a:pt x="6235" y="7107"/>
                    <a:pt x="6251" y="7110"/>
                    <a:pt x="6267" y="7110"/>
                  </a:cubicBezTo>
                  <a:cubicBezTo>
                    <a:pt x="6332" y="7110"/>
                    <a:pt x="6393" y="7068"/>
                    <a:pt x="6415" y="7004"/>
                  </a:cubicBezTo>
                  <a:cubicBezTo>
                    <a:pt x="6442" y="6941"/>
                    <a:pt x="6397" y="6852"/>
                    <a:pt x="6326" y="6816"/>
                  </a:cubicBezTo>
                  <a:cubicBezTo>
                    <a:pt x="6311" y="6811"/>
                    <a:pt x="6296" y="6809"/>
                    <a:pt x="6281" y="6809"/>
                  </a:cubicBezTo>
                  <a:close/>
                  <a:moveTo>
                    <a:pt x="7740" y="6833"/>
                  </a:moveTo>
                  <a:cubicBezTo>
                    <a:pt x="7727" y="6833"/>
                    <a:pt x="7713" y="6836"/>
                    <a:pt x="7700" y="6843"/>
                  </a:cubicBezTo>
                  <a:cubicBezTo>
                    <a:pt x="7664" y="6861"/>
                    <a:pt x="7637" y="6888"/>
                    <a:pt x="7628" y="6923"/>
                  </a:cubicBezTo>
                  <a:cubicBezTo>
                    <a:pt x="7619" y="6959"/>
                    <a:pt x="7610" y="6986"/>
                    <a:pt x="7628" y="7022"/>
                  </a:cubicBezTo>
                  <a:cubicBezTo>
                    <a:pt x="7637" y="7057"/>
                    <a:pt x="7655" y="7084"/>
                    <a:pt x="7700" y="7093"/>
                  </a:cubicBezTo>
                  <a:cubicBezTo>
                    <a:pt x="7724" y="7099"/>
                    <a:pt x="7744" y="7113"/>
                    <a:pt x="7769" y="7113"/>
                  </a:cubicBezTo>
                  <a:cubicBezTo>
                    <a:pt x="7780" y="7113"/>
                    <a:pt x="7792" y="7110"/>
                    <a:pt x="7807" y="7102"/>
                  </a:cubicBezTo>
                  <a:cubicBezTo>
                    <a:pt x="7833" y="7084"/>
                    <a:pt x="7860" y="7066"/>
                    <a:pt x="7878" y="7031"/>
                  </a:cubicBezTo>
                  <a:cubicBezTo>
                    <a:pt x="7887" y="6995"/>
                    <a:pt x="7905" y="6959"/>
                    <a:pt x="7878" y="6915"/>
                  </a:cubicBezTo>
                  <a:cubicBezTo>
                    <a:pt x="7860" y="6888"/>
                    <a:pt x="7851" y="6852"/>
                    <a:pt x="7807" y="6852"/>
                  </a:cubicBezTo>
                  <a:cubicBezTo>
                    <a:pt x="7785" y="6841"/>
                    <a:pt x="7763" y="6833"/>
                    <a:pt x="7740" y="6833"/>
                  </a:cubicBezTo>
                  <a:close/>
                  <a:moveTo>
                    <a:pt x="4799" y="6800"/>
                  </a:moveTo>
                  <a:cubicBezTo>
                    <a:pt x="4734" y="6800"/>
                    <a:pt x="4659" y="6840"/>
                    <a:pt x="4631" y="6897"/>
                  </a:cubicBezTo>
                  <a:cubicBezTo>
                    <a:pt x="4604" y="6968"/>
                    <a:pt x="4649" y="7084"/>
                    <a:pt x="4729" y="7120"/>
                  </a:cubicBezTo>
                  <a:cubicBezTo>
                    <a:pt x="4743" y="7125"/>
                    <a:pt x="4759" y="7128"/>
                    <a:pt x="4775" y="7128"/>
                  </a:cubicBezTo>
                  <a:cubicBezTo>
                    <a:pt x="4840" y="7128"/>
                    <a:pt x="4914" y="7088"/>
                    <a:pt x="4943" y="7031"/>
                  </a:cubicBezTo>
                  <a:cubicBezTo>
                    <a:pt x="4970" y="6959"/>
                    <a:pt x="4925" y="6843"/>
                    <a:pt x="4845" y="6808"/>
                  </a:cubicBezTo>
                  <a:cubicBezTo>
                    <a:pt x="4831" y="6802"/>
                    <a:pt x="4815" y="6800"/>
                    <a:pt x="4799" y="6800"/>
                  </a:cubicBezTo>
                  <a:close/>
                  <a:moveTo>
                    <a:pt x="3285" y="6797"/>
                  </a:moveTo>
                  <a:cubicBezTo>
                    <a:pt x="3223" y="6797"/>
                    <a:pt x="3175" y="6836"/>
                    <a:pt x="3150" y="6906"/>
                  </a:cubicBezTo>
                  <a:cubicBezTo>
                    <a:pt x="3105" y="7004"/>
                    <a:pt x="3141" y="7084"/>
                    <a:pt x="3239" y="7120"/>
                  </a:cubicBezTo>
                  <a:cubicBezTo>
                    <a:pt x="3267" y="7130"/>
                    <a:pt x="3293" y="7135"/>
                    <a:pt x="3317" y="7135"/>
                  </a:cubicBezTo>
                  <a:cubicBezTo>
                    <a:pt x="3379" y="7135"/>
                    <a:pt x="3427" y="7101"/>
                    <a:pt x="3453" y="7031"/>
                  </a:cubicBezTo>
                  <a:cubicBezTo>
                    <a:pt x="3498" y="6932"/>
                    <a:pt x="3462" y="6852"/>
                    <a:pt x="3364" y="6816"/>
                  </a:cubicBezTo>
                  <a:cubicBezTo>
                    <a:pt x="3336" y="6804"/>
                    <a:pt x="3309" y="6797"/>
                    <a:pt x="3285" y="6797"/>
                  </a:cubicBezTo>
                  <a:close/>
                  <a:moveTo>
                    <a:pt x="1801" y="6783"/>
                  </a:moveTo>
                  <a:cubicBezTo>
                    <a:pt x="1728" y="6783"/>
                    <a:pt x="1660" y="6830"/>
                    <a:pt x="1633" y="6897"/>
                  </a:cubicBezTo>
                  <a:cubicBezTo>
                    <a:pt x="1598" y="6986"/>
                    <a:pt x="1633" y="7084"/>
                    <a:pt x="1731" y="7129"/>
                  </a:cubicBezTo>
                  <a:cubicBezTo>
                    <a:pt x="1753" y="7140"/>
                    <a:pt x="1777" y="7145"/>
                    <a:pt x="1801" y="7145"/>
                  </a:cubicBezTo>
                  <a:cubicBezTo>
                    <a:pt x="1873" y="7145"/>
                    <a:pt x="1945" y="7098"/>
                    <a:pt x="1972" y="7031"/>
                  </a:cubicBezTo>
                  <a:cubicBezTo>
                    <a:pt x="2008" y="6941"/>
                    <a:pt x="1963" y="6834"/>
                    <a:pt x="1874" y="6799"/>
                  </a:cubicBezTo>
                  <a:cubicBezTo>
                    <a:pt x="1850" y="6788"/>
                    <a:pt x="1825" y="6783"/>
                    <a:pt x="1801" y="6783"/>
                  </a:cubicBezTo>
                  <a:close/>
                  <a:moveTo>
                    <a:pt x="11770" y="7011"/>
                  </a:moveTo>
                  <a:cubicBezTo>
                    <a:pt x="11732" y="7011"/>
                    <a:pt x="11698" y="7036"/>
                    <a:pt x="11678" y="7075"/>
                  </a:cubicBezTo>
                  <a:cubicBezTo>
                    <a:pt x="11661" y="7129"/>
                    <a:pt x="11678" y="7182"/>
                    <a:pt x="11741" y="7209"/>
                  </a:cubicBezTo>
                  <a:cubicBezTo>
                    <a:pt x="11754" y="7213"/>
                    <a:pt x="11767" y="7216"/>
                    <a:pt x="11779" y="7216"/>
                  </a:cubicBezTo>
                  <a:cubicBezTo>
                    <a:pt x="11818" y="7216"/>
                    <a:pt x="11852" y="7194"/>
                    <a:pt x="11866" y="7147"/>
                  </a:cubicBezTo>
                  <a:cubicBezTo>
                    <a:pt x="11892" y="7093"/>
                    <a:pt x="11866" y="7039"/>
                    <a:pt x="11812" y="7022"/>
                  </a:cubicBezTo>
                  <a:cubicBezTo>
                    <a:pt x="11798" y="7014"/>
                    <a:pt x="11783" y="7011"/>
                    <a:pt x="11770" y="7011"/>
                  </a:cubicBezTo>
                  <a:close/>
                  <a:moveTo>
                    <a:pt x="982" y="7093"/>
                  </a:moveTo>
                  <a:cubicBezTo>
                    <a:pt x="982" y="7102"/>
                    <a:pt x="982" y="7111"/>
                    <a:pt x="991" y="7120"/>
                  </a:cubicBezTo>
                  <a:cubicBezTo>
                    <a:pt x="1018" y="7147"/>
                    <a:pt x="1044" y="7182"/>
                    <a:pt x="1080" y="7209"/>
                  </a:cubicBezTo>
                  <a:cubicBezTo>
                    <a:pt x="1080" y="7218"/>
                    <a:pt x="1089" y="7218"/>
                    <a:pt x="1089" y="7218"/>
                  </a:cubicBezTo>
                  <a:cubicBezTo>
                    <a:pt x="1089" y="7218"/>
                    <a:pt x="1098" y="7209"/>
                    <a:pt x="1098" y="7209"/>
                  </a:cubicBezTo>
                  <a:cubicBezTo>
                    <a:pt x="1071" y="7164"/>
                    <a:pt x="1062" y="7120"/>
                    <a:pt x="1009" y="7102"/>
                  </a:cubicBezTo>
                  <a:cubicBezTo>
                    <a:pt x="1009" y="7093"/>
                    <a:pt x="1009" y="7093"/>
                    <a:pt x="1000" y="7093"/>
                  </a:cubicBezTo>
                  <a:close/>
                  <a:moveTo>
                    <a:pt x="1098" y="7218"/>
                  </a:moveTo>
                  <a:cubicBezTo>
                    <a:pt x="1098" y="7227"/>
                    <a:pt x="1089" y="7227"/>
                    <a:pt x="1089" y="7227"/>
                  </a:cubicBezTo>
                  <a:cubicBezTo>
                    <a:pt x="1089" y="7227"/>
                    <a:pt x="1089" y="7236"/>
                    <a:pt x="1098" y="7236"/>
                  </a:cubicBezTo>
                  <a:cubicBezTo>
                    <a:pt x="1098" y="7227"/>
                    <a:pt x="1098" y="7227"/>
                    <a:pt x="1098" y="7218"/>
                  </a:cubicBezTo>
                  <a:close/>
                  <a:moveTo>
                    <a:pt x="10280" y="6994"/>
                  </a:moveTo>
                  <a:cubicBezTo>
                    <a:pt x="10234" y="6994"/>
                    <a:pt x="10200" y="7022"/>
                    <a:pt x="10180" y="7075"/>
                  </a:cubicBezTo>
                  <a:cubicBezTo>
                    <a:pt x="10153" y="7147"/>
                    <a:pt x="10171" y="7200"/>
                    <a:pt x="10242" y="7227"/>
                  </a:cubicBezTo>
                  <a:cubicBezTo>
                    <a:pt x="10265" y="7234"/>
                    <a:pt x="10285" y="7238"/>
                    <a:pt x="10302" y="7238"/>
                  </a:cubicBezTo>
                  <a:cubicBezTo>
                    <a:pt x="10346" y="7238"/>
                    <a:pt x="10375" y="7213"/>
                    <a:pt x="10394" y="7155"/>
                  </a:cubicBezTo>
                  <a:cubicBezTo>
                    <a:pt x="10429" y="7084"/>
                    <a:pt x="10403" y="7039"/>
                    <a:pt x="10331" y="7004"/>
                  </a:cubicBezTo>
                  <a:cubicBezTo>
                    <a:pt x="10313" y="6997"/>
                    <a:pt x="10296" y="6994"/>
                    <a:pt x="10280" y="6994"/>
                  </a:cubicBezTo>
                  <a:close/>
                  <a:moveTo>
                    <a:pt x="8798" y="6985"/>
                  </a:moveTo>
                  <a:cubicBezTo>
                    <a:pt x="8746" y="6985"/>
                    <a:pt x="8701" y="7015"/>
                    <a:pt x="8681" y="7075"/>
                  </a:cubicBezTo>
                  <a:cubicBezTo>
                    <a:pt x="8654" y="7147"/>
                    <a:pt x="8681" y="7209"/>
                    <a:pt x="8752" y="7245"/>
                  </a:cubicBezTo>
                  <a:cubicBezTo>
                    <a:pt x="8770" y="7251"/>
                    <a:pt x="8789" y="7255"/>
                    <a:pt x="8806" y="7255"/>
                  </a:cubicBezTo>
                  <a:cubicBezTo>
                    <a:pt x="8857" y="7255"/>
                    <a:pt x="8902" y="7226"/>
                    <a:pt x="8922" y="7173"/>
                  </a:cubicBezTo>
                  <a:cubicBezTo>
                    <a:pt x="8957" y="7093"/>
                    <a:pt x="8922" y="7022"/>
                    <a:pt x="8850" y="6995"/>
                  </a:cubicBezTo>
                  <a:cubicBezTo>
                    <a:pt x="8833" y="6988"/>
                    <a:pt x="8815" y="6985"/>
                    <a:pt x="8798" y="6985"/>
                  </a:cubicBezTo>
                  <a:close/>
                  <a:moveTo>
                    <a:pt x="7332" y="6979"/>
                  </a:moveTo>
                  <a:cubicBezTo>
                    <a:pt x="7271" y="6979"/>
                    <a:pt x="7195" y="7024"/>
                    <a:pt x="7173" y="7075"/>
                  </a:cubicBezTo>
                  <a:cubicBezTo>
                    <a:pt x="7155" y="7129"/>
                    <a:pt x="7200" y="7236"/>
                    <a:pt x="7262" y="7262"/>
                  </a:cubicBezTo>
                  <a:cubicBezTo>
                    <a:pt x="7274" y="7267"/>
                    <a:pt x="7287" y="7270"/>
                    <a:pt x="7300" y="7270"/>
                  </a:cubicBezTo>
                  <a:cubicBezTo>
                    <a:pt x="7361" y="7270"/>
                    <a:pt x="7437" y="7224"/>
                    <a:pt x="7459" y="7173"/>
                  </a:cubicBezTo>
                  <a:cubicBezTo>
                    <a:pt x="7477" y="7111"/>
                    <a:pt x="7432" y="7004"/>
                    <a:pt x="7369" y="6986"/>
                  </a:cubicBezTo>
                  <a:cubicBezTo>
                    <a:pt x="7358" y="6981"/>
                    <a:pt x="7345" y="6979"/>
                    <a:pt x="7332" y="6979"/>
                  </a:cubicBezTo>
                  <a:close/>
                  <a:moveTo>
                    <a:pt x="5801" y="6962"/>
                  </a:moveTo>
                  <a:cubicBezTo>
                    <a:pt x="5748" y="6962"/>
                    <a:pt x="5709" y="6994"/>
                    <a:pt x="5683" y="7057"/>
                  </a:cubicBezTo>
                  <a:cubicBezTo>
                    <a:pt x="5639" y="7155"/>
                    <a:pt x="5666" y="7218"/>
                    <a:pt x="5755" y="7254"/>
                  </a:cubicBezTo>
                  <a:cubicBezTo>
                    <a:pt x="5785" y="7267"/>
                    <a:pt x="5813" y="7274"/>
                    <a:pt x="5837" y="7274"/>
                  </a:cubicBezTo>
                  <a:cubicBezTo>
                    <a:pt x="5889" y="7274"/>
                    <a:pt x="5927" y="7241"/>
                    <a:pt x="5951" y="7173"/>
                  </a:cubicBezTo>
                  <a:cubicBezTo>
                    <a:pt x="5996" y="7075"/>
                    <a:pt x="5969" y="7022"/>
                    <a:pt x="5871" y="6977"/>
                  </a:cubicBezTo>
                  <a:cubicBezTo>
                    <a:pt x="5845" y="6967"/>
                    <a:pt x="5822" y="6962"/>
                    <a:pt x="5801" y="6962"/>
                  </a:cubicBezTo>
                  <a:close/>
                  <a:moveTo>
                    <a:pt x="4340" y="6938"/>
                  </a:moveTo>
                  <a:cubicBezTo>
                    <a:pt x="4275" y="6938"/>
                    <a:pt x="4212" y="6978"/>
                    <a:pt x="4185" y="7039"/>
                  </a:cubicBezTo>
                  <a:cubicBezTo>
                    <a:pt x="4149" y="7138"/>
                    <a:pt x="4194" y="7227"/>
                    <a:pt x="4274" y="7262"/>
                  </a:cubicBezTo>
                  <a:cubicBezTo>
                    <a:pt x="4295" y="7271"/>
                    <a:pt x="4316" y="7275"/>
                    <a:pt x="4337" y="7275"/>
                  </a:cubicBezTo>
                  <a:cubicBezTo>
                    <a:pt x="4405" y="7275"/>
                    <a:pt x="4468" y="7233"/>
                    <a:pt x="4488" y="7164"/>
                  </a:cubicBezTo>
                  <a:cubicBezTo>
                    <a:pt x="4524" y="7075"/>
                    <a:pt x="4488" y="6995"/>
                    <a:pt x="4399" y="6950"/>
                  </a:cubicBezTo>
                  <a:cubicBezTo>
                    <a:pt x="4380" y="6942"/>
                    <a:pt x="4360" y="6938"/>
                    <a:pt x="4340" y="6938"/>
                  </a:cubicBezTo>
                  <a:close/>
                  <a:moveTo>
                    <a:pt x="2843" y="6928"/>
                  </a:moveTo>
                  <a:cubicBezTo>
                    <a:pt x="2838" y="6928"/>
                    <a:pt x="2833" y="6929"/>
                    <a:pt x="2829" y="6932"/>
                  </a:cubicBezTo>
                  <a:cubicBezTo>
                    <a:pt x="2793" y="6950"/>
                    <a:pt x="2757" y="6959"/>
                    <a:pt x="2722" y="6986"/>
                  </a:cubicBezTo>
                  <a:cubicBezTo>
                    <a:pt x="2704" y="6995"/>
                    <a:pt x="2695" y="7022"/>
                    <a:pt x="2686" y="7048"/>
                  </a:cubicBezTo>
                  <a:cubicBezTo>
                    <a:pt x="2677" y="7075"/>
                    <a:pt x="2668" y="7102"/>
                    <a:pt x="2677" y="7129"/>
                  </a:cubicBezTo>
                  <a:cubicBezTo>
                    <a:pt x="2686" y="7164"/>
                    <a:pt x="2695" y="7209"/>
                    <a:pt x="2722" y="7236"/>
                  </a:cubicBezTo>
                  <a:cubicBezTo>
                    <a:pt x="2739" y="7254"/>
                    <a:pt x="2766" y="7254"/>
                    <a:pt x="2784" y="7280"/>
                  </a:cubicBezTo>
                  <a:cubicBezTo>
                    <a:pt x="2790" y="7277"/>
                    <a:pt x="2795" y="7275"/>
                    <a:pt x="2801" y="7275"/>
                  </a:cubicBezTo>
                  <a:cubicBezTo>
                    <a:pt x="2819" y="7275"/>
                    <a:pt x="2838" y="7291"/>
                    <a:pt x="2861" y="7291"/>
                  </a:cubicBezTo>
                  <a:cubicBezTo>
                    <a:pt x="2865" y="7291"/>
                    <a:pt x="2869" y="7290"/>
                    <a:pt x="2873" y="7289"/>
                  </a:cubicBezTo>
                  <a:cubicBezTo>
                    <a:pt x="2909" y="7271"/>
                    <a:pt x="2945" y="7262"/>
                    <a:pt x="2971" y="7236"/>
                  </a:cubicBezTo>
                  <a:cubicBezTo>
                    <a:pt x="2989" y="7218"/>
                    <a:pt x="3007" y="7191"/>
                    <a:pt x="3025" y="7173"/>
                  </a:cubicBezTo>
                  <a:cubicBezTo>
                    <a:pt x="2998" y="7138"/>
                    <a:pt x="3043" y="7120"/>
                    <a:pt x="3025" y="7084"/>
                  </a:cubicBezTo>
                  <a:cubicBezTo>
                    <a:pt x="3007" y="7048"/>
                    <a:pt x="2998" y="7013"/>
                    <a:pt x="2971" y="6986"/>
                  </a:cubicBezTo>
                  <a:cubicBezTo>
                    <a:pt x="2963" y="6968"/>
                    <a:pt x="2936" y="6950"/>
                    <a:pt x="2918" y="6941"/>
                  </a:cubicBezTo>
                  <a:cubicBezTo>
                    <a:pt x="2912" y="6944"/>
                    <a:pt x="2906" y="6946"/>
                    <a:pt x="2900" y="6946"/>
                  </a:cubicBezTo>
                  <a:cubicBezTo>
                    <a:pt x="2879" y="6946"/>
                    <a:pt x="2860" y="6928"/>
                    <a:pt x="2843" y="6928"/>
                  </a:cubicBezTo>
                  <a:close/>
                  <a:moveTo>
                    <a:pt x="1369" y="6929"/>
                  </a:moveTo>
                  <a:cubicBezTo>
                    <a:pt x="1296" y="6929"/>
                    <a:pt x="1230" y="6971"/>
                    <a:pt x="1196" y="7039"/>
                  </a:cubicBezTo>
                  <a:cubicBezTo>
                    <a:pt x="1178" y="7084"/>
                    <a:pt x="1169" y="7138"/>
                    <a:pt x="1196" y="7182"/>
                  </a:cubicBezTo>
                  <a:cubicBezTo>
                    <a:pt x="1214" y="7227"/>
                    <a:pt x="1241" y="7271"/>
                    <a:pt x="1285" y="7280"/>
                  </a:cubicBezTo>
                  <a:cubicBezTo>
                    <a:pt x="1314" y="7292"/>
                    <a:pt x="1342" y="7298"/>
                    <a:pt x="1369" y="7298"/>
                  </a:cubicBezTo>
                  <a:cubicBezTo>
                    <a:pt x="1441" y="7298"/>
                    <a:pt x="1502" y="7256"/>
                    <a:pt x="1535" y="7191"/>
                  </a:cubicBezTo>
                  <a:cubicBezTo>
                    <a:pt x="1553" y="7138"/>
                    <a:pt x="1562" y="7093"/>
                    <a:pt x="1535" y="7039"/>
                  </a:cubicBezTo>
                  <a:cubicBezTo>
                    <a:pt x="1517" y="6995"/>
                    <a:pt x="1491" y="6959"/>
                    <a:pt x="1437" y="6941"/>
                  </a:cubicBezTo>
                  <a:cubicBezTo>
                    <a:pt x="1414" y="6933"/>
                    <a:pt x="1391" y="6929"/>
                    <a:pt x="1369" y="6929"/>
                  </a:cubicBezTo>
                  <a:close/>
                  <a:moveTo>
                    <a:pt x="11366" y="7147"/>
                  </a:moveTo>
                  <a:cubicBezTo>
                    <a:pt x="11359" y="7151"/>
                    <a:pt x="11351" y="7153"/>
                    <a:pt x="11344" y="7153"/>
                  </a:cubicBezTo>
                  <a:cubicBezTo>
                    <a:pt x="11332" y="7153"/>
                    <a:pt x="11320" y="7149"/>
                    <a:pt x="11308" y="7149"/>
                  </a:cubicBezTo>
                  <a:cubicBezTo>
                    <a:pt x="11301" y="7149"/>
                    <a:pt x="11293" y="7150"/>
                    <a:pt x="11286" y="7155"/>
                  </a:cubicBezTo>
                  <a:cubicBezTo>
                    <a:pt x="11250" y="7164"/>
                    <a:pt x="11250" y="7200"/>
                    <a:pt x="11214" y="7209"/>
                  </a:cubicBezTo>
                  <a:cubicBezTo>
                    <a:pt x="11214" y="7236"/>
                    <a:pt x="11214" y="7262"/>
                    <a:pt x="11214" y="7289"/>
                  </a:cubicBezTo>
                  <a:cubicBezTo>
                    <a:pt x="11223" y="7325"/>
                    <a:pt x="11259" y="7343"/>
                    <a:pt x="11277" y="7361"/>
                  </a:cubicBezTo>
                  <a:cubicBezTo>
                    <a:pt x="11283" y="7367"/>
                    <a:pt x="11291" y="7369"/>
                    <a:pt x="11300" y="7369"/>
                  </a:cubicBezTo>
                  <a:cubicBezTo>
                    <a:pt x="11319" y="7369"/>
                    <a:pt x="11342" y="7361"/>
                    <a:pt x="11366" y="7361"/>
                  </a:cubicBezTo>
                  <a:cubicBezTo>
                    <a:pt x="11402" y="7361"/>
                    <a:pt x="11402" y="7316"/>
                    <a:pt x="11437" y="7298"/>
                  </a:cubicBezTo>
                  <a:cubicBezTo>
                    <a:pt x="11429" y="7271"/>
                    <a:pt x="11429" y="7245"/>
                    <a:pt x="11429" y="7218"/>
                  </a:cubicBezTo>
                  <a:cubicBezTo>
                    <a:pt x="11429" y="7182"/>
                    <a:pt x="11375" y="7182"/>
                    <a:pt x="11366" y="7147"/>
                  </a:cubicBezTo>
                  <a:close/>
                  <a:moveTo>
                    <a:pt x="9825" y="7137"/>
                  </a:moveTo>
                  <a:cubicBezTo>
                    <a:pt x="9813" y="7137"/>
                    <a:pt x="9801" y="7140"/>
                    <a:pt x="9787" y="7147"/>
                  </a:cubicBezTo>
                  <a:cubicBezTo>
                    <a:pt x="9751" y="7164"/>
                    <a:pt x="9742" y="7191"/>
                    <a:pt x="9734" y="7218"/>
                  </a:cubicBezTo>
                  <a:cubicBezTo>
                    <a:pt x="9716" y="7245"/>
                    <a:pt x="9707" y="7271"/>
                    <a:pt x="9725" y="7307"/>
                  </a:cubicBezTo>
                  <a:cubicBezTo>
                    <a:pt x="9742" y="7352"/>
                    <a:pt x="9769" y="7361"/>
                    <a:pt x="9805" y="7370"/>
                  </a:cubicBezTo>
                  <a:cubicBezTo>
                    <a:pt x="9818" y="7376"/>
                    <a:pt x="9835" y="7382"/>
                    <a:pt x="9856" y="7382"/>
                  </a:cubicBezTo>
                  <a:cubicBezTo>
                    <a:pt x="9865" y="7382"/>
                    <a:pt x="9875" y="7381"/>
                    <a:pt x="9885" y="7378"/>
                  </a:cubicBezTo>
                  <a:cubicBezTo>
                    <a:pt x="9930" y="7361"/>
                    <a:pt x="9939" y="7334"/>
                    <a:pt x="9948" y="7298"/>
                  </a:cubicBezTo>
                  <a:cubicBezTo>
                    <a:pt x="9957" y="7271"/>
                    <a:pt x="9966" y="7245"/>
                    <a:pt x="9957" y="7209"/>
                  </a:cubicBezTo>
                  <a:cubicBezTo>
                    <a:pt x="9939" y="7173"/>
                    <a:pt x="9912" y="7164"/>
                    <a:pt x="9876" y="7155"/>
                  </a:cubicBezTo>
                  <a:cubicBezTo>
                    <a:pt x="9860" y="7144"/>
                    <a:pt x="9843" y="7137"/>
                    <a:pt x="9825" y="7137"/>
                  </a:cubicBezTo>
                  <a:close/>
                  <a:moveTo>
                    <a:pt x="8350" y="7127"/>
                  </a:moveTo>
                  <a:cubicBezTo>
                    <a:pt x="8299" y="7127"/>
                    <a:pt x="8252" y="7156"/>
                    <a:pt x="8226" y="7209"/>
                  </a:cubicBezTo>
                  <a:cubicBezTo>
                    <a:pt x="8199" y="7289"/>
                    <a:pt x="8226" y="7361"/>
                    <a:pt x="8306" y="7387"/>
                  </a:cubicBezTo>
                  <a:cubicBezTo>
                    <a:pt x="8324" y="7394"/>
                    <a:pt x="8343" y="7398"/>
                    <a:pt x="8360" y="7398"/>
                  </a:cubicBezTo>
                  <a:cubicBezTo>
                    <a:pt x="8411" y="7398"/>
                    <a:pt x="8456" y="7369"/>
                    <a:pt x="8476" y="7316"/>
                  </a:cubicBezTo>
                  <a:cubicBezTo>
                    <a:pt x="8502" y="7245"/>
                    <a:pt x="8476" y="7173"/>
                    <a:pt x="8404" y="7138"/>
                  </a:cubicBezTo>
                  <a:cubicBezTo>
                    <a:pt x="8386" y="7131"/>
                    <a:pt x="8368" y="7127"/>
                    <a:pt x="8350" y="7127"/>
                  </a:cubicBezTo>
                  <a:close/>
                  <a:moveTo>
                    <a:pt x="6865" y="7120"/>
                  </a:moveTo>
                  <a:cubicBezTo>
                    <a:pt x="6806" y="7120"/>
                    <a:pt x="6748" y="7154"/>
                    <a:pt x="6727" y="7209"/>
                  </a:cubicBezTo>
                  <a:cubicBezTo>
                    <a:pt x="6700" y="7289"/>
                    <a:pt x="6736" y="7378"/>
                    <a:pt x="6816" y="7405"/>
                  </a:cubicBezTo>
                  <a:cubicBezTo>
                    <a:pt x="6832" y="7411"/>
                    <a:pt x="6849" y="7414"/>
                    <a:pt x="6866" y="7414"/>
                  </a:cubicBezTo>
                  <a:cubicBezTo>
                    <a:pt x="6924" y="7414"/>
                    <a:pt x="6983" y="7379"/>
                    <a:pt x="7004" y="7316"/>
                  </a:cubicBezTo>
                  <a:cubicBezTo>
                    <a:pt x="7039" y="7245"/>
                    <a:pt x="6995" y="7155"/>
                    <a:pt x="6915" y="7129"/>
                  </a:cubicBezTo>
                  <a:cubicBezTo>
                    <a:pt x="6898" y="7123"/>
                    <a:pt x="6881" y="7120"/>
                    <a:pt x="6865" y="7120"/>
                  </a:cubicBezTo>
                  <a:close/>
                  <a:moveTo>
                    <a:pt x="5400" y="7109"/>
                  </a:moveTo>
                  <a:cubicBezTo>
                    <a:pt x="5378" y="7109"/>
                    <a:pt x="5352" y="7115"/>
                    <a:pt x="5327" y="7120"/>
                  </a:cubicBezTo>
                  <a:cubicBezTo>
                    <a:pt x="5282" y="7129"/>
                    <a:pt x="5264" y="7182"/>
                    <a:pt x="5228" y="7200"/>
                  </a:cubicBezTo>
                  <a:cubicBezTo>
                    <a:pt x="5228" y="7245"/>
                    <a:pt x="5220" y="7280"/>
                    <a:pt x="5228" y="7325"/>
                  </a:cubicBezTo>
                  <a:cubicBezTo>
                    <a:pt x="5246" y="7370"/>
                    <a:pt x="5291" y="7387"/>
                    <a:pt x="5318" y="7423"/>
                  </a:cubicBezTo>
                  <a:lnTo>
                    <a:pt x="5434" y="7423"/>
                  </a:lnTo>
                  <a:cubicBezTo>
                    <a:pt x="5478" y="7414"/>
                    <a:pt x="5496" y="7361"/>
                    <a:pt x="5532" y="7334"/>
                  </a:cubicBezTo>
                  <a:cubicBezTo>
                    <a:pt x="5532" y="7298"/>
                    <a:pt x="5541" y="7254"/>
                    <a:pt x="5532" y="7209"/>
                  </a:cubicBezTo>
                  <a:cubicBezTo>
                    <a:pt x="5514" y="7164"/>
                    <a:pt x="5478" y="7138"/>
                    <a:pt x="5443" y="7120"/>
                  </a:cubicBezTo>
                  <a:cubicBezTo>
                    <a:pt x="5431" y="7112"/>
                    <a:pt x="5417" y="7109"/>
                    <a:pt x="5400" y="7109"/>
                  </a:cubicBezTo>
                  <a:close/>
                  <a:moveTo>
                    <a:pt x="2400" y="7071"/>
                  </a:moveTo>
                  <a:cubicBezTo>
                    <a:pt x="2376" y="7071"/>
                    <a:pt x="2351" y="7075"/>
                    <a:pt x="2329" y="7084"/>
                  </a:cubicBezTo>
                  <a:cubicBezTo>
                    <a:pt x="2285" y="7102"/>
                    <a:pt x="2258" y="7147"/>
                    <a:pt x="2231" y="7182"/>
                  </a:cubicBezTo>
                  <a:cubicBezTo>
                    <a:pt x="2213" y="7227"/>
                    <a:pt x="2213" y="7271"/>
                    <a:pt x="2231" y="7316"/>
                  </a:cubicBezTo>
                  <a:cubicBezTo>
                    <a:pt x="2249" y="7370"/>
                    <a:pt x="2293" y="7387"/>
                    <a:pt x="2329" y="7423"/>
                  </a:cubicBezTo>
                  <a:cubicBezTo>
                    <a:pt x="2365" y="7423"/>
                    <a:pt x="2397" y="7431"/>
                    <a:pt x="2427" y="7431"/>
                  </a:cubicBezTo>
                  <a:cubicBezTo>
                    <a:pt x="2442" y="7431"/>
                    <a:pt x="2457" y="7429"/>
                    <a:pt x="2472" y="7423"/>
                  </a:cubicBezTo>
                  <a:cubicBezTo>
                    <a:pt x="2516" y="7405"/>
                    <a:pt x="2543" y="7361"/>
                    <a:pt x="2570" y="7325"/>
                  </a:cubicBezTo>
                  <a:cubicBezTo>
                    <a:pt x="2588" y="7280"/>
                    <a:pt x="2588" y="7236"/>
                    <a:pt x="2570" y="7191"/>
                  </a:cubicBezTo>
                  <a:cubicBezTo>
                    <a:pt x="2552" y="7138"/>
                    <a:pt x="2516" y="7102"/>
                    <a:pt x="2472" y="7084"/>
                  </a:cubicBezTo>
                  <a:cubicBezTo>
                    <a:pt x="2450" y="7075"/>
                    <a:pt x="2425" y="7071"/>
                    <a:pt x="2400" y="7071"/>
                  </a:cubicBezTo>
                  <a:close/>
                  <a:moveTo>
                    <a:pt x="3866" y="7096"/>
                  </a:moveTo>
                  <a:cubicBezTo>
                    <a:pt x="3804" y="7096"/>
                    <a:pt x="3755" y="7129"/>
                    <a:pt x="3730" y="7200"/>
                  </a:cubicBezTo>
                  <a:cubicBezTo>
                    <a:pt x="3685" y="7298"/>
                    <a:pt x="3721" y="7378"/>
                    <a:pt x="3819" y="7423"/>
                  </a:cubicBezTo>
                  <a:cubicBezTo>
                    <a:pt x="3844" y="7432"/>
                    <a:pt x="3868" y="7437"/>
                    <a:pt x="3890" y="7437"/>
                  </a:cubicBezTo>
                  <a:cubicBezTo>
                    <a:pt x="3955" y="7437"/>
                    <a:pt x="4006" y="7398"/>
                    <a:pt x="4033" y="7325"/>
                  </a:cubicBezTo>
                  <a:cubicBezTo>
                    <a:pt x="4069" y="7236"/>
                    <a:pt x="4042" y="7147"/>
                    <a:pt x="3944" y="7111"/>
                  </a:cubicBezTo>
                  <a:cubicBezTo>
                    <a:pt x="3916" y="7101"/>
                    <a:pt x="3890" y="7096"/>
                    <a:pt x="3866" y="7096"/>
                  </a:cubicBezTo>
                  <a:close/>
                  <a:moveTo>
                    <a:pt x="12349" y="7323"/>
                  </a:moveTo>
                  <a:cubicBezTo>
                    <a:pt x="12316" y="7323"/>
                    <a:pt x="12300" y="7346"/>
                    <a:pt x="12285" y="7370"/>
                  </a:cubicBezTo>
                  <a:cubicBezTo>
                    <a:pt x="12258" y="7405"/>
                    <a:pt x="12267" y="7441"/>
                    <a:pt x="12285" y="7468"/>
                  </a:cubicBezTo>
                  <a:cubicBezTo>
                    <a:pt x="12285" y="7477"/>
                    <a:pt x="12294" y="7477"/>
                    <a:pt x="12294" y="7486"/>
                  </a:cubicBezTo>
                  <a:cubicBezTo>
                    <a:pt x="12303" y="7477"/>
                    <a:pt x="12312" y="7477"/>
                    <a:pt x="12312" y="7468"/>
                  </a:cubicBezTo>
                  <a:cubicBezTo>
                    <a:pt x="12330" y="7450"/>
                    <a:pt x="12339" y="7441"/>
                    <a:pt x="12347" y="7423"/>
                  </a:cubicBezTo>
                  <a:cubicBezTo>
                    <a:pt x="12365" y="7405"/>
                    <a:pt x="12356" y="7370"/>
                    <a:pt x="12392" y="7361"/>
                  </a:cubicBezTo>
                  <a:cubicBezTo>
                    <a:pt x="12392" y="7361"/>
                    <a:pt x="12392" y="7343"/>
                    <a:pt x="12401" y="7325"/>
                  </a:cubicBezTo>
                  <a:lnTo>
                    <a:pt x="12365" y="7325"/>
                  </a:lnTo>
                  <a:cubicBezTo>
                    <a:pt x="12359" y="7324"/>
                    <a:pt x="12354" y="7323"/>
                    <a:pt x="12349" y="7323"/>
                  </a:cubicBezTo>
                  <a:close/>
                  <a:moveTo>
                    <a:pt x="10894" y="7294"/>
                  </a:moveTo>
                  <a:cubicBezTo>
                    <a:pt x="10849" y="7294"/>
                    <a:pt x="10792" y="7325"/>
                    <a:pt x="10777" y="7370"/>
                  </a:cubicBezTo>
                  <a:cubicBezTo>
                    <a:pt x="10759" y="7423"/>
                    <a:pt x="10795" y="7503"/>
                    <a:pt x="10849" y="7521"/>
                  </a:cubicBezTo>
                  <a:cubicBezTo>
                    <a:pt x="10857" y="7524"/>
                    <a:pt x="10866" y="7525"/>
                    <a:pt x="10875" y="7525"/>
                  </a:cubicBezTo>
                  <a:cubicBezTo>
                    <a:pt x="10925" y="7525"/>
                    <a:pt x="10985" y="7486"/>
                    <a:pt x="11000" y="7441"/>
                  </a:cubicBezTo>
                  <a:cubicBezTo>
                    <a:pt x="11018" y="7387"/>
                    <a:pt x="10974" y="7307"/>
                    <a:pt x="10920" y="7298"/>
                  </a:cubicBezTo>
                  <a:cubicBezTo>
                    <a:pt x="10912" y="7295"/>
                    <a:pt x="10903" y="7294"/>
                    <a:pt x="10894" y="7294"/>
                  </a:cubicBezTo>
                  <a:close/>
                  <a:moveTo>
                    <a:pt x="9419" y="7281"/>
                  </a:moveTo>
                  <a:cubicBezTo>
                    <a:pt x="9366" y="7281"/>
                    <a:pt x="9300" y="7318"/>
                    <a:pt x="9279" y="7361"/>
                  </a:cubicBezTo>
                  <a:cubicBezTo>
                    <a:pt x="9261" y="7405"/>
                    <a:pt x="9296" y="7512"/>
                    <a:pt x="9350" y="7530"/>
                  </a:cubicBezTo>
                  <a:cubicBezTo>
                    <a:pt x="9359" y="7536"/>
                    <a:pt x="9371" y="7538"/>
                    <a:pt x="9385" y="7538"/>
                  </a:cubicBezTo>
                  <a:cubicBezTo>
                    <a:pt x="9438" y="7538"/>
                    <a:pt x="9514" y="7501"/>
                    <a:pt x="9528" y="7459"/>
                  </a:cubicBezTo>
                  <a:cubicBezTo>
                    <a:pt x="9546" y="7405"/>
                    <a:pt x="9511" y="7316"/>
                    <a:pt x="9457" y="7289"/>
                  </a:cubicBezTo>
                  <a:cubicBezTo>
                    <a:pt x="9446" y="7284"/>
                    <a:pt x="9433" y="7281"/>
                    <a:pt x="9419" y="7281"/>
                  </a:cubicBezTo>
                  <a:close/>
                  <a:moveTo>
                    <a:pt x="7895" y="7270"/>
                  </a:moveTo>
                  <a:cubicBezTo>
                    <a:pt x="7878" y="7270"/>
                    <a:pt x="7861" y="7273"/>
                    <a:pt x="7842" y="7280"/>
                  </a:cubicBezTo>
                  <a:cubicBezTo>
                    <a:pt x="7816" y="7298"/>
                    <a:pt x="7789" y="7316"/>
                    <a:pt x="7780" y="7352"/>
                  </a:cubicBezTo>
                  <a:cubicBezTo>
                    <a:pt x="7762" y="7396"/>
                    <a:pt x="7762" y="7423"/>
                    <a:pt x="7780" y="7468"/>
                  </a:cubicBezTo>
                  <a:cubicBezTo>
                    <a:pt x="7798" y="7503"/>
                    <a:pt x="7816" y="7521"/>
                    <a:pt x="7851" y="7530"/>
                  </a:cubicBezTo>
                  <a:cubicBezTo>
                    <a:pt x="7869" y="7539"/>
                    <a:pt x="7885" y="7543"/>
                    <a:pt x="7901" y="7543"/>
                  </a:cubicBezTo>
                  <a:cubicBezTo>
                    <a:pt x="7918" y="7543"/>
                    <a:pt x="7936" y="7539"/>
                    <a:pt x="7958" y="7530"/>
                  </a:cubicBezTo>
                  <a:cubicBezTo>
                    <a:pt x="7994" y="7521"/>
                    <a:pt x="8012" y="7494"/>
                    <a:pt x="8030" y="7459"/>
                  </a:cubicBezTo>
                  <a:cubicBezTo>
                    <a:pt x="8039" y="7423"/>
                    <a:pt x="8047" y="7387"/>
                    <a:pt x="8030" y="7352"/>
                  </a:cubicBezTo>
                  <a:cubicBezTo>
                    <a:pt x="8012" y="7316"/>
                    <a:pt x="7994" y="7298"/>
                    <a:pt x="7958" y="7280"/>
                  </a:cubicBezTo>
                  <a:cubicBezTo>
                    <a:pt x="7938" y="7275"/>
                    <a:pt x="7917" y="7270"/>
                    <a:pt x="7895" y="7270"/>
                  </a:cubicBezTo>
                  <a:close/>
                  <a:moveTo>
                    <a:pt x="6423" y="7263"/>
                  </a:moveTo>
                  <a:cubicBezTo>
                    <a:pt x="6360" y="7263"/>
                    <a:pt x="6302" y="7296"/>
                    <a:pt x="6281" y="7352"/>
                  </a:cubicBezTo>
                  <a:cubicBezTo>
                    <a:pt x="6245" y="7432"/>
                    <a:pt x="6281" y="7521"/>
                    <a:pt x="6361" y="7548"/>
                  </a:cubicBezTo>
                  <a:cubicBezTo>
                    <a:pt x="6377" y="7554"/>
                    <a:pt x="6395" y="7557"/>
                    <a:pt x="6413" y="7557"/>
                  </a:cubicBezTo>
                  <a:cubicBezTo>
                    <a:pt x="6473" y="7557"/>
                    <a:pt x="6537" y="7523"/>
                    <a:pt x="6558" y="7468"/>
                  </a:cubicBezTo>
                  <a:cubicBezTo>
                    <a:pt x="6584" y="7396"/>
                    <a:pt x="6549" y="7298"/>
                    <a:pt x="6477" y="7271"/>
                  </a:cubicBezTo>
                  <a:cubicBezTo>
                    <a:pt x="6459" y="7265"/>
                    <a:pt x="6441" y="7263"/>
                    <a:pt x="6423" y="7263"/>
                  </a:cubicBezTo>
                  <a:close/>
                  <a:moveTo>
                    <a:pt x="4950" y="7250"/>
                  </a:moveTo>
                  <a:cubicBezTo>
                    <a:pt x="4877" y="7250"/>
                    <a:pt x="4796" y="7291"/>
                    <a:pt x="4773" y="7352"/>
                  </a:cubicBezTo>
                  <a:cubicBezTo>
                    <a:pt x="4747" y="7432"/>
                    <a:pt x="4800" y="7548"/>
                    <a:pt x="4881" y="7575"/>
                  </a:cubicBezTo>
                  <a:cubicBezTo>
                    <a:pt x="4890" y="7577"/>
                    <a:pt x="4900" y="7578"/>
                    <a:pt x="4910" y="7578"/>
                  </a:cubicBezTo>
                  <a:cubicBezTo>
                    <a:pt x="4979" y="7578"/>
                    <a:pt x="5062" y="7530"/>
                    <a:pt x="5086" y="7468"/>
                  </a:cubicBezTo>
                  <a:cubicBezTo>
                    <a:pt x="5112" y="7396"/>
                    <a:pt x="5059" y="7280"/>
                    <a:pt x="4988" y="7254"/>
                  </a:cubicBezTo>
                  <a:cubicBezTo>
                    <a:pt x="4976" y="7251"/>
                    <a:pt x="4963" y="7250"/>
                    <a:pt x="4950" y="7250"/>
                  </a:cubicBezTo>
                  <a:close/>
                  <a:moveTo>
                    <a:pt x="3435" y="7249"/>
                  </a:moveTo>
                  <a:cubicBezTo>
                    <a:pt x="3370" y="7249"/>
                    <a:pt x="3319" y="7286"/>
                    <a:pt x="3293" y="7352"/>
                  </a:cubicBezTo>
                  <a:cubicBezTo>
                    <a:pt x="3257" y="7450"/>
                    <a:pt x="3284" y="7530"/>
                    <a:pt x="3382" y="7575"/>
                  </a:cubicBezTo>
                  <a:cubicBezTo>
                    <a:pt x="3407" y="7584"/>
                    <a:pt x="3430" y="7588"/>
                    <a:pt x="3453" y="7588"/>
                  </a:cubicBezTo>
                  <a:cubicBezTo>
                    <a:pt x="3518" y="7588"/>
                    <a:pt x="3572" y="7550"/>
                    <a:pt x="3605" y="7477"/>
                  </a:cubicBezTo>
                  <a:cubicBezTo>
                    <a:pt x="3641" y="7378"/>
                    <a:pt x="3605" y="7298"/>
                    <a:pt x="3507" y="7262"/>
                  </a:cubicBezTo>
                  <a:cubicBezTo>
                    <a:pt x="3481" y="7253"/>
                    <a:pt x="3457" y="7249"/>
                    <a:pt x="3435" y="7249"/>
                  </a:cubicBezTo>
                  <a:close/>
                  <a:moveTo>
                    <a:pt x="1956" y="7240"/>
                  </a:moveTo>
                  <a:cubicBezTo>
                    <a:pt x="1889" y="7240"/>
                    <a:pt x="1827" y="7277"/>
                    <a:pt x="1794" y="7343"/>
                  </a:cubicBezTo>
                  <a:cubicBezTo>
                    <a:pt x="1749" y="7432"/>
                    <a:pt x="1803" y="7548"/>
                    <a:pt x="1892" y="7593"/>
                  </a:cubicBezTo>
                  <a:cubicBezTo>
                    <a:pt x="1911" y="7598"/>
                    <a:pt x="1931" y="7601"/>
                    <a:pt x="1951" y="7601"/>
                  </a:cubicBezTo>
                  <a:cubicBezTo>
                    <a:pt x="2021" y="7601"/>
                    <a:pt x="2089" y="7564"/>
                    <a:pt x="2124" y="7494"/>
                  </a:cubicBezTo>
                  <a:cubicBezTo>
                    <a:pt x="2169" y="7405"/>
                    <a:pt x="2124" y="7289"/>
                    <a:pt x="2026" y="7254"/>
                  </a:cubicBezTo>
                  <a:cubicBezTo>
                    <a:pt x="2003" y="7244"/>
                    <a:pt x="1979" y="7240"/>
                    <a:pt x="1956" y="7240"/>
                  </a:cubicBezTo>
                  <a:close/>
                  <a:moveTo>
                    <a:pt x="11916" y="7461"/>
                  </a:moveTo>
                  <a:cubicBezTo>
                    <a:pt x="11877" y="7461"/>
                    <a:pt x="11841" y="7483"/>
                    <a:pt x="11821" y="7530"/>
                  </a:cubicBezTo>
                  <a:cubicBezTo>
                    <a:pt x="11803" y="7584"/>
                    <a:pt x="11830" y="7637"/>
                    <a:pt x="11884" y="7655"/>
                  </a:cubicBezTo>
                  <a:cubicBezTo>
                    <a:pt x="11898" y="7662"/>
                    <a:pt x="11912" y="7665"/>
                    <a:pt x="11926" y="7665"/>
                  </a:cubicBezTo>
                  <a:cubicBezTo>
                    <a:pt x="11963" y="7665"/>
                    <a:pt x="11995" y="7641"/>
                    <a:pt x="12008" y="7601"/>
                  </a:cubicBezTo>
                  <a:cubicBezTo>
                    <a:pt x="12035" y="7539"/>
                    <a:pt x="12008" y="7494"/>
                    <a:pt x="11955" y="7468"/>
                  </a:cubicBezTo>
                  <a:cubicBezTo>
                    <a:pt x="11942" y="7463"/>
                    <a:pt x="11929" y="7461"/>
                    <a:pt x="11916" y="7461"/>
                  </a:cubicBezTo>
                  <a:close/>
                  <a:moveTo>
                    <a:pt x="10430" y="7450"/>
                  </a:moveTo>
                  <a:cubicBezTo>
                    <a:pt x="10382" y="7450"/>
                    <a:pt x="10336" y="7482"/>
                    <a:pt x="10322" y="7530"/>
                  </a:cubicBezTo>
                  <a:cubicBezTo>
                    <a:pt x="10296" y="7584"/>
                    <a:pt x="10331" y="7655"/>
                    <a:pt x="10394" y="7682"/>
                  </a:cubicBezTo>
                  <a:cubicBezTo>
                    <a:pt x="10406" y="7685"/>
                    <a:pt x="10419" y="7687"/>
                    <a:pt x="10432" y="7687"/>
                  </a:cubicBezTo>
                  <a:cubicBezTo>
                    <a:pt x="10483" y="7687"/>
                    <a:pt x="10531" y="7659"/>
                    <a:pt x="10545" y="7601"/>
                  </a:cubicBezTo>
                  <a:cubicBezTo>
                    <a:pt x="10572" y="7548"/>
                    <a:pt x="10536" y="7477"/>
                    <a:pt x="10474" y="7459"/>
                  </a:cubicBezTo>
                  <a:cubicBezTo>
                    <a:pt x="10460" y="7453"/>
                    <a:pt x="10445" y="7450"/>
                    <a:pt x="10430" y="7450"/>
                  </a:cubicBezTo>
                  <a:close/>
                  <a:moveTo>
                    <a:pt x="7488" y="7415"/>
                  </a:moveTo>
                  <a:cubicBezTo>
                    <a:pt x="7427" y="7415"/>
                    <a:pt x="7355" y="7454"/>
                    <a:pt x="7334" y="7503"/>
                  </a:cubicBezTo>
                  <a:cubicBezTo>
                    <a:pt x="7307" y="7557"/>
                    <a:pt x="7352" y="7673"/>
                    <a:pt x="7414" y="7700"/>
                  </a:cubicBezTo>
                  <a:cubicBezTo>
                    <a:pt x="7422" y="7702"/>
                    <a:pt x="7432" y="7704"/>
                    <a:pt x="7442" y="7704"/>
                  </a:cubicBezTo>
                  <a:cubicBezTo>
                    <a:pt x="7498" y="7704"/>
                    <a:pt x="7579" y="7665"/>
                    <a:pt x="7601" y="7619"/>
                  </a:cubicBezTo>
                  <a:cubicBezTo>
                    <a:pt x="7628" y="7566"/>
                    <a:pt x="7584" y="7450"/>
                    <a:pt x="7530" y="7423"/>
                  </a:cubicBezTo>
                  <a:cubicBezTo>
                    <a:pt x="7517" y="7418"/>
                    <a:pt x="7503" y="7415"/>
                    <a:pt x="7488" y="7415"/>
                  </a:cubicBezTo>
                  <a:close/>
                  <a:moveTo>
                    <a:pt x="8945" y="7432"/>
                  </a:moveTo>
                  <a:cubicBezTo>
                    <a:pt x="8892" y="7432"/>
                    <a:pt x="8844" y="7466"/>
                    <a:pt x="8824" y="7521"/>
                  </a:cubicBezTo>
                  <a:cubicBezTo>
                    <a:pt x="8797" y="7593"/>
                    <a:pt x="8824" y="7664"/>
                    <a:pt x="8904" y="7691"/>
                  </a:cubicBezTo>
                  <a:cubicBezTo>
                    <a:pt x="8923" y="7700"/>
                    <a:pt x="8941" y="7705"/>
                    <a:pt x="8959" y="7705"/>
                  </a:cubicBezTo>
                  <a:cubicBezTo>
                    <a:pt x="9010" y="7705"/>
                    <a:pt x="9054" y="7670"/>
                    <a:pt x="9073" y="7610"/>
                  </a:cubicBezTo>
                  <a:cubicBezTo>
                    <a:pt x="9100" y="7539"/>
                    <a:pt x="9064" y="7477"/>
                    <a:pt x="8993" y="7441"/>
                  </a:cubicBezTo>
                  <a:cubicBezTo>
                    <a:pt x="8977" y="7435"/>
                    <a:pt x="8961" y="7432"/>
                    <a:pt x="8945" y="7432"/>
                  </a:cubicBezTo>
                  <a:close/>
                  <a:moveTo>
                    <a:pt x="5948" y="7399"/>
                  </a:moveTo>
                  <a:cubicBezTo>
                    <a:pt x="5891" y="7399"/>
                    <a:pt x="5852" y="7433"/>
                    <a:pt x="5826" y="7503"/>
                  </a:cubicBezTo>
                  <a:cubicBezTo>
                    <a:pt x="5790" y="7593"/>
                    <a:pt x="5817" y="7655"/>
                    <a:pt x="5915" y="7691"/>
                  </a:cubicBezTo>
                  <a:cubicBezTo>
                    <a:pt x="5941" y="7703"/>
                    <a:pt x="5964" y="7710"/>
                    <a:pt x="5986" y="7710"/>
                  </a:cubicBezTo>
                  <a:cubicBezTo>
                    <a:pt x="6039" y="7710"/>
                    <a:pt x="6080" y="7671"/>
                    <a:pt x="6112" y="7601"/>
                  </a:cubicBezTo>
                  <a:cubicBezTo>
                    <a:pt x="6147" y="7512"/>
                    <a:pt x="6112" y="7450"/>
                    <a:pt x="6022" y="7414"/>
                  </a:cubicBezTo>
                  <a:cubicBezTo>
                    <a:pt x="5995" y="7404"/>
                    <a:pt x="5970" y="7399"/>
                    <a:pt x="5948" y="7399"/>
                  </a:cubicBezTo>
                  <a:close/>
                  <a:moveTo>
                    <a:pt x="1506" y="7376"/>
                  </a:moveTo>
                  <a:cubicBezTo>
                    <a:pt x="1456" y="7376"/>
                    <a:pt x="1411" y="7404"/>
                    <a:pt x="1375" y="7441"/>
                  </a:cubicBezTo>
                  <a:cubicBezTo>
                    <a:pt x="1330" y="7468"/>
                    <a:pt x="1339" y="7486"/>
                    <a:pt x="1375" y="7530"/>
                  </a:cubicBezTo>
                  <a:cubicBezTo>
                    <a:pt x="1392" y="7557"/>
                    <a:pt x="1419" y="7575"/>
                    <a:pt x="1446" y="7601"/>
                  </a:cubicBezTo>
                  <a:cubicBezTo>
                    <a:pt x="1482" y="7637"/>
                    <a:pt x="1508" y="7664"/>
                    <a:pt x="1553" y="7700"/>
                  </a:cubicBezTo>
                  <a:cubicBezTo>
                    <a:pt x="1571" y="7713"/>
                    <a:pt x="1582" y="7720"/>
                    <a:pt x="1593" y="7720"/>
                  </a:cubicBezTo>
                  <a:cubicBezTo>
                    <a:pt x="1604" y="7720"/>
                    <a:pt x="1615" y="7713"/>
                    <a:pt x="1633" y="7700"/>
                  </a:cubicBezTo>
                  <a:cubicBezTo>
                    <a:pt x="1687" y="7655"/>
                    <a:pt x="1705" y="7601"/>
                    <a:pt x="1696" y="7548"/>
                  </a:cubicBezTo>
                  <a:cubicBezTo>
                    <a:pt x="1687" y="7477"/>
                    <a:pt x="1651" y="7414"/>
                    <a:pt x="1580" y="7396"/>
                  </a:cubicBezTo>
                  <a:cubicBezTo>
                    <a:pt x="1554" y="7382"/>
                    <a:pt x="1530" y="7376"/>
                    <a:pt x="1506" y="7376"/>
                  </a:cubicBezTo>
                  <a:close/>
                  <a:moveTo>
                    <a:pt x="4471" y="7393"/>
                  </a:moveTo>
                  <a:cubicBezTo>
                    <a:pt x="4408" y="7393"/>
                    <a:pt x="4355" y="7433"/>
                    <a:pt x="4327" y="7494"/>
                  </a:cubicBezTo>
                  <a:cubicBezTo>
                    <a:pt x="4292" y="7575"/>
                    <a:pt x="4327" y="7673"/>
                    <a:pt x="4426" y="7709"/>
                  </a:cubicBezTo>
                  <a:cubicBezTo>
                    <a:pt x="4446" y="7718"/>
                    <a:pt x="4467" y="7722"/>
                    <a:pt x="4489" y="7722"/>
                  </a:cubicBezTo>
                  <a:cubicBezTo>
                    <a:pt x="4552" y="7722"/>
                    <a:pt x="4613" y="7684"/>
                    <a:pt x="4640" y="7610"/>
                  </a:cubicBezTo>
                  <a:cubicBezTo>
                    <a:pt x="4666" y="7530"/>
                    <a:pt x="4631" y="7432"/>
                    <a:pt x="4533" y="7405"/>
                  </a:cubicBezTo>
                  <a:cubicBezTo>
                    <a:pt x="4511" y="7397"/>
                    <a:pt x="4491" y="7393"/>
                    <a:pt x="4471" y="7393"/>
                  </a:cubicBezTo>
                  <a:close/>
                  <a:moveTo>
                    <a:pt x="3007" y="7382"/>
                  </a:moveTo>
                  <a:cubicBezTo>
                    <a:pt x="2978" y="7382"/>
                    <a:pt x="2946" y="7388"/>
                    <a:pt x="2918" y="7405"/>
                  </a:cubicBezTo>
                  <a:cubicBezTo>
                    <a:pt x="2873" y="7423"/>
                    <a:pt x="2855" y="7468"/>
                    <a:pt x="2820" y="7494"/>
                  </a:cubicBezTo>
                  <a:cubicBezTo>
                    <a:pt x="2829" y="7539"/>
                    <a:pt x="2811" y="7593"/>
                    <a:pt x="2838" y="7637"/>
                  </a:cubicBezTo>
                  <a:cubicBezTo>
                    <a:pt x="2855" y="7682"/>
                    <a:pt x="2891" y="7717"/>
                    <a:pt x="2936" y="7726"/>
                  </a:cubicBezTo>
                  <a:cubicBezTo>
                    <a:pt x="2956" y="7734"/>
                    <a:pt x="2976" y="7739"/>
                    <a:pt x="2997" y="7739"/>
                  </a:cubicBezTo>
                  <a:cubicBezTo>
                    <a:pt x="3022" y="7739"/>
                    <a:pt x="3049" y="7732"/>
                    <a:pt x="3078" y="7717"/>
                  </a:cubicBezTo>
                  <a:cubicBezTo>
                    <a:pt x="3123" y="7700"/>
                    <a:pt x="3132" y="7655"/>
                    <a:pt x="3168" y="7628"/>
                  </a:cubicBezTo>
                  <a:cubicBezTo>
                    <a:pt x="3168" y="7575"/>
                    <a:pt x="3177" y="7530"/>
                    <a:pt x="3159" y="7486"/>
                  </a:cubicBezTo>
                  <a:cubicBezTo>
                    <a:pt x="3132" y="7441"/>
                    <a:pt x="3096" y="7405"/>
                    <a:pt x="3052" y="7387"/>
                  </a:cubicBezTo>
                  <a:cubicBezTo>
                    <a:pt x="3039" y="7384"/>
                    <a:pt x="3023" y="7382"/>
                    <a:pt x="3007" y="7382"/>
                  </a:cubicBezTo>
                  <a:close/>
                  <a:moveTo>
                    <a:pt x="11489" y="7600"/>
                  </a:moveTo>
                  <a:cubicBezTo>
                    <a:pt x="11471" y="7600"/>
                    <a:pt x="11453" y="7605"/>
                    <a:pt x="11437" y="7610"/>
                  </a:cubicBezTo>
                  <a:cubicBezTo>
                    <a:pt x="11420" y="7619"/>
                    <a:pt x="11393" y="7646"/>
                    <a:pt x="11375" y="7664"/>
                  </a:cubicBezTo>
                  <a:cubicBezTo>
                    <a:pt x="11366" y="7691"/>
                    <a:pt x="11375" y="7726"/>
                    <a:pt x="11375" y="7753"/>
                  </a:cubicBezTo>
                  <a:cubicBezTo>
                    <a:pt x="11384" y="7789"/>
                    <a:pt x="11420" y="7789"/>
                    <a:pt x="11437" y="7824"/>
                  </a:cubicBezTo>
                  <a:cubicBezTo>
                    <a:pt x="11451" y="7820"/>
                    <a:pt x="11464" y="7820"/>
                    <a:pt x="11479" y="7820"/>
                  </a:cubicBezTo>
                  <a:cubicBezTo>
                    <a:pt x="11493" y="7820"/>
                    <a:pt x="11509" y="7820"/>
                    <a:pt x="11527" y="7816"/>
                  </a:cubicBezTo>
                  <a:cubicBezTo>
                    <a:pt x="11562" y="7807"/>
                    <a:pt x="11562" y="7771"/>
                    <a:pt x="11589" y="7753"/>
                  </a:cubicBezTo>
                  <a:cubicBezTo>
                    <a:pt x="11580" y="7726"/>
                    <a:pt x="11607" y="7700"/>
                    <a:pt x="11589" y="7664"/>
                  </a:cubicBezTo>
                  <a:cubicBezTo>
                    <a:pt x="11571" y="7637"/>
                    <a:pt x="11545" y="7619"/>
                    <a:pt x="11527" y="7610"/>
                  </a:cubicBezTo>
                  <a:cubicBezTo>
                    <a:pt x="11515" y="7603"/>
                    <a:pt x="11502" y="7600"/>
                    <a:pt x="11489" y="7600"/>
                  </a:cubicBezTo>
                  <a:close/>
                  <a:moveTo>
                    <a:pt x="9966" y="7590"/>
                  </a:moveTo>
                  <a:cubicBezTo>
                    <a:pt x="9923" y="7590"/>
                    <a:pt x="9895" y="7613"/>
                    <a:pt x="9876" y="7664"/>
                  </a:cubicBezTo>
                  <a:cubicBezTo>
                    <a:pt x="9841" y="7744"/>
                    <a:pt x="9858" y="7789"/>
                    <a:pt x="9939" y="7816"/>
                  </a:cubicBezTo>
                  <a:cubicBezTo>
                    <a:pt x="9965" y="7827"/>
                    <a:pt x="9987" y="7833"/>
                    <a:pt x="10006" y="7833"/>
                  </a:cubicBezTo>
                  <a:cubicBezTo>
                    <a:pt x="10046" y="7833"/>
                    <a:pt x="10072" y="7807"/>
                    <a:pt x="10090" y="7753"/>
                  </a:cubicBezTo>
                  <a:cubicBezTo>
                    <a:pt x="10117" y="7673"/>
                    <a:pt x="10099" y="7637"/>
                    <a:pt x="10028" y="7601"/>
                  </a:cubicBezTo>
                  <a:cubicBezTo>
                    <a:pt x="10005" y="7594"/>
                    <a:pt x="9984" y="7590"/>
                    <a:pt x="9966" y="7590"/>
                  </a:cubicBezTo>
                  <a:close/>
                  <a:moveTo>
                    <a:pt x="8491" y="7579"/>
                  </a:moveTo>
                  <a:cubicBezTo>
                    <a:pt x="8441" y="7579"/>
                    <a:pt x="8397" y="7612"/>
                    <a:pt x="8378" y="7664"/>
                  </a:cubicBezTo>
                  <a:cubicBezTo>
                    <a:pt x="8342" y="7735"/>
                    <a:pt x="8378" y="7807"/>
                    <a:pt x="8449" y="7833"/>
                  </a:cubicBezTo>
                  <a:cubicBezTo>
                    <a:pt x="8468" y="7843"/>
                    <a:pt x="8488" y="7848"/>
                    <a:pt x="8507" y="7848"/>
                  </a:cubicBezTo>
                  <a:cubicBezTo>
                    <a:pt x="8556" y="7848"/>
                    <a:pt x="8599" y="7816"/>
                    <a:pt x="8618" y="7771"/>
                  </a:cubicBezTo>
                  <a:cubicBezTo>
                    <a:pt x="8654" y="7691"/>
                    <a:pt x="8618" y="7619"/>
                    <a:pt x="8547" y="7593"/>
                  </a:cubicBezTo>
                  <a:cubicBezTo>
                    <a:pt x="8528" y="7583"/>
                    <a:pt x="8509" y="7579"/>
                    <a:pt x="8491" y="7579"/>
                  </a:cubicBezTo>
                  <a:close/>
                  <a:moveTo>
                    <a:pt x="5552" y="7547"/>
                  </a:moveTo>
                  <a:cubicBezTo>
                    <a:pt x="5530" y="7547"/>
                    <a:pt x="5504" y="7552"/>
                    <a:pt x="5478" y="7557"/>
                  </a:cubicBezTo>
                  <a:cubicBezTo>
                    <a:pt x="5434" y="7557"/>
                    <a:pt x="5416" y="7610"/>
                    <a:pt x="5380" y="7637"/>
                  </a:cubicBezTo>
                  <a:cubicBezTo>
                    <a:pt x="5380" y="7673"/>
                    <a:pt x="5371" y="7717"/>
                    <a:pt x="5380" y="7753"/>
                  </a:cubicBezTo>
                  <a:cubicBezTo>
                    <a:pt x="5389" y="7798"/>
                    <a:pt x="5443" y="7824"/>
                    <a:pt x="5469" y="7860"/>
                  </a:cubicBezTo>
                  <a:cubicBezTo>
                    <a:pt x="5505" y="7860"/>
                    <a:pt x="5541" y="7860"/>
                    <a:pt x="5585" y="7851"/>
                  </a:cubicBezTo>
                  <a:cubicBezTo>
                    <a:pt x="5630" y="7851"/>
                    <a:pt x="5648" y="7798"/>
                    <a:pt x="5683" y="7771"/>
                  </a:cubicBezTo>
                  <a:cubicBezTo>
                    <a:pt x="5683" y="7735"/>
                    <a:pt x="5692" y="7691"/>
                    <a:pt x="5683" y="7655"/>
                  </a:cubicBezTo>
                  <a:cubicBezTo>
                    <a:pt x="5674" y="7610"/>
                    <a:pt x="5630" y="7575"/>
                    <a:pt x="5594" y="7557"/>
                  </a:cubicBezTo>
                  <a:cubicBezTo>
                    <a:pt x="5583" y="7549"/>
                    <a:pt x="5568" y="7547"/>
                    <a:pt x="5552" y="7547"/>
                  </a:cubicBezTo>
                  <a:close/>
                  <a:moveTo>
                    <a:pt x="7013" y="7567"/>
                  </a:moveTo>
                  <a:cubicBezTo>
                    <a:pt x="6953" y="7567"/>
                    <a:pt x="6891" y="7607"/>
                    <a:pt x="6870" y="7664"/>
                  </a:cubicBezTo>
                  <a:cubicBezTo>
                    <a:pt x="6843" y="7735"/>
                    <a:pt x="6879" y="7824"/>
                    <a:pt x="6959" y="7860"/>
                  </a:cubicBezTo>
                  <a:cubicBezTo>
                    <a:pt x="6973" y="7865"/>
                    <a:pt x="6988" y="7868"/>
                    <a:pt x="7003" y="7868"/>
                  </a:cubicBezTo>
                  <a:cubicBezTo>
                    <a:pt x="7064" y="7868"/>
                    <a:pt x="7127" y="7827"/>
                    <a:pt x="7155" y="7762"/>
                  </a:cubicBezTo>
                  <a:cubicBezTo>
                    <a:pt x="7182" y="7691"/>
                    <a:pt x="7138" y="7601"/>
                    <a:pt x="7057" y="7575"/>
                  </a:cubicBezTo>
                  <a:cubicBezTo>
                    <a:pt x="7043" y="7569"/>
                    <a:pt x="7028" y="7567"/>
                    <a:pt x="7013" y="7567"/>
                  </a:cubicBezTo>
                  <a:close/>
                  <a:moveTo>
                    <a:pt x="4036" y="7534"/>
                  </a:moveTo>
                  <a:cubicBezTo>
                    <a:pt x="3973" y="7534"/>
                    <a:pt x="3917" y="7571"/>
                    <a:pt x="3890" y="7637"/>
                  </a:cubicBezTo>
                  <a:cubicBezTo>
                    <a:pt x="3855" y="7744"/>
                    <a:pt x="3890" y="7824"/>
                    <a:pt x="3980" y="7860"/>
                  </a:cubicBezTo>
                  <a:cubicBezTo>
                    <a:pt x="4007" y="7870"/>
                    <a:pt x="4033" y="7875"/>
                    <a:pt x="4057" y="7875"/>
                  </a:cubicBezTo>
                  <a:cubicBezTo>
                    <a:pt x="4120" y="7875"/>
                    <a:pt x="4170" y="7842"/>
                    <a:pt x="4203" y="7771"/>
                  </a:cubicBezTo>
                  <a:cubicBezTo>
                    <a:pt x="4238" y="7673"/>
                    <a:pt x="4203" y="7593"/>
                    <a:pt x="4104" y="7548"/>
                  </a:cubicBezTo>
                  <a:cubicBezTo>
                    <a:pt x="4081" y="7539"/>
                    <a:pt x="4058" y="7534"/>
                    <a:pt x="4036" y="7534"/>
                  </a:cubicBezTo>
                  <a:close/>
                  <a:moveTo>
                    <a:pt x="2524" y="7524"/>
                  </a:moveTo>
                  <a:cubicBezTo>
                    <a:pt x="2503" y="7524"/>
                    <a:pt x="2482" y="7528"/>
                    <a:pt x="2463" y="7539"/>
                  </a:cubicBezTo>
                  <a:cubicBezTo>
                    <a:pt x="2427" y="7566"/>
                    <a:pt x="2383" y="7601"/>
                    <a:pt x="2374" y="7646"/>
                  </a:cubicBezTo>
                  <a:cubicBezTo>
                    <a:pt x="2365" y="7691"/>
                    <a:pt x="2356" y="7735"/>
                    <a:pt x="2383" y="7780"/>
                  </a:cubicBezTo>
                  <a:cubicBezTo>
                    <a:pt x="2400" y="7824"/>
                    <a:pt x="2445" y="7842"/>
                    <a:pt x="2481" y="7878"/>
                  </a:cubicBezTo>
                  <a:cubicBezTo>
                    <a:pt x="2506" y="7878"/>
                    <a:pt x="2535" y="7884"/>
                    <a:pt x="2563" y="7884"/>
                  </a:cubicBezTo>
                  <a:cubicBezTo>
                    <a:pt x="2584" y="7884"/>
                    <a:pt x="2604" y="7881"/>
                    <a:pt x="2624" y="7869"/>
                  </a:cubicBezTo>
                  <a:cubicBezTo>
                    <a:pt x="2668" y="7842"/>
                    <a:pt x="2704" y="7807"/>
                    <a:pt x="2713" y="7762"/>
                  </a:cubicBezTo>
                  <a:cubicBezTo>
                    <a:pt x="2722" y="7717"/>
                    <a:pt x="2731" y="7673"/>
                    <a:pt x="2713" y="7628"/>
                  </a:cubicBezTo>
                  <a:cubicBezTo>
                    <a:pt x="2695" y="7601"/>
                    <a:pt x="2632" y="7539"/>
                    <a:pt x="2606" y="7530"/>
                  </a:cubicBezTo>
                  <a:cubicBezTo>
                    <a:pt x="2580" y="7530"/>
                    <a:pt x="2552" y="7524"/>
                    <a:pt x="2524" y="7524"/>
                  </a:cubicBezTo>
                  <a:close/>
                  <a:moveTo>
                    <a:pt x="1696" y="7824"/>
                  </a:moveTo>
                  <a:cubicBezTo>
                    <a:pt x="1696" y="7833"/>
                    <a:pt x="1696" y="7833"/>
                    <a:pt x="1705" y="7833"/>
                  </a:cubicBezTo>
                  <a:cubicBezTo>
                    <a:pt x="1714" y="7842"/>
                    <a:pt x="1722" y="7842"/>
                    <a:pt x="1731" y="7851"/>
                  </a:cubicBezTo>
                  <a:cubicBezTo>
                    <a:pt x="1749" y="7869"/>
                    <a:pt x="1758" y="7887"/>
                    <a:pt x="1776" y="7905"/>
                  </a:cubicBezTo>
                  <a:cubicBezTo>
                    <a:pt x="1794" y="7905"/>
                    <a:pt x="1803" y="7905"/>
                    <a:pt x="1821" y="7914"/>
                  </a:cubicBezTo>
                  <a:cubicBezTo>
                    <a:pt x="1812" y="7896"/>
                    <a:pt x="1812" y="7887"/>
                    <a:pt x="1803" y="7878"/>
                  </a:cubicBezTo>
                  <a:cubicBezTo>
                    <a:pt x="1785" y="7860"/>
                    <a:pt x="1758" y="7842"/>
                    <a:pt x="1758" y="7842"/>
                  </a:cubicBezTo>
                  <a:cubicBezTo>
                    <a:pt x="1731" y="7824"/>
                    <a:pt x="1722" y="7824"/>
                    <a:pt x="1714" y="7824"/>
                  </a:cubicBezTo>
                  <a:close/>
                  <a:moveTo>
                    <a:pt x="11040" y="7744"/>
                  </a:moveTo>
                  <a:cubicBezTo>
                    <a:pt x="10993" y="7744"/>
                    <a:pt x="10943" y="7775"/>
                    <a:pt x="10929" y="7816"/>
                  </a:cubicBezTo>
                  <a:cubicBezTo>
                    <a:pt x="10902" y="7851"/>
                    <a:pt x="10929" y="7940"/>
                    <a:pt x="10991" y="7967"/>
                  </a:cubicBezTo>
                  <a:cubicBezTo>
                    <a:pt x="11001" y="7970"/>
                    <a:pt x="11011" y="7972"/>
                    <a:pt x="11022" y="7972"/>
                  </a:cubicBezTo>
                  <a:cubicBezTo>
                    <a:pt x="11069" y="7972"/>
                    <a:pt x="11121" y="7941"/>
                    <a:pt x="11143" y="7905"/>
                  </a:cubicBezTo>
                  <a:cubicBezTo>
                    <a:pt x="11161" y="7851"/>
                    <a:pt x="11134" y="7771"/>
                    <a:pt x="11081" y="7753"/>
                  </a:cubicBezTo>
                  <a:cubicBezTo>
                    <a:pt x="11068" y="7747"/>
                    <a:pt x="11054" y="7744"/>
                    <a:pt x="11040" y="7744"/>
                  </a:cubicBezTo>
                  <a:close/>
                  <a:moveTo>
                    <a:pt x="9564" y="7731"/>
                  </a:moveTo>
                  <a:cubicBezTo>
                    <a:pt x="9509" y="7731"/>
                    <a:pt x="9436" y="7770"/>
                    <a:pt x="9421" y="7816"/>
                  </a:cubicBezTo>
                  <a:cubicBezTo>
                    <a:pt x="9403" y="7878"/>
                    <a:pt x="9448" y="7967"/>
                    <a:pt x="9502" y="7985"/>
                  </a:cubicBezTo>
                  <a:cubicBezTo>
                    <a:pt x="9508" y="7988"/>
                    <a:pt x="9517" y="7989"/>
                    <a:pt x="9526" y="7989"/>
                  </a:cubicBezTo>
                  <a:cubicBezTo>
                    <a:pt x="9577" y="7989"/>
                    <a:pt x="9656" y="7950"/>
                    <a:pt x="9671" y="7905"/>
                  </a:cubicBezTo>
                  <a:cubicBezTo>
                    <a:pt x="9689" y="7851"/>
                    <a:pt x="9644" y="7753"/>
                    <a:pt x="9591" y="7735"/>
                  </a:cubicBezTo>
                  <a:cubicBezTo>
                    <a:pt x="9583" y="7733"/>
                    <a:pt x="9573" y="7731"/>
                    <a:pt x="9564" y="7731"/>
                  </a:cubicBezTo>
                  <a:close/>
                  <a:moveTo>
                    <a:pt x="8048" y="7726"/>
                  </a:moveTo>
                  <a:cubicBezTo>
                    <a:pt x="8034" y="7726"/>
                    <a:pt x="8020" y="7728"/>
                    <a:pt x="8003" y="7735"/>
                  </a:cubicBezTo>
                  <a:cubicBezTo>
                    <a:pt x="7976" y="7753"/>
                    <a:pt x="7949" y="7771"/>
                    <a:pt x="7940" y="7816"/>
                  </a:cubicBezTo>
                  <a:cubicBezTo>
                    <a:pt x="7923" y="7851"/>
                    <a:pt x="7914" y="7878"/>
                    <a:pt x="7940" y="7923"/>
                  </a:cubicBezTo>
                  <a:cubicBezTo>
                    <a:pt x="7958" y="7958"/>
                    <a:pt x="7976" y="7976"/>
                    <a:pt x="8012" y="7985"/>
                  </a:cubicBezTo>
                  <a:cubicBezTo>
                    <a:pt x="8033" y="7996"/>
                    <a:pt x="8051" y="8000"/>
                    <a:pt x="8069" y="8000"/>
                  </a:cubicBezTo>
                  <a:cubicBezTo>
                    <a:pt x="8082" y="8000"/>
                    <a:pt x="8095" y="7998"/>
                    <a:pt x="8110" y="7994"/>
                  </a:cubicBezTo>
                  <a:cubicBezTo>
                    <a:pt x="8155" y="7976"/>
                    <a:pt x="8172" y="7949"/>
                    <a:pt x="8190" y="7914"/>
                  </a:cubicBezTo>
                  <a:cubicBezTo>
                    <a:pt x="8199" y="7878"/>
                    <a:pt x="8208" y="7851"/>
                    <a:pt x="8190" y="7807"/>
                  </a:cubicBezTo>
                  <a:cubicBezTo>
                    <a:pt x="8172" y="7780"/>
                    <a:pt x="8155" y="7753"/>
                    <a:pt x="8119" y="7744"/>
                  </a:cubicBezTo>
                  <a:cubicBezTo>
                    <a:pt x="8091" y="7733"/>
                    <a:pt x="8071" y="7726"/>
                    <a:pt x="8048" y="7726"/>
                  </a:cubicBezTo>
                  <a:close/>
                  <a:moveTo>
                    <a:pt x="6550" y="7707"/>
                  </a:moveTo>
                  <a:cubicBezTo>
                    <a:pt x="6534" y="7707"/>
                    <a:pt x="6519" y="7710"/>
                    <a:pt x="6504" y="7717"/>
                  </a:cubicBezTo>
                  <a:cubicBezTo>
                    <a:pt x="6468" y="7726"/>
                    <a:pt x="6442" y="7753"/>
                    <a:pt x="6424" y="7798"/>
                  </a:cubicBezTo>
                  <a:cubicBezTo>
                    <a:pt x="6406" y="7842"/>
                    <a:pt x="6406" y="7887"/>
                    <a:pt x="6415" y="7923"/>
                  </a:cubicBezTo>
                  <a:cubicBezTo>
                    <a:pt x="6433" y="7949"/>
                    <a:pt x="6451" y="7985"/>
                    <a:pt x="6495" y="8003"/>
                  </a:cubicBezTo>
                  <a:cubicBezTo>
                    <a:pt x="6518" y="8012"/>
                    <a:pt x="6540" y="8016"/>
                    <a:pt x="6561" y="8016"/>
                  </a:cubicBezTo>
                  <a:cubicBezTo>
                    <a:pt x="6582" y="8016"/>
                    <a:pt x="6602" y="8012"/>
                    <a:pt x="6620" y="8003"/>
                  </a:cubicBezTo>
                  <a:cubicBezTo>
                    <a:pt x="6656" y="7985"/>
                    <a:pt x="6700" y="7976"/>
                    <a:pt x="6691" y="7923"/>
                  </a:cubicBezTo>
                  <a:cubicBezTo>
                    <a:pt x="6736" y="7878"/>
                    <a:pt x="6718" y="7833"/>
                    <a:pt x="6700" y="7798"/>
                  </a:cubicBezTo>
                  <a:cubicBezTo>
                    <a:pt x="6691" y="7762"/>
                    <a:pt x="6665" y="7735"/>
                    <a:pt x="6620" y="7717"/>
                  </a:cubicBezTo>
                  <a:cubicBezTo>
                    <a:pt x="6594" y="7712"/>
                    <a:pt x="6572" y="7707"/>
                    <a:pt x="6550" y="7707"/>
                  </a:cubicBezTo>
                  <a:close/>
                  <a:moveTo>
                    <a:pt x="3579" y="7681"/>
                  </a:moveTo>
                  <a:cubicBezTo>
                    <a:pt x="3518" y="7681"/>
                    <a:pt x="3470" y="7719"/>
                    <a:pt x="3444" y="7789"/>
                  </a:cubicBezTo>
                  <a:cubicBezTo>
                    <a:pt x="3400" y="7887"/>
                    <a:pt x="3435" y="7967"/>
                    <a:pt x="3533" y="8003"/>
                  </a:cubicBezTo>
                  <a:cubicBezTo>
                    <a:pt x="3561" y="8016"/>
                    <a:pt x="3587" y="8022"/>
                    <a:pt x="3612" y="8022"/>
                  </a:cubicBezTo>
                  <a:cubicBezTo>
                    <a:pt x="3673" y="8022"/>
                    <a:pt x="3722" y="7982"/>
                    <a:pt x="3748" y="7905"/>
                  </a:cubicBezTo>
                  <a:cubicBezTo>
                    <a:pt x="3792" y="7816"/>
                    <a:pt x="3748" y="7735"/>
                    <a:pt x="3658" y="7700"/>
                  </a:cubicBezTo>
                  <a:cubicBezTo>
                    <a:pt x="3630" y="7687"/>
                    <a:pt x="3603" y="7681"/>
                    <a:pt x="3579" y="7681"/>
                  </a:cubicBezTo>
                  <a:close/>
                  <a:moveTo>
                    <a:pt x="5092" y="7701"/>
                  </a:moveTo>
                  <a:cubicBezTo>
                    <a:pt x="5025" y="7701"/>
                    <a:pt x="4947" y="7741"/>
                    <a:pt x="4925" y="7798"/>
                  </a:cubicBezTo>
                  <a:cubicBezTo>
                    <a:pt x="4889" y="7869"/>
                    <a:pt x="4934" y="7985"/>
                    <a:pt x="5005" y="8012"/>
                  </a:cubicBezTo>
                  <a:cubicBezTo>
                    <a:pt x="5022" y="8020"/>
                    <a:pt x="5042" y="8024"/>
                    <a:pt x="5063" y="8024"/>
                  </a:cubicBezTo>
                  <a:cubicBezTo>
                    <a:pt x="5131" y="8024"/>
                    <a:pt x="5208" y="7984"/>
                    <a:pt x="5228" y="7923"/>
                  </a:cubicBezTo>
                  <a:cubicBezTo>
                    <a:pt x="5255" y="7860"/>
                    <a:pt x="5211" y="7744"/>
                    <a:pt x="5139" y="7709"/>
                  </a:cubicBezTo>
                  <a:cubicBezTo>
                    <a:pt x="5125" y="7703"/>
                    <a:pt x="5109" y="7701"/>
                    <a:pt x="5092" y="7701"/>
                  </a:cubicBezTo>
                  <a:close/>
                  <a:moveTo>
                    <a:pt x="2111" y="7673"/>
                  </a:moveTo>
                  <a:cubicBezTo>
                    <a:pt x="2041" y="7673"/>
                    <a:pt x="1972" y="7715"/>
                    <a:pt x="1946" y="7780"/>
                  </a:cubicBezTo>
                  <a:cubicBezTo>
                    <a:pt x="1901" y="7887"/>
                    <a:pt x="1954" y="7976"/>
                    <a:pt x="2035" y="8021"/>
                  </a:cubicBezTo>
                  <a:cubicBezTo>
                    <a:pt x="2058" y="8033"/>
                    <a:pt x="2083" y="8038"/>
                    <a:pt x="2108" y="8038"/>
                  </a:cubicBezTo>
                  <a:cubicBezTo>
                    <a:pt x="2176" y="8038"/>
                    <a:pt x="2243" y="7995"/>
                    <a:pt x="2276" y="7923"/>
                  </a:cubicBezTo>
                  <a:cubicBezTo>
                    <a:pt x="2320" y="7816"/>
                    <a:pt x="2267" y="7726"/>
                    <a:pt x="2186" y="7691"/>
                  </a:cubicBezTo>
                  <a:cubicBezTo>
                    <a:pt x="2162" y="7679"/>
                    <a:pt x="2137" y="7673"/>
                    <a:pt x="2111" y="7673"/>
                  </a:cubicBezTo>
                  <a:close/>
                  <a:moveTo>
                    <a:pt x="10567" y="7880"/>
                  </a:moveTo>
                  <a:cubicBezTo>
                    <a:pt x="10525" y="7880"/>
                    <a:pt x="10493" y="7908"/>
                    <a:pt x="10474" y="7958"/>
                  </a:cubicBezTo>
                  <a:cubicBezTo>
                    <a:pt x="10447" y="8030"/>
                    <a:pt x="10465" y="8083"/>
                    <a:pt x="10536" y="8110"/>
                  </a:cubicBezTo>
                  <a:cubicBezTo>
                    <a:pt x="10557" y="8118"/>
                    <a:pt x="10577" y="8122"/>
                    <a:pt x="10594" y="8122"/>
                  </a:cubicBezTo>
                  <a:cubicBezTo>
                    <a:pt x="10637" y="8122"/>
                    <a:pt x="10669" y="8098"/>
                    <a:pt x="10688" y="8048"/>
                  </a:cubicBezTo>
                  <a:cubicBezTo>
                    <a:pt x="10724" y="7976"/>
                    <a:pt x="10697" y="7923"/>
                    <a:pt x="10626" y="7896"/>
                  </a:cubicBezTo>
                  <a:cubicBezTo>
                    <a:pt x="10604" y="7885"/>
                    <a:pt x="10585" y="7880"/>
                    <a:pt x="10567" y="7880"/>
                  </a:cubicBezTo>
                  <a:close/>
                  <a:moveTo>
                    <a:pt x="9095" y="7868"/>
                  </a:moveTo>
                  <a:cubicBezTo>
                    <a:pt x="9040" y="7868"/>
                    <a:pt x="8995" y="7896"/>
                    <a:pt x="8975" y="7949"/>
                  </a:cubicBezTo>
                  <a:cubicBezTo>
                    <a:pt x="8949" y="8030"/>
                    <a:pt x="8975" y="8101"/>
                    <a:pt x="9047" y="8128"/>
                  </a:cubicBezTo>
                  <a:cubicBezTo>
                    <a:pt x="9064" y="8135"/>
                    <a:pt x="9082" y="8138"/>
                    <a:pt x="9100" y="8138"/>
                  </a:cubicBezTo>
                  <a:cubicBezTo>
                    <a:pt x="9151" y="8138"/>
                    <a:pt x="9198" y="8108"/>
                    <a:pt x="9225" y="8048"/>
                  </a:cubicBezTo>
                  <a:cubicBezTo>
                    <a:pt x="9252" y="7976"/>
                    <a:pt x="9216" y="7914"/>
                    <a:pt x="9154" y="7878"/>
                  </a:cubicBezTo>
                  <a:cubicBezTo>
                    <a:pt x="9133" y="7871"/>
                    <a:pt x="9113" y="7868"/>
                    <a:pt x="9095" y="7868"/>
                  </a:cubicBezTo>
                  <a:close/>
                  <a:moveTo>
                    <a:pt x="7629" y="7861"/>
                  </a:moveTo>
                  <a:cubicBezTo>
                    <a:pt x="7567" y="7861"/>
                    <a:pt x="7491" y="7900"/>
                    <a:pt x="7477" y="7949"/>
                  </a:cubicBezTo>
                  <a:cubicBezTo>
                    <a:pt x="7450" y="8012"/>
                    <a:pt x="7494" y="8128"/>
                    <a:pt x="7557" y="8146"/>
                  </a:cubicBezTo>
                  <a:cubicBezTo>
                    <a:pt x="7570" y="8151"/>
                    <a:pt x="7584" y="8154"/>
                    <a:pt x="7599" y="8154"/>
                  </a:cubicBezTo>
                  <a:cubicBezTo>
                    <a:pt x="7659" y="8154"/>
                    <a:pt x="7732" y="8115"/>
                    <a:pt x="7753" y="8065"/>
                  </a:cubicBezTo>
                  <a:cubicBezTo>
                    <a:pt x="7780" y="8012"/>
                    <a:pt x="7735" y="7896"/>
                    <a:pt x="7673" y="7869"/>
                  </a:cubicBezTo>
                  <a:cubicBezTo>
                    <a:pt x="7660" y="7864"/>
                    <a:pt x="7645" y="7861"/>
                    <a:pt x="7629" y="7861"/>
                  </a:cubicBezTo>
                  <a:close/>
                  <a:moveTo>
                    <a:pt x="6107" y="7854"/>
                  </a:moveTo>
                  <a:cubicBezTo>
                    <a:pt x="6051" y="7854"/>
                    <a:pt x="6012" y="7886"/>
                    <a:pt x="5987" y="7949"/>
                  </a:cubicBezTo>
                  <a:cubicBezTo>
                    <a:pt x="5951" y="8048"/>
                    <a:pt x="5978" y="8110"/>
                    <a:pt x="6067" y="8146"/>
                  </a:cubicBezTo>
                  <a:cubicBezTo>
                    <a:pt x="6098" y="8160"/>
                    <a:pt x="6125" y="8167"/>
                    <a:pt x="6149" y="8167"/>
                  </a:cubicBezTo>
                  <a:cubicBezTo>
                    <a:pt x="6202" y="8167"/>
                    <a:pt x="6239" y="8133"/>
                    <a:pt x="6263" y="8065"/>
                  </a:cubicBezTo>
                  <a:cubicBezTo>
                    <a:pt x="6299" y="7967"/>
                    <a:pt x="6272" y="7905"/>
                    <a:pt x="6183" y="7869"/>
                  </a:cubicBezTo>
                  <a:cubicBezTo>
                    <a:pt x="6155" y="7859"/>
                    <a:pt x="6130" y="7854"/>
                    <a:pt x="6107" y="7854"/>
                  </a:cubicBezTo>
                  <a:close/>
                  <a:moveTo>
                    <a:pt x="4630" y="7843"/>
                  </a:moveTo>
                  <a:cubicBezTo>
                    <a:pt x="4564" y="7843"/>
                    <a:pt x="4498" y="7880"/>
                    <a:pt x="4470" y="7949"/>
                  </a:cubicBezTo>
                  <a:cubicBezTo>
                    <a:pt x="4434" y="8039"/>
                    <a:pt x="4479" y="8137"/>
                    <a:pt x="4568" y="8163"/>
                  </a:cubicBezTo>
                  <a:cubicBezTo>
                    <a:pt x="4590" y="8171"/>
                    <a:pt x="4610" y="8175"/>
                    <a:pt x="4629" y="8175"/>
                  </a:cubicBezTo>
                  <a:cubicBezTo>
                    <a:pt x="4699" y="8175"/>
                    <a:pt x="4754" y="8128"/>
                    <a:pt x="4782" y="8065"/>
                  </a:cubicBezTo>
                  <a:cubicBezTo>
                    <a:pt x="4809" y="7976"/>
                    <a:pt x="4765" y="7887"/>
                    <a:pt x="4684" y="7851"/>
                  </a:cubicBezTo>
                  <a:cubicBezTo>
                    <a:pt x="4667" y="7845"/>
                    <a:pt x="4648" y="7843"/>
                    <a:pt x="4630" y="7843"/>
                  </a:cubicBezTo>
                  <a:close/>
                  <a:moveTo>
                    <a:pt x="3121" y="7837"/>
                  </a:moveTo>
                  <a:cubicBezTo>
                    <a:pt x="3101" y="7837"/>
                    <a:pt x="3080" y="7840"/>
                    <a:pt x="3061" y="7851"/>
                  </a:cubicBezTo>
                  <a:cubicBezTo>
                    <a:pt x="3016" y="7869"/>
                    <a:pt x="2998" y="7914"/>
                    <a:pt x="2971" y="7949"/>
                  </a:cubicBezTo>
                  <a:cubicBezTo>
                    <a:pt x="2989" y="7976"/>
                    <a:pt x="2954" y="8003"/>
                    <a:pt x="2963" y="8021"/>
                  </a:cubicBezTo>
                  <a:cubicBezTo>
                    <a:pt x="2963" y="8048"/>
                    <a:pt x="2963" y="8065"/>
                    <a:pt x="2971" y="8083"/>
                  </a:cubicBezTo>
                  <a:cubicBezTo>
                    <a:pt x="2980" y="8101"/>
                    <a:pt x="2998" y="8128"/>
                    <a:pt x="3007" y="8137"/>
                  </a:cubicBezTo>
                  <a:cubicBezTo>
                    <a:pt x="3025" y="8155"/>
                    <a:pt x="3052" y="8163"/>
                    <a:pt x="3078" y="8172"/>
                  </a:cubicBezTo>
                  <a:cubicBezTo>
                    <a:pt x="3086" y="8180"/>
                    <a:pt x="3109" y="8183"/>
                    <a:pt x="3135" y="8183"/>
                  </a:cubicBezTo>
                  <a:cubicBezTo>
                    <a:pt x="3171" y="8183"/>
                    <a:pt x="3211" y="8178"/>
                    <a:pt x="3221" y="8172"/>
                  </a:cubicBezTo>
                  <a:cubicBezTo>
                    <a:pt x="3257" y="8146"/>
                    <a:pt x="3284" y="8110"/>
                    <a:pt x="3310" y="8074"/>
                  </a:cubicBezTo>
                  <a:cubicBezTo>
                    <a:pt x="3284" y="8039"/>
                    <a:pt x="3328" y="8012"/>
                    <a:pt x="3310" y="7976"/>
                  </a:cubicBezTo>
                  <a:cubicBezTo>
                    <a:pt x="3302" y="7949"/>
                    <a:pt x="3293" y="7923"/>
                    <a:pt x="3275" y="7896"/>
                  </a:cubicBezTo>
                  <a:cubicBezTo>
                    <a:pt x="3257" y="7869"/>
                    <a:pt x="3221" y="7869"/>
                    <a:pt x="3203" y="7842"/>
                  </a:cubicBezTo>
                  <a:cubicBezTo>
                    <a:pt x="3178" y="7842"/>
                    <a:pt x="3149" y="7837"/>
                    <a:pt x="3121" y="7837"/>
                  </a:cubicBezTo>
                  <a:close/>
                  <a:moveTo>
                    <a:pt x="10141" y="8024"/>
                  </a:moveTo>
                  <a:cubicBezTo>
                    <a:pt x="10110" y="8024"/>
                    <a:pt x="10084" y="8043"/>
                    <a:pt x="10064" y="8056"/>
                  </a:cubicBezTo>
                  <a:cubicBezTo>
                    <a:pt x="10037" y="8074"/>
                    <a:pt x="10028" y="8119"/>
                    <a:pt x="10019" y="8155"/>
                  </a:cubicBezTo>
                  <a:cubicBezTo>
                    <a:pt x="10019" y="8172"/>
                    <a:pt x="10037" y="8190"/>
                    <a:pt x="10037" y="8208"/>
                  </a:cubicBezTo>
                  <a:cubicBezTo>
                    <a:pt x="10046" y="8253"/>
                    <a:pt x="10099" y="8253"/>
                    <a:pt x="10126" y="8271"/>
                  </a:cubicBezTo>
                  <a:cubicBezTo>
                    <a:pt x="10139" y="8275"/>
                    <a:pt x="10151" y="8277"/>
                    <a:pt x="10161" y="8277"/>
                  </a:cubicBezTo>
                  <a:cubicBezTo>
                    <a:pt x="10171" y="8277"/>
                    <a:pt x="10180" y="8275"/>
                    <a:pt x="10189" y="8271"/>
                  </a:cubicBezTo>
                  <a:cubicBezTo>
                    <a:pt x="10224" y="8253"/>
                    <a:pt x="10251" y="8235"/>
                    <a:pt x="10251" y="8199"/>
                  </a:cubicBezTo>
                  <a:cubicBezTo>
                    <a:pt x="10260" y="8190"/>
                    <a:pt x="10260" y="8181"/>
                    <a:pt x="10260" y="8181"/>
                  </a:cubicBezTo>
                  <a:cubicBezTo>
                    <a:pt x="10278" y="8155"/>
                    <a:pt x="10278" y="8128"/>
                    <a:pt x="10260" y="8101"/>
                  </a:cubicBezTo>
                  <a:cubicBezTo>
                    <a:pt x="10251" y="8074"/>
                    <a:pt x="10233" y="8056"/>
                    <a:pt x="10206" y="8048"/>
                  </a:cubicBezTo>
                  <a:cubicBezTo>
                    <a:pt x="10189" y="8048"/>
                    <a:pt x="10180" y="8039"/>
                    <a:pt x="10171" y="8030"/>
                  </a:cubicBezTo>
                  <a:cubicBezTo>
                    <a:pt x="10160" y="8026"/>
                    <a:pt x="10150" y="8024"/>
                    <a:pt x="10141" y="8024"/>
                  </a:cubicBezTo>
                  <a:close/>
                  <a:moveTo>
                    <a:pt x="11634" y="8046"/>
                  </a:moveTo>
                  <a:cubicBezTo>
                    <a:pt x="11595" y="8046"/>
                    <a:pt x="11558" y="8070"/>
                    <a:pt x="11527" y="8101"/>
                  </a:cubicBezTo>
                  <a:cubicBezTo>
                    <a:pt x="11500" y="8128"/>
                    <a:pt x="11509" y="8172"/>
                    <a:pt x="11527" y="8208"/>
                  </a:cubicBezTo>
                  <a:cubicBezTo>
                    <a:pt x="11536" y="8226"/>
                    <a:pt x="11545" y="8244"/>
                    <a:pt x="11562" y="8253"/>
                  </a:cubicBezTo>
                  <a:cubicBezTo>
                    <a:pt x="11569" y="8265"/>
                    <a:pt x="11584" y="8278"/>
                    <a:pt x="11602" y="8278"/>
                  </a:cubicBezTo>
                  <a:cubicBezTo>
                    <a:pt x="11609" y="8278"/>
                    <a:pt x="11617" y="8276"/>
                    <a:pt x="11625" y="8271"/>
                  </a:cubicBezTo>
                  <a:cubicBezTo>
                    <a:pt x="11669" y="8253"/>
                    <a:pt x="11705" y="8217"/>
                    <a:pt x="11723" y="8190"/>
                  </a:cubicBezTo>
                  <a:cubicBezTo>
                    <a:pt x="11750" y="8128"/>
                    <a:pt x="11714" y="8056"/>
                    <a:pt x="11652" y="8048"/>
                  </a:cubicBezTo>
                  <a:cubicBezTo>
                    <a:pt x="11646" y="8046"/>
                    <a:pt x="11640" y="8046"/>
                    <a:pt x="11634" y="8046"/>
                  </a:cubicBezTo>
                  <a:close/>
                  <a:moveTo>
                    <a:pt x="8636" y="8014"/>
                  </a:moveTo>
                  <a:cubicBezTo>
                    <a:pt x="8589" y="8014"/>
                    <a:pt x="8548" y="8042"/>
                    <a:pt x="8529" y="8092"/>
                  </a:cubicBezTo>
                  <a:cubicBezTo>
                    <a:pt x="8494" y="8172"/>
                    <a:pt x="8520" y="8244"/>
                    <a:pt x="8592" y="8271"/>
                  </a:cubicBezTo>
                  <a:cubicBezTo>
                    <a:pt x="8612" y="8277"/>
                    <a:pt x="8632" y="8281"/>
                    <a:pt x="8651" y="8281"/>
                  </a:cubicBezTo>
                  <a:cubicBezTo>
                    <a:pt x="8706" y="8281"/>
                    <a:pt x="8750" y="8252"/>
                    <a:pt x="8770" y="8199"/>
                  </a:cubicBezTo>
                  <a:cubicBezTo>
                    <a:pt x="8797" y="8128"/>
                    <a:pt x="8770" y="8056"/>
                    <a:pt x="8699" y="8030"/>
                  </a:cubicBezTo>
                  <a:cubicBezTo>
                    <a:pt x="8677" y="8019"/>
                    <a:pt x="8656" y="8014"/>
                    <a:pt x="8636" y="8014"/>
                  </a:cubicBezTo>
                  <a:close/>
                  <a:moveTo>
                    <a:pt x="7172" y="8003"/>
                  </a:moveTo>
                  <a:cubicBezTo>
                    <a:pt x="7109" y="8003"/>
                    <a:pt x="7049" y="8037"/>
                    <a:pt x="7022" y="8092"/>
                  </a:cubicBezTo>
                  <a:cubicBezTo>
                    <a:pt x="6995" y="8172"/>
                    <a:pt x="7030" y="8262"/>
                    <a:pt x="7102" y="8288"/>
                  </a:cubicBezTo>
                  <a:cubicBezTo>
                    <a:pt x="7121" y="8297"/>
                    <a:pt x="7141" y="8301"/>
                    <a:pt x="7161" y="8301"/>
                  </a:cubicBezTo>
                  <a:cubicBezTo>
                    <a:pt x="7222" y="8301"/>
                    <a:pt x="7278" y="8262"/>
                    <a:pt x="7298" y="8208"/>
                  </a:cubicBezTo>
                  <a:cubicBezTo>
                    <a:pt x="7325" y="8137"/>
                    <a:pt x="7289" y="8048"/>
                    <a:pt x="7227" y="8012"/>
                  </a:cubicBezTo>
                  <a:cubicBezTo>
                    <a:pt x="7209" y="8006"/>
                    <a:pt x="7190" y="8003"/>
                    <a:pt x="7172" y="8003"/>
                  </a:cubicBezTo>
                  <a:close/>
                  <a:moveTo>
                    <a:pt x="5659" y="7999"/>
                  </a:moveTo>
                  <a:cubicBezTo>
                    <a:pt x="5646" y="7999"/>
                    <a:pt x="5633" y="8000"/>
                    <a:pt x="5621" y="8003"/>
                  </a:cubicBezTo>
                  <a:cubicBezTo>
                    <a:pt x="5576" y="8021"/>
                    <a:pt x="5559" y="8065"/>
                    <a:pt x="5523" y="8092"/>
                  </a:cubicBezTo>
                  <a:cubicBezTo>
                    <a:pt x="5523" y="8128"/>
                    <a:pt x="5523" y="8172"/>
                    <a:pt x="5523" y="8208"/>
                  </a:cubicBezTo>
                  <a:cubicBezTo>
                    <a:pt x="5532" y="8253"/>
                    <a:pt x="5585" y="8271"/>
                    <a:pt x="5612" y="8306"/>
                  </a:cubicBezTo>
                  <a:cubicBezTo>
                    <a:pt x="5636" y="8306"/>
                    <a:pt x="5664" y="8310"/>
                    <a:pt x="5690" y="8310"/>
                  </a:cubicBezTo>
                  <a:cubicBezTo>
                    <a:pt x="5703" y="8310"/>
                    <a:pt x="5716" y="8309"/>
                    <a:pt x="5728" y="8306"/>
                  </a:cubicBezTo>
                  <a:cubicBezTo>
                    <a:pt x="5782" y="8288"/>
                    <a:pt x="5808" y="8253"/>
                    <a:pt x="5826" y="8217"/>
                  </a:cubicBezTo>
                  <a:cubicBezTo>
                    <a:pt x="5844" y="8190"/>
                    <a:pt x="5835" y="8137"/>
                    <a:pt x="5826" y="8101"/>
                  </a:cubicBezTo>
                  <a:cubicBezTo>
                    <a:pt x="5817" y="8056"/>
                    <a:pt x="5764" y="8039"/>
                    <a:pt x="5746" y="8003"/>
                  </a:cubicBezTo>
                  <a:cubicBezTo>
                    <a:pt x="5716" y="8003"/>
                    <a:pt x="5686" y="7999"/>
                    <a:pt x="5659" y="7999"/>
                  </a:cubicBezTo>
                  <a:close/>
                  <a:moveTo>
                    <a:pt x="4180" y="7989"/>
                  </a:moveTo>
                  <a:cubicBezTo>
                    <a:pt x="4119" y="7989"/>
                    <a:pt x="4066" y="8026"/>
                    <a:pt x="4033" y="8092"/>
                  </a:cubicBezTo>
                  <a:cubicBezTo>
                    <a:pt x="3997" y="8190"/>
                    <a:pt x="4033" y="8271"/>
                    <a:pt x="4131" y="8315"/>
                  </a:cubicBezTo>
                  <a:cubicBezTo>
                    <a:pt x="4156" y="8324"/>
                    <a:pt x="4180" y="8329"/>
                    <a:pt x="4202" y="8329"/>
                  </a:cubicBezTo>
                  <a:cubicBezTo>
                    <a:pt x="4267" y="8329"/>
                    <a:pt x="4319" y="8290"/>
                    <a:pt x="4345" y="8217"/>
                  </a:cubicBezTo>
                  <a:cubicBezTo>
                    <a:pt x="4381" y="8119"/>
                    <a:pt x="4345" y="8039"/>
                    <a:pt x="4247" y="8003"/>
                  </a:cubicBezTo>
                  <a:cubicBezTo>
                    <a:pt x="4224" y="7994"/>
                    <a:pt x="4202" y="7989"/>
                    <a:pt x="4180" y="7989"/>
                  </a:cubicBezTo>
                  <a:close/>
                  <a:moveTo>
                    <a:pt x="2712" y="7981"/>
                  </a:moveTo>
                  <a:cubicBezTo>
                    <a:pt x="2688" y="7981"/>
                    <a:pt x="2664" y="7985"/>
                    <a:pt x="2641" y="7994"/>
                  </a:cubicBezTo>
                  <a:cubicBezTo>
                    <a:pt x="2588" y="8003"/>
                    <a:pt x="2561" y="8048"/>
                    <a:pt x="2534" y="8092"/>
                  </a:cubicBezTo>
                  <a:cubicBezTo>
                    <a:pt x="2525" y="8110"/>
                    <a:pt x="2525" y="8199"/>
                    <a:pt x="2534" y="8226"/>
                  </a:cubicBezTo>
                  <a:cubicBezTo>
                    <a:pt x="2552" y="8279"/>
                    <a:pt x="2597" y="8297"/>
                    <a:pt x="2632" y="8333"/>
                  </a:cubicBezTo>
                  <a:cubicBezTo>
                    <a:pt x="2639" y="8332"/>
                    <a:pt x="2646" y="8331"/>
                    <a:pt x="2653" y="8331"/>
                  </a:cubicBezTo>
                  <a:cubicBezTo>
                    <a:pt x="2679" y="8331"/>
                    <a:pt x="2705" y="8339"/>
                    <a:pt x="2731" y="8339"/>
                  </a:cubicBezTo>
                  <a:cubicBezTo>
                    <a:pt x="2743" y="8339"/>
                    <a:pt x="2755" y="8338"/>
                    <a:pt x="2766" y="8333"/>
                  </a:cubicBezTo>
                  <a:cubicBezTo>
                    <a:pt x="2820" y="8315"/>
                    <a:pt x="2847" y="8271"/>
                    <a:pt x="2873" y="8235"/>
                  </a:cubicBezTo>
                  <a:cubicBezTo>
                    <a:pt x="2891" y="8208"/>
                    <a:pt x="2882" y="8119"/>
                    <a:pt x="2873" y="8092"/>
                  </a:cubicBezTo>
                  <a:cubicBezTo>
                    <a:pt x="2855" y="8048"/>
                    <a:pt x="2820" y="8021"/>
                    <a:pt x="2775" y="7994"/>
                  </a:cubicBezTo>
                  <a:cubicBezTo>
                    <a:pt x="2757" y="7985"/>
                    <a:pt x="2735" y="7981"/>
                    <a:pt x="2712" y="7981"/>
                  </a:cubicBezTo>
                  <a:close/>
                  <a:moveTo>
                    <a:pt x="2256" y="8124"/>
                  </a:moveTo>
                  <a:cubicBezTo>
                    <a:pt x="2224" y="8124"/>
                    <a:pt x="2191" y="8131"/>
                    <a:pt x="2160" y="8146"/>
                  </a:cubicBezTo>
                  <a:cubicBezTo>
                    <a:pt x="2142" y="8155"/>
                    <a:pt x="2142" y="8172"/>
                    <a:pt x="2160" y="8181"/>
                  </a:cubicBezTo>
                  <a:cubicBezTo>
                    <a:pt x="2240" y="8226"/>
                    <a:pt x="2320" y="8279"/>
                    <a:pt x="2400" y="8333"/>
                  </a:cubicBezTo>
                  <a:lnTo>
                    <a:pt x="2409" y="8333"/>
                  </a:lnTo>
                  <a:cubicBezTo>
                    <a:pt x="2418" y="8333"/>
                    <a:pt x="2427" y="8342"/>
                    <a:pt x="2436" y="8351"/>
                  </a:cubicBezTo>
                  <a:cubicBezTo>
                    <a:pt x="2427" y="8333"/>
                    <a:pt x="2427" y="8324"/>
                    <a:pt x="2427" y="8315"/>
                  </a:cubicBezTo>
                  <a:cubicBezTo>
                    <a:pt x="2427" y="8297"/>
                    <a:pt x="2427" y="8288"/>
                    <a:pt x="2427" y="8279"/>
                  </a:cubicBezTo>
                  <a:cubicBezTo>
                    <a:pt x="2414" y="8176"/>
                    <a:pt x="2340" y="8124"/>
                    <a:pt x="2256" y="8124"/>
                  </a:cubicBezTo>
                  <a:close/>
                  <a:moveTo>
                    <a:pt x="11187" y="8194"/>
                  </a:moveTo>
                  <a:cubicBezTo>
                    <a:pt x="11139" y="8194"/>
                    <a:pt x="11086" y="8219"/>
                    <a:pt x="11072" y="8262"/>
                  </a:cubicBezTo>
                  <a:cubicBezTo>
                    <a:pt x="11045" y="8306"/>
                    <a:pt x="11081" y="8387"/>
                    <a:pt x="11134" y="8413"/>
                  </a:cubicBezTo>
                  <a:cubicBezTo>
                    <a:pt x="11145" y="8420"/>
                    <a:pt x="11157" y="8422"/>
                    <a:pt x="11170" y="8422"/>
                  </a:cubicBezTo>
                  <a:cubicBezTo>
                    <a:pt x="11213" y="8422"/>
                    <a:pt x="11265" y="8392"/>
                    <a:pt x="11286" y="8351"/>
                  </a:cubicBezTo>
                  <a:cubicBezTo>
                    <a:pt x="11304" y="8306"/>
                    <a:pt x="11277" y="8226"/>
                    <a:pt x="11223" y="8199"/>
                  </a:cubicBezTo>
                  <a:cubicBezTo>
                    <a:pt x="11212" y="8195"/>
                    <a:pt x="11200" y="8194"/>
                    <a:pt x="11187" y="8194"/>
                  </a:cubicBezTo>
                  <a:close/>
                  <a:moveTo>
                    <a:pt x="9676" y="8180"/>
                  </a:moveTo>
                  <a:cubicBezTo>
                    <a:pt x="9661" y="8180"/>
                    <a:pt x="9647" y="8183"/>
                    <a:pt x="9635" y="8190"/>
                  </a:cubicBezTo>
                  <a:cubicBezTo>
                    <a:pt x="9609" y="8208"/>
                    <a:pt x="9582" y="8226"/>
                    <a:pt x="9564" y="8262"/>
                  </a:cubicBezTo>
                  <a:cubicBezTo>
                    <a:pt x="9555" y="8297"/>
                    <a:pt x="9564" y="8333"/>
                    <a:pt x="9573" y="8369"/>
                  </a:cubicBezTo>
                  <a:cubicBezTo>
                    <a:pt x="9582" y="8395"/>
                    <a:pt x="9618" y="8413"/>
                    <a:pt x="9644" y="8440"/>
                  </a:cubicBezTo>
                  <a:cubicBezTo>
                    <a:pt x="9680" y="8440"/>
                    <a:pt x="9716" y="8440"/>
                    <a:pt x="9751" y="8431"/>
                  </a:cubicBezTo>
                  <a:cubicBezTo>
                    <a:pt x="9778" y="8413"/>
                    <a:pt x="9805" y="8387"/>
                    <a:pt x="9814" y="8360"/>
                  </a:cubicBezTo>
                  <a:cubicBezTo>
                    <a:pt x="9823" y="8324"/>
                    <a:pt x="9832" y="8279"/>
                    <a:pt x="9814" y="8262"/>
                  </a:cubicBezTo>
                  <a:cubicBezTo>
                    <a:pt x="9796" y="8235"/>
                    <a:pt x="9778" y="8190"/>
                    <a:pt x="9734" y="8190"/>
                  </a:cubicBezTo>
                  <a:cubicBezTo>
                    <a:pt x="9718" y="8185"/>
                    <a:pt x="9697" y="8180"/>
                    <a:pt x="9676" y="8180"/>
                  </a:cubicBezTo>
                  <a:close/>
                  <a:moveTo>
                    <a:pt x="8212" y="8173"/>
                  </a:moveTo>
                  <a:cubicBezTo>
                    <a:pt x="8194" y="8173"/>
                    <a:pt x="8174" y="8180"/>
                    <a:pt x="8155" y="8190"/>
                  </a:cubicBezTo>
                  <a:cubicBezTo>
                    <a:pt x="8110" y="8199"/>
                    <a:pt x="8092" y="8226"/>
                    <a:pt x="8083" y="8262"/>
                  </a:cubicBezTo>
                  <a:cubicBezTo>
                    <a:pt x="8065" y="8297"/>
                    <a:pt x="8056" y="8324"/>
                    <a:pt x="8074" y="8360"/>
                  </a:cubicBezTo>
                  <a:cubicBezTo>
                    <a:pt x="8092" y="8395"/>
                    <a:pt x="8110" y="8422"/>
                    <a:pt x="8146" y="8431"/>
                  </a:cubicBezTo>
                  <a:cubicBezTo>
                    <a:pt x="8168" y="8442"/>
                    <a:pt x="8191" y="8454"/>
                    <a:pt x="8216" y="8454"/>
                  </a:cubicBezTo>
                  <a:cubicBezTo>
                    <a:pt x="8230" y="8454"/>
                    <a:pt x="8245" y="8450"/>
                    <a:pt x="8262" y="8440"/>
                  </a:cubicBezTo>
                  <a:cubicBezTo>
                    <a:pt x="8288" y="8422"/>
                    <a:pt x="8315" y="8404"/>
                    <a:pt x="8324" y="8369"/>
                  </a:cubicBezTo>
                  <a:cubicBezTo>
                    <a:pt x="8342" y="8333"/>
                    <a:pt x="8360" y="8297"/>
                    <a:pt x="8333" y="8262"/>
                  </a:cubicBezTo>
                  <a:cubicBezTo>
                    <a:pt x="8315" y="8226"/>
                    <a:pt x="8297" y="8199"/>
                    <a:pt x="8253" y="8190"/>
                  </a:cubicBezTo>
                  <a:cubicBezTo>
                    <a:pt x="8241" y="8178"/>
                    <a:pt x="8227" y="8173"/>
                    <a:pt x="8212" y="8173"/>
                  </a:cubicBezTo>
                  <a:close/>
                  <a:moveTo>
                    <a:pt x="6709" y="8145"/>
                  </a:moveTo>
                  <a:cubicBezTo>
                    <a:pt x="6693" y="8145"/>
                    <a:pt x="6678" y="8148"/>
                    <a:pt x="6665" y="8155"/>
                  </a:cubicBezTo>
                  <a:cubicBezTo>
                    <a:pt x="6638" y="8172"/>
                    <a:pt x="6584" y="8190"/>
                    <a:pt x="6593" y="8244"/>
                  </a:cubicBezTo>
                  <a:cubicBezTo>
                    <a:pt x="6558" y="8279"/>
                    <a:pt x="6567" y="8333"/>
                    <a:pt x="6584" y="8360"/>
                  </a:cubicBezTo>
                  <a:cubicBezTo>
                    <a:pt x="6602" y="8395"/>
                    <a:pt x="6620" y="8431"/>
                    <a:pt x="6665" y="8440"/>
                  </a:cubicBezTo>
                  <a:cubicBezTo>
                    <a:pt x="6691" y="8450"/>
                    <a:pt x="6717" y="8455"/>
                    <a:pt x="6740" y="8455"/>
                  </a:cubicBezTo>
                  <a:cubicBezTo>
                    <a:pt x="6755" y="8455"/>
                    <a:pt x="6770" y="8453"/>
                    <a:pt x="6781" y="8449"/>
                  </a:cubicBezTo>
                  <a:cubicBezTo>
                    <a:pt x="6816" y="8431"/>
                    <a:pt x="6843" y="8404"/>
                    <a:pt x="6861" y="8369"/>
                  </a:cubicBezTo>
                  <a:cubicBezTo>
                    <a:pt x="6888" y="8324"/>
                    <a:pt x="6888" y="8279"/>
                    <a:pt x="6870" y="8244"/>
                  </a:cubicBezTo>
                  <a:cubicBezTo>
                    <a:pt x="6852" y="8208"/>
                    <a:pt x="6834" y="8181"/>
                    <a:pt x="6790" y="8163"/>
                  </a:cubicBezTo>
                  <a:cubicBezTo>
                    <a:pt x="6762" y="8152"/>
                    <a:pt x="6734" y="8145"/>
                    <a:pt x="6709" y="8145"/>
                  </a:cubicBezTo>
                  <a:close/>
                  <a:moveTo>
                    <a:pt x="5241" y="8130"/>
                  </a:moveTo>
                  <a:cubicBezTo>
                    <a:pt x="5172" y="8130"/>
                    <a:pt x="5090" y="8178"/>
                    <a:pt x="5068" y="8244"/>
                  </a:cubicBezTo>
                  <a:cubicBezTo>
                    <a:pt x="5041" y="8315"/>
                    <a:pt x="5095" y="8422"/>
                    <a:pt x="5175" y="8458"/>
                  </a:cubicBezTo>
                  <a:cubicBezTo>
                    <a:pt x="5188" y="8463"/>
                    <a:pt x="5202" y="8465"/>
                    <a:pt x="5216" y="8465"/>
                  </a:cubicBezTo>
                  <a:cubicBezTo>
                    <a:pt x="5282" y="8465"/>
                    <a:pt x="5358" y="8418"/>
                    <a:pt x="5380" y="8360"/>
                  </a:cubicBezTo>
                  <a:cubicBezTo>
                    <a:pt x="5407" y="8279"/>
                    <a:pt x="5362" y="8172"/>
                    <a:pt x="5282" y="8137"/>
                  </a:cubicBezTo>
                  <a:cubicBezTo>
                    <a:pt x="5269" y="8132"/>
                    <a:pt x="5255" y="8130"/>
                    <a:pt x="5241" y="8130"/>
                  </a:cubicBezTo>
                  <a:close/>
                  <a:moveTo>
                    <a:pt x="3729" y="8132"/>
                  </a:moveTo>
                  <a:cubicBezTo>
                    <a:pt x="3664" y="8132"/>
                    <a:pt x="3613" y="8169"/>
                    <a:pt x="3587" y="8235"/>
                  </a:cubicBezTo>
                  <a:cubicBezTo>
                    <a:pt x="3542" y="8333"/>
                    <a:pt x="3578" y="8413"/>
                    <a:pt x="3676" y="8458"/>
                  </a:cubicBezTo>
                  <a:cubicBezTo>
                    <a:pt x="3701" y="8467"/>
                    <a:pt x="3725" y="8471"/>
                    <a:pt x="3747" y="8471"/>
                  </a:cubicBezTo>
                  <a:cubicBezTo>
                    <a:pt x="3813" y="8471"/>
                    <a:pt x="3866" y="8433"/>
                    <a:pt x="3899" y="8360"/>
                  </a:cubicBezTo>
                  <a:cubicBezTo>
                    <a:pt x="3935" y="8271"/>
                    <a:pt x="3899" y="8181"/>
                    <a:pt x="3801" y="8146"/>
                  </a:cubicBezTo>
                  <a:cubicBezTo>
                    <a:pt x="3776" y="8136"/>
                    <a:pt x="3752" y="8132"/>
                    <a:pt x="3729" y="8132"/>
                  </a:cubicBezTo>
                  <a:close/>
                  <a:moveTo>
                    <a:pt x="10721" y="8335"/>
                  </a:moveTo>
                  <a:cubicBezTo>
                    <a:pt x="10679" y="8335"/>
                    <a:pt x="10642" y="8361"/>
                    <a:pt x="10617" y="8404"/>
                  </a:cubicBezTo>
                  <a:cubicBezTo>
                    <a:pt x="10590" y="8467"/>
                    <a:pt x="10617" y="8529"/>
                    <a:pt x="10679" y="8556"/>
                  </a:cubicBezTo>
                  <a:cubicBezTo>
                    <a:pt x="10698" y="8567"/>
                    <a:pt x="10717" y="8572"/>
                    <a:pt x="10735" y="8572"/>
                  </a:cubicBezTo>
                  <a:cubicBezTo>
                    <a:pt x="10777" y="8572"/>
                    <a:pt x="10812" y="8546"/>
                    <a:pt x="10831" y="8502"/>
                  </a:cubicBezTo>
                  <a:cubicBezTo>
                    <a:pt x="10867" y="8440"/>
                    <a:pt x="10840" y="8369"/>
                    <a:pt x="10777" y="8351"/>
                  </a:cubicBezTo>
                  <a:cubicBezTo>
                    <a:pt x="10758" y="8340"/>
                    <a:pt x="10739" y="8335"/>
                    <a:pt x="10721" y="8335"/>
                  </a:cubicBezTo>
                  <a:close/>
                  <a:moveTo>
                    <a:pt x="9235" y="8319"/>
                  </a:moveTo>
                  <a:cubicBezTo>
                    <a:pt x="9181" y="8319"/>
                    <a:pt x="9138" y="8352"/>
                    <a:pt x="9118" y="8404"/>
                  </a:cubicBezTo>
                  <a:cubicBezTo>
                    <a:pt x="9091" y="8476"/>
                    <a:pt x="9118" y="8547"/>
                    <a:pt x="9189" y="8574"/>
                  </a:cubicBezTo>
                  <a:cubicBezTo>
                    <a:pt x="9209" y="8583"/>
                    <a:pt x="9228" y="8588"/>
                    <a:pt x="9246" y="8588"/>
                  </a:cubicBezTo>
                  <a:cubicBezTo>
                    <a:pt x="9296" y="8588"/>
                    <a:pt x="9342" y="8555"/>
                    <a:pt x="9368" y="8502"/>
                  </a:cubicBezTo>
                  <a:cubicBezTo>
                    <a:pt x="9395" y="8431"/>
                    <a:pt x="9368" y="8360"/>
                    <a:pt x="9296" y="8333"/>
                  </a:cubicBezTo>
                  <a:cubicBezTo>
                    <a:pt x="9275" y="8323"/>
                    <a:pt x="9254" y="8319"/>
                    <a:pt x="9235" y="8319"/>
                  </a:cubicBezTo>
                  <a:close/>
                  <a:moveTo>
                    <a:pt x="7750" y="8309"/>
                  </a:moveTo>
                  <a:cubicBezTo>
                    <a:pt x="7735" y="8309"/>
                    <a:pt x="7718" y="8311"/>
                    <a:pt x="7700" y="8315"/>
                  </a:cubicBezTo>
                  <a:cubicBezTo>
                    <a:pt x="7664" y="8333"/>
                    <a:pt x="7637" y="8369"/>
                    <a:pt x="7619" y="8395"/>
                  </a:cubicBezTo>
                  <a:cubicBezTo>
                    <a:pt x="7584" y="8467"/>
                    <a:pt x="7619" y="8565"/>
                    <a:pt x="7700" y="8592"/>
                  </a:cubicBezTo>
                  <a:cubicBezTo>
                    <a:pt x="7718" y="8601"/>
                    <a:pt x="7738" y="8606"/>
                    <a:pt x="7758" y="8606"/>
                  </a:cubicBezTo>
                  <a:cubicBezTo>
                    <a:pt x="7814" y="8606"/>
                    <a:pt x="7870" y="8571"/>
                    <a:pt x="7896" y="8511"/>
                  </a:cubicBezTo>
                  <a:cubicBezTo>
                    <a:pt x="7896" y="8476"/>
                    <a:pt x="7914" y="8440"/>
                    <a:pt x="7896" y="8395"/>
                  </a:cubicBezTo>
                  <a:cubicBezTo>
                    <a:pt x="7878" y="8360"/>
                    <a:pt x="7842" y="8333"/>
                    <a:pt x="7807" y="8324"/>
                  </a:cubicBezTo>
                  <a:cubicBezTo>
                    <a:pt x="7791" y="8314"/>
                    <a:pt x="7772" y="8309"/>
                    <a:pt x="7750" y="8309"/>
                  </a:cubicBezTo>
                  <a:close/>
                  <a:moveTo>
                    <a:pt x="4788" y="8281"/>
                  </a:moveTo>
                  <a:cubicBezTo>
                    <a:pt x="4721" y="8281"/>
                    <a:pt x="4673" y="8324"/>
                    <a:pt x="4640" y="8378"/>
                  </a:cubicBezTo>
                  <a:cubicBezTo>
                    <a:pt x="4604" y="8467"/>
                    <a:pt x="4631" y="8556"/>
                    <a:pt x="4720" y="8601"/>
                  </a:cubicBezTo>
                  <a:cubicBezTo>
                    <a:pt x="4743" y="8610"/>
                    <a:pt x="4767" y="8614"/>
                    <a:pt x="4790" y="8614"/>
                  </a:cubicBezTo>
                  <a:cubicBezTo>
                    <a:pt x="4856" y="8614"/>
                    <a:pt x="4917" y="8578"/>
                    <a:pt x="4943" y="8511"/>
                  </a:cubicBezTo>
                  <a:cubicBezTo>
                    <a:pt x="4979" y="8413"/>
                    <a:pt x="4943" y="8333"/>
                    <a:pt x="4863" y="8297"/>
                  </a:cubicBezTo>
                  <a:cubicBezTo>
                    <a:pt x="4836" y="8286"/>
                    <a:pt x="4811" y="8281"/>
                    <a:pt x="4788" y="8281"/>
                  </a:cubicBezTo>
                  <a:close/>
                  <a:moveTo>
                    <a:pt x="6245" y="8307"/>
                  </a:moveTo>
                  <a:cubicBezTo>
                    <a:pt x="6192" y="8307"/>
                    <a:pt x="6154" y="8337"/>
                    <a:pt x="6129" y="8404"/>
                  </a:cubicBezTo>
                  <a:cubicBezTo>
                    <a:pt x="6094" y="8502"/>
                    <a:pt x="6121" y="8565"/>
                    <a:pt x="6210" y="8601"/>
                  </a:cubicBezTo>
                  <a:cubicBezTo>
                    <a:pt x="6237" y="8611"/>
                    <a:pt x="6262" y="8616"/>
                    <a:pt x="6284" y="8616"/>
                  </a:cubicBezTo>
                  <a:cubicBezTo>
                    <a:pt x="6341" y="8616"/>
                    <a:pt x="6380" y="8582"/>
                    <a:pt x="6406" y="8511"/>
                  </a:cubicBezTo>
                  <a:cubicBezTo>
                    <a:pt x="6442" y="8422"/>
                    <a:pt x="6415" y="8360"/>
                    <a:pt x="6326" y="8324"/>
                  </a:cubicBezTo>
                  <a:cubicBezTo>
                    <a:pt x="6295" y="8313"/>
                    <a:pt x="6268" y="8307"/>
                    <a:pt x="6245" y="8307"/>
                  </a:cubicBezTo>
                  <a:close/>
                  <a:moveTo>
                    <a:pt x="3297" y="8261"/>
                  </a:moveTo>
                  <a:cubicBezTo>
                    <a:pt x="3267" y="8261"/>
                    <a:pt x="3240" y="8268"/>
                    <a:pt x="3212" y="8279"/>
                  </a:cubicBezTo>
                  <a:cubicBezTo>
                    <a:pt x="3177" y="8297"/>
                    <a:pt x="3141" y="8333"/>
                    <a:pt x="3123" y="8378"/>
                  </a:cubicBezTo>
                  <a:cubicBezTo>
                    <a:pt x="3105" y="8422"/>
                    <a:pt x="3114" y="8476"/>
                    <a:pt x="3123" y="8520"/>
                  </a:cubicBezTo>
                  <a:cubicBezTo>
                    <a:pt x="3132" y="8547"/>
                    <a:pt x="3203" y="8610"/>
                    <a:pt x="3230" y="8618"/>
                  </a:cubicBezTo>
                  <a:cubicBezTo>
                    <a:pt x="3247" y="8625"/>
                    <a:pt x="3264" y="8628"/>
                    <a:pt x="3281" y="8628"/>
                  </a:cubicBezTo>
                  <a:cubicBezTo>
                    <a:pt x="3309" y="8628"/>
                    <a:pt x="3336" y="8621"/>
                    <a:pt x="3364" y="8610"/>
                  </a:cubicBezTo>
                  <a:cubicBezTo>
                    <a:pt x="3400" y="8592"/>
                    <a:pt x="3435" y="8556"/>
                    <a:pt x="3462" y="8520"/>
                  </a:cubicBezTo>
                  <a:cubicBezTo>
                    <a:pt x="3471" y="8494"/>
                    <a:pt x="3462" y="8387"/>
                    <a:pt x="3453" y="8369"/>
                  </a:cubicBezTo>
                  <a:cubicBezTo>
                    <a:pt x="3444" y="8342"/>
                    <a:pt x="3373" y="8279"/>
                    <a:pt x="3355" y="8271"/>
                  </a:cubicBezTo>
                  <a:cubicBezTo>
                    <a:pt x="3335" y="8264"/>
                    <a:pt x="3315" y="8261"/>
                    <a:pt x="3297" y="8261"/>
                  </a:cubicBezTo>
                  <a:close/>
                  <a:moveTo>
                    <a:pt x="2849" y="8418"/>
                  </a:moveTo>
                  <a:cubicBezTo>
                    <a:pt x="2836" y="8418"/>
                    <a:pt x="2823" y="8419"/>
                    <a:pt x="2811" y="8422"/>
                  </a:cubicBezTo>
                  <a:cubicBezTo>
                    <a:pt x="2775" y="8422"/>
                    <a:pt x="2739" y="8449"/>
                    <a:pt x="2722" y="8485"/>
                  </a:cubicBezTo>
                  <a:cubicBezTo>
                    <a:pt x="2713" y="8494"/>
                    <a:pt x="2668" y="8502"/>
                    <a:pt x="2713" y="8520"/>
                  </a:cubicBezTo>
                  <a:cubicBezTo>
                    <a:pt x="2793" y="8556"/>
                    <a:pt x="2864" y="8592"/>
                    <a:pt x="2936" y="8627"/>
                  </a:cubicBezTo>
                  <a:cubicBezTo>
                    <a:pt x="2945" y="8636"/>
                    <a:pt x="2954" y="8636"/>
                    <a:pt x="2963" y="8645"/>
                  </a:cubicBezTo>
                  <a:cubicBezTo>
                    <a:pt x="2971" y="8654"/>
                    <a:pt x="2989" y="8663"/>
                    <a:pt x="2998" y="8672"/>
                  </a:cubicBezTo>
                  <a:cubicBezTo>
                    <a:pt x="3003" y="8674"/>
                    <a:pt x="3007" y="8675"/>
                    <a:pt x="3011" y="8675"/>
                  </a:cubicBezTo>
                  <a:cubicBezTo>
                    <a:pt x="3020" y="8675"/>
                    <a:pt x="3025" y="8667"/>
                    <a:pt x="3025" y="8654"/>
                  </a:cubicBezTo>
                  <a:cubicBezTo>
                    <a:pt x="3025" y="8610"/>
                    <a:pt x="3043" y="8565"/>
                    <a:pt x="3025" y="8520"/>
                  </a:cubicBezTo>
                  <a:cubicBezTo>
                    <a:pt x="3007" y="8476"/>
                    <a:pt x="2954" y="8467"/>
                    <a:pt x="2936" y="8422"/>
                  </a:cubicBezTo>
                  <a:cubicBezTo>
                    <a:pt x="2906" y="8422"/>
                    <a:pt x="2876" y="8418"/>
                    <a:pt x="2849" y="8418"/>
                  </a:cubicBezTo>
                  <a:close/>
                  <a:moveTo>
                    <a:pt x="10294" y="8474"/>
                  </a:moveTo>
                  <a:cubicBezTo>
                    <a:pt x="10270" y="8474"/>
                    <a:pt x="10246" y="8478"/>
                    <a:pt x="10224" y="8494"/>
                  </a:cubicBezTo>
                  <a:cubicBezTo>
                    <a:pt x="10206" y="8511"/>
                    <a:pt x="10171" y="8538"/>
                    <a:pt x="10171" y="8556"/>
                  </a:cubicBezTo>
                  <a:cubicBezTo>
                    <a:pt x="10171" y="8592"/>
                    <a:pt x="10162" y="8627"/>
                    <a:pt x="10180" y="8663"/>
                  </a:cubicBezTo>
                  <a:cubicBezTo>
                    <a:pt x="10197" y="8690"/>
                    <a:pt x="10233" y="8699"/>
                    <a:pt x="10242" y="8726"/>
                  </a:cubicBezTo>
                  <a:cubicBezTo>
                    <a:pt x="10250" y="8723"/>
                    <a:pt x="10258" y="8723"/>
                    <a:pt x="10266" y="8723"/>
                  </a:cubicBezTo>
                  <a:cubicBezTo>
                    <a:pt x="10281" y="8723"/>
                    <a:pt x="10295" y="8725"/>
                    <a:pt x="10310" y="8725"/>
                  </a:cubicBezTo>
                  <a:cubicBezTo>
                    <a:pt x="10323" y="8725"/>
                    <a:pt x="10336" y="8723"/>
                    <a:pt x="10349" y="8717"/>
                  </a:cubicBezTo>
                  <a:cubicBezTo>
                    <a:pt x="10385" y="8699"/>
                    <a:pt x="10385" y="8663"/>
                    <a:pt x="10420" y="8654"/>
                  </a:cubicBezTo>
                  <a:cubicBezTo>
                    <a:pt x="10412" y="8610"/>
                    <a:pt x="10429" y="8565"/>
                    <a:pt x="10394" y="8538"/>
                  </a:cubicBezTo>
                  <a:cubicBezTo>
                    <a:pt x="10376" y="8511"/>
                    <a:pt x="10358" y="8485"/>
                    <a:pt x="10340" y="8476"/>
                  </a:cubicBezTo>
                  <a:cubicBezTo>
                    <a:pt x="10326" y="8476"/>
                    <a:pt x="10310" y="8474"/>
                    <a:pt x="10294" y="8474"/>
                  </a:cubicBezTo>
                  <a:close/>
                  <a:moveTo>
                    <a:pt x="8789" y="8468"/>
                  </a:moveTo>
                  <a:cubicBezTo>
                    <a:pt x="8778" y="8468"/>
                    <a:pt x="8766" y="8470"/>
                    <a:pt x="8752" y="8476"/>
                  </a:cubicBezTo>
                  <a:cubicBezTo>
                    <a:pt x="8717" y="8494"/>
                    <a:pt x="8690" y="8511"/>
                    <a:pt x="8690" y="8556"/>
                  </a:cubicBezTo>
                  <a:cubicBezTo>
                    <a:pt x="8654" y="8592"/>
                    <a:pt x="8663" y="8618"/>
                    <a:pt x="8681" y="8663"/>
                  </a:cubicBezTo>
                  <a:cubicBezTo>
                    <a:pt x="8699" y="8699"/>
                    <a:pt x="8717" y="8717"/>
                    <a:pt x="8752" y="8726"/>
                  </a:cubicBezTo>
                  <a:cubicBezTo>
                    <a:pt x="8774" y="8737"/>
                    <a:pt x="8793" y="8744"/>
                    <a:pt x="8815" y="8744"/>
                  </a:cubicBezTo>
                  <a:cubicBezTo>
                    <a:pt x="8828" y="8744"/>
                    <a:pt x="8842" y="8741"/>
                    <a:pt x="8859" y="8734"/>
                  </a:cubicBezTo>
                  <a:cubicBezTo>
                    <a:pt x="8886" y="8717"/>
                    <a:pt x="8913" y="8699"/>
                    <a:pt x="8931" y="8663"/>
                  </a:cubicBezTo>
                  <a:cubicBezTo>
                    <a:pt x="8940" y="8627"/>
                    <a:pt x="8957" y="8592"/>
                    <a:pt x="8931" y="8556"/>
                  </a:cubicBezTo>
                  <a:cubicBezTo>
                    <a:pt x="8913" y="8520"/>
                    <a:pt x="8904" y="8494"/>
                    <a:pt x="8859" y="8485"/>
                  </a:cubicBezTo>
                  <a:cubicBezTo>
                    <a:pt x="8835" y="8478"/>
                    <a:pt x="8814" y="8468"/>
                    <a:pt x="8789" y="8468"/>
                  </a:cubicBezTo>
                  <a:close/>
                  <a:moveTo>
                    <a:pt x="7302" y="8453"/>
                  </a:moveTo>
                  <a:cubicBezTo>
                    <a:pt x="7246" y="8453"/>
                    <a:pt x="7191" y="8488"/>
                    <a:pt x="7164" y="8547"/>
                  </a:cubicBezTo>
                  <a:cubicBezTo>
                    <a:pt x="7138" y="8618"/>
                    <a:pt x="7173" y="8708"/>
                    <a:pt x="7254" y="8743"/>
                  </a:cubicBezTo>
                  <a:cubicBezTo>
                    <a:pt x="7269" y="8749"/>
                    <a:pt x="7286" y="8752"/>
                    <a:pt x="7303" y="8752"/>
                  </a:cubicBezTo>
                  <a:cubicBezTo>
                    <a:pt x="7361" y="8752"/>
                    <a:pt x="7420" y="8717"/>
                    <a:pt x="7441" y="8654"/>
                  </a:cubicBezTo>
                  <a:cubicBezTo>
                    <a:pt x="7477" y="8583"/>
                    <a:pt x="7432" y="8494"/>
                    <a:pt x="7361" y="8467"/>
                  </a:cubicBezTo>
                  <a:cubicBezTo>
                    <a:pt x="7342" y="8457"/>
                    <a:pt x="7322" y="8453"/>
                    <a:pt x="7302" y="8453"/>
                  </a:cubicBezTo>
                  <a:close/>
                  <a:moveTo>
                    <a:pt x="5835" y="8442"/>
                  </a:moveTo>
                  <a:cubicBezTo>
                    <a:pt x="5764" y="8442"/>
                    <a:pt x="5688" y="8489"/>
                    <a:pt x="5666" y="8547"/>
                  </a:cubicBezTo>
                  <a:cubicBezTo>
                    <a:pt x="5639" y="8618"/>
                    <a:pt x="5683" y="8734"/>
                    <a:pt x="5764" y="8761"/>
                  </a:cubicBezTo>
                  <a:cubicBezTo>
                    <a:pt x="5776" y="8766"/>
                    <a:pt x="5790" y="8768"/>
                    <a:pt x="5805" y="8768"/>
                  </a:cubicBezTo>
                  <a:cubicBezTo>
                    <a:pt x="5871" y="8768"/>
                    <a:pt x="5949" y="8722"/>
                    <a:pt x="5978" y="8663"/>
                  </a:cubicBezTo>
                  <a:cubicBezTo>
                    <a:pt x="6005" y="8592"/>
                    <a:pt x="5951" y="8476"/>
                    <a:pt x="5880" y="8449"/>
                  </a:cubicBezTo>
                  <a:cubicBezTo>
                    <a:pt x="5865" y="8444"/>
                    <a:pt x="5850" y="8442"/>
                    <a:pt x="5835" y="8442"/>
                  </a:cubicBezTo>
                  <a:close/>
                  <a:moveTo>
                    <a:pt x="4319" y="8439"/>
                  </a:moveTo>
                  <a:cubicBezTo>
                    <a:pt x="4258" y="8439"/>
                    <a:pt x="4208" y="8477"/>
                    <a:pt x="4176" y="8547"/>
                  </a:cubicBezTo>
                  <a:cubicBezTo>
                    <a:pt x="4140" y="8645"/>
                    <a:pt x="4176" y="8726"/>
                    <a:pt x="4265" y="8761"/>
                  </a:cubicBezTo>
                  <a:cubicBezTo>
                    <a:pt x="4295" y="8771"/>
                    <a:pt x="4323" y="8776"/>
                    <a:pt x="4348" y="8776"/>
                  </a:cubicBezTo>
                  <a:cubicBezTo>
                    <a:pt x="4414" y="8776"/>
                    <a:pt x="4462" y="8743"/>
                    <a:pt x="4488" y="8672"/>
                  </a:cubicBezTo>
                  <a:cubicBezTo>
                    <a:pt x="4524" y="8574"/>
                    <a:pt x="4497" y="8494"/>
                    <a:pt x="4399" y="8458"/>
                  </a:cubicBezTo>
                  <a:cubicBezTo>
                    <a:pt x="4371" y="8445"/>
                    <a:pt x="4344" y="8439"/>
                    <a:pt x="4319" y="8439"/>
                  </a:cubicBezTo>
                  <a:close/>
                  <a:moveTo>
                    <a:pt x="9836" y="8614"/>
                  </a:moveTo>
                  <a:cubicBezTo>
                    <a:pt x="9818" y="8614"/>
                    <a:pt x="9800" y="8618"/>
                    <a:pt x="9787" y="8627"/>
                  </a:cubicBezTo>
                  <a:cubicBezTo>
                    <a:pt x="9760" y="8645"/>
                    <a:pt x="9725" y="8663"/>
                    <a:pt x="9716" y="8699"/>
                  </a:cubicBezTo>
                  <a:cubicBezTo>
                    <a:pt x="9716" y="8734"/>
                    <a:pt x="9707" y="8770"/>
                    <a:pt x="9725" y="8797"/>
                  </a:cubicBezTo>
                  <a:cubicBezTo>
                    <a:pt x="9734" y="8824"/>
                    <a:pt x="9769" y="8850"/>
                    <a:pt x="9796" y="8868"/>
                  </a:cubicBezTo>
                  <a:cubicBezTo>
                    <a:pt x="9807" y="8876"/>
                    <a:pt x="9820" y="8879"/>
                    <a:pt x="9834" y="8879"/>
                  </a:cubicBezTo>
                  <a:cubicBezTo>
                    <a:pt x="9853" y="8879"/>
                    <a:pt x="9874" y="8873"/>
                    <a:pt x="9894" y="8868"/>
                  </a:cubicBezTo>
                  <a:cubicBezTo>
                    <a:pt x="9921" y="8859"/>
                    <a:pt x="9939" y="8824"/>
                    <a:pt x="9974" y="8797"/>
                  </a:cubicBezTo>
                  <a:cubicBezTo>
                    <a:pt x="9966" y="8761"/>
                    <a:pt x="9974" y="8717"/>
                    <a:pt x="9957" y="8690"/>
                  </a:cubicBezTo>
                  <a:cubicBezTo>
                    <a:pt x="9948" y="8663"/>
                    <a:pt x="9912" y="8636"/>
                    <a:pt x="9885" y="8627"/>
                  </a:cubicBezTo>
                  <a:cubicBezTo>
                    <a:pt x="9872" y="8618"/>
                    <a:pt x="9854" y="8614"/>
                    <a:pt x="9836" y="8614"/>
                  </a:cubicBezTo>
                  <a:close/>
                  <a:moveTo>
                    <a:pt x="8360" y="8605"/>
                  </a:moveTo>
                  <a:cubicBezTo>
                    <a:pt x="8340" y="8605"/>
                    <a:pt x="8320" y="8610"/>
                    <a:pt x="8306" y="8618"/>
                  </a:cubicBezTo>
                  <a:cubicBezTo>
                    <a:pt x="8271" y="8627"/>
                    <a:pt x="8235" y="8654"/>
                    <a:pt x="8226" y="8690"/>
                  </a:cubicBezTo>
                  <a:cubicBezTo>
                    <a:pt x="8208" y="8726"/>
                    <a:pt x="8208" y="8770"/>
                    <a:pt x="8226" y="8806"/>
                  </a:cubicBezTo>
                  <a:cubicBezTo>
                    <a:pt x="8235" y="8833"/>
                    <a:pt x="8271" y="8859"/>
                    <a:pt x="8297" y="8886"/>
                  </a:cubicBezTo>
                  <a:cubicBezTo>
                    <a:pt x="8315" y="8886"/>
                    <a:pt x="8335" y="8888"/>
                    <a:pt x="8355" y="8888"/>
                  </a:cubicBezTo>
                  <a:cubicBezTo>
                    <a:pt x="8375" y="8888"/>
                    <a:pt x="8395" y="8886"/>
                    <a:pt x="8413" y="8877"/>
                  </a:cubicBezTo>
                  <a:cubicBezTo>
                    <a:pt x="8440" y="8868"/>
                    <a:pt x="8476" y="8833"/>
                    <a:pt x="8494" y="8806"/>
                  </a:cubicBezTo>
                  <a:cubicBezTo>
                    <a:pt x="8502" y="8770"/>
                    <a:pt x="8502" y="8726"/>
                    <a:pt x="8494" y="8699"/>
                  </a:cubicBezTo>
                  <a:cubicBezTo>
                    <a:pt x="8476" y="8663"/>
                    <a:pt x="8449" y="8627"/>
                    <a:pt x="8413" y="8618"/>
                  </a:cubicBezTo>
                  <a:cubicBezTo>
                    <a:pt x="8400" y="8610"/>
                    <a:pt x="8380" y="8605"/>
                    <a:pt x="8360" y="8605"/>
                  </a:cubicBezTo>
                  <a:close/>
                  <a:moveTo>
                    <a:pt x="6871" y="8599"/>
                  </a:moveTo>
                  <a:cubicBezTo>
                    <a:pt x="6849" y="8599"/>
                    <a:pt x="6828" y="8604"/>
                    <a:pt x="6807" y="8610"/>
                  </a:cubicBezTo>
                  <a:cubicBezTo>
                    <a:pt x="6781" y="8627"/>
                    <a:pt x="6745" y="8654"/>
                    <a:pt x="6727" y="8690"/>
                  </a:cubicBezTo>
                  <a:cubicBezTo>
                    <a:pt x="6718" y="8734"/>
                    <a:pt x="6709" y="8779"/>
                    <a:pt x="6727" y="8806"/>
                  </a:cubicBezTo>
                  <a:cubicBezTo>
                    <a:pt x="6745" y="8841"/>
                    <a:pt x="6772" y="8877"/>
                    <a:pt x="6816" y="8895"/>
                  </a:cubicBezTo>
                  <a:cubicBezTo>
                    <a:pt x="6835" y="8903"/>
                    <a:pt x="6854" y="8905"/>
                    <a:pt x="6872" y="8905"/>
                  </a:cubicBezTo>
                  <a:cubicBezTo>
                    <a:pt x="6896" y="8905"/>
                    <a:pt x="6917" y="8900"/>
                    <a:pt x="6932" y="8895"/>
                  </a:cubicBezTo>
                  <a:cubicBezTo>
                    <a:pt x="6968" y="8877"/>
                    <a:pt x="7013" y="8850"/>
                    <a:pt x="7004" y="8806"/>
                  </a:cubicBezTo>
                  <a:cubicBezTo>
                    <a:pt x="7048" y="8770"/>
                    <a:pt x="7022" y="8726"/>
                    <a:pt x="7013" y="8690"/>
                  </a:cubicBezTo>
                  <a:cubicBezTo>
                    <a:pt x="7004" y="8654"/>
                    <a:pt x="6968" y="8627"/>
                    <a:pt x="6923" y="8610"/>
                  </a:cubicBezTo>
                  <a:cubicBezTo>
                    <a:pt x="6905" y="8602"/>
                    <a:pt x="6887" y="8599"/>
                    <a:pt x="6871" y="8599"/>
                  </a:cubicBezTo>
                  <a:close/>
                  <a:moveTo>
                    <a:pt x="5401" y="8593"/>
                  </a:moveTo>
                  <a:cubicBezTo>
                    <a:pt x="5332" y="8593"/>
                    <a:pt x="5259" y="8633"/>
                    <a:pt x="5237" y="8690"/>
                  </a:cubicBezTo>
                  <a:cubicBezTo>
                    <a:pt x="5202" y="8761"/>
                    <a:pt x="5246" y="8877"/>
                    <a:pt x="5318" y="8904"/>
                  </a:cubicBezTo>
                  <a:cubicBezTo>
                    <a:pt x="5337" y="8913"/>
                    <a:pt x="5358" y="8916"/>
                    <a:pt x="5379" y="8916"/>
                  </a:cubicBezTo>
                  <a:cubicBezTo>
                    <a:pt x="5446" y="8916"/>
                    <a:pt x="5514" y="8878"/>
                    <a:pt x="5541" y="8824"/>
                  </a:cubicBezTo>
                  <a:cubicBezTo>
                    <a:pt x="5567" y="8743"/>
                    <a:pt x="5523" y="8636"/>
                    <a:pt x="5451" y="8601"/>
                  </a:cubicBezTo>
                  <a:cubicBezTo>
                    <a:pt x="5435" y="8595"/>
                    <a:pt x="5418" y="8593"/>
                    <a:pt x="5401" y="8593"/>
                  </a:cubicBezTo>
                  <a:close/>
                  <a:moveTo>
                    <a:pt x="10883" y="8788"/>
                  </a:moveTo>
                  <a:cubicBezTo>
                    <a:pt x="10838" y="8788"/>
                    <a:pt x="10795" y="8814"/>
                    <a:pt x="10777" y="8868"/>
                  </a:cubicBezTo>
                  <a:cubicBezTo>
                    <a:pt x="10777" y="8868"/>
                    <a:pt x="10777" y="8877"/>
                    <a:pt x="10768" y="8877"/>
                  </a:cubicBezTo>
                  <a:cubicBezTo>
                    <a:pt x="10768" y="8895"/>
                    <a:pt x="10751" y="8904"/>
                    <a:pt x="10768" y="8913"/>
                  </a:cubicBezTo>
                  <a:cubicBezTo>
                    <a:pt x="10771" y="8916"/>
                    <a:pt x="10775" y="8917"/>
                    <a:pt x="10780" y="8917"/>
                  </a:cubicBezTo>
                  <a:cubicBezTo>
                    <a:pt x="10788" y="8917"/>
                    <a:pt x="10798" y="8913"/>
                    <a:pt x="10804" y="8913"/>
                  </a:cubicBezTo>
                  <a:cubicBezTo>
                    <a:pt x="10849" y="8886"/>
                    <a:pt x="10893" y="8850"/>
                    <a:pt x="10947" y="8824"/>
                  </a:cubicBezTo>
                  <a:cubicBezTo>
                    <a:pt x="10947" y="8824"/>
                    <a:pt x="10956" y="8824"/>
                    <a:pt x="10956" y="8815"/>
                  </a:cubicBezTo>
                  <a:cubicBezTo>
                    <a:pt x="10956" y="8815"/>
                    <a:pt x="10947" y="8806"/>
                    <a:pt x="10947" y="8806"/>
                  </a:cubicBezTo>
                  <a:cubicBezTo>
                    <a:pt x="10927" y="8794"/>
                    <a:pt x="10904" y="8788"/>
                    <a:pt x="10883" y="8788"/>
                  </a:cubicBezTo>
                  <a:close/>
                  <a:moveTo>
                    <a:pt x="3877" y="8578"/>
                  </a:moveTo>
                  <a:cubicBezTo>
                    <a:pt x="3855" y="8578"/>
                    <a:pt x="3832" y="8583"/>
                    <a:pt x="3810" y="8592"/>
                  </a:cubicBezTo>
                  <a:cubicBezTo>
                    <a:pt x="3774" y="8610"/>
                    <a:pt x="3748" y="8645"/>
                    <a:pt x="3730" y="8681"/>
                  </a:cubicBezTo>
                  <a:cubicBezTo>
                    <a:pt x="3694" y="8788"/>
                    <a:pt x="3721" y="8868"/>
                    <a:pt x="3819" y="8904"/>
                  </a:cubicBezTo>
                  <a:cubicBezTo>
                    <a:pt x="3847" y="8917"/>
                    <a:pt x="3874" y="8923"/>
                    <a:pt x="3899" y="8923"/>
                  </a:cubicBezTo>
                  <a:cubicBezTo>
                    <a:pt x="3960" y="8923"/>
                    <a:pt x="4010" y="8885"/>
                    <a:pt x="4042" y="8815"/>
                  </a:cubicBezTo>
                  <a:cubicBezTo>
                    <a:pt x="4078" y="8717"/>
                    <a:pt x="4042" y="8636"/>
                    <a:pt x="3944" y="8592"/>
                  </a:cubicBezTo>
                  <a:cubicBezTo>
                    <a:pt x="3922" y="8583"/>
                    <a:pt x="3899" y="8578"/>
                    <a:pt x="3877" y="8578"/>
                  </a:cubicBezTo>
                  <a:close/>
                  <a:moveTo>
                    <a:pt x="3441" y="8726"/>
                  </a:moveTo>
                  <a:cubicBezTo>
                    <a:pt x="3397" y="8726"/>
                    <a:pt x="3361" y="8756"/>
                    <a:pt x="3319" y="8770"/>
                  </a:cubicBezTo>
                  <a:cubicBezTo>
                    <a:pt x="3302" y="8779"/>
                    <a:pt x="3310" y="8815"/>
                    <a:pt x="3328" y="8815"/>
                  </a:cubicBezTo>
                  <a:cubicBezTo>
                    <a:pt x="3373" y="8833"/>
                    <a:pt x="3417" y="8850"/>
                    <a:pt x="3462" y="8868"/>
                  </a:cubicBezTo>
                  <a:cubicBezTo>
                    <a:pt x="3498" y="8886"/>
                    <a:pt x="3542" y="8904"/>
                    <a:pt x="3587" y="8922"/>
                  </a:cubicBezTo>
                  <a:cubicBezTo>
                    <a:pt x="3592" y="8923"/>
                    <a:pt x="3596" y="8924"/>
                    <a:pt x="3601" y="8924"/>
                  </a:cubicBezTo>
                  <a:cubicBezTo>
                    <a:pt x="3620" y="8924"/>
                    <a:pt x="3632" y="8910"/>
                    <a:pt x="3632" y="8895"/>
                  </a:cubicBezTo>
                  <a:cubicBezTo>
                    <a:pt x="3614" y="8850"/>
                    <a:pt x="3614" y="8806"/>
                    <a:pt x="3578" y="8779"/>
                  </a:cubicBezTo>
                  <a:cubicBezTo>
                    <a:pt x="3556" y="8764"/>
                    <a:pt x="3533" y="8730"/>
                    <a:pt x="3500" y="8730"/>
                  </a:cubicBezTo>
                  <a:cubicBezTo>
                    <a:pt x="3494" y="8730"/>
                    <a:pt x="3487" y="8732"/>
                    <a:pt x="3480" y="8734"/>
                  </a:cubicBezTo>
                  <a:cubicBezTo>
                    <a:pt x="3466" y="8729"/>
                    <a:pt x="3453" y="8726"/>
                    <a:pt x="3441" y="8726"/>
                  </a:cubicBezTo>
                  <a:close/>
                  <a:moveTo>
                    <a:pt x="9383" y="8770"/>
                  </a:moveTo>
                  <a:cubicBezTo>
                    <a:pt x="9329" y="8770"/>
                    <a:pt x="9281" y="8804"/>
                    <a:pt x="9261" y="8859"/>
                  </a:cubicBezTo>
                  <a:cubicBezTo>
                    <a:pt x="9234" y="8931"/>
                    <a:pt x="9261" y="9002"/>
                    <a:pt x="9341" y="9029"/>
                  </a:cubicBezTo>
                  <a:cubicBezTo>
                    <a:pt x="9359" y="9036"/>
                    <a:pt x="9377" y="9039"/>
                    <a:pt x="9394" y="9039"/>
                  </a:cubicBezTo>
                  <a:cubicBezTo>
                    <a:pt x="9445" y="9039"/>
                    <a:pt x="9490" y="9009"/>
                    <a:pt x="9511" y="8949"/>
                  </a:cubicBezTo>
                  <a:cubicBezTo>
                    <a:pt x="9537" y="8877"/>
                    <a:pt x="9502" y="8806"/>
                    <a:pt x="9430" y="8779"/>
                  </a:cubicBezTo>
                  <a:cubicBezTo>
                    <a:pt x="9414" y="8773"/>
                    <a:pt x="9398" y="8770"/>
                    <a:pt x="9383" y="8770"/>
                  </a:cubicBezTo>
                  <a:close/>
                  <a:moveTo>
                    <a:pt x="7916" y="8743"/>
                  </a:moveTo>
                  <a:cubicBezTo>
                    <a:pt x="7855" y="8743"/>
                    <a:pt x="7792" y="8777"/>
                    <a:pt x="7771" y="8833"/>
                  </a:cubicBezTo>
                  <a:cubicBezTo>
                    <a:pt x="7753" y="8868"/>
                    <a:pt x="7753" y="8904"/>
                    <a:pt x="7762" y="8940"/>
                  </a:cubicBezTo>
                  <a:cubicBezTo>
                    <a:pt x="7780" y="8984"/>
                    <a:pt x="7816" y="9002"/>
                    <a:pt x="7851" y="9038"/>
                  </a:cubicBezTo>
                  <a:cubicBezTo>
                    <a:pt x="7869" y="9038"/>
                    <a:pt x="7887" y="9040"/>
                    <a:pt x="7906" y="9040"/>
                  </a:cubicBezTo>
                  <a:cubicBezTo>
                    <a:pt x="7925" y="9040"/>
                    <a:pt x="7945" y="9038"/>
                    <a:pt x="7967" y="9029"/>
                  </a:cubicBezTo>
                  <a:cubicBezTo>
                    <a:pt x="7994" y="9011"/>
                    <a:pt x="8039" y="8966"/>
                    <a:pt x="8047" y="8949"/>
                  </a:cubicBezTo>
                  <a:cubicBezTo>
                    <a:pt x="8074" y="8877"/>
                    <a:pt x="8039" y="8788"/>
                    <a:pt x="7967" y="8752"/>
                  </a:cubicBezTo>
                  <a:cubicBezTo>
                    <a:pt x="7951" y="8746"/>
                    <a:pt x="7934" y="8743"/>
                    <a:pt x="7916" y="8743"/>
                  </a:cubicBezTo>
                  <a:close/>
                  <a:moveTo>
                    <a:pt x="6403" y="8737"/>
                  </a:moveTo>
                  <a:cubicBezTo>
                    <a:pt x="6346" y="8737"/>
                    <a:pt x="6307" y="8771"/>
                    <a:pt x="6281" y="8841"/>
                  </a:cubicBezTo>
                  <a:cubicBezTo>
                    <a:pt x="6245" y="8940"/>
                    <a:pt x="6272" y="9002"/>
                    <a:pt x="6370" y="9038"/>
                  </a:cubicBezTo>
                  <a:cubicBezTo>
                    <a:pt x="6395" y="9048"/>
                    <a:pt x="6418" y="9053"/>
                    <a:pt x="6439" y="9053"/>
                  </a:cubicBezTo>
                  <a:cubicBezTo>
                    <a:pt x="6492" y="9053"/>
                    <a:pt x="6532" y="9019"/>
                    <a:pt x="6558" y="8949"/>
                  </a:cubicBezTo>
                  <a:cubicBezTo>
                    <a:pt x="6593" y="8859"/>
                    <a:pt x="6567" y="8797"/>
                    <a:pt x="6477" y="8752"/>
                  </a:cubicBezTo>
                  <a:cubicBezTo>
                    <a:pt x="6450" y="8742"/>
                    <a:pt x="6425" y="8737"/>
                    <a:pt x="6403" y="8737"/>
                  </a:cubicBezTo>
                  <a:close/>
                  <a:moveTo>
                    <a:pt x="4937" y="8731"/>
                  </a:moveTo>
                  <a:cubicBezTo>
                    <a:pt x="4873" y="8731"/>
                    <a:pt x="4810" y="8771"/>
                    <a:pt x="4782" y="8833"/>
                  </a:cubicBezTo>
                  <a:cubicBezTo>
                    <a:pt x="4747" y="8922"/>
                    <a:pt x="4791" y="9020"/>
                    <a:pt x="4872" y="9056"/>
                  </a:cubicBezTo>
                  <a:cubicBezTo>
                    <a:pt x="4889" y="9062"/>
                    <a:pt x="4908" y="9064"/>
                    <a:pt x="4927" y="9064"/>
                  </a:cubicBezTo>
                  <a:cubicBezTo>
                    <a:pt x="4992" y="9064"/>
                    <a:pt x="5058" y="9029"/>
                    <a:pt x="5086" y="8966"/>
                  </a:cubicBezTo>
                  <a:cubicBezTo>
                    <a:pt x="5121" y="8877"/>
                    <a:pt x="5086" y="8788"/>
                    <a:pt x="4997" y="8743"/>
                  </a:cubicBezTo>
                  <a:cubicBezTo>
                    <a:pt x="4977" y="8735"/>
                    <a:pt x="4957" y="8731"/>
                    <a:pt x="4937" y="8731"/>
                  </a:cubicBezTo>
                  <a:close/>
                  <a:moveTo>
                    <a:pt x="4049" y="9024"/>
                  </a:moveTo>
                  <a:cubicBezTo>
                    <a:pt x="4026" y="9024"/>
                    <a:pt x="4003" y="9029"/>
                    <a:pt x="3980" y="9038"/>
                  </a:cubicBezTo>
                  <a:cubicBezTo>
                    <a:pt x="3971" y="9038"/>
                    <a:pt x="3953" y="9047"/>
                    <a:pt x="3944" y="9056"/>
                  </a:cubicBezTo>
                  <a:cubicBezTo>
                    <a:pt x="3953" y="9065"/>
                    <a:pt x="3962" y="9065"/>
                    <a:pt x="3980" y="9073"/>
                  </a:cubicBezTo>
                  <a:cubicBezTo>
                    <a:pt x="3997" y="9082"/>
                    <a:pt x="4015" y="9091"/>
                    <a:pt x="4042" y="9100"/>
                  </a:cubicBezTo>
                  <a:cubicBezTo>
                    <a:pt x="4060" y="9109"/>
                    <a:pt x="4087" y="9118"/>
                    <a:pt x="4113" y="9127"/>
                  </a:cubicBezTo>
                  <a:cubicBezTo>
                    <a:pt x="4140" y="9136"/>
                    <a:pt x="4167" y="9136"/>
                    <a:pt x="4194" y="9145"/>
                  </a:cubicBezTo>
                  <a:cubicBezTo>
                    <a:pt x="4194" y="9145"/>
                    <a:pt x="4203" y="9145"/>
                    <a:pt x="4211" y="9136"/>
                  </a:cubicBezTo>
                  <a:lnTo>
                    <a:pt x="4203" y="9127"/>
                  </a:lnTo>
                  <a:cubicBezTo>
                    <a:pt x="4176" y="9061"/>
                    <a:pt x="4115" y="9024"/>
                    <a:pt x="4049" y="9024"/>
                  </a:cubicBezTo>
                  <a:close/>
                  <a:moveTo>
                    <a:pt x="10432" y="8925"/>
                  </a:moveTo>
                  <a:cubicBezTo>
                    <a:pt x="10407" y="8925"/>
                    <a:pt x="10381" y="8932"/>
                    <a:pt x="10358" y="8949"/>
                  </a:cubicBezTo>
                  <a:cubicBezTo>
                    <a:pt x="10340" y="8966"/>
                    <a:pt x="10322" y="8993"/>
                    <a:pt x="10313" y="9011"/>
                  </a:cubicBezTo>
                  <a:cubicBezTo>
                    <a:pt x="10305" y="9056"/>
                    <a:pt x="10313" y="9091"/>
                    <a:pt x="10331" y="9127"/>
                  </a:cubicBezTo>
                  <a:cubicBezTo>
                    <a:pt x="10340" y="9136"/>
                    <a:pt x="10349" y="9145"/>
                    <a:pt x="10358" y="9154"/>
                  </a:cubicBezTo>
                  <a:cubicBezTo>
                    <a:pt x="10367" y="9145"/>
                    <a:pt x="10385" y="9145"/>
                    <a:pt x="10394" y="9136"/>
                  </a:cubicBezTo>
                  <a:cubicBezTo>
                    <a:pt x="10412" y="9127"/>
                    <a:pt x="10438" y="9109"/>
                    <a:pt x="10456" y="9100"/>
                  </a:cubicBezTo>
                  <a:cubicBezTo>
                    <a:pt x="10483" y="9091"/>
                    <a:pt x="10519" y="9073"/>
                    <a:pt x="10545" y="9065"/>
                  </a:cubicBezTo>
                  <a:cubicBezTo>
                    <a:pt x="10563" y="9056"/>
                    <a:pt x="10572" y="9047"/>
                    <a:pt x="10554" y="9029"/>
                  </a:cubicBezTo>
                  <a:cubicBezTo>
                    <a:pt x="10554" y="9011"/>
                    <a:pt x="10545" y="8993"/>
                    <a:pt x="10536" y="8984"/>
                  </a:cubicBezTo>
                  <a:cubicBezTo>
                    <a:pt x="10519" y="8957"/>
                    <a:pt x="10501" y="8931"/>
                    <a:pt x="10474" y="8931"/>
                  </a:cubicBezTo>
                  <a:cubicBezTo>
                    <a:pt x="10461" y="8927"/>
                    <a:pt x="10447" y="8925"/>
                    <a:pt x="10432" y="8925"/>
                  </a:cubicBezTo>
                  <a:close/>
                  <a:moveTo>
                    <a:pt x="8951" y="8920"/>
                  </a:moveTo>
                  <a:cubicBezTo>
                    <a:pt x="8933" y="8920"/>
                    <a:pt x="8916" y="8926"/>
                    <a:pt x="8895" y="8931"/>
                  </a:cubicBezTo>
                  <a:cubicBezTo>
                    <a:pt x="8850" y="8949"/>
                    <a:pt x="8841" y="8975"/>
                    <a:pt x="8824" y="9011"/>
                  </a:cubicBezTo>
                  <a:cubicBezTo>
                    <a:pt x="8806" y="9038"/>
                    <a:pt x="8806" y="9073"/>
                    <a:pt x="8824" y="9109"/>
                  </a:cubicBezTo>
                  <a:cubicBezTo>
                    <a:pt x="8841" y="9154"/>
                    <a:pt x="8868" y="9172"/>
                    <a:pt x="8904" y="9180"/>
                  </a:cubicBezTo>
                  <a:cubicBezTo>
                    <a:pt x="8918" y="9191"/>
                    <a:pt x="8931" y="9195"/>
                    <a:pt x="8943" y="9195"/>
                  </a:cubicBezTo>
                  <a:cubicBezTo>
                    <a:pt x="8962" y="9195"/>
                    <a:pt x="8980" y="9186"/>
                    <a:pt x="9002" y="9180"/>
                  </a:cubicBezTo>
                  <a:cubicBezTo>
                    <a:pt x="9047" y="9172"/>
                    <a:pt x="9056" y="9136"/>
                    <a:pt x="9073" y="9100"/>
                  </a:cubicBezTo>
                  <a:cubicBezTo>
                    <a:pt x="9091" y="9065"/>
                    <a:pt x="9082" y="9038"/>
                    <a:pt x="9073" y="9002"/>
                  </a:cubicBezTo>
                  <a:cubicBezTo>
                    <a:pt x="9064" y="8949"/>
                    <a:pt x="9029" y="8949"/>
                    <a:pt x="8993" y="8931"/>
                  </a:cubicBezTo>
                  <a:cubicBezTo>
                    <a:pt x="8978" y="8923"/>
                    <a:pt x="8965" y="8920"/>
                    <a:pt x="8951" y="8920"/>
                  </a:cubicBezTo>
                  <a:close/>
                  <a:moveTo>
                    <a:pt x="5988" y="8875"/>
                  </a:moveTo>
                  <a:cubicBezTo>
                    <a:pt x="5922" y="8875"/>
                    <a:pt x="5845" y="8920"/>
                    <a:pt x="5817" y="8975"/>
                  </a:cubicBezTo>
                  <a:cubicBezTo>
                    <a:pt x="5782" y="9047"/>
                    <a:pt x="5826" y="9154"/>
                    <a:pt x="5898" y="9189"/>
                  </a:cubicBezTo>
                  <a:cubicBezTo>
                    <a:pt x="5915" y="9198"/>
                    <a:pt x="5935" y="9202"/>
                    <a:pt x="5956" y="9202"/>
                  </a:cubicBezTo>
                  <a:cubicBezTo>
                    <a:pt x="6023" y="9202"/>
                    <a:pt x="6100" y="9161"/>
                    <a:pt x="6121" y="9100"/>
                  </a:cubicBezTo>
                  <a:cubicBezTo>
                    <a:pt x="6156" y="9038"/>
                    <a:pt x="6112" y="8922"/>
                    <a:pt x="6040" y="8886"/>
                  </a:cubicBezTo>
                  <a:cubicBezTo>
                    <a:pt x="6025" y="8878"/>
                    <a:pt x="6007" y="8875"/>
                    <a:pt x="5988" y="8875"/>
                  </a:cubicBezTo>
                  <a:close/>
                  <a:moveTo>
                    <a:pt x="7462" y="8908"/>
                  </a:moveTo>
                  <a:cubicBezTo>
                    <a:pt x="7407" y="8908"/>
                    <a:pt x="7351" y="8943"/>
                    <a:pt x="7325" y="9002"/>
                  </a:cubicBezTo>
                  <a:cubicBezTo>
                    <a:pt x="7298" y="9073"/>
                    <a:pt x="7334" y="9163"/>
                    <a:pt x="7405" y="9198"/>
                  </a:cubicBezTo>
                  <a:cubicBezTo>
                    <a:pt x="7423" y="9204"/>
                    <a:pt x="7441" y="9207"/>
                    <a:pt x="7459" y="9207"/>
                  </a:cubicBezTo>
                  <a:cubicBezTo>
                    <a:pt x="7522" y="9207"/>
                    <a:pt x="7581" y="9172"/>
                    <a:pt x="7601" y="9109"/>
                  </a:cubicBezTo>
                  <a:cubicBezTo>
                    <a:pt x="7628" y="9038"/>
                    <a:pt x="7593" y="8949"/>
                    <a:pt x="7521" y="8922"/>
                  </a:cubicBezTo>
                  <a:cubicBezTo>
                    <a:pt x="7502" y="8912"/>
                    <a:pt x="7482" y="8908"/>
                    <a:pt x="7462" y="8908"/>
                  </a:cubicBezTo>
                  <a:close/>
                  <a:moveTo>
                    <a:pt x="4473" y="8872"/>
                  </a:moveTo>
                  <a:cubicBezTo>
                    <a:pt x="4410" y="8872"/>
                    <a:pt x="4354" y="8909"/>
                    <a:pt x="4327" y="8975"/>
                  </a:cubicBezTo>
                  <a:cubicBezTo>
                    <a:pt x="4292" y="9073"/>
                    <a:pt x="4327" y="9163"/>
                    <a:pt x="4426" y="9198"/>
                  </a:cubicBezTo>
                  <a:cubicBezTo>
                    <a:pt x="4450" y="9207"/>
                    <a:pt x="4474" y="9212"/>
                    <a:pt x="4496" y="9212"/>
                  </a:cubicBezTo>
                  <a:cubicBezTo>
                    <a:pt x="4562" y="9212"/>
                    <a:pt x="4613" y="9173"/>
                    <a:pt x="4640" y="9100"/>
                  </a:cubicBezTo>
                  <a:cubicBezTo>
                    <a:pt x="4675" y="9002"/>
                    <a:pt x="4640" y="8922"/>
                    <a:pt x="4542" y="8886"/>
                  </a:cubicBezTo>
                  <a:cubicBezTo>
                    <a:pt x="4518" y="8877"/>
                    <a:pt x="4495" y="8872"/>
                    <a:pt x="4473" y="8872"/>
                  </a:cubicBezTo>
                  <a:close/>
                  <a:moveTo>
                    <a:pt x="9988" y="9066"/>
                  </a:moveTo>
                  <a:cubicBezTo>
                    <a:pt x="9934" y="9066"/>
                    <a:pt x="9881" y="9100"/>
                    <a:pt x="9858" y="9145"/>
                  </a:cubicBezTo>
                  <a:cubicBezTo>
                    <a:pt x="9841" y="9180"/>
                    <a:pt x="9867" y="9216"/>
                    <a:pt x="9867" y="9252"/>
                  </a:cubicBezTo>
                  <a:cubicBezTo>
                    <a:pt x="9894" y="9270"/>
                    <a:pt x="9903" y="9314"/>
                    <a:pt x="9939" y="9323"/>
                  </a:cubicBezTo>
                  <a:lnTo>
                    <a:pt x="9974" y="9323"/>
                  </a:lnTo>
                  <a:cubicBezTo>
                    <a:pt x="10010" y="9305"/>
                    <a:pt x="10046" y="9288"/>
                    <a:pt x="10081" y="9279"/>
                  </a:cubicBezTo>
                  <a:cubicBezTo>
                    <a:pt x="10090" y="9270"/>
                    <a:pt x="10099" y="9261"/>
                    <a:pt x="10108" y="9252"/>
                  </a:cubicBezTo>
                  <a:cubicBezTo>
                    <a:pt x="10108" y="9198"/>
                    <a:pt x="10117" y="9154"/>
                    <a:pt x="10081" y="9109"/>
                  </a:cubicBezTo>
                  <a:cubicBezTo>
                    <a:pt x="10055" y="9079"/>
                    <a:pt x="10021" y="9066"/>
                    <a:pt x="9988" y="9066"/>
                  </a:cubicBezTo>
                  <a:close/>
                  <a:moveTo>
                    <a:pt x="8512" y="9054"/>
                  </a:moveTo>
                  <a:cubicBezTo>
                    <a:pt x="8489" y="9054"/>
                    <a:pt x="8464" y="9059"/>
                    <a:pt x="8449" y="9065"/>
                  </a:cubicBezTo>
                  <a:cubicBezTo>
                    <a:pt x="8413" y="9082"/>
                    <a:pt x="8386" y="9118"/>
                    <a:pt x="8360" y="9145"/>
                  </a:cubicBezTo>
                  <a:cubicBezTo>
                    <a:pt x="8360" y="9180"/>
                    <a:pt x="8351" y="9225"/>
                    <a:pt x="8369" y="9252"/>
                  </a:cubicBezTo>
                  <a:cubicBezTo>
                    <a:pt x="8378" y="9288"/>
                    <a:pt x="8413" y="9323"/>
                    <a:pt x="8449" y="9332"/>
                  </a:cubicBezTo>
                  <a:cubicBezTo>
                    <a:pt x="8462" y="9341"/>
                    <a:pt x="8480" y="9346"/>
                    <a:pt x="8498" y="9346"/>
                  </a:cubicBezTo>
                  <a:cubicBezTo>
                    <a:pt x="8516" y="9346"/>
                    <a:pt x="8534" y="9341"/>
                    <a:pt x="8547" y="9332"/>
                  </a:cubicBezTo>
                  <a:cubicBezTo>
                    <a:pt x="8583" y="9323"/>
                    <a:pt x="8618" y="9288"/>
                    <a:pt x="8636" y="9261"/>
                  </a:cubicBezTo>
                  <a:cubicBezTo>
                    <a:pt x="8645" y="9225"/>
                    <a:pt x="8645" y="9180"/>
                    <a:pt x="8636" y="9145"/>
                  </a:cubicBezTo>
                  <a:cubicBezTo>
                    <a:pt x="8618" y="9118"/>
                    <a:pt x="8592" y="9082"/>
                    <a:pt x="8556" y="9065"/>
                  </a:cubicBezTo>
                  <a:cubicBezTo>
                    <a:pt x="8545" y="9057"/>
                    <a:pt x="8529" y="9054"/>
                    <a:pt x="8512" y="9054"/>
                  </a:cubicBezTo>
                  <a:close/>
                  <a:moveTo>
                    <a:pt x="6995" y="9046"/>
                  </a:moveTo>
                  <a:cubicBezTo>
                    <a:pt x="6979" y="9046"/>
                    <a:pt x="6964" y="9049"/>
                    <a:pt x="6950" y="9056"/>
                  </a:cubicBezTo>
                  <a:cubicBezTo>
                    <a:pt x="6923" y="9073"/>
                    <a:pt x="6879" y="9091"/>
                    <a:pt x="6870" y="9145"/>
                  </a:cubicBezTo>
                  <a:cubicBezTo>
                    <a:pt x="6870" y="9163"/>
                    <a:pt x="6861" y="9189"/>
                    <a:pt x="6861" y="9216"/>
                  </a:cubicBezTo>
                  <a:cubicBezTo>
                    <a:pt x="6861" y="9252"/>
                    <a:pt x="6879" y="9279"/>
                    <a:pt x="6906" y="9305"/>
                  </a:cubicBezTo>
                  <a:cubicBezTo>
                    <a:pt x="6915" y="9323"/>
                    <a:pt x="6941" y="9332"/>
                    <a:pt x="6959" y="9341"/>
                  </a:cubicBezTo>
                  <a:cubicBezTo>
                    <a:pt x="6977" y="9354"/>
                    <a:pt x="6997" y="9359"/>
                    <a:pt x="7017" y="9359"/>
                  </a:cubicBezTo>
                  <a:cubicBezTo>
                    <a:pt x="7037" y="9359"/>
                    <a:pt x="7057" y="9354"/>
                    <a:pt x="7075" y="9350"/>
                  </a:cubicBezTo>
                  <a:cubicBezTo>
                    <a:pt x="7102" y="9332"/>
                    <a:pt x="7138" y="9305"/>
                    <a:pt x="7155" y="9270"/>
                  </a:cubicBezTo>
                  <a:cubicBezTo>
                    <a:pt x="7173" y="9225"/>
                    <a:pt x="7173" y="9180"/>
                    <a:pt x="7155" y="9145"/>
                  </a:cubicBezTo>
                  <a:cubicBezTo>
                    <a:pt x="7146" y="9109"/>
                    <a:pt x="7120" y="9082"/>
                    <a:pt x="7075" y="9065"/>
                  </a:cubicBezTo>
                  <a:cubicBezTo>
                    <a:pt x="7048" y="9053"/>
                    <a:pt x="7020" y="9046"/>
                    <a:pt x="6995" y="9046"/>
                  </a:cubicBezTo>
                  <a:close/>
                  <a:moveTo>
                    <a:pt x="5534" y="9043"/>
                  </a:moveTo>
                  <a:cubicBezTo>
                    <a:pt x="5467" y="9043"/>
                    <a:pt x="5398" y="9084"/>
                    <a:pt x="5371" y="9145"/>
                  </a:cubicBezTo>
                  <a:cubicBezTo>
                    <a:pt x="5344" y="9216"/>
                    <a:pt x="5389" y="9332"/>
                    <a:pt x="5460" y="9359"/>
                  </a:cubicBezTo>
                  <a:cubicBezTo>
                    <a:pt x="5476" y="9364"/>
                    <a:pt x="5494" y="9367"/>
                    <a:pt x="5512" y="9367"/>
                  </a:cubicBezTo>
                  <a:cubicBezTo>
                    <a:pt x="5584" y="9367"/>
                    <a:pt x="5662" y="9327"/>
                    <a:pt x="5683" y="9270"/>
                  </a:cubicBezTo>
                  <a:cubicBezTo>
                    <a:pt x="5710" y="9189"/>
                    <a:pt x="5666" y="9082"/>
                    <a:pt x="5594" y="9056"/>
                  </a:cubicBezTo>
                  <a:cubicBezTo>
                    <a:pt x="5575" y="9047"/>
                    <a:pt x="5554" y="9043"/>
                    <a:pt x="5534" y="9043"/>
                  </a:cubicBezTo>
                  <a:close/>
                  <a:moveTo>
                    <a:pt x="5077" y="9181"/>
                  </a:moveTo>
                  <a:cubicBezTo>
                    <a:pt x="5013" y="9181"/>
                    <a:pt x="4949" y="9218"/>
                    <a:pt x="4925" y="9296"/>
                  </a:cubicBezTo>
                  <a:cubicBezTo>
                    <a:pt x="4898" y="9341"/>
                    <a:pt x="4916" y="9368"/>
                    <a:pt x="4970" y="9377"/>
                  </a:cubicBezTo>
                  <a:lnTo>
                    <a:pt x="5005" y="9377"/>
                  </a:lnTo>
                  <a:cubicBezTo>
                    <a:pt x="5077" y="9395"/>
                    <a:pt x="5139" y="9412"/>
                    <a:pt x="5202" y="9430"/>
                  </a:cubicBezTo>
                  <a:cubicBezTo>
                    <a:pt x="5211" y="9430"/>
                    <a:pt x="5220" y="9430"/>
                    <a:pt x="5228" y="9421"/>
                  </a:cubicBezTo>
                  <a:cubicBezTo>
                    <a:pt x="5264" y="9359"/>
                    <a:pt x="5237" y="9243"/>
                    <a:pt x="5166" y="9207"/>
                  </a:cubicBezTo>
                  <a:cubicBezTo>
                    <a:pt x="5140" y="9190"/>
                    <a:pt x="5109" y="9181"/>
                    <a:pt x="5077" y="9181"/>
                  </a:cubicBezTo>
                  <a:close/>
                  <a:moveTo>
                    <a:pt x="9555" y="9207"/>
                  </a:moveTo>
                  <a:cubicBezTo>
                    <a:pt x="9484" y="9207"/>
                    <a:pt x="9412" y="9270"/>
                    <a:pt x="9412" y="9341"/>
                  </a:cubicBezTo>
                  <a:cubicBezTo>
                    <a:pt x="9412" y="9405"/>
                    <a:pt x="9453" y="9470"/>
                    <a:pt x="9519" y="9470"/>
                  </a:cubicBezTo>
                  <a:cubicBezTo>
                    <a:pt x="9535" y="9470"/>
                    <a:pt x="9554" y="9466"/>
                    <a:pt x="9573" y="9457"/>
                  </a:cubicBezTo>
                  <a:cubicBezTo>
                    <a:pt x="9591" y="9448"/>
                    <a:pt x="9609" y="9439"/>
                    <a:pt x="9627" y="9439"/>
                  </a:cubicBezTo>
                  <a:cubicBezTo>
                    <a:pt x="9653" y="9439"/>
                    <a:pt x="9671" y="9430"/>
                    <a:pt x="9671" y="9421"/>
                  </a:cubicBezTo>
                  <a:cubicBezTo>
                    <a:pt x="9680" y="9386"/>
                    <a:pt x="9689" y="9368"/>
                    <a:pt x="9689" y="9350"/>
                  </a:cubicBezTo>
                  <a:cubicBezTo>
                    <a:pt x="9689" y="9279"/>
                    <a:pt x="9627" y="9207"/>
                    <a:pt x="9555" y="9207"/>
                  </a:cubicBezTo>
                  <a:close/>
                  <a:moveTo>
                    <a:pt x="8043" y="9194"/>
                  </a:moveTo>
                  <a:cubicBezTo>
                    <a:pt x="8023" y="9194"/>
                    <a:pt x="8003" y="9198"/>
                    <a:pt x="7985" y="9207"/>
                  </a:cubicBezTo>
                  <a:cubicBezTo>
                    <a:pt x="7949" y="9225"/>
                    <a:pt x="7932" y="9261"/>
                    <a:pt x="7914" y="9288"/>
                  </a:cubicBezTo>
                  <a:cubicBezTo>
                    <a:pt x="7878" y="9368"/>
                    <a:pt x="7923" y="9457"/>
                    <a:pt x="8003" y="9484"/>
                  </a:cubicBezTo>
                  <a:cubicBezTo>
                    <a:pt x="8017" y="9489"/>
                    <a:pt x="8033" y="9492"/>
                    <a:pt x="8048" y="9492"/>
                  </a:cubicBezTo>
                  <a:cubicBezTo>
                    <a:pt x="8110" y="9492"/>
                    <a:pt x="8176" y="9452"/>
                    <a:pt x="8190" y="9395"/>
                  </a:cubicBezTo>
                  <a:cubicBezTo>
                    <a:pt x="8199" y="9350"/>
                    <a:pt x="8199" y="9305"/>
                    <a:pt x="8181" y="9270"/>
                  </a:cubicBezTo>
                  <a:cubicBezTo>
                    <a:pt x="8163" y="9234"/>
                    <a:pt x="8137" y="9216"/>
                    <a:pt x="8101" y="9207"/>
                  </a:cubicBezTo>
                  <a:cubicBezTo>
                    <a:pt x="8083" y="9198"/>
                    <a:pt x="8063" y="9194"/>
                    <a:pt x="8043" y="9194"/>
                  </a:cubicBezTo>
                  <a:close/>
                  <a:moveTo>
                    <a:pt x="6546" y="9192"/>
                  </a:moveTo>
                  <a:cubicBezTo>
                    <a:pt x="6489" y="9192"/>
                    <a:pt x="6450" y="9226"/>
                    <a:pt x="6424" y="9296"/>
                  </a:cubicBezTo>
                  <a:cubicBezTo>
                    <a:pt x="6388" y="9386"/>
                    <a:pt x="6415" y="9448"/>
                    <a:pt x="6513" y="9484"/>
                  </a:cubicBezTo>
                  <a:cubicBezTo>
                    <a:pt x="6538" y="9494"/>
                    <a:pt x="6561" y="9499"/>
                    <a:pt x="6582" y="9499"/>
                  </a:cubicBezTo>
                  <a:cubicBezTo>
                    <a:pt x="6636" y="9499"/>
                    <a:pt x="6677" y="9465"/>
                    <a:pt x="6709" y="9395"/>
                  </a:cubicBezTo>
                  <a:cubicBezTo>
                    <a:pt x="6736" y="9305"/>
                    <a:pt x="6709" y="9243"/>
                    <a:pt x="6620" y="9207"/>
                  </a:cubicBezTo>
                  <a:cubicBezTo>
                    <a:pt x="6593" y="9197"/>
                    <a:pt x="6568" y="9192"/>
                    <a:pt x="6546" y="9192"/>
                  </a:cubicBezTo>
                  <a:close/>
                  <a:moveTo>
                    <a:pt x="5693" y="9474"/>
                  </a:moveTo>
                  <a:cubicBezTo>
                    <a:pt x="5668" y="9474"/>
                    <a:pt x="5643" y="9482"/>
                    <a:pt x="5621" y="9493"/>
                  </a:cubicBezTo>
                  <a:cubicBezTo>
                    <a:pt x="5612" y="9493"/>
                    <a:pt x="5594" y="9511"/>
                    <a:pt x="5594" y="9511"/>
                  </a:cubicBezTo>
                  <a:cubicBezTo>
                    <a:pt x="5597" y="9517"/>
                    <a:pt x="5600" y="9518"/>
                    <a:pt x="5603" y="9518"/>
                  </a:cubicBezTo>
                  <a:cubicBezTo>
                    <a:pt x="5610" y="9518"/>
                    <a:pt x="5618" y="9511"/>
                    <a:pt x="5630" y="9511"/>
                  </a:cubicBezTo>
                  <a:cubicBezTo>
                    <a:pt x="5648" y="9511"/>
                    <a:pt x="5657" y="9519"/>
                    <a:pt x="5666" y="9528"/>
                  </a:cubicBezTo>
                  <a:cubicBezTo>
                    <a:pt x="5710" y="9546"/>
                    <a:pt x="5755" y="9537"/>
                    <a:pt x="5790" y="9555"/>
                  </a:cubicBezTo>
                  <a:cubicBezTo>
                    <a:pt x="5790" y="9555"/>
                    <a:pt x="5799" y="9555"/>
                    <a:pt x="5799" y="9546"/>
                  </a:cubicBezTo>
                  <a:cubicBezTo>
                    <a:pt x="5808" y="9546"/>
                    <a:pt x="5808" y="9537"/>
                    <a:pt x="5808" y="9537"/>
                  </a:cubicBezTo>
                  <a:cubicBezTo>
                    <a:pt x="5782" y="9519"/>
                    <a:pt x="5764" y="9502"/>
                    <a:pt x="5737" y="9484"/>
                  </a:cubicBezTo>
                  <a:cubicBezTo>
                    <a:pt x="5723" y="9477"/>
                    <a:pt x="5708" y="9474"/>
                    <a:pt x="5693" y="9474"/>
                  </a:cubicBezTo>
                  <a:close/>
                  <a:moveTo>
                    <a:pt x="9103" y="9348"/>
                  </a:moveTo>
                  <a:cubicBezTo>
                    <a:pt x="9099" y="9348"/>
                    <a:pt x="9095" y="9349"/>
                    <a:pt x="9091" y="9350"/>
                  </a:cubicBezTo>
                  <a:cubicBezTo>
                    <a:pt x="9047" y="9359"/>
                    <a:pt x="8984" y="9368"/>
                    <a:pt x="8975" y="9448"/>
                  </a:cubicBezTo>
                  <a:cubicBezTo>
                    <a:pt x="8940" y="9475"/>
                    <a:pt x="8966" y="9519"/>
                    <a:pt x="8984" y="9555"/>
                  </a:cubicBezTo>
                  <a:cubicBezTo>
                    <a:pt x="8984" y="9564"/>
                    <a:pt x="8984" y="9573"/>
                    <a:pt x="8993" y="9573"/>
                  </a:cubicBezTo>
                  <a:cubicBezTo>
                    <a:pt x="8993" y="9590"/>
                    <a:pt x="9000" y="9596"/>
                    <a:pt x="9010" y="9596"/>
                  </a:cubicBezTo>
                  <a:cubicBezTo>
                    <a:pt x="9016" y="9596"/>
                    <a:pt x="9022" y="9594"/>
                    <a:pt x="9029" y="9591"/>
                  </a:cubicBezTo>
                  <a:cubicBezTo>
                    <a:pt x="9082" y="9582"/>
                    <a:pt x="9136" y="9573"/>
                    <a:pt x="9189" y="9564"/>
                  </a:cubicBezTo>
                  <a:cubicBezTo>
                    <a:pt x="9216" y="9555"/>
                    <a:pt x="9252" y="9502"/>
                    <a:pt x="9243" y="9475"/>
                  </a:cubicBezTo>
                  <a:cubicBezTo>
                    <a:pt x="9234" y="9457"/>
                    <a:pt x="9225" y="9439"/>
                    <a:pt x="9216" y="9421"/>
                  </a:cubicBezTo>
                  <a:cubicBezTo>
                    <a:pt x="9207" y="9404"/>
                    <a:pt x="9198" y="9386"/>
                    <a:pt x="9189" y="9386"/>
                  </a:cubicBezTo>
                  <a:cubicBezTo>
                    <a:pt x="9159" y="9370"/>
                    <a:pt x="9128" y="9348"/>
                    <a:pt x="9103" y="9348"/>
                  </a:cubicBezTo>
                  <a:close/>
                  <a:moveTo>
                    <a:pt x="6121" y="9332"/>
                  </a:moveTo>
                  <a:cubicBezTo>
                    <a:pt x="6076" y="9332"/>
                    <a:pt x="5996" y="9386"/>
                    <a:pt x="5969" y="9439"/>
                  </a:cubicBezTo>
                  <a:cubicBezTo>
                    <a:pt x="5960" y="9484"/>
                    <a:pt x="5960" y="9537"/>
                    <a:pt x="5996" y="9582"/>
                  </a:cubicBezTo>
                  <a:cubicBezTo>
                    <a:pt x="5996" y="9591"/>
                    <a:pt x="6013" y="9591"/>
                    <a:pt x="6022" y="9591"/>
                  </a:cubicBezTo>
                  <a:cubicBezTo>
                    <a:pt x="6076" y="9591"/>
                    <a:pt x="6121" y="9609"/>
                    <a:pt x="6174" y="9618"/>
                  </a:cubicBezTo>
                  <a:cubicBezTo>
                    <a:pt x="6180" y="9621"/>
                    <a:pt x="6187" y="9622"/>
                    <a:pt x="6194" y="9622"/>
                  </a:cubicBezTo>
                  <a:cubicBezTo>
                    <a:pt x="6209" y="9622"/>
                    <a:pt x="6225" y="9618"/>
                    <a:pt x="6237" y="9618"/>
                  </a:cubicBezTo>
                  <a:cubicBezTo>
                    <a:pt x="6245" y="9582"/>
                    <a:pt x="6299" y="9573"/>
                    <a:pt x="6290" y="9528"/>
                  </a:cubicBezTo>
                  <a:cubicBezTo>
                    <a:pt x="6290" y="9493"/>
                    <a:pt x="6290" y="9457"/>
                    <a:pt x="6272" y="9421"/>
                  </a:cubicBezTo>
                  <a:cubicBezTo>
                    <a:pt x="6237" y="9359"/>
                    <a:pt x="6201" y="9332"/>
                    <a:pt x="6121" y="9332"/>
                  </a:cubicBezTo>
                  <a:close/>
                  <a:moveTo>
                    <a:pt x="7609" y="9345"/>
                  </a:moveTo>
                  <a:cubicBezTo>
                    <a:pt x="7550" y="9345"/>
                    <a:pt x="7496" y="9380"/>
                    <a:pt x="7477" y="9439"/>
                  </a:cubicBezTo>
                  <a:cubicBezTo>
                    <a:pt x="7450" y="9511"/>
                    <a:pt x="7485" y="9600"/>
                    <a:pt x="7566" y="9635"/>
                  </a:cubicBezTo>
                  <a:cubicBezTo>
                    <a:pt x="7582" y="9641"/>
                    <a:pt x="7599" y="9644"/>
                    <a:pt x="7616" y="9644"/>
                  </a:cubicBezTo>
                  <a:cubicBezTo>
                    <a:pt x="7674" y="9644"/>
                    <a:pt x="7732" y="9610"/>
                    <a:pt x="7753" y="9555"/>
                  </a:cubicBezTo>
                  <a:cubicBezTo>
                    <a:pt x="7780" y="9475"/>
                    <a:pt x="7744" y="9386"/>
                    <a:pt x="7673" y="9359"/>
                  </a:cubicBezTo>
                  <a:cubicBezTo>
                    <a:pt x="7652" y="9350"/>
                    <a:pt x="7630" y="9345"/>
                    <a:pt x="7609" y="9345"/>
                  </a:cubicBezTo>
                  <a:close/>
                  <a:moveTo>
                    <a:pt x="8615" y="9509"/>
                  </a:moveTo>
                  <a:cubicBezTo>
                    <a:pt x="8597" y="9509"/>
                    <a:pt x="8581" y="9512"/>
                    <a:pt x="8565" y="9528"/>
                  </a:cubicBezTo>
                  <a:cubicBezTo>
                    <a:pt x="8538" y="9564"/>
                    <a:pt x="8502" y="9582"/>
                    <a:pt x="8502" y="9635"/>
                  </a:cubicBezTo>
                  <a:cubicBezTo>
                    <a:pt x="8510" y="9657"/>
                    <a:pt x="8511" y="9673"/>
                    <a:pt x="8526" y="9673"/>
                  </a:cubicBezTo>
                  <a:cubicBezTo>
                    <a:pt x="8530" y="9673"/>
                    <a:pt x="8533" y="9673"/>
                    <a:pt x="8538" y="9671"/>
                  </a:cubicBezTo>
                  <a:cubicBezTo>
                    <a:pt x="8610" y="9662"/>
                    <a:pt x="8681" y="9653"/>
                    <a:pt x="8752" y="9635"/>
                  </a:cubicBezTo>
                  <a:cubicBezTo>
                    <a:pt x="8779" y="9635"/>
                    <a:pt x="8797" y="9618"/>
                    <a:pt x="8779" y="9591"/>
                  </a:cubicBezTo>
                  <a:cubicBezTo>
                    <a:pt x="8752" y="9564"/>
                    <a:pt x="8725" y="9537"/>
                    <a:pt x="8699" y="9511"/>
                  </a:cubicBezTo>
                  <a:lnTo>
                    <a:pt x="8654" y="9511"/>
                  </a:lnTo>
                  <a:cubicBezTo>
                    <a:pt x="8640" y="9511"/>
                    <a:pt x="8627" y="9509"/>
                    <a:pt x="8615" y="9509"/>
                  </a:cubicBezTo>
                  <a:close/>
                  <a:moveTo>
                    <a:pt x="6699" y="9640"/>
                  </a:moveTo>
                  <a:cubicBezTo>
                    <a:pt x="6676" y="9640"/>
                    <a:pt x="6651" y="9644"/>
                    <a:pt x="6629" y="9653"/>
                  </a:cubicBezTo>
                  <a:cubicBezTo>
                    <a:pt x="6629" y="9662"/>
                    <a:pt x="6620" y="9662"/>
                    <a:pt x="6620" y="9662"/>
                  </a:cubicBezTo>
                  <a:cubicBezTo>
                    <a:pt x="6620" y="9671"/>
                    <a:pt x="6629" y="9680"/>
                    <a:pt x="6638" y="9680"/>
                  </a:cubicBezTo>
                  <a:cubicBezTo>
                    <a:pt x="6665" y="9685"/>
                    <a:pt x="6694" y="9685"/>
                    <a:pt x="6723" y="9685"/>
                  </a:cubicBezTo>
                  <a:cubicBezTo>
                    <a:pt x="6752" y="9685"/>
                    <a:pt x="6781" y="9685"/>
                    <a:pt x="6807" y="9689"/>
                  </a:cubicBezTo>
                  <a:cubicBezTo>
                    <a:pt x="6810" y="9692"/>
                    <a:pt x="6812" y="9693"/>
                    <a:pt x="6814" y="9693"/>
                  </a:cubicBezTo>
                  <a:cubicBezTo>
                    <a:pt x="6816" y="9693"/>
                    <a:pt x="6816" y="9689"/>
                    <a:pt x="6816" y="9689"/>
                  </a:cubicBezTo>
                  <a:cubicBezTo>
                    <a:pt x="6816" y="9689"/>
                    <a:pt x="6816" y="9680"/>
                    <a:pt x="6816" y="9680"/>
                  </a:cubicBezTo>
                  <a:cubicBezTo>
                    <a:pt x="6799" y="9671"/>
                    <a:pt x="6781" y="9662"/>
                    <a:pt x="6763" y="9653"/>
                  </a:cubicBezTo>
                  <a:cubicBezTo>
                    <a:pt x="6745" y="9644"/>
                    <a:pt x="6723" y="9640"/>
                    <a:pt x="6699" y="9640"/>
                  </a:cubicBezTo>
                  <a:close/>
                  <a:moveTo>
                    <a:pt x="8212" y="9653"/>
                  </a:moveTo>
                  <a:cubicBezTo>
                    <a:pt x="8180" y="9653"/>
                    <a:pt x="8148" y="9663"/>
                    <a:pt x="8119" y="9680"/>
                  </a:cubicBezTo>
                  <a:cubicBezTo>
                    <a:pt x="8110" y="9680"/>
                    <a:pt x="8110" y="9698"/>
                    <a:pt x="8110" y="9698"/>
                  </a:cubicBezTo>
                  <a:cubicBezTo>
                    <a:pt x="8110" y="9707"/>
                    <a:pt x="8119" y="9716"/>
                    <a:pt x="8128" y="9716"/>
                  </a:cubicBezTo>
                  <a:cubicBezTo>
                    <a:pt x="8181" y="9707"/>
                    <a:pt x="8226" y="9707"/>
                    <a:pt x="8279" y="9698"/>
                  </a:cubicBezTo>
                  <a:cubicBezTo>
                    <a:pt x="8279" y="9698"/>
                    <a:pt x="8288" y="9689"/>
                    <a:pt x="8288" y="9689"/>
                  </a:cubicBezTo>
                  <a:cubicBezTo>
                    <a:pt x="8288" y="9680"/>
                    <a:pt x="8288" y="9671"/>
                    <a:pt x="8279" y="9671"/>
                  </a:cubicBezTo>
                  <a:cubicBezTo>
                    <a:pt x="8279" y="9662"/>
                    <a:pt x="8271" y="9662"/>
                    <a:pt x="8262" y="9662"/>
                  </a:cubicBezTo>
                  <a:cubicBezTo>
                    <a:pt x="8246" y="9656"/>
                    <a:pt x="8229" y="9653"/>
                    <a:pt x="8212" y="9653"/>
                  </a:cubicBezTo>
                  <a:close/>
                  <a:moveTo>
                    <a:pt x="7139" y="9480"/>
                  </a:moveTo>
                  <a:cubicBezTo>
                    <a:pt x="7126" y="9480"/>
                    <a:pt x="7112" y="9486"/>
                    <a:pt x="7093" y="9493"/>
                  </a:cubicBezTo>
                  <a:cubicBezTo>
                    <a:pt x="7075" y="9502"/>
                    <a:pt x="7057" y="9511"/>
                    <a:pt x="7048" y="9528"/>
                  </a:cubicBezTo>
                  <a:cubicBezTo>
                    <a:pt x="7039" y="9546"/>
                    <a:pt x="7030" y="9564"/>
                    <a:pt x="7022" y="9591"/>
                  </a:cubicBezTo>
                  <a:cubicBezTo>
                    <a:pt x="6995" y="9618"/>
                    <a:pt x="7022" y="9653"/>
                    <a:pt x="7022" y="9689"/>
                  </a:cubicBezTo>
                  <a:cubicBezTo>
                    <a:pt x="7022" y="9707"/>
                    <a:pt x="7030" y="9716"/>
                    <a:pt x="7039" y="9716"/>
                  </a:cubicBezTo>
                  <a:lnTo>
                    <a:pt x="7236" y="9716"/>
                  </a:lnTo>
                  <a:cubicBezTo>
                    <a:pt x="7248" y="9716"/>
                    <a:pt x="7263" y="9720"/>
                    <a:pt x="7275" y="9720"/>
                  </a:cubicBezTo>
                  <a:cubicBezTo>
                    <a:pt x="7281" y="9720"/>
                    <a:pt x="7286" y="9719"/>
                    <a:pt x="7289" y="9716"/>
                  </a:cubicBezTo>
                  <a:cubicBezTo>
                    <a:pt x="7307" y="9698"/>
                    <a:pt x="7316" y="9671"/>
                    <a:pt x="7316" y="9644"/>
                  </a:cubicBezTo>
                  <a:cubicBezTo>
                    <a:pt x="7325" y="9627"/>
                    <a:pt x="7316" y="9600"/>
                    <a:pt x="7307" y="9582"/>
                  </a:cubicBezTo>
                  <a:cubicBezTo>
                    <a:pt x="7298" y="9564"/>
                    <a:pt x="7289" y="9528"/>
                    <a:pt x="7262" y="9519"/>
                  </a:cubicBezTo>
                  <a:cubicBezTo>
                    <a:pt x="7236" y="9502"/>
                    <a:pt x="7191" y="9484"/>
                    <a:pt x="7155" y="9484"/>
                  </a:cubicBezTo>
                  <a:cubicBezTo>
                    <a:pt x="7150" y="9481"/>
                    <a:pt x="7145" y="9480"/>
                    <a:pt x="7139" y="9480"/>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5" name="Google Shape;1155;p14"/>
            <p:cNvSpPr/>
            <p:nvPr/>
          </p:nvSpPr>
          <p:spPr>
            <a:xfrm>
              <a:off x="9222834" y="2062402"/>
              <a:ext cx="711297" cy="508965"/>
            </a:xfrm>
            <a:custGeom>
              <a:avLst/>
              <a:gdLst/>
              <a:ahLst/>
              <a:cxnLst/>
              <a:rect l="l" t="t" r="r" b="b"/>
              <a:pathLst>
                <a:path w="13721" h="9818" extrusionOk="0">
                  <a:moveTo>
                    <a:pt x="6522" y="210"/>
                  </a:moveTo>
                  <a:cubicBezTo>
                    <a:pt x="7574" y="210"/>
                    <a:pt x="8591" y="433"/>
                    <a:pt x="9457" y="763"/>
                  </a:cubicBezTo>
                  <a:cubicBezTo>
                    <a:pt x="11937" y="1718"/>
                    <a:pt x="13498" y="3644"/>
                    <a:pt x="13266" y="5438"/>
                  </a:cubicBezTo>
                  <a:cubicBezTo>
                    <a:pt x="12918" y="8096"/>
                    <a:pt x="11116" y="9077"/>
                    <a:pt x="9671" y="9416"/>
                  </a:cubicBezTo>
                  <a:cubicBezTo>
                    <a:pt x="9123" y="9548"/>
                    <a:pt x="8542" y="9611"/>
                    <a:pt x="7949" y="9611"/>
                  </a:cubicBezTo>
                  <a:cubicBezTo>
                    <a:pt x="5339" y="9611"/>
                    <a:pt x="2503" y="8400"/>
                    <a:pt x="1267" y="6597"/>
                  </a:cubicBezTo>
                  <a:cubicBezTo>
                    <a:pt x="696" y="5759"/>
                    <a:pt x="241" y="4438"/>
                    <a:pt x="1330" y="2868"/>
                  </a:cubicBezTo>
                  <a:cubicBezTo>
                    <a:pt x="2686" y="906"/>
                    <a:pt x="4648" y="210"/>
                    <a:pt x="6522" y="210"/>
                  </a:cubicBezTo>
                  <a:close/>
                  <a:moveTo>
                    <a:pt x="6526" y="0"/>
                  </a:moveTo>
                  <a:cubicBezTo>
                    <a:pt x="4590" y="0"/>
                    <a:pt x="2560" y="722"/>
                    <a:pt x="1160" y="2752"/>
                  </a:cubicBezTo>
                  <a:cubicBezTo>
                    <a:pt x="0" y="4412"/>
                    <a:pt x="491" y="5821"/>
                    <a:pt x="1098" y="6713"/>
                  </a:cubicBezTo>
                  <a:cubicBezTo>
                    <a:pt x="2365" y="8569"/>
                    <a:pt x="5282" y="9818"/>
                    <a:pt x="7967" y="9818"/>
                  </a:cubicBezTo>
                  <a:cubicBezTo>
                    <a:pt x="8565" y="9818"/>
                    <a:pt x="9162" y="9755"/>
                    <a:pt x="9715" y="9622"/>
                  </a:cubicBezTo>
                  <a:cubicBezTo>
                    <a:pt x="11856" y="9113"/>
                    <a:pt x="13186" y="7632"/>
                    <a:pt x="13471" y="5464"/>
                  </a:cubicBezTo>
                  <a:cubicBezTo>
                    <a:pt x="13721" y="3546"/>
                    <a:pt x="12142" y="1575"/>
                    <a:pt x="9537" y="567"/>
                  </a:cubicBezTo>
                  <a:cubicBezTo>
                    <a:pt x="8645" y="223"/>
                    <a:pt x="7600" y="0"/>
                    <a:pt x="6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6" name="Google Shape;1156;p14"/>
            <p:cNvSpPr/>
            <p:nvPr/>
          </p:nvSpPr>
          <p:spPr>
            <a:xfrm>
              <a:off x="9294063" y="2092883"/>
              <a:ext cx="588280" cy="438722"/>
            </a:xfrm>
            <a:custGeom>
              <a:avLst/>
              <a:gdLst/>
              <a:ahLst/>
              <a:cxnLst/>
              <a:rect l="l" t="t" r="r" b="b"/>
              <a:pathLst>
                <a:path w="11348" h="8463" extrusionOk="0">
                  <a:moveTo>
                    <a:pt x="5041" y="211"/>
                  </a:moveTo>
                  <a:cubicBezTo>
                    <a:pt x="7003" y="211"/>
                    <a:pt x="8707" y="1103"/>
                    <a:pt x="9751" y="2066"/>
                  </a:cubicBezTo>
                  <a:cubicBezTo>
                    <a:pt x="10652" y="2914"/>
                    <a:pt x="11134" y="3859"/>
                    <a:pt x="11036" y="4618"/>
                  </a:cubicBezTo>
                  <a:cubicBezTo>
                    <a:pt x="10884" y="5849"/>
                    <a:pt x="10143" y="6892"/>
                    <a:pt x="8966" y="7544"/>
                  </a:cubicBezTo>
                  <a:cubicBezTo>
                    <a:pt x="8112" y="8020"/>
                    <a:pt x="7097" y="8256"/>
                    <a:pt x="6036" y="8256"/>
                  </a:cubicBezTo>
                  <a:cubicBezTo>
                    <a:pt x="4970" y="8256"/>
                    <a:pt x="3857" y="8018"/>
                    <a:pt x="2810" y="7544"/>
                  </a:cubicBezTo>
                  <a:cubicBezTo>
                    <a:pt x="1142" y="6785"/>
                    <a:pt x="223" y="5313"/>
                    <a:pt x="402" y="3699"/>
                  </a:cubicBezTo>
                  <a:cubicBezTo>
                    <a:pt x="589" y="2039"/>
                    <a:pt x="1900" y="719"/>
                    <a:pt x="3747" y="344"/>
                  </a:cubicBezTo>
                  <a:cubicBezTo>
                    <a:pt x="4184" y="246"/>
                    <a:pt x="4621" y="211"/>
                    <a:pt x="5041" y="211"/>
                  </a:cubicBezTo>
                  <a:close/>
                  <a:moveTo>
                    <a:pt x="5049" y="1"/>
                  </a:moveTo>
                  <a:cubicBezTo>
                    <a:pt x="4611" y="1"/>
                    <a:pt x="4161" y="44"/>
                    <a:pt x="3703" y="139"/>
                  </a:cubicBezTo>
                  <a:cubicBezTo>
                    <a:pt x="1767" y="532"/>
                    <a:pt x="393" y="1923"/>
                    <a:pt x="197" y="3681"/>
                  </a:cubicBezTo>
                  <a:cubicBezTo>
                    <a:pt x="0" y="5376"/>
                    <a:pt x="973" y="6928"/>
                    <a:pt x="2721" y="7731"/>
                  </a:cubicBezTo>
                  <a:cubicBezTo>
                    <a:pt x="3801" y="8222"/>
                    <a:pt x="4943" y="8463"/>
                    <a:pt x="6031" y="8463"/>
                  </a:cubicBezTo>
                  <a:cubicBezTo>
                    <a:pt x="7128" y="8463"/>
                    <a:pt x="8181" y="8222"/>
                    <a:pt x="9064" y="7731"/>
                  </a:cubicBezTo>
                  <a:cubicBezTo>
                    <a:pt x="10304" y="7035"/>
                    <a:pt x="11080" y="5947"/>
                    <a:pt x="11250" y="4644"/>
                  </a:cubicBezTo>
                  <a:cubicBezTo>
                    <a:pt x="11348" y="3824"/>
                    <a:pt x="10848" y="2807"/>
                    <a:pt x="9894" y="1915"/>
                  </a:cubicBezTo>
                  <a:cubicBezTo>
                    <a:pt x="8823" y="924"/>
                    <a:pt x="7071" y="1"/>
                    <a:pt x="5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7" name="Google Shape;1157;p14"/>
            <p:cNvSpPr/>
            <p:nvPr/>
          </p:nvSpPr>
          <p:spPr>
            <a:xfrm>
              <a:off x="9910959" y="2330829"/>
              <a:ext cx="11612" cy="12545"/>
            </a:xfrm>
            <a:custGeom>
              <a:avLst/>
              <a:gdLst/>
              <a:ahLst/>
              <a:cxnLst/>
              <a:rect l="l" t="t" r="r" b="b"/>
              <a:pathLst>
                <a:path w="224" h="242" extrusionOk="0">
                  <a:moveTo>
                    <a:pt x="126" y="1"/>
                  </a:moveTo>
                  <a:cubicBezTo>
                    <a:pt x="99" y="1"/>
                    <a:pt x="72" y="10"/>
                    <a:pt x="46" y="28"/>
                  </a:cubicBezTo>
                  <a:cubicBezTo>
                    <a:pt x="28" y="45"/>
                    <a:pt x="19" y="72"/>
                    <a:pt x="10" y="90"/>
                  </a:cubicBezTo>
                  <a:lnTo>
                    <a:pt x="10" y="99"/>
                  </a:lnTo>
                  <a:cubicBezTo>
                    <a:pt x="10" y="108"/>
                    <a:pt x="10" y="108"/>
                    <a:pt x="10" y="108"/>
                  </a:cubicBezTo>
                  <a:cubicBezTo>
                    <a:pt x="10" y="108"/>
                    <a:pt x="10" y="126"/>
                    <a:pt x="10" y="126"/>
                  </a:cubicBezTo>
                  <a:cubicBezTo>
                    <a:pt x="1" y="179"/>
                    <a:pt x="46" y="233"/>
                    <a:pt x="99" y="242"/>
                  </a:cubicBezTo>
                  <a:lnTo>
                    <a:pt x="108" y="242"/>
                  </a:lnTo>
                  <a:cubicBezTo>
                    <a:pt x="162" y="242"/>
                    <a:pt x="206" y="197"/>
                    <a:pt x="215" y="144"/>
                  </a:cubicBezTo>
                  <a:lnTo>
                    <a:pt x="215" y="117"/>
                  </a:lnTo>
                  <a:cubicBezTo>
                    <a:pt x="224" y="63"/>
                    <a:pt x="188" y="10"/>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8" name="Google Shape;1158;p14"/>
            <p:cNvSpPr/>
            <p:nvPr/>
          </p:nvSpPr>
          <p:spPr>
            <a:xfrm>
              <a:off x="9234861" y="2298947"/>
              <a:ext cx="684962" cy="490717"/>
            </a:xfrm>
            <a:custGeom>
              <a:avLst/>
              <a:gdLst/>
              <a:ahLst/>
              <a:cxnLst/>
              <a:rect l="l" t="t" r="r" b="b"/>
              <a:pathLst>
                <a:path w="13213" h="9466" extrusionOk="0">
                  <a:moveTo>
                    <a:pt x="429" y="1330"/>
                  </a:moveTo>
                  <a:cubicBezTo>
                    <a:pt x="1196" y="3417"/>
                    <a:pt x="4059" y="4916"/>
                    <a:pt x="6798" y="5201"/>
                  </a:cubicBezTo>
                  <a:cubicBezTo>
                    <a:pt x="7105" y="5234"/>
                    <a:pt x="7416" y="5251"/>
                    <a:pt x="7729" y="5251"/>
                  </a:cubicBezTo>
                  <a:cubicBezTo>
                    <a:pt x="9724" y="5251"/>
                    <a:pt x="11749" y="4547"/>
                    <a:pt x="12713" y="2650"/>
                  </a:cubicBezTo>
                  <a:lnTo>
                    <a:pt x="12713" y="2650"/>
                  </a:lnTo>
                  <a:cubicBezTo>
                    <a:pt x="12204" y="4978"/>
                    <a:pt x="11062" y="8529"/>
                    <a:pt x="8734" y="9135"/>
                  </a:cubicBezTo>
                  <a:cubicBezTo>
                    <a:pt x="8421" y="9217"/>
                    <a:pt x="8090" y="9257"/>
                    <a:pt x="7746" y="9257"/>
                  </a:cubicBezTo>
                  <a:cubicBezTo>
                    <a:pt x="6408" y="9257"/>
                    <a:pt x="4891" y="8650"/>
                    <a:pt x="3578" y="7556"/>
                  </a:cubicBezTo>
                  <a:cubicBezTo>
                    <a:pt x="1704" y="5977"/>
                    <a:pt x="571" y="3711"/>
                    <a:pt x="429" y="1330"/>
                  </a:cubicBezTo>
                  <a:close/>
                  <a:moveTo>
                    <a:pt x="339" y="0"/>
                  </a:moveTo>
                  <a:cubicBezTo>
                    <a:pt x="286" y="0"/>
                    <a:pt x="232" y="45"/>
                    <a:pt x="232" y="98"/>
                  </a:cubicBezTo>
                  <a:cubicBezTo>
                    <a:pt x="0" y="2980"/>
                    <a:pt x="1196" y="5826"/>
                    <a:pt x="3444" y="7708"/>
                  </a:cubicBezTo>
                  <a:cubicBezTo>
                    <a:pt x="4791" y="8841"/>
                    <a:pt x="6361" y="9465"/>
                    <a:pt x="7753" y="9465"/>
                  </a:cubicBezTo>
                  <a:cubicBezTo>
                    <a:pt x="8110" y="9465"/>
                    <a:pt x="8458" y="9421"/>
                    <a:pt x="8788" y="9341"/>
                  </a:cubicBezTo>
                  <a:cubicBezTo>
                    <a:pt x="11883" y="8529"/>
                    <a:pt x="12954" y="2846"/>
                    <a:pt x="13204" y="1124"/>
                  </a:cubicBezTo>
                  <a:cubicBezTo>
                    <a:pt x="13212" y="1071"/>
                    <a:pt x="13177" y="1017"/>
                    <a:pt x="13123" y="1008"/>
                  </a:cubicBezTo>
                  <a:cubicBezTo>
                    <a:pt x="13117" y="1007"/>
                    <a:pt x="13110" y="1007"/>
                    <a:pt x="13104" y="1007"/>
                  </a:cubicBezTo>
                  <a:cubicBezTo>
                    <a:pt x="13050" y="1007"/>
                    <a:pt x="13006" y="1041"/>
                    <a:pt x="12998" y="1089"/>
                  </a:cubicBezTo>
                  <a:cubicBezTo>
                    <a:pt x="12507" y="4018"/>
                    <a:pt x="10091" y="5044"/>
                    <a:pt x="7713" y="5044"/>
                  </a:cubicBezTo>
                  <a:cubicBezTo>
                    <a:pt x="7412" y="5044"/>
                    <a:pt x="7112" y="5027"/>
                    <a:pt x="6816" y="4996"/>
                  </a:cubicBezTo>
                  <a:cubicBezTo>
                    <a:pt x="3649" y="4666"/>
                    <a:pt x="330" y="2623"/>
                    <a:pt x="438" y="107"/>
                  </a:cubicBezTo>
                  <a:cubicBezTo>
                    <a:pt x="438" y="54"/>
                    <a:pt x="402" y="9"/>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9" name="Google Shape;1159;p14"/>
            <p:cNvSpPr/>
            <p:nvPr/>
          </p:nvSpPr>
          <p:spPr>
            <a:xfrm>
              <a:off x="9492921" y="2212789"/>
              <a:ext cx="194296" cy="148625"/>
            </a:xfrm>
            <a:custGeom>
              <a:avLst/>
              <a:gdLst/>
              <a:ahLst/>
              <a:cxnLst/>
              <a:rect l="l" t="t" r="r" b="b"/>
              <a:pathLst>
                <a:path w="3748" h="2867" extrusionOk="0">
                  <a:moveTo>
                    <a:pt x="1642" y="208"/>
                  </a:moveTo>
                  <a:cubicBezTo>
                    <a:pt x="2311" y="208"/>
                    <a:pt x="3087" y="529"/>
                    <a:pt x="3328" y="1163"/>
                  </a:cubicBezTo>
                  <a:cubicBezTo>
                    <a:pt x="3480" y="1564"/>
                    <a:pt x="3444" y="1894"/>
                    <a:pt x="3230" y="2162"/>
                  </a:cubicBezTo>
                  <a:cubicBezTo>
                    <a:pt x="2953" y="2491"/>
                    <a:pt x="2420" y="2663"/>
                    <a:pt x="1987" y="2663"/>
                  </a:cubicBezTo>
                  <a:cubicBezTo>
                    <a:pt x="1903" y="2663"/>
                    <a:pt x="1823" y="2657"/>
                    <a:pt x="1749" y="2644"/>
                  </a:cubicBezTo>
                  <a:cubicBezTo>
                    <a:pt x="1080" y="2528"/>
                    <a:pt x="616" y="2296"/>
                    <a:pt x="402" y="1957"/>
                  </a:cubicBezTo>
                  <a:cubicBezTo>
                    <a:pt x="241" y="1698"/>
                    <a:pt x="214" y="1377"/>
                    <a:pt x="330" y="993"/>
                  </a:cubicBezTo>
                  <a:cubicBezTo>
                    <a:pt x="473" y="520"/>
                    <a:pt x="928" y="226"/>
                    <a:pt x="1562" y="208"/>
                  </a:cubicBezTo>
                  <a:close/>
                  <a:moveTo>
                    <a:pt x="1656" y="1"/>
                  </a:moveTo>
                  <a:cubicBezTo>
                    <a:pt x="1621" y="1"/>
                    <a:pt x="1587" y="1"/>
                    <a:pt x="1553" y="3"/>
                  </a:cubicBezTo>
                  <a:cubicBezTo>
                    <a:pt x="830" y="21"/>
                    <a:pt x="295" y="378"/>
                    <a:pt x="134" y="940"/>
                  </a:cubicBezTo>
                  <a:cubicBezTo>
                    <a:pt x="0" y="1377"/>
                    <a:pt x="36" y="1760"/>
                    <a:pt x="223" y="2064"/>
                  </a:cubicBezTo>
                  <a:cubicBezTo>
                    <a:pt x="473" y="2456"/>
                    <a:pt x="973" y="2724"/>
                    <a:pt x="1713" y="2849"/>
                  </a:cubicBezTo>
                  <a:cubicBezTo>
                    <a:pt x="1793" y="2858"/>
                    <a:pt x="1892" y="2867"/>
                    <a:pt x="1981" y="2867"/>
                  </a:cubicBezTo>
                  <a:cubicBezTo>
                    <a:pt x="2480" y="2867"/>
                    <a:pt x="3069" y="2679"/>
                    <a:pt x="3390" y="2296"/>
                  </a:cubicBezTo>
                  <a:cubicBezTo>
                    <a:pt x="3578" y="2064"/>
                    <a:pt x="3747" y="1680"/>
                    <a:pt x="3524" y="1091"/>
                  </a:cubicBezTo>
                  <a:cubicBezTo>
                    <a:pt x="3251" y="367"/>
                    <a:pt x="2400"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0" name="Google Shape;1160;p14"/>
            <p:cNvSpPr/>
            <p:nvPr/>
          </p:nvSpPr>
          <p:spPr>
            <a:xfrm>
              <a:off x="9694993" y="2268569"/>
              <a:ext cx="82374" cy="45671"/>
            </a:xfrm>
            <a:custGeom>
              <a:avLst/>
              <a:gdLst/>
              <a:ahLst/>
              <a:cxnLst/>
              <a:rect l="l" t="t" r="r" b="b"/>
              <a:pathLst>
                <a:path w="1589" h="881" extrusionOk="0">
                  <a:moveTo>
                    <a:pt x="1045" y="212"/>
                  </a:moveTo>
                  <a:cubicBezTo>
                    <a:pt x="1250" y="229"/>
                    <a:pt x="1384" y="292"/>
                    <a:pt x="1375" y="363"/>
                  </a:cubicBezTo>
                  <a:cubicBezTo>
                    <a:pt x="1375" y="479"/>
                    <a:pt x="1321" y="560"/>
                    <a:pt x="1214" y="613"/>
                  </a:cubicBezTo>
                  <a:cubicBezTo>
                    <a:pt x="1128" y="656"/>
                    <a:pt x="1017" y="675"/>
                    <a:pt x="899" y="675"/>
                  </a:cubicBezTo>
                  <a:cubicBezTo>
                    <a:pt x="672" y="675"/>
                    <a:pt x="421" y="606"/>
                    <a:pt x="286" y="506"/>
                  </a:cubicBezTo>
                  <a:cubicBezTo>
                    <a:pt x="233" y="461"/>
                    <a:pt x="215" y="435"/>
                    <a:pt x="215" y="417"/>
                  </a:cubicBezTo>
                  <a:cubicBezTo>
                    <a:pt x="224" y="328"/>
                    <a:pt x="563" y="212"/>
                    <a:pt x="920" y="212"/>
                  </a:cubicBezTo>
                  <a:close/>
                  <a:moveTo>
                    <a:pt x="916" y="0"/>
                  </a:moveTo>
                  <a:cubicBezTo>
                    <a:pt x="528" y="0"/>
                    <a:pt x="49" y="122"/>
                    <a:pt x="10" y="390"/>
                  </a:cubicBezTo>
                  <a:cubicBezTo>
                    <a:pt x="1" y="461"/>
                    <a:pt x="19" y="568"/>
                    <a:pt x="161" y="676"/>
                  </a:cubicBezTo>
                  <a:cubicBezTo>
                    <a:pt x="331" y="791"/>
                    <a:pt x="625" y="881"/>
                    <a:pt x="902" y="881"/>
                  </a:cubicBezTo>
                  <a:cubicBezTo>
                    <a:pt x="1053" y="881"/>
                    <a:pt x="1196" y="854"/>
                    <a:pt x="1312" y="800"/>
                  </a:cubicBezTo>
                  <a:cubicBezTo>
                    <a:pt x="1482" y="711"/>
                    <a:pt x="1580" y="560"/>
                    <a:pt x="1589" y="363"/>
                  </a:cubicBezTo>
                  <a:cubicBezTo>
                    <a:pt x="1589" y="274"/>
                    <a:pt x="1544" y="42"/>
                    <a:pt x="1062" y="6"/>
                  </a:cubicBezTo>
                  <a:cubicBezTo>
                    <a:pt x="1016" y="2"/>
                    <a:pt x="966" y="0"/>
                    <a:pt x="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1" name="Google Shape;1161;p14"/>
            <p:cNvSpPr/>
            <p:nvPr/>
          </p:nvSpPr>
          <p:spPr>
            <a:xfrm>
              <a:off x="9581256" y="2123676"/>
              <a:ext cx="50907" cy="81907"/>
            </a:xfrm>
            <a:custGeom>
              <a:avLst/>
              <a:gdLst/>
              <a:ahLst/>
              <a:cxnLst/>
              <a:rect l="l" t="t" r="r" b="b"/>
              <a:pathLst>
                <a:path w="982" h="1580" extrusionOk="0">
                  <a:moveTo>
                    <a:pt x="384" y="205"/>
                  </a:moveTo>
                  <a:cubicBezTo>
                    <a:pt x="500" y="205"/>
                    <a:pt x="580" y="259"/>
                    <a:pt x="634" y="366"/>
                  </a:cubicBezTo>
                  <a:cubicBezTo>
                    <a:pt x="759" y="616"/>
                    <a:pt x="678" y="1089"/>
                    <a:pt x="536" y="1294"/>
                  </a:cubicBezTo>
                  <a:cubicBezTo>
                    <a:pt x="491" y="1347"/>
                    <a:pt x="464" y="1365"/>
                    <a:pt x="446" y="1365"/>
                  </a:cubicBezTo>
                  <a:cubicBezTo>
                    <a:pt x="348" y="1356"/>
                    <a:pt x="205" y="937"/>
                    <a:pt x="232" y="536"/>
                  </a:cubicBezTo>
                  <a:cubicBezTo>
                    <a:pt x="250" y="339"/>
                    <a:pt x="312" y="205"/>
                    <a:pt x="384" y="205"/>
                  </a:cubicBezTo>
                  <a:close/>
                  <a:moveTo>
                    <a:pt x="384" y="0"/>
                  </a:moveTo>
                  <a:cubicBezTo>
                    <a:pt x="295" y="0"/>
                    <a:pt x="63" y="45"/>
                    <a:pt x="27" y="518"/>
                  </a:cubicBezTo>
                  <a:cubicBezTo>
                    <a:pt x="0" y="928"/>
                    <a:pt x="125" y="1535"/>
                    <a:pt x="420" y="1570"/>
                  </a:cubicBezTo>
                  <a:cubicBezTo>
                    <a:pt x="428" y="1570"/>
                    <a:pt x="437" y="1579"/>
                    <a:pt x="455" y="1579"/>
                  </a:cubicBezTo>
                  <a:cubicBezTo>
                    <a:pt x="518" y="1579"/>
                    <a:pt x="616" y="1544"/>
                    <a:pt x="705" y="1419"/>
                  </a:cubicBezTo>
                  <a:cubicBezTo>
                    <a:pt x="892" y="1151"/>
                    <a:pt x="982" y="598"/>
                    <a:pt x="821" y="268"/>
                  </a:cubicBezTo>
                  <a:cubicBezTo>
                    <a:pt x="732" y="98"/>
                    <a:pt x="580"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2" name="Google Shape;1162;p14"/>
            <p:cNvSpPr/>
            <p:nvPr/>
          </p:nvSpPr>
          <p:spPr>
            <a:xfrm>
              <a:off x="9519722" y="2375204"/>
              <a:ext cx="52307" cy="80559"/>
            </a:xfrm>
            <a:custGeom>
              <a:avLst/>
              <a:gdLst/>
              <a:ahLst/>
              <a:cxnLst/>
              <a:rect l="l" t="t" r="r" b="b"/>
              <a:pathLst>
                <a:path w="1009" h="1554" extrusionOk="0">
                  <a:moveTo>
                    <a:pt x="616" y="215"/>
                  </a:moveTo>
                  <a:cubicBezTo>
                    <a:pt x="625" y="215"/>
                    <a:pt x="652" y="233"/>
                    <a:pt x="679" y="296"/>
                  </a:cubicBezTo>
                  <a:cubicBezTo>
                    <a:pt x="795" y="528"/>
                    <a:pt x="786" y="1009"/>
                    <a:pt x="616" y="1232"/>
                  </a:cubicBezTo>
                  <a:cubicBezTo>
                    <a:pt x="555" y="1309"/>
                    <a:pt x="481" y="1352"/>
                    <a:pt x="389" y="1352"/>
                  </a:cubicBezTo>
                  <a:cubicBezTo>
                    <a:pt x="373" y="1352"/>
                    <a:pt x="357" y="1351"/>
                    <a:pt x="340" y="1348"/>
                  </a:cubicBezTo>
                  <a:cubicBezTo>
                    <a:pt x="277" y="1330"/>
                    <a:pt x="242" y="1197"/>
                    <a:pt x="259" y="991"/>
                  </a:cubicBezTo>
                  <a:cubicBezTo>
                    <a:pt x="304" y="590"/>
                    <a:pt x="509" y="215"/>
                    <a:pt x="616" y="215"/>
                  </a:cubicBezTo>
                  <a:close/>
                  <a:moveTo>
                    <a:pt x="612" y="1"/>
                  </a:moveTo>
                  <a:cubicBezTo>
                    <a:pt x="315" y="1"/>
                    <a:pt x="89" y="578"/>
                    <a:pt x="54" y="974"/>
                  </a:cubicBezTo>
                  <a:cubicBezTo>
                    <a:pt x="1" y="1446"/>
                    <a:pt x="215" y="1536"/>
                    <a:pt x="313" y="1554"/>
                  </a:cubicBezTo>
                  <a:lnTo>
                    <a:pt x="402" y="1554"/>
                  </a:lnTo>
                  <a:cubicBezTo>
                    <a:pt x="554" y="1554"/>
                    <a:pt x="688" y="1491"/>
                    <a:pt x="786" y="1357"/>
                  </a:cubicBezTo>
                  <a:cubicBezTo>
                    <a:pt x="1000" y="1063"/>
                    <a:pt x="1009" y="501"/>
                    <a:pt x="875" y="206"/>
                  </a:cubicBezTo>
                  <a:cubicBezTo>
                    <a:pt x="795" y="46"/>
                    <a:pt x="697" y="10"/>
                    <a:pt x="625" y="1"/>
                  </a:cubicBezTo>
                  <a:cubicBezTo>
                    <a:pt x="621" y="1"/>
                    <a:pt x="616" y="1"/>
                    <a:pt x="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3" name="Google Shape;1163;p14"/>
            <p:cNvSpPr/>
            <p:nvPr/>
          </p:nvSpPr>
          <p:spPr>
            <a:xfrm>
              <a:off x="9602044" y="2379040"/>
              <a:ext cx="60186" cy="77656"/>
            </a:xfrm>
            <a:custGeom>
              <a:avLst/>
              <a:gdLst/>
              <a:ahLst/>
              <a:cxnLst/>
              <a:rect l="l" t="t" r="r" b="b"/>
              <a:pathLst>
                <a:path w="1161" h="1498" extrusionOk="0">
                  <a:moveTo>
                    <a:pt x="340" y="213"/>
                  </a:moveTo>
                  <a:cubicBezTo>
                    <a:pt x="447" y="213"/>
                    <a:pt x="714" y="534"/>
                    <a:pt x="821" y="909"/>
                  </a:cubicBezTo>
                  <a:cubicBezTo>
                    <a:pt x="884" y="1105"/>
                    <a:pt x="875" y="1248"/>
                    <a:pt x="812" y="1274"/>
                  </a:cubicBezTo>
                  <a:cubicBezTo>
                    <a:pt x="775" y="1286"/>
                    <a:pt x="740" y="1292"/>
                    <a:pt x="707" y="1292"/>
                  </a:cubicBezTo>
                  <a:cubicBezTo>
                    <a:pt x="639" y="1292"/>
                    <a:pt x="578" y="1266"/>
                    <a:pt x="518" y="1212"/>
                  </a:cubicBezTo>
                  <a:cubicBezTo>
                    <a:pt x="313" y="1025"/>
                    <a:pt x="215" y="552"/>
                    <a:pt x="277" y="302"/>
                  </a:cubicBezTo>
                  <a:cubicBezTo>
                    <a:pt x="295" y="239"/>
                    <a:pt x="322" y="213"/>
                    <a:pt x="331" y="213"/>
                  </a:cubicBezTo>
                  <a:close/>
                  <a:moveTo>
                    <a:pt x="341" y="1"/>
                  </a:moveTo>
                  <a:cubicBezTo>
                    <a:pt x="323" y="1"/>
                    <a:pt x="304" y="3"/>
                    <a:pt x="286" y="8"/>
                  </a:cubicBezTo>
                  <a:cubicBezTo>
                    <a:pt x="215" y="25"/>
                    <a:pt x="126" y="79"/>
                    <a:pt x="81" y="248"/>
                  </a:cubicBezTo>
                  <a:cubicBezTo>
                    <a:pt x="1" y="570"/>
                    <a:pt x="108" y="1123"/>
                    <a:pt x="375" y="1364"/>
                  </a:cubicBezTo>
                  <a:cubicBezTo>
                    <a:pt x="473" y="1453"/>
                    <a:pt x="581" y="1497"/>
                    <a:pt x="705" y="1497"/>
                  </a:cubicBezTo>
                  <a:cubicBezTo>
                    <a:pt x="759" y="1497"/>
                    <a:pt x="821" y="1488"/>
                    <a:pt x="875" y="1471"/>
                  </a:cubicBezTo>
                  <a:cubicBezTo>
                    <a:pt x="964" y="1435"/>
                    <a:pt x="1160" y="1310"/>
                    <a:pt x="1027" y="855"/>
                  </a:cubicBezTo>
                  <a:cubicBezTo>
                    <a:pt x="918" y="487"/>
                    <a:pt x="621" y="1"/>
                    <a:pt x="3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4" name="Google Shape;1164;p14"/>
            <p:cNvSpPr/>
            <p:nvPr/>
          </p:nvSpPr>
          <p:spPr>
            <a:xfrm>
              <a:off x="9415213" y="2181323"/>
              <a:ext cx="81907" cy="58009"/>
            </a:xfrm>
            <a:custGeom>
              <a:avLst/>
              <a:gdLst/>
              <a:ahLst/>
              <a:cxnLst/>
              <a:rect l="l" t="t" r="r" b="b"/>
              <a:pathLst>
                <a:path w="1580" h="1119" extrusionOk="0">
                  <a:moveTo>
                    <a:pt x="572" y="209"/>
                  </a:moveTo>
                  <a:cubicBezTo>
                    <a:pt x="848" y="226"/>
                    <a:pt x="1214" y="539"/>
                    <a:pt x="1312" y="779"/>
                  </a:cubicBezTo>
                  <a:cubicBezTo>
                    <a:pt x="1339" y="833"/>
                    <a:pt x="1339" y="869"/>
                    <a:pt x="1330" y="878"/>
                  </a:cubicBezTo>
                  <a:cubicBezTo>
                    <a:pt x="1315" y="897"/>
                    <a:pt x="1278" y="907"/>
                    <a:pt x="1227" y="907"/>
                  </a:cubicBezTo>
                  <a:cubicBezTo>
                    <a:pt x="1066" y="907"/>
                    <a:pt x="759" y="813"/>
                    <a:pt x="509" y="637"/>
                  </a:cubicBezTo>
                  <a:cubicBezTo>
                    <a:pt x="349" y="521"/>
                    <a:pt x="259" y="396"/>
                    <a:pt x="304" y="342"/>
                  </a:cubicBezTo>
                  <a:cubicBezTo>
                    <a:pt x="357" y="253"/>
                    <a:pt x="438" y="209"/>
                    <a:pt x="536" y="209"/>
                  </a:cubicBezTo>
                  <a:close/>
                  <a:moveTo>
                    <a:pt x="530" y="1"/>
                  </a:moveTo>
                  <a:cubicBezTo>
                    <a:pt x="364" y="1"/>
                    <a:pt x="223" y="81"/>
                    <a:pt x="125" y="226"/>
                  </a:cubicBezTo>
                  <a:cubicBezTo>
                    <a:pt x="72" y="307"/>
                    <a:pt x="1" y="530"/>
                    <a:pt x="393" y="806"/>
                  </a:cubicBezTo>
                  <a:cubicBezTo>
                    <a:pt x="616" y="967"/>
                    <a:pt x="964" y="1118"/>
                    <a:pt x="1223" y="1118"/>
                  </a:cubicBezTo>
                  <a:cubicBezTo>
                    <a:pt x="1339" y="1118"/>
                    <a:pt x="1437" y="1083"/>
                    <a:pt x="1490" y="1011"/>
                  </a:cubicBezTo>
                  <a:cubicBezTo>
                    <a:pt x="1535" y="958"/>
                    <a:pt x="1580" y="860"/>
                    <a:pt x="1508" y="690"/>
                  </a:cubicBezTo>
                  <a:cubicBezTo>
                    <a:pt x="1374" y="396"/>
                    <a:pt x="946" y="30"/>
                    <a:pt x="580" y="3"/>
                  </a:cubicBezTo>
                  <a:cubicBezTo>
                    <a:pt x="563" y="2"/>
                    <a:pt x="546"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5" name="Google Shape;1165;p14"/>
            <p:cNvSpPr/>
            <p:nvPr/>
          </p:nvSpPr>
          <p:spPr>
            <a:xfrm>
              <a:off x="9670473" y="2344567"/>
              <a:ext cx="66666" cy="65889"/>
            </a:xfrm>
            <a:custGeom>
              <a:avLst/>
              <a:gdLst/>
              <a:ahLst/>
              <a:cxnLst/>
              <a:rect l="l" t="t" r="r" b="b"/>
              <a:pathLst>
                <a:path w="1286" h="1271" extrusionOk="0">
                  <a:moveTo>
                    <a:pt x="322" y="209"/>
                  </a:moveTo>
                  <a:cubicBezTo>
                    <a:pt x="501" y="209"/>
                    <a:pt x="804" y="414"/>
                    <a:pt x="947" y="664"/>
                  </a:cubicBezTo>
                  <a:cubicBezTo>
                    <a:pt x="1018" y="780"/>
                    <a:pt x="1072" y="940"/>
                    <a:pt x="947" y="1029"/>
                  </a:cubicBezTo>
                  <a:cubicBezTo>
                    <a:pt x="916" y="1049"/>
                    <a:pt x="882" y="1058"/>
                    <a:pt x="844" y="1058"/>
                  </a:cubicBezTo>
                  <a:cubicBezTo>
                    <a:pt x="795" y="1058"/>
                    <a:pt x="740" y="1042"/>
                    <a:pt x="679" y="1012"/>
                  </a:cubicBezTo>
                  <a:cubicBezTo>
                    <a:pt x="429" y="878"/>
                    <a:pt x="206" y="512"/>
                    <a:pt x="206" y="316"/>
                  </a:cubicBezTo>
                  <a:cubicBezTo>
                    <a:pt x="206" y="244"/>
                    <a:pt x="242" y="227"/>
                    <a:pt x="251" y="227"/>
                  </a:cubicBezTo>
                  <a:cubicBezTo>
                    <a:pt x="278" y="209"/>
                    <a:pt x="295" y="209"/>
                    <a:pt x="322" y="209"/>
                  </a:cubicBezTo>
                  <a:close/>
                  <a:moveTo>
                    <a:pt x="327" y="0"/>
                  </a:moveTo>
                  <a:cubicBezTo>
                    <a:pt x="268" y="0"/>
                    <a:pt x="213" y="12"/>
                    <a:pt x="162" y="39"/>
                  </a:cubicBezTo>
                  <a:cubicBezTo>
                    <a:pt x="55" y="84"/>
                    <a:pt x="1" y="182"/>
                    <a:pt x="1" y="316"/>
                  </a:cubicBezTo>
                  <a:cubicBezTo>
                    <a:pt x="1" y="610"/>
                    <a:pt x="286" y="1038"/>
                    <a:pt x="581" y="1199"/>
                  </a:cubicBezTo>
                  <a:cubicBezTo>
                    <a:pt x="670" y="1243"/>
                    <a:pt x="759" y="1270"/>
                    <a:pt x="840" y="1270"/>
                  </a:cubicBezTo>
                  <a:cubicBezTo>
                    <a:pt x="920" y="1270"/>
                    <a:pt x="1000" y="1243"/>
                    <a:pt x="1063" y="1199"/>
                  </a:cubicBezTo>
                  <a:cubicBezTo>
                    <a:pt x="1259" y="1065"/>
                    <a:pt x="1286" y="824"/>
                    <a:pt x="1125" y="557"/>
                  </a:cubicBezTo>
                  <a:cubicBezTo>
                    <a:pt x="969" y="297"/>
                    <a:pt x="616"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6" name="Google Shape;1166;p14"/>
            <p:cNvSpPr/>
            <p:nvPr/>
          </p:nvSpPr>
          <p:spPr>
            <a:xfrm>
              <a:off x="9497068" y="2132126"/>
              <a:ext cx="60186" cy="72524"/>
            </a:xfrm>
            <a:custGeom>
              <a:avLst/>
              <a:gdLst/>
              <a:ahLst/>
              <a:cxnLst/>
              <a:rect l="l" t="t" r="r" b="b"/>
              <a:pathLst>
                <a:path w="1161" h="1399" extrusionOk="0">
                  <a:moveTo>
                    <a:pt x="438" y="212"/>
                  </a:moveTo>
                  <a:cubicBezTo>
                    <a:pt x="500" y="212"/>
                    <a:pt x="563" y="239"/>
                    <a:pt x="634" y="310"/>
                  </a:cubicBezTo>
                  <a:cubicBezTo>
                    <a:pt x="830" y="515"/>
                    <a:pt x="937" y="926"/>
                    <a:pt x="875" y="1113"/>
                  </a:cubicBezTo>
                  <a:cubicBezTo>
                    <a:pt x="857" y="1184"/>
                    <a:pt x="821" y="1184"/>
                    <a:pt x="804" y="1193"/>
                  </a:cubicBezTo>
                  <a:cubicBezTo>
                    <a:pt x="797" y="1194"/>
                    <a:pt x="791" y="1195"/>
                    <a:pt x="784" y="1195"/>
                  </a:cubicBezTo>
                  <a:cubicBezTo>
                    <a:pt x="613" y="1195"/>
                    <a:pt x="346" y="869"/>
                    <a:pt x="268" y="560"/>
                  </a:cubicBezTo>
                  <a:cubicBezTo>
                    <a:pt x="241" y="426"/>
                    <a:pt x="233" y="265"/>
                    <a:pt x="384" y="221"/>
                  </a:cubicBezTo>
                  <a:cubicBezTo>
                    <a:pt x="402" y="212"/>
                    <a:pt x="420" y="212"/>
                    <a:pt x="438" y="212"/>
                  </a:cubicBezTo>
                  <a:close/>
                  <a:moveTo>
                    <a:pt x="430" y="0"/>
                  </a:moveTo>
                  <a:cubicBezTo>
                    <a:pt x="393" y="0"/>
                    <a:pt x="357" y="5"/>
                    <a:pt x="322" y="16"/>
                  </a:cubicBezTo>
                  <a:cubicBezTo>
                    <a:pt x="90" y="87"/>
                    <a:pt x="1" y="310"/>
                    <a:pt x="72" y="604"/>
                  </a:cubicBezTo>
                  <a:cubicBezTo>
                    <a:pt x="152" y="952"/>
                    <a:pt x="465" y="1398"/>
                    <a:pt x="786" y="1398"/>
                  </a:cubicBezTo>
                  <a:lnTo>
                    <a:pt x="839" y="1398"/>
                  </a:lnTo>
                  <a:cubicBezTo>
                    <a:pt x="955" y="1381"/>
                    <a:pt x="1035" y="1300"/>
                    <a:pt x="1071" y="1175"/>
                  </a:cubicBezTo>
                  <a:cubicBezTo>
                    <a:pt x="1160" y="899"/>
                    <a:pt x="1018" y="408"/>
                    <a:pt x="777" y="158"/>
                  </a:cubicBezTo>
                  <a:cubicBezTo>
                    <a:pt x="674" y="56"/>
                    <a:pt x="550" y="0"/>
                    <a:pt x="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7" name="Google Shape;1167;p14"/>
            <p:cNvSpPr/>
            <p:nvPr/>
          </p:nvSpPr>
          <p:spPr>
            <a:xfrm>
              <a:off x="9431387" y="2342856"/>
              <a:ext cx="76360" cy="75427"/>
            </a:xfrm>
            <a:custGeom>
              <a:avLst/>
              <a:gdLst/>
              <a:ahLst/>
              <a:cxnLst/>
              <a:rect l="l" t="t" r="r" b="b"/>
              <a:pathLst>
                <a:path w="1473" h="1455" extrusionOk="0">
                  <a:moveTo>
                    <a:pt x="1018" y="215"/>
                  </a:moveTo>
                  <a:cubicBezTo>
                    <a:pt x="1045" y="215"/>
                    <a:pt x="1062" y="215"/>
                    <a:pt x="1071" y="233"/>
                  </a:cubicBezTo>
                  <a:cubicBezTo>
                    <a:pt x="1214" y="393"/>
                    <a:pt x="1062" y="839"/>
                    <a:pt x="786" y="1098"/>
                  </a:cubicBezTo>
                  <a:cubicBezTo>
                    <a:pt x="715" y="1163"/>
                    <a:pt x="600" y="1248"/>
                    <a:pt x="482" y="1248"/>
                  </a:cubicBezTo>
                  <a:cubicBezTo>
                    <a:pt x="422" y="1248"/>
                    <a:pt x="361" y="1226"/>
                    <a:pt x="304" y="1169"/>
                  </a:cubicBezTo>
                  <a:cubicBezTo>
                    <a:pt x="277" y="1152"/>
                    <a:pt x="215" y="1089"/>
                    <a:pt x="268" y="929"/>
                  </a:cubicBezTo>
                  <a:cubicBezTo>
                    <a:pt x="358" y="616"/>
                    <a:pt x="741" y="268"/>
                    <a:pt x="973" y="215"/>
                  </a:cubicBezTo>
                  <a:close/>
                  <a:moveTo>
                    <a:pt x="1014" y="1"/>
                  </a:moveTo>
                  <a:cubicBezTo>
                    <a:pt x="988" y="1"/>
                    <a:pt x="960" y="4"/>
                    <a:pt x="929" y="10"/>
                  </a:cubicBezTo>
                  <a:cubicBezTo>
                    <a:pt x="607" y="81"/>
                    <a:pt x="170" y="509"/>
                    <a:pt x="63" y="866"/>
                  </a:cubicBezTo>
                  <a:cubicBezTo>
                    <a:pt x="1" y="1098"/>
                    <a:pt x="81" y="1241"/>
                    <a:pt x="152" y="1321"/>
                  </a:cubicBezTo>
                  <a:cubicBezTo>
                    <a:pt x="251" y="1410"/>
                    <a:pt x="367" y="1455"/>
                    <a:pt x="483" y="1455"/>
                  </a:cubicBezTo>
                  <a:cubicBezTo>
                    <a:pt x="625" y="1455"/>
                    <a:pt x="777" y="1392"/>
                    <a:pt x="929" y="1250"/>
                  </a:cubicBezTo>
                  <a:cubicBezTo>
                    <a:pt x="1268" y="937"/>
                    <a:pt x="1473" y="375"/>
                    <a:pt x="1232" y="99"/>
                  </a:cubicBezTo>
                  <a:cubicBezTo>
                    <a:pt x="1202" y="62"/>
                    <a:pt x="1136"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8" name="Google Shape;1168;p14"/>
            <p:cNvSpPr/>
            <p:nvPr/>
          </p:nvSpPr>
          <p:spPr>
            <a:xfrm>
              <a:off x="9651085" y="2161986"/>
              <a:ext cx="79108" cy="72732"/>
            </a:xfrm>
            <a:custGeom>
              <a:avLst/>
              <a:gdLst/>
              <a:ahLst/>
              <a:cxnLst/>
              <a:rect l="l" t="t" r="r" b="b"/>
              <a:pathLst>
                <a:path w="1526" h="1403" extrusionOk="0">
                  <a:moveTo>
                    <a:pt x="1037" y="208"/>
                  </a:moveTo>
                  <a:cubicBezTo>
                    <a:pt x="1106" y="208"/>
                    <a:pt x="1174" y="234"/>
                    <a:pt x="1231" y="305"/>
                  </a:cubicBezTo>
                  <a:cubicBezTo>
                    <a:pt x="1249" y="323"/>
                    <a:pt x="1312" y="394"/>
                    <a:pt x="1249" y="555"/>
                  </a:cubicBezTo>
                  <a:cubicBezTo>
                    <a:pt x="1124" y="849"/>
                    <a:pt x="714" y="1161"/>
                    <a:pt x="473" y="1197"/>
                  </a:cubicBezTo>
                  <a:cubicBezTo>
                    <a:pt x="429" y="1197"/>
                    <a:pt x="393" y="1188"/>
                    <a:pt x="375" y="1170"/>
                  </a:cubicBezTo>
                  <a:cubicBezTo>
                    <a:pt x="250" y="992"/>
                    <a:pt x="446" y="564"/>
                    <a:pt x="741" y="332"/>
                  </a:cubicBezTo>
                  <a:cubicBezTo>
                    <a:pt x="813" y="277"/>
                    <a:pt x="925" y="208"/>
                    <a:pt x="1037" y="208"/>
                  </a:cubicBezTo>
                  <a:close/>
                  <a:moveTo>
                    <a:pt x="1037" y="1"/>
                  </a:moveTo>
                  <a:cubicBezTo>
                    <a:pt x="905" y="1"/>
                    <a:pt x="762" y="56"/>
                    <a:pt x="616" y="171"/>
                  </a:cubicBezTo>
                  <a:cubicBezTo>
                    <a:pt x="250" y="448"/>
                    <a:pt x="0" y="992"/>
                    <a:pt x="205" y="1286"/>
                  </a:cubicBezTo>
                  <a:cubicBezTo>
                    <a:pt x="241" y="1331"/>
                    <a:pt x="313" y="1402"/>
                    <a:pt x="446" y="1402"/>
                  </a:cubicBezTo>
                  <a:lnTo>
                    <a:pt x="500" y="1402"/>
                  </a:lnTo>
                  <a:cubicBezTo>
                    <a:pt x="830" y="1358"/>
                    <a:pt x="1303" y="974"/>
                    <a:pt x="1437" y="626"/>
                  </a:cubicBezTo>
                  <a:cubicBezTo>
                    <a:pt x="1526" y="403"/>
                    <a:pt x="1463" y="251"/>
                    <a:pt x="1392" y="171"/>
                  </a:cubicBezTo>
                  <a:cubicBezTo>
                    <a:pt x="1293" y="59"/>
                    <a:pt x="1171" y="1"/>
                    <a:pt x="1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9" name="Google Shape;1169;p14"/>
            <p:cNvSpPr/>
            <p:nvPr/>
          </p:nvSpPr>
          <p:spPr>
            <a:xfrm>
              <a:off x="9382864" y="2271213"/>
              <a:ext cx="84655" cy="55054"/>
            </a:xfrm>
            <a:custGeom>
              <a:avLst/>
              <a:gdLst/>
              <a:ahLst/>
              <a:cxnLst/>
              <a:rect l="l" t="t" r="r" b="b"/>
              <a:pathLst>
                <a:path w="1633" h="1062" extrusionOk="0">
                  <a:moveTo>
                    <a:pt x="1026" y="214"/>
                  </a:moveTo>
                  <a:cubicBezTo>
                    <a:pt x="1151" y="214"/>
                    <a:pt x="1258" y="232"/>
                    <a:pt x="1338" y="268"/>
                  </a:cubicBezTo>
                  <a:cubicBezTo>
                    <a:pt x="1383" y="286"/>
                    <a:pt x="1401" y="312"/>
                    <a:pt x="1410" y="339"/>
                  </a:cubicBezTo>
                  <a:cubicBezTo>
                    <a:pt x="1419" y="553"/>
                    <a:pt x="1026" y="812"/>
                    <a:pt x="651" y="848"/>
                  </a:cubicBezTo>
                  <a:cubicBezTo>
                    <a:pt x="624" y="851"/>
                    <a:pt x="593" y="853"/>
                    <a:pt x="560" y="853"/>
                  </a:cubicBezTo>
                  <a:cubicBezTo>
                    <a:pt x="421" y="853"/>
                    <a:pt x="252" y="810"/>
                    <a:pt x="223" y="616"/>
                  </a:cubicBezTo>
                  <a:cubicBezTo>
                    <a:pt x="223" y="589"/>
                    <a:pt x="205" y="500"/>
                    <a:pt x="339" y="401"/>
                  </a:cubicBezTo>
                  <a:cubicBezTo>
                    <a:pt x="509" y="277"/>
                    <a:pt x="794" y="214"/>
                    <a:pt x="1026" y="214"/>
                  </a:cubicBezTo>
                  <a:close/>
                  <a:moveTo>
                    <a:pt x="1036" y="0"/>
                  </a:moveTo>
                  <a:cubicBezTo>
                    <a:pt x="746" y="0"/>
                    <a:pt x="414" y="85"/>
                    <a:pt x="214" y="232"/>
                  </a:cubicBezTo>
                  <a:cubicBezTo>
                    <a:pt x="27" y="375"/>
                    <a:pt x="0" y="535"/>
                    <a:pt x="18" y="642"/>
                  </a:cubicBezTo>
                  <a:cubicBezTo>
                    <a:pt x="54" y="910"/>
                    <a:pt x="259" y="1062"/>
                    <a:pt x="571" y="1062"/>
                  </a:cubicBezTo>
                  <a:lnTo>
                    <a:pt x="669" y="1062"/>
                  </a:lnTo>
                  <a:cubicBezTo>
                    <a:pt x="1133" y="1017"/>
                    <a:pt x="1633" y="687"/>
                    <a:pt x="1615" y="330"/>
                  </a:cubicBezTo>
                  <a:cubicBezTo>
                    <a:pt x="1615" y="268"/>
                    <a:pt x="1579" y="152"/>
                    <a:pt x="1427" y="71"/>
                  </a:cubicBezTo>
                  <a:cubicBezTo>
                    <a:pt x="1324" y="23"/>
                    <a:pt x="1185" y="0"/>
                    <a:pt x="1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0" name="Google Shape;1170;p14"/>
            <p:cNvSpPr/>
            <p:nvPr/>
          </p:nvSpPr>
          <p:spPr>
            <a:xfrm>
              <a:off x="9796288" y="2564316"/>
              <a:ext cx="13478" cy="27423"/>
            </a:xfrm>
            <a:custGeom>
              <a:avLst/>
              <a:gdLst/>
              <a:ahLst/>
              <a:cxnLst/>
              <a:rect l="l" t="t" r="r" b="b"/>
              <a:pathLst>
                <a:path w="260" h="529" extrusionOk="0">
                  <a:moveTo>
                    <a:pt x="145" y="1"/>
                  </a:moveTo>
                  <a:cubicBezTo>
                    <a:pt x="90" y="1"/>
                    <a:pt x="45" y="42"/>
                    <a:pt x="45" y="91"/>
                  </a:cubicBezTo>
                  <a:lnTo>
                    <a:pt x="9" y="412"/>
                  </a:lnTo>
                  <a:cubicBezTo>
                    <a:pt x="1" y="475"/>
                    <a:pt x="45" y="519"/>
                    <a:pt x="99" y="528"/>
                  </a:cubicBezTo>
                  <a:lnTo>
                    <a:pt x="108" y="528"/>
                  </a:lnTo>
                  <a:cubicBezTo>
                    <a:pt x="161" y="528"/>
                    <a:pt x="206" y="493"/>
                    <a:pt x="215" y="439"/>
                  </a:cubicBezTo>
                  <a:lnTo>
                    <a:pt x="250" y="118"/>
                  </a:lnTo>
                  <a:cubicBezTo>
                    <a:pt x="259" y="64"/>
                    <a:pt x="215" y="11"/>
                    <a:pt x="161" y="2"/>
                  </a:cubicBezTo>
                  <a:cubicBezTo>
                    <a:pt x="156" y="1"/>
                    <a:pt x="150"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1" name="Google Shape;1171;p14"/>
            <p:cNvSpPr/>
            <p:nvPr/>
          </p:nvSpPr>
          <p:spPr>
            <a:xfrm>
              <a:off x="9624232" y="2603145"/>
              <a:ext cx="16744" cy="26024"/>
            </a:xfrm>
            <a:custGeom>
              <a:avLst/>
              <a:gdLst/>
              <a:ahLst/>
              <a:cxnLst/>
              <a:rect l="l" t="t" r="r" b="b"/>
              <a:pathLst>
                <a:path w="323" h="502" extrusionOk="0">
                  <a:moveTo>
                    <a:pt x="102" y="1"/>
                  </a:moveTo>
                  <a:cubicBezTo>
                    <a:pt x="95" y="1"/>
                    <a:pt x="88" y="1"/>
                    <a:pt x="81" y="2"/>
                  </a:cubicBezTo>
                  <a:cubicBezTo>
                    <a:pt x="28" y="20"/>
                    <a:pt x="1" y="83"/>
                    <a:pt x="19" y="136"/>
                  </a:cubicBezTo>
                  <a:lnTo>
                    <a:pt x="108" y="431"/>
                  </a:lnTo>
                  <a:cubicBezTo>
                    <a:pt x="117" y="475"/>
                    <a:pt x="161" y="502"/>
                    <a:pt x="206" y="502"/>
                  </a:cubicBezTo>
                  <a:cubicBezTo>
                    <a:pt x="215" y="502"/>
                    <a:pt x="224" y="502"/>
                    <a:pt x="233" y="493"/>
                  </a:cubicBezTo>
                  <a:cubicBezTo>
                    <a:pt x="286" y="475"/>
                    <a:pt x="322" y="422"/>
                    <a:pt x="304" y="368"/>
                  </a:cubicBezTo>
                  <a:lnTo>
                    <a:pt x="215" y="74"/>
                  </a:lnTo>
                  <a:cubicBezTo>
                    <a:pt x="199" y="27"/>
                    <a:pt x="150" y="1"/>
                    <a:pt x="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2" name="Google Shape;1172;p14"/>
            <p:cNvSpPr/>
            <p:nvPr/>
          </p:nvSpPr>
          <p:spPr>
            <a:xfrm>
              <a:off x="9678819" y="2603248"/>
              <a:ext cx="13945" cy="32400"/>
            </a:xfrm>
            <a:custGeom>
              <a:avLst/>
              <a:gdLst/>
              <a:ahLst/>
              <a:cxnLst/>
              <a:rect l="l" t="t" r="r" b="b"/>
              <a:pathLst>
                <a:path w="269" h="625" extrusionOk="0">
                  <a:moveTo>
                    <a:pt x="99" y="0"/>
                  </a:moveTo>
                  <a:cubicBezTo>
                    <a:pt x="36" y="9"/>
                    <a:pt x="1" y="63"/>
                    <a:pt x="1" y="125"/>
                  </a:cubicBezTo>
                  <a:lnTo>
                    <a:pt x="54" y="536"/>
                  </a:lnTo>
                  <a:cubicBezTo>
                    <a:pt x="63" y="589"/>
                    <a:pt x="108" y="625"/>
                    <a:pt x="161" y="625"/>
                  </a:cubicBezTo>
                  <a:lnTo>
                    <a:pt x="170" y="625"/>
                  </a:lnTo>
                  <a:cubicBezTo>
                    <a:pt x="233" y="625"/>
                    <a:pt x="268" y="571"/>
                    <a:pt x="259" y="509"/>
                  </a:cubicBezTo>
                  <a:lnTo>
                    <a:pt x="215" y="98"/>
                  </a:lnTo>
                  <a:cubicBezTo>
                    <a:pt x="206" y="36"/>
                    <a:pt x="152"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3" name="Google Shape;1173;p14"/>
            <p:cNvSpPr/>
            <p:nvPr/>
          </p:nvSpPr>
          <p:spPr>
            <a:xfrm>
              <a:off x="9729674" y="2623570"/>
              <a:ext cx="13478" cy="31519"/>
            </a:xfrm>
            <a:custGeom>
              <a:avLst/>
              <a:gdLst/>
              <a:ahLst/>
              <a:cxnLst/>
              <a:rect l="l" t="t" r="r" b="b"/>
              <a:pathLst>
                <a:path w="260" h="608" extrusionOk="0">
                  <a:moveTo>
                    <a:pt x="161" y="1"/>
                  </a:moveTo>
                  <a:cubicBezTo>
                    <a:pt x="99" y="1"/>
                    <a:pt x="54" y="37"/>
                    <a:pt x="45" y="99"/>
                  </a:cubicBezTo>
                  <a:lnTo>
                    <a:pt x="1" y="491"/>
                  </a:lnTo>
                  <a:cubicBezTo>
                    <a:pt x="1" y="545"/>
                    <a:pt x="37" y="599"/>
                    <a:pt x="99" y="607"/>
                  </a:cubicBezTo>
                  <a:lnTo>
                    <a:pt x="108" y="607"/>
                  </a:lnTo>
                  <a:cubicBezTo>
                    <a:pt x="161" y="607"/>
                    <a:pt x="206" y="563"/>
                    <a:pt x="215" y="509"/>
                  </a:cubicBezTo>
                  <a:lnTo>
                    <a:pt x="251" y="117"/>
                  </a:lnTo>
                  <a:cubicBezTo>
                    <a:pt x="260" y="63"/>
                    <a:pt x="215" y="10"/>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4" name="Google Shape;1174;p14"/>
            <p:cNvSpPr/>
            <p:nvPr/>
          </p:nvSpPr>
          <p:spPr>
            <a:xfrm>
              <a:off x="9563682" y="2666856"/>
              <a:ext cx="22706" cy="24313"/>
            </a:xfrm>
            <a:custGeom>
              <a:avLst/>
              <a:gdLst/>
              <a:ahLst/>
              <a:cxnLst/>
              <a:rect l="l" t="t" r="r" b="b"/>
              <a:pathLst>
                <a:path w="438" h="469" extrusionOk="0">
                  <a:moveTo>
                    <a:pt x="116" y="0"/>
                  </a:moveTo>
                  <a:cubicBezTo>
                    <a:pt x="94" y="0"/>
                    <a:pt x="72" y="7"/>
                    <a:pt x="54" y="22"/>
                  </a:cubicBezTo>
                  <a:cubicBezTo>
                    <a:pt x="9" y="58"/>
                    <a:pt x="0" y="120"/>
                    <a:pt x="36" y="165"/>
                  </a:cubicBezTo>
                  <a:lnTo>
                    <a:pt x="241" y="433"/>
                  </a:lnTo>
                  <a:cubicBezTo>
                    <a:pt x="259" y="450"/>
                    <a:pt x="295" y="468"/>
                    <a:pt x="321" y="468"/>
                  </a:cubicBezTo>
                  <a:cubicBezTo>
                    <a:pt x="348" y="468"/>
                    <a:pt x="366" y="459"/>
                    <a:pt x="384" y="450"/>
                  </a:cubicBezTo>
                  <a:cubicBezTo>
                    <a:pt x="428" y="415"/>
                    <a:pt x="437" y="343"/>
                    <a:pt x="402" y="299"/>
                  </a:cubicBezTo>
                  <a:lnTo>
                    <a:pt x="197" y="40"/>
                  </a:ln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5" name="Google Shape;1175;p14"/>
            <p:cNvSpPr/>
            <p:nvPr/>
          </p:nvSpPr>
          <p:spPr>
            <a:xfrm>
              <a:off x="9627031" y="2669292"/>
              <a:ext cx="20373" cy="30637"/>
            </a:xfrm>
            <a:custGeom>
              <a:avLst/>
              <a:gdLst/>
              <a:ahLst/>
              <a:cxnLst/>
              <a:rect l="l" t="t" r="r" b="b"/>
              <a:pathLst>
                <a:path w="393" h="591" extrusionOk="0">
                  <a:moveTo>
                    <a:pt x="125" y="0"/>
                  </a:moveTo>
                  <a:cubicBezTo>
                    <a:pt x="110" y="0"/>
                    <a:pt x="95" y="4"/>
                    <a:pt x="81" y="11"/>
                  </a:cubicBezTo>
                  <a:cubicBezTo>
                    <a:pt x="27" y="29"/>
                    <a:pt x="0" y="91"/>
                    <a:pt x="18" y="145"/>
                  </a:cubicBezTo>
                  <a:lnTo>
                    <a:pt x="179" y="528"/>
                  </a:lnTo>
                  <a:cubicBezTo>
                    <a:pt x="197" y="564"/>
                    <a:pt x="232" y="591"/>
                    <a:pt x="277" y="591"/>
                  </a:cubicBezTo>
                  <a:cubicBezTo>
                    <a:pt x="286" y="591"/>
                    <a:pt x="304" y="591"/>
                    <a:pt x="313" y="582"/>
                  </a:cubicBezTo>
                  <a:cubicBezTo>
                    <a:pt x="366" y="564"/>
                    <a:pt x="393" y="502"/>
                    <a:pt x="366" y="448"/>
                  </a:cubicBezTo>
                  <a:lnTo>
                    <a:pt x="215" y="64"/>
                  </a:lnTo>
                  <a:cubicBezTo>
                    <a:pt x="201" y="25"/>
                    <a:pt x="164" y="0"/>
                    <a:pt x="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6" name="Google Shape;1176;p14"/>
            <p:cNvSpPr/>
            <p:nvPr/>
          </p:nvSpPr>
          <p:spPr>
            <a:xfrm>
              <a:off x="9672806" y="2701226"/>
              <a:ext cx="14412" cy="29704"/>
            </a:xfrm>
            <a:custGeom>
              <a:avLst/>
              <a:gdLst/>
              <a:ahLst/>
              <a:cxnLst/>
              <a:rect l="l" t="t" r="r" b="b"/>
              <a:pathLst>
                <a:path w="278" h="573" extrusionOk="0">
                  <a:moveTo>
                    <a:pt x="169" y="0"/>
                  </a:moveTo>
                  <a:cubicBezTo>
                    <a:pt x="115" y="0"/>
                    <a:pt x="71" y="35"/>
                    <a:pt x="63" y="91"/>
                  </a:cubicBezTo>
                  <a:lnTo>
                    <a:pt x="10" y="448"/>
                  </a:lnTo>
                  <a:cubicBezTo>
                    <a:pt x="1" y="510"/>
                    <a:pt x="45" y="555"/>
                    <a:pt x="99" y="564"/>
                  </a:cubicBezTo>
                  <a:cubicBezTo>
                    <a:pt x="108" y="564"/>
                    <a:pt x="108" y="573"/>
                    <a:pt x="117" y="573"/>
                  </a:cubicBezTo>
                  <a:cubicBezTo>
                    <a:pt x="170" y="573"/>
                    <a:pt x="215" y="528"/>
                    <a:pt x="215" y="483"/>
                  </a:cubicBezTo>
                  <a:lnTo>
                    <a:pt x="268" y="118"/>
                  </a:lnTo>
                  <a:cubicBezTo>
                    <a:pt x="277" y="64"/>
                    <a:pt x="241" y="10"/>
                    <a:pt x="188" y="2"/>
                  </a:cubicBezTo>
                  <a:cubicBezTo>
                    <a:pt x="182" y="1"/>
                    <a:pt x="175" y="0"/>
                    <a:pt x="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7" name="Google Shape;1177;p14"/>
            <p:cNvSpPr/>
            <p:nvPr/>
          </p:nvSpPr>
          <p:spPr>
            <a:xfrm>
              <a:off x="9771302" y="2655036"/>
              <a:ext cx="13012" cy="28719"/>
            </a:xfrm>
            <a:custGeom>
              <a:avLst/>
              <a:gdLst/>
              <a:ahLst/>
              <a:cxnLst/>
              <a:rect l="l" t="t" r="r" b="b"/>
              <a:pathLst>
                <a:path w="251" h="554" extrusionOk="0">
                  <a:moveTo>
                    <a:pt x="152" y="0"/>
                  </a:moveTo>
                  <a:cubicBezTo>
                    <a:pt x="99" y="0"/>
                    <a:pt x="45" y="45"/>
                    <a:pt x="36" y="99"/>
                  </a:cubicBezTo>
                  <a:lnTo>
                    <a:pt x="1" y="447"/>
                  </a:lnTo>
                  <a:cubicBezTo>
                    <a:pt x="1" y="500"/>
                    <a:pt x="36" y="554"/>
                    <a:pt x="99" y="554"/>
                  </a:cubicBezTo>
                  <a:lnTo>
                    <a:pt x="108" y="554"/>
                  </a:lnTo>
                  <a:cubicBezTo>
                    <a:pt x="161" y="554"/>
                    <a:pt x="206" y="518"/>
                    <a:pt x="215" y="464"/>
                  </a:cubicBezTo>
                  <a:lnTo>
                    <a:pt x="242" y="116"/>
                  </a:lnTo>
                  <a:cubicBezTo>
                    <a:pt x="251" y="63"/>
                    <a:pt x="206" y="9"/>
                    <a:pt x="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8" name="Google Shape;1178;p14"/>
            <p:cNvSpPr/>
            <p:nvPr/>
          </p:nvSpPr>
          <p:spPr>
            <a:xfrm>
              <a:off x="9364824" y="2548609"/>
              <a:ext cx="14826" cy="32970"/>
            </a:xfrm>
            <a:custGeom>
              <a:avLst/>
              <a:gdLst/>
              <a:ahLst/>
              <a:cxnLst/>
              <a:rect l="l" t="t" r="r" b="b"/>
              <a:pathLst>
                <a:path w="286" h="636" extrusionOk="0">
                  <a:moveTo>
                    <a:pt x="115" y="0"/>
                  </a:moveTo>
                  <a:cubicBezTo>
                    <a:pt x="109" y="0"/>
                    <a:pt x="104" y="1"/>
                    <a:pt x="98" y="2"/>
                  </a:cubicBezTo>
                  <a:cubicBezTo>
                    <a:pt x="45" y="2"/>
                    <a:pt x="0" y="55"/>
                    <a:pt x="9" y="118"/>
                  </a:cubicBezTo>
                  <a:lnTo>
                    <a:pt x="72" y="546"/>
                  </a:lnTo>
                  <a:cubicBezTo>
                    <a:pt x="80" y="599"/>
                    <a:pt x="125" y="635"/>
                    <a:pt x="179" y="635"/>
                  </a:cubicBezTo>
                  <a:lnTo>
                    <a:pt x="196" y="635"/>
                  </a:lnTo>
                  <a:cubicBezTo>
                    <a:pt x="250" y="626"/>
                    <a:pt x="286" y="573"/>
                    <a:pt x="277" y="519"/>
                  </a:cubicBezTo>
                  <a:lnTo>
                    <a:pt x="214" y="82"/>
                  </a:lnTo>
                  <a:cubicBezTo>
                    <a:pt x="206" y="34"/>
                    <a:pt x="162" y="0"/>
                    <a:pt x="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9" name="Google Shape;1179;p14"/>
            <p:cNvSpPr/>
            <p:nvPr/>
          </p:nvSpPr>
          <p:spPr>
            <a:xfrm>
              <a:off x="9417079" y="2607862"/>
              <a:ext cx="12545" cy="34266"/>
            </a:xfrm>
            <a:custGeom>
              <a:avLst/>
              <a:gdLst/>
              <a:ahLst/>
              <a:cxnLst/>
              <a:rect l="l" t="t" r="r" b="b"/>
              <a:pathLst>
                <a:path w="242" h="661" extrusionOk="0">
                  <a:moveTo>
                    <a:pt x="143" y="1"/>
                  </a:moveTo>
                  <a:cubicBezTo>
                    <a:pt x="81" y="1"/>
                    <a:pt x="36" y="45"/>
                    <a:pt x="27" y="99"/>
                  </a:cubicBezTo>
                  <a:lnTo>
                    <a:pt x="9" y="554"/>
                  </a:lnTo>
                  <a:cubicBezTo>
                    <a:pt x="0" y="607"/>
                    <a:pt x="45" y="661"/>
                    <a:pt x="107" y="661"/>
                  </a:cubicBezTo>
                  <a:cubicBezTo>
                    <a:pt x="170" y="661"/>
                    <a:pt x="214" y="616"/>
                    <a:pt x="214" y="563"/>
                  </a:cubicBezTo>
                  <a:lnTo>
                    <a:pt x="241" y="108"/>
                  </a:lnTo>
                  <a:cubicBezTo>
                    <a:pt x="241" y="54"/>
                    <a:pt x="197" y="9"/>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0" name="Google Shape;1180;p14"/>
            <p:cNvSpPr/>
            <p:nvPr/>
          </p:nvSpPr>
          <p:spPr>
            <a:xfrm>
              <a:off x="9456374" y="2573181"/>
              <a:ext cx="14412" cy="34733"/>
            </a:xfrm>
            <a:custGeom>
              <a:avLst/>
              <a:gdLst/>
              <a:ahLst/>
              <a:cxnLst/>
              <a:rect l="l" t="t" r="r" b="b"/>
              <a:pathLst>
                <a:path w="278" h="670" extrusionOk="0">
                  <a:moveTo>
                    <a:pt x="99" y="0"/>
                  </a:moveTo>
                  <a:cubicBezTo>
                    <a:pt x="45" y="9"/>
                    <a:pt x="1" y="63"/>
                    <a:pt x="9" y="116"/>
                  </a:cubicBezTo>
                  <a:lnTo>
                    <a:pt x="63" y="571"/>
                  </a:lnTo>
                  <a:cubicBezTo>
                    <a:pt x="63" y="625"/>
                    <a:pt x="117" y="670"/>
                    <a:pt x="161" y="670"/>
                  </a:cubicBezTo>
                  <a:lnTo>
                    <a:pt x="179" y="670"/>
                  </a:lnTo>
                  <a:cubicBezTo>
                    <a:pt x="233" y="661"/>
                    <a:pt x="277" y="607"/>
                    <a:pt x="268" y="554"/>
                  </a:cubicBezTo>
                  <a:lnTo>
                    <a:pt x="215" y="99"/>
                  </a:lnTo>
                  <a:cubicBezTo>
                    <a:pt x="215" y="36"/>
                    <a:pt x="161"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1" name="Google Shape;1181;p14"/>
            <p:cNvSpPr/>
            <p:nvPr/>
          </p:nvSpPr>
          <p:spPr>
            <a:xfrm>
              <a:off x="9489188" y="2639225"/>
              <a:ext cx="15345" cy="30223"/>
            </a:xfrm>
            <a:custGeom>
              <a:avLst/>
              <a:gdLst/>
              <a:ahLst/>
              <a:cxnLst/>
              <a:rect l="l" t="t" r="r" b="b"/>
              <a:pathLst>
                <a:path w="296" h="583" extrusionOk="0">
                  <a:moveTo>
                    <a:pt x="181" y="1"/>
                  </a:moveTo>
                  <a:cubicBezTo>
                    <a:pt x="133" y="1"/>
                    <a:pt x="89" y="35"/>
                    <a:pt x="81" y="91"/>
                  </a:cubicBezTo>
                  <a:lnTo>
                    <a:pt x="10" y="457"/>
                  </a:lnTo>
                  <a:cubicBezTo>
                    <a:pt x="1" y="511"/>
                    <a:pt x="37" y="564"/>
                    <a:pt x="90" y="582"/>
                  </a:cubicBezTo>
                  <a:lnTo>
                    <a:pt x="108" y="582"/>
                  </a:lnTo>
                  <a:cubicBezTo>
                    <a:pt x="162" y="582"/>
                    <a:pt x="206" y="546"/>
                    <a:pt x="215" y="493"/>
                  </a:cubicBezTo>
                  <a:lnTo>
                    <a:pt x="286" y="127"/>
                  </a:lnTo>
                  <a:cubicBezTo>
                    <a:pt x="295" y="74"/>
                    <a:pt x="260" y="11"/>
                    <a:pt x="197" y="2"/>
                  </a:cubicBezTo>
                  <a:cubicBezTo>
                    <a:pt x="192" y="1"/>
                    <a:pt x="186" y="1"/>
                    <a:pt x="1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2" name="Google Shape;1182;p14"/>
            <p:cNvSpPr/>
            <p:nvPr/>
          </p:nvSpPr>
          <p:spPr>
            <a:xfrm>
              <a:off x="9532216" y="2598738"/>
              <a:ext cx="20425" cy="28616"/>
            </a:xfrm>
            <a:custGeom>
              <a:avLst/>
              <a:gdLst/>
              <a:ahLst/>
              <a:cxnLst/>
              <a:rect l="l" t="t" r="r" b="b"/>
              <a:pathLst>
                <a:path w="394" h="552" extrusionOk="0">
                  <a:moveTo>
                    <a:pt x="113" y="0"/>
                  </a:moveTo>
                  <a:cubicBezTo>
                    <a:pt x="99" y="0"/>
                    <a:pt x="85" y="3"/>
                    <a:pt x="72" y="7"/>
                  </a:cubicBezTo>
                  <a:cubicBezTo>
                    <a:pt x="27" y="34"/>
                    <a:pt x="1" y="96"/>
                    <a:pt x="27" y="150"/>
                  </a:cubicBezTo>
                  <a:lnTo>
                    <a:pt x="179" y="489"/>
                  </a:lnTo>
                  <a:cubicBezTo>
                    <a:pt x="197" y="533"/>
                    <a:pt x="241" y="551"/>
                    <a:pt x="277" y="551"/>
                  </a:cubicBezTo>
                  <a:cubicBezTo>
                    <a:pt x="295" y="551"/>
                    <a:pt x="304" y="551"/>
                    <a:pt x="322" y="542"/>
                  </a:cubicBezTo>
                  <a:cubicBezTo>
                    <a:pt x="375" y="516"/>
                    <a:pt x="393" y="453"/>
                    <a:pt x="375" y="408"/>
                  </a:cubicBezTo>
                  <a:lnTo>
                    <a:pt x="215" y="61"/>
                  </a:lnTo>
                  <a:cubicBezTo>
                    <a:pt x="195" y="20"/>
                    <a:pt x="154"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3" name="Google Shape;1183;p14"/>
            <p:cNvSpPr/>
            <p:nvPr/>
          </p:nvSpPr>
          <p:spPr>
            <a:xfrm>
              <a:off x="9516975" y="2706773"/>
              <a:ext cx="15293" cy="27838"/>
            </a:xfrm>
            <a:custGeom>
              <a:avLst/>
              <a:gdLst/>
              <a:ahLst/>
              <a:cxnLst/>
              <a:rect l="l" t="t" r="r" b="b"/>
              <a:pathLst>
                <a:path w="295" h="537" extrusionOk="0">
                  <a:moveTo>
                    <a:pt x="180" y="0"/>
                  </a:moveTo>
                  <a:cubicBezTo>
                    <a:pt x="132" y="0"/>
                    <a:pt x="89" y="34"/>
                    <a:pt x="81" y="82"/>
                  </a:cubicBezTo>
                  <a:lnTo>
                    <a:pt x="9" y="412"/>
                  </a:lnTo>
                  <a:cubicBezTo>
                    <a:pt x="0" y="466"/>
                    <a:pt x="36" y="528"/>
                    <a:pt x="89" y="537"/>
                  </a:cubicBezTo>
                  <a:lnTo>
                    <a:pt x="116" y="537"/>
                  </a:lnTo>
                  <a:cubicBezTo>
                    <a:pt x="161" y="537"/>
                    <a:pt x="205" y="501"/>
                    <a:pt x="214" y="457"/>
                  </a:cubicBezTo>
                  <a:lnTo>
                    <a:pt x="277" y="127"/>
                  </a:lnTo>
                  <a:cubicBezTo>
                    <a:pt x="295" y="64"/>
                    <a:pt x="259" y="11"/>
                    <a:pt x="196" y="2"/>
                  </a:cubicBezTo>
                  <a:cubicBezTo>
                    <a:pt x="191" y="1"/>
                    <a:pt x="185" y="0"/>
                    <a:pt x="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4" name="Google Shape;1184;p14"/>
            <p:cNvSpPr/>
            <p:nvPr/>
          </p:nvSpPr>
          <p:spPr>
            <a:xfrm>
              <a:off x="9596497" y="2732693"/>
              <a:ext cx="12545" cy="27838"/>
            </a:xfrm>
            <a:custGeom>
              <a:avLst/>
              <a:gdLst/>
              <a:ahLst/>
              <a:cxnLst/>
              <a:rect l="l" t="t" r="r" b="b"/>
              <a:pathLst>
                <a:path w="242" h="537" extrusionOk="0">
                  <a:moveTo>
                    <a:pt x="130" y="0"/>
                  </a:moveTo>
                  <a:cubicBezTo>
                    <a:pt x="81" y="0"/>
                    <a:pt x="36" y="42"/>
                    <a:pt x="36" y="90"/>
                  </a:cubicBezTo>
                  <a:lnTo>
                    <a:pt x="1" y="429"/>
                  </a:lnTo>
                  <a:cubicBezTo>
                    <a:pt x="1" y="483"/>
                    <a:pt x="36" y="536"/>
                    <a:pt x="99" y="536"/>
                  </a:cubicBezTo>
                  <a:lnTo>
                    <a:pt x="108" y="536"/>
                  </a:lnTo>
                  <a:cubicBezTo>
                    <a:pt x="161" y="536"/>
                    <a:pt x="206" y="501"/>
                    <a:pt x="206" y="447"/>
                  </a:cubicBezTo>
                  <a:lnTo>
                    <a:pt x="242" y="108"/>
                  </a:lnTo>
                  <a:cubicBezTo>
                    <a:pt x="242" y="55"/>
                    <a:pt x="206" y="1"/>
                    <a:pt x="143" y="1"/>
                  </a:cubicBezTo>
                  <a:cubicBezTo>
                    <a:pt x="139" y="0"/>
                    <a:pt x="134"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5" name="Google Shape;1185;p14"/>
            <p:cNvSpPr/>
            <p:nvPr/>
          </p:nvSpPr>
          <p:spPr>
            <a:xfrm>
              <a:off x="9309304" y="2489667"/>
              <a:ext cx="26438" cy="27164"/>
            </a:xfrm>
            <a:custGeom>
              <a:avLst/>
              <a:gdLst/>
              <a:ahLst/>
              <a:cxnLst/>
              <a:rect l="l" t="t" r="r" b="b"/>
              <a:pathLst>
                <a:path w="510" h="524" extrusionOk="0">
                  <a:moveTo>
                    <a:pt x="396" y="1"/>
                  </a:moveTo>
                  <a:cubicBezTo>
                    <a:pt x="364" y="1"/>
                    <a:pt x="333" y="12"/>
                    <a:pt x="313" y="32"/>
                  </a:cubicBezTo>
                  <a:lnTo>
                    <a:pt x="36" y="345"/>
                  </a:lnTo>
                  <a:cubicBezTo>
                    <a:pt x="1" y="389"/>
                    <a:pt x="1" y="461"/>
                    <a:pt x="45" y="496"/>
                  </a:cubicBezTo>
                  <a:cubicBezTo>
                    <a:pt x="63" y="514"/>
                    <a:pt x="90" y="523"/>
                    <a:pt x="117" y="523"/>
                  </a:cubicBezTo>
                  <a:cubicBezTo>
                    <a:pt x="143" y="523"/>
                    <a:pt x="170" y="514"/>
                    <a:pt x="188" y="487"/>
                  </a:cubicBezTo>
                  <a:lnTo>
                    <a:pt x="473" y="175"/>
                  </a:lnTo>
                  <a:cubicBezTo>
                    <a:pt x="509" y="131"/>
                    <a:pt x="500" y="68"/>
                    <a:pt x="465" y="24"/>
                  </a:cubicBezTo>
                  <a:cubicBezTo>
                    <a:pt x="445" y="8"/>
                    <a:pt x="420" y="1"/>
                    <a:pt x="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6" name="Google Shape;1186;p14"/>
            <p:cNvSpPr/>
            <p:nvPr/>
          </p:nvSpPr>
          <p:spPr>
            <a:xfrm>
              <a:off x="9846677" y="2514395"/>
              <a:ext cx="13945" cy="29704"/>
            </a:xfrm>
            <a:custGeom>
              <a:avLst/>
              <a:gdLst/>
              <a:ahLst/>
              <a:cxnLst/>
              <a:rect l="l" t="t" r="r" b="b"/>
              <a:pathLst>
                <a:path w="269" h="573" extrusionOk="0">
                  <a:moveTo>
                    <a:pt x="157" y="0"/>
                  </a:moveTo>
                  <a:cubicBezTo>
                    <a:pt x="108" y="0"/>
                    <a:pt x="63" y="42"/>
                    <a:pt x="54" y="91"/>
                  </a:cubicBezTo>
                  <a:lnTo>
                    <a:pt x="10" y="456"/>
                  </a:lnTo>
                  <a:cubicBezTo>
                    <a:pt x="1" y="519"/>
                    <a:pt x="46" y="564"/>
                    <a:pt x="99" y="572"/>
                  </a:cubicBezTo>
                  <a:lnTo>
                    <a:pt x="117" y="572"/>
                  </a:lnTo>
                  <a:cubicBezTo>
                    <a:pt x="170" y="572"/>
                    <a:pt x="215" y="537"/>
                    <a:pt x="215" y="483"/>
                  </a:cubicBezTo>
                  <a:lnTo>
                    <a:pt x="260" y="117"/>
                  </a:lnTo>
                  <a:cubicBezTo>
                    <a:pt x="269" y="55"/>
                    <a:pt x="224" y="10"/>
                    <a:pt x="170" y="1"/>
                  </a:cubicBezTo>
                  <a:cubicBezTo>
                    <a:pt x="166" y="1"/>
                    <a:pt x="161"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7" name="Google Shape;1187;p14"/>
            <p:cNvSpPr/>
            <p:nvPr/>
          </p:nvSpPr>
          <p:spPr>
            <a:xfrm>
              <a:off x="9719047" y="2709209"/>
              <a:ext cx="22706" cy="23121"/>
            </a:xfrm>
            <a:custGeom>
              <a:avLst/>
              <a:gdLst/>
              <a:ahLst/>
              <a:cxnLst/>
              <a:rect l="l" t="t" r="r" b="b"/>
              <a:pathLst>
                <a:path w="438" h="446" extrusionOk="0">
                  <a:moveTo>
                    <a:pt x="120" y="0"/>
                  </a:moveTo>
                  <a:cubicBezTo>
                    <a:pt x="93" y="0"/>
                    <a:pt x="66" y="9"/>
                    <a:pt x="45" y="26"/>
                  </a:cubicBezTo>
                  <a:cubicBezTo>
                    <a:pt x="10" y="62"/>
                    <a:pt x="1" y="133"/>
                    <a:pt x="36" y="169"/>
                  </a:cubicBezTo>
                  <a:lnTo>
                    <a:pt x="242" y="410"/>
                  </a:lnTo>
                  <a:cubicBezTo>
                    <a:pt x="268" y="427"/>
                    <a:pt x="295" y="445"/>
                    <a:pt x="322" y="445"/>
                  </a:cubicBezTo>
                  <a:cubicBezTo>
                    <a:pt x="349" y="445"/>
                    <a:pt x="366" y="436"/>
                    <a:pt x="393" y="419"/>
                  </a:cubicBezTo>
                  <a:cubicBezTo>
                    <a:pt x="438" y="383"/>
                    <a:pt x="438" y="311"/>
                    <a:pt x="402" y="267"/>
                  </a:cubicBezTo>
                  <a:lnTo>
                    <a:pt x="197" y="35"/>
                  </a:lnTo>
                  <a:cubicBezTo>
                    <a:pt x="178" y="11"/>
                    <a:pt x="149" y="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88" name="Google Shape;1188;p14"/>
          <p:cNvGrpSpPr/>
          <p:nvPr/>
        </p:nvGrpSpPr>
        <p:grpSpPr>
          <a:xfrm rot="-5400000" flipH="1">
            <a:off x="936568" y="-525333"/>
            <a:ext cx="1097989" cy="1894911"/>
            <a:chOff x="1188225" y="1310800"/>
            <a:chExt cx="495900" cy="855825"/>
          </a:xfrm>
        </p:grpSpPr>
        <p:sp>
          <p:nvSpPr>
            <p:cNvPr id="1189" name="Google Shape;1189;p14"/>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0" name="Google Shape;1190;p14"/>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1" name="Google Shape;1191;p14"/>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2" name="Google Shape;1192;p14"/>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3" name="Google Shape;1193;p14"/>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4" name="Google Shape;1194;p14"/>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5" name="Google Shape;1195;p14"/>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6" name="Google Shape;1196;p14"/>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7" name="Google Shape;1197;p14"/>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8" name="Google Shape;1198;p14"/>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9" name="Google Shape;1199;p14"/>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0" name="Google Shape;1200;p14"/>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1" name="Google Shape;1201;p14"/>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2" name="Google Shape;1202;p14"/>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3" name="Google Shape;1203;p14"/>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4" name="Google Shape;1204;p14"/>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5" name="Google Shape;1205;p14"/>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6" name="Google Shape;1206;p14"/>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7" name="Google Shape;1207;p14"/>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8" name="Google Shape;1208;p14"/>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9" name="Google Shape;1209;p14"/>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0" name="Google Shape;1210;p14"/>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1" name="Google Shape;1211;p14"/>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2" name="Google Shape;1212;p14"/>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3" name="Google Shape;1213;p14"/>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4" name="Google Shape;1214;p14"/>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5" name="Google Shape;1215;p14"/>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6" name="Google Shape;1216;p14"/>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7" name="Google Shape;1217;p14"/>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8" name="Google Shape;1218;p14"/>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9" name="Google Shape;1219;p14"/>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20" name="Google Shape;1220;p14"/>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1221" name="Google Shape;1221;p14">
            <a:hlinkClick r:id="" action="ppaction://noaction"/>
          </p:cNvPr>
          <p:cNvSpPr txBox="1">
            <a:spLocks noGrp="1"/>
          </p:cNvSpPr>
          <p:nvPr>
            <p:ph type="subTitle" idx="1"/>
          </p:nvPr>
        </p:nvSpPr>
        <p:spPr>
          <a:xfrm>
            <a:off x="7855817" y="3522867"/>
            <a:ext cx="2576400" cy="500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5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222" name="Google Shape;1222;p14"/>
          <p:cNvSpPr txBox="1">
            <a:spLocks noGrp="1"/>
          </p:cNvSpPr>
          <p:nvPr>
            <p:ph type="subTitle" idx="2"/>
          </p:nvPr>
        </p:nvSpPr>
        <p:spPr>
          <a:xfrm>
            <a:off x="7855816" y="4047667"/>
            <a:ext cx="2576400" cy="1039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223" name="Google Shape;1223;p14">
            <a:hlinkClick r:id="" action="ppaction://noaction"/>
          </p:cNvPr>
          <p:cNvSpPr txBox="1">
            <a:spLocks noGrp="1"/>
          </p:cNvSpPr>
          <p:nvPr>
            <p:ph type="title" idx="3" hasCustomPrompt="1"/>
          </p:nvPr>
        </p:nvSpPr>
        <p:spPr>
          <a:xfrm>
            <a:off x="7855767" y="2140867"/>
            <a:ext cx="1716000" cy="1039200"/>
          </a:xfrm>
          <a:prstGeom prst="rect">
            <a:avLst/>
          </a:prstGeom>
        </p:spPr>
        <p:txBody>
          <a:bodyPr spcFirstLastPara="1" wrap="square" lIns="0" tIns="0" rIns="0" bIns="0" anchor="t" anchorCtr="0">
            <a:noAutofit/>
          </a:bodyPr>
          <a:lstStyle>
            <a:lvl1pPr lvl="0" rtl="0">
              <a:spcBef>
                <a:spcPts val="0"/>
              </a:spcBef>
              <a:spcAft>
                <a:spcPts val="0"/>
              </a:spcAft>
              <a:buSzPts val="3600"/>
              <a:buNone/>
              <a:defRPr sz="7866"/>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1224" name="Google Shape;1224;p14">
            <a:hlinkClick r:id="" action="ppaction://noaction"/>
          </p:cNvPr>
          <p:cNvSpPr txBox="1">
            <a:spLocks noGrp="1"/>
          </p:cNvSpPr>
          <p:nvPr>
            <p:ph type="subTitle" idx="4"/>
          </p:nvPr>
        </p:nvSpPr>
        <p:spPr>
          <a:xfrm>
            <a:off x="1759784" y="3522867"/>
            <a:ext cx="2576400" cy="500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5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225" name="Google Shape;1225;p14"/>
          <p:cNvSpPr txBox="1">
            <a:spLocks noGrp="1"/>
          </p:cNvSpPr>
          <p:nvPr>
            <p:ph type="subTitle" idx="5"/>
          </p:nvPr>
        </p:nvSpPr>
        <p:spPr>
          <a:xfrm>
            <a:off x="1759816" y="4047667"/>
            <a:ext cx="2576400" cy="1039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226" name="Google Shape;1226;p14">
            <a:hlinkClick r:id="" action="ppaction://noaction"/>
          </p:cNvPr>
          <p:cNvSpPr txBox="1">
            <a:spLocks noGrp="1"/>
          </p:cNvSpPr>
          <p:nvPr>
            <p:ph type="title" idx="6" hasCustomPrompt="1"/>
          </p:nvPr>
        </p:nvSpPr>
        <p:spPr>
          <a:xfrm>
            <a:off x="1759767" y="2140867"/>
            <a:ext cx="1716000" cy="1039200"/>
          </a:xfrm>
          <a:prstGeom prst="rect">
            <a:avLst/>
          </a:prstGeom>
        </p:spPr>
        <p:txBody>
          <a:bodyPr spcFirstLastPara="1" wrap="square" lIns="0" tIns="0" rIns="0" bIns="0" anchor="t" anchorCtr="0">
            <a:noAutofit/>
          </a:bodyPr>
          <a:lstStyle>
            <a:lvl1pPr lvl="0" rtl="0">
              <a:spcBef>
                <a:spcPts val="0"/>
              </a:spcBef>
              <a:spcAft>
                <a:spcPts val="0"/>
              </a:spcAft>
              <a:buSzPts val="3600"/>
              <a:buNone/>
              <a:defRPr sz="7866"/>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
        <p:nvSpPr>
          <p:cNvPr id="1227" name="Google Shape;1227;p14">
            <a:hlinkClick r:id="" action="ppaction://noaction"/>
          </p:cNvPr>
          <p:cNvSpPr txBox="1">
            <a:spLocks noGrp="1"/>
          </p:cNvSpPr>
          <p:nvPr>
            <p:ph type="subTitle" idx="7"/>
          </p:nvPr>
        </p:nvSpPr>
        <p:spPr>
          <a:xfrm>
            <a:off x="4807784" y="3522867"/>
            <a:ext cx="2576400" cy="500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5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228" name="Google Shape;1228;p14"/>
          <p:cNvSpPr txBox="1">
            <a:spLocks noGrp="1"/>
          </p:cNvSpPr>
          <p:nvPr>
            <p:ph type="subTitle" idx="8"/>
          </p:nvPr>
        </p:nvSpPr>
        <p:spPr>
          <a:xfrm>
            <a:off x="4807816" y="4047667"/>
            <a:ext cx="2576400" cy="1039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229" name="Google Shape;1229;p14">
            <a:hlinkClick r:id="" action="ppaction://noaction"/>
          </p:cNvPr>
          <p:cNvSpPr txBox="1">
            <a:spLocks noGrp="1"/>
          </p:cNvSpPr>
          <p:nvPr>
            <p:ph type="title" idx="9" hasCustomPrompt="1"/>
          </p:nvPr>
        </p:nvSpPr>
        <p:spPr>
          <a:xfrm>
            <a:off x="4807767" y="2140867"/>
            <a:ext cx="1716000" cy="1039200"/>
          </a:xfrm>
          <a:prstGeom prst="rect">
            <a:avLst/>
          </a:prstGeom>
        </p:spPr>
        <p:txBody>
          <a:bodyPr spcFirstLastPara="1" wrap="square" lIns="0" tIns="0" rIns="0" bIns="0" anchor="t" anchorCtr="0">
            <a:noAutofit/>
          </a:bodyPr>
          <a:lstStyle>
            <a:lvl1pPr lvl="0" rtl="0">
              <a:spcBef>
                <a:spcPts val="0"/>
              </a:spcBef>
              <a:spcAft>
                <a:spcPts val="0"/>
              </a:spcAft>
              <a:buSzPts val="3600"/>
              <a:buNone/>
              <a:defRPr sz="7866"/>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t>xx%</a:t>
            </a:r>
          </a:p>
        </p:txBody>
      </p:sp>
    </p:spTree>
    <p:extLst>
      <p:ext uri="{BB962C8B-B14F-4D97-AF65-F5344CB8AC3E}">
        <p14:creationId xmlns:p14="http://schemas.microsoft.com/office/powerpoint/2010/main" val="19771681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2">
  <p:cSld name="Table of contents 2">
    <p:spTree>
      <p:nvGrpSpPr>
        <p:cNvPr id="1" name="Shape 1230"/>
        <p:cNvGrpSpPr/>
        <p:nvPr/>
      </p:nvGrpSpPr>
      <p:grpSpPr>
        <a:xfrm>
          <a:off x="0" y="0"/>
          <a:ext cx="0" cy="0"/>
          <a:chOff x="0" y="0"/>
          <a:chExt cx="0" cy="0"/>
        </a:xfrm>
      </p:grpSpPr>
      <p:pic>
        <p:nvPicPr>
          <p:cNvPr id="1231" name="Google Shape;1231;p1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232" name="Google Shape;1232;p15"/>
          <p:cNvSpPr/>
          <p:nvPr/>
        </p:nvSpPr>
        <p:spPr>
          <a:xfrm flipH="1">
            <a:off x="3801162" y="6614848"/>
            <a:ext cx="96093" cy="96093"/>
          </a:xfrm>
          <a:custGeom>
            <a:avLst/>
            <a:gdLst/>
            <a:ahLst/>
            <a:cxnLst/>
            <a:rect l="l" t="t" r="r" b="b"/>
            <a:pathLst>
              <a:path w="1736" h="1736" extrusionOk="0">
                <a:moveTo>
                  <a:pt x="868" y="412"/>
                </a:moveTo>
                <a:cubicBezTo>
                  <a:pt x="1119" y="412"/>
                  <a:pt x="1325" y="617"/>
                  <a:pt x="1325" y="868"/>
                </a:cubicBezTo>
                <a:cubicBezTo>
                  <a:pt x="1325" y="1119"/>
                  <a:pt x="1119" y="1325"/>
                  <a:pt x="868" y="1325"/>
                </a:cubicBezTo>
                <a:cubicBezTo>
                  <a:pt x="617" y="1325"/>
                  <a:pt x="412" y="1119"/>
                  <a:pt x="412" y="868"/>
                </a:cubicBezTo>
                <a:cubicBezTo>
                  <a:pt x="412" y="617"/>
                  <a:pt x="617" y="412"/>
                  <a:pt x="868" y="412"/>
                </a:cubicBezTo>
                <a:close/>
                <a:moveTo>
                  <a:pt x="868" y="1"/>
                </a:moveTo>
                <a:cubicBezTo>
                  <a:pt x="389" y="1"/>
                  <a:pt x="1" y="389"/>
                  <a:pt x="1" y="868"/>
                </a:cubicBezTo>
                <a:cubicBezTo>
                  <a:pt x="1" y="1347"/>
                  <a:pt x="389" y="1735"/>
                  <a:pt x="868" y="1735"/>
                </a:cubicBezTo>
                <a:cubicBezTo>
                  <a:pt x="1347" y="1735"/>
                  <a:pt x="1735" y="1347"/>
                  <a:pt x="1735" y="868"/>
                </a:cubicBezTo>
                <a:cubicBezTo>
                  <a:pt x="1735" y="389"/>
                  <a:pt x="1347" y="1"/>
                  <a:pt x="8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33" name="Google Shape;1233;p15"/>
          <p:cNvSpPr/>
          <p:nvPr/>
        </p:nvSpPr>
        <p:spPr>
          <a:xfrm flipH="1">
            <a:off x="550386" y="6562675"/>
            <a:ext cx="246433" cy="297413"/>
          </a:xfrm>
          <a:custGeom>
            <a:avLst/>
            <a:gdLst/>
            <a:ahLst/>
            <a:cxnLst/>
            <a:rect l="l" t="t" r="r" b="b"/>
            <a:pathLst>
              <a:path w="4452" h="5373" extrusionOk="0">
                <a:moveTo>
                  <a:pt x="754" y="831"/>
                </a:moveTo>
                <a:lnTo>
                  <a:pt x="3949" y="2976"/>
                </a:lnTo>
                <a:lnTo>
                  <a:pt x="2717" y="4757"/>
                </a:lnTo>
                <a:lnTo>
                  <a:pt x="754" y="831"/>
                </a:lnTo>
                <a:close/>
                <a:moveTo>
                  <a:pt x="231" y="0"/>
                </a:moveTo>
                <a:cubicBezTo>
                  <a:pt x="181" y="0"/>
                  <a:pt x="130" y="17"/>
                  <a:pt x="92" y="55"/>
                </a:cubicBezTo>
                <a:cubicBezTo>
                  <a:pt x="23" y="123"/>
                  <a:pt x="1" y="214"/>
                  <a:pt x="46" y="306"/>
                </a:cubicBezTo>
                <a:lnTo>
                  <a:pt x="2489" y="5259"/>
                </a:lnTo>
                <a:cubicBezTo>
                  <a:pt x="2534" y="5327"/>
                  <a:pt x="2580" y="5373"/>
                  <a:pt x="2671" y="5373"/>
                </a:cubicBezTo>
                <a:cubicBezTo>
                  <a:pt x="2740" y="5373"/>
                  <a:pt x="2808" y="5350"/>
                  <a:pt x="2854" y="5282"/>
                </a:cubicBezTo>
                <a:lnTo>
                  <a:pt x="4406" y="3022"/>
                </a:lnTo>
                <a:cubicBezTo>
                  <a:pt x="4429" y="2976"/>
                  <a:pt x="4452" y="2931"/>
                  <a:pt x="4429" y="2862"/>
                </a:cubicBezTo>
                <a:cubicBezTo>
                  <a:pt x="4429" y="2817"/>
                  <a:pt x="4406" y="2771"/>
                  <a:pt x="4360" y="2748"/>
                </a:cubicBezTo>
                <a:lnTo>
                  <a:pt x="343" y="32"/>
                </a:lnTo>
                <a:cubicBezTo>
                  <a:pt x="312" y="11"/>
                  <a:pt x="272" y="0"/>
                  <a:pt x="23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34" name="Google Shape;1234;p15"/>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235" name="Google Shape;1235;p15"/>
          <p:cNvGrpSpPr/>
          <p:nvPr/>
        </p:nvGrpSpPr>
        <p:grpSpPr>
          <a:xfrm flipH="1">
            <a:off x="11329211" y="2263455"/>
            <a:ext cx="1362231" cy="1083013"/>
            <a:chOff x="11967555" y="3333518"/>
            <a:chExt cx="936541" cy="744578"/>
          </a:xfrm>
        </p:grpSpPr>
        <p:sp>
          <p:nvSpPr>
            <p:cNvPr id="1236" name="Google Shape;1236;p15"/>
            <p:cNvSpPr/>
            <p:nvPr/>
          </p:nvSpPr>
          <p:spPr>
            <a:xfrm>
              <a:off x="12510061" y="3333518"/>
              <a:ext cx="394036" cy="603521"/>
            </a:xfrm>
            <a:custGeom>
              <a:avLst/>
              <a:gdLst/>
              <a:ahLst/>
              <a:cxnLst/>
              <a:rect l="l" t="t" r="r" b="b"/>
              <a:pathLst>
                <a:path w="7601" h="11642" extrusionOk="0">
                  <a:moveTo>
                    <a:pt x="1162" y="0"/>
                  </a:moveTo>
                  <a:cubicBezTo>
                    <a:pt x="469" y="0"/>
                    <a:pt x="0" y="80"/>
                    <a:pt x="0" y="80"/>
                  </a:cubicBezTo>
                  <a:cubicBezTo>
                    <a:pt x="0" y="80"/>
                    <a:pt x="9" y="6556"/>
                    <a:pt x="3506" y="11641"/>
                  </a:cubicBezTo>
                  <a:cubicBezTo>
                    <a:pt x="3506" y="11641"/>
                    <a:pt x="7601" y="9117"/>
                    <a:pt x="6727" y="4103"/>
                  </a:cubicBezTo>
                  <a:cubicBezTo>
                    <a:pt x="6100" y="509"/>
                    <a:pt x="2915" y="0"/>
                    <a:pt x="11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7" name="Google Shape;1237;p15"/>
            <p:cNvSpPr/>
            <p:nvPr/>
          </p:nvSpPr>
          <p:spPr>
            <a:xfrm>
              <a:off x="12509128" y="3333622"/>
              <a:ext cx="356607" cy="592428"/>
            </a:xfrm>
            <a:custGeom>
              <a:avLst/>
              <a:gdLst/>
              <a:ahLst/>
              <a:cxnLst/>
              <a:rect l="l" t="t" r="r" b="b"/>
              <a:pathLst>
                <a:path w="6879" h="11428" extrusionOk="0">
                  <a:moveTo>
                    <a:pt x="922" y="3"/>
                  </a:moveTo>
                  <a:cubicBezTo>
                    <a:pt x="917" y="3"/>
                    <a:pt x="913" y="4"/>
                    <a:pt x="910" y="6"/>
                  </a:cubicBezTo>
                  <a:cubicBezTo>
                    <a:pt x="901" y="6"/>
                    <a:pt x="892" y="6"/>
                    <a:pt x="884" y="15"/>
                  </a:cubicBezTo>
                  <a:cubicBezTo>
                    <a:pt x="892" y="24"/>
                    <a:pt x="901" y="33"/>
                    <a:pt x="910" y="33"/>
                  </a:cubicBezTo>
                  <a:lnTo>
                    <a:pt x="991" y="33"/>
                  </a:lnTo>
                  <a:cubicBezTo>
                    <a:pt x="1000" y="33"/>
                    <a:pt x="1008" y="24"/>
                    <a:pt x="1017" y="15"/>
                  </a:cubicBezTo>
                  <a:cubicBezTo>
                    <a:pt x="1008" y="6"/>
                    <a:pt x="1000" y="6"/>
                    <a:pt x="991" y="6"/>
                  </a:cubicBezTo>
                  <a:cubicBezTo>
                    <a:pt x="985" y="4"/>
                    <a:pt x="980" y="3"/>
                    <a:pt x="975" y="3"/>
                  </a:cubicBezTo>
                  <a:cubicBezTo>
                    <a:pt x="966" y="3"/>
                    <a:pt x="958" y="6"/>
                    <a:pt x="946" y="6"/>
                  </a:cubicBezTo>
                  <a:cubicBezTo>
                    <a:pt x="940" y="6"/>
                    <a:pt x="930" y="3"/>
                    <a:pt x="922" y="3"/>
                  </a:cubicBezTo>
                  <a:close/>
                  <a:moveTo>
                    <a:pt x="1412" y="1"/>
                  </a:moveTo>
                  <a:cubicBezTo>
                    <a:pt x="1400" y="1"/>
                    <a:pt x="1384" y="6"/>
                    <a:pt x="1374" y="6"/>
                  </a:cubicBezTo>
                  <a:cubicBezTo>
                    <a:pt x="1371" y="4"/>
                    <a:pt x="1368" y="3"/>
                    <a:pt x="1366" y="3"/>
                  </a:cubicBezTo>
                  <a:cubicBezTo>
                    <a:pt x="1360" y="3"/>
                    <a:pt x="1356" y="6"/>
                    <a:pt x="1356" y="6"/>
                  </a:cubicBezTo>
                  <a:cubicBezTo>
                    <a:pt x="1339" y="6"/>
                    <a:pt x="1321" y="3"/>
                    <a:pt x="1303" y="3"/>
                  </a:cubicBezTo>
                  <a:cubicBezTo>
                    <a:pt x="1294" y="3"/>
                    <a:pt x="1285" y="4"/>
                    <a:pt x="1276" y="6"/>
                  </a:cubicBezTo>
                  <a:cubicBezTo>
                    <a:pt x="1276" y="6"/>
                    <a:pt x="1267" y="24"/>
                    <a:pt x="1267" y="24"/>
                  </a:cubicBezTo>
                  <a:cubicBezTo>
                    <a:pt x="1288" y="59"/>
                    <a:pt x="1314" y="72"/>
                    <a:pt x="1345" y="72"/>
                  </a:cubicBezTo>
                  <a:cubicBezTo>
                    <a:pt x="1355" y="72"/>
                    <a:pt x="1364" y="71"/>
                    <a:pt x="1374" y="69"/>
                  </a:cubicBezTo>
                  <a:cubicBezTo>
                    <a:pt x="1392" y="69"/>
                    <a:pt x="1437" y="42"/>
                    <a:pt x="1428" y="15"/>
                  </a:cubicBezTo>
                  <a:cubicBezTo>
                    <a:pt x="1428" y="4"/>
                    <a:pt x="1421" y="1"/>
                    <a:pt x="1412" y="1"/>
                  </a:cubicBezTo>
                  <a:close/>
                  <a:moveTo>
                    <a:pt x="1677" y="4"/>
                  </a:moveTo>
                  <a:cubicBezTo>
                    <a:pt x="1666" y="4"/>
                    <a:pt x="1660" y="17"/>
                    <a:pt x="1660" y="24"/>
                  </a:cubicBezTo>
                  <a:cubicBezTo>
                    <a:pt x="1660" y="78"/>
                    <a:pt x="1686" y="105"/>
                    <a:pt x="1749" y="105"/>
                  </a:cubicBezTo>
                  <a:cubicBezTo>
                    <a:pt x="1754" y="106"/>
                    <a:pt x="1758" y="106"/>
                    <a:pt x="1762" y="106"/>
                  </a:cubicBezTo>
                  <a:cubicBezTo>
                    <a:pt x="1790" y="106"/>
                    <a:pt x="1806" y="83"/>
                    <a:pt x="1829" y="60"/>
                  </a:cubicBezTo>
                  <a:cubicBezTo>
                    <a:pt x="1838" y="51"/>
                    <a:pt x="1829" y="15"/>
                    <a:pt x="1820" y="15"/>
                  </a:cubicBezTo>
                  <a:cubicBezTo>
                    <a:pt x="1811" y="17"/>
                    <a:pt x="1802" y="18"/>
                    <a:pt x="1794" y="18"/>
                  </a:cubicBezTo>
                  <a:cubicBezTo>
                    <a:pt x="1758" y="18"/>
                    <a:pt x="1722" y="6"/>
                    <a:pt x="1686" y="6"/>
                  </a:cubicBezTo>
                  <a:cubicBezTo>
                    <a:pt x="1683" y="5"/>
                    <a:pt x="1680" y="4"/>
                    <a:pt x="1677" y="4"/>
                  </a:cubicBezTo>
                  <a:close/>
                  <a:moveTo>
                    <a:pt x="9" y="69"/>
                  </a:moveTo>
                  <a:cubicBezTo>
                    <a:pt x="0" y="78"/>
                    <a:pt x="0" y="87"/>
                    <a:pt x="0" y="96"/>
                  </a:cubicBezTo>
                  <a:cubicBezTo>
                    <a:pt x="0" y="105"/>
                    <a:pt x="9" y="114"/>
                    <a:pt x="9" y="114"/>
                  </a:cubicBezTo>
                  <a:cubicBezTo>
                    <a:pt x="18" y="105"/>
                    <a:pt x="18" y="105"/>
                    <a:pt x="18" y="96"/>
                  </a:cubicBezTo>
                  <a:cubicBezTo>
                    <a:pt x="18" y="87"/>
                    <a:pt x="9" y="78"/>
                    <a:pt x="9" y="69"/>
                  </a:cubicBezTo>
                  <a:close/>
                  <a:moveTo>
                    <a:pt x="2088" y="33"/>
                  </a:moveTo>
                  <a:cubicBezTo>
                    <a:pt x="2052" y="33"/>
                    <a:pt x="2034" y="60"/>
                    <a:pt x="2043" y="96"/>
                  </a:cubicBezTo>
                  <a:cubicBezTo>
                    <a:pt x="2055" y="119"/>
                    <a:pt x="2099" y="135"/>
                    <a:pt x="2134" y="135"/>
                  </a:cubicBezTo>
                  <a:cubicBezTo>
                    <a:pt x="2152" y="135"/>
                    <a:pt x="2168" y="131"/>
                    <a:pt x="2177" y="122"/>
                  </a:cubicBezTo>
                  <a:cubicBezTo>
                    <a:pt x="2195" y="114"/>
                    <a:pt x="2204" y="96"/>
                    <a:pt x="2213" y="78"/>
                  </a:cubicBezTo>
                  <a:cubicBezTo>
                    <a:pt x="2213" y="69"/>
                    <a:pt x="2204" y="51"/>
                    <a:pt x="2204" y="51"/>
                  </a:cubicBezTo>
                  <a:cubicBezTo>
                    <a:pt x="2168" y="42"/>
                    <a:pt x="2124" y="42"/>
                    <a:pt x="2088" y="33"/>
                  </a:cubicBezTo>
                  <a:close/>
                  <a:moveTo>
                    <a:pt x="286" y="33"/>
                  </a:moveTo>
                  <a:cubicBezTo>
                    <a:pt x="277" y="42"/>
                    <a:pt x="259" y="51"/>
                    <a:pt x="259" y="60"/>
                  </a:cubicBezTo>
                  <a:cubicBezTo>
                    <a:pt x="250" y="87"/>
                    <a:pt x="250" y="122"/>
                    <a:pt x="259" y="149"/>
                  </a:cubicBezTo>
                  <a:cubicBezTo>
                    <a:pt x="268" y="176"/>
                    <a:pt x="295" y="185"/>
                    <a:pt x="330" y="185"/>
                  </a:cubicBezTo>
                  <a:cubicBezTo>
                    <a:pt x="366" y="185"/>
                    <a:pt x="402" y="176"/>
                    <a:pt x="411" y="149"/>
                  </a:cubicBezTo>
                  <a:cubicBezTo>
                    <a:pt x="420" y="122"/>
                    <a:pt x="411" y="87"/>
                    <a:pt x="411" y="60"/>
                  </a:cubicBezTo>
                  <a:cubicBezTo>
                    <a:pt x="411" y="51"/>
                    <a:pt x="393" y="42"/>
                    <a:pt x="375" y="33"/>
                  </a:cubicBezTo>
                  <a:close/>
                  <a:moveTo>
                    <a:pt x="2459" y="83"/>
                  </a:moveTo>
                  <a:cubicBezTo>
                    <a:pt x="2450" y="83"/>
                    <a:pt x="2445" y="92"/>
                    <a:pt x="2445" y="105"/>
                  </a:cubicBezTo>
                  <a:cubicBezTo>
                    <a:pt x="2445" y="158"/>
                    <a:pt x="2472" y="185"/>
                    <a:pt x="2525" y="185"/>
                  </a:cubicBezTo>
                  <a:lnTo>
                    <a:pt x="2561" y="185"/>
                  </a:lnTo>
                  <a:cubicBezTo>
                    <a:pt x="2579" y="176"/>
                    <a:pt x="2596" y="158"/>
                    <a:pt x="2614" y="140"/>
                  </a:cubicBezTo>
                  <a:cubicBezTo>
                    <a:pt x="2614" y="131"/>
                    <a:pt x="2596" y="105"/>
                    <a:pt x="2587" y="105"/>
                  </a:cubicBezTo>
                  <a:cubicBezTo>
                    <a:pt x="2543" y="105"/>
                    <a:pt x="2507" y="105"/>
                    <a:pt x="2472" y="87"/>
                  </a:cubicBezTo>
                  <a:cubicBezTo>
                    <a:pt x="2467" y="84"/>
                    <a:pt x="2463" y="83"/>
                    <a:pt x="2459" y="83"/>
                  </a:cubicBezTo>
                  <a:close/>
                  <a:moveTo>
                    <a:pt x="741" y="51"/>
                  </a:moveTo>
                  <a:cubicBezTo>
                    <a:pt x="678" y="51"/>
                    <a:pt x="652" y="69"/>
                    <a:pt x="652" y="122"/>
                  </a:cubicBezTo>
                  <a:cubicBezTo>
                    <a:pt x="652" y="194"/>
                    <a:pt x="669" y="221"/>
                    <a:pt x="732" y="221"/>
                  </a:cubicBezTo>
                  <a:cubicBezTo>
                    <a:pt x="794" y="221"/>
                    <a:pt x="812" y="194"/>
                    <a:pt x="812" y="140"/>
                  </a:cubicBezTo>
                  <a:cubicBezTo>
                    <a:pt x="821" y="78"/>
                    <a:pt x="794" y="51"/>
                    <a:pt x="741" y="51"/>
                  </a:cubicBezTo>
                  <a:close/>
                  <a:moveTo>
                    <a:pt x="2853" y="152"/>
                  </a:moveTo>
                  <a:cubicBezTo>
                    <a:pt x="2851" y="152"/>
                    <a:pt x="2848" y="154"/>
                    <a:pt x="2846" y="158"/>
                  </a:cubicBezTo>
                  <a:cubicBezTo>
                    <a:pt x="2846" y="167"/>
                    <a:pt x="2855" y="176"/>
                    <a:pt x="2855" y="185"/>
                  </a:cubicBezTo>
                  <a:cubicBezTo>
                    <a:pt x="2873" y="221"/>
                    <a:pt x="2909" y="221"/>
                    <a:pt x="2926" y="221"/>
                  </a:cubicBezTo>
                  <a:lnTo>
                    <a:pt x="2971" y="221"/>
                  </a:lnTo>
                  <a:cubicBezTo>
                    <a:pt x="2980" y="212"/>
                    <a:pt x="2989" y="203"/>
                    <a:pt x="2989" y="194"/>
                  </a:cubicBezTo>
                  <a:cubicBezTo>
                    <a:pt x="2989" y="194"/>
                    <a:pt x="2971" y="194"/>
                    <a:pt x="2971" y="185"/>
                  </a:cubicBezTo>
                  <a:cubicBezTo>
                    <a:pt x="2935" y="167"/>
                    <a:pt x="2909" y="167"/>
                    <a:pt x="2873" y="167"/>
                  </a:cubicBezTo>
                  <a:cubicBezTo>
                    <a:pt x="2866" y="167"/>
                    <a:pt x="2860" y="152"/>
                    <a:pt x="2853" y="152"/>
                  </a:cubicBezTo>
                  <a:close/>
                  <a:moveTo>
                    <a:pt x="1133" y="87"/>
                  </a:moveTo>
                  <a:cubicBezTo>
                    <a:pt x="1071" y="87"/>
                    <a:pt x="1044" y="105"/>
                    <a:pt x="1053" y="167"/>
                  </a:cubicBezTo>
                  <a:cubicBezTo>
                    <a:pt x="1053" y="230"/>
                    <a:pt x="1071" y="247"/>
                    <a:pt x="1133" y="247"/>
                  </a:cubicBezTo>
                  <a:cubicBezTo>
                    <a:pt x="1196" y="247"/>
                    <a:pt x="1214" y="230"/>
                    <a:pt x="1214" y="167"/>
                  </a:cubicBezTo>
                  <a:cubicBezTo>
                    <a:pt x="1214" y="114"/>
                    <a:pt x="1196" y="87"/>
                    <a:pt x="1133" y="87"/>
                  </a:cubicBezTo>
                  <a:close/>
                  <a:moveTo>
                    <a:pt x="1513" y="121"/>
                  </a:moveTo>
                  <a:cubicBezTo>
                    <a:pt x="1466" y="121"/>
                    <a:pt x="1446" y="148"/>
                    <a:pt x="1446" y="203"/>
                  </a:cubicBezTo>
                  <a:cubicBezTo>
                    <a:pt x="1446" y="265"/>
                    <a:pt x="1472" y="283"/>
                    <a:pt x="1535" y="283"/>
                  </a:cubicBezTo>
                  <a:cubicBezTo>
                    <a:pt x="1588" y="283"/>
                    <a:pt x="1615" y="265"/>
                    <a:pt x="1615" y="203"/>
                  </a:cubicBezTo>
                  <a:cubicBezTo>
                    <a:pt x="1615" y="140"/>
                    <a:pt x="1588" y="122"/>
                    <a:pt x="1535" y="122"/>
                  </a:cubicBezTo>
                  <a:cubicBezTo>
                    <a:pt x="1527" y="121"/>
                    <a:pt x="1520" y="121"/>
                    <a:pt x="1513" y="121"/>
                  </a:cubicBezTo>
                  <a:close/>
                  <a:moveTo>
                    <a:pt x="1909" y="149"/>
                  </a:moveTo>
                  <a:cubicBezTo>
                    <a:pt x="1847" y="149"/>
                    <a:pt x="1829" y="176"/>
                    <a:pt x="1829" y="247"/>
                  </a:cubicBezTo>
                  <a:cubicBezTo>
                    <a:pt x="1829" y="301"/>
                    <a:pt x="1856" y="319"/>
                    <a:pt x="1918" y="319"/>
                  </a:cubicBezTo>
                  <a:cubicBezTo>
                    <a:pt x="1972" y="319"/>
                    <a:pt x="1999" y="292"/>
                    <a:pt x="1999" y="230"/>
                  </a:cubicBezTo>
                  <a:cubicBezTo>
                    <a:pt x="1999" y="176"/>
                    <a:pt x="1972" y="149"/>
                    <a:pt x="1909" y="149"/>
                  </a:cubicBezTo>
                  <a:close/>
                  <a:moveTo>
                    <a:pt x="2311" y="185"/>
                  </a:moveTo>
                  <a:cubicBezTo>
                    <a:pt x="2248" y="185"/>
                    <a:pt x="2231" y="212"/>
                    <a:pt x="2231" y="265"/>
                  </a:cubicBezTo>
                  <a:cubicBezTo>
                    <a:pt x="2231" y="328"/>
                    <a:pt x="2248" y="354"/>
                    <a:pt x="2311" y="354"/>
                  </a:cubicBezTo>
                  <a:cubicBezTo>
                    <a:pt x="2373" y="354"/>
                    <a:pt x="2400" y="328"/>
                    <a:pt x="2400" y="265"/>
                  </a:cubicBezTo>
                  <a:cubicBezTo>
                    <a:pt x="2391" y="203"/>
                    <a:pt x="2373" y="185"/>
                    <a:pt x="2311" y="185"/>
                  </a:cubicBezTo>
                  <a:close/>
                  <a:moveTo>
                    <a:pt x="107" y="203"/>
                  </a:moveTo>
                  <a:cubicBezTo>
                    <a:pt x="54" y="203"/>
                    <a:pt x="36" y="230"/>
                    <a:pt x="36" y="292"/>
                  </a:cubicBezTo>
                  <a:cubicBezTo>
                    <a:pt x="36" y="345"/>
                    <a:pt x="63" y="372"/>
                    <a:pt x="125" y="372"/>
                  </a:cubicBezTo>
                  <a:cubicBezTo>
                    <a:pt x="179" y="363"/>
                    <a:pt x="197" y="345"/>
                    <a:pt x="197" y="283"/>
                  </a:cubicBezTo>
                  <a:cubicBezTo>
                    <a:pt x="197" y="221"/>
                    <a:pt x="179" y="203"/>
                    <a:pt x="107" y="203"/>
                  </a:cubicBezTo>
                  <a:close/>
                  <a:moveTo>
                    <a:pt x="518" y="238"/>
                  </a:moveTo>
                  <a:cubicBezTo>
                    <a:pt x="455" y="238"/>
                    <a:pt x="438" y="256"/>
                    <a:pt x="438" y="319"/>
                  </a:cubicBezTo>
                  <a:cubicBezTo>
                    <a:pt x="438" y="381"/>
                    <a:pt x="455" y="399"/>
                    <a:pt x="527" y="399"/>
                  </a:cubicBezTo>
                  <a:cubicBezTo>
                    <a:pt x="580" y="399"/>
                    <a:pt x="598" y="372"/>
                    <a:pt x="598" y="310"/>
                  </a:cubicBezTo>
                  <a:cubicBezTo>
                    <a:pt x="598" y="256"/>
                    <a:pt x="571" y="238"/>
                    <a:pt x="518" y="238"/>
                  </a:cubicBezTo>
                  <a:close/>
                  <a:moveTo>
                    <a:pt x="2712" y="238"/>
                  </a:moveTo>
                  <a:cubicBezTo>
                    <a:pt x="2650" y="238"/>
                    <a:pt x="2632" y="256"/>
                    <a:pt x="2632" y="319"/>
                  </a:cubicBezTo>
                  <a:cubicBezTo>
                    <a:pt x="2632" y="381"/>
                    <a:pt x="2650" y="399"/>
                    <a:pt x="2721" y="399"/>
                  </a:cubicBezTo>
                  <a:cubicBezTo>
                    <a:pt x="2775" y="399"/>
                    <a:pt x="2793" y="372"/>
                    <a:pt x="2793" y="310"/>
                  </a:cubicBezTo>
                  <a:cubicBezTo>
                    <a:pt x="2793" y="256"/>
                    <a:pt x="2775" y="238"/>
                    <a:pt x="2712" y="238"/>
                  </a:cubicBezTo>
                  <a:close/>
                  <a:moveTo>
                    <a:pt x="919" y="265"/>
                  </a:moveTo>
                  <a:cubicBezTo>
                    <a:pt x="857" y="265"/>
                    <a:pt x="830" y="292"/>
                    <a:pt x="830" y="345"/>
                  </a:cubicBezTo>
                  <a:cubicBezTo>
                    <a:pt x="830" y="408"/>
                    <a:pt x="857" y="435"/>
                    <a:pt x="901" y="435"/>
                  </a:cubicBezTo>
                  <a:cubicBezTo>
                    <a:pt x="973" y="435"/>
                    <a:pt x="1000" y="417"/>
                    <a:pt x="1000" y="354"/>
                  </a:cubicBezTo>
                  <a:cubicBezTo>
                    <a:pt x="1000" y="292"/>
                    <a:pt x="982" y="265"/>
                    <a:pt x="919" y="265"/>
                  </a:cubicBezTo>
                  <a:close/>
                  <a:moveTo>
                    <a:pt x="3114" y="265"/>
                  </a:moveTo>
                  <a:cubicBezTo>
                    <a:pt x="3051" y="265"/>
                    <a:pt x="3025" y="292"/>
                    <a:pt x="3025" y="345"/>
                  </a:cubicBezTo>
                  <a:cubicBezTo>
                    <a:pt x="3025" y="408"/>
                    <a:pt x="3051" y="435"/>
                    <a:pt x="3114" y="435"/>
                  </a:cubicBezTo>
                  <a:cubicBezTo>
                    <a:pt x="3167" y="435"/>
                    <a:pt x="3194" y="408"/>
                    <a:pt x="3194" y="354"/>
                  </a:cubicBezTo>
                  <a:cubicBezTo>
                    <a:pt x="3194" y="292"/>
                    <a:pt x="3176" y="265"/>
                    <a:pt x="3114" y="265"/>
                  </a:cubicBezTo>
                  <a:close/>
                  <a:moveTo>
                    <a:pt x="1312" y="301"/>
                  </a:moveTo>
                  <a:cubicBezTo>
                    <a:pt x="1249" y="301"/>
                    <a:pt x="1231" y="328"/>
                    <a:pt x="1231" y="390"/>
                  </a:cubicBezTo>
                  <a:cubicBezTo>
                    <a:pt x="1231" y="453"/>
                    <a:pt x="1258" y="470"/>
                    <a:pt x="1321" y="470"/>
                  </a:cubicBezTo>
                  <a:cubicBezTo>
                    <a:pt x="1374" y="470"/>
                    <a:pt x="1401" y="444"/>
                    <a:pt x="1401" y="381"/>
                  </a:cubicBezTo>
                  <a:cubicBezTo>
                    <a:pt x="1401" y="328"/>
                    <a:pt x="1374" y="301"/>
                    <a:pt x="1312" y="301"/>
                  </a:cubicBezTo>
                  <a:close/>
                  <a:moveTo>
                    <a:pt x="3477" y="316"/>
                  </a:moveTo>
                  <a:cubicBezTo>
                    <a:pt x="3458" y="316"/>
                    <a:pt x="3433" y="331"/>
                    <a:pt x="3426" y="345"/>
                  </a:cubicBezTo>
                  <a:cubicBezTo>
                    <a:pt x="3399" y="408"/>
                    <a:pt x="3444" y="470"/>
                    <a:pt x="3515" y="470"/>
                  </a:cubicBezTo>
                  <a:cubicBezTo>
                    <a:pt x="3578" y="470"/>
                    <a:pt x="3604" y="426"/>
                    <a:pt x="3596" y="363"/>
                  </a:cubicBezTo>
                  <a:cubicBezTo>
                    <a:pt x="3596" y="363"/>
                    <a:pt x="3587" y="354"/>
                    <a:pt x="3578" y="354"/>
                  </a:cubicBezTo>
                  <a:cubicBezTo>
                    <a:pt x="3551" y="345"/>
                    <a:pt x="3524" y="337"/>
                    <a:pt x="3489" y="328"/>
                  </a:cubicBezTo>
                  <a:cubicBezTo>
                    <a:pt x="3489" y="319"/>
                    <a:pt x="3489" y="319"/>
                    <a:pt x="3489" y="319"/>
                  </a:cubicBezTo>
                  <a:cubicBezTo>
                    <a:pt x="3485" y="317"/>
                    <a:pt x="3481" y="316"/>
                    <a:pt x="3477" y="316"/>
                  </a:cubicBezTo>
                  <a:close/>
                  <a:moveTo>
                    <a:pt x="1695" y="337"/>
                  </a:moveTo>
                  <a:cubicBezTo>
                    <a:pt x="1633" y="337"/>
                    <a:pt x="1615" y="354"/>
                    <a:pt x="1615" y="426"/>
                  </a:cubicBezTo>
                  <a:cubicBezTo>
                    <a:pt x="1615" y="473"/>
                    <a:pt x="1635" y="499"/>
                    <a:pt x="1682" y="499"/>
                  </a:cubicBezTo>
                  <a:cubicBezTo>
                    <a:pt x="1689" y="499"/>
                    <a:pt x="1696" y="498"/>
                    <a:pt x="1704" y="497"/>
                  </a:cubicBezTo>
                  <a:cubicBezTo>
                    <a:pt x="1758" y="497"/>
                    <a:pt x="1785" y="479"/>
                    <a:pt x="1785" y="417"/>
                  </a:cubicBezTo>
                  <a:cubicBezTo>
                    <a:pt x="1776" y="354"/>
                    <a:pt x="1758" y="337"/>
                    <a:pt x="1695" y="337"/>
                  </a:cubicBezTo>
                  <a:close/>
                  <a:moveTo>
                    <a:pt x="3854" y="448"/>
                  </a:moveTo>
                  <a:cubicBezTo>
                    <a:pt x="3845" y="448"/>
                    <a:pt x="3836" y="453"/>
                    <a:pt x="3828" y="461"/>
                  </a:cubicBezTo>
                  <a:cubicBezTo>
                    <a:pt x="3836" y="470"/>
                    <a:pt x="3845" y="488"/>
                    <a:pt x="3863" y="488"/>
                  </a:cubicBezTo>
                  <a:cubicBezTo>
                    <a:pt x="3872" y="497"/>
                    <a:pt x="3899" y="497"/>
                    <a:pt x="3917" y="506"/>
                  </a:cubicBezTo>
                  <a:cubicBezTo>
                    <a:pt x="3926" y="497"/>
                    <a:pt x="3943" y="497"/>
                    <a:pt x="3961" y="488"/>
                  </a:cubicBezTo>
                  <a:lnTo>
                    <a:pt x="3917" y="488"/>
                  </a:lnTo>
                  <a:cubicBezTo>
                    <a:pt x="3908" y="479"/>
                    <a:pt x="3890" y="470"/>
                    <a:pt x="3881" y="461"/>
                  </a:cubicBezTo>
                  <a:cubicBezTo>
                    <a:pt x="3872" y="453"/>
                    <a:pt x="3863" y="448"/>
                    <a:pt x="3854" y="448"/>
                  </a:cubicBezTo>
                  <a:close/>
                  <a:moveTo>
                    <a:pt x="2084" y="371"/>
                  </a:moveTo>
                  <a:cubicBezTo>
                    <a:pt x="2037" y="371"/>
                    <a:pt x="2017" y="397"/>
                    <a:pt x="2017" y="444"/>
                  </a:cubicBezTo>
                  <a:cubicBezTo>
                    <a:pt x="2008" y="506"/>
                    <a:pt x="2034" y="533"/>
                    <a:pt x="2097" y="533"/>
                  </a:cubicBezTo>
                  <a:cubicBezTo>
                    <a:pt x="2150" y="533"/>
                    <a:pt x="2177" y="515"/>
                    <a:pt x="2177" y="461"/>
                  </a:cubicBezTo>
                  <a:cubicBezTo>
                    <a:pt x="2177" y="390"/>
                    <a:pt x="2159" y="372"/>
                    <a:pt x="2106" y="372"/>
                  </a:cubicBezTo>
                  <a:cubicBezTo>
                    <a:pt x="2098" y="371"/>
                    <a:pt x="2090" y="371"/>
                    <a:pt x="2084" y="371"/>
                  </a:cubicBezTo>
                  <a:close/>
                  <a:moveTo>
                    <a:pt x="2489" y="399"/>
                  </a:moveTo>
                  <a:cubicBezTo>
                    <a:pt x="2436" y="399"/>
                    <a:pt x="2409" y="426"/>
                    <a:pt x="2409" y="488"/>
                  </a:cubicBezTo>
                  <a:cubicBezTo>
                    <a:pt x="2409" y="551"/>
                    <a:pt x="2436" y="569"/>
                    <a:pt x="2498" y="569"/>
                  </a:cubicBezTo>
                  <a:cubicBezTo>
                    <a:pt x="2561" y="569"/>
                    <a:pt x="2579" y="542"/>
                    <a:pt x="2579" y="479"/>
                  </a:cubicBezTo>
                  <a:cubicBezTo>
                    <a:pt x="2579" y="417"/>
                    <a:pt x="2552" y="399"/>
                    <a:pt x="2489" y="399"/>
                  </a:cubicBezTo>
                  <a:close/>
                  <a:moveTo>
                    <a:pt x="304" y="417"/>
                  </a:moveTo>
                  <a:cubicBezTo>
                    <a:pt x="241" y="417"/>
                    <a:pt x="214" y="444"/>
                    <a:pt x="214" y="497"/>
                  </a:cubicBezTo>
                  <a:cubicBezTo>
                    <a:pt x="214" y="560"/>
                    <a:pt x="241" y="586"/>
                    <a:pt x="304" y="586"/>
                  </a:cubicBezTo>
                  <a:cubicBezTo>
                    <a:pt x="357" y="586"/>
                    <a:pt x="384" y="560"/>
                    <a:pt x="384" y="497"/>
                  </a:cubicBezTo>
                  <a:cubicBezTo>
                    <a:pt x="384" y="444"/>
                    <a:pt x="357" y="417"/>
                    <a:pt x="304" y="417"/>
                  </a:cubicBezTo>
                  <a:close/>
                  <a:moveTo>
                    <a:pt x="696" y="453"/>
                  </a:moveTo>
                  <a:cubicBezTo>
                    <a:pt x="643" y="453"/>
                    <a:pt x="616" y="479"/>
                    <a:pt x="616" y="533"/>
                  </a:cubicBezTo>
                  <a:cubicBezTo>
                    <a:pt x="616" y="595"/>
                    <a:pt x="643" y="622"/>
                    <a:pt x="705" y="622"/>
                  </a:cubicBezTo>
                  <a:cubicBezTo>
                    <a:pt x="759" y="613"/>
                    <a:pt x="785" y="595"/>
                    <a:pt x="785" y="533"/>
                  </a:cubicBezTo>
                  <a:cubicBezTo>
                    <a:pt x="785" y="470"/>
                    <a:pt x="759" y="453"/>
                    <a:pt x="696" y="453"/>
                  </a:cubicBezTo>
                  <a:close/>
                  <a:moveTo>
                    <a:pt x="2891" y="453"/>
                  </a:moveTo>
                  <a:cubicBezTo>
                    <a:pt x="2828" y="453"/>
                    <a:pt x="2811" y="479"/>
                    <a:pt x="2811" y="542"/>
                  </a:cubicBezTo>
                  <a:cubicBezTo>
                    <a:pt x="2811" y="595"/>
                    <a:pt x="2837" y="622"/>
                    <a:pt x="2900" y="622"/>
                  </a:cubicBezTo>
                  <a:cubicBezTo>
                    <a:pt x="2953" y="613"/>
                    <a:pt x="2980" y="595"/>
                    <a:pt x="2980" y="533"/>
                  </a:cubicBezTo>
                  <a:cubicBezTo>
                    <a:pt x="2980" y="470"/>
                    <a:pt x="2953" y="453"/>
                    <a:pt x="2891" y="453"/>
                  </a:cubicBezTo>
                  <a:close/>
                  <a:moveTo>
                    <a:pt x="1082" y="487"/>
                  </a:moveTo>
                  <a:cubicBezTo>
                    <a:pt x="1031" y="487"/>
                    <a:pt x="1017" y="514"/>
                    <a:pt x="1017" y="569"/>
                  </a:cubicBezTo>
                  <a:cubicBezTo>
                    <a:pt x="1017" y="631"/>
                    <a:pt x="1035" y="649"/>
                    <a:pt x="1098" y="649"/>
                  </a:cubicBezTo>
                  <a:cubicBezTo>
                    <a:pt x="1160" y="649"/>
                    <a:pt x="1178" y="631"/>
                    <a:pt x="1178" y="569"/>
                  </a:cubicBezTo>
                  <a:cubicBezTo>
                    <a:pt x="1187" y="506"/>
                    <a:pt x="1160" y="488"/>
                    <a:pt x="1107" y="488"/>
                  </a:cubicBezTo>
                  <a:cubicBezTo>
                    <a:pt x="1098" y="487"/>
                    <a:pt x="1090" y="487"/>
                    <a:pt x="1082" y="487"/>
                  </a:cubicBezTo>
                  <a:close/>
                  <a:moveTo>
                    <a:pt x="3292" y="488"/>
                  </a:moveTo>
                  <a:cubicBezTo>
                    <a:pt x="3230" y="488"/>
                    <a:pt x="3212" y="506"/>
                    <a:pt x="3212" y="577"/>
                  </a:cubicBezTo>
                  <a:cubicBezTo>
                    <a:pt x="3212" y="631"/>
                    <a:pt x="3239" y="649"/>
                    <a:pt x="3301" y="649"/>
                  </a:cubicBezTo>
                  <a:cubicBezTo>
                    <a:pt x="3355" y="649"/>
                    <a:pt x="3381" y="622"/>
                    <a:pt x="3381" y="560"/>
                  </a:cubicBezTo>
                  <a:cubicBezTo>
                    <a:pt x="3373" y="506"/>
                    <a:pt x="3355" y="488"/>
                    <a:pt x="3292" y="488"/>
                  </a:cubicBezTo>
                  <a:close/>
                  <a:moveTo>
                    <a:pt x="1481" y="515"/>
                  </a:moveTo>
                  <a:cubicBezTo>
                    <a:pt x="1419" y="515"/>
                    <a:pt x="1401" y="542"/>
                    <a:pt x="1401" y="604"/>
                  </a:cubicBezTo>
                  <a:cubicBezTo>
                    <a:pt x="1401" y="667"/>
                    <a:pt x="1419" y="684"/>
                    <a:pt x="1490" y="684"/>
                  </a:cubicBezTo>
                  <a:cubicBezTo>
                    <a:pt x="1544" y="684"/>
                    <a:pt x="1562" y="658"/>
                    <a:pt x="1562" y="595"/>
                  </a:cubicBezTo>
                  <a:cubicBezTo>
                    <a:pt x="1562" y="542"/>
                    <a:pt x="1544" y="515"/>
                    <a:pt x="1481" y="515"/>
                  </a:cubicBezTo>
                  <a:close/>
                  <a:moveTo>
                    <a:pt x="3694" y="515"/>
                  </a:moveTo>
                  <a:cubicBezTo>
                    <a:pt x="3631" y="515"/>
                    <a:pt x="3613" y="542"/>
                    <a:pt x="3613" y="604"/>
                  </a:cubicBezTo>
                  <a:cubicBezTo>
                    <a:pt x="3613" y="667"/>
                    <a:pt x="3640" y="684"/>
                    <a:pt x="3694" y="684"/>
                  </a:cubicBezTo>
                  <a:cubicBezTo>
                    <a:pt x="3756" y="684"/>
                    <a:pt x="3774" y="658"/>
                    <a:pt x="3774" y="595"/>
                  </a:cubicBezTo>
                  <a:cubicBezTo>
                    <a:pt x="3774" y="542"/>
                    <a:pt x="3756" y="515"/>
                    <a:pt x="3694" y="515"/>
                  </a:cubicBezTo>
                  <a:close/>
                  <a:moveTo>
                    <a:pt x="1883" y="551"/>
                  </a:moveTo>
                  <a:cubicBezTo>
                    <a:pt x="1820" y="551"/>
                    <a:pt x="1794" y="577"/>
                    <a:pt x="1794" y="640"/>
                  </a:cubicBezTo>
                  <a:cubicBezTo>
                    <a:pt x="1802" y="693"/>
                    <a:pt x="1820" y="720"/>
                    <a:pt x="1883" y="720"/>
                  </a:cubicBezTo>
                  <a:cubicBezTo>
                    <a:pt x="1945" y="720"/>
                    <a:pt x="1963" y="693"/>
                    <a:pt x="1963" y="631"/>
                  </a:cubicBezTo>
                  <a:cubicBezTo>
                    <a:pt x="1963" y="577"/>
                    <a:pt x="1936" y="551"/>
                    <a:pt x="1883" y="551"/>
                  </a:cubicBezTo>
                  <a:close/>
                  <a:moveTo>
                    <a:pt x="4086" y="551"/>
                  </a:moveTo>
                  <a:cubicBezTo>
                    <a:pt x="4051" y="551"/>
                    <a:pt x="4006" y="595"/>
                    <a:pt x="4006" y="640"/>
                  </a:cubicBezTo>
                  <a:cubicBezTo>
                    <a:pt x="4015" y="684"/>
                    <a:pt x="4051" y="720"/>
                    <a:pt x="4095" y="720"/>
                  </a:cubicBezTo>
                  <a:cubicBezTo>
                    <a:pt x="4140" y="720"/>
                    <a:pt x="4175" y="684"/>
                    <a:pt x="4175" y="640"/>
                  </a:cubicBezTo>
                  <a:cubicBezTo>
                    <a:pt x="4175" y="604"/>
                    <a:pt x="4131" y="551"/>
                    <a:pt x="4086" y="551"/>
                  </a:cubicBezTo>
                  <a:close/>
                  <a:moveTo>
                    <a:pt x="4425" y="720"/>
                  </a:moveTo>
                  <a:cubicBezTo>
                    <a:pt x="4425" y="729"/>
                    <a:pt x="4434" y="729"/>
                    <a:pt x="4434" y="738"/>
                  </a:cubicBezTo>
                  <a:lnTo>
                    <a:pt x="4443" y="729"/>
                  </a:lnTo>
                  <a:cubicBezTo>
                    <a:pt x="4434" y="729"/>
                    <a:pt x="4434" y="720"/>
                    <a:pt x="4434" y="720"/>
                  </a:cubicBezTo>
                  <a:close/>
                  <a:moveTo>
                    <a:pt x="2284" y="586"/>
                  </a:moveTo>
                  <a:cubicBezTo>
                    <a:pt x="2222" y="586"/>
                    <a:pt x="2195" y="604"/>
                    <a:pt x="2195" y="667"/>
                  </a:cubicBezTo>
                  <a:cubicBezTo>
                    <a:pt x="2195" y="729"/>
                    <a:pt x="2222" y="747"/>
                    <a:pt x="2284" y="747"/>
                  </a:cubicBezTo>
                  <a:cubicBezTo>
                    <a:pt x="2338" y="747"/>
                    <a:pt x="2364" y="729"/>
                    <a:pt x="2364" y="667"/>
                  </a:cubicBezTo>
                  <a:cubicBezTo>
                    <a:pt x="2364" y="604"/>
                    <a:pt x="2338" y="586"/>
                    <a:pt x="2284" y="586"/>
                  </a:cubicBezTo>
                  <a:close/>
                  <a:moveTo>
                    <a:pt x="4461" y="738"/>
                  </a:moveTo>
                  <a:cubicBezTo>
                    <a:pt x="4461" y="747"/>
                    <a:pt x="4461" y="747"/>
                    <a:pt x="4470" y="747"/>
                  </a:cubicBezTo>
                  <a:cubicBezTo>
                    <a:pt x="4470" y="738"/>
                    <a:pt x="4470" y="738"/>
                    <a:pt x="4470" y="738"/>
                  </a:cubicBezTo>
                  <a:close/>
                  <a:moveTo>
                    <a:pt x="87" y="598"/>
                  </a:moveTo>
                  <a:cubicBezTo>
                    <a:pt x="76" y="598"/>
                    <a:pt x="65" y="600"/>
                    <a:pt x="54" y="604"/>
                  </a:cubicBezTo>
                  <a:cubicBezTo>
                    <a:pt x="36" y="604"/>
                    <a:pt x="9" y="604"/>
                    <a:pt x="27" y="640"/>
                  </a:cubicBezTo>
                  <a:cubicBezTo>
                    <a:pt x="45" y="658"/>
                    <a:pt x="36" y="693"/>
                    <a:pt x="36" y="720"/>
                  </a:cubicBezTo>
                  <a:cubicBezTo>
                    <a:pt x="36" y="765"/>
                    <a:pt x="27" y="765"/>
                    <a:pt x="99" y="765"/>
                  </a:cubicBezTo>
                  <a:cubicBezTo>
                    <a:pt x="99" y="765"/>
                    <a:pt x="116" y="765"/>
                    <a:pt x="134" y="756"/>
                  </a:cubicBezTo>
                  <a:cubicBezTo>
                    <a:pt x="179" y="729"/>
                    <a:pt x="188" y="631"/>
                    <a:pt x="134" y="613"/>
                  </a:cubicBezTo>
                  <a:cubicBezTo>
                    <a:pt x="119" y="603"/>
                    <a:pt x="103" y="598"/>
                    <a:pt x="87" y="598"/>
                  </a:cubicBezTo>
                  <a:close/>
                  <a:moveTo>
                    <a:pt x="2658" y="620"/>
                  </a:moveTo>
                  <a:cubicBezTo>
                    <a:pt x="2617" y="620"/>
                    <a:pt x="2596" y="647"/>
                    <a:pt x="2596" y="693"/>
                  </a:cubicBezTo>
                  <a:cubicBezTo>
                    <a:pt x="2596" y="765"/>
                    <a:pt x="2614" y="783"/>
                    <a:pt x="2677" y="783"/>
                  </a:cubicBezTo>
                  <a:cubicBezTo>
                    <a:pt x="2739" y="783"/>
                    <a:pt x="2766" y="756"/>
                    <a:pt x="2766" y="702"/>
                  </a:cubicBezTo>
                  <a:cubicBezTo>
                    <a:pt x="2766" y="640"/>
                    <a:pt x="2739" y="622"/>
                    <a:pt x="2677" y="622"/>
                  </a:cubicBezTo>
                  <a:cubicBezTo>
                    <a:pt x="2670" y="621"/>
                    <a:pt x="2664" y="620"/>
                    <a:pt x="2658" y="620"/>
                  </a:cubicBezTo>
                  <a:close/>
                  <a:moveTo>
                    <a:pt x="482" y="631"/>
                  </a:moveTo>
                  <a:cubicBezTo>
                    <a:pt x="420" y="631"/>
                    <a:pt x="402" y="658"/>
                    <a:pt x="402" y="720"/>
                  </a:cubicBezTo>
                  <a:cubicBezTo>
                    <a:pt x="402" y="783"/>
                    <a:pt x="429" y="800"/>
                    <a:pt x="491" y="800"/>
                  </a:cubicBezTo>
                  <a:cubicBezTo>
                    <a:pt x="545" y="800"/>
                    <a:pt x="562" y="774"/>
                    <a:pt x="562" y="711"/>
                  </a:cubicBezTo>
                  <a:cubicBezTo>
                    <a:pt x="562" y="658"/>
                    <a:pt x="545" y="631"/>
                    <a:pt x="482" y="631"/>
                  </a:cubicBezTo>
                  <a:close/>
                  <a:moveTo>
                    <a:pt x="866" y="667"/>
                  </a:moveTo>
                  <a:cubicBezTo>
                    <a:pt x="803" y="667"/>
                    <a:pt x="785" y="693"/>
                    <a:pt x="785" y="756"/>
                  </a:cubicBezTo>
                  <a:cubicBezTo>
                    <a:pt x="785" y="809"/>
                    <a:pt x="803" y="836"/>
                    <a:pt x="866" y="836"/>
                  </a:cubicBezTo>
                  <a:cubicBezTo>
                    <a:pt x="928" y="836"/>
                    <a:pt x="946" y="809"/>
                    <a:pt x="946" y="747"/>
                  </a:cubicBezTo>
                  <a:cubicBezTo>
                    <a:pt x="946" y="684"/>
                    <a:pt x="919" y="667"/>
                    <a:pt x="866" y="667"/>
                  </a:cubicBezTo>
                  <a:close/>
                  <a:moveTo>
                    <a:pt x="3078" y="667"/>
                  </a:moveTo>
                  <a:cubicBezTo>
                    <a:pt x="3016" y="667"/>
                    <a:pt x="2998" y="693"/>
                    <a:pt x="2998" y="756"/>
                  </a:cubicBezTo>
                  <a:cubicBezTo>
                    <a:pt x="2998" y="818"/>
                    <a:pt x="3016" y="836"/>
                    <a:pt x="3087" y="836"/>
                  </a:cubicBezTo>
                  <a:cubicBezTo>
                    <a:pt x="3141" y="836"/>
                    <a:pt x="3158" y="809"/>
                    <a:pt x="3158" y="747"/>
                  </a:cubicBezTo>
                  <a:cubicBezTo>
                    <a:pt x="3158" y="693"/>
                    <a:pt x="3141" y="667"/>
                    <a:pt x="3078" y="667"/>
                  </a:cubicBezTo>
                  <a:close/>
                  <a:moveTo>
                    <a:pt x="1267" y="702"/>
                  </a:moveTo>
                  <a:cubicBezTo>
                    <a:pt x="1205" y="702"/>
                    <a:pt x="1187" y="720"/>
                    <a:pt x="1178" y="783"/>
                  </a:cubicBezTo>
                  <a:cubicBezTo>
                    <a:pt x="1178" y="845"/>
                    <a:pt x="1205" y="863"/>
                    <a:pt x="1258" y="863"/>
                  </a:cubicBezTo>
                  <a:cubicBezTo>
                    <a:pt x="1267" y="864"/>
                    <a:pt x="1275" y="865"/>
                    <a:pt x="1283" y="865"/>
                  </a:cubicBezTo>
                  <a:cubicBezTo>
                    <a:pt x="1334" y="865"/>
                    <a:pt x="1347" y="837"/>
                    <a:pt x="1347" y="783"/>
                  </a:cubicBezTo>
                  <a:cubicBezTo>
                    <a:pt x="1347" y="720"/>
                    <a:pt x="1330" y="702"/>
                    <a:pt x="1267" y="702"/>
                  </a:cubicBezTo>
                  <a:close/>
                  <a:moveTo>
                    <a:pt x="3480" y="702"/>
                  </a:moveTo>
                  <a:cubicBezTo>
                    <a:pt x="3417" y="702"/>
                    <a:pt x="3399" y="720"/>
                    <a:pt x="3390" y="774"/>
                  </a:cubicBezTo>
                  <a:cubicBezTo>
                    <a:pt x="3390" y="836"/>
                    <a:pt x="3417" y="863"/>
                    <a:pt x="3471" y="863"/>
                  </a:cubicBezTo>
                  <a:cubicBezTo>
                    <a:pt x="3479" y="864"/>
                    <a:pt x="3486" y="865"/>
                    <a:pt x="3493" y="865"/>
                  </a:cubicBezTo>
                  <a:cubicBezTo>
                    <a:pt x="3539" y="865"/>
                    <a:pt x="3560" y="838"/>
                    <a:pt x="3560" y="792"/>
                  </a:cubicBezTo>
                  <a:cubicBezTo>
                    <a:pt x="3560" y="729"/>
                    <a:pt x="3542" y="702"/>
                    <a:pt x="3480" y="702"/>
                  </a:cubicBezTo>
                  <a:close/>
                  <a:moveTo>
                    <a:pt x="1660" y="738"/>
                  </a:moveTo>
                  <a:cubicBezTo>
                    <a:pt x="1597" y="738"/>
                    <a:pt x="1579" y="756"/>
                    <a:pt x="1579" y="827"/>
                  </a:cubicBezTo>
                  <a:cubicBezTo>
                    <a:pt x="1579" y="881"/>
                    <a:pt x="1606" y="899"/>
                    <a:pt x="1669" y="899"/>
                  </a:cubicBezTo>
                  <a:cubicBezTo>
                    <a:pt x="1722" y="899"/>
                    <a:pt x="1749" y="872"/>
                    <a:pt x="1749" y="809"/>
                  </a:cubicBezTo>
                  <a:cubicBezTo>
                    <a:pt x="1749" y="756"/>
                    <a:pt x="1722" y="738"/>
                    <a:pt x="1660" y="738"/>
                  </a:cubicBezTo>
                  <a:close/>
                  <a:moveTo>
                    <a:pt x="3872" y="738"/>
                  </a:moveTo>
                  <a:cubicBezTo>
                    <a:pt x="3828" y="738"/>
                    <a:pt x="3792" y="774"/>
                    <a:pt x="3792" y="827"/>
                  </a:cubicBezTo>
                  <a:cubicBezTo>
                    <a:pt x="3801" y="872"/>
                    <a:pt x="3828" y="899"/>
                    <a:pt x="3881" y="899"/>
                  </a:cubicBezTo>
                  <a:cubicBezTo>
                    <a:pt x="3926" y="899"/>
                    <a:pt x="3961" y="863"/>
                    <a:pt x="3961" y="818"/>
                  </a:cubicBezTo>
                  <a:cubicBezTo>
                    <a:pt x="3961" y="774"/>
                    <a:pt x="3926" y="738"/>
                    <a:pt x="3872" y="738"/>
                  </a:cubicBezTo>
                  <a:close/>
                  <a:moveTo>
                    <a:pt x="2061" y="765"/>
                  </a:moveTo>
                  <a:cubicBezTo>
                    <a:pt x="1999" y="765"/>
                    <a:pt x="1981" y="792"/>
                    <a:pt x="1981" y="854"/>
                  </a:cubicBezTo>
                  <a:cubicBezTo>
                    <a:pt x="1981" y="908"/>
                    <a:pt x="2008" y="934"/>
                    <a:pt x="2061" y="934"/>
                  </a:cubicBezTo>
                  <a:cubicBezTo>
                    <a:pt x="2124" y="934"/>
                    <a:pt x="2150" y="908"/>
                    <a:pt x="2150" y="854"/>
                  </a:cubicBezTo>
                  <a:cubicBezTo>
                    <a:pt x="2150" y="783"/>
                    <a:pt x="2124" y="765"/>
                    <a:pt x="2061" y="765"/>
                  </a:cubicBezTo>
                  <a:close/>
                  <a:moveTo>
                    <a:pt x="4282" y="765"/>
                  </a:moveTo>
                  <a:cubicBezTo>
                    <a:pt x="4238" y="765"/>
                    <a:pt x="4193" y="800"/>
                    <a:pt x="4193" y="845"/>
                  </a:cubicBezTo>
                  <a:cubicBezTo>
                    <a:pt x="4193" y="899"/>
                    <a:pt x="4229" y="934"/>
                    <a:pt x="4274" y="934"/>
                  </a:cubicBezTo>
                  <a:cubicBezTo>
                    <a:pt x="4318" y="934"/>
                    <a:pt x="4363" y="899"/>
                    <a:pt x="4363" y="854"/>
                  </a:cubicBezTo>
                  <a:cubicBezTo>
                    <a:pt x="4363" y="809"/>
                    <a:pt x="4327" y="765"/>
                    <a:pt x="4282" y="765"/>
                  </a:cubicBezTo>
                  <a:close/>
                  <a:moveTo>
                    <a:pt x="2463" y="800"/>
                  </a:moveTo>
                  <a:cubicBezTo>
                    <a:pt x="2400" y="800"/>
                    <a:pt x="2382" y="827"/>
                    <a:pt x="2382" y="881"/>
                  </a:cubicBezTo>
                  <a:cubicBezTo>
                    <a:pt x="2382" y="943"/>
                    <a:pt x="2400" y="970"/>
                    <a:pt x="2472" y="970"/>
                  </a:cubicBezTo>
                  <a:cubicBezTo>
                    <a:pt x="2525" y="970"/>
                    <a:pt x="2543" y="943"/>
                    <a:pt x="2543" y="881"/>
                  </a:cubicBezTo>
                  <a:cubicBezTo>
                    <a:pt x="2543" y="818"/>
                    <a:pt x="2525" y="800"/>
                    <a:pt x="2463" y="800"/>
                  </a:cubicBezTo>
                  <a:close/>
                  <a:moveTo>
                    <a:pt x="4613" y="818"/>
                  </a:moveTo>
                  <a:cubicBezTo>
                    <a:pt x="4604" y="836"/>
                    <a:pt x="4595" y="854"/>
                    <a:pt x="4595" y="872"/>
                  </a:cubicBezTo>
                  <a:cubicBezTo>
                    <a:pt x="4586" y="908"/>
                    <a:pt x="4613" y="970"/>
                    <a:pt x="4684" y="970"/>
                  </a:cubicBezTo>
                  <a:cubicBezTo>
                    <a:pt x="4702" y="961"/>
                    <a:pt x="4720" y="952"/>
                    <a:pt x="4737" y="943"/>
                  </a:cubicBezTo>
                  <a:cubicBezTo>
                    <a:pt x="4711" y="934"/>
                    <a:pt x="4791" y="899"/>
                    <a:pt x="4737" y="899"/>
                  </a:cubicBezTo>
                  <a:cubicBezTo>
                    <a:pt x="4711" y="872"/>
                    <a:pt x="4684" y="863"/>
                    <a:pt x="4648" y="845"/>
                  </a:cubicBezTo>
                  <a:cubicBezTo>
                    <a:pt x="4630" y="845"/>
                    <a:pt x="4621" y="827"/>
                    <a:pt x="4613" y="818"/>
                  </a:cubicBezTo>
                  <a:close/>
                  <a:moveTo>
                    <a:pt x="268" y="818"/>
                  </a:moveTo>
                  <a:cubicBezTo>
                    <a:pt x="206" y="818"/>
                    <a:pt x="188" y="836"/>
                    <a:pt x="188" y="899"/>
                  </a:cubicBezTo>
                  <a:cubicBezTo>
                    <a:pt x="179" y="961"/>
                    <a:pt x="206" y="979"/>
                    <a:pt x="259" y="988"/>
                  </a:cubicBezTo>
                  <a:cubicBezTo>
                    <a:pt x="330" y="988"/>
                    <a:pt x="348" y="961"/>
                    <a:pt x="348" y="899"/>
                  </a:cubicBezTo>
                  <a:cubicBezTo>
                    <a:pt x="348" y="845"/>
                    <a:pt x="330" y="818"/>
                    <a:pt x="268" y="818"/>
                  </a:cubicBezTo>
                  <a:close/>
                  <a:moveTo>
                    <a:pt x="2855" y="836"/>
                  </a:moveTo>
                  <a:cubicBezTo>
                    <a:pt x="2802" y="836"/>
                    <a:pt x="2775" y="863"/>
                    <a:pt x="2775" y="916"/>
                  </a:cubicBezTo>
                  <a:cubicBezTo>
                    <a:pt x="2775" y="979"/>
                    <a:pt x="2802" y="997"/>
                    <a:pt x="2864" y="997"/>
                  </a:cubicBezTo>
                  <a:cubicBezTo>
                    <a:pt x="2918" y="997"/>
                    <a:pt x="2944" y="979"/>
                    <a:pt x="2944" y="916"/>
                  </a:cubicBezTo>
                  <a:cubicBezTo>
                    <a:pt x="2944" y="854"/>
                    <a:pt x="2926" y="836"/>
                    <a:pt x="2855" y="836"/>
                  </a:cubicBezTo>
                  <a:close/>
                  <a:moveTo>
                    <a:pt x="667" y="852"/>
                  </a:moveTo>
                  <a:cubicBezTo>
                    <a:pt x="660" y="852"/>
                    <a:pt x="652" y="853"/>
                    <a:pt x="643" y="854"/>
                  </a:cubicBezTo>
                  <a:cubicBezTo>
                    <a:pt x="589" y="854"/>
                    <a:pt x="562" y="872"/>
                    <a:pt x="562" y="934"/>
                  </a:cubicBezTo>
                  <a:cubicBezTo>
                    <a:pt x="571" y="997"/>
                    <a:pt x="589" y="1015"/>
                    <a:pt x="652" y="1015"/>
                  </a:cubicBezTo>
                  <a:cubicBezTo>
                    <a:pt x="714" y="1015"/>
                    <a:pt x="732" y="997"/>
                    <a:pt x="732" y="934"/>
                  </a:cubicBezTo>
                  <a:cubicBezTo>
                    <a:pt x="732" y="880"/>
                    <a:pt x="718" y="852"/>
                    <a:pt x="667" y="852"/>
                  </a:cubicBezTo>
                  <a:close/>
                  <a:moveTo>
                    <a:pt x="1053" y="881"/>
                  </a:moveTo>
                  <a:cubicBezTo>
                    <a:pt x="991" y="881"/>
                    <a:pt x="964" y="908"/>
                    <a:pt x="964" y="970"/>
                  </a:cubicBezTo>
                  <a:cubicBezTo>
                    <a:pt x="964" y="1023"/>
                    <a:pt x="991" y="1050"/>
                    <a:pt x="1053" y="1050"/>
                  </a:cubicBezTo>
                  <a:cubicBezTo>
                    <a:pt x="1107" y="1050"/>
                    <a:pt x="1133" y="1023"/>
                    <a:pt x="1133" y="970"/>
                  </a:cubicBezTo>
                  <a:cubicBezTo>
                    <a:pt x="1133" y="908"/>
                    <a:pt x="1107" y="881"/>
                    <a:pt x="1053" y="881"/>
                  </a:cubicBezTo>
                  <a:close/>
                  <a:moveTo>
                    <a:pt x="3257" y="881"/>
                  </a:moveTo>
                  <a:cubicBezTo>
                    <a:pt x="3212" y="881"/>
                    <a:pt x="3176" y="925"/>
                    <a:pt x="3176" y="970"/>
                  </a:cubicBezTo>
                  <a:cubicBezTo>
                    <a:pt x="3185" y="1015"/>
                    <a:pt x="3221" y="1050"/>
                    <a:pt x="3265" y="1050"/>
                  </a:cubicBezTo>
                  <a:cubicBezTo>
                    <a:pt x="3310" y="1050"/>
                    <a:pt x="3346" y="1006"/>
                    <a:pt x="3346" y="961"/>
                  </a:cubicBezTo>
                  <a:cubicBezTo>
                    <a:pt x="3346" y="916"/>
                    <a:pt x="3301" y="881"/>
                    <a:pt x="3257" y="881"/>
                  </a:cubicBezTo>
                  <a:close/>
                  <a:moveTo>
                    <a:pt x="1446" y="916"/>
                  </a:moveTo>
                  <a:cubicBezTo>
                    <a:pt x="1383" y="916"/>
                    <a:pt x="1365" y="943"/>
                    <a:pt x="1365" y="997"/>
                  </a:cubicBezTo>
                  <a:cubicBezTo>
                    <a:pt x="1365" y="1059"/>
                    <a:pt x="1383" y="1086"/>
                    <a:pt x="1455" y="1086"/>
                  </a:cubicBezTo>
                  <a:cubicBezTo>
                    <a:pt x="1508" y="1086"/>
                    <a:pt x="1535" y="1059"/>
                    <a:pt x="1535" y="997"/>
                  </a:cubicBezTo>
                  <a:cubicBezTo>
                    <a:pt x="1535" y="934"/>
                    <a:pt x="1508" y="916"/>
                    <a:pt x="1446" y="916"/>
                  </a:cubicBezTo>
                  <a:close/>
                  <a:moveTo>
                    <a:pt x="3658" y="916"/>
                  </a:moveTo>
                  <a:cubicBezTo>
                    <a:pt x="3613" y="916"/>
                    <a:pt x="3578" y="952"/>
                    <a:pt x="3578" y="1006"/>
                  </a:cubicBezTo>
                  <a:cubicBezTo>
                    <a:pt x="3578" y="1050"/>
                    <a:pt x="3622" y="1086"/>
                    <a:pt x="3667" y="1086"/>
                  </a:cubicBezTo>
                  <a:cubicBezTo>
                    <a:pt x="3712" y="1086"/>
                    <a:pt x="3747" y="1041"/>
                    <a:pt x="3747" y="997"/>
                  </a:cubicBezTo>
                  <a:cubicBezTo>
                    <a:pt x="3747" y="952"/>
                    <a:pt x="3703" y="916"/>
                    <a:pt x="3658" y="916"/>
                  </a:cubicBezTo>
                  <a:close/>
                  <a:moveTo>
                    <a:pt x="4055" y="951"/>
                  </a:moveTo>
                  <a:cubicBezTo>
                    <a:pt x="4009" y="951"/>
                    <a:pt x="3979" y="992"/>
                    <a:pt x="3979" y="1032"/>
                  </a:cubicBezTo>
                  <a:cubicBezTo>
                    <a:pt x="3979" y="1073"/>
                    <a:pt x="4009" y="1114"/>
                    <a:pt x="4048" y="1114"/>
                  </a:cubicBezTo>
                  <a:cubicBezTo>
                    <a:pt x="4052" y="1114"/>
                    <a:pt x="4056" y="1113"/>
                    <a:pt x="4059" y="1113"/>
                  </a:cubicBezTo>
                  <a:cubicBezTo>
                    <a:pt x="4104" y="1113"/>
                    <a:pt x="4140" y="1077"/>
                    <a:pt x="4140" y="1032"/>
                  </a:cubicBezTo>
                  <a:cubicBezTo>
                    <a:pt x="4140" y="997"/>
                    <a:pt x="4104" y="952"/>
                    <a:pt x="4068" y="952"/>
                  </a:cubicBezTo>
                  <a:cubicBezTo>
                    <a:pt x="4064" y="951"/>
                    <a:pt x="4059" y="951"/>
                    <a:pt x="4055" y="951"/>
                  </a:cubicBezTo>
                  <a:close/>
                  <a:moveTo>
                    <a:pt x="1847" y="952"/>
                  </a:moveTo>
                  <a:cubicBezTo>
                    <a:pt x="1785" y="952"/>
                    <a:pt x="1767" y="970"/>
                    <a:pt x="1767" y="1032"/>
                  </a:cubicBezTo>
                  <a:cubicBezTo>
                    <a:pt x="1767" y="1095"/>
                    <a:pt x="1785" y="1113"/>
                    <a:pt x="1838" y="1113"/>
                  </a:cubicBezTo>
                  <a:cubicBezTo>
                    <a:pt x="1847" y="1114"/>
                    <a:pt x="1855" y="1114"/>
                    <a:pt x="1862" y="1114"/>
                  </a:cubicBezTo>
                  <a:cubicBezTo>
                    <a:pt x="1914" y="1114"/>
                    <a:pt x="1927" y="1087"/>
                    <a:pt x="1927" y="1032"/>
                  </a:cubicBezTo>
                  <a:cubicBezTo>
                    <a:pt x="1927" y="970"/>
                    <a:pt x="1909" y="952"/>
                    <a:pt x="1847" y="952"/>
                  </a:cubicBezTo>
                  <a:close/>
                  <a:moveTo>
                    <a:pt x="2233" y="986"/>
                  </a:moveTo>
                  <a:cubicBezTo>
                    <a:pt x="2182" y="986"/>
                    <a:pt x="2167" y="1012"/>
                    <a:pt x="2159" y="1059"/>
                  </a:cubicBezTo>
                  <a:cubicBezTo>
                    <a:pt x="2159" y="1122"/>
                    <a:pt x="2186" y="1148"/>
                    <a:pt x="2240" y="1148"/>
                  </a:cubicBezTo>
                  <a:cubicBezTo>
                    <a:pt x="2302" y="1148"/>
                    <a:pt x="2329" y="1131"/>
                    <a:pt x="2329" y="1077"/>
                  </a:cubicBezTo>
                  <a:cubicBezTo>
                    <a:pt x="2329" y="1015"/>
                    <a:pt x="2311" y="988"/>
                    <a:pt x="2257" y="988"/>
                  </a:cubicBezTo>
                  <a:cubicBezTo>
                    <a:pt x="2248" y="987"/>
                    <a:pt x="2240" y="986"/>
                    <a:pt x="2233" y="986"/>
                  </a:cubicBezTo>
                  <a:close/>
                  <a:moveTo>
                    <a:pt x="4447" y="986"/>
                  </a:moveTo>
                  <a:cubicBezTo>
                    <a:pt x="4409" y="986"/>
                    <a:pt x="4380" y="1019"/>
                    <a:pt x="4372" y="1059"/>
                  </a:cubicBezTo>
                  <a:cubicBezTo>
                    <a:pt x="4372" y="1095"/>
                    <a:pt x="4398" y="1148"/>
                    <a:pt x="4461" y="1148"/>
                  </a:cubicBezTo>
                  <a:cubicBezTo>
                    <a:pt x="4506" y="1148"/>
                    <a:pt x="4541" y="1113"/>
                    <a:pt x="4541" y="1068"/>
                  </a:cubicBezTo>
                  <a:cubicBezTo>
                    <a:pt x="4541" y="1023"/>
                    <a:pt x="4506" y="988"/>
                    <a:pt x="4461" y="988"/>
                  </a:cubicBezTo>
                  <a:cubicBezTo>
                    <a:pt x="4456" y="987"/>
                    <a:pt x="4452" y="986"/>
                    <a:pt x="4447" y="986"/>
                  </a:cubicBezTo>
                  <a:close/>
                  <a:moveTo>
                    <a:pt x="72" y="997"/>
                  </a:moveTo>
                  <a:cubicBezTo>
                    <a:pt x="36" y="1006"/>
                    <a:pt x="54" y="1032"/>
                    <a:pt x="54" y="1050"/>
                  </a:cubicBezTo>
                  <a:cubicBezTo>
                    <a:pt x="54" y="1059"/>
                    <a:pt x="54" y="1059"/>
                    <a:pt x="54" y="1068"/>
                  </a:cubicBezTo>
                  <a:cubicBezTo>
                    <a:pt x="54" y="1086"/>
                    <a:pt x="45" y="1113"/>
                    <a:pt x="63" y="1139"/>
                  </a:cubicBezTo>
                  <a:cubicBezTo>
                    <a:pt x="77" y="1159"/>
                    <a:pt x="81" y="1167"/>
                    <a:pt x="86" y="1167"/>
                  </a:cubicBezTo>
                  <a:cubicBezTo>
                    <a:pt x="90" y="1167"/>
                    <a:pt x="95" y="1161"/>
                    <a:pt x="107" y="1148"/>
                  </a:cubicBezTo>
                  <a:cubicBezTo>
                    <a:pt x="152" y="1122"/>
                    <a:pt x="134" y="1077"/>
                    <a:pt x="134" y="1041"/>
                  </a:cubicBezTo>
                  <a:cubicBezTo>
                    <a:pt x="134" y="1023"/>
                    <a:pt x="90" y="997"/>
                    <a:pt x="72" y="997"/>
                  </a:cubicBezTo>
                  <a:close/>
                  <a:moveTo>
                    <a:pt x="2641" y="1015"/>
                  </a:moveTo>
                  <a:cubicBezTo>
                    <a:pt x="2587" y="1015"/>
                    <a:pt x="2561" y="1041"/>
                    <a:pt x="2561" y="1104"/>
                  </a:cubicBezTo>
                  <a:cubicBezTo>
                    <a:pt x="2561" y="1166"/>
                    <a:pt x="2587" y="1184"/>
                    <a:pt x="2650" y="1184"/>
                  </a:cubicBezTo>
                  <a:cubicBezTo>
                    <a:pt x="2703" y="1184"/>
                    <a:pt x="2730" y="1157"/>
                    <a:pt x="2730" y="1095"/>
                  </a:cubicBezTo>
                  <a:cubicBezTo>
                    <a:pt x="2730" y="1041"/>
                    <a:pt x="2703" y="1015"/>
                    <a:pt x="2641" y="1015"/>
                  </a:cubicBezTo>
                  <a:close/>
                  <a:moveTo>
                    <a:pt x="4853" y="1015"/>
                  </a:moveTo>
                  <a:cubicBezTo>
                    <a:pt x="4818" y="1015"/>
                    <a:pt x="4773" y="1068"/>
                    <a:pt x="4773" y="1104"/>
                  </a:cubicBezTo>
                  <a:cubicBezTo>
                    <a:pt x="4773" y="1139"/>
                    <a:pt x="4827" y="1184"/>
                    <a:pt x="4862" y="1184"/>
                  </a:cubicBezTo>
                  <a:cubicBezTo>
                    <a:pt x="4898" y="1184"/>
                    <a:pt x="4943" y="1131"/>
                    <a:pt x="4943" y="1095"/>
                  </a:cubicBezTo>
                  <a:cubicBezTo>
                    <a:pt x="4943" y="1059"/>
                    <a:pt x="4889" y="1015"/>
                    <a:pt x="4853" y="1015"/>
                  </a:cubicBezTo>
                  <a:close/>
                  <a:moveTo>
                    <a:pt x="438" y="1032"/>
                  </a:moveTo>
                  <a:cubicBezTo>
                    <a:pt x="375" y="1032"/>
                    <a:pt x="348" y="1059"/>
                    <a:pt x="348" y="1113"/>
                  </a:cubicBezTo>
                  <a:cubicBezTo>
                    <a:pt x="348" y="1175"/>
                    <a:pt x="375" y="1202"/>
                    <a:pt x="429" y="1202"/>
                  </a:cubicBezTo>
                  <a:cubicBezTo>
                    <a:pt x="491" y="1202"/>
                    <a:pt x="518" y="1175"/>
                    <a:pt x="518" y="1113"/>
                  </a:cubicBezTo>
                  <a:cubicBezTo>
                    <a:pt x="518" y="1059"/>
                    <a:pt x="491" y="1032"/>
                    <a:pt x="438" y="1032"/>
                  </a:cubicBezTo>
                  <a:close/>
                  <a:moveTo>
                    <a:pt x="3042" y="1050"/>
                  </a:moveTo>
                  <a:cubicBezTo>
                    <a:pt x="2998" y="1050"/>
                    <a:pt x="2953" y="1086"/>
                    <a:pt x="2962" y="1139"/>
                  </a:cubicBezTo>
                  <a:cubicBezTo>
                    <a:pt x="2971" y="1193"/>
                    <a:pt x="2998" y="1220"/>
                    <a:pt x="3051" y="1220"/>
                  </a:cubicBezTo>
                  <a:cubicBezTo>
                    <a:pt x="3096" y="1211"/>
                    <a:pt x="3132" y="1175"/>
                    <a:pt x="3132" y="1131"/>
                  </a:cubicBezTo>
                  <a:cubicBezTo>
                    <a:pt x="3123" y="1086"/>
                    <a:pt x="3087" y="1050"/>
                    <a:pt x="3042" y="1050"/>
                  </a:cubicBezTo>
                  <a:close/>
                  <a:moveTo>
                    <a:pt x="830" y="1068"/>
                  </a:moveTo>
                  <a:cubicBezTo>
                    <a:pt x="768" y="1068"/>
                    <a:pt x="750" y="1095"/>
                    <a:pt x="750" y="1157"/>
                  </a:cubicBezTo>
                  <a:cubicBezTo>
                    <a:pt x="750" y="1204"/>
                    <a:pt x="770" y="1230"/>
                    <a:pt x="817" y="1230"/>
                  </a:cubicBezTo>
                  <a:cubicBezTo>
                    <a:pt x="824" y="1230"/>
                    <a:pt x="831" y="1230"/>
                    <a:pt x="839" y="1229"/>
                  </a:cubicBezTo>
                  <a:cubicBezTo>
                    <a:pt x="892" y="1229"/>
                    <a:pt x="919" y="1211"/>
                    <a:pt x="919" y="1148"/>
                  </a:cubicBezTo>
                  <a:cubicBezTo>
                    <a:pt x="919" y="1086"/>
                    <a:pt x="892" y="1068"/>
                    <a:pt x="830" y="1068"/>
                  </a:cubicBezTo>
                  <a:close/>
                  <a:moveTo>
                    <a:pt x="1231" y="1104"/>
                  </a:moveTo>
                  <a:cubicBezTo>
                    <a:pt x="1169" y="1104"/>
                    <a:pt x="1151" y="1122"/>
                    <a:pt x="1151" y="1193"/>
                  </a:cubicBezTo>
                  <a:cubicBezTo>
                    <a:pt x="1151" y="1247"/>
                    <a:pt x="1178" y="1264"/>
                    <a:pt x="1240" y="1264"/>
                  </a:cubicBezTo>
                  <a:cubicBezTo>
                    <a:pt x="1294" y="1264"/>
                    <a:pt x="1312" y="1238"/>
                    <a:pt x="1312" y="1184"/>
                  </a:cubicBezTo>
                  <a:cubicBezTo>
                    <a:pt x="1312" y="1122"/>
                    <a:pt x="1294" y="1104"/>
                    <a:pt x="1231" y="1104"/>
                  </a:cubicBezTo>
                  <a:close/>
                  <a:moveTo>
                    <a:pt x="3451" y="1102"/>
                  </a:moveTo>
                  <a:cubicBezTo>
                    <a:pt x="3446" y="1102"/>
                    <a:pt x="3441" y="1103"/>
                    <a:pt x="3435" y="1104"/>
                  </a:cubicBezTo>
                  <a:cubicBezTo>
                    <a:pt x="3390" y="1104"/>
                    <a:pt x="3355" y="1148"/>
                    <a:pt x="3364" y="1193"/>
                  </a:cubicBezTo>
                  <a:cubicBezTo>
                    <a:pt x="3364" y="1238"/>
                    <a:pt x="3399" y="1264"/>
                    <a:pt x="3444" y="1264"/>
                  </a:cubicBezTo>
                  <a:cubicBezTo>
                    <a:pt x="3489" y="1264"/>
                    <a:pt x="3524" y="1229"/>
                    <a:pt x="3524" y="1184"/>
                  </a:cubicBezTo>
                  <a:cubicBezTo>
                    <a:pt x="3524" y="1136"/>
                    <a:pt x="3495" y="1102"/>
                    <a:pt x="3451" y="1102"/>
                  </a:cubicBezTo>
                  <a:close/>
                  <a:moveTo>
                    <a:pt x="1633" y="1131"/>
                  </a:moveTo>
                  <a:cubicBezTo>
                    <a:pt x="1570" y="1131"/>
                    <a:pt x="1544" y="1157"/>
                    <a:pt x="1544" y="1220"/>
                  </a:cubicBezTo>
                  <a:cubicBezTo>
                    <a:pt x="1544" y="1282"/>
                    <a:pt x="1570" y="1300"/>
                    <a:pt x="1633" y="1300"/>
                  </a:cubicBezTo>
                  <a:cubicBezTo>
                    <a:pt x="1695" y="1300"/>
                    <a:pt x="1713" y="1273"/>
                    <a:pt x="1713" y="1211"/>
                  </a:cubicBezTo>
                  <a:cubicBezTo>
                    <a:pt x="1713" y="1157"/>
                    <a:pt x="1686" y="1131"/>
                    <a:pt x="1633" y="1131"/>
                  </a:cubicBezTo>
                  <a:close/>
                  <a:moveTo>
                    <a:pt x="3836" y="1131"/>
                  </a:moveTo>
                  <a:cubicBezTo>
                    <a:pt x="3792" y="1139"/>
                    <a:pt x="3756" y="1175"/>
                    <a:pt x="3756" y="1220"/>
                  </a:cubicBezTo>
                  <a:cubicBezTo>
                    <a:pt x="3765" y="1264"/>
                    <a:pt x="3801" y="1300"/>
                    <a:pt x="3845" y="1300"/>
                  </a:cubicBezTo>
                  <a:cubicBezTo>
                    <a:pt x="3890" y="1300"/>
                    <a:pt x="3926" y="1255"/>
                    <a:pt x="3926" y="1211"/>
                  </a:cubicBezTo>
                  <a:cubicBezTo>
                    <a:pt x="3926" y="1166"/>
                    <a:pt x="3881" y="1131"/>
                    <a:pt x="3836" y="1131"/>
                  </a:cubicBezTo>
                  <a:close/>
                  <a:moveTo>
                    <a:pt x="2034" y="1166"/>
                  </a:moveTo>
                  <a:cubicBezTo>
                    <a:pt x="1972" y="1166"/>
                    <a:pt x="1945" y="1193"/>
                    <a:pt x="1945" y="1247"/>
                  </a:cubicBezTo>
                  <a:cubicBezTo>
                    <a:pt x="1945" y="1309"/>
                    <a:pt x="1972" y="1336"/>
                    <a:pt x="2034" y="1336"/>
                  </a:cubicBezTo>
                  <a:cubicBezTo>
                    <a:pt x="2088" y="1336"/>
                    <a:pt x="2115" y="1309"/>
                    <a:pt x="2115" y="1247"/>
                  </a:cubicBezTo>
                  <a:cubicBezTo>
                    <a:pt x="2115" y="1193"/>
                    <a:pt x="2088" y="1166"/>
                    <a:pt x="2034" y="1166"/>
                  </a:cubicBezTo>
                  <a:close/>
                  <a:moveTo>
                    <a:pt x="4238" y="1166"/>
                  </a:moveTo>
                  <a:cubicBezTo>
                    <a:pt x="4202" y="1166"/>
                    <a:pt x="4158" y="1211"/>
                    <a:pt x="4158" y="1247"/>
                  </a:cubicBezTo>
                  <a:cubicBezTo>
                    <a:pt x="4158" y="1291"/>
                    <a:pt x="4211" y="1336"/>
                    <a:pt x="4247" y="1336"/>
                  </a:cubicBezTo>
                  <a:cubicBezTo>
                    <a:pt x="4282" y="1336"/>
                    <a:pt x="4327" y="1282"/>
                    <a:pt x="4327" y="1247"/>
                  </a:cubicBezTo>
                  <a:cubicBezTo>
                    <a:pt x="4327" y="1211"/>
                    <a:pt x="4274" y="1166"/>
                    <a:pt x="4238" y="1166"/>
                  </a:cubicBezTo>
                  <a:close/>
                  <a:moveTo>
                    <a:pt x="2436" y="1202"/>
                  </a:moveTo>
                  <a:cubicBezTo>
                    <a:pt x="2364" y="1202"/>
                    <a:pt x="2347" y="1220"/>
                    <a:pt x="2347" y="1282"/>
                  </a:cubicBezTo>
                  <a:cubicBezTo>
                    <a:pt x="2347" y="1345"/>
                    <a:pt x="2373" y="1362"/>
                    <a:pt x="2427" y="1362"/>
                  </a:cubicBezTo>
                  <a:cubicBezTo>
                    <a:pt x="2489" y="1362"/>
                    <a:pt x="2516" y="1345"/>
                    <a:pt x="2516" y="1291"/>
                  </a:cubicBezTo>
                  <a:cubicBezTo>
                    <a:pt x="2516" y="1229"/>
                    <a:pt x="2489" y="1202"/>
                    <a:pt x="2436" y="1202"/>
                  </a:cubicBezTo>
                  <a:close/>
                  <a:moveTo>
                    <a:pt x="4639" y="1202"/>
                  </a:moveTo>
                  <a:cubicBezTo>
                    <a:pt x="4604" y="1202"/>
                    <a:pt x="4559" y="1247"/>
                    <a:pt x="4559" y="1282"/>
                  </a:cubicBezTo>
                  <a:cubicBezTo>
                    <a:pt x="4559" y="1318"/>
                    <a:pt x="4604" y="1362"/>
                    <a:pt x="4639" y="1362"/>
                  </a:cubicBezTo>
                  <a:cubicBezTo>
                    <a:pt x="4675" y="1362"/>
                    <a:pt x="4729" y="1318"/>
                    <a:pt x="4729" y="1282"/>
                  </a:cubicBezTo>
                  <a:cubicBezTo>
                    <a:pt x="4720" y="1247"/>
                    <a:pt x="4675" y="1202"/>
                    <a:pt x="4639" y="1202"/>
                  </a:cubicBezTo>
                  <a:close/>
                  <a:moveTo>
                    <a:pt x="214" y="1220"/>
                  </a:moveTo>
                  <a:cubicBezTo>
                    <a:pt x="152" y="1220"/>
                    <a:pt x="134" y="1238"/>
                    <a:pt x="134" y="1309"/>
                  </a:cubicBezTo>
                  <a:cubicBezTo>
                    <a:pt x="134" y="1362"/>
                    <a:pt x="161" y="1380"/>
                    <a:pt x="223" y="1380"/>
                  </a:cubicBezTo>
                  <a:cubicBezTo>
                    <a:pt x="277" y="1380"/>
                    <a:pt x="304" y="1354"/>
                    <a:pt x="304" y="1291"/>
                  </a:cubicBezTo>
                  <a:cubicBezTo>
                    <a:pt x="304" y="1238"/>
                    <a:pt x="277" y="1220"/>
                    <a:pt x="214" y="1220"/>
                  </a:cubicBezTo>
                  <a:close/>
                  <a:moveTo>
                    <a:pt x="2828" y="1229"/>
                  </a:moveTo>
                  <a:cubicBezTo>
                    <a:pt x="2784" y="1229"/>
                    <a:pt x="2748" y="1264"/>
                    <a:pt x="2748" y="1318"/>
                  </a:cubicBezTo>
                  <a:cubicBezTo>
                    <a:pt x="2748" y="1362"/>
                    <a:pt x="2784" y="1398"/>
                    <a:pt x="2828" y="1398"/>
                  </a:cubicBezTo>
                  <a:cubicBezTo>
                    <a:pt x="2873" y="1398"/>
                    <a:pt x="2909" y="1362"/>
                    <a:pt x="2909" y="1318"/>
                  </a:cubicBezTo>
                  <a:cubicBezTo>
                    <a:pt x="2909" y="1273"/>
                    <a:pt x="2873" y="1238"/>
                    <a:pt x="2828" y="1229"/>
                  </a:cubicBezTo>
                  <a:close/>
                  <a:moveTo>
                    <a:pt x="5023" y="1229"/>
                  </a:moveTo>
                  <a:cubicBezTo>
                    <a:pt x="4987" y="1229"/>
                    <a:pt x="4943" y="1282"/>
                    <a:pt x="4943" y="1318"/>
                  </a:cubicBezTo>
                  <a:cubicBezTo>
                    <a:pt x="4943" y="1354"/>
                    <a:pt x="4987" y="1398"/>
                    <a:pt x="5023" y="1398"/>
                  </a:cubicBezTo>
                  <a:cubicBezTo>
                    <a:pt x="5059" y="1398"/>
                    <a:pt x="5103" y="1354"/>
                    <a:pt x="5103" y="1318"/>
                  </a:cubicBezTo>
                  <a:cubicBezTo>
                    <a:pt x="5103" y="1282"/>
                    <a:pt x="5059" y="1238"/>
                    <a:pt x="5023" y="1229"/>
                  </a:cubicBezTo>
                  <a:close/>
                  <a:moveTo>
                    <a:pt x="5362" y="1389"/>
                  </a:moveTo>
                  <a:cubicBezTo>
                    <a:pt x="5362" y="1389"/>
                    <a:pt x="5362" y="1398"/>
                    <a:pt x="5362" y="1398"/>
                  </a:cubicBezTo>
                  <a:lnTo>
                    <a:pt x="5371" y="1398"/>
                  </a:lnTo>
                  <a:cubicBezTo>
                    <a:pt x="5371" y="1398"/>
                    <a:pt x="5371" y="1389"/>
                    <a:pt x="5371" y="1389"/>
                  </a:cubicBezTo>
                  <a:close/>
                  <a:moveTo>
                    <a:pt x="616" y="1247"/>
                  </a:moveTo>
                  <a:cubicBezTo>
                    <a:pt x="553" y="1247"/>
                    <a:pt x="536" y="1273"/>
                    <a:pt x="536" y="1336"/>
                  </a:cubicBezTo>
                  <a:cubicBezTo>
                    <a:pt x="536" y="1389"/>
                    <a:pt x="553" y="1416"/>
                    <a:pt x="616" y="1416"/>
                  </a:cubicBezTo>
                  <a:cubicBezTo>
                    <a:pt x="678" y="1416"/>
                    <a:pt x="696" y="1398"/>
                    <a:pt x="696" y="1327"/>
                  </a:cubicBezTo>
                  <a:cubicBezTo>
                    <a:pt x="696" y="1273"/>
                    <a:pt x="678" y="1247"/>
                    <a:pt x="616" y="1247"/>
                  </a:cubicBezTo>
                  <a:close/>
                  <a:moveTo>
                    <a:pt x="5380" y="1398"/>
                  </a:moveTo>
                  <a:cubicBezTo>
                    <a:pt x="5380" y="1398"/>
                    <a:pt x="5380" y="1407"/>
                    <a:pt x="5371" y="1407"/>
                  </a:cubicBezTo>
                  <a:cubicBezTo>
                    <a:pt x="5380" y="1407"/>
                    <a:pt x="5380" y="1416"/>
                    <a:pt x="5380" y="1416"/>
                  </a:cubicBezTo>
                  <a:cubicBezTo>
                    <a:pt x="5380" y="1416"/>
                    <a:pt x="5389" y="1407"/>
                    <a:pt x="5389" y="1407"/>
                  </a:cubicBezTo>
                  <a:cubicBezTo>
                    <a:pt x="5389" y="1407"/>
                    <a:pt x="5380" y="1398"/>
                    <a:pt x="5380" y="1398"/>
                  </a:cubicBezTo>
                  <a:close/>
                  <a:moveTo>
                    <a:pt x="3230" y="1264"/>
                  </a:moveTo>
                  <a:cubicBezTo>
                    <a:pt x="3176" y="1264"/>
                    <a:pt x="3141" y="1309"/>
                    <a:pt x="3141" y="1354"/>
                  </a:cubicBezTo>
                  <a:cubicBezTo>
                    <a:pt x="3150" y="1398"/>
                    <a:pt x="3185" y="1434"/>
                    <a:pt x="3230" y="1434"/>
                  </a:cubicBezTo>
                  <a:cubicBezTo>
                    <a:pt x="3274" y="1434"/>
                    <a:pt x="3310" y="1389"/>
                    <a:pt x="3310" y="1345"/>
                  </a:cubicBezTo>
                  <a:cubicBezTo>
                    <a:pt x="3310" y="1309"/>
                    <a:pt x="3274" y="1264"/>
                    <a:pt x="3230" y="1264"/>
                  </a:cubicBezTo>
                  <a:close/>
                  <a:moveTo>
                    <a:pt x="1008" y="1282"/>
                  </a:moveTo>
                  <a:cubicBezTo>
                    <a:pt x="955" y="1282"/>
                    <a:pt x="928" y="1309"/>
                    <a:pt x="928" y="1371"/>
                  </a:cubicBezTo>
                  <a:cubicBezTo>
                    <a:pt x="937" y="1425"/>
                    <a:pt x="955" y="1452"/>
                    <a:pt x="1017" y="1452"/>
                  </a:cubicBezTo>
                  <a:cubicBezTo>
                    <a:pt x="1080" y="1452"/>
                    <a:pt x="1098" y="1425"/>
                    <a:pt x="1098" y="1362"/>
                  </a:cubicBezTo>
                  <a:cubicBezTo>
                    <a:pt x="1098" y="1300"/>
                    <a:pt x="1080" y="1282"/>
                    <a:pt x="1008" y="1282"/>
                  </a:cubicBezTo>
                  <a:close/>
                  <a:moveTo>
                    <a:pt x="3622" y="1318"/>
                  </a:moveTo>
                  <a:cubicBezTo>
                    <a:pt x="3578" y="1318"/>
                    <a:pt x="3542" y="1354"/>
                    <a:pt x="3542" y="1407"/>
                  </a:cubicBezTo>
                  <a:cubicBezTo>
                    <a:pt x="3550" y="1447"/>
                    <a:pt x="3572" y="1480"/>
                    <a:pt x="3615" y="1480"/>
                  </a:cubicBezTo>
                  <a:cubicBezTo>
                    <a:pt x="3620" y="1480"/>
                    <a:pt x="3626" y="1479"/>
                    <a:pt x="3631" y="1478"/>
                  </a:cubicBezTo>
                  <a:cubicBezTo>
                    <a:pt x="3676" y="1478"/>
                    <a:pt x="3712" y="1443"/>
                    <a:pt x="3712" y="1398"/>
                  </a:cubicBezTo>
                  <a:cubicBezTo>
                    <a:pt x="3712" y="1354"/>
                    <a:pt x="3676" y="1318"/>
                    <a:pt x="3622" y="1318"/>
                  </a:cubicBezTo>
                  <a:close/>
                  <a:moveTo>
                    <a:pt x="1419" y="1318"/>
                  </a:moveTo>
                  <a:cubicBezTo>
                    <a:pt x="1356" y="1318"/>
                    <a:pt x="1330" y="1336"/>
                    <a:pt x="1330" y="1398"/>
                  </a:cubicBezTo>
                  <a:cubicBezTo>
                    <a:pt x="1330" y="1453"/>
                    <a:pt x="1350" y="1480"/>
                    <a:pt x="1397" y="1480"/>
                  </a:cubicBezTo>
                  <a:cubicBezTo>
                    <a:pt x="1404" y="1480"/>
                    <a:pt x="1411" y="1480"/>
                    <a:pt x="1419" y="1478"/>
                  </a:cubicBezTo>
                  <a:cubicBezTo>
                    <a:pt x="1472" y="1478"/>
                    <a:pt x="1499" y="1461"/>
                    <a:pt x="1499" y="1398"/>
                  </a:cubicBezTo>
                  <a:cubicBezTo>
                    <a:pt x="1499" y="1336"/>
                    <a:pt x="1472" y="1318"/>
                    <a:pt x="1419" y="1318"/>
                  </a:cubicBezTo>
                  <a:close/>
                  <a:moveTo>
                    <a:pt x="1811" y="1354"/>
                  </a:moveTo>
                  <a:cubicBezTo>
                    <a:pt x="1749" y="1354"/>
                    <a:pt x="1731" y="1371"/>
                    <a:pt x="1731" y="1443"/>
                  </a:cubicBezTo>
                  <a:cubicBezTo>
                    <a:pt x="1731" y="1496"/>
                    <a:pt x="1758" y="1514"/>
                    <a:pt x="1820" y="1514"/>
                  </a:cubicBezTo>
                  <a:cubicBezTo>
                    <a:pt x="1874" y="1514"/>
                    <a:pt x="1901" y="1487"/>
                    <a:pt x="1901" y="1425"/>
                  </a:cubicBezTo>
                  <a:cubicBezTo>
                    <a:pt x="1901" y="1371"/>
                    <a:pt x="1874" y="1354"/>
                    <a:pt x="1811" y="1354"/>
                  </a:cubicBezTo>
                  <a:close/>
                  <a:moveTo>
                    <a:pt x="4032" y="1353"/>
                  </a:moveTo>
                  <a:cubicBezTo>
                    <a:pt x="4029" y="1353"/>
                    <a:pt x="4026" y="1353"/>
                    <a:pt x="4024" y="1354"/>
                  </a:cubicBezTo>
                  <a:cubicBezTo>
                    <a:pt x="3988" y="1354"/>
                    <a:pt x="3943" y="1398"/>
                    <a:pt x="3943" y="1434"/>
                  </a:cubicBezTo>
                  <a:cubicBezTo>
                    <a:pt x="3943" y="1470"/>
                    <a:pt x="3988" y="1514"/>
                    <a:pt x="4024" y="1514"/>
                  </a:cubicBezTo>
                  <a:cubicBezTo>
                    <a:pt x="4059" y="1514"/>
                    <a:pt x="4113" y="1470"/>
                    <a:pt x="4113" y="1434"/>
                  </a:cubicBezTo>
                  <a:cubicBezTo>
                    <a:pt x="4113" y="1401"/>
                    <a:pt x="4067" y="1353"/>
                    <a:pt x="4032" y="1353"/>
                  </a:cubicBezTo>
                  <a:close/>
                  <a:moveTo>
                    <a:pt x="4425" y="1380"/>
                  </a:moveTo>
                  <a:cubicBezTo>
                    <a:pt x="4390" y="1380"/>
                    <a:pt x="4345" y="1434"/>
                    <a:pt x="4345" y="1470"/>
                  </a:cubicBezTo>
                  <a:cubicBezTo>
                    <a:pt x="4345" y="1505"/>
                    <a:pt x="4390" y="1550"/>
                    <a:pt x="4425" y="1550"/>
                  </a:cubicBezTo>
                  <a:cubicBezTo>
                    <a:pt x="4461" y="1550"/>
                    <a:pt x="4506" y="1505"/>
                    <a:pt x="4506" y="1470"/>
                  </a:cubicBezTo>
                  <a:cubicBezTo>
                    <a:pt x="4506" y="1434"/>
                    <a:pt x="4461" y="1380"/>
                    <a:pt x="4425" y="1380"/>
                  </a:cubicBezTo>
                  <a:close/>
                  <a:moveTo>
                    <a:pt x="2213" y="1380"/>
                  </a:moveTo>
                  <a:cubicBezTo>
                    <a:pt x="2168" y="1380"/>
                    <a:pt x="2133" y="1425"/>
                    <a:pt x="2133" y="1470"/>
                  </a:cubicBezTo>
                  <a:cubicBezTo>
                    <a:pt x="2133" y="1510"/>
                    <a:pt x="2162" y="1551"/>
                    <a:pt x="2208" y="1551"/>
                  </a:cubicBezTo>
                  <a:cubicBezTo>
                    <a:pt x="2213" y="1551"/>
                    <a:pt x="2217" y="1551"/>
                    <a:pt x="2222" y="1550"/>
                  </a:cubicBezTo>
                  <a:cubicBezTo>
                    <a:pt x="2275" y="1541"/>
                    <a:pt x="2302" y="1505"/>
                    <a:pt x="2293" y="1461"/>
                  </a:cubicBezTo>
                  <a:cubicBezTo>
                    <a:pt x="2293" y="1416"/>
                    <a:pt x="2257" y="1380"/>
                    <a:pt x="2213" y="1380"/>
                  </a:cubicBezTo>
                  <a:close/>
                  <a:moveTo>
                    <a:pt x="2605" y="1416"/>
                  </a:moveTo>
                  <a:cubicBezTo>
                    <a:pt x="2561" y="1416"/>
                    <a:pt x="2525" y="1461"/>
                    <a:pt x="2525" y="1505"/>
                  </a:cubicBezTo>
                  <a:cubicBezTo>
                    <a:pt x="2534" y="1550"/>
                    <a:pt x="2570" y="1586"/>
                    <a:pt x="2623" y="1586"/>
                  </a:cubicBezTo>
                  <a:cubicBezTo>
                    <a:pt x="2677" y="1577"/>
                    <a:pt x="2703" y="1541"/>
                    <a:pt x="2695" y="1496"/>
                  </a:cubicBezTo>
                  <a:cubicBezTo>
                    <a:pt x="2686" y="1443"/>
                    <a:pt x="2659" y="1416"/>
                    <a:pt x="2605" y="1416"/>
                  </a:cubicBezTo>
                  <a:close/>
                  <a:moveTo>
                    <a:pt x="4800" y="1416"/>
                  </a:moveTo>
                  <a:cubicBezTo>
                    <a:pt x="4764" y="1416"/>
                    <a:pt x="4720" y="1470"/>
                    <a:pt x="4729" y="1505"/>
                  </a:cubicBezTo>
                  <a:cubicBezTo>
                    <a:pt x="4729" y="1541"/>
                    <a:pt x="4773" y="1586"/>
                    <a:pt x="4809" y="1586"/>
                  </a:cubicBezTo>
                  <a:cubicBezTo>
                    <a:pt x="4845" y="1577"/>
                    <a:pt x="4889" y="1532"/>
                    <a:pt x="4889" y="1496"/>
                  </a:cubicBezTo>
                  <a:cubicBezTo>
                    <a:pt x="4889" y="1461"/>
                    <a:pt x="4836" y="1416"/>
                    <a:pt x="4800" y="1416"/>
                  </a:cubicBezTo>
                  <a:close/>
                  <a:moveTo>
                    <a:pt x="402" y="1434"/>
                  </a:moveTo>
                  <a:cubicBezTo>
                    <a:pt x="339" y="1434"/>
                    <a:pt x="313" y="1452"/>
                    <a:pt x="313" y="1523"/>
                  </a:cubicBezTo>
                  <a:cubicBezTo>
                    <a:pt x="322" y="1577"/>
                    <a:pt x="339" y="1603"/>
                    <a:pt x="402" y="1603"/>
                  </a:cubicBezTo>
                  <a:cubicBezTo>
                    <a:pt x="464" y="1594"/>
                    <a:pt x="482" y="1577"/>
                    <a:pt x="482" y="1514"/>
                  </a:cubicBezTo>
                  <a:cubicBezTo>
                    <a:pt x="482" y="1461"/>
                    <a:pt x="464" y="1434"/>
                    <a:pt x="402" y="1434"/>
                  </a:cubicBezTo>
                  <a:close/>
                  <a:moveTo>
                    <a:pt x="5210" y="1452"/>
                  </a:moveTo>
                  <a:cubicBezTo>
                    <a:pt x="5175" y="1452"/>
                    <a:pt x="5121" y="1496"/>
                    <a:pt x="5121" y="1532"/>
                  </a:cubicBezTo>
                  <a:cubicBezTo>
                    <a:pt x="5121" y="1568"/>
                    <a:pt x="5175" y="1612"/>
                    <a:pt x="5210" y="1612"/>
                  </a:cubicBezTo>
                  <a:cubicBezTo>
                    <a:pt x="5246" y="1612"/>
                    <a:pt x="5291" y="1568"/>
                    <a:pt x="5291" y="1532"/>
                  </a:cubicBezTo>
                  <a:cubicBezTo>
                    <a:pt x="5291" y="1496"/>
                    <a:pt x="5246" y="1452"/>
                    <a:pt x="5210" y="1452"/>
                  </a:cubicBezTo>
                  <a:close/>
                  <a:moveTo>
                    <a:pt x="3007" y="1452"/>
                  </a:moveTo>
                  <a:cubicBezTo>
                    <a:pt x="2962" y="1452"/>
                    <a:pt x="2918" y="1487"/>
                    <a:pt x="2926" y="1541"/>
                  </a:cubicBezTo>
                  <a:cubicBezTo>
                    <a:pt x="2934" y="1588"/>
                    <a:pt x="2962" y="1614"/>
                    <a:pt x="2999" y="1614"/>
                  </a:cubicBezTo>
                  <a:cubicBezTo>
                    <a:pt x="3005" y="1614"/>
                    <a:pt x="3010" y="1613"/>
                    <a:pt x="3016" y="1612"/>
                  </a:cubicBezTo>
                  <a:cubicBezTo>
                    <a:pt x="3069" y="1612"/>
                    <a:pt x="3096" y="1577"/>
                    <a:pt x="3096" y="1532"/>
                  </a:cubicBezTo>
                  <a:cubicBezTo>
                    <a:pt x="3096" y="1487"/>
                    <a:pt x="3051" y="1452"/>
                    <a:pt x="3007" y="1452"/>
                  </a:cubicBezTo>
                  <a:close/>
                  <a:moveTo>
                    <a:pt x="794" y="1470"/>
                  </a:moveTo>
                  <a:cubicBezTo>
                    <a:pt x="732" y="1470"/>
                    <a:pt x="714" y="1487"/>
                    <a:pt x="714" y="1559"/>
                  </a:cubicBezTo>
                  <a:cubicBezTo>
                    <a:pt x="714" y="1612"/>
                    <a:pt x="741" y="1630"/>
                    <a:pt x="803" y="1630"/>
                  </a:cubicBezTo>
                  <a:cubicBezTo>
                    <a:pt x="866" y="1630"/>
                    <a:pt x="884" y="1603"/>
                    <a:pt x="884" y="1541"/>
                  </a:cubicBezTo>
                  <a:cubicBezTo>
                    <a:pt x="884" y="1487"/>
                    <a:pt x="857" y="1470"/>
                    <a:pt x="794" y="1470"/>
                  </a:cubicBezTo>
                  <a:close/>
                  <a:moveTo>
                    <a:pt x="5531" y="1550"/>
                  </a:moveTo>
                  <a:cubicBezTo>
                    <a:pt x="5523" y="1559"/>
                    <a:pt x="5523" y="1559"/>
                    <a:pt x="5523" y="1568"/>
                  </a:cubicBezTo>
                  <a:cubicBezTo>
                    <a:pt x="5531" y="1586"/>
                    <a:pt x="5540" y="1603"/>
                    <a:pt x="5558" y="1621"/>
                  </a:cubicBezTo>
                  <a:cubicBezTo>
                    <a:pt x="5576" y="1639"/>
                    <a:pt x="5621" y="1648"/>
                    <a:pt x="5621" y="1648"/>
                  </a:cubicBezTo>
                  <a:cubicBezTo>
                    <a:pt x="5612" y="1630"/>
                    <a:pt x="5594" y="1621"/>
                    <a:pt x="5585" y="1603"/>
                  </a:cubicBezTo>
                  <a:cubicBezTo>
                    <a:pt x="5567" y="1586"/>
                    <a:pt x="5558" y="1577"/>
                    <a:pt x="5540" y="1559"/>
                  </a:cubicBezTo>
                  <a:cubicBezTo>
                    <a:pt x="5540" y="1559"/>
                    <a:pt x="5531" y="1550"/>
                    <a:pt x="5531" y="1550"/>
                  </a:cubicBezTo>
                  <a:close/>
                  <a:moveTo>
                    <a:pt x="3408" y="1478"/>
                  </a:moveTo>
                  <a:cubicBezTo>
                    <a:pt x="3364" y="1487"/>
                    <a:pt x="3328" y="1523"/>
                    <a:pt x="3328" y="1568"/>
                  </a:cubicBezTo>
                  <a:cubicBezTo>
                    <a:pt x="3328" y="1608"/>
                    <a:pt x="3358" y="1649"/>
                    <a:pt x="3404" y="1649"/>
                  </a:cubicBezTo>
                  <a:cubicBezTo>
                    <a:pt x="3408" y="1649"/>
                    <a:pt x="3412" y="1649"/>
                    <a:pt x="3417" y="1648"/>
                  </a:cubicBezTo>
                  <a:cubicBezTo>
                    <a:pt x="3471" y="1639"/>
                    <a:pt x="3497" y="1612"/>
                    <a:pt x="3497" y="1559"/>
                  </a:cubicBezTo>
                  <a:cubicBezTo>
                    <a:pt x="3489" y="1514"/>
                    <a:pt x="3453" y="1478"/>
                    <a:pt x="3408" y="1478"/>
                  </a:cubicBezTo>
                  <a:close/>
                  <a:moveTo>
                    <a:pt x="1196" y="1496"/>
                  </a:moveTo>
                  <a:cubicBezTo>
                    <a:pt x="1133" y="1496"/>
                    <a:pt x="1116" y="1523"/>
                    <a:pt x="1116" y="1586"/>
                  </a:cubicBezTo>
                  <a:cubicBezTo>
                    <a:pt x="1116" y="1648"/>
                    <a:pt x="1142" y="1666"/>
                    <a:pt x="1205" y="1666"/>
                  </a:cubicBezTo>
                  <a:cubicBezTo>
                    <a:pt x="1258" y="1666"/>
                    <a:pt x="1285" y="1639"/>
                    <a:pt x="1285" y="1586"/>
                  </a:cubicBezTo>
                  <a:cubicBezTo>
                    <a:pt x="1285" y="1523"/>
                    <a:pt x="1258" y="1496"/>
                    <a:pt x="1196" y="1496"/>
                  </a:cubicBezTo>
                  <a:close/>
                  <a:moveTo>
                    <a:pt x="1597" y="1532"/>
                  </a:moveTo>
                  <a:cubicBezTo>
                    <a:pt x="1535" y="1532"/>
                    <a:pt x="1517" y="1559"/>
                    <a:pt x="1517" y="1621"/>
                  </a:cubicBezTo>
                  <a:cubicBezTo>
                    <a:pt x="1517" y="1675"/>
                    <a:pt x="1544" y="1701"/>
                    <a:pt x="1606" y="1701"/>
                  </a:cubicBezTo>
                  <a:cubicBezTo>
                    <a:pt x="1660" y="1701"/>
                    <a:pt x="1678" y="1675"/>
                    <a:pt x="1678" y="1612"/>
                  </a:cubicBezTo>
                  <a:cubicBezTo>
                    <a:pt x="1678" y="1559"/>
                    <a:pt x="1660" y="1532"/>
                    <a:pt x="1597" y="1532"/>
                  </a:cubicBezTo>
                  <a:close/>
                  <a:moveTo>
                    <a:pt x="3810" y="1532"/>
                  </a:moveTo>
                  <a:cubicBezTo>
                    <a:pt x="3774" y="1532"/>
                    <a:pt x="3729" y="1577"/>
                    <a:pt x="3729" y="1612"/>
                  </a:cubicBezTo>
                  <a:cubicBezTo>
                    <a:pt x="3729" y="1648"/>
                    <a:pt x="3774" y="1701"/>
                    <a:pt x="3810" y="1701"/>
                  </a:cubicBezTo>
                  <a:cubicBezTo>
                    <a:pt x="3845" y="1701"/>
                    <a:pt x="3890" y="1657"/>
                    <a:pt x="3890" y="1621"/>
                  </a:cubicBezTo>
                  <a:cubicBezTo>
                    <a:pt x="3890" y="1586"/>
                    <a:pt x="3845" y="1532"/>
                    <a:pt x="3810" y="1532"/>
                  </a:cubicBezTo>
                  <a:close/>
                  <a:moveTo>
                    <a:pt x="4211" y="1568"/>
                  </a:moveTo>
                  <a:cubicBezTo>
                    <a:pt x="4175" y="1568"/>
                    <a:pt x="4131" y="1612"/>
                    <a:pt x="4122" y="1648"/>
                  </a:cubicBezTo>
                  <a:cubicBezTo>
                    <a:pt x="4122" y="1684"/>
                    <a:pt x="4167" y="1728"/>
                    <a:pt x="4202" y="1728"/>
                  </a:cubicBezTo>
                  <a:cubicBezTo>
                    <a:pt x="4205" y="1729"/>
                    <a:pt x="4209" y="1729"/>
                    <a:pt x="4212" y="1729"/>
                  </a:cubicBezTo>
                  <a:cubicBezTo>
                    <a:pt x="4247" y="1729"/>
                    <a:pt x="4291" y="1689"/>
                    <a:pt x="4291" y="1657"/>
                  </a:cubicBezTo>
                  <a:cubicBezTo>
                    <a:pt x="4291" y="1612"/>
                    <a:pt x="4247" y="1568"/>
                    <a:pt x="4211" y="1568"/>
                  </a:cubicBezTo>
                  <a:close/>
                  <a:moveTo>
                    <a:pt x="1999" y="1568"/>
                  </a:moveTo>
                  <a:cubicBezTo>
                    <a:pt x="1945" y="1568"/>
                    <a:pt x="1909" y="1603"/>
                    <a:pt x="1918" y="1657"/>
                  </a:cubicBezTo>
                  <a:cubicBezTo>
                    <a:pt x="1918" y="1697"/>
                    <a:pt x="1947" y="1730"/>
                    <a:pt x="1985" y="1730"/>
                  </a:cubicBezTo>
                  <a:cubicBezTo>
                    <a:pt x="1989" y="1730"/>
                    <a:pt x="1994" y="1729"/>
                    <a:pt x="1999" y="1728"/>
                  </a:cubicBezTo>
                  <a:cubicBezTo>
                    <a:pt x="2043" y="1728"/>
                    <a:pt x="2079" y="1693"/>
                    <a:pt x="2079" y="1648"/>
                  </a:cubicBezTo>
                  <a:cubicBezTo>
                    <a:pt x="2079" y="1603"/>
                    <a:pt x="2043" y="1568"/>
                    <a:pt x="1999" y="1568"/>
                  </a:cubicBezTo>
                  <a:close/>
                  <a:moveTo>
                    <a:pt x="2384" y="1602"/>
                  </a:moveTo>
                  <a:cubicBezTo>
                    <a:pt x="2340" y="1602"/>
                    <a:pt x="2311" y="1636"/>
                    <a:pt x="2311" y="1684"/>
                  </a:cubicBezTo>
                  <a:cubicBezTo>
                    <a:pt x="2311" y="1728"/>
                    <a:pt x="2347" y="1764"/>
                    <a:pt x="2400" y="1764"/>
                  </a:cubicBezTo>
                  <a:cubicBezTo>
                    <a:pt x="2445" y="1764"/>
                    <a:pt x="2480" y="1728"/>
                    <a:pt x="2480" y="1684"/>
                  </a:cubicBezTo>
                  <a:cubicBezTo>
                    <a:pt x="2480" y="1639"/>
                    <a:pt x="2445" y="1603"/>
                    <a:pt x="2400" y="1603"/>
                  </a:cubicBezTo>
                  <a:cubicBezTo>
                    <a:pt x="2395" y="1602"/>
                    <a:pt x="2389" y="1602"/>
                    <a:pt x="2384" y="1602"/>
                  </a:cubicBezTo>
                  <a:close/>
                  <a:moveTo>
                    <a:pt x="4585" y="1602"/>
                  </a:moveTo>
                  <a:cubicBezTo>
                    <a:pt x="4550" y="1602"/>
                    <a:pt x="4506" y="1642"/>
                    <a:pt x="4506" y="1675"/>
                  </a:cubicBezTo>
                  <a:cubicBezTo>
                    <a:pt x="4506" y="1710"/>
                    <a:pt x="4550" y="1764"/>
                    <a:pt x="4586" y="1764"/>
                  </a:cubicBezTo>
                  <a:cubicBezTo>
                    <a:pt x="4621" y="1764"/>
                    <a:pt x="4675" y="1719"/>
                    <a:pt x="4675" y="1684"/>
                  </a:cubicBezTo>
                  <a:cubicBezTo>
                    <a:pt x="4675" y="1648"/>
                    <a:pt x="4630" y="1603"/>
                    <a:pt x="4595" y="1603"/>
                  </a:cubicBezTo>
                  <a:cubicBezTo>
                    <a:pt x="4592" y="1603"/>
                    <a:pt x="4588" y="1602"/>
                    <a:pt x="4585" y="1602"/>
                  </a:cubicBezTo>
                  <a:close/>
                  <a:moveTo>
                    <a:pt x="177" y="1613"/>
                  </a:moveTo>
                  <a:cubicBezTo>
                    <a:pt x="157" y="1613"/>
                    <a:pt x="137" y="1618"/>
                    <a:pt x="125" y="1630"/>
                  </a:cubicBezTo>
                  <a:cubicBezTo>
                    <a:pt x="116" y="1648"/>
                    <a:pt x="99" y="1666"/>
                    <a:pt x="99" y="1675"/>
                  </a:cubicBezTo>
                  <a:cubicBezTo>
                    <a:pt x="125" y="1693"/>
                    <a:pt x="116" y="1719"/>
                    <a:pt x="116" y="1746"/>
                  </a:cubicBezTo>
                  <a:cubicBezTo>
                    <a:pt x="125" y="1755"/>
                    <a:pt x="134" y="1773"/>
                    <a:pt x="143" y="1782"/>
                  </a:cubicBezTo>
                  <a:cubicBezTo>
                    <a:pt x="157" y="1788"/>
                    <a:pt x="171" y="1791"/>
                    <a:pt x="184" y="1791"/>
                  </a:cubicBezTo>
                  <a:cubicBezTo>
                    <a:pt x="230" y="1791"/>
                    <a:pt x="268" y="1755"/>
                    <a:pt x="268" y="1693"/>
                  </a:cubicBezTo>
                  <a:cubicBezTo>
                    <a:pt x="268" y="1657"/>
                    <a:pt x="268" y="1657"/>
                    <a:pt x="241" y="1630"/>
                  </a:cubicBezTo>
                  <a:cubicBezTo>
                    <a:pt x="227" y="1620"/>
                    <a:pt x="201" y="1613"/>
                    <a:pt x="177" y="1613"/>
                  </a:cubicBezTo>
                  <a:close/>
                  <a:moveTo>
                    <a:pt x="2793" y="1630"/>
                  </a:moveTo>
                  <a:cubicBezTo>
                    <a:pt x="2748" y="1630"/>
                    <a:pt x="2712" y="1675"/>
                    <a:pt x="2712" y="1719"/>
                  </a:cubicBezTo>
                  <a:cubicBezTo>
                    <a:pt x="2712" y="1764"/>
                    <a:pt x="2757" y="1800"/>
                    <a:pt x="2802" y="1800"/>
                  </a:cubicBezTo>
                  <a:cubicBezTo>
                    <a:pt x="2846" y="1800"/>
                    <a:pt x="2882" y="1755"/>
                    <a:pt x="2882" y="1710"/>
                  </a:cubicBezTo>
                  <a:cubicBezTo>
                    <a:pt x="2882" y="1675"/>
                    <a:pt x="2837" y="1630"/>
                    <a:pt x="2793" y="1630"/>
                  </a:cubicBezTo>
                  <a:close/>
                  <a:moveTo>
                    <a:pt x="4987" y="1630"/>
                  </a:moveTo>
                  <a:cubicBezTo>
                    <a:pt x="4960" y="1630"/>
                    <a:pt x="4907" y="1693"/>
                    <a:pt x="4907" y="1719"/>
                  </a:cubicBezTo>
                  <a:cubicBezTo>
                    <a:pt x="4907" y="1746"/>
                    <a:pt x="4960" y="1800"/>
                    <a:pt x="4987" y="1800"/>
                  </a:cubicBezTo>
                  <a:cubicBezTo>
                    <a:pt x="5014" y="1800"/>
                    <a:pt x="5076" y="1737"/>
                    <a:pt x="5076" y="1719"/>
                  </a:cubicBezTo>
                  <a:cubicBezTo>
                    <a:pt x="5076" y="1693"/>
                    <a:pt x="5014" y="1630"/>
                    <a:pt x="4987" y="1630"/>
                  </a:cubicBezTo>
                  <a:close/>
                  <a:moveTo>
                    <a:pt x="580" y="1648"/>
                  </a:moveTo>
                  <a:cubicBezTo>
                    <a:pt x="527" y="1648"/>
                    <a:pt x="500" y="1675"/>
                    <a:pt x="500" y="1728"/>
                  </a:cubicBezTo>
                  <a:cubicBezTo>
                    <a:pt x="500" y="1791"/>
                    <a:pt x="518" y="1817"/>
                    <a:pt x="580" y="1817"/>
                  </a:cubicBezTo>
                  <a:cubicBezTo>
                    <a:pt x="643" y="1817"/>
                    <a:pt x="669" y="1791"/>
                    <a:pt x="669" y="1728"/>
                  </a:cubicBezTo>
                  <a:cubicBezTo>
                    <a:pt x="669" y="1675"/>
                    <a:pt x="643" y="1648"/>
                    <a:pt x="580" y="1648"/>
                  </a:cubicBezTo>
                  <a:close/>
                  <a:moveTo>
                    <a:pt x="3194" y="1666"/>
                  </a:moveTo>
                  <a:cubicBezTo>
                    <a:pt x="3150" y="1666"/>
                    <a:pt x="3114" y="1710"/>
                    <a:pt x="3114" y="1755"/>
                  </a:cubicBezTo>
                  <a:cubicBezTo>
                    <a:pt x="3114" y="1800"/>
                    <a:pt x="3150" y="1835"/>
                    <a:pt x="3194" y="1835"/>
                  </a:cubicBezTo>
                  <a:cubicBezTo>
                    <a:pt x="3248" y="1835"/>
                    <a:pt x="3283" y="1791"/>
                    <a:pt x="3274" y="1746"/>
                  </a:cubicBezTo>
                  <a:cubicBezTo>
                    <a:pt x="3274" y="1693"/>
                    <a:pt x="3239" y="1666"/>
                    <a:pt x="3194" y="1666"/>
                  </a:cubicBezTo>
                  <a:close/>
                  <a:moveTo>
                    <a:pt x="5389" y="1666"/>
                  </a:moveTo>
                  <a:cubicBezTo>
                    <a:pt x="5362" y="1666"/>
                    <a:pt x="5308" y="1719"/>
                    <a:pt x="5308" y="1746"/>
                  </a:cubicBezTo>
                  <a:cubicBezTo>
                    <a:pt x="5308" y="1773"/>
                    <a:pt x="5362" y="1835"/>
                    <a:pt x="5389" y="1835"/>
                  </a:cubicBezTo>
                  <a:cubicBezTo>
                    <a:pt x="5415" y="1835"/>
                    <a:pt x="5469" y="1773"/>
                    <a:pt x="5469" y="1746"/>
                  </a:cubicBezTo>
                  <a:cubicBezTo>
                    <a:pt x="5469" y="1719"/>
                    <a:pt x="5415" y="1666"/>
                    <a:pt x="5389" y="1666"/>
                  </a:cubicBezTo>
                  <a:close/>
                  <a:moveTo>
                    <a:pt x="982" y="1684"/>
                  </a:moveTo>
                  <a:cubicBezTo>
                    <a:pt x="919" y="1684"/>
                    <a:pt x="901" y="1701"/>
                    <a:pt x="901" y="1764"/>
                  </a:cubicBezTo>
                  <a:cubicBezTo>
                    <a:pt x="901" y="1819"/>
                    <a:pt x="915" y="1846"/>
                    <a:pt x="960" y="1846"/>
                  </a:cubicBezTo>
                  <a:cubicBezTo>
                    <a:pt x="967" y="1846"/>
                    <a:pt x="974" y="1845"/>
                    <a:pt x="982" y="1844"/>
                  </a:cubicBezTo>
                  <a:cubicBezTo>
                    <a:pt x="1044" y="1844"/>
                    <a:pt x="1062" y="1826"/>
                    <a:pt x="1062" y="1764"/>
                  </a:cubicBezTo>
                  <a:cubicBezTo>
                    <a:pt x="1062" y="1701"/>
                    <a:pt x="1044" y="1684"/>
                    <a:pt x="982" y="1684"/>
                  </a:cubicBezTo>
                  <a:close/>
                  <a:moveTo>
                    <a:pt x="3596" y="1701"/>
                  </a:moveTo>
                  <a:cubicBezTo>
                    <a:pt x="3560" y="1701"/>
                    <a:pt x="3506" y="1746"/>
                    <a:pt x="3506" y="1782"/>
                  </a:cubicBezTo>
                  <a:cubicBezTo>
                    <a:pt x="3506" y="1817"/>
                    <a:pt x="3560" y="1862"/>
                    <a:pt x="3596" y="1862"/>
                  </a:cubicBezTo>
                  <a:cubicBezTo>
                    <a:pt x="3631" y="1862"/>
                    <a:pt x="3676" y="1817"/>
                    <a:pt x="3676" y="1782"/>
                  </a:cubicBezTo>
                  <a:cubicBezTo>
                    <a:pt x="3676" y="1746"/>
                    <a:pt x="3631" y="1701"/>
                    <a:pt x="3596" y="1701"/>
                  </a:cubicBezTo>
                  <a:close/>
                  <a:moveTo>
                    <a:pt x="5727" y="1763"/>
                  </a:moveTo>
                  <a:cubicBezTo>
                    <a:pt x="5722" y="1763"/>
                    <a:pt x="5717" y="1766"/>
                    <a:pt x="5710" y="1773"/>
                  </a:cubicBezTo>
                  <a:cubicBezTo>
                    <a:pt x="5683" y="1791"/>
                    <a:pt x="5728" y="1809"/>
                    <a:pt x="5737" y="1826"/>
                  </a:cubicBezTo>
                  <a:cubicBezTo>
                    <a:pt x="5737" y="1844"/>
                    <a:pt x="5772" y="1853"/>
                    <a:pt x="5790" y="1862"/>
                  </a:cubicBezTo>
                  <a:lnTo>
                    <a:pt x="5808" y="1862"/>
                  </a:lnTo>
                  <a:cubicBezTo>
                    <a:pt x="5799" y="1853"/>
                    <a:pt x="5799" y="1853"/>
                    <a:pt x="5799" y="1844"/>
                  </a:cubicBezTo>
                  <a:cubicBezTo>
                    <a:pt x="5781" y="1835"/>
                    <a:pt x="5763" y="1817"/>
                    <a:pt x="5754" y="1809"/>
                  </a:cubicBezTo>
                  <a:cubicBezTo>
                    <a:pt x="5748" y="1788"/>
                    <a:pt x="5741" y="1763"/>
                    <a:pt x="5727" y="1763"/>
                  </a:cubicBezTo>
                  <a:close/>
                  <a:moveTo>
                    <a:pt x="1396" y="1718"/>
                  </a:moveTo>
                  <a:cubicBezTo>
                    <a:pt x="1389" y="1718"/>
                    <a:pt x="1382" y="1718"/>
                    <a:pt x="1374" y="1719"/>
                  </a:cubicBezTo>
                  <a:cubicBezTo>
                    <a:pt x="1321" y="1719"/>
                    <a:pt x="1294" y="1737"/>
                    <a:pt x="1294" y="1809"/>
                  </a:cubicBezTo>
                  <a:cubicBezTo>
                    <a:pt x="1303" y="1862"/>
                    <a:pt x="1321" y="1880"/>
                    <a:pt x="1383" y="1880"/>
                  </a:cubicBezTo>
                  <a:cubicBezTo>
                    <a:pt x="1446" y="1880"/>
                    <a:pt x="1463" y="1853"/>
                    <a:pt x="1463" y="1800"/>
                  </a:cubicBezTo>
                  <a:cubicBezTo>
                    <a:pt x="1463" y="1745"/>
                    <a:pt x="1443" y="1718"/>
                    <a:pt x="1396" y="1718"/>
                  </a:cubicBezTo>
                  <a:close/>
                  <a:moveTo>
                    <a:pt x="1776" y="1746"/>
                  </a:moveTo>
                  <a:cubicBezTo>
                    <a:pt x="1731" y="1755"/>
                    <a:pt x="1695" y="1791"/>
                    <a:pt x="1695" y="1835"/>
                  </a:cubicBezTo>
                  <a:cubicBezTo>
                    <a:pt x="1704" y="1880"/>
                    <a:pt x="1740" y="1916"/>
                    <a:pt x="1785" y="1916"/>
                  </a:cubicBezTo>
                  <a:cubicBezTo>
                    <a:pt x="1829" y="1916"/>
                    <a:pt x="1865" y="1880"/>
                    <a:pt x="1865" y="1835"/>
                  </a:cubicBezTo>
                  <a:cubicBezTo>
                    <a:pt x="1865" y="1782"/>
                    <a:pt x="1820" y="1746"/>
                    <a:pt x="1776" y="1746"/>
                  </a:cubicBezTo>
                  <a:close/>
                  <a:moveTo>
                    <a:pt x="3997" y="1746"/>
                  </a:moveTo>
                  <a:cubicBezTo>
                    <a:pt x="3961" y="1746"/>
                    <a:pt x="3908" y="1791"/>
                    <a:pt x="3908" y="1826"/>
                  </a:cubicBezTo>
                  <a:cubicBezTo>
                    <a:pt x="3908" y="1862"/>
                    <a:pt x="3952" y="1916"/>
                    <a:pt x="3988" y="1916"/>
                  </a:cubicBezTo>
                  <a:cubicBezTo>
                    <a:pt x="4024" y="1916"/>
                    <a:pt x="4077" y="1871"/>
                    <a:pt x="4077" y="1835"/>
                  </a:cubicBezTo>
                  <a:cubicBezTo>
                    <a:pt x="4077" y="1800"/>
                    <a:pt x="4033" y="1746"/>
                    <a:pt x="3997" y="1746"/>
                  </a:cubicBezTo>
                  <a:close/>
                  <a:moveTo>
                    <a:pt x="2177" y="1782"/>
                  </a:moveTo>
                  <a:cubicBezTo>
                    <a:pt x="2133" y="1782"/>
                    <a:pt x="2097" y="1826"/>
                    <a:pt x="2097" y="1871"/>
                  </a:cubicBezTo>
                  <a:cubicBezTo>
                    <a:pt x="2097" y="1916"/>
                    <a:pt x="2141" y="1951"/>
                    <a:pt x="2186" y="1951"/>
                  </a:cubicBezTo>
                  <a:cubicBezTo>
                    <a:pt x="2231" y="1942"/>
                    <a:pt x="2266" y="1907"/>
                    <a:pt x="2266" y="1862"/>
                  </a:cubicBezTo>
                  <a:cubicBezTo>
                    <a:pt x="2257" y="1817"/>
                    <a:pt x="2222" y="1782"/>
                    <a:pt x="2177" y="1782"/>
                  </a:cubicBezTo>
                  <a:close/>
                  <a:moveTo>
                    <a:pt x="4372" y="1782"/>
                  </a:moveTo>
                  <a:cubicBezTo>
                    <a:pt x="4336" y="1782"/>
                    <a:pt x="4291" y="1826"/>
                    <a:pt x="4291" y="1862"/>
                  </a:cubicBezTo>
                  <a:cubicBezTo>
                    <a:pt x="4291" y="1898"/>
                    <a:pt x="4336" y="1951"/>
                    <a:pt x="4372" y="1951"/>
                  </a:cubicBezTo>
                  <a:cubicBezTo>
                    <a:pt x="4407" y="1951"/>
                    <a:pt x="4461" y="1898"/>
                    <a:pt x="4461" y="1862"/>
                  </a:cubicBezTo>
                  <a:cubicBezTo>
                    <a:pt x="4461" y="1826"/>
                    <a:pt x="4407" y="1782"/>
                    <a:pt x="4372" y="1782"/>
                  </a:cubicBezTo>
                  <a:close/>
                  <a:moveTo>
                    <a:pt x="2587" y="1817"/>
                  </a:moveTo>
                  <a:cubicBezTo>
                    <a:pt x="2534" y="1817"/>
                    <a:pt x="2498" y="1844"/>
                    <a:pt x="2498" y="1889"/>
                  </a:cubicBezTo>
                  <a:cubicBezTo>
                    <a:pt x="2489" y="1942"/>
                    <a:pt x="2534" y="1978"/>
                    <a:pt x="2579" y="1978"/>
                  </a:cubicBezTo>
                  <a:cubicBezTo>
                    <a:pt x="2623" y="1978"/>
                    <a:pt x="2659" y="1942"/>
                    <a:pt x="2659" y="1898"/>
                  </a:cubicBezTo>
                  <a:cubicBezTo>
                    <a:pt x="2668" y="1862"/>
                    <a:pt x="2623" y="1817"/>
                    <a:pt x="2587" y="1817"/>
                  </a:cubicBezTo>
                  <a:close/>
                  <a:moveTo>
                    <a:pt x="4780" y="1816"/>
                  </a:moveTo>
                  <a:cubicBezTo>
                    <a:pt x="4777" y="1816"/>
                    <a:pt x="4775" y="1817"/>
                    <a:pt x="4773" y="1817"/>
                  </a:cubicBezTo>
                  <a:cubicBezTo>
                    <a:pt x="4737" y="1817"/>
                    <a:pt x="4693" y="1880"/>
                    <a:pt x="4693" y="1898"/>
                  </a:cubicBezTo>
                  <a:cubicBezTo>
                    <a:pt x="4693" y="1931"/>
                    <a:pt x="4746" y="1979"/>
                    <a:pt x="4775" y="1979"/>
                  </a:cubicBezTo>
                  <a:cubicBezTo>
                    <a:pt x="4778" y="1979"/>
                    <a:pt x="4780" y="1979"/>
                    <a:pt x="4782" y="1978"/>
                  </a:cubicBezTo>
                  <a:cubicBezTo>
                    <a:pt x="4809" y="1978"/>
                    <a:pt x="4862" y="1925"/>
                    <a:pt x="4853" y="1898"/>
                  </a:cubicBezTo>
                  <a:cubicBezTo>
                    <a:pt x="4853" y="1865"/>
                    <a:pt x="4808" y="1816"/>
                    <a:pt x="4780" y="1816"/>
                  </a:cubicBezTo>
                  <a:close/>
                  <a:moveTo>
                    <a:pt x="366" y="1835"/>
                  </a:moveTo>
                  <a:cubicBezTo>
                    <a:pt x="304" y="1835"/>
                    <a:pt x="286" y="1853"/>
                    <a:pt x="286" y="1916"/>
                  </a:cubicBezTo>
                  <a:cubicBezTo>
                    <a:pt x="286" y="1978"/>
                    <a:pt x="304" y="1996"/>
                    <a:pt x="366" y="1996"/>
                  </a:cubicBezTo>
                  <a:cubicBezTo>
                    <a:pt x="429" y="1996"/>
                    <a:pt x="446" y="1978"/>
                    <a:pt x="446" y="1916"/>
                  </a:cubicBezTo>
                  <a:cubicBezTo>
                    <a:pt x="446" y="1853"/>
                    <a:pt x="429" y="1835"/>
                    <a:pt x="366" y="1835"/>
                  </a:cubicBezTo>
                  <a:close/>
                  <a:moveTo>
                    <a:pt x="2980" y="1844"/>
                  </a:moveTo>
                  <a:cubicBezTo>
                    <a:pt x="2944" y="1844"/>
                    <a:pt x="2891" y="1898"/>
                    <a:pt x="2891" y="1933"/>
                  </a:cubicBezTo>
                  <a:cubicBezTo>
                    <a:pt x="2891" y="1969"/>
                    <a:pt x="2944" y="2014"/>
                    <a:pt x="2980" y="2014"/>
                  </a:cubicBezTo>
                  <a:cubicBezTo>
                    <a:pt x="3016" y="2014"/>
                    <a:pt x="3060" y="1969"/>
                    <a:pt x="3060" y="1933"/>
                  </a:cubicBezTo>
                  <a:cubicBezTo>
                    <a:pt x="3060" y="1898"/>
                    <a:pt x="3016" y="1844"/>
                    <a:pt x="2980" y="1844"/>
                  </a:cubicBezTo>
                  <a:close/>
                  <a:moveTo>
                    <a:pt x="5175" y="1844"/>
                  </a:moveTo>
                  <a:cubicBezTo>
                    <a:pt x="5139" y="1853"/>
                    <a:pt x="5085" y="1907"/>
                    <a:pt x="5094" y="1933"/>
                  </a:cubicBezTo>
                  <a:cubicBezTo>
                    <a:pt x="5094" y="1960"/>
                    <a:pt x="5148" y="2014"/>
                    <a:pt x="5175" y="2014"/>
                  </a:cubicBezTo>
                  <a:cubicBezTo>
                    <a:pt x="5201" y="2014"/>
                    <a:pt x="5255" y="1951"/>
                    <a:pt x="5255" y="1933"/>
                  </a:cubicBezTo>
                  <a:cubicBezTo>
                    <a:pt x="5255" y="1898"/>
                    <a:pt x="5201" y="1844"/>
                    <a:pt x="5175" y="1844"/>
                  </a:cubicBezTo>
                  <a:close/>
                  <a:moveTo>
                    <a:pt x="777" y="1862"/>
                  </a:moveTo>
                  <a:cubicBezTo>
                    <a:pt x="705" y="1862"/>
                    <a:pt x="687" y="1880"/>
                    <a:pt x="687" y="1942"/>
                  </a:cubicBezTo>
                  <a:cubicBezTo>
                    <a:pt x="678" y="2005"/>
                    <a:pt x="705" y="2032"/>
                    <a:pt x="759" y="2032"/>
                  </a:cubicBezTo>
                  <a:cubicBezTo>
                    <a:pt x="821" y="2032"/>
                    <a:pt x="848" y="2014"/>
                    <a:pt x="848" y="1951"/>
                  </a:cubicBezTo>
                  <a:cubicBezTo>
                    <a:pt x="848" y="1889"/>
                    <a:pt x="830" y="1862"/>
                    <a:pt x="777" y="1862"/>
                  </a:cubicBezTo>
                  <a:close/>
                  <a:moveTo>
                    <a:pt x="3373" y="1880"/>
                  </a:moveTo>
                  <a:cubicBezTo>
                    <a:pt x="3337" y="1880"/>
                    <a:pt x="3292" y="1933"/>
                    <a:pt x="3292" y="1969"/>
                  </a:cubicBezTo>
                  <a:cubicBezTo>
                    <a:pt x="3292" y="2005"/>
                    <a:pt x="3346" y="2049"/>
                    <a:pt x="3381" y="2049"/>
                  </a:cubicBezTo>
                  <a:cubicBezTo>
                    <a:pt x="3417" y="2049"/>
                    <a:pt x="3462" y="1996"/>
                    <a:pt x="3462" y="1960"/>
                  </a:cubicBezTo>
                  <a:cubicBezTo>
                    <a:pt x="3462" y="1925"/>
                    <a:pt x="3408" y="1880"/>
                    <a:pt x="3373" y="1880"/>
                  </a:cubicBezTo>
                  <a:close/>
                  <a:moveTo>
                    <a:pt x="5576" y="1880"/>
                  </a:moveTo>
                  <a:cubicBezTo>
                    <a:pt x="5549" y="1880"/>
                    <a:pt x="5487" y="1933"/>
                    <a:pt x="5487" y="1960"/>
                  </a:cubicBezTo>
                  <a:cubicBezTo>
                    <a:pt x="5487" y="1987"/>
                    <a:pt x="5540" y="2049"/>
                    <a:pt x="5567" y="2049"/>
                  </a:cubicBezTo>
                  <a:cubicBezTo>
                    <a:pt x="5594" y="2049"/>
                    <a:pt x="5656" y="1996"/>
                    <a:pt x="5656" y="1969"/>
                  </a:cubicBezTo>
                  <a:cubicBezTo>
                    <a:pt x="5656" y="1942"/>
                    <a:pt x="5603" y="1880"/>
                    <a:pt x="5576" y="1880"/>
                  </a:cubicBezTo>
                  <a:close/>
                  <a:moveTo>
                    <a:pt x="1169" y="1898"/>
                  </a:moveTo>
                  <a:cubicBezTo>
                    <a:pt x="1107" y="1898"/>
                    <a:pt x="1080" y="1925"/>
                    <a:pt x="1080" y="1978"/>
                  </a:cubicBezTo>
                  <a:cubicBezTo>
                    <a:pt x="1080" y="2040"/>
                    <a:pt x="1107" y="2067"/>
                    <a:pt x="1169" y="2067"/>
                  </a:cubicBezTo>
                  <a:cubicBezTo>
                    <a:pt x="1223" y="2067"/>
                    <a:pt x="1249" y="2040"/>
                    <a:pt x="1249" y="1978"/>
                  </a:cubicBezTo>
                  <a:cubicBezTo>
                    <a:pt x="1249" y="1925"/>
                    <a:pt x="1223" y="1898"/>
                    <a:pt x="1169" y="1898"/>
                  </a:cubicBezTo>
                  <a:close/>
                  <a:moveTo>
                    <a:pt x="5888" y="1987"/>
                  </a:moveTo>
                  <a:cubicBezTo>
                    <a:pt x="5897" y="2005"/>
                    <a:pt x="5906" y="2023"/>
                    <a:pt x="5915" y="2040"/>
                  </a:cubicBezTo>
                  <a:cubicBezTo>
                    <a:pt x="5915" y="2049"/>
                    <a:pt x="5924" y="2058"/>
                    <a:pt x="5933" y="2067"/>
                  </a:cubicBezTo>
                  <a:cubicBezTo>
                    <a:pt x="5942" y="2067"/>
                    <a:pt x="5942" y="2067"/>
                    <a:pt x="5951" y="2058"/>
                  </a:cubicBezTo>
                  <a:cubicBezTo>
                    <a:pt x="5942" y="2049"/>
                    <a:pt x="5933" y="2040"/>
                    <a:pt x="5924" y="2023"/>
                  </a:cubicBezTo>
                  <a:cubicBezTo>
                    <a:pt x="5915" y="2005"/>
                    <a:pt x="5915" y="1987"/>
                    <a:pt x="5888" y="1987"/>
                  </a:cubicBezTo>
                  <a:close/>
                  <a:moveTo>
                    <a:pt x="3774" y="1916"/>
                  </a:moveTo>
                  <a:cubicBezTo>
                    <a:pt x="3738" y="1916"/>
                    <a:pt x="3694" y="1960"/>
                    <a:pt x="3694" y="1996"/>
                  </a:cubicBezTo>
                  <a:cubicBezTo>
                    <a:pt x="3694" y="2032"/>
                    <a:pt x="3738" y="2085"/>
                    <a:pt x="3774" y="2085"/>
                  </a:cubicBezTo>
                  <a:cubicBezTo>
                    <a:pt x="3810" y="2085"/>
                    <a:pt x="3863" y="2032"/>
                    <a:pt x="3863" y="1996"/>
                  </a:cubicBezTo>
                  <a:cubicBezTo>
                    <a:pt x="3863" y="1960"/>
                    <a:pt x="3810" y="1916"/>
                    <a:pt x="3774" y="1916"/>
                  </a:cubicBezTo>
                  <a:close/>
                  <a:moveTo>
                    <a:pt x="1562" y="1933"/>
                  </a:moveTo>
                  <a:cubicBezTo>
                    <a:pt x="1526" y="1933"/>
                    <a:pt x="1481" y="1969"/>
                    <a:pt x="1481" y="2014"/>
                  </a:cubicBezTo>
                  <a:cubicBezTo>
                    <a:pt x="1481" y="2062"/>
                    <a:pt x="1510" y="2095"/>
                    <a:pt x="1555" y="2095"/>
                  </a:cubicBezTo>
                  <a:cubicBezTo>
                    <a:pt x="1560" y="2095"/>
                    <a:pt x="1565" y="2095"/>
                    <a:pt x="1570" y="2094"/>
                  </a:cubicBezTo>
                  <a:cubicBezTo>
                    <a:pt x="1615" y="2094"/>
                    <a:pt x="1651" y="2058"/>
                    <a:pt x="1651" y="2014"/>
                  </a:cubicBezTo>
                  <a:cubicBezTo>
                    <a:pt x="1642" y="1969"/>
                    <a:pt x="1606" y="1933"/>
                    <a:pt x="1562" y="1933"/>
                  </a:cubicBezTo>
                  <a:close/>
                  <a:moveTo>
                    <a:pt x="1952" y="1967"/>
                  </a:moveTo>
                  <a:cubicBezTo>
                    <a:pt x="1910" y="1967"/>
                    <a:pt x="1883" y="1994"/>
                    <a:pt x="1883" y="2040"/>
                  </a:cubicBezTo>
                  <a:cubicBezTo>
                    <a:pt x="1874" y="2094"/>
                    <a:pt x="1918" y="2130"/>
                    <a:pt x="1963" y="2130"/>
                  </a:cubicBezTo>
                  <a:cubicBezTo>
                    <a:pt x="2008" y="2130"/>
                    <a:pt x="2043" y="2094"/>
                    <a:pt x="2043" y="2049"/>
                  </a:cubicBezTo>
                  <a:cubicBezTo>
                    <a:pt x="2052" y="2005"/>
                    <a:pt x="2008" y="1969"/>
                    <a:pt x="1972" y="1969"/>
                  </a:cubicBezTo>
                  <a:cubicBezTo>
                    <a:pt x="1965" y="1968"/>
                    <a:pt x="1959" y="1967"/>
                    <a:pt x="1952" y="1967"/>
                  </a:cubicBezTo>
                  <a:close/>
                  <a:moveTo>
                    <a:pt x="4157" y="1968"/>
                  </a:moveTo>
                  <a:cubicBezTo>
                    <a:pt x="4122" y="1968"/>
                    <a:pt x="4077" y="2008"/>
                    <a:pt x="4077" y="2040"/>
                  </a:cubicBezTo>
                  <a:cubicBezTo>
                    <a:pt x="4077" y="2076"/>
                    <a:pt x="4122" y="2130"/>
                    <a:pt x="4158" y="2130"/>
                  </a:cubicBezTo>
                  <a:cubicBezTo>
                    <a:pt x="4193" y="2130"/>
                    <a:pt x="4238" y="2085"/>
                    <a:pt x="4238" y="2049"/>
                  </a:cubicBezTo>
                  <a:cubicBezTo>
                    <a:pt x="4247" y="2014"/>
                    <a:pt x="4202" y="1969"/>
                    <a:pt x="4167" y="1969"/>
                  </a:cubicBezTo>
                  <a:cubicBezTo>
                    <a:pt x="4163" y="1968"/>
                    <a:pt x="4160" y="1968"/>
                    <a:pt x="4157" y="1968"/>
                  </a:cubicBezTo>
                  <a:close/>
                  <a:moveTo>
                    <a:pt x="2364" y="1996"/>
                  </a:moveTo>
                  <a:cubicBezTo>
                    <a:pt x="2311" y="1996"/>
                    <a:pt x="2275" y="2040"/>
                    <a:pt x="2284" y="2085"/>
                  </a:cubicBezTo>
                  <a:cubicBezTo>
                    <a:pt x="2284" y="2139"/>
                    <a:pt x="2320" y="2165"/>
                    <a:pt x="2364" y="2165"/>
                  </a:cubicBezTo>
                  <a:cubicBezTo>
                    <a:pt x="2409" y="2165"/>
                    <a:pt x="2445" y="2121"/>
                    <a:pt x="2445" y="2076"/>
                  </a:cubicBezTo>
                  <a:cubicBezTo>
                    <a:pt x="2445" y="2032"/>
                    <a:pt x="2409" y="1996"/>
                    <a:pt x="2364" y="1996"/>
                  </a:cubicBezTo>
                  <a:close/>
                  <a:moveTo>
                    <a:pt x="4559" y="1996"/>
                  </a:moveTo>
                  <a:cubicBezTo>
                    <a:pt x="4532" y="1996"/>
                    <a:pt x="4470" y="2058"/>
                    <a:pt x="4479" y="2085"/>
                  </a:cubicBezTo>
                  <a:cubicBezTo>
                    <a:pt x="4479" y="2112"/>
                    <a:pt x="4532" y="2165"/>
                    <a:pt x="4559" y="2165"/>
                  </a:cubicBezTo>
                  <a:cubicBezTo>
                    <a:pt x="4586" y="2165"/>
                    <a:pt x="4639" y="2103"/>
                    <a:pt x="4639" y="2076"/>
                  </a:cubicBezTo>
                  <a:cubicBezTo>
                    <a:pt x="4639" y="2049"/>
                    <a:pt x="4586" y="1996"/>
                    <a:pt x="4559" y="1996"/>
                  </a:cubicBezTo>
                  <a:close/>
                  <a:moveTo>
                    <a:pt x="161" y="2014"/>
                  </a:moveTo>
                  <a:cubicBezTo>
                    <a:pt x="152" y="2014"/>
                    <a:pt x="152" y="2040"/>
                    <a:pt x="152" y="2049"/>
                  </a:cubicBezTo>
                  <a:cubicBezTo>
                    <a:pt x="152" y="2058"/>
                    <a:pt x="152" y="2067"/>
                    <a:pt x="152" y="2067"/>
                  </a:cubicBezTo>
                  <a:cubicBezTo>
                    <a:pt x="152" y="2085"/>
                    <a:pt x="152" y="2094"/>
                    <a:pt x="152" y="2112"/>
                  </a:cubicBezTo>
                  <a:cubicBezTo>
                    <a:pt x="152" y="2130"/>
                    <a:pt x="161" y="2148"/>
                    <a:pt x="170" y="2165"/>
                  </a:cubicBezTo>
                  <a:cubicBezTo>
                    <a:pt x="170" y="2176"/>
                    <a:pt x="176" y="2180"/>
                    <a:pt x="183" y="2180"/>
                  </a:cubicBezTo>
                  <a:cubicBezTo>
                    <a:pt x="188" y="2180"/>
                    <a:pt x="193" y="2178"/>
                    <a:pt x="197" y="2174"/>
                  </a:cubicBezTo>
                  <a:cubicBezTo>
                    <a:pt x="250" y="2130"/>
                    <a:pt x="250" y="2067"/>
                    <a:pt x="206" y="2023"/>
                  </a:cubicBezTo>
                  <a:cubicBezTo>
                    <a:pt x="188" y="2014"/>
                    <a:pt x="170" y="2014"/>
                    <a:pt x="161" y="2014"/>
                  </a:cubicBezTo>
                  <a:close/>
                  <a:moveTo>
                    <a:pt x="2766" y="2032"/>
                  </a:moveTo>
                  <a:cubicBezTo>
                    <a:pt x="2730" y="2032"/>
                    <a:pt x="2677" y="2076"/>
                    <a:pt x="2677" y="2112"/>
                  </a:cubicBezTo>
                  <a:cubicBezTo>
                    <a:pt x="2677" y="2148"/>
                    <a:pt x="2730" y="2201"/>
                    <a:pt x="2766" y="2201"/>
                  </a:cubicBezTo>
                  <a:cubicBezTo>
                    <a:pt x="2802" y="2201"/>
                    <a:pt x="2846" y="2148"/>
                    <a:pt x="2846" y="2112"/>
                  </a:cubicBezTo>
                  <a:cubicBezTo>
                    <a:pt x="2846" y="2076"/>
                    <a:pt x="2802" y="2032"/>
                    <a:pt x="2766" y="2032"/>
                  </a:cubicBezTo>
                  <a:close/>
                  <a:moveTo>
                    <a:pt x="4952" y="2032"/>
                  </a:moveTo>
                  <a:cubicBezTo>
                    <a:pt x="4925" y="2032"/>
                    <a:pt x="4871" y="2094"/>
                    <a:pt x="4871" y="2121"/>
                  </a:cubicBezTo>
                  <a:cubicBezTo>
                    <a:pt x="4880" y="2148"/>
                    <a:pt x="4934" y="2201"/>
                    <a:pt x="4960" y="2201"/>
                  </a:cubicBezTo>
                  <a:cubicBezTo>
                    <a:pt x="4987" y="2192"/>
                    <a:pt x="5041" y="2139"/>
                    <a:pt x="5041" y="2112"/>
                  </a:cubicBezTo>
                  <a:cubicBezTo>
                    <a:pt x="5041" y="2085"/>
                    <a:pt x="4978" y="2032"/>
                    <a:pt x="4952" y="2032"/>
                  </a:cubicBezTo>
                  <a:close/>
                  <a:moveTo>
                    <a:pt x="553" y="2049"/>
                  </a:moveTo>
                  <a:cubicBezTo>
                    <a:pt x="491" y="2049"/>
                    <a:pt x="464" y="2067"/>
                    <a:pt x="464" y="2130"/>
                  </a:cubicBezTo>
                  <a:cubicBezTo>
                    <a:pt x="464" y="2184"/>
                    <a:pt x="485" y="2212"/>
                    <a:pt x="532" y="2212"/>
                  </a:cubicBezTo>
                  <a:cubicBezTo>
                    <a:pt x="538" y="2212"/>
                    <a:pt x="546" y="2211"/>
                    <a:pt x="553" y="2210"/>
                  </a:cubicBezTo>
                  <a:cubicBezTo>
                    <a:pt x="607" y="2210"/>
                    <a:pt x="634" y="2192"/>
                    <a:pt x="634" y="2130"/>
                  </a:cubicBezTo>
                  <a:cubicBezTo>
                    <a:pt x="634" y="2067"/>
                    <a:pt x="607" y="2049"/>
                    <a:pt x="553" y="2049"/>
                  </a:cubicBezTo>
                  <a:close/>
                  <a:moveTo>
                    <a:pt x="5353" y="2067"/>
                  </a:moveTo>
                  <a:cubicBezTo>
                    <a:pt x="5326" y="2067"/>
                    <a:pt x="5273" y="2121"/>
                    <a:pt x="5273" y="2148"/>
                  </a:cubicBezTo>
                  <a:cubicBezTo>
                    <a:pt x="5273" y="2173"/>
                    <a:pt x="5327" y="2229"/>
                    <a:pt x="5356" y="2229"/>
                  </a:cubicBezTo>
                  <a:cubicBezTo>
                    <a:pt x="5358" y="2229"/>
                    <a:pt x="5360" y="2228"/>
                    <a:pt x="5362" y="2228"/>
                  </a:cubicBezTo>
                  <a:cubicBezTo>
                    <a:pt x="5389" y="2228"/>
                    <a:pt x="5442" y="2174"/>
                    <a:pt x="5442" y="2148"/>
                  </a:cubicBezTo>
                  <a:cubicBezTo>
                    <a:pt x="5442" y="2121"/>
                    <a:pt x="5380" y="2067"/>
                    <a:pt x="5353" y="2067"/>
                  </a:cubicBezTo>
                  <a:close/>
                  <a:moveTo>
                    <a:pt x="3167" y="2067"/>
                  </a:moveTo>
                  <a:cubicBezTo>
                    <a:pt x="3132" y="2067"/>
                    <a:pt x="3078" y="2112"/>
                    <a:pt x="3078" y="2148"/>
                  </a:cubicBezTo>
                  <a:cubicBezTo>
                    <a:pt x="3078" y="2183"/>
                    <a:pt x="3123" y="2228"/>
                    <a:pt x="3158" y="2228"/>
                  </a:cubicBezTo>
                  <a:cubicBezTo>
                    <a:pt x="3161" y="2228"/>
                    <a:pt x="3164" y="2229"/>
                    <a:pt x="3167" y="2229"/>
                  </a:cubicBezTo>
                  <a:cubicBezTo>
                    <a:pt x="3201" y="2229"/>
                    <a:pt x="3239" y="2181"/>
                    <a:pt x="3248" y="2148"/>
                  </a:cubicBezTo>
                  <a:cubicBezTo>
                    <a:pt x="3248" y="2112"/>
                    <a:pt x="3203" y="2067"/>
                    <a:pt x="3167" y="2067"/>
                  </a:cubicBezTo>
                  <a:close/>
                  <a:moveTo>
                    <a:pt x="946" y="2085"/>
                  </a:moveTo>
                  <a:cubicBezTo>
                    <a:pt x="901" y="2085"/>
                    <a:pt x="866" y="2121"/>
                    <a:pt x="866" y="2174"/>
                  </a:cubicBezTo>
                  <a:cubicBezTo>
                    <a:pt x="866" y="2210"/>
                    <a:pt x="910" y="2246"/>
                    <a:pt x="955" y="2246"/>
                  </a:cubicBezTo>
                  <a:cubicBezTo>
                    <a:pt x="1000" y="2246"/>
                    <a:pt x="1035" y="2210"/>
                    <a:pt x="1035" y="2165"/>
                  </a:cubicBezTo>
                  <a:cubicBezTo>
                    <a:pt x="1035" y="2121"/>
                    <a:pt x="1000" y="2085"/>
                    <a:pt x="946" y="2085"/>
                  </a:cubicBezTo>
                  <a:close/>
                  <a:moveTo>
                    <a:pt x="5763" y="2112"/>
                  </a:moveTo>
                  <a:cubicBezTo>
                    <a:pt x="5701" y="2112"/>
                    <a:pt x="5692" y="2121"/>
                    <a:pt x="5692" y="2174"/>
                  </a:cubicBezTo>
                  <a:cubicBezTo>
                    <a:pt x="5692" y="2237"/>
                    <a:pt x="5692" y="2246"/>
                    <a:pt x="5754" y="2246"/>
                  </a:cubicBezTo>
                  <a:cubicBezTo>
                    <a:pt x="5817" y="2246"/>
                    <a:pt x="5826" y="2246"/>
                    <a:pt x="5826" y="2183"/>
                  </a:cubicBezTo>
                  <a:cubicBezTo>
                    <a:pt x="5826" y="2121"/>
                    <a:pt x="5817" y="2112"/>
                    <a:pt x="5763" y="2112"/>
                  </a:cubicBezTo>
                  <a:close/>
                  <a:moveTo>
                    <a:pt x="3560" y="2094"/>
                  </a:moveTo>
                  <a:cubicBezTo>
                    <a:pt x="3524" y="2094"/>
                    <a:pt x="3480" y="2148"/>
                    <a:pt x="3480" y="2183"/>
                  </a:cubicBezTo>
                  <a:cubicBezTo>
                    <a:pt x="3480" y="2219"/>
                    <a:pt x="3524" y="2263"/>
                    <a:pt x="3560" y="2263"/>
                  </a:cubicBezTo>
                  <a:cubicBezTo>
                    <a:pt x="3596" y="2263"/>
                    <a:pt x="3640" y="2219"/>
                    <a:pt x="3640" y="2183"/>
                  </a:cubicBezTo>
                  <a:cubicBezTo>
                    <a:pt x="3640" y="2148"/>
                    <a:pt x="3596" y="2094"/>
                    <a:pt x="3560" y="2094"/>
                  </a:cubicBezTo>
                  <a:close/>
                  <a:moveTo>
                    <a:pt x="1347" y="2112"/>
                  </a:moveTo>
                  <a:cubicBezTo>
                    <a:pt x="1303" y="2112"/>
                    <a:pt x="1258" y="2156"/>
                    <a:pt x="1267" y="2210"/>
                  </a:cubicBezTo>
                  <a:cubicBezTo>
                    <a:pt x="1276" y="2255"/>
                    <a:pt x="1312" y="2281"/>
                    <a:pt x="1356" y="2281"/>
                  </a:cubicBezTo>
                  <a:cubicBezTo>
                    <a:pt x="1401" y="2272"/>
                    <a:pt x="1428" y="2246"/>
                    <a:pt x="1428" y="2192"/>
                  </a:cubicBezTo>
                  <a:cubicBezTo>
                    <a:pt x="1428" y="2148"/>
                    <a:pt x="1392" y="2112"/>
                    <a:pt x="1347" y="2112"/>
                  </a:cubicBezTo>
                  <a:close/>
                  <a:moveTo>
                    <a:pt x="3943" y="2130"/>
                  </a:moveTo>
                  <a:cubicBezTo>
                    <a:pt x="3908" y="2130"/>
                    <a:pt x="3863" y="2183"/>
                    <a:pt x="3863" y="2219"/>
                  </a:cubicBezTo>
                  <a:cubicBezTo>
                    <a:pt x="3863" y="2255"/>
                    <a:pt x="3908" y="2299"/>
                    <a:pt x="3943" y="2299"/>
                  </a:cubicBezTo>
                  <a:cubicBezTo>
                    <a:pt x="3979" y="2299"/>
                    <a:pt x="4024" y="2246"/>
                    <a:pt x="4024" y="2210"/>
                  </a:cubicBezTo>
                  <a:cubicBezTo>
                    <a:pt x="4024" y="2174"/>
                    <a:pt x="3979" y="2130"/>
                    <a:pt x="3943" y="2130"/>
                  </a:cubicBezTo>
                  <a:close/>
                  <a:moveTo>
                    <a:pt x="1740" y="2148"/>
                  </a:moveTo>
                  <a:cubicBezTo>
                    <a:pt x="1695" y="2148"/>
                    <a:pt x="1660" y="2192"/>
                    <a:pt x="1660" y="2237"/>
                  </a:cubicBezTo>
                  <a:cubicBezTo>
                    <a:pt x="1669" y="2281"/>
                    <a:pt x="1704" y="2317"/>
                    <a:pt x="1749" y="2317"/>
                  </a:cubicBezTo>
                  <a:cubicBezTo>
                    <a:pt x="1794" y="2308"/>
                    <a:pt x="1829" y="2272"/>
                    <a:pt x="1829" y="2228"/>
                  </a:cubicBezTo>
                  <a:cubicBezTo>
                    <a:pt x="1829" y="2183"/>
                    <a:pt x="1794" y="2148"/>
                    <a:pt x="1740" y="2148"/>
                  </a:cubicBezTo>
                  <a:close/>
                  <a:moveTo>
                    <a:pt x="4345" y="2183"/>
                  </a:moveTo>
                  <a:cubicBezTo>
                    <a:pt x="4318" y="2183"/>
                    <a:pt x="4256" y="2237"/>
                    <a:pt x="4256" y="2263"/>
                  </a:cubicBezTo>
                  <a:cubicBezTo>
                    <a:pt x="4256" y="2290"/>
                    <a:pt x="4309" y="2344"/>
                    <a:pt x="4345" y="2344"/>
                  </a:cubicBezTo>
                  <a:cubicBezTo>
                    <a:pt x="4346" y="2344"/>
                    <a:pt x="4347" y="2345"/>
                    <a:pt x="4349" y="2345"/>
                  </a:cubicBezTo>
                  <a:cubicBezTo>
                    <a:pt x="4371" y="2345"/>
                    <a:pt x="4425" y="2289"/>
                    <a:pt x="4425" y="2263"/>
                  </a:cubicBezTo>
                  <a:cubicBezTo>
                    <a:pt x="4425" y="2237"/>
                    <a:pt x="4372" y="2183"/>
                    <a:pt x="4345" y="2183"/>
                  </a:cubicBezTo>
                  <a:close/>
                  <a:moveTo>
                    <a:pt x="2153" y="2182"/>
                  </a:moveTo>
                  <a:cubicBezTo>
                    <a:pt x="2149" y="2182"/>
                    <a:pt x="2145" y="2182"/>
                    <a:pt x="2141" y="2183"/>
                  </a:cubicBezTo>
                  <a:cubicBezTo>
                    <a:pt x="2088" y="2183"/>
                    <a:pt x="2061" y="2219"/>
                    <a:pt x="2061" y="2272"/>
                  </a:cubicBezTo>
                  <a:cubicBezTo>
                    <a:pt x="2061" y="2305"/>
                    <a:pt x="2098" y="2345"/>
                    <a:pt x="2139" y="2345"/>
                  </a:cubicBezTo>
                  <a:cubicBezTo>
                    <a:pt x="2143" y="2345"/>
                    <a:pt x="2146" y="2345"/>
                    <a:pt x="2150" y="2344"/>
                  </a:cubicBezTo>
                  <a:cubicBezTo>
                    <a:pt x="2195" y="2344"/>
                    <a:pt x="2231" y="2308"/>
                    <a:pt x="2231" y="2263"/>
                  </a:cubicBezTo>
                  <a:cubicBezTo>
                    <a:pt x="2231" y="2223"/>
                    <a:pt x="2193" y="2182"/>
                    <a:pt x="2153" y="2182"/>
                  </a:cubicBezTo>
                  <a:close/>
                  <a:moveTo>
                    <a:pt x="2543" y="2210"/>
                  </a:moveTo>
                  <a:cubicBezTo>
                    <a:pt x="2507" y="2210"/>
                    <a:pt x="2463" y="2263"/>
                    <a:pt x="2463" y="2299"/>
                  </a:cubicBezTo>
                  <a:cubicBezTo>
                    <a:pt x="2463" y="2335"/>
                    <a:pt x="2507" y="2379"/>
                    <a:pt x="2543" y="2379"/>
                  </a:cubicBezTo>
                  <a:cubicBezTo>
                    <a:pt x="2579" y="2379"/>
                    <a:pt x="2632" y="2335"/>
                    <a:pt x="2632" y="2299"/>
                  </a:cubicBezTo>
                  <a:cubicBezTo>
                    <a:pt x="2632" y="2263"/>
                    <a:pt x="2579" y="2210"/>
                    <a:pt x="2543" y="2210"/>
                  </a:cubicBezTo>
                  <a:close/>
                  <a:moveTo>
                    <a:pt x="4746" y="2210"/>
                  </a:moveTo>
                  <a:cubicBezTo>
                    <a:pt x="4720" y="2210"/>
                    <a:pt x="4657" y="2263"/>
                    <a:pt x="4657" y="2299"/>
                  </a:cubicBezTo>
                  <a:cubicBezTo>
                    <a:pt x="4657" y="2326"/>
                    <a:pt x="4711" y="2379"/>
                    <a:pt x="4737" y="2379"/>
                  </a:cubicBezTo>
                  <a:cubicBezTo>
                    <a:pt x="4764" y="2379"/>
                    <a:pt x="4818" y="2326"/>
                    <a:pt x="4827" y="2299"/>
                  </a:cubicBezTo>
                  <a:cubicBezTo>
                    <a:pt x="4827" y="2272"/>
                    <a:pt x="4773" y="2219"/>
                    <a:pt x="4746" y="2210"/>
                  </a:cubicBezTo>
                  <a:close/>
                  <a:moveTo>
                    <a:pt x="339" y="2228"/>
                  </a:moveTo>
                  <a:cubicBezTo>
                    <a:pt x="277" y="2228"/>
                    <a:pt x="250" y="2255"/>
                    <a:pt x="250" y="2317"/>
                  </a:cubicBezTo>
                  <a:cubicBezTo>
                    <a:pt x="250" y="2371"/>
                    <a:pt x="277" y="2397"/>
                    <a:pt x="330" y="2397"/>
                  </a:cubicBezTo>
                  <a:cubicBezTo>
                    <a:pt x="393" y="2397"/>
                    <a:pt x="420" y="2371"/>
                    <a:pt x="420" y="2317"/>
                  </a:cubicBezTo>
                  <a:cubicBezTo>
                    <a:pt x="420" y="2255"/>
                    <a:pt x="393" y="2228"/>
                    <a:pt x="339" y="2228"/>
                  </a:cubicBezTo>
                  <a:close/>
                  <a:moveTo>
                    <a:pt x="2944" y="2246"/>
                  </a:moveTo>
                  <a:cubicBezTo>
                    <a:pt x="2909" y="2246"/>
                    <a:pt x="2864" y="2290"/>
                    <a:pt x="2864" y="2326"/>
                  </a:cubicBezTo>
                  <a:cubicBezTo>
                    <a:pt x="2864" y="2362"/>
                    <a:pt x="2909" y="2415"/>
                    <a:pt x="2944" y="2415"/>
                  </a:cubicBezTo>
                  <a:cubicBezTo>
                    <a:pt x="2980" y="2415"/>
                    <a:pt x="3025" y="2371"/>
                    <a:pt x="3025" y="2335"/>
                  </a:cubicBezTo>
                  <a:cubicBezTo>
                    <a:pt x="3025" y="2299"/>
                    <a:pt x="2980" y="2246"/>
                    <a:pt x="2944" y="2246"/>
                  </a:cubicBezTo>
                  <a:close/>
                  <a:moveTo>
                    <a:pt x="5139" y="2246"/>
                  </a:moveTo>
                  <a:cubicBezTo>
                    <a:pt x="5112" y="2246"/>
                    <a:pt x="5059" y="2299"/>
                    <a:pt x="5059" y="2326"/>
                  </a:cubicBezTo>
                  <a:cubicBezTo>
                    <a:pt x="5059" y="2353"/>
                    <a:pt x="5112" y="2415"/>
                    <a:pt x="5139" y="2415"/>
                  </a:cubicBezTo>
                  <a:cubicBezTo>
                    <a:pt x="5166" y="2415"/>
                    <a:pt x="5219" y="2362"/>
                    <a:pt x="5219" y="2335"/>
                  </a:cubicBezTo>
                  <a:cubicBezTo>
                    <a:pt x="5228" y="2308"/>
                    <a:pt x="5175" y="2246"/>
                    <a:pt x="5139" y="2246"/>
                  </a:cubicBezTo>
                  <a:close/>
                  <a:moveTo>
                    <a:pt x="732" y="2263"/>
                  </a:moveTo>
                  <a:cubicBezTo>
                    <a:pt x="687" y="2263"/>
                    <a:pt x="652" y="2299"/>
                    <a:pt x="652" y="2344"/>
                  </a:cubicBezTo>
                  <a:cubicBezTo>
                    <a:pt x="643" y="2379"/>
                    <a:pt x="678" y="2433"/>
                    <a:pt x="732" y="2433"/>
                  </a:cubicBezTo>
                  <a:cubicBezTo>
                    <a:pt x="777" y="2433"/>
                    <a:pt x="812" y="2397"/>
                    <a:pt x="812" y="2344"/>
                  </a:cubicBezTo>
                  <a:cubicBezTo>
                    <a:pt x="812" y="2299"/>
                    <a:pt x="777" y="2263"/>
                    <a:pt x="732" y="2263"/>
                  </a:cubicBezTo>
                  <a:close/>
                  <a:moveTo>
                    <a:pt x="5540" y="2299"/>
                  </a:moveTo>
                  <a:cubicBezTo>
                    <a:pt x="5478" y="2299"/>
                    <a:pt x="5478" y="2299"/>
                    <a:pt x="5469" y="2353"/>
                  </a:cubicBezTo>
                  <a:cubicBezTo>
                    <a:pt x="5469" y="2424"/>
                    <a:pt x="5478" y="2433"/>
                    <a:pt x="5540" y="2433"/>
                  </a:cubicBezTo>
                  <a:cubicBezTo>
                    <a:pt x="5603" y="2433"/>
                    <a:pt x="5603" y="2433"/>
                    <a:pt x="5603" y="2371"/>
                  </a:cubicBezTo>
                  <a:cubicBezTo>
                    <a:pt x="5603" y="2308"/>
                    <a:pt x="5603" y="2299"/>
                    <a:pt x="5540" y="2299"/>
                  </a:cubicBezTo>
                  <a:close/>
                  <a:moveTo>
                    <a:pt x="3346" y="2281"/>
                  </a:moveTo>
                  <a:cubicBezTo>
                    <a:pt x="3310" y="2281"/>
                    <a:pt x="3257" y="2326"/>
                    <a:pt x="3257" y="2362"/>
                  </a:cubicBezTo>
                  <a:cubicBezTo>
                    <a:pt x="3257" y="2397"/>
                    <a:pt x="3310" y="2451"/>
                    <a:pt x="3346" y="2451"/>
                  </a:cubicBezTo>
                  <a:cubicBezTo>
                    <a:pt x="3381" y="2451"/>
                    <a:pt x="3426" y="2397"/>
                    <a:pt x="3426" y="2362"/>
                  </a:cubicBezTo>
                  <a:cubicBezTo>
                    <a:pt x="3426" y="2326"/>
                    <a:pt x="3381" y="2281"/>
                    <a:pt x="3346" y="2281"/>
                  </a:cubicBezTo>
                  <a:close/>
                  <a:moveTo>
                    <a:pt x="1133" y="2299"/>
                  </a:moveTo>
                  <a:cubicBezTo>
                    <a:pt x="1080" y="2299"/>
                    <a:pt x="1044" y="2335"/>
                    <a:pt x="1053" y="2388"/>
                  </a:cubicBezTo>
                  <a:cubicBezTo>
                    <a:pt x="1053" y="2428"/>
                    <a:pt x="1082" y="2461"/>
                    <a:pt x="1120" y="2461"/>
                  </a:cubicBezTo>
                  <a:cubicBezTo>
                    <a:pt x="1124" y="2461"/>
                    <a:pt x="1129" y="2461"/>
                    <a:pt x="1133" y="2460"/>
                  </a:cubicBezTo>
                  <a:cubicBezTo>
                    <a:pt x="1178" y="2460"/>
                    <a:pt x="1214" y="2424"/>
                    <a:pt x="1214" y="2379"/>
                  </a:cubicBezTo>
                  <a:cubicBezTo>
                    <a:pt x="1214" y="2335"/>
                    <a:pt x="1178" y="2299"/>
                    <a:pt x="1133" y="2299"/>
                  </a:cubicBezTo>
                  <a:close/>
                  <a:moveTo>
                    <a:pt x="5908" y="2332"/>
                  </a:moveTo>
                  <a:cubicBezTo>
                    <a:pt x="5876" y="2332"/>
                    <a:pt x="5870" y="2346"/>
                    <a:pt x="5870" y="2388"/>
                  </a:cubicBezTo>
                  <a:cubicBezTo>
                    <a:pt x="5870" y="2460"/>
                    <a:pt x="5879" y="2460"/>
                    <a:pt x="5933" y="2460"/>
                  </a:cubicBezTo>
                  <a:cubicBezTo>
                    <a:pt x="5946" y="2462"/>
                    <a:pt x="5956" y="2463"/>
                    <a:pt x="5965" y="2463"/>
                  </a:cubicBezTo>
                  <a:cubicBezTo>
                    <a:pt x="5999" y="2463"/>
                    <a:pt x="6004" y="2447"/>
                    <a:pt x="6004" y="2397"/>
                  </a:cubicBezTo>
                  <a:cubicBezTo>
                    <a:pt x="6004" y="2335"/>
                    <a:pt x="6004" y="2335"/>
                    <a:pt x="5942" y="2335"/>
                  </a:cubicBezTo>
                  <a:cubicBezTo>
                    <a:pt x="5928" y="2333"/>
                    <a:pt x="5917" y="2332"/>
                    <a:pt x="5908" y="2332"/>
                  </a:cubicBezTo>
                  <a:close/>
                  <a:moveTo>
                    <a:pt x="3729" y="2317"/>
                  </a:moveTo>
                  <a:cubicBezTo>
                    <a:pt x="3703" y="2317"/>
                    <a:pt x="3649" y="2371"/>
                    <a:pt x="3640" y="2397"/>
                  </a:cubicBezTo>
                  <a:cubicBezTo>
                    <a:pt x="3640" y="2424"/>
                    <a:pt x="3694" y="2478"/>
                    <a:pt x="3729" y="2478"/>
                  </a:cubicBezTo>
                  <a:cubicBezTo>
                    <a:pt x="3747" y="2478"/>
                    <a:pt x="3810" y="2424"/>
                    <a:pt x="3810" y="2397"/>
                  </a:cubicBezTo>
                  <a:cubicBezTo>
                    <a:pt x="3810" y="2371"/>
                    <a:pt x="3756" y="2317"/>
                    <a:pt x="3729" y="2317"/>
                  </a:cubicBezTo>
                  <a:close/>
                  <a:moveTo>
                    <a:pt x="1540" y="2334"/>
                  </a:moveTo>
                  <a:cubicBezTo>
                    <a:pt x="1535" y="2334"/>
                    <a:pt x="1530" y="2334"/>
                    <a:pt x="1526" y="2335"/>
                  </a:cubicBezTo>
                  <a:cubicBezTo>
                    <a:pt x="1481" y="2335"/>
                    <a:pt x="1446" y="2371"/>
                    <a:pt x="1446" y="2415"/>
                  </a:cubicBezTo>
                  <a:cubicBezTo>
                    <a:pt x="1455" y="2460"/>
                    <a:pt x="1490" y="2495"/>
                    <a:pt x="1535" y="2495"/>
                  </a:cubicBezTo>
                  <a:cubicBezTo>
                    <a:pt x="1579" y="2495"/>
                    <a:pt x="1615" y="2460"/>
                    <a:pt x="1615" y="2415"/>
                  </a:cubicBezTo>
                  <a:cubicBezTo>
                    <a:pt x="1615" y="2367"/>
                    <a:pt x="1579" y="2334"/>
                    <a:pt x="1540" y="2334"/>
                  </a:cubicBezTo>
                  <a:close/>
                  <a:moveTo>
                    <a:pt x="4131" y="2344"/>
                  </a:moveTo>
                  <a:cubicBezTo>
                    <a:pt x="4104" y="2344"/>
                    <a:pt x="4042" y="2406"/>
                    <a:pt x="4042" y="2433"/>
                  </a:cubicBezTo>
                  <a:cubicBezTo>
                    <a:pt x="4042" y="2460"/>
                    <a:pt x="4095" y="2513"/>
                    <a:pt x="4122" y="2513"/>
                  </a:cubicBezTo>
                  <a:cubicBezTo>
                    <a:pt x="4149" y="2513"/>
                    <a:pt x="4211" y="2460"/>
                    <a:pt x="4211" y="2433"/>
                  </a:cubicBezTo>
                  <a:cubicBezTo>
                    <a:pt x="4211" y="2406"/>
                    <a:pt x="4158" y="2353"/>
                    <a:pt x="4131" y="2344"/>
                  </a:cubicBezTo>
                  <a:close/>
                  <a:moveTo>
                    <a:pt x="1936" y="2362"/>
                  </a:moveTo>
                  <a:cubicBezTo>
                    <a:pt x="1892" y="2362"/>
                    <a:pt x="1847" y="2397"/>
                    <a:pt x="1847" y="2442"/>
                  </a:cubicBezTo>
                  <a:cubicBezTo>
                    <a:pt x="1847" y="2495"/>
                    <a:pt x="1883" y="2531"/>
                    <a:pt x="1936" y="2531"/>
                  </a:cubicBezTo>
                  <a:cubicBezTo>
                    <a:pt x="1981" y="2531"/>
                    <a:pt x="2017" y="2495"/>
                    <a:pt x="2017" y="2451"/>
                  </a:cubicBezTo>
                  <a:cubicBezTo>
                    <a:pt x="2017" y="2397"/>
                    <a:pt x="1981" y="2362"/>
                    <a:pt x="1936" y="2362"/>
                  </a:cubicBezTo>
                  <a:close/>
                  <a:moveTo>
                    <a:pt x="2329" y="2397"/>
                  </a:moveTo>
                  <a:cubicBezTo>
                    <a:pt x="2293" y="2397"/>
                    <a:pt x="2248" y="2442"/>
                    <a:pt x="2248" y="2478"/>
                  </a:cubicBezTo>
                  <a:cubicBezTo>
                    <a:pt x="2248" y="2513"/>
                    <a:pt x="2293" y="2567"/>
                    <a:pt x="2329" y="2567"/>
                  </a:cubicBezTo>
                  <a:cubicBezTo>
                    <a:pt x="2364" y="2567"/>
                    <a:pt x="2409" y="2513"/>
                    <a:pt x="2409" y="2478"/>
                  </a:cubicBezTo>
                  <a:cubicBezTo>
                    <a:pt x="2409" y="2442"/>
                    <a:pt x="2364" y="2397"/>
                    <a:pt x="2329" y="2397"/>
                  </a:cubicBezTo>
                  <a:close/>
                  <a:moveTo>
                    <a:pt x="4532" y="2397"/>
                  </a:moveTo>
                  <a:cubicBezTo>
                    <a:pt x="4506" y="2397"/>
                    <a:pt x="4443" y="2451"/>
                    <a:pt x="4443" y="2478"/>
                  </a:cubicBezTo>
                  <a:cubicBezTo>
                    <a:pt x="4443" y="2504"/>
                    <a:pt x="4497" y="2558"/>
                    <a:pt x="4523" y="2567"/>
                  </a:cubicBezTo>
                  <a:cubicBezTo>
                    <a:pt x="4550" y="2567"/>
                    <a:pt x="4604" y="2513"/>
                    <a:pt x="4604" y="2487"/>
                  </a:cubicBezTo>
                  <a:cubicBezTo>
                    <a:pt x="4613" y="2460"/>
                    <a:pt x="4559" y="2397"/>
                    <a:pt x="4532" y="2397"/>
                  </a:cubicBezTo>
                  <a:close/>
                  <a:moveTo>
                    <a:pt x="4925" y="2433"/>
                  </a:moveTo>
                  <a:cubicBezTo>
                    <a:pt x="4898" y="2433"/>
                    <a:pt x="4845" y="2487"/>
                    <a:pt x="4845" y="2513"/>
                  </a:cubicBezTo>
                  <a:cubicBezTo>
                    <a:pt x="4836" y="2540"/>
                    <a:pt x="4898" y="2594"/>
                    <a:pt x="4925" y="2594"/>
                  </a:cubicBezTo>
                  <a:cubicBezTo>
                    <a:pt x="4927" y="2594"/>
                    <a:pt x="4928" y="2594"/>
                    <a:pt x="4930" y="2594"/>
                  </a:cubicBezTo>
                  <a:cubicBezTo>
                    <a:pt x="4958" y="2594"/>
                    <a:pt x="5005" y="2538"/>
                    <a:pt x="5005" y="2513"/>
                  </a:cubicBezTo>
                  <a:cubicBezTo>
                    <a:pt x="5005" y="2487"/>
                    <a:pt x="4952" y="2433"/>
                    <a:pt x="4925" y="2433"/>
                  </a:cubicBezTo>
                  <a:close/>
                  <a:moveTo>
                    <a:pt x="2730" y="2433"/>
                  </a:moveTo>
                  <a:cubicBezTo>
                    <a:pt x="2695" y="2433"/>
                    <a:pt x="2650" y="2478"/>
                    <a:pt x="2641" y="2513"/>
                  </a:cubicBezTo>
                  <a:cubicBezTo>
                    <a:pt x="2641" y="2549"/>
                    <a:pt x="2686" y="2594"/>
                    <a:pt x="2721" y="2594"/>
                  </a:cubicBezTo>
                  <a:cubicBezTo>
                    <a:pt x="2724" y="2594"/>
                    <a:pt x="2727" y="2595"/>
                    <a:pt x="2730" y="2595"/>
                  </a:cubicBezTo>
                  <a:cubicBezTo>
                    <a:pt x="2765" y="2595"/>
                    <a:pt x="2811" y="2546"/>
                    <a:pt x="2811" y="2513"/>
                  </a:cubicBezTo>
                  <a:cubicBezTo>
                    <a:pt x="2811" y="2478"/>
                    <a:pt x="2766" y="2433"/>
                    <a:pt x="2730" y="2433"/>
                  </a:cubicBezTo>
                  <a:close/>
                  <a:moveTo>
                    <a:pt x="518" y="2451"/>
                  </a:moveTo>
                  <a:cubicBezTo>
                    <a:pt x="464" y="2451"/>
                    <a:pt x="429" y="2487"/>
                    <a:pt x="438" y="2540"/>
                  </a:cubicBezTo>
                  <a:cubicBezTo>
                    <a:pt x="438" y="2585"/>
                    <a:pt x="473" y="2611"/>
                    <a:pt x="518" y="2611"/>
                  </a:cubicBezTo>
                  <a:cubicBezTo>
                    <a:pt x="562" y="2611"/>
                    <a:pt x="598" y="2576"/>
                    <a:pt x="598" y="2531"/>
                  </a:cubicBezTo>
                  <a:cubicBezTo>
                    <a:pt x="598" y="2487"/>
                    <a:pt x="562" y="2451"/>
                    <a:pt x="518" y="2451"/>
                  </a:cubicBezTo>
                  <a:close/>
                  <a:moveTo>
                    <a:pt x="5326" y="2478"/>
                  </a:moveTo>
                  <a:cubicBezTo>
                    <a:pt x="5264" y="2478"/>
                    <a:pt x="5255" y="2487"/>
                    <a:pt x="5255" y="2540"/>
                  </a:cubicBezTo>
                  <a:cubicBezTo>
                    <a:pt x="5255" y="2602"/>
                    <a:pt x="5264" y="2611"/>
                    <a:pt x="5317" y="2611"/>
                  </a:cubicBezTo>
                  <a:cubicBezTo>
                    <a:pt x="5380" y="2611"/>
                    <a:pt x="5389" y="2611"/>
                    <a:pt x="5389" y="2549"/>
                  </a:cubicBezTo>
                  <a:cubicBezTo>
                    <a:pt x="5389" y="2487"/>
                    <a:pt x="5389" y="2478"/>
                    <a:pt x="5326" y="2478"/>
                  </a:cubicBezTo>
                  <a:close/>
                  <a:moveTo>
                    <a:pt x="3132" y="2460"/>
                  </a:moveTo>
                  <a:cubicBezTo>
                    <a:pt x="3096" y="2460"/>
                    <a:pt x="3042" y="2504"/>
                    <a:pt x="3042" y="2540"/>
                  </a:cubicBezTo>
                  <a:cubicBezTo>
                    <a:pt x="3042" y="2576"/>
                    <a:pt x="3087" y="2629"/>
                    <a:pt x="3123" y="2629"/>
                  </a:cubicBezTo>
                  <a:cubicBezTo>
                    <a:pt x="3158" y="2629"/>
                    <a:pt x="3212" y="2585"/>
                    <a:pt x="3212" y="2549"/>
                  </a:cubicBezTo>
                  <a:cubicBezTo>
                    <a:pt x="3212" y="2513"/>
                    <a:pt x="3167" y="2469"/>
                    <a:pt x="3132" y="2460"/>
                  </a:cubicBezTo>
                  <a:close/>
                  <a:moveTo>
                    <a:pt x="919" y="2478"/>
                  </a:moveTo>
                  <a:cubicBezTo>
                    <a:pt x="875" y="2478"/>
                    <a:pt x="839" y="2513"/>
                    <a:pt x="830" y="2558"/>
                  </a:cubicBezTo>
                  <a:cubicBezTo>
                    <a:pt x="830" y="2594"/>
                    <a:pt x="857" y="2647"/>
                    <a:pt x="910" y="2647"/>
                  </a:cubicBezTo>
                  <a:cubicBezTo>
                    <a:pt x="955" y="2647"/>
                    <a:pt x="1000" y="2611"/>
                    <a:pt x="1000" y="2567"/>
                  </a:cubicBezTo>
                  <a:cubicBezTo>
                    <a:pt x="1000" y="2522"/>
                    <a:pt x="964" y="2487"/>
                    <a:pt x="919" y="2478"/>
                  </a:cubicBezTo>
                  <a:close/>
                  <a:moveTo>
                    <a:pt x="5728" y="2513"/>
                  </a:moveTo>
                  <a:cubicBezTo>
                    <a:pt x="5665" y="2513"/>
                    <a:pt x="5656" y="2522"/>
                    <a:pt x="5656" y="2576"/>
                  </a:cubicBezTo>
                  <a:cubicBezTo>
                    <a:pt x="5656" y="2638"/>
                    <a:pt x="5665" y="2647"/>
                    <a:pt x="5719" y="2647"/>
                  </a:cubicBezTo>
                  <a:cubicBezTo>
                    <a:pt x="5781" y="2647"/>
                    <a:pt x="5790" y="2638"/>
                    <a:pt x="5790" y="2585"/>
                  </a:cubicBezTo>
                  <a:cubicBezTo>
                    <a:pt x="5790" y="2513"/>
                    <a:pt x="5790" y="2513"/>
                    <a:pt x="5728" y="2513"/>
                  </a:cubicBezTo>
                  <a:close/>
                  <a:moveTo>
                    <a:pt x="3515" y="2495"/>
                  </a:moveTo>
                  <a:cubicBezTo>
                    <a:pt x="3489" y="2495"/>
                    <a:pt x="3426" y="2549"/>
                    <a:pt x="3426" y="2576"/>
                  </a:cubicBezTo>
                  <a:cubicBezTo>
                    <a:pt x="3426" y="2602"/>
                    <a:pt x="3480" y="2665"/>
                    <a:pt x="3506" y="2665"/>
                  </a:cubicBezTo>
                  <a:cubicBezTo>
                    <a:pt x="3533" y="2665"/>
                    <a:pt x="3596" y="2611"/>
                    <a:pt x="3596" y="2585"/>
                  </a:cubicBezTo>
                  <a:cubicBezTo>
                    <a:pt x="3596" y="2558"/>
                    <a:pt x="3542" y="2495"/>
                    <a:pt x="3515" y="2495"/>
                  </a:cubicBezTo>
                  <a:close/>
                  <a:moveTo>
                    <a:pt x="1312" y="2513"/>
                  </a:moveTo>
                  <a:cubicBezTo>
                    <a:pt x="1267" y="2513"/>
                    <a:pt x="1231" y="2558"/>
                    <a:pt x="1231" y="2602"/>
                  </a:cubicBezTo>
                  <a:cubicBezTo>
                    <a:pt x="1231" y="2647"/>
                    <a:pt x="1276" y="2683"/>
                    <a:pt x="1321" y="2683"/>
                  </a:cubicBezTo>
                  <a:cubicBezTo>
                    <a:pt x="1374" y="2674"/>
                    <a:pt x="1401" y="2638"/>
                    <a:pt x="1401" y="2594"/>
                  </a:cubicBezTo>
                  <a:cubicBezTo>
                    <a:pt x="1392" y="2540"/>
                    <a:pt x="1365" y="2513"/>
                    <a:pt x="1312" y="2513"/>
                  </a:cubicBezTo>
                  <a:close/>
                  <a:moveTo>
                    <a:pt x="6120" y="2549"/>
                  </a:moveTo>
                  <a:cubicBezTo>
                    <a:pt x="6058" y="2549"/>
                    <a:pt x="6058" y="2549"/>
                    <a:pt x="6058" y="2620"/>
                  </a:cubicBezTo>
                  <a:cubicBezTo>
                    <a:pt x="6058" y="2674"/>
                    <a:pt x="6058" y="2683"/>
                    <a:pt x="6120" y="2683"/>
                  </a:cubicBezTo>
                  <a:cubicBezTo>
                    <a:pt x="6183" y="2683"/>
                    <a:pt x="6192" y="2674"/>
                    <a:pt x="6192" y="2611"/>
                  </a:cubicBezTo>
                  <a:cubicBezTo>
                    <a:pt x="6192" y="2558"/>
                    <a:pt x="6183" y="2549"/>
                    <a:pt x="6120" y="2549"/>
                  </a:cubicBezTo>
                  <a:close/>
                  <a:moveTo>
                    <a:pt x="3908" y="2531"/>
                  </a:moveTo>
                  <a:cubicBezTo>
                    <a:pt x="3881" y="2531"/>
                    <a:pt x="3828" y="2585"/>
                    <a:pt x="3828" y="2611"/>
                  </a:cubicBezTo>
                  <a:cubicBezTo>
                    <a:pt x="3828" y="2638"/>
                    <a:pt x="3881" y="2701"/>
                    <a:pt x="3908" y="2701"/>
                  </a:cubicBezTo>
                  <a:cubicBezTo>
                    <a:pt x="3935" y="2701"/>
                    <a:pt x="3997" y="2638"/>
                    <a:pt x="3997" y="2611"/>
                  </a:cubicBezTo>
                  <a:cubicBezTo>
                    <a:pt x="3997" y="2585"/>
                    <a:pt x="3935" y="2531"/>
                    <a:pt x="3908" y="2531"/>
                  </a:cubicBezTo>
                  <a:close/>
                  <a:moveTo>
                    <a:pt x="1713" y="2549"/>
                  </a:moveTo>
                  <a:cubicBezTo>
                    <a:pt x="1678" y="2549"/>
                    <a:pt x="1633" y="2594"/>
                    <a:pt x="1633" y="2629"/>
                  </a:cubicBezTo>
                  <a:cubicBezTo>
                    <a:pt x="1633" y="2665"/>
                    <a:pt x="1678" y="2710"/>
                    <a:pt x="1713" y="2710"/>
                  </a:cubicBezTo>
                  <a:cubicBezTo>
                    <a:pt x="1749" y="2710"/>
                    <a:pt x="1794" y="2665"/>
                    <a:pt x="1794" y="2629"/>
                  </a:cubicBezTo>
                  <a:cubicBezTo>
                    <a:pt x="1794" y="2594"/>
                    <a:pt x="1749" y="2549"/>
                    <a:pt x="1713" y="2549"/>
                  </a:cubicBezTo>
                  <a:close/>
                  <a:moveTo>
                    <a:pt x="4303" y="2566"/>
                  </a:moveTo>
                  <a:cubicBezTo>
                    <a:pt x="4275" y="2566"/>
                    <a:pt x="4229" y="2614"/>
                    <a:pt x="4229" y="2647"/>
                  </a:cubicBezTo>
                  <a:cubicBezTo>
                    <a:pt x="4220" y="2665"/>
                    <a:pt x="4274" y="2727"/>
                    <a:pt x="4309" y="2727"/>
                  </a:cubicBezTo>
                  <a:cubicBezTo>
                    <a:pt x="4311" y="2728"/>
                    <a:pt x="4312" y="2728"/>
                    <a:pt x="4314" y="2728"/>
                  </a:cubicBezTo>
                  <a:cubicBezTo>
                    <a:pt x="4336" y="2728"/>
                    <a:pt x="4390" y="2680"/>
                    <a:pt x="4390" y="2647"/>
                  </a:cubicBezTo>
                  <a:cubicBezTo>
                    <a:pt x="4398" y="2620"/>
                    <a:pt x="4345" y="2567"/>
                    <a:pt x="4309" y="2567"/>
                  </a:cubicBezTo>
                  <a:cubicBezTo>
                    <a:pt x="4307" y="2566"/>
                    <a:pt x="4305" y="2566"/>
                    <a:pt x="4303" y="2566"/>
                  </a:cubicBezTo>
                  <a:close/>
                  <a:moveTo>
                    <a:pt x="2115" y="2585"/>
                  </a:moveTo>
                  <a:cubicBezTo>
                    <a:pt x="2079" y="2585"/>
                    <a:pt x="2034" y="2629"/>
                    <a:pt x="2034" y="2665"/>
                  </a:cubicBezTo>
                  <a:cubicBezTo>
                    <a:pt x="2034" y="2701"/>
                    <a:pt x="2079" y="2745"/>
                    <a:pt x="2115" y="2745"/>
                  </a:cubicBezTo>
                  <a:cubicBezTo>
                    <a:pt x="2150" y="2745"/>
                    <a:pt x="2195" y="2701"/>
                    <a:pt x="2195" y="2665"/>
                  </a:cubicBezTo>
                  <a:cubicBezTo>
                    <a:pt x="2195" y="2629"/>
                    <a:pt x="2150" y="2585"/>
                    <a:pt x="2115" y="2585"/>
                  </a:cubicBezTo>
                  <a:close/>
                  <a:moveTo>
                    <a:pt x="2516" y="2611"/>
                  </a:moveTo>
                  <a:cubicBezTo>
                    <a:pt x="2480" y="2611"/>
                    <a:pt x="2427" y="2656"/>
                    <a:pt x="2427" y="2692"/>
                  </a:cubicBezTo>
                  <a:cubicBezTo>
                    <a:pt x="2427" y="2727"/>
                    <a:pt x="2472" y="2781"/>
                    <a:pt x="2507" y="2781"/>
                  </a:cubicBezTo>
                  <a:cubicBezTo>
                    <a:pt x="2543" y="2781"/>
                    <a:pt x="2596" y="2736"/>
                    <a:pt x="2596" y="2701"/>
                  </a:cubicBezTo>
                  <a:cubicBezTo>
                    <a:pt x="2596" y="2665"/>
                    <a:pt x="2552" y="2611"/>
                    <a:pt x="2516" y="2611"/>
                  </a:cubicBezTo>
                  <a:close/>
                  <a:moveTo>
                    <a:pt x="4702" y="2611"/>
                  </a:moveTo>
                  <a:cubicBezTo>
                    <a:pt x="4675" y="2611"/>
                    <a:pt x="4621" y="2674"/>
                    <a:pt x="4621" y="2701"/>
                  </a:cubicBezTo>
                  <a:cubicBezTo>
                    <a:pt x="4630" y="2727"/>
                    <a:pt x="4684" y="2781"/>
                    <a:pt x="4711" y="2781"/>
                  </a:cubicBezTo>
                  <a:cubicBezTo>
                    <a:pt x="4737" y="2781"/>
                    <a:pt x="4791" y="2718"/>
                    <a:pt x="4791" y="2692"/>
                  </a:cubicBezTo>
                  <a:cubicBezTo>
                    <a:pt x="4791" y="2665"/>
                    <a:pt x="4729" y="2611"/>
                    <a:pt x="4702" y="2611"/>
                  </a:cubicBezTo>
                  <a:close/>
                  <a:moveTo>
                    <a:pt x="296" y="2613"/>
                  </a:moveTo>
                  <a:cubicBezTo>
                    <a:pt x="285" y="2613"/>
                    <a:pt x="273" y="2615"/>
                    <a:pt x="259" y="2620"/>
                  </a:cubicBezTo>
                  <a:cubicBezTo>
                    <a:pt x="223" y="2638"/>
                    <a:pt x="232" y="2665"/>
                    <a:pt x="232" y="2683"/>
                  </a:cubicBezTo>
                  <a:cubicBezTo>
                    <a:pt x="232" y="2692"/>
                    <a:pt x="232" y="2701"/>
                    <a:pt x="232" y="2701"/>
                  </a:cubicBezTo>
                  <a:cubicBezTo>
                    <a:pt x="232" y="2745"/>
                    <a:pt x="259" y="2772"/>
                    <a:pt x="286" y="2781"/>
                  </a:cubicBezTo>
                  <a:cubicBezTo>
                    <a:pt x="290" y="2782"/>
                    <a:pt x="294" y="2782"/>
                    <a:pt x="298" y="2782"/>
                  </a:cubicBezTo>
                  <a:cubicBezTo>
                    <a:pt x="331" y="2782"/>
                    <a:pt x="367" y="2751"/>
                    <a:pt x="375" y="2727"/>
                  </a:cubicBezTo>
                  <a:cubicBezTo>
                    <a:pt x="393" y="2701"/>
                    <a:pt x="384" y="2638"/>
                    <a:pt x="357" y="2629"/>
                  </a:cubicBezTo>
                  <a:cubicBezTo>
                    <a:pt x="339" y="2623"/>
                    <a:pt x="320" y="2613"/>
                    <a:pt x="296" y="2613"/>
                  </a:cubicBezTo>
                  <a:close/>
                  <a:moveTo>
                    <a:pt x="5112" y="2665"/>
                  </a:moveTo>
                  <a:cubicBezTo>
                    <a:pt x="5050" y="2665"/>
                    <a:pt x="5041" y="2665"/>
                    <a:pt x="5041" y="2727"/>
                  </a:cubicBezTo>
                  <a:cubicBezTo>
                    <a:pt x="5041" y="2790"/>
                    <a:pt x="5041" y="2799"/>
                    <a:pt x="5103" y="2799"/>
                  </a:cubicBezTo>
                  <a:cubicBezTo>
                    <a:pt x="5166" y="2799"/>
                    <a:pt x="5175" y="2790"/>
                    <a:pt x="5175" y="2736"/>
                  </a:cubicBezTo>
                  <a:cubicBezTo>
                    <a:pt x="5175" y="2674"/>
                    <a:pt x="5166" y="2665"/>
                    <a:pt x="5112" y="2665"/>
                  </a:cubicBezTo>
                  <a:close/>
                  <a:moveTo>
                    <a:pt x="2909" y="2647"/>
                  </a:moveTo>
                  <a:cubicBezTo>
                    <a:pt x="2873" y="2647"/>
                    <a:pt x="2828" y="2692"/>
                    <a:pt x="2828" y="2727"/>
                  </a:cubicBezTo>
                  <a:cubicBezTo>
                    <a:pt x="2828" y="2763"/>
                    <a:pt x="2873" y="2817"/>
                    <a:pt x="2909" y="2817"/>
                  </a:cubicBezTo>
                  <a:cubicBezTo>
                    <a:pt x="2944" y="2817"/>
                    <a:pt x="2998" y="2763"/>
                    <a:pt x="2998" y="2727"/>
                  </a:cubicBezTo>
                  <a:cubicBezTo>
                    <a:pt x="2998" y="2692"/>
                    <a:pt x="2944" y="2647"/>
                    <a:pt x="2909" y="2647"/>
                  </a:cubicBezTo>
                  <a:close/>
                  <a:moveTo>
                    <a:pt x="696" y="2665"/>
                  </a:moveTo>
                  <a:cubicBezTo>
                    <a:pt x="652" y="2665"/>
                    <a:pt x="607" y="2701"/>
                    <a:pt x="616" y="2754"/>
                  </a:cubicBezTo>
                  <a:cubicBezTo>
                    <a:pt x="624" y="2801"/>
                    <a:pt x="645" y="2827"/>
                    <a:pt x="686" y="2827"/>
                  </a:cubicBezTo>
                  <a:cubicBezTo>
                    <a:pt x="692" y="2827"/>
                    <a:pt x="698" y="2827"/>
                    <a:pt x="705" y="2826"/>
                  </a:cubicBezTo>
                  <a:cubicBezTo>
                    <a:pt x="750" y="2826"/>
                    <a:pt x="785" y="2790"/>
                    <a:pt x="785" y="2745"/>
                  </a:cubicBezTo>
                  <a:cubicBezTo>
                    <a:pt x="785" y="2701"/>
                    <a:pt x="750" y="2665"/>
                    <a:pt x="696" y="2665"/>
                  </a:cubicBezTo>
                  <a:close/>
                  <a:moveTo>
                    <a:pt x="5480" y="2698"/>
                  </a:moveTo>
                  <a:cubicBezTo>
                    <a:pt x="5448" y="2698"/>
                    <a:pt x="5442" y="2712"/>
                    <a:pt x="5442" y="2754"/>
                  </a:cubicBezTo>
                  <a:cubicBezTo>
                    <a:pt x="5442" y="2826"/>
                    <a:pt x="5442" y="2826"/>
                    <a:pt x="5505" y="2826"/>
                  </a:cubicBezTo>
                  <a:cubicBezTo>
                    <a:pt x="5518" y="2827"/>
                    <a:pt x="5528" y="2828"/>
                    <a:pt x="5537" y="2828"/>
                  </a:cubicBezTo>
                  <a:cubicBezTo>
                    <a:pt x="5570" y="2828"/>
                    <a:pt x="5576" y="2813"/>
                    <a:pt x="5576" y="2763"/>
                  </a:cubicBezTo>
                  <a:cubicBezTo>
                    <a:pt x="5576" y="2701"/>
                    <a:pt x="5567" y="2701"/>
                    <a:pt x="5514" y="2701"/>
                  </a:cubicBezTo>
                  <a:cubicBezTo>
                    <a:pt x="5500" y="2699"/>
                    <a:pt x="5489" y="2698"/>
                    <a:pt x="5480" y="2698"/>
                  </a:cubicBezTo>
                  <a:close/>
                  <a:moveTo>
                    <a:pt x="3292" y="2683"/>
                  </a:moveTo>
                  <a:cubicBezTo>
                    <a:pt x="3265" y="2683"/>
                    <a:pt x="3212" y="2736"/>
                    <a:pt x="3212" y="2763"/>
                  </a:cubicBezTo>
                  <a:cubicBezTo>
                    <a:pt x="3212" y="2790"/>
                    <a:pt x="3265" y="2843"/>
                    <a:pt x="3292" y="2843"/>
                  </a:cubicBezTo>
                  <a:cubicBezTo>
                    <a:pt x="3319" y="2843"/>
                    <a:pt x="3381" y="2790"/>
                    <a:pt x="3381" y="2763"/>
                  </a:cubicBezTo>
                  <a:cubicBezTo>
                    <a:pt x="3373" y="2736"/>
                    <a:pt x="3319" y="2683"/>
                    <a:pt x="3292" y="2683"/>
                  </a:cubicBezTo>
                  <a:close/>
                  <a:moveTo>
                    <a:pt x="1098" y="2701"/>
                  </a:moveTo>
                  <a:cubicBezTo>
                    <a:pt x="1053" y="2701"/>
                    <a:pt x="1008" y="2736"/>
                    <a:pt x="1017" y="2790"/>
                  </a:cubicBezTo>
                  <a:cubicBezTo>
                    <a:pt x="1026" y="2834"/>
                    <a:pt x="1053" y="2861"/>
                    <a:pt x="1107" y="2861"/>
                  </a:cubicBezTo>
                  <a:cubicBezTo>
                    <a:pt x="1142" y="2861"/>
                    <a:pt x="1187" y="2826"/>
                    <a:pt x="1178" y="2781"/>
                  </a:cubicBezTo>
                  <a:cubicBezTo>
                    <a:pt x="1178" y="2736"/>
                    <a:pt x="1142" y="2701"/>
                    <a:pt x="1098" y="2701"/>
                  </a:cubicBezTo>
                  <a:close/>
                  <a:moveTo>
                    <a:pt x="5915" y="2727"/>
                  </a:moveTo>
                  <a:cubicBezTo>
                    <a:pt x="5853" y="2727"/>
                    <a:pt x="5844" y="2736"/>
                    <a:pt x="5835" y="2790"/>
                  </a:cubicBezTo>
                  <a:cubicBezTo>
                    <a:pt x="5835" y="2852"/>
                    <a:pt x="5844" y="2861"/>
                    <a:pt x="5906" y="2861"/>
                  </a:cubicBezTo>
                  <a:cubicBezTo>
                    <a:pt x="5969" y="2861"/>
                    <a:pt x="5969" y="2861"/>
                    <a:pt x="5969" y="2799"/>
                  </a:cubicBezTo>
                  <a:cubicBezTo>
                    <a:pt x="5969" y="2736"/>
                    <a:pt x="5969" y="2727"/>
                    <a:pt x="5915" y="2727"/>
                  </a:cubicBezTo>
                  <a:close/>
                  <a:moveTo>
                    <a:pt x="3694" y="2710"/>
                  </a:moveTo>
                  <a:cubicBezTo>
                    <a:pt x="3667" y="2710"/>
                    <a:pt x="3613" y="2763"/>
                    <a:pt x="3613" y="2799"/>
                  </a:cubicBezTo>
                  <a:cubicBezTo>
                    <a:pt x="3604" y="2826"/>
                    <a:pt x="3667" y="2879"/>
                    <a:pt x="3694" y="2879"/>
                  </a:cubicBezTo>
                  <a:cubicBezTo>
                    <a:pt x="3720" y="2879"/>
                    <a:pt x="3774" y="2826"/>
                    <a:pt x="3774" y="2799"/>
                  </a:cubicBezTo>
                  <a:cubicBezTo>
                    <a:pt x="3774" y="2772"/>
                    <a:pt x="3720" y="2718"/>
                    <a:pt x="3694" y="2710"/>
                  </a:cubicBezTo>
                  <a:close/>
                  <a:moveTo>
                    <a:pt x="1499" y="2727"/>
                  </a:moveTo>
                  <a:cubicBezTo>
                    <a:pt x="1463" y="2727"/>
                    <a:pt x="1419" y="2772"/>
                    <a:pt x="1419" y="2808"/>
                  </a:cubicBezTo>
                  <a:cubicBezTo>
                    <a:pt x="1410" y="2843"/>
                    <a:pt x="1463" y="2897"/>
                    <a:pt x="1499" y="2897"/>
                  </a:cubicBezTo>
                  <a:cubicBezTo>
                    <a:pt x="1535" y="2897"/>
                    <a:pt x="1579" y="2852"/>
                    <a:pt x="1579" y="2817"/>
                  </a:cubicBezTo>
                  <a:cubicBezTo>
                    <a:pt x="1579" y="2781"/>
                    <a:pt x="1535" y="2727"/>
                    <a:pt x="1499" y="2727"/>
                  </a:cubicBezTo>
                  <a:close/>
                  <a:moveTo>
                    <a:pt x="6299" y="2763"/>
                  </a:moveTo>
                  <a:cubicBezTo>
                    <a:pt x="6272" y="2763"/>
                    <a:pt x="6236" y="2799"/>
                    <a:pt x="6236" y="2826"/>
                  </a:cubicBezTo>
                  <a:cubicBezTo>
                    <a:pt x="6236" y="2870"/>
                    <a:pt x="6272" y="2897"/>
                    <a:pt x="6308" y="2897"/>
                  </a:cubicBezTo>
                  <a:cubicBezTo>
                    <a:pt x="6343" y="2897"/>
                    <a:pt x="6370" y="2861"/>
                    <a:pt x="6370" y="2826"/>
                  </a:cubicBezTo>
                  <a:cubicBezTo>
                    <a:pt x="6370" y="2790"/>
                    <a:pt x="6334" y="2763"/>
                    <a:pt x="6299" y="2763"/>
                  </a:cubicBezTo>
                  <a:close/>
                  <a:moveTo>
                    <a:pt x="4095" y="2745"/>
                  </a:moveTo>
                  <a:cubicBezTo>
                    <a:pt x="4068" y="2745"/>
                    <a:pt x="4015" y="2799"/>
                    <a:pt x="4006" y="2826"/>
                  </a:cubicBezTo>
                  <a:cubicBezTo>
                    <a:pt x="4006" y="2852"/>
                    <a:pt x="4059" y="2906"/>
                    <a:pt x="4086" y="2915"/>
                  </a:cubicBezTo>
                  <a:cubicBezTo>
                    <a:pt x="4113" y="2915"/>
                    <a:pt x="4175" y="2861"/>
                    <a:pt x="4175" y="2834"/>
                  </a:cubicBezTo>
                  <a:cubicBezTo>
                    <a:pt x="4175" y="2808"/>
                    <a:pt x="4122" y="2745"/>
                    <a:pt x="4095" y="2745"/>
                  </a:cubicBezTo>
                  <a:close/>
                  <a:moveTo>
                    <a:pt x="1901" y="2763"/>
                  </a:moveTo>
                  <a:cubicBezTo>
                    <a:pt x="1865" y="2763"/>
                    <a:pt x="1811" y="2808"/>
                    <a:pt x="1811" y="2843"/>
                  </a:cubicBezTo>
                  <a:cubicBezTo>
                    <a:pt x="1811" y="2879"/>
                    <a:pt x="1856" y="2933"/>
                    <a:pt x="1892" y="2933"/>
                  </a:cubicBezTo>
                  <a:cubicBezTo>
                    <a:pt x="1936" y="2933"/>
                    <a:pt x="1981" y="2888"/>
                    <a:pt x="1981" y="2843"/>
                  </a:cubicBezTo>
                  <a:cubicBezTo>
                    <a:pt x="1981" y="2808"/>
                    <a:pt x="1936" y="2763"/>
                    <a:pt x="1901" y="2763"/>
                  </a:cubicBezTo>
                  <a:close/>
                  <a:moveTo>
                    <a:pt x="4497" y="2799"/>
                  </a:moveTo>
                  <a:cubicBezTo>
                    <a:pt x="4434" y="2799"/>
                    <a:pt x="4425" y="2799"/>
                    <a:pt x="4425" y="2852"/>
                  </a:cubicBezTo>
                  <a:cubicBezTo>
                    <a:pt x="4425" y="2924"/>
                    <a:pt x="4434" y="2933"/>
                    <a:pt x="4488" y="2933"/>
                  </a:cubicBezTo>
                  <a:cubicBezTo>
                    <a:pt x="4550" y="2933"/>
                    <a:pt x="4559" y="2924"/>
                    <a:pt x="4559" y="2870"/>
                  </a:cubicBezTo>
                  <a:cubicBezTo>
                    <a:pt x="4559" y="2808"/>
                    <a:pt x="4550" y="2799"/>
                    <a:pt x="4497" y="2799"/>
                  </a:cubicBezTo>
                  <a:close/>
                  <a:moveTo>
                    <a:pt x="2293" y="2799"/>
                  </a:moveTo>
                  <a:cubicBezTo>
                    <a:pt x="2257" y="2799"/>
                    <a:pt x="2213" y="2843"/>
                    <a:pt x="2213" y="2879"/>
                  </a:cubicBezTo>
                  <a:cubicBezTo>
                    <a:pt x="2213" y="2915"/>
                    <a:pt x="2257" y="2959"/>
                    <a:pt x="2293" y="2959"/>
                  </a:cubicBezTo>
                  <a:cubicBezTo>
                    <a:pt x="2329" y="2959"/>
                    <a:pt x="2382" y="2915"/>
                    <a:pt x="2382" y="2879"/>
                  </a:cubicBezTo>
                  <a:cubicBezTo>
                    <a:pt x="2382" y="2843"/>
                    <a:pt x="2329" y="2799"/>
                    <a:pt x="2293" y="2799"/>
                  </a:cubicBezTo>
                  <a:close/>
                  <a:moveTo>
                    <a:pt x="4898" y="2843"/>
                  </a:moveTo>
                  <a:cubicBezTo>
                    <a:pt x="4827" y="2843"/>
                    <a:pt x="4827" y="2852"/>
                    <a:pt x="4827" y="2915"/>
                  </a:cubicBezTo>
                  <a:cubicBezTo>
                    <a:pt x="4827" y="2977"/>
                    <a:pt x="4827" y="2977"/>
                    <a:pt x="4889" y="2977"/>
                  </a:cubicBezTo>
                  <a:cubicBezTo>
                    <a:pt x="4960" y="2977"/>
                    <a:pt x="4960" y="2977"/>
                    <a:pt x="4960" y="2915"/>
                  </a:cubicBezTo>
                  <a:cubicBezTo>
                    <a:pt x="4960" y="2852"/>
                    <a:pt x="4952" y="2843"/>
                    <a:pt x="4898" y="2843"/>
                  </a:cubicBezTo>
                  <a:close/>
                  <a:moveTo>
                    <a:pt x="482" y="2826"/>
                  </a:moveTo>
                  <a:cubicBezTo>
                    <a:pt x="438" y="2834"/>
                    <a:pt x="393" y="2870"/>
                    <a:pt x="402" y="2924"/>
                  </a:cubicBezTo>
                  <a:cubicBezTo>
                    <a:pt x="402" y="2959"/>
                    <a:pt x="446" y="2995"/>
                    <a:pt x="491" y="2995"/>
                  </a:cubicBezTo>
                  <a:cubicBezTo>
                    <a:pt x="527" y="2995"/>
                    <a:pt x="571" y="2950"/>
                    <a:pt x="562" y="2906"/>
                  </a:cubicBezTo>
                  <a:cubicBezTo>
                    <a:pt x="562" y="2861"/>
                    <a:pt x="527" y="2826"/>
                    <a:pt x="482" y="2826"/>
                  </a:cubicBezTo>
                  <a:close/>
                  <a:moveTo>
                    <a:pt x="2695" y="2826"/>
                  </a:moveTo>
                  <a:cubicBezTo>
                    <a:pt x="2659" y="2826"/>
                    <a:pt x="2614" y="2870"/>
                    <a:pt x="2614" y="2915"/>
                  </a:cubicBezTo>
                  <a:cubicBezTo>
                    <a:pt x="2614" y="2950"/>
                    <a:pt x="2659" y="2995"/>
                    <a:pt x="2695" y="2995"/>
                  </a:cubicBezTo>
                  <a:cubicBezTo>
                    <a:pt x="2730" y="2995"/>
                    <a:pt x="2775" y="2950"/>
                    <a:pt x="2775" y="2915"/>
                  </a:cubicBezTo>
                  <a:cubicBezTo>
                    <a:pt x="2784" y="2879"/>
                    <a:pt x="2730" y="2834"/>
                    <a:pt x="2695" y="2826"/>
                  </a:cubicBezTo>
                  <a:close/>
                  <a:moveTo>
                    <a:pt x="5299" y="2879"/>
                  </a:moveTo>
                  <a:cubicBezTo>
                    <a:pt x="5237" y="2879"/>
                    <a:pt x="5228" y="2888"/>
                    <a:pt x="5219" y="2941"/>
                  </a:cubicBezTo>
                  <a:cubicBezTo>
                    <a:pt x="5219" y="3004"/>
                    <a:pt x="5228" y="3013"/>
                    <a:pt x="5291" y="3013"/>
                  </a:cubicBezTo>
                  <a:cubicBezTo>
                    <a:pt x="5353" y="3013"/>
                    <a:pt x="5353" y="3004"/>
                    <a:pt x="5353" y="2950"/>
                  </a:cubicBezTo>
                  <a:cubicBezTo>
                    <a:pt x="5353" y="2888"/>
                    <a:pt x="5353" y="2879"/>
                    <a:pt x="5299" y="2879"/>
                  </a:cubicBezTo>
                  <a:close/>
                  <a:moveTo>
                    <a:pt x="3078" y="2861"/>
                  </a:moveTo>
                  <a:cubicBezTo>
                    <a:pt x="3051" y="2861"/>
                    <a:pt x="2998" y="2915"/>
                    <a:pt x="2998" y="2941"/>
                  </a:cubicBezTo>
                  <a:cubicBezTo>
                    <a:pt x="2998" y="2968"/>
                    <a:pt x="3051" y="3031"/>
                    <a:pt x="3078" y="3031"/>
                  </a:cubicBezTo>
                  <a:cubicBezTo>
                    <a:pt x="3105" y="3031"/>
                    <a:pt x="3158" y="2977"/>
                    <a:pt x="3158" y="2950"/>
                  </a:cubicBezTo>
                  <a:cubicBezTo>
                    <a:pt x="3158" y="2924"/>
                    <a:pt x="3105" y="2861"/>
                    <a:pt x="3078" y="2861"/>
                  </a:cubicBezTo>
                  <a:close/>
                  <a:moveTo>
                    <a:pt x="888" y="2878"/>
                  </a:moveTo>
                  <a:cubicBezTo>
                    <a:pt x="884" y="2878"/>
                    <a:pt x="879" y="2878"/>
                    <a:pt x="875" y="2879"/>
                  </a:cubicBezTo>
                  <a:cubicBezTo>
                    <a:pt x="830" y="2888"/>
                    <a:pt x="794" y="2915"/>
                    <a:pt x="803" y="2968"/>
                  </a:cubicBezTo>
                  <a:cubicBezTo>
                    <a:pt x="803" y="3013"/>
                    <a:pt x="839" y="3049"/>
                    <a:pt x="884" y="3049"/>
                  </a:cubicBezTo>
                  <a:cubicBezTo>
                    <a:pt x="928" y="3049"/>
                    <a:pt x="964" y="3013"/>
                    <a:pt x="964" y="2959"/>
                  </a:cubicBezTo>
                  <a:cubicBezTo>
                    <a:pt x="964" y="2919"/>
                    <a:pt x="934" y="2878"/>
                    <a:pt x="888" y="2878"/>
                  </a:cubicBezTo>
                  <a:close/>
                  <a:moveTo>
                    <a:pt x="5692" y="2915"/>
                  </a:moveTo>
                  <a:cubicBezTo>
                    <a:pt x="5630" y="2915"/>
                    <a:pt x="5621" y="2915"/>
                    <a:pt x="5621" y="2977"/>
                  </a:cubicBezTo>
                  <a:cubicBezTo>
                    <a:pt x="5621" y="3040"/>
                    <a:pt x="5630" y="3049"/>
                    <a:pt x="5683" y="3049"/>
                  </a:cubicBezTo>
                  <a:cubicBezTo>
                    <a:pt x="5746" y="3049"/>
                    <a:pt x="5754" y="3040"/>
                    <a:pt x="5754" y="2986"/>
                  </a:cubicBezTo>
                  <a:cubicBezTo>
                    <a:pt x="5754" y="2924"/>
                    <a:pt x="5754" y="2915"/>
                    <a:pt x="5692" y="2915"/>
                  </a:cubicBezTo>
                  <a:close/>
                  <a:moveTo>
                    <a:pt x="3471" y="2897"/>
                  </a:moveTo>
                  <a:cubicBezTo>
                    <a:pt x="3444" y="2897"/>
                    <a:pt x="3390" y="2959"/>
                    <a:pt x="3390" y="2986"/>
                  </a:cubicBezTo>
                  <a:cubicBezTo>
                    <a:pt x="3399" y="3013"/>
                    <a:pt x="3453" y="3066"/>
                    <a:pt x="3480" y="3066"/>
                  </a:cubicBezTo>
                  <a:cubicBezTo>
                    <a:pt x="3506" y="3057"/>
                    <a:pt x="3560" y="3004"/>
                    <a:pt x="3560" y="2977"/>
                  </a:cubicBezTo>
                  <a:cubicBezTo>
                    <a:pt x="3560" y="2950"/>
                    <a:pt x="3497" y="2897"/>
                    <a:pt x="3471" y="2897"/>
                  </a:cubicBezTo>
                  <a:close/>
                  <a:moveTo>
                    <a:pt x="1285" y="2915"/>
                  </a:moveTo>
                  <a:cubicBezTo>
                    <a:pt x="1249" y="2915"/>
                    <a:pt x="1196" y="2959"/>
                    <a:pt x="1196" y="2995"/>
                  </a:cubicBezTo>
                  <a:cubicBezTo>
                    <a:pt x="1196" y="3031"/>
                    <a:pt x="1249" y="3075"/>
                    <a:pt x="1285" y="3075"/>
                  </a:cubicBezTo>
                  <a:cubicBezTo>
                    <a:pt x="1321" y="3075"/>
                    <a:pt x="1365" y="3031"/>
                    <a:pt x="1365" y="2995"/>
                  </a:cubicBezTo>
                  <a:cubicBezTo>
                    <a:pt x="1365" y="2959"/>
                    <a:pt x="1321" y="2915"/>
                    <a:pt x="1285" y="2915"/>
                  </a:cubicBezTo>
                  <a:close/>
                  <a:moveTo>
                    <a:pt x="6082" y="2949"/>
                  </a:moveTo>
                  <a:cubicBezTo>
                    <a:pt x="6051" y="2949"/>
                    <a:pt x="6022" y="2981"/>
                    <a:pt x="6022" y="3013"/>
                  </a:cubicBezTo>
                  <a:cubicBezTo>
                    <a:pt x="6022" y="3045"/>
                    <a:pt x="6043" y="3077"/>
                    <a:pt x="6080" y="3077"/>
                  </a:cubicBezTo>
                  <a:cubicBezTo>
                    <a:pt x="6084" y="3077"/>
                    <a:pt x="6089" y="3076"/>
                    <a:pt x="6093" y="3075"/>
                  </a:cubicBezTo>
                  <a:cubicBezTo>
                    <a:pt x="6120" y="3075"/>
                    <a:pt x="6156" y="3049"/>
                    <a:pt x="6156" y="3013"/>
                  </a:cubicBezTo>
                  <a:cubicBezTo>
                    <a:pt x="6156" y="2977"/>
                    <a:pt x="6120" y="2950"/>
                    <a:pt x="6093" y="2950"/>
                  </a:cubicBezTo>
                  <a:cubicBezTo>
                    <a:pt x="6090" y="2949"/>
                    <a:pt x="6086" y="2949"/>
                    <a:pt x="6082" y="2949"/>
                  </a:cubicBezTo>
                  <a:close/>
                  <a:moveTo>
                    <a:pt x="3874" y="2932"/>
                  </a:moveTo>
                  <a:cubicBezTo>
                    <a:pt x="3845" y="2932"/>
                    <a:pt x="3792" y="2980"/>
                    <a:pt x="3792" y="3013"/>
                  </a:cubicBezTo>
                  <a:cubicBezTo>
                    <a:pt x="3792" y="3031"/>
                    <a:pt x="3845" y="3093"/>
                    <a:pt x="3872" y="3093"/>
                  </a:cubicBezTo>
                  <a:cubicBezTo>
                    <a:pt x="3874" y="3094"/>
                    <a:pt x="3876" y="3094"/>
                    <a:pt x="3879" y="3094"/>
                  </a:cubicBezTo>
                  <a:cubicBezTo>
                    <a:pt x="3907" y="3094"/>
                    <a:pt x="3953" y="3046"/>
                    <a:pt x="3961" y="3013"/>
                  </a:cubicBezTo>
                  <a:cubicBezTo>
                    <a:pt x="3961" y="2986"/>
                    <a:pt x="3908" y="2933"/>
                    <a:pt x="3881" y="2933"/>
                  </a:cubicBezTo>
                  <a:cubicBezTo>
                    <a:pt x="3879" y="2932"/>
                    <a:pt x="3877" y="2932"/>
                    <a:pt x="3874" y="2932"/>
                  </a:cubicBezTo>
                  <a:close/>
                  <a:moveTo>
                    <a:pt x="1686" y="2949"/>
                  </a:moveTo>
                  <a:cubicBezTo>
                    <a:pt x="1683" y="2949"/>
                    <a:pt x="1680" y="2950"/>
                    <a:pt x="1678" y="2950"/>
                  </a:cubicBezTo>
                  <a:cubicBezTo>
                    <a:pt x="1642" y="2950"/>
                    <a:pt x="1597" y="2995"/>
                    <a:pt x="1597" y="3031"/>
                  </a:cubicBezTo>
                  <a:cubicBezTo>
                    <a:pt x="1597" y="3066"/>
                    <a:pt x="1642" y="3111"/>
                    <a:pt x="1678" y="3111"/>
                  </a:cubicBezTo>
                  <a:cubicBezTo>
                    <a:pt x="1722" y="3111"/>
                    <a:pt x="1767" y="3066"/>
                    <a:pt x="1767" y="3031"/>
                  </a:cubicBezTo>
                  <a:cubicBezTo>
                    <a:pt x="1767" y="2998"/>
                    <a:pt x="1721" y="2949"/>
                    <a:pt x="1686" y="2949"/>
                  </a:cubicBezTo>
                  <a:close/>
                  <a:moveTo>
                    <a:pt x="4282" y="2977"/>
                  </a:moveTo>
                  <a:cubicBezTo>
                    <a:pt x="4220" y="2977"/>
                    <a:pt x="4211" y="2986"/>
                    <a:pt x="4211" y="3040"/>
                  </a:cubicBezTo>
                  <a:cubicBezTo>
                    <a:pt x="4211" y="3102"/>
                    <a:pt x="4211" y="3111"/>
                    <a:pt x="4265" y="3111"/>
                  </a:cubicBezTo>
                  <a:cubicBezTo>
                    <a:pt x="4336" y="3111"/>
                    <a:pt x="4345" y="3111"/>
                    <a:pt x="4345" y="3049"/>
                  </a:cubicBezTo>
                  <a:cubicBezTo>
                    <a:pt x="4345" y="2986"/>
                    <a:pt x="4336" y="2977"/>
                    <a:pt x="4282" y="2977"/>
                  </a:cubicBezTo>
                  <a:close/>
                  <a:moveTo>
                    <a:pt x="6441" y="2995"/>
                  </a:moveTo>
                  <a:cubicBezTo>
                    <a:pt x="6441" y="3004"/>
                    <a:pt x="6432" y="3004"/>
                    <a:pt x="6432" y="3013"/>
                  </a:cubicBezTo>
                  <a:cubicBezTo>
                    <a:pt x="6406" y="3049"/>
                    <a:pt x="6424" y="3102"/>
                    <a:pt x="6468" y="3111"/>
                  </a:cubicBezTo>
                  <a:cubicBezTo>
                    <a:pt x="6477" y="3111"/>
                    <a:pt x="6486" y="3102"/>
                    <a:pt x="6486" y="3102"/>
                  </a:cubicBezTo>
                  <a:cubicBezTo>
                    <a:pt x="6495" y="3057"/>
                    <a:pt x="6459" y="3040"/>
                    <a:pt x="6450" y="3004"/>
                  </a:cubicBezTo>
                  <a:cubicBezTo>
                    <a:pt x="6450" y="2995"/>
                    <a:pt x="6450" y="2995"/>
                    <a:pt x="6441" y="2995"/>
                  </a:cubicBezTo>
                  <a:close/>
                  <a:moveTo>
                    <a:pt x="2079" y="2977"/>
                  </a:moveTo>
                  <a:cubicBezTo>
                    <a:pt x="2043" y="2977"/>
                    <a:pt x="1999" y="3022"/>
                    <a:pt x="1999" y="3057"/>
                  </a:cubicBezTo>
                  <a:cubicBezTo>
                    <a:pt x="1999" y="3093"/>
                    <a:pt x="2043" y="3147"/>
                    <a:pt x="2079" y="3147"/>
                  </a:cubicBezTo>
                  <a:cubicBezTo>
                    <a:pt x="2115" y="3147"/>
                    <a:pt x="2159" y="3102"/>
                    <a:pt x="2159" y="3066"/>
                  </a:cubicBezTo>
                  <a:cubicBezTo>
                    <a:pt x="2159" y="3031"/>
                    <a:pt x="2115" y="2977"/>
                    <a:pt x="2079" y="2977"/>
                  </a:cubicBezTo>
                  <a:close/>
                  <a:moveTo>
                    <a:pt x="4675" y="3013"/>
                  </a:moveTo>
                  <a:cubicBezTo>
                    <a:pt x="4613" y="3013"/>
                    <a:pt x="4613" y="3022"/>
                    <a:pt x="4604" y="3075"/>
                  </a:cubicBezTo>
                  <a:cubicBezTo>
                    <a:pt x="4604" y="3138"/>
                    <a:pt x="4613" y="3147"/>
                    <a:pt x="4675" y="3147"/>
                  </a:cubicBezTo>
                  <a:cubicBezTo>
                    <a:pt x="4737" y="3147"/>
                    <a:pt x="4737" y="3138"/>
                    <a:pt x="4737" y="3075"/>
                  </a:cubicBezTo>
                  <a:cubicBezTo>
                    <a:pt x="4737" y="3013"/>
                    <a:pt x="4737" y="3013"/>
                    <a:pt x="4675" y="3013"/>
                  </a:cubicBezTo>
                  <a:close/>
                  <a:moveTo>
                    <a:pt x="286" y="3013"/>
                  </a:moveTo>
                  <a:cubicBezTo>
                    <a:pt x="286" y="3022"/>
                    <a:pt x="286" y="3031"/>
                    <a:pt x="286" y="3040"/>
                  </a:cubicBezTo>
                  <a:cubicBezTo>
                    <a:pt x="286" y="3075"/>
                    <a:pt x="313" y="3111"/>
                    <a:pt x="304" y="3156"/>
                  </a:cubicBezTo>
                  <a:cubicBezTo>
                    <a:pt x="304" y="3156"/>
                    <a:pt x="313" y="3165"/>
                    <a:pt x="313" y="3165"/>
                  </a:cubicBezTo>
                  <a:cubicBezTo>
                    <a:pt x="322" y="3165"/>
                    <a:pt x="330" y="3165"/>
                    <a:pt x="330" y="3156"/>
                  </a:cubicBezTo>
                  <a:cubicBezTo>
                    <a:pt x="339" y="3129"/>
                    <a:pt x="357" y="3111"/>
                    <a:pt x="348" y="3075"/>
                  </a:cubicBezTo>
                  <a:cubicBezTo>
                    <a:pt x="348" y="3057"/>
                    <a:pt x="313" y="3022"/>
                    <a:pt x="286" y="3013"/>
                  </a:cubicBezTo>
                  <a:close/>
                  <a:moveTo>
                    <a:pt x="2480" y="3013"/>
                  </a:moveTo>
                  <a:cubicBezTo>
                    <a:pt x="2454" y="3013"/>
                    <a:pt x="2391" y="3075"/>
                    <a:pt x="2400" y="3093"/>
                  </a:cubicBezTo>
                  <a:cubicBezTo>
                    <a:pt x="2400" y="3129"/>
                    <a:pt x="2454" y="3182"/>
                    <a:pt x="2480" y="3182"/>
                  </a:cubicBezTo>
                  <a:cubicBezTo>
                    <a:pt x="2507" y="3173"/>
                    <a:pt x="2561" y="3120"/>
                    <a:pt x="2561" y="3093"/>
                  </a:cubicBezTo>
                  <a:cubicBezTo>
                    <a:pt x="2561" y="3066"/>
                    <a:pt x="2507" y="3013"/>
                    <a:pt x="2480" y="3013"/>
                  </a:cubicBezTo>
                  <a:close/>
                  <a:moveTo>
                    <a:pt x="5076" y="3066"/>
                  </a:moveTo>
                  <a:cubicBezTo>
                    <a:pt x="5014" y="3066"/>
                    <a:pt x="5005" y="3066"/>
                    <a:pt x="5005" y="3138"/>
                  </a:cubicBezTo>
                  <a:cubicBezTo>
                    <a:pt x="5005" y="3191"/>
                    <a:pt x="5014" y="3200"/>
                    <a:pt x="5076" y="3200"/>
                  </a:cubicBezTo>
                  <a:cubicBezTo>
                    <a:pt x="5139" y="3191"/>
                    <a:pt x="5139" y="3191"/>
                    <a:pt x="5139" y="3129"/>
                  </a:cubicBezTo>
                  <a:cubicBezTo>
                    <a:pt x="5139" y="3066"/>
                    <a:pt x="5130" y="3066"/>
                    <a:pt x="5076" y="3066"/>
                  </a:cubicBezTo>
                  <a:close/>
                  <a:moveTo>
                    <a:pt x="669" y="3049"/>
                  </a:moveTo>
                  <a:cubicBezTo>
                    <a:pt x="634" y="3049"/>
                    <a:pt x="580" y="3093"/>
                    <a:pt x="580" y="3129"/>
                  </a:cubicBezTo>
                  <a:cubicBezTo>
                    <a:pt x="580" y="3165"/>
                    <a:pt x="634" y="3209"/>
                    <a:pt x="669" y="3209"/>
                  </a:cubicBezTo>
                  <a:cubicBezTo>
                    <a:pt x="705" y="3209"/>
                    <a:pt x="750" y="3165"/>
                    <a:pt x="750" y="3129"/>
                  </a:cubicBezTo>
                  <a:cubicBezTo>
                    <a:pt x="750" y="3093"/>
                    <a:pt x="705" y="3049"/>
                    <a:pt x="669" y="3049"/>
                  </a:cubicBezTo>
                  <a:close/>
                  <a:moveTo>
                    <a:pt x="2862" y="3048"/>
                  </a:moveTo>
                  <a:cubicBezTo>
                    <a:pt x="2859" y="3048"/>
                    <a:pt x="2857" y="3048"/>
                    <a:pt x="2855" y="3049"/>
                  </a:cubicBezTo>
                  <a:cubicBezTo>
                    <a:pt x="2828" y="3049"/>
                    <a:pt x="2775" y="3111"/>
                    <a:pt x="2775" y="3129"/>
                  </a:cubicBezTo>
                  <a:cubicBezTo>
                    <a:pt x="2783" y="3162"/>
                    <a:pt x="2829" y="3210"/>
                    <a:pt x="2858" y="3210"/>
                  </a:cubicBezTo>
                  <a:cubicBezTo>
                    <a:pt x="2860" y="3210"/>
                    <a:pt x="2862" y="3210"/>
                    <a:pt x="2864" y="3209"/>
                  </a:cubicBezTo>
                  <a:cubicBezTo>
                    <a:pt x="2891" y="3209"/>
                    <a:pt x="2944" y="3156"/>
                    <a:pt x="2944" y="3129"/>
                  </a:cubicBezTo>
                  <a:cubicBezTo>
                    <a:pt x="2944" y="3096"/>
                    <a:pt x="2891" y="3048"/>
                    <a:pt x="2862" y="3048"/>
                  </a:cubicBezTo>
                  <a:close/>
                  <a:moveTo>
                    <a:pt x="5469" y="3093"/>
                  </a:moveTo>
                  <a:cubicBezTo>
                    <a:pt x="5415" y="3093"/>
                    <a:pt x="5407" y="3111"/>
                    <a:pt x="5407" y="3173"/>
                  </a:cubicBezTo>
                  <a:cubicBezTo>
                    <a:pt x="5407" y="3227"/>
                    <a:pt x="5415" y="3227"/>
                    <a:pt x="5478" y="3227"/>
                  </a:cubicBezTo>
                  <a:cubicBezTo>
                    <a:pt x="5531" y="3227"/>
                    <a:pt x="5540" y="3227"/>
                    <a:pt x="5540" y="3156"/>
                  </a:cubicBezTo>
                  <a:cubicBezTo>
                    <a:pt x="5540" y="3102"/>
                    <a:pt x="5531" y="3102"/>
                    <a:pt x="5469" y="3093"/>
                  </a:cubicBezTo>
                  <a:close/>
                  <a:moveTo>
                    <a:pt x="3265" y="3075"/>
                  </a:moveTo>
                  <a:cubicBezTo>
                    <a:pt x="3239" y="3075"/>
                    <a:pt x="3176" y="3129"/>
                    <a:pt x="3176" y="3156"/>
                  </a:cubicBezTo>
                  <a:cubicBezTo>
                    <a:pt x="3176" y="3182"/>
                    <a:pt x="3230" y="3245"/>
                    <a:pt x="3257" y="3245"/>
                  </a:cubicBezTo>
                  <a:cubicBezTo>
                    <a:pt x="3283" y="3245"/>
                    <a:pt x="3346" y="3191"/>
                    <a:pt x="3346" y="3165"/>
                  </a:cubicBezTo>
                  <a:cubicBezTo>
                    <a:pt x="3346" y="3138"/>
                    <a:pt x="3292" y="3084"/>
                    <a:pt x="3265" y="3075"/>
                  </a:cubicBezTo>
                  <a:close/>
                  <a:moveTo>
                    <a:pt x="1062" y="3093"/>
                  </a:moveTo>
                  <a:cubicBezTo>
                    <a:pt x="1026" y="3093"/>
                    <a:pt x="982" y="3147"/>
                    <a:pt x="982" y="3182"/>
                  </a:cubicBezTo>
                  <a:cubicBezTo>
                    <a:pt x="982" y="3218"/>
                    <a:pt x="1035" y="3263"/>
                    <a:pt x="1071" y="3263"/>
                  </a:cubicBezTo>
                  <a:cubicBezTo>
                    <a:pt x="1107" y="3263"/>
                    <a:pt x="1151" y="3209"/>
                    <a:pt x="1151" y="3173"/>
                  </a:cubicBezTo>
                  <a:cubicBezTo>
                    <a:pt x="1151" y="3138"/>
                    <a:pt x="1098" y="3093"/>
                    <a:pt x="1062" y="3093"/>
                  </a:cubicBezTo>
                  <a:close/>
                  <a:moveTo>
                    <a:pt x="5870" y="3129"/>
                  </a:moveTo>
                  <a:cubicBezTo>
                    <a:pt x="5835" y="3129"/>
                    <a:pt x="5808" y="3156"/>
                    <a:pt x="5808" y="3191"/>
                  </a:cubicBezTo>
                  <a:cubicBezTo>
                    <a:pt x="5808" y="3227"/>
                    <a:pt x="5835" y="3263"/>
                    <a:pt x="5870" y="3263"/>
                  </a:cubicBezTo>
                  <a:cubicBezTo>
                    <a:pt x="5906" y="3263"/>
                    <a:pt x="5942" y="3236"/>
                    <a:pt x="5942" y="3191"/>
                  </a:cubicBezTo>
                  <a:cubicBezTo>
                    <a:pt x="5942" y="3156"/>
                    <a:pt x="5906" y="3129"/>
                    <a:pt x="5870" y="3129"/>
                  </a:cubicBezTo>
                  <a:close/>
                  <a:moveTo>
                    <a:pt x="3658" y="3111"/>
                  </a:moveTo>
                  <a:cubicBezTo>
                    <a:pt x="3631" y="3120"/>
                    <a:pt x="3578" y="3173"/>
                    <a:pt x="3578" y="3200"/>
                  </a:cubicBezTo>
                  <a:cubicBezTo>
                    <a:pt x="3578" y="3227"/>
                    <a:pt x="3640" y="3280"/>
                    <a:pt x="3667" y="3280"/>
                  </a:cubicBezTo>
                  <a:cubicBezTo>
                    <a:pt x="3694" y="3272"/>
                    <a:pt x="3747" y="3218"/>
                    <a:pt x="3747" y="3191"/>
                  </a:cubicBezTo>
                  <a:cubicBezTo>
                    <a:pt x="3738" y="3165"/>
                    <a:pt x="3685" y="3111"/>
                    <a:pt x="3658" y="3111"/>
                  </a:cubicBezTo>
                  <a:close/>
                  <a:moveTo>
                    <a:pt x="1472" y="3129"/>
                  </a:moveTo>
                  <a:cubicBezTo>
                    <a:pt x="1437" y="3129"/>
                    <a:pt x="1383" y="3173"/>
                    <a:pt x="1383" y="3209"/>
                  </a:cubicBezTo>
                  <a:cubicBezTo>
                    <a:pt x="1383" y="3245"/>
                    <a:pt x="1428" y="3298"/>
                    <a:pt x="1463" y="3298"/>
                  </a:cubicBezTo>
                  <a:cubicBezTo>
                    <a:pt x="1499" y="3298"/>
                    <a:pt x="1544" y="3254"/>
                    <a:pt x="1544" y="3218"/>
                  </a:cubicBezTo>
                  <a:cubicBezTo>
                    <a:pt x="1553" y="3182"/>
                    <a:pt x="1508" y="3129"/>
                    <a:pt x="1472" y="3129"/>
                  </a:cubicBezTo>
                  <a:close/>
                  <a:moveTo>
                    <a:pt x="4059" y="3165"/>
                  </a:moveTo>
                  <a:cubicBezTo>
                    <a:pt x="3997" y="3165"/>
                    <a:pt x="3997" y="3165"/>
                    <a:pt x="3997" y="3227"/>
                  </a:cubicBezTo>
                  <a:cubicBezTo>
                    <a:pt x="3988" y="3289"/>
                    <a:pt x="3997" y="3298"/>
                    <a:pt x="4051" y="3298"/>
                  </a:cubicBezTo>
                  <a:cubicBezTo>
                    <a:pt x="4122" y="3298"/>
                    <a:pt x="4122" y="3289"/>
                    <a:pt x="4122" y="3227"/>
                  </a:cubicBezTo>
                  <a:cubicBezTo>
                    <a:pt x="4122" y="3165"/>
                    <a:pt x="4122" y="3165"/>
                    <a:pt x="4059" y="3165"/>
                  </a:cubicBezTo>
                  <a:close/>
                  <a:moveTo>
                    <a:pt x="6272" y="3165"/>
                  </a:moveTo>
                  <a:cubicBezTo>
                    <a:pt x="6236" y="3165"/>
                    <a:pt x="6209" y="3191"/>
                    <a:pt x="6201" y="3227"/>
                  </a:cubicBezTo>
                  <a:cubicBezTo>
                    <a:pt x="6201" y="3263"/>
                    <a:pt x="6236" y="3298"/>
                    <a:pt x="6272" y="3298"/>
                  </a:cubicBezTo>
                  <a:cubicBezTo>
                    <a:pt x="6308" y="3289"/>
                    <a:pt x="6334" y="3263"/>
                    <a:pt x="6334" y="3227"/>
                  </a:cubicBezTo>
                  <a:cubicBezTo>
                    <a:pt x="6334" y="3191"/>
                    <a:pt x="6308" y="3165"/>
                    <a:pt x="6272" y="3165"/>
                  </a:cubicBezTo>
                  <a:close/>
                  <a:moveTo>
                    <a:pt x="1865" y="3165"/>
                  </a:moveTo>
                  <a:cubicBezTo>
                    <a:pt x="1829" y="3165"/>
                    <a:pt x="1785" y="3209"/>
                    <a:pt x="1785" y="3245"/>
                  </a:cubicBezTo>
                  <a:cubicBezTo>
                    <a:pt x="1785" y="3280"/>
                    <a:pt x="1829" y="3325"/>
                    <a:pt x="1865" y="3325"/>
                  </a:cubicBezTo>
                  <a:cubicBezTo>
                    <a:pt x="1901" y="3325"/>
                    <a:pt x="1945" y="3280"/>
                    <a:pt x="1945" y="3245"/>
                  </a:cubicBezTo>
                  <a:cubicBezTo>
                    <a:pt x="1945" y="3209"/>
                    <a:pt x="1901" y="3165"/>
                    <a:pt x="1865" y="3165"/>
                  </a:cubicBezTo>
                  <a:close/>
                  <a:moveTo>
                    <a:pt x="4429" y="3197"/>
                  </a:moveTo>
                  <a:cubicBezTo>
                    <a:pt x="4395" y="3197"/>
                    <a:pt x="4390" y="3213"/>
                    <a:pt x="4390" y="3263"/>
                  </a:cubicBezTo>
                  <a:cubicBezTo>
                    <a:pt x="4390" y="3325"/>
                    <a:pt x="4398" y="3325"/>
                    <a:pt x="4461" y="3325"/>
                  </a:cubicBezTo>
                  <a:cubicBezTo>
                    <a:pt x="4523" y="3325"/>
                    <a:pt x="4523" y="3325"/>
                    <a:pt x="4523" y="3263"/>
                  </a:cubicBezTo>
                  <a:cubicBezTo>
                    <a:pt x="4523" y="3200"/>
                    <a:pt x="4523" y="3200"/>
                    <a:pt x="4461" y="3200"/>
                  </a:cubicBezTo>
                  <a:cubicBezTo>
                    <a:pt x="4448" y="3198"/>
                    <a:pt x="4437" y="3197"/>
                    <a:pt x="4429" y="3197"/>
                  </a:cubicBezTo>
                  <a:close/>
                  <a:moveTo>
                    <a:pt x="2272" y="3199"/>
                  </a:moveTo>
                  <a:cubicBezTo>
                    <a:pt x="2270" y="3199"/>
                    <a:pt x="2268" y="3200"/>
                    <a:pt x="2266" y="3200"/>
                  </a:cubicBezTo>
                  <a:cubicBezTo>
                    <a:pt x="2240" y="3200"/>
                    <a:pt x="2177" y="3254"/>
                    <a:pt x="2177" y="3280"/>
                  </a:cubicBezTo>
                  <a:cubicBezTo>
                    <a:pt x="2177" y="3307"/>
                    <a:pt x="2240" y="3361"/>
                    <a:pt x="2266" y="3361"/>
                  </a:cubicBezTo>
                  <a:cubicBezTo>
                    <a:pt x="2293" y="3361"/>
                    <a:pt x="2347" y="3307"/>
                    <a:pt x="2347" y="3280"/>
                  </a:cubicBezTo>
                  <a:cubicBezTo>
                    <a:pt x="2347" y="3255"/>
                    <a:pt x="2300" y="3199"/>
                    <a:pt x="2272" y="3199"/>
                  </a:cubicBezTo>
                  <a:close/>
                  <a:moveTo>
                    <a:pt x="4862" y="3227"/>
                  </a:moveTo>
                  <a:cubicBezTo>
                    <a:pt x="4800" y="3227"/>
                    <a:pt x="4791" y="3236"/>
                    <a:pt x="4791" y="3298"/>
                  </a:cubicBezTo>
                  <a:cubicBezTo>
                    <a:pt x="4791" y="3361"/>
                    <a:pt x="4791" y="3361"/>
                    <a:pt x="4853" y="3361"/>
                  </a:cubicBezTo>
                  <a:cubicBezTo>
                    <a:pt x="4925" y="3361"/>
                    <a:pt x="4925" y="3361"/>
                    <a:pt x="4925" y="3298"/>
                  </a:cubicBezTo>
                  <a:cubicBezTo>
                    <a:pt x="4925" y="3236"/>
                    <a:pt x="4916" y="3227"/>
                    <a:pt x="4862" y="3227"/>
                  </a:cubicBezTo>
                  <a:close/>
                  <a:moveTo>
                    <a:pt x="446" y="3227"/>
                  </a:moveTo>
                  <a:cubicBezTo>
                    <a:pt x="411" y="3227"/>
                    <a:pt x="366" y="3280"/>
                    <a:pt x="366" y="3316"/>
                  </a:cubicBezTo>
                  <a:cubicBezTo>
                    <a:pt x="366" y="3352"/>
                    <a:pt x="411" y="3396"/>
                    <a:pt x="455" y="3396"/>
                  </a:cubicBezTo>
                  <a:cubicBezTo>
                    <a:pt x="491" y="3396"/>
                    <a:pt x="536" y="3343"/>
                    <a:pt x="536" y="3307"/>
                  </a:cubicBezTo>
                  <a:cubicBezTo>
                    <a:pt x="536" y="3272"/>
                    <a:pt x="482" y="3227"/>
                    <a:pt x="446" y="3227"/>
                  </a:cubicBezTo>
                  <a:close/>
                  <a:moveTo>
                    <a:pt x="2650" y="3227"/>
                  </a:moveTo>
                  <a:cubicBezTo>
                    <a:pt x="2623" y="3227"/>
                    <a:pt x="2561" y="3289"/>
                    <a:pt x="2561" y="3316"/>
                  </a:cubicBezTo>
                  <a:cubicBezTo>
                    <a:pt x="2561" y="3334"/>
                    <a:pt x="2623" y="3396"/>
                    <a:pt x="2641" y="3396"/>
                  </a:cubicBezTo>
                  <a:cubicBezTo>
                    <a:pt x="2668" y="3396"/>
                    <a:pt x="2730" y="3343"/>
                    <a:pt x="2730" y="3316"/>
                  </a:cubicBezTo>
                  <a:cubicBezTo>
                    <a:pt x="2730" y="3289"/>
                    <a:pt x="2668" y="3227"/>
                    <a:pt x="2650" y="3227"/>
                  </a:cubicBezTo>
                  <a:close/>
                  <a:moveTo>
                    <a:pt x="5264" y="3280"/>
                  </a:moveTo>
                  <a:cubicBezTo>
                    <a:pt x="5219" y="3280"/>
                    <a:pt x="5192" y="3307"/>
                    <a:pt x="5192" y="3352"/>
                  </a:cubicBezTo>
                  <a:cubicBezTo>
                    <a:pt x="5192" y="3379"/>
                    <a:pt x="5219" y="3414"/>
                    <a:pt x="5255" y="3414"/>
                  </a:cubicBezTo>
                  <a:cubicBezTo>
                    <a:pt x="5291" y="3414"/>
                    <a:pt x="5326" y="3379"/>
                    <a:pt x="5326" y="3343"/>
                  </a:cubicBezTo>
                  <a:cubicBezTo>
                    <a:pt x="5326" y="3316"/>
                    <a:pt x="5291" y="3280"/>
                    <a:pt x="5264" y="3280"/>
                  </a:cubicBezTo>
                  <a:close/>
                  <a:moveTo>
                    <a:pt x="848" y="3263"/>
                  </a:moveTo>
                  <a:cubicBezTo>
                    <a:pt x="812" y="3263"/>
                    <a:pt x="768" y="3307"/>
                    <a:pt x="768" y="3352"/>
                  </a:cubicBezTo>
                  <a:cubicBezTo>
                    <a:pt x="768" y="3388"/>
                    <a:pt x="812" y="3432"/>
                    <a:pt x="848" y="3432"/>
                  </a:cubicBezTo>
                  <a:cubicBezTo>
                    <a:pt x="884" y="3423"/>
                    <a:pt x="937" y="3379"/>
                    <a:pt x="928" y="3343"/>
                  </a:cubicBezTo>
                  <a:cubicBezTo>
                    <a:pt x="928" y="3307"/>
                    <a:pt x="884" y="3263"/>
                    <a:pt x="848" y="3263"/>
                  </a:cubicBezTo>
                  <a:close/>
                  <a:moveTo>
                    <a:pt x="3042" y="3263"/>
                  </a:moveTo>
                  <a:cubicBezTo>
                    <a:pt x="3016" y="3263"/>
                    <a:pt x="2962" y="3325"/>
                    <a:pt x="2962" y="3352"/>
                  </a:cubicBezTo>
                  <a:cubicBezTo>
                    <a:pt x="2962" y="3379"/>
                    <a:pt x="3025" y="3432"/>
                    <a:pt x="3051" y="3432"/>
                  </a:cubicBezTo>
                  <a:cubicBezTo>
                    <a:pt x="3078" y="3423"/>
                    <a:pt x="3132" y="3370"/>
                    <a:pt x="3132" y="3343"/>
                  </a:cubicBezTo>
                  <a:cubicBezTo>
                    <a:pt x="3123" y="3316"/>
                    <a:pt x="3069" y="3263"/>
                    <a:pt x="3042" y="3263"/>
                  </a:cubicBezTo>
                  <a:close/>
                  <a:moveTo>
                    <a:pt x="5668" y="3315"/>
                  </a:moveTo>
                  <a:cubicBezTo>
                    <a:pt x="5664" y="3315"/>
                    <a:pt x="5660" y="3315"/>
                    <a:pt x="5656" y="3316"/>
                  </a:cubicBezTo>
                  <a:cubicBezTo>
                    <a:pt x="5621" y="3316"/>
                    <a:pt x="5585" y="3343"/>
                    <a:pt x="5585" y="3379"/>
                  </a:cubicBezTo>
                  <a:cubicBezTo>
                    <a:pt x="5585" y="3414"/>
                    <a:pt x="5621" y="3441"/>
                    <a:pt x="5656" y="3441"/>
                  </a:cubicBezTo>
                  <a:cubicBezTo>
                    <a:pt x="5660" y="3442"/>
                    <a:pt x="5664" y="3442"/>
                    <a:pt x="5667" y="3442"/>
                  </a:cubicBezTo>
                  <a:cubicBezTo>
                    <a:pt x="5697" y="3442"/>
                    <a:pt x="5719" y="3411"/>
                    <a:pt x="5719" y="3379"/>
                  </a:cubicBezTo>
                  <a:cubicBezTo>
                    <a:pt x="5727" y="3347"/>
                    <a:pt x="5699" y="3315"/>
                    <a:pt x="5668" y="3315"/>
                  </a:cubicBezTo>
                  <a:close/>
                  <a:moveTo>
                    <a:pt x="3444" y="3307"/>
                  </a:moveTo>
                  <a:cubicBezTo>
                    <a:pt x="3381" y="3307"/>
                    <a:pt x="3373" y="3334"/>
                    <a:pt x="3373" y="3388"/>
                  </a:cubicBezTo>
                  <a:cubicBezTo>
                    <a:pt x="3380" y="3430"/>
                    <a:pt x="3387" y="3444"/>
                    <a:pt x="3419" y="3444"/>
                  </a:cubicBezTo>
                  <a:cubicBezTo>
                    <a:pt x="3428" y="3444"/>
                    <a:pt x="3439" y="3443"/>
                    <a:pt x="3453" y="3441"/>
                  </a:cubicBezTo>
                  <a:cubicBezTo>
                    <a:pt x="3506" y="3441"/>
                    <a:pt x="3515" y="3441"/>
                    <a:pt x="3506" y="3379"/>
                  </a:cubicBezTo>
                  <a:cubicBezTo>
                    <a:pt x="3506" y="3316"/>
                    <a:pt x="3506" y="3316"/>
                    <a:pt x="3444" y="3307"/>
                  </a:cubicBezTo>
                  <a:close/>
                  <a:moveTo>
                    <a:pt x="1249" y="3316"/>
                  </a:moveTo>
                  <a:cubicBezTo>
                    <a:pt x="1214" y="3316"/>
                    <a:pt x="1169" y="3361"/>
                    <a:pt x="1169" y="3396"/>
                  </a:cubicBezTo>
                  <a:cubicBezTo>
                    <a:pt x="1169" y="3432"/>
                    <a:pt x="1214" y="3477"/>
                    <a:pt x="1249" y="3477"/>
                  </a:cubicBezTo>
                  <a:cubicBezTo>
                    <a:pt x="1285" y="3477"/>
                    <a:pt x="1330" y="3432"/>
                    <a:pt x="1330" y="3396"/>
                  </a:cubicBezTo>
                  <a:cubicBezTo>
                    <a:pt x="1330" y="3361"/>
                    <a:pt x="1285" y="3316"/>
                    <a:pt x="1249" y="3316"/>
                  </a:cubicBezTo>
                  <a:close/>
                  <a:moveTo>
                    <a:pt x="3845" y="3343"/>
                  </a:moveTo>
                  <a:cubicBezTo>
                    <a:pt x="3783" y="3343"/>
                    <a:pt x="3774" y="3352"/>
                    <a:pt x="3774" y="3405"/>
                  </a:cubicBezTo>
                  <a:cubicBezTo>
                    <a:pt x="3774" y="3468"/>
                    <a:pt x="3783" y="3477"/>
                    <a:pt x="3836" y="3477"/>
                  </a:cubicBezTo>
                  <a:cubicBezTo>
                    <a:pt x="3899" y="3477"/>
                    <a:pt x="3908" y="3477"/>
                    <a:pt x="3908" y="3414"/>
                  </a:cubicBezTo>
                  <a:cubicBezTo>
                    <a:pt x="3908" y="3352"/>
                    <a:pt x="3908" y="3343"/>
                    <a:pt x="3845" y="3343"/>
                  </a:cubicBezTo>
                  <a:close/>
                  <a:moveTo>
                    <a:pt x="6058" y="3343"/>
                  </a:moveTo>
                  <a:cubicBezTo>
                    <a:pt x="6022" y="3343"/>
                    <a:pt x="5986" y="3370"/>
                    <a:pt x="5986" y="3414"/>
                  </a:cubicBezTo>
                  <a:cubicBezTo>
                    <a:pt x="5986" y="3450"/>
                    <a:pt x="6022" y="3477"/>
                    <a:pt x="6058" y="3477"/>
                  </a:cubicBezTo>
                  <a:cubicBezTo>
                    <a:pt x="6085" y="3477"/>
                    <a:pt x="6120" y="3450"/>
                    <a:pt x="6120" y="3414"/>
                  </a:cubicBezTo>
                  <a:cubicBezTo>
                    <a:pt x="6120" y="3379"/>
                    <a:pt x="6093" y="3352"/>
                    <a:pt x="6058" y="3343"/>
                  </a:cubicBezTo>
                  <a:close/>
                  <a:moveTo>
                    <a:pt x="1651" y="3343"/>
                  </a:moveTo>
                  <a:cubicBezTo>
                    <a:pt x="1606" y="3343"/>
                    <a:pt x="1562" y="3396"/>
                    <a:pt x="1562" y="3432"/>
                  </a:cubicBezTo>
                  <a:cubicBezTo>
                    <a:pt x="1562" y="3468"/>
                    <a:pt x="1615" y="3512"/>
                    <a:pt x="1651" y="3512"/>
                  </a:cubicBezTo>
                  <a:cubicBezTo>
                    <a:pt x="1686" y="3512"/>
                    <a:pt x="1731" y="3468"/>
                    <a:pt x="1731" y="3423"/>
                  </a:cubicBezTo>
                  <a:cubicBezTo>
                    <a:pt x="1731" y="3388"/>
                    <a:pt x="1686" y="3343"/>
                    <a:pt x="1651" y="3343"/>
                  </a:cubicBezTo>
                  <a:close/>
                  <a:moveTo>
                    <a:pt x="4247" y="3379"/>
                  </a:moveTo>
                  <a:cubicBezTo>
                    <a:pt x="4184" y="3379"/>
                    <a:pt x="4175" y="3388"/>
                    <a:pt x="4175" y="3441"/>
                  </a:cubicBezTo>
                  <a:cubicBezTo>
                    <a:pt x="4175" y="3504"/>
                    <a:pt x="4184" y="3512"/>
                    <a:pt x="4238" y="3512"/>
                  </a:cubicBezTo>
                  <a:cubicBezTo>
                    <a:pt x="4300" y="3512"/>
                    <a:pt x="4309" y="3504"/>
                    <a:pt x="4309" y="3450"/>
                  </a:cubicBezTo>
                  <a:cubicBezTo>
                    <a:pt x="4309" y="3388"/>
                    <a:pt x="4300" y="3379"/>
                    <a:pt x="4247" y="3379"/>
                  </a:cubicBezTo>
                  <a:close/>
                  <a:moveTo>
                    <a:pt x="6450" y="3379"/>
                  </a:moveTo>
                  <a:cubicBezTo>
                    <a:pt x="6415" y="3379"/>
                    <a:pt x="6388" y="3414"/>
                    <a:pt x="6388" y="3441"/>
                  </a:cubicBezTo>
                  <a:cubicBezTo>
                    <a:pt x="6388" y="3486"/>
                    <a:pt x="6424" y="3512"/>
                    <a:pt x="6459" y="3512"/>
                  </a:cubicBezTo>
                  <a:cubicBezTo>
                    <a:pt x="6495" y="3512"/>
                    <a:pt x="6522" y="3477"/>
                    <a:pt x="6522" y="3441"/>
                  </a:cubicBezTo>
                  <a:cubicBezTo>
                    <a:pt x="6522" y="3405"/>
                    <a:pt x="6486" y="3379"/>
                    <a:pt x="6450" y="3379"/>
                  </a:cubicBezTo>
                  <a:close/>
                  <a:moveTo>
                    <a:pt x="2043" y="3379"/>
                  </a:moveTo>
                  <a:cubicBezTo>
                    <a:pt x="2017" y="3379"/>
                    <a:pt x="1963" y="3432"/>
                    <a:pt x="1963" y="3459"/>
                  </a:cubicBezTo>
                  <a:cubicBezTo>
                    <a:pt x="1963" y="3486"/>
                    <a:pt x="2017" y="3548"/>
                    <a:pt x="2043" y="3548"/>
                  </a:cubicBezTo>
                  <a:cubicBezTo>
                    <a:pt x="2070" y="3548"/>
                    <a:pt x="2133" y="3486"/>
                    <a:pt x="2133" y="3459"/>
                  </a:cubicBezTo>
                  <a:cubicBezTo>
                    <a:pt x="2133" y="3432"/>
                    <a:pt x="2070" y="3379"/>
                    <a:pt x="2043" y="3379"/>
                  </a:cubicBezTo>
                  <a:close/>
                  <a:moveTo>
                    <a:pt x="4648" y="3414"/>
                  </a:moveTo>
                  <a:cubicBezTo>
                    <a:pt x="4586" y="3414"/>
                    <a:pt x="4577" y="3414"/>
                    <a:pt x="4577" y="3468"/>
                  </a:cubicBezTo>
                  <a:cubicBezTo>
                    <a:pt x="4577" y="3539"/>
                    <a:pt x="4577" y="3548"/>
                    <a:pt x="4639" y="3548"/>
                  </a:cubicBezTo>
                  <a:cubicBezTo>
                    <a:pt x="4702" y="3548"/>
                    <a:pt x="4711" y="3539"/>
                    <a:pt x="4711" y="3486"/>
                  </a:cubicBezTo>
                  <a:cubicBezTo>
                    <a:pt x="4711" y="3423"/>
                    <a:pt x="4702" y="3414"/>
                    <a:pt x="4648" y="3414"/>
                  </a:cubicBezTo>
                  <a:close/>
                  <a:moveTo>
                    <a:pt x="2429" y="3413"/>
                  </a:moveTo>
                  <a:cubicBezTo>
                    <a:pt x="2400" y="3413"/>
                    <a:pt x="2347" y="3462"/>
                    <a:pt x="2347" y="3495"/>
                  </a:cubicBezTo>
                  <a:cubicBezTo>
                    <a:pt x="2347" y="3521"/>
                    <a:pt x="2400" y="3575"/>
                    <a:pt x="2427" y="3575"/>
                  </a:cubicBezTo>
                  <a:cubicBezTo>
                    <a:pt x="2429" y="3576"/>
                    <a:pt x="2431" y="3576"/>
                    <a:pt x="2433" y="3576"/>
                  </a:cubicBezTo>
                  <a:cubicBezTo>
                    <a:pt x="2461" y="3576"/>
                    <a:pt x="2508" y="3528"/>
                    <a:pt x="2516" y="3495"/>
                  </a:cubicBezTo>
                  <a:cubicBezTo>
                    <a:pt x="2516" y="3477"/>
                    <a:pt x="2463" y="3414"/>
                    <a:pt x="2436" y="3414"/>
                  </a:cubicBezTo>
                  <a:cubicBezTo>
                    <a:pt x="2434" y="3414"/>
                    <a:pt x="2432" y="3413"/>
                    <a:pt x="2429" y="3413"/>
                  </a:cubicBezTo>
                  <a:close/>
                  <a:moveTo>
                    <a:pt x="5041" y="3441"/>
                  </a:moveTo>
                  <a:cubicBezTo>
                    <a:pt x="5005" y="3441"/>
                    <a:pt x="4978" y="3477"/>
                    <a:pt x="4969" y="3512"/>
                  </a:cubicBezTo>
                  <a:cubicBezTo>
                    <a:pt x="4969" y="3544"/>
                    <a:pt x="4998" y="3576"/>
                    <a:pt x="5030" y="3576"/>
                  </a:cubicBezTo>
                  <a:cubicBezTo>
                    <a:pt x="5033" y="3576"/>
                    <a:pt x="5037" y="3576"/>
                    <a:pt x="5041" y="3575"/>
                  </a:cubicBezTo>
                  <a:cubicBezTo>
                    <a:pt x="5076" y="3575"/>
                    <a:pt x="5103" y="3548"/>
                    <a:pt x="5103" y="3512"/>
                  </a:cubicBezTo>
                  <a:cubicBezTo>
                    <a:pt x="5103" y="3477"/>
                    <a:pt x="5076" y="3441"/>
                    <a:pt x="5041" y="3441"/>
                  </a:cubicBezTo>
                  <a:close/>
                  <a:moveTo>
                    <a:pt x="634" y="3441"/>
                  </a:moveTo>
                  <a:cubicBezTo>
                    <a:pt x="598" y="3450"/>
                    <a:pt x="553" y="3495"/>
                    <a:pt x="553" y="3530"/>
                  </a:cubicBezTo>
                  <a:cubicBezTo>
                    <a:pt x="553" y="3566"/>
                    <a:pt x="598" y="3611"/>
                    <a:pt x="634" y="3611"/>
                  </a:cubicBezTo>
                  <a:cubicBezTo>
                    <a:pt x="669" y="3611"/>
                    <a:pt x="714" y="3566"/>
                    <a:pt x="714" y="3530"/>
                  </a:cubicBezTo>
                  <a:cubicBezTo>
                    <a:pt x="714" y="3495"/>
                    <a:pt x="669" y="3441"/>
                    <a:pt x="634" y="3441"/>
                  </a:cubicBezTo>
                  <a:close/>
                  <a:moveTo>
                    <a:pt x="2828" y="3441"/>
                  </a:moveTo>
                  <a:cubicBezTo>
                    <a:pt x="2793" y="3450"/>
                    <a:pt x="2739" y="3504"/>
                    <a:pt x="2748" y="3530"/>
                  </a:cubicBezTo>
                  <a:cubicBezTo>
                    <a:pt x="2748" y="3557"/>
                    <a:pt x="2811" y="3611"/>
                    <a:pt x="2828" y="3611"/>
                  </a:cubicBezTo>
                  <a:cubicBezTo>
                    <a:pt x="2864" y="3611"/>
                    <a:pt x="2918" y="3548"/>
                    <a:pt x="2909" y="3521"/>
                  </a:cubicBezTo>
                  <a:cubicBezTo>
                    <a:pt x="2909" y="3495"/>
                    <a:pt x="2855" y="3441"/>
                    <a:pt x="2828" y="3441"/>
                  </a:cubicBezTo>
                  <a:close/>
                  <a:moveTo>
                    <a:pt x="3230" y="3495"/>
                  </a:moveTo>
                  <a:cubicBezTo>
                    <a:pt x="3167" y="3495"/>
                    <a:pt x="3158" y="3504"/>
                    <a:pt x="3158" y="3557"/>
                  </a:cubicBezTo>
                  <a:cubicBezTo>
                    <a:pt x="3158" y="3619"/>
                    <a:pt x="3167" y="3628"/>
                    <a:pt x="3230" y="3628"/>
                  </a:cubicBezTo>
                  <a:cubicBezTo>
                    <a:pt x="3283" y="3628"/>
                    <a:pt x="3292" y="3619"/>
                    <a:pt x="3292" y="3566"/>
                  </a:cubicBezTo>
                  <a:cubicBezTo>
                    <a:pt x="3292" y="3504"/>
                    <a:pt x="3292" y="3495"/>
                    <a:pt x="3230" y="3495"/>
                  </a:cubicBezTo>
                  <a:close/>
                  <a:moveTo>
                    <a:pt x="5442" y="3495"/>
                  </a:moveTo>
                  <a:cubicBezTo>
                    <a:pt x="5407" y="3495"/>
                    <a:pt x="5371" y="3521"/>
                    <a:pt x="5371" y="3557"/>
                  </a:cubicBezTo>
                  <a:cubicBezTo>
                    <a:pt x="5371" y="3602"/>
                    <a:pt x="5407" y="3628"/>
                    <a:pt x="5442" y="3628"/>
                  </a:cubicBezTo>
                  <a:cubicBezTo>
                    <a:pt x="5478" y="3628"/>
                    <a:pt x="5505" y="3593"/>
                    <a:pt x="5505" y="3557"/>
                  </a:cubicBezTo>
                  <a:cubicBezTo>
                    <a:pt x="5505" y="3521"/>
                    <a:pt x="5478" y="3495"/>
                    <a:pt x="5442" y="3495"/>
                  </a:cubicBezTo>
                  <a:close/>
                  <a:moveTo>
                    <a:pt x="1035" y="3477"/>
                  </a:moveTo>
                  <a:cubicBezTo>
                    <a:pt x="1000" y="3477"/>
                    <a:pt x="946" y="3521"/>
                    <a:pt x="946" y="3566"/>
                  </a:cubicBezTo>
                  <a:cubicBezTo>
                    <a:pt x="946" y="3602"/>
                    <a:pt x="1000" y="3646"/>
                    <a:pt x="1035" y="3646"/>
                  </a:cubicBezTo>
                  <a:cubicBezTo>
                    <a:pt x="1071" y="3646"/>
                    <a:pt x="1116" y="3602"/>
                    <a:pt x="1116" y="3566"/>
                  </a:cubicBezTo>
                  <a:cubicBezTo>
                    <a:pt x="1116" y="3521"/>
                    <a:pt x="1071" y="3477"/>
                    <a:pt x="1035" y="3477"/>
                  </a:cubicBezTo>
                  <a:close/>
                  <a:moveTo>
                    <a:pt x="3646" y="3528"/>
                  </a:moveTo>
                  <a:cubicBezTo>
                    <a:pt x="3639" y="3528"/>
                    <a:pt x="3631" y="3529"/>
                    <a:pt x="3622" y="3530"/>
                  </a:cubicBezTo>
                  <a:cubicBezTo>
                    <a:pt x="3569" y="3530"/>
                    <a:pt x="3560" y="3539"/>
                    <a:pt x="3560" y="3602"/>
                  </a:cubicBezTo>
                  <a:cubicBezTo>
                    <a:pt x="3560" y="3655"/>
                    <a:pt x="3569" y="3664"/>
                    <a:pt x="3631" y="3664"/>
                  </a:cubicBezTo>
                  <a:cubicBezTo>
                    <a:pt x="3685" y="3664"/>
                    <a:pt x="3694" y="3655"/>
                    <a:pt x="3694" y="3593"/>
                  </a:cubicBezTo>
                  <a:cubicBezTo>
                    <a:pt x="3694" y="3548"/>
                    <a:pt x="3681" y="3528"/>
                    <a:pt x="3646" y="3528"/>
                  </a:cubicBezTo>
                  <a:close/>
                  <a:moveTo>
                    <a:pt x="5835" y="3530"/>
                  </a:moveTo>
                  <a:cubicBezTo>
                    <a:pt x="5808" y="3530"/>
                    <a:pt x="5772" y="3557"/>
                    <a:pt x="5772" y="3593"/>
                  </a:cubicBezTo>
                  <a:cubicBezTo>
                    <a:pt x="5772" y="3628"/>
                    <a:pt x="5799" y="3664"/>
                    <a:pt x="5835" y="3664"/>
                  </a:cubicBezTo>
                  <a:cubicBezTo>
                    <a:pt x="5870" y="3664"/>
                    <a:pt x="5906" y="3628"/>
                    <a:pt x="5906" y="3593"/>
                  </a:cubicBezTo>
                  <a:cubicBezTo>
                    <a:pt x="5906" y="3557"/>
                    <a:pt x="5870" y="3530"/>
                    <a:pt x="5835" y="3530"/>
                  </a:cubicBezTo>
                  <a:close/>
                  <a:moveTo>
                    <a:pt x="6232" y="3565"/>
                  </a:moveTo>
                  <a:cubicBezTo>
                    <a:pt x="6195" y="3565"/>
                    <a:pt x="6174" y="3596"/>
                    <a:pt x="6174" y="3628"/>
                  </a:cubicBezTo>
                  <a:cubicBezTo>
                    <a:pt x="6174" y="3664"/>
                    <a:pt x="6201" y="3691"/>
                    <a:pt x="6236" y="3691"/>
                  </a:cubicBezTo>
                  <a:cubicBezTo>
                    <a:pt x="6272" y="3691"/>
                    <a:pt x="6308" y="3664"/>
                    <a:pt x="6308" y="3628"/>
                  </a:cubicBezTo>
                  <a:cubicBezTo>
                    <a:pt x="6308" y="3593"/>
                    <a:pt x="6281" y="3566"/>
                    <a:pt x="6245" y="3566"/>
                  </a:cubicBezTo>
                  <a:cubicBezTo>
                    <a:pt x="6240" y="3565"/>
                    <a:pt x="6236" y="3565"/>
                    <a:pt x="6232" y="3565"/>
                  </a:cubicBezTo>
                  <a:close/>
                  <a:moveTo>
                    <a:pt x="1430" y="3529"/>
                  </a:moveTo>
                  <a:cubicBezTo>
                    <a:pt x="1401" y="3529"/>
                    <a:pt x="1347" y="3578"/>
                    <a:pt x="1347" y="3611"/>
                  </a:cubicBezTo>
                  <a:cubicBezTo>
                    <a:pt x="1347" y="3637"/>
                    <a:pt x="1401" y="3691"/>
                    <a:pt x="1428" y="3691"/>
                  </a:cubicBezTo>
                  <a:cubicBezTo>
                    <a:pt x="1430" y="3692"/>
                    <a:pt x="1432" y="3692"/>
                    <a:pt x="1434" y="3692"/>
                  </a:cubicBezTo>
                  <a:cubicBezTo>
                    <a:pt x="1462" y="3692"/>
                    <a:pt x="1509" y="3644"/>
                    <a:pt x="1517" y="3619"/>
                  </a:cubicBezTo>
                  <a:cubicBezTo>
                    <a:pt x="1517" y="3593"/>
                    <a:pt x="1463" y="3530"/>
                    <a:pt x="1437" y="3530"/>
                  </a:cubicBezTo>
                  <a:cubicBezTo>
                    <a:pt x="1435" y="3530"/>
                    <a:pt x="1432" y="3529"/>
                    <a:pt x="1430" y="3529"/>
                  </a:cubicBezTo>
                  <a:close/>
                  <a:moveTo>
                    <a:pt x="3996" y="3563"/>
                  </a:moveTo>
                  <a:cubicBezTo>
                    <a:pt x="3967" y="3563"/>
                    <a:pt x="3961" y="3579"/>
                    <a:pt x="3961" y="3628"/>
                  </a:cubicBezTo>
                  <a:cubicBezTo>
                    <a:pt x="3961" y="3691"/>
                    <a:pt x="3961" y="3691"/>
                    <a:pt x="4024" y="3691"/>
                  </a:cubicBezTo>
                  <a:cubicBezTo>
                    <a:pt x="4037" y="3693"/>
                    <a:pt x="4048" y="3694"/>
                    <a:pt x="4057" y="3694"/>
                  </a:cubicBezTo>
                  <a:cubicBezTo>
                    <a:pt x="4090" y="3694"/>
                    <a:pt x="4095" y="3679"/>
                    <a:pt x="4095" y="3637"/>
                  </a:cubicBezTo>
                  <a:cubicBezTo>
                    <a:pt x="4095" y="3566"/>
                    <a:pt x="4086" y="3566"/>
                    <a:pt x="4024" y="3566"/>
                  </a:cubicBezTo>
                  <a:cubicBezTo>
                    <a:pt x="4013" y="3564"/>
                    <a:pt x="4004" y="3563"/>
                    <a:pt x="3996" y="3563"/>
                  </a:cubicBezTo>
                  <a:close/>
                  <a:moveTo>
                    <a:pt x="1835" y="3565"/>
                  </a:moveTo>
                  <a:cubicBezTo>
                    <a:pt x="1833" y="3565"/>
                    <a:pt x="1831" y="3565"/>
                    <a:pt x="1829" y="3566"/>
                  </a:cubicBezTo>
                  <a:cubicBezTo>
                    <a:pt x="1802" y="3566"/>
                    <a:pt x="1749" y="3619"/>
                    <a:pt x="1749" y="3646"/>
                  </a:cubicBezTo>
                  <a:cubicBezTo>
                    <a:pt x="1749" y="3673"/>
                    <a:pt x="1802" y="3727"/>
                    <a:pt x="1829" y="3727"/>
                  </a:cubicBezTo>
                  <a:cubicBezTo>
                    <a:pt x="1856" y="3727"/>
                    <a:pt x="1918" y="3673"/>
                    <a:pt x="1909" y="3646"/>
                  </a:cubicBezTo>
                  <a:cubicBezTo>
                    <a:pt x="1909" y="3621"/>
                    <a:pt x="1863" y="3565"/>
                    <a:pt x="1835" y="3565"/>
                  </a:cubicBezTo>
                  <a:close/>
                  <a:moveTo>
                    <a:pt x="4425" y="3593"/>
                  </a:moveTo>
                  <a:cubicBezTo>
                    <a:pt x="4363" y="3593"/>
                    <a:pt x="4363" y="3602"/>
                    <a:pt x="4363" y="3655"/>
                  </a:cubicBezTo>
                  <a:cubicBezTo>
                    <a:pt x="4354" y="3718"/>
                    <a:pt x="4363" y="3727"/>
                    <a:pt x="4416" y="3727"/>
                  </a:cubicBezTo>
                  <a:cubicBezTo>
                    <a:pt x="4479" y="3727"/>
                    <a:pt x="4488" y="3718"/>
                    <a:pt x="4488" y="3673"/>
                  </a:cubicBezTo>
                  <a:cubicBezTo>
                    <a:pt x="4497" y="3602"/>
                    <a:pt x="4488" y="3593"/>
                    <a:pt x="4425" y="3593"/>
                  </a:cubicBezTo>
                  <a:close/>
                  <a:moveTo>
                    <a:pt x="6629" y="3593"/>
                  </a:moveTo>
                  <a:cubicBezTo>
                    <a:pt x="6593" y="3602"/>
                    <a:pt x="6566" y="3637"/>
                    <a:pt x="6566" y="3673"/>
                  </a:cubicBezTo>
                  <a:cubicBezTo>
                    <a:pt x="6575" y="3700"/>
                    <a:pt x="6602" y="3727"/>
                    <a:pt x="6638" y="3727"/>
                  </a:cubicBezTo>
                  <a:cubicBezTo>
                    <a:pt x="6664" y="3727"/>
                    <a:pt x="6673" y="3727"/>
                    <a:pt x="6673" y="3700"/>
                  </a:cubicBezTo>
                  <a:cubicBezTo>
                    <a:pt x="6664" y="3664"/>
                    <a:pt x="6664" y="3637"/>
                    <a:pt x="6655" y="3602"/>
                  </a:cubicBezTo>
                  <a:cubicBezTo>
                    <a:pt x="6655" y="3602"/>
                    <a:pt x="6638" y="3593"/>
                    <a:pt x="6629" y="3593"/>
                  </a:cubicBezTo>
                  <a:close/>
                  <a:moveTo>
                    <a:pt x="2213" y="3593"/>
                  </a:moveTo>
                  <a:cubicBezTo>
                    <a:pt x="2186" y="3593"/>
                    <a:pt x="2124" y="3655"/>
                    <a:pt x="2133" y="3682"/>
                  </a:cubicBezTo>
                  <a:cubicBezTo>
                    <a:pt x="2133" y="3709"/>
                    <a:pt x="2186" y="3762"/>
                    <a:pt x="2213" y="3762"/>
                  </a:cubicBezTo>
                  <a:cubicBezTo>
                    <a:pt x="2248" y="3762"/>
                    <a:pt x="2302" y="3700"/>
                    <a:pt x="2293" y="3673"/>
                  </a:cubicBezTo>
                  <a:cubicBezTo>
                    <a:pt x="2293" y="3646"/>
                    <a:pt x="2240" y="3593"/>
                    <a:pt x="2213" y="3593"/>
                  </a:cubicBezTo>
                  <a:close/>
                  <a:moveTo>
                    <a:pt x="4827" y="3628"/>
                  </a:moveTo>
                  <a:cubicBezTo>
                    <a:pt x="4791" y="3628"/>
                    <a:pt x="4755" y="3664"/>
                    <a:pt x="4755" y="3691"/>
                  </a:cubicBezTo>
                  <a:cubicBezTo>
                    <a:pt x="4755" y="3735"/>
                    <a:pt x="4791" y="3762"/>
                    <a:pt x="4827" y="3762"/>
                  </a:cubicBezTo>
                  <a:cubicBezTo>
                    <a:pt x="4862" y="3762"/>
                    <a:pt x="4889" y="3727"/>
                    <a:pt x="4889" y="3691"/>
                  </a:cubicBezTo>
                  <a:cubicBezTo>
                    <a:pt x="4889" y="3655"/>
                    <a:pt x="4853" y="3628"/>
                    <a:pt x="4827" y="3628"/>
                  </a:cubicBezTo>
                  <a:close/>
                  <a:moveTo>
                    <a:pt x="411" y="3628"/>
                  </a:moveTo>
                  <a:cubicBezTo>
                    <a:pt x="384" y="3628"/>
                    <a:pt x="384" y="3628"/>
                    <a:pt x="393" y="3664"/>
                  </a:cubicBezTo>
                  <a:cubicBezTo>
                    <a:pt x="393" y="3673"/>
                    <a:pt x="402" y="3682"/>
                    <a:pt x="402" y="3691"/>
                  </a:cubicBezTo>
                  <a:cubicBezTo>
                    <a:pt x="402" y="3718"/>
                    <a:pt x="411" y="3753"/>
                    <a:pt x="420" y="3780"/>
                  </a:cubicBezTo>
                  <a:cubicBezTo>
                    <a:pt x="420" y="3789"/>
                    <a:pt x="429" y="3798"/>
                    <a:pt x="438" y="3798"/>
                  </a:cubicBezTo>
                  <a:cubicBezTo>
                    <a:pt x="464" y="3789"/>
                    <a:pt x="509" y="3727"/>
                    <a:pt x="500" y="3700"/>
                  </a:cubicBezTo>
                  <a:cubicBezTo>
                    <a:pt x="491" y="3664"/>
                    <a:pt x="446" y="3628"/>
                    <a:pt x="411" y="3628"/>
                  </a:cubicBezTo>
                  <a:close/>
                  <a:moveTo>
                    <a:pt x="2614" y="3628"/>
                  </a:moveTo>
                  <a:cubicBezTo>
                    <a:pt x="2587" y="3628"/>
                    <a:pt x="2525" y="3682"/>
                    <a:pt x="2525" y="3709"/>
                  </a:cubicBezTo>
                  <a:cubicBezTo>
                    <a:pt x="2525" y="3735"/>
                    <a:pt x="2587" y="3798"/>
                    <a:pt x="2614" y="3798"/>
                  </a:cubicBezTo>
                  <a:cubicBezTo>
                    <a:pt x="2641" y="3798"/>
                    <a:pt x="2695" y="3735"/>
                    <a:pt x="2695" y="3709"/>
                  </a:cubicBezTo>
                  <a:cubicBezTo>
                    <a:pt x="2695" y="3682"/>
                    <a:pt x="2641" y="3628"/>
                    <a:pt x="2614" y="3628"/>
                  </a:cubicBezTo>
                  <a:close/>
                  <a:moveTo>
                    <a:pt x="5215" y="3663"/>
                  </a:moveTo>
                  <a:cubicBezTo>
                    <a:pt x="5178" y="3663"/>
                    <a:pt x="5157" y="3695"/>
                    <a:pt x="5157" y="3727"/>
                  </a:cubicBezTo>
                  <a:cubicBezTo>
                    <a:pt x="5157" y="3762"/>
                    <a:pt x="5192" y="3798"/>
                    <a:pt x="5219" y="3798"/>
                  </a:cubicBezTo>
                  <a:cubicBezTo>
                    <a:pt x="5255" y="3798"/>
                    <a:pt x="5291" y="3762"/>
                    <a:pt x="5291" y="3727"/>
                  </a:cubicBezTo>
                  <a:cubicBezTo>
                    <a:pt x="5291" y="3691"/>
                    <a:pt x="5264" y="3664"/>
                    <a:pt x="5228" y="3664"/>
                  </a:cubicBezTo>
                  <a:cubicBezTo>
                    <a:pt x="5223" y="3663"/>
                    <a:pt x="5219" y="3663"/>
                    <a:pt x="5215" y="3663"/>
                  </a:cubicBezTo>
                  <a:close/>
                  <a:moveTo>
                    <a:pt x="2982" y="3679"/>
                  </a:moveTo>
                  <a:cubicBezTo>
                    <a:pt x="2950" y="3679"/>
                    <a:pt x="2944" y="3693"/>
                    <a:pt x="2944" y="3735"/>
                  </a:cubicBezTo>
                  <a:cubicBezTo>
                    <a:pt x="2944" y="3798"/>
                    <a:pt x="2953" y="3807"/>
                    <a:pt x="3007" y="3807"/>
                  </a:cubicBezTo>
                  <a:cubicBezTo>
                    <a:pt x="3020" y="3809"/>
                    <a:pt x="3030" y="3810"/>
                    <a:pt x="3039" y="3810"/>
                  </a:cubicBezTo>
                  <a:cubicBezTo>
                    <a:pt x="3073" y="3810"/>
                    <a:pt x="3078" y="3794"/>
                    <a:pt x="3078" y="3744"/>
                  </a:cubicBezTo>
                  <a:cubicBezTo>
                    <a:pt x="3078" y="3682"/>
                    <a:pt x="3069" y="3682"/>
                    <a:pt x="3016" y="3682"/>
                  </a:cubicBezTo>
                  <a:cubicBezTo>
                    <a:pt x="3002" y="3680"/>
                    <a:pt x="2991" y="3679"/>
                    <a:pt x="2982" y="3679"/>
                  </a:cubicBezTo>
                  <a:close/>
                  <a:moveTo>
                    <a:pt x="812" y="3664"/>
                  </a:moveTo>
                  <a:cubicBezTo>
                    <a:pt x="777" y="3664"/>
                    <a:pt x="732" y="3709"/>
                    <a:pt x="732" y="3744"/>
                  </a:cubicBezTo>
                  <a:cubicBezTo>
                    <a:pt x="732" y="3780"/>
                    <a:pt x="785" y="3825"/>
                    <a:pt x="821" y="3825"/>
                  </a:cubicBezTo>
                  <a:cubicBezTo>
                    <a:pt x="857" y="3825"/>
                    <a:pt x="901" y="3780"/>
                    <a:pt x="901" y="3744"/>
                  </a:cubicBezTo>
                  <a:cubicBezTo>
                    <a:pt x="901" y="3709"/>
                    <a:pt x="848" y="3664"/>
                    <a:pt x="812" y="3664"/>
                  </a:cubicBezTo>
                  <a:close/>
                  <a:moveTo>
                    <a:pt x="3417" y="3709"/>
                  </a:moveTo>
                  <a:cubicBezTo>
                    <a:pt x="3355" y="3709"/>
                    <a:pt x="3346" y="3718"/>
                    <a:pt x="3346" y="3771"/>
                  </a:cubicBezTo>
                  <a:cubicBezTo>
                    <a:pt x="3346" y="3834"/>
                    <a:pt x="3346" y="3843"/>
                    <a:pt x="3408" y="3843"/>
                  </a:cubicBezTo>
                  <a:cubicBezTo>
                    <a:pt x="3471" y="3843"/>
                    <a:pt x="3480" y="3843"/>
                    <a:pt x="3480" y="3780"/>
                  </a:cubicBezTo>
                  <a:cubicBezTo>
                    <a:pt x="3480" y="3718"/>
                    <a:pt x="3471" y="3709"/>
                    <a:pt x="3417" y="3709"/>
                  </a:cubicBezTo>
                  <a:close/>
                  <a:moveTo>
                    <a:pt x="5621" y="3709"/>
                  </a:moveTo>
                  <a:cubicBezTo>
                    <a:pt x="5585" y="3709"/>
                    <a:pt x="5558" y="3735"/>
                    <a:pt x="5558" y="3771"/>
                  </a:cubicBezTo>
                  <a:cubicBezTo>
                    <a:pt x="5558" y="3816"/>
                    <a:pt x="5585" y="3843"/>
                    <a:pt x="5621" y="3843"/>
                  </a:cubicBezTo>
                  <a:cubicBezTo>
                    <a:pt x="5656" y="3843"/>
                    <a:pt x="5692" y="3816"/>
                    <a:pt x="5692" y="3780"/>
                  </a:cubicBezTo>
                  <a:cubicBezTo>
                    <a:pt x="5692" y="3744"/>
                    <a:pt x="5656" y="3709"/>
                    <a:pt x="5621" y="3709"/>
                  </a:cubicBezTo>
                  <a:close/>
                  <a:moveTo>
                    <a:pt x="1214" y="3691"/>
                  </a:moveTo>
                  <a:cubicBezTo>
                    <a:pt x="1187" y="3691"/>
                    <a:pt x="1133" y="3753"/>
                    <a:pt x="1133" y="3780"/>
                  </a:cubicBezTo>
                  <a:cubicBezTo>
                    <a:pt x="1133" y="3807"/>
                    <a:pt x="1187" y="3860"/>
                    <a:pt x="1214" y="3860"/>
                  </a:cubicBezTo>
                  <a:cubicBezTo>
                    <a:pt x="1240" y="3860"/>
                    <a:pt x="1294" y="3807"/>
                    <a:pt x="1294" y="3780"/>
                  </a:cubicBezTo>
                  <a:cubicBezTo>
                    <a:pt x="1294" y="3753"/>
                    <a:pt x="1240" y="3691"/>
                    <a:pt x="1214" y="3691"/>
                  </a:cubicBezTo>
                  <a:close/>
                  <a:moveTo>
                    <a:pt x="3810" y="3744"/>
                  </a:moveTo>
                  <a:cubicBezTo>
                    <a:pt x="3747" y="3744"/>
                    <a:pt x="3747" y="3753"/>
                    <a:pt x="3747" y="3807"/>
                  </a:cubicBezTo>
                  <a:cubicBezTo>
                    <a:pt x="3738" y="3869"/>
                    <a:pt x="3747" y="3878"/>
                    <a:pt x="3801" y="3878"/>
                  </a:cubicBezTo>
                  <a:cubicBezTo>
                    <a:pt x="3872" y="3878"/>
                    <a:pt x="3872" y="3869"/>
                    <a:pt x="3872" y="3816"/>
                  </a:cubicBezTo>
                  <a:cubicBezTo>
                    <a:pt x="3872" y="3753"/>
                    <a:pt x="3872" y="3744"/>
                    <a:pt x="3810" y="3744"/>
                  </a:cubicBezTo>
                  <a:close/>
                  <a:moveTo>
                    <a:pt x="6022" y="3744"/>
                  </a:moveTo>
                  <a:cubicBezTo>
                    <a:pt x="5986" y="3744"/>
                    <a:pt x="5960" y="3780"/>
                    <a:pt x="5960" y="3807"/>
                  </a:cubicBezTo>
                  <a:cubicBezTo>
                    <a:pt x="5960" y="3851"/>
                    <a:pt x="5986" y="3878"/>
                    <a:pt x="6031" y="3878"/>
                  </a:cubicBezTo>
                  <a:cubicBezTo>
                    <a:pt x="6058" y="3878"/>
                    <a:pt x="6093" y="3843"/>
                    <a:pt x="6085" y="3807"/>
                  </a:cubicBezTo>
                  <a:cubicBezTo>
                    <a:pt x="6085" y="3771"/>
                    <a:pt x="6058" y="3744"/>
                    <a:pt x="6022" y="3744"/>
                  </a:cubicBezTo>
                  <a:close/>
                  <a:moveTo>
                    <a:pt x="1615" y="3744"/>
                  </a:moveTo>
                  <a:cubicBezTo>
                    <a:pt x="1588" y="3744"/>
                    <a:pt x="1526" y="3807"/>
                    <a:pt x="1535" y="3825"/>
                  </a:cubicBezTo>
                  <a:cubicBezTo>
                    <a:pt x="1535" y="3860"/>
                    <a:pt x="1588" y="3914"/>
                    <a:pt x="1615" y="3914"/>
                  </a:cubicBezTo>
                  <a:cubicBezTo>
                    <a:pt x="1642" y="3914"/>
                    <a:pt x="1695" y="3851"/>
                    <a:pt x="1695" y="3825"/>
                  </a:cubicBezTo>
                  <a:cubicBezTo>
                    <a:pt x="1695" y="3798"/>
                    <a:pt x="1642" y="3744"/>
                    <a:pt x="1615" y="3744"/>
                  </a:cubicBezTo>
                  <a:close/>
                  <a:moveTo>
                    <a:pt x="4200" y="3779"/>
                  </a:moveTo>
                  <a:cubicBezTo>
                    <a:pt x="4168" y="3779"/>
                    <a:pt x="4140" y="3811"/>
                    <a:pt x="4140" y="3843"/>
                  </a:cubicBezTo>
                  <a:cubicBezTo>
                    <a:pt x="4140" y="3878"/>
                    <a:pt x="4175" y="3914"/>
                    <a:pt x="4211" y="3914"/>
                  </a:cubicBezTo>
                  <a:cubicBezTo>
                    <a:pt x="4247" y="3914"/>
                    <a:pt x="4274" y="3878"/>
                    <a:pt x="4274" y="3851"/>
                  </a:cubicBezTo>
                  <a:cubicBezTo>
                    <a:pt x="4274" y="3816"/>
                    <a:pt x="4247" y="3780"/>
                    <a:pt x="4211" y="3780"/>
                  </a:cubicBezTo>
                  <a:cubicBezTo>
                    <a:pt x="4207" y="3779"/>
                    <a:pt x="4204" y="3779"/>
                    <a:pt x="4200" y="3779"/>
                  </a:cubicBezTo>
                  <a:close/>
                  <a:moveTo>
                    <a:pt x="6424" y="3780"/>
                  </a:moveTo>
                  <a:cubicBezTo>
                    <a:pt x="6388" y="3780"/>
                    <a:pt x="6352" y="3807"/>
                    <a:pt x="6352" y="3843"/>
                  </a:cubicBezTo>
                  <a:cubicBezTo>
                    <a:pt x="6352" y="3878"/>
                    <a:pt x="6379" y="3914"/>
                    <a:pt x="6424" y="3914"/>
                  </a:cubicBezTo>
                  <a:cubicBezTo>
                    <a:pt x="6459" y="3914"/>
                    <a:pt x="6486" y="3878"/>
                    <a:pt x="6486" y="3843"/>
                  </a:cubicBezTo>
                  <a:cubicBezTo>
                    <a:pt x="6486" y="3807"/>
                    <a:pt x="6459" y="3780"/>
                    <a:pt x="6424" y="3780"/>
                  </a:cubicBezTo>
                  <a:close/>
                  <a:moveTo>
                    <a:pt x="4604" y="3807"/>
                  </a:moveTo>
                  <a:cubicBezTo>
                    <a:pt x="4568" y="3816"/>
                    <a:pt x="4541" y="3843"/>
                    <a:pt x="4541" y="3878"/>
                  </a:cubicBezTo>
                  <a:cubicBezTo>
                    <a:pt x="4541" y="3914"/>
                    <a:pt x="4568" y="3941"/>
                    <a:pt x="4604" y="3941"/>
                  </a:cubicBezTo>
                  <a:cubicBezTo>
                    <a:pt x="4639" y="3941"/>
                    <a:pt x="4675" y="3914"/>
                    <a:pt x="4675" y="3878"/>
                  </a:cubicBezTo>
                  <a:cubicBezTo>
                    <a:pt x="4675" y="3843"/>
                    <a:pt x="4648" y="3807"/>
                    <a:pt x="4604" y="3807"/>
                  </a:cubicBezTo>
                  <a:close/>
                  <a:moveTo>
                    <a:pt x="1999" y="3780"/>
                  </a:moveTo>
                  <a:cubicBezTo>
                    <a:pt x="1972" y="3780"/>
                    <a:pt x="1918" y="3834"/>
                    <a:pt x="1909" y="3860"/>
                  </a:cubicBezTo>
                  <a:cubicBezTo>
                    <a:pt x="1909" y="3887"/>
                    <a:pt x="1963" y="3941"/>
                    <a:pt x="1999" y="3941"/>
                  </a:cubicBezTo>
                  <a:cubicBezTo>
                    <a:pt x="2000" y="3941"/>
                    <a:pt x="2002" y="3942"/>
                    <a:pt x="2003" y="3942"/>
                  </a:cubicBezTo>
                  <a:cubicBezTo>
                    <a:pt x="2026" y="3942"/>
                    <a:pt x="2079" y="3893"/>
                    <a:pt x="2079" y="3860"/>
                  </a:cubicBezTo>
                  <a:cubicBezTo>
                    <a:pt x="2079" y="3834"/>
                    <a:pt x="2025" y="3780"/>
                    <a:pt x="1999" y="3780"/>
                  </a:cubicBezTo>
                  <a:close/>
                  <a:moveTo>
                    <a:pt x="2400" y="3807"/>
                  </a:moveTo>
                  <a:cubicBezTo>
                    <a:pt x="2373" y="3807"/>
                    <a:pt x="2320" y="3860"/>
                    <a:pt x="2311" y="3887"/>
                  </a:cubicBezTo>
                  <a:cubicBezTo>
                    <a:pt x="2311" y="3914"/>
                    <a:pt x="2364" y="3976"/>
                    <a:pt x="2391" y="3976"/>
                  </a:cubicBezTo>
                  <a:cubicBezTo>
                    <a:pt x="2418" y="3976"/>
                    <a:pt x="2480" y="3923"/>
                    <a:pt x="2480" y="3896"/>
                  </a:cubicBezTo>
                  <a:cubicBezTo>
                    <a:pt x="2480" y="3869"/>
                    <a:pt x="2427" y="3816"/>
                    <a:pt x="2400" y="3807"/>
                  </a:cubicBezTo>
                  <a:close/>
                  <a:moveTo>
                    <a:pt x="5014" y="3843"/>
                  </a:moveTo>
                  <a:cubicBezTo>
                    <a:pt x="4969" y="3843"/>
                    <a:pt x="4943" y="3869"/>
                    <a:pt x="4943" y="3914"/>
                  </a:cubicBezTo>
                  <a:cubicBezTo>
                    <a:pt x="4943" y="3950"/>
                    <a:pt x="4969" y="3976"/>
                    <a:pt x="5005" y="3976"/>
                  </a:cubicBezTo>
                  <a:cubicBezTo>
                    <a:pt x="5041" y="3976"/>
                    <a:pt x="5076" y="3950"/>
                    <a:pt x="5076" y="3914"/>
                  </a:cubicBezTo>
                  <a:cubicBezTo>
                    <a:pt x="5076" y="3878"/>
                    <a:pt x="5050" y="3843"/>
                    <a:pt x="5014" y="3843"/>
                  </a:cubicBezTo>
                  <a:close/>
                  <a:moveTo>
                    <a:pt x="2802" y="3860"/>
                  </a:moveTo>
                  <a:cubicBezTo>
                    <a:pt x="2730" y="3860"/>
                    <a:pt x="2730" y="3869"/>
                    <a:pt x="2730" y="3932"/>
                  </a:cubicBezTo>
                  <a:cubicBezTo>
                    <a:pt x="2730" y="3985"/>
                    <a:pt x="2739" y="3994"/>
                    <a:pt x="2793" y="3994"/>
                  </a:cubicBezTo>
                  <a:cubicBezTo>
                    <a:pt x="2855" y="3994"/>
                    <a:pt x="2864" y="3985"/>
                    <a:pt x="2864" y="3932"/>
                  </a:cubicBezTo>
                  <a:cubicBezTo>
                    <a:pt x="2864" y="3869"/>
                    <a:pt x="2855" y="3860"/>
                    <a:pt x="2802" y="3860"/>
                  </a:cubicBezTo>
                  <a:close/>
                  <a:moveTo>
                    <a:pt x="607" y="3843"/>
                  </a:moveTo>
                  <a:cubicBezTo>
                    <a:pt x="571" y="3843"/>
                    <a:pt x="518" y="3887"/>
                    <a:pt x="518" y="3923"/>
                  </a:cubicBezTo>
                  <a:cubicBezTo>
                    <a:pt x="518" y="3958"/>
                    <a:pt x="562" y="4012"/>
                    <a:pt x="598" y="4012"/>
                  </a:cubicBezTo>
                  <a:cubicBezTo>
                    <a:pt x="634" y="4012"/>
                    <a:pt x="678" y="3967"/>
                    <a:pt x="687" y="3932"/>
                  </a:cubicBezTo>
                  <a:cubicBezTo>
                    <a:pt x="687" y="3896"/>
                    <a:pt x="643" y="3843"/>
                    <a:pt x="607" y="3843"/>
                  </a:cubicBezTo>
                  <a:close/>
                  <a:moveTo>
                    <a:pt x="5407" y="3878"/>
                  </a:moveTo>
                  <a:cubicBezTo>
                    <a:pt x="5371" y="3878"/>
                    <a:pt x="5344" y="3905"/>
                    <a:pt x="5344" y="3941"/>
                  </a:cubicBezTo>
                  <a:cubicBezTo>
                    <a:pt x="5344" y="3985"/>
                    <a:pt x="5371" y="4012"/>
                    <a:pt x="5415" y="4012"/>
                  </a:cubicBezTo>
                  <a:cubicBezTo>
                    <a:pt x="5442" y="4012"/>
                    <a:pt x="5478" y="3976"/>
                    <a:pt x="5469" y="3941"/>
                  </a:cubicBezTo>
                  <a:cubicBezTo>
                    <a:pt x="5469" y="3905"/>
                    <a:pt x="5442" y="3878"/>
                    <a:pt x="5407" y="3878"/>
                  </a:cubicBezTo>
                  <a:close/>
                  <a:moveTo>
                    <a:pt x="3203" y="3896"/>
                  </a:moveTo>
                  <a:cubicBezTo>
                    <a:pt x="3141" y="3896"/>
                    <a:pt x="3132" y="3905"/>
                    <a:pt x="3132" y="3950"/>
                  </a:cubicBezTo>
                  <a:cubicBezTo>
                    <a:pt x="3123" y="4021"/>
                    <a:pt x="3132" y="4030"/>
                    <a:pt x="3194" y="4030"/>
                  </a:cubicBezTo>
                  <a:cubicBezTo>
                    <a:pt x="3257" y="4030"/>
                    <a:pt x="3257" y="4021"/>
                    <a:pt x="3257" y="3967"/>
                  </a:cubicBezTo>
                  <a:cubicBezTo>
                    <a:pt x="3265" y="3905"/>
                    <a:pt x="3257" y="3896"/>
                    <a:pt x="3203" y="3896"/>
                  </a:cubicBezTo>
                  <a:close/>
                  <a:moveTo>
                    <a:pt x="1000" y="3878"/>
                  </a:moveTo>
                  <a:cubicBezTo>
                    <a:pt x="964" y="3878"/>
                    <a:pt x="910" y="3941"/>
                    <a:pt x="919" y="3967"/>
                  </a:cubicBezTo>
                  <a:cubicBezTo>
                    <a:pt x="919" y="3994"/>
                    <a:pt x="973" y="4048"/>
                    <a:pt x="1000" y="4048"/>
                  </a:cubicBezTo>
                  <a:cubicBezTo>
                    <a:pt x="1026" y="4039"/>
                    <a:pt x="1080" y="3985"/>
                    <a:pt x="1080" y="3958"/>
                  </a:cubicBezTo>
                  <a:cubicBezTo>
                    <a:pt x="1080" y="3932"/>
                    <a:pt x="1026" y="3878"/>
                    <a:pt x="1000" y="3878"/>
                  </a:cubicBezTo>
                  <a:close/>
                  <a:moveTo>
                    <a:pt x="3563" y="3929"/>
                  </a:moveTo>
                  <a:cubicBezTo>
                    <a:pt x="3530" y="3929"/>
                    <a:pt x="3524" y="3945"/>
                    <a:pt x="3524" y="3994"/>
                  </a:cubicBezTo>
                  <a:cubicBezTo>
                    <a:pt x="3524" y="4057"/>
                    <a:pt x="3533" y="4057"/>
                    <a:pt x="3596" y="4057"/>
                  </a:cubicBezTo>
                  <a:cubicBezTo>
                    <a:pt x="3658" y="4057"/>
                    <a:pt x="3658" y="4057"/>
                    <a:pt x="3658" y="3994"/>
                  </a:cubicBezTo>
                  <a:cubicBezTo>
                    <a:pt x="3658" y="3932"/>
                    <a:pt x="3658" y="3932"/>
                    <a:pt x="3596" y="3932"/>
                  </a:cubicBezTo>
                  <a:cubicBezTo>
                    <a:pt x="3583" y="3930"/>
                    <a:pt x="3572" y="3929"/>
                    <a:pt x="3563" y="3929"/>
                  </a:cubicBezTo>
                  <a:close/>
                  <a:moveTo>
                    <a:pt x="5817" y="3930"/>
                  </a:moveTo>
                  <a:cubicBezTo>
                    <a:pt x="5814" y="3930"/>
                    <a:pt x="5811" y="3931"/>
                    <a:pt x="5808" y="3932"/>
                  </a:cubicBezTo>
                  <a:cubicBezTo>
                    <a:pt x="5772" y="3932"/>
                    <a:pt x="5737" y="3958"/>
                    <a:pt x="5737" y="3994"/>
                  </a:cubicBezTo>
                  <a:cubicBezTo>
                    <a:pt x="5737" y="4030"/>
                    <a:pt x="5772" y="4057"/>
                    <a:pt x="5799" y="4057"/>
                  </a:cubicBezTo>
                  <a:cubicBezTo>
                    <a:pt x="5804" y="4058"/>
                    <a:pt x="5808" y="4058"/>
                    <a:pt x="5813" y="4058"/>
                  </a:cubicBezTo>
                  <a:cubicBezTo>
                    <a:pt x="5849" y="4058"/>
                    <a:pt x="5870" y="4026"/>
                    <a:pt x="5870" y="3994"/>
                  </a:cubicBezTo>
                  <a:cubicBezTo>
                    <a:pt x="5870" y="3962"/>
                    <a:pt x="5842" y="3930"/>
                    <a:pt x="5817" y="3930"/>
                  </a:cubicBezTo>
                  <a:close/>
                  <a:moveTo>
                    <a:pt x="1395" y="3913"/>
                  </a:moveTo>
                  <a:cubicBezTo>
                    <a:pt x="1366" y="3913"/>
                    <a:pt x="1320" y="3961"/>
                    <a:pt x="1312" y="3994"/>
                  </a:cubicBezTo>
                  <a:cubicBezTo>
                    <a:pt x="1312" y="4021"/>
                    <a:pt x="1365" y="4074"/>
                    <a:pt x="1392" y="4074"/>
                  </a:cubicBezTo>
                  <a:cubicBezTo>
                    <a:pt x="1394" y="4075"/>
                    <a:pt x="1396" y="4075"/>
                    <a:pt x="1399" y="4075"/>
                  </a:cubicBezTo>
                  <a:cubicBezTo>
                    <a:pt x="1428" y="4075"/>
                    <a:pt x="1481" y="4027"/>
                    <a:pt x="1481" y="3994"/>
                  </a:cubicBezTo>
                  <a:cubicBezTo>
                    <a:pt x="1481" y="3967"/>
                    <a:pt x="1428" y="3914"/>
                    <a:pt x="1401" y="3914"/>
                  </a:cubicBezTo>
                  <a:cubicBezTo>
                    <a:pt x="1399" y="3913"/>
                    <a:pt x="1397" y="3913"/>
                    <a:pt x="1395" y="3913"/>
                  </a:cubicBezTo>
                  <a:close/>
                  <a:moveTo>
                    <a:pt x="3997" y="3958"/>
                  </a:moveTo>
                  <a:cubicBezTo>
                    <a:pt x="3961" y="3958"/>
                    <a:pt x="3926" y="3985"/>
                    <a:pt x="3926" y="4021"/>
                  </a:cubicBezTo>
                  <a:cubicBezTo>
                    <a:pt x="3926" y="4066"/>
                    <a:pt x="3952" y="4092"/>
                    <a:pt x="3997" y="4092"/>
                  </a:cubicBezTo>
                  <a:cubicBezTo>
                    <a:pt x="4033" y="4092"/>
                    <a:pt x="4059" y="4066"/>
                    <a:pt x="4059" y="4030"/>
                  </a:cubicBezTo>
                  <a:cubicBezTo>
                    <a:pt x="4059" y="3994"/>
                    <a:pt x="4033" y="3958"/>
                    <a:pt x="3997" y="3958"/>
                  </a:cubicBezTo>
                  <a:close/>
                  <a:moveTo>
                    <a:pt x="6209" y="3958"/>
                  </a:moveTo>
                  <a:cubicBezTo>
                    <a:pt x="6165" y="3958"/>
                    <a:pt x="6138" y="3994"/>
                    <a:pt x="6138" y="4030"/>
                  </a:cubicBezTo>
                  <a:cubicBezTo>
                    <a:pt x="6138" y="4066"/>
                    <a:pt x="6174" y="4092"/>
                    <a:pt x="6201" y="4092"/>
                  </a:cubicBezTo>
                  <a:cubicBezTo>
                    <a:pt x="6236" y="4092"/>
                    <a:pt x="6272" y="4066"/>
                    <a:pt x="6272" y="4030"/>
                  </a:cubicBezTo>
                  <a:cubicBezTo>
                    <a:pt x="6272" y="3994"/>
                    <a:pt x="6245" y="3958"/>
                    <a:pt x="6209" y="3958"/>
                  </a:cubicBezTo>
                  <a:close/>
                  <a:moveTo>
                    <a:pt x="1776" y="3958"/>
                  </a:moveTo>
                  <a:cubicBezTo>
                    <a:pt x="1749" y="3967"/>
                    <a:pt x="1695" y="4021"/>
                    <a:pt x="1695" y="4048"/>
                  </a:cubicBezTo>
                  <a:cubicBezTo>
                    <a:pt x="1704" y="4074"/>
                    <a:pt x="1758" y="4128"/>
                    <a:pt x="1785" y="4128"/>
                  </a:cubicBezTo>
                  <a:cubicBezTo>
                    <a:pt x="1811" y="4128"/>
                    <a:pt x="1865" y="4066"/>
                    <a:pt x="1865" y="4039"/>
                  </a:cubicBezTo>
                  <a:cubicBezTo>
                    <a:pt x="1865" y="4012"/>
                    <a:pt x="1802" y="3958"/>
                    <a:pt x="1776" y="3958"/>
                  </a:cubicBezTo>
                  <a:close/>
                  <a:moveTo>
                    <a:pt x="4398" y="3994"/>
                  </a:moveTo>
                  <a:cubicBezTo>
                    <a:pt x="4363" y="3994"/>
                    <a:pt x="4327" y="4021"/>
                    <a:pt x="4327" y="4057"/>
                  </a:cubicBezTo>
                  <a:cubicBezTo>
                    <a:pt x="4318" y="4092"/>
                    <a:pt x="4354" y="4128"/>
                    <a:pt x="4390" y="4128"/>
                  </a:cubicBezTo>
                  <a:cubicBezTo>
                    <a:pt x="4425" y="4128"/>
                    <a:pt x="4461" y="4092"/>
                    <a:pt x="4461" y="4066"/>
                  </a:cubicBezTo>
                  <a:cubicBezTo>
                    <a:pt x="4461" y="4030"/>
                    <a:pt x="4425" y="3994"/>
                    <a:pt x="4398" y="3994"/>
                  </a:cubicBezTo>
                  <a:close/>
                  <a:moveTo>
                    <a:pt x="6584" y="3994"/>
                  </a:moveTo>
                  <a:cubicBezTo>
                    <a:pt x="6548" y="3994"/>
                    <a:pt x="6522" y="4021"/>
                    <a:pt x="6522" y="4057"/>
                  </a:cubicBezTo>
                  <a:cubicBezTo>
                    <a:pt x="6522" y="4101"/>
                    <a:pt x="6548" y="4128"/>
                    <a:pt x="6593" y="4128"/>
                  </a:cubicBezTo>
                  <a:cubicBezTo>
                    <a:pt x="6629" y="4128"/>
                    <a:pt x="6655" y="4092"/>
                    <a:pt x="6655" y="4057"/>
                  </a:cubicBezTo>
                  <a:cubicBezTo>
                    <a:pt x="6655" y="4021"/>
                    <a:pt x="6620" y="3994"/>
                    <a:pt x="6584" y="3994"/>
                  </a:cubicBezTo>
                  <a:close/>
                  <a:moveTo>
                    <a:pt x="2186" y="4012"/>
                  </a:moveTo>
                  <a:cubicBezTo>
                    <a:pt x="2124" y="4012"/>
                    <a:pt x="2115" y="4021"/>
                    <a:pt x="2115" y="4066"/>
                  </a:cubicBezTo>
                  <a:cubicBezTo>
                    <a:pt x="2115" y="4137"/>
                    <a:pt x="2115" y="4146"/>
                    <a:pt x="2177" y="4146"/>
                  </a:cubicBezTo>
                  <a:cubicBezTo>
                    <a:pt x="2240" y="4146"/>
                    <a:pt x="2248" y="4137"/>
                    <a:pt x="2248" y="4083"/>
                  </a:cubicBezTo>
                  <a:cubicBezTo>
                    <a:pt x="2248" y="4021"/>
                    <a:pt x="2240" y="4012"/>
                    <a:pt x="2186" y="4012"/>
                  </a:cubicBezTo>
                  <a:close/>
                  <a:moveTo>
                    <a:pt x="4791" y="4030"/>
                  </a:moveTo>
                  <a:cubicBezTo>
                    <a:pt x="4755" y="4030"/>
                    <a:pt x="4729" y="4057"/>
                    <a:pt x="4729" y="4092"/>
                  </a:cubicBezTo>
                  <a:cubicBezTo>
                    <a:pt x="4720" y="4128"/>
                    <a:pt x="4755" y="4164"/>
                    <a:pt x="4791" y="4164"/>
                  </a:cubicBezTo>
                  <a:cubicBezTo>
                    <a:pt x="4827" y="4155"/>
                    <a:pt x="4862" y="4128"/>
                    <a:pt x="4853" y="4092"/>
                  </a:cubicBezTo>
                  <a:cubicBezTo>
                    <a:pt x="4853" y="4057"/>
                    <a:pt x="4827" y="4030"/>
                    <a:pt x="4791" y="4030"/>
                  </a:cubicBezTo>
                  <a:close/>
                  <a:moveTo>
                    <a:pt x="2554" y="4045"/>
                  </a:moveTo>
                  <a:cubicBezTo>
                    <a:pt x="2522" y="4045"/>
                    <a:pt x="2516" y="4059"/>
                    <a:pt x="2516" y="4101"/>
                  </a:cubicBezTo>
                  <a:cubicBezTo>
                    <a:pt x="2507" y="4173"/>
                    <a:pt x="2516" y="4173"/>
                    <a:pt x="2579" y="4173"/>
                  </a:cubicBezTo>
                  <a:cubicBezTo>
                    <a:pt x="2592" y="4175"/>
                    <a:pt x="2603" y="4176"/>
                    <a:pt x="2611" y="4176"/>
                  </a:cubicBezTo>
                  <a:cubicBezTo>
                    <a:pt x="2641" y="4176"/>
                    <a:pt x="2641" y="4161"/>
                    <a:pt x="2641" y="4119"/>
                  </a:cubicBezTo>
                  <a:cubicBezTo>
                    <a:pt x="2650" y="4048"/>
                    <a:pt x="2641" y="4048"/>
                    <a:pt x="2587" y="4048"/>
                  </a:cubicBezTo>
                  <a:cubicBezTo>
                    <a:pt x="2574" y="4046"/>
                    <a:pt x="2563" y="4045"/>
                    <a:pt x="2554" y="4045"/>
                  </a:cubicBezTo>
                  <a:close/>
                  <a:moveTo>
                    <a:pt x="5184" y="4057"/>
                  </a:moveTo>
                  <a:cubicBezTo>
                    <a:pt x="5157" y="4066"/>
                    <a:pt x="5121" y="4092"/>
                    <a:pt x="5121" y="4128"/>
                  </a:cubicBezTo>
                  <a:cubicBezTo>
                    <a:pt x="5121" y="4164"/>
                    <a:pt x="5157" y="4190"/>
                    <a:pt x="5192" y="4190"/>
                  </a:cubicBezTo>
                  <a:cubicBezTo>
                    <a:pt x="5228" y="4190"/>
                    <a:pt x="5255" y="4164"/>
                    <a:pt x="5255" y="4119"/>
                  </a:cubicBezTo>
                  <a:cubicBezTo>
                    <a:pt x="5255" y="4092"/>
                    <a:pt x="5219" y="4057"/>
                    <a:pt x="5184" y="4057"/>
                  </a:cubicBezTo>
                  <a:close/>
                  <a:moveTo>
                    <a:pt x="2980" y="4074"/>
                  </a:moveTo>
                  <a:cubicBezTo>
                    <a:pt x="2918" y="4074"/>
                    <a:pt x="2909" y="4083"/>
                    <a:pt x="2909" y="4137"/>
                  </a:cubicBezTo>
                  <a:cubicBezTo>
                    <a:pt x="2909" y="4199"/>
                    <a:pt x="2918" y="4208"/>
                    <a:pt x="2971" y="4208"/>
                  </a:cubicBezTo>
                  <a:cubicBezTo>
                    <a:pt x="3034" y="4208"/>
                    <a:pt x="3042" y="4199"/>
                    <a:pt x="3042" y="4155"/>
                  </a:cubicBezTo>
                  <a:cubicBezTo>
                    <a:pt x="3042" y="4083"/>
                    <a:pt x="3042" y="4074"/>
                    <a:pt x="2980" y="4074"/>
                  </a:cubicBezTo>
                  <a:close/>
                  <a:moveTo>
                    <a:pt x="785" y="4057"/>
                  </a:moveTo>
                  <a:cubicBezTo>
                    <a:pt x="759" y="4057"/>
                    <a:pt x="696" y="4119"/>
                    <a:pt x="696" y="4146"/>
                  </a:cubicBezTo>
                  <a:cubicBezTo>
                    <a:pt x="696" y="4173"/>
                    <a:pt x="759" y="4226"/>
                    <a:pt x="785" y="4226"/>
                  </a:cubicBezTo>
                  <a:cubicBezTo>
                    <a:pt x="812" y="4226"/>
                    <a:pt x="866" y="4173"/>
                    <a:pt x="866" y="4146"/>
                  </a:cubicBezTo>
                  <a:cubicBezTo>
                    <a:pt x="866" y="4119"/>
                    <a:pt x="812" y="4057"/>
                    <a:pt x="785" y="4057"/>
                  </a:cubicBezTo>
                  <a:close/>
                  <a:moveTo>
                    <a:pt x="5585" y="4092"/>
                  </a:moveTo>
                  <a:cubicBezTo>
                    <a:pt x="5549" y="4092"/>
                    <a:pt x="5523" y="4128"/>
                    <a:pt x="5523" y="4164"/>
                  </a:cubicBezTo>
                  <a:cubicBezTo>
                    <a:pt x="5523" y="4199"/>
                    <a:pt x="5558" y="4226"/>
                    <a:pt x="5585" y="4226"/>
                  </a:cubicBezTo>
                  <a:cubicBezTo>
                    <a:pt x="5621" y="4226"/>
                    <a:pt x="5656" y="4199"/>
                    <a:pt x="5656" y="4164"/>
                  </a:cubicBezTo>
                  <a:cubicBezTo>
                    <a:pt x="5656" y="4119"/>
                    <a:pt x="5621" y="4092"/>
                    <a:pt x="5585" y="4092"/>
                  </a:cubicBezTo>
                  <a:close/>
                  <a:moveTo>
                    <a:pt x="3381" y="4110"/>
                  </a:moveTo>
                  <a:cubicBezTo>
                    <a:pt x="3319" y="4110"/>
                    <a:pt x="3310" y="4119"/>
                    <a:pt x="3310" y="4173"/>
                  </a:cubicBezTo>
                  <a:cubicBezTo>
                    <a:pt x="3310" y="4235"/>
                    <a:pt x="3319" y="4244"/>
                    <a:pt x="3373" y="4244"/>
                  </a:cubicBezTo>
                  <a:cubicBezTo>
                    <a:pt x="3435" y="4244"/>
                    <a:pt x="3444" y="4235"/>
                    <a:pt x="3444" y="4182"/>
                  </a:cubicBezTo>
                  <a:cubicBezTo>
                    <a:pt x="3444" y="4119"/>
                    <a:pt x="3435" y="4110"/>
                    <a:pt x="3381" y="4110"/>
                  </a:cubicBezTo>
                  <a:close/>
                  <a:moveTo>
                    <a:pt x="1178" y="4092"/>
                  </a:moveTo>
                  <a:cubicBezTo>
                    <a:pt x="1151" y="4092"/>
                    <a:pt x="1098" y="4155"/>
                    <a:pt x="1098" y="4173"/>
                  </a:cubicBezTo>
                  <a:cubicBezTo>
                    <a:pt x="1098" y="4199"/>
                    <a:pt x="1151" y="4262"/>
                    <a:pt x="1178" y="4262"/>
                  </a:cubicBezTo>
                  <a:cubicBezTo>
                    <a:pt x="1205" y="4262"/>
                    <a:pt x="1267" y="4199"/>
                    <a:pt x="1267" y="4182"/>
                  </a:cubicBezTo>
                  <a:cubicBezTo>
                    <a:pt x="1267" y="4155"/>
                    <a:pt x="1205" y="4092"/>
                    <a:pt x="1178" y="4092"/>
                  </a:cubicBezTo>
                  <a:close/>
                  <a:moveTo>
                    <a:pt x="3774" y="4146"/>
                  </a:moveTo>
                  <a:cubicBezTo>
                    <a:pt x="3738" y="4146"/>
                    <a:pt x="3712" y="4173"/>
                    <a:pt x="3712" y="4208"/>
                  </a:cubicBezTo>
                  <a:cubicBezTo>
                    <a:pt x="3712" y="4244"/>
                    <a:pt x="3738" y="4280"/>
                    <a:pt x="3783" y="4280"/>
                  </a:cubicBezTo>
                  <a:cubicBezTo>
                    <a:pt x="3819" y="4271"/>
                    <a:pt x="3845" y="4244"/>
                    <a:pt x="3845" y="4208"/>
                  </a:cubicBezTo>
                  <a:cubicBezTo>
                    <a:pt x="3845" y="4173"/>
                    <a:pt x="3810" y="4146"/>
                    <a:pt x="3774" y="4146"/>
                  </a:cubicBezTo>
                  <a:close/>
                  <a:moveTo>
                    <a:pt x="5986" y="4146"/>
                  </a:moveTo>
                  <a:cubicBezTo>
                    <a:pt x="5951" y="4146"/>
                    <a:pt x="5924" y="4173"/>
                    <a:pt x="5924" y="4208"/>
                  </a:cubicBezTo>
                  <a:cubicBezTo>
                    <a:pt x="5924" y="4244"/>
                    <a:pt x="5951" y="4280"/>
                    <a:pt x="5986" y="4280"/>
                  </a:cubicBezTo>
                  <a:cubicBezTo>
                    <a:pt x="6022" y="4280"/>
                    <a:pt x="6058" y="4244"/>
                    <a:pt x="6058" y="4208"/>
                  </a:cubicBezTo>
                  <a:cubicBezTo>
                    <a:pt x="6058" y="4173"/>
                    <a:pt x="6022" y="4146"/>
                    <a:pt x="5986" y="4146"/>
                  </a:cubicBezTo>
                  <a:close/>
                  <a:moveTo>
                    <a:pt x="1562" y="4128"/>
                  </a:moveTo>
                  <a:cubicBezTo>
                    <a:pt x="1544" y="4128"/>
                    <a:pt x="1481" y="4182"/>
                    <a:pt x="1481" y="4208"/>
                  </a:cubicBezTo>
                  <a:cubicBezTo>
                    <a:pt x="1481" y="4235"/>
                    <a:pt x="1535" y="4289"/>
                    <a:pt x="1562" y="4297"/>
                  </a:cubicBezTo>
                  <a:cubicBezTo>
                    <a:pt x="1588" y="4297"/>
                    <a:pt x="1642" y="4235"/>
                    <a:pt x="1651" y="4208"/>
                  </a:cubicBezTo>
                  <a:cubicBezTo>
                    <a:pt x="1651" y="4182"/>
                    <a:pt x="1597" y="4128"/>
                    <a:pt x="1562" y="4128"/>
                  </a:cubicBezTo>
                  <a:close/>
                  <a:moveTo>
                    <a:pt x="4175" y="4173"/>
                  </a:moveTo>
                  <a:cubicBezTo>
                    <a:pt x="4140" y="4173"/>
                    <a:pt x="4113" y="4208"/>
                    <a:pt x="4113" y="4244"/>
                  </a:cubicBezTo>
                  <a:cubicBezTo>
                    <a:pt x="4105" y="4276"/>
                    <a:pt x="4133" y="4308"/>
                    <a:pt x="4171" y="4308"/>
                  </a:cubicBezTo>
                  <a:cubicBezTo>
                    <a:pt x="4175" y="4308"/>
                    <a:pt x="4180" y="4307"/>
                    <a:pt x="4184" y="4306"/>
                  </a:cubicBezTo>
                  <a:cubicBezTo>
                    <a:pt x="4211" y="4306"/>
                    <a:pt x="4247" y="4280"/>
                    <a:pt x="4238" y="4244"/>
                  </a:cubicBezTo>
                  <a:cubicBezTo>
                    <a:pt x="4238" y="4208"/>
                    <a:pt x="4211" y="4173"/>
                    <a:pt x="4175" y="4173"/>
                  </a:cubicBezTo>
                  <a:close/>
                  <a:moveTo>
                    <a:pt x="6370" y="4173"/>
                  </a:moveTo>
                  <a:cubicBezTo>
                    <a:pt x="6334" y="4173"/>
                    <a:pt x="6308" y="4208"/>
                    <a:pt x="6308" y="4244"/>
                  </a:cubicBezTo>
                  <a:cubicBezTo>
                    <a:pt x="6308" y="4276"/>
                    <a:pt x="6329" y="4308"/>
                    <a:pt x="6365" y="4308"/>
                  </a:cubicBezTo>
                  <a:cubicBezTo>
                    <a:pt x="6370" y="4308"/>
                    <a:pt x="6374" y="4307"/>
                    <a:pt x="6379" y="4306"/>
                  </a:cubicBezTo>
                  <a:cubicBezTo>
                    <a:pt x="6406" y="4306"/>
                    <a:pt x="6441" y="4280"/>
                    <a:pt x="6441" y="4244"/>
                  </a:cubicBezTo>
                  <a:cubicBezTo>
                    <a:pt x="6432" y="4208"/>
                    <a:pt x="6406" y="4173"/>
                    <a:pt x="6370" y="4173"/>
                  </a:cubicBezTo>
                  <a:close/>
                  <a:moveTo>
                    <a:pt x="1972" y="4190"/>
                  </a:moveTo>
                  <a:cubicBezTo>
                    <a:pt x="1909" y="4190"/>
                    <a:pt x="1901" y="4199"/>
                    <a:pt x="1901" y="4253"/>
                  </a:cubicBezTo>
                  <a:cubicBezTo>
                    <a:pt x="1892" y="4315"/>
                    <a:pt x="1901" y="4324"/>
                    <a:pt x="1963" y="4324"/>
                  </a:cubicBezTo>
                  <a:cubicBezTo>
                    <a:pt x="2025" y="4324"/>
                    <a:pt x="2025" y="4324"/>
                    <a:pt x="2034" y="4262"/>
                  </a:cubicBezTo>
                  <a:cubicBezTo>
                    <a:pt x="2034" y="4199"/>
                    <a:pt x="2025" y="4190"/>
                    <a:pt x="1972" y="4190"/>
                  </a:cubicBezTo>
                  <a:close/>
                  <a:moveTo>
                    <a:pt x="4577" y="4208"/>
                  </a:moveTo>
                  <a:cubicBezTo>
                    <a:pt x="4541" y="4208"/>
                    <a:pt x="4506" y="4244"/>
                    <a:pt x="4506" y="4271"/>
                  </a:cubicBezTo>
                  <a:cubicBezTo>
                    <a:pt x="4506" y="4315"/>
                    <a:pt x="4541" y="4342"/>
                    <a:pt x="4577" y="4342"/>
                  </a:cubicBezTo>
                  <a:cubicBezTo>
                    <a:pt x="4613" y="4342"/>
                    <a:pt x="4639" y="4306"/>
                    <a:pt x="4639" y="4271"/>
                  </a:cubicBezTo>
                  <a:cubicBezTo>
                    <a:pt x="4639" y="4244"/>
                    <a:pt x="4613" y="4208"/>
                    <a:pt x="4577" y="4208"/>
                  </a:cubicBezTo>
                  <a:close/>
                  <a:moveTo>
                    <a:pt x="6756" y="4211"/>
                  </a:moveTo>
                  <a:cubicBezTo>
                    <a:pt x="6752" y="4211"/>
                    <a:pt x="6748" y="4214"/>
                    <a:pt x="6745" y="4217"/>
                  </a:cubicBezTo>
                  <a:cubicBezTo>
                    <a:pt x="6682" y="4262"/>
                    <a:pt x="6700" y="4306"/>
                    <a:pt x="6745" y="4342"/>
                  </a:cubicBezTo>
                  <a:cubicBezTo>
                    <a:pt x="6749" y="4344"/>
                    <a:pt x="6754" y="4345"/>
                    <a:pt x="6759" y="4345"/>
                  </a:cubicBezTo>
                  <a:cubicBezTo>
                    <a:pt x="6774" y="4345"/>
                    <a:pt x="6789" y="4335"/>
                    <a:pt x="6789" y="4315"/>
                  </a:cubicBezTo>
                  <a:cubicBezTo>
                    <a:pt x="6789" y="4315"/>
                    <a:pt x="6789" y="4306"/>
                    <a:pt x="6789" y="4280"/>
                  </a:cubicBezTo>
                  <a:cubicBezTo>
                    <a:pt x="6780" y="4271"/>
                    <a:pt x="6780" y="4253"/>
                    <a:pt x="6771" y="4226"/>
                  </a:cubicBezTo>
                  <a:cubicBezTo>
                    <a:pt x="6766" y="4216"/>
                    <a:pt x="6761" y="4211"/>
                    <a:pt x="6756" y="4211"/>
                  </a:cubicBezTo>
                  <a:close/>
                  <a:moveTo>
                    <a:pt x="2364" y="4226"/>
                  </a:moveTo>
                  <a:cubicBezTo>
                    <a:pt x="2302" y="4226"/>
                    <a:pt x="2293" y="4235"/>
                    <a:pt x="2293" y="4289"/>
                  </a:cubicBezTo>
                  <a:cubicBezTo>
                    <a:pt x="2293" y="4351"/>
                    <a:pt x="2302" y="4360"/>
                    <a:pt x="2356" y="4360"/>
                  </a:cubicBezTo>
                  <a:cubicBezTo>
                    <a:pt x="2418" y="4360"/>
                    <a:pt x="2427" y="4351"/>
                    <a:pt x="2427" y="4297"/>
                  </a:cubicBezTo>
                  <a:cubicBezTo>
                    <a:pt x="2427" y="4235"/>
                    <a:pt x="2427" y="4226"/>
                    <a:pt x="2364" y="4226"/>
                  </a:cubicBezTo>
                  <a:close/>
                  <a:moveTo>
                    <a:pt x="4978" y="4244"/>
                  </a:moveTo>
                  <a:cubicBezTo>
                    <a:pt x="4943" y="4244"/>
                    <a:pt x="4907" y="4271"/>
                    <a:pt x="4907" y="4306"/>
                  </a:cubicBezTo>
                  <a:cubicBezTo>
                    <a:pt x="4907" y="4342"/>
                    <a:pt x="4934" y="4378"/>
                    <a:pt x="4978" y="4378"/>
                  </a:cubicBezTo>
                  <a:cubicBezTo>
                    <a:pt x="5014" y="4378"/>
                    <a:pt x="5041" y="4342"/>
                    <a:pt x="5041" y="4306"/>
                  </a:cubicBezTo>
                  <a:cubicBezTo>
                    <a:pt x="5041" y="4280"/>
                    <a:pt x="5014" y="4244"/>
                    <a:pt x="4978" y="4244"/>
                  </a:cubicBezTo>
                  <a:close/>
                  <a:moveTo>
                    <a:pt x="2766" y="4262"/>
                  </a:moveTo>
                  <a:cubicBezTo>
                    <a:pt x="2703" y="4262"/>
                    <a:pt x="2695" y="4271"/>
                    <a:pt x="2695" y="4315"/>
                  </a:cubicBezTo>
                  <a:cubicBezTo>
                    <a:pt x="2695" y="4387"/>
                    <a:pt x="2703" y="4396"/>
                    <a:pt x="2757" y="4396"/>
                  </a:cubicBezTo>
                  <a:cubicBezTo>
                    <a:pt x="2819" y="4396"/>
                    <a:pt x="2828" y="4387"/>
                    <a:pt x="2828" y="4333"/>
                  </a:cubicBezTo>
                  <a:cubicBezTo>
                    <a:pt x="2828" y="4271"/>
                    <a:pt x="2819" y="4262"/>
                    <a:pt x="2766" y="4262"/>
                  </a:cubicBezTo>
                  <a:close/>
                  <a:moveTo>
                    <a:pt x="569" y="4243"/>
                  </a:moveTo>
                  <a:cubicBezTo>
                    <a:pt x="562" y="4243"/>
                    <a:pt x="554" y="4246"/>
                    <a:pt x="545" y="4253"/>
                  </a:cubicBezTo>
                  <a:cubicBezTo>
                    <a:pt x="536" y="4262"/>
                    <a:pt x="509" y="4262"/>
                    <a:pt x="518" y="4289"/>
                  </a:cubicBezTo>
                  <a:cubicBezTo>
                    <a:pt x="518" y="4315"/>
                    <a:pt x="527" y="4342"/>
                    <a:pt x="536" y="4360"/>
                  </a:cubicBezTo>
                  <a:cubicBezTo>
                    <a:pt x="541" y="4394"/>
                    <a:pt x="547" y="4406"/>
                    <a:pt x="562" y="4406"/>
                  </a:cubicBezTo>
                  <a:cubicBezTo>
                    <a:pt x="570" y="4406"/>
                    <a:pt x="582" y="4402"/>
                    <a:pt x="598" y="4396"/>
                  </a:cubicBezTo>
                  <a:cubicBezTo>
                    <a:pt x="634" y="4378"/>
                    <a:pt x="643" y="4351"/>
                    <a:pt x="643" y="4333"/>
                  </a:cubicBezTo>
                  <a:cubicBezTo>
                    <a:pt x="652" y="4315"/>
                    <a:pt x="634" y="4280"/>
                    <a:pt x="616" y="4271"/>
                  </a:cubicBezTo>
                  <a:cubicBezTo>
                    <a:pt x="603" y="4264"/>
                    <a:pt x="590" y="4243"/>
                    <a:pt x="569" y="4243"/>
                  </a:cubicBezTo>
                  <a:close/>
                  <a:moveTo>
                    <a:pt x="5371" y="4280"/>
                  </a:moveTo>
                  <a:cubicBezTo>
                    <a:pt x="5344" y="4280"/>
                    <a:pt x="5308" y="4306"/>
                    <a:pt x="5308" y="4342"/>
                  </a:cubicBezTo>
                  <a:cubicBezTo>
                    <a:pt x="5308" y="4378"/>
                    <a:pt x="5335" y="4413"/>
                    <a:pt x="5371" y="4413"/>
                  </a:cubicBezTo>
                  <a:cubicBezTo>
                    <a:pt x="5407" y="4413"/>
                    <a:pt x="5442" y="4378"/>
                    <a:pt x="5442" y="4342"/>
                  </a:cubicBezTo>
                  <a:cubicBezTo>
                    <a:pt x="5442" y="4306"/>
                    <a:pt x="5407" y="4280"/>
                    <a:pt x="5371" y="4280"/>
                  </a:cubicBezTo>
                  <a:close/>
                  <a:moveTo>
                    <a:pt x="3134" y="4294"/>
                  </a:moveTo>
                  <a:cubicBezTo>
                    <a:pt x="3101" y="4294"/>
                    <a:pt x="3096" y="4309"/>
                    <a:pt x="3096" y="4351"/>
                  </a:cubicBezTo>
                  <a:cubicBezTo>
                    <a:pt x="3096" y="4422"/>
                    <a:pt x="3096" y="4422"/>
                    <a:pt x="3158" y="4422"/>
                  </a:cubicBezTo>
                  <a:cubicBezTo>
                    <a:pt x="3221" y="4422"/>
                    <a:pt x="3230" y="4422"/>
                    <a:pt x="3230" y="4360"/>
                  </a:cubicBezTo>
                  <a:cubicBezTo>
                    <a:pt x="3230" y="4297"/>
                    <a:pt x="3221" y="4297"/>
                    <a:pt x="3167" y="4297"/>
                  </a:cubicBezTo>
                  <a:cubicBezTo>
                    <a:pt x="3154" y="4296"/>
                    <a:pt x="3143" y="4294"/>
                    <a:pt x="3134" y="4294"/>
                  </a:cubicBezTo>
                  <a:close/>
                  <a:moveTo>
                    <a:pt x="964" y="4280"/>
                  </a:moveTo>
                  <a:cubicBezTo>
                    <a:pt x="937" y="4280"/>
                    <a:pt x="884" y="4333"/>
                    <a:pt x="884" y="4360"/>
                  </a:cubicBezTo>
                  <a:cubicBezTo>
                    <a:pt x="884" y="4387"/>
                    <a:pt x="937" y="4440"/>
                    <a:pt x="964" y="4440"/>
                  </a:cubicBezTo>
                  <a:cubicBezTo>
                    <a:pt x="991" y="4440"/>
                    <a:pt x="1053" y="4387"/>
                    <a:pt x="1053" y="4360"/>
                  </a:cubicBezTo>
                  <a:cubicBezTo>
                    <a:pt x="1044" y="4333"/>
                    <a:pt x="991" y="4280"/>
                    <a:pt x="964" y="4280"/>
                  </a:cubicBezTo>
                  <a:close/>
                  <a:moveTo>
                    <a:pt x="5772" y="4306"/>
                  </a:moveTo>
                  <a:cubicBezTo>
                    <a:pt x="5737" y="4315"/>
                    <a:pt x="5710" y="4342"/>
                    <a:pt x="5710" y="4378"/>
                  </a:cubicBezTo>
                  <a:cubicBezTo>
                    <a:pt x="5710" y="4413"/>
                    <a:pt x="5737" y="4440"/>
                    <a:pt x="5772" y="4440"/>
                  </a:cubicBezTo>
                  <a:cubicBezTo>
                    <a:pt x="5808" y="4440"/>
                    <a:pt x="5835" y="4413"/>
                    <a:pt x="5835" y="4378"/>
                  </a:cubicBezTo>
                  <a:cubicBezTo>
                    <a:pt x="5844" y="4342"/>
                    <a:pt x="5808" y="4306"/>
                    <a:pt x="5772" y="4306"/>
                  </a:cubicBezTo>
                  <a:close/>
                  <a:moveTo>
                    <a:pt x="3560" y="4324"/>
                  </a:moveTo>
                  <a:cubicBezTo>
                    <a:pt x="3524" y="4324"/>
                    <a:pt x="3489" y="4360"/>
                    <a:pt x="3497" y="4396"/>
                  </a:cubicBezTo>
                  <a:cubicBezTo>
                    <a:pt x="3497" y="4431"/>
                    <a:pt x="3524" y="4458"/>
                    <a:pt x="3560" y="4458"/>
                  </a:cubicBezTo>
                  <a:cubicBezTo>
                    <a:pt x="3596" y="4458"/>
                    <a:pt x="3622" y="4431"/>
                    <a:pt x="3622" y="4396"/>
                  </a:cubicBezTo>
                  <a:cubicBezTo>
                    <a:pt x="3631" y="4360"/>
                    <a:pt x="3596" y="4324"/>
                    <a:pt x="3560" y="4324"/>
                  </a:cubicBezTo>
                  <a:close/>
                  <a:moveTo>
                    <a:pt x="1347" y="4306"/>
                  </a:moveTo>
                  <a:cubicBezTo>
                    <a:pt x="1312" y="4315"/>
                    <a:pt x="1258" y="4369"/>
                    <a:pt x="1267" y="4396"/>
                  </a:cubicBezTo>
                  <a:cubicBezTo>
                    <a:pt x="1267" y="4422"/>
                    <a:pt x="1330" y="4476"/>
                    <a:pt x="1347" y="4476"/>
                  </a:cubicBezTo>
                  <a:cubicBezTo>
                    <a:pt x="1383" y="4476"/>
                    <a:pt x="1437" y="4413"/>
                    <a:pt x="1428" y="4387"/>
                  </a:cubicBezTo>
                  <a:cubicBezTo>
                    <a:pt x="1428" y="4360"/>
                    <a:pt x="1374" y="4306"/>
                    <a:pt x="1347" y="4306"/>
                  </a:cubicBezTo>
                  <a:close/>
                  <a:moveTo>
                    <a:pt x="1758" y="4360"/>
                  </a:moveTo>
                  <a:cubicBezTo>
                    <a:pt x="1695" y="4360"/>
                    <a:pt x="1678" y="4369"/>
                    <a:pt x="1678" y="4422"/>
                  </a:cubicBezTo>
                  <a:cubicBezTo>
                    <a:pt x="1678" y="4485"/>
                    <a:pt x="1686" y="4494"/>
                    <a:pt x="1749" y="4494"/>
                  </a:cubicBezTo>
                  <a:cubicBezTo>
                    <a:pt x="1811" y="4494"/>
                    <a:pt x="1811" y="4485"/>
                    <a:pt x="1811" y="4431"/>
                  </a:cubicBezTo>
                  <a:cubicBezTo>
                    <a:pt x="1811" y="4369"/>
                    <a:pt x="1811" y="4360"/>
                    <a:pt x="1758" y="4360"/>
                  </a:cubicBezTo>
                  <a:close/>
                  <a:moveTo>
                    <a:pt x="3961" y="4360"/>
                  </a:moveTo>
                  <a:cubicBezTo>
                    <a:pt x="3926" y="4360"/>
                    <a:pt x="3890" y="4387"/>
                    <a:pt x="3890" y="4422"/>
                  </a:cubicBezTo>
                  <a:cubicBezTo>
                    <a:pt x="3890" y="4458"/>
                    <a:pt x="3917" y="4494"/>
                    <a:pt x="3952" y="4494"/>
                  </a:cubicBezTo>
                  <a:cubicBezTo>
                    <a:pt x="3997" y="4494"/>
                    <a:pt x="4024" y="4467"/>
                    <a:pt x="4024" y="4422"/>
                  </a:cubicBezTo>
                  <a:cubicBezTo>
                    <a:pt x="4024" y="4387"/>
                    <a:pt x="3997" y="4360"/>
                    <a:pt x="3961" y="4360"/>
                  </a:cubicBezTo>
                  <a:close/>
                  <a:moveTo>
                    <a:pt x="6156" y="4360"/>
                  </a:moveTo>
                  <a:cubicBezTo>
                    <a:pt x="6120" y="4360"/>
                    <a:pt x="6093" y="4387"/>
                    <a:pt x="6085" y="4422"/>
                  </a:cubicBezTo>
                  <a:cubicBezTo>
                    <a:pt x="6085" y="4467"/>
                    <a:pt x="6120" y="4494"/>
                    <a:pt x="6156" y="4494"/>
                  </a:cubicBezTo>
                  <a:cubicBezTo>
                    <a:pt x="6192" y="4494"/>
                    <a:pt x="6218" y="4458"/>
                    <a:pt x="6218" y="4422"/>
                  </a:cubicBezTo>
                  <a:cubicBezTo>
                    <a:pt x="6218" y="4387"/>
                    <a:pt x="6192" y="4360"/>
                    <a:pt x="6156" y="4360"/>
                  </a:cubicBezTo>
                  <a:close/>
                  <a:moveTo>
                    <a:pt x="4354" y="4396"/>
                  </a:moveTo>
                  <a:cubicBezTo>
                    <a:pt x="4318" y="4396"/>
                    <a:pt x="4291" y="4422"/>
                    <a:pt x="4291" y="4458"/>
                  </a:cubicBezTo>
                  <a:cubicBezTo>
                    <a:pt x="4291" y="4494"/>
                    <a:pt x="4327" y="4529"/>
                    <a:pt x="4354" y="4529"/>
                  </a:cubicBezTo>
                  <a:cubicBezTo>
                    <a:pt x="4398" y="4529"/>
                    <a:pt x="4425" y="4494"/>
                    <a:pt x="4425" y="4458"/>
                  </a:cubicBezTo>
                  <a:cubicBezTo>
                    <a:pt x="4425" y="4422"/>
                    <a:pt x="4390" y="4396"/>
                    <a:pt x="4354" y="4396"/>
                  </a:cubicBezTo>
                  <a:close/>
                  <a:moveTo>
                    <a:pt x="6557" y="4396"/>
                  </a:moveTo>
                  <a:cubicBezTo>
                    <a:pt x="6522" y="4396"/>
                    <a:pt x="6486" y="4422"/>
                    <a:pt x="6486" y="4458"/>
                  </a:cubicBezTo>
                  <a:cubicBezTo>
                    <a:pt x="6486" y="4494"/>
                    <a:pt x="6513" y="4529"/>
                    <a:pt x="6557" y="4529"/>
                  </a:cubicBezTo>
                  <a:cubicBezTo>
                    <a:pt x="6593" y="4529"/>
                    <a:pt x="6620" y="4494"/>
                    <a:pt x="6620" y="4458"/>
                  </a:cubicBezTo>
                  <a:cubicBezTo>
                    <a:pt x="6620" y="4422"/>
                    <a:pt x="6593" y="4396"/>
                    <a:pt x="6557" y="4396"/>
                  </a:cubicBezTo>
                  <a:close/>
                  <a:moveTo>
                    <a:pt x="2150" y="4413"/>
                  </a:moveTo>
                  <a:cubicBezTo>
                    <a:pt x="2088" y="4413"/>
                    <a:pt x="2079" y="4413"/>
                    <a:pt x="2079" y="4467"/>
                  </a:cubicBezTo>
                  <a:cubicBezTo>
                    <a:pt x="2079" y="4538"/>
                    <a:pt x="2088" y="4538"/>
                    <a:pt x="2141" y="4547"/>
                  </a:cubicBezTo>
                  <a:cubicBezTo>
                    <a:pt x="2204" y="4547"/>
                    <a:pt x="2213" y="4538"/>
                    <a:pt x="2213" y="4485"/>
                  </a:cubicBezTo>
                  <a:cubicBezTo>
                    <a:pt x="2213" y="4413"/>
                    <a:pt x="2213" y="4413"/>
                    <a:pt x="2150" y="4413"/>
                  </a:cubicBezTo>
                  <a:close/>
                  <a:moveTo>
                    <a:pt x="4755" y="4422"/>
                  </a:moveTo>
                  <a:cubicBezTo>
                    <a:pt x="4720" y="4431"/>
                    <a:pt x="4693" y="4458"/>
                    <a:pt x="4693" y="4494"/>
                  </a:cubicBezTo>
                  <a:cubicBezTo>
                    <a:pt x="4693" y="4529"/>
                    <a:pt x="4720" y="4556"/>
                    <a:pt x="4755" y="4556"/>
                  </a:cubicBezTo>
                  <a:cubicBezTo>
                    <a:pt x="4759" y="4557"/>
                    <a:pt x="4763" y="4558"/>
                    <a:pt x="4767" y="4558"/>
                  </a:cubicBezTo>
                  <a:cubicBezTo>
                    <a:pt x="4798" y="4558"/>
                    <a:pt x="4827" y="4526"/>
                    <a:pt x="4827" y="4494"/>
                  </a:cubicBezTo>
                  <a:cubicBezTo>
                    <a:pt x="4827" y="4458"/>
                    <a:pt x="4791" y="4422"/>
                    <a:pt x="4755" y="4422"/>
                  </a:cubicBezTo>
                  <a:close/>
                  <a:moveTo>
                    <a:pt x="2552" y="4440"/>
                  </a:moveTo>
                  <a:cubicBezTo>
                    <a:pt x="2489" y="4440"/>
                    <a:pt x="2480" y="4449"/>
                    <a:pt x="2480" y="4512"/>
                  </a:cubicBezTo>
                  <a:cubicBezTo>
                    <a:pt x="2480" y="4565"/>
                    <a:pt x="2480" y="4574"/>
                    <a:pt x="2543" y="4574"/>
                  </a:cubicBezTo>
                  <a:cubicBezTo>
                    <a:pt x="2605" y="4574"/>
                    <a:pt x="2614" y="4574"/>
                    <a:pt x="2614" y="4512"/>
                  </a:cubicBezTo>
                  <a:cubicBezTo>
                    <a:pt x="2614" y="4449"/>
                    <a:pt x="2605" y="4440"/>
                    <a:pt x="2552" y="4440"/>
                  </a:cubicBezTo>
                  <a:close/>
                  <a:moveTo>
                    <a:pt x="5157" y="4458"/>
                  </a:moveTo>
                  <a:cubicBezTo>
                    <a:pt x="5121" y="4458"/>
                    <a:pt x="5094" y="4494"/>
                    <a:pt x="5094" y="4529"/>
                  </a:cubicBezTo>
                  <a:cubicBezTo>
                    <a:pt x="5094" y="4565"/>
                    <a:pt x="5121" y="4592"/>
                    <a:pt x="5157" y="4592"/>
                  </a:cubicBezTo>
                  <a:cubicBezTo>
                    <a:pt x="5192" y="4592"/>
                    <a:pt x="5228" y="4565"/>
                    <a:pt x="5219" y="4521"/>
                  </a:cubicBezTo>
                  <a:cubicBezTo>
                    <a:pt x="5219" y="4485"/>
                    <a:pt x="5192" y="4458"/>
                    <a:pt x="5157" y="4458"/>
                  </a:cubicBezTo>
                  <a:close/>
                  <a:moveTo>
                    <a:pt x="2944" y="4476"/>
                  </a:moveTo>
                  <a:cubicBezTo>
                    <a:pt x="2909" y="4476"/>
                    <a:pt x="2882" y="4512"/>
                    <a:pt x="2882" y="4547"/>
                  </a:cubicBezTo>
                  <a:cubicBezTo>
                    <a:pt x="2882" y="4583"/>
                    <a:pt x="2909" y="4610"/>
                    <a:pt x="2944" y="4610"/>
                  </a:cubicBezTo>
                  <a:cubicBezTo>
                    <a:pt x="2980" y="4610"/>
                    <a:pt x="3007" y="4583"/>
                    <a:pt x="3016" y="4547"/>
                  </a:cubicBezTo>
                  <a:cubicBezTo>
                    <a:pt x="3016" y="4503"/>
                    <a:pt x="2980" y="4476"/>
                    <a:pt x="2944" y="4476"/>
                  </a:cubicBezTo>
                  <a:close/>
                  <a:moveTo>
                    <a:pt x="750" y="4458"/>
                  </a:moveTo>
                  <a:cubicBezTo>
                    <a:pt x="723" y="4458"/>
                    <a:pt x="669" y="4521"/>
                    <a:pt x="669" y="4547"/>
                  </a:cubicBezTo>
                  <a:cubicBezTo>
                    <a:pt x="669" y="4565"/>
                    <a:pt x="723" y="4628"/>
                    <a:pt x="750" y="4628"/>
                  </a:cubicBezTo>
                  <a:cubicBezTo>
                    <a:pt x="777" y="4628"/>
                    <a:pt x="830" y="4565"/>
                    <a:pt x="830" y="4547"/>
                  </a:cubicBezTo>
                  <a:cubicBezTo>
                    <a:pt x="830" y="4521"/>
                    <a:pt x="777" y="4458"/>
                    <a:pt x="750" y="4458"/>
                  </a:cubicBezTo>
                  <a:close/>
                  <a:moveTo>
                    <a:pt x="5558" y="4494"/>
                  </a:moveTo>
                  <a:cubicBezTo>
                    <a:pt x="5523" y="4494"/>
                    <a:pt x="5487" y="4521"/>
                    <a:pt x="5487" y="4556"/>
                  </a:cubicBezTo>
                  <a:cubicBezTo>
                    <a:pt x="5487" y="4592"/>
                    <a:pt x="5523" y="4628"/>
                    <a:pt x="5558" y="4628"/>
                  </a:cubicBezTo>
                  <a:cubicBezTo>
                    <a:pt x="5594" y="4628"/>
                    <a:pt x="5621" y="4592"/>
                    <a:pt x="5621" y="4556"/>
                  </a:cubicBezTo>
                  <a:cubicBezTo>
                    <a:pt x="5621" y="4521"/>
                    <a:pt x="5594" y="4494"/>
                    <a:pt x="5558" y="4494"/>
                  </a:cubicBezTo>
                  <a:close/>
                  <a:moveTo>
                    <a:pt x="3346" y="4512"/>
                  </a:moveTo>
                  <a:cubicBezTo>
                    <a:pt x="3310" y="4512"/>
                    <a:pt x="3274" y="4538"/>
                    <a:pt x="3274" y="4574"/>
                  </a:cubicBezTo>
                  <a:cubicBezTo>
                    <a:pt x="3274" y="4610"/>
                    <a:pt x="3310" y="4645"/>
                    <a:pt x="3346" y="4645"/>
                  </a:cubicBezTo>
                  <a:cubicBezTo>
                    <a:pt x="3381" y="4645"/>
                    <a:pt x="3408" y="4610"/>
                    <a:pt x="3408" y="4574"/>
                  </a:cubicBezTo>
                  <a:cubicBezTo>
                    <a:pt x="3408" y="4538"/>
                    <a:pt x="3381" y="4512"/>
                    <a:pt x="3346" y="4512"/>
                  </a:cubicBezTo>
                  <a:close/>
                  <a:moveTo>
                    <a:pt x="1133" y="4494"/>
                  </a:moveTo>
                  <a:cubicBezTo>
                    <a:pt x="1107" y="4494"/>
                    <a:pt x="1044" y="4547"/>
                    <a:pt x="1053" y="4574"/>
                  </a:cubicBezTo>
                  <a:cubicBezTo>
                    <a:pt x="1053" y="4601"/>
                    <a:pt x="1107" y="4663"/>
                    <a:pt x="1133" y="4663"/>
                  </a:cubicBezTo>
                  <a:cubicBezTo>
                    <a:pt x="1160" y="4654"/>
                    <a:pt x="1214" y="4601"/>
                    <a:pt x="1214" y="4574"/>
                  </a:cubicBezTo>
                  <a:cubicBezTo>
                    <a:pt x="1214" y="4547"/>
                    <a:pt x="1160" y="4494"/>
                    <a:pt x="1133" y="4494"/>
                  </a:cubicBezTo>
                  <a:close/>
                  <a:moveTo>
                    <a:pt x="5942" y="4529"/>
                  </a:moveTo>
                  <a:cubicBezTo>
                    <a:pt x="5906" y="4529"/>
                    <a:pt x="5870" y="4556"/>
                    <a:pt x="5870" y="4592"/>
                  </a:cubicBezTo>
                  <a:cubicBezTo>
                    <a:pt x="5870" y="4628"/>
                    <a:pt x="5906" y="4663"/>
                    <a:pt x="5942" y="4663"/>
                  </a:cubicBezTo>
                  <a:cubicBezTo>
                    <a:pt x="5977" y="4654"/>
                    <a:pt x="6004" y="4628"/>
                    <a:pt x="6004" y="4592"/>
                  </a:cubicBezTo>
                  <a:cubicBezTo>
                    <a:pt x="6004" y="4556"/>
                    <a:pt x="5969" y="4529"/>
                    <a:pt x="5942" y="4529"/>
                  </a:cubicBezTo>
                  <a:close/>
                  <a:moveTo>
                    <a:pt x="3750" y="4546"/>
                  </a:moveTo>
                  <a:cubicBezTo>
                    <a:pt x="3746" y="4546"/>
                    <a:pt x="3742" y="4546"/>
                    <a:pt x="3738" y="4547"/>
                  </a:cubicBezTo>
                  <a:cubicBezTo>
                    <a:pt x="3703" y="4547"/>
                    <a:pt x="3676" y="4574"/>
                    <a:pt x="3676" y="4610"/>
                  </a:cubicBezTo>
                  <a:cubicBezTo>
                    <a:pt x="3676" y="4645"/>
                    <a:pt x="3703" y="4672"/>
                    <a:pt x="3738" y="4672"/>
                  </a:cubicBezTo>
                  <a:cubicBezTo>
                    <a:pt x="3743" y="4673"/>
                    <a:pt x="3748" y="4674"/>
                    <a:pt x="3752" y="4674"/>
                  </a:cubicBezTo>
                  <a:cubicBezTo>
                    <a:pt x="3788" y="4674"/>
                    <a:pt x="3810" y="4642"/>
                    <a:pt x="3810" y="4610"/>
                  </a:cubicBezTo>
                  <a:cubicBezTo>
                    <a:pt x="3810" y="4578"/>
                    <a:pt x="3781" y="4546"/>
                    <a:pt x="3750" y="4546"/>
                  </a:cubicBezTo>
                  <a:close/>
                  <a:moveTo>
                    <a:pt x="1502" y="4544"/>
                  </a:moveTo>
                  <a:cubicBezTo>
                    <a:pt x="1469" y="4544"/>
                    <a:pt x="1463" y="4560"/>
                    <a:pt x="1463" y="4610"/>
                  </a:cubicBezTo>
                  <a:cubicBezTo>
                    <a:pt x="1463" y="4672"/>
                    <a:pt x="1472" y="4672"/>
                    <a:pt x="1526" y="4672"/>
                  </a:cubicBezTo>
                  <a:cubicBezTo>
                    <a:pt x="1539" y="4674"/>
                    <a:pt x="1550" y="4675"/>
                    <a:pt x="1559" y="4675"/>
                  </a:cubicBezTo>
                  <a:cubicBezTo>
                    <a:pt x="1592" y="4675"/>
                    <a:pt x="1597" y="4661"/>
                    <a:pt x="1597" y="4619"/>
                  </a:cubicBezTo>
                  <a:cubicBezTo>
                    <a:pt x="1597" y="4547"/>
                    <a:pt x="1588" y="4547"/>
                    <a:pt x="1535" y="4547"/>
                  </a:cubicBezTo>
                  <a:cubicBezTo>
                    <a:pt x="1522" y="4545"/>
                    <a:pt x="1511" y="4544"/>
                    <a:pt x="1502" y="4544"/>
                  </a:cubicBezTo>
                  <a:close/>
                  <a:moveTo>
                    <a:pt x="1936" y="4574"/>
                  </a:moveTo>
                  <a:cubicBezTo>
                    <a:pt x="1874" y="4574"/>
                    <a:pt x="1865" y="4583"/>
                    <a:pt x="1865" y="4636"/>
                  </a:cubicBezTo>
                  <a:cubicBezTo>
                    <a:pt x="1865" y="4699"/>
                    <a:pt x="1865" y="4708"/>
                    <a:pt x="1927" y="4708"/>
                  </a:cubicBezTo>
                  <a:cubicBezTo>
                    <a:pt x="1990" y="4708"/>
                    <a:pt x="1999" y="4699"/>
                    <a:pt x="1999" y="4654"/>
                  </a:cubicBezTo>
                  <a:cubicBezTo>
                    <a:pt x="1999" y="4583"/>
                    <a:pt x="1990" y="4574"/>
                    <a:pt x="1936" y="4574"/>
                  </a:cubicBezTo>
                  <a:close/>
                  <a:moveTo>
                    <a:pt x="4140" y="4574"/>
                  </a:moveTo>
                  <a:cubicBezTo>
                    <a:pt x="4104" y="4574"/>
                    <a:pt x="4077" y="4610"/>
                    <a:pt x="4077" y="4645"/>
                  </a:cubicBezTo>
                  <a:cubicBezTo>
                    <a:pt x="4077" y="4681"/>
                    <a:pt x="4113" y="4708"/>
                    <a:pt x="4149" y="4708"/>
                  </a:cubicBezTo>
                  <a:cubicBezTo>
                    <a:pt x="4184" y="4708"/>
                    <a:pt x="4211" y="4672"/>
                    <a:pt x="4211" y="4636"/>
                  </a:cubicBezTo>
                  <a:cubicBezTo>
                    <a:pt x="4211" y="4601"/>
                    <a:pt x="4175" y="4574"/>
                    <a:pt x="4140" y="4574"/>
                  </a:cubicBezTo>
                  <a:close/>
                  <a:moveTo>
                    <a:pt x="6334" y="4574"/>
                  </a:moveTo>
                  <a:cubicBezTo>
                    <a:pt x="6316" y="4574"/>
                    <a:pt x="6272" y="4628"/>
                    <a:pt x="6272" y="4645"/>
                  </a:cubicBezTo>
                  <a:cubicBezTo>
                    <a:pt x="6272" y="4672"/>
                    <a:pt x="6325" y="4708"/>
                    <a:pt x="6343" y="4708"/>
                  </a:cubicBezTo>
                  <a:cubicBezTo>
                    <a:pt x="6361" y="4708"/>
                    <a:pt x="6406" y="4654"/>
                    <a:pt x="6406" y="4636"/>
                  </a:cubicBezTo>
                  <a:cubicBezTo>
                    <a:pt x="6397" y="4628"/>
                    <a:pt x="6388" y="4610"/>
                    <a:pt x="6379" y="4592"/>
                  </a:cubicBezTo>
                  <a:cubicBezTo>
                    <a:pt x="6370" y="4583"/>
                    <a:pt x="6352" y="4583"/>
                    <a:pt x="6334" y="4574"/>
                  </a:cubicBezTo>
                  <a:close/>
                  <a:moveTo>
                    <a:pt x="4541" y="4610"/>
                  </a:moveTo>
                  <a:cubicBezTo>
                    <a:pt x="4506" y="4610"/>
                    <a:pt x="4470" y="4636"/>
                    <a:pt x="4479" y="4681"/>
                  </a:cubicBezTo>
                  <a:cubicBezTo>
                    <a:pt x="4479" y="4717"/>
                    <a:pt x="4506" y="4744"/>
                    <a:pt x="4541" y="4744"/>
                  </a:cubicBezTo>
                  <a:cubicBezTo>
                    <a:pt x="4577" y="4744"/>
                    <a:pt x="4604" y="4708"/>
                    <a:pt x="4604" y="4672"/>
                  </a:cubicBezTo>
                  <a:cubicBezTo>
                    <a:pt x="4604" y="4645"/>
                    <a:pt x="4577" y="4610"/>
                    <a:pt x="4541" y="4610"/>
                  </a:cubicBezTo>
                  <a:close/>
                  <a:moveTo>
                    <a:pt x="6736" y="4610"/>
                  </a:moveTo>
                  <a:cubicBezTo>
                    <a:pt x="6718" y="4610"/>
                    <a:pt x="6673" y="4654"/>
                    <a:pt x="6673" y="4672"/>
                  </a:cubicBezTo>
                  <a:cubicBezTo>
                    <a:pt x="6664" y="4690"/>
                    <a:pt x="6718" y="4744"/>
                    <a:pt x="6736" y="4744"/>
                  </a:cubicBezTo>
                  <a:cubicBezTo>
                    <a:pt x="6754" y="4735"/>
                    <a:pt x="6771" y="4726"/>
                    <a:pt x="6789" y="4717"/>
                  </a:cubicBezTo>
                  <a:cubicBezTo>
                    <a:pt x="6798" y="4708"/>
                    <a:pt x="6798" y="4690"/>
                    <a:pt x="6807" y="4672"/>
                  </a:cubicBezTo>
                  <a:cubicBezTo>
                    <a:pt x="6798" y="4663"/>
                    <a:pt x="6798" y="4645"/>
                    <a:pt x="6789" y="4636"/>
                  </a:cubicBezTo>
                  <a:cubicBezTo>
                    <a:pt x="6771" y="4619"/>
                    <a:pt x="6754" y="4619"/>
                    <a:pt x="6736" y="4610"/>
                  </a:cubicBezTo>
                  <a:close/>
                  <a:moveTo>
                    <a:pt x="2338" y="4628"/>
                  </a:moveTo>
                  <a:cubicBezTo>
                    <a:pt x="2266" y="4628"/>
                    <a:pt x="2266" y="4628"/>
                    <a:pt x="2266" y="4690"/>
                  </a:cubicBezTo>
                  <a:cubicBezTo>
                    <a:pt x="2266" y="4752"/>
                    <a:pt x="2266" y="4761"/>
                    <a:pt x="2329" y="4761"/>
                  </a:cubicBezTo>
                  <a:cubicBezTo>
                    <a:pt x="2391" y="4761"/>
                    <a:pt x="2391" y="4752"/>
                    <a:pt x="2400" y="4699"/>
                  </a:cubicBezTo>
                  <a:cubicBezTo>
                    <a:pt x="2400" y="4636"/>
                    <a:pt x="2391" y="4628"/>
                    <a:pt x="2338" y="4628"/>
                  </a:cubicBezTo>
                  <a:close/>
                  <a:moveTo>
                    <a:pt x="4931" y="4644"/>
                  </a:moveTo>
                  <a:cubicBezTo>
                    <a:pt x="4900" y="4644"/>
                    <a:pt x="4871" y="4676"/>
                    <a:pt x="4871" y="4708"/>
                  </a:cubicBezTo>
                  <a:cubicBezTo>
                    <a:pt x="4871" y="4744"/>
                    <a:pt x="4907" y="4779"/>
                    <a:pt x="4943" y="4779"/>
                  </a:cubicBezTo>
                  <a:cubicBezTo>
                    <a:pt x="4978" y="4779"/>
                    <a:pt x="5005" y="4744"/>
                    <a:pt x="5005" y="4717"/>
                  </a:cubicBezTo>
                  <a:cubicBezTo>
                    <a:pt x="5005" y="4681"/>
                    <a:pt x="4978" y="4645"/>
                    <a:pt x="4943" y="4645"/>
                  </a:cubicBezTo>
                  <a:cubicBezTo>
                    <a:pt x="4939" y="4644"/>
                    <a:pt x="4935" y="4644"/>
                    <a:pt x="4931" y="4644"/>
                  </a:cubicBezTo>
                  <a:close/>
                  <a:moveTo>
                    <a:pt x="2733" y="4662"/>
                  </a:moveTo>
                  <a:cubicBezTo>
                    <a:pt x="2729" y="4662"/>
                    <a:pt x="2725" y="4662"/>
                    <a:pt x="2721" y="4663"/>
                  </a:cubicBezTo>
                  <a:cubicBezTo>
                    <a:pt x="2695" y="4663"/>
                    <a:pt x="2659" y="4690"/>
                    <a:pt x="2659" y="4726"/>
                  </a:cubicBezTo>
                  <a:cubicBezTo>
                    <a:pt x="2659" y="4761"/>
                    <a:pt x="2695" y="4788"/>
                    <a:pt x="2730" y="4788"/>
                  </a:cubicBezTo>
                  <a:cubicBezTo>
                    <a:pt x="2766" y="4788"/>
                    <a:pt x="2802" y="4761"/>
                    <a:pt x="2793" y="4717"/>
                  </a:cubicBezTo>
                  <a:cubicBezTo>
                    <a:pt x="2793" y="4693"/>
                    <a:pt x="2764" y="4662"/>
                    <a:pt x="2733" y="4662"/>
                  </a:cubicBezTo>
                  <a:close/>
                  <a:moveTo>
                    <a:pt x="5344" y="4672"/>
                  </a:moveTo>
                  <a:cubicBezTo>
                    <a:pt x="5299" y="4672"/>
                    <a:pt x="5273" y="4708"/>
                    <a:pt x="5273" y="4744"/>
                  </a:cubicBezTo>
                  <a:cubicBezTo>
                    <a:pt x="5273" y="4779"/>
                    <a:pt x="5308" y="4806"/>
                    <a:pt x="5344" y="4806"/>
                  </a:cubicBezTo>
                  <a:cubicBezTo>
                    <a:pt x="5371" y="4806"/>
                    <a:pt x="5407" y="4779"/>
                    <a:pt x="5407" y="4744"/>
                  </a:cubicBezTo>
                  <a:cubicBezTo>
                    <a:pt x="5407" y="4708"/>
                    <a:pt x="5380" y="4681"/>
                    <a:pt x="5344" y="4672"/>
                  </a:cubicBezTo>
                  <a:close/>
                  <a:moveTo>
                    <a:pt x="919" y="4690"/>
                  </a:moveTo>
                  <a:cubicBezTo>
                    <a:pt x="857" y="4690"/>
                    <a:pt x="848" y="4699"/>
                    <a:pt x="848" y="4752"/>
                  </a:cubicBezTo>
                  <a:cubicBezTo>
                    <a:pt x="848" y="4815"/>
                    <a:pt x="857" y="4824"/>
                    <a:pt x="910" y="4824"/>
                  </a:cubicBezTo>
                  <a:cubicBezTo>
                    <a:pt x="973" y="4824"/>
                    <a:pt x="982" y="4824"/>
                    <a:pt x="982" y="4761"/>
                  </a:cubicBezTo>
                  <a:cubicBezTo>
                    <a:pt x="982" y="4699"/>
                    <a:pt x="982" y="4690"/>
                    <a:pt x="919" y="4690"/>
                  </a:cubicBezTo>
                  <a:close/>
                  <a:moveTo>
                    <a:pt x="3123" y="4690"/>
                  </a:moveTo>
                  <a:cubicBezTo>
                    <a:pt x="3087" y="4690"/>
                    <a:pt x="3060" y="4726"/>
                    <a:pt x="3060" y="4761"/>
                  </a:cubicBezTo>
                  <a:cubicBezTo>
                    <a:pt x="3060" y="4797"/>
                    <a:pt x="3096" y="4824"/>
                    <a:pt x="3132" y="4824"/>
                  </a:cubicBezTo>
                  <a:cubicBezTo>
                    <a:pt x="3167" y="4824"/>
                    <a:pt x="3194" y="4788"/>
                    <a:pt x="3194" y="4752"/>
                  </a:cubicBezTo>
                  <a:cubicBezTo>
                    <a:pt x="3194" y="4717"/>
                    <a:pt x="3158" y="4690"/>
                    <a:pt x="3123" y="4690"/>
                  </a:cubicBezTo>
                  <a:close/>
                  <a:moveTo>
                    <a:pt x="5719" y="4708"/>
                  </a:moveTo>
                  <a:cubicBezTo>
                    <a:pt x="5683" y="4708"/>
                    <a:pt x="5656" y="4744"/>
                    <a:pt x="5656" y="4779"/>
                  </a:cubicBezTo>
                  <a:cubicBezTo>
                    <a:pt x="5656" y="4815"/>
                    <a:pt x="5692" y="4842"/>
                    <a:pt x="5719" y="4842"/>
                  </a:cubicBezTo>
                  <a:cubicBezTo>
                    <a:pt x="5763" y="4842"/>
                    <a:pt x="5790" y="4806"/>
                    <a:pt x="5790" y="4770"/>
                  </a:cubicBezTo>
                  <a:cubicBezTo>
                    <a:pt x="5790" y="4735"/>
                    <a:pt x="5754" y="4708"/>
                    <a:pt x="5719" y="4708"/>
                  </a:cubicBezTo>
                  <a:close/>
                  <a:moveTo>
                    <a:pt x="1321" y="4726"/>
                  </a:moveTo>
                  <a:cubicBezTo>
                    <a:pt x="1258" y="4726"/>
                    <a:pt x="1249" y="4735"/>
                    <a:pt x="1249" y="4788"/>
                  </a:cubicBezTo>
                  <a:cubicBezTo>
                    <a:pt x="1249" y="4851"/>
                    <a:pt x="1258" y="4860"/>
                    <a:pt x="1303" y="4860"/>
                  </a:cubicBezTo>
                  <a:cubicBezTo>
                    <a:pt x="1374" y="4860"/>
                    <a:pt x="1383" y="4851"/>
                    <a:pt x="1383" y="4797"/>
                  </a:cubicBezTo>
                  <a:cubicBezTo>
                    <a:pt x="1383" y="4735"/>
                    <a:pt x="1374" y="4726"/>
                    <a:pt x="1321" y="4726"/>
                  </a:cubicBezTo>
                  <a:close/>
                  <a:moveTo>
                    <a:pt x="3533" y="4726"/>
                  </a:moveTo>
                  <a:cubicBezTo>
                    <a:pt x="3497" y="4726"/>
                    <a:pt x="3462" y="4752"/>
                    <a:pt x="3462" y="4788"/>
                  </a:cubicBezTo>
                  <a:cubicBezTo>
                    <a:pt x="3462" y="4824"/>
                    <a:pt x="3489" y="4860"/>
                    <a:pt x="3533" y="4860"/>
                  </a:cubicBezTo>
                  <a:cubicBezTo>
                    <a:pt x="3560" y="4860"/>
                    <a:pt x="3596" y="4824"/>
                    <a:pt x="3596" y="4788"/>
                  </a:cubicBezTo>
                  <a:cubicBezTo>
                    <a:pt x="3596" y="4761"/>
                    <a:pt x="3560" y="4726"/>
                    <a:pt x="3533" y="4726"/>
                  </a:cubicBezTo>
                  <a:close/>
                  <a:moveTo>
                    <a:pt x="6120" y="4744"/>
                  </a:moveTo>
                  <a:cubicBezTo>
                    <a:pt x="6093" y="4744"/>
                    <a:pt x="6049" y="4797"/>
                    <a:pt x="6058" y="4815"/>
                  </a:cubicBezTo>
                  <a:cubicBezTo>
                    <a:pt x="6058" y="4833"/>
                    <a:pt x="6111" y="4877"/>
                    <a:pt x="6129" y="4877"/>
                  </a:cubicBezTo>
                  <a:cubicBezTo>
                    <a:pt x="6147" y="4877"/>
                    <a:pt x="6192" y="4824"/>
                    <a:pt x="6192" y="4806"/>
                  </a:cubicBezTo>
                  <a:cubicBezTo>
                    <a:pt x="6183" y="4788"/>
                    <a:pt x="6138" y="4744"/>
                    <a:pt x="6120" y="4744"/>
                  </a:cubicBezTo>
                  <a:close/>
                  <a:moveTo>
                    <a:pt x="1722" y="4761"/>
                  </a:moveTo>
                  <a:cubicBezTo>
                    <a:pt x="1651" y="4761"/>
                    <a:pt x="1651" y="4761"/>
                    <a:pt x="1651" y="4824"/>
                  </a:cubicBezTo>
                  <a:cubicBezTo>
                    <a:pt x="1651" y="4886"/>
                    <a:pt x="1651" y="4895"/>
                    <a:pt x="1704" y="4895"/>
                  </a:cubicBezTo>
                  <a:cubicBezTo>
                    <a:pt x="1776" y="4895"/>
                    <a:pt x="1785" y="4886"/>
                    <a:pt x="1785" y="4824"/>
                  </a:cubicBezTo>
                  <a:cubicBezTo>
                    <a:pt x="1785" y="4770"/>
                    <a:pt x="1776" y="4761"/>
                    <a:pt x="1722" y="4761"/>
                  </a:cubicBezTo>
                  <a:close/>
                  <a:moveTo>
                    <a:pt x="3926" y="4761"/>
                  </a:moveTo>
                  <a:cubicBezTo>
                    <a:pt x="3890" y="4761"/>
                    <a:pt x="3863" y="4788"/>
                    <a:pt x="3863" y="4824"/>
                  </a:cubicBezTo>
                  <a:cubicBezTo>
                    <a:pt x="3863" y="4860"/>
                    <a:pt x="3890" y="4895"/>
                    <a:pt x="3926" y="4895"/>
                  </a:cubicBezTo>
                  <a:cubicBezTo>
                    <a:pt x="3961" y="4895"/>
                    <a:pt x="3988" y="4860"/>
                    <a:pt x="3997" y="4833"/>
                  </a:cubicBezTo>
                  <a:cubicBezTo>
                    <a:pt x="3997" y="4788"/>
                    <a:pt x="3961" y="4761"/>
                    <a:pt x="3926" y="4761"/>
                  </a:cubicBezTo>
                  <a:close/>
                  <a:moveTo>
                    <a:pt x="2115" y="4788"/>
                  </a:moveTo>
                  <a:cubicBezTo>
                    <a:pt x="2052" y="4788"/>
                    <a:pt x="2043" y="4797"/>
                    <a:pt x="2043" y="4851"/>
                  </a:cubicBezTo>
                  <a:cubicBezTo>
                    <a:pt x="2043" y="4922"/>
                    <a:pt x="2052" y="4922"/>
                    <a:pt x="2106" y="4922"/>
                  </a:cubicBezTo>
                  <a:cubicBezTo>
                    <a:pt x="2168" y="4922"/>
                    <a:pt x="2177" y="4922"/>
                    <a:pt x="2177" y="4868"/>
                  </a:cubicBezTo>
                  <a:cubicBezTo>
                    <a:pt x="2177" y="4797"/>
                    <a:pt x="2177" y="4797"/>
                    <a:pt x="2115" y="4788"/>
                  </a:cubicBezTo>
                  <a:close/>
                  <a:moveTo>
                    <a:pt x="4318" y="4788"/>
                  </a:moveTo>
                  <a:cubicBezTo>
                    <a:pt x="4291" y="4797"/>
                    <a:pt x="4256" y="4824"/>
                    <a:pt x="4256" y="4860"/>
                  </a:cubicBezTo>
                  <a:cubicBezTo>
                    <a:pt x="4256" y="4895"/>
                    <a:pt x="4291" y="4922"/>
                    <a:pt x="4327" y="4922"/>
                  </a:cubicBezTo>
                  <a:cubicBezTo>
                    <a:pt x="4363" y="4922"/>
                    <a:pt x="4390" y="4895"/>
                    <a:pt x="4390" y="4860"/>
                  </a:cubicBezTo>
                  <a:cubicBezTo>
                    <a:pt x="4390" y="4824"/>
                    <a:pt x="4363" y="4788"/>
                    <a:pt x="4318" y="4788"/>
                  </a:cubicBezTo>
                  <a:close/>
                  <a:moveTo>
                    <a:pt x="6522" y="4788"/>
                  </a:moveTo>
                  <a:cubicBezTo>
                    <a:pt x="6504" y="4797"/>
                    <a:pt x="6486" y="4806"/>
                    <a:pt x="6468" y="4815"/>
                  </a:cubicBezTo>
                  <a:cubicBezTo>
                    <a:pt x="6459" y="4824"/>
                    <a:pt x="6459" y="4842"/>
                    <a:pt x="6459" y="4860"/>
                  </a:cubicBezTo>
                  <a:cubicBezTo>
                    <a:pt x="6451" y="4876"/>
                    <a:pt x="6496" y="4923"/>
                    <a:pt x="6524" y="4923"/>
                  </a:cubicBezTo>
                  <a:cubicBezTo>
                    <a:pt x="6526" y="4923"/>
                    <a:pt x="6529" y="4923"/>
                    <a:pt x="6531" y="4922"/>
                  </a:cubicBezTo>
                  <a:cubicBezTo>
                    <a:pt x="6548" y="4922"/>
                    <a:pt x="6593" y="4868"/>
                    <a:pt x="6584" y="4851"/>
                  </a:cubicBezTo>
                  <a:cubicBezTo>
                    <a:pt x="6584" y="4833"/>
                    <a:pt x="6540" y="4788"/>
                    <a:pt x="6522" y="4788"/>
                  </a:cubicBezTo>
                  <a:close/>
                  <a:moveTo>
                    <a:pt x="4720" y="4824"/>
                  </a:moveTo>
                  <a:cubicBezTo>
                    <a:pt x="4693" y="4824"/>
                    <a:pt x="4657" y="4860"/>
                    <a:pt x="4657" y="4895"/>
                  </a:cubicBezTo>
                  <a:cubicBezTo>
                    <a:pt x="4657" y="4931"/>
                    <a:pt x="4693" y="4958"/>
                    <a:pt x="4729" y="4958"/>
                  </a:cubicBezTo>
                  <a:cubicBezTo>
                    <a:pt x="4764" y="4958"/>
                    <a:pt x="4791" y="4922"/>
                    <a:pt x="4791" y="4886"/>
                  </a:cubicBezTo>
                  <a:cubicBezTo>
                    <a:pt x="4791" y="4860"/>
                    <a:pt x="4755" y="4824"/>
                    <a:pt x="4720" y="4824"/>
                  </a:cubicBezTo>
                  <a:close/>
                  <a:moveTo>
                    <a:pt x="2516" y="4842"/>
                  </a:moveTo>
                  <a:cubicBezTo>
                    <a:pt x="2480" y="4842"/>
                    <a:pt x="2445" y="4868"/>
                    <a:pt x="2445" y="4904"/>
                  </a:cubicBezTo>
                  <a:cubicBezTo>
                    <a:pt x="2445" y="4949"/>
                    <a:pt x="2480" y="4975"/>
                    <a:pt x="2516" y="4975"/>
                  </a:cubicBezTo>
                  <a:cubicBezTo>
                    <a:pt x="2552" y="4975"/>
                    <a:pt x="2579" y="4940"/>
                    <a:pt x="2579" y="4904"/>
                  </a:cubicBezTo>
                  <a:cubicBezTo>
                    <a:pt x="2579" y="4868"/>
                    <a:pt x="2543" y="4842"/>
                    <a:pt x="2516" y="4842"/>
                  </a:cubicBezTo>
                  <a:close/>
                  <a:moveTo>
                    <a:pt x="5121" y="4860"/>
                  </a:moveTo>
                  <a:cubicBezTo>
                    <a:pt x="5085" y="4860"/>
                    <a:pt x="5059" y="4895"/>
                    <a:pt x="5059" y="4922"/>
                  </a:cubicBezTo>
                  <a:cubicBezTo>
                    <a:pt x="5059" y="4967"/>
                    <a:pt x="5094" y="4993"/>
                    <a:pt x="5130" y="4993"/>
                  </a:cubicBezTo>
                  <a:cubicBezTo>
                    <a:pt x="5166" y="4993"/>
                    <a:pt x="5192" y="4958"/>
                    <a:pt x="5192" y="4922"/>
                  </a:cubicBezTo>
                  <a:cubicBezTo>
                    <a:pt x="5192" y="4886"/>
                    <a:pt x="5157" y="4860"/>
                    <a:pt x="5121" y="4860"/>
                  </a:cubicBezTo>
                  <a:close/>
                  <a:moveTo>
                    <a:pt x="729" y="4876"/>
                  </a:moveTo>
                  <a:cubicBezTo>
                    <a:pt x="721" y="4876"/>
                    <a:pt x="712" y="4877"/>
                    <a:pt x="705" y="4877"/>
                  </a:cubicBezTo>
                  <a:lnTo>
                    <a:pt x="687" y="4877"/>
                  </a:lnTo>
                  <a:cubicBezTo>
                    <a:pt x="652" y="4877"/>
                    <a:pt x="634" y="4886"/>
                    <a:pt x="652" y="4922"/>
                  </a:cubicBezTo>
                  <a:cubicBezTo>
                    <a:pt x="669" y="4940"/>
                    <a:pt x="661" y="4958"/>
                    <a:pt x="669" y="4984"/>
                  </a:cubicBezTo>
                  <a:cubicBezTo>
                    <a:pt x="669" y="4993"/>
                    <a:pt x="687" y="5011"/>
                    <a:pt x="714" y="5011"/>
                  </a:cubicBezTo>
                  <a:cubicBezTo>
                    <a:pt x="732" y="5011"/>
                    <a:pt x="759" y="5011"/>
                    <a:pt x="759" y="4984"/>
                  </a:cubicBezTo>
                  <a:cubicBezTo>
                    <a:pt x="768" y="4958"/>
                    <a:pt x="768" y="4922"/>
                    <a:pt x="759" y="4895"/>
                  </a:cubicBezTo>
                  <a:cubicBezTo>
                    <a:pt x="753" y="4879"/>
                    <a:pt x="742" y="4876"/>
                    <a:pt x="729" y="4876"/>
                  </a:cubicBezTo>
                  <a:close/>
                  <a:moveTo>
                    <a:pt x="2909" y="4877"/>
                  </a:moveTo>
                  <a:cubicBezTo>
                    <a:pt x="2873" y="4877"/>
                    <a:pt x="2846" y="4904"/>
                    <a:pt x="2846" y="4940"/>
                  </a:cubicBezTo>
                  <a:cubicBezTo>
                    <a:pt x="2846" y="4984"/>
                    <a:pt x="2873" y="5011"/>
                    <a:pt x="2918" y="5011"/>
                  </a:cubicBezTo>
                  <a:cubicBezTo>
                    <a:pt x="2953" y="5011"/>
                    <a:pt x="2980" y="4975"/>
                    <a:pt x="2980" y="4940"/>
                  </a:cubicBezTo>
                  <a:cubicBezTo>
                    <a:pt x="2980" y="4904"/>
                    <a:pt x="2944" y="4877"/>
                    <a:pt x="2909" y="4877"/>
                  </a:cubicBezTo>
                  <a:close/>
                  <a:moveTo>
                    <a:pt x="5505" y="4895"/>
                  </a:moveTo>
                  <a:cubicBezTo>
                    <a:pt x="5469" y="4895"/>
                    <a:pt x="5442" y="4922"/>
                    <a:pt x="5442" y="4958"/>
                  </a:cubicBezTo>
                  <a:cubicBezTo>
                    <a:pt x="5442" y="4993"/>
                    <a:pt x="5469" y="5029"/>
                    <a:pt x="5505" y="5029"/>
                  </a:cubicBezTo>
                  <a:cubicBezTo>
                    <a:pt x="5540" y="5029"/>
                    <a:pt x="5567" y="4993"/>
                    <a:pt x="5576" y="4967"/>
                  </a:cubicBezTo>
                  <a:cubicBezTo>
                    <a:pt x="5576" y="4922"/>
                    <a:pt x="5540" y="4895"/>
                    <a:pt x="5505" y="4895"/>
                  </a:cubicBezTo>
                  <a:close/>
                  <a:moveTo>
                    <a:pt x="3299" y="4912"/>
                  </a:moveTo>
                  <a:cubicBezTo>
                    <a:pt x="3269" y="4912"/>
                    <a:pt x="3248" y="4944"/>
                    <a:pt x="3248" y="4975"/>
                  </a:cubicBezTo>
                  <a:cubicBezTo>
                    <a:pt x="3240" y="5007"/>
                    <a:pt x="3267" y="5039"/>
                    <a:pt x="3299" y="5039"/>
                  </a:cubicBezTo>
                  <a:cubicBezTo>
                    <a:pt x="3303" y="5039"/>
                    <a:pt x="3306" y="5039"/>
                    <a:pt x="3310" y="5038"/>
                  </a:cubicBezTo>
                  <a:cubicBezTo>
                    <a:pt x="3346" y="5038"/>
                    <a:pt x="3381" y="5011"/>
                    <a:pt x="3381" y="4975"/>
                  </a:cubicBezTo>
                  <a:cubicBezTo>
                    <a:pt x="3381" y="4940"/>
                    <a:pt x="3346" y="4913"/>
                    <a:pt x="3310" y="4913"/>
                  </a:cubicBezTo>
                  <a:cubicBezTo>
                    <a:pt x="3306" y="4912"/>
                    <a:pt x="3303" y="4912"/>
                    <a:pt x="3299" y="4912"/>
                  </a:cubicBezTo>
                  <a:close/>
                  <a:moveTo>
                    <a:pt x="1073" y="4910"/>
                  </a:moveTo>
                  <a:cubicBezTo>
                    <a:pt x="1041" y="4910"/>
                    <a:pt x="1035" y="4925"/>
                    <a:pt x="1035" y="4967"/>
                  </a:cubicBezTo>
                  <a:cubicBezTo>
                    <a:pt x="1035" y="5038"/>
                    <a:pt x="1035" y="5038"/>
                    <a:pt x="1098" y="5038"/>
                  </a:cubicBezTo>
                  <a:cubicBezTo>
                    <a:pt x="1111" y="5040"/>
                    <a:pt x="1121" y="5041"/>
                    <a:pt x="1130" y="5041"/>
                  </a:cubicBezTo>
                  <a:cubicBezTo>
                    <a:pt x="1163" y="5041"/>
                    <a:pt x="1169" y="5025"/>
                    <a:pt x="1169" y="4975"/>
                  </a:cubicBezTo>
                  <a:cubicBezTo>
                    <a:pt x="1169" y="4913"/>
                    <a:pt x="1160" y="4913"/>
                    <a:pt x="1107" y="4913"/>
                  </a:cubicBezTo>
                  <a:cubicBezTo>
                    <a:pt x="1093" y="4911"/>
                    <a:pt x="1082" y="4910"/>
                    <a:pt x="1073" y="4910"/>
                  </a:cubicBezTo>
                  <a:close/>
                  <a:moveTo>
                    <a:pt x="5906" y="4922"/>
                  </a:moveTo>
                  <a:cubicBezTo>
                    <a:pt x="5888" y="4922"/>
                    <a:pt x="5844" y="4967"/>
                    <a:pt x="5835" y="4984"/>
                  </a:cubicBezTo>
                  <a:cubicBezTo>
                    <a:pt x="5835" y="5009"/>
                    <a:pt x="5880" y="5057"/>
                    <a:pt x="5901" y="5057"/>
                  </a:cubicBezTo>
                  <a:cubicBezTo>
                    <a:pt x="5903" y="5057"/>
                    <a:pt x="5905" y="5056"/>
                    <a:pt x="5906" y="5056"/>
                  </a:cubicBezTo>
                  <a:cubicBezTo>
                    <a:pt x="5924" y="5056"/>
                    <a:pt x="5942" y="5047"/>
                    <a:pt x="5951" y="5038"/>
                  </a:cubicBezTo>
                  <a:cubicBezTo>
                    <a:pt x="5960" y="5020"/>
                    <a:pt x="5969" y="5011"/>
                    <a:pt x="5969" y="4993"/>
                  </a:cubicBezTo>
                  <a:cubicBezTo>
                    <a:pt x="5969" y="4975"/>
                    <a:pt x="5924" y="4931"/>
                    <a:pt x="5906" y="4922"/>
                  </a:cubicBezTo>
                  <a:close/>
                  <a:moveTo>
                    <a:pt x="1499" y="4940"/>
                  </a:moveTo>
                  <a:cubicBezTo>
                    <a:pt x="1437" y="4940"/>
                    <a:pt x="1428" y="4949"/>
                    <a:pt x="1428" y="5002"/>
                  </a:cubicBezTo>
                  <a:cubicBezTo>
                    <a:pt x="1428" y="5065"/>
                    <a:pt x="1437" y="5074"/>
                    <a:pt x="1490" y="5074"/>
                  </a:cubicBezTo>
                  <a:cubicBezTo>
                    <a:pt x="1553" y="5074"/>
                    <a:pt x="1562" y="5065"/>
                    <a:pt x="1562" y="5020"/>
                  </a:cubicBezTo>
                  <a:cubicBezTo>
                    <a:pt x="1562" y="4949"/>
                    <a:pt x="1562" y="4940"/>
                    <a:pt x="1499" y="4940"/>
                  </a:cubicBezTo>
                  <a:close/>
                  <a:moveTo>
                    <a:pt x="3712" y="4940"/>
                  </a:moveTo>
                  <a:cubicBezTo>
                    <a:pt x="3676" y="4940"/>
                    <a:pt x="3640" y="4975"/>
                    <a:pt x="3640" y="5011"/>
                  </a:cubicBezTo>
                  <a:cubicBezTo>
                    <a:pt x="3649" y="5047"/>
                    <a:pt x="3676" y="5074"/>
                    <a:pt x="3712" y="5074"/>
                  </a:cubicBezTo>
                  <a:cubicBezTo>
                    <a:pt x="3747" y="5074"/>
                    <a:pt x="3774" y="5038"/>
                    <a:pt x="3774" y="5011"/>
                  </a:cubicBezTo>
                  <a:cubicBezTo>
                    <a:pt x="3774" y="4975"/>
                    <a:pt x="3747" y="4940"/>
                    <a:pt x="3712" y="4940"/>
                  </a:cubicBezTo>
                  <a:close/>
                  <a:moveTo>
                    <a:pt x="6308" y="4958"/>
                  </a:moveTo>
                  <a:cubicBezTo>
                    <a:pt x="6290" y="4958"/>
                    <a:pt x="6245" y="5002"/>
                    <a:pt x="6236" y="5020"/>
                  </a:cubicBezTo>
                  <a:cubicBezTo>
                    <a:pt x="6236" y="5038"/>
                    <a:pt x="6281" y="5091"/>
                    <a:pt x="6308" y="5091"/>
                  </a:cubicBezTo>
                  <a:cubicBezTo>
                    <a:pt x="6316" y="5091"/>
                    <a:pt x="6370" y="5047"/>
                    <a:pt x="6370" y="5029"/>
                  </a:cubicBezTo>
                  <a:cubicBezTo>
                    <a:pt x="6370" y="5011"/>
                    <a:pt x="6325" y="4958"/>
                    <a:pt x="6308" y="4958"/>
                  </a:cubicBezTo>
                  <a:close/>
                  <a:moveTo>
                    <a:pt x="1909" y="4975"/>
                  </a:moveTo>
                  <a:cubicBezTo>
                    <a:pt x="1838" y="4975"/>
                    <a:pt x="1829" y="4984"/>
                    <a:pt x="1829" y="5038"/>
                  </a:cubicBezTo>
                  <a:cubicBezTo>
                    <a:pt x="1829" y="5100"/>
                    <a:pt x="1838" y="5109"/>
                    <a:pt x="1892" y="5109"/>
                  </a:cubicBezTo>
                  <a:cubicBezTo>
                    <a:pt x="1954" y="5109"/>
                    <a:pt x="1963" y="5100"/>
                    <a:pt x="1963" y="5047"/>
                  </a:cubicBezTo>
                  <a:cubicBezTo>
                    <a:pt x="1963" y="4984"/>
                    <a:pt x="1954" y="4975"/>
                    <a:pt x="1909" y="4975"/>
                  </a:cubicBezTo>
                  <a:close/>
                  <a:moveTo>
                    <a:pt x="4104" y="4975"/>
                  </a:moveTo>
                  <a:cubicBezTo>
                    <a:pt x="4068" y="4975"/>
                    <a:pt x="4042" y="5011"/>
                    <a:pt x="4042" y="5047"/>
                  </a:cubicBezTo>
                  <a:cubicBezTo>
                    <a:pt x="4042" y="5074"/>
                    <a:pt x="4077" y="5109"/>
                    <a:pt x="4104" y="5109"/>
                  </a:cubicBezTo>
                  <a:cubicBezTo>
                    <a:pt x="4140" y="5109"/>
                    <a:pt x="4175" y="5083"/>
                    <a:pt x="4175" y="5047"/>
                  </a:cubicBezTo>
                  <a:cubicBezTo>
                    <a:pt x="4175" y="5002"/>
                    <a:pt x="4149" y="4975"/>
                    <a:pt x="4104" y="4975"/>
                  </a:cubicBezTo>
                  <a:close/>
                  <a:moveTo>
                    <a:pt x="2293" y="5011"/>
                  </a:moveTo>
                  <a:cubicBezTo>
                    <a:pt x="2257" y="5011"/>
                    <a:pt x="2231" y="5038"/>
                    <a:pt x="2231" y="5074"/>
                  </a:cubicBezTo>
                  <a:cubicBezTo>
                    <a:pt x="2231" y="5109"/>
                    <a:pt x="2266" y="5145"/>
                    <a:pt x="2302" y="5145"/>
                  </a:cubicBezTo>
                  <a:cubicBezTo>
                    <a:pt x="2338" y="5136"/>
                    <a:pt x="2364" y="5109"/>
                    <a:pt x="2364" y="5074"/>
                  </a:cubicBezTo>
                  <a:cubicBezTo>
                    <a:pt x="2364" y="5038"/>
                    <a:pt x="2329" y="5011"/>
                    <a:pt x="2293" y="5011"/>
                  </a:cubicBezTo>
                  <a:close/>
                  <a:moveTo>
                    <a:pt x="4514" y="5011"/>
                  </a:moveTo>
                  <a:cubicBezTo>
                    <a:pt x="4470" y="5011"/>
                    <a:pt x="4443" y="5038"/>
                    <a:pt x="4443" y="5074"/>
                  </a:cubicBezTo>
                  <a:cubicBezTo>
                    <a:pt x="4443" y="5109"/>
                    <a:pt x="4470" y="5145"/>
                    <a:pt x="4506" y="5145"/>
                  </a:cubicBezTo>
                  <a:cubicBezTo>
                    <a:pt x="4541" y="5145"/>
                    <a:pt x="4577" y="5109"/>
                    <a:pt x="4577" y="5074"/>
                  </a:cubicBezTo>
                  <a:cubicBezTo>
                    <a:pt x="4577" y="5038"/>
                    <a:pt x="4550" y="5011"/>
                    <a:pt x="4514" y="5011"/>
                  </a:cubicBezTo>
                  <a:close/>
                  <a:moveTo>
                    <a:pt x="6702" y="5010"/>
                  </a:moveTo>
                  <a:cubicBezTo>
                    <a:pt x="6674" y="5010"/>
                    <a:pt x="6629" y="5057"/>
                    <a:pt x="6638" y="5074"/>
                  </a:cubicBezTo>
                  <a:cubicBezTo>
                    <a:pt x="6638" y="5091"/>
                    <a:pt x="6647" y="5109"/>
                    <a:pt x="6664" y="5127"/>
                  </a:cubicBezTo>
                  <a:cubicBezTo>
                    <a:pt x="6673" y="5136"/>
                    <a:pt x="6691" y="5136"/>
                    <a:pt x="6700" y="5145"/>
                  </a:cubicBezTo>
                  <a:cubicBezTo>
                    <a:pt x="6718" y="5136"/>
                    <a:pt x="6736" y="5136"/>
                    <a:pt x="6745" y="5127"/>
                  </a:cubicBezTo>
                  <a:cubicBezTo>
                    <a:pt x="6754" y="5109"/>
                    <a:pt x="6763" y="5091"/>
                    <a:pt x="6771" y="5074"/>
                  </a:cubicBezTo>
                  <a:cubicBezTo>
                    <a:pt x="6771" y="5065"/>
                    <a:pt x="6727" y="5011"/>
                    <a:pt x="6709" y="5011"/>
                  </a:cubicBezTo>
                  <a:cubicBezTo>
                    <a:pt x="6707" y="5010"/>
                    <a:pt x="6705" y="5010"/>
                    <a:pt x="6702" y="5010"/>
                  </a:cubicBezTo>
                  <a:close/>
                  <a:moveTo>
                    <a:pt x="4907" y="5038"/>
                  </a:moveTo>
                  <a:cubicBezTo>
                    <a:pt x="4871" y="5038"/>
                    <a:pt x="4845" y="5074"/>
                    <a:pt x="4845" y="5100"/>
                  </a:cubicBezTo>
                  <a:cubicBezTo>
                    <a:pt x="4836" y="5145"/>
                    <a:pt x="4871" y="5172"/>
                    <a:pt x="4907" y="5172"/>
                  </a:cubicBezTo>
                  <a:cubicBezTo>
                    <a:pt x="4943" y="5172"/>
                    <a:pt x="4969" y="5145"/>
                    <a:pt x="4969" y="5109"/>
                  </a:cubicBezTo>
                  <a:cubicBezTo>
                    <a:pt x="4969" y="5074"/>
                    <a:pt x="4943" y="5047"/>
                    <a:pt x="4907" y="5038"/>
                  </a:cubicBezTo>
                  <a:close/>
                  <a:moveTo>
                    <a:pt x="2695" y="5056"/>
                  </a:moveTo>
                  <a:cubicBezTo>
                    <a:pt x="2659" y="5065"/>
                    <a:pt x="2632" y="5091"/>
                    <a:pt x="2632" y="5127"/>
                  </a:cubicBezTo>
                  <a:cubicBezTo>
                    <a:pt x="2632" y="5163"/>
                    <a:pt x="2659" y="5190"/>
                    <a:pt x="2695" y="5190"/>
                  </a:cubicBezTo>
                  <a:cubicBezTo>
                    <a:pt x="2730" y="5190"/>
                    <a:pt x="2757" y="5163"/>
                    <a:pt x="2766" y="5127"/>
                  </a:cubicBezTo>
                  <a:cubicBezTo>
                    <a:pt x="2766" y="5091"/>
                    <a:pt x="2730" y="5056"/>
                    <a:pt x="2695" y="5056"/>
                  </a:cubicBezTo>
                  <a:close/>
                  <a:moveTo>
                    <a:pt x="5291" y="5074"/>
                  </a:moveTo>
                  <a:cubicBezTo>
                    <a:pt x="5264" y="5074"/>
                    <a:pt x="5219" y="5127"/>
                    <a:pt x="5219" y="5145"/>
                  </a:cubicBezTo>
                  <a:cubicBezTo>
                    <a:pt x="5228" y="5172"/>
                    <a:pt x="5273" y="5207"/>
                    <a:pt x="5291" y="5207"/>
                  </a:cubicBezTo>
                  <a:cubicBezTo>
                    <a:pt x="5317" y="5207"/>
                    <a:pt x="5353" y="5154"/>
                    <a:pt x="5353" y="5136"/>
                  </a:cubicBezTo>
                  <a:cubicBezTo>
                    <a:pt x="5344" y="5127"/>
                    <a:pt x="5344" y="5109"/>
                    <a:pt x="5335" y="5091"/>
                  </a:cubicBezTo>
                  <a:cubicBezTo>
                    <a:pt x="5317" y="5083"/>
                    <a:pt x="5308" y="5074"/>
                    <a:pt x="5291" y="5074"/>
                  </a:cubicBezTo>
                  <a:close/>
                  <a:moveTo>
                    <a:pt x="884" y="5091"/>
                  </a:moveTo>
                  <a:cubicBezTo>
                    <a:pt x="821" y="5091"/>
                    <a:pt x="812" y="5109"/>
                    <a:pt x="812" y="5163"/>
                  </a:cubicBezTo>
                  <a:cubicBezTo>
                    <a:pt x="821" y="5216"/>
                    <a:pt x="821" y="5225"/>
                    <a:pt x="892" y="5225"/>
                  </a:cubicBezTo>
                  <a:cubicBezTo>
                    <a:pt x="946" y="5225"/>
                    <a:pt x="946" y="5216"/>
                    <a:pt x="946" y="5154"/>
                  </a:cubicBezTo>
                  <a:cubicBezTo>
                    <a:pt x="946" y="5100"/>
                    <a:pt x="946" y="5091"/>
                    <a:pt x="884" y="5091"/>
                  </a:cubicBezTo>
                  <a:close/>
                  <a:moveTo>
                    <a:pt x="3096" y="5091"/>
                  </a:moveTo>
                  <a:cubicBezTo>
                    <a:pt x="3060" y="5091"/>
                    <a:pt x="3025" y="5127"/>
                    <a:pt x="3025" y="5163"/>
                  </a:cubicBezTo>
                  <a:cubicBezTo>
                    <a:pt x="3025" y="5190"/>
                    <a:pt x="3060" y="5225"/>
                    <a:pt x="3096" y="5225"/>
                  </a:cubicBezTo>
                  <a:cubicBezTo>
                    <a:pt x="3132" y="5225"/>
                    <a:pt x="3167" y="5190"/>
                    <a:pt x="3158" y="5154"/>
                  </a:cubicBezTo>
                  <a:cubicBezTo>
                    <a:pt x="3158" y="5118"/>
                    <a:pt x="3132" y="5091"/>
                    <a:pt x="3096" y="5091"/>
                  </a:cubicBezTo>
                  <a:close/>
                  <a:moveTo>
                    <a:pt x="5692" y="5109"/>
                  </a:moveTo>
                  <a:cubicBezTo>
                    <a:pt x="5665" y="5109"/>
                    <a:pt x="5621" y="5163"/>
                    <a:pt x="5621" y="5181"/>
                  </a:cubicBezTo>
                  <a:cubicBezTo>
                    <a:pt x="5630" y="5199"/>
                    <a:pt x="5674" y="5243"/>
                    <a:pt x="5692" y="5243"/>
                  </a:cubicBezTo>
                  <a:cubicBezTo>
                    <a:pt x="5710" y="5243"/>
                    <a:pt x="5754" y="5190"/>
                    <a:pt x="5754" y="5172"/>
                  </a:cubicBezTo>
                  <a:cubicBezTo>
                    <a:pt x="5746" y="5154"/>
                    <a:pt x="5746" y="5136"/>
                    <a:pt x="5728" y="5127"/>
                  </a:cubicBezTo>
                  <a:cubicBezTo>
                    <a:pt x="5719" y="5118"/>
                    <a:pt x="5701" y="5109"/>
                    <a:pt x="5692" y="5109"/>
                  </a:cubicBezTo>
                  <a:close/>
                  <a:moveTo>
                    <a:pt x="1285" y="5127"/>
                  </a:moveTo>
                  <a:cubicBezTo>
                    <a:pt x="1223" y="5127"/>
                    <a:pt x="1214" y="5127"/>
                    <a:pt x="1214" y="5190"/>
                  </a:cubicBezTo>
                  <a:cubicBezTo>
                    <a:pt x="1214" y="5252"/>
                    <a:pt x="1223" y="5261"/>
                    <a:pt x="1276" y="5261"/>
                  </a:cubicBezTo>
                  <a:cubicBezTo>
                    <a:pt x="1339" y="5261"/>
                    <a:pt x="1347" y="5252"/>
                    <a:pt x="1347" y="5199"/>
                  </a:cubicBezTo>
                  <a:cubicBezTo>
                    <a:pt x="1347" y="5136"/>
                    <a:pt x="1339" y="5127"/>
                    <a:pt x="1285" y="5127"/>
                  </a:cubicBezTo>
                  <a:close/>
                  <a:moveTo>
                    <a:pt x="3497" y="5127"/>
                  </a:moveTo>
                  <a:cubicBezTo>
                    <a:pt x="3462" y="5127"/>
                    <a:pt x="3426" y="5154"/>
                    <a:pt x="3426" y="5190"/>
                  </a:cubicBezTo>
                  <a:cubicBezTo>
                    <a:pt x="3426" y="5225"/>
                    <a:pt x="3462" y="5261"/>
                    <a:pt x="3497" y="5261"/>
                  </a:cubicBezTo>
                  <a:cubicBezTo>
                    <a:pt x="3533" y="5261"/>
                    <a:pt x="3560" y="5225"/>
                    <a:pt x="3560" y="5190"/>
                  </a:cubicBezTo>
                  <a:cubicBezTo>
                    <a:pt x="3560" y="5154"/>
                    <a:pt x="3524" y="5127"/>
                    <a:pt x="3497" y="5127"/>
                  </a:cubicBezTo>
                  <a:close/>
                  <a:moveTo>
                    <a:pt x="6080" y="5144"/>
                  </a:moveTo>
                  <a:cubicBezTo>
                    <a:pt x="6060" y="5144"/>
                    <a:pt x="6022" y="5192"/>
                    <a:pt x="6022" y="5216"/>
                  </a:cubicBezTo>
                  <a:cubicBezTo>
                    <a:pt x="6022" y="5234"/>
                    <a:pt x="6076" y="5279"/>
                    <a:pt x="6093" y="5279"/>
                  </a:cubicBezTo>
                  <a:cubicBezTo>
                    <a:pt x="6111" y="5270"/>
                    <a:pt x="6156" y="5225"/>
                    <a:pt x="6156" y="5207"/>
                  </a:cubicBezTo>
                  <a:cubicBezTo>
                    <a:pt x="6147" y="5190"/>
                    <a:pt x="6138" y="5172"/>
                    <a:pt x="6129" y="5163"/>
                  </a:cubicBezTo>
                  <a:cubicBezTo>
                    <a:pt x="6120" y="5154"/>
                    <a:pt x="6102" y="5145"/>
                    <a:pt x="6085" y="5145"/>
                  </a:cubicBezTo>
                  <a:cubicBezTo>
                    <a:pt x="6083" y="5144"/>
                    <a:pt x="6082" y="5144"/>
                    <a:pt x="6080" y="5144"/>
                  </a:cubicBezTo>
                  <a:close/>
                  <a:moveTo>
                    <a:pt x="1691" y="5161"/>
                  </a:moveTo>
                  <a:cubicBezTo>
                    <a:pt x="1687" y="5161"/>
                    <a:pt x="1682" y="5162"/>
                    <a:pt x="1678" y="5163"/>
                  </a:cubicBezTo>
                  <a:cubicBezTo>
                    <a:pt x="1642" y="5163"/>
                    <a:pt x="1615" y="5190"/>
                    <a:pt x="1615" y="5225"/>
                  </a:cubicBezTo>
                  <a:cubicBezTo>
                    <a:pt x="1615" y="5261"/>
                    <a:pt x="1642" y="5288"/>
                    <a:pt x="1678" y="5288"/>
                  </a:cubicBezTo>
                  <a:cubicBezTo>
                    <a:pt x="1713" y="5288"/>
                    <a:pt x="1749" y="5261"/>
                    <a:pt x="1749" y="5225"/>
                  </a:cubicBezTo>
                  <a:cubicBezTo>
                    <a:pt x="1749" y="5193"/>
                    <a:pt x="1727" y="5161"/>
                    <a:pt x="1691" y="5161"/>
                  </a:cubicBezTo>
                  <a:close/>
                  <a:moveTo>
                    <a:pt x="3890" y="5163"/>
                  </a:moveTo>
                  <a:cubicBezTo>
                    <a:pt x="3854" y="5163"/>
                    <a:pt x="3828" y="5190"/>
                    <a:pt x="3828" y="5225"/>
                  </a:cubicBezTo>
                  <a:cubicBezTo>
                    <a:pt x="3828" y="5257"/>
                    <a:pt x="3849" y="5289"/>
                    <a:pt x="3885" y="5289"/>
                  </a:cubicBezTo>
                  <a:cubicBezTo>
                    <a:pt x="3890" y="5289"/>
                    <a:pt x="3894" y="5289"/>
                    <a:pt x="3899" y="5288"/>
                  </a:cubicBezTo>
                  <a:cubicBezTo>
                    <a:pt x="3935" y="5288"/>
                    <a:pt x="3961" y="5261"/>
                    <a:pt x="3961" y="5225"/>
                  </a:cubicBezTo>
                  <a:cubicBezTo>
                    <a:pt x="3961" y="5190"/>
                    <a:pt x="3926" y="5163"/>
                    <a:pt x="3890" y="5163"/>
                  </a:cubicBezTo>
                  <a:close/>
                  <a:moveTo>
                    <a:pt x="6495" y="5172"/>
                  </a:moveTo>
                  <a:cubicBezTo>
                    <a:pt x="6468" y="5172"/>
                    <a:pt x="6415" y="5225"/>
                    <a:pt x="6424" y="5243"/>
                  </a:cubicBezTo>
                  <a:cubicBezTo>
                    <a:pt x="6424" y="5261"/>
                    <a:pt x="6432" y="5279"/>
                    <a:pt x="6441" y="5288"/>
                  </a:cubicBezTo>
                  <a:cubicBezTo>
                    <a:pt x="6459" y="5297"/>
                    <a:pt x="6477" y="5306"/>
                    <a:pt x="6486" y="5306"/>
                  </a:cubicBezTo>
                  <a:cubicBezTo>
                    <a:pt x="6504" y="5306"/>
                    <a:pt x="6548" y="5261"/>
                    <a:pt x="6557" y="5243"/>
                  </a:cubicBezTo>
                  <a:cubicBezTo>
                    <a:pt x="6557" y="5225"/>
                    <a:pt x="6513" y="5181"/>
                    <a:pt x="6495" y="5172"/>
                  </a:cubicBezTo>
                  <a:close/>
                  <a:moveTo>
                    <a:pt x="2079" y="5190"/>
                  </a:moveTo>
                  <a:cubicBezTo>
                    <a:pt x="2043" y="5190"/>
                    <a:pt x="2017" y="5225"/>
                    <a:pt x="2017" y="5252"/>
                  </a:cubicBezTo>
                  <a:cubicBezTo>
                    <a:pt x="2017" y="5297"/>
                    <a:pt x="2043" y="5323"/>
                    <a:pt x="2088" y="5323"/>
                  </a:cubicBezTo>
                  <a:cubicBezTo>
                    <a:pt x="2115" y="5323"/>
                    <a:pt x="2150" y="5288"/>
                    <a:pt x="2150" y="5252"/>
                  </a:cubicBezTo>
                  <a:cubicBezTo>
                    <a:pt x="2141" y="5225"/>
                    <a:pt x="2115" y="5190"/>
                    <a:pt x="2079" y="5190"/>
                  </a:cubicBezTo>
                  <a:close/>
                  <a:moveTo>
                    <a:pt x="4300" y="5190"/>
                  </a:moveTo>
                  <a:cubicBezTo>
                    <a:pt x="4256" y="5190"/>
                    <a:pt x="4229" y="5216"/>
                    <a:pt x="4229" y="5261"/>
                  </a:cubicBezTo>
                  <a:cubicBezTo>
                    <a:pt x="4229" y="5297"/>
                    <a:pt x="4256" y="5323"/>
                    <a:pt x="4291" y="5323"/>
                  </a:cubicBezTo>
                  <a:cubicBezTo>
                    <a:pt x="4327" y="5323"/>
                    <a:pt x="4354" y="5297"/>
                    <a:pt x="4363" y="5261"/>
                  </a:cubicBezTo>
                  <a:cubicBezTo>
                    <a:pt x="4363" y="5225"/>
                    <a:pt x="4327" y="5190"/>
                    <a:pt x="4300" y="5190"/>
                  </a:cubicBezTo>
                  <a:close/>
                  <a:moveTo>
                    <a:pt x="6861" y="5243"/>
                  </a:moveTo>
                  <a:cubicBezTo>
                    <a:pt x="6852" y="5252"/>
                    <a:pt x="6843" y="5261"/>
                    <a:pt x="6834" y="5279"/>
                  </a:cubicBezTo>
                  <a:cubicBezTo>
                    <a:pt x="6834" y="5297"/>
                    <a:pt x="6834" y="5314"/>
                    <a:pt x="6852" y="5332"/>
                  </a:cubicBezTo>
                  <a:lnTo>
                    <a:pt x="6870" y="5332"/>
                  </a:lnTo>
                  <a:cubicBezTo>
                    <a:pt x="6870" y="5323"/>
                    <a:pt x="6870" y="5314"/>
                    <a:pt x="6870" y="5297"/>
                  </a:cubicBezTo>
                  <a:cubicBezTo>
                    <a:pt x="6870" y="5288"/>
                    <a:pt x="6870" y="5288"/>
                    <a:pt x="6870" y="5279"/>
                  </a:cubicBezTo>
                  <a:cubicBezTo>
                    <a:pt x="6870" y="5261"/>
                    <a:pt x="6861" y="5252"/>
                    <a:pt x="6861" y="5243"/>
                  </a:cubicBezTo>
                  <a:close/>
                  <a:moveTo>
                    <a:pt x="2480" y="5225"/>
                  </a:moveTo>
                  <a:cubicBezTo>
                    <a:pt x="2445" y="5225"/>
                    <a:pt x="2409" y="5252"/>
                    <a:pt x="2409" y="5297"/>
                  </a:cubicBezTo>
                  <a:cubicBezTo>
                    <a:pt x="2409" y="5332"/>
                    <a:pt x="2445" y="5359"/>
                    <a:pt x="2480" y="5359"/>
                  </a:cubicBezTo>
                  <a:cubicBezTo>
                    <a:pt x="2516" y="5359"/>
                    <a:pt x="2543" y="5323"/>
                    <a:pt x="2543" y="5297"/>
                  </a:cubicBezTo>
                  <a:cubicBezTo>
                    <a:pt x="2543" y="5261"/>
                    <a:pt x="2516" y="5225"/>
                    <a:pt x="2480" y="5225"/>
                  </a:cubicBezTo>
                  <a:close/>
                  <a:moveTo>
                    <a:pt x="4693" y="5225"/>
                  </a:moveTo>
                  <a:cubicBezTo>
                    <a:pt x="4657" y="5225"/>
                    <a:pt x="4621" y="5261"/>
                    <a:pt x="4621" y="5297"/>
                  </a:cubicBezTo>
                  <a:cubicBezTo>
                    <a:pt x="4630" y="5332"/>
                    <a:pt x="4657" y="5359"/>
                    <a:pt x="4693" y="5359"/>
                  </a:cubicBezTo>
                  <a:cubicBezTo>
                    <a:pt x="4729" y="5359"/>
                    <a:pt x="4755" y="5323"/>
                    <a:pt x="4755" y="5288"/>
                  </a:cubicBezTo>
                  <a:cubicBezTo>
                    <a:pt x="4755" y="5252"/>
                    <a:pt x="4729" y="5225"/>
                    <a:pt x="4693" y="5225"/>
                  </a:cubicBezTo>
                  <a:close/>
                  <a:moveTo>
                    <a:pt x="5070" y="5260"/>
                  </a:moveTo>
                  <a:cubicBezTo>
                    <a:pt x="5043" y="5260"/>
                    <a:pt x="5005" y="5308"/>
                    <a:pt x="5005" y="5332"/>
                  </a:cubicBezTo>
                  <a:cubicBezTo>
                    <a:pt x="5005" y="5350"/>
                    <a:pt x="5059" y="5395"/>
                    <a:pt x="5076" y="5395"/>
                  </a:cubicBezTo>
                  <a:cubicBezTo>
                    <a:pt x="5094" y="5386"/>
                    <a:pt x="5139" y="5341"/>
                    <a:pt x="5139" y="5323"/>
                  </a:cubicBezTo>
                  <a:cubicBezTo>
                    <a:pt x="5130" y="5306"/>
                    <a:pt x="5130" y="5288"/>
                    <a:pt x="5112" y="5279"/>
                  </a:cubicBezTo>
                  <a:cubicBezTo>
                    <a:pt x="5103" y="5270"/>
                    <a:pt x="5085" y="5261"/>
                    <a:pt x="5076" y="5261"/>
                  </a:cubicBezTo>
                  <a:cubicBezTo>
                    <a:pt x="5074" y="5260"/>
                    <a:pt x="5072" y="5260"/>
                    <a:pt x="5070" y="5260"/>
                  </a:cubicBezTo>
                  <a:close/>
                  <a:moveTo>
                    <a:pt x="2882" y="5279"/>
                  </a:moveTo>
                  <a:cubicBezTo>
                    <a:pt x="2846" y="5279"/>
                    <a:pt x="2811" y="5306"/>
                    <a:pt x="2811" y="5341"/>
                  </a:cubicBezTo>
                  <a:cubicBezTo>
                    <a:pt x="2811" y="5373"/>
                    <a:pt x="2839" y="5405"/>
                    <a:pt x="2871" y="5405"/>
                  </a:cubicBezTo>
                  <a:cubicBezTo>
                    <a:pt x="2874" y="5405"/>
                    <a:pt x="2878" y="5405"/>
                    <a:pt x="2882" y="5404"/>
                  </a:cubicBezTo>
                  <a:cubicBezTo>
                    <a:pt x="2918" y="5404"/>
                    <a:pt x="2944" y="5377"/>
                    <a:pt x="2944" y="5341"/>
                  </a:cubicBezTo>
                  <a:cubicBezTo>
                    <a:pt x="2944" y="5306"/>
                    <a:pt x="2909" y="5279"/>
                    <a:pt x="2882" y="5279"/>
                  </a:cubicBezTo>
                  <a:close/>
                  <a:moveTo>
                    <a:pt x="5478" y="5288"/>
                  </a:moveTo>
                  <a:cubicBezTo>
                    <a:pt x="5460" y="5288"/>
                    <a:pt x="5407" y="5332"/>
                    <a:pt x="5407" y="5350"/>
                  </a:cubicBezTo>
                  <a:cubicBezTo>
                    <a:pt x="5407" y="5377"/>
                    <a:pt x="5451" y="5422"/>
                    <a:pt x="5469" y="5422"/>
                  </a:cubicBezTo>
                  <a:cubicBezTo>
                    <a:pt x="5487" y="5422"/>
                    <a:pt x="5540" y="5377"/>
                    <a:pt x="5540" y="5359"/>
                  </a:cubicBezTo>
                  <a:cubicBezTo>
                    <a:pt x="5540" y="5341"/>
                    <a:pt x="5496" y="5297"/>
                    <a:pt x="5478" y="5288"/>
                  </a:cubicBezTo>
                  <a:close/>
                  <a:moveTo>
                    <a:pt x="1071" y="5306"/>
                  </a:moveTo>
                  <a:cubicBezTo>
                    <a:pt x="1008" y="5306"/>
                    <a:pt x="1000" y="5314"/>
                    <a:pt x="1000" y="5377"/>
                  </a:cubicBezTo>
                  <a:cubicBezTo>
                    <a:pt x="1000" y="5430"/>
                    <a:pt x="1008" y="5439"/>
                    <a:pt x="1062" y="5439"/>
                  </a:cubicBezTo>
                  <a:cubicBezTo>
                    <a:pt x="1124" y="5439"/>
                    <a:pt x="1133" y="5439"/>
                    <a:pt x="1133" y="5377"/>
                  </a:cubicBezTo>
                  <a:cubicBezTo>
                    <a:pt x="1133" y="5314"/>
                    <a:pt x="1124" y="5306"/>
                    <a:pt x="1071" y="5306"/>
                  </a:cubicBezTo>
                  <a:close/>
                  <a:moveTo>
                    <a:pt x="3274" y="5306"/>
                  </a:moveTo>
                  <a:cubicBezTo>
                    <a:pt x="3239" y="5306"/>
                    <a:pt x="3212" y="5341"/>
                    <a:pt x="3212" y="5377"/>
                  </a:cubicBezTo>
                  <a:cubicBezTo>
                    <a:pt x="3212" y="5413"/>
                    <a:pt x="3239" y="5439"/>
                    <a:pt x="3283" y="5439"/>
                  </a:cubicBezTo>
                  <a:cubicBezTo>
                    <a:pt x="3319" y="5439"/>
                    <a:pt x="3346" y="5404"/>
                    <a:pt x="3346" y="5368"/>
                  </a:cubicBezTo>
                  <a:cubicBezTo>
                    <a:pt x="3346" y="5341"/>
                    <a:pt x="3310" y="5306"/>
                    <a:pt x="3274" y="5306"/>
                  </a:cubicBezTo>
                  <a:close/>
                  <a:moveTo>
                    <a:pt x="5870" y="5323"/>
                  </a:moveTo>
                  <a:cubicBezTo>
                    <a:pt x="5853" y="5332"/>
                    <a:pt x="5835" y="5341"/>
                    <a:pt x="5826" y="5350"/>
                  </a:cubicBezTo>
                  <a:cubicBezTo>
                    <a:pt x="5817" y="5359"/>
                    <a:pt x="5808" y="5377"/>
                    <a:pt x="5808" y="5395"/>
                  </a:cubicBezTo>
                  <a:cubicBezTo>
                    <a:pt x="5799" y="5413"/>
                    <a:pt x="5853" y="5457"/>
                    <a:pt x="5879" y="5457"/>
                  </a:cubicBezTo>
                  <a:cubicBezTo>
                    <a:pt x="5897" y="5457"/>
                    <a:pt x="5942" y="5404"/>
                    <a:pt x="5942" y="5386"/>
                  </a:cubicBezTo>
                  <a:cubicBezTo>
                    <a:pt x="5933" y="5368"/>
                    <a:pt x="5888" y="5323"/>
                    <a:pt x="5870" y="5323"/>
                  </a:cubicBezTo>
                  <a:close/>
                  <a:moveTo>
                    <a:pt x="1463" y="5341"/>
                  </a:moveTo>
                  <a:cubicBezTo>
                    <a:pt x="1428" y="5341"/>
                    <a:pt x="1401" y="5368"/>
                    <a:pt x="1401" y="5404"/>
                  </a:cubicBezTo>
                  <a:cubicBezTo>
                    <a:pt x="1392" y="5439"/>
                    <a:pt x="1428" y="5475"/>
                    <a:pt x="1463" y="5475"/>
                  </a:cubicBezTo>
                  <a:cubicBezTo>
                    <a:pt x="1499" y="5475"/>
                    <a:pt x="1535" y="5439"/>
                    <a:pt x="1535" y="5404"/>
                  </a:cubicBezTo>
                  <a:cubicBezTo>
                    <a:pt x="1535" y="5377"/>
                    <a:pt x="1499" y="5341"/>
                    <a:pt x="1463" y="5341"/>
                  </a:cubicBezTo>
                  <a:close/>
                  <a:moveTo>
                    <a:pt x="3676" y="5341"/>
                  </a:moveTo>
                  <a:cubicBezTo>
                    <a:pt x="3640" y="5341"/>
                    <a:pt x="3613" y="5377"/>
                    <a:pt x="3613" y="5413"/>
                  </a:cubicBezTo>
                  <a:cubicBezTo>
                    <a:pt x="3613" y="5439"/>
                    <a:pt x="3640" y="5475"/>
                    <a:pt x="3676" y="5475"/>
                  </a:cubicBezTo>
                  <a:cubicBezTo>
                    <a:pt x="3712" y="5475"/>
                    <a:pt x="3747" y="5448"/>
                    <a:pt x="3747" y="5404"/>
                  </a:cubicBezTo>
                  <a:cubicBezTo>
                    <a:pt x="3738" y="5368"/>
                    <a:pt x="3712" y="5341"/>
                    <a:pt x="3676" y="5341"/>
                  </a:cubicBezTo>
                  <a:close/>
                  <a:moveTo>
                    <a:pt x="6281" y="5359"/>
                  </a:moveTo>
                  <a:cubicBezTo>
                    <a:pt x="6254" y="5359"/>
                    <a:pt x="6201" y="5404"/>
                    <a:pt x="6209" y="5422"/>
                  </a:cubicBezTo>
                  <a:cubicBezTo>
                    <a:pt x="6209" y="5439"/>
                    <a:pt x="6209" y="5457"/>
                    <a:pt x="6227" y="5466"/>
                  </a:cubicBezTo>
                  <a:cubicBezTo>
                    <a:pt x="6236" y="5475"/>
                    <a:pt x="6254" y="5484"/>
                    <a:pt x="6272" y="5493"/>
                  </a:cubicBezTo>
                  <a:cubicBezTo>
                    <a:pt x="6290" y="5493"/>
                    <a:pt x="6334" y="5448"/>
                    <a:pt x="6334" y="5430"/>
                  </a:cubicBezTo>
                  <a:cubicBezTo>
                    <a:pt x="6343" y="5413"/>
                    <a:pt x="6299" y="5359"/>
                    <a:pt x="6281" y="5359"/>
                  </a:cubicBezTo>
                  <a:close/>
                  <a:moveTo>
                    <a:pt x="1865" y="5377"/>
                  </a:moveTo>
                  <a:cubicBezTo>
                    <a:pt x="1829" y="5377"/>
                    <a:pt x="1794" y="5404"/>
                    <a:pt x="1794" y="5439"/>
                  </a:cubicBezTo>
                  <a:cubicBezTo>
                    <a:pt x="1802" y="5475"/>
                    <a:pt x="1829" y="5511"/>
                    <a:pt x="1865" y="5511"/>
                  </a:cubicBezTo>
                  <a:cubicBezTo>
                    <a:pt x="1901" y="5511"/>
                    <a:pt x="1927" y="5475"/>
                    <a:pt x="1927" y="5439"/>
                  </a:cubicBezTo>
                  <a:cubicBezTo>
                    <a:pt x="1927" y="5404"/>
                    <a:pt x="1901" y="5377"/>
                    <a:pt x="1865" y="5377"/>
                  </a:cubicBezTo>
                  <a:close/>
                  <a:moveTo>
                    <a:pt x="4077" y="5377"/>
                  </a:moveTo>
                  <a:cubicBezTo>
                    <a:pt x="4042" y="5377"/>
                    <a:pt x="4006" y="5404"/>
                    <a:pt x="4006" y="5448"/>
                  </a:cubicBezTo>
                  <a:cubicBezTo>
                    <a:pt x="4015" y="5475"/>
                    <a:pt x="4042" y="5511"/>
                    <a:pt x="4077" y="5511"/>
                  </a:cubicBezTo>
                  <a:cubicBezTo>
                    <a:pt x="4113" y="5511"/>
                    <a:pt x="4140" y="5475"/>
                    <a:pt x="4140" y="5439"/>
                  </a:cubicBezTo>
                  <a:cubicBezTo>
                    <a:pt x="4140" y="5404"/>
                    <a:pt x="4113" y="5377"/>
                    <a:pt x="4077" y="5377"/>
                  </a:cubicBezTo>
                  <a:close/>
                  <a:moveTo>
                    <a:pt x="6664" y="5404"/>
                  </a:moveTo>
                  <a:cubicBezTo>
                    <a:pt x="6629" y="5413"/>
                    <a:pt x="6620" y="5430"/>
                    <a:pt x="6620" y="5466"/>
                  </a:cubicBezTo>
                  <a:cubicBezTo>
                    <a:pt x="6620" y="5493"/>
                    <a:pt x="6638" y="5511"/>
                    <a:pt x="6673" y="5511"/>
                  </a:cubicBezTo>
                  <a:cubicBezTo>
                    <a:pt x="6709" y="5511"/>
                    <a:pt x="6718" y="5493"/>
                    <a:pt x="6718" y="5457"/>
                  </a:cubicBezTo>
                  <a:cubicBezTo>
                    <a:pt x="6718" y="5422"/>
                    <a:pt x="6700" y="5404"/>
                    <a:pt x="6664" y="5404"/>
                  </a:cubicBezTo>
                  <a:close/>
                  <a:moveTo>
                    <a:pt x="4479" y="5404"/>
                  </a:moveTo>
                  <a:cubicBezTo>
                    <a:pt x="4443" y="5404"/>
                    <a:pt x="4407" y="5439"/>
                    <a:pt x="4407" y="5475"/>
                  </a:cubicBezTo>
                  <a:cubicBezTo>
                    <a:pt x="4407" y="5507"/>
                    <a:pt x="4429" y="5539"/>
                    <a:pt x="4465" y="5539"/>
                  </a:cubicBezTo>
                  <a:cubicBezTo>
                    <a:pt x="4470" y="5539"/>
                    <a:pt x="4474" y="5538"/>
                    <a:pt x="4479" y="5538"/>
                  </a:cubicBezTo>
                  <a:cubicBezTo>
                    <a:pt x="4514" y="5538"/>
                    <a:pt x="4541" y="5511"/>
                    <a:pt x="4541" y="5475"/>
                  </a:cubicBezTo>
                  <a:cubicBezTo>
                    <a:pt x="4541" y="5439"/>
                    <a:pt x="4506" y="5404"/>
                    <a:pt x="4479" y="5404"/>
                  </a:cubicBezTo>
                  <a:close/>
                  <a:moveTo>
                    <a:pt x="2266" y="5404"/>
                  </a:moveTo>
                  <a:cubicBezTo>
                    <a:pt x="2222" y="5404"/>
                    <a:pt x="2195" y="5439"/>
                    <a:pt x="2195" y="5484"/>
                  </a:cubicBezTo>
                  <a:cubicBezTo>
                    <a:pt x="2195" y="5508"/>
                    <a:pt x="2223" y="5539"/>
                    <a:pt x="2255" y="5539"/>
                  </a:cubicBezTo>
                  <a:cubicBezTo>
                    <a:pt x="2259" y="5539"/>
                    <a:pt x="2263" y="5538"/>
                    <a:pt x="2266" y="5538"/>
                  </a:cubicBezTo>
                  <a:cubicBezTo>
                    <a:pt x="2302" y="5538"/>
                    <a:pt x="2329" y="5511"/>
                    <a:pt x="2329" y="5475"/>
                  </a:cubicBezTo>
                  <a:cubicBezTo>
                    <a:pt x="2329" y="5439"/>
                    <a:pt x="2302" y="5404"/>
                    <a:pt x="2266" y="5404"/>
                  </a:cubicBezTo>
                  <a:close/>
                  <a:moveTo>
                    <a:pt x="2668" y="5439"/>
                  </a:moveTo>
                  <a:cubicBezTo>
                    <a:pt x="2623" y="5439"/>
                    <a:pt x="2596" y="5475"/>
                    <a:pt x="2596" y="5511"/>
                  </a:cubicBezTo>
                  <a:cubicBezTo>
                    <a:pt x="2596" y="5546"/>
                    <a:pt x="2632" y="5573"/>
                    <a:pt x="2668" y="5573"/>
                  </a:cubicBezTo>
                  <a:cubicBezTo>
                    <a:pt x="2695" y="5573"/>
                    <a:pt x="2730" y="5546"/>
                    <a:pt x="2730" y="5511"/>
                  </a:cubicBezTo>
                  <a:cubicBezTo>
                    <a:pt x="2730" y="5475"/>
                    <a:pt x="2703" y="5439"/>
                    <a:pt x="2668" y="5439"/>
                  </a:cubicBezTo>
                  <a:close/>
                  <a:moveTo>
                    <a:pt x="4862" y="5439"/>
                  </a:moveTo>
                  <a:cubicBezTo>
                    <a:pt x="4845" y="5439"/>
                    <a:pt x="4791" y="5484"/>
                    <a:pt x="4791" y="5502"/>
                  </a:cubicBezTo>
                  <a:cubicBezTo>
                    <a:pt x="4791" y="5520"/>
                    <a:pt x="4836" y="5573"/>
                    <a:pt x="4862" y="5573"/>
                  </a:cubicBezTo>
                  <a:cubicBezTo>
                    <a:pt x="4871" y="5573"/>
                    <a:pt x="4889" y="5564"/>
                    <a:pt x="4898" y="5555"/>
                  </a:cubicBezTo>
                  <a:cubicBezTo>
                    <a:pt x="4907" y="5546"/>
                    <a:pt x="4916" y="5529"/>
                    <a:pt x="4925" y="5511"/>
                  </a:cubicBezTo>
                  <a:cubicBezTo>
                    <a:pt x="4925" y="5493"/>
                    <a:pt x="4880" y="5439"/>
                    <a:pt x="4862" y="5439"/>
                  </a:cubicBezTo>
                  <a:close/>
                  <a:moveTo>
                    <a:pt x="5255" y="5475"/>
                  </a:moveTo>
                  <a:cubicBezTo>
                    <a:pt x="5246" y="5484"/>
                    <a:pt x="5228" y="5484"/>
                    <a:pt x="5219" y="5493"/>
                  </a:cubicBezTo>
                  <a:cubicBezTo>
                    <a:pt x="5201" y="5502"/>
                    <a:pt x="5192" y="5520"/>
                    <a:pt x="5192" y="5538"/>
                  </a:cubicBezTo>
                  <a:cubicBezTo>
                    <a:pt x="5184" y="5555"/>
                    <a:pt x="5237" y="5609"/>
                    <a:pt x="5255" y="5609"/>
                  </a:cubicBezTo>
                  <a:cubicBezTo>
                    <a:pt x="5273" y="5609"/>
                    <a:pt x="5326" y="5564"/>
                    <a:pt x="5326" y="5538"/>
                  </a:cubicBezTo>
                  <a:cubicBezTo>
                    <a:pt x="5326" y="5520"/>
                    <a:pt x="5273" y="5475"/>
                    <a:pt x="5255" y="5475"/>
                  </a:cubicBezTo>
                  <a:close/>
                  <a:moveTo>
                    <a:pt x="3060" y="5493"/>
                  </a:moveTo>
                  <a:cubicBezTo>
                    <a:pt x="3025" y="5493"/>
                    <a:pt x="2998" y="5520"/>
                    <a:pt x="2998" y="5555"/>
                  </a:cubicBezTo>
                  <a:cubicBezTo>
                    <a:pt x="2998" y="5600"/>
                    <a:pt x="3025" y="5627"/>
                    <a:pt x="3069" y="5627"/>
                  </a:cubicBezTo>
                  <a:cubicBezTo>
                    <a:pt x="3096" y="5618"/>
                    <a:pt x="3132" y="5591"/>
                    <a:pt x="3132" y="5555"/>
                  </a:cubicBezTo>
                  <a:cubicBezTo>
                    <a:pt x="3123" y="5520"/>
                    <a:pt x="3096" y="5493"/>
                    <a:pt x="3060" y="5493"/>
                  </a:cubicBezTo>
                  <a:close/>
                  <a:moveTo>
                    <a:pt x="872" y="5489"/>
                  </a:moveTo>
                  <a:cubicBezTo>
                    <a:pt x="863" y="5489"/>
                    <a:pt x="851" y="5493"/>
                    <a:pt x="839" y="5493"/>
                  </a:cubicBezTo>
                  <a:lnTo>
                    <a:pt x="812" y="5493"/>
                  </a:lnTo>
                  <a:cubicBezTo>
                    <a:pt x="803" y="5493"/>
                    <a:pt x="794" y="5502"/>
                    <a:pt x="803" y="5511"/>
                  </a:cubicBezTo>
                  <a:cubicBezTo>
                    <a:pt x="812" y="5538"/>
                    <a:pt x="830" y="5564"/>
                    <a:pt x="830" y="5600"/>
                  </a:cubicBezTo>
                  <a:cubicBezTo>
                    <a:pt x="830" y="5624"/>
                    <a:pt x="842" y="5628"/>
                    <a:pt x="855" y="5628"/>
                  </a:cubicBezTo>
                  <a:cubicBezTo>
                    <a:pt x="862" y="5628"/>
                    <a:pt x="869" y="5627"/>
                    <a:pt x="875" y="5627"/>
                  </a:cubicBezTo>
                  <a:cubicBezTo>
                    <a:pt x="901" y="5618"/>
                    <a:pt x="919" y="5609"/>
                    <a:pt x="919" y="5582"/>
                  </a:cubicBezTo>
                  <a:cubicBezTo>
                    <a:pt x="919" y="5564"/>
                    <a:pt x="919" y="5546"/>
                    <a:pt x="910" y="5529"/>
                  </a:cubicBezTo>
                  <a:cubicBezTo>
                    <a:pt x="910" y="5511"/>
                    <a:pt x="892" y="5502"/>
                    <a:pt x="884" y="5493"/>
                  </a:cubicBezTo>
                  <a:cubicBezTo>
                    <a:pt x="881" y="5490"/>
                    <a:pt x="877" y="5489"/>
                    <a:pt x="872" y="5489"/>
                  </a:cubicBezTo>
                  <a:close/>
                  <a:moveTo>
                    <a:pt x="5651" y="5510"/>
                  </a:moveTo>
                  <a:cubicBezTo>
                    <a:pt x="5631" y="5510"/>
                    <a:pt x="5593" y="5548"/>
                    <a:pt x="5585" y="5564"/>
                  </a:cubicBezTo>
                  <a:cubicBezTo>
                    <a:pt x="5585" y="5591"/>
                    <a:pt x="5630" y="5645"/>
                    <a:pt x="5656" y="5645"/>
                  </a:cubicBezTo>
                  <a:cubicBezTo>
                    <a:pt x="5674" y="5645"/>
                    <a:pt x="5719" y="5591"/>
                    <a:pt x="5719" y="5573"/>
                  </a:cubicBezTo>
                  <a:cubicBezTo>
                    <a:pt x="5728" y="5555"/>
                    <a:pt x="5683" y="5511"/>
                    <a:pt x="5656" y="5511"/>
                  </a:cubicBezTo>
                  <a:cubicBezTo>
                    <a:pt x="5655" y="5510"/>
                    <a:pt x="5653" y="5510"/>
                    <a:pt x="5651" y="5510"/>
                  </a:cubicBezTo>
                  <a:close/>
                  <a:moveTo>
                    <a:pt x="1238" y="5527"/>
                  </a:moveTo>
                  <a:cubicBezTo>
                    <a:pt x="1207" y="5527"/>
                    <a:pt x="1178" y="5560"/>
                    <a:pt x="1178" y="5600"/>
                  </a:cubicBezTo>
                  <a:cubicBezTo>
                    <a:pt x="1186" y="5624"/>
                    <a:pt x="1208" y="5655"/>
                    <a:pt x="1238" y="5655"/>
                  </a:cubicBezTo>
                  <a:cubicBezTo>
                    <a:pt x="1242" y="5655"/>
                    <a:pt x="1246" y="5654"/>
                    <a:pt x="1249" y="5653"/>
                  </a:cubicBezTo>
                  <a:cubicBezTo>
                    <a:pt x="1285" y="5653"/>
                    <a:pt x="1312" y="5627"/>
                    <a:pt x="1312" y="5591"/>
                  </a:cubicBezTo>
                  <a:cubicBezTo>
                    <a:pt x="1312" y="5555"/>
                    <a:pt x="1285" y="5529"/>
                    <a:pt x="1249" y="5529"/>
                  </a:cubicBezTo>
                  <a:cubicBezTo>
                    <a:pt x="1246" y="5528"/>
                    <a:pt x="1242" y="5527"/>
                    <a:pt x="1238" y="5527"/>
                  </a:cubicBezTo>
                  <a:close/>
                  <a:moveTo>
                    <a:pt x="3451" y="5527"/>
                  </a:moveTo>
                  <a:cubicBezTo>
                    <a:pt x="3419" y="5527"/>
                    <a:pt x="3390" y="5560"/>
                    <a:pt x="3390" y="5600"/>
                  </a:cubicBezTo>
                  <a:cubicBezTo>
                    <a:pt x="3398" y="5624"/>
                    <a:pt x="3421" y="5655"/>
                    <a:pt x="3451" y="5655"/>
                  </a:cubicBezTo>
                  <a:cubicBezTo>
                    <a:pt x="3454" y="5655"/>
                    <a:pt x="3458" y="5654"/>
                    <a:pt x="3462" y="5653"/>
                  </a:cubicBezTo>
                  <a:cubicBezTo>
                    <a:pt x="3497" y="5653"/>
                    <a:pt x="3524" y="5627"/>
                    <a:pt x="3524" y="5591"/>
                  </a:cubicBezTo>
                  <a:cubicBezTo>
                    <a:pt x="3524" y="5555"/>
                    <a:pt x="3497" y="5529"/>
                    <a:pt x="3462" y="5529"/>
                  </a:cubicBezTo>
                  <a:cubicBezTo>
                    <a:pt x="3458" y="5528"/>
                    <a:pt x="3454" y="5527"/>
                    <a:pt x="3451" y="5527"/>
                  </a:cubicBezTo>
                  <a:close/>
                  <a:moveTo>
                    <a:pt x="6058" y="5555"/>
                  </a:moveTo>
                  <a:cubicBezTo>
                    <a:pt x="6022" y="5555"/>
                    <a:pt x="6004" y="5573"/>
                    <a:pt x="6004" y="5600"/>
                  </a:cubicBezTo>
                  <a:cubicBezTo>
                    <a:pt x="6004" y="5637"/>
                    <a:pt x="6010" y="5656"/>
                    <a:pt x="6038" y="5656"/>
                  </a:cubicBezTo>
                  <a:cubicBezTo>
                    <a:pt x="6044" y="5656"/>
                    <a:pt x="6050" y="5655"/>
                    <a:pt x="6058" y="5653"/>
                  </a:cubicBezTo>
                  <a:cubicBezTo>
                    <a:pt x="6093" y="5653"/>
                    <a:pt x="6102" y="5645"/>
                    <a:pt x="6102" y="5609"/>
                  </a:cubicBezTo>
                  <a:cubicBezTo>
                    <a:pt x="6102" y="5573"/>
                    <a:pt x="6093" y="5555"/>
                    <a:pt x="6058" y="5555"/>
                  </a:cubicBezTo>
                  <a:close/>
                  <a:moveTo>
                    <a:pt x="1651" y="5555"/>
                  </a:moveTo>
                  <a:cubicBezTo>
                    <a:pt x="1615" y="5555"/>
                    <a:pt x="1579" y="5582"/>
                    <a:pt x="1579" y="5618"/>
                  </a:cubicBezTo>
                  <a:cubicBezTo>
                    <a:pt x="1579" y="5662"/>
                    <a:pt x="1606" y="5689"/>
                    <a:pt x="1651" y="5689"/>
                  </a:cubicBezTo>
                  <a:cubicBezTo>
                    <a:pt x="1686" y="5689"/>
                    <a:pt x="1713" y="5662"/>
                    <a:pt x="1713" y="5627"/>
                  </a:cubicBezTo>
                  <a:cubicBezTo>
                    <a:pt x="1713" y="5591"/>
                    <a:pt x="1686" y="5555"/>
                    <a:pt x="1651" y="5555"/>
                  </a:cubicBezTo>
                  <a:close/>
                  <a:moveTo>
                    <a:pt x="3863" y="5555"/>
                  </a:moveTo>
                  <a:cubicBezTo>
                    <a:pt x="3828" y="5555"/>
                    <a:pt x="3792" y="5582"/>
                    <a:pt x="3792" y="5618"/>
                  </a:cubicBezTo>
                  <a:cubicBezTo>
                    <a:pt x="3792" y="5662"/>
                    <a:pt x="3819" y="5689"/>
                    <a:pt x="3863" y="5689"/>
                  </a:cubicBezTo>
                  <a:cubicBezTo>
                    <a:pt x="3899" y="5689"/>
                    <a:pt x="3926" y="5662"/>
                    <a:pt x="3926" y="5627"/>
                  </a:cubicBezTo>
                  <a:cubicBezTo>
                    <a:pt x="3926" y="5591"/>
                    <a:pt x="3899" y="5555"/>
                    <a:pt x="3863" y="5555"/>
                  </a:cubicBezTo>
                  <a:close/>
                  <a:moveTo>
                    <a:pt x="6450" y="5591"/>
                  </a:moveTo>
                  <a:cubicBezTo>
                    <a:pt x="6415" y="5591"/>
                    <a:pt x="6406" y="5609"/>
                    <a:pt x="6406" y="5645"/>
                  </a:cubicBezTo>
                  <a:cubicBezTo>
                    <a:pt x="6406" y="5680"/>
                    <a:pt x="6424" y="5689"/>
                    <a:pt x="6459" y="5689"/>
                  </a:cubicBezTo>
                  <a:cubicBezTo>
                    <a:pt x="6495" y="5689"/>
                    <a:pt x="6504" y="5671"/>
                    <a:pt x="6504" y="5636"/>
                  </a:cubicBezTo>
                  <a:cubicBezTo>
                    <a:pt x="6504" y="5609"/>
                    <a:pt x="6486" y="5591"/>
                    <a:pt x="6450" y="5591"/>
                  </a:cubicBezTo>
                  <a:close/>
                  <a:moveTo>
                    <a:pt x="2043" y="5591"/>
                  </a:moveTo>
                  <a:cubicBezTo>
                    <a:pt x="2008" y="5591"/>
                    <a:pt x="1981" y="5627"/>
                    <a:pt x="1981" y="5653"/>
                  </a:cubicBezTo>
                  <a:cubicBezTo>
                    <a:pt x="1981" y="5698"/>
                    <a:pt x="2017" y="5725"/>
                    <a:pt x="2052" y="5725"/>
                  </a:cubicBezTo>
                  <a:cubicBezTo>
                    <a:pt x="2088" y="5725"/>
                    <a:pt x="2115" y="5689"/>
                    <a:pt x="2115" y="5653"/>
                  </a:cubicBezTo>
                  <a:cubicBezTo>
                    <a:pt x="2115" y="5618"/>
                    <a:pt x="2079" y="5591"/>
                    <a:pt x="2043" y="5591"/>
                  </a:cubicBezTo>
                  <a:close/>
                  <a:moveTo>
                    <a:pt x="4256" y="5591"/>
                  </a:moveTo>
                  <a:cubicBezTo>
                    <a:pt x="4220" y="5591"/>
                    <a:pt x="4193" y="5627"/>
                    <a:pt x="4193" y="5662"/>
                  </a:cubicBezTo>
                  <a:cubicBezTo>
                    <a:pt x="4193" y="5698"/>
                    <a:pt x="4229" y="5725"/>
                    <a:pt x="4265" y="5725"/>
                  </a:cubicBezTo>
                  <a:cubicBezTo>
                    <a:pt x="4291" y="5725"/>
                    <a:pt x="4327" y="5689"/>
                    <a:pt x="4327" y="5653"/>
                  </a:cubicBezTo>
                  <a:cubicBezTo>
                    <a:pt x="4327" y="5627"/>
                    <a:pt x="4291" y="5591"/>
                    <a:pt x="4256" y="5591"/>
                  </a:cubicBezTo>
                  <a:close/>
                  <a:moveTo>
                    <a:pt x="6861" y="5627"/>
                  </a:moveTo>
                  <a:cubicBezTo>
                    <a:pt x="6843" y="5627"/>
                    <a:pt x="6825" y="5627"/>
                    <a:pt x="6816" y="5636"/>
                  </a:cubicBezTo>
                  <a:cubicBezTo>
                    <a:pt x="6798" y="5653"/>
                    <a:pt x="6798" y="5680"/>
                    <a:pt x="6807" y="5707"/>
                  </a:cubicBezTo>
                  <a:cubicBezTo>
                    <a:pt x="6814" y="5720"/>
                    <a:pt x="6830" y="5728"/>
                    <a:pt x="6845" y="5728"/>
                  </a:cubicBezTo>
                  <a:cubicBezTo>
                    <a:pt x="6850" y="5728"/>
                    <a:pt x="6856" y="5727"/>
                    <a:pt x="6861" y="5725"/>
                  </a:cubicBezTo>
                  <a:cubicBezTo>
                    <a:pt x="6861" y="5716"/>
                    <a:pt x="6870" y="5698"/>
                    <a:pt x="6870" y="5689"/>
                  </a:cubicBezTo>
                  <a:cubicBezTo>
                    <a:pt x="6870" y="5689"/>
                    <a:pt x="6870" y="5680"/>
                    <a:pt x="6870" y="5671"/>
                  </a:cubicBezTo>
                  <a:cubicBezTo>
                    <a:pt x="6870" y="5671"/>
                    <a:pt x="6870" y="5662"/>
                    <a:pt x="6870" y="5653"/>
                  </a:cubicBezTo>
                  <a:cubicBezTo>
                    <a:pt x="6870" y="5645"/>
                    <a:pt x="6879" y="5627"/>
                    <a:pt x="6861" y="5627"/>
                  </a:cubicBezTo>
                  <a:close/>
                  <a:moveTo>
                    <a:pt x="2454" y="5627"/>
                  </a:moveTo>
                  <a:cubicBezTo>
                    <a:pt x="2409" y="5627"/>
                    <a:pt x="2382" y="5653"/>
                    <a:pt x="2382" y="5689"/>
                  </a:cubicBezTo>
                  <a:cubicBezTo>
                    <a:pt x="2382" y="5725"/>
                    <a:pt x="2409" y="5761"/>
                    <a:pt x="2445" y="5761"/>
                  </a:cubicBezTo>
                  <a:cubicBezTo>
                    <a:pt x="2480" y="5761"/>
                    <a:pt x="2516" y="5725"/>
                    <a:pt x="2516" y="5689"/>
                  </a:cubicBezTo>
                  <a:cubicBezTo>
                    <a:pt x="2516" y="5653"/>
                    <a:pt x="2480" y="5627"/>
                    <a:pt x="2454" y="5627"/>
                  </a:cubicBezTo>
                  <a:close/>
                  <a:moveTo>
                    <a:pt x="4635" y="5626"/>
                  </a:moveTo>
                  <a:cubicBezTo>
                    <a:pt x="4614" y="5626"/>
                    <a:pt x="4569" y="5673"/>
                    <a:pt x="4577" y="5698"/>
                  </a:cubicBezTo>
                  <a:cubicBezTo>
                    <a:pt x="4577" y="5716"/>
                    <a:pt x="4630" y="5761"/>
                    <a:pt x="4648" y="5761"/>
                  </a:cubicBezTo>
                  <a:cubicBezTo>
                    <a:pt x="4666" y="5752"/>
                    <a:pt x="4711" y="5707"/>
                    <a:pt x="4711" y="5689"/>
                  </a:cubicBezTo>
                  <a:cubicBezTo>
                    <a:pt x="4702" y="5671"/>
                    <a:pt x="4693" y="5653"/>
                    <a:pt x="4684" y="5645"/>
                  </a:cubicBezTo>
                  <a:cubicBezTo>
                    <a:pt x="4675" y="5636"/>
                    <a:pt x="4657" y="5627"/>
                    <a:pt x="4639" y="5627"/>
                  </a:cubicBezTo>
                  <a:cubicBezTo>
                    <a:pt x="4638" y="5626"/>
                    <a:pt x="4636" y="5626"/>
                    <a:pt x="4635" y="5626"/>
                  </a:cubicBezTo>
                  <a:close/>
                  <a:moveTo>
                    <a:pt x="2846" y="5653"/>
                  </a:moveTo>
                  <a:cubicBezTo>
                    <a:pt x="2811" y="5653"/>
                    <a:pt x="2775" y="5689"/>
                    <a:pt x="2775" y="5725"/>
                  </a:cubicBezTo>
                  <a:cubicBezTo>
                    <a:pt x="2775" y="5761"/>
                    <a:pt x="2811" y="5787"/>
                    <a:pt x="2846" y="5787"/>
                  </a:cubicBezTo>
                  <a:cubicBezTo>
                    <a:pt x="2882" y="5787"/>
                    <a:pt x="2918" y="5761"/>
                    <a:pt x="2909" y="5725"/>
                  </a:cubicBezTo>
                  <a:cubicBezTo>
                    <a:pt x="2909" y="5689"/>
                    <a:pt x="2882" y="5653"/>
                    <a:pt x="2846" y="5653"/>
                  </a:cubicBezTo>
                  <a:close/>
                  <a:moveTo>
                    <a:pt x="5035" y="5661"/>
                  </a:moveTo>
                  <a:cubicBezTo>
                    <a:pt x="5015" y="5661"/>
                    <a:pt x="4978" y="5700"/>
                    <a:pt x="4969" y="5716"/>
                  </a:cubicBezTo>
                  <a:cubicBezTo>
                    <a:pt x="4969" y="5741"/>
                    <a:pt x="5015" y="5788"/>
                    <a:pt x="5036" y="5788"/>
                  </a:cubicBezTo>
                  <a:cubicBezTo>
                    <a:pt x="5038" y="5788"/>
                    <a:pt x="5039" y="5788"/>
                    <a:pt x="5041" y="5787"/>
                  </a:cubicBezTo>
                  <a:cubicBezTo>
                    <a:pt x="5059" y="5787"/>
                    <a:pt x="5076" y="5778"/>
                    <a:pt x="5085" y="5769"/>
                  </a:cubicBezTo>
                  <a:cubicBezTo>
                    <a:pt x="5103" y="5752"/>
                    <a:pt x="5103" y="5734"/>
                    <a:pt x="5103" y="5725"/>
                  </a:cubicBezTo>
                  <a:cubicBezTo>
                    <a:pt x="5103" y="5707"/>
                    <a:pt x="5103" y="5689"/>
                    <a:pt x="5085" y="5680"/>
                  </a:cubicBezTo>
                  <a:cubicBezTo>
                    <a:pt x="5076" y="5671"/>
                    <a:pt x="5059" y="5662"/>
                    <a:pt x="5041" y="5662"/>
                  </a:cubicBezTo>
                  <a:cubicBezTo>
                    <a:pt x="5039" y="5662"/>
                    <a:pt x="5037" y="5661"/>
                    <a:pt x="5035" y="5661"/>
                  </a:cubicBezTo>
                  <a:close/>
                  <a:moveTo>
                    <a:pt x="5433" y="5689"/>
                  </a:moveTo>
                  <a:cubicBezTo>
                    <a:pt x="5415" y="5689"/>
                    <a:pt x="5371" y="5743"/>
                    <a:pt x="5371" y="5761"/>
                  </a:cubicBezTo>
                  <a:cubicBezTo>
                    <a:pt x="5371" y="5778"/>
                    <a:pt x="5424" y="5823"/>
                    <a:pt x="5442" y="5823"/>
                  </a:cubicBezTo>
                  <a:cubicBezTo>
                    <a:pt x="5469" y="5823"/>
                    <a:pt x="5514" y="5769"/>
                    <a:pt x="5505" y="5752"/>
                  </a:cubicBezTo>
                  <a:cubicBezTo>
                    <a:pt x="5505" y="5734"/>
                    <a:pt x="5451" y="5689"/>
                    <a:pt x="5433" y="5689"/>
                  </a:cubicBezTo>
                  <a:close/>
                  <a:moveTo>
                    <a:pt x="1026" y="5707"/>
                  </a:moveTo>
                  <a:cubicBezTo>
                    <a:pt x="1000" y="5707"/>
                    <a:pt x="964" y="5743"/>
                    <a:pt x="964" y="5778"/>
                  </a:cubicBezTo>
                  <a:cubicBezTo>
                    <a:pt x="964" y="5805"/>
                    <a:pt x="1000" y="5841"/>
                    <a:pt x="1026" y="5841"/>
                  </a:cubicBezTo>
                  <a:cubicBezTo>
                    <a:pt x="1062" y="5841"/>
                    <a:pt x="1098" y="5814"/>
                    <a:pt x="1098" y="5778"/>
                  </a:cubicBezTo>
                  <a:cubicBezTo>
                    <a:pt x="1098" y="5734"/>
                    <a:pt x="1071" y="5707"/>
                    <a:pt x="1026" y="5707"/>
                  </a:cubicBezTo>
                  <a:close/>
                  <a:moveTo>
                    <a:pt x="3239" y="5707"/>
                  </a:moveTo>
                  <a:cubicBezTo>
                    <a:pt x="3212" y="5707"/>
                    <a:pt x="3176" y="5743"/>
                    <a:pt x="3176" y="5769"/>
                  </a:cubicBezTo>
                  <a:cubicBezTo>
                    <a:pt x="3176" y="5814"/>
                    <a:pt x="3212" y="5841"/>
                    <a:pt x="3248" y="5841"/>
                  </a:cubicBezTo>
                  <a:cubicBezTo>
                    <a:pt x="3283" y="5841"/>
                    <a:pt x="3310" y="5805"/>
                    <a:pt x="3310" y="5769"/>
                  </a:cubicBezTo>
                  <a:cubicBezTo>
                    <a:pt x="3310" y="5734"/>
                    <a:pt x="3274" y="5707"/>
                    <a:pt x="3239" y="5707"/>
                  </a:cubicBezTo>
                  <a:close/>
                  <a:moveTo>
                    <a:pt x="5835" y="5743"/>
                  </a:moveTo>
                  <a:cubicBezTo>
                    <a:pt x="5799" y="5743"/>
                    <a:pt x="5781" y="5761"/>
                    <a:pt x="5790" y="5796"/>
                  </a:cubicBezTo>
                  <a:cubicBezTo>
                    <a:pt x="5790" y="5832"/>
                    <a:pt x="5808" y="5841"/>
                    <a:pt x="5844" y="5841"/>
                  </a:cubicBezTo>
                  <a:cubicBezTo>
                    <a:pt x="5879" y="5841"/>
                    <a:pt x="5888" y="5823"/>
                    <a:pt x="5888" y="5787"/>
                  </a:cubicBezTo>
                  <a:cubicBezTo>
                    <a:pt x="5888" y="5752"/>
                    <a:pt x="5870" y="5743"/>
                    <a:pt x="5835" y="5743"/>
                  </a:cubicBezTo>
                  <a:close/>
                  <a:moveTo>
                    <a:pt x="1437" y="5743"/>
                  </a:moveTo>
                  <a:cubicBezTo>
                    <a:pt x="1401" y="5743"/>
                    <a:pt x="1365" y="5769"/>
                    <a:pt x="1365" y="5805"/>
                  </a:cubicBezTo>
                  <a:cubicBezTo>
                    <a:pt x="1365" y="5841"/>
                    <a:pt x="1392" y="5877"/>
                    <a:pt x="1437" y="5877"/>
                  </a:cubicBezTo>
                  <a:cubicBezTo>
                    <a:pt x="1463" y="5877"/>
                    <a:pt x="1499" y="5841"/>
                    <a:pt x="1499" y="5805"/>
                  </a:cubicBezTo>
                  <a:cubicBezTo>
                    <a:pt x="1499" y="5769"/>
                    <a:pt x="1463" y="5743"/>
                    <a:pt x="1437" y="5743"/>
                  </a:cubicBezTo>
                  <a:close/>
                  <a:moveTo>
                    <a:pt x="3649" y="5743"/>
                  </a:moveTo>
                  <a:cubicBezTo>
                    <a:pt x="3613" y="5743"/>
                    <a:pt x="3578" y="5769"/>
                    <a:pt x="3578" y="5805"/>
                  </a:cubicBezTo>
                  <a:cubicBezTo>
                    <a:pt x="3578" y="5841"/>
                    <a:pt x="3604" y="5877"/>
                    <a:pt x="3649" y="5877"/>
                  </a:cubicBezTo>
                  <a:cubicBezTo>
                    <a:pt x="3676" y="5877"/>
                    <a:pt x="3712" y="5841"/>
                    <a:pt x="3712" y="5805"/>
                  </a:cubicBezTo>
                  <a:cubicBezTo>
                    <a:pt x="3712" y="5769"/>
                    <a:pt x="3676" y="5743"/>
                    <a:pt x="3649" y="5743"/>
                  </a:cubicBezTo>
                  <a:close/>
                  <a:moveTo>
                    <a:pt x="6245" y="5769"/>
                  </a:moveTo>
                  <a:cubicBezTo>
                    <a:pt x="6201" y="5769"/>
                    <a:pt x="6192" y="5787"/>
                    <a:pt x="6192" y="5823"/>
                  </a:cubicBezTo>
                  <a:cubicBezTo>
                    <a:pt x="6183" y="5850"/>
                    <a:pt x="6201" y="5868"/>
                    <a:pt x="6227" y="5877"/>
                  </a:cubicBezTo>
                  <a:cubicBezTo>
                    <a:pt x="6272" y="5877"/>
                    <a:pt x="6290" y="5859"/>
                    <a:pt x="6290" y="5823"/>
                  </a:cubicBezTo>
                  <a:cubicBezTo>
                    <a:pt x="6290" y="5787"/>
                    <a:pt x="6272" y="5778"/>
                    <a:pt x="6245" y="5769"/>
                  </a:cubicBezTo>
                  <a:close/>
                  <a:moveTo>
                    <a:pt x="1829" y="5769"/>
                  </a:moveTo>
                  <a:cubicBezTo>
                    <a:pt x="1794" y="5769"/>
                    <a:pt x="1767" y="5805"/>
                    <a:pt x="1767" y="5832"/>
                  </a:cubicBezTo>
                  <a:cubicBezTo>
                    <a:pt x="1758" y="5877"/>
                    <a:pt x="1794" y="5903"/>
                    <a:pt x="1829" y="5903"/>
                  </a:cubicBezTo>
                  <a:cubicBezTo>
                    <a:pt x="1865" y="5903"/>
                    <a:pt x="1901" y="5877"/>
                    <a:pt x="1901" y="5841"/>
                  </a:cubicBezTo>
                  <a:cubicBezTo>
                    <a:pt x="1901" y="5805"/>
                    <a:pt x="1865" y="5778"/>
                    <a:pt x="1829" y="5769"/>
                  </a:cubicBezTo>
                  <a:close/>
                  <a:moveTo>
                    <a:pt x="4042" y="5769"/>
                  </a:moveTo>
                  <a:cubicBezTo>
                    <a:pt x="4015" y="5778"/>
                    <a:pt x="3970" y="5823"/>
                    <a:pt x="3979" y="5841"/>
                  </a:cubicBezTo>
                  <a:cubicBezTo>
                    <a:pt x="3979" y="5859"/>
                    <a:pt x="4024" y="5903"/>
                    <a:pt x="4042" y="5903"/>
                  </a:cubicBezTo>
                  <a:cubicBezTo>
                    <a:pt x="4068" y="5903"/>
                    <a:pt x="4113" y="5859"/>
                    <a:pt x="4113" y="5832"/>
                  </a:cubicBezTo>
                  <a:cubicBezTo>
                    <a:pt x="4104" y="5814"/>
                    <a:pt x="4051" y="5769"/>
                    <a:pt x="4042" y="5769"/>
                  </a:cubicBezTo>
                  <a:close/>
                  <a:moveTo>
                    <a:pt x="6638" y="5805"/>
                  </a:moveTo>
                  <a:cubicBezTo>
                    <a:pt x="6602" y="5805"/>
                    <a:pt x="6584" y="5823"/>
                    <a:pt x="6584" y="5859"/>
                  </a:cubicBezTo>
                  <a:cubicBezTo>
                    <a:pt x="6584" y="5894"/>
                    <a:pt x="6602" y="5903"/>
                    <a:pt x="6638" y="5903"/>
                  </a:cubicBezTo>
                  <a:cubicBezTo>
                    <a:pt x="6673" y="5903"/>
                    <a:pt x="6682" y="5894"/>
                    <a:pt x="6691" y="5859"/>
                  </a:cubicBezTo>
                  <a:cubicBezTo>
                    <a:pt x="6691" y="5823"/>
                    <a:pt x="6673" y="5805"/>
                    <a:pt x="6638" y="5805"/>
                  </a:cubicBezTo>
                  <a:close/>
                  <a:moveTo>
                    <a:pt x="2231" y="5805"/>
                  </a:moveTo>
                  <a:cubicBezTo>
                    <a:pt x="2195" y="5805"/>
                    <a:pt x="2168" y="5841"/>
                    <a:pt x="2159" y="5868"/>
                  </a:cubicBezTo>
                  <a:cubicBezTo>
                    <a:pt x="2159" y="5912"/>
                    <a:pt x="2195" y="5939"/>
                    <a:pt x="2231" y="5939"/>
                  </a:cubicBezTo>
                  <a:cubicBezTo>
                    <a:pt x="2266" y="5939"/>
                    <a:pt x="2293" y="5903"/>
                    <a:pt x="2293" y="5868"/>
                  </a:cubicBezTo>
                  <a:cubicBezTo>
                    <a:pt x="2293" y="5841"/>
                    <a:pt x="2266" y="5805"/>
                    <a:pt x="2231" y="5805"/>
                  </a:cubicBezTo>
                  <a:close/>
                  <a:moveTo>
                    <a:pt x="4425" y="5805"/>
                  </a:moveTo>
                  <a:cubicBezTo>
                    <a:pt x="4407" y="5805"/>
                    <a:pt x="4363" y="5850"/>
                    <a:pt x="4363" y="5868"/>
                  </a:cubicBezTo>
                  <a:cubicBezTo>
                    <a:pt x="4354" y="5884"/>
                    <a:pt x="4401" y="5940"/>
                    <a:pt x="4421" y="5940"/>
                  </a:cubicBezTo>
                  <a:cubicBezTo>
                    <a:pt x="4423" y="5940"/>
                    <a:pt x="4424" y="5940"/>
                    <a:pt x="4425" y="5939"/>
                  </a:cubicBezTo>
                  <a:cubicBezTo>
                    <a:pt x="4443" y="5939"/>
                    <a:pt x="4461" y="5930"/>
                    <a:pt x="4470" y="5912"/>
                  </a:cubicBezTo>
                  <a:cubicBezTo>
                    <a:pt x="4479" y="5903"/>
                    <a:pt x="4488" y="5885"/>
                    <a:pt x="4488" y="5877"/>
                  </a:cubicBezTo>
                  <a:cubicBezTo>
                    <a:pt x="4488" y="5859"/>
                    <a:pt x="4443" y="5805"/>
                    <a:pt x="4425" y="5805"/>
                  </a:cubicBezTo>
                  <a:close/>
                  <a:moveTo>
                    <a:pt x="2623" y="5841"/>
                  </a:moveTo>
                  <a:cubicBezTo>
                    <a:pt x="2596" y="5841"/>
                    <a:pt x="2561" y="5877"/>
                    <a:pt x="2561" y="5903"/>
                  </a:cubicBezTo>
                  <a:cubicBezTo>
                    <a:pt x="2561" y="5948"/>
                    <a:pt x="2596" y="5975"/>
                    <a:pt x="2632" y="5975"/>
                  </a:cubicBezTo>
                  <a:cubicBezTo>
                    <a:pt x="2668" y="5975"/>
                    <a:pt x="2695" y="5939"/>
                    <a:pt x="2695" y="5903"/>
                  </a:cubicBezTo>
                  <a:cubicBezTo>
                    <a:pt x="2695" y="5868"/>
                    <a:pt x="2659" y="5841"/>
                    <a:pt x="2623" y="5841"/>
                  </a:cubicBezTo>
                  <a:close/>
                  <a:moveTo>
                    <a:pt x="4827" y="5841"/>
                  </a:moveTo>
                  <a:cubicBezTo>
                    <a:pt x="4809" y="5841"/>
                    <a:pt x="4764" y="5885"/>
                    <a:pt x="4755" y="5903"/>
                  </a:cubicBezTo>
                  <a:cubicBezTo>
                    <a:pt x="4755" y="5921"/>
                    <a:pt x="4800" y="5975"/>
                    <a:pt x="4827" y="5975"/>
                  </a:cubicBezTo>
                  <a:cubicBezTo>
                    <a:pt x="4836" y="5975"/>
                    <a:pt x="4853" y="5966"/>
                    <a:pt x="4862" y="5957"/>
                  </a:cubicBezTo>
                  <a:cubicBezTo>
                    <a:pt x="4880" y="5939"/>
                    <a:pt x="4880" y="5921"/>
                    <a:pt x="4889" y="5912"/>
                  </a:cubicBezTo>
                  <a:cubicBezTo>
                    <a:pt x="4889" y="5894"/>
                    <a:pt x="4845" y="5841"/>
                    <a:pt x="4827" y="5841"/>
                  </a:cubicBezTo>
                  <a:close/>
                  <a:moveTo>
                    <a:pt x="3025" y="5877"/>
                  </a:moveTo>
                  <a:cubicBezTo>
                    <a:pt x="2989" y="5877"/>
                    <a:pt x="2962" y="5903"/>
                    <a:pt x="2962" y="5939"/>
                  </a:cubicBezTo>
                  <a:cubicBezTo>
                    <a:pt x="2962" y="5975"/>
                    <a:pt x="2989" y="6010"/>
                    <a:pt x="3034" y="6010"/>
                  </a:cubicBezTo>
                  <a:cubicBezTo>
                    <a:pt x="3069" y="6001"/>
                    <a:pt x="3096" y="5975"/>
                    <a:pt x="3096" y="5939"/>
                  </a:cubicBezTo>
                  <a:cubicBezTo>
                    <a:pt x="3096" y="5903"/>
                    <a:pt x="3060" y="5877"/>
                    <a:pt x="3025" y="5877"/>
                  </a:cubicBezTo>
                  <a:close/>
                  <a:moveTo>
                    <a:pt x="5219" y="5877"/>
                  </a:moveTo>
                  <a:cubicBezTo>
                    <a:pt x="5201" y="5877"/>
                    <a:pt x="5157" y="5921"/>
                    <a:pt x="5157" y="5948"/>
                  </a:cubicBezTo>
                  <a:cubicBezTo>
                    <a:pt x="5157" y="5966"/>
                    <a:pt x="5210" y="6010"/>
                    <a:pt x="5228" y="6010"/>
                  </a:cubicBezTo>
                  <a:cubicBezTo>
                    <a:pt x="5246" y="6001"/>
                    <a:pt x="5291" y="5957"/>
                    <a:pt x="5291" y="5939"/>
                  </a:cubicBezTo>
                  <a:cubicBezTo>
                    <a:pt x="5291" y="5921"/>
                    <a:pt x="5237" y="5877"/>
                    <a:pt x="5219" y="5877"/>
                  </a:cubicBezTo>
                  <a:close/>
                  <a:moveTo>
                    <a:pt x="5621" y="5921"/>
                  </a:moveTo>
                  <a:cubicBezTo>
                    <a:pt x="5585" y="5921"/>
                    <a:pt x="5576" y="5939"/>
                    <a:pt x="5576" y="5975"/>
                  </a:cubicBezTo>
                  <a:cubicBezTo>
                    <a:pt x="5576" y="6004"/>
                    <a:pt x="5582" y="6022"/>
                    <a:pt x="5610" y="6022"/>
                  </a:cubicBezTo>
                  <a:cubicBezTo>
                    <a:pt x="5615" y="6022"/>
                    <a:pt x="5622" y="6021"/>
                    <a:pt x="5630" y="6019"/>
                  </a:cubicBezTo>
                  <a:cubicBezTo>
                    <a:pt x="5656" y="6019"/>
                    <a:pt x="5674" y="6001"/>
                    <a:pt x="5674" y="5966"/>
                  </a:cubicBezTo>
                  <a:cubicBezTo>
                    <a:pt x="5674" y="5939"/>
                    <a:pt x="5656" y="5921"/>
                    <a:pt x="5621" y="5921"/>
                  </a:cubicBezTo>
                  <a:close/>
                  <a:moveTo>
                    <a:pt x="1214" y="5921"/>
                  </a:moveTo>
                  <a:cubicBezTo>
                    <a:pt x="1178" y="5921"/>
                    <a:pt x="1151" y="5957"/>
                    <a:pt x="1151" y="5992"/>
                  </a:cubicBezTo>
                  <a:cubicBezTo>
                    <a:pt x="1151" y="6028"/>
                    <a:pt x="1178" y="6055"/>
                    <a:pt x="1223" y="6055"/>
                  </a:cubicBezTo>
                  <a:cubicBezTo>
                    <a:pt x="1258" y="6055"/>
                    <a:pt x="1285" y="6019"/>
                    <a:pt x="1285" y="5984"/>
                  </a:cubicBezTo>
                  <a:cubicBezTo>
                    <a:pt x="1276" y="5948"/>
                    <a:pt x="1249" y="5921"/>
                    <a:pt x="1214" y="5921"/>
                  </a:cubicBezTo>
                  <a:close/>
                  <a:moveTo>
                    <a:pt x="3426" y="5921"/>
                  </a:moveTo>
                  <a:cubicBezTo>
                    <a:pt x="3390" y="5921"/>
                    <a:pt x="3364" y="5948"/>
                    <a:pt x="3364" y="5984"/>
                  </a:cubicBezTo>
                  <a:cubicBezTo>
                    <a:pt x="3355" y="6028"/>
                    <a:pt x="3390" y="6055"/>
                    <a:pt x="3426" y="6055"/>
                  </a:cubicBezTo>
                  <a:cubicBezTo>
                    <a:pt x="3462" y="6055"/>
                    <a:pt x="3497" y="6028"/>
                    <a:pt x="3497" y="5992"/>
                  </a:cubicBezTo>
                  <a:cubicBezTo>
                    <a:pt x="3497" y="5957"/>
                    <a:pt x="3462" y="5921"/>
                    <a:pt x="3426" y="5921"/>
                  </a:cubicBezTo>
                  <a:close/>
                  <a:moveTo>
                    <a:pt x="6022" y="5957"/>
                  </a:moveTo>
                  <a:cubicBezTo>
                    <a:pt x="5986" y="5957"/>
                    <a:pt x="5977" y="5966"/>
                    <a:pt x="5969" y="6001"/>
                  </a:cubicBezTo>
                  <a:cubicBezTo>
                    <a:pt x="5969" y="6046"/>
                    <a:pt x="5986" y="6055"/>
                    <a:pt x="6022" y="6055"/>
                  </a:cubicBezTo>
                  <a:cubicBezTo>
                    <a:pt x="6058" y="6055"/>
                    <a:pt x="6076" y="6037"/>
                    <a:pt x="6076" y="6010"/>
                  </a:cubicBezTo>
                  <a:cubicBezTo>
                    <a:pt x="6076" y="5975"/>
                    <a:pt x="6058" y="5957"/>
                    <a:pt x="6022" y="5957"/>
                  </a:cubicBezTo>
                  <a:close/>
                  <a:moveTo>
                    <a:pt x="1615" y="5957"/>
                  </a:moveTo>
                  <a:cubicBezTo>
                    <a:pt x="1579" y="5957"/>
                    <a:pt x="1544" y="5984"/>
                    <a:pt x="1544" y="6028"/>
                  </a:cubicBezTo>
                  <a:cubicBezTo>
                    <a:pt x="1553" y="6064"/>
                    <a:pt x="1579" y="6091"/>
                    <a:pt x="1615" y="6091"/>
                  </a:cubicBezTo>
                  <a:cubicBezTo>
                    <a:pt x="1651" y="6091"/>
                    <a:pt x="1678" y="6064"/>
                    <a:pt x="1678" y="6028"/>
                  </a:cubicBezTo>
                  <a:cubicBezTo>
                    <a:pt x="1678" y="5992"/>
                    <a:pt x="1651" y="5957"/>
                    <a:pt x="1615" y="5957"/>
                  </a:cubicBezTo>
                  <a:close/>
                  <a:moveTo>
                    <a:pt x="3828" y="5957"/>
                  </a:moveTo>
                  <a:cubicBezTo>
                    <a:pt x="3810" y="5957"/>
                    <a:pt x="3765" y="6001"/>
                    <a:pt x="3756" y="6019"/>
                  </a:cubicBezTo>
                  <a:cubicBezTo>
                    <a:pt x="3756" y="6037"/>
                    <a:pt x="3801" y="6091"/>
                    <a:pt x="3828" y="6091"/>
                  </a:cubicBezTo>
                  <a:cubicBezTo>
                    <a:pt x="3845" y="6091"/>
                    <a:pt x="3890" y="6046"/>
                    <a:pt x="3890" y="6028"/>
                  </a:cubicBezTo>
                  <a:cubicBezTo>
                    <a:pt x="3890" y="6010"/>
                    <a:pt x="3845" y="5957"/>
                    <a:pt x="3828" y="5957"/>
                  </a:cubicBezTo>
                  <a:close/>
                  <a:moveTo>
                    <a:pt x="6415" y="5992"/>
                  </a:moveTo>
                  <a:cubicBezTo>
                    <a:pt x="6388" y="5992"/>
                    <a:pt x="6370" y="6001"/>
                    <a:pt x="6370" y="6037"/>
                  </a:cubicBezTo>
                  <a:cubicBezTo>
                    <a:pt x="6370" y="6082"/>
                    <a:pt x="6388" y="6091"/>
                    <a:pt x="6424" y="6091"/>
                  </a:cubicBezTo>
                  <a:cubicBezTo>
                    <a:pt x="6459" y="6091"/>
                    <a:pt x="6468" y="6073"/>
                    <a:pt x="6468" y="6037"/>
                  </a:cubicBezTo>
                  <a:cubicBezTo>
                    <a:pt x="6468" y="6001"/>
                    <a:pt x="6450" y="5992"/>
                    <a:pt x="6415" y="5992"/>
                  </a:cubicBezTo>
                  <a:close/>
                  <a:moveTo>
                    <a:pt x="2008" y="5992"/>
                  </a:moveTo>
                  <a:cubicBezTo>
                    <a:pt x="1981" y="5992"/>
                    <a:pt x="1945" y="6019"/>
                    <a:pt x="1945" y="6055"/>
                  </a:cubicBezTo>
                  <a:cubicBezTo>
                    <a:pt x="1945" y="6091"/>
                    <a:pt x="1981" y="6126"/>
                    <a:pt x="2008" y="6126"/>
                  </a:cubicBezTo>
                  <a:cubicBezTo>
                    <a:pt x="2052" y="6126"/>
                    <a:pt x="2079" y="6091"/>
                    <a:pt x="2079" y="6055"/>
                  </a:cubicBezTo>
                  <a:cubicBezTo>
                    <a:pt x="2079" y="6019"/>
                    <a:pt x="2043" y="5992"/>
                    <a:pt x="2008" y="5992"/>
                  </a:cubicBezTo>
                  <a:close/>
                  <a:moveTo>
                    <a:pt x="4206" y="5991"/>
                  </a:moveTo>
                  <a:cubicBezTo>
                    <a:pt x="4185" y="5991"/>
                    <a:pt x="4140" y="6038"/>
                    <a:pt x="4140" y="6055"/>
                  </a:cubicBezTo>
                  <a:cubicBezTo>
                    <a:pt x="4149" y="6073"/>
                    <a:pt x="4158" y="6091"/>
                    <a:pt x="4167" y="6108"/>
                  </a:cubicBezTo>
                  <a:cubicBezTo>
                    <a:pt x="4175" y="6117"/>
                    <a:pt x="4193" y="6117"/>
                    <a:pt x="4211" y="6126"/>
                  </a:cubicBezTo>
                  <a:cubicBezTo>
                    <a:pt x="4229" y="6126"/>
                    <a:pt x="4274" y="6082"/>
                    <a:pt x="4274" y="6055"/>
                  </a:cubicBezTo>
                  <a:cubicBezTo>
                    <a:pt x="4274" y="6046"/>
                    <a:pt x="4229" y="5992"/>
                    <a:pt x="4211" y="5992"/>
                  </a:cubicBezTo>
                  <a:cubicBezTo>
                    <a:pt x="4210" y="5992"/>
                    <a:pt x="4208" y="5991"/>
                    <a:pt x="4206" y="5991"/>
                  </a:cubicBezTo>
                  <a:close/>
                  <a:moveTo>
                    <a:pt x="6830" y="6016"/>
                  </a:moveTo>
                  <a:cubicBezTo>
                    <a:pt x="6824" y="6016"/>
                    <a:pt x="6817" y="6017"/>
                    <a:pt x="6807" y="6019"/>
                  </a:cubicBezTo>
                  <a:cubicBezTo>
                    <a:pt x="6780" y="6028"/>
                    <a:pt x="6771" y="6037"/>
                    <a:pt x="6771" y="6064"/>
                  </a:cubicBezTo>
                  <a:cubicBezTo>
                    <a:pt x="6771" y="6082"/>
                    <a:pt x="6763" y="6108"/>
                    <a:pt x="6789" y="6117"/>
                  </a:cubicBezTo>
                  <a:cubicBezTo>
                    <a:pt x="6798" y="6122"/>
                    <a:pt x="6807" y="6122"/>
                    <a:pt x="6816" y="6122"/>
                  </a:cubicBezTo>
                  <a:cubicBezTo>
                    <a:pt x="6825" y="6122"/>
                    <a:pt x="6834" y="6122"/>
                    <a:pt x="6843" y="6126"/>
                  </a:cubicBezTo>
                  <a:cubicBezTo>
                    <a:pt x="6852" y="6126"/>
                    <a:pt x="6852" y="6117"/>
                    <a:pt x="6852" y="6108"/>
                  </a:cubicBezTo>
                  <a:cubicBezTo>
                    <a:pt x="6852" y="6100"/>
                    <a:pt x="6852" y="6091"/>
                    <a:pt x="6852" y="6073"/>
                  </a:cubicBezTo>
                  <a:cubicBezTo>
                    <a:pt x="6852" y="6031"/>
                    <a:pt x="6852" y="6016"/>
                    <a:pt x="6830" y="6016"/>
                  </a:cubicBezTo>
                  <a:close/>
                  <a:moveTo>
                    <a:pt x="2418" y="6019"/>
                  </a:moveTo>
                  <a:cubicBezTo>
                    <a:pt x="2373" y="6019"/>
                    <a:pt x="2347" y="6055"/>
                    <a:pt x="2347" y="6091"/>
                  </a:cubicBezTo>
                  <a:cubicBezTo>
                    <a:pt x="2347" y="6126"/>
                    <a:pt x="2382" y="6153"/>
                    <a:pt x="2418" y="6153"/>
                  </a:cubicBezTo>
                  <a:cubicBezTo>
                    <a:pt x="2445" y="6153"/>
                    <a:pt x="2480" y="6126"/>
                    <a:pt x="2480" y="6091"/>
                  </a:cubicBezTo>
                  <a:cubicBezTo>
                    <a:pt x="2480" y="6055"/>
                    <a:pt x="2454" y="6028"/>
                    <a:pt x="2418" y="6019"/>
                  </a:cubicBezTo>
                  <a:close/>
                  <a:moveTo>
                    <a:pt x="4604" y="6019"/>
                  </a:moveTo>
                  <a:cubicBezTo>
                    <a:pt x="4586" y="6028"/>
                    <a:pt x="4541" y="6073"/>
                    <a:pt x="4541" y="6100"/>
                  </a:cubicBezTo>
                  <a:cubicBezTo>
                    <a:pt x="4541" y="6116"/>
                    <a:pt x="4586" y="6154"/>
                    <a:pt x="4607" y="6154"/>
                  </a:cubicBezTo>
                  <a:cubicBezTo>
                    <a:pt x="4609" y="6154"/>
                    <a:pt x="4611" y="6154"/>
                    <a:pt x="4613" y="6153"/>
                  </a:cubicBezTo>
                  <a:cubicBezTo>
                    <a:pt x="4630" y="6153"/>
                    <a:pt x="4675" y="6108"/>
                    <a:pt x="4675" y="6091"/>
                  </a:cubicBezTo>
                  <a:cubicBezTo>
                    <a:pt x="4675" y="6073"/>
                    <a:pt x="4621" y="6019"/>
                    <a:pt x="4604" y="6019"/>
                  </a:cubicBezTo>
                  <a:close/>
                  <a:moveTo>
                    <a:pt x="2811" y="6055"/>
                  </a:moveTo>
                  <a:cubicBezTo>
                    <a:pt x="2775" y="6055"/>
                    <a:pt x="2748" y="6091"/>
                    <a:pt x="2748" y="6126"/>
                  </a:cubicBezTo>
                  <a:cubicBezTo>
                    <a:pt x="2748" y="6162"/>
                    <a:pt x="2775" y="6189"/>
                    <a:pt x="2811" y="6189"/>
                  </a:cubicBezTo>
                  <a:cubicBezTo>
                    <a:pt x="2846" y="6189"/>
                    <a:pt x="2882" y="6162"/>
                    <a:pt x="2882" y="6117"/>
                  </a:cubicBezTo>
                  <a:cubicBezTo>
                    <a:pt x="2873" y="6082"/>
                    <a:pt x="2846" y="6055"/>
                    <a:pt x="2811" y="6055"/>
                  </a:cubicBezTo>
                  <a:close/>
                  <a:moveTo>
                    <a:pt x="5005" y="6055"/>
                  </a:moveTo>
                  <a:cubicBezTo>
                    <a:pt x="4996" y="6055"/>
                    <a:pt x="4943" y="6100"/>
                    <a:pt x="4943" y="6117"/>
                  </a:cubicBezTo>
                  <a:cubicBezTo>
                    <a:pt x="4943" y="6142"/>
                    <a:pt x="4981" y="6190"/>
                    <a:pt x="5001" y="6190"/>
                  </a:cubicBezTo>
                  <a:cubicBezTo>
                    <a:pt x="5002" y="6190"/>
                    <a:pt x="5004" y="6189"/>
                    <a:pt x="5005" y="6189"/>
                  </a:cubicBezTo>
                  <a:cubicBezTo>
                    <a:pt x="5023" y="6189"/>
                    <a:pt x="5041" y="6180"/>
                    <a:pt x="5059" y="6162"/>
                  </a:cubicBezTo>
                  <a:cubicBezTo>
                    <a:pt x="5068" y="6153"/>
                    <a:pt x="5068" y="6135"/>
                    <a:pt x="5076" y="6126"/>
                  </a:cubicBezTo>
                  <a:cubicBezTo>
                    <a:pt x="5068" y="6108"/>
                    <a:pt x="5068" y="6091"/>
                    <a:pt x="5059" y="6082"/>
                  </a:cubicBezTo>
                  <a:cubicBezTo>
                    <a:pt x="5041" y="6073"/>
                    <a:pt x="5023" y="6064"/>
                    <a:pt x="5005" y="6055"/>
                  </a:cubicBezTo>
                  <a:close/>
                  <a:moveTo>
                    <a:pt x="5418" y="6106"/>
                  </a:moveTo>
                  <a:cubicBezTo>
                    <a:pt x="5412" y="6106"/>
                    <a:pt x="5405" y="6107"/>
                    <a:pt x="5398" y="6108"/>
                  </a:cubicBezTo>
                  <a:cubicBezTo>
                    <a:pt x="5371" y="6108"/>
                    <a:pt x="5353" y="6126"/>
                    <a:pt x="5353" y="6162"/>
                  </a:cubicBezTo>
                  <a:cubicBezTo>
                    <a:pt x="5362" y="6198"/>
                    <a:pt x="5371" y="6207"/>
                    <a:pt x="5407" y="6207"/>
                  </a:cubicBezTo>
                  <a:cubicBezTo>
                    <a:pt x="5442" y="6207"/>
                    <a:pt x="5460" y="6189"/>
                    <a:pt x="5460" y="6153"/>
                  </a:cubicBezTo>
                  <a:cubicBezTo>
                    <a:pt x="5460" y="6123"/>
                    <a:pt x="5448" y="6106"/>
                    <a:pt x="5418" y="6106"/>
                  </a:cubicBezTo>
                  <a:close/>
                  <a:moveTo>
                    <a:pt x="3212" y="6091"/>
                  </a:moveTo>
                  <a:cubicBezTo>
                    <a:pt x="3176" y="6091"/>
                    <a:pt x="3141" y="6117"/>
                    <a:pt x="3141" y="6153"/>
                  </a:cubicBezTo>
                  <a:cubicBezTo>
                    <a:pt x="3141" y="6189"/>
                    <a:pt x="3176" y="6224"/>
                    <a:pt x="3203" y="6224"/>
                  </a:cubicBezTo>
                  <a:cubicBezTo>
                    <a:pt x="3248" y="6224"/>
                    <a:pt x="3274" y="6198"/>
                    <a:pt x="3274" y="6153"/>
                  </a:cubicBezTo>
                  <a:cubicBezTo>
                    <a:pt x="3274" y="6117"/>
                    <a:pt x="3248" y="6091"/>
                    <a:pt x="3212" y="6091"/>
                  </a:cubicBezTo>
                  <a:close/>
                  <a:moveTo>
                    <a:pt x="5799" y="6135"/>
                  </a:moveTo>
                  <a:cubicBezTo>
                    <a:pt x="5763" y="6144"/>
                    <a:pt x="5754" y="6162"/>
                    <a:pt x="5754" y="6198"/>
                  </a:cubicBezTo>
                  <a:cubicBezTo>
                    <a:pt x="5754" y="6224"/>
                    <a:pt x="5772" y="6242"/>
                    <a:pt x="5808" y="6242"/>
                  </a:cubicBezTo>
                  <a:cubicBezTo>
                    <a:pt x="5844" y="6242"/>
                    <a:pt x="5853" y="6224"/>
                    <a:pt x="5853" y="6189"/>
                  </a:cubicBezTo>
                  <a:cubicBezTo>
                    <a:pt x="5853" y="6153"/>
                    <a:pt x="5835" y="6135"/>
                    <a:pt x="5799" y="6135"/>
                  </a:cubicBezTo>
                  <a:close/>
                  <a:moveTo>
                    <a:pt x="1004" y="6107"/>
                  </a:moveTo>
                  <a:cubicBezTo>
                    <a:pt x="1000" y="6107"/>
                    <a:pt x="995" y="6107"/>
                    <a:pt x="991" y="6108"/>
                  </a:cubicBezTo>
                  <a:cubicBezTo>
                    <a:pt x="964" y="6108"/>
                    <a:pt x="964" y="6108"/>
                    <a:pt x="973" y="6135"/>
                  </a:cubicBezTo>
                  <a:cubicBezTo>
                    <a:pt x="982" y="6162"/>
                    <a:pt x="991" y="6189"/>
                    <a:pt x="1000" y="6216"/>
                  </a:cubicBezTo>
                  <a:cubicBezTo>
                    <a:pt x="1004" y="6235"/>
                    <a:pt x="1007" y="6243"/>
                    <a:pt x="1013" y="6243"/>
                  </a:cubicBezTo>
                  <a:cubicBezTo>
                    <a:pt x="1019" y="6243"/>
                    <a:pt x="1028" y="6237"/>
                    <a:pt x="1044" y="6224"/>
                  </a:cubicBezTo>
                  <a:cubicBezTo>
                    <a:pt x="1071" y="6198"/>
                    <a:pt x="1071" y="6171"/>
                    <a:pt x="1062" y="6153"/>
                  </a:cubicBezTo>
                  <a:cubicBezTo>
                    <a:pt x="1054" y="6130"/>
                    <a:pt x="1033" y="6107"/>
                    <a:pt x="1004" y="6107"/>
                  </a:cubicBezTo>
                  <a:close/>
                  <a:moveTo>
                    <a:pt x="3609" y="6143"/>
                  </a:moveTo>
                  <a:cubicBezTo>
                    <a:pt x="3607" y="6143"/>
                    <a:pt x="3606" y="6143"/>
                    <a:pt x="3604" y="6144"/>
                  </a:cubicBezTo>
                  <a:cubicBezTo>
                    <a:pt x="3596" y="6144"/>
                    <a:pt x="3578" y="6153"/>
                    <a:pt x="3560" y="6162"/>
                  </a:cubicBezTo>
                  <a:cubicBezTo>
                    <a:pt x="3551" y="6171"/>
                    <a:pt x="3551" y="6189"/>
                    <a:pt x="3542" y="6207"/>
                  </a:cubicBezTo>
                  <a:cubicBezTo>
                    <a:pt x="3542" y="6223"/>
                    <a:pt x="3588" y="6270"/>
                    <a:pt x="3609" y="6270"/>
                  </a:cubicBezTo>
                  <a:cubicBezTo>
                    <a:pt x="3610" y="6270"/>
                    <a:pt x="3612" y="6270"/>
                    <a:pt x="3613" y="6269"/>
                  </a:cubicBezTo>
                  <a:cubicBezTo>
                    <a:pt x="3631" y="6269"/>
                    <a:pt x="3676" y="6224"/>
                    <a:pt x="3676" y="6207"/>
                  </a:cubicBezTo>
                  <a:cubicBezTo>
                    <a:pt x="3676" y="6190"/>
                    <a:pt x="3630" y="6143"/>
                    <a:pt x="3609" y="6143"/>
                  </a:cubicBezTo>
                  <a:close/>
                  <a:moveTo>
                    <a:pt x="1392" y="6135"/>
                  </a:moveTo>
                  <a:cubicBezTo>
                    <a:pt x="1365" y="6144"/>
                    <a:pt x="1330" y="6171"/>
                    <a:pt x="1330" y="6207"/>
                  </a:cubicBezTo>
                  <a:cubicBezTo>
                    <a:pt x="1330" y="6238"/>
                    <a:pt x="1358" y="6270"/>
                    <a:pt x="1390" y="6270"/>
                  </a:cubicBezTo>
                  <a:cubicBezTo>
                    <a:pt x="1393" y="6270"/>
                    <a:pt x="1397" y="6270"/>
                    <a:pt x="1401" y="6269"/>
                  </a:cubicBezTo>
                  <a:cubicBezTo>
                    <a:pt x="1437" y="6269"/>
                    <a:pt x="1463" y="6233"/>
                    <a:pt x="1463" y="6207"/>
                  </a:cubicBezTo>
                  <a:cubicBezTo>
                    <a:pt x="1463" y="6171"/>
                    <a:pt x="1428" y="6135"/>
                    <a:pt x="1392" y="6135"/>
                  </a:cubicBezTo>
                  <a:close/>
                  <a:moveTo>
                    <a:pt x="6209" y="6171"/>
                  </a:moveTo>
                  <a:cubicBezTo>
                    <a:pt x="6174" y="6171"/>
                    <a:pt x="6156" y="6189"/>
                    <a:pt x="6156" y="6216"/>
                  </a:cubicBezTo>
                  <a:cubicBezTo>
                    <a:pt x="6156" y="6253"/>
                    <a:pt x="6162" y="6271"/>
                    <a:pt x="6190" y="6271"/>
                  </a:cubicBezTo>
                  <a:cubicBezTo>
                    <a:pt x="6196" y="6271"/>
                    <a:pt x="6202" y="6271"/>
                    <a:pt x="6209" y="6269"/>
                  </a:cubicBezTo>
                  <a:cubicBezTo>
                    <a:pt x="6245" y="6269"/>
                    <a:pt x="6254" y="6260"/>
                    <a:pt x="6254" y="6224"/>
                  </a:cubicBezTo>
                  <a:cubicBezTo>
                    <a:pt x="6254" y="6189"/>
                    <a:pt x="6236" y="6171"/>
                    <a:pt x="6209" y="6171"/>
                  </a:cubicBezTo>
                  <a:close/>
                  <a:moveTo>
                    <a:pt x="1794" y="6171"/>
                  </a:moveTo>
                  <a:cubicBezTo>
                    <a:pt x="1758" y="6171"/>
                    <a:pt x="1731" y="6207"/>
                    <a:pt x="1731" y="6242"/>
                  </a:cubicBezTo>
                  <a:cubicBezTo>
                    <a:pt x="1731" y="6278"/>
                    <a:pt x="1767" y="6305"/>
                    <a:pt x="1802" y="6305"/>
                  </a:cubicBezTo>
                  <a:cubicBezTo>
                    <a:pt x="1838" y="6305"/>
                    <a:pt x="1865" y="6269"/>
                    <a:pt x="1865" y="6233"/>
                  </a:cubicBezTo>
                  <a:cubicBezTo>
                    <a:pt x="1865" y="6198"/>
                    <a:pt x="1829" y="6171"/>
                    <a:pt x="1794" y="6171"/>
                  </a:cubicBezTo>
                  <a:close/>
                  <a:moveTo>
                    <a:pt x="3997" y="6171"/>
                  </a:moveTo>
                  <a:cubicBezTo>
                    <a:pt x="3979" y="6180"/>
                    <a:pt x="3961" y="6180"/>
                    <a:pt x="3952" y="6189"/>
                  </a:cubicBezTo>
                  <a:cubicBezTo>
                    <a:pt x="3943" y="6207"/>
                    <a:pt x="3935" y="6224"/>
                    <a:pt x="3926" y="6242"/>
                  </a:cubicBezTo>
                  <a:cubicBezTo>
                    <a:pt x="3926" y="6251"/>
                    <a:pt x="3970" y="6305"/>
                    <a:pt x="3988" y="6305"/>
                  </a:cubicBezTo>
                  <a:cubicBezTo>
                    <a:pt x="4015" y="6305"/>
                    <a:pt x="4059" y="6260"/>
                    <a:pt x="4059" y="6233"/>
                  </a:cubicBezTo>
                  <a:cubicBezTo>
                    <a:pt x="4059" y="6216"/>
                    <a:pt x="4006" y="6171"/>
                    <a:pt x="3997" y="6171"/>
                  </a:cubicBezTo>
                  <a:close/>
                  <a:moveTo>
                    <a:pt x="6602" y="6207"/>
                  </a:moveTo>
                  <a:cubicBezTo>
                    <a:pt x="6566" y="6207"/>
                    <a:pt x="6557" y="6224"/>
                    <a:pt x="6557" y="6260"/>
                  </a:cubicBezTo>
                  <a:cubicBezTo>
                    <a:pt x="6557" y="6296"/>
                    <a:pt x="6566" y="6305"/>
                    <a:pt x="6611" y="6305"/>
                  </a:cubicBezTo>
                  <a:cubicBezTo>
                    <a:pt x="6638" y="6305"/>
                    <a:pt x="6655" y="6287"/>
                    <a:pt x="6655" y="6251"/>
                  </a:cubicBezTo>
                  <a:cubicBezTo>
                    <a:pt x="6655" y="6216"/>
                    <a:pt x="6638" y="6207"/>
                    <a:pt x="6602" y="6207"/>
                  </a:cubicBezTo>
                  <a:close/>
                  <a:moveTo>
                    <a:pt x="2204" y="6207"/>
                  </a:moveTo>
                  <a:cubicBezTo>
                    <a:pt x="2159" y="6207"/>
                    <a:pt x="2133" y="6233"/>
                    <a:pt x="2133" y="6278"/>
                  </a:cubicBezTo>
                  <a:cubicBezTo>
                    <a:pt x="2133" y="6305"/>
                    <a:pt x="2159" y="6340"/>
                    <a:pt x="2195" y="6340"/>
                  </a:cubicBezTo>
                  <a:cubicBezTo>
                    <a:pt x="2231" y="6340"/>
                    <a:pt x="2257" y="6314"/>
                    <a:pt x="2266" y="6278"/>
                  </a:cubicBezTo>
                  <a:cubicBezTo>
                    <a:pt x="2266" y="6242"/>
                    <a:pt x="2240" y="6207"/>
                    <a:pt x="2204" y="6207"/>
                  </a:cubicBezTo>
                  <a:close/>
                  <a:moveTo>
                    <a:pt x="4390" y="6207"/>
                  </a:moveTo>
                  <a:cubicBezTo>
                    <a:pt x="4372" y="6207"/>
                    <a:pt x="4318" y="6260"/>
                    <a:pt x="4327" y="6278"/>
                  </a:cubicBezTo>
                  <a:cubicBezTo>
                    <a:pt x="4327" y="6287"/>
                    <a:pt x="4336" y="6305"/>
                    <a:pt x="4354" y="6323"/>
                  </a:cubicBezTo>
                  <a:cubicBezTo>
                    <a:pt x="4363" y="6331"/>
                    <a:pt x="4381" y="6340"/>
                    <a:pt x="4390" y="6340"/>
                  </a:cubicBezTo>
                  <a:cubicBezTo>
                    <a:pt x="4416" y="6340"/>
                    <a:pt x="4461" y="6287"/>
                    <a:pt x="4461" y="6269"/>
                  </a:cubicBezTo>
                  <a:cubicBezTo>
                    <a:pt x="4452" y="6251"/>
                    <a:pt x="4407" y="6207"/>
                    <a:pt x="4390" y="6207"/>
                  </a:cubicBezTo>
                  <a:close/>
                  <a:moveTo>
                    <a:pt x="4803" y="6258"/>
                  </a:moveTo>
                  <a:cubicBezTo>
                    <a:pt x="4797" y="6258"/>
                    <a:pt x="4790" y="6259"/>
                    <a:pt x="4782" y="6260"/>
                  </a:cubicBezTo>
                  <a:cubicBezTo>
                    <a:pt x="4755" y="6260"/>
                    <a:pt x="4737" y="6278"/>
                    <a:pt x="4737" y="6314"/>
                  </a:cubicBezTo>
                  <a:cubicBezTo>
                    <a:pt x="4746" y="6340"/>
                    <a:pt x="4755" y="6358"/>
                    <a:pt x="4791" y="6358"/>
                  </a:cubicBezTo>
                  <a:cubicBezTo>
                    <a:pt x="4827" y="6358"/>
                    <a:pt x="4845" y="6340"/>
                    <a:pt x="4845" y="6305"/>
                  </a:cubicBezTo>
                  <a:cubicBezTo>
                    <a:pt x="4845" y="6275"/>
                    <a:pt x="4832" y="6258"/>
                    <a:pt x="4803" y="6258"/>
                  </a:cubicBezTo>
                  <a:close/>
                  <a:moveTo>
                    <a:pt x="2596" y="6242"/>
                  </a:moveTo>
                  <a:cubicBezTo>
                    <a:pt x="2561" y="6242"/>
                    <a:pt x="2525" y="6269"/>
                    <a:pt x="2525" y="6305"/>
                  </a:cubicBezTo>
                  <a:cubicBezTo>
                    <a:pt x="2525" y="6340"/>
                    <a:pt x="2561" y="6367"/>
                    <a:pt x="2596" y="6376"/>
                  </a:cubicBezTo>
                  <a:cubicBezTo>
                    <a:pt x="2632" y="6376"/>
                    <a:pt x="2668" y="6340"/>
                    <a:pt x="2659" y="6305"/>
                  </a:cubicBezTo>
                  <a:cubicBezTo>
                    <a:pt x="2659" y="6269"/>
                    <a:pt x="2632" y="6242"/>
                    <a:pt x="2596" y="6242"/>
                  </a:cubicBezTo>
                  <a:close/>
                  <a:moveTo>
                    <a:pt x="5184" y="6287"/>
                  </a:moveTo>
                  <a:cubicBezTo>
                    <a:pt x="5157" y="6287"/>
                    <a:pt x="5139" y="6305"/>
                    <a:pt x="5139" y="6340"/>
                  </a:cubicBezTo>
                  <a:cubicBezTo>
                    <a:pt x="5139" y="6370"/>
                    <a:pt x="5151" y="6387"/>
                    <a:pt x="5181" y="6387"/>
                  </a:cubicBezTo>
                  <a:cubicBezTo>
                    <a:pt x="5187" y="6387"/>
                    <a:pt x="5194" y="6387"/>
                    <a:pt x="5201" y="6385"/>
                  </a:cubicBezTo>
                  <a:cubicBezTo>
                    <a:pt x="5228" y="6385"/>
                    <a:pt x="5246" y="6367"/>
                    <a:pt x="5237" y="6331"/>
                  </a:cubicBezTo>
                  <a:cubicBezTo>
                    <a:pt x="5237" y="6305"/>
                    <a:pt x="5219" y="6287"/>
                    <a:pt x="5184" y="6287"/>
                  </a:cubicBezTo>
                  <a:close/>
                  <a:moveTo>
                    <a:pt x="2998" y="6269"/>
                  </a:moveTo>
                  <a:cubicBezTo>
                    <a:pt x="2962" y="6269"/>
                    <a:pt x="2926" y="6305"/>
                    <a:pt x="2926" y="6340"/>
                  </a:cubicBezTo>
                  <a:cubicBezTo>
                    <a:pt x="2926" y="6372"/>
                    <a:pt x="2955" y="6404"/>
                    <a:pt x="2987" y="6404"/>
                  </a:cubicBezTo>
                  <a:cubicBezTo>
                    <a:pt x="2990" y="6404"/>
                    <a:pt x="2994" y="6404"/>
                    <a:pt x="2998" y="6403"/>
                  </a:cubicBezTo>
                  <a:cubicBezTo>
                    <a:pt x="3034" y="6403"/>
                    <a:pt x="3060" y="6376"/>
                    <a:pt x="3060" y="6340"/>
                  </a:cubicBezTo>
                  <a:cubicBezTo>
                    <a:pt x="3060" y="6305"/>
                    <a:pt x="3034" y="6269"/>
                    <a:pt x="2998" y="6269"/>
                  </a:cubicBezTo>
                  <a:close/>
                  <a:moveTo>
                    <a:pt x="5585" y="6323"/>
                  </a:moveTo>
                  <a:cubicBezTo>
                    <a:pt x="5549" y="6323"/>
                    <a:pt x="5540" y="6340"/>
                    <a:pt x="5540" y="6376"/>
                  </a:cubicBezTo>
                  <a:cubicBezTo>
                    <a:pt x="5540" y="6412"/>
                    <a:pt x="5558" y="6421"/>
                    <a:pt x="5594" y="6421"/>
                  </a:cubicBezTo>
                  <a:cubicBezTo>
                    <a:pt x="5630" y="6421"/>
                    <a:pt x="5638" y="6403"/>
                    <a:pt x="5638" y="6367"/>
                  </a:cubicBezTo>
                  <a:cubicBezTo>
                    <a:pt x="5638" y="6331"/>
                    <a:pt x="5621" y="6323"/>
                    <a:pt x="5585" y="6323"/>
                  </a:cubicBezTo>
                  <a:close/>
                  <a:moveTo>
                    <a:pt x="3390" y="6305"/>
                  </a:moveTo>
                  <a:cubicBezTo>
                    <a:pt x="3373" y="6305"/>
                    <a:pt x="3328" y="6358"/>
                    <a:pt x="3328" y="6376"/>
                  </a:cubicBezTo>
                  <a:cubicBezTo>
                    <a:pt x="3337" y="6394"/>
                    <a:pt x="3337" y="6412"/>
                    <a:pt x="3355" y="6421"/>
                  </a:cubicBezTo>
                  <a:cubicBezTo>
                    <a:pt x="3364" y="6430"/>
                    <a:pt x="3381" y="6439"/>
                    <a:pt x="3390" y="6439"/>
                  </a:cubicBezTo>
                  <a:cubicBezTo>
                    <a:pt x="3417" y="6439"/>
                    <a:pt x="3462" y="6385"/>
                    <a:pt x="3462" y="6367"/>
                  </a:cubicBezTo>
                  <a:cubicBezTo>
                    <a:pt x="3462" y="6349"/>
                    <a:pt x="3408" y="6305"/>
                    <a:pt x="3390" y="6305"/>
                  </a:cubicBezTo>
                  <a:close/>
                  <a:moveTo>
                    <a:pt x="1187" y="6323"/>
                  </a:moveTo>
                  <a:cubicBezTo>
                    <a:pt x="1142" y="6323"/>
                    <a:pt x="1116" y="6349"/>
                    <a:pt x="1116" y="6394"/>
                  </a:cubicBezTo>
                  <a:cubicBezTo>
                    <a:pt x="1116" y="6430"/>
                    <a:pt x="1151" y="6456"/>
                    <a:pt x="1178" y="6456"/>
                  </a:cubicBezTo>
                  <a:cubicBezTo>
                    <a:pt x="1214" y="6456"/>
                    <a:pt x="1249" y="6430"/>
                    <a:pt x="1249" y="6394"/>
                  </a:cubicBezTo>
                  <a:cubicBezTo>
                    <a:pt x="1249" y="6358"/>
                    <a:pt x="1223" y="6323"/>
                    <a:pt x="1187" y="6323"/>
                  </a:cubicBezTo>
                  <a:close/>
                  <a:moveTo>
                    <a:pt x="5998" y="6356"/>
                  </a:moveTo>
                  <a:cubicBezTo>
                    <a:pt x="5992" y="6356"/>
                    <a:pt x="5985" y="6357"/>
                    <a:pt x="5977" y="6358"/>
                  </a:cubicBezTo>
                  <a:cubicBezTo>
                    <a:pt x="5951" y="6358"/>
                    <a:pt x="5933" y="6376"/>
                    <a:pt x="5942" y="6412"/>
                  </a:cubicBezTo>
                  <a:cubicBezTo>
                    <a:pt x="5942" y="6447"/>
                    <a:pt x="5960" y="6456"/>
                    <a:pt x="5995" y="6456"/>
                  </a:cubicBezTo>
                  <a:cubicBezTo>
                    <a:pt x="6022" y="6456"/>
                    <a:pt x="6040" y="6439"/>
                    <a:pt x="6040" y="6403"/>
                  </a:cubicBezTo>
                  <a:cubicBezTo>
                    <a:pt x="6040" y="6373"/>
                    <a:pt x="6028" y="6356"/>
                    <a:pt x="5998" y="6356"/>
                  </a:cubicBezTo>
                  <a:close/>
                  <a:moveTo>
                    <a:pt x="1579" y="6358"/>
                  </a:moveTo>
                  <a:cubicBezTo>
                    <a:pt x="1544" y="6358"/>
                    <a:pt x="1517" y="6385"/>
                    <a:pt x="1517" y="6421"/>
                  </a:cubicBezTo>
                  <a:cubicBezTo>
                    <a:pt x="1517" y="6456"/>
                    <a:pt x="1544" y="6492"/>
                    <a:pt x="1588" y="6492"/>
                  </a:cubicBezTo>
                  <a:cubicBezTo>
                    <a:pt x="1615" y="6483"/>
                    <a:pt x="1651" y="6456"/>
                    <a:pt x="1651" y="6421"/>
                  </a:cubicBezTo>
                  <a:cubicBezTo>
                    <a:pt x="1651" y="6385"/>
                    <a:pt x="1615" y="6358"/>
                    <a:pt x="1579" y="6358"/>
                  </a:cubicBezTo>
                  <a:close/>
                  <a:moveTo>
                    <a:pt x="3783" y="6358"/>
                  </a:moveTo>
                  <a:cubicBezTo>
                    <a:pt x="3765" y="6358"/>
                    <a:pt x="3712" y="6394"/>
                    <a:pt x="3712" y="6412"/>
                  </a:cubicBezTo>
                  <a:cubicBezTo>
                    <a:pt x="3703" y="6439"/>
                    <a:pt x="3747" y="6492"/>
                    <a:pt x="3774" y="6492"/>
                  </a:cubicBezTo>
                  <a:cubicBezTo>
                    <a:pt x="3792" y="6492"/>
                    <a:pt x="3845" y="6447"/>
                    <a:pt x="3845" y="6430"/>
                  </a:cubicBezTo>
                  <a:cubicBezTo>
                    <a:pt x="3845" y="6412"/>
                    <a:pt x="3801" y="6358"/>
                    <a:pt x="3783" y="6358"/>
                  </a:cubicBezTo>
                  <a:close/>
                  <a:moveTo>
                    <a:pt x="6388" y="6385"/>
                  </a:moveTo>
                  <a:cubicBezTo>
                    <a:pt x="6352" y="6394"/>
                    <a:pt x="6334" y="6412"/>
                    <a:pt x="6334" y="6447"/>
                  </a:cubicBezTo>
                  <a:cubicBezTo>
                    <a:pt x="6343" y="6474"/>
                    <a:pt x="6361" y="6492"/>
                    <a:pt x="6397" y="6492"/>
                  </a:cubicBezTo>
                  <a:cubicBezTo>
                    <a:pt x="6424" y="6483"/>
                    <a:pt x="6441" y="6474"/>
                    <a:pt x="6441" y="6439"/>
                  </a:cubicBezTo>
                  <a:cubicBezTo>
                    <a:pt x="6432" y="6403"/>
                    <a:pt x="6424" y="6385"/>
                    <a:pt x="6388" y="6385"/>
                  </a:cubicBezTo>
                  <a:close/>
                  <a:moveTo>
                    <a:pt x="1981" y="6385"/>
                  </a:moveTo>
                  <a:cubicBezTo>
                    <a:pt x="1945" y="6385"/>
                    <a:pt x="1909" y="6421"/>
                    <a:pt x="1909" y="6456"/>
                  </a:cubicBezTo>
                  <a:cubicBezTo>
                    <a:pt x="1918" y="6492"/>
                    <a:pt x="1945" y="6519"/>
                    <a:pt x="1981" y="6519"/>
                  </a:cubicBezTo>
                  <a:cubicBezTo>
                    <a:pt x="2017" y="6519"/>
                    <a:pt x="2043" y="6492"/>
                    <a:pt x="2043" y="6456"/>
                  </a:cubicBezTo>
                  <a:cubicBezTo>
                    <a:pt x="2043" y="6421"/>
                    <a:pt x="2017" y="6394"/>
                    <a:pt x="1981" y="6385"/>
                  </a:cubicBezTo>
                  <a:close/>
                  <a:moveTo>
                    <a:pt x="4181" y="6393"/>
                  </a:moveTo>
                  <a:cubicBezTo>
                    <a:pt x="4179" y="6393"/>
                    <a:pt x="4177" y="6393"/>
                    <a:pt x="4175" y="6394"/>
                  </a:cubicBezTo>
                  <a:cubicBezTo>
                    <a:pt x="4158" y="6394"/>
                    <a:pt x="4140" y="6403"/>
                    <a:pt x="4131" y="6412"/>
                  </a:cubicBezTo>
                  <a:cubicBezTo>
                    <a:pt x="4113" y="6421"/>
                    <a:pt x="4113" y="6439"/>
                    <a:pt x="4113" y="6456"/>
                  </a:cubicBezTo>
                  <a:cubicBezTo>
                    <a:pt x="4105" y="6473"/>
                    <a:pt x="4150" y="6520"/>
                    <a:pt x="4178" y="6520"/>
                  </a:cubicBezTo>
                  <a:cubicBezTo>
                    <a:pt x="4180" y="6520"/>
                    <a:pt x="4182" y="6519"/>
                    <a:pt x="4184" y="6519"/>
                  </a:cubicBezTo>
                  <a:cubicBezTo>
                    <a:pt x="4202" y="6519"/>
                    <a:pt x="4247" y="6474"/>
                    <a:pt x="4238" y="6447"/>
                  </a:cubicBezTo>
                  <a:cubicBezTo>
                    <a:pt x="4238" y="6431"/>
                    <a:pt x="4201" y="6393"/>
                    <a:pt x="4181" y="6393"/>
                  </a:cubicBezTo>
                  <a:close/>
                  <a:moveTo>
                    <a:pt x="6789" y="6418"/>
                  </a:moveTo>
                  <a:cubicBezTo>
                    <a:pt x="6760" y="6418"/>
                    <a:pt x="6736" y="6436"/>
                    <a:pt x="6736" y="6465"/>
                  </a:cubicBezTo>
                  <a:cubicBezTo>
                    <a:pt x="6736" y="6474"/>
                    <a:pt x="6736" y="6474"/>
                    <a:pt x="6736" y="6474"/>
                  </a:cubicBezTo>
                  <a:cubicBezTo>
                    <a:pt x="6736" y="6501"/>
                    <a:pt x="6754" y="6519"/>
                    <a:pt x="6780" y="6519"/>
                  </a:cubicBezTo>
                  <a:cubicBezTo>
                    <a:pt x="6785" y="6520"/>
                    <a:pt x="6789" y="6521"/>
                    <a:pt x="6792" y="6521"/>
                  </a:cubicBezTo>
                  <a:cubicBezTo>
                    <a:pt x="6812" y="6521"/>
                    <a:pt x="6799" y="6499"/>
                    <a:pt x="6807" y="6483"/>
                  </a:cubicBezTo>
                  <a:cubicBezTo>
                    <a:pt x="6807" y="6474"/>
                    <a:pt x="6816" y="6456"/>
                    <a:pt x="6816" y="6439"/>
                  </a:cubicBezTo>
                  <a:cubicBezTo>
                    <a:pt x="6825" y="6439"/>
                    <a:pt x="6816" y="6421"/>
                    <a:pt x="6807" y="6421"/>
                  </a:cubicBezTo>
                  <a:cubicBezTo>
                    <a:pt x="6801" y="6419"/>
                    <a:pt x="6795" y="6418"/>
                    <a:pt x="6789" y="6418"/>
                  </a:cubicBezTo>
                  <a:close/>
                  <a:moveTo>
                    <a:pt x="4577" y="6439"/>
                  </a:moveTo>
                  <a:cubicBezTo>
                    <a:pt x="4541" y="6439"/>
                    <a:pt x="4523" y="6456"/>
                    <a:pt x="4523" y="6501"/>
                  </a:cubicBezTo>
                  <a:cubicBezTo>
                    <a:pt x="4523" y="6528"/>
                    <a:pt x="4541" y="6537"/>
                    <a:pt x="4577" y="6537"/>
                  </a:cubicBezTo>
                  <a:cubicBezTo>
                    <a:pt x="4613" y="6537"/>
                    <a:pt x="4621" y="6519"/>
                    <a:pt x="4621" y="6483"/>
                  </a:cubicBezTo>
                  <a:cubicBezTo>
                    <a:pt x="4621" y="6456"/>
                    <a:pt x="4613" y="6439"/>
                    <a:pt x="4577" y="6439"/>
                  </a:cubicBezTo>
                  <a:close/>
                  <a:moveTo>
                    <a:pt x="2373" y="6421"/>
                  </a:moveTo>
                  <a:cubicBezTo>
                    <a:pt x="2347" y="6421"/>
                    <a:pt x="2311" y="6456"/>
                    <a:pt x="2311" y="6492"/>
                  </a:cubicBezTo>
                  <a:cubicBezTo>
                    <a:pt x="2311" y="6528"/>
                    <a:pt x="2347" y="6554"/>
                    <a:pt x="2382" y="6554"/>
                  </a:cubicBezTo>
                  <a:cubicBezTo>
                    <a:pt x="2418" y="6554"/>
                    <a:pt x="2445" y="6519"/>
                    <a:pt x="2445" y="6483"/>
                  </a:cubicBezTo>
                  <a:cubicBezTo>
                    <a:pt x="2445" y="6447"/>
                    <a:pt x="2409" y="6421"/>
                    <a:pt x="2373" y="6421"/>
                  </a:cubicBezTo>
                  <a:close/>
                  <a:moveTo>
                    <a:pt x="4978" y="6474"/>
                  </a:moveTo>
                  <a:cubicBezTo>
                    <a:pt x="4934" y="6474"/>
                    <a:pt x="4925" y="6483"/>
                    <a:pt x="4925" y="6528"/>
                  </a:cubicBezTo>
                  <a:cubicBezTo>
                    <a:pt x="4925" y="6554"/>
                    <a:pt x="4943" y="6572"/>
                    <a:pt x="4978" y="6572"/>
                  </a:cubicBezTo>
                  <a:cubicBezTo>
                    <a:pt x="5005" y="6572"/>
                    <a:pt x="5023" y="6554"/>
                    <a:pt x="5023" y="6528"/>
                  </a:cubicBezTo>
                  <a:cubicBezTo>
                    <a:pt x="5023" y="6492"/>
                    <a:pt x="5014" y="6474"/>
                    <a:pt x="4978" y="6474"/>
                  </a:cubicBezTo>
                  <a:close/>
                  <a:moveTo>
                    <a:pt x="2784" y="6456"/>
                  </a:moveTo>
                  <a:cubicBezTo>
                    <a:pt x="2766" y="6456"/>
                    <a:pt x="2712" y="6501"/>
                    <a:pt x="2712" y="6519"/>
                  </a:cubicBezTo>
                  <a:cubicBezTo>
                    <a:pt x="2712" y="6537"/>
                    <a:pt x="2757" y="6590"/>
                    <a:pt x="2775" y="6590"/>
                  </a:cubicBezTo>
                  <a:cubicBezTo>
                    <a:pt x="2793" y="6590"/>
                    <a:pt x="2811" y="6581"/>
                    <a:pt x="2819" y="6572"/>
                  </a:cubicBezTo>
                  <a:cubicBezTo>
                    <a:pt x="2828" y="6554"/>
                    <a:pt x="2837" y="6537"/>
                    <a:pt x="2846" y="6528"/>
                  </a:cubicBezTo>
                  <a:cubicBezTo>
                    <a:pt x="2846" y="6510"/>
                    <a:pt x="2802" y="6456"/>
                    <a:pt x="2784" y="6456"/>
                  </a:cubicBezTo>
                  <a:close/>
                  <a:moveTo>
                    <a:pt x="5358" y="6508"/>
                  </a:moveTo>
                  <a:cubicBezTo>
                    <a:pt x="5338" y="6508"/>
                    <a:pt x="5326" y="6525"/>
                    <a:pt x="5326" y="6554"/>
                  </a:cubicBezTo>
                  <a:cubicBezTo>
                    <a:pt x="5317" y="6590"/>
                    <a:pt x="5335" y="6608"/>
                    <a:pt x="5371" y="6608"/>
                  </a:cubicBezTo>
                  <a:cubicBezTo>
                    <a:pt x="5407" y="6608"/>
                    <a:pt x="5424" y="6590"/>
                    <a:pt x="5424" y="6554"/>
                  </a:cubicBezTo>
                  <a:cubicBezTo>
                    <a:pt x="5424" y="6519"/>
                    <a:pt x="5407" y="6510"/>
                    <a:pt x="5371" y="6510"/>
                  </a:cubicBezTo>
                  <a:cubicBezTo>
                    <a:pt x="5366" y="6508"/>
                    <a:pt x="5362" y="6508"/>
                    <a:pt x="5358" y="6508"/>
                  </a:cubicBezTo>
                  <a:close/>
                  <a:moveTo>
                    <a:pt x="3180" y="6491"/>
                  </a:moveTo>
                  <a:cubicBezTo>
                    <a:pt x="3158" y="6491"/>
                    <a:pt x="3106" y="6538"/>
                    <a:pt x="3114" y="6554"/>
                  </a:cubicBezTo>
                  <a:cubicBezTo>
                    <a:pt x="3114" y="6572"/>
                    <a:pt x="3123" y="6590"/>
                    <a:pt x="3132" y="6599"/>
                  </a:cubicBezTo>
                  <a:cubicBezTo>
                    <a:pt x="3141" y="6608"/>
                    <a:pt x="3158" y="6617"/>
                    <a:pt x="3176" y="6626"/>
                  </a:cubicBezTo>
                  <a:cubicBezTo>
                    <a:pt x="3194" y="6626"/>
                    <a:pt x="3239" y="6581"/>
                    <a:pt x="3248" y="6563"/>
                  </a:cubicBezTo>
                  <a:cubicBezTo>
                    <a:pt x="3248" y="6546"/>
                    <a:pt x="3203" y="6492"/>
                    <a:pt x="3185" y="6492"/>
                  </a:cubicBezTo>
                  <a:cubicBezTo>
                    <a:pt x="3184" y="6491"/>
                    <a:pt x="3182" y="6491"/>
                    <a:pt x="3180" y="6491"/>
                  </a:cubicBezTo>
                  <a:close/>
                  <a:moveTo>
                    <a:pt x="5781" y="6537"/>
                  </a:moveTo>
                  <a:cubicBezTo>
                    <a:pt x="5737" y="6537"/>
                    <a:pt x="5719" y="6554"/>
                    <a:pt x="5719" y="6590"/>
                  </a:cubicBezTo>
                  <a:cubicBezTo>
                    <a:pt x="5719" y="6626"/>
                    <a:pt x="5737" y="6635"/>
                    <a:pt x="5772" y="6635"/>
                  </a:cubicBezTo>
                  <a:cubicBezTo>
                    <a:pt x="5778" y="6636"/>
                    <a:pt x="5784" y="6637"/>
                    <a:pt x="5788" y="6637"/>
                  </a:cubicBezTo>
                  <a:cubicBezTo>
                    <a:pt x="5811" y="6637"/>
                    <a:pt x="5818" y="6620"/>
                    <a:pt x="5826" y="6590"/>
                  </a:cubicBezTo>
                  <a:cubicBezTo>
                    <a:pt x="5826" y="6554"/>
                    <a:pt x="5808" y="6537"/>
                    <a:pt x="5781" y="6537"/>
                  </a:cubicBezTo>
                  <a:close/>
                  <a:moveTo>
                    <a:pt x="3569" y="6519"/>
                  </a:moveTo>
                  <a:cubicBezTo>
                    <a:pt x="3551" y="6519"/>
                    <a:pt x="3497" y="6563"/>
                    <a:pt x="3497" y="6581"/>
                  </a:cubicBezTo>
                  <a:cubicBezTo>
                    <a:pt x="3489" y="6608"/>
                    <a:pt x="3533" y="6653"/>
                    <a:pt x="3560" y="6653"/>
                  </a:cubicBezTo>
                  <a:cubicBezTo>
                    <a:pt x="3578" y="6653"/>
                    <a:pt x="3622" y="6608"/>
                    <a:pt x="3622" y="6590"/>
                  </a:cubicBezTo>
                  <a:cubicBezTo>
                    <a:pt x="3631" y="6572"/>
                    <a:pt x="3587" y="6528"/>
                    <a:pt x="3569" y="6519"/>
                  </a:cubicBezTo>
                  <a:close/>
                  <a:moveTo>
                    <a:pt x="1356" y="6537"/>
                  </a:moveTo>
                  <a:cubicBezTo>
                    <a:pt x="1330" y="6537"/>
                    <a:pt x="1294" y="6572"/>
                    <a:pt x="1294" y="6608"/>
                  </a:cubicBezTo>
                  <a:cubicBezTo>
                    <a:pt x="1303" y="6644"/>
                    <a:pt x="1330" y="6670"/>
                    <a:pt x="1365" y="6670"/>
                  </a:cubicBezTo>
                  <a:cubicBezTo>
                    <a:pt x="1401" y="6670"/>
                    <a:pt x="1428" y="6644"/>
                    <a:pt x="1428" y="6608"/>
                  </a:cubicBezTo>
                  <a:cubicBezTo>
                    <a:pt x="1437" y="6563"/>
                    <a:pt x="1401" y="6537"/>
                    <a:pt x="1356" y="6537"/>
                  </a:cubicBezTo>
                  <a:close/>
                  <a:moveTo>
                    <a:pt x="6165" y="6572"/>
                  </a:moveTo>
                  <a:cubicBezTo>
                    <a:pt x="6129" y="6572"/>
                    <a:pt x="6120" y="6590"/>
                    <a:pt x="6120" y="6635"/>
                  </a:cubicBezTo>
                  <a:cubicBezTo>
                    <a:pt x="6120" y="6662"/>
                    <a:pt x="6138" y="6670"/>
                    <a:pt x="6174" y="6670"/>
                  </a:cubicBezTo>
                  <a:cubicBezTo>
                    <a:pt x="6209" y="6670"/>
                    <a:pt x="6227" y="6653"/>
                    <a:pt x="6218" y="6617"/>
                  </a:cubicBezTo>
                  <a:cubicBezTo>
                    <a:pt x="6218" y="6581"/>
                    <a:pt x="6201" y="6572"/>
                    <a:pt x="6165" y="6572"/>
                  </a:cubicBezTo>
                  <a:close/>
                  <a:moveTo>
                    <a:pt x="1767" y="6572"/>
                  </a:moveTo>
                  <a:cubicBezTo>
                    <a:pt x="1731" y="6572"/>
                    <a:pt x="1695" y="6599"/>
                    <a:pt x="1695" y="6644"/>
                  </a:cubicBezTo>
                  <a:cubicBezTo>
                    <a:pt x="1695" y="6679"/>
                    <a:pt x="1731" y="6706"/>
                    <a:pt x="1767" y="6706"/>
                  </a:cubicBezTo>
                  <a:cubicBezTo>
                    <a:pt x="1802" y="6706"/>
                    <a:pt x="1829" y="6670"/>
                    <a:pt x="1829" y="6644"/>
                  </a:cubicBezTo>
                  <a:cubicBezTo>
                    <a:pt x="1829" y="6608"/>
                    <a:pt x="1802" y="6572"/>
                    <a:pt x="1767" y="6572"/>
                  </a:cubicBezTo>
                  <a:close/>
                  <a:moveTo>
                    <a:pt x="3961" y="6572"/>
                  </a:moveTo>
                  <a:cubicBezTo>
                    <a:pt x="3943" y="6572"/>
                    <a:pt x="3899" y="6617"/>
                    <a:pt x="3890" y="6635"/>
                  </a:cubicBezTo>
                  <a:cubicBezTo>
                    <a:pt x="3890" y="6653"/>
                    <a:pt x="3943" y="6706"/>
                    <a:pt x="3961" y="6706"/>
                  </a:cubicBezTo>
                  <a:cubicBezTo>
                    <a:pt x="3979" y="6697"/>
                    <a:pt x="3997" y="6688"/>
                    <a:pt x="4006" y="6679"/>
                  </a:cubicBezTo>
                  <a:cubicBezTo>
                    <a:pt x="4015" y="6670"/>
                    <a:pt x="4024" y="6653"/>
                    <a:pt x="4024" y="6635"/>
                  </a:cubicBezTo>
                  <a:cubicBezTo>
                    <a:pt x="4024" y="6626"/>
                    <a:pt x="4015" y="6608"/>
                    <a:pt x="4006" y="6599"/>
                  </a:cubicBezTo>
                  <a:cubicBezTo>
                    <a:pt x="3997" y="6581"/>
                    <a:pt x="3979" y="6581"/>
                    <a:pt x="3961" y="6572"/>
                  </a:cubicBezTo>
                  <a:close/>
                  <a:moveTo>
                    <a:pt x="6566" y="6608"/>
                  </a:moveTo>
                  <a:cubicBezTo>
                    <a:pt x="6531" y="6608"/>
                    <a:pt x="6522" y="6626"/>
                    <a:pt x="6522" y="6662"/>
                  </a:cubicBezTo>
                  <a:cubicBezTo>
                    <a:pt x="6522" y="6697"/>
                    <a:pt x="6540" y="6706"/>
                    <a:pt x="6575" y="6706"/>
                  </a:cubicBezTo>
                  <a:cubicBezTo>
                    <a:pt x="6611" y="6706"/>
                    <a:pt x="6620" y="6688"/>
                    <a:pt x="6620" y="6653"/>
                  </a:cubicBezTo>
                  <a:cubicBezTo>
                    <a:pt x="6620" y="6617"/>
                    <a:pt x="6602" y="6608"/>
                    <a:pt x="6566" y="6608"/>
                  </a:cubicBezTo>
                  <a:close/>
                  <a:moveTo>
                    <a:pt x="4371" y="6624"/>
                  </a:moveTo>
                  <a:cubicBezTo>
                    <a:pt x="4366" y="6624"/>
                    <a:pt x="4360" y="6624"/>
                    <a:pt x="4354" y="6626"/>
                  </a:cubicBezTo>
                  <a:cubicBezTo>
                    <a:pt x="4318" y="6626"/>
                    <a:pt x="4309" y="6644"/>
                    <a:pt x="4309" y="6679"/>
                  </a:cubicBezTo>
                  <a:cubicBezTo>
                    <a:pt x="4309" y="6706"/>
                    <a:pt x="4327" y="6724"/>
                    <a:pt x="4363" y="6724"/>
                  </a:cubicBezTo>
                  <a:cubicBezTo>
                    <a:pt x="4398" y="6724"/>
                    <a:pt x="4407" y="6706"/>
                    <a:pt x="4407" y="6670"/>
                  </a:cubicBezTo>
                  <a:cubicBezTo>
                    <a:pt x="4407" y="6641"/>
                    <a:pt x="4395" y="6624"/>
                    <a:pt x="4371" y="6624"/>
                  </a:cubicBezTo>
                  <a:close/>
                  <a:moveTo>
                    <a:pt x="2168" y="6608"/>
                  </a:moveTo>
                  <a:cubicBezTo>
                    <a:pt x="2124" y="6608"/>
                    <a:pt x="2097" y="6635"/>
                    <a:pt x="2097" y="6670"/>
                  </a:cubicBezTo>
                  <a:cubicBezTo>
                    <a:pt x="2097" y="6706"/>
                    <a:pt x="2133" y="6742"/>
                    <a:pt x="2159" y="6742"/>
                  </a:cubicBezTo>
                  <a:cubicBezTo>
                    <a:pt x="2195" y="6742"/>
                    <a:pt x="2231" y="6706"/>
                    <a:pt x="2231" y="6670"/>
                  </a:cubicBezTo>
                  <a:cubicBezTo>
                    <a:pt x="2231" y="6635"/>
                    <a:pt x="2204" y="6608"/>
                    <a:pt x="2168" y="6608"/>
                  </a:cubicBezTo>
                  <a:close/>
                  <a:moveTo>
                    <a:pt x="4755" y="6653"/>
                  </a:moveTo>
                  <a:cubicBezTo>
                    <a:pt x="4720" y="6653"/>
                    <a:pt x="4702" y="6670"/>
                    <a:pt x="4711" y="6715"/>
                  </a:cubicBezTo>
                  <a:cubicBezTo>
                    <a:pt x="4711" y="6737"/>
                    <a:pt x="4723" y="6753"/>
                    <a:pt x="4747" y="6753"/>
                  </a:cubicBezTo>
                  <a:cubicBezTo>
                    <a:pt x="4752" y="6753"/>
                    <a:pt x="4758" y="6752"/>
                    <a:pt x="4764" y="6751"/>
                  </a:cubicBezTo>
                  <a:cubicBezTo>
                    <a:pt x="4791" y="6751"/>
                    <a:pt x="4809" y="6742"/>
                    <a:pt x="4809" y="6706"/>
                  </a:cubicBezTo>
                  <a:cubicBezTo>
                    <a:pt x="4809" y="6670"/>
                    <a:pt x="4791" y="6653"/>
                    <a:pt x="4755" y="6653"/>
                  </a:cubicBezTo>
                  <a:close/>
                  <a:moveTo>
                    <a:pt x="2552" y="6635"/>
                  </a:moveTo>
                  <a:cubicBezTo>
                    <a:pt x="2534" y="6644"/>
                    <a:pt x="2489" y="6697"/>
                    <a:pt x="2498" y="6706"/>
                  </a:cubicBezTo>
                  <a:cubicBezTo>
                    <a:pt x="2498" y="6733"/>
                    <a:pt x="2552" y="6769"/>
                    <a:pt x="2570" y="6769"/>
                  </a:cubicBezTo>
                  <a:cubicBezTo>
                    <a:pt x="2587" y="6769"/>
                    <a:pt x="2632" y="6724"/>
                    <a:pt x="2632" y="6706"/>
                  </a:cubicBezTo>
                  <a:cubicBezTo>
                    <a:pt x="2632" y="6679"/>
                    <a:pt x="2579" y="6635"/>
                    <a:pt x="2552" y="6635"/>
                  </a:cubicBezTo>
                  <a:close/>
                  <a:moveTo>
                    <a:pt x="5166" y="6688"/>
                  </a:moveTo>
                  <a:cubicBezTo>
                    <a:pt x="5121" y="6688"/>
                    <a:pt x="5103" y="6697"/>
                    <a:pt x="5103" y="6742"/>
                  </a:cubicBezTo>
                  <a:cubicBezTo>
                    <a:pt x="5103" y="6778"/>
                    <a:pt x="5121" y="6786"/>
                    <a:pt x="5157" y="6786"/>
                  </a:cubicBezTo>
                  <a:cubicBezTo>
                    <a:pt x="5192" y="6786"/>
                    <a:pt x="5201" y="6778"/>
                    <a:pt x="5210" y="6742"/>
                  </a:cubicBezTo>
                  <a:cubicBezTo>
                    <a:pt x="5210" y="6706"/>
                    <a:pt x="5192" y="6688"/>
                    <a:pt x="5166" y="6688"/>
                  </a:cubicBezTo>
                  <a:close/>
                  <a:moveTo>
                    <a:pt x="2962" y="6670"/>
                  </a:moveTo>
                  <a:cubicBezTo>
                    <a:pt x="2935" y="6670"/>
                    <a:pt x="2891" y="6724"/>
                    <a:pt x="2891" y="6742"/>
                  </a:cubicBezTo>
                  <a:cubicBezTo>
                    <a:pt x="2900" y="6769"/>
                    <a:pt x="2953" y="6804"/>
                    <a:pt x="2962" y="6804"/>
                  </a:cubicBezTo>
                  <a:cubicBezTo>
                    <a:pt x="2989" y="6804"/>
                    <a:pt x="3034" y="6751"/>
                    <a:pt x="3025" y="6733"/>
                  </a:cubicBezTo>
                  <a:cubicBezTo>
                    <a:pt x="3025" y="6715"/>
                    <a:pt x="2980" y="6670"/>
                    <a:pt x="2962" y="6670"/>
                  </a:cubicBezTo>
                  <a:close/>
                  <a:moveTo>
                    <a:pt x="5569" y="6722"/>
                  </a:moveTo>
                  <a:cubicBezTo>
                    <a:pt x="5564" y="6722"/>
                    <a:pt x="5557" y="6722"/>
                    <a:pt x="5549" y="6724"/>
                  </a:cubicBezTo>
                  <a:cubicBezTo>
                    <a:pt x="5514" y="6724"/>
                    <a:pt x="5505" y="6742"/>
                    <a:pt x="5505" y="6778"/>
                  </a:cubicBezTo>
                  <a:cubicBezTo>
                    <a:pt x="5505" y="6813"/>
                    <a:pt x="5523" y="6822"/>
                    <a:pt x="5558" y="6822"/>
                  </a:cubicBezTo>
                  <a:cubicBezTo>
                    <a:pt x="5594" y="6822"/>
                    <a:pt x="5603" y="6804"/>
                    <a:pt x="5603" y="6769"/>
                  </a:cubicBezTo>
                  <a:cubicBezTo>
                    <a:pt x="5603" y="6739"/>
                    <a:pt x="5597" y="6722"/>
                    <a:pt x="5569" y="6722"/>
                  </a:cubicBezTo>
                  <a:close/>
                  <a:moveTo>
                    <a:pt x="1162" y="6723"/>
                  </a:moveTo>
                  <a:cubicBezTo>
                    <a:pt x="1161" y="6723"/>
                    <a:pt x="1160" y="6723"/>
                    <a:pt x="1160" y="6724"/>
                  </a:cubicBezTo>
                  <a:cubicBezTo>
                    <a:pt x="1142" y="6742"/>
                    <a:pt x="1169" y="6760"/>
                    <a:pt x="1169" y="6778"/>
                  </a:cubicBezTo>
                  <a:cubicBezTo>
                    <a:pt x="1169" y="6795"/>
                    <a:pt x="1187" y="6804"/>
                    <a:pt x="1178" y="6831"/>
                  </a:cubicBezTo>
                  <a:cubicBezTo>
                    <a:pt x="1178" y="6831"/>
                    <a:pt x="1187" y="6840"/>
                    <a:pt x="1196" y="6840"/>
                  </a:cubicBezTo>
                  <a:cubicBezTo>
                    <a:pt x="1196" y="6831"/>
                    <a:pt x="1196" y="6831"/>
                    <a:pt x="1205" y="6822"/>
                  </a:cubicBezTo>
                  <a:cubicBezTo>
                    <a:pt x="1205" y="6813"/>
                    <a:pt x="1214" y="6804"/>
                    <a:pt x="1214" y="6804"/>
                  </a:cubicBezTo>
                  <a:cubicBezTo>
                    <a:pt x="1214" y="6786"/>
                    <a:pt x="1214" y="6778"/>
                    <a:pt x="1214" y="6760"/>
                  </a:cubicBezTo>
                  <a:cubicBezTo>
                    <a:pt x="1214" y="6752"/>
                    <a:pt x="1171" y="6723"/>
                    <a:pt x="1162" y="6723"/>
                  </a:cubicBezTo>
                  <a:close/>
                  <a:moveTo>
                    <a:pt x="3346" y="6706"/>
                  </a:moveTo>
                  <a:cubicBezTo>
                    <a:pt x="3328" y="6706"/>
                    <a:pt x="3274" y="6760"/>
                    <a:pt x="3274" y="6778"/>
                  </a:cubicBezTo>
                  <a:cubicBezTo>
                    <a:pt x="3283" y="6795"/>
                    <a:pt x="3328" y="6840"/>
                    <a:pt x="3346" y="6840"/>
                  </a:cubicBezTo>
                  <a:cubicBezTo>
                    <a:pt x="3364" y="6840"/>
                    <a:pt x="3408" y="6786"/>
                    <a:pt x="3408" y="6769"/>
                  </a:cubicBezTo>
                  <a:cubicBezTo>
                    <a:pt x="3399" y="6751"/>
                    <a:pt x="3399" y="6733"/>
                    <a:pt x="3381" y="6724"/>
                  </a:cubicBezTo>
                  <a:cubicBezTo>
                    <a:pt x="3373" y="6715"/>
                    <a:pt x="3364" y="6706"/>
                    <a:pt x="3346" y="6706"/>
                  </a:cubicBezTo>
                  <a:close/>
                  <a:moveTo>
                    <a:pt x="5960" y="6751"/>
                  </a:moveTo>
                  <a:cubicBezTo>
                    <a:pt x="5924" y="6751"/>
                    <a:pt x="5906" y="6769"/>
                    <a:pt x="5906" y="6795"/>
                  </a:cubicBezTo>
                  <a:cubicBezTo>
                    <a:pt x="5906" y="6840"/>
                    <a:pt x="5915" y="6858"/>
                    <a:pt x="5960" y="6858"/>
                  </a:cubicBezTo>
                  <a:cubicBezTo>
                    <a:pt x="5986" y="6858"/>
                    <a:pt x="6004" y="6840"/>
                    <a:pt x="6004" y="6804"/>
                  </a:cubicBezTo>
                  <a:cubicBezTo>
                    <a:pt x="6004" y="6769"/>
                    <a:pt x="5995" y="6760"/>
                    <a:pt x="5960" y="6751"/>
                  </a:cubicBezTo>
                  <a:close/>
                  <a:moveTo>
                    <a:pt x="3743" y="6741"/>
                  </a:moveTo>
                  <a:cubicBezTo>
                    <a:pt x="3741" y="6741"/>
                    <a:pt x="3740" y="6741"/>
                    <a:pt x="3738" y="6742"/>
                  </a:cubicBezTo>
                  <a:cubicBezTo>
                    <a:pt x="3720" y="6742"/>
                    <a:pt x="3676" y="6795"/>
                    <a:pt x="3676" y="6813"/>
                  </a:cubicBezTo>
                  <a:cubicBezTo>
                    <a:pt x="3676" y="6831"/>
                    <a:pt x="3729" y="6876"/>
                    <a:pt x="3747" y="6876"/>
                  </a:cubicBezTo>
                  <a:cubicBezTo>
                    <a:pt x="3765" y="6867"/>
                    <a:pt x="3783" y="6858"/>
                    <a:pt x="3792" y="6849"/>
                  </a:cubicBezTo>
                  <a:cubicBezTo>
                    <a:pt x="3801" y="6840"/>
                    <a:pt x="3810" y="6822"/>
                    <a:pt x="3810" y="6804"/>
                  </a:cubicBezTo>
                  <a:cubicBezTo>
                    <a:pt x="3810" y="6788"/>
                    <a:pt x="3764" y="6741"/>
                    <a:pt x="3743" y="6741"/>
                  </a:cubicBezTo>
                  <a:close/>
                  <a:moveTo>
                    <a:pt x="1544" y="6751"/>
                  </a:moveTo>
                  <a:cubicBezTo>
                    <a:pt x="1508" y="6760"/>
                    <a:pt x="1481" y="6786"/>
                    <a:pt x="1481" y="6822"/>
                  </a:cubicBezTo>
                  <a:cubicBezTo>
                    <a:pt x="1481" y="6854"/>
                    <a:pt x="1510" y="6886"/>
                    <a:pt x="1541" y="6886"/>
                  </a:cubicBezTo>
                  <a:cubicBezTo>
                    <a:pt x="1545" y="6886"/>
                    <a:pt x="1549" y="6886"/>
                    <a:pt x="1553" y="6885"/>
                  </a:cubicBezTo>
                  <a:cubicBezTo>
                    <a:pt x="1588" y="6885"/>
                    <a:pt x="1615" y="6849"/>
                    <a:pt x="1615" y="6822"/>
                  </a:cubicBezTo>
                  <a:cubicBezTo>
                    <a:pt x="1615" y="6786"/>
                    <a:pt x="1579" y="6751"/>
                    <a:pt x="1544" y="6751"/>
                  </a:cubicBezTo>
                  <a:close/>
                  <a:moveTo>
                    <a:pt x="6352" y="6786"/>
                  </a:moveTo>
                  <a:cubicBezTo>
                    <a:pt x="6325" y="6786"/>
                    <a:pt x="6308" y="6804"/>
                    <a:pt x="6308" y="6831"/>
                  </a:cubicBezTo>
                  <a:cubicBezTo>
                    <a:pt x="6300" y="6868"/>
                    <a:pt x="6311" y="6887"/>
                    <a:pt x="6336" y="6887"/>
                  </a:cubicBezTo>
                  <a:cubicBezTo>
                    <a:pt x="6341" y="6887"/>
                    <a:pt x="6346" y="6886"/>
                    <a:pt x="6352" y="6885"/>
                  </a:cubicBezTo>
                  <a:cubicBezTo>
                    <a:pt x="6388" y="6885"/>
                    <a:pt x="6406" y="6876"/>
                    <a:pt x="6406" y="6840"/>
                  </a:cubicBezTo>
                  <a:cubicBezTo>
                    <a:pt x="6406" y="6804"/>
                    <a:pt x="6388" y="6786"/>
                    <a:pt x="6352" y="6786"/>
                  </a:cubicBezTo>
                  <a:close/>
                  <a:moveTo>
                    <a:pt x="4140" y="6804"/>
                  </a:moveTo>
                  <a:cubicBezTo>
                    <a:pt x="4104" y="6804"/>
                    <a:pt x="4086" y="6822"/>
                    <a:pt x="4095" y="6867"/>
                  </a:cubicBezTo>
                  <a:cubicBezTo>
                    <a:pt x="4095" y="6889"/>
                    <a:pt x="4107" y="6905"/>
                    <a:pt x="4131" y="6905"/>
                  </a:cubicBezTo>
                  <a:cubicBezTo>
                    <a:pt x="4137" y="6905"/>
                    <a:pt x="4142" y="6904"/>
                    <a:pt x="4149" y="6902"/>
                  </a:cubicBezTo>
                  <a:cubicBezTo>
                    <a:pt x="4184" y="6902"/>
                    <a:pt x="4193" y="6885"/>
                    <a:pt x="4193" y="6849"/>
                  </a:cubicBezTo>
                  <a:cubicBezTo>
                    <a:pt x="4193" y="6813"/>
                    <a:pt x="4175" y="6804"/>
                    <a:pt x="4140" y="6804"/>
                  </a:cubicBezTo>
                  <a:close/>
                  <a:moveTo>
                    <a:pt x="1945" y="6786"/>
                  </a:moveTo>
                  <a:cubicBezTo>
                    <a:pt x="1909" y="6786"/>
                    <a:pt x="1883" y="6822"/>
                    <a:pt x="1883" y="6858"/>
                  </a:cubicBezTo>
                  <a:cubicBezTo>
                    <a:pt x="1883" y="6893"/>
                    <a:pt x="1909" y="6920"/>
                    <a:pt x="1945" y="6920"/>
                  </a:cubicBezTo>
                  <a:cubicBezTo>
                    <a:pt x="1981" y="6920"/>
                    <a:pt x="2017" y="6893"/>
                    <a:pt x="2017" y="6849"/>
                  </a:cubicBezTo>
                  <a:cubicBezTo>
                    <a:pt x="2017" y="6813"/>
                    <a:pt x="1981" y="6786"/>
                    <a:pt x="1945" y="6786"/>
                  </a:cubicBezTo>
                  <a:close/>
                  <a:moveTo>
                    <a:pt x="6745" y="6822"/>
                  </a:moveTo>
                  <a:cubicBezTo>
                    <a:pt x="6736" y="6822"/>
                    <a:pt x="6727" y="6822"/>
                    <a:pt x="6718" y="6831"/>
                  </a:cubicBezTo>
                  <a:cubicBezTo>
                    <a:pt x="6709" y="6840"/>
                    <a:pt x="6709" y="6858"/>
                    <a:pt x="6700" y="6858"/>
                  </a:cubicBezTo>
                  <a:cubicBezTo>
                    <a:pt x="6700" y="6876"/>
                    <a:pt x="6700" y="6885"/>
                    <a:pt x="6700" y="6885"/>
                  </a:cubicBezTo>
                  <a:cubicBezTo>
                    <a:pt x="6709" y="6893"/>
                    <a:pt x="6718" y="6920"/>
                    <a:pt x="6727" y="6920"/>
                  </a:cubicBezTo>
                  <a:cubicBezTo>
                    <a:pt x="6745" y="6920"/>
                    <a:pt x="6736" y="6902"/>
                    <a:pt x="6736" y="6885"/>
                  </a:cubicBezTo>
                  <a:cubicBezTo>
                    <a:pt x="6736" y="6876"/>
                    <a:pt x="6736" y="6858"/>
                    <a:pt x="6754" y="6849"/>
                  </a:cubicBezTo>
                  <a:cubicBezTo>
                    <a:pt x="6754" y="6840"/>
                    <a:pt x="6754" y="6822"/>
                    <a:pt x="6745" y="6822"/>
                  </a:cubicBezTo>
                  <a:close/>
                  <a:moveTo>
                    <a:pt x="4532" y="6840"/>
                  </a:moveTo>
                  <a:cubicBezTo>
                    <a:pt x="4506" y="6840"/>
                    <a:pt x="4488" y="6858"/>
                    <a:pt x="4488" y="6893"/>
                  </a:cubicBezTo>
                  <a:cubicBezTo>
                    <a:pt x="4497" y="6929"/>
                    <a:pt x="4506" y="6938"/>
                    <a:pt x="4541" y="6938"/>
                  </a:cubicBezTo>
                  <a:cubicBezTo>
                    <a:pt x="4577" y="6938"/>
                    <a:pt x="4595" y="6920"/>
                    <a:pt x="4595" y="6885"/>
                  </a:cubicBezTo>
                  <a:cubicBezTo>
                    <a:pt x="4595" y="6849"/>
                    <a:pt x="4577" y="6840"/>
                    <a:pt x="4532" y="6840"/>
                  </a:cubicBezTo>
                  <a:close/>
                  <a:moveTo>
                    <a:pt x="2347" y="6822"/>
                  </a:moveTo>
                  <a:cubicBezTo>
                    <a:pt x="2329" y="6831"/>
                    <a:pt x="2311" y="6831"/>
                    <a:pt x="2302" y="6849"/>
                  </a:cubicBezTo>
                  <a:cubicBezTo>
                    <a:pt x="2284" y="6858"/>
                    <a:pt x="2284" y="6876"/>
                    <a:pt x="2284" y="6885"/>
                  </a:cubicBezTo>
                  <a:cubicBezTo>
                    <a:pt x="2275" y="6911"/>
                    <a:pt x="2329" y="6956"/>
                    <a:pt x="2356" y="6956"/>
                  </a:cubicBezTo>
                  <a:cubicBezTo>
                    <a:pt x="2373" y="6956"/>
                    <a:pt x="2418" y="6902"/>
                    <a:pt x="2409" y="6885"/>
                  </a:cubicBezTo>
                  <a:cubicBezTo>
                    <a:pt x="2409" y="6867"/>
                    <a:pt x="2364" y="6822"/>
                    <a:pt x="2347" y="6822"/>
                  </a:cubicBezTo>
                  <a:close/>
                  <a:moveTo>
                    <a:pt x="4926" y="6873"/>
                  </a:moveTo>
                  <a:cubicBezTo>
                    <a:pt x="4901" y="6873"/>
                    <a:pt x="4889" y="6891"/>
                    <a:pt x="4889" y="6920"/>
                  </a:cubicBezTo>
                  <a:cubicBezTo>
                    <a:pt x="4889" y="6956"/>
                    <a:pt x="4907" y="6974"/>
                    <a:pt x="4943" y="6974"/>
                  </a:cubicBezTo>
                  <a:cubicBezTo>
                    <a:pt x="4978" y="6974"/>
                    <a:pt x="4987" y="6956"/>
                    <a:pt x="4987" y="6920"/>
                  </a:cubicBezTo>
                  <a:cubicBezTo>
                    <a:pt x="4987" y="6885"/>
                    <a:pt x="4978" y="6876"/>
                    <a:pt x="4943" y="6876"/>
                  </a:cubicBezTo>
                  <a:cubicBezTo>
                    <a:pt x="4937" y="6874"/>
                    <a:pt x="4931" y="6873"/>
                    <a:pt x="4926" y="6873"/>
                  </a:cubicBezTo>
                  <a:close/>
                  <a:moveTo>
                    <a:pt x="2743" y="6857"/>
                  </a:moveTo>
                  <a:cubicBezTo>
                    <a:pt x="2722" y="6857"/>
                    <a:pt x="2677" y="6904"/>
                    <a:pt x="2677" y="6920"/>
                  </a:cubicBezTo>
                  <a:cubicBezTo>
                    <a:pt x="2677" y="6938"/>
                    <a:pt x="2721" y="6992"/>
                    <a:pt x="2748" y="6992"/>
                  </a:cubicBezTo>
                  <a:cubicBezTo>
                    <a:pt x="2766" y="6983"/>
                    <a:pt x="2811" y="6938"/>
                    <a:pt x="2811" y="6920"/>
                  </a:cubicBezTo>
                  <a:cubicBezTo>
                    <a:pt x="2802" y="6911"/>
                    <a:pt x="2802" y="6893"/>
                    <a:pt x="2793" y="6876"/>
                  </a:cubicBezTo>
                  <a:cubicBezTo>
                    <a:pt x="2784" y="6867"/>
                    <a:pt x="2766" y="6858"/>
                    <a:pt x="2748" y="6858"/>
                  </a:cubicBezTo>
                  <a:cubicBezTo>
                    <a:pt x="2747" y="6857"/>
                    <a:pt x="2745" y="6857"/>
                    <a:pt x="2743" y="6857"/>
                  </a:cubicBezTo>
                  <a:close/>
                  <a:moveTo>
                    <a:pt x="5335" y="6902"/>
                  </a:moveTo>
                  <a:cubicBezTo>
                    <a:pt x="5299" y="6911"/>
                    <a:pt x="5291" y="6920"/>
                    <a:pt x="5291" y="6956"/>
                  </a:cubicBezTo>
                  <a:cubicBezTo>
                    <a:pt x="5291" y="6986"/>
                    <a:pt x="5303" y="7003"/>
                    <a:pt x="5327" y="7003"/>
                  </a:cubicBezTo>
                  <a:cubicBezTo>
                    <a:pt x="5332" y="7003"/>
                    <a:pt x="5338" y="7002"/>
                    <a:pt x="5344" y="7001"/>
                  </a:cubicBezTo>
                  <a:cubicBezTo>
                    <a:pt x="5380" y="7001"/>
                    <a:pt x="5389" y="6992"/>
                    <a:pt x="5389" y="6956"/>
                  </a:cubicBezTo>
                  <a:cubicBezTo>
                    <a:pt x="5389" y="6920"/>
                    <a:pt x="5371" y="6902"/>
                    <a:pt x="5335" y="6902"/>
                  </a:cubicBezTo>
                  <a:close/>
                  <a:moveTo>
                    <a:pt x="3132" y="6885"/>
                  </a:moveTo>
                  <a:cubicBezTo>
                    <a:pt x="3105" y="6885"/>
                    <a:pt x="3060" y="6938"/>
                    <a:pt x="3060" y="6965"/>
                  </a:cubicBezTo>
                  <a:cubicBezTo>
                    <a:pt x="3060" y="6981"/>
                    <a:pt x="3105" y="7020"/>
                    <a:pt x="3126" y="7020"/>
                  </a:cubicBezTo>
                  <a:cubicBezTo>
                    <a:pt x="3128" y="7020"/>
                    <a:pt x="3130" y="7019"/>
                    <a:pt x="3132" y="7018"/>
                  </a:cubicBezTo>
                  <a:cubicBezTo>
                    <a:pt x="3150" y="7018"/>
                    <a:pt x="3194" y="6974"/>
                    <a:pt x="3194" y="6956"/>
                  </a:cubicBezTo>
                  <a:cubicBezTo>
                    <a:pt x="3185" y="6938"/>
                    <a:pt x="3185" y="6920"/>
                    <a:pt x="3167" y="6902"/>
                  </a:cubicBezTo>
                  <a:cubicBezTo>
                    <a:pt x="3158" y="6893"/>
                    <a:pt x="3141" y="6893"/>
                    <a:pt x="3132" y="6885"/>
                  </a:cubicBezTo>
                  <a:close/>
                  <a:moveTo>
                    <a:pt x="3524" y="6938"/>
                  </a:moveTo>
                  <a:cubicBezTo>
                    <a:pt x="3489" y="6938"/>
                    <a:pt x="3471" y="6956"/>
                    <a:pt x="3480" y="6992"/>
                  </a:cubicBezTo>
                  <a:cubicBezTo>
                    <a:pt x="3480" y="7027"/>
                    <a:pt x="3497" y="7036"/>
                    <a:pt x="3533" y="7036"/>
                  </a:cubicBezTo>
                  <a:cubicBezTo>
                    <a:pt x="3560" y="7036"/>
                    <a:pt x="3578" y="7018"/>
                    <a:pt x="3578" y="6983"/>
                  </a:cubicBezTo>
                  <a:cubicBezTo>
                    <a:pt x="3578" y="6956"/>
                    <a:pt x="3560" y="6938"/>
                    <a:pt x="3524" y="6938"/>
                  </a:cubicBezTo>
                  <a:close/>
                  <a:moveTo>
                    <a:pt x="5737" y="6938"/>
                  </a:moveTo>
                  <a:cubicBezTo>
                    <a:pt x="5701" y="6938"/>
                    <a:pt x="5692" y="6956"/>
                    <a:pt x="5692" y="6992"/>
                  </a:cubicBezTo>
                  <a:cubicBezTo>
                    <a:pt x="5692" y="7021"/>
                    <a:pt x="5704" y="7039"/>
                    <a:pt x="5729" y="7039"/>
                  </a:cubicBezTo>
                  <a:cubicBezTo>
                    <a:pt x="5734" y="7039"/>
                    <a:pt x="5739" y="7038"/>
                    <a:pt x="5746" y="7036"/>
                  </a:cubicBezTo>
                  <a:cubicBezTo>
                    <a:pt x="5781" y="7036"/>
                    <a:pt x="5790" y="7018"/>
                    <a:pt x="5790" y="6983"/>
                  </a:cubicBezTo>
                  <a:cubicBezTo>
                    <a:pt x="5790" y="6947"/>
                    <a:pt x="5772" y="6938"/>
                    <a:pt x="5737" y="6938"/>
                  </a:cubicBezTo>
                  <a:close/>
                  <a:moveTo>
                    <a:pt x="1339" y="6938"/>
                  </a:moveTo>
                  <a:cubicBezTo>
                    <a:pt x="1294" y="6938"/>
                    <a:pt x="1267" y="6965"/>
                    <a:pt x="1267" y="7009"/>
                  </a:cubicBezTo>
                  <a:cubicBezTo>
                    <a:pt x="1267" y="7045"/>
                    <a:pt x="1294" y="7072"/>
                    <a:pt x="1330" y="7072"/>
                  </a:cubicBezTo>
                  <a:cubicBezTo>
                    <a:pt x="1365" y="7072"/>
                    <a:pt x="1401" y="7045"/>
                    <a:pt x="1401" y="7009"/>
                  </a:cubicBezTo>
                  <a:cubicBezTo>
                    <a:pt x="1401" y="6974"/>
                    <a:pt x="1374" y="6938"/>
                    <a:pt x="1339" y="6938"/>
                  </a:cubicBezTo>
                  <a:close/>
                  <a:moveTo>
                    <a:pt x="3926" y="6974"/>
                  </a:moveTo>
                  <a:cubicBezTo>
                    <a:pt x="3890" y="6974"/>
                    <a:pt x="3872" y="6992"/>
                    <a:pt x="3872" y="7027"/>
                  </a:cubicBezTo>
                  <a:cubicBezTo>
                    <a:pt x="3881" y="7063"/>
                    <a:pt x="3899" y="7072"/>
                    <a:pt x="3935" y="7072"/>
                  </a:cubicBezTo>
                  <a:cubicBezTo>
                    <a:pt x="3961" y="7072"/>
                    <a:pt x="3979" y="7054"/>
                    <a:pt x="3979" y="7018"/>
                  </a:cubicBezTo>
                  <a:cubicBezTo>
                    <a:pt x="3970" y="6983"/>
                    <a:pt x="3961" y="6974"/>
                    <a:pt x="3926" y="6974"/>
                  </a:cubicBezTo>
                  <a:close/>
                  <a:moveTo>
                    <a:pt x="6138" y="6974"/>
                  </a:moveTo>
                  <a:cubicBezTo>
                    <a:pt x="6102" y="6974"/>
                    <a:pt x="6085" y="6992"/>
                    <a:pt x="6085" y="7027"/>
                  </a:cubicBezTo>
                  <a:cubicBezTo>
                    <a:pt x="6093" y="7063"/>
                    <a:pt x="6111" y="7072"/>
                    <a:pt x="6138" y="7072"/>
                  </a:cubicBezTo>
                  <a:cubicBezTo>
                    <a:pt x="6174" y="7072"/>
                    <a:pt x="6192" y="7054"/>
                    <a:pt x="6192" y="7018"/>
                  </a:cubicBezTo>
                  <a:cubicBezTo>
                    <a:pt x="6192" y="6983"/>
                    <a:pt x="6174" y="6974"/>
                    <a:pt x="6138" y="6974"/>
                  </a:cubicBezTo>
                  <a:close/>
                  <a:moveTo>
                    <a:pt x="1731" y="6974"/>
                  </a:moveTo>
                  <a:cubicBezTo>
                    <a:pt x="1704" y="6974"/>
                    <a:pt x="1660" y="7018"/>
                    <a:pt x="1660" y="7045"/>
                  </a:cubicBezTo>
                  <a:cubicBezTo>
                    <a:pt x="1669" y="7063"/>
                    <a:pt x="1722" y="7108"/>
                    <a:pt x="1740" y="7108"/>
                  </a:cubicBezTo>
                  <a:cubicBezTo>
                    <a:pt x="1758" y="7099"/>
                    <a:pt x="1802" y="7054"/>
                    <a:pt x="1794" y="7036"/>
                  </a:cubicBezTo>
                  <a:cubicBezTo>
                    <a:pt x="1794" y="7018"/>
                    <a:pt x="1749" y="6974"/>
                    <a:pt x="1731" y="6974"/>
                  </a:cubicBezTo>
                  <a:close/>
                  <a:moveTo>
                    <a:pt x="6540" y="7001"/>
                  </a:moveTo>
                  <a:cubicBezTo>
                    <a:pt x="6504" y="7001"/>
                    <a:pt x="6486" y="7018"/>
                    <a:pt x="6486" y="7054"/>
                  </a:cubicBezTo>
                  <a:cubicBezTo>
                    <a:pt x="6486" y="7090"/>
                    <a:pt x="6504" y="7108"/>
                    <a:pt x="6540" y="7108"/>
                  </a:cubicBezTo>
                  <a:cubicBezTo>
                    <a:pt x="6575" y="7108"/>
                    <a:pt x="6584" y="7090"/>
                    <a:pt x="6584" y="7054"/>
                  </a:cubicBezTo>
                  <a:cubicBezTo>
                    <a:pt x="6584" y="7018"/>
                    <a:pt x="6575" y="7009"/>
                    <a:pt x="6540" y="7001"/>
                  </a:cubicBezTo>
                  <a:close/>
                  <a:moveTo>
                    <a:pt x="4327" y="7018"/>
                  </a:moveTo>
                  <a:cubicBezTo>
                    <a:pt x="4291" y="7018"/>
                    <a:pt x="4274" y="7036"/>
                    <a:pt x="4274" y="7081"/>
                  </a:cubicBezTo>
                  <a:cubicBezTo>
                    <a:pt x="4274" y="7108"/>
                    <a:pt x="4291" y="7125"/>
                    <a:pt x="4327" y="7125"/>
                  </a:cubicBezTo>
                  <a:cubicBezTo>
                    <a:pt x="4363" y="7117"/>
                    <a:pt x="4372" y="7108"/>
                    <a:pt x="4372" y="7072"/>
                  </a:cubicBezTo>
                  <a:cubicBezTo>
                    <a:pt x="4372" y="7036"/>
                    <a:pt x="4363" y="7018"/>
                    <a:pt x="4327" y="7018"/>
                  </a:cubicBezTo>
                  <a:close/>
                  <a:moveTo>
                    <a:pt x="2124" y="7001"/>
                  </a:moveTo>
                  <a:cubicBezTo>
                    <a:pt x="2106" y="7009"/>
                    <a:pt x="2061" y="7054"/>
                    <a:pt x="2061" y="7072"/>
                  </a:cubicBezTo>
                  <a:cubicBezTo>
                    <a:pt x="2070" y="7090"/>
                    <a:pt x="2079" y="7108"/>
                    <a:pt x="2088" y="7117"/>
                  </a:cubicBezTo>
                  <a:cubicBezTo>
                    <a:pt x="2097" y="7125"/>
                    <a:pt x="2115" y="7134"/>
                    <a:pt x="2133" y="7134"/>
                  </a:cubicBezTo>
                  <a:cubicBezTo>
                    <a:pt x="2134" y="7135"/>
                    <a:pt x="2135" y="7135"/>
                    <a:pt x="2137" y="7135"/>
                  </a:cubicBezTo>
                  <a:cubicBezTo>
                    <a:pt x="2158" y="7135"/>
                    <a:pt x="2203" y="7088"/>
                    <a:pt x="2195" y="7063"/>
                  </a:cubicBezTo>
                  <a:cubicBezTo>
                    <a:pt x="2195" y="7045"/>
                    <a:pt x="2141" y="7001"/>
                    <a:pt x="2124" y="7001"/>
                  </a:cubicBezTo>
                  <a:close/>
                  <a:moveTo>
                    <a:pt x="4720" y="7054"/>
                  </a:moveTo>
                  <a:cubicBezTo>
                    <a:pt x="4684" y="7054"/>
                    <a:pt x="4675" y="7072"/>
                    <a:pt x="4675" y="7108"/>
                  </a:cubicBezTo>
                  <a:cubicBezTo>
                    <a:pt x="4675" y="7143"/>
                    <a:pt x="4693" y="7152"/>
                    <a:pt x="4729" y="7152"/>
                  </a:cubicBezTo>
                  <a:cubicBezTo>
                    <a:pt x="4764" y="7152"/>
                    <a:pt x="4773" y="7134"/>
                    <a:pt x="4773" y="7099"/>
                  </a:cubicBezTo>
                  <a:cubicBezTo>
                    <a:pt x="4773" y="7063"/>
                    <a:pt x="4755" y="7054"/>
                    <a:pt x="4720" y="7054"/>
                  </a:cubicBezTo>
                  <a:close/>
                  <a:moveTo>
                    <a:pt x="2534" y="7036"/>
                  </a:moveTo>
                  <a:cubicBezTo>
                    <a:pt x="2516" y="7036"/>
                    <a:pt x="2463" y="7081"/>
                    <a:pt x="2463" y="7099"/>
                  </a:cubicBezTo>
                  <a:cubicBezTo>
                    <a:pt x="2463" y="7125"/>
                    <a:pt x="2507" y="7170"/>
                    <a:pt x="2534" y="7170"/>
                  </a:cubicBezTo>
                  <a:cubicBezTo>
                    <a:pt x="2552" y="7170"/>
                    <a:pt x="2596" y="7117"/>
                    <a:pt x="2596" y="7108"/>
                  </a:cubicBezTo>
                  <a:cubicBezTo>
                    <a:pt x="2587" y="7090"/>
                    <a:pt x="2587" y="7072"/>
                    <a:pt x="2579" y="7063"/>
                  </a:cubicBezTo>
                  <a:cubicBezTo>
                    <a:pt x="2561" y="7054"/>
                    <a:pt x="2543" y="7045"/>
                    <a:pt x="2534" y="7036"/>
                  </a:cubicBezTo>
                  <a:close/>
                  <a:moveTo>
                    <a:pt x="5121" y="7090"/>
                  </a:moveTo>
                  <a:cubicBezTo>
                    <a:pt x="5085" y="7090"/>
                    <a:pt x="5068" y="7108"/>
                    <a:pt x="5076" y="7143"/>
                  </a:cubicBezTo>
                  <a:cubicBezTo>
                    <a:pt x="5076" y="7179"/>
                    <a:pt x="5094" y="7188"/>
                    <a:pt x="5130" y="7188"/>
                  </a:cubicBezTo>
                  <a:cubicBezTo>
                    <a:pt x="5157" y="7188"/>
                    <a:pt x="5175" y="7170"/>
                    <a:pt x="5175" y="7134"/>
                  </a:cubicBezTo>
                  <a:cubicBezTo>
                    <a:pt x="5175" y="7099"/>
                    <a:pt x="5157" y="7090"/>
                    <a:pt x="5121" y="7090"/>
                  </a:cubicBezTo>
                  <a:close/>
                  <a:moveTo>
                    <a:pt x="2909" y="7072"/>
                  </a:moveTo>
                  <a:cubicBezTo>
                    <a:pt x="2891" y="7072"/>
                    <a:pt x="2837" y="7125"/>
                    <a:pt x="2846" y="7143"/>
                  </a:cubicBezTo>
                  <a:cubicBezTo>
                    <a:pt x="2846" y="7161"/>
                    <a:pt x="2900" y="7206"/>
                    <a:pt x="2918" y="7206"/>
                  </a:cubicBezTo>
                  <a:cubicBezTo>
                    <a:pt x="2935" y="7206"/>
                    <a:pt x="2980" y="7152"/>
                    <a:pt x="2980" y="7134"/>
                  </a:cubicBezTo>
                  <a:cubicBezTo>
                    <a:pt x="2980" y="7117"/>
                    <a:pt x="2926" y="7072"/>
                    <a:pt x="2909" y="7072"/>
                  </a:cubicBezTo>
                  <a:close/>
                  <a:moveTo>
                    <a:pt x="3310" y="7125"/>
                  </a:moveTo>
                  <a:cubicBezTo>
                    <a:pt x="3274" y="7125"/>
                    <a:pt x="3257" y="7134"/>
                    <a:pt x="3257" y="7179"/>
                  </a:cubicBezTo>
                  <a:cubicBezTo>
                    <a:pt x="3265" y="7206"/>
                    <a:pt x="3283" y="7224"/>
                    <a:pt x="3319" y="7224"/>
                  </a:cubicBezTo>
                  <a:cubicBezTo>
                    <a:pt x="3346" y="7224"/>
                    <a:pt x="3364" y="7206"/>
                    <a:pt x="3364" y="7170"/>
                  </a:cubicBezTo>
                  <a:cubicBezTo>
                    <a:pt x="3364" y="7134"/>
                    <a:pt x="3346" y="7125"/>
                    <a:pt x="3310" y="7125"/>
                  </a:cubicBezTo>
                  <a:close/>
                  <a:moveTo>
                    <a:pt x="5523" y="7125"/>
                  </a:moveTo>
                  <a:cubicBezTo>
                    <a:pt x="5487" y="7125"/>
                    <a:pt x="5469" y="7134"/>
                    <a:pt x="5469" y="7179"/>
                  </a:cubicBezTo>
                  <a:cubicBezTo>
                    <a:pt x="5478" y="7206"/>
                    <a:pt x="5496" y="7224"/>
                    <a:pt x="5523" y="7224"/>
                  </a:cubicBezTo>
                  <a:cubicBezTo>
                    <a:pt x="5558" y="7224"/>
                    <a:pt x="5576" y="7206"/>
                    <a:pt x="5576" y="7170"/>
                  </a:cubicBezTo>
                  <a:cubicBezTo>
                    <a:pt x="5576" y="7134"/>
                    <a:pt x="5558" y="7125"/>
                    <a:pt x="5523" y="7125"/>
                  </a:cubicBezTo>
                  <a:close/>
                  <a:moveTo>
                    <a:pt x="5924" y="7152"/>
                  </a:moveTo>
                  <a:cubicBezTo>
                    <a:pt x="5888" y="7152"/>
                    <a:pt x="5870" y="7170"/>
                    <a:pt x="5870" y="7206"/>
                  </a:cubicBezTo>
                  <a:cubicBezTo>
                    <a:pt x="5870" y="7241"/>
                    <a:pt x="5888" y="7250"/>
                    <a:pt x="5924" y="7250"/>
                  </a:cubicBezTo>
                  <a:cubicBezTo>
                    <a:pt x="5960" y="7250"/>
                    <a:pt x="5969" y="7241"/>
                    <a:pt x="5969" y="7206"/>
                  </a:cubicBezTo>
                  <a:cubicBezTo>
                    <a:pt x="5977" y="7170"/>
                    <a:pt x="5960" y="7152"/>
                    <a:pt x="5924" y="7152"/>
                  </a:cubicBezTo>
                  <a:close/>
                  <a:moveTo>
                    <a:pt x="3712" y="7152"/>
                  </a:moveTo>
                  <a:cubicBezTo>
                    <a:pt x="3676" y="7152"/>
                    <a:pt x="3658" y="7170"/>
                    <a:pt x="3658" y="7215"/>
                  </a:cubicBezTo>
                  <a:cubicBezTo>
                    <a:pt x="3658" y="7237"/>
                    <a:pt x="3670" y="7253"/>
                    <a:pt x="3694" y="7253"/>
                  </a:cubicBezTo>
                  <a:cubicBezTo>
                    <a:pt x="3699" y="7253"/>
                    <a:pt x="3705" y="7252"/>
                    <a:pt x="3712" y="7250"/>
                  </a:cubicBezTo>
                  <a:cubicBezTo>
                    <a:pt x="3747" y="7250"/>
                    <a:pt x="3765" y="7241"/>
                    <a:pt x="3756" y="7206"/>
                  </a:cubicBezTo>
                  <a:cubicBezTo>
                    <a:pt x="3756" y="7170"/>
                    <a:pt x="3747" y="7152"/>
                    <a:pt x="3712" y="7152"/>
                  </a:cubicBezTo>
                  <a:close/>
                  <a:moveTo>
                    <a:pt x="1517" y="7152"/>
                  </a:moveTo>
                  <a:cubicBezTo>
                    <a:pt x="1499" y="7152"/>
                    <a:pt x="1446" y="7197"/>
                    <a:pt x="1446" y="7224"/>
                  </a:cubicBezTo>
                  <a:cubicBezTo>
                    <a:pt x="1455" y="7232"/>
                    <a:pt x="1455" y="7250"/>
                    <a:pt x="1463" y="7259"/>
                  </a:cubicBezTo>
                  <a:cubicBezTo>
                    <a:pt x="1481" y="7277"/>
                    <a:pt x="1499" y="7277"/>
                    <a:pt x="1517" y="7286"/>
                  </a:cubicBezTo>
                  <a:cubicBezTo>
                    <a:pt x="1526" y="7286"/>
                    <a:pt x="1579" y="7241"/>
                    <a:pt x="1579" y="7224"/>
                  </a:cubicBezTo>
                  <a:cubicBezTo>
                    <a:pt x="1579" y="7206"/>
                    <a:pt x="1544" y="7161"/>
                    <a:pt x="1517" y="7152"/>
                  </a:cubicBezTo>
                  <a:close/>
                  <a:moveTo>
                    <a:pt x="4113" y="7188"/>
                  </a:moveTo>
                  <a:cubicBezTo>
                    <a:pt x="4077" y="7188"/>
                    <a:pt x="4059" y="7197"/>
                    <a:pt x="4059" y="7241"/>
                  </a:cubicBezTo>
                  <a:cubicBezTo>
                    <a:pt x="4059" y="7277"/>
                    <a:pt x="4077" y="7286"/>
                    <a:pt x="4113" y="7286"/>
                  </a:cubicBezTo>
                  <a:cubicBezTo>
                    <a:pt x="4140" y="7286"/>
                    <a:pt x="4158" y="7277"/>
                    <a:pt x="4158" y="7241"/>
                  </a:cubicBezTo>
                  <a:cubicBezTo>
                    <a:pt x="4158" y="7206"/>
                    <a:pt x="4149" y="7188"/>
                    <a:pt x="4113" y="7188"/>
                  </a:cubicBezTo>
                  <a:close/>
                  <a:moveTo>
                    <a:pt x="6325" y="7188"/>
                  </a:moveTo>
                  <a:cubicBezTo>
                    <a:pt x="6308" y="7188"/>
                    <a:pt x="6290" y="7215"/>
                    <a:pt x="6272" y="7232"/>
                  </a:cubicBezTo>
                  <a:cubicBezTo>
                    <a:pt x="6290" y="7250"/>
                    <a:pt x="6308" y="7277"/>
                    <a:pt x="6325" y="7286"/>
                  </a:cubicBezTo>
                  <a:cubicBezTo>
                    <a:pt x="6334" y="7286"/>
                    <a:pt x="6361" y="7259"/>
                    <a:pt x="6379" y="7232"/>
                  </a:cubicBezTo>
                  <a:cubicBezTo>
                    <a:pt x="6361" y="7215"/>
                    <a:pt x="6343" y="7188"/>
                    <a:pt x="6325" y="7188"/>
                  </a:cubicBezTo>
                  <a:close/>
                  <a:moveTo>
                    <a:pt x="1918" y="7188"/>
                  </a:moveTo>
                  <a:cubicBezTo>
                    <a:pt x="1901" y="7188"/>
                    <a:pt x="1847" y="7232"/>
                    <a:pt x="1847" y="7250"/>
                  </a:cubicBezTo>
                  <a:cubicBezTo>
                    <a:pt x="1847" y="7268"/>
                    <a:pt x="1892" y="7322"/>
                    <a:pt x="1909" y="7322"/>
                  </a:cubicBezTo>
                  <a:cubicBezTo>
                    <a:pt x="1927" y="7322"/>
                    <a:pt x="1981" y="7277"/>
                    <a:pt x="1981" y="7259"/>
                  </a:cubicBezTo>
                  <a:cubicBezTo>
                    <a:pt x="1981" y="7241"/>
                    <a:pt x="1936" y="7188"/>
                    <a:pt x="1918" y="7188"/>
                  </a:cubicBezTo>
                  <a:close/>
                  <a:moveTo>
                    <a:pt x="4522" y="7239"/>
                  </a:moveTo>
                  <a:cubicBezTo>
                    <a:pt x="4517" y="7239"/>
                    <a:pt x="4512" y="7240"/>
                    <a:pt x="4506" y="7241"/>
                  </a:cubicBezTo>
                  <a:cubicBezTo>
                    <a:pt x="4470" y="7241"/>
                    <a:pt x="4461" y="7250"/>
                    <a:pt x="4461" y="7286"/>
                  </a:cubicBezTo>
                  <a:cubicBezTo>
                    <a:pt x="4461" y="7322"/>
                    <a:pt x="4479" y="7340"/>
                    <a:pt x="4514" y="7340"/>
                  </a:cubicBezTo>
                  <a:cubicBezTo>
                    <a:pt x="4550" y="7340"/>
                    <a:pt x="4559" y="7322"/>
                    <a:pt x="4559" y="7286"/>
                  </a:cubicBezTo>
                  <a:cubicBezTo>
                    <a:pt x="4559" y="7256"/>
                    <a:pt x="4547" y="7239"/>
                    <a:pt x="4522" y="7239"/>
                  </a:cubicBezTo>
                  <a:close/>
                  <a:moveTo>
                    <a:pt x="2320" y="7224"/>
                  </a:moveTo>
                  <a:cubicBezTo>
                    <a:pt x="2302" y="7224"/>
                    <a:pt x="2248" y="7259"/>
                    <a:pt x="2248" y="7286"/>
                  </a:cubicBezTo>
                  <a:cubicBezTo>
                    <a:pt x="2240" y="7304"/>
                    <a:pt x="2293" y="7357"/>
                    <a:pt x="2311" y="7357"/>
                  </a:cubicBezTo>
                  <a:cubicBezTo>
                    <a:pt x="2329" y="7348"/>
                    <a:pt x="2347" y="7348"/>
                    <a:pt x="2356" y="7340"/>
                  </a:cubicBezTo>
                  <a:cubicBezTo>
                    <a:pt x="2364" y="7322"/>
                    <a:pt x="2373" y="7304"/>
                    <a:pt x="2382" y="7286"/>
                  </a:cubicBezTo>
                  <a:cubicBezTo>
                    <a:pt x="2382" y="7268"/>
                    <a:pt x="2338" y="7224"/>
                    <a:pt x="2320" y="7224"/>
                  </a:cubicBezTo>
                  <a:close/>
                  <a:moveTo>
                    <a:pt x="4907" y="7268"/>
                  </a:moveTo>
                  <a:cubicBezTo>
                    <a:pt x="4871" y="7268"/>
                    <a:pt x="4853" y="7286"/>
                    <a:pt x="4853" y="7331"/>
                  </a:cubicBezTo>
                  <a:cubicBezTo>
                    <a:pt x="4861" y="7353"/>
                    <a:pt x="4874" y="7369"/>
                    <a:pt x="4899" y="7369"/>
                  </a:cubicBezTo>
                  <a:cubicBezTo>
                    <a:pt x="4904" y="7369"/>
                    <a:pt x="4910" y="7368"/>
                    <a:pt x="4916" y="7366"/>
                  </a:cubicBezTo>
                  <a:cubicBezTo>
                    <a:pt x="4943" y="7366"/>
                    <a:pt x="4960" y="7348"/>
                    <a:pt x="4960" y="7313"/>
                  </a:cubicBezTo>
                  <a:cubicBezTo>
                    <a:pt x="4952" y="7286"/>
                    <a:pt x="4943" y="7268"/>
                    <a:pt x="4907" y="7268"/>
                  </a:cubicBezTo>
                  <a:close/>
                  <a:moveTo>
                    <a:pt x="2695" y="7250"/>
                  </a:moveTo>
                  <a:cubicBezTo>
                    <a:pt x="2677" y="7259"/>
                    <a:pt x="2659" y="7268"/>
                    <a:pt x="2650" y="7277"/>
                  </a:cubicBezTo>
                  <a:cubicBezTo>
                    <a:pt x="2641" y="7286"/>
                    <a:pt x="2632" y="7304"/>
                    <a:pt x="2632" y="7322"/>
                  </a:cubicBezTo>
                  <a:cubicBezTo>
                    <a:pt x="2624" y="7338"/>
                    <a:pt x="2669" y="7385"/>
                    <a:pt x="2697" y="7385"/>
                  </a:cubicBezTo>
                  <a:cubicBezTo>
                    <a:pt x="2699" y="7385"/>
                    <a:pt x="2701" y="7385"/>
                    <a:pt x="2703" y="7384"/>
                  </a:cubicBezTo>
                  <a:cubicBezTo>
                    <a:pt x="2721" y="7384"/>
                    <a:pt x="2766" y="7340"/>
                    <a:pt x="2766" y="7322"/>
                  </a:cubicBezTo>
                  <a:cubicBezTo>
                    <a:pt x="2757" y="7295"/>
                    <a:pt x="2712" y="7250"/>
                    <a:pt x="2695" y="7250"/>
                  </a:cubicBezTo>
                  <a:close/>
                  <a:moveTo>
                    <a:pt x="5299" y="7304"/>
                  </a:moveTo>
                  <a:cubicBezTo>
                    <a:pt x="5273" y="7304"/>
                    <a:pt x="5255" y="7322"/>
                    <a:pt x="5255" y="7357"/>
                  </a:cubicBezTo>
                  <a:cubicBezTo>
                    <a:pt x="5255" y="7393"/>
                    <a:pt x="5273" y="7402"/>
                    <a:pt x="5308" y="7402"/>
                  </a:cubicBezTo>
                  <a:cubicBezTo>
                    <a:pt x="5344" y="7402"/>
                    <a:pt x="5353" y="7393"/>
                    <a:pt x="5353" y="7357"/>
                  </a:cubicBezTo>
                  <a:cubicBezTo>
                    <a:pt x="5353" y="7313"/>
                    <a:pt x="5344" y="7304"/>
                    <a:pt x="5299" y="7304"/>
                  </a:cubicBezTo>
                  <a:close/>
                  <a:moveTo>
                    <a:pt x="3096" y="7304"/>
                  </a:moveTo>
                  <a:cubicBezTo>
                    <a:pt x="3060" y="7304"/>
                    <a:pt x="3042" y="7322"/>
                    <a:pt x="3042" y="7357"/>
                  </a:cubicBezTo>
                  <a:cubicBezTo>
                    <a:pt x="3042" y="7387"/>
                    <a:pt x="3055" y="7404"/>
                    <a:pt x="3084" y="7404"/>
                  </a:cubicBezTo>
                  <a:cubicBezTo>
                    <a:pt x="3090" y="7404"/>
                    <a:pt x="3097" y="7404"/>
                    <a:pt x="3105" y="7402"/>
                  </a:cubicBezTo>
                  <a:cubicBezTo>
                    <a:pt x="3132" y="7402"/>
                    <a:pt x="3150" y="7384"/>
                    <a:pt x="3141" y="7348"/>
                  </a:cubicBezTo>
                  <a:cubicBezTo>
                    <a:pt x="3141" y="7313"/>
                    <a:pt x="3132" y="7304"/>
                    <a:pt x="3096" y="7304"/>
                  </a:cubicBezTo>
                  <a:close/>
                  <a:moveTo>
                    <a:pt x="3497" y="7340"/>
                  </a:moveTo>
                  <a:cubicBezTo>
                    <a:pt x="3453" y="7340"/>
                    <a:pt x="3444" y="7357"/>
                    <a:pt x="3444" y="7393"/>
                  </a:cubicBezTo>
                  <a:cubicBezTo>
                    <a:pt x="3444" y="7429"/>
                    <a:pt x="3462" y="7438"/>
                    <a:pt x="3497" y="7438"/>
                  </a:cubicBezTo>
                  <a:cubicBezTo>
                    <a:pt x="3533" y="7438"/>
                    <a:pt x="3542" y="7420"/>
                    <a:pt x="3542" y="7384"/>
                  </a:cubicBezTo>
                  <a:cubicBezTo>
                    <a:pt x="3542" y="7348"/>
                    <a:pt x="3524" y="7340"/>
                    <a:pt x="3497" y="7340"/>
                  </a:cubicBezTo>
                  <a:close/>
                  <a:moveTo>
                    <a:pt x="5710" y="7340"/>
                  </a:moveTo>
                  <a:cubicBezTo>
                    <a:pt x="5674" y="7340"/>
                    <a:pt x="5656" y="7348"/>
                    <a:pt x="5656" y="7384"/>
                  </a:cubicBezTo>
                  <a:cubicBezTo>
                    <a:pt x="5656" y="7420"/>
                    <a:pt x="5665" y="7438"/>
                    <a:pt x="5710" y="7438"/>
                  </a:cubicBezTo>
                  <a:cubicBezTo>
                    <a:pt x="5746" y="7438"/>
                    <a:pt x="5754" y="7420"/>
                    <a:pt x="5754" y="7384"/>
                  </a:cubicBezTo>
                  <a:cubicBezTo>
                    <a:pt x="5754" y="7348"/>
                    <a:pt x="5746" y="7340"/>
                    <a:pt x="5710" y="7340"/>
                  </a:cubicBezTo>
                  <a:close/>
                  <a:moveTo>
                    <a:pt x="3899" y="7366"/>
                  </a:moveTo>
                  <a:cubicBezTo>
                    <a:pt x="3863" y="7366"/>
                    <a:pt x="3845" y="7384"/>
                    <a:pt x="3845" y="7411"/>
                  </a:cubicBezTo>
                  <a:cubicBezTo>
                    <a:pt x="3836" y="7456"/>
                    <a:pt x="3854" y="7473"/>
                    <a:pt x="3890" y="7473"/>
                  </a:cubicBezTo>
                  <a:cubicBezTo>
                    <a:pt x="3926" y="7473"/>
                    <a:pt x="3943" y="7456"/>
                    <a:pt x="3943" y="7420"/>
                  </a:cubicBezTo>
                  <a:cubicBezTo>
                    <a:pt x="3943" y="7384"/>
                    <a:pt x="3935" y="7375"/>
                    <a:pt x="3899" y="7366"/>
                  </a:cubicBezTo>
                  <a:close/>
                  <a:moveTo>
                    <a:pt x="6102" y="7375"/>
                  </a:moveTo>
                  <a:cubicBezTo>
                    <a:pt x="6085" y="7375"/>
                    <a:pt x="6067" y="7402"/>
                    <a:pt x="6058" y="7420"/>
                  </a:cubicBezTo>
                  <a:cubicBezTo>
                    <a:pt x="6049" y="7429"/>
                    <a:pt x="6102" y="7473"/>
                    <a:pt x="6111" y="7473"/>
                  </a:cubicBezTo>
                  <a:cubicBezTo>
                    <a:pt x="6129" y="7456"/>
                    <a:pt x="6138" y="7438"/>
                    <a:pt x="6165" y="7420"/>
                  </a:cubicBezTo>
                  <a:cubicBezTo>
                    <a:pt x="6138" y="7402"/>
                    <a:pt x="6120" y="7375"/>
                    <a:pt x="6102" y="7375"/>
                  </a:cubicBezTo>
                  <a:close/>
                  <a:moveTo>
                    <a:pt x="4300" y="7402"/>
                  </a:moveTo>
                  <a:cubicBezTo>
                    <a:pt x="4256" y="7402"/>
                    <a:pt x="4238" y="7420"/>
                    <a:pt x="4238" y="7456"/>
                  </a:cubicBezTo>
                  <a:cubicBezTo>
                    <a:pt x="4238" y="7491"/>
                    <a:pt x="4256" y="7500"/>
                    <a:pt x="4291" y="7500"/>
                  </a:cubicBezTo>
                  <a:cubicBezTo>
                    <a:pt x="4327" y="7500"/>
                    <a:pt x="4345" y="7491"/>
                    <a:pt x="4345" y="7456"/>
                  </a:cubicBezTo>
                  <a:cubicBezTo>
                    <a:pt x="4345" y="7420"/>
                    <a:pt x="4327" y="7402"/>
                    <a:pt x="4300" y="7402"/>
                  </a:cubicBezTo>
                  <a:close/>
                  <a:moveTo>
                    <a:pt x="6508" y="7401"/>
                  </a:moveTo>
                  <a:cubicBezTo>
                    <a:pt x="6488" y="7401"/>
                    <a:pt x="6451" y="7447"/>
                    <a:pt x="6459" y="7456"/>
                  </a:cubicBezTo>
                  <a:cubicBezTo>
                    <a:pt x="6468" y="7473"/>
                    <a:pt x="6486" y="7500"/>
                    <a:pt x="6504" y="7500"/>
                  </a:cubicBezTo>
                  <a:cubicBezTo>
                    <a:pt x="6522" y="7500"/>
                    <a:pt x="6540" y="7473"/>
                    <a:pt x="6566" y="7456"/>
                  </a:cubicBezTo>
                  <a:cubicBezTo>
                    <a:pt x="6540" y="7438"/>
                    <a:pt x="6531" y="7420"/>
                    <a:pt x="6513" y="7402"/>
                  </a:cubicBezTo>
                  <a:cubicBezTo>
                    <a:pt x="6511" y="7401"/>
                    <a:pt x="6510" y="7401"/>
                    <a:pt x="6508" y="7401"/>
                  </a:cubicBezTo>
                  <a:close/>
                  <a:moveTo>
                    <a:pt x="1704" y="7366"/>
                  </a:moveTo>
                  <a:cubicBezTo>
                    <a:pt x="1686" y="7366"/>
                    <a:pt x="1633" y="7411"/>
                    <a:pt x="1633" y="7429"/>
                  </a:cubicBezTo>
                  <a:cubicBezTo>
                    <a:pt x="1633" y="7447"/>
                    <a:pt x="1669" y="7500"/>
                    <a:pt x="1686" y="7500"/>
                  </a:cubicBezTo>
                  <a:cubicBezTo>
                    <a:pt x="1689" y="7501"/>
                    <a:pt x="1691" y="7501"/>
                    <a:pt x="1694" y="7501"/>
                  </a:cubicBezTo>
                  <a:cubicBezTo>
                    <a:pt x="1722" y="7501"/>
                    <a:pt x="1767" y="7462"/>
                    <a:pt x="1767" y="7438"/>
                  </a:cubicBezTo>
                  <a:cubicBezTo>
                    <a:pt x="1767" y="7420"/>
                    <a:pt x="1713" y="7375"/>
                    <a:pt x="1704" y="7366"/>
                  </a:cubicBezTo>
                  <a:close/>
                  <a:moveTo>
                    <a:pt x="2088" y="7402"/>
                  </a:moveTo>
                  <a:cubicBezTo>
                    <a:pt x="2070" y="7411"/>
                    <a:pt x="2025" y="7456"/>
                    <a:pt x="2034" y="7473"/>
                  </a:cubicBezTo>
                  <a:cubicBezTo>
                    <a:pt x="2034" y="7491"/>
                    <a:pt x="2079" y="7536"/>
                    <a:pt x="2097" y="7536"/>
                  </a:cubicBezTo>
                  <a:cubicBezTo>
                    <a:pt x="2115" y="7527"/>
                    <a:pt x="2133" y="7527"/>
                    <a:pt x="2141" y="7509"/>
                  </a:cubicBezTo>
                  <a:cubicBezTo>
                    <a:pt x="2159" y="7500"/>
                    <a:pt x="2159" y="7482"/>
                    <a:pt x="2159" y="7473"/>
                  </a:cubicBezTo>
                  <a:cubicBezTo>
                    <a:pt x="2168" y="7447"/>
                    <a:pt x="2115" y="7402"/>
                    <a:pt x="2088" y="7402"/>
                  </a:cubicBezTo>
                  <a:close/>
                  <a:moveTo>
                    <a:pt x="2480" y="7456"/>
                  </a:moveTo>
                  <a:cubicBezTo>
                    <a:pt x="2445" y="7456"/>
                    <a:pt x="2427" y="7473"/>
                    <a:pt x="2427" y="7509"/>
                  </a:cubicBezTo>
                  <a:cubicBezTo>
                    <a:pt x="2436" y="7545"/>
                    <a:pt x="2454" y="7554"/>
                    <a:pt x="2489" y="7554"/>
                  </a:cubicBezTo>
                  <a:cubicBezTo>
                    <a:pt x="2516" y="7554"/>
                    <a:pt x="2534" y="7536"/>
                    <a:pt x="2525" y="7500"/>
                  </a:cubicBezTo>
                  <a:cubicBezTo>
                    <a:pt x="2525" y="7464"/>
                    <a:pt x="2516" y="7456"/>
                    <a:pt x="2480" y="7456"/>
                  </a:cubicBezTo>
                  <a:close/>
                  <a:moveTo>
                    <a:pt x="4693" y="7456"/>
                  </a:moveTo>
                  <a:cubicBezTo>
                    <a:pt x="4657" y="7456"/>
                    <a:pt x="4639" y="7464"/>
                    <a:pt x="4639" y="7500"/>
                  </a:cubicBezTo>
                  <a:cubicBezTo>
                    <a:pt x="4639" y="7545"/>
                    <a:pt x="4657" y="7554"/>
                    <a:pt x="4693" y="7554"/>
                  </a:cubicBezTo>
                  <a:cubicBezTo>
                    <a:pt x="4729" y="7554"/>
                    <a:pt x="4737" y="7536"/>
                    <a:pt x="4737" y="7500"/>
                  </a:cubicBezTo>
                  <a:cubicBezTo>
                    <a:pt x="4737" y="7464"/>
                    <a:pt x="4729" y="7456"/>
                    <a:pt x="4693" y="7456"/>
                  </a:cubicBezTo>
                  <a:close/>
                  <a:moveTo>
                    <a:pt x="2865" y="7489"/>
                  </a:moveTo>
                  <a:cubicBezTo>
                    <a:pt x="2841" y="7489"/>
                    <a:pt x="2828" y="7506"/>
                    <a:pt x="2828" y="7536"/>
                  </a:cubicBezTo>
                  <a:cubicBezTo>
                    <a:pt x="2828" y="7571"/>
                    <a:pt x="2837" y="7580"/>
                    <a:pt x="2873" y="7589"/>
                  </a:cubicBezTo>
                  <a:cubicBezTo>
                    <a:pt x="2909" y="7589"/>
                    <a:pt x="2926" y="7571"/>
                    <a:pt x="2926" y="7536"/>
                  </a:cubicBezTo>
                  <a:cubicBezTo>
                    <a:pt x="2926" y="7500"/>
                    <a:pt x="2918" y="7491"/>
                    <a:pt x="2882" y="7491"/>
                  </a:cubicBezTo>
                  <a:cubicBezTo>
                    <a:pt x="2876" y="7490"/>
                    <a:pt x="2870" y="7489"/>
                    <a:pt x="2865" y="7489"/>
                  </a:cubicBezTo>
                  <a:close/>
                  <a:moveTo>
                    <a:pt x="5103" y="7489"/>
                  </a:moveTo>
                  <a:cubicBezTo>
                    <a:pt x="5097" y="7489"/>
                    <a:pt x="5092" y="7490"/>
                    <a:pt x="5085" y="7491"/>
                  </a:cubicBezTo>
                  <a:cubicBezTo>
                    <a:pt x="5050" y="7491"/>
                    <a:pt x="5041" y="7500"/>
                    <a:pt x="5041" y="7536"/>
                  </a:cubicBezTo>
                  <a:cubicBezTo>
                    <a:pt x="5041" y="7571"/>
                    <a:pt x="5059" y="7589"/>
                    <a:pt x="5094" y="7589"/>
                  </a:cubicBezTo>
                  <a:cubicBezTo>
                    <a:pt x="5130" y="7589"/>
                    <a:pt x="5139" y="7571"/>
                    <a:pt x="5139" y="7527"/>
                  </a:cubicBezTo>
                  <a:cubicBezTo>
                    <a:pt x="5139" y="7505"/>
                    <a:pt x="5127" y="7489"/>
                    <a:pt x="5103" y="7489"/>
                  </a:cubicBezTo>
                  <a:close/>
                  <a:moveTo>
                    <a:pt x="5496" y="7518"/>
                  </a:moveTo>
                  <a:cubicBezTo>
                    <a:pt x="5451" y="7518"/>
                    <a:pt x="5442" y="7536"/>
                    <a:pt x="5442" y="7571"/>
                  </a:cubicBezTo>
                  <a:cubicBezTo>
                    <a:pt x="5442" y="7607"/>
                    <a:pt x="5451" y="7616"/>
                    <a:pt x="5487" y="7616"/>
                  </a:cubicBezTo>
                  <a:cubicBezTo>
                    <a:pt x="5523" y="7616"/>
                    <a:pt x="5540" y="7607"/>
                    <a:pt x="5540" y="7571"/>
                  </a:cubicBezTo>
                  <a:cubicBezTo>
                    <a:pt x="5540" y="7536"/>
                    <a:pt x="5523" y="7518"/>
                    <a:pt x="5496" y="7518"/>
                  </a:cubicBezTo>
                  <a:close/>
                  <a:moveTo>
                    <a:pt x="3283" y="7518"/>
                  </a:moveTo>
                  <a:cubicBezTo>
                    <a:pt x="3248" y="7518"/>
                    <a:pt x="3230" y="7536"/>
                    <a:pt x="3230" y="7563"/>
                  </a:cubicBezTo>
                  <a:cubicBezTo>
                    <a:pt x="3230" y="7600"/>
                    <a:pt x="3236" y="7618"/>
                    <a:pt x="3264" y="7618"/>
                  </a:cubicBezTo>
                  <a:cubicBezTo>
                    <a:pt x="3269" y="7618"/>
                    <a:pt x="3276" y="7618"/>
                    <a:pt x="3283" y="7616"/>
                  </a:cubicBezTo>
                  <a:cubicBezTo>
                    <a:pt x="3310" y="7616"/>
                    <a:pt x="3328" y="7607"/>
                    <a:pt x="3328" y="7571"/>
                  </a:cubicBezTo>
                  <a:cubicBezTo>
                    <a:pt x="3328" y="7536"/>
                    <a:pt x="3310" y="7518"/>
                    <a:pt x="3283" y="7518"/>
                  </a:cubicBezTo>
                  <a:close/>
                  <a:moveTo>
                    <a:pt x="3685" y="7554"/>
                  </a:moveTo>
                  <a:cubicBezTo>
                    <a:pt x="3640" y="7554"/>
                    <a:pt x="3622" y="7563"/>
                    <a:pt x="3622" y="7607"/>
                  </a:cubicBezTo>
                  <a:cubicBezTo>
                    <a:pt x="3631" y="7643"/>
                    <a:pt x="3640" y="7652"/>
                    <a:pt x="3676" y="7652"/>
                  </a:cubicBezTo>
                  <a:cubicBezTo>
                    <a:pt x="3712" y="7652"/>
                    <a:pt x="3729" y="7643"/>
                    <a:pt x="3729" y="7607"/>
                  </a:cubicBezTo>
                  <a:cubicBezTo>
                    <a:pt x="3729" y="7571"/>
                    <a:pt x="3712" y="7554"/>
                    <a:pt x="3685" y="7554"/>
                  </a:cubicBezTo>
                  <a:close/>
                  <a:moveTo>
                    <a:pt x="5885" y="7552"/>
                  </a:moveTo>
                  <a:cubicBezTo>
                    <a:pt x="5872" y="7552"/>
                    <a:pt x="5836" y="7591"/>
                    <a:pt x="5844" y="7607"/>
                  </a:cubicBezTo>
                  <a:cubicBezTo>
                    <a:pt x="5853" y="7625"/>
                    <a:pt x="5870" y="7643"/>
                    <a:pt x="5888" y="7661"/>
                  </a:cubicBezTo>
                  <a:cubicBezTo>
                    <a:pt x="5906" y="7643"/>
                    <a:pt x="5933" y="7625"/>
                    <a:pt x="5933" y="7607"/>
                  </a:cubicBezTo>
                  <a:cubicBezTo>
                    <a:pt x="5933" y="7589"/>
                    <a:pt x="5906" y="7571"/>
                    <a:pt x="5888" y="7554"/>
                  </a:cubicBezTo>
                  <a:cubicBezTo>
                    <a:pt x="5887" y="7553"/>
                    <a:pt x="5886" y="7552"/>
                    <a:pt x="5885" y="7552"/>
                  </a:cubicBezTo>
                  <a:close/>
                  <a:moveTo>
                    <a:pt x="1490" y="7554"/>
                  </a:moveTo>
                  <a:cubicBezTo>
                    <a:pt x="1472" y="7554"/>
                    <a:pt x="1446" y="7571"/>
                    <a:pt x="1446" y="7589"/>
                  </a:cubicBezTo>
                  <a:cubicBezTo>
                    <a:pt x="1455" y="7616"/>
                    <a:pt x="1472" y="7643"/>
                    <a:pt x="1481" y="7670"/>
                  </a:cubicBezTo>
                  <a:cubicBezTo>
                    <a:pt x="1481" y="7679"/>
                    <a:pt x="1490" y="7679"/>
                    <a:pt x="1490" y="7679"/>
                  </a:cubicBezTo>
                  <a:cubicBezTo>
                    <a:pt x="1492" y="7679"/>
                    <a:pt x="1493" y="7680"/>
                    <a:pt x="1495" y="7680"/>
                  </a:cubicBezTo>
                  <a:cubicBezTo>
                    <a:pt x="1515" y="7680"/>
                    <a:pt x="1552" y="7633"/>
                    <a:pt x="1544" y="7616"/>
                  </a:cubicBezTo>
                  <a:cubicBezTo>
                    <a:pt x="1544" y="7607"/>
                    <a:pt x="1499" y="7554"/>
                    <a:pt x="1490" y="7554"/>
                  </a:cubicBezTo>
                  <a:close/>
                  <a:moveTo>
                    <a:pt x="4077" y="7589"/>
                  </a:moveTo>
                  <a:cubicBezTo>
                    <a:pt x="4042" y="7589"/>
                    <a:pt x="4024" y="7607"/>
                    <a:pt x="4024" y="7643"/>
                  </a:cubicBezTo>
                  <a:cubicBezTo>
                    <a:pt x="4024" y="7679"/>
                    <a:pt x="4042" y="7687"/>
                    <a:pt x="4077" y="7687"/>
                  </a:cubicBezTo>
                  <a:cubicBezTo>
                    <a:pt x="4113" y="7687"/>
                    <a:pt x="4131" y="7670"/>
                    <a:pt x="4122" y="7634"/>
                  </a:cubicBezTo>
                  <a:cubicBezTo>
                    <a:pt x="4122" y="7598"/>
                    <a:pt x="4113" y="7589"/>
                    <a:pt x="4077" y="7589"/>
                  </a:cubicBezTo>
                  <a:close/>
                  <a:moveTo>
                    <a:pt x="6278" y="7588"/>
                  </a:moveTo>
                  <a:cubicBezTo>
                    <a:pt x="6265" y="7588"/>
                    <a:pt x="6228" y="7635"/>
                    <a:pt x="6236" y="7643"/>
                  </a:cubicBezTo>
                  <a:cubicBezTo>
                    <a:pt x="6254" y="7661"/>
                    <a:pt x="6272" y="7687"/>
                    <a:pt x="6290" y="7687"/>
                  </a:cubicBezTo>
                  <a:cubicBezTo>
                    <a:pt x="6308" y="7679"/>
                    <a:pt x="6325" y="7652"/>
                    <a:pt x="6343" y="7634"/>
                  </a:cubicBezTo>
                  <a:cubicBezTo>
                    <a:pt x="6325" y="7616"/>
                    <a:pt x="6308" y="7598"/>
                    <a:pt x="6281" y="7589"/>
                  </a:cubicBezTo>
                  <a:cubicBezTo>
                    <a:pt x="6280" y="7589"/>
                    <a:pt x="6279" y="7588"/>
                    <a:pt x="6278" y="7588"/>
                  </a:cubicBezTo>
                  <a:close/>
                  <a:moveTo>
                    <a:pt x="1878" y="7588"/>
                  </a:moveTo>
                  <a:cubicBezTo>
                    <a:pt x="1857" y="7588"/>
                    <a:pt x="1811" y="7635"/>
                    <a:pt x="1811" y="7652"/>
                  </a:cubicBezTo>
                  <a:cubicBezTo>
                    <a:pt x="1820" y="7670"/>
                    <a:pt x="1820" y="7687"/>
                    <a:pt x="1829" y="7696"/>
                  </a:cubicBezTo>
                  <a:cubicBezTo>
                    <a:pt x="1847" y="7705"/>
                    <a:pt x="1865" y="7714"/>
                    <a:pt x="1883" y="7723"/>
                  </a:cubicBezTo>
                  <a:cubicBezTo>
                    <a:pt x="1892" y="7723"/>
                    <a:pt x="1945" y="7679"/>
                    <a:pt x="1945" y="7661"/>
                  </a:cubicBezTo>
                  <a:cubicBezTo>
                    <a:pt x="1945" y="7643"/>
                    <a:pt x="1909" y="7589"/>
                    <a:pt x="1883" y="7589"/>
                  </a:cubicBezTo>
                  <a:cubicBezTo>
                    <a:pt x="1881" y="7589"/>
                    <a:pt x="1880" y="7588"/>
                    <a:pt x="1878" y="7588"/>
                  </a:cubicBezTo>
                  <a:close/>
                  <a:moveTo>
                    <a:pt x="4479" y="7616"/>
                  </a:moveTo>
                  <a:cubicBezTo>
                    <a:pt x="4443" y="7616"/>
                    <a:pt x="4425" y="7634"/>
                    <a:pt x="4425" y="7661"/>
                  </a:cubicBezTo>
                  <a:cubicBezTo>
                    <a:pt x="4425" y="7705"/>
                    <a:pt x="4434" y="7723"/>
                    <a:pt x="4479" y="7723"/>
                  </a:cubicBezTo>
                  <a:cubicBezTo>
                    <a:pt x="4514" y="7723"/>
                    <a:pt x="4523" y="7705"/>
                    <a:pt x="4523" y="7670"/>
                  </a:cubicBezTo>
                  <a:cubicBezTo>
                    <a:pt x="4523" y="7634"/>
                    <a:pt x="4514" y="7625"/>
                    <a:pt x="4479" y="7616"/>
                  </a:cubicBezTo>
                  <a:close/>
                  <a:moveTo>
                    <a:pt x="2266" y="7634"/>
                  </a:moveTo>
                  <a:cubicBezTo>
                    <a:pt x="2231" y="7634"/>
                    <a:pt x="2213" y="7652"/>
                    <a:pt x="2213" y="7679"/>
                  </a:cubicBezTo>
                  <a:cubicBezTo>
                    <a:pt x="2213" y="7723"/>
                    <a:pt x="2222" y="7741"/>
                    <a:pt x="2266" y="7741"/>
                  </a:cubicBezTo>
                  <a:cubicBezTo>
                    <a:pt x="2302" y="7732"/>
                    <a:pt x="2311" y="7723"/>
                    <a:pt x="2311" y="7687"/>
                  </a:cubicBezTo>
                  <a:cubicBezTo>
                    <a:pt x="2311" y="7652"/>
                    <a:pt x="2302" y="7634"/>
                    <a:pt x="2266" y="7634"/>
                  </a:cubicBezTo>
                  <a:close/>
                  <a:moveTo>
                    <a:pt x="2668" y="7670"/>
                  </a:moveTo>
                  <a:cubicBezTo>
                    <a:pt x="2632" y="7670"/>
                    <a:pt x="2614" y="7679"/>
                    <a:pt x="2614" y="7723"/>
                  </a:cubicBezTo>
                  <a:cubicBezTo>
                    <a:pt x="2614" y="7759"/>
                    <a:pt x="2623" y="7768"/>
                    <a:pt x="2659" y="7768"/>
                  </a:cubicBezTo>
                  <a:cubicBezTo>
                    <a:pt x="2695" y="7768"/>
                    <a:pt x="2712" y="7759"/>
                    <a:pt x="2712" y="7723"/>
                  </a:cubicBezTo>
                  <a:cubicBezTo>
                    <a:pt x="2712" y="7687"/>
                    <a:pt x="2703" y="7670"/>
                    <a:pt x="2668" y="7670"/>
                  </a:cubicBezTo>
                  <a:close/>
                  <a:moveTo>
                    <a:pt x="4871" y="7670"/>
                  </a:moveTo>
                  <a:cubicBezTo>
                    <a:pt x="4836" y="7670"/>
                    <a:pt x="4818" y="7687"/>
                    <a:pt x="4827" y="7723"/>
                  </a:cubicBezTo>
                  <a:cubicBezTo>
                    <a:pt x="4827" y="7759"/>
                    <a:pt x="4845" y="7768"/>
                    <a:pt x="4880" y="7768"/>
                  </a:cubicBezTo>
                  <a:cubicBezTo>
                    <a:pt x="4907" y="7768"/>
                    <a:pt x="4925" y="7750"/>
                    <a:pt x="4925" y="7714"/>
                  </a:cubicBezTo>
                  <a:cubicBezTo>
                    <a:pt x="4925" y="7687"/>
                    <a:pt x="4907" y="7670"/>
                    <a:pt x="4871" y="7670"/>
                  </a:cubicBezTo>
                  <a:close/>
                  <a:moveTo>
                    <a:pt x="3072" y="7703"/>
                  </a:moveTo>
                  <a:cubicBezTo>
                    <a:pt x="3066" y="7703"/>
                    <a:pt x="3059" y="7704"/>
                    <a:pt x="3051" y="7705"/>
                  </a:cubicBezTo>
                  <a:cubicBezTo>
                    <a:pt x="3025" y="7705"/>
                    <a:pt x="3007" y="7723"/>
                    <a:pt x="3016" y="7759"/>
                  </a:cubicBezTo>
                  <a:cubicBezTo>
                    <a:pt x="3016" y="7795"/>
                    <a:pt x="3025" y="7803"/>
                    <a:pt x="3060" y="7803"/>
                  </a:cubicBezTo>
                  <a:cubicBezTo>
                    <a:pt x="3096" y="7803"/>
                    <a:pt x="3114" y="7786"/>
                    <a:pt x="3114" y="7750"/>
                  </a:cubicBezTo>
                  <a:cubicBezTo>
                    <a:pt x="3114" y="7720"/>
                    <a:pt x="3102" y="7703"/>
                    <a:pt x="3072" y="7703"/>
                  </a:cubicBezTo>
                  <a:close/>
                  <a:moveTo>
                    <a:pt x="5273" y="7705"/>
                  </a:moveTo>
                  <a:cubicBezTo>
                    <a:pt x="5255" y="7705"/>
                    <a:pt x="5237" y="7732"/>
                    <a:pt x="5228" y="7750"/>
                  </a:cubicBezTo>
                  <a:cubicBezTo>
                    <a:pt x="5220" y="7758"/>
                    <a:pt x="5257" y="7804"/>
                    <a:pt x="5270" y="7804"/>
                  </a:cubicBezTo>
                  <a:cubicBezTo>
                    <a:pt x="5271" y="7804"/>
                    <a:pt x="5272" y="7804"/>
                    <a:pt x="5273" y="7803"/>
                  </a:cubicBezTo>
                  <a:cubicBezTo>
                    <a:pt x="5299" y="7786"/>
                    <a:pt x="5308" y="7768"/>
                    <a:pt x="5335" y="7750"/>
                  </a:cubicBezTo>
                  <a:cubicBezTo>
                    <a:pt x="5308" y="7732"/>
                    <a:pt x="5291" y="7705"/>
                    <a:pt x="5273" y="7705"/>
                  </a:cubicBezTo>
                  <a:close/>
                  <a:moveTo>
                    <a:pt x="5674" y="7741"/>
                  </a:moveTo>
                  <a:cubicBezTo>
                    <a:pt x="5656" y="7741"/>
                    <a:pt x="5638" y="7768"/>
                    <a:pt x="5621" y="7786"/>
                  </a:cubicBezTo>
                  <a:cubicBezTo>
                    <a:pt x="5638" y="7803"/>
                    <a:pt x="5656" y="7830"/>
                    <a:pt x="5674" y="7830"/>
                  </a:cubicBezTo>
                  <a:cubicBezTo>
                    <a:pt x="5676" y="7831"/>
                    <a:pt x="5678" y="7832"/>
                    <a:pt x="5680" y="7832"/>
                  </a:cubicBezTo>
                  <a:cubicBezTo>
                    <a:pt x="5696" y="7832"/>
                    <a:pt x="5712" y="7802"/>
                    <a:pt x="5728" y="7786"/>
                  </a:cubicBezTo>
                  <a:cubicBezTo>
                    <a:pt x="5710" y="7768"/>
                    <a:pt x="5692" y="7741"/>
                    <a:pt x="5674" y="7741"/>
                  </a:cubicBezTo>
                  <a:close/>
                  <a:moveTo>
                    <a:pt x="3470" y="7739"/>
                  </a:moveTo>
                  <a:cubicBezTo>
                    <a:pt x="3465" y="7739"/>
                    <a:pt x="3459" y="7739"/>
                    <a:pt x="3453" y="7741"/>
                  </a:cubicBezTo>
                  <a:cubicBezTo>
                    <a:pt x="3426" y="7741"/>
                    <a:pt x="3408" y="7750"/>
                    <a:pt x="3408" y="7786"/>
                  </a:cubicBezTo>
                  <a:cubicBezTo>
                    <a:pt x="3408" y="7821"/>
                    <a:pt x="3426" y="7839"/>
                    <a:pt x="3462" y="7839"/>
                  </a:cubicBezTo>
                  <a:cubicBezTo>
                    <a:pt x="3497" y="7839"/>
                    <a:pt x="3515" y="7821"/>
                    <a:pt x="3506" y="7777"/>
                  </a:cubicBezTo>
                  <a:cubicBezTo>
                    <a:pt x="3506" y="7755"/>
                    <a:pt x="3494" y="7739"/>
                    <a:pt x="3470" y="7739"/>
                  </a:cubicBezTo>
                  <a:close/>
                  <a:moveTo>
                    <a:pt x="3854" y="7768"/>
                  </a:moveTo>
                  <a:cubicBezTo>
                    <a:pt x="3819" y="7768"/>
                    <a:pt x="3810" y="7786"/>
                    <a:pt x="3810" y="7821"/>
                  </a:cubicBezTo>
                  <a:cubicBezTo>
                    <a:pt x="3810" y="7851"/>
                    <a:pt x="3822" y="7868"/>
                    <a:pt x="3851" y="7868"/>
                  </a:cubicBezTo>
                  <a:cubicBezTo>
                    <a:pt x="3858" y="7868"/>
                    <a:pt x="3864" y="7867"/>
                    <a:pt x="3872" y="7866"/>
                  </a:cubicBezTo>
                  <a:cubicBezTo>
                    <a:pt x="3899" y="7866"/>
                    <a:pt x="3908" y="7848"/>
                    <a:pt x="3908" y="7812"/>
                  </a:cubicBezTo>
                  <a:cubicBezTo>
                    <a:pt x="3908" y="7786"/>
                    <a:pt x="3890" y="7768"/>
                    <a:pt x="3854" y="7768"/>
                  </a:cubicBezTo>
                  <a:close/>
                  <a:moveTo>
                    <a:pt x="6067" y="7768"/>
                  </a:moveTo>
                  <a:cubicBezTo>
                    <a:pt x="6049" y="7786"/>
                    <a:pt x="6022" y="7803"/>
                    <a:pt x="6022" y="7821"/>
                  </a:cubicBezTo>
                  <a:cubicBezTo>
                    <a:pt x="6022" y="7839"/>
                    <a:pt x="6049" y="7857"/>
                    <a:pt x="6067" y="7875"/>
                  </a:cubicBezTo>
                  <a:cubicBezTo>
                    <a:pt x="6093" y="7857"/>
                    <a:pt x="6120" y="7839"/>
                    <a:pt x="6120" y="7821"/>
                  </a:cubicBezTo>
                  <a:cubicBezTo>
                    <a:pt x="6111" y="7803"/>
                    <a:pt x="6085" y="7786"/>
                    <a:pt x="6067" y="7768"/>
                  </a:cubicBezTo>
                  <a:close/>
                  <a:moveTo>
                    <a:pt x="6477" y="7803"/>
                  </a:moveTo>
                  <a:cubicBezTo>
                    <a:pt x="6459" y="7821"/>
                    <a:pt x="6432" y="7830"/>
                    <a:pt x="6424" y="7848"/>
                  </a:cubicBezTo>
                  <a:cubicBezTo>
                    <a:pt x="6424" y="7857"/>
                    <a:pt x="6432" y="7875"/>
                    <a:pt x="6450" y="7884"/>
                  </a:cubicBezTo>
                  <a:cubicBezTo>
                    <a:pt x="6454" y="7885"/>
                    <a:pt x="6456" y="7886"/>
                    <a:pt x="6459" y="7886"/>
                  </a:cubicBezTo>
                  <a:cubicBezTo>
                    <a:pt x="6468" y="7886"/>
                    <a:pt x="6468" y="7873"/>
                    <a:pt x="6468" y="7866"/>
                  </a:cubicBezTo>
                  <a:cubicBezTo>
                    <a:pt x="6477" y="7848"/>
                    <a:pt x="6486" y="7830"/>
                    <a:pt x="6486" y="7812"/>
                  </a:cubicBezTo>
                  <a:cubicBezTo>
                    <a:pt x="6486" y="7812"/>
                    <a:pt x="6477" y="7803"/>
                    <a:pt x="6477" y="7803"/>
                  </a:cubicBezTo>
                  <a:close/>
                  <a:moveTo>
                    <a:pt x="1669" y="7768"/>
                  </a:moveTo>
                  <a:cubicBezTo>
                    <a:pt x="1642" y="7768"/>
                    <a:pt x="1597" y="7821"/>
                    <a:pt x="1597" y="7839"/>
                  </a:cubicBezTo>
                  <a:cubicBezTo>
                    <a:pt x="1606" y="7857"/>
                    <a:pt x="1615" y="7875"/>
                    <a:pt x="1624" y="7884"/>
                  </a:cubicBezTo>
                  <a:cubicBezTo>
                    <a:pt x="1633" y="7893"/>
                    <a:pt x="1651" y="7902"/>
                    <a:pt x="1669" y="7902"/>
                  </a:cubicBezTo>
                  <a:cubicBezTo>
                    <a:pt x="1678" y="7893"/>
                    <a:pt x="1695" y="7893"/>
                    <a:pt x="1704" y="7884"/>
                  </a:cubicBezTo>
                  <a:cubicBezTo>
                    <a:pt x="1713" y="7875"/>
                    <a:pt x="1722" y="7857"/>
                    <a:pt x="1731" y="7839"/>
                  </a:cubicBezTo>
                  <a:cubicBezTo>
                    <a:pt x="1731" y="7821"/>
                    <a:pt x="1686" y="7768"/>
                    <a:pt x="1669" y="7768"/>
                  </a:cubicBezTo>
                  <a:close/>
                  <a:moveTo>
                    <a:pt x="4265" y="7803"/>
                  </a:moveTo>
                  <a:cubicBezTo>
                    <a:pt x="4229" y="7803"/>
                    <a:pt x="4211" y="7812"/>
                    <a:pt x="4211" y="7857"/>
                  </a:cubicBezTo>
                  <a:cubicBezTo>
                    <a:pt x="4211" y="7884"/>
                    <a:pt x="4220" y="7902"/>
                    <a:pt x="4256" y="7902"/>
                  </a:cubicBezTo>
                  <a:cubicBezTo>
                    <a:pt x="4291" y="7902"/>
                    <a:pt x="4309" y="7893"/>
                    <a:pt x="4309" y="7857"/>
                  </a:cubicBezTo>
                  <a:cubicBezTo>
                    <a:pt x="4309" y="7821"/>
                    <a:pt x="4300" y="7803"/>
                    <a:pt x="4265" y="7803"/>
                  </a:cubicBezTo>
                  <a:close/>
                  <a:moveTo>
                    <a:pt x="2043" y="7821"/>
                  </a:moveTo>
                  <a:cubicBezTo>
                    <a:pt x="2008" y="7821"/>
                    <a:pt x="1999" y="7839"/>
                    <a:pt x="1999" y="7866"/>
                  </a:cubicBezTo>
                  <a:cubicBezTo>
                    <a:pt x="1999" y="7910"/>
                    <a:pt x="2017" y="7919"/>
                    <a:pt x="2052" y="7919"/>
                  </a:cubicBezTo>
                  <a:cubicBezTo>
                    <a:pt x="2088" y="7919"/>
                    <a:pt x="2097" y="7902"/>
                    <a:pt x="2097" y="7866"/>
                  </a:cubicBezTo>
                  <a:cubicBezTo>
                    <a:pt x="2097" y="7830"/>
                    <a:pt x="2079" y="7821"/>
                    <a:pt x="2043" y="7821"/>
                  </a:cubicBezTo>
                  <a:close/>
                  <a:moveTo>
                    <a:pt x="4669" y="7837"/>
                  </a:moveTo>
                  <a:cubicBezTo>
                    <a:pt x="4663" y="7837"/>
                    <a:pt x="4656" y="7838"/>
                    <a:pt x="4648" y="7839"/>
                  </a:cubicBezTo>
                  <a:cubicBezTo>
                    <a:pt x="4621" y="7839"/>
                    <a:pt x="4604" y="7857"/>
                    <a:pt x="4604" y="7893"/>
                  </a:cubicBezTo>
                  <a:cubicBezTo>
                    <a:pt x="4613" y="7919"/>
                    <a:pt x="4621" y="7937"/>
                    <a:pt x="4657" y="7937"/>
                  </a:cubicBezTo>
                  <a:cubicBezTo>
                    <a:pt x="4693" y="7937"/>
                    <a:pt x="4711" y="7919"/>
                    <a:pt x="4711" y="7884"/>
                  </a:cubicBezTo>
                  <a:cubicBezTo>
                    <a:pt x="4711" y="7854"/>
                    <a:pt x="4698" y="7837"/>
                    <a:pt x="4669" y="7837"/>
                  </a:cubicBezTo>
                  <a:close/>
                  <a:moveTo>
                    <a:pt x="2445" y="7857"/>
                  </a:moveTo>
                  <a:cubicBezTo>
                    <a:pt x="2409" y="7857"/>
                    <a:pt x="2391" y="7866"/>
                    <a:pt x="2400" y="7910"/>
                  </a:cubicBezTo>
                  <a:cubicBezTo>
                    <a:pt x="2400" y="7937"/>
                    <a:pt x="2418" y="7955"/>
                    <a:pt x="2454" y="7955"/>
                  </a:cubicBezTo>
                  <a:cubicBezTo>
                    <a:pt x="2480" y="7955"/>
                    <a:pt x="2498" y="7937"/>
                    <a:pt x="2498" y="7902"/>
                  </a:cubicBezTo>
                  <a:cubicBezTo>
                    <a:pt x="2498" y="7866"/>
                    <a:pt x="2480" y="7857"/>
                    <a:pt x="2445" y="7857"/>
                  </a:cubicBezTo>
                  <a:close/>
                  <a:moveTo>
                    <a:pt x="5059" y="7884"/>
                  </a:moveTo>
                  <a:cubicBezTo>
                    <a:pt x="5050" y="7884"/>
                    <a:pt x="5005" y="7928"/>
                    <a:pt x="5005" y="7937"/>
                  </a:cubicBezTo>
                  <a:cubicBezTo>
                    <a:pt x="5023" y="7955"/>
                    <a:pt x="5041" y="7982"/>
                    <a:pt x="5059" y="7982"/>
                  </a:cubicBezTo>
                  <a:cubicBezTo>
                    <a:pt x="5076" y="7982"/>
                    <a:pt x="5094" y="7955"/>
                    <a:pt x="5112" y="7937"/>
                  </a:cubicBezTo>
                  <a:cubicBezTo>
                    <a:pt x="5094" y="7919"/>
                    <a:pt x="5076" y="7902"/>
                    <a:pt x="5059" y="7884"/>
                  </a:cubicBezTo>
                  <a:close/>
                  <a:moveTo>
                    <a:pt x="2837" y="7884"/>
                  </a:moveTo>
                  <a:cubicBezTo>
                    <a:pt x="2811" y="7893"/>
                    <a:pt x="2793" y="7910"/>
                    <a:pt x="2793" y="7937"/>
                  </a:cubicBezTo>
                  <a:cubicBezTo>
                    <a:pt x="2793" y="7967"/>
                    <a:pt x="2805" y="7984"/>
                    <a:pt x="2829" y="7984"/>
                  </a:cubicBezTo>
                  <a:cubicBezTo>
                    <a:pt x="2834" y="7984"/>
                    <a:pt x="2840" y="7983"/>
                    <a:pt x="2846" y="7982"/>
                  </a:cubicBezTo>
                  <a:cubicBezTo>
                    <a:pt x="2882" y="7982"/>
                    <a:pt x="2900" y="7973"/>
                    <a:pt x="2891" y="7937"/>
                  </a:cubicBezTo>
                  <a:cubicBezTo>
                    <a:pt x="2891" y="7902"/>
                    <a:pt x="2873" y="7884"/>
                    <a:pt x="2837" y="7884"/>
                  </a:cubicBezTo>
                  <a:close/>
                  <a:moveTo>
                    <a:pt x="5451" y="7910"/>
                  </a:moveTo>
                  <a:cubicBezTo>
                    <a:pt x="5433" y="7937"/>
                    <a:pt x="5407" y="7955"/>
                    <a:pt x="5407" y="7973"/>
                  </a:cubicBezTo>
                  <a:cubicBezTo>
                    <a:pt x="5407" y="7991"/>
                    <a:pt x="5433" y="8009"/>
                    <a:pt x="5451" y="8018"/>
                  </a:cubicBezTo>
                  <a:cubicBezTo>
                    <a:pt x="5453" y="8018"/>
                    <a:pt x="5454" y="8019"/>
                    <a:pt x="5456" y="8019"/>
                  </a:cubicBezTo>
                  <a:cubicBezTo>
                    <a:pt x="5475" y="8019"/>
                    <a:pt x="5513" y="7972"/>
                    <a:pt x="5505" y="7964"/>
                  </a:cubicBezTo>
                  <a:cubicBezTo>
                    <a:pt x="5496" y="7946"/>
                    <a:pt x="5478" y="7928"/>
                    <a:pt x="5451" y="7910"/>
                  </a:cubicBezTo>
                  <a:close/>
                  <a:moveTo>
                    <a:pt x="3239" y="7919"/>
                  </a:moveTo>
                  <a:cubicBezTo>
                    <a:pt x="3203" y="7919"/>
                    <a:pt x="3194" y="7937"/>
                    <a:pt x="3194" y="7973"/>
                  </a:cubicBezTo>
                  <a:cubicBezTo>
                    <a:pt x="3194" y="8002"/>
                    <a:pt x="3206" y="8020"/>
                    <a:pt x="3236" y="8020"/>
                  </a:cubicBezTo>
                  <a:cubicBezTo>
                    <a:pt x="3242" y="8020"/>
                    <a:pt x="3249" y="8019"/>
                    <a:pt x="3257" y="8018"/>
                  </a:cubicBezTo>
                  <a:cubicBezTo>
                    <a:pt x="3283" y="8018"/>
                    <a:pt x="3292" y="8000"/>
                    <a:pt x="3292" y="7964"/>
                  </a:cubicBezTo>
                  <a:cubicBezTo>
                    <a:pt x="3292" y="7928"/>
                    <a:pt x="3274" y="7919"/>
                    <a:pt x="3239" y="7919"/>
                  </a:cubicBezTo>
                  <a:close/>
                  <a:moveTo>
                    <a:pt x="3640" y="7955"/>
                  </a:moveTo>
                  <a:cubicBezTo>
                    <a:pt x="3604" y="7955"/>
                    <a:pt x="3587" y="7973"/>
                    <a:pt x="3596" y="8009"/>
                  </a:cubicBezTo>
                  <a:cubicBezTo>
                    <a:pt x="3596" y="8044"/>
                    <a:pt x="3613" y="8053"/>
                    <a:pt x="3649" y="8053"/>
                  </a:cubicBezTo>
                  <a:cubicBezTo>
                    <a:pt x="3685" y="8053"/>
                    <a:pt x="3694" y="8035"/>
                    <a:pt x="3694" y="8000"/>
                  </a:cubicBezTo>
                  <a:cubicBezTo>
                    <a:pt x="3694" y="7964"/>
                    <a:pt x="3676" y="7955"/>
                    <a:pt x="3640" y="7955"/>
                  </a:cubicBezTo>
                  <a:close/>
                  <a:moveTo>
                    <a:pt x="5856" y="7954"/>
                  </a:moveTo>
                  <a:cubicBezTo>
                    <a:pt x="5855" y="7954"/>
                    <a:pt x="5853" y="7954"/>
                    <a:pt x="5853" y="7955"/>
                  </a:cubicBezTo>
                  <a:cubicBezTo>
                    <a:pt x="5835" y="7964"/>
                    <a:pt x="5808" y="7982"/>
                    <a:pt x="5808" y="8000"/>
                  </a:cubicBezTo>
                  <a:cubicBezTo>
                    <a:pt x="5808" y="8018"/>
                    <a:pt x="5835" y="8035"/>
                    <a:pt x="5853" y="8062"/>
                  </a:cubicBezTo>
                  <a:cubicBezTo>
                    <a:pt x="5870" y="8044"/>
                    <a:pt x="5888" y="8026"/>
                    <a:pt x="5906" y="8009"/>
                  </a:cubicBezTo>
                  <a:cubicBezTo>
                    <a:pt x="5914" y="7992"/>
                    <a:pt x="5871" y="7954"/>
                    <a:pt x="5856" y="7954"/>
                  </a:cubicBezTo>
                  <a:close/>
                  <a:moveTo>
                    <a:pt x="4042" y="7982"/>
                  </a:moveTo>
                  <a:cubicBezTo>
                    <a:pt x="4006" y="7982"/>
                    <a:pt x="3997" y="8000"/>
                    <a:pt x="3997" y="8035"/>
                  </a:cubicBezTo>
                  <a:cubicBezTo>
                    <a:pt x="3988" y="8062"/>
                    <a:pt x="4006" y="8080"/>
                    <a:pt x="4033" y="8089"/>
                  </a:cubicBezTo>
                  <a:cubicBezTo>
                    <a:pt x="4077" y="8089"/>
                    <a:pt x="4095" y="8071"/>
                    <a:pt x="4095" y="8035"/>
                  </a:cubicBezTo>
                  <a:cubicBezTo>
                    <a:pt x="4095" y="8000"/>
                    <a:pt x="4077" y="7991"/>
                    <a:pt x="4042" y="7982"/>
                  </a:cubicBezTo>
                  <a:close/>
                  <a:moveTo>
                    <a:pt x="6257" y="7990"/>
                  </a:moveTo>
                  <a:cubicBezTo>
                    <a:pt x="6256" y="7990"/>
                    <a:pt x="6255" y="7990"/>
                    <a:pt x="6254" y="7991"/>
                  </a:cubicBezTo>
                  <a:cubicBezTo>
                    <a:pt x="6236" y="8000"/>
                    <a:pt x="6209" y="8018"/>
                    <a:pt x="6209" y="8035"/>
                  </a:cubicBezTo>
                  <a:cubicBezTo>
                    <a:pt x="6209" y="8053"/>
                    <a:pt x="6236" y="8071"/>
                    <a:pt x="6254" y="8098"/>
                  </a:cubicBezTo>
                  <a:cubicBezTo>
                    <a:pt x="6272" y="8071"/>
                    <a:pt x="6290" y="8062"/>
                    <a:pt x="6308" y="8035"/>
                  </a:cubicBezTo>
                  <a:cubicBezTo>
                    <a:pt x="6308" y="8027"/>
                    <a:pt x="6271" y="7990"/>
                    <a:pt x="6257" y="7990"/>
                  </a:cubicBezTo>
                  <a:close/>
                  <a:moveTo>
                    <a:pt x="1829" y="8000"/>
                  </a:moveTo>
                  <a:cubicBezTo>
                    <a:pt x="1794" y="8000"/>
                    <a:pt x="1776" y="8018"/>
                    <a:pt x="1785" y="8053"/>
                  </a:cubicBezTo>
                  <a:cubicBezTo>
                    <a:pt x="1785" y="8089"/>
                    <a:pt x="1802" y="8107"/>
                    <a:pt x="1838" y="8107"/>
                  </a:cubicBezTo>
                  <a:cubicBezTo>
                    <a:pt x="1874" y="8098"/>
                    <a:pt x="1883" y="8080"/>
                    <a:pt x="1883" y="8044"/>
                  </a:cubicBezTo>
                  <a:cubicBezTo>
                    <a:pt x="1883" y="8018"/>
                    <a:pt x="1865" y="8000"/>
                    <a:pt x="1829" y="8000"/>
                  </a:cubicBezTo>
                  <a:close/>
                  <a:moveTo>
                    <a:pt x="4443" y="8018"/>
                  </a:moveTo>
                  <a:cubicBezTo>
                    <a:pt x="4407" y="8018"/>
                    <a:pt x="4398" y="8026"/>
                    <a:pt x="4390" y="8062"/>
                  </a:cubicBezTo>
                  <a:cubicBezTo>
                    <a:pt x="4390" y="8098"/>
                    <a:pt x="4407" y="8116"/>
                    <a:pt x="4443" y="8116"/>
                  </a:cubicBezTo>
                  <a:cubicBezTo>
                    <a:pt x="4479" y="8116"/>
                    <a:pt x="4488" y="8107"/>
                    <a:pt x="4488" y="8071"/>
                  </a:cubicBezTo>
                  <a:cubicBezTo>
                    <a:pt x="4497" y="8035"/>
                    <a:pt x="4479" y="8018"/>
                    <a:pt x="4443" y="8018"/>
                  </a:cubicBezTo>
                  <a:close/>
                  <a:moveTo>
                    <a:pt x="2231" y="8035"/>
                  </a:moveTo>
                  <a:cubicBezTo>
                    <a:pt x="2195" y="8035"/>
                    <a:pt x="2177" y="8044"/>
                    <a:pt x="2177" y="8080"/>
                  </a:cubicBezTo>
                  <a:cubicBezTo>
                    <a:pt x="2177" y="8125"/>
                    <a:pt x="2195" y="8134"/>
                    <a:pt x="2231" y="8134"/>
                  </a:cubicBezTo>
                  <a:cubicBezTo>
                    <a:pt x="2266" y="8134"/>
                    <a:pt x="2275" y="8125"/>
                    <a:pt x="2275" y="8089"/>
                  </a:cubicBezTo>
                  <a:cubicBezTo>
                    <a:pt x="2275" y="8053"/>
                    <a:pt x="2266" y="8035"/>
                    <a:pt x="2231" y="8035"/>
                  </a:cubicBezTo>
                  <a:close/>
                  <a:moveTo>
                    <a:pt x="4841" y="8052"/>
                  </a:moveTo>
                  <a:cubicBezTo>
                    <a:pt x="4827" y="8052"/>
                    <a:pt x="4783" y="8091"/>
                    <a:pt x="4791" y="8107"/>
                  </a:cubicBezTo>
                  <a:cubicBezTo>
                    <a:pt x="4809" y="8125"/>
                    <a:pt x="4827" y="8151"/>
                    <a:pt x="4845" y="8151"/>
                  </a:cubicBezTo>
                  <a:cubicBezTo>
                    <a:pt x="4853" y="8151"/>
                    <a:pt x="4880" y="8125"/>
                    <a:pt x="4898" y="8107"/>
                  </a:cubicBezTo>
                  <a:cubicBezTo>
                    <a:pt x="4880" y="8089"/>
                    <a:pt x="4862" y="8062"/>
                    <a:pt x="4845" y="8053"/>
                  </a:cubicBezTo>
                  <a:cubicBezTo>
                    <a:pt x="4844" y="8052"/>
                    <a:pt x="4843" y="8052"/>
                    <a:pt x="4841" y="8052"/>
                  </a:cubicBezTo>
                  <a:close/>
                  <a:moveTo>
                    <a:pt x="2623" y="8071"/>
                  </a:moveTo>
                  <a:cubicBezTo>
                    <a:pt x="2587" y="8071"/>
                    <a:pt x="2579" y="8089"/>
                    <a:pt x="2579" y="8125"/>
                  </a:cubicBezTo>
                  <a:cubicBezTo>
                    <a:pt x="2579" y="8160"/>
                    <a:pt x="2596" y="8169"/>
                    <a:pt x="2632" y="8169"/>
                  </a:cubicBezTo>
                  <a:cubicBezTo>
                    <a:pt x="2668" y="8169"/>
                    <a:pt x="2677" y="8151"/>
                    <a:pt x="2677" y="8116"/>
                  </a:cubicBezTo>
                  <a:cubicBezTo>
                    <a:pt x="2677" y="8080"/>
                    <a:pt x="2659" y="8071"/>
                    <a:pt x="2623" y="8071"/>
                  </a:cubicBezTo>
                  <a:close/>
                  <a:moveTo>
                    <a:pt x="3042" y="8104"/>
                  </a:moveTo>
                  <a:cubicBezTo>
                    <a:pt x="3037" y="8104"/>
                    <a:pt x="3031" y="8105"/>
                    <a:pt x="3025" y="8107"/>
                  </a:cubicBezTo>
                  <a:cubicBezTo>
                    <a:pt x="2989" y="8107"/>
                    <a:pt x="2980" y="8116"/>
                    <a:pt x="2980" y="8151"/>
                  </a:cubicBezTo>
                  <a:cubicBezTo>
                    <a:pt x="2980" y="8187"/>
                    <a:pt x="2989" y="8205"/>
                    <a:pt x="3025" y="8205"/>
                  </a:cubicBezTo>
                  <a:cubicBezTo>
                    <a:pt x="3069" y="8205"/>
                    <a:pt x="3078" y="8187"/>
                    <a:pt x="3078" y="8142"/>
                  </a:cubicBezTo>
                  <a:cubicBezTo>
                    <a:pt x="3078" y="8120"/>
                    <a:pt x="3066" y="8104"/>
                    <a:pt x="3042" y="8104"/>
                  </a:cubicBezTo>
                  <a:close/>
                  <a:moveTo>
                    <a:pt x="5246" y="8107"/>
                  </a:moveTo>
                  <a:cubicBezTo>
                    <a:pt x="5228" y="8107"/>
                    <a:pt x="5201" y="8134"/>
                    <a:pt x="5192" y="8151"/>
                  </a:cubicBezTo>
                  <a:cubicBezTo>
                    <a:pt x="5184" y="8160"/>
                    <a:pt x="5228" y="8205"/>
                    <a:pt x="5246" y="8205"/>
                  </a:cubicBezTo>
                  <a:cubicBezTo>
                    <a:pt x="5264" y="8187"/>
                    <a:pt x="5273" y="8169"/>
                    <a:pt x="5299" y="8151"/>
                  </a:cubicBezTo>
                  <a:cubicBezTo>
                    <a:pt x="5273" y="8134"/>
                    <a:pt x="5255" y="8107"/>
                    <a:pt x="5246" y="8107"/>
                  </a:cubicBezTo>
                  <a:close/>
                  <a:moveTo>
                    <a:pt x="5638" y="8125"/>
                  </a:moveTo>
                  <a:cubicBezTo>
                    <a:pt x="5621" y="8151"/>
                    <a:pt x="5603" y="8160"/>
                    <a:pt x="5594" y="8178"/>
                  </a:cubicBezTo>
                  <a:cubicBezTo>
                    <a:pt x="5586" y="8194"/>
                    <a:pt x="5622" y="8233"/>
                    <a:pt x="5635" y="8233"/>
                  </a:cubicBezTo>
                  <a:cubicBezTo>
                    <a:pt x="5637" y="8233"/>
                    <a:pt x="5638" y="8232"/>
                    <a:pt x="5638" y="8232"/>
                  </a:cubicBezTo>
                  <a:cubicBezTo>
                    <a:pt x="5656" y="8223"/>
                    <a:pt x="5683" y="8205"/>
                    <a:pt x="5683" y="8187"/>
                  </a:cubicBezTo>
                  <a:cubicBezTo>
                    <a:pt x="5683" y="8169"/>
                    <a:pt x="5656" y="8151"/>
                    <a:pt x="5638" y="8125"/>
                  </a:cubicBezTo>
                  <a:close/>
                  <a:moveTo>
                    <a:pt x="3426" y="8134"/>
                  </a:moveTo>
                  <a:cubicBezTo>
                    <a:pt x="3390" y="8134"/>
                    <a:pt x="3381" y="8151"/>
                    <a:pt x="3381" y="8187"/>
                  </a:cubicBezTo>
                  <a:cubicBezTo>
                    <a:pt x="3373" y="8223"/>
                    <a:pt x="3390" y="8232"/>
                    <a:pt x="3426" y="8232"/>
                  </a:cubicBezTo>
                  <a:cubicBezTo>
                    <a:pt x="3432" y="8233"/>
                    <a:pt x="3438" y="8234"/>
                    <a:pt x="3443" y="8234"/>
                  </a:cubicBezTo>
                  <a:cubicBezTo>
                    <a:pt x="3467" y="8234"/>
                    <a:pt x="3480" y="8217"/>
                    <a:pt x="3480" y="8187"/>
                  </a:cubicBezTo>
                  <a:cubicBezTo>
                    <a:pt x="3480" y="8151"/>
                    <a:pt x="3462" y="8134"/>
                    <a:pt x="3426" y="8134"/>
                  </a:cubicBezTo>
                  <a:close/>
                  <a:moveTo>
                    <a:pt x="6031" y="8187"/>
                  </a:moveTo>
                  <a:cubicBezTo>
                    <a:pt x="6004" y="8187"/>
                    <a:pt x="6004" y="8196"/>
                    <a:pt x="6004" y="8223"/>
                  </a:cubicBezTo>
                  <a:cubicBezTo>
                    <a:pt x="6004" y="8249"/>
                    <a:pt x="6004" y="8249"/>
                    <a:pt x="6040" y="8249"/>
                  </a:cubicBezTo>
                  <a:cubicBezTo>
                    <a:pt x="6045" y="8251"/>
                    <a:pt x="6049" y="8252"/>
                    <a:pt x="6053" y="8252"/>
                  </a:cubicBezTo>
                  <a:cubicBezTo>
                    <a:pt x="6070" y="8252"/>
                    <a:pt x="6076" y="8237"/>
                    <a:pt x="6076" y="8223"/>
                  </a:cubicBezTo>
                  <a:cubicBezTo>
                    <a:pt x="6067" y="8187"/>
                    <a:pt x="6076" y="8187"/>
                    <a:pt x="6031" y="8187"/>
                  </a:cubicBezTo>
                  <a:close/>
                  <a:moveTo>
                    <a:pt x="3828" y="8169"/>
                  </a:moveTo>
                  <a:cubicBezTo>
                    <a:pt x="3792" y="8169"/>
                    <a:pt x="3783" y="8178"/>
                    <a:pt x="3774" y="8214"/>
                  </a:cubicBezTo>
                  <a:cubicBezTo>
                    <a:pt x="3774" y="8249"/>
                    <a:pt x="3792" y="8267"/>
                    <a:pt x="3828" y="8267"/>
                  </a:cubicBezTo>
                  <a:cubicBezTo>
                    <a:pt x="3863" y="8267"/>
                    <a:pt x="3872" y="8258"/>
                    <a:pt x="3872" y="8223"/>
                  </a:cubicBezTo>
                  <a:cubicBezTo>
                    <a:pt x="3881" y="8187"/>
                    <a:pt x="3863" y="8169"/>
                    <a:pt x="3828" y="8169"/>
                  </a:cubicBezTo>
                  <a:close/>
                  <a:moveTo>
                    <a:pt x="4229" y="8205"/>
                  </a:moveTo>
                  <a:cubicBezTo>
                    <a:pt x="4193" y="8205"/>
                    <a:pt x="4175" y="8214"/>
                    <a:pt x="4175" y="8249"/>
                  </a:cubicBezTo>
                  <a:cubicBezTo>
                    <a:pt x="4175" y="8285"/>
                    <a:pt x="4184" y="8303"/>
                    <a:pt x="4229" y="8303"/>
                  </a:cubicBezTo>
                  <a:cubicBezTo>
                    <a:pt x="4265" y="8303"/>
                    <a:pt x="4274" y="8285"/>
                    <a:pt x="4274" y="8249"/>
                  </a:cubicBezTo>
                  <a:cubicBezTo>
                    <a:pt x="4274" y="8223"/>
                    <a:pt x="4265" y="8205"/>
                    <a:pt x="4229" y="8205"/>
                  </a:cubicBezTo>
                  <a:close/>
                  <a:moveTo>
                    <a:pt x="2000" y="8220"/>
                  </a:moveTo>
                  <a:cubicBezTo>
                    <a:pt x="1975" y="8220"/>
                    <a:pt x="1963" y="8238"/>
                    <a:pt x="1963" y="8267"/>
                  </a:cubicBezTo>
                  <a:cubicBezTo>
                    <a:pt x="1963" y="8303"/>
                    <a:pt x="1981" y="8321"/>
                    <a:pt x="2017" y="8321"/>
                  </a:cubicBezTo>
                  <a:cubicBezTo>
                    <a:pt x="2052" y="8321"/>
                    <a:pt x="2061" y="8303"/>
                    <a:pt x="2061" y="8267"/>
                  </a:cubicBezTo>
                  <a:cubicBezTo>
                    <a:pt x="2061" y="8232"/>
                    <a:pt x="2052" y="8223"/>
                    <a:pt x="2017" y="8223"/>
                  </a:cubicBezTo>
                  <a:cubicBezTo>
                    <a:pt x="2010" y="8221"/>
                    <a:pt x="2005" y="8220"/>
                    <a:pt x="2000" y="8220"/>
                  </a:cubicBezTo>
                  <a:close/>
                  <a:moveTo>
                    <a:pt x="4621" y="8232"/>
                  </a:moveTo>
                  <a:cubicBezTo>
                    <a:pt x="4604" y="8249"/>
                    <a:pt x="4577" y="8267"/>
                    <a:pt x="4577" y="8285"/>
                  </a:cubicBezTo>
                  <a:cubicBezTo>
                    <a:pt x="4577" y="8303"/>
                    <a:pt x="4604" y="8321"/>
                    <a:pt x="4621" y="8348"/>
                  </a:cubicBezTo>
                  <a:cubicBezTo>
                    <a:pt x="4639" y="8321"/>
                    <a:pt x="4675" y="8303"/>
                    <a:pt x="4675" y="8285"/>
                  </a:cubicBezTo>
                  <a:cubicBezTo>
                    <a:pt x="4666" y="8267"/>
                    <a:pt x="4639" y="8249"/>
                    <a:pt x="4621" y="8232"/>
                  </a:cubicBezTo>
                  <a:close/>
                  <a:moveTo>
                    <a:pt x="2409" y="8249"/>
                  </a:moveTo>
                  <a:cubicBezTo>
                    <a:pt x="2373" y="8249"/>
                    <a:pt x="2364" y="8267"/>
                    <a:pt x="2364" y="8312"/>
                  </a:cubicBezTo>
                  <a:cubicBezTo>
                    <a:pt x="2364" y="8334"/>
                    <a:pt x="2377" y="8350"/>
                    <a:pt x="2401" y="8350"/>
                  </a:cubicBezTo>
                  <a:cubicBezTo>
                    <a:pt x="2406" y="8350"/>
                    <a:pt x="2412" y="8349"/>
                    <a:pt x="2418" y="8348"/>
                  </a:cubicBezTo>
                  <a:cubicBezTo>
                    <a:pt x="2454" y="8348"/>
                    <a:pt x="2463" y="8339"/>
                    <a:pt x="2463" y="8303"/>
                  </a:cubicBezTo>
                  <a:cubicBezTo>
                    <a:pt x="2463" y="8267"/>
                    <a:pt x="2445" y="8249"/>
                    <a:pt x="2409" y="8249"/>
                  </a:cubicBezTo>
                  <a:close/>
                  <a:moveTo>
                    <a:pt x="5027" y="8266"/>
                  </a:moveTo>
                  <a:cubicBezTo>
                    <a:pt x="5007" y="8266"/>
                    <a:pt x="4970" y="8313"/>
                    <a:pt x="4978" y="8321"/>
                  </a:cubicBezTo>
                  <a:cubicBezTo>
                    <a:pt x="4987" y="8339"/>
                    <a:pt x="5005" y="8365"/>
                    <a:pt x="5023" y="8365"/>
                  </a:cubicBezTo>
                  <a:cubicBezTo>
                    <a:pt x="5041" y="8365"/>
                    <a:pt x="5059" y="8339"/>
                    <a:pt x="5085" y="8321"/>
                  </a:cubicBezTo>
                  <a:cubicBezTo>
                    <a:pt x="5059" y="8303"/>
                    <a:pt x="5050" y="8285"/>
                    <a:pt x="5032" y="8267"/>
                  </a:cubicBezTo>
                  <a:cubicBezTo>
                    <a:pt x="5030" y="8267"/>
                    <a:pt x="5029" y="8266"/>
                    <a:pt x="5027" y="8266"/>
                  </a:cubicBezTo>
                  <a:close/>
                  <a:moveTo>
                    <a:pt x="2811" y="8285"/>
                  </a:moveTo>
                  <a:cubicBezTo>
                    <a:pt x="2775" y="8285"/>
                    <a:pt x="2766" y="8294"/>
                    <a:pt x="2766" y="8330"/>
                  </a:cubicBezTo>
                  <a:cubicBezTo>
                    <a:pt x="2757" y="8374"/>
                    <a:pt x="2775" y="8383"/>
                    <a:pt x="2811" y="8383"/>
                  </a:cubicBezTo>
                  <a:cubicBezTo>
                    <a:pt x="2846" y="8383"/>
                    <a:pt x="2864" y="8365"/>
                    <a:pt x="2864" y="8339"/>
                  </a:cubicBezTo>
                  <a:cubicBezTo>
                    <a:pt x="2864" y="8303"/>
                    <a:pt x="2846" y="8285"/>
                    <a:pt x="2811" y="8285"/>
                  </a:cubicBezTo>
                  <a:close/>
                  <a:moveTo>
                    <a:pt x="3203" y="8321"/>
                  </a:moveTo>
                  <a:cubicBezTo>
                    <a:pt x="3176" y="8321"/>
                    <a:pt x="3158" y="8339"/>
                    <a:pt x="3158" y="8374"/>
                  </a:cubicBezTo>
                  <a:cubicBezTo>
                    <a:pt x="3158" y="8401"/>
                    <a:pt x="3176" y="8419"/>
                    <a:pt x="3212" y="8419"/>
                  </a:cubicBezTo>
                  <a:cubicBezTo>
                    <a:pt x="3248" y="8419"/>
                    <a:pt x="3265" y="8401"/>
                    <a:pt x="3257" y="8365"/>
                  </a:cubicBezTo>
                  <a:cubicBezTo>
                    <a:pt x="3257" y="8330"/>
                    <a:pt x="3239" y="8321"/>
                    <a:pt x="3203" y="8321"/>
                  </a:cubicBezTo>
                  <a:close/>
                  <a:moveTo>
                    <a:pt x="5421" y="8320"/>
                  </a:moveTo>
                  <a:cubicBezTo>
                    <a:pt x="5408" y="8320"/>
                    <a:pt x="5371" y="8357"/>
                    <a:pt x="5371" y="8365"/>
                  </a:cubicBezTo>
                  <a:cubicBezTo>
                    <a:pt x="5389" y="8392"/>
                    <a:pt x="5407" y="8410"/>
                    <a:pt x="5424" y="8419"/>
                  </a:cubicBezTo>
                  <a:cubicBezTo>
                    <a:pt x="5442" y="8419"/>
                    <a:pt x="5460" y="8392"/>
                    <a:pt x="5478" y="8374"/>
                  </a:cubicBezTo>
                  <a:cubicBezTo>
                    <a:pt x="5460" y="8348"/>
                    <a:pt x="5442" y="8330"/>
                    <a:pt x="5424" y="8321"/>
                  </a:cubicBezTo>
                  <a:cubicBezTo>
                    <a:pt x="5424" y="8320"/>
                    <a:pt x="5422" y="8320"/>
                    <a:pt x="5421" y="8320"/>
                  </a:cubicBezTo>
                  <a:close/>
                  <a:moveTo>
                    <a:pt x="5808" y="8365"/>
                  </a:moveTo>
                  <a:cubicBezTo>
                    <a:pt x="5772" y="8365"/>
                    <a:pt x="5772" y="8365"/>
                    <a:pt x="5772" y="8410"/>
                  </a:cubicBezTo>
                  <a:cubicBezTo>
                    <a:pt x="5772" y="8437"/>
                    <a:pt x="5781" y="8437"/>
                    <a:pt x="5808" y="8437"/>
                  </a:cubicBezTo>
                  <a:cubicBezTo>
                    <a:pt x="5844" y="8437"/>
                    <a:pt x="5844" y="8437"/>
                    <a:pt x="5835" y="8401"/>
                  </a:cubicBezTo>
                  <a:cubicBezTo>
                    <a:pt x="5844" y="8365"/>
                    <a:pt x="5826" y="8365"/>
                    <a:pt x="5808" y="8365"/>
                  </a:cubicBezTo>
                  <a:close/>
                  <a:moveTo>
                    <a:pt x="3613" y="8348"/>
                  </a:moveTo>
                  <a:cubicBezTo>
                    <a:pt x="3569" y="8348"/>
                    <a:pt x="3560" y="8365"/>
                    <a:pt x="3560" y="8410"/>
                  </a:cubicBezTo>
                  <a:cubicBezTo>
                    <a:pt x="3560" y="8437"/>
                    <a:pt x="3578" y="8455"/>
                    <a:pt x="3613" y="8455"/>
                  </a:cubicBezTo>
                  <a:cubicBezTo>
                    <a:pt x="3649" y="8446"/>
                    <a:pt x="3658" y="8437"/>
                    <a:pt x="3658" y="8401"/>
                  </a:cubicBezTo>
                  <a:cubicBezTo>
                    <a:pt x="3658" y="8365"/>
                    <a:pt x="3649" y="8348"/>
                    <a:pt x="3613" y="8348"/>
                  </a:cubicBezTo>
                  <a:close/>
                  <a:moveTo>
                    <a:pt x="6209" y="8401"/>
                  </a:moveTo>
                  <a:cubicBezTo>
                    <a:pt x="6174" y="8401"/>
                    <a:pt x="6174" y="8401"/>
                    <a:pt x="6174" y="8437"/>
                  </a:cubicBezTo>
                  <a:cubicBezTo>
                    <a:pt x="6174" y="8455"/>
                    <a:pt x="6174" y="8473"/>
                    <a:pt x="6201" y="8473"/>
                  </a:cubicBezTo>
                  <a:cubicBezTo>
                    <a:pt x="6236" y="8464"/>
                    <a:pt x="6236" y="8473"/>
                    <a:pt x="6236" y="8437"/>
                  </a:cubicBezTo>
                  <a:cubicBezTo>
                    <a:pt x="6236" y="8401"/>
                    <a:pt x="6236" y="8401"/>
                    <a:pt x="6209" y="8401"/>
                  </a:cubicBezTo>
                  <a:close/>
                  <a:moveTo>
                    <a:pt x="4013" y="8390"/>
                  </a:moveTo>
                  <a:cubicBezTo>
                    <a:pt x="4011" y="8390"/>
                    <a:pt x="4008" y="8391"/>
                    <a:pt x="4006" y="8392"/>
                  </a:cubicBezTo>
                  <a:cubicBezTo>
                    <a:pt x="3988" y="8392"/>
                    <a:pt x="3970" y="8419"/>
                    <a:pt x="3961" y="8437"/>
                  </a:cubicBezTo>
                  <a:cubicBezTo>
                    <a:pt x="3953" y="8445"/>
                    <a:pt x="3997" y="8483"/>
                    <a:pt x="4011" y="8483"/>
                  </a:cubicBezTo>
                  <a:cubicBezTo>
                    <a:pt x="4013" y="8483"/>
                    <a:pt x="4014" y="8482"/>
                    <a:pt x="4015" y="8481"/>
                  </a:cubicBezTo>
                  <a:cubicBezTo>
                    <a:pt x="4033" y="8473"/>
                    <a:pt x="4051" y="8455"/>
                    <a:pt x="4068" y="8428"/>
                  </a:cubicBezTo>
                  <a:cubicBezTo>
                    <a:pt x="4045" y="8413"/>
                    <a:pt x="4029" y="8390"/>
                    <a:pt x="4013" y="8390"/>
                  </a:cubicBezTo>
                  <a:close/>
                  <a:moveTo>
                    <a:pt x="1811" y="8401"/>
                  </a:moveTo>
                  <a:cubicBezTo>
                    <a:pt x="1811" y="8401"/>
                    <a:pt x="1785" y="8401"/>
                    <a:pt x="1785" y="8410"/>
                  </a:cubicBezTo>
                  <a:cubicBezTo>
                    <a:pt x="1785" y="8419"/>
                    <a:pt x="1785" y="8437"/>
                    <a:pt x="1785" y="8455"/>
                  </a:cubicBezTo>
                  <a:cubicBezTo>
                    <a:pt x="1794" y="8464"/>
                    <a:pt x="1802" y="8473"/>
                    <a:pt x="1802" y="8481"/>
                  </a:cubicBezTo>
                  <a:cubicBezTo>
                    <a:pt x="1811" y="8490"/>
                    <a:pt x="1820" y="8499"/>
                    <a:pt x="1820" y="8499"/>
                  </a:cubicBezTo>
                  <a:cubicBezTo>
                    <a:pt x="1829" y="8499"/>
                    <a:pt x="1838" y="8490"/>
                    <a:pt x="1838" y="8481"/>
                  </a:cubicBezTo>
                  <a:cubicBezTo>
                    <a:pt x="1847" y="8473"/>
                    <a:pt x="1847" y="8464"/>
                    <a:pt x="1847" y="8464"/>
                  </a:cubicBezTo>
                  <a:cubicBezTo>
                    <a:pt x="1847" y="8446"/>
                    <a:pt x="1847" y="8437"/>
                    <a:pt x="1847" y="8437"/>
                  </a:cubicBezTo>
                  <a:cubicBezTo>
                    <a:pt x="1838" y="8428"/>
                    <a:pt x="1829" y="8410"/>
                    <a:pt x="1811" y="8401"/>
                  </a:cubicBezTo>
                  <a:close/>
                  <a:moveTo>
                    <a:pt x="4407" y="8419"/>
                  </a:moveTo>
                  <a:cubicBezTo>
                    <a:pt x="4390" y="8419"/>
                    <a:pt x="4372" y="8446"/>
                    <a:pt x="4363" y="8464"/>
                  </a:cubicBezTo>
                  <a:cubicBezTo>
                    <a:pt x="4355" y="8480"/>
                    <a:pt x="4391" y="8518"/>
                    <a:pt x="4411" y="8518"/>
                  </a:cubicBezTo>
                  <a:cubicBezTo>
                    <a:pt x="4413" y="8518"/>
                    <a:pt x="4415" y="8518"/>
                    <a:pt x="4416" y="8517"/>
                  </a:cubicBezTo>
                  <a:cubicBezTo>
                    <a:pt x="4434" y="8508"/>
                    <a:pt x="4443" y="8490"/>
                    <a:pt x="4470" y="8464"/>
                  </a:cubicBezTo>
                  <a:cubicBezTo>
                    <a:pt x="4443" y="8446"/>
                    <a:pt x="4425" y="8419"/>
                    <a:pt x="4407" y="8419"/>
                  </a:cubicBezTo>
                  <a:close/>
                  <a:moveTo>
                    <a:pt x="2204" y="8437"/>
                  </a:moveTo>
                  <a:cubicBezTo>
                    <a:pt x="2159" y="8437"/>
                    <a:pt x="2141" y="8446"/>
                    <a:pt x="2150" y="8490"/>
                  </a:cubicBezTo>
                  <a:cubicBezTo>
                    <a:pt x="2150" y="8517"/>
                    <a:pt x="2159" y="8535"/>
                    <a:pt x="2195" y="8535"/>
                  </a:cubicBezTo>
                  <a:cubicBezTo>
                    <a:pt x="2231" y="8535"/>
                    <a:pt x="2248" y="8517"/>
                    <a:pt x="2248" y="8490"/>
                  </a:cubicBezTo>
                  <a:cubicBezTo>
                    <a:pt x="2248" y="8455"/>
                    <a:pt x="2231" y="8437"/>
                    <a:pt x="2204" y="8437"/>
                  </a:cubicBezTo>
                  <a:close/>
                  <a:moveTo>
                    <a:pt x="4812" y="8454"/>
                  </a:moveTo>
                  <a:cubicBezTo>
                    <a:pt x="4811" y="8454"/>
                    <a:pt x="4810" y="8454"/>
                    <a:pt x="4809" y="8455"/>
                  </a:cubicBezTo>
                  <a:cubicBezTo>
                    <a:pt x="4791" y="8464"/>
                    <a:pt x="4764" y="8481"/>
                    <a:pt x="4764" y="8499"/>
                  </a:cubicBezTo>
                  <a:cubicBezTo>
                    <a:pt x="4764" y="8517"/>
                    <a:pt x="4791" y="8535"/>
                    <a:pt x="4809" y="8562"/>
                  </a:cubicBezTo>
                  <a:cubicBezTo>
                    <a:pt x="4827" y="8535"/>
                    <a:pt x="4845" y="8526"/>
                    <a:pt x="4853" y="8508"/>
                  </a:cubicBezTo>
                  <a:cubicBezTo>
                    <a:pt x="4862" y="8492"/>
                    <a:pt x="4825" y="8454"/>
                    <a:pt x="4812" y="8454"/>
                  </a:cubicBezTo>
                  <a:close/>
                  <a:moveTo>
                    <a:pt x="2605" y="8470"/>
                  </a:moveTo>
                  <a:cubicBezTo>
                    <a:pt x="2600" y="8470"/>
                    <a:pt x="2594" y="8471"/>
                    <a:pt x="2587" y="8473"/>
                  </a:cubicBezTo>
                  <a:cubicBezTo>
                    <a:pt x="2561" y="8473"/>
                    <a:pt x="2543" y="8481"/>
                    <a:pt x="2543" y="8517"/>
                  </a:cubicBezTo>
                  <a:cubicBezTo>
                    <a:pt x="2543" y="8553"/>
                    <a:pt x="2561" y="8571"/>
                    <a:pt x="2605" y="8571"/>
                  </a:cubicBezTo>
                  <a:cubicBezTo>
                    <a:pt x="2632" y="8562"/>
                    <a:pt x="2650" y="8544"/>
                    <a:pt x="2641" y="8508"/>
                  </a:cubicBezTo>
                  <a:cubicBezTo>
                    <a:pt x="2641" y="8486"/>
                    <a:pt x="2629" y="8470"/>
                    <a:pt x="2605" y="8470"/>
                  </a:cubicBezTo>
                  <a:close/>
                  <a:moveTo>
                    <a:pt x="5201" y="8473"/>
                  </a:moveTo>
                  <a:cubicBezTo>
                    <a:pt x="5184" y="8499"/>
                    <a:pt x="5166" y="8517"/>
                    <a:pt x="5157" y="8535"/>
                  </a:cubicBezTo>
                  <a:cubicBezTo>
                    <a:pt x="5157" y="8553"/>
                    <a:pt x="5210" y="8588"/>
                    <a:pt x="5210" y="8588"/>
                  </a:cubicBezTo>
                  <a:cubicBezTo>
                    <a:pt x="5228" y="8571"/>
                    <a:pt x="5255" y="8544"/>
                    <a:pt x="5255" y="8526"/>
                  </a:cubicBezTo>
                  <a:cubicBezTo>
                    <a:pt x="5255" y="8508"/>
                    <a:pt x="5219" y="8499"/>
                    <a:pt x="5201" y="8473"/>
                  </a:cubicBezTo>
                  <a:close/>
                  <a:moveTo>
                    <a:pt x="2989" y="8499"/>
                  </a:moveTo>
                  <a:cubicBezTo>
                    <a:pt x="2953" y="8499"/>
                    <a:pt x="2944" y="8517"/>
                    <a:pt x="2944" y="8562"/>
                  </a:cubicBezTo>
                  <a:cubicBezTo>
                    <a:pt x="2944" y="8584"/>
                    <a:pt x="2956" y="8600"/>
                    <a:pt x="2981" y="8600"/>
                  </a:cubicBezTo>
                  <a:cubicBezTo>
                    <a:pt x="2986" y="8600"/>
                    <a:pt x="2992" y="8599"/>
                    <a:pt x="2998" y="8597"/>
                  </a:cubicBezTo>
                  <a:cubicBezTo>
                    <a:pt x="3034" y="8597"/>
                    <a:pt x="3042" y="8580"/>
                    <a:pt x="3042" y="8544"/>
                  </a:cubicBezTo>
                  <a:cubicBezTo>
                    <a:pt x="3042" y="8517"/>
                    <a:pt x="3025" y="8499"/>
                    <a:pt x="2989" y="8499"/>
                  </a:cubicBezTo>
                  <a:close/>
                  <a:moveTo>
                    <a:pt x="5585" y="8553"/>
                  </a:moveTo>
                  <a:cubicBezTo>
                    <a:pt x="5567" y="8553"/>
                    <a:pt x="5558" y="8553"/>
                    <a:pt x="5558" y="8580"/>
                  </a:cubicBezTo>
                  <a:cubicBezTo>
                    <a:pt x="5558" y="8615"/>
                    <a:pt x="5558" y="8615"/>
                    <a:pt x="5585" y="8615"/>
                  </a:cubicBezTo>
                  <a:cubicBezTo>
                    <a:pt x="5621" y="8615"/>
                    <a:pt x="5621" y="8615"/>
                    <a:pt x="5621" y="8588"/>
                  </a:cubicBezTo>
                  <a:cubicBezTo>
                    <a:pt x="5621" y="8553"/>
                    <a:pt x="5621" y="8553"/>
                    <a:pt x="5585" y="8553"/>
                  </a:cubicBezTo>
                  <a:close/>
                  <a:moveTo>
                    <a:pt x="3399" y="8535"/>
                  </a:moveTo>
                  <a:cubicBezTo>
                    <a:pt x="3364" y="8535"/>
                    <a:pt x="3346" y="8544"/>
                    <a:pt x="3346" y="8580"/>
                  </a:cubicBezTo>
                  <a:cubicBezTo>
                    <a:pt x="3346" y="8615"/>
                    <a:pt x="3355" y="8633"/>
                    <a:pt x="3390" y="8633"/>
                  </a:cubicBezTo>
                  <a:cubicBezTo>
                    <a:pt x="3426" y="8633"/>
                    <a:pt x="3444" y="8624"/>
                    <a:pt x="3444" y="8588"/>
                  </a:cubicBezTo>
                  <a:cubicBezTo>
                    <a:pt x="3444" y="8553"/>
                    <a:pt x="3435" y="8535"/>
                    <a:pt x="3399" y="8535"/>
                  </a:cubicBezTo>
                  <a:close/>
                  <a:moveTo>
                    <a:pt x="5970" y="8584"/>
                  </a:moveTo>
                  <a:cubicBezTo>
                    <a:pt x="5959" y="8584"/>
                    <a:pt x="5957" y="8591"/>
                    <a:pt x="5951" y="8615"/>
                  </a:cubicBezTo>
                  <a:cubicBezTo>
                    <a:pt x="5951" y="8642"/>
                    <a:pt x="5960" y="8651"/>
                    <a:pt x="5986" y="8651"/>
                  </a:cubicBezTo>
                  <a:cubicBezTo>
                    <a:pt x="6022" y="8651"/>
                    <a:pt x="6022" y="8651"/>
                    <a:pt x="6022" y="8615"/>
                  </a:cubicBezTo>
                  <a:cubicBezTo>
                    <a:pt x="6022" y="8588"/>
                    <a:pt x="6022" y="8588"/>
                    <a:pt x="5995" y="8588"/>
                  </a:cubicBezTo>
                  <a:cubicBezTo>
                    <a:pt x="5983" y="8586"/>
                    <a:pt x="5975" y="8584"/>
                    <a:pt x="5970" y="8584"/>
                  </a:cubicBezTo>
                  <a:close/>
                  <a:moveTo>
                    <a:pt x="3792" y="8571"/>
                  </a:moveTo>
                  <a:cubicBezTo>
                    <a:pt x="3774" y="8571"/>
                    <a:pt x="3756" y="8597"/>
                    <a:pt x="3747" y="8615"/>
                  </a:cubicBezTo>
                  <a:cubicBezTo>
                    <a:pt x="3739" y="8623"/>
                    <a:pt x="3784" y="8670"/>
                    <a:pt x="3798" y="8670"/>
                  </a:cubicBezTo>
                  <a:cubicBezTo>
                    <a:pt x="3799" y="8670"/>
                    <a:pt x="3800" y="8669"/>
                    <a:pt x="3801" y="8669"/>
                  </a:cubicBezTo>
                  <a:cubicBezTo>
                    <a:pt x="3819" y="8651"/>
                    <a:pt x="3828" y="8633"/>
                    <a:pt x="3854" y="8615"/>
                  </a:cubicBezTo>
                  <a:cubicBezTo>
                    <a:pt x="3828" y="8597"/>
                    <a:pt x="3810" y="8571"/>
                    <a:pt x="3792" y="8571"/>
                  </a:cubicBezTo>
                  <a:close/>
                  <a:moveTo>
                    <a:pt x="4193" y="8606"/>
                  </a:moveTo>
                  <a:cubicBezTo>
                    <a:pt x="4175" y="8606"/>
                    <a:pt x="4158" y="8633"/>
                    <a:pt x="4140" y="8651"/>
                  </a:cubicBezTo>
                  <a:cubicBezTo>
                    <a:pt x="4158" y="8669"/>
                    <a:pt x="4175" y="8696"/>
                    <a:pt x="4193" y="8696"/>
                  </a:cubicBezTo>
                  <a:cubicBezTo>
                    <a:pt x="4195" y="8697"/>
                    <a:pt x="4197" y="8697"/>
                    <a:pt x="4199" y="8697"/>
                  </a:cubicBezTo>
                  <a:cubicBezTo>
                    <a:pt x="4215" y="8697"/>
                    <a:pt x="4231" y="8667"/>
                    <a:pt x="4247" y="8651"/>
                  </a:cubicBezTo>
                  <a:cubicBezTo>
                    <a:pt x="4229" y="8633"/>
                    <a:pt x="4211" y="8606"/>
                    <a:pt x="4193" y="8606"/>
                  </a:cubicBezTo>
                  <a:close/>
                  <a:moveTo>
                    <a:pt x="1981" y="8615"/>
                  </a:moveTo>
                  <a:cubicBezTo>
                    <a:pt x="1954" y="8615"/>
                    <a:pt x="1936" y="8633"/>
                    <a:pt x="1927" y="8660"/>
                  </a:cubicBezTo>
                  <a:cubicBezTo>
                    <a:pt x="1927" y="8704"/>
                    <a:pt x="1945" y="8713"/>
                    <a:pt x="1981" y="8713"/>
                  </a:cubicBezTo>
                  <a:cubicBezTo>
                    <a:pt x="1987" y="8715"/>
                    <a:pt x="1992" y="8716"/>
                    <a:pt x="1997" y="8716"/>
                  </a:cubicBezTo>
                  <a:cubicBezTo>
                    <a:pt x="2020" y="8716"/>
                    <a:pt x="2027" y="8698"/>
                    <a:pt x="2034" y="8669"/>
                  </a:cubicBezTo>
                  <a:cubicBezTo>
                    <a:pt x="2034" y="8633"/>
                    <a:pt x="2017" y="8624"/>
                    <a:pt x="1981" y="8615"/>
                  </a:cubicBezTo>
                  <a:close/>
                  <a:moveTo>
                    <a:pt x="4595" y="8642"/>
                  </a:moveTo>
                  <a:cubicBezTo>
                    <a:pt x="4577" y="8642"/>
                    <a:pt x="4559" y="8660"/>
                    <a:pt x="4541" y="8678"/>
                  </a:cubicBezTo>
                  <a:cubicBezTo>
                    <a:pt x="4533" y="8694"/>
                    <a:pt x="4577" y="8732"/>
                    <a:pt x="4591" y="8732"/>
                  </a:cubicBezTo>
                  <a:cubicBezTo>
                    <a:pt x="4593" y="8732"/>
                    <a:pt x="4594" y="8732"/>
                    <a:pt x="4595" y="8731"/>
                  </a:cubicBezTo>
                  <a:cubicBezTo>
                    <a:pt x="4613" y="8722"/>
                    <a:pt x="4630" y="8704"/>
                    <a:pt x="4648" y="8687"/>
                  </a:cubicBezTo>
                  <a:cubicBezTo>
                    <a:pt x="4630" y="8669"/>
                    <a:pt x="4613" y="8642"/>
                    <a:pt x="4595" y="8642"/>
                  </a:cubicBezTo>
                  <a:close/>
                  <a:moveTo>
                    <a:pt x="2382" y="8651"/>
                  </a:moveTo>
                  <a:cubicBezTo>
                    <a:pt x="2338" y="8651"/>
                    <a:pt x="2329" y="8669"/>
                    <a:pt x="2329" y="8704"/>
                  </a:cubicBezTo>
                  <a:cubicBezTo>
                    <a:pt x="2329" y="8740"/>
                    <a:pt x="2347" y="8749"/>
                    <a:pt x="2382" y="8749"/>
                  </a:cubicBezTo>
                  <a:cubicBezTo>
                    <a:pt x="2418" y="8749"/>
                    <a:pt x="2427" y="8731"/>
                    <a:pt x="2427" y="8696"/>
                  </a:cubicBezTo>
                  <a:cubicBezTo>
                    <a:pt x="2427" y="8669"/>
                    <a:pt x="2418" y="8651"/>
                    <a:pt x="2382" y="8651"/>
                  </a:cubicBezTo>
                  <a:close/>
                  <a:moveTo>
                    <a:pt x="4996" y="8669"/>
                  </a:moveTo>
                  <a:cubicBezTo>
                    <a:pt x="4978" y="8669"/>
                    <a:pt x="4952" y="8696"/>
                    <a:pt x="4943" y="8713"/>
                  </a:cubicBezTo>
                  <a:cubicBezTo>
                    <a:pt x="4934" y="8722"/>
                    <a:pt x="4972" y="8768"/>
                    <a:pt x="4992" y="8768"/>
                  </a:cubicBezTo>
                  <a:cubicBezTo>
                    <a:pt x="4993" y="8768"/>
                    <a:pt x="4995" y="8768"/>
                    <a:pt x="4996" y="8767"/>
                  </a:cubicBezTo>
                  <a:cubicBezTo>
                    <a:pt x="5014" y="8758"/>
                    <a:pt x="5023" y="8740"/>
                    <a:pt x="5050" y="8713"/>
                  </a:cubicBezTo>
                  <a:cubicBezTo>
                    <a:pt x="5023" y="8696"/>
                    <a:pt x="5005" y="8669"/>
                    <a:pt x="4996" y="8669"/>
                  </a:cubicBezTo>
                  <a:close/>
                  <a:moveTo>
                    <a:pt x="2775" y="8687"/>
                  </a:moveTo>
                  <a:cubicBezTo>
                    <a:pt x="2739" y="8687"/>
                    <a:pt x="2730" y="8704"/>
                    <a:pt x="2730" y="8740"/>
                  </a:cubicBezTo>
                  <a:cubicBezTo>
                    <a:pt x="2730" y="8767"/>
                    <a:pt x="2748" y="8785"/>
                    <a:pt x="2775" y="8785"/>
                  </a:cubicBezTo>
                  <a:cubicBezTo>
                    <a:pt x="2819" y="8785"/>
                    <a:pt x="2828" y="8767"/>
                    <a:pt x="2828" y="8731"/>
                  </a:cubicBezTo>
                  <a:cubicBezTo>
                    <a:pt x="2828" y="8696"/>
                    <a:pt x="2811" y="8687"/>
                    <a:pt x="2775" y="8687"/>
                  </a:cubicBezTo>
                  <a:close/>
                  <a:moveTo>
                    <a:pt x="5371" y="8713"/>
                  </a:moveTo>
                  <a:cubicBezTo>
                    <a:pt x="5353" y="8713"/>
                    <a:pt x="5335" y="8722"/>
                    <a:pt x="5335" y="8749"/>
                  </a:cubicBezTo>
                  <a:cubicBezTo>
                    <a:pt x="5344" y="8785"/>
                    <a:pt x="5335" y="8785"/>
                    <a:pt x="5371" y="8785"/>
                  </a:cubicBezTo>
                  <a:cubicBezTo>
                    <a:pt x="5398" y="8785"/>
                    <a:pt x="5407" y="8785"/>
                    <a:pt x="5407" y="8758"/>
                  </a:cubicBezTo>
                  <a:cubicBezTo>
                    <a:pt x="5407" y="8722"/>
                    <a:pt x="5407" y="8722"/>
                    <a:pt x="5371" y="8713"/>
                  </a:cubicBezTo>
                  <a:close/>
                  <a:moveTo>
                    <a:pt x="3176" y="8713"/>
                  </a:moveTo>
                  <a:cubicBezTo>
                    <a:pt x="3141" y="8713"/>
                    <a:pt x="3123" y="8731"/>
                    <a:pt x="3132" y="8776"/>
                  </a:cubicBezTo>
                  <a:cubicBezTo>
                    <a:pt x="3132" y="8803"/>
                    <a:pt x="3150" y="8820"/>
                    <a:pt x="3185" y="8820"/>
                  </a:cubicBezTo>
                  <a:cubicBezTo>
                    <a:pt x="3212" y="8820"/>
                    <a:pt x="3230" y="8803"/>
                    <a:pt x="3230" y="8767"/>
                  </a:cubicBezTo>
                  <a:cubicBezTo>
                    <a:pt x="3230" y="8731"/>
                    <a:pt x="3212" y="8713"/>
                    <a:pt x="3176" y="8713"/>
                  </a:cubicBezTo>
                  <a:close/>
                  <a:moveTo>
                    <a:pt x="5781" y="8767"/>
                  </a:moveTo>
                  <a:cubicBezTo>
                    <a:pt x="5737" y="8767"/>
                    <a:pt x="5737" y="8767"/>
                    <a:pt x="5737" y="8794"/>
                  </a:cubicBezTo>
                  <a:cubicBezTo>
                    <a:pt x="5737" y="8812"/>
                    <a:pt x="5728" y="8838"/>
                    <a:pt x="5763" y="8838"/>
                  </a:cubicBezTo>
                  <a:cubicBezTo>
                    <a:pt x="5808" y="8838"/>
                    <a:pt x="5808" y="8838"/>
                    <a:pt x="5808" y="8803"/>
                  </a:cubicBezTo>
                  <a:cubicBezTo>
                    <a:pt x="5808" y="8785"/>
                    <a:pt x="5817" y="8767"/>
                    <a:pt x="5781" y="8767"/>
                  </a:cubicBezTo>
                  <a:close/>
                  <a:moveTo>
                    <a:pt x="3578" y="8740"/>
                  </a:moveTo>
                  <a:cubicBezTo>
                    <a:pt x="3560" y="8767"/>
                    <a:pt x="3533" y="8785"/>
                    <a:pt x="3533" y="8803"/>
                  </a:cubicBezTo>
                  <a:cubicBezTo>
                    <a:pt x="3533" y="8820"/>
                    <a:pt x="3560" y="8838"/>
                    <a:pt x="3578" y="8847"/>
                  </a:cubicBezTo>
                  <a:cubicBezTo>
                    <a:pt x="3579" y="8848"/>
                    <a:pt x="3580" y="8848"/>
                    <a:pt x="3581" y="8848"/>
                  </a:cubicBezTo>
                  <a:cubicBezTo>
                    <a:pt x="3594" y="8848"/>
                    <a:pt x="3630" y="8810"/>
                    <a:pt x="3622" y="8794"/>
                  </a:cubicBezTo>
                  <a:cubicBezTo>
                    <a:pt x="3613" y="8776"/>
                    <a:pt x="3596" y="8767"/>
                    <a:pt x="3578" y="8740"/>
                  </a:cubicBezTo>
                  <a:close/>
                  <a:moveTo>
                    <a:pt x="3970" y="8776"/>
                  </a:moveTo>
                  <a:cubicBezTo>
                    <a:pt x="3952" y="8803"/>
                    <a:pt x="3926" y="8820"/>
                    <a:pt x="3926" y="8838"/>
                  </a:cubicBezTo>
                  <a:cubicBezTo>
                    <a:pt x="3935" y="8847"/>
                    <a:pt x="3952" y="8874"/>
                    <a:pt x="3979" y="8883"/>
                  </a:cubicBezTo>
                  <a:cubicBezTo>
                    <a:pt x="3980" y="8884"/>
                    <a:pt x="3981" y="8884"/>
                    <a:pt x="3982" y="8884"/>
                  </a:cubicBezTo>
                  <a:cubicBezTo>
                    <a:pt x="3995" y="8884"/>
                    <a:pt x="4032" y="8838"/>
                    <a:pt x="4024" y="8829"/>
                  </a:cubicBezTo>
                  <a:cubicBezTo>
                    <a:pt x="4015" y="8812"/>
                    <a:pt x="3997" y="8794"/>
                    <a:pt x="3970" y="8776"/>
                  </a:cubicBezTo>
                  <a:close/>
                  <a:moveTo>
                    <a:pt x="4372" y="8820"/>
                  </a:moveTo>
                  <a:cubicBezTo>
                    <a:pt x="4354" y="8820"/>
                    <a:pt x="4336" y="8847"/>
                    <a:pt x="4327" y="8865"/>
                  </a:cubicBezTo>
                  <a:cubicBezTo>
                    <a:pt x="4319" y="8873"/>
                    <a:pt x="4364" y="8920"/>
                    <a:pt x="4378" y="8920"/>
                  </a:cubicBezTo>
                  <a:cubicBezTo>
                    <a:pt x="4379" y="8920"/>
                    <a:pt x="4380" y="8919"/>
                    <a:pt x="4381" y="8919"/>
                  </a:cubicBezTo>
                  <a:cubicBezTo>
                    <a:pt x="4398" y="8901"/>
                    <a:pt x="4416" y="8883"/>
                    <a:pt x="4434" y="8865"/>
                  </a:cubicBezTo>
                  <a:cubicBezTo>
                    <a:pt x="4407" y="8847"/>
                    <a:pt x="4390" y="8820"/>
                    <a:pt x="4372" y="8820"/>
                  </a:cubicBezTo>
                  <a:close/>
                  <a:moveTo>
                    <a:pt x="2151" y="8836"/>
                  </a:moveTo>
                  <a:cubicBezTo>
                    <a:pt x="2127" y="8836"/>
                    <a:pt x="2115" y="8853"/>
                    <a:pt x="2115" y="8883"/>
                  </a:cubicBezTo>
                  <a:cubicBezTo>
                    <a:pt x="2115" y="8919"/>
                    <a:pt x="2124" y="8936"/>
                    <a:pt x="2159" y="8936"/>
                  </a:cubicBezTo>
                  <a:cubicBezTo>
                    <a:pt x="2195" y="8936"/>
                    <a:pt x="2213" y="8919"/>
                    <a:pt x="2213" y="8892"/>
                  </a:cubicBezTo>
                  <a:cubicBezTo>
                    <a:pt x="2213" y="8856"/>
                    <a:pt x="2204" y="8838"/>
                    <a:pt x="2168" y="8838"/>
                  </a:cubicBezTo>
                  <a:cubicBezTo>
                    <a:pt x="2162" y="8837"/>
                    <a:pt x="2156" y="8836"/>
                    <a:pt x="2151" y="8836"/>
                  </a:cubicBezTo>
                  <a:close/>
                  <a:moveTo>
                    <a:pt x="4773" y="8865"/>
                  </a:moveTo>
                  <a:cubicBezTo>
                    <a:pt x="4755" y="8865"/>
                    <a:pt x="4737" y="8865"/>
                    <a:pt x="4737" y="8901"/>
                  </a:cubicBezTo>
                  <a:cubicBezTo>
                    <a:pt x="4746" y="8936"/>
                    <a:pt x="4737" y="8936"/>
                    <a:pt x="4773" y="8936"/>
                  </a:cubicBezTo>
                  <a:cubicBezTo>
                    <a:pt x="4800" y="8936"/>
                    <a:pt x="4809" y="8936"/>
                    <a:pt x="4809" y="8901"/>
                  </a:cubicBezTo>
                  <a:cubicBezTo>
                    <a:pt x="4809" y="8865"/>
                    <a:pt x="4809" y="8865"/>
                    <a:pt x="4773" y="8865"/>
                  </a:cubicBezTo>
                  <a:close/>
                  <a:moveTo>
                    <a:pt x="2552" y="8865"/>
                  </a:moveTo>
                  <a:cubicBezTo>
                    <a:pt x="2525" y="8874"/>
                    <a:pt x="2507" y="8892"/>
                    <a:pt x="2516" y="8919"/>
                  </a:cubicBezTo>
                  <a:cubicBezTo>
                    <a:pt x="2516" y="8948"/>
                    <a:pt x="2528" y="8965"/>
                    <a:pt x="2553" y="8965"/>
                  </a:cubicBezTo>
                  <a:cubicBezTo>
                    <a:pt x="2558" y="8965"/>
                    <a:pt x="2564" y="8965"/>
                    <a:pt x="2570" y="8963"/>
                  </a:cubicBezTo>
                  <a:cubicBezTo>
                    <a:pt x="2596" y="8963"/>
                    <a:pt x="2614" y="8954"/>
                    <a:pt x="2614" y="8919"/>
                  </a:cubicBezTo>
                  <a:cubicBezTo>
                    <a:pt x="2614" y="8883"/>
                    <a:pt x="2596" y="8865"/>
                    <a:pt x="2552" y="8865"/>
                  </a:cubicBezTo>
                  <a:close/>
                  <a:moveTo>
                    <a:pt x="5144" y="8900"/>
                  </a:moveTo>
                  <a:cubicBezTo>
                    <a:pt x="5133" y="8900"/>
                    <a:pt x="5121" y="8904"/>
                    <a:pt x="5121" y="8927"/>
                  </a:cubicBezTo>
                  <a:cubicBezTo>
                    <a:pt x="5121" y="8963"/>
                    <a:pt x="5121" y="8963"/>
                    <a:pt x="5157" y="8963"/>
                  </a:cubicBezTo>
                  <a:cubicBezTo>
                    <a:pt x="5161" y="8963"/>
                    <a:pt x="5170" y="8968"/>
                    <a:pt x="5178" y="8968"/>
                  </a:cubicBezTo>
                  <a:cubicBezTo>
                    <a:pt x="5186" y="8968"/>
                    <a:pt x="5192" y="8963"/>
                    <a:pt x="5192" y="8945"/>
                  </a:cubicBezTo>
                  <a:cubicBezTo>
                    <a:pt x="5192" y="8901"/>
                    <a:pt x="5192" y="8901"/>
                    <a:pt x="5157" y="8901"/>
                  </a:cubicBezTo>
                  <a:cubicBezTo>
                    <a:pt x="5154" y="8901"/>
                    <a:pt x="5149" y="8900"/>
                    <a:pt x="5144" y="8900"/>
                  </a:cubicBezTo>
                  <a:close/>
                  <a:moveTo>
                    <a:pt x="2959" y="8900"/>
                  </a:moveTo>
                  <a:cubicBezTo>
                    <a:pt x="2946" y="8900"/>
                    <a:pt x="2909" y="8938"/>
                    <a:pt x="2909" y="8954"/>
                  </a:cubicBezTo>
                  <a:cubicBezTo>
                    <a:pt x="2926" y="8972"/>
                    <a:pt x="2944" y="8999"/>
                    <a:pt x="2962" y="8999"/>
                  </a:cubicBezTo>
                  <a:cubicBezTo>
                    <a:pt x="2980" y="8999"/>
                    <a:pt x="2998" y="8972"/>
                    <a:pt x="3016" y="8954"/>
                  </a:cubicBezTo>
                  <a:cubicBezTo>
                    <a:pt x="2998" y="8936"/>
                    <a:pt x="2980" y="8919"/>
                    <a:pt x="2962" y="8901"/>
                  </a:cubicBezTo>
                  <a:cubicBezTo>
                    <a:pt x="2961" y="8900"/>
                    <a:pt x="2960" y="8900"/>
                    <a:pt x="2959" y="8900"/>
                  </a:cubicBezTo>
                  <a:close/>
                  <a:moveTo>
                    <a:pt x="5558" y="8936"/>
                  </a:moveTo>
                  <a:cubicBezTo>
                    <a:pt x="5531" y="8936"/>
                    <a:pt x="5523" y="8936"/>
                    <a:pt x="5523" y="8963"/>
                  </a:cubicBezTo>
                  <a:cubicBezTo>
                    <a:pt x="5523" y="8999"/>
                    <a:pt x="5523" y="8999"/>
                    <a:pt x="5558" y="8999"/>
                  </a:cubicBezTo>
                  <a:cubicBezTo>
                    <a:pt x="5585" y="8999"/>
                    <a:pt x="5585" y="8999"/>
                    <a:pt x="5585" y="8972"/>
                  </a:cubicBezTo>
                  <a:cubicBezTo>
                    <a:pt x="5594" y="8936"/>
                    <a:pt x="5594" y="8936"/>
                    <a:pt x="5558" y="8936"/>
                  </a:cubicBezTo>
                  <a:close/>
                  <a:moveTo>
                    <a:pt x="3364" y="8927"/>
                  </a:moveTo>
                  <a:cubicBezTo>
                    <a:pt x="3346" y="8945"/>
                    <a:pt x="3328" y="8963"/>
                    <a:pt x="3310" y="8981"/>
                  </a:cubicBezTo>
                  <a:cubicBezTo>
                    <a:pt x="3302" y="8989"/>
                    <a:pt x="3347" y="9036"/>
                    <a:pt x="3361" y="9036"/>
                  </a:cubicBezTo>
                  <a:cubicBezTo>
                    <a:pt x="3362" y="9036"/>
                    <a:pt x="3363" y="9035"/>
                    <a:pt x="3364" y="9035"/>
                  </a:cubicBezTo>
                  <a:cubicBezTo>
                    <a:pt x="3381" y="9017"/>
                    <a:pt x="3408" y="8999"/>
                    <a:pt x="3408" y="8981"/>
                  </a:cubicBezTo>
                  <a:cubicBezTo>
                    <a:pt x="3408" y="8963"/>
                    <a:pt x="3381" y="8945"/>
                    <a:pt x="3364" y="8927"/>
                  </a:cubicBezTo>
                  <a:close/>
                  <a:moveTo>
                    <a:pt x="5942" y="8981"/>
                  </a:moveTo>
                  <a:cubicBezTo>
                    <a:pt x="5933" y="8981"/>
                    <a:pt x="5924" y="8990"/>
                    <a:pt x="5924" y="8990"/>
                  </a:cubicBezTo>
                  <a:cubicBezTo>
                    <a:pt x="5915" y="8999"/>
                    <a:pt x="5924" y="9008"/>
                    <a:pt x="5924" y="9017"/>
                  </a:cubicBezTo>
                  <a:cubicBezTo>
                    <a:pt x="5924" y="9026"/>
                    <a:pt x="5924" y="9026"/>
                    <a:pt x="5924" y="9035"/>
                  </a:cubicBezTo>
                  <a:cubicBezTo>
                    <a:pt x="5924" y="9035"/>
                    <a:pt x="5924" y="9043"/>
                    <a:pt x="5924" y="9043"/>
                  </a:cubicBezTo>
                  <a:cubicBezTo>
                    <a:pt x="5933" y="9043"/>
                    <a:pt x="5933" y="9035"/>
                    <a:pt x="5942" y="9035"/>
                  </a:cubicBezTo>
                  <a:cubicBezTo>
                    <a:pt x="5942" y="9026"/>
                    <a:pt x="5951" y="9008"/>
                    <a:pt x="5951" y="8999"/>
                  </a:cubicBezTo>
                  <a:cubicBezTo>
                    <a:pt x="5960" y="8999"/>
                    <a:pt x="5951" y="8990"/>
                    <a:pt x="5942" y="8981"/>
                  </a:cubicBezTo>
                  <a:close/>
                  <a:moveTo>
                    <a:pt x="3765" y="8954"/>
                  </a:moveTo>
                  <a:cubicBezTo>
                    <a:pt x="3738" y="8981"/>
                    <a:pt x="3720" y="8990"/>
                    <a:pt x="3712" y="9017"/>
                  </a:cubicBezTo>
                  <a:cubicBezTo>
                    <a:pt x="3703" y="9026"/>
                    <a:pt x="3747" y="9070"/>
                    <a:pt x="3756" y="9070"/>
                  </a:cubicBezTo>
                  <a:cubicBezTo>
                    <a:pt x="3783" y="9052"/>
                    <a:pt x="3801" y="9035"/>
                    <a:pt x="3810" y="9017"/>
                  </a:cubicBezTo>
                  <a:cubicBezTo>
                    <a:pt x="3810" y="8999"/>
                    <a:pt x="3783" y="8981"/>
                    <a:pt x="3765" y="8954"/>
                  </a:cubicBezTo>
                  <a:close/>
                  <a:moveTo>
                    <a:pt x="4165" y="9006"/>
                  </a:moveTo>
                  <a:cubicBezTo>
                    <a:pt x="4162" y="9006"/>
                    <a:pt x="4160" y="9007"/>
                    <a:pt x="4158" y="9008"/>
                  </a:cubicBezTo>
                  <a:cubicBezTo>
                    <a:pt x="4140" y="9008"/>
                    <a:pt x="4122" y="9035"/>
                    <a:pt x="4113" y="9052"/>
                  </a:cubicBezTo>
                  <a:cubicBezTo>
                    <a:pt x="4105" y="9060"/>
                    <a:pt x="4148" y="9098"/>
                    <a:pt x="4163" y="9098"/>
                  </a:cubicBezTo>
                  <a:cubicBezTo>
                    <a:pt x="4165" y="9098"/>
                    <a:pt x="4166" y="9098"/>
                    <a:pt x="4167" y="9097"/>
                  </a:cubicBezTo>
                  <a:cubicBezTo>
                    <a:pt x="4184" y="9088"/>
                    <a:pt x="4193" y="9070"/>
                    <a:pt x="4220" y="9043"/>
                  </a:cubicBezTo>
                  <a:cubicBezTo>
                    <a:pt x="4197" y="9028"/>
                    <a:pt x="4180" y="9006"/>
                    <a:pt x="4165" y="9006"/>
                  </a:cubicBezTo>
                  <a:close/>
                  <a:moveTo>
                    <a:pt x="4572" y="9050"/>
                  </a:moveTo>
                  <a:cubicBezTo>
                    <a:pt x="4568" y="9050"/>
                    <a:pt x="4564" y="9051"/>
                    <a:pt x="4559" y="9052"/>
                  </a:cubicBezTo>
                  <a:cubicBezTo>
                    <a:pt x="4523" y="9052"/>
                    <a:pt x="4523" y="9052"/>
                    <a:pt x="4523" y="9088"/>
                  </a:cubicBezTo>
                  <a:cubicBezTo>
                    <a:pt x="4523" y="9106"/>
                    <a:pt x="4523" y="9115"/>
                    <a:pt x="4550" y="9115"/>
                  </a:cubicBezTo>
                  <a:cubicBezTo>
                    <a:pt x="4595" y="9115"/>
                    <a:pt x="4586" y="9115"/>
                    <a:pt x="4595" y="9079"/>
                  </a:cubicBezTo>
                  <a:cubicBezTo>
                    <a:pt x="4595" y="9065"/>
                    <a:pt x="4589" y="9050"/>
                    <a:pt x="4572" y="9050"/>
                  </a:cubicBezTo>
                  <a:close/>
                  <a:moveTo>
                    <a:pt x="2347" y="9052"/>
                  </a:moveTo>
                  <a:cubicBezTo>
                    <a:pt x="2311" y="9052"/>
                    <a:pt x="2293" y="9061"/>
                    <a:pt x="2293" y="9106"/>
                  </a:cubicBezTo>
                  <a:cubicBezTo>
                    <a:pt x="2293" y="9133"/>
                    <a:pt x="2311" y="9151"/>
                    <a:pt x="2347" y="9151"/>
                  </a:cubicBezTo>
                  <a:cubicBezTo>
                    <a:pt x="2382" y="9151"/>
                    <a:pt x="2391" y="9133"/>
                    <a:pt x="2400" y="9106"/>
                  </a:cubicBezTo>
                  <a:cubicBezTo>
                    <a:pt x="2400" y="9070"/>
                    <a:pt x="2382" y="9052"/>
                    <a:pt x="2347" y="9052"/>
                  </a:cubicBezTo>
                  <a:close/>
                  <a:moveTo>
                    <a:pt x="4918" y="9083"/>
                  </a:moveTo>
                  <a:cubicBezTo>
                    <a:pt x="4907" y="9083"/>
                    <a:pt x="4907" y="9091"/>
                    <a:pt x="4907" y="9115"/>
                  </a:cubicBezTo>
                  <a:cubicBezTo>
                    <a:pt x="4907" y="9142"/>
                    <a:pt x="4907" y="9151"/>
                    <a:pt x="4934" y="9151"/>
                  </a:cubicBezTo>
                  <a:cubicBezTo>
                    <a:pt x="4969" y="9151"/>
                    <a:pt x="4969" y="9151"/>
                    <a:pt x="4978" y="9115"/>
                  </a:cubicBezTo>
                  <a:cubicBezTo>
                    <a:pt x="4978" y="9100"/>
                    <a:pt x="4972" y="9086"/>
                    <a:pt x="4956" y="9086"/>
                  </a:cubicBezTo>
                  <a:cubicBezTo>
                    <a:pt x="4952" y="9086"/>
                    <a:pt x="4948" y="9086"/>
                    <a:pt x="4943" y="9088"/>
                  </a:cubicBezTo>
                  <a:cubicBezTo>
                    <a:pt x="4931" y="9085"/>
                    <a:pt x="4923" y="9083"/>
                    <a:pt x="4918" y="9083"/>
                  </a:cubicBezTo>
                  <a:close/>
                  <a:moveTo>
                    <a:pt x="2748" y="9079"/>
                  </a:moveTo>
                  <a:cubicBezTo>
                    <a:pt x="2730" y="9097"/>
                    <a:pt x="2712" y="9115"/>
                    <a:pt x="2695" y="9133"/>
                  </a:cubicBezTo>
                  <a:cubicBezTo>
                    <a:pt x="2686" y="9142"/>
                    <a:pt x="2739" y="9186"/>
                    <a:pt x="2748" y="9186"/>
                  </a:cubicBezTo>
                  <a:cubicBezTo>
                    <a:pt x="2766" y="9168"/>
                    <a:pt x="2793" y="9151"/>
                    <a:pt x="2793" y="9133"/>
                  </a:cubicBezTo>
                  <a:cubicBezTo>
                    <a:pt x="2793" y="9115"/>
                    <a:pt x="2766" y="9097"/>
                    <a:pt x="2748" y="9079"/>
                  </a:cubicBezTo>
                  <a:close/>
                  <a:moveTo>
                    <a:pt x="5335" y="9115"/>
                  </a:moveTo>
                  <a:cubicBezTo>
                    <a:pt x="5317" y="9115"/>
                    <a:pt x="5308" y="9115"/>
                    <a:pt x="5308" y="9151"/>
                  </a:cubicBezTo>
                  <a:cubicBezTo>
                    <a:pt x="5308" y="9186"/>
                    <a:pt x="5308" y="9186"/>
                    <a:pt x="5344" y="9186"/>
                  </a:cubicBezTo>
                  <a:cubicBezTo>
                    <a:pt x="5362" y="9186"/>
                    <a:pt x="5380" y="9186"/>
                    <a:pt x="5371" y="9159"/>
                  </a:cubicBezTo>
                  <a:cubicBezTo>
                    <a:pt x="5371" y="9115"/>
                    <a:pt x="5371" y="9115"/>
                    <a:pt x="5335" y="9115"/>
                  </a:cubicBezTo>
                  <a:close/>
                  <a:moveTo>
                    <a:pt x="3141" y="9115"/>
                  </a:moveTo>
                  <a:cubicBezTo>
                    <a:pt x="3132" y="9115"/>
                    <a:pt x="3087" y="9168"/>
                    <a:pt x="3096" y="9177"/>
                  </a:cubicBezTo>
                  <a:cubicBezTo>
                    <a:pt x="3114" y="9186"/>
                    <a:pt x="3132" y="9213"/>
                    <a:pt x="3150" y="9213"/>
                  </a:cubicBezTo>
                  <a:cubicBezTo>
                    <a:pt x="3167" y="9213"/>
                    <a:pt x="3185" y="9186"/>
                    <a:pt x="3203" y="9159"/>
                  </a:cubicBezTo>
                  <a:cubicBezTo>
                    <a:pt x="3176" y="9142"/>
                    <a:pt x="3158" y="9124"/>
                    <a:pt x="3141" y="9115"/>
                  </a:cubicBezTo>
                  <a:close/>
                  <a:moveTo>
                    <a:pt x="5737" y="9151"/>
                  </a:moveTo>
                  <a:cubicBezTo>
                    <a:pt x="5701" y="9151"/>
                    <a:pt x="5710" y="9151"/>
                    <a:pt x="5701" y="9186"/>
                  </a:cubicBezTo>
                  <a:cubicBezTo>
                    <a:pt x="5701" y="9206"/>
                    <a:pt x="5711" y="9216"/>
                    <a:pt x="5724" y="9216"/>
                  </a:cubicBezTo>
                  <a:cubicBezTo>
                    <a:pt x="5728" y="9216"/>
                    <a:pt x="5732" y="9215"/>
                    <a:pt x="5737" y="9213"/>
                  </a:cubicBezTo>
                  <a:cubicBezTo>
                    <a:pt x="5772" y="9213"/>
                    <a:pt x="5772" y="9213"/>
                    <a:pt x="5772" y="9177"/>
                  </a:cubicBezTo>
                  <a:cubicBezTo>
                    <a:pt x="5772" y="9151"/>
                    <a:pt x="5763" y="9151"/>
                    <a:pt x="5737" y="9151"/>
                  </a:cubicBezTo>
                  <a:close/>
                  <a:moveTo>
                    <a:pt x="3546" y="9150"/>
                  </a:moveTo>
                  <a:cubicBezTo>
                    <a:pt x="3527" y="9150"/>
                    <a:pt x="3489" y="9196"/>
                    <a:pt x="3497" y="9204"/>
                  </a:cubicBezTo>
                  <a:cubicBezTo>
                    <a:pt x="3506" y="9222"/>
                    <a:pt x="3524" y="9249"/>
                    <a:pt x="3542" y="9249"/>
                  </a:cubicBezTo>
                  <a:cubicBezTo>
                    <a:pt x="3560" y="9249"/>
                    <a:pt x="3578" y="9222"/>
                    <a:pt x="3604" y="9204"/>
                  </a:cubicBezTo>
                  <a:cubicBezTo>
                    <a:pt x="3578" y="9186"/>
                    <a:pt x="3569" y="9159"/>
                    <a:pt x="3551" y="9151"/>
                  </a:cubicBezTo>
                  <a:cubicBezTo>
                    <a:pt x="3550" y="9150"/>
                    <a:pt x="3548" y="9150"/>
                    <a:pt x="3546" y="9150"/>
                  </a:cubicBezTo>
                  <a:close/>
                  <a:moveTo>
                    <a:pt x="3943" y="9186"/>
                  </a:moveTo>
                  <a:cubicBezTo>
                    <a:pt x="3926" y="9186"/>
                    <a:pt x="3908" y="9213"/>
                    <a:pt x="3890" y="9231"/>
                  </a:cubicBezTo>
                  <a:cubicBezTo>
                    <a:pt x="3890" y="9239"/>
                    <a:pt x="3928" y="9285"/>
                    <a:pt x="3941" y="9285"/>
                  </a:cubicBezTo>
                  <a:cubicBezTo>
                    <a:pt x="3942" y="9285"/>
                    <a:pt x="3943" y="9285"/>
                    <a:pt x="3943" y="9284"/>
                  </a:cubicBezTo>
                  <a:cubicBezTo>
                    <a:pt x="3961" y="9266"/>
                    <a:pt x="3979" y="9249"/>
                    <a:pt x="4006" y="9231"/>
                  </a:cubicBezTo>
                  <a:cubicBezTo>
                    <a:pt x="3979" y="9213"/>
                    <a:pt x="3961" y="9186"/>
                    <a:pt x="3943" y="9186"/>
                  </a:cubicBezTo>
                  <a:close/>
                  <a:moveTo>
                    <a:pt x="2150" y="9240"/>
                  </a:moveTo>
                  <a:cubicBezTo>
                    <a:pt x="2150" y="9240"/>
                    <a:pt x="2141" y="9249"/>
                    <a:pt x="2150" y="9258"/>
                  </a:cubicBezTo>
                  <a:cubicBezTo>
                    <a:pt x="2150" y="9266"/>
                    <a:pt x="2159" y="9275"/>
                    <a:pt x="2159" y="9284"/>
                  </a:cubicBezTo>
                  <a:cubicBezTo>
                    <a:pt x="2168" y="9293"/>
                    <a:pt x="2168" y="9293"/>
                    <a:pt x="2168" y="9302"/>
                  </a:cubicBezTo>
                  <a:cubicBezTo>
                    <a:pt x="2177" y="9293"/>
                    <a:pt x="2177" y="9284"/>
                    <a:pt x="2186" y="9275"/>
                  </a:cubicBezTo>
                  <a:cubicBezTo>
                    <a:pt x="2177" y="9266"/>
                    <a:pt x="2177" y="9258"/>
                    <a:pt x="2168" y="9249"/>
                  </a:cubicBezTo>
                  <a:cubicBezTo>
                    <a:pt x="2159" y="9240"/>
                    <a:pt x="2150" y="9240"/>
                    <a:pt x="2150" y="9240"/>
                  </a:cubicBezTo>
                  <a:close/>
                  <a:moveTo>
                    <a:pt x="4345" y="9231"/>
                  </a:moveTo>
                  <a:cubicBezTo>
                    <a:pt x="4309" y="9231"/>
                    <a:pt x="4309" y="9231"/>
                    <a:pt x="4309" y="9266"/>
                  </a:cubicBezTo>
                  <a:cubicBezTo>
                    <a:pt x="4309" y="9293"/>
                    <a:pt x="4309" y="9302"/>
                    <a:pt x="4336" y="9302"/>
                  </a:cubicBezTo>
                  <a:cubicBezTo>
                    <a:pt x="4372" y="9302"/>
                    <a:pt x="4372" y="9302"/>
                    <a:pt x="4372" y="9266"/>
                  </a:cubicBezTo>
                  <a:cubicBezTo>
                    <a:pt x="4381" y="9240"/>
                    <a:pt x="4372" y="9231"/>
                    <a:pt x="4345" y="9231"/>
                  </a:cubicBezTo>
                  <a:close/>
                  <a:moveTo>
                    <a:pt x="4729" y="9266"/>
                  </a:moveTo>
                  <a:cubicBezTo>
                    <a:pt x="4702" y="9266"/>
                    <a:pt x="4693" y="9266"/>
                    <a:pt x="4693" y="9293"/>
                  </a:cubicBezTo>
                  <a:cubicBezTo>
                    <a:pt x="4693" y="9329"/>
                    <a:pt x="4693" y="9329"/>
                    <a:pt x="4729" y="9329"/>
                  </a:cubicBezTo>
                  <a:cubicBezTo>
                    <a:pt x="4733" y="9331"/>
                    <a:pt x="4737" y="9332"/>
                    <a:pt x="4740" y="9332"/>
                  </a:cubicBezTo>
                  <a:cubicBezTo>
                    <a:pt x="4750" y="9332"/>
                    <a:pt x="4755" y="9322"/>
                    <a:pt x="4755" y="9302"/>
                  </a:cubicBezTo>
                  <a:cubicBezTo>
                    <a:pt x="4755" y="9266"/>
                    <a:pt x="4755" y="9266"/>
                    <a:pt x="4729" y="9266"/>
                  </a:cubicBezTo>
                  <a:close/>
                  <a:moveTo>
                    <a:pt x="5111" y="9301"/>
                  </a:moveTo>
                  <a:cubicBezTo>
                    <a:pt x="5098" y="9301"/>
                    <a:pt x="5088" y="9305"/>
                    <a:pt x="5094" y="9329"/>
                  </a:cubicBezTo>
                  <a:cubicBezTo>
                    <a:pt x="5085" y="9365"/>
                    <a:pt x="5085" y="9365"/>
                    <a:pt x="5121" y="9365"/>
                  </a:cubicBezTo>
                  <a:cubicBezTo>
                    <a:pt x="5127" y="9365"/>
                    <a:pt x="5133" y="9366"/>
                    <a:pt x="5138" y="9366"/>
                  </a:cubicBezTo>
                  <a:cubicBezTo>
                    <a:pt x="5149" y="9366"/>
                    <a:pt x="5157" y="9362"/>
                    <a:pt x="5157" y="9338"/>
                  </a:cubicBezTo>
                  <a:cubicBezTo>
                    <a:pt x="5157" y="9302"/>
                    <a:pt x="5157" y="9302"/>
                    <a:pt x="5130" y="9302"/>
                  </a:cubicBezTo>
                  <a:cubicBezTo>
                    <a:pt x="5124" y="9302"/>
                    <a:pt x="5117" y="9301"/>
                    <a:pt x="5111" y="9301"/>
                  </a:cubicBezTo>
                  <a:close/>
                  <a:moveTo>
                    <a:pt x="2525" y="9266"/>
                  </a:moveTo>
                  <a:cubicBezTo>
                    <a:pt x="2507" y="9284"/>
                    <a:pt x="2480" y="9302"/>
                    <a:pt x="2480" y="9320"/>
                  </a:cubicBezTo>
                  <a:cubicBezTo>
                    <a:pt x="2480" y="9338"/>
                    <a:pt x="2507" y="9356"/>
                    <a:pt x="2525" y="9374"/>
                  </a:cubicBezTo>
                  <a:cubicBezTo>
                    <a:pt x="2552" y="9356"/>
                    <a:pt x="2579" y="9329"/>
                    <a:pt x="2579" y="9320"/>
                  </a:cubicBezTo>
                  <a:cubicBezTo>
                    <a:pt x="2570" y="9302"/>
                    <a:pt x="2543" y="9284"/>
                    <a:pt x="2525" y="9266"/>
                  </a:cubicBezTo>
                  <a:close/>
                  <a:moveTo>
                    <a:pt x="5523" y="9329"/>
                  </a:moveTo>
                  <a:cubicBezTo>
                    <a:pt x="5496" y="9329"/>
                    <a:pt x="5487" y="9338"/>
                    <a:pt x="5487" y="9365"/>
                  </a:cubicBezTo>
                  <a:cubicBezTo>
                    <a:pt x="5487" y="9400"/>
                    <a:pt x="5487" y="9400"/>
                    <a:pt x="5523" y="9400"/>
                  </a:cubicBezTo>
                  <a:cubicBezTo>
                    <a:pt x="5558" y="9400"/>
                    <a:pt x="5558" y="9400"/>
                    <a:pt x="5558" y="9374"/>
                  </a:cubicBezTo>
                  <a:cubicBezTo>
                    <a:pt x="5558" y="9329"/>
                    <a:pt x="5558" y="9338"/>
                    <a:pt x="5523" y="9329"/>
                  </a:cubicBezTo>
                  <a:close/>
                  <a:moveTo>
                    <a:pt x="2926" y="9302"/>
                  </a:moveTo>
                  <a:cubicBezTo>
                    <a:pt x="2909" y="9320"/>
                    <a:pt x="2882" y="9338"/>
                    <a:pt x="2882" y="9347"/>
                  </a:cubicBezTo>
                  <a:cubicBezTo>
                    <a:pt x="2882" y="9365"/>
                    <a:pt x="2909" y="9382"/>
                    <a:pt x="2926" y="9409"/>
                  </a:cubicBezTo>
                  <a:cubicBezTo>
                    <a:pt x="2944" y="9382"/>
                    <a:pt x="2980" y="9365"/>
                    <a:pt x="2971" y="9356"/>
                  </a:cubicBezTo>
                  <a:cubicBezTo>
                    <a:pt x="2971" y="9329"/>
                    <a:pt x="2944" y="9320"/>
                    <a:pt x="2926" y="9302"/>
                  </a:cubicBezTo>
                  <a:close/>
                  <a:moveTo>
                    <a:pt x="3331" y="9337"/>
                  </a:moveTo>
                  <a:cubicBezTo>
                    <a:pt x="3330" y="9337"/>
                    <a:pt x="3329" y="9337"/>
                    <a:pt x="3328" y="9338"/>
                  </a:cubicBezTo>
                  <a:cubicBezTo>
                    <a:pt x="3310" y="9347"/>
                    <a:pt x="3283" y="9365"/>
                    <a:pt x="3283" y="9382"/>
                  </a:cubicBezTo>
                  <a:cubicBezTo>
                    <a:pt x="3283" y="9400"/>
                    <a:pt x="3310" y="9418"/>
                    <a:pt x="3328" y="9445"/>
                  </a:cubicBezTo>
                  <a:cubicBezTo>
                    <a:pt x="3346" y="9418"/>
                    <a:pt x="3364" y="9409"/>
                    <a:pt x="3373" y="9382"/>
                  </a:cubicBezTo>
                  <a:cubicBezTo>
                    <a:pt x="3381" y="9374"/>
                    <a:pt x="3344" y="9337"/>
                    <a:pt x="3331" y="9337"/>
                  </a:cubicBezTo>
                  <a:close/>
                  <a:moveTo>
                    <a:pt x="3729" y="9382"/>
                  </a:moveTo>
                  <a:cubicBezTo>
                    <a:pt x="3703" y="9382"/>
                    <a:pt x="3694" y="9382"/>
                    <a:pt x="3694" y="9409"/>
                  </a:cubicBezTo>
                  <a:cubicBezTo>
                    <a:pt x="3694" y="9454"/>
                    <a:pt x="3694" y="9445"/>
                    <a:pt x="3729" y="9454"/>
                  </a:cubicBezTo>
                  <a:cubicBezTo>
                    <a:pt x="3747" y="9454"/>
                    <a:pt x="3765" y="9445"/>
                    <a:pt x="3756" y="9418"/>
                  </a:cubicBezTo>
                  <a:cubicBezTo>
                    <a:pt x="3756" y="9382"/>
                    <a:pt x="3756" y="9382"/>
                    <a:pt x="3729" y="9382"/>
                  </a:cubicBezTo>
                  <a:close/>
                  <a:moveTo>
                    <a:pt x="4143" y="9416"/>
                  </a:moveTo>
                  <a:cubicBezTo>
                    <a:pt x="4139" y="9416"/>
                    <a:pt x="4136" y="9417"/>
                    <a:pt x="4131" y="9418"/>
                  </a:cubicBezTo>
                  <a:cubicBezTo>
                    <a:pt x="4095" y="9418"/>
                    <a:pt x="4095" y="9418"/>
                    <a:pt x="4095" y="9454"/>
                  </a:cubicBezTo>
                  <a:cubicBezTo>
                    <a:pt x="4095" y="9472"/>
                    <a:pt x="4095" y="9481"/>
                    <a:pt x="4122" y="9481"/>
                  </a:cubicBezTo>
                  <a:cubicBezTo>
                    <a:pt x="4158" y="9481"/>
                    <a:pt x="4158" y="9481"/>
                    <a:pt x="4158" y="9454"/>
                  </a:cubicBezTo>
                  <a:cubicBezTo>
                    <a:pt x="4158" y="9432"/>
                    <a:pt x="4158" y="9416"/>
                    <a:pt x="4143" y="9416"/>
                  </a:cubicBezTo>
                  <a:close/>
                  <a:moveTo>
                    <a:pt x="4506" y="9445"/>
                  </a:moveTo>
                  <a:cubicBezTo>
                    <a:pt x="4488" y="9445"/>
                    <a:pt x="4470" y="9454"/>
                    <a:pt x="4479" y="9481"/>
                  </a:cubicBezTo>
                  <a:cubicBezTo>
                    <a:pt x="4479" y="9516"/>
                    <a:pt x="4470" y="9516"/>
                    <a:pt x="4506" y="9516"/>
                  </a:cubicBezTo>
                  <a:cubicBezTo>
                    <a:pt x="4532" y="9516"/>
                    <a:pt x="4541" y="9516"/>
                    <a:pt x="4541" y="9490"/>
                  </a:cubicBezTo>
                  <a:cubicBezTo>
                    <a:pt x="4541" y="9454"/>
                    <a:pt x="4541" y="9454"/>
                    <a:pt x="4506" y="9445"/>
                  </a:cubicBezTo>
                  <a:close/>
                  <a:moveTo>
                    <a:pt x="4896" y="9480"/>
                  </a:moveTo>
                  <a:cubicBezTo>
                    <a:pt x="4883" y="9480"/>
                    <a:pt x="4871" y="9484"/>
                    <a:pt x="4871" y="9507"/>
                  </a:cubicBezTo>
                  <a:cubicBezTo>
                    <a:pt x="4871" y="9552"/>
                    <a:pt x="4871" y="9552"/>
                    <a:pt x="4907" y="9552"/>
                  </a:cubicBezTo>
                  <a:cubicBezTo>
                    <a:pt x="4910" y="9552"/>
                    <a:pt x="4915" y="9553"/>
                    <a:pt x="4920" y="9553"/>
                  </a:cubicBezTo>
                  <a:cubicBezTo>
                    <a:pt x="4931" y="9553"/>
                    <a:pt x="4943" y="9549"/>
                    <a:pt x="4943" y="9525"/>
                  </a:cubicBezTo>
                  <a:cubicBezTo>
                    <a:pt x="4943" y="9481"/>
                    <a:pt x="4943" y="9481"/>
                    <a:pt x="4916" y="9481"/>
                  </a:cubicBezTo>
                  <a:cubicBezTo>
                    <a:pt x="4910" y="9481"/>
                    <a:pt x="4903" y="9480"/>
                    <a:pt x="4896" y="9480"/>
                  </a:cubicBezTo>
                  <a:close/>
                  <a:moveTo>
                    <a:pt x="2311" y="9454"/>
                  </a:moveTo>
                  <a:cubicBezTo>
                    <a:pt x="2293" y="9463"/>
                    <a:pt x="2266" y="9481"/>
                    <a:pt x="2266" y="9498"/>
                  </a:cubicBezTo>
                  <a:cubicBezTo>
                    <a:pt x="2266" y="9516"/>
                    <a:pt x="2293" y="9534"/>
                    <a:pt x="2311" y="9561"/>
                  </a:cubicBezTo>
                  <a:cubicBezTo>
                    <a:pt x="2329" y="9534"/>
                    <a:pt x="2364" y="9516"/>
                    <a:pt x="2356" y="9507"/>
                  </a:cubicBezTo>
                  <a:cubicBezTo>
                    <a:pt x="2356" y="9481"/>
                    <a:pt x="2329" y="9472"/>
                    <a:pt x="2311" y="9454"/>
                  </a:cubicBezTo>
                  <a:close/>
                  <a:moveTo>
                    <a:pt x="2712" y="9481"/>
                  </a:moveTo>
                  <a:cubicBezTo>
                    <a:pt x="2695" y="9498"/>
                    <a:pt x="2668" y="9516"/>
                    <a:pt x="2668" y="9534"/>
                  </a:cubicBezTo>
                  <a:cubicBezTo>
                    <a:pt x="2668" y="9552"/>
                    <a:pt x="2695" y="9570"/>
                    <a:pt x="2712" y="9588"/>
                  </a:cubicBezTo>
                  <a:cubicBezTo>
                    <a:pt x="2730" y="9570"/>
                    <a:pt x="2748" y="9552"/>
                    <a:pt x="2757" y="9534"/>
                  </a:cubicBezTo>
                  <a:cubicBezTo>
                    <a:pt x="2766" y="9525"/>
                    <a:pt x="2721" y="9481"/>
                    <a:pt x="2712" y="9481"/>
                  </a:cubicBezTo>
                  <a:close/>
                  <a:moveTo>
                    <a:pt x="5308" y="9516"/>
                  </a:moveTo>
                  <a:cubicBezTo>
                    <a:pt x="5273" y="9516"/>
                    <a:pt x="5273" y="9516"/>
                    <a:pt x="5273" y="9552"/>
                  </a:cubicBezTo>
                  <a:cubicBezTo>
                    <a:pt x="5273" y="9579"/>
                    <a:pt x="5282" y="9588"/>
                    <a:pt x="5308" y="9588"/>
                  </a:cubicBezTo>
                  <a:cubicBezTo>
                    <a:pt x="5344" y="9579"/>
                    <a:pt x="5335" y="9579"/>
                    <a:pt x="5344" y="9543"/>
                  </a:cubicBezTo>
                  <a:cubicBezTo>
                    <a:pt x="5344" y="9516"/>
                    <a:pt x="5326" y="9516"/>
                    <a:pt x="5308" y="9516"/>
                  </a:cubicBezTo>
                  <a:close/>
                  <a:moveTo>
                    <a:pt x="3114" y="9516"/>
                  </a:moveTo>
                  <a:cubicBezTo>
                    <a:pt x="3096" y="9516"/>
                    <a:pt x="3078" y="9552"/>
                    <a:pt x="3060" y="9561"/>
                  </a:cubicBezTo>
                  <a:cubicBezTo>
                    <a:pt x="3078" y="9579"/>
                    <a:pt x="3096" y="9605"/>
                    <a:pt x="3114" y="9614"/>
                  </a:cubicBezTo>
                  <a:cubicBezTo>
                    <a:pt x="3132" y="9614"/>
                    <a:pt x="3150" y="9588"/>
                    <a:pt x="3167" y="9561"/>
                  </a:cubicBezTo>
                  <a:cubicBezTo>
                    <a:pt x="3150" y="9543"/>
                    <a:pt x="3132" y="9516"/>
                    <a:pt x="3114" y="9516"/>
                  </a:cubicBezTo>
                  <a:close/>
                  <a:moveTo>
                    <a:pt x="3490" y="9565"/>
                  </a:moveTo>
                  <a:cubicBezTo>
                    <a:pt x="3480" y="9565"/>
                    <a:pt x="3480" y="9573"/>
                    <a:pt x="3480" y="9597"/>
                  </a:cubicBezTo>
                  <a:cubicBezTo>
                    <a:pt x="3480" y="9623"/>
                    <a:pt x="3480" y="9632"/>
                    <a:pt x="3506" y="9632"/>
                  </a:cubicBezTo>
                  <a:cubicBezTo>
                    <a:pt x="3542" y="9632"/>
                    <a:pt x="3542" y="9632"/>
                    <a:pt x="3542" y="9597"/>
                  </a:cubicBezTo>
                  <a:cubicBezTo>
                    <a:pt x="3542" y="9570"/>
                    <a:pt x="3542" y="9570"/>
                    <a:pt x="3515" y="9570"/>
                  </a:cubicBezTo>
                  <a:cubicBezTo>
                    <a:pt x="3503" y="9567"/>
                    <a:pt x="3495" y="9565"/>
                    <a:pt x="3490" y="9565"/>
                  </a:cubicBezTo>
                  <a:close/>
                  <a:moveTo>
                    <a:pt x="3908" y="9597"/>
                  </a:moveTo>
                  <a:cubicBezTo>
                    <a:pt x="3890" y="9597"/>
                    <a:pt x="3872" y="9597"/>
                    <a:pt x="3872" y="9632"/>
                  </a:cubicBezTo>
                  <a:cubicBezTo>
                    <a:pt x="3881" y="9668"/>
                    <a:pt x="3872" y="9668"/>
                    <a:pt x="3908" y="9668"/>
                  </a:cubicBezTo>
                  <a:cubicBezTo>
                    <a:pt x="3943" y="9668"/>
                    <a:pt x="3943" y="9668"/>
                    <a:pt x="3943" y="9632"/>
                  </a:cubicBezTo>
                  <a:cubicBezTo>
                    <a:pt x="3943" y="9597"/>
                    <a:pt x="3943" y="9597"/>
                    <a:pt x="3908" y="9597"/>
                  </a:cubicBezTo>
                  <a:close/>
                  <a:moveTo>
                    <a:pt x="4291" y="9632"/>
                  </a:moveTo>
                  <a:cubicBezTo>
                    <a:pt x="4274" y="9632"/>
                    <a:pt x="4256" y="9632"/>
                    <a:pt x="4256" y="9659"/>
                  </a:cubicBezTo>
                  <a:cubicBezTo>
                    <a:pt x="4256" y="9695"/>
                    <a:pt x="4256" y="9704"/>
                    <a:pt x="4291" y="9704"/>
                  </a:cubicBezTo>
                  <a:cubicBezTo>
                    <a:pt x="4327" y="9704"/>
                    <a:pt x="4327" y="9704"/>
                    <a:pt x="4327" y="9668"/>
                  </a:cubicBezTo>
                  <a:cubicBezTo>
                    <a:pt x="4327" y="9632"/>
                    <a:pt x="4327" y="9632"/>
                    <a:pt x="4291" y="9632"/>
                  </a:cubicBezTo>
                  <a:close/>
                  <a:moveTo>
                    <a:pt x="4693" y="9668"/>
                  </a:moveTo>
                  <a:cubicBezTo>
                    <a:pt x="4657" y="9668"/>
                    <a:pt x="4657" y="9668"/>
                    <a:pt x="4657" y="9704"/>
                  </a:cubicBezTo>
                  <a:cubicBezTo>
                    <a:pt x="4657" y="9721"/>
                    <a:pt x="4657" y="9730"/>
                    <a:pt x="4684" y="9730"/>
                  </a:cubicBezTo>
                  <a:cubicBezTo>
                    <a:pt x="4729" y="9730"/>
                    <a:pt x="4729" y="9730"/>
                    <a:pt x="4729" y="9695"/>
                  </a:cubicBezTo>
                  <a:cubicBezTo>
                    <a:pt x="4729" y="9677"/>
                    <a:pt x="4720" y="9668"/>
                    <a:pt x="4693" y="9668"/>
                  </a:cubicBezTo>
                  <a:close/>
                  <a:moveTo>
                    <a:pt x="5069" y="9699"/>
                  </a:moveTo>
                  <a:cubicBezTo>
                    <a:pt x="5059" y="9699"/>
                    <a:pt x="5059" y="9707"/>
                    <a:pt x="5059" y="9730"/>
                  </a:cubicBezTo>
                  <a:cubicBezTo>
                    <a:pt x="5059" y="9757"/>
                    <a:pt x="5059" y="9766"/>
                    <a:pt x="5085" y="9766"/>
                  </a:cubicBezTo>
                  <a:cubicBezTo>
                    <a:pt x="5121" y="9766"/>
                    <a:pt x="5121" y="9766"/>
                    <a:pt x="5121" y="9730"/>
                  </a:cubicBezTo>
                  <a:cubicBezTo>
                    <a:pt x="5121" y="9716"/>
                    <a:pt x="5121" y="9701"/>
                    <a:pt x="5106" y="9701"/>
                  </a:cubicBezTo>
                  <a:cubicBezTo>
                    <a:pt x="5103" y="9701"/>
                    <a:pt x="5099" y="9702"/>
                    <a:pt x="5094" y="9704"/>
                  </a:cubicBezTo>
                  <a:cubicBezTo>
                    <a:pt x="5082" y="9701"/>
                    <a:pt x="5074" y="9699"/>
                    <a:pt x="5069" y="9699"/>
                  </a:cubicBezTo>
                  <a:close/>
                  <a:moveTo>
                    <a:pt x="5469" y="9730"/>
                  </a:moveTo>
                  <a:cubicBezTo>
                    <a:pt x="5460" y="9739"/>
                    <a:pt x="5460" y="9739"/>
                    <a:pt x="5460" y="9748"/>
                  </a:cubicBezTo>
                  <a:cubicBezTo>
                    <a:pt x="5460" y="9748"/>
                    <a:pt x="5460" y="9757"/>
                    <a:pt x="5469" y="9766"/>
                  </a:cubicBezTo>
                  <a:cubicBezTo>
                    <a:pt x="5469" y="9757"/>
                    <a:pt x="5469" y="9757"/>
                    <a:pt x="5478" y="9748"/>
                  </a:cubicBezTo>
                  <a:cubicBezTo>
                    <a:pt x="5469" y="9748"/>
                    <a:pt x="5469" y="9739"/>
                    <a:pt x="5469" y="9730"/>
                  </a:cubicBezTo>
                  <a:close/>
                  <a:moveTo>
                    <a:pt x="2495" y="9667"/>
                  </a:moveTo>
                  <a:cubicBezTo>
                    <a:pt x="2482" y="9667"/>
                    <a:pt x="2437" y="9713"/>
                    <a:pt x="2445" y="9721"/>
                  </a:cubicBezTo>
                  <a:cubicBezTo>
                    <a:pt x="2463" y="9739"/>
                    <a:pt x="2480" y="9757"/>
                    <a:pt x="2498" y="9775"/>
                  </a:cubicBezTo>
                  <a:cubicBezTo>
                    <a:pt x="2516" y="9748"/>
                    <a:pt x="2543" y="9730"/>
                    <a:pt x="2543" y="9713"/>
                  </a:cubicBezTo>
                  <a:cubicBezTo>
                    <a:pt x="2543" y="9695"/>
                    <a:pt x="2516" y="9677"/>
                    <a:pt x="2498" y="9668"/>
                  </a:cubicBezTo>
                  <a:cubicBezTo>
                    <a:pt x="2498" y="9667"/>
                    <a:pt x="2497" y="9667"/>
                    <a:pt x="2495" y="9667"/>
                  </a:cubicBezTo>
                  <a:close/>
                  <a:moveTo>
                    <a:pt x="2896" y="9702"/>
                  </a:moveTo>
                  <a:cubicBezTo>
                    <a:pt x="2882" y="9702"/>
                    <a:pt x="2838" y="9740"/>
                    <a:pt x="2846" y="9748"/>
                  </a:cubicBezTo>
                  <a:cubicBezTo>
                    <a:pt x="2855" y="9766"/>
                    <a:pt x="2873" y="9784"/>
                    <a:pt x="2891" y="9811"/>
                  </a:cubicBezTo>
                  <a:cubicBezTo>
                    <a:pt x="2918" y="9784"/>
                    <a:pt x="2944" y="9766"/>
                    <a:pt x="2944" y="9748"/>
                  </a:cubicBezTo>
                  <a:cubicBezTo>
                    <a:pt x="2944" y="9730"/>
                    <a:pt x="2918" y="9713"/>
                    <a:pt x="2900" y="9704"/>
                  </a:cubicBezTo>
                  <a:cubicBezTo>
                    <a:pt x="2899" y="9703"/>
                    <a:pt x="2898" y="9702"/>
                    <a:pt x="2896" y="9702"/>
                  </a:cubicBezTo>
                  <a:close/>
                  <a:moveTo>
                    <a:pt x="3282" y="9747"/>
                  </a:moveTo>
                  <a:cubicBezTo>
                    <a:pt x="3268" y="9747"/>
                    <a:pt x="3257" y="9751"/>
                    <a:pt x="3257" y="9775"/>
                  </a:cubicBezTo>
                  <a:cubicBezTo>
                    <a:pt x="3265" y="9811"/>
                    <a:pt x="3257" y="9820"/>
                    <a:pt x="3292" y="9820"/>
                  </a:cubicBezTo>
                  <a:cubicBezTo>
                    <a:pt x="3298" y="9817"/>
                    <a:pt x="3304" y="9817"/>
                    <a:pt x="3309" y="9817"/>
                  </a:cubicBezTo>
                  <a:cubicBezTo>
                    <a:pt x="3320" y="9817"/>
                    <a:pt x="3328" y="9817"/>
                    <a:pt x="3328" y="9793"/>
                  </a:cubicBezTo>
                  <a:cubicBezTo>
                    <a:pt x="3328" y="9748"/>
                    <a:pt x="3328" y="9748"/>
                    <a:pt x="3301" y="9748"/>
                  </a:cubicBezTo>
                  <a:cubicBezTo>
                    <a:pt x="3295" y="9748"/>
                    <a:pt x="3288" y="9747"/>
                    <a:pt x="3282" y="9747"/>
                  </a:cubicBezTo>
                  <a:close/>
                  <a:moveTo>
                    <a:pt x="3694" y="9784"/>
                  </a:moveTo>
                  <a:cubicBezTo>
                    <a:pt x="3658" y="9784"/>
                    <a:pt x="3658" y="9784"/>
                    <a:pt x="3658" y="9820"/>
                  </a:cubicBezTo>
                  <a:cubicBezTo>
                    <a:pt x="3658" y="9834"/>
                    <a:pt x="3658" y="9849"/>
                    <a:pt x="3677" y="9849"/>
                  </a:cubicBezTo>
                  <a:cubicBezTo>
                    <a:pt x="3682" y="9849"/>
                    <a:pt x="3687" y="9848"/>
                    <a:pt x="3694" y="9846"/>
                  </a:cubicBezTo>
                  <a:cubicBezTo>
                    <a:pt x="3729" y="9846"/>
                    <a:pt x="3729" y="9846"/>
                    <a:pt x="3729" y="9811"/>
                  </a:cubicBezTo>
                  <a:cubicBezTo>
                    <a:pt x="3729" y="9793"/>
                    <a:pt x="3720" y="9784"/>
                    <a:pt x="3694" y="9784"/>
                  </a:cubicBezTo>
                  <a:close/>
                  <a:moveTo>
                    <a:pt x="4060" y="9816"/>
                  </a:moveTo>
                  <a:cubicBezTo>
                    <a:pt x="4047" y="9816"/>
                    <a:pt x="4042" y="9826"/>
                    <a:pt x="4042" y="9846"/>
                  </a:cubicBezTo>
                  <a:cubicBezTo>
                    <a:pt x="4042" y="9882"/>
                    <a:pt x="4042" y="9882"/>
                    <a:pt x="4077" y="9882"/>
                  </a:cubicBezTo>
                  <a:cubicBezTo>
                    <a:pt x="4104" y="9882"/>
                    <a:pt x="4104" y="9882"/>
                    <a:pt x="4113" y="9855"/>
                  </a:cubicBezTo>
                  <a:cubicBezTo>
                    <a:pt x="4113" y="9820"/>
                    <a:pt x="4113" y="9820"/>
                    <a:pt x="4077" y="9820"/>
                  </a:cubicBezTo>
                  <a:cubicBezTo>
                    <a:pt x="4071" y="9817"/>
                    <a:pt x="4065" y="9816"/>
                    <a:pt x="4060" y="9816"/>
                  </a:cubicBezTo>
                  <a:close/>
                  <a:moveTo>
                    <a:pt x="4479" y="9846"/>
                  </a:moveTo>
                  <a:cubicBezTo>
                    <a:pt x="4452" y="9846"/>
                    <a:pt x="4443" y="9846"/>
                    <a:pt x="4443" y="9882"/>
                  </a:cubicBezTo>
                  <a:cubicBezTo>
                    <a:pt x="4443" y="9918"/>
                    <a:pt x="4443" y="9918"/>
                    <a:pt x="4479" y="9918"/>
                  </a:cubicBezTo>
                  <a:cubicBezTo>
                    <a:pt x="4497" y="9918"/>
                    <a:pt x="4514" y="9918"/>
                    <a:pt x="4506" y="9882"/>
                  </a:cubicBezTo>
                  <a:cubicBezTo>
                    <a:pt x="4506" y="9846"/>
                    <a:pt x="4506" y="9846"/>
                    <a:pt x="4479" y="9846"/>
                  </a:cubicBezTo>
                  <a:close/>
                  <a:moveTo>
                    <a:pt x="4861" y="9881"/>
                  </a:moveTo>
                  <a:cubicBezTo>
                    <a:pt x="4848" y="9881"/>
                    <a:pt x="4839" y="9885"/>
                    <a:pt x="4845" y="9909"/>
                  </a:cubicBezTo>
                  <a:cubicBezTo>
                    <a:pt x="4845" y="9944"/>
                    <a:pt x="4836" y="9944"/>
                    <a:pt x="4871" y="9944"/>
                  </a:cubicBezTo>
                  <a:cubicBezTo>
                    <a:pt x="4878" y="9944"/>
                    <a:pt x="4887" y="9946"/>
                    <a:pt x="4894" y="9946"/>
                  </a:cubicBezTo>
                  <a:cubicBezTo>
                    <a:pt x="4905" y="9946"/>
                    <a:pt x="4912" y="9943"/>
                    <a:pt x="4907" y="9927"/>
                  </a:cubicBezTo>
                  <a:cubicBezTo>
                    <a:pt x="4907" y="9882"/>
                    <a:pt x="4907" y="9882"/>
                    <a:pt x="4880" y="9882"/>
                  </a:cubicBezTo>
                  <a:cubicBezTo>
                    <a:pt x="4874" y="9882"/>
                    <a:pt x="4867" y="9881"/>
                    <a:pt x="4861" y="9881"/>
                  </a:cubicBezTo>
                  <a:close/>
                  <a:moveTo>
                    <a:pt x="5273" y="9918"/>
                  </a:moveTo>
                  <a:cubicBezTo>
                    <a:pt x="5237" y="9918"/>
                    <a:pt x="5237" y="9918"/>
                    <a:pt x="5237" y="9953"/>
                  </a:cubicBezTo>
                  <a:cubicBezTo>
                    <a:pt x="5237" y="9980"/>
                    <a:pt x="5246" y="9980"/>
                    <a:pt x="5273" y="9980"/>
                  </a:cubicBezTo>
                  <a:cubicBezTo>
                    <a:pt x="5308" y="9980"/>
                    <a:pt x="5308" y="9980"/>
                    <a:pt x="5308" y="9944"/>
                  </a:cubicBezTo>
                  <a:cubicBezTo>
                    <a:pt x="5308" y="9918"/>
                    <a:pt x="5299" y="9918"/>
                    <a:pt x="5273" y="9918"/>
                  </a:cubicBezTo>
                  <a:close/>
                  <a:moveTo>
                    <a:pt x="2679" y="9881"/>
                  </a:moveTo>
                  <a:cubicBezTo>
                    <a:pt x="2678" y="9881"/>
                    <a:pt x="2677" y="9881"/>
                    <a:pt x="2677" y="9882"/>
                  </a:cubicBezTo>
                  <a:cubicBezTo>
                    <a:pt x="2659" y="9900"/>
                    <a:pt x="2632" y="9918"/>
                    <a:pt x="2632" y="9936"/>
                  </a:cubicBezTo>
                  <a:cubicBezTo>
                    <a:pt x="2632" y="9953"/>
                    <a:pt x="2659" y="9971"/>
                    <a:pt x="2677" y="9989"/>
                  </a:cubicBezTo>
                  <a:cubicBezTo>
                    <a:pt x="2695" y="9971"/>
                    <a:pt x="2712" y="9953"/>
                    <a:pt x="2730" y="9936"/>
                  </a:cubicBezTo>
                  <a:cubicBezTo>
                    <a:pt x="2738" y="9927"/>
                    <a:pt x="2693" y="9881"/>
                    <a:pt x="2679" y="9881"/>
                  </a:cubicBezTo>
                  <a:close/>
                  <a:moveTo>
                    <a:pt x="3061" y="9932"/>
                  </a:moveTo>
                  <a:cubicBezTo>
                    <a:pt x="3042" y="9932"/>
                    <a:pt x="3042" y="9942"/>
                    <a:pt x="3042" y="9962"/>
                  </a:cubicBezTo>
                  <a:cubicBezTo>
                    <a:pt x="3042" y="9989"/>
                    <a:pt x="3042" y="9998"/>
                    <a:pt x="3078" y="9998"/>
                  </a:cubicBezTo>
                  <a:cubicBezTo>
                    <a:pt x="3114" y="9998"/>
                    <a:pt x="3114" y="9998"/>
                    <a:pt x="3114" y="9962"/>
                  </a:cubicBezTo>
                  <a:cubicBezTo>
                    <a:pt x="3114" y="9948"/>
                    <a:pt x="3114" y="9933"/>
                    <a:pt x="3099" y="9933"/>
                  </a:cubicBezTo>
                  <a:cubicBezTo>
                    <a:pt x="3096" y="9933"/>
                    <a:pt x="3092" y="9934"/>
                    <a:pt x="3087" y="9936"/>
                  </a:cubicBezTo>
                  <a:cubicBezTo>
                    <a:pt x="3076" y="9933"/>
                    <a:pt x="3068" y="9932"/>
                    <a:pt x="3061" y="9932"/>
                  </a:cubicBezTo>
                  <a:close/>
                  <a:moveTo>
                    <a:pt x="3471" y="9962"/>
                  </a:moveTo>
                  <a:cubicBezTo>
                    <a:pt x="3444" y="9962"/>
                    <a:pt x="3444" y="9971"/>
                    <a:pt x="3444" y="9998"/>
                  </a:cubicBezTo>
                  <a:cubicBezTo>
                    <a:pt x="3444" y="10034"/>
                    <a:pt x="3444" y="10034"/>
                    <a:pt x="3480" y="10034"/>
                  </a:cubicBezTo>
                  <a:cubicBezTo>
                    <a:pt x="3506" y="10034"/>
                    <a:pt x="3515" y="10025"/>
                    <a:pt x="3506" y="9998"/>
                  </a:cubicBezTo>
                  <a:cubicBezTo>
                    <a:pt x="3506" y="9962"/>
                    <a:pt x="3506" y="9962"/>
                    <a:pt x="3471" y="9962"/>
                  </a:cubicBezTo>
                  <a:close/>
                  <a:moveTo>
                    <a:pt x="3863" y="9998"/>
                  </a:moveTo>
                  <a:cubicBezTo>
                    <a:pt x="3836" y="9998"/>
                    <a:pt x="3828" y="9998"/>
                    <a:pt x="3828" y="10025"/>
                  </a:cubicBezTo>
                  <a:cubicBezTo>
                    <a:pt x="3828" y="10069"/>
                    <a:pt x="3828" y="10069"/>
                    <a:pt x="3863" y="10069"/>
                  </a:cubicBezTo>
                  <a:cubicBezTo>
                    <a:pt x="3881" y="10069"/>
                    <a:pt x="3899" y="10060"/>
                    <a:pt x="3890" y="10034"/>
                  </a:cubicBezTo>
                  <a:cubicBezTo>
                    <a:pt x="3890" y="9998"/>
                    <a:pt x="3890" y="9998"/>
                    <a:pt x="3863" y="9998"/>
                  </a:cubicBezTo>
                  <a:close/>
                  <a:moveTo>
                    <a:pt x="4256" y="10034"/>
                  </a:moveTo>
                  <a:cubicBezTo>
                    <a:pt x="4229" y="10034"/>
                    <a:pt x="4220" y="10043"/>
                    <a:pt x="4229" y="10060"/>
                  </a:cubicBezTo>
                  <a:cubicBezTo>
                    <a:pt x="4229" y="10096"/>
                    <a:pt x="4229" y="10096"/>
                    <a:pt x="4265" y="10096"/>
                  </a:cubicBezTo>
                  <a:cubicBezTo>
                    <a:pt x="4270" y="10098"/>
                    <a:pt x="4274" y="10099"/>
                    <a:pt x="4277" y="10099"/>
                  </a:cubicBezTo>
                  <a:cubicBezTo>
                    <a:pt x="4291" y="10099"/>
                    <a:pt x="4291" y="10084"/>
                    <a:pt x="4291" y="10069"/>
                  </a:cubicBezTo>
                  <a:cubicBezTo>
                    <a:pt x="4291" y="10034"/>
                    <a:pt x="4291" y="10034"/>
                    <a:pt x="4256" y="10034"/>
                  </a:cubicBezTo>
                  <a:close/>
                  <a:moveTo>
                    <a:pt x="4635" y="10064"/>
                  </a:moveTo>
                  <a:cubicBezTo>
                    <a:pt x="4621" y="10064"/>
                    <a:pt x="4621" y="10072"/>
                    <a:pt x="4621" y="10096"/>
                  </a:cubicBezTo>
                  <a:cubicBezTo>
                    <a:pt x="4621" y="10123"/>
                    <a:pt x="4621" y="10132"/>
                    <a:pt x="4657" y="10132"/>
                  </a:cubicBezTo>
                  <a:cubicBezTo>
                    <a:pt x="4693" y="10132"/>
                    <a:pt x="4693" y="10132"/>
                    <a:pt x="4693" y="10096"/>
                  </a:cubicBezTo>
                  <a:cubicBezTo>
                    <a:pt x="4693" y="10082"/>
                    <a:pt x="4693" y="10067"/>
                    <a:pt x="4678" y="10067"/>
                  </a:cubicBezTo>
                  <a:cubicBezTo>
                    <a:pt x="4675" y="10067"/>
                    <a:pt x="4671" y="10068"/>
                    <a:pt x="4666" y="10069"/>
                  </a:cubicBezTo>
                  <a:cubicBezTo>
                    <a:pt x="4651" y="10066"/>
                    <a:pt x="4641" y="10064"/>
                    <a:pt x="4635" y="10064"/>
                  </a:cubicBezTo>
                  <a:close/>
                  <a:moveTo>
                    <a:pt x="5059" y="10096"/>
                  </a:moveTo>
                  <a:cubicBezTo>
                    <a:pt x="5023" y="10096"/>
                    <a:pt x="5023" y="10096"/>
                    <a:pt x="5023" y="10132"/>
                  </a:cubicBezTo>
                  <a:cubicBezTo>
                    <a:pt x="5023" y="10159"/>
                    <a:pt x="5023" y="10168"/>
                    <a:pt x="5050" y="10168"/>
                  </a:cubicBezTo>
                  <a:cubicBezTo>
                    <a:pt x="5094" y="10168"/>
                    <a:pt x="5094" y="10168"/>
                    <a:pt x="5094" y="10132"/>
                  </a:cubicBezTo>
                  <a:cubicBezTo>
                    <a:pt x="5094" y="10105"/>
                    <a:pt x="5085" y="10096"/>
                    <a:pt x="5059" y="10096"/>
                  </a:cubicBezTo>
                  <a:close/>
                  <a:moveTo>
                    <a:pt x="2873" y="10114"/>
                  </a:moveTo>
                  <a:cubicBezTo>
                    <a:pt x="2828" y="10114"/>
                    <a:pt x="2828" y="10114"/>
                    <a:pt x="2828" y="10141"/>
                  </a:cubicBezTo>
                  <a:cubicBezTo>
                    <a:pt x="2828" y="10159"/>
                    <a:pt x="2819" y="10185"/>
                    <a:pt x="2855" y="10185"/>
                  </a:cubicBezTo>
                  <a:cubicBezTo>
                    <a:pt x="2891" y="10185"/>
                    <a:pt x="2891" y="10185"/>
                    <a:pt x="2891" y="10150"/>
                  </a:cubicBezTo>
                  <a:cubicBezTo>
                    <a:pt x="2891" y="10132"/>
                    <a:pt x="2900" y="10114"/>
                    <a:pt x="2873" y="10114"/>
                  </a:cubicBezTo>
                  <a:close/>
                  <a:moveTo>
                    <a:pt x="3278" y="10148"/>
                  </a:moveTo>
                  <a:cubicBezTo>
                    <a:pt x="3274" y="10148"/>
                    <a:pt x="3270" y="10148"/>
                    <a:pt x="3265" y="10150"/>
                  </a:cubicBezTo>
                  <a:cubicBezTo>
                    <a:pt x="3230" y="10150"/>
                    <a:pt x="3230" y="10150"/>
                    <a:pt x="3230" y="10176"/>
                  </a:cubicBezTo>
                  <a:cubicBezTo>
                    <a:pt x="3230" y="10194"/>
                    <a:pt x="3221" y="10212"/>
                    <a:pt x="3257" y="10212"/>
                  </a:cubicBezTo>
                  <a:cubicBezTo>
                    <a:pt x="3292" y="10212"/>
                    <a:pt x="3292" y="10212"/>
                    <a:pt x="3292" y="10185"/>
                  </a:cubicBezTo>
                  <a:cubicBezTo>
                    <a:pt x="3292" y="10170"/>
                    <a:pt x="3299" y="10148"/>
                    <a:pt x="3278" y="10148"/>
                  </a:cubicBezTo>
                  <a:close/>
                  <a:moveTo>
                    <a:pt x="3661" y="10182"/>
                  </a:moveTo>
                  <a:cubicBezTo>
                    <a:pt x="3657" y="10182"/>
                    <a:pt x="3654" y="10183"/>
                    <a:pt x="3649" y="10185"/>
                  </a:cubicBezTo>
                  <a:cubicBezTo>
                    <a:pt x="3613" y="10185"/>
                    <a:pt x="3613" y="10185"/>
                    <a:pt x="3613" y="10221"/>
                  </a:cubicBezTo>
                  <a:cubicBezTo>
                    <a:pt x="3604" y="10248"/>
                    <a:pt x="3622" y="10248"/>
                    <a:pt x="3640" y="10248"/>
                  </a:cubicBezTo>
                  <a:cubicBezTo>
                    <a:pt x="3676" y="10248"/>
                    <a:pt x="3676" y="10248"/>
                    <a:pt x="3676" y="10212"/>
                  </a:cubicBezTo>
                  <a:cubicBezTo>
                    <a:pt x="3676" y="10192"/>
                    <a:pt x="3671" y="10182"/>
                    <a:pt x="3661" y="10182"/>
                  </a:cubicBezTo>
                  <a:close/>
                  <a:moveTo>
                    <a:pt x="4051" y="10212"/>
                  </a:moveTo>
                  <a:cubicBezTo>
                    <a:pt x="4006" y="10212"/>
                    <a:pt x="4015" y="10212"/>
                    <a:pt x="4006" y="10248"/>
                  </a:cubicBezTo>
                  <a:cubicBezTo>
                    <a:pt x="4006" y="10275"/>
                    <a:pt x="4015" y="10283"/>
                    <a:pt x="4042" y="10283"/>
                  </a:cubicBezTo>
                  <a:cubicBezTo>
                    <a:pt x="4077" y="10283"/>
                    <a:pt x="4077" y="10283"/>
                    <a:pt x="4077" y="10248"/>
                  </a:cubicBezTo>
                  <a:cubicBezTo>
                    <a:pt x="4077" y="10230"/>
                    <a:pt x="4077" y="10212"/>
                    <a:pt x="4051" y="10212"/>
                  </a:cubicBezTo>
                  <a:close/>
                  <a:moveTo>
                    <a:pt x="4452" y="10248"/>
                  </a:moveTo>
                  <a:cubicBezTo>
                    <a:pt x="4407" y="10248"/>
                    <a:pt x="4407" y="10248"/>
                    <a:pt x="4407" y="10275"/>
                  </a:cubicBezTo>
                  <a:cubicBezTo>
                    <a:pt x="4407" y="10292"/>
                    <a:pt x="4398" y="10319"/>
                    <a:pt x="4434" y="10319"/>
                  </a:cubicBezTo>
                  <a:cubicBezTo>
                    <a:pt x="4470" y="10310"/>
                    <a:pt x="4479" y="10319"/>
                    <a:pt x="4479" y="10283"/>
                  </a:cubicBezTo>
                  <a:cubicBezTo>
                    <a:pt x="4479" y="10266"/>
                    <a:pt x="4488" y="10248"/>
                    <a:pt x="4452" y="10248"/>
                  </a:cubicBezTo>
                  <a:close/>
                  <a:moveTo>
                    <a:pt x="4845" y="10283"/>
                  </a:moveTo>
                  <a:cubicBezTo>
                    <a:pt x="4809" y="10283"/>
                    <a:pt x="4809" y="10283"/>
                    <a:pt x="4809" y="10319"/>
                  </a:cubicBezTo>
                  <a:cubicBezTo>
                    <a:pt x="4809" y="10337"/>
                    <a:pt x="4809" y="10346"/>
                    <a:pt x="4836" y="10346"/>
                  </a:cubicBezTo>
                  <a:cubicBezTo>
                    <a:pt x="4871" y="10346"/>
                    <a:pt x="4871" y="10346"/>
                    <a:pt x="4871" y="10310"/>
                  </a:cubicBezTo>
                  <a:cubicBezTo>
                    <a:pt x="4880" y="10292"/>
                    <a:pt x="4871" y="10283"/>
                    <a:pt x="4845" y="10283"/>
                  </a:cubicBezTo>
                  <a:close/>
                  <a:moveTo>
                    <a:pt x="3042" y="10328"/>
                  </a:moveTo>
                  <a:cubicBezTo>
                    <a:pt x="3025" y="10328"/>
                    <a:pt x="3007" y="10337"/>
                    <a:pt x="3007" y="10364"/>
                  </a:cubicBezTo>
                  <a:cubicBezTo>
                    <a:pt x="3016" y="10399"/>
                    <a:pt x="3007" y="10399"/>
                    <a:pt x="3042" y="10399"/>
                  </a:cubicBezTo>
                  <a:cubicBezTo>
                    <a:pt x="3069" y="10399"/>
                    <a:pt x="3078" y="10399"/>
                    <a:pt x="3078" y="10373"/>
                  </a:cubicBezTo>
                  <a:cubicBezTo>
                    <a:pt x="3078" y="10328"/>
                    <a:pt x="3078" y="10328"/>
                    <a:pt x="3042" y="10328"/>
                  </a:cubicBezTo>
                  <a:close/>
                  <a:moveTo>
                    <a:pt x="3426" y="10364"/>
                  </a:moveTo>
                  <a:cubicBezTo>
                    <a:pt x="3399" y="10364"/>
                    <a:pt x="3390" y="10373"/>
                    <a:pt x="3390" y="10399"/>
                  </a:cubicBezTo>
                  <a:cubicBezTo>
                    <a:pt x="3399" y="10435"/>
                    <a:pt x="3390" y="10435"/>
                    <a:pt x="3435" y="10435"/>
                  </a:cubicBezTo>
                  <a:cubicBezTo>
                    <a:pt x="3462" y="10435"/>
                    <a:pt x="3462" y="10417"/>
                    <a:pt x="3462" y="10399"/>
                  </a:cubicBezTo>
                  <a:cubicBezTo>
                    <a:pt x="3462" y="10364"/>
                    <a:pt x="3462" y="10364"/>
                    <a:pt x="3426" y="10364"/>
                  </a:cubicBezTo>
                  <a:close/>
                  <a:moveTo>
                    <a:pt x="3828" y="10399"/>
                  </a:moveTo>
                  <a:cubicBezTo>
                    <a:pt x="3801" y="10399"/>
                    <a:pt x="3792" y="10399"/>
                    <a:pt x="3792" y="10426"/>
                  </a:cubicBezTo>
                  <a:cubicBezTo>
                    <a:pt x="3792" y="10462"/>
                    <a:pt x="3792" y="10462"/>
                    <a:pt x="3828" y="10462"/>
                  </a:cubicBezTo>
                  <a:cubicBezTo>
                    <a:pt x="3845" y="10462"/>
                    <a:pt x="3863" y="10462"/>
                    <a:pt x="3863" y="10435"/>
                  </a:cubicBezTo>
                  <a:cubicBezTo>
                    <a:pt x="3863" y="10399"/>
                    <a:pt x="3863" y="10399"/>
                    <a:pt x="3828" y="10399"/>
                  </a:cubicBezTo>
                  <a:close/>
                  <a:moveTo>
                    <a:pt x="4206" y="10430"/>
                  </a:moveTo>
                  <a:cubicBezTo>
                    <a:pt x="4193" y="10430"/>
                    <a:pt x="4193" y="10438"/>
                    <a:pt x="4193" y="10462"/>
                  </a:cubicBezTo>
                  <a:cubicBezTo>
                    <a:pt x="4193" y="10480"/>
                    <a:pt x="4184" y="10498"/>
                    <a:pt x="4220" y="10498"/>
                  </a:cubicBezTo>
                  <a:cubicBezTo>
                    <a:pt x="4256" y="10498"/>
                    <a:pt x="4256" y="10498"/>
                    <a:pt x="4256" y="10471"/>
                  </a:cubicBezTo>
                  <a:cubicBezTo>
                    <a:pt x="4256" y="10455"/>
                    <a:pt x="4262" y="10433"/>
                    <a:pt x="4247" y="10433"/>
                  </a:cubicBezTo>
                  <a:cubicBezTo>
                    <a:pt x="4245" y="10433"/>
                    <a:pt x="4242" y="10434"/>
                    <a:pt x="4238" y="10435"/>
                  </a:cubicBezTo>
                  <a:cubicBezTo>
                    <a:pt x="4223" y="10432"/>
                    <a:pt x="4213" y="10430"/>
                    <a:pt x="4206" y="10430"/>
                  </a:cubicBezTo>
                  <a:close/>
                  <a:moveTo>
                    <a:pt x="4621" y="10462"/>
                  </a:moveTo>
                  <a:cubicBezTo>
                    <a:pt x="4595" y="10462"/>
                    <a:pt x="4586" y="10471"/>
                    <a:pt x="4595" y="10498"/>
                  </a:cubicBezTo>
                  <a:cubicBezTo>
                    <a:pt x="4595" y="10533"/>
                    <a:pt x="4595" y="10533"/>
                    <a:pt x="4630" y="10533"/>
                  </a:cubicBezTo>
                  <a:cubicBezTo>
                    <a:pt x="4657" y="10533"/>
                    <a:pt x="4657" y="10524"/>
                    <a:pt x="4657" y="10498"/>
                  </a:cubicBezTo>
                  <a:cubicBezTo>
                    <a:pt x="4657" y="10462"/>
                    <a:pt x="4657" y="10462"/>
                    <a:pt x="4621" y="10462"/>
                  </a:cubicBezTo>
                  <a:close/>
                  <a:moveTo>
                    <a:pt x="2802" y="10498"/>
                  </a:moveTo>
                  <a:cubicBezTo>
                    <a:pt x="2802" y="10498"/>
                    <a:pt x="2802" y="10506"/>
                    <a:pt x="2802" y="10506"/>
                  </a:cubicBezTo>
                  <a:cubicBezTo>
                    <a:pt x="2811" y="10524"/>
                    <a:pt x="2811" y="10542"/>
                    <a:pt x="2819" y="10551"/>
                  </a:cubicBezTo>
                  <a:cubicBezTo>
                    <a:pt x="2828" y="10560"/>
                    <a:pt x="2837" y="10560"/>
                    <a:pt x="2846" y="10560"/>
                  </a:cubicBezTo>
                  <a:cubicBezTo>
                    <a:pt x="2855" y="10560"/>
                    <a:pt x="2864" y="10551"/>
                    <a:pt x="2864" y="10542"/>
                  </a:cubicBezTo>
                  <a:cubicBezTo>
                    <a:pt x="2864" y="10524"/>
                    <a:pt x="2864" y="10506"/>
                    <a:pt x="2855" y="10506"/>
                  </a:cubicBezTo>
                  <a:cubicBezTo>
                    <a:pt x="2837" y="10498"/>
                    <a:pt x="2819" y="10498"/>
                    <a:pt x="2802" y="10498"/>
                  </a:cubicBezTo>
                  <a:close/>
                  <a:moveTo>
                    <a:pt x="3192" y="10550"/>
                  </a:moveTo>
                  <a:cubicBezTo>
                    <a:pt x="3183" y="10550"/>
                    <a:pt x="3176" y="10553"/>
                    <a:pt x="3176" y="10569"/>
                  </a:cubicBezTo>
                  <a:cubicBezTo>
                    <a:pt x="3176" y="10614"/>
                    <a:pt x="3176" y="10614"/>
                    <a:pt x="3203" y="10614"/>
                  </a:cubicBezTo>
                  <a:cubicBezTo>
                    <a:pt x="3209" y="10614"/>
                    <a:pt x="3216" y="10615"/>
                    <a:pt x="3223" y="10615"/>
                  </a:cubicBezTo>
                  <a:cubicBezTo>
                    <a:pt x="3236" y="10615"/>
                    <a:pt x="3248" y="10611"/>
                    <a:pt x="3248" y="10587"/>
                  </a:cubicBezTo>
                  <a:cubicBezTo>
                    <a:pt x="3248" y="10551"/>
                    <a:pt x="3248" y="10551"/>
                    <a:pt x="3212" y="10551"/>
                  </a:cubicBezTo>
                  <a:cubicBezTo>
                    <a:pt x="3205" y="10551"/>
                    <a:pt x="3198" y="10550"/>
                    <a:pt x="3192" y="10550"/>
                  </a:cubicBezTo>
                  <a:close/>
                  <a:moveTo>
                    <a:pt x="3604" y="10578"/>
                  </a:moveTo>
                  <a:cubicBezTo>
                    <a:pt x="3578" y="10578"/>
                    <a:pt x="3578" y="10587"/>
                    <a:pt x="3578" y="10614"/>
                  </a:cubicBezTo>
                  <a:cubicBezTo>
                    <a:pt x="3578" y="10649"/>
                    <a:pt x="3578" y="10649"/>
                    <a:pt x="3613" y="10649"/>
                  </a:cubicBezTo>
                  <a:cubicBezTo>
                    <a:pt x="3640" y="10649"/>
                    <a:pt x="3649" y="10640"/>
                    <a:pt x="3640" y="10614"/>
                  </a:cubicBezTo>
                  <a:cubicBezTo>
                    <a:pt x="3640" y="10578"/>
                    <a:pt x="3640" y="10578"/>
                    <a:pt x="3604" y="10578"/>
                  </a:cubicBezTo>
                  <a:close/>
                  <a:moveTo>
                    <a:pt x="4015" y="10614"/>
                  </a:moveTo>
                  <a:cubicBezTo>
                    <a:pt x="3979" y="10614"/>
                    <a:pt x="3979" y="10614"/>
                    <a:pt x="3979" y="10649"/>
                  </a:cubicBezTo>
                  <a:cubicBezTo>
                    <a:pt x="3970" y="10676"/>
                    <a:pt x="3988" y="10685"/>
                    <a:pt x="4006" y="10685"/>
                  </a:cubicBezTo>
                  <a:cubicBezTo>
                    <a:pt x="4042" y="10676"/>
                    <a:pt x="4042" y="10676"/>
                    <a:pt x="4042" y="10640"/>
                  </a:cubicBezTo>
                  <a:cubicBezTo>
                    <a:pt x="4042" y="10614"/>
                    <a:pt x="4033" y="10614"/>
                    <a:pt x="4015" y="10614"/>
                  </a:cubicBezTo>
                  <a:close/>
                  <a:moveTo>
                    <a:pt x="4407" y="10649"/>
                  </a:moveTo>
                  <a:cubicBezTo>
                    <a:pt x="4390" y="10649"/>
                    <a:pt x="4372" y="10649"/>
                    <a:pt x="4372" y="10676"/>
                  </a:cubicBezTo>
                  <a:cubicBezTo>
                    <a:pt x="4381" y="10712"/>
                    <a:pt x="4372" y="10712"/>
                    <a:pt x="4407" y="10712"/>
                  </a:cubicBezTo>
                  <a:cubicBezTo>
                    <a:pt x="4434" y="10712"/>
                    <a:pt x="4443" y="10712"/>
                    <a:pt x="4443" y="10685"/>
                  </a:cubicBezTo>
                  <a:cubicBezTo>
                    <a:pt x="4443" y="10649"/>
                    <a:pt x="4443" y="10649"/>
                    <a:pt x="4407" y="10649"/>
                  </a:cubicBezTo>
                  <a:close/>
                  <a:moveTo>
                    <a:pt x="2998" y="10712"/>
                  </a:moveTo>
                  <a:cubicBezTo>
                    <a:pt x="2962" y="10712"/>
                    <a:pt x="2962" y="10712"/>
                    <a:pt x="2962" y="10747"/>
                  </a:cubicBezTo>
                  <a:cubicBezTo>
                    <a:pt x="2962" y="10774"/>
                    <a:pt x="2962" y="10783"/>
                    <a:pt x="2989" y="10783"/>
                  </a:cubicBezTo>
                  <a:cubicBezTo>
                    <a:pt x="3025" y="10783"/>
                    <a:pt x="3025" y="10783"/>
                    <a:pt x="3025" y="10747"/>
                  </a:cubicBezTo>
                  <a:cubicBezTo>
                    <a:pt x="3034" y="10721"/>
                    <a:pt x="3025" y="10712"/>
                    <a:pt x="2998" y="10712"/>
                  </a:cubicBezTo>
                  <a:close/>
                  <a:moveTo>
                    <a:pt x="3390" y="10765"/>
                  </a:moveTo>
                  <a:cubicBezTo>
                    <a:pt x="3373" y="10765"/>
                    <a:pt x="3355" y="10765"/>
                    <a:pt x="3364" y="10792"/>
                  </a:cubicBezTo>
                  <a:cubicBezTo>
                    <a:pt x="3364" y="10828"/>
                    <a:pt x="3364" y="10828"/>
                    <a:pt x="3399" y="10828"/>
                  </a:cubicBezTo>
                  <a:cubicBezTo>
                    <a:pt x="3404" y="10830"/>
                    <a:pt x="3408" y="10831"/>
                    <a:pt x="3411" y="10831"/>
                  </a:cubicBezTo>
                  <a:cubicBezTo>
                    <a:pt x="3421" y="10831"/>
                    <a:pt x="3426" y="10821"/>
                    <a:pt x="3426" y="10801"/>
                  </a:cubicBezTo>
                  <a:cubicBezTo>
                    <a:pt x="3426" y="10765"/>
                    <a:pt x="3426" y="10765"/>
                    <a:pt x="3390" y="10765"/>
                  </a:cubicBezTo>
                  <a:close/>
                  <a:moveTo>
                    <a:pt x="3809" y="10798"/>
                  </a:moveTo>
                  <a:cubicBezTo>
                    <a:pt x="3804" y="10798"/>
                    <a:pt x="3799" y="10799"/>
                    <a:pt x="3792" y="10801"/>
                  </a:cubicBezTo>
                  <a:cubicBezTo>
                    <a:pt x="3756" y="10801"/>
                    <a:pt x="3765" y="10801"/>
                    <a:pt x="3756" y="10837"/>
                  </a:cubicBezTo>
                  <a:cubicBezTo>
                    <a:pt x="3756" y="10863"/>
                    <a:pt x="3774" y="10863"/>
                    <a:pt x="3792" y="10863"/>
                  </a:cubicBezTo>
                  <a:cubicBezTo>
                    <a:pt x="3828" y="10863"/>
                    <a:pt x="3828" y="10863"/>
                    <a:pt x="3828" y="10828"/>
                  </a:cubicBezTo>
                  <a:cubicBezTo>
                    <a:pt x="3828" y="10808"/>
                    <a:pt x="3822" y="10798"/>
                    <a:pt x="3809" y="10798"/>
                  </a:cubicBezTo>
                  <a:close/>
                  <a:moveTo>
                    <a:pt x="4193" y="10828"/>
                  </a:moveTo>
                  <a:cubicBezTo>
                    <a:pt x="4158" y="10828"/>
                    <a:pt x="4158" y="10828"/>
                    <a:pt x="4158" y="10863"/>
                  </a:cubicBezTo>
                  <a:cubicBezTo>
                    <a:pt x="4158" y="10899"/>
                    <a:pt x="4167" y="10899"/>
                    <a:pt x="4193" y="10899"/>
                  </a:cubicBezTo>
                  <a:cubicBezTo>
                    <a:pt x="4229" y="10899"/>
                    <a:pt x="4229" y="10899"/>
                    <a:pt x="4229" y="10854"/>
                  </a:cubicBezTo>
                  <a:cubicBezTo>
                    <a:pt x="4229" y="10828"/>
                    <a:pt x="4211" y="10828"/>
                    <a:pt x="4193" y="10828"/>
                  </a:cubicBezTo>
                  <a:close/>
                  <a:moveTo>
                    <a:pt x="3156" y="10930"/>
                  </a:moveTo>
                  <a:cubicBezTo>
                    <a:pt x="3147" y="10930"/>
                    <a:pt x="3141" y="10935"/>
                    <a:pt x="3141" y="10953"/>
                  </a:cubicBezTo>
                  <a:cubicBezTo>
                    <a:pt x="3141" y="10997"/>
                    <a:pt x="3141" y="10997"/>
                    <a:pt x="3176" y="10997"/>
                  </a:cubicBezTo>
                  <a:cubicBezTo>
                    <a:pt x="3182" y="10997"/>
                    <a:pt x="3188" y="10998"/>
                    <a:pt x="3193" y="10998"/>
                  </a:cubicBezTo>
                  <a:cubicBezTo>
                    <a:pt x="3204" y="10998"/>
                    <a:pt x="3212" y="10994"/>
                    <a:pt x="3212" y="10970"/>
                  </a:cubicBezTo>
                  <a:cubicBezTo>
                    <a:pt x="3212" y="10943"/>
                    <a:pt x="3212" y="10931"/>
                    <a:pt x="3200" y="10931"/>
                  </a:cubicBezTo>
                  <a:cubicBezTo>
                    <a:pt x="3196" y="10931"/>
                    <a:pt x="3192" y="10933"/>
                    <a:pt x="3185" y="10935"/>
                  </a:cubicBezTo>
                  <a:cubicBezTo>
                    <a:pt x="3176" y="10935"/>
                    <a:pt x="3165" y="10930"/>
                    <a:pt x="3156" y="10930"/>
                  </a:cubicBezTo>
                  <a:close/>
                  <a:moveTo>
                    <a:pt x="3578" y="10979"/>
                  </a:moveTo>
                  <a:cubicBezTo>
                    <a:pt x="3551" y="10979"/>
                    <a:pt x="3542" y="10979"/>
                    <a:pt x="3542" y="11006"/>
                  </a:cubicBezTo>
                  <a:cubicBezTo>
                    <a:pt x="3542" y="11051"/>
                    <a:pt x="3542" y="11051"/>
                    <a:pt x="3578" y="11051"/>
                  </a:cubicBezTo>
                  <a:cubicBezTo>
                    <a:pt x="3604" y="11051"/>
                    <a:pt x="3613" y="11042"/>
                    <a:pt x="3613" y="11015"/>
                  </a:cubicBezTo>
                  <a:cubicBezTo>
                    <a:pt x="3604" y="10979"/>
                    <a:pt x="3613" y="10979"/>
                    <a:pt x="3578" y="10979"/>
                  </a:cubicBezTo>
                  <a:close/>
                  <a:moveTo>
                    <a:pt x="3979" y="11015"/>
                  </a:moveTo>
                  <a:cubicBezTo>
                    <a:pt x="3952" y="11015"/>
                    <a:pt x="3943" y="11015"/>
                    <a:pt x="3943" y="11042"/>
                  </a:cubicBezTo>
                  <a:cubicBezTo>
                    <a:pt x="3943" y="11077"/>
                    <a:pt x="3943" y="11077"/>
                    <a:pt x="3979" y="11077"/>
                  </a:cubicBezTo>
                  <a:cubicBezTo>
                    <a:pt x="3997" y="11077"/>
                    <a:pt x="4015" y="11077"/>
                    <a:pt x="4006" y="11051"/>
                  </a:cubicBezTo>
                  <a:cubicBezTo>
                    <a:pt x="4006" y="11015"/>
                    <a:pt x="4006" y="11015"/>
                    <a:pt x="3979" y="11015"/>
                  </a:cubicBezTo>
                  <a:close/>
                  <a:moveTo>
                    <a:pt x="3364" y="11149"/>
                  </a:moveTo>
                  <a:cubicBezTo>
                    <a:pt x="3328" y="11149"/>
                    <a:pt x="3328" y="11149"/>
                    <a:pt x="3328" y="11184"/>
                  </a:cubicBezTo>
                  <a:cubicBezTo>
                    <a:pt x="3328" y="11211"/>
                    <a:pt x="3337" y="11211"/>
                    <a:pt x="3364" y="11211"/>
                  </a:cubicBezTo>
                  <a:cubicBezTo>
                    <a:pt x="3390" y="11211"/>
                    <a:pt x="3390" y="11211"/>
                    <a:pt x="3390" y="11176"/>
                  </a:cubicBezTo>
                  <a:cubicBezTo>
                    <a:pt x="3399" y="11149"/>
                    <a:pt x="3381" y="11149"/>
                    <a:pt x="3364" y="11149"/>
                  </a:cubicBezTo>
                  <a:close/>
                  <a:moveTo>
                    <a:pt x="3746" y="11192"/>
                  </a:moveTo>
                  <a:cubicBezTo>
                    <a:pt x="3733" y="11192"/>
                    <a:pt x="3723" y="11196"/>
                    <a:pt x="3729" y="11220"/>
                  </a:cubicBezTo>
                  <a:cubicBezTo>
                    <a:pt x="3720" y="11265"/>
                    <a:pt x="3729" y="11265"/>
                    <a:pt x="3756" y="11265"/>
                  </a:cubicBezTo>
                  <a:cubicBezTo>
                    <a:pt x="3762" y="11265"/>
                    <a:pt x="3768" y="11266"/>
                    <a:pt x="3773" y="11266"/>
                  </a:cubicBezTo>
                  <a:cubicBezTo>
                    <a:pt x="3784" y="11266"/>
                    <a:pt x="3792" y="11262"/>
                    <a:pt x="3792" y="11238"/>
                  </a:cubicBezTo>
                  <a:cubicBezTo>
                    <a:pt x="3792" y="11193"/>
                    <a:pt x="3792" y="11193"/>
                    <a:pt x="3765" y="11193"/>
                  </a:cubicBezTo>
                  <a:cubicBezTo>
                    <a:pt x="3759" y="11193"/>
                    <a:pt x="3752" y="11192"/>
                    <a:pt x="3746" y="11192"/>
                  </a:cubicBezTo>
                  <a:close/>
                  <a:moveTo>
                    <a:pt x="3563" y="11361"/>
                  </a:moveTo>
                  <a:cubicBezTo>
                    <a:pt x="3560" y="11361"/>
                    <a:pt x="3556" y="11362"/>
                    <a:pt x="3551" y="11363"/>
                  </a:cubicBezTo>
                  <a:cubicBezTo>
                    <a:pt x="3515" y="11363"/>
                    <a:pt x="3506" y="11363"/>
                    <a:pt x="3506" y="11390"/>
                  </a:cubicBezTo>
                  <a:cubicBezTo>
                    <a:pt x="3506" y="11405"/>
                    <a:pt x="3500" y="11427"/>
                    <a:pt x="3521" y="11427"/>
                  </a:cubicBezTo>
                  <a:cubicBezTo>
                    <a:pt x="3524" y="11427"/>
                    <a:pt x="3528" y="11427"/>
                    <a:pt x="3533" y="11425"/>
                  </a:cubicBezTo>
                  <a:cubicBezTo>
                    <a:pt x="3548" y="11425"/>
                    <a:pt x="3558" y="11426"/>
                    <a:pt x="3565" y="11426"/>
                  </a:cubicBezTo>
                  <a:cubicBezTo>
                    <a:pt x="3578" y="11426"/>
                    <a:pt x="3578" y="11422"/>
                    <a:pt x="3578" y="11399"/>
                  </a:cubicBezTo>
                  <a:cubicBezTo>
                    <a:pt x="3578" y="11383"/>
                    <a:pt x="3584" y="11361"/>
                    <a:pt x="3563" y="11361"/>
                  </a:cubicBezTo>
                  <a:close/>
                </a:path>
              </a:pathLst>
            </a:custGeom>
            <a:solidFill>
              <a:srgbClr val="AEC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8" name="Google Shape;1238;p15"/>
            <p:cNvSpPr/>
            <p:nvPr/>
          </p:nvSpPr>
          <p:spPr>
            <a:xfrm>
              <a:off x="11967555" y="3407909"/>
              <a:ext cx="589473" cy="669462"/>
            </a:xfrm>
            <a:custGeom>
              <a:avLst/>
              <a:gdLst/>
              <a:ahLst/>
              <a:cxnLst/>
              <a:rect l="l" t="t" r="r" b="b"/>
              <a:pathLst>
                <a:path w="11371" h="12914" extrusionOk="0">
                  <a:moveTo>
                    <a:pt x="5524" y="1"/>
                  </a:moveTo>
                  <a:cubicBezTo>
                    <a:pt x="5512" y="1"/>
                    <a:pt x="5500" y="1"/>
                    <a:pt x="5487" y="1"/>
                  </a:cubicBezTo>
                  <a:cubicBezTo>
                    <a:pt x="331" y="45"/>
                    <a:pt x="1" y="9109"/>
                    <a:pt x="4345" y="12142"/>
                  </a:cubicBezTo>
                  <a:cubicBezTo>
                    <a:pt x="5084" y="12658"/>
                    <a:pt x="5922" y="12914"/>
                    <a:pt x="6750" y="12914"/>
                  </a:cubicBezTo>
                  <a:cubicBezTo>
                    <a:pt x="9103" y="12914"/>
                    <a:pt x="11370" y="10844"/>
                    <a:pt x="11000" y="6772"/>
                  </a:cubicBezTo>
                  <a:cubicBezTo>
                    <a:pt x="10530" y="1530"/>
                    <a:pt x="7653" y="1"/>
                    <a:pt x="5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9" name="Google Shape;1239;p15"/>
            <p:cNvSpPr/>
            <p:nvPr/>
          </p:nvSpPr>
          <p:spPr>
            <a:xfrm>
              <a:off x="12036036" y="3407909"/>
              <a:ext cx="504144" cy="670188"/>
            </a:xfrm>
            <a:custGeom>
              <a:avLst/>
              <a:gdLst/>
              <a:ahLst/>
              <a:cxnLst/>
              <a:rect l="l" t="t" r="r" b="b"/>
              <a:pathLst>
                <a:path w="9725" h="12928" extrusionOk="0">
                  <a:moveTo>
                    <a:pt x="3792" y="16"/>
                  </a:moveTo>
                  <a:cubicBezTo>
                    <a:pt x="3783" y="16"/>
                    <a:pt x="3774" y="19"/>
                    <a:pt x="3765" y="19"/>
                  </a:cubicBezTo>
                  <a:lnTo>
                    <a:pt x="3720" y="19"/>
                  </a:lnTo>
                  <a:cubicBezTo>
                    <a:pt x="3720" y="28"/>
                    <a:pt x="3729" y="37"/>
                    <a:pt x="3729" y="37"/>
                  </a:cubicBezTo>
                  <a:lnTo>
                    <a:pt x="3783" y="37"/>
                  </a:lnTo>
                  <a:cubicBezTo>
                    <a:pt x="3783" y="37"/>
                    <a:pt x="3801" y="28"/>
                    <a:pt x="3818" y="28"/>
                  </a:cubicBezTo>
                  <a:cubicBezTo>
                    <a:pt x="3809" y="19"/>
                    <a:pt x="3801" y="16"/>
                    <a:pt x="3792" y="16"/>
                  </a:cubicBezTo>
                  <a:close/>
                  <a:moveTo>
                    <a:pt x="4363" y="1"/>
                  </a:moveTo>
                  <a:cubicBezTo>
                    <a:pt x="4336" y="1"/>
                    <a:pt x="4336" y="10"/>
                    <a:pt x="4345" y="37"/>
                  </a:cubicBezTo>
                  <a:cubicBezTo>
                    <a:pt x="4363" y="81"/>
                    <a:pt x="4389" y="108"/>
                    <a:pt x="4434" y="117"/>
                  </a:cubicBezTo>
                  <a:cubicBezTo>
                    <a:pt x="4470" y="117"/>
                    <a:pt x="4514" y="90"/>
                    <a:pt x="4523" y="37"/>
                  </a:cubicBezTo>
                  <a:cubicBezTo>
                    <a:pt x="4523" y="37"/>
                    <a:pt x="4532" y="28"/>
                    <a:pt x="4532" y="19"/>
                  </a:cubicBezTo>
                  <a:cubicBezTo>
                    <a:pt x="4523" y="10"/>
                    <a:pt x="4514" y="1"/>
                    <a:pt x="4505" y="1"/>
                  </a:cubicBezTo>
                  <a:close/>
                  <a:moveTo>
                    <a:pt x="5029" y="68"/>
                  </a:moveTo>
                  <a:cubicBezTo>
                    <a:pt x="5021" y="68"/>
                    <a:pt x="5011" y="72"/>
                    <a:pt x="5005" y="72"/>
                  </a:cubicBezTo>
                  <a:cubicBezTo>
                    <a:pt x="5005" y="81"/>
                    <a:pt x="5014" y="99"/>
                    <a:pt x="5014" y="108"/>
                  </a:cubicBezTo>
                  <a:cubicBezTo>
                    <a:pt x="5023" y="153"/>
                    <a:pt x="5058" y="161"/>
                    <a:pt x="5085" y="161"/>
                  </a:cubicBezTo>
                  <a:cubicBezTo>
                    <a:pt x="5091" y="163"/>
                    <a:pt x="5098" y="164"/>
                    <a:pt x="5104" y="164"/>
                  </a:cubicBezTo>
                  <a:cubicBezTo>
                    <a:pt x="5133" y="164"/>
                    <a:pt x="5160" y="148"/>
                    <a:pt x="5174" y="126"/>
                  </a:cubicBezTo>
                  <a:cubicBezTo>
                    <a:pt x="5183" y="126"/>
                    <a:pt x="5183" y="117"/>
                    <a:pt x="5183" y="108"/>
                  </a:cubicBezTo>
                  <a:cubicBezTo>
                    <a:pt x="5174" y="108"/>
                    <a:pt x="5174" y="99"/>
                    <a:pt x="5165" y="99"/>
                  </a:cubicBezTo>
                  <a:cubicBezTo>
                    <a:pt x="5148" y="90"/>
                    <a:pt x="5130" y="90"/>
                    <a:pt x="5103" y="81"/>
                  </a:cubicBezTo>
                  <a:cubicBezTo>
                    <a:pt x="5094" y="81"/>
                    <a:pt x="5083" y="83"/>
                    <a:pt x="5072" y="83"/>
                  </a:cubicBezTo>
                  <a:cubicBezTo>
                    <a:pt x="5061" y="83"/>
                    <a:pt x="5049" y="81"/>
                    <a:pt x="5041" y="72"/>
                  </a:cubicBezTo>
                  <a:cubicBezTo>
                    <a:pt x="5038" y="69"/>
                    <a:pt x="5034" y="68"/>
                    <a:pt x="5029" y="68"/>
                  </a:cubicBezTo>
                  <a:close/>
                  <a:moveTo>
                    <a:pt x="2775" y="251"/>
                  </a:moveTo>
                  <a:cubicBezTo>
                    <a:pt x="2775" y="251"/>
                    <a:pt x="2775" y="251"/>
                    <a:pt x="2775" y="260"/>
                  </a:cubicBezTo>
                  <a:cubicBezTo>
                    <a:pt x="2775" y="260"/>
                    <a:pt x="2775" y="260"/>
                    <a:pt x="2775" y="268"/>
                  </a:cubicBezTo>
                  <a:lnTo>
                    <a:pt x="2784" y="260"/>
                  </a:lnTo>
                  <a:cubicBezTo>
                    <a:pt x="2784" y="260"/>
                    <a:pt x="2784" y="251"/>
                    <a:pt x="2775" y="251"/>
                  </a:cubicBezTo>
                  <a:close/>
                  <a:moveTo>
                    <a:pt x="2739" y="268"/>
                  </a:moveTo>
                  <a:cubicBezTo>
                    <a:pt x="2739" y="268"/>
                    <a:pt x="2739" y="268"/>
                    <a:pt x="2739" y="277"/>
                  </a:cubicBezTo>
                  <a:lnTo>
                    <a:pt x="2757" y="277"/>
                  </a:lnTo>
                  <a:cubicBezTo>
                    <a:pt x="2748" y="268"/>
                    <a:pt x="2748" y="268"/>
                    <a:pt x="2739" y="268"/>
                  </a:cubicBezTo>
                  <a:close/>
                  <a:moveTo>
                    <a:pt x="3394" y="169"/>
                  </a:moveTo>
                  <a:cubicBezTo>
                    <a:pt x="3349" y="169"/>
                    <a:pt x="3319" y="210"/>
                    <a:pt x="3319" y="251"/>
                  </a:cubicBezTo>
                  <a:cubicBezTo>
                    <a:pt x="3319" y="295"/>
                    <a:pt x="3354" y="331"/>
                    <a:pt x="3399" y="331"/>
                  </a:cubicBezTo>
                  <a:cubicBezTo>
                    <a:pt x="3453" y="331"/>
                    <a:pt x="3488" y="295"/>
                    <a:pt x="3488" y="251"/>
                  </a:cubicBezTo>
                  <a:cubicBezTo>
                    <a:pt x="3488" y="206"/>
                    <a:pt x="3453" y="170"/>
                    <a:pt x="3408" y="170"/>
                  </a:cubicBezTo>
                  <a:cubicBezTo>
                    <a:pt x="3403" y="170"/>
                    <a:pt x="3399" y="169"/>
                    <a:pt x="3394" y="169"/>
                  </a:cubicBezTo>
                  <a:close/>
                  <a:moveTo>
                    <a:pt x="4068" y="233"/>
                  </a:moveTo>
                  <a:cubicBezTo>
                    <a:pt x="4006" y="233"/>
                    <a:pt x="3988" y="260"/>
                    <a:pt x="3988" y="322"/>
                  </a:cubicBezTo>
                  <a:cubicBezTo>
                    <a:pt x="3988" y="376"/>
                    <a:pt x="4015" y="402"/>
                    <a:pt x="4077" y="402"/>
                  </a:cubicBezTo>
                  <a:cubicBezTo>
                    <a:pt x="4131" y="402"/>
                    <a:pt x="4148" y="376"/>
                    <a:pt x="4148" y="313"/>
                  </a:cubicBezTo>
                  <a:cubicBezTo>
                    <a:pt x="4148" y="260"/>
                    <a:pt x="4131" y="233"/>
                    <a:pt x="4068" y="233"/>
                  </a:cubicBezTo>
                  <a:close/>
                  <a:moveTo>
                    <a:pt x="4737" y="268"/>
                  </a:moveTo>
                  <a:cubicBezTo>
                    <a:pt x="4684" y="268"/>
                    <a:pt x="4630" y="313"/>
                    <a:pt x="4630" y="367"/>
                  </a:cubicBezTo>
                  <a:cubicBezTo>
                    <a:pt x="4630" y="420"/>
                    <a:pt x="4675" y="465"/>
                    <a:pt x="4728" y="465"/>
                  </a:cubicBezTo>
                  <a:cubicBezTo>
                    <a:pt x="4782" y="465"/>
                    <a:pt x="4835" y="420"/>
                    <a:pt x="4835" y="367"/>
                  </a:cubicBezTo>
                  <a:cubicBezTo>
                    <a:pt x="4835" y="313"/>
                    <a:pt x="4791" y="268"/>
                    <a:pt x="4737" y="268"/>
                  </a:cubicBezTo>
                  <a:close/>
                  <a:moveTo>
                    <a:pt x="5397" y="331"/>
                  </a:moveTo>
                  <a:cubicBezTo>
                    <a:pt x="5335" y="331"/>
                    <a:pt x="5299" y="376"/>
                    <a:pt x="5299" y="438"/>
                  </a:cubicBezTo>
                  <a:cubicBezTo>
                    <a:pt x="5299" y="492"/>
                    <a:pt x="5344" y="536"/>
                    <a:pt x="5397" y="536"/>
                  </a:cubicBezTo>
                  <a:cubicBezTo>
                    <a:pt x="5460" y="536"/>
                    <a:pt x="5496" y="492"/>
                    <a:pt x="5496" y="429"/>
                  </a:cubicBezTo>
                  <a:cubicBezTo>
                    <a:pt x="5496" y="376"/>
                    <a:pt x="5460" y="331"/>
                    <a:pt x="5397" y="331"/>
                  </a:cubicBezTo>
                  <a:close/>
                  <a:moveTo>
                    <a:pt x="2413" y="432"/>
                  </a:moveTo>
                  <a:cubicBezTo>
                    <a:pt x="2403" y="432"/>
                    <a:pt x="2393" y="436"/>
                    <a:pt x="2382" y="447"/>
                  </a:cubicBezTo>
                  <a:cubicBezTo>
                    <a:pt x="2373" y="456"/>
                    <a:pt x="2355" y="456"/>
                    <a:pt x="2337" y="465"/>
                  </a:cubicBezTo>
                  <a:cubicBezTo>
                    <a:pt x="2302" y="483"/>
                    <a:pt x="2302" y="492"/>
                    <a:pt x="2320" y="527"/>
                  </a:cubicBezTo>
                  <a:cubicBezTo>
                    <a:pt x="2329" y="545"/>
                    <a:pt x="2346" y="554"/>
                    <a:pt x="2364" y="572"/>
                  </a:cubicBezTo>
                  <a:cubicBezTo>
                    <a:pt x="2373" y="580"/>
                    <a:pt x="2381" y="583"/>
                    <a:pt x="2389" y="583"/>
                  </a:cubicBezTo>
                  <a:cubicBezTo>
                    <a:pt x="2406" y="583"/>
                    <a:pt x="2421" y="569"/>
                    <a:pt x="2427" y="563"/>
                  </a:cubicBezTo>
                  <a:cubicBezTo>
                    <a:pt x="2453" y="554"/>
                    <a:pt x="2462" y="518"/>
                    <a:pt x="2471" y="500"/>
                  </a:cubicBezTo>
                  <a:cubicBezTo>
                    <a:pt x="2462" y="474"/>
                    <a:pt x="2453" y="456"/>
                    <a:pt x="2436" y="438"/>
                  </a:cubicBezTo>
                  <a:cubicBezTo>
                    <a:pt x="2428" y="434"/>
                    <a:pt x="2421" y="432"/>
                    <a:pt x="2413" y="432"/>
                  </a:cubicBezTo>
                  <a:close/>
                  <a:moveTo>
                    <a:pt x="6049" y="384"/>
                  </a:moveTo>
                  <a:cubicBezTo>
                    <a:pt x="5986" y="384"/>
                    <a:pt x="5933" y="447"/>
                    <a:pt x="5950" y="500"/>
                  </a:cubicBezTo>
                  <a:cubicBezTo>
                    <a:pt x="5959" y="545"/>
                    <a:pt x="5995" y="581"/>
                    <a:pt x="6040" y="599"/>
                  </a:cubicBezTo>
                  <a:cubicBezTo>
                    <a:pt x="6046" y="600"/>
                    <a:pt x="6053" y="601"/>
                    <a:pt x="6059" y="601"/>
                  </a:cubicBezTo>
                  <a:cubicBezTo>
                    <a:pt x="6091" y="601"/>
                    <a:pt x="6125" y="585"/>
                    <a:pt x="6147" y="563"/>
                  </a:cubicBezTo>
                  <a:cubicBezTo>
                    <a:pt x="6156" y="545"/>
                    <a:pt x="6165" y="527"/>
                    <a:pt x="6174" y="509"/>
                  </a:cubicBezTo>
                  <a:cubicBezTo>
                    <a:pt x="6182" y="492"/>
                    <a:pt x="6191" y="465"/>
                    <a:pt x="6165" y="447"/>
                  </a:cubicBezTo>
                  <a:cubicBezTo>
                    <a:pt x="6138" y="411"/>
                    <a:pt x="6093" y="393"/>
                    <a:pt x="6049" y="384"/>
                  </a:cubicBezTo>
                  <a:close/>
                  <a:moveTo>
                    <a:pt x="3051" y="465"/>
                  </a:moveTo>
                  <a:cubicBezTo>
                    <a:pt x="3007" y="465"/>
                    <a:pt x="2971" y="500"/>
                    <a:pt x="2971" y="545"/>
                  </a:cubicBezTo>
                  <a:cubicBezTo>
                    <a:pt x="2971" y="599"/>
                    <a:pt x="3007" y="634"/>
                    <a:pt x="3060" y="634"/>
                  </a:cubicBezTo>
                  <a:cubicBezTo>
                    <a:pt x="3105" y="634"/>
                    <a:pt x="3140" y="590"/>
                    <a:pt x="3140" y="545"/>
                  </a:cubicBezTo>
                  <a:cubicBezTo>
                    <a:pt x="3131" y="500"/>
                    <a:pt x="3096" y="465"/>
                    <a:pt x="3051" y="465"/>
                  </a:cubicBezTo>
                  <a:close/>
                  <a:moveTo>
                    <a:pt x="3702" y="536"/>
                  </a:moveTo>
                  <a:cubicBezTo>
                    <a:pt x="3640" y="536"/>
                    <a:pt x="3622" y="554"/>
                    <a:pt x="3622" y="616"/>
                  </a:cubicBezTo>
                  <a:cubicBezTo>
                    <a:pt x="3622" y="679"/>
                    <a:pt x="3640" y="697"/>
                    <a:pt x="3702" y="697"/>
                  </a:cubicBezTo>
                  <a:cubicBezTo>
                    <a:pt x="3765" y="697"/>
                    <a:pt x="3783" y="679"/>
                    <a:pt x="3783" y="616"/>
                  </a:cubicBezTo>
                  <a:cubicBezTo>
                    <a:pt x="3783" y="554"/>
                    <a:pt x="3765" y="536"/>
                    <a:pt x="3702" y="536"/>
                  </a:cubicBezTo>
                  <a:close/>
                  <a:moveTo>
                    <a:pt x="4371" y="563"/>
                  </a:moveTo>
                  <a:cubicBezTo>
                    <a:pt x="4318" y="563"/>
                    <a:pt x="4264" y="607"/>
                    <a:pt x="4264" y="670"/>
                  </a:cubicBezTo>
                  <a:cubicBezTo>
                    <a:pt x="4264" y="715"/>
                    <a:pt x="4318" y="768"/>
                    <a:pt x="4371" y="768"/>
                  </a:cubicBezTo>
                  <a:cubicBezTo>
                    <a:pt x="4416" y="768"/>
                    <a:pt x="4470" y="723"/>
                    <a:pt x="4470" y="670"/>
                  </a:cubicBezTo>
                  <a:cubicBezTo>
                    <a:pt x="4470" y="616"/>
                    <a:pt x="4425" y="563"/>
                    <a:pt x="4371" y="563"/>
                  </a:cubicBezTo>
                  <a:close/>
                  <a:moveTo>
                    <a:pt x="5032" y="634"/>
                  </a:moveTo>
                  <a:cubicBezTo>
                    <a:pt x="4969" y="634"/>
                    <a:pt x="4933" y="670"/>
                    <a:pt x="4933" y="732"/>
                  </a:cubicBezTo>
                  <a:cubicBezTo>
                    <a:pt x="4933" y="795"/>
                    <a:pt x="4969" y="830"/>
                    <a:pt x="5032" y="830"/>
                  </a:cubicBezTo>
                  <a:cubicBezTo>
                    <a:pt x="5094" y="830"/>
                    <a:pt x="5130" y="795"/>
                    <a:pt x="5130" y="732"/>
                  </a:cubicBezTo>
                  <a:cubicBezTo>
                    <a:pt x="5130" y="670"/>
                    <a:pt x="5094" y="634"/>
                    <a:pt x="5032" y="634"/>
                  </a:cubicBezTo>
                  <a:close/>
                  <a:moveTo>
                    <a:pt x="2025" y="715"/>
                  </a:moveTo>
                  <a:cubicBezTo>
                    <a:pt x="1998" y="715"/>
                    <a:pt x="1945" y="768"/>
                    <a:pt x="1936" y="795"/>
                  </a:cubicBezTo>
                  <a:cubicBezTo>
                    <a:pt x="1936" y="822"/>
                    <a:pt x="1990" y="875"/>
                    <a:pt x="2016" y="884"/>
                  </a:cubicBezTo>
                  <a:cubicBezTo>
                    <a:pt x="2043" y="884"/>
                    <a:pt x="2106" y="830"/>
                    <a:pt x="2106" y="804"/>
                  </a:cubicBezTo>
                  <a:cubicBezTo>
                    <a:pt x="2106" y="777"/>
                    <a:pt x="2052" y="715"/>
                    <a:pt x="2025" y="715"/>
                  </a:cubicBezTo>
                  <a:close/>
                  <a:moveTo>
                    <a:pt x="5701" y="670"/>
                  </a:moveTo>
                  <a:cubicBezTo>
                    <a:pt x="5674" y="688"/>
                    <a:pt x="5638" y="679"/>
                    <a:pt x="5611" y="706"/>
                  </a:cubicBezTo>
                  <a:cubicBezTo>
                    <a:pt x="5594" y="732"/>
                    <a:pt x="5585" y="759"/>
                    <a:pt x="5585" y="786"/>
                  </a:cubicBezTo>
                  <a:cubicBezTo>
                    <a:pt x="5585" y="804"/>
                    <a:pt x="5603" y="839"/>
                    <a:pt x="5620" y="857"/>
                  </a:cubicBezTo>
                  <a:cubicBezTo>
                    <a:pt x="5638" y="875"/>
                    <a:pt x="5665" y="893"/>
                    <a:pt x="5692" y="893"/>
                  </a:cubicBezTo>
                  <a:cubicBezTo>
                    <a:pt x="5719" y="893"/>
                    <a:pt x="5745" y="875"/>
                    <a:pt x="5772" y="866"/>
                  </a:cubicBezTo>
                  <a:cubicBezTo>
                    <a:pt x="5808" y="848"/>
                    <a:pt x="5790" y="813"/>
                    <a:pt x="5817" y="786"/>
                  </a:cubicBezTo>
                  <a:cubicBezTo>
                    <a:pt x="5799" y="759"/>
                    <a:pt x="5799" y="732"/>
                    <a:pt x="5781" y="706"/>
                  </a:cubicBezTo>
                  <a:cubicBezTo>
                    <a:pt x="5763" y="679"/>
                    <a:pt x="5719" y="688"/>
                    <a:pt x="5701" y="670"/>
                  </a:cubicBezTo>
                  <a:close/>
                  <a:moveTo>
                    <a:pt x="2685" y="786"/>
                  </a:moveTo>
                  <a:cubicBezTo>
                    <a:pt x="2641" y="786"/>
                    <a:pt x="2596" y="822"/>
                    <a:pt x="2605" y="875"/>
                  </a:cubicBezTo>
                  <a:cubicBezTo>
                    <a:pt x="2614" y="920"/>
                    <a:pt x="2641" y="946"/>
                    <a:pt x="2694" y="946"/>
                  </a:cubicBezTo>
                  <a:cubicBezTo>
                    <a:pt x="2739" y="946"/>
                    <a:pt x="2775" y="911"/>
                    <a:pt x="2775" y="866"/>
                  </a:cubicBezTo>
                  <a:cubicBezTo>
                    <a:pt x="2766" y="822"/>
                    <a:pt x="2730" y="786"/>
                    <a:pt x="2685" y="786"/>
                  </a:cubicBezTo>
                  <a:close/>
                  <a:moveTo>
                    <a:pt x="6370" y="732"/>
                  </a:moveTo>
                  <a:cubicBezTo>
                    <a:pt x="6316" y="732"/>
                    <a:pt x="6245" y="786"/>
                    <a:pt x="6245" y="848"/>
                  </a:cubicBezTo>
                  <a:cubicBezTo>
                    <a:pt x="6245" y="902"/>
                    <a:pt x="6307" y="964"/>
                    <a:pt x="6361" y="964"/>
                  </a:cubicBezTo>
                  <a:cubicBezTo>
                    <a:pt x="6414" y="964"/>
                    <a:pt x="6477" y="911"/>
                    <a:pt x="6477" y="857"/>
                  </a:cubicBezTo>
                  <a:cubicBezTo>
                    <a:pt x="6486" y="795"/>
                    <a:pt x="6423" y="732"/>
                    <a:pt x="6370" y="732"/>
                  </a:cubicBezTo>
                  <a:close/>
                  <a:moveTo>
                    <a:pt x="3354" y="830"/>
                  </a:moveTo>
                  <a:cubicBezTo>
                    <a:pt x="3292" y="830"/>
                    <a:pt x="3274" y="857"/>
                    <a:pt x="3274" y="911"/>
                  </a:cubicBezTo>
                  <a:cubicBezTo>
                    <a:pt x="3265" y="973"/>
                    <a:pt x="3292" y="1000"/>
                    <a:pt x="3354" y="1000"/>
                  </a:cubicBezTo>
                  <a:cubicBezTo>
                    <a:pt x="3417" y="1000"/>
                    <a:pt x="3435" y="973"/>
                    <a:pt x="3435" y="911"/>
                  </a:cubicBezTo>
                  <a:cubicBezTo>
                    <a:pt x="3435" y="857"/>
                    <a:pt x="3417" y="830"/>
                    <a:pt x="3354" y="830"/>
                  </a:cubicBezTo>
                  <a:close/>
                  <a:moveTo>
                    <a:pt x="6914" y="866"/>
                  </a:moveTo>
                  <a:cubicBezTo>
                    <a:pt x="6914" y="875"/>
                    <a:pt x="6914" y="875"/>
                    <a:pt x="6914" y="884"/>
                  </a:cubicBezTo>
                  <a:cubicBezTo>
                    <a:pt x="6905" y="946"/>
                    <a:pt x="6941" y="1018"/>
                    <a:pt x="7030" y="1018"/>
                  </a:cubicBezTo>
                  <a:lnTo>
                    <a:pt x="7048" y="1018"/>
                  </a:lnTo>
                  <a:cubicBezTo>
                    <a:pt x="7050" y="1016"/>
                    <a:pt x="7053" y="1015"/>
                    <a:pt x="7056" y="1015"/>
                  </a:cubicBezTo>
                  <a:cubicBezTo>
                    <a:pt x="7059" y="1015"/>
                    <a:pt x="7062" y="1016"/>
                    <a:pt x="7065" y="1016"/>
                  </a:cubicBezTo>
                  <a:cubicBezTo>
                    <a:pt x="7070" y="1016"/>
                    <a:pt x="7075" y="1013"/>
                    <a:pt x="7075" y="1000"/>
                  </a:cubicBezTo>
                  <a:cubicBezTo>
                    <a:pt x="7075" y="991"/>
                    <a:pt x="7075" y="982"/>
                    <a:pt x="7066" y="973"/>
                  </a:cubicBezTo>
                  <a:cubicBezTo>
                    <a:pt x="7021" y="938"/>
                    <a:pt x="6976" y="911"/>
                    <a:pt x="6932" y="875"/>
                  </a:cubicBezTo>
                  <a:cubicBezTo>
                    <a:pt x="6923" y="875"/>
                    <a:pt x="6923" y="866"/>
                    <a:pt x="6914" y="866"/>
                  </a:cubicBezTo>
                  <a:close/>
                  <a:moveTo>
                    <a:pt x="4024" y="884"/>
                  </a:moveTo>
                  <a:cubicBezTo>
                    <a:pt x="3970" y="884"/>
                    <a:pt x="3916" y="929"/>
                    <a:pt x="3916" y="982"/>
                  </a:cubicBezTo>
                  <a:cubicBezTo>
                    <a:pt x="3916" y="1036"/>
                    <a:pt x="3961" y="1080"/>
                    <a:pt x="4015" y="1080"/>
                  </a:cubicBezTo>
                  <a:cubicBezTo>
                    <a:pt x="4068" y="1080"/>
                    <a:pt x="4113" y="1036"/>
                    <a:pt x="4122" y="982"/>
                  </a:cubicBezTo>
                  <a:cubicBezTo>
                    <a:pt x="4122" y="929"/>
                    <a:pt x="4077" y="884"/>
                    <a:pt x="4024" y="884"/>
                  </a:cubicBezTo>
                  <a:close/>
                  <a:moveTo>
                    <a:pt x="4666" y="929"/>
                  </a:moveTo>
                  <a:cubicBezTo>
                    <a:pt x="4603" y="929"/>
                    <a:pt x="4568" y="973"/>
                    <a:pt x="4568" y="1036"/>
                  </a:cubicBezTo>
                  <a:cubicBezTo>
                    <a:pt x="4568" y="1098"/>
                    <a:pt x="4612" y="1134"/>
                    <a:pt x="4675" y="1134"/>
                  </a:cubicBezTo>
                  <a:cubicBezTo>
                    <a:pt x="4728" y="1134"/>
                    <a:pt x="4764" y="1089"/>
                    <a:pt x="4764" y="1027"/>
                  </a:cubicBezTo>
                  <a:cubicBezTo>
                    <a:pt x="4764" y="973"/>
                    <a:pt x="4728" y="929"/>
                    <a:pt x="4666" y="929"/>
                  </a:cubicBezTo>
                  <a:close/>
                  <a:moveTo>
                    <a:pt x="1632" y="1033"/>
                  </a:moveTo>
                  <a:cubicBezTo>
                    <a:pt x="1594" y="1033"/>
                    <a:pt x="1588" y="1049"/>
                    <a:pt x="1588" y="1098"/>
                  </a:cubicBezTo>
                  <a:cubicBezTo>
                    <a:pt x="1588" y="1161"/>
                    <a:pt x="1597" y="1161"/>
                    <a:pt x="1651" y="1161"/>
                  </a:cubicBezTo>
                  <a:cubicBezTo>
                    <a:pt x="1664" y="1162"/>
                    <a:pt x="1675" y="1164"/>
                    <a:pt x="1684" y="1164"/>
                  </a:cubicBezTo>
                  <a:cubicBezTo>
                    <a:pt x="1716" y="1164"/>
                    <a:pt x="1722" y="1149"/>
                    <a:pt x="1722" y="1107"/>
                  </a:cubicBezTo>
                  <a:cubicBezTo>
                    <a:pt x="1722" y="1045"/>
                    <a:pt x="1713" y="1036"/>
                    <a:pt x="1668" y="1036"/>
                  </a:cubicBezTo>
                  <a:cubicBezTo>
                    <a:pt x="1654" y="1034"/>
                    <a:pt x="1642" y="1033"/>
                    <a:pt x="1632" y="1033"/>
                  </a:cubicBezTo>
                  <a:close/>
                  <a:moveTo>
                    <a:pt x="5335" y="982"/>
                  </a:moveTo>
                  <a:cubicBezTo>
                    <a:pt x="5308" y="991"/>
                    <a:pt x="5281" y="1000"/>
                    <a:pt x="5255" y="1018"/>
                  </a:cubicBezTo>
                  <a:cubicBezTo>
                    <a:pt x="5219" y="1036"/>
                    <a:pt x="5237" y="1071"/>
                    <a:pt x="5219" y="1098"/>
                  </a:cubicBezTo>
                  <a:cubicBezTo>
                    <a:pt x="5237" y="1116"/>
                    <a:pt x="5228" y="1152"/>
                    <a:pt x="5246" y="1178"/>
                  </a:cubicBezTo>
                  <a:cubicBezTo>
                    <a:pt x="5272" y="1205"/>
                    <a:pt x="5308" y="1187"/>
                    <a:pt x="5326" y="1214"/>
                  </a:cubicBezTo>
                  <a:cubicBezTo>
                    <a:pt x="5353" y="1205"/>
                    <a:pt x="5380" y="1196"/>
                    <a:pt x="5406" y="1187"/>
                  </a:cubicBezTo>
                  <a:cubicBezTo>
                    <a:pt x="5433" y="1169"/>
                    <a:pt x="5433" y="1125"/>
                    <a:pt x="5442" y="1098"/>
                  </a:cubicBezTo>
                  <a:cubicBezTo>
                    <a:pt x="5451" y="1080"/>
                    <a:pt x="5424" y="1054"/>
                    <a:pt x="5415" y="1027"/>
                  </a:cubicBezTo>
                  <a:cubicBezTo>
                    <a:pt x="5397" y="991"/>
                    <a:pt x="5362" y="1000"/>
                    <a:pt x="5335" y="982"/>
                  </a:cubicBezTo>
                  <a:close/>
                  <a:moveTo>
                    <a:pt x="2320" y="1080"/>
                  </a:moveTo>
                  <a:cubicBezTo>
                    <a:pt x="2275" y="1080"/>
                    <a:pt x="2239" y="1125"/>
                    <a:pt x="2239" y="1169"/>
                  </a:cubicBezTo>
                  <a:cubicBezTo>
                    <a:pt x="2239" y="1214"/>
                    <a:pt x="2284" y="1250"/>
                    <a:pt x="2329" y="1250"/>
                  </a:cubicBezTo>
                  <a:cubicBezTo>
                    <a:pt x="2373" y="1250"/>
                    <a:pt x="2409" y="1205"/>
                    <a:pt x="2409" y="1161"/>
                  </a:cubicBezTo>
                  <a:cubicBezTo>
                    <a:pt x="2409" y="1125"/>
                    <a:pt x="2364" y="1080"/>
                    <a:pt x="2320" y="1080"/>
                  </a:cubicBezTo>
                  <a:close/>
                  <a:moveTo>
                    <a:pt x="5993" y="1035"/>
                  </a:moveTo>
                  <a:cubicBezTo>
                    <a:pt x="5942" y="1035"/>
                    <a:pt x="5879" y="1093"/>
                    <a:pt x="5879" y="1143"/>
                  </a:cubicBezTo>
                  <a:cubicBezTo>
                    <a:pt x="5879" y="1205"/>
                    <a:pt x="5942" y="1268"/>
                    <a:pt x="5995" y="1268"/>
                  </a:cubicBezTo>
                  <a:cubicBezTo>
                    <a:pt x="6040" y="1268"/>
                    <a:pt x="6111" y="1214"/>
                    <a:pt x="6111" y="1143"/>
                  </a:cubicBezTo>
                  <a:cubicBezTo>
                    <a:pt x="6111" y="1089"/>
                    <a:pt x="6058" y="1036"/>
                    <a:pt x="6004" y="1036"/>
                  </a:cubicBezTo>
                  <a:cubicBezTo>
                    <a:pt x="6001" y="1035"/>
                    <a:pt x="5997" y="1035"/>
                    <a:pt x="5993" y="1035"/>
                  </a:cubicBezTo>
                  <a:close/>
                  <a:moveTo>
                    <a:pt x="2989" y="1134"/>
                  </a:moveTo>
                  <a:cubicBezTo>
                    <a:pt x="2926" y="1134"/>
                    <a:pt x="2908" y="1152"/>
                    <a:pt x="2899" y="1205"/>
                  </a:cubicBezTo>
                  <a:cubicBezTo>
                    <a:pt x="2899" y="1277"/>
                    <a:pt x="2926" y="1294"/>
                    <a:pt x="2989" y="1294"/>
                  </a:cubicBezTo>
                  <a:cubicBezTo>
                    <a:pt x="3042" y="1294"/>
                    <a:pt x="3069" y="1277"/>
                    <a:pt x="3069" y="1214"/>
                  </a:cubicBezTo>
                  <a:cubicBezTo>
                    <a:pt x="3069" y="1161"/>
                    <a:pt x="3051" y="1134"/>
                    <a:pt x="2989" y="1134"/>
                  </a:cubicBezTo>
                  <a:close/>
                  <a:moveTo>
                    <a:pt x="6658" y="1097"/>
                  </a:moveTo>
                  <a:cubicBezTo>
                    <a:pt x="6594" y="1097"/>
                    <a:pt x="6548" y="1147"/>
                    <a:pt x="6548" y="1205"/>
                  </a:cubicBezTo>
                  <a:cubicBezTo>
                    <a:pt x="6539" y="1277"/>
                    <a:pt x="6593" y="1330"/>
                    <a:pt x="6655" y="1330"/>
                  </a:cubicBezTo>
                  <a:cubicBezTo>
                    <a:pt x="6661" y="1331"/>
                    <a:pt x="6666" y="1331"/>
                    <a:pt x="6671" y="1331"/>
                  </a:cubicBezTo>
                  <a:cubicBezTo>
                    <a:pt x="6734" y="1331"/>
                    <a:pt x="6780" y="1281"/>
                    <a:pt x="6780" y="1223"/>
                  </a:cubicBezTo>
                  <a:cubicBezTo>
                    <a:pt x="6780" y="1152"/>
                    <a:pt x="6736" y="1098"/>
                    <a:pt x="6673" y="1098"/>
                  </a:cubicBezTo>
                  <a:cubicBezTo>
                    <a:pt x="6668" y="1097"/>
                    <a:pt x="6663" y="1097"/>
                    <a:pt x="6658" y="1097"/>
                  </a:cubicBezTo>
                  <a:close/>
                  <a:moveTo>
                    <a:pt x="3649" y="1178"/>
                  </a:moveTo>
                  <a:cubicBezTo>
                    <a:pt x="3595" y="1178"/>
                    <a:pt x="3551" y="1232"/>
                    <a:pt x="3551" y="1277"/>
                  </a:cubicBezTo>
                  <a:cubicBezTo>
                    <a:pt x="3551" y="1339"/>
                    <a:pt x="3604" y="1384"/>
                    <a:pt x="3649" y="1384"/>
                  </a:cubicBezTo>
                  <a:cubicBezTo>
                    <a:pt x="3702" y="1384"/>
                    <a:pt x="3747" y="1330"/>
                    <a:pt x="3756" y="1285"/>
                  </a:cubicBezTo>
                  <a:cubicBezTo>
                    <a:pt x="3747" y="1223"/>
                    <a:pt x="3702" y="1178"/>
                    <a:pt x="3649" y="1178"/>
                  </a:cubicBezTo>
                  <a:close/>
                  <a:moveTo>
                    <a:pt x="7275" y="1147"/>
                  </a:moveTo>
                  <a:cubicBezTo>
                    <a:pt x="7269" y="1147"/>
                    <a:pt x="7262" y="1152"/>
                    <a:pt x="7253" y="1161"/>
                  </a:cubicBezTo>
                  <a:cubicBezTo>
                    <a:pt x="7244" y="1169"/>
                    <a:pt x="7226" y="1178"/>
                    <a:pt x="7226" y="1196"/>
                  </a:cubicBezTo>
                  <a:cubicBezTo>
                    <a:pt x="7208" y="1223"/>
                    <a:pt x="7191" y="1250"/>
                    <a:pt x="7199" y="1277"/>
                  </a:cubicBezTo>
                  <a:cubicBezTo>
                    <a:pt x="7208" y="1312"/>
                    <a:pt x="7226" y="1348"/>
                    <a:pt x="7262" y="1366"/>
                  </a:cubicBezTo>
                  <a:cubicBezTo>
                    <a:pt x="7280" y="1384"/>
                    <a:pt x="7315" y="1393"/>
                    <a:pt x="7342" y="1393"/>
                  </a:cubicBezTo>
                  <a:cubicBezTo>
                    <a:pt x="7378" y="1393"/>
                    <a:pt x="7414" y="1366"/>
                    <a:pt x="7431" y="1330"/>
                  </a:cubicBezTo>
                  <a:cubicBezTo>
                    <a:pt x="7440" y="1321"/>
                    <a:pt x="7440" y="1312"/>
                    <a:pt x="7449" y="1303"/>
                  </a:cubicBezTo>
                  <a:cubicBezTo>
                    <a:pt x="7440" y="1285"/>
                    <a:pt x="7431" y="1277"/>
                    <a:pt x="7422" y="1268"/>
                  </a:cubicBezTo>
                  <a:cubicBezTo>
                    <a:pt x="7405" y="1259"/>
                    <a:pt x="7387" y="1241"/>
                    <a:pt x="7369" y="1232"/>
                  </a:cubicBezTo>
                  <a:cubicBezTo>
                    <a:pt x="7342" y="1205"/>
                    <a:pt x="7324" y="1178"/>
                    <a:pt x="7298" y="1161"/>
                  </a:cubicBezTo>
                  <a:cubicBezTo>
                    <a:pt x="7289" y="1152"/>
                    <a:pt x="7282" y="1147"/>
                    <a:pt x="7275" y="1147"/>
                  </a:cubicBezTo>
                  <a:close/>
                  <a:moveTo>
                    <a:pt x="4318" y="1232"/>
                  </a:moveTo>
                  <a:cubicBezTo>
                    <a:pt x="4255" y="1232"/>
                    <a:pt x="4220" y="1268"/>
                    <a:pt x="4220" y="1330"/>
                  </a:cubicBezTo>
                  <a:cubicBezTo>
                    <a:pt x="4220" y="1393"/>
                    <a:pt x="4255" y="1428"/>
                    <a:pt x="4318" y="1428"/>
                  </a:cubicBezTo>
                  <a:cubicBezTo>
                    <a:pt x="4371" y="1428"/>
                    <a:pt x="4416" y="1393"/>
                    <a:pt x="4416" y="1339"/>
                  </a:cubicBezTo>
                  <a:cubicBezTo>
                    <a:pt x="4416" y="1277"/>
                    <a:pt x="4380" y="1232"/>
                    <a:pt x="4318" y="1232"/>
                  </a:cubicBezTo>
                  <a:close/>
                  <a:moveTo>
                    <a:pt x="1318" y="1344"/>
                  </a:moveTo>
                  <a:cubicBezTo>
                    <a:pt x="1306" y="1344"/>
                    <a:pt x="1297" y="1348"/>
                    <a:pt x="1294" y="1357"/>
                  </a:cubicBezTo>
                  <a:cubicBezTo>
                    <a:pt x="1285" y="1384"/>
                    <a:pt x="1258" y="1393"/>
                    <a:pt x="1249" y="1419"/>
                  </a:cubicBezTo>
                  <a:cubicBezTo>
                    <a:pt x="1231" y="1437"/>
                    <a:pt x="1249" y="1473"/>
                    <a:pt x="1276" y="1482"/>
                  </a:cubicBezTo>
                  <a:lnTo>
                    <a:pt x="1312" y="1482"/>
                  </a:lnTo>
                  <a:cubicBezTo>
                    <a:pt x="1365" y="1482"/>
                    <a:pt x="1374" y="1473"/>
                    <a:pt x="1374" y="1419"/>
                  </a:cubicBezTo>
                  <a:cubicBezTo>
                    <a:pt x="1374" y="1401"/>
                    <a:pt x="1374" y="1393"/>
                    <a:pt x="1374" y="1375"/>
                  </a:cubicBezTo>
                  <a:cubicBezTo>
                    <a:pt x="1368" y="1357"/>
                    <a:pt x="1340" y="1344"/>
                    <a:pt x="1318" y="1344"/>
                  </a:cubicBezTo>
                  <a:close/>
                  <a:moveTo>
                    <a:pt x="4979" y="1284"/>
                  </a:moveTo>
                  <a:cubicBezTo>
                    <a:pt x="4960" y="1284"/>
                    <a:pt x="4931" y="1305"/>
                    <a:pt x="4916" y="1312"/>
                  </a:cubicBezTo>
                  <a:cubicBezTo>
                    <a:pt x="4880" y="1321"/>
                    <a:pt x="4880" y="1366"/>
                    <a:pt x="4871" y="1393"/>
                  </a:cubicBezTo>
                  <a:cubicBezTo>
                    <a:pt x="4862" y="1410"/>
                    <a:pt x="4889" y="1446"/>
                    <a:pt x="4898" y="1473"/>
                  </a:cubicBezTo>
                  <a:cubicBezTo>
                    <a:pt x="4907" y="1508"/>
                    <a:pt x="4951" y="1500"/>
                    <a:pt x="4978" y="1508"/>
                  </a:cubicBezTo>
                  <a:cubicBezTo>
                    <a:pt x="4981" y="1510"/>
                    <a:pt x="4983" y="1510"/>
                    <a:pt x="4987" y="1510"/>
                  </a:cubicBezTo>
                  <a:cubicBezTo>
                    <a:pt x="5006" y="1510"/>
                    <a:pt x="5035" y="1489"/>
                    <a:pt x="5058" y="1482"/>
                  </a:cubicBezTo>
                  <a:cubicBezTo>
                    <a:pt x="5085" y="1464"/>
                    <a:pt x="5076" y="1428"/>
                    <a:pt x="5103" y="1401"/>
                  </a:cubicBezTo>
                  <a:cubicBezTo>
                    <a:pt x="5094" y="1375"/>
                    <a:pt x="5076" y="1348"/>
                    <a:pt x="5067" y="1321"/>
                  </a:cubicBezTo>
                  <a:cubicBezTo>
                    <a:pt x="5049" y="1294"/>
                    <a:pt x="5014" y="1294"/>
                    <a:pt x="4987" y="1285"/>
                  </a:cubicBezTo>
                  <a:cubicBezTo>
                    <a:pt x="4985" y="1284"/>
                    <a:pt x="4982" y="1284"/>
                    <a:pt x="4979" y="1284"/>
                  </a:cubicBezTo>
                  <a:close/>
                  <a:moveTo>
                    <a:pt x="1972" y="1384"/>
                  </a:moveTo>
                  <a:cubicBezTo>
                    <a:pt x="1936" y="1384"/>
                    <a:pt x="1891" y="1428"/>
                    <a:pt x="1891" y="1464"/>
                  </a:cubicBezTo>
                  <a:cubicBezTo>
                    <a:pt x="1891" y="1500"/>
                    <a:pt x="1936" y="1544"/>
                    <a:pt x="1972" y="1544"/>
                  </a:cubicBezTo>
                  <a:cubicBezTo>
                    <a:pt x="2007" y="1544"/>
                    <a:pt x="2061" y="1500"/>
                    <a:pt x="2052" y="1464"/>
                  </a:cubicBezTo>
                  <a:cubicBezTo>
                    <a:pt x="2052" y="1428"/>
                    <a:pt x="2007" y="1384"/>
                    <a:pt x="1972" y="1384"/>
                  </a:cubicBezTo>
                  <a:close/>
                  <a:moveTo>
                    <a:pt x="5629" y="1330"/>
                  </a:moveTo>
                  <a:cubicBezTo>
                    <a:pt x="5567" y="1339"/>
                    <a:pt x="5513" y="1401"/>
                    <a:pt x="5513" y="1455"/>
                  </a:cubicBezTo>
                  <a:cubicBezTo>
                    <a:pt x="5522" y="1508"/>
                    <a:pt x="5585" y="1562"/>
                    <a:pt x="5629" y="1562"/>
                  </a:cubicBezTo>
                  <a:cubicBezTo>
                    <a:pt x="5692" y="1562"/>
                    <a:pt x="5754" y="1500"/>
                    <a:pt x="5745" y="1446"/>
                  </a:cubicBezTo>
                  <a:cubicBezTo>
                    <a:pt x="5745" y="1384"/>
                    <a:pt x="5683" y="1330"/>
                    <a:pt x="5629" y="1330"/>
                  </a:cubicBezTo>
                  <a:close/>
                  <a:moveTo>
                    <a:pt x="2614" y="1428"/>
                  </a:moveTo>
                  <a:cubicBezTo>
                    <a:pt x="2560" y="1428"/>
                    <a:pt x="2534" y="1455"/>
                    <a:pt x="2534" y="1517"/>
                  </a:cubicBezTo>
                  <a:cubicBezTo>
                    <a:pt x="2543" y="1571"/>
                    <a:pt x="2560" y="1598"/>
                    <a:pt x="2623" y="1598"/>
                  </a:cubicBezTo>
                  <a:cubicBezTo>
                    <a:pt x="2685" y="1598"/>
                    <a:pt x="2703" y="1571"/>
                    <a:pt x="2703" y="1517"/>
                  </a:cubicBezTo>
                  <a:cubicBezTo>
                    <a:pt x="2703" y="1446"/>
                    <a:pt x="2685" y="1428"/>
                    <a:pt x="2614" y="1428"/>
                  </a:cubicBezTo>
                  <a:close/>
                  <a:moveTo>
                    <a:pt x="6298" y="1401"/>
                  </a:moveTo>
                  <a:cubicBezTo>
                    <a:pt x="6218" y="1401"/>
                    <a:pt x="6182" y="1437"/>
                    <a:pt x="6182" y="1508"/>
                  </a:cubicBezTo>
                  <a:cubicBezTo>
                    <a:pt x="6182" y="1589"/>
                    <a:pt x="6218" y="1633"/>
                    <a:pt x="6298" y="1633"/>
                  </a:cubicBezTo>
                  <a:cubicBezTo>
                    <a:pt x="6370" y="1633"/>
                    <a:pt x="6414" y="1589"/>
                    <a:pt x="6414" y="1517"/>
                  </a:cubicBezTo>
                  <a:cubicBezTo>
                    <a:pt x="6414" y="1437"/>
                    <a:pt x="6379" y="1401"/>
                    <a:pt x="6298" y="1401"/>
                  </a:cubicBezTo>
                  <a:close/>
                  <a:moveTo>
                    <a:pt x="3283" y="1482"/>
                  </a:moveTo>
                  <a:cubicBezTo>
                    <a:pt x="3238" y="1482"/>
                    <a:pt x="3185" y="1517"/>
                    <a:pt x="3185" y="1580"/>
                  </a:cubicBezTo>
                  <a:cubicBezTo>
                    <a:pt x="3185" y="1633"/>
                    <a:pt x="3221" y="1678"/>
                    <a:pt x="3292" y="1678"/>
                  </a:cubicBezTo>
                  <a:cubicBezTo>
                    <a:pt x="3337" y="1678"/>
                    <a:pt x="3390" y="1642"/>
                    <a:pt x="3381" y="1580"/>
                  </a:cubicBezTo>
                  <a:cubicBezTo>
                    <a:pt x="3381" y="1526"/>
                    <a:pt x="3346" y="1482"/>
                    <a:pt x="3283" y="1482"/>
                  </a:cubicBezTo>
                  <a:close/>
                  <a:moveTo>
                    <a:pt x="6967" y="1428"/>
                  </a:moveTo>
                  <a:cubicBezTo>
                    <a:pt x="6923" y="1446"/>
                    <a:pt x="6878" y="1446"/>
                    <a:pt x="6860" y="1491"/>
                  </a:cubicBezTo>
                  <a:cubicBezTo>
                    <a:pt x="6852" y="1517"/>
                    <a:pt x="6825" y="1544"/>
                    <a:pt x="6834" y="1571"/>
                  </a:cubicBezTo>
                  <a:cubicBezTo>
                    <a:pt x="6843" y="1607"/>
                    <a:pt x="6852" y="1642"/>
                    <a:pt x="6887" y="1669"/>
                  </a:cubicBezTo>
                  <a:cubicBezTo>
                    <a:pt x="6910" y="1677"/>
                    <a:pt x="6940" y="1698"/>
                    <a:pt x="6959" y="1698"/>
                  </a:cubicBezTo>
                  <a:cubicBezTo>
                    <a:pt x="6962" y="1698"/>
                    <a:pt x="6965" y="1697"/>
                    <a:pt x="6967" y="1696"/>
                  </a:cubicBezTo>
                  <a:cubicBezTo>
                    <a:pt x="7003" y="1687"/>
                    <a:pt x="7039" y="1678"/>
                    <a:pt x="7066" y="1642"/>
                  </a:cubicBezTo>
                  <a:cubicBezTo>
                    <a:pt x="7083" y="1616"/>
                    <a:pt x="7075" y="1580"/>
                    <a:pt x="7092" y="1562"/>
                  </a:cubicBezTo>
                  <a:cubicBezTo>
                    <a:pt x="7075" y="1535"/>
                    <a:pt x="7075" y="1500"/>
                    <a:pt x="7048" y="1473"/>
                  </a:cubicBezTo>
                  <a:cubicBezTo>
                    <a:pt x="7021" y="1446"/>
                    <a:pt x="6985" y="1455"/>
                    <a:pt x="6967" y="1428"/>
                  </a:cubicBezTo>
                  <a:close/>
                  <a:moveTo>
                    <a:pt x="3952" y="1526"/>
                  </a:moveTo>
                  <a:cubicBezTo>
                    <a:pt x="3890" y="1526"/>
                    <a:pt x="3854" y="1571"/>
                    <a:pt x="3854" y="1624"/>
                  </a:cubicBezTo>
                  <a:cubicBezTo>
                    <a:pt x="3854" y="1687"/>
                    <a:pt x="3890" y="1732"/>
                    <a:pt x="3952" y="1732"/>
                  </a:cubicBezTo>
                  <a:cubicBezTo>
                    <a:pt x="4006" y="1732"/>
                    <a:pt x="4050" y="1696"/>
                    <a:pt x="4050" y="1633"/>
                  </a:cubicBezTo>
                  <a:cubicBezTo>
                    <a:pt x="4050" y="1571"/>
                    <a:pt x="4015" y="1535"/>
                    <a:pt x="3952" y="1526"/>
                  </a:cubicBezTo>
                  <a:close/>
                  <a:moveTo>
                    <a:pt x="7628" y="1491"/>
                  </a:moveTo>
                  <a:cubicBezTo>
                    <a:pt x="7583" y="1508"/>
                    <a:pt x="7538" y="1526"/>
                    <a:pt x="7512" y="1580"/>
                  </a:cubicBezTo>
                  <a:cubicBezTo>
                    <a:pt x="7467" y="1669"/>
                    <a:pt x="7547" y="1758"/>
                    <a:pt x="7628" y="1767"/>
                  </a:cubicBezTo>
                  <a:cubicBezTo>
                    <a:pt x="7663" y="1767"/>
                    <a:pt x="7690" y="1732"/>
                    <a:pt x="7726" y="1723"/>
                  </a:cubicBezTo>
                  <a:cubicBezTo>
                    <a:pt x="7726" y="1687"/>
                    <a:pt x="7770" y="1669"/>
                    <a:pt x="7761" y="1633"/>
                  </a:cubicBezTo>
                  <a:cubicBezTo>
                    <a:pt x="7761" y="1616"/>
                    <a:pt x="7753" y="1607"/>
                    <a:pt x="7744" y="1598"/>
                  </a:cubicBezTo>
                  <a:cubicBezTo>
                    <a:pt x="7726" y="1562"/>
                    <a:pt x="7690" y="1535"/>
                    <a:pt x="7663" y="1508"/>
                  </a:cubicBezTo>
                  <a:cubicBezTo>
                    <a:pt x="7654" y="1500"/>
                    <a:pt x="7645" y="1500"/>
                    <a:pt x="7628" y="1491"/>
                  </a:cubicBezTo>
                  <a:close/>
                  <a:moveTo>
                    <a:pt x="4612" y="1580"/>
                  </a:moveTo>
                  <a:cubicBezTo>
                    <a:pt x="4594" y="1607"/>
                    <a:pt x="4559" y="1598"/>
                    <a:pt x="4541" y="1616"/>
                  </a:cubicBezTo>
                  <a:cubicBezTo>
                    <a:pt x="4514" y="1633"/>
                    <a:pt x="4532" y="1678"/>
                    <a:pt x="4496" y="1687"/>
                  </a:cubicBezTo>
                  <a:cubicBezTo>
                    <a:pt x="4514" y="1714"/>
                    <a:pt x="4523" y="1740"/>
                    <a:pt x="4532" y="1767"/>
                  </a:cubicBezTo>
                  <a:cubicBezTo>
                    <a:pt x="4550" y="1803"/>
                    <a:pt x="4586" y="1803"/>
                    <a:pt x="4612" y="1812"/>
                  </a:cubicBezTo>
                  <a:cubicBezTo>
                    <a:pt x="4639" y="1812"/>
                    <a:pt x="4666" y="1794"/>
                    <a:pt x="4693" y="1776"/>
                  </a:cubicBezTo>
                  <a:cubicBezTo>
                    <a:pt x="4728" y="1767"/>
                    <a:pt x="4710" y="1723"/>
                    <a:pt x="4737" y="1696"/>
                  </a:cubicBezTo>
                  <a:cubicBezTo>
                    <a:pt x="4702" y="1678"/>
                    <a:pt x="4719" y="1642"/>
                    <a:pt x="4702" y="1616"/>
                  </a:cubicBezTo>
                  <a:cubicBezTo>
                    <a:pt x="4675" y="1589"/>
                    <a:pt x="4639" y="1607"/>
                    <a:pt x="4612" y="1580"/>
                  </a:cubicBezTo>
                  <a:close/>
                  <a:moveTo>
                    <a:pt x="1606" y="1678"/>
                  </a:moveTo>
                  <a:cubicBezTo>
                    <a:pt x="1570" y="1678"/>
                    <a:pt x="1526" y="1732"/>
                    <a:pt x="1526" y="1767"/>
                  </a:cubicBezTo>
                  <a:cubicBezTo>
                    <a:pt x="1526" y="1803"/>
                    <a:pt x="1570" y="1847"/>
                    <a:pt x="1606" y="1847"/>
                  </a:cubicBezTo>
                  <a:cubicBezTo>
                    <a:pt x="1642" y="1847"/>
                    <a:pt x="1686" y="1803"/>
                    <a:pt x="1686" y="1767"/>
                  </a:cubicBezTo>
                  <a:cubicBezTo>
                    <a:pt x="1686" y="1732"/>
                    <a:pt x="1642" y="1678"/>
                    <a:pt x="1606" y="1678"/>
                  </a:cubicBezTo>
                  <a:close/>
                  <a:moveTo>
                    <a:pt x="5292" y="1633"/>
                  </a:moveTo>
                  <a:cubicBezTo>
                    <a:pt x="5288" y="1633"/>
                    <a:pt x="5285" y="1633"/>
                    <a:pt x="5281" y="1633"/>
                  </a:cubicBezTo>
                  <a:cubicBezTo>
                    <a:pt x="5219" y="1633"/>
                    <a:pt x="5165" y="1696"/>
                    <a:pt x="5165" y="1749"/>
                  </a:cubicBezTo>
                  <a:cubicBezTo>
                    <a:pt x="5165" y="1812"/>
                    <a:pt x="5237" y="1865"/>
                    <a:pt x="5290" y="1865"/>
                  </a:cubicBezTo>
                  <a:cubicBezTo>
                    <a:pt x="5344" y="1856"/>
                    <a:pt x="5397" y="1794"/>
                    <a:pt x="5397" y="1740"/>
                  </a:cubicBezTo>
                  <a:cubicBezTo>
                    <a:pt x="5397" y="1690"/>
                    <a:pt x="5343" y="1633"/>
                    <a:pt x="5292" y="1633"/>
                  </a:cubicBezTo>
                  <a:close/>
                  <a:moveTo>
                    <a:pt x="2275" y="1749"/>
                  </a:moveTo>
                  <a:cubicBezTo>
                    <a:pt x="2213" y="1749"/>
                    <a:pt x="2186" y="1767"/>
                    <a:pt x="2186" y="1839"/>
                  </a:cubicBezTo>
                  <a:cubicBezTo>
                    <a:pt x="2186" y="1892"/>
                    <a:pt x="2213" y="1910"/>
                    <a:pt x="2275" y="1910"/>
                  </a:cubicBezTo>
                  <a:cubicBezTo>
                    <a:pt x="2337" y="1910"/>
                    <a:pt x="2355" y="1892"/>
                    <a:pt x="2355" y="1830"/>
                  </a:cubicBezTo>
                  <a:cubicBezTo>
                    <a:pt x="2355" y="1767"/>
                    <a:pt x="2329" y="1749"/>
                    <a:pt x="2275" y="1749"/>
                  </a:cubicBezTo>
                  <a:close/>
                  <a:moveTo>
                    <a:pt x="5955" y="1695"/>
                  </a:moveTo>
                  <a:cubicBezTo>
                    <a:pt x="5951" y="1695"/>
                    <a:pt x="5946" y="1695"/>
                    <a:pt x="5942" y="1696"/>
                  </a:cubicBezTo>
                  <a:cubicBezTo>
                    <a:pt x="5938" y="1695"/>
                    <a:pt x="5934" y="1695"/>
                    <a:pt x="5930" y="1695"/>
                  </a:cubicBezTo>
                  <a:cubicBezTo>
                    <a:pt x="5872" y="1695"/>
                    <a:pt x="5826" y="1754"/>
                    <a:pt x="5826" y="1821"/>
                  </a:cubicBezTo>
                  <a:cubicBezTo>
                    <a:pt x="5834" y="1879"/>
                    <a:pt x="5880" y="1929"/>
                    <a:pt x="5937" y="1929"/>
                  </a:cubicBezTo>
                  <a:cubicBezTo>
                    <a:pt x="5941" y="1929"/>
                    <a:pt x="5946" y="1928"/>
                    <a:pt x="5950" y="1928"/>
                  </a:cubicBezTo>
                  <a:cubicBezTo>
                    <a:pt x="6013" y="1928"/>
                    <a:pt x="6066" y="1874"/>
                    <a:pt x="6066" y="1812"/>
                  </a:cubicBezTo>
                  <a:cubicBezTo>
                    <a:pt x="6066" y="1746"/>
                    <a:pt x="6013" y="1695"/>
                    <a:pt x="5955" y="1695"/>
                  </a:cubicBezTo>
                  <a:close/>
                  <a:moveTo>
                    <a:pt x="2935" y="1776"/>
                  </a:moveTo>
                  <a:cubicBezTo>
                    <a:pt x="2882" y="1785"/>
                    <a:pt x="2837" y="1830"/>
                    <a:pt x="2837" y="1883"/>
                  </a:cubicBezTo>
                  <a:cubicBezTo>
                    <a:pt x="2837" y="1937"/>
                    <a:pt x="2882" y="1981"/>
                    <a:pt x="2935" y="1981"/>
                  </a:cubicBezTo>
                  <a:cubicBezTo>
                    <a:pt x="2989" y="1981"/>
                    <a:pt x="3042" y="1928"/>
                    <a:pt x="3033" y="1883"/>
                  </a:cubicBezTo>
                  <a:cubicBezTo>
                    <a:pt x="3033" y="1830"/>
                    <a:pt x="2989" y="1776"/>
                    <a:pt x="2935" y="1776"/>
                  </a:cubicBezTo>
                  <a:close/>
                  <a:moveTo>
                    <a:pt x="6626" y="1746"/>
                  </a:moveTo>
                  <a:cubicBezTo>
                    <a:pt x="6618" y="1746"/>
                    <a:pt x="6610" y="1747"/>
                    <a:pt x="6602" y="1749"/>
                  </a:cubicBezTo>
                  <a:lnTo>
                    <a:pt x="6584" y="1749"/>
                  </a:lnTo>
                  <a:cubicBezTo>
                    <a:pt x="6577" y="1748"/>
                    <a:pt x="6571" y="1747"/>
                    <a:pt x="6566" y="1747"/>
                  </a:cubicBezTo>
                  <a:cubicBezTo>
                    <a:pt x="6541" y="1747"/>
                    <a:pt x="6525" y="1762"/>
                    <a:pt x="6504" y="1776"/>
                  </a:cubicBezTo>
                  <a:cubicBezTo>
                    <a:pt x="6486" y="1794"/>
                    <a:pt x="6477" y="1821"/>
                    <a:pt x="6477" y="1847"/>
                  </a:cubicBezTo>
                  <a:cubicBezTo>
                    <a:pt x="6486" y="1856"/>
                    <a:pt x="6486" y="1874"/>
                    <a:pt x="6477" y="1892"/>
                  </a:cubicBezTo>
                  <a:cubicBezTo>
                    <a:pt x="6468" y="1937"/>
                    <a:pt x="6513" y="1963"/>
                    <a:pt x="6539" y="1972"/>
                  </a:cubicBezTo>
                  <a:cubicBezTo>
                    <a:pt x="6553" y="1981"/>
                    <a:pt x="6570" y="1984"/>
                    <a:pt x="6589" y="1984"/>
                  </a:cubicBezTo>
                  <a:cubicBezTo>
                    <a:pt x="6608" y="1984"/>
                    <a:pt x="6628" y="1981"/>
                    <a:pt x="6646" y="1981"/>
                  </a:cubicBezTo>
                  <a:cubicBezTo>
                    <a:pt x="6664" y="1972"/>
                    <a:pt x="6673" y="1955"/>
                    <a:pt x="6691" y="1946"/>
                  </a:cubicBezTo>
                  <a:cubicBezTo>
                    <a:pt x="6727" y="1919"/>
                    <a:pt x="6709" y="1874"/>
                    <a:pt x="6709" y="1839"/>
                  </a:cubicBezTo>
                  <a:cubicBezTo>
                    <a:pt x="6718" y="1812"/>
                    <a:pt x="6709" y="1803"/>
                    <a:pt x="6691" y="1785"/>
                  </a:cubicBezTo>
                  <a:cubicBezTo>
                    <a:pt x="6670" y="1758"/>
                    <a:pt x="6650" y="1746"/>
                    <a:pt x="6626" y="1746"/>
                  </a:cubicBezTo>
                  <a:close/>
                  <a:moveTo>
                    <a:pt x="3586" y="1847"/>
                  </a:moveTo>
                  <a:cubicBezTo>
                    <a:pt x="3524" y="1847"/>
                    <a:pt x="3488" y="1883"/>
                    <a:pt x="3488" y="1946"/>
                  </a:cubicBezTo>
                  <a:cubicBezTo>
                    <a:pt x="3488" y="2008"/>
                    <a:pt x="3524" y="2044"/>
                    <a:pt x="3586" y="2044"/>
                  </a:cubicBezTo>
                  <a:cubicBezTo>
                    <a:pt x="3649" y="2044"/>
                    <a:pt x="3685" y="2008"/>
                    <a:pt x="3685" y="1946"/>
                  </a:cubicBezTo>
                  <a:cubicBezTo>
                    <a:pt x="3685" y="1883"/>
                    <a:pt x="3649" y="1847"/>
                    <a:pt x="3586" y="1847"/>
                  </a:cubicBezTo>
                  <a:close/>
                  <a:moveTo>
                    <a:pt x="7262" y="1794"/>
                  </a:moveTo>
                  <a:cubicBezTo>
                    <a:pt x="7226" y="1803"/>
                    <a:pt x="7191" y="1812"/>
                    <a:pt x="7164" y="1839"/>
                  </a:cubicBezTo>
                  <a:cubicBezTo>
                    <a:pt x="7146" y="1865"/>
                    <a:pt x="7128" y="1901"/>
                    <a:pt x="7128" y="1937"/>
                  </a:cubicBezTo>
                  <a:cubicBezTo>
                    <a:pt x="7128" y="1963"/>
                    <a:pt x="7146" y="2008"/>
                    <a:pt x="7164" y="2026"/>
                  </a:cubicBezTo>
                  <a:cubicBezTo>
                    <a:pt x="7187" y="2041"/>
                    <a:pt x="7217" y="2063"/>
                    <a:pt x="7247" y="2063"/>
                  </a:cubicBezTo>
                  <a:cubicBezTo>
                    <a:pt x="7252" y="2063"/>
                    <a:pt x="7257" y="2063"/>
                    <a:pt x="7262" y="2062"/>
                  </a:cubicBezTo>
                  <a:cubicBezTo>
                    <a:pt x="7298" y="2053"/>
                    <a:pt x="7333" y="2044"/>
                    <a:pt x="7360" y="2026"/>
                  </a:cubicBezTo>
                  <a:cubicBezTo>
                    <a:pt x="7378" y="1999"/>
                    <a:pt x="7387" y="1963"/>
                    <a:pt x="7396" y="1928"/>
                  </a:cubicBezTo>
                  <a:cubicBezTo>
                    <a:pt x="7405" y="1892"/>
                    <a:pt x="7378" y="1865"/>
                    <a:pt x="7360" y="1839"/>
                  </a:cubicBezTo>
                  <a:cubicBezTo>
                    <a:pt x="7342" y="1812"/>
                    <a:pt x="7298" y="1803"/>
                    <a:pt x="7262" y="1794"/>
                  </a:cubicBezTo>
                  <a:close/>
                  <a:moveTo>
                    <a:pt x="4255" y="1892"/>
                  </a:moveTo>
                  <a:cubicBezTo>
                    <a:pt x="4193" y="1892"/>
                    <a:pt x="4148" y="1937"/>
                    <a:pt x="4148" y="1990"/>
                  </a:cubicBezTo>
                  <a:cubicBezTo>
                    <a:pt x="4157" y="2071"/>
                    <a:pt x="4175" y="2097"/>
                    <a:pt x="4255" y="2097"/>
                  </a:cubicBezTo>
                  <a:cubicBezTo>
                    <a:pt x="4318" y="2097"/>
                    <a:pt x="4354" y="2071"/>
                    <a:pt x="4354" y="1999"/>
                  </a:cubicBezTo>
                  <a:cubicBezTo>
                    <a:pt x="4354" y="1928"/>
                    <a:pt x="4318" y="1901"/>
                    <a:pt x="4255" y="1892"/>
                  </a:cubicBezTo>
                  <a:close/>
                  <a:moveTo>
                    <a:pt x="7958" y="1839"/>
                  </a:moveTo>
                  <a:cubicBezTo>
                    <a:pt x="7922" y="1847"/>
                    <a:pt x="7895" y="1847"/>
                    <a:pt x="7877" y="1847"/>
                  </a:cubicBezTo>
                  <a:cubicBezTo>
                    <a:pt x="7815" y="1874"/>
                    <a:pt x="7770" y="1963"/>
                    <a:pt x="7797" y="2026"/>
                  </a:cubicBezTo>
                  <a:cubicBezTo>
                    <a:pt x="7818" y="2076"/>
                    <a:pt x="7874" y="2114"/>
                    <a:pt x="7927" y="2114"/>
                  </a:cubicBezTo>
                  <a:cubicBezTo>
                    <a:pt x="7941" y="2114"/>
                    <a:pt x="7954" y="2112"/>
                    <a:pt x="7967" y="2106"/>
                  </a:cubicBezTo>
                  <a:cubicBezTo>
                    <a:pt x="8047" y="2079"/>
                    <a:pt x="8100" y="1999"/>
                    <a:pt x="8020" y="1919"/>
                  </a:cubicBezTo>
                  <a:cubicBezTo>
                    <a:pt x="8011" y="1901"/>
                    <a:pt x="7984" y="1892"/>
                    <a:pt x="7984" y="1874"/>
                  </a:cubicBezTo>
                  <a:cubicBezTo>
                    <a:pt x="7976" y="1847"/>
                    <a:pt x="7958" y="1839"/>
                    <a:pt x="7958" y="1839"/>
                  </a:cubicBezTo>
                  <a:close/>
                  <a:moveTo>
                    <a:pt x="1240" y="1981"/>
                  </a:moveTo>
                  <a:cubicBezTo>
                    <a:pt x="1204" y="1981"/>
                    <a:pt x="1160" y="2026"/>
                    <a:pt x="1160" y="2062"/>
                  </a:cubicBezTo>
                  <a:cubicBezTo>
                    <a:pt x="1160" y="2097"/>
                    <a:pt x="1204" y="2142"/>
                    <a:pt x="1240" y="2142"/>
                  </a:cubicBezTo>
                  <a:cubicBezTo>
                    <a:pt x="1276" y="2142"/>
                    <a:pt x="1320" y="2097"/>
                    <a:pt x="1320" y="2062"/>
                  </a:cubicBezTo>
                  <a:cubicBezTo>
                    <a:pt x="1320" y="2026"/>
                    <a:pt x="1276" y="1981"/>
                    <a:pt x="1240" y="1981"/>
                  </a:cubicBezTo>
                  <a:close/>
                  <a:moveTo>
                    <a:pt x="4916" y="1946"/>
                  </a:moveTo>
                  <a:cubicBezTo>
                    <a:pt x="4862" y="1946"/>
                    <a:pt x="4809" y="1999"/>
                    <a:pt x="4800" y="2053"/>
                  </a:cubicBezTo>
                  <a:cubicBezTo>
                    <a:pt x="4800" y="2106"/>
                    <a:pt x="4853" y="2178"/>
                    <a:pt x="4907" y="2178"/>
                  </a:cubicBezTo>
                  <a:cubicBezTo>
                    <a:pt x="4911" y="2178"/>
                    <a:pt x="4915" y="2178"/>
                    <a:pt x="4919" y="2178"/>
                  </a:cubicBezTo>
                  <a:cubicBezTo>
                    <a:pt x="4977" y="2178"/>
                    <a:pt x="5032" y="2121"/>
                    <a:pt x="5032" y="2071"/>
                  </a:cubicBezTo>
                  <a:cubicBezTo>
                    <a:pt x="5032" y="2008"/>
                    <a:pt x="4978" y="1946"/>
                    <a:pt x="4916" y="1946"/>
                  </a:cubicBezTo>
                  <a:close/>
                  <a:moveTo>
                    <a:pt x="1909" y="2044"/>
                  </a:moveTo>
                  <a:cubicBezTo>
                    <a:pt x="1847" y="2044"/>
                    <a:pt x="1820" y="2062"/>
                    <a:pt x="1820" y="2124"/>
                  </a:cubicBezTo>
                  <a:cubicBezTo>
                    <a:pt x="1820" y="2186"/>
                    <a:pt x="1847" y="2213"/>
                    <a:pt x="1891" y="2213"/>
                  </a:cubicBezTo>
                  <a:cubicBezTo>
                    <a:pt x="1963" y="2213"/>
                    <a:pt x="1990" y="2195"/>
                    <a:pt x="1990" y="2133"/>
                  </a:cubicBezTo>
                  <a:cubicBezTo>
                    <a:pt x="1990" y="2071"/>
                    <a:pt x="1972" y="2044"/>
                    <a:pt x="1909" y="2044"/>
                  </a:cubicBezTo>
                  <a:close/>
                  <a:moveTo>
                    <a:pt x="5585" y="1999"/>
                  </a:moveTo>
                  <a:cubicBezTo>
                    <a:pt x="5504" y="1999"/>
                    <a:pt x="5469" y="2035"/>
                    <a:pt x="5469" y="2115"/>
                  </a:cubicBezTo>
                  <a:cubicBezTo>
                    <a:pt x="5469" y="2186"/>
                    <a:pt x="5504" y="2231"/>
                    <a:pt x="5585" y="2231"/>
                  </a:cubicBezTo>
                  <a:cubicBezTo>
                    <a:pt x="5656" y="2231"/>
                    <a:pt x="5701" y="2186"/>
                    <a:pt x="5701" y="2115"/>
                  </a:cubicBezTo>
                  <a:cubicBezTo>
                    <a:pt x="5701" y="2035"/>
                    <a:pt x="5656" y="1999"/>
                    <a:pt x="5585" y="1999"/>
                  </a:cubicBezTo>
                  <a:close/>
                  <a:moveTo>
                    <a:pt x="2569" y="2079"/>
                  </a:moveTo>
                  <a:cubicBezTo>
                    <a:pt x="2543" y="2079"/>
                    <a:pt x="2471" y="2151"/>
                    <a:pt x="2471" y="2178"/>
                  </a:cubicBezTo>
                  <a:cubicBezTo>
                    <a:pt x="2471" y="2213"/>
                    <a:pt x="2534" y="2276"/>
                    <a:pt x="2569" y="2276"/>
                  </a:cubicBezTo>
                  <a:cubicBezTo>
                    <a:pt x="2571" y="2276"/>
                    <a:pt x="2573" y="2277"/>
                    <a:pt x="2575" y="2277"/>
                  </a:cubicBezTo>
                  <a:cubicBezTo>
                    <a:pt x="2605" y="2277"/>
                    <a:pt x="2668" y="2220"/>
                    <a:pt x="2668" y="2186"/>
                  </a:cubicBezTo>
                  <a:cubicBezTo>
                    <a:pt x="2676" y="2151"/>
                    <a:pt x="2605" y="2079"/>
                    <a:pt x="2569" y="2079"/>
                  </a:cubicBezTo>
                  <a:close/>
                  <a:moveTo>
                    <a:pt x="6254" y="2062"/>
                  </a:moveTo>
                  <a:cubicBezTo>
                    <a:pt x="6165" y="2062"/>
                    <a:pt x="6129" y="2097"/>
                    <a:pt x="6129" y="2178"/>
                  </a:cubicBezTo>
                  <a:cubicBezTo>
                    <a:pt x="6129" y="2258"/>
                    <a:pt x="6165" y="2294"/>
                    <a:pt x="6245" y="2294"/>
                  </a:cubicBezTo>
                  <a:cubicBezTo>
                    <a:pt x="6325" y="2294"/>
                    <a:pt x="6361" y="2267"/>
                    <a:pt x="6361" y="2186"/>
                  </a:cubicBezTo>
                  <a:cubicBezTo>
                    <a:pt x="6361" y="2097"/>
                    <a:pt x="6334" y="2062"/>
                    <a:pt x="6254" y="2062"/>
                  </a:cubicBezTo>
                  <a:close/>
                  <a:moveTo>
                    <a:pt x="3238" y="2142"/>
                  </a:moveTo>
                  <a:cubicBezTo>
                    <a:pt x="3176" y="2142"/>
                    <a:pt x="3140" y="2186"/>
                    <a:pt x="3140" y="2249"/>
                  </a:cubicBezTo>
                  <a:cubicBezTo>
                    <a:pt x="3140" y="2302"/>
                    <a:pt x="3176" y="2347"/>
                    <a:pt x="3238" y="2347"/>
                  </a:cubicBezTo>
                  <a:cubicBezTo>
                    <a:pt x="3301" y="2347"/>
                    <a:pt x="3337" y="2302"/>
                    <a:pt x="3337" y="2249"/>
                  </a:cubicBezTo>
                  <a:cubicBezTo>
                    <a:pt x="3337" y="2186"/>
                    <a:pt x="3301" y="2142"/>
                    <a:pt x="3238" y="2142"/>
                  </a:cubicBezTo>
                  <a:close/>
                  <a:moveTo>
                    <a:pt x="6905" y="2097"/>
                  </a:moveTo>
                  <a:cubicBezTo>
                    <a:pt x="6878" y="2097"/>
                    <a:pt x="6834" y="2115"/>
                    <a:pt x="6816" y="2133"/>
                  </a:cubicBezTo>
                  <a:cubicBezTo>
                    <a:pt x="6798" y="2160"/>
                    <a:pt x="6771" y="2195"/>
                    <a:pt x="6780" y="2231"/>
                  </a:cubicBezTo>
                  <a:cubicBezTo>
                    <a:pt x="6789" y="2267"/>
                    <a:pt x="6798" y="2302"/>
                    <a:pt x="6825" y="2320"/>
                  </a:cubicBezTo>
                  <a:cubicBezTo>
                    <a:pt x="6843" y="2338"/>
                    <a:pt x="6878" y="2365"/>
                    <a:pt x="6914" y="2365"/>
                  </a:cubicBezTo>
                  <a:cubicBezTo>
                    <a:pt x="6950" y="2365"/>
                    <a:pt x="6985" y="2338"/>
                    <a:pt x="7012" y="2320"/>
                  </a:cubicBezTo>
                  <a:cubicBezTo>
                    <a:pt x="7030" y="2302"/>
                    <a:pt x="7039" y="2258"/>
                    <a:pt x="7048" y="2222"/>
                  </a:cubicBezTo>
                  <a:cubicBezTo>
                    <a:pt x="7039" y="2195"/>
                    <a:pt x="7021" y="2151"/>
                    <a:pt x="7003" y="2133"/>
                  </a:cubicBezTo>
                  <a:cubicBezTo>
                    <a:pt x="6976" y="2106"/>
                    <a:pt x="6941" y="2097"/>
                    <a:pt x="6905" y="2097"/>
                  </a:cubicBezTo>
                  <a:close/>
                  <a:moveTo>
                    <a:pt x="3892" y="2194"/>
                  </a:moveTo>
                  <a:cubicBezTo>
                    <a:pt x="3838" y="2194"/>
                    <a:pt x="3801" y="2236"/>
                    <a:pt x="3801" y="2294"/>
                  </a:cubicBezTo>
                  <a:cubicBezTo>
                    <a:pt x="3801" y="2365"/>
                    <a:pt x="3827" y="2392"/>
                    <a:pt x="3899" y="2401"/>
                  </a:cubicBezTo>
                  <a:cubicBezTo>
                    <a:pt x="3961" y="2401"/>
                    <a:pt x="4015" y="2356"/>
                    <a:pt x="4006" y="2294"/>
                  </a:cubicBezTo>
                  <a:cubicBezTo>
                    <a:pt x="4006" y="2222"/>
                    <a:pt x="3970" y="2204"/>
                    <a:pt x="3908" y="2195"/>
                  </a:cubicBezTo>
                  <a:cubicBezTo>
                    <a:pt x="3902" y="2195"/>
                    <a:pt x="3897" y="2194"/>
                    <a:pt x="3892" y="2194"/>
                  </a:cubicBezTo>
                  <a:close/>
                  <a:moveTo>
                    <a:pt x="7574" y="2160"/>
                  </a:moveTo>
                  <a:cubicBezTo>
                    <a:pt x="7494" y="2160"/>
                    <a:pt x="7440" y="2222"/>
                    <a:pt x="7440" y="2302"/>
                  </a:cubicBezTo>
                  <a:cubicBezTo>
                    <a:pt x="7449" y="2374"/>
                    <a:pt x="7503" y="2427"/>
                    <a:pt x="7574" y="2427"/>
                  </a:cubicBezTo>
                  <a:cubicBezTo>
                    <a:pt x="7654" y="2427"/>
                    <a:pt x="7708" y="2374"/>
                    <a:pt x="7708" y="2294"/>
                  </a:cubicBezTo>
                  <a:cubicBezTo>
                    <a:pt x="7708" y="2213"/>
                    <a:pt x="7654" y="2160"/>
                    <a:pt x="7574" y="2160"/>
                  </a:cubicBezTo>
                  <a:close/>
                  <a:moveTo>
                    <a:pt x="892" y="2294"/>
                  </a:moveTo>
                  <a:cubicBezTo>
                    <a:pt x="857" y="2294"/>
                    <a:pt x="812" y="2347"/>
                    <a:pt x="812" y="2383"/>
                  </a:cubicBezTo>
                  <a:cubicBezTo>
                    <a:pt x="812" y="2418"/>
                    <a:pt x="857" y="2463"/>
                    <a:pt x="892" y="2463"/>
                  </a:cubicBezTo>
                  <a:cubicBezTo>
                    <a:pt x="928" y="2463"/>
                    <a:pt x="973" y="2418"/>
                    <a:pt x="973" y="2383"/>
                  </a:cubicBezTo>
                  <a:cubicBezTo>
                    <a:pt x="973" y="2347"/>
                    <a:pt x="928" y="2294"/>
                    <a:pt x="892" y="2294"/>
                  </a:cubicBezTo>
                  <a:close/>
                  <a:moveTo>
                    <a:pt x="4550" y="2249"/>
                  </a:moveTo>
                  <a:cubicBezTo>
                    <a:pt x="4496" y="2249"/>
                    <a:pt x="4434" y="2302"/>
                    <a:pt x="4434" y="2356"/>
                  </a:cubicBezTo>
                  <a:cubicBezTo>
                    <a:pt x="4434" y="2410"/>
                    <a:pt x="4487" y="2472"/>
                    <a:pt x="4550" y="2481"/>
                  </a:cubicBezTo>
                  <a:cubicBezTo>
                    <a:pt x="4603" y="2481"/>
                    <a:pt x="4666" y="2418"/>
                    <a:pt x="4666" y="2365"/>
                  </a:cubicBezTo>
                  <a:cubicBezTo>
                    <a:pt x="4666" y="2311"/>
                    <a:pt x="4612" y="2249"/>
                    <a:pt x="4550" y="2249"/>
                  </a:cubicBezTo>
                  <a:close/>
                  <a:moveTo>
                    <a:pt x="8199" y="2213"/>
                  </a:moveTo>
                  <a:cubicBezTo>
                    <a:pt x="8185" y="2213"/>
                    <a:pt x="8172" y="2216"/>
                    <a:pt x="8163" y="2222"/>
                  </a:cubicBezTo>
                  <a:cubicBezTo>
                    <a:pt x="8145" y="2231"/>
                    <a:pt x="8127" y="2249"/>
                    <a:pt x="8118" y="2267"/>
                  </a:cubicBezTo>
                  <a:cubicBezTo>
                    <a:pt x="8109" y="2276"/>
                    <a:pt x="8092" y="2285"/>
                    <a:pt x="8092" y="2302"/>
                  </a:cubicBezTo>
                  <a:cubicBezTo>
                    <a:pt x="8092" y="2338"/>
                    <a:pt x="8083" y="2383"/>
                    <a:pt x="8100" y="2410"/>
                  </a:cubicBezTo>
                  <a:cubicBezTo>
                    <a:pt x="8122" y="2438"/>
                    <a:pt x="8144" y="2479"/>
                    <a:pt x="8189" y="2479"/>
                  </a:cubicBezTo>
                  <a:cubicBezTo>
                    <a:pt x="8200" y="2479"/>
                    <a:pt x="8212" y="2477"/>
                    <a:pt x="8225" y="2472"/>
                  </a:cubicBezTo>
                  <a:cubicBezTo>
                    <a:pt x="8239" y="2479"/>
                    <a:pt x="8250" y="2481"/>
                    <a:pt x="8260" y="2481"/>
                  </a:cubicBezTo>
                  <a:cubicBezTo>
                    <a:pt x="8289" y="2481"/>
                    <a:pt x="8306" y="2456"/>
                    <a:pt x="8332" y="2436"/>
                  </a:cubicBezTo>
                  <a:cubicBezTo>
                    <a:pt x="8332" y="2427"/>
                    <a:pt x="8341" y="2418"/>
                    <a:pt x="8350" y="2418"/>
                  </a:cubicBezTo>
                  <a:cubicBezTo>
                    <a:pt x="8359" y="2401"/>
                    <a:pt x="8359" y="2392"/>
                    <a:pt x="8350" y="2374"/>
                  </a:cubicBezTo>
                  <a:cubicBezTo>
                    <a:pt x="8315" y="2329"/>
                    <a:pt x="8288" y="2285"/>
                    <a:pt x="8261" y="2240"/>
                  </a:cubicBezTo>
                  <a:cubicBezTo>
                    <a:pt x="8250" y="2223"/>
                    <a:pt x="8223" y="2213"/>
                    <a:pt x="8199" y="2213"/>
                  </a:cubicBezTo>
                  <a:close/>
                  <a:moveTo>
                    <a:pt x="1535" y="2347"/>
                  </a:moveTo>
                  <a:cubicBezTo>
                    <a:pt x="1481" y="2347"/>
                    <a:pt x="1454" y="2374"/>
                    <a:pt x="1454" y="2427"/>
                  </a:cubicBezTo>
                  <a:cubicBezTo>
                    <a:pt x="1454" y="2490"/>
                    <a:pt x="1481" y="2508"/>
                    <a:pt x="1543" y="2508"/>
                  </a:cubicBezTo>
                  <a:cubicBezTo>
                    <a:pt x="1606" y="2508"/>
                    <a:pt x="1624" y="2490"/>
                    <a:pt x="1624" y="2418"/>
                  </a:cubicBezTo>
                  <a:cubicBezTo>
                    <a:pt x="1624" y="2365"/>
                    <a:pt x="1597" y="2347"/>
                    <a:pt x="1535" y="2347"/>
                  </a:cubicBezTo>
                  <a:close/>
                  <a:moveTo>
                    <a:pt x="5210" y="2294"/>
                  </a:moveTo>
                  <a:cubicBezTo>
                    <a:pt x="5139" y="2294"/>
                    <a:pt x="5094" y="2338"/>
                    <a:pt x="5103" y="2418"/>
                  </a:cubicBezTo>
                  <a:cubicBezTo>
                    <a:pt x="5103" y="2490"/>
                    <a:pt x="5139" y="2525"/>
                    <a:pt x="5219" y="2525"/>
                  </a:cubicBezTo>
                  <a:cubicBezTo>
                    <a:pt x="5290" y="2525"/>
                    <a:pt x="5335" y="2490"/>
                    <a:pt x="5335" y="2410"/>
                  </a:cubicBezTo>
                  <a:cubicBezTo>
                    <a:pt x="5335" y="2329"/>
                    <a:pt x="5290" y="2294"/>
                    <a:pt x="5210" y="2294"/>
                  </a:cubicBezTo>
                  <a:close/>
                  <a:moveTo>
                    <a:pt x="2204" y="2392"/>
                  </a:moveTo>
                  <a:cubicBezTo>
                    <a:pt x="2168" y="2401"/>
                    <a:pt x="2106" y="2454"/>
                    <a:pt x="2106" y="2490"/>
                  </a:cubicBezTo>
                  <a:cubicBezTo>
                    <a:pt x="2106" y="2525"/>
                    <a:pt x="2168" y="2588"/>
                    <a:pt x="2204" y="2597"/>
                  </a:cubicBezTo>
                  <a:cubicBezTo>
                    <a:pt x="2230" y="2597"/>
                    <a:pt x="2302" y="2534"/>
                    <a:pt x="2302" y="2499"/>
                  </a:cubicBezTo>
                  <a:cubicBezTo>
                    <a:pt x="2302" y="2463"/>
                    <a:pt x="2239" y="2392"/>
                    <a:pt x="2204" y="2392"/>
                  </a:cubicBezTo>
                  <a:close/>
                  <a:moveTo>
                    <a:pt x="5912" y="2364"/>
                  </a:moveTo>
                  <a:cubicBezTo>
                    <a:pt x="5902" y="2364"/>
                    <a:pt x="5891" y="2365"/>
                    <a:pt x="5879" y="2365"/>
                  </a:cubicBezTo>
                  <a:cubicBezTo>
                    <a:pt x="5843" y="2365"/>
                    <a:pt x="5817" y="2365"/>
                    <a:pt x="5790" y="2392"/>
                  </a:cubicBezTo>
                  <a:cubicBezTo>
                    <a:pt x="5763" y="2418"/>
                    <a:pt x="5763" y="2445"/>
                    <a:pt x="5763" y="2481"/>
                  </a:cubicBezTo>
                  <a:cubicBezTo>
                    <a:pt x="5763" y="2517"/>
                    <a:pt x="5763" y="2543"/>
                    <a:pt x="5790" y="2570"/>
                  </a:cubicBezTo>
                  <a:cubicBezTo>
                    <a:pt x="5817" y="2597"/>
                    <a:pt x="5852" y="2597"/>
                    <a:pt x="5879" y="2597"/>
                  </a:cubicBezTo>
                  <a:cubicBezTo>
                    <a:pt x="5915" y="2597"/>
                    <a:pt x="5942" y="2597"/>
                    <a:pt x="5968" y="2570"/>
                  </a:cubicBezTo>
                  <a:cubicBezTo>
                    <a:pt x="5995" y="2534"/>
                    <a:pt x="5995" y="2508"/>
                    <a:pt x="5995" y="2463"/>
                  </a:cubicBezTo>
                  <a:cubicBezTo>
                    <a:pt x="5995" y="2445"/>
                    <a:pt x="5995" y="2418"/>
                    <a:pt x="5968" y="2392"/>
                  </a:cubicBezTo>
                  <a:cubicBezTo>
                    <a:pt x="5950" y="2368"/>
                    <a:pt x="5933" y="2364"/>
                    <a:pt x="5912" y="2364"/>
                  </a:cubicBezTo>
                  <a:close/>
                  <a:moveTo>
                    <a:pt x="2873" y="2445"/>
                  </a:moveTo>
                  <a:cubicBezTo>
                    <a:pt x="2819" y="2445"/>
                    <a:pt x="2775" y="2490"/>
                    <a:pt x="2775" y="2543"/>
                  </a:cubicBezTo>
                  <a:cubicBezTo>
                    <a:pt x="2775" y="2597"/>
                    <a:pt x="2819" y="2641"/>
                    <a:pt x="2873" y="2641"/>
                  </a:cubicBezTo>
                  <a:cubicBezTo>
                    <a:pt x="2926" y="2641"/>
                    <a:pt x="2971" y="2597"/>
                    <a:pt x="2971" y="2543"/>
                  </a:cubicBezTo>
                  <a:cubicBezTo>
                    <a:pt x="2971" y="2490"/>
                    <a:pt x="2926" y="2445"/>
                    <a:pt x="2873" y="2445"/>
                  </a:cubicBezTo>
                  <a:close/>
                  <a:moveTo>
                    <a:pt x="6548" y="2392"/>
                  </a:moveTo>
                  <a:cubicBezTo>
                    <a:pt x="6486" y="2401"/>
                    <a:pt x="6414" y="2472"/>
                    <a:pt x="6414" y="2534"/>
                  </a:cubicBezTo>
                  <a:cubicBezTo>
                    <a:pt x="6414" y="2585"/>
                    <a:pt x="6487" y="2660"/>
                    <a:pt x="6540" y="2660"/>
                  </a:cubicBezTo>
                  <a:cubicBezTo>
                    <a:pt x="6543" y="2660"/>
                    <a:pt x="6545" y="2660"/>
                    <a:pt x="6548" y="2659"/>
                  </a:cubicBezTo>
                  <a:cubicBezTo>
                    <a:pt x="6620" y="2650"/>
                    <a:pt x="6682" y="2579"/>
                    <a:pt x="6682" y="2525"/>
                  </a:cubicBezTo>
                  <a:cubicBezTo>
                    <a:pt x="6682" y="2472"/>
                    <a:pt x="6593" y="2392"/>
                    <a:pt x="6548" y="2392"/>
                  </a:cubicBezTo>
                  <a:close/>
                  <a:moveTo>
                    <a:pt x="3533" y="2499"/>
                  </a:moveTo>
                  <a:cubicBezTo>
                    <a:pt x="3462" y="2499"/>
                    <a:pt x="3435" y="2525"/>
                    <a:pt x="3435" y="2606"/>
                  </a:cubicBezTo>
                  <a:cubicBezTo>
                    <a:pt x="3435" y="2668"/>
                    <a:pt x="3470" y="2695"/>
                    <a:pt x="3542" y="2695"/>
                  </a:cubicBezTo>
                  <a:cubicBezTo>
                    <a:pt x="3595" y="2695"/>
                    <a:pt x="3649" y="2659"/>
                    <a:pt x="3640" y="2597"/>
                  </a:cubicBezTo>
                  <a:cubicBezTo>
                    <a:pt x="3631" y="2525"/>
                    <a:pt x="3604" y="2499"/>
                    <a:pt x="3533" y="2499"/>
                  </a:cubicBezTo>
                  <a:close/>
                  <a:moveTo>
                    <a:pt x="7208" y="2463"/>
                  </a:moveTo>
                  <a:cubicBezTo>
                    <a:pt x="7137" y="2463"/>
                    <a:pt x="7083" y="2517"/>
                    <a:pt x="7075" y="2588"/>
                  </a:cubicBezTo>
                  <a:cubicBezTo>
                    <a:pt x="7075" y="2668"/>
                    <a:pt x="7128" y="2731"/>
                    <a:pt x="7208" y="2731"/>
                  </a:cubicBezTo>
                  <a:cubicBezTo>
                    <a:pt x="7289" y="2731"/>
                    <a:pt x="7342" y="2677"/>
                    <a:pt x="7342" y="2597"/>
                  </a:cubicBezTo>
                  <a:cubicBezTo>
                    <a:pt x="7342" y="2517"/>
                    <a:pt x="7289" y="2463"/>
                    <a:pt x="7208" y="2463"/>
                  </a:cubicBezTo>
                  <a:close/>
                  <a:moveTo>
                    <a:pt x="562" y="2615"/>
                  </a:moveTo>
                  <a:cubicBezTo>
                    <a:pt x="553" y="2615"/>
                    <a:pt x="544" y="2615"/>
                    <a:pt x="544" y="2624"/>
                  </a:cubicBezTo>
                  <a:cubicBezTo>
                    <a:pt x="526" y="2659"/>
                    <a:pt x="526" y="2704"/>
                    <a:pt x="509" y="2740"/>
                  </a:cubicBezTo>
                  <a:cubicBezTo>
                    <a:pt x="497" y="2757"/>
                    <a:pt x="497" y="2763"/>
                    <a:pt x="502" y="2763"/>
                  </a:cubicBezTo>
                  <a:cubicBezTo>
                    <a:pt x="506" y="2763"/>
                    <a:pt x="511" y="2761"/>
                    <a:pt x="518" y="2757"/>
                  </a:cubicBezTo>
                  <a:cubicBezTo>
                    <a:pt x="522" y="2759"/>
                    <a:pt x="527" y="2759"/>
                    <a:pt x="531" y="2759"/>
                  </a:cubicBezTo>
                  <a:cubicBezTo>
                    <a:pt x="558" y="2759"/>
                    <a:pt x="574" y="2737"/>
                    <a:pt x="589" y="2722"/>
                  </a:cubicBezTo>
                  <a:cubicBezTo>
                    <a:pt x="625" y="2686"/>
                    <a:pt x="607" y="2624"/>
                    <a:pt x="562" y="2615"/>
                  </a:cubicBezTo>
                  <a:close/>
                  <a:moveTo>
                    <a:pt x="4199" y="2542"/>
                  </a:moveTo>
                  <a:cubicBezTo>
                    <a:pt x="4141" y="2542"/>
                    <a:pt x="4086" y="2601"/>
                    <a:pt x="4086" y="2659"/>
                  </a:cubicBezTo>
                  <a:cubicBezTo>
                    <a:pt x="4086" y="2713"/>
                    <a:pt x="4140" y="2775"/>
                    <a:pt x="4202" y="2775"/>
                  </a:cubicBezTo>
                  <a:cubicBezTo>
                    <a:pt x="4264" y="2775"/>
                    <a:pt x="4318" y="2704"/>
                    <a:pt x="4318" y="2659"/>
                  </a:cubicBezTo>
                  <a:cubicBezTo>
                    <a:pt x="4309" y="2597"/>
                    <a:pt x="4264" y="2552"/>
                    <a:pt x="4211" y="2543"/>
                  </a:cubicBezTo>
                  <a:cubicBezTo>
                    <a:pt x="4207" y="2543"/>
                    <a:pt x="4203" y="2542"/>
                    <a:pt x="4199" y="2542"/>
                  </a:cubicBezTo>
                  <a:close/>
                  <a:moveTo>
                    <a:pt x="7869" y="2508"/>
                  </a:moveTo>
                  <a:cubicBezTo>
                    <a:pt x="7833" y="2508"/>
                    <a:pt x="7806" y="2525"/>
                    <a:pt x="7779" y="2552"/>
                  </a:cubicBezTo>
                  <a:cubicBezTo>
                    <a:pt x="7744" y="2579"/>
                    <a:pt x="7744" y="2615"/>
                    <a:pt x="7744" y="2650"/>
                  </a:cubicBezTo>
                  <a:cubicBezTo>
                    <a:pt x="7735" y="2695"/>
                    <a:pt x="7761" y="2713"/>
                    <a:pt x="7779" y="2749"/>
                  </a:cubicBezTo>
                  <a:cubicBezTo>
                    <a:pt x="7815" y="2775"/>
                    <a:pt x="7842" y="2775"/>
                    <a:pt x="7877" y="2775"/>
                  </a:cubicBezTo>
                  <a:cubicBezTo>
                    <a:pt x="7884" y="2777"/>
                    <a:pt x="7890" y="2778"/>
                    <a:pt x="7896" y="2778"/>
                  </a:cubicBezTo>
                  <a:cubicBezTo>
                    <a:pt x="7923" y="2778"/>
                    <a:pt x="7946" y="2762"/>
                    <a:pt x="7976" y="2740"/>
                  </a:cubicBezTo>
                  <a:cubicBezTo>
                    <a:pt x="8002" y="2713"/>
                    <a:pt x="8011" y="2686"/>
                    <a:pt x="8011" y="2641"/>
                  </a:cubicBezTo>
                  <a:cubicBezTo>
                    <a:pt x="8020" y="2597"/>
                    <a:pt x="7993" y="2579"/>
                    <a:pt x="7976" y="2552"/>
                  </a:cubicBezTo>
                  <a:cubicBezTo>
                    <a:pt x="7949" y="2508"/>
                    <a:pt x="7913" y="2517"/>
                    <a:pt x="7869" y="2508"/>
                  </a:cubicBezTo>
                  <a:close/>
                  <a:moveTo>
                    <a:pt x="1196" y="2641"/>
                  </a:moveTo>
                  <a:cubicBezTo>
                    <a:pt x="1133" y="2641"/>
                    <a:pt x="1106" y="2668"/>
                    <a:pt x="1106" y="2722"/>
                  </a:cubicBezTo>
                  <a:cubicBezTo>
                    <a:pt x="1106" y="2793"/>
                    <a:pt x="1133" y="2811"/>
                    <a:pt x="1196" y="2811"/>
                  </a:cubicBezTo>
                  <a:cubicBezTo>
                    <a:pt x="1249" y="2811"/>
                    <a:pt x="1276" y="2784"/>
                    <a:pt x="1276" y="2731"/>
                  </a:cubicBezTo>
                  <a:cubicBezTo>
                    <a:pt x="1276" y="2668"/>
                    <a:pt x="1249" y="2641"/>
                    <a:pt x="1196" y="2641"/>
                  </a:cubicBezTo>
                  <a:close/>
                  <a:moveTo>
                    <a:pt x="4848" y="2595"/>
                  </a:moveTo>
                  <a:cubicBezTo>
                    <a:pt x="4826" y="2595"/>
                    <a:pt x="4805" y="2611"/>
                    <a:pt x="4791" y="2633"/>
                  </a:cubicBezTo>
                  <a:cubicBezTo>
                    <a:pt x="4773" y="2650"/>
                    <a:pt x="4746" y="2668"/>
                    <a:pt x="4746" y="2713"/>
                  </a:cubicBezTo>
                  <a:cubicBezTo>
                    <a:pt x="4755" y="2740"/>
                    <a:pt x="4755" y="2766"/>
                    <a:pt x="4782" y="2784"/>
                  </a:cubicBezTo>
                  <a:cubicBezTo>
                    <a:pt x="4798" y="2800"/>
                    <a:pt x="4814" y="2830"/>
                    <a:pt x="4849" y="2830"/>
                  </a:cubicBezTo>
                  <a:cubicBezTo>
                    <a:pt x="4853" y="2830"/>
                    <a:pt x="4857" y="2830"/>
                    <a:pt x="4862" y="2829"/>
                  </a:cubicBezTo>
                  <a:cubicBezTo>
                    <a:pt x="4889" y="2829"/>
                    <a:pt x="4916" y="2829"/>
                    <a:pt x="4942" y="2802"/>
                  </a:cubicBezTo>
                  <a:cubicBezTo>
                    <a:pt x="4960" y="2775"/>
                    <a:pt x="4987" y="2757"/>
                    <a:pt x="4987" y="2713"/>
                  </a:cubicBezTo>
                  <a:cubicBezTo>
                    <a:pt x="4978" y="2650"/>
                    <a:pt x="4925" y="2597"/>
                    <a:pt x="4862" y="2597"/>
                  </a:cubicBezTo>
                  <a:cubicBezTo>
                    <a:pt x="4857" y="2595"/>
                    <a:pt x="4853" y="2595"/>
                    <a:pt x="4848" y="2595"/>
                  </a:cubicBezTo>
                  <a:close/>
                  <a:moveTo>
                    <a:pt x="8464" y="2593"/>
                  </a:moveTo>
                  <a:cubicBezTo>
                    <a:pt x="8455" y="2593"/>
                    <a:pt x="8447" y="2598"/>
                    <a:pt x="8439" y="2606"/>
                  </a:cubicBezTo>
                  <a:cubicBezTo>
                    <a:pt x="8422" y="2641"/>
                    <a:pt x="8404" y="2677"/>
                    <a:pt x="8395" y="2704"/>
                  </a:cubicBezTo>
                  <a:cubicBezTo>
                    <a:pt x="8395" y="2722"/>
                    <a:pt x="8404" y="2740"/>
                    <a:pt x="8413" y="2757"/>
                  </a:cubicBezTo>
                  <a:cubicBezTo>
                    <a:pt x="8422" y="2784"/>
                    <a:pt x="8422" y="2811"/>
                    <a:pt x="8457" y="2829"/>
                  </a:cubicBezTo>
                  <a:cubicBezTo>
                    <a:pt x="8489" y="2841"/>
                    <a:pt x="8516" y="2854"/>
                    <a:pt x="8545" y="2854"/>
                  </a:cubicBezTo>
                  <a:cubicBezTo>
                    <a:pt x="8557" y="2854"/>
                    <a:pt x="8569" y="2852"/>
                    <a:pt x="8582" y="2847"/>
                  </a:cubicBezTo>
                  <a:cubicBezTo>
                    <a:pt x="8609" y="2829"/>
                    <a:pt x="8618" y="2820"/>
                    <a:pt x="8600" y="2793"/>
                  </a:cubicBezTo>
                  <a:cubicBezTo>
                    <a:pt x="8564" y="2740"/>
                    <a:pt x="8529" y="2677"/>
                    <a:pt x="8493" y="2615"/>
                  </a:cubicBezTo>
                  <a:cubicBezTo>
                    <a:pt x="8483" y="2600"/>
                    <a:pt x="8473" y="2593"/>
                    <a:pt x="8464" y="2593"/>
                  </a:cubicBezTo>
                  <a:close/>
                  <a:moveTo>
                    <a:pt x="1856" y="2695"/>
                  </a:moveTo>
                  <a:cubicBezTo>
                    <a:pt x="1829" y="2695"/>
                    <a:pt x="1758" y="2757"/>
                    <a:pt x="1758" y="2793"/>
                  </a:cubicBezTo>
                  <a:cubicBezTo>
                    <a:pt x="1749" y="2820"/>
                    <a:pt x="1820" y="2891"/>
                    <a:pt x="1856" y="2891"/>
                  </a:cubicBezTo>
                  <a:cubicBezTo>
                    <a:pt x="1857" y="2892"/>
                    <a:pt x="1859" y="2892"/>
                    <a:pt x="1861" y="2892"/>
                  </a:cubicBezTo>
                  <a:cubicBezTo>
                    <a:pt x="1891" y="2892"/>
                    <a:pt x="1954" y="2827"/>
                    <a:pt x="1954" y="2793"/>
                  </a:cubicBezTo>
                  <a:cubicBezTo>
                    <a:pt x="1954" y="2766"/>
                    <a:pt x="1891" y="2695"/>
                    <a:pt x="1856" y="2695"/>
                  </a:cubicBezTo>
                  <a:close/>
                  <a:moveTo>
                    <a:pt x="5496" y="2659"/>
                  </a:moveTo>
                  <a:cubicBezTo>
                    <a:pt x="5469" y="2659"/>
                    <a:pt x="5451" y="2668"/>
                    <a:pt x="5424" y="2686"/>
                  </a:cubicBezTo>
                  <a:cubicBezTo>
                    <a:pt x="5406" y="2713"/>
                    <a:pt x="5397" y="2731"/>
                    <a:pt x="5397" y="2757"/>
                  </a:cubicBezTo>
                  <a:cubicBezTo>
                    <a:pt x="5397" y="2775"/>
                    <a:pt x="5397" y="2793"/>
                    <a:pt x="5397" y="2802"/>
                  </a:cubicBezTo>
                  <a:cubicBezTo>
                    <a:pt x="5388" y="2856"/>
                    <a:pt x="5433" y="2873"/>
                    <a:pt x="5460" y="2891"/>
                  </a:cubicBezTo>
                  <a:cubicBezTo>
                    <a:pt x="5471" y="2899"/>
                    <a:pt x="5486" y="2902"/>
                    <a:pt x="5501" y="2902"/>
                  </a:cubicBezTo>
                  <a:cubicBezTo>
                    <a:pt x="5523" y="2902"/>
                    <a:pt x="5546" y="2896"/>
                    <a:pt x="5567" y="2891"/>
                  </a:cubicBezTo>
                  <a:cubicBezTo>
                    <a:pt x="5585" y="2891"/>
                    <a:pt x="5594" y="2873"/>
                    <a:pt x="5611" y="2856"/>
                  </a:cubicBezTo>
                  <a:cubicBezTo>
                    <a:pt x="5647" y="2829"/>
                    <a:pt x="5629" y="2793"/>
                    <a:pt x="5629" y="2757"/>
                  </a:cubicBezTo>
                  <a:cubicBezTo>
                    <a:pt x="5638" y="2731"/>
                    <a:pt x="5620" y="2713"/>
                    <a:pt x="5611" y="2695"/>
                  </a:cubicBezTo>
                  <a:cubicBezTo>
                    <a:pt x="5585" y="2668"/>
                    <a:pt x="5549" y="2659"/>
                    <a:pt x="5522" y="2659"/>
                  </a:cubicBezTo>
                  <a:close/>
                  <a:moveTo>
                    <a:pt x="2495" y="2748"/>
                  </a:moveTo>
                  <a:cubicBezTo>
                    <a:pt x="2447" y="2748"/>
                    <a:pt x="2409" y="2797"/>
                    <a:pt x="2409" y="2847"/>
                  </a:cubicBezTo>
                  <a:cubicBezTo>
                    <a:pt x="2400" y="2900"/>
                    <a:pt x="2453" y="2945"/>
                    <a:pt x="2507" y="2945"/>
                  </a:cubicBezTo>
                  <a:cubicBezTo>
                    <a:pt x="2560" y="2945"/>
                    <a:pt x="2605" y="2900"/>
                    <a:pt x="2605" y="2847"/>
                  </a:cubicBezTo>
                  <a:cubicBezTo>
                    <a:pt x="2605" y="2793"/>
                    <a:pt x="2560" y="2749"/>
                    <a:pt x="2507" y="2749"/>
                  </a:cubicBezTo>
                  <a:cubicBezTo>
                    <a:pt x="2503" y="2748"/>
                    <a:pt x="2499" y="2748"/>
                    <a:pt x="2495" y="2748"/>
                  </a:cubicBezTo>
                  <a:close/>
                  <a:moveTo>
                    <a:pt x="6182" y="2695"/>
                  </a:moveTo>
                  <a:cubicBezTo>
                    <a:pt x="6129" y="2695"/>
                    <a:pt x="6049" y="2766"/>
                    <a:pt x="6049" y="2820"/>
                  </a:cubicBezTo>
                  <a:cubicBezTo>
                    <a:pt x="6040" y="2882"/>
                    <a:pt x="6120" y="2954"/>
                    <a:pt x="6174" y="2963"/>
                  </a:cubicBezTo>
                  <a:cubicBezTo>
                    <a:pt x="6236" y="2963"/>
                    <a:pt x="6307" y="2891"/>
                    <a:pt x="6316" y="2829"/>
                  </a:cubicBezTo>
                  <a:cubicBezTo>
                    <a:pt x="6316" y="2784"/>
                    <a:pt x="6236" y="2695"/>
                    <a:pt x="6182" y="2695"/>
                  </a:cubicBezTo>
                  <a:close/>
                  <a:moveTo>
                    <a:pt x="3174" y="2810"/>
                  </a:moveTo>
                  <a:cubicBezTo>
                    <a:pt x="3169" y="2810"/>
                    <a:pt x="3163" y="2810"/>
                    <a:pt x="3158" y="2811"/>
                  </a:cubicBezTo>
                  <a:cubicBezTo>
                    <a:pt x="3096" y="2820"/>
                    <a:pt x="3069" y="2847"/>
                    <a:pt x="3069" y="2918"/>
                  </a:cubicBezTo>
                  <a:cubicBezTo>
                    <a:pt x="3069" y="2981"/>
                    <a:pt x="3090" y="3009"/>
                    <a:pt x="3149" y="3009"/>
                  </a:cubicBezTo>
                  <a:cubicBezTo>
                    <a:pt x="3157" y="3009"/>
                    <a:pt x="3166" y="3008"/>
                    <a:pt x="3176" y="3007"/>
                  </a:cubicBezTo>
                  <a:cubicBezTo>
                    <a:pt x="3238" y="3007"/>
                    <a:pt x="3265" y="2980"/>
                    <a:pt x="3274" y="2909"/>
                  </a:cubicBezTo>
                  <a:cubicBezTo>
                    <a:pt x="3274" y="2860"/>
                    <a:pt x="3236" y="2810"/>
                    <a:pt x="3174" y="2810"/>
                  </a:cubicBezTo>
                  <a:close/>
                  <a:moveTo>
                    <a:pt x="6843" y="2757"/>
                  </a:moveTo>
                  <a:cubicBezTo>
                    <a:pt x="6771" y="2766"/>
                    <a:pt x="6718" y="2811"/>
                    <a:pt x="6709" y="2891"/>
                  </a:cubicBezTo>
                  <a:cubicBezTo>
                    <a:pt x="6709" y="2972"/>
                    <a:pt x="6762" y="3025"/>
                    <a:pt x="6843" y="3025"/>
                  </a:cubicBezTo>
                  <a:cubicBezTo>
                    <a:pt x="6923" y="3025"/>
                    <a:pt x="6976" y="2972"/>
                    <a:pt x="6976" y="2891"/>
                  </a:cubicBezTo>
                  <a:cubicBezTo>
                    <a:pt x="6976" y="2811"/>
                    <a:pt x="6923" y="2757"/>
                    <a:pt x="6843" y="2757"/>
                  </a:cubicBezTo>
                  <a:close/>
                  <a:moveTo>
                    <a:pt x="7534" y="2809"/>
                  </a:moveTo>
                  <a:cubicBezTo>
                    <a:pt x="7530" y="2809"/>
                    <a:pt x="7525" y="2810"/>
                    <a:pt x="7521" y="2811"/>
                  </a:cubicBezTo>
                  <a:cubicBezTo>
                    <a:pt x="7485" y="2811"/>
                    <a:pt x="7449" y="2811"/>
                    <a:pt x="7414" y="2847"/>
                  </a:cubicBezTo>
                  <a:cubicBezTo>
                    <a:pt x="7396" y="2873"/>
                    <a:pt x="7369" y="2900"/>
                    <a:pt x="7378" y="2936"/>
                  </a:cubicBezTo>
                  <a:cubicBezTo>
                    <a:pt x="7378" y="2980"/>
                    <a:pt x="7378" y="3007"/>
                    <a:pt x="7414" y="3043"/>
                  </a:cubicBezTo>
                  <a:cubicBezTo>
                    <a:pt x="7434" y="3057"/>
                    <a:pt x="7455" y="3076"/>
                    <a:pt x="7483" y="3076"/>
                  </a:cubicBezTo>
                  <a:cubicBezTo>
                    <a:pt x="7492" y="3076"/>
                    <a:pt x="7501" y="3074"/>
                    <a:pt x="7512" y="3070"/>
                  </a:cubicBezTo>
                  <a:cubicBezTo>
                    <a:pt x="7522" y="3075"/>
                    <a:pt x="7531" y="3077"/>
                    <a:pt x="7540" y="3077"/>
                  </a:cubicBezTo>
                  <a:cubicBezTo>
                    <a:pt x="7563" y="3077"/>
                    <a:pt x="7584" y="3062"/>
                    <a:pt x="7610" y="3043"/>
                  </a:cubicBezTo>
                  <a:cubicBezTo>
                    <a:pt x="7637" y="3016"/>
                    <a:pt x="7645" y="2980"/>
                    <a:pt x="7645" y="2945"/>
                  </a:cubicBezTo>
                  <a:cubicBezTo>
                    <a:pt x="7645" y="2909"/>
                    <a:pt x="7645" y="2882"/>
                    <a:pt x="7610" y="2856"/>
                  </a:cubicBezTo>
                  <a:cubicBezTo>
                    <a:pt x="7587" y="2832"/>
                    <a:pt x="7563" y="2809"/>
                    <a:pt x="7534" y="2809"/>
                  </a:cubicBezTo>
                  <a:close/>
                  <a:moveTo>
                    <a:pt x="3836" y="2847"/>
                  </a:moveTo>
                  <a:cubicBezTo>
                    <a:pt x="3783" y="2847"/>
                    <a:pt x="3720" y="2900"/>
                    <a:pt x="3720" y="2954"/>
                  </a:cubicBezTo>
                  <a:cubicBezTo>
                    <a:pt x="3711" y="3007"/>
                    <a:pt x="3774" y="3070"/>
                    <a:pt x="3827" y="3079"/>
                  </a:cubicBezTo>
                  <a:cubicBezTo>
                    <a:pt x="3890" y="3079"/>
                    <a:pt x="3952" y="3025"/>
                    <a:pt x="3952" y="2963"/>
                  </a:cubicBezTo>
                  <a:cubicBezTo>
                    <a:pt x="3952" y="2909"/>
                    <a:pt x="3890" y="2847"/>
                    <a:pt x="3836" y="2847"/>
                  </a:cubicBezTo>
                  <a:close/>
                  <a:moveTo>
                    <a:pt x="830" y="2945"/>
                  </a:moveTo>
                  <a:cubicBezTo>
                    <a:pt x="785" y="2945"/>
                    <a:pt x="741" y="2980"/>
                    <a:pt x="741" y="3025"/>
                  </a:cubicBezTo>
                  <a:cubicBezTo>
                    <a:pt x="741" y="3070"/>
                    <a:pt x="776" y="3114"/>
                    <a:pt x="821" y="3114"/>
                  </a:cubicBezTo>
                  <a:cubicBezTo>
                    <a:pt x="865" y="3114"/>
                    <a:pt x="910" y="3079"/>
                    <a:pt x="910" y="3034"/>
                  </a:cubicBezTo>
                  <a:cubicBezTo>
                    <a:pt x="910" y="2989"/>
                    <a:pt x="874" y="2945"/>
                    <a:pt x="830" y="2945"/>
                  </a:cubicBezTo>
                  <a:close/>
                  <a:moveTo>
                    <a:pt x="4505" y="2909"/>
                  </a:moveTo>
                  <a:cubicBezTo>
                    <a:pt x="4443" y="2918"/>
                    <a:pt x="4389" y="2963"/>
                    <a:pt x="4380" y="3025"/>
                  </a:cubicBezTo>
                  <a:cubicBezTo>
                    <a:pt x="4380" y="3061"/>
                    <a:pt x="4389" y="3079"/>
                    <a:pt x="4416" y="3105"/>
                  </a:cubicBezTo>
                  <a:cubicBezTo>
                    <a:pt x="4438" y="3120"/>
                    <a:pt x="4454" y="3146"/>
                    <a:pt x="4478" y="3146"/>
                  </a:cubicBezTo>
                  <a:cubicBezTo>
                    <a:pt x="4483" y="3146"/>
                    <a:pt x="4490" y="3144"/>
                    <a:pt x="4496" y="3141"/>
                  </a:cubicBezTo>
                  <a:cubicBezTo>
                    <a:pt x="4505" y="3144"/>
                    <a:pt x="4512" y="3146"/>
                    <a:pt x="4519" y="3146"/>
                  </a:cubicBezTo>
                  <a:cubicBezTo>
                    <a:pt x="4548" y="3146"/>
                    <a:pt x="4564" y="3120"/>
                    <a:pt x="4586" y="3105"/>
                  </a:cubicBezTo>
                  <a:cubicBezTo>
                    <a:pt x="4603" y="3079"/>
                    <a:pt x="4621" y="3061"/>
                    <a:pt x="4621" y="3025"/>
                  </a:cubicBezTo>
                  <a:cubicBezTo>
                    <a:pt x="4621" y="2989"/>
                    <a:pt x="4603" y="2972"/>
                    <a:pt x="4577" y="2954"/>
                  </a:cubicBezTo>
                  <a:cubicBezTo>
                    <a:pt x="4559" y="2927"/>
                    <a:pt x="4541" y="2909"/>
                    <a:pt x="4505" y="2909"/>
                  </a:cubicBezTo>
                  <a:close/>
                  <a:moveTo>
                    <a:pt x="8181" y="2864"/>
                  </a:moveTo>
                  <a:cubicBezTo>
                    <a:pt x="8145" y="2864"/>
                    <a:pt x="8109" y="2882"/>
                    <a:pt x="8083" y="2900"/>
                  </a:cubicBezTo>
                  <a:cubicBezTo>
                    <a:pt x="8056" y="2927"/>
                    <a:pt x="8029" y="2972"/>
                    <a:pt x="8029" y="3007"/>
                  </a:cubicBezTo>
                  <a:cubicBezTo>
                    <a:pt x="8029" y="3043"/>
                    <a:pt x="8047" y="3088"/>
                    <a:pt x="8074" y="3105"/>
                  </a:cubicBezTo>
                  <a:cubicBezTo>
                    <a:pt x="8092" y="3132"/>
                    <a:pt x="8136" y="3141"/>
                    <a:pt x="8172" y="3159"/>
                  </a:cubicBezTo>
                  <a:cubicBezTo>
                    <a:pt x="8208" y="3150"/>
                    <a:pt x="8252" y="3141"/>
                    <a:pt x="8279" y="3114"/>
                  </a:cubicBezTo>
                  <a:cubicBezTo>
                    <a:pt x="8306" y="3088"/>
                    <a:pt x="8323" y="3052"/>
                    <a:pt x="8323" y="3016"/>
                  </a:cubicBezTo>
                  <a:cubicBezTo>
                    <a:pt x="8323" y="2980"/>
                    <a:pt x="8306" y="2936"/>
                    <a:pt x="8288" y="2918"/>
                  </a:cubicBezTo>
                  <a:cubicBezTo>
                    <a:pt x="8261" y="2891"/>
                    <a:pt x="8216" y="2864"/>
                    <a:pt x="8181" y="2864"/>
                  </a:cubicBezTo>
                  <a:close/>
                  <a:moveTo>
                    <a:pt x="1481" y="3007"/>
                  </a:moveTo>
                  <a:cubicBezTo>
                    <a:pt x="1428" y="3016"/>
                    <a:pt x="1410" y="3034"/>
                    <a:pt x="1410" y="3096"/>
                  </a:cubicBezTo>
                  <a:cubicBezTo>
                    <a:pt x="1410" y="3159"/>
                    <a:pt x="1436" y="3177"/>
                    <a:pt x="1490" y="3177"/>
                  </a:cubicBezTo>
                  <a:cubicBezTo>
                    <a:pt x="1552" y="3177"/>
                    <a:pt x="1570" y="3150"/>
                    <a:pt x="1570" y="3096"/>
                  </a:cubicBezTo>
                  <a:cubicBezTo>
                    <a:pt x="1570" y="3034"/>
                    <a:pt x="1552" y="3007"/>
                    <a:pt x="1481" y="3007"/>
                  </a:cubicBezTo>
                  <a:close/>
                  <a:moveTo>
                    <a:pt x="5165" y="2963"/>
                  </a:moveTo>
                  <a:cubicBezTo>
                    <a:pt x="5085" y="2963"/>
                    <a:pt x="5049" y="2998"/>
                    <a:pt x="5049" y="3079"/>
                  </a:cubicBezTo>
                  <a:cubicBezTo>
                    <a:pt x="5049" y="3150"/>
                    <a:pt x="5085" y="3195"/>
                    <a:pt x="5165" y="3195"/>
                  </a:cubicBezTo>
                  <a:cubicBezTo>
                    <a:pt x="5246" y="3195"/>
                    <a:pt x="5281" y="3159"/>
                    <a:pt x="5281" y="3079"/>
                  </a:cubicBezTo>
                  <a:cubicBezTo>
                    <a:pt x="5281" y="2998"/>
                    <a:pt x="5246" y="2963"/>
                    <a:pt x="5165" y="2963"/>
                  </a:cubicBezTo>
                  <a:close/>
                  <a:moveTo>
                    <a:pt x="8707" y="3025"/>
                  </a:moveTo>
                  <a:cubicBezTo>
                    <a:pt x="8698" y="3034"/>
                    <a:pt x="8698" y="3034"/>
                    <a:pt x="8689" y="3043"/>
                  </a:cubicBezTo>
                  <a:cubicBezTo>
                    <a:pt x="8689" y="3043"/>
                    <a:pt x="8689" y="3052"/>
                    <a:pt x="8689" y="3070"/>
                  </a:cubicBezTo>
                  <a:cubicBezTo>
                    <a:pt x="8698" y="3114"/>
                    <a:pt x="8716" y="3159"/>
                    <a:pt x="8761" y="3195"/>
                  </a:cubicBezTo>
                  <a:lnTo>
                    <a:pt x="8787" y="3195"/>
                  </a:lnTo>
                  <a:cubicBezTo>
                    <a:pt x="8787" y="3186"/>
                    <a:pt x="8796" y="3177"/>
                    <a:pt x="8787" y="3168"/>
                  </a:cubicBezTo>
                  <a:cubicBezTo>
                    <a:pt x="8770" y="3123"/>
                    <a:pt x="8743" y="3079"/>
                    <a:pt x="8725" y="3034"/>
                  </a:cubicBezTo>
                  <a:cubicBezTo>
                    <a:pt x="8716" y="3034"/>
                    <a:pt x="8716" y="3025"/>
                    <a:pt x="8707" y="3025"/>
                  </a:cubicBezTo>
                  <a:close/>
                  <a:moveTo>
                    <a:pt x="2150" y="3043"/>
                  </a:moveTo>
                  <a:cubicBezTo>
                    <a:pt x="2106" y="3043"/>
                    <a:pt x="2052" y="3096"/>
                    <a:pt x="2052" y="3141"/>
                  </a:cubicBezTo>
                  <a:cubicBezTo>
                    <a:pt x="2061" y="3195"/>
                    <a:pt x="2106" y="3248"/>
                    <a:pt x="2159" y="3248"/>
                  </a:cubicBezTo>
                  <a:cubicBezTo>
                    <a:pt x="2213" y="3239"/>
                    <a:pt x="2257" y="3195"/>
                    <a:pt x="2257" y="3141"/>
                  </a:cubicBezTo>
                  <a:cubicBezTo>
                    <a:pt x="2257" y="3088"/>
                    <a:pt x="2204" y="3043"/>
                    <a:pt x="2150" y="3043"/>
                  </a:cubicBezTo>
                  <a:close/>
                  <a:moveTo>
                    <a:pt x="5835" y="3007"/>
                  </a:moveTo>
                  <a:cubicBezTo>
                    <a:pt x="5781" y="3007"/>
                    <a:pt x="5701" y="3088"/>
                    <a:pt x="5701" y="3141"/>
                  </a:cubicBezTo>
                  <a:cubicBezTo>
                    <a:pt x="5701" y="3195"/>
                    <a:pt x="5772" y="3275"/>
                    <a:pt x="5826" y="3275"/>
                  </a:cubicBezTo>
                  <a:cubicBezTo>
                    <a:pt x="5828" y="3275"/>
                    <a:pt x="5831" y="3276"/>
                    <a:pt x="5834" y="3276"/>
                  </a:cubicBezTo>
                  <a:cubicBezTo>
                    <a:pt x="5887" y="3276"/>
                    <a:pt x="5960" y="3201"/>
                    <a:pt x="5968" y="3150"/>
                  </a:cubicBezTo>
                  <a:cubicBezTo>
                    <a:pt x="5968" y="3096"/>
                    <a:pt x="5897" y="3016"/>
                    <a:pt x="5835" y="3007"/>
                  </a:cubicBezTo>
                  <a:close/>
                  <a:moveTo>
                    <a:pt x="2819" y="3114"/>
                  </a:moveTo>
                  <a:cubicBezTo>
                    <a:pt x="2757" y="3114"/>
                    <a:pt x="2721" y="3150"/>
                    <a:pt x="2721" y="3212"/>
                  </a:cubicBezTo>
                  <a:cubicBezTo>
                    <a:pt x="2721" y="3275"/>
                    <a:pt x="2766" y="3311"/>
                    <a:pt x="2828" y="3311"/>
                  </a:cubicBezTo>
                  <a:cubicBezTo>
                    <a:pt x="2882" y="3311"/>
                    <a:pt x="2917" y="3266"/>
                    <a:pt x="2917" y="3203"/>
                  </a:cubicBezTo>
                  <a:cubicBezTo>
                    <a:pt x="2917" y="3150"/>
                    <a:pt x="2882" y="3114"/>
                    <a:pt x="2819" y="3114"/>
                  </a:cubicBezTo>
                  <a:close/>
                  <a:moveTo>
                    <a:pt x="6495" y="3061"/>
                  </a:moveTo>
                  <a:cubicBezTo>
                    <a:pt x="6414" y="3061"/>
                    <a:pt x="6361" y="3114"/>
                    <a:pt x="6361" y="3203"/>
                  </a:cubicBezTo>
                  <a:cubicBezTo>
                    <a:pt x="6361" y="3275"/>
                    <a:pt x="6423" y="3328"/>
                    <a:pt x="6495" y="3328"/>
                  </a:cubicBezTo>
                  <a:cubicBezTo>
                    <a:pt x="6575" y="3328"/>
                    <a:pt x="6628" y="3275"/>
                    <a:pt x="6628" y="3195"/>
                  </a:cubicBezTo>
                  <a:cubicBezTo>
                    <a:pt x="6628" y="3114"/>
                    <a:pt x="6575" y="3061"/>
                    <a:pt x="6495" y="3061"/>
                  </a:cubicBezTo>
                  <a:close/>
                  <a:moveTo>
                    <a:pt x="3479" y="3141"/>
                  </a:moveTo>
                  <a:cubicBezTo>
                    <a:pt x="3417" y="3141"/>
                    <a:pt x="3354" y="3195"/>
                    <a:pt x="3354" y="3257"/>
                  </a:cubicBezTo>
                  <a:cubicBezTo>
                    <a:pt x="3346" y="3311"/>
                    <a:pt x="3408" y="3373"/>
                    <a:pt x="3470" y="3373"/>
                  </a:cubicBezTo>
                  <a:cubicBezTo>
                    <a:pt x="3474" y="3374"/>
                    <a:pt x="3477" y="3374"/>
                    <a:pt x="3481" y="3374"/>
                  </a:cubicBezTo>
                  <a:cubicBezTo>
                    <a:pt x="3532" y="3374"/>
                    <a:pt x="3586" y="3315"/>
                    <a:pt x="3586" y="3257"/>
                  </a:cubicBezTo>
                  <a:cubicBezTo>
                    <a:pt x="3586" y="3212"/>
                    <a:pt x="3533" y="3150"/>
                    <a:pt x="3479" y="3141"/>
                  </a:cubicBezTo>
                  <a:close/>
                  <a:moveTo>
                    <a:pt x="7146" y="3123"/>
                  </a:moveTo>
                  <a:cubicBezTo>
                    <a:pt x="7066" y="3123"/>
                    <a:pt x="7012" y="3177"/>
                    <a:pt x="7012" y="3257"/>
                  </a:cubicBezTo>
                  <a:cubicBezTo>
                    <a:pt x="7012" y="3337"/>
                    <a:pt x="7066" y="3391"/>
                    <a:pt x="7137" y="3391"/>
                  </a:cubicBezTo>
                  <a:cubicBezTo>
                    <a:pt x="7226" y="3391"/>
                    <a:pt x="7280" y="3346"/>
                    <a:pt x="7280" y="3266"/>
                  </a:cubicBezTo>
                  <a:cubicBezTo>
                    <a:pt x="7280" y="3186"/>
                    <a:pt x="7226" y="3123"/>
                    <a:pt x="7146" y="3123"/>
                  </a:cubicBezTo>
                  <a:close/>
                  <a:moveTo>
                    <a:pt x="464" y="3257"/>
                  </a:moveTo>
                  <a:cubicBezTo>
                    <a:pt x="411" y="3257"/>
                    <a:pt x="375" y="3302"/>
                    <a:pt x="375" y="3346"/>
                  </a:cubicBezTo>
                  <a:cubicBezTo>
                    <a:pt x="375" y="3391"/>
                    <a:pt x="419" y="3427"/>
                    <a:pt x="464" y="3427"/>
                  </a:cubicBezTo>
                  <a:cubicBezTo>
                    <a:pt x="509" y="3427"/>
                    <a:pt x="544" y="3391"/>
                    <a:pt x="544" y="3346"/>
                  </a:cubicBezTo>
                  <a:cubicBezTo>
                    <a:pt x="544" y="3302"/>
                    <a:pt x="509" y="3257"/>
                    <a:pt x="464" y="3257"/>
                  </a:cubicBezTo>
                  <a:close/>
                  <a:moveTo>
                    <a:pt x="4154" y="3210"/>
                  </a:moveTo>
                  <a:cubicBezTo>
                    <a:pt x="4149" y="3210"/>
                    <a:pt x="4144" y="3211"/>
                    <a:pt x="4140" y="3212"/>
                  </a:cubicBezTo>
                  <a:cubicBezTo>
                    <a:pt x="4068" y="3212"/>
                    <a:pt x="4024" y="3266"/>
                    <a:pt x="4015" y="3328"/>
                  </a:cubicBezTo>
                  <a:cubicBezTo>
                    <a:pt x="4015" y="3373"/>
                    <a:pt x="4041" y="3391"/>
                    <a:pt x="4059" y="3409"/>
                  </a:cubicBezTo>
                  <a:cubicBezTo>
                    <a:pt x="4086" y="3444"/>
                    <a:pt x="4113" y="3444"/>
                    <a:pt x="4140" y="3444"/>
                  </a:cubicBezTo>
                  <a:cubicBezTo>
                    <a:pt x="4184" y="3444"/>
                    <a:pt x="4193" y="3418"/>
                    <a:pt x="4220" y="3400"/>
                  </a:cubicBezTo>
                  <a:cubicBezTo>
                    <a:pt x="4247" y="3382"/>
                    <a:pt x="4247" y="3355"/>
                    <a:pt x="4255" y="3328"/>
                  </a:cubicBezTo>
                  <a:cubicBezTo>
                    <a:pt x="4255" y="3284"/>
                    <a:pt x="4229" y="3266"/>
                    <a:pt x="4211" y="3248"/>
                  </a:cubicBezTo>
                  <a:cubicBezTo>
                    <a:pt x="4196" y="3226"/>
                    <a:pt x="4175" y="3210"/>
                    <a:pt x="4154" y="3210"/>
                  </a:cubicBezTo>
                  <a:close/>
                  <a:moveTo>
                    <a:pt x="7795" y="3165"/>
                  </a:moveTo>
                  <a:cubicBezTo>
                    <a:pt x="7764" y="3165"/>
                    <a:pt x="7732" y="3181"/>
                    <a:pt x="7717" y="3203"/>
                  </a:cubicBezTo>
                  <a:cubicBezTo>
                    <a:pt x="7690" y="3230"/>
                    <a:pt x="7663" y="3266"/>
                    <a:pt x="7663" y="3302"/>
                  </a:cubicBezTo>
                  <a:cubicBezTo>
                    <a:pt x="7663" y="3337"/>
                    <a:pt x="7681" y="3382"/>
                    <a:pt x="7708" y="3409"/>
                  </a:cubicBezTo>
                  <a:cubicBezTo>
                    <a:pt x="7726" y="3435"/>
                    <a:pt x="7770" y="3453"/>
                    <a:pt x="7806" y="3453"/>
                  </a:cubicBezTo>
                  <a:cubicBezTo>
                    <a:pt x="7811" y="3454"/>
                    <a:pt x="7816" y="3455"/>
                    <a:pt x="7821" y="3455"/>
                  </a:cubicBezTo>
                  <a:cubicBezTo>
                    <a:pt x="7854" y="3455"/>
                    <a:pt x="7890" y="3433"/>
                    <a:pt x="7913" y="3418"/>
                  </a:cubicBezTo>
                  <a:cubicBezTo>
                    <a:pt x="7931" y="3391"/>
                    <a:pt x="7949" y="3346"/>
                    <a:pt x="7958" y="3311"/>
                  </a:cubicBezTo>
                  <a:cubicBezTo>
                    <a:pt x="7949" y="3275"/>
                    <a:pt x="7940" y="3239"/>
                    <a:pt x="7913" y="3212"/>
                  </a:cubicBezTo>
                  <a:cubicBezTo>
                    <a:pt x="7886" y="3186"/>
                    <a:pt x="7851" y="3168"/>
                    <a:pt x="7815" y="3168"/>
                  </a:cubicBezTo>
                  <a:cubicBezTo>
                    <a:pt x="7809" y="3166"/>
                    <a:pt x="7802" y="3165"/>
                    <a:pt x="7795" y="3165"/>
                  </a:cubicBezTo>
                  <a:close/>
                  <a:moveTo>
                    <a:pt x="1124" y="3311"/>
                  </a:moveTo>
                  <a:cubicBezTo>
                    <a:pt x="1062" y="3311"/>
                    <a:pt x="1044" y="3337"/>
                    <a:pt x="1044" y="3400"/>
                  </a:cubicBezTo>
                  <a:cubicBezTo>
                    <a:pt x="1044" y="3453"/>
                    <a:pt x="1071" y="3480"/>
                    <a:pt x="1133" y="3480"/>
                  </a:cubicBezTo>
                  <a:cubicBezTo>
                    <a:pt x="1187" y="3480"/>
                    <a:pt x="1204" y="3453"/>
                    <a:pt x="1204" y="3391"/>
                  </a:cubicBezTo>
                  <a:cubicBezTo>
                    <a:pt x="1204" y="3328"/>
                    <a:pt x="1187" y="3311"/>
                    <a:pt x="1124" y="3311"/>
                  </a:cubicBezTo>
                  <a:close/>
                  <a:moveTo>
                    <a:pt x="4800" y="3257"/>
                  </a:moveTo>
                  <a:cubicBezTo>
                    <a:pt x="4719" y="3257"/>
                    <a:pt x="4684" y="3302"/>
                    <a:pt x="4684" y="3382"/>
                  </a:cubicBezTo>
                  <a:cubicBezTo>
                    <a:pt x="4684" y="3447"/>
                    <a:pt x="4714" y="3490"/>
                    <a:pt x="4780" y="3490"/>
                  </a:cubicBezTo>
                  <a:cubicBezTo>
                    <a:pt x="4786" y="3490"/>
                    <a:pt x="4793" y="3490"/>
                    <a:pt x="4800" y="3489"/>
                  </a:cubicBezTo>
                  <a:cubicBezTo>
                    <a:pt x="4880" y="3489"/>
                    <a:pt x="4916" y="3453"/>
                    <a:pt x="4916" y="3373"/>
                  </a:cubicBezTo>
                  <a:cubicBezTo>
                    <a:pt x="4916" y="3302"/>
                    <a:pt x="4880" y="3257"/>
                    <a:pt x="4800" y="3257"/>
                  </a:cubicBezTo>
                  <a:close/>
                  <a:moveTo>
                    <a:pt x="8480" y="3229"/>
                  </a:moveTo>
                  <a:cubicBezTo>
                    <a:pt x="8475" y="3229"/>
                    <a:pt x="8471" y="3230"/>
                    <a:pt x="8466" y="3230"/>
                  </a:cubicBezTo>
                  <a:cubicBezTo>
                    <a:pt x="8431" y="3230"/>
                    <a:pt x="8386" y="3248"/>
                    <a:pt x="8359" y="3284"/>
                  </a:cubicBezTo>
                  <a:cubicBezTo>
                    <a:pt x="8341" y="3311"/>
                    <a:pt x="8323" y="3346"/>
                    <a:pt x="8323" y="3373"/>
                  </a:cubicBezTo>
                  <a:cubicBezTo>
                    <a:pt x="8332" y="3418"/>
                    <a:pt x="8341" y="3462"/>
                    <a:pt x="8377" y="3489"/>
                  </a:cubicBezTo>
                  <a:cubicBezTo>
                    <a:pt x="8404" y="3516"/>
                    <a:pt x="8439" y="3516"/>
                    <a:pt x="8475" y="3525"/>
                  </a:cubicBezTo>
                  <a:cubicBezTo>
                    <a:pt x="8555" y="3525"/>
                    <a:pt x="8627" y="3453"/>
                    <a:pt x="8627" y="3373"/>
                  </a:cubicBezTo>
                  <a:cubicBezTo>
                    <a:pt x="8618" y="3297"/>
                    <a:pt x="8554" y="3229"/>
                    <a:pt x="8480" y="3229"/>
                  </a:cubicBezTo>
                  <a:close/>
                  <a:moveTo>
                    <a:pt x="1793" y="3364"/>
                  </a:moveTo>
                  <a:cubicBezTo>
                    <a:pt x="1740" y="3364"/>
                    <a:pt x="1686" y="3400"/>
                    <a:pt x="1686" y="3462"/>
                  </a:cubicBezTo>
                  <a:cubicBezTo>
                    <a:pt x="1686" y="3507"/>
                    <a:pt x="1731" y="3560"/>
                    <a:pt x="1793" y="3560"/>
                  </a:cubicBezTo>
                  <a:cubicBezTo>
                    <a:pt x="1838" y="3560"/>
                    <a:pt x="1891" y="3516"/>
                    <a:pt x="1891" y="3462"/>
                  </a:cubicBezTo>
                  <a:cubicBezTo>
                    <a:pt x="1891" y="3409"/>
                    <a:pt x="1847" y="3364"/>
                    <a:pt x="1793" y="3364"/>
                  </a:cubicBezTo>
                  <a:close/>
                  <a:moveTo>
                    <a:pt x="5460" y="3311"/>
                  </a:moveTo>
                  <a:cubicBezTo>
                    <a:pt x="5406" y="3311"/>
                    <a:pt x="5326" y="3391"/>
                    <a:pt x="5335" y="3453"/>
                  </a:cubicBezTo>
                  <a:cubicBezTo>
                    <a:pt x="5335" y="3507"/>
                    <a:pt x="5415" y="3578"/>
                    <a:pt x="5469" y="3578"/>
                  </a:cubicBezTo>
                  <a:cubicBezTo>
                    <a:pt x="5522" y="3578"/>
                    <a:pt x="5603" y="3489"/>
                    <a:pt x="5603" y="3444"/>
                  </a:cubicBezTo>
                  <a:cubicBezTo>
                    <a:pt x="5594" y="3382"/>
                    <a:pt x="5513" y="3311"/>
                    <a:pt x="5460" y="3311"/>
                  </a:cubicBezTo>
                  <a:close/>
                  <a:moveTo>
                    <a:pt x="2453" y="3409"/>
                  </a:moveTo>
                  <a:cubicBezTo>
                    <a:pt x="2391" y="3409"/>
                    <a:pt x="2355" y="3453"/>
                    <a:pt x="2355" y="3507"/>
                  </a:cubicBezTo>
                  <a:cubicBezTo>
                    <a:pt x="2355" y="3569"/>
                    <a:pt x="2391" y="3614"/>
                    <a:pt x="2453" y="3614"/>
                  </a:cubicBezTo>
                  <a:cubicBezTo>
                    <a:pt x="2516" y="3614"/>
                    <a:pt x="2552" y="3569"/>
                    <a:pt x="2552" y="3507"/>
                  </a:cubicBezTo>
                  <a:cubicBezTo>
                    <a:pt x="2552" y="3453"/>
                    <a:pt x="2516" y="3409"/>
                    <a:pt x="2453" y="3409"/>
                  </a:cubicBezTo>
                  <a:close/>
                  <a:moveTo>
                    <a:pt x="6115" y="3363"/>
                  </a:moveTo>
                  <a:cubicBezTo>
                    <a:pt x="6050" y="3363"/>
                    <a:pt x="5995" y="3422"/>
                    <a:pt x="5995" y="3489"/>
                  </a:cubicBezTo>
                  <a:cubicBezTo>
                    <a:pt x="5995" y="3569"/>
                    <a:pt x="6049" y="3623"/>
                    <a:pt x="6129" y="3623"/>
                  </a:cubicBezTo>
                  <a:cubicBezTo>
                    <a:pt x="6209" y="3623"/>
                    <a:pt x="6263" y="3569"/>
                    <a:pt x="6263" y="3498"/>
                  </a:cubicBezTo>
                  <a:cubicBezTo>
                    <a:pt x="6263" y="3418"/>
                    <a:pt x="6209" y="3364"/>
                    <a:pt x="6129" y="3364"/>
                  </a:cubicBezTo>
                  <a:cubicBezTo>
                    <a:pt x="6124" y="3363"/>
                    <a:pt x="6120" y="3363"/>
                    <a:pt x="6115" y="3363"/>
                  </a:cubicBezTo>
                  <a:close/>
                  <a:moveTo>
                    <a:pt x="3124" y="3461"/>
                  </a:moveTo>
                  <a:cubicBezTo>
                    <a:pt x="3121" y="3461"/>
                    <a:pt x="3117" y="3462"/>
                    <a:pt x="3114" y="3462"/>
                  </a:cubicBezTo>
                  <a:cubicBezTo>
                    <a:pt x="3060" y="3462"/>
                    <a:pt x="2998" y="3525"/>
                    <a:pt x="3007" y="3587"/>
                  </a:cubicBezTo>
                  <a:cubicBezTo>
                    <a:pt x="3007" y="3641"/>
                    <a:pt x="3069" y="3694"/>
                    <a:pt x="3123" y="3694"/>
                  </a:cubicBezTo>
                  <a:cubicBezTo>
                    <a:pt x="3176" y="3694"/>
                    <a:pt x="3238" y="3632"/>
                    <a:pt x="3238" y="3569"/>
                  </a:cubicBezTo>
                  <a:cubicBezTo>
                    <a:pt x="3230" y="3519"/>
                    <a:pt x="3175" y="3461"/>
                    <a:pt x="3124" y="3461"/>
                  </a:cubicBezTo>
                  <a:close/>
                  <a:moveTo>
                    <a:pt x="6798" y="3427"/>
                  </a:moveTo>
                  <a:cubicBezTo>
                    <a:pt x="6718" y="3427"/>
                    <a:pt x="6664" y="3480"/>
                    <a:pt x="6664" y="3560"/>
                  </a:cubicBezTo>
                  <a:cubicBezTo>
                    <a:pt x="6664" y="3641"/>
                    <a:pt x="6718" y="3694"/>
                    <a:pt x="6798" y="3694"/>
                  </a:cubicBezTo>
                  <a:cubicBezTo>
                    <a:pt x="6878" y="3694"/>
                    <a:pt x="6932" y="3641"/>
                    <a:pt x="6932" y="3560"/>
                  </a:cubicBezTo>
                  <a:cubicBezTo>
                    <a:pt x="6932" y="3480"/>
                    <a:pt x="6878" y="3427"/>
                    <a:pt x="6798" y="3427"/>
                  </a:cubicBezTo>
                  <a:close/>
                  <a:moveTo>
                    <a:pt x="3792" y="3507"/>
                  </a:moveTo>
                  <a:cubicBezTo>
                    <a:pt x="3738" y="3507"/>
                    <a:pt x="3676" y="3569"/>
                    <a:pt x="3667" y="3623"/>
                  </a:cubicBezTo>
                  <a:cubicBezTo>
                    <a:pt x="3667" y="3676"/>
                    <a:pt x="3729" y="3739"/>
                    <a:pt x="3783" y="3739"/>
                  </a:cubicBezTo>
                  <a:cubicBezTo>
                    <a:pt x="3845" y="3739"/>
                    <a:pt x="3908" y="3667"/>
                    <a:pt x="3899" y="3623"/>
                  </a:cubicBezTo>
                  <a:cubicBezTo>
                    <a:pt x="3899" y="3560"/>
                    <a:pt x="3854" y="3516"/>
                    <a:pt x="3792" y="3507"/>
                  </a:cubicBezTo>
                  <a:close/>
                  <a:moveTo>
                    <a:pt x="7467" y="3471"/>
                  </a:moveTo>
                  <a:cubicBezTo>
                    <a:pt x="7431" y="3480"/>
                    <a:pt x="7396" y="3471"/>
                    <a:pt x="7369" y="3516"/>
                  </a:cubicBezTo>
                  <a:cubicBezTo>
                    <a:pt x="7342" y="3542"/>
                    <a:pt x="7315" y="3560"/>
                    <a:pt x="7333" y="3614"/>
                  </a:cubicBezTo>
                  <a:cubicBezTo>
                    <a:pt x="7315" y="3650"/>
                    <a:pt x="7333" y="3676"/>
                    <a:pt x="7369" y="3703"/>
                  </a:cubicBezTo>
                  <a:cubicBezTo>
                    <a:pt x="7396" y="3739"/>
                    <a:pt x="7422" y="3748"/>
                    <a:pt x="7458" y="3748"/>
                  </a:cubicBezTo>
                  <a:cubicBezTo>
                    <a:pt x="7494" y="3739"/>
                    <a:pt x="7530" y="3739"/>
                    <a:pt x="7556" y="3712"/>
                  </a:cubicBezTo>
                  <a:cubicBezTo>
                    <a:pt x="7583" y="3685"/>
                    <a:pt x="7601" y="3658"/>
                    <a:pt x="7592" y="3614"/>
                  </a:cubicBezTo>
                  <a:cubicBezTo>
                    <a:pt x="7592" y="3578"/>
                    <a:pt x="7601" y="3542"/>
                    <a:pt x="7556" y="3516"/>
                  </a:cubicBezTo>
                  <a:cubicBezTo>
                    <a:pt x="7530" y="3489"/>
                    <a:pt x="7512" y="3471"/>
                    <a:pt x="7467" y="3471"/>
                  </a:cubicBezTo>
                  <a:close/>
                  <a:moveTo>
                    <a:pt x="755" y="3612"/>
                  </a:moveTo>
                  <a:cubicBezTo>
                    <a:pt x="708" y="3612"/>
                    <a:pt x="688" y="3639"/>
                    <a:pt x="696" y="3694"/>
                  </a:cubicBezTo>
                  <a:cubicBezTo>
                    <a:pt x="696" y="3757"/>
                    <a:pt x="714" y="3774"/>
                    <a:pt x="776" y="3774"/>
                  </a:cubicBezTo>
                  <a:cubicBezTo>
                    <a:pt x="839" y="3774"/>
                    <a:pt x="857" y="3757"/>
                    <a:pt x="857" y="3694"/>
                  </a:cubicBezTo>
                  <a:cubicBezTo>
                    <a:pt x="857" y="3632"/>
                    <a:pt x="839" y="3614"/>
                    <a:pt x="776" y="3614"/>
                  </a:cubicBezTo>
                  <a:cubicBezTo>
                    <a:pt x="768" y="3613"/>
                    <a:pt x="761" y="3612"/>
                    <a:pt x="755" y="3612"/>
                  </a:cubicBezTo>
                  <a:close/>
                  <a:moveTo>
                    <a:pt x="4434" y="3578"/>
                  </a:moveTo>
                  <a:cubicBezTo>
                    <a:pt x="4354" y="3578"/>
                    <a:pt x="4318" y="3614"/>
                    <a:pt x="4318" y="3694"/>
                  </a:cubicBezTo>
                  <a:cubicBezTo>
                    <a:pt x="4318" y="3774"/>
                    <a:pt x="4354" y="3810"/>
                    <a:pt x="4434" y="3810"/>
                  </a:cubicBezTo>
                  <a:cubicBezTo>
                    <a:pt x="4514" y="3810"/>
                    <a:pt x="4550" y="3766"/>
                    <a:pt x="4550" y="3694"/>
                  </a:cubicBezTo>
                  <a:cubicBezTo>
                    <a:pt x="4550" y="3614"/>
                    <a:pt x="4514" y="3578"/>
                    <a:pt x="4434" y="3578"/>
                  </a:cubicBezTo>
                  <a:close/>
                  <a:moveTo>
                    <a:pt x="8109" y="3525"/>
                  </a:moveTo>
                  <a:cubicBezTo>
                    <a:pt x="8029" y="3525"/>
                    <a:pt x="7967" y="3596"/>
                    <a:pt x="7958" y="3667"/>
                  </a:cubicBezTo>
                  <a:cubicBezTo>
                    <a:pt x="7958" y="3748"/>
                    <a:pt x="8029" y="3828"/>
                    <a:pt x="8109" y="3828"/>
                  </a:cubicBezTo>
                  <a:cubicBezTo>
                    <a:pt x="8145" y="3828"/>
                    <a:pt x="8181" y="3810"/>
                    <a:pt x="8208" y="3792"/>
                  </a:cubicBezTo>
                  <a:cubicBezTo>
                    <a:pt x="8243" y="3757"/>
                    <a:pt x="8243" y="3712"/>
                    <a:pt x="8261" y="3676"/>
                  </a:cubicBezTo>
                  <a:cubicBezTo>
                    <a:pt x="8252" y="3641"/>
                    <a:pt x="8252" y="3596"/>
                    <a:pt x="8216" y="3569"/>
                  </a:cubicBezTo>
                  <a:cubicBezTo>
                    <a:pt x="8190" y="3551"/>
                    <a:pt x="8136" y="3525"/>
                    <a:pt x="8109" y="3525"/>
                  </a:cubicBezTo>
                  <a:close/>
                  <a:moveTo>
                    <a:pt x="1419" y="3658"/>
                  </a:moveTo>
                  <a:cubicBezTo>
                    <a:pt x="1374" y="3658"/>
                    <a:pt x="1320" y="3694"/>
                    <a:pt x="1320" y="3766"/>
                  </a:cubicBezTo>
                  <a:cubicBezTo>
                    <a:pt x="1329" y="3810"/>
                    <a:pt x="1356" y="3855"/>
                    <a:pt x="1428" y="3855"/>
                  </a:cubicBezTo>
                  <a:cubicBezTo>
                    <a:pt x="1472" y="3855"/>
                    <a:pt x="1526" y="3819"/>
                    <a:pt x="1526" y="3757"/>
                  </a:cubicBezTo>
                  <a:cubicBezTo>
                    <a:pt x="1526" y="3712"/>
                    <a:pt x="1490" y="3658"/>
                    <a:pt x="1419" y="3658"/>
                  </a:cubicBezTo>
                  <a:close/>
                  <a:moveTo>
                    <a:pt x="5094" y="3614"/>
                  </a:moveTo>
                  <a:cubicBezTo>
                    <a:pt x="5067" y="3632"/>
                    <a:pt x="5023" y="3632"/>
                    <a:pt x="4996" y="3667"/>
                  </a:cubicBezTo>
                  <a:cubicBezTo>
                    <a:pt x="4987" y="3694"/>
                    <a:pt x="4960" y="3730"/>
                    <a:pt x="4969" y="3748"/>
                  </a:cubicBezTo>
                  <a:cubicBezTo>
                    <a:pt x="4978" y="3774"/>
                    <a:pt x="4987" y="3810"/>
                    <a:pt x="5014" y="3837"/>
                  </a:cubicBezTo>
                  <a:cubicBezTo>
                    <a:pt x="5041" y="3855"/>
                    <a:pt x="5076" y="3873"/>
                    <a:pt x="5094" y="3873"/>
                  </a:cubicBezTo>
                  <a:cubicBezTo>
                    <a:pt x="5121" y="3873"/>
                    <a:pt x="5157" y="3864"/>
                    <a:pt x="5183" y="3837"/>
                  </a:cubicBezTo>
                  <a:cubicBezTo>
                    <a:pt x="5210" y="3810"/>
                    <a:pt x="5210" y="3774"/>
                    <a:pt x="5228" y="3739"/>
                  </a:cubicBezTo>
                  <a:cubicBezTo>
                    <a:pt x="5219" y="3712"/>
                    <a:pt x="5210" y="3676"/>
                    <a:pt x="5183" y="3650"/>
                  </a:cubicBezTo>
                  <a:cubicBezTo>
                    <a:pt x="5157" y="3623"/>
                    <a:pt x="5121" y="3632"/>
                    <a:pt x="5094" y="3614"/>
                  </a:cubicBezTo>
                  <a:close/>
                  <a:moveTo>
                    <a:pt x="8778" y="3578"/>
                  </a:moveTo>
                  <a:cubicBezTo>
                    <a:pt x="8698" y="3578"/>
                    <a:pt x="8627" y="3641"/>
                    <a:pt x="8627" y="3721"/>
                  </a:cubicBezTo>
                  <a:cubicBezTo>
                    <a:pt x="8627" y="3801"/>
                    <a:pt x="8698" y="3873"/>
                    <a:pt x="8778" y="3873"/>
                  </a:cubicBezTo>
                  <a:cubicBezTo>
                    <a:pt x="8859" y="3873"/>
                    <a:pt x="8921" y="3801"/>
                    <a:pt x="8921" y="3721"/>
                  </a:cubicBezTo>
                  <a:cubicBezTo>
                    <a:pt x="8921" y="3650"/>
                    <a:pt x="8859" y="3578"/>
                    <a:pt x="8778" y="3578"/>
                  </a:cubicBezTo>
                  <a:close/>
                  <a:moveTo>
                    <a:pt x="2088" y="3712"/>
                  </a:moveTo>
                  <a:cubicBezTo>
                    <a:pt x="2025" y="3712"/>
                    <a:pt x="1990" y="3748"/>
                    <a:pt x="1990" y="3810"/>
                  </a:cubicBezTo>
                  <a:cubicBezTo>
                    <a:pt x="1990" y="3873"/>
                    <a:pt x="2034" y="3908"/>
                    <a:pt x="2097" y="3908"/>
                  </a:cubicBezTo>
                  <a:cubicBezTo>
                    <a:pt x="2150" y="3908"/>
                    <a:pt x="2186" y="3864"/>
                    <a:pt x="2186" y="3801"/>
                  </a:cubicBezTo>
                  <a:cubicBezTo>
                    <a:pt x="2186" y="3748"/>
                    <a:pt x="2150" y="3712"/>
                    <a:pt x="2088" y="3712"/>
                  </a:cubicBezTo>
                  <a:close/>
                  <a:moveTo>
                    <a:pt x="5763" y="3658"/>
                  </a:moveTo>
                  <a:cubicBezTo>
                    <a:pt x="5683" y="3658"/>
                    <a:pt x="5629" y="3721"/>
                    <a:pt x="5629" y="3801"/>
                  </a:cubicBezTo>
                  <a:cubicBezTo>
                    <a:pt x="5629" y="3873"/>
                    <a:pt x="5692" y="3926"/>
                    <a:pt x="5763" y="3926"/>
                  </a:cubicBezTo>
                  <a:cubicBezTo>
                    <a:pt x="5843" y="3926"/>
                    <a:pt x="5897" y="3873"/>
                    <a:pt x="5897" y="3792"/>
                  </a:cubicBezTo>
                  <a:cubicBezTo>
                    <a:pt x="5897" y="3712"/>
                    <a:pt x="5843" y="3658"/>
                    <a:pt x="5763" y="3658"/>
                  </a:cubicBezTo>
                  <a:close/>
                  <a:moveTo>
                    <a:pt x="6422" y="3729"/>
                  </a:moveTo>
                  <a:cubicBezTo>
                    <a:pt x="6344" y="3729"/>
                    <a:pt x="6298" y="3780"/>
                    <a:pt x="6298" y="3855"/>
                  </a:cubicBezTo>
                  <a:cubicBezTo>
                    <a:pt x="6298" y="3935"/>
                    <a:pt x="6352" y="3989"/>
                    <a:pt x="6423" y="3989"/>
                  </a:cubicBezTo>
                  <a:cubicBezTo>
                    <a:pt x="6428" y="3989"/>
                    <a:pt x="6434" y="3989"/>
                    <a:pt x="6439" y="3989"/>
                  </a:cubicBezTo>
                  <a:cubicBezTo>
                    <a:pt x="6511" y="3989"/>
                    <a:pt x="6566" y="3930"/>
                    <a:pt x="6566" y="3864"/>
                  </a:cubicBezTo>
                  <a:cubicBezTo>
                    <a:pt x="6566" y="3783"/>
                    <a:pt x="6513" y="3730"/>
                    <a:pt x="6441" y="3730"/>
                  </a:cubicBezTo>
                  <a:cubicBezTo>
                    <a:pt x="6435" y="3729"/>
                    <a:pt x="6428" y="3729"/>
                    <a:pt x="6422" y="3729"/>
                  </a:cubicBezTo>
                  <a:close/>
                  <a:moveTo>
                    <a:pt x="2748" y="3757"/>
                  </a:moveTo>
                  <a:cubicBezTo>
                    <a:pt x="2730" y="3783"/>
                    <a:pt x="2694" y="3766"/>
                    <a:pt x="2676" y="3792"/>
                  </a:cubicBezTo>
                  <a:cubicBezTo>
                    <a:pt x="2650" y="3819"/>
                    <a:pt x="2659" y="3855"/>
                    <a:pt x="2641" y="3873"/>
                  </a:cubicBezTo>
                  <a:cubicBezTo>
                    <a:pt x="2659" y="3899"/>
                    <a:pt x="2650" y="3926"/>
                    <a:pt x="2668" y="3953"/>
                  </a:cubicBezTo>
                  <a:cubicBezTo>
                    <a:pt x="2694" y="3980"/>
                    <a:pt x="2730" y="3971"/>
                    <a:pt x="2757" y="3997"/>
                  </a:cubicBezTo>
                  <a:cubicBezTo>
                    <a:pt x="2775" y="3971"/>
                    <a:pt x="2819" y="3989"/>
                    <a:pt x="2837" y="3953"/>
                  </a:cubicBezTo>
                  <a:cubicBezTo>
                    <a:pt x="2846" y="3926"/>
                    <a:pt x="2873" y="3899"/>
                    <a:pt x="2864" y="3873"/>
                  </a:cubicBezTo>
                  <a:cubicBezTo>
                    <a:pt x="2864" y="3846"/>
                    <a:pt x="2864" y="3810"/>
                    <a:pt x="2828" y="3792"/>
                  </a:cubicBezTo>
                  <a:cubicBezTo>
                    <a:pt x="2801" y="3783"/>
                    <a:pt x="2775" y="3774"/>
                    <a:pt x="2748" y="3757"/>
                  </a:cubicBezTo>
                  <a:close/>
                  <a:moveTo>
                    <a:pt x="7092" y="3774"/>
                  </a:moveTo>
                  <a:cubicBezTo>
                    <a:pt x="7057" y="3774"/>
                    <a:pt x="7030" y="3783"/>
                    <a:pt x="7003" y="3810"/>
                  </a:cubicBezTo>
                  <a:cubicBezTo>
                    <a:pt x="6976" y="3837"/>
                    <a:pt x="6959" y="3864"/>
                    <a:pt x="6959" y="3908"/>
                  </a:cubicBezTo>
                  <a:cubicBezTo>
                    <a:pt x="6967" y="3944"/>
                    <a:pt x="6967" y="3980"/>
                    <a:pt x="6994" y="4006"/>
                  </a:cubicBezTo>
                  <a:cubicBezTo>
                    <a:pt x="7030" y="4033"/>
                    <a:pt x="7057" y="4042"/>
                    <a:pt x="7092" y="4042"/>
                  </a:cubicBezTo>
                  <a:cubicBezTo>
                    <a:pt x="7128" y="4042"/>
                    <a:pt x="7164" y="4033"/>
                    <a:pt x="7191" y="4006"/>
                  </a:cubicBezTo>
                  <a:cubicBezTo>
                    <a:pt x="7217" y="3971"/>
                    <a:pt x="7235" y="3953"/>
                    <a:pt x="7226" y="3908"/>
                  </a:cubicBezTo>
                  <a:cubicBezTo>
                    <a:pt x="7235" y="3873"/>
                    <a:pt x="7226" y="3846"/>
                    <a:pt x="7191" y="3819"/>
                  </a:cubicBezTo>
                  <a:cubicBezTo>
                    <a:pt x="7164" y="3783"/>
                    <a:pt x="7137" y="3774"/>
                    <a:pt x="7092" y="3774"/>
                  </a:cubicBezTo>
                  <a:close/>
                  <a:moveTo>
                    <a:pt x="3417" y="3810"/>
                  </a:moveTo>
                  <a:cubicBezTo>
                    <a:pt x="3354" y="3810"/>
                    <a:pt x="3301" y="3873"/>
                    <a:pt x="3301" y="3935"/>
                  </a:cubicBezTo>
                  <a:cubicBezTo>
                    <a:pt x="3309" y="3985"/>
                    <a:pt x="3364" y="4043"/>
                    <a:pt x="3415" y="4043"/>
                  </a:cubicBezTo>
                  <a:cubicBezTo>
                    <a:pt x="3419" y="4043"/>
                    <a:pt x="3422" y="4043"/>
                    <a:pt x="3426" y="4042"/>
                  </a:cubicBezTo>
                  <a:cubicBezTo>
                    <a:pt x="3479" y="4033"/>
                    <a:pt x="3542" y="3980"/>
                    <a:pt x="3533" y="3926"/>
                  </a:cubicBezTo>
                  <a:cubicBezTo>
                    <a:pt x="3533" y="3864"/>
                    <a:pt x="3470" y="3810"/>
                    <a:pt x="3417" y="3810"/>
                  </a:cubicBezTo>
                  <a:close/>
                  <a:moveTo>
                    <a:pt x="411" y="3908"/>
                  </a:moveTo>
                  <a:cubicBezTo>
                    <a:pt x="348" y="3908"/>
                    <a:pt x="321" y="3935"/>
                    <a:pt x="330" y="3997"/>
                  </a:cubicBezTo>
                  <a:cubicBezTo>
                    <a:pt x="330" y="4060"/>
                    <a:pt x="348" y="4078"/>
                    <a:pt x="419" y="4078"/>
                  </a:cubicBezTo>
                  <a:cubicBezTo>
                    <a:pt x="473" y="4078"/>
                    <a:pt x="491" y="4051"/>
                    <a:pt x="491" y="3989"/>
                  </a:cubicBezTo>
                  <a:cubicBezTo>
                    <a:pt x="491" y="3935"/>
                    <a:pt x="464" y="3908"/>
                    <a:pt x="411" y="3908"/>
                  </a:cubicBezTo>
                  <a:close/>
                  <a:moveTo>
                    <a:pt x="4086" y="3873"/>
                  </a:moveTo>
                  <a:cubicBezTo>
                    <a:pt x="4006" y="3873"/>
                    <a:pt x="3970" y="3917"/>
                    <a:pt x="3970" y="3989"/>
                  </a:cubicBezTo>
                  <a:cubicBezTo>
                    <a:pt x="3970" y="4069"/>
                    <a:pt x="4006" y="4105"/>
                    <a:pt x="4086" y="4105"/>
                  </a:cubicBezTo>
                  <a:cubicBezTo>
                    <a:pt x="4166" y="4105"/>
                    <a:pt x="4202" y="4069"/>
                    <a:pt x="4202" y="3989"/>
                  </a:cubicBezTo>
                  <a:cubicBezTo>
                    <a:pt x="4202" y="3917"/>
                    <a:pt x="4166" y="3873"/>
                    <a:pt x="4086" y="3873"/>
                  </a:cubicBezTo>
                  <a:close/>
                  <a:moveTo>
                    <a:pt x="7753" y="3828"/>
                  </a:moveTo>
                  <a:cubicBezTo>
                    <a:pt x="7726" y="3837"/>
                    <a:pt x="7690" y="3837"/>
                    <a:pt x="7654" y="3873"/>
                  </a:cubicBezTo>
                  <a:cubicBezTo>
                    <a:pt x="7628" y="3899"/>
                    <a:pt x="7610" y="3935"/>
                    <a:pt x="7610" y="3980"/>
                  </a:cubicBezTo>
                  <a:cubicBezTo>
                    <a:pt x="7610" y="4015"/>
                    <a:pt x="7628" y="4042"/>
                    <a:pt x="7654" y="4078"/>
                  </a:cubicBezTo>
                  <a:cubicBezTo>
                    <a:pt x="7681" y="4105"/>
                    <a:pt x="7717" y="4122"/>
                    <a:pt x="7753" y="4122"/>
                  </a:cubicBezTo>
                  <a:cubicBezTo>
                    <a:pt x="7757" y="4123"/>
                    <a:pt x="7762" y="4123"/>
                    <a:pt x="7766" y="4123"/>
                  </a:cubicBezTo>
                  <a:cubicBezTo>
                    <a:pt x="7841" y="4123"/>
                    <a:pt x="7905" y="4055"/>
                    <a:pt x="7913" y="3980"/>
                  </a:cubicBezTo>
                  <a:cubicBezTo>
                    <a:pt x="7913" y="3899"/>
                    <a:pt x="7842" y="3828"/>
                    <a:pt x="7753" y="3828"/>
                  </a:cubicBezTo>
                  <a:close/>
                  <a:moveTo>
                    <a:pt x="1080" y="3962"/>
                  </a:moveTo>
                  <a:cubicBezTo>
                    <a:pt x="1008" y="3962"/>
                    <a:pt x="973" y="4006"/>
                    <a:pt x="973" y="4060"/>
                  </a:cubicBezTo>
                  <a:cubicBezTo>
                    <a:pt x="973" y="4122"/>
                    <a:pt x="1026" y="4158"/>
                    <a:pt x="1071" y="4158"/>
                  </a:cubicBezTo>
                  <a:cubicBezTo>
                    <a:pt x="1142" y="4158"/>
                    <a:pt x="1169" y="4105"/>
                    <a:pt x="1178" y="4060"/>
                  </a:cubicBezTo>
                  <a:cubicBezTo>
                    <a:pt x="1169" y="3997"/>
                    <a:pt x="1124" y="3962"/>
                    <a:pt x="1080" y="3962"/>
                  </a:cubicBezTo>
                  <a:close/>
                  <a:moveTo>
                    <a:pt x="4746" y="3908"/>
                  </a:moveTo>
                  <a:cubicBezTo>
                    <a:pt x="4710" y="3917"/>
                    <a:pt x="4666" y="3926"/>
                    <a:pt x="4648" y="3971"/>
                  </a:cubicBezTo>
                  <a:cubicBezTo>
                    <a:pt x="4639" y="3997"/>
                    <a:pt x="4612" y="4024"/>
                    <a:pt x="4621" y="4051"/>
                  </a:cubicBezTo>
                  <a:cubicBezTo>
                    <a:pt x="4630" y="4078"/>
                    <a:pt x="4639" y="4113"/>
                    <a:pt x="4675" y="4140"/>
                  </a:cubicBezTo>
                  <a:cubicBezTo>
                    <a:pt x="4693" y="4158"/>
                    <a:pt x="4728" y="4149"/>
                    <a:pt x="4746" y="4176"/>
                  </a:cubicBezTo>
                  <a:cubicBezTo>
                    <a:pt x="4782" y="4158"/>
                    <a:pt x="4818" y="4158"/>
                    <a:pt x="4844" y="4122"/>
                  </a:cubicBezTo>
                  <a:cubicBezTo>
                    <a:pt x="4871" y="4096"/>
                    <a:pt x="4862" y="4060"/>
                    <a:pt x="4889" y="4042"/>
                  </a:cubicBezTo>
                  <a:cubicBezTo>
                    <a:pt x="4862" y="4006"/>
                    <a:pt x="4862" y="3962"/>
                    <a:pt x="4826" y="3944"/>
                  </a:cubicBezTo>
                  <a:cubicBezTo>
                    <a:pt x="4800" y="3926"/>
                    <a:pt x="4773" y="3908"/>
                    <a:pt x="4746" y="3908"/>
                  </a:cubicBezTo>
                  <a:close/>
                  <a:moveTo>
                    <a:pt x="8422" y="3873"/>
                  </a:moveTo>
                  <a:cubicBezTo>
                    <a:pt x="8350" y="3873"/>
                    <a:pt x="8279" y="3944"/>
                    <a:pt x="8279" y="4015"/>
                  </a:cubicBezTo>
                  <a:cubicBezTo>
                    <a:pt x="8270" y="4105"/>
                    <a:pt x="8341" y="4176"/>
                    <a:pt x="8422" y="4176"/>
                  </a:cubicBezTo>
                  <a:cubicBezTo>
                    <a:pt x="8502" y="4176"/>
                    <a:pt x="8573" y="4105"/>
                    <a:pt x="8573" y="4024"/>
                  </a:cubicBezTo>
                  <a:cubicBezTo>
                    <a:pt x="8573" y="3944"/>
                    <a:pt x="8511" y="3873"/>
                    <a:pt x="8422" y="3873"/>
                  </a:cubicBezTo>
                  <a:close/>
                  <a:moveTo>
                    <a:pt x="1740" y="4006"/>
                  </a:moveTo>
                  <a:cubicBezTo>
                    <a:pt x="1677" y="4006"/>
                    <a:pt x="1642" y="4042"/>
                    <a:pt x="1642" y="4105"/>
                  </a:cubicBezTo>
                  <a:cubicBezTo>
                    <a:pt x="1642" y="4167"/>
                    <a:pt x="1677" y="4212"/>
                    <a:pt x="1740" y="4212"/>
                  </a:cubicBezTo>
                  <a:cubicBezTo>
                    <a:pt x="1793" y="4212"/>
                    <a:pt x="1838" y="4167"/>
                    <a:pt x="1838" y="4113"/>
                  </a:cubicBezTo>
                  <a:cubicBezTo>
                    <a:pt x="1838" y="4051"/>
                    <a:pt x="1802" y="4006"/>
                    <a:pt x="1740" y="4006"/>
                  </a:cubicBezTo>
                  <a:close/>
                  <a:moveTo>
                    <a:pt x="5405" y="3979"/>
                  </a:moveTo>
                  <a:cubicBezTo>
                    <a:pt x="5327" y="3979"/>
                    <a:pt x="5281" y="4030"/>
                    <a:pt x="5281" y="4105"/>
                  </a:cubicBezTo>
                  <a:cubicBezTo>
                    <a:pt x="5281" y="4185"/>
                    <a:pt x="5335" y="4238"/>
                    <a:pt x="5415" y="4238"/>
                  </a:cubicBezTo>
                  <a:cubicBezTo>
                    <a:pt x="5496" y="4238"/>
                    <a:pt x="5549" y="4185"/>
                    <a:pt x="5549" y="4105"/>
                  </a:cubicBezTo>
                  <a:cubicBezTo>
                    <a:pt x="5549" y="4033"/>
                    <a:pt x="5496" y="3980"/>
                    <a:pt x="5424" y="3980"/>
                  </a:cubicBezTo>
                  <a:cubicBezTo>
                    <a:pt x="5418" y="3979"/>
                    <a:pt x="5411" y="3979"/>
                    <a:pt x="5405" y="3979"/>
                  </a:cubicBezTo>
                  <a:close/>
                  <a:moveTo>
                    <a:pt x="9061" y="3937"/>
                  </a:moveTo>
                  <a:cubicBezTo>
                    <a:pt x="9048" y="3937"/>
                    <a:pt x="9037" y="3939"/>
                    <a:pt x="9028" y="3944"/>
                  </a:cubicBezTo>
                  <a:cubicBezTo>
                    <a:pt x="9001" y="3944"/>
                    <a:pt x="8984" y="3962"/>
                    <a:pt x="8975" y="3980"/>
                  </a:cubicBezTo>
                  <a:cubicBezTo>
                    <a:pt x="8957" y="3997"/>
                    <a:pt x="8930" y="4015"/>
                    <a:pt x="8930" y="4042"/>
                  </a:cubicBezTo>
                  <a:cubicBezTo>
                    <a:pt x="8921" y="4078"/>
                    <a:pt x="8921" y="4122"/>
                    <a:pt x="8930" y="4158"/>
                  </a:cubicBezTo>
                  <a:cubicBezTo>
                    <a:pt x="8939" y="4176"/>
                    <a:pt x="8948" y="4194"/>
                    <a:pt x="8966" y="4203"/>
                  </a:cubicBezTo>
                  <a:cubicBezTo>
                    <a:pt x="8984" y="4220"/>
                    <a:pt x="9001" y="4238"/>
                    <a:pt x="9019" y="4238"/>
                  </a:cubicBezTo>
                  <a:cubicBezTo>
                    <a:pt x="9025" y="4241"/>
                    <a:pt x="9031" y="4242"/>
                    <a:pt x="9037" y="4242"/>
                  </a:cubicBezTo>
                  <a:cubicBezTo>
                    <a:pt x="9050" y="4242"/>
                    <a:pt x="9064" y="4238"/>
                    <a:pt x="9082" y="4238"/>
                  </a:cubicBezTo>
                  <a:cubicBezTo>
                    <a:pt x="9089" y="4242"/>
                    <a:pt x="9095" y="4243"/>
                    <a:pt x="9102" y="4243"/>
                  </a:cubicBezTo>
                  <a:cubicBezTo>
                    <a:pt x="9128" y="4243"/>
                    <a:pt x="9151" y="4219"/>
                    <a:pt x="9180" y="4212"/>
                  </a:cubicBezTo>
                  <a:cubicBezTo>
                    <a:pt x="9198" y="4203"/>
                    <a:pt x="9189" y="4185"/>
                    <a:pt x="9189" y="4176"/>
                  </a:cubicBezTo>
                  <a:cubicBezTo>
                    <a:pt x="9171" y="4113"/>
                    <a:pt x="9144" y="4060"/>
                    <a:pt x="9126" y="3997"/>
                  </a:cubicBezTo>
                  <a:cubicBezTo>
                    <a:pt x="9117" y="3980"/>
                    <a:pt x="9109" y="3953"/>
                    <a:pt x="9100" y="3944"/>
                  </a:cubicBezTo>
                  <a:cubicBezTo>
                    <a:pt x="9086" y="3939"/>
                    <a:pt x="9073" y="3937"/>
                    <a:pt x="9061" y="3937"/>
                  </a:cubicBezTo>
                  <a:close/>
                  <a:moveTo>
                    <a:pt x="2382" y="4060"/>
                  </a:moveTo>
                  <a:cubicBezTo>
                    <a:pt x="2355" y="4069"/>
                    <a:pt x="2320" y="4069"/>
                    <a:pt x="2302" y="4105"/>
                  </a:cubicBezTo>
                  <a:cubicBezTo>
                    <a:pt x="2293" y="4131"/>
                    <a:pt x="2284" y="4158"/>
                    <a:pt x="2275" y="4185"/>
                  </a:cubicBezTo>
                  <a:cubicBezTo>
                    <a:pt x="2302" y="4203"/>
                    <a:pt x="2284" y="4238"/>
                    <a:pt x="2311" y="4256"/>
                  </a:cubicBezTo>
                  <a:cubicBezTo>
                    <a:pt x="2337" y="4274"/>
                    <a:pt x="2364" y="4265"/>
                    <a:pt x="2391" y="4292"/>
                  </a:cubicBezTo>
                  <a:cubicBezTo>
                    <a:pt x="2409" y="4265"/>
                    <a:pt x="2453" y="4283"/>
                    <a:pt x="2471" y="4247"/>
                  </a:cubicBezTo>
                  <a:cubicBezTo>
                    <a:pt x="2480" y="4229"/>
                    <a:pt x="2498" y="4203"/>
                    <a:pt x="2507" y="4176"/>
                  </a:cubicBezTo>
                  <a:cubicBezTo>
                    <a:pt x="2480" y="4149"/>
                    <a:pt x="2498" y="4105"/>
                    <a:pt x="2462" y="4096"/>
                  </a:cubicBezTo>
                  <a:cubicBezTo>
                    <a:pt x="2436" y="4078"/>
                    <a:pt x="2409" y="4060"/>
                    <a:pt x="2382" y="4060"/>
                  </a:cubicBezTo>
                  <a:close/>
                  <a:moveTo>
                    <a:pt x="6066" y="4024"/>
                  </a:moveTo>
                  <a:cubicBezTo>
                    <a:pt x="5986" y="4024"/>
                    <a:pt x="5933" y="4078"/>
                    <a:pt x="5933" y="4158"/>
                  </a:cubicBezTo>
                  <a:cubicBezTo>
                    <a:pt x="5933" y="4238"/>
                    <a:pt x="5977" y="4292"/>
                    <a:pt x="6058" y="4292"/>
                  </a:cubicBezTo>
                  <a:cubicBezTo>
                    <a:pt x="6138" y="4292"/>
                    <a:pt x="6200" y="4238"/>
                    <a:pt x="6200" y="4158"/>
                  </a:cubicBezTo>
                  <a:cubicBezTo>
                    <a:pt x="6200" y="4078"/>
                    <a:pt x="6147" y="4024"/>
                    <a:pt x="6066" y="4024"/>
                  </a:cubicBezTo>
                  <a:close/>
                  <a:moveTo>
                    <a:pt x="3051" y="4105"/>
                  </a:moveTo>
                  <a:cubicBezTo>
                    <a:pt x="2989" y="4113"/>
                    <a:pt x="2944" y="4158"/>
                    <a:pt x="2935" y="4220"/>
                  </a:cubicBezTo>
                  <a:cubicBezTo>
                    <a:pt x="2935" y="4274"/>
                    <a:pt x="2989" y="4336"/>
                    <a:pt x="3051" y="4345"/>
                  </a:cubicBezTo>
                  <a:cubicBezTo>
                    <a:pt x="3105" y="4345"/>
                    <a:pt x="3167" y="4283"/>
                    <a:pt x="3167" y="4229"/>
                  </a:cubicBezTo>
                  <a:cubicBezTo>
                    <a:pt x="3167" y="4158"/>
                    <a:pt x="3096" y="4105"/>
                    <a:pt x="3051" y="4105"/>
                  </a:cubicBezTo>
                  <a:close/>
                  <a:moveTo>
                    <a:pt x="6727" y="4087"/>
                  </a:moveTo>
                  <a:cubicBezTo>
                    <a:pt x="6691" y="4087"/>
                    <a:pt x="6664" y="4096"/>
                    <a:pt x="6637" y="4131"/>
                  </a:cubicBezTo>
                  <a:cubicBezTo>
                    <a:pt x="6602" y="4158"/>
                    <a:pt x="6593" y="4185"/>
                    <a:pt x="6593" y="4220"/>
                  </a:cubicBezTo>
                  <a:cubicBezTo>
                    <a:pt x="6593" y="4256"/>
                    <a:pt x="6602" y="4292"/>
                    <a:pt x="6628" y="4319"/>
                  </a:cubicBezTo>
                  <a:cubicBezTo>
                    <a:pt x="6664" y="4345"/>
                    <a:pt x="6691" y="4363"/>
                    <a:pt x="6727" y="4363"/>
                  </a:cubicBezTo>
                  <a:cubicBezTo>
                    <a:pt x="6771" y="4363"/>
                    <a:pt x="6798" y="4354"/>
                    <a:pt x="6825" y="4319"/>
                  </a:cubicBezTo>
                  <a:cubicBezTo>
                    <a:pt x="6852" y="4292"/>
                    <a:pt x="6869" y="4265"/>
                    <a:pt x="6860" y="4229"/>
                  </a:cubicBezTo>
                  <a:cubicBezTo>
                    <a:pt x="6869" y="4185"/>
                    <a:pt x="6852" y="4158"/>
                    <a:pt x="6825" y="4131"/>
                  </a:cubicBezTo>
                  <a:cubicBezTo>
                    <a:pt x="6798" y="4096"/>
                    <a:pt x="6771" y="4087"/>
                    <a:pt x="6727" y="4087"/>
                  </a:cubicBezTo>
                  <a:close/>
                  <a:moveTo>
                    <a:pt x="107" y="4256"/>
                  </a:moveTo>
                  <a:cubicBezTo>
                    <a:pt x="107" y="4265"/>
                    <a:pt x="98" y="4274"/>
                    <a:pt x="98" y="4274"/>
                  </a:cubicBezTo>
                  <a:cubicBezTo>
                    <a:pt x="89" y="4301"/>
                    <a:pt x="89" y="4328"/>
                    <a:pt x="89" y="4354"/>
                  </a:cubicBezTo>
                  <a:cubicBezTo>
                    <a:pt x="89" y="4354"/>
                    <a:pt x="98" y="4363"/>
                    <a:pt x="98" y="4372"/>
                  </a:cubicBezTo>
                  <a:cubicBezTo>
                    <a:pt x="107" y="4363"/>
                    <a:pt x="116" y="4363"/>
                    <a:pt x="125" y="4354"/>
                  </a:cubicBezTo>
                  <a:cubicBezTo>
                    <a:pt x="125" y="4336"/>
                    <a:pt x="125" y="4319"/>
                    <a:pt x="125" y="4319"/>
                  </a:cubicBezTo>
                  <a:cubicBezTo>
                    <a:pt x="125" y="4301"/>
                    <a:pt x="125" y="4292"/>
                    <a:pt x="125" y="4283"/>
                  </a:cubicBezTo>
                  <a:cubicBezTo>
                    <a:pt x="125" y="4274"/>
                    <a:pt x="116" y="4265"/>
                    <a:pt x="107" y="4256"/>
                  </a:cubicBezTo>
                  <a:close/>
                  <a:moveTo>
                    <a:pt x="89" y="4372"/>
                  </a:moveTo>
                  <a:cubicBezTo>
                    <a:pt x="89" y="4372"/>
                    <a:pt x="80" y="4381"/>
                    <a:pt x="80" y="4381"/>
                  </a:cubicBezTo>
                  <a:cubicBezTo>
                    <a:pt x="80" y="4381"/>
                    <a:pt x="80" y="4390"/>
                    <a:pt x="80" y="4390"/>
                  </a:cubicBezTo>
                  <a:cubicBezTo>
                    <a:pt x="89" y="4390"/>
                    <a:pt x="89" y="4381"/>
                    <a:pt x="89" y="4381"/>
                  </a:cubicBezTo>
                  <a:lnTo>
                    <a:pt x="89" y="4372"/>
                  </a:lnTo>
                  <a:close/>
                  <a:moveTo>
                    <a:pt x="3720" y="4176"/>
                  </a:moveTo>
                  <a:cubicBezTo>
                    <a:pt x="3640" y="4176"/>
                    <a:pt x="3604" y="4212"/>
                    <a:pt x="3604" y="4292"/>
                  </a:cubicBezTo>
                  <a:cubicBezTo>
                    <a:pt x="3604" y="4372"/>
                    <a:pt x="3640" y="4408"/>
                    <a:pt x="3720" y="4408"/>
                  </a:cubicBezTo>
                  <a:cubicBezTo>
                    <a:pt x="3801" y="4408"/>
                    <a:pt x="3836" y="4372"/>
                    <a:pt x="3836" y="4292"/>
                  </a:cubicBezTo>
                  <a:cubicBezTo>
                    <a:pt x="3836" y="4212"/>
                    <a:pt x="3801" y="4176"/>
                    <a:pt x="3720" y="4176"/>
                  </a:cubicBezTo>
                  <a:close/>
                  <a:moveTo>
                    <a:pt x="7396" y="4122"/>
                  </a:moveTo>
                  <a:cubicBezTo>
                    <a:pt x="7333" y="4122"/>
                    <a:pt x="7244" y="4203"/>
                    <a:pt x="7244" y="4274"/>
                  </a:cubicBezTo>
                  <a:cubicBezTo>
                    <a:pt x="7244" y="4336"/>
                    <a:pt x="7324" y="4426"/>
                    <a:pt x="7396" y="4426"/>
                  </a:cubicBezTo>
                  <a:cubicBezTo>
                    <a:pt x="7458" y="4426"/>
                    <a:pt x="7547" y="4336"/>
                    <a:pt x="7547" y="4274"/>
                  </a:cubicBezTo>
                  <a:cubicBezTo>
                    <a:pt x="7547" y="4212"/>
                    <a:pt x="7458" y="4131"/>
                    <a:pt x="7396" y="4122"/>
                  </a:cubicBezTo>
                  <a:close/>
                  <a:moveTo>
                    <a:pt x="714" y="4256"/>
                  </a:moveTo>
                  <a:cubicBezTo>
                    <a:pt x="651" y="4256"/>
                    <a:pt x="616" y="4301"/>
                    <a:pt x="607" y="4354"/>
                  </a:cubicBezTo>
                  <a:cubicBezTo>
                    <a:pt x="607" y="4417"/>
                    <a:pt x="651" y="4452"/>
                    <a:pt x="705" y="4461"/>
                  </a:cubicBezTo>
                  <a:cubicBezTo>
                    <a:pt x="767" y="4461"/>
                    <a:pt x="803" y="4417"/>
                    <a:pt x="812" y="4363"/>
                  </a:cubicBezTo>
                  <a:cubicBezTo>
                    <a:pt x="803" y="4301"/>
                    <a:pt x="767" y="4265"/>
                    <a:pt x="714" y="4256"/>
                  </a:cubicBezTo>
                  <a:close/>
                  <a:moveTo>
                    <a:pt x="4380" y="4212"/>
                  </a:moveTo>
                  <a:cubicBezTo>
                    <a:pt x="4354" y="4229"/>
                    <a:pt x="4318" y="4229"/>
                    <a:pt x="4291" y="4256"/>
                  </a:cubicBezTo>
                  <a:cubicBezTo>
                    <a:pt x="4264" y="4283"/>
                    <a:pt x="4273" y="4319"/>
                    <a:pt x="4255" y="4345"/>
                  </a:cubicBezTo>
                  <a:cubicBezTo>
                    <a:pt x="4273" y="4381"/>
                    <a:pt x="4273" y="4426"/>
                    <a:pt x="4309" y="4444"/>
                  </a:cubicBezTo>
                  <a:cubicBezTo>
                    <a:pt x="4332" y="4451"/>
                    <a:pt x="4362" y="4472"/>
                    <a:pt x="4381" y="4472"/>
                  </a:cubicBezTo>
                  <a:cubicBezTo>
                    <a:pt x="4384" y="4472"/>
                    <a:pt x="4387" y="4472"/>
                    <a:pt x="4389" y="4470"/>
                  </a:cubicBezTo>
                  <a:cubicBezTo>
                    <a:pt x="4416" y="4461"/>
                    <a:pt x="4452" y="4452"/>
                    <a:pt x="4479" y="4426"/>
                  </a:cubicBezTo>
                  <a:cubicBezTo>
                    <a:pt x="4496" y="4399"/>
                    <a:pt x="4514" y="4363"/>
                    <a:pt x="4514" y="4345"/>
                  </a:cubicBezTo>
                  <a:cubicBezTo>
                    <a:pt x="4514" y="4319"/>
                    <a:pt x="4505" y="4283"/>
                    <a:pt x="4479" y="4256"/>
                  </a:cubicBezTo>
                  <a:cubicBezTo>
                    <a:pt x="4452" y="4229"/>
                    <a:pt x="4416" y="4229"/>
                    <a:pt x="4380" y="4212"/>
                  </a:cubicBezTo>
                  <a:close/>
                  <a:moveTo>
                    <a:pt x="8056" y="4194"/>
                  </a:moveTo>
                  <a:cubicBezTo>
                    <a:pt x="7984" y="4194"/>
                    <a:pt x="7913" y="4265"/>
                    <a:pt x="7913" y="4336"/>
                  </a:cubicBezTo>
                  <a:cubicBezTo>
                    <a:pt x="7913" y="4417"/>
                    <a:pt x="7976" y="4488"/>
                    <a:pt x="8056" y="4488"/>
                  </a:cubicBezTo>
                  <a:cubicBezTo>
                    <a:pt x="8136" y="4488"/>
                    <a:pt x="8208" y="4426"/>
                    <a:pt x="8208" y="4345"/>
                  </a:cubicBezTo>
                  <a:cubicBezTo>
                    <a:pt x="8208" y="4256"/>
                    <a:pt x="8136" y="4194"/>
                    <a:pt x="8056" y="4194"/>
                  </a:cubicBezTo>
                  <a:close/>
                  <a:moveTo>
                    <a:pt x="1374" y="4328"/>
                  </a:moveTo>
                  <a:cubicBezTo>
                    <a:pt x="1312" y="4328"/>
                    <a:pt x="1276" y="4363"/>
                    <a:pt x="1276" y="4426"/>
                  </a:cubicBezTo>
                  <a:cubicBezTo>
                    <a:pt x="1276" y="4488"/>
                    <a:pt x="1312" y="4524"/>
                    <a:pt x="1374" y="4524"/>
                  </a:cubicBezTo>
                  <a:cubicBezTo>
                    <a:pt x="1436" y="4524"/>
                    <a:pt x="1472" y="4488"/>
                    <a:pt x="1472" y="4426"/>
                  </a:cubicBezTo>
                  <a:cubicBezTo>
                    <a:pt x="1472" y="4363"/>
                    <a:pt x="1436" y="4328"/>
                    <a:pt x="1374" y="4328"/>
                  </a:cubicBezTo>
                  <a:close/>
                  <a:moveTo>
                    <a:pt x="5041" y="4272"/>
                  </a:moveTo>
                  <a:cubicBezTo>
                    <a:pt x="5006" y="4272"/>
                    <a:pt x="4983" y="4294"/>
                    <a:pt x="4960" y="4310"/>
                  </a:cubicBezTo>
                  <a:cubicBezTo>
                    <a:pt x="4933" y="4328"/>
                    <a:pt x="4925" y="4372"/>
                    <a:pt x="4916" y="4399"/>
                  </a:cubicBezTo>
                  <a:cubicBezTo>
                    <a:pt x="4907" y="4444"/>
                    <a:pt x="4933" y="4479"/>
                    <a:pt x="4960" y="4506"/>
                  </a:cubicBezTo>
                  <a:cubicBezTo>
                    <a:pt x="4969" y="4524"/>
                    <a:pt x="5014" y="4533"/>
                    <a:pt x="5049" y="4542"/>
                  </a:cubicBezTo>
                  <a:cubicBezTo>
                    <a:pt x="5076" y="4533"/>
                    <a:pt x="5121" y="4524"/>
                    <a:pt x="5139" y="4506"/>
                  </a:cubicBezTo>
                  <a:cubicBezTo>
                    <a:pt x="5157" y="4479"/>
                    <a:pt x="5183" y="4444"/>
                    <a:pt x="5183" y="4408"/>
                  </a:cubicBezTo>
                  <a:cubicBezTo>
                    <a:pt x="5183" y="4372"/>
                    <a:pt x="5165" y="4345"/>
                    <a:pt x="5148" y="4319"/>
                  </a:cubicBezTo>
                  <a:cubicBezTo>
                    <a:pt x="5130" y="4292"/>
                    <a:pt x="5085" y="4283"/>
                    <a:pt x="5058" y="4274"/>
                  </a:cubicBezTo>
                  <a:cubicBezTo>
                    <a:pt x="5052" y="4273"/>
                    <a:pt x="5047" y="4272"/>
                    <a:pt x="5041" y="4272"/>
                  </a:cubicBezTo>
                  <a:close/>
                  <a:moveTo>
                    <a:pt x="8734" y="4238"/>
                  </a:moveTo>
                  <a:cubicBezTo>
                    <a:pt x="8689" y="4238"/>
                    <a:pt x="8645" y="4256"/>
                    <a:pt x="8618" y="4283"/>
                  </a:cubicBezTo>
                  <a:cubicBezTo>
                    <a:pt x="8591" y="4301"/>
                    <a:pt x="8573" y="4336"/>
                    <a:pt x="8573" y="4381"/>
                  </a:cubicBezTo>
                  <a:cubicBezTo>
                    <a:pt x="8573" y="4435"/>
                    <a:pt x="8582" y="4479"/>
                    <a:pt x="8618" y="4497"/>
                  </a:cubicBezTo>
                  <a:cubicBezTo>
                    <a:pt x="8632" y="4519"/>
                    <a:pt x="8659" y="4546"/>
                    <a:pt x="8697" y="4546"/>
                  </a:cubicBezTo>
                  <a:cubicBezTo>
                    <a:pt x="8706" y="4546"/>
                    <a:pt x="8715" y="4545"/>
                    <a:pt x="8725" y="4542"/>
                  </a:cubicBezTo>
                  <a:cubicBezTo>
                    <a:pt x="8743" y="4542"/>
                    <a:pt x="8770" y="4542"/>
                    <a:pt x="8787" y="4533"/>
                  </a:cubicBezTo>
                  <a:cubicBezTo>
                    <a:pt x="8823" y="4515"/>
                    <a:pt x="8850" y="4488"/>
                    <a:pt x="8868" y="4452"/>
                  </a:cubicBezTo>
                  <a:cubicBezTo>
                    <a:pt x="8877" y="4444"/>
                    <a:pt x="8868" y="4417"/>
                    <a:pt x="8877" y="4390"/>
                  </a:cubicBezTo>
                  <a:cubicBezTo>
                    <a:pt x="8886" y="4345"/>
                    <a:pt x="8868" y="4310"/>
                    <a:pt x="8841" y="4283"/>
                  </a:cubicBezTo>
                  <a:cubicBezTo>
                    <a:pt x="8814" y="4265"/>
                    <a:pt x="8778" y="4238"/>
                    <a:pt x="8734" y="4238"/>
                  </a:cubicBezTo>
                  <a:close/>
                  <a:moveTo>
                    <a:pt x="9251" y="4390"/>
                  </a:moveTo>
                  <a:cubicBezTo>
                    <a:pt x="9251" y="4399"/>
                    <a:pt x="9242" y="4399"/>
                    <a:pt x="9242" y="4399"/>
                  </a:cubicBezTo>
                  <a:cubicBezTo>
                    <a:pt x="9242" y="4417"/>
                    <a:pt x="9242" y="4435"/>
                    <a:pt x="9242" y="4461"/>
                  </a:cubicBezTo>
                  <a:cubicBezTo>
                    <a:pt x="9233" y="4506"/>
                    <a:pt x="9251" y="4551"/>
                    <a:pt x="9287" y="4577"/>
                  </a:cubicBezTo>
                  <a:cubicBezTo>
                    <a:pt x="9296" y="4586"/>
                    <a:pt x="9296" y="4586"/>
                    <a:pt x="9296" y="4586"/>
                  </a:cubicBezTo>
                  <a:cubicBezTo>
                    <a:pt x="9305" y="4586"/>
                    <a:pt x="9305" y="4577"/>
                    <a:pt x="9305" y="4568"/>
                  </a:cubicBezTo>
                  <a:cubicBezTo>
                    <a:pt x="9296" y="4515"/>
                    <a:pt x="9260" y="4461"/>
                    <a:pt x="9260" y="4399"/>
                  </a:cubicBezTo>
                  <a:cubicBezTo>
                    <a:pt x="9260" y="4399"/>
                    <a:pt x="9251" y="4390"/>
                    <a:pt x="9251" y="4390"/>
                  </a:cubicBezTo>
                  <a:close/>
                  <a:moveTo>
                    <a:pt x="2043" y="4354"/>
                  </a:moveTo>
                  <a:cubicBezTo>
                    <a:pt x="2016" y="4381"/>
                    <a:pt x="1981" y="4372"/>
                    <a:pt x="1954" y="4399"/>
                  </a:cubicBezTo>
                  <a:cubicBezTo>
                    <a:pt x="1936" y="4426"/>
                    <a:pt x="1945" y="4452"/>
                    <a:pt x="1918" y="4479"/>
                  </a:cubicBezTo>
                  <a:cubicBezTo>
                    <a:pt x="1945" y="4497"/>
                    <a:pt x="1936" y="4542"/>
                    <a:pt x="1963" y="4559"/>
                  </a:cubicBezTo>
                  <a:cubicBezTo>
                    <a:pt x="1990" y="4568"/>
                    <a:pt x="2016" y="4577"/>
                    <a:pt x="2043" y="4595"/>
                  </a:cubicBezTo>
                  <a:cubicBezTo>
                    <a:pt x="2070" y="4568"/>
                    <a:pt x="2106" y="4577"/>
                    <a:pt x="2123" y="4551"/>
                  </a:cubicBezTo>
                  <a:cubicBezTo>
                    <a:pt x="2132" y="4524"/>
                    <a:pt x="2141" y="4497"/>
                    <a:pt x="2159" y="4470"/>
                  </a:cubicBezTo>
                  <a:cubicBezTo>
                    <a:pt x="2132" y="4452"/>
                    <a:pt x="2141" y="4417"/>
                    <a:pt x="2114" y="4390"/>
                  </a:cubicBezTo>
                  <a:cubicBezTo>
                    <a:pt x="2097" y="4372"/>
                    <a:pt x="2061" y="4381"/>
                    <a:pt x="2043" y="4354"/>
                  </a:cubicBezTo>
                  <a:close/>
                  <a:moveTo>
                    <a:pt x="5719" y="4328"/>
                  </a:moveTo>
                  <a:cubicBezTo>
                    <a:pt x="5638" y="4328"/>
                    <a:pt x="5585" y="4372"/>
                    <a:pt x="5585" y="4452"/>
                  </a:cubicBezTo>
                  <a:cubicBezTo>
                    <a:pt x="5585" y="4533"/>
                    <a:pt x="5629" y="4586"/>
                    <a:pt x="5710" y="4595"/>
                  </a:cubicBezTo>
                  <a:cubicBezTo>
                    <a:pt x="5790" y="4595"/>
                    <a:pt x="5843" y="4542"/>
                    <a:pt x="5843" y="4461"/>
                  </a:cubicBezTo>
                  <a:cubicBezTo>
                    <a:pt x="5843" y="4381"/>
                    <a:pt x="5799" y="4328"/>
                    <a:pt x="5719" y="4328"/>
                  </a:cubicBezTo>
                  <a:close/>
                  <a:moveTo>
                    <a:pt x="2703" y="4426"/>
                  </a:moveTo>
                  <a:cubicBezTo>
                    <a:pt x="2641" y="4426"/>
                    <a:pt x="2587" y="4488"/>
                    <a:pt x="2587" y="4542"/>
                  </a:cubicBezTo>
                  <a:cubicBezTo>
                    <a:pt x="2587" y="4604"/>
                    <a:pt x="2659" y="4658"/>
                    <a:pt x="2712" y="4658"/>
                  </a:cubicBezTo>
                  <a:cubicBezTo>
                    <a:pt x="2766" y="4658"/>
                    <a:pt x="2819" y="4595"/>
                    <a:pt x="2819" y="4542"/>
                  </a:cubicBezTo>
                  <a:cubicBezTo>
                    <a:pt x="2819" y="4479"/>
                    <a:pt x="2748" y="4426"/>
                    <a:pt x="2703" y="4426"/>
                  </a:cubicBezTo>
                  <a:close/>
                  <a:moveTo>
                    <a:pt x="6388" y="4390"/>
                  </a:moveTo>
                  <a:cubicBezTo>
                    <a:pt x="6352" y="4390"/>
                    <a:pt x="6316" y="4390"/>
                    <a:pt x="6281" y="4426"/>
                  </a:cubicBezTo>
                  <a:cubicBezTo>
                    <a:pt x="6263" y="4452"/>
                    <a:pt x="6236" y="4479"/>
                    <a:pt x="6245" y="4515"/>
                  </a:cubicBezTo>
                  <a:cubicBezTo>
                    <a:pt x="6245" y="4559"/>
                    <a:pt x="6254" y="4595"/>
                    <a:pt x="6281" y="4622"/>
                  </a:cubicBezTo>
                  <a:cubicBezTo>
                    <a:pt x="6316" y="4649"/>
                    <a:pt x="6343" y="4658"/>
                    <a:pt x="6379" y="4658"/>
                  </a:cubicBezTo>
                  <a:cubicBezTo>
                    <a:pt x="6414" y="4658"/>
                    <a:pt x="6441" y="4658"/>
                    <a:pt x="6477" y="4622"/>
                  </a:cubicBezTo>
                  <a:cubicBezTo>
                    <a:pt x="6495" y="4595"/>
                    <a:pt x="6521" y="4577"/>
                    <a:pt x="6513" y="4533"/>
                  </a:cubicBezTo>
                  <a:cubicBezTo>
                    <a:pt x="6513" y="4497"/>
                    <a:pt x="6521" y="4461"/>
                    <a:pt x="6477" y="4426"/>
                  </a:cubicBezTo>
                  <a:cubicBezTo>
                    <a:pt x="6450" y="4408"/>
                    <a:pt x="6423" y="4390"/>
                    <a:pt x="6388" y="4390"/>
                  </a:cubicBezTo>
                  <a:close/>
                  <a:moveTo>
                    <a:pt x="3354" y="4470"/>
                  </a:moveTo>
                  <a:cubicBezTo>
                    <a:pt x="3274" y="4479"/>
                    <a:pt x="3238" y="4515"/>
                    <a:pt x="3238" y="4595"/>
                  </a:cubicBezTo>
                  <a:cubicBezTo>
                    <a:pt x="3238" y="4667"/>
                    <a:pt x="3274" y="4711"/>
                    <a:pt x="3354" y="4711"/>
                  </a:cubicBezTo>
                  <a:cubicBezTo>
                    <a:pt x="3435" y="4711"/>
                    <a:pt x="3470" y="4667"/>
                    <a:pt x="3470" y="4586"/>
                  </a:cubicBezTo>
                  <a:cubicBezTo>
                    <a:pt x="3470" y="4515"/>
                    <a:pt x="3426" y="4470"/>
                    <a:pt x="3354" y="4470"/>
                  </a:cubicBezTo>
                  <a:close/>
                  <a:moveTo>
                    <a:pt x="7030" y="4425"/>
                  </a:moveTo>
                  <a:cubicBezTo>
                    <a:pt x="6968" y="4425"/>
                    <a:pt x="6887" y="4509"/>
                    <a:pt x="6878" y="4568"/>
                  </a:cubicBezTo>
                  <a:cubicBezTo>
                    <a:pt x="6878" y="4631"/>
                    <a:pt x="6959" y="4720"/>
                    <a:pt x="7021" y="4720"/>
                  </a:cubicBezTo>
                  <a:cubicBezTo>
                    <a:pt x="7024" y="4720"/>
                    <a:pt x="7028" y="4721"/>
                    <a:pt x="7031" y="4721"/>
                  </a:cubicBezTo>
                  <a:cubicBezTo>
                    <a:pt x="7100" y="4721"/>
                    <a:pt x="7173" y="4637"/>
                    <a:pt x="7182" y="4577"/>
                  </a:cubicBezTo>
                  <a:cubicBezTo>
                    <a:pt x="7182" y="4515"/>
                    <a:pt x="7101" y="4426"/>
                    <a:pt x="7039" y="4426"/>
                  </a:cubicBezTo>
                  <a:cubicBezTo>
                    <a:pt x="7036" y="4425"/>
                    <a:pt x="7033" y="4425"/>
                    <a:pt x="7030" y="4425"/>
                  </a:cubicBezTo>
                  <a:close/>
                  <a:moveTo>
                    <a:pt x="348" y="4559"/>
                  </a:moveTo>
                  <a:cubicBezTo>
                    <a:pt x="295" y="4559"/>
                    <a:pt x="241" y="4604"/>
                    <a:pt x="241" y="4658"/>
                  </a:cubicBezTo>
                  <a:cubicBezTo>
                    <a:pt x="241" y="4711"/>
                    <a:pt x="286" y="4756"/>
                    <a:pt x="339" y="4756"/>
                  </a:cubicBezTo>
                  <a:cubicBezTo>
                    <a:pt x="393" y="4756"/>
                    <a:pt x="437" y="4711"/>
                    <a:pt x="446" y="4658"/>
                  </a:cubicBezTo>
                  <a:cubicBezTo>
                    <a:pt x="446" y="4604"/>
                    <a:pt x="393" y="4559"/>
                    <a:pt x="348" y="4559"/>
                  </a:cubicBezTo>
                  <a:close/>
                  <a:moveTo>
                    <a:pt x="4015" y="4524"/>
                  </a:moveTo>
                  <a:cubicBezTo>
                    <a:pt x="3997" y="4551"/>
                    <a:pt x="3961" y="4542"/>
                    <a:pt x="3934" y="4559"/>
                  </a:cubicBezTo>
                  <a:cubicBezTo>
                    <a:pt x="3908" y="4586"/>
                    <a:pt x="3899" y="4622"/>
                    <a:pt x="3890" y="4658"/>
                  </a:cubicBezTo>
                  <a:cubicBezTo>
                    <a:pt x="3881" y="4675"/>
                    <a:pt x="3908" y="4702"/>
                    <a:pt x="3916" y="4729"/>
                  </a:cubicBezTo>
                  <a:cubicBezTo>
                    <a:pt x="3934" y="4774"/>
                    <a:pt x="3979" y="4774"/>
                    <a:pt x="4015" y="4791"/>
                  </a:cubicBezTo>
                  <a:cubicBezTo>
                    <a:pt x="4041" y="4791"/>
                    <a:pt x="4068" y="4774"/>
                    <a:pt x="4095" y="4756"/>
                  </a:cubicBezTo>
                  <a:cubicBezTo>
                    <a:pt x="4131" y="4738"/>
                    <a:pt x="4131" y="4693"/>
                    <a:pt x="4148" y="4658"/>
                  </a:cubicBezTo>
                  <a:cubicBezTo>
                    <a:pt x="4131" y="4631"/>
                    <a:pt x="4140" y="4595"/>
                    <a:pt x="4104" y="4568"/>
                  </a:cubicBezTo>
                  <a:cubicBezTo>
                    <a:pt x="4077" y="4542"/>
                    <a:pt x="4041" y="4542"/>
                    <a:pt x="4015" y="4524"/>
                  </a:cubicBezTo>
                  <a:close/>
                  <a:moveTo>
                    <a:pt x="7699" y="4488"/>
                  </a:moveTo>
                  <a:cubicBezTo>
                    <a:pt x="7619" y="4488"/>
                    <a:pt x="7547" y="4559"/>
                    <a:pt x="7547" y="4631"/>
                  </a:cubicBezTo>
                  <a:cubicBezTo>
                    <a:pt x="7538" y="4720"/>
                    <a:pt x="7610" y="4791"/>
                    <a:pt x="7690" y="4791"/>
                  </a:cubicBezTo>
                  <a:cubicBezTo>
                    <a:pt x="7770" y="4791"/>
                    <a:pt x="7842" y="4720"/>
                    <a:pt x="7842" y="4640"/>
                  </a:cubicBezTo>
                  <a:cubicBezTo>
                    <a:pt x="7842" y="4559"/>
                    <a:pt x="7779" y="4488"/>
                    <a:pt x="7699" y="4488"/>
                  </a:cubicBezTo>
                  <a:close/>
                  <a:moveTo>
                    <a:pt x="1017" y="4622"/>
                  </a:moveTo>
                  <a:cubicBezTo>
                    <a:pt x="990" y="4631"/>
                    <a:pt x="964" y="4622"/>
                    <a:pt x="946" y="4649"/>
                  </a:cubicBezTo>
                  <a:cubicBezTo>
                    <a:pt x="928" y="4667"/>
                    <a:pt x="901" y="4684"/>
                    <a:pt x="910" y="4711"/>
                  </a:cubicBezTo>
                  <a:cubicBezTo>
                    <a:pt x="910" y="4738"/>
                    <a:pt x="901" y="4774"/>
                    <a:pt x="928" y="4791"/>
                  </a:cubicBezTo>
                  <a:cubicBezTo>
                    <a:pt x="955" y="4809"/>
                    <a:pt x="964" y="4827"/>
                    <a:pt x="999" y="4827"/>
                  </a:cubicBezTo>
                  <a:cubicBezTo>
                    <a:pt x="1026" y="4818"/>
                    <a:pt x="1053" y="4827"/>
                    <a:pt x="1071" y="4800"/>
                  </a:cubicBezTo>
                  <a:cubicBezTo>
                    <a:pt x="1089" y="4783"/>
                    <a:pt x="1115" y="4765"/>
                    <a:pt x="1106" y="4729"/>
                  </a:cubicBezTo>
                  <a:cubicBezTo>
                    <a:pt x="1106" y="4702"/>
                    <a:pt x="1115" y="4675"/>
                    <a:pt x="1089" y="4658"/>
                  </a:cubicBezTo>
                  <a:cubicBezTo>
                    <a:pt x="1062" y="4640"/>
                    <a:pt x="1053" y="4622"/>
                    <a:pt x="1017" y="4622"/>
                  </a:cubicBezTo>
                  <a:close/>
                  <a:moveTo>
                    <a:pt x="4698" y="4576"/>
                  </a:moveTo>
                  <a:cubicBezTo>
                    <a:pt x="4693" y="4576"/>
                    <a:pt x="4689" y="4576"/>
                    <a:pt x="4684" y="4577"/>
                  </a:cubicBezTo>
                  <a:cubicBezTo>
                    <a:pt x="4648" y="4586"/>
                    <a:pt x="4612" y="4595"/>
                    <a:pt x="4594" y="4613"/>
                  </a:cubicBezTo>
                  <a:cubicBezTo>
                    <a:pt x="4568" y="4631"/>
                    <a:pt x="4559" y="4675"/>
                    <a:pt x="4550" y="4702"/>
                  </a:cubicBezTo>
                  <a:cubicBezTo>
                    <a:pt x="4541" y="4738"/>
                    <a:pt x="4568" y="4774"/>
                    <a:pt x="4594" y="4800"/>
                  </a:cubicBezTo>
                  <a:cubicBezTo>
                    <a:pt x="4612" y="4827"/>
                    <a:pt x="4648" y="4827"/>
                    <a:pt x="4684" y="4836"/>
                  </a:cubicBezTo>
                  <a:cubicBezTo>
                    <a:pt x="4689" y="4837"/>
                    <a:pt x="4693" y="4838"/>
                    <a:pt x="4698" y="4838"/>
                  </a:cubicBezTo>
                  <a:cubicBezTo>
                    <a:pt x="4727" y="4838"/>
                    <a:pt x="4750" y="4816"/>
                    <a:pt x="4773" y="4800"/>
                  </a:cubicBezTo>
                  <a:cubicBezTo>
                    <a:pt x="4800" y="4783"/>
                    <a:pt x="4809" y="4738"/>
                    <a:pt x="4826" y="4711"/>
                  </a:cubicBezTo>
                  <a:cubicBezTo>
                    <a:pt x="4809" y="4675"/>
                    <a:pt x="4800" y="4631"/>
                    <a:pt x="4773" y="4613"/>
                  </a:cubicBezTo>
                  <a:cubicBezTo>
                    <a:pt x="4750" y="4598"/>
                    <a:pt x="4727" y="4576"/>
                    <a:pt x="4698" y="4576"/>
                  </a:cubicBezTo>
                  <a:close/>
                  <a:moveTo>
                    <a:pt x="8388" y="4536"/>
                  </a:moveTo>
                  <a:cubicBezTo>
                    <a:pt x="8379" y="4536"/>
                    <a:pt x="8369" y="4538"/>
                    <a:pt x="8359" y="4542"/>
                  </a:cubicBezTo>
                  <a:cubicBezTo>
                    <a:pt x="8349" y="4538"/>
                    <a:pt x="8340" y="4537"/>
                    <a:pt x="8331" y="4537"/>
                  </a:cubicBezTo>
                  <a:cubicBezTo>
                    <a:pt x="8295" y="4537"/>
                    <a:pt x="8274" y="4563"/>
                    <a:pt x="8252" y="4577"/>
                  </a:cubicBezTo>
                  <a:cubicBezTo>
                    <a:pt x="8216" y="4604"/>
                    <a:pt x="8208" y="4649"/>
                    <a:pt x="8208" y="4693"/>
                  </a:cubicBezTo>
                  <a:cubicBezTo>
                    <a:pt x="8208" y="4747"/>
                    <a:pt x="8225" y="4774"/>
                    <a:pt x="8252" y="4800"/>
                  </a:cubicBezTo>
                  <a:cubicBezTo>
                    <a:pt x="8270" y="4827"/>
                    <a:pt x="8315" y="4845"/>
                    <a:pt x="8359" y="4845"/>
                  </a:cubicBezTo>
                  <a:cubicBezTo>
                    <a:pt x="8404" y="4845"/>
                    <a:pt x="8439" y="4827"/>
                    <a:pt x="8466" y="4800"/>
                  </a:cubicBezTo>
                  <a:cubicBezTo>
                    <a:pt x="8493" y="4774"/>
                    <a:pt x="8511" y="4738"/>
                    <a:pt x="8511" y="4693"/>
                  </a:cubicBezTo>
                  <a:cubicBezTo>
                    <a:pt x="8511" y="4640"/>
                    <a:pt x="8493" y="4604"/>
                    <a:pt x="8466" y="4577"/>
                  </a:cubicBezTo>
                  <a:cubicBezTo>
                    <a:pt x="8445" y="4557"/>
                    <a:pt x="8419" y="4536"/>
                    <a:pt x="8388" y="4536"/>
                  </a:cubicBezTo>
                  <a:close/>
                  <a:moveTo>
                    <a:pt x="1668" y="4675"/>
                  </a:moveTo>
                  <a:cubicBezTo>
                    <a:pt x="1606" y="4675"/>
                    <a:pt x="1570" y="4702"/>
                    <a:pt x="1570" y="4774"/>
                  </a:cubicBezTo>
                  <a:cubicBezTo>
                    <a:pt x="1570" y="4845"/>
                    <a:pt x="1597" y="4872"/>
                    <a:pt x="1668" y="4872"/>
                  </a:cubicBezTo>
                  <a:cubicBezTo>
                    <a:pt x="1749" y="4872"/>
                    <a:pt x="1775" y="4845"/>
                    <a:pt x="1775" y="4774"/>
                  </a:cubicBezTo>
                  <a:cubicBezTo>
                    <a:pt x="1775" y="4702"/>
                    <a:pt x="1740" y="4675"/>
                    <a:pt x="1668" y="4675"/>
                  </a:cubicBezTo>
                  <a:close/>
                  <a:moveTo>
                    <a:pt x="5344" y="4640"/>
                  </a:moveTo>
                  <a:cubicBezTo>
                    <a:pt x="5264" y="4640"/>
                    <a:pt x="5219" y="4693"/>
                    <a:pt x="5219" y="4774"/>
                  </a:cubicBezTo>
                  <a:cubicBezTo>
                    <a:pt x="5219" y="4854"/>
                    <a:pt x="5272" y="4907"/>
                    <a:pt x="5353" y="4907"/>
                  </a:cubicBezTo>
                  <a:cubicBezTo>
                    <a:pt x="5424" y="4907"/>
                    <a:pt x="5478" y="4854"/>
                    <a:pt x="5478" y="4774"/>
                  </a:cubicBezTo>
                  <a:cubicBezTo>
                    <a:pt x="5478" y="4693"/>
                    <a:pt x="5424" y="4640"/>
                    <a:pt x="5344" y="4640"/>
                  </a:cubicBezTo>
                  <a:close/>
                  <a:moveTo>
                    <a:pt x="9019" y="4604"/>
                  </a:moveTo>
                  <a:cubicBezTo>
                    <a:pt x="8921" y="4604"/>
                    <a:pt x="8877" y="4658"/>
                    <a:pt x="8877" y="4756"/>
                  </a:cubicBezTo>
                  <a:cubicBezTo>
                    <a:pt x="8877" y="4863"/>
                    <a:pt x="8921" y="4907"/>
                    <a:pt x="9028" y="4907"/>
                  </a:cubicBezTo>
                  <a:cubicBezTo>
                    <a:pt x="9126" y="4907"/>
                    <a:pt x="9171" y="4863"/>
                    <a:pt x="9171" y="4756"/>
                  </a:cubicBezTo>
                  <a:cubicBezTo>
                    <a:pt x="9171" y="4649"/>
                    <a:pt x="9126" y="4604"/>
                    <a:pt x="9019" y="4604"/>
                  </a:cubicBezTo>
                  <a:close/>
                  <a:moveTo>
                    <a:pt x="2329" y="4720"/>
                  </a:moveTo>
                  <a:cubicBezTo>
                    <a:pt x="2275" y="4729"/>
                    <a:pt x="2213" y="4791"/>
                    <a:pt x="2221" y="4845"/>
                  </a:cubicBezTo>
                  <a:cubicBezTo>
                    <a:pt x="2230" y="4898"/>
                    <a:pt x="2284" y="4961"/>
                    <a:pt x="2337" y="4961"/>
                  </a:cubicBezTo>
                  <a:cubicBezTo>
                    <a:pt x="2400" y="4952"/>
                    <a:pt x="2453" y="4890"/>
                    <a:pt x="2453" y="4836"/>
                  </a:cubicBezTo>
                  <a:cubicBezTo>
                    <a:pt x="2453" y="4783"/>
                    <a:pt x="2391" y="4720"/>
                    <a:pt x="2329" y="4720"/>
                  </a:cubicBezTo>
                  <a:close/>
                  <a:moveTo>
                    <a:pt x="6042" y="4690"/>
                  </a:moveTo>
                  <a:cubicBezTo>
                    <a:pt x="6033" y="4690"/>
                    <a:pt x="6023" y="4691"/>
                    <a:pt x="6013" y="4693"/>
                  </a:cubicBezTo>
                  <a:cubicBezTo>
                    <a:pt x="5977" y="4693"/>
                    <a:pt x="5950" y="4693"/>
                    <a:pt x="5924" y="4720"/>
                  </a:cubicBezTo>
                  <a:cubicBezTo>
                    <a:pt x="5897" y="4747"/>
                    <a:pt x="5879" y="4774"/>
                    <a:pt x="5879" y="4818"/>
                  </a:cubicBezTo>
                  <a:cubicBezTo>
                    <a:pt x="5888" y="4854"/>
                    <a:pt x="5879" y="4890"/>
                    <a:pt x="5915" y="4916"/>
                  </a:cubicBezTo>
                  <a:cubicBezTo>
                    <a:pt x="5942" y="4943"/>
                    <a:pt x="5968" y="4961"/>
                    <a:pt x="6004" y="4961"/>
                  </a:cubicBezTo>
                  <a:cubicBezTo>
                    <a:pt x="6049" y="4952"/>
                    <a:pt x="6084" y="4961"/>
                    <a:pt x="6111" y="4925"/>
                  </a:cubicBezTo>
                  <a:cubicBezTo>
                    <a:pt x="6129" y="4890"/>
                    <a:pt x="6156" y="4872"/>
                    <a:pt x="6147" y="4827"/>
                  </a:cubicBezTo>
                  <a:cubicBezTo>
                    <a:pt x="6165" y="4783"/>
                    <a:pt x="6138" y="4756"/>
                    <a:pt x="6111" y="4729"/>
                  </a:cubicBezTo>
                  <a:cubicBezTo>
                    <a:pt x="6091" y="4702"/>
                    <a:pt x="6070" y="4690"/>
                    <a:pt x="6042" y="4690"/>
                  </a:cubicBezTo>
                  <a:close/>
                  <a:moveTo>
                    <a:pt x="3007" y="4774"/>
                  </a:moveTo>
                  <a:cubicBezTo>
                    <a:pt x="2926" y="4774"/>
                    <a:pt x="2891" y="4809"/>
                    <a:pt x="2891" y="4890"/>
                  </a:cubicBezTo>
                  <a:cubicBezTo>
                    <a:pt x="2891" y="4970"/>
                    <a:pt x="2926" y="5006"/>
                    <a:pt x="3007" y="5006"/>
                  </a:cubicBezTo>
                  <a:cubicBezTo>
                    <a:pt x="3078" y="5006"/>
                    <a:pt x="3123" y="4970"/>
                    <a:pt x="3123" y="4890"/>
                  </a:cubicBezTo>
                  <a:cubicBezTo>
                    <a:pt x="3123" y="4809"/>
                    <a:pt x="3078" y="4774"/>
                    <a:pt x="3007" y="4774"/>
                  </a:cubicBezTo>
                  <a:close/>
                  <a:moveTo>
                    <a:pt x="6682" y="4720"/>
                  </a:moveTo>
                  <a:cubicBezTo>
                    <a:pt x="6611" y="4720"/>
                    <a:pt x="6530" y="4809"/>
                    <a:pt x="6530" y="4881"/>
                  </a:cubicBezTo>
                  <a:cubicBezTo>
                    <a:pt x="6530" y="4943"/>
                    <a:pt x="6620" y="5023"/>
                    <a:pt x="6682" y="5023"/>
                  </a:cubicBezTo>
                  <a:cubicBezTo>
                    <a:pt x="6744" y="5023"/>
                    <a:pt x="6825" y="4934"/>
                    <a:pt x="6825" y="4872"/>
                  </a:cubicBezTo>
                  <a:cubicBezTo>
                    <a:pt x="6834" y="4809"/>
                    <a:pt x="6744" y="4720"/>
                    <a:pt x="6682" y="4720"/>
                  </a:cubicBezTo>
                  <a:close/>
                  <a:moveTo>
                    <a:pt x="36" y="4872"/>
                  </a:moveTo>
                  <a:cubicBezTo>
                    <a:pt x="36" y="4881"/>
                    <a:pt x="27" y="4881"/>
                    <a:pt x="27" y="4890"/>
                  </a:cubicBezTo>
                  <a:cubicBezTo>
                    <a:pt x="27" y="4925"/>
                    <a:pt x="27" y="4970"/>
                    <a:pt x="27" y="5006"/>
                  </a:cubicBezTo>
                  <a:cubicBezTo>
                    <a:pt x="27" y="5014"/>
                    <a:pt x="18" y="5041"/>
                    <a:pt x="36" y="5041"/>
                  </a:cubicBezTo>
                  <a:cubicBezTo>
                    <a:pt x="54" y="5041"/>
                    <a:pt x="63" y="5032"/>
                    <a:pt x="72" y="5014"/>
                  </a:cubicBezTo>
                  <a:cubicBezTo>
                    <a:pt x="107" y="4970"/>
                    <a:pt x="98" y="4925"/>
                    <a:pt x="63" y="4881"/>
                  </a:cubicBezTo>
                  <a:cubicBezTo>
                    <a:pt x="54" y="4881"/>
                    <a:pt x="45" y="4872"/>
                    <a:pt x="36" y="4872"/>
                  </a:cubicBezTo>
                  <a:close/>
                  <a:moveTo>
                    <a:pt x="3640" y="4836"/>
                  </a:moveTo>
                  <a:cubicBezTo>
                    <a:pt x="3613" y="4836"/>
                    <a:pt x="3595" y="4854"/>
                    <a:pt x="3577" y="4872"/>
                  </a:cubicBezTo>
                  <a:cubicBezTo>
                    <a:pt x="3569" y="4890"/>
                    <a:pt x="3542" y="4898"/>
                    <a:pt x="3551" y="4934"/>
                  </a:cubicBezTo>
                  <a:cubicBezTo>
                    <a:pt x="3551" y="4943"/>
                    <a:pt x="3551" y="4961"/>
                    <a:pt x="3551" y="4970"/>
                  </a:cubicBezTo>
                  <a:cubicBezTo>
                    <a:pt x="3551" y="5006"/>
                    <a:pt x="3560" y="5023"/>
                    <a:pt x="3577" y="5041"/>
                  </a:cubicBezTo>
                  <a:cubicBezTo>
                    <a:pt x="3604" y="5068"/>
                    <a:pt x="3622" y="5077"/>
                    <a:pt x="3649" y="5077"/>
                  </a:cubicBezTo>
                  <a:cubicBezTo>
                    <a:pt x="3662" y="5072"/>
                    <a:pt x="3678" y="5072"/>
                    <a:pt x="3692" y="5072"/>
                  </a:cubicBezTo>
                  <a:cubicBezTo>
                    <a:pt x="3707" y="5072"/>
                    <a:pt x="3720" y="5072"/>
                    <a:pt x="3729" y="5068"/>
                  </a:cubicBezTo>
                  <a:cubicBezTo>
                    <a:pt x="3765" y="5041"/>
                    <a:pt x="3801" y="5014"/>
                    <a:pt x="3783" y="4970"/>
                  </a:cubicBezTo>
                  <a:cubicBezTo>
                    <a:pt x="3783" y="4961"/>
                    <a:pt x="3783" y="4952"/>
                    <a:pt x="3783" y="4943"/>
                  </a:cubicBezTo>
                  <a:cubicBezTo>
                    <a:pt x="3792" y="4907"/>
                    <a:pt x="3783" y="4890"/>
                    <a:pt x="3756" y="4872"/>
                  </a:cubicBezTo>
                  <a:cubicBezTo>
                    <a:pt x="3738" y="4845"/>
                    <a:pt x="3711" y="4836"/>
                    <a:pt x="3685" y="4836"/>
                  </a:cubicBezTo>
                  <a:cubicBezTo>
                    <a:pt x="3680" y="4840"/>
                    <a:pt x="3673" y="4843"/>
                    <a:pt x="3666" y="4843"/>
                  </a:cubicBezTo>
                  <a:cubicBezTo>
                    <a:pt x="3658" y="4843"/>
                    <a:pt x="3649" y="4840"/>
                    <a:pt x="3640" y="4836"/>
                  </a:cubicBezTo>
                  <a:close/>
                  <a:moveTo>
                    <a:pt x="7342" y="4791"/>
                  </a:moveTo>
                  <a:cubicBezTo>
                    <a:pt x="7262" y="4791"/>
                    <a:pt x="7191" y="4863"/>
                    <a:pt x="7191" y="4952"/>
                  </a:cubicBezTo>
                  <a:cubicBezTo>
                    <a:pt x="7199" y="5019"/>
                    <a:pt x="7263" y="5087"/>
                    <a:pt x="7330" y="5087"/>
                  </a:cubicBezTo>
                  <a:cubicBezTo>
                    <a:pt x="7334" y="5087"/>
                    <a:pt x="7338" y="5086"/>
                    <a:pt x="7342" y="5086"/>
                  </a:cubicBezTo>
                  <a:cubicBezTo>
                    <a:pt x="7422" y="5086"/>
                    <a:pt x="7494" y="5014"/>
                    <a:pt x="7494" y="4934"/>
                  </a:cubicBezTo>
                  <a:cubicBezTo>
                    <a:pt x="7494" y="4854"/>
                    <a:pt x="7422" y="4791"/>
                    <a:pt x="7342" y="4791"/>
                  </a:cubicBezTo>
                  <a:close/>
                  <a:moveTo>
                    <a:pt x="660" y="4925"/>
                  </a:moveTo>
                  <a:cubicBezTo>
                    <a:pt x="598" y="4925"/>
                    <a:pt x="562" y="4961"/>
                    <a:pt x="562" y="5023"/>
                  </a:cubicBezTo>
                  <a:cubicBezTo>
                    <a:pt x="562" y="5086"/>
                    <a:pt x="598" y="5121"/>
                    <a:pt x="660" y="5121"/>
                  </a:cubicBezTo>
                  <a:cubicBezTo>
                    <a:pt x="723" y="5121"/>
                    <a:pt x="758" y="5086"/>
                    <a:pt x="758" y="5023"/>
                  </a:cubicBezTo>
                  <a:cubicBezTo>
                    <a:pt x="758" y="4961"/>
                    <a:pt x="723" y="4925"/>
                    <a:pt x="660" y="4925"/>
                  </a:cubicBezTo>
                  <a:close/>
                  <a:moveTo>
                    <a:pt x="4323" y="4870"/>
                  </a:moveTo>
                  <a:cubicBezTo>
                    <a:pt x="4318" y="4870"/>
                    <a:pt x="4314" y="4871"/>
                    <a:pt x="4309" y="4872"/>
                  </a:cubicBezTo>
                  <a:cubicBezTo>
                    <a:pt x="4282" y="4881"/>
                    <a:pt x="4238" y="4890"/>
                    <a:pt x="4220" y="4916"/>
                  </a:cubicBezTo>
                  <a:cubicBezTo>
                    <a:pt x="4202" y="4943"/>
                    <a:pt x="4175" y="4979"/>
                    <a:pt x="4184" y="5014"/>
                  </a:cubicBezTo>
                  <a:cubicBezTo>
                    <a:pt x="4193" y="5050"/>
                    <a:pt x="4202" y="5086"/>
                    <a:pt x="4229" y="5104"/>
                  </a:cubicBezTo>
                  <a:cubicBezTo>
                    <a:pt x="4252" y="5119"/>
                    <a:pt x="4275" y="5141"/>
                    <a:pt x="4304" y="5141"/>
                  </a:cubicBezTo>
                  <a:cubicBezTo>
                    <a:pt x="4308" y="5141"/>
                    <a:pt x="4313" y="5141"/>
                    <a:pt x="4318" y="5139"/>
                  </a:cubicBezTo>
                  <a:cubicBezTo>
                    <a:pt x="4354" y="5130"/>
                    <a:pt x="4389" y="5121"/>
                    <a:pt x="4407" y="5104"/>
                  </a:cubicBezTo>
                  <a:cubicBezTo>
                    <a:pt x="4434" y="5077"/>
                    <a:pt x="4443" y="5041"/>
                    <a:pt x="4452" y="5006"/>
                  </a:cubicBezTo>
                  <a:cubicBezTo>
                    <a:pt x="4443" y="4970"/>
                    <a:pt x="4434" y="4934"/>
                    <a:pt x="4407" y="4916"/>
                  </a:cubicBezTo>
                  <a:cubicBezTo>
                    <a:pt x="4383" y="4900"/>
                    <a:pt x="4359" y="4870"/>
                    <a:pt x="4323" y="4870"/>
                  </a:cubicBezTo>
                  <a:close/>
                  <a:moveTo>
                    <a:pt x="8002" y="4836"/>
                  </a:moveTo>
                  <a:cubicBezTo>
                    <a:pt x="7958" y="4836"/>
                    <a:pt x="7913" y="4854"/>
                    <a:pt x="7886" y="4881"/>
                  </a:cubicBezTo>
                  <a:cubicBezTo>
                    <a:pt x="7860" y="4898"/>
                    <a:pt x="7842" y="4934"/>
                    <a:pt x="7842" y="4988"/>
                  </a:cubicBezTo>
                  <a:cubicBezTo>
                    <a:pt x="7842" y="5032"/>
                    <a:pt x="7851" y="5077"/>
                    <a:pt x="7886" y="5095"/>
                  </a:cubicBezTo>
                  <a:cubicBezTo>
                    <a:pt x="7901" y="5116"/>
                    <a:pt x="7927" y="5144"/>
                    <a:pt x="7960" y="5144"/>
                  </a:cubicBezTo>
                  <a:cubicBezTo>
                    <a:pt x="7968" y="5144"/>
                    <a:pt x="7976" y="5143"/>
                    <a:pt x="7984" y="5139"/>
                  </a:cubicBezTo>
                  <a:cubicBezTo>
                    <a:pt x="7996" y="5143"/>
                    <a:pt x="8007" y="5145"/>
                    <a:pt x="8017" y="5145"/>
                  </a:cubicBezTo>
                  <a:cubicBezTo>
                    <a:pt x="8053" y="5145"/>
                    <a:pt x="8080" y="5123"/>
                    <a:pt x="8100" y="5095"/>
                  </a:cubicBezTo>
                  <a:cubicBezTo>
                    <a:pt x="8127" y="5077"/>
                    <a:pt x="8145" y="5041"/>
                    <a:pt x="8145" y="4988"/>
                  </a:cubicBezTo>
                  <a:cubicBezTo>
                    <a:pt x="8145" y="4952"/>
                    <a:pt x="8136" y="4907"/>
                    <a:pt x="8109" y="4881"/>
                  </a:cubicBezTo>
                  <a:cubicBezTo>
                    <a:pt x="8083" y="4863"/>
                    <a:pt x="8047" y="4836"/>
                    <a:pt x="8002" y="4836"/>
                  </a:cubicBezTo>
                  <a:close/>
                  <a:moveTo>
                    <a:pt x="1303" y="4970"/>
                  </a:moveTo>
                  <a:cubicBezTo>
                    <a:pt x="1231" y="4979"/>
                    <a:pt x="1204" y="5006"/>
                    <a:pt x="1204" y="5077"/>
                  </a:cubicBezTo>
                  <a:cubicBezTo>
                    <a:pt x="1204" y="5148"/>
                    <a:pt x="1240" y="5175"/>
                    <a:pt x="1312" y="5175"/>
                  </a:cubicBezTo>
                  <a:cubicBezTo>
                    <a:pt x="1374" y="5175"/>
                    <a:pt x="1410" y="5139"/>
                    <a:pt x="1410" y="5077"/>
                  </a:cubicBezTo>
                  <a:cubicBezTo>
                    <a:pt x="1410" y="4997"/>
                    <a:pt x="1374" y="4970"/>
                    <a:pt x="1303" y="4970"/>
                  </a:cubicBezTo>
                  <a:close/>
                  <a:moveTo>
                    <a:pt x="4978" y="4943"/>
                  </a:moveTo>
                  <a:cubicBezTo>
                    <a:pt x="4898" y="4943"/>
                    <a:pt x="4844" y="4997"/>
                    <a:pt x="4853" y="5077"/>
                  </a:cubicBezTo>
                  <a:cubicBezTo>
                    <a:pt x="4853" y="5157"/>
                    <a:pt x="4907" y="5211"/>
                    <a:pt x="4987" y="5211"/>
                  </a:cubicBezTo>
                  <a:cubicBezTo>
                    <a:pt x="5067" y="5202"/>
                    <a:pt x="5112" y="5148"/>
                    <a:pt x="5112" y="5077"/>
                  </a:cubicBezTo>
                  <a:cubicBezTo>
                    <a:pt x="5112" y="4997"/>
                    <a:pt x="5058" y="4943"/>
                    <a:pt x="4978" y="4943"/>
                  </a:cubicBezTo>
                  <a:close/>
                  <a:moveTo>
                    <a:pt x="8654" y="4907"/>
                  </a:moveTo>
                  <a:cubicBezTo>
                    <a:pt x="8555" y="4907"/>
                    <a:pt x="8511" y="4961"/>
                    <a:pt x="8511" y="5059"/>
                  </a:cubicBezTo>
                  <a:cubicBezTo>
                    <a:pt x="8511" y="5157"/>
                    <a:pt x="8555" y="5211"/>
                    <a:pt x="8662" y="5211"/>
                  </a:cubicBezTo>
                  <a:cubicBezTo>
                    <a:pt x="8761" y="5202"/>
                    <a:pt x="8805" y="5157"/>
                    <a:pt x="8805" y="5050"/>
                  </a:cubicBezTo>
                  <a:cubicBezTo>
                    <a:pt x="8805" y="4952"/>
                    <a:pt x="8761" y="4907"/>
                    <a:pt x="8654" y="4907"/>
                  </a:cubicBezTo>
                  <a:close/>
                  <a:moveTo>
                    <a:pt x="1972" y="5023"/>
                  </a:moveTo>
                  <a:cubicBezTo>
                    <a:pt x="1918" y="5023"/>
                    <a:pt x="1856" y="5086"/>
                    <a:pt x="1856" y="5139"/>
                  </a:cubicBezTo>
                  <a:cubicBezTo>
                    <a:pt x="1856" y="5198"/>
                    <a:pt x="1910" y="5256"/>
                    <a:pt x="1969" y="5256"/>
                  </a:cubicBezTo>
                  <a:cubicBezTo>
                    <a:pt x="1973" y="5256"/>
                    <a:pt x="1977" y="5256"/>
                    <a:pt x="1981" y="5255"/>
                  </a:cubicBezTo>
                  <a:cubicBezTo>
                    <a:pt x="2034" y="5246"/>
                    <a:pt x="2088" y="5202"/>
                    <a:pt x="2088" y="5139"/>
                  </a:cubicBezTo>
                  <a:cubicBezTo>
                    <a:pt x="2097" y="5095"/>
                    <a:pt x="2034" y="5023"/>
                    <a:pt x="1972" y="5023"/>
                  </a:cubicBezTo>
                  <a:close/>
                  <a:moveTo>
                    <a:pt x="5615" y="4990"/>
                  </a:moveTo>
                  <a:cubicBezTo>
                    <a:pt x="5588" y="4990"/>
                    <a:pt x="5569" y="5006"/>
                    <a:pt x="5549" y="5032"/>
                  </a:cubicBezTo>
                  <a:cubicBezTo>
                    <a:pt x="5522" y="5059"/>
                    <a:pt x="5513" y="5086"/>
                    <a:pt x="5513" y="5121"/>
                  </a:cubicBezTo>
                  <a:cubicBezTo>
                    <a:pt x="5513" y="5157"/>
                    <a:pt x="5522" y="5193"/>
                    <a:pt x="5549" y="5220"/>
                  </a:cubicBezTo>
                  <a:cubicBezTo>
                    <a:pt x="5571" y="5242"/>
                    <a:pt x="5593" y="5258"/>
                    <a:pt x="5620" y="5258"/>
                  </a:cubicBezTo>
                  <a:cubicBezTo>
                    <a:pt x="5626" y="5258"/>
                    <a:pt x="5632" y="5257"/>
                    <a:pt x="5638" y="5255"/>
                  </a:cubicBezTo>
                  <a:cubicBezTo>
                    <a:pt x="5683" y="5255"/>
                    <a:pt x="5719" y="5255"/>
                    <a:pt x="5745" y="5220"/>
                  </a:cubicBezTo>
                  <a:cubicBezTo>
                    <a:pt x="5772" y="5193"/>
                    <a:pt x="5781" y="5166"/>
                    <a:pt x="5781" y="5130"/>
                  </a:cubicBezTo>
                  <a:cubicBezTo>
                    <a:pt x="5781" y="5086"/>
                    <a:pt x="5781" y="5059"/>
                    <a:pt x="5745" y="5023"/>
                  </a:cubicBezTo>
                  <a:cubicBezTo>
                    <a:pt x="5725" y="5010"/>
                    <a:pt x="5704" y="4991"/>
                    <a:pt x="5676" y="4991"/>
                  </a:cubicBezTo>
                  <a:cubicBezTo>
                    <a:pt x="5667" y="4991"/>
                    <a:pt x="5658" y="4992"/>
                    <a:pt x="5647" y="4997"/>
                  </a:cubicBezTo>
                  <a:cubicBezTo>
                    <a:pt x="5635" y="4992"/>
                    <a:pt x="5625" y="4990"/>
                    <a:pt x="5615" y="4990"/>
                  </a:cubicBezTo>
                  <a:close/>
                  <a:moveTo>
                    <a:pt x="9312" y="4938"/>
                  </a:moveTo>
                  <a:cubicBezTo>
                    <a:pt x="9304" y="4938"/>
                    <a:pt x="9296" y="4940"/>
                    <a:pt x="9287" y="4943"/>
                  </a:cubicBezTo>
                  <a:cubicBezTo>
                    <a:pt x="9260" y="4961"/>
                    <a:pt x="9233" y="4970"/>
                    <a:pt x="9207" y="4997"/>
                  </a:cubicBezTo>
                  <a:cubicBezTo>
                    <a:pt x="9162" y="5050"/>
                    <a:pt x="9144" y="5095"/>
                    <a:pt x="9171" y="5175"/>
                  </a:cubicBezTo>
                  <a:cubicBezTo>
                    <a:pt x="9189" y="5220"/>
                    <a:pt x="9269" y="5273"/>
                    <a:pt x="9332" y="5273"/>
                  </a:cubicBezTo>
                  <a:cubicBezTo>
                    <a:pt x="9376" y="5264"/>
                    <a:pt x="9421" y="5246"/>
                    <a:pt x="9448" y="5202"/>
                  </a:cubicBezTo>
                  <a:cubicBezTo>
                    <a:pt x="9456" y="5193"/>
                    <a:pt x="9456" y="5184"/>
                    <a:pt x="9456" y="5175"/>
                  </a:cubicBezTo>
                  <a:cubicBezTo>
                    <a:pt x="9439" y="5121"/>
                    <a:pt x="9430" y="5068"/>
                    <a:pt x="9421" y="5023"/>
                  </a:cubicBezTo>
                  <a:cubicBezTo>
                    <a:pt x="9421" y="4997"/>
                    <a:pt x="9403" y="4979"/>
                    <a:pt x="9394" y="4961"/>
                  </a:cubicBezTo>
                  <a:cubicBezTo>
                    <a:pt x="9365" y="4961"/>
                    <a:pt x="9343" y="4938"/>
                    <a:pt x="9312" y="4938"/>
                  </a:cubicBezTo>
                  <a:close/>
                  <a:moveTo>
                    <a:pt x="2641" y="5077"/>
                  </a:moveTo>
                  <a:cubicBezTo>
                    <a:pt x="2560" y="5077"/>
                    <a:pt x="2525" y="5113"/>
                    <a:pt x="2525" y="5193"/>
                  </a:cubicBezTo>
                  <a:cubicBezTo>
                    <a:pt x="2525" y="5264"/>
                    <a:pt x="2560" y="5309"/>
                    <a:pt x="2641" y="5309"/>
                  </a:cubicBezTo>
                  <a:cubicBezTo>
                    <a:pt x="2712" y="5309"/>
                    <a:pt x="2757" y="5264"/>
                    <a:pt x="2757" y="5193"/>
                  </a:cubicBezTo>
                  <a:cubicBezTo>
                    <a:pt x="2757" y="5113"/>
                    <a:pt x="2712" y="5077"/>
                    <a:pt x="2641" y="5077"/>
                  </a:cubicBezTo>
                  <a:close/>
                  <a:moveTo>
                    <a:pt x="6316" y="5041"/>
                  </a:moveTo>
                  <a:cubicBezTo>
                    <a:pt x="6313" y="5041"/>
                    <a:pt x="6310" y="5041"/>
                    <a:pt x="6307" y="5041"/>
                  </a:cubicBezTo>
                  <a:cubicBezTo>
                    <a:pt x="6245" y="5041"/>
                    <a:pt x="6165" y="5130"/>
                    <a:pt x="6165" y="5193"/>
                  </a:cubicBezTo>
                  <a:cubicBezTo>
                    <a:pt x="6165" y="5252"/>
                    <a:pt x="6246" y="5336"/>
                    <a:pt x="6307" y="5336"/>
                  </a:cubicBezTo>
                  <a:cubicBezTo>
                    <a:pt x="6310" y="5336"/>
                    <a:pt x="6313" y="5336"/>
                    <a:pt x="6316" y="5336"/>
                  </a:cubicBezTo>
                  <a:cubicBezTo>
                    <a:pt x="6388" y="5336"/>
                    <a:pt x="6468" y="5246"/>
                    <a:pt x="6459" y="5184"/>
                  </a:cubicBezTo>
                  <a:cubicBezTo>
                    <a:pt x="6459" y="5124"/>
                    <a:pt x="6378" y="5041"/>
                    <a:pt x="6316" y="5041"/>
                  </a:cubicBezTo>
                  <a:close/>
                  <a:moveTo>
                    <a:pt x="3328" y="5135"/>
                  </a:moveTo>
                  <a:cubicBezTo>
                    <a:pt x="3304" y="5135"/>
                    <a:pt x="3280" y="5139"/>
                    <a:pt x="3256" y="5139"/>
                  </a:cubicBezTo>
                  <a:cubicBezTo>
                    <a:pt x="3238" y="5139"/>
                    <a:pt x="3221" y="5166"/>
                    <a:pt x="3212" y="5175"/>
                  </a:cubicBezTo>
                  <a:cubicBezTo>
                    <a:pt x="3167" y="5202"/>
                    <a:pt x="3194" y="5246"/>
                    <a:pt x="3185" y="5282"/>
                  </a:cubicBezTo>
                  <a:cubicBezTo>
                    <a:pt x="3185" y="5309"/>
                    <a:pt x="3194" y="5318"/>
                    <a:pt x="3212" y="5336"/>
                  </a:cubicBezTo>
                  <a:cubicBezTo>
                    <a:pt x="3232" y="5363"/>
                    <a:pt x="3253" y="5375"/>
                    <a:pt x="3273" y="5375"/>
                  </a:cubicBezTo>
                  <a:cubicBezTo>
                    <a:pt x="3279" y="5375"/>
                    <a:pt x="3286" y="5373"/>
                    <a:pt x="3292" y="5371"/>
                  </a:cubicBezTo>
                  <a:lnTo>
                    <a:pt x="3319" y="5371"/>
                  </a:lnTo>
                  <a:cubicBezTo>
                    <a:pt x="3324" y="5373"/>
                    <a:pt x="3329" y="5374"/>
                    <a:pt x="3333" y="5374"/>
                  </a:cubicBezTo>
                  <a:cubicBezTo>
                    <a:pt x="3355" y="5374"/>
                    <a:pt x="3376" y="5359"/>
                    <a:pt x="3390" y="5345"/>
                  </a:cubicBezTo>
                  <a:cubicBezTo>
                    <a:pt x="3408" y="5327"/>
                    <a:pt x="3426" y="5300"/>
                    <a:pt x="3417" y="5273"/>
                  </a:cubicBezTo>
                  <a:cubicBezTo>
                    <a:pt x="3417" y="5255"/>
                    <a:pt x="3417" y="5246"/>
                    <a:pt x="3417" y="5229"/>
                  </a:cubicBezTo>
                  <a:cubicBezTo>
                    <a:pt x="3426" y="5184"/>
                    <a:pt x="3390" y="5157"/>
                    <a:pt x="3363" y="5139"/>
                  </a:cubicBezTo>
                  <a:cubicBezTo>
                    <a:pt x="3351" y="5136"/>
                    <a:pt x="3340" y="5135"/>
                    <a:pt x="3328" y="5135"/>
                  </a:cubicBezTo>
                  <a:close/>
                  <a:moveTo>
                    <a:pt x="6976" y="5086"/>
                  </a:moveTo>
                  <a:cubicBezTo>
                    <a:pt x="6896" y="5095"/>
                    <a:pt x="6825" y="5166"/>
                    <a:pt x="6825" y="5246"/>
                  </a:cubicBezTo>
                  <a:cubicBezTo>
                    <a:pt x="6834" y="5318"/>
                    <a:pt x="6905" y="5389"/>
                    <a:pt x="6976" y="5389"/>
                  </a:cubicBezTo>
                  <a:cubicBezTo>
                    <a:pt x="7057" y="5389"/>
                    <a:pt x="7128" y="5318"/>
                    <a:pt x="7128" y="5237"/>
                  </a:cubicBezTo>
                  <a:cubicBezTo>
                    <a:pt x="7128" y="5157"/>
                    <a:pt x="7057" y="5086"/>
                    <a:pt x="6976" y="5086"/>
                  </a:cubicBezTo>
                  <a:close/>
                  <a:moveTo>
                    <a:pt x="295" y="5220"/>
                  </a:moveTo>
                  <a:cubicBezTo>
                    <a:pt x="241" y="5220"/>
                    <a:pt x="196" y="5264"/>
                    <a:pt x="196" y="5318"/>
                  </a:cubicBezTo>
                  <a:cubicBezTo>
                    <a:pt x="187" y="5371"/>
                    <a:pt x="241" y="5425"/>
                    <a:pt x="295" y="5425"/>
                  </a:cubicBezTo>
                  <a:cubicBezTo>
                    <a:pt x="348" y="5425"/>
                    <a:pt x="393" y="5380"/>
                    <a:pt x="393" y="5327"/>
                  </a:cubicBezTo>
                  <a:cubicBezTo>
                    <a:pt x="393" y="5273"/>
                    <a:pt x="348" y="5220"/>
                    <a:pt x="295" y="5220"/>
                  </a:cubicBezTo>
                  <a:close/>
                  <a:moveTo>
                    <a:pt x="3970" y="5175"/>
                  </a:moveTo>
                  <a:cubicBezTo>
                    <a:pt x="3916" y="5175"/>
                    <a:pt x="3836" y="5246"/>
                    <a:pt x="3836" y="5300"/>
                  </a:cubicBezTo>
                  <a:cubicBezTo>
                    <a:pt x="3827" y="5353"/>
                    <a:pt x="3908" y="5434"/>
                    <a:pt x="3961" y="5443"/>
                  </a:cubicBezTo>
                  <a:cubicBezTo>
                    <a:pt x="4024" y="5443"/>
                    <a:pt x="4095" y="5371"/>
                    <a:pt x="4104" y="5309"/>
                  </a:cubicBezTo>
                  <a:cubicBezTo>
                    <a:pt x="4104" y="5255"/>
                    <a:pt x="4024" y="5175"/>
                    <a:pt x="3970" y="5175"/>
                  </a:cubicBezTo>
                  <a:close/>
                  <a:moveTo>
                    <a:pt x="7616" y="5151"/>
                  </a:moveTo>
                  <a:cubicBezTo>
                    <a:pt x="7582" y="5151"/>
                    <a:pt x="7550" y="5172"/>
                    <a:pt x="7530" y="5193"/>
                  </a:cubicBezTo>
                  <a:cubicBezTo>
                    <a:pt x="7512" y="5220"/>
                    <a:pt x="7485" y="5255"/>
                    <a:pt x="7494" y="5300"/>
                  </a:cubicBezTo>
                  <a:cubicBezTo>
                    <a:pt x="7494" y="5345"/>
                    <a:pt x="7503" y="5389"/>
                    <a:pt x="7530" y="5416"/>
                  </a:cubicBezTo>
                  <a:cubicBezTo>
                    <a:pt x="7556" y="5434"/>
                    <a:pt x="7592" y="5460"/>
                    <a:pt x="7637" y="5460"/>
                  </a:cubicBezTo>
                  <a:cubicBezTo>
                    <a:pt x="7681" y="5460"/>
                    <a:pt x="7726" y="5443"/>
                    <a:pt x="7753" y="5416"/>
                  </a:cubicBezTo>
                  <a:cubicBezTo>
                    <a:pt x="7779" y="5398"/>
                    <a:pt x="7797" y="5362"/>
                    <a:pt x="7797" y="5309"/>
                  </a:cubicBezTo>
                  <a:cubicBezTo>
                    <a:pt x="7797" y="5264"/>
                    <a:pt x="7779" y="5220"/>
                    <a:pt x="7753" y="5202"/>
                  </a:cubicBezTo>
                  <a:cubicBezTo>
                    <a:pt x="7731" y="5180"/>
                    <a:pt x="7709" y="5152"/>
                    <a:pt x="7673" y="5152"/>
                  </a:cubicBezTo>
                  <a:cubicBezTo>
                    <a:pt x="7665" y="5152"/>
                    <a:pt x="7655" y="5154"/>
                    <a:pt x="7645" y="5157"/>
                  </a:cubicBezTo>
                  <a:cubicBezTo>
                    <a:pt x="7635" y="5153"/>
                    <a:pt x="7625" y="5151"/>
                    <a:pt x="7616" y="5151"/>
                  </a:cubicBezTo>
                  <a:close/>
                  <a:moveTo>
                    <a:pt x="964" y="5291"/>
                  </a:moveTo>
                  <a:cubicBezTo>
                    <a:pt x="892" y="5291"/>
                    <a:pt x="865" y="5318"/>
                    <a:pt x="857" y="5380"/>
                  </a:cubicBezTo>
                  <a:cubicBezTo>
                    <a:pt x="848" y="5445"/>
                    <a:pt x="885" y="5488"/>
                    <a:pt x="939" y="5488"/>
                  </a:cubicBezTo>
                  <a:cubicBezTo>
                    <a:pt x="944" y="5488"/>
                    <a:pt x="949" y="5488"/>
                    <a:pt x="955" y="5487"/>
                  </a:cubicBezTo>
                  <a:cubicBezTo>
                    <a:pt x="1026" y="5487"/>
                    <a:pt x="1053" y="5460"/>
                    <a:pt x="1062" y="5389"/>
                  </a:cubicBezTo>
                  <a:cubicBezTo>
                    <a:pt x="1062" y="5318"/>
                    <a:pt x="1026" y="5291"/>
                    <a:pt x="964" y="5291"/>
                  </a:cubicBezTo>
                  <a:close/>
                  <a:moveTo>
                    <a:pt x="4630" y="5237"/>
                  </a:moveTo>
                  <a:cubicBezTo>
                    <a:pt x="4550" y="5237"/>
                    <a:pt x="4496" y="5300"/>
                    <a:pt x="4496" y="5380"/>
                  </a:cubicBezTo>
                  <a:cubicBezTo>
                    <a:pt x="4505" y="5452"/>
                    <a:pt x="4559" y="5505"/>
                    <a:pt x="4630" y="5505"/>
                  </a:cubicBezTo>
                  <a:cubicBezTo>
                    <a:pt x="4710" y="5505"/>
                    <a:pt x="4764" y="5452"/>
                    <a:pt x="4764" y="5371"/>
                  </a:cubicBezTo>
                  <a:cubicBezTo>
                    <a:pt x="4764" y="5291"/>
                    <a:pt x="4710" y="5237"/>
                    <a:pt x="4630" y="5237"/>
                  </a:cubicBezTo>
                  <a:close/>
                  <a:moveTo>
                    <a:pt x="8306" y="5211"/>
                  </a:moveTo>
                  <a:cubicBezTo>
                    <a:pt x="8208" y="5211"/>
                    <a:pt x="8163" y="5255"/>
                    <a:pt x="8163" y="5353"/>
                  </a:cubicBezTo>
                  <a:cubicBezTo>
                    <a:pt x="8163" y="5460"/>
                    <a:pt x="8208" y="5505"/>
                    <a:pt x="8306" y="5505"/>
                  </a:cubicBezTo>
                  <a:cubicBezTo>
                    <a:pt x="8413" y="5505"/>
                    <a:pt x="8457" y="5460"/>
                    <a:pt x="8457" y="5353"/>
                  </a:cubicBezTo>
                  <a:cubicBezTo>
                    <a:pt x="8457" y="5255"/>
                    <a:pt x="8413" y="5211"/>
                    <a:pt x="8306" y="5211"/>
                  </a:cubicBezTo>
                  <a:close/>
                  <a:moveTo>
                    <a:pt x="5321" y="5289"/>
                  </a:moveTo>
                  <a:cubicBezTo>
                    <a:pt x="5314" y="5289"/>
                    <a:pt x="5307" y="5289"/>
                    <a:pt x="5299" y="5291"/>
                  </a:cubicBezTo>
                  <a:cubicBezTo>
                    <a:pt x="5264" y="5291"/>
                    <a:pt x="5228" y="5291"/>
                    <a:pt x="5201" y="5327"/>
                  </a:cubicBezTo>
                  <a:cubicBezTo>
                    <a:pt x="5174" y="5353"/>
                    <a:pt x="5165" y="5380"/>
                    <a:pt x="5165" y="5425"/>
                  </a:cubicBezTo>
                  <a:cubicBezTo>
                    <a:pt x="5165" y="5460"/>
                    <a:pt x="5174" y="5496"/>
                    <a:pt x="5201" y="5523"/>
                  </a:cubicBezTo>
                  <a:cubicBezTo>
                    <a:pt x="5228" y="5543"/>
                    <a:pt x="5250" y="5553"/>
                    <a:pt x="5274" y="5553"/>
                  </a:cubicBezTo>
                  <a:cubicBezTo>
                    <a:pt x="5282" y="5553"/>
                    <a:pt x="5290" y="5552"/>
                    <a:pt x="5299" y="5550"/>
                  </a:cubicBezTo>
                  <a:cubicBezTo>
                    <a:pt x="5308" y="5552"/>
                    <a:pt x="5317" y="5553"/>
                    <a:pt x="5325" y="5553"/>
                  </a:cubicBezTo>
                  <a:cubicBezTo>
                    <a:pt x="5349" y="5553"/>
                    <a:pt x="5371" y="5543"/>
                    <a:pt x="5397" y="5523"/>
                  </a:cubicBezTo>
                  <a:cubicBezTo>
                    <a:pt x="5424" y="5496"/>
                    <a:pt x="5433" y="5460"/>
                    <a:pt x="5433" y="5425"/>
                  </a:cubicBezTo>
                  <a:cubicBezTo>
                    <a:pt x="5433" y="5380"/>
                    <a:pt x="5424" y="5353"/>
                    <a:pt x="5397" y="5327"/>
                  </a:cubicBezTo>
                  <a:cubicBezTo>
                    <a:pt x="5375" y="5305"/>
                    <a:pt x="5353" y="5289"/>
                    <a:pt x="5321" y="5289"/>
                  </a:cubicBezTo>
                  <a:close/>
                  <a:moveTo>
                    <a:pt x="1621" y="5326"/>
                  </a:moveTo>
                  <a:cubicBezTo>
                    <a:pt x="1562" y="5326"/>
                    <a:pt x="1508" y="5384"/>
                    <a:pt x="1508" y="5434"/>
                  </a:cubicBezTo>
                  <a:cubicBezTo>
                    <a:pt x="1508" y="5487"/>
                    <a:pt x="1561" y="5559"/>
                    <a:pt x="1624" y="5559"/>
                  </a:cubicBezTo>
                  <a:cubicBezTo>
                    <a:pt x="1686" y="5559"/>
                    <a:pt x="1740" y="5487"/>
                    <a:pt x="1740" y="5443"/>
                  </a:cubicBezTo>
                  <a:cubicBezTo>
                    <a:pt x="1731" y="5371"/>
                    <a:pt x="1686" y="5336"/>
                    <a:pt x="1633" y="5327"/>
                  </a:cubicBezTo>
                  <a:cubicBezTo>
                    <a:pt x="1629" y="5326"/>
                    <a:pt x="1625" y="5326"/>
                    <a:pt x="1621" y="5326"/>
                  </a:cubicBezTo>
                  <a:close/>
                  <a:moveTo>
                    <a:pt x="8957" y="5255"/>
                  </a:moveTo>
                  <a:cubicBezTo>
                    <a:pt x="8886" y="5255"/>
                    <a:pt x="8796" y="5336"/>
                    <a:pt x="8787" y="5416"/>
                  </a:cubicBezTo>
                  <a:cubicBezTo>
                    <a:pt x="8787" y="5496"/>
                    <a:pt x="8877" y="5585"/>
                    <a:pt x="8957" y="5585"/>
                  </a:cubicBezTo>
                  <a:cubicBezTo>
                    <a:pt x="8960" y="5586"/>
                    <a:pt x="8964" y="5586"/>
                    <a:pt x="8967" y="5586"/>
                  </a:cubicBezTo>
                  <a:cubicBezTo>
                    <a:pt x="9036" y="5586"/>
                    <a:pt x="9118" y="5502"/>
                    <a:pt x="9126" y="5434"/>
                  </a:cubicBezTo>
                  <a:cubicBezTo>
                    <a:pt x="9126" y="5353"/>
                    <a:pt x="9046" y="5255"/>
                    <a:pt x="8957" y="5255"/>
                  </a:cubicBezTo>
                  <a:close/>
                  <a:moveTo>
                    <a:pt x="9474" y="5389"/>
                  </a:moveTo>
                  <a:cubicBezTo>
                    <a:pt x="9465" y="5416"/>
                    <a:pt x="9456" y="5443"/>
                    <a:pt x="9448" y="5469"/>
                  </a:cubicBezTo>
                  <a:cubicBezTo>
                    <a:pt x="9456" y="5523"/>
                    <a:pt x="9474" y="5550"/>
                    <a:pt x="9501" y="5576"/>
                  </a:cubicBezTo>
                  <a:cubicBezTo>
                    <a:pt x="9510" y="5585"/>
                    <a:pt x="9528" y="5603"/>
                    <a:pt x="9537" y="5603"/>
                  </a:cubicBezTo>
                  <a:cubicBezTo>
                    <a:pt x="9555" y="5585"/>
                    <a:pt x="9528" y="5576"/>
                    <a:pt x="9528" y="5559"/>
                  </a:cubicBezTo>
                  <a:cubicBezTo>
                    <a:pt x="9519" y="5550"/>
                    <a:pt x="9519" y="5532"/>
                    <a:pt x="9528" y="5523"/>
                  </a:cubicBezTo>
                  <a:cubicBezTo>
                    <a:pt x="9528" y="5478"/>
                    <a:pt x="9492" y="5443"/>
                    <a:pt x="9510" y="5398"/>
                  </a:cubicBezTo>
                  <a:cubicBezTo>
                    <a:pt x="9510" y="5398"/>
                    <a:pt x="9501" y="5389"/>
                    <a:pt x="9492" y="5389"/>
                  </a:cubicBezTo>
                  <a:close/>
                  <a:moveTo>
                    <a:pt x="2258" y="5387"/>
                  </a:moveTo>
                  <a:cubicBezTo>
                    <a:pt x="2233" y="5387"/>
                    <a:pt x="2217" y="5403"/>
                    <a:pt x="2195" y="5425"/>
                  </a:cubicBezTo>
                  <a:cubicBezTo>
                    <a:pt x="2177" y="5443"/>
                    <a:pt x="2150" y="5460"/>
                    <a:pt x="2150" y="5505"/>
                  </a:cubicBezTo>
                  <a:cubicBezTo>
                    <a:pt x="2159" y="5532"/>
                    <a:pt x="2159" y="5559"/>
                    <a:pt x="2186" y="5576"/>
                  </a:cubicBezTo>
                  <a:cubicBezTo>
                    <a:pt x="2210" y="5592"/>
                    <a:pt x="2219" y="5622"/>
                    <a:pt x="2253" y="5622"/>
                  </a:cubicBezTo>
                  <a:cubicBezTo>
                    <a:pt x="2257" y="5622"/>
                    <a:pt x="2261" y="5622"/>
                    <a:pt x="2266" y="5621"/>
                  </a:cubicBezTo>
                  <a:cubicBezTo>
                    <a:pt x="2293" y="5621"/>
                    <a:pt x="2320" y="5621"/>
                    <a:pt x="2346" y="5594"/>
                  </a:cubicBezTo>
                  <a:cubicBezTo>
                    <a:pt x="2364" y="5568"/>
                    <a:pt x="2391" y="5550"/>
                    <a:pt x="2391" y="5514"/>
                  </a:cubicBezTo>
                  <a:cubicBezTo>
                    <a:pt x="2391" y="5478"/>
                    <a:pt x="2382" y="5452"/>
                    <a:pt x="2355" y="5434"/>
                  </a:cubicBezTo>
                  <a:cubicBezTo>
                    <a:pt x="2331" y="5418"/>
                    <a:pt x="2322" y="5388"/>
                    <a:pt x="2288" y="5388"/>
                  </a:cubicBezTo>
                  <a:cubicBezTo>
                    <a:pt x="2284" y="5388"/>
                    <a:pt x="2280" y="5388"/>
                    <a:pt x="2275" y="5389"/>
                  </a:cubicBezTo>
                  <a:cubicBezTo>
                    <a:pt x="2269" y="5388"/>
                    <a:pt x="2263" y="5387"/>
                    <a:pt x="2258" y="5387"/>
                  </a:cubicBezTo>
                  <a:close/>
                  <a:moveTo>
                    <a:pt x="5950" y="5336"/>
                  </a:moveTo>
                  <a:cubicBezTo>
                    <a:pt x="5915" y="5353"/>
                    <a:pt x="5870" y="5362"/>
                    <a:pt x="5843" y="5389"/>
                  </a:cubicBezTo>
                  <a:cubicBezTo>
                    <a:pt x="5817" y="5416"/>
                    <a:pt x="5799" y="5452"/>
                    <a:pt x="5799" y="5487"/>
                  </a:cubicBezTo>
                  <a:cubicBezTo>
                    <a:pt x="5799" y="5523"/>
                    <a:pt x="5817" y="5559"/>
                    <a:pt x="5843" y="5585"/>
                  </a:cubicBezTo>
                  <a:cubicBezTo>
                    <a:pt x="5870" y="5612"/>
                    <a:pt x="5906" y="5630"/>
                    <a:pt x="5942" y="5639"/>
                  </a:cubicBezTo>
                  <a:cubicBezTo>
                    <a:pt x="5977" y="5639"/>
                    <a:pt x="6022" y="5621"/>
                    <a:pt x="6049" y="5594"/>
                  </a:cubicBezTo>
                  <a:cubicBezTo>
                    <a:pt x="6075" y="5568"/>
                    <a:pt x="6093" y="5532"/>
                    <a:pt x="6093" y="5496"/>
                  </a:cubicBezTo>
                  <a:cubicBezTo>
                    <a:pt x="6093" y="5460"/>
                    <a:pt x="6075" y="5416"/>
                    <a:pt x="6049" y="5389"/>
                  </a:cubicBezTo>
                  <a:cubicBezTo>
                    <a:pt x="6031" y="5362"/>
                    <a:pt x="5986" y="5353"/>
                    <a:pt x="5950" y="5336"/>
                  </a:cubicBezTo>
                  <a:close/>
                  <a:moveTo>
                    <a:pt x="18" y="5576"/>
                  </a:moveTo>
                  <a:cubicBezTo>
                    <a:pt x="18" y="5594"/>
                    <a:pt x="9" y="5603"/>
                    <a:pt x="9" y="5621"/>
                  </a:cubicBezTo>
                  <a:cubicBezTo>
                    <a:pt x="9" y="5639"/>
                    <a:pt x="0" y="5657"/>
                    <a:pt x="18" y="5666"/>
                  </a:cubicBezTo>
                  <a:cubicBezTo>
                    <a:pt x="27" y="5657"/>
                    <a:pt x="27" y="5639"/>
                    <a:pt x="27" y="5621"/>
                  </a:cubicBezTo>
                  <a:cubicBezTo>
                    <a:pt x="27" y="5603"/>
                    <a:pt x="18" y="5594"/>
                    <a:pt x="18" y="5576"/>
                  </a:cubicBezTo>
                  <a:close/>
                  <a:moveTo>
                    <a:pt x="2944" y="5443"/>
                  </a:moveTo>
                  <a:cubicBezTo>
                    <a:pt x="2855" y="5443"/>
                    <a:pt x="2819" y="5469"/>
                    <a:pt x="2819" y="5550"/>
                  </a:cubicBezTo>
                  <a:cubicBezTo>
                    <a:pt x="2819" y="5639"/>
                    <a:pt x="2855" y="5675"/>
                    <a:pt x="2935" y="5675"/>
                  </a:cubicBezTo>
                  <a:cubicBezTo>
                    <a:pt x="3015" y="5675"/>
                    <a:pt x="3051" y="5639"/>
                    <a:pt x="3051" y="5559"/>
                  </a:cubicBezTo>
                  <a:cubicBezTo>
                    <a:pt x="3051" y="5469"/>
                    <a:pt x="3024" y="5443"/>
                    <a:pt x="2944" y="5443"/>
                  </a:cubicBezTo>
                  <a:close/>
                  <a:moveTo>
                    <a:pt x="6611" y="5389"/>
                  </a:moveTo>
                  <a:cubicBezTo>
                    <a:pt x="6530" y="5389"/>
                    <a:pt x="6468" y="5460"/>
                    <a:pt x="6459" y="5532"/>
                  </a:cubicBezTo>
                  <a:cubicBezTo>
                    <a:pt x="6459" y="5621"/>
                    <a:pt x="6530" y="5684"/>
                    <a:pt x="6611" y="5692"/>
                  </a:cubicBezTo>
                  <a:cubicBezTo>
                    <a:pt x="6691" y="5692"/>
                    <a:pt x="6762" y="5621"/>
                    <a:pt x="6762" y="5541"/>
                  </a:cubicBezTo>
                  <a:cubicBezTo>
                    <a:pt x="6762" y="5460"/>
                    <a:pt x="6691" y="5389"/>
                    <a:pt x="6611" y="5389"/>
                  </a:cubicBezTo>
                  <a:close/>
                  <a:moveTo>
                    <a:pt x="3595" y="5487"/>
                  </a:moveTo>
                  <a:cubicBezTo>
                    <a:pt x="3542" y="5496"/>
                    <a:pt x="3462" y="5576"/>
                    <a:pt x="3470" y="5630"/>
                  </a:cubicBezTo>
                  <a:cubicBezTo>
                    <a:pt x="3470" y="5684"/>
                    <a:pt x="3551" y="5755"/>
                    <a:pt x="3604" y="5755"/>
                  </a:cubicBezTo>
                  <a:cubicBezTo>
                    <a:pt x="3658" y="5755"/>
                    <a:pt x="3738" y="5675"/>
                    <a:pt x="3738" y="5621"/>
                  </a:cubicBezTo>
                  <a:cubicBezTo>
                    <a:pt x="3729" y="5559"/>
                    <a:pt x="3649" y="5487"/>
                    <a:pt x="3595" y="5487"/>
                  </a:cubicBezTo>
                  <a:close/>
                  <a:moveTo>
                    <a:pt x="7280" y="5452"/>
                  </a:moveTo>
                  <a:cubicBezTo>
                    <a:pt x="7199" y="5460"/>
                    <a:pt x="7128" y="5523"/>
                    <a:pt x="7128" y="5603"/>
                  </a:cubicBezTo>
                  <a:cubicBezTo>
                    <a:pt x="7128" y="5684"/>
                    <a:pt x="7191" y="5755"/>
                    <a:pt x="7271" y="5755"/>
                  </a:cubicBezTo>
                  <a:cubicBezTo>
                    <a:pt x="7360" y="5755"/>
                    <a:pt x="7431" y="5684"/>
                    <a:pt x="7431" y="5603"/>
                  </a:cubicBezTo>
                  <a:cubicBezTo>
                    <a:pt x="7431" y="5523"/>
                    <a:pt x="7360" y="5452"/>
                    <a:pt x="7280" y="5452"/>
                  </a:cubicBezTo>
                  <a:close/>
                  <a:moveTo>
                    <a:pt x="598" y="5585"/>
                  </a:moveTo>
                  <a:cubicBezTo>
                    <a:pt x="518" y="5585"/>
                    <a:pt x="491" y="5612"/>
                    <a:pt x="491" y="5684"/>
                  </a:cubicBezTo>
                  <a:cubicBezTo>
                    <a:pt x="491" y="5755"/>
                    <a:pt x="518" y="5791"/>
                    <a:pt x="589" y="5791"/>
                  </a:cubicBezTo>
                  <a:cubicBezTo>
                    <a:pt x="660" y="5791"/>
                    <a:pt x="687" y="5764"/>
                    <a:pt x="696" y="5692"/>
                  </a:cubicBezTo>
                  <a:cubicBezTo>
                    <a:pt x="696" y="5621"/>
                    <a:pt x="660" y="5585"/>
                    <a:pt x="598" y="5585"/>
                  </a:cubicBezTo>
                  <a:close/>
                  <a:moveTo>
                    <a:pt x="4264" y="5541"/>
                  </a:moveTo>
                  <a:cubicBezTo>
                    <a:pt x="4184" y="5541"/>
                    <a:pt x="4131" y="5594"/>
                    <a:pt x="4131" y="5675"/>
                  </a:cubicBezTo>
                  <a:cubicBezTo>
                    <a:pt x="4140" y="5755"/>
                    <a:pt x="4193" y="5808"/>
                    <a:pt x="4273" y="5808"/>
                  </a:cubicBezTo>
                  <a:cubicBezTo>
                    <a:pt x="4345" y="5808"/>
                    <a:pt x="4407" y="5737"/>
                    <a:pt x="4398" y="5675"/>
                  </a:cubicBezTo>
                  <a:cubicBezTo>
                    <a:pt x="4398" y="5594"/>
                    <a:pt x="4345" y="5541"/>
                    <a:pt x="4264" y="5541"/>
                  </a:cubicBezTo>
                  <a:close/>
                  <a:moveTo>
                    <a:pt x="7949" y="5505"/>
                  </a:moveTo>
                  <a:cubicBezTo>
                    <a:pt x="7842" y="5505"/>
                    <a:pt x="7797" y="5550"/>
                    <a:pt x="7797" y="5657"/>
                  </a:cubicBezTo>
                  <a:cubicBezTo>
                    <a:pt x="7797" y="5755"/>
                    <a:pt x="7842" y="5808"/>
                    <a:pt x="7940" y="5808"/>
                  </a:cubicBezTo>
                  <a:cubicBezTo>
                    <a:pt x="8047" y="5808"/>
                    <a:pt x="8092" y="5764"/>
                    <a:pt x="8092" y="5657"/>
                  </a:cubicBezTo>
                  <a:cubicBezTo>
                    <a:pt x="8092" y="5550"/>
                    <a:pt x="8047" y="5505"/>
                    <a:pt x="7949" y="5505"/>
                  </a:cubicBezTo>
                  <a:close/>
                  <a:moveTo>
                    <a:pt x="1249" y="5621"/>
                  </a:moveTo>
                  <a:cubicBezTo>
                    <a:pt x="1196" y="5621"/>
                    <a:pt x="1133" y="5692"/>
                    <a:pt x="1142" y="5746"/>
                  </a:cubicBezTo>
                  <a:cubicBezTo>
                    <a:pt x="1142" y="5799"/>
                    <a:pt x="1204" y="5853"/>
                    <a:pt x="1258" y="5853"/>
                  </a:cubicBezTo>
                  <a:cubicBezTo>
                    <a:pt x="1320" y="5853"/>
                    <a:pt x="1374" y="5782"/>
                    <a:pt x="1374" y="5737"/>
                  </a:cubicBezTo>
                  <a:cubicBezTo>
                    <a:pt x="1374" y="5675"/>
                    <a:pt x="1312" y="5621"/>
                    <a:pt x="1249" y="5621"/>
                  </a:cubicBezTo>
                  <a:close/>
                  <a:moveTo>
                    <a:pt x="4942" y="5603"/>
                  </a:moveTo>
                  <a:cubicBezTo>
                    <a:pt x="4898" y="5612"/>
                    <a:pt x="4862" y="5603"/>
                    <a:pt x="4835" y="5639"/>
                  </a:cubicBezTo>
                  <a:cubicBezTo>
                    <a:pt x="4818" y="5675"/>
                    <a:pt x="4791" y="5692"/>
                    <a:pt x="4800" y="5728"/>
                  </a:cubicBezTo>
                  <a:cubicBezTo>
                    <a:pt x="4800" y="5773"/>
                    <a:pt x="4800" y="5808"/>
                    <a:pt x="4835" y="5835"/>
                  </a:cubicBezTo>
                  <a:cubicBezTo>
                    <a:pt x="4862" y="5862"/>
                    <a:pt x="4889" y="5871"/>
                    <a:pt x="4933" y="5871"/>
                  </a:cubicBezTo>
                  <a:cubicBezTo>
                    <a:pt x="4969" y="5871"/>
                    <a:pt x="4996" y="5871"/>
                    <a:pt x="5023" y="5835"/>
                  </a:cubicBezTo>
                  <a:cubicBezTo>
                    <a:pt x="5049" y="5808"/>
                    <a:pt x="5067" y="5791"/>
                    <a:pt x="5067" y="5746"/>
                  </a:cubicBezTo>
                  <a:cubicBezTo>
                    <a:pt x="5058" y="5710"/>
                    <a:pt x="5067" y="5675"/>
                    <a:pt x="5032" y="5648"/>
                  </a:cubicBezTo>
                  <a:cubicBezTo>
                    <a:pt x="5005" y="5621"/>
                    <a:pt x="4978" y="5603"/>
                    <a:pt x="4942" y="5603"/>
                  </a:cubicBezTo>
                  <a:close/>
                  <a:moveTo>
                    <a:pt x="8609" y="5559"/>
                  </a:moveTo>
                  <a:cubicBezTo>
                    <a:pt x="8529" y="5559"/>
                    <a:pt x="8439" y="5648"/>
                    <a:pt x="8439" y="5728"/>
                  </a:cubicBezTo>
                  <a:cubicBezTo>
                    <a:pt x="8448" y="5808"/>
                    <a:pt x="8529" y="5889"/>
                    <a:pt x="8609" y="5889"/>
                  </a:cubicBezTo>
                  <a:cubicBezTo>
                    <a:pt x="8689" y="5889"/>
                    <a:pt x="8778" y="5799"/>
                    <a:pt x="8778" y="5719"/>
                  </a:cubicBezTo>
                  <a:cubicBezTo>
                    <a:pt x="8770" y="5639"/>
                    <a:pt x="8689" y="5559"/>
                    <a:pt x="8609" y="5559"/>
                  </a:cubicBezTo>
                  <a:close/>
                  <a:moveTo>
                    <a:pt x="1918" y="5684"/>
                  </a:moveTo>
                  <a:cubicBezTo>
                    <a:pt x="1882" y="5684"/>
                    <a:pt x="1865" y="5701"/>
                    <a:pt x="1847" y="5728"/>
                  </a:cubicBezTo>
                  <a:cubicBezTo>
                    <a:pt x="1820" y="5746"/>
                    <a:pt x="1802" y="5764"/>
                    <a:pt x="1802" y="5799"/>
                  </a:cubicBezTo>
                  <a:cubicBezTo>
                    <a:pt x="1811" y="5862"/>
                    <a:pt x="1865" y="5915"/>
                    <a:pt x="1918" y="5924"/>
                  </a:cubicBezTo>
                  <a:cubicBezTo>
                    <a:pt x="1954" y="5924"/>
                    <a:pt x="1981" y="5915"/>
                    <a:pt x="1998" y="5889"/>
                  </a:cubicBezTo>
                  <a:cubicBezTo>
                    <a:pt x="2016" y="5862"/>
                    <a:pt x="2052" y="5844"/>
                    <a:pt x="2034" y="5808"/>
                  </a:cubicBezTo>
                  <a:cubicBezTo>
                    <a:pt x="2052" y="5764"/>
                    <a:pt x="2016" y="5746"/>
                    <a:pt x="1998" y="5719"/>
                  </a:cubicBezTo>
                  <a:cubicBezTo>
                    <a:pt x="1981" y="5701"/>
                    <a:pt x="1954" y="5692"/>
                    <a:pt x="1918" y="5684"/>
                  </a:cubicBezTo>
                  <a:close/>
                  <a:moveTo>
                    <a:pt x="5594" y="5639"/>
                  </a:moveTo>
                  <a:cubicBezTo>
                    <a:pt x="5558" y="5657"/>
                    <a:pt x="5522" y="5666"/>
                    <a:pt x="5496" y="5692"/>
                  </a:cubicBezTo>
                  <a:cubicBezTo>
                    <a:pt x="5469" y="5719"/>
                    <a:pt x="5451" y="5755"/>
                    <a:pt x="5451" y="5791"/>
                  </a:cubicBezTo>
                  <a:cubicBezTo>
                    <a:pt x="5451" y="5826"/>
                    <a:pt x="5478" y="5871"/>
                    <a:pt x="5504" y="5898"/>
                  </a:cubicBezTo>
                  <a:cubicBezTo>
                    <a:pt x="5522" y="5915"/>
                    <a:pt x="5567" y="5933"/>
                    <a:pt x="5603" y="5933"/>
                  </a:cubicBezTo>
                  <a:cubicBezTo>
                    <a:pt x="5638" y="5933"/>
                    <a:pt x="5683" y="5907"/>
                    <a:pt x="5710" y="5889"/>
                  </a:cubicBezTo>
                  <a:cubicBezTo>
                    <a:pt x="5727" y="5862"/>
                    <a:pt x="5745" y="5817"/>
                    <a:pt x="5745" y="5791"/>
                  </a:cubicBezTo>
                  <a:cubicBezTo>
                    <a:pt x="5745" y="5755"/>
                    <a:pt x="5727" y="5710"/>
                    <a:pt x="5701" y="5684"/>
                  </a:cubicBezTo>
                  <a:cubicBezTo>
                    <a:pt x="5674" y="5657"/>
                    <a:pt x="5629" y="5657"/>
                    <a:pt x="5594" y="5639"/>
                  </a:cubicBezTo>
                  <a:close/>
                  <a:moveTo>
                    <a:pt x="9278" y="5603"/>
                  </a:moveTo>
                  <a:cubicBezTo>
                    <a:pt x="9198" y="5603"/>
                    <a:pt x="9109" y="5692"/>
                    <a:pt x="9109" y="5764"/>
                  </a:cubicBezTo>
                  <a:cubicBezTo>
                    <a:pt x="9109" y="5853"/>
                    <a:pt x="9189" y="5942"/>
                    <a:pt x="9269" y="5942"/>
                  </a:cubicBezTo>
                  <a:cubicBezTo>
                    <a:pt x="9349" y="5942"/>
                    <a:pt x="9439" y="5853"/>
                    <a:pt x="9439" y="5773"/>
                  </a:cubicBezTo>
                  <a:cubicBezTo>
                    <a:pt x="9439" y="5692"/>
                    <a:pt x="9358" y="5603"/>
                    <a:pt x="9278" y="5603"/>
                  </a:cubicBezTo>
                  <a:close/>
                  <a:moveTo>
                    <a:pt x="2587" y="5737"/>
                  </a:moveTo>
                  <a:cubicBezTo>
                    <a:pt x="2507" y="5737"/>
                    <a:pt x="2471" y="5773"/>
                    <a:pt x="2471" y="5853"/>
                  </a:cubicBezTo>
                  <a:cubicBezTo>
                    <a:pt x="2471" y="5933"/>
                    <a:pt x="2507" y="5969"/>
                    <a:pt x="2587" y="5969"/>
                  </a:cubicBezTo>
                  <a:cubicBezTo>
                    <a:pt x="2668" y="5969"/>
                    <a:pt x="2703" y="5933"/>
                    <a:pt x="2703" y="5853"/>
                  </a:cubicBezTo>
                  <a:cubicBezTo>
                    <a:pt x="2703" y="5773"/>
                    <a:pt x="2668" y="5737"/>
                    <a:pt x="2587" y="5737"/>
                  </a:cubicBezTo>
                  <a:close/>
                  <a:moveTo>
                    <a:pt x="6263" y="5701"/>
                  </a:moveTo>
                  <a:cubicBezTo>
                    <a:pt x="6182" y="5710"/>
                    <a:pt x="6111" y="5773"/>
                    <a:pt x="6111" y="5853"/>
                  </a:cubicBezTo>
                  <a:cubicBezTo>
                    <a:pt x="6111" y="5933"/>
                    <a:pt x="6182" y="6005"/>
                    <a:pt x="6263" y="6005"/>
                  </a:cubicBezTo>
                  <a:cubicBezTo>
                    <a:pt x="6343" y="6005"/>
                    <a:pt x="6414" y="5933"/>
                    <a:pt x="6414" y="5853"/>
                  </a:cubicBezTo>
                  <a:cubicBezTo>
                    <a:pt x="6414" y="5773"/>
                    <a:pt x="6343" y="5701"/>
                    <a:pt x="6263" y="5701"/>
                  </a:cubicBezTo>
                  <a:close/>
                  <a:moveTo>
                    <a:pt x="3230" y="5790"/>
                  </a:moveTo>
                  <a:cubicBezTo>
                    <a:pt x="3177" y="5790"/>
                    <a:pt x="3105" y="5865"/>
                    <a:pt x="3105" y="5915"/>
                  </a:cubicBezTo>
                  <a:cubicBezTo>
                    <a:pt x="3105" y="5978"/>
                    <a:pt x="3176" y="6049"/>
                    <a:pt x="3238" y="6058"/>
                  </a:cubicBezTo>
                  <a:cubicBezTo>
                    <a:pt x="3292" y="6058"/>
                    <a:pt x="3372" y="5978"/>
                    <a:pt x="3372" y="5924"/>
                  </a:cubicBezTo>
                  <a:cubicBezTo>
                    <a:pt x="3363" y="5862"/>
                    <a:pt x="3301" y="5799"/>
                    <a:pt x="3238" y="5791"/>
                  </a:cubicBezTo>
                  <a:cubicBezTo>
                    <a:pt x="3236" y="5790"/>
                    <a:pt x="3233" y="5790"/>
                    <a:pt x="3230" y="5790"/>
                  </a:cubicBezTo>
                  <a:close/>
                  <a:moveTo>
                    <a:pt x="6905" y="5755"/>
                  </a:moveTo>
                  <a:cubicBezTo>
                    <a:pt x="6834" y="5755"/>
                    <a:pt x="6762" y="5826"/>
                    <a:pt x="6762" y="5907"/>
                  </a:cubicBezTo>
                  <a:cubicBezTo>
                    <a:pt x="6762" y="5987"/>
                    <a:pt x="6834" y="6058"/>
                    <a:pt x="6914" y="6058"/>
                  </a:cubicBezTo>
                  <a:cubicBezTo>
                    <a:pt x="6994" y="6049"/>
                    <a:pt x="7066" y="5987"/>
                    <a:pt x="7066" y="5898"/>
                  </a:cubicBezTo>
                  <a:cubicBezTo>
                    <a:pt x="7057" y="5817"/>
                    <a:pt x="6985" y="5755"/>
                    <a:pt x="6905" y="5755"/>
                  </a:cubicBezTo>
                  <a:close/>
                  <a:moveTo>
                    <a:pt x="223" y="5889"/>
                  </a:moveTo>
                  <a:cubicBezTo>
                    <a:pt x="161" y="5889"/>
                    <a:pt x="125" y="5933"/>
                    <a:pt x="125" y="5996"/>
                  </a:cubicBezTo>
                  <a:cubicBezTo>
                    <a:pt x="125" y="6049"/>
                    <a:pt x="170" y="6085"/>
                    <a:pt x="232" y="6085"/>
                  </a:cubicBezTo>
                  <a:cubicBezTo>
                    <a:pt x="286" y="6085"/>
                    <a:pt x="330" y="6049"/>
                    <a:pt x="330" y="5987"/>
                  </a:cubicBezTo>
                  <a:cubicBezTo>
                    <a:pt x="321" y="5924"/>
                    <a:pt x="286" y="5889"/>
                    <a:pt x="223" y="5889"/>
                  </a:cubicBezTo>
                  <a:close/>
                  <a:moveTo>
                    <a:pt x="3899" y="5835"/>
                  </a:moveTo>
                  <a:cubicBezTo>
                    <a:pt x="3818" y="5835"/>
                    <a:pt x="3765" y="5898"/>
                    <a:pt x="3765" y="5978"/>
                  </a:cubicBezTo>
                  <a:cubicBezTo>
                    <a:pt x="3774" y="6058"/>
                    <a:pt x="3827" y="6103"/>
                    <a:pt x="3908" y="6103"/>
                  </a:cubicBezTo>
                  <a:cubicBezTo>
                    <a:pt x="3979" y="6103"/>
                    <a:pt x="4032" y="6049"/>
                    <a:pt x="4032" y="5969"/>
                  </a:cubicBezTo>
                  <a:cubicBezTo>
                    <a:pt x="4032" y="5889"/>
                    <a:pt x="3979" y="5835"/>
                    <a:pt x="3899" y="5835"/>
                  </a:cubicBezTo>
                  <a:close/>
                  <a:moveTo>
                    <a:pt x="7574" y="5817"/>
                  </a:moveTo>
                  <a:cubicBezTo>
                    <a:pt x="7476" y="5826"/>
                    <a:pt x="7431" y="5871"/>
                    <a:pt x="7431" y="5969"/>
                  </a:cubicBezTo>
                  <a:cubicBezTo>
                    <a:pt x="7431" y="6076"/>
                    <a:pt x="7476" y="6121"/>
                    <a:pt x="7574" y="6121"/>
                  </a:cubicBezTo>
                  <a:cubicBezTo>
                    <a:pt x="7681" y="6121"/>
                    <a:pt x="7726" y="6076"/>
                    <a:pt x="7726" y="5969"/>
                  </a:cubicBezTo>
                  <a:cubicBezTo>
                    <a:pt x="7726" y="5871"/>
                    <a:pt x="7681" y="5817"/>
                    <a:pt x="7574" y="5817"/>
                  </a:cubicBezTo>
                  <a:close/>
                  <a:moveTo>
                    <a:pt x="892" y="5924"/>
                  </a:moveTo>
                  <a:cubicBezTo>
                    <a:pt x="839" y="5924"/>
                    <a:pt x="776" y="5978"/>
                    <a:pt x="776" y="6031"/>
                  </a:cubicBezTo>
                  <a:cubicBezTo>
                    <a:pt x="776" y="6085"/>
                    <a:pt x="830" y="6156"/>
                    <a:pt x="892" y="6156"/>
                  </a:cubicBezTo>
                  <a:cubicBezTo>
                    <a:pt x="946" y="6156"/>
                    <a:pt x="1008" y="6094"/>
                    <a:pt x="1008" y="6040"/>
                  </a:cubicBezTo>
                  <a:cubicBezTo>
                    <a:pt x="1008" y="5996"/>
                    <a:pt x="955" y="5924"/>
                    <a:pt x="892" y="5924"/>
                  </a:cubicBezTo>
                  <a:close/>
                  <a:moveTo>
                    <a:pt x="4587" y="5906"/>
                  </a:moveTo>
                  <a:cubicBezTo>
                    <a:pt x="4584" y="5906"/>
                    <a:pt x="4580" y="5906"/>
                    <a:pt x="4577" y="5907"/>
                  </a:cubicBezTo>
                  <a:cubicBezTo>
                    <a:pt x="4487" y="5907"/>
                    <a:pt x="4434" y="5951"/>
                    <a:pt x="4434" y="6031"/>
                  </a:cubicBezTo>
                  <a:cubicBezTo>
                    <a:pt x="4434" y="6112"/>
                    <a:pt x="4487" y="6165"/>
                    <a:pt x="4559" y="6174"/>
                  </a:cubicBezTo>
                  <a:cubicBezTo>
                    <a:pt x="4563" y="6175"/>
                    <a:pt x="4568" y="6175"/>
                    <a:pt x="4572" y="6175"/>
                  </a:cubicBezTo>
                  <a:cubicBezTo>
                    <a:pt x="4646" y="6175"/>
                    <a:pt x="4702" y="6108"/>
                    <a:pt x="4702" y="6049"/>
                  </a:cubicBezTo>
                  <a:cubicBezTo>
                    <a:pt x="4710" y="5974"/>
                    <a:pt x="4647" y="5906"/>
                    <a:pt x="4587" y="5906"/>
                  </a:cubicBezTo>
                  <a:close/>
                  <a:moveTo>
                    <a:pt x="8229" y="5860"/>
                  </a:moveTo>
                  <a:cubicBezTo>
                    <a:pt x="8198" y="5860"/>
                    <a:pt x="8167" y="5882"/>
                    <a:pt x="8136" y="5898"/>
                  </a:cubicBezTo>
                  <a:cubicBezTo>
                    <a:pt x="8100" y="5924"/>
                    <a:pt x="8100" y="5978"/>
                    <a:pt x="8074" y="6014"/>
                  </a:cubicBezTo>
                  <a:cubicBezTo>
                    <a:pt x="8092" y="6049"/>
                    <a:pt x="8100" y="6094"/>
                    <a:pt x="8127" y="6130"/>
                  </a:cubicBezTo>
                  <a:cubicBezTo>
                    <a:pt x="8154" y="6165"/>
                    <a:pt x="8208" y="6165"/>
                    <a:pt x="8243" y="6192"/>
                  </a:cubicBezTo>
                  <a:cubicBezTo>
                    <a:pt x="8279" y="6174"/>
                    <a:pt x="8315" y="6156"/>
                    <a:pt x="8350" y="6138"/>
                  </a:cubicBezTo>
                  <a:cubicBezTo>
                    <a:pt x="8386" y="6121"/>
                    <a:pt x="8386" y="6067"/>
                    <a:pt x="8413" y="6031"/>
                  </a:cubicBezTo>
                  <a:cubicBezTo>
                    <a:pt x="8395" y="5987"/>
                    <a:pt x="8386" y="5951"/>
                    <a:pt x="8359" y="5915"/>
                  </a:cubicBezTo>
                  <a:cubicBezTo>
                    <a:pt x="8332" y="5880"/>
                    <a:pt x="8288" y="5862"/>
                    <a:pt x="8243" y="5862"/>
                  </a:cubicBezTo>
                  <a:cubicBezTo>
                    <a:pt x="8238" y="5861"/>
                    <a:pt x="8233" y="5860"/>
                    <a:pt x="8229" y="5860"/>
                  </a:cubicBezTo>
                  <a:close/>
                  <a:moveTo>
                    <a:pt x="1539" y="5985"/>
                  </a:moveTo>
                  <a:cubicBezTo>
                    <a:pt x="1504" y="5985"/>
                    <a:pt x="1488" y="6016"/>
                    <a:pt x="1472" y="6031"/>
                  </a:cubicBezTo>
                  <a:cubicBezTo>
                    <a:pt x="1445" y="6049"/>
                    <a:pt x="1436" y="6076"/>
                    <a:pt x="1436" y="6103"/>
                  </a:cubicBezTo>
                  <a:cubicBezTo>
                    <a:pt x="1445" y="6165"/>
                    <a:pt x="1499" y="6219"/>
                    <a:pt x="1561" y="6219"/>
                  </a:cubicBezTo>
                  <a:cubicBezTo>
                    <a:pt x="1569" y="6222"/>
                    <a:pt x="1575" y="6223"/>
                    <a:pt x="1580" y="6223"/>
                  </a:cubicBezTo>
                  <a:cubicBezTo>
                    <a:pt x="1609" y="6223"/>
                    <a:pt x="1619" y="6189"/>
                    <a:pt x="1642" y="6174"/>
                  </a:cubicBezTo>
                  <a:cubicBezTo>
                    <a:pt x="1668" y="6156"/>
                    <a:pt x="1668" y="6130"/>
                    <a:pt x="1677" y="6103"/>
                  </a:cubicBezTo>
                  <a:cubicBezTo>
                    <a:pt x="1677" y="6058"/>
                    <a:pt x="1642" y="6040"/>
                    <a:pt x="1633" y="6014"/>
                  </a:cubicBezTo>
                  <a:cubicBezTo>
                    <a:pt x="1606" y="5987"/>
                    <a:pt x="1579" y="5987"/>
                    <a:pt x="1552" y="5987"/>
                  </a:cubicBezTo>
                  <a:cubicBezTo>
                    <a:pt x="1548" y="5986"/>
                    <a:pt x="1543" y="5985"/>
                    <a:pt x="1539" y="5985"/>
                  </a:cubicBezTo>
                  <a:close/>
                  <a:moveTo>
                    <a:pt x="5228" y="5942"/>
                  </a:moveTo>
                  <a:cubicBezTo>
                    <a:pt x="5192" y="5942"/>
                    <a:pt x="5157" y="5960"/>
                    <a:pt x="5130" y="5987"/>
                  </a:cubicBezTo>
                  <a:cubicBezTo>
                    <a:pt x="5103" y="6014"/>
                    <a:pt x="5085" y="6058"/>
                    <a:pt x="5085" y="6094"/>
                  </a:cubicBezTo>
                  <a:cubicBezTo>
                    <a:pt x="5085" y="6121"/>
                    <a:pt x="5103" y="6165"/>
                    <a:pt x="5130" y="6192"/>
                  </a:cubicBezTo>
                  <a:cubicBezTo>
                    <a:pt x="5157" y="6210"/>
                    <a:pt x="5192" y="6237"/>
                    <a:pt x="5228" y="6237"/>
                  </a:cubicBezTo>
                  <a:cubicBezTo>
                    <a:pt x="5264" y="6237"/>
                    <a:pt x="5308" y="6219"/>
                    <a:pt x="5335" y="6192"/>
                  </a:cubicBezTo>
                  <a:cubicBezTo>
                    <a:pt x="5362" y="6165"/>
                    <a:pt x="5371" y="6121"/>
                    <a:pt x="5388" y="6085"/>
                  </a:cubicBezTo>
                  <a:cubicBezTo>
                    <a:pt x="5371" y="6049"/>
                    <a:pt x="5362" y="6014"/>
                    <a:pt x="5335" y="5987"/>
                  </a:cubicBezTo>
                  <a:cubicBezTo>
                    <a:pt x="5308" y="5960"/>
                    <a:pt x="5264" y="5942"/>
                    <a:pt x="5228" y="5942"/>
                  </a:cubicBezTo>
                  <a:close/>
                  <a:moveTo>
                    <a:pt x="8912" y="5907"/>
                  </a:moveTo>
                  <a:cubicBezTo>
                    <a:pt x="8832" y="5907"/>
                    <a:pt x="8743" y="5987"/>
                    <a:pt x="8743" y="6067"/>
                  </a:cubicBezTo>
                  <a:cubicBezTo>
                    <a:pt x="8743" y="6147"/>
                    <a:pt x="8823" y="6237"/>
                    <a:pt x="8903" y="6237"/>
                  </a:cubicBezTo>
                  <a:cubicBezTo>
                    <a:pt x="8984" y="6237"/>
                    <a:pt x="9073" y="6156"/>
                    <a:pt x="9073" y="6076"/>
                  </a:cubicBezTo>
                  <a:cubicBezTo>
                    <a:pt x="9073" y="5996"/>
                    <a:pt x="8993" y="5907"/>
                    <a:pt x="8912" y="5907"/>
                  </a:cubicBezTo>
                  <a:close/>
                  <a:moveTo>
                    <a:pt x="2221" y="6040"/>
                  </a:moveTo>
                  <a:cubicBezTo>
                    <a:pt x="2141" y="6040"/>
                    <a:pt x="2106" y="6076"/>
                    <a:pt x="2106" y="6156"/>
                  </a:cubicBezTo>
                  <a:cubicBezTo>
                    <a:pt x="2106" y="6228"/>
                    <a:pt x="2141" y="6272"/>
                    <a:pt x="2221" y="6272"/>
                  </a:cubicBezTo>
                  <a:cubicBezTo>
                    <a:pt x="2302" y="6272"/>
                    <a:pt x="2337" y="6237"/>
                    <a:pt x="2337" y="6156"/>
                  </a:cubicBezTo>
                  <a:cubicBezTo>
                    <a:pt x="2337" y="6076"/>
                    <a:pt x="2302" y="6040"/>
                    <a:pt x="2221" y="6040"/>
                  </a:cubicBezTo>
                  <a:close/>
                  <a:moveTo>
                    <a:pt x="5906" y="6005"/>
                  </a:moveTo>
                  <a:cubicBezTo>
                    <a:pt x="5826" y="6005"/>
                    <a:pt x="5754" y="6067"/>
                    <a:pt x="5745" y="6147"/>
                  </a:cubicBezTo>
                  <a:cubicBezTo>
                    <a:pt x="5745" y="6183"/>
                    <a:pt x="5763" y="6210"/>
                    <a:pt x="5772" y="6237"/>
                  </a:cubicBezTo>
                  <a:cubicBezTo>
                    <a:pt x="5799" y="6281"/>
                    <a:pt x="5843" y="6290"/>
                    <a:pt x="5888" y="6308"/>
                  </a:cubicBezTo>
                  <a:cubicBezTo>
                    <a:pt x="5924" y="6299"/>
                    <a:pt x="5959" y="6290"/>
                    <a:pt x="5986" y="6272"/>
                  </a:cubicBezTo>
                  <a:cubicBezTo>
                    <a:pt x="6031" y="6246"/>
                    <a:pt x="6040" y="6201"/>
                    <a:pt x="6049" y="6156"/>
                  </a:cubicBezTo>
                  <a:cubicBezTo>
                    <a:pt x="6058" y="6085"/>
                    <a:pt x="5986" y="6005"/>
                    <a:pt x="5906" y="6005"/>
                  </a:cubicBezTo>
                  <a:close/>
                  <a:moveTo>
                    <a:pt x="9576" y="5968"/>
                  </a:moveTo>
                  <a:cubicBezTo>
                    <a:pt x="9500" y="5968"/>
                    <a:pt x="9420" y="6036"/>
                    <a:pt x="9403" y="6103"/>
                  </a:cubicBezTo>
                  <a:cubicBezTo>
                    <a:pt x="9394" y="6201"/>
                    <a:pt x="9456" y="6308"/>
                    <a:pt x="9581" y="6308"/>
                  </a:cubicBezTo>
                  <a:cubicBezTo>
                    <a:pt x="9635" y="6308"/>
                    <a:pt x="9653" y="6281"/>
                    <a:pt x="9635" y="6228"/>
                  </a:cubicBezTo>
                  <a:cubicBezTo>
                    <a:pt x="9635" y="6219"/>
                    <a:pt x="9626" y="6201"/>
                    <a:pt x="9626" y="6192"/>
                  </a:cubicBezTo>
                  <a:cubicBezTo>
                    <a:pt x="9617" y="6130"/>
                    <a:pt x="9608" y="6058"/>
                    <a:pt x="9608" y="5996"/>
                  </a:cubicBezTo>
                  <a:cubicBezTo>
                    <a:pt x="9608" y="5987"/>
                    <a:pt x="9599" y="5969"/>
                    <a:pt x="9590" y="5969"/>
                  </a:cubicBezTo>
                  <a:cubicBezTo>
                    <a:pt x="9586" y="5968"/>
                    <a:pt x="9581" y="5968"/>
                    <a:pt x="9576" y="5968"/>
                  </a:cubicBezTo>
                  <a:close/>
                  <a:moveTo>
                    <a:pt x="2891" y="6085"/>
                  </a:moveTo>
                  <a:cubicBezTo>
                    <a:pt x="2837" y="6085"/>
                    <a:pt x="2757" y="6156"/>
                    <a:pt x="2757" y="6219"/>
                  </a:cubicBezTo>
                  <a:cubicBezTo>
                    <a:pt x="2748" y="6272"/>
                    <a:pt x="2828" y="6353"/>
                    <a:pt x="2882" y="6353"/>
                  </a:cubicBezTo>
                  <a:cubicBezTo>
                    <a:pt x="2944" y="6353"/>
                    <a:pt x="3015" y="6281"/>
                    <a:pt x="3024" y="6219"/>
                  </a:cubicBezTo>
                  <a:cubicBezTo>
                    <a:pt x="3024" y="6174"/>
                    <a:pt x="2944" y="6085"/>
                    <a:pt x="2891" y="6085"/>
                  </a:cubicBezTo>
                  <a:close/>
                  <a:moveTo>
                    <a:pt x="6557" y="6058"/>
                  </a:moveTo>
                  <a:cubicBezTo>
                    <a:pt x="6486" y="6058"/>
                    <a:pt x="6414" y="6121"/>
                    <a:pt x="6414" y="6201"/>
                  </a:cubicBezTo>
                  <a:cubicBezTo>
                    <a:pt x="6414" y="6281"/>
                    <a:pt x="6477" y="6353"/>
                    <a:pt x="6557" y="6353"/>
                  </a:cubicBezTo>
                  <a:cubicBezTo>
                    <a:pt x="6646" y="6353"/>
                    <a:pt x="6709" y="6281"/>
                    <a:pt x="6709" y="6201"/>
                  </a:cubicBezTo>
                  <a:cubicBezTo>
                    <a:pt x="6709" y="6121"/>
                    <a:pt x="6646" y="6058"/>
                    <a:pt x="6557" y="6058"/>
                  </a:cubicBezTo>
                  <a:close/>
                  <a:moveTo>
                    <a:pt x="3551" y="6138"/>
                  </a:moveTo>
                  <a:cubicBezTo>
                    <a:pt x="3470" y="6138"/>
                    <a:pt x="3417" y="6192"/>
                    <a:pt x="3417" y="6281"/>
                  </a:cubicBezTo>
                  <a:cubicBezTo>
                    <a:pt x="3417" y="6353"/>
                    <a:pt x="3479" y="6406"/>
                    <a:pt x="3551" y="6406"/>
                  </a:cubicBezTo>
                  <a:cubicBezTo>
                    <a:pt x="3631" y="6406"/>
                    <a:pt x="3685" y="6344"/>
                    <a:pt x="3685" y="6272"/>
                  </a:cubicBezTo>
                  <a:cubicBezTo>
                    <a:pt x="3685" y="6192"/>
                    <a:pt x="3631" y="6138"/>
                    <a:pt x="3551" y="6138"/>
                  </a:cubicBezTo>
                  <a:close/>
                  <a:moveTo>
                    <a:pt x="7235" y="6121"/>
                  </a:moveTo>
                  <a:cubicBezTo>
                    <a:pt x="7128" y="6121"/>
                    <a:pt x="7075" y="6165"/>
                    <a:pt x="7075" y="6272"/>
                  </a:cubicBezTo>
                  <a:cubicBezTo>
                    <a:pt x="7075" y="6370"/>
                    <a:pt x="7128" y="6424"/>
                    <a:pt x="7217" y="6424"/>
                  </a:cubicBezTo>
                  <a:cubicBezTo>
                    <a:pt x="7324" y="6424"/>
                    <a:pt x="7378" y="6379"/>
                    <a:pt x="7378" y="6272"/>
                  </a:cubicBezTo>
                  <a:cubicBezTo>
                    <a:pt x="7378" y="6165"/>
                    <a:pt x="7333" y="6121"/>
                    <a:pt x="7235" y="6121"/>
                  </a:cubicBezTo>
                  <a:close/>
                  <a:moveTo>
                    <a:pt x="544" y="6237"/>
                  </a:moveTo>
                  <a:cubicBezTo>
                    <a:pt x="482" y="6246"/>
                    <a:pt x="437" y="6290"/>
                    <a:pt x="428" y="6353"/>
                  </a:cubicBezTo>
                  <a:cubicBezTo>
                    <a:pt x="419" y="6406"/>
                    <a:pt x="482" y="6469"/>
                    <a:pt x="535" y="6469"/>
                  </a:cubicBezTo>
                  <a:cubicBezTo>
                    <a:pt x="598" y="6469"/>
                    <a:pt x="660" y="6415"/>
                    <a:pt x="660" y="6353"/>
                  </a:cubicBezTo>
                  <a:cubicBezTo>
                    <a:pt x="660" y="6290"/>
                    <a:pt x="589" y="6237"/>
                    <a:pt x="544" y="6237"/>
                  </a:cubicBezTo>
                  <a:close/>
                  <a:moveTo>
                    <a:pt x="4211" y="6201"/>
                  </a:moveTo>
                  <a:cubicBezTo>
                    <a:pt x="4140" y="6210"/>
                    <a:pt x="4086" y="6263"/>
                    <a:pt x="4086" y="6335"/>
                  </a:cubicBezTo>
                  <a:cubicBezTo>
                    <a:pt x="4086" y="6415"/>
                    <a:pt x="4140" y="6469"/>
                    <a:pt x="4220" y="6469"/>
                  </a:cubicBezTo>
                  <a:cubicBezTo>
                    <a:pt x="4300" y="6469"/>
                    <a:pt x="4354" y="6415"/>
                    <a:pt x="4354" y="6335"/>
                  </a:cubicBezTo>
                  <a:cubicBezTo>
                    <a:pt x="4354" y="6254"/>
                    <a:pt x="4291" y="6201"/>
                    <a:pt x="4211" y="6201"/>
                  </a:cubicBezTo>
                  <a:close/>
                  <a:moveTo>
                    <a:pt x="7886" y="6156"/>
                  </a:moveTo>
                  <a:cubicBezTo>
                    <a:pt x="7851" y="6165"/>
                    <a:pt x="7806" y="6174"/>
                    <a:pt x="7779" y="6201"/>
                  </a:cubicBezTo>
                  <a:cubicBezTo>
                    <a:pt x="7735" y="6219"/>
                    <a:pt x="7717" y="6272"/>
                    <a:pt x="7717" y="6317"/>
                  </a:cubicBezTo>
                  <a:cubicBezTo>
                    <a:pt x="7708" y="6353"/>
                    <a:pt x="7735" y="6388"/>
                    <a:pt x="7753" y="6424"/>
                  </a:cubicBezTo>
                  <a:cubicBezTo>
                    <a:pt x="7779" y="6469"/>
                    <a:pt x="7833" y="6460"/>
                    <a:pt x="7869" y="6486"/>
                  </a:cubicBezTo>
                  <a:cubicBezTo>
                    <a:pt x="7904" y="6477"/>
                    <a:pt x="7940" y="6460"/>
                    <a:pt x="7976" y="6442"/>
                  </a:cubicBezTo>
                  <a:cubicBezTo>
                    <a:pt x="8020" y="6415"/>
                    <a:pt x="8020" y="6362"/>
                    <a:pt x="8047" y="6317"/>
                  </a:cubicBezTo>
                  <a:cubicBezTo>
                    <a:pt x="8029" y="6290"/>
                    <a:pt x="8020" y="6254"/>
                    <a:pt x="7993" y="6219"/>
                  </a:cubicBezTo>
                  <a:cubicBezTo>
                    <a:pt x="7976" y="6174"/>
                    <a:pt x="7922" y="6183"/>
                    <a:pt x="7886" y="6156"/>
                  </a:cubicBezTo>
                  <a:close/>
                  <a:moveTo>
                    <a:pt x="1185" y="6289"/>
                  </a:moveTo>
                  <a:cubicBezTo>
                    <a:pt x="1134" y="6289"/>
                    <a:pt x="1079" y="6347"/>
                    <a:pt x="1071" y="6397"/>
                  </a:cubicBezTo>
                  <a:cubicBezTo>
                    <a:pt x="1071" y="6460"/>
                    <a:pt x="1133" y="6522"/>
                    <a:pt x="1187" y="6522"/>
                  </a:cubicBezTo>
                  <a:cubicBezTo>
                    <a:pt x="1258" y="6522"/>
                    <a:pt x="1312" y="6451"/>
                    <a:pt x="1303" y="6406"/>
                  </a:cubicBezTo>
                  <a:cubicBezTo>
                    <a:pt x="1303" y="6344"/>
                    <a:pt x="1258" y="6299"/>
                    <a:pt x="1196" y="6290"/>
                  </a:cubicBezTo>
                  <a:cubicBezTo>
                    <a:pt x="1192" y="6290"/>
                    <a:pt x="1189" y="6289"/>
                    <a:pt x="1185" y="6289"/>
                  </a:cubicBezTo>
                  <a:close/>
                  <a:moveTo>
                    <a:pt x="4844" y="6252"/>
                  </a:moveTo>
                  <a:cubicBezTo>
                    <a:pt x="4817" y="6252"/>
                    <a:pt x="4795" y="6268"/>
                    <a:pt x="4773" y="6290"/>
                  </a:cubicBezTo>
                  <a:cubicBezTo>
                    <a:pt x="4737" y="6317"/>
                    <a:pt x="4737" y="6353"/>
                    <a:pt x="4728" y="6388"/>
                  </a:cubicBezTo>
                  <a:cubicBezTo>
                    <a:pt x="4728" y="6433"/>
                    <a:pt x="4746" y="6460"/>
                    <a:pt x="4773" y="6486"/>
                  </a:cubicBezTo>
                  <a:cubicBezTo>
                    <a:pt x="4800" y="6513"/>
                    <a:pt x="4826" y="6522"/>
                    <a:pt x="4862" y="6522"/>
                  </a:cubicBezTo>
                  <a:cubicBezTo>
                    <a:pt x="4907" y="6522"/>
                    <a:pt x="4933" y="6513"/>
                    <a:pt x="4969" y="6486"/>
                  </a:cubicBezTo>
                  <a:cubicBezTo>
                    <a:pt x="4996" y="6451"/>
                    <a:pt x="5005" y="6424"/>
                    <a:pt x="5005" y="6388"/>
                  </a:cubicBezTo>
                  <a:cubicBezTo>
                    <a:pt x="4996" y="6353"/>
                    <a:pt x="4996" y="6326"/>
                    <a:pt x="4969" y="6290"/>
                  </a:cubicBezTo>
                  <a:cubicBezTo>
                    <a:pt x="4940" y="6268"/>
                    <a:pt x="4916" y="6252"/>
                    <a:pt x="4884" y="6252"/>
                  </a:cubicBezTo>
                  <a:cubicBezTo>
                    <a:pt x="4877" y="6252"/>
                    <a:pt x="4870" y="6253"/>
                    <a:pt x="4862" y="6254"/>
                  </a:cubicBezTo>
                  <a:cubicBezTo>
                    <a:pt x="4856" y="6253"/>
                    <a:pt x="4850" y="6252"/>
                    <a:pt x="4844" y="6252"/>
                  </a:cubicBezTo>
                  <a:close/>
                  <a:moveTo>
                    <a:pt x="8538" y="6219"/>
                  </a:moveTo>
                  <a:cubicBezTo>
                    <a:pt x="8457" y="6219"/>
                    <a:pt x="8377" y="6308"/>
                    <a:pt x="8377" y="6397"/>
                  </a:cubicBezTo>
                  <a:cubicBezTo>
                    <a:pt x="8377" y="6469"/>
                    <a:pt x="8466" y="6558"/>
                    <a:pt x="8547" y="6558"/>
                  </a:cubicBezTo>
                  <a:cubicBezTo>
                    <a:pt x="8627" y="6549"/>
                    <a:pt x="8707" y="6469"/>
                    <a:pt x="8707" y="6379"/>
                  </a:cubicBezTo>
                  <a:cubicBezTo>
                    <a:pt x="8707" y="6299"/>
                    <a:pt x="8618" y="6219"/>
                    <a:pt x="8538" y="6219"/>
                  </a:cubicBezTo>
                  <a:close/>
                  <a:moveTo>
                    <a:pt x="1856" y="6353"/>
                  </a:moveTo>
                  <a:cubicBezTo>
                    <a:pt x="1775" y="6353"/>
                    <a:pt x="1740" y="6397"/>
                    <a:pt x="1740" y="6469"/>
                  </a:cubicBezTo>
                  <a:cubicBezTo>
                    <a:pt x="1740" y="6549"/>
                    <a:pt x="1775" y="6585"/>
                    <a:pt x="1856" y="6585"/>
                  </a:cubicBezTo>
                  <a:cubicBezTo>
                    <a:pt x="1936" y="6585"/>
                    <a:pt x="1972" y="6549"/>
                    <a:pt x="1972" y="6469"/>
                  </a:cubicBezTo>
                  <a:cubicBezTo>
                    <a:pt x="1972" y="6388"/>
                    <a:pt x="1936" y="6353"/>
                    <a:pt x="1856" y="6353"/>
                  </a:cubicBezTo>
                  <a:close/>
                  <a:moveTo>
                    <a:pt x="5545" y="6307"/>
                  </a:moveTo>
                  <a:cubicBezTo>
                    <a:pt x="5540" y="6307"/>
                    <a:pt x="5536" y="6307"/>
                    <a:pt x="5531" y="6308"/>
                  </a:cubicBezTo>
                  <a:cubicBezTo>
                    <a:pt x="5496" y="6308"/>
                    <a:pt x="5460" y="6317"/>
                    <a:pt x="5424" y="6353"/>
                  </a:cubicBezTo>
                  <a:cubicBezTo>
                    <a:pt x="5397" y="6379"/>
                    <a:pt x="5397" y="6415"/>
                    <a:pt x="5380" y="6451"/>
                  </a:cubicBezTo>
                  <a:cubicBezTo>
                    <a:pt x="5380" y="6531"/>
                    <a:pt x="5460" y="6602"/>
                    <a:pt x="5531" y="6602"/>
                  </a:cubicBezTo>
                  <a:cubicBezTo>
                    <a:pt x="5620" y="6602"/>
                    <a:pt x="5683" y="6522"/>
                    <a:pt x="5683" y="6451"/>
                  </a:cubicBezTo>
                  <a:cubicBezTo>
                    <a:pt x="5674" y="6375"/>
                    <a:pt x="5618" y="6307"/>
                    <a:pt x="5545" y="6307"/>
                  </a:cubicBezTo>
                  <a:close/>
                  <a:moveTo>
                    <a:pt x="9216" y="6272"/>
                  </a:moveTo>
                  <a:cubicBezTo>
                    <a:pt x="9117" y="6272"/>
                    <a:pt x="9046" y="6335"/>
                    <a:pt x="9046" y="6433"/>
                  </a:cubicBezTo>
                  <a:cubicBezTo>
                    <a:pt x="9037" y="6531"/>
                    <a:pt x="9109" y="6602"/>
                    <a:pt x="9207" y="6602"/>
                  </a:cubicBezTo>
                  <a:cubicBezTo>
                    <a:pt x="9305" y="6602"/>
                    <a:pt x="9376" y="6531"/>
                    <a:pt x="9376" y="6442"/>
                  </a:cubicBezTo>
                  <a:cubicBezTo>
                    <a:pt x="9376" y="6353"/>
                    <a:pt x="9305" y="6272"/>
                    <a:pt x="9216" y="6272"/>
                  </a:cubicBezTo>
                  <a:close/>
                  <a:moveTo>
                    <a:pt x="2516" y="6388"/>
                  </a:moveTo>
                  <a:cubicBezTo>
                    <a:pt x="2489" y="6406"/>
                    <a:pt x="2436" y="6406"/>
                    <a:pt x="2418" y="6451"/>
                  </a:cubicBezTo>
                  <a:cubicBezTo>
                    <a:pt x="2409" y="6477"/>
                    <a:pt x="2382" y="6504"/>
                    <a:pt x="2391" y="6522"/>
                  </a:cubicBezTo>
                  <a:cubicBezTo>
                    <a:pt x="2400" y="6558"/>
                    <a:pt x="2409" y="6593"/>
                    <a:pt x="2445" y="6620"/>
                  </a:cubicBezTo>
                  <a:cubicBezTo>
                    <a:pt x="2471" y="6638"/>
                    <a:pt x="2498" y="6629"/>
                    <a:pt x="2525" y="6656"/>
                  </a:cubicBezTo>
                  <a:cubicBezTo>
                    <a:pt x="2552" y="6638"/>
                    <a:pt x="2587" y="6629"/>
                    <a:pt x="2614" y="6602"/>
                  </a:cubicBezTo>
                  <a:cubicBezTo>
                    <a:pt x="2641" y="6576"/>
                    <a:pt x="2632" y="6540"/>
                    <a:pt x="2659" y="6522"/>
                  </a:cubicBezTo>
                  <a:cubicBezTo>
                    <a:pt x="2632" y="6486"/>
                    <a:pt x="2632" y="6442"/>
                    <a:pt x="2596" y="6415"/>
                  </a:cubicBezTo>
                  <a:cubicBezTo>
                    <a:pt x="2569" y="6406"/>
                    <a:pt x="2543" y="6397"/>
                    <a:pt x="2516" y="6388"/>
                  </a:cubicBezTo>
                  <a:close/>
                  <a:moveTo>
                    <a:pt x="6191" y="6353"/>
                  </a:moveTo>
                  <a:cubicBezTo>
                    <a:pt x="6111" y="6353"/>
                    <a:pt x="6049" y="6424"/>
                    <a:pt x="6049" y="6513"/>
                  </a:cubicBezTo>
                  <a:cubicBezTo>
                    <a:pt x="6049" y="6585"/>
                    <a:pt x="6120" y="6656"/>
                    <a:pt x="6200" y="6656"/>
                  </a:cubicBezTo>
                  <a:cubicBezTo>
                    <a:pt x="6281" y="6656"/>
                    <a:pt x="6343" y="6585"/>
                    <a:pt x="6343" y="6504"/>
                  </a:cubicBezTo>
                  <a:cubicBezTo>
                    <a:pt x="6343" y="6424"/>
                    <a:pt x="6272" y="6353"/>
                    <a:pt x="6191" y="6353"/>
                  </a:cubicBezTo>
                  <a:close/>
                  <a:moveTo>
                    <a:pt x="3185" y="6451"/>
                  </a:moveTo>
                  <a:cubicBezTo>
                    <a:pt x="3105" y="6451"/>
                    <a:pt x="3051" y="6504"/>
                    <a:pt x="3051" y="6585"/>
                  </a:cubicBezTo>
                  <a:cubicBezTo>
                    <a:pt x="3051" y="6665"/>
                    <a:pt x="3105" y="6718"/>
                    <a:pt x="3185" y="6718"/>
                  </a:cubicBezTo>
                  <a:cubicBezTo>
                    <a:pt x="3265" y="6718"/>
                    <a:pt x="3319" y="6665"/>
                    <a:pt x="3319" y="6585"/>
                  </a:cubicBezTo>
                  <a:cubicBezTo>
                    <a:pt x="3319" y="6504"/>
                    <a:pt x="3265" y="6451"/>
                    <a:pt x="3185" y="6451"/>
                  </a:cubicBezTo>
                  <a:close/>
                  <a:moveTo>
                    <a:pt x="6860" y="6424"/>
                  </a:moveTo>
                  <a:cubicBezTo>
                    <a:pt x="6753" y="6424"/>
                    <a:pt x="6709" y="6469"/>
                    <a:pt x="6709" y="6576"/>
                  </a:cubicBezTo>
                  <a:cubicBezTo>
                    <a:pt x="6709" y="6674"/>
                    <a:pt x="6762" y="6718"/>
                    <a:pt x="6860" y="6718"/>
                  </a:cubicBezTo>
                  <a:cubicBezTo>
                    <a:pt x="6967" y="6718"/>
                    <a:pt x="7012" y="6674"/>
                    <a:pt x="7012" y="6567"/>
                  </a:cubicBezTo>
                  <a:cubicBezTo>
                    <a:pt x="7012" y="6469"/>
                    <a:pt x="6967" y="6424"/>
                    <a:pt x="6860" y="6424"/>
                  </a:cubicBezTo>
                  <a:close/>
                  <a:moveTo>
                    <a:pt x="170" y="6540"/>
                  </a:moveTo>
                  <a:cubicBezTo>
                    <a:pt x="152" y="6567"/>
                    <a:pt x="98" y="6549"/>
                    <a:pt x="89" y="6585"/>
                  </a:cubicBezTo>
                  <a:cubicBezTo>
                    <a:pt x="80" y="6611"/>
                    <a:pt x="54" y="6638"/>
                    <a:pt x="63" y="6656"/>
                  </a:cubicBezTo>
                  <a:cubicBezTo>
                    <a:pt x="72" y="6683"/>
                    <a:pt x="72" y="6718"/>
                    <a:pt x="98" y="6736"/>
                  </a:cubicBezTo>
                  <a:cubicBezTo>
                    <a:pt x="125" y="6745"/>
                    <a:pt x="152" y="6763"/>
                    <a:pt x="179" y="6772"/>
                  </a:cubicBezTo>
                  <a:cubicBezTo>
                    <a:pt x="196" y="6745"/>
                    <a:pt x="241" y="6763"/>
                    <a:pt x="259" y="6727"/>
                  </a:cubicBezTo>
                  <a:cubicBezTo>
                    <a:pt x="268" y="6701"/>
                    <a:pt x="295" y="6674"/>
                    <a:pt x="286" y="6647"/>
                  </a:cubicBezTo>
                  <a:cubicBezTo>
                    <a:pt x="277" y="6620"/>
                    <a:pt x="286" y="6585"/>
                    <a:pt x="250" y="6567"/>
                  </a:cubicBezTo>
                  <a:cubicBezTo>
                    <a:pt x="223" y="6558"/>
                    <a:pt x="196" y="6549"/>
                    <a:pt x="170" y="6540"/>
                  </a:cubicBezTo>
                  <a:close/>
                  <a:moveTo>
                    <a:pt x="3845" y="6504"/>
                  </a:moveTo>
                  <a:cubicBezTo>
                    <a:pt x="3774" y="6504"/>
                    <a:pt x="3720" y="6558"/>
                    <a:pt x="3720" y="6647"/>
                  </a:cubicBezTo>
                  <a:cubicBezTo>
                    <a:pt x="3720" y="6718"/>
                    <a:pt x="3774" y="6772"/>
                    <a:pt x="3854" y="6772"/>
                  </a:cubicBezTo>
                  <a:cubicBezTo>
                    <a:pt x="3934" y="6772"/>
                    <a:pt x="3988" y="6718"/>
                    <a:pt x="3988" y="6638"/>
                  </a:cubicBezTo>
                  <a:cubicBezTo>
                    <a:pt x="3988" y="6558"/>
                    <a:pt x="3925" y="6504"/>
                    <a:pt x="3845" y="6504"/>
                  </a:cubicBezTo>
                  <a:close/>
                  <a:moveTo>
                    <a:pt x="7530" y="6451"/>
                  </a:moveTo>
                  <a:cubicBezTo>
                    <a:pt x="7494" y="6469"/>
                    <a:pt x="7458" y="6477"/>
                    <a:pt x="7422" y="6504"/>
                  </a:cubicBezTo>
                  <a:cubicBezTo>
                    <a:pt x="7387" y="6531"/>
                    <a:pt x="7369" y="6576"/>
                    <a:pt x="7369" y="6620"/>
                  </a:cubicBezTo>
                  <a:cubicBezTo>
                    <a:pt x="7360" y="6647"/>
                    <a:pt x="7387" y="6692"/>
                    <a:pt x="7405" y="6727"/>
                  </a:cubicBezTo>
                  <a:cubicBezTo>
                    <a:pt x="7431" y="6763"/>
                    <a:pt x="7485" y="6763"/>
                    <a:pt x="7521" y="6790"/>
                  </a:cubicBezTo>
                  <a:cubicBezTo>
                    <a:pt x="7556" y="6772"/>
                    <a:pt x="7601" y="6763"/>
                    <a:pt x="7637" y="6736"/>
                  </a:cubicBezTo>
                  <a:cubicBezTo>
                    <a:pt x="7672" y="6709"/>
                    <a:pt x="7672" y="6656"/>
                    <a:pt x="7699" y="6620"/>
                  </a:cubicBezTo>
                  <a:cubicBezTo>
                    <a:pt x="7681" y="6585"/>
                    <a:pt x="7663" y="6549"/>
                    <a:pt x="7645" y="6513"/>
                  </a:cubicBezTo>
                  <a:cubicBezTo>
                    <a:pt x="7628" y="6477"/>
                    <a:pt x="7565" y="6477"/>
                    <a:pt x="7530" y="6451"/>
                  </a:cubicBezTo>
                  <a:close/>
                  <a:moveTo>
                    <a:pt x="848" y="6585"/>
                  </a:moveTo>
                  <a:cubicBezTo>
                    <a:pt x="794" y="6585"/>
                    <a:pt x="723" y="6638"/>
                    <a:pt x="723" y="6701"/>
                  </a:cubicBezTo>
                  <a:cubicBezTo>
                    <a:pt x="723" y="6754"/>
                    <a:pt x="785" y="6816"/>
                    <a:pt x="839" y="6816"/>
                  </a:cubicBezTo>
                  <a:cubicBezTo>
                    <a:pt x="842" y="6817"/>
                    <a:pt x="846" y="6817"/>
                    <a:pt x="849" y="6817"/>
                  </a:cubicBezTo>
                  <a:cubicBezTo>
                    <a:pt x="900" y="6817"/>
                    <a:pt x="955" y="6759"/>
                    <a:pt x="955" y="6709"/>
                  </a:cubicBezTo>
                  <a:cubicBezTo>
                    <a:pt x="964" y="6656"/>
                    <a:pt x="901" y="6585"/>
                    <a:pt x="848" y="6585"/>
                  </a:cubicBezTo>
                  <a:close/>
                  <a:moveTo>
                    <a:pt x="4523" y="6567"/>
                  </a:moveTo>
                  <a:cubicBezTo>
                    <a:pt x="4479" y="6567"/>
                    <a:pt x="4452" y="6576"/>
                    <a:pt x="4425" y="6602"/>
                  </a:cubicBezTo>
                  <a:cubicBezTo>
                    <a:pt x="4398" y="6629"/>
                    <a:pt x="4380" y="6656"/>
                    <a:pt x="4380" y="6692"/>
                  </a:cubicBezTo>
                  <a:cubicBezTo>
                    <a:pt x="4389" y="6736"/>
                    <a:pt x="4380" y="6772"/>
                    <a:pt x="4416" y="6799"/>
                  </a:cubicBezTo>
                  <a:cubicBezTo>
                    <a:pt x="4445" y="6821"/>
                    <a:pt x="4463" y="6837"/>
                    <a:pt x="4493" y="6837"/>
                  </a:cubicBezTo>
                  <a:cubicBezTo>
                    <a:pt x="4499" y="6837"/>
                    <a:pt x="4506" y="6836"/>
                    <a:pt x="4514" y="6834"/>
                  </a:cubicBezTo>
                  <a:cubicBezTo>
                    <a:pt x="4550" y="6834"/>
                    <a:pt x="4586" y="6834"/>
                    <a:pt x="4612" y="6799"/>
                  </a:cubicBezTo>
                  <a:cubicBezTo>
                    <a:pt x="4639" y="6772"/>
                    <a:pt x="4666" y="6745"/>
                    <a:pt x="4648" y="6709"/>
                  </a:cubicBezTo>
                  <a:cubicBezTo>
                    <a:pt x="4657" y="6665"/>
                    <a:pt x="4648" y="6638"/>
                    <a:pt x="4612" y="6602"/>
                  </a:cubicBezTo>
                  <a:cubicBezTo>
                    <a:pt x="4586" y="6576"/>
                    <a:pt x="4559" y="6567"/>
                    <a:pt x="4523" y="6567"/>
                  </a:cubicBezTo>
                  <a:close/>
                  <a:moveTo>
                    <a:pt x="8199" y="6522"/>
                  </a:moveTo>
                  <a:cubicBezTo>
                    <a:pt x="8118" y="6522"/>
                    <a:pt x="8029" y="6602"/>
                    <a:pt x="8029" y="6683"/>
                  </a:cubicBezTo>
                  <a:cubicBezTo>
                    <a:pt x="8020" y="6763"/>
                    <a:pt x="8109" y="6852"/>
                    <a:pt x="8190" y="6852"/>
                  </a:cubicBezTo>
                  <a:cubicBezTo>
                    <a:pt x="8270" y="6852"/>
                    <a:pt x="8359" y="6772"/>
                    <a:pt x="8359" y="6692"/>
                  </a:cubicBezTo>
                  <a:cubicBezTo>
                    <a:pt x="8359" y="6611"/>
                    <a:pt x="8279" y="6522"/>
                    <a:pt x="8199" y="6522"/>
                  </a:cubicBezTo>
                  <a:close/>
                  <a:moveTo>
                    <a:pt x="1508" y="6656"/>
                  </a:moveTo>
                  <a:cubicBezTo>
                    <a:pt x="1428" y="6656"/>
                    <a:pt x="1392" y="6692"/>
                    <a:pt x="1392" y="6772"/>
                  </a:cubicBezTo>
                  <a:cubicBezTo>
                    <a:pt x="1392" y="6843"/>
                    <a:pt x="1428" y="6888"/>
                    <a:pt x="1508" y="6888"/>
                  </a:cubicBezTo>
                  <a:cubicBezTo>
                    <a:pt x="1588" y="6888"/>
                    <a:pt x="1624" y="6852"/>
                    <a:pt x="1624" y="6772"/>
                  </a:cubicBezTo>
                  <a:cubicBezTo>
                    <a:pt x="1624" y="6692"/>
                    <a:pt x="1588" y="6656"/>
                    <a:pt x="1508" y="6656"/>
                  </a:cubicBezTo>
                  <a:close/>
                  <a:moveTo>
                    <a:pt x="5174" y="6602"/>
                  </a:moveTo>
                  <a:cubicBezTo>
                    <a:pt x="5094" y="6611"/>
                    <a:pt x="5023" y="6683"/>
                    <a:pt x="5032" y="6763"/>
                  </a:cubicBezTo>
                  <a:cubicBezTo>
                    <a:pt x="5041" y="6799"/>
                    <a:pt x="5049" y="6843"/>
                    <a:pt x="5094" y="6870"/>
                  </a:cubicBezTo>
                  <a:cubicBezTo>
                    <a:pt x="5094" y="6870"/>
                    <a:pt x="5174" y="6906"/>
                    <a:pt x="5183" y="6906"/>
                  </a:cubicBezTo>
                  <a:cubicBezTo>
                    <a:pt x="5228" y="6897"/>
                    <a:pt x="5264" y="6888"/>
                    <a:pt x="5290" y="6852"/>
                  </a:cubicBezTo>
                  <a:cubicBezTo>
                    <a:pt x="5317" y="6825"/>
                    <a:pt x="5326" y="6781"/>
                    <a:pt x="5335" y="6754"/>
                  </a:cubicBezTo>
                  <a:cubicBezTo>
                    <a:pt x="5326" y="6674"/>
                    <a:pt x="5255" y="6602"/>
                    <a:pt x="5174" y="6602"/>
                  </a:cubicBezTo>
                  <a:close/>
                  <a:moveTo>
                    <a:pt x="8850" y="6567"/>
                  </a:moveTo>
                  <a:cubicBezTo>
                    <a:pt x="8743" y="6567"/>
                    <a:pt x="8680" y="6638"/>
                    <a:pt x="8680" y="6727"/>
                  </a:cubicBezTo>
                  <a:cubicBezTo>
                    <a:pt x="8671" y="6843"/>
                    <a:pt x="8752" y="6888"/>
                    <a:pt x="8832" y="6906"/>
                  </a:cubicBezTo>
                  <a:cubicBezTo>
                    <a:pt x="8930" y="6906"/>
                    <a:pt x="9001" y="6843"/>
                    <a:pt x="9010" y="6745"/>
                  </a:cubicBezTo>
                  <a:cubicBezTo>
                    <a:pt x="9010" y="6647"/>
                    <a:pt x="8939" y="6576"/>
                    <a:pt x="8850" y="6567"/>
                  </a:cubicBezTo>
                  <a:close/>
                  <a:moveTo>
                    <a:pt x="2159" y="6683"/>
                  </a:moveTo>
                  <a:cubicBezTo>
                    <a:pt x="2132" y="6701"/>
                    <a:pt x="2106" y="6709"/>
                    <a:pt x="2079" y="6718"/>
                  </a:cubicBezTo>
                  <a:cubicBezTo>
                    <a:pt x="2043" y="6736"/>
                    <a:pt x="2034" y="6781"/>
                    <a:pt x="2025" y="6816"/>
                  </a:cubicBezTo>
                  <a:cubicBezTo>
                    <a:pt x="2016" y="6843"/>
                    <a:pt x="2043" y="6870"/>
                    <a:pt x="2052" y="6888"/>
                  </a:cubicBezTo>
                  <a:cubicBezTo>
                    <a:pt x="2070" y="6924"/>
                    <a:pt x="2114" y="6941"/>
                    <a:pt x="2150" y="6950"/>
                  </a:cubicBezTo>
                  <a:cubicBezTo>
                    <a:pt x="2153" y="6952"/>
                    <a:pt x="2155" y="6952"/>
                    <a:pt x="2159" y="6952"/>
                  </a:cubicBezTo>
                  <a:cubicBezTo>
                    <a:pt x="2178" y="6952"/>
                    <a:pt x="2207" y="6931"/>
                    <a:pt x="2230" y="6924"/>
                  </a:cubicBezTo>
                  <a:cubicBezTo>
                    <a:pt x="2266" y="6906"/>
                    <a:pt x="2275" y="6861"/>
                    <a:pt x="2284" y="6825"/>
                  </a:cubicBezTo>
                  <a:cubicBezTo>
                    <a:pt x="2293" y="6799"/>
                    <a:pt x="2266" y="6772"/>
                    <a:pt x="2257" y="6745"/>
                  </a:cubicBezTo>
                  <a:cubicBezTo>
                    <a:pt x="2239" y="6709"/>
                    <a:pt x="2195" y="6709"/>
                    <a:pt x="2159" y="6683"/>
                  </a:cubicBezTo>
                  <a:close/>
                  <a:moveTo>
                    <a:pt x="5821" y="6673"/>
                  </a:moveTo>
                  <a:cubicBezTo>
                    <a:pt x="5746" y="6673"/>
                    <a:pt x="5683" y="6741"/>
                    <a:pt x="5683" y="6816"/>
                  </a:cubicBezTo>
                  <a:cubicBezTo>
                    <a:pt x="5683" y="6897"/>
                    <a:pt x="5754" y="6968"/>
                    <a:pt x="5835" y="6968"/>
                  </a:cubicBezTo>
                  <a:cubicBezTo>
                    <a:pt x="5915" y="6968"/>
                    <a:pt x="5977" y="6897"/>
                    <a:pt x="5977" y="6816"/>
                  </a:cubicBezTo>
                  <a:cubicBezTo>
                    <a:pt x="5977" y="6736"/>
                    <a:pt x="5915" y="6674"/>
                    <a:pt x="5835" y="6674"/>
                  </a:cubicBezTo>
                  <a:cubicBezTo>
                    <a:pt x="5830" y="6673"/>
                    <a:pt x="5825" y="6673"/>
                    <a:pt x="5821" y="6673"/>
                  </a:cubicBezTo>
                  <a:close/>
                  <a:moveTo>
                    <a:pt x="9510" y="6638"/>
                  </a:moveTo>
                  <a:cubicBezTo>
                    <a:pt x="9403" y="6638"/>
                    <a:pt x="9340" y="6701"/>
                    <a:pt x="9340" y="6808"/>
                  </a:cubicBezTo>
                  <a:cubicBezTo>
                    <a:pt x="9340" y="6906"/>
                    <a:pt x="9403" y="6968"/>
                    <a:pt x="9501" y="6968"/>
                  </a:cubicBezTo>
                  <a:cubicBezTo>
                    <a:pt x="9608" y="6968"/>
                    <a:pt x="9671" y="6906"/>
                    <a:pt x="9671" y="6808"/>
                  </a:cubicBezTo>
                  <a:cubicBezTo>
                    <a:pt x="9671" y="6701"/>
                    <a:pt x="9608" y="6638"/>
                    <a:pt x="9510" y="6638"/>
                  </a:cubicBezTo>
                  <a:close/>
                  <a:moveTo>
                    <a:pt x="2819" y="6754"/>
                  </a:moveTo>
                  <a:cubicBezTo>
                    <a:pt x="2739" y="6754"/>
                    <a:pt x="2685" y="6808"/>
                    <a:pt x="2685" y="6879"/>
                  </a:cubicBezTo>
                  <a:cubicBezTo>
                    <a:pt x="2685" y="6959"/>
                    <a:pt x="2739" y="7022"/>
                    <a:pt x="2819" y="7022"/>
                  </a:cubicBezTo>
                  <a:cubicBezTo>
                    <a:pt x="2899" y="7022"/>
                    <a:pt x="2953" y="6968"/>
                    <a:pt x="2953" y="6888"/>
                  </a:cubicBezTo>
                  <a:cubicBezTo>
                    <a:pt x="2953" y="6808"/>
                    <a:pt x="2899" y="6754"/>
                    <a:pt x="2819" y="6754"/>
                  </a:cubicBezTo>
                  <a:close/>
                  <a:moveTo>
                    <a:pt x="6495" y="6718"/>
                  </a:moveTo>
                  <a:cubicBezTo>
                    <a:pt x="6397" y="6718"/>
                    <a:pt x="6343" y="6772"/>
                    <a:pt x="6343" y="6870"/>
                  </a:cubicBezTo>
                  <a:cubicBezTo>
                    <a:pt x="6343" y="6968"/>
                    <a:pt x="6397" y="7022"/>
                    <a:pt x="6495" y="7022"/>
                  </a:cubicBezTo>
                  <a:cubicBezTo>
                    <a:pt x="6602" y="7022"/>
                    <a:pt x="6646" y="6968"/>
                    <a:pt x="6646" y="6870"/>
                  </a:cubicBezTo>
                  <a:cubicBezTo>
                    <a:pt x="6646" y="6763"/>
                    <a:pt x="6602" y="6718"/>
                    <a:pt x="6495" y="6718"/>
                  </a:cubicBezTo>
                  <a:close/>
                  <a:moveTo>
                    <a:pt x="3479" y="6799"/>
                  </a:moveTo>
                  <a:cubicBezTo>
                    <a:pt x="3408" y="6808"/>
                    <a:pt x="3354" y="6861"/>
                    <a:pt x="3354" y="6941"/>
                  </a:cubicBezTo>
                  <a:cubicBezTo>
                    <a:pt x="3354" y="7022"/>
                    <a:pt x="3408" y="7066"/>
                    <a:pt x="3497" y="7066"/>
                  </a:cubicBezTo>
                  <a:cubicBezTo>
                    <a:pt x="3500" y="7067"/>
                    <a:pt x="3504" y="7067"/>
                    <a:pt x="3507" y="7067"/>
                  </a:cubicBezTo>
                  <a:cubicBezTo>
                    <a:pt x="3566" y="7067"/>
                    <a:pt x="3622" y="6992"/>
                    <a:pt x="3622" y="6932"/>
                  </a:cubicBezTo>
                  <a:cubicBezTo>
                    <a:pt x="3613" y="6852"/>
                    <a:pt x="3560" y="6799"/>
                    <a:pt x="3479" y="6799"/>
                  </a:cubicBezTo>
                  <a:close/>
                  <a:moveTo>
                    <a:pt x="7164" y="6772"/>
                  </a:moveTo>
                  <a:cubicBezTo>
                    <a:pt x="7128" y="6772"/>
                    <a:pt x="7092" y="6799"/>
                    <a:pt x="7057" y="6816"/>
                  </a:cubicBezTo>
                  <a:cubicBezTo>
                    <a:pt x="7012" y="6843"/>
                    <a:pt x="7021" y="6897"/>
                    <a:pt x="6994" y="6932"/>
                  </a:cubicBezTo>
                  <a:cubicBezTo>
                    <a:pt x="7012" y="6968"/>
                    <a:pt x="7021" y="7004"/>
                    <a:pt x="7039" y="7040"/>
                  </a:cubicBezTo>
                  <a:cubicBezTo>
                    <a:pt x="7066" y="7084"/>
                    <a:pt x="7119" y="7084"/>
                    <a:pt x="7164" y="7102"/>
                  </a:cubicBezTo>
                  <a:cubicBezTo>
                    <a:pt x="7191" y="7093"/>
                    <a:pt x="7235" y="7075"/>
                    <a:pt x="7262" y="7057"/>
                  </a:cubicBezTo>
                  <a:cubicBezTo>
                    <a:pt x="7306" y="7031"/>
                    <a:pt x="7298" y="6977"/>
                    <a:pt x="7324" y="6941"/>
                  </a:cubicBezTo>
                  <a:cubicBezTo>
                    <a:pt x="7315" y="6906"/>
                    <a:pt x="7306" y="6870"/>
                    <a:pt x="7289" y="6834"/>
                  </a:cubicBezTo>
                  <a:cubicBezTo>
                    <a:pt x="7262" y="6790"/>
                    <a:pt x="7208" y="6781"/>
                    <a:pt x="7164" y="6772"/>
                  </a:cubicBezTo>
                  <a:close/>
                  <a:moveTo>
                    <a:pt x="473" y="6888"/>
                  </a:moveTo>
                  <a:cubicBezTo>
                    <a:pt x="411" y="6888"/>
                    <a:pt x="357" y="6950"/>
                    <a:pt x="357" y="7013"/>
                  </a:cubicBezTo>
                  <a:cubicBezTo>
                    <a:pt x="366" y="7066"/>
                    <a:pt x="419" y="7120"/>
                    <a:pt x="473" y="7120"/>
                  </a:cubicBezTo>
                  <a:cubicBezTo>
                    <a:pt x="535" y="7120"/>
                    <a:pt x="598" y="7048"/>
                    <a:pt x="589" y="7004"/>
                  </a:cubicBezTo>
                  <a:cubicBezTo>
                    <a:pt x="589" y="6941"/>
                    <a:pt x="526" y="6888"/>
                    <a:pt x="473" y="6888"/>
                  </a:cubicBezTo>
                  <a:close/>
                  <a:moveTo>
                    <a:pt x="4148" y="6870"/>
                  </a:moveTo>
                  <a:cubicBezTo>
                    <a:pt x="4104" y="6870"/>
                    <a:pt x="4086" y="6879"/>
                    <a:pt x="4050" y="6906"/>
                  </a:cubicBezTo>
                  <a:cubicBezTo>
                    <a:pt x="4015" y="6932"/>
                    <a:pt x="4024" y="6968"/>
                    <a:pt x="4015" y="7013"/>
                  </a:cubicBezTo>
                  <a:cubicBezTo>
                    <a:pt x="4015" y="7048"/>
                    <a:pt x="4032" y="7075"/>
                    <a:pt x="4059" y="7102"/>
                  </a:cubicBezTo>
                  <a:cubicBezTo>
                    <a:pt x="4086" y="7129"/>
                    <a:pt x="4113" y="7138"/>
                    <a:pt x="4148" y="7138"/>
                  </a:cubicBezTo>
                  <a:cubicBezTo>
                    <a:pt x="4193" y="7138"/>
                    <a:pt x="4220" y="7129"/>
                    <a:pt x="4247" y="7102"/>
                  </a:cubicBezTo>
                  <a:cubicBezTo>
                    <a:pt x="4282" y="7075"/>
                    <a:pt x="4291" y="7040"/>
                    <a:pt x="4282" y="6995"/>
                  </a:cubicBezTo>
                  <a:cubicBezTo>
                    <a:pt x="4291" y="6959"/>
                    <a:pt x="4273" y="6932"/>
                    <a:pt x="4247" y="6906"/>
                  </a:cubicBezTo>
                  <a:cubicBezTo>
                    <a:pt x="4220" y="6870"/>
                    <a:pt x="4184" y="6870"/>
                    <a:pt x="4148" y="6870"/>
                  </a:cubicBezTo>
                  <a:close/>
                  <a:moveTo>
                    <a:pt x="7824" y="6816"/>
                  </a:moveTo>
                  <a:cubicBezTo>
                    <a:pt x="7744" y="6825"/>
                    <a:pt x="7654" y="6915"/>
                    <a:pt x="7663" y="6995"/>
                  </a:cubicBezTo>
                  <a:cubicBezTo>
                    <a:pt x="7663" y="7075"/>
                    <a:pt x="7753" y="7155"/>
                    <a:pt x="7833" y="7155"/>
                  </a:cubicBezTo>
                  <a:cubicBezTo>
                    <a:pt x="7913" y="7147"/>
                    <a:pt x="8002" y="7057"/>
                    <a:pt x="7993" y="6977"/>
                  </a:cubicBezTo>
                  <a:cubicBezTo>
                    <a:pt x="7984" y="6897"/>
                    <a:pt x="7904" y="6816"/>
                    <a:pt x="7824" y="6816"/>
                  </a:cubicBezTo>
                  <a:close/>
                  <a:moveTo>
                    <a:pt x="1142" y="6950"/>
                  </a:moveTo>
                  <a:cubicBezTo>
                    <a:pt x="1062" y="6950"/>
                    <a:pt x="1026" y="6995"/>
                    <a:pt x="1026" y="7066"/>
                  </a:cubicBezTo>
                  <a:cubicBezTo>
                    <a:pt x="1026" y="7147"/>
                    <a:pt x="1062" y="7182"/>
                    <a:pt x="1142" y="7182"/>
                  </a:cubicBezTo>
                  <a:cubicBezTo>
                    <a:pt x="1222" y="7182"/>
                    <a:pt x="1258" y="7147"/>
                    <a:pt x="1258" y="7066"/>
                  </a:cubicBezTo>
                  <a:cubicBezTo>
                    <a:pt x="1258" y="6995"/>
                    <a:pt x="1222" y="6950"/>
                    <a:pt x="1142" y="6950"/>
                  </a:cubicBezTo>
                  <a:close/>
                  <a:moveTo>
                    <a:pt x="4818" y="6906"/>
                  </a:moveTo>
                  <a:cubicBezTo>
                    <a:pt x="4755" y="6906"/>
                    <a:pt x="4675" y="6986"/>
                    <a:pt x="4666" y="7048"/>
                  </a:cubicBezTo>
                  <a:cubicBezTo>
                    <a:pt x="4666" y="7111"/>
                    <a:pt x="4746" y="7200"/>
                    <a:pt x="4809" y="7200"/>
                  </a:cubicBezTo>
                  <a:cubicBezTo>
                    <a:pt x="4812" y="7201"/>
                    <a:pt x="4815" y="7201"/>
                    <a:pt x="4819" y="7201"/>
                  </a:cubicBezTo>
                  <a:cubicBezTo>
                    <a:pt x="4887" y="7201"/>
                    <a:pt x="4961" y="7117"/>
                    <a:pt x="4969" y="7057"/>
                  </a:cubicBezTo>
                  <a:cubicBezTo>
                    <a:pt x="4969" y="6986"/>
                    <a:pt x="4880" y="6906"/>
                    <a:pt x="4818" y="6906"/>
                  </a:cubicBezTo>
                  <a:close/>
                  <a:moveTo>
                    <a:pt x="8484" y="6888"/>
                  </a:moveTo>
                  <a:cubicBezTo>
                    <a:pt x="8395" y="6888"/>
                    <a:pt x="8323" y="6968"/>
                    <a:pt x="8323" y="7057"/>
                  </a:cubicBezTo>
                  <a:cubicBezTo>
                    <a:pt x="8323" y="7147"/>
                    <a:pt x="8395" y="7218"/>
                    <a:pt x="8493" y="7218"/>
                  </a:cubicBezTo>
                  <a:cubicBezTo>
                    <a:pt x="8591" y="7218"/>
                    <a:pt x="8662" y="7147"/>
                    <a:pt x="8654" y="7048"/>
                  </a:cubicBezTo>
                  <a:cubicBezTo>
                    <a:pt x="8654" y="6950"/>
                    <a:pt x="8582" y="6888"/>
                    <a:pt x="8484" y="6888"/>
                  </a:cubicBezTo>
                  <a:close/>
                  <a:moveTo>
                    <a:pt x="1811" y="6986"/>
                  </a:moveTo>
                  <a:cubicBezTo>
                    <a:pt x="1784" y="6995"/>
                    <a:pt x="1767" y="6995"/>
                    <a:pt x="1749" y="7004"/>
                  </a:cubicBezTo>
                  <a:cubicBezTo>
                    <a:pt x="1722" y="7022"/>
                    <a:pt x="1704" y="7040"/>
                    <a:pt x="1695" y="7066"/>
                  </a:cubicBezTo>
                  <a:cubicBezTo>
                    <a:pt x="1686" y="7084"/>
                    <a:pt x="1668" y="7111"/>
                    <a:pt x="1677" y="7120"/>
                  </a:cubicBezTo>
                  <a:cubicBezTo>
                    <a:pt x="1686" y="7147"/>
                    <a:pt x="1686" y="7182"/>
                    <a:pt x="1713" y="7200"/>
                  </a:cubicBezTo>
                  <a:cubicBezTo>
                    <a:pt x="1740" y="7236"/>
                    <a:pt x="1775" y="7236"/>
                    <a:pt x="1802" y="7245"/>
                  </a:cubicBezTo>
                  <a:cubicBezTo>
                    <a:pt x="1805" y="7246"/>
                    <a:pt x="1809" y="7247"/>
                    <a:pt x="1814" y="7247"/>
                  </a:cubicBezTo>
                  <a:cubicBezTo>
                    <a:pt x="1833" y="7247"/>
                    <a:pt x="1861" y="7232"/>
                    <a:pt x="1882" y="7218"/>
                  </a:cubicBezTo>
                  <a:cubicBezTo>
                    <a:pt x="1918" y="7200"/>
                    <a:pt x="1918" y="7155"/>
                    <a:pt x="1936" y="7120"/>
                  </a:cubicBezTo>
                  <a:cubicBezTo>
                    <a:pt x="1918" y="7093"/>
                    <a:pt x="1927" y="7066"/>
                    <a:pt x="1900" y="7040"/>
                  </a:cubicBezTo>
                  <a:cubicBezTo>
                    <a:pt x="1874" y="7004"/>
                    <a:pt x="1838" y="7004"/>
                    <a:pt x="1811" y="6986"/>
                  </a:cubicBezTo>
                  <a:close/>
                  <a:moveTo>
                    <a:pt x="5478" y="6968"/>
                  </a:moveTo>
                  <a:cubicBezTo>
                    <a:pt x="5397" y="6968"/>
                    <a:pt x="5335" y="7040"/>
                    <a:pt x="5335" y="7120"/>
                  </a:cubicBezTo>
                  <a:cubicBezTo>
                    <a:pt x="5335" y="7200"/>
                    <a:pt x="5406" y="7271"/>
                    <a:pt x="5487" y="7271"/>
                  </a:cubicBezTo>
                  <a:cubicBezTo>
                    <a:pt x="5567" y="7271"/>
                    <a:pt x="5629" y="7200"/>
                    <a:pt x="5629" y="7111"/>
                  </a:cubicBezTo>
                  <a:cubicBezTo>
                    <a:pt x="5629" y="7031"/>
                    <a:pt x="5558" y="6968"/>
                    <a:pt x="5478" y="6968"/>
                  </a:cubicBezTo>
                  <a:close/>
                  <a:moveTo>
                    <a:pt x="9162" y="6932"/>
                  </a:moveTo>
                  <a:cubicBezTo>
                    <a:pt x="9055" y="6932"/>
                    <a:pt x="8993" y="6995"/>
                    <a:pt x="8993" y="7102"/>
                  </a:cubicBezTo>
                  <a:cubicBezTo>
                    <a:pt x="8993" y="7209"/>
                    <a:pt x="9055" y="7271"/>
                    <a:pt x="9162" y="7271"/>
                  </a:cubicBezTo>
                  <a:cubicBezTo>
                    <a:pt x="9260" y="7271"/>
                    <a:pt x="9323" y="7209"/>
                    <a:pt x="9323" y="7111"/>
                  </a:cubicBezTo>
                  <a:cubicBezTo>
                    <a:pt x="9323" y="7004"/>
                    <a:pt x="9260" y="6932"/>
                    <a:pt x="9162" y="6932"/>
                  </a:cubicBezTo>
                  <a:close/>
                  <a:moveTo>
                    <a:pt x="9697" y="7022"/>
                  </a:moveTo>
                  <a:cubicBezTo>
                    <a:pt x="9697" y="7022"/>
                    <a:pt x="9688" y="7031"/>
                    <a:pt x="9688" y="7031"/>
                  </a:cubicBezTo>
                  <a:cubicBezTo>
                    <a:pt x="9617" y="7093"/>
                    <a:pt x="9617" y="7209"/>
                    <a:pt x="9688" y="7271"/>
                  </a:cubicBezTo>
                  <a:cubicBezTo>
                    <a:pt x="9697" y="7280"/>
                    <a:pt x="9706" y="7289"/>
                    <a:pt x="9715" y="7298"/>
                  </a:cubicBezTo>
                  <a:cubicBezTo>
                    <a:pt x="9715" y="7289"/>
                    <a:pt x="9724" y="7280"/>
                    <a:pt x="9724" y="7263"/>
                  </a:cubicBezTo>
                  <a:cubicBezTo>
                    <a:pt x="9724" y="7245"/>
                    <a:pt x="9724" y="7218"/>
                    <a:pt x="9724" y="7200"/>
                  </a:cubicBezTo>
                  <a:cubicBezTo>
                    <a:pt x="9724" y="7173"/>
                    <a:pt x="9724" y="7138"/>
                    <a:pt x="9724" y="7111"/>
                  </a:cubicBezTo>
                  <a:cubicBezTo>
                    <a:pt x="9724" y="7093"/>
                    <a:pt x="9715" y="7066"/>
                    <a:pt x="9706" y="7040"/>
                  </a:cubicBezTo>
                  <a:cubicBezTo>
                    <a:pt x="9706" y="7031"/>
                    <a:pt x="9697" y="7031"/>
                    <a:pt x="9697" y="7022"/>
                  </a:cubicBezTo>
                  <a:close/>
                  <a:moveTo>
                    <a:pt x="2471" y="7048"/>
                  </a:moveTo>
                  <a:cubicBezTo>
                    <a:pt x="2436" y="7066"/>
                    <a:pt x="2400" y="7075"/>
                    <a:pt x="2373" y="7093"/>
                  </a:cubicBezTo>
                  <a:cubicBezTo>
                    <a:pt x="2355" y="7120"/>
                    <a:pt x="2337" y="7155"/>
                    <a:pt x="2337" y="7191"/>
                  </a:cubicBezTo>
                  <a:cubicBezTo>
                    <a:pt x="2337" y="7218"/>
                    <a:pt x="2355" y="7263"/>
                    <a:pt x="2382" y="7280"/>
                  </a:cubicBezTo>
                  <a:cubicBezTo>
                    <a:pt x="2397" y="7296"/>
                    <a:pt x="2426" y="7318"/>
                    <a:pt x="2462" y="7318"/>
                  </a:cubicBezTo>
                  <a:cubicBezTo>
                    <a:pt x="2468" y="7318"/>
                    <a:pt x="2474" y="7317"/>
                    <a:pt x="2480" y="7316"/>
                  </a:cubicBezTo>
                  <a:cubicBezTo>
                    <a:pt x="2507" y="7307"/>
                    <a:pt x="2543" y="7298"/>
                    <a:pt x="2569" y="7280"/>
                  </a:cubicBezTo>
                  <a:cubicBezTo>
                    <a:pt x="2587" y="7254"/>
                    <a:pt x="2596" y="7218"/>
                    <a:pt x="2605" y="7191"/>
                  </a:cubicBezTo>
                  <a:cubicBezTo>
                    <a:pt x="2614" y="7147"/>
                    <a:pt x="2587" y="7120"/>
                    <a:pt x="2569" y="7093"/>
                  </a:cubicBezTo>
                  <a:cubicBezTo>
                    <a:pt x="2552" y="7066"/>
                    <a:pt x="2507" y="7066"/>
                    <a:pt x="2471" y="7048"/>
                  </a:cubicBezTo>
                  <a:close/>
                  <a:moveTo>
                    <a:pt x="6184" y="7013"/>
                  </a:moveTo>
                  <a:cubicBezTo>
                    <a:pt x="6175" y="7013"/>
                    <a:pt x="6166" y="7016"/>
                    <a:pt x="6156" y="7022"/>
                  </a:cubicBezTo>
                  <a:cubicBezTo>
                    <a:pt x="6144" y="7018"/>
                    <a:pt x="6132" y="7016"/>
                    <a:pt x="6122" y="7016"/>
                  </a:cubicBezTo>
                  <a:cubicBezTo>
                    <a:pt x="6087" y="7016"/>
                    <a:pt x="6060" y="7037"/>
                    <a:pt x="6040" y="7057"/>
                  </a:cubicBezTo>
                  <a:cubicBezTo>
                    <a:pt x="6013" y="7084"/>
                    <a:pt x="5995" y="7120"/>
                    <a:pt x="5995" y="7164"/>
                  </a:cubicBezTo>
                  <a:cubicBezTo>
                    <a:pt x="5995" y="7209"/>
                    <a:pt x="6004" y="7254"/>
                    <a:pt x="6031" y="7271"/>
                  </a:cubicBezTo>
                  <a:cubicBezTo>
                    <a:pt x="6058" y="7298"/>
                    <a:pt x="6093" y="7316"/>
                    <a:pt x="6138" y="7325"/>
                  </a:cubicBezTo>
                  <a:cubicBezTo>
                    <a:pt x="6182" y="7325"/>
                    <a:pt x="6227" y="7307"/>
                    <a:pt x="6254" y="7280"/>
                  </a:cubicBezTo>
                  <a:cubicBezTo>
                    <a:pt x="6281" y="7254"/>
                    <a:pt x="6298" y="7218"/>
                    <a:pt x="6298" y="7173"/>
                  </a:cubicBezTo>
                  <a:cubicBezTo>
                    <a:pt x="6298" y="7129"/>
                    <a:pt x="6289" y="7084"/>
                    <a:pt x="6254" y="7057"/>
                  </a:cubicBezTo>
                  <a:cubicBezTo>
                    <a:pt x="6240" y="7043"/>
                    <a:pt x="6215" y="7013"/>
                    <a:pt x="6184" y="7013"/>
                  </a:cubicBezTo>
                  <a:close/>
                  <a:moveTo>
                    <a:pt x="3131" y="7102"/>
                  </a:moveTo>
                  <a:cubicBezTo>
                    <a:pt x="3069" y="7102"/>
                    <a:pt x="2998" y="7164"/>
                    <a:pt x="3007" y="7245"/>
                  </a:cubicBezTo>
                  <a:cubicBezTo>
                    <a:pt x="3007" y="7316"/>
                    <a:pt x="3060" y="7370"/>
                    <a:pt x="3140" y="7370"/>
                  </a:cubicBezTo>
                  <a:cubicBezTo>
                    <a:pt x="3221" y="7370"/>
                    <a:pt x="3274" y="7316"/>
                    <a:pt x="3274" y="7236"/>
                  </a:cubicBezTo>
                  <a:cubicBezTo>
                    <a:pt x="3265" y="7155"/>
                    <a:pt x="3212" y="7102"/>
                    <a:pt x="3131" y="7102"/>
                  </a:cubicBezTo>
                  <a:close/>
                  <a:moveTo>
                    <a:pt x="6798" y="7084"/>
                  </a:moveTo>
                  <a:cubicBezTo>
                    <a:pt x="6691" y="7084"/>
                    <a:pt x="6646" y="7138"/>
                    <a:pt x="6646" y="7236"/>
                  </a:cubicBezTo>
                  <a:cubicBezTo>
                    <a:pt x="6646" y="7334"/>
                    <a:pt x="6691" y="7387"/>
                    <a:pt x="6798" y="7387"/>
                  </a:cubicBezTo>
                  <a:cubicBezTo>
                    <a:pt x="6896" y="7387"/>
                    <a:pt x="6950" y="7334"/>
                    <a:pt x="6950" y="7236"/>
                  </a:cubicBezTo>
                  <a:cubicBezTo>
                    <a:pt x="6941" y="7138"/>
                    <a:pt x="6896" y="7084"/>
                    <a:pt x="6798" y="7084"/>
                  </a:cubicBezTo>
                  <a:close/>
                  <a:moveTo>
                    <a:pt x="161" y="7218"/>
                  </a:moveTo>
                  <a:cubicBezTo>
                    <a:pt x="161" y="7218"/>
                    <a:pt x="152" y="7227"/>
                    <a:pt x="143" y="7227"/>
                  </a:cubicBezTo>
                  <a:cubicBezTo>
                    <a:pt x="170" y="7245"/>
                    <a:pt x="152" y="7271"/>
                    <a:pt x="161" y="7298"/>
                  </a:cubicBezTo>
                  <a:cubicBezTo>
                    <a:pt x="161" y="7325"/>
                    <a:pt x="170" y="7352"/>
                    <a:pt x="179" y="7370"/>
                  </a:cubicBezTo>
                  <a:cubicBezTo>
                    <a:pt x="179" y="7387"/>
                    <a:pt x="179" y="7387"/>
                    <a:pt x="187" y="7396"/>
                  </a:cubicBezTo>
                  <a:cubicBezTo>
                    <a:pt x="196" y="7396"/>
                    <a:pt x="205" y="7387"/>
                    <a:pt x="205" y="7379"/>
                  </a:cubicBezTo>
                  <a:cubicBezTo>
                    <a:pt x="214" y="7361"/>
                    <a:pt x="223" y="7343"/>
                    <a:pt x="223" y="7325"/>
                  </a:cubicBezTo>
                  <a:cubicBezTo>
                    <a:pt x="223" y="7280"/>
                    <a:pt x="196" y="7227"/>
                    <a:pt x="161" y="7218"/>
                  </a:cubicBezTo>
                  <a:close/>
                  <a:moveTo>
                    <a:pt x="3783" y="7164"/>
                  </a:moveTo>
                  <a:cubicBezTo>
                    <a:pt x="3747" y="7164"/>
                    <a:pt x="3720" y="7173"/>
                    <a:pt x="3693" y="7200"/>
                  </a:cubicBezTo>
                  <a:cubicBezTo>
                    <a:pt x="3658" y="7236"/>
                    <a:pt x="3649" y="7263"/>
                    <a:pt x="3649" y="7298"/>
                  </a:cubicBezTo>
                  <a:cubicBezTo>
                    <a:pt x="3649" y="7334"/>
                    <a:pt x="3658" y="7370"/>
                    <a:pt x="3693" y="7396"/>
                  </a:cubicBezTo>
                  <a:cubicBezTo>
                    <a:pt x="3715" y="7418"/>
                    <a:pt x="3738" y="7434"/>
                    <a:pt x="3765" y="7434"/>
                  </a:cubicBezTo>
                  <a:cubicBezTo>
                    <a:pt x="3770" y="7434"/>
                    <a:pt x="3776" y="7434"/>
                    <a:pt x="3783" y="7432"/>
                  </a:cubicBezTo>
                  <a:cubicBezTo>
                    <a:pt x="3827" y="7432"/>
                    <a:pt x="3854" y="7432"/>
                    <a:pt x="3881" y="7396"/>
                  </a:cubicBezTo>
                  <a:cubicBezTo>
                    <a:pt x="3908" y="7370"/>
                    <a:pt x="3925" y="7343"/>
                    <a:pt x="3916" y="7298"/>
                  </a:cubicBezTo>
                  <a:cubicBezTo>
                    <a:pt x="3925" y="7263"/>
                    <a:pt x="3908" y="7236"/>
                    <a:pt x="3881" y="7209"/>
                  </a:cubicBezTo>
                  <a:cubicBezTo>
                    <a:pt x="3854" y="7173"/>
                    <a:pt x="3827" y="7164"/>
                    <a:pt x="3783" y="7164"/>
                  </a:cubicBezTo>
                  <a:close/>
                  <a:moveTo>
                    <a:pt x="7467" y="7120"/>
                  </a:moveTo>
                  <a:cubicBezTo>
                    <a:pt x="7387" y="7120"/>
                    <a:pt x="7298" y="7200"/>
                    <a:pt x="7298" y="7280"/>
                  </a:cubicBezTo>
                  <a:cubicBezTo>
                    <a:pt x="7298" y="7361"/>
                    <a:pt x="7378" y="7450"/>
                    <a:pt x="7458" y="7450"/>
                  </a:cubicBezTo>
                  <a:cubicBezTo>
                    <a:pt x="7462" y="7450"/>
                    <a:pt x="7466" y="7450"/>
                    <a:pt x="7469" y="7450"/>
                  </a:cubicBezTo>
                  <a:cubicBezTo>
                    <a:pt x="7547" y="7450"/>
                    <a:pt x="7628" y="7366"/>
                    <a:pt x="7628" y="7289"/>
                  </a:cubicBezTo>
                  <a:cubicBezTo>
                    <a:pt x="7628" y="7209"/>
                    <a:pt x="7547" y="7120"/>
                    <a:pt x="7467" y="7120"/>
                  </a:cubicBezTo>
                  <a:close/>
                  <a:moveTo>
                    <a:pt x="776" y="7254"/>
                  </a:moveTo>
                  <a:cubicBezTo>
                    <a:pt x="696" y="7254"/>
                    <a:pt x="660" y="7289"/>
                    <a:pt x="660" y="7370"/>
                  </a:cubicBezTo>
                  <a:cubicBezTo>
                    <a:pt x="660" y="7450"/>
                    <a:pt x="696" y="7486"/>
                    <a:pt x="776" y="7486"/>
                  </a:cubicBezTo>
                  <a:cubicBezTo>
                    <a:pt x="857" y="7486"/>
                    <a:pt x="892" y="7450"/>
                    <a:pt x="892" y="7370"/>
                  </a:cubicBezTo>
                  <a:cubicBezTo>
                    <a:pt x="892" y="7289"/>
                    <a:pt x="857" y="7254"/>
                    <a:pt x="776" y="7254"/>
                  </a:cubicBezTo>
                  <a:close/>
                  <a:moveTo>
                    <a:pt x="4452" y="7200"/>
                  </a:moveTo>
                  <a:cubicBezTo>
                    <a:pt x="4380" y="7200"/>
                    <a:pt x="4300" y="7289"/>
                    <a:pt x="4300" y="7352"/>
                  </a:cubicBezTo>
                  <a:cubicBezTo>
                    <a:pt x="4300" y="7414"/>
                    <a:pt x="4380" y="7494"/>
                    <a:pt x="4443" y="7503"/>
                  </a:cubicBezTo>
                  <a:cubicBezTo>
                    <a:pt x="4514" y="7503"/>
                    <a:pt x="4594" y="7423"/>
                    <a:pt x="4603" y="7352"/>
                  </a:cubicBezTo>
                  <a:cubicBezTo>
                    <a:pt x="4603" y="7289"/>
                    <a:pt x="4514" y="7200"/>
                    <a:pt x="4452" y="7200"/>
                  </a:cubicBezTo>
                  <a:close/>
                  <a:moveTo>
                    <a:pt x="8118" y="7182"/>
                  </a:moveTo>
                  <a:cubicBezTo>
                    <a:pt x="8029" y="7191"/>
                    <a:pt x="7958" y="7263"/>
                    <a:pt x="7958" y="7361"/>
                  </a:cubicBezTo>
                  <a:cubicBezTo>
                    <a:pt x="7967" y="7459"/>
                    <a:pt x="8029" y="7512"/>
                    <a:pt x="8127" y="7521"/>
                  </a:cubicBezTo>
                  <a:cubicBezTo>
                    <a:pt x="8216" y="7521"/>
                    <a:pt x="8297" y="7450"/>
                    <a:pt x="8297" y="7352"/>
                  </a:cubicBezTo>
                  <a:cubicBezTo>
                    <a:pt x="8288" y="7263"/>
                    <a:pt x="8216" y="7182"/>
                    <a:pt x="8118" y="7182"/>
                  </a:cubicBezTo>
                  <a:close/>
                  <a:moveTo>
                    <a:pt x="5121" y="7271"/>
                  </a:moveTo>
                  <a:cubicBezTo>
                    <a:pt x="5041" y="7271"/>
                    <a:pt x="4969" y="7334"/>
                    <a:pt x="4969" y="7414"/>
                  </a:cubicBezTo>
                  <a:cubicBezTo>
                    <a:pt x="4969" y="7494"/>
                    <a:pt x="5032" y="7566"/>
                    <a:pt x="5112" y="7566"/>
                  </a:cubicBezTo>
                  <a:cubicBezTo>
                    <a:pt x="5192" y="7566"/>
                    <a:pt x="5264" y="7503"/>
                    <a:pt x="5264" y="7423"/>
                  </a:cubicBezTo>
                  <a:cubicBezTo>
                    <a:pt x="5264" y="7343"/>
                    <a:pt x="5201" y="7271"/>
                    <a:pt x="5121" y="7271"/>
                  </a:cubicBezTo>
                  <a:close/>
                  <a:moveTo>
                    <a:pt x="8787" y="7236"/>
                  </a:moveTo>
                  <a:cubicBezTo>
                    <a:pt x="8689" y="7236"/>
                    <a:pt x="8627" y="7298"/>
                    <a:pt x="8627" y="7405"/>
                  </a:cubicBezTo>
                  <a:cubicBezTo>
                    <a:pt x="8627" y="7503"/>
                    <a:pt x="8689" y="7566"/>
                    <a:pt x="8787" y="7566"/>
                  </a:cubicBezTo>
                  <a:cubicBezTo>
                    <a:pt x="8894" y="7566"/>
                    <a:pt x="8957" y="7503"/>
                    <a:pt x="8957" y="7405"/>
                  </a:cubicBezTo>
                  <a:cubicBezTo>
                    <a:pt x="8957" y="7298"/>
                    <a:pt x="8894" y="7236"/>
                    <a:pt x="8787" y="7236"/>
                  </a:cubicBezTo>
                  <a:close/>
                  <a:moveTo>
                    <a:pt x="1436" y="7298"/>
                  </a:moveTo>
                  <a:cubicBezTo>
                    <a:pt x="1419" y="7325"/>
                    <a:pt x="1383" y="7316"/>
                    <a:pt x="1365" y="7334"/>
                  </a:cubicBezTo>
                  <a:cubicBezTo>
                    <a:pt x="1329" y="7361"/>
                    <a:pt x="1320" y="7396"/>
                    <a:pt x="1312" y="7432"/>
                  </a:cubicBezTo>
                  <a:cubicBezTo>
                    <a:pt x="1303" y="7450"/>
                    <a:pt x="1329" y="7486"/>
                    <a:pt x="1338" y="7503"/>
                  </a:cubicBezTo>
                  <a:cubicBezTo>
                    <a:pt x="1356" y="7548"/>
                    <a:pt x="1401" y="7557"/>
                    <a:pt x="1436" y="7566"/>
                  </a:cubicBezTo>
                  <a:cubicBezTo>
                    <a:pt x="1439" y="7567"/>
                    <a:pt x="1442" y="7568"/>
                    <a:pt x="1445" y="7568"/>
                  </a:cubicBezTo>
                  <a:cubicBezTo>
                    <a:pt x="1464" y="7568"/>
                    <a:pt x="1494" y="7547"/>
                    <a:pt x="1517" y="7539"/>
                  </a:cubicBezTo>
                  <a:cubicBezTo>
                    <a:pt x="1552" y="7512"/>
                    <a:pt x="1552" y="7468"/>
                    <a:pt x="1579" y="7432"/>
                  </a:cubicBezTo>
                  <a:cubicBezTo>
                    <a:pt x="1552" y="7414"/>
                    <a:pt x="1561" y="7379"/>
                    <a:pt x="1535" y="7352"/>
                  </a:cubicBezTo>
                  <a:cubicBezTo>
                    <a:pt x="1508" y="7325"/>
                    <a:pt x="1472" y="7316"/>
                    <a:pt x="1436" y="7298"/>
                  </a:cubicBezTo>
                  <a:close/>
                  <a:moveTo>
                    <a:pt x="2106" y="7352"/>
                  </a:moveTo>
                  <a:cubicBezTo>
                    <a:pt x="2070" y="7352"/>
                    <a:pt x="2034" y="7370"/>
                    <a:pt x="2016" y="7387"/>
                  </a:cubicBezTo>
                  <a:cubicBezTo>
                    <a:pt x="1990" y="7414"/>
                    <a:pt x="1963" y="7450"/>
                    <a:pt x="1972" y="7486"/>
                  </a:cubicBezTo>
                  <a:cubicBezTo>
                    <a:pt x="1981" y="7521"/>
                    <a:pt x="1990" y="7557"/>
                    <a:pt x="2016" y="7584"/>
                  </a:cubicBezTo>
                  <a:cubicBezTo>
                    <a:pt x="2034" y="7602"/>
                    <a:pt x="2070" y="7610"/>
                    <a:pt x="2106" y="7619"/>
                  </a:cubicBezTo>
                  <a:cubicBezTo>
                    <a:pt x="2110" y="7621"/>
                    <a:pt x="2115" y="7621"/>
                    <a:pt x="2120" y="7621"/>
                  </a:cubicBezTo>
                  <a:cubicBezTo>
                    <a:pt x="2149" y="7621"/>
                    <a:pt x="2172" y="7599"/>
                    <a:pt x="2195" y="7584"/>
                  </a:cubicBezTo>
                  <a:cubicBezTo>
                    <a:pt x="2221" y="7566"/>
                    <a:pt x="2230" y="7521"/>
                    <a:pt x="2248" y="7486"/>
                  </a:cubicBezTo>
                  <a:cubicBezTo>
                    <a:pt x="2230" y="7450"/>
                    <a:pt x="2221" y="7414"/>
                    <a:pt x="2195" y="7387"/>
                  </a:cubicBezTo>
                  <a:cubicBezTo>
                    <a:pt x="2177" y="7370"/>
                    <a:pt x="2132" y="7352"/>
                    <a:pt x="2106" y="7352"/>
                  </a:cubicBezTo>
                  <a:close/>
                  <a:moveTo>
                    <a:pt x="5790" y="7316"/>
                  </a:moveTo>
                  <a:cubicBezTo>
                    <a:pt x="5745" y="7316"/>
                    <a:pt x="5701" y="7325"/>
                    <a:pt x="5674" y="7361"/>
                  </a:cubicBezTo>
                  <a:cubicBezTo>
                    <a:pt x="5647" y="7379"/>
                    <a:pt x="5629" y="7414"/>
                    <a:pt x="5629" y="7459"/>
                  </a:cubicBezTo>
                  <a:cubicBezTo>
                    <a:pt x="5629" y="7512"/>
                    <a:pt x="5638" y="7548"/>
                    <a:pt x="5674" y="7575"/>
                  </a:cubicBezTo>
                  <a:cubicBezTo>
                    <a:pt x="5696" y="7597"/>
                    <a:pt x="5717" y="7624"/>
                    <a:pt x="5754" y="7624"/>
                  </a:cubicBezTo>
                  <a:cubicBezTo>
                    <a:pt x="5762" y="7624"/>
                    <a:pt x="5771" y="7623"/>
                    <a:pt x="5781" y="7619"/>
                  </a:cubicBezTo>
                  <a:cubicBezTo>
                    <a:pt x="5799" y="7619"/>
                    <a:pt x="5826" y="7619"/>
                    <a:pt x="5843" y="7610"/>
                  </a:cubicBezTo>
                  <a:cubicBezTo>
                    <a:pt x="5879" y="7593"/>
                    <a:pt x="5906" y="7566"/>
                    <a:pt x="5924" y="7530"/>
                  </a:cubicBezTo>
                  <a:cubicBezTo>
                    <a:pt x="5933" y="7521"/>
                    <a:pt x="5924" y="7494"/>
                    <a:pt x="5933" y="7468"/>
                  </a:cubicBezTo>
                  <a:cubicBezTo>
                    <a:pt x="5942" y="7423"/>
                    <a:pt x="5924" y="7387"/>
                    <a:pt x="5897" y="7361"/>
                  </a:cubicBezTo>
                  <a:cubicBezTo>
                    <a:pt x="5870" y="7334"/>
                    <a:pt x="5835" y="7316"/>
                    <a:pt x="5790" y="7316"/>
                  </a:cubicBezTo>
                  <a:close/>
                  <a:moveTo>
                    <a:pt x="9456" y="7298"/>
                  </a:moveTo>
                  <a:cubicBezTo>
                    <a:pt x="9349" y="7298"/>
                    <a:pt x="9296" y="7361"/>
                    <a:pt x="9287" y="7468"/>
                  </a:cubicBezTo>
                  <a:cubicBezTo>
                    <a:pt x="9287" y="7521"/>
                    <a:pt x="9305" y="7557"/>
                    <a:pt x="9340" y="7593"/>
                  </a:cubicBezTo>
                  <a:cubicBezTo>
                    <a:pt x="9367" y="7619"/>
                    <a:pt x="9403" y="7637"/>
                    <a:pt x="9448" y="7637"/>
                  </a:cubicBezTo>
                  <a:cubicBezTo>
                    <a:pt x="9555" y="7637"/>
                    <a:pt x="9626" y="7575"/>
                    <a:pt x="9626" y="7477"/>
                  </a:cubicBezTo>
                  <a:cubicBezTo>
                    <a:pt x="9626" y="7370"/>
                    <a:pt x="9564" y="7298"/>
                    <a:pt x="9456" y="7298"/>
                  </a:cubicBezTo>
                  <a:close/>
                  <a:moveTo>
                    <a:pt x="2775" y="7414"/>
                  </a:moveTo>
                  <a:cubicBezTo>
                    <a:pt x="2694" y="7414"/>
                    <a:pt x="2641" y="7468"/>
                    <a:pt x="2641" y="7548"/>
                  </a:cubicBezTo>
                  <a:cubicBezTo>
                    <a:pt x="2641" y="7628"/>
                    <a:pt x="2685" y="7682"/>
                    <a:pt x="2766" y="7682"/>
                  </a:cubicBezTo>
                  <a:cubicBezTo>
                    <a:pt x="2846" y="7682"/>
                    <a:pt x="2899" y="7628"/>
                    <a:pt x="2899" y="7548"/>
                  </a:cubicBezTo>
                  <a:cubicBezTo>
                    <a:pt x="2899" y="7477"/>
                    <a:pt x="2855" y="7423"/>
                    <a:pt x="2775" y="7414"/>
                  </a:cubicBezTo>
                  <a:close/>
                  <a:moveTo>
                    <a:pt x="6450" y="7387"/>
                  </a:moveTo>
                  <a:cubicBezTo>
                    <a:pt x="6343" y="7387"/>
                    <a:pt x="6298" y="7432"/>
                    <a:pt x="6298" y="7530"/>
                  </a:cubicBezTo>
                  <a:cubicBezTo>
                    <a:pt x="6298" y="7637"/>
                    <a:pt x="6343" y="7682"/>
                    <a:pt x="6441" y="7682"/>
                  </a:cubicBezTo>
                  <a:cubicBezTo>
                    <a:pt x="6548" y="7682"/>
                    <a:pt x="6593" y="7637"/>
                    <a:pt x="6593" y="7539"/>
                  </a:cubicBezTo>
                  <a:cubicBezTo>
                    <a:pt x="6593" y="7432"/>
                    <a:pt x="6548" y="7387"/>
                    <a:pt x="6450" y="7387"/>
                  </a:cubicBezTo>
                  <a:close/>
                  <a:moveTo>
                    <a:pt x="3417" y="7465"/>
                  </a:moveTo>
                  <a:cubicBezTo>
                    <a:pt x="3389" y="7465"/>
                    <a:pt x="3366" y="7481"/>
                    <a:pt x="3337" y="7503"/>
                  </a:cubicBezTo>
                  <a:cubicBezTo>
                    <a:pt x="3310" y="7530"/>
                    <a:pt x="3301" y="7557"/>
                    <a:pt x="3301" y="7602"/>
                  </a:cubicBezTo>
                  <a:cubicBezTo>
                    <a:pt x="3301" y="7637"/>
                    <a:pt x="3301" y="7664"/>
                    <a:pt x="3337" y="7691"/>
                  </a:cubicBezTo>
                  <a:cubicBezTo>
                    <a:pt x="3360" y="7714"/>
                    <a:pt x="3383" y="7737"/>
                    <a:pt x="3412" y="7737"/>
                  </a:cubicBezTo>
                  <a:cubicBezTo>
                    <a:pt x="3416" y="7737"/>
                    <a:pt x="3421" y="7737"/>
                    <a:pt x="3426" y="7735"/>
                  </a:cubicBezTo>
                  <a:cubicBezTo>
                    <a:pt x="3462" y="7735"/>
                    <a:pt x="3497" y="7735"/>
                    <a:pt x="3533" y="7700"/>
                  </a:cubicBezTo>
                  <a:cubicBezTo>
                    <a:pt x="3551" y="7673"/>
                    <a:pt x="3577" y="7646"/>
                    <a:pt x="3569" y="7610"/>
                  </a:cubicBezTo>
                  <a:cubicBezTo>
                    <a:pt x="3569" y="7566"/>
                    <a:pt x="3569" y="7530"/>
                    <a:pt x="3533" y="7503"/>
                  </a:cubicBezTo>
                  <a:cubicBezTo>
                    <a:pt x="3510" y="7488"/>
                    <a:pt x="3487" y="7466"/>
                    <a:pt x="3452" y="7466"/>
                  </a:cubicBezTo>
                  <a:cubicBezTo>
                    <a:pt x="3447" y="7466"/>
                    <a:pt x="3441" y="7467"/>
                    <a:pt x="3435" y="7468"/>
                  </a:cubicBezTo>
                  <a:cubicBezTo>
                    <a:pt x="3428" y="7466"/>
                    <a:pt x="3422" y="7465"/>
                    <a:pt x="3417" y="7465"/>
                  </a:cubicBezTo>
                  <a:close/>
                  <a:moveTo>
                    <a:pt x="7110" y="7414"/>
                  </a:moveTo>
                  <a:cubicBezTo>
                    <a:pt x="7030" y="7414"/>
                    <a:pt x="6950" y="7503"/>
                    <a:pt x="6950" y="7584"/>
                  </a:cubicBezTo>
                  <a:cubicBezTo>
                    <a:pt x="6941" y="7664"/>
                    <a:pt x="7030" y="7753"/>
                    <a:pt x="7110" y="7753"/>
                  </a:cubicBezTo>
                  <a:cubicBezTo>
                    <a:pt x="7191" y="7753"/>
                    <a:pt x="7271" y="7664"/>
                    <a:pt x="7280" y="7593"/>
                  </a:cubicBezTo>
                  <a:cubicBezTo>
                    <a:pt x="7280" y="7512"/>
                    <a:pt x="7191" y="7414"/>
                    <a:pt x="7110" y="7414"/>
                  </a:cubicBezTo>
                  <a:close/>
                  <a:moveTo>
                    <a:pt x="428" y="7548"/>
                  </a:moveTo>
                  <a:cubicBezTo>
                    <a:pt x="348" y="7548"/>
                    <a:pt x="312" y="7593"/>
                    <a:pt x="312" y="7664"/>
                  </a:cubicBezTo>
                  <a:cubicBezTo>
                    <a:pt x="312" y="7744"/>
                    <a:pt x="348" y="7789"/>
                    <a:pt x="428" y="7789"/>
                  </a:cubicBezTo>
                  <a:cubicBezTo>
                    <a:pt x="500" y="7789"/>
                    <a:pt x="544" y="7744"/>
                    <a:pt x="544" y="7664"/>
                  </a:cubicBezTo>
                  <a:cubicBezTo>
                    <a:pt x="544" y="7593"/>
                    <a:pt x="500" y="7548"/>
                    <a:pt x="428" y="7548"/>
                  </a:cubicBezTo>
                  <a:close/>
                  <a:moveTo>
                    <a:pt x="4105" y="7521"/>
                  </a:moveTo>
                  <a:cubicBezTo>
                    <a:pt x="4102" y="7521"/>
                    <a:pt x="4098" y="7521"/>
                    <a:pt x="4095" y="7521"/>
                  </a:cubicBezTo>
                  <a:cubicBezTo>
                    <a:pt x="4032" y="7521"/>
                    <a:pt x="3943" y="7610"/>
                    <a:pt x="3952" y="7673"/>
                  </a:cubicBezTo>
                  <a:cubicBezTo>
                    <a:pt x="3952" y="7735"/>
                    <a:pt x="4041" y="7816"/>
                    <a:pt x="4104" y="7816"/>
                  </a:cubicBezTo>
                  <a:cubicBezTo>
                    <a:pt x="4166" y="7816"/>
                    <a:pt x="4255" y="7735"/>
                    <a:pt x="4255" y="7664"/>
                  </a:cubicBezTo>
                  <a:cubicBezTo>
                    <a:pt x="4247" y="7604"/>
                    <a:pt x="4174" y="7521"/>
                    <a:pt x="4105" y="7521"/>
                  </a:cubicBezTo>
                  <a:close/>
                  <a:moveTo>
                    <a:pt x="7761" y="7486"/>
                  </a:moveTo>
                  <a:cubicBezTo>
                    <a:pt x="7663" y="7486"/>
                    <a:pt x="7601" y="7548"/>
                    <a:pt x="7592" y="7646"/>
                  </a:cubicBezTo>
                  <a:cubicBezTo>
                    <a:pt x="7592" y="7744"/>
                    <a:pt x="7663" y="7816"/>
                    <a:pt x="7761" y="7816"/>
                  </a:cubicBezTo>
                  <a:cubicBezTo>
                    <a:pt x="7860" y="7816"/>
                    <a:pt x="7922" y="7744"/>
                    <a:pt x="7931" y="7655"/>
                  </a:cubicBezTo>
                  <a:cubicBezTo>
                    <a:pt x="7931" y="7557"/>
                    <a:pt x="7851" y="7486"/>
                    <a:pt x="7761" y="7486"/>
                  </a:cubicBezTo>
                  <a:close/>
                  <a:moveTo>
                    <a:pt x="1083" y="7613"/>
                  </a:moveTo>
                  <a:cubicBezTo>
                    <a:pt x="1064" y="7613"/>
                    <a:pt x="1044" y="7615"/>
                    <a:pt x="1026" y="7619"/>
                  </a:cubicBezTo>
                  <a:cubicBezTo>
                    <a:pt x="1008" y="7619"/>
                    <a:pt x="999" y="7646"/>
                    <a:pt x="981" y="7655"/>
                  </a:cubicBezTo>
                  <a:cubicBezTo>
                    <a:pt x="937" y="7682"/>
                    <a:pt x="964" y="7726"/>
                    <a:pt x="955" y="7762"/>
                  </a:cubicBezTo>
                  <a:cubicBezTo>
                    <a:pt x="955" y="7780"/>
                    <a:pt x="964" y="7798"/>
                    <a:pt x="981" y="7816"/>
                  </a:cubicBezTo>
                  <a:cubicBezTo>
                    <a:pt x="1002" y="7843"/>
                    <a:pt x="1022" y="7855"/>
                    <a:pt x="1047" y="7855"/>
                  </a:cubicBezTo>
                  <a:cubicBezTo>
                    <a:pt x="1054" y="7855"/>
                    <a:pt x="1062" y="7853"/>
                    <a:pt x="1071" y="7851"/>
                  </a:cubicBezTo>
                  <a:lnTo>
                    <a:pt x="1089" y="7851"/>
                  </a:lnTo>
                  <a:cubicBezTo>
                    <a:pt x="1095" y="7853"/>
                    <a:pt x="1101" y="7854"/>
                    <a:pt x="1106" y="7854"/>
                  </a:cubicBezTo>
                  <a:cubicBezTo>
                    <a:pt x="1131" y="7854"/>
                    <a:pt x="1145" y="7839"/>
                    <a:pt x="1160" y="7825"/>
                  </a:cubicBezTo>
                  <a:cubicBezTo>
                    <a:pt x="1187" y="7798"/>
                    <a:pt x="1196" y="7780"/>
                    <a:pt x="1196" y="7753"/>
                  </a:cubicBezTo>
                  <a:cubicBezTo>
                    <a:pt x="1187" y="7735"/>
                    <a:pt x="1187" y="7726"/>
                    <a:pt x="1196" y="7709"/>
                  </a:cubicBezTo>
                  <a:cubicBezTo>
                    <a:pt x="1196" y="7664"/>
                    <a:pt x="1160" y="7637"/>
                    <a:pt x="1133" y="7619"/>
                  </a:cubicBezTo>
                  <a:cubicBezTo>
                    <a:pt x="1120" y="7615"/>
                    <a:pt x="1102" y="7613"/>
                    <a:pt x="1083" y="7613"/>
                  </a:cubicBezTo>
                  <a:close/>
                  <a:moveTo>
                    <a:pt x="8431" y="7539"/>
                  </a:moveTo>
                  <a:cubicBezTo>
                    <a:pt x="8323" y="7539"/>
                    <a:pt x="8261" y="7593"/>
                    <a:pt x="8261" y="7700"/>
                  </a:cubicBezTo>
                  <a:cubicBezTo>
                    <a:pt x="8261" y="7807"/>
                    <a:pt x="8323" y="7869"/>
                    <a:pt x="8422" y="7869"/>
                  </a:cubicBezTo>
                  <a:cubicBezTo>
                    <a:pt x="8529" y="7869"/>
                    <a:pt x="8591" y="7807"/>
                    <a:pt x="8591" y="7700"/>
                  </a:cubicBezTo>
                  <a:cubicBezTo>
                    <a:pt x="8591" y="7602"/>
                    <a:pt x="8529" y="7539"/>
                    <a:pt x="8431" y="7539"/>
                  </a:cubicBezTo>
                  <a:close/>
                  <a:moveTo>
                    <a:pt x="4755" y="7566"/>
                  </a:moveTo>
                  <a:cubicBezTo>
                    <a:pt x="4675" y="7566"/>
                    <a:pt x="4603" y="7637"/>
                    <a:pt x="4594" y="7718"/>
                  </a:cubicBezTo>
                  <a:cubicBezTo>
                    <a:pt x="4594" y="7780"/>
                    <a:pt x="4675" y="7869"/>
                    <a:pt x="4737" y="7869"/>
                  </a:cubicBezTo>
                  <a:cubicBezTo>
                    <a:pt x="4741" y="7870"/>
                    <a:pt x="4745" y="7870"/>
                    <a:pt x="4750" y="7870"/>
                  </a:cubicBezTo>
                  <a:cubicBezTo>
                    <a:pt x="4826" y="7870"/>
                    <a:pt x="4898" y="7794"/>
                    <a:pt x="4898" y="7726"/>
                  </a:cubicBezTo>
                  <a:cubicBezTo>
                    <a:pt x="4898" y="7646"/>
                    <a:pt x="4835" y="7566"/>
                    <a:pt x="4755" y="7566"/>
                  </a:cubicBezTo>
                  <a:close/>
                  <a:moveTo>
                    <a:pt x="1740" y="7646"/>
                  </a:moveTo>
                  <a:cubicBezTo>
                    <a:pt x="1704" y="7664"/>
                    <a:pt x="1659" y="7673"/>
                    <a:pt x="1642" y="7691"/>
                  </a:cubicBezTo>
                  <a:cubicBezTo>
                    <a:pt x="1624" y="7718"/>
                    <a:pt x="1597" y="7753"/>
                    <a:pt x="1606" y="7789"/>
                  </a:cubicBezTo>
                  <a:cubicBezTo>
                    <a:pt x="1615" y="7816"/>
                    <a:pt x="1624" y="7851"/>
                    <a:pt x="1642" y="7878"/>
                  </a:cubicBezTo>
                  <a:cubicBezTo>
                    <a:pt x="1668" y="7896"/>
                    <a:pt x="1704" y="7905"/>
                    <a:pt x="1740" y="7914"/>
                  </a:cubicBezTo>
                  <a:cubicBezTo>
                    <a:pt x="1745" y="7915"/>
                    <a:pt x="1750" y="7916"/>
                    <a:pt x="1754" y="7916"/>
                  </a:cubicBezTo>
                  <a:cubicBezTo>
                    <a:pt x="1785" y="7916"/>
                    <a:pt x="1815" y="7893"/>
                    <a:pt x="1838" y="7878"/>
                  </a:cubicBezTo>
                  <a:cubicBezTo>
                    <a:pt x="1856" y="7860"/>
                    <a:pt x="1865" y="7816"/>
                    <a:pt x="1874" y="7789"/>
                  </a:cubicBezTo>
                  <a:cubicBezTo>
                    <a:pt x="1882" y="7753"/>
                    <a:pt x="1856" y="7718"/>
                    <a:pt x="1838" y="7691"/>
                  </a:cubicBezTo>
                  <a:cubicBezTo>
                    <a:pt x="1820" y="7673"/>
                    <a:pt x="1775" y="7664"/>
                    <a:pt x="1740" y="7646"/>
                  </a:cubicBezTo>
                  <a:close/>
                  <a:moveTo>
                    <a:pt x="9091" y="7602"/>
                  </a:moveTo>
                  <a:cubicBezTo>
                    <a:pt x="8993" y="7602"/>
                    <a:pt x="8921" y="7664"/>
                    <a:pt x="8921" y="7762"/>
                  </a:cubicBezTo>
                  <a:cubicBezTo>
                    <a:pt x="8921" y="7869"/>
                    <a:pt x="8984" y="7932"/>
                    <a:pt x="9091" y="7932"/>
                  </a:cubicBezTo>
                  <a:cubicBezTo>
                    <a:pt x="9198" y="7932"/>
                    <a:pt x="9260" y="7869"/>
                    <a:pt x="9260" y="7771"/>
                  </a:cubicBezTo>
                  <a:cubicBezTo>
                    <a:pt x="9260" y="7664"/>
                    <a:pt x="9198" y="7602"/>
                    <a:pt x="9091" y="7602"/>
                  </a:cubicBezTo>
                  <a:close/>
                  <a:moveTo>
                    <a:pt x="5415" y="7628"/>
                  </a:moveTo>
                  <a:cubicBezTo>
                    <a:pt x="5362" y="7628"/>
                    <a:pt x="5326" y="7655"/>
                    <a:pt x="5308" y="7673"/>
                  </a:cubicBezTo>
                  <a:cubicBezTo>
                    <a:pt x="5281" y="7700"/>
                    <a:pt x="5264" y="7735"/>
                    <a:pt x="5264" y="7780"/>
                  </a:cubicBezTo>
                  <a:cubicBezTo>
                    <a:pt x="5264" y="7825"/>
                    <a:pt x="5272" y="7869"/>
                    <a:pt x="5299" y="7887"/>
                  </a:cubicBezTo>
                  <a:cubicBezTo>
                    <a:pt x="5326" y="7914"/>
                    <a:pt x="5371" y="7941"/>
                    <a:pt x="5415" y="7941"/>
                  </a:cubicBezTo>
                  <a:cubicBezTo>
                    <a:pt x="5460" y="7941"/>
                    <a:pt x="5504" y="7914"/>
                    <a:pt x="5531" y="7887"/>
                  </a:cubicBezTo>
                  <a:cubicBezTo>
                    <a:pt x="5549" y="7869"/>
                    <a:pt x="5585" y="7825"/>
                    <a:pt x="5558" y="7780"/>
                  </a:cubicBezTo>
                  <a:cubicBezTo>
                    <a:pt x="5585" y="7735"/>
                    <a:pt x="5549" y="7700"/>
                    <a:pt x="5522" y="7673"/>
                  </a:cubicBezTo>
                  <a:cubicBezTo>
                    <a:pt x="5504" y="7646"/>
                    <a:pt x="5460" y="7637"/>
                    <a:pt x="5415" y="7628"/>
                  </a:cubicBezTo>
                  <a:close/>
                  <a:moveTo>
                    <a:pt x="2409" y="7718"/>
                  </a:moveTo>
                  <a:cubicBezTo>
                    <a:pt x="2329" y="7718"/>
                    <a:pt x="2275" y="7771"/>
                    <a:pt x="2275" y="7851"/>
                  </a:cubicBezTo>
                  <a:cubicBezTo>
                    <a:pt x="2275" y="7932"/>
                    <a:pt x="2329" y="7985"/>
                    <a:pt x="2400" y="7985"/>
                  </a:cubicBezTo>
                  <a:cubicBezTo>
                    <a:pt x="2480" y="7985"/>
                    <a:pt x="2534" y="7932"/>
                    <a:pt x="2534" y="7851"/>
                  </a:cubicBezTo>
                  <a:cubicBezTo>
                    <a:pt x="2543" y="7771"/>
                    <a:pt x="2489" y="7718"/>
                    <a:pt x="2409" y="7718"/>
                  </a:cubicBezTo>
                  <a:close/>
                  <a:moveTo>
                    <a:pt x="6084" y="7682"/>
                  </a:moveTo>
                  <a:cubicBezTo>
                    <a:pt x="5986" y="7682"/>
                    <a:pt x="5933" y="7735"/>
                    <a:pt x="5933" y="7825"/>
                  </a:cubicBezTo>
                  <a:cubicBezTo>
                    <a:pt x="5933" y="7932"/>
                    <a:pt x="5977" y="7985"/>
                    <a:pt x="6075" y="7985"/>
                  </a:cubicBezTo>
                  <a:cubicBezTo>
                    <a:pt x="6182" y="7985"/>
                    <a:pt x="6227" y="7941"/>
                    <a:pt x="6227" y="7833"/>
                  </a:cubicBezTo>
                  <a:cubicBezTo>
                    <a:pt x="6227" y="7735"/>
                    <a:pt x="6182" y="7682"/>
                    <a:pt x="6084" y="7682"/>
                  </a:cubicBezTo>
                  <a:close/>
                  <a:moveTo>
                    <a:pt x="9696" y="7648"/>
                  </a:moveTo>
                  <a:cubicBezTo>
                    <a:pt x="9690" y="7648"/>
                    <a:pt x="9684" y="7650"/>
                    <a:pt x="9679" y="7655"/>
                  </a:cubicBezTo>
                  <a:cubicBezTo>
                    <a:pt x="9644" y="7682"/>
                    <a:pt x="9608" y="7700"/>
                    <a:pt x="9599" y="7744"/>
                  </a:cubicBezTo>
                  <a:cubicBezTo>
                    <a:pt x="9590" y="7771"/>
                    <a:pt x="9555" y="7816"/>
                    <a:pt x="9590" y="7851"/>
                  </a:cubicBezTo>
                  <a:cubicBezTo>
                    <a:pt x="9581" y="7923"/>
                    <a:pt x="9644" y="7949"/>
                    <a:pt x="9679" y="7985"/>
                  </a:cubicBezTo>
                  <a:cubicBezTo>
                    <a:pt x="9683" y="7987"/>
                    <a:pt x="9686" y="7988"/>
                    <a:pt x="9690" y="7988"/>
                  </a:cubicBezTo>
                  <a:cubicBezTo>
                    <a:pt x="9706" y="7988"/>
                    <a:pt x="9724" y="7973"/>
                    <a:pt x="9724" y="7958"/>
                  </a:cubicBezTo>
                  <a:cubicBezTo>
                    <a:pt x="9724" y="7914"/>
                    <a:pt x="9724" y="7869"/>
                    <a:pt x="9724" y="7825"/>
                  </a:cubicBezTo>
                  <a:cubicBezTo>
                    <a:pt x="9724" y="7771"/>
                    <a:pt x="9724" y="7726"/>
                    <a:pt x="9724" y="7682"/>
                  </a:cubicBezTo>
                  <a:cubicBezTo>
                    <a:pt x="9724" y="7663"/>
                    <a:pt x="9710" y="7648"/>
                    <a:pt x="9696" y="7648"/>
                  </a:cubicBezTo>
                  <a:close/>
                  <a:moveTo>
                    <a:pt x="3096" y="7769"/>
                  </a:moveTo>
                  <a:cubicBezTo>
                    <a:pt x="3090" y="7769"/>
                    <a:pt x="3084" y="7769"/>
                    <a:pt x="3078" y="7771"/>
                  </a:cubicBezTo>
                  <a:cubicBezTo>
                    <a:pt x="3033" y="7771"/>
                    <a:pt x="3007" y="7771"/>
                    <a:pt x="2971" y="7807"/>
                  </a:cubicBezTo>
                  <a:cubicBezTo>
                    <a:pt x="2944" y="7833"/>
                    <a:pt x="2935" y="7860"/>
                    <a:pt x="2935" y="7896"/>
                  </a:cubicBezTo>
                  <a:cubicBezTo>
                    <a:pt x="2935" y="7941"/>
                    <a:pt x="2944" y="7967"/>
                    <a:pt x="2971" y="8003"/>
                  </a:cubicBezTo>
                  <a:cubicBezTo>
                    <a:pt x="3000" y="8018"/>
                    <a:pt x="3023" y="8032"/>
                    <a:pt x="3055" y="8032"/>
                  </a:cubicBezTo>
                  <a:cubicBezTo>
                    <a:pt x="3062" y="8032"/>
                    <a:pt x="3070" y="8031"/>
                    <a:pt x="3078" y="8030"/>
                  </a:cubicBezTo>
                  <a:cubicBezTo>
                    <a:pt x="3086" y="8034"/>
                    <a:pt x="3094" y="8036"/>
                    <a:pt x="3101" y="8036"/>
                  </a:cubicBezTo>
                  <a:cubicBezTo>
                    <a:pt x="3126" y="8036"/>
                    <a:pt x="3146" y="8015"/>
                    <a:pt x="3167" y="7994"/>
                  </a:cubicBezTo>
                  <a:cubicBezTo>
                    <a:pt x="3203" y="7967"/>
                    <a:pt x="3203" y="7941"/>
                    <a:pt x="3203" y="7896"/>
                  </a:cubicBezTo>
                  <a:cubicBezTo>
                    <a:pt x="3203" y="7860"/>
                    <a:pt x="3194" y="7833"/>
                    <a:pt x="3167" y="7807"/>
                  </a:cubicBezTo>
                  <a:cubicBezTo>
                    <a:pt x="3145" y="7785"/>
                    <a:pt x="3123" y="7769"/>
                    <a:pt x="3096" y="7769"/>
                  </a:cubicBezTo>
                  <a:close/>
                  <a:moveTo>
                    <a:pt x="6744" y="7735"/>
                  </a:moveTo>
                  <a:cubicBezTo>
                    <a:pt x="6673" y="7735"/>
                    <a:pt x="6584" y="7816"/>
                    <a:pt x="6584" y="7896"/>
                  </a:cubicBezTo>
                  <a:cubicBezTo>
                    <a:pt x="6575" y="7976"/>
                    <a:pt x="6664" y="8065"/>
                    <a:pt x="6744" y="8065"/>
                  </a:cubicBezTo>
                  <a:cubicBezTo>
                    <a:pt x="6748" y="8066"/>
                    <a:pt x="6751" y="8066"/>
                    <a:pt x="6755" y="8066"/>
                  </a:cubicBezTo>
                  <a:cubicBezTo>
                    <a:pt x="6824" y="8066"/>
                    <a:pt x="6905" y="7981"/>
                    <a:pt x="6914" y="7905"/>
                  </a:cubicBezTo>
                  <a:cubicBezTo>
                    <a:pt x="6914" y="7833"/>
                    <a:pt x="6834" y="7735"/>
                    <a:pt x="6744" y="7735"/>
                  </a:cubicBezTo>
                  <a:close/>
                  <a:moveTo>
                    <a:pt x="3738" y="7816"/>
                  </a:moveTo>
                  <a:cubicBezTo>
                    <a:pt x="3676" y="7816"/>
                    <a:pt x="3586" y="7896"/>
                    <a:pt x="3586" y="7958"/>
                  </a:cubicBezTo>
                  <a:cubicBezTo>
                    <a:pt x="3586" y="8030"/>
                    <a:pt x="3667" y="8110"/>
                    <a:pt x="3729" y="8119"/>
                  </a:cubicBezTo>
                  <a:cubicBezTo>
                    <a:pt x="3801" y="8119"/>
                    <a:pt x="3881" y="8039"/>
                    <a:pt x="3881" y="7967"/>
                  </a:cubicBezTo>
                  <a:cubicBezTo>
                    <a:pt x="3890" y="7905"/>
                    <a:pt x="3801" y="7816"/>
                    <a:pt x="3738" y="7816"/>
                  </a:cubicBezTo>
                  <a:close/>
                  <a:moveTo>
                    <a:pt x="7399" y="7788"/>
                  </a:moveTo>
                  <a:cubicBezTo>
                    <a:pt x="7308" y="7788"/>
                    <a:pt x="7244" y="7865"/>
                    <a:pt x="7244" y="7949"/>
                  </a:cubicBezTo>
                  <a:cubicBezTo>
                    <a:pt x="7244" y="8048"/>
                    <a:pt x="7315" y="8119"/>
                    <a:pt x="7414" y="8119"/>
                  </a:cubicBezTo>
                  <a:cubicBezTo>
                    <a:pt x="7503" y="8110"/>
                    <a:pt x="7574" y="8057"/>
                    <a:pt x="7574" y="7958"/>
                  </a:cubicBezTo>
                  <a:cubicBezTo>
                    <a:pt x="7583" y="7860"/>
                    <a:pt x="7512" y="7789"/>
                    <a:pt x="7414" y="7789"/>
                  </a:cubicBezTo>
                  <a:cubicBezTo>
                    <a:pt x="7409" y="7788"/>
                    <a:pt x="7404" y="7788"/>
                    <a:pt x="7399" y="7788"/>
                  </a:cubicBezTo>
                  <a:close/>
                  <a:moveTo>
                    <a:pt x="732" y="7914"/>
                  </a:moveTo>
                  <a:cubicBezTo>
                    <a:pt x="642" y="7914"/>
                    <a:pt x="607" y="7949"/>
                    <a:pt x="607" y="8030"/>
                  </a:cubicBezTo>
                  <a:cubicBezTo>
                    <a:pt x="607" y="8119"/>
                    <a:pt x="642" y="8155"/>
                    <a:pt x="723" y="8155"/>
                  </a:cubicBezTo>
                  <a:cubicBezTo>
                    <a:pt x="812" y="8155"/>
                    <a:pt x="839" y="8119"/>
                    <a:pt x="839" y="8039"/>
                  </a:cubicBezTo>
                  <a:cubicBezTo>
                    <a:pt x="839" y="7949"/>
                    <a:pt x="812" y="7914"/>
                    <a:pt x="732" y="7914"/>
                  </a:cubicBezTo>
                  <a:close/>
                  <a:moveTo>
                    <a:pt x="4398" y="7869"/>
                  </a:moveTo>
                  <a:cubicBezTo>
                    <a:pt x="4318" y="7869"/>
                    <a:pt x="4247" y="7941"/>
                    <a:pt x="4255" y="8021"/>
                  </a:cubicBezTo>
                  <a:cubicBezTo>
                    <a:pt x="4255" y="8097"/>
                    <a:pt x="4319" y="8164"/>
                    <a:pt x="4394" y="8164"/>
                  </a:cubicBezTo>
                  <a:cubicBezTo>
                    <a:pt x="4398" y="8164"/>
                    <a:pt x="4403" y="8164"/>
                    <a:pt x="4407" y="8164"/>
                  </a:cubicBezTo>
                  <a:cubicBezTo>
                    <a:pt x="4479" y="8164"/>
                    <a:pt x="4550" y="8092"/>
                    <a:pt x="4550" y="8021"/>
                  </a:cubicBezTo>
                  <a:cubicBezTo>
                    <a:pt x="4550" y="7941"/>
                    <a:pt x="4479" y="7869"/>
                    <a:pt x="4398" y="7869"/>
                  </a:cubicBezTo>
                  <a:close/>
                  <a:moveTo>
                    <a:pt x="8074" y="7851"/>
                  </a:moveTo>
                  <a:cubicBezTo>
                    <a:pt x="7976" y="7851"/>
                    <a:pt x="7913" y="7914"/>
                    <a:pt x="7913" y="8012"/>
                  </a:cubicBezTo>
                  <a:cubicBezTo>
                    <a:pt x="7913" y="8119"/>
                    <a:pt x="7967" y="8181"/>
                    <a:pt x="8074" y="8181"/>
                  </a:cubicBezTo>
                  <a:cubicBezTo>
                    <a:pt x="8181" y="8181"/>
                    <a:pt x="8243" y="8119"/>
                    <a:pt x="8243" y="8021"/>
                  </a:cubicBezTo>
                  <a:cubicBezTo>
                    <a:pt x="8243" y="7914"/>
                    <a:pt x="8181" y="7851"/>
                    <a:pt x="8074" y="7851"/>
                  </a:cubicBezTo>
                  <a:close/>
                  <a:moveTo>
                    <a:pt x="1406" y="7948"/>
                  </a:moveTo>
                  <a:cubicBezTo>
                    <a:pt x="1401" y="7948"/>
                    <a:pt x="1397" y="7948"/>
                    <a:pt x="1392" y="7949"/>
                  </a:cubicBezTo>
                  <a:cubicBezTo>
                    <a:pt x="1356" y="7958"/>
                    <a:pt x="1320" y="7967"/>
                    <a:pt x="1294" y="7985"/>
                  </a:cubicBezTo>
                  <a:cubicBezTo>
                    <a:pt x="1276" y="8012"/>
                    <a:pt x="1267" y="8048"/>
                    <a:pt x="1258" y="8083"/>
                  </a:cubicBezTo>
                  <a:cubicBezTo>
                    <a:pt x="1249" y="8119"/>
                    <a:pt x="1276" y="8155"/>
                    <a:pt x="1303" y="8181"/>
                  </a:cubicBezTo>
                  <a:cubicBezTo>
                    <a:pt x="1312" y="8199"/>
                    <a:pt x="1356" y="8208"/>
                    <a:pt x="1392" y="8217"/>
                  </a:cubicBezTo>
                  <a:cubicBezTo>
                    <a:pt x="1397" y="8218"/>
                    <a:pt x="1401" y="8219"/>
                    <a:pt x="1406" y="8219"/>
                  </a:cubicBezTo>
                  <a:cubicBezTo>
                    <a:pt x="1435" y="8219"/>
                    <a:pt x="1458" y="8197"/>
                    <a:pt x="1481" y="8181"/>
                  </a:cubicBezTo>
                  <a:cubicBezTo>
                    <a:pt x="1508" y="8164"/>
                    <a:pt x="1517" y="8119"/>
                    <a:pt x="1526" y="8083"/>
                  </a:cubicBezTo>
                  <a:cubicBezTo>
                    <a:pt x="1517" y="8048"/>
                    <a:pt x="1508" y="8003"/>
                    <a:pt x="1481" y="7985"/>
                  </a:cubicBezTo>
                  <a:cubicBezTo>
                    <a:pt x="1458" y="7970"/>
                    <a:pt x="1435" y="7948"/>
                    <a:pt x="1406" y="7948"/>
                  </a:cubicBezTo>
                  <a:close/>
                  <a:moveTo>
                    <a:pt x="5058" y="7932"/>
                  </a:moveTo>
                  <a:cubicBezTo>
                    <a:pt x="5014" y="7932"/>
                    <a:pt x="4978" y="7949"/>
                    <a:pt x="4960" y="7976"/>
                  </a:cubicBezTo>
                  <a:cubicBezTo>
                    <a:pt x="4933" y="8003"/>
                    <a:pt x="4907" y="8030"/>
                    <a:pt x="4916" y="8083"/>
                  </a:cubicBezTo>
                  <a:cubicBezTo>
                    <a:pt x="4916" y="8128"/>
                    <a:pt x="4925" y="8164"/>
                    <a:pt x="4951" y="8190"/>
                  </a:cubicBezTo>
                  <a:cubicBezTo>
                    <a:pt x="4978" y="8217"/>
                    <a:pt x="5014" y="8235"/>
                    <a:pt x="5067" y="8235"/>
                  </a:cubicBezTo>
                  <a:cubicBezTo>
                    <a:pt x="5112" y="8235"/>
                    <a:pt x="5157" y="8217"/>
                    <a:pt x="5183" y="8190"/>
                  </a:cubicBezTo>
                  <a:cubicBezTo>
                    <a:pt x="5201" y="8164"/>
                    <a:pt x="5228" y="8128"/>
                    <a:pt x="5210" y="8083"/>
                  </a:cubicBezTo>
                  <a:cubicBezTo>
                    <a:pt x="5237" y="8039"/>
                    <a:pt x="5201" y="8003"/>
                    <a:pt x="5174" y="7976"/>
                  </a:cubicBezTo>
                  <a:cubicBezTo>
                    <a:pt x="5148" y="7949"/>
                    <a:pt x="5112" y="7932"/>
                    <a:pt x="5058" y="7932"/>
                  </a:cubicBezTo>
                  <a:close/>
                  <a:moveTo>
                    <a:pt x="8725" y="7905"/>
                  </a:moveTo>
                  <a:cubicBezTo>
                    <a:pt x="8618" y="7905"/>
                    <a:pt x="8555" y="7967"/>
                    <a:pt x="8555" y="8065"/>
                  </a:cubicBezTo>
                  <a:cubicBezTo>
                    <a:pt x="8555" y="8172"/>
                    <a:pt x="8618" y="8235"/>
                    <a:pt x="8725" y="8235"/>
                  </a:cubicBezTo>
                  <a:cubicBezTo>
                    <a:pt x="8832" y="8235"/>
                    <a:pt x="8894" y="8172"/>
                    <a:pt x="8894" y="8065"/>
                  </a:cubicBezTo>
                  <a:cubicBezTo>
                    <a:pt x="8894" y="7958"/>
                    <a:pt x="8832" y="7905"/>
                    <a:pt x="8725" y="7905"/>
                  </a:cubicBezTo>
                  <a:close/>
                  <a:moveTo>
                    <a:pt x="5719" y="7985"/>
                  </a:moveTo>
                  <a:cubicBezTo>
                    <a:pt x="5620" y="7985"/>
                    <a:pt x="5567" y="8030"/>
                    <a:pt x="5567" y="8128"/>
                  </a:cubicBezTo>
                  <a:cubicBezTo>
                    <a:pt x="5567" y="8235"/>
                    <a:pt x="5611" y="8280"/>
                    <a:pt x="5710" y="8280"/>
                  </a:cubicBezTo>
                  <a:cubicBezTo>
                    <a:pt x="5817" y="8280"/>
                    <a:pt x="5861" y="8235"/>
                    <a:pt x="5861" y="8137"/>
                  </a:cubicBezTo>
                  <a:cubicBezTo>
                    <a:pt x="5861" y="8030"/>
                    <a:pt x="5817" y="7985"/>
                    <a:pt x="5719" y="7985"/>
                  </a:cubicBezTo>
                  <a:close/>
                  <a:moveTo>
                    <a:pt x="2026" y="8020"/>
                  </a:moveTo>
                  <a:cubicBezTo>
                    <a:pt x="1955" y="8020"/>
                    <a:pt x="1909" y="8071"/>
                    <a:pt x="1909" y="8137"/>
                  </a:cubicBezTo>
                  <a:cubicBezTo>
                    <a:pt x="1901" y="8213"/>
                    <a:pt x="1956" y="8280"/>
                    <a:pt x="2022" y="8280"/>
                  </a:cubicBezTo>
                  <a:cubicBezTo>
                    <a:pt x="2026" y="8280"/>
                    <a:pt x="2030" y="8280"/>
                    <a:pt x="2034" y="8280"/>
                  </a:cubicBezTo>
                  <a:cubicBezTo>
                    <a:pt x="2041" y="8281"/>
                    <a:pt x="2048" y="8282"/>
                    <a:pt x="2055" y="8282"/>
                  </a:cubicBezTo>
                  <a:cubicBezTo>
                    <a:pt x="2119" y="8282"/>
                    <a:pt x="2177" y="8211"/>
                    <a:pt x="2177" y="8155"/>
                  </a:cubicBezTo>
                  <a:cubicBezTo>
                    <a:pt x="2168" y="8074"/>
                    <a:pt x="2123" y="8021"/>
                    <a:pt x="2043" y="8021"/>
                  </a:cubicBezTo>
                  <a:cubicBezTo>
                    <a:pt x="2037" y="8020"/>
                    <a:pt x="2031" y="8020"/>
                    <a:pt x="2026" y="8020"/>
                  </a:cubicBezTo>
                  <a:close/>
                  <a:moveTo>
                    <a:pt x="9394" y="7949"/>
                  </a:moveTo>
                  <a:cubicBezTo>
                    <a:pt x="9367" y="7949"/>
                    <a:pt x="9269" y="7994"/>
                    <a:pt x="9260" y="8012"/>
                  </a:cubicBezTo>
                  <a:cubicBezTo>
                    <a:pt x="9242" y="8030"/>
                    <a:pt x="9207" y="8119"/>
                    <a:pt x="9207" y="8137"/>
                  </a:cubicBezTo>
                  <a:cubicBezTo>
                    <a:pt x="9207" y="8190"/>
                    <a:pt x="9233" y="8235"/>
                    <a:pt x="9269" y="8262"/>
                  </a:cubicBezTo>
                  <a:cubicBezTo>
                    <a:pt x="9296" y="8288"/>
                    <a:pt x="9340" y="8315"/>
                    <a:pt x="9394" y="8315"/>
                  </a:cubicBezTo>
                  <a:cubicBezTo>
                    <a:pt x="9439" y="8315"/>
                    <a:pt x="9483" y="8288"/>
                    <a:pt x="9519" y="8253"/>
                  </a:cubicBezTo>
                  <a:cubicBezTo>
                    <a:pt x="9546" y="8244"/>
                    <a:pt x="9572" y="8146"/>
                    <a:pt x="9572" y="8128"/>
                  </a:cubicBezTo>
                  <a:cubicBezTo>
                    <a:pt x="9572" y="8083"/>
                    <a:pt x="9546" y="8039"/>
                    <a:pt x="9519" y="8003"/>
                  </a:cubicBezTo>
                  <a:cubicBezTo>
                    <a:pt x="9483" y="7976"/>
                    <a:pt x="9439" y="7949"/>
                    <a:pt x="9394" y="7949"/>
                  </a:cubicBezTo>
                  <a:close/>
                  <a:moveTo>
                    <a:pt x="2712" y="8065"/>
                  </a:moveTo>
                  <a:cubicBezTo>
                    <a:pt x="2676" y="8065"/>
                    <a:pt x="2641" y="8065"/>
                    <a:pt x="2605" y="8101"/>
                  </a:cubicBezTo>
                  <a:cubicBezTo>
                    <a:pt x="2587" y="8128"/>
                    <a:pt x="2560" y="8155"/>
                    <a:pt x="2569" y="8190"/>
                  </a:cubicBezTo>
                  <a:cubicBezTo>
                    <a:pt x="2569" y="8235"/>
                    <a:pt x="2578" y="8271"/>
                    <a:pt x="2605" y="8297"/>
                  </a:cubicBezTo>
                  <a:cubicBezTo>
                    <a:pt x="2641" y="8324"/>
                    <a:pt x="2668" y="8333"/>
                    <a:pt x="2703" y="8333"/>
                  </a:cubicBezTo>
                  <a:cubicBezTo>
                    <a:pt x="2739" y="8333"/>
                    <a:pt x="2766" y="8333"/>
                    <a:pt x="2801" y="8297"/>
                  </a:cubicBezTo>
                  <a:cubicBezTo>
                    <a:pt x="2819" y="8271"/>
                    <a:pt x="2846" y="8253"/>
                    <a:pt x="2837" y="8208"/>
                  </a:cubicBezTo>
                  <a:cubicBezTo>
                    <a:pt x="2837" y="8172"/>
                    <a:pt x="2846" y="8137"/>
                    <a:pt x="2801" y="8101"/>
                  </a:cubicBezTo>
                  <a:cubicBezTo>
                    <a:pt x="2775" y="8083"/>
                    <a:pt x="2748" y="8065"/>
                    <a:pt x="2712" y="8065"/>
                  </a:cubicBezTo>
                  <a:close/>
                  <a:moveTo>
                    <a:pt x="6388" y="8030"/>
                  </a:moveTo>
                  <a:cubicBezTo>
                    <a:pt x="6307" y="8030"/>
                    <a:pt x="6209" y="8119"/>
                    <a:pt x="6209" y="8199"/>
                  </a:cubicBezTo>
                  <a:cubicBezTo>
                    <a:pt x="6209" y="8280"/>
                    <a:pt x="6298" y="8360"/>
                    <a:pt x="6379" y="8369"/>
                  </a:cubicBezTo>
                  <a:cubicBezTo>
                    <a:pt x="6459" y="8369"/>
                    <a:pt x="6548" y="8280"/>
                    <a:pt x="6548" y="8199"/>
                  </a:cubicBezTo>
                  <a:cubicBezTo>
                    <a:pt x="6548" y="8119"/>
                    <a:pt x="6459" y="8039"/>
                    <a:pt x="6388" y="8030"/>
                  </a:cubicBezTo>
                  <a:close/>
                  <a:moveTo>
                    <a:pt x="393" y="8217"/>
                  </a:moveTo>
                  <a:cubicBezTo>
                    <a:pt x="384" y="8217"/>
                    <a:pt x="384" y="8226"/>
                    <a:pt x="384" y="8235"/>
                  </a:cubicBezTo>
                  <a:cubicBezTo>
                    <a:pt x="402" y="8271"/>
                    <a:pt x="402" y="8306"/>
                    <a:pt x="419" y="8351"/>
                  </a:cubicBezTo>
                  <a:cubicBezTo>
                    <a:pt x="428" y="8369"/>
                    <a:pt x="419" y="8413"/>
                    <a:pt x="446" y="8413"/>
                  </a:cubicBezTo>
                  <a:cubicBezTo>
                    <a:pt x="482" y="8404"/>
                    <a:pt x="473" y="8369"/>
                    <a:pt x="473" y="8333"/>
                  </a:cubicBezTo>
                  <a:cubicBezTo>
                    <a:pt x="491" y="8288"/>
                    <a:pt x="464" y="8253"/>
                    <a:pt x="428" y="8226"/>
                  </a:cubicBezTo>
                  <a:cubicBezTo>
                    <a:pt x="419" y="8217"/>
                    <a:pt x="402" y="8217"/>
                    <a:pt x="393" y="8217"/>
                  </a:cubicBezTo>
                  <a:close/>
                  <a:moveTo>
                    <a:pt x="3372" y="8119"/>
                  </a:moveTo>
                  <a:cubicBezTo>
                    <a:pt x="3337" y="8119"/>
                    <a:pt x="3301" y="8137"/>
                    <a:pt x="3274" y="8155"/>
                  </a:cubicBezTo>
                  <a:cubicBezTo>
                    <a:pt x="3247" y="8181"/>
                    <a:pt x="3221" y="8226"/>
                    <a:pt x="3221" y="8262"/>
                  </a:cubicBezTo>
                  <a:cubicBezTo>
                    <a:pt x="3221" y="8297"/>
                    <a:pt x="3238" y="8342"/>
                    <a:pt x="3265" y="8360"/>
                  </a:cubicBezTo>
                  <a:cubicBezTo>
                    <a:pt x="3283" y="8387"/>
                    <a:pt x="3328" y="8413"/>
                    <a:pt x="3363" y="8413"/>
                  </a:cubicBezTo>
                  <a:cubicBezTo>
                    <a:pt x="3399" y="8413"/>
                    <a:pt x="3444" y="8396"/>
                    <a:pt x="3470" y="8369"/>
                  </a:cubicBezTo>
                  <a:cubicBezTo>
                    <a:pt x="3497" y="8351"/>
                    <a:pt x="3506" y="8306"/>
                    <a:pt x="3524" y="8271"/>
                  </a:cubicBezTo>
                  <a:cubicBezTo>
                    <a:pt x="3506" y="8235"/>
                    <a:pt x="3497" y="8190"/>
                    <a:pt x="3470" y="8164"/>
                  </a:cubicBezTo>
                  <a:cubicBezTo>
                    <a:pt x="3444" y="8137"/>
                    <a:pt x="3408" y="8119"/>
                    <a:pt x="3372" y="8119"/>
                  </a:cubicBezTo>
                  <a:close/>
                  <a:moveTo>
                    <a:pt x="7039" y="8083"/>
                  </a:moveTo>
                  <a:cubicBezTo>
                    <a:pt x="6959" y="8083"/>
                    <a:pt x="6878" y="8172"/>
                    <a:pt x="6878" y="8253"/>
                  </a:cubicBezTo>
                  <a:cubicBezTo>
                    <a:pt x="6878" y="8329"/>
                    <a:pt x="6959" y="8414"/>
                    <a:pt x="7044" y="8414"/>
                  </a:cubicBezTo>
                  <a:cubicBezTo>
                    <a:pt x="7048" y="8414"/>
                    <a:pt x="7053" y="8414"/>
                    <a:pt x="7057" y="8413"/>
                  </a:cubicBezTo>
                  <a:cubicBezTo>
                    <a:pt x="7128" y="8413"/>
                    <a:pt x="7208" y="8324"/>
                    <a:pt x="7208" y="8244"/>
                  </a:cubicBezTo>
                  <a:cubicBezTo>
                    <a:pt x="7208" y="8164"/>
                    <a:pt x="7119" y="8083"/>
                    <a:pt x="7039" y="8083"/>
                  </a:cubicBezTo>
                  <a:close/>
                  <a:moveTo>
                    <a:pt x="4041" y="8164"/>
                  </a:moveTo>
                  <a:cubicBezTo>
                    <a:pt x="3952" y="8164"/>
                    <a:pt x="3890" y="8235"/>
                    <a:pt x="3881" y="8315"/>
                  </a:cubicBezTo>
                  <a:cubicBezTo>
                    <a:pt x="3881" y="8396"/>
                    <a:pt x="3952" y="8467"/>
                    <a:pt x="4024" y="8467"/>
                  </a:cubicBezTo>
                  <a:cubicBezTo>
                    <a:pt x="4113" y="8467"/>
                    <a:pt x="4184" y="8404"/>
                    <a:pt x="4184" y="8324"/>
                  </a:cubicBezTo>
                  <a:cubicBezTo>
                    <a:pt x="4184" y="8235"/>
                    <a:pt x="4122" y="8164"/>
                    <a:pt x="4041" y="8164"/>
                  </a:cubicBezTo>
                  <a:close/>
                  <a:moveTo>
                    <a:pt x="7697" y="8154"/>
                  </a:moveTo>
                  <a:cubicBezTo>
                    <a:pt x="7602" y="8154"/>
                    <a:pt x="7547" y="8215"/>
                    <a:pt x="7547" y="8315"/>
                  </a:cubicBezTo>
                  <a:cubicBezTo>
                    <a:pt x="7547" y="8422"/>
                    <a:pt x="7601" y="8485"/>
                    <a:pt x="7708" y="8485"/>
                  </a:cubicBezTo>
                  <a:cubicBezTo>
                    <a:pt x="7815" y="8485"/>
                    <a:pt x="7877" y="8422"/>
                    <a:pt x="7877" y="8315"/>
                  </a:cubicBezTo>
                  <a:cubicBezTo>
                    <a:pt x="7877" y="8217"/>
                    <a:pt x="7815" y="8155"/>
                    <a:pt x="7717" y="8155"/>
                  </a:cubicBezTo>
                  <a:cubicBezTo>
                    <a:pt x="7710" y="8154"/>
                    <a:pt x="7703" y="8154"/>
                    <a:pt x="7697" y="8154"/>
                  </a:cubicBezTo>
                  <a:close/>
                  <a:moveTo>
                    <a:pt x="4702" y="8235"/>
                  </a:moveTo>
                  <a:cubicBezTo>
                    <a:pt x="4621" y="8235"/>
                    <a:pt x="4550" y="8306"/>
                    <a:pt x="4550" y="8378"/>
                  </a:cubicBezTo>
                  <a:cubicBezTo>
                    <a:pt x="4550" y="8458"/>
                    <a:pt x="4621" y="8529"/>
                    <a:pt x="4702" y="8529"/>
                  </a:cubicBezTo>
                  <a:cubicBezTo>
                    <a:pt x="4782" y="8529"/>
                    <a:pt x="4853" y="8467"/>
                    <a:pt x="4853" y="8387"/>
                  </a:cubicBezTo>
                  <a:cubicBezTo>
                    <a:pt x="4853" y="8297"/>
                    <a:pt x="4782" y="8235"/>
                    <a:pt x="4702" y="8235"/>
                  </a:cubicBezTo>
                  <a:close/>
                  <a:moveTo>
                    <a:pt x="8377" y="8199"/>
                  </a:moveTo>
                  <a:cubicBezTo>
                    <a:pt x="8270" y="8199"/>
                    <a:pt x="8208" y="8262"/>
                    <a:pt x="8208" y="8369"/>
                  </a:cubicBezTo>
                  <a:cubicBezTo>
                    <a:pt x="8208" y="8467"/>
                    <a:pt x="8270" y="8529"/>
                    <a:pt x="8377" y="8529"/>
                  </a:cubicBezTo>
                  <a:cubicBezTo>
                    <a:pt x="8475" y="8529"/>
                    <a:pt x="8538" y="8467"/>
                    <a:pt x="8538" y="8369"/>
                  </a:cubicBezTo>
                  <a:cubicBezTo>
                    <a:pt x="8538" y="8262"/>
                    <a:pt x="8484" y="8199"/>
                    <a:pt x="8377" y="8199"/>
                  </a:cubicBezTo>
                  <a:close/>
                  <a:moveTo>
                    <a:pt x="1027" y="8270"/>
                  </a:moveTo>
                  <a:cubicBezTo>
                    <a:pt x="1023" y="8270"/>
                    <a:pt x="1020" y="8270"/>
                    <a:pt x="1017" y="8271"/>
                  </a:cubicBezTo>
                  <a:cubicBezTo>
                    <a:pt x="964" y="8271"/>
                    <a:pt x="892" y="8351"/>
                    <a:pt x="892" y="8404"/>
                  </a:cubicBezTo>
                  <a:cubicBezTo>
                    <a:pt x="892" y="8455"/>
                    <a:pt x="964" y="8530"/>
                    <a:pt x="1018" y="8530"/>
                  </a:cubicBezTo>
                  <a:cubicBezTo>
                    <a:pt x="1020" y="8530"/>
                    <a:pt x="1023" y="8530"/>
                    <a:pt x="1026" y="8529"/>
                  </a:cubicBezTo>
                  <a:cubicBezTo>
                    <a:pt x="1089" y="8529"/>
                    <a:pt x="1160" y="8449"/>
                    <a:pt x="1160" y="8396"/>
                  </a:cubicBezTo>
                  <a:cubicBezTo>
                    <a:pt x="1151" y="8337"/>
                    <a:pt x="1080" y="8270"/>
                    <a:pt x="1027" y="8270"/>
                  </a:cubicBezTo>
                  <a:close/>
                  <a:moveTo>
                    <a:pt x="1686" y="8315"/>
                  </a:moveTo>
                  <a:cubicBezTo>
                    <a:pt x="1615" y="8315"/>
                    <a:pt x="1561" y="8369"/>
                    <a:pt x="1552" y="8449"/>
                  </a:cubicBezTo>
                  <a:cubicBezTo>
                    <a:pt x="1552" y="8529"/>
                    <a:pt x="1606" y="8583"/>
                    <a:pt x="1686" y="8583"/>
                  </a:cubicBezTo>
                  <a:cubicBezTo>
                    <a:pt x="1767" y="8583"/>
                    <a:pt x="1820" y="8529"/>
                    <a:pt x="1820" y="8449"/>
                  </a:cubicBezTo>
                  <a:cubicBezTo>
                    <a:pt x="1820" y="8369"/>
                    <a:pt x="1767" y="8315"/>
                    <a:pt x="1686" y="8315"/>
                  </a:cubicBezTo>
                  <a:close/>
                  <a:moveTo>
                    <a:pt x="5362" y="8280"/>
                  </a:moveTo>
                  <a:cubicBezTo>
                    <a:pt x="5264" y="8280"/>
                    <a:pt x="5219" y="8333"/>
                    <a:pt x="5219" y="8431"/>
                  </a:cubicBezTo>
                  <a:cubicBezTo>
                    <a:pt x="5219" y="8538"/>
                    <a:pt x="5264" y="8583"/>
                    <a:pt x="5371" y="8583"/>
                  </a:cubicBezTo>
                  <a:cubicBezTo>
                    <a:pt x="5469" y="8583"/>
                    <a:pt x="5513" y="8538"/>
                    <a:pt x="5513" y="8431"/>
                  </a:cubicBezTo>
                  <a:cubicBezTo>
                    <a:pt x="5513" y="8324"/>
                    <a:pt x="5469" y="8280"/>
                    <a:pt x="5362" y="8280"/>
                  </a:cubicBezTo>
                  <a:close/>
                  <a:moveTo>
                    <a:pt x="9037" y="8253"/>
                  </a:moveTo>
                  <a:cubicBezTo>
                    <a:pt x="9030" y="8267"/>
                    <a:pt x="9019" y="8270"/>
                    <a:pt x="9006" y="8270"/>
                  </a:cubicBezTo>
                  <a:cubicBezTo>
                    <a:pt x="8997" y="8270"/>
                    <a:pt x="8988" y="8269"/>
                    <a:pt x="8979" y="8269"/>
                  </a:cubicBezTo>
                  <a:cubicBezTo>
                    <a:pt x="8968" y="8269"/>
                    <a:pt x="8957" y="8271"/>
                    <a:pt x="8948" y="8280"/>
                  </a:cubicBezTo>
                  <a:cubicBezTo>
                    <a:pt x="8921" y="8306"/>
                    <a:pt x="8903" y="8324"/>
                    <a:pt x="8886" y="8351"/>
                  </a:cubicBezTo>
                  <a:cubicBezTo>
                    <a:pt x="8868" y="8378"/>
                    <a:pt x="8877" y="8413"/>
                    <a:pt x="8859" y="8431"/>
                  </a:cubicBezTo>
                  <a:cubicBezTo>
                    <a:pt x="8877" y="8476"/>
                    <a:pt x="8877" y="8529"/>
                    <a:pt x="8921" y="8565"/>
                  </a:cubicBezTo>
                  <a:cubicBezTo>
                    <a:pt x="8957" y="8601"/>
                    <a:pt x="9001" y="8601"/>
                    <a:pt x="9046" y="8619"/>
                  </a:cubicBezTo>
                  <a:cubicBezTo>
                    <a:pt x="9064" y="8592"/>
                    <a:pt x="9100" y="8610"/>
                    <a:pt x="9117" y="8592"/>
                  </a:cubicBezTo>
                  <a:cubicBezTo>
                    <a:pt x="9135" y="8583"/>
                    <a:pt x="9153" y="8574"/>
                    <a:pt x="9171" y="8556"/>
                  </a:cubicBezTo>
                  <a:cubicBezTo>
                    <a:pt x="9189" y="8547"/>
                    <a:pt x="9198" y="8529"/>
                    <a:pt x="9207" y="8511"/>
                  </a:cubicBezTo>
                  <a:cubicBezTo>
                    <a:pt x="9216" y="8485"/>
                    <a:pt x="9216" y="8458"/>
                    <a:pt x="9216" y="8431"/>
                  </a:cubicBezTo>
                  <a:cubicBezTo>
                    <a:pt x="9225" y="8413"/>
                    <a:pt x="9180" y="8315"/>
                    <a:pt x="9162" y="8297"/>
                  </a:cubicBezTo>
                  <a:cubicBezTo>
                    <a:pt x="9126" y="8271"/>
                    <a:pt x="9082" y="8271"/>
                    <a:pt x="9037" y="8253"/>
                  </a:cubicBezTo>
                  <a:close/>
                  <a:moveTo>
                    <a:pt x="2387" y="8381"/>
                  </a:moveTo>
                  <a:cubicBezTo>
                    <a:pt x="2380" y="8381"/>
                    <a:pt x="2372" y="8383"/>
                    <a:pt x="2364" y="8387"/>
                  </a:cubicBezTo>
                  <a:cubicBezTo>
                    <a:pt x="2354" y="8384"/>
                    <a:pt x="2344" y="8383"/>
                    <a:pt x="2334" y="8383"/>
                  </a:cubicBezTo>
                  <a:cubicBezTo>
                    <a:pt x="2303" y="8383"/>
                    <a:pt x="2278" y="8395"/>
                    <a:pt x="2257" y="8422"/>
                  </a:cubicBezTo>
                  <a:cubicBezTo>
                    <a:pt x="2230" y="8449"/>
                    <a:pt x="2221" y="8476"/>
                    <a:pt x="2221" y="8511"/>
                  </a:cubicBezTo>
                  <a:cubicBezTo>
                    <a:pt x="2221" y="8547"/>
                    <a:pt x="2221" y="8583"/>
                    <a:pt x="2257" y="8610"/>
                  </a:cubicBezTo>
                  <a:cubicBezTo>
                    <a:pt x="2284" y="8636"/>
                    <a:pt x="2302" y="8654"/>
                    <a:pt x="2346" y="8654"/>
                  </a:cubicBezTo>
                  <a:cubicBezTo>
                    <a:pt x="2382" y="8645"/>
                    <a:pt x="2418" y="8654"/>
                    <a:pt x="2453" y="8619"/>
                  </a:cubicBezTo>
                  <a:cubicBezTo>
                    <a:pt x="2471" y="8583"/>
                    <a:pt x="2489" y="8565"/>
                    <a:pt x="2489" y="8520"/>
                  </a:cubicBezTo>
                  <a:cubicBezTo>
                    <a:pt x="2489" y="8485"/>
                    <a:pt x="2489" y="8449"/>
                    <a:pt x="2453" y="8422"/>
                  </a:cubicBezTo>
                  <a:cubicBezTo>
                    <a:pt x="2433" y="8402"/>
                    <a:pt x="2412" y="8381"/>
                    <a:pt x="2387" y="8381"/>
                  </a:cubicBezTo>
                  <a:close/>
                  <a:moveTo>
                    <a:pt x="9679" y="8297"/>
                  </a:moveTo>
                  <a:cubicBezTo>
                    <a:pt x="9644" y="8315"/>
                    <a:pt x="9599" y="8324"/>
                    <a:pt x="9564" y="8351"/>
                  </a:cubicBezTo>
                  <a:cubicBezTo>
                    <a:pt x="9528" y="8387"/>
                    <a:pt x="9528" y="8431"/>
                    <a:pt x="9501" y="8476"/>
                  </a:cubicBezTo>
                  <a:cubicBezTo>
                    <a:pt x="9519" y="8511"/>
                    <a:pt x="9519" y="8556"/>
                    <a:pt x="9546" y="8592"/>
                  </a:cubicBezTo>
                  <a:cubicBezTo>
                    <a:pt x="9564" y="8627"/>
                    <a:pt x="9599" y="8645"/>
                    <a:pt x="9635" y="8645"/>
                  </a:cubicBezTo>
                  <a:cubicBezTo>
                    <a:pt x="9646" y="8645"/>
                    <a:pt x="9657" y="8663"/>
                    <a:pt x="9664" y="8663"/>
                  </a:cubicBezTo>
                  <a:cubicBezTo>
                    <a:pt x="9668" y="8663"/>
                    <a:pt x="9671" y="8656"/>
                    <a:pt x="9671" y="8636"/>
                  </a:cubicBezTo>
                  <a:cubicBezTo>
                    <a:pt x="9679" y="8556"/>
                    <a:pt x="9679" y="8476"/>
                    <a:pt x="9688" y="8396"/>
                  </a:cubicBezTo>
                  <a:cubicBezTo>
                    <a:pt x="9688" y="8387"/>
                    <a:pt x="9697" y="8378"/>
                    <a:pt x="9697" y="8369"/>
                  </a:cubicBezTo>
                  <a:cubicBezTo>
                    <a:pt x="9697" y="8351"/>
                    <a:pt x="9706" y="8333"/>
                    <a:pt x="9706" y="8324"/>
                  </a:cubicBezTo>
                  <a:cubicBezTo>
                    <a:pt x="9706" y="8297"/>
                    <a:pt x="9697" y="8297"/>
                    <a:pt x="9679" y="8297"/>
                  </a:cubicBezTo>
                  <a:close/>
                  <a:moveTo>
                    <a:pt x="6022" y="8333"/>
                  </a:moveTo>
                  <a:cubicBezTo>
                    <a:pt x="5942" y="8342"/>
                    <a:pt x="5861" y="8422"/>
                    <a:pt x="5861" y="8503"/>
                  </a:cubicBezTo>
                  <a:cubicBezTo>
                    <a:pt x="5870" y="8579"/>
                    <a:pt x="5951" y="8664"/>
                    <a:pt x="6028" y="8664"/>
                  </a:cubicBezTo>
                  <a:cubicBezTo>
                    <a:pt x="6032" y="8664"/>
                    <a:pt x="6036" y="8664"/>
                    <a:pt x="6040" y="8663"/>
                  </a:cubicBezTo>
                  <a:cubicBezTo>
                    <a:pt x="6120" y="8663"/>
                    <a:pt x="6200" y="8574"/>
                    <a:pt x="6200" y="8494"/>
                  </a:cubicBezTo>
                  <a:cubicBezTo>
                    <a:pt x="6191" y="8413"/>
                    <a:pt x="6102" y="8333"/>
                    <a:pt x="6022" y="8333"/>
                  </a:cubicBezTo>
                  <a:close/>
                  <a:moveTo>
                    <a:pt x="3024" y="8413"/>
                  </a:moveTo>
                  <a:cubicBezTo>
                    <a:pt x="2989" y="8431"/>
                    <a:pt x="2944" y="8440"/>
                    <a:pt x="2917" y="8467"/>
                  </a:cubicBezTo>
                  <a:cubicBezTo>
                    <a:pt x="2891" y="8485"/>
                    <a:pt x="2873" y="8529"/>
                    <a:pt x="2873" y="8565"/>
                  </a:cubicBezTo>
                  <a:cubicBezTo>
                    <a:pt x="2873" y="8601"/>
                    <a:pt x="2891" y="8636"/>
                    <a:pt x="2917" y="8663"/>
                  </a:cubicBezTo>
                  <a:cubicBezTo>
                    <a:pt x="2935" y="8690"/>
                    <a:pt x="2980" y="8708"/>
                    <a:pt x="3015" y="8717"/>
                  </a:cubicBezTo>
                  <a:cubicBezTo>
                    <a:pt x="3051" y="8717"/>
                    <a:pt x="3096" y="8699"/>
                    <a:pt x="3123" y="8672"/>
                  </a:cubicBezTo>
                  <a:cubicBezTo>
                    <a:pt x="3140" y="8645"/>
                    <a:pt x="3167" y="8601"/>
                    <a:pt x="3167" y="8574"/>
                  </a:cubicBezTo>
                  <a:cubicBezTo>
                    <a:pt x="3167" y="8538"/>
                    <a:pt x="3149" y="8494"/>
                    <a:pt x="3123" y="8467"/>
                  </a:cubicBezTo>
                  <a:cubicBezTo>
                    <a:pt x="3096" y="8440"/>
                    <a:pt x="3060" y="8431"/>
                    <a:pt x="3024" y="8413"/>
                  </a:cubicBezTo>
                  <a:close/>
                  <a:moveTo>
                    <a:pt x="6682" y="8387"/>
                  </a:moveTo>
                  <a:cubicBezTo>
                    <a:pt x="6602" y="8387"/>
                    <a:pt x="6513" y="8467"/>
                    <a:pt x="6513" y="8538"/>
                  </a:cubicBezTo>
                  <a:cubicBezTo>
                    <a:pt x="6513" y="8627"/>
                    <a:pt x="6593" y="8717"/>
                    <a:pt x="6673" y="8717"/>
                  </a:cubicBezTo>
                  <a:cubicBezTo>
                    <a:pt x="6753" y="8717"/>
                    <a:pt x="6843" y="8636"/>
                    <a:pt x="6843" y="8556"/>
                  </a:cubicBezTo>
                  <a:cubicBezTo>
                    <a:pt x="6852" y="8476"/>
                    <a:pt x="6762" y="8387"/>
                    <a:pt x="6682" y="8387"/>
                  </a:cubicBezTo>
                  <a:close/>
                  <a:moveTo>
                    <a:pt x="3667" y="8485"/>
                  </a:moveTo>
                  <a:cubicBezTo>
                    <a:pt x="3586" y="8485"/>
                    <a:pt x="3515" y="8556"/>
                    <a:pt x="3515" y="8636"/>
                  </a:cubicBezTo>
                  <a:cubicBezTo>
                    <a:pt x="3524" y="8717"/>
                    <a:pt x="3595" y="8779"/>
                    <a:pt x="3667" y="8779"/>
                  </a:cubicBezTo>
                  <a:cubicBezTo>
                    <a:pt x="3747" y="8779"/>
                    <a:pt x="3818" y="8708"/>
                    <a:pt x="3818" y="8627"/>
                  </a:cubicBezTo>
                  <a:cubicBezTo>
                    <a:pt x="3818" y="8547"/>
                    <a:pt x="3747" y="8485"/>
                    <a:pt x="3667" y="8485"/>
                  </a:cubicBezTo>
                  <a:close/>
                  <a:moveTo>
                    <a:pt x="7351" y="8449"/>
                  </a:moveTo>
                  <a:cubicBezTo>
                    <a:pt x="7244" y="8449"/>
                    <a:pt x="7182" y="8511"/>
                    <a:pt x="7182" y="8619"/>
                  </a:cubicBezTo>
                  <a:cubicBezTo>
                    <a:pt x="7182" y="8717"/>
                    <a:pt x="7244" y="8779"/>
                    <a:pt x="7342" y="8779"/>
                  </a:cubicBezTo>
                  <a:cubicBezTo>
                    <a:pt x="7449" y="8779"/>
                    <a:pt x="7512" y="8717"/>
                    <a:pt x="7512" y="8610"/>
                  </a:cubicBezTo>
                  <a:cubicBezTo>
                    <a:pt x="7512" y="8511"/>
                    <a:pt x="7449" y="8449"/>
                    <a:pt x="7351" y="8449"/>
                  </a:cubicBezTo>
                  <a:close/>
                  <a:moveTo>
                    <a:pt x="4336" y="8529"/>
                  </a:moveTo>
                  <a:cubicBezTo>
                    <a:pt x="4255" y="8529"/>
                    <a:pt x="4184" y="8601"/>
                    <a:pt x="4184" y="8681"/>
                  </a:cubicBezTo>
                  <a:cubicBezTo>
                    <a:pt x="4184" y="8761"/>
                    <a:pt x="4255" y="8833"/>
                    <a:pt x="4327" y="8833"/>
                  </a:cubicBezTo>
                  <a:cubicBezTo>
                    <a:pt x="4407" y="8833"/>
                    <a:pt x="4479" y="8770"/>
                    <a:pt x="4487" y="8690"/>
                  </a:cubicBezTo>
                  <a:cubicBezTo>
                    <a:pt x="4487" y="8601"/>
                    <a:pt x="4416" y="8529"/>
                    <a:pt x="4336" y="8529"/>
                  </a:cubicBezTo>
                  <a:close/>
                  <a:moveTo>
                    <a:pt x="8020" y="8503"/>
                  </a:moveTo>
                  <a:cubicBezTo>
                    <a:pt x="7904" y="8503"/>
                    <a:pt x="7842" y="8556"/>
                    <a:pt x="7842" y="8663"/>
                  </a:cubicBezTo>
                  <a:cubicBezTo>
                    <a:pt x="7842" y="8770"/>
                    <a:pt x="7904" y="8833"/>
                    <a:pt x="8011" y="8833"/>
                  </a:cubicBezTo>
                  <a:cubicBezTo>
                    <a:pt x="8109" y="8833"/>
                    <a:pt x="8172" y="8770"/>
                    <a:pt x="8172" y="8663"/>
                  </a:cubicBezTo>
                  <a:cubicBezTo>
                    <a:pt x="8172" y="8565"/>
                    <a:pt x="8118" y="8503"/>
                    <a:pt x="8020" y="8503"/>
                  </a:cubicBezTo>
                  <a:close/>
                  <a:moveTo>
                    <a:pt x="668" y="8564"/>
                  </a:moveTo>
                  <a:cubicBezTo>
                    <a:pt x="665" y="8564"/>
                    <a:pt x="663" y="8565"/>
                    <a:pt x="660" y="8565"/>
                  </a:cubicBezTo>
                  <a:lnTo>
                    <a:pt x="634" y="8565"/>
                  </a:lnTo>
                  <a:cubicBezTo>
                    <a:pt x="589" y="8592"/>
                    <a:pt x="553" y="8627"/>
                    <a:pt x="526" y="8672"/>
                  </a:cubicBezTo>
                  <a:cubicBezTo>
                    <a:pt x="526" y="8681"/>
                    <a:pt x="526" y="8690"/>
                    <a:pt x="526" y="8690"/>
                  </a:cubicBezTo>
                  <a:cubicBezTo>
                    <a:pt x="535" y="8717"/>
                    <a:pt x="544" y="8735"/>
                    <a:pt x="553" y="8752"/>
                  </a:cubicBezTo>
                  <a:cubicBezTo>
                    <a:pt x="584" y="8807"/>
                    <a:pt x="623" y="8834"/>
                    <a:pt x="661" y="8834"/>
                  </a:cubicBezTo>
                  <a:cubicBezTo>
                    <a:pt x="667" y="8834"/>
                    <a:pt x="673" y="8834"/>
                    <a:pt x="678" y="8833"/>
                  </a:cubicBezTo>
                  <a:cubicBezTo>
                    <a:pt x="732" y="8824"/>
                    <a:pt x="794" y="8743"/>
                    <a:pt x="794" y="8699"/>
                  </a:cubicBezTo>
                  <a:cubicBezTo>
                    <a:pt x="794" y="8640"/>
                    <a:pt x="714" y="8564"/>
                    <a:pt x="668" y="8564"/>
                  </a:cubicBezTo>
                  <a:close/>
                  <a:moveTo>
                    <a:pt x="1340" y="8618"/>
                  </a:moveTo>
                  <a:cubicBezTo>
                    <a:pt x="1337" y="8618"/>
                    <a:pt x="1333" y="8618"/>
                    <a:pt x="1329" y="8619"/>
                  </a:cubicBezTo>
                  <a:cubicBezTo>
                    <a:pt x="1249" y="8619"/>
                    <a:pt x="1196" y="8663"/>
                    <a:pt x="1187" y="8743"/>
                  </a:cubicBezTo>
                  <a:cubicBezTo>
                    <a:pt x="1187" y="8824"/>
                    <a:pt x="1240" y="8877"/>
                    <a:pt x="1312" y="8886"/>
                  </a:cubicBezTo>
                  <a:cubicBezTo>
                    <a:pt x="1316" y="8887"/>
                    <a:pt x="1321" y="8887"/>
                    <a:pt x="1325" y="8887"/>
                  </a:cubicBezTo>
                  <a:cubicBezTo>
                    <a:pt x="1400" y="8887"/>
                    <a:pt x="1463" y="8820"/>
                    <a:pt x="1454" y="8761"/>
                  </a:cubicBezTo>
                  <a:cubicBezTo>
                    <a:pt x="1471" y="8686"/>
                    <a:pt x="1401" y="8618"/>
                    <a:pt x="1340" y="8618"/>
                  </a:cubicBezTo>
                  <a:close/>
                  <a:moveTo>
                    <a:pt x="5005" y="8601"/>
                  </a:moveTo>
                  <a:cubicBezTo>
                    <a:pt x="4898" y="8601"/>
                    <a:pt x="4853" y="8645"/>
                    <a:pt x="4853" y="8743"/>
                  </a:cubicBezTo>
                  <a:cubicBezTo>
                    <a:pt x="4853" y="8850"/>
                    <a:pt x="4898" y="8895"/>
                    <a:pt x="4996" y="8895"/>
                  </a:cubicBezTo>
                  <a:cubicBezTo>
                    <a:pt x="5094" y="8895"/>
                    <a:pt x="5148" y="8850"/>
                    <a:pt x="5148" y="8761"/>
                  </a:cubicBezTo>
                  <a:cubicBezTo>
                    <a:pt x="5148" y="8654"/>
                    <a:pt x="5103" y="8601"/>
                    <a:pt x="5005" y="8601"/>
                  </a:cubicBezTo>
                  <a:close/>
                  <a:moveTo>
                    <a:pt x="8671" y="8547"/>
                  </a:moveTo>
                  <a:cubicBezTo>
                    <a:pt x="8627" y="8565"/>
                    <a:pt x="8573" y="8574"/>
                    <a:pt x="8547" y="8610"/>
                  </a:cubicBezTo>
                  <a:cubicBezTo>
                    <a:pt x="8511" y="8645"/>
                    <a:pt x="8493" y="8699"/>
                    <a:pt x="8493" y="8743"/>
                  </a:cubicBezTo>
                  <a:cubicBezTo>
                    <a:pt x="8502" y="8779"/>
                    <a:pt x="8520" y="8833"/>
                    <a:pt x="8555" y="8868"/>
                  </a:cubicBezTo>
                  <a:cubicBezTo>
                    <a:pt x="8591" y="8895"/>
                    <a:pt x="8645" y="8895"/>
                    <a:pt x="8680" y="8913"/>
                  </a:cubicBezTo>
                  <a:cubicBezTo>
                    <a:pt x="8716" y="8895"/>
                    <a:pt x="8778" y="8895"/>
                    <a:pt x="8805" y="8850"/>
                  </a:cubicBezTo>
                  <a:cubicBezTo>
                    <a:pt x="8841" y="8815"/>
                    <a:pt x="8859" y="8770"/>
                    <a:pt x="8850" y="8726"/>
                  </a:cubicBezTo>
                  <a:cubicBezTo>
                    <a:pt x="8850" y="8681"/>
                    <a:pt x="8832" y="8636"/>
                    <a:pt x="8796" y="8601"/>
                  </a:cubicBezTo>
                  <a:cubicBezTo>
                    <a:pt x="8761" y="8565"/>
                    <a:pt x="8707" y="8574"/>
                    <a:pt x="8671" y="8547"/>
                  </a:cubicBezTo>
                  <a:close/>
                  <a:moveTo>
                    <a:pt x="1990" y="8681"/>
                  </a:moveTo>
                  <a:cubicBezTo>
                    <a:pt x="1909" y="8681"/>
                    <a:pt x="1856" y="8735"/>
                    <a:pt x="1856" y="8806"/>
                  </a:cubicBezTo>
                  <a:cubicBezTo>
                    <a:pt x="1856" y="8895"/>
                    <a:pt x="1909" y="8949"/>
                    <a:pt x="1981" y="8949"/>
                  </a:cubicBezTo>
                  <a:cubicBezTo>
                    <a:pt x="2070" y="8949"/>
                    <a:pt x="2123" y="8895"/>
                    <a:pt x="2123" y="8815"/>
                  </a:cubicBezTo>
                  <a:cubicBezTo>
                    <a:pt x="2123" y="8735"/>
                    <a:pt x="2070" y="8681"/>
                    <a:pt x="1990" y="8681"/>
                  </a:cubicBezTo>
                  <a:close/>
                  <a:moveTo>
                    <a:pt x="5665" y="8636"/>
                  </a:moveTo>
                  <a:cubicBezTo>
                    <a:pt x="5620" y="8645"/>
                    <a:pt x="5576" y="8654"/>
                    <a:pt x="5549" y="8690"/>
                  </a:cubicBezTo>
                  <a:cubicBezTo>
                    <a:pt x="5522" y="8726"/>
                    <a:pt x="5513" y="8770"/>
                    <a:pt x="5496" y="8806"/>
                  </a:cubicBezTo>
                  <a:cubicBezTo>
                    <a:pt x="5522" y="8842"/>
                    <a:pt x="5522" y="8895"/>
                    <a:pt x="5558" y="8922"/>
                  </a:cubicBezTo>
                  <a:cubicBezTo>
                    <a:pt x="5594" y="8940"/>
                    <a:pt x="5629" y="8949"/>
                    <a:pt x="5665" y="8966"/>
                  </a:cubicBezTo>
                  <a:cubicBezTo>
                    <a:pt x="5701" y="8940"/>
                    <a:pt x="5754" y="8949"/>
                    <a:pt x="5781" y="8904"/>
                  </a:cubicBezTo>
                  <a:cubicBezTo>
                    <a:pt x="5808" y="8877"/>
                    <a:pt x="5817" y="8833"/>
                    <a:pt x="5835" y="8797"/>
                  </a:cubicBezTo>
                  <a:cubicBezTo>
                    <a:pt x="5808" y="8761"/>
                    <a:pt x="5808" y="8708"/>
                    <a:pt x="5772" y="8681"/>
                  </a:cubicBezTo>
                  <a:cubicBezTo>
                    <a:pt x="5736" y="8663"/>
                    <a:pt x="5701" y="8636"/>
                    <a:pt x="5665" y="8636"/>
                  </a:cubicBezTo>
                  <a:close/>
                  <a:moveTo>
                    <a:pt x="9332" y="8599"/>
                  </a:moveTo>
                  <a:cubicBezTo>
                    <a:pt x="9304" y="8599"/>
                    <a:pt x="9232" y="8629"/>
                    <a:pt x="9216" y="8645"/>
                  </a:cubicBezTo>
                  <a:cubicBezTo>
                    <a:pt x="9180" y="8681"/>
                    <a:pt x="9162" y="8735"/>
                    <a:pt x="9162" y="8770"/>
                  </a:cubicBezTo>
                  <a:cubicBezTo>
                    <a:pt x="9153" y="8824"/>
                    <a:pt x="9171" y="8868"/>
                    <a:pt x="9207" y="8904"/>
                  </a:cubicBezTo>
                  <a:cubicBezTo>
                    <a:pt x="9233" y="8949"/>
                    <a:pt x="9287" y="8949"/>
                    <a:pt x="9340" y="8966"/>
                  </a:cubicBezTo>
                  <a:cubicBezTo>
                    <a:pt x="9358" y="8966"/>
                    <a:pt x="9448" y="8931"/>
                    <a:pt x="9465" y="8913"/>
                  </a:cubicBezTo>
                  <a:cubicBezTo>
                    <a:pt x="9501" y="8886"/>
                    <a:pt x="9501" y="8833"/>
                    <a:pt x="9528" y="8788"/>
                  </a:cubicBezTo>
                  <a:cubicBezTo>
                    <a:pt x="9510" y="8743"/>
                    <a:pt x="9510" y="8699"/>
                    <a:pt x="9474" y="8663"/>
                  </a:cubicBezTo>
                  <a:cubicBezTo>
                    <a:pt x="9439" y="8619"/>
                    <a:pt x="9394" y="8610"/>
                    <a:pt x="9340" y="8601"/>
                  </a:cubicBezTo>
                  <a:cubicBezTo>
                    <a:pt x="9339" y="8600"/>
                    <a:pt x="9336" y="8599"/>
                    <a:pt x="9332" y="8599"/>
                  </a:cubicBezTo>
                  <a:close/>
                  <a:moveTo>
                    <a:pt x="2650" y="8717"/>
                  </a:moveTo>
                  <a:cubicBezTo>
                    <a:pt x="2614" y="8717"/>
                    <a:pt x="2569" y="8743"/>
                    <a:pt x="2552" y="8770"/>
                  </a:cubicBezTo>
                  <a:cubicBezTo>
                    <a:pt x="2525" y="8788"/>
                    <a:pt x="2507" y="8833"/>
                    <a:pt x="2507" y="8868"/>
                  </a:cubicBezTo>
                  <a:cubicBezTo>
                    <a:pt x="2507" y="8904"/>
                    <a:pt x="2525" y="8940"/>
                    <a:pt x="2552" y="8966"/>
                  </a:cubicBezTo>
                  <a:cubicBezTo>
                    <a:pt x="2578" y="8993"/>
                    <a:pt x="2623" y="9011"/>
                    <a:pt x="2659" y="9011"/>
                  </a:cubicBezTo>
                  <a:cubicBezTo>
                    <a:pt x="2694" y="9011"/>
                    <a:pt x="2730" y="8993"/>
                    <a:pt x="2757" y="8966"/>
                  </a:cubicBezTo>
                  <a:cubicBezTo>
                    <a:pt x="2784" y="8940"/>
                    <a:pt x="2792" y="8895"/>
                    <a:pt x="2801" y="8859"/>
                  </a:cubicBezTo>
                  <a:cubicBezTo>
                    <a:pt x="2792" y="8824"/>
                    <a:pt x="2775" y="8788"/>
                    <a:pt x="2757" y="8761"/>
                  </a:cubicBezTo>
                  <a:cubicBezTo>
                    <a:pt x="2730" y="8735"/>
                    <a:pt x="2685" y="8717"/>
                    <a:pt x="2650" y="8717"/>
                  </a:cubicBezTo>
                  <a:close/>
                  <a:moveTo>
                    <a:pt x="6334" y="8699"/>
                  </a:moveTo>
                  <a:cubicBezTo>
                    <a:pt x="6254" y="8699"/>
                    <a:pt x="6165" y="8779"/>
                    <a:pt x="6165" y="8868"/>
                  </a:cubicBezTo>
                  <a:cubicBezTo>
                    <a:pt x="6165" y="8949"/>
                    <a:pt x="6245" y="9029"/>
                    <a:pt x="6325" y="9029"/>
                  </a:cubicBezTo>
                  <a:cubicBezTo>
                    <a:pt x="6405" y="9029"/>
                    <a:pt x="6495" y="8949"/>
                    <a:pt x="6495" y="8868"/>
                  </a:cubicBezTo>
                  <a:cubicBezTo>
                    <a:pt x="6495" y="8788"/>
                    <a:pt x="6414" y="8699"/>
                    <a:pt x="6334" y="8699"/>
                  </a:cubicBezTo>
                  <a:close/>
                  <a:moveTo>
                    <a:pt x="3328" y="8779"/>
                  </a:moveTo>
                  <a:cubicBezTo>
                    <a:pt x="3247" y="8779"/>
                    <a:pt x="3167" y="8850"/>
                    <a:pt x="3167" y="8931"/>
                  </a:cubicBezTo>
                  <a:cubicBezTo>
                    <a:pt x="3176" y="8966"/>
                    <a:pt x="3185" y="9002"/>
                    <a:pt x="3212" y="9029"/>
                  </a:cubicBezTo>
                  <a:cubicBezTo>
                    <a:pt x="3238" y="9065"/>
                    <a:pt x="3283" y="9065"/>
                    <a:pt x="3319" y="9082"/>
                  </a:cubicBezTo>
                  <a:cubicBezTo>
                    <a:pt x="3354" y="9073"/>
                    <a:pt x="3399" y="9073"/>
                    <a:pt x="3426" y="9038"/>
                  </a:cubicBezTo>
                  <a:cubicBezTo>
                    <a:pt x="3444" y="9011"/>
                    <a:pt x="3470" y="8958"/>
                    <a:pt x="3470" y="8931"/>
                  </a:cubicBezTo>
                  <a:cubicBezTo>
                    <a:pt x="3470" y="8859"/>
                    <a:pt x="3399" y="8788"/>
                    <a:pt x="3328" y="8779"/>
                  </a:cubicBezTo>
                  <a:close/>
                  <a:moveTo>
                    <a:pt x="6987" y="8752"/>
                  </a:moveTo>
                  <a:cubicBezTo>
                    <a:pt x="6897" y="8752"/>
                    <a:pt x="6834" y="8820"/>
                    <a:pt x="6834" y="8913"/>
                  </a:cubicBezTo>
                  <a:cubicBezTo>
                    <a:pt x="6825" y="9011"/>
                    <a:pt x="6905" y="9082"/>
                    <a:pt x="6994" y="9082"/>
                  </a:cubicBezTo>
                  <a:cubicBezTo>
                    <a:pt x="7092" y="9082"/>
                    <a:pt x="7164" y="9002"/>
                    <a:pt x="7164" y="8913"/>
                  </a:cubicBezTo>
                  <a:cubicBezTo>
                    <a:pt x="7155" y="8824"/>
                    <a:pt x="7101" y="8752"/>
                    <a:pt x="7003" y="8752"/>
                  </a:cubicBezTo>
                  <a:cubicBezTo>
                    <a:pt x="6998" y="8752"/>
                    <a:pt x="6992" y="8752"/>
                    <a:pt x="6987" y="8752"/>
                  </a:cubicBezTo>
                  <a:close/>
                  <a:moveTo>
                    <a:pt x="3988" y="8833"/>
                  </a:moveTo>
                  <a:cubicBezTo>
                    <a:pt x="3908" y="8833"/>
                    <a:pt x="3836" y="8904"/>
                    <a:pt x="3836" y="8975"/>
                  </a:cubicBezTo>
                  <a:cubicBezTo>
                    <a:pt x="3836" y="9056"/>
                    <a:pt x="3899" y="9127"/>
                    <a:pt x="3979" y="9136"/>
                  </a:cubicBezTo>
                  <a:cubicBezTo>
                    <a:pt x="4068" y="9136"/>
                    <a:pt x="4131" y="9065"/>
                    <a:pt x="4131" y="8984"/>
                  </a:cubicBezTo>
                  <a:cubicBezTo>
                    <a:pt x="4131" y="8904"/>
                    <a:pt x="4068" y="8833"/>
                    <a:pt x="3988" y="8833"/>
                  </a:cubicBezTo>
                  <a:close/>
                  <a:moveTo>
                    <a:pt x="7645" y="8815"/>
                  </a:moveTo>
                  <a:cubicBezTo>
                    <a:pt x="7538" y="8815"/>
                    <a:pt x="7476" y="8877"/>
                    <a:pt x="7476" y="8984"/>
                  </a:cubicBezTo>
                  <a:cubicBezTo>
                    <a:pt x="7476" y="9082"/>
                    <a:pt x="7538" y="9145"/>
                    <a:pt x="7645" y="9145"/>
                  </a:cubicBezTo>
                  <a:cubicBezTo>
                    <a:pt x="7753" y="9145"/>
                    <a:pt x="7806" y="9082"/>
                    <a:pt x="7806" y="8975"/>
                  </a:cubicBezTo>
                  <a:cubicBezTo>
                    <a:pt x="7806" y="8877"/>
                    <a:pt x="7744" y="8815"/>
                    <a:pt x="7645" y="8815"/>
                  </a:cubicBezTo>
                  <a:close/>
                  <a:moveTo>
                    <a:pt x="955" y="8913"/>
                  </a:moveTo>
                  <a:cubicBezTo>
                    <a:pt x="874" y="8913"/>
                    <a:pt x="830" y="8975"/>
                    <a:pt x="821" y="9056"/>
                  </a:cubicBezTo>
                  <a:cubicBezTo>
                    <a:pt x="821" y="9115"/>
                    <a:pt x="884" y="9181"/>
                    <a:pt x="951" y="9181"/>
                  </a:cubicBezTo>
                  <a:cubicBezTo>
                    <a:pt x="955" y="9181"/>
                    <a:pt x="960" y="9181"/>
                    <a:pt x="964" y="9181"/>
                  </a:cubicBezTo>
                  <a:cubicBezTo>
                    <a:pt x="1035" y="9172"/>
                    <a:pt x="1089" y="9127"/>
                    <a:pt x="1089" y="9047"/>
                  </a:cubicBezTo>
                  <a:cubicBezTo>
                    <a:pt x="1089" y="8966"/>
                    <a:pt x="1035" y="8913"/>
                    <a:pt x="955" y="8913"/>
                  </a:cubicBezTo>
                  <a:close/>
                  <a:moveTo>
                    <a:pt x="4630" y="8895"/>
                  </a:moveTo>
                  <a:cubicBezTo>
                    <a:pt x="4532" y="8895"/>
                    <a:pt x="4487" y="8949"/>
                    <a:pt x="4487" y="9047"/>
                  </a:cubicBezTo>
                  <a:cubicBezTo>
                    <a:pt x="4487" y="9154"/>
                    <a:pt x="4532" y="9198"/>
                    <a:pt x="4630" y="9198"/>
                  </a:cubicBezTo>
                  <a:cubicBezTo>
                    <a:pt x="4737" y="9198"/>
                    <a:pt x="4782" y="9154"/>
                    <a:pt x="4782" y="9047"/>
                  </a:cubicBezTo>
                  <a:cubicBezTo>
                    <a:pt x="4782" y="8949"/>
                    <a:pt x="4737" y="8895"/>
                    <a:pt x="4630" y="8895"/>
                  </a:cubicBezTo>
                  <a:close/>
                  <a:moveTo>
                    <a:pt x="8306" y="8850"/>
                  </a:moveTo>
                  <a:cubicBezTo>
                    <a:pt x="8299" y="8865"/>
                    <a:pt x="8287" y="8868"/>
                    <a:pt x="8275" y="8868"/>
                  </a:cubicBezTo>
                  <a:cubicBezTo>
                    <a:pt x="8267" y="8868"/>
                    <a:pt x="8258" y="8866"/>
                    <a:pt x="8250" y="8866"/>
                  </a:cubicBezTo>
                  <a:cubicBezTo>
                    <a:pt x="8240" y="8866"/>
                    <a:pt x="8231" y="8868"/>
                    <a:pt x="8225" y="8877"/>
                  </a:cubicBezTo>
                  <a:cubicBezTo>
                    <a:pt x="8199" y="8904"/>
                    <a:pt x="8163" y="8931"/>
                    <a:pt x="8145" y="8966"/>
                  </a:cubicBezTo>
                  <a:cubicBezTo>
                    <a:pt x="8136" y="8984"/>
                    <a:pt x="8136" y="9011"/>
                    <a:pt x="8127" y="9038"/>
                  </a:cubicBezTo>
                  <a:cubicBezTo>
                    <a:pt x="8163" y="9056"/>
                    <a:pt x="8127" y="9091"/>
                    <a:pt x="8154" y="9118"/>
                  </a:cubicBezTo>
                  <a:cubicBezTo>
                    <a:pt x="8181" y="9145"/>
                    <a:pt x="8208" y="9172"/>
                    <a:pt x="8234" y="9198"/>
                  </a:cubicBezTo>
                  <a:cubicBezTo>
                    <a:pt x="8261" y="9207"/>
                    <a:pt x="8288" y="9207"/>
                    <a:pt x="8315" y="9207"/>
                  </a:cubicBezTo>
                  <a:cubicBezTo>
                    <a:pt x="8341" y="9207"/>
                    <a:pt x="8368" y="9198"/>
                    <a:pt x="8395" y="9189"/>
                  </a:cubicBezTo>
                  <a:cubicBezTo>
                    <a:pt x="8422" y="9163"/>
                    <a:pt x="8457" y="9136"/>
                    <a:pt x="8475" y="9109"/>
                  </a:cubicBezTo>
                  <a:cubicBezTo>
                    <a:pt x="8484" y="9082"/>
                    <a:pt x="8475" y="9056"/>
                    <a:pt x="8493" y="9029"/>
                  </a:cubicBezTo>
                  <a:cubicBezTo>
                    <a:pt x="8466" y="9011"/>
                    <a:pt x="8484" y="8975"/>
                    <a:pt x="8466" y="8949"/>
                  </a:cubicBezTo>
                  <a:cubicBezTo>
                    <a:pt x="8439" y="8922"/>
                    <a:pt x="8413" y="8886"/>
                    <a:pt x="8386" y="8868"/>
                  </a:cubicBezTo>
                  <a:cubicBezTo>
                    <a:pt x="8359" y="8859"/>
                    <a:pt x="8332" y="8859"/>
                    <a:pt x="8306" y="8850"/>
                  </a:cubicBezTo>
                  <a:close/>
                  <a:moveTo>
                    <a:pt x="1619" y="8984"/>
                  </a:moveTo>
                  <a:cubicBezTo>
                    <a:pt x="1545" y="8984"/>
                    <a:pt x="1490" y="9050"/>
                    <a:pt x="1490" y="9109"/>
                  </a:cubicBezTo>
                  <a:cubicBezTo>
                    <a:pt x="1481" y="9181"/>
                    <a:pt x="1552" y="9252"/>
                    <a:pt x="1615" y="9252"/>
                  </a:cubicBezTo>
                  <a:cubicBezTo>
                    <a:pt x="1695" y="9243"/>
                    <a:pt x="1758" y="9198"/>
                    <a:pt x="1758" y="9118"/>
                  </a:cubicBezTo>
                  <a:cubicBezTo>
                    <a:pt x="1758" y="9038"/>
                    <a:pt x="1704" y="8984"/>
                    <a:pt x="1633" y="8984"/>
                  </a:cubicBezTo>
                  <a:cubicBezTo>
                    <a:pt x="1628" y="8984"/>
                    <a:pt x="1624" y="8984"/>
                    <a:pt x="1619" y="8984"/>
                  </a:cubicBezTo>
                  <a:close/>
                  <a:moveTo>
                    <a:pt x="5290" y="8931"/>
                  </a:moveTo>
                  <a:cubicBezTo>
                    <a:pt x="5255" y="8958"/>
                    <a:pt x="5201" y="8949"/>
                    <a:pt x="5183" y="8993"/>
                  </a:cubicBezTo>
                  <a:cubicBezTo>
                    <a:pt x="5157" y="9029"/>
                    <a:pt x="5130" y="9065"/>
                    <a:pt x="5139" y="9100"/>
                  </a:cubicBezTo>
                  <a:cubicBezTo>
                    <a:pt x="5139" y="9136"/>
                    <a:pt x="5157" y="9181"/>
                    <a:pt x="5192" y="9216"/>
                  </a:cubicBezTo>
                  <a:cubicBezTo>
                    <a:pt x="5228" y="9243"/>
                    <a:pt x="5264" y="9243"/>
                    <a:pt x="5299" y="9261"/>
                  </a:cubicBezTo>
                  <a:cubicBezTo>
                    <a:pt x="5335" y="9243"/>
                    <a:pt x="5388" y="9243"/>
                    <a:pt x="5415" y="9198"/>
                  </a:cubicBezTo>
                  <a:cubicBezTo>
                    <a:pt x="5442" y="9172"/>
                    <a:pt x="5451" y="9136"/>
                    <a:pt x="5469" y="9100"/>
                  </a:cubicBezTo>
                  <a:cubicBezTo>
                    <a:pt x="5442" y="9056"/>
                    <a:pt x="5442" y="9011"/>
                    <a:pt x="5406" y="8984"/>
                  </a:cubicBezTo>
                  <a:cubicBezTo>
                    <a:pt x="5371" y="8949"/>
                    <a:pt x="5335" y="8949"/>
                    <a:pt x="5290" y="8931"/>
                  </a:cubicBezTo>
                  <a:close/>
                  <a:moveTo>
                    <a:pt x="8989" y="8920"/>
                  </a:moveTo>
                  <a:cubicBezTo>
                    <a:pt x="8981" y="8920"/>
                    <a:pt x="8973" y="8920"/>
                    <a:pt x="8966" y="8922"/>
                  </a:cubicBezTo>
                  <a:cubicBezTo>
                    <a:pt x="8921" y="8922"/>
                    <a:pt x="8877" y="8940"/>
                    <a:pt x="8841" y="8975"/>
                  </a:cubicBezTo>
                  <a:cubicBezTo>
                    <a:pt x="8823" y="8993"/>
                    <a:pt x="8787" y="9073"/>
                    <a:pt x="8796" y="9100"/>
                  </a:cubicBezTo>
                  <a:cubicBezTo>
                    <a:pt x="8805" y="9145"/>
                    <a:pt x="8814" y="9198"/>
                    <a:pt x="8850" y="9234"/>
                  </a:cubicBezTo>
                  <a:cubicBezTo>
                    <a:pt x="8881" y="9257"/>
                    <a:pt x="8925" y="9280"/>
                    <a:pt x="8965" y="9280"/>
                  </a:cubicBezTo>
                  <a:cubicBezTo>
                    <a:pt x="8972" y="9280"/>
                    <a:pt x="8978" y="9280"/>
                    <a:pt x="8984" y="9279"/>
                  </a:cubicBezTo>
                  <a:cubicBezTo>
                    <a:pt x="9028" y="9270"/>
                    <a:pt x="9073" y="9261"/>
                    <a:pt x="9109" y="9225"/>
                  </a:cubicBezTo>
                  <a:cubicBezTo>
                    <a:pt x="9135" y="9189"/>
                    <a:pt x="9144" y="9136"/>
                    <a:pt x="9162" y="9091"/>
                  </a:cubicBezTo>
                  <a:cubicBezTo>
                    <a:pt x="9144" y="9047"/>
                    <a:pt x="9135" y="8993"/>
                    <a:pt x="9100" y="8966"/>
                  </a:cubicBezTo>
                  <a:cubicBezTo>
                    <a:pt x="9063" y="8937"/>
                    <a:pt x="9026" y="8920"/>
                    <a:pt x="8989" y="8920"/>
                  </a:cubicBezTo>
                  <a:close/>
                  <a:moveTo>
                    <a:pt x="2284" y="9029"/>
                  </a:moveTo>
                  <a:cubicBezTo>
                    <a:pt x="2248" y="9029"/>
                    <a:pt x="2221" y="9038"/>
                    <a:pt x="2195" y="9065"/>
                  </a:cubicBezTo>
                  <a:cubicBezTo>
                    <a:pt x="2168" y="9091"/>
                    <a:pt x="2150" y="9118"/>
                    <a:pt x="2150" y="9163"/>
                  </a:cubicBezTo>
                  <a:cubicBezTo>
                    <a:pt x="2159" y="9198"/>
                    <a:pt x="2159" y="9234"/>
                    <a:pt x="2195" y="9261"/>
                  </a:cubicBezTo>
                  <a:cubicBezTo>
                    <a:pt x="2221" y="9288"/>
                    <a:pt x="2248" y="9297"/>
                    <a:pt x="2284" y="9297"/>
                  </a:cubicBezTo>
                  <a:cubicBezTo>
                    <a:pt x="2329" y="9297"/>
                    <a:pt x="2355" y="9288"/>
                    <a:pt x="2391" y="9261"/>
                  </a:cubicBezTo>
                  <a:cubicBezTo>
                    <a:pt x="2418" y="9234"/>
                    <a:pt x="2427" y="9207"/>
                    <a:pt x="2418" y="9163"/>
                  </a:cubicBezTo>
                  <a:cubicBezTo>
                    <a:pt x="2427" y="9127"/>
                    <a:pt x="2418" y="9100"/>
                    <a:pt x="2391" y="9073"/>
                  </a:cubicBezTo>
                  <a:cubicBezTo>
                    <a:pt x="2355" y="9038"/>
                    <a:pt x="2329" y="9029"/>
                    <a:pt x="2284" y="9029"/>
                  </a:cubicBezTo>
                  <a:close/>
                  <a:moveTo>
                    <a:pt x="9617" y="8966"/>
                  </a:moveTo>
                  <a:lnTo>
                    <a:pt x="9617" y="8966"/>
                  </a:lnTo>
                  <a:cubicBezTo>
                    <a:pt x="9608" y="8975"/>
                    <a:pt x="9590" y="8975"/>
                    <a:pt x="9581" y="8984"/>
                  </a:cubicBezTo>
                  <a:cubicBezTo>
                    <a:pt x="9572" y="8984"/>
                    <a:pt x="9564" y="8984"/>
                    <a:pt x="9555" y="8993"/>
                  </a:cubicBezTo>
                  <a:cubicBezTo>
                    <a:pt x="9421" y="9065"/>
                    <a:pt x="9430" y="9207"/>
                    <a:pt x="9528" y="9297"/>
                  </a:cubicBezTo>
                  <a:cubicBezTo>
                    <a:pt x="9530" y="9299"/>
                    <a:pt x="9533" y="9300"/>
                    <a:pt x="9536" y="9300"/>
                  </a:cubicBezTo>
                  <a:cubicBezTo>
                    <a:pt x="9545" y="9300"/>
                    <a:pt x="9555" y="9292"/>
                    <a:pt x="9555" y="9279"/>
                  </a:cubicBezTo>
                  <a:cubicBezTo>
                    <a:pt x="9572" y="9189"/>
                    <a:pt x="9590" y="9091"/>
                    <a:pt x="9608" y="9002"/>
                  </a:cubicBezTo>
                  <a:cubicBezTo>
                    <a:pt x="9608" y="8984"/>
                    <a:pt x="9617" y="8975"/>
                    <a:pt x="9617" y="8966"/>
                  </a:cubicBezTo>
                  <a:close/>
                  <a:moveTo>
                    <a:pt x="5957" y="9002"/>
                  </a:moveTo>
                  <a:cubicBezTo>
                    <a:pt x="5880" y="9002"/>
                    <a:pt x="5799" y="9086"/>
                    <a:pt x="5799" y="9163"/>
                  </a:cubicBezTo>
                  <a:cubicBezTo>
                    <a:pt x="5799" y="9243"/>
                    <a:pt x="5879" y="9332"/>
                    <a:pt x="5959" y="9332"/>
                  </a:cubicBezTo>
                  <a:cubicBezTo>
                    <a:pt x="6049" y="9332"/>
                    <a:pt x="6129" y="9252"/>
                    <a:pt x="6129" y="9163"/>
                  </a:cubicBezTo>
                  <a:cubicBezTo>
                    <a:pt x="6129" y="9082"/>
                    <a:pt x="6049" y="9002"/>
                    <a:pt x="5968" y="9002"/>
                  </a:cubicBezTo>
                  <a:cubicBezTo>
                    <a:pt x="5965" y="9002"/>
                    <a:pt x="5961" y="9002"/>
                    <a:pt x="5957" y="9002"/>
                  </a:cubicBezTo>
                  <a:close/>
                  <a:moveTo>
                    <a:pt x="6637" y="9047"/>
                  </a:moveTo>
                  <a:cubicBezTo>
                    <a:pt x="6539" y="9047"/>
                    <a:pt x="6468" y="9118"/>
                    <a:pt x="6468" y="9207"/>
                  </a:cubicBezTo>
                  <a:cubicBezTo>
                    <a:pt x="6459" y="9305"/>
                    <a:pt x="6539" y="9377"/>
                    <a:pt x="6628" y="9377"/>
                  </a:cubicBezTo>
                  <a:cubicBezTo>
                    <a:pt x="6634" y="9377"/>
                    <a:pt x="6638" y="9377"/>
                    <a:pt x="6643" y="9377"/>
                  </a:cubicBezTo>
                  <a:cubicBezTo>
                    <a:pt x="6734" y="9377"/>
                    <a:pt x="6798" y="9301"/>
                    <a:pt x="6798" y="9216"/>
                  </a:cubicBezTo>
                  <a:cubicBezTo>
                    <a:pt x="6789" y="9118"/>
                    <a:pt x="6736" y="9056"/>
                    <a:pt x="6637" y="9047"/>
                  </a:cubicBezTo>
                  <a:close/>
                  <a:moveTo>
                    <a:pt x="2953" y="9082"/>
                  </a:moveTo>
                  <a:cubicBezTo>
                    <a:pt x="2873" y="9082"/>
                    <a:pt x="2810" y="9154"/>
                    <a:pt x="2801" y="9225"/>
                  </a:cubicBezTo>
                  <a:cubicBezTo>
                    <a:pt x="2801" y="9301"/>
                    <a:pt x="2866" y="9377"/>
                    <a:pt x="2941" y="9377"/>
                  </a:cubicBezTo>
                  <a:cubicBezTo>
                    <a:pt x="2945" y="9377"/>
                    <a:pt x="2949" y="9377"/>
                    <a:pt x="2953" y="9377"/>
                  </a:cubicBezTo>
                  <a:cubicBezTo>
                    <a:pt x="2989" y="9377"/>
                    <a:pt x="3024" y="9368"/>
                    <a:pt x="3051" y="9341"/>
                  </a:cubicBezTo>
                  <a:cubicBezTo>
                    <a:pt x="3087" y="9314"/>
                    <a:pt x="3087" y="9270"/>
                    <a:pt x="3105" y="9243"/>
                  </a:cubicBezTo>
                  <a:cubicBezTo>
                    <a:pt x="3105" y="9207"/>
                    <a:pt x="3078" y="9145"/>
                    <a:pt x="3060" y="9127"/>
                  </a:cubicBezTo>
                  <a:cubicBezTo>
                    <a:pt x="3033" y="9109"/>
                    <a:pt x="2980" y="9082"/>
                    <a:pt x="2953" y="9082"/>
                  </a:cubicBezTo>
                  <a:close/>
                  <a:moveTo>
                    <a:pt x="3628" y="9135"/>
                  </a:moveTo>
                  <a:cubicBezTo>
                    <a:pt x="3623" y="9135"/>
                    <a:pt x="3618" y="9135"/>
                    <a:pt x="3613" y="9136"/>
                  </a:cubicBezTo>
                  <a:cubicBezTo>
                    <a:pt x="3542" y="9136"/>
                    <a:pt x="3470" y="9198"/>
                    <a:pt x="3470" y="9279"/>
                  </a:cubicBezTo>
                  <a:cubicBezTo>
                    <a:pt x="3470" y="9359"/>
                    <a:pt x="3533" y="9430"/>
                    <a:pt x="3613" y="9430"/>
                  </a:cubicBezTo>
                  <a:cubicBezTo>
                    <a:pt x="3702" y="9430"/>
                    <a:pt x="3765" y="9359"/>
                    <a:pt x="3765" y="9279"/>
                  </a:cubicBezTo>
                  <a:cubicBezTo>
                    <a:pt x="3765" y="9203"/>
                    <a:pt x="3709" y="9135"/>
                    <a:pt x="3628" y="9135"/>
                  </a:cubicBezTo>
                  <a:close/>
                  <a:moveTo>
                    <a:pt x="7298" y="9118"/>
                  </a:moveTo>
                  <a:cubicBezTo>
                    <a:pt x="7191" y="9118"/>
                    <a:pt x="7128" y="9181"/>
                    <a:pt x="7128" y="9279"/>
                  </a:cubicBezTo>
                  <a:cubicBezTo>
                    <a:pt x="7128" y="9386"/>
                    <a:pt x="7191" y="9448"/>
                    <a:pt x="7289" y="9448"/>
                  </a:cubicBezTo>
                  <a:cubicBezTo>
                    <a:pt x="7396" y="9448"/>
                    <a:pt x="7458" y="9386"/>
                    <a:pt x="7458" y="9279"/>
                  </a:cubicBezTo>
                  <a:cubicBezTo>
                    <a:pt x="7458" y="9181"/>
                    <a:pt x="7396" y="9118"/>
                    <a:pt x="7298" y="9118"/>
                  </a:cubicBezTo>
                  <a:close/>
                  <a:moveTo>
                    <a:pt x="4282" y="9198"/>
                  </a:moveTo>
                  <a:cubicBezTo>
                    <a:pt x="4184" y="9198"/>
                    <a:pt x="4140" y="9243"/>
                    <a:pt x="4131" y="9341"/>
                  </a:cubicBezTo>
                  <a:cubicBezTo>
                    <a:pt x="4131" y="9448"/>
                    <a:pt x="4175" y="9493"/>
                    <a:pt x="4282" y="9502"/>
                  </a:cubicBezTo>
                  <a:cubicBezTo>
                    <a:pt x="4389" y="9502"/>
                    <a:pt x="4434" y="9448"/>
                    <a:pt x="4434" y="9350"/>
                  </a:cubicBezTo>
                  <a:cubicBezTo>
                    <a:pt x="4434" y="9243"/>
                    <a:pt x="4389" y="9198"/>
                    <a:pt x="4282" y="9198"/>
                  </a:cubicBezTo>
                  <a:close/>
                  <a:moveTo>
                    <a:pt x="7993" y="9160"/>
                  </a:moveTo>
                  <a:cubicBezTo>
                    <a:pt x="7985" y="9160"/>
                    <a:pt x="7976" y="9161"/>
                    <a:pt x="7967" y="9163"/>
                  </a:cubicBezTo>
                  <a:lnTo>
                    <a:pt x="7904" y="9163"/>
                  </a:lnTo>
                  <a:cubicBezTo>
                    <a:pt x="7895" y="9163"/>
                    <a:pt x="7886" y="9172"/>
                    <a:pt x="7877" y="9172"/>
                  </a:cubicBezTo>
                  <a:cubicBezTo>
                    <a:pt x="7833" y="9216"/>
                    <a:pt x="7770" y="9261"/>
                    <a:pt x="7797" y="9341"/>
                  </a:cubicBezTo>
                  <a:cubicBezTo>
                    <a:pt x="7797" y="9341"/>
                    <a:pt x="7797" y="9350"/>
                    <a:pt x="7797" y="9350"/>
                  </a:cubicBezTo>
                  <a:cubicBezTo>
                    <a:pt x="7797" y="9377"/>
                    <a:pt x="7797" y="9404"/>
                    <a:pt x="7806" y="9412"/>
                  </a:cubicBezTo>
                  <a:cubicBezTo>
                    <a:pt x="7824" y="9448"/>
                    <a:pt x="7860" y="9466"/>
                    <a:pt x="7886" y="9502"/>
                  </a:cubicBezTo>
                  <a:cubicBezTo>
                    <a:pt x="7903" y="9497"/>
                    <a:pt x="7921" y="9496"/>
                    <a:pt x="7938" y="9496"/>
                  </a:cubicBezTo>
                  <a:cubicBezTo>
                    <a:pt x="7949" y="9496"/>
                    <a:pt x="7960" y="9496"/>
                    <a:pt x="7971" y="9496"/>
                  </a:cubicBezTo>
                  <a:cubicBezTo>
                    <a:pt x="8008" y="9496"/>
                    <a:pt x="8044" y="9492"/>
                    <a:pt x="8074" y="9457"/>
                  </a:cubicBezTo>
                  <a:cubicBezTo>
                    <a:pt x="8109" y="9421"/>
                    <a:pt x="8136" y="9386"/>
                    <a:pt x="8127" y="9341"/>
                  </a:cubicBezTo>
                  <a:cubicBezTo>
                    <a:pt x="8127" y="9314"/>
                    <a:pt x="8127" y="9297"/>
                    <a:pt x="8127" y="9279"/>
                  </a:cubicBezTo>
                  <a:cubicBezTo>
                    <a:pt x="8127" y="9270"/>
                    <a:pt x="8127" y="9252"/>
                    <a:pt x="8118" y="9252"/>
                  </a:cubicBezTo>
                  <a:cubicBezTo>
                    <a:pt x="8079" y="9213"/>
                    <a:pt x="8054" y="9160"/>
                    <a:pt x="7993" y="9160"/>
                  </a:cubicBezTo>
                  <a:close/>
                  <a:moveTo>
                    <a:pt x="1267" y="9279"/>
                  </a:moveTo>
                  <a:cubicBezTo>
                    <a:pt x="1196" y="9279"/>
                    <a:pt x="1142" y="9341"/>
                    <a:pt x="1142" y="9412"/>
                  </a:cubicBezTo>
                  <a:cubicBezTo>
                    <a:pt x="1142" y="9493"/>
                    <a:pt x="1196" y="9546"/>
                    <a:pt x="1276" y="9546"/>
                  </a:cubicBezTo>
                  <a:cubicBezTo>
                    <a:pt x="1356" y="9546"/>
                    <a:pt x="1410" y="9493"/>
                    <a:pt x="1410" y="9412"/>
                  </a:cubicBezTo>
                  <a:cubicBezTo>
                    <a:pt x="1410" y="9332"/>
                    <a:pt x="1347" y="9279"/>
                    <a:pt x="1267" y="9279"/>
                  </a:cubicBezTo>
                  <a:close/>
                  <a:moveTo>
                    <a:pt x="4942" y="9234"/>
                  </a:moveTo>
                  <a:cubicBezTo>
                    <a:pt x="4907" y="9261"/>
                    <a:pt x="4853" y="9252"/>
                    <a:pt x="4826" y="9297"/>
                  </a:cubicBezTo>
                  <a:cubicBezTo>
                    <a:pt x="4809" y="9323"/>
                    <a:pt x="4782" y="9368"/>
                    <a:pt x="4791" y="9395"/>
                  </a:cubicBezTo>
                  <a:cubicBezTo>
                    <a:pt x="4791" y="9439"/>
                    <a:pt x="4809" y="9484"/>
                    <a:pt x="4844" y="9511"/>
                  </a:cubicBezTo>
                  <a:cubicBezTo>
                    <a:pt x="4871" y="9546"/>
                    <a:pt x="4916" y="9546"/>
                    <a:pt x="4951" y="9564"/>
                  </a:cubicBezTo>
                  <a:cubicBezTo>
                    <a:pt x="4987" y="9537"/>
                    <a:pt x="5041" y="9546"/>
                    <a:pt x="5067" y="9502"/>
                  </a:cubicBezTo>
                  <a:cubicBezTo>
                    <a:pt x="5085" y="9466"/>
                    <a:pt x="5103" y="9430"/>
                    <a:pt x="5121" y="9404"/>
                  </a:cubicBezTo>
                  <a:cubicBezTo>
                    <a:pt x="5094" y="9359"/>
                    <a:pt x="5094" y="9314"/>
                    <a:pt x="5058" y="9279"/>
                  </a:cubicBezTo>
                  <a:cubicBezTo>
                    <a:pt x="5023" y="9252"/>
                    <a:pt x="4978" y="9252"/>
                    <a:pt x="4942" y="9234"/>
                  </a:cubicBezTo>
                  <a:close/>
                  <a:moveTo>
                    <a:pt x="8618" y="9216"/>
                  </a:moveTo>
                  <a:cubicBezTo>
                    <a:pt x="8564" y="9216"/>
                    <a:pt x="8520" y="9234"/>
                    <a:pt x="8484" y="9261"/>
                  </a:cubicBezTo>
                  <a:cubicBezTo>
                    <a:pt x="8448" y="9297"/>
                    <a:pt x="8431" y="9350"/>
                    <a:pt x="8431" y="9395"/>
                  </a:cubicBezTo>
                  <a:cubicBezTo>
                    <a:pt x="8431" y="9439"/>
                    <a:pt x="8448" y="9493"/>
                    <a:pt x="8475" y="9528"/>
                  </a:cubicBezTo>
                  <a:cubicBezTo>
                    <a:pt x="8511" y="9564"/>
                    <a:pt x="8555" y="9573"/>
                    <a:pt x="8600" y="9582"/>
                  </a:cubicBezTo>
                  <a:cubicBezTo>
                    <a:pt x="8645" y="9582"/>
                    <a:pt x="8698" y="9564"/>
                    <a:pt x="8734" y="9528"/>
                  </a:cubicBezTo>
                  <a:cubicBezTo>
                    <a:pt x="8770" y="9502"/>
                    <a:pt x="8778" y="9448"/>
                    <a:pt x="8796" y="9395"/>
                  </a:cubicBezTo>
                  <a:cubicBezTo>
                    <a:pt x="8778" y="9359"/>
                    <a:pt x="8770" y="9305"/>
                    <a:pt x="8743" y="9270"/>
                  </a:cubicBezTo>
                  <a:cubicBezTo>
                    <a:pt x="8707" y="9234"/>
                    <a:pt x="8654" y="9225"/>
                    <a:pt x="8618" y="9216"/>
                  </a:cubicBezTo>
                  <a:close/>
                  <a:moveTo>
                    <a:pt x="1916" y="9347"/>
                  </a:moveTo>
                  <a:cubicBezTo>
                    <a:pt x="1887" y="9347"/>
                    <a:pt x="1865" y="9358"/>
                    <a:pt x="1838" y="9386"/>
                  </a:cubicBezTo>
                  <a:cubicBezTo>
                    <a:pt x="1811" y="9412"/>
                    <a:pt x="1802" y="9439"/>
                    <a:pt x="1802" y="9484"/>
                  </a:cubicBezTo>
                  <a:cubicBezTo>
                    <a:pt x="1802" y="9520"/>
                    <a:pt x="1811" y="9546"/>
                    <a:pt x="1838" y="9573"/>
                  </a:cubicBezTo>
                  <a:cubicBezTo>
                    <a:pt x="1865" y="9600"/>
                    <a:pt x="1891" y="9618"/>
                    <a:pt x="1936" y="9618"/>
                  </a:cubicBezTo>
                  <a:cubicBezTo>
                    <a:pt x="1972" y="9609"/>
                    <a:pt x="2007" y="9618"/>
                    <a:pt x="2034" y="9582"/>
                  </a:cubicBezTo>
                  <a:cubicBezTo>
                    <a:pt x="2061" y="9546"/>
                    <a:pt x="2079" y="9528"/>
                    <a:pt x="2070" y="9484"/>
                  </a:cubicBezTo>
                  <a:cubicBezTo>
                    <a:pt x="2070" y="9448"/>
                    <a:pt x="2070" y="9412"/>
                    <a:pt x="2034" y="9386"/>
                  </a:cubicBezTo>
                  <a:cubicBezTo>
                    <a:pt x="2012" y="9364"/>
                    <a:pt x="1990" y="9348"/>
                    <a:pt x="1963" y="9348"/>
                  </a:cubicBezTo>
                  <a:cubicBezTo>
                    <a:pt x="1957" y="9348"/>
                    <a:pt x="1951" y="9348"/>
                    <a:pt x="1945" y="9350"/>
                  </a:cubicBezTo>
                  <a:cubicBezTo>
                    <a:pt x="1934" y="9348"/>
                    <a:pt x="1925" y="9347"/>
                    <a:pt x="1916" y="9347"/>
                  </a:cubicBezTo>
                  <a:close/>
                  <a:moveTo>
                    <a:pt x="9278" y="9261"/>
                  </a:moveTo>
                  <a:cubicBezTo>
                    <a:pt x="9162" y="9270"/>
                    <a:pt x="9100" y="9350"/>
                    <a:pt x="9091" y="9439"/>
                  </a:cubicBezTo>
                  <a:cubicBezTo>
                    <a:pt x="9082" y="9537"/>
                    <a:pt x="9162" y="9627"/>
                    <a:pt x="9269" y="9627"/>
                  </a:cubicBezTo>
                  <a:cubicBezTo>
                    <a:pt x="9385" y="9627"/>
                    <a:pt x="9448" y="9546"/>
                    <a:pt x="9456" y="9457"/>
                  </a:cubicBezTo>
                  <a:cubicBezTo>
                    <a:pt x="9465" y="9359"/>
                    <a:pt x="9385" y="9270"/>
                    <a:pt x="9278" y="9261"/>
                  </a:cubicBezTo>
                  <a:close/>
                  <a:moveTo>
                    <a:pt x="5592" y="9296"/>
                  </a:moveTo>
                  <a:cubicBezTo>
                    <a:pt x="5522" y="9296"/>
                    <a:pt x="5433" y="9381"/>
                    <a:pt x="5433" y="9457"/>
                  </a:cubicBezTo>
                  <a:cubicBezTo>
                    <a:pt x="5424" y="9537"/>
                    <a:pt x="5513" y="9627"/>
                    <a:pt x="5594" y="9627"/>
                  </a:cubicBezTo>
                  <a:cubicBezTo>
                    <a:pt x="5597" y="9627"/>
                    <a:pt x="5601" y="9627"/>
                    <a:pt x="5605" y="9627"/>
                  </a:cubicBezTo>
                  <a:cubicBezTo>
                    <a:pt x="5675" y="9627"/>
                    <a:pt x="5763" y="9551"/>
                    <a:pt x="5763" y="9466"/>
                  </a:cubicBezTo>
                  <a:cubicBezTo>
                    <a:pt x="5772" y="9395"/>
                    <a:pt x="5683" y="9305"/>
                    <a:pt x="5603" y="9297"/>
                  </a:cubicBezTo>
                  <a:cubicBezTo>
                    <a:pt x="5599" y="9296"/>
                    <a:pt x="5596" y="9296"/>
                    <a:pt x="5592" y="9296"/>
                  </a:cubicBezTo>
                  <a:close/>
                  <a:moveTo>
                    <a:pt x="2587" y="9377"/>
                  </a:moveTo>
                  <a:cubicBezTo>
                    <a:pt x="2507" y="9386"/>
                    <a:pt x="2445" y="9448"/>
                    <a:pt x="2436" y="9528"/>
                  </a:cubicBezTo>
                  <a:cubicBezTo>
                    <a:pt x="2436" y="9600"/>
                    <a:pt x="2507" y="9680"/>
                    <a:pt x="2587" y="9680"/>
                  </a:cubicBezTo>
                  <a:cubicBezTo>
                    <a:pt x="2623" y="9680"/>
                    <a:pt x="2659" y="9671"/>
                    <a:pt x="2685" y="9644"/>
                  </a:cubicBezTo>
                  <a:cubicBezTo>
                    <a:pt x="2721" y="9609"/>
                    <a:pt x="2721" y="9573"/>
                    <a:pt x="2739" y="9528"/>
                  </a:cubicBezTo>
                  <a:cubicBezTo>
                    <a:pt x="2730" y="9493"/>
                    <a:pt x="2730" y="9457"/>
                    <a:pt x="2694" y="9430"/>
                  </a:cubicBezTo>
                  <a:cubicBezTo>
                    <a:pt x="2668" y="9412"/>
                    <a:pt x="2614" y="9377"/>
                    <a:pt x="2587" y="9377"/>
                  </a:cubicBezTo>
                  <a:close/>
                  <a:moveTo>
                    <a:pt x="6270" y="9349"/>
                  </a:moveTo>
                  <a:cubicBezTo>
                    <a:pt x="6265" y="9349"/>
                    <a:pt x="6259" y="9350"/>
                    <a:pt x="6254" y="9350"/>
                  </a:cubicBezTo>
                  <a:cubicBezTo>
                    <a:pt x="6165" y="9359"/>
                    <a:pt x="6102" y="9412"/>
                    <a:pt x="6102" y="9511"/>
                  </a:cubicBezTo>
                  <a:cubicBezTo>
                    <a:pt x="6093" y="9600"/>
                    <a:pt x="6165" y="9680"/>
                    <a:pt x="6263" y="9680"/>
                  </a:cubicBezTo>
                  <a:cubicBezTo>
                    <a:pt x="6361" y="9680"/>
                    <a:pt x="6432" y="9609"/>
                    <a:pt x="6432" y="9511"/>
                  </a:cubicBezTo>
                  <a:cubicBezTo>
                    <a:pt x="6424" y="9418"/>
                    <a:pt x="6360" y="9349"/>
                    <a:pt x="6270" y="9349"/>
                  </a:cubicBezTo>
                  <a:close/>
                  <a:moveTo>
                    <a:pt x="3256" y="9448"/>
                  </a:moveTo>
                  <a:cubicBezTo>
                    <a:pt x="3176" y="9448"/>
                    <a:pt x="3105" y="9520"/>
                    <a:pt x="3105" y="9600"/>
                  </a:cubicBezTo>
                  <a:cubicBezTo>
                    <a:pt x="3105" y="9671"/>
                    <a:pt x="3167" y="9743"/>
                    <a:pt x="3247" y="9751"/>
                  </a:cubicBezTo>
                  <a:cubicBezTo>
                    <a:pt x="3328" y="9751"/>
                    <a:pt x="3399" y="9680"/>
                    <a:pt x="3399" y="9600"/>
                  </a:cubicBezTo>
                  <a:cubicBezTo>
                    <a:pt x="3408" y="9520"/>
                    <a:pt x="3337" y="9448"/>
                    <a:pt x="3256" y="9448"/>
                  </a:cubicBezTo>
                  <a:close/>
                  <a:moveTo>
                    <a:pt x="6932" y="9412"/>
                  </a:moveTo>
                  <a:cubicBezTo>
                    <a:pt x="6825" y="9412"/>
                    <a:pt x="6762" y="9475"/>
                    <a:pt x="6762" y="9582"/>
                  </a:cubicBezTo>
                  <a:cubicBezTo>
                    <a:pt x="6762" y="9680"/>
                    <a:pt x="6825" y="9743"/>
                    <a:pt x="6923" y="9751"/>
                  </a:cubicBezTo>
                  <a:cubicBezTo>
                    <a:pt x="6976" y="9751"/>
                    <a:pt x="7012" y="9743"/>
                    <a:pt x="7048" y="9698"/>
                  </a:cubicBezTo>
                  <a:cubicBezTo>
                    <a:pt x="7083" y="9671"/>
                    <a:pt x="7092" y="9636"/>
                    <a:pt x="7092" y="9582"/>
                  </a:cubicBezTo>
                  <a:cubicBezTo>
                    <a:pt x="7092" y="9475"/>
                    <a:pt x="7039" y="9412"/>
                    <a:pt x="6932" y="9412"/>
                  </a:cubicBezTo>
                  <a:close/>
                  <a:moveTo>
                    <a:pt x="910" y="9582"/>
                  </a:moveTo>
                  <a:cubicBezTo>
                    <a:pt x="910" y="9591"/>
                    <a:pt x="910" y="9600"/>
                    <a:pt x="910" y="9609"/>
                  </a:cubicBezTo>
                  <a:cubicBezTo>
                    <a:pt x="937" y="9662"/>
                    <a:pt x="964" y="9725"/>
                    <a:pt x="999" y="9778"/>
                  </a:cubicBezTo>
                  <a:cubicBezTo>
                    <a:pt x="999" y="9787"/>
                    <a:pt x="1008" y="9787"/>
                    <a:pt x="1017" y="9796"/>
                  </a:cubicBezTo>
                  <a:cubicBezTo>
                    <a:pt x="1017" y="9787"/>
                    <a:pt x="1026" y="9787"/>
                    <a:pt x="1026" y="9778"/>
                  </a:cubicBezTo>
                  <a:cubicBezTo>
                    <a:pt x="1035" y="9760"/>
                    <a:pt x="1035" y="9743"/>
                    <a:pt x="1044" y="9734"/>
                  </a:cubicBezTo>
                  <a:cubicBezTo>
                    <a:pt x="1044" y="9644"/>
                    <a:pt x="999" y="9591"/>
                    <a:pt x="937" y="9582"/>
                  </a:cubicBezTo>
                  <a:close/>
                  <a:moveTo>
                    <a:pt x="3916" y="9502"/>
                  </a:moveTo>
                  <a:cubicBezTo>
                    <a:pt x="3818" y="9502"/>
                    <a:pt x="3765" y="9546"/>
                    <a:pt x="3765" y="9644"/>
                  </a:cubicBezTo>
                  <a:cubicBezTo>
                    <a:pt x="3765" y="9751"/>
                    <a:pt x="3809" y="9796"/>
                    <a:pt x="3916" y="9796"/>
                  </a:cubicBezTo>
                  <a:cubicBezTo>
                    <a:pt x="4024" y="9796"/>
                    <a:pt x="4068" y="9751"/>
                    <a:pt x="4068" y="9644"/>
                  </a:cubicBezTo>
                  <a:cubicBezTo>
                    <a:pt x="4068" y="9546"/>
                    <a:pt x="4024" y="9502"/>
                    <a:pt x="3916" y="9502"/>
                  </a:cubicBezTo>
                  <a:close/>
                  <a:moveTo>
                    <a:pt x="7620" y="9460"/>
                  </a:moveTo>
                  <a:cubicBezTo>
                    <a:pt x="7609" y="9460"/>
                    <a:pt x="7596" y="9462"/>
                    <a:pt x="7583" y="9466"/>
                  </a:cubicBezTo>
                  <a:lnTo>
                    <a:pt x="7574" y="9466"/>
                  </a:lnTo>
                  <a:cubicBezTo>
                    <a:pt x="7561" y="9466"/>
                    <a:pt x="7550" y="9464"/>
                    <a:pt x="7540" y="9464"/>
                  </a:cubicBezTo>
                  <a:cubicBezTo>
                    <a:pt x="7530" y="9464"/>
                    <a:pt x="7521" y="9466"/>
                    <a:pt x="7512" y="9475"/>
                  </a:cubicBezTo>
                  <a:cubicBezTo>
                    <a:pt x="7485" y="9502"/>
                    <a:pt x="7458" y="9528"/>
                    <a:pt x="7431" y="9555"/>
                  </a:cubicBezTo>
                  <a:cubicBezTo>
                    <a:pt x="7440" y="9618"/>
                    <a:pt x="7405" y="9689"/>
                    <a:pt x="7467" y="9751"/>
                  </a:cubicBezTo>
                  <a:cubicBezTo>
                    <a:pt x="7498" y="9775"/>
                    <a:pt x="7529" y="9798"/>
                    <a:pt x="7571" y="9798"/>
                  </a:cubicBezTo>
                  <a:cubicBezTo>
                    <a:pt x="7578" y="9798"/>
                    <a:pt x="7585" y="9797"/>
                    <a:pt x="7592" y="9796"/>
                  </a:cubicBezTo>
                  <a:lnTo>
                    <a:pt x="7645" y="9796"/>
                  </a:lnTo>
                  <a:cubicBezTo>
                    <a:pt x="7654" y="9796"/>
                    <a:pt x="7672" y="9796"/>
                    <a:pt x="7672" y="9787"/>
                  </a:cubicBezTo>
                  <a:cubicBezTo>
                    <a:pt x="7717" y="9743"/>
                    <a:pt x="7779" y="9716"/>
                    <a:pt x="7761" y="9644"/>
                  </a:cubicBezTo>
                  <a:cubicBezTo>
                    <a:pt x="7761" y="9618"/>
                    <a:pt x="7761" y="9591"/>
                    <a:pt x="7761" y="9573"/>
                  </a:cubicBezTo>
                  <a:cubicBezTo>
                    <a:pt x="7761" y="9564"/>
                    <a:pt x="7761" y="9555"/>
                    <a:pt x="7753" y="9546"/>
                  </a:cubicBezTo>
                  <a:cubicBezTo>
                    <a:pt x="7715" y="9509"/>
                    <a:pt x="7678" y="9460"/>
                    <a:pt x="7620" y="9460"/>
                  </a:cubicBezTo>
                  <a:close/>
                  <a:moveTo>
                    <a:pt x="9430" y="9698"/>
                  </a:moveTo>
                  <a:cubicBezTo>
                    <a:pt x="9421" y="9707"/>
                    <a:pt x="9412" y="9716"/>
                    <a:pt x="9412" y="9725"/>
                  </a:cubicBezTo>
                  <a:cubicBezTo>
                    <a:pt x="9394" y="9751"/>
                    <a:pt x="9394" y="9778"/>
                    <a:pt x="9394" y="9787"/>
                  </a:cubicBezTo>
                  <a:cubicBezTo>
                    <a:pt x="9394" y="9814"/>
                    <a:pt x="9385" y="9823"/>
                    <a:pt x="9394" y="9832"/>
                  </a:cubicBezTo>
                  <a:cubicBezTo>
                    <a:pt x="9394" y="9832"/>
                    <a:pt x="9394" y="9841"/>
                    <a:pt x="9403" y="9850"/>
                  </a:cubicBezTo>
                  <a:cubicBezTo>
                    <a:pt x="9403" y="9841"/>
                    <a:pt x="9403" y="9841"/>
                    <a:pt x="9403" y="9832"/>
                  </a:cubicBezTo>
                  <a:cubicBezTo>
                    <a:pt x="9412" y="9823"/>
                    <a:pt x="9412" y="9814"/>
                    <a:pt x="9412" y="9796"/>
                  </a:cubicBezTo>
                  <a:cubicBezTo>
                    <a:pt x="9421" y="9778"/>
                    <a:pt x="9430" y="9760"/>
                    <a:pt x="9439" y="9734"/>
                  </a:cubicBezTo>
                  <a:cubicBezTo>
                    <a:pt x="9439" y="9725"/>
                    <a:pt x="9439" y="9716"/>
                    <a:pt x="9430" y="9698"/>
                  </a:cubicBezTo>
                  <a:close/>
                  <a:moveTo>
                    <a:pt x="4586" y="9546"/>
                  </a:moveTo>
                  <a:cubicBezTo>
                    <a:pt x="4550" y="9564"/>
                    <a:pt x="4514" y="9573"/>
                    <a:pt x="4479" y="9600"/>
                  </a:cubicBezTo>
                  <a:cubicBezTo>
                    <a:pt x="4434" y="9627"/>
                    <a:pt x="4425" y="9671"/>
                    <a:pt x="4425" y="9716"/>
                  </a:cubicBezTo>
                  <a:cubicBezTo>
                    <a:pt x="4425" y="9751"/>
                    <a:pt x="4443" y="9796"/>
                    <a:pt x="4470" y="9823"/>
                  </a:cubicBezTo>
                  <a:cubicBezTo>
                    <a:pt x="4496" y="9859"/>
                    <a:pt x="4550" y="9859"/>
                    <a:pt x="4577" y="9876"/>
                  </a:cubicBezTo>
                  <a:cubicBezTo>
                    <a:pt x="4612" y="9859"/>
                    <a:pt x="4657" y="9859"/>
                    <a:pt x="4693" y="9832"/>
                  </a:cubicBezTo>
                  <a:cubicBezTo>
                    <a:pt x="4728" y="9796"/>
                    <a:pt x="4746" y="9751"/>
                    <a:pt x="4746" y="9716"/>
                  </a:cubicBezTo>
                  <a:cubicBezTo>
                    <a:pt x="4746" y="9680"/>
                    <a:pt x="4728" y="9636"/>
                    <a:pt x="4702" y="9600"/>
                  </a:cubicBezTo>
                  <a:cubicBezTo>
                    <a:pt x="4666" y="9573"/>
                    <a:pt x="4621" y="9573"/>
                    <a:pt x="4586" y="9546"/>
                  </a:cubicBezTo>
                  <a:close/>
                  <a:moveTo>
                    <a:pt x="8261" y="9520"/>
                  </a:moveTo>
                  <a:cubicBezTo>
                    <a:pt x="8216" y="9520"/>
                    <a:pt x="8172" y="9528"/>
                    <a:pt x="8127" y="9564"/>
                  </a:cubicBezTo>
                  <a:cubicBezTo>
                    <a:pt x="8092" y="9600"/>
                    <a:pt x="8092" y="9644"/>
                    <a:pt x="8074" y="9689"/>
                  </a:cubicBezTo>
                  <a:cubicBezTo>
                    <a:pt x="8074" y="9716"/>
                    <a:pt x="8109" y="9796"/>
                    <a:pt x="8127" y="9823"/>
                  </a:cubicBezTo>
                  <a:cubicBezTo>
                    <a:pt x="8163" y="9859"/>
                    <a:pt x="8216" y="9859"/>
                    <a:pt x="8261" y="9885"/>
                  </a:cubicBezTo>
                  <a:cubicBezTo>
                    <a:pt x="8306" y="9859"/>
                    <a:pt x="8350" y="9867"/>
                    <a:pt x="8386" y="9832"/>
                  </a:cubicBezTo>
                  <a:cubicBezTo>
                    <a:pt x="8422" y="9796"/>
                    <a:pt x="8431" y="9743"/>
                    <a:pt x="8439" y="9698"/>
                  </a:cubicBezTo>
                  <a:cubicBezTo>
                    <a:pt x="8448" y="9680"/>
                    <a:pt x="8413" y="9591"/>
                    <a:pt x="8395" y="9573"/>
                  </a:cubicBezTo>
                  <a:cubicBezTo>
                    <a:pt x="8359" y="9537"/>
                    <a:pt x="8306" y="9520"/>
                    <a:pt x="8261" y="9520"/>
                  </a:cubicBezTo>
                  <a:close/>
                  <a:moveTo>
                    <a:pt x="1547" y="9647"/>
                  </a:moveTo>
                  <a:cubicBezTo>
                    <a:pt x="1522" y="9647"/>
                    <a:pt x="1502" y="9666"/>
                    <a:pt x="1481" y="9680"/>
                  </a:cubicBezTo>
                  <a:cubicBezTo>
                    <a:pt x="1445" y="9707"/>
                    <a:pt x="1436" y="9743"/>
                    <a:pt x="1436" y="9787"/>
                  </a:cubicBezTo>
                  <a:cubicBezTo>
                    <a:pt x="1436" y="9823"/>
                    <a:pt x="1445" y="9850"/>
                    <a:pt x="1481" y="9876"/>
                  </a:cubicBezTo>
                  <a:cubicBezTo>
                    <a:pt x="1508" y="9903"/>
                    <a:pt x="1535" y="9912"/>
                    <a:pt x="1570" y="9912"/>
                  </a:cubicBezTo>
                  <a:cubicBezTo>
                    <a:pt x="1615" y="9912"/>
                    <a:pt x="1642" y="9912"/>
                    <a:pt x="1668" y="9876"/>
                  </a:cubicBezTo>
                  <a:cubicBezTo>
                    <a:pt x="1695" y="9850"/>
                    <a:pt x="1704" y="9823"/>
                    <a:pt x="1704" y="9778"/>
                  </a:cubicBezTo>
                  <a:cubicBezTo>
                    <a:pt x="1704" y="9743"/>
                    <a:pt x="1704" y="9716"/>
                    <a:pt x="1677" y="9689"/>
                  </a:cubicBezTo>
                  <a:cubicBezTo>
                    <a:pt x="1650" y="9662"/>
                    <a:pt x="1628" y="9650"/>
                    <a:pt x="1599" y="9650"/>
                  </a:cubicBezTo>
                  <a:cubicBezTo>
                    <a:pt x="1590" y="9650"/>
                    <a:pt x="1581" y="9651"/>
                    <a:pt x="1570" y="9653"/>
                  </a:cubicBezTo>
                  <a:cubicBezTo>
                    <a:pt x="1562" y="9649"/>
                    <a:pt x="1554" y="9647"/>
                    <a:pt x="1547" y="9647"/>
                  </a:cubicBezTo>
                  <a:close/>
                  <a:moveTo>
                    <a:pt x="8917" y="9564"/>
                  </a:moveTo>
                  <a:cubicBezTo>
                    <a:pt x="8824" y="9564"/>
                    <a:pt x="8743" y="9649"/>
                    <a:pt x="8743" y="9743"/>
                  </a:cubicBezTo>
                  <a:cubicBezTo>
                    <a:pt x="8743" y="9841"/>
                    <a:pt x="8814" y="9921"/>
                    <a:pt x="8921" y="9930"/>
                  </a:cubicBezTo>
                  <a:cubicBezTo>
                    <a:pt x="8926" y="9930"/>
                    <a:pt x="8930" y="9931"/>
                    <a:pt x="8935" y="9931"/>
                  </a:cubicBezTo>
                  <a:cubicBezTo>
                    <a:pt x="9027" y="9931"/>
                    <a:pt x="9109" y="9845"/>
                    <a:pt x="9109" y="9751"/>
                  </a:cubicBezTo>
                  <a:cubicBezTo>
                    <a:pt x="9109" y="9653"/>
                    <a:pt x="9037" y="9573"/>
                    <a:pt x="8930" y="9564"/>
                  </a:cubicBezTo>
                  <a:cubicBezTo>
                    <a:pt x="8926" y="9564"/>
                    <a:pt x="8921" y="9564"/>
                    <a:pt x="8917" y="9564"/>
                  </a:cubicBezTo>
                  <a:close/>
                  <a:moveTo>
                    <a:pt x="5256" y="9599"/>
                  </a:moveTo>
                  <a:cubicBezTo>
                    <a:pt x="5252" y="9599"/>
                    <a:pt x="5249" y="9599"/>
                    <a:pt x="5246" y="9600"/>
                  </a:cubicBezTo>
                  <a:cubicBezTo>
                    <a:pt x="5165" y="9600"/>
                    <a:pt x="5076" y="9689"/>
                    <a:pt x="5085" y="9769"/>
                  </a:cubicBezTo>
                  <a:cubicBezTo>
                    <a:pt x="5085" y="9846"/>
                    <a:pt x="5166" y="9931"/>
                    <a:pt x="5243" y="9931"/>
                  </a:cubicBezTo>
                  <a:cubicBezTo>
                    <a:pt x="5247" y="9931"/>
                    <a:pt x="5251" y="9930"/>
                    <a:pt x="5255" y="9930"/>
                  </a:cubicBezTo>
                  <a:cubicBezTo>
                    <a:pt x="5335" y="9921"/>
                    <a:pt x="5415" y="9841"/>
                    <a:pt x="5415" y="9760"/>
                  </a:cubicBezTo>
                  <a:cubicBezTo>
                    <a:pt x="5415" y="9684"/>
                    <a:pt x="5326" y="9599"/>
                    <a:pt x="5256" y="9599"/>
                  </a:cubicBezTo>
                  <a:close/>
                  <a:moveTo>
                    <a:pt x="2239" y="9680"/>
                  </a:moveTo>
                  <a:cubicBezTo>
                    <a:pt x="2177" y="9680"/>
                    <a:pt x="2088" y="9760"/>
                    <a:pt x="2088" y="9832"/>
                  </a:cubicBezTo>
                  <a:cubicBezTo>
                    <a:pt x="2088" y="9894"/>
                    <a:pt x="2168" y="9983"/>
                    <a:pt x="2239" y="9983"/>
                  </a:cubicBezTo>
                  <a:cubicBezTo>
                    <a:pt x="2302" y="9983"/>
                    <a:pt x="2391" y="9894"/>
                    <a:pt x="2391" y="9832"/>
                  </a:cubicBezTo>
                  <a:cubicBezTo>
                    <a:pt x="2382" y="9769"/>
                    <a:pt x="2302" y="9680"/>
                    <a:pt x="2239" y="9680"/>
                  </a:cubicBezTo>
                  <a:close/>
                  <a:moveTo>
                    <a:pt x="5915" y="9662"/>
                  </a:moveTo>
                  <a:cubicBezTo>
                    <a:pt x="5817" y="9662"/>
                    <a:pt x="5745" y="9743"/>
                    <a:pt x="5745" y="9832"/>
                  </a:cubicBezTo>
                  <a:cubicBezTo>
                    <a:pt x="5754" y="9921"/>
                    <a:pt x="5808" y="9992"/>
                    <a:pt x="5906" y="9992"/>
                  </a:cubicBezTo>
                  <a:cubicBezTo>
                    <a:pt x="5911" y="9993"/>
                    <a:pt x="5917" y="9993"/>
                    <a:pt x="5922" y="9993"/>
                  </a:cubicBezTo>
                  <a:cubicBezTo>
                    <a:pt x="6012" y="9993"/>
                    <a:pt x="6076" y="9924"/>
                    <a:pt x="6084" y="9832"/>
                  </a:cubicBezTo>
                  <a:cubicBezTo>
                    <a:pt x="6084" y="9734"/>
                    <a:pt x="6004" y="9662"/>
                    <a:pt x="5915" y="9662"/>
                  </a:cubicBezTo>
                  <a:close/>
                  <a:moveTo>
                    <a:pt x="2913" y="9751"/>
                  </a:moveTo>
                  <a:cubicBezTo>
                    <a:pt x="2909" y="9751"/>
                    <a:pt x="2904" y="9751"/>
                    <a:pt x="2899" y="9751"/>
                  </a:cubicBezTo>
                  <a:cubicBezTo>
                    <a:pt x="2819" y="9751"/>
                    <a:pt x="2757" y="9823"/>
                    <a:pt x="2757" y="9903"/>
                  </a:cubicBezTo>
                  <a:cubicBezTo>
                    <a:pt x="2757" y="9983"/>
                    <a:pt x="2828" y="10046"/>
                    <a:pt x="2908" y="10046"/>
                  </a:cubicBezTo>
                  <a:cubicBezTo>
                    <a:pt x="2989" y="10046"/>
                    <a:pt x="3051" y="9975"/>
                    <a:pt x="3051" y="9894"/>
                  </a:cubicBezTo>
                  <a:cubicBezTo>
                    <a:pt x="3051" y="9819"/>
                    <a:pt x="2988" y="9751"/>
                    <a:pt x="2913" y="9751"/>
                  </a:cubicBezTo>
                  <a:close/>
                  <a:moveTo>
                    <a:pt x="6557" y="9716"/>
                  </a:moveTo>
                  <a:cubicBezTo>
                    <a:pt x="6459" y="9716"/>
                    <a:pt x="6397" y="9778"/>
                    <a:pt x="6397" y="9876"/>
                  </a:cubicBezTo>
                  <a:cubicBezTo>
                    <a:pt x="6397" y="9983"/>
                    <a:pt x="6459" y="10046"/>
                    <a:pt x="6557" y="10046"/>
                  </a:cubicBezTo>
                  <a:cubicBezTo>
                    <a:pt x="6664" y="10046"/>
                    <a:pt x="6727" y="9983"/>
                    <a:pt x="6727" y="9876"/>
                  </a:cubicBezTo>
                  <a:cubicBezTo>
                    <a:pt x="6727" y="9778"/>
                    <a:pt x="6664" y="9716"/>
                    <a:pt x="6557" y="9716"/>
                  </a:cubicBezTo>
                  <a:close/>
                  <a:moveTo>
                    <a:pt x="3531" y="9791"/>
                  </a:moveTo>
                  <a:cubicBezTo>
                    <a:pt x="3493" y="9791"/>
                    <a:pt x="3465" y="9819"/>
                    <a:pt x="3444" y="9841"/>
                  </a:cubicBezTo>
                  <a:cubicBezTo>
                    <a:pt x="3417" y="9859"/>
                    <a:pt x="3399" y="9894"/>
                    <a:pt x="3399" y="9948"/>
                  </a:cubicBezTo>
                  <a:cubicBezTo>
                    <a:pt x="3399" y="9992"/>
                    <a:pt x="3417" y="10028"/>
                    <a:pt x="3435" y="10055"/>
                  </a:cubicBezTo>
                  <a:cubicBezTo>
                    <a:pt x="3462" y="10082"/>
                    <a:pt x="3497" y="10099"/>
                    <a:pt x="3542" y="10099"/>
                  </a:cubicBezTo>
                  <a:cubicBezTo>
                    <a:pt x="3595" y="10099"/>
                    <a:pt x="3631" y="10082"/>
                    <a:pt x="3658" y="10055"/>
                  </a:cubicBezTo>
                  <a:cubicBezTo>
                    <a:pt x="3685" y="10037"/>
                    <a:pt x="3702" y="10001"/>
                    <a:pt x="3702" y="9957"/>
                  </a:cubicBezTo>
                  <a:cubicBezTo>
                    <a:pt x="3702" y="9903"/>
                    <a:pt x="3693" y="9867"/>
                    <a:pt x="3667" y="9841"/>
                  </a:cubicBezTo>
                  <a:cubicBezTo>
                    <a:pt x="3645" y="9819"/>
                    <a:pt x="3617" y="9791"/>
                    <a:pt x="3584" y="9791"/>
                  </a:cubicBezTo>
                  <a:cubicBezTo>
                    <a:pt x="3576" y="9791"/>
                    <a:pt x="3568" y="9793"/>
                    <a:pt x="3560" y="9796"/>
                  </a:cubicBezTo>
                  <a:cubicBezTo>
                    <a:pt x="3550" y="9793"/>
                    <a:pt x="3540" y="9791"/>
                    <a:pt x="3531" y="9791"/>
                  </a:cubicBezTo>
                  <a:close/>
                  <a:moveTo>
                    <a:pt x="7226" y="9778"/>
                  </a:moveTo>
                  <a:cubicBezTo>
                    <a:pt x="7182" y="9778"/>
                    <a:pt x="7137" y="9796"/>
                    <a:pt x="7110" y="9823"/>
                  </a:cubicBezTo>
                  <a:cubicBezTo>
                    <a:pt x="7075" y="9859"/>
                    <a:pt x="7057" y="9894"/>
                    <a:pt x="7057" y="9939"/>
                  </a:cubicBezTo>
                  <a:cubicBezTo>
                    <a:pt x="7066" y="10046"/>
                    <a:pt x="7119" y="10108"/>
                    <a:pt x="7226" y="10117"/>
                  </a:cubicBezTo>
                  <a:cubicBezTo>
                    <a:pt x="7333" y="10117"/>
                    <a:pt x="7396" y="10055"/>
                    <a:pt x="7396" y="9948"/>
                  </a:cubicBezTo>
                  <a:cubicBezTo>
                    <a:pt x="7396" y="9841"/>
                    <a:pt x="7333" y="9778"/>
                    <a:pt x="7226" y="9778"/>
                  </a:cubicBezTo>
                  <a:close/>
                  <a:moveTo>
                    <a:pt x="4220" y="9867"/>
                  </a:moveTo>
                  <a:cubicBezTo>
                    <a:pt x="4113" y="9867"/>
                    <a:pt x="4068" y="9912"/>
                    <a:pt x="4068" y="10010"/>
                  </a:cubicBezTo>
                  <a:cubicBezTo>
                    <a:pt x="4068" y="10117"/>
                    <a:pt x="4113" y="10162"/>
                    <a:pt x="4220" y="10162"/>
                  </a:cubicBezTo>
                  <a:cubicBezTo>
                    <a:pt x="4318" y="10162"/>
                    <a:pt x="4371" y="10117"/>
                    <a:pt x="4371" y="10010"/>
                  </a:cubicBezTo>
                  <a:cubicBezTo>
                    <a:pt x="4371" y="9912"/>
                    <a:pt x="4318" y="9867"/>
                    <a:pt x="4220" y="9867"/>
                  </a:cubicBezTo>
                  <a:close/>
                  <a:moveTo>
                    <a:pt x="7895" y="9814"/>
                  </a:moveTo>
                  <a:cubicBezTo>
                    <a:pt x="7842" y="9814"/>
                    <a:pt x="7797" y="9841"/>
                    <a:pt x="7770" y="9867"/>
                  </a:cubicBezTo>
                  <a:cubicBezTo>
                    <a:pt x="7735" y="9894"/>
                    <a:pt x="7708" y="9939"/>
                    <a:pt x="7708" y="9992"/>
                  </a:cubicBezTo>
                  <a:cubicBezTo>
                    <a:pt x="7708" y="10010"/>
                    <a:pt x="7744" y="10108"/>
                    <a:pt x="7761" y="10117"/>
                  </a:cubicBezTo>
                  <a:cubicBezTo>
                    <a:pt x="7797" y="10144"/>
                    <a:pt x="7842" y="10171"/>
                    <a:pt x="7886" y="10180"/>
                  </a:cubicBezTo>
                  <a:cubicBezTo>
                    <a:pt x="7940" y="10180"/>
                    <a:pt x="7984" y="10153"/>
                    <a:pt x="8020" y="10126"/>
                  </a:cubicBezTo>
                  <a:cubicBezTo>
                    <a:pt x="8047" y="10090"/>
                    <a:pt x="8074" y="10055"/>
                    <a:pt x="8074" y="10001"/>
                  </a:cubicBezTo>
                  <a:cubicBezTo>
                    <a:pt x="8074" y="9983"/>
                    <a:pt x="8047" y="9885"/>
                    <a:pt x="8029" y="9876"/>
                  </a:cubicBezTo>
                  <a:cubicBezTo>
                    <a:pt x="7984" y="9850"/>
                    <a:pt x="7949" y="9814"/>
                    <a:pt x="7895" y="9814"/>
                  </a:cubicBezTo>
                  <a:close/>
                  <a:moveTo>
                    <a:pt x="1200" y="9939"/>
                  </a:moveTo>
                  <a:cubicBezTo>
                    <a:pt x="1178" y="9939"/>
                    <a:pt x="1155" y="9943"/>
                    <a:pt x="1133" y="9957"/>
                  </a:cubicBezTo>
                  <a:cubicBezTo>
                    <a:pt x="1106" y="9975"/>
                    <a:pt x="1106" y="10001"/>
                    <a:pt x="1124" y="10019"/>
                  </a:cubicBezTo>
                  <a:cubicBezTo>
                    <a:pt x="1160" y="10055"/>
                    <a:pt x="1169" y="10099"/>
                    <a:pt x="1196" y="10144"/>
                  </a:cubicBezTo>
                  <a:cubicBezTo>
                    <a:pt x="1223" y="10190"/>
                    <a:pt x="1239" y="10212"/>
                    <a:pt x="1257" y="10212"/>
                  </a:cubicBezTo>
                  <a:cubicBezTo>
                    <a:pt x="1275" y="10212"/>
                    <a:pt x="1295" y="10192"/>
                    <a:pt x="1329" y="10153"/>
                  </a:cubicBezTo>
                  <a:cubicBezTo>
                    <a:pt x="1347" y="10126"/>
                    <a:pt x="1338" y="10099"/>
                    <a:pt x="1338" y="10082"/>
                  </a:cubicBezTo>
                  <a:cubicBezTo>
                    <a:pt x="1338" y="10064"/>
                    <a:pt x="1347" y="10046"/>
                    <a:pt x="1338" y="10028"/>
                  </a:cubicBezTo>
                  <a:cubicBezTo>
                    <a:pt x="1320" y="10001"/>
                    <a:pt x="1294" y="9957"/>
                    <a:pt x="1267" y="9948"/>
                  </a:cubicBezTo>
                  <a:cubicBezTo>
                    <a:pt x="1245" y="9943"/>
                    <a:pt x="1222" y="9939"/>
                    <a:pt x="1200" y="9939"/>
                  </a:cubicBezTo>
                  <a:close/>
                  <a:moveTo>
                    <a:pt x="4880" y="9894"/>
                  </a:moveTo>
                  <a:cubicBezTo>
                    <a:pt x="4809" y="9894"/>
                    <a:pt x="4719" y="9983"/>
                    <a:pt x="4719" y="10055"/>
                  </a:cubicBezTo>
                  <a:cubicBezTo>
                    <a:pt x="4710" y="10135"/>
                    <a:pt x="4800" y="10233"/>
                    <a:pt x="4880" y="10233"/>
                  </a:cubicBezTo>
                  <a:cubicBezTo>
                    <a:pt x="4960" y="10233"/>
                    <a:pt x="5049" y="10144"/>
                    <a:pt x="5049" y="10064"/>
                  </a:cubicBezTo>
                  <a:cubicBezTo>
                    <a:pt x="5049" y="9983"/>
                    <a:pt x="4960" y="9894"/>
                    <a:pt x="4880" y="9894"/>
                  </a:cubicBezTo>
                  <a:close/>
                  <a:moveTo>
                    <a:pt x="8555" y="9876"/>
                  </a:moveTo>
                  <a:cubicBezTo>
                    <a:pt x="8466" y="9885"/>
                    <a:pt x="8386" y="9957"/>
                    <a:pt x="8377" y="10055"/>
                  </a:cubicBezTo>
                  <a:cubicBezTo>
                    <a:pt x="8368" y="10162"/>
                    <a:pt x="8466" y="10242"/>
                    <a:pt x="8555" y="10242"/>
                  </a:cubicBezTo>
                  <a:cubicBezTo>
                    <a:pt x="8654" y="10242"/>
                    <a:pt x="8734" y="10171"/>
                    <a:pt x="8743" y="10064"/>
                  </a:cubicBezTo>
                  <a:cubicBezTo>
                    <a:pt x="8743" y="9966"/>
                    <a:pt x="8654" y="9876"/>
                    <a:pt x="8555" y="9876"/>
                  </a:cubicBezTo>
                  <a:close/>
                  <a:moveTo>
                    <a:pt x="1865" y="9983"/>
                  </a:moveTo>
                  <a:cubicBezTo>
                    <a:pt x="1803" y="9983"/>
                    <a:pt x="1722" y="10067"/>
                    <a:pt x="1722" y="10126"/>
                  </a:cubicBezTo>
                  <a:cubicBezTo>
                    <a:pt x="1722" y="10189"/>
                    <a:pt x="1802" y="10278"/>
                    <a:pt x="1865" y="10278"/>
                  </a:cubicBezTo>
                  <a:cubicBezTo>
                    <a:pt x="1868" y="10278"/>
                    <a:pt x="1871" y="10278"/>
                    <a:pt x="1874" y="10278"/>
                  </a:cubicBezTo>
                  <a:cubicBezTo>
                    <a:pt x="1935" y="10278"/>
                    <a:pt x="2017" y="10195"/>
                    <a:pt x="2025" y="10135"/>
                  </a:cubicBezTo>
                  <a:cubicBezTo>
                    <a:pt x="2025" y="10073"/>
                    <a:pt x="1945" y="9983"/>
                    <a:pt x="1874" y="9983"/>
                  </a:cubicBezTo>
                  <a:cubicBezTo>
                    <a:pt x="1871" y="9983"/>
                    <a:pt x="1868" y="9983"/>
                    <a:pt x="1865" y="9983"/>
                  </a:cubicBezTo>
                  <a:close/>
                  <a:moveTo>
                    <a:pt x="5557" y="9965"/>
                  </a:moveTo>
                  <a:cubicBezTo>
                    <a:pt x="5551" y="9965"/>
                    <a:pt x="5546" y="9965"/>
                    <a:pt x="5540" y="9966"/>
                  </a:cubicBezTo>
                  <a:cubicBezTo>
                    <a:pt x="5442" y="9966"/>
                    <a:pt x="5380" y="10046"/>
                    <a:pt x="5380" y="10135"/>
                  </a:cubicBezTo>
                  <a:cubicBezTo>
                    <a:pt x="5380" y="10224"/>
                    <a:pt x="5460" y="10296"/>
                    <a:pt x="5549" y="10296"/>
                  </a:cubicBezTo>
                  <a:cubicBezTo>
                    <a:pt x="5638" y="10296"/>
                    <a:pt x="5719" y="10224"/>
                    <a:pt x="5719" y="10126"/>
                  </a:cubicBezTo>
                  <a:cubicBezTo>
                    <a:pt x="5710" y="10034"/>
                    <a:pt x="5646" y="9965"/>
                    <a:pt x="5557" y="9965"/>
                  </a:cubicBezTo>
                  <a:close/>
                  <a:moveTo>
                    <a:pt x="9221" y="9928"/>
                  </a:moveTo>
                  <a:cubicBezTo>
                    <a:pt x="9193" y="9928"/>
                    <a:pt x="9167" y="9934"/>
                    <a:pt x="9144" y="9948"/>
                  </a:cubicBezTo>
                  <a:cubicBezTo>
                    <a:pt x="9082" y="9983"/>
                    <a:pt x="9028" y="10037"/>
                    <a:pt x="9037" y="10117"/>
                  </a:cubicBezTo>
                  <a:cubicBezTo>
                    <a:pt x="9037" y="10206"/>
                    <a:pt x="9091" y="10251"/>
                    <a:pt x="9162" y="10287"/>
                  </a:cubicBezTo>
                  <a:cubicBezTo>
                    <a:pt x="9175" y="10296"/>
                    <a:pt x="9185" y="10301"/>
                    <a:pt x="9195" y="10301"/>
                  </a:cubicBezTo>
                  <a:cubicBezTo>
                    <a:pt x="9212" y="10301"/>
                    <a:pt x="9225" y="10285"/>
                    <a:pt x="9242" y="10251"/>
                  </a:cubicBezTo>
                  <a:cubicBezTo>
                    <a:pt x="9260" y="10224"/>
                    <a:pt x="9269" y="10189"/>
                    <a:pt x="9278" y="10162"/>
                  </a:cubicBezTo>
                  <a:cubicBezTo>
                    <a:pt x="9305" y="10117"/>
                    <a:pt x="9323" y="10073"/>
                    <a:pt x="9332" y="10028"/>
                  </a:cubicBezTo>
                  <a:cubicBezTo>
                    <a:pt x="9349" y="9983"/>
                    <a:pt x="9340" y="9966"/>
                    <a:pt x="9305" y="9948"/>
                  </a:cubicBezTo>
                  <a:cubicBezTo>
                    <a:pt x="9278" y="9934"/>
                    <a:pt x="9249" y="9928"/>
                    <a:pt x="9221" y="9928"/>
                  </a:cubicBezTo>
                  <a:close/>
                  <a:moveTo>
                    <a:pt x="2534" y="10046"/>
                  </a:moveTo>
                  <a:cubicBezTo>
                    <a:pt x="2462" y="10046"/>
                    <a:pt x="2391" y="10117"/>
                    <a:pt x="2391" y="10189"/>
                  </a:cubicBezTo>
                  <a:cubicBezTo>
                    <a:pt x="2391" y="10269"/>
                    <a:pt x="2453" y="10340"/>
                    <a:pt x="2534" y="10349"/>
                  </a:cubicBezTo>
                  <a:cubicBezTo>
                    <a:pt x="2614" y="10349"/>
                    <a:pt x="2685" y="10278"/>
                    <a:pt x="2685" y="10198"/>
                  </a:cubicBezTo>
                  <a:cubicBezTo>
                    <a:pt x="2685" y="10117"/>
                    <a:pt x="2623" y="10046"/>
                    <a:pt x="2534" y="10046"/>
                  </a:cubicBezTo>
                  <a:close/>
                  <a:moveTo>
                    <a:pt x="6209" y="10010"/>
                  </a:moveTo>
                  <a:cubicBezTo>
                    <a:pt x="6165" y="10010"/>
                    <a:pt x="6129" y="10028"/>
                    <a:pt x="6093" y="10064"/>
                  </a:cubicBezTo>
                  <a:cubicBezTo>
                    <a:pt x="6058" y="10090"/>
                    <a:pt x="6049" y="10126"/>
                    <a:pt x="6049" y="10171"/>
                  </a:cubicBezTo>
                  <a:cubicBezTo>
                    <a:pt x="6049" y="10278"/>
                    <a:pt x="6111" y="10349"/>
                    <a:pt x="6209" y="10349"/>
                  </a:cubicBezTo>
                  <a:cubicBezTo>
                    <a:pt x="6316" y="10349"/>
                    <a:pt x="6379" y="10287"/>
                    <a:pt x="6379" y="10180"/>
                  </a:cubicBezTo>
                  <a:cubicBezTo>
                    <a:pt x="6379" y="10073"/>
                    <a:pt x="6316" y="10019"/>
                    <a:pt x="6209" y="10010"/>
                  </a:cubicBezTo>
                  <a:close/>
                  <a:moveTo>
                    <a:pt x="3171" y="10091"/>
                  </a:moveTo>
                  <a:cubicBezTo>
                    <a:pt x="3137" y="10091"/>
                    <a:pt x="3117" y="10121"/>
                    <a:pt x="3096" y="10135"/>
                  </a:cubicBezTo>
                  <a:cubicBezTo>
                    <a:pt x="3060" y="10162"/>
                    <a:pt x="3051" y="10206"/>
                    <a:pt x="3051" y="10251"/>
                  </a:cubicBezTo>
                  <a:cubicBezTo>
                    <a:pt x="3042" y="10296"/>
                    <a:pt x="3069" y="10331"/>
                    <a:pt x="3096" y="10358"/>
                  </a:cubicBezTo>
                  <a:cubicBezTo>
                    <a:pt x="3123" y="10385"/>
                    <a:pt x="3158" y="10403"/>
                    <a:pt x="3212" y="10403"/>
                  </a:cubicBezTo>
                  <a:cubicBezTo>
                    <a:pt x="3256" y="10394"/>
                    <a:pt x="3292" y="10376"/>
                    <a:pt x="3319" y="10349"/>
                  </a:cubicBezTo>
                  <a:cubicBezTo>
                    <a:pt x="3337" y="10331"/>
                    <a:pt x="3354" y="10287"/>
                    <a:pt x="3354" y="10242"/>
                  </a:cubicBezTo>
                  <a:cubicBezTo>
                    <a:pt x="3354" y="10198"/>
                    <a:pt x="3337" y="10162"/>
                    <a:pt x="3310" y="10135"/>
                  </a:cubicBezTo>
                  <a:cubicBezTo>
                    <a:pt x="3289" y="10114"/>
                    <a:pt x="3263" y="10094"/>
                    <a:pt x="3232" y="10094"/>
                  </a:cubicBezTo>
                  <a:cubicBezTo>
                    <a:pt x="3222" y="10094"/>
                    <a:pt x="3213" y="10095"/>
                    <a:pt x="3203" y="10099"/>
                  </a:cubicBezTo>
                  <a:cubicBezTo>
                    <a:pt x="3191" y="10093"/>
                    <a:pt x="3180" y="10091"/>
                    <a:pt x="3171" y="10091"/>
                  </a:cubicBezTo>
                  <a:close/>
                  <a:moveTo>
                    <a:pt x="6878" y="10082"/>
                  </a:moveTo>
                  <a:cubicBezTo>
                    <a:pt x="6771" y="10082"/>
                    <a:pt x="6709" y="10144"/>
                    <a:pt x="6709" y="10251"/>
                  </a:cubicBezTo>
                  <a:cubicBezTo>
                    <a:pt x="6709" y="10349"/>
                    <a:pt x="6780" y="10412"/>
                    <a:pt x="6878" y="10412"/>
                  </a:cubicBezTo>
                  <a:cubicBezTo>
                    <a:pt x="6985" y="10412"/>
                    <a:pt x="7048" y="10349"/>
                    <a:pt x="7048" y="10242"/>
                  </a:cubicBezTo>
                  <a:cubicBezTo>
                    <a:pt x="7048" y="10198"/>
                    <a:pt x="7030" y="10162"/>
                    <a:pt x="7003" y="10126"/>
                  </a:cubicBezTo>
                  <a:cubicBezTo>
                    <a:pt x="6967" y="10090"/>
                    <a:pt x="6932" y="10082"/>
                    <a:pt x="6878" y="10082"/>
                  </a:cubicBezTo>
                  <a:close/>
                  <a:moveTo>
                    <a:pt x="3872" y="10162"/>
                  </a:moveTo>
                  <a:cubicBezTo>
                    <a:pt x="3765" y="10162"/>
                    <a:pt x="3720" y="10206"/>
                    <a:pt x="3720" y="10314"/>
                  </a:cubicBezTo>
                  <a:cubicBezTo>
                    <a:pt x="3720" y="10412"/>
                    <a:pt x="3765" y="10465"/>
                    <a:pt x="3863" y="10465"/>
                  </a:cubicBezTo>
                  <a:cubicBezTo>
                    <a:pt x="3970" y="10465"/>
                    <a:pt x="4015" y="10421"/>
                    <a:pt x="4015" y="10314"/>
                  </a:cubicBezTo>
                  <a:cubicBezTo>
                    <a:pt x="4015" y="10215"/>
                    <a:pt x="3970" y="10162"/>
                    <a:pt x="3872" y="10162"/>
                  </a:cubicBezTo>
                  <a:close/>
                  <a:moveTo>
                    <a:pt x="7519" y="10117"/>
                  </a:moveTo>
                  <a:cubicBezTo>
                    <a:pt x="7440" y="10117"/>
                    <a:pt x="7342" y="10210"/>
                    <a:pt x="7342" y="10296"/>
                  </a:cubicBezTo>
                  <a:cubicBezTo>
                    <a:pt x="7342" y="10340"/>
                    <a:pt x="7369" y="10385"/>
                    <a:pt x="7396" y="10421"/>
                  </a:cubicBezTo>
                  <a:cubicBezTo>
                    <a:pt x="7431" y="10456"/>
                    <a:pt x="7476" y="10474"/>
                    <a:pt x="7521" y="10483"/>
                  </a:cubicBezTo>
                  <a:cubicBezTo>
                    <a:pt x="7610" y="10483"/>
                    <a:pt x="7708" y="10385"/>
                    <a:pt x="7708" y="10287"/>
                  </a:cubicBezTo>
                  <a:cubicBezTo>
                    <a:pt x="7708" y="10251"/>
                    <a:pt x="7690" y="10206"/>
                    <a:pt x="7654" y="10171"/>
                  </a:cubicBezTo>
                  <a:cubicBezTo>
                    <a:pt x="7628" y="10144"/>
                    <a:pt x="7583" y="10117"/>
                    <a:pt x="7530" y="10117"/>
                  </a:cubicBezTo>
                  <a:cubicBezTo>
                    <a:pt x="7526" y="10117"/>
                    <a:pt x="7523" y="10117"/>
                    <a:pt x="7519" y="10117"/>
                  </a:cubicBezTo>
                  <a:close/>
                  <a:moveTo>
                    <a:pt x="4525" y="10197"/>
                  </a:moveTo>
                  <a:cubicBezTo>
                    <a:pt x="4522" y="10197"/>
                    <a:pt x="4518" y="10197"/>
                    <a:pt x="4514" y="10198"/>
                  </a:cubicBezTo>
                  <a:cubicBezTo>
                    <a:pt x="4434" y="10198"/>
                    <a:pt x="4354" y="10287"/>
                    <a:pt x="4354" y="10367"/>
                  </a:cubicBezTo>
                  <a:cubicBezTo>
                    <a:pt x="4354" y="10444"/>
                    <a:pt x="4435" y="10528"/>
                    <a:pt x="4512" y="10528"/>
                  </a:cubicBezTo>
                  <a:cubicBezTo>
                    <a:pt x="4516" y="10528"/>
                    <a:pt x="4519" y="10528"/>
                    <a:pt x="4523" y="10528"/>
                  </a:cubicBezTo>
                  <a:cubicBezTo>
                    <a:pt x="4603" y="10528"/>
                    <a:pt x="4684" y="10438"/>
                    <a:pt x="4684" y="10358"/>
                  </a:cubicBezTo>
                  <a:cubicBezTo>
                    <a:pt x="4684" y="10282"/>
                    <a:pt x="4603" y="10197"/>
                    <a:pt x="4525" y="10197"/>
                  </a:cubicBezTo>
                  <a:close/>
                  <a:moveTo>
                    <a:pt x="8196" y="10179"/>
                  </a:moveTo>
                  <a:cubicBezTo>
                    <a:pt x="8191" y="10179"/>
                    <a:pt x="8186" y="10179"/>
                    <a:pt x="8181" y="10180"/>
                  </a:cubicBezTo>
                  <a:cubicBezTo>
                    <a:pt x="8092" y="10189"/>
                    <a:pt x="8011" y="10251"/>
                    <a:pt x="8011" y="10367"/>
                  </a:cubicBezTo>
                  <a:cubicBezTo>
                    <a:pt x="8011" y="10469"/>
                    <a:pt x="8092" y="10546"/>
                    <a:pt x="8184" y="10546"/>
                  </a:cubicBezTo>
                  <a:cubicBezTo>
                    <a:pt x="8189" y="10546"/>
                    <a:pt x="8194" y="10546"/>
                    <a:pt x="8199" y="10545"/>
                  </a:cubicBezTo>
                  <a:cubicBezTo>
                    <a:pt x="8297" y="10537"/>
                    <a:pt x="8368" y="10474"/>
                    <a:pt x="8377" y="10358"/>
                  </a:cubicBezTo>
                  <a:cubicBezTo>
                    <a:pt x="8369" y="10257"/>
                    <a:pt x="8288" y="10179"/>
                    <a:pt x="8196" y="10179"/>
                  </a:cubicBezTo>
                  <a:close/>
                  <a:moveTo>
                    <a:pt x="1499" y="10287"/>
                  </a:moveTo>
                  <a:cubicBezTo>
                    <a:pt x="1463" y="10305"/>
                    <a:pt x="1428" y="10322"/>
                    <a:pt x="1401" y="10349"/>
                  </a:cubicBezTo>
                  <a:cubicBezTo>
                    <a:pt x="1383" y="10367"/>
                    <a:pt x="1356" y="10403"/>
                    <a:pt x="1392" y="10438"/>
                  </a:cubicBezTo>
                  <a:cubicBezTo>
                    <a:pt x="1419" y="10483"/>
                    <a:pt x="1445" y="10528"/>
                    <a:pt x="1472" y="10572"/>
                  </a:cubicBezTo>
                  <a:cubicBezTo>
                    <a:pt x="1487" y="10587"/>
                    <a:pt x="1493" y="10594"/>
                    <a:pt x="1504" y="10594"/>
                  </a:cubicBezTo>
                  <a:cubicBezTo>
                    <a:pt x="1512" y="10594"/>
                    <a:pt x="1523" y="10589"/>
                    <a:pt x="1543" y="10581"/>
                  </a:cubicBezTo>
                  <a:cubicBezTo>
                    <a:pt x="1561" y="10572"/>
                    <a:pt x="1579" y="10572"/>
                    <a:pt x="1588" y="10563"/>
                  </a:cubicBezTo>
                  <a:cubicBezTo>
                    <a:pt x="1624" y="10545"/>
                    <a:pt x="1668" y="10465"/>
                    <a:pt x="1659" y="10429"/>
                  </a:cubicBezTo>
                  <a:cubicBezTo>
                    <a:pt x="1651" y="10412"/>
                    <a:pt x="1633" y="10394"/>
                    <a:pt x="1624" y="10367"/>
                  </a:cubicBezTo>
                  <a:cubicBezTo>
                    <a:pt x="1606" y="10314"/>
                    <a:pt x="1552" y="10314"/>
                    <a:pt x="1499" y="10287"/>
                  </a:cubicBezTo>
                  <a:close/>
                  <a:moveTo>
                    <a:pt x="5183" y="10260"/>
                  </a:moveTo>
                  <a:cubicBezTo>
                    <a:pt x="5085" y="10260"/>
                    <a:pt x="5014" y="10340"/>
                    <a:pt x="5014" y="10429"/>
                  </a:cubicBezTo>
                  <a:cubicBezTo>
                    <a:pt x="5014" y="10519"/>
                    <a:pt x="5085" y="10590"/>
                    <a:pt x="5174" y="10599"/>
                  </a:cubicBezTo>
                  <a:cubicBezTo>
                    <a:pt x="5272" y="10599"/>
                    <a:pt x="5344" y="10528"/>
                    <a:pt x="5344" y="10438"/>
                  </a:cubicBezTo>
                  <a:cubicBezTo>
                    <a:pt x="5353" y="10340"/>
                    <a:pt x="5281" y="10269"/>
                    <a:pt x="5183" y="10260"/>
                  </a:cubicBezTo>
                  <a:close/>
                  <a:moveTo>
                    <a:pt x="8868" y="10224"/>
                  </a:moveTo>
                  <a:cubicBezTo>
                    <a:pt x="8814" y="10224"/>
                    <a:pt x="8770" y="10242"/>
                    <a:pt x="8734" y="10278"/>
                  </a:cubicBezTo>
                  <a:cubicBezTo>
                    <a:pt x="8698" y="10322"/>
                    <a:pt x="8671" y="10358"/>
                    <a:pt x="8671" y="10412"/>
                  </a:cubicBezTo>
                  <a:cubicBezTo>
                    <a:pt x="8680" y="10519"/>
                    <a:pt x="8752" y="10590"/>
                    <a:pt x="8850" y="10599"/>
                  </a:cubicBezTo>
                  <a:cubicBezTo>
                    <a:pt x="8903" y="10599"/>
                    <a:pt x="8948" y="10581"/>
                    <a:pt x="8984" y="10545"/>
                  </a:cubicBezTo>
                  <a:cubicBezTo>
                    <a:pt x="9019" y="10510"/>
                    <a:pt x="9046" y="10474"/>
                    <a:pt x="9037" y="10421"/>
                  </a:cubicBezTo>
                  <a:cubicBezTo>
                    <a:pt x="9037" y="10314"/>
                    <a:pt x="8966" y="10233"/>
                    <a:pt x="8868" y="10224"/>
                  </a:cubicBezTo>
                  <a:close/>
                  <a:moveTo>
                    <a:pt x="9055" y="10617"/>
                  </a:moveTo>
                  <a:lnTo>
                    <a:pt x="9064" y="10626"/>
                  </a:lnTo>
                  <a:cubicBezTo>
                    <a:pt x="9064" y="10626"/>
                    <a:pt x="9073" y="10626"/>
                    <a:pt x="9073" y="10617"/>
                  </a:cubicBezTo>
                  <a:close/>
                  <a:moveTo>
                    <a:pt x="2182" y="10348"/>
                  </a:moveTo>
                  <a:cubicBezTo>
                    <a:pt x="2177" y="10348"/>
                    <a:pt x="2173" y="10349"/>
                    <a:pt x="2168" y="10349"/>
                  </a:cubicBezTo>
                  <a:cubicBezTo>
                    <a:pt x="2088" y="10349"/>
                    <a:pt x="2025" y="10421"/>
                    <a:pt x="2025" y="10501"/>
                  </a:cubicBezTo>
                  <a:cubicBezTo>
                    <a:pt x="2025" y="10581"/>
                    <a:pt x="2097" y="10644"/>
                    <a:pt x="2177" y="10644"/>
                  </a:cubicBezTo>
                  <a:cubicBezTo>
                    <a:pt x="2257" y="10644"/>
                    <a:pt x="2320" y="10572"/>
                    <a:pt x="2320" y="10492"/>
                  </a:cubicBezTo>
                  <a:cubicBezTo>
                    <a:pt x="2320" y="10416"/>
                    <a:pt x="2256" y="10348"/>
                    <a:pt x="2182" y="10348"/>
                  </a:cubicBezTo>
                  <a:close/>
                  <a:moveTo>
                    <a:pt x="5843" y="10314"/>
                  </a:moveTo>
                  <a:cubicBezTo>
                    <a:pt x="5745" y="10314"/>
                    <a:pt x="5683" y="10376"/>
                    <a:pt x="5683" y="10483"/>
                  </a:cubicBezTo>
                  <a:cubicBezTo>
                    <a:pt x="5683" y="10581"/>
                    <a:pt x="5745" y="10644"/>
                    <a:pt x="5843" y="10644"/>
                  </a:cubicBezTo>
                  <a:cubicBezTo>
                    <a:pt x="5950" y="10644"/>
                    <a:pt x="6013" y="10581"/>
                    <a:pt x="6013" y="10474"/>
                  </a:cubicBezTo>
                  <a:cubicBezTo>
                    <a:pt x="6013" y="10376"/>
                    <a:pt x="5950" y="10314"/>
                    <a:pt x="5843" y="10314"/>
                  </a:cubicBezTo>
                  <a:close/>
                  <a:moveTo>
                    <a:pt x="6521" y="10376"/>
                  </a:moveTo>
                  <a:cubicBezTo>
                    <a:pt x="6414" y="10376"/>
                    <a:pt x="6343" y="10438"/>
                    <a:pt x="6343" y="10545"/>
                  </a:cubicBezTo>
                  <a:cubicBezTo>
                    <a:pt x="6343" y="10644"/>
                    <a:pt x="6405" y="10715"/>
                    <a:pt x="6513" y="10715"/>
                  </a:cubicBezTo>
                  <a:cubicBezTo>
                    <a:pt x="6620" y="10715"/>
                    <a:pt x="6682" y="10653"/>
                    <a:pt x="6682" y="10545"/>
                  </a:cubicBezTo>
                  <a:cubicBezTo>
                    <a:pt x="6682" y="10447"/>
                    <a:pt x="6620" y="10376"/>
                    <a:pt x="6521" y="10376"/>
                  </a:cubicBezTo>
                  <a:close/>
                  <a:moveTo>
                    <a:pt x="2819" y="10409"/>
                  </a:moveTo>
                  <a:cubicBezTo>
                    <a:pt x="2780" y="10409"/>
                    <a:pt x="2752" y="10425"/>
                    <a:pt x="2730" y="10447"/>
                  </a:cubicBezTo>
                  <a:cubicBezTo>
                    <a:pt x="2703" y="10474"/>
                    <a:pt x="2676" y="10510"/>
                    <a:pt x="2685" y="10554"/>
                  </a:cubicBezTo>
                  <a:cubicBezTo>
                    <a:pt x="2685" y="10599"/>
                    <a:pt x="2694" y="10644"/>
                    <a:pt x="2730" y="10670"/>
                  </a:cubicBezTo>
                  <a:cubicBezTo>
                    <a:pt x="2750" y="10690"/>
                    <a:pt x="2770" y="10716"/>
                    <a:pt x="2801" y="10716"/>
                  </a:cubicBezTo>
                  <a:cubicBezTo>
                    <a:pt x="2812" y="10716"/>
                    <a:pt x="2824" y="10713"/>
                    <a:pt x="2837" y="10706"/>
                  </a:cubicBezTo>
                  <a:cubicBezTo>
                    <a:pt x="2847" y="10710"/>
                    <a:pt x="2857" y="10712"/>
                    <a:pt x="2867" y="10712"/>
                  </a:cubicBezTo>
                  <a:cubicBezTo>
                    <a:pt x="2898" y="10712"/>
                    <a:pt x="2924" y="10693"/>
                    <a:pt x="2944" y="10679"/>
                  </a:cubicBezTo>
                  <a:cubicBezTo>
                    <a:pt x="2971" y="10653"/>
                    <a:pt x="2989" y="10608"/>
                    <a:pt x="2989" y="10563"/>
                  </a:cubicBezTo>
                  <a:cubicBezTo>
                    <a:pt x="2989" y="10519"/>
                    <a:pt x="2971" y="10483"/>
                    <a:pt x="2953" y="10456"/>
                  </a:cubicBezTo>
                  <a:cubicBezTo>
                    <a:pt x="2926" y="10429"/>
                    <a:pt x="2891" y="10412"/>
                    <a:pt x="2846" y="10412"/>
                  </a:cubicBezTo>
                  <a:cubicBezTo>
                    <a:pt x="2836" y="10410"/>
                    <a:pt x="2828" y="10409"/>
                    <a:pt x="2819" y="10409"/>
                  </a:cubicBezTo>
                  <a:close/>
                  <a:moveTo>
                    <a:pt x="3506" y="10465"/>
                  </a:moveTo>
                  <a:cubicBezTo>
                    <a:pt x="3408" y="10465"/>
                    <a:pt x="3354" y="10510"/>
                    <a:pt x="3354" y="10608"/>
                  </a:cubicBezTo>
                  <a:cubicBezTo>
                    <a:pt x="3354" y="10715"/>
                    <a:pt x="3399" y="10760"/>
                    <a:pt x="3497" y="10760"/>
                  </a:cubicBezTo>
                  <a:cubicBezTo>
                    <a:pt x="3604" y="10760"/>
                    <a:pt x="3649" y="10715"/>
                    <a:pt x="3649" y="10617"/>
                  </a:cubicBezTo>
                  <a:cubicBezTo>
                    <a:pt x="3649" y="10510"/>
                    <a:pt x="3604" y="10465"/>
                    <a:pt x="3506" y="10465"/>
                  </a:cubicBezTo>
                  <a:close/>
                  <a:moveTo>
                    <a:pt x="7182" y="10412"/>
                  </a:moveTo>
                  <a:cubicBezTo>
                    <a:pt x="7128" y="10412"/>
                    <a:pt x="7083" y="10438"/>
                    <a:pt x="7057" y="10465"/>
                  </a:cubicBezTo>
                  <a:cubicBezTo>
                    <a:pt x="7021" y="10492"/>
                    <a:pt x="6994" y="10545"/>
                    <a:pt x="6994" y="10590"/>
                  </a:cubicBezTo>
                  <a:cubicBezTo>
                    <a:pt x="6994" y="10670"/>
                    <a:pt x="7092" y="10777"/>
                    <a:pt x="7173" y="10777"/>
                  </a:cubicBezTo>
                  <a:cubicBezTo>
                    <a:pt x="7199" y="10777"/>
                    <a:pt x="7289" y="10742"/>
                    <a:pt x="7306" y="10724"/>
                  </a:cubicBezTo>
                  <a:cubicBezTo>
                    <a:pt x="7324" y="10688"/>
                    <a:pt x="7360" y="10653"/>
                    <a:pt x="7360" y="10599"/>
                  </a:cubicBezTo>
                  <a:cubicBezTo>
                    <a:pt x="7369" y="10519"/>
                    <a:pt x="7271" y="10412"/>
                    <a:pt x="7182" y="10412"/>
                  </a:cubicBezTo>
                  <a:close/>
                  <a:moveTo>
                    <a:pt x="9046" y="10626"/>
                  </a:moveTo>
                  <a:cubicBezTo>
                    <a:pt x="9019" y="10661"/>
                    <a:pt x="8975" y="10688"/>
                    <a:pt x="8975" y="10751"/>
                  </a:cubicBezTo>
                  <a:cubicBezTo>
                    <a:pt x="8975" y="10760"/>
                    <a:pt x="8984" y="10768"/>
                    <a:pt x="8984" y="10777"/>
                  </a:cubicBezTo>
                  <a:cubicBezTo>
                    <a:pt x="8984" y="10768"/>
                    <a:pt x="8993" y="10768"/>
                    <a:pt x="9001" y="10760"/>
                  </a:cubicBezTo>
                  <a:cubicBezTo>
                    <a:pt x="9019" y="10724"/>
                    <a:pt x="9037" y="10688"/>
                    <a:pt x="9055" y="10644"/>
                  </a:cubicBezTo>
                  <a:cubicBezTo>
                    <a:pt x="9064" y="10644"/>
                    <a:pt x="9055" y="10635"/>
                    <a:pt x="9055" y="10626"/>
                  </a:cubicBezTo>
                  <a:close/>
                  <a:moveTo>
                    <a:pt x="7848" y="10482"/>
                  </a:moveTo>
                  <a:cubicBezTo>
                    <a:pt x="7843" y="10482"/>
                    <a:pt x="7838" y="10483"/>
                    <a:pt x="7833" y="10483"/>
                  </a:cubicBezTo>
                  <a:cubicBezTo>
                    <a:pt x="7744" y="10492"/>
                    <a:pt x="7663" y="10554"/>
                    <a:pt x="7663" y="10670"/>
                  </a:cubicBezTo>
                  <a:cubicBezTo>
                    <a:pt x="7663" y="10763"/>
                    <a:pt x="7744" y="10841"/>
                    <a:pt x="7836" y="10841"/>
                  </a:cubicBezTo>
                  <a:cubicBezTo>
                    <a:pt x="7841" y="10841"/>
                    <a:pt x="7846" y="10840"/>
                    <a:pt x="7851" y="10840"/>
                  </a:cubicBezTo>
                  <a:cubicBezTo>
                    <a:pt x="7949" y="10831"/>
                    <a:pt x="8020" y="10768"/>
                    <a:pt x="8029" y="10661"/>
                  </a:cubicBezTo>
                  <a:cubicBezTo>
                    <a:pt x="8021" y="10560"/>
                    <a:pt x="7940" y="10482"/>
                    <a:pt x="7848" y="10482"/>
                  </a:cubicBezTo>
                  <a:close/>
                  <a:moveTo>
                    <a:pt x="4166" y="10510"/>
                  </a:moveTo>
                  <a:cubicBezTo>
                    <a:pt x="4086" y="10519"/>
                    <a:pt x="3997" y="10608"/>
                    <a:pt x="4006" y="10679"/>
                  </a:cubicBezTo>
                  <a:cubicBezTo>
                    <a:pt x="4006" y="10760"/>
                    <a:pt x="4095" y="10849"/>
                    <a:pt x="4175" y="10849"/>
                  </a:cubicBezTo>
                  <a:cubicBezTo>
                    <a:pt x="4255" y="10840"/>
                    <a:pt x="4336" y="10751"/>
                    <a:pt x="4336" y="10679"/>
                  </a:cubicBezTo>
                  <a:cubicBezTo>
                    <a:pt x="4336" y="10599"/>
                    <a:pt x="4238" y="10510"/>
                    <a:pt x="4166" y="10510"/>
                  </a:cubicBezTo>
                  <a:close/>
                  <a:moveTo>
                    <a:pt x="4826" y="10563"/>
                  </a:moveTo>
                  <a:cubicBezTo>
                    <a:pt x="4737" y="10563"/>
                    <a:pt x="4666" y="10644"/>
                    <a:pt x="4666" y="10733"/>
                  </a:cubicBezTo>
                  <a:cubicBezTo>
                    <a:pt x="4666" y="10822"/>
                    <a:pt x="4737" y="10893"/>
                    <a:pt x="4835" y="10893"/>
                  </a:cubicBezTo>
                  <a:cubicBezTo>
                    <a:pt x="4933" y="10893"/>
                    <a:pt x="5005" y="10822"/>
                    <a:pt x="4996" y="10724"/>
                  </a:cubicBezTo>
                  <a:cubicBezTo>
                    <a:pt x="4996" y="10626"/>
                    <a:pt x="4916" y="10563"/>
                    <a:pt x="4826" y="10563"/>
                  </a:cubicBezTo>
                  <a:close/>
                  <a:moveTo>
                    <a:pt x="8493" y="10528"/>
                  </a:moveTo>
                  <a:cubicBezTo>
                    <a:pt x="8439" y="10528"/>
                    <a:pt x="8404" y="10545"/>
                    <a:pt x="8368" y="10581"/>
                  </a:cubicBezTo>
                  <a:cubicBezTo>
                    <a:pt x="8323" y="10617"/>
                    <a:pt x="8306" y="10661"/>
                    <a:pt x="8306" y="10715"/>
                  </a:cubicBezTo>
                  <a:cubicBezTo>
                    <a:pt x="8306" y="10768"/>
                    <a:pt x="8332" y="10804"/>
                    <a:pt x="8368" y="10840"/>
                  </a:cubicBezTo>
                  <a:cubicBezTo>
                    <a:pt x="8404" y="10884"/>
                    <a:pt x="8448" y="10893"/>
                    <a:pt x="8502" y="10893"/>
                  </a:cubicBezTo>
                  <a:cubicBezTo>
                    <a:pt x="8600" y="10893"/>
                    <a:pt x="8671" y="10813"/>
                    <a:pt x="8671" y="10706"/>
                  </a:cubicBezTo>
                  <a:cubicBezTo>
                    <a:pt x="8671" y="10635"/>
                    <a:pt x="8671" y="10635"/>
                    <a:pt x="8618" y="10581"/>
                  </a:cubicBezTo>
                  <a:cubicBezTo>
                    <a:pt x="8582" y="10545"/>
                    <a:pt x="8547" y="10528"/>
                    <a:pt x="8493" y="10528"/>
                  </a:cubicBezTo>
                  <a:close/>
                  <a:moveTo>
                    <a:pt x="1820" y="10644"/>
                  </a:moveTo>
                  <a:cubicBezTo>
                    <a:pt x="1740" y="10644"/>
                    <a:pt x="1668" y="10724"/>
                    <a:pt x="1677" y="10804"/>
                  </a:cubicBezTo>
                  <a:cubicBezTo>
                    <a:pt x="1677" y="10876"/>
                    <a:pt x="1749" y="10947"/>
                    <a:pt x="1829" y="10947"/>
                  </a:cubicBezTo>
                  <a:cubicBezTo>
                    <a:pt x="1909" y="10947"/>
                    <a:pt x="1972" y="10876"/>
                    <a:pt x="1972" y="10795"/>
                  </a:cubicBezTo>
                  <a:cubicBezTo>
                    <a:pt x="1972" y="10715"/>
                    <a:pt x="1900" y="10644"/>
                    <a:pt x="1820" y="10644"/>
                  </a:cubicBezTo>
                  <a:close/>
                  <a:moveTo>
                    <a:pt x="5487" y="10626"/>
                  </a:moveTo>
                  <a:cubicBezTo>
                    <a:pt x="5380" y="10626"/>
                    <a:pt x="5317" y="10688"/>
                    <a:pt x="5317" y="10795"/>
                  </a:cubicBezTo>
                  <a:cubicBezTo>
                    <a:pt x="5317" y="10902"/>
                    <a:pt x="5380" y="10965"/>
                    <a:pt x="5478" y="10965"/>
                  </a:cubicBezTo>
                  <a:cubicBezTo>
                    <a:pt x="5585" y="10965"/>
                    <a:pt x="5647" y="10902"/>
                    <a:pt x="5647" y="10795"/>
                  </a:cubicBezTo>
                  <a:cubicBezTo>
                    <a:pt x="5647" y="10688"/>
                    <a:pt x="5585" y="10626"/>
                    <a:pt x="5487" y="10626"/>
                  </a:cubicBezTo>
                  <a:close/>
                  <a:moveTo>
                    <a:pt x="6147" y="10679"/>
                  </a:moveTo>
                  <a:cubicBezTo>
                    <a:pt x="6040" y="10679"/>
                    <a:pt x="5977" y="10742"/>
                    <a:pt x="5977" y="10840"/>
                  </a:cubicBezTo>
                  <a:cubicBezTo>
                    <a:pt x="5977" y="10947"/>
                    <a:pt x="6040" y="11009"/>
                    <a:pt x="6138" y="11009"/>
                  </a:cubicBezTo>
                  <a:cubicBezTo>
                    <a:pt x="6191" y="11009"/>
                    <a:pt x="6236" y="11000"/>
                    <a:pt x="6272" y="10965"/>
                  </a:cubicBezTo>
                  <a:cubicBezTo>
                    <a:pt x="6298" y="10929"/>
                    <a:pt x="6316" y="10893"/>
                    <a:pt x="6316" y="10849"/>
                  </a:cubicBezTo>
                  <a:cubicBezTo>
                    <a:pt x="6316" y="10742"/>
                    <a:pt x="6254" y="10679"/>
                    <a:pt x="6147" y="10679"/>
                  </a:cubicBezTo>
                  <a:close/>
                  <a:moveTo>
                    <a:pt x="2480" y="10706"/>
                  </a:moveTo>
                  <a:cubicBezTo>
                    <a:pt x="2427" y="10706"/>
                    <a:pt x="2391" y="10724"/>
                    <a:pt x="2364" y="10751"/>
                  </a:cubicBezTo>
                  <a:cubicBezTo>
                    <a:pt x="2337" y="10777"/>
                    <a:pt x="2302" y="10813"/>
                    <a:pt x="2329" y="10858"/>
                  </a:cubicBezTo>
                  <a:cubicBezTo>
                    <a:pt x="2302" y="10902"/>
                    <a:pt x="2337" y="10947"/>
                    <a:pt x="2364" y="10974"/>
                  </a:cubicBezTo>
                  <a:cubicBezTo>
                    <a:pt x="2391" y="10992"/>
                    <a:pt x="2427" y="11018"/>
                    <a:pt x="2471" y="11018"/>
                  </a:cubicBezTo>
                  <a:cubicBezTo>
                    <a:pt x="2516" y="11009"/>
                    <a:pt x="2552" y="11000"/>
                    <a:pt x="2578" y="10974"/>
                  </a:cubicBezTo>
                  <a:cubicBezTo>
                    <a:pt x="2605" y="10947"/>
                    <a:pt x="2623" y="10911"/>
                    <a:pt x="2623" y="10867"/>
                  </a:cubicBezTo>
                  <a:cubicBezTo>
                    <a:pt x="2623" y="10822"/>
                    <a:pt x="2614" y="10777"/>
                    <a:pt x="2587" y="10751"/>
                  </a:cubicBezTo>
                  <a:cubicBezTo>
                    <a:pt x="2560" y="10733"/>
                    <a:pt x="2525" y="10706"/>
                    <a:pt x="2480" y="10706"/>
                  </a:cubicBezTo>
                  <a:close/>
                  <a:moveTo>
                    <a:pt x="3140" y="10760"/>
                  </a:moveTo>
                  <a:cubicBezTo>
                    <a:pt x="3033" y="10760"/>
                    <a:pt x="2989" y="10804"/>
                    <a:pt x="2989" y="10911"/>
                  </a:cubicBezTo>
                  <a:cubicBezTo>
                    <a:pt x="2989" y="11009"/>
                    <a:pt x="3033" y="11063"/>
                    <a:pt x="3140" y="11063"/>
                  </a:cubicBezTo>
                  <a:cubicBezTo>
                    <a:pt x="3238" y="11063"/>
                    <a:pt x="3283" y="11009"/>
                    <a:pt x="3283" y="10911"/>
                  </a:cubicBezTo>
                  <a:cubicBezTo>
                    <a:pt x="3283" y="10813"/>
                    <a:pt x="3238" y="10760"/>
                    <a:pt x="3140" y="10760"/>
                  </a:cubicBezTo>
                  <a:close/>
                  <a:moveTo>
                    <a:pt x="6833" y="10731"/>
                  </a:moveTo>
                  <a:cubicBezTo>
                    <a:pt x="6828" y="10731"/>
                    <a:pt x="6822" y="10732"/>
                    <a:pt x="6816" y="10733"/>
                  </a:cubicBezTo>
                  <a:cubicBezTo>
                    <a:pt x="6762" y="10733"/>
                    <a:pt x="6718" y="10760"/>
                    <a:pt x="6682" y="10786"/>
                  </a:cubicBezTo>
                  <a:cubicBezTo>
                    <a:pt x="6664" y="10804"/>
                    <a:pt x="6628" y="10893"/>
                    <a:pt x="6628" y="10920"/>
                  </a:cubicBezTo>
                  <a:cubicBezTo>
                    <a:pt x="6628" y="10965"/>
                    <a:pt x="6655" y="11009"/>
                    <a:pt x="6691" y="11036"/>
                  </a:cubicBezTo>
                  <a:cubicBezTo>
                    <a:pt x="6718" y="11072"/>
                    <a:pt x="6762" y="11090"/>
                    <a:pt x="6807" y="11099"/>
                  </a:cubicBezTo>
                  <a:cubicBezTo>
                    <a:pt x="6834" y="11090"/>
                    <a:pt x="6932" y="11054"/>
                    <a:pt x="6950" y="11036"/>
                  </a:cubicBezTo>
                  <a:cubicBezTo>
                    <a:pt x="6959" y="11018"/>
                    <a:pt x="6994" y="10929"/>
                    <a:pt x="6994" y="10902"/>
                  </a:cubicBezTo>
                  <a:cubicBezTo>
                    <a:pt x="6994" y="10858"/>
                    <a:pt x="6967" y="10813"/>
                    <a:pt x="6941" y="10786"/>
                  </a:cubicBezTo>
                  <a:cubicBezTo>
                    <a:pt x="6910" y="10755"/>
                    <a:pt x="6872" y="10731"/>
                    <a:pt x="6833" y="10731"/>
                  </a:cubicBezTo>
                  <a:close/>
                  <a:moveTo>
                    <a:pt x="7471" y="10777"/>
                  </a:moveTo>
                  <a:cubicBezTo>
                    <a:pt x="7379" y="10777"/>
                    <a:pt x="7298" y="10862"/>
                    <a:pt x="7298" y="10956"/>
                  </a:cubicBezTo>
                  <a:cubicBezTo>
                    <a:pt x="7298" y="11072"/>
                    <a:pt x="7378" y="11134"/>
                    <a:pt x="7467" y="11143"/>
                  </a:cubicBezTo>
                  <a:cubicBezTo>
                    <a:pt x="7472" y="11144"/>
                    <a:pt x="7476" y="11144"/>
                    <a:pt x="7481" y="11144"/>
                  </a:cubicBezTo>
                  <a:cubicBezTo>
                    <a:pt x="7574" y="11144"/>
                    <a:pt x="7663" y="11058"/>
                    <a:pt x="7663" y="10965"/>
                  </a:cubicBezTo>
                  <a:cubicBezTo>
                    <a:pt x="7654" y="10849"/>
                    <a:pt x="7583" y="10786"/>
                    <a:pt x="7485" y="10777"/>
                  </a:cubicBezTo>
                  <a:cubicBezTo>
                    <a:pt x="7480" y="10777"/>
                    <a:pt x="7476" y="10777"/>
                    <a:pt x="7471" y="10777"/>
                  </a:cubicBezTo>
                  <a:close/>
                  <a:moveTo>
                    <a:pt x="3812" y="10812"/>
                  </a:moveTo>
                  <a:cubicBezTo>
                    <a:pt x="3808" y="10812"/>
                    <a:pt x="3804" y="10813"/>
                    <a:pt x="3801" y="10813"/>
                  </a:cubicBezTo>
                  <a:cubicBezTo>
                    <a:pt x="3720" y="10813"/>
                    <a:pt x="3631" y="10902"/>
                    <a:pt x="3640" y="10983"/>
                  </a:cubicBezTo>
                  <a:cubicBezTo>
                    <a:pt x="3640" y="11059"/>
                    <a:pt x="3721" y="11144"/>
                    <a:pt x="3798" y="11144"/>
                  </a:cubicBezTo>
                  <a:cubicBezTo>
                    <a:pt x="3802" y="11144"/>
                    <a:pt x="3806" y="11144"/>
                    <a:pt x="3809" y="11143"/>
                  </a:cubicBezTo>
                  <a:cubicBezTo>
                    <a:pt x="3890" y="11143"/>
                    <a:pt x="3970" y="11054"/>
                    <a:pt x="3970" y="10974"/>
                  </a:cubicBezTo>
                  <a:cubicBezTo>
                    <a:pt x="3970" y="10897"/>
                    <a:pt x="3889" y="10812"/>
                    <a:pt x="3812" y="10812"/>
                  </a:cubicBezTo>
                  <a:close/>
                  <a:moveTo>
                    <a:pt x="4479" y="10858"/>
                  </a:moveTo>
                  <a:cubicBezTo>
                    <a:pt x="4389" y="10858"/>
                    <a:pt x="4300" y="10938"/>
                    <a:pt x="4300" y="11027"/>
                  </a:cubicBezTo>
                  <a:cubicBezTo>
                    <a:pt x="4300" y="11107"/>
                    <a:pt x="4380" y="11197"/>
                    <a:pt x="4461" y="11197"/>
                  </a:cubicBezTo>
                  <a:cubicBezTo>
                    <a:pt x="4541" y="11197"/>
                    <a:pt x="4630" y="11116"/>
                    <a:pt x="4630" y="11036"/>
                  </a:cubicBezTo>
                  <a:cubicBezTo>
                    <a:pt x="4639" y="10947"/>
                    <a:pt x="4550" y="10867"/>
                    <a:pt x="4479" y="10858"/>
                  </a:cubicBezTo>
                  <a:close/>
                  <a:moveTo>
                    <a:pt x="8145" y="10840"/>
                  </a:moveTo>
                  <a:cubicBezTo>
                    <a:pt x="8038" y="10849"/>
                    <a:pt x="7958" y="10920"/>
                    <a:pt x="7958" y="11027"/>
                  </a:cubicBezTo>
                  <a:cubicBezTo>
                    <a:pt x="7958" y="11081"/>
                    <a:pt x="7976" y="11116"/>
                    <a:pt x="8011" y="11152"/>
                  </a:cubicBezTo>
                  <a:cubicBezTo>
                    <a:pt x="8047" y="11188"/>
                    <a:pt x="8083" y="11215"/>
                    <a:pt x="8136" y="11215"/>
                  </a:cubicBezTo>
                  <a:cubicBezTo>
                    <a:pt x="8252" y="11206"/>
                    <a:pt x="8323" y="11134"/>
                    <a:pt x="8323" y="11018"/>
                  </a:cubicBezTo>
                  <a:cubicBezTo>
                    <a:pt x="8332" y="10974"/>
                    <a:pt x="8315" y="10938"/>
                    <a:pt x="8279" y="10902"/>
                  </a:cubicBezTo>
                  <a:cubicBezTo>
                    <a:pt x="8243" y="10867"/>
                    <a:pt x="8199" y="10840"/>
                    <a:pt x="8145" y="10840"/>
                  </a:cubicBezTo>
                  <a:close/>
                  <a:moveTo>
                    <a:pt x="8805" y="10893"/>
                  </a:moveTo>
                  <a:cubicBezTo>
                    <a:pt x="8734" y="10893"/>
                    <a:pt x="8662" y="10938"/>
                    <a:pt x="8636" y="11009"/>
                  </a:cubicBezTo>
                  <a:cubicBezTo>
                    <a:pt x="8609" y="11081"/>
                    <a:pt x="8636" y="11188"/>
                    <a:pt x="8698" y="11223"/>
                  </a:cubicBezTo>
                  <a:cubicBezTo>
                    <a:pt x="8698" y="11223"/>
                    <a:pt x="8716" y="11215"/>
                    <a:pt x="8716" y="11206"/>
                  </a:cubicBezTo>
                  <a:cubicBezTo>
                    <a:pt x="8770" y="11125"/>
                    <a:pt x="8832" y="11045"/>
                    <a:pt x="8886" y="10965"/>
                  </a:cubicBezTo>
                  <a:cubicBezTo>
                    <a:pt x="8894" y="10947"/>
                    <a:pt x="8894" y="10929"/>
                    <a:pt x="8903" y="10920"/>
                  </a:cubicBezTo>
                  <a:cubicBezTo>
                    <a:pt x="8886" y="10911"/>
                    <a:pt x="8877" y="10902"/>
                    <a:pt x="8859" y="10893"/>
                  </a:cubicBezTo>
                  <a:close/>
                  <a:moveTo>
                    <a:pt x="5130" y="10929"/>
                  </a:moveTo>
                  <a:cubicBezTo>
                    <a:pt x="5032" y="10929"/>
                    <a:pt x="4969" y="10992"/>
                    <a:pt x="4969" y="11099"/>
                  </a:cubicBezTo>
                  <a:cubicBezTo>
                    <a:pt x="4969" y="11197"/>
                    <a:pt x="5032" y="11259"/>
                    <a:pt x="5139" y="11259"/>
                  </a:cubicBezTo>
                  <a:cubicBezTo>
                    <a:pt x="5237" y="11259"/>
                    <a:pt x="5299" y="11197"/>
                    <a:pt x="5299" y="11090"/>
                  </a:cubicBezTo>
                  <a:cubicBezTo>
                    <a:pt x="5299" y="10992"/>
                    <a:pt x="5237" y="10929"/>
                    <a:pt x="5130" y="10929"/>
                  </a:cubicBezTo>
                  <a:close/>
                  <a:moveTo>
                    <a:pt x="2114" y="11009"/>
                  </a:moveTo>
                  <a:cubicBezTo>
                    <a:pt x="2034" y="11009"/>
                    <a:pt x="1972" y="11081"/>
                    <a:pt x="1972" y="11170"/>
                  </a:cubicBezTo>
                  <a:cubicBezTo>
                    <a:pt x="1972" y="11241"/>
                    <a:pt x="2052" y="11313"/>
                    <a:pt x="2132" y="11313"/>
                  </a:cubicBezTo>
                  <a:cubicBezTo>
                    <a:pt x="2204" y="11313"/>
                    <a:pt x="2275" y="11232"/>
                    <a:pt x="2275" y="11161"/>
                  </a:cubicBezTo>
                  <a:cubicBezTo>
                    <a:pt x="2275" y="11081"/>
                    <a:pt x="2204" y="11009"/>
                    <a:pt x="2114" y="11009"/>
                  </a:cubicBezTo>
                  <a:close/>
                  <a:moveTo>
                    <a:pt x="5799" y="10974"/>
                  </a:moveTo>
                  <a:cubicBezTo>
                    <a:pt x="5692" y="10974"/>
                    <a:pt x="5629" y="11036"/>
                    <a:pt x="5629" y="11143"/>
                  </a:cubicBezTo>
                  <a:cubicBezTo>
                    <a:pt x="5629" y="11250"/>
                    <a:pt x="5692" y="11313"/>
                    <a:pt x="5799" y="11313"/>
                  </a:cubicBezTo>
                  <a:cubicBezTo>
                    <a:pt x="5906" y="11313"/>
                    <a:pt x="5968" y="11250"/>
                    <a:pt x="5968" y="11143"/>
                  </a:cubicBezTo>
                  <a:cubicBezTo>
                    <a:pt x="5959" y="11045"/>
                    <a:pt x="5897" y="10974"/>
                    <a:pt x="5799" y="10974"/>
                  </a:cubicBezTo>
                  <a:close/>
                  <a:moveTo>
                    <a:pt x="2792" y="11081"/>
                  </a:moveTo>
                  <a:cubicBezTo>
                    <a:pt x="2685" y="11081"/>
                    <a:pt x="2641" y="11125"/>
                    <a:pt x="2641" y="11223"/>
                  </a:cubicBezTo>
                  <a:cubicBezTo>
                    <a:pt x="2641" y="11331"/>
                    <a:pt x="2685" y="11375"/>
                    <a:pt x="2784" y="11375"/>
                  </a:cubicBezTo>
                  <a:cubicBezTo>
                    <a:pt x="2891" y="11375"/>
                    <a:pt x="2935" y="11331"/>
                    <a:pt x="2935" y="11232"/>
                  </a:cubicBezTo>
                  <a:cubicBezTo>
                    <a:pt x="2935" y="11125"/>
                    <a:pt x="2891" y="11081"/>
                    <a:pt x="2792" y="11081"/>
                  </a:cubicBezTo>
                  <a:close/>
                  <a:moveTo>
                    <a:pt x="6450" y="11027"/>
                  </a:moveTo>
                  <a:cubicBezTo>
                    <a:pt x="6405" y="11027"/>
                    <a:pt x="6361" y="11045"/>
                    <a:pt x="6325" y="11081"/>
                  </a:cubicBezTo>
                  <a:cubicBezTo>
                    <a:pt x="6289" y="11116"/>
                    <a:pt x="6272" y="11161"/>
                    <a:pt x="6272" y="11215"/>
                  </a:cubicBezTo>
                  <a:cubicBezTo>
                    <a:pt x="6272" y="11250"/>
                    <a:pt x="6281" y="11304"/>
                    <a:pt x="6316" y="11339"/>
                  </a:cubicBezTo>
                  <a:cubicBezTo>
                    <a:pt x="6352" y="11366"/>
                    <a:pt x="6397" y="11384"/>
                    <a:pt x="6441" y="11393"/>
                  </a:cubicBezTo>
                  <a:cubicBezTo>
                    <a:pt x="6486" y="11393"/>
                    <a:pt x="6539" y="11375"/>
                    <a:pt x="6566" y="11339"/>
                  </a:cubicBezTo>
                  <a:cubicBezTo>
                    <a:pt x="6602" y="11313"/>
                    <a:pt x="6620" y="11259"/>
                    <a:pt x="6628" y="11206"/>
                  </a:cubicBezTo>
                  <a:cubicBezTo>
                    <a:pt x="6611" y="11170"/>
                    <a:pt x="6611" y="11116"/>
                    <a:pt x="6575" y="11081"/>
                  </a:cubicBezTo>
                  <a:cubicBezTo>
                    <a:pt x="6539" y="11054"/>
                    <a:pt x="6495" y="11036"/>
                    <a:pt x="6450" y="11027"/>
                  </a:cubicBezTo>
                  <a:close/>
                  <a:moveTo>
                    <a:pt x="3444" y="11107"/>
                  </a:moveTo>
                  <a:cubicBezTo>
                    <a:pt x="3363" y="11107"/>
                    <a:pt x="3274" y="11188"/>
                    <a:pt x="3274" y="11268"/>
                  </a:cubicBezTo>
                  <a:cubicBezTo>
                    <a:pt x="3265" y="11348"/>
                    <a:pt x="3354" y="11438"/>
                    <a:pt x="3435" y="11446"/>
                  </a:cubicBezTo>
                  <a:cubicBezTo>
                    <a:pt x="3506" y="11446"/>
                    <a:pt x="3595" y="11366"/>
                    <a:pt x="3604" y="11286"/>
                  </a:cubicBezTo>
                  <a:cubicBezTo>
                    <a:pt x="3604" y="11206"/>
                    <a:pt x="3524" y="11116"/>
                    <a:pt x="3444" y="11107"/>
                  </a:cubicBezTo>
                  <a:close/>
                  <a:moveTo>
                    <a:pt x="7110" y="11081"/>
                  </a:moveTo>
                  <a:cubicBezTo>
                    <a:pt x="7003" y="11081"/>
                    <a:pt x="6923" y="11170"/>
                    <a:pt x="6932" y="11268"/>
                  </a:cubicBezTo>
                  <a:cubicBezTo>
                    <a:pt x="6941" y="11366"/>
                    <a:pt x="7003" y="11438"/>
                    <a:pt x="7119" y="11446"/>
                  </a:cubicBezTo>
                  <a:cubicBezTo>
                    <a:pt x="7217" y="11438"/>
                    <a:pt x="7298" y="11348"/>
                    <a:pt x="7298" y="11250"/>
                  </a:cubicBezTo>
                  <a:cubicBezTo>
                    <a:pt x="7289" y="11161"/>
                    <a:pt x="7226" y="11081"/>
                    <a:pt x="7110" y="11081"/>
                  </a:cubicBezTo>
                  <a:close/>
                  <a:moveTo>
                    <a:pt x="4104" y="11161"/>
                  </a:moveTo>
                  <a:cubicBezTo>
                    <a:pt x="4024" y="11161"/>
                    <a:pt x="3934" y="11241"/>
                    <a:pt x="3934" y="11322"/>
                  </a:cubicBezTo>
                  <a:cubicBezTo>
                    <a:pt x="3934" y="11402"/>
                    <a:pt x="4015" y="11491"/>
                    <a:pt x="4095" y="11491"/>
                  </a:cubicBezTo>
                  <a:cubicBezTo>
                    <a:pt x="4175" y="11491"/>
                    <a:pt x="4264" y="11411"/>
                    <a:pt x="4264" y="11331"/>
                  </a:cubicBezTo>
                  <a:cubicBezTo>
                    <a:pt x="4273" y="11250"/>
                    <a:pt x="4184" y="11161"/>
                    <a:pt x="4104" y="11161"/>
                  </a:cubicBezTo>
                  <a:close/>
                  <a:moveTo>
                    <a:pt x="7770" y="11143"/>
                  </a:moveTo>
                  <a:cubicBezTo>
                    <a:pt x="7672" y="11143"/>
                    <a:pt x="7592" y="11223"/>
                    <a:pt x="7592" y="11331"/>
                  </a:cubicBezTo>
                  <a:cubicBezTo>
                    <a:pt x="7601" y="11438"/>
                    <a:pt x="7672" y="11509"/>
                    <a:pt x="7779" y="11509"/>
                  </a:cubicBezTo>
                  <a:cubicBezTo>
                    <a:pt x="7886" y="11509"/>
                    <a:pt x="7967" y="11429"/>
                    <a:pt x="7958" y="11322"/>
                  </a:cubicBezTo>
                  <a:cubicBezTo>
                    <a:pt x="7958" y="11215"/>
                    <a:pt x="7886" y="11143"/>
                    <a:pt x="7770" y="11143"/>
                  </a:cubicBezTo>
                  <a:close/>
                  <a:moveTo>
                    <a:pt x="8433" y="11193"/>
                  </a:moveTo>
                  <a:cubicBezTo>
                    <a:pt x="8412" y="11193"/>
                    <a:pt x="8392" y="11197"/>
                    <a:pt x="8377" y="11206"/>
                  </a:cubicBezTo>
                  <a:cubicBezTo>
                    <a:pt x="8306" y="11241"/>
                    <a:pt x="8252" y="11295"/>
                    <a:pt x="8261" y="11384"/>
                  </a:cubicBezTo>
                  <a:cubicBezTo>
                    <a:pt x="8252" y="11455"/>
                    <a:pt x="8306" y="11500"/>
                    <a:pt x="8359" y="11545"/>
                  </a:cubicBezTo>
                  <a:cubicBezTo>
                    <a:pt x="8378" y="11556"/>
                    <a:pt x="8396" y="11562"/>
                    <a:pt x="8413" y="11562"/>
                  </a:cubicBezTo>
                  <a:cubicBezTo>
                    <a:pt x="8438" y="11562"/>
                    <a:pt x="8459" y="11549"/>
                    <a:pt x="8475" y="11518"/>
                  </a:cubicBezTo>
                  <a:cubicBezTo>
                    <a:pt x="8502" y="11464"/>
                    <a:pt x="8555" y="11420"/>
                    <a:pt x="8591" y="11366"/>
                  </a:cubicBezTo>
                  <a:cubicBezTo>
                    <a:pt x="8627" y="11322"/>
                    <a:pt x="8636" y="11313"/>
                    <a:pt x="8591" y="11268"/>
                  </a:cubicBezTo>
                  <a:cubicBezTo>
                    <a:pt x="8582" y="11259"/>
                    <a:pt x="8564" y="11241"/>
                    <a:pt x="8555" y="11232"/>
                  </a:cubicBezTo>
                  <a:cubicBezTo>
                    <a:pt x="8526" y="11209"/>
                    <a:pt x="8476" y="11193"/>
                    <a:pt x="8433" y="11193"/>
                  </a:cubicBezTo>
                  <a:close/>
                  <a:moveTo>
                    <a:pt x="4764" y="11223"/>
                  </a:moveTo>
                  <a:cubicBezTo>
                    <a:pt x="4719" y="11223"/>
                    <a:pt x="4675" y="11241"/>
                    <a:pt x="4648" y="11277"/>
                  </a:cubicBezTo>
                  <a:cubicBezTo>
                    <a:pt x="4612" y="11304"/>
                    <a:pt x="4594" y="11339"/>
                    <a:pt x="4603" y="11384"/>
                  </a:cubicBezTo>
                  <a:cubicBezTo>
                    <a:pt x="4603" y="11500"/>
                    <a:pt x="4657" y="11562"/>
                    <a:pt x="4764" y="11562"/>
                  </a:cubicBezTo>
                  <a:cubicBezTo>
                    <a:pt x="4871" y="11562"/>
                    <a:pt x="4933" y="11500"/>
                    <a:pt x="4933" y="11393"/>
                  </a:cubicBezTo>
                  <a:cubicBezTo>
                    <a:pt x="4933" y="11286"/>
                    <a:pt x="4871" y="11232"/>
                    <a:pt x="4764" y="11223"/>
                  </a:cubicBezTo>
                  <a:close/>
                  <a:moveTo>
                    <a:pt x="5433" y="11277"/>
                  </a:moveTo>
                  <a:cubicBezTo>
                    <a:pt x="5335" y="11277"/>
                    <a:pt x="5264" y="11339"/>
                    <a:pt x="5264" y="11438"/>
                  </a:cubicBezTo>
                  <a:cubicBezTo>
                    <a:pt x="5264" y="11491"/>
                    <a:pt x="5272" y="11527"/>
                    <a:pt x="5308" y="11562"/>
                  </a:cubicBezTo>
                  <a:cubicBezTo>
                    <a:pt x="5344" y="11598"/>
                    <a:pt x="5380" y="11607"/>
                    <a:pt x="5424" y="11607"/>
                  </a:cubicBezTo>
                  <a:cubicBezTo>
                    <a:pt x="5531" y="11607"/>
                    <a:pt x="5594" y="11554"/>
                    <a:pt x="5603" y="11446"/>
                  </a:cubicBezTo>
                  <a:cubicBezTo>
                    <a:pt x="5603" y="11339"/>
                    <a:pt x="5540" y="11277"/>
                    <a:pt x="5433" y="11277"/>
                  </a:cubicBezTo>
                  <a:close/>
                  <a:moveTo>
                    <a:pt x="2391" y="11375"/>
                  </a:moveTo>
                  <a:cubicBezTo>
                    <a:pt x="2337" y="11375"/>
                    <a:pt x="2284" y="11429"/>
                    <a:pt x="2275" y="11473"/>
                  </a:cubicBezTo>
                  <a:cubicBezTo>
                    <a:pt x="2266" y="11500"/>
                    <a:pt x="2266" y="11518"/>
                    <a:pt x="2293" y="11536"/>
                  </a:cubicBezTo>
                  <a:cubicBezTo>
                    <a:pt x="2329" y="11571"/>
                    <a:pt x="2373" y="11616"/>
                    <a:pt x="2409" y="11661"/>
                  </a:cubicBezTo>
                  <a:cubicBezTo>
                    <a:pt x="2422" y="11674"/>
                    <a:pt x="2436" y="11678"/>
                    <a:pt x="2449" y="11678"/>
                  </a:cubicBezTo>
                  <a:cubicBezTo>
                    <a:pt x="2462" y="11678"/>
                    <a:pt x="2476" y="11674"/>
                    <a:pt x="2489" y="11670"/>
                  </a:cubicBezTo>
                  <a:cubicBezTo>
                    <a:pt x="2552" y="11643"/>
                    <a:pt x="2578" y="11589"/>
                    <a:pt x="2569" y="11527"/>
                  </a:cubicBezTo>
                  <a:cubicBezTo>
                    <a:pt x="2569" y="11429"/>
                    <a:pt x="2525" y="11375"/>
                    <a:pt x="2427" y="11375"/>
                  </a:cubicBezTo>
                  <a:close/>
                  <a:moveTo>
                    <a:pt x="6093" y="11329"/>
                  </a:moveTo>
                  <a:cubicBezTo>
                    <a:pt x="6074" y="11329"/>
                    <a:pt x="6045" y="11348"/>
                    <a:pt x="6022" y="11348"/>
                  </a:cubicBezTo>
                  <a:cubicBezTo>
                    <a:pt x="6004" y="11348"/>
                    <a:pt x="5995" y="11375"/>
                    <a:pt x="5977" y="11384"/>
                  </a:cubicBezTo>
                  <a:cubicBezTo>
                    <a:pt x="5959" y="11384"/>
                    <a:pt x="5942" y="11411"/>
                    <a:pt x="5933" y="11438"/>
                  </a:cubicBezTo>
                  <a:cubicBezTo>
                    <a:pt x="5924" y="11455"/>
                    <a:pt x="5933" y="11491"/>
                    <a:pt x="5915" y="11509"/>
                  </a:cubicBezTo>
                  <a:cubicBezTo>
                    <a:pt x="5933" y="11554"/>
                    <a:pt x="5933" y="11607"/>
                    <a:pt x="5968" y="11634"/>
                  </a:cubicBezTo>
                  <a:cubicBezTo>
                    <a:pt x="6004" y="11670"/>
                    <a:pt x="6049" y="11678"/>
                    <a:pt x="6093" y="11687"/>
                  </a:cubicBezTo>
                  <a:cubicBezTo>
                    <a:pt x="6120" y="11687"/>
                    <a:pt x="6147" y="11678"/>
                    <a:pt x="6174" y="11678"/>
                  </a:cubicBezTo>
                  <a:cubicBezTo>
                    <a:pt x="6191" y="11670"/>
                    <a:pt x="6200" y="11652"/>
                    <a:pt x="6218" y="11643"/>
                  </a:cubicBezTo>
                  <a:cubicBezTo>
                    <a:pt x="6236" y="11634"/>
                    <a:pt x="6254" y="11607"/>
                    <a:pt x="6263" y="11589"/>
                  </a:cubicBezTo>
                  <a:cubicBezTo>
                    <a:pt x="6272" y="11562"/>
                    <a:pt x="6263" y="11536"/>
                    <a:pt x="6281" y="11509"/>
                  </a:cubicBezTo>
                  <a:cubicBezTo>
                    <a:pt x="6263" y="11464"/>
                    <a:pt x="6263" y="11420"/>
                    <a:pt x="6227" y="11384"/>
                  </a:cubicBezTo>
                  <a:cubicBezTo>
                    <a:pt x="6191" y="11348"/>
                    <a:pt x="6147" y="11339"/>
                    <a:pt x="6102" y="11331"/>
                  </a:cubicBezTo>
                  <a:cubicBezTo>
                    <a:pt x="6100" y="11329"/>
                    <a:pt x="6097" y="11329"/>
                    <a:pt x="6093" y="11329"/>
                  </a:cubicBezTo>
                  <a:close/>
                  <a:moveTo>
                    <a:pt x="3078" y="11411"/>
                  </a:moveTo>
                  <a:cubicBezTo>
                    <a:pt x="3042" y="11438"/>
                    <a:pt x="2989" y="11429"/>
                    <a:pt x="2962" y="11473"/>
                  </a:cubicBezTo>
                  <a:cubicBezTo>
                    <a:pt x="2944" y="11509"/>
                    <a:pt x="2917" y="11545"/>
                    <a:pt x="2926" y="11580"/>
                  </a:cubicBezTo>
                  <a:cubicBezTo>
                    <a:pt x="2935" y="11625"/>
                    <a:pt x="2944" y="11678"/>
                    <a:pt x="2989" y="11696"/>
                  </a:cubicBezTo>
                  <a:cubicBezTo>
                    <a:pt x="3024" y="11723"/>
                    <a:pt x="3060" y="11732"/>
                    <a:pt x="3096" y="11741"/>
                  </a:cubicBezTo>
                  <a:cubicBezTo>
                    <a:pt x="3131" y="11714"/>
                    <a:pt x="3185" y="11723"/>
                    <a:pt x="3212" y="11678"/>
                  </a:cubicBezTo>
                  <a:cubicBezTo>
                    <a:pt x="3230" y="11643"/>
                    <a:pt x="3238" y="11607"/>
                    <a:pt x="3256" y="11580"/>
                  </a:cubicBezTo>
                  <a:cubicBezTo>
                    <a:pt x="3230" y="11536"/>
                    <a:pt x="3230" y="11482"/>
                    <a:pt x="3185" y="11455"/>
                  </a:cubicBezTo>
                  <a:cubicBezTo>
                    <a:pt x="3149" y="11438"/>
                    <a:pt x="3114" y="11429"/>
                    <a:pt x="3078" y="11411"/>
                  </a:cubicBezTo>
                  <a:close/>
                  <a:moveTo>
                    <a:pt x="6762" y="11375"/>
                  </a:moveTo>
                  <a:cubicBezTo>
                    <a:pt x="6744" y="11375"/>
                    <a:pt x="6655" y="11411"/>
                    <a:pt x="6637" y="11429"/>
                  </a:cubicBezTo>
                  <a:cubicBezTo>
                    <a:pt x="6602" y="11455"/>
                    <a:pt x="6593" y="11509"/>
                    <a:pt x="6584" y="11554"/>
                  </a:cubicBezTo>
                  <a:cubicBezTo>
                    <a:pt x="6575" y="11598"/>
                    <a:pt x="6593" y="11643"/>
                    <a:pt x="6628" y="11678"/>
                  </a:cubicBezTo>
                  <a:cubicBezTo>
                    <a:pt x="6655" y="11723"/>
                    <a:pt x="6709" y="11732"/>
                    <a:pt x="6762" y="11741"/>
                  </a:cubicBezTo>
                  <a:cubicBezTo>
                    <a:pt x="6764" y="11742"/>
                    <a:pt x="6767" y="11742"/>
                    <a:pt x="6770" y="11742"/>
                  </a:cubicBezTo>
                  <a:cubicBezTo>
                    <a:pt x="6799" y="11742"/>
                    <a:pt x="6871" y="11712"/>
                    <a:pt x="6887" y="11696"/>
                  </a:cubicBezTo>
                  <a:cubicBezTo>
                    <a:pt x="6923" y="11661"/>
                    <a:pt x="6923" y="11607"/>
                    <a:pt x="6950" y="11562"/>
                  </a:cubicBezTo>
                  <a:cubicBezTo>
                    <a:pt x="6932" y="11527"/>
                    <a:pt x="6932" y="11473"/>
                    <a:pt x="6896" y="11438"/>
                  </a:cubicBezTo>
                  <a:cubicBezTo>
                    <a:pt x="6860" y="11402"/>
                    <a:pt x="6816" y="11393"/>
                    <a:pt x="6762" y="11375"/>
                  </a:cubicBezTo>
                  <a:close/>
                  <a:moveTo>
                    <a:pt x="3756" y="11473"/>
                  </a:moveTo>
                  <a:cubicBezTo>
                    <a:pt x="3676" y="11473"/>
                    <a:pt x="3586" y="11554"/>
                    <a:pt x="3586" y="11643"/>
                  </a:cubicBezTo>
                  <a:cubicBezTo>
                    <a:pt x="3586" y="11723"/>
                    <a:pt x="3667" y="11803"/>
                    <a:pt x="3747" y="11812"/>
                  </a:cubicBezTo>
                  <a:cubicBezTo>
                    <a:pt x="3827" y="11812"/>
                    <a:pt x="3916" y="11732"/>
                    <a:pt x="3916" y="11643"/>
                  </a:cubicBezTo>
                  <a:cubicBezTo>
                    <a:pt x="3916" y="11562"/>
                    <a:pt x="3836" y="11482"/>
                    <a:pt x="3756" y="11473"/>
                  </a:cubicBezTo>
                  <a:close/>
                  <a:moveTo>
                    <a:pt x="7421" y="11446"/>
                  </a:moveTo>
                  <a:cubicBezTo>
                    <a:pt x="7415" y="11446"/>
                    <a:pt x="7410" y="11446"/>
                    <a:pt x="7405" y="11446"/>
                  </a:cubicBezTo>
                  <a:cubicBezTo>
                    <a:pt x="7298" y="11446"/>
                    <a:pt x="7226" y="11518"/>
                    <a:pt x="7226" y="11634"/>
                  </a:cubicBezTo>
                  <a:cubicBezTo>
                    <a:pt x="7226" y="11732"/>
                    <a:pt x="7306" y="11812"/>
                    <a:pt x="7422" y="11812"/>
                  </a:cubicBezTo>
                  <a:cubicBezTo>
                    <a:pt x="7521" y="11803"/>
                    <a:pt x="7592" y="11732"/>
                    <a:pt x="7592" y="11625"/>
                  </a:cubicBezTo>
                  <a:cubicBezTo>
                    <a:pt x="7592" y="11523"/>
                    <a:pt x="7520" y="11446"/>
                    <a:pt x="7421" y="11446"/>
                  </a:cubicBezTo>
                  <a:close/>
                  <a:moveTo>
                    <a:pt x="4398" y="11527"/>
                  </a:moveTo>
                  <a:cubicBezTo>
                    <a:pt x="4300" y="11536"/>
                    <a:pt x="4229" y="11607"/>
                    <a:pt x="4238" y="11696"/>
                  </a:cubicBezTo>
                  <a:cubicBezTo>
                    <a:pt x="4238" y="11789"/>
                    <a:pt x="4309" y="11858"/>
                    <a:pt x="4392" y="11858"/>
                  </a:cubicBezTo>
                  <a:cubicBezTo>
                    <a:pt x="4397" y="11858"/>
                    <a:pt x="4402" y="11857"/>
                    <a:pt x="4407" y="11857"/>
                  </a:cubicBezTo>
                  <a:cubicBezTo>
                    <a:pt x="4496" y="11857"/>
                    <a:pt x="4568" y="11777"/>
                    <a:pt x="4568" y="11687"/>
                  </a:cubicBezTo>
                  <a:cubicBezTo>
                    <a:pt x="4568" y="11598"/>
                    <a:pt x="4496" y="11527"/>
                    <a:pt x="4398" y="11527"/>
                  </a:cubicBezTo>
                  <a:close/>
                  <a:moveTo>
                    <a:pt x="8051" y="11489"/>
                  </a:moveTo>
                  <a:cubicBezTo>
                    <a:pt x="8020" y="11489"/>
                    <a:pt x="7988" y="11514"/>
                    <a:pt x="7949" y="11545"/>
                  </a:cubicBezTo>
                  <a:cubicBezTo>
                    <a:pt x="7895" y="11589"/>
                    <a:pt x="7886" y="11643"/>
                    <a:pt x="7895" y="11705"/>
                  </a:cubicBezTo>
                  <a:cubicBezTo>
                    <a:pt x="7895" y="11768"/>
                    <a:pt x="7967" y="11848"/>
                    <a:pt x="8029" y="11857"/>
                  </a:cubicBezTo>
                  <a:cubicBezTo>
                    <a:pt x="8047" y="11860"/>
                    <a:pt x="8067" y="11863"/>
                    <a:pt x="8087" y="11863"/>
                  </a:cubicBezTo>
                  <a:cubicBezTo>
                    <a:pt x="8126" y="11863"/>
                    <a:pt x="8166" y="11851"/>
                    <a:pt x="8190" y="11803"/>
                  </a:cubicBezTo>
                  <a:cubicBezTo>
                    <a:pt x="8199" y="11785"/>
                    <a:pt x="8234" y="11785"/>
                    <a:pt x="8243" y="11759"/>
                  </a:cubicBezTo>
                  <a:cubicBezTo>
                    <a:pt x="8261" y="11714"/>
                    <a:pt x="8270" y="11643"/>
                    <a:pt x="8243" y="11598"/>
                  </a:cubicBezTo>
                  <a:cubicBezTo>
                    <a:pt x="8210" y="11540"/>
                    <a:pt x="8169" y="11490"/>
                    <a:pt x="8086" y="11490"/>
                  </a:cubicBezTo>
                  <a:cubicBezTo>
                    <a:pt x="8079" y="11490"/>
                    <a:pt x="8072" y="11490"/>
                    <a:pt x="8065" y="11491"/>
                  </a:cubicBezTo>
                  <a:cubicBezTo>
                    <a:pt x="8060" y="11490"/>
                    <a:pt x="8055" y="11489"/>
                    <a:pt x="8051" y="11489"/>
                  </a:cubicBezTo>
                  <a:close/>
                  <a:moveTo>
                    <a:pt x="5067" y="11589"/>
                  </a:moveTo>
                  <a:cubicBezTo>
                    <a:pt x="4960" y="11589"/>
                    <a:pt x="4898" y="11652"/>
                    <a:pt x="4898" y="11759"/>
                  </a:cubicBezTo>
                  <a:cubicBezTo>
                    <a:pt x="4898" y="11866"/>
                    <a:pt x="4960" y="11928"/>
                    <a:pt x="5067" y="11928"/>
                  </a:cubicBezTo>
                  <a:cubicBezTo>
                    <a:pt x="5165" y="11928"/>
                    <a:pt x="5228" y="11866"/>
                    <a:pt x="5228" y="11759"/>
                  </a:cubicBezTo>
                  <a:cubicBezTo>
                    <a:pt x="5228" y="11652"/>
                    <a:pt x="5174" y="11589"/>
                    <a:pt x="5067" y="11589"/>
                  </a:cubicBezTo>
                  <a:close/>
                  <a:moveTo>
                    <a:pt x="5736" y="11625"/>
                  </a:moveTo>
                  <a:cubicBezTo>
                    <a:pt x="5710" y="11634"/>
                    <a:pt x="5683" y="11634"/>
                    <a:pt x="5665" y="11643"/>
                  </a:cubicBezTo>
                  <a:cubicBezTo>
                    <a:pt x="5629" y="11661"/>
                    <a:pt x="5603" y="11696"/>
                    <a:pt x="5576" y="11723"/>
                  </a:cubicBezTo>
                  <a:cubicBezTo>
                    <a:pt x="5549" y="11741"/>
                    <a:pt x="5585" y="11785"/>
                    <a:pt x="5549" y="11803"/>
                  </a:cubicBezTo>
                  <a:cubicBezTo>
                    <a:pt x="5558" y="11830"/>
                    <a:pt x="5558" y="11866"/>
                    <a:pt x="5567" y="11884"/>
                  </a:cubicBezTo>
                  <a:cubicBezTo>
                    <a:pt x="5585" y="11919"/>
                    <a:pt x="5620" y="11946"/>
                    <a:pt x="5647" y="11964"/>
                  </a:cubicBezTo>
                  <a:cubicBezTo>
                    <a:pt x="5674" y="11982"/>
                    <a:pt x="5710" y="11973"/>
                    <a:pt x="5727" y="11991"/>
                  </a:cubicBezTo>
                  <a:cubicBezTo>
                    <a:pt x="5754" y="11964"/>
                    <a:pt x="5799" y="11991"/>
                    <a:pt x="5826" y="11955"/>
                  </a:cubicBezTo>
                  <a:cubicBezTo>
                    <a:pt x="5870" y="11919"/>
                    <a:pt x="5906" y="11875"/>
                    <a:pt x="5906" y="11803"/>
                  </a:cubicBezTo>
                  <a:cubicBezTo>
                    <a:pt x="5906" y="11785"/>
                    <a:pt x="5906" y="11759"/>
                    <a:pt x="5897" y="11741"/>
                  </a:cubicBezTo>
                  <a:cubicBezTo>
                    <a:pt x="5879" y="11705"/>
                    <a:pt x="5843" y="11678"/>
                    <a:pt x="5817" y="11652"/>
                  </a:cubicBezTo>
                  <a:cubicBezTo>
                    <a:pt x="5808" y="11643"/>
                    <a:pt x="5798" y="11641"/>
                    <a:pt x="5788" y="11641"/>
                  </a:cubicBezTo>
                  <a:cubicBezTo>
                    <a:pt x="5780" y="11641"/>
                    <a:pt x="5772" y="11642"/>
                    <a:pt x="5765" y="11642"/>
                  </a:cubicBezTo>
                  <a:cubicBezTo>
                    <a:pt x="5754" y="11642"/>
                    <a:pt x="5744" y="11639"/>
                    <a:pt x="5736" y="11625"/>
                  </a:cubicBezTo>
                  <a:close/>
                  <a:moveTo>
                    <a:pt x="2719" y="11715"/>
                  </a:moveTo>
                  <a:cubicBezTo>
                    <a:pt x="2686" y="11715"/>
                    <a:pt x="2653" y="11726"/>
                    <a:pt x="2623" y="11750"/>
                  </a:cubicBezTo>
                  <a:cubicBezTo>
                    <a:pt x="2578" y="11785"/>
                    <a:pt x="2578" y="11812"/>
                    <a:pt x="2614" y="11848"/>
                  </a:cubicBezTo>
                  <a:cubicBezTo>
                    <a:pt x="2668" y="11893"/>
                    <a:pt x="2730" y="11937"/>
                    <a:pt x="2784" y="11982"/>
                  </a:cubicBezTo>
                  <a:cubicBezTo>
                    <a:pt x="2792" y="11991"/>
                    <a:pt x="2801" y="11991"/>
                    <a:pt x="2810" y="12000"/>
                  </a:cubicBezTo>
                  <a:cubicBezTo>
                    <a:pt x="2828" y="11991"/>
                    <a:pt x="2837" y="11982"/>
                    <a:pt x="2846" y="11973"/>
                  </a:cubicBezTo>
                  <a:cubicBezTo>
                    <a:pt x="2864" y="11928"/>
                    <a:pt x="2891" y="11893"/>
                    <a:pt x="2873" y="11830"/>
                  </a:cubicBezTo>
                  <a:cubicBezTo>
                    <a:pt x="2849" y="11759"/>
                    <a:pt x="2785" y="11715"/>
                    <a:pt x="2719" y="11715"/>
                  </a:cubicBezTo>
                  <a:close/>
                  <a:moveTo>
                    <a:pt x="6397" y="11696"/>
                  </a:moveTo>
                  <a:cubicBezTo>
                    <a:pt x="6352" y="11696"/>
                    <a:pt x="6307" y="11714"/>
                    <a:pt x="6272" y="11750"/>
                  </a:cubicBezTo>
                  <a:cubicBezTo>
                    <a:pt x="6236" y="11777"/>
                    <a:pt x="6227" y="11830"/>
                    <a:pt x="6218" y="11875"/>
                  </a:cubicBezTo>
                  <a:cubicBezTo>
                    <a:pt x="6209" y="11893"/>
                    <a:pt x="6245" y="11982"/>
                    <a:pt x="6263" y="12000"/>
                  </a:cubicBezTo>
                  <a:cubicBezTo>
                    <a:pt x="6298" y="12044"/>
                    <a:pt x="6352" y="12044"/>
                    <a:pt x="6397" y="12062"/>
                  </a:cubicBezTo>
                  <a:cubicBezTo>
                    <a:pt x="6441" y="12044"/>
                    <a:pt x="6486" y="12044"/>
                    <a:pt x="6521" y="12009"/>
                  </a:cubicBezTo>
                  <a:cubicBezTo>
                    <a:pt x="6557" y="11973"/>
                    <a:pt x="6566" y="11928"/>
                    <a:pt x="6575" y="11884"/>
                  </a:cubicBezTo>
                  <a:cubicBezTo>
                    <a:pt x="6584" y="11857"/>
                    <a:pt x="6548" y="11777"/>
                    <a:pt x="6530" y="11750"/>
                  </a:cubicBezTo>
                  <a:cubicBezTo>
                    <a:pt x="6495" y="11714"/>
                    <a:pt x="6441" y="11696"/>
                    <a:pt x="6397" y="11696"/>
                  </a:cubicBezTo>
                  <a:close/>
                  <a:moveTo>
                    <a:pt x="3390" y="11777"/>
                  </a:moveTo>
                  <a:cubicBezTo>
                    <a:pt x="3310" y="11777"/>
                    <a:pt x="3221" y="11857"/>
                    <a:pt x="3221" y="11937"/>
                  </a:cubicBezTo>
                  <a:cubicBezTo>
                    <a:pt x="3221" y="12017"/>
                    <a:pt x="3301" y="12107"/>
                    <a:pt x="3381" y="12107"/>
                  </a:cubicBezTo>
                  <a:cubicBezTo>
                    <a:pt x="3462" y="12107"/>
                    <a:pt x="3551" y="12026"/>
                    <a:pt x="3551" y="11946"/>
                  </a:cubicBezTo>
                  <a:cubicBezTo>
                    <a:pt x="3551" y="11866"/>
                    <a:pt x="3470" y="11777"/>
                    <a:pt x="3390" y="11777"/>
                  </a:cubicBezTo>
                  <a:close/>
                  <a:moveTo>
                    <a:pt x="7066" y="11741"/>
                  </a:moveTo>
                  <a:cubicBezTo>
                    <a:pt x="6959" y="11741"/>
                    <a:pt x="6887" y="11812"/>
                    <a:pt x="6878" y="11919"/>
                  </a:cubicBezTo>
                  <a:cubicBezTo>
                    <a:pt x="6869" y="12026"/>
                    <a:pt x="6950" y="12107"/>
                    <a:pt x="7057" y="12107"/>
                  </a:cubicBezTo>
                  <a:cubicBezTo>
                    <a:pt x="7164" y="12107"/>
                    <a:pt x="7235" y="12044"/>
                    <a:pt x="7244" y="11937"/>
                  </a:cubicBezTo>
                  <a:cubicBezTo>
                    <a:pt x="7253" y="11821"/>
                    <a:pt x="7173" y="11750"/>
                    <a:pt x="7066" y="11741"/>
                  </a:cubicBezTo>
                  <a:close/>
                  <a:moveTo>
                    <a:pt x="4065" y="11829"/>
                  </a:moveTo>
                  <a:cubicBezTo>
                    <a:pt x="4060" y="11829"/>
                    <a:pt x="4055" y="11830"/>
                    <a:pt x="4050" y="11830"/>
                  </a:cubicBezTo>
                  <a:cubicBezTo>
                    <a:pt x="3943" y="11830"/>
                    <a:pt x="3899" y="11893"/>
                    <a:pt x="3890" y="11982"/>
                  </a:cubicBezTo>
                  <a:cubicBezTo>
                    <a:pt x="3881" y="12080"/>
                    <a:pt x="3952" y="12151"/>
                    <a:pt x="4050" y="12160"/>
                  </a:cubicBezTo>
                  <a:cubicBezTo>
                    <a:pt x="4140" y="12160"/>
                    <a:pt x="4211" y="12089"/>
                    <a:pt x="4220" y="12000"/>
                  </a:cubicBezTo>
                  <a:cubicBezTo>
                    <a:pt x="4220" y="11899"/>
                    <a:pt x="4148" y="11829"/>
                    <a:pt x="4065" y="11829"/>
                  </a:cubicBezTo>
                  <a:close/>
                  <a:moveTo>
                    <a:pt x="7712" y="11807"/>
                  </a:moveTo>
                  <a:cubicBezTo>
                    <a:pt x="7652" y="11807"/>
                    <a:pt x="7601" y="11839"/>
                    <a:pt x="7565" y="11910"/>
                  </a:cubicBezTo>
                  <a:cubicBezTo>
                    <a:pt x="7512" y="12009"/>
                    <a:pt x="7547" y="12098"/>
                    <a:pt x="7654" y="12160"/>
                  </a:cubicBezTo>
                  <a:cubicBezTo>
                    <a:pt x="7675" y="12172"/>
                    <a:pt x="7695" y="12177"/>
                    <a:pt x="7715" y="12177"/>
                  </a:cubicBezTo>
                  <a:cubicBezTo>
                    <a:pt x="7739" y="12177"/>
                    <a:pt x="7764" y="12170"/>
                    <a:pt x="7788" y="12160"/>
                  </a:cubicBezTo>
                  <a:cubicBezTo>
                    <a:pt x="7815" y="12142"/>
                    <a:pt x="7842" y="12116"/>
                    <a:pt x="7869" y="12098"/>
                  </a:cubicBezTo>
                  <a:cubicBezTo>
                    <a:pt x="7895" y="12071"/>
                    <a:pt x="7922" y="12035"/>
                    <a:pt x="7913" y="12000"/>
                  </a:cubicBezTo>
                  <a:cubicBezTo>
                    <a:pt x="7922" y="11910"/>
                    <a:pt x="7877" y="11857"/>
                    <a:pt x="7806" y="11830"/>
                  </a:cubicBezTo>
                  <a:cubicBezTo>
                    <a:pt x="7773" y="11815"/>
                    <a:pt x="7742" y="11807"/>
                    <a:pt x="7712" y="11807"/>
                  </a:cubicBezTo>
                  <a:close/>
                  <a:moveTo>
                    <a:pt x="4719" y="11893"/>
                  </a:moveTo>
                  <a:cubicBezTo>
                    <a:pt x="4612" y="11893"/>
                    <a:pt x="4550" y="11955"/>
                    <a:pt x="4550" y="12053"/>
                  </a:cubicBezTo>
                  <a:cubicBezTo>
                    <a:pt x="4550" y="12160"/>
                    <a:pt x="4612" y="12223"/>
                    <a:pt x="4719" y="12223"/>
                  </a:cubicBezTo>
                  <a:cubicBezTo>
                    <a:pt x="4818" y="12223"/>
                    <a:pt x="4880" y="12160"/>
                    <a:pt x="4880" y="12062"/>
                  </a:cubicBezTo>
                  <a:cubicBezTo>
                    <a:pt x="4880" y="11955"/>
                    <a:pt x="4826" y="11893"/>
                    <a:pt x="4719" y="11893"/>
                  </a:cubicBezTo>
                  <a:close/>
                  <a:moveTo>
                    <a:pt x="3015" y="12071"/>
                  </a:moveTo>
                  <a:cubicBezTo>
                    <a:pt x="3007" y="12080"/>
                    <a:pt x="2980" y="12089"/>
                    <a:pt x="2953" y="12098"/>
                  </a:cubicBezTo>
                  <a:cubicBezTo>
                    <a:pt x="2971" y="12107"/>
                    <a:pt x="2989" y="12116"/>
                    <a:pt x="2998" y="12124"/>
                  </a:cubicBezTo>
                  <a:cubicBezTo>
                    <a:pt x="3007" y="12133"/>
                    <a:pt x="3015" y="12142"/>
                    <a:pt x="3024" y="12151"/>
                  </a:cubicBezTo>
                  <a:cubicBezTo>
                    <a:pt x="3069" y="12187"/>
                    <a:pt x="3114" y="12214"/>
                    <a:pt x="3167" y="12249"/>
                  </a:cubicBezTo>
                  <a:lnTo>
                    <a:pt x="3185" y="12249"/>
                  </a:lnTo>
                  <a:cubicBezTo>
                    <a:pt x="3185" y="12249"/>
                    <a:pt x="3185" y="12240"/>
                    <a:pt x="3185" y="12240"/>
                  </a:cubicBezTo>
                  <a:cubicBezTo>
                    <a:pt x="3176" y="12160"/>
                    <a:pt x="3105" y="12080"/>
                    <a:pt x="3015" y="12071"/>
                  </a:cubicBezTo>
                  <a:close/>
                  <a:moveTo>
                    <a:pt x="5304" y="11942"/>
                  </a:moveTo>
                  <a:cubicBezTo>
                    <a:pt x="5298" y="11942"/>
                    <a:pt x="5293" y="11943"/>
                    <a:pt x="5290" y="11946"/>
                  </a:cubicBezTo>
                  <a:cubicBezTo>
                    <a:pt x="5255" y="11991"/>
                    <a:pt x="5192" y="12009"/>
                    <a:pt x="5201" y="12089"/>
                  </a:cubicBezTo>
                  <a:cubicBezTo>
                    <a:pt x="5201" y="12187"/>
                    <a:pt x="5201" y="12205"/>
                    <a:pt x="5281" y="12267"/>
                  </a:cubicBezTo>
                  <a:cubicBezTo>
                    <a:pt x="5281" y="12267"/>
                    <a:pt x="5290" y="12276"/>
                    <a:pt x="5299" y="12276"/>
                  </a:cubicBezTo>
                  <a:lnTo>
                    <a:pt x="5433" y="12276"/>
                  </a:lnTo>
                  <a:cubicBezTo>
                    <a:pt x="5433" y="12276"/>
                    <a:pt x="5442" y="12276"/>
                    <a:pt x="5442" y="12267"/>
                  </a:cubicBezTo>
                  <a:cubicBezTo>
                    <a:pt x="5487" y="12223"/>
                    <a:pt x="5558" y="12187"/>
                    <a:pt x="5531" y="12107"/>
                  </a:cubicBezTo>
                  <a:cubicBezTo>
                    <a:pt x="5531" y="12071"/>
                    <a:pt x="5540" y="12044"/>
                    <a:pt x="5504" y="12009"/>
                  </a:cubicBezTo>
                  <a:cubicBezTo>
                    <a:pt x="5442" y="11946"/>
                    <a:pt x="5442" y="11946"/>
                    <a:pt x="5344" y="11946"/>
                  </a:cubicBezTo>
                  <a:cubicBezTo>
                    <a:pt x="5332" y="11946"/>
                    <a:pt x="5316" y="11942"/>
                    <a:pt x="5304" y="11942"/>
                  </a:cubicBezTo>
                  <a:close/>
                  <a:moveTo>
                    <a:pt x="6031" y="11991"/>
                  </a:moveTo>
                  <a:cubicBezTo>
                    <a:pt x="6013" y="11991"/>
                    <a:pt x="5924" y="12026"/>
                    <a:pt x="5906" y="12044"/>
                  </a:cubicBezTo>
                  <a:cubicBezTo>
                    <a:pt x="5870" y="12080"/>
                    <a:pt x="5852" y="12124"/>
                    <a:pt x="5852" y="12178"/>
                  </a:cubicBezTo>
                  <a:cubicBezTo>
                    <a:pt x="5852" y="12223"/>
                    <a:pt x="5861" y="12267"/>
                    <a:pt x="5897" y="12303"/>
                  </a:cubicBezTo>
                  <a:cubicBezTo>
                    <a:pt x="5933" y="12339"/>
                    <a:pt x="5986" y="12348"/>
                    <a:pt x="6031" y="12356"/>
                  </a:cubicBezTo>
                  <a:cubicBezTo>
                    <a:pt x="6033" y="12357"/>
                    <a:pt x="6035" y="12358"/>
                    <a:pt x="6039" y="12358"/>
                  </a:cubicBezTo>
                  <a:cubicBezTo>
                    <a:pt x="6067" y="12358"/>
                    <a:pt x="6140" y="12328"/>
                    <a:pt x="6156" y="12312"/>
                  </a:cubicBezTo>
                  <a:cubicBezTo>
                    <a:pt x="6200" y="12276"/>
                    <a:pt x="6200" y="12223"/>
                    <a:pt x="6218" y="12178"/>
                  </a:cubicBezTo>
                  <a:cubicBezTo>
                    <a:pt x="6200" y="12133"/>
                    <a:pt x="6200" y="12080"/>
                    <a:pt x="6165" y="12044"/>
                  </a:cubicBezTo>
                  <a:cubicBezTo>
                    <a:pt x="6129" y="12009"/>
                    <a:pt x="6075" y="12009"/>
                    <a:pt x="6031" y="11991"/>
                  </a:cubicBezTo>
                  <a:close/>
                  <a:moveTo>
                    <a:pt x="6700" y="12044"/>
                  </a:moveTo>
                  <a:cubicBezTo>
                    <a:pt x="6584" y="12044"/>
                    <a:pt x="6530" y="12124"/>
                    <a:pt x="6513" y="12214"/>
                  </a:cubicBezTo>
                  <a:cubicBezTo>
                    <a:pt x="6513" y="12312"/>
                    <a:pt x="6584" y="12410"/>
                    <a:pt x="6691" y="12410"/>
                  </a:cubicBezTo>
                  <a:cubicBezTo>
                    <a:pt x="6807" y="12410"/>
                    <a:pt x="6869" y="12330"/>
                    <a:pt x="6878" y="12232"/>
                  </a:cubicBezTo>
                  <a:cubicBezTo>
                    <a:pt x="6887" y="12133"/>
                    <a:pt x="6807" y="12044"/>
                    <a:pt x="6700" y="12044"/>
                  </a:cubicBezTo>
                  <a:close/>
                  <a:moveTo>
                    <a:pt x="7362" y="12105"/>
                  </a:moveTo>
                  <a:cubicBezTo>
                    <a:pt x="7339" y="12105"/>
                    <a:pt x="7317" y="12109"/>
                    <a:pt x="7298" y="12116"/>
                  </a:cubicBezTo>
                  <a:cubicBezTo>
                    <a:pt x="7226" y="12151"/>
                    <a:pt x="7173" y="12205"/>
                    <a:pt x="7182" y="12294"/>
                  </a:cubicBezTo>
                  <a:cubicBezTo>
                    <a:pt x="7173" y="12348"/>
                    <a:pt x="7191" y="12383"/>
                    <a:pt x="7226" y="12419"/>
                  </a:cubicBezTo>
                  <a:cubicBezTo>
                    <a:pt x="7235" y="12428"/>
                    <a:pt x="7244" y="12437"/>
                    <a:pt x="7253" y="12446"/>
                  </a:cubicBezTo>
                  <a:cubicBezTo>
                    <a:pt x="7263" y="12456"/>
                    <a:pt x="7274" y="12460"/>
                    <a:pt x="7284" y="12460"/>
                  </a:cubicBezTo>
                  <a:cubicBezTo>
                    <a:pt x="7292" y="12460"/>
                    <a:pt x="7299" y="12458"/>
                    <a:pt x="7306" y="12455"/>
                  </a:cubicBezTo>
                  <a:cubicBezTo>
                    <a:pt x="7378" y="12410"/>
                    <a:pt x="7440" y="12374"/>
                    <a:pt x="7503" y="12339"/>
                  </a:cubicBezTo>
                  <a:cubicBezTo>
                    <a:pt x="7521" y="12330"/>
                    <a:pt x="7556" y="12330"/>
                    <a:pt x="7547" y="12294"/>
                  </a:cubicBezTo>
                  <a:cubicBezTo>
                    <a:pt x="7538" y="12267"/>
                    <a:pt x="7547" y="12249"/>
                    <a:pt x="7538" y="12223"/>
                  </a:cubicBezTo>
                  <a:cubicBezTo>
                    <a:pt x="7521" y="12187"/>
                    <a:pt x="7494" y="12169"/>
                    <a:pt x="7476" y="12151"/>
                  </a:cubicBezTo>
                  <a:cubicBezTo>
                    <a:pt x="7442" y="12117"/>
                    <a:pt x="7401" y="12105"/>
                    <a:pt x="7362" y="12105"/>
                  </a:cubicBezTo>
                  <a:close/>
                  <a:moveTo>
                    <a:pt x="3676" y="12142"/>
                  </a:moveTo>
                  <a:cubicBezTo>
                    <a:pt x="3577" y="12151"/>
                    <a:pt x="3515" y="12223"/>
                    <a:pt x="3515" y="12321"/>
                  </a:cubicBezTo>
                  <a:cubicBezTo>
                    <a:pt x="3524" y="12401"/>
                    <a:pt x="3595" y="12472"/>
                    <a:pt x="3685" y="12472"/>
                  </a:cubicBezTo>
                  <a:cubicBezTo>
                    <a:pt x="3774" y="12472"/>
                    <a:pt x="3854" y="12401"/>
                    <a:pt x="3854" y="12303"/>
                  </a:cubicBezTo>
                  <a:cubicBezTo>
                    <a:pt x="3845" y="12214"/>
                    <a:pt x="3774" y="12142"/>
                    <a:pt x="3676" y="12142"/>
                  </a:cubicBezTo>
                  <a:close/>
                  <a:moveTo>
                    <a:pt x="4354" y="12196"/>
                  </a:moveTo>
                  <a:cubicBezTo>
                    <a:pt x="4247" y="12196"/>
                    <a:pt x="4184" y="12249"/>
                    <a:pt x="4184" y="12356"/>
                  </a:cubicBezTo>
                  <a:cubicBezTo>
                    <a:pt x="4184" y="12463"/>
                    <a:pt x="4247" y="12526"/>
                    <a:pt x="4345" y="12526"/>
                  </a:cubicBezTo>
                  <a:cubicBezTo>
                    <a:pt x="4398" y="12526"/>
                    <a:pt x="4434" y="12517"/>
                    <a:pt x="4470" y="12481"/>
                  </a:cubicBezTo>
                  <a:cubicBezTo>
                    <a:pt x="4505" y="12446"/>
                    <a:pt x="4523" y="12410"/>
                    <a:pt x="4514" y="12365"/>
                  </a:cubicBezTo>
                  <a:cubicBezTo>
                    <a:pt x="4514" y="12258"/>
                    <a:pt x="4461" y="12196"/>
                    <a:pt x="4354" y="12196"/>
                  </a:cubicBezTo>
                  <a:close/>
                  <a:moveTo>
                    <a:pt x="5012" y="12257"/>
                  </a:moveTo>
                  <a:cubicBezTo>
                    <a:pt x="4959" y="12257"/>
                    <a:pt x="4911" y="12265"/>
                    <a:pt x="4880" y="12321"/>
                  </a:cubicBezTo>
                  <a:cubicBezTo>
                    <a:pt x="4862" y="12339"/>
                    <a:pt x="4844" y="12356"/>
                    <a:pt x="4853" y="12383"/>
                  </a:cubicBezTo>
                  <a:cubicBezTo>
                    <a:pt x="4853" y="12419"/>
                    <a:pt x="4853" y="12446"/>
                    <a:pt x="4853" y="12472"/>
                  </a:cubicBezTo>
                  <a:cubicBezTo>
                    <a:pt x="4853" y="12490"/>
                    <a:pt x="4853" y="12499"/>
                    <a:pt x="4853" y="12508"/>
                  </a:cubicBezTo>
                  <a:cubicBezTo>
                    <a:pt x="4893" y="12540"/>
                    <a:pt x="4926" y="12600"/>
                    <a:pt x="4977" y="12600"/>
                  </a:cubicBezTo>
                  <a:cubicBezTo>
                    <a:pt x="4983" y="12600"/>
                    <a:pt x="4989" y="12599"/>
                    <a:pt x="4996" y="12597"/>
                  </a:cubicBezTo>
                  <a:cubicBezTo>
                    <a:pt x="5018" y="12593"/>
                    <a:pt x="5038" y="12593"/>
                    <a:pt x="5055" y="12593"/>
                  </a:cubicBezTo>
                  <a:cubicBezTo>
                    <a:pt x="5072" y="12593"/>
                    <a:pt x="5085" y="12593"/>
                    <a:pt x="5094" y="12588"/>
                  </a:cubicBezTo>
                  <a:cubicBezTo>
                    <a:pt x="5130" y="12544"/>
                    <a:pt x="5183" y="12517"/>
                    <a:pt x="5183" y="12446"/>
                  </a:cubicBezTo>
                  <a:cubicBezTo>
                    <a:pt x="5183" y="12365"/>
                    <a:pt x="5157" y="12312"/>
                    <a:pt x="5103" y="12267"/>
                  </a:cubicBezTo>
                  <a:cubicBezTo>
                    <a:pt x="5094" y="12267"/>
                    <a:pt x="5085" y="12258"/>
                    <a:pt x="5085" y="12258"/>
                  </a:cubicBezTo>
                  <a:cubicBezTo>
                    <a:pt x="5060" y="12258"/>
                    <a:pt x="5036" y="12257"/>
                    <a:pt x="5012" y="12257"/>
                  </a:cubicBezTo>
                  <a:close/>
                  <a:moveTo>
                    <a:pt x="5684" y="12293"/>
                  </a:moveTo>
                  <a:cubicBezTo>
                    <a:pt x="5680" y="12293"/>
                    <a:pt x="5677" y="12293"/>
                    <a:pt x="5674" y="12294"/>
                  </a:cubicBezTo>
                  <a:cubicBezTo>
                    <a:pt x="5629" y="12303"/>
                    <a:pt x="5585" y="12312"/>
                    <a:pt x="5549" y="12348"/>
                  </a:cubicBezTo>
                  <a:cubicBezTo>
                    <a:pt x="5513" y="12383"/>
                    <a:pt x="5513" y="12437"/>
                    <a:pt x="5496" y="12472"/>
                  </a:cubicBezTo>
                  <a:cubicBezTo>
                    <a:pt x="5513" y="12517"/>
                    <a:pt x="5513" y="12571"/>
                    <a:pt x="5558" y="12606"/>
                  </a:cubicBezTo>
                  <a:cubicBezTo>
                    <a:pt x="5576" y="12624"/>
                    <a:pt x="5665" y="12660"/>
                    <a:pt x="5683" y="12660"/>
                  </a:cubicBezTo>
                  <a:cubicBezTo>
                    <a:pt x="5727" y="12642"/>
                    <a:pt x="5781" y="12642"/>
                    <a:pt x="5808" y="12606"/>
                  </a:cubicBezTo>
                  <a:cubicBezTo>
                    <a:pt x="5843" y="12571"/>
                    <a:pt x="5861" y="12517"/>
                    <a:pt x="5861" y="12472"/>
                  </a:cubicBezTo>
                  <a:cubicBezTo>
                    <a:pt x="5861" y="12428"/>
                    <a:pt x="5843" y="12374"/>
                    <a:pt x="5808" y="12339"/>
                  </a:cubicBezTo>
                  <a:cubicBezTo>
                    <a:pt x="5784" y="12323"/>
                    <a:pt x="5717" y="12293"/>
                    <a:pt x="5684" y="12293"/>
                  </a:cubicBezTo>
                  <a:close/>
                  <a:moveTo>
                    <a:pt x="7018" y="12408"/>
                  </a:moveTo>
                  <a:cubicBezTo>
                    <a:pt x="7010" y="12408"/>
                    <a:pt x="7002" y="12409"/>
                    <a:pt x="6994" y="12410"/>
                  </a:cubicBezTo>
                  <a:cubicBezTo>
                    <a:pt x="6887" y="12410"/>
                    <a:pt x="6816" y="12490"/>
                    <a:pt x="6816" y="12588"/>
                  </a:cubicBezTo>
                  <a:cubicBezTo>
                    <a:pt x="6816" y="12606"/>
                    <a:pt x="6807" y="12624"/>
                    <a:pt x="6816" y="12642"/>
                  </a:cubicBezTo>
                  <a:cubicBezTo>
                    <a:pt x="6816" y="12656"/>
                    <a:pt x="6822" y="12671"/>
                    <a:pt x="6834" y="12671"/>
                  </a:cubicBezTo>
                  <a:cubicBezTo>
                    <a:pt x="6836" y="12671"/>
                    <a:pt x="6839" y="12670"/>
                    <a:pt x="6843" y="12669"/>
                  </a:cubicBezTo>
                  <a:cubicBezTo>
                    <a:pt x="6941" y="12624"/>
                    <a:pt x="7039" y="12597"/>
                    <a:pt x="7128" y="12544"/>
                  </a:cubicBezTo>
                  <a:cubicBezTo>
                    <a:pt x="7173" y="12508"/>
                    <a:pt x="7173" y="12517"/>
                    <a:pt x="7137" y="12472"/>
                  </a:cubicBezTo>
                  <a:cubicBezTo>
                    <a:pt x="7106" y="12434"/>
                    <a:pt x="7068" y="12408"/>
                    <a:pt x="7018" y="12408"/>
                  </a:cubicBezTo>
                  <a:close/>
                  <a:moveTo>
                    <a:pt x="6334" y="12339"/>
                  </a:moveTo>
                  <a:cubicBezTo>
                    <a:pt x="6218" y="12348"/>
                    <a:pt x="6156" y="12419"/>
                    <a:pt x="6147" y="12517"/>
                  </a:cubicBezTo>
                  <a:cubicBezTo>
                    <a:pt x="6138" y="12615"/>
                    <a:pt x="6218" y="12704"/>
                    <a:pt x="6325" y="12704"/>
                  </a:cubicBezTo>
                  <a:cubicBezTo>
                    <a:pt x="6441" y="12704"/>
                    <a:pt x="6504" y="12624"/>
                    <a:pt x="6513" y="12535"/>
                  </a:cubicBezTo>
                  <a:cubicBezTo>
                    <a:pt x="6521" y="12437"/>
                    <a:pt x="6441" y="12348"/>
                    <a:pt x="6334" y="12339"/>
                  </a:cubicBezTo>
                  <a:close/>
                  <a:moveTo>
                    <a:pt x="3989" y="12487"/>
                  </a:moveTo>
                  <a:cubicBezTo>
                    <a:pt x="3934" y="12487"/>
                    <a:pt x="3878" y="12512"/>
                    <a:pt x="3845" y="12562"/>
                  </a:cubicBezTo>
                  <a:cubicBezTo>
                    <a:pt x="3827" y="12579"/>
                    <a:pt x="3827" y="12597"/>
                    <a:pt x="3863" y="12606"/>
                  </a:cubicBezTo>
                  <a:cubicBezTo>
                    <a:pt x="3934" y="12642"/>
                    <a:pt x="4015" y="12678"/>
                    <a:pt x="4095" y="12695"/>
                  </a:cubicBezTo>
                  <a:cubicBezTo>
                    <a:pt x="4102" y="12695"/>
                    <a:pt x="4121" y="12707"/>
                    <a:pt x="4132" y="12707"/>
                  </a:cubicBezTo>
                  <a:cubicBezTo>
                    <a:pt x="4135" y="12707"/>
                    <a:pt x="4138" y="12706"/>
                    <a:pt x="4140" y="12704"/>
                  </a:cubicBezTo>
                  <a:cubicBezTo>
                    <a:pt x="4148" y="12695"/>
                    <a:pt x="4148" y="12669"/>
                    <a:pt x="4157" y="12651"/>
                  </a:cubicBezTo>
                  <a:cubicBezTo>
                    <a:pt x="4148" y="12633"/>
                    <a:pt x="4148" y="12606"/>
                    <a:pt x="4140" y="12588"/>
                  </a:cubicBezTo>
                  <a:cubicBezTo>
                    <a:pt x="4115" y="12521"/>
                    <a:pt x="4053" y="12487"/>
                    <a:pt x="3989" y="12487"/>
                  </a:cubicBezTo>
                  <a:close/>
                  <a:moveTo>
                    <a:pt x="6637" y="12704"/>
                  </a:moveTo>
                  <a:cubicBezTo>
                    <a:pt x="6602" y="12704"/>
                    <a:pt x="6566" y="12713"/>
                    <a:pt x="6539" y="12740"/>
                  </a:cubicBezTo>
                  <a:cubicBezTo>
                    <a:pt x="6530" y="12749"/>
                    <a:pt x="6513" y="12767"/>
                    <a:pt x="6513" y="12767"/>
                  </a:cubicBezTo>
                  <a:cubicBezTo>
                    <a:pt x="6518" y="12772"/>
                    <a:pt x="6523" y="12774"/>
                    <a:pt x="6527" y="12774"/>
                  </a:cubicBezTo>
                  <a:cubicBezTo>
                    <a:pt x="6537" y="12774"/>
                    <a:pt x="6545" y="12764"/>
                    <a:pt x="6557" y="12758"/>
                  </a:cubicBezTo>
                  <a:cubicBezTo>
                    <a:pt x="6602" y="12749"/>
                    <a:pt x="6637" y="12731"/>
                    <a:pt x="6682" y="12722"/>
                  </a:cubicBezTo>
                  <a:cubicBezTo>
                    <a:pt x="6691" y="12722"/>
                    <a:pt x="6691" y="12722"/>
                    <a:pt x="6700" y="12713"/>
                  </a:cubicBezTo>
                  <a:cubicBezTo>
                    <a:pt x="6691" y="12713"/>
                    <a:pt x="6691" y="12704"/>
                    <a:pt x="6682" y="12704"/>
                  </a:cubicBezTo>
                  <a:close/>
                  <a:moveTo>
                    <a:pt x="4668" y="12555"/>
                  </a:moveTo>
                  <a:cubicBezTo>
                    <a:pt x="4618" y="12555"/>
                    <a:pt x="4565" y="12573"/>
                    <a:pt x="4532" y="12606"/>
                  </a:cubicBezTo>
                  <a:cubicBezTo>
                    <a:pt x="4470" y="12660"/>
                    <a:pt x="4479" y="12722"/>
                    <a:pt x="4487" y="12794"/>
                  </a:cubicBezTo>
                  <a:cubicBezTo>
                    <a:pt x="4496" y="12811"/>
                    <a:pt x="4514" y="12820"/>
                    <a:pt x="4541" y="12829"/>
                  </a:cubicBezTo>
                  <a:cubicBezTo>
                    <a:pt x="4586" y="12829"/>
                    <a:pt x="4630" y="12838"/>
                    <a:pt x="4675" y="12856"/>
                  </a:cubicBezTo>
                  <a:cubicBezTo>
                    <a:pt x="4690" y="12860"/>
                    <a:pt x="4704" y="12863"/>
                    <a:pt x="4717" y="12863"/>
                  </a:cubicBezTo>
                  <a:cubicBezTo>
                    <a:pt x="4758" y="12863"/>
                    <a:pt x="4788" y="12841"/>
                    <a:pt x="4809" y="12794"/>
                  </a:cubicBezTo>
                  <a:cubicBezTo>
                    <a:pt x="4818" y="12767"/>
                    <a:pt x="4818" y="12749"/>
                    <a:pt x="4818" y="12722"/>
                  </a:cubicBezTo>
                  <a:cubicBezTo>
                    <a:pt x="4818" y="12651"/>
                    <a:pt x="4782" y="12588"/>
                    <a:pt x="4719" y="12562"/>
                  </a:cubicBezTo>
                  <a:cubicBezTo>
                    <a:pt x="4703" y="12557"/>
                    <a:pt x="4686" y="12555"/>
                    <a:pt x="4668" y="12555"/>
                  </a:cubicBezTo>
                  <a:close/>
                  <a:moveTo>
                    <a:pt x="5983" y="12657"/>
                  </a:moveTo>
                  <a:cubicBezTo>
                    <a:pt x="5887" y="12657"/>
                    <a:pt x="5799" y="12733"/>
                    <a:pt x="5799" y="12838"/>
                  </a:cubicBezTo>
                  <a:cubicBezTo>
                    <a:pt x="5799" y="12847"/>
                    <a:pt x="5799" y="12856"/>
                    <a:pt x="5799" y="12865"/>
                  </a:cubicBezTo>
                  <a:cubicBezTo>
                    <a:pt x="5799" y="12894"/>
                    <a:pt x="5823" y="12912"/>
                    <a:pt x="5842" y="12912"/>
                  </a:cubicBezTo>
                  <a:cubicBezTo>
                    <a:pt x="5846" y="12912"/>
                    <a:pt x="5849" y="12911"/>
                    <a:pt x="5852" y="12910"/>
                  </a:cubicBezTo>
                  <a:cubicBezTo>
                    <a:pt x="5870" y="12896"/>
                    <a:pt x="5886" y="12894"/>
                    <a:pt x="5901" y="12894"/>
                  </a:cubicBezTo>
                  <a:cubicBezTo>
                    <a:pt x="5909" y="12894"/>
                    <a:pt x="5917" y="12894"/>
                    <a:pt x="5925" y="12894"/>
                  </a:cubicBezTo>
                  <a:cubicBezTo>
                    <a:pt x="5933" y="12894"/>
                    <a:pt x="5942" y="12894"/>
                    <a:pt x="5950" y="12892"/>
                  </a:cubicBezTo>
                  <a:cubicBezTo>
                    <a:pt x="5977" y="12883"/>
                    <a:pt x="6013" y="12883"/>
                    <a:pt x="6040" y="12874"/>
                  </a:cubicBezTo>
                  <a:cubicBezTo>
                    <a:pt x="6075" y="12865"/>
                    <a:pt x="6111" y="12865"/>
                    <a:pt x="6147" y="12856"/>
                  </a:cubicBezTo>
                  <a:cubicBezTo>
                    <a:pt x="6156" y="12856"/>
                    <a:pt x="6165" y="12838"/>
                    <a:pt x="6165" y="12829"/>
                  </a:cubicBezTo>
                  <a:cubicBezTo>
                    <a:pt x="6165" y="12758"/>
                    <a:pt x="6084" y="12669"/>
                    <a:pt x="6013" y="12660"/>
                  </a:cubicBezTo>
                  <a:cubicBezTo>
                    <a:pt x="6003" y="12658"/>
                    <a:pt x="5993" y="12657"/>
                    <a:pt x="5983" y="12657"/>
                  </a:cubicBezTo>
                  <a:close/>
                  <a:moveTo>
                    <a:pt x="5322" y="12590"/>
                  </a:moveTo>
                  <a:cubicBezTo>
                    <a:pt x="5311" y="12590"/>
                    <a:pt x="5301" y="12592"/>
                    <a:pt x="5290" y="12597"/>
                  </a:cubicBezTo>
                  <a:cubicBezTo>
                    <a:pt x="5219" y="12615"/>
                    <a:pt x="5148" y="12678"/>
                    <a:pt x="5130" y="12749"/>
                  </a:cubicBezTo>
                  <a:cubicBezTo>
                    <a:pt x="5121" y="12785"/>
                    <a:pt x="5165" y="12901"/>
                    <a:pt x="5219" y="12918"/>
                  </a:cubicBezTo>
                  <a:cubicBezTo>
                    <a:pt x="5246" y="12927"/>
                    <a:pt x="5281" y="12927"/>
                    <a:pt x="5317" y="12927"/>
                  </a:cubicBezTo>
                  <a:cubicBezTo>
                    <a:pt x="5323" y="12927"/>
                    <a:pt x="5333" y="12923"/>
                    <a:pt x="5342" y="12923"/>
                  </a:cubicBezTo>
                  <a:cubicBezTo>
                    <a:pt x="5346" y="12923"/>
                    <a:pt x="5350" y="12924"/>
                    <a:pt x="5353" y="12927"/>
                  </a:cubicBezTo>
                  <a:cubicBezTo>
                    <a:pt x="5388" y="12927"/>
                    <a:pt x="5424" y="12927"/>
                    <a:pt x="5451" y="12892"/>
                  </a:cubicBezTo>
                  <a:cubicBezTo>
                    <a:pt x="5478" y="12856"/>
                    <a:pt x="5504" y="12811"/>
                    <a:pt x="5496" y="12758"/>
                  </a:cubicBezTo>
                  <a:cubicBezTo>
                    <a:pt x="5487" y="12695"/>
                    <a:pt x="5451" y="12642"/>
                    <a:pt x="5397" y="12615"/>
                  </a:cubicBezTo>
                  <a:cubicBezTo>
                    <a:pt x="5372" y="12603"/>
                    <a:pt x="5347" y="12590"/>
                    <a:pt x="5322" y="12590"/>
                  </a:cubicBezTo>
                  <a:close/>
                </a:path>
              </a:pathLst>
            </a:custGeom>
            <a:solidFill>
              <a:srgbClr val="756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0" name="Google Shape;1240;p15"/>
            <p:cNvSpPr/>
            <p:nvPr/>
          </p:nvSpPr>
          <p:spPr>
            <a:xfrm>
              <a:off x="12088757" y="3378930"/>
              <a:ext cx="538358" cy="660753"/>
            </a:xfrm>
            <a:custGeom>
              <a:avLst/>
              <a:gdLst/>
              <a:ahLst/>
              <a:cxnLst/>
              <a:rect l="l" t="t" r="r" b="b"/>
              <a:pathLst>
                <a:path w="10385" h="12746" extrusionOk="0">
                  <a:moveTo>
                    <a:pt x="4507" y="200"/>
                  </a:moveTo>
                  <a:cubicBezTo>
                    <a:pt x="6331" y="200"/>
                    <a:pt x="7508" y="1263"/>
                    <a:pt x="8208" y="2255"/>
                  </a:cubicBezTo>
                  <a:cubicBezTo>
                    <a:pt x="9956" y="4753"/>
                    <a:pt x="10170" y="8883"/>
                    <a:pt x="8671" y="11104"/>
                  </a:cubicBezTo>
                  <a:cubicBezTo>
                    <a:pt x="8201" y="11795"/>
                    <a:pt x="7398" y="12534"/>
                    <a:pt x="6093" y="12534"/>
                  </a:cubicBezTo>
                  <a:cubicBezTo>
                    <a:pt x="5813" y="12534"/>
                    <a:pt x="5511" y="12500"/>
                    <a:pt x="5183" y="12425"/>
                  </a:cubicBezTo>
                  <a:cubicBezTo>
                    <a:pt x="1561" y="11577"/>
                    <a:pt x="259" y="8241"/>
                    <a:pt x="232" y="5636"/>
                  </a:cubicBezTo>
                  <a:cubicBezTo>
                    <a:pt x="214" y="2977"/>
                    <a:pt x="1428" y="819"/>
                    <a:pt x="3185" y="373"/>
                  </a:cubicBezTo>
                  <a:cubicBezTo>
                    <a:pt x="3659" y="253"/>
                    <a:pt x="4100" y="200"/>
                    <a:pt x="4507" y="200"/>
                  </a:cubicBezTo>
                  <a:close/>
                  <a:moveTo>
                    <a:pt x="4491" y="0"/>
                  </a:moveTo>
                  <a:cubicBezTo>
                    <a:pt x="4052" y="0"/>
                    <a:pt x="3598" y="59"/>
                    <a:pt x="3131" y="176"/>
                  </a:cubicBezTo>
                  <a:cubicBezTo>
                    <a:pt x="1249" y="649"/>
                    <a:pt x="0" y="2844"/>
                    <a:pt x="27" y="5636"/>
                  </a:cubicBezTo>
                  <a:cubicBezTo>
                    <a:pt x="54" y="8312"/>
                    <a:pt x="1401" y="11756"/>
                    <a:pt x="5130" y="12621"/>
                  </a:cubicBezTo>
                  <a:cubicBezTo>
                    <a:pt x="5487" y="12710"/>
                    <a:pt x="5808" y="12746"/>
                    <a:pt x="6111" y="12746"/>
                  </a:cubicBezTo>
                  <a:cubicBezTo>
                    <a:pt x="7494" y="12746"/>
                    <a:pt x="8350" y="11961"/>
                    <a:pt x="8841" y="11220"/>
                  </a:cubicBezTo>
                  <a:cubicBezTo>
                    <a:pt x="10384" y="8937"/>
                    <a:pt x="10170" y="4699"/>
                    <a:pt x="8377" y="2139"/>
                  </a:cubicBezTo>
                  <a:cubicBezTo>
                    <a:pt x="7396" y="733"/>
                    <a:pt x="6045" y="0"/>
                    <a:pt x="4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1" name="Google Shape;1241;p15"/>
            <p:cNvSpPr/>
            <p:nvPr/>
          </p:nvSpPr>
          <p:spPr>
            <a:xfrm>
              <a:off x="12108145" y="3427090"/>
              <a:ext cx="465316" cy="564538"/>
            </a:xfrm>
            <a:custGeom>
              <a:avLst/>
              <a:gdLst/>
              <a:ahLst/>
              <a:cxnLst/>
              <a:rect l="l" t="t" r="r" b="b"/>
              <a:pathLst>
                <a:path w="8976" h="10890" extrusionOk="0">
                  <a:moveTo>
                    <a:pt x="3822" y="212"/>
                  </a:moveTo>
                  <a:cubicBezTo>
                    <a:pt x="4728" y="212"/>
                    <a:pt x="5617" y="543"/>
                    <a:pt x="6397" y="1183"/>
                  </a:cubicBezTo>
                  <a:cubicBezTo>
                    <a:pt x="7905" y="2414"/>
                    <a:pt x="8770" y="4609"/>
                    <a:pt x="8654" y="6901"/>
                  </a:cubicBezTo>
                  <a:cubicBezTo>
                    <a:pt x="8556" y="8730"/>
                    <a:pt x="7530" y="10131"/>
                    <a:pt x="5960" y="10550"/>
                  </a:cubicBezTo>
                  <a:cubicBezTo>
                    <a:pt x="5650" y="10634"/>
                    <a:pt x="5336" y="10675"/>
                    <a:pt x="5024" y="10675"/>
                  </a:cubicBezTo>
                  <a:cubicBezTo>
                    <a:pt x="3715" y="10675"/>
                    <a:pt x="2443" y="9954"/>
                    <a:pt x="1607" y="8686"/>
                  </a:cubicBezTo>
                  <a:cubicBezTo>
                    <a:pt x="215" y="6545"/>
                    <a:pt x="384" y="4065"/>
                    <a:pt x="1009" y="2459"/>
                  </a:cubicBezTo>
                  <a:cubicBezTo>
                    <a:pt x="1464" y="1308"/>
                    <a:pt x="2169" y="514"/>
                    <a:pt x="2900" y="327"/>
                  </a:cubicBezTo>
                  <a:cubicBezTo>
                    <a:pt x="3207" y="250"/>
                    <a:pt x="3515" y="212"/>
                    <a:pt x="3822" y="212"/>
                  </a:cubicBezTo>
                  <a:close/>
                  <a:moveTo>
                    <a:pt x="3822" y="0"/>
                  </a:moveTo>
                  <a:cubicBezTo>
                    <a:pt x="3500" y="0"/>
                    <a:pt x="3176" y="40"/>
                    <a:pt x="2856" y="122"/>
                  </a:cubicBezTo>
                  <a:cubicBezTo>
                    <a:pt x="2053" y="327"/>
                    <a:pt x="1294" y="1174"/>
                    <a:pt x="822" y="2387"/>
                  </a:cubicBezTo>
                  <a:cubicBezTo>
                    <a:pt x="170" y="4038"/>
                    <a:pt x="1" y="6589"/>
                    <a:pt x="1437" y="8793"/>
                  </a:cubicBezTo>
                  <a:cubicBezTo>
                    <a:pt x="2302" y="10131"/>
                    <a:pt x="3650" y="10889"/>
                    <a:pt x="5023" y="10889"/>
                  </a:cubicBezTo>
                  <a:cubicBezTo>
                    <a:pt x="5353" y="10889"/>
                    <a:pt x="5692" y="10845"/>
                    <a:pt x="6014" y="10755"/>
                  </a:cubicBezTo>
                  <a:cubicBezTo>
                    <a:pt x="7673" y="10309"/>
                    <a:pt x="8761" y="8837"/>
                    <a:pt x="8859" y="6910"/>
                  </a:cubicBezTo>
                  <a:cubicBezTo>
                    <a:pt x="8975" y="4555"/>
                    <a:pt x="8083" y="2298"/>
                    <a:pt x="6522" y="1023"/>
                  </a:cubicBezTo>
                  <a:cubicBezTo>
                    <a:pt x="5709" y="350"/>
                    <a:pt x="4772" y="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2" name="Google Shape;1242;p15"/>
            <p:cNvSpPr/>
            <p:nvPr/>
          </p:nvSpPr>
          <p:spPr>
            <a:xfrm>
              <a:off x="12238575" y="3389661"/>
              <a:ext cx="13012" cy="10938"/>
            </a:xfrm>
            <a:custGeom>
              <a:avLst/>
              <a:gdLst/>
              <a:ahLst/>
              <a:cxnLst/>
              <a:rect l="l" t="t" r="r" b="b"/>
              <a:pathLst>
                <a:path w="251" h="211" extrusionOk="0">
                  <a:moveTo>
                    <a:pt x="136" y="0"/>
                  </a:moveTo>
                  <a:cubicBezTo>
                    <a:pt x="127" y="0"/>
                    <a:pt x="117" y="2"/>
                    <a:pt x="108" y="5"/>
                  </a:cubicBezTo>
                  <a:lnTo>
                    <a:pt x="81" y="14"/>
                  </a:lnTo>
                  <a:cubicBezTo>
                    <a:pt x="54" y="23"/>
                    <a:pt x="27" y="41"/>
                    <a:pt x="9" y="67"/>
                  </a:cubicBezTo>
                  <a:cubicBezTo>
                    <a:pt x="1" y="85"/>
                    <a:pt x="1" y="121"/>
                    <a:pt x="9" y="148"/>
                  </a:cubicBezTo>
                  <a:cubicBezTo>
                    <a:pt x="18" y="192"/>
                    <a:pt x="72" y="210"/>
                    <a:pt x="117" y="210"/>
                  </a:cubicBezTo>
                  <a:lnTo>
                    <a:pt x="143" y="210"/>
                  </a:lnTo>
                  <a:cubicBezTo>
                    <a:pt x="143" y="210"/>
                    <a:pt x="161" y="201"/>
                    <a:pt x="161" y="201"/>
                  </a:cubicBezTo>
                  <a:cubicBezTo>
                    <a:pt x="215" y="192"/>
                    <a:pt x="250" y="130"/>
                    <a:pt x="233" y="76"/>
                  </a:cubicBezTo>
                  <a:cubicBezTo>
                    <a:pt x="218" y="32"/>
                    <a:pt x="179" y="0"/>
                    <a:pt x="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3" name="Google Shape;1243;p15"/>
            <p:cNvSpPr/>
            <p:nvPr/>
          </p:nvSpPr>
          <p:spPr>
            <a:xfrm>
              <a:off x="12258015" y="3355706"/>
              <a:ext cx="544372" cy="675216"/>
            </a:xfrm>
            <a:custGeom>
              <a:avLst/>
              <a:gdLst/>
              <a:ahLst/>
              <a:cxnLst/>
              <a:rect l="l" t="t" r="r" b="b"/>
              <a:pathLst>
                <a:path w="10501" h="13025" extrusionOk="0">
                  <a:moveTo>
                    <a:pt x="4658" y="206"/>
                  </a:moveTo>
                  <a:cubicBezTo>
                    <a:pt x="6466" y="206"/>
                    <a:pt x="8283" y="560"/>
                    <a:pt x="9180" y="1784"/>
                  </a:cubicBezTo>
                  <a:cubicBezTo>
                    <a:pt x="10117" y="3060"/>
                    <a:pt x="10277" y="5120"/>
                    <a:pt x="9599" y="7163"/>
                  </a:cubicBezTo>
                  <a:cubicBezTo>
                    <a:pt x="8832" y="9492"/>
                    <a:pt x="7137" y="11374"/>
                    <a:pt x="4978" y="12382"/>
                  </a:cubicBezTo>
                  <a:cubicBezTo>
                    <a:pt x="6638" y="10901"/>
                    <a:pt x="6977" y="7681"/>
                    <a:pt x="6236" y="5031"/>
                  </a:cubicBezTo>
                  <a:cubicBezTo>
                    <a:pt x="5621" y="2846"/>
                    <a:pt x="4140" y="705"/>
                    <a:pt x="1695" y="464"/>
                  </a:cubicBezTo>
                  <a:cubicBezTo>
                    <a:pt x="2558" y="326"/>
                    <a:pt x="3607" y="206"/>
                    <a:pt x="4658" y="206"/>
                  </a:cubicBezTo>
                  <a:close/>
                  <a:moveTo>
                    <a:pt x="4654" y="1"/>
                  </a:moveTo>
                  <a:cubicBezTo>
                    <a:pt x="2785" y="1"/>
                    <a:pt x="938" y="374"/>
                    <a:pt x="89" y="571"/>
                  </a:cubicBezTo>
                  <a:cubicBezTo>
                    <a:pt x="36" y="589"/>
                    <a:pt x="0" y="642"/>
                    <a:pt x="9" y="696"/>
                  </a:cubicBezTo>
                  <a:cubicBezTo>
                    <a:pt x="17" y="744"/>
                    <a:pt x="68" y="777"/>
                    <a:pt x="117" y="777"/>
                  </a:cubicBezTo>
                  <a:cubicBezTo>
                    <a:pt x="123" y="777"/>
                    <a:pt x="129" y="777"/>
                    <a:pt x="134" y="776"/>
                  </a:cubicBezTo>
                  <a:cubicBezTo>
                    <a:pt x="515" y="695"/>
                    <a:pt x="879" y="656"/>
                    <a:pt x="1224" y="656"/>
                  </a:cubicBezTo>
                  <a:cubicBezTo>
                    <a:pt x="3833" y="656"/>
                    <a:pt x="5409" y="2840"/>
                    <a:pt x="6040" y="5094"/>
                  </a:cubicBezTo>
                  <a:cubicBezTo>
                    <a:pt x="6896" y="8154"/>
                    <a:pt x="6218" y="11990"/>
                    <a:pt x="3836" y="12819"/>
                  </a:cubicBezTo>
                  <a:cubicBezTo>
                    <a:pt x="3783" y="12837"/>
                    <a:pt x="3756" y="12891"/>
                    <a:pt x="3774" y="12944"/>
                  </a:cubicBezTo>
                  <a:cubicBezTo>
                    <a:pt x="3783" y="12989"/>
                    <a:pt x="3827" y="13024"/>
                    <a:pt x="3872" y="13024"/>
                  </a:cubicBezTo>
                  <a:cubicBezTo>
                    <a:pt x="3881" y="13024"/>
                    <a:pt x="3890" y="13016"/>
                    <a:pt x="3899" y="13016"/>
                  </a:cubicBezTo>
                  <a:cubicBezTo>
                    <a:pt x="6673" y="12177"/>
                    <a:pt x="8877" y="10009"/>
                    <a:pt x="9804" y="7226"/>
                  </a:cubicBezTo>
                  <a:cubicBezTo>
                    <a:pt x="10500" y="5129"/>
                    <a:pt x="10331" y="2988"/>
                    <a:pt x="9350" y="1659"/>
                  </a:cubicBezTo>
                  <a:cubicBezTo>
                    <a:pt x="8405" y="372"/>
                    <a:pt x="6518" y="1"/>
                    <a:pt x="4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4" name="Google Shape;1244;p15"/>
            <p:cNvSpPr/>
            <p:nvPr/>
          </p:nvSpPr>
          <p:spPr>
            <a:xfrm>
              <a:off x="12448060" y="4019984"/>
              <a:ext cx="15811" cy="12338"/>
            </a:xfrm>
            <a:custGeom>
              <a:avLst/>
              <a:gdLst/>
              <a:ahLst/>
              <a:cxnLst/>
              <a:rect l="l" t="t" r="r" b="b"/>
              <a:pathLst>
                <a:path w="305" h="238" extrusionOk="0">
                  <a:moveTo>
                    <a:pt x="190" y="1"/>
                  </a:moveTo>
                  <a:cubicBezTo>
                    <a:pt x="180" y="1"/>
                    <a:pt x="171" y="2"/>
                    <a:pt x="161" y="5"/>
                  </a:cubicBezTo>
                  <a:lnTo>
                    <a:pt x="152" y="5"/>
                  </a:lnTo>
                  <a:lnTo>
                    <a:pt x="152" y="14"/>
                  </a:lnTo>
                  <a:cubicBezTo>
                    <a:pt x="135" y="14"/>
                    <a:pt x="126" y="23"/>
                    <a:pt x="108" y="23"/>
                  </a:cubicBezTo>
                  <a:lnTo>
                    <a:pt x="72" y="32"/>
                  </a:lnTo>
                  <a:cubicBezTo>
                    <a:pt x="45" y="41"/>
                    <a:pt x="28" y="59"/>
                    <a:pt x="10" y="86"/>
                  </a:cubicBezTo>
                  <a:cubicBezTo>
                    <a:pt x="1" y="112"/>
                    <a:pt x="1" y="139"/>
                    <a:pt x="10" y="166"/>
                  </a:cubicBezTo>
                  <a:cubicBezTo>
                    <a:pt x="19" y="210"/>
                    <a:pt x="63" y="237"/>
                    <a:pt x="108" y="237"/>
                  </a:cubicBezTo>
                  <a:lnTo>
                    <a:pt x="135" y="237"/>
                  </a:lnTo>
                  <a:cubicBezTo>
                    <a:pt x="152" y="228"/>
                    <a:pt x="170" y="228"/>
                    <a:pt x="179" y="219"/>
                  </a:cubicBezTo>
                  <a:lnTo>
                    <a:pt x="206" y="210"/>
                  </a:lnTo>
                  <a:cubicBezTo>
                    <a:pt x="215" y="210"/>
                    <a:pt x="215" y="210"/>
                    <a:pt x="224" y="202"/>
                  </a:cubicBezTo>
                  <a:cubicBezTo>
                    <a:pt x="277" y="184"/>
                    <a:pt x="304" y="130"/>
                    <a:pt x="286" y="77"/>
                  </a:cubicBezTo>
                  <a:cubicBezTo>
                    <a:pt x="272" y="33"/>
                    <a:pt x="233" y="1"/>
                    <a:pt x="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5" name="Google Shape;1245;p15"/>
            <p:cNvSpPr/>
            <p:nvPr/>
          </p:nvSpPr>
          <p:spPr>
            <a:xfrm>
              <a:off x="12239508" y="3625378"/>
              <a:ext cx="158216" cy="185846"/>
            </a:xfrm>
            <a:custGeom>
              <a:avLst/>
              <a:gdLst/>
              <a:ahLst/>
              <a:cxnLst/>
              <a:rect l="l" t="t" r="r" b="b"/>
              <a:pathLst>
                <a:path w="3052" h="3585" extrusionOk="0">
                  <a:moveTo>
                    <a:pt x="1440" y="206"/>
                  </a:moveTo>
                  <a:cubicBezTo>
                    <a:pt x="1525" y="206"/>
                    <a:pt x="1610" y="220"/>
                    <a:pt x="1695" y="249"/>
                  </a:cubicBezTo>
                  <a:cubicBezTo>
                    <a:pt x="2186" y="409"/>
                    <a:pt x="2596" y="998"/>
                    <a:pt x="2695" y="1453"/>
                  </a:cubicBezTo>
                  <a:cubicBezTo>
                    <a:pt x="2837" y="2113"/>
                    <a:pt x="2784" y="2630"/>
                    <a:pt x="2552" y="2952"/>
                  </a:cubicBezTo>
                  <a:cubicBezTo>
                    <a:pt x="2373" y="3192"/>
                    <a:pt x="2079" y="3335"/>
                    <a:pt x="1678" y="3371"/>
                  </a:cubicBezTo>
                  <a:cubicBezTo>
                    <a:pt x="1647" y="3374"/>
                    <a:pt x="1617" y="3375"/>
                    <a:pt x="1588" y="3375"/>
                  </a:cubicBezTo>
                  <a:cubicBezTo>
                    <a:pt x="1134" y="3375"/>
                    <a:pt x="734" y="3059"/>
                    <a:pt x="491" y="2514"/>
                  </a:cubicBezTo>
                  <a:cubicBezTo>
                    <a:pt x="215" y="1881"/>
                    <a:pt x="215" y="998"/>
                    <a:pt x="732" y="516"/>
                  </a:cubicBezTo>
                  <a:cubicBezTo>
                    <a:pt x="968" y="313"/>
                    <a:pt x="1204" y="206"/>
                    <a:pt x="1440" y="206"/>
                  </a:cubicBezTo>
                  <a:close/>
                  <a:moveTo>
                    <a:pt x="1441" y="0"/>
                  </a:moveTo>
                  <a:cubicBezTo>
                    <a:pt x="1199" y="0"/>
                    <a:pt x="906" y="86"/>
                    <a:pt x="598" y="364"/>
                  </a:cubicBezTo>
                  <a:cubicBezTo>
                    <a:pt x="0" y="909"/>
                    <a:pt x="0" y="1899"/>
                    <a:pt x="304" y="2604"/>
                  </a:cubicBezTo>
                  <a:cubicBezTo>
                    <a:pt x="580" y="3219"/>
                    <a:pt x="1053" y="3585"/>
                    <a:pt x="1588" y="3585"/>
                  </a:cubicBezTo>
                  <a:cubicBezTo>
                    <a:pt x="1624" y="3585"/>
                    <a:pt x="1660" y="3585"/>
                    <a:pt x="1695" y="3576"/>
                  </a:cubicBezTo>
                  <a:cubicBezTo>
                    <a:pt x="2159" y="3540"/>
                    <a:pt x="2498" y="3371"/>
                    <a:pt x="2712" y="3076"/>
                  </a:cubicBezTo>
                  <a:cubicBezTo>
                    <a:pt x="2989" y="2702"/>
                    <a:pt x="3051" y="2140"/>
                    <a:pt x="2900" y="1408"/>
                  </a:cubicBezTo>
                  <a:cubicBezTo>
                    <a:pt x="2784" y="882"/>
                    <a:pt x="2329" y="231"/>
                    <a:pt x="1767" y="52"/>
                  </a:cubicBezTo>
                  <a:cubicBezTo>
                    <a:pt x="1674" y="22"/>
                    <a:pt x="1564" y="0"/>
                    <a:pt x="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6" name="Google Shape;1246;p15"/>
            <p:cNvSpPr/>
            <p:nvPr/>
          </p:nvSpPr>
          <p:spPr>
            <a:xfrm>
              <a:off x="12235360" y="3541552"/>
              <a:ext cx="60601" cy="77760"/>
            </a:xfrm>
            <a:custGeom>
              <a:avLst/>
              <a:gdLst/>
              <a:ahLst/>
              <a:cxnLst/>
              <a:rect l="l" t="t" r="r" b="b"/>
              <a:pathLst>
                <a:path w="1169" h="1500" extrusionOk="0">
                  <a:moveTo>
                    <a:pt x="464" y="206"/>
                  </a:moveTo>
                  <a:cubicBezTo>
                    <a:pt x="526" y="206"/>
                    <a:pt x="589" y="233"/>
                    <a:pt x="642" y="286"/>
                  </a:cubicBezTo>
                  <a:cubicBezTo>
                    <a:pt x="857" y="474"/>
                    <a:pt x="955" y="947"/>
                    <a:pt x="892" y="1196"/>
                  </a:cubicBezTo>
                  <a:cubicBezTo>
                    <a:pt x="874" y="1259"/>
                    <a:pt x="848" y="1286"/>
                    <a:pt x="839" y="1286"/>
                  </a:cubicBezTo>
                  <a:cubicBezTo>
                    <a:pt x="835" y="1287"/>
                    <a:pt x="831" y="1287"/>
                    <a:pt x="827" y="1287"/>
                  </a:cubicBezTo>
                  <a:cubicBezTo>
                    <a:pt x="720" y="1287"/>
                    <a:pt x="451" y="959"/>
                    <a:pt x="339" y="590"/>
                  </a:cubicBezTo>
                  <a:cubicBezTo>
                    <a:pt x="277" y="402"/>
                    <a:pt x="286" y="251"/>
                    <a:pt x="357" y="233"/>
                  </a:cubicBezTo>
                  <a:cubicBezTo>
                    <a:pt x="393" y="215"/>
                    <a:pt x="428" y="206"/>
                    <a:pt x="464" y="206"/>
                  </a:cubicBezTo>
                  <a:close/>
                  <a:moveTo>
                    <a:pt x="465" y="1"/>
                  </a:moveTo>
                  <a:cubicBezTo>
                    <a:pt x="406" y="1"/>
                    <a:pt x="346" y="13"/>
                    <a:pt x="286" y="37"/>
                  </a:cubicBezTo>
                  <a:cubicBezTo>
                    <a:pt x="196" y="63"/>
                    <a:pt x="0" y="188"/>
                    <a:pt x="143" y="652"/>
                  </a:cubicBezTo>
                  <a:cubicBezTo>
                    <a:pt x="250" y="1018"/>
                    <a:pt x="553" y="1500"/>
                    <a:pt x="830" y="1500"/>
                  </a:cubicBezTo>
                  <a:cubicBezTo>
                    <a:pt x="848" y="1500"/>
                    <a:pt x="865" y="1491"/>
                    <a:pt x="883" y="1491"/>
                  </a:cubicBezTo>
                  <a:cubicBezTo>
                    <a:pt x="955" y="1473"/>
                    <a:pt x="1044" y="1419"/>
                    <a:pt x="1088" y="1241"/>
                  </a:cubicBezTo>
                  <a:cubicBezTo>
                    <a:pt x="1169" y="929"/>
                    <a:pt x="1053" y="376"/>
                    <a:pt x="785" y="135"/>
                  </a:cubicBezTo>
                  <a:cubicBezTo>
                    <a:pt x="691" y="46"/>
                    <a:pt x="581"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7" name="Google Shape;1247;p15"/>
            <p:cNvSpPr/>
            <p:nvPr/>
          </p:nvSpPr>
          <p:spPr>
            <a:xfrm>
              <a:off x="12158585" y="3723666"/>
              <a:ext cx="82840" cy="53343"/>
            </a:xfrm>
            <a:custGeom>
              <a:avLst/>
              <a:gdLst/>
              <a:ahLst/>
              <a:cxnLst/>
              <a:rect l="l" t="t" r="r" b="b"/>
              <a:pathLst>
                <a:path w="1598" h="1029" extrusionOk="0">
                  <a:moveTo>
                    <a:pt x="1053" y="208"/>
                  </a:moveTo>
                  <a:cubicBezTo>
                    <a:pt x="1115" y="208"/>
                    <a:pt x="1178" y="217"/>
                    <a:pt x="1222" y="226"/>
                  </a:cubicBezTo>
                  <a:cubicBezTo>
                    <a:pt x="1285" y="244"/>
                    <a:pt x="1321" y="262"/>
                    <a:pt x="1321" y="279"/>
                  </a:cubicBezTo>
                  <a:cubicBezTo>
                    <a:pt x="1347" y="378"/>
                    <a:pt x="1008" y="663"/>
                    <a:pt x="625" y="779"/>
                  </a:cubicBezTo>
                  <a:cubicBezTo>
                    <a:pt x="538" y="808"/>
                    <a:pt x="458" y="822"/>
                    <a:pt x="397" y="822"/>
                  </a:cubicBezTo>
                  <a:cubicBezTo>
                    <a:pt x="325" y="822"/>
                    <a:pt x="277" y="804"/>
                    <a:pt x="268" y="770"/>
                  </a:cubicBezTo>
                  <a:cubicBezTo>
                    <a:pt x="223" y="663"/>
                    <a:pt x="241" y="565"/>
                    <a:pt x="321" y="476"/>
                  </a:cubicBezTo>
                  <a:cubicBezTo>
                    <a:pt x="473" y="306"/>
                    <a:pt x="803" y="208"/>
                    <a:pt x="1053" y="208"/>
                  </a:cubicBezTo>
                  <a:close/>
                  <a:moveTo>
                    <a:pt x="1069" y="0"/>
                  </a:moveTo>
                  <a:cubicBezTo>
                    <a:pt x="756" y="0"/>
                    <a:pt x="362" y="119"/>
                    <a:pt x="161" y="342"/>
                  </a:cubicBezTo>
                  <a:cubicBezTo>
                    <a:pt x="36" y="485"/>
                    <a:pt x="0" y="654"/>
                    <a:pt x="72" y="841"/>
                  </a:cubicBezTo>
                  <a:cubicBezTo>
                    <a:pt x="89" y="904"/>
                    <a:pt x="170" y="1029"/>
                    <a:pt x="393" y="1029"/>
                  </a:cubicBezTo>
                  <a:cubicBezTo>
                    <a:pt x="473" y="1029"/>
                    <a:pt x="571" y="1011"/>
                    <a:pt x="687" y="975"/>
                  </a:cubicBezTo>
                  <a:cubicBezTo>
                    <a:pt x="1080" y="859"/>
                    <a:pt x="1597" y="520"/>
                    <a:pt x="1517" y="226"/>
                  </a:cubicBezTo>
                  <a:cubicBezTo>
                    <a:pt x="1508" y="155"/>
                    <a:pt x="1445" y="65"/>
                    <a:pt x="1276" y="21"/>
                  </a:cubicBezTo>
                  <a:cubicBezTo>
                    <a:pt x="1214" y="7"/>
                    <a:pt x="1144" y="0"/>
                    <a:pt x="1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8" name="Google Shape;1248;p15"/>
            <p:cNvSpPr/>
            <p:nvPr/>
          </p:nvSpPr>
          <p:spPr>
            <a:xfrm>
              <a:off x="12413379" y="3685512"/>
              <a:ext cx="82840" cy="47589"/>
            </a:xfrm>
            <a:custGeom>
              <a:avLst/>
              <a:gdLst/>
              <a:ahLst/>
              <a:cxnLst/>
              <a:rect l="l" t="t" r="r" b="b"/>
              <a:pathLst>
                <a:path w="1598" h="918" extrusionOk="0">
                  <a:moveTo>
                    <a:pt x="1018" y="213"/>
                  </a:moveTo>
                  <a:cubicBezTo>
                    <a:pt x="1071" y="213"/>
                    <a:pt x="1125" y="213"/>
                    <a:pt x="1169" y="221"/>
                  </a:cubicBezTo>
                  <a:cubicBezTo>
                    <a:pt x="1276" y="257"/>
                    <a:pt x="1348" y="329"/>
                    <a:pt x="1375" y="436"/>
                  </a:cubicBezTo>
                  <a:cubicBezTo>
                    <a:pt x="1383" y="507"/>
                    <a:pt x="1268" y="596"/>
                    <a:pt x="1071" y="650"/>
                  </a:cubicBezTo>
                  <a:cubicBezTo>
                    <a:pt x="923" y="691"/>
                    <a:pt x="766" y="709"/>
                    <a:pt x="628" y="709"/>
                  </a:cubicBezTo>
                  <a:cubicBezTo>
                    <a:pt x="409" y="709"/>
                    <a:pt x="237" y="665"/>
                    <a:pt x="215" y="605"/>
                  </a:cubicBezTo>
                  <a:cubicBezTo>
                    <a:pt x="215" y="596"/>
                    <a:pt x="224" y="560"/>
                    <a:pt x="268" y="507"/>
                  </a:cubicBezTo>
                  <a:cubicBezTo>
                    <a:pt x="420" y="355"/>
                    <a:pt x="759" y="213"/>
                    <a:pt x="1018" y="213"/>
                  </a:cubicBezTo>
                  <a:close/>
                  <a:moveTo>
                    <a:pt x="1021" y="0"/>
                  </a:moveTo>
                  <a:cubicBezTo>
                    <a:pt x="690" y="0"/>
                    <a:pt x="300" y="173"/>
                    <a:pt x="117" y="364"/>
                  </a:cubicBezTo>
                  <a:cubicBezTo>
                    <a:pt x="1" y="498"/>
                    <a:pt x="1" y="605"/>
                    <a:pt x="19" y="668"/>
                  </a:cubicBezTo>
                  <a:cubicBezTo>
                    <a:pt x="81" y="846"/>
                    <a:pt x="340" y="917"/>
                    <a:pt x="625" y="917"/>
                  </a:cubicBezTo>
                  <a:cubicBezTo>
                    <a:pt x="795" y="917"/>
                    <a:pt x="982" y="891"/>
                    <a:pt x="1134" y="846"/>
                  </a:cubicBezTo>
                  <a:cubicBezTo>
                    <a:pt x="1598" y="712"/>
                    <a:pt x="1598" y="489"/>
                    <a:pt x="1571" y="391"/>
                  </a:cubicBezTo>
                  <a:cubicBezTo>
                    <a:pt x="1535" y="204"/>
                    <a:pt x="1410" y="79"/>
                    <a:pt x="1223" y="25"/>
                  </a:cubicBezTo>
                  <a:cubicBezTo>
                    <a:pt x="1160" y="8"/>
                    <a:pt x="1092" y="0"/>
                    <a:pt x="10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9" name="Google Shape;1249;p15"/>
            <p:cNvSpPr/>
            <p:nvPr/>
          </p:nvSpPr>
          <p:spPr>
            <a:xfrm>
              <a:off x="12385178" y="3597332"/>
              <a:ext cx="76827" cy="66874"/>
            </a:xfrm>
            <a:custGeom>
              <a:avLst/>
              <a:gdLst/>
              <a:ahLst/>
              <a:cxnLst/>
              <a:rect l="l" t="t" r="r" b="b"/>
              <a:pathLst>
                <a:path w="1482" h="1290" extrusionOk="0">
                  <a:moveTo>
                    <a:pt x="1107" y="210"/>
                  </a:moveTo>
                  <a:cubicBezTo>
                    <a:pt x="1134" y="210"/>
                    <a:pt x="1151" y="219"/>
                    <a:pt x="1160" y="227"/>
                  </a:cubicBezTo>
                  <a:cubicBezTo>
                    <a:pt x="1241" y="317"/>
                    <a:pt x="1258" y="415"/>
                    <a:pt x="1214" y="522"/>
                  </a:cubicBezTo>
                  <a:cubicBezTo>
                    <a:pt x="1116" y="790"/>
                    <a:pt x="714" y="1048"/>
                    <a:pt x="456" y="1075"/>
                  </a:cubicBezTo>
                  <a:cubicBezTo>
                    <a:pt x="437" y="1078"/>
                    <a:pt x="421" y="1079"/>
                    <a:pt x="408" y="1079"/>
                  </a:cubicBezTo>
                  <a:cubicBezTo>
                    <a:pt x="374" y="1079"/>
                    <a:pt x="355" y="1072"/>
                    <a:pt x="348" y="1066"/>
                  </a:cubicBezTo>
                  <a:cubicBezTo>
                    <a:pt x="295" y="977"/>
                    <a:pt x="500" y="593"/>
                    <a:pt x="821" y="352"/>
                  </a:cubicBezTo>
                  <a:cubicBezTo>
                    <a:pt x="937" y="263"/>
                    <a:pt x="1035" y="210"/>
                    <a:pt x="1107" y="210"/>
                  </a:cubicBezTo>
                  <a:close/>
                  <a:moveTo>
                    <a:pt x="1106" y="1"/>
                  </a:moveTo>
                  <a:cubicBezTo>
                    <a:pt x="1005" y="1"/>
                    <a:pt x="868" y="44"/>
                    <a:pt x="687" y="183"/>
                  </a:cubicBezTo>
                  <a:cubicBezTo>
                    <a:pt x="375" y="433"/>
                    <a:pt x="1" y="932"/>
                    <a:pt x="179" y="1182"/>
                  </a:cubicBezTo>
                  <a:cubicBezTo>
                    <a:pt x="215" y="1236"/>
                    <a:pt x="286" y="1289"/>
                    <a:pt x="411" y="1289"/>
                  </a:cubicBezTo>
                  <a:cubicBezTo>
                    <a:pt x="438" y="1289"/>
                    <a:pt x="456" y="1289"/>
                    <a:pt x="482" y="1280"/>
                  </a:cubicBezTo>
                  <a:cubicBezTo>
                    <a:pt x="803" y="1244"/>
                    <a:pt x="1276" y="941"/>
                    <a:pt x="1410" y="602"/>
                  </a:cubicBezTo>
                  <a:cubicBezTo>
                    <a:pt x="1481" y="415"/>
                    <a:pt x="1446" y="245"/>
                    <a:pt x="1321" y="94"/>
                  </a:cubicBezTo>
                  <a:cubicBezTo>
                    <a:pt x="1288" y="56"/>
                    <a:pt x="1220" y="1"/>
                    <a:pt x="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0" name="Google Shape;1250;p15"/>
            <p:cNvSpPr/>
            <p:nvPr/>
          </p:nvSpPr>
          <p:spPr>
            <a:xfrm>
              <a:off x="12267709" y="3827139"/>
              <a:ext cx="52773" cy="81700"/>
            </a:xfrm>
            <a:custGeom>
              <a:avLst/>
              <a:gdLst/>
              <a:ahLst/>
              <a:cxnLst/>
              <a:rect l="l" t="t" r="r" b="b"/>
              <a:pathLst>
                <a:path w="1018" h="1576" extrusionOk="0">
                  <a:moveTo>
                    <a:pt x="652" y="210"/>
                  </a:moveTo>
                  <a:cubicBezTo>
                    <a:pt x="750" y="237"/>
                    <a:pt x="821" y="674"/>
                    <a:pt x="723" y="1067"/>
                  </a:cubicBezTo>
                  <a:cubicBezTo>
                    <a:pt x="680" y="1248"/>
                    <a:pt x="604" y="1371"/>
                    <a:pt x="534" y="1371"/>
                  </a:cubicBezTo>
                  <a:cubicBezTo>
                    <a:pt x="532" y="1371"/>
                    <a:pt x="529" y="1370"/>
                    <a:pt x="527" y="1370"/>
                  </a:cubicBezTo>
                  <a:cubicBezTo>
                    <a:pt x="411" y="1343"/>
                    <a:pt x="340" y="1281"/>
                    <a:pt x="304" y="1165"/>
                  </a:cubicBezTo>
                  <a:cubicBezTo>
                    <a:pt x="224" y="897"/>
                    <a:pt x="375" y="451"/>
                    <a:pt x="554" y="264"/>
                  </a:cubicBezTo>
                  <a:cubicBezTo>
                    <a:pt x="598" y="219"/>
                    <a:pt x="634" y="210"/>
                    <a:pt x="643" y="210"/>
                  </a:cubicBezTo>
                  <a:close/>
                  <a:moveTo>
                    <a:pt x="638" y="0"/>
                  </a:moveTo>
                  <a:cubicBezTo>
                    <a:pt x="575" y="0"/>
                    <a:pt x="497" y="29"/>
                    <a:pt x="411" y="121"/>
                  </a:cubicBezTo>
                  <a:cubicBezTo>
                    <a:pt x="179" y="344"/>
                    <a:pt x="1" y="879"/>
                    <a:pt x="108" y="1227"/>
                  </a:cubicBezTo>
                  <a:cubicBezTo>
                    <a:pt x="161" y="1415"/>
                    <a:pt x="295" y="1531"/>
                    <a:pt x="482" y="1566"/>
                  </a:cubicBezTo>
                  <a:cubicBezTo>
                    <a:pt x="500" y="1575"/>
                    <a:pt x="518" y="1575"/>
                    <a:pt x="536" y="1575"/>
                  </a:cubicBezTo>
                  <a:cubicBezTo>
                    <a:pt x="643" y="1575"/>
                    <a:pt x="830" y="1513"/>
                    <a:pt x="928" y="1111"/>
                  </a:cubicBezTo>
                  <a:cubicBezTo>
                    <a:pt x="1018" y="719"/>
                    <a:pt x="1000" y="103"/>
                    <a:pt x="714" y="14"/>
                  </a:cubicBezTo>
                  <a:cubicBezTo>
                    <a:pt x="692" y="6"/>
                    <a:pt x="667"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1" name="Google Shape;1251;p15"/>
            <p:cNvSpPr/>
            <p:nvPr/>
          </p:nvSpPr>
          <p:spPr>
            <a:xfrm>
              <a:off x="12327376" y="3543989"/>
              <a:ext cx="62467" cy="73043"/>
            </a:xfrm>
            <a:custGeom>
              <a:avLst/>
              <a:gdLst/>
              <a:ahLst/>
              <a:cxnLst/>
              <a:rect l="l" t="t" r="r" b="b"/>
              <a:pathLst>
                <a:path w="1205" h="1409" extrusionOk="0">
                  <a:moveTo>
                    <a:pt x="799" y="208"/>
                  </a:moveTo>
                  <a:cubicBezTo>
                    <a:pt x="830" y="208"/>
                    <a:pt x="861" y="217"/>
                    <a:pt x="893" y="239"/>
                  </a:cubicBezTo>
                  <a:cubicBezTo>
                    <a:pt x="964" y="284"/>
                    <a:pt x="991" y="373"/>
                    <a:pt x="982" y="489"/>
                  </a:cubicBezTo>
                  <a:cubicBezTo>
                    <a:pt x="946" y="775"/>
                    <a:pt x="687" y="1114"/>
                    <a:pt x="509" y="1185"/>
                  </a:cubicBezTo>
                  <a:cubicBezTo>
                    <a:pt x="483" y="1195"/>
                    <a:pt x="462" y="1199"/>
                    <a:pt x="447" y="1199"/>
                  </a:cubicBezTo>
                  <a:cubicBezTo>
                    <a:pt x="420" y="1199"/>
                    <a:pt x="407" y="1187"/>
                    <a:pt x="402" y="1176"/>
                  </a:cubicBezTo>
                  <a:cubicBezTo>
                    <a:pt x="268" y="1060"/>
                    <a:pt x="357" y="632"/>
                    <a:pt x="554" y="373"/>
                  </a:cubicBezTo>
                  <a:cubicBezTo>
                    <a:pt x="620" y="293"/>
                    <a:pt x="707" y="208"/>
                    <a:pt x="799" y="208"/>
                  </a:cubicBezTo>
                  <a:close/>
                  <a:moveTo>
                    <a:pt x="795" y="1"/>
                  </a:moveTo>
                  <a:cubicBezTo>
                    <a:pt x="657" y="1"/>
                    <a:pt x="515" y="82"/>
                    <a:pt x="393" y="239"/>
                  </a:cubicBezTo>
                  <a:cubicBezTo>
                    <a:pt x="170" y="534"/>
                    <a:pt x="0" y="1105"/>
                    <a:pt x="259" y="1337"/>
                  </a:cubicBezTo>
                  <a:cubicBezTo>
                    <a:pt x="313" y="1381"/>
                    <a:pt x="375" y="1408"/>
                    <a:pt x="446" y="1408"/>
                  </a:cubicBezTo>
                  <a:cubicBezTo>
                    <a:pt x="491" y="1408"/>
                    <a:pt x="536" y="1399"/>
                    <a:pt x="580" y="1381"/>
                  </a:cubicBezTo>
                  <a:cubicBezTo>
                    <a:pt x="848" y="1274"/>
                    <a:pt x="1142" y="855"/>
                    <a:pt x="1187" y="516"/>
                  </a:cubicBezTo>
                  <a:cubicBezTo>
                    <a:pt x="1205" y="320"/>
                    <a:pt x="1142" y="159"/>
                    <a:pt x="1008" y="70"/>
                  </a:cubicBezTo>
                  <a:cubicBezTo>
                    <a:pt x="941" y="24"/>
                    <a:pt x="868"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2" name="Google Shape;1252;p15"/>
            <p:cNvSpPr/>
            <p:nvPr/>
          </p:nvSpPr>
          <p:spPr>
            <a:xfrm>
              <a:off x="12197414" y="3786652"/>
              <a:ext cx="71747" cy="66200"/>
            </a:xfrm>
            <a:custGeom>
              <a:avLst/>
              <a:gdLst/>
              <a:ahLst/>
              <a:cxnLst/>
              <a:rect l="l" t="t" r="r" b="b"/>
              <a:pathLst>
                <a:path w="1384" h="1277" extrusionOk="0">
                  <a:moveTo>
                    <a:pt x="937" y="206"/>
                  </a:moveTo>
                  <a:cubicBezTo>
                    <a:pt x="1000" y="206"/>
                    <a:pt x="1018" y="233"/>
                    <a:pt x="1027" y="242"/>
                  </a:cubicBezTo>
                  <a:cubicBezTo>
                    <a:pt x="1116" y="394"/>
                    <a:pt x="911" y="786"/>
                    <a:pt x="634" y="974"/>
                  </a:cubicBezTo>
                  <a:cubicBezTo>
                    <a:pt x="569" y="1022"/>
                    <a:pt x="485" y="1064"/>
                    <a:pt x="409" y="1064"/>
                  </a:cubicBezTo>
                  <a:cubicBezTo>
                    <a:pt x="359" y="1064"/>
                    <a:pt x="312" y="1046"/>
                    <a:pt x="277" y="1000"/>
                  </a:cubicBezTo>
                  <a:cubicBezTo>
                    <a:pt x="224" y="929"/>
                    <a:pt x="215" y="840"/>
                    <a:pt x="268" y="733"/>
                  </a:cubicBezTo>
                  <a:cubicBezTo>
                    <a:pt x="384" y="474"/>
                    <a:pt x="732" y="224"/>
                    <a:pt x="928" y="206"/>
                  </a:cubicBezTo>
                  <a:close/>
                  <a:moveTo>
                    <a:pt x="939" y="0"/>
                  </a:moveTo>
                  <a:cubicBezTo>
                    <a:pt x="930" y="0"/>
                    <a:pt x="920" y="0"/>
                    <a:pt x="911" y="1"/>
                  </a:cubicBezTo>
                  <a:cubicBezTo>
                    <a:pt x="625" y="19"/>
                    <a:pt x="215" y="340"/>
                    <a:pt x="81" y="652"/>
                  </a:cubicBezTo>
                  <a:cubicBezTo>
                    <a:pt x="1" y="831"/>
                    <a:pt x="10" y="1000"/>
                    <a:pt x="117" y="1125"/>
                  </a:cubicBezTo>
                  <a:cubicBezTo>
                    <a:pt x="188" y="1223"/>
                    <a:pt x="286" y="1277"/>
                    <a:pt x="402" y="1277"/>
                  </a:cubicBezTo>
                  <a:cubicBezTo>
                    <a:pt x="509" y="1277"/>
                    <a:pt x="634" y="1232"/>
                    <a:pt x="750" y="1143"/>
                  </a:cubicBezTo>
                  <a:cubicBezTo>
                    <a:pt x="1053" y="929"/>
                    <a:pt x="1383" y="438"/>
                    <a:pt x="1205" y="135"/>
                  </a:cubicBezTo>
                  <a:cubicBezTo>
                    <a:pt x="1147" y="52"/>
                    <a:pt x="1058" y="0"/>
                    <a:pt x="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3" name="Google Shape;1253;p15"/>
            <p:cNvSpPr/>
            <p:nvPr/>
          </p:nvSpPr>
          <p:spPr>
            <a:xfrm>
              <a:off x="12406432" y="3769285"/>
              <a:ext cx="88854" cy="55832"/>
            </a:xfrm>
            <a:custGeom>
              <a:avLst/>
              <a:gdLst/>
              <a:ahLst/>
              <a:cxnLst/>
              <a:rect l="l" t="t" r="r" b="b"/>
              <a:pathLst>
                <a:path w="1714" h="1077" extrusionOk="0">
                  <a:moveTo>
                    <a:pt x="663" y="209"/>
                  </a:moveTo>
                  <a:cubicBezTo>
                    <a:pt x="824" y="209"/>
                    <a:pt x="1006" y="245"/>
                    <a:pt x="1161" y="318"/>
                  </a:cubicBezTo>
                  <a:cubicBezTo>
                    <a:pt x="1294" y="381"/>
                    <a:pt x="1500" y="523"/>
                    <a:pt x="1402" y="738"/>
                  </a:cubicBezTo>
                  <a:cubicBezTo>
                    <a:pt x="1393" y="764"/>
                    <a:pt x="1357" y="854"/>
                    <a:pt x="1187" y="862"/>
                  </a:cubicBezTo>
                  <a:cubicBezTo>
                    <a:pt x="1170" y="864"/>
                    <a:pt x="1151" y="865"/>
                    <a:pt x="1133" y="865"/>
                  </a:cubicBezTo>
                  <a:cubicBezTo>
                    <a:pt x="816" y="865"/>
                    <a:pt x="395" y="655"/>
                    <a:pt x="269" y="470"/>
                  </a:cubicBezTo>
                  <a:cubicBezTo>
                    <a:pt x="242" y="425"/>
                    <a:pt x="233" y="390"/>
                    <a:pt x="251" y="363"/>
                  </a:cubicBezTo>
                  <a:cubicBezTo>
                    <a:pt x="304" y="261"/>
                    <a:pt x="469" y="209"/>
                    <a:pt x="663" y="209"/>
                  </a:cubicBezTo>
                  <a:close/>
                  <a:moveTo>
                    <a:pt x="661" y="0"/>
                  </a:moveTo>
                  <a:cubicBezTo>
                    <a:pt x="400" y="0"/>
                    <a:pt x="165" y="82"/>
                    <a:pt x="63" y="265"/>
                  </a:cubicBezTo>
                  <a:cubicBezTo>
                    <a:pt x="37" y="318"/>
                    <a:pt x="1" y="434"/>
                    <a:pt x="99" y="577"/>
                  </a:cubicBezTo>
                  <a:cubicBezTo>
                    <a:pt x="269" y="845"/>
                    <a:pt x="777" y="1077"/>
                    <a:pt x="1143" y="1077"/>
                  </a:cubicBezTo>
                  <a:lnTo>
                    <a:pt x="1205" y="1077"/>
                  </a:lnTo>
                  <a:cubicBezTo>
                    <a:pt x="1446" y="1050"/>
                    <a:pt x="1553" y="925"/>
                    <a:pt x="1598" y="818"/>
                  </a:cubicBezTo>
                  <a:cubicBezTo>
                    <a:pt x="1714" y="550"/>
                    <a:pt x="1580" y="292"/>
                    <a:pt x="1250" y="131"/>
                  </a:cubicBezTo>
                  <a:cubicBezTo>
                    <a:pt x="1070" y="47"/>
                    <a:pt x="858" y="0"/>
                    <a:pt x="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4" name="Google Shape;1254;p15"/>
            <p:cNvSpPr/>
            <p:nvPr/>
          </p:nvSpPr>
          <p:spPr>
            <a:xfrm>
              <a:off x="12153972" y="3625274"/>
              <a:ext cx="87869" cy="58320"/>
            </a:xfrm>
            <a:custGeom>
              <a:avLst/>
              <a:gdLst/>
              <a:ahLst/>
              <a:cxnLst/>
              <a:rect l="l" t="t" r="r" b="b"/>
              <a:pathLst>
                <a:path w="1695" h="1125" extrusionOk="0">
                  <a:moveTo>
                    <a:pt x="553" y="206"/>
                  </a:moveTo>
                  <a:cubicBezTo>
                    <a:pt x="874" y="206"/>
                    <a:pt x="1320" y="482"/>
                    <a:pt x="1427" y="688"/>
                  </a:cubicBezTo>
                  <a:cubicBezTo>
                    <a:pt x="1454" y="732"/>
                    <a:pt x="1454" y="768"/>
                    <a:pt x="1445" y="795"/>
                  </a:cubicBezTo>
                  <a:cubicBezTo>
                    <a:pt x="1391" y="878"/>
                    <a:pt x="1261" y="918"/>
                    <a:pt x="1103" y="918"/>
                  </a:cubicBezTo>
                  <a:cubicBezTo>
                    <a:pt x="921" y="918"/>
                    <a:pt x="703" y="864"/>
                    <a:pt x="526" y="759"/>
                  </a:cubicBezTo>
                  <a:cubicBezTo>
                    <a:pt x="401" y="679"/>
                    <a:pt x="214" y="527"/>
                    <a:pt x="321" y="313"/>
                  </a:cubicBezTo>
                  <a:cubicBezTo>
                    <a:pt x="339" y="286"/>
                    <a:pt x="384" y="206"/>
                    <a:pt x="553" y="206"/>
                  </a:cubicBezTo>
                  <a:close/>
                  <a:moveTo>
                    <a:pt x="553" y="1"/>
                  </a:moveTo>
                  <a:cubicBezTo>
                    <a:pt x="312" y="1"/>
                    <a:pt x="196" y="117"/>
                    <a:pt x="143" y="215"/>
                  </a:cubicBezTo>
                  <a:cubicBezTo>
                    <a:pt x="0" y="482"/>
                    <a:pt x="107" y="750"/>
                    <a:pt x="419" y="937"/>
                  </a:cubicBezTo>
                  <a:cubicBezTo>
                    <a:pt x="624" y="1053"/>
                    <a:pt x="874" y="1125"/>
                    <a:pt x="1097" y="1125"/>
                  </a:cubicBezTo>
                  <a:cubicBezTo>
                    <a:pt x="1320" y="1125"/>
                    <a:pt x="1517" y="1053"/>
                    <a:pt x="1615" y="902"/>
                  </a:cubicBezTo>
                  <a:cubicBezTo>
                    <a:pt x="1650" y="857"/>
                    <a:pt x="1695" y="750"/>
                    <a:pt x="1615" y="590"/>
                  </a:cubicBezTo>
                  <a:cubicBezTo>
                    <a:pt x="1454" y="304"/>
                    <a:pt x="919" y="1"/>
                    <a:pt x="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5" name="Google Shape;1255;p15"/>
            <p:cNvSpPr/>
            <p:nvPr/>
          </p:nvSpPr>
          <p:spPr>
            <a:xfrm>
              <a:off x="12355111" y="3830146"/>
              <a:ext cx="71747" cy="75427"/>
            </a:xfrm>
            <a:custGeom>
              <a:avLst/>
              <a:gdLst/>
              <a:ahLst/>
              <a:cxnLst/>
              <a:rect l="l" t="t" r="r" b="b"/>
              <a:pathLst>
                <a:path w="1384" h="1455" extrusionOk="0">
                  <a:moveTo>
                    <a:pt x="355" y="206"/>
                  </a:moveTo>
                  <a:cubicBezTo>
                    <a:pt x="564" y="206"/>
                    <a:pt x="879" y="447"/>
                    <a:pt x="1027" y="741"/>
                  </a:cubicBezTo>
                  <a:cubicBezTo>
                    <a:pt x="1089" y="866"/>
                    <a:pt x="1169" y="1107"/>
                    <a:pt x="964" y="1223"/>
                  </a:cubicBezTo>
                  <a:cubicBezTo>
                    <a:pt x="950" y="1233"/>
                    <a:pt x="922" y="1250"/>
                    <a:pt x="878" y="1250"/>
                  </a:cubicBezTo>
                  <a:cubicBezTo>
                    <a:pt x="840" y="1250"/>
                    <a:pt x="789" y="1237"/>
                    <a:pt x="723" y="1196"/>
                  </a:cubicBezTo>
                  <a:cubicBezTo>
                    <a:pt x="447" y="1027"/>
                    <a:pt x="215" y="554"/>
                    <a:pt x="233" y="322"/>
                  </a:cubicBezTo>
                  <a:cubicBezTo>
                    <a:pt x="233" y="268"/>
                    <a:pt x="250" y="233"/>
                    <a:pt x="268" y="224"/>
                  </a:cubicBezTo>
                  <a:cubicBezTo>
                    <a:pt x="294" y="212"/>
                    <a:pt x="324" y="206"/>
                    <a:pt x="355" y="206"/>
                  </a:cubicBezTo>
                  <a:close/>
                  <a:moveTo>
                    <a:pt x="360" y="0"/>
                  </a:moveTo>
                  <a:cubicBezTo>
                    <a:pt x="300" y="0"/>
                    <a:pt x="242" y="12"/>
                    <a:pt x="188" y="36"/>
                  </a:cubicBezTo>
                  <a:cubicBezTo>
                    <a:pt x="126" y="63"/>
                    <a:pt x="36" y="135"/>
                    <a:pt x="19" y="304"/>
                  </a:cubicBezTo>
                  <a:cubicBezTo>
                    <a:pt x="1" y="634"/>
                    <a:pt x="295" y="1169"/>
                    <a:pt x="607" y="1366"/>
                  </a:cubicBezTo>
                  <a:cubicBezTo>
                    <a:pt x="714" y="1428"/>
                    <a:pt x="804" y="1455"/>
                    <a:pt x="875" y="1455"/>
                  </a:cubicBezTo>
                  <a:cubicBezTo>
                    <a:pt x="955" y="1455"/>
                    <a:pt x="1018" y="1428"/>
                    <a:pt x="1071" y="1401"/>
                  </a:cubicBezTo>
                  <a:cubicBezTo>
                    <a:pt x="1330" y="1259"/>
                    <a:pt x="1383" y="973"/>
                    <a:pt x="1214" y="643"/>
                  </a:cubicBezTo>
                  <a:cubicBezTo>
                    <a:pt x="1035" y="300"/>
                    <a:pt x="668" y="0"/>
                    <a:pt x="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6" name="Google Shape;1256;p15"/>
            <p:cNvSpPr/>
            <p:nvPr/>
          </p:nvSpPr>
          <p:spPr>
            <a:xfrm>
              <a:off x="12496634" y="3404902"/>
              <a:ext cx="28253" cy="15085"/>
            </a:xfrm>
            <a:custGeom>
              <a:avLst/>
              <a:gdLst/>
              <a:ahLst/>
              <a:cxnLst/>
              <a:rect l="l" t="t" r="r" b="b"/>
              <a:pathLst>
                <a:path w="545" h="291" extrusionOk="0">
                  <a:moveTo>
                    <a:pt x="430" y="1"/>
                  </a:moveTo>
                  <a:cubicBezTo>
                    <a:pt x="421" y="1"/>
                    <a:pt x="411" y="2"/>
                    <a:pt x="402" y="5"/>
                  </a:cubicBezTo>
                  <a:lnTo>
                    <a:pt x="90" y="86"/>
                  </a:lnTo>
                  <a:cubicBezTo>
                    <a:pt x="36" y="103"/>
                    <a:pt x="1" y="157"/>
                    <a:pt x="18" y="219"/>
                  </a:cubicBezTo>
                  <a:cubicBezTo>
                    <a:pt x="27" y="264"/>
                    <a:pt x="72" y="291"/>
                    <a:pt x="116" y="291"/>
                  </a:cubicBezTo>
                  <a:lnTo>
                    <a:pt x="143" y="291"/>
                  </a:lnTo>
                  <a:lnTo>
                    <a:pt x="455" y="211"/>
                  </a:lnTo>
                  <a:cubicBezTo>
                    <a:pt x="509" y="193"/>
                    <a:pt x="545" y="130"/>
                    <a:pt x="527" y="77"/>
                  </a:cubicBezTo>
                  <a:cubicBezTo>
                    <a:pt x="512" y="33"/>
                    <a:pt x="473"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7" name="Google Shape;1257;p15"/>
            <p:cNvSpPr/>
            <p:nvPr/>
          </p:nvSpPr>
          <p:spPr>
            <a:xfrm>
              <a:off x="12596530" y="3546892"/>
              <a:ext cx="24572" cy="20632"/>
            </a:xfrm>
            <a:custGeom>
              <a:avLst/>
              <a:gdLst/>
              <a:ahLst/>
              <a:cxnLst/>
              <a:rect l="l" t="t" r="r" b="b"/>
              <a:pathLst>
                <a:path w="474" h="398" extrusionOk="0">
                  <a:moveTo>
                    <a:pt x="357" y="1"/>
                  </a:moveTo>
                  <a:cubicBezTo>
                    <a:pt x="335" y="1"/>
                    <a:pt x="313" y="8"/>
                    <a:pt x="295" y="23"/>
                  </a:cubicBezTo>
                  <a:lnTo>
                    <a:pt x="54" y="210"/>
                  </a:lnTo>
                  <a:cubicBezTo>
                    <a:pt x="9" y="246"/>
                    <a:pt x="0" y="308"/>
                    <a:pt x="36" y="362"/>
                  </a:cubicBezTo>
                  <a:cubicBezTo>
                    <a:pt x="54" y="380"/>
                    <a:pt x="90" y="398"/>
                    <a:pt x="116" y="398"/>
                  </a:cubicBezTo>
                  <a:cubicBezTo>
                    <a:pt x="143" y="398"/>
                    <a:pt x="161" y="389"/>
                    <a:pt x="179" y="371"/>
                  </a:cubicBezTo>
                  <a:lnTo>
                    <a:pt x="420" y="183"/>
                  </a:lnTo>
                  <a:cubicBezTo>
                    <a:pt x="464" y="148"/>
                    <a:pt x="473" y="85"/>
                    <a:pt x="438" y="41"/>
                  </a:cubicBezTo>
                  <a:cubicBezTo>
                    <a:pt x="417" y="15"/>
                    <a:pt x="387" y="1"/>
                    <a:pt x="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8" name="Google Shape;1258;p15"/>
            <p:cNvSpPr/>
            <p:nvPr/>
          </p:nvSpPr>
          <p:spPr>
            <a:xfrm>
              <a:off x="12576623" y="3495622"/>
              <a:ext cx="31519" cy="21514"/>
            </a:xfrm>
            <a:custGeom>
              <a:avLst/>
              <a:gdLst/>
              <a:ahLst/>
              <a:cxnLst/>
              <a:rect l="l" t="t" r="r" b="b"/>
              <a:pathLst>
                <a:path w="608" h="415" extrusionOk="0">
                  <a:moveTo>
                    <a:pt x="489" y="0"/>
                  </a:moveTo>
                  <a:cubicBezTo>
                    <a:pt x="472" y="0"/>
                    <a:pt x="455" y="4"/>
                    <a:pt x="438" y="13"/>
                  </a:cubicBezTo>
                  <a:lnTo>
                    <a:pt x="72" y="218"/>
                  </a:lnTo>
                  <a:cubicBezTo>
                    <a:pt x="19" y="245"/>
                    <a:pt x="1" y="307"/>
                    <a:pt x="28" y="361"/>
                  </a:cubicBezTo>
                  <a:cubicBezTo>
                    <a:pt x="45" y="387"/>
                    <a:pt x="81" y="414"/>
                    <a:pt x="126" y="414"/>
                  </a:cubicBezTo>
                  <a:cubicBezTo>
                    <a:pt x="135" y="414"/>
                    <a:pt x="153" y="405"/>
                    <a:pt x="170" y="396"/>
                  </a:cubicBezTo>
                  <a:lnTo>
                    <a:pt x="536" y="191"/>
                  </a:lnTo>
                  <a:cubicBezTo>
                    <a:pt x="590" y="164"/>
                    <a:pt x="607" y="102"/>
                    <a:pt x="581" y="57"/>
                  </a:cubicBezTo>
                  <a:cubicBezTo>
                    <a:pt x="562" y="20"/>
                    <a:pt x="527" y="0"/>
                    <a:pt x="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9" name="Google Shape;1259;p15"/>
            <p:cNvSpPr/>
            <p:nvPr/>
          </p:nvSpPr>
          <p:spPr>
            <a:xfrm>
              <a:off x="12576157" y="3443782"/>
              <a:ext cx="31985" cy="16433"/>
            </a:xfrm>
            <a:custGeom>
              <a:avLst/>
              <a:gdLst/>
              <a:ahLst/>
              <a:cxnLst/>
              <a:rect l="l" t="t" r="r" b="b"/>
              <a:pathLst>
                <a:path w="617" h="317" extrusionOk="0">
                  <a:moveTo>
                    <a:pt x="502" y="0"/>
                  </a:moveTo>
                  <a:cubicBezTo>
                    <a:pt x="493" y="0"/>
                    <a:pt x="483" y="2"/>
                    <a:pt x="474" y="5"/>
                  </a:cubicBezTo>
                  <a:lnTo>
                    <a:pt x="90" y="112"/>
                  </a:lnTo>
                  <a:cubicBezTo>
                    <a:pt x="37" y="130"/>
                    <a:pt x="1" y="183"/>
                    <a:pt x="19" y="237"/>
                  </a:cubicBezTo>
                  <a:cubicBezTo>
                    <a:pt x="28" y="290"/>
                    <a:pt x="72" y="317"/>
                    <a:pt x="117" y="317"/>
                  </a:cubicBezTo>
                  <a:cubicBezTo>
                    <a:pt x="126" y="317"/>
                    <a:pt x="135" y="317"/>
                    <a:pt x="144" y="308"/>
                  </a:cubicBezTo>
                  <a:lnTo>
                    <a:pt x="527" y="201"/>
                  </a:lnTo>
                  <a:cubicBezTo>
                    <a:pt x="581" y="192"/>
                    <a:pt x="616" y="130"/>
                    <a:pt x="599" y="76"/>
                  </a:cubicBezTo>
                  <a:cubicBezTo>
                    <a:pt x="584" y="32"/>
                    <a:pt x="54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0" name="Google Shape;1260;p15"/>
            <p:cNvSpPr/>
            <p:nvPr/>
          </p:nvSpPr>
          <p:spPr>
            <a:xfrm>
              <a:off x="12677919" y="3574574"/>
              <a:ext cx="20840" cy="25764"/>
            </a:xfrm>
            <a:custGeom>
              <a:avLst/>
              <a:gdLst/>
              <a:ahLst/>
              <a:cxnLst/>
              <a:rect l="l" t="t" r="r" b="b"/>
              <a:pathLst>
                <a:path w="402" h="497" extrusionOk="0">
                  <a:moveTo>
                    <a:pt x="281" y="1"/>
                  </a:moveTo>
                  <a:cubicBezTo>
                    <a:pt x="246" y="1"/>
                    <a:pt x="214" y="17"/>
                    <a:pt x="197" y="51"/>
                  </a:cubicBezTo>
                  <a:lnTo>
                    <a:pt x="27" y="336"/>
                  </a:lnTo>
                  <a:cubicBezTo>
                    <a:pt x="1" y="390"/>
                    <a:pt x="18" y="452"/>
                    <a:pt x="63" y="479"/>
                  </a:cubicBezTo>
                  <a:cubicBezTo>
                    <a:pt x="81" y="488"/>
                    <a:pt x="99" y="497"/>
                    <a:pt x="117" y="497"/>
                  </a:cubicBezTo>
                  <a:cubicBezTo>
                    <a:pt x="152" y="497"/>
                    <a:pt x="188" y="470"/>
                    <a:pt x="206" y="443"/>
                  </a:cubicBezTo>
                  <a:lnTo>
                    <a:pt x="375" y="158"/>
                  </a:lnTo>
                  <a:cubicBezTo>
                    <a:pt x="402" y="104"/>
                    <a:pt x="384" y="42"/>
                    <a:pt x="340" y="15"/>
                  </a:cubicBezTo>
                  <a:cubicBezTo>
                    <a:pt x="320" y="6"/>
                    <a:pt x="300" y="1"/>
                    <a:pt x="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1" name="Google Shape;1261;p15"/>
            <p:cNvSpPr/>
            <p:nvPr/>
          </p:nvSpPr>
          <p:spPr>
            <a:xfrm>
              <a:off x="12657131" y="3514751"/>
              <a:ext cx="27320" cy="25505"/>
            </a:xfrm>
            <a:custGeom>
              <a:avLst/>
              <a:gdLst/>
              <a:ahLst/>
              <a:cxnLst/>
              <a:rect l="l" t="t" r="r" b="b"/>
              <a:pathLst>
                <a:path w="527" h="492" extrusionOk="0">
                  <a:moveTo>
                    <a:pt x="415" y="1"/>
                  </a:moveTo>
                  <a:cubicBezTo>
                    <a:pt x="388" y="1"/>
                    <a:pt x="361" y="10"/>
                    <a:pt x="339" y="27"/>
                  </a:cubicBezTo>
                  <a:lnTo>
                    <a:pt x="45" y="313"/>
                  </a:lnTo>
                  <a:cubicBezTo>
                    <a:pt x="0" y="357"/>
                    <a:pt x="0" y="420"/>
                    <a:pt x="36" y="464"/>
                  </a:cubicBezTo>
                  <a:cubicBezTo>
                    <a:pt x="63" y="482"/>
                    <a:pt x="89" y="491"/>
                    <a:pt x="116" y="491"/>
                  </a:cubicBezTo>
                  <a:cubicBezTo>
                    <a:pt x="143" y="491"/>
                    <a:pt x="170" y="482"/>
                    <a:pt x="187" y="464"/>
                  </a:cubicBezTo>
                  <a:lnTo>
                    <a:pt x="482" y="179"/>
                  </a:lnTo>
                  <a:cubicBezTo>
                    <a:pt x="526" y="134"/>
                    <a:pt x="526" y="72"/>
                    <a:pt x="491" y="27"/>
                  </a:cubicBezTo>
                  <a:cubicBezTo>
                    <a:pt x="468" y="10"/>
                    <a:pt x="442"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2" name="Google Shape;1262;p15"/>
            <p:cNvSpPr/>
            <p:nvPr/>
          </p:nvSpPr>
          <p:spPr>
            <a:xfrm>
              <a:off x="12668691" y="3468458"/>
              <a:ext cx="30534" cy="15345"/>
            </a:xfrm>
            <a:custGeom>
              <a:avLst/>
              <a:gdLst/>
              <a:ahLst/>
              <a:cxnLst/>
              <a:rect l="l" t="t" r="r" b="b"/>
              <a:pathLst>
                <a:path w="589" h="296" extrusionOk="0">
                  <a:moveTo>
                    <a:pt x="465" y="0"/>
                  </a:moveTo>
                  <a:cubicBezTo>
                    <a:pt x="459" y="0"/>
                    <a:pt x="453" y="1"/>
                    <a:pt x="446" y="1"/>
                  </a:cubicBezTo>
                  <a:lnTo>
                    <a:pt x="98" y="91"/>
                  </a:lnTo>
                  <a:cubicBezTo>
                    <a:pt x="36" y="100"/>
                    <a:pt x="0" y="153"/>
                    <a:pt x="18" y="216"/>
                  </a:cubicBezTo>
                  <a:cubicBezTo>
                    <a:pt x="27" y="260"/>
                    <a:pt x="72" y="296"/>
                    <a:pt x="116" y="296"/>
                  </a:cubicBezTo>
                  <a:cubicBezTo>
                    <a:pt x="125" y="296"/>
                    <a:pt x="134" y="287"/>
                    <a:pt x="143" y="287"/>
                  </a:cubicBezTo>
                  <a:lnTo>
                    <a:pt x="500" y="207"/>
                  </a:lnTo>
                  <a:cubicBezTo>
                    <a:pt x="553" y="189"/>
                    <a:pt x="589" y="135"/>
                    <a:pt x="571" y="82"/>
                  </a:cubicBezTo>
                  <a:cubicBezTo>
                    <a:pt x="563" y="34"/>
                    <a:pt x="519"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3" name="Google Shape;1263;p15"/>
            <p:cNvSpPr/>
            <p:nvPr/>
          </p:nvSpPr>
          <p:spPr>
            <a:xfrm>
              <a:off x="12590516" y="3394430"/>
              <a:ext cx="29186" cy="15863"/>
            </a:xfrm>
            <a:custGeom>
              <a:avLst/>
              <a:gdLst/>
              <a:ahLst/>
              <a:cxnLst/>
              <a:rect l="l" t="t" r="r" b="b"/>
              <a:pathLst>
                <a:path w="563" h="306" extrusionOk="0">
                  <a:moveTo>
                    <a:pt x="440" y="0"/>
                  </a:moveTo>
                  <a:cubicBezTo>
                    <a:pt x="434" y="0"/>
                    <a:pt x="427" y="1"/>
                    <a:pt x="420" y="2"/>
                  </a:cubicBezTo>
                  <a:lnTo>
                    <a:pt x="90" y="100"/>
                  </a:lnTo>
                  <a:cubicBezTo>
                    <a:pt x="27" y="118"/>
                    <a:pt x="0" y="172"/>
                    <a:pt x="18" y="225"/>
                  </a:cubicBezTo>
                  <a:cubicBezTo>
                    <a:pt x="27" y="279"/>
                    <a:pt x="72" y="305"/>
                    <a:pt x="116" y="305"/>
                  </a:cubicBezTo>
                  <a:cubicBezTo>
                    <a:pt x="125" y="305"/>
                    <a:pt x="134" y="305"/>
                    <a:pt x="143" y="297"/>
                  </a:cubicBezTo>
                  <a:lnTo>
                    <a:pt x="473" y="207"/>
                  </a:lnTo>
                  <a:cubicBezTo>
                    <a:pt x="536" y="189"/>
                    <a:pt x="563" y="136"/>
                    <a:pt x="545" y="74"/>
                  </a:cubicBezTo>
                  <a:cubicBezTo>
                    <a:pt x="537" y="27"/>
                    <a:pt x="488"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4" name="Google Shape;1264;p15"/>
            <p:cNvSpPr/>
            <p:nvPr/>
          </p:nvSpPr>
          <p:spPr>
            <a:xfrm>
              <a:off x="12640905" y="3806714"/>
              <a:ext cx="31985" cy="22084"/>
            </a:xfrm>
            <a:custGeom>
              <a:avLst/>
              <a:gdLst/>
              <a:ahLst/>
              <a:cxnLst/>
              <a:rect l="l" t="t" r="r" b="b"/>
              <a:pathLst>
                <a:path w="617" h="426" extrusionOk="0">
                  <a:moveTo>
                    <a:pt x="500" y="1"/>
                  </a:moveTo>
                  <a:cubicBezTo>
                    <a:pt x="481" y="1"/>
                    <a:pt x="463" y="6"/>
                    <a:pt x="447" y="16"/>
                  </a:cubicBezTo>
                  <a:lnTo>
                    <a:pt x="63" y="230"/>
                  </a:lnTo>
                  <a:cubicBezTo>
                    <a:pt x="19" y="265"/>
                    <a:pt x="1" y="328"/>
                    <a:pt x="28" y="372"/>
                  </a:cubicBezTo>
                  <a:cubicBezTo>
                    <a:pt x="45" y="408"/>
                    <a:pt x="81" y="426"/>
                    <a:pt x="117" y="426"/>
                  </a:cubicBezTo>
                  <a:cubicBezTo>
                    <a:pt x="135" y="426"/>
                    <a:pt x="153" y="426"/>
                    <a:pt x="170" y="417"/>
                  </a:cubicBezTo>
                  <a:lnTo>
                    <a:pt x="545" y="194"/>
                  </a:lnTo>
                  <a:cubicBezTo>
                    <a:pt x="599" y="167"/>
                    <a:pt x="616" y="105"/>
                    <a:pt x="590" y="51"/>
                  </a:cubicBezTo>
                  <a:cubicBezTo>
                    <a:pt x="567" y="17"/>
                    <a:pt x="533" y="1"/>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5" name="Google Shape;1265;p15"/>
            <p:cNvSpPr/>
            <p:nvPr/>
          </p:nvSpPr>
          <p:spPr>
            <a:xfrm>
              <a:off x="12676519" y="3739218"/>
              <a:ext cx="34733" cy="17937"/>
            </a:xfrm>
            <a:custGeom>
              <a:avLst/>
              <a:gdLst/>
              <a:ahLst/>
              <a:cxnLst/>
              <a:rect l="l" t="t" r="r" b="b"/>
              <a:pathLst>
                <a:path w="670" h="346" extrusionOk="0">
                  <a:moveTo>
                    <a:pt x="551" y="1"/>
                  </a:moveTo>
                  <a:cubicBezTo>
                    <a:pt x="541" y="1"/>
                    <a:pt x="529" y="2"/>
                    <a:pt x="518" y="6"/>
                  </a:cubicBezTo>
                  <a:lnTo>
                    <a:pt x="90" y="149"/>
                  </a:lnTo>
                  <a:cubicBezTo>
                    <a:pt x="36" y="167"/>
                    <a:pt x="1" y="220"/>
                    <a:pt x="19" y="274"/>
                  </a:cubicBezTo>
                  <a:cubicBezTo>
                    <a:pt x="36" y="318"/>
                    <a:pt x="81" y="345"/>
                    <a:pt x="117" y="345"/>
                  </a:cubicBezTo>
                  <a:lnTo>
                    <a:pt x="152" y="345"/>
                  </a:lnTo>
                  <a:lnTo>
                    <a:pt x="581" y="202"/>
                  </a:lnTo>
                  <a:cubicBezTo>
                    <a:pt x="634" y="185"/>
                    <a:pt x="670" y="122"/>
                    <a:pt x="652" y="69"/>
                  </a:cubicBezTo>
                  <a:cubicBezTo>
                    <a:pt x="631" y="26"/>
                    <a:pt x="593" y="1"/>
                    <a:pt x="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6" name="Google Shape;1266;p15"/>
            <p:cNvSpPr/>
            <p:nvPr/>
          </p:nvSpPr>
          <p:spPr>
            <a:xfrm>
              <a:off x="12630278" y="3712521"/>
              <a:ext cx="33333" cy="21980"/>
            </a:xfrm>
            <a:custGeom>
              <a:avLst/>
              <a:gdLst/>
              <a:ahLst/>
              <a:cxnLst/>
              <a:rect l="l" t="t" r="r" b="b"/>
              <a:pathLst>
                <a:path w="643" h="424" extrusionOk="0">
                  <a:moveTo>
                    <a:pt x="524" y="0"/>
                  </a:moveTo>
                  <a:cubicBezTo>
                    <a:pt x="508" y="0"/>
                    <a:pt x="490" y="4"/>
                    <a:pt x="474" y="13"/>
                  </a:cubicBezTo>
                  <a:lnTo>
                    <a:pt x="72" y="227"/>
                  </a:lnTo>
                  <a:cubicBezTo>
                    <a:pt x="19" y="254"/>
                    <a:pt x="1" y="316"/>
                    <a:pt x="27" y="370"/>
                  </a:cubicBezTo>
                  <a:cubicBezTo>
                    <a:pt x="45" y="405"/>
                    <a:pt x="81" y="423"/>
                    <a:pt x="126" y="423"/>
                  </a:cubicBezTo>
                  <a:cubicBezTo>
                    <a:pt x="135" y="423"/>
                    <a:pt x="152" y="423"/>
                    <a:pt x="170" y="414"/>
                  </a:cubicBezTo>
                  <a:lnTo>
                    <a:pt x="572" y="200"/>
                  </a:lnTo>
                  <a:cubicBezTo>
                    <a:pt x="625" y="173"/>
                    <a:pt x="643" y="111"/>
                    <a:pt x="616" y="57"/>
                  </a:cubicBezTo>
                  <a:cubicBezTo>
                    <a:pt x="598" y="20"/>
                    <a:pt x="562" y="0"/>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7" name="Google Shape;1267;p15"/>
            <p:cNvSpPr/>
            <p:nvPr/>
          </p:nvSpPr>
          <p:spPr>
            <a:xfrm>
              <a:off x="12678852" y="3662080"/>
              <a:ext cx="30586" cy="14567"/>
            </a:xfrm>
            <a:custGeom>
              <a:avLst/>
              <a:gdLst/>
              <a:ahLst/>
              <a:cxnLst/>
              <a:rect l="l" t="t" r="r" b="b"/>
              <a:pathLst>
                <a:path w="590" h="281" extrusionOk="0">
                  <a:moveTo>
                    <a:pt x="489" y="0"/>
                  </a:moveTo>
                  <a:cubicBezTo>
                    <a:pt x="481" y="0"/>
                    <a:pt x="472" y="2"/>
                    <a:pt x="464" y="4"/>
                  </a:cubicBezTo>
                  <a:lnTo>
                    <a:pt x="90" y="76"/>
                  </a:lnTo>
                  <a:cubicBezTo>
                    <a:pt x="36" y="85"/>
                    <a:pt x="0" y="138"/>
                    <a:pt x="9" y="192"/>
                  </a:cubicBezTo>
                  <a:cubicBezTo>
                    <a:pt x="18" y="245"/>
                    <a:pt x="63" y="281"/>
                    <a:pt x="107" y="281"/>
                  </a:cubicBezTo>
                  <a:lnTo>
                    <a:pt x="134" y="281"/>
                  </a:lnTo>
                  <a:lnTo>
                    <a:pt x="500" y="210"/>
                  </a:lnTo>
                  <a:cubicBezTo>
                    <a:pt x="554" y="192"/>
                    <a:pt x="589" y="138"/>
                    <a:pt x="580" y="85"/>
                  </a:cubicBezTo>
                  <a:cubicBezTo>
                    <a:pt x="573" y="39"/>
                    <a:pt x="533" y="0"/>
                    <a:pt x="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8" name="Google Shape;1268;p15"/>
            <p:cNvSpPr/>
            <p:nvPr/>
          </p:nvSpPr>
          <p:spPr>
            <a:xfrm>
              <a:off x="12626130" y="3629473"/>
              <a:ext cx="25505" cy="24987"/>
            </a:xfrm>
            <a:custGeom>
              <a:avLst/>
              <a:gdLst/>
              <a:ahLst/>
              <a:cxnLst/>
              <a:rect l="l" t="t" r="r" b="b"/>
              <a:pathLst>
                <a:path w="492" h="482" extrusionOk="0">
                  <a:moveTo>
                    <a:pt x="380" y="0"/>
                  </a:moveTo>
                  <a:cubicBezTo>
                    <a:pt x="353" y="0"/>
                    <a:pt x="326" y="9"/>
                    <a:pt x="304" y="27"/>
                  </a:cubicBezTo>
                  <a:lnTo>
                    <a:pt x="45" y="303"/>
                  </a:lnTo>
                  <a:cubicBezTo>
                    <a:pt x="0" y="348"/>
                    <a:pt x="0" y="410"/>
                    <a:pt x="45" y="455"/>
                  </a:cubicBezTo>
                  <a:cubicBezTo>
                    <a:pt x="63" y="473"/>
                    <a:pt x="90" y="482"/>
                    <a:pt x="116" y="482"/>
                  </a:cubicBezTo>
                  <a:cubicBezTo>
                    <a:pt x="143" y="482"/>
                    <a:pt x="170" y="473"/>
                    <a:pt x="197" y="446"/>
                  </a:cubicBezTo>
                  <a:lnTo>
                    <a:pt x="455" y="178"/>
                  </a:lnTo>
                  <a:cubicBezTo>
                    <a:pt x="491" y="134"/>
                    <a:pt x="491" y="71"/>
                    <a:pt x="455" y="27"/>
                  </a:cubicBezTo>
                  <a:cubicBezTo>
                    <a:pt x="433" y="9"/>
                    <a:pt x="406" y="0"/>
                    <a:pt x="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9" name="Google Shape;1269;p15"/>
            <p:cNvSpPr/>
            <p:nvPr/>
          </p:nvSpPr>
          <p:spPr>
            <a:xfrm>
              <a:off x="12731106" y="3612262"/>
              <a:ext cx="29186" cy="13997"/>
            </a:xfrm>
            <a:custGeom>
              <a:avLst/>
              <a:gdLst/>
              <a:ahLst/>
              <a:cxnLst/>
              <a:rect l="l" t="t" r="r" b="b"/>
              <a:pathLst>
                <a:path w="563" h="270" extrusionOk="0">
                  <a:moveTo>
                    <a:pt x="445" y="1"/>
                  </a:moveTo>
                  <a:cubicBezTo>
                    <a:pt x="440" y="1"/>
                    <a:pt x="434" y="1"/>
                    <a:pt x="429" y="2"/>
                  </a:cubicBezTo>
                  <a:lnTo>
                    <a:pt x="99" y="55"/>
                  </a:lnTo>
                  <a:cubicBezTo>
                    <a:pt x="36" y="73"/>
                    <a:pt x="0" y="127"/>
                    <a:pt x="9" y="180"/>
                  </a:cubicBezTo>
                  <a:cubicBezTo>
                    <a:pt x="18" y="234"/>
                    <a:pt x="63" y="270"/>
                    <a:pt x="116" y="270"/>
                  </a:cubicBezTo>
                  <a:cubicBezTo>
                    <a:pt x="116" y="270"/>
                    <a:pt x="125" y="261"/>
                    <a:pt x="134" y="261"/>
                  </a:cubicBezTo>
                  <a:lnTo>
                    <a:pt x="464" y="207"/>
                  </a:lnTo>
                  <a:cubicBezTo>
                    <a:pt x="527" y="198"/>
                    <a:pt x="563" y="136"/>
                    <a:pt x="554" y="82"/>
                  </a:cubicBezTo>
                  <a:cubicBezTo>
                    <a:pt x="538" y="34"/>
                    <a:pt x="493" y="1"/>
                    <a:pt x="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0" name="Google Shape;1270;p15"/>
            <p:cNvSpPr/>
            <p:nvPr/>
          </p:nvSpPr>
          <p:spPr>
            <a:xfrm>
              <a:off x="12726493" y="3528851"/>
              <a:ext cx="28719" cy="16019"/>
            </a:xfrm>
            <a:custGeom>
              <a:avLst/>
              <a:gdLst/>
              <a:ahLst/>
              <a:cxnLst/>
              <a:rect l="l" t="t" r="r" b="b"/>
              <a:pathLst>
                <a:path w="554" h="309" extrusionOk="0">
                  <a:moveTo>
                    <a:pt x="440" y="1"/>
                  </a:moveTo>
                  <a:cubicBezTo>
                    <a:pt x="430" y="1"/>
                    <a:pt x="420" y="2"/>
                    <a:pt x="411" y="5"/>
                  </a:cubicBezTo>
                  <a:lnTo>
                    <a:pt x="89" y="103"/>
                  </a:lnTo>
                  <a:cubicBezTo>
                    <a:pt x="36" y="121"/>
                    <a:pt x="0" y="175"/>
                    <a:pt x="18" y="228"/>
                  </a:cubicBezTo>
                  <a:cubicBezTo>
                    <a:pt x="36" y="273"/>
                    <a:pt x="72" y="308"/>
                    <a:pt x="116" y="308"/>
                  </a:cubicBezTo>
                  <a:cubicBezTo>
                    <a:pt x="134" y="308"/>
                    <a:pt x="143" y="300"/>
                    <a:pt x="152" y="300"/>
                  </a:cubicBezTo>
                  <a:lnTo>
                    <a:pt x="473" y="201"/>
                  </a:lnTo>
                  <a:cubicBezTo>
                    <a:pt x="527" y="192"/>
                    <a:pt x="553" y="130"/>
                    <a:pt x="544" y="77"/>
                  </a:cubicBezTo>
                  <a:cubicBezTo>
                    <a:pt x="530" y="32"/>
                    <a:pt x="485" y="1"/>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1" name="Google Shape;1271;p15"/>
            <p:cNvSpPr/>
            <p:nvPr/>
          </p:nvSpPr>
          <p:spPr>
            <a:xfrm>
              <a:off x="12601610" y="3877787"/>
              <a:ext cx="32452" cy="18092"/>
            </a:xfrm>
            <a:custGeom>
              <a:avLst/>
              <a:gdLst/>
              <a:ahLst/>
              <a:cxnLst/>
              <a:rect l="l" t="t" r="r" b="b"/>
              <a:pathLst>
                <a:path w="626" h="349" extrusionOk="0">
                  <a:moveTo>
                    <a:pt x="114" y="0"/>
                  </a:moveTo>
                  <a:cubicBezTo>
                    <a:pt x="72" y="0"/>
                    <a:pt x="32" y="31"/>
                    <a:pt x="18" y="72"/>
                  </a:cubicBezTo>
                  <a:cubicBezTo>
                    <a:pt x="1" y="125"/>
                    <a:pt x="27" y="179"/>
                    <a:pt x="81" y="206"/>
                  </a:cubicBezTo>
                  <a:lnTo>
                    <a:pt x="473" y="348"/>
                  </a:lnTo>
                  <a:lnTo>
                    <a:pt x="509" y="348"/>
                  </a:lnTo>
                  <a:cubicBezTo>
                    <a:pt x="554" y="348"/>
                    <a:pt x="589" y="322"/>
                    <a:pt x="607" y="286"/>
                  </a:cubicBezTo>
                  <a:cubicBezTo>
                    <a:pt x="625" y="233"/>
                    <a:pt x="598" y="170"/>
                    <a:pt x="545" y="152"/>
                  </a:cubicBezTo>
                  <a:lnTo>
                    <a:pt x="152" y="9"/>
                  </a:lnTo>
                  <a:cubicBezTo>
                    <a:pt x="140" y="3"/>
                    <a:pt x="127" y="0"/>
                    <a:pt x="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2" name="Google Shape;1272;p15"/>
            <p:cNvSpPr/>
            <p:nvPr/>
          </p:nvSpPr>
          <p:spPr>
            <a:xfrm>
              <a:off x="12431419" y="3375301"/>
              <a:ext cx="30586" cy="16019"/>
            </a:xfrm>
            <a:custGeom>
              <a:avLst/>
              <a:gdLst/>
              <a:ahLst/>
              <a:cxnLst/>
              <a:rect l="l" t="t" r="r" b="b"/>
              <a:pathLst>
                <a:path w="590" h="309" extrusionOk="0">
                  <a:moveTo>
                    <a:pt x="476" y="1"/>
                  </a:moveTo>
                  <a:cubicBezTo>
                    <a:pt x="466" y="1"/>
                    <a:pt x="456" y="2"/>
                    <a:pt x="447" y="5"/>
                  </a:cubicBezTo>
                  <a:lnTo>
                    <a:pt x="90" y="104"/>
                  </a:lnTo>
                  <a:cubicBezTo>
                    <a:pt x="36" y="112"/>
                    <a:pt x="1" y="175"/>
                    <a:pt x="18" y="228"/>
                  </a:cubicBezTo>
                  <a:cubicBezTo>
                    <a:pt x="27" y="273"/>
                    <a:pt x="72" y="309"/>
                    <a:pt x="117" y="309"/>
                  </a:cubicBezTo>
                  <a:cubicBezTo>
                    <a:pt x="126" y="309"/>
                    <a:pt x="134" y="300"/>
                    <a:pt x="143" y="300"/>
                  </a:cubicBezTo>
                  <a:lnTo>
                    <a:pt x="500" y="211"/>
                  </a:lnTo>
                  <a:cubicBezTo>
                    <a:pt x="554" y="193"/>
                    <a:pt x="589" y="130"/>
                    <a:pt x="572" y="77"/>
                  </a:cubicBezTo>
                  <a:cubicBezTo>
                    <a:pt x="564" y="33"/>
                    <a:pt x="521" y="1"/>
                    <a:pt x="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3" name="Google Shape;1273;p15"/>
            <p:cNvSpPr/>
            <p:nvPr/>
          </p:nvSpPr>
          <p:spPr>
            <a:xfrm>
              <a:off x="12660345" y="3415166"/>
              <a:ext cx="19492" cy="25194"/>
            </a:xfrm>
            <a:custGeom>
              <a:avLst/>
              <a:gdLst/>
              <a:ahLst/>
              <a:cxnLst/>
              <a:rect l="l" t="t" r="r" b="b"/>
              <a:pathLst>
                <a:path w="376" h="486" extrusionOk="0">
                  <a:moveTo>
                    <a:pt x="253" y="0"/>
                  </a:moveTo>
                  <a:cubicBezTo>
                    <a:pt x="215" y="0"/>
                    <a:pt x="180" y="20"/>
                    <a:pt x="161" y="57"/>
                  </a:cubicBezTo>
                  <a:lnTo>
                    <a:pt x="18" y="334"/>
                  </a:lnTo>
                  <a:cubicBezTo>
                    <a:pt x="1" y="378"/>
                    <a:pt x="18" y="441"/>
                    <a:pt x="63" y="467"/>
                  </a:cubicBezTo>
                  <a:cubicBezTo>
                    <a:pt x="81" y="476"/>
                    <a:pt x="99" y="485"/>
                    <a:pt x="117" y="485"/>
                  </a:cubicBezTo>
                  <a:cubicBezTo>
                    <a:pt x="152" y="485"/>
                    <a:pt x="188" y="459"/>
                    <a:pt x="206" y="423"/>
                  </a:cubicBezTo>
                  <a:lnTo>
                    <a:pt x="348" y="146"/>
                  </a:lnTo>
                  <a:cubicBezTo>
                    <a:pt x="375" y="102"/>
                    <a:pt x="357" y="39"/>
                    <a:pt x="304" y="13"/>
                  </a:cubicBezTo>
                  <a:cubicBezTo>
                    <a:pt x="287" y="4"/>
                    <a:pt x="270" y="0"/>
                    <a:pt x="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74" name="Google Shape;1274;p15"/>
          <p:cNvGrpSpPr/>
          <p:nvPr/>
        </p:nvGrpSpPr>
        <p:grpSpPr>
          <a:xfrm rot="10800000">
            <a:off x="-376929" y="2109697"/>
            <a:ext cx="1173768" cy="1192035"/>
            <a:chOff x="2047600" y="1009450"/>
            <a:chExt cx="530125" cy="538375"/>
          </a:xfrm>
        </p:grpSpPr>
        <p:sp>
          <p:nvSpPr>
            <p:cNvPr id="1275" name="Google Shape;1275;p15"/>
            <p:cNvSpPr/>
            <p:nvPr/>
          </p:nvSpPr>
          <p:spPr>
            <a:xfrm>
              <a:off x="2085825" y="1108775"/>
              <a:ext cx="440550" cy="439050"/>
            </a:xfrm>
            <a:custGeom>
              <a:avLst/>
              <a:gdLst/>
              <a:ahLst/>
              <a:cxnLst/>
              <a:rect l="l" t="t" r="r" b="b"/>
              <a:pathLst>
                <a:path w="17622" h="17562" extrusionOk="0">
                  <a:moveTo>
                    <a:pt x="7829" y="47"/>
                  </a:moveTo>
                  <a:cubicBezTo>
                    <a:pt x="7692" y="69"/>
                    <a:pt x="7533" y="92"/>
                    <a:pt x="7396" y="115"/>
                  </a:cubicBezTo>
                  <a:cubicBezTo>
                    <a:pt x="7373" y="115"/>
                    <a:pt x="7350" y="138"/>
                    <a:pt x="7350" y="138"/>
                  </a:cubicBezTo>
                  <a:cubicBezTo>
                    <a:pt x="7327" y="161"/>
                    <a:pt x="7350" y="184"/>
                    <a:pt x="7350" y="206"/>
                  </a:cubicBezTo>
                  <a:cubicBezTo>
                    <a:pt x="7396" y="252"/>
                    <a:pt x="7487" y="298"/>
                    <a:pt x="7556" y="298"/>
                  </a:cubicBezTo>
                  <a:cubicBezTo>
                    <a:pt x="7572" y="302"/>
                    <a:pt x="7588" y="304"/>
                    <a:pt x="7604" y="304"/>
                  </a:cubicBezTo>
                  <a:cubicBezTo>
                    <a:pt x="7678" y="304"/>
                    <a:pt x="7750" y="263"/>
                    <a:pt x="7807" y="206"/>
                  </a:cubicBezTo>
                  <a:cubicBezTo>
                    <a:pt x="7829" y="184"/>
                    <a:pt x="7852" y="138"/>
                    <a:pt x="7875" y="115"/>
                  </a:cubicBezTo>
                  <a:cubicBezTo>
                    <a:pt x="7875" y="92"/>
                    <a:pt x="7875" y="69"/>
                    <a:pt x="7875" y="47"/>
                  </a:cubicBezTo>
                  <a:close/>
                  <a:moveTo>
                    <a:pt x="8765" y="1"/>
                  </a:moveTo>
                  <a:cubicBezTo>
                    <a:pt x="8605" y="1"/>
                    <a:pt x="8446" y="1"/>
                    <a:pt x="8263" y="24"/>
                  </a:cubicBezTo>
                  <a:cubicBezTo>
                    <a:pt x="8217" y="24"/>
                    <a:pt x="8240" y="92"/>
                    <a:pt x="8240" y="115"/>
                  </a:cubicBezTo>
                  <a:cubicBezTo>
                    <a:pt x="8240" y="229"/>
                    <a:pt x="8309" y="343"/>
                    <a:pt x="8400" y="366"/>
                  </a:cubicBezTo>
                  <a:cubicBezTo>
                    <a:pt x="8451" y="392"/>
                    <a:pt x="8500" y="405"/>
                    <a:pt x="8546" y="405"/>
                  </a:cubicBezTo>
                  <a:cubicBezTo>
                    <a:pt x="8623" y="405"/>
                    <a:pt x="8694" y="369"/>
                    <a:pt x="8765" y="298"/>
                  </a:cubicBezTo>
                  <a:cubicBezTo>
                    <a:pt x="8834" y="252"/>
                    <a:pt x="8834" y="161"/>
                    <a:pt x="8834" y="47"/>
                  </a:cubicBezTo>
                  <a:cubicBezTo>
                    <a:pt x="8834" y="1"/>
                    <a:pt x="8811" y="1"/>
                    <a:pt x="8765" y="1"/>
                  </a:cubicBezTo>
                  <a:close/>
                  <a:moveTo>
                    <a:pt x="9290" y="24"/>
                  </a:moveTo>
                  <a:cubicBezTo>
                    <a:pt x="9153" y="24"/>
                    <a:pt x="9153" y="47"/>
                    <a:pt x="9153" y="184"/>
                  </a:cubicBezTo>
                  <a:cubicBezTo>
                    <a:pt x="9130" y="275"/>
                    <a:pt x="9245" y="435"/>
                    <a:pt x="9359" y="480"/>
                  </a:cubicBezTo>
                  <a:cubicBezTo>
                    <a:pt x="9395" y="495"/>
                    <a:pt x="9431" y="502"/>
                    <a:pt x="9466" y="502"/>
                  </a:cubicBezTo>
                  <a:cubicBezTo>
                    <a:pt x="9543" y="502"/>
                    <a:pt x="9616" y="467"/>
                    <a:pt x="9678" y="389"/>
                  </a:cubicBezTo>
                  <a:cubicBezTo>
                    <a:pt x="9770" y="321"/>
                    <a:pt x="9815" y="206"/>
                    <a:pt x="9770" y="92"/>
                  </a:cubicBezTo>
                  <a:cubicBezTo>
                    <a:pt x="9747" y="69"/>
                    <a:pt x="9770" y="47"/>
                    <a:pt x="9724" y="47"/>
                  </a:cubicBezTo>
                  <a:cubicBezTo>
                    <a:pt x="9587" y="47"/>
                    <a:pt x="9427" y="24"/>
                    <a:pt x="9290" y="24"/>
                  </a:cubicBezTo>
                  <a:close/>
                  <a:moveTo>
                    <a:pt x="10158" y="115"/>
                  </a:moveTo>
                  <a:cubicBezTo>
                    <a:pt x="10158" y="115"/>
                    <a:pt x="10112" y="138"/>
                    <a:pt x="10112" y="161"/>
                  </a:cubicBezTo>
                  <a:cubicBezTo>
                    <a:pt x="10112" y="275"/>
                    <a:pt x="10112" y="389"/>
                    <a:pt x="10203" y="480"/>
                  </a:cubicBezTo>
                  <a:cubicBezTo>
                    <a:pt x="10273" y="550"/>
                    <a:pt x="10369" y="580"/>
                    <a:pt x="10462" y="580"/>
                  </a:cubicBezTo>
                  <a:cubicBezTo>
                    <a:pt x="10490" y="580"/>
                    <a:pt x="10519" y="577"/>
                    <a:pt x="10546" y="572"/>
                  </a:cubicBezTo>
                  <a:cubicBezTo>
                    <a:pt x="10660" y="526"/>
                    <a:pt x="10751" y="412"/>
                    <a:pt x="10751" y="298"/>
                  </a:cubicBezTo>
                  <a:cubicBezTo>
                    <a:pt x="10751" y="252"/>
                    <a:pt x="10751" y="206"/>
                    <a:pt x="10683" y="206"/>
                  </a:cubicBezTo>
                  <a:cubicBezTo>
                    <a:pt x="10568" y="206"/>
                    <a:pt x="10477" y="161"/>
                    <a:pt x="10363" y="138"/>
                  </a:cubicBezTo>
                  <a:cubicBezTo>
                    <a:pt x="10295" y="138"/>
                    <a:pt x="10226" y="115"/>
                    <a:pt x="10158" y="115"/>
                  </a:cubicBezTo>
                  <a:close/>
                  <a:moveTo>
                    <a:pt x="11071" y="298"/>
                  </a:moveTo>
                  <a:cubicBezTo>
                    <a:pt x="11025" y="298"/>
                    <a:pt x="11048" y="321"/>
                    <a:pt x="11048" y="343"/>
                  </a:cubicBezTo>
                  <a:cubicBezTo>
                    <a:pt x="11048" y="389"/>
                    <a:pt x="11048" y="412"/>
                    <a:pt x="11071" y="435"/>
                  </a:cubicBezTo>
                  <a:cubicBezTo>
                    <a:pt x="11113" y="589"/>
                    <a:pt x="11242" y="675"/>
                    <a:pt x="11377" y="675"/>
                  </a:cubicBezTo>
                  <a:cubicBezTo>
                    <a:pt x="11461" y="675"/>
                    <a:pt x="11548" y="642"/>
                    <a:pt x="11618" y="572"/>
                  </a:cubicBezTo>
                  <a:cubicBezTo>
                    <a:pt x="11641" y="572"/>
                    <a:pt x="11641" y="572"/>
                    <a:pt x="11641" y="549"/>
                  </a:cubicBezTo>
                  <a:cubicBezTo>
                    <a:pt x="11710" y="503"/>
                    <a:pt x="11710" y="503"/>
                    <a:pt x="11618" y="480"/>
                  </a:cubicBezTo>
                  <a:cubicBezTo>
                    <a:pt x="11481" y="435"/>
                    <a:pt x="11345" y="366"/>
                    <a:pt x="11185" y="321"/>
                  </a:cubicBezTo>
                  <a:cubicBezTo>
                    <a:pt x="11162" y="321"/>
                    <a:pt x="11116" y="321"/>
                    <a:pt x="11071" y="298"/>
                  </a:cubicBezTo>
                  <a:close/>
                  <a:moveTo>
                    <a:pt x="12098" y="640"/>
                  </a:moveTo>
                  <a:cubicBezTo>
                    <a:pt x="12098" y="640"/>
                    <a:pt x="12098" y="663"/>
                    <a:pt x="12098" y="663"/>
                  </a:cubicBezTo>
                  <a:cubicBezTo>
                    <a:pt x="12098" y="686"/>
                    <a:pt x="12098" y="686"/>
                    <a:pt x="12143" y="709"/>
                  </a:cubicBezTo>
                  <a:cubicBezTo>
                    <a:pt x="12143" y="709"/>
                    <a:pt x="12189" y="731"/>
                    <a:pt x="12212" y="754"/>
                  </a:cubicBezTo>
                  <a:lnTo>
                    <a:pt x="12303" y="754"/>
                  </a:lnTo>
                  <a:cubicBezTo>
                    <a:pt x="12280" y="731"/>
                    <a:pt x="12258" y="709"/>
                    <a:pt x="12235" y="686"/>
                  </a:cubicBezTo>
                  <a:cubicBezTo>
                    <a:pt x="12189" y="663"/>
                    <a:pt x="12143" y="663"/>
                    <a:pt x="12098" y="640"/>
                  </a:cubicBezTo>
                  <a:close/>
                  <a:moveTo>
                    <a:pt x="12326" y="731"/>
                  </a:moveTo>
                  <a:lnTo>
                    <a:pt x="12326" y="754"/>
                  </a:lnTo>
                  <a:lnTo>
                    <a:pt x="12349" y="754"/>
                  </a:lnTo>
                  <a:cubicBezTo>
                    <a:pt x="12349" y="754"/>
                    <a:pt x="12349" y="754"/>
                    <a:pt x="12349" y="731"/>
                  </a:cubicBezTo>
                  <a:close/>
                  <a:moveTo>
                    <a:pt x="5731" y="586"/>
                  </a:moveTo>
                  <a:cubicBezTo>
                    <a:pt x="5711" y="586"/>
                    <a:pt x="5688" y="589"/>
                    <a:pt x="5661" y="594"/>
                  </a:cubicBezTo>
                  <a:cubicBezTo>
                    <a:pt x="5570" y="617"/>
                    <a:pt x="5501" y="640"/>
                    <a:pt x="5410" y="686"/>
                  </a:cubicBezTo>
                  <a:cubicBezTo>
                    <a:pt x="5364" y="709"/>
                    <a:pt x="5341" y="731"/>
                    <a:pt x="5341" y="777"/>
                  </a:cubicBezTo>
                  <a:cubicBezTo>
                    <a:pt x="5341" y="891"/>
                    <a:pt x="5410" y="1005"/>
                    <a:pt x="5501" y="1051"/>
                  </a:cubicBezTo>
                  <a:cubicBezTo>
                    <a:pt x="5539" y="1066"/>
                    <a:pt x="5577" y="1074"/>
                    <a:pt x="5615" y="1074"/>
                  </a:cubicBezTo>
                  <a:cubicBezTo>
                    <a:pt x="5689" y="1074"/>
                    <a:pt x="5760" y="1043"/>
                    <a:pt x="5821" y="982"/>
                  </a:cubicBezTo>
                  <a:cubicBezTo>
                    <a:pt x="5889" y="891"/>
                    <a:pt x="5912" y="800"/>
                    <a:pt x="5866" y="686"/>
                  </a:cubicBezTo>
                  <a:cubicBezTo>
                    <a:pt x="5832" y="616"/>
                    <a:pt x="5797" y="586"/>
                    <a:pt x="5731" y="586"/>
                  </a:cubicBezTo>
                  <a:close/>
                  <a:moveTo>
                    <a:pt x="6609" y="613"/>
                  </a:moveTo>
                  <a:cubicBezTo>
                    <a:pt x="6598" y="613"/>
                    <a:pt x="6587" y="614"/>
                    <a:pt x="6574" y="617"/>
                  </a:cubicBezTo>
                  <a:cubicBezTo>
                    <a:pt x="6483" y="617"/>
                    <a:pt x="6414" y="617"/>
                    <a:pt x="6391" y="709"/>
                  </a:cubicBezTo>
                  <a:cubicBezTo>
                    <a:pt x="6300" y="731"/>
                    <a:pt x="6300" y="800"/>
                    <a:pt x="6300" y="891"/>
                  </a:cubicBezTo>
                  <a:cubicBezTo>
                    <a:pt x="6277" y="982"/>
                    <a:pt x="6323" y="1028"/>
                    <a:pt x="6369" y="1074"/>
                  </a:cubicBezTo>
                  <a:cubicBezTo>
                    <a:pt x="6437" y="1119"/>
                    <a:pt x="6483" y="1165"/>
                    <a:pt x="6551" y="1165"/>
                  </a:cubicBezTo>
                  <a:cubicBezTo>
                    <a:pt x="6643" y="1165"/>
                    <a:pt x="6688" y="1142"/>
                    <a:pt x="6757" y="1097"/>
                  </a:cubicBezTo>
                  <a:cubicBezTo>
                    <a:pt x="6802" y="1028"/>
                    <a:pt x="6848" y="982"/>
                    <a:pt x="6848" y="891"/>
                  </a:cubicBezTo>
                  <a:cubicBezTo>
                    <a:pt x="6825" y="823"/>
                    <a:pt x="6825" y="754"/>
                    <a:pt x="6757" y="709"/>
                  </a:cubicBezTo>
                  <a:cubicBezTo>
                    <a:pt x="6717" y="669"/>
                    <a:pt x="6678" y="613"/>
                    <a:pt x="6609" y="613"/>
                  </a:cubicBezTo>
                  <a:close/>
                  <a:moveTo>
                    <a:pt x="7480" y="683"/>
                  </a:moveTo>
                  <a:cubicBezTo>
                    <a:pt x="7401" y="683"/>
                    <a:pt x="7324" y="700"/>
                    <a:pt x="7282" y="731"/>
                  </a:cubicBezTo>
                  <a:cubicBezTo>
                    <a:pt x="7190" y="823"/>
                    <a:pt x="7190" y="1074"/>
                    <a:pt x="7282" y="1165"/>
                  </a:cubicBezTo>
                  <a:cubicBezTo>
                    <a:pt x="7330" y="1213"/>
                    <a:pt x="7416" y="1242"/>
                    <a:pt x="7504" y="1242"/>
                  </a:cubicBezTo>
                  <a:cubicBezTo>
                    <a:pt x="7582" y="1242"/>
                    <a:pt x="7661" y="1219"/>
                    <a:pt x="7715" y="1165"/>
                  </a:cubicBezTo>
                  <a:cubicBezTo>
                    <a:pt x="7807" y="1074"/>
                    <a:pt x="7807" y="846"/>
                    <a:pt x="7715" y="754"/>
                  </a:cubicBezTo>
                  <a:cubicBezTo>
                    <a:pt x="7666" y="705"/>
                    <a:pt x="7572" y="683"/>
                    <a:pt x="7480" y="683"/>
                  </a:cubicBezTo>
                  <a:close/>
                  <a:moveTo>
                    <a:pt x="8469" y="737"/>
                  </a:moveTo>
                  <a:cubicBezTo>
                    <a:pt x="8394" y="737"/>
                    <a:pt x="8320" y="766"/>
                    <a:pt x="8263" y="823"/>
                  </a:cubicBezTo>
                  <a:cubicBezTo>
                    <a:pt x="8149" y="937"/>
                    <a:pt x="8149" y="1119"/>
                    <a:pt x="8240" y="1234"/>
                  </a:cubicBezTo>
                  <a:cubicBezTo>
                    <a:pt x="8303" y="1296"/>
                    <a:pt x="8393" y="1331"/>
                    <a:pt x="8481" y="1331"/>
                  </a:cubicBezTo>
                  <a:cubicBezTo>
                    <a:pt x="8553" y="1331"/>
                    <a:pt x="8623" y="1308"/>
                    <a:pt x="8674" y="1256"/>
                  </a:cubicBezTo>
                  <a:cubicBezTo>
                    <a:pt x="8788" y="1142"/>
                    <a:pt x="8788" y="937"/>
                    <a:pt x="8674" y="823"/>
                  </a:cubicBezTo>
                  <a:cubicBezTo>
                    <a:pt x="8617" y="766"/>
                    <a:pt x="8543" y="737"/>
                    <a:pt x="8469" y="737"/>
                  </a:cubicBezTo>
                  <a:close/>
                  <a:moveTo>
                    <a:pt x="9427" y="811"/>
                  </a:moveTo>
                  <a:cubicBezTo>
                    <a:pt x="9359" y="811"/>
                    <a:pt x="9290" y="846"/>
                    <a:pt x="9222" y="914"/>
                  </a:cubicBezTo>
                  <a:cubicBezTo>
                    <a:pt x="9062" y="1051"/>
                    <a:pt x="9062" y="1188"/>
                    <a:pt x="9199" y="1325"/>
                  </a:cubicBezTo>
                  <a:cubicBezTo>
                    <a:pt x="9270" y="1408"/>
                    <a:pt x="9341" y="1448"/>
                    <a:pt x="9415" y="1448"/>
                  </a:cubicBezTo>
                  <a:cubicBezTo>
                    <a:pt x="9484" y="1448"/>
                    <a:pt x="9556" y="1414"/>
                    <a:pt x="9633" y="1348"/>
                  </a:cubicBezTo>
                  <a:cubicBezTo>
                    <a:pt x="9770" y="1188"/>
                    <a:pt x="9770" y="1051"/>
                    <a:pt x="9633" y="914"/>
                  </a:cubicBezTo>
                  <a:cubicBezTo>
                    <a:pt x="9564" y="846"/>
                    <a:pt x="9496" y="811"/>
                    <a:pt x="9427" y="811"/>
                  </a:cubicBezTo>
                  <a:close/>
                  <a:moveTo>
                    <a:pt x="10352" y="874"/>
                  </a:moveTo>
                  <a:cubicBezTo>
                    <a:pt x="10260" y="874"/>
                    <a:pt x="10169" y="903"/>
                    <a:pt x="10112" y="960"/>
                  </a:cubicBezTo>
                  <a:cubicBezTo>
                    <a:pt x="9998" y="1051"/>
                    <a:pt x="9998" y="1302"/>
                    <a:pt x="10089" y="1416"/>
                  </a:cubicBezTo>
                  <a:cubicBezTo>
                    <a:pt x="10149" y="1488"/>
                    <a:pt x="10246" y="1522"/>
                    <a:pt x="10341" y="1522"/>
                  </a:cubicBezTo>
                  <a:cubicBezTo>
                    <a:pt x="10428" y="1522"/>
                    <a:pt x="10514" y="1493"/>
                    <a:pt x="10568" y="1439"/>
                  </a:cubicBezTo>
                  <a:cubicBezTo>
                    <a:pt x="10683" y="1325"/>
                    <a:pt x="10705" y="1097"/>
                    <a:pt x="10591" y="960"/>
                  </a:cubicBezTo>
                  <a:cubicBezTo>
                    <a:pt x="10534" y="903"/>
                    <a:pt x="10443" y="874"/>
                    <a:pt x="10352" y="874"/>
                  </a:cubicBezTo>
                  <a:close/>
                  <a:moveTo>
                    <a:pt x="11287" y="948"/>
                  </a:moveTo>
                  <a:cubicBezTo>
                    <a:pt x="11202" y="948"/>
                    <a:pt x="11116" y="982"/>
                    <a:pt x="11048" y="1051"/>
                  </a:cubicBezTo>
                  <a:cubicBezTo>
                    <a:pt x="10934" y="1188"/>
                    <a:pt x="10911" y="1371"/>
                    <a:pt x="11048" y="1530"/>
                  </a:cubicBezTo>
                  <a:cubicBezTo>
                    <a:pt x="11116" y="1599"/>
                    <a:pt x="11202" y="1633"/>
                    <a:pt x="11287" y="1633"/>
                  </a:cubicBezTo>
                  <a:cubicBezTo>
                    <a:pt x="11373" y="1633"/>
                    <a:pt x="11459" y="1599"/>
                    <a:pt x="11527" y="1530"/>
                  </a:cubicBezTo>
                  <a:cubicBezTo>
                    <a:pt x="11664" y="1393"/>
                    <a:pt x="11664" y="1188"/>
                    <a:pt x="11527" y="1051"/>
                  </a:cubicBezTo>
                  <a:cubicBezTo>
                    <a:pt x="11459" y="982"/>
                    <a:pt x="11373" y="948"/>
                    <a:pt x="11287" y="948"/>
                  </a:cubicBezTo>
                  <a:close/>
                  <a:moveTo>
                    <a:pt x="12228" y="1042"/>
                  </a:moveTo>
                  <a:cubicBezTo>
                    <a:pt x="12149" y="1042"/>
                    <a:pt x="12072" y="1076"/>
                    <a:pt x="12006" y="1142"/>
                  </a:cubicBezTo>
                  <a:cubicBezTo>
                    <a:pt x="11847" y="1302"/>
                    <a:pt x="11847" y="1462"/>
                    <a:pt x="12006" y="1622"/>
                  </a:cubicBezTo>
                  <a:cubicBezTo>
                    <a:pt x="12075" y="1690"/>
                    <a:pt x="12143" y="1736"/>
                    <a:pt x="12235" y="1736"/>
                  </a:cubicBezTo>
                  <a:cubicBezTo>
                    <a:pt x="12326" y="1736"/>
                    <a:pt x="12417" y="1690"/>
                    <a:pt x="12463" y="1644"/>
                  </a:cubicBezTo>
                  <a:cubicBezTo>
                    <a:pt x="12623" y="1485"/>
                    <a:pt x="12623" y="1302"/>
                    <a:pt x="12486" y="1165"/>
                  </a:cubicBezTo>
                  <a:cubicBezTo>
                    <a:pt x="12403" y="1082"/>
                    <a:pt x="12314" y="1042"/>
                    <a:pt x="12228" y="1042"/>
                  </a:cubicBezTo>
                  <a:close/>
                  <a:moveTo>
                    <a:pt x="13077" y="1104"/>
                  </a:moveTo>
                  <a:cubicBezTo>
                    <a:pt x="13056" y="1104"/>
                    <a:pt x="13038" y="1116"/>
                    <a:pt x="13011" y="1142"/>
                  </a:cubicBezTo>
                  <a:cubicBezTo>
                    <a:pt x="13011" y="1142"/>
                    <a:pt x="12988" y="1188"/>
                    <a:pt x="12965" y="1188"/>
                  </a:cubicBezTo>
                  <a:cubicBezTo>
                    <a:pt x="12955" y="1185"/>
                    <a:pt x="12947" y="1184"/>
                    <a:pt x="12940" y="1184"/>
                  </a:cubicBezTo>
                  <a:cubicBezTo>
                    <a:pt x="12883" y="1184"/>
                    <a:pt x="12914" y="1259"/>
                    <a:pt x="12874" y="1279"/>
                  </a:cubicBezTo>
                  <a:cubicBezTo>
                    <a:pt x="12805" y="1325"/>
                    <a:pt x="12828" y="1371"/>
                    <a:pt x="12828" y="1416"/>
                  </a:cubicBezTo>
                  <a:cubicBezTo>
                    <a:pt x="12828" y="1462"/>
                    <a:pt x="12828" y="1485"/>
                    <a:pt x="12828" y="1507"/>
                  </a:cubicBezTo>
                  <a:cubicBezTo>
                    <a:pt x="12805" y="1599"/>
                    <a:pt x="12919" y="1644"/>
                    <a:pt x="12897" y="1713"/>
                  </a:cubicBezTo>
                  <a:cubicBezTo>
                    <a:pt x="12942" y="1736"/>
                    <a:pt x="12965" y="1736"/>
                    <a:pt x="12988" y="1759"/>
                  </a:cubicBezTo>
                  <a:cubicBezTo>
                    <a:pt x="13027" y="1798"/>
                    <a:pt x="13071" y="1808"/>
                    <a:pt x="13118" y="1808"/>
                  </a:cubicBezTo>
                  <a:cubicBezTo>
                    <a:pt x="13161" y="1808"/>
                    <a:pt x="13207" y="1799"/>
                    <a:pt x="13253" y="1799"/>
                  </a:cubicBezTo>
                  <a:cubicBezTo>
                    <a:pt x="13271" y="1799"/>
                    <a:pt x="13289" y="1801"/>
                    <a:pt x="13307" y="1804"/>
                  </a:cubicBezTo>
                  <a:cubicBezTo>
                    <a:pt x="13330" y="1759"/>
                    <a:pt x="13376" y="1736"/>
                    <a:pt x="13444" y="1713"/>
                  </a:cubicBezTo>
                  <a:cubicBezTo>
                    <a:pt x="13422" y="1644"/>
                    <a:pt x="13490" y="1622"/>
                    <a:pt x="13513" y="1576"/>
                  </a:cubicBezTo>
                  <a:cubicBezTo>
                    <a:pt x="13513" y="1530"/>
                    <a:pt x="13513" y="1485"/>
                    <a:pt x="13513" y="1439"/>
                  </a:cubicBezTo>
                  <a:cubicBezTo>
                    <a:pt x="13513" y="1371"/>
                    <a:pt x="13490" y="1348"/>
                    <a:pt x="13467" y="1325"/>
                  </a:cubicBezTo>
                  <a:cubicBezTo>
                    <a:pt x="13353" y="1256"/>
                    <a:pt x="13239" y="1188"/>
                    <a:pt x="13125" y="1119"/>
                  </a:cubicBezTo>
                  <a:cubicBezTo>
                    <a:pt x="13106" y="1110"/>
                    <a:pt x="13091" y="1104"/>
                    <a:pt x="13077" y="1104"/>
                  </a:cubicBezTo>
                  <a:close/>
                  <a:moveTo>
                    <a:pt x="3858" y="1536"/>
                  </a:moveTo>
                  <a:cubicBezTo>
                    <a:pt x="3846" y="1536"/>
                    <a:pt x="3835" y="1542"/>
                    <a:pt x="3835" y="1553"/>
                  </a:cubicBezTo>
                  <a:cubicBezTo>
                    <a:pt x="3744" y="1622"/>
                    <a:pt x="3652" y="1690"/>
                    <a:pt x="3561" y="1759"/>
                  </a:cubicBezTo>
                  <a:cubicBezTo>
                    <a:pt x="3515" y="1781"/>
                    <a:pt x="3538" y="1781"/>
                    <a:pt x="3584" y="1804"/>
                  </a:cubicBezTo>
                  <a:cubicBezTo>
                    <a:pt x="3611" y="1818"/>
                    <a:pt x="3635" y="1823"/>
                    <a:pt x="3659" y="1823"/>
                  </a:cubicBezTo>
                  <a:cubicBezTo>
                    <a:pt x="3715" y="1823"/>
                    <a:pt x="3764" y="1791"/>
                    <a:pt x="3812" y="1759"/>
                  </a:cubicBezTo>
                  <a:cubicBezTo>
                    <a:pt x="3858" y="1713"/>
                    <a:pt x="3881" y="1644"/>
                    <a:pt x="3903" y="1576"/>
                  </a:cubicBezTo>
                  <a:cubicBezTo>
                    <a:pt x="3903" y="1576"/>
                    <a:pt x="3903" y="1553"/>
                    <a:pt x="3881" y="1553"/>
                  </a:cubicBezTo>
                  <a:cubicBezTo>
                    <a:pt x="3881" y="1542"/>
                    <a:pt x="3869" y="1536"/>
                    <a:pt x="3858" y="1536"/>
                  </a:cubicBezTo>
                  <a:close/>
                  <a:moveTo>
                    <a:pt x="13764" y="1576"/>
                  </a:moveTo>
                  <a:cubicBezTo>
                    <a:pt x="13787" y="1622"/>
                    <a:pt x="13787" y="1667"/>
                    <a:pt x="13832" y="1713"/>
                  </a:cubicBezTo>
                  <a:cubicBezTo>
                    <a:pt x="13855" y="1736"/>
                    <a:pt x="13855" y="1759"/>
                    <a:pt x="13878" y="1781"/>
                  </a:cubicBezTo>
                  <a:cubicBezTo>
                    <a:pt x="13960" y="1822"/>
                    <a:pt x="14041" y="1899"/>
                    <a:pt x="14139" y="1899"/>
                  </a:cubicBezTo>
                  <a:cubicBezTo>
                    <a:pt x="14150" y="1899"/>
                    <a:pt x="14163" y="1898"/>
                    <a:pt x="14175" y="1895"/>
                  </a:cubicBezTo>
                  <a:cubicBezTo>
                    <a:pt x="14198" y="1895"/>
                    <a:pt x="14198" y="1873"/>
                    <a:pt x="14221" y="1873"/>
                  </a:cubicBezTo>
                  <a:cubicBezTo>
                    <a:pt x="14198" y="1873"/>
                    <a:pt x="14198" y="1850"/>
                    <a:pt x="14175" y="1850"/>
                  </a:cubicBezTo>
                  <a:cubicBezTo>
                    <a:pt x="14106" y="1759"/>
                    <a:pt x="14015" y="1713"/>
                    <a:pt x="13924" y="1644"/>
                  </a:cubicBezTo>
                  <a:cubicBezTo>
                    <a:pt x="13878" y="1599"/>
                    <a:pt x="13832" y="1576"/>
                    <a:pt x="13764" y="1576"/>
                  </a:cubicBezTo>
                  <a:close/>
                  <a:moveTo>
                    <a:pt x="4548" y="1383"/>
                  </a:moveTo>
                  <a:cubicBezTo>
                    <a:pt x="4530" y="1383"/>
                    <a:pt x="4512" y="1386"/>
                    <a:pt x="4497" y="1393"/>
                  </a:cubicBezTo>
                  <a:cubicBezTo>
                    <a:pt x="4451" y="1416"/>
                    <a:pt x="4383" y="1439"/>
                    <a:pt x="4383" y="1462"/>
                  </a:cubicBezTo>
                  <a:cubicBezTo>
                    <a:pt x="4383" y="1530"/>
                    <a:pt x="4337" y="1553"/>
                    <a:pt x="4314" y="1622"/>
                  </a:cubicBezTo>
                  <a:cubicBezTo>
                    <a:pt x="4314" y="1713"/>
                    <a:pt x="4360" y="1759"/>
                    <a:pt x="4383" y="1827"/>
                  </a:cubicBezTo>
                  <a:cubicBezTo>
                    <a:pt x="4406" y="1873"/>
                    <a:pt x="4474" y="1873"/>
                    <a:pt x="4543" y="1895"/>
                  </a:cubicBezTo>
                  <a:cubicBezTo>
                    <a:pt x="4555" y="1900"/>
                    <a:pt x="4568" y="1902"/>
                    <a:pt x="4582" y="1902"/>
                  </a:cubicBezTo>
                  <a:cubicBezTo>
                    <a:pt x="4643" y="1902"/>
                    <a:pt x="4711" y="1864"/>
                    <a:pt x="4748" y="1827"/>
                  </a:cubicBezTo>
                  <a:cubicBezTo>
                    <a:pt x="4794" y="1804"/>
                    <a:pt x="4794" y="1736"/>
                    <a:pt x="4816" y="1690"/>
                  </a:cubicBezTo>
                  <a:cubicBezTo>
                    <a:pt x="4839" y="1599"/>
                    <a:pt x="4794" y="1530"/>
                    <a:pt x="4771" y="1462"/>
                  </a:cubicBezTo>
                  <a:cubicBezTo>
                    <a:pt x="4725" y="1439"/>
                    <a:pt x="4702" y="1416"/>
                    <a:pt x="4657" y="1393"/>
                  </a:cubicBezTo>
                  <a:cubicBezTo>
                    <a:pt x="4626" y="1393"/>
                    <a:pt x="4586" y="1383"/>
                    <a:pt x="4548" y="1383"/>
                  </a:cubicBezTo>
                  <a:close/>
                  <a:moveTo>
                    <a:pt x="5527" y="1468"/>
                  </a:moveTo>
                  <a:cubicBezTo>
                    <a:pt x="5461" y="1468"/>
                    <a:pt x="5399" y="1496"/>
                    <a:pt x="5341" y="1553"/>
                  </a:cubicBezTo>
                  <a:cubicBezTo>
                    <a:pt x="5227" y="1667"/>
                    <a:pt x="5227" y="1827"/>
                    <a:pt x="5341" y="1941"/>
                  </a:cubicBezTo>
                  <a:cubicBezTo>
                    <a:pt x="5390" y="1989"/>
                    <a:pt x="5457" y="2018"/>
                    <a:pt x="5526" y="2018"/>
                  </a:cubicBezTo>
                  <a:cubicBezTo>
                    <a:pt x="5589" y="2018"/>
                    <a:pt x="5653" y="1995"/>
                    <a:pt x="5707" y="1941"/>
                  </a:cubicBezTo>
                  <a:cubicBezTo>
                    <a:pt x="5821" y="1827"/>
                    <a:pt x="5821" y="1667"/>
                    <a:pt x="5729" y="1553"/>
                  </a:cubicBezTo>
                  <a:cubicBezTo>
                    <a:pt x="5661" y="1496"/>
                    <a:pt x="5593" y="1468"/>
                    <a:pt x="5527" y="1468"/>
                  </a:cubicBezTo>
                  <a:close/>
                  <a:moveTo>
                    <a:pt x="6483" y="1530"/>
                  </a:moveTo>
                  <a:cubicBezTo>
                    <a:pt x="6414" y="1530"/>
                    <a:pt x="6369" y="1553"/>
                    <a:pt x="6300" y="1622"/>
                  </a:cubicBezTo>
                  <a:cubicBezTo>
                    <a:pt x="6254" y="1667"/>
                    <a:pt x="6209" y="1713"/>
                    <a:pt x="6209" y="1804"/>
                  </a:cubicBezTo>
                  <a:cubicBezTo>
                    <a:pt x="6232" y="1873"/>
                    <a:pt x="6232" y="1941"/>
                    <a:pt x="6300" y="1987"/>
                  </a:cubicBezTo>
                  <a:cubicBezTo>
                    <a:pt x="6346" y="2032"/>
                    <a:pt x="6391" y="2101"/>
                    <a:pt x="6483" y="2101"/>
                  </a:cubicBezTo>
                  <a:cubicBezTo>
                    <a:pt x="6574" y="2078"/>
                    <a:pt x="6620" y="2078"/>
                    <a:pt x="6688" y="2010"/>
                  </a:cubicBezTo>
                  <a:cubicBezTo>
                    <a:pt x="6734" y="1964"/>
                    <a:pt x="6779" y="1918"/>
                    <a:pt x="6779" y="1804"/>
                  </a:cubicBezTo>
                  <a:cubicBezTo>
                    <a:pt x="6757" y="1736"/>
                    <a:pt x="6757" y="1667"/>
                    <a:pt x="6688" y="1644"/>
                  </a:cubicBezTo>
                  <a:cubicBezTo>
                    <a:pt x="6643" y="1576"/>
                    <a:pt x="6574" y="1530"/>
                    <a:pt x="6483" y="1530"/>
                  </a:cubicBezTo>
                  <a:close/>
                  <a:moveTo>
                    <a:pt x="7419" y="1599"/>
                  </a:moveTo>
                  <a:cubicBezTo>
                    <a:pt x="7339" y="1599"/>
                    <a:pt x="7259" y="1622"/>
                    <a:pt x="7213" y="1667"/>
                  </a:cubicBezTo>
                  <a:cubicBezTo>
                    <a:pt x="7122" y="1781"/>
                    <a:pt x="7122" y="2010"/>
                    <a:pt x="7213" y="2101"/>
                  </a:cubicBezTo>
                  <a:cubicBezTo>
                    <a:pt x="7259" y="2147"/>
                    <a:pt x="7339" y="2169"/>
                    <a:pt x="7419" y="2169"/>
                  </a:cubicBezTo>
                  <a:cubicBezTo>
                    <a:pt x="7498" y="2169"/>
                    <a:pt x="7578" y="2147"/>
                    <a:pt x="7624" y="2101"/>
                  </a:cubicBezTo>
                  <a:cubicBezTo>
                    <a:pt x="7738" y="2010"/>
                    <a:pt x="7738" y="1759"/>
                    <a:pt x="7624" y="1667"/>
                  </a:cubicBezTo>
                  <a:cubicBezTo>
                    <a:pt x="7578" y="1622"/>
                    <a:pt x="7498" y="1599"/>
                    <a:pt x="7419" y="1599"/>
                  </a:cubicBezTo>
                  <a:close/>
                  <a:moveTo>
                    <a:pt x="8366" y="1673"/>
                  </a:moveTo>
                  <a:cubicBezTo>
                    <a:pt x="8286" y="1673"/>
                    <a:pt x="8206" y="1701"/>
                    <a:pt x="8149" y="1759"/>
                  </a:cubicBezTo>
                  <a:cubicBezTo>
                    <a:pt x="8035" y="1873"/>
                    <a:pt x="8035" y="2078"/>
                    <a:pt x="8149" y="2192"/>
                  </a:cubicBezTo>
                  <a:cubicBezTo>
                    <a:pt x="8206" y="2249"/>
                    <a:pt x="8286" y="2278"/>
                    <a:pt x="8366" y="2278"/>
                  </a:cubicBezTo>
                  <a:cubicBezTo>
                    <a:pt x="8446" y="2278"/>
                    <a:pt x="8526" y="2249"/>
                    <a:pt x="8583" y="2192"/>
                  </a:cubicBezTo>
                  <a:cubicBezTo>
                    <a:pt x="8697" y="2078"/>
                    <a:pt x="8697" y="1873"/>
                    <a:pt x="8583" y="1759"/>
                  </a:cubicBezTo>
                  <a:cubicBezTo>
                    <a:pt x="8526" y="1701"/>
                    <a:pt x="8446" y="1673"/>
                    <a:pt x="8366" y="1673"/>
                  </a:cubicBezTo>
                  <a:close/>
                  <a:moveTo>
                    <a:pt x="9308" y="1750"/>
                  </a:moveTo>
                  <a:cubicBezTo>
                    <a:pt x="9239" y="1750"/>
                    <a:pt x="9173" y="1784"/>
                    <a:pt x="9108" y="1850"/>
                  </a:cubicBezTo>
                  <a:cubicBezTo>
                    <a:pt x="8971" y="2010"/>
                    <a:pt x="8971" y="2147"/>
                    <a:pt x="9108" y="2284"/>
                  </a:cubicBezTo>
                  <a:cubicBezTo>
                    <a:pt x="9182" y="2358"/>
                    <a:pt x="9256" y="2398"/>
                    <a:pt x="9330" y="2398"/>
                  </a:cubicBezTo>
                  <a:cubicBezTo>
                    <a:pt x="9393" y="2398"/>
                    <a:pt x="9456" y="2369"/>
                    <a:pt x="9518" y="2306"/>
                  </a:cubicBezTo>
                  <a:cubicBezTo>
                    <a:pt x="9678" y="2147"/>
                    <a:pt x="9678" y="2010"/>
                    <a:pt x="9541" y="1873"/>
                  </a:cubicBezTo>
                  <a:cubicBezTo>
                    <a:pt x="9458" y="1790"/>
                    <a:pt x="9382" y="1750"/>
                    <a:pt x="9308" y="1750"/>
                  </a:cubicBezTo>
                  <a:close/>
                  <a:moveTo>
                    <a:pt x="10270" y="1822"/>
                  </a:moveTo>
                  <a:cubicBezTo>
                    <a:pt x="10256" y="1822"/>
                    <a:pt x="10242" y="1824"/>
                    <a:pt x="10226" y="1827"/>
                  </a:cubicBezTo>
                  <a:cubicBezTo>
                    <a:pt x="10135" y="1827"/>
                    <a:pt x="10089" y="1895"/>
                    <a:pt x="9998" y="1918"/>
                  </a:cubicBezTo>
                  <a:cubicBezTo>
                    <a:pt x="9975" y="2010"/>
                    <a:pt x="9907" y="2078"/>
                    <a:pt x="9929" y="2169"/>
                  </a:cubicBezTo>
                  <a:cubicBezTo>
                    <a:pt x="9929" y="2261"/>
                    <a:pt x="9998" y="2306"/>
                    <a:pt x="10021" y="2375"/>
                  </a:cubicBezTo>
                  <a:cubicBezTo>
                    <a:pt x="10089" y="2398"/>
                    <a:pt x="10158" y="2466"/>
                    <a:pt x="10272" y="2466"/>
                  </a:cubicBezTo>
                  <a:cubicBezTo>
                    <a:pt x="10340" y="2466"/>
                    <a:pt x="10409" y="2398"/>
                    <a:pt x="10500" y="2375"/>
                  </a:cubicBezTo>
                  <a:cubicBezTo>
                    <a:pt x="10500" y="2284"/>
                    <a:pt x="10591" y="2215"/>
                    <a:pt x="10568" y="2124"/>
                  </a:cubicBezTo>
                  <a:cubicBezTo>
                    <a:pt x="10546" y="2055"/>
                    <a:pt x="10523" y="1987"/>
                    <a:pt x="10477" y="1918"/>
                  </a:cubicBezTo>
                  <a:cubicBezTo>
                    <a:pt x="10418" y="1879"/>
                    <a:pt x="10359" y="1822"/>
                    <a:pt x="10270" y="1822"/>
                  </a:cubicBezTo>
                  <a:close/>
                  <a:moveTo>
                    <a:pt x="11188" y="1904"/>
                  </a:moveTo>
                  <a:cubicBezTo>
                    <a:pt x="11109" y="1904"/>
                    <a:pt x="11034" y="1932"/>
                    <a:pt x="10979" y="1987"/>
                  </a:cubicBezTo>
                  <a:cubicBezTo>
                    <a:pt x="10842" y="2124"/>
                    <a:pt x="10820" y="2329"/>
                    <a:pt x="10956" y="2466"/>
                  </a:cubicBezTo>
                  <a:cubicBezTo>
                    <a:pt x="11016" y="2538"/>
                    <a:pt x="11107" y="2572"/>
                    <a:pt x="11200" y="2572"/>
                  </a:cubicBezTo>
                  <a:cubicBezTo>
                    <a:pt x="11284" y="2572"/>
                    <a:pt x="11370" y="2543"/>
                    <a:pt x="11436" y="2489"/>
                  </a:cubicBezTo>
                  <a:cubicBezTo>
                    <a:pt x="11573" y="2352"/>
                    <a:pt x="11573" y="2124"/>
                    <a:pt x="11436" y="2010"/>
                  </a:cubicBezTo>
                  <a:cubicBezTo>
                    <a:pt x="11364" y="1938"/>
                    <a:pt x="11274" y="1904"/>
                    <a:pt x="11188" y="1904"/>
                  </a:cubicBezTo>
                  <a:close/>
                  <a:moveTo>
                    <a:pt x="2785" y="2375"/>
                  </a:moveTo>
                  <a:cubicBezTo>
                    <a:pt x="2717" y="2466"/>
                    <a:pt x="2625" y="2535"/>
                    <a:pt x="2557" y="2626"/>
                  </a:cubicBezTo>
                  <a:cubicBezTo>
                    <a:pt x="2557" y="2626"/>
                    <a:pt x="2557" y="2649"/>
                    <a:pt x="2534" y="2649"/>
                  </a:cubicBezTo>
                  <a:lnTo>
                    <a:pt x="2580" y="2649"/>
                  </a:lnTo>
                  <a:cubicBezTo>
                    <a:pt x="2625" y="2649"/>
                    <a:pt x="2671" y="2649"/>
                    <a:pt x="2717" y="2626"/>
                  </a:cubicBezTo>
                  <a:cubicBezTo>
                    <a:pt x="2785" y="2603"/>
                    <a:pt x="2854" y="2443"/>
                    <a:pt x="2831" y="2375"/>
                  </a:cubicBezTo>
                  <a:close/>
                  <a:moveTo>
                    <a:pt x="12169" y="1958"/>
                  </a:moveTo>
                  <a:cubicBezTo>
                    <a:pt x="12086" y="1958"/>
                    <a:pt x="12006" y="1998"/>
                    <a:pt x="11938" y="2078"/>
                  </a:cubicBezTo>
                  <a:cubicBezTo>
                    <a:pt x="11778" y="2215"/>
                    <a:pt x="11778" y="2398"/>
                    <a:pt x="11915" y="2535"/>
                  </a:cubicBezTo>
                  <a:cubicBezTo>
                    <a:pt x="11998" y="2618"/>
                    <a:pt x="12087" y="2657"/>
                    <a:pt x="12173" y="2657"/>
                  </a:cubicBezTo>
                  <a:cubicBezTo>
                    <a:pt x="12252" y="2657"/>
                    <a:pt x="12329" y="2623"/>
                    <a:pt x="12394" y="2557"/>
                  </a:cubicBezTo>
                  <a:cubicBezTo>
                    <a:pt x="12554" y="2398"/>
                    <a:pt x="12554" y="2215"/>
                    <a:pt x="12417" y="2078"/>
                  </a:cubicBezTo>
                  <a:cubicBezTo>
                    <a:pt x="12337" y="1998"/>
                    <a:pt x="12252" y="1958"/>
                    <a:pt x="12169" y="1958"/>
                  </a:cubicBezTo>
                  <a:close/>
                  <a:moveTo>
                    <a:pt x="13216" y="2032"/>
                  </a:moveTo>
                  <a:cubicBezTo>
                    <a:pt x="13191" y="2037"/>
                    <a:pt x="13166" y="2038"/>
                    <a:pt x="13141" y="2038"/>
                  </a:cubicBezTo>
                  <a:cubicBezTo>
                    <a:pt x="13114" y="2038"/>
                    <a:pt x="13087" y="2036"/>
                    <a:pt x="13061" y="2036"/>
                  </a:cubicBezTo>
                  <a:cubicBezTo>
                    <a:pt x="12984" y="2036"/>
                    <a:pt x="12916" y="2049"/>
                    <a:pt x="12874" y="2147"/>
                  </a:cubicBezTo>
                  <a:cubicBezTo>
                    <a:pt x="12828" y="2192"/>
                    <a:pt x="12760" y="2215"/>
                    <a:pt x="12760" y="2261"/>
                  </a:cubicBezTo>
                  <a:cubicBezTo>
                    <a:pt x="12760" y="2375"/>
                    <a:pt x="12714" y="2489"/>
                    <a:pt x="12828" y="2603"/>
                  </a:cubicBezTo>
                  <a:cubicBezTo>
                    <a:pt x="12942" y="2700"/>
                    <a:pt x="12975" y="2729"/>
                    <a:pt x="13058" y="2729"/>
                  </a:cubicBezTo>
                  <a:cubicBezTo>
                    <a:pt x="13092" y="2729"/>
                    <a:pt x="13134" y="2724"/>
                    <a:pt x="13193" y="2717"/>
                  </a:cubicBezTo>
                  <a:lnTo>
                    <a:pt x="13239" y="2717"/>
                  </a:lnTo>
                  <a:cubicBezTo>
                    <a:pt x="13353" y="2603"/>
                    <a:pt x="13490" y="2512"/>
                    <a:pt x="13444" y="2329"/>
                  </a:cubicBezTo>
                  <a:cubicBezTo>
                    <a:pt x="13422" y="2284"/>
                    <a:pt x="13444" y="2238"/>
                    <a:pt x="13399" y="2192"/>
                  </a:cubicBezTo>
                  <a:cubicBezTo>
                    <a:pt x="13353" y="2169"/>
                    <a:pt x="13307" y="2124"/>
                    <a:pt x="13262" y="2078"/>
                  </a:cubicBezTo>
                  <a:cubicBezTo>
                    <a:pt x="13239" y="2055"/>
                    <a:pt x="13216" y="2032"/>
                    <a:pt x="13216" y="2032"/>
                  </a:cubicBezTo>
                  <a:close/>
                  <a:moveTo>
                    <a:pt x="3491" y="2298"/>
                  </a:moveTo>
                  <a:cubicBezTo>
                    <a:pt x="3447" y="2298"/>
                    <a:pt x="3413" y="2323"/>
                    <a:pt x="3378" y="2375"/>
                  </a:cubicBezTo>
                  <a:cubicBezTo>
                    <a:pt x="3287" y="2398"/>
                    <a:pt x="3333" y="2489"/>
                    <a:pt x="3333" y="2535"/>
                  </a:cubicBezTo>
                  <a:cubicBezTo>
                    <a:pt x="3310" y="2603"/>
                    <a:pt x="3356" y="2649"/>
                    <a:pt x="3401" y="2694"/>
                  </a:cubicBezTo>
                  <a:cubicBezTo>
                    <a:pt x="3447" y="2763"/>
                    <a:pt x="3515" y="2740"/>
                    <a:pt x="3584" y="2763"/>
                  </a:cubicBezTo>
                  <a:cubicBezTo>
                    <a:pt x="3652" y="2763"/>
                    <a:pt x="3675" y="2717"/>
                    <a:pt x="3721" y="2694"/>
                  </a:cubicBezTo>
                  <a:cubicBezTo>
                    <a:pt x="3789" y="2626"/>
                    <a:pt x="3767" y="2557"/>
                    <a:pt x="3789" y="2489"/>
                  </a:cubicBezTo>
                  <a:cubicBezTo>
                    <a:pt x="3789" y="2443"/>
                    <a:pt x="3767" y="2398"/>
                    <a:pt x="3721" y="2352"/>
                  </a:cubicBezTo>
                  <a:cubicBezTo>
                    <a:pt x="3693" y="2311"/>
                    <a:pt x="3658" y="2303"/>
                    <a:pt x="3619" y="2303"/>
                  </a:cubicBezTo>
                  <a:cubicBezTo>
                    <a:pt x="3593" y="2303"/>
                    <a:pt x="3566" y="2306"/>
                    <a:pt x="3538" y="2306"/>
                  </a:cubicBezTo>
                  <a:cubicBezTo>
                    <a:pt x="3521" y="2301"/>
                    <a:pt x="3505" y="2298"/>
                    <a:pt x="3491" y="2298"/>
                  </a:cubicBezTo>
                  <a:close/>
                  <a:moveTo>
                    <a:pt x="14061" y="2101"/>
                  </a:moveTo>
                  <a:cubicBezTo>
                    <a:pt x="13947" y="2101"/>
                    <a:pt x="13878" y="2169"/>
                    <a:pt x="13787" y="2215"/>
                  </a:cubicBezTo>
                  <a:cubicBezTo>
                    <a:pt x="13741" y="2238"/>
                    <a:pt x="13673" y="2420"/>
                    <a:pt x="13673" y="2466"/>
                  </a:cubicBezTo>
                  <a:cubicBezTo>
                    <a:pt x="13673" y="2580"/>
                    <a:pt x="13718" y="2672"/>
                    <a:pt x="13787" y="2740"/>
                  </a:cubicBezTo>
                  <a:cubicBezTo>
                    <a:pt x="13855" y="2808"/>
                    <a:pt x="13947" y="2854"/>
                    <a:pt x="14038" y="2854"/>
                  </a:cubicBezTo>
                  <a:cubicBezTo>
                    <a:pt x="14152" y="2854"/>
                    <a:pt x="14221" y="2786"/>
                    <a:pt x="14289" y="2740"/>
                  </a:cubicBezTo>
                  <a:cubicBezTo>
                    <a:pt x="14335" y="2717"/>
                    <a:pt x="14403" y="2557"/>
                    <a:pt x="14403" y="2489"/>
                  </a:cubicBezTo>
                  <a:cubicBezTo>
                    <a:pt x="14426" y="2375"/>
                    <a:pt x="14357" y="2306"/>
                    <a:pt x="14312" y="2215"/>
                  </a:cubicBezTo>
                  <a:cubicBezTo>
                    <a:pt x="14221" y="2192"/>
                    <a:pt x="14152" y="2101"/>
                    <a:pt x="14061" y="2101"/>
                  </a:cubicBezTo>
                  <a:close/>
                  <a:moveTo>
                    <a:pt x="4492" y="2362"/>
                  </a:moveTo>
                  <a:cubicBezTo>
                    <a:pt x="4441" y="2362"/>
                    <a:pt x="4390" y="2382"/>
                    <a:pt x="4360" y="2443"/>
                  </a:cubicBezTo>
                  <a:cubicBezTo>
                    <a:pt x="4337" y="2466"/>
                    <a:pt x="4314" y="2466"/>
                    <a:pt x="4314" y="2489"/>
                  </a:cubicBezTo>
                  <a:cubicBezTo>
                    <a:pt x="4269" y="2512"/>
                    <a:pt x="4246" y="2557"/>
                    <a:pt x="4246" y="2626"/>
                  </a:cubicBezTo>
                  <a:cubicBezTo>
                    <a:pt x="4246" y="2672"/>
                    <a:pt x="4269" y="2717"/>
                    <a:pt x="4314" y="2763"/>
                  </a:cubicBezTo>
                  <a:cubicBezTo>
                    <a:pt x="4337" y="2786"/>
                    <a:pt x="4360" y="2808"/>
                    <a:pt x="4360" y="2831"/>
                  </a:cubicBezTo>
                  <a:cubicBezTo>
                    <a:pt x="4406" y="2877"/>
                    <a:pt x="4451" y="2877"/>
                    <a:pt x="4497" y="2877"/>
                  </a:cubicBezTo>
                  <a:cubicBezTo>
                    <a:pt x="4543" y="2877"/>
                    <a:pt x="4611" y="2877"/>
                    <a:pt x="4634" y="2831"/>
                  </a:cubicBezTo>
                  <a:cubicBezTo>
                    <a:pt x="4657" y="2808"/>
                    <a:pt x="4680" y="2786"/>
                    <a:pt x="4702" y="2763"/>
                  </a:cubicBezTo>
                  <a:cubicBezTo>
                    <a:pt x="4748" y="2717"/>
                    <a:pt x="4748" y="2672"/>
                    <a:pt x="4748" y="2626"/>
                  </a:cubicBezTo>
                  <a:cubicBezTo>
                    <a:pt x="4748" y="2557"/>
                    <a:pt x="4748" y="2512"/>
                    <a:pt x="4702" y="2489"/>
                  </a:cubicBezTo>
                  <a:cubicBezTo>
                    <a:pt x="4657" y="2443"/>
                    <a:pt x="4611" y="2375"/>
                    <a:pt x="4565" y="2375"/>
                  </a:cubicBezTo>
                  <a:cubicBezTo>
                    <a:pt x="4543" y="2367"/>
                    <a:pt x="4517" y="2362"/>
                    <a:pt x="4492" y="2362"/>
                  </a:cubicBezTo>
                  <a:close/>
                  <a:moveTo>
                    <a:pt x="5465" y="2391"/>
                  </a:moveTo>
                  <a:cubicBezTo>
                    <a:pt x="5389" y="2391"/>
                    <a:pt x="5313" y="2426"/>
                    <a:pt x="5250" y="2489"/>
                  </a:cubicBezTo>
                  <a:cubicBezTo>
                    <a:pt x="5159" y="2580"/>
                    <a:pt x="5159" y="2786"/>
                    <a:pt x="5273" y="2877"/>
                  </a:cubicBezTo>
                  <a:cubicBezTo>
                    <a:pt x="5327" y="2920"/>
                    <a:pt x="5391" y="2943"/>
                    <a:pt x="5453" y="2943"/>
                  </a:cubicBezTo>
                  <a:cubicBezTo>
                    <a:pt x="5523" y="2943"/>
                    <a:pt x="5590" y="2914"/>
                    <a:pt x="5638" y="2854"/>
                  </a:cubicBezTo>
                  <a:cubicBezTo>
                    <a:pt x="5752" y="2740"/>
                    <a:pt x="5752" y="2580"/>
                    <a:pt x="5638" y="2466"/>
                  </a:cubicBezTo>
                  <a:cubicBezTo>
                    <a:pt x="5587" y="2415"/>
                    <a:pt x="5526" y="2391"/>
                    <a:pt x="5465" y="2391"/>
                  </a:cubicBezTo>
                  <a:close/>
                  <a:moveTo>
                    <a:pt x="14723" y="2329"/>
                  </a:moveTo>
                  <a:cubicBezTo>
                    <a:pt x="14700" y="2329"/>
                    <a:pt x="14631" y="2466"/>
                    <a:pt x="14631" y="2512"/>
                  </a:cubicBezTo>
                  <a:cubicBezTo>
                    <a:pt x="14609" y="2626"/>
                    <a:pt x="14631" y="2672"/>
                    <a:pt x="14677" y="2763"/>
                  </a:cubicBezTo>
                  <a:cubicBezTo>
                    <a:pt x="14747" y="2875"/>
                    <a:pt x="14860" y="2944"/>
                    <a:pt x="14984" y="2944"/>
                  </a:cubicBezTo>
                  <a:cubicBezTo>
                    <a:pt x="15062" y="2944"/>
                    <a:pt x="15145" y="2916"/>
                    <a:pt x="15225" y="2854"/>
                  </a:cubicBezTo>
                  <a:cubicBezTo>
                    <a:pt x="15225" y="2854"/>
                    <a:pt x="15248" y="2831"/>
                    <a:pt x="15225" y="2808"/>
                  </a:cubicBezTo>
                  <a:cubicBezTo>
                    <a:pt x="15179" y="2740"/>
                    <a:pt x="15111" y="2649"/>
                    <a:pt x="15042" y="2557"/>
                  </a:cubicBezTo>
                  <a:cubicBezTo>
                    <a:pt x="14974" y="2512"/>
                    <a:pt x="14905" y="2466"/>
                    <a:pt x="14837" y="2420"/>
                  </a:cubicBezTo>
                  <a:cubicBezTo>
                    <a:pt x="14791" y="2398"/>
                    <a:pt x="14791" y="2329"/>
                    <a:pt x="14723" y="2329"/>
                  </a:cubicBezTo>
                  <a:close/>
                  <a:moveTo>
                    <a:pt x="6403" y="2495"/>
                  </a:moveTo>
                  <a:cubicBezTo>
                    <a:pt x="6334" y="2495"/>
                    <a:pt x="6266" y="2523"/>
                    <a:pt x="6209" y="2580"/>
                  </a:cubicBezTo>
                  <a:cubicBezTo>
                    <a:pt x="6095" y="2672"/>
                    <a:pt x="6095" y="2831"/>
                    <a:pt x="6209" y="2945"/>
                  </a:cubicBezTo>
                  <a:cubicBezTo>
                    <a:pt x="6269" y="3006"/>
                    <a:pt x="6342" y="3034"/>
                    <a:pt x="6411" y="3034"/>
                  </a:cubicBezTo>
                  <a:cubicBezTo>
                    <a:pt x="6473" y="3034"/>
                    <a:pt x="6531" y="3011"/>
                    <a:pt x="6574" y="2968"/>
                  </a:cubicBezTo>
                  <a:cubicBezTo>
                    <a:pt x="6711" y="2854"/>
                    <a:pt x="6711" y="2694"/>
                    <a:pt x="6597" y="2580"/>
                  </a:cubicBezTo>
                  <a:cubicBezTo>
                    <a:pt x="6540" y="2523"/>
                    <a:pt x="6471" y="2495"/>
                    <a:pt x="6403" y="2495"/>
                  </a:cubicBezTo>
                  <a:close/>
                  <a:moveTo>
                    <a:pt x="7373" y="2557"/>
                  </a:moveTo>
                  <a:cubicBezTo>
                    <a:pt x="7282" y="2557"/>
                    <a:pt x="7213" y="2603"/>
                    <a:pt x="7145" y="2649"/>
                  </a:cubicBezTo>
                  <a:cubicBezTo>
                    <a:pt x="7099" y="2694"/>
                    <a:pt x="7053" y="2786"/>
                    <a:pt x="7053" y="2854"/>
                  </a:cubicBezTo>
                  <a:cubicBezTo>
                    <a:pt x="7053" y="2923"/>
                    <a:pt x="7099" y="3014"/>
                    <a:pt x="7145" y="3060"/>
                  </a:cubicBezTo>
                  <a:cubicBezTo>
                    <a:pt x="7190" y="3105"/>
                    <a:pt x="7282" y="3151"/>
                    <a:pt x="7350" y="3151"/>
                  </a:cubicBezTo>
                  <a:cubicBezTo>
                    <a:pt x="7419" y="3151"/>
                    <a:pt x="7487" y="3105"/>
                    <a:pt x="7556" y="3082"/>
                  </a:cubicBezTo>
                  <a:cubicBezTo>
                    <a:pt x="7601" y="3014"/>
                    <a:pt x="7647" y="2923"/>
                    <a:pt x="7647" y="2854"/>
                  </a:cubicBezTo>
                  <a:cubicBezTo>
                    <a:pt x="7647" y="2786"/>
                    <a:pt x="7601" y="2694"/>
                    <a:pt x="7556" y="2649"/>
                  </a:cubicBezTo>
                  <a:cubicBezTo>
                    <a:pt x="7510" y="2603"/>
                    <a:pt x="7441" y="2557"/>
                    <a:pt x="7373" y="2557"/>
                  </a:cubicBezTo>
                  <a:close/>
                  <a:moveTo>
                    <a:pt x="8275" y="2632"/>
                  </a:moveTo>
                  <a:cubicBezTo>
                    <a:pt x="8195" y="2632"/>
                    <a:pt x="8115" y="2660"/>
                    <a:pt x="8058" y="2717"/>
                  </a:cubicBezTo>
                  <a:cubicBezTo>
                    <a:pt x="7944" y="2831"/>
                    <a:pt x="7944" y="3037"/>
                    <a:pt x="8058" y="3128"/>
                  </a:cubicBezTo>
                  <a:cubicBezTo>
                    <a:pt x="8117" y="3200"/>
                    <a:pt x="8202" y="3234"/>
                    <a:pt x="8285" y="3234"/>
                  </a:cubicBezTo>
                  <a:cubicBezTo>
                    <a:pt x="8362" y="3234"/>
                    <a:pt x="8437" y="3205"/>
                    <a:pt x="8491" y="3151"/>
                  </a:cubicBezTo>
                  <a:cubicBezTo>
                    <a:pt x="8605" y="3037"/>
                    <a:pt x="8605" y="2831"/>
                    <a:pt x="8491" y="2717"/>
                  </a:cubicBezTo>
                  <a:cubicBezTo>
                    <a:pt x="8434" y="2660"/>
                    <a:pt x="8354" y="2632"/>
                    <a:pt x="8275" y="2632"/>
                  </a:cubicBezTo>
                  <a:close/>
                  <a:moveTo>
                    <a:pt x="9240" y="2714"/>
                  </a:moveTo>
                  <a:cubicBezTo>
                    <a:pt x="9194" y="2714"/>
                    <a:pt x="9147" y="2727"/>
                    <a:pt x="9108" y="2740"/>
                  </a:cubicBezTo>
                  <a:cubicBezTo>
                    <a:pt x="9085" y="2740"/>
                    <a:pt x="9062" y="2786"/>
                    <a:pt x="9016" y="2808"/>
                  </a:cubicBezTo>
                  <a:cubicBezTo>
                    <a:pt x="8925" y="2854"/>
                    <a:pt x="8902" y="2945"/>
                    <a:pt x="8902" y="3014"/>
                  </a:cubicBezTo>
                  <a:cubicBezTo>
                    <a:pt x="8902" y="3082"/>
                    <a:pt x="8925" y="3174"/>
                    <a:pt x="8994" y="3219"/>
                  </a:cubicBezTo>
                  <a:cubicBezTo>
                    <a:pt x="9062" y="3311"/>
                    <a:pt x="9153" y="3333"/>
                    <a:pt x="9222" y="3333"/>
                  </a:cubicBezTo>
                  <a:cubicBezTo>
                    <a:pt x="9290" y="3333"/>
                    <a:pt x="9382" y="3311"/>
                    <a:pt x="9427" y="3242"/>
                  </a:cubicBezTo>
                  <a:cubicBezTo>
                    <a:pt x="9496" y="3174"/>
                    <a:pt x="9541" y="3105"/>
                    <a:pt x="9541" y="3037"/>
                  </a:cubicBezTo>
                  <a:cubicBezTo>
                    <a:pt x="9541" y="2968"/>
                    <a:pt x="9541" y="2854"/>
                    <a:pt x="9450" y="2808"/>
                  </a:cubicBezTo>
                  <a:cubicBezTo>
                    <a:pt x="9404" y="2786"/>
                    <a:pt x="9382" y="2740"/>
                    <a:pt x="9336" y="2740"/>
                  </a:cubicBezTo>
                  <a:cubicBezTo>
                    <a:pt x="9307" y="2721"/>
                    <a:pt x="9274" y="2714"/>
                    <a:pt x="9240" y="2714"/>
                  </a:cubicBezTo>
                  <a:close/>
                  <a:moveTo>
                    <a:pt x="10232" y="2773"/>
                  </a:moveTo>
                  <a:cubicBezTo>
                    <a:pt x="10215" y="2773"/>
                    <a:pt x="10198" y="2777"/>
                    <a:pt x="10180" y="2786"/>
                  </a:cubicBezTo>
                  <a:cubicBezTo>
                    <a:pt x="10089" y="2808"/>
                    <a:pt x="9998" y="2808"/>
                    <a:pt x="9975" y="2877"/>
                  </a:cubicBezTo>
                  <a:cubicBezTo>
                    <a:pt x="9929" y="2923"/>
                    <a:pt x="9861" y="3014"/>
                    <a:pt x="9884" y="3105"/>
                  </a:cubicBezTo>
                  <a:cubicBezTo>
                    <a:pt x="9884" y="3197"/>
                    <a:pt x="9929" y="3265"/>
                    <a:pt x="9975" y="3333"/>
                  </a:cubicBezTo>
                  <a:cubicBezTo>
                    <a:pt x="10056" y="3354"/>
                    <a:pt x="10119" y="3428"/>
                    <a:pt x="10197" y="3428"/>
                  </a:cubicBezTo>
                  <a:cubicBezTo>
                    <a:pt x="10206" y="3428"/>
                    <a:pt x="10216" y="3427"/>
                    <a:pt x="10226" y="3425"/>
                  </a:cubicBezTo>
                  <a:cubicBezTo>
                    <a:pt x="10295" y="3402"/>
                    <a:pt x="10363" y="3356"/>
                    <a:pt x="10432" y="3333"/>
                  </a:cubicBezTo>
                  <a:cubicBezTo>
                    <a:pt x="10454" y="3242"/>
                    <a:pt x="10523" y="3174"/>
                    <a:pt x="10523" y="3082"/>
                  </a:cubicBezTo>
                  <a:cubicBezTo>
                    <a:pt x="10500" y="2991"/>
                    <a:pt x="10454" y="2923"/>
                    <a:pt x="10432" y="2854"/>
                  </a:cubicBezTo>
                  <a:cubicBezTo>
                    <a:pt x="10358" y="2836"/>
                    <a:pt x="10299" y="2773"/>
                    <a:pt x="10232" y="2773"/>
                  </a:cubicBezTo>
                  <a:close/>
                  <a:moveTo>
                    <a:pt x="11128" y="2837"/>
                  </a:moveTo>
                  <a:cubicBezTo>
                    <a:pt x="11036" y="2837"/>
                    <a:pt x="10945" y="2866"/>
                    <a:pt x="10888" y="2923"/>
                  </a:cubicBezTo>
                  <a:cubicBezTo>
                    <a:pt x="10774" y="3037"/>
                    <a:pt x="10774" y="3288"/>
                    <a:pt x="10888" y="3402"/>
                  </a:cubicBezTo>
                  <a:cubicBezTo>
                    <a:pt x="10948" y="3462"/>
                    <a:pt x="11040" y="3491"/>
                    <a:pt x="11131" y="3491"/>
                  </a:cubicBezTo>
                  <a:cubicBezTo>
                    <a:pt x="11211" y="3491"/>
                    <a:pt x="11291" y="3468"/>
                    <a:pt x="11345" y="3425"/>
                  </a:cubicBezTo>
                  <a:cubicBezTo>
                    <a:pt x="11481" y="3288"/>
                    <a:pt x="11481" y="3060"/>
                    <a:pt x="11367" y="2923"/>
                  </a:cubicBezTo>
                  <a:cubicBezTo>
                    <a:pt x="11310" y="2866"/>
                    <a:pt x="11219" y="2837"/>
                    <a:pt x="11128" y="2837"/>
                  </a:cubicBezTo>
                  <a:close/>
                  <a:moveTo>
                    <a:pt x="2516" y="3146"/>
                  </a:moveTo>
                  <a:cubicBezTo>
                    <a:pt x="2507" y="3146"/>
                    <a:pt x="2498" y="3148"/>
                    <a:pt x="2488" y="3151"/>
                  </a:cubicBezTo>
                  <a:cubicBezTo>
                    <a:pt x="2443" y="3174"/>
                    <a:pt x="2397" y="3197"/>
                    <a:pt x="2329" y="3219"/>
                  </a:cubicBezTo>
                  <a:cubicBezTo>
                    <a:pt x="2329" y="3288"/>
                    <a:pt x="2260" y="3333"/>
                    <a:pt x="2283" y="3402"/>
                  </a:cubicBezTo>
                  <a:cubicBezTo>
                    <a:pt x="2306" y="3448"/>
                    <a:pt x="2329" y="3493"/>
                    <a:pt x="2351" y="3562"/>
                  </a:cubicBezTo>
                  <a:cubicBezTo>
                    <a:pt x="2361" y="3558"/>
                    <a:pt x="2370" y="3557"/>
                    <a:pt x="2378" y="3557"/>
                  </a:cubicBezTo>
                  <a:cubicBezTo>
                    <a:pt x="2427" y="3557"/>
                    <a:pt x="2452" y="3607"/>
                    <a:pt x="2511" y="3607"/>
                  </a:cubicBezTo>
                  <a:cubicBezTo>
                    <a:pt x="2580" y="3607"/>
                    <a:pt x="2602" y="3539"/>
                    <a:pt x="2671" y="3539"/>
                  </a:cubicBezTo>
                  <a:cubicBezTo>
                    <a:pt x="2671" y="3470"/>
                    <a:pt x="2739" y="3448"/>
                    <a:pt x="2739" y="3379"/>
                  </a:cubicBezTo>
                  <a:cubicBezTo>
                    <a:pt x="2739" y="3311"/>
                    <a:pt x="2671" y="3265"/>
                    <a:pt x="2671" y="3219"/>
                  </a:cubicBezTo>
                  <a:cubicBezTo>
                    <a:pt x="2612" y="3200"/>
                    <a:pt x="2570" y="3146"/>
                    <a:pt x="2516" y="3146"/>
                  </a:cubicBezTo>
                  <a:close/>
                  <a:moveTo>
                    <a:pt x="12075" y="2911"/>
                  </a:moveTo>
                  <a:cubicBezTo>
                    <a:pt x="11995" y="2911"/>
                    <a:pt x="11915" y="2945"/>
                    <a:pt x="11847" y="3014"/>
                  </a:cubicBezTo>
                  <a:cubicBezTo>
                    <a:pt x="11687" y="3174"/>
                    <a:pt x="11687" y="3356"/>
                    <a:pt x="11824" y="3493"/>
                  </a:cubicBezTo>
                  <a:cubicBezTo>
                    <a:pt x="11904" y="3573"/>
                    <a:pt x="11989" y="3613"/>
                    <a:pt x="12072" y="3613"/>
                  </a:cubicBezTo>
                  <a:cubicBezTo>
                    <a:pt x="12155" y="3613"/>
                    <a:pt x="12235" y="3573"/>
                    <a:pt x="12303" y="3493"/>
                  </a:cubicBezTo>
                  <a:cubicBezTo>
                    <a:pt x="12463" y="3356"/>
                    <a:pt x="12463" y="3174"/>
                    <a:pt x="12303" y="3014"/>
                  </a:cubicBezTo>
                  <a:cubicBezTo>
                    <a:pt x="12235" y="2945"/>
                    <a:pt x="12155" y="2911"/>
                    <a:pt x="12075" y="2911"/>
                  </a:cubicBezTo>
                  <a:close/>
                  <a:moveTo>
                    <a:pt x="3515" y="3219"/>
                  </a:moveTo>
                  <a:cubicBezTo>
                    <a:pt x="3447" y="3242"/>
                    <a:pt x="3378" y="3219"/>
                    <a:pt x="3333" y="3265"/>
                  </a:cubicBezTo>
                  <a:cubicBezTo>
                    <a:pt x="3287" y="3333"/>
                    <a:pt x="3242" y="3356"/>
                    <a:pt x="3264" y="3425"/>
                  </a:cubicBezTo>
                  <a:cubicBezTo>
                    <a:pt x="3264" y="3493"/>
                    <a:pt x="3242" y="3562"/>
                    <a:pt x="3310" y="3607"/>
                  </a:cubicBezTo>
                  <a:cubicBezTo>
                    <a:pt x="3347" y="3645"/>
                    <a:pt x="3369" y="3682"/>
                    <a:pt x="3413" y="3682"/>
                  </a:cubicBezTo>
                  <a:cubicBezTo>
                    <a:pt x="3423" y="3682"/>
                    <a:pt x="3434" y="3680"/>
                    <a:pt x="3447" y="3676"/>
                  </a:cubicBezTo>
                  <a:cubicBezTo>
                    <a:pt x="3474" y="3676"/>
                    <a:pt x="3502" y="3680"/>
                    <a:pt x="3528" y="3680"/>
                  </a:cubicBezTo>
                  <a:cubicBezTo>
                    <a:pt x="3567" y="3680"/>
                    <a:pt x="3602" y="3671"/>
                    <a:pt x="3630" y="3630"/>
                  </a:cubicBezTo>
                  <a:cubicBezTo>
                    <a:pt x="3675" y="3585"/>
                    <a:pt x="3721" y="3562"/>
                    <a:pt x="3698" y="3470"/>
                  </a:cubicBezTo>
                  <a:cubicBezTo>
                    <a:pt x="3698" y="3425"/>
                    <a:pt x="3744" y="3333"/>
                    <a:pt x="3652" y="3288"/>
                  </a:cubicBezTo>
                  <a:cubicBezTo>
                    <a:pt x="3630" y="3242"/>
                    <a:pt x="3584" y="3219"/>
                    <a:pt x="3515" y="3219"/>
                  </a:cubicBezTo>
                  <a:close/>
                  <a:moveTo>
                    <a:pt x="13021" y="3005"/>
                  </a:moveTo>
                  <a:cubicBezTo>
                    <a:pt x="12941" y="3005"/>
                    <a:pt x="12859" y="3039"/>
                    <a:pt x="12783" y="3105"/>
                  </a:cubicBezTo>
                  <a:cubicBezTo>
                    <a:pt x="12646" y="3265"/>
                    <a:pt x="12646" y="3448"/>
                    <a:pt x="12783" y="3585"/>
                  </a:cubicBezTo>
                  <a:cubicBezTo>
                    <a:pt x="12851" y="3676"/>
                    <a:pt x="12919" y="3699"/>
                    <a:pt x="13034" y="3699"/>
                  </a:cubicBezTo>
                  <a:cubicBezTo>
                    <a:pt x="13125" y="3699"/>
                    <a:pt x="13193" y="3676"/>
                    <a:pt x="13262" y="3607"/>
                  </a:cubicBezTo>
                  <a:cubicBezTo>
                    <a:pt x="13399" y="3448"/>
                    <a:pt x="13422" y="3265"/>
                    <a:pt x="13262" y="3128"/>
                  </a:cubicBezTo>
                  <a:cubicBezTo>
                    <a:pt x="13191" y="3045"/>
                    <a:pt x="13107" y="3005"/>
                    <a:pt x="13021" y="3005"/>
                  </a:cubicBezTo>
                  <a:close/>
                  <a:moveTo>
                    <a:pt x="4428" y="3288"/>
                  </a:moveTo>
                  <a:cubicBezTo>
                    <a:pt x="4360" y="3288"/>
                    <a:pt x="4314" y="3311"/>
                    <a:pt x="4292" y="3356"/>
                  </a:cubicBezTo>
                  <a:cubicBezTo>
                    <a:pt x="4246" y="3402"/>
                    <a:pt x="4200" y="3425"/>
                    <a:pt x="4177" y="3470"/>
                  </a:cubicBezTo>
                  <a:cubicBezTo>
                    <a:pt x="4177" y="3562"/>
                    <a:pt x="4155" y="3653"/>
                    <a:pt x="4246" y="3699"/>
                  </a:cubicBezTo>
                  <a:cubicBezTo>
                    <a:pt x="4269" y="3722"/>
                    <a:pt x="4269" y="3722"/>
                    <a:pt x="4292" y="3744"/>
                  </a:cubicBezTo>
                  <a:cubicBezTo>
                    <a:pt x="4314" y="3790"/>
                    <a:pt x="4360" y="3790"/>
                    <a:pt x="4428" y="3790"/>
                  </a:cubicBezTo>
                  <a:cubicBezTo>
                    <a:pt x="4497" y="3790"/>
                    <a:pt x="4543" y="3790"/>
                    <a:pt x="4565" y="3744"/>
                  </a:cubicBezTo>
                  <a:cubicBezTo>
                    <a:pt x="4588" y="3722"/>
                    <a:pt x="4611" y="3699"/>
                    <a:pt x="4634" y="3676"/>
                  </a:cubicBezTo>
                  <a:cubicBezTo>
                    <a:pt x="4680" y="3653"/>
                    <a:pt x="4680" y="3607"/>
                    <a:pt x="4680" y="3539"/>
                  </a:cubicBezTo>
                  <a:cubicBezTo>
                    <a:pt x="4680" y="3493"/>
                    <a:pt x="4680" y="3448"/>
                    <a:pt x="4634" y="3425"/>
                  </a:cubicBezTo>
                  <a:cubicBezTo>
                    <a:pt x="4611" y="3402"/>
                    <a:pt x="4588" y="3379"/>
                    <a:pt x="4565" y="3356"/>
                  </a:cubicBezTo>
                  <a:cubicBezTo>
                    <a:pt x="4543" y="3311"/>
                    <a:pt x="4497" y="3288"/>
                    <a:pt x="4428" y="3288"/>
                  </a:cubicBezTo>
                  <a:close/>
                  <a:moveTo>
                    <a:pt x="13969" y="3060"/>
                  </a:moveTo>
                  <a:cubicBezTo>
                    <a:pt x="13855" y="3060"/>
                    <a:pt x="13787" y="3128"/>
                    <a:pt x="13696" y="3151"/>
                  </a:cubicBezTo>
                  <a:cubicBezTo>
                    <a:pt x="13650" y="3197"/>
                    <a:pt x="13581" y="3379"/>
                    <a:pt x="13581" y="3425"/>
                  </a:cubicBezTo>
                  <a:cubicBezTo>
                    <a:pt x="13581" y="3516"/>
                    <a:pt x="13627" y="3607"/>
                    <a:pt x="13696" y="3676"/>
                  </a:cubicBezTo>
                  <a:cubicBezTo>
                    <a:pt x="13718" y="3722"/>
                    <a:pt x="13878" y="3790"/>
                    <a:pt x="13947" y="3790"/>
                  </a:cubicBezTo>
                  <a:cubicBezTo>
                    <a:pt x="14038" y="3790"/>
                    <a:pt x="14129" y="3744"/>
                    <a:pt x="14198" y="3676"/>
                  </a:cubicBezTo>
                  <a:cubicBezTo>
                    <a:pt x="14266" y="3630"/>
                    <a:pt x="14312" y="3539"/>
                    <a:pt x="14312" y="3425"/>
                  </a:cubicBezTo>
                  <a:cubicBezTo>
                    <a:pt x="14312" y="3333"/>
                    <a:pt x="14266" y="3265"/>
                    <a:pt x="14221" y="3174"/>
                  </a:cubicBezTo>
                  <a:cubicBezTo>
                    <a:pt x="14198" y="3128"/>
                    <a:pt x="14015" y="3060"/>
                    <a:pt x="13969" y="3060"/>
                  </a:cubicBezTo>
                  <a:close/>
                  <a:moveTo>
                    <a:pt x="5385" y="3352"/>
                  </a:moveTo>
                  <a:cubicBezTo>
                    <a:pt x="5377" y="3352"/>
                    <a:pt x="5371" y="3353"/>
                    <a:pt x="5364" y="3356"/>
                  </a:cubicBezTo>
                  <a:cubicBezTo>
                    <a:pt x="5296" y="3356"/>
                    <a:pt x="5205" y="3379"/>
                    <a:pt x="5159" y="3448"/>
                  </a:cubicBezTo>
                  <a:cubicBezTo>
                    <a:pt x="5136" y="3493"/>
                    <a:pt x="5090" y="3562"/>
                    <a:pt x="5090" y="3630"/>
                  </a:cubicBezTo>
                  <a:cubicBezTo>
                    <a:pt x="5113" y="3699"/>
                    <a:pt x="5113" y="3767"/>
                    <a:pt x="5182" y="3813"/>
                  </a:cubicBezTo>
                  <a:cubicBezTo>
                    <a:pt x="5219" y="3850"/>
                    <a:pt x="5287" y="3887"/>
                    <a:pt x="5335" y="3887"/>
                  </a:cubicBezTo>
                  <a:cubicBezTo>
                    <a:pt x="5346" y="3887"/>
                    <a:pt x="5356" y="3885"/>
                    <a:pt x="5364" y="3881"/>
                  </a:cubicBezTo>
                  <a:cubicBezTo>
                    <a:pt x="5433" y="3858"/>
                    <a:pt x="5501" y="3881"/>
                    <a:pt x="5547" y="3813"/>
                  </a:cubicBezTo>
                  <a:cubicBezTo>
                    <a:pt x="5593" y="3744"/>
                    <a:pt x="5615" y="3676"/>
                    <a:pt x="5615" y="3630"/>
                  </a:cubicBezTo>
                  <a:cubicBezTo>
                    <a:pt x="5615" y="3562"/>
                    <a:pt x="5570" y="3493"/>
                    <a:pt x="5547" y="3425"/>
                  </a:cubicBezTo>
                  <a:cubicBezTo>
                    <a:pt x="5488" y="3405"/>
                    <a:pt x="5429" y="3352"/>
                    <a:pt x="5385" y="3352"/>
                  </a:cubicBezTo>
                  <a:close/>
                  <a:moveTo>
                    <a:pt x="14885" y="3145"/>
                  </a:moveTo>
                  <a:cubicBezTo>
                    <a:pt x="14791" y="3145"/>
                    <a:pt x="14700" y="3185"/>
                    <a:pt x="14631" y="3265"/>
                  </a:cubicBezTo>
                  <a:cubicBezTo>
                    <a:pt x="14494" y="3425"/>
                    <a:pt x="14494" y="3630"/>
                    <a:pt x="14631" y="3790"/>
                  </a:cubicBezTo>
                  <a:cubicBezTo>
                    <a:pt x="14708" y="3856"/>
                    <a:pt x="14801" y="3890"/>
                    <a:pt x="14894" y="3890"/>
                  </a:cubicBezTo>
                  <a:cubicBezTo>
                    <a:pt x="14995" y="3890"/>
                    <a:pt x="15096" y="3850"/>
                    <a:pt x="15179" y="3767"/>
                  </a:cubicBezTo>
                  <a:cubicBezTo>
                    <a:pt x="15316" y="3607"/>
                    <a:pt x="15316" y="3425"/>
                    <a:pt x="15156" y="3265"/>
                  </a:cubicBezTo>
                  <a:cubicBezTo>
                    <a:pt x="15076" y="3185"/>
                    <a:pt x="14979" y="3145"/>
                    <a:pt x="14885" y="3145"/>
                  </a:cubicBezTo>
                  <a:close/>
                  <a:moveTo>
                    <a:pt x="15636" y="3311"/>
                  </a:moveTo>
                  <a:cubicBezTo>
                    <a:pt x="15590" y="3356"/>
                    <a:pt x="15522" y="3402"/>
                    <a:pt x="15522" y="3470"/>
                  </a:cubicBezTo>
                  <a:cubicBezTo>
                    <a:pt x="15499" y="3607"/>
                    <a:pt x="15476" y="3744"/>
                    <a:pt x="15613" y="3858"/>
                  </a:cubicBezTo>
                  <a:cubicBezTo>
                    <a:pt x="15665" y="3936"/>
                    <a:pt x="15760" y="3962"/>
                    <a:pt x="15854" y="3962"/>
                  </a:cubicBezTo>
                  <a:cubicBezTo>
                    <a:pt x="15926" y="3962"/>
                    <a:pt x="15997" y="3947"/>
                    <a:pt x="16047" y="3927"/>
                  </a:cubicBezTo>
                  <a:cubicBezTo>
                    <a:pt x="16069" y="3927"/>
                    <a:pt x="16115" y="3904"/>
                    <a:pt x="16069" y="3836"/>
                  </a:cubicBezTo>
                  <a:cubicBezTo>
                    <a:pt x="16047" y="3767"/>
                    <a:pt x="15955" y="3722"/>
                    <a:pt x="15932" y="3653"/>
                  </a:cubicBezTo>
                  <a:cubicBezTo>
                    <a:pt x="15910" y="3585"/>
                    <a:pt x="15864" y="3562"/>
                    <a:pt x="15818" y="3493"/>
                  </a:cubicBezTo>
                  <a:cubicBezTo>
                    <a:pt x="15795" y="3448"/>
                    <a:pt x="15750" y="3402"/>
                    <a:pt x="15727" y="3333"/>
                  </a:cubicBezTo>
                  <a:cubicBezTo>
                    <a:pt x="15704" y="3333"/>
                    <a:pt x="15704" y="3311"/>
                    <a:pt x="15681" y="3311"/>
                  </a:cubicBezTo>
                  <a:close/>
                  <a:moveTo>
                    <a:pt x="6312" y="3430"/>
                  </a:moveTo>
                  <a:cubicBezTo>
                    <a:pt x="6243" y="3430"/>
                    <a:pt x="6175" y="3459"/>
                    <a:pt x="6118" y="3516"/>
                  </a:cubicBezTo>
                  <a:cubicBezTo>
                    <a:pt x="6003" y="3630"/>
                    <a:pt x="6003" y="3790"/>
                    <a:pt x="6118" y="3904"/>
                  </a:cubicBezTo>
                  <a:cubicBezTo>
                    <a:pt x="6175" y="3961"/>
                    <a:pt x="6243" y="3990"/>
                    <a:pt x="6312" y="3990"/>
                  </a:cubicBezTo>
                  <a:cubicBezTo>
                    <a:pt x="6380" y="3990"/>
                    <a:pt x="6448" y="3961"/>
                    <a:pt x="6506" y="3904"/>
                  </a:cubicBezTo>
                  <a:cubicBezTo>
                    <a:pt x="6620" y="3790"/>
                    <a:pt x="6620" y="3630"/>
                    <a:pt x="6506" y="3516"/>
                  </a:cubicBezTo>
                  <a:cubicBezTo>
                    <a:pt x="6448" y="3459"/>
                    <a:pt x="6380" y="3430"/>
                    <a:pt x="6312" y="3430"/>
                  </a:cubicBezTo>
                  <a:close/>
                  <a:moveTo>
                    <a:pt x="7259" y="3516"/>
                  </a:moveTo>
                  <a:cubicBezTo>
                    <a:pt x="7190" y="3516"/>
                    <a:pt x="7099" y="3539"/>
                    <a:pt x="7053" y="3585"/>
                  </a:cubicBezTo>
                  <a:cubicBezTo>
                    <a:pt x="7008" y="3653"/>
                    <a:pt x="6962" y="3722"/>
                    <a:pt x="6962" y="3790"/>
                  </a:cubicBezTo>
                  <a:cubicBezTo>
                    <a:pt x="6962" y="3881"/>
                    <a:pt x="6985" y="3950"/>
                    <a:pt x="7053" y="4018"/>
                  </a:cubicBezTo>
                  <a:cubicBezTo>
                    <a:pt x="7099" y="4064"/>
                    <a:pt x="7190" y="4087"/>
                    <a:pt x="7259" y="4110"/>
                  </a:cubicBezTo>
                  <a:cubicBezTo>
                    <a:pt x="7327" y="4110"/>
                    <a:pt x="7396" y="4041"/>
                    <a:pt x="7464" y="4018"/>
                  </a:cubicBezTo>
                  <a:cubicBezTo>
                    <a:pt x="7487" y="3950"/>
                    <a:pt x="7533" y="3881"/>
                    <a:pt x="7556" y="3813"/>
                  </a:cubicBezTo>
                  <a:cubicBezTo>
                    <a:pt x="7556" y="3722"/>
                    <a:pt x="7510" y="3653"/>
                    <a:pt x="7464" y="3607"/>
                  </a:cubicBezTo>
                  <a:cubicBezTo>
                    <a:pt x="7419" y="3539"/>
                    <a:pt x="7327" y="3516"/>
                    <a:pt x="7259" y="3516"/>
                  </a:cubicBezTo>
                  <a:close/>
                  <a:moveTo>
                    <a:pt x="8196" y="3564"/>
                  </a:moveTo>
                  <a:cubicBezTo>
                    <a:pt x="8124" y="3564"/>
                    <a:pt x="8055" y="3587"/>
                    <a:pt x="8012" y="3630"/>
                  </a:cubicBezTo>
                  <a:cubicBezTo>
                    <a:pt x="7875" y="3744"/>
                    <a:pt x="7875" y="3950"/>
                    <a:pt x="7989" y="4064"/>
                  </a:cubicBezTo>
                  <a:cubicBezTo>
                    <a:pt x="8046" y="4121"/>
                    <a:pt x="8126" y="4149"/>
                    <a:pt x="8206" y="4149"/>
                  </a:cubicBezTo>
                  <a:cubicBezTo>
                    <a:pt x="8286" y="4149"/>
                    <a:pt x="8366" y="4121"/>
                    <a:pt x="8423" y="4064"/>
                  </a:cubicBezTo>
                  <a:cubicBezTo>
                    <a:pt x="8537" y="3950"/>
                    <a:pt x="8537" y="3767"/>
                    <a:pt x="8423" y="3653"/>
                  </a:cubicBezTo>
                  <a:cubicBezTo>
                    <a:pt x="8363" y="3593"/>
                    <a:pt x="8277" y="3564"/>
                    <a:pt x="8196" y="3564"/>
                  </a:cubicBezTo>
                  <a:close/>
                  <a:moveTo>
                    <a:pt x="9153" y="3630"/>
                  </a:moveTo>
                  <a:cubicBezTo>
                    <a:pt x="9085" y="3630"/>
                    <a:pt x="9016" y="3653"/>
                    <a:pt x="8948" y="3722"/>
                  </a:cubicBezTo>
                  <a:cubicBezTo>
                    <a:pt x="8879" y="3790"/>
                    <a:pt x="8834" y="3881"/>
                    <a:pt x="8834" y="3950"/>
                  </a:cubicBezTo>
                  <a:cubicBezTo>
                    <a:pt x="8857" y="4018"/>
                    <a:pt x="8834" y="4110"/>
                    <a:pt x="8948" y="4155"/>
                  </a:cubicBezTo>
                  <a:cubicBezTo>
                    <a:pt x="8971" y="4246"/>
                    <a:pt x="9085" y="4269"/>
                    <a:pt x="9153" y="4269"/>
                  </a:cubicBezTo>
                  <a:cubicBezTo>
                    <a:pt x="9222" y="4269"/>
                    <a:pt x="9313" y="4246"/>
                    <a:pt x="9382" y="4178"/>
                  </a:cubicBezTo>
                  <a:cubicBezTo>
                    <a:pt x="9427" y="4110"/>
                    <a:pt x="9473" y="4041"/>
                    <a:pt x="9473" y="3950"/>
                  </a:cubicBezTo>
                  <a:cubicBezTo>
                    <a:pt x="9473" y="3881"/>
                    <a:pt x="9450" y="3813"/>
                    <a:pt x="9382" y="3744"/>
                  </a:cubicBezTo>
                  <a:cubicBezTo>
                    <a:pt x="9313" y="3676"/>
                    <a:pt x="9245" y="3630"/>
                    <a:pt x="9153" y="3630"/>
                  </a:cubicBezTo>
                  <a:close/>
                  <a:moveTo>
                    <a:pt x="10097" y="3721"/>
                  </a:moveTo>
                  <a:cubicBezTo>
                    <a:pt x="10032" y="3721"/>
                    <a:pt x="9969" y="3750"/>
                    <a:pt x="9907" y="3813"/>
                  </a:cubicBezTo>
                  <a:cubicBezTo>
                    <a:pt x="9747" y="3973"/>
                    <a:pt x="9747" y="4110"/>
                    <a:pt x="9884" y="4246"/>
                  </a:cubicBezTo>
                  <a:cubicBezTo>
                    <a:pt x="9955" y="4329"/>
                    <a:pt x="10026" y="4369"/>
                    <a:pt x="10097" y="4369"/>
                  </a:cubicBezTo>
                  <a:cubicBezTo>
                    <a:pt x="10163" y="4369"/>
                    <a:pt x="10229" y="4335"/>
                    <a:pt x="10295" y="4269"/>
                  </a:cubicBezTo>
                  <a:cubicBezTo>
                    <a:pt x="10454" y="4110"/>
                    <a:pt x="10477" y="3973"/>
                    <a:pt x="10340" y="3836"/>
                  </a:cubicBezTo>
                  <a:cubicBezTo>
                    <a:pt x="10254" y="3761"/>
                    <a:pt x="10174" y="3721"/>
                    <a:pt x="10097" y="3721"/>
                  </a:cubicBezTo>
                  <a:close/>
                  <a:moveTo>
                    <a:pt x="11014" y="3796"/>
                  </a:moveTo>
                  <a:cubicBezTo>
                    <a:pt x="10922" y="3796"/>
                    <a:pt x="10831" y="3824"/>
                    <a:pt x="10774" y="3881"/>
                  </a:cubicBezTo>
                  <a:cubicBezTo>
                    <a:pt x="10683" y="4018"/>
                    <a:pt x="10683" y="4246"/>
                    <a:pt x="10797" y="4361"/>
                  </a:cubicBezTo>
                  <a:cubicBezTo>
                    <a:pt x="10851" y="4415"/>
                    <a:pt x="10937" y="4444"/>
                    <a:pt x="11024" y="4444"/>
                  </a:cubicBezTo>
                  <a:cubicBezTo>
                    <a:pt x="11119" y="4444"/>
                    <a:pt x="11216" y="4409"/>
                    <a:pt x="11276" y="4338"/>
                  </a:cubicBezTo>
                  <a:cubicBezTo>
                    <a:pt x="11390" y="4224"/>
                    <a:pt x="11367" y="3973"/>
                    <a:pt x="11253" y="3881"/>
                  </a:cubicBezTo>
                  <a:cubicBezTo>
                    <a:pt x="11196" y="3824"/>
                    <a:pt x="11105" y="3796"/>
                    <a:pt x="11014" y="3796"/>
                  </a:cubicBezTo>
                  <a:close/>
                  <a:moveTo>
                    <a:pt x="1557" y="4032"/>
                  </a:moveTo>
                  <a:cubicBezTo>
                    <a:pt x="1542" y="4032"/>
                    <a:pt x="1525" y="4035"/>
                    <a:pt x="1507" y="4041"/>
                  </a:cubicBezTo>
                  <a:cubicBezTo>
                    <a:pt x="1484" y="4041"/>
                    <a:pt x="1461" y="4035"/>
                    <a:pt x="1441" y="4035"/>
                  </a:cubicBezTo>
                  <a:cubicBezTo>
                    <a:pt x="1421" y="4035"/>
                    <a:pt x="1404" y="4041"/>
                    <a:pt x="1393" y="4064"/>
                  </a:cubicBezTo>
                  <a:cubicBezTo>
                    <a:pt x="1370" y="4087"/>
                    <a:pt x="1324" y="4224"/>
                    <a:pt x="1301" y="4246"/>
                  </a:cubicBezTo>
                  <a:cubicBezTo>
                    <a:pt x="1301" y="4315"/>
                    <a:pt x="1324" y="4338"/>
                    <a:pt x="1370" y="4383"/>
                  </a:cubicBezTo>
                  <a:cubicBezTo>
                    <a:pt x="1419" y="4420"/>
                    <a:pt x="1474" y="4444"/>
                    <a:pt x="1526" y="4444"/>
                  </a:cubicBezTo>
                  <a:cubicBezTo>
                    <a:pt x="1570" y="4444"/>
                    <a:pt x="1612" y="4426"/>
                    <a:pt x="1644" y="4383"/>
                  </a:cubicBezTo>
                  <a:cubicBezTo>
                    <a:pt x="1735" y="4292"/>
                    <a:pt x="1735" y="4178"/>
                    <a:pt x="1644" y="4087"/>
                  </a:cubicBezTo>
                  <a:cubicBezTo>
                    <a:pt x="1627" y="4053"/>
                    <a:pt x="1598" y="4032"/>
                    <a:pt x="1557" y="4032"/>
                  </a:cubicBezTo>
                  <a:close/>
                  <a:moveTo>
                    <a:pt x="11981" y="3870"/>
                  </a:moveTo>
                  <a:cubicBezTo>
                    <a:pt x="11898" y="3870"/>
                    <a:pt x="11812" y="3904"/>
                    <a:pt x="11733" y="3973"/>
                  </a:cubicBezTo>
                  <a:cubicBezTo>
                    <a:pt x="11596" y="4132"/>
                    <a:pt x="11596" y="4292"/>
                    <a:pt x="11755" y="4452"/>
                  </a:cubicBezTo>
                  <a:cubicBezTo>
                    <a:pt x="11824" y="4520"/>
                    <a:pt x="11904" y="4555"/>
                    <a:pt x="11984" y="4555"/>
                  </a:cubicBezTo>
                  <a:cubicBezTo>
                    <a:pt x="12064" y="4555"/>
                    <a:pt x="12143" y="4520"/>
                    <a:pt x="12212" y="4452"/>
                  </a:cubicBezTo>
                  <a:cubicBezTo>
                    <a:pt x="12372" y="4292"/>
                    <a:pt x="12372" y="4132"/>
                    <a:pt x="12212" y="3973"/>
                  </a:cubicBezTo>
                  <a:cubicBezTo>
                    <a:pt x="12143" y="3904"/>
                    <a:pt x="12064" y="3870"/>
                    <a:pt x="11981" y="3870"/>
                  </a:cubicBezTo>
                  <a:close/>
                  <a:moveTo>
                    <a:pt x="2471" y="4106"/>
                  </a:moveTo>
                  <a:cubicBezTo>
                    <a:pt x="2462" y="4106"/>
                    <a:pt x="2453" y="4107"/>
                    <a:pt x="2443" y="4110"/>
                  </a:cubicBezTo>
                  <a:cubicBezTo>
                    <a:pt x="2397" y="4110"/>
                    <a:pt x="2351" y="4155"/>
                    <a:pt x="2283" y="4155"/>
                  </a:cubicBezTo>
                  <a:cubicBezTo>
                    <a:pt x="2306" y="4224"/>
                    <a:pt x="2237" y="4269"/>
                    <a:pt x="2237" y="4315"/>
                  </a:cubicBezTo>
                  <a:cubicBezTo>
                    <a:pt x="2214" y="4406"/>
                    <a:pt x="2306" y="4429"/>
                    <a:pt x="2283" y="4498"/>
                  </a:cubicBezTo>
                  <a:cubicBezTo>
                    <a:pt x="2351" y="4520"/>
                    <a:pt x="2397" y="4543"/>
                    <a:pt x="2443" y="4566"/>
                  </a:cubicBezTo>
                  <a:cubicBezTo>
                    <a:pt x="2452" y="4569"/>
                    <a:pt x="2462" y="4571"/>
                    <a:pt x="2471" y="4571"/>
                  </a:cubicBezTo>
                  <a:cubicBezTo>
                    <a:pt x="2530" y="4571"/>
                    <a:pt x="2586" y="4517"/>
                    <a:pt x="2625" y="4498"/>
                  </a:cubicBezTo>
                  <a:cubicBezTo>
                    <a:pt x="2648" y="4475"/>
                    <a:pt x="2671" y="4406"/>
                    <a:pt x="2694" y="4338"/>
                  </a:cubicBezTo>
                  <a:cubicBezTo>
                    <a:pt x="2717" y="4269"/>
                    <a:pt x="2625" y="4224"/>
                    <a:pt x="2625" y="4155"/>
                  </a:cubicBezTo>
                  <a:cubicBezTo>
                    <a:pt x="2618" y="4158"/>
                    <a:pt x="2610" y="4159"/>
                    <a:pt x="2604" y="4159"/>
                  </a:cubicBezTo>
                  <a:cubicBezTo>
                    <a:pt x="2557" y="4159"/>
                    <a:pt x="2531" y="4106"/>
                    <a:pt x="2471" y="4106"/>
                  </a:cubicBezTo>
                  <a:close/>
                  <a:moveTo>
                    <a:pt x="3392" y="4175"/>
                  </a:moveTo>
                  <a:cubicBezTo>
                    <a:pt x="3325" y="4175"/>
                    <a:pt x="3255" y="4198"/>
                    <a:pt x="3219" y="4246"/>
                  </a:cubicBezTo>
                  <a:cubicBezTo>
                    <a:pt x="3150" y="4338"/>
                    <a:pt x="3150" y="4498"/>
                    <a:pt x="3219" y="4566"/>
                  </a:cubicBezTo>
                  <a:cubicBezTo>
                    <a:pt x="3261" y="4608"/>
                    <a:pt x="3323" y="4626"/>
                    <a:pt x="3385" y="4626"/>
                  </a:cubicBezTo>
                  <a:cubicBezTo>
                    <a:pt x="3455" y="4626"/>
                    <a:pt x="3524" y="4603"/>
                    <a:pt x="3561" y="4566"/>
                  </a:cubicBezTo>
                  <a:cubicBezTo>
                    <a:pt x="3630" y="4475"/>
                    <a:pt x="3630" y="4292"/>
                    <a:pt x="3538" y="4224"/>
                  </a:cubicBezTo>
                  <a:cubicBezTo>
                    <a:pt x="3506" y="4192"/>
                    <a:pt x="3450" y="4175"/>
                    <a:pt x="3392" y="4175"/>
                  </a:cubicBezTo>
                  <a:close/>
                  <a:moveTo>
                    <a:pt x="12922" y="3961"/>
                  </a:moveTo>
                  <a:cubicBezTo>
                    <a:pt x="12840" y="3961"/>
                    <a:pt x="12760" y="3995"/>
                    <a:pt x="12691" y="4064"/>
                  </a:cubicBezTo>
                  <a:cubicBezTo>
                    <a:pt x="12554" y="4224"/>
                    <a:pt x="12531" y="4383"/>
                    <a:pt x="12691" y="4543"/>
                  </a:cubicBezTo>
                  <a:cubicBezTo>
                    <a:pt x="12771" y="4623"/>
                    <a:pt x="12851" y="4663"/>
                    <a:pt x="12931" y="4663"/>
                  </a:cubicBezTo>
                  <a:cubicBezTo>
                    <a:pt x="13011" y="4663"/>
                    <a:pt x="13091" y="4623"/>
                    <a:pt x="13171" y="4543"/>
                  </a:cubicBezTo>
                  <a:cubicBezTo>
                    <a:pt x="13307" y="4383"/>
                    <a:pt x="13307" y="4224"/>
                    <a:pt x="13171" y="4064"/>
                  </a:cubicBezTo>
                  <a:cubicBezTo>
                    <a:pt x="13091" y="3995"/>
                    <a:pt x="13005" y="3961"/>
                    <a:pt x="12922" y="3961"/>
                  </a:cubicBezTo>
                  <a:close/>
                  <a:moveTo>
                    <a:pt x="13878" y="3995"/>
                  </a:moveTo>
                  <a:cubicBezTo>
                    <a:pt x="13787" y="3995"/>
                    <a:pt x="13696" y="4018"/>
                    <a:pt x="13627" y="4087"/>
                  </a:cubicBezTo>
                  <a:cubicBezTo>
                    <a:pt x="13604" y="4110"/>
                    <a:pt x="13513" y="4292"/>
                    <a:pt x="13513" y="4338"/>
                  </a:cubicBezTo>
                  <a:cubicBezTo>
                    <a:pt x="13536" y="4429"/>
                    <a:pt x="13536" y="4543"/>
                    <a:pt x="13627" y="4612"/>
                  </a:cubicBezTo>
                  <a:cubicBezTo>
                    <a:pt x="13696" y="4680"/>
                    <a:pt x="13787" y="4703"/>
                    <a:pt x="13878" y="4726"/>
                  </a:cubicBezTo>
                  <a:cubicBezTo>
                    <a:pt x="13969" y="4726"/>
                    <a:pt x="14061" y="4680"/>
                    <a:pt x="14129" y="4612"/>
                  </a:cubicBezTo>
                  <a:cubicBezTo>
                    <a:pt x="14175" y="4589"/>
                    <a:pt x="14243" y="4406"/>
                    <a:pt x="14243" y="4361"/>
                  </a:cubicBezTo>
                  <a:cubicBezTo>
                    <a:pt x="14221" y="4269"/>
                    <a:pt x="14198" y="4178"/>
                    <a:pt x="14152" y="4087"/>
                  </a:cubicBezTo>
                  <a:cubicBezTo>
                    <a:pt x="14061" y="4018"/>
                    <a:pt x="13969" y="3995"/>
                    <a:pt x="13878" y="3995"/>
                  </a:cubicBezTo>
                  <a:close/>
                  <a:moveTo>
                    <a:pt x="4329" y="4252"/>
                  </a:moveTo>
                  <a:cubicBezTo>
                    <a:pt x="4274" y="4252"/>
                    <a:pt x="4223" y="4281"/>
                    <a:pt x="4177" y="4338"/>
                  </a:cubicBezTo>
                  <a:cubicBezTo>
                    <a:pt x="4063" y="4452"/>
                    <a:pt x="4063" y="4543"/>
                    <a:pt x="4177" y="4657"/>
                  </a:cubicBezTo>
                  <a:cubicBezTo>
                    <a:pt x="4234" y="4714"/>
                    <a:pt x="4286" y="4743"/>
                    <a:pt x="4337" y="4743"/>
                  </a:cubicBezTo>
                  <a:cubicBezTo>
                    <a:pt x="4389" y="4743"/>
                    <a:pt x="4440" y="4714"/>
                    <a:pt x="4497" y="4657"/>
                  </a:cubicBezTo>
                  <a:cubicBezTo>
                    <a:pt x="4611" y="4543"/>
                    <a:pt x="4611" y="4429"/>
                    <a:pt x="4497" y="4338"/>
                  </a:cubicBezTo>
                  <a:cubicBezTo>
                    <a:pt x="4440" y="4281"/>
                    <a:pt x="4383" y="4252"/>
                    <a:pt x="4329" y="4252"/>
                  </a:cubicBezTo>
                  <a:close/>
                  <a:moveTo>
                    <a:pt x="14837" y="4078"/>
                  </a:moveTo>
                  <a:cubicBezTo>
                    <a:pt x="14736" y="4078"/>
                    <a:pt x="14634" y="4118"/>
                    <a:pt x="14563" y="4201"/>
                  </a:cubicBezTo>
                  <a:cubicBezTo>
                    <a:pt x="14426" y="4361"/>
                    <a:pt x="14426" y="4566"/>
                    <a:pt x="14563" y="4703"/>
                  </a:cubicBezTo>
                  <a:cubicBezTo>
                    <a:pt x="14629" y="4780"/>
                    <a:pt x="14726" y="4814"/>
                    <a:pt x="14822" y="4814"/>
                  </a:cubicBezTo>
                  <a:cubicBezTo>
                    <a:pt x="14926" y="4814"/>
                    <a:pt x="15029" y="4774"/>
                    <a:pt x="15088" y="4703"/>
                  </a:cubicBezTo>
                  <a:cubicBezTo>
                    <a:pt x="15225" y="4543"/>
                    <a:pt x="15225" y="4338"/>
                    <a:pt x="15088" y="4178"/>
                  </a:cubicBezTo>
                  <a:cubicBezTo>
                    <a:pt x="15022" y="4112"/>
                    <a:pt x="14930" y="4078"/>
                    <a:pt x="14837" y="4078"/>
                  </a:cubicBezTo>
                  <a:close/>
                  <a:moveTo>
                    <a:pt x="5276" y="4338"/>
                  </a:moveTo>
                  <a:cubicBezTo>
                    <a:pt x="5199" y="4338"/>
                    <a:pt x="5125" y="4361"/>
                    <a:pt x="5090" y="4406"/>
                  </a:cubicBezTo>
                  <a:cubicBezTo>
                    <a:pt x="4999" y="4498"/>
                    <a:pt x="5022" y="4703"/>
                    <a:pt x="5113" y="4794"/>
                  </a:cubicBezTo>
                  <a:cubicBezTo>
                    <a:pt x="5156" y="4826"/>
                    <a:pt x="5223" y="4843"/>
                    <a:pt x="5289" y="4843"/>
                  </a:cubicBezTo>
                  <a:cubicBezTo>
                    <a:pt x="5366" y="4843"/>
                    <a:pt x="5442" y="4820"/>
                    <a:pt x="5478" y="4771"/>
                  </a:cubicBezTo>
                  <a:cubicBezTo>
                    <a:pt x="5547" y="4680"/>
                    <a:pt x="5547" y="4475"/>
                    <a:pt x="5478" y="4406"/>
                  </a:cubicBezTo>
                  <a:cubicBezTo>
                    <a:pt x="5433" y="4361"/>
                    <a:pt x="5353" y="4338"/>
                    <a:pt x="5276" y="4338"/>
                  </a:cubicBezTo>
                  <a:close/>
                  <a:moveTo>
                    <a:pt x="15773" y="4178"/>
                  </a:moveTo>
                  <a:cubicBezTo>
                    <a:pt x="15659" y="4178"/>
                    <a:pt x="15590" y="4201"/>
                    <a:pt x="15522" y="4269"/>
                  </a:cubicBezTo>
                  <a:cubicBezTo>
                    <a:pt x="15430" y="4361"/>
                    <a:pt x="15407" y="4429"/>
                    <a:pt x="15407" y="4543"/>
                  </a:cubicBezTo>
                  <a:cubicBezTo>
                    <a:pt x="15407" y="4635"/>
                    <a:pt x="15430" y="4726"/>
                    <a:pt x="15499" y="4794"/>
                  </a:cubicBezTo>
                  <a:cubicBezTo>
                    <a:pt x="15590" y="4886"/>
                    <a:pt x="15681" y="4908"/>
                    <a:pt x="15773" y="4908"/>
                  </a:cubicBezTo>
                  <a:cubicBezTo>
                    <a:pt x="15887" y="4908"/>
                    <a:pt x="15978" y="4886"/>
                    <a:pt x="16047" y="4794"/>
                  </a:cubicBezTo>
                  <a:cubicBezTo>
                    <a:pt x="16138" y="4749"/>
                    <a:pt x="16138" y="4657"/>
                    <a:pt x="16138" y="4543"/>
                  </a:cubicBezTo>
                  <a:cubicBezTo>
                    <a:pt x="16138" y="4452"/>
                    <a:pt x="16115" y="4361"/>
                    <a:pt x="16047" y="4292"/>
                  </a:cubicBezTo>
                  <a:cubicBezTo>
                    <a:pt x="15978" y="4201"/>
                    <a:pt x="15887" y="4178"/>
                    <a:pt x="15773" y="4178"/>
                  </a:cubicBezTo>
                  <a:close/>
                  <a:moveTo>
                    <a:pt x="6209" y="4389"/>
                  </a:moveTo>
                  <a:cubicBezTo>
                    <a:pt x="6146" y="4389"/>
                    <a:pt x="6083" y="4418"/>
                    <a:pt x="6026" y="4475"/>
                  </a:cubicBezTo>
                  <a:cubicBezTo>
                    <a:pt x="5912" y="4589"/>
                    <a:pt x="5912" y="4749"/>
                    <a:pt x="6026" y="4863"/>
                  </a:cubicBezTo>
                  <a:cubicBezTo>
                    <a:pt x="6083" y="4908"/>
                    <a:pt x="6152" y="4931"/>
                    <a:pt x="6217" y="4931"/>
                  </a:cubicBezTo>
                  <a:cubicBezTo>
                    <a:pt x="6283" y="4931"/>
                    <a:pt x="6346" y="4908"/>
                    <a:pt x="6391" y="4863"/>
                  </a:cubicBezTo>
                  <a:cubicBezTo>
                    <a:pt x="6506" y="4749"/>
                    <a:pt x="6506" y="4589"/>
                    <a:pt x="6391" y="4475"/>
                  </a:cubicBezTo>
                  <a:cubicBezTo>
                    <a:pt x="6334" y="4418"/>
                    <a:pt x="6272" y="4389"/>
                    <a:pt x="6209" y="4389"/>
                  </a:cubicBezTo>
                  <a:close/>
                  <a:moveTo>
                    <a:pt x="16417" y="4396"/>
                  </a:moveTo>
                  <a:cubicBezTo>
                    <a:pt x="16407" y="4396"/>
                    <a:pt x="16397" y="4399"/>
                    <a:pt x="16389" y="4406"/>
                  </a:cubicBezTo>
                  <a:cubicBezTo>
                    <a:pt x="16366" y="4429"/>
                    <a:pt x="16343" y="4452"/>
                    <a:pt x="16343" y="4475"/>
                  </a:cubicBezTo>
                  <a:cubicBezTo>
                    <a:pt x="16320" y="4612"/>
                    <a:pt x="16298" y="4771"/>
                    <a:pt x="16435" y="4863"/>
                  </a:cubicBezTo>
                  <a:cubicBezTo>
                    <a:pt x="16480" y="4954"/>
                    <a:pt x="16594" y="4977"/>
                    <a:pt x="16686" y="5000"/>
                  </a:cubicBezTo>
                  <a:lnTo>
                    <a:pt x="16731" y="5000"/>
                  </a:lnTo>
                  <a:cubicBezTo>
                    <a:pt x="16731" y="5000"/>
                    <a:pt x="16731" y="4977"/>
                    <a:pt x="16731" y="4954"/>
                  </a:cubicBezTo>
                  <a:cubicBezTo>
                    <a:pt x="16686" y="4863"/>
                    <a:pt x="16617" y="4794"/>
                    <a:pt x="16594" y="4680"/>
                  </a:cubicBezTo>
                  <a:cubicBezTo>
                    <a:pt x="16549" y="4589"/>
                    <a:pt x="16480" y="4520"/>
                    <a:pt x="16457" y="4406"/>
                  </a:cubicBezTo>
                  <a:cubicBezTo>
                    <a:pt x="16457" y="4406"/>
                    <a:pt x="16437" y="4396"/>
                    <a:pt x="16417" y="4396"/>
                  </a:cubicBezTo>
                  <a:close/>
                  <a:moveTo>
                    <a:pt x="7190" y="4452"/>
                  </a:moveTo>
                  <a:cubicBezTo>
                    <a:pt x="7099" y="4452"/>
                    <a:pt x="7053" y="4475"/>
                    <a:pt x="7008" y="4543"/>
                  </a:cubicBezTo>
                  <a:cubicBezTo>
                    <a:pt x="6939" y="4589"/>
                    <a:pt x="6894" y="4635"/>
                    <a:pt x="6916" y="4726"/>
                  </a:cubicBezTo>
                  <a:cubicBezTo>
                    <a:pt x="6916" y="4794"/>
                    <a:pt x="6916" y="4863"/>
                    <a:pt x="6985" y="4908"/>
                  </a:cubicBezTo>
                  <a:cubicBezTo>
                    <a:pt x="7024" y="4948"/>
                    <a:pt x="7064" y="5004"/>
                    <a:pt x="7132" y="5004"/>
                  </a:cubicBezTo>
                  <a:cubicBezTo>
                    <a:pt x="7143" y="5004"/>
                    <a:pt x="7155" y="5003"/>
                    <a:pt x="7167" y="5000"/>
                  </a:cubicBezTo>
                  <a:cubicBezTo>
                    <a:pt x="7259" y="5000"/>
                    <a:pt x="7304" y="5000"/>
                    <a:pt x="7373" y="4931"/>
                  </a:cubicBezTo>
                  <a:cubicBezTo>
                    <a:pt x="7419" y="4863"/>
                    <a:pt x="7464" y="4840"/>
                    <a:pt x="7464" y="4726"/>
                  </a:cubicBezTo>
                  <a:cubicBezTo>
                    <a:pt x="7441" y="4657"/>
                    <a:pt x="7464" y="4589"/>
                    <a:pt x="7373" y="4566"/>
                  </a:cubicBezTo>
                  <a:cubicBezTo>
                    <a:pt x="7327" y="4498"/>
                    <a:pt x="7282" y="4452"/>
                    <a:pt x="7190" y="4452"/>
                  </a:cubicBezTo>
                  <a:close/>
                  <a:moveTo>
                    <a:pt x="8149" y="4520"/>
                  </a:moveTo>
                  <a:cubicBezTo>
                    <a:pt x="8058" y="4520"/>
                    <a:pt x="7989" y="4566"/>
                    <a:pt x="7921" y="4612"/>
                  </a:cubicBezTo>
                  <a:cubicBezTo>
                    <a:pt x="7898" y="4635"/>
                    <a:pt x="7829" y="4771"/>
                    <a:pt x="7829" y="4794"/>
                  </a:cubicBezTo>
                  <a:cubicBezTo>
                    <a:pt x="7829" y="4886"/>
                    <a:pt x="7852" y="4954"/>
                    <a:pt x="7921" y="5023"/>
                  </a:cubicBezTo>
                  <a:cubicBezTo>
                    <a:pt x="7966" y="5091"/>
                    <a:pt x="8035" y="5114"/>
                    <a:pt x="8103" y="5114"/>
                  </a:cubicBezTo>
                  <a:cubicBezTo>
                    <a:pt x="8120" y="5118"/>
                    <a:pt x="8137" y="5120"/>
                    <a:pt x="8153" y="5120"/>
                  </a:cubicBezTo>
                  <a:cubicBezTo>
                    <a:pt x="8227" y="5120"/>
                    <a:pt x="8294" y="5083"/>
                    <a:pt x="8332" y="5045"/>
                  </a:cubicBezTo>
                  <a:cubicBezTo>
                    <a:pt x="8469" y="4954"/>
                    <a:pt x="8469" y="4749"/>
                    <a:pt x="8332" y="4612"/>
                  </a:cubicBezTo>
                  <a:cubicBezTo>
                    <a:pt x="8286" y="4589"/>
                    <a:pt x="8240" y="4543"/>
                    <a:pt x="8149" y="4520"/>
                  </a:cubicBezTo>
                  <a:close/>
                  <a:moveTo>
                    <a:pt x="9062" y="4595"/>
                  </a:moveTo>
                  <a:cubicBezTo>
                    <a:pt x="8988" y="4595"/>
                    <a:pt x="8914" y="4623"/>
                    <a:pt x="8857" y="4680"/>
                  </a:cubicBezTo>
                  <a:cubicBezTo>
                    <a:pt x="8742" y="4794"/>
                    <a:pt x="8742" y="5000"/>
                    <a:pt x="8834" y="5114"/>
                  </a:cubicBezTo>
                  <a:cubicBezTo>
                    <a:pt x="8891" y="5171"/>
                    <a:pt x="8971" y="5199"/>
                    <a:pt x="9051" y="5199"/>
                  </a:cubicBezTo>
                  <a:cubicBezTo>
                    <a:pt x="9130" y="5199"/>
                    <a:pt x="9210" y="5171"/>
                    <a:pt x="9267" y="5114"/>
                  </a:cubicBezTo>
                  <a:cubicBezTo>
                    <a:pt x="9382" y="5000"/>
                    <a:pt x="9382" y="4794"/>
                    <a:pt x="9267" y="4680"/>
                  </a:cubicBezTo>
                  <a:cubicBezTo>
                    <a:pt x="9210" y="4623"/>
                    <a:pt x="9136" y="4595"/>
                    <a:pt x="9062" y="4595"/>
                  </a:cubicBezTo>
                  <a:close/>
                  <a:moveTo>
                    <a:pt x="10009" y="4671"/>
                  </a:moveTo>
                  <a:cubicBezTo>
                    <a:pt x="9935" y="4671"/>
                    <a:pt x="9864" y="4711"/>
                    <a:pt x="9792" y="4794"/>
                  </a:cubicBezTo>
                  <a:cubicBezTo>
                    <a:pt x="9655" y="4931"/>
                    <a:pt x="9655" y="5068"/>
                    <a:pt x="9792" y="5205"/>
                  </a:cubicBezTo>
                  <a:cubicBezTo>
                    <a:pt x="9861" y="5285"/>
                    <a:pt x="9929" y="5325"/>
                    <a:pt x="10001" y="5325"/>
                  </a:cubicBezTo>
                  <a:cubicBezTo>
                    <a:pt x="10072" y="5325"/>
                    <a:pt x="10146" y="5285"/>
                    <a:pt x="10226" y="5205"/>
                  </a:cubicBezTo>
                  <a:cubicBezTo>
                    <a:pt x="10363" y="5068"/>
                    <a:pt x="10363" y="4931"/>
                    <a:pt x="10226" y="4771"/>
                  </a:cubicBezTo>
                  <a:cubicBezTo>
                    <a:pt x="10149" y="4706"/>
                    <a:pt x="10078" y="4671"/>
                    <a:pt x="10009" y="4671"/>
                  </a:cubicBezTo>
                  <a:close/>
                  <a:moveTo>
                    <a:pt x="1427" y="4977"/>
                  </a:moveTo>
                  <a:cubicBezTo>
                    <a:pt x="1376" y="4977"/>
                    <a:pt x="1324" y="5000"/>
                    <a:pt x="1279" y="5045"/>
                  </a:cubicBezTo>
                  <a:cubicBezTo>
                    <a:pt x="1187" y="5114"/>
                    <a:pt x="1187" y="5228"/>
                    <a:pt x="1279" y="5319"/>
                  </a:cubicBezTo>
                  <a:cubicBezTo>
                    <a:pt x="1313" y="5365"/>
                    <a:pt x="1358" y="5388"/>
                    <a:pt x="1407" y="5388"/>
                  </a:cubicBezTo>
                  <a:cubicBezTo>
                    <a:pt x="1455" y="5388"/>
                    <a:pt x="1507" y="5365"/>
                    <a:pt x="1552" y="5319"/>
                  </a:cubicBezTo>
                  <a:cubicBezTo>
                    <a:pt x="1644" y="5251"/>
                    <a:pt x="1644" y="5137"/>
                    <a:pt x="1575" y="5045"/>
                  </a:cubicBezTo>
                  <a:cubicBezTo>
                    <a:pt x="1530" y="5000"/>
                    <a:pt x="1478" y="4977"/>
                    <a:pt x="1427" y="4977"/>
                  </a:cubicBezTo>
                  <a:close/>
                  <a:moveTo>
                    <a:pt x="10941" y="4765"/>
                  </a:moveTo>
                  <a:cubicBezTo>
                    <a:pt x="10859" y="4765"/>
                    <a:pt x="10780" y="4789"/>
                    <a:pt x="10728" y="4840"/>
                  </a:cubicBezTo>
                  <a:cubicBezTo>
                    <a:pt x="10614" y="4954"/>
                    <a:pt x="10614" y="5205"/>
                    <a:pt x="10705" y="5319"/>
                  </a:cubicBezTo>
                  <a:cubicBezTo>
                    <a:pt x="10762" y="5376"/>
                    <a:pt x="10854" y="5405"/>
                    <a:pt x="10945" y="5405"/>
                  </a:cubicBezTo>
                  <a:cubicBezTo>
                    <a:pt x="11036" y="5405"/>
                    <a:pt x="11128" y="5376"/>
                    <a:pt x="11185" y="5319"/>
                  </a:cubicBezTo>
                  <a:cubicBezTo>
                    <a:pt x="11299" y="5228"/>
                    <a:pt x="11322" y="4977"/>
                    <a:pt x="11208" y="4863"/>
                  </a:cubicBezTo>
                  <a:cubicBezTo>
                    <a:pt x="11145" y="4800"/>
                    <a:pt x="11041" y="4765"/>
                    <a:pt x="10941" y="4765"/>
                  </a:cubicBezTo>
                  <a:close/>
                  <a:moveTo>
                    <a:pt x="11904" y="4806"/>
                  </a:moveTo>
                  <a:cubicBezTo>
                    <a:pt x="11818" y="4806"/>
                    <a:pt x="11733" y="4840"/>
                    <a:pt x="11664" y="4908"/>
                  </a:cubicBezTo>
                  <a:cubicBezTo>
                    <a:pt x="11550" y="5023"/>
                    <a:pt x="11550" y="5228"/>
                    <a:pt x="11664" y="5365"/>
                  </a:cubicBezTo>
                  <a:cubicBezTo>
                    <a:pt x="11738" y="5439"/>
                    <a:pt x="11826" y="5480"/>
                    <a:pt x="11916" y="5480"/>
                  </a:cubicBezTo>
                  <a:cubicBezTo>
                    <a:pt x="11992" y="5480"/>
                    <a:pt x="12070" y="5451"/>
                    <a:pt x="12143" y="5388"/>
                  </a:cubicBezTo>
                  <a:cubicBezTo>
                    <a:pt x="12280" y="5251"/>
                    <a:pt x="12280" y="5045"/>
                    <a:pt x="12143" y="4908"/>
                  </a:cubicBezTo>
                  <a:cubicBezTo>
                    <a:pt x="12075" y="4840"/>
                    <a:pt x="11989" y="4806"/>
                    <a:pt x="11904" y="4806"/>
                  </a:cubicBezTo>
                  <a:close/>
                  <a:moveTo>
                    <a:pt x="2363" y="5068"/>
                  </a:moveTo>
                  <a:cubicBezTo>
                    <a:pt x="2317" y="5068"/>
                    <a:pt x="2271" y="5091"/>
                    <a:pt x="2214" y="5137"/>
                  </a:cubicBezTo>
                  <a:cubicBezTo>
                    <a:pt x="2123" y="5251"/>
                    <a:pt x="2123" y="5319"/>
                    <a:pt x="2237" y="5433"/>
                  </a:cubicBezTo>
                  <a:cubicBezTo>
                    <a:pt x="2280" y="5477"/>
                    <a:pt x="2323" y="5499"/>
                    <a:pt x="2367" y="5499"/>
                  </a:cubicBezTo>
                  <a:cubicBezTo>
                    <a:pt x="2415" y="5499"/>
                    <a:pt x="2463" y="5471"/>
                    <a:pt x="2511" y="5411"/>
                  </a:cubicBezTo>
                  <a:cubicBezTo>
                    <a:pt x="2602" y="5319"/>
                    <a:pt x="2602" y="5228"/>
                    <a:pt x="2511" y="5137"/>
                  </a:cubicBezTo>
                  <a:cubicBezTo>
                    <a:pt x="2454" y="5091"/>
                    <a:pt x="2408" y="5068"/>
                    <a:pt x="2363" y="5068"/>
                  </a:cubicBezTo>
                  <a:close/>
                  <a:moveTo>
                    <a:pt x="3285" y="5122"/>
                  </a:moveTo>
                  <a:cubicBezTo>
                    <a:pt x="3227" y="5122"/>
                    <a:pt x="3170" y="5140"/>
                    <a:pt x="3127" y="5182"/>
                  </a:cubicBezTo>
                  <a:cubicBezTo>
                    <a:pt x="3036" y="5251"/>
                    <a:pt x="3036" y="5433"/>
                    <a:pt x="3127" y="5525"/>
                  </a:cubicBezTo>
                  <a:cubicBezTo>
                    <a:pt x="3162" y="5559"/>
                    <a:pt x="3219" y="5576"/>
                    <a:pt x="3279" y="5576"/>
                  </a:cubicBezTo>
                  <a:cubicBezTo>
                    <a:pt x="3339" y="5576"/>
                    <a:pt x="3401" y="5559"/>
                    <a:pt x="3447" y="5525"/>
                  </a:cubicBezTo>
                  <a:cubicBezTo>
                    <a:pt x="3538" y="5456"/>
                    <a:pt x="3538" y="5274"/>
                    <a:pt x="3470" y="5182"/>
                  </a:cubicBezTo>
                  <a:cubicBezTo>
                    <a:pt x="3421" y="5146"/>
                    <a:pt x="3352" y="5122"/>
                    <a:pt x="3285" y="5122"/>
                  </a:cubicBezTo>
                  <a:close/>
                  <a:moveTo>
                    <a:pt x="12854" y="4880"/>
                  </a:moveTo>
                  <a:cubicBezTo>
                    <a:pt x="12771" y="4880"/>
                    <a:pt x="12691" y="4920"/>
                    <a:pt x="12623" y="5000"/>
                  </a:cubicBezTo>
                  <a:cubicBezTo>
                    <a:pt x="12486" y="5137"/>
                    <a:pt x="12463" y="5319"/>
                    <a:pt x="12623" y="5456"/>
                  </a:cubicBezTo>
                  <a:cubicBezTo>
                    <a:pt x="12694" y="5539"/>
                    <a:pt x="12777" y="5579"/>
                    <a:pt x="12863" y="5579"/>
                  </a:cubicBezTo>
                  <a:cubicBezTo>
                    <a:pt x="12943" y="5579"/>
                    <a:pt x="13025" y="5545"/>
                    <a:pt x="13102" y="5479"/>
                  </a:cubicBezTo>
                  <a:cubicBezTo>
                    <a:pt x="13239" y="5319"/>
                    <a:pt x="13239" y="5137"/>
                    <a:pt x="13102" y="5000"/>
                  </a:cubicBezTo>
                  <a:cubicBezTo>
                    <a:pt x="13022" y="4920"/>
                    <a:pt x="12937" y="4880"/>
                    <a:pt x="12854" y="4880"/>
                  </a:cubicBezTo>
                  <a:close/>
                  <a:moveTo>
                    <a:pt x="13810" y="4954"/>
                  </a:moveTo>
                  <a:cubicBezTo>
                    <a:pt x="13718" y="4977"/>
                    <a:pt x="13627" y="5000"/>
                    <a:pt x="13559" y="5068"/>
                  </a:cubicBezTo>
                  <a:cubicBezTo>
                    <a:pt x="13422" y="5182"/>
                    <a:pt x="13422" y="5456"/>
                    <a:pt x="13536" y="5593"/>
                  </a:cubicBezTo>
                  <a:cubicBezTo>
                    <a:pt x="13604" y="5662"/>
                    <a:pt x="13718" y="5684"/>
                    <a:pt x="13810" y="5684"/>
                  </a:cubicBezTo>
                  <a:cubicBezTo>
                    <a:pt x="13878" y="5684"/>
                    <a:pt x="13992" y="5662"/>
                    <a:pt x="14061" y="5593"/>
                  </a:cubicBezTo>
                  <a:cubicBezTo>
                    <a:pt x="14198" y="5479"/>
                    <a:pt x="14198" y="5205"/>
                    <a:pt x="14061" y="5068"/>
                  </a:cubicBezTo>
                  <a:cubicBezTo>
                    <a:pt x="14038" y="5045"/>
                    <a:pt x="13855" y="4954"/>
                    <a:pt x="13810" y="4954"/>
                  </a:cubicBezTo>
                  <a:close/>
                  <a:moveTo>
                    <a:pt x="4237" y="5188"/>
                  </a:moveTo>
                  <a:cubicBezTo>
                    <a:pt x="4183" y="5188"/>
                    <a:pt x="4132" y="5217"/>
                    <a:pt x="4086" y="5274"/>
                  </a:cubicBezTo>
                  <a:cubicBezTo>
                    <a:pt x="3972" y="5388"/>
                    <a:pt x="3972" y="5502"/>
                    <a:pt x="4086" y="5616"/>
                  </a:cubicBezTo>
                  <a:cubicBezTo>
                    <a:pt x="4132" y="5673"/>
                    <a:pt x="4183" y="5702"/>
                    <a:pt x="4237" y="5702"/>
                  </a:cubicBezTo>
                  <a:cubicBezTo>
                    <a:pt x="4292" y="5702"/>
                    <a:pt x="4349" y="5673"/>
                    <a:pt x="4406" y="5616"/>
                  </a:cubicBezTo>
                  <a:cubicBezTo>
                    <a:pt x="4520" y="5502"/>
                    <a:pt x="4520" y="5388"/>
                    <a:pt x="4406" y="5274"/>
                  </a:cubicBezTo>
                  <a:cubicBezTo>
                    <a:pt x="4349" y="5217"/>
                    <a:pt x="4292" y="5188"/>
                    <a:pt x="4237" y="5188"/>
                  </a:cubicBezTo>
                  <a:close/>
                  <a:moveTo>
                    <a:pt x="14734" y="5034"/>
                  </a:moveTo>
                  <a:cubicBezTo>
                    <a:pt x="14637" y="5034"/>
                    <a:pt x="14540" y="5068"/>
                    <a:pt x="14472" y="5137"/>
                  </a:cubicBezTo>
                  <a:cubicBezTo>
                    <a:pt x="14335" y="5274"/>
                    <a:pt x="14335" y="5502"/>
                    <a:pt x="14472" y="5662"/>
                  </a:cubicBezTo>
                  <a:cubicBezTo>
                    <a:pt x="14540" y="5730"/>
                    <a:pt x="14637" y="5764"/>
                    <a:pt x="14734" y="5764"/>
                  </a:cubicBezTo>
                  <a:cubicBezTo>
                    <a:pt x="14831" y="5764"/>
                    <a:pt x="14928" y="5730"/>
                    <a:pt x="14997" y="5662"/>
                  </a:cubicBezTo>
                  <a:cubicBezTo>
                    <a:pt x="15134" y="5525"/>
                    <a:pt x="15134" y="5296"/>
                    <a:pt x="14997" y="5137"/>
                  </a:cubicBezTo>
                  <a:cubicBezTo>
                    <a:pt x="14928" y="5068"/>
                    <a:pt x="14831" y="5034"/>
                    <a:pt x="14734" y="5034"/>
                  </a:cubicBezTo>
                  <a:close/>
                  <a:moveTo>
                    <a:pt x="5224" y="5268"/>
                  </a:moveTo>
                  <a:cubicBezTo>
                    <a:pt x="5153" y="5268"/>
                    <a:pt x="5079" y="5285"/>
                    <a:pt x="5022" y="5319"/>
                  </a:cubicBezTo>
                  <a:cubicBezTo>
                    <a:pt x="4953" y="5388"/>
                    <a:pt x="4931" y="5616"/>
                    <a:pt x="5022" y="5707"/>
                  </a:cubicBezTo>
                  <a:cubicBezTo>
                    <a:pt x="5059" y="5744"/>
                    <a:pt x="5141" y="5768"/>
                    <a:pt x="5224" y="5768"/>
                  </a:cubicBezTo>
                  <a:cubicBezTo>
                    <a:pt x="5295" y="5768"/>
                    <a:pt x="5368" y="5750"/>
                    <a:pt x="5410" y="5707"/>
                  </a:cubicBezTo>
                  <a:cubicBezTo>
                    <a:pt x="5478" y="5639"/>
                    <a:pt x="5478" y="5388"/>
                    <a:pt x="5410" y="5319"/>
                  </a:cubicBezTo>
                  <a:cubicBezTo>
                    <a:pt x="5364" y="5285"/>
                    <a:pt x="5296" y="5268"/>
                    <a:pt x="5224" y="5268"/>
                  </a:cubicBezTo>
                  <a:close/>
                  <a:moveTo>
                    <a:pt x="6131" y="5313"/>
                  </a:moveTo>
                  <a:cubicBezTo>
                    <a:pt x="6070" y="5313"/>
                    <a:pt x="6009" y="5336"/>
                    <a:pt x="5958" y="5388"/>
                  </a:cubicBezTo>
                  <a:cubicBezTo>
                    <a:pt x="5844" y="5502"/>
                    <a:pt x="5844" y="5662"/>
                    <a:pt x="5958" y="5776"/>
                  </a:cubicBezTo>
                  <a:cubicBezTo>
                    <a:pt x="5996" y="5827"/>
                    <a:pt x="6078" y="5857"/>
                    <a:pt x="6158" y="5857"/>
                  </a:cubicBezTo>
                  <a:cubicBezTo>
                    <a:pt x="6221" y="5857"/>
                    <a:pt x="6283" y="5839"/>
                    <a:pt x="6323" y="5799"/>
                  </a:cubicBezTo>
                  <a:cubicBezTo>
                    <a:pt x="6437" y="5662"/>
                    <a:pt x="6437" y="5525"/>
                    <a:pt x="6346" y="5411"/>
                  </a:cubicBezTo>
                  <a:cubicBezTo>
                    <a:pt x="6283" y="5348"/>
                    <a:pt x="6207" y="5313"/>
                    <a:pt x="6131" y="5313"/>
                  </a:cubicBezTo>
                  <a:close/>
                  <a:moveTo>
                    <a:pt x="15681" y="5114"/>
                  </a:moveTo>
                  <a:cubicBezTo>
                    <a:pt x="15590" y="5114"/>
                    <a:pt x="15499" y="5137"/>
                    <a:pt x="15430" y="5228"/>
                  </a:cubicBezTo>
                  <a:cubicBezTo>
                    <a:pt x="15270" y="5388"/>
                    <a:pt x="15270" y="5593"/>
                    <a:pt x="15407" y="5753"/>
                  </a:cubicBezTo>
                  <a:cubicBezTo>
                    <a:pt x="15476" y="5821"/>
                    <a:pt x="15567" y="5867"/>
                    <a:pt x="15681" y="5867"/>
                  </a:cubicBezTo>
                  <a:cubicBezTo>
                    <a:pt x="15795" y="5867"/>
                    <a:pt x="15864" y="5844"/>
                    <a:pt x="15932" y="5753"/>
                  </a:cubicBezTo>
                  <a:cubicBezTo>
                    <a:pt x="16092" y="5593"/>
                    <a:pt x="16092" y="5388"/>
                    <a:pt x="15955" y="5251"/>
                  </a:cubicBezTo>
                  <a:cubicBezTo>
                    <a:pt x="15887" y="5160"/>
                    <a:pt x="15795" y="5114"/>
                    <a:pt x="15681" y="5114"/>
                  </a:cubicBezTo>
                  <a:close/>
                  <a:moveTo>
                    <a:pt x="7076" y="5411"/>
                  </a:moveTo>
                  <a:cubicBezTo>
                    <a:pt x="7008" y="5411"/>
                    <a:pt x="6962" y="5433"/>
                    <a:pt x="6894" y="5479"/>
                  </a:cubicBezTo>
                  <a:cubicBezTo>
                    <a:pt x="6848" y="5548"/>
                    <a:pt x="6802" y="5593"/>
                    <a:pt x="6825" y="5684"/>
                  </a:cubicBezTo>
                  <a:cubicBezTo>
                    <a:pt x="6825" y="5753"/>
                    <a:pt x="6825" y="5821"/>
                    <a:pt x="6894" y="5867"/>
                  </a:cubicBezTo>
                  <a:cubicBezTo>
                    <a:pt x="6933" y="5906"/>
                    <a:pt x="6972" y="5963"/>
                    <a:pt x="7041" y="5963"/>
                  </a:cubicBezTo>
                  <a:cubicBezTo>
                    <a:pt x="7052" y="5963"/>
                    <a:pt x="7064" y="5962"/>
                    <a:pt x="7076" y="5958"/>
                  </a:cubicBezTo>
                  <a:cubicBezTo>
                    <a:pt x="7167" y="5958"/>
                    <a:pt x="7213" y="5936"/>
                    <a:pt x="7282" y="5890"/>
                  </a:cubicBezTo>
                  <a:cubicBezTo>
                    <a:pt x="7327" y="5821"/>
                    <a:pt x="7373" y="5776"/>
                    <a:pt x="7373" y="5684"/>
                  </a:cubicBezTo>
                  <a:cubicBezTo>
                    <a:pt x="7350" y="5616"/>
                    <a:pt x="7350" y="5548"/>
                    <a:pt x="7282" y="5502"/>
                  </a:cubicBezTo>
                  <a:cubicBezTo>
                    <a:pt x="7236" y="5411"/>
                    <a:pt x="7167" y="5411"/>
                    <a:pt x="7076" y="5411"/>
                  </a:cubicBezTo>
                  <a:close/>
                  <a:moveTo>
                    <a:pt x="16595" y="5197"/>
                  </a:moveTo>
                  <a:cubicBezTo>
                    <a:pt x="16527" y="5197"/>
                    <a:pt x="16463" y="5222"/>
                    <a:pt x="16412" y="5274"/>
                  </a:cubicBezTo>
                  <a:cubicBezTo>
                    <a:pt x="16389" y="5319"/>
                    <a:pt x="16343" y="5365"/>
                    <a:pt x="16298" y="5411"/>
                  </a:cubicBezTo>
                  <a:cubicBezTo>
                    <a:pt x="16275" y="5411"/>
                    <a:pt x="16275" y="5433"/>
                    <a:pt x="16275" y="5456"/>
                  </a:cubicBezTo>
                  <a:cubicBezTo>
                    <a:pt x="16229" y="5616"/>
                    <a:pt x="16229" y="5753"/>
                    <a:pt x="16366" y="5844"/>
                  </a:cubicBezTo>
                  <a:cubicBezTo>
                    <a:pt x="16366" y="5844"/>
                    <a:pt x="16389" y="5867"/>
                    <a:pt x="16389" y="5867"/>
                  </a:cubicBezTo>
                  <a:cubicBezTo>
                    <a:pt x="16435" y="5958"/>
                    <a:pt x="16549" y="5981"/>
                    <a:pt x="16617" y="5981"/>
                  </a:cubicBezTo>
                  <a:cubicBezTo>
                    <a:pt x="16731" y="5981"/>
                    <a:pt x="16823" y="5958"/>
                    <a:pt x="16868" y="5867"/>
                  </a:cubicBezTo>
                  <a:cubicBezTo>
                    <a:pt x="16891" y="5844"/>
                    <a:pt x="16937" y="5821"/>
                    <a:pt x="16960" y="5799"/>
                  </a:cubicBezTo>
                  <a:cubicBezTo>
                    <a:pt x="17005" y="5730"/>
                    <a:pt x="17028" y="5639"/>
                    <a:pt x="16982" y="5548"/>
                  </a:cubicBezTo>
                  <a:cubicBezTo>
                    <a:pt x="16960" y="5525"/>
                    <a:pt x="16960" y="5479"/>
                    <a:pt x="16960" y="5456"/>
                  </a:cubicBezTo>
                  <a:cubicBezTo>
                    <a:pt x="16891" y="5296"/>
                    <a:pt x="16845" y="5228"/>
                    <a:pt x="16663" y="5205"/>
                  </a:cubicBezTo>
                  <a:cubicBezTo>
                    <a:pt x="16640" y="5199"/>
                    <a:pt x="16617" y="5197"/>
                    <a:pt x="16595" y="5197"/>
                  </a:cubicBezTo>
                  <a:close/>
                  <a:moveTo>
                    <a:pt x="8058" y="5479"/>
                  </a:moveTo>
                  <a:cubicBezTo>
                    <a:pt x="7966" y="5479"/>
                    <a:pt x="7898" y="5525"/>
                    <a:pt x="7829" y="5570"/>
                  </a:cubicBezTo>
                  <a:cubicBezTo>
                    <a:pt x="7807" y="5570"/>
                    <a:pt x="7738" y="5730"/>
                    <a:pt x="7738" y="5753"/>
                  </a:cubicBezTo>
                  <a:cubicBezTo>
                    <a:pt x="7715" y="5844"/>
                    <a:pt x="7761" y="5913"/>
                    <a:pt x="7829" y="5981"/>
                  </a:cubicBezTo>
                  <a:cubicBezTo>
                    <a:pt x="7852" y="6027"/>
                    <a:pt x="7944" y="6073"/>
                    <a:pt x="8012" y="6073"/>
                  </a:cubicBezTo>
                  <a:cubicBezTo>
                    <a:pt x="8029" y="6077"/>
                    <a:pt x="8045" y="6079"/>
                    <a:pt x="8060" y="6079"/>
                  </a:cubicBezTo>
                  <a:cubicBezTo>
                    <a:pt x="8128" y="6079"/>
                    <a:pt x="8184" y="6041"/>
                    <a:pt x="8240" y="6004"/>
                  </a:cubicBezTo>
                  <a:cubicBezTo>
                    <a:pt x="8377" y="5890"/>
                    <a:pt x="8377" y="5684"/>
                    <a:pt x="8240" y="5548"/>
                  </a:cubicBezTo>
                  <a:cubicBezTo>
                    <a:pt x="8195" y="5525"/>
                    <a:pt x="8149" y="5479"/>
                    <a:pt x="8058" y="5479"/>
                  </a:cubicBezTo>
                  <a:close/>
                  <a:moveTo>
                    <a:pt x="8959" y="5553"/>
                  </a:moveTo>
                  <a:cubicBezTo>
                    <a:pt x="8879" y="5553"/>
                    <a:pt x="8799" y="5582"/>
                    <a:pt x="8742" y="5639"/>
                  </a:cubicBezTo>
                  <a:cubicBezTo>
                    <a:pt x="8628" y="5753"/>
                    <a:pt x="8628" y="5958"/>
                    <a:pt x="8765" y="6073"/>
                  </a:cubicBezTo>
                  <a:cubicBezTo>
                    <a:pt x="8817" y="6124"/>
                    <a:pt x="8882" y="6148"/>
                    <a:pt x="8949" y="6148"/>
                  </a:cubicBezTo>
                  <a:cubicBezTo>
                    <a:pt x="9030" y="6148"/>
                    <a:pt x="9113" y="6112"/>
                    <a:pt x="9176" y="6050"/>
                  </a:cubicBezTo>
                  <a:cubicBezTo>
                    <a:pt x="9290" y="5936"/>
                    <a:pt x="9290" y="5753"/>
                    <a:pt x="9176" y="5639"/>
                  </a:cubicBezTo>
                  <a:cubicBezTo>
                    <a:pt x="9119" y="5582"/>
                    <a:pt x="9039" y="5553"/>
                    <a:pt x="8959" y="5553"/>
                  </a:cubicBezTo>
                  <a:close/>
                  <a:moveTo>
                    <a:pt x="490" y="5934"/>
                  </a:moveTo>
                  <a:cubicBezTo>
                    <a:pt x="480" y="5934"/>
                    <a:pt x="480" y="5953"/>
                    <a:pt x="480" y="5981"/>
                  </a:cubicBezTo>
                  <a:cubicBezTo>
                    <a:pt x="457" y="6050"/>
                    <a:pt x="434" y="6118"/>
                    <a:pt x="411" y="6187"/>
                  </a:cubicBezTo>
                  <a:cubicBezTo>
                    <a:pt x="411" y="6209"/>
                    <a:pt x="388" y="6232"/>
                    <a:pt x="388" y="6232"/>
                  </a:cubicBezTo>
                  <a:lnTo>
                    <a:pt x="457" y="6232"/>
                  </a:lnTo>
                  <a:cubicBezTo>
                    <a:pt x="480" y="6209"/>
                    <a:pt x="502" y="6187"/>
                    <a:pt x="525" y="6187"/>
                  </a:cubicBezTo>
                  <a:cubicBezTo>
                    <a:pt x="594" y="6095"/>
                    <a:pt x="594" y="6027"/>
                    <a:pt x="525" y="5958"/>
                  </a:cubicBezTo>
                  <a:cubicBezTo>
                    <a:pt x="508" y="5941"/>
                    <a:pt x="497" y="5934"/>
                    <a:pt x="490" y="5934"/>
                  </a:cubicBezTo>
                  <a:close/>
                  <a:moveTo>
                    <a:pt x="9941" y="5605"/>
                  </a:moveTo>
                  <a:cubicBezTo>
                    <a:pt x="9867" y="5605"/>
                    <a:pt x="9792" y="5639"/>
                    <a:pt x="9724" y="5707"/>
                  </a:cubicBezTo>
                  <a:cubicBezTo>
                    <a:pt x="9587" y="5844"/>
                    <a:pt x="9564" y="5981"/>
                    <a:pt x="9724" y="6118"/>
                  </a:cubicBezTo>
                  <a:cubicBezTo>
                    <a:pt x="9795" y="6201"/>
                    <a:pt x="9866" y="6241"/>
                    <a:pt x="9940" y="6241"/>
                  </a:cubicBezTo>
                  <a:cubicBezTo>
                    <a:pt x="10009" y="6241"/>
                    <a:pt x="10081" y="6207"/>
                    <a:pt x="10158" y="6141"/>
                  </a:cubicBezTo>
                  <a:cubicBezTo>
                    <a:pt x="10295" y="5981"/>
                    <a:pt x="10295" y="5844"/>
                    <a:pt x="10158" y="5707"/>
                  </a:cubicBezTo>
                  <a:cubicBezTo>
                    <a:pt x="10089" y="5639"/>
                    <a:pt x="10015" y="5605"/>
                    <a:pt x="9941" y="5605"/>
                  </a:cubicBezTo>
                  <a:close/>
                  <a:moveTo>
                    <a:pt x="1324" y="5932"/>
                  </a:moveTo>
                  <a:cubicBezTo>
                    <a:pt x="1269" y="5932"/>
                    <a:pt x="1213" y="5955"/>
                    <a:pt x="1164" y="6004"/>
                  </a:cubicBezTo>
                  <a:cubicBezTo>
                    <a:pt x="1096" y="6073"/>
                    <a:pt x="1096" y="6209"/>
                    <a:pt x="1187" y="6278"/>
                  </a:cubicBezTo>
                  <a:cubicBezTo>
                    <a:pt x="1233" y="6312"/>
                    <a:pt x="1284" y="6329"/>
                    <a:pt x="1333" y="6329"/>
                  </a:cubicBezTo>
                  <a:cubicBezTo>
                    <a:pt x="1381" y="6329"/>
                    <a:pt x="1427" y="6312"/>
                    <a:pt x="1461" y="6278"/>
                  </a:cubicBezTo>
                  <a:cubicBezTo>
                    <a:pt x="1552" y="6187"/>
                    <a:pt x="1530" y="6073"/>
                    <a:pt x="1461" y="5981"/>
                  </a:cubicBezTo>
                  <a:cubicBezTo>
                    <a:pt x="1419" y="5949"/>
                    <a:pt x="1372" y="5932"/>
                    <a:pt x="1324" y="5932"/>
                  </a:cubicBezTo>
                  <a:close/>
                  <a:moveTo>
                    <a:pt x="10897" y="5690"/>
                  </a:moveTo>
                  <a:cubicBezTo>
                    <a:pt x="10808" y="5690"/>
                    <a:pt x="10717" y="5719"/>
                    <a:pt x="10660" y="5776"/>
                  </a:cubicBezTo>
                  <a:cubicBezTo>
                    <a:pt x="10546" y="5890"/>
                    <a:pt x="10546" y="6141"/>
                    <a:pt x="10660" y="6255"/>
                  </a:cubicBezTo>
                  <a:cubicBezTo>
                    <a:pt x="10705" y="6312"/>
                    <a:pt x="10791" y="6341"/>
                    <a:pt x="10879" y="6341"/>
                  </a:cubicBezTo>
                  <a:cubicBezTo>
                    <a:pt x="10968" y="6341"/>
                    <a:pt x="11059" y="6312"/>
                    <a:pt x="11116" y="6255"/>
                  </a:cubicBezTo>
                  <a:cubicBezTo>
                    <a:pt x="11230" y="6141"/>
                    <a:pt x="11230" y="5890"/>
                    <a:pt x="11116" y="5776"/>
                  </a:cubicBezTo>
                  <a:cubicBezTo>
                    <a:pt x="11071" y="5719"/>
                    <a:pt x="10985" y="5690"/>
                    <a:pt x="10897" y="5690"/>
                  </a:cubicBezTo>
                  <a:close/>
                  <a:moveTo>
                    <a:pt x="11809" y="5750"/>
                  </a:moveTo>
                  <a:cubicBezTo>
                    <a:pt x="11724" y="5750"/>
                    <a:pt x="11638" y="5779"/>
                    <a:pt x="11573" y="5844"/>
                  </a:cubicBezTo>
                  <a:cubicBezTo>
                    <a:pt x="11436" y="5981"/>
                    <a:pt x="11436" y="6164"/>
                    <a:pt x="11573" y="6324"/>
                  </a:cubicBezTo>
                  <a:cubicBezTo>
                    <a:pt x="11641" y="6392"/>
                    <a:pt x="11727" y="6426"/>
                    <a:pt x="11812" y="6426"/>
                  </a:cubicBezTo>
                  <a:cubicBezTo>
                    <a:pt x="11898" y="6426"/>
                    <a:pt x="11984" y="6392"/>
                    <a:pt x="12052" y="6324"/>
                  </a:cubicBezTo>
                  <a:cubicBezTo>
                    <a:pt x="12189" y="6187"/>
                    <a:pt x="12166" y="5981"/>
                    <a:pt x="12052" y="5844"/>
                  </a:cubicBezTo>
                  <a:cubicBezTo>
                    <a:pt x="11992" y="5785"/>
                    <a:pt x="11902" y="5750"/>
                    <a:pt x="11809" y="5750"/>
                  </a:cubicBezTo>
                  <a:close/>
                  <a:moveTo>
                    <a:pt x="2271" y="6015"/>
                  </a:moveTo>
                  <a:cubicBezTo>
                    <a:pt x="2220" y="6015"/>
                    <a:pt x="2169" y="6038"/>
                    <a:pt x="2123" y="6095"/>
                  </a:cubicBezTo>
                  <a:cubicBezTo>
                    <a:pt x="2032" y="6187"/>
                    <a:pt x="2032" y="6278"/>
                    <a:pt x="2146" y="6369"/>
                  </a:cubicBezTo>
                  <a:cubicBezTo>
                    <a:pt x="2192" y="6426"/>
                    <a:pt x="2232" y="6455"/>
                    <a:pt x="2274" y="6455"/>
                  </a:cubicBezTo>
                  <a:cubicBezTo>
                    <a:pt x="2317" y="6455"/>
                    <a:pt x="2363" y="6426"/>
                    <a:pt x="2420" y="6369"/>
                  </a:cubicBezTo>
                  <a:cubicBezTo>
                    <a:pt x="2511" y="6278"/>
                    <a:pt x="2511" y="6187"/>
                    <a:pt x="2420" y="6073"/>
                  </a:cubicBezTo>
                  <a:cubicBezTo>
                    <a:pt x="2374" y="6038"/>
                    <a:pt x="2323" y="6015"/>
                    <a:pt x="2271" y="6015"/>
                  </a:cubicBezTo>
                  <a:close/>
                  <a:moveTo>
                    <a:pt x="3248" y="6081"/>
                  </a:moveTo>
                  <a:cubicBezTo>
                    <a:pt x="3186" y="6081"/>
                    <a:pt x="3124" y="6099"/>
                    <a:pt x="3082" y="6141"/>
                  </a:cubicBezTo>
                  <a:cubicBezTo>
                    <a:pt x="3013" y="6209"/>
                    <a:pt x="2990" y="6369"/>
                    <a:pt x="3059" y="6461"/>
                  </a:cubicBezTo>
                  <a:cubicBezTo>
                    <a:pt x="3108" y="6509"/>
                    <a:pt x="3176" y="6532"/>
                    <a:pt x="3244" y="6532"/>
                  </a:cubicBezTo>
                  <a:cubicBezTo>
                    <a:pt x="3302" y="6532"/>
                    <a:pt x="3359" y="6515"/>
                    <a:pt x="3401" y="6483"/>
                  </a:cubicBezTo>
                  <a:cubicBezTo>
                    <a:pt x="3493" y="6392"/>
                    <a:pt x="3493" y="6232"/>
                    <a:pt x="3424" y="6141"/>
                  </a:cubicBezTo>
                  <a:cubicBezTo>
                    <a:pt x="3387" y="6104"/>
                    <a:pt x="3318" y="6081"/>
                    <a:pt x="3248" y="6081"/>
                  </a:cubicBezTo>
                  <a:close/>
                  <a:moveTo>
                    <a:pt x="12760" y="5833"/>
                  </a:moveTo>
                  <a:cubicBezTo>
                    <a:pt x="12680" y="5833"/>
                    <a:pt x="12600" y="5867"/>
                    <a:pt x="12531" y="5936"/>
                  </a:cubicBezTo>
                  <a:cubicBezTo>
                    <a:pt x="12372" y="6095"/>
                    <a:pt x="12372" y="6278"/>
                    <a:pt x="12531" y="6415"/>
                  </a:cubicBezTo>
                  <a:cubicBezTo>
                    <a:pt x="12600" y="6495"/>
                    <a:pt x="12680" y="6535"/>
                    <a:pt x="12763" y="6535"/>
                  </a:cubicBezTo>
                  <a:cubicBezTo>
                    <a:pt x="12845" y="6535"/>
                    <a:pt x="12931" y="6495"/>
                    <a:pt x="13011" y="6415"/>
                  </a:cubicBezTo>
                  <a:cubicBezTo>
                    <a:pt x="13148" y="6278"/>
                    <a:pt x="13148" y="6095"/>
                    <a:pt x="12988" y="5936"/>
                  </a:cubicBezTo>
                  <a:cubicBezTo>
                    <a:pt x="12919" y="5867"/>
                    <a:pt x="12840" y="5833"/>
                    <a:pt x="12760" y="5833"/>
                  </a:cubicBezTo>
                  <a:close/>
                  <a:moveTo>
                    <a:pt x="4166" y="6124"/>
                  </a:moveTo>
                  <a:cubicBezTo>
                    <a:pt x="4109" y="6124"/>
                    <a:pt x="4052" y="6152"/>
                    <a:pt x="3995" y="6209"/>
                  </a:cubicBezTo>
                  <a:cubicBezTo>
                    <a:pt x="3903" y="6324"/>
                    <a:pt x="3903" y="6415"/>
                    <a:pt x="3995" y="6529"/>
                  </a:cubicBezTo>
                  <a:cubicBezTo>
                    <a:pt x="4052" y="6586"/>
                    <a:pt x="4109" y="6615"/>
                    <a:pt x="4166" y="6615"/>
                  </a:cubicBezTo>
                  <a:cubicBezTo>
                    <a:pt x="4223" y="6615"/>
                    <a:pt x="4280" y="6586"/>
                    <a:pt x="4337" y="6529"/>
                  </a:cubicBezTo>
                  <a:cubicBezTo>
                    <a:pt x="4451" y="6415"/>
                    <a:pt x="4451" y="6324"/>
                    <a:pt x="4337" y="6209"/>
                  </a:cubicBezTo>
                  <a:cubicBezTo>
                    <a:pt x="4280" y="6152"/>
                    <a:pt x="4223" y="6124"/>
                    <a:pt x="4166" y="6124"/>
                  </a:cubicBezTo>
                  <a:close/>
                  <a:moveTo>
                    <a:pt x="13696" y="5913"/>
                  </a:moveTo>
                  <a:cubicBezTo>
                    <a:pt x="13604" y="5936"/>
                    <a:pt x="13513" y="5958"/>
                    <a:pt x="13444" y="6027"/>
                  </a:cubicBezTo>
                  <a:cubicBezTo>
                    <a:pt x="13399" y="6095"/>
                    <a:pt x="13353" y="6187"/>
                    <a:pt x="13353" y="6301"/>
                  </a:cubicBezTo>
                  <a:cubicBezTo>
                    <a:pt x="13353" y="6392"/>
                    <a:pt x="13422" y="6461"/>
                    <a:pt x="13444" y="6552"/>
                  </a:cubicBezTo>
                  <a:cubicBezTo>
                    <a:pt x="13559" y="6575"/>
                    <a:pt x="13627" y="6643"/>
                    <a:pt x="13718" y="6643"/>
                  </a:cubicBezTo>
                  <a:cubicBezTo>
                    <a:pt x="13832" y="6620"/>
                    <a:pt x="13924" y="6597"/>
                    <a:pt x="13969" y="6529"/>
                  </a:cubicBezTo>
                  <a:cubicBezTo>
                    <a:pt x="14038" y="6461"/>
                    <a:pt x="14084" y="6369"/>
                    <a:pt x="14084" y="6255"/>
                  </a:cubicBezTo>
                  <a:cubicBezTo>
                    <a:pt x="14061" y="6164"/>
                    <a:pt x="13992" y="6095"/>
                    <a:pt x="13969" y="6004"/>
                  </a:cubicBezTo>
                  <a:cubicBezTo>
                    <a:pt x="13947" y="5981"/>
                    <a:pt x="13741" y="5913"/>
                    <a:pt x="13696" y="5913"/>
                  </a:cubicBezTo>
                  <a:close/>
                  <a:moveTo>
                    <a:pt x="5113" y="6209"/>
                  </a:moveTo>
                  <a:cubicBezTo>
                    <a:pt x="5045" y="6209"/>
                    <a:pt x="4999" y="6278"/>
                    <a:pt x="4931" y="6278"/>
                  </a:cubicBezTo>
                  <a:cubicBezTo>
                    <a:pt x="4931" y="6346"/>
                    <a:pt x="4862" y="6369"/>
                    <a:pt x="4862" y="6438"/>
                  </a:cubicBezTo>
                  <a:cubicBezTo>
                    <a:pt x="4862" y="6529"/>
                    <a:pt x="4908" y="6575"/>
                    <a:pt x="4931" y="6643"/>
                  </a:cubicBezTo>
                  <a:cubicBezTo>
                    <a:pt x="4953" y="6689"/>
                    <a:pt x="5022" y="6689"/>
                    <a:pt x="5068" y="6712"/>
                  </a:cubicBezTo>
                  <a:cubicBezTo>
                    <a:pt x="5085" y="6716"/>
                    <a:pt x="5102" y="6718"/>
                    <a:pt x="5118" y="6718"/>
                  </a:cubicBezTo>
                  <a:cubicBezTo>
                    <a:pt x="5185" y="6718"/>
                    <a:pt x="5240" y="6684"/>
                    <a:pt x="5296" y="6666"/>
                  </a:cubicBezTo>
                  <a:cubicBezTo>
                    <a:pt x="5341" y="6643"/>
                    <a:pt x="5341" y="6552"/>
                    <a:pt x="5364" y="6506"/>
                  </a:cubicBezTo>
                  <a:cubicBezTo>
                    <a:pt x="5387" y="6415"/>
                    <a:pt x="5341" y="6346"/>
                    <a:pt x="5319" y="6278"/>
                  </a:cubicBezTo>
                  <a:cubicBezTo>
                    <a:pt x="5250" y="6278"/>
                    <a:pt x="5205" y="6209"/>
                    <a:pt x="5113" y="6209"/>
                  </a:cubicBezTo>
                  <a:close/>
                  <a:moveTo>
                    <a:pt x="14663" y="6004"/>
                  </a:moveTo>
                  <a:cubicBezTo>
                    <a:pt x="14574" y="6004"/>
                    <a:pt x="14483" y="6038"/>
                    <a:pt x="14403" y="6118"/>
                  </a:cubicBezTo>
                  <a:cubicBezTo>
                    <a:pt x="14243" y="6255"/>
                    <a:pt x="14266" y="6506"/>
                    <a:pt x="14403" y="6643"/>
                  </a:cubicBezTo>
                  <a:cubicBezTo>
                    <a:pt x="14483" y="6700"/>
                    <a:pt x="14574" y="6734"/>
                    <a:pt x="14666" y="6734"/>
                  </a:cubicBezTo>
                  <a:cubicBezTo>
                    <a:pt x="14757" y="6734"/>
                    <a:pt x="14848" y="6700"/>
                    <a:pt x="14928" y="6620"/>
                  </a:cubicBezTo>
                  <a:cubicBezTo>
                    <a:pt x="15065" y="6461"/>
                    <a:pt x="15065" y="6232"/>
                    <a:pt x="14905" y="6095"/>
                  </a:cubicBezTo>
                  <a:cubicBezTo>
                    <a:pt x="14837" y="6038"/>
                    <a:pt x="14751" y="6004"/>
                    <a:pt x="14663" y="6004"/>
                  </a:cubicBezTo>
                  <a:close/>
                  <a:moveTo>
                    <a:pt x="15605" y="6041"/>
                  </a:moveTo>
                  <a:cubicBezTo>
                    <a:pt x="15515" y="6041"/>
                    <a:pt x="15428" y="6075"/>
                    <a:pt x="15362" y="6141"/>
                  </a:cubicBezTo>
                  <a:cubicBezTo>
                    <a:pt x="15270" y="6209"/>
                    <a:pt x="15248" y="6301"/>
                    <a:pt x="15248" y="6415"/>
                  </a:cubicBezTo>
                  <a:cubicBezTo>
                    <a:pt x="15248" y="6506"/>
                    <a:pt x="15270" y="6597"/>
                    <a:pt x="15339" y="6666"/>
                  </a:cubicBezTo>
                  <a:cubicBezTo>
                    <a:pt x="15422" y="6749"/>
                    <a:pt x="15517" y="6789"/>
                    <a:pt x="15612" y="6789"/>
                  </a:cubicBezTo>
                  <a:cubicBezTo>
                    <a:pt x="15700" y="6789"/>
                    <a:pt x="15787" y="6755"/>
                    <a:pt x="15864" y="6689"/>
                  </a:cubicBezTo>
                  <a:cubicBezTo>
                    <a:pt x="15932" y="6620"/>
                    <a:pt x="15978" y="6529"/>
                    <a:pt x="15978" y="6415"/>
                  </a:cubicBezTo>
                  <a:cubicBezTo>
                    <a:pt x="15978" y="6324"/>
                    <a:pt x="15955" y="6232"/>
                    <a:pt x="15887" y="6164"/>
                  </a:cubicBezTo>
                  <a:cubicBezTo>
                    <a:pt x="15804" y="6081"/>
                    <a:pt x="15702" y="6041"/>
                    <a:pt x="15605" y="6041"/>
                  </a:cubicBezTo>
                  <a:close/>
                  <a:moveTo>
                    <a:pt x="6072" y="6284"/>
                  </a:moveTo>
                  <a:cubicBezTo>
                    <a:pt x="6009" y="6284"/>
                    <a:pt x="5946" y="6312"/>
                    <a:pt x="5889" y="6369"/>
                  </a:cubicBezTo>
                  <a:cubicBezTo>
                    <a:pt x="5775" y="6461"/>
                    <a:pt x="5775" y="6643"/>
                    <a:pt x="5866" y="6734"/>
                  </a:cubicBezTo>
                  <a:cubicBezTo>
                    <a:pt x="5929" y="6797"/>
                    <a:pt x="6006" y="6832"/>
                    <a:pt x="6081" y="6832"/>
                  </a:cubicBezTo>
                  <a:cubicBezTo>
                    <a:pt x="6142" y="6832"/>
                    <a:pt x="6203" y="6809"/>
                    <a:pt x="6254" y="6757"/>
                  </a:cubicBezTo>
                  <a:cubicBezTo>
                    <a:pt x="6369" y="6643"/>
                    <a:pt x="6369" y="6483"/>
                    <a:pt x="6254" y="6369"/>
                  </a:cubicBezTo>
                  <a:cubicBezTo>
                    <a:pt x="6197" y="6312"/>
                    <a:pt x="6135" y="6284"/>
                    <a:pt x="6072" y="6284"/>
                  </a:cubicBezTo>
                  <a:close/>
                  <a:moveTo>
                    <a:pt x="16560" y="6135"/>
                  </a:moveTo>
                  <a:cubicBezTo>
                    <a:pt x="16463" y="6135"/>
                    <a:pt x="16366" y="6175"/>
                    <a:pt x="16298" y="6255"/>
                  </a:cubicBezTo>
                  <a:cubicBezTo>
                    <a:pt x="16138" y="6415"/>
                    <a:pt x="16161" y="6643"/>
                    <a:pt x="16298" y="6780"/>
                  </a:cubicBezTo>
                  <a:cubicBezTo>
                    <a:pt x="16369" y="6851"/>
                    <a:pt x="16464" y="6892"/>
                    <a:pt x="16562" y="6892"/>
                  </a:cubicBezTo>
                  <a:cubicBezTo>
                    <a:pt x="16653" y="6892"/>
                    <a:pt x="16746" y="6857"/>
                    <a:pt x="16823" y="6780"/>
                  </a:cubicBezTo>
                  <a:cubicBezTo>
                    <a:pt x="16960" y="6643"/>
                    <a:pt x="16982" y="6392"/>
                    <a:pt x="16823" y="6255"/>
                  </a:cubicBezTo>
                  <a:cubicBezTo>
                    <a:pt x="16754" y="6175"/>
                    <a:pt x="16657" y="6135"/>
                    <a:pt x="16560" y="6135"/>
                  </a:cubicBezTo>
                  <a:close/>
                  <a:moveTo>
                    <a:pt x="7008" y="6346"/>
                  </a:moveTo>
                  <a:cubicBezTo>
                    <a:pt x="6916" y="6369"/>
                    <a:pt x="6871" y="6369"/>
                    <a:pt x="6802" y="6438"/>
                  </a:cubicBezTo>
                  <a:cubicBezTo>
                    <a:pt x="6757" y="6483"/>
                    <a:pt x="6711" y="6529"/>
                    <a:pt x="6711" y="6620"/>
                  </a:cubicBezTo>
                  <a:cubicBezTo>
                    <a:pt x="6734" y="6712"/>
                    <a:pt x="6734" y="6780"/>
                    <a:pt x="6802" y="6826"/>
                  </a:cubicBezTo>
                  <a:cubicBezTo>
                    <a:pt x="6848" y="6894"/>
                    <a:pt x="6916" y="6917"/>
                    <a:pt x="7008" y="6917"/>
                  </a:cubicBezTo>
                  <a:cubicBezTo>
                    <a:pt x="7076" y="6917"/>
                    <a:pt x="7122" y="6894"/>
                    <a:pt x="7190" y="6826"/>
                  </a:cubicBezTo>
                  <a:cubicBezTo>
                    <a:pt x="7236" y="6780"/>
                    <a:pt x="7282" y="6734"/>
                    <a:pt x="7282" y="6643"/>
                  </a:cubicBezTo>
                  <a:cubicBezTo>
                    <a:pt x="7259" y="6575"/>
                    <a:pt x="7259" y="6506"/>
                    <a:pt x="7190" y="6461"/>
                  </a:cubicBezTo>
                  <a:cubicBezTo>
                    <a:pt x="7145" y="6415"/>
                    <a:pt x="7099" y="6346"/>
                    <a:pt x="7008" y="6346"/>
                  </a:cubicBezTo>
                  <a:close/>
                  <a:moveTo>
                    <a:pt x="7978" y="6415"/>
                  </a:moveTo>
                  <a:cubicBezTo>
                    <a:pt x="7892" y="6415"/>
                    <a:pt x="7807" y="6438"/>
                    <a:pt x="7761" y="6483"/>
                  </a:cubicBezTo>
                  <a:cubicBezTo>
                    <a:pt x="7670" y="6575"/>
                    <a:pt x="7670" y="6803"/>
                    <a:pt x="7738" y="6917"/>
                  </a:cubicBezTo>
                  <a:cubicBezTo>
                    <a:pt x="7784" y="6963"/>
                    <a:pt x="7869" y="6986"/>
                    <a:pt x="7955" y="6986"/>
                  </a:cubicBezTo>
                  <a:cubicBezTo>
                    <a:pt x="8041" y="6986"/>
                    <a:pt x="8126" y="6963"/>
                    <a:pt x="8172" y="6917"/>
                  </a:cubicBezTo>
                  <a:cubicBezTo>
                    <a:pt x="8263" y="6826"/>
                    <a:pt x="8286" y="6597"/>
                    <a:pt x="8195" y="6483"/>
                  </a:cubicBezTo>
                  <a:cubicBezTo>
                    <a:pt x="8149" y="6438"/>
                    <a:pt x="8063" y="6415"/>
                    <a:pt x="7978" y="6415"/>
                  </a:cubicBezTo>
                  <a:close/>
                  <a:moveTo>
                    <a:pt x="17233" y="6301"/>
                  </a:moveTo>
                  <a:cubicBezTo>
                    <a:pt x="17233" y="6346"/>
                    <a:pt x="17211" y="6369"/>
                    <a:pt x="17211" y="6392"/>
                  </a:cubicBezTo>
                  <a:cubicBezTo>
                    <a:pt x="17211" y="6392"/>
                    <a:pt x="17188" y="6392"/>
                    <a:pt x="17188" y="6415"/>
                  </a:cubicBezTo>
                  <a:cubicBezTo>
                    <a:pt x="17119" y="6461"/>
                    <a:pt x="17119" y="6552"/>
                    <a:pt x="17119" y="6620"/>
                  </a:cubicBezTo>
                  <a:cubicBezTo>
                    <a:pt x="17119" y="6712"/>
                    <a:pt x="17165" y="6780"/>
                    <a:pt x="17211" y="6849"/>
                  </a:cubicBezTo>
                  <a:cubicBezTo>
                    <a:pt x="17233" y="6917"/>
                    <a:pt x="17325" y="6917"/>
                    <a:pt x="17370" y="6986"/>
                  </a:cubicBezTo>
                  <a:lnTo>
                    <a:pt x="17416" y="6986"/>
                  </a:lnTo>
                  <a:cubicBezTo>
                    <a:pt x="17416" y="6963"/>
                    <a:pt x="17416" y="6963"/>
                    <a:pt x="17416" y="6940"/>
                  </a:cubicBezTo>
                  <a:cubicBezTo>
                    <a:pt x="17370" y="6757"/>
                    <a:pt x="17325" y="6575"/>
                    <a:pt x="17279" y="6392"/>
                  </a:cubicBezTo>
                  <a:cubicBezTo>
                    <a:pt x="17279" y="6369"/>
                    <a:pt x="17256" y="6346"/>
                    <a:pt x="17233" y="6301"/>
                  </a:cubicBezTo>
                  <a:close/>
                  <a:moveTo>
                    <a:pt x="8904" y="6497"/>
                  </a:moveTo>
                  <a:cubicBezTo>
                    <a:pt x="8831" y="6497"/>
                    <a:pt x="8763" y="6521"/>
                    <a:pt x="8720" y="6575"/>
                  </a:cubicBezTo>
                  <a:cubicBezTo>
                    <a:pt x="8583" y="6689"/>
                    <a:pt x="8583" y="6894"/>
                    <a:pt x="8697" y="7008"/>
                  </a:cubicBezTo>
                  <a:cubicBezTo>
                    <a:pt x="8754" y="7065"/>
                    <a:pt x="8834" y="7094"/>
                    <a:pt x="8914" y="7094"/>
                  </a:cubicBezTo>
                  <a:cubicBezTo>
                    <a:pt x="8994" y="7094"/>
                    <a:pt x="9073" y="7065"/>
                    <a:pt x="9130" y="7008"/>
                  </a:cubicBezTo>
                  <a:cubicBezTo>
                    <a:pt x="9245" y="6894"/>
                    <a:pt x="9245" y="6712"/>
                    <a:pt x="9130" y="6575"/>
                  </a:cubicBezTo>
                  <a:cubicBezTo>
                    <a:pt x="9070" y="6527"/>
                    <a:pt x="8985" y="6497"/>
                    <a:pt x="8904" y="6497"/>
                  </a:cubicBezTo>
                  <a:close/>
                  <a:moveTo>
                    <a:pt x="9841" y="6546"/>
                  </a:moveTo>
                  <a:cubicBezTo>
                    <a:pt x="9770" y="6546"/>
                    <a:pt x="9701" y="6586"/>
                    <a:pt x="9633" y="6666"/>
                  </a:cubicBezTo>
                  <a:cubicBezTo>
                    <a:pt x="9496" y="6803"/>
                    <a:pt x="9473" y="6940"/>
                    <a:pt x="9633" y="7077"/>
                  </a:cubicBezTo>
                  <a:cubicBezTo>
                    <a:pt x="9701" y="7157"/>
                    <a:pt x="9770" y="7197"/>
                    <a:pt x="9838" y="7197"/>
                  </a:cubicBezTo>
                  <a:cubicBezTo>
                    <a:pt x="9907" y="7197"/>
                    <a:pt x="9975" y="7157"/>
                    <a:pt x="10043" y="7077"/>
                  </a:cubicBezTo>
                  <a:cubicBezTo>
                    <a:pt x="10203" y="6940"/>
                    <a:pt x="10203" y="6803"/>
                    <a:pt x="10066" y="6666"/>
                  </a:cubicBezTo>
                  <a:cubicBezTo>
                    <a:pt x="9986" y="6586"/>
                    <a:pt x="9912" y="6546"/>
                    <a:pt x="9841" y="6546"/>
                  </a:cubicBezTo>
                  <a:close/>
                  <a:moveTo>
                    <a:pt x="331" y="6826"/>
                  </a:moveTo>
                  <a:cubicBezTo>
                    <a:pt x="303" y="6826"/>
                    <a:pt x="274" y="6837"/>
                    <a:pt x="251" y="6849"/>
                  </a:cubicBezTo>
                  <a:cubicBezTo>
                    <a:pt x="206" y="6849"/>
                    <a:pt x="229" y="6894"/>
                    <a:pt x="229" y="6940"/>
                  </a:cubicBezTo>
                  <a:cubicBezTo>
                    <a:pt x="206" y="6986"/>
                    <a:pt x="206" y="7031"/>
                    <a:pt x="183" y="7077"/>
                  </a:cubicBezTo>
                  <a:cubicBezTo>
                    <a:pt x="183" y="7145"/>
                    <a:pt x="206" y="7168"/>
                    <a:pt x="251" y="7191"/>
                  </a:cubicBezTo>
                  <a:cubicBezTo>
                    <a:pt x="267" y="7195"/>
                    <a:pt x="283" y="7197"/>
                    <a:pt x="298" y="7197"/>
                  </a:cubicBezTo>
                  <a:cubicBezTo>
                    <a:pt x="372" y="7197"/>
                    <a:pt x="438" y="7152"/>
                    <a:pt x="457" y="7077"/>
                  </a:cubicBezTo>
                  <a:cubicBezTo>
                    <a:pt x="480" y="7054"/>
                    <a:pt x="480" y="7008"/>
                    <a:pt x="480" y="6986"/>
                  </a:cubicBezTo>
                  <a:cubicBezTo>
                    <a:pt x="480" y="6940"/>
                    <a:pt x="434" y="6917"/>
                    <a:pt x="434" y="6917"/>
                  </a:cubicBezTo>
                  <a:cubicBezTo>
                    <a:pt x="411" y="6894"/>
                    <a:pt x="411" y="6894"/>
                    <a:pt x="411" y="6871"/>
                  </a:cubicBezTo>
                  <a:cubicBezTo>
                    <a:pt x="388" y="6837"/>
                    <a:pt x="360" y="6826"/>
                    <a:pt x="331" y="6826"/>
                  </a:cubicBezTo>
                  <a:close/>
                  <a:moveTo>
                    <a:pt x="1253" y="6866"/>
                  </a:moveTo>
                  <a:cubicBezTo>
                    <a:pt x="1199" y="6866"/>
                    <a:pt x="1142" y="6883"/>
                    <a:pt x="1096" y="6917"/>
                  </a:cubicBezTo>
                  <a:cubicBezTo>
                    <a:pt x="1027" y="6986"/>
                    <a:pt x="1027" y="7122"/>
                    <a:pt x="1119" y="7214"/>
                  </a:cubicBezTo>
                  <a:cubicBezTo>
                    <a:pt x="1151" y="7246"/>
                    <a:pt x="1197" y="7263"/>
                    <a:pt x="1245" y="7263"/>
                  </a:cubicBezTo>
                  <a:cubicBezTo>
                    <a:pt x="1300" y="7263"/>
                    <a:pt x="1356" y="7240"/>
                    <a:pt x="1393" y="7191"/>
                  </a:cubicBezTo>
                  <a:cubicBezTo>
                    <a:pt x="1461" y="7122"/>
                    <a:pt x="1461" y="6986"/>
                    <a:pt x="1393" y="6917"/>
                  </a:cubicBezTo>
                  <a:cubicBezTo>
                    <a:pt x="1358" y="6883"/>
                    <a:pt x="1307" y="6866"/>
                    <a:pt x="1253" y="6866"/>
                  </a:cubicBezTo>
                  <a:close/>
                  <a:moveTo>
                    <a:pt x="10805" y="6649"/>
                  </a:moveTo>
                  <a:cubicBezTo>
                    <a:pt x="10711" y="6649"/>
                    <a:pt x="10614" y="6677"/>
                    <a:pt x="10546" y="6734"/>
                  </a:cubicBezTo>
                  <a:cubicBezTo>
                    <a:pt x="10454" y="6826"/>
                    <a:pt x="10432" y="7077"/>
                    <a:pt x="10546" y="7191"/>
                  </a:cubicBezTo>
                  <a:cubicBezTo>
                    <a:pt x="10608" y="7254"/>
                    <a:pt x="10712" y="7289"/>
                    <a:pt x="10812" y="7289"/>
                  </a:cubicBezTo>
                  <a:cubicBezTo>
                    <a:pt x="10894" y="7289"/>
                    <a:pt x="10974" y="7265"/>
                    <a:pt x="11025" y="7214"/>
                  </a:cubicBezTo>
                  <a:cubicBezTo>
                    <a:pt x="11139" y="7100"/>
                    <a:pt x="11139" y="6849"/>
                    <a:pt x="11048" y="6734"/>
                  </a:cubicBezTo>
                  <a:cubicBezTo>
                    <a:pt x="10991" y="6677"/>
                    <a:pt x="10899" y="6649"/>
                    <a:pt x="10805" y="6649"/>
                  </a:cubicBezTo>
                  <a:close/>
                  <a:moveTo>
                    <a:pt x="2248" y="6957"/>
                  </a:moveTo>
                  <a:cubicBezTo>
                    <a:pt x="2238" y="6957"/>
                    <a:pt x="2227" y="6959"/>
                    <a:pt x="2214" y="6963"/>
                  </a:cubicBezTo>
                  <a:cubicBezTo>
                    <a:pt x="2196" y="6963"/>
                    <a:pt x="2174" y="6959"/>
                    <a:pt x="2153" y="6959"/>
                  </a:cubicBezTo>
                  <a:cubicBezTo>
                    <a:pt x="2121" y="6959"/>
                    <a:pt x="2091" y="6967"/>
                    <a:pt x="2077" y="7008"/>
                  </a:cubicBezTo>
                  <a:cubicBezTo>
                    <a:pt x="2032" y="7054"/>
                    <a:pt x="1986" y="7077"/>
                    <a:pt x="1986" y="7145"/>
                  </a:cubicBezTo>
                  <a:cubicBezTo>
                    <a:pt x="2009" y="7191"/>
                    <a:pt x="1986" y="7259"/>
                    <a:pt x="2032" y="7282"/>
                  </a:cubicBezTo>
                  <a:cubicBezTo>
                    <a:pt x="2069" y="7320"/>
                    <a:pt x="2106" y="7357"/>
                    <a:pt x="2156" y="7357"/>
                  </a:cubicBezTo>
                  <a:cubicBezTo>
                    <a:pt x="2167" y="7357"/>
                    <a:pt x="2179" y="7355"/>
                    <a:pt x="2192" y="7351"/>
                  </a:cubicBezTo>
                  <a:cubicBezTo>
                    <a:pt x="2210" y="7351"/>
                    <a:pt x="2228" y="7354"/>
                    <a:pt x="2246" y="7354"/>
                  </a:cubicBezTo>
                  <a:cubicBezTo>
                    <a:pt x="2274" y="7354"/>
                    <a:pt x="2301" y="7346"/>
                    <a:pt x="2329" y="7305"/>
                  </a:cubicBezTo>
                  <a:cubicBezTo>
                    <a:pt x="2351" y="7259"/>
                    <a:pt x="2420" y="7237"/>
                    <a:pt x="2397" y="7168"/>
                  </a:cubicBezTo>
                  <a:cubicBezTo>
                    <a:pt x="2397" y="7122"/>
                    <a:pt x="2420" y="7054"/>
                    <a:pt x="2351" y="7031"/>
                  </a:cubicBezTo>
                  <a:cubicBezTo>
                    <a:pt x="2314" y="6994"/>
                    <a:pt x="2292" y="6957"/>
                    <a:pt x="2248" y="6957"/>
                  </a:cubicBezTo>
                  <a:close/>
                  <a:moveTo>
                    <a:pt x="11744" y="6720"/>
                  </a:moveTo>
                  <a:cubicBezTo>
                    <a:pt x="11668" y="6720"/>
                    <a:pt x="11592" y="6748"/>
                    <a:pt x="11527" y="6803"/>
                  </a:cubicBezTo>
                  <a:cubicBezTo>
                    <a:pt x="11345" y="6963"/>
                    <a:pt x="11390" y="7145"/>
                    <a:pt x="11504" y="7282"/>
                  </a:cubicBezTo>
                  <a:cubicBezTo>
                    <a:pt x="11566" y="7356"/>
                    <a:pt x="11655" y="7397"/>
                    <a:pt x="11745" y="7397"/>
                  </a:cubicBezTo>
                  <a:cubicBezTo>
                    <a:pt x="11821" y="7397"/>
                    <a:pt x="11898" y="7368"/>
                    <a:pt x="11961" y="7305"/>
                  </a:cubicBezTo>
                  <a:cubicBezTo>
                    <a:pt x="12121" y="7168"/>
                    <a:pt x="12121" y="6963"/>
                    <a:pt x="11984" y="6826"/>
                  </a:cubicBezTo>
                  <a:cubicBezTo>
                    <a:pt x="11912" y="6754"/>
                    <a:pt x="11828" y="6720"/>
                    <a:pt x="11744" y="6720"/>
                  </a:cubicBezTo>
                  <a:close/>
                  <a:moveTo>
                    <a:pt x="12668" y="6780"/>
                  </a:moveTo>
                  <a:cubicBezTo>
                    <a:pt x="12577" y="6780"/>
                    <a:pt x="12509" y="6826"/>
                    <a:pt x="12440" y="6894"/>
                  </a:cubicBezTo>
                  <a:cubicBezTo>
                    <a:pt x="12280" y="7031"/>
                    <a:pt x="12280" y="7214"/>
                    <a:pt x="12417" y="7351"/>
                  </a:cubicBezTo>
                  <a:cubicBezTo>
                    <a:pt x="12500" y="7434"/>
                    <a:pt x="12589" y="7474"/>
                    <a:pt x="12675" y="7474"/>
                  </a:cubicBezTo>
                  <a:cubicBezTo>
                    <a:pt x="12754" y="7474"/>
                    <a:pt x="12831" y="7439"/>
                    <a:pt x="12897" y="7374"/>
                  </a:cubicBezTo>
                  <a:cubicBezTo>
                    <a:pt x="13056" y="7237"/>
                    <a:pt x="13056" y="7054"/>
                    <a:pt x="12897" y="6894"/>
                  </a:cubicBezTo>
                  <a:cubicBezTo>
                    <a:pt x="12851" y="6826"/>
                    <a:pt x="12783" y="6780"/>
                    <a:pt x="12668" y="6780"/>
                  </a:cubicBezTo>
                  <a:close/>
                  <a:moveTo>
                    <a:pt x="3146" y="7017"/>
                  </a:moveTo>
                  <a:cubicBezTo>
                    <a:pt x="3079" y="7017"/>
                    <a:pt x="3015" y="7040"/>
                    <a:pt x="2990" y="7077"/>
                  </a:cubicBezTo>
                  <a:cubicBezTo>
                    <a:pt x="2899" y="7168"/>
                    <a:pt x="2899" y="7351"/>
                    <a:pt x="2990" y="7419"/>
                  </a:cubicBezTo>
                  <a:cubicBezTo>
                    <a:pt x="3030" y="7459"/>
                    <a:pt x="3084" y="7477"/>
                    <a:pt x="3138" y="7477"/>
                  </a:cubicBezTo>
                  <a:cubicBezTo>
                    <a:pt x="3209" y="7477"/>
                    <a:pt x="3282" y="7448"/>
                    <a:pt x="3333" y="7396"/>
                  </a:cubicBezTo>
                  <a:cubicBezTo>
                    <a:pt x="3401" y="7328"/>
                    <a:pt x="3401" y="7168"/>
                    <a:pt x="3310" y="7077"/>
                  </a:cubicBezTo>
                  <a:cubicBezTo>
                    <a:pt x="3268" y="7034"/>
                    <a:pt x="3205" y="7017"/>
                    <a:pt x="3146" y="7017"/>
                  </a:cubicBezTo>
                  <a:close/>
                  <a:moveTo>
                    <a:pt x="13627" y="6854"/>
                  </a:moveTo>
                  <a:cubicBezTo>
                    <a:pt x="13587" y="6854"/>
                    <a:pt x="13547" y="6860"/>
                    <a:pt x="13513" y="6871"/>
                  </a:cubicBezTo>
                  <a:cubicBezTo>
                    <a:pt x="13467" y="6871"/>
                    <a:pt x="13444" y="6940"/>
                    <a:pt x="13376" y="6940"/>
                  </a:cubicBezTo>
                  <a:cubicBezTo>
                    <a:pt x="13376" y="7008"/>
                    <a:pt x="13307" y="7031"/>
                    <a:pt x="13307" y="7100"/>
                  </a:cubicBezTo>
                  <a:cubicBezTo>
                    <a:pt x="13285" y="7168"/>
                    <a:pt x="13285" y="7259"/>
                    <a:pt x="13307" y="7328"/>
                  </a:cubicBezTo>
                  <a:cubicBezTo>
                    <a:pt x="13330" y="7374"/>
                    <a:pt x="13376" y="7419"/>
                    <a:pt x="13399" y="7465"/>
                  </a:cubicBezTo>
                  <a:cubicBezTo>
                    <a:pt x="13405" y="7463"/>
                    <a:pt x="13411" y="7462"/>
                    <a:pt x="13416" y="7462"/>
                  </a:cubicBezTo>
                  <a:cubicBezTo>
                    <a:pt x="13468" y="7462"/>
                    <a:pt x="13473" y="7556"/>
                    <a:pt x="13536" y="7556"/>
                  </a:cubicBezTo>
                  <a:cubicBezTo>
                    <a:pt x="13581" y="7545"/>
                    <a:pt x="13627" y="7545"/>
                    <a:pt x="13667" y="7545"/>
                  </a:cubicBezTo>
                  <a:cubicBezTo>
                    <a:pt x="13707" y="7545"/>
                    <a:pt x="13741" y="7545"/>
                    <a:pt x="13764" y="7533"/>
                  </a:cubicBezTo>
                  <a:cubicBezTo>
                    <a:pt x="13810" y="7511"/>
                    <a:pt x="13855" y="7488"/>
                    <a:pt x="13901" y="7465"/>
                  </a:cubicBezTo>
                  <a:cubicBezTo>
                    <a:pt x="13878" y="7374"/>
                    <a:pt x="13992" y="7374"/>
                    <a:pt x="13992" y="7305"/>
                  </a:cubicBezTo>
                  <a:cubicBezTo>
                    <a:pt x="13992" y="7214"/>
                    <a:pt x="13992" y="7145"/>
                    <a:pt x="13969" y="7077"/>
                  </a:cubicBezTo>
                  <a:cubicBezTo>
                    <a:pt x="13969" y="7031"/>
                    <a:pt x="13924" y="6986"/>
                    <a:pt x="13878" y="6940"/>
                  </a:cubicBezTo>
                  <a:cubicBezTo>
                    <a:pt x="13832" y="6917"/>
                    <a:pt x="13787" y="6871"/>
                    <a:pt x="13741" y="6871"/>
                  </a:cubicBezTo>
                  <a:cubicBezTo>
                    <a:pt x="13707" y="6860"/>
                    <a:pt x="13667" y="6854"/>
                    <a:pt x="13627" y="6854"/>
                  </a:cubicBezTo>
                  <a:close/>
                  <a:moveTo>
                    <a:pt x="4075" y="7077"/>
                  </a:moveTo>
                  <a:cubicBezTo>
                    <a:pt x="4018" y="7077"/>
                    <a:pt x="3961" y="7100"/>
                    <a:pt x="3903" y="7145"/>
                  </a:cubicBezTo>
                  <a:cubicBezTo>
                    <a:pt x="3789" y="7259"/>
                    <a:pt x="3789" y="7374"/>
                    <a:pt x="3903" y="7488"/>
                  </a:cubicBezTo>
                  <a:cubicBezTo>
                    <a:pt x="3961" y="7545"/>
                    <a:pt x="4018" y="7573"/>
                    <a:pt x="4075" y="7573"/>
                  </a:cubicBezTo>
                  <a:cubicBezTo>
                    <a:pt x="4132" y="7573"/>
                    <a:pt x="4189" y="7545"/>
                    <a:pt x="4246" y="7488"/>
                  </a:cubicBezTo>
                  <a:cubicBezTo>
                    <a:pt x="4360" y="7374"/>
                    <a:pt x="4360" y="7259"/>
                    <a:pt x="4246" y="7145"/>
                  </a:cubicBezTo>
                  <a:cubicBezTo>
                    <a:pt x="4189" y="7100"/>
                    <a:pt x="4132" y="7077"/>
                    <a:pt x="4075" y="7077"/>
                  </a:cubicBezTo>
                  <a:close/>
                  <a:moveTo>
                    <a:pt x="14594" y="6928"/>
                  </a:moveTo>
                  <a:cubicBezTo>
                    <a:pt x="14506" y="6928"/>
                    <a:pt x="14415" y="6963"/>
                    <a:pt x="14335" y="7031"/>
                  </a:cubicBezTo>
                  <a:cubicBezTo>
                    <a:pt x="14175" y="7191"/>
                    <a:pt x="14198" y="7442"/>
                    <a:pt x="14335" y="7556"/>
                  </a:cubicBezTo>
                  <a:cubicBezTo>
                    <a:pt x="14415" y="7625"/>
                    <a:pt x="14506" y="7659"/>
                    <a:pt x="14597" y="7659"/>
                  </a:cubicBezTo>
                  <a:cubicBezTo>
                    <a:pt x="14688" y="7659"/>
                    <a:pt x="14780" y="7625"/>
                    <a:pt x="14860" y="7556"/>
                  </a:cubicBezTo>
                  <a:cubicBezTo>
                    <a:pt x="14997" y="7419"/>
                    <a:pt x="14997" y="7145"/>
                    <a:pt x="14837" y="7031"/>
                  </a:cubicBezTo>
                  <a:cubicBezTo>
                    <a:pt x="14768" y="6963"/>
                    <a:pt x="14683" y="6928"/>
                    <a:pt x="14594" y="6928"/>
                  </a:cubicBezTo>
                  <a:close/>
                  <a:moveTo>
                    <a:pt x="5019" y="7162"/>
                  </a:moveTo>
                  <a:cubicBezTo>
                    <a:pt x="4951" y="7162"/>
                    <a:pt x="4895" y="7199"/>
                    <a:pt x="4839" y="7237"/>
                  </a:cubicBezTo>
                  <a:cubicBezTo>
                    <a:pt x="4794" y="7259"/>
                    <a:pt x="4794" y="7328"/>
                    <a:pt x="4771" y="7374"/>
                  </a:cubicBezTo>
                  <a:cubicBezTo>
                    <a:pt x="4748" y="7442"/>
                    <a:pt x="4794" y="7533"/>
                    <a:pt x="4839" y="7602"/>
                  </a:cubicBezTo>
                  <a:cubicBezTo>
                    <a:pt x="4862" y="7625"/>
                    <a:pt x="4931" y="7647"/>
                    <a:pt x="4976" y="7670"/>
                  </a:cubicBezTo>
                  <a:cubicBezTo>
                    <a:pt x="4993" y="7674"/>
                    <a:pt x="5009" y="7676"/>
                    <a:pt x="5024" y="7676"/>
                  </a:cubicBezTo>
                  <a:cubicBezTo>
                    <a:pt x="5093" y="7676"/>
                    <a:pt x="5149" y="7639"/>
                    <a:pt x="5205" y="7602"/>
                  </a:cubicBezTo>
                  <a:cubicBezTo>
                    <a:pt x="5250" y="7579"/>
                    <a:pt x="5250" y="7511"/>
                    <a:pt x="5273" y="7465"/>
                  </a:cubicBezTo>
                  <a:cubicBezTo>
                    <a:pt x="5296" y="7374"/>
                    <a:pt x="5227" y="7305"/>
                    <a:pt x="5227" y="7237"/>
                  </a:cubicBezTo>
                  <a:cubicBezTo>
                    <a:pt x="5159" y="7214"/>
                    <a:pt x="5113" y="7191"/>
                    <a:pt x="5068" y="7168"/>
                  </a:cubicBezTo>
                  <a:cubicBezTo>
                    <a:pt x="5051" y="7164"/>
                    <a:pt x="5035" y="7162"/>
                    <a:pt x="5019" y="7162"/>
                  </a:cubicBezTo>
                  <a:close/>
                  <a:moveTo>
                    <a:pt x="15510" y="6997"/>
                  </a:moveTo>
                  <a:cubicBezTo>
                    <a:pt x="15419" y="6997"/>
                    <a:pt x="15328" y="7031"/>
                    <a:pt x="15248" y="7100"/>
                  </a:cubicBezTo>
                  <a:cubicBezTo>
                    <a:pt x="15179" y="7191"/>
                    <a:pt x="15156" y="7259"/>
                    <a:pt x="15156" y="7374"/>
                  </a:cubicBezTo>
                  <a:cubicBezTo>
                    <a:pt x="15134" y="7488"/>
                    <a:pt x="15179" y="7556"/>
                    <a:pt x="15270" y="7647"/>
                  </a:cubicBezTo>
                  <a:cubicBezTo>
                    <a:pt x="15336" y="7713"/>
                    <a:pt x="15423" y="7747"/>
                    <a:pt x="15514" y="7747"/>
                  </a:cubicBezTo>
                  <a:cubicBezTo>
                    <a:pt x="15611" y="7747"/>
                    <a:pt x="15712" y="7708"/>
                    <a:pt x="15795" y="7625"/>
                  </a:cubicBezTo>
                  <a:cubicBezTo>
                    <a:pt x="15864" y="7556"/>
                    <a:pt x="15887" y="7465"/>
                    <a:pt x="15887" y="7374"/>
                  </a:cubicBezTo>
                  <a:cubicBezTo>
                    <a:pt x="15887" y="7259"/>
                    <a:pt x="15864" y="7191"/>
                    <a:pt x="15773" y="7100"/>
                  </a:cubicBezTo>
                  <a:cubicBezTo>
                    <a:pt x="15693" y="7031"/>
                    <a:pt x="15601" y="6997"/>
                    <a:pt x="15510" y="6997"/>
                  </a:cubicBezTo>
                  <a:close/>
                  <a:moveTo>
                    <a:pt x="5969" y="7242"/>
                  </a:moveTo>
                  <a:cubicBezTo>
                    <a:pt x="5901" y="7242"/>
                    <a:pt x="5832" y="7271"/>
                    <a:pt x="5775" y="7328"/>
                  </a:cubicBezTo>
                  <a:cubicBezTo>
                    <a:pt x="5661" y="7442"/>
                    <a:pt x="5661" y="7579"/>
                    <a:pt x="5775" y="7693"/>
                  </a:cubicBezTo>
                  <a:cubicBezTo>
                    <a:pt x="5835" y="7753"/>
                    <a:pt x="5908" y="7782"/>
                    <a:pt x="5981" y="7782"/>
                  </a:cubicBezTo>
                  <a:cubicBezTo>
                    <a:pt x="6045" y="7782"/>
                    <a:pt x="6109" y="7759"/>
                    <a:pt x="6163" y="7716"/>
                  </a:cubicBezTo>
                  <a:cubicBezTo>
                    <a:pt x="6277" y="7602"/>
                    <a:pt x="6277" y="7442"/>
                    <a:pt x="6163" y="7328"/>
                  </a:cubicBezTo>
                  <a:cubicBezTo>
                    <a:pt x="6106" y="7271"/>
                    <a:pt x="6038" y="7242"/>
                    <a:pt x="5969" y="7242"/>
                  </a:cubicBezTo>
                  <a:close/>
                  <a:moveTo>
                    <a:pt x="16477" y="7088"/>
                  </a:moveTo>
                  <a:cubicBezTo>
                    <a:pt x="16383" y="7088"/>
                    <a:pt x="16286" y="7122"/>
                    <a:pt x="16206" y="7191"/>
                  </a:cubicBezTo>
                  <a:cubicBezTo>
                    <a:pt x="16047" y="7351"/>
                    <a:pt x="16047" y="7579"/>
                    <a:pt x="16206" y="7716"/>
                  </a:cubicBezTo>
                  <a:cubicBezTo>
                    <a:pt x="16275" y="7796"/>
                    <a:pt x="16372" y="7836"/>
                    <a:pt x="16469" y="7836"/>
                  </a:cubicBezTo>
                  <a:cubicBezTo>
                    <a:pt x="16566" y="7836"/>
                    <a:pt x="16663" y="7796"/>
                    <a:pt x="16731" y="7716"/>
                  </a:cubicBezTo>
                  <a:cubicBezTo>
                    <a:pt x="16891" y="7602"/>
                    <a:pt x="16868" y="7351"/>
                    <a:pt x="16731" y="7191"/>
                  </a:cubicBezTo>
                  <a:cubicBezTo>
                    <a:pt x="16663" y="7122"/>
                    <a:pt x="16572" y="7088"/>
                    <a:pt x="16477" y="7088"/>
                  </a:cubicBezTo>
                  <a:close/>
                  <a:moveTo>
                    <a:pt x="6939" y="7305"/>
                  </a:moveTo>
                  <a:cubicBezTo>
                    <a:pt x="6871" y="7305"/>
                    <a:pt x="6802" y="7305"/>
                    <a:pt x="6757" y="7396"/>
                  </a:cubicBezTo>
                  <a:cubicBezTo>
                    <a:pt x="6688" y="7442"/>
                    <a:pt x="6665" y="7488"/>
                    <a:pt x="6665" y="7579"/>
                  </a:cubicBezTo>
                  <a:cubicBezTo>
                    <a:pt x="6665" y="7670"/>
                    <a:pt x="6688" y="7716"/>
                    <a:pt x="6757" y="7762"/>
                  </a:cubicBezTo>
                  <a:cubicBezTo>
                    <a:pt x="6802" y="7830"/>
                    <a:pt x="6848" y="7853"/>
                    <a:pt x="6939" y="7853"/>
                  </a:cubicBezTo>
                  <a:cubicBezTo>
                    <a:pt x="7008" y="7853"/>
                    <a:pt x="7076" y="7853"/>
                    <a:pt x="7122" y="7784"/>
                  </a:cubicBezTo>
                  <a:cubicBezTo>
                    <a:pt x="7167" y="7716"/>
                    <a:pt x="7236" y="7670"/>
                    <a:pt x="7236" y="7579"/>
                  </a:cubicBezTo>
                  <a:cubicBezTo>
                    <a:pt x="7213" y="7511"/>
                    <a:pt x="7213" y="7442"/>
                    <a:pt x="7145" y="7396"/>
                  </a:cubicBezTo>
                  <a:cubicBezTo>
                    <a:pt x="7076" y="7351"/>
                    <a:pt x="7031" y="7305"/>
                    <a:pt x="6939" y="7305"/>
                  </a:cubicBezTo>
                  <a:close/>
                  <a:moveTo>
                    <a:pt x="7864" y="7374"/>
                  </a:moveTo>
                  <a:cubicBezTo>
                    <a:pt x="7778" y="7374"/>
                    <a:pt x="7692" y="7396"/>
                    <a:pt x="7647" y="7442"/>
                  </a:cubicBezTo>
                  <a:cubicBezTo>
                    <a:pt x="7556" y="7556"/>
                    <a:pt x="7578" y="7807"/>
                    <a:pt x="7670" y="7876"/>
                  </a:cubicBezTo>
                  <a:cubicBezTo>
                    <a:pt x="7710" y="7916"/>
                    <a:pt x="7780" y="7934"/>
                    <a:pt x="7853" y="7934"/>
                  </a:cubicBezTo>
                  <a:cubicBezTo>
                    <a:pt x="7946" y="7934"/>
                    <a:pt x="8042" y="7904"/>
                    <a:pt x="8081" y="7853"/>
                  </a:cubicBezTo>
                  <a:cubicBezTo>
                    <a:pt x="8172" y="7762"/>
                    <a:pt x="8172" y="7511"/>
                    <a:pt x="8081" y="7442"/>
                  </a:cubicBezTo>
                  <a:cubicBezTo>
                    <a:pt x="8035" y="7396"/>
                    <a:pt x="7949" y="7374"/>
                    <a:pt x="7864" y="7374"/>
                  </a:cubicBezTo>
                  <a:close/>
                  <a:moveTo>
                    <a:pt x="17380" y="7164"/>
                  </a:moveTo>
                  <a:cubicBezTo>
                    <a:pt x="17287" y="7164"/>
                    <a:pt x="17223" y="7239"/>
                    <a:pt x="17142" y="7259"/>
                  </a:cubicBezTo>
                  <a:cubicBezTo>
                    <a:pt x="17096" y="7282"/>
                    <a:pt x="17074" y="7374"/>
                    <a:pt x="17051" y="7442"/>
                  </a:cubicBezTo>
                  <a:cubicBezTo>
                    <a:pt x="16982" y="7625"/>
                    <a:pt x="17051" y="7716"/>
                    <a:pt x="17188" y="7876"/>
                  </a:cubicBezTo>
                  <a:cubicBezTo>
                    <a:pt x="17279" y="7944"/>
                    <a:pt x="17393" y="7944"/>
                    <a:pt x="17507" y="7944"/>
                  </a:cubicBezTo>
                  <a:cubicBezTo>
                    <a:pt x="17553" y="7944"/>
                    <a:pt x="17576" y="7921"/>
                    <a:pt x="17576" y="7853"/>
                  </a:cubicBezTo>
                  <a:cubicBezTo>
                    <a:pt x="17553" y="7670"/>
                    <a:pt x="17530" y="7488"/>
                    <a:pt x="17485" y="7305"/>
                  </a:cubicBezTo>
                  <a:cubicBezTo>
                    <a:pt x="17485" y="7259"/>
                    <a:pt x="17485" y="7214"/>
                    <a:pt x="17462" y="7168"/>
                  </a:cubicBezTo>
                  <a:lnTo>
                    <a:pt x="17416" y="7168"/>
                  </a:lnTo>
                  <a:cubicBezTo>
                    <a:pt x="17404" y="7166"/>
                    <a:pt x="17392" y="7164"/>
                    <a:pt x="17380" y="7164"/>
                  </a:cubicBezTo>
                  <a:close/>
                  <a:moveTo>
                    <a:pt x="8822" y="7448"/>
                  </a:moveTo>
                  <a:cubicBezTo>
                    <a:pt x="8742" y="7448"/>
                    <a:pt x="8663" y="7476"/>
                    <a:pt x="8605" y="7533"/>
                  </a:cubicBezTo>
                  <a:cubicBezTo>
                    <a:pt x="8491" y="7647"/>
                    <a:pt x="8491" y="7853"/>
                    <a:pt x="8605" y="7944"/>
                  </a:cubicBezTo>
                  <a:cubicBezTo>
                    <a:pt x="8665" y="8016"/>
                    <a:pt x="8750" y="8050"/>
                    <a:pt x="8833" y="8050"/>
                  </a:cubicBezTo>
                  <a:cubicBezTo>
                    <a:pt x="8909" y="8050"/>
                    <a:pt x="8985" y="8021"/>
                    <a:pt x="9039" y="7967"/>
                  </a:cubicBezTo>
                  <a:cubicBezTo>
                    <a:pt x="9153" y="7853"/>
                    <a:pt x="9153" y="7647"/>
                    <a:pt x="9039" y="7533"/>
                  </a:cubicBezTo>
                  <a:cubicBezTo>
                    <a:pt x="8982" y="7476"/>
                    <a:pt x="8902" y="7448"/>
                    <a:pt x="8822" y="7448"/>
                  </a:cubicBezTo>
                  <a:close/>
                  <a:moveTo>
                    <a:pt x="229" y="7758"/>
                  </a:moveTo>
                  <a:cubicBezTo>
                    <a:pt x="194" y="7758"/>
                    <a:pt x="157" y="7775"/>
                    <a:pt x="114" y="7807"/>
                  </a:cubicBezTo>
                  <a:cubicBezTo>
                    <a:pt x="23" y="7899"/>
                    <a:pt x="23" y="7967"/>
                    <a:pt x="92" y="8058"/>
                  </a:cubicBezTo>
                  <a:cubicBezTo>
                    <a:pt x="149" y="8104"/>
                    <a:pt x="189" y="8127"/>
                    <a:pt x="226" y="8127"/>
                  </a:cubicBezTo>
                  <a:cubicBezTo>
                    <a:pt x="263" y="8127"/>
                    <a:pt x="297" y="8104"/>
                    <a:pt x="343" y="8058"/>
                  </a:cubicBezTo>
                  <a:cubicBezTo>
                    <a:pt x="434" y="7967"/>
                    <a:pt x="434" y="7899"/>
                    <a:pt x="343" y="7830"/>
                  </a:cubicBezTo>
                  <a:cubicBezTo>
                    <a:pt x="306" y="7781"/>
                    <a:pt x="269" y="7758"/>
                    <a:pt x="229" y="7758"/>
                  </a:cubicBezTo>
                  <a:close/>
                  <a:moveTo>
                    <a:pt x="9772" y="7522"/>
                  </a:moveTo>
                  <a:cubicBezTo>
                    <a:pt x="9701" y="7522"/>
                    <a:pt x="9633" y="7556"/>
                    <a:pt x="9564" y="7625"/>
                  </a:cubicBezTo>
                  <a:cubicBezTo>
                    <a:pt x="9427" y="7762"/>
                    <a:pt x="9404" y="7921"/>
                    <a:pt x="9541" y="8058"/>
                  </a:cubicBezTo>
                  <a:cubicBezTo>
                    <a:pt x="9621" y="8127"/>
                    <a:pt x="9695" y="8161"/>
                    <a:pt x="9767" y="8161"/>
                  </a:cubicBezTo>
                  <a:cubicBezTo>
                    <a:pt x="9838" y="8161"/>
                    <a:pt x="9907" y="8127"/>
                    <a:pt x="9975" y="8058"/>
                  </a:cubicBezTo>
                  <a:cubicBezTo>
                    <a:pt x="10135" y="7921"/>
                    <a:pt x="10135" y="7784"/>
                    <a:pt x="9998" y="7625"/>
                  </a:cubicBezTo>
                  <a:cubicBezTo>
                    <a:pt x="9918" y="7556"/>
                    <a:pt x="9844" y="7522"/>
                    <a:pt x="9772" y="7522"/>
                  </a:cubicBezTo>
                  <a:close/>
                  <a:moveTo>
                    <a:pt x="1186" y="7849"/>
                  </a:moveTo>
                  <a:cubicBezTo>
                    <a:pt x="1056" y="7849"/>
                    <a:pt x="984" y="7938"/>
                    <a:pt x="1005" y="8081"/>
                  </a:cubicBezTo>
                  <a:cubicBezTo>
                    <a:pt x="1005" y="8150"/>
                    <a:pt x="1073" y="8195"/>
                    <a:pt x="1164" y="8218"/>
                  </a:cubicBezTo>
                  <a:cubicBezTo>
                    <a:pt x="1301" y="8218"/>
                    <a:pt x="1370" y="8150"/>
                    <a:pt x="1347" y="8013"/>
                  </a:cubicBezTo>
                  <a:cubicBezTo>
                    <a:pt x="1347" y="7967"/>
                    <a:pt x="1324" y="7921"/>
                    <a:pt x="1324" y="7899"/>
                  </a:cubicBezTo>
                  <a:cubicBezTo>
                    <a:pt x="1279" y="7876"/>
                    <a:pt x="1256" y="7853"/>
                    <a:pt x="1233" y="7853"/>
                  </a:cubicBezTo>
                  <a:cubicBezTo>
                    <a:pt x="1217" y="7851"/>
                    <a:pt x="1201" y="7849"/>
                    <a:pt x="1186" y="7849"/>
                  </a:cubicBezTo>
                  <a:close/>
                  <a:moveTo>
                    <a:pt x="10720" y="7597"/>
                  </a:moveTo>
                  <a:cubicBezTo>
                    <a:pt x="10708" y="7597"/>
                    <a:pt x="10695" y="7599"/>
                    <a:pt x="10683" y="7602"/>
                  </a:cubicBezTo>
                  <a:cubicBezTo>
                    <a:pt x="10591" y="7625"/>
                    <a:pt x="10523" y="7647"/>
                    <a:pt x="10454" y="7670"/>
                  </a:cubicBezTo>
                  <a:cubicBezTo>
                    <a:pt x="10432" y="7716"/>
                    <a:pt x="10363" y="7899"/>
                    <a:pt x="10386" y="7944"/>
                  </a:cubicBezTo>
                  <a:cubicBezTo>
                    <a:pt x="10409" y="8013"/>
                    <a:pt x="10432" y="8081"/>
                    <a:pt x="10477" y="8172"/>
                  </a:cubicBezTo>
                  <a:cubicBezTo>
                    <a:pt x="10558" y="8172"/>
                    <a:pt x="10621" y="8245"/>
                    <a:pt x="10699" y="8245"/>
                  </a:cubicBezTo>
                  <a:cubicBezTo>
                    <a:pt x="10708" y="8245"/>
                    <a:pt x="10718" y="8243"/>
                    <a:pt x="10728" y="8241"/>
                  </a:cubicBezTo>
                  <a:cubicBezTo>
                    <a:pt x="10797" y="8218"/>
                    <a:pt x="10888" y="8195"/>
                    <a:pt x="10934" y="8150"/>
                  </a:cubicBezTo>
                  <a:cubicBezTo>
                    <a:pt x="10979" y="8081"/>
                    <a:pt x="11048" y="7990"/>
                    <a:pt x="11025" y="7876"/>
                  </a:cubicBezTo>
                  <a:cubicBezTo>
                    <a:pt x="11002" y="7807"/>
                    <a:pt x="10956" y="7739"/>
                    <a:pt x="10934" y="7670"/>
                  </a:cubicBezTo>
                  <a:cubicBezTo>
                    <a:pt x="10855" y="7651"/>
                    <a:pt x="10793" y="7597"/>
                    <a:pt x="10720" y="7597"/>
                  </a:cubicBezTo>
                  <a:close/>
                  <a:moveTo>
                    <a:pt x="2109" y="7899"/>
                  </a:moveTo>
                  <a:cubicBezTo>
                    <a:pt x="2060" y="7899"/>
                    <a:pt x="2009" y="7921"/>
                    <a:pt x="1963" y="7967"/>
                  </a:cubicBezTo>
                  <a:cubicBezTo>
                    <a:pt x="1872" y="8058"/>
                    <a:pt x="1872" y="8150"/>
                    <a:pt x="1963" y="8241"/>
                  </a:cubicBezTo>
                  <a:cubicBezTo>
                    <a:pt x="2009" y="8287"/>
                    <a:pt x="2060" y="8309"/>
                    <a:pt x="2109" y="8309"/>
                  </a:cubicBezTo>
                  <a:cubicBezTo>
                    <a:pt x="2157" y="8309"/>
                    <a:pt x="2203" y="8287"/>
                    <a:pt x="2237" y="8241"/>
                  </a:cubicBezTo>
                  <a:cubicBezTo>
                    <a:pt x="2329" y="8150"/>
                    <a:pt x="2329" y="8058"/>
                    <a:pt x="2237" y="7967"/>
                  </a:cubicBezTo>
                  <a:cubicBezTo>
                    <a:pt x="2203" y="7921"/>
                    <a:pt x="2157" y="7899"/>
                    <a:pt x="2109" y="7899"/>
                  </a:cubicBezTo>
                  <a:close/>
                  <a:moveTo>
                    <a:pt x="11673" y="7656"/>
                  </a:moveTo>
                  <a:cubicBezTo>
                    <a:pt x="11581" y="7656"/>
                    <a:pt x="11485" y="7690"/>
                    <a:pt x="11413" y="7762"/>
                  </a:cubicBezTo>
                  <a:cubicBezTo>
                    <a:pt x="11322" y="7876"/>
                    <a:pt x="11322" y="8104"/>
                    <a:pt x="11436" y="8218"/>
                  </a:cubicBezTo>
                  <a:cubicBezTo>
                    <a:pt x="11490" y="8283"/>
                    <a:pt x="11576" y="8312"/>
                    <a:pt x="11663" y="8312"/>
                  </a:cubicBezTo>
                  <a:cubicBezTo>
                    <a:pt x="11758" y="8312"/>
                    <a:pt x="11856" y="8278"/>
                    <a:pt x="11915" y="8218"/>
                  </a:cubicBezTo>
                  <a:cubicBezTo>
                    <a:pt x="12029" y="8104"/>
                    <a:pt x="12029" y="7853"/>
                    <a:pt x="11892" y="7739"/>
                  </a:cubicBezTo>
                  <a:cubicBezTo>
                    <a:pt x="11838" y="7684"/>
                    <a:pt x="11757" y="7656"/>
                    <a:pt x="11673" y="7656"/>
                  </a:cubicBezTo>
                  <a:close/>
                  <a:moveTo>
                    <a:pt x="3038" y="7971"/>
                  </a:moveTo>
                  <a:cubicBezTo>
                    <a:pt x="2988" y="7971"/>
                    <a:pt x="2937" y="7984"/>
                    <a:pt x="2899" y="8013"/>
                  </a:cubicBezTo>
                  <a:cubicBezTo>
                    <a:pt x="2808" y="8104"/>
                    <a:pt x="2808" y="8264"/>
                    <a:pt x="2876" y="8355"/>
                  </a:cubicBezTo>
                  <a:cubicBezTo>
                    <a:pt x="2925" y="8404"/>
                    <a:pt x="2994" y="8427"/>
                    <a:pt x="3061" y="8427"/>
                  </a:cubicBezTo>
                  <a:cubicBezTo>
                    <a:pt x="3119" y="8427"/>
                    <a:pt x="3176" y="8410"/>
                    <a:pt x="3219" y="8378"/>
                  </a:cubicBezTo>
                  <a:cubicBezTo>
                    <a:pt x="3310" y="8287"/>
                    <a:pt x="3310" y="8127"/>
                    <a:pt x="3219" y="8035"/>
                  </a:cubicBezTo>
                  <a:cubicBezTo>
                    <a:pt x="3179" y="7996"/>
                    <a:pt x="3108" y="7971"/>
                    <a:pt x="3038" y="7971"/>
                  </a:cubicBezTo>
                  <a:close/>
                  <a:moveTo>
                    <a:pt x="12623" y="7727"/>
                  </a:moveTo>
                  <a:cubicBezTo>
                    <a:pt x="12543" y="7727"/>
                    <a:pt x="12463" y="7762"/>
                    <a:pt x="12394" y="7830"/>
                  </a:cubicBezTo>
                  <a:cubicBezTo>
                    <a:pt x="12235" y="7990"/>
                    <a:pt x="12235" y="8172"/>
                    <a:pt x="12372" y="8309"/>
                  </a:cubicBezTo>
                  <a:cubicBezTo>
                    <a:pt x="12452" y="8389"/>
                    <a:pt x="12537" y="8429"/>
                    <a:pt x="12620" y="8429"/>
                  </a:cubicBezTo>
                  <a:cubicBezTo>
                    <a:pt x="12703" y="8429"/>
                    <a:pt x="12783" y="8389"/>
                    <a:pt x="12851" y="8309"/>
                  </a:cubicBezTo>
                  <a:cubicBezTo>
                    <a:pt x="13011" y="8172"/>
                    <a:pt x="13011" y="7990"/>
                    <a:pt x="12851" y="7830"/>
                  </a:cubicBezTo>
                  <a:cubicBezTo>
                    <a:pt x="12783" y="7762"/>
                    <a:pt x="12703" y="7727"/>
                    <a:pt x="12623" y="7727"/>
                  </a:cubicBezTo>
                  <a:close/>
                  <a:moveTo>
                    <a:pt x="13508" y="7800"/>
                  </a:moveTo>
                  <a:cubicBezTo>
                    <a:pt x="13437" y="7800"/>
                    <a:pt x="13371" y="7816"/>
                    <a:pt x="13330" y="7899"/>
                  </a:cubicBezTo>
                  <a:cubicBezTo>
                    <a:pt x="13285" y="7944"/>
                    <a:pt x="13216" y="7990"/>
                    <a:pt x="13216" y="8035"/>
                  </a:cubicBezTo>
                  <a:cubicBezTo>
                    <a:pt x="13216" y="8150"/>
                    <a:pt x="13171" y="8264"/>
                    <a:pt x="13285" y="8378"/>
                  </a:cubicBezTo>
                  <a:cubicBezTo>
                    <a:pt x="13355" y="8466"/>
                    <a:pt x="13440" y="8500"/>
                    <a:pt x="13549" y="8500"/>
                  </a:cubicBezTo>
                  <a:cubicBezTo>
                    <a:pt x="13580" y="8500"/>
                    <a:pt x="13614" y="8497"/>
                    <a:pt x="13650" y="8492"/>
                  </a:cubicBezTo>
                  <a:lnTo>
                    <a:pt x="13696" y="8492"/>
                  </a:lnTo>
                  <a:cubicBezTo>
                    <a:pt x="13787" y="8378"/>
                    <a:pt x="13924" y="8287"/>
                    <a:pt x="13901" y="8104"/>
                  </a:cubicBezTo>
                  <a:cubicBezTo>
                    <a:pt x="13878" y="8058"/>
                    <a:pt x="13878" y="8013"/>
                    <a:pt x="13832" y="7967"/>
                  </a:cubicBezTo>
                  <a:cubicBezTo>
                    <a:pt x="13787" y="7921"/>
                    <a:pt x="13764" y="7876"/>
                    <a:pt x="13718" y="7830"/>
                  </a:cubicBezTo>
                  <a:cubicBezTo>
                    <a:pt x="13696" y="7830"/>
                    <a:pt x="13673" y="7807"/>
                    <a:pt x="13650" y="7807"/>
                  </a:cubicBezTo>
                  <a:cubicBezTo>
                    <a:pt x="13604" y="7807"/>
                    <a:pt x="13555" y="7800"/>
                    <a:pt x="13508" y="7800"/>
                  </a:cubicBezTo>
                  <a:close/>
                  <a:moveTo>
                    <a:pt x="3995" y="8058"/>
                  </a:moveTo>
                  <a:cubicBezTo>
                    <a:pt x="3926" y="8058"/>
                    <a:pt x="3881" y="8081"/>
                    <a:pt x="3835" y="8127"/>
                  </a:cubicBezTo>
                  <a:cubicBezTo>
                    <a:pt x="3767" y="8195"/>
                    <a:pt x="3789" y="8241"/>
                    <a:pt x="3767" y="8309"/>
                  </a:cubicBezTo>
                  <a:cubicBezTo>
                    <a:pt x="3767" y="8378"/>
                    <a:pt x="3812" y="8424"/>
                    <a:pt x="3835" y="8469"/>
                  </a:cubicBezTo>
                  <a:cubicBezTo>
                    <a:pt x="3862" y="8510"/>
                    <a:pt x="3898" y="8518"/>
                    <a:pt x="3937" y="8518"/>
                  </a:cubicBezTo>
                  <a:cubicBezTo>
                    <a:pt x="3963" y="8518"/>
                    <a:pt x="3990" y="8515"/>
                    <a:pt x="4018" y="8515"/>
                  </a:cubicBezTo>
                  <a:cubicBezTo>
                    <a:pt x="4063" y="8515"/>
                    <a:pt x="4132" y="8515"/>
                    <a:pt x="4177" y="8469"/>
                  </a:cubicBezTo>
                  <a:cubicBezTo>
                    <a:pt x="4223" y="8401"/>
                    <a:pt x="4223" y="8355"/>
                    <a:pt x="4223" y="8287"/>
                  </a:cubicBezTo>
                  <a:cubicBezTo>
                    <a:pt x="4223" y="8218"/>
                    <a:pt x="4246" y="8150"/>
                    <a:pt x="4177" y="8127"/>
                  </a:cubicBezTo>
                  <a:cubicBezTo>
                    <a:pt x="4132" y="8058"/>
                    <a:pt x="4063" y="8081"/>
                    <a:pt x="3995" y="8058"/>
                  </a:cubicBezTo>
                  <a:close/>
                  <a:moveTo>
                    <a:pt x="4953" y="8081"/>
                  </a:moveTo>
                  <a:cubicBezTo>
                    <a:pt x="4885" y="8081"/>
                    <a:pt x="4839" y="8104"/>
                    <a:pt x="4816" y="8150"/>
                  </a:cubicBezTo>
                  <a:cubicBezTo>
                    <a:pt x="4794" y="8172"/>
                    <a:pt x="4771" y="8195"/>
                    <a:pt x="4748" y="8218"/>
                  </a:cubicBezTo>
                  <a:cubicBezTo>
                    <a:pt x="4680" y="8264"/>
                    <a:pt x="4702" y="8355"/>
                    <a:pt x="4702" y="8424"/>
                  </a:cubicBezTo>
                  <a:cubicBezTo>
                    <a:pt x="4725" y="8492"/>
                    <a:pt x="4794" y="8538"/>
                    <a:pt x="4862" y="8583"/>
                  </a:cubicBezTo>
                  <a:cubicBezTo>
                    <a:pt x="4870" y="8591"/>
                    <a:pt x="4880" y="8593"/>
                    <a:pt x="4892" y="8593"/>
                  </a:cubicBezTo>
                  <a:cubicBezTo>
                    <a:pt x="4915" y="8593"/>
                    <a:pt x="4946" y="8583"/>
                    <a:pt x="4976" y="8583"/>
                  </a:cubicBezTo>
                  <a:cubicBezTo>
                    <a:pt x="4986" y="8586"/>
                    <a:pt x="4995" y="8587"/>
                    <a:pt x="5004" y="8587"/>
                  </a:cubicBezTo>
                  <a:cubicBezTo>
                    <a:pt x="5073" y="8587"/>
                    <a:pt x="5098" y="8510"/>
                    <a:pt x="5159" y="8469"/>
                  </a:cubicBezTo>
                  <a:cubicBezTo>
                    <a:pt x="5205" y="8446"/>
                    <a:pt x="5205" y="8401"/>
                    <a:pt x="5205" y="8355"/>
                  </a:cubicBezTo>
                  <a:cubicBezTo>
                    <a:pt x="5205" y="8287"/>
                    <a:pt x="5182" y="8218"/>
                    <a:pt x="5136" y="8195"/>
                  </a:cubicBezTo>
                  <a:cubicBezTo>
                    <a:pt x="5113" y="8172"/>
                    <a:pt x="5113" y="8150"/>
                    <a:pt x="5090" y="8150"/>
                  </a:cubicBezTo>
                  <a:cubicBezTo>
                    <a:pt x="5068" y="8104"/>
                    <a:pt x="5022" y="8081"/>
                    <a:pt x="4953" y="8081"/>
                  </a:cubicBezTo>
                  <a:close/>
                  <a:moveTo>
                    <a:pt x="14494" y="7876"/>
                  </a:moveTo>
                  <a:cubicBezTo>
                    <a:pt x="14380" y="7876"/>
                    <a:pt x="14312" y="7944"/>
                    <a:pt x="14221" y="7990"/>
                  </a:cubicBezTo>
                  <a:cubicBezTo>
                    <a:pt x="14198" y="8081"/>
                    <a:pt x="14106" y="8150"/>
                    <a:pt x="14129" y="8264"/>
                  </a:cubicBezTo>
                  <a:cubicBezTo>
                    <a:pt x="14129" y="8355"/>
                    <a:pt x="14175" y="8446"/>
                    <a:pt x="14243" y="8515"/>
                  </a:cubicBezTo>
                  <a:cubicBezTo>
                    <a:pt x="14302" y="8554"/>
                    <a:pt x="14379" y="8611"/>
                    <a:pt x="14457" y="8611"/>
                  </a:cubicBezTo>
                  <a:cubicBezTo>
                    <a:pt x="14469" y="8611"/>
                    <a:pt x="14482" y="8609"/>
                    <a:pt x="14494" y="8606"/>
                  </a:cubicBezTo>
                  <a:cubicBezTo>
                    <a:pt x="14563" y="8606"/>
                    <a:pt x="14723" y="8538"/>
                    <a:pt x="14768" y="8515"/>
                  </a:cubicBezTo>
                  <a:cubicBezTo>
                    <a:pt x="14814" y="8424"/>
                    <a:pt x="14882" y="8332"/>
                    <a:pt x="14860" y="8241"/>
                  </a:cubicBezTo>
                  <a:cubicBezTo>
                    <a:pt x="14860" y="8127"/>
                    <a:pt x="14814" y="8035"/>
                    <a:pt x="14745" y="7990"/>
                  </a:cubicBezTo>
                  <a:cubicBezTo>
                    <a:pt x="14677" y="7921"/>
                    <a:pt x="14586" y="7876"/>
                    <a:pt x="14494" y="7876"/>
                  </a:cubicBezTo>
                  <a:close/>
                  <a:moveTo>
                    <a:pt x="5912" y="8172"/>
                  </a:moveTo>
                  <a:cubicBezTo>
                    <a:pt x="5844" y="8172"/>
                    <a:pt x="5775" y="8195"/>
                    <a:pt x="5707" y="8241"/>
                  </a:cubicBezTo>
                  <a:cubicBezTo>
                    <a:pt x="5661" y="8287"/>
                    <a:pt x="5638" y="8378"/>
                    <a:pt x="5638" y="8424"/>
                  </a:cubicBezTo>
                  <a:cubicBezTo>
                    <a:pt x="5638" y="8492"/>
                    <a:pt x="5661" y="8560"/>
                    <a:pt x="5707" y="8606"/>
                  </a:cubicBezTo>
                  <a:cubicBezTo>
                    <a:pt x="5752" y="8675"/>
                    <a:pt x="5844" y="8697"/>
                    <a:pt x="5889" y="8697"/>
                  </a:cubicBezTo>
                  <a:cubicBezTo>
                    <a:pt x="5902" y="8702"/>
                    <a:pt x="5914" y="8703"/>
                    <a:pt x="5927" y="8703"/>
                  </a:cubicBezTo>
                  <a:cubicBezTo>
                    <a:pt x="5983" y="8703"/>
                    <a:pt x="6039" y="8666"/>
                    <a:pt x="6095" y="8629"/>
                  </a:cubicBezTo>
                  <a:cubicBezTo>
                    <a:pt x="6163" y="8583"/>
                    <a:pt x="6163" y="8492"/>
                    <a:pt x="6163" y="8424"/>
                  </a:cubicBezTo>
                  <a:cubicBezTo>
                    <a:pt x="6186" y="8378"/>
                    <a:pt x="6118" y="8309"/>
                    <a:pt x="6095" y="8241"/>
                  </a:cubicBezTo>
                  <a:cubicBezTo>
                    <a:pt x="6049" y="8218"/>
                    <a:pt x="5981" y="8172"/>
                    <a:pt x="5912" y="8172"/>
                  </a:cubicBezTo>
                  <a:close/>
                  <a:moveTo>
                    <a:pt x="15455" y="7970"/>
                  </a:moveTo>
                  <a:cubicBezTo>
                    <a:pt x="15363" y="7970"/>
                    <a:pt x="15273" y="8010"/>
                    <a:pt x="15202" y="8081"/>
                  </a:cubicBezTo>
                  <a:cubicBezTo>
                    <a:pt x="15042" y="8218"/>
                    <a:pt x="15019" y="8446"/>
                    <a:pt x="15179" y="8606"/>
                  </a:cubicBezTo>
                  <a:cubicBezTo>
                    <a:pt x="15256" y="8683"/>
                    <a:pt x="15343" y="8718"/>
                    <a:pt x="15431" y="8718"/>
                  </a:cubicBezTo>
                  <a:cubicBezTo>
                    <a:pt x="15526" y="8718"/>
                    <a:pt x="15621" y="8677"/>
                    <a:pt x="15704" y="8606"/>
                  </a:cubicBezTo>
                  <a:cubicBezTo>
                    <a:pt x="15864" y="8469"/>
                    <a:pt x="15864" y="8241"/>
                    <a:pt x="15704" y="8081"/>
                  </a:cubicBezTo>
                  <a:cubicBezTo>
                    <a:pt x="15627" y="8004"/>
                    <a:pt x="15540" y="7970"/>
                    <a:pt x="15455" y="7970"/>
                  </a:cubicBezTo>
                  <a:close/>
                  <a:moveTo>
                    <a:pt x="16366" y="8035"/>
                  </a:moveTo>
                  <a:cubicBezTo>
                    <a:pt x="16275" y="8035"/>
                    <a:pt x="16183" y="8081"/>
                    <a:pt x="16115" y="8150"/>
                  </a:cubicBezTo>
                  <a:cubicBezTo>
                    <a:pt x="16024" y="8218"/>
                    <a:pt x="16001" y="8309"/>
                    <a:pt x="16001" y="8424"/>
                  </a:cubicBezTo>
                  <a:cubicBezTo>
                    <a:pt x="16001" y="8515"/>
                    <a:pt x="16024" y="8606"/>
                    <a:pt x="16115" y="8675"/>
                  </a:cubicBezTo>
                  <a:cubicBezTo>
                    <a:pt x="16183" y="8743"/>
                    <a:pt x="16275" y="8789"/>
                    <a:pt x="16366" y="8789"/>
                  </a:cubicBezTo>
                  <a:cubicBezTo>
                    <a:pt x="16480" y="8789"/>
                    <a:pt x="16549" y="8766"/>
                    <a:pt x="16640" y="8675"/>
                  </a:cubicBezTo>
                  <a:cubicBezTo>
                    <a:pt x="16708" y="8606"/>
                    <a:pt x="16731" y="8515"/>
                    <a:pt x="16731" y="8401"/>
                  </a:cubicBezTo>
                  <a:cubicBezTo>
                    <a:pt x="16731" y="8309"/>
                    <a:pt x="16731" y="8218"/>
                    <a:pt x="16640" y="8150"/>
                  </a:cubicBezTo>
                  <a:cubicBezTo>
                    <a:pt x="16526" y="8058"/>
                    <a:pt x="16503" y="8058"/>
                    <a:pt x="16366" y="8035"/>
                  </a:cubicBezTo>
                  <a:close/>
                  <a:moveTo>
                    <a:pt x="6850" y="8249"/>
                  </a:moveTo>
                  <a:cubicBezTo>
                    <a:pt x="6785" y="8249"/>
                    <a:pt x="6720" y="8278"/>
                    <a:pt x="6665" y="8332"/>
                  </a:cubicBezTo>
                  <a:cubicBezTo>
                    <a:pt x="6551" y="8446"/>
                    <a:pt x="6551" y="8606"/>
                    <a:pt x="6665" y="8720"/>
                  </a:cubicBezTo>
                  <a:cubicBezTo>
                    <a:pt x="6722" y="8777"/>
                    <a:pt x="6785" y="8806"/>
                    <a:pt x="6848" y="8806"/>
                  </a:cubicBezTo>
                  <a:cubicBezTo>
                    <a:pt x="6911" y="8806"/>
                    <a:pt x="6973" y="8777"/>
                    <a:pt x="7031" y="8720"/>
                  </a:cubicBezTo>
                  <a:cubicBezTo>
                    <a:pt x="7145" y="8606"/>
                    <a:pt x="7167" y="8469"/>
                    <a:pt x="7053" y="8355"/>
                  </a:cubicBezTo>
                  <a:cubicBezTo>
                    <a:pt x="6994" y="8283"/>
                    <a:pt x="6922" y="8249"/>
                    <a:pt x="6850" y="8249"/>
                  </a:cubicBezTo>
                  <a:close/>
                  <a:moveTo>
                    <a:pt x="17317" y="8095"/>
                  </a:moveTo>
                  <a:cubicBezTo>
                    <a:pt x="17166" y="8095"/>
                    <a:pt x="17035" y="8198"/>
                    <a:pt x="16982" y="8355"/>
                  </a:cubicBezTo>
                  <a:cubicBezTo>
                    <a:pt x="16914" y="8515"/>
                    <a:pt x="16960" y="8675"/>
                    <a:pt x="17142" y="8789"/>
                  </a:cubicBezTo>
                  <a:cubicBezTo>
                    <a:pt x="17222" y="8846"/>
                    <a:pt x="17285" y="8874"/>
                    <a:pt x="17348" y="8874"/>
                  </a:cubicBezTo>
                  <a:cubicBezTo>
                    <a:pt x="17410" y="8874"/>
                    <a:pt x="17473" y="8846"/>
                    <a:pt x="17553" y="8789"/>
                  </a:cubicBezTo>
                  <a:cubicBezTo>
                    <a:pt x="17599" y="8789"/>
                    <a:pt x="17621" y="8766"/>
                    <a:pt x="17621" y="8697"/>
                  </a:cubicBezTo>
                  <a:cubicBezTo>
                    <a:pt x="17599" y="8560"/>
                    <a:pt x="17599" y="8424"/>
                    <a:pt x="17599" y="8287"/>
                  </a:cubicBezTo>
                  <a:cubicBezTo>
                    <a:pt x="17599" y="8195"/>
                    <a:pt x="17553" y="8150"/>
                    <a:pt x="17462" y="8127"/>
                  </a:cubicBezTo>
                  <a:cubicBezTo>
                    <a:pt x="17413" y="8105"/>
                    <a:pt x="17364" y="8095"/>
                    <a:pt x="17317" y="8095"/>
                  </a:cubicBezTo>
                  <a:close/>
                  <a:moveTo>
                    <a:pt x="7784" y="8309"/>
                  </a:moveTo>
                  <a:cubicBezTo>
                    <a:pt x="7715" y="8309"/>
                    <a:pt x="7624" y="8332"/>
                    <a:pt x="7578" y="8378"/>
                  </a:cubicBezTo>
                  <a:cubicBezTo>
                    <a:pt x="7533" y="8446"/>
                    <a:pt x="7487" y="8515"/>
                    <a:pt x="7487" y="8583"/>
                  </a:cubicBezTo>
                  <a:cubicBezTo>
                    <a:pt x="7487" y="8675"/>
                    <a:pt x="7510" y="8766"/>
                    <a:pt x="7556" y="8812"/>
                  </a:cubicBezTo>
                  <a:cubicBezTo>
                    <a:pt x="7624" y="8857"/>
                    <a:pt x="7692" y="8903"/>
                    <a:pt x="7784" y="8903"/>
                  </a:cubicBezTo>
                  <a:cubicBezTo>
                    <a:pt x="7852" y="8903"/>
                    <a:pt x="7921" y="8857"/>
                    <a:pt x="7989" y="8812"/>
                  </a:cubicBezTo>
                  <a:cubicBezTo>
                    <a:pt x="8012" y="8743"/>
                    <a:pt x="8058" y="8675"/>
                    <a:pt x="8081" y="8606"/>
                  </a:cubicBezTo>
                  <a:cubicBezTo>
                    <a:pt x="8081" y="8515"/>
                    <a:pt x="8035" y="8446"/>
                    <a:pt x="7989" y="8401"/>
                  </a:cubicBezTo>
                  <a:cubicBezTo>
                    <a:pt x="7944" y="8332"/>
                    <a:pt x="7852" y="8309"/>
                    <a:pt x="7784" y="8309"/>
                  </a:cubicBezTo>
                  <a:close/>
                  <a:moveTo>
                    <a:pt x="8740" y="8394"/>
                  </a:moveTo>
                  <a:cubicBezTo>
                    <a:pt x="8656" y="8394"/>
                    <a:pt x="8567" y="8429"/>
                    <a:pt x="8491" y="8492"/>
                  </a:cubicBezTo>
                  <a:cubicBezTo>
                    <a:pt x="8400" y="8606"/>
                    <a:pt x="8400" y="8812"/>
                    <a:pt x="8514" y="8903"/>
                  </a:cubicBezTo>
                  <a:cubicBezTo>
                    <a:pt x="8571" y="8960"/>
                    <a:pt x="8651" y="8988"/>
                    <a:pt x="8731" y="8988"/>
                  </a:cubicBezTo>
                  <a:cubicBezTo>
                    <a:pt x="8811" y="8988"/>
                    <a:pt x="8891" y="8960"/>
                    <a:pt x="8948" y="8903"/>
                  </a:cubicBezTo>
                  <a:cubicBezTo>
                    <a:pt x="9062" y="8789"/>
                    <a:pt x="9062" y="8583"/>
                    <a:pt x="8925" y="8469"/>
                  </a:cubicBezTo>
                  <a:cubicBezTo>
                    <a:pt x="8874" y="8418"/>
                    <a:pt x="8808" y="8394"/>
                    <a:pt x="8740" y="8394"/>
                  </a:cubicBezTo>
                  <a:close/>
                  <a:moveTo>
                    <a:pt x="155" y="8711"/>
                  </a:moveTo>
                  <a:cubicBezTo>
                    <a:pt x="141" y="8711"/>
                    <a:pt x="127" y="8714"/>
                    <a:pt x="114" y="8720"/>
                  </a:cubicBezTo>
                  <a:cubicBezTo>
                    <a:pt x="23" y="8720"/>
                    <a:pt x="0" y="8766"/>
                    <a:pt x="0" y="8903"/>
                  </a:cubicBezTo>
                  <a:cubicBezTo>
                    <a:pt x="0" y="9017"/>
                    <a:pt x="46" y="9063"/>
                    <a:pt x="114" y="9063"/>
                  </a:cubicBezTo>
                  <a:cubicBezTo>
                    <a:pt x="183" y="9063"/>
                    <a:pt x="297" y="9017"/>
                    <a:pt x="320" y="8948"/>
                  </a:cubicBezTo>
                  <a:cubicBezTo>
                    <a:pt x="320" y="8880"/>
                    <a:pt x="343" y="8812"/>
                    <a:pt x="251" y="8766"/>
                  </a:cubicBezTo>
                  <a:cubicBezTo>
                    <a:pt x="235" y="8732"/>
                    <a:pt x="194" y="8711"/>
                    <a:pt x="155" y="8711"/>
                  </a:cubicBezTo>
                  <a:close/>
                  <a:moveTo>
                    <a:pt x="9701" y="8446"/>
                  </a:moveTo>
                  <a:cubicBezTo>
                    <a:pt x="9633" y="8469"/>
                    <a:pt x="9541" y="8446"/>
                    <a:pt x="9496" y="8560"/>
                  </a:cubicBezTo>
                  <a:cubicBezTo>
                    <a:pt x="9404" y="8583"/>
                    <a:pt x="9382" y="8697"/>
                    <a:pt x="9382" y="8766"/>
                  </a:cubicBezTo>
                  <a:cubicBezTo>
                    <a:pt x="9382" y="8834"/>
                    <a:pt x="9404" y="8926"/>
                    <a:pt x="9473" y="8994"/>
                  </a:cubicBezTo>
                  <a:cubicBezTo>
                    <a:pt x="9541" y="9040"/>
                    <a:pt x="9610" y="9085"/>
                    <a:pt x="9701" y="9085"/>
                  </a:cubicBezTo>
                  <a:cubicBezTo>
                    <a:pt x="9770" y="9085"/>
                    <a:pt x="9838" y="9063"/>
                    <a:pt x="9907" y="8994"/>
                  </a:cubicBezTo>
                  <a:cubicBezTo>
                    <a:pt x="9975" y="8926"/>
                    <a:pt x="10021" y="8857"/>
                    <a:pt x="10021" y="8766"/>
                  </a:cubicBezTo>
                  <a:cubicBezTo>
                    <a:pt x="10021" y="8697"/>
                    <a:pt x="9998" y="8629"/>
                    <a:pt x="9929" y="8560"/>
                  </a:cubicBezTo>
                  <a:cubicBezTo>
                    <a:pt x="9861" y="8492"/>
                    <a:pt x="9792" y="8446"/>
                    <a:pt x="9701" y="8446"/>
                  </a:cubicBezTo>
                  <a:close/>
                  <a:moveTo>
                    <a:pt x="1073" y="8812"/>
                  </a:moveTo>
                  <a:cubicBezTo>
                    <a:pt x="959" y="8812"/>
                    <a:pt x="913" y="8857"/>
                    <a:pt x="913" y="8948"/>
                  </a:cubicBezTo>
                  <a:cubicBezTo>
                    <a:pt x="893" y="9088"/>
                    <a:pt x="961" y="9158"/>
                    <a:pt x="1070" y="9158"/>
                  </a:cubicBezTo>
                  <a:cubicBezTo>
                    <a:pt x="1085" y="9158"/>
                    <a:pt x="1102" y="9157"/>
                    <a:pt x="1119" y="9154"/>
                  </a:cubicBezTo>
                  <a:cubicBezTo>
                    <a:pt x="1164" y="9154"/>
                    <a:pt x="1210" y="9154"/>
                    <a:pt x="1233" y="9108"/>
                  </a:cubicBezTo>
                  <a:cubicBezTo>
                    <a:pt x="1279" y="9085"/>
                    <a:pt x="1279" y="8903"/>
                    <a:pt x="1210" y="8834"/>
                  </a:cubicBezTo>
                  <a:cubicBezTo>
                    <a:pt x="1164" y="8834"/>
                    <a:pt x="1119" y="8812"/>
                    <a:pt x="1073" y="8812"/>
                  </a:cubicBezTo>
                  <a:close/>
                  <a:moveTo>
                    <a:pt x="10637" y="8515"/>
                  </a:moveTo>
                  <a:cubicBezTo>
                    <a:pt x="10546" y="8515"/>
                    <a:pt x="10477" y="8583"/>
                    <a:pt x="10386" y="8606"/>
                  </a:cubicBezTo>
                  <a:cubicBezTo>
                    <a:pt x="10363" y="8675"/>
                    <a:pt x="10317" y="8743"/>
                    <a:pt x="10317" y="8812"/>
                  </a:cubicBezTo>
                  <a:cubicBezTo>
                    <a:pt x="10272" y="8903"/>
                    <a:pt x="10363" y="8971"/>
                    <a:pt x="10386" y="9063"/>
                  </a:cubicBezTo>
                  <a:cubicBezTo>
                    <a:pt x="10454" y="9108"/>
                    <a:pt x="10523" y="9154"/>
                    <a:pt x="10614" y="9154"/>
                  </a:cubicBezTo>
                  <a:cubicBezTo>
                    <a:pt x="10630" y="9158"/>
                    <a:pt x="10646" y="9160"/>
                    <a:pt x="10662" y="9160"/>
                  </a:cubicBezTo>
                  <a:cubicBezTo>
                    <a:pt x="10737" y="9160"/>
                    <a:pt x="10809" y="9119"/>
                    <a:pt x="10865" y="9063"/>
                  </a:cubicBezTo>
                  <a:cubicBezTo>
                    <a:pt x="10911" y="9040"/>
                    <a:pt x="10934" y="8948"/>
                    <a:pt x="10956" y="8857"/>
                  </a:cubicBezTo>
                  <a:cubicBezTo>
                    <a:pt x="10979" y="8766"/>
                    <a:pt x="10888" y="8697"/>
                    <a:pt x="10865" y="8606"/>
                  </a:cubicBezTo>
                  <a:cubicBezTo>
                    <a:pt x="10797" y="8583"/>
                    <a:pt x="10728" y="8538"/>
                    <a:pt x="10637" y="8515"/>
                  </a:cubicBezTo>
                  <a:close/>
                  <a:moveTo>
                    <a:pt x="11574" y="8614"/>
                  </a:moveTo>
                  <a:cubicBezTo>
                    <a:pt x="11478" y="8614"/>
                    <a:pt x="11381" y="8649"/>
                    <a:pt x="11322" y="8720"/>
                  </a:cubicBezTo>
                  <a:cubicBezTo>
                    <a:pt x="11208" y="8812"/>
                    <a:pt x="11230" y="9063"/>
                    <a:pt x="11345" y="9177"/>
                  </a:cubicBezTo>
                  <a:cubicBezTo>
                    <a:pt x="11399" y="9231"/>
                    <a:pt x="11485" y="9260"/>
                    <a:pt x="11572" y="9260"/>
                  </a:cubicBezTo>
                  <a:cubicBezTo>
                    <a:pt x="11667" y="9260"/>
                    <a:pt x="11764" y="9226"/>
                    <a:pt x="11824" y="9154"/>
                  </a:cubicBezTo>
                  <a:cubicBezTo>
                    <a:pt x="11938" y="9040"/>
                    <a:pt x="11915" y="8812"/>
                    <a:pt x="11801" y="8697"/>
                  </a:cubicBezTo>
                  <a:cubicBezTo>
                    <a:pt x="11747" y="8643"/>
                    <a:pt x="11661" y="8614"/>
                    <a:pt x="11574" y="8614"/>
                  </a:cubicBezTo>
                  <a:close/>
                  <a:moveTo>
                    <a:pt x="2032" y="8874"/>
                  </a:moveTo>
                  <a:cubicBezTo>
                    <a:pt x="1986" y="8874"/>
                    <a:pt x="1940" y="8891"/>
                    <a:pt x="1895" y="8926"/>
                  </a:cubicBezTo>
                  <a:cubicBezTo>
                    <a:pt x="1804" y="9017"/>
                    <a:pt x="1804" y="9131"/>
                    <a:pt x="1895" y="9222"/>
                  </a:cubicBezTo>
                  <a:cubicBezTo>
                    <a:pt x="1940" y="9268"/>
                    <a:pt x="1992" y="9291"/>
                    <a:pt x="2040" y="9291"/>
                  </a:cubicBezTo>
                  <a:cubicBezTo>
                    <a:pt x="2089" y="9291"/>
                    <a:pt x="2135" y="9268"/>
                    <a:pt x="2169" y="9222"/>
                  </a:cubicBezTo>
                  <a:cubicBezTo>
                    <a:pt x="2260" y="9131"/>
                    <a:pt x="2260" y="9017"/>
                    <a:pt x="2169" y="8926"/>
                  </a:cubicBezTo>
                  <a:cubicBezTo>
                    <a:pt x="2123" y="8891"/>
                    <a:pt x="2077" y="8874"/>
                    <a:pt x="2032" y="8874"/>
                  </a:cubicBezTo>
                  <a:close/>
                  <a:moveTo>
                    <a:pt x="2990" y="8903"/>
                  </a:moveTo>
                  <a:cubicBezTo>
                    <a:pt x="2922" y="8903"/>
                    <a:pt x="2876" y="8948"/>
                    <a:pt x="2808" y="8948"/>
                  </a:cubicBezTo>
                  <a:cubicBezTo>
                    <a:pt x="2831" y="9017"/>
                    <a:pt x="2762" y="9063"/>
                    <a:pt x="2762" y="9108"/>
                  </a:cubicBezTo>
                  <a:cubicBezTo>
                    <a:pt x="2739" y="9200"/>
                    <a:pt x="2831" y="9222"/>
                    <a:pt x="2808" y="9291"/>
                  </a:cubicBezTo>
                  <a:cubicBezTo>
                    <a:pt x="2854" y="9314"/>
                    <a:pt x="2922" y="9337"/>
                    <a:pt x="2968" y="9359"/>
                  </a:cubicBezTo>
                  <a:cubicBezTo>
                    <a:pt x="2977" y="9363"/>
                    <a:pt x="2986" y="9364"/>
                    <a:pt x="2995" y="9364"/>
                  </a:cubicBezTo>
                  <a:cubicBezTo>
                    <a:pt x="3049" y="9364"/>
                    <a:pt x="3091" y="9311"/>
                    <a:pt x="3150" y="9291"/>
                  </a:cubicBezTo>
                  <a:cubicBezTo>
                    <a:pt x="3173" y="9268"/>
                    <a:pt x="3196" y="9200"/>
                    <a:pt x="3219" y="9131"/>
                  </a:cubicBezTo>
                  <a:cubicBezTo>
                    <a:pt x="3242" y="9063"/>
                    <a:pt x="3150" y="9017"/>
                    <a:pt x="3150" y="8948"/>
                  </a:cubicBezTo>
                  <a:cubicBezTo>
                    <a:pt x="3140" y="8952"/>
                    <a:pt x="3132" y="8953"/>
                    <a:pt x="3123" y="8953"/>
                  </a:cubicBezTo>
                  <a:cubicBezTo>
                    <a:pt x="3074" y="8953"/>
                    <a:pt x="3049" y="8903"/>
                    <a:pt x="2990" y="8903"/>
                  </a:cubicBezTo>
                  <a:close/>
                  <a:moveTo>
                    <a:pt x="12529" y="8686"/>
                  </a:moveTo>
                  <a:cubicBezTo>
                    <a:pt x="12446" y="8686"/>
                    <a:pt x="12360" y="8720"/>
                    <a:pt x="12280" y="8789"/>
                  </a:cubicBezTo>
                  <a:cubicBezTo>
                    <a:pt x="12143" y="8948"/>
                    <a:pt x="12143" y="9131"/>
                    <a:pt x="12280" y="9268"/>
                  </a:cubicBezTo>
                  <a:cubicBezTo>
                    <a:pt x="12363" y="9339"/>
                    <a:pt x="12452" y="9379"/>
                    <a:pt x="12538" y="9379"/>
                  </a:cubicBezTo>
                  <a:cubicBezTo>
                    <a:pt x="12617" y="9379"/>
                    <a:pt x="12694" y="9345"/>
                    <a:pt x="12760" y="9268"/>
                  </a:cubicBezTo>
                  <a:cubicBezTo>
                    <a:pt x="12919" y="9108"/>
                    <a:pt x="12919" y="8948"/>
                    <a:pt x="12760" y="8789"/>
                  </a:cubicBezTo>
                  <a:cubicBezTo>
                    <a:pt x="12691" y="8720"/>
                    <a:pt x="12611" y="8686"/>
                    <a:pt x="12529" y="8686"/>
                  </a:cubicBezTo>
                  <a:close/>
                  <a:moveTo>
                    <a:pt x="3870" y="8988"/>
                  </a:moveTo>
                  <a:cubicBezTo>
                    <a:pt x="3825" y="8988"/>
                    <a:pt x="3800" y="9025"/>
                    <a:pt x="3744" y="9063"/>
                  </a:cubicBezTo>
                  <a:cubicBezTo>
                    <a:pt x="3698" y="9108"/>
                    <a:pt x="3721" y="9177"/>
                    <a:pt x="3698" y="9245"/>
                  </a:cubicBezTo>
                  <a:cubicBezTo>
                    <a:pt x="3698" y="9314"/>
                    <a:pt x="3721" y="9337"/>
                    <a:pt x="3767" y="9382"/>
                  </a:cubicBezTo>
                  <a:cubicBezTo>
                    <a:pt x="3812" y="9451"/>
                    <a:pt x="3881" y="9451"/>
                    <a:pt x="3949" y="9451"/>
                  </a:cubicBezTo>
                  <a:cubicBezTo>
                    <a:pt x="4018" y="9451"/>
                    <a:pt x="4063" y="9451"/>
                    <a:pt x="4109" y="9382"/>
                  </a:cubicBezTo>
                  <a:cubicBezTo>
                    <a:pt x="4177" y="9337"/>
                    <a:pt x="4155" y="9268"/>
                    <a:pt x="4155" y="9200"/>
                  </a:cubicBezTo>
                  <a:cubicBezTo>
                    <a:pt x="4177" y="9131"/>
                    <a:pt x="4132" y="9085"/>
                    <a:pt x="4086" y="9040"/>
                  </a:cubicBezTo>
                  <a:cubicBezTo>
                    <a:pt x="4059" y="8999"/>
                    <a:pt x="4023" y="8990"/>
                    <a:pt x="3984" y="8990"/>
                  </a:cubicBezTo>
                  <a:cubicBezTo>
                    <a:pt x="3958" y="8990"/>
                    <a:pt x="3931" y="8994"/>
                    <a:pt x="3903" y="8994"/>
                  </a:cubicBezTo>
                  <a:cubicBezTo>
                    <a:pt x="3891" y="8990"/>
                    <a:pt x="3880" y="8988"/>
                    <a:pt x="3870" y="8988"/>
                  </a:cubicBezTo>
                  <a:close/>
                  <a:moveTo>
                    <a:pt x="13438" y="8757"/>
                  </a:moveTo>
                  <a:cubicBezTo>
                    <a:pt x="13358" y="8757"/>
                    <a:pt x="13282" y="8791"/>
                    <a:pt x="13216" y="8857"/>
                  </a:cubicBezTo>
                  <a:cubicBezTo>
                    <a:pt x="13056" y="9017"/>
                    <a:pt x="13056" y="9177"/>
                    <a:pt x="13216" y="9337"/>
                  </a:cubicBezTo>
                  <a:cubicBezTo>
                    <a:pt x="13285" y="9405"/>
                    <a:pt x="13353" y="9451"/>
                    <a:pt x="13444" y="9451"/>
                  </a:cubicBezTo>
                  <a:cubicBezTo>
                    <a:pt x="13536" y="9451"/>
                    <a:pt x="13627" y="9405"/>
                    <a:pt x="13673" y="9359"/>
                  </a:cubicBezTo>
                  <a:cubicBezTo>
                    <a:pt x="13832" y="9200"/>
                    <a:pt x="13832" y="9017"/>
                    <a:pt x="13696" y="8880"/>
                  </a:cubicBezTo>
                  <a:cubicBezTo>
                    <a:pt x="13613" y="8797"/>
                    <a:pt x="13523" y="8757"/>
                    <a:pt x="13438" y="8757"/>
                  </a:cubicBezTo>
                  <a:close/>
                  <a:moveTo>
                    <a:pt x="14416" y="8831"/>
                  </a:moveTo>
                  <a:cubicBezTo>
                    <a:pt x="14405" y="8831"/>
                    <a:pt x="14393" y="8832"/>
                    <a:pt x="14380" y="8834"/>
                  </a:cubicBezTo>
                  <a:cubicBezTo>
                    <a:pt x="14335" y="8834"/>
                    <a:pt x="14152" y="8903"/>
                    <a:pt x="14129" y="8948"/>
                  </a:cubicBezTo>
                  <a:cubicBezTo>
                    <a:pt x="14084" y="9017"/>
                    <a:pt x="14038" y="9108"/>
                    <a:pt x="14038" y="9200"/>
                  </a:cubicBezTo>
                  <a:cubicBezTo>
                    <a:pt x="14038" y="9291"/>
                    <a:pt x="14084" y="9382"/>
                    <a:pt x="14152" y="9451"/>
                  </a:cubicBezTo>
                  <a:cubicBezTo>
                    <a:pt x="14221" y="9519"/>
                    <a:pt x="14312" y="9565"/>
                    <a:pt x="14403" y="9565"/>
                  </a:cubicBezTo>
                  <a:cubicBezTo>
                    <a:pt x="14472" y="9565"/>
                    <a:pt x="14631" y="9496"/>
                    <a:pt x="14677" y="9451"/>
                  </a:cubicBezTo>
                  <a:cubicBezTo>
                    <a:pt x="14723" y="9359"/>
                    <a:pt x="14768" y="9291"/>
                    <a:pt x="14768" y="9200"/>
                  </a:cubicBezTo>
                  <a:cubicBezTo>
                    <a:pt x="14768" y="9085"/>
                    <a:pt x="14700" y="9017"/>
                    <a:pt x="14677" y="8926"/>
                  </a:cubicBezTo>
                  <a:cubicBezTo>
                    <a:pt x="14575" y="8905"/>
                    <a:pt x="14510" y="8831"/>
                    <a:pt x="14416" y="8831"/>
                  </a:cubicBezTo>
                  <a:close/>
                  <a:moveTo>
                    <a:pt x="4885" y="9063"/>
                  </a:moveTo>
                  <a:cubicBezTo>
                    <a:pt x="4794" y="9063"/>
                    <a:pt x="4771" y="9108"/>
                    <a:pt x="4725" y="9154"/>
                  </a:cubicBezTo>
                  <a:cubicBezTo>
                    <a:pt x="4680" y="9177"/>
                    <a:pt x="4634" y="9200"/>
                    <a:pt x="4634" y="9245"/>
                  </a:cubicBezTo>
                  <a:cubicBezTo>
                    <a:pt x="4634" y="9291"/>
                    <a:pt x="4611" y="9382"/>
                    <a:pt x="4657" y="9428"/>
                  </a:cubicBezTo>
                  <a:cubicBezTo>
                    <a:pt x="4719" y="9469"/>
                    <a:pt x="4762" y="9568"/>
                    <a:pt x="4856" y="9568"/>
                  </a:cubicBezTo>
                  <a:cubicBezTo>
                    <a:pt x="4865" y="9568"/>
                    <a:pt x="4875" y="9567"/>
                    <a:pt x="4885" y="9565"/>
                  </a:cubicBezTo>
                  <a:cubicBezTo>
                    <a:pt x="4931" y="9565"/>
                    <a:pt x="4999" y="9565"/>
                    <a:pt x="5022" y="9496"/>
                  </a:cubicBezTo>
                  <a:cubicBezTo>
                    <a:pt x="5068" y="9451"/>
                    <a:pt x="5136" y="9428"/>
                    <a:pt x="5136" y="9359"/>
                  </a:cubicBezTo>
                  <a:cubicBezTo>
                    <a:pt x="5136" y="9268"/>
                    <a:pt x="5113" y="9200"/>
                    <a:pt x="5045" y="9154"/>
                  </a:cubicBezTo>
                  <a:cubicBezTo>
                    <a:pt x="4999" y="9108"/>
                    <a:pt x="4976" y="9063"/>
                    <a:pt x="4885" y="9063"/>
                  </a:cubicBezTo>
                  <a:close/>
                  <a:moveTo>
                    <a:pt x="15384" y="8894"/>
                  </a:moveTo>
                  <a:cubicBezTo>
                    <a:pt x="15289" y="8894"/>
                    <a:pt x="15194" y="8934"/>
                    <a:pt x="15111" y="9017"/>
                  </a:cubicBezTo>
                  <a:cubicBezTo>
                    <a:pt x="14951" y="9154"/>
                    <a:pt x="14974" y="9382"/>
                    <a:pt x="15111" y="9542"/>
                  </a:cubicBezTo>
                  <a:cubicBezTo>
                    <a:pt x="15188" y="9608"/>
                    <a:pt x="15275" y="9642"/>
                    <a:pt x="15363" y="9642"/>
                  </a:cubicBezTo>
                  <a:cubicBezTo>
                    <a:pt x="15457" y="9642"/>
                    <a:pt x="15553" y="9602"/>
                    <a:pt x="15636" y="9519"/>
                  </a:cubicBezTo>
                  <a:cubicBezTo>
                    <a:pt x="15795" y="9382"/>
                    <a:pt x="15795" y="9154"/>
                    <a:pt x="15636" y="8994"/>
                  </a:cubicBezTo>
                  <a:cubicBezTo>
                    <a:pt x="15559" y="8928"/>
                    <a:pt x="15472" y="8894"/>
                    <a:pt x="15384" y="8894"/>
                  </a:cubicBezTo>
                  <a:close/>
                  <a:moveTo>
                    <a:pt x="5848" y="9125"/>
                  </a:moveTo>
                  <a:cubicBezTo>
                    <a:pt x="5838" y="9125"/>
                    <a:pt x="5829" y="9127"/>
                    <a:pt x="5821" y="9131"/>
                  </a:cubicBezTo>
                  <a:cubicBezTo>
                    <a:pt x="5752" y="9131"/>
                    <a:pt x="5661" y="9131"/>
                    <a:pt x="5615" y="9200"/>
                  </a:cubicBezTo>
                  <a:cubicBezTo>
                    <a:pt x="5570" y="9268"/>
                    <a:pt x="5524" y="9337"/>
                    <a:pt x="5547" y="9382"/>
                  </a:cubicBezTo>
                  <a:cubicBezTo>
                    <a:pt x="5547" y="9451"/>
                    <a:pt x="5547" y="9542"/>
                    <a:pt x="5638" y="9588"/>
                  </a:cubicBezTo>
                  <a:cubicBezTo>
                    <a:pt x="5684" y="9610"/>
                    <a:pt x="5752" y="9656"/>
                    <a:pt x="5821" y="9656"/>
                  </a:cubicBezTo>
                  <a:cubicBezTo>
                    <a:pt x="5866" y="9633"/>
                    <a:pt x="5958" y="9633"/>
                    <a:pt x="6003" y="9588"/>
                  </a:cubicBezTo>
                  <a:cubicBezTo>
                    <a:pt x="6049" y="9519"/>
                    <a:pt x="6072" y="9451"/>
                    <a:pt x="6072" y="9382"/>
                  </a:cubicBezTo>
                  <a:cubicBezTo>
                    <a:pt x="6072" y="9314"/>
                    <a:pt x="6026" y="9245"/>
                    <a:pt x="6003" y="9200"/>
                  </a:cubicBezTo>
                  <a:cubicBezTo>
                    <a:pt x="5947" y="9162"/>
                    <a:pt x="5892" y="9125"/>
                    <a:pt x="5848" y="9125"/>
                  </a:cubicBezTo>
                  <a:close/>
                  <a:moveTo>
                    <a:pt x="16308" y="8963"/>
                  </a:moveTo>
                  <a:cubicBezTo>
                    <a:pt x="16213" y="8963"/>
                    <a:pt x="16118" y="9002"/>
                    <a:pt x="16047" y="9085"/>
                  </a:cubicBezTo>
                  <a:cubicBezTo>
                    <a:pt x="15887" y="9222"/>
                    <a:pt x="15887" y="9451"/>
                    <a:pt x="16047" y="9610"/>
                  </a:cubicBezTo>
                  <a:cubicBezTo>
                    <a:pt x="16115" y="9679"/>
                    <a:pt x="16206" y="9702"/>
                    <a:pt x="16298" y="9702"/>
                  </a:cubicBezTo>
                  <a:cubicBezTo>
                    <a:pt x="16412" y="9702"/>
                    <a:pt x="16503" y="9679"/>
                    <a:pt x="16572" y="9588"/>
                  </a:cubicBezTo>
                  <a:cubicBezTo>
                    <a:pt x="16708" y="9451"/>
                    <a:pt x="16708" y="9222"/>
                    <a:pt x="16549" y="9063"/>
                  </a:cubicBezTo>
                  <a:cubicBezTo>
                    <a:pt x="16483" y="8997"/>
                    <a:pt x="16396" y="8963"/>
                    <a:pt x="16308" y="8963"/>
                  </a:cubicBezTo>
                  <a:close/>
                  <a:moveTo>
                    <a:pt x="6757" y="9205"/>
                  </a:moveTo>
                  <a:cubicBezTo>
                    <a:pt x="6694" y="9205"/>
                    <a:pt x="6631" y="9234"/>
                    <a:pt x="6574" y="9291"/>
                  </a:cubicBezTo>
                  <a:cubicBezTo>
                    <a:pt x="6460" y="9405"/>
                    <a:pt x="6460" y="9565"/>
                    <a:pt x="6574" y="9679"/>
                  </a:cubicBezTo>
                  <a:cubicBezTo>
                    <a:pt x="6625" y="9730"/>
                    <a:pt x="6686" y="9754"/>
                    <a:pt x="6748" y="9754"/>
                  </a:cubicBezTo>
                  <a:cubicBezTo>
                    <a:pt x="6823" y="9754"/>
                    <a:pt x="6899" y="9719"/>
                    <a:pt x="6962" y="9656"/>
                  </a:cubicBezTo>
                  <a:cubicBezTo>
                    <a:pt x="7053" y="9565"/>
                    <a:pt x="7053" y="9405"/>
                    <a:pt x="6939" y="9291"/>
                  </a:cubicBezTo>
                  <a:cubicBezTo>
                    <a:pt x="6882" y="9234"/>
                    <a:pt x="6819" y="9205"/>
                    <a:pt x="6757" y="9205"/>
                  </a:cubicBezTo>
                  <a:close/>
                  <a:moveTo>
                    <a:pt x="17279" y="9040"/>
                  </a:moveTo>
                  <a:cubicBezTo>
                    <a:pt x="17188" y="9063"/>
                    <a:pt x="17096" y="9040"/>
                    <a:pt x="17028" y="9131"/>
                  </a:cubicBezTo>
                  <a:cubicBezTo>
                    <a:pt x="17005" y="9177"/>
                    <a:pt x="16960" y="9200"/>
                    <a:pt x="16914" y="9245"/>
                  </a:cubicBezTo>
                  <a:cubicBezTo>
                    <a:pt x="16891" y="9268"/>
                    <a:pt x="16891" y="9291"/>
                    <a:pt x="16891" y="9291"/>
                  </a:cubicBezTo>
                  <a:cubicBezTo>
                    <a:pt x="16845" y="9473"/>
                    <a:pt x="16868" y="9610"/>
                    <a:pt x="16982" y="9702"/>
                  </a:cubicBezTo>
                  <a:cubicBezTo>
                    <a:pt x="17051" y="9770"/>
                    <a:pt x="17119" y="9793"/>
                    <a:pt x="17211" y="9816"/>
                  </a:cubicBezTo>
                  <a:cubicBezTo>
                    <a:pt x="17231" y="9823"/>
                    <a:pt x="17253" y="9825"/>
                    <a:pt x="17275" y="9825"/>
                  </a:cubicBezTo>
                  <a:cubicBezTo>
                    <a:pt x="17329" y="9825"/>
                    <a:pt x="17384" y="9809"/>
                    <a:pt x="17416" y="9793"/>
                  </a:cubicBezTo>
                  <a:cubicBezTo>
                    <a:pt x="17485" y="9725"/>
                    <a:pt x="17576" y="9656"/>
                    <a:pt x="17599" y="9565"/>
                  </a:cubicBezTo>
                  <a:cubicBezTo>
                    <a:pt x="17599" y="9473"/>
                    <a:pt x="17599" y="9359"/>
                    <a:pt x="17599" y="9268"/>
                  </a:cubicBezTo>
                  <a:cubicBezTo>
                    <a:pt x="17599" y="9268"/>
                    <a:pt x="17599" y="9245"/>
                    <a:pt x="17576" y="9245"/>
                  </a:cubicBezTo>
                  <a:cubicBezTo>
                    <a:pt x="17530" y="9200"/>
                    <a:pt x="17485" y="9131"/>
                    <a:pt x="17416" y="9085"/>
                  </a:cubicBezTo>
                  <a:cubicBezTo>
                    <a:pt x="17370" y="9063"/>
                    <a:pt x="17325" y="9040"/>
                    <a:pt x="17279" y="9040"/>
                  </a:cubicBezTo>
                  <a:close/>
                  <a:moveTo>
                    <a:pt x="7738" y="9268"/>
                  </a:moveTo>
                  <a:cubicBezTo>
                    <a:pt x="7647" y="9268"/>
                    <a:pt x="7578" y="9314"/>
                    <a:pt x="7510" y="9337"/>
                  </a:cubicBezTo>
                  <a:cubicBezTo>
                    <a:pt x="7487" y="9405"/>
                    <a:pt x="7441" y="9496"/>
                    <a:pt x="7441" y="9565"/>
                  </a:cubicBezTo>
                  <a:cubicBezTo>
                    <a:pt x="7441" y="9633"/>
                    <a:pt x="7487" y="9725"/>
                    <a:pt x="7533" y="9770"/>
                  </a:cubicBezTo>
                  <a:cubicBezTo>
                    <a:pt x="7578" y="9816"/>
                    <a:pt x="7670" y="9839"/>
                    <a:pt x="7738" y="9839"/>
                  </a:cubicBezTo>
                  <a:cubicBezTo>
                    <a:pt x="7807" y="9839"/>
                    <a:pt x="7898" y="9793"/>
                    <a:pt x="7944" y="9747"/>
                  </a:cubicBezTo>
                  <a:cubicBezTo>
                    <a:pt x="7989" y="9702"/>
                    <a:pt x="8035" y="9610"/>
                    <a:pt x="8012" y="9565"/>
                  </a:cubicBezTo>
                  <a:cubicBezTo>
                    <a:pt x="8012" y="9473"/>
                    <a:pt x="7989" y="9405"/>
                    <a:pt x="7944" y="9337"/>
                  </a:cubicBezTo>
                  <a:cubicBezTo>
                    <a:pt x="7898" y="9291"/>
                    <a:pt x="7807" y="9268"/>
                    <a:pt x="7738" y="9268"/>
                  </a:cubicBezTo>
                  <a:close/>
                  <a:moveTo>
                    <a:pt x="8651" y="9319"/>
                  </a:moveTo>
                  <a:cubicBezTo>
                    <a:pt x="8577" y="9319"/>
                    <a:pt x="8503" y="9348"/>
                    <a:pt x="8446" y="9405"/>
                  </a:cubicBezTo>
                  <a:cubicBezTo>
                    <a:pt x="8332" y="9542"/>
                    <a:pt x="8332" y="9725"/>
                    <a:pt x="8446" y="9839"/>
                  </a:cubicBezTo>
                  <a:cubicBezTo>
                    <a:pt x="8503" y="9896"/>
                    <a:pt x="8583" y="9924"/>
                    <a:pt x="8663" y="9924"/>
                  </a:cubicBezTo>
                  <a:cubicBezTo>
                    <a:pt x="8742" y="9924"/>
                    <a:pt x="8822" y="9896"/>
                    <a:pt x="8879" y="9839"/>
                  </a:cubicBezTo>
                  <a:cubicBezTo>
                    <a:pt x="8994" y="9725"/>
                    <a:pt x="8994" y="9519"/>
                    <a:pt x="8857" y="9405"/>
                  </a:cubicBezTo>
                  <a:cubicBezTo>
                    <a:pt x="8799" y="9348"/>
                    <a:pt x="8725" y="9319"/>
                    <a:pt x="8651" y="9319"/>
                  </a:cubicBezTo>
                  <a:close/>
                  <a:moveTo>
                    <a:pt x="69" y="9679"/>
                  </a:moveTo>
                  <a:cubicBezTo>
                    <a:pt x="69" y="9702"/>
                    <a:pt x="46" y="9747"/>
                    <a:pt x="69" y="9770"/>
                  </a:cubicBezTo>
                  <a:cubicBezTo>
                    <a:pt x="69" y="9839"/>
                    <a:pt x="92" y="9884"/>
                    <a:pt x="92" y="9953"/>
                  </a:cubicBezTo>
                  <a:cubicBezTo>
                    <a:pt x="92" y="9969"/>
                    <a:pt x="92" y="9985"/>
                    <a:pt x="108" y="9985"/>
                  </a:cubicBezTo>
                  <a:cubicBezTo>
                    <a:pt x="114" y="9985"/>
                    <a:pt x="124" y="9982"/>
                    <a:pt x="137" y="9976"/>
                  </a:cubicBezTo>
                  <a:cubicBezTo>
                    <a:pt x="206" y="9930"/>
                    <a:pt x="251" y="9793"/>
                    <a:pt x="137" y="9702"/>
                  </a:cubicBezTo>
                  <a:cubicBezTo>
                    <a:pt x="137" y="9702"/>
                    <a:pt x="92" y="9679"/>
                    <a:pt x="69" y="9679"/>
                  </a:cubicBezTo>
                  <a:close/>
                  <a:moveTo>
                    <a:pt x="9587" y="9405"/>
                  </a:moveTo>
                  <a:cubicBezTo>
                    <a:pt x="9518" y="9405"/>
                    <a:pt x="9450" y="9451"/>
                    <a:pt x="9382" y="9496"/>
                  </a:cubicBezTo>
                  <a:cubicBezTo>
                    <a:pt x="9313" y="9565"/>
                    <a:pt x="9290" y="9656"/>
                    <a:pt x="9290" y="9725"/>
                  </a:cubicBezTo>
                  <a:cubicBezTo>
                    <a:pt x="9290" y="9793"/>
                    <a:pt x="9313" y="9862"/>
                    <a:pt x="9382" y="9930"/>
                  </a:cubicBezTo>
                  <a:cubicBezTo>
                    <a:pt x="9438" y="9986"/>
                    <a:pt x="9494" y="10027"/>
                    <a:pt x="9563" y="10027"/>
                  </a:cubicBezTo>
                  <a:cubicBezTo>
                    <a:pt x="9578" y="10027"/>
                    <a:pt x="9594" y="10025"/>
                    <a:pt x="9610" y="10021"/>
                  </a:cubicBezTo>
                  <a:cubicBezTo>
                    <a:pt x="9678" y="10021"/>
                    <a:pt x="9747" y="9998"/>
                    <a:pt x="9815" y="9930"/>
                  </a:cubicBezTo>
                  <a:cubicBezTo>
                    <a:pt x="9884" y="9884"/>
                    <a:pt x="9929" y="9793"/>
                    <a:pt x="9929" y="9725"/>
                  </a:cubicBezTo>
                  <a:cubicBezTo>
                    <a:pt x="9907" y="9656"/>
                    <a:pt x="9907" y="9542"/>
                    <a:pt x="9815" y="9519"/>
                  </a:cubicBezTo>
                  <a:cubicBezTo>
                    <a:pt x="9770" y="9405"/>
                    <a:pt x="9678" y="9405"/>
                    <a:pt x="9587" y="9405"/>
                  </a:cubicBezTo>
                  <a:close/>
                  <a:moveTo>
                    <a:pt x="1019" y="9725"/>
                  </a:moveTo>
                  <a:cubicBezTo>
                    <a:pt x="982" y="9725"/>
                    <a:pt x="948" y="9747"/>
                    <a:pt x="913" y="9793"/>
                  </a:cubicBezTo>
                  <a:cubicBezTo>
                    <a:pt x="799" y="9884"/>
                    <a:pt x="799" y="9930"/>
                    <a:pt x="891" y="10021"/>
                  </a:cubicBezTo>
                  <a:cubicBezTo>
                    <a:pt x="936" y="10067"/>
                    <a:pt x="976" y="10090"/>
                    <a:pt x="1013" y="10090"/>
                  </a:cubicBezTo>
                  <a:cubicBezTo>
                    <a:pt x="1050" y="10090"/>
                    <a:pt x="1085" y="10067"/>
                    <a:pt x="1119" y="10021"/>
                  </a:cubicBezTo>
                  <a:cubicBezTo>
                    <a:pt x="1210" y="9953"/>
                    <a:pt x="1210" y="9884"/>
                    <a:pt x="1142" y="9793"/>
                  </a:cubicBezTo>
                  <a:cubicBezTo>
                    <a:pt x="1096" y="9747"/>
                    <a:pt x="1056" y="9725"/>
                    <a:pt x="1019" y="9725"/>
                  </a:cubicBezTo>
                  <a:close/>
                  <a:moveTo>
                    <a:pt x="10548" y="9491"/>
                  </a:moveTo>
                  <a:cubicBezTo>
                    <a:pt x="10477" y="9491"/>
                    <a:pt x="10409" y="9531"/>
                    <a:pt x="10340" y="9610"/>
                  </a:cubicBezTo>
                  <a:cubicBezTo>
                    <a:pt x="10203" y="9747"/>
                    <a:pt x="10203" y="9884"/>
                    <a:pt x="10340" y="10021"/>
                  </a:cubicBezTo>
                  <a:cubicBezTo>
                    <a:pt x="10409" y="10101"/>
                    <a:pt x="10477" y="10141"/>
                    <a:pt x="10548" y="10141"/>
                  </a:cubicBezTo>
                  <a:cubicBezTo>
                    <a:pt x="10620" y="10141"/>
                    <a:pt x="10694" y="10101"/>
                    <a:pt x="10774" y="10021"/>
                  </a:cubicBezTo>
                  <a:cubicBezTo>
                    <a:pt x="10911" y="9884"/>
                    <a:pt x="10911" y="9747"/>
                    <a:pt x="10774" y="9610"/>
                  </a:cubicBezTo>
                  <a:cubicBezTo>
                    <a:pt x="10694" y="9531"/>
                    <a:pt x="10620" y="9491"/>
                    <a:pt x="10548" y="9491"/>
                  </a:cubicBezTo>
                  <a:close/>
                  <a:moveTo>
                    <a:pt x="11478" y="9567"/>
                  </a:moveTo>
                  <a:cubicBezTo>
                    <a:pt x="11392" y="9567"/>
                    <a:pt x="11307" y="9590"/>
                    <a:pt x="11253" y="9633"/>
                  </a:cubicBezTo>
                  <a:cubicBezTo>
                    <a:pt x="11139" y="9747"/>
                    <a:pt x="11139" y="9998"/>
                    <a:pt x="11230" y="10113"/>
                  </a:cubicBezTo>
                  <a:cubicBezTo>
                    <a:pt x="11291" y="10173"/>
                    <a:pt x="11389" y="10201"/>
                    <a:pt x="11485" y="10201"/>
                  </a:cubicBezTo>
                  <a:cubicBezTo>
                    <a:pt x="11571" y="10201"/>
                    <a:pt x="11656" y="10179"/>
                    <a:pt x="11710" y="10135"/>
                  </a:cubicBezTo>
                  <a:cubicBezTo>
                    <a:pt x="11824" y="10021"/>
                    <a:pt x="11824" y="9770"/>
                    <a:pt x="11733" y="9656"/>
                  </a:cubicBezTo>
                  <a:cubicBezTo>
                    <a:pt x="11672" y="9596"/>
                    <a:pt x="11574" y="9567"/>
                    <a:pt x="11478" y="9567"/>
                  </a:cubicBezTo>
                  <a:close/>
                  <a:moveTo>
                    <a:pt x="1945" y="9801"/>
                  </a:moveTo>
                  <a:cubicBezTo>
                    <a:pt x="1900" y="9801"/>
                    <a:pt x="1858" y="9819"/>
                    <a:pt x="1826" y="9862"/>
                  </a:cubicBezTo>
                  <a:cubicBezTo>
                    <a:pt x="1735" y="9953"/>
                    <a:pt x="1735" y="10067"/>
                    <a:pt x="1826" y="10158"/>
                  </a:cubicBezTo>
                  <a:cubicBezTo>
                    <a:pt x="1869" y="10190"/>
                    <a:pt x="1916" y="10207"/>
                    <a:pt x="1961" y="10207"/>
                  </a:cubicBezTo>
                  <a:cubicBezTo>
                    <a:pt x="2014" y="10207"/>
                    <a:pt x="2064" y="10184"/>
                    <a:pt x="2100" y="10135"/>
                  </a:cubicBezTo>
                  <a:cubicBezTo>
                    <a:pt x="2192" y="10044"/>
                    <a:pt x="2192" y="9953"/>
                    <a:pt x="2100" y="9862"/>
                  </a:cubicBezTo>
                  <a:cubicBezTo>
                    <a:pt x="2051" y="9825"/>
                    <a:pt x="1996" y="9801"/>
                    <a:pt x="1945" y="9801"/>
                  </a:cubicBezTo>
                  <a:close/>
                  <a:moveTo>
                    <a:pt x="2888" y="9862"/>
                  </a:moveTo>
                  <a:cubicBezTo>
                    <a:pt x="2842" y="9862"/>
                    <a:pt x="2796" y="9884"/>
                    <a:pt x="2739" y="9930"/>
                  </a:cubicBezTo>
                  <a:cubicBezTo>
                    <a:pt x="2648" y="10044"/>
                    <a:pt x="2648" y="10113"/>
                    <a:pt x="2762" y="10227"/>
                  </a:cubicBezTo>
                  <a:cubicBezTo>
                    <a:pt x="2805" y="10270"/>
                    <a:pt x="2843" y="10293"/>
                    <a:pt x="2883" y="10293"/>
                  </a:cubicBezTo>
                  <a:cubicBezTo>
                    <a:pt x="2928" y="10293"/>
                    <a:pt x="2976" y="10264"/>
                    <a:pt x="3036" y="10204"/>
                  </a:cubicBezTo>
                  <a:cubicBezTo>
                    <a:pt x="3127" y="10113"/>
                    <a:pt x="3127" y="10021"/>
                    <a:pt x="3036" y="9930"/>
                  </a:cubicBezTo>
                  <a:cubicBezTo>
                    <a:pt x="2979" y="9884"/>
                    <a:pt x="2933" y="9862"/>
                    <a:pt x="2888" y="9862"/>
                  </a:cubicBezTo>
                  <a:close/>
                  <a:moveTo>
                    <a:pt x="12429" y="9645"/>
                  </a:moveTo>
                  <a:cubicBezTo>
                    <a:pt x="12343" y="9645"/>
                    <a:pt x="12258" y="9679"/>
                    <a:pt x="12189" y="9747"/>
                  </a:cubicBezTo>
                  <a:cubicBezTo>
                    <a:pt x="12075" y="9862"/>
                    <a:pt x="12052" y="10090"/>
                    <a:pt x="12189" y="10204"/>
                  </a:cubicBezTo>
                  <a:cubicBezTo>
                    <a:pt x="12263" y="10278"/>
                    <a:pt x="12351" y="10319"/>
                    <a:pt x="12441" y="10319"/>
                  </a:cubicBezTo>
                  <a:cubicBezTo>
                    <a:pt x="12517" y="10319"/>
                    <a:pt x="12595" y="10290"/>
                    <a:pt x="12668" y="10227"/>
                  </a:cubicBezTo>
                  <a:cubicBezTo>
                    <a:pt x="12805" y="10090"/>
                    <a:pt x="12805" y="9884"/>
                    <a:pt x="12668" y="9747"/>
                  </a:cubicBezTo>
                  <a:cubicBezTo>
                    <a:pt x="12600" y="9679"/>
                    <a:pt x="12514" y="9645"/>
                    <a:pt x="12429" y="9645"/>
                  </a:cubicBezTo>
                  <a:close/>
                  <a:moveTo>
                    <a:pt x="3831" y="9938"/>
                  </a:moveTo>
                  <a:cubicBezTo>
                    <a:pt x="3763" y="9938"/>
                    <a:pt x="3700" y="9962"/>
                    <a:pt x="3675" y="9998"/>
                  </a:cubicBezTo>
                  <a:cubicBezTo>
                    <a:pt x="3584" y="10090"/>
                    <a:pt x="3584" y="10250"/>
                    <a:pt x="3675" y="10341"/>
                  </a:cubicBezTo>
                  <a:cubicBezTo>
                    <a:pt x="3709" y="10375"/>
                    <a:pt x="3772" y="10392"/>
                    <a:pt x="3835" y="10392"/>
                  </a:cubicBezTo>
                  <a:cubicBezTo>
                    <a:pt x="3898" y="10392"/>
                    <a:pt x="3961" y="10375"/>
                    <a:pt x="3995" y="10341"/>
                  </a:cubicBezTo>
                  <a:cubicBezTo>
                    <a:pt x="4063" y="10272"/>
                    <a:pt x="4086" y="10090"/>
                    <a:pt x="3995" y="9998"/>
                  </a:cubicBezTo>
                  <a:cubicBezTo>
                    <a:pt x="3952" y="9956"/>
                    <a:pt x="3890" y="9938"/>
                    <a:pt x="3831" y="9938"/>
                  </a:cubicBezTo>
                  <a:close/>
                  <a:moveTo>
                    <a:pt x="13402" y="9696"/>
                  </a:moveTo>
                  <a:cubicBezTo>
                    <a:pt x="13319" y="9696"/>
                    <a:pt x="13239" y="9736"/>
                    <a:pt x="13171" y="9816"/>
                  </a:cubicBezTo>
                  <a:cubicBezTo>
                    <a:pt x="13034" y="9953"/>
                    <a:pt x="13011" y="10135"/>
                    <a:pt x="13148" y="10272"/>
                  </a:cubicBezTo>
                  <a:cubicBezTo>
                    <a:pt x="13204" y="10348"/>
                    <a:pt x="13277" y="10392"/>
                    <a:pt x="13352" y="10392"/>
                  </a:cubicBezTo>
                  <a:cubicBezTo>
                    <a:pt x="13367" y="10392"/>
                    <a:pt x="13383" y="10390"/>
                    <a:pt x="13399" y="10386"/>
                  </a:cubicBezTo>
                  <a:cubicBezTo>
                    <a:pt x="13490" y="10386"/>
                    <a:pt x="13581" y="10364"/>
                    <a:pt x="13627" y="10295"/>
                  </a:cubicBezTo>
                  <a:cubicBezTo>
                    <a:pt x="13787" y="10135"/>
                    <a:pt x="13787" y="9976"/>
                    <a:pt x="13650" y="9816"/>
                  </a:cubicBezTo>
                  <a:cubicBezTo>
                    <a:pt x="13570" y="9736"/>
                    <a:pt x="13484" y="9696"/>
                    <a:pt x="13402" y="9696"/>
                  </a:cubicBezTo>
                  <a:close/>
                  <a:moveTo>
                    <a:pt x="14312" y="9747"/>
                  </a:moveTo>
                  <a:cubicBezTo>
                    <a:pt x="14266" y="9747"/>
                    <a:pt x="14084" y="9839"/>
                    <a:pt x="14061" y="9862"/>
                  </a:cubicBezTo>
                  <a:cubicBezTo>
                    <a:pt x="13992" y="9930"/>
                    <a:pt x="13969" y="10044"/>
                    <a:pt x="13969" y="10135"/>
                  </a:cubicBezTo>
                  <a:cubicBezTo>
                    <a:pt x="13969" y="10204"/>
                    <a:pt x="13992" y="10318"/>
                    <a:pt x="14061" y="10386"/>
                  </a:cubicBezTo>
                  <a:cubicBezTo>
                    <a:pt x="14152" y="10455"/>
                    <a:pt x="14243" y="10478"/>
                    <a:pt x="14335" y="10478"/>
                  </a:cubicBezTo>
                  <a:cubicBezTo>
                    <a:pt x="14340" y="10480"/>
                    <a:pt x="14346" y="10481"/>
                    <a:pt x="14354" y="10481"/>
                  </a:cubicBezTo>
                  <a:cubicBezTo>
                    <a:pt x="14419" y="10481"/>
                    <a:pt x="14568" y="10407"/>
                    <a:pt x="14609" y="10386"/>
                  </a:cubicBezTo>
                  <a:cubicBezTo>
                    <a:pt x="14677" y="10295"/>
                    <a:pt x="14700" y="10204"/>
                    <a:pt x="14700" y="10113"/>
                  </a:cubicBezTo>
                  <a:cubicBezTo>
                    <a:pt x="14700" y="10021"/>
                    <a:pt x="14654" y="9930"/>
                    <a:pt x="14586" y="9862"/>
                  </a:cubicBezTo>
                  <a:cubicBezTo>
                    <a:pt x="14563" y="9816"/>
                    <a:pt x="14357" y="9747"/>
                    <a:pt x="14312" y="9747"/>
                  </a:cubicBezTo>
                  <a:close/>
                  <a:moveTo>
                    <a:pt x="4782" y="10021"/>
                  </a:moveTo>
                  <a:cubicBezTo>
                    <a:pt x="4719" y="10021"/>
                    <a:pt x="4657" y="10044"/>
                    <a:pt x="4611" y="10090"/>
                  </a:cubicBezTo>
                  <a:cubicBezTo>
                    <a:pt x="4520" y="10204"/>
                    <a:pt x="4520" y="10341"/>
                    <a:pt x="4634" y="10432"/>
                  </a:cubicBezTo>
                  <a:cubicBezTo>
                    <a:pt x="4680" y="10478"/>
                    <a:pt x="4742" y="10501"/>
                    <a:pt x="4802" y="10501"/>
                  </a:cubicBezTo>
                  <a:cubicBezTo>
                    <a:pt x="4862" y="10501"/>
                    <a:pt x="4919" y="10478"/>
                    <a:pt x="4953" y="10432"/>
                  </a:cubicBezTo>
                  <a:cubicBezTo>
                    <a:pt x="5068" y="10341"/>
                    <a:pt x="5045" y="10181"/>
                    <a:pt x="4953" y="10090"/>
                  </a:cubicBezTo>
                  <a:cubicBezTo>
                    <a:pt x="4908" y="10044"/>
                    <a:pt x="4845" y="10021"/>
                    <a:pt x="4782" y="10021"/>
                  </a:cubicBezTo>
                  <a:close/>
                  <a:moveTo>
                    <a:pt x="15282" y="9850"/>
                  </a:moveTo>
                  <a:cubicBezTo>
                    <a:pt x="15185" y="9850"/>
                    <a:pt x="15088" y="9884"/>
                    <a:pt x="15019" y="9953"/>
                  </a:cubicBezTo>
                  <a:cubicBezTo>
                    <a:pt x="14882" y="10090"/>
                    <a:pt x="14882" y="10318"/>
                    <a:pt x="15019" y="10478"/>
                  </a:cubicBezTo>
                  <a:cubicBezTo>
                    <a:pt x="15088" y="10546"/>
                    <a:pt x="15185" y="10581"/>
                    <a:pt x="15282" y="10581"/>
                  </a:cubicBezTo>
                  <a:cubicBezTo>
                    <a:pt x="15379" y="10581"/>
                    <a:pt x="15476" y="10546"/>
                    <a:pt x="15544" y="10478"/>
                  </a:cubicBezTo>
                  <a:cubicBezTo>
                    <a:pt x="15681" y="10341"/>
                    <a:pt x="15681" y="10113"/>
                    <a:pt x="15544" y="9953"/>
                  </a:cubicBezTo>
                  <a:cubicBezTo>
                    <a:pt x="15476" y="9884"/>
                    <a:pt x="15379" y="9850"/>
                    <a:pt x="15282" y="9850"/>
                  </a:cubicBezTo>
                  <a:close/>
                  <a:moveTo>
                    <a:pt x="5718" y="10084"/>
                  </a:moveTo>
                  <a:cubicBezTo>
                    <a:pt x="5644" y="10084"/>
                    <a:pt x="5570" y="10101"/>
                    <a:pt x="5524" y="10135"/>
                  </a:cubicBezTo>
                  <a:cubicBezTo>
                    <a:pt x="5456" y="10204"/>
                    <a:pt x="5433" y="10432"/>
                    <a:pt x="5524" y="10523"/>
                  </a:cubicBezTo>
                  <a:cubicBezTo>
                    <a:pt x="5558" y="10569"/>
                    <a:pt x="5632" y="10592"/>
                    <a:pt x="5707" y="10592"/>
                  </a:cubicBezTo>
                  <a:cubicBezTo>
                    <a:pt x="5781" y="10592"/>
                    <a:pt x="5855" y="10569"/>
                    <a:pt x="5889" y="10523"/>
                  </a:cubicBezTo>
                  <a:cubicBezTo>
                    <a:pt x="5981" y="10478"/>
                    <a:pt x="5981" y="10227"/>
                    <a:pt x="5912" y="10135"/>
                  </a:cubicBezTo>
                  <a:cubicBezTo>
                    <a:pt x="5866" y="10101"/>
                    <a:pt x="5792" y="10084"/>
                    <a:pt x="5718" y="10084"/>
                  </a:cubicBezTo>
                  <a:close/>
                  <a:moveTo>
                    <a:pt x="6689" y="10138"/>
                  </a:moveTo>
                  <a:cubicBezTo>
                    <a:pt x="6611" y="10138"/>
                    <a:pt x="6531" y="10166"/>
                    <a:pt x="6483" y="10227"/>
                  </a:cubicBezTo>
                  <a:cubicBezTo>
                    <a:pt x="6391" y="10341"/>
                    <a:pt x="6391" y="10501"/>
                    <a:pt x="6506" y="10592"/>
                  </a:cubicBezTo>
                  <a:cubicBezTo>
                    <a:pt x="6563" y="10649"/>
                    <a:pt x="6625" y="10678"/>
                    <a:pt x="6688" y="10678"/>
                  </a:cubicBezTo>
                  <a:cubicBezTo>
                    <a:pt x="6751" y="10678"/>
                    <a:pt x="6814" y="10649"/>
                    <a:pt x="6871" y="10592"/>
                  </a:cubicBezTo>
                  <a:cubicBezTo>
                    <a:pt x="6985" y="10478"/>
                    <a:pt x="6985" y="10318"/>
                    <a:pt x="6871" y="10204"/>
                  </a:cubicBezTo>
                  <a:cubicBezTo>
                    <a:pt x="6828" y="10161"/>
                    <a:pt x="6759" y="10138"/>
                    <a:pt x="6689" y="10138"/>
                  </a:cubicBezTo>
                  <a:close/>
                  <a:moveTo>
                    <a:pt x="16232" y="9941"/>
                  </a:moveTo>
                  <a:cubicBezTo>
                    <a:pt x="16138" y="9941"/>
                    <a:pt x="16047" y="9976"/>
                    <a:pt x="15978" y="10044"/>
                  </a:cubicBezTo>
                  <a:cubicBezTo>
                    <a:pt x="15887" y="10113"/>
                    <a:pt x="15864" y="10204"/>
                    <a:pt x="15864" y="10318"/>
                  </a:cubicBezTo>
                  <a:cubicBezTo>
                    <a:pt x="15864" y="10409"/>
                    <a:pt x="15887" y="10501"/>
                    <a:pt x="15955" y="10569"/>
                  </a:cubicBezTo>
                  <a:cubicBezTo>
                    <a:pt x="16042" y="10643"/>
                    <a:pt x="16148" y="10684"/>
                    <a:pt x="16250" y="10684"/>
                  </a:cubicBezTo>
                  <a:cubicBezTo>
                    <a:pt x="16335" y="10684"/>
                    <a:pt x="16417" y="10655"/>
                    <a:pt x="16480" y="10592"/>
                  </a:cubicBezTo>
                  <a:cubicBezTo>
                    <a:pt x="16549" y="10501"/>
                    <a:pt x="16594" y="10432"/>
                    <a:pt x="16594" y="10318"/>
                  </a:cubicBezTo>
                  <a:cubicBezTo>
                    <a:pt x="16594" y="10204"/>
                    <a:pt x="16572" y="10135"/>
                    <a:pt x="16503" y="10044"/>
                  </a:cubicBezTo>
                  <a:cubicBezTo>
                    <a:pt x="16423" y="9976"/>
                    <a:pt x="16326" y="9941"/>
                    <a:pt x="16232" y="9941"/>
                  </a:cubicBezTo>
                  <a:close/>
                  <a:moveTo>
                    <a:pt x="17130" y="9994"/>
                  </a:moveTo>
                  <a:cubicBezTo>
                    <a:pt x="17034" y="9994"/>
                    <a:pt x="16949" y="10026"/>
                    <a:pt x="16891" y="10113"/>
                  </a:cubicBezTo>
                  <a:cubicBezTo>
                    <a:pt x="16891" y="10135"/>
                    <a:pt x="16868" y="10135"/>
                    <a:pt x="16845" y="10158"/>
                  </a:cubicBezTo>
                  <a:cubicBezTo>
                    <a:pt x="16777" y="10227"/>
                    <a:pt x="16777" y="10341"/>
                    <a:pt x="16777" y="10432"/>
                  </a:cubicBezTo>
                  <a:cubicBezTo>
                    <a:pt x="16777" y="10546"/>
                    <a:pt x="16868" y="10592"/>
                    <a:pt x="16914" y="10660"/>
                  </a:cubicBezTo>
                  <a:cubicBezTo>
                    <a:pt x="16960" y="10752"/>
                    <a:pt x="17051" y="10752"/>
                    <a:pt x="17142" y="10775"/>
                  </a:cubicBezTo>
                  <a:cubicBezTo>
                    <a:pt x="17188" y="10775"/>
                    <a:pt x="17279" y="10752"/>
                    <a:pt x="17325" y="10729"/>
                  </a:cubicBezTo>
                  <a:cubicBezTo>
                    <a:pt x="17393" y="10683"/>
                    <a:pt x="17439" y="10615"/>
                    <a:pt x="17462" y="10546"/>
                  </a:cubicBezTo>
                  <a:cubicBezTo>
                    <a:pt x="17462" y="10478"/>
                    <a:pt x="17462" y="10386"/>
                    <a:pt x="17485" y="10341"/>
                  </a:cubicBezTo>
                  <a:cubicBezTo>
                    <a:pt x="17530" y="10227"/>
                    <a:pt x="17485" y="10158"/>
                    <a:pt x="17393" y="10113"/>
                  </a:cubicBezTo>
                  <a:cubicBezTo>
                    <a:pt x="17370" y="10090"/>
                    <a:pt x="17325" y="10021"/>
                    <a:pt x="17302" y="10021"/>
                  </a:cubicBezTo>
                  <a:cubicBezTo>
                    <a:pt x="17243" y="10005"/>
                    <a:pt x="17185" y="9994"/>
                    <a:pt x="17130" y="9994"/>
                  </a:cubicBezTo>
                  <a:close/>
                  <a:moveTo>
                    <a:pt x="7647" y="10227"/>
                  </a:moveTo>
                  <a:cubicBezTo>
                    <a:pt x="7578" y="10227"/>
                    <a:pt x="7510" y="10227"/>
                    <a:pt x="7464" y="10295"/>
                  </a:cubicBezTo>
                  <a:cubicBezTo>
                    <a:pt x="7419" y="10364"/>
                    <a:pt x="7350" y="10409"/>
                    <a:pt x="7350" y="10501"/>
                  </a:cubicBezTo>
                  <a:cubicBezTo>
                    <a:pt x="7373" y="10569"/>
                    <a:pt x="7373" y="10638"/>
                    <a:pt x="7441" y="10683"/>
                  </a:cubicBezTo>
                  <a:cubicBezTo>
                    <a:pt x="7481" y="10723"/>
                    <a:pt x="7520" y="10779"/>
                    <a:pt x="7589" y="10779"/>
                  </a:cubicBezTo>
                  <a:cubicBezTo>
                    <a:pt x="7600" y="10779"/>
                    <a:pt x="7612" y="10778"/>
                    <a:pt x="7624" y="10775"/>
                  </a:cubicBezTo>
                  <a:cubicBezTo>
                    <a:pt x="7715" y="10775"/>
                    <a:pt x="7784" y="10775"/>
                    <a:pt x="7807" y="10706"/>
                  </a:cubicBezTo>
                  <a:cubicBezTo>
                    <a:pt x="7875" y="10638"/>
                    <a:pt x="7921" y="10592"/>
                    <a:pt x="7921" y="10501"/>
                  </a:cubicBezTo>
                  <a:cubicBezTo>
                    <a:pt x="7898" y="10409"/>
                    <a:pt x="7875" y="10364"/>
                    <a:pt x="7829" y="10318"/>
                  </a:cubicBezTo>
                  <a:cubicBezTo>
                    <a:pt x="7784" y="10272"/>
                    <a:pt x="7738" y="10227"/>
                    <a:pt x="7647" y="10227"/>
                  </a:cubicBezTo>
                  <a:close/>
                  <a:moveTo>
                    <a:pt x="8568" y="10278"/>
                  </a:moveTo>
                  <a:cubicBezTo>
                    <a:pt x="8486" y="10278"/>
                    <a:pt x="8400" y="10307"/>
                    <a:pt x="8332" y="10364"/>
                  </a:cubicBezTo>
                  <a:cubicBezTo>
                    <a:pt x="8332" y="10409"/>
                    <a:pt x="8263" y="10478"/>
                    <a:pt x="8263" y="10546"/>
                  </a:cubicBezTo>
                  <a:cubicBezTo>
                    <a:pt x="8263" y="10638"/>
                    <a:pt x="8309" y="10706"/>
                    <a:pt x="8354" y="10775"/>
                  </a:cubicBezTo>
                  <a:cubicBezTo>
                    <a:pt x="8354" y="10797"/>
                    <a:pt x="8514" y="10866"/>
                    <a:pt x="8537" y="10866"/>
                  </a:cubicBezTo>
                  <a:cubicBezTo>
                    <a:pt x="8554" y="10870"/>
                    <a:pt x="8570" y="10872"/>
                    <a:pt x="8585" y="10872"/>
                  </a:cubicBezTo>
                  <a:cubicBezTo>
                    <a:pt x="8653" y="10872"/>
                    <a:pt x="8709" y="10835"/>
                    <a:pt x="8765" y="10797"/>
                  </a:cubicBezTo>
                  <a:cubicBezTo>
                    <a:pt x="8811" y="10752"/>
                    <a:pt x="8857" y="10683"/>
                    <a:pt x="8857" y="10592"/>
                  </a:cubicBezTo>
                  <a:cubicBezTo>
                    <a:pt x="8879" y="10501"/>
                    <a:pt x="8834" y="10432"/>
                    <a:pt x="8788" y="10364"/>
                  </a:cubicBezTo>
                  <a:cubicBezTo>
                    <a:pt x="8731" y="10307"/>
                    <a:pt x="8651" y="10278"/>
                    <a:pt x="8568" y="10278"/>
                  </a:cubicBezTo>
                  <a:close/>
                  <a:moveTo>
                    <a:pt x="9507" y="10369"/>
                  </a:moveTo>
                  <a:cubicBezTo>
                    <a:pt x="9427" y="10369"/>
                    <a:pt x="9347" y="10398"/>
                    <a:pt x="9290" y="10455"/>
                  </a:cubicBezTo>
                  <a:cubicBezTo>
                    <a:pt x="9176" y="10569"/>
                    <a:pt x="9176" y="10775"/>
                    <a:pt x="9313" y="10889"/>
                  </a:cubicBezTo>
                  <a:cubicBezTo>
                    <a:pt x="9364" y="10940"/>
                    <a:pt x="9430" y="10964"/>
                    <a:pt x="9499" y="10964"/>
                  </a:cubicBezTo>
                  <a:cubicBezTo>
                    <a:pt x="9582" y="10964"/>
                    <a:pt x="9671" y="10929"/>
                    <a:pt x="9747" y="10866"/>
                  </a:cubicBezTo>
                  <a:cubicBezTo>
                    <a:pt x="9838" y="10752"/>
                    <a:pt x="9838" y="10569"/>
                    <a:pt x="9724" y="10455"/>
                  </a:cubicBezTo>
                  <a:cubicBezTo>
                    <a:pt x="9667" y="10398"/>
                    <a:pt x="9587" y="10369"/>
                    <a:pt x="9507" y="10369"/>
                  </a:cubicBezTo>
                  <a:close/>
                  <a:moveTo>
                    <a:pt x="930" y="10680"/>
                  </a:moveTo>
                  <a:cubicBezTo>
                    <a:pt x="891" y="10680"/>
                    <a:pt x="848" y="10703"/>
                    <a:pt x="799" y="10752"/>
                  </a:cubicBezTo>
                  <a:cubicBezTo>
                    <a:pt x="708" y="10820"/>
                    <a:pt x="708" y="10889"/>
                    <a:pt x="799" y="10980"/>
                  </a:cubicBezTo>
                  <a:cubicBezTo>
                    <a:pt x="842" y="11023"/>
                    <a:pt x="880" y="11046"/>
                    <a:pt x="918" y="11046"/>
                  </a:cubicBezTo>
                  <a:cubicBezTo>
                    <a:pt x="960" y="11046"/>
                    <a:pt x="1002" y="11017"/>
                    <a:pt x="1050" y="10957"/>
                  </a:cubicBezTo>
                  <a:cubicBezTo>
                    <a:pt x="1119" y="10889"/>
                    <a:pt x="1119" y="10820"/>
                    <a:pt x="1027" y="10729"/>
                  </a:cubicBezTo>
                  <a:cubicBezTo>
                    <a:pt x="996" y="10697"/>
                    <a:pt x="964" y="10680"/>
                    <a:pt x="930" y="10680"/>
                  </a:cubicBezTo>
                  <a:close/>
                  <a:moveTo>
                    <a:pt x="10457" y="10444"/>
                  </a:moveTo>
                  <a:cubicBezTo>
                    <a:pt x="10386" y="10444"/>
                    <a:pt x="10317" y="10478"/>
                    <a:pt x="10249" y="10546"/>
                  </a:cubicBezTo>
                  <a:cubicBezTo>
                    <a:pt x="10112" y="10683"/>
                    <a:pt x="10112" y="10820"/>
                    <a:pt x="10249" y="10957"/>
                  </a:cubicBezTo>
                  <a:cubicBezTo>
                    <a:pt x="10320" y="11040"/>
                    <a:pt x="10391" y="11080"/>
                    <a:pt x="10462" y="11080"/>
                  </a:cubicBezTo>
                  <a:cubicBezTo>
                    <a:pt x="10528" y="11080"/>
                    <a:pt x="10594" y="11046"/>
                    <a:pt x="10660" y="10980"/>
                  </a:cubicBezTo>
                  <a:cubicBezTo>
                    <a:pt x="10820" y="10820"/>
                    <a:pt x="10820" y="10706"/>
                    <a:pt x="10683" y="10546"/>
                  </a:cubicBezTo>
                  <a:cubicBezTo>
                    <a:pt x="10603" y="10478"/>
                    <a:pt x="10529" y="10444"/>
                    <a:pt x="10457" y="10444"/>
                  </a:cubicBezTo>
                  <a:close/>
                  <a:moveTo>
                    <a:pt x="11412" y="10486"/>
                  </a:moveTo>
                  <a:cubicBezTo>
                    <a:pt x="11325" y="10486"/>
                    <a:pt x="11239" y="10515"/>
                    <a:pt x="11185" y="10569"/>
                  </a:cubicBezTo>
                  <a:cubicBezTo>
                    <a:pt x="11071" y="10683"/>
                    <a:pt x="11048" y="10911"/>
                    <a:pt x="11162" y="11048"/>
                  </a:cubicBezTo>
                  <a:cubicBezTo>
                    <a:pt x="11219" y="11105"/>
                    <a:pt x="11310" y="11134"/>
                    <a:pt x="11402" y="11134"/>
                  </a:cubicBezTo>
                  <a:cubicBezTo>
                    <a:pt x="11493" y="11134"/>
                    <a:pt x="11584" y="11105"/>
                    <a:pt x="11641" y="11048"/>
                  </a:cubicBezTo>
                  <a:cubicBezTo>
                    <a:pt x="11755" y="10957"/>
                    <a:pt x="11755" y="10706"/>
                    <a:pt x="11664" y="10592"/>
                  </a:cubicBezTo>
                  <a:cubicBezTo>
                    <a:pt x="11604" y="10520"/>
                    <a:pt x="11507" y="10486"/>
                    <a:pt x="11412" y="10486"/>
                  </a:cubicBezTo>
                  <a:close/>
                  <a:moveTo>
                    <a:pt x="1861" y="10749"/>
                  </a:moveTo>
                  <a:cubicBezTo>
                    <a:pt x="1813" y="10749"/>
                    <a:pt x="1767" y="10766"/>
                    <a:pt x="1735" y="10797"/>
                  </a:cubicBezTo>
                  <a:cubicBezTo>
                    <a:pt x="1644" y="10889"/>
                    <a:pt x="1644" y="11026"/>
                    <a:pt x="1712" y="11094"/>
                  </a:cubicBezTo>
                  <a:cubicBezTo>
                    <a:pt x="1758" y="11128"/>
                    <a:pt x="1815" y="11145"/>
                    <a:pt x="1869" y="11145"/>
                  </a:cubicBezTo>
                  <a:cubicBezTo>
                    <a:pt x="1923" y="11145"/>
                    <a:pt x="1975" y="11128"/>
                    <a:pt x="2009" y="11094"/>
                  </a:cubicBezTo>
                  <a:cubicBezTo>
                    <a:pt x="2077" y="11026"/>
                    <a:pt x="2077" y="10889"/>
                    <a:pt x="2009" y="10820"/>
                  </a:cubicBezTo>
                  <a:cubicBezTo>
                    <a:pt x="1972" y="10771"/>
                    <a:pt x="1916" y="10749"/>
                    <a:pt x="1861" y="10749"/>
                  </a:cubicBezTo>
                  <a:close/>
                  <a:moveTo>
                    <a:pt x="12361" y="10568"/>
                  </a:moveTo>
                  <a:cubicBezTo>
                    <a:pt x="12271" y="10568"/>
                    <a:pt x="12182" y="10609"/>
                    <a:pt x="12121" y="10683"/>
                  </a:cubicBezTo>
                  <a:cubicBezTo>
                    <a:pt x="11984" y="10797"/>
                    <a:pt x="12006" y="11026"/>
                    <a:pt x="12121" y="11140"/>
                  </a:cubicBezTo>
                  <a:cubicBezTo>
                    <a:pt x="12189" y="11208"/>
                    <a:pt x="12275" y="11242"/>
                    <a:pt x="12360" y="11242"/>
                  </a:cubicBezTo>
                  <a:cubicBezTo>
                    <a:pt x="12446" y="11242"/>
                    <a:pt x="12531" y="11208"/>
                    <a:pt x="12600" y="11140"/>
                  </a:cubicBezTo>
                  <a:cubicBezTo>
                    <a:pt x="12737" y="11003"/>
                    <a:pt x="12737" y="10797"/>
                    <a:pt x="12577" y="10660"/>
                  </a:cubicBezTo>
                  <a:cubicBezTo>
                    <a:pt x="12514" y="10598"/>
                    <a:pt x="12437" y="10568"/>
                    <a:pt x="12361" y="10568"/>
                  </a:cubicBezTo>
                  <a:close/>
                  <a:moveTo>
                    <a:pt x="2811" y="10834"/>
                  </a:moveTo>
                  <a:cubicBezTo>
                    <a:pt x="2762" y="10834"/>
                    <a:pt x="2714" y="10858"/>
                    <a:pt x="2671" y="10911"/>
                  </a:cubicBezTo>
                  <a:cubicBezTo>
                    <a:pt x="2580" y="11026"/>
                    <a:pt x="2580" y="11094"/>
                    <a:pt x="2694" y="11208"/>
                  </a:cubicBezTo>
                  <a:cubicBezTo>
                    <a:pt x="2737" y="11251"/>
                    <a:pt x="2775" y="11274"/>
                    <a:pt x="2815" y="11274"/>
                  </a:cubicBezTo>
                  <a:cubicBezTo>
                    <a:pt x="2860" y="11274"/>
                    <a:pt x="2907" y="11246"/>
                    <a:pt x="2968" y="11185"/>
                  </a:cubicBezTo>
                  <a:cubicBezTo>
                    <a:pt x="3059" y="11094"/>
                    <a:pt x="3059" y="11003"/>
                    <a:pt x="2968" y="10911"/>
                  </a:cubicBezTo>
                  <a:cubicBezTo>
                    <a:pt x="2919" y="10863"/>
                    <a:pt x="2865" y="10834"/>
                    <a:pt x="2811" y="10834"/>
                  </a:cubicBezTo>
                  <a:close/>
                  <a:moveTo>
                    <a:pt x="13301" y="10652"/>
                  </a:moveTo>
                  <a:cubicBezTo>
                    <a:pt x="13221" y="10652"/>
                    <a:pt x="13145" y="10686"/>
                    <a:pt x="13079" y="10752"/>
                  </a:cubicBezTo>
                  <a:cubicBezTo>
                    <a:pt x="12919" y="10911"/>
                    <a:pt x="12919" y="11094"/>
                    <a:pt x="13079" y="11231"/>
                  </a:cubicBezTo>
                  <a:cubicBezTo>
                    <a:pt x="13148" y="11299"/>
                    <a:pt x="13216" y="11345"/>
                    <a:pt x="13307" y="11345"/>
                  </a:cubicBezTo>
                  <a:cubicBezTo>
                    <a:pt x="13399" y="11345"/>
                    <a:pt x="13467" y="11322"/>
                    <a:pt x="13536" y="11254"/>
                  </a:cubicBezTo>
                  <a:cubicBezTo>
                    <a:pt x="13696" y="11094"/>
                    <a:pt x="13696" y="10911"/>
                    <a:pt x="13559" y="10775"/>
                  </a:cubicBezTo>
                  <a:cubicBezTo>
                    <a:pt x="13476" y="10692"/>
                    <a:pt x="13386" y="10652"/>
                    <a:pt x="13301" y="10652"/>
                  </a:cubicBezTo>
                  <a:close/>
                  <a:moveTo>
                    <a:pt x="3747" y="10897"/>
                  </a:moveTo>
                  <a:cubicBezTo>
                    <a:pt x="3689" y="10897"/>
                    <a:pt x="3626" y="10915"/>
                    <a:pt x="3584" y="10957"/>
                  </a:cubicBezTo>
                  <a:cubicBezTo>
                    <a:pt x="3493" y="11026"/>
                    <a:pt x="3493" y="11185"/>
                    <a:pt x="3561" y="11277"/>
                  </a:cubicBezTo>
                  <a:cubicBezTo>
                    <a:pt x="3610" y="11326"/>
                    <a:pt x="3679" y="11348"/>
                    <a:pt x="3746" y="11348"/>
                  </a:cubicBezTo>
                  <a:cubicBezTo>
                    <a:pt x="3804" y="11348"/>
                    <a:pt x="3861" y="11331"/>
                    <a:pt x="3903" y="11299"/>
                  </a:cubicBezTo>
                  <a:cubicBezTo>
                    <a:pt x="3995" y="11208"/>
                    <a:pt x="3995" y="11048"/>
                    <a:pt x="3903" y="10957"/>
                  </a:cubicBezTo>
                  <a:cubicBezTo>
                    <a:pt x="3879" y="10920"/>
                    <a:pt x="3815" y="10897"/>
                    <a:pt x="3747" y="10897"/>
                  </a:cubicBezTo>
                  <a:close/>
                  <a:moveTo>
                    <a:pt x="4714" y="10957"/>
                  </a:moveTo>
                  <a:cubicBezTo>
                    <a:pt x="4651" y="10957"/>
                    <a:pt x="4588" y="10980"/>
                    <a:pt x="4543" y="11026"/>
                  </a:cubicBezTo>
                  <a:cubicBezTo>
                    <a:pt x="4451" y="11117"/>
                    <a:pt x="4451" y="11277"/>
                    <a:pt x="4543" y="11368"/>
                  </a:cubicBezTo>
                  <a:cubicBezTo>
                    <a:pt x="4596" y="11411"/>
                    <a:pt x="4661" y="11434"/>
                    <a:pt x="4720" y="11434"/>
                  </a:cubicBezTo>
                  <a:cubicBezTo>
                    <a:pt x="4787" y="11434"/>
                    <a:pt x="4849" y="11405"/>
                    <a:pt x="4885" y="11345"/>
                  </a:cubicBezTo>
                  <a:cubicBezTo>
                    <a:pt x="4999" y="11277"/>
                    <a:pt x="4976" y="11117"/>
                    <a:pt x="4885" y="11026"/>
                  </a:cubicBezTo>
                  <a:cubicBezTo>
                    <a:pt x="4839" y="10980"/>
                    <a:pt x="4777" y="10957"/>
                    <a:pt x="4714" y="10957"/>
                  </a:cubicBezTo>
                  <a:close/>
                  <a:moveTo>
                    <a:pt x="14221" y="10706"/>
                  </a:moveTo>
                  <a:cubicBezTo>
                    <a:pt x="14129" y="10706"/>
                    <a:pt x="14061" y="10775"/>
                    <a:pt x="13969" y="10820"/>
                  </a:cubicBezTo>
                  <a:cubicBezTo>
                    <a:pt x="13969" y="10866"/>
                    <a:pt x="13924" y="10889"/>
                    <a:pt x="13901" y="10934"/>
                  </a:cubicBezTo>
                  <a:cubicBezTo>
                    <a:pt x="13878" y="10980"/>
                    <a:pt x="13855" y="11048"/>
                    <a:pt x="13878" y="11071"/>
                  </a:cubicBezTo>
                  <a:cubicBezTo>
                    <a:pt x="13901" y="11117"/>
                    <a:pt x="13878" y="11185"/>
                    <a:pt x="13901" y="11208"/>
                  </a:cubicBezTo>
                  <a:cubicBezTo>
                    <a:pt x="13947" y="11254"/>
                    <a:pt x="13947" y="11322"/>
                    <a:pt x="13992" y="11322"/>
                  </a:cubicBezTo>
                  <a:cubicBezTo>
                    <a:pt x="14061" y="11391"/>
                    <a:pt x="14152" y="11436"/>
                    <a:pt x="14243" y="11436"/>
                  </a:cubicBezTo>
                  <a:cubicBezTo>
                    <a:pt x="14335" y="11436"/>
                    <a:pt x="14403" y="11368"/>
                    <a:pt x="14494" y="11322"/>
                  </a:cubicBezTo>
                  <a:cubicBezTo>
                    <a:pt x="14494" y="11277"/>
                    <a:pt x="14540" y="11254"/>
                    <a:pt x="14586" y="11208"/>
                  </a:cubicBezTo>
                  <a:cubicBezTo>
                    <a:pt x="14609" y="11163"/>
                    <a:pt x="14609" y="11094"/>
                    <a:pt x="14586" y="11071"/>
                  </a:cubicBezTo>
                  <a:cubicBezTo>
                    <a:pt x="14563" y="11026"/>
                    <a:pt x="14586" y="10980"/>
                    <a:pt x="14563" y="10934"/>
                  </a:cubicBezTo>
                  <a:cubicBezTo>
                    <a:pt x="14540" y="10889"/>
                    <a:pt x="14517" y="10843"/>
                    <a:pt x="14472" y="10797"/>
                  </a:cubicBezTo>
                  <a:cubicBezTo>
                    <a:pt x="14403" y="10775"/>
                    <a:pt x="14335" y="10706"/>
                    <a:pt x="14221" y="10706"/>
                  </a:cubicBezTo>
                  <a:close/>
                  <a:moveTo>
                    <a:pt x="5654" y="11034"/>
                  </a:moveTo>
                  <a:cubicBezTo>
                    <a:pt x="5588" y="11034"/>
                    <a:pt x="5521" y="11052"/>
                    <a:pt x="5478" y="11094"/>
                  </a:cubicBezTo>
                  <a:cubicBezTo>
                    <a:pt x="5387" y="11163"/>
                    <a:pt x="5387" y="11391"/>
                    <a:pt x="5478" y="11459"/>
                  </a:cubicBezTo>
                  <a:cubicBezTo>
                    <a:pt x="5515" y="11508"/>
                    <a:pt x="5598" y="11531"/>
                    <a:pt x="5677" y="11531"/>
                  </a:cubicBezTo>
                  <a:cubicBezTo>
                    <a:pt x="5746" y="11531"/>
                    <a:pt x="5812" y="11514"/>
                    <a:pt x="5844" y="11482"/>
                  </a:cubicBezTo>
                  <a:cubicBezTo>
                    <a:pt x="5935" y="11414"/>
                    <a:pt x="5935" y="11163"/>
                    <a:pt x="5844" y="11094"/>
                  </a:cubicBezTo>
                  <a:cubicBezTo>
                    <a:pt x="5807" y="11057"/>
                    <a:pt x="5731" y="11034"/>
                    <a:pt x="5654" y="11034"/>
                  </a:cubicBezTo>
                  <a:close/>
                  <a:moveTo>
                    <a:pt x="15168" y="10809"/>
                  </a:moveTo>
                  <a:cubicBezTo>
                    <a:pt x="15071" y="10809"/>
                    <a:pt x="14974" y="10843"/>
                    <a:pt x="14905" y="10911"/>
                  </a:cubicBezTo>
                  <a:cubicBezTo>
                    <a:pt x="14791" y="11071"/>
                    <a:pt x="14768" y="11277"/>
                    <a:pt x="14928" y="11436"/>
                  </a:cubicBezTo>
                  <a:cubicBezTo>
                    <a:pt x="14994" y="11502"/>
                    <a:pt x="15086" y="11536"/>
                    <a:pt x="15179" y="11536"/>
                  </a:cubicBezTo>
                  <a:cubicBezTo>
                    <a:pt x="15280" y="11536"/>
                    <a:pt x="15382" y="11497"/>
                    <a:pt x="15453" y="11414"/>
                  </a:cubicBezTo>
                  <a:cubicBezTo>
                    <a:pt x="15567" y="11277"/>
                    <a:pt x="15590" y="11071"/>
                    <a:pt x="15430" y="10911"/>
                  </a:cubicBezTo>
                  <a:cubicBezTo>
                    <a:pt x="15362" y="10843"/>
                    <a:pt x="15265" y="10809"/>
                    <a:pt x="15168" y="10809"/>
                  </a:cubicBezTo>
                  <a:close/>
                  <a:moveTo>
                    <a:pt x="6588" y="11077"/>
                  </a:moveTo>
                  <a:cubicBezTo>
                    <a:pt x="6523" y="11077"/>
                    <a:pt x="6460" y="11105"/>
                    <a:pt x="6414" y="11163"/>
                  </a:cubicBezTo>
                  <a:cubicBezTo>
                    <a:pt x="6300" y="11277"/>
                    <a:pt x="6277" y="11436"/>
                    <a:pt x="6391" y="11551"/>
                  </a:cubicBezTo>
                  <a:cubicBezTo>
                    <a:pt x="6448" y="11608"/>
                    <a:pt x="6517" y="11636"/>
                    <a:pt x="6585" y="11636"/>
                  </a:cubicBezTo>
                  <a:cubicBezTo>
                    <a:pt x="6654" y="11636"/>
                    <a:pt x="6722" y="11608"/>
                    <a:pt x="6779" y="11551"/>
                  </a:cubicBezTo>
                  <a:cubicBezTo>
                    <a:pt x="6894" y="11436"/>
                    <a:pt x="6894" y="11277"/>
                    <a:pt x="6779" y="11163"/>
                  </a:cubicBezTo>
                  <a:cubicBezTo>
                    <a:pt x="6722" y="11105"/>
                    <a:pt x="6654" y="11077"/>
                    <a:pt x="6588" y="11077"/>
                  </a:cubicBezTo>
                  <a:close/>
                  <a:moveTo>
                    <a:pt x="16138" y="10889"/>
                  </a:moveTo>
                  <a:cubicBezTo>
                    <a:pt x="16047" y="10889"/>
                    <a:pt x="15955" y="10911"/>
                    <a:pt x="15887" y="10980"/>
                  </a:cubicBezTo>
                  <a:cubicBezTo>
                    <a:pt x="15727" y="11140"/>
                    <a:pt x="15727" y="11368"/>
                    <a:pt x="15864" y="11505"/>
                  </a:cubicBezTo>
                  <a:cubicBezTo>
                    <a:pt x="15932" y="11596"/>
                    <a:pt x="16024" y="11642"/>
                    <a:pt x="16138" y="11642"/>
                  </a:cubicBezTo>
                  <a:cubicBezTo>
                    <a:pt x="16229" y="11619"/>
                    <a:pt x="16320" y="11596"/>
                    <a:pt x="16389" y="11528"/>
                  </a:cubicBezTo>
                  <a:cubicBezTo>
                    <a:pt x="16549" y="11368"/>
                    <a:pt x="16549" y="11163"/>
                    <a:pt x="16412" y="11003"/>
                  </a:cubicBezTo>
                  <a:cubicBezTo>
                    <a:pt x="16343" y="10934"/>
                    <a:pt x="16252" y="10889"/>
                    <a:pt x="16138" y="10889"/>
                  </a:cubicBezTo>
                  <a:close/>
                  <a:moveTo>
                    <a:pt x="17078" y="10923"/>
                  </a:moveTo>
                  <a:cubicBezTo>
                    <a:pt x="16975" y="10923"/>
                    <a:pt x="16887" y="10951"/>
                    <a:pt x="16823" y="11048"/>
                  </a:cubicBezTo>
                  <a:cubicBezTo>
                    <a:pt x="16800" y="11094"/>
                    <a:pt x="16731" y="11117"/>
                    <a:pt x="16708" y="11163"/>
                  </a:cubicBezTo>
                  <a:cubicBezTo>
                    <a:pt x="16686" y="11299"/>
                    <a:pt x="16663" y="11459"/>
                    <a:pt x="16800" y="11551"/>
                  </a:cubicBezTo>
                  <a:cubicBezTo>
                    <a:pt x="16823" y="11573"/>
                    <a:pt x="16845" y="11573"/>
                    <a:pt x="16845" y="11596"/>
                  </a:cubicBezTo>
                  <a:cubicBezTo>
                    <a:pt x="16891" y="11688"/>
                    <a:pt x="17005" y="11688"/>
                    <a:pt x="17096" y="11710"/>
                  </a:cubicBezTo>
                  <a:cubicBezTo>
                    <a:pt x="17119" y="11710"/>
                    <a:pt x="17142" y="11688"/>
                    <a:pt x="17142" y="11665"/>
                  </a:cubicBezTo>
                  <a:cubicBezTo>
                    <a:pt x="17188" y="11482"/>
                    <a:pt x="17256" y="11299"/>
                    <a:pt x="17302" y="11117"/>
                  </a:cubicBezTo>
                  <a:cubicBezTo>
                    <a:pt x="17325" y="11071"/>
                    <a:pt x="17348" y="11048"/>
                    <a:pt x="17325" y="11026"/>
                  </a:cubicBezTo>
                  <a:cubicBezTo>
                    <a:pt x="17302" y="11003"/>
                    <a:pt x="17256" y="10957"/>
                    <a:pt x="17211" y="10934"/>
                  </a:cubicBezTo>
                  <a:cubicBezTo>
                    <a:pt x="17164" y="10928"/>
                    <a:pt x="17120" y="10923"/>
                    <a:pt x="17078" y="10923"/>
                  </a:cubicBezTo>
                  <a:close/>
                  <a:moveTo>
                    <a:pt x="7533" y="11163"/>
                  </a:moveTo>
                  <a:cubicBezTo>
                    <a:pt x="7441" y="11163"/>
                    <a:pt x="7396" y="11231"/>
                    <a:pt x="7350" y="11277"/>
                  </a:cubicBezTo>
                  <a:cubicBezTo>
                    <a:pt x="7282" y="11322"/>
                    <a:pt x="7259" y="11391"/>
                    <a:pt x="7259" y="11459"/>
                  </a:cubicBezTo>
                  <a:cubicBezTo>
                    <a:pt x="7259" y="11551"/>
                    <a:pt x="7304" y="11596"/>
                    <a:pt x="7350" y="11642"/>
                  </a:cubicBezTo>
                  <a:cubicBezTo>
                    <a:pt x="7396" y="11688"/>
                    <a:pt x="7464" y="11733"/>
                    <a:pt x="7533" y="11733"/>
                  </a:cubicBezTo>
                  <a:cubicBezTo>
                    <a:pt x="7624" y="11733"/>
                    <a:pt x="7692" y="11710"/>
                    <a:pt x="7738" y="11642"/>
                  </a:cubicBezTo>
                  <a:cubicBezTo>
                    <a:pt x="7807" y="11596"/>
                    <a:pt x="7807" y="11528"/>
                    <a:pt x="7807" y="11459"/>
                  </a:cubicBezTo>
                  <a:cubicBezTo>
                    <a:pt x="7829" y="11368"/>
                    <a:pt x="7784" y="11322"/>
                    <a:pt x="7715" y="11254"/>
                  </a:cubicBezTo>
                  <a:cubicBezTo>
                    <a:pt x="7670" y="11185"/>
                    <a:pt x="7624" y="11185"/>
                    <a:pt x="7533" y="11163"/>
                  </a:cubicBezTo>
                  <a:close/>
                  <a:moveTo>
                    <a:pt x="8491" y="11260"/>
                  </a:moveTo>
                  <a:cubicBezTo>
                    <a:pt x="8411" y="11260"/>
                    <a:pt x="8332" y="11288"/>
                    <a:pt x="8286" y="11345"/>
                  </a:cubicBezTo>
                  <a:cubicBezTo>
                    <a:pt x="8195" y="11414"/>
                    <a:pt x="8195" y="11665"/>
                    <a:pt x="8263" y="11756"/>
                  </a:cubicBezTo>
                  <a:cubicBezTo>
                    <a:pt x="8309" y="11802"/>
                    <a:pt x="8394" y="11824"/>
                    <a:pt x="8480" y="11824"/>
                  </a:cubicBezTo>
                  <a:cubicBezTo>
                    <a:pt x="8566" y="11824"/>
                    <a:pt x="8651" y="11802"/>
                    <a:pt x="8697" y="11756"/>
                  </a:cubicBezTo>
                  <a:cubicBezTo>
                    <a:pt x="8788" y="11665"/>
                    <a:pt x="8788" y="11436"/>
                    <a:pt x="8697" y="11345"/>
                  </a:cubicBezTo>
                  <a:cubicBezTo>
                    <a:pt x="8651" y="11288"/>
                    <a:pt x="8571" y="11260"/>
                    <a:pt x="8491" y="11260"/>
                  </a:cubicBezTo>
                  <a:close/>
                  <a:moveTo>
                    <a:pt x="9462" y="11293"/>
                  </a:moveTo>
                  <a:cubicBezTo>
                    <a:pt x="9375" y="11293"/>
                    <a:pt x="9284" y="11328"/>
                    <a:pt x="9222" y="11391"/>
                  </a:cubicBezTo>
                  <a:cubicBezTo>
                    <a:pt x="9108" y="11505"/>
                    <a:pt x="9108" y="11710"/>
                    <a:pt x="9245" y="11824"/>
                  </a:cubicBezTo>
                  <a:cubicBezTo>
                    <a:pt x="9288" y="11868"/>
                    <a:pt x="9356" y="11890"/>
                    <a:pt x="9429" y="11890"/>
                  </a:cubicBezTo>
                  <a:cubicBezTo>
                    <a:pt x="9510" y="11890"/>
                    <a:pt x="9595" y="11862"/>
                    <a:pt x="9655" y="11802"/>
                  </a:cubicBezTo>
                  <a:cubicBezTo>
                    <a:pt x="9770" y="11688"/>
                    <a:pt x="9770" y="11482"/>
                    <a:pt x="9655" y="11368"/>
                  </a:cubicBezTo>
                  <a:cubicBezTo>
                    <a:pt x="9604" y="11317"/>
                    <a:pt x="9534" y="11293"/>
                    <a:pt x="9462" y="11293"/>
                  </a:cubicBezTo>
                  <a:close/>
                  <a:moveTo>
                    <a:pt x="827" y="11622"/>
                  </a:moveTo>
                  <a:cubicBezTo>
                    <a:pt x="789" y="11622"/>
                    <a:pt x="751" y="11644"/>
                    <a:pt x="708" y="11688"/>
                  </a:cubicBezTo>
                  <a:cubicBezTo>
                    <a:pt x="617" y="11779"/>
                    <a:pt x="617" y="11847"/>
                    <a:pt x="685" y="11916"/>
                  </a:cubicBezTo>
                  <a:cubicBezTo>
                    <a:pt x="734" y="11965"/>
                    <a:pt x="776" y="11987"/>
                    <a:pt x="819" y="11987"/>
                  </a:cubicBezTo>
                  <a:cubicBezTo>
                    <a:pt x="856" y="11987"/>
                    <a:pt x="894" y="11970"/>
                    <a:pt x="936" y="11939"/>
                  </a:cubicBezTo>
                  <a:cubicBezTo>
                    <a:pt x="1027" y="11847"/>
                    <a:pt x="1027" y="11779"/>
                    <a:pt x="959" y="11710"/>
                  </a:cubicBezTo>
                  <a:cubicBezTo>
                    <a:pt x="911" y="11650"/>
                    <a:pt x="869" y="11622"/>
                    <a:pt x="827" y="11622"/>
                  </a:cubicBezTo>
                  <a:close/>
                  <a:moveTo>
                    <a:pt x="10386" y="11362"/>
                  </a:moveTo>
                  <a:cubicBezTo>
                    <a:pt x="10317" y="11362"/>
                    <a:pt x="10249" y="11402"/>
                    <a:pt x="10180" y="11482"/>
                  </a:cubicBezTo>
                  <a:cubicBezTo>
                    <a:pt x="10021" y="11619"/>
                    <a:pt x="10021" y="11756"/>
                    <a:pt x="10180" y="11893"/>
                  </a:cubicBezTo>
                  <a:cubicBezTo>
                    <a:pt x="10249" y="11973"/>
                    <a:pt x="10317" y="12013"/>
                    <a:pt x="10386" y="12013"/>
                  </a:cubicBezTo>
                  <a:cubicBezTo>
                    <a:pt x="10454" y="12013"/>
                    <a:pt x="10523" y="11973"/>
                    <a:pt x="10591" y="11893"/>
                  </a:cubicBezTo>
                  <a:cubicBezTo>
                    <a:pt x="10751" y="11756"/>
                    <a:pt x="10751" y="11619"/>
                    <a:pt x="10591" y="11482"/>
                  </a:cubicBezTo>
                  <a:cubicBezTo>
                    <a:pt x="10523" y="11402"/>
                    <a:pt x="10454" y="11362"/>
                    <a:pt x="10386" y="11362"/>
                  </a:cubicBezTo>
                  <a:close/>
                  <a:moveTo>
                    <a:pt x="1778" y="11705"/>
                  </a:moveTo>
                  <a:cubicBezTo>
                    <a:pt x="1724" y="11705"/>
                    <a:pt x="1667" y="11722"/>
                    <a:pt x="1621" y="11756"/>
                  </a:cubicBezTo>
                  <a:cubicBezTo>
                    <a:pt x="1552" y="11824"/>
                    <a:pt x="1552" y="11961"/>
                    <a:pt x="1621" y="12053"/>
                  </a:cubicBezTo>
                  <a:cubicBezTo>
                    <a:pt x="1667" y="12087"/>
                    <a:pt x="1718" y="12104"/>
                    <a:pt x="1769" y="12104"/>
                  </a:cubicBezTo>
                  <a:cubicBezTo>
                    <a:pt x="1821" y="12104"/>
                    <a:pt x="1872" y="12087"/>
                    <a:pt x="1918" y="12053"/>
                  </a:cubicBezTo>
                  <a:cubicBezTo>
                    <a:pt x="1986" y="11961"/>
                    <a:pt x="1986" y="11847"/>
                    <a:pt x="1918" y="11756"/>
                  </a:cubicBezTo>
                  <a:cubicBezTo>
                    <a:pt x="1883" y="11722"/>
                    <a:pt x="1832" y="11705"/>
                    <a:pt x="1778" y="11705"/>
                  </a:cubicBezTo>
                  <a:close/>
                  <a:moveTo>
                    <a:pt x="11348" y="11462"/>
                  </a:moveTo>
                  <a:cubicBezTo>
                    <a:pt x="11252" y="11462"/>
                    <a:pt x="11154" y="11490"/>
                    <a:pt x="11093" y="11551"/>
                  </a:cubicBezTo>
                  <a:cubicBezTo>
                    <a:pt x="10979" y="11665"/>
                    <a:pt x="10979" y="11916"/>
                    <a:pt x="11116" y="12030"/>
                  </a:cubicBezTo>
                  <a:cubicBezTo>
                    <a:pt x="11170" y="12084"/>
                    <a:pt x="11255" y="12107"/>
                    <a:pt x="11338" y="12107"/>
                  </a:cubicBezTo>
                  <a:cubicBezTo>
                    <a:pt x="11432" y="12107"/>
                    <a:pt x="11525" y="12078"/>
                    <a:pt x="11573" y="12030"/>
                  </a:cubicBezTo>
                  <a:cubicBezTo>
                    <a:pt x="11687" y="11893"/>
                    <a:pt x="11687" y="11642"/>
                    <a:pt x="11573" y="11528"/>
                  </a:cubicBezTo>
                  <a:cubicBezTo>
                    <a:pt x="11519" y="11485"/>
                    <a:pt x="11434" y="11462"/>
                    <a:pt x="11348" y="11462"/>
                  </a:cubicBezTo>
                  <a:close/>
                  <a:moveTo>
                    <a:pt x="2751" y="11756"/>
                  </a:moveTo>
                  <a:cubicBezTo>
                    <a:pt x="2699" y="11756"/>
                    <a:pt x="2648" y="11779"/>
                    <a:pt x="2602" y="11824"/>
                  </a:cubicBezTo>
                  <a:cubicBezTo>
                    <a:pt x="2511" y="11916"/>
                    <a:pt x="2511" y="12030"/>
                    <a:pt x="2602" y="12121"/>
                  </a:cubicBezTo>
                  <a:cubicBezTo>
                    <a:pt x="2648" y="12167"/>
                    <a:pt x="2699" y="12190"/>
                    <a:pt x="2751" y="12190"/>
                  </a:cubicBezTo>
                  <a:cubicBezTo>
                    <a:pt x="2802" y="12190"/>
                    <a:pt x="2854" y="12167"/>
                    <a:pt x="2899" y="12121"/>
                  </a:cubicBezTo>
                  <a:cubicBezTo>
                    <a:pt x="2968" y="12030"/>
                    <a:pt x="2968" y="11916"/>
                    <a:pt x="2899" y="11824"/>
                  </a:cubicBezTo>
                  <a:cubicBezTo>
                    <a:pt x="2854" y="11779"/>
                    <a:pt x="2802" y="11756"/>
                    <a:pt x="2751" y="11756"/>
                  </a:cubicBezTo>
                  <a:close/>
                  <a:moveTo>
                    <a:pt x="12269" y="11516"/>
                  </a:moveTo>
                  <a:cubicBezTo>
                    <a:pt x="12189" y="11516"/>
                    <a:pt x="12109" y="11551"/>
                    <a:pt x="12029" y="11619"/>
                  </a:cubicBezTo>
                  <a:cubicBezTo>
                    <a:pt x="11892" y="11733"/>
                    <a:pt x="11892" y="11939"/>
                    <a:pt x="12029" y="12076"/>
                  </a:cubicBezTo>
                  <a:cubicBezTo>
                    <a:pt x="12086" y="12155"/>
                    <a:pt x="12172" y="12190"/>
                    <a:pt x="12260" y="12190"/>
                  </a:cubicBezTo>
                  <a:cubicBezTo>
                    <a:pt x="12349" y="12190"/>
                    <a:pt x="12440" y="12155"/>
                    <a:pt x="12509" y="12098"/>
                  </a:cubicBezTo>
                  <a:cubicBezTo>
                    <a:pt x="12646" y="11961"/>
                    <a:pt x="12623" y="11733"/>
                    <a:pt x="12509" y="11619"/>
                  </a:cubicBezTo>
                  <a:cubicBezTo>
                    <a:pt x="12429" y="11551"/>
                    <a:pt x="12349" y="11516"/>
                    <a:pt x="12269" y="11516"/>
                  </a:cubicBezTo>
                  <a:close/>
                  <a:moveTo>
                    <a:pt x="3679" y="11810"/>
                  </a:moveTo>
                  <a:cubicBezTo>
                    <a:pt x="3620" y="11810"/>
                    <a:pt x="3558" y="11828"/>
                    <a:pt x="3515" y="11870"/>
                  </a:cubicBezTo>
                  <a:cubicBezTo>
                    <a:pt x="3424" y="11961"/>
                    <a:pt x="3424" y="12121"/>
                    <a:pt x="3493" y="12213"/>
                  </a:cubicBezTo>
                  <a:cubicBezTo>
                    <a:pt x="3529" y="12249"/>
                    <a:pt x="3599" y="12273"/>
                    <a:pt x="3669" y="12273"/>
                  </a:cubicBezTo>
                  <a:cubicBezTo>
                    <a:pt x="3730" y="12273"/>
                    <a:pt x="3793" y="12255"/>
                    <a:pt x="3835" y="12213"/>
                  </a:cubicBezTo>
                  <a:cubicBezTo>
                    <a:pt x="3926" y="12144"/>
                    <a:pt x="3926" y="11961"/>
                    <a:pt x="3835" y="11870"/>
                  </a:cubicBezTo>
                  <a:cubicBezTo>
                    <a:pt x="3811" y="11833"/>
                    <a:pt x="3747" y="11810"/>
                    <a:pt x="3679" y="11810"/>
                  </a:cubicBezTo>
                  <a:close/>
                  <a:moveTo>
                    <a:pt x="13213" y="11608"/>
                  </a:moveTo>
                  <a:cubicBezTo>
                    <a:pt x="13131" y="11608"/>
                    <a:pt x="13045" y="11642"/>
                    <a:pt x="12965" y="11710"/>
                  </a:cubicBezTo>
                  <a:cubicBezTo>
                    <a:pt x="12897" y="11779"/>
                    <a:pt x="12874" y="11847"/>
                    <a:pt x="12874" y="11961"/>
                  </a:cubicBezTo>
                  <a:cubicBezTo>
                    <a:pt x="12874" y="12053"/>
                    <a:pt x="12897" y="12121"/>
                    <a:pt x="12965" y="12190"/>
                  </a:cubicBezTo>
                  <a:cubicBezTo>
                    <a:pt x="13048" y="12261"/>
                    <a:pt x="13137" y="12301"/>
                    <a:pt x="13223" y="12301"/>
                  </a:cubicBezTo>
                  <a:cubicBezTo>
                    <a:pt x="13302" y="12301"/>
                    <a:pt x="13379" y="12267"/>
                    <a:pt x="13444" y="12190"/>
                  </a:cubicBezTo>
                  <a:cubicBezTo>
                    <a:pt x="13604" y="12030"/>
                    <a:pt x="13604" y="11870"/>
                    <a:pt x="13444" y="11710"/>
                  </a:cubicBezTo>
                  <a:cubicBezTo>
                    <a:pt x="13376" y="11642"/>
                    <a:pt x="13296" y="11608"/>
                    <a:pt x="13213" y="11608"/>
                  </a:cubicBezTo>
                  <a:close/>
                  <a:moveTo>
                    <a:pt x="4622" y="11899"/>
                  </a:moveTo>
                  <a:cubicBezTo>
                    <a:pt x="4565" y="11899"/>
                    <a:pt x="4508" y="11927"/>
                    <a:pt x="4451" y="11984"/>
                  </a:cubicBezTo>
                  <a:cubicBezTo>
                    <a:pt x="4337" y="12076"/>
                    <a:pt x="4337" y="12190"/>
                    <a:pt x="4451" y="12304"/>
                  </a:cubicBezTo>
                  <a:cubicBezTo>
                    <a:pt x="4508" y="12361"/>
                    <a:pt x="4565" y="12389"/>
                    <a:pt x="4622" y="12389"/>
                  </a:cubicBezTo>
                  <a:cubicBezTo>
                    <a:pt x="4680" y="12389"/>
                    <a:pt x="4737" y="12361"/>
                    <a:pt x="4794" y="12304"/>
                  </a:cubicBezTo>
                  <a:cubicBezTo>
                    <a:pt x="4908" y="12190"/>
                    <a:pt x="4908" y="12076"/>
                    <a:pt x="4794" y="11984"/>
                  </a:cubicBezTo>
                  <a:cubicBezTo>
                    <a:pt x="4737" y="11927"/>
                    <a:pt x="4680" y="11899"/>
                    <a:pt x="4622" y="11899"/>
                  </a:cubicBezTo>
                  <a:close/>
                  <a:moveTo>
                    <a:pt x="14152" y="11693"/>
                  </a:moveTo>
                  <a:cubicBezTo>
                    <a:pt x="14112" y="11693"/>
                    <a:pt x="14072" y="11699"/>
                    <a:pt x="14038" y="11710"/>
                  </a:cubicBezTo>
                  <a:cubicBezTo>
                    <a:pt x="13992" y="11710"/>
                    <a:pt x="13947" y="11779"/>
                    <a:pt x="13901" y="11779"/>
                  </a:cubicBezTo>
                  <a:cubicBezTo>
                    <a:pt x="13901" y="11847"/>
                    <a:pt x="13832" y="11870"/>
                    <a:pt x="13810" y="11939"/>
                  </a:cubicBezTo>
                  <a:cubicBezTo>
                    <a:pt x="13810" y="12007"/>
                    <a:pt x="13810" y="12098"/>
                    <a:pt x="13832" y="12167"/>
                  </a:cubicBezTo>
                  <a:cubicBezTo>
                    <a:pt x="13832" y="12213"/>
                    <a:pt x="13878" y="12258"/>
                    <a:pt x="13924" y="12327"/>
                  </a:cubicBezTo>
                  <a:cubicBezTo>
                    <a:pt x="13935" y="12319"/>
                    <a:pt x="13945" y="12316"/>
                    <a:pt x="13953" y="12316"/>
                  </a:cubicBezTo>
                  <a:cubicBezTo>
                    <a:pt x="13994" y="12316"/>
                    <a:pt x="14004" y="12395"/>
                    <a:pt x="14061" y="12395"/>
                  </a:cubicBezTo>
                  <a:cubicBezTo>
                    <a:pt x="14106" y="12384"/>
                    <a:pt x="14146" y="12384"/>
                    <a:pt x="14183" y="12384"/>
                  </a:cubicBezTo>
                  <a:cubicBezTo>
                    <a:pt x="14221" y="12384"/>
                    <a:pt x="14255" y="12384"/>
                    <a:pt x="14289" y="12372"/>
                  </a:cubicBezTo>
                  <a:cubicBezTo>
                    <a:pt x="14335" y="12349"/>
                    <a:pt x="14380" y="12327"/>
                    <a:pt x="14426" y="12304"/>
                  </a:cubicBezTo>
                  <a:cubicBezTo>
                    <a:pt x="14403" y="12213"/>
                    <a:pt x="14517" y="12213"/>
                    <a:pt x="14517" y="12144"/>
                  </a:cubicBezTo>
                  <a:cubicBezTo>
                    <a:pt x="14494" y="12076"/>
                    <a:pt x="14517" y="11984"/>
                    <a:pt x="14494" y="11916"/>
                  </a:cubicBezTo>
                  <a:cubicBezTo>
                    <a:pt x="14494" y="11870"/>
                    <a:pt x="14449" y="11824"/>
                    <a:pt x="14403" y="11779"/>
                  </a:cubicBezTo>
                  <a:cubicBezTo>
                    <a:pt x="14357" y="11756"/>
                    <a:pt x="14312" y="11710"/>
                    <a:pt x="14266" y="11710"/>
                  </a:cubicBezTo>
                  <a:cubicBezTo>
                    <a:pt x="14232" y="11699"/>
                    <a:pt x="14192" y="11693"/>
                    <a:pt x="14152" y="11693"/>
                  </a:cubicBezTo>
                  <a:close/>
                  <a:moveTo>
                    <a:pt x="15114" y="11722"/>
                  </a:moveTo>
                  <a:cubicBezTo>
                    <a:pt x="15025" y="11722"/>
                    <a:pt x="14940" y="11756"/>
                    <a:pt x="14860" y="11824"/>
                  </a:cubicBezTo>
                  <a:cubicBezTo>
                    <a:pt x="14723" y="11939"/>
                    <a:pt x="14700" y="12213"/>
                    <a:pt x="14860" y="12349"/>
                  </a:cubicBezTo>
                  <a:cubicBezTo>
                    <a:pt x="14940" y="12429"/>
                    <a:pt x="15031" y="12464"/>
                    <a:pt x="15119" y="12464"/>
                  </a:cubicBezTo>
                  <a:cubicBezTo>
                    <a:pt x="15208" y="12464"/>
                    <a:pt x="15293" y="12429"/>
                    <a:pt x="15362" y="12372"/>
                  </a:cubicBezTo>
                  <a:cubicBezTo>
                    <a:pt x="15522" y="12235"/>
                    <a:pt x="15522" y="11984"/>
                    <a:pt x="15385" y="11824"/>
                  </a:cubicBezTo>
                  <a:cubicBezTo>
                    <a:pt x="15293" y="11756"/>
                    <a:pt x="15202" y="11722"/>
                    <a:pt x="15114" y="11722"/>
                  </a:cubicBezTo>
                  <a:close/>
                  <a:moveTo>
                    <a:pt x="5570" y="11984"/>
                  </a:moveTo>
                  <a:cubicBezTo>
                    <a:pt x="5501" y="11984"/>
                    <a:pt x="5456" y="12030"/>
                    <a:pt x="5387" y="12053"/>
                  </a:cubicBezTo>
                  <a:cubicBezTo>
                    <a:pt x="5387" y="12098"/>
                    <a:pt x="5319" y="12144"/>
                    <a:pt x="5319" y="12213"/>
                  </a:cubicBezTo>
                  <a:cubicBezTo>
                    <a:pt x="5296" y="12281"/>
                    <a:pt x="5341" y="12349"/>
                    <a:pt x="5387" y="12418"/>
                  </a:cubicBezTo>
                  <a:cubicBezTo>
                    <a:pt x="5410" y="12464"/>
                    <a:pt x="5478" y="12464"/>
                    <a:pt x="5524" y="12486"/>
                  </a:cubicBezTo>
                  <a:cubicBezTo>
                    <a:pt x="5541" y="12491"/>
                    <a:pt x="5557" y="12492"/>
                    <a:pt x="5572" y="12492"/>
                  </a:cubicBezTo>
                  <a:cubicBezTo>
                    <a:pt x="5640" y="12492"/>
                    <a:pt x="5696" y="12455"/>
                    <a:pt x="5752" y="12418"/>
                  </a:cubicBezTo>
                  <a:cubicBezTo>
                    <a:pt x="5798" y="12395"/>
                    <a:pt x="5798" y="12327"/>
                    <a:pt x="5821" y="12281"/>
                  </a:cubicBezTo>
                  <a:cubicBezTo>
                    <a:pt x="5844" y="12190"/>
                    <a:pt x="5775" y="12121"/>
                    <a:pt x="5752" y="12053"/>
                  </a:cubicBezTo>
                  <a:cubicBezTo>
                    <a:pt x="5684" y="12030"/>
                    <a:pt x="5638" y="11984"/>
                    <a:pt x="5570" y="11984"/>
                  </a:cubicBezTo>
                  <a:close/>
                  <a:moveTo>
                    <a:pt x="17034" y="11887"/>
                  </a:moveTo>
                  <a:cubicBezTo>
                    <a:pt x="17022" y="11887"/>
                    <a:pt x="17005" y="11893"/>
                    <a:pt x="17005" y="11893"/>
                  </a:cubicBezTo>
                  <a:cubicBezTo>
                    <a:pt x="16891" y="11916"/>
                    <a:pt x="16800" y="11961"/>
                    <a:pt x="16708" y="12053"/>
                  </a:cubicBezTo>
                  <a:cubicBezTo>
                    <a:pt x="16617" y="12190"/>
                    <a:pt x="16594" y="12395"/>
                    <a:pt x="16708" y="12509"/>
                  </a:cubicBezTo>
                  <a:cubicBezTo>
                    <a:pt x="16731" y="12509"/>
                    <a:pt x="16731" y="12532"/>
                    <a:pt x="16731" y="12532"/>
                  </a:cubicBezTo>
                  <a:cubicBezTo>
                    <a:pt x="16753" y="12546"/>
                    <a:pt x="16765" y="12552"/>
                    <a:pt x="16773" y="12552"/>
                  </a:cubicBezTo>
                  <a:cubicBezTo>
                    <a:pt x="16790" y="12552"/>
                    <a:pt x="16784" y="12525"/>
                    <a:pt x="16800" y="12509"/>
                  </a:cubicBezTo>
                  <a:cubicBezTo>
                    <a:pt x="16868" y="12418"/>
                    <a:pt x="16868" y="12327"/>
                    <a:pt x="16914" y="12235"/>
                  </a:cubicBezTo>
                  <a:cubicBezTo>
                    <a:pt x="16982" y="12144"/>
                    <a:pt x="17005" y="12030"/>
                    <a:pt x="17028" y="11916"/>
                  </a:cubicBezTo>
                  <a:cubicBezTo>
                    <a:pt x="17051" y="11893"/>
                    <a:pt x="17045" y="11887"/>
                    <a:pt x="17034" y="11887"/>
                  </a:cubicBezTo>
                  <a:close/>
                  <a:moveTo>
                    <a:pt x="16069" y="11824"/>
                  </a:moveTo>
                  <a:cubicBezTo>
                    <a:pt x="15955" y="11824"/>
                    <a:pt x="15864" y="11847"/>
                    <a:pt x="15795" y="11916"/>
                  </a:cubicBezTo>
                  <a:cubicBezTo>
                    <a:pt x="15727" y="12007"/>
                    <a:pt x="15681" y="12076"/>
                    <a:pt x="15681" y="12190"/>
                  </a:cubicBezTo>
                  <a:cubicBezTo>
                    <a:pt x="15704" y="12281"/>
                    <a:pt x="15727" y="12372"/>
                    <a:pt x="15795" y="12441"/>
                  </a:cubicBezTo>
                  <a:cubicBezTo>
                    <a:pt x="15864" y="12532"/>
                    <a:pt x="15955" y="12555"/>
                    <a:pt x="16069" y="12555"/>
                  </a:cubicBezTo>
                  <a:cubicBezTo>
                    <a:pt x="16161" y="12555"/>
                    <a:pt x="16252" y="12532"/>
                    <a:pt x="16320" y="12441"/>
                  </a:cubicBezTo>
                  <a:cubicBezTo>
                    <a:pt x="16412" y="12395"/>
                    <a:pt x="16435" y="12304"/>
                    <a:pt x="16435" y="12190"/>
                  </a:cubicBezTo>
                  <a:cubicBezTo>
                    <a:pt x="16435" y="12098"/>
                    <a:pt x="16412" y="12007"/>
                    <a:pt x="16343" y="11939"/>
                  </a:cubicBezTo>
                  <a:cubicBezTo>
                    <a:pt x="16252" y="11847"/>
                    <a:pt x="16161" y="11824"/>
                    <a:pt x="16069" y="11824"/>
                  </a:cubicBezTo>
                  <a:close/>
                  <a:moveTo>
                    <a:pt x="6494" y="12036"/>
                  </a:moveTo>
                  <a:cubicBezTo>
                    <a:pt x="6426" y="12036"/>
                    <a:pt x="6357" y="12064"/>
                    <a:pt x="6300" y="12121"/>
                  </a:cubicBezTo>
                  <a:cubicBezTo>
                    <a:pt x="6209" y="12235"/>
                    <a:pt x="6186" y="12372"/>
                    <a:pt x="6300" y="12486"/>
                  </a:cubicBezTo>
                  <a:cubicBezTo>
                    <a:pt x="6360" y="12547"/>
                    <a:pt x="6433" y="12575"/>
                    <a:pt x="6506" y="12575"/>
                  </a:cubicBezTo>
                  <a:cubicBezTo>
                    <a:pt x="6570" y="12575"/>
                    <a:pt x="6634" y="12552"/>
                    <a:pt x="6688" y="12509"/>
                  </a:cubicBezTo>
                  <a:cubicBezTo>
                    <a:pt x="6802" y="12395"/>
                    <a:pt x="6802" y="12235"/>
                    <a:pt x="6688" y="12121"/>
                  </a:cubicBezTo>
                  <a:cubicBezTo>
                    <a:pt x="6631" y="12064"/>
                    <a:pt x="6563" y="12036"/>
                    <a:pt x="6494" y="12036"/>
                  </a:cubicBezTo>
                  <a:close/>
                  <a:moveTo>
                    <a:pt x="7464" y="12121"/>
                  </a:moveTo>
                  <a:cubicBezTo>
                    <a:pt x="7373" y="12121"/>
                    <a:pt x="7327" y="12144"/>
                    <a:pt x="7259" y="12190"/>
                  </a:cubicBezTo>
                  <a:cubicBezTo>
                    <a:pt x="7213" y="12258"/>
                    <a:pt x="7145" y="12304"/>
                    <a:pt x="7167" y="12395"/>
                  </a:cubicBezTo>
                  <a:cubicBezTo>
                    <a:pt x="7167" y="12464"/>
                    <a:pt x="7190" y="12532"/>
                    <a:pt x="7236" y="12578"/>
                  </a:cubicBezTo>
                  <a:cubicBezTo>
                    <a:pt x="7295" y="12617"/>
                    <a:pt x="7337" y="12674"/>
                    <a:pt x="7406" y="12674"/>
                  </a:cubicBezTo>
                  <a:cubicBezTo>
                    <a:pt x="7417" y="12674"/>
                    <a:pt x="7429" y="12672"/>
                    <a:pt x="7441" y="12669"/>
                  </a:cubicBezTo>
                  <a:cubicBezTo>
                    <a:pt x="7510" y="12669"/>
                    <a:pt x="7578" y="12669"/>
                    <a:pt x="7624" y="12578"/>
                  </a:cubicBezTo>
                  <a:cubicBezTo>
                    <a:pt x="7715" y="12555"/>
                    <a:pt x="7715" y="12486"/>
                    <a:pt x="7715" y="12395"/>
                  </a:cubicBezTo>
                  <a:cubicBezTo>
                    <a:pt x="7715" y="12327"/>
                    <a:pt x="7692" y="12258"/>
                    <a:pt x="7647" y="12213"/>
                  </a:cubicBezTo>
                  <a:cubicBezTo>
                    <a:pt x="7578" y="12167"/>
                    <a:pt x="7533" y="12121"/>
                    <a:pt x="7464" y="12121"/>
                  </a:cubicBezTo>
                  <a:close/>
                  <a:moveTo>
                    <a:pt x="913" y="12669"/>
                  </a:moveTo>
                  <a:cubicBezTo>
                    <a:pt x="913" y="12692"/>
                    <a:pt x="913" y="12692"/>
                    <a:pt x="913" y="12692"/>
                  </a:cubicBezTo>
                  <a:cubicBezTo>
                    <a:pt x="913" y="12715"/>
                    <a:pt x="936" y="12715"/>
                    <a:pt x="936" y="12715"/>
                  </a:cubicBezTo>
                  <a:cubicBezTo>
                    <a:pt x="959" y="12715"/>
                    <a:pt x="959" y="12692"/>
                    <a:pt x="959" y="12692"/>
                  </a:cubicBezTo>
                  <a:cubicBezTo>
                    <a:pt x="936" y="12692"/>
                    <a:pt x="936" y="12669"/>
                    <a:pt x="913" y="12669"/>
                  </a:cubicBezTo>
                  <a:close/>
                  <a:moveTo>
                    <a:pt x="8420" y="12190"/>
                  </a:moveTo>
                  <a:cubicBezTo>
                    <a:pt x="8337" y="12190"/>
                    <a:pt x="8252" y="12213"/>
                    <a:pt x="8195" y="12258"/>
                  </a:cubicBezTo>
                  <a:cubicBezTo>
                    <a:pt x="8126" y="12349"/>
                    <a:pt x="8103" y="12578"/>
                    <a:pt x="8195" y="12669"/>
                  </a:cubicBezTo>
                  <a:cubicBezTo>
                    <a:pt x="8243" y="12729"/>
                    <a:pt x="8336" y="12758"/>
                    <a:pt x="8426" y="12758"/>
                  </a:cubicBezTo>
                  <a:cubicBezTo>
                    <a:pt x="8506" y="12758"/>
                    <a:pt x="8585" y="12735"/>
                    <a:pt x="8628" y="12692"/>
                  </a:cubicBezTo>
                  <a:cubicBezTo>
                    <a:pt x="8720" y="12601"/>
                    <a:pt x="8720" y="12349"/>
                    <a:pt x="8628" y="12258"/>
                  </a:cubicBezTo>
                  <a:cubicBezTo>
                    <a:pt x="8583" y="12213"/>
                    <a:pt x="8503" y="12190"/>
                    <a:pt x="8420" y="12190"/>
                  </a:cubicBezTo>
                  <a:close/>
                  <a:moveTo>
                    <a:pt x="9347" y="12241"/>
                  </a:moveTo>
                  <a:cubicBezTo>
                    <a:pt x="9267" y="12241"/>
                    <a:pt x="9188" y="12270"/>
                    <a:pt x="9130" y="12327"/>
                  </a:cubicBezTo>
                  <a:cubicBezTo>
                    <a:pt x="9016" y="12441"/>
                    <a:pt x="9016" y="12646"/>
                    <a:pt x="9130" y="12737"/>
                  </a:cubicBezTo>
                  <a:cubicBezTo>
                    <a:pt x="9190" y="12809"/>
                    <a:pt x="9269" y="12843"/>
                    <a:pt x="9346" y="12843"/>
                  </a:cubicBezTo>
                  <a:cubicBezTo>
                    <a:pt x="9417" y="12843"/>
                    <a:pt x="9487" y="12815"/>
                    <a:pt x="9541" y="12760"/>
                  </a:cubicBezTo>
                  <a:cubicBezTo>
                    <a:pt x="9678" y="12646"/>
                    <a:pt x="9678" y="12441"/>
                    <a:pt x="9564" y="12327"/>
                  </a:cubicBezTo>
                  <a:cubicBezTo>
                    <a:pt x="9507" y="12270"/>
                    <a:pt x="9427" y="12241"/>
                    <a:pt x="9347" y="12241"/>
                  </a:cubicBezTo>
                  <a:close/>
                  <a:moveTo>
                    <a:pt x="10295" y="12315"/>
                  </a:moveTo>
                  <a:cubicBezTo>
                    <a:pt x="10226" y="12315"/>
                    <a:pt x="10158" y="12349"/>
                    <a:pt x="10089" y="12418"/>
                  </a:cubicBezTo>
                  <a:cubicBezTo>
                    <a:pt x="9929" y="12578"/>
                    <a:pt x="9929" y="12715"/>
                    <a:pt x="10089" y="12852"/>
                  </a:cubicBezTo>
                  <a:cubicBezTo>
                    <a:pt x="10158" y="12920"/>
                    <a:pt x="10226" y="12954"/>
                    <a:pt x="10297" y="12954"/>
                  </a:cubicBezTo>
                  <a:cubicBezTo>
                    <a:pt x="10369" y="12954"/>
                    <a:pt x="10443" y="12920"/>
                    <a:pt x="10523" y="12852"/>
                  </a:cubicBezTo>
                  <a:cubicBezTo>
                    <a:pt x="10660" y="12692"/>
                    <a:pt x="10660" y="12578"/>
                    <a:pt x="10500" y="12418"/>
                  </a:cubicBezTo>
                  <a:cubicBezTo>
                    <a:pt x="10432" y="12349"/>
                    <a:pt x="10363" y="12315"/>
                    <a:pt x="10295" y="12315"/>
                  </a:cubicBezTo>
                  <a:close/>
                  <a:moveTo>
                    <a:pt x="1698" y="12632"/>
                  </a:moveTo>
                  <a:cubicBezTo>
                    <a:pt x="1647" y="12632"/>
                    <a:pt x="1595" y="12649"/>
                    <a:pt x="1552" y="12692"/>
                  </a:cubicBezTo>
                  <a:cubicBezTo>
                    <a:pt x="1484" y="12760"/>
                    <a:pt x="1484" y="12897"/>
                    <a:pt x="1552" y="12966"/>
                  </a:cubicBezTo>
                  <a:cubicBezTo>
                    <a:pt x="1589" y="13002"/>
                    <a:pt x="1645" y="13026"/>
                    <a:pt x="1704" y="13026"/>
                  </a:cubicBezTo>
                  <a:cubicBezTo>
                    <a:pt x="1754" y="13026"/>
                    <a:pt x="1807" y="13008"/>
                    <a:pt x="1849" y="12966"/>
                  </a:cubicBezTo>
                  <a:cubicBezTo>
                    <a:pt x="1918" y="12897"/>
                    <a:pt x="1918" y="12760"/>
                    <a:pt x="1849" y="12692"/>
                  </a:cubicBezTo>
                  <a:cubicBezTo>
                    <a:pt x="1813" y="12655"/>
                    <a:pt x="1756" y="12632"/>
                    <a:pt x="1698" y="12632"/>
                  </a:cubicBezTo>
                  <a:close/>
                  <a:moveTo>
                    <a:pt x="11235" y="12411"/>
                  </a:moveTo>
                  <a:cubicBezTo>
                    <a:pt x="11156" y="12411"/>
                    <a:pt x="11076" y="12435"/>
                    <a:pt x="11025" y="12486"/>
                  </a:cubicBezTo>
                  <a:cubicBezTo>
                    <a:pt x="10888" y="12601"/>
                    <a:pt x="10888" y="12852"/>
                    <a:pt x="11002" y="12966"/>
                  </a:cubicBezTo>
                  <a:cubicBezTo>
                    <a:pt x="11062" y="13026"/>
                    <a:pt x="11154" y="13054"/>
                    <a:pt x="11248" y="13054"/>
                  </a:cubicBezTo>
                  <a:cubicBezTo>
                    <a:pt x="11332" y="13054"/>
                    <a:pt x="11417" y="13032"/>
                    <a:pt x="11481" y="12989"/>
                  </a:cubicBezTo>
                  <a:cubicBezTo>
                    <a:pt x="11596" y="12874"/>
                    <a:pt x="11596" y="12623"/>
                    <a:pt x="11481" y="12509"/>
                  </a:cubicBezTo>
                  <a:cubicBezTo>
                    <a:pt x="11431" y="12447"/>
                    <a:pt x="11333" y="12411"/>
                    <a:pt x="11235" y="12411"/>
                  </a:cubicBezTo>
                  <a:close/>
                  <a:moveTo>
                    <a:pt x="2657" y="12715"/>
                  </a:moveTo>
                  <a:cubicBezTo>
                    <a:pt x="2608" y="12715"/>
                    <a:pt x="2557" y="12737"/>
                    <a:pt x="2511" y="12783"/>
                  </a:cubicBezTo>
                  <a:cubicBezTo>
                    <a:pt x="2420" y="12874"/>
                    <a:pt x="2420" y="12989"/>
                    <a:pt x="2511" y="13057"/>
                  </a:cubicBezTo>
                  <a:cubicBezTo>
                    <a:pt x="2557" y="13103"/>
                    <a:pt x="2608" y="13126"/>
                    <a:pt x="2657" y="13126"/>
                  </a:cubicBezTo>
                  <a:cubicBezTo>
                    <a:pt x="2705" y="13126"/>
                    <a:pt x="2751" y="13103"/>
                    <a:pt x="2785" y="13057"/>
                  </a:cubicBezTo>
                  <a:cubicBezTo>
                    <a:pt x="2876" y="12989"/>
                    <a:pt x="2876" y="12874"/>
                    <a:pt x="2785" y="12783"/>
                  </a:cubicBezTo>
                  <a:cubicBezTo>
                    <a:pt x="2751" y="12737"/>
                    <a:pt x="2705" y="12715"/>
                    <a:pt x="2657" y="12715"/>
                  </a:cubicBezTo>
                  <a:close/>
                  <a:moveTo>
                    <a:pt x="12169" y="12475"/>
                  </a:moveTo>
                  <a:cubicBezTo>
                    <a:pt x="12081" y="12475"/>
                    <a:pt x="11995" y="12509"/>
                    <a:pt x="11938" y="12578"/>
                  </a:cubicBezTo>
                  <a:cubicBezTo>
                    <a:pt x="11801" y="12715"/>
                    <a:pt x="11801" y="12874"/>
                    <a:pt x="11915" y="13034"/>
                  </a:cubicBezTo>
                  <a:cubicBezTo>
                    <a:pt x="11984" y="13103"/>
                    <a:pt x="12069" y="13137"/>
                    <a:pt x="12155" y="13137"/>
                  </a:cubicBezTo>
                  <a:cubicBezTo>
                    <a:pt x="12240" y="13137"/>
                    <a:pt x="12326" y="13103"/>
                    <a:pt x="12394" y="13034"/>
                  </a:cubicBezTo>
                  <a:cubicBezTo>
                    <a:pt x="12554" y="12897"/>
                    <a:pt x="12531" y="12692"/>
                    <a:pt x="12417" y="12578"/>
                  </a:cubicBezTo>
                  <a:cubicBezTo>
                    <a:pt x="12349" y="12509"/>
                    <a:pt x="12258" y="12475"/>
                    <a:pt x="12169" y="12475"/>
                  </a:cubicBezTo>
                  <a:close/>
                  <a:moveTo>
                    <a:pt x="13145" y="12526"/>
                  </a:moveTo>
                  <a:cubicBezTo>
                    <a:pt x="13062" y="12526"/>
                    <a:pt x="12977" y="12566"/>
                    <a:pt x="12897" y="12646"/>
                  </a:cubicBezTo>
                  <a:cubicBezTo>
                    <a:pt x="12760" y="12783"/>
                    <a:pt x="12760" y="12966"/>
                    <a:pt x="12919" y="13126"/>
                  </a:cubicBezTo>
                  <a:cubicBezTo>
                    <a:pt x="12988" y="13194"/>
                    <a:pt x="13056" y="13217"/>
                    <a:pt x="13148" y="13217"/>
                  </a:cubicBezTo>
                  <a:cubicBezTo>
                    <a:pt x="13239" y="13217"/>
                    <a:pt x="13307" y="13194"/>
                    <a:pt x="13376" y="13103"/>
                  </a:cubicBezTo>
                  <a:cubicBezTo>
                    <a:pt x="13536" y="12966"/>
                    <a:pt x="13536" y="12783"/>
                    <a:pt x="13376" y="12646"/>
                  </a:cubicBezTo>
                  <a:cubicBezTo>
                    <a:pt x="13307" y="12566"/>
                    <a:pt x="13228" y="12526"/>
                    <a:pt x="13145" y="12526"/>
                  </a:cubicBezTo>
                  <a:close/>
                  <a:moveTo>
                    <a:pt x="3594" y="12791"/>
                  </a:moveTo>
                  <a:cubicBezTo>
                    <a:pt x="3535" y="12791"/>
                    <a:pt x="3479" y="12809"/>
                    <a:pt x="3447" y="12852"/>
                  </a:cubicBezTo>
                  <a:cubicBezTo>
                    <a:pt x="3356" y="12920"/>
                    <a:pt x="3356" y="13080"/>
                    <a:pt x="3424" y="13171"/>
                  </a:cubicBezTo>
                  <a:cubicBezTo>
                    <a:pt x="3461" y="13220"/>
                    <a:pt x="3530" y="13243"/>
                    <a:pt x="3601" y="13243"/>
                  </a:cubicBezTo>
                  <a:cubicBezTo>
                    <a:pt x="3662" y="13243"/>
                    <a:pt x="3724" y="13226"/>
                    <a:pt x="3767" y="13194"/>
                  </a:cubicBezTo>
                  <a:cubicBezTo>
                    <a:pt x="3835" y="13126"/>
                    <a:pt x="3858" y="12943"/>
                    <a:pt x="3767" y="12852"/>
                  </a:cubicBezTo>
                  <a:cubicBezTo>
                    <a:pt x="3730" y="12815"/>
                    <a:pt x="3661" y="12791"/>
                    <a:pt x="3594" y="12791"/>
                  </a:cubicBezTo>
                  <a:close/>
                  <a:moveTo>
                    <a:pt x="13969" y="12623"/>
                  </a:moveTo>
                  <a:cubicBezTo>
                    <a:pt x="13878" y="12737"/>
                    <a:pt x="13741" y="12783"/>
                    <a:pt x="13741" y="12966"/>
                  </a:cubicBezTo>
                  <a:cubicBezTo>
                    <a:pt x="13741" y="13057"/>
                    <a:pt x="13764" y="13148"/>
                    <a:pt x="13855" y="13194"/>
                  </a:cubicBezTo>
                  <a:cubicBezTo>
                    <a:pt x="13878" y="13217"/>
                    <a:pt x="13901" y="13262"/>
                    <a:pt x="13924" y="13285"/>
                  </a:cubicBezTo>
                  <a:cubicBezTo>
                    <a:pt x="13947" y="13285"/>
                    <a:pt x="13969" y="13308"/>
                    <a:pt x="13992" y="13308"/>
                  </a:cubicBezTo>
                  <a:cubicBezTo>
                    <a:pt x="14038" y="13308"/>
                    <a:pt x="14087" y="13315"/>
                    <a:pt x="14134" y="13315"/>
                  </a:cubicBezTo>
                  <a:cubicBezTo>
                    <a:pt x="14205" y="13315"/>
                    <a:pt x="14271" y="13299"/>
                    <a:pt x="14312" y="13217"/>
                  </a:cubicBezTo>
                  <a:cubicBezTo>
                    <a:pt x="14357" y="13194"/>
                    <a:pt x="14380" y="13148"/>
                    <a:pt x="14403" y="13126"/>
                  </a:cubicBezTo>
                  <a:cubicBezTo>
                    <a:pt x="14426" y="13126"/>
                    <a:pt x="14426" y="13103"/>
                    <a:pt x="14426" y="13080"/>
                  </a:cubicBezTo>
                  <a:cubicBezTo>
                    <a:pt x="14426" y="12943"/>
                    <a:pt x="14472" y="12806"/>
                    <a:pt x="14312" y="12715"/>
                  </a:cubicBezTo>
                  <a:cubicBezTo>
                    <a:pt x="14312" y="12715"/>
                    <a:pt x="14312" y="12715"/>
                    <a:pt x="14289" y="12692"/>
                  </a:cubicBezTo>
                  <a:cubicBezTo>
                    <a:pt x="14266" y="12669"/>
                    <a:pt x="14221" y="12623"/>
                    <a:pt x="14198" y="12623"/>
                  </a:cubicBezTo>
                  <a:close/>
                  <a:moveTo>
                    <a:pt x="4588" y="12861"/>
                  </a:moveTo>
                  <a:cubicBezTo>
                    <a:pt x="4567" y="12861"/>
                    <a:pt x="4545" y="12866"/>
                    <a:pt x="4520" y="12874"/>
                  </a:cubicBezTo>
                  <a:cubicBezTo>
                    <a:pt x="4501" y="12874"/>
                    <a:pt x="4480" y="12871"/>
                    <a:pt x="4457" y="12871"/>
                  </a:cubicBezTo>
                  <a:cubicBezTo>
                    <a:pt x="4423" y="12871"/>
                    <a:pt x="4387" y="12879"/>
                    <a:pt x="4360" y="12920"/>
                  </a:cubicBezTo>
                  <a:cubicBezTo>
                    <a:pt x="4292" y="13011"/>
                    <a:pt x="4269" y="13171"/>
                    <a:pt x="4360" y="13262"/>
                  </a:cubicBezTo>
                  <a:cubicBezTo>
                    <a:pt x="4393" y="13296"/>
                    <a:pt x="4427" y="13317"/>
                    <a:pt x="4469" y="13317"/>
                  </a:cubicBezTo>
                  <a:cubicBezTo>
                    <a:pt x="4485" y="13317"/>
                    <a:pt x="4501" y="13314"/>
                    <a:pt x="4520" y="13308"/>
                  </a:cubicBezTo>
                  <a:cubicBezTo>
                    <a:pt x="4547" y="13308"/>
                    <a:pt x="4575" y="13312"/>
                    <a:pt x="4599" y="13312"/>
                  </a:cubicBezTo>
                  <a:cubicBezTo>
                    <a:pt x="4636" y="13312"/>
                    <a:pt x="4666" y="13304"/>
                    <a:pt x="4680" y="13262"/>
                  </a:cubicBezTo>
                  <a:cubicBezTo>
                    <a:pt x="4771" y="13217"/>
                    <a:pt x="4748" y="13148"/>
                    <a:pt x="4748" y="13080"/>
                  </a:cubicBezTo>
                  <a:cubicBezTo>
                    <a:pt x="4748" y="13011"/>
                    <a:pt x="4748" y="12966"/>
                    <a:pt x="4702" y="12920"/>
                  </a:cubicBezTo>
                  <a:cubicBezTo>
                    <a:pt x="4659" y="12877"/>
                    <a:pt x="4625" y="12861"/>
                    <a:pt x="4588" y="12861"/>
                  </a:cubicBezTo>
                  <a:close/>
                  <a:moveTo>
                    <a:pt x="15019" y="12669"/>
                  </a:moveTo>
                  <a:cubicBezTo>
                    <a:pt x="14928" y="12669"/>
                    <a:pt x="14837" y="12715"/>
                    <a:pt x="14768" y="12783"/>
                  </a:cubicBezTo>
                  <a:cubicBezTo>
                    <a:pt x="14700" y="12852"/>
                    <a:pt x="14654" y="12943"/>
                    <a:pt x="14654" y="13034"/>
                  </a:cubicBezTo>
                  <a:cubicBezTo>
                    <a:pt x="14654" y="13148"/>
                    <a:pt x="14700" y="13217"/>
                    <a:pt x="14745" y="13285"/>
                  </a:cubicBezTo>
                  <a:cubicBezTo>
                    <a:pt x="14768" y="13331"/>
                    <a:pt x="14951" y="13399"/>
                    <a:pt x="14997" y="13399"/>
                  </a:cubicBezTo>
                  <a:cubicBezTo>
                    <a:pt x="15012" y="13403"/>
                    <a:pt x="15027" y="13404"/>
                    <a:pt x="15041" y="13404"/>
                  </a:cubicBezTo>
                  <a:cubicBezTo>
                    <a:pt x="15130" y="13404"/>
                    <a:pt x="15195" y="13348"/>
                    <a:pt x="15293" y="13308"/>
                  </a:cubicBezTo>
                  <a:cubicBezTo>
                    <a:pt x="15316" y="13217"/>
                    <a:pt x="15385" y="13148"/>
                    <a:pt x="15385" y="13034"/>
                  </a:cubicBezTo>
                  <a:cubicBezTo>
                    <a:pt x="15385" y="12943"/>
                    <a:pt x="15339" y="12874"/>
                    <a:pt x="15293" y="12783"/>
                  </a:cubicBezTo>
                  <a:cubicBezTo>
                    <a:pt x="15248" y="12737"/>
                    <a:pt x="15088" y="12669"/>
                    <a:pt x="15019" y="12669"/>
                  </a:cubicBezTo>
                  <a:close/>
                  <a:moveTo>
                    <a:pt x="5467" y="12926"/>
                  </a:moveTo>
                  <a:cubicBezTo>
                    <a:pt x="5438" y="12926"/>
                    <a:pt x="5410" y="12932"/>
                    <a:pt x="5387" y="12943"/>
                  </a:cubicBezTo>
                  <a:cubicBezTo>
                    <a:pt x="5364" y="12966"/>
                    <a:pt x="5296" y="12966"/>
                    <a:pt x="5296" y="12989"/>
                  </a:cubicBezTo>
                  <a:cubicBezTo>
                    <a:pt x="5273" y="13057"/>
                    <a:pt x="5227" y="13103"/>
                    <a:pt x="5227" y="13148"/>
                  </a:cubicBezTo>
                  <a:cubicBezTo>
                    <a:pt x="5205" y="13240"/>
                    <a:pt x="5250" y="13308"/>
                    <a:pt x="5296" y="13354"/>
                  </a:cubicBezTo>
                  <a:cubicBezTo>
                    <a:pt x="5296" y="13399"/>
                    <a:pt x="5387" y="13422"/>
                    <a:pt x="5433" y="13422"/>
                  </a:cubicBezTo>
                  <a:cubicBezTo>
                    <a:pt x="5455" y="13433"/>
                    <a:pt x="5475" y="13438"/>
                    <a:pt x="5495" y="13438"/>
                  </a:cubicBezTo>
                  <a:cubicBezTo>
                    <a:pt x="5557" y="13438"/>
                    <a:pt x="5609" y="13394"/>
                    <a:pt x="5661" y="13377"/>
                  </a:cubicBezTo>
                  <a:cubicBezTo>
                    <a:pt x="5707" y="13354"/>
                    <a:pt x="5707" y="13285"/>
                    <a:pt x="5729" y="13217"/>
                  </a:cubicBezTo>
                  <a:cubicBezTo>
                    <a:pt x="5752" y="13126"/>
                    <a:pt x="5684" y="13080"/>
                    <a:pt x="5661" y="13011"/>
                  </a:cubicBezTo>
                  <a:cubicBezTo>
                    <a:pt x="5638" y="12989"/>
                    <a:pt x="5593" y="12943"/>
                    <a:pt x="5547" y="12943"/>
                  </a:cubicBezTo>
                  <a:cubicBezTo>
                    <a:pt x="5524" y="12932"/>
                    <a:pt x="5496" y="12926"/>
                    <a:pt x="5467" y="12926"/>
                  </a:cubicBezTo>
                  <a:close/>
                  <a:moveTo>
                    <a:pt x="15978" y="12760"/>
                  </a:moveTo>
                  <a:cubicBezTo>
                    <a:pt x="15864" y="12760"/>
                    <a:pt x="15795" y="12783"/>
                    <a:pt x="15704" y="12874"/>
                  </a:cubicBezTo>
                  <a:cubicBezTo>
                    <a:pt x="15567" y="13034"/>
                    <a:pt x="15544" y="13240"/>
                    <a:pt x="15704" y="13377"/>
                  </a:cubicBezTo>
                  <a:cubicBezTo>
                    <a:pt x="15773" y="13468"/>
                    <a:pt x="15841" y="13514"/>
                    <a:pt x="15955" y="13514"/>
                  </a:cubicBezTo>
                  <a:cubicBezTo>
                    <a:pt x="16069" y="13514"/>
                    <a:pt x="16161" y="13491"/>
                    <a:pt x="16229" y="13399"/>
                  </a:cubicBezTo>
                  <a:cubicBezTo>
                    <a:pt x="16366" y="13240"/>
                    <a:pt x="16389" y="13034"/>
                    <a:pt x="16229" y="12874"/>
                  </a:cubicBezTo>
                  <a:cubicBezTo>
                    <a:pt x="16183" y="12783"/>
                    <a:pt x="16092" y="12760"/>
                    <a:pt x="15978" y="12760"/>
                  </a:cubicBezTo>
                  <a:close/>
                  <a:moveTo>
                    <a:pt x="6469" y="12982"/>
                  </a:moveTo>
                  <a:cubicBezTo>
                    <a:pt x="6394" y="12982"/>
                    <a:pt x="6317" y="13017"/>
                    <a:pt x="6254" y="13080"/>
                  </a:cubicBezTo>
                  <a:cubicBezTo>
                    <a:pt x="6140" y="13171"/>
                    <a:pt x="6140" y="13331"/>
                    <a:pt x="6254" y="13445"/>
                  </a:cubicBezTo>
                  <a:cubicBezTo>
                    <a:pt x="6312" y="13502"/>
                    <a:pt x="6380" y="13531"/>
                    <a:pt x="6448" y="13531"/>
                  </a:cubicBezTo>
                  <a:cubicBezTo>
                    <a:pt x="6517" y="13531"/>
                    <a:pt x="6585" y="13502"/>
                    <a:pt x="6643" y="13445"/>
                  </a:cubicBezTo>
                  <a:cubicBezTo>
                    <a:pt x="6757" y="13331"/>
                    <a:pt x="6757" y="13171"/>
                    <a:pt x="6643" y="13057"/>
                  </a:cubicBezTo>
                  <a:cubicBezTo>
                    <a:pt x="6591" y="13006"/>
                    <a:pt x="6530" y="12982"/>
                    <a:pt x="6469" y="12982"/>
                  </a:cubicBezTo>
                  <a:close/>
                  <a:moveTo>
                    <a:pt x="7383" y="13060"/>
                  </a:moveTo>
                  <a:cubicBezTo>
                    <a:pt x="7317" y="13060"/>
                    <a:pt x="7251" y="13088"/>
                    <a:pt x="7190" y="13148"/>
                  </a:cubicBezTo>
                  <a:cubicBezTo>
                    <a:pt x="7076" y="13240"/>
                    <a:pt x="7076" y="13399"/>
                    <a:pt x="7167" y="13514"/>
                  </a:cubicBezTo>
                  <a:cubicBezTo>
                    <a:pt x="7236" y="13571"/>
                    <a:pt x="7304" y="13599"/>
                    <a:pt x="7370" y="13599"/>
                  </a:cubicBezTo>
                  <a:cubicBezTo>
                    <a:pt x="7436" y="13599"/>
                    <a:pt x="7498" y="13571"/>
                    <a:pt x="7556" y="13514"/>
                  </a:cubicBezTo>
                  <a:cubicBezTo>
                    <a:pt x="7670" y="13399"/>
                    <a:pt x="7670" y="13240"/>
                    <a:pt x="7556" y="13126"/>
                  </a:cubicBezTo>
                  <a:cubicBezTo>
                    <a:pt x="7502" y="13082"/>
                    <a:pt x="7443" y="13060"/>
                    <a:pt x="7383" y="13060"/>
                  </a:cubicBezTo>
                  <a:close/>
                  <a:moveTo>
                    <a:pt x="8332" y="13126"/>
                  </a:moveTo>
                  <a:cubicBezTo>
                    <a:pt x="8240" y="13126"/>
                    <a:pt x="8172" y="13171"/>
                    <a:pt x="8103" y="13217"/>
                  </a:cubicBezTo>
                  <a:cubicBezTo>
                    <a:pt x="8058" y="13262"/>
                    <a:pt x="8035" y="13354"/>
                    <a:pt x="8035" y="13422"/>
                  </a:cubicBezTo>
                  <a:cubicBezTo>
                    <a:pt x="8035" y="13491"/>
                    <a:pt x="8058" y="13582"/>
                    <a:pt x="8103" y="13628"/>
                  </a:cubicBezTo>
                  <a:cubicBezTo>
                    <a:pt x="8149" y="13673"/>
                    <a:pt x="8240" y="13719"/>
                    <a:pt x="8309" y="13719"/>
                  </a:cubicBezTo>
                  <a:cubicBezTo>
                    <a:pt x="8377" y="13719"/>
                    <a:pt x="8469" y="13673"/>
                    <a:pt x="8537" y="13628"/>
                  </a:cubicBezTo>
                  <a:cubicBezTo>
                    <a:pt x="8583" y="13582"/>
                    <a:pt x="8605" y="13491"/>
                    <a:pt x="8605" y="13422"/>
                  </a:cubicBezTo>
                  <a:cubicBezTo>
                    <a:pt x="8605" y="13354"/>
                    <a:pt x="8560" y="13285"/>
                    <a:pt x="8537" y="13217"/>
                  </a:cubicBezTo>
                  <a:cubicBezTo>
                    <a:pt x="8469" y="13171"/>
                    <a:pt x="8400" y="13148"/>
                    <a:pt x="8332" y="13126"/>
                  </a:cubicBezTo>
                  <a:close/>
                  <a:moveTo>
                    <a:pt x="9267" y="13223"/>
                  </a:moveTo>
                  <a:cubicBezTo>
                    <a:pt x="9193" y="13223"/>
                    <a:pt x="9119" y="13251"/>
                    <a:pt x="9062" y="13308"/>
                  </a:cubicBezTo>
                  <a:cubicBezTo>
                    <a:pt x="8948" y="13422"/>
                    <a:pt x="8948" y="13628"/>
                    <a:pt x="9062" y="13742"/>
                  </a:cubicBezTo>
                  <a:cubicBezTo>
                    <a:pt x="9113" y="13793"/>
                    <a:pt x="9183" y="13817"/>
                    <a:pt x="9255" y="13817"/>
                  </a:cubicBezTo>
                  <a:cubicBezTo>
                    <a:pt x="9343" y="13817"/>
                    <a:pt x="9433" y="13782"/>
                    <a:pt x="9496" y="13719"/>
                  </a:cubicBezTo>
                  <a:cubicBezTo>
                    <a:pt x="9610" y="13605"/>
                    <a:pt x="9610" y="13422"/>
                    <a:pt x="9473" y="13308"/>
                  </a:cubicBezTo>
                  <a:cubicBezTo>
                    <a:pt x="9416" y="13251"/>
                    <a:pt x="9342" y="13223"/>
                    <a:pt x="9267" y="13223"/>
                  </a:cubicBezTo>
                  <a:close/>
                  <a:moveTo>
                    <a:pt x="10203" y="13285"/>
                  </a:moveTo>
                  <a:cubicBezTo>
                    <a:pt x="10135" y="13285"/>
                    <a:pt x="10043" y="13285"/>
                    <a:pt x="9975" y="13354"/>
                  </a:cubicBezTo>
                  <a:cubicBezTo>
                    <a:pt x="9929" y="13445"/>
                    <a:pt x="9884" y="13514"/>
                    <a:pt x="9884" y="13582"/>
                  </a:cubicBezTo>
                  <a:cubicBezTo>
                    <a:pt x="9884" y="13650"/>
                    <a:pt x="9907" y="13742"/>
                    <a:pt x="9975" y="13810"/>
                  </a:cubicBezTo>
                  <a:cubicBezTo>
                    <a:pt x="10043" y="13856"/>
                    <a:pt x="10112" y="13902"/>
                    <a:pt x="10180" y="13902"/>
                  </a:cubicBezTo>
                  <a:cubicBezTo>
                    <a:pt x="10272" y="13902"/>
                    <a:pt x="10363" y="13902"/>
                    <a:pt x="10409" y="13787"/>
                  </a:cubicBezTo>
                  <a:cubicBezTo>
                    <a:pt x="10500" y="13765"/>
                    <a:pt x="10500" y="13650"/>
                    <a:pt x="10523" y="13582"/>
                  </a:cubicBezTo>
                  <a:cubicBezTo>
                    <a:pt x="10523" y="13514"/>
                    <a:pt x="10477" y="13422"/>
                    <a:pt x="10409" y="13377"/>
                  </a:cubicBezTo>
                  <a:cubicBezTo>
                    <a:pt x="10340" y="13285"/>
                    <a:pt x="10272" y="13285"/>
                    <a:pt x="10203" y="13285"/>
                  </a:cubicBezTo>
                  <a:close/>
                  <a:moveTo>
                    <a:pt x="1598" y="13581"/>
                  </a:moveTo>
                  <a:cubicBezTo>
                    <a:pt x="1564" y="13581"/>
                    <a:pt x="1531" y="13589"/>
                    <a:pt x="1507" y="13605"/>
                  </a:cubicBezTo>
                  <a:cubicBezTo>
                    <a:pt x="1484" y="13605"/>
                    <a:pt x="1484" y="13650"/>
                    <a:pt x="1484" y="13650"/>
                  </a:cubicBezTo>
                  <a:cubicBezTo>
                    <a:pt x="1507" y="13696"/>
                    <a:pt x="1644" y="13924"/>
                    <a:pt x="1689" y="13947"/>
                  </a:cubicBezTo>
                  <a:lnTo>
                    <a:pt x="1735" y="13947"/>
                  </a:lnTo>
                  <a:cubicBezTo>
                    <a:pt x="1826" y="13833"/>
                    <a:pt x="1826" y="13742"/>
                    <a:pt x="1758" y="13650"/>
                  </a:cubicBezTo>
                  <a:cubicBezTo>
                    <a:pt x="1728" y="13606"/>
                    <a:pt x="1661" y="13581"/>
                    <a:pt x="1598" y="13581"/>
                  </a:cubicBezTo>
                  <a:close/>
                  <a:moveTo>
                    <a:pt x="11185" y="13331"/>
                  </a:moveTo>
                  <a:cubicBezTo>
                    <a:pt x="11093" y="13331"/>
                    <a:pt x="11002" y="13377"/>
                    <a:pt x="10934" y="13422"/>
                  </a:cubicBezTo>
                  <a:cubicBezTo>
                    <a:pt x="10888" y="13468"/>
                    <a:pt x="10842" y="13559"/>
                    <a:pt x="10842" y="13650"/>
                  </a:cubicBezTo>
                  <a:cubicBezTo>
                    <a:pt x="10842" y="13742"/>
                    <a:pt x="10911" y="13810"/>
                    <a:pt x="10934" y="13902"/>
                  </a:cubicBezTo>
                  <a:cubicBezTo>
                    <a:pt x="11002" y="13924"/>
                    <a:pt x="11071" y="13970"/>
                    <a:pt x="11162" y="13970"/>
                  </a:cubicBezTo>
                  <a:cubicBezTo>
                    <a:pt x="11178" y="13974"/>
                    <a:pt x="11194" y="13976"/>
                    <a:pt x="11210" y="13976"/>
                  </a:cubicBezTo>
                  <a:cubicBezTo>
                    <a:pt x="11285" y="13976"/>
                    <a:pt x="11357" y="13935"/>
                    <a:pt x="11413" y="13879"/>
                  </a:cubicBezTo>
                  <a:cubicBezTo>
                    <a:pt x="11459" y="13833"/>
                    <a:pt x="11481" y="13742"/>
                    <a:pt x="11504" y="13673"/>
                  </a:cubicBezTo>
                  <a:cubicBezTo>
                    <a:pt x="11504" y="13582"/>
                    <a:pt x="11436" y="13514"/>
                    <a:pt x="11413" y="13422"/>
                  </a:cubicBezTo>
                  <a:cubicBezTo>
                    <a:pt x="11345" y="13399"/>
                    <a:pt x="11253" y="13354"/>
                    <a:pt x="11185" y="13331"/>
                  </a:cubicBezTo>
                  <a:close/>
                  <a:moveTo>
                    <a:pt x="12121" y="13428"/>
                  </a:moveTo>
                  <a:cubicBezTo>
                    <a:pt x="12035" y="13428"/>
                    <a:pt x="11949" y="13456"/>
                    <a:pt x="11892" y="13514"/>
                  </a:cubicBezTo>
                  <a:cubicBezTo>
                    <a:pt x="11778" y="13628"/>
                    <a:pt x="11755" y="13879"/>
                    <a:pt x="11892" y="13993"/>
                  </a:cubicBezTo>
                  <a:cubicBezTo>
                    <a:pt x="11949" y="14050"/>
                    <a:pt x="12035" y="14078"/>
                    <a:pt x="12121" y="14078"/>
                  </a:cubicBezTo>
                  <a:cubicBezTo>
                    <a:pt x="12206" y="14078"/>
                    <a:pt x="12292" y="14050"/>
                    <a:pt x="12349" y="13993"/>
                  </a:cubicBezTo>
                  <a:cubicBezTo>
                    <a:pt x="12486" y="13879"/>
                    <a:pt x="12486" y="13628"/>
                    <a:pt x="12349" y="13514"/>
                  </a:cubicBezTo>
                  <a:cubicBezTo>
                    <a:pt x="12292" y="13456"/>
                    <a:pt x="12206" y="13428"/>
                    <a:pt x="12121" y="13428"/>
                  </a:cubicBezTo>
                  <a:close/>
                  <a:moveTo>
                    <a:pt x="2555" y="13670"/>
                  </a:moveTo>
                  <a:cubicBezTo>
                    <a:pt x="2509" y="13670"/>
                    <a:pt x="2462" y="13687"/>
                    <a:pt x="2420" y="13719"/>
                  </a:cubicBezTo>
                  <a:cubicBezTo>
                    <a:pt x="2329" y="13810"/>
                    <a:pt x="2329" y="13924"/>
                    <a:pt x="2397" y="14016"/>
                  </a:cubicBezTo>
                  <a:cubicBezTo>
                    <a:pt x="2443" y="14061"/>
                    <a:pt x="2494" y="14084"/>
                    <a:pt x="2545" y="14084"/>
                  </a:cubicBezTo>
                  <a:cubicBezTo>
                    <a:pt x="2597" y="14084"/>
                    <a:pt x="2648" y="14061"/>
                    <a:pt x="2694" y="14016"/>
                  </a:cubicBezTo>
                  <a:cubicBezTo>
                    <a:pt x="2785" y="13924"/>
                    <a:pt x="2785" y="13810"/>
                    <a:pt x="2694" y="13742"/>
                  </a:cubicBezTo>
                  <a:cubicBezTo>
                    <a:pt x="2657" y="13693"/>
                    <a:pt x="2607" y="13670"/>
                    <a:pt x="2555" y="13670"/>
                  </a:cubicBezTo>
                  <a:close/>
                  <a:moveTo>
                    <a:pt x="13054" y="13479"/>
                  </a:moveTo>
                  <a:cubicBezTo>
                    <a:pt x="12971" y="13479"/>
                    <a:pt x="12885" y="13514"/>
                    <a:pt x="12805" y="13582"/>
                  </a:cubicBezTo>
                  <a:cubicBezTo>
                    <a:pt x="12737" y="13650"/>
                    <a:pt x="12691" y="13719"/>
                    <a:pt x="12691" y="13833"/>
                  </a:cubicBezTo>
                  <a:cubicBezTo>
                    <a:pt x="12714" y="13924"/>
                    <a:pt x="12737" y="13993"/>
                    <a:pt x="12805" y="14061"/>
                  </a:cubicBezTo>
                  <a:cubicBezTo>
                    <a:pt x="12888" y="14132"/>
                    <a:pt x="12971" y="14173"/>
                    <a:pt x="13054" y="14173"/>
                  </a:cubicBezTo>
                  <a:cubicBezTo>
                    <a:pt x="13131" y="14173"/>
                    <a:pt x="13208" y="14138"/>
                    <a:pt x="13285" y="14061"/>
                  </a:cubicBezTo>
                  <a:cubicBezTo>
                    <a:pt x="13422" y="13924"/>
                    <a:pt x="13444" y="13742"/>
                    <a:pt x="13285" y="13582"/>
                  </a:cubicBezTo>
                  <a:cubicBezTo>
                    <a:pt x="13216" y="13514"/>
                    <a:pt x="13136" y="13479"/>
                    <a:pt x="13054" y="13479"/>
                  </a:cubicBezTo>
                  <a:close/>
                  <a:moveTo>
                    <a:pt x="3493" y="13738"/>
                  </a:moveTo>
                  <a:cubicBezTo>
                    <a:pt x="3437" y="13738"/>
                    <a:pt x="3394" y="13810"/>
                    <a:pt x="3333" y="13810"/>
                  </a:cubicBezTo>
                  <a:cubicBezTo>
                    <a:pt x="3333" y="13856"/>
                    <a:pt x="3287" y="13902"/>
                    <a:pt x="3264" y="13970"/>
                  </a:cubicBezTo>
                  <a:cubicBezTo>
                    <a:pt x="3264" y="14039"/>
                    <a:pt x="3333" y="14061"/>
                    <a:pt x="3333" y="14130"/>
                  </a:cubicBezTo>
                  <a:cubicBezTo>
                    <a:pt x="3378" y="14153"/>
                    <a:pt x="3424" y="14175"/>
                    <a:pt x="3493" y="14198"/>
                  </a:cubicBezTo>
                  <a:cubicBezTo>
                    <a:pt x="3502" y="14201"/>
                    <a:pt x="3511" y="14203"/>
                    <a:pt x="3520" y="14203"/>
                  </a:cubicBezTo>
                  <a:cubicBezTo>
                    <a:pt x="3574" y="14203"/>
                    <a:pt x="3613" y="14149"/>
                    <a:pt x="3652" y="14130"/>
                  </a:cubicBezTo>
                  <a:cubicBezTo>
                    <a:pt x="3698" y="14107"/>
                    <a:pt x="3721" y="14039"/>
                    <a:pt x="3721" y="13993"/>
                  </a:cubicBezTo>
                  <a:cubicBezTo>
                    <a:pt x="3744" y="13902"/>
                    <a:pt x="3675" y="13879"/>
                    <a:pt x="3675" y="13810"/>
                  </a:cubicBezTo>
                  <a:cubicBezTo>
                    <a:pt x="3630" y="13787"/>
                    <a:pt x="3561" y="13765"/>
                    <a:pt x="3515" y="13742"/>
                  </a:cubicBezTo>
                  <a:cubicBezTo>
                    <a:pt x="3508" y="13739"/>
                    <a:pt x="3501" y="13738"/>
                    <a:pt x="3493" y="13738"/>
                  </a:cubicBezTo>
                  <a:close/>
                  <a:moveTo>
                    <a:pt x="4428" y="13787"/>
                  </a:moveTo>
                  <a:cubicBezTo>
                    <a:pt x="4360" y="13787"/>
                    <a:pt x="4337" y="13810"/>
                    <a:pt x="4269" y="13856"/>
                  </a:cubicBezTo>
                  <a:cubicBezTo>
                    <a:pt x="4223" y="13902"/>
                    <a:pt x="4223" y="13970"/>
                    <a:pt x="4223" y="14016"/>
                  </a:cubicBezTo>
                  <a:cubicBezTo>
                    <a:pt x="4223" y="14084"/>
                    <a:pt x="4223" y="14130"/>
                    <a:pt x="4292" y="14175"/>
                  </a:cubicBezTo>
                  <a:cubicBezTo>
                    <a:pt x="4337" y="14221"/>
                    <a:pt x="4383" y="14244"/>
                    <a:pt x="4451" y="14244"/>
                  </a:cubicBezTo>
                  <a:cubicBezTo>
                    <a:pt x="4474" y="14244"/>
                    <a:pt x="4497" y="14246"/>
                    <a:pt x="4518" y="14246"/>
                  </a:cubicBezTo>
                  <a:cubicBezTo>
                    <a:pt x="4560" y="14246"/>
                    <a:pt x="4596" y="14236"/>
                    <a:pt x="4611" y="14175"/>
                  </a:cubicBezTo>
                  <a:cubicBezTo>
                    <a:pt x="4702" y="14130"/>
                    <a:pt x="4680" y="14061"/>
                    <a:pt x="4680" y="13993"/>
                  </a:cubicBezTo>
                  <a:cubicBezTo>
                    <a:pt x="4680" y="13947"/>
                    <a:pt x="4657" y="13902"/>
                    <a:pt x="4611" y="13833"/>
                  </a:cubicBezTo>
                  <a:cubicBezTo>
                    <a:pt x="4565" y="13787"/>
                    <a:pt x="4497" y="13787"/>
                    <a:pt x="4428" y="13787"/>
                  </a:cubicBezTo>
                  <a:close/>
                  <a:moveTo>
                    <a:pt x="13986" y="13573"/>
                  </a:moveTo>
                  <a:cubicBezTo>
                    <a:pt x="13906" y="13573"/>
                    <a:pt x="13830" y="13607"/>
                    <a:pt x="13764" y="13673"/>
                  </a:cubicBezTo>
                  <a:cubicBezTo>
                    <a:pt x="13696" y="13742"/>
                    <a:pt x="13650" y="13833"/>
                    <a:pt x="13650" y="13924"/>
                  </a:cubicBezTo>
                  <a:cubicBezTo>
                    <a:pt x="13650" y="14016"/>
                    <a:pt x="13673" y="14084"/>
                    <a:pt x="13741" y="14153"/>
                  </a:cubicBezTo>
                  <a:cubicBezTo>
                    <a:pt x="13824" y="14224"/>
                    <a:pt x="13913" y="14264"/>
                    <a:pt x="13999" y="14264"/>
                  </a:cubicBezTo>
                  <a:cubicBezTo>
                    <a:pt x="14078" y="14264"/>
                    <a:pt x="14155" y="14229"/>
                    <a:pt x="14221" y="14153"/>
                  </a:cubicBezTo>
                  <a:cubicBezTo>
                    <a:pt x="14380" y="14016"/>
                    <a:pt x="14380" y="13833"/>
                    <a:pt x="14243" y="13696"/>
                  </a:cubicBezTo>
                  <a:cubicBezTo>
                    <a:pt x="14160" y="13613"/>
                    <a:pt x="14071" y="13573"/>
                    <a:pt x="13986" y="13573"/>
                  </a:cubicBezTo>
                  <a:close/>
                  <a:moveTo>
                    <a:pt x="5433" y="13856"/>
                  </a:moveTo>
                  <a:cubicBezTo>
                    <a:pt x="5393" y="13856"/>
                    <a:pt x="5353" y="13867"/>
                    <a:pt x="5319" y="13879"/>
                  </a:cubicBezTo>
                  <a:cubicBezTo>
                    <a:pt x="5273" y="13879"/>
                    <a:pt x="5205" y="13947"/>
                    <a:pt x="5159" y="14016"/>
                  </a:cubicBezTo>
                  <a:cubicBezTo>
                    <a:pt x="5159" y="14039"/>
                    <a:pt x="5159" y="14084"/>
                    <a:pt x="5159" y="14130"/>
                  </a:cubicBezTo>
                  <a:cubicBezTo>
                    <a:pt x="5136" y="14221"/>
                    <a:pt x="5227" y="14244"/>
                    <a:pt x="5273" y="14312"/>
                  </a:cubicBezTo>
                  <a:cubicBezTo>
                    <a:pt x="5296" y="14358"/>
                    <a:pt x="5341" y="14358"/>
                    <a:pt x="5387" y="14358"/>
                  </a:cubicBezTo>
                  <a:cubicBezTo>
                    <a:pt x="5478" y="14358"/>
                    <a:pt x="5524" y="14335"/>
                    <a:pt x="5570" y="14290"/>
                  </a:cubicBezTo>
                  <a:cubicBezTo>
                    <a:pt x="5570" y="14267"/>
                    <a:pt x="5593" y="14267"/>
                    <a:pt x="5593" y="14244"/>
                  </a:cubicBezTo>
                  <a:cubicBezTo>
                    <a:pt x="5638" y="14221"/>
                    <a:pt x="5661" y="14175"/>
                    <a:pt x="5661" y="14107"/>
                  </a:cubicBezTo>
                  <a:cubicBezTo>
                    <a:pt x="5661" y="14039"/>
                    <a:pt x="5638" y="13993"/>
                    <a:pt x="5593" y="13970"/>
                  </a:cubicBezTo>
                  <a:cubicBezTo>
                    <a:pt x="5570" y="13947"/>
                    <a:pt x="5547" y="13924"/>
                    <a:pt x="5547" y="13902"/>
                  </a:cubicBezTo>
                  <a:cubicBezTo>
                    <a:pt x="5513" y="13867"/>
                    <a:pt x="5473" y="13856"/>
                    <a:pt x="5433" y="13856"/>
                  </a:cubicBezTo>
                  <a:close/>
                  <a:moveTo>
                    <a:pt x="15875" y="13713"/>
                  </a:moveTo>
                  <a:cubicBezTo>
                    <a:pt x="15818" y="13713"/>
                    <a:pt x="15761" y="13730"/>
                    <a:pt x="15704" y="13765"/>
                  </a:cubicBezTo>
                  <a:cubicBezTo>
                    <a:pt x="15499" y="13856"/>
                    <a:pt x="15430" y="14130"/>
                    <a:pt x="15590" y="14335"/>
                  </a:cubicBezTo>
                  <a:cubicBezTo>
                    <a:pt x="15611" y="14356"/>
                    <a:pt x="15622" y="14367"/>
                    <a:pt x="15632" y="14367"/>
                  </a:cubicBezTo>
                  <a:cubicBezTo>
                    <a:pt x="15645" y="14367"/>
                    <a:pt x="15656" y="14350"/>
                    <a:pt x="15681" y="14312"/>
                  </a:cubicBezTo>
                  <a:cubicBezTo>
                    <a:pt x="15681" y="14290"/>
                    <a:pt x="15681" y="14267"/>
                    <a:pt x="15704" y="14267"/>
                  </a:cubicBezTo>
                  <a:cubicBezTo>
                    <a:pt x="15750" y="14198"/>
                    <a:pt x="15818" y="14130"/>
                    <a:pt x="15864" y="14061"/>
                  </a:cubicBezTo>
                  <a:cubicBezTo>
                    <a:pt x="15932" y="13970"/>
                    <a:pt x="15978" y="13879"/>
                    <a:pt x="16069" y="13810"/>
                  </a:cubicBezTo>
                  <a:cubicBezTo>
                    <a:pt x="16092" y="13787"/>
                    <a:pt x="16069" y="13787"/>
                    <a:pt x="16047" y="13765"/>
                  </a:cubicBezTo>
                  <a:cubicBezTo>
                    <a:pt x="15989" y="13730"/>
                    <a:pt x="15932" y="13713"/>
                    <a:pt x="15875" y="13713"/>
                  </a:cubicBezTo>
                  <a:close/>
                  <a:moveTo>
                    <a:pt x="14951" y="13650"/>
                  </a:moveTo>
                  <a:cubicBezTo>
                    <a:pt x="14837" y="13650"/>
                    <a:pt x="14745" y="13696"/>
                    <a:pt x="14700" y="13765"/>
                  </a:cubicBezTo>
                  <a:cubicBezTo>
                    <a:pt x="14631" y="13833"/>
                    <a:pt x="14586" y="13924"/>
                    <a:pt x="14586" y="14039"/>
                  </a:cubicBezTo>
                  <a:cubicBezTo>
                    <a:pt x="14586" y="14084"/>
                    <a:pt x="14654" y="14267"/>
                    <a:pt x="14700" y="14290"/>
                  </a:cubicBezTo>
                  <a:cubicBezTo>
                    <a:pt x="14768" y="14335"/>
                    <a:pt x="14860" y="14381"/>
                    <a:pt x="14951" y="14381"/>
                  </a:cubicBezTo>
                  <a:cubicBezTo>
                    <a:pt x="15042" y="14381"/>
                    <a:pt x="15134" y="14312"/>
                    <a:pt x="15225" y="14290"/>
                  </a:cubicBezTo>
                  <a:cubicBezTo>
                    <a:pt x="15248" y="14175"/>
                    <a:pt x="15316" y="14107"/>
                    <a:pt x="15316" y="13993"/>
                  </a:cubicBezTo>
                  <a:cubicBezTo>
                    <a:pt x="15316" y="13947"/>
                    <a:pt x="15248" y="13765"/>
                    <a:pt x="15202" y="13742"/>
                  </a:cubicBezTo>
                  <a:cubicBezTo>
                    <a:pt x="15111" y="13696"/>
                    <a:pt x="15042" y="13650"/>
                    <a:pt x="14951" y="13650"/>
                  </a:cubicBezTo>
                  <a:close/>
                  <a:moveTo>
                    <a:pt x="6331" y="13941"/>
                  </a:moveTo>
                  <a:cubicBezTo>
                    <a:pt x="6275" y="13941"/>
                    <a:pt x="6219" y="13978"/>
                    <a:pt x="6163" y="14016"/>
                  </a:cubicBezTo>
                  <a:cubicBezTo>
                    <a:pt x="6118" y="14084"/>
                    <a:pt x="6095" y="14153"/>
                    <a:pt x="6095" y="14221"/>
                  </a:cubicBezTo>
                  <a:cubicBezTo>
                    <a:pt x="6095" y="14267"/>
                    <a:pt x="6118" y="14358"/>
                    <a:pt x="6163" y="14404"/>
                  </a:cubicBezTo>
                  <a:cubicBezTo>
                    <a:pt x="6209" y="14449"/>
                    <a:pt x="6300" y="14472"/>
                    <a:pt x="6346" y="14472"/>
                  </a:cubicBezTo>
                  <a:cubicBezTo>
                    <a:pt x="6414" y="14449"/>
                    <a:pt x="6506" y="14449"/>
                    <a:pt x="6551" y="14381"/>
                  </a:cubicBezTo>
                  <a:cubicBezTo>
                    <a:pt x="6574" y="14335"/>
                    <a:pt x="6620" y="14267"/>
                    <a:pt x="6620" y="14198"/>
                  </a:cubicBezTo>
                  <a:cubicBezTo>
                    <a:pt x="6620" y="14130"/>
                    <a:pt x="6574" y="14084"/>
                    <a:pt x="6551" y="14016"/>
                  </a:cubicBezTo>
                  <a:cubicBezTo>
                    <a:pt x="6506" y="13947"/>
                    <a:pt x="6414" y="13947"/>
                    <a:pt x="6369" y="13947"/>
                  </a:cubicBezTo>
                  <a:cubicBezTo>
                    <a:pt x="6356" y="13943"/>
                    <a:pt x="6343" y="13941"/>
                    <a:pt x="6331" y="13941"/>
                  </a:cubicBezTo>
                  <a:close/>
                  <a:moveTo>
                    <a:pt x="7282" y="13999"/>
                  </a:moveTo>
                  <a:cubicBezTo>
                    <a:pt x="7219" y="13999"/>
                    <a:pt x="7156" y="14027"/>
                    <a:pt x="7099" y="14084"/>
                  </a:cubicBezTo>
                  <a:cubicBezTo>
                    <a:pt x="6985" y="14198"/>
                    <a:pt x="6985" y="14358"/>
                    <a:pt x="7076" y="14449"/>
                  </a:cubicBezTo>
                  <a:cubicBezTo>
                    <a:pt x="7136" y="14521"/>
                    <a:pt x="7208" y="14555"/>
                    <a:pt x="7280" y="14555"/>
                  </a:cubicBezTo>
                  <a:cubicBezTo>
                    <a:pt x="7345" y="14555"/>
                    <a:pt x="7410" y="14527"/>
                    <a:pt x="7464" y="14472"/>
                  </a:cubicBezTo>
                  <a:cubicBezTo>
                    <a:pt x="7578" y="14358"/>
                    <a:pt x="7578" y="14198"/>
                    <a:pt x="7464" y="14084"/>
                  </a:cubicBezTo>
                  <a:cubicBezTo>
                    <a:pt x="7407" y="14027"/>
                    <a:pt x="7344" y="13999"/>
                    <a:pt x="7282" y="13999"/>
                  </a:cubicBezTo>
                  <a:close/>
                  <a:moveTo>
                    <a:pt x="8240" y="14084"/>
                  </a:moveTo>
                  <a:cubicBezTo>
                    <a:pt x="8172" y="14084"/>
                    <a:pt x="8081" y="14107"/>
                    <a:pt x="8035" y="14153"/>
                  </a:cubicBezTo>
                  <a:cubicBezTo>
                    <a:pt x="7966" y="14198"/>
                    <a:pt x="7944" y="14290"/>
                    <a:pt x="7944" y="14358"/>
                  </a:cubicBezTo>
                  <a:cubicBezTo>
                    <a:pt x="7944" y="14427"/>
                    <a:pt x="7966" y="14518"/>
                    <a:pt x="8012" y="14564"/>
                  </a:cubicBezTo>
                  <a:cubicBezTo>
                    <a:pt x="8058" y="14632"/>
                    <a:pt x="8149" y="14655"/>
                    <a:pt x="8217" y="14655"/>
                  </a:cubicBezTo>
                  <a:cubicBezTo>
                    <a:pt x="8286" y="14655"/>
                    <a:pt x="8377" y="14609"/>
                    <a:pt x="8446" y="14586"/>
                  </a:cubicBezTo>
                  <a:cubicBezTo>
                    <a:pt x="8469" y="14518"/>
                    <a:pt x="8514" y="14449"/>
                    <a:pt x="8514" y="14381"/>
                  </a:cubicBezTo>
                  <a:cubicBezTo>
                    <a:pt x="8514" y="14312"/>
                    <a:pt x="8491" y="14221"/>
                    <a:pt x="8446" y="14153"/>
                  </a:cubicBezTo>
                  <a:cubicBezTo>
                    <a:pt x="8400" y="14107"/>
                    <a:pt x="8309" y="14084"/>
                    <a:pt x="8240" y="14084"/>
                  </a:cubicBezTo>
                  <a:close/>
                  <a:moveTo>
                    <a:pt x="9199" y="14138"/>
                  </a:moveTo>
                  <a:cubicBezTo>
                    <a:pt x="9123" y="14138"/>
                    <a:pt x="9048" y="14167"/>
                    <a:pt x="8994" y="14221"/>
                  </a:cubicBezTo>
                  <a:cubicBezTo>
                    <a:pt x="8879" y="14335"/>
                    <a:pt x="8879" y="14541"/>
                    <a:pt x="8994" y="14655"/>
                  </a:cubicBezTo>
                  <a:cubicBezTo>
                    <a:pt x="9051" y="14712"/>
                    <a:pt x="9125" y="14740"/>
                    <a:pt x="9199" y="14740"/>
                  </a:cubicBezTo>
                  <a:cubicBezTo>
                    <a:pt x="9273" y="14740"/>
                    <a:pt x="9347" y="14712"/>
                    <a:pt x="9404" y="14655"/>
                  </a:cubicBezTo>
                  <a:cubicBezTo>
                    <a:pt x="9518" y="14541"/>
                    <a:pt x="9541" y="14358"/>
                    <a:pt x="9427" y="14244"/>
                  </a:cubicBezTo>
                  <a:cubicBezTo>
                    <a:pt x="9368" y="14172"/>
                    <a:pt x="9283" y="14138"/>
                    <a:pt x="9199" y="14138"/>
                  </a:cubicBezTo>
                  <a:close/>
                  <a:moveTo>
                    <a:pt x="10135" y="14198"/>
                  </a:moveTo>
                  <a:cubicBezTo>
                    <a:pt x="10066" y="14198"/>
                    <a:pt x="9998" y="14221"/>
                    <a:pt x="9929" y="14290"/>
                  </a:cubicBezTo>
                  <a:cubicBezTo>
                    <a:pt x="9861" y="14358"/>
                    <a:pt x="9815" y="14427"/>
                    <a:pt x="9815" y="14518"/>
                  </a:cubicBezTo>
                  <a:cubicBezTo>
                    <a:pt x="9815" y="14586"/>
                    <a:pt x="9838" y="14655"/>
                    <a:pt x="9907" y="14723"/>
                  </a:cubicBezTo>
                  <a:cubicBezTo>
                    <a:pt x="9975" y="14792"/>
                    <a:pt x="10043" y="14837"/>
                    <a:pt x="10135" y="14837"/>
                  </a:cubicBezTo>
                  <a:cubicBezTo>
                    <a:pt x="10203" y="14815"/>
                    <a:pt x="10295" y="14837"/>
                    <a:pt x="10340" y="14723"/>
                  </a:cubicBezTo>
                  <a:cubicBezTo>
                    <a:pt x="10432" y="14678"/>
                    <a:pt x="10432" y="14586"/>
                    <a:pt x="10432" y="14518"/>
                  </a:cubicBezTo>
                  <a:cubicBezTo>
                    <a:pt x="10432" y="14449"/>
                    <a:pt x="10409" y="14358"/>
                    <a:pt x="10340" y="14290"/>
                  </a:cubicBezTo>
                  <a:cubicBezTo>
                    <a:pt x="10295" y="14244"/>
                    <a:pt x="10203" y="14198"/>
                    <a:pt x="10135" y="14198"/>
                  </a:cubicBezTo>
                  <a:close/>
                  <a:moveTo>
                    <a:pt x="11064" y="14286"/>
                  </a:moveTo>
                  <a:cubicBezTo>
                    <a:pt x="10987" y="14286"/>
                    <a:pt x="10924" y="14358"/>
                    <a:pt x="10842" y="14358"/>
                  </a:cubicBezTo>
                  <a:cubicBezTo>
                    <a:pt x="10820" y="14449"/>
                    <a:pt x="10774" y="14495"/>
                    <a:pt x="10751" y="14586"/>
                  </a:cubicBezTo>
                  <a:cubicBezTo>
                    <a:pt x="10751" y="14700"/>
                    <a:pt x="10797" y="14769"/>
                    <a:pt x="10842" y="14837"/>
                  </a:cubicBezTo>
                  <a:cubicBezTo>
                    <a:pt x="10888" y="14883"/>
                    <a:pt x="10979" y="14906"/>
                    <a:pt x="11048" y="14929"/>
                  </a:cubicBezTo>
                  <a:cubicBezTo>
                    <a:pt x="11058" y="14931"/>
                    <a:pt x="11068" y="14932"/>
                    <a:pt x="11077" y="14932"/>
                  </a:cubicBezTo>
                  <a:cubicBezTo>
                    <a:pt x="11155" y="14932"/>
                    <a:pt x="11218" y="14860"/>
                    <a:pt x="11299" y="14860"/>
                  </a:cubicBezTo>
                  <a:cubicBezTo>
                    <a:pt x="11345" y="14769"/>
                    <a:pt x="11390" y="14700"/>
                    <a:pt x="11390" y="14632"/>
                  </a:cubicBezTo>
                  <a:cubicBezTo>
                    <a:pt x="11413" y="14518"/>
                    <a:pt x="11345" y="14449"/>
                    <a:pt x="11322" y="14358"/>
                  </a:cubicBezTo>
                  <a:cubicBezTo>
                    <a:pt x="11253" y="14335"/>
                    <a:pt x="11185" y="14312"/>
                    <a:pt x="11093" y="14290"/>
                  </a:cubicBezTo>
                  <a:cubicBezTo>
                    <a:pt x="11083" y="14287"/>
                    <a:pt x="11073" y="14286"/>
                    <a:pt x="11064" y="14286"/>
                  </a:cubicBezTo>
                  <a:close/>
                  <a:moveTo>
                    <a:pt x="2443" y="14586"/>
                  </a:moveTo>
                  <a:cubicBezTo>
                    <a:pt x="2374" y="14586"/>
                    <a:pt x="2351" y="14655"/>
                    <a:pt x="2306" y="14700"/>
                  </a:cubicBezTo>
                  <a:cubicBezTo>
                    <a:pt x="2306" y="14700"/>
                    <a:pt x="2351" y="14746"/>
                    <a:pt x="2374" y="14769"/>
                  </a:cubicBezTo>
                  <a:cubicBezTo>
                    <a:pt x="2397" y="14815"/>
                    <a:pt x="2420" y="14837"/>
                    <a:pt x="2443" y="14860"/>
                  </a:cubicBezTo>
                  <a:cubicBezTo>
                    <a:pt x="2488" y="14883"/>
                    <a:pt x="2511" y="14929"/>
                    <a:pt x="2557" y="14952"/>
                  </a:cubicBezTo>
                  <a:cubicBezTo>
                    <a:pt x="2557" y="14974"/>
                    <a:pt x="2602" y="14974"/>
                    <a:pt x="2602" y="14974"/>
                  </a:cubicBezTo>
                  <a:cubicBezTo>
                    <a:pt x="2625" y="14929"/>
                    <a:pt x="2694" y="14906"/>
                    <a:pt x="2694" y="14837"/>
                  </a:cubicBezTo>
                  <a:cubicBezTo>
                    <a:pt x="2671" y="14769"/>
                    <a:pt x="2694" y="14700"/>
                    <a:pt x="2625" y="14655"/>
                  </a:cubicBezTo>
                  <a:cubicBezTo>
                    <a:pt x="2580" y="14609"/>
                    <a:pt x="2511" y="14609"/>
                    <a:pt x="2443" y="14586"/>
                  </a:cubicBezTo>
                  <a:close/>
                  <a:moveTo>
                    <a:pt x="12028" y="14378"/>
                  </a:moveTo>
                  <a:cubicBezTo>
                    <a:pt x="11941" y="14378"/>
                    <a:pt x="11856" y="14407"/>
                    <a:pt x="11801" y="14472"/>
                  </a:cubicBezTo>
                  <a:cubicBezTo>
                    <a:pt x="11687" y="14564"/>
                    <a:pt x="11664" y="14815"/>
                    <a:pt x="11778" y="14929"/>
                  </a:cubicBezTo>
                  <a:cubicBezTo>
                    <a:pt x="11838" y="15000"/>
                    <a:pt x="11935" y="15034"/>
                    <a:pt x="12030" y="15034"/>
                  </a:cubicBezTo>
                  <a:cubicBezTo>
                    <a:pt x="12117" y="15034"/>
                    <a:pt x="12203" y="15006"/>
                    <a:pt x="12258" y="14952"/>
                  </a:cubicBezTo>
                  <a:cubicBezTo>
                    <a:pt x="12372" y="14837"/>
                    <a:pt x="12394" y="14586"/>
                    <a:pt x="12280" y="14472"/>
                  </a:cubicBezTo>
                  <a:cubicBezTo>
                    <a:pt x="12221" y="14413"/>
                    <a:pt x="12124" y="14378"/>
                    <a:pt x="12028" y="14378"/>
                  </a:cubicBezTo>
                  <a:close/>
                  <a:moveTo>
                    <a:pt x="3410" y="14671"/>
                  </a:moveTo>
                  <a:cubicBezTo>
                    <a:pt x="3360" y="14671"/>
                    <a:pt x="3320" y="14705"/>
                    <a:pt x="3264" y="14723"/>
                  </a:cubicBezTo>
                  <a:cubicBezTo>
                    <a:pt x="3242" y="14746"/>
                    <a:pt x="3219" y="14815"/>
                    <a:pt x="3219" y="14860"/>
                  </a:cubicBezTo>
                  <a:cubicBezTo>
                    <a:pt x="3173" y="14952"/>
                    <a:pt x="3264" y="14974"/>
                    <a:pt x="3264" y="15043"/>
                  </a:cubicBezTo>
                  <a:cubicBezTo>
                    <a:pt x="3310" y="15066"/>
                    <a:pt x="3356" y="15088"/>
                    <a:pt x="3424" y="15111"/>
                  </a:cubicBezTo>
                  <a:cubicBezTo>
                    <a:pt x="3437" y="15116"/>
                    <a:pt x="3449" y="15118"/>
                    <a:pt x="3461" y="15118"/>
                  </a:cubicBezTo>
                  <a:cubicBezTo>
                    <a:pt x="3510" y="15118"/>
                    <a:pt x="3547" y="15084"/>
                    <a:pt x="3584" y="15066"/>
                  </a:cubicBezTo>
                  <a:cubicBezTo>
                    <a:pt x="3630" y="15043"/>
                    <a:pt x="3630" y="14952"/>
                    <a:pt x="3652" y="14906"/>
                  </a:cubicBezTo>
                  <a:cubicBezTo>
                    <a:pt x="3675" y="14837"/>
                    <a:pt x="3607" y="14792"/>
                    <a:pt x="3607" y="14723"/>
                  </a:cubicBezTo>
                  <a:cubicBezTo>
                    <a:pt x="3561" y="14700"/>
                    <a:pt x="3493" y="14678"/>
                    <a:pt x="3447" y="14678"/>
                  </a:cubicBezTo>
                  <a:cubicBezTo>
                    <a:pt x="3434" y="14673"/>
                    <a:pt x="3422" y="14671"/>
                    <a:pt x="3410" y="14671"/>
                  </a:cubicBezTo>
                  <a:close/>
                  <a:moveTo>
                    <a:pt x="12955" y="14429"/>
                  </a:moveTo>
                  <a:cubicBezTo>
                    <a:pt x="12873" y="14429"/>
                    <a:pt x="12791" y="14464"/>
                    <a:pt x="12714" y="14541"/>
                  </a:cubicBezTo>
                  <a:cubicBezTo>
                    <a:pt x="12646" y="14586"/>
                    <a:pt x="12600" y="14678"/>
                    <a:pt x="12600" y="14769"/>
                  </a:cubicBezTo>
                  <a:cubicBezTo>
                    <a:pt x="12600" y="14860"/>
                    <a:pt x="12646" y="14929"/>
                    <a:pt x="12714" y="14997"/>
                  </a:cubicBezTo>
                  <a:cubicBezTo>
                    <a:pt x="12785" y="15080"/>
                    <a:pt x="12869" y="15120"/>
                    <a:pt x="12955" y="15120"/>
                  </a:cubicBezTo>
                  <a:cubicBezTo>
                    <a:pt x="13034" y="15120"/>
                    <a:pt x="13117" y="15086"/>
                    <a:pt x="13193" y="15020"/>
                  </a:cubicBezTo>
                  <a:cubicBezTo>
                    <a:pt x="13330" y="14860"/>
                    <a:pt x="13330" y="14700"/>
                    <a:pt x="13216" y="14541"/>
                  </a:cubicBezTo>
                  <a:cubicBezTo>
                    <a:pt x="13133" y="14470"/>
                    <a:pt x="13044" y="14429"/>
                    <a:pt x="12955" y="14429"/>
                  </a:cubicBezTo>
                  <a:close/>
                  <a:moveTo>
                    <a:pt x="4391" y="14763"/>
                  </a:moveTo>
                  <a:cubicBezTo>
                    <a:pt x="4331" y="14763"/>
                    <a:pt x="4269" y="14780"/>
                    <a:pt x="4223" y="14815"/>
                  </a:cubicBezTo>
                  <a:cubicBezTo>
                    <a:pt x="4132" y="14883"/>
                    <a:pt x="4132" y="15066"/>
                    <a:pt x="4223" y="15157"/>
                  </a:cubicBezTo>
                  <a:cubicBezTo>
                    <a:pt x="4257" y="15191"/>
                    <a:pt x="4320" y="15208"/>
                    <a:pt x="4383" y="15208"/>
                  </a:cubicBezTo>
                  <a:cubicBezTo>
                    <a:pt x="4446" y="15208"/>
                    <a:pt x="4508" y="15191"/>
                    <a:pt x="4543" y="15157"/>
                  </a:cubicBezTo>
                  <a:cubicBezTo>
                    <a:pt x="4611" y="15088"/>
                    <a:pt x="4634" y="14906"/>
                    <a:pt x="4543" y="14815"/>
                  </a:cubicBezTo>
                  <a:cubicBezTo>
                    <a:pt x="4508" y="14780"/>
                    <a:pt x="4451" y="14763"/>
                    <a:pt x="4391" y="14763"/>
                  </a:cubicBezTo>
                  <a:close/>
                  <a:moveTo>
                    <a:pt x="13910" y="14521"/>
                  </a:moveTo>
                  <a:cubicBezTo>
                    <a:pt x="13827" y="14521"/>
                    <a:pt x="13744" y="14561"/>
                    <a:pt x="13673" y="14632"/>
                  </a:cubicBezTo>
                  <a:cubicBezTo>
                    <a:pt x="13513" y="14769"/>
                    <a:pt x="13513" y="14952"/>
                    <a:pt x="13650" y="15111"/>
                  </a:cubicBezTo>
                  <a:cubicBezTo>
                    <a:pt x="13730" y="15180"/>
                    <a:pt x="13815" y="15214"/>
                    <a:pt x="13898" y="15214"/>
                  </a:cubicBezTo>
                  <a:cubicBezTo>
                    <a:pt x="13981" y="15214"/>
                    <a:pt x="14061" y="15180"/>
                    <a:pt x="14129" y="15111"/>
                  </a:cubicBezTo>
                  <a:cubicBezTo>
                    <a:pt x="14289" y="14952"/>
                    <a:pt x="14289" y="14792"/>
                    <a:pt x="14129" y="14632"/>
                  </a:cubicBezTo>
                  <a:cubicBezTo>
                    <a:pt x="14063" y="14555"/>
                    <a:pt x="13987" y="14521"/>
                    <a:pt x="13910" y="14521"/>
                  </a:cubicBezTo>
                  <a:close/>
                  <a:moveTo>
                    <a:pt x="14865" y="14582"/>
                  </a:moveTo>
                  <a:cubicBezTo>
                    <a:pt x="14773" y="14582"/>
                    <a:pt x="14648" y="14641"/>
                    <a:pt x="14609" y="14700"/>
                  </a:cubicBezTo>
                  <a:cubicBezTo>
                    <a:pt x="14540" y="14769"/>
                    <a:pt x="14517" y="14860"/>
                    <a:pt x="14517" y="14952"/>
                  </a:cubicBezTo>
                  <a:cubicBezTo>
                    <a:pt x="14517" y="15043"/>
                    <a:pt x="14540" y="15134"/>
                    <a:pt x="14609" y="15203"/>
                  </a:cubicBezTo>
                  <a:cubicBezTo>
                    <a:pt x="14654" y="15225"/>
                    <a:pt x="14700" y="15271"/>
                    <a:pt x="14745" y="15271"/>
                  </a:cubicBezTo>
                  <a:cubicBezTo>
                    <a:pt x="14752" y="15274"/>
                    <a:pt x="14758" y="15276"/>
                    <a:pt x="14763" y="15276"/>
                  </a:cubicBezTo>
                  <a:cubicBezTo>
                    <a:pt x="14798" y="15276"/>
                    <a:pt x="14820" y="15222"/>
                    <a:pt x="14860" y="15203"/>
                  </a:cubicBezTo>
                  <a:cubicBezTo>
                    <a:pt x="14905" y="15157"/>
                    <a:pt x="14928" y="15111"/>
                    <a:pt x="14974" y="15066"/>
                  </a:cubicBezTo>
                  <a:cubicBezTo>
                    <a:pt x="15042" y="14997"/>
                    <a:pt x="15134" y="14929"/>
                    <a:pt x="15202" y="14860"/>
                  </a:cubicBezTo>
                  <a:cubicBezTo>
                    <a:pt x="15202" y="14837"/>
                    <a:pt x="15225" y="14815"/>
                    <a:pt x="15202" y="14815"/>
                  </a:cubicBezTo>
                  <a:cubicBezTo>
                    <a:pt x="15156" y="14746"/>
                    <a:pt x="15156" y="14632"/>
                    <a:pt x="15042" y="14632"/>
                  </a:cubicBezTo>
                  <a:cubicBezTo>
                    <a:pt x="15031" y="14598"/>
                    <a:pt x="15008" y="14592"/>
                    <a:pt x="14982" y="14592"/>
                  </a:cubicBezTo>
                  <a:cubicBezTo>
                    <a:pt x="14969" y="14592"/>
                    <a:pt x="14956" y="14593"/>
                    <a:pt x="14943" y="14593"/>
                  </a:cubicBezTo>
                  <a:cubicBezTo>
                    <a:pt x="14930" y="14593"/>
                    <a:pt x="14917" y="14592"/>
                    <a:pt x="14905" y="14586"/>
                  </a:cubicBezTo>
                  <a:cubicBezTo>
                    <a:pt x="14893" y="14583"/>
                    <a:pt x="14880" y="14582"/>
                    <a:pt x="14865" y="14582"/>
                  </a:cubicBezTo>
                  <a:close/>
                  <a:moveTo>
                    <a:pt x="5298" y="14817"/>
                  </a:moveTo>
                  <a:cubicBezTo>
                    <a:pt x="5244" y="14817"/>
                    <a:pt x="5190" y="14840"/>
                    <a:pt x="5136" y="14883"/>
                  </a:cubicBezTo>
                  <a:cubicBezTo>
                    <a:pt x="5022" y="14997"/>
                    <a:pt x="5022" y="15111"/>
                    <a:pt x="5136" y="15225"/>
                  </a:cubicBezTo>
                  <a:cubicBezTo>
                    <a:pt x="5193" y="15283"/>
                    <a:pt x="5250" y="15311"/>
                    <a:pt x="5307" y="15311"/>
                  </a:cubicBezTo>
                  <a:cubicBezTo>
                    <a:pt x="5364" y="15311"/>
                    <a:pt x="5421" y="15283"/>
                    <a:pt x="5478" y="15225"/>
                  </a:cubicBezTo>
                  <a:cubicBezTo>
                    <a:pt x="5593" y="15111"/>
                    <a:pt x="5593" y="14997"/>
                    <a:pt x="5478" y="14906"/>
                  </a:cubicBezTo>
                  <a:cubicBezTo>
                    <a:pt x="5418" y="14846"/>
                    <a:pt x="5358" y="14817"/>
                    <a:pt x="5298" y="14817"/>
                  </a:cubicBezTo>
                  <a:close/>
                  <a:moveTo>
                    <a:pt x="6254" y="14883"/>
                  </a:moveTo>
                  <a:cubicBezTo>
                    <a:pt x="6186" y="14883"/>
                    <a:pt x="6118" y="14929"/>
                    <a:pt x="6049" y="14952"/>
                  </a:cubicBezTo>
                  <a:cubicBezTo>
                    <a:pt x="6026" y="15020"/>
                    <a:pt x="5981" y="15088"/>
                    <a:pt x="6003" y="15157"/>
                  </a:cubicBezTo>
                  <a:cubicBezTo>
                    <a:pt x="6003" y="15225"/>
                    <a:pt x="6003" y="15317"/>
                    <a:pt x="6072" y="15340"/>
                  </a:cubicBezTo>
                  <a:cubicBezTo>
                    <a:pt x="6140" y="15385"/>
                    <a:pt x="6209" y="15431"/>
                    <a:pt x="6254" y="15431"/>
                  </a:cubicBezTo>
                  <a:cubicBezTo>
                    <a:pt x="6323" y="15408"/>
                    <a:pt x="6414" y="15408"/>
                    <a:pt x="6460" y="15340"/>
                  </a:cubicBezTo>
                  <a:cubicBezTo>
                    <a:pt x="6483" y="15271"/>
                    <a:pt x="6528" y="15203"/>
                    <a:pt x="6528" y="15134"/>
                  </a:cubicBezTo>
                  <a:cubicBezTo>
                    <a:pt x="6506" y="15088"/>
                    <a:pt x="6506" y="14997"/>
                    <a:pt x="6437" y="14952"/>
                  </a:cubicBezTo>
                  <a:cubicBezTo>
                    <a:pt x="6391" y="14929"/>
                    <a:pt x="6323" y="14883"/>
                    <a:pt x="6254" y="14883"/>
                  </a:cubicBezTo>
                  <a:close/>
                  <a:moveTo>
                    <a:pt x="7203" y="14977"/>
                  </a:moveTo>
                  <a:cubicBezTo>
                    <a:pt x="7143" y="14977"/>
                    <a:pt x="7084" y="15000"/>
                    <a:pt x="7031" y="15043"/>
                  </a:cubicBezTo>
                  <a:cubicBezTo>
                    <a:pt x="6916" y="15157"/>
                    <a:pt x="6894" y="15317"/>
                    <a:pt x="7008" y="15431"/>
                  </a:cubicBezTo>
                  <a:cubicBezTo>
                    <a:pt x="7065" y="15488"/>
                    <a:pt x="7133" y="15516"/>
                    <a:pt x="7202" y="15516"/>
                  </a:cubicBezTo>
                  <a:cubicBezTo>
                    <a:pt x="7270" y="15516"/>
                    <a:pt x="7339" y="15488"/>
                    <a:pt x="7396" y="15431"/>
                  </a:cubicBezTo>
                  <a:cubicBezTo>
                    <a:pt x="7510" y="15317"/>
                    <a:pt x="7510" y="15180"/>
                    <a:pt x="7396" y="15066"/>
                  </a:cubicBezTo>
                  <a:cubicBezTo>
                    <a:pt x="7335" y="15005"/>
                    <a:pt x="7269" y="14977"/>
                    <a:pt x="7203" y="14977"/>
                  </a:cubicBezTo>
                  <a:close/>
                  <a:moveTo>
                    <a:pt x="8149" y="15020"/>
                  </a:moveTo>
                  <a:cubicBezTo>
                    <a:pt x="8081" y="15020"/>
                    <a:pt x="8012" y="15043"/>
                    <a:pt x="7966" y="15111"/>
                  </a:cubicBezTo>
                  <a:cubicBezTo>
                    <a:pt x="7921" y="15157"/>
                    <a:pt x="7875" y="15203"/>
                    <a:pt x="7875" y="15294"/>
                  </a:cubicBezTo>
                  <a:cubicBezTo>
                    <a:pt x="7875" y="15362"/>
                    <a:pt x="7898" y="15431"/>
                    <a:pt x="7966" y="15477"/>
                  </a:cubicBezTo>
                  <a:cubicBezTo>
                    <a:pt x="8006" y="15516"/>
                    <a:pt x="8045" y="15572"/>
                    <a:pt x="8114" y="15572"/>
                  </a:cubicBezTo>
                  <a:cubicBezTo>
                    <a:pt x="8125" y="15572"/>
                    <a:pt x="8136" y="15571"/>
                    <a:pt x="8149" y="15568"/>
                  </a:cubicBezTo>
                  <a:cubicBezTo>
                    <a:pt x="8217" y="15568"/>
                    <a:pt x="8286" y="15568"/>
                    <a:pt x="8332" y="15499"/>
                  </a:cubicBezTo>
                  <a:cubicBezTo>
                    <a:pt x="8400" y="15431"/>
                    <a:pt x="8446" y="15385"/>
                    <a:pt x="8446" y="15294"/>
                  </a:cubicBezTo>
                  <a:cubicBezTo>
                    <a:pt x="8423" y="15225"/>
                    <a:pt x="8423" y="15157"/>
                    <a:pt x="8354" y="15111"/>
                  </a:cubicBezTo>
                  <a:cubicBezTo>
                    <a:pt x="8309" y="15043"/>
                    <a:pt x="8240" y="15020"/>
                    <a:pt x="8149" y="15020"/>
                  </a:cubicBezTo>
                  <a:close/>
                  <a:moveTo>
                    <a:pt x="9108" y="15094"/>
                  </a:moveTo>
                  <a:cubicBezTo>
                    <a:pt x="9033" y="15094"/>
                    <a:pt x="8959" y="15123"/>
                    <a:pt x="8902" y="15180"/>
                  </a:cubicBezTo>
                  <a:cubicBezTo>
                    <a:pt x="8788" y="15271"/>
                    <a:pt x="8765" y="15477"/>
                    <a:pt x="8902" y="15591"/>
                  </a:cubicBezTo>
                  <a:cubicBezTo>
                    <a:pt x="8948" y="15636"/>
                    <a:pt x="9016" y="15682"/>
                    <a:pt x="9085" y="15682"/>
                  </a:cubicBezTo>
                  <a:cubicBezTo>
                    <a:pt x="9098" y="15685"/>
                    <a:pt x="9110" y="15687"/>
                    <a:pt x="9122" y="15687"/>
                  </a:cubicBezTo>
                  <a:cubicBezTo>
                    <a:pt x="9195" y="15687"/>
                    <a:pt x="9254" y="15633"/>
                    <a:pt x="9313" y="15613"/>
                  </a:cubicBezTo>
                  <a:cubicBezTo>
                    <a:pt x="9359" y="15568"/>
                    <a:pt x="9404" y="15454"/>
                    <a:pt x="9404" y="15385"/>
                  </a:cubicBezTo>
                  <a:cubicBezTo>
                    <a:pt x="9404" y="15340"/>
                    <a:pt x="9359" y="15203"/>
                    <a:pt x="9313" y="15180"/>
                  </a:cubicBezTo>
                  <a:cubicBezTo>
                    <a:pt x="9256" y="15123"/>
                    <a:pt x="9182" y="15094"/>
                    <a:pt x="9108" y="15094"/>
                  </a:cubicBezTo>
                  <a:close/>
                  <a:moveTo>
                    <a:pt x="10055" y="15185"/>
                  </a:moveTo>
                  <a:cubicBezTo>
                    <a:pt x="9975" y="15185"/>
                    <a:pt x="9895" y="15214"/>
                    <a:pt x="9838" y="15271"/>
                  </a:cubicBezTo>
                  <a:cubicBezTo>
                    <a:pt x="9724" y="15385"/>
                    <a:pt x="9724" y="15591"/>
                    <a:pt x="9838" y="15705"/>
                  </a:cubicBezTo>
                  <a:cubicBezTo>
                    <a:pt x="9895" y="15762"/>
                    <a:pt x="9975" y="15790"/>
                    <a:pt x="10055" y="15790"/>
                  </a:cubicBezTo>
                  <a:cubicBezTo>
                    <a:pt x="10135" y="15790"/>
                    <a:pt x="10215" y="15762"/>
                    <a:pt x="10272" y="15705"/>
                  </a:cubicBezTo>
                  <a:cubicBezTo>
                    <a:pt x="10386" y="15591"/>
                    <a:pt x="10386" y="15385"/>
                    <a:pt x="10272" y="15271"/>
                  </a:cubicBezTo>
                  <a:cubicBezTo>
                    <a:pt x="10215" y="15214"/>
                    <a:pt x="10135" y="15185"/>
                    <a:pt x="10055" y="15185"/>
                  </a:cubicBezTo>
                  <a:close/>
                  <a:moveTo>
                    <a:pt x="3287" y="15613"/>
                  </a:moveTo>
                  <a:cubicBezTo>
                    <a:pt x="3287" y="15636"/>
                    <a:pt x="3287" y="15659"/>
                    <a:pt x="3287" y="15659"/>
                  </a:cubicBezTo>
                  <a:cubicBezTo>
                    <a:pt x="3378" y="15728"/>
                    <a:pt x="3447" y="15773"/>
                    <a:pt x="3538" y="15842"/>
                  </a:cubicBezTo>
                  <a:cubicBezTo>
                    <a:pt x="3538" y="15842"/>
                    <a:pt x="3561" y="15842"/>
                    <a:pt x="3561" y="15865"/>
                  </a:cubicBezTo>
                  <a:cubicBezTo>
                    <a:pt x="3561" y="15842"/>
                    <a:pt x="3561" y="15842"/>
                    <a:pt x="3561" y="15819"/>
                  </a:cubicBezTo>
                  <a:cubicBezTo>
                    <a:pt x="3538" y="15705"/>
                    <a:pt x="3447" y="15613"/>
                    <a:pt x="3310" y="15613"/>
                  </a:cubicBezTo>
                  <a:close/>
                  <a:moveTo>
                    <a:pt x="10982" y="15237"/>
                  </a:moveTo>
                  <a:cubicBezTo>
                    <a:pt x="10911" y="15237"/>
                    <a:pt x="10842" y="15271"/>
                    <a:pt x="10774" y="15340"/>
                  </a:cubicBezTo>
                  <a:cubicBezTo>
                    <a:pt x="10614" y="15499"/>
                    <a:pt x="10614" y="15636"/>
                    <a:pt x="10774" y="15773"/>
                  </a:cubicBezTo>
                  <a:cubicBezTo>
                    <a:pt x="10842" y="15842"/>
                    <a:pt x="10911" y="15876"/>
                    <a:pt x="10979" y="15876"/>
                  </a:cubicBezTo>
                  <a:cubicBezTo>
                    <a:pt x="11048" y="15876"/>
                    <a:pt x="11116" y="15842"/>
                    <a:pt x="11185" y="15773"/>
                  </a:cubicBezTo>
                  <a:cubicBezTo>
                    <a:pt x="11345" y="15636"/>
                    <a:pt x="11345" y="15499"/>
                    <a:pt x="11208" y="15340"/>
                  </a:cubicBezTo>
                  <a:cubicBezTo>
                    <a:pt x="11128" y="15271"/>
                    <a:pt x="11053" y="15237"/>
                    <a:pt x="10982" y="15237"/>
                  </a:cubicBezTo>
                  <a:close/>
                  <a:moveTo>
                    <a:pt x="11939" y="15325"/>
                  </a:moveTo>
                  <a:cubicBezTo>
                    <a:pt x="11844" y="15325"/>
                    <a:pt x="11747" y="15359"/>
                    <a:pt x="11687" y="15431"/>
                  </a:cubicBezTo>
                  <a:cubicBezTo>
                    <a:pt x="11573" y="15545"/>
                    <a:pt x="11596" y="15773"/>
                    <a:pt x="11687" y="15887"/>
                  </a:cubicBezTo>
                  <a:cubicBezTo>
                    <a:pt x="11755" y="15944"/>
                    <a:pt x="11852" y="15973"/>
                    <a:pt x="11944" y="15973"/>
                  </a:cubicBezTo>
                  <a:cubicBezTo>
                    <a:pt x="12035" y="15973"/>
                    <a:pt x="12121" y="15944"/>
                    <a:pt x="12166" y="15887"/>
                  </a:cubicBezTo>
                  <a:cubicBezTo>
                    <a:pt x="12280" y="15773"/>
                    <a:pt x="12280" y="15522"/>
                    <a:pt x="12166" y="15408"/>
                  </a:cubicBezTo>
                  <a:cubicBezTo>
                    <a:pt x="12112" y="15354"/>
                    <a:pt x="12026" y="15325"/>
                    <a:pt x="11939" y="15325"/>
                  </a:cubicBezTo>
                  <a:close/>
                  <a:moveTo>
                    <a:pt x="12908" y="15385"/>
                  </a:moveTo>
                  <a:cubicBezTo>
                    <a:pt x="12822" y="15385"/>
                    <a:pt x="12737" y="15419"/>
                    <a:pt x="12668" y="15499"/>
                  </a:cubicBezTo>
                  <a:cubicBezTo>
                    <a:pt x="12531" y="15636"/>
                    <a:pt x="12531" y="15842"/>
                    <a:pt x="12668" y="15979"/>
                  </a:cubicBezTo>
                  <a:cubicBezTo>
                    <a:pt x="12745" y="16033"/>
                    <a:pt x="12826" y="16062"/>
                    <a:pt x="12905" y="16062"/>
                  </a:cubicBezTo>
                  <a:cubicBezTo>
                    <a:pt x="12992" y="16062"/>
                    <a:pt x="13076" y="16027"/>
                    <a:pt x="13148" y="15956"/>
                  </a:cubicBezTo>
                  <a:cubicBezTo>
                    <a:pt x="13262" y="15842"/>
                    <a:pt x="13285" y="15613"/>
                    <a:pt x="13148" y="15477"/>
                  </a:cubicBezTo>
                  <a:cubicBezTo>
                    <a:pt x="13079" y="15419"/>
                    <a:pt x="12994" y="15385"/>
                    <a:pt x="12908" y="15385"/>
                  </a:cubicBezTo>
                  <a:close/>
                  <a:moveTo>
                    <a:pt x="13820" y="15449"/>
                  </a:moveTo>
                  <a:cubicBezTo>
                    <a:pt x="13735" y="15449"/>
                    <a:pt x="13654" y="15481"/>
                    <a:pt x="13581" y="15568"/>
                  </a:cubicBezTo>
                  <a:cubicBezTo>
                    <a:pt x="13490" y="15636"/>
                    <a:pt x="13490" y="15750"/>
                    <a:pt x="13490" y="15865"/>
                  </a:cubicBezTo>
                  <a:cubicBezTo>
                    <a:pt x="13490" y="15956"/>
                    <a:pt x="13559" y="16001"/>
                    <a:pt x="13627" y="16070"/>
                  </a:cubicBezTo>
                  <a:cubicBezTo>
                    <a:pt x="13654" y="16097"/>
                    <a:pt x="13681" y="16108"/>
                    <a:pt x="13712" y="16108"/>
                  </a:cubicBezTo>
                  <a:cubicBezTo>
                    <a:pt x="13734" y="16108"/>
                    <a:pt x="13758" y="16102"/>
                    <a:pt x="13787" y="16093"/>
                  </a:cubicBezTo>
                  <a:cubicBezTo>
                    <a:pt x="13855" y="16024"/>
                    <a:pt x="13947" y="15956"/>
                    <a:pt x="14015" y="15887"/>
                  </a:cubicBezTo>
                  <a:cubicBezTo>
                    <a:pt x="14061" y="15865"/>
                    <a:pt x="14061" y="15842"/>
                    <a:pt x="14129" y="15819"/>
                  </a:cubicBezTo>
                  <a:cubicBezTo>
                    <a:pt x="14175" y="15819"/>
                    <a:pt x="14198" y="15773"/>
                    <a:pt x="14175" y="15728"/>
                  </a:cubicBezTo>
                  <a:cubicBezTo>
                    <a:pt x="14129" y="15613"/>
                    <a:pt x="14061" y="15522"/>
                    <a:pt x="13969" y="15477"/>
                  </a:cubicBezTo>
                  <a:cubicBezTo>
                    <a:pt x="13919" y="15460"/>
                    <a:pt x="13869" y="15449"/>
                    <a:pt x="13820" y="15449"/>
                  </a:cubicBezTo>
                  <a:close/>
                  <a:moveTo>
                    <a:pt x="4280" y="15705"/>
                  </a:moveTo>
                  <a:cubicBezTo>
                    <a:pt x="4217" y="15705"/>
                    <a:pt x="4155" y="15728"/>
                    <a:pt x="4109" y="15773"/>
                  </a:cubicBezTo>
                  <a:cubicBezTo>
                    <a:pt x="4040" y="15865"/>
                    <a:pt x="4040" y="16047"/>
                    <a:pt x="4132" y="16116"/>
                  </a:cubicBezTo>
                  <a:cubicBezTo>
                    <a:pt x="4174" y="16147"/>
                    <a:pt x="4231" y="16164"/>
                    <a:pt x="4289" y="16164"/>
                  </a:cubicBezTo>
                  <a:cubicBezTo>
                    <a:pt x="4357" y="16164"/>
                    <a:pt x="4425" y="16142"/>
                    <a:pt x="4474" y="16093"/>
                  </a:cubicBezTo>
                  <a:cubicBezTo>
                    <a:pt x="4543" y="16001"/>
                    <a:pt x="4520" y="15842"/>
                    <a:pt x="4451" y="15773"/>
                  </a:cubicBezTo>
                  <a:cubicBezTo>
                    <a:pt x="4406" y="15728"/>
                    <a:pt x="4343" y="15705"/>
                    <a:pt x="4280" y="15705"/>
                  </a:cubicBezTo>
                  <a:close/>
                  <a:moveTo>
                    <a:pt x="5226" y="15764"/>
                  </a:moveTo>
                  <a:cubicBezTo>
                    <a:pt x="5160" y="15764"/>
                    <a:pt x="5093" y="15794"/>
                    <a:pt x="5045" y="15842"/>
                  </a:cubicBezTo>
                  <a:cubicBezTo>
                    <a:pt x="4953" y="15933"/>
                    <a:pt x="4953" y="16093"/>
                    <a:pt x="5045" y="16184"/>
                  </a:cubicBezTo>
                  <a:cubicBezTo>
                    <a:pt x="5090" y="16230"/>
                    <a:pt x="5153" y="16253"/>
                    <a:pt x="5216" y="16253"/>
                  </a:cubicBezTo>
                  <a:cubicBezTo>
                    <a:pt x="5279" y="16253"/>
                    <a:pt x="5341" y="16230"/>
                    <a:pt x="5387" y="16184"/>
                  </a:cubicBezTo>
                  <a:cubicBezTo>
                    <a:pt x="5478" y="16093"/>
                    <a:pt x="5478" y="15910"/>
                    <a:pt x="5387" y="15842"/>
                  </a:cubicBezTo>
                  <a:cubicBezTo>
                    <a:pt x="5344" y="15788"/>
                    <a:pt x="5286" y="15764"/>
                    <a:pt x="5226" y="15764"/>
                  </a:cubicBezTo>
                  <a:close/>
                  <a:moveTo>
                    <a:pt x="6186" y="15836"/>
                  </a:moveTo>
                  <a:cubicBezTo>
                    <a:pt x="6112" y="15836"/>
                    <a:pt x="6038" y="15853"/>
                    <a:pt x="6003" y="15887"/>
                  </a:cubicBezTo>
                  <a:cubicBezTo>
                    <a:pt x="5912" y="15979"/>
                    <a:pt x="5912" y="16161"/>
                    <a:pt x="5981" y="16253"/>
                  </a:cubicBezTo>
                  <a:cubicBezTo>
                    <a:pt x="6030" y="16302"/>
                    <a:pt x="6111" y="16324"/>
                    <a:pt x="6191" y="16324"/>
                  </a:cubicBezTo>
                  <a:cubicBezTo>
                    <a:pt x="6259" y="16324"/>
                    <a:pt x="6326" y="16307"/>
                    <a:pt x="6369" y="16275"/>
                  </a:cubicBezTo>
                  <a:cubicBezTo>
                    <a:pt x="6460" y="16207"/>
                    <a:pt x="6460" y="15979"/>
                    <a:pt x="6369" y="15887"/>
                  </a:cubicBezTo>
                  <a:cubicBezTo>
                    <a:pt x="6334" y="15853"/>
                    <a:pt x="6260" y="15836"/>
                    <a:pt x="6186" y="15836"/>
                  </a:cubicBezTo>
                  <a:close/>
                  <a:moveTo>
                    <a:pt x="7136" y="15893"/>
                  </a:moveTo>
                  <a:cubicBezTo>
                    <a:pt x="7070" y="15893"/>
                    <a:pt x="7008" y="15922"/>
                    <a:pt x="6962" y="15979"/>
                  </a:cubicBezTo>
                  <a:cubicBezTo>
                    <a:pt x="6825" y="16093"/>
                    <a:pt x="6825" y="16253"/>
                    <a:pt x="6939" y="16367"/>
                  </a:cubicBezTo>
                  <a:cubicBezTo>
                    <a:pt x="6996" y="16424"/>
                    <a:pt x="7065" y="16452"/>
                    <a:pt x="7133" y="16452"/>
                  </a:cubicBezTo>
                  <a:cubicBezTo>
                    <a:pt x="7202" y="16452"/>
                    <a:pt x="7270" y="16424"/>
                    <a:pt x="7327" y="16367"/>
                  </a:cubicBezTo>
                  <a:cubicBezTo>
                    <a:pt x="7441" y="16253"/>
                    <a:pt x="7441" y="16093"/>
                    <a:pt x="7327" y="15979"/>
                  </a:cubicBezTo>
                  <a:cubicBezTo>
                    <a:pt x="7270" y="15922"/>
                    <a:pt x="7202" y="15893"/>
                    <a:pt x="7136" y="15893"/>
                  </a:cubicBezTo>
                  <a:close/>
                  <a:moveTo>
                    <a:pt x="8102" y="15973"/>
                  </a:moveTo>
                  <a:cubicBezTo>
                    <a:pt x="8089" y="15973"/>
                    <a:pt x="8074" y="15975"/>
                    <a:pt x="8058" y="15979"/>
                  </a:cubicBezTo>
                  <a:cubicBezTo>
                    <a:pt x="7989" y="15979"/>
                    <a:pt x="7921" y="15979"/>
                    <a:pt x="7875" y="16047"/>
                  </a:cubicBezTo>
                  <a:cubicBezTo>
                    <a:pt x="7807" y="16093"/>
                    <a:pt x="7784" y="16161"/>
                    <a:pt x="7784" y="16253"/>
                  </a:cubicBezTo>
                  <a:cubicBezTo>
                    <a:pt x="7784" y="16321"/>
                    <a:pt x="7807" y="16390"/>
                    <a:pt x="7875" y="16435"/>
                  </a:cubicBezTo>
                  <a:cubicBezTo>
                    <a:pt x="7921" y="16481"/>
                    <a:pt x="7966" y="16526"/>
                    <a:pt x="8058" y="16526"/>
                  </a:cubicBezTo>
                  <a:cubicBezTo>
                    <a:pt x="8126" y="16526"/>
                    <a:pt x="8195" y="16504"/>
                    <a:pt x="8240" y="16458"/>
                  </a:cubicBezTo>
                  <a:cubicBezTo>
                    <a:pt x="8286" y="16390"/>
                    <a:pt x="8354" y="16344"/>
                    <a:pt x="8332" y="16253"/>
                  </a:cubicBezTo>
                  <a:cubicBezTo>
                    <a:pt x="8332" y="16184"/>
                    <a:pt x="8332" y="16116"/>
                    <a:pt x="8263" y="16070"/>
                  </a:cubicBezTo>
                  <a:cubicBezTo>
                    <a:pt x="8207" y="16014"/>
                    <a:pt x="8166" y="15973"/>
                    <a:pt x="8102" y="15973"/>
                  </a:cubicBezTo>
                  <a:close/>
                  <a:moveTo>
                    <a:pt x="9052" y="16043"/>
                  </a:moveTo>
                  <a:cubicBezTo>
                    <a:pt x="9041" y="16043"/>
                    <a:pt x="9029" y="16044"/>
                    <a:pt x="9016" y="16047"/>
                  </a:cubicBezTo>
                  <a:cubicBezTo>
                    <a:pt x="8948" y="16047"/>
                    <a:pt x="8834" y="16093"/>
                    <a:pt x="8788" y="16138"/>
                  </a:cubicBezTo>
                  <a:cubicBezTo>
                    <a:pt x="8697" y="16230"/>
                    <a:pt x="8697" y="16435"/>
                    <a:pt x="8788" y="16549"/>
                  </a:cubicBezTo>
                  <a:cubicBezTo>
                    <a:pt x="8845" y="16606"/>
                    <a:pt x="8925" y="16635"/>
                    <a:pt x="9005" y="16635"/>
                  </a:cubicBezTo>
                  <a:cubicBezTo>
                    <a:pt x="9085" y="16635"/>
                    <a:pt x="9165" y="16606"/>
                    <a:pt x="9222" y="16549"/>
                  </a:cubicBezTo>
                  <a:cubicBezTo>
                    <a:pt x="9267" y="16504"/>
                    <a:pt x="9313" y="16435"/>
                    <a:pt x="9313" y="16367"/>
                  </a:cubicBezTo>
                  <a:cubicBezTo>
                    <a:pt x="9313" y="16275"/>
                    <a:pt x="9267" y="16207"/>
                    <a:pt x="9222" y="16116"/>
                  </a:cubicBezTo>
                  <a:cubicBezTo>
                    <a:pt x="9163" y="16096"/>
                    <a:pt x="9121" y="16043"/>
                    <a:pt x="9052" y="16043"/>
                  </a:cubicBezTo>
                  <a:close/>
                  <a:moveTo>
                    <a:pt x="9950" y="16141"/>
                  </a:moveTo>
                  <a:cubicBezTo>
                    <a:pt x="9875" y="16141"/>
                    <a:pt x="9801" y="16164"/>
                    <a:pt x="9747" y="16207"/>
                  </a:cubicBezTo>
                  <a:cubicBezTo>
                    <a:pt x="9633" y="16321"/>
                    <a:pt x="9633" y="16526"/>
                    <a:pt x="9747" y="16641"/>
                  </a:cubicBezTo>
                  <a:cubicBezTo>
                    <a:pt x="9806" y="16700"/>
                    <a:pt x="9891" y="16735"/>
                    <a:pt x="9974" y="16735"/>
                  </a:cubicBezTo>
                  <a:cubicBezTo>
                    <a:pt x="10051" y="16735"/>
                    <a:pt x="10126" y="16706"/>
                    <a:pt x="10180" y="16641"/>
                  </a:cubicBezTo>
                  <a:cubicBezTo>
                    <a:pt x="10295" y="16526"/>
                    <a:pt x="10295" y="16344"/>
                    <a:pt x="10180" y="16230"/>
                  </a:cubicBezTo>
                  <a:cubicBezTo>
                    <a:pt x="10120" y="16170"/>
                    <a:pt x="10035" y="16141"/>
                    <a:pt x="9950" y="16141"/>
                  </a:cubicBezTo>
                  <a:close/>
                  <a:moveTo>
                    <a:pt x="12822" y="16344"/>
                  </a:moveTo>
                  <a:cubicBezTo>
                    <a:pt x="12731" y="16344"/>
                    <a:pt x="12634" y="16378"/>
                    <a:pt x="12554" y="16458"/>
                  </a:cubicBezTo>
                  <a:cubicBezTo>
                    <a:pt x="12531" y="16526"/>
                    <a:pt x="12440" y="16618"/>
                    <a:pt x="12486" y="16732"/>
                  </a:cubicBezTo>
                  <a:cubicBezTo>
                    <a:pt x="12499" y="16773"/>
                    <a:pt x="12513" y="16781"/>
                    <a:pt x="12527" y="16781"/>
                  </a:cubicBezTo>
                  <a:cubicBezTo>
                    <a:pt x="12536" y="16781"/>
                    <a:pt x="12545" y="16778"/>
                    <a:pt x="12554" y="16778"/>
                  </a:cubicBezTo>
                  <a:cubicBezTo>
                    <a:pt x="12623" y="16755"/>
                    <a:pt x="12668" y="16709"/>
                    <a:pt x="12714" y="16686"/>
                  </a:cubicBezTo>
                  <a:cubicBezTo>
                    <a:pt x="12828" y="16641"/>
                    <a:pt x="12942" y="16595"/>
                    <a:pt x="13034" y="16526"/>
                  </a:cubicBezTo>
                  <a:cubicBezTo>
                    <a:pt x="13079" y="16504"/>
                    <a:pt x="13079" y="16481"/>
                    <a:pt x="13056" y="16435"/>
                  </a:cubicBezTo>
                  <a:cubicBezTo>
                    <a:pt x="12999" y="16378"/>
                    <a:pt x="12914" y="16344"/>
                    <a:pt x="12822" y="16344"/>
                  </a:cubicBezTo>
                  <a:close/>
                  <a:moveTo>
                    <a:pt x="10914" y="16156"/>
                  </a:moveTo>
                  <a:cubicBezTo>
                    <a:pt x="10842" y="16156"/>
                    <a:pt x="10774" y="16196"/>
                    <a:pt x="10705" y="16275"/>
                  </a:cubicBezTo>
                  <a:cubicBezTo>
                    <a:pt x="10546" y="16412"/>
                    <a:pt x="10546" y="16549"/>
                    <a:pt x="10683" y="16686"/>
                  </a:cubicBezTo>
                  <a:cubicBezTo>
                    <a:pt x="10766" y="16769"/>
                    <a:pt x="10842" y="16809"/>
                    <a:pt x="10916" y="16809"/>
                  </a:cubicBezTo>
                  <a:cubicBezTo>
                    <a:pt x="10985" y="16809"/>
                    <a:pt x="11050" y="16775"/>
                    <a:pt x="11116" y="16709"/>
                  </a:cubicBezTo>
                  <a:cubicBezTo>
                    <a:pt x="11276" y="16549"/>
                    <a:pt x="11276" y="16412"/>
                    <a:pt x="11139" y="16275"/>
                  </a:cubicBezTo>
                  <a:cubicBezTo>
                    <a:pt x="11059" y="16196"/>
                    <a:pt x="10985" y="16156"/>
                    <a:pt x="10914" y="16156"/>
                  </a:cubicBezTo>
                  <a:close/>
                  <a:moveTo>
                    <a:pt x="5186" y="16709"/>
                  </a:moveTo>
                  <a:cubicBezTo>
                    <a:pt x="5159" y="16709"/>
                    <a:pt x="5128" y="16717"/>
                    <a:pt x="5090" y="16732"/>
                  </a:cubicBezTo>
                  <a:lnTo>
                    <a:pt x="5068" y="16732"/>
                  </a:lnTo>
                  <a:cubicBezTo>
                    <a:pt x="5068" y="16755"/>
                    <a:pt x="5068" y="16778"/>
                    <a:pt x="5090" y="16778"/>
                  </a:cubicBezTo>
                  <a:cubicBezTo>
                    <a:pt x="5182" y="16823"/>
                    <a:pt x="5273" y="16869"/>
                    <a:pt x="5341" y="16892"/>
                  </a:cubicBezTo>
                  <a:lnTo>
                    <a:pt x="5387" y="16892"/>
                  </a:lnTo>
                  <a:cubicBezTo>
                    <a:pt x="5387" y="16869"/>
                    <a:pt x="5387" y="16846"/>
                    <a:pt x="5387" y="16846"/>
                  </a:cubicBezTo>
                  <a:cubicBezTo>
                    <a:pt x="5364" y="16823"/>
                    <a:pt x="5364" y="16823"/>
                    <a:pt x="5341" y="16800"/>
                  </a:cubicBezTo>
                  <a:cubicBezTo>
                    <a:pt x="5281" y="16740"/>
                    <a:pt x="5240" y="16709"/>
                    <a:pt x="5186" y="16709"/>
                  </a:cubicBezTo>
                  <a:close/>
                  <a:moveTo>
                    <a:pt x="11850" y="16258"/>
                  </a:moveTo>
                  <a:cubicBezTo>
                    <a:pt x="11755" y="16258"/>
                    <a:pt x="11664" y="16287"/>
                    <a:pt x="11618" y="16344"/>
                  </a:cubicBezTo>
                  <a:cubicBezTo>
                    <a:pt x="11504" y="16481"/>
                    <a:pt x="11504" y="16709"/>
                    <a:pt x="11618" y="16823"/>
                  </a:cubicBezTo>
                  <a:cubicBezTo>
                    <a:pt x="11680" y="16875"/>
                    <a:pt x="11765" y="16898"/>
                    <a:pt x="11848" y="16898"/>
                  </a:cubicBezTo>
                  <a:cubicBezTo>
                    <a:pt x="11949" y="16898"/>
                    <a:pt x="12048" y="16863"/>
                    <a:pt x="12098" y="16800"/>
                  </a:cubicBezTo>
                  <a:cubicBezTo>
                    <a:pt x="12212" y="16686"/>
                    <a:pt x="12212" y="16435"/>
                    <a:pt x="12098" y="16344"/>
                  </a:cubicBezTo>
                  <a:cubicBezTo>
                    <a:pt x="12041" y="16287"/>
                    <a:pt x="11944" y="16258"/>
                    <a:pt x="11850" y="16258"/>
                  </a:cubicBezTo>
                  <a:close/>
                  <a:moveTo>
                    <a:pt x="6049" y="16778"/>
                  </a:moveTo>
                  <a:cubicBezTo>
                    <a:pt x="5912" y="16800"/>
                    <a:pt x="5821" y="16915"/>
                    <a:pt x="5844" y="17051"/>
                  </a:cubicBezTo>
                  <a:cubicBezTo>
                    <a:pt x="5844" y="17074"/>
                    <a:pt x="5889" y="17097"/>
                    <a:pt x="5912" y="17120"/>
                  </a:cubicBezTo>
                  <a:cubicBezTo>
                    <a:pt x="6003" y="17143"/>
                    <a:pt x="6118" y="17188"/>
                    <a:pt x="6232" y="17211"/>
                  </a:cubicBezTo>
                  <a:cubicBezTo>
                    <a:pt x="6254" y="17211"/>
                    <a:pt x="6254" y="17234"/>
                    <a:pt x="6277" y="17234"/>
                  </a:cubicBezTo>
                  <a:cubicBezTo>
                    <a:pt x="6300" y="17211"/>
                    <a:pt x="6300" y="17211"/>
                    <a:pt x="6300" y="17188"/>
                  </a:cubicBezTo>
                  <a:cubicBezTo>
                    <a:pt x="6346" y="17074"/>
                    <a:pt x="6369" y="16960"/>
                    <a:pt x="6300" y="16869"/>
                  </a:cubicBezTo>
                  <a:cubicBezTo>
                    <a:pt x="6254" y="16778"/>
                    <a:pt x="6140" y="16778"/>
                    <a:pt x="6049" y="16778"/>
                  </a:cubicBezTo>
                  <a:close/>
                  <a:moveTo>
                    <a:pt x="7042" y="16852"/>
                  </a:moveTo>
                  <a:cubicBezTo>
                    <a:pt x="6973" y="16852"/>
                    <a:pt x="6905" y="16880"/>
                    <a:pt x="6848" y="16937"/>
                  </a:cubicBezTo>
                  <a:cubicBezTo>
                    <a:pt x="6734" y="17051"/>
                    <a:pt x="6734" y="17211"/>
                    <a:pt x="6871" y="17325"/>
                  </a:cubicBezTo>
                  <a:cubicBezTo>
                    <a:pt x="6916" y="17371"/>
                    <a:pt x="6979" y="17394"/>
                    <a:pt x="7045" y="17394"/>
                  </a:cubicBezTo>
                  <a:cubicBezTo>
                    <a:pt x="7110" y="17394"/>
                    <a:pt x="7179" y="17371"/>
                    <a:pt x="7236" y="17325"/>
                  </a:cubicBezTo>
                  <a:cubicBezTo>
                    <a:pt x="7350" y="17211"/>
                    <a:pt x="7350" y="17051"/>
                    <a:pt x="7236" y="16937"/>
                  </a:cubicBezTo>
                  <a:cubicBezTo>
                    <a:pt x="7179" y="16880"/>
                    <a:pt x="7110" y="16852"/>
                    <a:pt x="7042" y="16852"/>
                  </a:cubicBezTo>
                  <a:close/>
                  <a:moveTo>
                    <a:pt x="10816" y="17144"/>
                  </a:moveTo>
                  <a:cubicBezTo>
                    <a:pt x="10739" y="17144"/>
                    <a:pt x="10677" y="17179"/>
                    <a:pt x="10614" y="17257"/>
                  </a:cubicBezTo>
                  <a:cubicBezTo>
                    <a:pt x="10568" y="17280"/>
                    <a:pt x="10546" y="17325"/>
                    <a:pt x="10523" y="17394"/>
                  </a:cubicBezTo>
                  <a:cubicBezTo>
                    <a:pt x="10523" y="17417"/>
                    <a:pt x="10523" y="17417"/>
                    <a:pt x="10546" y="17417"/>
                  </a:cubicBezTo>
                  <a:cubicBezTo>
                    <a:pt x="10728" y="17394"/>
                    <a:pt x="10888" y="17348"/>
                    <a:pt x="11071" y="17325"/>
                  </a:cubicBezTo>
                  <a:cubicBezTo>
                    <a:pt x="11071" y="17325"/>
                    <a:pt x="11093" y="17280"/>
                    <a:pt x="11093" y="17280"/>
                  </a:cubicBezTo>
                  <a:cubicBezTo>
                    <a:pt x="11048" y="17234"/>
                    <a:pt x="11002" y="17188"/>
                    <a:pt x="10934" y="17166"/>
                  </a:cubicBezTo>
                  <a:cubicBezTo>
                    <a:pt x="10890" y="17151"/>
                    <a:pt x="10852" y="17144"/>
                    <a:pt x="10816" y="17144"/>
                  </a:cubicBezTo>
                  <a:close/>
                  <a:moveTo>
                    <a:pt x="7989" y="16937"/>
                  </a:moveTo>
                  <a:cubicBezTo>
                    <a:pt x="7921" y="16960"/>
                    <a:pt x="7852" y="16960"/>
                    <a:pt x="7807" y="17029"/>
                  </a:cubicBezTo>
                  <a:cubicBezTo>
                    <a:pt x="7738" y="17074"/>
                    <a:pt x="7715" y="17143"/>
                    <a:pt x="7715" y="17211"/>
                  </a:cubicBezTo>
                  <a:cubicBezTo>
                    <a:pt x="7715" y="17303"/>
                    <a:pt x="7738" y="17348"/>
                    <a:pt x="7807" y="17417"/>
                  </a:cubicBezTo>
                  <a:cubicBezTo>
                    <a:pt x="7844" y="17454"/>
                    <a:pt x="7881" y="17491"/>
                    <a:pt x="7943" y="17491"/>
                  </a:cubicBezTo>
                  <a:cubicBezTo>
                    <a:pt x="7957" y="17491"/>
                    <a:pt x="7972" y="17489"/>
                    <a:pt x="7989" y="17485"/>
                  </a:cubicBezTo>
                  <a:cubicBezTo>
                    <a:pt x="8058" y="17485"/>
                    <a:pt x="8126" y="17485"/>
                    <a:pt x="8172" y="17417"/>
                  </a:cubicBezTo>
                  <a:cubicBezTo>
                    <a:pt x="8217" y="17371"/>
                    <a:pt x="8286" y="17325"/>
                    <a:pt x="8263" y="17234"/>
                  </a:cubicBezTo>
                  <a:cubicBezTo>
                    <a:pt x="8263" y="17143"/>
                    <a:pt x="8263" y="17097"/>
                    <a:pt x="8195" y="17029"/>
                  </a:cubicBezTo>
                  <a:cubicBezTo>
                    <a:pt x="8126" y="16983"/>
                    <a:pt x="8081" y="16937"/>
                    <a:pt x="7989" y="16937"/>
                  </a:cubicBezTo>
                  <a:close/>
                  <a:moveTo>
                    <a:pt x="8928" y="16983"/>
                  </a:moveTo>
                  <a:cubicBezTo>
                    <a:pt x="8845" y="16983"/>
                    <a:pt x="8765" y="17006"/>
                    <a:pt x="8720" y="17051"/>
                  </a:cubicBezTo>
                  <a:cubicBezTo>
                    <a:pt x="8628" y="17166"/>
                    <a:pt x="8628" y="17394"/>
                    <a:pt x="8720" y="17485"/>
                  </a:cubicBezTo>
                  <a:cubicBezTo>
                    <a:pt x="8777" y="17531"/>
                    <a:pt x="8862" y="17554"/>
                    <a:pt x="8945" y="17554"/>
                  </a:cubicBezTo>
                  <a:cubicBezTo>
                    <a:pt x="9028" y="17554"/>
                    <a:pt x="9108" y="17531"/>
                    <a:pt x="9153" y="17485"/>
                  </a:cubicBezTo>
                  <a:cubicBezTo>
                    <a:pt x="9245" y="17371"/>
                    <a:pt x="9245" y="17143"/>
                    <a:pt x="9153" y="17051"/>
                  </a:cubicBezTo>
                  <a:cubicBezTo>
                    <a:pt x="9096" y="17006"/>
                    <a:pt x="9011" y="16983"/>
                    <a:pt x="8928" y="16983"/>
                  </a:cubicBezTo>
                  <a:close/>
                  <a:moveTo>
                    <a:pt x="9912" y="17063"/>
                  </a:moveTo>
                  <a:cubicBezTo>
                    <a:pt x="9826" y="17063"/>
                    <a:pt x="9738" y="17098"/>
                    <a:pt x="9678" y="17143"/>
                  </a:cubicBezTo>
                  <a:cubicBezTo>
                    <a:pt x="9587" y="17234"/>
                    <a:pt x="9587" y="17348"/>
                    <a:pt x="9610" y="17462"/>
                  </a:cubicBezTo>
                  <a:cubicBezTo>
                    <a:pt x="9627" y="17532"/>
                    <a:pt x="9645" y="17562"/>
                    <a:pt x="9693" y="17562"/>
                  </a:cubicBezTo>
                  <a:cubicBezTo>
                    <a:pt x="9707" y="17562"/>
                    <a:pt x="9725" y="17559"/>
                    <a:pt x="9747" y="17554"/>
                  </a:cubicBezTo>
                  <a:cubicBezTo>
                    <a:pt x="9861" y="17554"/>
                    <a:pt x="9975" y="17531"/>
                    <a:pt x="10089" y="17508"/>
                  </a:cubicBezTo>
                  <a:cubicBezTo>
                    <a:pt x="10135" y="17508"/>
                    <a:pt x="10180" y="17462"/>
                    <a:pt x="10180" y="17417"/>
                  </a:cubicBezTo>
                  <a:cubicBezTo>
                    <a:pt x="10226" y="17303"/>
                    <a:pt x="10135" y="17143"/>
                    <a:pt x="10043" y="17097"/>
                  </a:cubicBezTo>
                  <a:cubicBezTo>
                    <a:pt x="10004" y="17073"/>
                    <a:pt x="9958" y="17063"/>
                    <a:pt x="9912" y="1706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6" name="Google Shape;1276;p15"/>
            <p:cNvSpPr/>
            <p:nvPr/>
          </p:nvSpPr>
          <p:spPr>
            <a:xfrm>
              <a:off x="2095525" y="1062275"/>
              <a:ext cx="482200" cy="438850"/>
            </a:xfrm>
            <a:custGeom>
              <a:avLst/>
              <a:gdLst/>
              <a:ahLst/>
              <a:cxnLst/>
              <a:rect l="l" t="t" r="r" b="b"/>
              <a:pathLst>
                <a:path w="19288" h="17554" extrusionOk="0">
                  <a:moveTo>
                    <a:pt x="9633" y="1"/>
                  </a:moveTo>
                  <a:cubicBezTo>
                    <a:pt x="7384" y="1"/>
                    <a:pt x="5136" y="857"/>
                    <a:pt x="3424" y="2569"/>
                  </a:cubicBezTo>
                  <a:cubicBezTo>
                    <a:pt x="0" y="5992"/>
                    <a:pt x="0" y="11562"/>
                    <a:pt x="3424" y="14986"/>
                  </a:cubicBezTo>
                  <a:cubicBezTo>
                    <a:pt x="5136" y="16697"/>
                    <a:pt x="7384" y="17553"/>
                    <a:pt x="9633" y="17553"/>
                  </a:cubicBezTo>
                  <a:cubicBezTo>
                    <a:pt x="11881" y="17553"/>
                    <a:pt x="14129" y="16697"/>
                    <a:pt x="15841" y="14986"/>
                  </a:cubicBezTo>
                  <a:cubicBezTo>
                    <a:pt x="19288" y="11562"/>
                    <a:pt x="19288" y="5992"/>
                    <a:pt x="15841" y="2569"/>
                  </a:cubicBezTo>
                  <a:cubicBezTo>
                    <a:pt x="14129" y="857"/>
                    <a:pt x="11881" y="1"/>
                    <a:pt x="9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7" name="Google Shape;1277;p15"/>
            <p:cNvSpPr/>
            <p:nvPr/>
          </p:nvSpPr>
          <p:spPr>
            <a:xfrm>
              <a:off x="2132625" y="1063700"/>
              <a:ext cx="440550" cy="440000"/>
            </a:xfrm>
            <a:custGeom>
              <a:avLst/>
              <a:gdLst/>
              <a:ahLst/>
              <a:cxnLst/>
              <a:rect l="l" t="t" r="r" b="b"/>
              <a:pathLst>
                <a:path w="17622" h="17600" extrusionOk="0">
                  <a:moveTo>
                    <a:pt x="7875" y="46"/>
                  </a:moveTo>
                  <a:cubicBezTo>
                    <a:pt x="7852" y="69"/>
                    <a:pt x="7829" y="69"/>
                    <a:pt x="7829" y="69"/>
                  </a:cubicBezTo>
                  <a:cubicBezTo>
                    <a:pt x="7738" y="69"/>
                    <a:pt x="7646" y="92"/>
                    <a:pt x="7555" y="92"/>
                  </a:cubicBezTo>
                  <a:cubicBezTo>
                    <a:pt x="7441" y="115"/>
                    <a:pt x="7350" y="138"/>
                    <a:pt x="7236" y="138"/>
                  </a:cubicBezTo>
                  <a:cubicBezTo>
                    <a:pt x="7190" y="138"/>
                    <a:pt x="7213" y="138"/>
                    <a:pt x="7213" y="183"/>
                  </a:cubicBezTo>
                  <a:cubicBezTo>
                    <a:pt x="7258" y="298"/>
                    <a:pt x="7327" y="366"/>
                    <a:pt x="7464" y="412"/>
                  </a:cubicBezTo>
                  <a:cubicBezTo>
                    <a:pt x="7503" y="424"/>
                    <a:pt x="7543" y="429"/>
                    <a:pt x="7582" y="429"/>
                  </a:cubicBezTo>
                  <a:cubicBezTo>
                    <a:pt x="7765" y="429"/>
                    <a:pt x="7924" y="300"/>
                    <a:pt x="7943" y="92"/>
                  </a:cubicBezTo>
                  <a:cubicBezTo>
                    <a:pt x="7943" y="46"/>
                    <a:pt x="7943" y="46"/>
                    <a:pt x="7875" y="46"/>
                  </a:cubicBezTo>
                  <a:close/>
                  <a:moveTo>
                    <a:pt x="8605" y="1"/>
                  </a:moveTo>
                  <a:cubicBezTo>
                    <a:pt x="8582" y="1"/>
                    <a:pt x="8537" y="24"/>
                    <a:pt x="8537" y="24"/>
                  </a:cubicBezTo>
                  <a:cubicBezTo>
                    <a:pt x="8537" y="115"/>
                    <a:pt x="8468" y="183"/>
                    <a:pt x="8537" y="275"/>
                  </a:cubicBezTo>
                  <a:cubicBezTo>
                    <a:pt x="8514" y="343"/>
                    <a:pt x="8582" y="366"/>
                    <a:pt x="8605" y="412"/>
                  </a:cubicBezTo>
                  <a:cubicBezTo>
                    <a:pt x="8651" y="480"/>
                    <a:pt x="8833" y="549"/>
                    <a:pt x="8902" y="549"/>
                  </a:cubicBezTo>
                  <a:cubicBezTo>
                    <a:pt x="8993" y="526"/>
                    <a:pt x="9084" y="480"/>
                    <a:pt x="9153" y="412"/>
                  </a:cubicBezTo>
                  <a:cubicBezTo>
                    <a:pt x="9199" y="366"/>
                    <a:pt x="9244" y="275"/>
                    <a:pt x="9244" y="183"/>
                  </a:cubicBezTo>
                  <a:cubicBezTo>
                    <a:pt x="9244" y="115"/>
                    <a:pt x="9244" y="69"/>
                    <a:pt x="9199" y="24"/>
                  </a:cubicBezTo>
                  <a:cubicBezTo>
                    <a:pt x="9199" y="1"/>
                    <a:pt x="9130" y="1"/>
                    <a:pt x="9084" y="1"/>
                  </a:cubicBezTo>
                  <a:close/>
                  <a:moveTo>
                    <a:pt x="10007" y="60"/>
                  </a:moveTo>
                  <a:cubicBezTo>
                    <a:pt x="9975" y="60"/>
                    <a:pt x="9946" y="82"/>
                    <a:pt x="9929" y="115"/>
                  </a:cubicBezTo>
                  <a:cubicBezTo>
                    <a:pt x="9883" y="229"/>
                    <a:pt x="9861" y="320"/>
                    <a:pt x="9906" y="434"/>
                  </a:cubicBezTo>
                  <a:cubicBezTo>
                    <a:pt x="9968" y="557"/>
                    <a:pt x="10047" y="643"/>
                    <a:pt x="10178" y="643"/>
                  </a:cubicBezTo>
                  <a:cubicBezTo>
                    <a:pt x="10194" y="643"/>
                    <a:pt x="10209" y="642"/>
                    <a:pt x="10226" y="640"/>
                  </a:cubicBezTo>
                  <a:cubicBezTo>
                    <a:pt x="10241" y="643"/>
                    <a:pt x="10255" y="644"/>
                    <a:pt x="10270" y="644"/>
                  </a:cubicBezTo>
                  <a:cubicBezTo>
                    <a:pt x="10364" y="644"/>
                    <a:pt x="10443" y="582"/>
                    <a:pt x="10522" y="503"/>
                  </a:cubicBezTo>
                  <a:cubicBezTo>
                    <a:pt x="10568" y="434"/>
                    <a:pt x="10568" y="343"/>
                    <a:pt x="10568" y="252"/>
                  </a:cubicBezTo>
                  <a:cubicBezTo>
                    <a:pt x="10568" y="183"/>
                    <a:pt x="10522" y="138"/>
                    <a:pt x="10454" y="138"/>
                  </a:cubicBezTo>
                  <a:cubicBezTo>
                    <a:pt x="10363" y="115"/>
                    <a:pt x="10271" y="115"/>
                    <a:pt x="10157" y="92"/>
                  </a:cubicBezTo>
                  <a:cubicBezTo>
                    <a:pt x="10134" y="92"/>
                    <a:pt x="10117" y="98"/>
                    <a:pt x="10100" y="98"/>
                  </a:cubicBezTo>
                  <a:cubicBezTo>
                    <a:pt x="10083" y="98"/>
                    <a:pt x="10066" y="92"/>
                    <a:pt x="10043" y="69"/>
                  </a:cubicBezTo>
                  <a:cubicBezTo>
                    <a:pt x="10031" y="63"/>
                    <a:pt x="10019" y="60"/>
                    <a:pt x="10007" y="60"/>
                  </a:cubicBezTo>
                  <a:close/>
                  <a:moveTo>
                    <a:pt x="11267" y="334"/>
                  </a:moveTo>
                  <a:cubicBezTo>
                    <a:pt x="11242" y="334"/>
                    <a:pt x="11230" y="355"/>
                    <a:pt x="11230" y="389"/>
                  </a:cubicBezTo>
                  <a:cubicBezTo>
                    <a:pt x="11230" y="571"/>
                    <a:pt x="11367" y="731"/>
                    <a:pt x="11595" y="731"/>
                  </a:cubicBezTo>
                  <a:cubicBezTo>
                    <a:pt x="11664" y="708"/>
                    <a:pt x="11778" y="708"/>
                    <a:pt x="11846" y="594"/>
                  </a:cubicBezTo>
                  <a:cubicBezTo>
                    <a:pt x="11869" y="526"/>
                    <a:pt x="11846" y="526"/>
                    <a:pt x="11824" y="503"/>
                  </a:cubicBezTo>
                  <a:cubicBezTo>
                    <a:pt x="11755" y="480"/>
                    <a:pt x="11687" y="480"/>
                    <a:pt x="11641" y="457"/>
                  </a:cubicBezTo>
                  <a:cubicBezTo>
                    <a:pt x="11527" y="412"/>
                    <a:pt x="11413" y="366"/>
                    <a:pt x="11299" y="343"/>
                  </a:cubicBezTo>
                  <a:cubicBezTo>
                    <a:pt x="11286" y="337"/>
                    <a:pt x="11276" y="334"/>
                    <a:pt x="11267" y="334"/>
                  </a:cubicBezTo>
                  <a:close/>
                  <a:moveTo>
                    <a:pt x="5854" y="511"/>
                  </a:moveTo>
                  <a:cubicBezTo>
                    <a:pt x="5842" y="511"/>
                    <a:pt x="5824" y="526"/>
                    <a:pt x="5798" y="526"/>
                  </a:cubicBezTo>
                  <a:cubicBezTo>
                    <a:pt x="5706" y="549"/>
                    <a:pt x="5615" y="617"/>
                    <a:pt x="5524" y="640"/>
                  </a:cubicBezTo>
                  <a:cubicBezTo>
                    <a:pt x="5410" y="663"/>
                    <a:pt x="5318" y="731"/>
                    <a:pt x="5227" y="777"/>
                  </a:cubicBezTo>
                  <a:cubicBezTo>
                    <a:pt x="5159" y="800"/>
                    <a:pt x="5204" y="823"/>
                    <a:pt x="5227" y="823"/>
                  </a:cubicBezTo>
                  <a:cubicBezTo>
                    <a:pt x="5318" y="891"/>
                    <a:pt x="5410" y="914"/>
                    <a:pt x="5547" y="914"/>
                  </a:cubicBezTo>
                  <a:cubicBezTo>
                    <a:pt x="5706" y="891"/>
                    <a:pt x="5866" y="754"/>
                    <a:pt x="5866" y="594"/>
                  </a:cubicBezTo>
                  <a:lnTo>
                    <a:pt x="5866" y="549"/>
                  </a:lnTo>
                  <a:cubicBezTo>
                    <a:pt x="5866" y="519"/>
                    <a:pt x="5862" y="511"/>
                    <a:pt x="5854" y="511"/>
                  </a:cubicBezTo>
                  <a:close/>
                  <a:moveTo>
                    <a:pt x="6848" y="298"/>
                  </a:moveTo>
                  <a:cubicBezTo>
                    <a:pt x="6619" y="298"/>
                    <a:pt x="6460" y="457"/>
                    <a:pt x="6460" y="686"/>
                  </a:cubicBezTo>
                  <a:cubicBezTo>
                    <a:pt x="6437" y="777"/>
                    <a:pt x="6482" y="845"/>
                    <a:pt x="6574" y="937"/>
                  </a:cubicBezTo>
                  <a:cubicBezTo>
                    <a:pt x="6642" y="1005"/>
                    <a:pt x="6711" y="1051"/>
                    <a:pt x="6825" y="1051"/>
                  </a:cubicBezTo>
                  <a:cubicBezTo>
                    <a:pt x="7030" y="1028"/>
                    <a:pt x="7190" y="891"/>
                    <a:pt x="7213" y="686"/>
                  </a:cubicBezTo>
                  <a:cubicBezTo>
                    <a:pt x="7213" y="571"/>
                    <a:pt x="7167" y="503"/>
                    <a:pt x="7099" y="412"/>
                  </a:cubicBezTo>
                  <a:cubicBezTo>
                    <a:pt x="7030" y="343"/>
                    <a:pt x="6939" y="298"/>
                    <a:pt x="6848" y="298"/>
                  </a:cubicBezTo>
                  <a:close/>
                  <a:moveTo>
                    <a:pt x="8171" y="389"/>
                  </a:moveTo>
                  <a:cubicBezTo>
                    <a:pt x="8080" y="434"/>
                    <a:pt x="7966" y="434"/>
                    <a:pt x="7898" y="526"/>
                  </a:cubicBezTo>
                  <a:cubicBezTo>
                    <a:pt x="7875" y="571"/>
                    <a:pt x="7806" y="731"/>
                    <a:pt x="7806" y="777"/>
                  </a:cubicBezTo>
                  <a:cubicBezTo>
                    <a:pt x="7829" y="868"/>
                    <a:pt x="7852" y="959"/>
                    <a:pt x="7920" y="1028"/>
                  </a:cubicBezTo>
                  <a:cubicBezTo>
                    <a:pt x="7989" y="1096"/>
                    <a:pt x="8080" y="1142"/>
                    <a:pt x="8171" y="1142"/>
                  </a:cubicBezTo>
                  <a:cubicBezTo>
                    <a:pt x="8263" y="1142"/>
                    <a:pt x="8377" y="1096"/>
                    <a:pt x="8445" y="1028"/>
                  </a:cubicBezTo>
                  <a:cubicBezTo>
                    <a:pt x="8491" y="982"/>
                    <a:pt x="8560" y="800"/>
                    <a:pt x="8537" y="754"/>
                  </a:cubicBezTo>
                  <a:cubicBezTo>
                    <a:pt x="8514" y="686"/>
                    <a:pt x="8514" y="571"/>
                    <a:pt x="8423" y="503"/>
                  </a:cubicBezTo>
                  <a:cubicBezTo>
                    <a:pt x="8354" y="434"/>
                    <a:pt x="8263" y="434"/>
                    <a:pt x="8171" y="389"/>
                  </a:cubicBezTo>
                  <a:close/>
                  <a:moveTo>
                    <a:pt x="9518" y="571"/>
                  </a:moveTo>
                  <a:cubicBezTo>
                    <a:pt x="9313" y="571"/>
                    <a:pt x="9176" y="686"/>
                    <a:pt x="9176" y="914"/>
                  </a:cubicBezTo>
                  <a:cubicBezTo>
                    <a:pt x="9176" y="1119"/>
                    <a:pt x="9313" y="1233"/>
                    <a:pt x="9518" y="1233"/>
                  </a:cubicBezTo>
                  <a:cubicBezTo>
                    <a:pt x="9724" y="1233"/>
                    <a:pt x="9861" y="1119"/>
                    <a:pt x="9861" y="914"/>
                  </a:cubicBezTo>
                  <a:cubicBezTo>
                    <a:pt x="9861" y="708"/>
                    <a:pt x="9724" y="571"/>
                    <a:pt x="9518" y="571"/>
                  </a:cubicBezTo>
                  <a:close/>
                  <a:moveTo>
                    <a:pt x="10819" y="663"/>
                  </a:moveTo>
                  <a:cubicBezTo>
                    <a:pt x="10659" y="663"/>
                    <a:pt x="10500" y="823"/>
                    <a:pt x="10500" y="1005"/>
                  </a:cubicBezTo>
                  <a:cubicBezTo>
                    <a:pt x="10500" y="1211"/>
                    <a:pt x="10637" y="1347"/>
                    <a:pt x="10842" y="1347"/>
                  </a:cubicBezTo>
                  <a:cubicBezTo>
                    <a:pt x="11025" y="1325"/>
                    <a:pt x="11184" y="1188"/>
                    <a:pt x="11162" y="1005"/>
                  </a:cubicBezTo>
                  <a:cubicBezTo>
                    <a:pt x="11139" y="800"/>
                    <a:pt x="11025" y="686"/>
                    <a:pt x="10819" y="663"/>
                  </a:cubicBezTo>
                  <a:close/>
                  <a:moveTo>
                    <a:pt x="12166" y="800"/>
                  </a:moveTo>
                  <a:cubicBezTo>
                    <a:pt x="12006" y="823"/>
                    <a:pt x="11824" y="1005"/>
                    <a:pt x="11824" y="1142"/>
                  </a:cubicBezTo>
                  <a:cubicBezTo>
                    <a:pt x="11846" y="1325"/>
                    <a:pt x="12029" y="1484"/>
                    <a:pt x="12189" y="1484"/>
                  </a:cubicBezTo>
                  <a:cubicBezTo>
                    <a:pt x="12349" y="1462"/>
                    <a:pt x="12508" y="1279"/>
                    <a:pt x="12508" y="1142"/>
                  </a:cubicBezTo>
                  <a:cubicBezTo>
                    <a:pt x="12508" y="982"/>
                    <a:pt x="12326" y="800"/>
                    <a:pt x="12166" y="800"/>
                  </a:cubicBezTo>
                  <a:close/>
                  <a:moveTo>
                    <a:pt x="13240" y="1178"/>
                  </a:moveTo>
                  <a:cubicBezTo>
                    <a:pt x="13226" y="1178"/>
                    <a:pt x="13216" y="1188"/>
                    <a:pt x="13216" y="1188"/>
                  </a:cubicBezTo>
                  <a:cubicBezTo>
                    <a:pt x="13216" y="1256"/>
                    <a:pt x="13193" y="1325"/>
                    <a:pt x="13239" y="1393"/>
                  </a:cubicBezTo>
                  <a:cubicBezTo>
                    <a:pt x="13284" y="1507"/>
                    <a:pt x="13376" y="1553"/>
                    <a:pt x="13535" y="1553"/>
                  </a:cubicBezTo>
                  <a:cubicBezTo>
                    <a:pt x="13581" y="1553"/>
                    <a:pt x="13627" y="1530"/>
                    <a:pt x="13695" y="1507"/>
                  </a:cubicBezTo>
                  <a:cubicBezTo>
                    <a:pt x="13718" y="1507"/>
                    <a:pt x="13718" y="1484"/>
                    <a:pt x="13695" y="1484"/>
                  </a:cubicBezTo>
                  <a:cubicBezTo>
                    <a:pt x="13558" y="1370"/>
                    <a:pt x="13398" y="1279"/>
                    <a:pt x="13262" y="1188"/>
                  </a:cubicBezTo>
                  <a:cubicBezTo>
                    <a:pt x="13254" y="1180"/>
                    <a:pt x="13246" y="1178"/>
                    <a:pt x="13240" y="1178"/>
                  </a:cubicBezTo>
                  <a:close/>
                  <a:moveTo>
                    <a:pt x="4996" y="874"/>
                  </a:moveTo>
                  <a:cubicBezTo>
                    <a:pt x="4987" y="874"/>
                    <a:pt x="4976" y="880"/>
                    <a:pt x="4953" y="891"/>
                  </a:cubicBezTo>
                  <a:cubicBezTo>
                    <a:pt x="4793" y="982"/>
                    <a:pt x="4611" y="1074"/>
                    <a:pt x="4451" y="1165"/>
                  </a:cubicBezTo>
                  <a:cubicBezTo>
                    <a:pt x="4428" y="1165"/>
                    <a:pt x="4382" y="1188"/>
                    <a:pt x="4382" y="1188"/>
                  </a:cubicBezTo>
                  <a:cubicBezTo>
                    <a:pt x="4382" y="1233"/>
                    <a:pt x="4382" y="1302"/>
                    <a:pt x="4405" y="1347"/>
                  </a:cubicBezTo>
                  <a:cubicBezTo>
                    <a:pt x="4467" y="1470"/>
                    <a:pt x="4565" y="1556"/>
                    <a:pt x="4700" y="1556"/>
                  </a:cubicBezTo>
                  <a:cubicBezTo>
                    <a:pt x="4715" y="1556"/>
                    <a:pt x="4731" y="1555"/>
                    <a:pt x="4748" y="1553"/>
                  </a:cubicBezTo>
                  <a:cubicBezTo>
                    <a:pt x="4771" y="1542"/>
                    <a:pt x="4799" y="1542"/>
                    <a:pt x="4828" y="1542"/>
                  </a:cubicBezTo>
                  <a:cubicBezTo>
                    <a:pt x="4856" y="1542"/>
                    <a:pt x="4885" y="1542"/>
                    <a:pt x="4907" y="1530"/>
                  </a:cubicBezTo>
                  <a:cubicBezTo>
                    <a:pt x="5022" y="1462"/>
                    <a:pt x="5159" y="1370"/>
                    <a:pt x="5113" y="1211"/>
                  </a:cubicBezTo>
                  <a:cubicBezTo>
                    <a:pt x="5113" y="1188"/>
                    <a:pt x="5113" y="1165"/>
                    <a:pt x="5113" y="1142"/>
                  </a:cubicBezTo>
                  <a:cubicBezTo>
                    <a:pt x="5136" y="1028"/>
                    <a:pt x="5067" y="982"/>
                    <a:pt x="5022" y="891"/>
                  </a:cubicBezTo>
                  <a:cubicBezTo>
                    <a:pt x="5010" y="880"/>
                    <a:pt x="5004" y="874"/>
                    <a:pt x="4996" y="874"/>
                  </a:cubicBezTo>
                  <a:close/>
                  <a:moveTo>
                    <a:pt x="6038" y="908"/>
                  </a:moveTo>
                  <a:cubicBezTo>
                    <a:pt x="5956" y="908"/>
                    <a:pt x="5900" y="949"/>
                    <a:pt x="5843" y="1005"/>
                  </a:cubicBezTo>
                  <a:cubicBezTo>
                    <a:pt x="5752" y="1074"/>
                    <a:pt x="5729" y="1165"/>
                    <a:pt x="5729" y="1279"/>
                  </a:cubicBezTo>
                  <a:cubicBezTo>
                    <a:pt x="5729" y="1370"/>
                    <a:pt x="5752" y="1462"/>
                    <a:pt x="5843" y="1530"/>
                  </a:cubicBezTo>
                  <a:cubicBezTo>
                    <a:pt x="5912" y="1621"/>
                    <a:pt x="5980" y="1644"/>
                    <a:pt x="6094" y="1644"/>
                  </a:cubicBezTo>
                  <a:cubicBezTo>
                    <a:pt x="6209" y="1644"/>
                    <a:pt x="6277" y="1621"/>
                    <a:pt x="6345" y="1553"/>
                  </a:cubicBezTo>
                  <a:cubicBezTo>
                    <a:pt x="6414" y="1462"/>
                    <a:pt x="6460" y="1393"/>
                    <a:pt x="6460" y="1279"/>
                  </a:cubicBezTo>
                  <a:cubicBezTo>
                    <a:pt x="6460" y="1165"/>
                    <a:pt x="6437" y="1096"/>
                    <a:pt x="6345" y="1005"/>
                  </a:cubicBezTo>
                  <a:cubicBezTo>
                    <a:pt x="6289" y="949"/>
                    <a:pt x="6233" y="908"/>
                    <a:pt x="6151" y="908"/>
                  </a:cubicBezTo>
                  <a:cubicBezTo>
                    <a:pt x="6133" y="908"/>
                    <a:pt x="6115" y="910"/>
                    <a:pt x="6094" y="914"/>
                  </a:cubicBezTo>
                  <a:cubicBezTo>
                    <a:pt x="6074" y="910"/>
                    <a:pt x="6055" y="908"/>
                    <a:pt x="6038" y="908"/>
                  </a:cubicBezTo>
                  <a:close/>
                  <a:moveTo>
                    <a:pt x="7441" y="1028"/>
                  </a:moveTo>
                  <a:cubicBezTo>
                    <a:pt x="7350" y="1074"/>
                    <a:pt x="7258" y="1074"/>
                    <a:pt x="7190" y="1142"/>
                  </a:cubicBezTo>
                  <a:cubicBezTo>
                    <a:pt x="7099" y="1211"/>
                    <a:pt x="7099" y="1325"/>
                    <a:pt x="7076" y="1393"/>
                  </a:cubicBezTo>
                  <a:cubicBezTo>
                    <a:pt x="7053" y="1462"/>
                    <a:pt x="7122" y="1621"/>
                    <a:pt x="7167" y="1667"/>
                  </a:cubicBezTo>
                  <a:cubicBezTo>
                    <a:pt x="7236" y="1736"/>
                    <a:pt x="7350" y="1781"/>
                    <a:pt x="7441" y="1781"/>
                  </a:cubicBezTo>
                  <a:cubicBezTo>
                    <a:pt x="7532" y="1781"/>
                    <a:pt x="7624" y="1736"/>
                    <a:pt x="7692" y="1667"/>
                  </a:cubicBezTo>
                  <a:cubicBezTo>
                    <a:pt x="7761" y="1599"/>
                    <a:pt x="7783" y="1507"/>
                    <a:pt x="7806" y="1416"/>
                  </a:cubicBezTo>
                  <a:cubicBezTo>
                    <a:pt x="7806" y="1370"/>
                    <a:pt x="7738" y="1211"/>
                    <a:pt x="7715" y="1165"/>
                  </a:cubicBezTo>
                  <a:cubicBezTo>
                    <a:pt x="7624" y="1074"/>
                    <a:pt x="7532" y="1074"/>
                    <a:pt x="7441" y="1028"/>
                  </a:cubicBezTo>
                  <a:close/>
                  <a:moveTo>
                    <a:pt x="8744" y="1185"/>
                  </a:moveTo>
                  <a:cubicBezTo>
                    <a:pt x="8563" y="1185"/>
                    <a:pt x="8445" y="1317"/>
                    <a:pt x="8445" y="1507"/>
                  </a:cubicBezTo>
                  <a:cubicBezTo>
                    <a:pt x="8445" y="1713"/>
                    <a:pt x="8560" y="1850"/>
                    <a:pt x="8788" y="1850"/>
                  </a:cubicBezTo>
                  <a:cubicBezTo>
                    <a:pt x="8879" y="1850"/>
                    <a:pt x="8948" y="1827"/>
                    <a:pt x="9016" y="1758"/>
                  </a:cubicBezTo>
                  <a:cubicBezTo>
                    <a:pt x="9084" y="1690"/>
                    <a:pt x="9107" y="1621"/>
                    <a:pt x="9107" y="1530"/>
                  </a:cubicBezTo>
                  <a:cubicBezTo>
                    <a:pt x="9107" y="1302"/>
                    <a:pt x="8993" y="1188"/>
                    <a:pt x="8788" y="1188"/>
                  </a:cubicBezTo>
                  <a:cubicBezTo>
                    <a:pt x="8773" y="1186"/>
                    <a:pt x="8758" y="1185"/>
                    <a:pt x="8744" y="1185"/>
                  </a:cubicBezTo>
                  <a:close/>
                  <a:moveTo>
                    <a:pt x="10134" y="1302"/>
                  </a:moveTo>
                  <a:cubicBezTo>
                    <a:pt x="9929" y="1302"/>
                    <a:pt x="9792" y="1439"/>
                    <a:pt x="9792" y="1621"/>
                  </a:cubicBezTo>
                  <a:cubicBezTo>
                    <a:pt x="9792" y="1850"/>
                    <a:pt x="9906" y="1987"/>
                    <a:pt x="10112" y="1987"/>
                  </a:cubicBezTo>
                  <a:cubicBezTo>
                    <a:pt x="10203" y="1987"/>
                    <a:pt x="10294" y="1964"/>
                    <a:pt x="10363" y="1895"/>
                  </a:cubicBezTo>
                  <a:cubicBezTo>
                    <a:pt x="10431" y="1827"/>
                    <a:pt x="10454" y="1758"/>
                    <a:pt x="10454" y="1667"/>
                  </a:cubicBezTo>
                  <a:cubicBezTo>
                    <a:pt x="10454" y="1439"/>
                    <a:pt x="10340" y="1302"/>
                    <a:pt x="10134" y="1302"/>
                  </a:cubicBezTo>
                  <a:close/>
                  <a:moveTo>
                    <a:pt x="11486" y="1414"/>
                  </a:moveTo>
                  <a:cubicBezTo>
                    <a:pt x="11477" y="1414"/>
                    <a:pt x="11467" y="1415"/>
                    <a:pt x="11458" y="1416"/>
                  </a:cubicBezTo>
                  <a:cubicBezTo>
                    <a:pt x="11299" y="1416"/>
                    <a:pt x="11116" y="1599"/>
                    <a:pt x="11139" y="1758"/>
                  </a:cubicBezTo>
                  <a:cubicBezTo>
                    <a:pt x="11139" y="1909"/>
                    <a:pt x="11301" y="2080"/>
                    <a:pt x="11453" y="2080"/>
                  </a:cubicBezTo>
                  <a:cubicBezTo>
                    <a:pt x="11463" y="2080"/>
                    <a:pt x="11472" y="2079"/>
                    <a:pt x="11481" y="2078"/>
                  </a:cubicBezTo>
                  <a:cubicBezTo>
                    <a:pt x="11641" y="2078"/>
                    <a:pt x="11801" y="1895"/>
                    <a:pt x="11801" y="1736"/>
                  </a:cubicBezTo>
                  <a:cubicBezTo>
                    <a:pt x="11801" y="1585"/>
                    <a:pt x="11638" y="1414"/>
                    <a:pt x="11486" y="1414"/>
                  </a:cubicBezTo>
                  <a:close/>
                  <a:moveTo>
                    <a:pt x="4118" y="1407"/>
                  </a:moveTo>
                  <a:cubicBezTo>
                    <a:pt x="4061" y="1407"/>
                    <a:pt x="3999" y="1428"/>
                    <a:pt x="3949" y="1462"/>
                  </a:cubicBezTo>
                  <a:cubicBezTo>
                    <a:pt x="3880" y="1507"/>
                    <a:pt x="3835" y="1576"/>
                    <a:pt x="3789" y="1599"/>
                  </a:cubicBezTo>
                  <a:cubicBezTo>
                    <a:pt x="3675" y="1621"/>
                    <a:pt x="3675" y="1713"/>
                    <a:pt x="3675" y="1804"/>
                  </a:cubicBezTo>
                  <a:cubicBezTo>
                    <a:pt x="3675" y="1850"/>
                    <a:pt x="3675" y="1895"/>
                    <a:pt x="3698" y="1941"/>
                  </a:cubicBezTo>
                  <a:cubicBezTo>
                    <a:pt x="3759" y="2064"/>
                    <a:pt x="3857" y="2150"/>
                    <a:pt x="3992" y="2150"/>
                  </a:cubicBezTo>
                  <a:cubicBezTo>
                    <a:pt x="4008" y="2150"/>
                    <a:pt x="4024" y="2149"/>
                    <a:pt x="4040" y="2146"/>
                  </a:cubicBezTo>
                  <a:lnTo>
                    <a:pt x="4109" y="2146"/>
                  </a:lnTo>
                  <a:cubicBezTo>
                    <a:pt x="4200" y="2146"/>
                    <a:pt x="4291" y="2078"/>
                    <a:pt x="4360" y="2009"/>
                  </a:cubicBezTo>
                  <a:cubicBezTo>
                    <a:pt x="4428" y="1918"/>
                    <a:pt x="4405" y="1850"/>
                    <a:pt x="4428" y="1758"/>
                  </a:cubicBezTo>
                  <a:cubicBezTo>
                    <a:pt x="4428" y="1644"/>
                    <a:pt x="4382" y="1576"/>
                    <a:pt x="4337" y="1507"/>
                  </a:cubicBezTo>
                  <a:cubicBezTo>
                    <a:pt x="4291" y="1462"/>
                    <a:pt x="4223" y="1439"/>
                    <a:pt x="4177" y="1416"/>
                  </a:cubicBezTo>
                  <a:cubicBezTo>
                    <a:pt x="4159" y="1410"/>
                    <a:pt x="4139" y="1407"/>
                    <a:pt x="4118" y="1407"/>
                  </a:cubicBezTo>
                  <a:close/>
                  <a:moveTo>
                    <a:pt x="12782" y="1576"/>
                  </a:moveTo>
                  <a:cubicBezTo>
                    <a:pt x="12577" y="1576"/>
                    <a:pt x="12463" y="1667"/>
                    <a:pt x="12463" y="1872"/>
                  </a:cubicBezTo>
                  <a:cubicBezTo>
                    <a:pt x="12463" y="2078"/>
                    <a:pt x="12577" y="2192"/>
                    <a:pt x="12782" y="2192"/>
                  </a:cubicBezTo>
                  <a:cubicBezTo>
                    <a:pt x="12965" y="2192"/>
                    <a:pt x="13079" y="2078"/>
                    <a:pt x="13079" y="1895"/>
                  </a:cubicBezTo>
                  <a:cubicBezTo>
                    <a:pt x="13079" y="1667"/>
                    <a:pt x="12988" y="1576"/>
                    <a:pt x="12782" y="1576"/>
                  </a:cubicBezTo>
                  <a:close/>
                  <a:moveTo>
                    <a:pt x="5387" y="1507"/>
                  </a:moveTo>
                  <a:cubicBezTo>
                    <a:pt x="5181" y="1507"/>
                    <a:pt x="5022" y="1667"/>
                    <a:pt x="5022" y="1872"/>
                  </a:cubicBezTo>
                  <a:cubicBezTo>
                    <a:pt x="5022" y="1964"/>
                    <a:pt x="5044" y="2055"/>
                    <a:pt x="5136" y="2146"/>
                  </a:cubicBezTo>
                  <a:cubicBezTo>
                    <a:pt x="5204" y="2215"/>
                    <a:pt x="5273" y="2260"/>
                    <a:pt x="5364" y="2260"/>
                  </a:cubicBezTo>
                  <a:cubicBezTo>
                    <a:pt x="5592" y="2260"/>
                    <a:pt x="5752" y="2101"/>
                    <a:pt x="5752" y="1895"/>
                  </a:cubicBezTo>
                  <a:cubicBezTo>
                    <a:pt x="5752" y="1781"/>
                    <a:pt x="5729" y="1690"/>
                    <a:pt x="5661" y="1621"/>
                  </a:cubicBezTo>
                  <a:cubicBezTo>
                    <a:pt x="5569" y="1553"/>
                    <a:pt x="5501" y="1507"/>
                    <a:pt x="5387" y="1507"/>
                  </a:cubicBezTo>
                  <a:close/>
                  <a:moveTo>
                    <a:pt x="14025" y="1709"/>
                  </a:moveTo>
                  <a:cubicBezTo>
                    <a:pt x="13999" y="1709"/>
                    <a:pt x="13973" y="1722"/>
                    <a:pt x="13946" y="1736"/>
                  </a:cubicBezTo>
                  <a:cubicBezTo>
                    <a:pt x="13855" y="1781"/>
                    <a:pt x="13787" y="1964"/>
                    <a:pt x="13809" y="2078"/>
                  </a:cubicBezTo>
                  <a:cubicBezTo>
                    <a:pt x="13855" y="2169"/>
                    <a:pt x="13992" y="2283"/>
                    <a:pt x="14106" y="2283"/>
                  </a:cubicBezTo>
                  <a:cubicBezTo>
                    <a:pt x="14243" y="2283"/>
                    <a:pt x="14334" y="2215"/>
                    <a:pt x="14380" y="2124"/>
                  </a:cubicBezTo>
                  <a:cubicBezTo>
                    <a:pt x="14448" y="2032"/>
                    <a:pt x="14426" y="2009"/>
                    <a:pt x="14357" y="1941"/>
                  </a:cubicBezTo>
                  <a:cubicBezTo>
                    <a:pt x="14266" y="1872"/>
                    <a:pt x="14175" y="1804"/>
                    <a:pt x="14083" y="1736"/>
                  </a:cubicBezTo>
                  <a:cubicBezTo>
                    <a:pt x="14064" y="1716"/>
                    <a:pt x="14045" y="1709"/>
                    <a:pt x="14025" y="1709"/>
                  </a:cubicBezTo>
                  <a:close/>
                  <a:moveTo>
                    <a:pt x="6679" y="1642"/>
                  </a:moveTo>
                  <a:cubicBezTo>
                    <a:pt x="6508" y="1642"/>
                    <a:pt x="6344" y="1816"/>
                    <a:pt x="6323" y="2009"/>
                  </a:cubicBezTo>
                  <a:cubicBezTo>
                    <a:pt x="6345" y="2238"/>
                    <a:pt x="6482" y="2375"/>
                    <a:pt x="6688" y="2375"/>
                  </a:cubicBezTo>
                  <a:cubicBezTo>
                    <a:pt x="6698" y="2376"/>
                    <a:pt x="6709" y="2377"/>
                    <a:pt x="6719" y="2377"/>
                  </a:cubicBezTo>
                  <a:cubicBezTo>
                    <a:pt x="6893" y="2377"/>
                    <a:pt x="7076" y="2204"/>
                    <a:pt x="7076" y="2032"/>
                  </a:cubicBezTo>
                  <a:cubicBezTo>
                    <a:pt x="7053" y="1804"/>
                    <a:pt x="6916" y="1667"/>
                    <a:pt x="6711" y="1644"/>
                  </a:cubicBezTo>
                  <a:cubicBezTo>
                    <a:pt x="6700" y="1643"/>
                    <a:pt x="6690" y="1642"/>
                    <a:pt x="6679" y="1642"/>
                  </a:cubicBezTo>
                  <a:close/>
                  <a:moveTo>
                    <a:pt x="8117" y="1772"/>
                  </a:moveTo>
                  <a:cubicBezTo>
                    <a:pt x="8099" y="1772"/>
                    <a:pt x="8079" y="1775"/>
                    <a:pt x="8057" y="1781"/>
                  </a:cubicBezTo>
                  <a:lnTo>
                    <a:pt x="7943" y="1781"/>
                  </a:lnTo>
                  <a:cubicBezTo>
                    <a:pt x="7920" y="1781"/>
                    <a:pt x="7875" y="1781"/>
                    <a:pt x="7875" y="1804"/>
                  </a:cubicBezTo>
                  <a:cubicBezTo>
                    <a:pt x="7783" y="1895"/>
                    <a:pt x="7646" y="1964"/>
                    <a:pt x="7715" y="2124"/>
                  </a:cubicBezTo>
                  <a:cubicBezTo>
                    <a:pt x="7715" y="2146"/>
                    <a:pt x="7715" y="2146"/>
                    <a:pt x="7715" y="2169"/>
                  </a:cubicBezTo>
                  <a:cubicBezTo>
                    <a:pt x="7715" y="2215"/>
                    <a:pt x="7715" y="2260"/>
                    <a:pt x="7738" y="2283"/>
                  </a:cubicBezTo>
                  <a:cubicBezTo>
                    <a:pt x="7783" y="2352"/>
                    <a:pt x="7829" y="2397"/>
                    <a:pt x="7898" y="2443"/>
                  </a:cubicBezTo>
                  <a:cubicBezTo>
                    <a:pt x="7955" y="2443"/>
                    <a:pt x="8023" y="2460"/>
                    <a:pt x="8092" y="2460"/>
                  </a:cubicBezTo>
                  <a:cubicBezTo>
                    <a:pt x="8160" y="2460"/>
                    <a:pt x="8229" y="2443"/>
                    <a:pt x="8286" y="2375"/>
                  </a:cubicBezTo>
                  <a:cubicBezTo>
                    <a:pt x="8354" y="2306"/>
                    <a:pt x="8400" y="2238"/>
                    <a:pt x="8377" y="2124"/>
                  </a:cubicBezTo>
                  <a:cubicBezTo>
                    <a:pt x="8377" y="2101"/>
                    <a:pt x="8377" y="2055"/>
                    <a:pt x="8377" y="2009"/>
                  </a:cubicBezTo>
                  <a:cubicBezTo>
                    <a:pt x="8377" y="1987"/>
                    <a:pt x="8377" y="1964"/>
                    <a:pt x="8354" y="1941"/>
                  </a:cubicBezTo>
                  <a:cubicBezTo>
                    <a:pt x="8275" y="1882"/>
                    <a:pt x="8231" y="1772"/>
                    <a:pt x="8117" y="1772"/>
                  </a:cubicBezTo>
                  <a:close/>
                  <a:moveTo>
                    <a:pt x="9381" y="1918"/>
                  </a:moveTo>
                  <a:cubicBezTo>
                    <a:pt x="9176" y="1918"/>
                    <a:pt x="9039" y="2032"/>
                    <a:pt x="9039" y="2238"/>
                  </a:cubicBezTo>
                  <a:cubicBezTo>
                    <a:pt x="9039" y="2466"/>
                    <a:pt x="9176" y="2580"/>
                    <a:pt x="9381" y="2580"/>
                  </a:cubicBezTo>
                  <a:cubicBezTo>
                    <a:pt x="9473" y="2580"/>
                    <a:pt x="9564" y="2557"/>
                    <a:pt x="9632" y="2489"/>
                  </a:cubicBezTo>
                  <a:cubicBezTo>
                    <a:pt x="9701" y="2420"/>
                    <a:pt x="9724" y="2352"/>
                    <a:pt x="9724" y="2260"/>
                  </a:cubicBezTo>
                  <a:cubicBezTo>
                    <a:pt x="9724" y="2055"/>
                    <a:pt x="9609" y="1918"/>
                    <a:pt x="9381" y="1918"/>
                  </a:cubicBezTo>
                  <a:close/>
                  <a:moveTo>
                    <a:pt x="10728" y="2009"/>
                  </a:moveTo>
                  <a:cubicBezTo>
                    <a:pt x="10568" y="2009"/>
                    <a:pt x="10386" y="2169"/>
                    <a:pt x="10386" y="2329"/>
                  </a:cubicBezTo>
                  <a:cubicBezTo>
                    <a:pt x="10386" y="2512"/>
                    <a:pt x="10545" y="2694"/>
                    <a:pt x="10728" y="2694"/>
                  </a:cubicBezTo>
                  <a:cubicBezTo>
                    <a:pt x="10888" y="2694"/>
                    <a:pt x="11070" y="2512"/>
                    <a:pt x="11070" y="2375"/>
                  </a:cubicBezTo>
                  <a:cubicBezTo>
                    <a:pt x="11070" y="2192"/>
                    <a:pt x="10911" y="2009"/>
                    <a:pt x="10728" y="2009"/>
                  </a:cubicBezTo>
                  <a:close/>
                  <a:moveTo>
                    <a:pt x="3298" y="2009"/>
                  </a:moveTo>
                  <a:cubicBezTo>
                    <a:pt x="3247" y="2009"/>
                    <a:pt x="3196" y="2021"/>
                    <a:pt x="3150" y="2055"/>
                  </a:cubicBezTo>
                  <a:cubicBezTo>
                    <a:pt x="3081" y="2101"/>
                    <a:pt x="3013" y="2192"/>
                    <a:pt x="2944" y="2260"/>
                  </a:cubicBezTo>
                  <a:cubicBezTo>
                    <a:pt x="2944" y="2260"/>
                    <a:pt x="2944" y="2283"/>
                    <a:pt x="2944" y="2283"/>
                  </a:cubicBezTo>
                  <a:cubicBezTo>
                    <a:pt x="2944" y="2352"/>
                    <a:pt x="2922" y="2443"/>
                    <a:pt x="2944" y="2512"/>
                  </a:cubicBezTo>
                  <a:cubicBezTo>
                    <a:pt x="2944" y="2557"/>
                    <a:pt x="2967" y="2603"/>
                    <a:pt x="3013" y="2626"/>
                  </a:cubicBezTo>
                  <a:cubicBezTo>
                    <a:pt x="3081" y="2694"/>
                    <a:pt x="3150" y="2763"/>
                    <a:pt x="3241" y="2763"/>
                  </a:cubicBezTo>
                  <a:cubicBezTo>
                    <a:pt x="3264" y="2755"/>
                    <a:pt x="3284" y="2753"/>
                    <a:pt x="3304" y="2753"/>
                  </a:cubicBezTo>
                  <a:cubicBezTo>
                    <a:pt x="3343" y="2753"/>
                    <a:pt x="3378" y="2763"/>
                    <a:pt x="3424" y="2763"/>
                  </a:cubicBezTo>
                  <a:cubicBezTo>
                    <a:pt x="3424" y="2763"/>
                    <a:pt x="3447" y="2740"/>
                    <a:pt x="3469" y="2740"/>
                  </a:cubicBezTo>
                  <a:cubicBezTo>
                    <a:pt x="3606" y="2649"/>
                    <a:pt x="3698" y="2534"/>
                    <a:pt x="3675" y="2375"/>
                  </a:cubicBezTo>
                  <a:cubicBezTo>
                    <a:pt x="3675" y="2306"/>
                    <a:pt x="3675" y="2215"/>
                    <a:pt x="3606" y="2146"/>
                  </a:cubicBezTo>
                  <a:cubicBezTo>
                    <a:pt x="3561" y="2078"/>
                    <a:pt x="3492" y="2032"/>
                    <a:pt x="3447" y="2032"/>
                  </a:cubicBezTo>
                  <a:cubicBezTo>
                    <a:pt x="3401" y="2021"/>
                    <a:pt x="3350" y="2009"/>
                    <a:pt x="3298" y="2009"/>
                  </a:cubicBezTo>
                  <a:close/>
                  <a:moveTo>
                    <a:pt x="12075" y="2192"/>
                  </a:moveTo>
                  <a:cubicBezTo>
                    <a:pt x="11869" y="2192"/>
                    <a:pt x="11778" y="2283"/>
                    <a:pt x="11778" y="2489"/>
                  </a:cubicBezTo>
                  <a:cubicBezTo>
                    <a:pt x="11778" y="2694"/>
                    <a:pt x="11869" y="2785"/>
                    <a:pt x="12075" y="2785"/>
                  </a:cubicBezTo>
                  <a:cubicBezTo>
                    <a:pt x="12280" y="2785"/>
                    <a:pt x="12371" y="2694"/>
                    <a:pt x="12371" y="2489"/>
                  </a:cubicBezTo>
                  <a:cubicBezTo>
                    <a:pt x="12371" y="2283"/>
                    <a:pt x="12280" y="2192"/>
                    <a:pt x="12075" y="2192"/>
                  </a:cubicBezTo>
                  <a:close/>
                  <a:moveTo>
                    <a:pt x="4608" y="2118"/>
                  </a:moveTo>
                  <a:cubicBezTo>
                    <a:pt x="4533" y="2118"/>
                    <a:pt x="4458" y="2158"/>
                    <a:pt x="4382" y="2215"/>
                  </a:cubicBezTo>
                  <a:cubicBezTo>
                    <a:pt x="4314" y="2306"/>
                    <a:pt x="4268" y="2375"/>
                    <a:pt x="4268" y="2466"/>
                  </a:cubicBezTo>
                  <a:cubicBezTo>
                    <a:pt x="4291" y="2694"/>
                    <a:pt x="4428" y="2854"/>
                    <a:pt x="4656" y="2854"/>
                  </a:cubicBezTo>
                  <a:cubicBezTo>
                    <a:pt x="4672" y="2858"/>
                    <a:pt x="4688" y="2860"/>
                    <a:pt x="4703" y="2860"/>
                  </a:cubicBezTo>
                  <a:cubicBezTo>
                    <a:pt x="4778" y="2860"/>
                    <a:pt x="4851" y="2815"/>
                    <a:pt x="4907" y="2740"/>
                  </a:cubicBezTo>
                  <a:cubicBezTo>
                    <a:pt x="4976" y="2671"/>
                    <a:pt x="5022" y="2603"/>
                    <a:pt x="5022" y="2489"/>
                  </a:cubicBezTo>
                  <a:cubicBezTo>
                    <a:pt x="5022" y="2283"/>
                    <a:pt x="4862" y="2124"/>
                    <a:pt x="4656" y="2124"/>
                  </a:cubicBezTo>
                  <a:cubicBezTo>
                    <a:pt x="4640" y="2120"/>
                    <a:pt x="4624" y="2118"/>
                    <a:pt x="4608" y="2118"/>
                  </a:cubicBezTo>
                  <a:close/>
                  <a:moveTo>
                    <a:pt x="13421" y="2283"/>
                  </a:moveTo>
                  <a:cubicBezTo>
                    <a:pt x="13262" y="2283"/>
                    <a:pt x="13102" y="2420"/>
                    <a:pt x="13102" y="2580"/>
                  </a:cubicBezTo>
                  <a:cubicBezTo>
                    <a:pt x="13102" y="2740"/>
                    <a:pt x="13239" y="2877"/>
                    <a:pt x="13398" y="2900"/>
                  </a:cubicBezTo>
                  <a:cubicBezTo>
                    <a:pt x="13558" y="2900"/>
                    <a:pt x="13718" y="2763"/>
                    <a:pt x="13718" y="2603"/>
                  </a:cubicBezTo>
                  <a:cubicBezTo>
                    <a:pt x="13718" y="2420"/>
                    <a:pt x="13581" y="2283"/>
                    <a:pt x="13421" y="2283"/>
                  </a:cubicBezTo>
                  <a:close/>
                  <a:moveTo>
                    <a:pt x="6015" y="2259"/>
                  </a:moveTo>
                  <a:cubicBezTo>
                    <a:pt x="6004" y="2259"/>
                    <a:pt x="5992" y="2259"/>
                    <a:pt x="5980" y="2260"/>
                  </a:cubicBezTo>
                  <a:cubicBezTo>
                    <a:pt x="5798" y="2260"/>
                    <a:pt x="5638" y="2397"/>
                    <a:pt x="5615" y="2626"/>
                  </a:cubicBezTo>
                  <a:cubicBezTo>
                    <a:pt x="5637" y="2819"/>
                    <a:pt x="5800" y="2993"/>
                    <a:pt x="5972" y="2993"/>
                  </a:cubicBezTo>
                  <a:cubicBezTo>
                    <a:pt x="5982" y="2993"/>
                    <a:pt x="5993" y="2992"/>
                    <a:pt x="6003" y="2991"/>
                  </a:cubicBezTo>
                  <a:cubicBezTo>
                    <a:pt x="6209" y="2968"/>
                    <a:pt x="6368" y="2831"/>
                    <a:pt x="6368" y="2626"/>
                  </a:cubicBezTo>
                  <a:cubicBezTo>
                    <a:pt x="6368" y="2432"/>
                    <a:pt x="6206" y="2259"/>
                    <a:pt x="6015" y="2259"/>
                  </a:cubicBezTo>
                  <a:close/>
                  <a:moveTo>
                    <a:pt x="14722" y="2420"/>
                  </a:moveTo>
                  <a:cubicBezTo>
                    <a:pt x="14585" y="2420"/>
                    <a:pt x="14403" y="2603"/>
                    <a:pt x="14426" y="2740"/>
                  </a:cubicBezTo>
                  <a:cubicBezTo>
                    <a:pt x="14426" y="2847"/>
                    <a:pt x="14588" y="3016"/>
                    <a:pt x="14721" y="3016"/>
                  </a:cubicBezTo>
                  <a:cubicBezTo>
                    <a:pt x="14729" y="3016"/>
                    <a:pt x="14737" y="3015"/>
                    <a:pt x="14745" y="3014"/>
                  </a:cubicBezTo>
                  <a:cubicBezTo>
                    <a:pt x="14859" y="3014"/>
                    <a:pt x="15019" y="2854"/>
                    <a:pt x="15019" y="2717"/>
                  </a:cubicBezTo>
                  <a:cubicBezTo>
                    <a:pt x="15019" y="2580"/>
                    <a:pt x="14836" y="2420"/>
                    <a:pt x="14722" y="2420"/>
                  </a:cubicBezTo>
                  <a:close/>
                  <a:moveTo>
                    <a:pt x="7327" y="2352"/>
                  </a:moveTo>
                  <a:cubicBezTo>
                    <a:pt x="7309" y="2378"/>
                    <a:pt x="7288" y="2384"/>
                    <a:pt x="7266" y="2384"/>
                  </a:cubicBezTo>
                  <a:cubicBezTo>
                    <a:pt x="7248" y="2384"/>
                    <a:pt x="7230" y="2380"/>
                    <a:pt x="7213" y="2380"/>
                  </a:cubicBezTo>
                  <a:cubicBezTo>
                    <a:pt x="7196" y="2380"/>
                    <a:pt x="7181" y="2384"/>
                    <a:pt x="7167" y="2397"/>
                  </a:cubicBezTo>
                  <a:cubicBezTo>
                    <a:pt x="7122" y="2466"/>
                    <a:pt x="7053" y="2512"/>
                    <a:pt x="7007" y="2580"/>
                  </a:cubicBezTo>
                  <a:cubicBezTo>
                    <a:pt x="6985" y="2626"/>
                    <a:pt x="6985" y="2671"/>
                    <a:pt x="6985" y="2740"/>
                  </a:cubicBezTo>
                  <a:cubicBezTo>
                    <a:pt x="6985" y="2785"/>
                    <a:pt x="6985" y="2854"/>
                    <a:pt x="7030" y="2900"/>
                  </a:cubicBezTo>
                  <a:cubicBezTo>
                    <a:pt x="7076" y="2945"/>
                    <a:pt x="7122" y="3014"/>
                    <a:pt x="7190" y="3059"/>
                  </a:cubicBezTo>
                  <a:cubicBezTo>
                    <a:pt x="7213" y="3071"/>
                    <a:pt x="7236" y="3071"/>
                    <a:pt x="7261" y="3071"/>
                  </a:cubicBezTo>
                  <a:cubicBezTo>
                    <a:pt x="7287" y="3071"/>
                    <a:pt x="7316" y="3071"/>
                    <a:pt x="7350" y="3082"/>
                  </a:cubicBezTo>
                  <a:cubicBezTo>
                    <a:pt x="7361" y="3059"/>
                    <a:pt x="7390" y="3059"/>
                    <a:pt x="7421" y="3059"/>
                  </a:cubicBezTo>
                  <a:cubicBezTo>
                    <a:pt x="7452" y="3059"/>
                    <a:pt x="7487" y="3059"/>
                    <a:pt x="7510" y="3037"/>
                  </a:cubicBezTo>
                  <a:cubicBezTo>
                    <a:pt x="7555" y="2991"/>
                    <a:pt x="7624" y="2945"/>
                    <a:pt x="7669" y="2877"/>
                  </a:cubicBezTo>
                  <a:cubicBezTo>
                    <a:pt x="7692" y="2831"/>
                    <a:pt x="7692" y="2763"/>
                    <a:pt x="7715" y="2694"/>
                  </a:cubicBezTo>
                  <a:cubicBezTo>
                    <a:pt x="7646" y="2671"/>
                    <a:pt x="7692" y="2580"/>
                    <a:pt x="7646" y="2534"/>
                  </a:cubicBezTo>
                  <a:cubicBezTo>
                    <a:pt x="7578" y="2489"/>
                    <a:pt x="7532" y="2420"/>
                    <a:pt x="7487" y="2397"/>
                  </a:cubicBezTo>
                  <a:cubicBezTo>
                    <a:pt x="7441" y="2375"/>
                    <a:pt x="7373" y="2375"/>
                    <a:pt x="7327" y="2352"/>
                  </a:cubicBezTo>
                  <a:close/>
                  <a:moveTo>
                    <a:pt x="8651" y="2512"/>
                  </a:moveTo>
                  <a:cubicBezTo>
                    <a:pt x="8445" y="2512"/>
                    <a:pt x="8308" y="2649"/>
                    <a:pt x="8308" y="2854"/>
                  </a:cubicBezTo>
                  <a:cubicBezTo>
                    <a:pt x="8308" y="3059"/>
                    <a:pt x="8445" y="3196"/>
                    <a:pt x="8651" y="3196"/>
                  </a:cubicBezTo>
                  <a:cubicBezTo>
                    <a:pt x="8856" y="3196"/>
                    <a:pt x="8970" y="3059"/>
                    <a:pt x="8993" y="2831"/>
                  </a:cubicBezTo>
                  <a:cubicBezTo>
                    <a:pt x="8993" y="2740"/>
                    <a:pt x="8948" y="2671"/>
                    <a:pt x="8902" y="2603"/>
                  </a:cubicBezTo>
                  <a:cubicBezTo>
                    <a:pt x="8833" y="2534"/>
                    <a:pt x="8742" y="2512"/>
                    <a:pt x="8651" y="2512"/>
                  </a:cubicBezTo>
                  <a:close/>
                  <a:moveTo>
                    <a:pt x="9998" y="2626"/>
                  </a:moveTo>
                  <a:cubicBezTo>
                    <a:pt x="9838" y="2626"/>
                    <a:pt x="9655" y="2785"/>
                    <a:pt x="9655" y="2945"/>
                  </a:cubicBezTo>
                  <a:cubicBezTo>
                    <a:pt x="9655" y="3105"/>
                    <a:pt x="9815" y="3288"/>
                    <a:pt x="9975" y="3288"/>
                  </a:cubicBezTo>
                  <a:cubicBezTo>
                    <a:pt x="10157" y="3288"/>
                    <a:pt x="10317" y="3128"/>
                    <a:pt x="10317" y="2945"/>
                  </a:cubicBezTo>
                  <a:cubicBezTo>
                    <a:pt x="10317" y="2785"/>
                    <a:pt x="10157" y="2626"/>
                    <a:pt x="9998" y="2626"/>
                  </a:cubicBezTo>
                  <a:close/>
                  <a:moveTo>
                    <a:pt x="2597" y="2601"/>
                  </a:moveTo>
                  <a:cubicBezTo>
                    <a:pt x="2571" y="2601"/>
                    <a:pt x="2548" y="2620"/>
                    <a:pt x="2534" y="2649"/>
                  </a:cubicBezTo>
                  <a:cubicBezTo>
                    <a:pt x="2442" y="2740"/>
                    <a:pt x="2351" y="2854"/>
                    <a:pt x="2237" y="2968"/>
                  </a:cubicBezTo>
                  <a:cubicBezTo>
                    <a:pt x="2191" y="3014"/>
                    <a:pt x="2191" y="3082"/>
                    <a:pt x="2214" y="3174"/>
                  </a:cubicBezTo>
                  <a:cubicBezTo>
                    <a:pt x="2278" y="3302"/>
                    <a:pt x="2410" y="3374"/>
                    <a:pt x="2553" y="3374"/>
                  </a:cubicBezTo>
                  <a:cubicBezTo>
                    <a:pt x="2614" y="3374"/>
                    <a:pt x="2678" y="3361"/>
                    <a:pt x="2739" y="3333"/>
                  </a:cubicBezTo>
                  <a:cubicBezTo>
                    <a:pt x="2899" y="3265"/>
                    <a:pt x="2967" y="3105"/>
                    <a:pt x="2944" y="2922"/>
                  </a:cubicBezTo>
                  <a:cubicBezTo>
                    <a:pt x="2899" y="2717"/>
                    <a:pt x="2830" y="2649"/>
                    <a:pt x="2648" y="2626"/>
                  </a:cubicBezTo>
                  <a:cubicBezTo>
                    <a:pt x="2630" y="2608"/>
                    <a:pt x="2613" y="2601"/>
                    <a:pt x="2597" y="2601"/>
                  </a:cubicBezTo>
                  <a:close/>
                  <a:moveTo>
                    <a:pt x="11344" y="2763"/>
                  </a:moveTo>
                  <a:cubicBezTo>
                    <a:pt x="11276" y="2785"/>
                    <a:pt x="11184" y="2808"/>
                    <a:pt x="11116" y="2854"/>
                  </a:cubicBezTo>
                  <a:cubicBezTo>
                    <a:pt x="11047" y="2922"/>
                    <a:pt x="11047" y="3014"/>
                    <a:pt x="11002" y="3082"/>
                  </a:cubicBezTo>
                  <a:cubicBezTo>
                    <a:pt x="11025" y="3151"/>
                    <a:pt x="11047" y="3242"/>
                    <a:pt x="11093" y="3288"/>
                  </a:cubicBezTo>
                  <a:cubicBezTo>
                    <a:pt x="11139" y="3379"/>
                    <a:pt x="11253" y="3379"/>
                    <a:pt x="11321" y="3425"/>
                  </a:cubicBezTo>
                  <a:cubicBezTo>
                    <a:pt x="11390" y="3402"/>
                    <a:pt x="11481" y="3379"/>
                    <a:pt x="11550" y="3333"/>
                  </a:cubicBezTo>
                  <a:cubicBezTo>
                    <a:pt x="11618" y="3265"/>
                    <a:pt x="11641" y="3174"/>
                    <a:pt x="11664" y="3082"/>
                  </a:cubicBezTo>
                  <a:cubicBezTo>
                    <a:pt x="11664" y="3037"/>
                    <a:pt x="11618" y="2945"/>
                    <a:pt x="11572" y="2877"/>
                  </a:cubicBezTo>
                  <a:cubicBezTo>
                    <a:pt x="11527" y="2785"/>
                    <a:pt x="11413" y="2808"/>
                    <a:pt x="11344" y="2763"/>
                  </a:cubicBezTo>
                  <a:close/>
                  <a:moveTo>
                    <a:pt x="3960" y="2757"/>
                  </a:moveTo>
                  <a:cubicBezTo>
                    <a:pt x="3942" y="2757"/>
                    <a:pt x="3923" y="2759"/>
                    <a:pt x="3903" y="2763"/>
                  </a:cubicBezTo>
                  <a:cubicBezTo>
                    <a:pt x="3698" y="2763"/>
                    <a:pt x="3538" y="2922"/>
                    <a:pt x="3538" y="3128"/>
                  </a:cubicBezTo>
                  <a:cubicBezTo>
                    <a:pt x="3538" y="3333"/>
                    <a:pt x="3698" y="3493"/>
                    <a:pt x="3903" y="3493"/>
                  </a:cubicBezTo>
                  <a:cubicBezTo>
                    <a:pt x="4131" y="3493"/>
                    <a:pt x="4268" y="3333"/>
                    <a:pt x="4291" y="3128"/>
                  </a:cubicBezTo>
                  <a:cubicBezTo>
                    <a:pt x="4291" y="3014"/>
                    <a:pt x="4246" y="2945"/>
                    <a:pt x="4177" y="2854"/>
                  </a:cubicBezTo>
                  <a:cubicBezTo>
                    <a:pt x="4102" y="2798"/>
                    <a:pt x="4042" y="2757"/>
                    <a:pt x="3960" y="2757"/>
                  </a:cubicBezTo>
                  <a:close/>
                  <a:moveTo>
                    <a:pt x="12656" y="2897"/>
                  </a:moveTo>
                  <a:cubicBezTo>
                    <a:pt x="12508" y="2897"/>
                    <a:pt x="12371" y="3026"/>
                    <a:pt x="12371" y="3174"/>
                  </a:cubicBezTo>
                  <a:cubicBezTo>
                    <a:pt x="12371" y="3356"/>
                    <a:pt x="12508" y="3493"/>
                    <a:pt x="12668" y="3493"/>
                  </a:cubicBezTo>
                  <a:cubicBezTo>
                    <a:pt x="12828" y="3493"/>
                    <a:pt x="12965" y="3356"/>
                    <a:pt x="12965" y="3196"/>
                  </a:cubicBezTo>
                  <a:cubicBezTo>
                    <a:pt x="12988" y="3037"/>
                    <a:pt x="12828" y="2900"/>
                    <a:pt x="12691" y="2900"/>
                  </a:cubicBezTo>
                  <a:cubicBezTo>
                    <a:pt x="12679" y="2898"/>
                    <a:pt x="12667" y="2897"/>
                    <a:pt x="12656" y="2897"/>
                  </a:cubicBezTo>
                  <a:close/>
                  <a:moveTo>
                    <a:pt x="5250" y="2854"/>
                  </a:moveTo>
                  <a:cubicBezTo>
                    <a:pt x="5067" y="2854"/>
                    <a:pt x="4907" y="3014"/>
                    <a:pt x="4885" y="3219"/>
                  </a:cubicBezTo>
                  <a:cubicBezTo>
                    <a:pt x="4885" y="3425"/>
                    <a:pt x="5067" y="3584"/>
                    <a:pt x="5250" y="3584"/>
                  </a:cubicBezTo>
                  <a:cubicBezTo>
                    <a:pt x="5455" y="3584"/>
                    <a:pt x="5615" y="3447"/>
                    <a:pt x="5615" y="3242"/>
                  </a:cubicBezTo>
                  <a:cubicBezTo>
                    <a:pt x="5638" y="3037"/>
                    <a:pt x="5455" y="2854"/>
                    <a:pt x="5250" y="2854"/>
                  </a:cubicBezTo>
                  <a:close/>
                  <a:moveTo>
                    <a:pt x="14046" y="3034"/>
                  </a:moveTo>
                  <a:cubicBezTo>
                    <a:pt x="14035" y="3034"/>
                    <a:pt x="14025" y="3035"/>
                    <a:pt x="14015" y="3037"/>
                  </a:cubicBezTo>
                  <a:cubicBezTo>
                    <a:pt x="13946" y="3037"/>
                    <a:pt x="13878" y="3037"/>
                    <a:pt x="13809" y="3105"/>
                  </a:cubicBezTo>
                  <a:cubicBezTo>
                    <a:pt x="13741" y="3151"/>
                    <a:pt x="13741" y="3242"/>
                    <a:pt x="13718" y="3310"/>
                  </a:cubicBezTo>
                  <a:cubicBezTo>
                    <a:pt x="13741" y="3402"/>
                    <a:pt x="13741" y="3470"/>
                    <a:pt x="13809" y="3539"/>
                  </a:cubicBezTo>
                  <a:cubicBezTo>
                    <a:pt x="13855" y="3562"/>
                    <a:pt x="13969" y="3630"/>
                    <a:pt x="14015" y="3630"/>
                  </a:cubicBezTo>
                  <a:cubicBezTo>
                    <a:pt x="14175" y="3630"/>
                    <a:pt x="14311" y="3493"/>
                    <a:pt x="14311" y="3333"/>
                  </a:cubicBezTo>
                  <a:cubicBezTo>
                    <a:pt x="14333" y="3184"/>
                    <a:pt x="14194" y="3034"/>
                    <a:pt x="14046" y="3034"/>
                  </a:cubicBezTo>
                  <a:close/>
                  <a:moveTo>
                    <a:pt x="15384" y="3151"/>
                  </a:moveTo>
                  <a:cubicBezTo>
                    <a:pt x="15293" y="3174"/>
                    <a:pt x="15224" y="3151"/>
                    <a:pt x="15156" y="3219"/>
                  </a:cubicBezTo>
                  <a:cubicBezTo>
                    <a:pt x="15110" y="3288"/>
                    <a:pt x="15088" y="3333"/>
                    <a:pt x="15088" y="3402"/>
                  </a:cubicBezTo>
                  <a:cubicBezTo>
                    <a:pt x="15088" y="3493"/>
                    <a:pt x="15088" y="3562"/>
                    <a:pt x="15156" y="3630"/>
                  </a:cubicBezTo>
                  <a:cubicBezTo>
                    <a:pt x="15212" y="3667"/>
                    <a:pt x="15253" y="3705"/>
                    <a:pt x="15303" y="3705"/>
                  </a:cubicBezTo>
                  <a:cubicBezTo>
                    <a:pt x="15314" y="3705"/>
                    <a:pt x="15326" y="3703"/>
                    <a:pt x="15339" y="3698"/>
                  </a:cubicBezTo>
                  <a:cubicBezTo>
                    <a:pt x="15430" y="3698"/>
                    <a:pt x="15498" y="3676"/>
                    <a:pt x="15567" y="3630"/>
                  </a:cubicBezTo>
                  <a:cubicBezTo>
                    <a:pt x="15613" y="3562"/>
                    <a:pt x="15635" y="3516"/>
                    <a:pt x="15635" y="3425"/>
                  </a:cubicBezTo>
                  <a:cubicBezTo>
                    <a:pt x="15635" y="3356"/>
                    <a:pt x="15635" y="3288"/>
                    <a:pt x="15567" y="3242"/>
                  </a:cubicBezTo>
                  <a:cubicBezTo>
                    <a:pt x="15498" y="3196"/>
                    <a:pt x="15453" y="3151"/>
                    <a:pt x="15384" y="3151"/>
                  </a:cubicBezTo>
                  <a:close/>
                  <a:moveTo>
                    <a:pt x="6597" y="2991"/>
                  </a:moveTo>
                  <a:cubicBezTo>
                    <a:pt x="6551" y="3037"/>
                    <a:pt x="6505" y="3014"/>
                    <a:pt x="6437" y="3037"/>
                  </a:cubicBezTo>
                  <a:cubicBezTo>
                    <a:pt x="6414" y="3037"/>
                    <a:pt x="6345" y="3082"/>
                    <a:pt x="6345" y="3105"/>
                  </a:cubicBezTo>
                  <a:cubicBezTo>
                    <a:pt x="6323" y="3151"/>
                    <a:pt x="6277" y="3174"/>
                    <a:pt x="6254" y="3219"/>
                  </a:cubicBezTo>
                  <a:cubicBezTo>
                    <a:pt x="6254" y="3265"/>
                    <a:pt x="6254" y="3310"/>
                    <a:pt x="6231" y="3379"/>
                  </a:cubicBezTo>
                  <a:cubicBezTo>
                    <a:pt x="6254" y="3447"/>
                    <a:pt x="6277" y="3562"/>
                    <a:pt x="6345" y="3630"/>
                  </a:cubicBezTo>
                  <a:cubicBezTo>
                    <a:pt x="6414" y="3698"/>
                    <a:pt x="6505" y="3698"/>
                    <a:pt x="6597" y="3721"/>
                  </a:cubicBezTo>
                  <a:cubicBezTo>
                    <a:pt x="6642" y="3698"/>
                    <a:pt x="6711" y="3698"/>
                    <a:pt x="6756" y="3698"/>
                  </a:cubicBezTo>
                  <a:cubicBezTo>
                    <a:pt x="6802" y="3676"/>
                    <a:pt x="6848" y="3653"/>
                    <a:pt x="6870" y="3607"/>
                  </a:cubicBezTo>
                  <a:cubicBezTo>
                    <a:pt x="6870" y="3562"/>
                    <a:pt x="6939" y="3539"/>
                    <a:pt x="6939" y="3493"/>
                  </a:cubicBezTo>
                  <a:cubicBezTo>
                    <a:pt x="6939" y="3447"/>
                    <a:pt x="6962" y="3402"/>
                    <a:pt x="6962" y="3356"/>
                  </a:cubicBezTo>
                  <a:cubicBezTo>
                    <a:pt x="6939" y="3265"/>
                    <a:pt x="6916" y="3174"/>
                    <a:pt x="6848" y="3105"/>
                  </a:cubicBezTo>
                  <a:cubicBezTo>
                    <a:pt x="6779" y="3037"/>
                    <a:pt x="6688" y="3037"/>
                    <a:pt x="6597" y="2991"/>
                  </a:cubicBezTo>
                  <a:close/>
                  <a:moveTo>
                    <a:pt x="7943" y="3128"/>
                  </a:moveTo>
                  <a:cubicBezTo>
                    <a:pt x="7738" y="3128"/>
                    <a:pt x="7601" y="3242"/>
                    <a:pt x="7601" y="3447"/>
                  </a:cubicBezTo>
                  <a:cubicBezTo>
                    <a:pt x="7601" y="3676"/>
                    <a:pt x="7738" y="3790"/>
                    <a:pt x="7943" y="3790"/>
                  </a:cubicBezTo>
                  <a:cubicBezTo>
                    <a:pt x="8035" y="3790"/>
                    <a:pt x="8126" y="3767"/>
                    <a:pt x="8194" y="3698"/>
                  </a:cubicBezTo>
                  <a:cubicBezTo>
                    <a:pt x="8240" y="3630"/>
                    <a:pt x="8286" y="3562"/>
                    <a:pt x="8286" y="3470"/>
                  </a:cubicBezTo>
                  <a:cubicBezTo>
                    <a:pt x="8263" y="3265"/>
                    <a:pt x="8149" y="3128"/>
                    <a:pt x="7943" y="3128"/>
                  </a:cubicBezTo>
                  <a:close/>
                  <a:moveTo>
                    <a:pt x="9290" y="3265"/>
                  </a:moveTo>
                  <a:cubicBezTo>
                    <a:pt x="9084" y="3265"/>
                    <a:pt x="8948" y="3402"/>
                    <a:pt x="8948" y="3584"/>
                  </a:cubicBezTo>
                  <a:cubicBezTo>
                    <a:pt x="8948" y="3790"/>
                    <a:pt x="9107" y="3927"/>
                    <a:pt x="9290" y="3927"/>
                  </a:cubicBezTo>
                  <a:cubicBezTo>
                    <a:pt x="9473" y="3927"/>
                    <a:pt x="9609" y="3813"/>
                    <a:pt x="9609" y="3607"/>
                  </a:cubicBezTo>
                  <a:cubicBezTo>
                    <a:pt x="9632" y="3402"/>
                    <a:pt x="9473" y="3265"/>
                    <a:pt x="9290" y="3265"/>
                  </a:cubicBezTo>
                  <a:close/>
                  <a:moveTo>
                    <a:pt x="2020" y="3231"/>
                  </a:moveTo>
                  <a:cubicBezTo>
                    <a:pt x="2003" y="3231"/>
                    <a:pt x="1986" y="3242"/>
                    <a:pt x="1963" y="3265"/>
                  </a:cubicBezTo>
                  <a:cubicBezTo>
                    <a:pt x="1849" y="3425"/>
                    <a:pt x="1735" y="3562"/>
                    <a:pt x="1621" y="3721"/>
                  </a:cubicBezTo>
                  <a:cubicBezTo>
                    <a:pt x="1598" y="3744"/>
                    <a:pt x="1575" y="3790"/>
                    <a:pt x="1552" y="3835"/>
                  </a:cubicBezTo>
                  <a:cubicBezTo>
                    <a:pt x="1575" y="3835"/>
                    <a:pt x="1575" y="3858"/>
                    <a:pt x="1598" y="3881"/>
                  </a:cubicBezTo>
                  <a:cubicBezTo>
                    <a:pt x="1643" y="3972"/>
                    <a:pt x="1758" y="3950"/>
                    <a:pt x="1849" y="3995"/>
                  </a:cubicBezTo>
                  <a:cubicBezTo>
                    <a:pt x="1857" y="3999"/>
                    <a:pt x="1867" y="4001"/>
                    <a:pt x="1878" y="4001"/>
                  </a:cubicBezTo>
                  <a:cubicBezTo>
                    <a:pt x="1926" y="4001"/>
                    <a:pt x="1994" y="3964"/>
                    <a:pt x="2031" y="3927"/>
                  </a:cubicBezTo>
                  <a:cubicBezTo>
                    <a:pt x="2214" y="3858"/>
                    <a:pt x="2237" y="3744"/>
                    <a:pt x="2237" y="3539"/>
                  </a:cubicBezTo>
                  <a:cubicBezTo>
                    <a:pt x="2237" y="3402"/>
                    <a:pt x="2168" y="3333"/>
                    <a:pt x="2077" y="3265"/>
                  </a:cubicBezTo>
                  <a:cubicBezTo>
                    <a:pt x="2054" y="3242"/>
                    <a:pt x="2037" y="3231"/>
                    <a:pt x="2020" y="3231"/>
                  </a:cubicBezTo>
                  <a:close/>
                  <a:moveTo>
                    <a:pt x="10591" y="3356"/>
                  </a:moveTo>
                  <a:cubicBezTo>
                    <a:pt x="10522" y="3356"/>
                    <a:pt x="10431" y="3402"/>
                    <a:pt x="10363" y="3470"/>
                  </a:cubicBezTo>
                  <a:cubicBezTo>
                    <a:pt x="10294" y="3516"/>
                    <a:pt x="10317" y="3607"/>
                    <a:pt x="10249" y="3698"/>
                  </a:cubicBezTo>
                  <a:cubicBezTo>
                    <a:pt x="10294" y="3767"/>
                    <a:pt x="10317" y="3835"/>
                    <a:pt x="10363" y="3904"/>
                  </a:cubicBezTo>
                  <a:cubicBezTo>
                    <a:pt x="10408" y="3995"/>
                    <a:pt x="10522" y="4018"/>
                    <a:pt x="10591" y="4018"/>
                  </a:cubicBezTo>
                  <a:cubicBezTo>
                    <a:pt x="10659" y="4018"/>
                    <a:pt x="10751" y="3995"/>
                    <a:pt x="10819" y="3927"/>
                  </a:cubicBezTo>
                  <a:cubicBezTo>
                    <a:pt x="10888" y="3858"/>
                    <a:pt x="10888" y="3767"/>
                    <a:pt x="10933" y="3698"/>
                  </a:cubicBezTo>
                  <a:cubicBezTo>
                    <a:pt x="10888" y="3630"/>
                    <a:pt x="10888" y="3539"/>
                    <a:pt x="10819" y="3470"/>
                  </a:cubicBezTo>
                  <a:cubicBezTo>
                    <a:pt x="10774" y="3402"/>
                    <a:pt x="10659" y="3379"/>
                    <a:pt x="10591" y="3356"/>
                  </a:cubicBezTo>
                  <a:close/>
                  <a:moveTo>
                    <a:pt x="3218" y="3356"/>
                  </a:moveTo>
                  <a:cubicBezTo>
                    <a:pt x="3104" y="3356"/>
                    <a:pt x="3013" y="3402"/>
                    <a:pt x="2944" y="3470"/>
                  </a:cubicBezTo>
                  <a:cubicBezTo>
                    <a:pt x="2876" y="3539"/>
                    <a:pt x="2808" y="3630"/>
                    <a:pt x="2830" y="3721"/>
                  </a:cubicBezTo>
                  <a:cubicBezTo>
                    <a:pt x="2830" y="3858"/>
                    <a:pt x="2853" y="3881"/>
                    <a:pt x="2944" y="3995"/>
                  </a:cubicBezTo>
                  <a:cubicBezTo>
                    <a:pt x="3013" y="4064"/>
                    <a:pt x="3104" y="4109"/>
                    <a:pt x="3196" y="4109"/>
                  </a:cubicBezTo>
                  <a:cubicBezTo>
                    <a:pt x="3310" y="4109"/>
                    <a:pt x="3401" y="4064"/>
                    <a:pt x="3469" y="3995"/>
                  </a:cubicBezTo>
                  <a:cubicBezTo>
                    <a:pt x="3538" y="3904"/>
                    <a:pt x="3584" y="3835"/>
                    <a:pt x="3584" y="3721"/>
                  </a:cubicBezTo>
                  <a:cubicBezTo>
                    <a:pt x="3584" y="3630"/>
                    <a:pt x="3538" y="3539"/>
                    <a:pt x="3469" y="3470"/>
                  </a:cubicBezTo>
                  <a:cubicBezTo>
                    <a:pt x="3401" y="3402"/>
                    <a:pt x="3310" y="3356"/>
                    <a:pt x="3218" y="3356"/>
                  </a:cubicBezTo>
                  <a:close/>
                  <a:moveTo>
                    <a:pt x="11875" y="3524"/>
                  </a:moveTo>
                  <a:cubicBezTo>
                    <a:pt x="11806" y="3524"/>
                    <a:pt x="11744" y="3572"/>
                    <a:pt x="11709" y="3607"/>
                  </a:cubicBezTo>
                  <a:cubicBezTo>
                    <a:pt x="11664" y="3653"/>
                    <a:pt x="11618" y="3721"/>
                    <a:pt x="11618" y="3835"/>
                  </a:cubicBezTo>
                  <a:cubicBezTo>
                    <a:pt x="11641" y="3904"/>
                    <a:pt x="11664" y="3995"/>
                    <a:pt x="11709" y="4041"/>
                  </a:cubicBezTo>
                  <a:cubicBezTo>
                    <a:pt x="11755" y="4087"/>
                    <a:pt x="11824" y="4132"/>
                    <a:pt x="11915" y="4132"/>
                  </a:cubicBezTo>
                  <a:cubicBezTo>
                    <a:pt x="12006" y="4132"/>
                    <a:pt x="12097" y="4109"/>
                    <a:pt x="12143" y="4064"/>
                  </a:cubicBezTo>
                  <a:cubicBezTo>
                    <a:pt x="12212" y="3995"/>
                    <a:pt x="12257" y="3927"/>
                    <a:pt x="12234" y="3835"/>
                  </a:cubicBezTo>
                  <a:cubicBezTo>
                    <a:pt x="12234" y="3744"/>
                    <a:pt x="12212" y="3653"/>
                    <a:pt x="12166" y="3607"/>
                  </a:cubicBezTo>
                  <a:cubicBezTo>
                    <a:pt x="12113" y="3572"/>
                    <a:pt x="12074" y="3524"/>
                    <a:pt x="12007" y="3524"/>
                  </a:cubicBezTo>
                  <a:cubicBezTo>
                    <a:pt x="11987" y="3524"/>
                    <a:pt x="11964" y="3528"/>
                    <a:pt x="11938" y="3539"/>
                  </a:cubicBezTo>
                  <a:cubicBezTo>
                    <a:pt x="11916" y="3528"/>
                    <a:pt x="11895" y="3524"/>
                    <a:pt x="11875" y="3524"/>
                  </a:cubicBezTo>
                  <a:close/>
                  <a:moveTo>
                    <a:pt x="4519" y="3470"/>
                  </a:moveTo>
                  <a:cubicBezTo>
                    <a:pt x="4291" y="3470"/>
                    <a:pt x="4131" y="3630"/>
                    <a:pt x="4154" y="3835"/>
                  </a:cubicBezTo>
                  <a:cubicBezTo>
                    <a:pt x="4154" y="4041"/>
                    <a:pt x="4291" y="4201"/>
                    <a:pt x="4519" y="4201"/>
                  </a:cubicBezTo>
                  <a:cubicBezTo>
                    <a:pt x="4725" y="4201"/>
                    <a:pt x="4885" y="4041"/>
                    <a:pt x="4885" y="3813"/>
                  </a:cubicBezTo>
                  <a:cubicBezTo>
                    <a:pt x="4885" y="3607"/>
                    <a:pt x="4725" y="3470"/>
                    <a:pt x="4519" y="3470"/>
                  </a:cubicBezTo>
                  <a:close/>
                  <a:moveTo>
                    <a:pt x="13307" y="3630"/>
                  </a:moveTo>
                  <a:cubicBezTo>
                    <a:pt x="13216" y="3630"/>
                    <a:pt x="13102" y="3676"/>
                    <a:pt x="13079" y="3721"/>
                  </a:cubicBezTo>
                  <a:cubicBezTo>
                    <a:pt x="13033" y="3767"/>
                    <a:pt x="12965" y="3881"/>
                    <a:pt x="12965" y="3927"/>
                  </a:cubicBezTo>
                  <a:cubicBezTo>
                    <a:pt x="12988" y="4087"/>
                    <a:pt x="13102" y="4223"/>
                    <a:pt x="13262" y="4223"/>
                  </a:cubicBezTo>
                  <a:cubicBezTo>
                    <a:pt x="13272" y="4225"/>
                    <a:pt x="13282" y="4226"/>
                    <a:pt x="13292" y="4226"/>
                  </a:cubicBezTo>
                  <a:cubicBezTo>
                    <a:pt x="13441" y="4226"/>
                    <a:pt x="13581" y="4076"/>
                    <a:pt x="13581" y="3927"/>
                  </a:cubicBezTo>
                  <a:cubicBezTo>
                    <a:pt x="13581" y="3858"/>
                    <a:pt x="13558" y="3790"/>
                    <a:pt x="13513" y="3721"/>
                  </a:cubicBezTo>
                  <a:cubicBezTo>
                    <a:pt x="13444" y="3653"/>
                    <a:pt x="13353" y="3653"/>
                    <a:pt x="13307" y="3630"/>
                  </a:cubicBezTo>
                  <a:close/>
                  <a:moveTo>
                    <a:pt x="5843" y="3584"/>
                  </a:moveTo>
                  <a:cubicBezTo>
                    <a:pt x="5752" y="3607"/>
                    <a:pt x="5661" y="3653"/>
                    <a:pt x="5592" y="3721"/>
                  </a:cubicBezTo>
                  <a:cubicBezTo>
                    <a:pt x="5547" y="3767"/>
                    <a:pt x="5501" y="3858"/>
                    <a:pt x="5501" y="3950"/>
                  </a:cubicBezTo>
                  <a:cubicBezTo>
                    <a:pt x="5501" y="4018"/>
                    <a:pt x="5569" y="4201"/>
                    <a:pt x="5615" y="4223"/>
                  </a:cubicBezTo>
                  <a:cubicBezTo>
                    <a:pt x="5638" y="4269"/>
                    <a:pt x="5820" y="4338"/>
                    <a:pt x="5866" y="4338"/>
                  </a:cubicBezTo>
                  <a:cubicBezTo>
                    <a:pt x="5957" y="4338"/>
                    <a:pt x="6049" y="4269"/>
                    <a:pt x="6117" y="4223"/>
                  </a:cubicBezTo>
                  <a:cubicBezTo>
                    <a:pt x="6186" y="4155"/>
                    <a:pt x="6231" y="4064"/>
                    <a:pt x="6231" y="3972"/>
                  </a:cubicBezTo>
                  <a:cubicBezTo>
                    <a:pt x="6231" y="3858"/>
                    <a:pt x="6163" y="3767"/>
                    <a:pt x="6117" y="3698"/>
                  </a:cubicBezTo>
                  <a:cubicBezTo>
                    <a:pt x="6072" y="3653"/>
                    <a:pt x="5889" y="3584"/>
                    <a:pt x="5843" y="3584"/>
                  </a:cubicBezTo>
                  <a:close/>
                  <a:moveTo>
                    <a:pt x="14631" y="3790"/>
                  </a:moveTo>
                  <a:cubicBezTo>
                    <a:pt x="14563" y="3790"/>
                    <a:pt x="14494" y="3790"/>
                    <a:pt x="14426" y="3858"/>
                  </a:cubicBezTo>
                  <a:cubicBezTo>
                    <a:pt x="14380" y="3927"/>
                    <a:pt x="14334" y="3972"/>
                    <a:pt x="14357" y="4064"/>
                  </a:cubicBezTo>
                  <a:cubicBezTo>
                    <a:pt x="14357" y="4132"/>
                    <a:pt x="14357" y="4201"/>
                    <a:pt x="14426" y="4269"/>
                  </a:cubicBezTo>
                  <a:cubicBezTo>
                    <a:pt x="14482" y="4306"/>
                    <a:pt x="14522" y="4344"/>
                    <a:pt x="14573" y="4344"/>
                  </a:cubicBezTo>
                  <a:cubicBezTo>
                    <a:pt x="14584" y="4344"/>
                    <a:pt x="14596" y="4342"/>
                    <a:pt x="14608" y="4338"/>
                  </a:cubicBezTo>
                  <a:cubicBezTo>
                    <a:pt x="14700" y="4338"/>
                    <a:pt x="14768" y="4315"/>
                    <a:pt x="14814" y="4246"/>
                  </a:cubicBezTo>
                  <a:cubicBezTo>
                    <a:pt x="14882" y="4201"/>
                    <a:pt x="14882" y="4132"/>
                    <a:pt x="14882" y="4064"/>
                  </a:cubicBezTo>
                  <a:cubicBezTo>
                    <a:pt x="14882" y="3995"/>
                    <a:pt x="14882" y="3927"/>
                    <a:pt x="14814" y="3881"/>
                  </a:cubicBezTo>
                  <a:cubicBezTo>
                    <a:pt x="14768" y="3813"/>
                    <a:pt x="14722" y="3790"/>
                    <a:pt x="14631" y="3790"/>
                  </a:cubicBezTo>
                  <a:close/>
                  <a:moveTo>
                    <a:pt x="7213" y="3721"/>
                  </a:moveTo>
                  <a:cubicBezTo>
                    <a:pt x="7007" y="3721"/>
                    <a:pt x="6870" y="3858"/>
                    <a:pt x="6870" y="4064"/>
                  </a:cubicBezTo>
                  <a:cubicBezTo>
                    <a:pt x="6870" y="4269"/>
                    <a:pt x="6985" y="4406"/>
                    <a:pt x="7190" y="4406"/>
                  </a:cubicBezTo>
                  <a:cubicBezTo>
                    <a:pt x="7418" y="4406"/>
                    <a:pt x="7532" y="4269"/>
                    <a:pt x="7532" y="4064"/>
                  </a:cubicBezTo>
                  <a:cubicBezTo>
                    <a:pt x="7532" y="3972"/>
                    <a:pt x="7510" y="3881"/>
                    <a:pt x="7441" y="3813"/>
                  </a:cubicBezTo>
                  <a:cubicBezTo>
                    <a:pt x="7373" y="3744"/>
                    <a:pt x="7304" y="3721"/>
                    <a:pt x="7213" y="3721"/>
                  </a:cubicBezTo>
                  <a:close/>
                  <a:moveTo>
                    <a:pt x="15955" y="3904"/>
                  </a:moveTo>
                  <a:cubicBezTo>
                    <a:pt x="15795" y="3904"/>
                    <a:pt x="15704" y="4018"/>
                    <a:pt x="15704" y="4178"/>
                  </a:cubicBezTo>
                  <a:cubicBezTo>
                    <a:pt x="15704" y="4338"/>
                    <a:pt x="15818" y="4429"/>
                    <a:pt x="15978" y="4429"/>
                  </a:cubicBezTo>
                  <a:cubicBezTo>
                    <a:pt x="16138" y="4429"/>
                    <a:pt x="16229" y="4315"/>
                    <a:pt x="16229" y="4155"/>
                  </a:cubicBezTo>
                  <a:cubicBezTo>
                    <a:pt x="16229" y="3995"/>
                    <a:pt x="16115" y="3904"/>
                    <a:pt x="15955" y="3904"/>
                  </a:cubicBezTo>
                  <a:close/>
                  <a:moveTo>
                    <a:pt x="8560" y="3858"/>
                  </a:moveTo>
                  <a:cubicBezTo>
                    <a:pt x="8354" y="3858"/>
                    <a:pt x="8194" y="4018"/>
                    <a:pt x="8217" y="4201"/>
                  </a:cubicBezTo>
                  <a:cubicBezTo>
                    <a:pt x="8217" y="4383"/>
                    <a:pt x="8331" y="4520"/>
                    <a:pt x="8537" y="4520"/>
                  </a:cubicBezTo>
                  <a:cubicBezTo>
                    <a:pt x="8550" y="4522"/>
                    <a:pt x="8563" y="4523"/>
                    <a:pt x="8576" y="4523"/>
                  </a:cubicBezTo>
                  <a:cubicBezTo>
                    <a:pt x="8742" y="4523"/>
                    <a:pt x="8879" y="4391"/>
                    <a:pt x="8879" y="4201"/>
                  </a:cubicBezTo>
                  <a:cubicBezTo>
                    <a:pt x="8879" y="4018"/>
                    <a:pt x="8742" y="3858"/>
                    <a:pt x="8560" y="3858"/>
                  </a:cubicBezTo>
                  <a:close/>
                  <a:moveTo>
                    <a:pt x="1438" y="3995"/>
                  </a:moveTo>
                  <a:cubicBezTo>
                    <a:pt x="1438" y="4018"/>
                    <a:pt x="1438" y="4018"/>
                    <a:pt x="1438" y="4018"/>
                  </a:cubicBezTo>
                  <a:cubicBezTo>
                    <a:pt x="1324" y="4178"/>
                    <a:pt x="1233" y="4338"/>
                    <a:pt x="1141" y="4497"/>
                  </a:cubicBezTo>
                  <a:cubicBezTo>
                    <a:pt x="1118" y="4543"/>
                    <a:pt x="1118" y="4566"/>
                    <a:pt x="1096" y="4589"/>
                  </a:cubicBezTo>
                  <a:cubicBezTo>
                    <a:pt x="1141" y="4589"/>
                    <a:pt x="1164" y="4566"/>
                    <a:pt x="1187" y="4566"/>
                  </a:cubicBezTo>
                  <a:lnTo>
                    <a:pt x="1210" y="4566"/>
                  </a:lnTo>
                  <a:cubicBezTo>
                    <a:pt x="1301" y="4566"/>
                    <a:pt x="1347" y="4520"/>
                    <a:pt x="1415" y="4452"/>
                  </a:cubicBezTo>
                  <a:cubicBezTo>
                    <a:pt x="1484" y="4406"/>
                    <a:pt x="1484" y="4315"/>
                    <a:pt x="1506" y="4246"/>
                  </a:cubicBezTo>
                  <a:cubicBezTo>
                    <a:pt x="1529" y="4155"/>
                    <a:pt x="1461" y="4109"/>
                    <a:pt x="1484" y="4041"/>
                  </a:cubicBezTo>
                  <a:cubicBezTo>
                    <a:pt x="1484" y="4018"/>
                    <a:pt x="1461" y="4018"/>
                    <a:pt x="1438" y="3995"/>
                  </a:cubicBezTo>
                  <a:close/>
                  <a:moveTo>
                    <a:pt x="9879" y="3970"/>
                  </a:moveTo>
                  <a:cubicBezTo>
                    <a:pt x="9726" y="3970"/>
                    <a:pt x="9563" y="4141"/>
                    <a:pt x="9541" y="4292"/>
                  </a:cubicBezTo>
                  <a:cubicBezTo>
                    <a:pt x="9541" y="4452"/>
                    <a:pt x="9724" y="4634"/>
                    <a:pt x="9883" y="4634"/>
                  </a:cubicBezTo>
                  <a:cubicBezTo>
                    <a:pt x="10043" y="4634"/>
                    <a:pt x="10226" y="4475"/>
                    <a:pt x="10226" y="4315"/>
                  </a:cubicBezTo>
                  <a:cubicBezTo>
                    <a:pt x="10226" y="4155"/>
                    <a:pt x="10066" y="3972"/>
                    <a:pt x="9906" y="3972"/>
                  </a:cubicBezTo>
                  <a:cubicBezTo>
                    <a:pt x="9897" y="3971"/>
                    <a:pt x="9888" y="3970"/>
                    <a:pt x="9879" y="3970"/>
                  </a:cubicBezTo>
                  <a:close/>
                  <a:moveTo>
                    <a:pt x="2504" y="3970"/>
                  </a:moveTo>
                  <a:cubicBezTo>
                    <a:pt x="2491" y="3970"/>
                    <a:pt x="2478" y="3971"/>
                    <a:pt x="2465" y="3972"/>
                  </a:cubicBezTo>
                  <a:cubicBezTo>
                    <a:pt x="2453" y="3971"/>
                    <a:pt x="2442" y="3970"/>
                    <a:pt x="2430" y="3970"/>
                  </a:cubicBezTo>
                  <a:cubicBezTo>
                    <a:pt x="2242" y="3970"/>
                    <a:pt x="2100" y="4144"/>
                    <a:pt x="2100" y="4338"/>
                  </a:cubicBezTo>
                  <a:cubicBezTo>
                    <a:pt x="2100" y="4543"/>
                    <a:pt x="2260" y="4703"/>
                    <a:pt x="2465" y="4703"/>
                  </a:cubicBezTo>
                  <a:cubicBezTo>
                    <a:pt x="2671" y="4703"/>
                    <a:pt x="2830" y="4543"/>
                    <a:pt x="2853" y="4338"/>
                  </a:cubicBezTo>
                  <a:cubicBezTo>
                    <a:pt x="2853" y="4124"/>
                    <a:pt x="2693" y="3970"/>
                    <a:pt x="2504" y="3970"/>
                  </a:cubicBezTo>
                  <a:close/>
                  <a:moveTo>
                    <a:pt x="11291" y="4117"/>
                  </a:moveTo>
                  <a:cubicBezTo>
                    <a:pt x="11271" y="4117"/>
                    <a:pt x="11251" y="4122"/>
                    <a:pt x="11230" y="4132"/>
                  </a:cubicBezTo>
                  <a:cubicBezTo>
                    <a:pt x="11213" y="4123"/>
                    <a:pt x="11195" y="4120"/>
                    <a:pt x="11178" y="4120"/>
                  </a:cubicBezTo>
                  <a:cubicBezTo>
                    <a:pt x="11106" y="4120"/>
                    <a:pt x="11039" y="4187"/>
                    <a:pt x="11002" y="4223"/>
                  </a:cubicBezTo>
                  <a:cubicBezTo>
                    <a:pt x="10956" y="4269"/>
                    <a:pt x="10933" y="4360"/>
                    <a:pt x="10911" y="4429"/>
                  </a:cubicBezTo>
                  <a:cubicBezTo>
                    <a:pt x="10911" y="4543"/>
                    <a:pt x="10956" y="4611"/>
                    <a:pt x="11002" y="4657"/>
                  </a:cubicBezTo>
                  <a:cubicBezTo>
                    <a:pt x="11047" y="4703"/>
                    <a:pt x="11139" y="4748"/>
                    <a:pt x="11230" y="4748"/>
                  </a:cubicBezTo>
                  <a:cubicBezTo>
                    <a:pt x="11321" y="4726"/>
                    <a:pt x="11390" y="4703"/>
                    <a:pt x="11458" y="4657"/>
                  </a:cubicBezTo>
                  <a:cubicBezTo>
                    <a:pt x="11504" y="4589"/>
                    <a:pt x="11550" y="4520"/>
                    <a:pt x="11550" y="4429"/>
                  </a:cubicBezTo>
                  <a:cubicBezTo>
                    <a:pt x="11527" y="4338"/>
                    <a:pt x="11504" y="4269"/>
                    <a:pt x="11458" y="4223"/>
                  </a:cubicBezTo>
                  <a:cubicBezTo>
                    <a:pt x="11423" y="4170"/>
                    <a:pt x="11360" y="4117"/>
                    <a:pt x="11291" y="4117"/>
                  </a:cubicBezTo>
                  <a:close/>
                  <a:moveTo>
                    <a:pt x="3812" y="4064"/>
                  </a:moveTo>
                  <a:cubicBezTo>
                    <a:pt x="3606" y="4064"/>
                    <a:pt x="3447" y="4223"/>
                    <a:pt x="3447" y="4429"/>
                  </a:cubicBezTo>
                  <a:cubicBezTo>
                    <a:pt x="3447" y="4657"/>
                    <a:pt x="3606" y="4794"/>
                    <a:pt x="3812" y="4794"/>
                  </a:cubicBezTo>
                  <a:cubicBezTo>
                    <a:pt x="3825" y="4796"/>
                    <a:pt x="3838" y="4796"/>
                    <a:pt x="3851" y="4796"/>
                  </a:cubicBezTo>
                  <a:cubicBezTo>
                    <a:pt x="4037" y="4796"/>
                    <a:pt x="4177" y="4643"/>
                    <a:pt x="4177" y="4429"/>
                  </a:cubicBezTo>
                  <a:cubicBezTo>
                    <a:pt x="4177" y="4223"/>
                    <a:pt x="4017" y="4064"/>
                    <a:pt x="3812" y="4064"/>
                  </a:cubicBezTo>
                  <a:close/>
                  <a:moveTo>
                    <a:pt x="12554" y="4223"/>
                  </a:moveTo>
                  <a:cubicBezTo>
                    <a:pt x="12394" y="4223"/>
                    <a:pt x="12234" y="4360"/>
                    <a:pt x="12234" y="4520"/>
                  </a:cubicBezTo>
                  <a:cubicBezTo>
                    <a:pt x="12234" y="4680"/>
                    <a:pt x="12371" y="4840"/>
                    <a:pt x="12531" y="4840"/>
                  </a:cubicBezTo>
                  <a:cubicBezTo>
                    <a:pt x="12691" y="4840"/>
                    <a:pt x="12851" y="4703"/>
                    <a:pt x="12851" y="4543"/>
                  </a:cubicBezTo>
                  <a:cubicBezTo>
                    <a:pt x="12851" y="4383"/>
                    <a:pt x="12714" y="4223"/>
                    <a:pt x="12554" y="4223"/>
                  </a:cubicBezTo>
                  <a:close/>
                  <a:moveTo>
                    <a:pt x="13936" y="4400"/>
                  </a:moveTo>
                  <a:cubicBezTo>
                    <a:pt x="13925" y="4400"/>
                    <a:pt x="13913" y="4402"/>
                    <a:pt x="13901" y="4406"/>
                  </a:cubicBezTo>
                  <a:cubicBezTo>
                    <a:pt x="13809" y="4406"/>
                    <a:pt x="13741" y="4406"/>
                    <a:pt x="13695" y="4475"/>
                  </a:cubicBezTo>
                  <a:cubicBezTo>
                    <a:pt x="13650" y="4520"/>
                    <a:pt x="13581" y="4566"/>
                    <a:pt x="13627" y="4657"/>
                  </a:cubicBezTo>
                  <a:cubicBezTo>
                    <a:pt x="13604" y="4748"/>
                    <a:pt x="13627" y="4794"/>
                    <a:pt x="13695" y="4863"/>
                  </a:cubicBezTo>
                  <a:cubicBezTo>
                    <a:pt x="13741" y="4908"/>
                    <a:pt x="13809" y="4931"/>
                    <a:pt x="13878" y="4931"/>
                  </a:cubicBezTo>
                  <a:cubicBezTo>
                    <a:pt x="13946" y="4931"/>
                    <a:pt x="14015" y="4931"/>
                    <a:pt x="14060" y="4863"/>
                  </a:cubicBezTo>
                  <a:cubicBezTo>
                    <a:pt x="14129" y="4817"/>
                    <a:pt x="14152" y="4771"/>
                    <a:pt x="14152" y="4680"/>
                  </a:cubicBezTo>
                  <a:cubicBezTo>
                    <a:pt x="14152" y="4611"/>
                    <a:pt x="14152" y="4543"/>
                    <a:pt x="14083" y="4475"/>
                  </a:cubicBezTo>
                  <a:cubicBezTo>
                    <a:pt x="14027" y="4437"/>
                    <a:pt x="13987" y="4400"/>
                    <a:pt x="13936" y="4400"/>
                  </a:cubicBezTo>
                  <a:close/>
                  <a:moveTo>
                    <a:pt x="5161" y="4197"/>
                  </a:moveTo>
                  <a:cubicBezTo>
                    <a:pt x="5152" y="4197"/>
                    <a:pt x="5143" y="4198"/>
                    <a:pt x="5136" y="4201"/>
                  </a:cubicBezTo>
                  <a:cubicBezTo>
                    <a:pt x="5067" y="4223"/>
                    <a:pt x="4953" y="4246"/>
                    <a:pt x="4885" y="4315"/>
                  </a:cubicBezTo>
                  <a:cubicBezTo>
                    <a:pt x="4816" y="4383"/>
                    <a:pt x="4816" y="4475"/>
                    <a:pt x="4771" y="4566"/>
                  </a:cubicBezTo>
                  <a:cubicBezTo>
                    <a:pt x="4816" y="4657"/>
                    <a:pt x="4816" y="4771"/>
                    <a:pt x="4907" y="4840"/>
                  </a:cubicBezTo>
                  <a:cubicBezTo>
                    <a:pt x="4948" y="4860"/>
                    <a:pt x="5079" y="4935"/>
                    <a:pt x="5140" y="4935"/>
                  </a:cubicBezTo>
                  <a:cubicBezTo>
                    <a:pt x="5147" y="4935"/>
                    <a:pt x="5154" y="4934"/>
                    <a:pt x="5159" y="4931"/>
                  </a:cubicBezTo>
                  <a:cubicBezTo>
                    <a:pt x="5250" y="4908"/>
                    <a:pt x="5341" y="4908"/>
                    <a:pt x="5410" y="4817"/>
                  </a:cubicBezTo>
                  <a:cubicBezTo>
                    <a:pt x="5478" y="4748"/>
                    <a:pt x="5524" y="4657"/>
                    <a:pt x="5524" y="4566"/>
                  </a:cubicBezTo>
                  <a:cubicBezTo>
                    <a:pt x="5524" y="4475"/>
                    <a:pt x="5478" y="4360"/>
                    <a:pt x="5410" y="4292"/>
                  </a:cubicBezTo>
                  <a:cubicBezTo>
                    <a:pt x="5369" y="4272"/>
                    <a:pt x="5238" y="4197"/>
                    <a:pt x="5161" y="4197"/>
                  </a:cubicBezTo>
                  <a:close/>
                  <a:moveTo>
                    <a:pt x="6482" y="4338"/>
                  </a:moveTo>
                  <a:cubicBezTo>
                    <a:pt x="6254" y="4338"/>
                    <a:pt x="6117" y="4452"/>
                    <a:pt x="6117" y="4657"/>
                  </a:cubicBezTo>
                  <a:cubicBezTo>
                    <a:pt x="6117" y="4885"/>
                    <a:pt x="6254" y="5000"/>
                    <a:pt x="6460" y="5000"/>
                  </a:cubicBezTo>
                  <a:cubicBezTo>
                    <a:pt x="6665" y="5000"/>
                    <a:pt x="6802" y="4885"/>
                    <a:pt x="6802" y="4680"/>
                  </a:cubicBezTo>
                  <a:cubicBezTo>
                    <a:pt x="6802" y="4589"/>
                    <a:pt x="6779" y="4497"/>
                    <a:pt x="6711" y="4429"/>
                  </a:cubicBezTo>
                  <a:cubicBezTo>
                    <a:pt x="6642" y="4360"/>
                    <a:pt x="6574" y="4338"/>
                    <a:pt x="6482" y="4338"/>
                  </a:cubicBezTo>
                  <a:close/>
                  <a:moveTo>
                    <a:pt x="15224" y="4497"/>
                  </a:moveTo>
                  <a:cubicBezTo>
                    <a:pt x="15065" y="4497"/>
                    <a:pt x="14951" y="4611"/>
                    <a:pt x="14951" y="4771"/>
                  </a:cubicBezTo>
                  <a:cubicBezTo>
                    <a:pt x="14951" y="4931"/>
                    <a:pt x="15065" y="5045"/>
                    <a:pt x="15224" y="5045"/>
                  </a:cubicBezTo>
                  <a:cubicBezTo>
                    <a:pt x="15384" y="5045"/>
                    <a:pt x="15498" y="4931"/>
                    <a:pt x="15498" y="4771"/>
                  </a:cubicBezTo>
                  <a:cubicBezTo>
                    <a:pt x="15498" y="4611"/>
                    <a:pt x="15384" y="4497"/>
                    <a:pt x="15224" y="4497"/>
                  </a:cubicBezTo>
                  <a:close/>
                  <a:moveTo>
                    <a:pt x="7806" y="4475"/>
                  </a:moveTo>
                  <a:cubicBezTo>
                    <a:pt x="7601" y="4475"/>
                    <a:pt x="7464" y="4611"/>
                    <a:pt x="7464" y="4817"/>
                  </a:cubicBezTo>
                  <a:cubicBezTo>
                    <a:pt x="7487" y="5022"/>
                    <a:pt x="7624" y="5136"/>
                    <a:pt x="7829" y="5136"/>
                  </a:cubicBezTo>
                  <a:cubicBezTo>
                    <a:pt x="7989" y="5136"/>
                    <a:pt x="8149" y="4977"/>
                    <a:pt x="8149" y="4794"/>
                  </a:cubicBezTo>
                  <a:cubicBezTo>
                    <a:pt x="8149" y="4611"/>
                    <a:pt x="7989" y="4475"/>
                    <a:pt x="7806" y="4475"/>
                  </a:cubicBezTo>
                  <a:close/>
                  <a:moveTo>
                    <a:pt x="16526" y="4634"/>
                  </a:moveTo>
                  <a:cubicBezTo>
                    <a:pt x="16411" y="4680"/>
                    <a:pt x="16343" y="4748"/>
                    <a:pt x="16297" y="4863"/>
                  </a:cubicBezTo>
                  <a:cubicBezTo>
                    <a:pt x="16274" y="4977"/>
                    <a:pt x="16343" y="5045"/>
                    <a:pt x="16434" y="5114"/>
                  </a:cubicBezTo>
                  <a:cubicBezTo>
                    <a:pt x="16472" y="5152"/>
                    <a:pt x="16522" y="5170"/>
                    <a:pt x="16573" y="5170"/>
                  </a:cubicBezTo>
                  <a:cubicBezTo>
                    <a:pt x="16643" y="5170"/>
                    <a:pt x="16714" y="5134"/>
                    <a:pt x="16754" y="5068"/>
                  </a:cubicBezTo>
                  <a:cubicBezTo>
                    <a:pt x="16777" y="5045"/>
                    <a:pt x="16777" y="5000"/>
                    <a:pt x="16754" y="4977"/>
                  </a:cubicBezTo>
                  <a:cubicBezTo>
                    <a:pt x="16708" y="4863"/>
                    <a:pt x="16662" y="4771"/>
                    <a:pt x="16594" y="4680"/>
                  </a:cubicBezTo>
                  <a:cubicBezTo>
                    <a:pt x="16594" y="4657"/>
                    <a:pt x="16594" y="4634"/>
                    <a:pt x="16571" y="4634"/>
                  </a:cubicBezTo>
                  <a:close/>
                  <a:moveTo>
                    <a:pt x="9153" y="4566"/>
                  </a:moveTo>
                  <a:cubicBezTo>
                    <a:pt x="8993" y="4566"/>
                    <a:pt x="8811" y="4748"/>
                    <a:pt x="8811" y="4908"/>
                  </a:cubicBezTo>
                  <a:cubicBezTo>
                    <a:pt x="8811" y="5059"/>
                    <a:pt x="8973" y="5230"/>
                    <a:pt x="9125" y="5230"/>
                  </a:cubicBezTo>
                  <a:cubicBezTo>
                    <a:pt x="9135" y="5230"/>
                    <a:pt x="9144" y="5229"/>
                    <a:pt x="9153" y="5228"/>
                  </a:cubicBezTo>
                  <a:cubicBezTo>
                    <a:pt x="9313" y="5228"/>
                    <a:pt x="9495" y="5045"/>
                    <a:pt x="9495" y="4885"/>
                  </a:cubicBezTo>
                  <a:cubicBezTo>
                    <a:pt x="9473" y="4726"/>
                    <a:pt x="9290" y="4566"/>
                    <a:pt x="9153" y="4566"/>
                  </a:cubicBezTo>
                  <a:close/>
                  <a:moveTo>
                    <a:pt x="1735" y="4566"/>
                  </a:moveTo>
                  <a:cubicBezTo>
                    <a:pt x="1529" y="4566"/>
                    <a:pt x="1347" y="4726"/>
                    <a:pt x="1370" y="4954"/>
                  </a:cubicBezTo>
                  <a:cubicBezTo>
                    <a:pt x="1347" y="5159"/>
                    <a:pt x="1529" y="5319"/>
                    <a:pt x="1735" y="5319"/>
                  </a:cubicBezTo>
                  <a:cubicBezTo>
                    <a:pt x="1963" y="5296"/>
                    <a:pt x="2100" y="5136"/>
                    <a:pt x="2100" y="4931"/>
                  </a:cubicBezTo>
                  <a:cubicBezTo>
                    <a:pt x="2100" y="4726"/>
                    <a:pt x="1940" y="4566"/>
                    <a:pt x="1735" y="4566"/>
                  </a:cubicBezTo>
                  <a:close/>
                  <a:moveTo>
                    <a:pt x="10477" y="4726"/>
                  </a:moveTo>
                  <a:cubicBezTo>
                    <a:pt x="10271" y="4726"/>
                    <a:pt x="10180" y="4840"/>
                    <a:pt x="10180" y="5045"/>
                  </a:cubicBezTo>
                  <a:cubicBezTo>
                    <a:pt x="10180" y="5251"/>
                    <a:pt x="10294" y="5342"/>
                    <a:pt x="10500" y="5342"/>
                  </a:cubicBezTo>
                  <a:cubicBezTo>
                    <a:pt x="10705" y="5342"/>
                    <a:pt x="10796" y="5251"/>
                    <a:pt x="10796" y="5045"/>
                  </a:cubicBezTo>
                  <a:cubicBezTo>
                    <a:pt x="10796" y="4817"/>
                    <a:pt x="10705" y="4726"/>
                    <a:pt x="10477" y="4726"/>
                  </a:cubicBezTo>
                  <a:close/>
                  <a:moveTo>
                    <a:pt x="3022" y="4698"/>
                  </a:moveTo>
                  <a:cubicBezTo>
                    <a:pt x="2943" y="4698"/>
                    <a:pt x="2867" y="4758"/>
                    <a:pt x="2808" y="4817"/>
                  </a:cubicBezTo>
                  <a:cubicBezTo>
                    <a:pt x="2739" y="4885"/>
                    <a:pt x="2693" y="4954"/>
                    <a:pt x="2693" y="5068"/>
                  </a:cubicBezTo>
                  <a:cubicBezTo>
                    <a:pt x="2716" y="5296"/>
                    <a:pt x="2853" y="5433"/>
                    <a:pt x="3081" y="5433"/>
                  </a:cubicBezTo>
                  <a:cubicBezTo>
                    <a:pt x="3196" y="5433"/>
                    <a:pt x="3264" y="5410"/>
                    <a:pt x="3333" y="5319"/>
                  </a:cubicBezTo>
                  <a:cubicBezTo>
                    <a:pt x="3424" y="5251"/>
                    <a:pt x="3447" y="5159"/>
                    <a:pt x="3447" y="5045"/>
                  </a:cubicBezTo>
                  <a:cubicBezTo>
                    <a:pt x="3447" y="4863"/>
                    <a:pt x="3287" y="4703"/>
                    <a:pt x="3059" y="4703"/>
                  </a:cubicBezTo>
                  <a:cubicBezTo>
                    <a:pt x="3046" y="4700"/>
                    <a:pt x="3034" y="4698"/>
                    <a:pt x="3022" y="4698"/>
                  </a:cubicBezTo>
                  <a:close/>
                  <a:moveTo>
                    <a:pt x="11824" y="4840"/>
                  </a:moveTo>
                  <a:cubicBezTo>
                    <a:pt x="11664" y="4840"/>
                    <a:pt x="11527" y="4977"/>
                    <a:pt x="11527" y="5136"/>
                  </a:cubicBezTo>
                  <a:cubicBezTo>
                    <a:pt x="11527" y="5296"/>
                    <a:pt x="11687" y="5433"/>
                    <a:pt x="11846" y="5433"/>
                  </a:cubicBezTo>
                  <a:cubicBezTo>
                    <a:pt x="12006" y="5433"/>
                    <a:pt x="12143" y="5296"/>
                    <a:pt x="12143" y="5114"/>
                  </a:cubicBezTo>
                  <a:cubicBezTo>
                    <a:pt x="12143" y="4977"/>
                    <a:pt x="11983" y="4840"/>
                    <a:pt x="11824" y="4840"/>
                  </a:cubicBezTo>
                  <a:close/>
                  <a:moveTo>
                    <a:pt x="4405" y="4794"/>
                  </a:moveTo>
                  <a:cubicBezTo>
                    <a:pt x="4314" y="4817"/>
                    <a:pt x="4223" y="4840"/>
                    <a:pt x="4154" y="4931"/>
                  </a:cubicBezTo>
                  <a:cubicBezTo>
                    <a:pt x="4086" y="5000"/>
                    <a:pt x="4040" y="5091"/>
                    <a:pt x="4063" y="5182"/>
                  </a:cubicBezTo>
                  <a:cubicBezTo>
                    <a:pt x="4063" y="5273"/>
                    <a:pt x="4086" y="5365"/>
                    <a:pt x="4154" y="5433"/>
                  </a:cubicBezTo>
                  <a:cubicBezTo>
                    <a:pt x="4223" y="5502"/>
                    <a:pt x="4337" y="5502"/>
                    <a:pt x="4428" y="5547"/>
                  </a:cubicBezTo>
                  <a:cubicBezTo>
                    <a:pt x="4519" y="5502"/>
                    <a:pt x="4611" y="5502"/>
                    <a:pt x="4679" y="5410"/>
                  </a:cubicBezTo>
                  <a:cubicBezTo>
                    <a:pt x="4748" y="5342"/>
                    <a:pt x="4793" y="5251"/>
                    <a:pt x="4771" y="5159"/>
                  </a:cubicBezTo>
                  <a:cubicBezTo>
                    <a:pt x="4771" y="5068"/>
                    <a:pt x="4748" y="4977"/>
                    <a:pt x="4679" y="4908"/>
                  </a:cubicBezTo>
                  <a:cubicBezTo>
                    <a:pt x="4634" y="4863"/>
                    <a:pt x="4451" y="4794"/>
                    <a:pt x="4405" y="4794"/>
                  </a:cubicBezTo>
                  <a:close/>
                  <a:moveTo>
                    <a:pt x="13170" y="4977"/>
                  </a:moveTo>
                  <a:cubicBezTo>
                    <a:pt x="13102" y="5000"/>
                    <a:pt x="13033" y="5022"/>
                    <a:pt x="12965" y="5068"/>
                  </a:cubicBezTo>
                  <a:cubicBezTo>
                    <a:pt x="12919" y="5114"/>
                    <a:pt x="12873" y="5205"/>
                    <a:pt x="12873" y="5273"/>
                  </a:cubicBezTo>
                  <a:cubicBezTo>
                    <a:pt x="12873" y="5342"/>
                    <a:pt x="12919" y="5410"/>
                    <a:pt x="12965" y="5456"/>
                  </a:cubicBezTo>
                  <a:cubicBezTo>
                    <a:pt x="13010" y="5525"/>
                    <a:pt x="13102" y="5570"/>
                    <a:pt x="13170" y="5570"/>
                  </a:cubicBezTo>
                  <a:cubicBezTo>
                    <a:pt x="13239" y="5570"/>
                    <a:pt x="13330" y="5525"/>
                    <a:pt x="13376" y="5479"/>
                  </a:cubicBezTo>
                  <a:cubicBezTo>
                    <a:pt x="13421" y="5433"/>
                    <a:pt x="13467" y="5342"/>
                    <a:pt x="13467" y="5273"/>
                  </a:cubicBezTo>
                  <a:cubicBezTo>
                    <a:pt x="13467" y="5205"/>
                    <a:pt x="13444" y="5114"/>
                    <a:pt x="13398" y="5068"/>
                  </a:cubicBezTo>
                  <a:cubicBezTo>
                    <a:pt x="13330" y="5022"/>
                    <a:pt x="13262" y="5000"/>
                    <a:pt x="13170" y="4977"/>
                  </a:cubicBezTo>
                  <a:close/>
                  <a:moveTo>
                    <a:pt x="5775" y="4977"/>
                  </a:moveTo>
                  <a:cubicBezTo>
                    <a:pt x="5547" y="4977"/>
                    <a:pt x="5432" y="5091"/>
                    <a:pt x="5432" y="5296"/>
                  </a:cubicBezTo>
                  <a:cubicBezTo>
                    <a:pt x="5432" y="5502"/>
                    <a:pt x="5547" y="5639"/>
                    <a:pt x="5752" y="5639"/>
                  </a:cubicBezTo>
                  <a:cubicBezTo>
                    <a:pt x="5957" y="5639"/>
                    <a:pt x="6094" y="5525"/>
                    <a:pt x="6094" y="5296"/>
                  </a:cubicBezTo>
                  <a:cubicBezTo>
                    <a:pt x="6094" y="5205"/>
                    <a:pt x="6072" y="5136"/>
                    <a:pt x="6003" y="5068"/>
                  </a:cubicBezTo>
                  <a:cubicBezTo>
                    <a:pt x="5935" y="5000"/>
                    <a:pt x="5866" y="4977"/>
                    <a:pt x="5775" y="4977"/>
                  </a:cubicBezTo>
                  <a:close/>
                  <a:moveTo>
                    <a:pt x="14517" y="5114"/>
                  </a:moveTo>
                  <a:cubicBezTo>
                    <a:pt x="14357" y="5114"/>
                    <a:pt x="14243" y="5205"/>
                    <a:pt x="14243" y="5388"/>
                  </a:cubicBezTo>
                  <a:cubicBezTo>
                    <a:pt x="14243" y="5525"/>
                    <a:pt x="14357" y="5639"/>
                    <a:pt x="14517" y="5639"/>
                  </a:cubicBezTo>
                  <a:cubicBezTo>
                    <a:pt x="14677" y="5639"/>
                    <a:pt x="14791" y="5547"/>
                    <a:pt x="14791" y="5388"/>
                  </a:cubicBezTo>
                  <a:cubicBezTo>
                    <a:pt x="14791" y="5205"/>
                    <a:pt x="14677" y="5114"/>
                    <a:pt x="14517" y="5114"/>
                  </a:cubicBezTo>
                  <a:close/>
                  <a:moveTo>
                    <a:pt x="7122" y="5068"/>
                  </a:moveTo>
                  <a:cubicBezTo>
                    <a:pt x="6916" y="5068"/>
                    <a:pt x="6779" y="5205"/>
                    <a:pt x="6756" y="5410"/>
                  </a:cubicBezTo>
                  <a:cubicBezTo>
                    <a:pt x="6756" y="5593"/>
                    <a:pt x="6916" y="5730"/>
                    <a:pt x="7099" y="5753"/>
                  </a:cubicBezTo>
                  <a:cubicBezTo>
                    <a:pt x="7281" y="5753"/>
                    <a:pt x="7441" y="5593"/>
                    <a:pt x="7441" y="5410"/>
                  </a:cubicBezTo>
                  <a:cubicBezTo>
                    <a:pt x="7441" y="5228"/>
                    <a:pt x="7304" y="5091"/>
                    <a:pt x="7122" y="5068"/>
                  </a:cubicBezTo>
                  <a:close/>
                  <a:moveTo>
                    <a:pt x="15841" y="5228"/>
                  </a:moveTo>
                  <a:cubicBezTo>
                    <a:pt x="15727" y="5228"/>
                    <a:pt x="15567" y="5388"/>
                    <a:pt x="15567" y="5502"/>
                  </a:cubicBezTo>
                  <a:cubicBezTo>
                    <a:pt x="15544" y="5616"/>
                    <a:pt x="15727" y="5776"/>
                    <a:pt x="15841" y="5776"/>
                  </a:cubicBezTo>
                  <a:cubicBezTo>
                    <a:pt x="15955" y="5776"/>
                    <a:pt x="16092" y="5639"/>
                    <a:pt x="16092" y="5525"/>
                  </a:cubicBezTo>
                  <a:cubicBezTo>
                    <a:pt x="16115" y="5410"/>
                    <a:pt x="15955" y="5251"/>
                    <a:pt x="15841" y="5228"/>
                  </a:cubicBezTo>
                  <a:close/>
                  <a:moveTo>
                    <a:pt x="16982" y="5502"/>
                  </a:moveTo>
                  <a:cubicBezTo>
                    <a:pt x="16959" y="5502"/>
                    <a:pt x="16936" y="5525"/>
                    <a:pt x="16936" y="5525"/>
                  </a:cubicBezTo>
                  <a:cubicBezTo>
                    <a:pt x="16936" y="5547"/>
                    <a:pt x="16936" y="5570"/>
                    <a:pt x="16936" y="5593"/>
                  </a:cubicBezTo>
                  <a:cubicBezTo>
                    <a:pt x="16936" y="5730"/>
                    <a:pt x="16959" y="5776"/>
                    <a:pt x="17073" y="5821"/>
                  </a:cubicBezTo>
                  <a:cubicBezTo>
                    <a:pt x="17073" y="5821"/>
                    <a:pt x="17096" y="5844"/>
                    <a:pt x="17096" y="5844"/>
                  </a:cubicBezTo>
                  <a:cubicBezTo>
                    <a:pt x="17096" y="5821"/>
                    <a:pt x="17119" y="5798"/>
                    <a:pt x="17096" y="5798"/>
                  </a:cubicBezTo>
                  <a:cubicBezTo>
                    <a:pt x="17073" y="5707"/>
                    <a:pt x="17028" y="5616"/>
                    <a:pt x="17005" y="5525"/>
                  </a:cubicBezTo>
                  <a:cubicBezTo>
                    <a:pt x="17005" y="5502"/>
                    <a:pt x="16982" y="5502"/>
                    <a:pt x="16982" y="5502"/>
                  </a:cubicBezTo>
                  <a:close/>
                  <a:moveTo>
                    <a:pt x="8423" y="5205"/>
                  </a:moveTo>
                  <a:cubicBezTo>
                    <a:pt x="8263" y="5205"/>
                    <a:pt x="8080" y="5365"/>
                    <a:pt x="8080" y="5525"/>
                  </a:cubicBezTo>
                  <a:cubicBezTo>
                    <a:pt x="8057" y="5684"/>
                    <a:pt x="8240" y="5867"/>
                    <a:pt x="8400" y="5867"/>
                  </a:cubicBezTo>
                  <a:cubicBezTo>
                    <a:pt x="8409" y="5868"/>
                    <a:pt x="8418" y="5869"/>
                    <a:pt x="8427" y="5869"/>
                  </a:cubicBezTo>
                  <a:cubicBezTo>
                    <a:pt x="8580" y="5869"/>
                    <a:pt x="8742" y="5698"/>
                    <a:pt x="8742" y="5547"/>
                  </a:cubicBezTo>
                  <a:cubicBezTo>
                    <a:pt x="8765" y="5388"/>
                    <a:pt x="8582" y="5205"/>
                    <a:pt x="8423" y="5205"/>
                  </a:cubicBezTo>
                  <a:close/>
                  <a:moveTo>
                    <a:pt x="1050" y="5159"/>
                  </a:moveTo>
                  <a:cubicBezTo>
                    <a:pt x="1027" y="5171"/>
                    <a:pt x="1010" y="5171"/>
                    <a:pt x="993" y="5171"/>
                  </a:cubicBezTo>
                  <a:cubicBezTo>
                    <a:pt x="976" y="5171"/>
                    <a:pt x="959" y="5171"/>
                    <a:pt x="936" y="5182"/>
                  </a:cubicBezTo>
                  <a:cubicBezTo>
                    <a:pt x="867" y="5182"/>
                    <a:pt x="799" y="5228"/>
                    <a:pt x="753" y="5319"/>
                  </a:cubicBezTo>
                  <a:cubicBezTo>
                    <a:pt x="753" y="5342"/>
                    <a:pt x="708" y="5388"/>
                    <a:pt x="708" y="5410"/>
                  </a:cubicBezTo>
                  <a:cubicBezTo>
                    <a:pt x="639" y="5547"/>
                    <a:pt x="616" y="5639"/>
                    <a:pt x="730" y="5798"/>
                  </a:cubicBezTo>
                  <a:cubicBezTo>
                    <a:pt x="776" y="5867"/>
                    <a:pt x="867" y="5913"/>
                    <a:pt x="959" y="5913"/>
                  </a:cubicBezTo>
                  <a:lnTo>
                    <a:pt x="1118" y="5913"/>
                  </a:lnTo>
                  <a:cubicBezTo>
                    <a:pt x="1141" y="5913"/>
                    <a:pt x="1164" y="5913"/>
                    <a:pt x="1187" y="5890"/>
                  </a:cubicBezTo>
                  <a:cubicBezTo>
                    <a:pt x="1324" y="5798"/>
                    <a:pt x="1415" y="5707"/>
                    <a:pt x="1392" y="5547"/>
                  </a:cubicBezTo>
                  <a:cubicBezTo>
                    <a:pt x="1392" y="5547"/>
                    <a:pt x="1392" y="5525"/>
                    <a:pt x="1392" y="5525"/>
                  </a:cubicBezTo>
                  <a:cubicBezTo>
                    <a:pt x="1415" y="5410"/>
                    <a:pt x="1370" y="5342"/>
                    <a:pt x="1301" y="5273"/>
                  </a:cubicBezTo>
                  <a:cubicBezTo>
                    <a:pt x="1233" y="5205"/>
                    <a:pt x="1141" y="5159"/>
                    <a:pt x="1050" y="5159"/>
                  </a:cubicBezTo>
                  <a:close/>
                  <a:moveTo>
                    <a:pt x="9746" y="5342"/>
                  </a:moveTo>
                  <a:cubicBezTo>
                    <a:pt x="9541" y="5342"/>
                    <a:pt x="9450" y="5433"/>
                    <a:pt x="9450" y="5639"/>
                  </a:cubicBezTo>
                  <a:cubicBezTo>
                    <a:pt x="9450" y="5844"/>
                    <a:pt x="9541" y="5935"/>
                    <a:pt x="9769" y="5935"/>
                  </a:cubicBezTo>
                  <a:cubicBezTo>
                    <a:pt x="9952" y="5935"/>
                    <a:pt x="10066" y="5844"/>
                    <a:pt x="10066" y="5639"/>
                  </a:cubicBezTo>
                  <a:cubicBezTo>
                    <a:pt x="10066" y="5433"/>
                    <a:pt x="9952" y="5342"/>
                    <a:pt x="9746" y="5342"/>
                  </a:cubicBezTo>
                  <a:close/>
                  <a:moveTo>
                    <a:pt x="2351" y="5296"/>
                  </a:moveTo>
                  <a:cubicBezTo>
                    <a:pt x="2237" y="5296"/>
                    <a:pt x="2146" y="5319"/>
                    <a:pt x="2077" y="5410"/>
                  </a:cubicBezTo>
                  <a:cubicBezTo>
                    <a:pt x="2009" y="5479"/>
                    <a:pt x="1940" y="5547"/>
                    <a:pt x="1963" y="5661"/>
                  </a:cubicBezTo>
                  <a:cubicBezTo>
                    <a:pt x="1963" y="5890"/>
                    <a:pt x="2123" y="6049"/>
                    <a:pt x="2328" y="6049"/>
                  </a:cubicBezTo>
                  <a:cubicBezTo>
                    <a:pt x="2420" y="6049"/>
                    <a:pt x="2511" y="6027"/>
                    <a:pt x="2602" y="5935"/>
                  </a:cubicBezTo>
                  <a:cubicBezTo>
                    <a:pt x="2671" y="5867"/>
                    <a:pt x="2716" y="5798"/>
                    <a:pt x="2716" y="5684"/>
                  </a:cubicBezTo>
                  <a:cubicBezTo>
                    <a:pt x="2693" y="5479"/>
                    <a:pt x="2556" y="5319"/>
                    <a:pt x="2351" y="5296"/>
                  </a:cubicBezTo>
                  <a:close/>
                  <a:moveTo>
                    <a:pt x="11093" y="5479"/>
                  </a:moveTo>
                  <a:cubicBezTo>
                    <a:pt x="10933" y="5479"/>
                    <a:pt x="10796" y="5616"/>
                    <a:pt x="10796" y="5776"/>
                  </a:cubicBezTo>
                  <a:cubicBezTo>
                    <a:pt x="10796" y="5935"/>
                    <a:pt x="10933" y="6072"/>
                    <a:pt x="11093" y="6072"/>
                  </a:cubicBezTo>
                  <a:cubicBezTo>
                    <a:pt x="11253" y="6072"/>
                    <a:pt x="11390" y="5935"/>
                    <a:pt x="11390" y="5798"/>
                  </a:cubicBezTo>
                  <a:cubicBezTo>
                    <a:pt x="11390" y="5616"/>
                    <a:pt x="11276" y="5479"/>
                    <a:pt x="11093" y="5479"/>
                  </a:cubicBezTo>
                  <a:close/>
                  <a:moveTo>
                    <a:pt x="3675" y="5410"/>
                  </a:moveTo>
                  <a:cubicBezTo>
                    <a:pt x="3469" y="5410"/>
                    <a:pt x="3287" y="5593"/>
                    <a:pt x="3310" y="5798"/>
                  </a:cubicBezTo>
                  <a:cubicBezTo>
                    <a:pt x="3333" y="5981"/>
                    <a:pt x="3469" y="6141"/>
                    <a:pt x="3675" y="6141"/>
                  </a:cubicBezTo>
                  <a:cubicBezTo>
                    <a:pt x="3880" y="6141"/>
                    <a:pt x="4063" y="5958"/>
                    <a:pt x="4040" y="5753"/>
                  </a:cubicBezTo>
                  <a:cubicBezTo>
                    <a:pt x="4017" y="5570"/>
                    <a:pt x="3903" y="5410"/>
                    <a:pt x="3675" y="5410"/>
                  </a:cubicBezTo>
                  <a:close/>
                  <a:moveTo>
                    <a:pt x="12440" y="5570"/>
                  </a:moveTo>
                  <a:cubicBezTo>
                    <a:pt x="12371" y="5570"/>
                    <a:pt x="12280" y="5616"/>
                    <a:pt x="12234" y="5661"/>
                  </a:cubicBezTo>
                  <a:cubicBezTo>
                    <a:pt x="12189" y="5707"/>
                    <a:pt x="12166" y="5798"/>
                    <a:pt x="12143" y="5867"/>
                  </a:cubicBezTo>
                  <a:cubicBezTo>
                    <a:pt x="12166" y="5935"/>
                    <a:pt x="12189" y="6027"/>
                    <a:pt x="12234" y="6072"/>
                  </a:cubicBezTo>
                  <a:cubicBezTo>
                    <a:pt x="12280" y="6141"/>
                    <a:pt x="12371" y="6164"/>
                    <a:pt x="12440" y="6164"/>
                  </a:cubicBezTo>
                  <a:cubicBezTo>
                    <a:pt x="12508" y="6164"/>
                    <a:pt x="12600" y="6118"/>
                    <a:pt x="12645" y="6072"/>
                  </a:cubicBezTo>
                  <a:cubicBezTo>
                    <a:pt x="12691" y="6027"/>
                    <a:pt x="12737" y="5958"/>
                    <a:pt x="12737" y="5890"/>
                  </a:cubicBezTo>
                  <a:cubicBezTo>
                    <a:pt x="12737" y="5821"/>
                    <a:pt x="12691" y="5730"/>
                    <a:pt x="12645" y="5684"/>
                  </a:cubicBezTo>
                  <a:cubicBezTo>
                    <a:pt x="12600" y="5616"/>
                    <a:pt x="12508" y="5593"/>
                    <a:pt x="12440" y="5570"/>
                  </a:cubicBezTo>
                  <a:close/>
                  <a:moveTo>
                    <a:pt x="5053" y="5569"/>
                  </a:moveTo>
                  <a:cubicBezTo>
                    <a:pt x="4931" y="5569"/>
                    <a:pt x="4819" y="5583"/>
                    <a:pt x="4748" y="5707"/>
                  </a:cubicBezTo>
                  <a:cubicBezTo>
                    <a:pt x="4702" y="5753"/>
                    <a:pt x="4679" y="5776"/>
                    <a:pt x="4679" y="5821"/>
                  </a:cubicBezTo>
                  <a:cubicBezTo>
                    <a:pt x="4679" y="5890"/>
                    <a:pt x="4679" y="5958"/>
                    <a:pt x="4679" y="6004"/>
                  </a:cubicBezTo>
                  <a:cubicBezTo>
                    <a:pt x="4679" y="6027"/>
                    <a:pt x="4679" y="6072"/>
                    <a:pt x="4702" y="6072"/>
                  </a:cubicBezTo>
                  <a:cubicBezTo>
                    <a:pt x="4785" y="6156"/>
                    <a:pt x="4850" y="6258"/>
                    <a:pt x="4947" y="6258"/>
                  </a:cubicBezTo>
                  <a:cubicBezTo>
                    <a:pt x="4956" y="6258"/>
                    <a:pt x="4966" y="6257"/>
                    <a:pt x="4976" y="6255"/>
                  </a:cubicBezTo>
                  <a:cubicBezTo>
                    <a:pt x="5067" y="6255"/>
                    <a:pt x="5136" y="6255"/>
                    <a:pt x="5181" y="6232"/>
                  </a:cubicBezTo>
                  <a:cubicBezTo>
                    <a:pt x="5250" y="6164"/>
                    <a:pt x="5364" y="6095"/>
                    <a:pt x="5364" y="5958"/>
                  </a:cubicBezTo>
                  <a:cubicBezTo>
                    <a:pt x="5364" y="5798"/>
                    <a:pt x="5295" y="5684"/>
                    <a:pt x="5204" y="5593"/>
                  </a:cubicBezTo>
                  <a:cubicBezTo>
                    <a:pt x="5181" y="5593"/>
                    <a:pt x="5159" y="5570"/>
                    <a:pt x="5159" y="5570"/>
                  </a:cubicBezTo>
                  <a:cubicBezTo>
                    <a:pt x="5123" y="5570"/>
                    <a:pt x="5088" y="5569"/>
                    <a:pt x="5053" y="5569"/>
                  </a:cubicBezTo>
                  <a:close/>
                  <a:moveTo>
                    <a:pt x="13746" y="5750"/>
                  </a:moveTo>
                  <a:cubicBezTo>
                    <a:pt x="13608" y="5750"/>
                    <a:pt x="13513" y="5858"/>
                    <a:pt x="13513" y="6004"/>
                  </a:cubicBezTo>
                  <a:cubicBezTo>
                    <a:pt x="13513" y="6164"/>
                    <a:pt x="13627" y="6278"/>
                    <a:pt x="13787" y="6278"/>
                  </a:cubicBezTo>
                  <a:cubicBezTo>
                    <a:pt x="13923" y="6278"/>
                    <a:pt x="14038" y="6164"/>
                    <a:pt x="14060" y="6027"/>
                  </a:cubicBezTo>
                  <a:cubicBezTo>
                    <a:pt x="14060" y="5867"/>
                    <a:pt x="13946" y="5753"/>
                    <a:pt x="13787" y="5753"/>
                  </a:cubicBezTo>
                  <a:cubicBezTo>
                    <a:pt x="13773" y="5751"/>
                    <a:pt x="13759" y="5750"/>
                    <a:pt x="13746" y="5750"/>
                  </a:cubicBezTo>
                  <a:close/>
                  <a:moveTo>
                    <a:pt x="6368" y="5684"/>
                  </a:moveTo>
                  <a:cubicBezTo>
                    <a:pt x="6163" y="5684"/>
                    <a:pt x="6026" y="5798"/>
                    <a:pt x="6026" y="6004"/>
                  </a:cubicBezTo>
                  <a:cubicBezTo>
                    <a:pt x="6026" y="6232"/>
                    <a:pt x="6163" y="6346"/>
                    <a:pt x="6368" y="6346"/>
                  </a:cubicBezTo>
                  <a:cubicBezTo>
                    <a:pt x="6574" y="6346"/>
                    <a:pt x="6688" y="6209"/>
                    <a:pt x="6688" y="6027"/>
                  </a:cubicBezTo>
                  <a:cubicBezTo>
                    <a:pt x="6688" y="5798"/>
                    <a:pt x="6574" y="5684"/>
                    <a:pt x="6368" y="5684"/>
                  </a:cubicBezTo>
                  <a:close/>
                  <a:moveTo>
                    <a:pt x="15139" y="5839"/>
                  </a:moveTo>
                  <a:cubicBezTo>
                    <a:pt x="15129" y="5839"/>
                    <a:pt x="15120" y="5841"/>
                    <a:pt x="15110" y="5844"/>
                  </a:cubicBezTo>
                  <a:cubicBezTo>
                    <a:pt x="15042" y="5867"/>
                    <a:pt x="14951" y="5890"/>
                    <a:pt x="14928" y="5935"/>
                  </a:cubicBezTo>
                  <a:cubicBezTo>
                    <a:pt x="14905" y="5981"/>
                    <a:pt x="14836" y="6049"/>
                    <a:pt x="14859" y="6118"/>
                  </a:cubicBezTo>
                  <a:cubicBezTo>
                    <a:pt x="14882" y="6186"/>
                    <a:pt x="14882" y="6255"/>
                    <a:pt x="14928" y="6301"/>
                  </a:cubicBezTo>
                  <a:cubicBezTo>
                    <a:pt x="14973" y="6346"/>
                    <a:pt x="15065" y="6369"/>
                    <a:pt x="15133" y="6392"/>
                  </a:cubicBezTo>
                  <a:cubicBezTo>
                    <a:pt x="15202" y="6369"/>
                    <a:pt x="15270" y="6346"/>
                    <a:pt x="15316" y="6301"/>
                  </a:cubicBezTo>
                  <a:cubicBezTo>
                    <a:pt x="15361" y="6255"/>
                    <a:pt x="15407" y="6186"/>
                    <a:pt x="15384" y="6095"/>
                  </a:cubicBezTo>
                  <a:cubicBezTo>
                    <a:pt x="15384" y="6027"/>
                    <a:pt x="15361" y="5958"/>
                    <a:pt x="15316" y="5913"/>
                  </a:cubicBezTo>
                  <a:cubicBezTo>
                    <a:pt x="15257" y="5893"/>
                    <a:pt x="15198" y="5839"/>
                    <a:pt x="15139" y="5839"/>
                  </a:cubicBezTo>
                  <a:close/>
                  <a:moveTo>
                    <a:pt x="7715" y="5798"/>
                  </a:moveTo>
                  <a:cubicBezTo>
                    <a:pt x="7555" y="5798"/>
                    <a:pt x="7373" y="5981"/>
                    <a:pt x="7373" y="6141"/>
                  </a:cubicBezTo>
                  <a:cubicBezTo>
                    <a:pt x="7350" y="6301"/>
                    <a:pt x="7532" y="6483"/>
                    <a:pt x="7692" y="6483"/>
                  </a:cubicBezTo>
                  <a:cubicBezTo>
                    <a:pt x="7852" y="6483"/>
                    <a:pt x="8035" y="6323"/>
                    <a:pt x="8035" y="6164"/>
                  </a:cubicBezTo>
                  <a:cubicBezTo>
                    <a:pt x="8057" y="6004"/>
                    <a:pt x="7875" y="5821"/>
                    <a:pt x="7715" y="5798"/>
                  </a:cubicBezTo>
                  <a:close/>
                  <a:moveTo>
                    <a:pt x="16457" y="6004"/>
                  </a:moveTo>
                  <a:cubicBezTo>
                    <a:pt x="16343" y="6004"/>
                    <a:pt x="16206" y="6118"/>
                    <a:pt x="16229" y="6255"/>
                  </a:cubicBezTo>
                  <a:cubicBezTo>
                    <a:pt x="16206" y="6369"/>
                    <a:pt x="16343" y="6483"/>
                    <a:pt x="16457" y="6483"/>
                  </a:cubicBezTo>
                  <a:cubicBezTo>
                    <a:pt x="16594" y="6483"/>
                    <a:pt x="16708" y="6369"/>
                    <a:pt x="16708" y="6255"/>
                  </a:cubicBezTo>
                  <a:cubicBezTo>
                    <a:pt x="16708" y="6118"/>
                    <a:pt x="16594" y="6004"/>
                    <a:pt x="16457" y="6004"/>
                  </a:cubicBezTo>
                  <a:close/>
                  <a:moveTo>
                    <a:pt x="548" y="5867"/>
                  </a:moveTo>
                  <a:cubicBezTo>
                    <a:pt x="525" y="5890"/>
                    <a:pt x="525" y="5913"/>
                    <a:pt x="525" y="5913"/>
                  </a:cubicBezTo>
                  <a:cubicBezTo>
                    <a:pt x="479" y="6004"/>
                    <a:pt x="457" y="6118"/>
                    <a:pt x="411" y="6209"/>
                  </a:cubicBezTo>
                  <a:cubicBezTo>
                    <a:pt x="365" y="6301"/>
                    <a:pt x="388" y="6415"/>
                    <a:pt x="320" y="6506"/>
                  </a:cubicBezTo>
                  <a:cubicBezTo>
                    <a:pt x="320" y="6506"/>
                    <a:pt x="342" y="6552"/>
                    <a:pt x="342" y="6552"/>
                  </a:cubicBezTo>
                  <a:cubicBezTo>
                    <a:pt x="388" y="6552"/>
                    <a:pt x="434" y="6552"/>
                    <a:pt x="457" y="6529"/>
                  </a:cubicBezTo>
                  <a:cubicBezTo>
                    <a:pt x="571" y="6460"/>
                    <a:pt x="685" y="6369"/>
                    <a:pt x="662" y="6186"/>
                  </a:cubicBezTo>
                  <a:cubicBezTo>
                    <a:pt x="685" y="6095"/>
                    <a:pt x="639" y="6004"/>
                    <a:pt x="571" y="5913"/>
                  </a:cubicBezTo>
                  <a:cubicBezTo>
                    <a:pt x="571" y="5890"/>
                    <a:pt x="548" y="5890"/>
                    <a:pt x="548" y="5867"/>
                  </a:cubicBezTo>
                  <a:close/>
                  <a:moveTo>
                    <a:pt x="9062" y="5935"/>
                  </a:moveTo>
                  <a:cubicBezTo>
                    <a:pt x="8833" y="5935"/>
                    <a:pt x="8742" y="6027"/>
                    <a:pt x="8742" y="6232"/>
                  </a:cubicBezTo>
                  <a:cubicBezTo>
                    <a:pt x="8742" y="6460"/>
                    <a:pt x="8833" y="6552"/>
                    <a:pt x="9039" y="6552"/>
                  </a:cubicBezTo>
                  <a:cubicBezTo>
                    <a:pt x="9244" y="6552"/>
                    <a:pt x="9358" y="6460"/>
                    <a:pt x="9358" y="6255"/>
                  </a:cubicBezTo>
                  <a:cubicBezTo>
                    <a:pt x="9358" y="6049"/>
                    <a:pt x="9267" y="5935"/>
                    <a:pt x="9062" y="5935"/>
                  </a:cubicBezTo>
                  <a:close/>
                  <a:moveTo>
                    <a:pt x="1643" y="5913"/>
                  </a:moveTo>
                  <a:cubicBezTo>
                    <a:pt x="1415" y="5913"/>
                    <a:pt x="1255" y="6049"/>
                    <a:pt x="1255" y="6255"/>
                  </a:cubicBezTo>
                  <a:cubicBezTo>
                    <a:pt x="1255" y="6369"/>
                    <a:pt x="1278" y="6460"/>
                    <a:pt x="1370" y="6529"/>
                  </a:cubicBezTo>
                  <a:cubicBezTo>
                    <a:pt x="1426" y="6604"/>
                    <a:pt x="1483" y="6649"/>
                    <a:pt x="1566" y="6649"/>
                  </a:cubicBezTo>
                  <a:cubicBezTo>
                    <a:pt x="1583" y="6649"/>
                    <a:pt x="1601" y="6647"/>
                    <a:pt x="1621" y="6643"/>
                  </a:cubicBezTo>
                  <a:cubicBezTo>
                    <a:pt x="1849" y="6643"/>
                    <a:pt x="1986" y="6506"/>
                    <a:pt x="2009" y="6301"/>
                  </a:cubicBezTo>
                  <a:cubicBezTo>
                    <a:pt x="2009" y="6186"/>
                    <a:pt x="1963" y="6095"/>
                    <a:pt x="1895" y="6027"/>
                  </a:cubicBezTo>
                  <a:cubicBezTo>
                    <a:pt x="1826" y="5935"/>
                    <a:pt x="1735" y="5913"/>
                    <a:pt x="1643" y="5913"/>
                  </a:cubicBezTo>
                  <a:close/>
                  <a:moveTo>
                    <a:pt x="10363" y="6072"/>
                  </a:moveTo>
                  <a:cubicBezTo>
                    <a:pt x="10203" y="6072"/>
                    <a:pt x="10043" y="6209"/>
                    <a:pt x="10066" y="6392"/>
                  </a:cubicBezTo>
                  <a:cubicBezTo>
                    <a:pt x="10066" y="6552"/>
                    <a:pt x="10203" y="6689"/>
                    <a:pt x="10363" y="6689"/>
                  </a:cubicBezTo>
                  <a:cubicBezTo>
                    <a:pt x="10522" y="6689"/>
                    <a:pt x="10659" y="6529"/>
                    <a:pt x="10659" y="6369"/>
                  </a:cubicBezTo>
                  <a:cubicBezTo>
                    <a:pt x="10659" y="6209"/>
                    <a:pt x="10522" y="6072"/>
                    <a:pt x="10363" y="6072"/>
                  </a:cubicBezTo>
                  <a:close/>
                  <a:moveTo>
                    <a:pt x="2967" y="6004"/>
                  </a:moveTo>
                  <a:cubicBezTo>
                    <a:pt x="2762" y="6027"/>
                    <a:pt x="2579" y="6209"/>
                    <a:pt x="2602" y="6392"/>
                  </a:cubicBezTo>
                  <a:cubicBezTo>
                    <a:pt x="2625" y="6574"/>
                    <a:pt x="2739" y="6757"/>
                    <a:pt x="2990" y="6757"/>
                  </a:cubicBezTo>
                  <a:cubicBezTo>
                    <a:pt x="3196" y="6757"/>
                    <a:pt x="3355" y="6552"/>
                    <a:pt x="3333" y="6369"/>
                  </a:cubicBezTo>
                  <a:cubicBezTo>
                    <a:pt x="3333" y="6164"/>
                    <a:pt x="3196" y="6027"/>
                    <a:pt x="2967" y="6004"/>
                  </a:cubicBezTo>
                  <a:close/>
                  <a:moveTo>
                    <a:pt x="11686" y="6184"/>
                  </a:moveTo>
                  <a:cubicBezTo>
                    <a:pt x="11555" y="6184"/>
                    <a:pt x="11411" y="6354"/>
                    <a:pt x="11390" y="6483"/>
                  </a:cubicBezTo>
                  <a:cubicBezTo>
                    <a:pt x="11390" y="6620"/>
                    <a:pt x="11572" y="6780"/>
                    <a:pt x="11709" y="6780"/>
                  </a:cubicBezTo>
                  <a:cubicBezTo>
                    <a:pt x="11824" y="6780"/>
                    <a:pt x="11983" y="6620"/>
                    <a:pt x="12006" y="6483"/>
                  </a:cubicBezTo>
                  <a:cubicBezTo>
                    <a:pt x="12006" y="6369"/>
                    <a:pt x="11846" y="6186"/>
                    <a:pt x="11709" y="6186"/>
                  </a:cubicBezTo>
                  <a:cubicBezTo>
                    <a:pt x="11702" y="6185"/>
                    <a:pt x="11694" y="6184"/>
                    <a:pt x="11686" y="6184"/>
                  </a:cubicBezTo>
                  <a:close/>
                  <a:moveTo>
                    <a:pt x="4268" y="6141"/>
                  </a:moveTo>
                  <a:cubicBezTo>
                    <a:pt x="4246" y="6175"/>
                    <a:pt x="4217" y="6175"/>
                    <a:pt x="4188" y="6175"/>
                  </a:cubicBezTo>
                  <a:cubicBezTo>
                    <a:pt x="4160" y="6175"/>
                    <a:pt x="4131" y="6175"/>
                    <a:pt x="4109" y="6209"/>
                  </a:cubicBezTo>
                  <a:cubicBezTo>
                    <a:pt x="4063" y="6255"/>
                    <a:pt x="3994" y="6301"/>
                    <a:pt x="3949" y="6369"/>
                  </a:cubicBezTo>
                  <a:cubicBezTo>
                    <a:pt x="3926" y="6415"/>
                    <a:pt x="3926" y="6460"/>
                    <a:pt x="3926" y="6529"/>
                  </a:cubicBezTo>
                  <a:cubicBezTo>
                    <a:pt x="3926" y="6574"/>
                    <a:pt x="3926" y="6643"/>
                    <a:pt x="3972" y="6689"/>
                  </a:cubicBezTo>
                  <a:cubicBezTo>
                    <a:pt x="4017" y="6734"/>
                    <a:pt x="4063" y="6803"/>
                    <a:pt x="4131" y="6848"/>
                  </a:cubicBezTo>
                  <a:cubicBezTo>
                    <a:pt x="4177" y="6871"/>
                    <a:pt x="4246" y="6848"/>
                    <a:pt x="4291" y="6894"/>
                  </a:cubicBezTo>
                  <a:cubicBezTo>
                    <a:pt x="4337" y="6826"/>
                    <a:pt x="4405" y="6871"/>
                    <a:pt x="4451" y="6826"/>
                  </a:cubicBezTo>
                  <a:cubicBezTo>
                    <a:pt x="4497" y="6780"/>
                    <a:pt x="4565" y="6734"/>
                    <a:pt x="4611" y="6666"/>
                  </a:cubicBezTo>
                  <a:cubicBezTo>
                    <a:pt x="4634" y="6620"/>
                    <a:pt x="4634" y="6552"/>
                    <a:pt x="4656" y="6506"/>
                  </a:cubicBezTo>
                  <a:cubicBezTo>
                    <a:pt x="4588" y="6460"/>
                    <a:pt x="4656" y="6392"/>
                    <a:pt x="4588" y="6346"/>
                  </a:cubicBezTo>
                  <a:cubicBezTo>
                    <a:pt x="4542" y="6278"/>
                    <a:pt x="4497" y="6209"/>
                    <a:pt x="4428" y="6186"/>
                  </a:cubicBezTo>
                  <a:cubicBezTo>
                    <a:pt x="4382" y="6164"/>
                    <a:pt x="4314" y="6164"/>
                    <a:pt x="4268" y="6141"/>
                  </a:cubicBezTo>
                  <a:close/>
                  <a:moveTo>
                    <a:pt x="13056" y="6346"/>
                  </a:moveTo>
                  <a:cubicBezTo>
                    <a:pt x="12896" y="6346"/>
                    <a:pt x="12782" y="6460"/>
                    <a:pt x="12782" y="6620"/>
                  </a:cubicBezTo>
                  <a:cubicBezTo>
                    <a:pt x="12782" y="6780"/>
                    <a:pt x="12896" y="6894"/>
                    <a:pt x="13056" y="6894"/>
                  </a:cubicBezTo>
                  <a:cubicBezTo>
                    <a:pt x="13193" y="6871"/>
                    <a:pt x="13307" y="6780"/>
                    <a:pt x="13307" y="6620"/>
                  </a:cubicBezTo>
                  <a:cubicBezTo>
                    <a:pt x="13307" y="6460"/>
                    <a:pt x="13216" y="6346"/>
                    <a:pt x="13056" y="6346"/>
                  </a:cubicBezTo>
                  <a:close/>
                  <a:moveTo>
                    <a:pt x="5615" y="6278"/>
                  </a:moveTo>
                  <a:cubicBezTo>
                    <a:pt x="5410" y="6278"/>
                    <a:pt x="5295" y="6415"/>
                    <a:pt x="5295" y="6620"/>
                  </a:cubicBezTo>
                  <a:cubicBezTo>
                    <a:pt x="5295" y="6826"/>
                    <a:pt x="5410" y="6940"/>
                    <a:pt x="5615" y="6940"/>
                  </a:cubicBezTo>
                  <a:cubicBezTo>
                    <a:pt x="5820" y="6940"/>
                    <a:pt x="5957" y="6826"/>
                    <a:pt x="5957" y="6620"/>
                  </a:cubicBezTo>
                  <a:cubicBezTo>
                    <a:pt x="5957" y="6415"/>
                    <a:pt x="5843" y="6278"/>
                    <a:pt x="5615" y="6278"/>
                  </a:cubicBezTo>
                  <a:close/>
                  <a:moveTo>
                    <a:pt x="14380" y="6438"/>
                  </a:moveTo>
                  <a:cubicBezTo>
                    <a:pt x="14311" y="6460"/>
                    <a:pt x="14243" y="6483"/>
                    <a:pt x="14197" y="6529"/>
                  </a:cubicBezTo>
                  <a:cubicBezTo>
                    <a:pt x="14152" y="6574"/>
                    <a:pt x="14129" y="6643"/>
                    <a:pt x="14129" y="6711"/>
                  </a:cubicBezTo>
                  <a:cubicBezTo>
                    <a:pt x="14106" y="6780"/>
                    <a:pt x="14152" y="6848"/>
                    <a:pt x="14197" y="6894"/>
                  </a:cubicBezTo>
                  <a:cubicBezTo>
                    <a:pt x="14220" y="6940"/>
                    <a:pt x="14311" y="6963"/>
                    <a:pt x="14380" y="6985"/>
                  </a:cubicBezTo>
                  <a:cubicBezTo>
                    <a:pt x="14448" y="6963"/>
                    <a:pt x="14540" y="6940"/>
                    <a:pt x="14585" y="6894"/>
                  </a:cubicBezTo>
                  <a:cubicBezTo>
                    <a:pt x="14631" y="6848"/>
                    <a:pt x="14654" y="6780"/>
                    <a:pt x="14654" y="6711"/>
                  </a:cubicBezTo>
                  <a:cubicBezTo>
                    <a:pt x="14654" y="6643"/>
                    <a:pt x="14631" y="6552"/>
                    <a:pt x="14585" y="6529"/>
                  </a:cubicBezTo>
                  <a:cubicBezTo>
                    <a:pt x="14517" y="6483"/>
                    <a:pt x="14448" y="6438"/>
                    <a:pt x="14380" y="6438"/>
                  </a:cubicBezTo>
                  <a:close/>
                  <a:moveTo>
                    <a:pt x="15727" y="6620"/>
                  </a:moveTo>
                  <a:cubicBezTo>
                    <a:pt x="15567" y="6620"/>
                    <a:pt x="15498" y="6689"/>
                    <a:pt x="15498" y="6848"/>
                  </a:cubicBezTo>
                  <a:cubicBezTo>
                    <a:pt x="15498" y="7008"/>
                    <a:pt x="15567" y="7077"/>
                    <a:pt x="15727" y="7077"/>
                  </a:cubicBezTo>
                  <a:cubicBezTo>
                    <a:pt x="15886" y="7077"/>
                    <a:pt x="15955" y="7008"/>
                    <a:pt x="15955" y="6848"/>
                  </a:cubicBezTo>
                  <a:cubicBezTo>
                    <a:pt x="15955" y="6689"/>
                    <a:pt x="15886" y="6620"/>
                    <a:pt x="15727" y="6620"/>
                  </a:cubicBezTo>
                  <a:close/>
                  <a:moveTo>
                    <a:pt x="6939" y="6415"/>
                  </a:moveTo>
                  <a:cubicBezTo>
                    <a:pt x="6802" y="6415"/>
                    <a:pt x="6619" y="6597"/>
                    <a:pt x="6642" y="6757"/>
                  </a:cubicBezTo>
                  <a:cubicBezTo>
                    <a:pt x="6642" y="6908"/>
                    <a:pt x="6784" y="7079"/>
                    <a:pt x="6953" y="7079"/>
                  </a:cubicBezTo>
                  <a:cubicBezTo>
                    <a:pt x="6964" y="7079"/>
                    <a:pt x="6974" y="7078"/>
                    <a:pt x="6985" y="7077"/>
                  </a:cubicBezTo>
                  <a:cubicBezTo>
                    <a:pt x="7144" y="7077"/>
                    <a:pt x="7304" y="6894"/>
                    <a:pt x="7304" y="6734"/>
                  </a:cubicBezTo>
                  <a:cubicBezTo>
                    <a:pt x="7304" y="6574"/>
                    <a:pt x="7122" y="6415"/>
                    <a:pt x="6939" y="6415"/>
                  </a:cubicBezTo>
                  <a:close/>
                  <a:moveTo>
                    <a:pt x="8308" y="6552"/>
                  </a:moveTo>
                  <a:cubicBezTo>
                    <a:pt x="8103" y="6552"/>
                    <a:pt x="8012" y="6643"/>
                    <a:pt x="8012" y="6848"/>
                  </a:cubicBezTo>
                  <a:cubicBezTo>
                    <a:pt x="8012" y="7054"/>
                    <a:pt x="8103" y="7145"/>
                    <a:pt x="8308" y="7145"/>
                  </a:cubicBezTo>
                  <a:cubicBezTo>
                    <a:pt x="8514" y="7145"/>
                    <a:pt x="8605" y="7054"/>
                    <a:pt x="8605" y="6848"/>
                  </a:cubicBezTo>
                  <a:cubicBezTo>
                    <a:pt x="8605" y="6643"/>
                    <a:pt x="8514" y="6552"/>
                    <a:pt x="8308" y="6552"/>
                  </a:cubicBezTo>
                  <a:close/>
                  <a:moveTo>
                    <a:pt x="17051" y="6711"/>
                  </a:moveTo>
                  <a:cubicBezTo>
                    <a:pt x="16959" y="6734"/>
                    <a:pt x="16845" y="6848"/>
                    <a:pt x="16845" y="6963"/>
                  </a:cubicBezTo>
                  <a:cubicBezTo>
                    <a:pt x="16845" y="7077"/>
                    <a:pt x="16959" y="7191"/>
                    <a:pt x="17073" y="7191"/>
                  </a:cubicBezTo>
                  <a:cubicBezTo>
                    <a:pt x="17187" y="7191"/>
                    <a:pt x="17302" y="7054"/>
                    <a:pt x="17302" y="6940"/>
                  </a:cubicBezTo>
                  <a:cubicBezTo>
                    <a:pt x="17302" y="6826"/>
                    <a:pt x="17165" y="6711"/>
                    <a:pt x="17051" y="6711"/>
                  </a:cubicBezTo>
                  <a:close/>
                  <a:moveTo>
                    <a:pt x="847" y="6502"/>
                  </a:moveTo>
                  <a:cubicBezTo>
                    <a:pt x="758" y="6502"/>
                    <a:pt x="698" y="6561"/>
                    <a:pt x="639" y="6620"/>
                  </a:cubicBezTo>
                  <a:cubicBezTo>
                    <a:pt x="548" y="6689"/>
                    <a:pt x="525" y="6757"/>
                    <a:pt x="525" y="6871"/>
                  </a:cubicBezTo>
                  <a:cubicBezTo>
                    <a:pt x="525" y="6985"/>
                    <a:pt x="548" y="7077"/>
                    <a:pt x="639" y="7145"/>
                  </a:cubicBezTo>
                  <a:cubicBezTo>
                    <a:pt x="708" y="7214"/>
                    <a:pt x="776" y="7259"/>
                    <a:pt x="890" y="7259"/>
                  </a:cubicBezTo>
                  <a:cubicBezTo>
                    <a:pt x="1004" y="7259"/>
                    <a:pt x="1073" y="7214"/>
                    <a:pt x="1141" y="7145"/>
                  </a:cubicBezTo>
                  <a:cubicBezTo>
                    <a:pt x="1233" y="7077"/>
                    <a:pt x="1255" y="7008"/>
                    <a:pt x="1255" y="6894"/>
                  </a:cubicBezTo>
                  <a:cubicBezTo>
                    <a:pt x="1255" y="6780"/>
                    <a:pt x="1233" y="6689"/>
                    <a:pt x="1141" y="6620"/>
                  </a:cubicBezTo>
                  <a:cubicBezTo>
                    <a:pt x="1082" y="6561"/>
                    <a:pt x="1023" y="6502"/>
                    <a:pt x="934" y="6502"/>
                  </a:cubicBezTo>
                  <a:cubicBezTo>
                    <a:pt x="920" y="6502"/>
                    <a:pt x="905" y="6503"/>
                    <a:pt x="890" y="6506"/>
                  </a:cubicBezTo>
                  <a:cubicBezTo>
                    <a:pt x="875" y="6503"/>
                    <a:pt x="860" y="6502"/>
                    <a:pt x="847" y="6502"/>
                  </a:cubicBezTo>
                  <a:close/>
                  <a:moveTo>
                    <a:pt x="9632" y="6689"/>
                  </a:moveTo>
                  <a:cubicBezTo>
                    <a:pt x="9495" y="6689"/>
                    <a:pt x="9358" y="6826"/>
                    <a:pt x="9358" y="6985"/>
                  </a:cubicBezTo>
                  <a:cubicBezTo>
                    <a:pt x="9358" y="7145"/>
                    <a:pt x="9495" y="7282"/>
                    <a:pt x="9655" y="7282"/>
                  </a:cubicBezTo>
                  <a:cubicBezTo>
                    <a:pt x="9815" y="7282"/>
                    <a:pt x="9952" y="7145"/>
                    <a:pt x="9952" y="6963"/>
                  </a:cubicBezTo>
                  <a:cubicBezTo>
                    <a:pt x="9952" y="6803"/>
                    <a:pt x="9792" y="6689"/>
                    <a:pt x="9632" y="6689"/>
                  </a:cubicBezTo>
                  <a:close/>
                  <a:moveTo>
                    <a:pt x="2237" y="6643"/>
                  </a:moveTo>
                  <a:cubicBezTo>
                    <a:pt x="2031" y="6643"/>
                    <a:pt x="1872" y="6803"/>
                    <a:pt x="1872" y="7008"/>
                  </a:cubicBezTo>
                  <a:cubicBezTo>
                    <a:pt x="1849" y="7214"/>
                    <a:pt x="2031" y="7396"/>
                    <a:pt x="2237" y="7396"/>
                  </a:cubicBezTo>
                  <a:cubicBezTo>
                    <a:pt x="2420" y="7373"/>
                    <a:pt x="2579" y="7236"/>
                    <a:pt x="2602" y="7031"/>
                  </a:cubicBezTo>
                  <a:cubicBezTo>
                    <a:pt x="2602" y="6826"/>
                    <a:pt x="2420" y="6643"/>
                    <a:pt x="2237" y="6643"/>
                  </a:cubicBezTo>
                  <a:close/>
                  <a:moveTo>
                    <a:pt x="11002" y="6780"/>
                  </a:moveTo>
                  <a:cubicBezTo>
                    <a:pt x="10865" y="6780"/>
                    <a:pt x="10705" y="6940"/>
                    <a:pt x="10682" y="7077"/>
                  </a:cubicBezTo>
                  <a:cubicBezTo>
                    <a:pt x="10682" y="7214"/>
                    <a:pt x="10865" y="7396"/>
                    <a:pt x="11002" y="7396"/>
                  </a:cubicBezTo>
                  <a:cubicBezTo>
                    <a:pt x="11116" y="7373"/>
                    <a:pt x="11299" y="7214"/>
                    <a:pt x="11299" y="7099"/>
                  </a:cubicBezTo>
                  <a:cubicBezTo>
                    <a:pt x="11299" y="6963"/>
                    <a:pt x="11139" y="6780"/>
                    <a:pt x="11002" y="6780"/>
                  </a:cubicBezTo>
                  <a:close/>
                  <a:moveTo>
                    <a:pt x="3561" y="6757"/>
                  </a:moveTo>
                  <a:cubicBezTo>
                    <a:pt x="3469" y="6757"/>
                    <a:pt x="3378" y="6803"/>
                    <a:pt x="3310" y="6871"/>
                  </a:cubicBezTo>
                  <a:cubicBezTo>
                    <a:pt x="3241" y="6963"/>
                    <a:pt x="3241" y="7054"/>
                    <a:pt x="3218" y="7122"/>
                  </a:cubicBezTo>
                  <a:cubicBezTo>
                    <a:pt x="3218" y="7168"/>
                    <a:pt x="3310" y="7373"/>
                    <a:pt x="3333" y="7396"/>
                  </a:cubicBezTo>
                  <a:cubicBezTo>
                    <a:pt x="3401" y="7442"/>
                    <a:pt x="3515" y="7487"/>
                    <a:pt x="3584" y="7487"/>
                  </a:cubicBezTo>
                  <a:cubicBezTo>
                    <a:pt x="3675" y="7465"/>
                    <a:pt x="3766" y="7442"/>
                    <a:pt x="3857" y="7351"/>
                  </a:cubicBezTo>
                  <a:cubicBezTo>
                    <a:pt x="3903" y="7282"/>
                    <a:pt x="3903" y="7191"/>
                    <a:pt x="3949" y="7122"/>
                  </a:cubicBezTo>
                  <a:cubicBezTo>
                    <a:pt x="3903" y="7031"/>
                    <a:pt x="3903" y="6917"/>
                    <a:pt x="3812" y="6848"/>
                  </a:cubicBezTo>
                  <a:cubicBezTo>
                    <a:pt x="3743" y="6780"/>
                    <a:pt x="3652" y="6757"/>
                    <a:pt x="3561" y="6757"/>
                  </a:cubicBezTo>
                  <a:close/>
                  <a:moveTo>
                    <a:pt x="12281" y="6944"/>
                  </a:moveTo>
                  <a:cubicBezTo>
                    <a:pt x="12230" y="6944"/>
                    <a:pt x="12192" y="6982"/>
                    <a:pt x="12143" y="7031"/>
                  </a:cubicBezTo>
                  <a:cubicBezTo>
                    <a:pt x="12075" y="7077"/>
                    <a:pt x="12075" y="7145"/>
                    <a:pt x="12075" y="7214"/>
                  </a:cubicBezTo>
                  <a:cubicBezTo>
                    <a:pt x="12075" y="7282"/>
                    <a:pt x="12075" y="7351"/>
                    <a:pt x="12143" y="7396"/>
                  </a:cubicBezTo>
                  <a:cubicBezTo>
                    <a:pt x="12189" y="7465"/>
                    <a:pt x="12234" y="7487"/>
                    <a:pt x="12326" y="7487"/>
                  </a:cubicBezTo>
                  <a:cubicBezTo>
                    <a:pt x="12394" y="7487"/>
                    <a:pt x="12463" y="7487"/>
                    <a:pt x="12531" y="7419"/>
                  </a:cubicBezTo>
                  <a:cubicBezTo>
                    <a:pt x="12577" y="7351"/>
                    <a:pt x="12622" y="7305"/>
                    <a:pt x="12600" y="7236"/>
                  </a:cubicBezTo>
                  <a:cubicBezTo>
                    <a:pt x="12600" y="7145"/>
                    <a:pt x="12600" y="7077"/>
                    <a:pt x="12531" y="7031"/>
                  </a:cubicBezTo>
                  <a:cubicBezTo>
                    <a:pt x="12496" y="6996"/>
                    <a:pt x="12461" y="6947"/>
                    <a:pt x="12405" y="6947"/>
                  </a:cubicBezTo>
                  <a:cubicBezTo>
                    <a:pt x="12388" y="6947"/>
                    <a:pt x="12370" y="6952"/>
                    <a:pt x="12349" y="6963"/>
                  </a:cubicBezTo>
                  <a:cubicBezTo>
                    <a:pt x="12323" y="6950"/>
                    <a:pt x="12301" y="6944"/>
                    <a:pt x="12281" y="6944"/>
                  </a:cubicBezTo>
                  <a:close/>
                  <a:moveTo>
                    <a:pt x="13650" y="7054"/>
                  </a:moveTo>
                  <a:cubicBezTo>
                    <a:pt x="13490" y="7054"/>
                    <a:pt x="13376" y="7168"/>
                    <a:pt x="13376" y="7328"/>
                  </a:cubicBezTo>
                  <a:cubicBezTo>
                    <a:pt x="13376" y="7474"/>
                    <a:pt x="13471" y="7582"/>
                    <a:pt x="13627" y="7582"/>
                  </a:cubicBezTo>
                  <a:cubicBezTo>
                    <a:pt x="13642" y="7582"/>
                    <a:pt x="13657" y="7581"/>
                    <a:pt x="13672" y="7579"/>
                  </a:cubicBezTo>
                  <a:cubicBezTo>
                    <a:pt x="13809" y="7579"/>
                    <a:pt x="13923" y="7465"/>
                    <a:pt x="13923" y="7328"/>
                  </a:cubicBezTo>
                  <a:cubicBezTo>
                    <a:pt x="13923" y="7168"/>
                    <a:pt x="13809" y="7054"/>
                    <a:pt x="13650" y="7054"/>
                  </a:cubicBezTo>
                  <a:close/>
                  <a:moveTo>
                    <a:pt x="4930" y="6917"/>
                  </a:moveTo>
                  <a:cubicBezTo>
                    <a:pt x="4725" y="6917"/>
                    <a:pt x="4588" y="7031"/>
                    <a:pt x="4588" y="7259"/>
                  </a:cubicBezTo>
                  <a:cubicBezTo>
                    <a:pt x="4565" y="7328"/>
                    <a:pt x="4588" y="7419"/>
                    <a:pt x="4679" y="7487"/>
                  </a:cubicBezTo>
                  <a:cubicBezTo>
                    <a:pt x="4736" y="7544"/>
                    <a:pt x="4792" y="7585"/>
                    <a:pt x="4861" y="7585"/>
                  </a:cubicBezTo>
                  <a:cubicBezTo>
                    <a:pt x="4876" y="7585"/>
                    <a:pt x="4891" y="7583"/>
                    <a:pt x="4907" y="7579"/>
                  </a:cubicBezTo>
                  <a:cubicBezTo>
                    <a:pt x="5136" y="7579"/>
                    <a:pt x="5250" y="7465"/>
                    <a:pt x="5250" y="7259"/>
                  </a:cubicBezTo>
                  <a:cubicBezTo>
                    <a:pt x="5250" y="7054"/>
                    <a:pt x="5136" y="6917"/>
                    <a:pt x="4930" y="6917"/>
                  </a:cubicBezTo>
                  <a:close/>
                  <a:moveTo>
                    <a:pt x="6209" y="7008"/>
                  </a:moveTo>
                  <a:cubicBezTo>
                    <a:pt x="6049" y="7031"/>
                    <a:pt x="5889" y="7191"/>
                    <a:pt x="5889" y="7351"/>
                  </a:cubicBezTo>
                  <a:cubicBezTo>
                    <a:pt x="5889" y="7533"/>
                    <a:pt x="6072" y="7693"/>
                    <a:pt x="6254" y="7693"/>
                  </a:cubicBezTo>
                  <a:cubicBezTo>
                    <a:pt x="6391" y="7693"/>
                    <a:pt x="6574" y="7510"/>
                    <a:pt x="6574" y="7351"/>
                  </a:cubicBezTo>
                  <a:cubicBezTo>
                    <a:pt x="6551" y="7168"/>
                    <a:pt x="6391" y="7008"/>
                    <a:pt x="6209" y="7008"/>
                  </a:cubicBezTo>
                  <a:close/>
                  <a:moveTo>
                    <a:pt x="14951" y="7214"/>
                  </a:moveTo>
                  <a:cubicBezTo>
                    <a:pt x="14905" y="7214"/>
                    <a:pt x="14859" y="7236"/>
                    <a:pt x="14814" y="7282"/>
                  </a:cubicBezTo>
                  <a:cubicBezTo>
                    <a:pt x="14768" y="7328"/>
                    <a:pt x="14745" y="7351"/>
                    <a:pt x="14745" y="7419"/>
                  </a:cubicBezTo>
                  <a:cubicBezTo>
                    <a:pt x="14768" y="7442"/>
                    <a:pt x="14768" y="7487"/>
                    <a:pt x="14745" y="7510"/>
                  </a:cubicBezTo>
                  <a:cubicBezTo>
                    <a:pt x="14745" y="7602"/>
                    <a:pt x="14814" y="7647"/>
                    <a:pt x="14882" y="7693"/>
                  </a:cubicBezTo>
                  <a:cubicBezTo>
                    <a:pt x="14897" y="7701"/>
                    <a:pt x="14918" y="7703"/>
                    <a:pt x="14940" y="7703"/>
                  </a:cubicBezTo>
                  <a:cubicBezTo>
                    <a:pt x="14986" y="7703"/>
                    <a:pt x="15042" y="7693"/>
                    <a:pt x="15088" y="7693"/>
                  </a:cubicBezTo>
                  <a:cubicBezTo>
                    <a:pt x="15110" y="7670"/>
                    <a:pt x="15156" y="7647"/>
                    <a:pt x="15179" y="7624"/>
                  </a:cubicBezTo>
                  <a:cubicBezTo>
                    <a:pt x="15270" y="7556"/>
                    <a:pt x="15202" y="7487"/>
                    <a:pt x="15224" y="7396"/>
                  </a:cubicBezTo>
                  <a:cubicBezTo>
                    <a:pt x="15224" y="7351"/>
                    <a:pt x="15202" y="7328"/>
                    <a:pt x="15179" y="7282"/>
                  </a:cubicBezTo>
                  <a:cubicBezTo>
                    <a:pt x="15133" y="7236"/>
                    <a:pt x="15065" y="7214"/>
                    <a:pt x="14996" y="7214"/>
                  </a:cubicBezTo>
                  <a:close/>
                  <a:moveTo>
                    <a:pt x="16318" y="7325"/>
                  </a:moveTo>
                  <a:cubicBezTo>
                    <a:pt x="16225" y="7325"/>
                    <a:pt x="16092" y="7431"/>
                    <a:pt x="16092" y="7556"/>
                  </a:cubicBezTo>
                  <a:cubicBezTo>
                    <a:pt x="16092" y="7670"/>
                    <a:pt x="16206" y="7784"/>
                    <a:pt x="16320" y="7784"/>
                  </a:cubicBezTo>
                  <a:cubicBezTo>
                    <a:pt x="16434" y="7784"/>
                    <a:pt x="16571" y="7670"/>
                    <a:pt x="16571" y="7556"/>
                  </a:cubicBezTo>
                  <a:cubicBezTo>
                    <a:pt x="16571" y="7442"/>
                    <a:pt x="16457" y="7328"/>
                    <a:pt x="16343" y="7328"/>
                  </a:cubicBezTo>
                  <a:cubicBezTo>
                    <a:pt x="16335" y="7326"/>
                    <a:pt x="16327" y="7325"/>
                    <a:pt x="16318" y="7325"/>
                  </a:cubicBezTo>
                  <a:close/>
                  <a:moveTo>
                    <a:pt x="7549" y="7163"/>
                  </a:moveTo>
                  <a:cubicBezTo>
                    <a:pt x="7490" y="7163"/>
                    <a:pt x="7432" y="7217"/>
                    <a:pt x="7373" y="7236"/>
                  </a:cubicBezTo>
                  <a:cubicBezTo>
                    <a:pt x="7281" y="7282"/>
                    <a:pt x="7281" y="7396"/>
                    <a:pt x="7236" y="7465"/>
                  </a:cubicBezTo>
                  <a:cubicBezTo>
                    <a:pt x="7258" y="7556"/>
                    <a:pt x="7281" y="7624"/>
                    <a:pt x="7327" y="7693"/>
                  </a:cubicBezTo>
                  <a:cubicBezTo>
                    <a:pt x="7395" y="7784"/>
                    <a:pt x="7487" y="7784"/>
                    <a:pt x="7578" y="7830"/>
                  </a:cubicBezTo>
                  <a:cubicBezTo>
                    <a:pt x="7646" y="7784"/>
                    <a:pt x="7715" y="7761"/>
                    <a:pt x="7783" y="7739"/>
                  </a:cubicBezTo>
                  <a:cubicBezTo>
                    <a:pt x="7875" y="7670"/>
                    <a:pt x="7852" y="7579"/>
                    <a:pt x="7898" y="7510"/>
                  </a:cubicBezTo>
                  <a:cubicBezTo>
                    <a:pt x="7875" y="7419"/>
                    <a:pt x="7852" y="7351"/>
                    <a:pt x="7806" y="7282"/>
                  </a:cubicBezTo>
                  <a:cubicBezTo>
                    <a:pt x="7761" y="7191"/>
                    <a:pt x="7646" y="7168"/>
                    <a:pt x="7578" y="7168"/>
                  </a:cubicBezTo>
                  <a:cubicBezTo>
                    <a:pt x="7568" y="7165"/>
                    <a:pt x="7559" y="7163"/>
                    <a:pt x="7549" y="7163"/>
                  </a:cubicBezTo>
                  <a:close/>
                  <a:moveTo>
                    <a:pt x="226" y="7109"/>
                  </a:moveTo>
                  <a:cubicBezTo>
                    <a:pt x="212" y="7109"/>
                    <a:pt x="197" y="7125"/>
                    <a:pt x="183" y="7168"/>
                  </a:cubicBezTo>
                  <a:cubicBezTo>
                    <a:pt x="160" y="7236"/>
                    <a:pt x="183" y="7328"/>
                    <a:pt x="137" y="7396"/>
                  </a:cubicBezTo>
                  <a:cubicBezTo>
                    <a:pt x="114" y="7465"/>
                    <a:pt x="137" y="7533"/>
                    <a:pt x="114" y="7579"/>
                  </a:cubicBezTo>
                  <a:cubicBezTo>
                    <a:pt x="114" y="7647"/>
                    <a:pt x="91" y="7716"/>
                    <a:pt x="91" y="7784"/>
                  </a:cubicBezTo>
                  <a:cubicBezTo>
                    <a:pt x="91" y="7784"/>
                    <a:pt x="91" y="7807"/>
                    <a:pt x="91" y="7830"/>
                  </a:cubicBezTo>
                  <a:cubicBezTo>
                    <a:pt x="91" y="7830"/>
                    <a:pt x="114" y="7853"/>
                    <a:pt x="114" y="7853"/>
                  </a:cubicBezTo>
                  <a:cubicBezTo>
                    <a:pt x="148" y="7853"/>
                    <a:pt x="183" y="7858"/>
                    <a:pt x="217" y="7858"/>
                  </a:cubicBezTo>
                  <a:cubicBezTo>
                    <a:pt x="251" y="7858"/>
                    <a:pt x="285" y="7853"/>
                    <a:pt x="320" y="7830"/>
                  </a:cubicBezTo>
                  <a:cubicBezTo>
                    <a:pt x="434" y="7739"/>
                    <a:pt x="548" y="7647"/>
                    <a:pt x="525" y="7487"/>
                  </a:cubicBezTo>
                  <a:cubicBezTo>
                    <a:pt x="548" y="7328"/>
                    <a:pt x="388" y="7168"/>
                    <a:pt x="251" y="7122"/>
                  </a:cubicBezTo>
                  <a:cubicBezTo>
                    <a:pt x="243" y="7114"/>
                    <a:pt x="234" y="7109"/>
                    <a:pt x="226" y="7109"/>
                  </a:cubicBezTo>
                  <a:close/>
                  <a:moveTo>
                    <a:pt x="8925" y="7282"/>
                  </a:moveTo>
                  <a:cubicBezTo>
                    <a:pt x="8833" y="7282"/>
                    <a:pt x="8742" y="7305"/>
                    <a:pt x="8696" y="7351"/>
                  </a:cubicBezTo>
                  <a:cubicBezTo>
                    <a:pt x="8651" y="7419"/>
                    <a:pt x="8582" y="7487"/>
                    <a:pt x="8628" y="7579"/>
                  </a:cubicBezTo>
                  <a:cubicBezTo>
                    <a:pt x="8582" y="7693"/>
                    <a:pt x="8651" y="7761"/>
                    <a:pt x="8696" y="7807"/>
                  </a:cubicBezTo>
                  <a:cubicBezTo>
                    <a:pt x="8742" y="7876"/>
                    <a:pt x="8833" y="7898"/>
                    <a:pt x="8925" y="7898"/>
                  </a:cubicBezTo>
                  <a:cubicBezTo>
                    <a:pt x="9016" y="7898"/>
                    <a:pt x="9084" y="7853"/>
                    <a:pt x="9130" y="7807"/>
                  </a:cubicBezTo>
                  <a:cubicBezTo>
                    <a:pt x="9176" y="7761"/>
                    <a:pt x="9221" y="7693"/>
                    <a:pt x="9221" y="7602"/>
                  </a:cubicBezTo>
                  <a:cubicBezTo>
                    <a:pt x="9221" y="7510"/>
                    <a:pt x="9199" y="7419"/>
                    <a:pt x="9130" y="7373"/>
                  </a:cubicBezTo>
                  <a:cubicBezTo>
                    <a:pt x="9084" y="7328"/>
                    <a:pt x="9016" y="7282"/>
                    <a:pt x="8925" y="7282"/>
                  </a:cubicBezTo>
                  <a:close/>
                  <a:moveTo>
                    <a:pt x="17530" y="7510"/>
                  </a:moveTo>
                  <a:cubicBezTo>
                    <a:pt x="17507" y="7533"/>
                    <a:pt x="17507" y="7533"/>
                    <a:pt x="17507" y="7556"/>
                  </a:cubicBezTo>
                  <a:cubicBezTo>
                    <a:pt x="17439" y="7647"/>
                    <a:pt x="17439" y="7761"/>
                    <a:pt x="17530" y="7876"/>
                  </a:cubicBezTo>
                  <a:cubicBezTo>
                    <a:pt x="17530" y="7876"/>
                    <a:pt x="17553" y="7876"/>
                    <a:pt x="17553" y="7898"/>
                  </a:cubicBezTo>
                  <a:cubicBezTo>
                    <a:pt x="17576" y="7876"/>
                    <a:pt x="17576" y="7853"/>
                    <a:pt x="17576" y="7853"/>
                  </a:cubicBezTo>
                  <a:cubicBezTo>
                    <a:pt x="17576" y="7739"/>
                    <a:pt x="17553" y="7647"/>
                    <a:pt x="17530" y="7556"/>
                  </a:cubicBezTo>
                  <a:cubicBezTo>
                    <a:pt x="17530" y="7533"/>
                    <a:pt x="17530" y="7533"/>
                    <a:pt x="17530" y="7510"/>
                  </a:cubicBezTo>
                  <a:close/>
                  <a:moveTo>
                    <a:pt x="1519" y="7257"/>
                  </a:moveTo>
                  <a:cubicBezTo>
                    <a:pt x="1507" y="7257"/>
                    <a:pt x="1495" y="7258"/>
                    <a:pt x="1484" y="7259"/>
                  </a:cubicBezTo>
                  <a:cubicBezTo>
                    <a:pt x="1278" y="7259"/>
                    <a:pt x="1141" y="7419"/>
                    <a:pt x="1118" y="7624"/>
                  </a:cubicBezTo>
                  <a:cubicBezTo>
                    <a:pt x="1118" y="7818"/>
                    <a:pt x="1281" y="7992"/>
                    <a:pt x="1472" y="7992"/>
                  </a:cubicBezTo>
                  <a:cubicBezTo>
                    <a:pt x="1483" y="7992"/>
                    <a:pt x="1495" y="7991"/>
                    <a:pt x="1506" y="7990"/>
                  </a:cubicBezTo>
                  <a:cubicBezTo>
                    <a:pt x="1712" y="7967"/>
                    <a:pt x="1872" y="7807"/>
                    <a:pt x="1872" y="7624"/>
                  </a:cubicBezTo>
                  <a:cubicBezTo>
                    <a:pt x="1872" y="7431"/>
                    <a:pt x="1709" y="7257"/>
                    <a:pt x="1519" y="7257"/>
                  </a:cubicBezTo>
                  <a:close/>
                  <a:moveTo>
                    <a:pt x="10271" y="7419"/>
                  </a:moveTo>
                  <a:cubicBezTo>
                    <a:pt x="10203" y="7419"/>
                    <a:pt x="10134" y="7442"/>
                    <a:pt x="10066" y="7487"/>
                  </a:cubicBezTo>
                  <a:cubicBezTo>
                    <a:pt x="9998" y="7556"/>
                    <a:pt x="9975" y="7624"/>
                    <a:pt x="9952" y="7716"/>
                  </a:cubicBezTo>
                  <a:cubicBezTo>
                    <a:pt x="9952" y="7876"/>
                    <a:pt x="10089" y="8012"/>
                    <a:pt x="10271" y="8035"/>
                  </a:cubicBezTo>
                  <a:cubicBezTo>
                    <a:pt x="10317" y="8012"/>
                    <a:pt x="10386" y="8012"/>
                    <a:pt x="10454" y="7944"/>
                  </a:cubicBezTo>
                  <a:cubicBezTo>
                    <a:pt x="10522" y="7898"/>
                    <a:pt x="10545" y="7807"/>
                    <a:pt x="10568" y="7716"/>
                  </a:cubicBezTo>
                  <a:cubicBezTo>
                    <a:pt x="10568" y="7693"/>
                    <a:pt x="10500" y="7556"/>
                    <a:pt x="10500" y="7533"/>
                  </a:cubicBezTo>
                  <a:cubicBezTo>
                    <a:pt x="10431" y="7465"/>
                    <a:pt x="10363" y="7442"/>
                    <a:pt x="10271" y="7419"/>
                  </a:cubicBezTo>
                  <a:close/>
                  <a:moveTo>
                    <a:pt x="2853" y="7351"/>
                  </a:moveTo>
                  <a:cubicBezTo>
                    <a:pt x="2671" y="7351"/>
                    <a:pt x="2465" y="7533"/>
                    <a:pt x="2465" y="7716"/>
                  </a:cubicBezTo>
                  <a:cubicBezTo>
                    <a:pt x="2465" y="7761"/>
                    <a:pt x="2534" y="7944"/>
                    <a:pt x="2579" y="7967"/>
                  </a:cubicBezTo>
                  <a:cubicBezTo>
                    <a:pt x="2648" y="8035"/>
                    <a:pt x="2739" y="8081"/>
                    <a:pt x="2830" y="8081"/>
                  </a:cubicBezTo>
                  <a:cubicBezTo>
                    <a:pt x="2839" y="8082"/>
                    <a:pt x="2847" y="8083"/>
                    <a:pt x="2855" y="8083"/>
                  </a:cubicBezTo>
                  <a:cubicBezTo>
                    <a:pt x="3011" y="8083"/>
                    <a:pt x="3196" y="7889"/>
                    <a:pt x="3196" y="7716"/>
                  </a:cubicBezTo>
                  <a:cubicBezTo>
                    <a:pt x="3218" y="7624"/>
                    <a:pt x="3150" y="7533"/>
                    <a:pt x="3104" y="7465"/>
                  </a:cubicBezTo>
                  <a:cubicBezTo>
                    <a:pt x="3036" y="7396"/>
                    <a:pt x="2944" y="7351"/>
                    <a:pt x="2853" y="7351"/>
                  </a:cubicBezTo>
                  <a:close/>
                  <a:moveTo>
                    <a:pt x="11656" y="7547"/>
                  </a:moveTo>
                  <a:cubicBezTo>
                    <a:pt x="11638" y="7547"/>
                    <a:pt x="11618" y="7550"/>
                    <a:pt x="11595" y="7556"/>
                  </a:cubicBezTo>
                  <a:cubicBezTo>
                    <a:pt x="11579" y="7552"/>
                    <a:pt x="11563" y="7550"/>
                    <a:pt x="11549" y="7550"/>
                  </a:cubicBezTo>
                  <a:cubicBezTo>
                    <a:pt x="11487" y="7550"/>
                    <a:pt x="11450" y="7587"/>
                    <a:pt x="11413" y="7624"/>
                  </a:cubicBezTo>
                  <a:cubicBezTo>
                    <a:pt x="11321" y="7693"/>
                    <a:pt x="11344" y="7761"/>
                    <a:pt x="11321" y="7830"/>
                  </a:cubicBezTo>
                  <a:cubicBezTo>
                    <a:pt x="11321" y="7921"/>
                    <a:pt x="11367" y="7967"/>
                    <a:pt x="11413" y="8012"/>
                  </a:cubicBezTo>
                  <a:cubicBezTo>
                    <a:pt x="11458" y="8104"/>
                    <a:pt x="11527" y="8081"/>
                    <a:pt x="11618" y="8104"/>
                  </a:cubicBezTo>
                  <a:cubicBezTo>
                    <a:pt x="11687" y="8104"/>
                    <a:pt x="11755" y="8058"/>
                    <a:pt x="11801" y="8012"/>
                  </a:cubicBezTo>
                  <a:cubicBezTo>
                    <a:pt x="11869" y="7967"/>
                    <a:pt x="11869" y="7898"/>
                    <a:pt x="11869" y="7830"/>
                  </a:cubicBezTo>
                  <a:cubicBezTo>
                    <a:pt x="11869" y="7739"/>
                    <a:pt x="11846" y="7693"/>
                    <a:pt x="11801" y="7624"/>
                  </a:cubicBezTo>
                  <a:cubicBezTo>
                    <a:pt x="11749" y="7573"/>
                    <a:pt x="11711" y="7547"/>
                    <a:pt x="11656" y="7547"/>
                  </a:cubicBezTo>
                  <a:close/>
                  <a:moveTo>
                    <a:pt x="4177" y="7510"/>
                  </a:moveTo>
                  <a:cubicBezTo>
                    <a:pt x="3972" y="7510"/>
                    <a:pt x="3835" y="7647"/>
                    <a:pt x="3835" y="7853"/>
                  </a:cubicBezTo>
                  <a:cubicBezTo>
                    <a:pt x="3835" y="8058"/>
                    <a:pt x="3972" y="8195"/>
                    <a:pt x="4177" y="8195"/>
                  </a:cubicBezTo>
                  <a:cubicBezTo>
                    <a:pt x="4382" y="8195"/>
                    <a:pt x="4519" y="8058"/>
                    <a:pt x="4519" y="7853"/>
                  </a:cubicBezTo>
                  <a:cubicBezTo>
                    <a:pt x="4519" y="7647"/>
                    <a:pt x="4382" y="7510"/>
                    <a:pt x="4177" y="7510"/>
                  </a:cubicBezTo>
                  <a:close/>
                  <a:moveTo>
                    <a:pt x="12942" y="7693"/>
                  </a:moveTo>
                  <a:cubicBezTo>
                    <a:pt x="12782" y="7693"/>
                    <a:pt x="12668" y="7784"/>
                    <a:pt x="12668" y="7944"/>
                  </a:cubicBezTo>
                  <a:cubicBezTo>
                    <a:pt x="12668" y="8104"/>
                    <a:pt x="12782" y="8218"/>
                    <a:pt x="12942" y="8218"/>
                  </a:cubicBezTo>
                  <a:cubicBezTo>
                    <a:pt x="13102" y="8218"/>
                    <a:pt x="13216" y="8127"/>
                    <a:pt x="13216" y="7967"/>
                  </a:cubicBezTo>
                  <a:cubicBezTo>
                    <a:pt x="13216" y="7807"/>
                    <a:pt x="13102" y="7693"/>
                    <a:pt x="12942" y="7693"/>
                  </a:cubicBezTo>
                  <a:close/>
                  <a:moveTo>
                    <a:pt x="5508" y="7622"/>
                  </a:moveTo>
                  <a:cubicBezTo>
                    <a:pt x="5321" y="7622"/>
                    <a:pt x="5181" y="7773"/>
                    <a:pt x="5181" y="7944"/>
                  </a:cubicBezTo>
                  <a:cubicBezTo>
                    <a:pt x="5181" y="8172"/>
                    <a:pt x="5318" y="8286"/>
                    <a:pt x="5501" y="8286"/>
                  </a:cubicBezTo>
                  <a:cubicBezTo>
                    <a:pt x="5516" y="8288"/>
                    <a:pt x="5530" y="8289"/>
                    <a:pt x="5544" y="8289"/>
                  </a:cubicBezTo>
                  <a:cubicBezTo>
                    <a:pt x="5743" y="8289"/>
                    <a:pt x="5845" y="8138"/>
                    <a:pt x="5866" y="7967"/>
                  </a:cubicBezTo>
                  <a:cubicBezTo>
                    <a:pt x="5866" y="7784"/>
                    <a:pt x="5729" y="7624"/>
                    <a:pt x="5547" y="7624"/>
                  </a:cubicBezTo>
                  <a:cubicBezTo>
                    <a:pt x="5533" y="7623"/>
                    <a:pt x="5520" y="7622"/>
                    <a:pt x="5508" y="7622"/>
                  </a:cubicBezTo>
                  <a:close/>
                  <a:moveTo>
                    <a:pt x="14289" y="7784"/>
                  </a:moveTo>
                  <a:cubicBezTo>
                    <a:pt x="14243" y="7784"/>
                    <a:pt x="14175" y="7830"/>
                    <a:pt x="14129" y="7853"/>
                  </a:cubicBezTo>
                  <a:cubicBezTo>
                    <a:pt x="14060" y="7898"/>
                    <a:pt x="14060" y="7990"/>
                    <a:pt x="14015" y="8058"/>
                  </a:cubicBezTo>
                  <a:cubicBezTo>
                    <a:pt x="14038" y="8104"/>
                    <a:pt x="14038" y="8149"/>
                    <a:pt x="14060" y="8172"/>
                  </a:cubicBezTo>
                  <a:cubicBezTo>
                    <a:pt x="14083" y="8218"/>
                    <a:pt x="14129" y="8264"/>
                    <a:pt x="14175" y="8286"/>
                  </a:cubicBezTo>
                  <a:cubicBezTo>
                    <a:pt x="14197" y="8309"/>
                    <a:pt x="14266" y="8332"/>
                    <a:pt x="14289" y="8332"/>
                  </a:cubicBezTo>
                  <a:cubicBezTo>
                    <a:pt x="14334" y="8286"/>
                    <a:pt x="14403" y="8286"/>
                    <a:pt x="14448" y="8264"/>
                  </a:cubicBezTo>
                  <a:cubicBezTo>
                    <a:pt x="14517" y="8195"/>
                    <a:pt x="14517" y="8127"/>
                    <a:pt x="14540" y="8058"/>
                  </a:cubicBezTo>
                  <a:cubicBezTo>
                    <a:pt x="14563" y="8035"/>
                    <a:pt x="14517" y="7967"/>
                    <a:pt x="14494" y="7921"/>
                  </a:cubicBezTo>
                  <a:cubicBezTo>
                    <a:pt x="14448" y="7830"/>
                    <a:pt x="14357" y="7807"/>
                    <a:pt x="14289" y="7784"/>
                  </a:cubicBezTo>
                  <a:close/>
                  <a:moveTo>
                    <a:pt x="6870" y="7761"/>
                  </a:moveTo>
                  <a:cubicBezTo>
                    <a:pt x="6779" y="7784"/>
                    <a:pt x="6665" y="7807"/>
                    <a:pt x="6619" y="7898"/>
                  </a:cubicBezTo>
                  <a:cubicBezTo>
                    <a:pt x="6574" y="7967"/>
                    <a:pt x="6551" y="8035"/>
                    <a:pt x="6528" y="8104"/>
                  </a:cubicBezTo>
                  <a:cubicBezTo>
                    <a:pt x="6574" y="8172"/>
                    <a:pt x="6574" y="8286"/>
                    <a:pt x="6665" y="8332"/>
                  </a:cubicBezTo>
                  <a:cubicBezTo>
                    <a:pt x="6733" y="8378"/>
                    <a:pt x="6802" y="8400"/>
                    <a:pt x="6870" y="8423"/>
                  </a:cubicBezTo>
                  <a:cubicBezTo>
                    <a:pt x="6916" y="8423"/>
                    <a:pt x="7099" y="8332"/>
                    <a:pt x="7122" y="8286"/>
                  </a:cubicBezTo>
                  <a:cubicBezTo>
                    <a:pt x="7144" y="8218"/>
                    <a:pt x="7167" y="8149"/>
                    <a:pt x="7213" y="8081"/>
                  </a:cubicBezTo>
                  <a:cubicBezTo>
                    <a:pt x="7144" y="8012"/>
                    <a:pt x="7167" y="7898"/>
                    <a:pt x="7076" y="7853"/>
                  </a:cubicBezTo>
                  <a:cubicBezTo>
                    <a:pt x="7007" y="7807"/>
                    <a:pt x="6916" y="7761"/>
                    <a:pt x="6870" y="7761"/>
                  </a:cubicBezTo>
                  <a:close/>
                  <a:moveTo>
                    <a:pt x="15536" y="7952"/>
                  </a:moveTo>
                  <a:cubicBezTo>
                    <a:pt x="15487" y="7952"/>
                    <a:pt x="15465" y="8000"/>
                    <a:pt x="15430" y="8035"/>
                  </a:cubicBezTo>
                  <a:cubicBezTo>
                    <a:pt x="15384" y="8081"/>
                    <a:pt x="15361" y="8127"/>
                    <a:pt x="15361" y="8195"/>
                  </a:cubicBezTo>
                  <a:cubicBezTo>
                    <a:pt x="15361" y="8286"/>
                    <a:pt x="15407" y="8309"/>
                    <a:pt x="15453" y="8355"/>
                  </a:cubicBezTo>
                  <a:cubicBezTo>
                    <a:pt x="15498" y="8423"/>
                    <a:pt x="15544" y="8423"/>
                    <a:pt x="15613" y="8423"/>
                  </a:cubicBezTo>
                  <a:cubicBezTo>
                    <a:pt x="15625" y="8428"/>
                    <a:pt x="15636" y="8429"/>
                    <a:pt x="15646" y="8429"/>
                  </a:cubicBezTo>
                  <a:cubicBezTo>
                    <a:pt x="15690" y="8429"/>
                    <a:pt x="15712" y="8392"/>
                    <a:pt x="15749" y="8355"/>
                  </a:cubicBezTo>
                  <a:cubicBezTo>
                    <a:pt x="15795" y="8309"/>
                    <a:pt x="15841" y="8264"/>
                    <a:pt x="15841" y="8195"/>
                  </a:cubicBezTo>
                  <a:cubicBezTo>
                    <a:pt x="15841" y="8127"/>
                    <a:pt x="15818" y="8081"/>
                    <a:pt x="15749" y="8035"/>
                  </a:cubicBezTo>
                  <a:cubicBezTo>
                    <a:pt x="15714" y="8000"/>
                    <a:pt x="15693" y="7952"/>
                    <a:pt x="15643" y="7952"/>
                  </a:cubicBezTo>
                  <a:cubicBezTo>
                    <a:pt x="15628" y="7952"/>
                    <a:pt x="15611" y="7956"/>
                    <a:pt x="15590" y="7967"/>
                  </a:cubicBezTo>
                  <a:cubicBezTo>
                    <a:pt x="15568" y="7956"/>
                    <a:pt x="15551" y="7952"/>
                    <a:pt x="15536" y="7952"/>
                  </a:cubicBezTo>
                  <a:close/>
                  <a:moveTo>
                    <a:pt x="8194" y="7876"/>
                  </a:moveTo>
                  <a:cubicBezTo>
                    <a:pt x="8103" y="7876"/>
                    <a:pt x="8012" y="7921"/>
                    <a:pt x="7966" y="7967"/>
                  </a:cubicBezTo>
                  <a:cubicBezTo>
                    <a:pt x="7920" y="8012"/>
                    <a:pt x="7852" y="8081"/>
                    <a:pt x="7875" y="8172"/>
                  </a:cubicBezTo>
                  <a:cubicBezTo>
                    <a:pt x="7875" y="8264"/>
                    <a:pt x="7898" y="8355"/>
                    <a:pt x="7943" y="8423"/>
                  </a:cubicBezTo>
                  <a:cubicBezTo>
                    <a:pt x="7998" y="8442"/>
                    <a:pt x="8053" y="8504"/>
                    <a:pt x="8120" y="8504"/>
                  </a:cubicBezTo>
                  <a:cubicBezTo>
                    <a:pt x="8137" y="8504"/>
                    <a:pt x="8154" y="8501"/>
                    <a:pt x="8171" y="8492"/>
                  </a:cubicBezTo>
                  <a:cubicBezTo>
                    <a:pt x="8192" y="8502"/>
                    <a:pt x="8213" y="8507"/>
                    <a:pt x="8233" y="8507"/>
                  </a:cubicBezTo>
                  <a:cubicBezTo>
                    <a:pt x="8302" y="8507"/>
                    <a:pt x="8364" y="8454"/>
                    <a:pt x="8400" y="8400"/>
                  </a:cubicBezTo>
                  <a:cubicBezTo>
                    <a:pt x="8445" y="8355"/>
                    <a:pt x="8491" y="8286"/>
                    <a:pt x="8491" y="8195"/>
                  </a:cubicBezTo>
                  <a:cubicBezTo>
                    <a:pt x="8491" y="8104"/>
                    <a:pt x="8445" y="8035"/>
                    <a:pt x="8400" y="7967"/>
                  </a:cubicBezTo>
                  <a:cubicBezTo>
                    <a:pt x="8354" y="7921"/>
                    <a:pt x="8286" y="7898"/>
                    <a:pt x="8194" y="7876"/>
                  </a:cubicBezTo>
                  <a:close/>
                  <a:moveTo>
                    <a:pt x="16936" y="8058"/>
                  </a:moveTo>
                  <a:cubicBezTo>
                    <a:pt x="16914" y="8058"/>
                    <a:pt x="16845" y="8104"/>
                    <a:pt x="16799" y="8127"/>
                  </a:cubicBezTo>
                  <a:cubicBezTo>
                    <a:pt x="16731" y="8149"/>
                    <a:pt x="16754" y="8241"/>
                    <a:pt x="16708" y="8286"/>
                  </a:cubicBezTo>
                  <a:cubicBezTo>
                    <a:pt x="16731" y="8332"/>
                    <a:pt x="16754" y="8400"/>
                    <a:pt x="16777" y="8446"/>
                  </a:cubicBezTo>
                  <a:cubicBezTo>
                    <a:pt x="16799" y="8515"/>
                    <a:pt x="16891" y="8492"/>
                    <a:pt x="16936" y="8515"/>
                  </a:cubicBezTo>
                  <a:cubicBezTo>
                    <a:pt x="16945" y="8519"/>
                    <a:pt x="16954" y="8521"/>
                    <a:pt x="16963" y="8521"/>
                  </a:cubicBezTo>
                  <a:cubicBezTo>
                    <a:pt x="16999" y="8521"/>
                    <a:pt x="17036" y="8487"/>
                    <a:pt x="17073" y="8469"/>
                  </a:cubicBezTo>
                  <a:cubicBezTo>
                    <a:pt x="17165" y="8446"/>
                    <a:pt x="17119" y="8355"/>
                    <a:pt x="17165" y="8309"/>
                  </a:cubicBezTo>
                  <a:cubicBezTo>
                    <a:pt x="17142" y="8264"/>
                    <a:pt x="17142" y="8195"/>
                    <a:pt x="17119" y="8149"/>
                  </a:cubicBezTo>
                  <a:cubicBezTo>
                    <a:pt x="17073" y="8081"/>
                    <a:pt x="17005" y="8081"/>
                    <a:pt x="16936" y="8058"/>
                  </a:cubicBezTo>
                  <a:close/>
                  <a:moveTo>
                    <a:pt x="776" y="7853"/>
                  </a:moveTo>
                  <a:cubicBezTo>
                    <a:pt x="571" y="7876"/>
                    <a:pt x="434" y="8012"/>
                    <a:pt x="411" y="8241"/>
                  </a:cubicBezTo>
                  <a:cubicBezTo>
                    <a:pt x="432" y="8433"/>
                    <a:pt x="574" y="8585"/>
                    <a:pt x="760" y="8585"/>
                  </a:cubicBezTo>
                  <a:cubicBezTo>
                    <a:pt x="773" y="8585"/>
                    <a:pt x="786" y="8585"/>
                    <a:pt x="799" y="8583"/>
                  </a:cubicBezTo>
                  <a:cubicBezTo>
                    <a:pt x="1027" y="8583"/>
                    <a:pt x="1164" y="8446"/>
                    <a:pt x="1164" y="8218"/>
                  </a:cubicBezTo>
                  <a:cubicBezTo>
                    <a:pt x="1164" y="8012"/>
                    <a:pt x="1004" y="7853"/>
                    <a:pt x="776" y="7853"/>
                  </a:cubicBezTo>
                  <a:close/>
                  <a:moveTo>
                    <a:pt x="9518" y="8035"/>
                  </a:moveTo>
                  <a:cubicBezTo>
                    <a:pt x="9358" y="8035"/>
                    <a:pt x="9221" y="8172"/>
                    <a:pt x="9221" y="8332"/>
                  </a:cubicBezTo>
                  <a:cubicBezTo>
                    <a:pt x="9221" y="8492"/>
                    <a:pt x="9358" y="8629"/>
                    <a:pt x="9518" y="8629"/>
                  </a:cubicBezTo>
                  <a:cubicBezTo>
                    <a:pt x="9678" y="8629"/>
                    <a:pt x="9815" y="8492"/>
                    <a:pt x="9815" y="8309"/>
                  </a:cubicBezTo>
                  <a:cubicBezTo>
                    <a:pt x="9815" y="8172"/>
                    <a:pt x="9678" y="8035"/>
                    <a:pt x="9518" y="8035"/>
                  </a:cubicBezTo>
                  <a:close/>
                  <a:moveTo>
                    <a:pt x="10922" y="8157"/>
                  </a:moveTo>
                  <a:cubicBezTo>
                    <a:pt x="10905" y="8157"/>
                    <a:pt x="10886" y="8162"/>
                    <a:pt x="10865" y="8172"/>
                  </a:cubicBezTo>
                  <a:cubicBezTo>
                    <a:pt x="10848" y="8167"/>
                    <a:pt x="10831" y="8164"/>
                    <a:pt x="10814" y="8164"/>
                  </a:cubicBezTo>
                  <a:cubicBezTo>
                    <a:pt x="10762" y="8164"/>
                    <a:pt x="10711" y="8189"/>
                    <a:pt x="10659" y="8241"/>
                  </a:cubicBezTo>
                  <a:cubicBezTo>
                    <a:pt x="10614" y="8286"/>
                    <a:pt x="10591" y="8355"/>
                    <a:pt x="10591" y="8423"/>
                  </a:cubicBezTo>
                  <a:cubicBezTo>
                    <a:pt x="10591" y="8492"/>
                    <a:pt x="10591" y="8560"/>
                    <a:pt x="10659" y="8606"/>
                  </a:cubicBezTo>
                  <a:cubicBezTo>
                    <a:pt x="10705" y="8674"/>
                    <a:pt x="10751" y="8697"/>
                    <a:pt x="10842" y="8697"/>
                  </a:cubicBezTo>
                  <a:cubicBezTo>
                    <a:pt x="10911" y="8697"/>
                    <a:pt x="11002" y="8697"/>
                    <a:pt x="11047" y="8629"/>
                  </a:cubicBezTo>
                  <a:cubicBezTo>
                    <a:pt x="11093" y="8560"/>
                    <a:pt x="11139" y="8515"/>
                    <a:pt x="11139" y="8446"/>
                  </a:cubicBezTo>
                  <a:cubicBezTo>
                    <a:pt x="11116" y="8355"/>
                    <a:pt x="11139" y="8286"/>
                    <a:pt x="11047" y="8241"/>
                  </a:cubicBezTo>
                  <a:cubicBezTo>
                    <a:pt x="11012" y="8206"/>
                    <a:pt x="10977" y="8157"/>
                    <a:pt x="10922" y="8157"/>
                  </a:cubicBezTo>
                  <a:close/>
                  <a:moveTo>
                    <a:pt x="2100" y="7990"/>
                  </a:moveTo>
                  <a:cubicBezTo>
                    <a:pt x="2077" y="7990"/>
                    <a:pt x="1872" y="8058"/>
                    <a:pt x="1849" y="8104"/>
                  </a:cubicBezTo>
                  <a:cubicBezTo>
                    <a:pt x="1803" y="8172"/>
                    <a:pt x="1735" y="8264"/>
                    <a:pt x="1735" y="8355"/>
                  </a:cubicBezTo>
                  <a:cubicBezTo>
                    <a:pt x="1735" y="8446"/>
                    <a:pt x="1780" y="8537"/>
                    <a:pt x="1849" y="8606"/>
                  </a:cubicBezTo>
                  <a:cubicBezTo>
                    <a:pt x="1895" y="8674"/>
                    <a:pt x="1986" y="8720"/>
                    <a:pt x="2100" y="8720"/>
                  </a:cubicBezTo>
                  <a:cubicBezTo>
                    <a:pt x="2123" y="8720"/>
                    <a:pt x="2328" y="8674"/>
                    <a:pt x="2351" y="8629"/>
                  </a:cubicBezTo>
                  <a:cubicBezTo>
                    <a:pt x="2397" y="8537"/>
                    <a:pt x="2465" y="8469"/>
                    <a:pt x="2465" y="8355"/>
                  </a:cubicBezTo>
                  <a:cubicBezTo>
                    <a:pt x="2465" y="8264"/>
                    <a:pt x="2420" y="8172"/>
                    <a:pt x="2351" y="8104"/>
                  </a:cubicBezTo>
                  <a:cubicBezTo>
                    <a:pt x="2305" y="8035"/>
                    <a:pt x="2214" y="7990"/>
                    <a:pt x="2100" y="7990"/>
                  </a:cubicBezTo>
                  <a:close/>
                  <a:moveTo>
                    <a:pt x="3447" y="8127"/>
                  </a:moveTo>
                  <a:cubicBezTo>
                    <a:pt x="3241" y="8127"/>
                    <a:pt x="3104" y="8241"/>
                    <a:pt x="3104" y="8469"/>
                  </a:cubicBezTo>
                  <a:cubicBezTo>
                    <a:pt x="3104" y="8674"/>
                    <a:pt x="3241" y="8789"/>
                    <a:pt x="3447" y="8789"/>
                  </a:cubicBezTo>
                  <a:cubicBezTo>
                    <a:pt x="3652" y="8789"/>
                    <a:pt x="3766" y="8674"/>
                    <a:pt x="3789" y="8469"/>
                  </a:cubicBezTo>
                  <a:cubicBezTo>
                    <a:pt x="3789" y="8264"/>
                    <a:pt x="3652" y="8127"/>
                    <a:pt x="3447" y="8127"/>
                  </a:cubicBezTo>
                  <a:close/>
                  <a:moveTo>
                    <a:pt x="12212" y="8286"/>
                  </a:moveTo>
                  <a:cubicBezTo>
                    <a:pt x="12052" y="8286"/>
                    <a:pt x="11938" y="8400"/>
                    <a:pt x="11938" y="8560"/>
                  </a:cubicBezTo>
                  <a:cubicBezTo>
                    <a:pt x="11938" y="8720"/>
                    <a:pt x="12052" y="8834"/>
                    <a:pt x="12189" y="8834"/>
                  </a:cubicBezTo>
                  <a:cubicBezTo>
                    <a:pt x="12371" y="8834"/>
                    <a:pt x="12463" y="8720"/>
                    <a:pt x="12463" y="8560"/>
                  </a:cubicBezTo>
                  <a:cubicBezTo>
                    <a:pt x="12463" y="8400"/>
                    <a:pt x="12371" y="8286"/>
                    <a:pt x="12212" y="8286"/>
                  </a:cubicBezTo>
                  <a:close/>
                  <a:moveTo>
                    <a:pt x="4793" y="8264"/>
                  </a:moveTo>
                  <a:cubicBezTo>
                    <a:pt x="4588" y="8264"/>
                    <a:pt x="4451" y="8423"/>
                    <a:pt x="4451" y="8606"/>
                  </a:cubicBezTo>
                  <a:cubicBezTo>
                    <a:pt x="4451" y="8766"/>
                    <a:pt x="4588" y="8925"/>
                    <a:pt x="4793" y="8925"/>
                  </a:cubicBezTo>
                  <a:cubicBezTo>
                    <a:pt x="4976" y="8925"/>
                    <a:pt x="5113" y="8789"/>
                    <a:pt x="5113" y="8606"/>
                  </a:cubicBezTo>
                  <a:cubicBezTo>
                    <a:pt x="5136" y="8400"/>
                    <a:pt x="4976" y="8264"/>
                    <a:pt x="4793" y="8264"/>
                  </a:cubicBezTo>
                  <a:close/>
                  <a:moveTo>
                    <a:pt x="13531" y="8394"/>
                  </a:moveTo>
                  <a:cubicBezTo>
                    <a:pt x="13488" y="8394"/>
                    <a:pt x="13436" y="8432"/>
                    <a:pt x="13398" y="8469"/>
                  </a:cubicBezTo>
                  <a:cubicBezTo>
                    <a:pt x="13307" y="8492"/>
                    <a:pt x="13307" y="8583"/>
                    <a:pt x="13284" y="8652"/>
                  </a:cubicBezTo>
                  <a:cubicBezTo>
                    <a:pt x="13330" y="8720"/>
                    <a:pt x="13307" y="8789"/>
                    <a:pt x="13376" y="8834"/>
                  </a:cubicBezTo>
                  <a:cubicBezTo>
                    <a:pt x="13421" y="8903"/>
                    <a:pt x="13490" y="8880"/>
                    <a:pt x="13558" y="8925"/>
                  </a:cubicBezTo>
                  <a:cubicBezTo>
                    <a:pt x="13581" y="8880"/>
                    <a:pt x="13650" y="8903"/>
                    <a:pt x="13695" y="8857"/>
                  </a:cubicBezTo>
                  <a:cubicBezTo>
                    <a:pt x="13764" y="8811"/>
                    <a:pt x="13787" y="8743"/>
                    <a:pt x="13809" y="8674"/>
                  </a:cubicBezTo>
                  <a:cubicBezTo>
                    <a:pt x="13832" y="8629"/>
                    <a:pt x="13787" y="8560"/>
                    <a:pt x="13741" y="8515"/>
                  </a:cubicBezTo>
                  <a:cubicBezTo>
                    <a:pt x="13718" y="8446"/>
                    <a:pt x="13627" y="8423"/>
                    <a:pt x="13558" y="8400"/>
                  </a:cubicBezTo>
                  <a:cubicBezTo>
                    <a:pt x="13550" y="8396"/>
                    <a:pt x="13541" y="8394"/>
                    <a:pt x="13531" y="8394"/>
                  </a:cubicBezTo>
                  <a:close/>
                  <a:moveTo>
                    <a:pt x="6140" y="8355"/>
                  </a:moveTo>
                  <a:cubicBezTo>
                    <a:pt x="5980" y="8355"/>
                    <a:pt x="5798" y="8537"/>
                    <a:pt x="5798" y="8674"/>
                  </a:cubicBezTo>
                  <a:cubicBezTo>
                    <a:pt x="5775" y="8834"/>
                    <a:pt x="5957" y="9040"/>
                    <a:pt x="6117" y="9040"/>
                  </a:cubicBezTo>
                  <a:cubicBezTo>
                    <a:pt x="6277" y="9040"/>
                    <a:pt x="6460" y="8857"/>
                    <a:pt x="6460" y="8697"/>
                  </a:cubicBezTo>
                  <a:cubicBezTo>
                    <a:pt x="6482" y="8537"/>
                    <a:pt x="6300" y="8355"/>
                    <a:pt x="6140" y="8355"/>
                  </a:cubicBezTo>
                  <a:close/>
                  <a:moveTo>
                    <a:pt x="14855" y="8556"/>
                  </a:moveTo>
                  <a:cubicBezTo>
                    <a:pt x="14801" y="8556"/>
                    <a:pt x="14762" y="8612"/>
                    <a:pt x="14722" y="8652"/>
                  </a:cubicBezTo>
                  <a:cubicBezTo>
                    <a:pt x="14677" y="8697"/>
                    <a:pt x="14654" y="8743"/>
                    <a:pt x="14654" y="8811"/>
                  </a:cubicBezTo>
                  <a:cubicBezTo>
                    <a:pt x="14654" y="8880"/>
                    <a:pt x="14677" y="8903"/>
                    <a:pt x="14722" y="8948"/>
                  </a:cubicBezTo>
                  <a:cubicBezTo>
                    <a:pt x="14768" y="8994"/>
                    <a:pt x="14814" y="9040"/>
                    <a:pt x="14882" y="9040"/>
                  </a:cubicBezTo>
                  <a:cubicBezTo>
                    <a:pt x="14996" y="9017"/>
                    <a:pt x="15110" y="8925"/>
                    <a:pt x="15133" y="8811"/>
                  </a:cubicBezTo>
                  <a:cubicBezTo>
                    <a:pt x="15133" y="8720"/>
                    <a:pt x="15110" y="8697"/>
                    <a:pt x="15065" y="8652"/>
                  </a:cubicBezTo>
                  <a:cubicBezTo>
                    <a:pt x="15006" y="8612"/>
                    <a:pt x="14981" y="8556"/>
                    <a:pt x="14916" y="8556"/>
                  </a:cubicBezTo>
                  <a:cubicBezTo>
                    <a:pt x="14906" y="8556"/>
                    <a:pt x="14895" y="8557"/>
                    <a:pt x="14882" y="8560"/>
                  </a:cubicBezTo>
                  <a:cubicBezTo>
                    <a:pt x="14873" y="8557"/>
                    <a:pt x="14864" y="8556"/>
                    <a:pt x="14855" y="8556"/>
                  </a:cubicBezTo>
                  <a:close/>
                  <a:moveTo>
                    <a:pt x="7487" y="8492"/>
                  </a:moveTo>
                  <a:cubicBezTo>
                    <a:pt x="7258" y="8492"/>
                    <a:pt x="7167" y="8583"/>
                    <a:pt x="7167" y="8789"/>
                  </a:cubicBezTo>
                  <a:cubicBezTo>
                    <a:pt x="7167" y="8994"/>
                    <a:pt x="7258" y="9108"/>
                    <a:pt x="7464" y="9108"/>
                  </a:cubicBezTo>
                  <a:cubicBezTo>
                    <a:pt x="7669" y="9108"/>
                    <a:pt x="7761" y="8994"/>
                    <a:pt x="7783" y="8811"/>
                  </a:cubicBezTo>
                  <a:cubicBezTo>
                    <a:pt x="7783" y="8583"/>
                    <a:pt x="7692" y="8492"/>
                    <a:pt x="7487" y="8492"/>
                  </a:cubicBezTo>
                  <a:close/>
                  <a:moveTo>
                    <a:pt x="16211" y="8668"/>
                  </a:moveTo>
                  <a:cubicBezTo>
                    <a:pt x="16181" y="8668"/>
                    <a:pt x="16129" y="8702"/>
                    <a:pt x="16092" y="8720"/>
                  </a:cubicBezTo>
                  <a:cubicBezTo>
                    <a:pt x="16023" y="8766"/>
                    <a:pt x="16046" y="8834"/>
                    <a:pt x="16001" y="8903"/>
                  </a:cubicBezTo>
                  <a:cubicBezTo>
                    <a:pt x="16023" y="8948"/>
                    <a:pt x="16046" y="8994"/>
                    <a:pt x="16069" y="9040"/>
                  </a:cubicBezTo>
                  <a:cubicBezTo>
                    <a:pt x="16092" y="9108"/>
                    <a:pt x="16183" y="9085"/>
                    <a:pt x="16229" y="9131"/>
                  </a:cubicBezTo>
                  <a:cubicBezTo>
                    <a:pt x="16274" y="9085"/>
                    <a:pt x="16343" y="9108"/>
                    <a:pt x="16389" y="9062"/>
                  </a:cubicBezTo>
                  <a:cubicBezTo>
                    <a:pt x="16434" y="9017"/>
                    <a:pt x="16411" y="8948"/>
                    <a:pt x="16457" y="8903"/>
                  </a:cubicBezTo>
                  <a:cubicBezTo>
                    <a:pt x="16457" y="8857"/>
                    <a:pt x="16434" y="8811"/>
                    <a:pt x="16411" y="8743"/>
                  </a:cubicBezTo>
                  <a:cubicBezTo>
                    <a:pt x="16366" y="8674"/>
                    <a:pt x="16297" y="8697"/>
                    <a:pt x="16229" y="8674"/>
                  </a:cubicBezTo>
                  <a:cubicBezTo>
                    <a:pt x="16224" y="8670"/>
                    <a:pt x="16218" y="8668"/>
                    <a:pt x="16211" y="8668"/>
                  </a:cubicBezTo>
                  <a:close/>
                  <a:moveTo>
                    <a:pt x="91" y="8469"/>
                  </a:moveTo>
                  <a:cubicBezTo>
                    <a:pt x="91" y="8469"/>
                    <a:pt x="46" y="8469"/>
                    <a:pt x="46" y="8492"/>
                  </a:cubicBezTo>
                  <a:cubicBezTo>
                    <a:pt x="46" y="8583"/>
                    <a:pt x="23" y="8697"/>
                    <a:pt x="0" y="8811"/>
                  </a:cubicBezTo>
                  <a:cubicBezTo>
                    <a:pt x="23" y="8880"/>
                    <a:pt x="46" y="8971"/>
                    <a:pt x="46" y="9040"/>
                  </a:cubicBezTo>
                  <a:cubicBezTo>
                    <a:pt x="68" y="9108"/>
                    <a:pt x="23" y="9154"/>
                    <a:pt x="68" y="9199"/>
                  </a:cubicBezTo>
                  <a:cubicBezTo>
                    <a:pt x="72" y="9203"/>
                    <a:pt x="78" y="9204"/>
                    <a:pt x="85" y="9204"/>
                  </a:cubicBezTo>
                  <a:cubicBezTo>
                    <a:pt x="133" y="9204"/>
                    <a:pt x="254" y="9151"/>
                    <a:pt x="274" y="9131"/>
                  </a:cubicBezTo>
                  <a:cubicBezTo>
                    <a:pt x="342" y="9062"/>
                    <a:pt x="388" y="9017"/>
                    <a:pt x="411" y="8925"/>
                  </a:cubicBezTo>
                  <a:cubicBezTo>
                    <a:pt x="457" y="8697"/>
                    <a:pt x="342" y="8492"/>
                    <a:pt x="91" y="8469"/>
                  </a:cubicBezTo>
                  <a:close/>
                  <a:moveTo>
                    <a:pt x="8811" y="8629"/>
                  </a:moveTo>
                  <a:cubicBezTo>
                    <a:pt x="8651" y="8629"/>
                    <a:pt x="8514" y="8766"/>
                    <a:pt x="8514" y="8948"/>
                  </a:cubicBezTo>
                  <a:cubicBezTo>
                    <a:pt x="8514" y="9096"/>
                    <a:pt x="8631" y="9225"/>
                    <a:pt x="8794" y="9225"/>
                  </a:cubicBezTo>
                  <a:cubicBezTo>
                    <a:pt x="8807" y="9225"/>
                    <a:pt x="8820" y="9224"/>
                    <a:pt x="8833" y="9222"/>
                  </a:cubicBezTo>
                  <a:cubicBezTo>
                    <a:pt x="8970" y="9222"/>
                    <a:pt x="9107" y="9085"/>
                    <a:pt x="9107" y="8925"/>
                  </a:cubicBezTo>
                  <a:cubicBezTo>
                    <a:pt x="9107" y="8766"/>
                    <a:pt x="8970" y="8629"/>
                    <a:pt x="8811" y="8629"/>
                  </a:cubicBezTo>
                  <a:close/>
                  <a:moveTo>
                    <a:pt x="17496" y="8828"/>
                  </a:moveTo>
                  <a:cubicBezTo>
                    <a:pt x="17467" y="8828"/>
                    <a:pt x="17439" y="8834"/>
                    <a:pt x="17416" y="8857"/>
                  </a:cubicBezTo>
                  <a:cubicBezTo>
                    <a:pt x="17393" y="8903"/>
                    <a:pt x="17324" y="8948"/>
                    <a:pt x="17324" y="9040"/>
                  </a:cubicBezTo>
                  <a:cubicBezTo>
                    <a:pt x="17347" y="9108"/>
                    <a:pt x="17370" y="9154"/>
                    <a:pt x="17416" y="9199"/>
                  </a:cubicBezTo>
                  <a:cubicBezTo>
                    <a:pt x="17439" y="9222"/>
                    <a:pt x="17467" y="9228"/>
                    <a:pt x="17498" y="9228"/>
                  </a:cubicBezTo>
                  <a:cubicBezTo>
                    <a:pt x="17530" y="9228"/>
                    <a:pt x="17564" y="9222"/>
                    <a:pt x="17598" y="9222"/>
                  </a:cubicBezTo>
                  <a:cubicBezTo>
                    <a:pt x="17598" y="9222"/>
                    <a:pt x="17598" y="9154"/>
                    <a:pt x="17598" y="9131"/>
                  </a:cubicBezTo>
                  <a:cubicBezTo>
                    <a:pt x="17621" y="9085"/>
                    <a:pt x="17598" y="9062"/>
                    <a:pt x="17598" y="9017"/>
                  </a:cubicBezTo>
                  <a:cubicBezTo>
                    <a:pt x="17598" y="8971"/>
                    <a:pt x="17621" y="8925"/>
                    <a:pt x="17598" y="8880"/>
                  </a:cubicBezTo>
                  <a:cubicBezTo>
                    <a:pt x="17598" y="8857"/>
                    <a:pt x="17576" y="8834"/>
                    <a:pt x="17576" y="8834"/>
                  </a:cubicBezTo>
                  <a:cubicBezTo>
                    <a:pt x="17553" y="8834"/>
                    <a:pt x="17524" y="8828"/>
                    <a:pt x="17496" y="8828"/>
                  </a:cubicBezTo>
                  <a:close/>
                  <a:moveTo>
                    <a:pt x="1392" y="8606"/>
                  </a:moveTo>
                  <a:cubicBezTo>
                    <a:pt x="1301" y="8606"/>
                    <a:pt x="1210" y="8629"/>
                    <a:pt x="1141" y="8697"/>
                  </a:cubicBezTo>
                  <a:cubicBezTo>
                    <a:pt x="1073" y="8766"/>
                    <a:pt x="1050" y="8857"/>
                    <a:pt x="1027" y="8948"/>
                  </a:cubicBezTo>
                  <a:cubicBezTo>
                    <a:pt x="1004" y="8994"/>
                    <a:pt x="1096" y="9177"/>
                    <a:pt x="1118" y="9222"/>
                  </a:cubicBezTo>
                  <a:cubicBezTo>
                    <a:pt x="1187" y="9291"/>
                    <a:pt x="1301" y="9291"/>
                    <a:pt x="1370" y="9336"/>
                  </a:cubicBezTo>
                  <a:cubicBezTo>
                    <a:pt x="1438" y="9336"/>
                    <a:pt x="1621" y="9268"/>
                    <a:pt x="1643" y="9222"/>
                  </a:cubicBezTo>
                  <a:cubicBezTo>
                    <a:pt x="1735" y="9154"/>
                    <a:pt x="1735" y="9062"/>
                    <a:pt x="1758" y="8971"/>
                  </a:cubicBezTo>
                  <a:cubicBezTo>
                    <a:pt x="1780" y="8925"/>
                    <a:pt x="1712" y="8766"/>
                    <a:pt x="1666" y="8720"/>
                  </a:cubicBezTo>
                  <a:cubicBezTo>
                    <a:pt x="1598" y="8629"/>
                    <a:pt x="1484" y="8606"/>
                    <a:pt x="1392" y="8606"/>
                  </a:cubicBezTo>
                  <a:close/>
                  <a:moveTo>
                    <a:pt x="10112" y="8743"/>
                  </a:moveTo>
                  <a:cubicBezTo>
                    <a:pt x="10043" y="8743"/>
                    <a:pt x="9975" y="8766"/>
                    <a:pt x="9929" y="8834"/>
                  </a:cubicBezTo>
                  <a:cubicBezTo>
                    <a:pt x="9861" y="8880"/>
                    <a:pt x="9838" y="8971"/>
                    <a:pt x="9838" y="9040"/>
                  </a:cubicBezTo>
                  <a:cubicBezTo>
                    <a:pt x="9838" y="9108"/>
                    <a:pt x="9861" y="9177"/>
                    <a:pt x="9929" y="9245"/>
                  </a:cubicBezTo>
                  <a:cubicBezTo>
                    <a:pt x="9975" y="9291"/>
                    <a:pt x="10043" y="9314"/>
                    <a:pt x="10134" y="9336"/>
                  </a:cubicBezTo>
                  <a:cubicBezTo>
                    <a:pt x="10203" y="9314"/>
                    <a:pt x="10271" y="9291"/>
                    <a:pt x="10340" y="9222"/>
                  </a:cubicBezTo>
                  <a:cubicBezTo>
                    <a:pt x="10386" y="9177"/>
                    <a:pt x="10408" y="9085"/>
                    <a:pt x="10408" y="9017"/>
                  </a:cubicBezTo>
                  <a:cubicBezTo>
                    <a:pt x="10408" y="8948"/>
                    <a:pt x="10363" y="8880"/>
                    <a:pt x="10317" y="8811"/>
                  </a:cubicBezTo>
                  <a:cubicBezTo>
                    <a:pt x="10271" y="8766"/>
                    <a:pt x="10180" y="8743"/>
                    <a:pt x="10112" y="8743"/>
                  </a:cubicBezTo>
                  <a:close/>
                  <a:moveTo>
                    <a:pt x="2739" y="8720"/>
                  </a:moveTo>
                  <a:cubicBezTo>
                    <a:pt x="2534" y="8720"/>
                    <a:pt x="2397" y="8857"/>
                    <a:pt x="2397" y="9062"/>
                  </a:cubicBezTo>
                  <a:cubicBezTo>
                    <a:pt x="2397" y="9268"/>
                    <a:pt x="2534" y="9405"/>
                    <a:pt x="2739" y="9405"/>
                  </a:cubicBezTo>
                  <a:cubicBezTo>
                    <a:pt x="2944" y="9405"/>
                    <a:pt x="3081" y="9268"/>
                    <a:pt x="3081" y="9062"/>
                  </a:cubicBezTo>
                  <a:cubicBezTo>
                    <a:pt x="3081" y="8857"/>
                    <a:pt x="2944" y="8720"/>
                    <a:pt x="2739" y="8720"/>
                  </a:cubicBezTo>
                  <a:close/>
                  <a:moveTo>
                    <a:pt x="11458" y="8903"/>
                  </a:moveTo>
                  <a:cubicBezTo>
                    <a:pt x="11299" y="8903"/>
                    <a:pt x="11207" y="9017"/>
                    <a:pt x="11184" y="9177"/>
                  </a:cubicBezTo>
                  <a:cubicBezTo>
                    <a:pt x="11184" y="9283"/>
                    <a:pt x="11304" y="9430"/>
                    <a:pt x="11450" y="9430"/>
                  </a:cubicBezTo>
                  <a:cubicBezTo>
                    <a:pt x="11460" y="9430"/>
                    <a:pt x="11471" y="9429"/>
                    <a:pt x="11481" y="9428"/>
                  </a:cubicBezTo>
                  <a:cubicBezTo>
                    <a:pt x="11618" y="9428"/>
                    <a:pt x="11732" y="9314"/>
                    <a:pt x="11732" y="9154"/>
                  </a:cubicBezTo>
                  <a:cubicBezTo>
                    <a:pt x="11732" y="8994"/>
                    <a:pt x="11618" y="8903"/>
                    <a:pt x="11458" y="8903"/>
                  </a:cubicBezTo>
                  <a:close/>
                  <a:moveTo>
                    <a:pt x="4063" y="8857"/>
                  </a:moveTo>
                  <a:cubicBezTo>
                    <a:pt x="3857" y="8857"/>
                    <a:pt x="3721" y="8994"/>
                    <a:pt x="3721" y="9199"/>
                  </a:cubicBezTo>
                  <a:cubicBezTo>
                    <a:pt x="3698" y="9382"/>
                    <a:pt x="3857" y="9542"/>
                    <a:pt x="4040" y="9542"/>
                  </a:cubicBezTo>
                  <a:cubicBezTo>
                    <a:pt x="4223" y="9542"/>
                    <a:pt x="4382" y="9382"/>
                    <a:pt x="4382" y="9222"/>
                  </a:cubicBezTo>
                  <a:cubicBezTo>
                    <a:pt x="4382" y="9017"/>
                    <a:pt x="4246" y="8880"/>
                    <a:pt x="4063" y="8857"/>
                  </a:cubicBezTo>
                  <a:close/>
                  <a:moveTo>
                    <a:pt x="12805" y="8994"/>
                  </a:moveTo>
                  <a:cubicBezTo>
                    <a:pt x="12691" y="8994"/>
                    <a:pt x="12531" y="9154"/>
                    <a:pt x="12531" y="9268"/>
                  </a:cubicBezTo>
                  <a:cubicBezTo>
                    <a:pt x="12554" y="9382"/>
                    <a:pt x="12668" y="9519"/>
                    <a:pt x="12805" y="9542"/>
                  </a:cubicBezTo>
                  <a:cubicBezTo>
                    <a:pt x="12919" y="9542"/>
                    <a:pt x="13079" y="9382"/>
                    <a:pt x="13079" y="9268"/>
                  </a:cubicBezTo>
                  <a:cubicBezTo>
                    <a:pt x="13079" y="9154"/>
                    <a:pt x="12919" y="8994"/>
                    <a:pt x="12805" y="8994"/>
                  </a:cubicBezTo>
                  <a:close/>
                  <a:moveTo>
                    <a:pt x="5359" y="8969"/>
                  </a:moveTo>
                  <a:cubicBezTo>
                    <a:pt x="5207" y="8969"/>
                    <a:pt x="5044" y="9140"/>
                    <a:pt x="5044" y="9291"/>
                  </a:cubicBezTo>
                  <a:cubicBezTo>
                    <a:pt x="5044" y="9450"/>
                    <a:pt x="5227" y="9633"/>
                    <a:pt x="5387" y="9633"/>
                  </a:cubicBezTo>
                  <a:cubicBezTo>
                    <a:pt x="5547" y="9633"/>
                    <a:pt x="5729" y="9473"/>
                    <a:pt x="5729" y="9291"/>
                  </a:cubicBezTo>
                  <a:cubicBezTo>
                    <a:pt x="5729" y="9154"/>
                    <a:pt x="5547" y="8971"/>
                    <a:pt x="5387" y="8971"/>
                  </a:cubicBezTo>
                  <a:cubicBezTo>
                    <a:pt x="5378" y="8970"/>
                    <a:pt x="5368" y="8969"/>
                    <a:pt x="5359" y="8969"/>
                  </a:cubicBezTo>
                  <a:close/>
                  <a:moveTo>
                    <a:pt x="14152" y="9177"/>
                  </a:moveTo>
                  <a:cubicBezTo>
                    <a:pt x="13992" y="9177"/>
                    <a:pt x="13923" y="9245"/>
                    <a:pt x="13923" y="9405"/>
                  </a:cubicBezTo>
                  <a:cubicBezTo>
                    <a:pt x="13923" y="9565"/>
                    <a:pt x="13992" y="9633"/>
                    <a:pt x="14152" y="9633"/>
                  </a:cubicBezTo>
                  <a:cubicBezTo>
                    <a:pt x="14311" y="9633"/>
                    <a:pt x="14380" y="9565"/>
                    <a:pt x="14380" y="9405"/>
                  </a:cubicBezTo>
                  <a:cubicBezTo>
                    <a:pt x="14380" y="9245"/>
                    <a:pt x="14311" y="9177"/>
                    <a:pt x="14152" y="9177"/>
                  </a:cubicBezTo>
                  <a:close/>
                  <a:moveTo>
                    <a:pt x="6733" y="9131"/>
                  </a:moveTo>
                  <a:cubicBezTo>
                    <a:pt x="6528" y="9131"/>
                    <a:pt x="6437" y="9222"/>
                    <a:pt x="6437" y="9428"/>
                  </a:cubicBezTo>
                  <a:cubicBezTo>
                    <a:pt x="6437" y="9633"/>
                    <a:pt x="6528" y="9747"/>
                    <a:pt x="6733" y="9747"/>
                  </a:cubicBezTo>
                  <a:cubicBezTo>
                    <a:pt x="6939" y="9747"/>
                    <a:pt x="7030" y="9633"/>
                    <a:pt x="7030" y="9450"/>
                  </a:cubicBezTo>
                  <a:cubicBezTo>
                    <a:pt x="7030" y="9222"/>
                    <a:pt x="6939" y="9131"/>
                    <a:pt x="6733" y="9131"/>
                  </a:cubicBezTo>
                  <a:close/>
                  <a:moveTo>
                    <a:pt x="15498" y="9268"/>
                  </a:moveTo>
                  <a:cubicBezTo>
                    <a:pt x="15384" y="9268"/>
                    <a:pt x="15270" y="9382"/>
                    <a:pt x="15247" y="9496"/>
                  </a:cubicBezTo>
                  <a:cubicBezTo>
                    <a:pt x="15247" y="9610"/>
                    <a:pt x="15384" y="9724"/>
                    <a:pt x="15498" y="9747"/>
                  </a:cubicBezTo>
                  <a:cubicBezTo>
                    <a:pt x="15590" y="9747"/>
                    <a:pt x="15727" y="9633"/>
                    <a:pt x="15727" y="9519"/>
                  </a:cubicBezTo>
                  <a:cubicBezTo>
                    <a:pt x="15727" y="9405"/>
                    <a:pt x="15613" y="9268"/>
                    <a:pt x="15498" y="9268"/>
                  </a:cubicBezTo>
                  <a:close/>
                  <a:moveTo>
                    <a:pt x="8080" y="9222"/>
                  </a:moveTo>
                  <a:cubicBezTo>
                    <a:pt x="7920" y="9222"/>
                    <a:pt x="7783" y="9359"/>
                    <a:pt x="7783" y="9542"/>
                  </a:cubicBezTo>
                  <a:cubicBezTo>
                    <a:pt x="7761" y="9702"/>
                    <a:pt x="7920" y="9838"/>
                    <a:pt x="8080" y="9838"/>
                  </a:cubicBezTo>
                  <a:cubicBezTo>
                    <a:pt x="8240" y="9838"/>
                    <a:pt x="8377" y="9702"/>
                    <a:pt x="8377" y="9542"/>
                  </a:cubicBezTo>
                  <a:cubicBezTo>
                    <a:pt x="8377" y="9382"/>
                    <a:pt x="8240" y="9245"/>
                    <a:pt x="8080" y="9222"/>
                  </a:cubicBezTo>
                  <a:close/>
                  <a:moveTo>
                    <a:pt x="16845" y="9428"/>
                  </a:moveTo>
                  <a:cubicBezTo>
                    <a:pt x="16708" y="9428"/>
                    <a:pt x="16640" y="9519"/>
                    <a:pt x="16640" y="9633"/>
                  </a:cubicBezTo>
                  <a:cubicBezTo>
                    <a:pt x="16640" y="9747"/>
                    <a:pt x="16708" y="9838"/>
                    <a:pt x="16822" y="9838"/>
                  </a:cubicBezTo>
                  <a:cubicBezTo>
                    <a:pt x="16959" y="9838"/>
                    <a:pt x="17028" y="9770"/>
                    <a:pt x="17028" y="9633"/>
                  </a:cubicBezTo>
                  <a:cubicBezTo>
                    <a:pt x="17028" y="9519"/>
                    <a:pt x="16959" y="9428"/>
                    <a:pt x="16845" y="9428"/>
                  </a:cubicBezTo>
                  <a:close/>
                  <a:moveTo>
                    <a:pt x="662" y="9199"/>
                  </a:moveTo>
                  <a:cubicBezTo>
                    <a:pt x="616" y="9199"/>
                    <a:pt x="457" y="9268"/>
                    <a:pt x="411" y="9291"/>
                  </a:cubicBezTo>
                  <a:cubicBezTo>
                    <a:pt x="320" y="9359"/>
                    <a:pt x="320" y="9473"/>
                    <a:pt x="274" y="9565"/>
                  </a:cubicBezTo>
                  <a:cubicBezTo>
                    <a:pt x="320" y="9656"/>
                    <a:pt x="320" y="9747"/>
                    <a:pt x="388" y="9816"/>
                  </a:cubicBezTo>
                  <a:cubicBezTo>
                    <a:pt x="457" y="9907"/>
                    <a:pt x="548" y="9907"/>
                    <a:pt x="639" y="9930"/>
                  </a:cubicBezTo>
                  <a:cubicBezTo>
                    <a:pt x="645" y="9933"/>
                    <a:pt x="654" y="9934"/>
                    <a:pt x="665" y="9934"/>
                  </a:cubicBezTo>
                  <a:cubicBezTo>
                    <a:pt x="732" y="9934"/>
                    <a:pt x="874" y="9878"/>
                    <a:pt x="913" y="9838"/>
                  </a:cubicBezTo>
                  <a:cubicBezTo>
                    <a:pt x="982" y="9770"/>
                    <a:pt x="1027" y="9656"/>
                    <a:pt x="1027" y="9565"/>
                  </a:cubicBezTo>
                  <a:cubicBezTo>
                    <a:pt x="1027" y="9473"/>
                    <a:pt x="982" y="9382"/>
                    <a:pt x="913" y="9314"/>
                  </a:cubicBezTo>
                  <a:cubicBezTo>
                    <a:pt x="845" y="9245"/>
                    <a:pt x="753" y="9222"/>
                    <a:pt x="662" y="9199"/>
                  </a:cubicBezTo>
                  <a:close/>
                  <a:moveTo>
                    <a:pt x="9427" y="9359"/>
                  </a:moveTo>
                  <a:cubicBezTo>
                    <a:pt x="9358" y="9405"/>
                    <a:pt x="9267" y="9428"/>
                    <a:pt x="9199" y="9473"/>
                  </a:cubicBezTo>
                  <a:cubicBezTo>
                    <a:pt x="9153" y="9519"/>
                    <a:pt x="9130" y="9610"/>
                    <a:pt x="9130" y="9679"/>
                  </a:cubicBezTo>
                  <a:cubicBezTo>
                    <a:pt x="9130" y="9747"/>
                    <a:pt x="9176" y="9816"/>
                    <a:pt x="9221" y="9884"/>
                  </a:cubicBezTo>
                  <a:cubicBezTo>
                    <a:pt x="9267" y="9930"/>
                    <a:pt x="9336" y="9975"/>
                    <a:pt x="9404" y="9975"/>
                  </a:cubicBezTo>
                  <a:cubicBezTo>
                    <a:pt x="9473" y="9975"/>
                    <a:pt x="9564" y="9930"/>
                    <a:pt x="9609" y="9884"/>
                  </a:cubicBezTo>
                  <a:cubicBezTo>
                    <a:pt x="9678" y="9838"/>
                    <a:pt x="9701" y="9747"/>
                    <a:pt x="9724" y="9679"/>
                  </a:cubicBezTo>
                  <a:cubicBezTo>
                    <a:pt x="9724" y="9610"/>
                    <a:pt x="9678" y="9519"/>
                    <a:pt x="9632" y="9473"/>
                  </a:cubicBezTo>
                  <a:cubicBezTo>
                    <a:pt x="9587" y="9405"/>
                    <a:pt x="9495" y="9405"/>
                    <a:pt x="9427" y="9359"/>
                  </a:cubicBezTo>
                  <a:close/>
                  <a:moveTo>
                    <a:pt x="2009" y="9336"/>
                  </a:moveTo>
                  <a:cubicBezTo>
                    <a:pt x="1803" y="9336"/>
                    <a:pt x="1666" y="9450"/>
                    <a:pt x="1666" y="9656"/>
                  </a:cubicBezTo>
                  <a:cubicBezTo>
                    <a:pt x="1666" y="9884"/>
                    <a:pt x="1780" y="9998"/>
                    <a:pt x="1986" y="9998"/>
                  </a:cubicBezTo>
                  <a:cubicBezTo>
                    <a:pt x="2214" y="9998"/>
                    <a:pt x="2328" y="9884"/>
                    <a:pt x="2328" y="9679"/>
                  </a:cubicBezTo>
                  <a:cubicBezTo>
                    <a:pt x="2328" y="9565"/>
                    <a:pt x="2305" y="9496"/>
                    <a:pt x="2237" y="9428"/>
                  </a:cubicBezTo>
                  <a:cubicBezTo>
                    <a:pt x="2168" y="9359"/>
                    <a:pt x="2100" y="9336"/>
                    <a:pt x="2009" y="9336"/>
                  </a:cubicBezTo>
                  <a:close/>
                  <a:moveTo>
                    <a:pt x="10751" y="9496"/>
                  </a:moveTo>
                  <a:cubicBezTo>
                    <a:pt x="10591" y="9496"/>
                    <a:pt x="10500" y="9610"/>
                    <a:pt x="10500" y="9770"/>
                  </a:cubicBezTo>
                  <a:cubicBezTo>
                    <a:pt x="10500" y="9930"/>
                    <a:pt x="10614" y="10044"/>
                    <a:pt x="10774" y="10044"/>
                  </a:cubicBezTo>
                  <a:cubicBezTo>
                    <a:pt x="10933" y="10044"/>
                    <a:pt x="11025" y="9930"/>
                    <a:pt x="11025" y="9770"/>
                  </a:cubicBezTo>
                  <a:cubicBezTo>
                    <a:pt x="11025" y="9610"/>
                    <a:pt x="10911" y="9496"/>
                    <a:pt x="10751" y="9496"/>
                  </a:cubicBezTo>
                  <a:close/>
                  <a:moveTo>
                    <a:pt x="3355" y="9473"/>
                  </a:moveTo>
                  <a:cubicBezTo>
                    <a:pt x="3127" y="9473"/>
                    <a:pt x="3013" y="9587"/>
                    <a:pt x="3013" y="9793"/>
                  </a:cubicBezTo>
                  <a:cubicBezTo>
                    <a:pt x="3013" y="10021"/>
                    <a:pt x="3127" y="10135"/>
                    <a:pt x="3333" y="10135"/>
                  </a:cubicBezTo>
                  <a:cubicBezTo>
                    <a:pt x="3561" y="10135"/>
                    <a:pt x="3675" y="10021"/>
                    <a:pt x="3675" y="9793"/>
                  </a:cubicBezTo>
                  <a:cubicBezTo>
                    <a:pt x="3675" y="9587"/>
                    <a:pt x="3561" y="9473"/>
                    <a:pt x="3355" y="9473"/>
                  </a:cubicBezTo>
                  <a:close/>
                  <a:moveTo>
                    <a:pt x="12097" y="9633"/>
                  </a:moveTo>
                  <a:cubicBezTo>
                    <a:pt x="12006" y="9633"/>
                    <a:pt x="11824" y="9793"/>
                    <a:pt x="11824" y="9907"/>
                  </a:cubicBezTo>
                  <a:cubicBezTo>
                    <a:pt x="11846" y="10021"/>
                    <a:pt x="11983" y="10158"/>
                    <a:pt x="12097" y="10181"/>
                  </a:cubicBezTo>
                  <a:cubicBezTo>
                    <a:pt x="12212" y="10181"/>
                    <a:pt x="12371" y="10021"/>
                    <a:pt x="12371" y="9907"/>
                  </a:cubicBezTo>
                  <a:cubicBezTo>
                    <a:pt x="12371" y="9793"/>
                    <a:pt x="12234" y="9633"/>
                    <a:pt x="12097" y="9633"/>
                  </a:cubicBezTo>
                  <a:close/>
                  <a:moveTo>
                    <a:pt x="4679" y="9565"/>
                  </a:moveTo>
                  <a:cubicBezTo>
                    <a:pt x="4542" y="9565"/>
                    <a:pt x="4360" y="9724"/>
                    <a:pt x="4360" y="9884"/>
                  </a:cubicBezTo>
                  <a:cubicBezTo>
                    <a:pt x="4337" y="10044"/>
                    <a:pt x="4519" y="10227"/>
                    <a:pt x="4679" y="10249"/>
                  </a:cubicBezTo>
                  <a:cubicBezTo>
                    <a:pt x="4839" y="10249"/>
                    <a:pt x="5022" y="10067"/>
                    <a:pt x="5022" y="9907"/>
                  </a:cubicBezTo>
                  <a:cubicBezTo>
                    <a:pt x="5022" y="9747"/>
                    <a:pt x="4862" y="9565"/>
                    <a:pt x="4679" y="9565"/>
                  </a:cubicBezTo>
                  <a:close/>
                  <a:moveTo>
                    <a:pt x="13433" y="9767"/>
                  </a:moveTo>
                  <a:cubicBezTo>
                    <a:pt x="13422" y="9767"/>
                    <a:pt x="13410" y="9768"/>
                    <a:pt x="13398" y="9770"/>
                  </a:cubicBezTo>
                  <a:cubicBezTo>
                    <a:pt x="13390" y="9768"/>
                    <a:pt x="13382" y="9768"/>
                    <a:pt x="13373" y="9768"/>
                  </a:cubicBezTo>
                  <a:cubicBezTo>
                    <a:pt x="13268" y="9768"/>
                    <a:pt x="13170" y="9894"/>
                    <a:pt x="13170" y="10021"/>
                  </a:cubicBezTo>
                  <a:cubicBezTo>
                    <a:pt x="13170" y="10135"/>
                    <a:pt x="13284" y="10249"/>
                    <a:pt x="13421" y="10249"/>
                  </a:cubicBezTo>
                  <a:cubicBezTo>
                    <a:pt x="13558" y="10249"/>
                    <a:pt x="13650" y="10135"/>
                    <a:pt x="13650" y="9998"/>
                  </a:cubicBezTo>
                  <a:cubicBezTo>
                    <a:pt x="13650" y="9873"/>
                    <a:pt x="13554" y="9767"/>
                    <a:pt x="13433" y="9767"/>
                  </a:cubicBezTo>
                  <a:close/>
                  <a:moveTo>
                    <a:pt x="6003" y="9747"/>
                  </a:moveTo>
                  <a:cubicBezTo>
                    <a:pt x="5798" y="9747"/>
                    <a:pt x="5684" y="9838"/>
                    <a:pt x="5684" y="10044"/>
                  </a:cubicBezTo>
                  <a:cubicBezTo>
                    <a:pt x="5684" y="10249"/>
                    <a:pt x="5798" y="10341"/>
                    <a:pt x="5980" y="10341"/>
                  </a:cubicBezTo>
                  <a:cubicBezTo>
                    <a:pt x="6209" y="10341"/>
                    <a:pt x="6300" y="10249"/>
                    <a:pt x="6300" y="10044"/>
                  </a:cubicBezTo>
                  <a:cubicBezTo>
                    <a:pt x="6300" y="9838"/>
                    <a:pt x="6209" y="9747"/>
                    <a:pt x="6003" y="9747"/>
                  </a:cubicBezTo>
                  <a:close/>
                  <a:moveTo>
                    <a:pt x="14768" y="9907"/>
                  </a:moveTo>
                  <a:cubicBezTo>
                    <a:pt x="14654" y="9907"/>
                    <a:pt x="14517" y="10021"/>
                    <a:pt x="14517" y="10135"/>
                  </a:cubicBezTo>
                  <a:cubicBezTo>
                    <a:pt x="14517" y="10227"/>
                    <a:pt x="14631" y="10363"/>
                    <a:pt x="14745" y="10363"/>
                  </a:cubicBezTo>
                  <a:cubicBezTo>
                    <a:pt x="14754" y="10365"/>
                    <a:pt x="14762" y="10366"/>
                    <a:pt x="14771" y="10366"/>
                  </a:cubicBezTo>
                  <a:cubicBezTo>
                    <a:pt x="14876" y="10366"/>
                    <a:pt x="14975" y="10242"/>
                    <a:pt x="14996" y="10158"/>
                  </a:cubicBezTo>
                  <a:cubicBezTo>
                    <a:pt x="14996" y="10044"/>
                    <a:pt x="14882" y="9907"/>
                    <a:pt x="14768" y="9907"/>
                  </a:cubicBezTo>
                  <a:close/>
                  <a:moveTo>
                    <a:pt x="91" y="9861"/>
                  </a:moveTo>
                  <a:lnTo>
                    <a:pt x="91" y="9861"/>
                  </a:lnTo>
                  <a:cubicBezTo>
                    <a:pt x="114" y="9884"/>
                    <a:pt x="114" y="9907"/>
                    <a:pt x="114" y="9907"/>
                  </a:cubicBezTo>
                  <a:cubicBezTo>
                    <a:pt x="114" y="10021"/>
                    <a:pt x="137" y="10135"/>
                    <a:pt x="160" y="10227"/>
                  </a:cubicBezTo>
                  <a:cubicBezTo>
                    <a:pt x="160" y="10295"/>
                    <a:pt x="160" y="10363"/>
                    <a:pt x="205" y="10409"/>
                  </a:cubicBezTo>
                  <a:cubicBezTo>
                    <a:pt x="228" y="10363"/>
                    <a:pt x="251" y="10318"/>
                    <a:pt x="251" y="10249"/>
                  </a:cubicBezTo>
                  <a:cubicBezTo>
                    <a:pt x="251" y="10227"/>
                    <a:pt x="274" y="10204"/>
                    <a:pt x="297" y="10181"/>
                  </a:cubicBezTo>
                  <a:cubicBezTo>
                    <a:pt x="251" y="10067"/>
                    <a:pt x="251" y="9953"/>
                    <a:pt x="137" y="9884"/>
                  </a:cubicBezTo>
                  <a:cubicBezTo>
                    <a:pt x="137" y="9884"/>
                    <a:pt x="114" y="9884"/>
                    <a:pt x="91" y="9861"/>
                  </a:cubicBezTo>
                  <a:close/>
                  <a:moveTo>
                    <a:pt x="16092" y="10044"/>
                  </a:moveTo>
                  <a:cubicBezTo>
                    <a:pt x="15978" y="10044"/>
                    <a:pt x="15886" y="10112"/>
                    <a:pt x="15886" y="10249"/>
                  </a:cubicBezTo>
                  <a:cubicBezTo>
                    <a:pt x="15886" y="10363"/>
                    <a:pt x="15978" y="10432"/>
                    <a:pt x="16092" y="10432"/>
                  </a:cubicBezTo>
                  <a:cubicBezTo>
                    <a:pt x="16229" y="10432"/>
                    <a:pt x="16297" y="10363"/>
                    <a:pt x="16297" y="10249"/>
                  </a:cubicBezTo>
                  <a:cubicBezTo>
                    <a:pt x="16297" y="10112"/>
                    <a:pt x="16229" y="10044"/>
                    <a:pt x="16092" y="10044"/>
                  </a:cubicBezTo>
                  <a:close/>
                  <a:moveTo>
                    <a:pt x="7350" y="9838"/>
                  </a:moveTo>
                  <a:cubicBezTo>
                    <a:pt x="7167" y="9838"/>
                    <a:pt x="7030" y="9975"/>
                    <a:pt x="7030" y="10135"/>
                  </a:cubicBezTo>
                  <a:cubicBezTo>
                    <a:pt x="7030" y="10295"/>
                    <a:pt x="7167" y="10432"/>
                    <a:pt x="7327" y="10432"/>
                  </a:cubicBezTo>
                  <a:cubicBezTo>
                    <a:pt x="7339" y="10434"/>
                    <a:pt x="7351" y="10434"/>
                    <a:pt x="7362" y="10434"/>
                  </a:cubicBezTo>
                  <a:cubicBezTo>
                    <a:pt x="7509" y="10434"/>
                    <a:pt x="7646" y="10306"/>
                    <a:pt x="7646" y="10158"/>
                  </a:cubicBezTo>
                  <a:cubicBezTo>
                    <a:pt x="7646" y="9975"/>
                    <a:pt x="7510" y="9838"/>
                    <a:pt x="7350" y="9838"/>
                  </a:cubicBezTo>
                  <a:close/>
                  <a:moveTo>
                    <a:pt x="17461" y="10181"/>
                  </a:moveTo>
                  <a:cubicBezTo>
                    <a:pt x="17347" y="10181"/>
                    <a:pt x="17256" y="10249"/>
                    <a:pt x="17233" y="10341"/>
                  </a:cubicBezTo>
                  <a:cubicBezTo>
                    <a:pt x="17233" y="10432"/>
                    <a:pt x="17302" y="10546"/>
                    <a:pt x="17393" y="10569"/>
                  </a:cubicBezTo>
                  <a:cubicBezTo>
                    <a:pt x="17416" y="10569"/>
                    <a:pt x="17439" y="10569"/>
                    <a:pt x="17439" y="10546"/>
                  </a:cubicBezTo>
                  <a:cubicBezTo>
                    <a:pt x="17461" y="10500"/>
                    <a:pt x="17507" y="10249"/>
                    <a:pt x="17507" y="10204"/>
                  </a:cubicBezTo>
                  <a:cubicBezTo>
                    <a:pt x="17507" y="10181"/>
                    <a:pt x="17461" y="10181"/>
                    <a:pt x="17461" y="10181"/>
                  </a:cubicBezTo>
                  <a:close/>
                  <a:moveTo>
                    <a:pt x="8674" y="9975"/>
                  </a:moveTo>
                  <a:cubicBezTo>
                    <a:pt x="8537" y="9975"/>
                    <a:pt x="8377" y="10158"/>
                    <a:pt x="8377" y="10272"/>
                  </a:cubicBezTo>
                  <a:cubicBezTo>
                    <a:pt x="8377" y="10401"/>
                    <a:pt x="8539" y="10571"/>
                    <a:pt x="8672" y="10571"/>
                  </a:cubicBezTo>
                  <a:cubicBezTo>
                    <a:pt x="8681" y="10571"/>
                    <a:pt x="8689" y="10570"/>
                    <a:pt x="8696" y="10569"/>
                  </a:cubicBezTo>
                  <a:cubicBezTo>
                    <a:pt x="8833" y="10569"/>
                    <a:pt x="8993" y="10386"/>
                    <a:pt x="8970" y="10249"/>
                  </a:cubicBezTo>
                  <a:cubicBezTo>
                    <a:pt x="8970" y="10135"/>
                    <a:pt x="8811" y="9975"/>
                    <a:pt x="8674" y="9975"/>
                  </a:cubicBezTo>
                  <a:close/>
                  <a:moveTo>
                    <a:pt x="10043" y="10112"/>
                  </a:moveTo>
                  <a:cubicBezTo>
                    <a:pt x="9861" y="10112"/>
                    <a:pt x="9746" y="10204"/>
                    <a:pt x="9746" y="10363"/>
                  </a:cubicBezTo>
                  <a:cubicBezTo>
                    <a:pt x="9746" y="10523"/>
                    <a:pt x="9861" y="10637"/>
                    <a:pt x="10020" y="10637"/>
                  </a:cubicBezTo>
                  <a:cubicBezTo>
                    <a:pt x="10180" y="10637"/>
                    <a:pt x="10294" y="10523"/>
                    <a:pt x="10294" y="10363"/>
                  </a:cubicBezTo>
                  <a:cubicBezTo>
                    <a:pt x="10294" y="10227"/>
                    <a:pt x="10180" y="10112"/>
                    <a:pt x="10043" y="10112"/>
                  </a:cubicBezTo>
                  <a:close/>
                  <a:moveTo>
                    <a:pt x="1221" y="9969"/>
                  </a:moveTo>
                  <a:cubicBezTo>
                    <a:pt x="1125" y="9969"/>
                    <a:pt x="1040" y="9988"/>
                    <a:pt x="982" y="10090"/>
                  </a:cubicBezTo>
                  <a:cubicBezTo>
                    <a:pt x="959" y="10135"/>
                    <a:pt x="913" y="10181"/>
                    <a:pt x="913" y="10227"/>
                  </a:cubicBezTo>
                  <a:cubicBezTo>
                    <a:pt x="936" y="10295"/>
                    <a:pt x="913" y="10341"/>
                    <a:pt x="936" y="10409"/>
                  </a:cubicBezTo>
                  <a:cubicBezTo>
                    <a:pt x="936" y="10432"/>
                    <a:pt x="936" y="10455"/>
                    <a:pt x="936" y="10478"/>
                  </a:cubicBezTo>
                  <a:cubicBezTo>
                    <a:pt x="1015" y="10537"/>
                    <a:pt x="1076" y="10646"/>
                    <a:pt x="1194" y="10646"/>
                  </a:cubicBezTo>
                  <a:cubicBezTo>
                    <a:pt x="1213" y="10646"/>
                    <a:pt x="1233" y="10644"/>
                    <a:pt x="1255" y="10637"/>
                  </a:cubicBezTo>
                  <a:cubicBezTo>
                    <a:pt x="1286" y="10637"/>
                    <a:pt x="1337" y="10648"/>
                    <a:pt x="1374" y="10648"/>
                  </a:cubicBezTo>
                  <a:cubicBezTo>
                    <a:pt x="1392" y="10648"/>
                    <a:pt x="1408" y="10645"/>
                    <a:pt x="1415" y="10637"/>
                  </a:cubicBezTo>
                  <a:cubicBezTo>
                    <a:pt x="1484" y="10546"/>
                    <a:pt x="1621" y="10500"/>
                    <a:pt x="1598" y="10341"/>
                  </a:cubicBezTo>
                  <a:cubicBezTo>
                    <a:pt x="1575" y="10135"/>
                    <a:pt x="1575" y="10112"/>
                    <a:pt x="1438" y="9998"/>
                  </a:cubicBezTo>
                  <a:cubicBezTo>
                    <a:pt x="1415" y="9975"/>
                    <a:pt x="1415" y="9975"/>
                    <a:pt x="1392" y="9975"/>
                  </a:cubicBezTo>
                  <a:cubicBezTo>
                    <a:pt x="1334" y="9975"/>
                    <a:pt x="1276" y="9969"/>
                    <a:pt x="1221" y="9969"/>
                  </a:cubicBezTo>
                  <a:close/>
                  <a:moveTo>
                    <a:pt x="2602" y="10067"/>
                  </a:moveTo>
                  <a:cubicBezTo>
                    <a:pt x="2397" y="10067"/>
                    <a:pt x="2260" y="10204"/>
                    <a:pt x="2260" y="10409"/>
                  </a:cubicBezTo>
                  <a:cubicBezTo>
                    <a:pt x="2260" y="10615"/>
                    <a:pt x="2397" y="10751"/>
                    <a:pt x="2602" y="10751"/>
                  </a:cubicBezTo>
                  <a:cubicBezTo>
                    <a:pt x="2808" y="10751"/>
                    <a:pt x="2944" y="10615"/>
                    <a:pt x="2944" y="10409"/>
                  </a:cubicBezTo>
                  <a:cubicBezTo>
                    <a:pt x="2944" y="10204"/>
                    <a:pt x="2808" y="10067"/>
                    <a:pt x="2602" y="10067"/>
                  </a:cubicBezTo>
                  <a:close/>
                  <a:moveTo>
                    <a:pt x="11367" y="10249"/>
                  </a:moveTo>
                  <a:cubicBezTo>
                    <a:pt x="11276" y="10249"/>
                    <a:pt x="11230" y="10295"/>
                    <a:pt x="11162" y="10318"/>
                  </a:cubicBezTo>
                  <a:cubicBezTo>
                    <a:pt x="11116" y="10363"/>
                    <a:pt x="11116" y="10455"/>
                    <a:pt x="11093" y="10500"/>
                  </a:cubicBezTo>
                  <a:cubicBezTo>
                    <a:pt x="11116" y="10569"/>
                    <a:pt x="11116" y="10660"/>
                    <a:pt x="11184" y="10706"/>
                  </a:cubicBezTo>
                  <a:cubicBezTo>
                    <a:pt x="11224" y="10725"/>
                    <a:pt x="11280" y="10779"/>
                    <a:pt x="11338" y="10779"/>
                  </a:cubicBezTo>
                  <a:cubicBezTo>
                    <a:pt x="11348" y="10779"/>
                    <a:pt x="11357" y="10778"/>
                    <a:pt x="11367" y="10774"/>
                  </a:cubicBezTo>
                  <a:cubicBezTo>
                    <a:pt x="11435" y="10751"/>
                    <a:pt x="11527" y="10751"/>
                    <a:pt x="11550" y="10706"/>
                  </a:cubicBezTo>
                  <a:cubicBezTo>
                    <a:pt x="11595" y="10637"/>
                    <a:pt x="11641" y="10569"/>
                    <a:pt x="11641" y="10500"/>
                  </a:cubicBezTo>
                  <a:cubicBezTo>
                    <a:pt x="11618" y="10432"/>
                    <a:pt x="11595" y="10341"/>
                    <a:pt x="11550" y="10318"/>
                  </a:cubicBezTo>
                  <a:cubicBezTo>
                    <a:pt x="11504" y="10272"/>
                    <a:pt x="11435" y="10249"/>
                    <a:pt x="11367" y="10249"/>
                  </a:cubicBezTo>
                  <a:close/>
                  <a:moveTo>
                    <a:pt x="12691" y="10363"/>
                  </a:moveTo>
                  <a:cubicBezTo>
                    <a:pt x="12577" y="10363"/>
                    <a:pt x="12463" y="10478"/>
                    <a:pt x="12463" y="10615"/>
                  </a:cubicBezTo>
                  <a:cubicBezTo>
                    <a:pt x="12463" y="10751"/>
                    <a:pt x="12577" y="10843"/>
                    <a:pt x="12714" y="10843"/>
                  </a:cubicBezTo>
                  <a:cubicBezTo>
                    <a:pt x="12851" y="10843"/>
                    <a:pt x="12942" y="10729"/>
                    <a:pt x="12942" y="10592"/>
                  </a:cubicBezTo>
                  <a:cubicBezTo>
                    <a:pt x="12942" y="10478"/>
                    <a:pt x="12828" y="10363"/>
                    <a:pt x="12691" y="10363"/>
                  </a:cubicBezTo>
                  <a:close/>
                  <a:moveTo>
                    <a:pt x="3926" y="10204"/>
                  </a:moveTo>
                  <a:cubicBezTo>
                    <a:pt x="3766" y="10227"/>
                    <a:pt x="3606" y="10386"/>
                    <a:pt x="3606" y="10546"/>
                  </a:cubicBezTo>
                  <a:cubicBezTo>
                    <a:pt x="3606" y="10706"/>
                    <a:pt x="3789" y="10888"/>
                    <a:pt x="3949" y="10888"/>
                  </a:cubicBezTo>
                  <a:cubicBezTo>
                    <a:pt x="4109" y="10866"/>
                    <a:pt x="4291" y="10683"/>
                    <a:pt x="4291" y="10546"/>
                  </a:cubicBezTo>
                  <a:cubicBezTo>
                    <a:pt x="4268" y="10363"/>
                    <a:pt x="4086" y="10204"/>
                    <a:pt x="3926" y="10204"/>
                  </a:cubicBezTo>
                  <a:close/>
                  <a:moveTo>
                    <a:pt x="5295" y="10341"/>
                  </a:moveTo>
                  <a:cubicBezTo>
                    <a:pt x="5090" y="10341"/>
                    <a:pt x="4976" y="10432"/>
                    <a:pt x="4976" y="10637"/>
                  </a:cubicBezTo>
                  <a:cubicBezTo>
                    <a:pt x="4976" y="10843"/>
                    <a:pt x="5090" y="10934"/>
                    <a:pt x="5295" y="10934"/>
                  </a:cubicBezTo>
                  <a:cubicBezTo>
                    <a:pt x="5501" y="10934"/>
                    <a:pt x="5592" y="10843"/>
                    <a:pt x="5592" y="10660"/>
                  </a:cubicBezTo>
                  <a:cubicBezTo>
                    <a:pt x="5592" y="10432"/>
                    <a:pt x="5501" y="10341"/>
                    <a:pt x="5295" y="10341"/>
                  </a:cubicBezTo>
                  <a:close/>
                  <a:moveTo>
                    <a:pt x="14060" y="10500"/>
                  </a:moveTo>
                  <a:cubicBezTo>
                    <a:pt x="13946" y="10500"/>
                    <a:pt x="13809" y="10615"/>
                    <a:pt x="13809" y="10729"/>
                  </a:cubicBezTo>
                  <a:cubicBezTo>
                    <a:pt x="13809" y="10843"/>
                    <a:pt x="13923" y="10980"/>
                    <a:pt x="14060" y="10980"/>
                  </a:cubicBezTo>
                  <a:cubicBezTo>
                    <a:pt x="14152" y="10980"/>
                    <a:pt x="14289" y="10866"/>
                    <a:pt x="14289" y="10751"/>
                  </a:cubicBezTo>
                  <a:cubicBezTo>
                    <a:pt x="14289" y="10637"/>
                    <a:pt x="14175" y="10523"/>
                    <a:pt x="14060" y="10500"/>
                  </a:cubicBezTo>
                  <a:close/>
                  <a:moveTo>
                    <a:pt x="15361" y="10637"/>
                  </a:moveTo>
                  <a:cubicBezTo>
                    <a:pt x="15247" y="10637"/>
                    <a:pt x="15156" y="10729"/>
                    <a:pt x="15156" y="10843"/>
                  </a:cubicBezTo>
                  <a:cubicBezTo>
                    <a:pt x="15156" y="10957"/>
                    <a:pt x="15247" y="11048"/>
                    <a:pt x="15361" y="11048"/>
                  </a:cubicBezTo>
                  <a:cubicBezTo>
                    <a:pt x="15476" y="11048"/>
                    <a:pt x="15567" y="10957"/>
                    <a:pt x="15567" y="10843"/>
                  </a:cubicBezTo>
                  <a:cubicBezTo>
                    <a:pt x="15567" y="10729"/>
                    <a:pt x="15476" y="10637"/>
                    <a:pt x="15361" y="10637"/>
                  </a:cubicBezTo>
                  <a:close/>
                  <a:moveTo>
                    <a:pt x="6619" y="10478"/>
                  </a:moveTo>
                  <a:cubicBezTo>
                    <a:pt x="6460" y="10478"/>
                    <a:pt x="6323" y="10615"/>
                    <a:pt x="6323" y="10774"/>
                  </a:cubicBezTo>
                  <a:cubicBezTo>
                    <a:pt x="6323" y="10934"/>
                    <a:pt x="6460" y="11071"/>
                    <a:pt x="6642" y="11071"/>
                  </a:cubicBezTo>
                  <a:cubicBezTo>
                    <a:pt x="6802" y="11071"/>
                    <a:pt x="6939" y="10934"/>
                    <a:pt x="6939" y="10774"/>
                  </a:cubicBezTo>
                  <a:cubicBezTo>
                    <a:pt x="6939" y="10615"/>
                    <a:pt x="6779" y="10478"/>
                    <a:pt x="6619" y="10478"/>
                  </a:cubicBezTo>
                  <a:close/>
                  <a:moveTo>
                    <a:pt x="7943" y="10569"/>
                  </a:moveTo>
                  <a:cubicBezTo>
                    <a:pt x="7829" y="10569"/>
                    <a:pt x="7646" y="10729"/>
                    <a:pt x="7646" y="10866"/>
                  </a:cubicBezTo>
                  <a:cubicBezTo>
                    <a:pt x="7624" y="11003"/>
                    <a:pt x="7806" y="11185"/>
                    <a:pt x="7943" y="11185"/>
                  </a:cubicBezTo>
                  <a:cubicBezTo>
                    <a:pt x="8057" y="11185"/>
                    <a:pt x="8240" y="11025"/>
                    <a:pt x="8240" y="10888"/>
                  </a:cubicBezTo>
                  <a:cubicBezTo>
                    <a:pt x="8240" y="10751"/>
                    <a:pt x="8080" y="10592"/>
                    <a:pt x="7943" y="10569"/>
                  </a:cubicBezTo>
                  <a:close/>
                  <a:moveTo>
                    <a:pt x="16708" y="10774"/>
                  </a:moveTo>
                  <a:cubicBezTo>
                    <a:pt x="16594" y="10774"/>
                    <a:pt x="16503" y="10866"/>
                    <a:pt x="16503" y="10980"/>
                  </a:cubicBezTo>
                  <a:cubicBezTo>
                    <a:pt x="16503" y="11071"/>
                    <a:pt x="16594" y="11185"/>
                    <a:pt x="16708" y="11185"/>
                  </a:cubicBezTo>
                  <a:cubicBezTo>
                    <a:pt x="16799" y="11185"/>
                    <a:pt x="16914" y="11094"/>
                    <a:pt x="16914" y="10980"/>
                  </a:cubicBezTo>
                  <a:cubicBezTo>
                    <a:pt x="16914" y="10888"/>
                    <a:pt x="16822" y="10774"/>
                    <a:pt x="16708" y="10774"/>
                  </a:cubicBezTo>
                  <a:close/>
                  <a:moveTo>
                    <a:pt x="9290" y="10706"/>
                  </a:moveTo>
                  <a:cubicBezTo>
                    <a:pt x="9221" y="10706"/>
                    <a:pt x="9153" y="10706"/>
                    <a:pt x="9084" y="10774"/>
                  </a:cubicBezTo>
                  <a:cubicBezTo>
                    <a:pt x="9039" y="10843"/>
                    <a:pt x="9016" y="10888"/>
                    <a:pt x="9016" y="10980"/>
                  </a:cubicBezTo>
                  <a:cubicBezTo>
                    <a:pt x="9016" y="11048"/>
                    <a:pt x="9016" y="11117"/>
                    <a:pt x="9084" y="11185"/>
                  </a:cubicBezTo>
                  <a:cubicBezTo>
                    <a:pt x="9140" y="11222"/>
                    <a:pt x="9181" y="11260"/>
                    <a:pt x="9231" y="11260"/>
                  </a:cubicBezTo>
                  <a:cubicBezTo>
                    <a:pt x="9243" y="11260"/>
                    <a:pt x="9255" y="11258"/>
                    <a:pt x="9267" y="11254"/>
                  </a:cubicBezTo>
                  <a:cubicBezTo>
                    <a:pt x="9358" y="11254"/>
                    <a:pt x="9427" y="11231"/>
                    <a:pt x="9473" y="11162"/>
                  </a:cubicBezTo>
                  <a:cubicBezTo>
                    <a:pt x="9541" y="11117"/>
                    <a:pt x="9564" y="11048"/>
                    <a:pt x="9564" y="10980"/>
                  </a:cubicBezTo>
                  <a:cubicBezTo>
                    <a:pt x="9564" y="10911"/>
                    <a:pt x="9541" y="10843"/>
                    <a:pt x="9473" y="10797"/>
                  </a:cubicBezTo>
                  <a:cubicBezTo>
                    <a:pt x="9427" y="10729"/>
                    <a:pt x="9381" y="10706"/>
                    <a:pt x="9290" y="10706"/>
                  </a:cubicBezTo>
                  <a:close/>
                  <a:moveTo>
                    <a:pt x="548" y="10546"/>
                  </a:moveTo>
                  <a:cubicBezTo>
                    <a:pt x="525" y="10569"/>
                    <a:pt x="496" y="10569"/>
                    <a:pt x="471" y="10569"/>
                  </a:cubicBezTo>
                  <a:cubicBezTo>
                    <a:pt x="445" y="10569"/>
                    <a:pt x="422" y="10569"/>
                    <a:pt x="411" y="10592"/>
                  </a:cubicBezTo>
                  <a:cubicBezTo>
                    <a:pt x="365" y="10615"/>
                    <a:pt x="342" y="10660"/>
                    <a:pt x="297" y="10683"/>
                  </a:cubicBezTo>
                  <a:cubicBezTo>
                    <a:pt x="251" y="10706"/>
                    <a:pt x="251" y="10751"/>
                    <a:pt x="251" y="10797"/>
                  </a:cubicBezTo>
                  <a:cubicBezTo>
                    <a:pt x="274" y="10934"/>
                    <a:pt x="320" y="11048"/>
                    <a:pt x="342" y="11185"/>
                  </a:cubicBezTo>
                  <a:cubicBezTo>
                    <a:pt x="365" y="11208"/>
                    <a:pt x="388" y="11254"/>
                    <a:pt x="434" y="11254"/>
                  </a:cubicBezTo>
                  <a:cubicBezTo>
                    <a:pt x="449" y="11254"/>
                    <a:pt x="464" y="11244"/>
                    <a:pt x="479" y="11244"/>
                  </a:cubicBezTo>
                  <a:cubicBezTo>
                    <a:pt x="487" y="11244"/>
                    <a:pt x="495" y="11246"/>
                    <a:pt x="502" y="11254"/>
                  </a:cubicBezTo>
                  <a:cubicBezTo>
                    <a:pt x="515" y="11273"/>
                    <a:pt x="528" y="11280"/>
                    <a:pt x="541" y="11280"/>
                  </a:cubicBezTo>
                  <a:cubicBezTo>
                    <a:pt x="568" y="11280"/>
                    <a:pt x="596" y="11250"/>
                    <a:pt x="623" y="11250"/>
                  </a:cubicBezTo>
                  <a:cubicBezTo>
                    <a:pt x="629" y="11250"/>
                    <a:pt x="634" y="11251"/>
                    <a:pt x="639" y="11254"/>
                  </a:cubicBezTo>
                  <a:cubicBezTo>
                    <a:pt x="708" y="11254"/>
                    <a:pt x="730" y="11208"/>
                    <a:pt x="776" y="11185"/>
                  </a:cubicBezTo>
                  <a:cubicBezTo>
                    <a:pt x="799" y="11162"/>
                    <a:pt x="822" y="11140"/>
                    <a:pt x="845" y="11117"/>
                  </a:cubicBezTo>
                  <a:cubicBezTo>
                    <a:pt x="913" y="11071"/>
                    <a:pt x="867" y="10957"/>
                    <a:pt x="936" y="10911"/>
                  </a:cubicBezTo>
                  <a:cubicBezTo>
                    <a:pt x="913" y="10888"/>
                    <a:pt x="890" y="10866"/>
                    <a:pt x="890" y="10843"/>
                  </a:cubicBezTo>
                  <a:cubicBezTo>
                    <a:pt x="890" y="10706"/>
                    <a:pt x="776" y="10660"/>
                    <a:pt x="708" y="10569"/>
                  </a:cubicBezTo>
                  <a:cubicBezTo>
                    <a:pt x="688" y="10576"/>
                    <a:pt x="669" y="10578"/>
                    <a:pt x="653" y="10578"/>
                  </a:cubicBezTo>
                  <a:cubicBezTo>
                    <a:pt x="612" y="10578"/>
                    <a:pt x="580" y="10562"/>
                    <a:pt x="548" y="10546"/>
                  </a:cubicBezTo>
                  <a:close/>
                  <a:moveTo>
                    <a:pt x="1872" y="10683"/>
                  </a:moveTo>
                  <a:cubicBezTo>
                    <a:pt x="1666" y="10683"/>
                    <a:pt x="1529" y="10797"/>
                    <a:pt x="1529" y="11003"/>
                  </a:cubicBezTo>
                  <a:cubicBezTo>
                    <a:pt x="1529" y="11231"/>
                    <a:pt x="1643" y="11345"/>
                    <a:pt x="1872" y="11345"/>
                  </a:cubicBezTo>
                  <a:cubicBezTo>
                    <a:pt x="2077" y="11345"/>
                    <a:pt x="2191" y="11231"/>
                    <a:pt x="2191" y="11025"/>
                  </a:cubicBezTo>
                  <a:cubicBezTo>
                    <a:pt x="2191" y="10797"/>
                    <a:pt x="2077" y="10683"/>
                    <a:pt x="1872" y="10683"/>
                  </a:cubicBezTo>
                  <a:close/>
                  <a:moveTo>
                    <a:pt x="10602" y="10838"/>
                  </a:moveTo>
                  <a:cubicBezTo>
                    <a:pt x="10532" y="10838"/>
                    <a:pt x="10490" y="10895"/>
                    <a:pt x="10431" y="10934"/>
                  </a:cubicBezTo>
                  <a:cubicBezTo>
                    <a:pt x="10386" y="10957"/>
                    <a:pt x="10386" y="11048"/>
                    <a:pt x="10340" y="11117"/>
                  </a:cubicBezTo>
                  <a:cubicBezTo>
                    <a:pt x="10363" y="11162"/>
                    <a:pt x="10386" y="11254"/>
                    <a:pt x="10431" y="11299"/>
                  </a:cubicBezTo>
                  <a:cubicBezTo>
                    <a:pt x="10477" y="11345"/>
                    <a:pt x="10545" y="11368"/>
                    <a:pt x="10614" y="11391"/>
                  </a:cubicBezTo>
                  <a:cubicBezTo>
                    <a:pt x="10705" y="11391"/>
                    <a:pt x="10751" y="11345"/>
                    <a:pt x="10819" y="11299"/>
                  </a:cubicBezTo>
                  <a:cubicBezTo>
                    <a:pt x="10865" y="11276"/>
                    <a:pt x="10865" y="11185"/>
                    <a:pt x="10888" y="11117"/>
                  </a:cubicBezTo>
                  <a:cubicBezTo>
                    <a:pt x="10911" y="11048"/>
                    <a:pt x="10865" y="10980"/>
                    <a:pt x="10819" y="10934"/>
                  </a:cubicBezTo>
                  <a:cubicBezTo>
                    <a:pt x="10774" y="10888"/>
                    <a:pt x="10705" y="10866"/>
                    <a:pt x="10637" y="10843"/>
                  </a:cubicBezTo>
                  <a:cubicBezTo>
                    <a:pt x="10624" y="10840"/>
                    <a:pt x="10613" y="10838"/>
                    <a:pt x="10602" y="10838"/>
                  </a:cubicBezTo>
                  <a:close/>
                  <a:moveTo>
                    <a:pt x="12041" y="10974"/>
                  </a:moveTo>
                  <a:cubicBezTo>
                    <a:pt x="12031" y="10974"/>
                    <a:pt x="12019" y="10975"/>
                    <a:pt x="12006" y="10980"/>
                  </a:cubicBezTo>
                  <a:cubicBezTo>
                    <a:pt x="11972" y="10980"/>
                    <a:pt x="11938" y="10974"/>
                    <a:pt x="11906" y="10974"/>
                  </a:cubicBezTo>
                  <a:cubicBezTo>
                    <a:pt x="11875" y="10974"/>
                    <a:pt x="11846" y="10980"/>
                    <a:pt x="11824" y="11003"/>
                  </a:cubicBezTo>
                  <a:cubicBezTo>
                    <a:pt x="11755" y="11071"/>
                    <a:pt x="11709" y="11117"/>
                    <a:pt x="11732" y="11208"/>
                  </a:cubicBezTo>
                  <a:cubicBezTo>
                    <a:pt x="11732" y="11276"/>
                    <a:pt x="11732" y="11345"/>
                    <a:pt x="11778" y="11391"/>
                  </a:cubicBezTo>
                  <a:cubicBezTo>
                    <a:pt x="11846" y="11436"/>
                    <a:pt x="11892" y="11459"/>
                    <a:pt x="11960" y="11459"/>
                  </a:cubicBezTo>
                  <a:cubicBezTo>
                    <a:pt x="11983" y="11448"/>
                    <a:pt x="12012" y="11448"/>
                    <a:pt x="12038" y="11448"/>
                  </a:cubicBezTo>
                  <a:cubicBezTo>
                    <a:pt x="12063" y="11448"/>
                    <a:pt x="12086" y="11448"/>
                    <a:pt x="12097" y="11436"/>
                  </a:cubicBezTo>
                  <a:cubicBezTo>
                    <a:pt x="12143" y="11391"/>
                    <a:pt x="12212" y="11368"/>
                    <a:pt x="12212" y="11299"/>
                  </a:cubicBezTo>
                  <a:cubicBezTo>
                    <a:pt x="12189" y="11208"/>
                    <a:pt x="12234" y="11117"/>
                    <a:pt x="12143" y="11025"/>
                  </a:cubicBezTo>
                  <a:cubicBezTo>
                    <a:pt x="12106" y="11007"/>
                    <a:pt x="12084" y="10974"/>
                    <a:pt x="12041" y="10974"/>
                  </a:cubicBezTo>
                  <a:close/>
                  <a:moveTo>
                    <a:pt x="3191" y="10818"/>
                  </a:moveTo>
                  <a:cubicBezTo>
                    <a:pt x="3038" y="10818"/>
                    <a:pt x="2876" y="10989"/>
                    <a:pt x="2876" y="11140"/>
                  </a:cubicBezTo>
                  <a:cubicBezTo>
                    <a:pt x="2876" y="11299"/>
                    <a:pt x="3036" y="11482"/>
                    <a:pt x="3196" y="11482"/>
                  </a:cubicBezTo>
                  <a:cubicBezTo>
                    <a:pt x="3355" y="11482"/>
                    <a:pt x="3538" y="11322"/>
                    <a:pt x="3538" y="11162"/>
                  </a:cubicBezTo>
                  <a:cubicBezTo>
                    <a:pt x="3538" y="10980"/>
                    <a:pt x="3378" y="10820"/>
                    <a:pt x="3218" y="10820"/>
                  </a:cubicBezTo>
                  <a:cubicBezTo>
                    <a:pt x="3209" y="10819"/>
                    <a:pt x="3200" y="10818"/>
                    <a:pt x="3191" y="10818"/>
                  </a:cubicBezTo>
                  <a:close/>
                  <a:moveTo>
                    <a:pt x="4565" y="10934"/>
                  </a:moveTo>
                  <a:cubicBezTo>
                    <a:pt x="4360" y="10934"/>
                    <a:pt x="4246" y="11025"/>
                    <a:pt x="4246" y="11231"/>
                  </a:cubicBezTo>
                  <a:cubicBezTo>
                    <a:pt x="4246" y="11436"/>
                    <a:pt x="4337" y="11550"/>
                    <a:pt x="4542" y="11550"/>
                  </a:cubicBezTo>
                  <a:cubicBezTo>
                    <a:pt x="4748" y="11550"/>
                    <a:pt x="4862" y="11459"/>
                    <a:pt x="4862" y="11254"/>
                  </a:cubicBezTo>
                  <a:cubicBezTo>
                    <a:pt x="4862" y="11048"/>
                    <a:pt x="4771" y="10957"/>
                    <a:pt x="4565" y="10934"/>
                  </a:cubicBezTo>
                  <a:close/>
                  <a:moveTo>
                    <a:pt x="13307" y="11117"/>
                  </a:moveTo>
                  <a:cubicBezTo>
                    <a:pt x="13216" y="11117"/>
                    <a:pt x="13079" y="11231"/>
                    <a:pt x="13079" y="11345"/>
                  </a:cubicBezTo>
                  <a:cubicBezTo>
                    <a:pt x="13079" y="11470"/>
                    <a:pt x="13193" y="11576"/>
                    <a:pt x="13283" y="11576"/>
                  </a:cubicBezTo>
                  <a:cubicBezTo>
                    <a:pt x="13291" y="11576"/>
                    <a:pt x="13299" y="11575"/>
                    <a:pt x="13307" y="11573"/>
                  </a:cubicBezTo>
                  <a:cubicBezTo>
                    <a:pt x="13421" y="11573"/>
                    <a:pt x="13535" y="11459"/>
                    <a:pt x="13535" y="11345"/>
                  </a:cubicBezTo>
                  <a:cubicBezTo>
                    <a:pt x="13558" y="11254"/>
                    <a:pt x="13421" y="11117"/>
                    <a:pt x="13307" y="11117"/>
                  </a:cubicBezTo>
                  <a:close/>
                  <a:moveTo>
                    <a:pt x="17142" y="11596"/>
                  </a:moveTo>
                  <a:cubicBezTo>
                    <a:pt x="17142" y="11619"/>
                    <a:pt x="17142" y="11642"/>
                    <a:pt x="17142" y="11642"/>
                  </a:cubicBezTo>
                  <a:lnTo>
                    <a:pt x="17165" y="11642"/>
                  </a:lnTo>
                  <a:cubicBezTo>
                    <a:pt x="17165" y="11619"/>
                    <a:pt x="17165" y="11596"/>
                    <a:pt x="17165" y="11596"/>
                  </a:cubicBezTo>
                  <a:close/>
                  <a:moveTo>
                    <a:pt x="14654" y="11254"/>
                  </a:moveTo>
                  <a:cubicBezTo>
                    <a:pt x="14517" y="11254"/>
                    <a:pt x="14448" y="11299"/>
                    <a:pt x="14448" y="11459"/>
                  </a:cubicBezTo>
                  <a:cubicBezTo>
                    <a:pt x="14448" y="11561"/>
                    <a:pt x="14503" y="11645"/>
                    <a:pt x="14630" y="11645"/>
                  </a:cubicBezTo>
                  <a:cubicBezTo>
                    <a:pt x="14644" y="11645"/>
                    <a:pt x="14660" y="11644"/>
                    <a:pt x="14677" y="11642"/>
                  </a:cubicBezTo>
                  <a:cubicBezTo>
                    <a:pt x="14791" y="11642"/>
                    <a:pt x="14859" y="11573"/>
                    <a:pt x="14859" y="11436"/>
                  </a:cubicBezTo>
                  <a:cubicBezTo>
                    <a:pt x="14859" y="11299"/>
                    <a:pt x="14791" y="11254"/>
                    <a:pt x="14654" y="11254"/>
                  </a:cubicBezTo>
                  <a:close/>
                  <a:moveTo>
                    <a:pt x="5912" y="11071"/>
                  </a:moveTo>
                  <a:cubicBezTo>
                    <a:pt x="5729" y="11071"/>
                    <a:pt x="5592" y="11208"/>
                    <a:pt x="5592" y="11368"/>
                  </a:cubicBezTo>
                  <a:cubicBezTo>
                    <a:pt x="5592" y="11550"/>
                    <a:pt x="5729" y="11687"/>
                    <a:pt x="5889" y="11687"/>
                  </a:cubicBezTo>
                  <a:cubicBezTo>
                    <a:pt x="6049" y="11687"/>
                    <a:pt x="6186" y="11550"/>
                    <a:pt x="6186" y="11391"/>
                  </a:cubicBezTo>
                  <a:cubicBezTo>
                    <a:pt x="6209" y="11231"/>
                    <a:pt x="6072" y="11071"/>
                    <a:pt x="5912" y="11071"/>
                  </a:cubicBezTo>
                  <a:close/>
                  <a:moveTo>
                    <a:pt x="7209" y="11183"/>
                  </a:moveTo>
                  <a:cubicBezTo>
                    <a:pt x="7079" y="11183"/>
                    <a:pt x="6939" y="11332"/>
                    <a:pt x="6939" y="11482"/>
                  </a:cubicBezTo>
                  <a:cubicBezTo>
                    <a:pt x="6962" y="11550"/>
                    <a:pt x="6962" y="11619"/>
                    <a:pt x="7007" y="11687"/>
                  </a:cubicBezTo>
                  <a:cubicBezTo>
                    <a:pt x="7076" y="11756"/>
                    <a:pt x="7144" y="11779"/>
                    <a:pt x="7236" y="11779"/>
                  </a:cubicBezTo>
                  <a:cubicBezTo>
                    <a:pt x="7258" y="11779"/>
                    <a:pt x="7395" y="11733"/>
                    <a:pt x="7418" y="11710"/>
                  </a:cubicBezTo>
                  <a:cubicBezTo>
                    <a:pt x="7510" y="11665"/>
                    <a:pt x="7532" y="11573"/>
                    <a:pt x="7532" y="11505"/>
                  </a:cubicBezTo>
                  <a:cubicBezTo>
                    <a:pt x="7555" y="11413"/>
                    <a:pt x="7510" y="11345"/>
                    <a:pt x="7464" y="11299"/>
                  </a:cubicBezTo>
                  <a:cubicBezTo>
                    <a:pt x="7418" y="11208"/>
                    <a:pt x="7327" y="11185"/>
                    <a:pt x="7236" y="11185"/>
                  </a:cubicBezTo>
                  <a:cubicBezTo>
                    <a:pt x="7227" y="11184"/>
                    <a:pt x="7218" y="11183"/>
                    <a:pt x="7209" y="11183"/>
                  </a:cubicBezTo>
                  <a:close/>
                  <a:moveTo>
                    <a:pt x="16001" y="11391"/>
                  </a:moveTo>
                  <a:cubicBezTo>
                    <a:pt x="15886" y="11391"/>
                    <a:pt x="15795" y="11482"/>
                    <a:pt x="15795" y="11573"/>
                  </a:cubicBezTo>
                  <a:cubicBezTo>
                    <a:pt x="15795" y="11687"/>
                    <a:pt x="15886" y="11779"/>
                    <a:pt x="16001" y="11779"/>
                  </a:cubicBezTo>
                  <a:cubicBezTo>
                    <a:pt x="16092" y="11779"/>
                    <a:pt x="16206" y="11687"/>
                    <a:pt x="16206" y="11596"/>
                  </a:cubicBezTo>
                  <a:cubicBezTo>
                    <a:pt x="16206" y="11482"/>
                    <a:pt x="16115" y="11391"/>
                    <a:pt x="16001" y="11391"/>
                  </a:cubicBezTo>
                  <a:close/>
                  <a:moveTo>
                    <a:pt x="8582" y="11345"/>
                  </a:moveTo>
                  <a:cubicBezTo>
                    <a:pt x="8514" y="11345"/>
                    <a:pt x="8445" y="11345"/>
                    <a:pt x="8400" y="11413"/>
                  </a:cubicBezTo>
                  <a:cubicBezTo>
                    <a:pt x="8331" y="11459"/>
                    <a:pt x="8308" y="11528"/>
                    <a:pt x="8308" y="11596"/>
                  </a:cubicBezTo>
                  <a:cubicBezTo>
                    <a:pt x="8308" y="11665"/>
                    <a:pt x="8308" y="11756"/>
                    <a:pt x="8377" y="11801"/>
                  </a:cubicBezTo>
                  <a:cubicBezTo>
                    <a:pt x="8445" y="11847"/>
                    <a:pt x="8491" y="11893"/>
                    <a:pt x="8560" y="11893"/>
                  </a:cubicBezTo>
                  <a:cubicBezTo>
                    <a:pt x="8651" y="11870"/>
                    <a:pt x="8719" y="11893"/>
                    <a:pt x="8765" y="11824"/>
                  </a:cubicBezTo>
                  <a:cubicBezTo>
                    <a:pt x="8811" y="11756"/>
                    <a:pt x="8879" y="11710"/>
                    <a:pt x="8833" y="11619"/>
                  </a:cubicBezTo>
                  <a:cubicBezTo>
                    <a:pt x="8879" y="11528"/>
                    <a:pt x="8833" y="11482"/>
                    <a:pt x="8765" y="11413"/>
                  </a:cubicBezTo>
                  <a:cubicBezTo>
                    <a:pt x="8719" y="11368"/>
                    <a:pt x="8651" y="11345"/>
                    <a:pt x="8582" y="11345"/>
                  </a:cubicBezTo>
                  <a:close/>
                  <a:moveTo>
                    <a:pt x="1164" y="11276"/>
                  </a:moveTo>
                  <a:cubicBezTo>
                    <a:pt x="959" y="11276"/>
                    <a:pt x="822" y="11391"/>
                    <a:pt x="822" y="11619"/>
                  </a:cubicBezTo>
                  <a:cubicBezTo>
                    <a:pt x="822" y="11824"/>
                    <a:pt x="936" y="11961"/>
                    <a:pt x="1164" y="11961"/>
                  </a:cubicBezTo>
                  <a:cubicBezTo>
                    <a:pt x="1370" y="11961"/>
                    <a:pt x="1484" y="11824"/>
                    <a:pt x="1506" y="11619"/>
                  </a:cubicBezTo>
                  <a:cubicBezTo>
                    <a:pt x="1506" y="11528"/>
                    <a:pt x="1461" y="11436"/>
                    <a:pt x="1392" y="11368"/>
                  </a:cubicBezTo>
                  <a:cubicBezTo>
                    <a:pt x="1347" y="11299"/>
                    <a:pt x="1255" y="11276"/>
                    <a:pt x="1164" y="11276"/>
                  </a:cubicBezTo>
                  <a:close/>
                  <a:moveTo>
                    <a:pt x="9889" y="11456"/>
                  </a:moveTo>
                  <a:cubicBezTo>
                    <a:pt x="9751" y="11456"/>
                    <a:pt x="9655" y="11564"/>
                    <a:pt x="9655" y="11710"/>
                  </a:cubicBezTo>
                  <a:cubicBezTo>
                    <a:pt x="9655" y="11870"/>
                    <a:pt x="9746" y="11984"/>
                    <a:pt x="9929" y="11984"/>
                  </a:cubicBezTo>
                  <a:cubicBezTo>
                    <a:pt x="10089" y="11984"/>
                    <a:pt x="10180" y="11870"/>
                    <a:pt x="10180" y="11710"/>
                  </a:cubicBezTo>
                  <a:cubicBezTo>
                    <a:pt x="10180" y="11573"/>
                    <a:pt x="10089" y="11459"/>
                    <a:pt x="9929" y="11459"/>
                  </a:cubicBezTo>
                  <a:cubicBezTo>
                    <a:pt x="9915" y="11457"/>
                    <a:pt x="9902" y="11456"/>
                    <a:pt x="9889" y="11456"/>
                  </a:cubicBezTo>
                  <a:close/>
                  <a:moveTo>
                    <a:pt x="639" y="11984"/>
                  </a:moveTo>
                  <a:cubicBezTo>
                    <a:pt x="639" y="11984"/>
                    <a:pt x="639" y="12007"/>
                    <a:pt x="616" y="12007"/>
                  </a:cubicBezTo>
                  <a:cubicBezTo>
                    <a:pt x="639" y="12007"/>
                    <a:pt x="639" y="12007"/>
                    <a:pt x="639" y="12030"/>
                  </a:cubicBezTo>
                  <a:cubicBezTo>
                    <a:pt x="639" y="12007"/>
                    <a:pt x="662" y="12007"/>
                    <a:pt x="662" y="12007"/>
                  </a:cubicBezTo>
                  <a:cubicBezTo>
                    <a:pt x="639" y="12007"/>
                    <a:pt x="639" y="11984"/>
                    <a:pt x="639" y="11984"/>
                  </a:cubicBezTo>
                  <a:close/>
                  <a:moveTo>
                    <a:pt x="2511" y="11413"/>
                  </a:moveTo>
                  <a:cubicBezTo>
                    <a:pt x="2305" y="11413"/>
                    <a:pt x="2168" y="11573"/>
                    <a:pt x="2168" y="11756"/>
                  </a:cubicBezTo>
                  <a:cubicBezTo>
                    <a:pt x="2168" y="11938"/>
                    <a:pt x="2305" y="12075"/>
                    <a:pt x="2488" y="12075"/>
                  </a:cubicBezTo>
                  <a:cubicBezTo>
                    <a:pt x="2501" y="12077"/>
                    <a:pt x="2514" y="12078"/>
                    <a:pt x="2528" y="12078"/>
                  </a:cubicBezTo>
                  <a:cubicBezTo>
                    <a:pt x="2693" y="12078"/>
                    <a:pt x="2830" y="11946"/>
                    <a:pt x="2830" y="11756"/>
                  </a:cubicBezTo>
                  <a:cubicBezTo>
                    <a:pt x="2853" y="11573"/>
                    <a:pt x="2693" y="11413"/>
                    <a:pt x="2511" y="11413"/>
                  </a:cubicBezTo>
                  <a:close/>
                  <a:moveTo>
                    <a:pt x="11296" y="11607"/>
                  </a:moveTo>
                  <a:cubicBezTo>
                    <a:pt x="11259" y="11607"/>
                    <a:pt x="11219" y="11619"/>
                    <a:pt x="11184" y="11619"/>
                  </a:cubicBezTo>
                  <a:cubicBezTo>
                    <a:pt x="11139" y="11619"/>
                    <a:pt x="11093" y="11619"/>
                    <a:pt x="11070" y="11665"/>
                  </a:cubicBezTo>
                  <a:cubicBezTo>
                    <a:pt x="11002" y="11710"/>
                    <a:pt x="10979" y="11779"/>
                    <a:pt x="11002" y="11847"/>
                  </a:cubicBezTo>
                  <a:cubicBezTo>
                    <a:pt x="11002" y="11870"/>
                    <a:pt x="11002" y="11870"/>
                    <a:pt x="11002" y="11893"/>
                  </a:cubicBezTo>
                  <a:cubicBezTo>
                    <a:pt x="10979" y="11938"/>
                    <a:pt x="11002" y="11984"/>
                    <a:pt x="11047" y="12030"/>
                  </a:cubicBezTo>
                  <a:cubicBezTo>
                    <a:pt x="11093" y="12075"/>
                    <a:pt x="11139" y="12098"/>
                    <a:pt x="11207" y="12098"/>
                  </a:cubicBezTo>
                  <a:cubicBezTo>
                    <a:pt x="11219" y="12087"/>
                    <a:pt x="11230" y="12081"/>
                    <a:pt x="11241" y="12081"/>
                  </a:cubicBezTo>
                  <a:cubicBezTo>
                    <a:pt x="11253" y="12081"/>
                    <a:pt x="11264" y="12087"/>
                    <a:pt x="11276" y="12098"/>
                  </a:cubicBezTo>
                  <a:cubicBezTo>
                    <a:pt x="11390" y="12098"/>
                    <a:pt x="11435" y="12030"/>
                    <a:pt x="11458" y="11961"/>
                  </a:cubicBezTo>
                  <a:cubicBezTo>
                    <a:pt x="11481" y="11916"/>
                    <a:pt x="11481" y="11824"/>
                    <a:pt x="11458" y="11756"/>
                  </a:cubicBezTo>
                  <a:cubicBezTo>
                    <a:pt x="11458" y="11710"/>
                    <a:pt x="11413" y="11687"/>
                    <a:pt x="11390" y="11665"/>
                  </a:cubicBezTo>
                  <a:cubicBezTo>
                    <a:pt x="11367" y="11619"/>
                    <a:pt x="11333" y="11607"/>
                    <a:pt x="11296" y="11607"/>
                  </a:cubicBezTo>
                  <a:close/>
                  <a:moveTo>
                    <a:pt x="3812" y="11505"/>
                  </a:moveTo>
                  <a:cubicBezTo>
                    <a:pt x="3743" y="11573"/>
                    <a:pt x="3629" y="11550"/>
                    <a:pt x="3561" y="11642"/>
                  </a:cubicBezTo>
                  <a:cubicBezTo>
                    <a:pt x="3515" y="11710"/>
                    <a:pt x="3515" y="11779"/>
                    <a:pt x="3469" y="11870"/>
                  </a:cubicBezTo>
                  <a:cubicBezTo>
                    <a:pt x="3538" y="11938"/>
                    <a:pt x="3515" y="12053"/>
                    <a:pt x="3606" y="12098"/>
                  </a:cubicBezTo>
                  <a:cubicBezTo>
                    <a:pt x="3675" y="12121"/>
                    <a:pt x="3743" y="12189"/>
                    <a:pt x="3812" y="12189"/>
                  </a:cubicBezTo>
                  <a:cubicBezTo>
                    <a:pt x="3903" y="12167"/>
                    <a:pt x="3994" y="12144"/>
                    <a:pt x="4040" y="12075"/>
                  </a:cubicBezTo>
                  <a:cubicBezTo>
                    <a:pt x="4109" y="12007"/>
                    <a:pt x="4109" y="11916"/>
                    <a:pt x="4154" y="11847"/>
                  </a:cubicBezTo>
                  <a:cubicBezTo>
                    <a:pt x="4086" y="11756"/>
                    <a:pt x="4109" y="11665"/>
                    <a:pt x="4017" y="11619"/>
                  </a:cubicBezTo>
                  <a:cubicBezTo>
                    <a:pt x="3949" y="11573"/>
                    <a:pt x="3880" y="11550"/>
                    <a:pt x="3812" y="11505"/>
                  </a:cubicBezTo>
                  <a:close/>
                  <a:moveTo>
                    <a:pt x="12518" y="11720"/>
                  </a:moveTo>
                  <a:cubicBezTo>
                    <a:pt x="12475" y="11720"/>
                    <a:pt x="12449" y="11783"/>
                    <a:pt x="12394" y="11801"/>
                  </a:cubicBezTo>
                  <a:cubicBezTo>
                    <a:pt x="12349" y="11847"/>
                    <a:pt x="12349" y="11893"/>
                    <a:pt x="12326" y="11961"/>
                  </a:cubicBezTo>
                  <a:cubicBezTo>
                    <a:pt x="12326" y="12053"/>
                    <a:pt x="12394" y="12075"/>
                    <a:pt x="12417" y="12121"/>
                  </a:cubicBezTo>
                  <a:cubicBezTo>
                    <a:pt x="12463" y="12189"/>
                    <a:pt x="12531" y="12189"/>
                    <a:pt x="12577" y="12189"/>
                  </a:cubicBezTo>
                  <a:cubicBezTo>
                    <a:pt x="12668" y="12189"/>
                    <a:pt x="12691" y="12121"/>
                    <a:pt x="12759" y="12098"/>
                  </a:cubicBezTo>
                  <a:cubicBezTo>
                    <a:pt x="12805" y="12053"/>
                    <a:pt x="12805" y="12007"/>
                    <a:pt x="12805" y="11938"/>
                  </a:cubicBezTo>
                  <a:cubicBezTo>
                    <a:pt x="12828" y="11870"/>
                    <a:pt x="12759" y="11824"/>
                    <a:pt x="12714" y="11779"/>
                  </a:cubicBezTo>
                  <a:cubicBezTo>
                    <a:pt x="12697" y="11745"/>
                    <a:pt x="12668" y="11724"/>
                    <a:pt x="12618" y="11724"/>
                  </a:cubicBezTo>
                  <a:cubicBezTo>
                    <a:pt x="12600" y="11724"/>
                    <a:pt x="12578" y="11727"/>
                    <a:pt x="12554" y="11733"/>
                  </a:cubicBezTo>
                  <a:cubicBezTo>
                    <a:pt x="12541" y="11724"/>
                    <a:pt x="12529" y="11720"/>
                    <a:pt x="12518" y="11720"/>
                  </a:cubicBezTo>
                  <a:close/>
                  <a:moveTo>
                    <a:pt x="662" y="12030"/>
                  </a:moveTo>
                  <a:cubicBezTo>
                    <a:pt x="662" y="12053"/>
                    <a:pt x="662" y="12075"/>
                    <a:pt x="662" y="12121"/>
                  </a:cubicBezTo>
                  <a:cubicBezTo>
                    <a:pt x="685" y="12167"/>
                    <a:pt x="708" y="12189"/>
                    <a:pt x="730" y="12235"/>
                  </a:cubicBezTo>
                  <a:cubicBezTo>
                    <a:pt x="730" y="12235"/>
                    <a:pt x="730" y="12258"/>
                    <a:pt x="730" y="12258"/>
                  </a:cubicBezTo>
                  <a:cubicBezTo>
                    <a:pt x="753" y="12235"/>
                    <a:pt x="753" y="12235"/>
                    <a:pt x="753" y="12235"/>
                  </a:cubicBezTo>
                  <a:cubicBezTo>
                    <a:pt x="753" y="12212"/>
                    <a:pt x="753" y="12212"/>
                    <a:pt x="753" y="12167"/>
                  </a:cubicBezTo>
                  <a:cubicBezTo>
                    <a:pt x="753" y="12167"/>
                    <a:pt x="730" y="12121"/>
                    <a:pt x="730" y="12075"/>
                  </a:cubicBezTo>
                  <a:cubicBezTo>
                    <a:pt x="708" y="12053"/>
                    <a:pt x="685" y="12030"/>
                    <a:pt x="662" y="12030"/>
                  </a:cubicBezTo>
                  <a:close/>
                  <a:moveTo>
                    <a:pt x="13901" y="11893"/>
                  </a:moveTo>
                  <a:cubicBezTo>
                    <a:pt x="13764" y="11893"/>
                    <a:pt x="13718" y="11938"/>
                    <a:pt x="13718" y="12075"/>
                  </a:cubicBezTo>
                  <a:cubicBezTo>
                    <a:pt x="13718" y="12235"/>
                    <a:pt x="13764" y="12281"/>
                    <a:pt x="13923" y="12281"/>
                  </a:cubicBezTo>
                  <a:cubicBezTo>
                    <a:pt x="14060" y="12281"/>
                    <a:pt x="14129" y="12235"/>
                    <a:pt x="14106" y="12075"/>
                  </a:cubicBezTo>
                  <a:cubicBezTo>
                    <a:pt x="14106" y="11938"/>
                    <a:pt x="14060" y="11893"/>
                    <a:pt x="13901" y="11893"/>
                  </a:cubicBezTo>
                  <a:close/>
                  <a:moveTo>
                    <a:pt x="5206" y="11681"/>
                  </a:moveTo>
                  <a:cubicBezTo>
                    <a:pt x="5191" y="11681"/>
                    <a:pt x="5175" y="11683"/>
                    <a:pt x="5159" y="11687"/>
                  </a:cubicBezTo>
                  <a:cubicBezTo>
                    <a:pt x="5067" y="11687"/>
                    <a:pt x="4999" y="11710"/>
                    <a:pt x="4930" y="11756"/>
                  </a:cubicBezTo>
                  <a:cubicBezTo>
                    <a:pt x="4885" y="11801"/>
                    <a:pt x="4839" y="11870"/>
                    <a:pt x="4839" y="11961"/>
                  </a:cubicBezTo>
                  <a:cubicBezTo>
                    <a:pt x="4839" y="12075"/>
                    <a:pt x="4885" y="12144"/>
                    <a:pt x="4930" y="12212"/>
                  </a:cubicBezTo>
                  <a:cubicBezTo>
                    <a:pt x="4976" y="12258"/>
                    <a:pt x="5044" y="12304"/>
                    <a:pt x="5136" y="12304"/>
                  </a:cubicBezTo>
                  <a:cubicBezTo>
                    <a:pt x="5227" y="12281"/>
                    <a:pt x="5318" y="12258"/>
                    <a:pt x="5364" y="12212"/>
                  </a:cubicBezTo>
                  <a:cubicBezTo>
                    <a:pt x="5410" y="12167"/>
                    <a:pt x="5501" y="12098"/>
                    <a:pt x="5455" y="11984"/>
                  </a:cubicBezTo>
                  <a:cubicBezTo>
                    <a:pt x="5501" y="11893"/>
                    <a:pt x="5432" y="11824"/>
                    <a:pt x="5364" y="11756"/>
                  </a:cubicBezTo>
                  <a:cubicBezTo>
                    <a:pt x="5327" y="11719"/>
                    <a:pt x="5274" y="11681"/>
                    <a:pt x="5206" y="11681"/>
                  </a:cubicBezTo>
                  <a:close/>
                  <a:moveTo>
                    <a:pt x="6505" y="11779"/>
                  </a:moveTo>
                  <a:cubicBezTo>
                    <a:pt x="6345" y="11779"/>
                    <a:pt x="6209" y="11916"/>
                    <a:pt x="6186" y="12098"/>
                  </a:cubicBezTo>
                  <a:cubicBezTo>
                    <a:pt x="6209" y="12144"/>
                    <a:pt x="6209" y="12212"/>
                    <a:pt x="6277" y="12281"/>
                  </a:cubicBezTo>
                  <a:cubicBezTo>
                    <a:pt x="6323" y="12349"/>
                    <a:pt x="6414" y="12372"/>
                    <a:pt x="6505" y="12395"/>
                  </a:cubicBezTo>
                  <a:cubicBezTo>
                    <a:pt x="6505" y="12395"/>
                    <a:pt x="6665" y="12326"/>
                    <a:pt x="6688" y="12326"/>
                  </a:cubicBezTo>
                  <a:cubicBezTo>
                    <a:pt x="6756" y="12258"/>
                    <a:pt x="6779" y="12189"/>
                    <a:pt x="6802" y="12098"/>
                  </a:cubicBezTo>
                  <a:cubicBezTo>
                    <a:pt x="6802" y="12030"/>
                    <a:pt x="6779" y="11961"/>
                    <a:pt x="6733" y="11893"/>
                  </a:cubicBezTo>
                  <a:cubicBezTo>
                    <a:pt x="6665" y="11824"/>
                    <a:pt x="6597" y="11801"/>
                    <a:pt x="6505" y="11779"/>
                  </a:cubicBezTo>
                  <a:close/>
                  <a:moveTo>
                    <a:pt x="15270" y="11984"/>
                  </a:moveTo>
                  <a:cubicBezTo>
                    <a:pt x="15156" y="11984"/>
                    <a:pt x="15065" y="12075"/>
                    <a:pt x="15065" y="12189"/>
                  </a:cubicBezTo>
                  <a:cubicBezTo>
                    <a:pt x="15065" y="12281"/>
                    <a:pt x="15156" y="12395"/>
                    <a:pt x="15247" y="12395"/>
                  </a:cubicBezTo>
                  <a:cubicBezTo>
                    <a:pt x="15361" y="12395"/>
                    <a:pt x="15453" y="12304"/>
                    <a:pt x="15453" y="12189"/>
                  </a:cubicBezTo>
                  <a:cubicBezTo>
                    <a:pt x="15453" y="12075"/>
                    <a:pt x="15361" y="11984"/>
                    <a:pt x="15270" y="11984"/>
                  </a:cubicBezTo>
                  <a:close/>
                  <a:moveTo>
                    <a:pt x="7889" y="11955"/>
                  </a:moveTo>
                  <a:cubicBezTo>
                    <a:pt x="7877" y="11955"/>
                    <a:pt x="7864" y="11957"/>
                    <a:pt x="7852" y="11961"/>
                  </a:cubicBezTo>
                  <a:cubicBezTo>
                    <a:pt x="7761" y="11961"/>
                    <a:pt x="7692" y="11961"/>
                    <a:pt x="7646" y="12030"/>
                  </a:cubicBezTo>
                  <a:cubicBezTo>
                    <a:pt x="7601" y="12075"/>
                    <a:pt x="7555" y="12144"/>
                    <a:pt x="7578" y="12235"/>
                  </a:cubicBezTo>
                  <a:cubicBezTo>
                    <a:pt x="7532" y="12304"/>
                    <a:pt x="7601" y="12349"/>
                    <a:pt x="7646" y="12418"/>
                  </a:cubicBezTo>
                  <a:cubicBezTo>
                    <a:pt x="7692" y="12486"/>
                    <a:pt x="7761" y="12486"/>
                    <a:pt x="7829" y="12486"/>
                  </a:cubicBezTo>
                  <a:cubicBezTo>
                    <a:pt x="7920" y="12486"/>
                    <a:pt x="7966" y="12486"/>
                    <a:pt x="8035" y="12418"/>
                  </a:cubicBezTo>
                  <a:cubicBezTo>
                    <a:pt x="8080" y="12372"/>
                    <a:pt x="8126" y="12326"/>
                    <a:pt x="8103" y="12235"/>
                  </a:cubicBezTo>
                  <a:cubicBezTo>
                    <a:pt x="8103" y="12167"/>
                    <a:pt x="8103" y="12098"/>
                    <a:pt x="8035" y="12030"/>
                  </a:cubicBezTo>
                  <a:cubicBezTo>
                    <a:pt x="7997" y="11992"/>
                    <a:pt x="7945" y="11955"/>
                    <a:pt x="7889" y="11955"/>
                  </a:cubicBezTo>
                  <a:close/>
                  <a:moveTo>
                    <a:pt x="16617" y="12144"/>
                  </a:moveTo>
                  <a:cubicBezTo>
                    <a:pt x="16480" y="12144"/>
                    <a:pt x="16434" y="12189"/>
                    <a:pt x="16434" y="12304"/>
                  </a:cubicBezTo>
                  <a:cubicBezTo>
                    <a:pt x="16434" y="12441"/>
                    <a:pt x="16480" y="12486"/>
                    <a:pt x="16594" y="12486"/>
                  </a:cubicBezTo>
                  <a:cubicBezTo>
                    <a:pt x="16708" y="12486"/>
                    <a:pt x="16777" y="12441"/>
                    <a:pt x="16777" y="12326"/>
                  </a:cubicBezTo>
                  <a:cubicBezTo>
                    <a:pt x="16777" y="12212"/>
                    <a:pt x="16731" y="12167"/>
                    <a:pt x="16617" y="12144"/>
                  </a:cubicBezTo>
                  <a:close/>
                  <a:moveTo>
                    <a:pt x="9199" y="12053"/>
                  </a:moveTo>
                  <a:cubicBezTo>
                    <a:pt x="9039" y="12053"/>
                    <a:pt x="8925" y="12144"/>
                    <a:pt x="8925" y="12304"/>
                  </a:cubicBezTo>
                  <a:cubicBezTo>
                    <a:pt x="8902" y="12486"/>
                    <a:pt x="9016" y="12578"/>
                    <a:pt x="9176" y="12600"/>
                  </a:cubicBezTo>
                  <a:cubicBezTo>
                    <a:pt x="9313" y="12600"/>
                    <a:pt x="9450" y="12463"/>
                    <a:pt x="9450" y="12326"/>
                  </a:cubicBezTo>
                  <a:cubicBezTo>
                    <a:pt x="9450" y="12167"/>
                    <a:pt x="9358" y="12053"/>
                    <a:pt x="9199" y="12053"/>
                  </a:cubicBezTo>
                  <a:close/>
                  <a:moveTo>
                    <a:pt x="1742" y="12028"/>
                  </a:moveTo>
                  <a:cubicBezTo>
                    <a:pt x="1558" y="12028"/>
                    <a:pt x="1438" y="12178"/>
                    <a:pt x="1438" y="12349"/>
                  </a:cubicBezTo>
                  <a:cubicBezTo>
                    <a:pt x="1438" y="12555"/>
                    <a:pt x="1575" y="12692"/>
                    <a:pt x="1758" y="12692"/>
                  </a:cubicBezTo>
                  <a:cubicBezTo>
                    <a:pt x="1963" y="12692"/>
                    <a:pt x="2077" y="12578"/>
                    <a:pt x="2100" y="12372"/>
                  </a:cubicBezTo>
                  <a:cubicBezTo>
                    <a:pt x="2100" y="12167"/>
                    <a:pt x="1963" y="12030"/>
                    <a:pt x="1780" y="12030"/>
                  </a:cubicBezTo>
                  <a:cubicBezTo>
                    <a:pt x="1767" y="12028"/>
                    <a:pt x="1754" y="12028"/>
                    <a:pt x="1742" y="12028"/>
                  </a:cubicBezTo>
                  <a:close/>
                  <a:moveTo>
                    <a:pt x="10522" y="12189"/>
                  </a:moveTo>
                  <a:cubicBezTo>
                    <a:pt x="10500" y="12189"/>
                    <a:pt x="10431" y="12235"/>
                    <a:pt x="10386" y="12258"/>
                  </a:cubicBezTo>
                  <a:cubicBezTo>
                    <a:pt x="10294" y="12281"/>
                    <a:pt x="10294" y="12395"/>
                    <a:pt x="10249" y="12463"/>
                  </a:cubicBezTo>
                  <a:cubicBezTo>
                    <a:pt x="10271" y="12509"/>
                    <a:pt x="10294" y="12555"/>
                    <a:pt x="10317" y="12600"/>
                  </a:cubicBezTo>
                  <a:cubicBezTo>
                    <a:pt x="10363" y="12692"/>
                    <a:pt x="10454" y="12692"/>
                    <a:pt x="10522" y="12714"/>
                  </a:cubicBezTo>
                  <a:cubicBezTo>
                    <a:pt x="10531" y="12719"/>
                    <a:pt x="10540" y="12721"/>
                    <a:pt x="10549" y="12721"/>
                  </a:cubicBezTo>
                  <a:cubicBezTo>
                    <a:pt x="10586" y="12721"/>
                    <a:pt x="10623" y="12687"/>
                    <a:pt x="10659" y="12669"/>
                  </a:cubicBezTo>
                  <a:cubicBezTo>
                    <a:pt x="10751" y="12623"/>
                    <a:pt x="10774" y="12532"/>
                    <a:pt x="10796" y="12463"/>
                  </a:cubicBezTo>
                  <a:cubicBezTo>
                    <a:pt x="10796" y="12418"/>
                    <a:pt x="10751" y="12372"/>
                    <a:pt x="10728" y="12304"/>
                  </a:cubicBezTo>
                  <a:cubicBezTo>
                    <a:pt x="10682" y="12235"/>
                    <a:pt x="10614" y="12212"/>
                    <a:pt x="10522" y="12189"/>
                  </a:cubicBezTo>
                  <a:close/>
                  <a:moveTo>
                    <a:pt x="11869" y="12326"/>
                  </a:moveTo>
                  <a:cubicBezTo>
                    <a:pt x="11778" y="12326"/>
                    <a:pt x="11755" y="12349"/>
                    <a:pt x="11709" y="12395"/>
                  </a:cubicBezTo>
                  <a:cubicBezTo>
                    <a:pt x="11664" y="12441"/>
                    <a:pt x="11618" y="12486"/>
                    <a:pt x="11641" y="12555"/>
                  </a:cubicBezTo>
                  <a:cubicBezTo>
                    <a:pt x="11618" y="12646"/>
                    <a:pt x="11687" y="12669"/>
                    <a:pt x="11709" y="12714"/>
                  </a:cubicBezTo>
                  <a:cubicBezTo>
                    <a:pt x="11755" y="12783"/>
                    <a:pt x="11801" y="12783"/>
                    <a:pt x="11869" y="12806"/>
                  </a:cubicBezTo>
                  <a:cubicBezTo>
                    <a:pt x="11960" y="12806"/>
                    <a:pt x="11983" y="12737"/>
                    <a:pt x="12052" y="12714"/>
                  </a:cubicBezTo>
                  <a:cubicBezTo>
                    <a:pt x="12097" y="12669"/>
                    <a:pt x="12097" y="12600"/>
                    <a:pt x="12097" y="12555"/>
                  </a:cubicBezTo>
                  <a:cubicBezTo>
                    <a:pt x="12120" y="12463"/>
                    <a:pt x="12075" y="12441"/>
                    <a:pt x="12029" y="12395"/>
                  </a:cubicBezTo>
                  <a:cubicBezTo>
                    <a:pt x="11983" y="12349"/>
                    <a:pt x="11938" y="12326"/>
                    <a:pt x="11869" y="12326"/>
                  </a:cubicBezTo>
                  <a:close/>
                  <a:moveTo>
                    <a:pt x="3104" y="12144"/>
                  </a:moveTo>
                  <a:cubicBezTo>
                    <a:pt x="3013" y="12212"/>
                    <a:pt x="2922" y="12189"/>
                    <a:pt x="2876" y="12281"/>
                  </a:cubicBezTo>
                  <a:cubicBezTo>
                    <a:pt x="2830" y="12349"/>
                    <a:pt x="2808" y="12418"/>
                    <a:pt x="2762" y="12486"/>
                  </a:cubicBezTo>
                  <a:cubicBezTo>
                    <a:pt x="2808" y="12578"/>
                    <a:pt x="2808" y="12669"/>
                    <a:pt x="2899" y="12737"/>
                  </a:cubicBezTo>
                  <a:cubicBezTo>
                    <a:pt x="2967" y="12783"/>
                    <a:pt x="3036" y="12783"/>
                    <a:pt x="3127" y="12829"/>
                  </a:cubicBezTo>
                  <a:cubicBezTo>
                    <a:pt x="3196" y="12783"/>
                    <a:pt x="3287" y="12783"/>
                    <a:pt x="3355" y="12692"/>
                  </a:cubicBezTo>
                  <a:cubicBezTo>
                    <a:pt x="3401" y="12646"/>
                    <a:pt x="3401" y="12555"/>
                    <a:pt x="3447" y="12486"/>
                  </a:cubicBezTo>
                  <a:cubicBezTo>
                    <a:pt x="3401" y="12418"/>
                    <a:pt x="3401" y="12304"/>
                    <a:pt x="3333" y="12258"/>
                  </a:cubicBezTo>
                  <a:cubicBezTo>
                    <a:pt x="3264" y="12189"/>
                    <a:pt x="3173" y="12189"/>
                    <a:pt x="3104" y="12144"/>
                  </a:cubicBezTo>
                  <a:close/>
                  <a:moveTo>
                    <a:pt x="4451" y="12281"/>
                  </a:moveTo>
                  <a:cubicBezTo>
                    <a:pt x="4360" y="12281"/>
                    <a:pt x="4291" y="12304"/>
                    <a:pt x="4223" y="12372"/>
                  </a:cubicBezTo>
                  <a:cubicBezTo>
                    <a:pt x="4177" y="12418"/>
                    <a:pt x="4109" y="12486"/>
                    <a:pt x="4131" y="12578"/>
                  </a:cubicBezTo>
                  <a:cubicBezTo>
                    <a:pt x="4154" y="12623"/>
                    <a:pt x="4154" y="12692"/>
                    <a:pt x="4177" y="12714"/>
                  </a:cubicBezTo>
                  <a:cubicBezTo>
                    <a:pt x="4200" y="12783"/>
                    <a:pt x="4268" y="12829"/>
                    <a:pt x="4314" y="12874"/>
                  </a:cubicBezTo>
                  <a:cubicBezTo>
                    <a:pt x="4337" y="12886"/>
                    <a:pt x="4360" y="12886"/>
                    <a:pt x="4382" y="12886"/>
                  </a:cubicBezTo>
                  <a:cubicBezTo>
                    <a:pt x="4405" y="12886"/>
                    <a:pt x="4428" y="12886"/>
                    <a:pt x="4451" y="12897"/>
                  </a:cubicBezTo>
                  <a:cubicBezTo>
                    <a:pt x="4468" y="12901"/>
                    <a:pt x="4484" y="12903"/>
                    <a:pt x="4499" y="12903"/>
                  </a:cubicBezTo>
                  <a:cubicBezTo>
                    <a:pt x="4567" y="12903"/>
                    <a:pt x="4619" y="12866"/>
                    <a:pt x="4656" y="12829"/>
                  </a:cubicBezTo>
                  <a:cubicBezTo>
                    <a:pt x="4702" y="12760"/>
                    <a:pt x="4748" y="12692"/>
                    <a:pt x="4748" y="12600"/>
                  </a:cubicBezTo>
                  <a:cubicBezTo>
                    <a:pt x="4771" y="12509"/>
                    <a:pt x="4725" y="12418"/>
                    <a:pt x="4679" y="12372"/>
                  </a:cubicBezTo>
                  <a:cubicBezTo>
                    <a:pt x="4634" y="12326"/>
                    <a:pt x="4565" y="12281"/>
                    <a:pt x="4451" y="12281"/>
                  </a:cubicBezTo>
                  <a:close/>
                  <a:moveTo>
                    <a:pt x="13166" y="12457"/>
                  </a:moveTo>
                  <a:cubicBezTo>
                    <a:pt x="13123" y="12457"/>
                    <a:pt x="13071" y="12495"/>
                    <a:pt x="13033" y="12532"/>
                  </a:cubicBezTo>
                  <a:cubicBezTo>
                    <a:pt x="12965" y="12555"/>
                    <a:pt x="12988" y="12646"/>
                    <a:pt x="12942" y="12692"/>
                  </a:cubicBezTo>
                  <a:cubicBezTo>
                    <a:pt x="12988" y="12737"/>
                    <a:pt x="12965" y="12806"/>
                    <a:pt x="13010" y="12851"/>
                  </a:cubicBezTo>
                  <a:cubicBezTo>
                    <a:pt x="13056" y="12897"/>
                    <a:pt x="13125" y="12874"/>
                    <a:pt x="13170" y="12920"/>
                  </a:cubicBezTo>
                  <a:cubicBezTo>
                    <a:pt x="13216" y="12874"/>
                    <a:pt x="13284" y="12897"/>
                    <a:pt x="13330" y="12851"/>
                  </a:cubicBezTo>
                  <a:cubicBezTo>
                    <a:pt x="13398" y="12806"/>
                    <a:pt x="13353" y="12737"/>
                    <a:pt x="13421" y="12692"/>
                  </a:cubicBezTo>
                  <a:cubicBezTo>
                    <a:pt x="13398" y="12646"/>
                    <a:pt x="13376" y="12600"/>
                    <a:pt x="13353" y="12555"/>
                  </a:cubicBezTo>
                  <a:cubicBezTo>
                    <a:pt x="13307" y="12486"/>
                    <a:pt x="13239" y="12486"/>
                    <a:pt x="13193" y="12463"/>
                  </a:cubicBezTo>
                  <a:cubicBezTo>
                    <a:pt x="13185" y="12459"/>
                    <a:pt x="13176" y="12457"/>
                    <a:pt x="13166" y="12457"/>
                  </a:cubicBezTo>
                  <a:close/>
                  <a:moveTo>
                    <a:pt x="14552" y="12597"/>
                  </a:moveTo>
                  <a:cubicBezTo>
                    <a:pt x="14540" y="12597"/>
                    <a:pt x="14529" y="12598"/>
                    <a:pt x="14517" y="12600"/>
                  </a:cubicBezTo>
                  <a:cubicBezTo>
                    <a:pt x="14403" y="12600"/>
                    <a:pt x="14311" y="12669"/>
                    <a:pt x="14311" y="12806"/>
                  </a:cubicBezTo>
                  <a:cubicBezTo>
                    <a:pt x="14334" y="12920"/>
                    <a:pt x="14403" y="12988"/>
                    <a:pt x="14517" y="12988"/>
                  </a:cubicBezTo>
                  <a:cubicBezTo>
                    <a:pt x="14631" y="12988"/>
                    <a:pt x="14722" y="12897"/>
                    <a:pt x="14722" y="12783"/>
                  </a:cubicBezTo>
                  <a:cubicBezTo>
                    <a:pt x="14722" y="12681"/>
                    <a:pt x="14649" y="12597"/>
                    <a:pt x="14552" y="12597"/>
                  </a:cubicBezTo>
                  <a:close/>
                  <a:moveTo>
                    <a:pt x="5752" y="12418"/>
                  </a:moveTo>
                  <a:cubicBezTo>
                    <a:pt x="5592" y="12418"/>
                    <a:pt x="5455" y="12555"/>
                    <a:pt x="5455" y="12714"/>
                  </a:cubicBezTo>
                  <a:cubicBezTo>
                    <a:pt x="5455" y="12874"/>
                    <a:pt x="5592" y="13034"/>
                    <a:pt x="5752" y="13034"/>
                  </a:cubicBezTo>
                  <a:cubicBezTo>
                    <a:pt x="5912" y="13034"/>
                    <a:pt x="6049" y="12897"/>
                    <a:pt x="6072" y="12737"/>
                  </a:cubicBezTo>
                  <a:cubicBezTo>
                    <a:pt x="6072" y="12578"/>
                    <a:pt x="5935" y="12418"/>
                    <a:pt x="5752" y="12418"/>
                  </a:cubicBezTo>
                  <a:close/>
                  <a:moveTo>
                    <a:pt x="7122" y="12555"/>
                  </a:moveTo>
                  <a:cubicBezTo>
                    <a:pt x="7030" y="12555"/>
                    <a:pt x="6962" y="12555"/>
                    <a:pt x="6916" y="12623"/>
                  </a:cubicBezTo>
                  <a:cubicBezTo>
                    <a:pt x="6870" y="12692"/>
                    <a:pt x="6802" y="12737"/>
                    <a:pt x="6825" y="12806"/>
                  </a:cubicBezTo>
                  <a:cubicBezTo>
                    <a:pt x="6825" y="12897"/>
                    <a:pt x="6848" y="12966"/>
                    <a:pt x="6916" y="13011"/>
                  </a:cubicBezTo>
                  <a:cubicBezTo>
                    <a:pt x="6962" y="13080"/>
                    <a:pt x="7030" y="13102"/>
                    <a:pt x="7099" y="13102"/>
                  </a:cubicBezTo>
                  <a:cubicBezTo>
                    <a:pt x="7167" y="13102"/>
                    <a:pt x="7236" y="13080"/>
                    <a:pt x="7281" y="13034"/>
                  </a:cubicBezTo>
                  <a:cubicBezTo>
                    <a:pt x="7350" y="12966"/>
                    <a:pt x="7373" y="12920"/>
                    <a:pt x="7373" y="12851"/>
                  </a:cubicBezTo>
                  <a:cubicBezTo>
                    <a:pt x="7373" y="12760"/>
                    <a:pt x="7373" y="12692"/>
                    <a:pt x="7304" y="12623"/>
                  </a:cubicBezTo>
                  <a:cubicBezTo>
                    <a:pt x="7236" y="12578"/>
                    <a:pt x="7190" y="12555"/>
                    <a:pt x="7122" y="12555"/>
                  </a:cubicBezTo>
                  <a:close/>
                  <a:moveTo>
                    <a:pt x="15841" y="12760"/>
                  </a:moveTo>
                  <a:cubicBezTo>
                    <a:pt x="15727" y="12760"/>
                    <a:pt x="15704" y="12806"/>
                    <a:pt x="15704" y="12943"/>
                  </a:cubicBezTo>
                  <a:cubicBezTo>
                    <a:pt x="15704" y="13057"/>
                    <a:pt x="15749" y="13102"/>
                    <a:pt x="15864" y="13102"/>
                  </a:cubicBezTo>
                  <a:cubicBezTo>
                    <a:pt x="16001" y="13102"/>
                    <a:pt x="16023" y="13057"/>
                    <a:pt x="16023" y="12920"/>
                  </a:cubicBezTo>
                  <a:cubicBezTo>
                    <a:pt x="16023" y="12806"/>
                    <a:pt x="15978" y="12760"/>
                    <a:pt x="15841" y="12760"/>
                  </a:cubicBezTo>
                  <a:close/>
                  <a:moveTo>
                    <a:pt x="8468" y="12692"/>
                  </a:moveTo>
                  <a:cubicBezTo>
                    <a:pt x="8286" y="12692"/>
                    <a:pt x="8171" y="12783"/>
                    <a:pt x="8171" y="12943"/>
                  </a:cubicBezTo>
                  <a:cubicBezTo>
                    <a:pt x="8171" y="13102"/>
                    <a:pt x="8286" y="13217"/>
                    <a:pt x="8445" y="13217"/>
                  </a:cubicBezTo>
                  <a:cubicBezTo>
                    <a:pt x="8459" y="13219"/>
                    <a:pt x="8472" y="13220"/>
                    <a:pt x="8485" y="13220"/>
                  </a:cubicBezTo>
                  <a:cubicBezTo>
                    <a:pt x="8620" y="13220"/>
                    <a:pt x="8698" y="13112"/>
                    <a:pt x="8719" y="12966"/>
                  </a:cubicBezTo>
                  <a:cubicBezTo>
                    <a:pt x="8719" y="12829"/>
                    <a:pt x="8582" y="12692"/>
                    <a:pt x="8468" y="12692"/>
                  </a:cubicBezTo>
                  <a:close/>
                  <a:moveTo>
                    <a:pt x="982" y="12623"/>
                  </a:moveTo>
                  <a:cubicBezTo>
                    <a:pt x="913" y="12623"/>
                    <a:pt x="913" y="12623"/>
                    <a:pt x="936" y="12692"/>
                  </a:cubicBezTo>
                  <a:cubicBezTo>
                    <a:pt x="1027" y="12829"/>
                    <a:pt x="1096" y="12966"/>
                    <a:pt x="1164" y="13102"/>
                  </a:cubicBezTo>
                  <a:cubicBezTo>
                    <a:pt x="1164" y="13148"/>
                    <a:pt x="1187" y="13171"/>
                    <a:pt x="1210" y="13194"/>
                  </a:cubicBezTo>
                  <a:cubicBezTo>
                    <a:pt x="1219" y="13213"/>
                    <a:pt x="1229" y="13220"/>
                    <a:pt x="1239" y="13220"/>
                  </a:cubicBezTo>
                  <a:cubicBezTo>
                    <a:pt x="1252" y="13220"/>
                    <a:pt x="1265" y="13207"/>
                    <a:pt x="1278" y="13194"/>
                  </a:cubicBezTo>
                  <a:cubicBezTo>
                    <a:pt x="1301" y="13171"/>
                    <a:pt x="1301" y="13148"/>
                    <a:pt x="1324" y="13102"/>
                  </a:cubicBezTo>
                  <a:cubicBezTo>
                    <a:pt x="1438" y="12897"/>
                    <a:pt x="1278" y="12623"/>
                    <a:pt x="1027" y="12623"/>
                  </a:cubicBezTo>
                  <a:close/>
                  <a:moveTo>
                    <a:pt x="9764" y="12800"/>
                  </a:moveTo>
                  <a:cubicBezTo>
                    <a:pt x="9721" y="12800"/>
                    <a:pt x="9669" y="12833"/>
                    <a:pt x="9632" y="12851"/>
                  </a:cubicBezTo>
                  <a:cubicBezTo>
                    <a:pt x="9564" y="12897"/>
                    <a:pt x="9564" y="12988"/>
                    <a:pt x="9518" y="13057"/>
                  </a:cubicBezTo>
                  <a:cubicBezTo>
                    <a:pt x="9564" y="13102"/>
                    <a:pt x="9541" y="13194"/>
                    <a:pt x="9609" y="13239"/>
                  </a:cubicBezTo>
                  <a:cubicBezTo>
                    <a:pt x="9655" y="13285"/>
                    <a:pt x="9746" y="13285"/>
                    <a:pt x="9792" y="13331"/>
                  </a:cubicBezTo>
                  <a:cubicBezTo>
                    <a:pt x="9838" y="13285"/>
                    <a:pt x="9906" y="13308"/>
                    <a:pt x="9952" y="13262"/>
                  </a:cubicBezTo>
                  <a:cubicBezTo>
                    <a:pt x="10020" y="13217"/>
                    <a:pt x="10020" y="13125"/>
                    <a:pt x="10043" y="13080"/>
                  </a:cubicBezTo>
                  <a:cubicBezTo>
                    <a:pt x="10066" y="13034"/>
                    <a:pt x="10020" y="12966"/>
                    <a:pt x="9998" y="12920"/>
                  </a:cubicBezTo>
                  <a:cubicBezTo>
                    <a:pt x="9952" y="12829"/>
                    <a:pt x="9861" y="12806"/>
                    <a:pt x="9792" y="12806"/>
                  </a:cubicBezTo>
                  <a:cubicBezTo>
                    <a:pt x="9783" y="12801"/>
                    <a:pt x="9774" y="12800"/>
                    <a:pt x="9764" y="12800"/>
                  </a:cubicBezTo>
                  <a:close/>
                  <a:moveTo>
                    <a:pt x="11139" y="12966"/>
                  </a:moveTo>
                  <a:cubicBezTo>
                    <a:pt x="10979" y="12966"/>
                    <a:pt x="10888" y="13034"/>
                    <a:pt x="10888" y="13194"/>
                  </a:cubicBezTo>
                  <a:cubicBezTo>
                    <a:pt x="10888" y="13354"/>
                    <a:pt x="10979" y="13422"/>
                    <a:pt x="11139" y="13422"/>
                  </a:cubicBezTo>
                  <a:cubicBezTo>
                    <a:pt x="11276" y="13422"/>
                    <a:pt x="11367" y="13354"/>
                    <a:pt x="11367" y="13194"/>
                  </a:cubicBezTo>
                  <a:cubicBezTo>
                    <a:pt x="11367" y="13034"/>
                    <a:pt x="11276" y="12966"/>
                    <a:pt x="11139" y="12966"/>
                  </a:cubicBezTo>
                  <a:close/>
                  <a:moveTo>
                    <a:pt x="2374" y="12760"/>
                  </a:moveTo>
                  <a:cubicBezTo>
                    <a:pt x="2214" y="12760"/>
                    <a:pt x="2031" y="12920"/>
                    <a:pt x="2031" y="13080"/>
                  </a:cubicBezTo>
                  <a:cubicBezTo>
                    <a:pt x="2031" y="13239"/>
                    <a:pt x="2191" y="13422"/>
                    <a:pt x="2351" y="13422"/>
                  </a:cubicBezTo>
                  <a:cubicBezTo>
                    <a:pt x="2360" y="13423"/>
                    <a:pt x="2369" y="13424"/>
                    <a:pt x="2379" y="13424"/>
                  </a:cubicBezTo>
                  <a:cubicBezTo>
                    <a:pt x="2531" y="13424"/>
                    <a:pt x="2693" y="13253"/>
                    <a:pt x="2693" y="13102"/>
                  </a:cubicBezTo>
                  <a:cubicBezTo>
                    <a:pt x="2716" y="12943"/>
                    <a:pt x="2534" y="12760"/>
                    <a:pt x="2374" y="12760"/>
                  </a:cubicBezTo>
                  <a:close/>
                  <a:moveTo>
                    <a:pt x="3721" y="12897"/>
                  </a:moveTo>
                  <a:cubicBezTo>
                    <a:pt x="3515" y="12897"/>
                    <a:pt x="3401" y="12988"/>
                    <a:pt x="3401" y="13194"/>
                  </a:cubicBezTo>
                  <a:cubicBezTo>
                    <a:pt x="3401" y="13399"/>
                    <a:pt x="3492" y="13491"/>
                    <a:pt x="3698" y="13491"/>
                  </a:cubicBezTo>
                  <a:cubicBezTo>
                    <a:pt x="3903" y="13491"/>
                    <a:pt x="4017" y="13399"/>
                    <a:pt x="4017" y="13217"/>
                  </a:cubicBezTo>
                  <a:cubicBezTo>
                    <a:pt x="4017" y="12988"/>
                    <a:pt x="3926" y="12897"/>
                    <a:pt x="3721" y="12897"/>
                  </a:cubicBezTo>
                  <a:close/>
                  <a:moveTo>
                    <a:pt x="12485" y="13057"/>
                  </a:moveTo>
                  <a:cubicBezTo>
                    <a:pt x="12371" y="13057"/>
                    <a:pt x="12234" y="13171"/>
                    <a:pt x="12234" y="13285"/>
                  </a:cubicBezTo>
                  <a:cubicBezTo>
                    <a:pt x="12234" y="13399"/>
                    <a:pt x="12349" y="13513"/>
                    <a:pt x="12463" y="13536"/>
                  </a:cubicBezTo>
                  <a:cubicBezTo>
                    <a:pt x="12577" y="13536"/>
                    <a:pt x="12691" y="13422"/>
                    <a:pt x="12714" y="13308"/>
                  </a:cubicBezTo>
                  <a:cubicBezTo>
                    <a:pt x="12714" y="13194"/>
                    <a:pt x="12600" y="13057"/>
                    <a:pt x="12485" y="13057"/>
                  </a:cubicBezTo>
                  <a:close/>
                  <a:moveTo>
                    <a:pt x="13809" y="13194"/>
                  </a:moveTo>
                  <a:cubicBezTo>
                    <a:pt x="13695" y="13194"/>
                    <a:pt x="13604" y="13285"/>
                    <a:pt x="13604" y="13399"/>
                  </a:cubicBezTo>
                  <a:cubicBezTo>
                    <a:pt x="13604" y="13513"/>
                    <a:pt x="13695" y="13605"/>
                    <a:pt x="13809" y="13605"/>
                  </a:cubicBezTo>
                  <a:cubicBezTo>
                    <a:pt x="13946" y="13605"/>
                    <a:pt x="14015" y="13513"/>
                    <a:pt x="14015" y="13399"/>
                  </a:cubicBezTo>
                  <a:cubicBezTo>
                    <a:pt x="14015" y="13262"/>
                    <a:pt x="13946" y="13194"/>
                    <a:pt x="13809" y="13194"/>
                  </a:cubicBezTo>
                  <a:close/>
                  <a:moveTo>
                    <a:pt x="5067" y="13034"/>
                  </a:moveTo>
                  <a:cubicBezTo>
                    <a:pt x="4885" y="13034"/>
                    <a:pt x="4748" y="13171"/>
                    <a:pt x="4748" y="13331"/>
                  </a:cubicBezTo>
                  <a:cubicBezTo>
                    <a:pt x="4748" y="13491"/>
                    <a:pt x="4885" y="13627"/>
                    <a:pt x="5044" y="13627"/>
                  </a:cubicBezTo>
                  <a:cubicBezTo>
                    <a:pt x="5204" y="13627"/>
                    <a:pt x="5364" y="13491"/>
                    <a:pt x="5364" y="13331"/>
                  </a:cubicBezTo>
                  <a:cubicBezTo>
                    <a:pt x="5364" y="13171"/>
                    <a:pt x="5227" y="13034"/>
                    <a:pt x="5067" y="13034"/>
                  </a:cubicBezTo>
                  <a:close/>
                  <a:moveTo>
                    <a:pt x="15133" y="13354"/>
                  </a:moveTo>
                  <a:cubicBezTo>
                    <a:pt x="14996" y="13354"/>
                    <a:pt x="14951" y="13399"/>
                    <a:pt x="14951" y="13513"/>
                  </a:cubicBezTo>
                  <a:cubicBezTo>
                    <a:pt x="14951" y="13650"/>
                    <a:pt x="14996" y="13696"/>
                    <a:pt x="15110" y="13696"/>
                  </a:cubicBezTo>
                  <a:cubicBezTo>
                    <a:pt x="15247" y="13696"/>
                    <a:pt x="15293" y="13650"/>
                    <a:pt x="15293" y="13536"/>
                  </a:cubicBezTo>
                  <a:cubicBezTo>
                    <a:pt x="15293" y="13399"/>
                    <a:pt x="15247" y="13354"/>
                    <a:pt x="15133" y="13354"/>
                  </a:cubicBezTo>
                  <a:close/>
                  <a:moveTo>
                    <a:pt x="6391" y="13125"/>
                  </a:moveTo>
                  <a:cubicBezTo>
                    <a:pt x="6323" y="13148"/>
                    <a:pt x="6254" y="13171"/>
                    <a:pt x="6186" y="13217"/>
                  </a:cubicBezTo>
                  <a:cubicBezTo>
                    <a:pt x="6117" y="13262"/>
                    <a:pt x="6117" y="13354"/>
                    <a:pt x="6094" y="13422"/>
                  </a:cubicBezTo>
                  <a:cubicBezTo>
                    <a:pt x="6094" y="13491"/>
                    <a:pt x="6140" y="13582"/>
                    <a:pt x="6186" y="13627"/>
                  </a:cubicBezTo>
                  <a:cubicBezTo>
                    <a:pt x="6231" y="13696"/>
                    <a:pt x="6323" y="13719"/>
                    <a:pt x="6391" y="13719"/>
                  </a:cubicBezTo>
                  <a:cubicBezTo>
                    <a:pt x="6460" y="13719"/>
                    <a:pt x="6551" y="13696"/>
                    <a:pt x="6597" y="13650"/>
                  </a:cubicBezTo>
                  <a:cubicBezTo>
                    <a:pt x="6642" y="13582"/>
                    <a:pt x="6688" y="13513"/>
                    <a:pt x="6688" y="13445"/>
                  </a:cubicBezTo>
                  <a:cubicBezTo>
                    <a:pt x="6688" y="13376"/>
                    <a:pt x="6665" y="13285"/>
                    <a:pt x="6597" y="13217"/>
                  </a:cubicBezTo>
                  <a:cubicBezTo>
                    <a:pt x="6551" y="13171"/>
                    <a:pt x="6460" y="13148"/>
                    <a:pt x="6391" y="13125"/>
                  </a:cubicBezTo>
                  <a:close/>
                  <a:moveTo>
                    <a:pt x="7738" y="13285"/>
                  </a:moveTo>
                  <a:cubicBezTo>
                    <a:pt x="7578" y="13285"/>
                    <a:pt x="7464" y="13399"/>
                    <a:pt x="7464" y="13559"/>
                  </a:cubicBezTo>
                  <a:cubicBezTo>
                    <a:pt x="7464" y="13719"/>
                    <a:pt x="7578" y="13833"/>
                    <a:pt x="7738" y="13833"/>
                  </a:cubicBezTo>
                  <a:cubicBezTo>
                    <a:pt x="7898" y="13833"/>
                    <a:pt x="8012" y="13719"/>
                    <a:pt x="8012" y="13559"/>
                  </a:cubicBezTo>
                  <a:cubicBezTo>
                    <a:pt x="8012" y="13399"/>
                    <a:pt x="7898" y="13285"/>
                    <a:pt x="7738" y="13285"/>
                  </a:cubicBezTo>
                  <a:close/>
                  <a:moveTo>
                    <a:pt x="9022" y="13397"/>
                  </a:moveTo>
                  <a:cubicBezTo>
                    <a:pt x="8927" y="13397"/>
                    <a:pt x="8766" y="13566"/>
                    <a:pt x="8788" y="13673"/>
                  </a:cubicBezTo>
                  <a:cubicBezTo>
                    <a:pt x="8788" y="13787"/>
                    <a:pt x="8925" y="13924"/>
                    <a:pt x="9039" y="13924"/>
                  </a:cubicBezTo>
                  <a:cubicBezTo>
                    <a:pt x="9046" y="13926"/>
                    <a:pt x="9054" y="13926"/>
                    <a:pt x="9062" y="13926"/>
                  </a:cubicBezTo>
                  <a:cubicBezTo>
                    <a:pt x="9173" y="13926"/>
                    <a:pt x="9313" y="13780"/>
                    <a:pt x="9313" y="13673"/>
                  </a:cubicBezTo>
                  <a:cubicBezTo>
                    <a:pt x="9313" y="13559"/>
                    <a:pt x="9176" y="13399"/>
                    <a:pt x="9039" y="13399"/>
                  </a:cubicBezTo>
                  <a:cubicBezTo>
                    <a:pt x="9034" y="13398"/>
                    <a:pt x="9028" y="13397"/>
                    <a:pt x="9022" y="13397"/>
                  </a:cubicBezTo>
                  <a:close/>
                  <a:moveTo>
                    <a:pt x="1639" y="13359"/>
                  </a:moveTo>
                  <a:cubicBezTo>
                    <a:pt x="1565" y="13359"/>
                    <a:pt x="1493" y="13390"/>
                    <a:pt x="1438" y="13445"/>
                  </a:cubicBezTo>
                  <a:cubicBezTo>
                    <a:pt x="1392" y="13468"/>
                    <a:pt x="1370" y="13491"/>
                    <a:pt x="1415" y="13536"/>
                  </a:cubicBezTo>
                  <a:cubicBezTo>
                    <a:pt x="1484" y="13627"/>
                    <a:pt x="1552" y="13742"/>
                    <a:pt x="1621" y="13833"/>
                  </a:cubicBezTo>
                  <a:cubicBezTo>
                    <a:pt x="1643" y="13879"/>
                    <a:pt x="1689" y="13924"/>
                    <a:pt x="1735" y="13993"/>
                  </a:cubicBezTo>
                  <a:lnTo>
                    <a:pt x="1780" y="13993"/>
                  </a:lnTo>
                  <a:cubicBezTo>
                    <a:pt x="1872" y="13924"/>
                    <a:pt x="1963" y="13833"/>
                    <a:pt x="1963" y="13696"/>
                  </a:cubicBezTo>
                  <a:cubicBezTo>
                    <a:pt x="1940" y="13559"/>
                    <a:pt x="1872" y="13468"/>
                    <a:pt x="1780" y="13399"/>
                  </a:cubicBezTo>
                  <a:cubicBezTo>
                    <a:pt x="1735" y="13372"/>
                    <a:pt x="1687" y="13359"/>
                    <a:pt x="1639" y="13359"/>
                  </a:cubicBezTo>
                  <a:close/>
                  <a:moveTo>
                    <a:pt x="10386" y="13559"/>
                  </a:moveTo>
                  <a:cubicBezTo>
                    <a:pt x="10226" y="13559"/>
                    <a:pt x="10157" y="13650"/>
                    <a:pt x="10157" y="13787"/>
                  </a:cubicBezTo>
                  <a:cubicBezTo>
                    <a:pt x="10157" y="13947"/>
                    <a:pt x="10226" y="14038"/>
                    <a:pt x="10386" y="14038"/>
                  </a:cubicBezTo>
                  <a:cubicBezTo>
                    <a:pt x="10545" y="14038"/>
                    <a:pt x="10637" y="13947"/>
                    <a:pt x="10637" y="13810"/>
                  </a:cubicBezTo>
                  <a:cubicBezTo>
                    <a:pt x="10637" y="13650"/>
                    <a:pt x="10545" y="13559"/>
                    <a:pt x="10386" y="13559"/>
                  </a:cubicBezTo>
                  <a:close/>
                  <a:moveTo>
                    <a:pt x="2967" y="13491"/>
                  </a:moveTo>
                  <a:cubicBezTo>
                    <a:pt x="2762" y="13491"/>
                    <a:pt x="2671" y="13582"/>
                    <a:pt x="2671" y="13787"/>
                  </a:cubicBezTo>
                  <a:cubicBezTo>
                    <a:pt x="2671" y="13993"/>
                    <a:pt x="2762" y="14107"/>
                    <a:pt x="2967" y="14107"/>
                  </a:cubicBezTo>
                  <a:cubicBezTo>
                    <a:pt x="3173" y="14107"/>
                    <a:pt x="3264" y="14016"/>
                    <a:pt x="3264" y="13810"/>
                  </a:cubicBezTo>
                  <a:cubicBezTo>
                    <a:pt x="3264" y="13605"/>
                    <a:pt x="3173" y="13491"/>
                    <a:pt x="2967" y="13491"/>
                  </a:cubicBezTo>
                  <a:close/>
                  <a:moveTo>
                    <a:pt x="11757" y="13670"/>
                  </a:moveTo>
                  <a:cubicBezTo>
                    <a:pt x="11748" y="13670"/>
                    <a:pt x="11740" y="13671"/>
                    <a:pt x="11732" y="13673"/>
                  </a:cubicBezTo>
                  <a:cubicBezTo>
                    <a:pt x="11618" y="13673"/>
                    <a:pt x="11504" y="13787"/>
                    <a:pt x="11504" y="13901"/>
                  </a:cubicBezTo>
                  <a:cubicBezTo>
                    <a:pt x="11504" y="14038"/>
                    <a:pt x="11641" y="14130"/>
                    <a:pt x="11732" y="14130"/>
                  </a:cubicBezTo>
                  <a:cubicBezTo>
                    <a:pt x="11846" y="14130"/>
                    <a:pt x="11983" y="13993"/>
                    <a:pt x="11960" y="13901"/>
                  </a:cubicBezTo>
                  <a:cubicBezTo>
                    <a:pt x="11960" y="13776"/>
                    <a:pt x="11846" y="13670"/>
                    <a:pt x="11757" y="13670"/>
                  </a:cubicBezTo>
                  <a:close/>
                  <a:moveTo>
                    <a:pt x="4314" y="13627"/>
                  </a:moveTo>
                  <a:cubicBezTo>
                    <a:pt x="4154" y="13627"/>
                    <a:pt x="4017" y="13764"/>
                    <a:pt x="4017" y="13924"/>
                  </a:cubicBezTo>
                  <a:cubicBezTo>
                    <a:pt x="4017" y="14107"/>
                    <a:pt x="4154" y="14244"/>
                    <a:pt x="4314" y="14244"/>
                  </a:cubicBezTo>
                  <a:cubicBezTo>
                    <a:pt x="4474" y="14244"/>
                    <a:pt x="4611" y="14107"/>
                    <a:pt x="4611" y="13947"/>
                  </a:cubicBezTo>
                  <a:cubicBezTo>
                    <a:pt x="4611" y="13764"/>
                    <a:pt x="4474" y="13627"/>
                    <a:pt x="4314" y="13627"/>
                  </a:cubicBezTo>
                  <a:close/>
                  <a:moveTo>
                    <a:pt x="13079" y="13833"/>
                  </a:moveTo>
                  <a:cubicBezTo>
                    <a:pt x="12965" y="13833"/>
                    <a:pt x="12873" y="13901"/>
                    <a:pt x="12873" y="14038"/>
                  </a:cubicBezTo>
                  <a:cubicBezTo>
                    <a:pt x="12873" y="14152"/>
                    <a:pt x="12965" y="14244"/>
                    <a:pt x="13079" y="14244"/>
                  </a:cubicBezTo>
                  <a:cubicBezTo>
                    <a:pt x="13193" y="14244"/>
                    <a:pt x="13284" y="14152"/>
                    <a:pt x="13284" y="14038"/>
                  </a:cubicBezTo>
                  <a:cubicBezTo>
                    <a:pt x="13284" y="13901"/>
                    <a:pt x="13193" y="13833"/>
                    <a:pt x="13079" y="13833"/>
                  </a:cubicBezTo>
                  <a:close/>
                  <a:moveTo>
                    <a:pt x="14403" y="13924"/>
                  </a:moveTo>
                  <a:cubicBezTo>
                    <a:pt x="14357" y="13924"/>
                    <a:pt x="14220" y="14061"/>
                    <a:pt x="14220" y="14152"/>
                  </a:cubicBezTo>
                  <a:cubicBezTo>
                    <a:pt x="14243" y="14175"/>
                    <a:pt x="14266" y="14244"/>
                    <a:pt x="14311" y="14267"/>
                  </a:cubicBezTo>
                  <a:cubicBezTo>
                    <a:pt x="14346" y="14301"/>
                    <a:pt x="14380" y="14318"/>
                    <a:pt x="14414" y="14318"/>
                  </a:cubicBezTo>
                  <a:cubicBezTo>
                    <a:pt x="14448" y="14318"/>
                    <a:pt x="14483" y="14301"/>
                    <a:pt x="14517" y="14267"/>
                  </a:cubicBezTo>
                  <a:cubicBezTo>
                    <a:pt x="14631" y="14175"/>
                    <a:pt x="14631" y="14084"/>
                    <a:pt x="14517" y="13993"/>
                  </a:cubicBezTo>
                  <a:cubicBezTo>
                    <a:pt x="14494" y="13970"/>
                    <a:pt x="14448" y="13947"/>
                    <a:pt x="14403" y="13924"/>
                  </a:cubicBezTo>
                  <a:close/>
                  <a:moveTo>
                    <a:pt x="5661" y="13719"/>
                  </a:moveTo>
                  <a:cubicBezTo>
                    <a:pt x="5592" y="13764"/>
                    <a:pt x="5501" y="13764"/>
                    <a:pt x="5455" y="13833"/>
                  </a:cubicBezTo>
                  <a:cubicBezTo>
                    <a:pt x="5410" y="13879"/>
                    <a:pt x="5364" y="13970"/>
                    <a:pt x="5364" y="14038"/>
                  </a:cubicBezTo>
                  <a:cubicBezTo>
                    <a:pt x="5364" y="14107"/>
                    <a:pt x="5387" y="14175"/>
                    <a:pt x="5432" y="14221"/>
                  </a:cubicBezTo>
                  <a:cubicBezTo>
                    <a:pt x="5501" y="14289"/>
                    <a:pt x="5569" y="14335"/>
                    <a:pt x="5638" y="14335"/>
                  </a:cubicBezTo>
                  <a:cubicBezTo>
                    <a:pt x="5706" y="14335"/>
                    <a:pt x="5798" y="14289"/>
                    <a:pt x="5866" y="14244"/>
                  </a:cubicBezTo>
                  <a:cubicBezTo>
                    <a:pt x="5912" y="14198"/>
                    <a:pt x="5957" y="14107"/>
                    <a:pt x="5957" y="14038"/>
                  </a:cubicBezTo>
                  <a:cubicBezTo>
                    <a:pt x="5957" y="13970"/>
                    <a:pt x="5912" y="13879"/>
                    <a:pt x="5866" y="13833"/>
                  </a:cubicBezTo>
                  <a:cubicBezTo>
                    <a:pt x="5820" y="13787"/>
                    <a:pt x="5729" y="13764"/>
                    <a:pt x="5661" y="13719"/>
                  </a:cubicBezTo>
                  <a:close/>
                  <a:moveTo>
                    <a:pt x="15760" y="14102"/>
                  </a:moveTo>
                  <a:cubicBezTo>
                    <a:pt x="15677" y="14102"/>
                    <a:pt x="15590" y="14170"/>
                    <a:pt x="15590" y="14289"/>
                  </a:cubicBezTo>
                  <a:cubicBezTo>
                    <a:pt x="15613" y="14312"/>
                    <a:pt x="15613" y="14335"/>
                    <a:pt x="15635" y="14358"/>
                  </a:cubicBezTo>
                  <a:cubicBezTo>
                    <a:pt x="15658" y="14335"/>
                    <a:pt x="15681" y="14335"/>
                    <a:pt x="15704" y="14312"/>
                  </a:cubicBezTo>
                  <a:cubicBezTo>
                    <a:pt x="15727" y="14244"/>
                    <a:pt x="15772" y="14198"/>
                    <a:pt x="15818" y="14130"/>
                  </a:cubicBezTo>
                  <a:cubicBezTo>
                    <a:pt x="15818" y="14130"/>
                    <a:pt x="15841" y="14107"/>
                    <a:pt x="15795" y="14107"/>
                  </a:cubicBezTo>
                  <a:cubicBezTo>
                    <a:pt x="15784" y="14104"/>
                    <a:pt x="15772" y="14102"/>
                    <a:pt x="15760" y="14102"/>
                  </a:cubicBezTo>
                  <a:close/>
                  <a:moveTo>
                    <a:pt x="7007" y="13901"/>
                  </a:moveTo>
                  <a:cubicBezTo>
                    <a:pt x="6848" y="13901"/>
                    <a:pt x="6733" y="14016"/>
                    <a:pt x="6733" y="14175"/>
                  </a:cubicBezTo>
                  <a:cubicBezTo>
                    <a:pt x="6733" y="14321"/>
                    <a:pt x="6829" y="14429"/>
                    <a:pt x="6967" y="14429"/>
                  </a:cubicBezTo>
                  <a:cubicBezTo>
                    <a:pt x="6980" y="14429"/>
                    <a:pt x="6994" y="14428"/>
                    <a:pt x="7007" y="14426"/>
                  </a:cubicBezTo>
                  <a:cubicBezTo>
                    <a:pt x="7167" y="14426"/>
                    <a:pt x="7281" y="14312"/>
                    <a:pt x="7258" y="14152"/>
                  </a:cubicBezTo>
                  <a:cubicBezTo>
                    <a:pt x="7258" y="14016"/>
                    <a:pt x="7167" y="13901"/>
                    <a:pt x="7007" y="13901"/>
                  </a:cubicBezTo>
                  <a:close/>
                  <a:moveTo>
                    <a:pt x="8331" y="13993"/>
                  </a:moveTo>
                  <a:cubicBezTo>
                    <a:pt x="8217" y="14016"/>
                    <a:pt x="8080" y="14175"/>
                    <a:pt x="8080" y="14267"/>
                  </a:cubicBezTo>
                  <a:cubicBezTo>
                    <a:pt x="8080" y="14381"/>
                    <a:pt x="8240" y="14540"/>
                    <a:pt x="8354" y="14540"/>
                  </a:cubicBezTo>
                  <a:cubicBezTo>
                    <a:pt x="8468" y="14540"/>
                    <a:pt x="8628" y="14381"/>
                    <a:pt x="8605" y="14267"/>
                  </a:cubicBezTo>
                  <a:cubicBezTo>
                    <a:pt x="8605" y="14130"/>
                    <a:pt x="8445" y="13993"/>
                    <a:pt x="8331" y="13993"/>
                  </a:cubicBezTo>
                  <a:close/>
                  <a:moveTo>
                    <a:pt x="9678" y="14175"/>
                  </a:moveTo>
                  <a:cubicBezTo>
                    <a:pt x="9518" y="14175"/>
                    <a:pt x="9450" y="14244"/>
                    <a:pt x="9450" y="14404"/>
                  </a:cubicBezTo>
                  <a:cubicBezTo>
                    <a:pt x="9450" y="14563"/>
                    <a:pt x="9518" y="14632"/>
                    <a:pt x="9678" y="14632"/>
                  </a:cubicBezTo>
                  <a:cubicBezTo>
                    <a:pt x="9838" y="14632"/>
                    <a:pt x="9929" y="14563"/>
                    <a:pt x="9929" y="14404"/>
                  </a:cubicBezTo>
                  <a:cubicBezTo>
                    <a:pt x="9929" y="14244"/>
                    <a:pt x="9838" y="14175"/>
                    <a:pt x="9678" y="14175"/>
                  </a:cubicBezTo>
                  <a:close/>
                  <a:moveTo>
                    <a:pt x="2283" y="14130"/>
                  </a:moveTo>
                  <a:cubicBezTo>
                    <a:pt x="2146" y="14130"/>
                    <a:pt x="2031" y="14152"/>
                    <a:pt x="1986" y="14289"/>
                  </a:cubicBezTo>
                  <a:cubicBezTo>
                    <a:pt x="1986" y="14312"/>
                    <a:pt x="1963" y="14312"/>
                    <a:pt x="1986" y="14335"/>
                  </a:cubicBezTo>
                  <a:cubicBezTo>
                    <a:pt x="2077" y="14449"/>
                    <a:pt x="2191" y="14563"/>
                    <a:pt x="2283" y="14677"/>
                  </a:cubicBezTo>
                  <a:cubicBezTo>
                    <a:pt x="2323" y="14717"/>
                    <a:pt x="2349" y="14736"/>
                    <a:pt x="2375" y="14736"/>
                  </a:cubicBezTo>
                  <a:cubicBezTo>
                    <a:pt x="2407" y="14736"/>
                    <a:pt x="2437" y="14706"/>
                    <a:pt x="2488" y="14655"/>
                  </a:cubicBezTo>
                  <a:cubicBezTo>
                    <a:pt x="2556" y="14586"/>
                    <a:pt x="2602" y="14404"/>
                    <a:pt x="2556" y="14312"/>
                  </a:cubicBezTo>
                  <a:cubicBezTo>
                    <a:pt x="2511" y="14175"/>
                    <a:pt x="2397" y="14130"/>
                    <a:pt x="2283" y="14130"/>
                  </a:cubicBezTo>
                  <a:close/>
                  <a:moveTo>
                    <a:pt x="11002" y="14267"/>
                  </a:moveTo>
                  <a:cubicBezTo>
                    <a:pt x="10888" y="14267"/>
                    <a:pt x="10774" y="14381"/>
                    <a:pt x="10751" y="14495"/>
                  </a:cubicBezTo>
                  <a:cubicBezTo>
                    <a:pt x="10751" y="14586"/>
                    <a:pt x="10865" y="14746"/>
                    <a:pt x="11002" y="14746"/>
                  </a:cubicBezTo>
                  <a:cubicBezTo>
                    <a:pt x="11093" y="14746"/>
                    <a:pt x="11230" y="14632"/>
                    <a:pt x="11230" y="14518"/>
                  </a:cubicBezTo>
                  <a:cubicBezTo>
                    <a:pt x="11230" y="14404"/>
                    <a:pt x="11116" y="14267"/>
                    <a:pt x="11002" y="14267"/>
                  </a:cubicBezTo>
                  <a:close/>
                  <a:moveTo>
                    <a:pt x="3584" y="14244"/>
                  </a:moveTo>
                  <a:cubicBezTo>
                    <a:pt x="3424" y="14244"/>
                    <a:pt x="3287" y="14381"/>
                    <a:pt x="3264" y="14540"/>
                  </a:cubicBezTo>
                  <a:cubicBezTo>
                    <a:pt x="3264" y="14700"/>
                    <a:pt x="3401" y="14837"/>
                    <a:pt x="3584" y="14837"/>
                  </a:cubicBezTo>
                  <a:cubicBezTo>
                    <a:pt x="3721" y="14837"/>
                    <a:pt x="3880" y="14700"/>
                    <a:pt x="3880" y="14540"/>
                  </a:cubicBezTo>
                  <a:cubicBezTo>
                    <a:pt x="3880" y="14381"/>
                    <a:pt x="3743" y="14244"/>
                    <a:pt x="3584" y="14244"/>
                  </a:cubicBezTo>
                  <a:close/>
                  <a:moveTo>
                    <a:pt x="12349" y="14426"/>
                  </a:moveTo>
                  <a:cubicBezTo>
                    <a:pt x="12303" y="14449"/>
                    <a:pt x="12257" y="14426"/>
                    <a:pt x="12212" y="14472"/>
                  </a:cubicBezTo>
                  <a:cubicBezTo>
                    <a:pt x="12166" y="14518"/>
                    <a:pt x="12120" y="14563"/>
                    <a:pt x="12143" y="14632"/>
                  </a:cubicBezTo>
                  <a:cubicBezTo>
                    <a:pt x="12143" y="14677"/>
                    <a:pt x="12120" y="14723"/>
                    <a:pt x="12189" y="14769"/>
                  </a:cubicBezTo>
                  <a:cubicBezTo>
                    <a:pt x="12228" y="14788"/>
                    <a:pt x="12250" y="14842"/>
                    <a:pt x="12299" y="14842"/>
                  </a:cubicBezTo>
                  <a:cubicBezTo>
                    <a:pt x="12307" y="14842"/>
                    <a:pt x="12316" y="14840"/>
                    <a:pt x="12326" y="14837"/>
                  </a:cubicBezTo>
                  <a:cubicBezTo>
                    <a:pt x="12344" y="14837"/>
                    <a:pt x="12366" y="14841"/>
                    <a:pt x="12387" y="14841"/>
                  </a:cubicBezTo>
                  <a:cubicBezTo>
                    <a:pt x="12419" y="14841"/>
                    <a:pt x="12449" y="14833"/>
                    <a:pt x="12463" y="14792"/>
                  </a:cubicBezTo>
                  <a:cubicBezTo>
                    <a:pt x="12508" y="14746"/>
                    <a:pt x="12554" y="14723"/>
                    <a:pt x="12531" y="14655"/>
                  </a:cubicBezTo>
                  <a:cubicBezTo>
                    <a:pt x="12531" y="14609"/>
                    <a:pt x="12554" y="14540"/>
                    <a:pt x="12485" y="14495"/>
                  </a:cubicBezTo>
                  <a:cubicBezTo>
                    <a:pt x="12440" y="14472"/>
                    <a:pt x="12417" y="14426"/>
                    <a:pt x="12349" y="14426"/>
                  </a:cubicBezTo>
                  <a:close/>
                  <a:moveTo>
                    <a:pt x="13684" y="14546"/>
                  </a:moveTo>
                  <a:cubicBezTo>
                    <a:pt x="13632" y="14546"/>
                    <a:pt x="13581" y="14575"/>
                    <a:pt x="13535" y="14632"/>
                  </a:cubicBezTo>
                  <a:cubicBezTo>
                    <a:pt x="13513" y="14677"/>
                    <a:pt x="13490" y="14700"/>
                    <a:pt x="13490" y="14746"/>
                  </a:cubicBezTo>
                  <a:cubicBezTo>
                    <a:pt x="13490" y="14769"/>
                    <a:pt x="13513" y="14814"/>
                    <a:pt x="13513" y="14837"/>
                  </a:cubicBezTo>
                  <a:cubicBezTo>
                    <a:pt x="13558" y="14894"/>
                    <a:pt x="13615" y="14923"/>
                    <a:pt x="13672" y="14923"/>
                  </a:cubicBezTo>
                  <a:cubicBezTo>
                    <a:pt x="13729" y="14923"/>
                    <a:pt x="13787" y="14894"/>
                    <a:pt x="13832" y="14837"/>
                  </a:cubicBezTo>
                  <a:cubicBezTo>
                    <a:pt x="13878" y="14769"/>
                    <a:pt x="13878" y="14700"/>
                    <a:pt x="13832" y="14632"/>
                  </a:cubicBezTo>
                  <a:cubicBezTo>
                    <a:pt x="13787" y="14575"/>
                    <a:pt x="13735" y="14546"/>
                    <a:pt x="13684" y="14546"/>
                  </a:cubicBezTo>
                  <a:close/>
                  <a:moveTo>
                    <a:pt x="4930" y="14358"/>
                  </a:moveTo>
                  <a:cubicBezTo>
                    <a:pt x="4793" y="14358"/>
                    <a:pt x="4611" y="14540"/>
                    <a:pt x="4611" y="14677"/>
                  </a:cubicBezTo>
                  <a:cubicBezTo>
                    <a:pt x="4611" y="14814"/>
                    <a:pt x="4793" y="14974"/>
                    <a:pt x="4930" y="14974"/>
                  </a:cubicBezTo>
                  <a:cubicBezTo>
                    <a:pt x="5067" y="14974"/>
                    <a:pt x="5227" y="14792"/>
                    <a:pt x="5227" y="14655"/>
                  </a:cubicBezTo>
                  <a:cubicBezTo>
                    <a:pt x="5204" y="14540"/>
                    <a:pt x="5044" y="14381"/>
                    <a:pt x="4930" y="14358"/>
                  </a:cubicBezTo>
                  <a:close/>
                  <a:moveTo>
                    <a:pt x="6277" y="14495"/>
                  </a:moveTo>
                  <a:cubicBezTo>
                    <a:pt x="6094" y="14495"/>
                    <a:pt x="6003" y="14609"/>
                    <a:pt x="6003" y="14769"/>
                  </a:cubicBezTo>
                  <a:cubicBezTo>
                    <a:pt x="6003" y="14929"/>
                    <a:pt x="6094" y="15043"/>
                    <a:pt x="6254" y="15043"/>
                  </a:cubicBezTo>
                  <a:cubicBezTo>
                    <a:pt x="6414" y="15043"/>
                    <a:pt x="6528" y="14929"/>
                    <a:pt x="6528" y="14792"/>
                  </a:cubicBezTo>
                  <a:cubicBezTo>
                    <a:pt x="6528" y="14609"/>
                    <a:pt x="6437" y="14495"/>
                    <a:pt x="6277" y="14495"/>
                  </a:cubicBezTo>
                  <a:close/>
                  <a:moveTo>
                    <a:pt x="14984" y="14694"/>
                  </a:moveTo>
                  <a:cubicBezTo>
                    <a:pt x="14970" y="14694"/>
                    <a:pt x="14959" y="14696"/>
                    <a:pt x="14951" y="14700"/>
                  </a:cubicBezTo>
                  <a:cubicBezTo>
                    <a:pt x="14882" y="14746"/>
                    <a:pt x="14836" y="14792"/>
                    <a:pt x="14859" y="14883"/>
                  </a:cubicBezTo>
                  <a:cubicBezTo>
                    <a:pt x="14836" y="14929"/>
                    <a:pt x="14859" y="14974"/>
                    <a:pt x="14905" y="15020"/>
                  </a:cubicBezTo>
                  <a:cubicBezTo>
                    <a:pt x="14928" y="15035"/>
                    <a:pt x="14951" y="15043"/>
                    <a:pt x="14974" y="15043"/>
                  </a:cubicBezTo>
                  <a:cubicBezTo>
                    <a:pt x="15022" y="15043"/>
                    <a:pt x="15072" y="15012"/>
                    <a:pt x="15133" y="14951"/>
                  </a:cubicBezTo>
                  <a:cubicBezTo>
                    <a:pt x="15202" y="14883"/>
                    <a:pt x="15224" y="14814"/>
                    <a:pt x="15156" y="14769"/>
                  </a:cubicBezTo>
                  <a:cubicBezTo>
                    <a:pt x="15137" y="14731"/>
                    <a:pt x="15043" y="14694"/>
                    <a:pt x="14984" y="14694"/>
                  </a:cubicBezTo>
                  <a:close/>
                  <a:moveTo>
                    <a:pt x="7629" y="14627"/>
                  </a:moveTo>
                  <a:cubicBezTo>
                    <a:pt x="7620" y="14627"/>
                    <a:pt x="7610" y="14629"/>
                    <a:pt x="7601" y="14632"/>
                  </a:cubicBezTo>
                  <a:cubicBezTo>
                    <a:pt x="7532" y="14655"/>
                    <a:pt x="7464" y="14677"/>
                    <a:pt x="7418" y="14723"/>
                  </a:cubicBezTo>
                  <a:cubicBezTo>
                    <a:pt x="7373" y="14769"/>
                    <a:pt x="7350" y="14837"/>
                    <a:pt x="7327" y="14906"/>
                  </a:cubicBezTo>
                  <a:cubicBezTo>
                    <a:pt x="7350" y="14974"/>
                    <a:pt x="7373" y="15065"/>
                    <a:pt x="7418" y="15088"/>
                  </a:cubicBezTo>
                  <a:cubicBezTo>
                    <a:pt x="7458" y="15128"/>
                    <a:pt x="7514" y="15184"/>
                    <a:pt x="7588" y="15184"/>
                  </a:cubicBezTo>
                  <a:cubicBezTo>
                    <a:pt x="7599" y="15184"/>
                    <a:pt x="7611" y="15183"/>
                    <a:pt x="7624" y="15180"/>
                  </a:cubicBezTo>
                  <a:cubicBezTo>
                    <a:pt x="7692" y="15157"/>
                    <a:pt x="7761" y="15134"/>
                    <a:pt x="7806" y="15088"/>
                  </a:cubicBezTo>
                  <a:cubicBezTo>
                    <a:pt x="7829" y="15043"/>
                    <a:pt x="7898" y="14974"/>
                    <a:pt x="7875" y="14883"/>
                  </a:cubicBezTo>
                  <a:cubicBezTo>
                    <a:pt x="7852" y="14837"/>
                    <a:pt x="7829" y="14746"/>
                    <a:pt x="7783" y="14723"/>
                  </a:cubicBezTo>
                  <a:cubicBezTo>
                    <a:pt x="7744" y="14684"/>
                    <a:pt x="7688" y="14627"/>
                    <a:pt x="7629" y="14627"/>
                  </a:cubicBezTo>
                  <a:close/>
                  <a:moveTo>
                    <a:pt x="8948" y="14769"/>
                  </a:moveTo>
                  <a:cubicBezTo>
                    <a:pt x="8788" y="14769"/>
                    <a:pt x="8719" y="14860"/>
                    <a:pt x="8719" y="15020"/>
                  </a:cubicBezTo>
                  <a:cubicBezTo>
                    <a:pt x="8719" y="15157"/>
                    <a:pt x="8788" y="15248"/>
                    <a:pt x="8948" y="15248"/>
                  </a:cubicBezTo>
                  <a:cubicBezTo>
                    <a:pt x="9107" y="15248"/>
                    <a:pt x="9176" y="15157"/>
                    <a:pt x="9176" y="14997"/>
                  </a:cubicBezTo>
                  <a:cubicBezTo>
                    <a:pt x="9176" y="14837"/>
                    <a:pt x="9107" y="14769"/>
                    <a:pt x="8948" y="14769"/>
                  </a:cubicBezTo>
                  <a:close/>
                  <a:moveTo>
                    <a:pt x="10294" y="14906"/>
                  </a:moveTo>
                  <a:cubicBezTo>
                    <a:pt x="10203" y="14906"/>
                    <a:pt x="10066" y="15020"/>
                    <a:pt x="10066" y="15134"/>
                  </a:cubicBezTo>
                  <a:cubicBezTo>
                    <a:pt x="10043" y="15248"/>
                    <a:pt x="10157" y="15362"/>
                    <a:pt x="10294" y="15385"/>
                  </a:cubicBezTo>
                  <a:cubicBezTo>
                    <a:pt x="10408" y="15385"/>
                    <a:pt x="10522" y="15248"/>
                    <a:pt x="10522" y="15134"/>
                  </a:cubicBezTo>
                  <a:cubicBezTo>
                    <a:pt x="10522" y="15043"/>
                    <a:pt x="10408" y="14906"/>
                    <a:pt x="10294" y="14906"/>
                  </a:cubicBezTo>
                  <a:close/>
                  <a:moveTo>
                    <a:pt x="2853" y="14837"/>
                  </a:moveTo>
                  <a:cubicBezTo>
                    <a:pt x="2762" y="14837"/>
                    <a:pt x="2693" y="14906"/>
                    <a:pt x="2625" y="14974"/>
                  </a:cubicBezTo>
                  <a:cubicBezTo>
                    <a:pt x="2602" y="14997"/>
                    <a:pt x="2602" y="15020"/>
                    <a:pt x="2625" y="15043"/>
                  </a:cubicBezTo>
                  <a:cubicBezTo>
                    <a:pt x="2762" y="15157"/>
                    <a:pt x="2876" y="15271"/>
                    <a:pt x="3013" y="15385"/>
                  </a:cubicBezTo>
                  <a:cubicBezTo>
                    <a:pt x="3024" y="15396"/>
                    <a:pt x="3032" y="15400"/>
                    <a:pt x="3039" y="15400"/>
                  </a:cubicBezTo>
                  <a:cubicBezTo>
                    <a:pt x="3060" y="15400"/>
                    <a:pt x="3064" y="15357"/>
                    <a:pt x="3081" y="15339"/>
                  </a:cubicBezTo>
                  <a:cubicBezTo>
                    <a:pt x="3173" y="15248"/>
                    <a:pt x="3196" y="15134"/>
                    <a:pt x="3150" y="15043"/>
                  </a:cubicBezTo>
                  <a:cubicBezTo>
                    <a:pt x="3104" y="14929"/>
                    <a:pt x="3013" y="14837"/>
                    <a:pt x="2853" y="14837"/>
                  </a:cubicBezTo>
                  <a:close/>
                  <a:moveTo>
                    <a:pt x="11618" y="15043"/>
                  </a:moveTo>
                  <a:cubicBezTo>
                    <a:pt x="11481" y="15043"/>
                    <a:pt x="11435" y="15111"/>
                    <a:pt x="11435" y="15248"/>
                  </a:cubicBezTo>
                  <a:cubicBezTo>
                    <a:pt x="11413" y="15362"/>
                    <a:pt x="11504" y="15453"/>
                    <a:pt x="11641" y="15453"/>
                  </a:cubicBezTo>
                  <a:cubicBezTo>
                    <a:pt x="11778" y="15431"/>
                    <a:pt x="11846" y="15385"/>
                    <a:pt x="11824" y="15225"/>
                  </a:cubicBezTo>
                  <a:cubicBezTo>
                    <a:pt x="11824" y="15088"/>
                    <a:pt x="11778" y="15043"/>
                    <a:pt x="11618" y="15043"/>
                  </a:cubicBezTo>
                  <a:close/>
                  <a:moveTo>
                    <a:pt x="4223" y="14974"/>
                  </a:moveTo>
                  <a:cubicBezTo>
                    <a:pt x="4086" y="14974"/>
                    <a:pt x="3903" y="15134"/>
                    <a:pt x="3903" y="15271"/>
                  </a:cubicBezTo>
                  <a:cubicBezTo>
                    <a:pt x="3903" y="15408"/>
                    <a:pt x="4086" y="15568"/>
                    <a:pt x="4200" y="15568"/>
                  </a:cubicBezTo>
                  <a:cubicBezTo>
                    <a:pt x="4208" y="15569"/>
                    <a:pt x="4216" y="15570"/>
                    <a:pt x="4224" y="15570"/>
                  </a:cubicBezTo>
                  <a:cubicBezTo>
                    <a:pt x="4357" y="15570"/>
                    <a:pt x="4519" y="15400"/>
                    <a:pt x="4519" y="15271"/>
                  </a:cubicBezTo>
                  <a:cubicBezTo>
                    <a:pt x="4519" y="15157"/>
                    <a:pt x="4360" y="14974"/>
                    <a:pt x="4223" y="14974"/>
                  </a:cubicBezTo>
                  <a:close/>
                  <a:moveTo>
                    <a:pt x="12942" y="15180"/>
                  </a:moveTo>
                  <a:cubicBezTo>
                    <a:pt x="12828" y="15180"/>
                    <a:pt x="12737" y="15271"/>
                    <a:pt x="12737" y="15385"/>
                  </a:cubicBezTo>
                  <a:cubicBezTo>
                    <a:pt x="12737" y="15468"/>
                    <a:pt x="12813" y="15571"/>
                    <a:pt x="12912" y="15571"/>
                  </a:cubicBezTo>
                  <a:cubicBezTo>
                    <a:pt x="12922" y="15571"/>
                    <a:pt x="12932" y="15570"/>
                    <a:pt x="12942" y="15568"/>
                  </a:cubicBezTo>
                  <a:cubicBezTo>
                    <a:pt x="13056" y="15568"/>
                    <a:pt x="13147" y="15476"/>
                    <a:pt x="13147" y="15385"/>
                  </a:cubicBezTo>
                  <a:cubicBezTo>
                    <a:pt x="13147" y="15271"/>
                    <a:pt x="13056" y="15180"/>
                    <a:pt x="12942" y="15180"/>
                  </a:cubicBezTo>
                  <a:close/>
                  <a:moveTo>
                    <a:pt x="14289" y="15317"/>
                  </a:moveTo>
                  <a:cubicBezTo>
                    <a:pt x="14175" y="15317"/>
                    <a:pt x="14129" y="15362"/>
                    <a:pt x="14106" y="15476"/>
                  </a:cubicBezTo>
                  <a:cubicBezTo>
                    <a:pt x="14106" y="15590"/>
                    <a:pt x="14152" y="15636"/>
                    <a:pt x="14266" y="15636"/>
                  </a:cubicBezTo>
                  <a:cubicBezTo>
                    <a:pt x="14403" y="15636"/>
                    <a:pt x="14448" y="15590"/>
                    <a:pt x="14448" y="15499"/>
                  </a:cubicBezTo>
                  <a:cubicBezTo>
                    <a:pt x="14448" y="15362"/>
                    <a:pt x="14403" y="15317"/>
                    <a:pt x="14289" y="15317"/>
                  </a:cubicBezTo>
                  <a:close/>
                  <a:moveTo>
                    <a:pt x="5582" y="15105"/>
                  </a:moveTo>
                  <a:cubicBezTo>
                    <a:pt x="5571" y="15105"/>
                    <a:pt x="5559" y="15107"/>
                    <a:pt x="5547" y="15111"/>
                  </a:cubicBezTo>
                  <a:cubicBezTo>
                    <a:pt x="5455" y="15111"/>
                    <a:pt x="5387" y="15111"/>
                    <a:pt x="5318" y="15180"/>
                  </a:cubicBezTo>
                  <a:cubicBezTo>
                    <a:pt x="5273" y="15248"/>
                    <a:pt x="5227" y="15294"/>
                    <a:pt x="5250" y="15362"/>
                  </a:cubicBezTo>
                  <a:cubicBezTo>
                    <a:pt x="5250" y="15453"/>
                    <a:pt x="5273" y="15522"/>
                    <a:pt x="5318" y="15568"/>
                  </a:cubicBezTo>
                  <a:cubicBezTo>
                    <a:pt x="5370" y="15619"/>
                    <a:pt x="5408" y="15645"/>
                    <a:pt x="5463" y="15645"/>
                  </a:cubicBezTo>
                  <a:cubicBezTo>
                    <a:pt x="5481" y="15645"/>
                    <a:pt x="5501" y="15642"/>
                    <a:pt x="5524" y="15636"/>
                  </a:cubicBezTo>
                  <a:cubicBezTo>
                    <a:pt x="5592" y="15636"/>
                    <a:pt x="5661" y="15636"/>
                    <a:pt x="5706" y="15568"/>
                  </a:cubicBezTo>
                  <a:cubicBezTo>
                    <a:pt x="5752" y="15522"/>
                    <a:pt x="5798" y="15476"/>
                    <a:pt x="5798" y="15385"/>
                  </a:cubicBezTo>
                  <a:cubicBezTo>
                    <a:pt x="5775" y="15317"/>
                    <a:pt x="5798" y="15248"/>
                    <a:pt x="5729" y="15180"/>
                  </a:cubicBezTo>
                  <a:cubicBezTo>
                    <a:pt x="5673" y="15142"/>
                    <a:pt x="5633" y="15105"/>
                    <a:pt x="5582" y="15105"/>
                  </a:cubicBezTo>
                  <a:close/>
                  <a:moveTo>
                    <a:pt x="6870" y="15248"/>
                  </a:moveTo>
                  <a:cubicBezTo>
                    <a:pt x="6711" y="15248"/>
                    <a:pt x="6597" y="15362"/>
                    <a:pt x="6597" y="15522"/>
                  </a:cubicBezTo>
                  <a:cubicBezTo>
                    <a:pt x="6597" y="15682"/>
                    <a:pt x="6711" y="15773"/>
                    <a:pt x="6870" y="15773"/>
                  </a:cubicBezTo>
                  <a:cubicBezTo>
                    <a:pt x="6879" y="15775"/>
                    <a:pt x="6888" y="15775"/>
                    <a:pt x="6897" y="15775"/>
                  </a:cubicBezTo>
                  <a:cubicBezTo>
                    <a:pt x="7025" y="15775"/>
                    <a:pt x="7144" y="15627"/>
                    <a:pt x="7144" y="15499"/>
                  </a:cubicBezTo>
                  <a:cubicBezTo>
                    <a:pt x="7122" y="15339"/>
                    <a:pt x="7007" y="15248"/>
                    <a:pt x="6870" y="15248"/>
                  </a:cubicBezTo>
                  <a:close/>
                  <a:moveTo>
                    <a:pt x="8290" y="15376"/>
                  </a:moveTo>
                  <a:cubicBezTo>
                    <a:pt x="8275" y="15376"/>
                    <a:pt x="8258" y="15379"/>
                    <a:pt x="8240" y="15385"/>
                  </a:cubicBezTo>
                  <a:lnTo>
                    <a:pt x="8149" y="15385"/>
                  </a:lnTo>
                  <a:cubicBezTo>
                    <a:pt x="8140" y="15381"/>
                    <a:pt x="8131" y="15379"/>
                    <a:pt x="8123" y="15379"/>
                  </a:cubicBezTo>
                  <a:cubicBezTo>
                    <a:pt x="8086" y="15379"/>
                    <a:pt x="8053" y="15412"/>
                    <a:pt x="8035" y="15431"/>
                  </a:cubicBezTo>
                  <a:cubicBezTo>
                    <a:pt x="7989" y="15476"/>
                    <a:pt x="7966" y="15499"/>
                    <a:pt x="7966" y="15568"/>
                  </a:cubicBezTo>
                  <a:cubicBezTo>
                    <a:pt x="7989" y="15590"/>
                    <a:pt x="7966" y="15613"/>
                    <a:pt x="7966" y="15636"/>
                  </a:cubicBezTo>
                  <a:cubicBezTo>
                    <a:pt x="7966" y="15705"/>
                    <a:pt x="7989" y="15750"/>
                    <a:pt x="8035" y="15796"/>
                  </a:cubicBezTo>
                  <a:cubicBezTo>
                    <a:pt x="8068" y="15829"/>
                    <a:pt x="8101" y="15850"/>
                    <a:pt x="8135" y="15850"/>
                  </a:cubicBezTo>
                  <a:cubicBezTo>
                    <a:pt x="8147" y="15850"/>
                    <a:pt x="8159" y="15848"/>
                    <a:pt x="8171" y="15842"/>
                  </a:cubicBezTo>
                  <a:cubicBezTo>
                    <a:pt x="8217" y="15842"/>
                    <a:pt x="8253" y="15852"/>
                    <a:pt x="8285" y="15852"/>
                  </a:cubicBezTo>
                  <a:cubicBezTo>
                    <a:pt x="8301" y="15852"/>
                    <a:pt x="8316" y="15849"/>
                    <a:pt x="8331" y="15842"/>
                  </a:cubicBezTo>
                  <a:cubicBezTo>
                    <a:pt x="8400" y="15796"/>
                    <a:pt x="8468" y="15727"/>
                    <a:pt x="8445" y="15636"/>
                  </a:cubicBezTo>
                  <a:cubicBezTo>
                    <a:pt x="8445" y="15613"/>
                    <a:pt x="8445" y="15590"/>
                    <a:pt x="8445" y="15568"/>
                  </a:cubicBezTo>
                  <a:cubicBezTo>
                    <a:pt x="8445" y="15522"/>
                    <a:pt x="8423" y="15476"/>
                    <a:pt x="8377" y="15431"/>
                  </a:cubicBezTo>
                  <a:cubicBezTo>
                    <a:pt x="8360" y="15397"/>
                    <a:pt x="8331" y="15376"/>
                    <a:pt x="8290" y="15376"/>
                  </a:cubicBezTo>
                  <a:close/>
                  <a:moveTo>
                    <a:pt x="3469" y="15568"/>
                  </a:moveTo>
                  <a:cubicBezTo>
                    <a:pt x="3424" y="15590"/>
                    <a:pt x="3378" y="15590"/>
                    <a:pt x="3355" y="15613"/>
                  </a:cubicBezTo>
                  <a:cubicBezTo>
                    <a:pt x="3333" y="15613"/>
                    <a:pt x="3333" y="15636"/>
                    <a:pt x="3310" y="15636"/>
                  </a:cubicBezTo>
                  <a:cubicBezTo>
                    <a:pt x="3310" y="15659"/>
                    <a:pt x="3333" y="15659"/>
                    <a:pt x="3333" y="15682"/>
                  </a:cubicBezTo>
                  <a:cubicBezTo>
                    <a:pt x="3447" y="15773"/>
                    <a:pt x="3584" y="15864"/>
                    <a:pt x="3698" y="15956"/>
                  </a:cubicBezTo>
                  <a:cubicBezTo>
                    <a:pt x="3698" y="15956"/>
                    <a:pt x="3708" y="15966"/>
                    <a:pt x="3721" y="15966"/>
                  </a:cubicBezTo>
                  <a:cubicBezTo>
                    <a:pt x="3728" y="15966"/>
                    <a:pt x="3736" y="15963"/>
                    <a:pt x="3743" y="15956"/>
                  </a:cubicBezTo>
                  <a:cubicBezTo>
                    <a:pt x="3766" y="15956"/>
                    <a:pt x="3766" y="15933"/>
                    <a:pt x="3766" y="15910"/>
                  </a:cubicBezTo>
                  <a:cubicBezTo>
                    <a:pt x="3789" y="15842"/>
                    <a:pt x="3766" y="15750"/>
                    <a:pt x="3698" y="15682"/>
                  </a:cubicBezTo>
                  <a:cubicBezTo>
                    <a:pt x="3652" y="15613"/>
                    <a:pt x="3561" y="15590"/>
                    <a:pt x="3469" y="15568"/>
                  </a:cubicBezTo>
                  <a:close/>
                  <a:moveTo>
                    <a:pt x="9541" y="15499"/>
                  </a:moveTo>
                  <a:cubicBezTo>
                    <a:pt x="9427" y="15522"/>
                    <a:pt x="9313" y="15636"/>
                    <a:pt x="9313" y="15750"/>
                  </a:cubicBezTo>
                  <a:cubicBezTo>
                    <a:pt x="9313" y="15864"/>
                    <a:pt x="9450" y="15978"/>
                    <a:pt x="9564" y="15978"/>
                  </a:cubicBezTo>
                  <a:cubicBezTo>
                    <a:pt x="9678" y="15978"/>
                    <a:pt x="9792" y="15842"/>
                    <a:pt x="9792" y="15750"/>
                  </a:cubicBezTo>
                  <a:cubicBezTo>
                    <a:pt x="9792" y="15636"/>
                    <a:pt x="9655" y="15499"/>
                    <a:pt x="9541" y="15499"/>
                  </a:cubicBezTo>
                  <a:close/>
                  <a:moveTo>
                    <a:pt x="10888" y="15636"/>
                  </a:moveTo>
                  <a:cubicBezTo>
                    <a:pt x="10751" y="15636"/>
                    <a:pt x="10682" y="15705"/>
                    <a:pt x="10682" y="15842"/>
                  </a:cubicBezTo>
                  <a:cubicBezTo>
                    <a:pt x="10705" y="15978"/>
                    <a:pt x="10751" y="16047"/>
                    <a:pt x="10888" y="16047"/>
                  </a:cubicBezTo>
                  <a:cubicBezTo>
                    <a:pt x="11047" y="16047"/>
                    <a:pt x="11093" y="15978"/>
                    <a:pt x="11093" y="15842"/>
                  </a:cubicBezTo>
                  <a:cubicBezTo>
                    <a:pt x="11093" y="15705"/>
                    <a:pt x="11047" y="15636"/>
                    <a:pt x="10888" y="15636"/>
                  </a:cubicBezTo>
                  <a:close/>
                  <a:moveTo>
                    <a:pt x="12234" y="15773"/>
                  </a:moveTo>
                  <a:cubicBezTo>
                    <a:pt x="12120" y="15796"/>
                    <a:pt x="12029" y="15864"/>
                    <a:pt x="12029" y="15978"/>
                  </a:cubicBezTo>
                  <a:cubicBezTo>
                    <a:pt x="12052" y="16093"/>
                    <a:pt x="12120" y="16184"/>
                    <a:pt x="12234" y="16184"/>
                  </a:cubicBezTo>
                  <a:cubicBezTo>
                    <a:pt x="12349" y="16184"/>
                    <a:pt x="12440" y="16093"/>
                    <a:pt x="12440" y="15978"/>
                  </a:cubicBezTo>
                  <a:cubicBezTo>
                    <a:pt x="12440" y="15864"/>
                    <a:pt x="12349" y="15773"/>
                    <a:pt x="12234" y="15773"/>
                  </a:cubicBezTo>
                  <a:close/>
                  <a:moveTo>
                    <a:pt x="13563" y="15904"/>
                  </a:moveTo>
                  <a:cubicBezTo>
                    <a:pt x="13546" y="15904"/>
                    <a:pt x="13529" y="15906"/>
                    <a:pt x="13513" y="15910"/>
                  </a:cubicBezTo>
                  <a:cubicBezTo>
                    <a:pt x="13490" y="15933"/>
                    <a:pt x="13444" y="15956"/>
                    <a:pt x="13444" y="15978"/>
                  </a:cubicBezTo>
                  <a:cubicBezTo>
                    <a:pt x="13421" y="16001"/>
                    <a:pt x="13421" y="16047"/>
                    <a:pt x="13421" y="16047"/>
                  </a:cubicBezTo>
                  <a:cubicBezTo>
                    <a:pt x="13421" y="16093"/>
                    <a:pt x="13421" y="16093"/>
                    <a:pt x="13421" y="16093"/>
                  </a:cubicBezTo>
                  <a:cubicBezTo>
                    <a:pt x="13398" y="16184"/>
                    <a:pt x="13444" y="16207"/>
                    <a:pt x="13490" y="16252"/>
                  </a:cubicBezTo>
                  <a:cubicBezTo>
                    <a:pt x="13496" y="16256"/>
                    <a:pt x="13502" y="16257"/>
                    <a:pt x="13508" y="16257"/>
                  </a:cubicBezTo>
                  <a:cubicBezTo>
                    <a:pt x="13542" y="16257"/>
                    <a:pt x="13561" y="16204"/>
                    <a:pt x="13581" y="16184"/>
                  </a:cubicBezTo>
                  <a:cubicBezTo>
                    <a:pt x="13627" y="16161"/>
                    <a:pt x="13650" y="16138"/>
                    <a:pt x="13695" y="16115"/>
                  </a:cubicBezTo>
                  <a:cubicBezTo>
                    <a:pt x="13741" y="16070"/>
                    <a:pt x="13764" y="16024"/>
                    <a:pt x="13741" y="15978"/>
                  </a:cubicBezTo>
                  <a:cubicBezTo>
                    <a:pt x="13704" y="15941"/>
                    <a:pt x="13636" y="15904"/>
                    <a:pt x="13563" y="15904"/>
                  </a:cubicBezTo>
                  <a:close/>
                  <a:moveTo>
                    <a:pt x="4839" y="15705"/>
                  </a:moveTo>
                  <a:cubicBezTo>
                    <a:pt x="4748" y="15727"/>
                    <a:pt x="4679" y="15705"/>
                    <a:pt x="4634" y="15773"/>
                  </a:cubicBezTo>
                  <a:cubicBezTo>
                    <a:pt x="4588" y="15842"/>
                    <a:pt x="4542" y="15887"/>
                    <a:pt x="4542" y="15978"/>
                  </a:cubicBezTo>
                  <a:cubicBezTo>
                    <a:pt x="4565" y="16047"/>
                    <a:pt x="4542" y="16115"/>
                    <a:pt x="4634" y="16184"/>
                  </a:cubicBezTo>
                  <a:cubicBezTo>
                    <a:pt x="4671" y="16221"/>
                    <a:pt x="4708" y="16258"/>
                    <a:pt x="4770" y="16258"/>
                  </a:cubicBezTo>
                  <a:cubicBezTo>
                    <a:pt x="4784" y="16258"/>
                    <a:pt x="4799" y="16257"/>
                    <a:pt x="4816" y="16252"/>
                  </a:cubicBezTo>
                  <a:cubicBezTo>
                    <a:pt x="4833" y="16257"/>
                    <a:pt x="4848" y="16258"/>
                    <a:pt x="4862" y="16258"/>
                  </a:cubicBezTo>
                  <a:cubicBezTo>
                    <a:pt x="4925" y="16258"/>
                    <a:pt x="4966" y="16221"/>
                    <a:pt x="5022" y="16184"/>
                  </a:cubicBezTo>
                  <a:cubicBezTo>
                    <a:pt x="5067" y="16115"/>
                    <a:pt x="5090" y="16070"/>
                    <a:pt x="5090" y="15978"/>
                  </a:cubicBezTo>
                  <a:cubicBezTo>
                    <a:pt x="5090" y="15910"/>
                    <a:pt x="5090" y="15842"/>
                    <a:pt x="5022" y="15796"/>
                  </a:cubicBezTo>
                  <a:cubicBezTo>
                    <a:pt x="4953" y="15750"/>
                    <a:pt x="4907" y="15705"/>
                    <a:pt x="4839" y="15705"/>
                  </a:cubicBezTo>
                  <a:close/>
                  <a:moveTo>
                    <a:pt x="6163" y="15842"/>
                  </a:moveTo>
                  <a:cubicBezTo>
                    <a:pt x="6003" y="15842"/>
                    <a:pt x="5889" y="15956"/>
                    <a:pt x="5889" y="16115"/>
                  </a:cubicBezTo>
                  <a:cubicBezTo>
                    <a:pt x="5889" y="16275"/>
                    <a:pt x="6003" y="16389"/>
                    <a:pt x="6163" y="16389"/>
                  </a:cubicBezTo>
                  <a:cubicBezTo>
                    <a:pt x="6323" y="16389"/>
                    <a:pt x="6437" y="16275"/>
                    <a:pt x="6437" y="16115"/>
                  </a:cubicBezTo>
                  <a:cubicBezTo>
                    <a:pt x="6437" y="15956"/>
                    <a:pt x="6323" y="15842"/>
                    <a:pt x="6163" y="15842"/>
                  </a:cubicBezTo>
                  <a:close/>
                  <a:moveTo>
                    <a:pt x="7589" y="15972"/>
                  </a:moveTo>
                  <a:cubicBezTo>
                    <a:pt x="7579" y="15972"/>
                    <a:pt x="7568" y="15974"/>
                    <a:pt x="7555" y="15978"/>
                  </a:cubicBezTo>
                  <a:lnTo>
                    <a:pt x="7464" y="15978"/>
                  </a:lnTo>
                  <a:cubicBezTo>
                    <a:pt x="7418" y="15978"/>
                    <a:pt x="7373" y="16001"/>
                    <a:pt x="7327" y="16047"/>
                  </a:cubicBezTo>
                  <a:cubicBezTo>
                    <a:pt x="7281" y="16070"/>
                    <a:pt x="7258" y="16115"/>
                    <a:pt x="7258" y="16184"/>
                  </a:cubicBezTo>
                  <a:cubicBezTo>
                    <a:pt x="7281" y="16230"/>
                    <a:pt x="7258" y="16298"/>
                    <a:pt x="7281" y="16344"/>
                  </a:cubicBezTo>
                  <a:cubicBezTo>
                    <a:pt x="7321" y="16403"/>
                    <a:pt x="7360" y="16462"/>
                    <a:pt x="7430" y="16462"/>
                  </a:cubicBezTo>
                  <a:cubicBezTo>
                    <a:pt x="7440" y="16462"/>
                    <a:pt x="7452" y="16461"/>
                    <a:pt x="7464" y="16458"/>
                  </a:cubicBezTo>
                  <a:lnTo>
                    <a:pt x="7532" y="16458"/>
                  </a:lnTo>
                  <a:cubicBezTo>
                    <a:pt x="7601" y="16458"/>
                    <a:pt x="7646" y="16435"/>
                    <a:pt x="7692" y="16389"/>
                  </a:cubicBezTo>
                  <a:cubicBezTo>
                    <a:pt x="7715" y="16344"/>
                    <a:pt x="7738" y="16298"/>
                    <a:pt x="7738" y="16252"/>
                  </a:cubicBezTo>
                  <a:cubicBezTo>
                    <a:pt x="7738" y="16230"/>
                    <a:pt x="7738" y="16184"/>
                    <a:pt x="7738" y="16161"/>
                  </a:cubicBezTo>
                  <a:cubicBezTo>
                    <a:pt x="7761" y="16115"/>
                    <a:pt x="7715" y="16070"/>
                    <a:pt x="7669" y="16047"/>
                  </a:cubicBezTo>
                  <a:cubicBezTo>
                    <a:pt x="7651" y="16010"/>
                    <a:pt x="7632" y="15972"/>
                    <a:pt x="7589" y="15972"/>
                  </a:cubicBezTo>
                  <a:close/>
                  <a:moveTo>
                    <a:pt x="8861" y="16112"/>
                  </a:moveTo>
                  <a:cubicBezTo>
                    <a:pt x="8853" y="16112"/>
                    <a:pt x="8843" y="16113"/>
                    <a:pt x="8833" y="16115"/>
                  </a:cubicBezTo>
                  <a:cubicBezTo>
                    <a:pt x="8765" y="16115"/>
                    <a:pt x="8719" y="16115"/>
                    <a:pt x="8674" y="16161"/>
                  </a:cubicBezTo>
                  <a:cubicBezTo>
                    <a:pt x="8628" y="16230"/>
                    <a:pt x="8560" y="16252"/>
                    <a:pt x="8582" y="16344"/>
                  </a:cubicBezTo>
                  <a:cubicBezTo>
                    <a:pt x="8582" y="16389"/>
                    <a:pt x="8582" y="16458"/>
                    <a:pt x="8628" y="16503"/>
                  </a:cubicBezTo>
                  <a:cubicBezTo>
                    <a:pt x="8696" y="16526"/>
                    <a:pt x="8719" y="16595"/>
                    <a:pt x="8811" y="16595"/>
                  </a:cubicBezTo>
                  <a:cubicBezTo>
                    <a:pt x="8856" y="16572"/>
                    <a:pt x="8925" y="16572"/>
                    <a:pt x="8970" y="16526"/>
                  </a:cubicBezTo>
                  <a:cubicBezTo>
                    <a:pt x="8993" y="16481"/>
                    <a:pt x="9062" y="16435"/>
                    <a:pt x="9062" y="16367"/>
                  </a:cubicBezTo>
                  <a:cubicBezTo>
                    <a:pt x="9039" y="16298"/>
                    <a:pt x="9039" y="16252"/>
                    <a:pt x="8993" y="16207"/>
                  </a:cubicBezTo>
                  <a:cubicBezTo>
                    <a:pt x="8953" y="16186"/>
                    <a:pt x="8930" y="16112"/>
                    <a:pt x="8861" y="16112"/>
                  </a:cubicBezTo>
                  <a:close/>
                  <a:moveTo>
                    <a:pt x="10131" y="16223"/>
                  </a:moveTo>
                  <a:cubicBezTo>
                    <a:pt x="10093" y="16223"/>
                    <a:pt x="10053" y="16257"/>
                    <a:pt x="9998" y="16275"/>
                  </a:cubicBezTo>
                  <a:cubicBezTo>
                    <a:pt x="9929" y="16321"/>
                    <a:pt x="9975" y="16412"/>
                    <a:pt x="9906" y="16458"/>
                  </a:cubicBezTo>
                  <a:cubicBezTo>
                    <a:pt x="9975" y="16503"/>
                    <a:pt x="9952" y="16572"/>
                    <a:pt x="9998" y="16618"/>
                  </a:cubicBezTo>
                  <a:cubicBezTo>
                    <a:pt x="10043" y="16663"/>
                    <a:pt x="10112" y="16640"/>
                    <a:pt x="10157" y="16686"/>
                  </a:cubicBezTo>
                  <a:cubicBezTo>
                    <a:pt x="10203" y="16640"/>
                    <a:pt x="10271" y="16663"/>
                    <a:pt x="10317" y="16618"/>
                  </a:cubicBezTo>
                  <a:cubicBezTo>
                    <a:pt x="10363" y="16572"/>
                    <a:pt x="10340" y="16503"/>
                    <a:pt x="10386" y="16458"/>
                  </a:cubicBezTo>
                  <a:cubicBezTo>
                    <a:pt x="10363" y="16412"/>
                    <a:pt x="10340" y="16344"/>
                    <a:pt x="10317" y="16298"/>
                  </a:cubicBezTo>
                  <a:cubicBezTo>
                    <a:pt x="10294" y="16230"/>
                    <a:pt x="10226" y="16230"/>
                    <a:pt x="10157" y="16230"/>
                  </a:cubicBezTo>
                  <a:cubicBezTo>
                    <a:pt x="10149" y="16225"/>
                    <a:pt x="10140" y="16223"/>
                    <a:pt x="10131" y="16223"/>
                  </a:cubicBezTo>
                  <a:close/>
                  <a:moveTo>
                    <a:pt x="12890" y="16516"/>
                  </a:moveTo>
                  <a:cubicBezTo>
                    <a:pt x="12881" y="16516"/>
                    <a:pt x="12866" y="16526"/>
                    <a:pt x="12851" y="16526"/>
                  </a:cubicBezTo>
                  <a:cubicBezTo>
                    <a:pt x="12714" y="16526"/>
                    <a:pt x="12668" y="16572"/>
                    <a:pt x="12668" y="16686"/>
                  </a:cubicBezTo>
                  <a:cubicBezTo>
                    <a:pt x="12668" y="16705"/>
                    <a:pt x="12672" y="16712"/>
                    <a:pt x="12679" y="16712"/>
                  </a:cubicBezTo>
                  <a:cubicBezTo>
                    <a:pt x="12687" y="16712"/>
                    <a:pt x="12701" y="16699"/>
                    <a:pt x="12714" y="16686"/>
                  </a:cubicBezTo>
                  <a:cubicBezTo>
                    <a:pt x="12782" y="16663"/>
                    <a:pt x="12851" y="16618"/>
                    <a:pt x="12919" y="16595"/>
                  </a:cubicBezTo>
                  <a:cubicBezTo>
                    <a:pt x="12942" y="16572"/>
                    <a:pt x="12965" y="16572"/>
                    <a:pt x="12965" y="16572"/>
                  </a:cubicBezTo>
                  <a:cubicBezTo>
                    <a:pt x="12942" y="16549"/>
                    <a:pt x="12942" y="16526"/>
                    <a:pt x="12896" y="16526"/>
                  </a:cubicBezTo>
                  <a:cubicBezTo>
                    <a:pt x="12896" y="16519"/>
                    <a:pt x="12894" y="16516"/>
                    <a:pt x="12890" y="16516"/>
                  </a:cubicBezTo>
                  <a:close/>
                  <a:moveTo>
                    <a:pt x="11504" y="16389"/>
                  </a:moveTo>
                  <a:cubicBezTo>
                    <a:pt x="11390" y="16389"/>
                    <a:pt x="11321" y="16458"/>
                    <a:pt x="11299" y="16572"/>
                  </a:cubicBezTo>
                  <a:cubicBezTo>
                    <a:pt x="11299" y="16686"/>
                    <a:pt x="11390" y="16777"/>
                    <a:pt x="11481" y="16777"/>
                  </a:cubicBezTo>
                  <a:cubicBezTo>
                    <a:pt x="11495" y="16780"/>
                    <a:pt x="11509" y="16781"/>
                    <a:pt x="11522" y="16781"/>
                  </a:cubicBezTo>
                  <a:cubicBezTo>
                    <a:pt x="11632" y="16781"/>
                    <a:pt x="11687" y="16697"/>
                    <a:pt x="11687" y="16595"/>
                  </a:cubicBezTo>
                  <a:cubicBezTo>
                    <a:pt x="11709" y="16481"/>
                    <a:pt x="11618" y="16389"/>
                    <a:pt x="11504" y="16389"/>
                  </a:cubicBezTo>
                  <a:close/>
                  <a:moveTo>
                    <a:pt x="5410" y="16458"/>
                  </a:moveTo>
                  <a:cubicBezTo>
                    <a:pt x="5295" y="16458"/>
                    <a:pt x="5227" y="16503"/>
                    <a:pt x="5181" y="16618"/>
                  </a:cubicBezTo>
                  <a:cubicBezTo>
                    <a:pt x="5136" y="16709"/>
                    <a:pt x="5159" y="16777"/>
                    <a:pt x="5250" y="16823"/>
                  </a:cubicBezTo>
                  <a:cubicBezTo>
                    <a:pt x="5318" y="16869"/>
                    <a:pt x="5410" y="16914"/>
                    <a:pt x="5501" y="16937"/>
                  </a:cubicBezTo>
                  <a:cubicBezTo>
                    <a:pt x="5520" y="16947"/>
                    <a:pt x="5535" y="16952"/>
                    <a:pt x="5549" y="16952"/>
                  </a:cubicBezTo>
                  <a:cubicBezTo>
                    <a:pt x="5569" y="16952"/>
                    <a:pt x="5588" y="16941"/>
                    <a:pt x="5615" y="16914"/>
                  </a:cubicBezTo>
                  <a:cubicBezTo>
                    <a:pt x="5684" y="16846"/>
                    <a:pt x="5706" y="16709"/>
                    <a:pt x="5684" y="16618"/>
                  </a:cubicBezTo>
                  <a:cubicBezTo>
                    <a:pt x="5638" y="16503"/>
                    <a:pt x="5547" y="16458"/>
                    <a:pt x="5410" y="16458"/>
                  </a:cubicBezTo>
                  <a:close/>
                  <a:moveTo>
                    <a:pt x="6751" y="16589"/>
                  </a:moveTo>
                  <a:cubicBezTo>
                    <a:pt x="6708" y="16589"/>
                    <a:pt x="6656" y="16622"/>
                    <a:pt x="6619" y="16640"/>
                  </a:cubicBezTo>
                  <a:cubicBezTo>
                    <a:pt x="6528" y="16686"/>
                    <a:pt x="6528" y="16777"/>
                    <a:pt x="6505" y="16846"/>
                  </a:cubicBezTo>
                  <a:cubicBezTo>
                    <a:pt x="6505" y="16891"/>
                    <a:pt x="6505" y="16937"/>
                    <a:pt x="6528" y="16960"/>
                  </a:cubicBezTo>
                  <a:cubicBezTo>
                    <a:pt x="6574" y="17006"/>
                    <a:pt x="6597" y="17074"/>
                    <a:pt x="6642" y="17074"/>
                  </a:cubicBezTo>
                  <a:cubicBezTo>
                    <a:pt x="6688" y="17097"/>
                    <a:pt x="6756" y="17120"/>
                    <a:pt x="6756" y="17120"/>
                  </a:cubicBezTo>
                  <a:cubicBezTo>
                    <a:pt x="6825" y="17074"/>
                    <a:pt x="6870" y="17097"/>
                    <a:pt x="6916" y="17051"/>
                  </a:cubicBezTo>
                  <a:cubicBezTo>
                    <a:pt x="6985" y="17006"/>
                    <a:pt x="7007" y="16937"/>
                    <a:pt x="7030" y="16869"/>
                  </a:cubicBezTo>
                  <a:cubicBezTo>
                    <a:pt x="7030" y="16823"/>
                    <a:pt x="6985" y="16755"/>
                    <a:pt x="6962" y="16709"/>
                  </a:cubicBezTo>
                  <a:cubicBezTo>
                    <a:pt x="6939" y="16618"/>
                    <a:pt x="6848" y="16618"/>
                    <a:pt x="6779" y="16595"/>
                  </a:cubicBezTo>
                  <a:cubicBezTo>
                    <a:pt x="6770" y="16590"/>
                    <a:pt x="6761" y="16589"/>
                    <a:pt x="6751" y="16589"/>
                  </a:cubicBezTo>
                  <a:close/>
                  <a:moveTo>
                    <a:pt x="8103" y="16709"/>
                  </a:moveTo>
                  <a:cubicBezTo>
                    <a:pt x="8012" y="16709"/>
                    <a:pt x="7989" y="16777"/>
                    <a:pt x="7920" y="16823"/>
                  </a:cubicBezTo>
                  <a:cubicBezTo>
                    <a:pt x="7875" y="16846"/>
                    <a:pt x="7875" y="16891"/>
                    <a:pt x="7875" y="16960"/>
                  </a:cubicBezTo>
                  <a:cubicBezTo>
                    <a:pt x="7852" y="17028"/>
                    <a:pt x="7920" y="17074"/>
                    <a:pt x="7966" y="17120"/>
                  </a:cubicBezTo>
                  <a:cubicBezTo>
                    <a:pt x="7985" y="17157"/>
                    <a:pt x="8034" y="17194"/>
                    <a:pt x="8088" y="17194"/>
                  </a:cubicBezTo>
                  <a:cubicBezTo>
                    <a:pt x="8101" y="17194"/>
                    <a:pt x="8113" y="17192"/>
                    <a:pt x="8126" y="17188"/>
                  </a:cubicBezTo>
                  <a:cubicBezTo>
                    <a:pt x="8135" y="17191"/>
                    <a:pt x="8144" y="17193"/>
                    <a:pt x="8153" y="17193"/>
                  </a:cubicBezTo>
                  <a:cubicBezTo>
                    <a:pt x="8207" y="17193"/>
                    <a:pt x="8246" y="17136"/>
                    <a:pt x="8286" y="17097"/>
                  </a:cubicBezTo>
                  <a:cubicBezTo>
                    <a:pt x="8331" y="17051"/>
                    <a:pt x="8331" y="17006"/>
                    <a:pt x="8354" y="16937"/>
                  </a:cubicBezTo>
                  <a:cubicBezTo>
                    <a:pt x="8354" y="16869"/>
                    <a:pt x="8286" y="16823"/>
                    <a:pt x="8263" y="16777"/>
                  </a:cubicBezTo>
                  <a:cubicBezTo>
                    <a:pt x="8217" y="16709"/>
                    <a:pt x="8149" y="16732"/>
                    <a:pt x="8103" y="16709"/>
                  </a:cubicBezTo>
                  <a:close/>
                  <a:moveTo>
                    <a:pt x="9450" y="16846"/>
                  </a:moveTo>
                  <a:cubicBezTo>
                    <a:pt x="9404" y="16891"/>
                    <a:pt x="9336" y="16869"/>
                    <a:pt x="9290" y="16937"/>
                  </a:cubicBezTo>
                  <a:cubicBezTo>
                    <a:pt x="9244" y="16983"/>
                    <a:pt x="9244" y="17051"/>
                    <a:pt x="9221" y="17097"/>
                  </a:cubicBezTo>
                  <a:cubicBezTo>
                    <a:pt x="9267" y="17143"/>
                    <a:pt x="9244" y="17234"/>
                    <a:pt x="9313" y="17257"/>
                  </a:cubicBezTo>
                  <a:cubicBezTo>
                    <a:pt x="9358" y="17280"/>
                    <a:pt x="9404" y="17302"/>
                    <a:pt x="9450" y="17325"/>
                  </a:cubicBezTo>
                  <a:cubicBezTo>
                    <a:pt x="9495" y="17280"/>
                    <a:pt x="9587" y="17302"/>
                    <a:pt x="9632" y="17234"/>
                  </a:cubicBezTo>
                  <a:cubicBezTo>
                    <a:pt x="9655" y="17188"/>
                    <a:pt x="9655" y="17120"/>
                    <a:pt x="9678" y="17074"/>
                  </a:cubicBezTo>
                  <a:cubicBezTo>
                    <a:pt x="9632" y="17028"/>
                    <a:pt x="9655" y="16960"/>
                    <a:pt x="9609" y="16914"/>
                  </a:cubicBezTo>
                  <a:cubicBezTo>
                    <a:pt x="9564" y="16869"/>
                    <a:pt x="9495" y="16891"/>
                    <a:pt x="9450" y="16846"/>
                  </a:cubicBezTo>
                  <a:close/>
                  <a:moveTo>
                    <a:pt x="10774" y="16983"/>
                  </a:moveTo>
                  <a:cubicBezTo>
                    <a:pt x="10637" y="16983"/>
                    <a:pt x="10568" y="17074"/>
                    <a:pt x="10568" y="17188"/>
                  </a:cubicBezTo>
                  <a:cubicBezTo>
                    <a:pt x="10545" y="17257"/>
                    <a:pt x="10568" y="17302"/>
                    <a:pt x="10614" y="17325"/>
                  </a:cubicBezTo>
                  <a:cubicBezTo>
                    <a:pt x="10659" y="17348"/>
                    <a:pt x="10659" y="17394"/>
                    <a:pt x="10728" y="17394"/>
                  </a:cubicBezTo>
                  <a:cubicBezTo>
                    <a:pt x="10751" y="17394"/>
                    <a:pt x="10888" y="17325"/>
                    <a:pt x="10911" y="17325"/>
                  </a:cubicBezTo>
                  <a:cubicBezTo>
                    <a:pt x="10956" y="17280"/>
                    <a:pt x="10956" y="17234"/>
                    <a:pt x="10956" y="17188"/>
                  </a:cubicBezTo>
                  <a:cubicBezTo>
                    <a:pt x="10956" y="17074"/>
                    <a:pt x="10888" y="16983"/>
                    <a:pt x="10774" y="16983"/>
                  </a:cubicBezTo>
                  <a:close/>
                  <a:moveTo>
                    <a:pt x="7336" y="17319"/>
                  </a:moveTo>
                  <a:cubicBezTo>
                    <a:pt x="7286" y="17319"/>
                    <a:pt x="7245" y="17352"/>
                    <a:pt x="7190" y="17371"/>
                  </a:cubicBezTo>
                  <a:cubicBezTo>
                    <a:pt x="7190" y="17394"/>
                    <a:pt x="7167" y="17416"/>
                    <a:pt x="7167" y="17416"/>
                  </a:cubicBezTo>
                  <a:cubicBezTo>
                    <a:pt x="7190" y="17416"/>
                    <a:pt x="7213" y="17462"/>
                    <a:pt x="7213" y="17462"/>
                  </a:cubicBezTo>
                  <a:cubicBezTo>
                    <a:pt x="7327" y="17462"/>
                    <a:pt x="7441" y="17485"/>
                    <a:pt x="7555" y="17485"/>
                  </a:cubicBezTo>
                  <a:cubicBezTo>
                    <a:pt x="7601" y="17485"/>
                    <a:pt x="7601" y="17485"/>
                    <a:pt x="7578" y="17439"/>
                  </a:cubicBezTo>
                  <a:cubicBezTo>
                    <a:pt x="7532" y="17348"/>
                    <a:pt x="7464" y="17348"/>
                    <a:pt x="7373" y="17325"/>
                  </a:cubicBezTo>
                  <a:cubicBezTo>
                    <a:pt x="7360" y="17321"/>
                    <a:pt x="7347" y="17319"/>
                    <a:pt x="7336" y="17319"/>
                  </a:cubicBezTo>
                  <a:close/>
                  <a:moveTo>
                    <a:pt x="8733" y="17458"/>
                  </a:moveTo>
                  <a:cubicBezTo>
                    <a:pt x="8656" y="17458"/>
                    <a:pt x="8534" y="17517"/>
                    <a:pt x="8514" y="17576"/>
                  </a:cubicBezTo>
                  <a:cubicBezTo>
                    <a:pt x="8514" y="17576"/>
                    <a:pt x="8537" y="17599"/>
                    <a:pt x="8537" y="17599"/>
                  </a:cubicBezTo>
                  <a:lnTo>
                    <a:pt x="8879" y="17599"/>
                  </a:lnTo>
                  <a:cubicBezTo>
                    <a:pt x="8879" y="17599"/>
                    <a:pt x="8902" y="17576"/>
                    <a:pt x="8902" y="17576"/>
                  </a:cubicBezTo>
                  <a:cubicBezTo>
                    <a:pt x="8902" y="17576"/>
                    <a:pt x="8902" y="17553"/>
                    <a:pt x="8902" y="17553"/>
                  </a:cubicBezTo>
                  <a:cubicBezTo>
                    <a:pt x="8856" y="17531"/>
                    <a:pt x="8811" y="17485"/>
                    <a:pt x="8765" y="17462"/>
                  </a:cubicBezTo>
                  <a:cubicBezTo>
                    <a:pt x="8756" y="17459"/>
                    <a:pt x="8745" y="17458"/>
                    <a:pt x="8733" y="17458"/>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8" name="Google Shape;1278;p15"/>
            <p:cNvSpPr/>
            <p:nvPr/>
          </p:nvSpPr>
          <p:spPr>
            <a:xfrm>
              <a:off x="2080125" y="1117350"/>
              <a:ext cx="471925" cy="374925"/>
            </a:xfrm>
            <a:custGeom>
              <a:avLst/>
              <a:gdLst/>
              <a:ahLst/>
              <a:cxnLst/>
              <a:rect l="l" t="t" r="r" b="b"/>
              <a:pathLst>
                <a:path w="18877" h="14997" extrusionOk="0">
                  <a:moveTo>
                    <a:pt x="15319" y="0"/>
                  </a:moveTo>
                  <a:cubicBezTo>
                    <a:pt x="15265" y="0"/>
                    <a:pt x="15213" y="23"/>
                    <a:pt x="15179" y="69"/>
                  </a:cubicBezTo>
                  <a:cubicBezTo>
                    <a:pt x="15088" y="137"/>
                    <a:pt x="15088" y="274"/>
                    <a:pt x="15179" y="366"/>
                  </a:cubicBezTo>
                  <a:cubicBezTo>
                    <a:pt x="18420" y="3607"/>
                    <a:pt x="18420" y="8902"/>
                    <a:pt x="15179" y="12143"/>
                  </a:cubicBezTo>
                  <a:cubicBezTo>
                    <a:pt x="13547" y="13764"/>
                    <a:pt x="11413" y="14574"/>
                    <a:pt x="9281" y="14574"/>
                  </a:cubicBezTo>
                  <a:cubicBezTo>
                    <a:pt x="7150" y="14574"/>
                    <a:pt x="5022" y="13764"/>
                    <a:pt x="3401" y="12143"/>
                  </a:cubicBezTo>
                  <a:cubicBezTo>
                    <a:pt x="1255" y="9998"/>
                    <a:pt x="457" y="6871"/>
                    <a:pt x="1278" y="3972"/>
                  </a:cubicBezTo>
                  <a:cubicBezTo>
                    <a:pt x="1301" y="3858"/>
                    <a:pt x="1233" y="3744"/>
                    <a:pt x="1119" y="3721"/>
                  </a:cubicBezTo>
                  <a:cubicBezTo>
                    <a:pt x="1099" y="3711"/>
                    <a:pt x="1077" y="3707"/>
                    <a:pt x="1055" y="3707"/>
                  </a:cubicBezTo>
                  <a:cubicBezTo>
                    <a:pt x="974" y="3707"/>
                    <a:pt x="885" y="3768"/>
                    <a:pt x="867" y="3858"/>
                  </a:cubicBezTo>
                  <a:cubicBezTo>
                    <a:pt x="0" y="6916"/>
                    <a:pt x="867" y="10203"/>
                    <a:pt x="3104" y="12440"/>
                  </a:cubicBezTo>
                  <a:cubicBezTo>
                    <a:pt x="4793" y="14129"/>
                    <a:pt x="7053" y="14997"/>
                    <a:pt x="9290" y="14997"/>
                  </a:cubicBezTo>
                  <a:cubicBezTo>
                    <a:pt x="11527" y="14997"/>
                    <a:pt x="13764" y="14129"/>
                    <a:pt x="15476" y="12440"/>
                  </a:cubicBezTo>
                  <a:cubicBezTo>
                    <a:pt x="18877" y="9016"/>
                    <a:pt x="18877" y="3470"/>
                    <a:pt x="15476" y="69"/>
                  </a:cubicBezTo>
                  <a:cubicBezTo>
                    <a:pt x="15430" y="23"/>
                    <a:pt x="15373" y="0"/>
                    <a:pt x="15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9" name="Google Shape;1279;p15"/>
            <p:cNvSpPr/>
            <p:nvPr/>
          </p:nvSpPr>
          <p:spPr>
            <a:xfrm>
              <a:off x="2047600" y="1009450"/>
              <a:ext cx="230550" cy="230025"/>
            </a:xfrm>
            <a:custGeom>
              <a:avLst/>
              <a:gdLst/>
              <a:ahLst/>
              <a:cxnLst/>
              <a:rect l="l" t="t" r="r" b="b"/>
              <a:pathLst>
                <a:path w="9222" h="9201" extrusionOk="0">
                  <a:moveTo>
                    <a:pt x="5775" y="687"/>
                  </a:moveTo>
                  <a:cubicBezTo>
                    <a:pt x="6026" y="938"/>
                    <a:pt x="6345" y="1372"/>
                    <a:pt x="6482" y="1897"/>
                  </a:cubicBezTo>
                  <a:cubicBezTo>
                    <a:pt x="6482" y="1965"/>
                    <a:pt x="6528" y="2011"/>
                    <a:pt x="6574" y="2034"/>
                  </a:cubicBezTo>
                  <a:cubicBezTo>
                    <a:pt x="6622" y="2050"/>
                    <a:pt x="6659" y="2066"/>
                    <a:pt x="6701" y="2066"/>
                  </a:cubicBezTo>
                  <a:cubicBezTo>
                    <a:pt x="6718" y="2066"/>
                    <a:pt x="6736" y="2063"/>
                    <a:pt x="6756" y="2057"/>
                  </a:cubicBezTo>
                  <a:cubicBezTo>
                    <a:pt x="6756" y="2057"/>
                    <a:pt x="7441" y="1806"/>
                    <a:pt x="8240" y="1806"/>
                  </a:cubicBezTo>
                  <a:cubicBezTo>
                    <a:pt x="8149" y="2125"/>
                    <a:pt x="7875" y="2787"/>
                    <a:pt x="6985" y="3495"/>
                  </a:cubicBezTo>
                  <a:cubicBezTo>
                    <a:pt x="6916" y="3540"/>
                    <a:pt x="6870" y="3632"/>
                    <a:pt x="6916" y="3723"/>
                  </a:cubicBezTo>
                  <a:cubicBezTo>
                    <a:pt x="6939" y="3814"/>
                    <a:pt x="7030" y="3860"/>
                    <a:pt x="7122" y="3860"/>
                  </a:cubicBezTo>
                  <a:cubicBezTo>
                    <a:pt x="7122" y="3860"/>
                    <a:pt x="7783" y="3860"/>
                    <a:pt x="8651" y="4636"/>
                  </a:cubicBezTo>
                  <a:cubicBezTo>
                    <a:pt x="8335" y="4785"/>
                    <a:pt x="7802" y="4983"/>
                    <a:pt x="7272" y="4983"/>
                  </a:cubicBezTo>
                  <a:cubicBezTo>
                    <a:pt x="7073" y="4983"/>
                    <a:pt x="6874" y="4955"/>
                    <a:pt x="6688" y="4887"/>
                  </a:cubicBezTo>
                  <a:cubicBezTo>
                    <a:pt x="6663" y="4875"/>
                    <a:pt x="6637" y="4869"/>
                    <a:pt x="6611" y="4869"/>
                  </a:cubicBezTo>
                  <a:cubicBezTo>
                    <a:pt x="6540" y="4869"/>
                    <a:pt x="6470" y="4911"/>
                    <a:pt x="6437" y="4978"/>
                  </a:cubicBezTo>
                  <a:cubicBezTo>
                    <a:pt x="6368" y="5070"/>
                    <a:pt x="6414" y="5184"/>
                    <a:pt x="6505" y="5252"/>
                  </a:cubicBezTo>
                  <a:cubicBezTo>
                    <a:pt x="6505" y="5252"/>
                    <a:pt x="7236" y="5732"/>
                    <a:pt x="7418" y="7398"/>
                  </a:cubicBezTo>
                  <a:cubicBezTo>
                    <a:pt x="5752" y="7215"/>
                    <a:pt x="5273" y="6485"/>
                    <a:pt x="5273" y="6485"/>
                  </a:cubicBezTo>
                  <a:cubicBezTo>
                    <a:pt x="5227" y="6424"/>
                    <a:pt x="5161" y="6383"/>
                    <a:pt x="5095" y="6383"/>
                  </a:cubicBezTo>
                  <a:cubicBezTo>
                    <a:pt x="5062" y="6383"/>
                    <a:pt x="5029" y="6393"/>
                    <a:pt x="4999" y="6416"/>
                  </a:cubicBezTo>
                  <a:cubicBezTo>
                    <a:pt x="4907" y="6462"/>
                    <a:pt x="4862" y="6576"/>
                    <a:pt x="4885" y="6667"/>
                  </a:cubicBezTo>
                  <a:cubicBezTo>
                    <a:pt x="5159" y="7352"/>
                    <a:pt x="4862" y="8197"/>
                    <a:pt x="4656" y="8630"/>
                  </a:cubicBezTo>
                  <a:cubicBezTo>
                    <a:pt x="3880" y="7763"/>
                    <a:pt x="3880" y="7101"/>
                    <a:pt x="3880" y="7101"/>
                  </a:cubicBezTo>
                  <a:cubicBezTo>
                    <a:pt x="3880" y="7010"/>
                    <a:pt x="3835" y="6918"/>
                    <a:pt x="3743" y="6896"/>
                  </a:cubicBezTo>
                  <a:cubicBezTo>
                    <a:pt x="3721" y="6873"/>
                    <a:pt x="3698" y="6873"/>
                    <a:pt x="3675" y="6873"/>
                  </a:cubicBezTo>
                  <a:cubicBezTo>
                    <a:pt x="3606" y="6873"/>
                    <a:pt x="3561" y="6918"/>
                    <a:pt x="3515" y="6964"/>
                  </a:cubicBezTo>
                  <a:cubicBezTo>
                    <a:pt x="2830" y="7854"/>
                    <a:pt x="2146" y="8128"/>
                    <a:pt x="1826" y="8219"/>
                  </a:cubicBezTo>
                  <a:cubicBezTo>
                    <a:pt x="1826" y="7421"/>
                    <a:pt x="2077" y="6736"/>
                    <a:pt x="2077" y="6736"/>
                  </a:cubicBezTo>
                  <a:cubicBezTo>
                    <a:pt x="2100" y="6667"/>
                    <a:pt x="2077" y="6622"/>
                    <a:pt x="2054" y="6553"/>
                  </a:cubicBezTo>
                  <a:cubicBezTo>
                    <a:pt x="2031" y="6508"/>
                    <a:pt x="1986" y="6485"/>
                    <a:pt x="1917" y="6462"/>
                  </a:cubicBezTo>
                  <a:cubicBezTo>
                    <a:pt x="1392" y="6325"/>
                    <a:pt x="959" y="6005"/>
                    <a:pt x="708" y="5754"/>
                  </a:cubicBezTo>
                  <a:cubicBezTo>
                    <a:pt x="3081" y="5617"/>
                    <a:pt x="4177" y="4430"/>
                    <a:pt x="4314" y="4294"/>
                  </a:cubicBezTo>
                  <a:cubicBezTo>
                    <a:pt x="4451" y="4157"/>
                    <a:pt x="5638" y="3061"/>
                    <a:pt x="5775" y="687"/>
                  </a:cubicBezTo>
                  <a:close/>
                  <a:moveTo>
                    <a:pt x="5564" y="0"/>
                  </a:moveTo>
                  <a:cubicBezTo>
                    <a:pt x="5534" y="0"/>
                    <a:pt x="5504" y="8"/>
                    <a:pt x="5478" y="25"/>
                  </a:cubicBezTo>
                  <a:cubicBezTo>
                    <a:pt x="5410" y="48"/>
                    <a:pt x="5364" y="139"/>
                    <a:pt x="5364" y="208"/>
                  </a:cubicBezTo>
                  <a:cubicBezTo>
                    <a:pt x="5364" y="2833"/>
                    <a:pt x="4040" y="3974"/>
                    <a:pt x="4017" y="3974"/>
                  </a:cubicBezTo>
                  <a:cubicBezTo>
                    <a:pt x="4017" y="3974"/>
                    <a:pt x="3994" y="3997"/>
                    <a:pt x="3994" y="3997"/>
                  </a:cubicBezTo>
                  <a:cubicBezTo>
                    <a:pt x="3972" y="4020"/>
                    <a:pt x="2853" y="5344"/>
                    <a:pt x="228" y="5344"/>
                  </a:cubicBezTo>
                  <a:cubicBezTo>
                    <a:pt x="160" y="5344"/>
                    <a:pt x="69" y="5389"/>
                    <a:pt x="46" y="5458"/>
                  </a:cubicBezTo>
                  <a:cubicBezTo>
                    <a:pt x="0" y="5526"/>
                    <a:pt x="23" y="5617"/>
                    <a:pt x="69" y="5686"/>
                  </a:cubicBezTo>
                  <a:cubicBezTo>
                    <a:pt x="91" y="5709"/>
                    <a:pt x="685" y="6485"/>
                    <a:pt x="1621" y="6804"/>
                  </a:cubicBezTo>
                  <a:cubicBezTo>
                    <a:pt x="1529" y="7124"/>
                    <a:pt x="1370" y="7786"/>
                    <a:pt x="1415" y="8471"/>
                  </a:cubicBezTo>
                  <a:cubicBezTo>
                    <a:pt x="1415" y="8585"/>
                    <a:pt x="1507" y="8676"/>
                    <a:pt x="1621" y="8676"/>
                  </a:cubicBezTo>
                  <a:cubicBezTo>
                    <a:pt x="1666" y="8676"/>
                    <a:pt x="2556" y="8653"/>
                    <a:pt x="3538" y="7580"/>
                  </a:cubicBezTo>
                  <a:cubicBezTo>
                    <a:pt x="3652" y="7946"/>
                    <a:pt x="3926" y="8516"/>
                    <a:pt x="4565" y="9133"/>
                  </a:cubicBezTo>
                  <a:cubicBezTo>
                    <a:pt x="4611" y="9178"/>
                    <a:pt x="4656" y="9201"/>
                    <a:pt x="4725" y="9201"/>
                  </a:cubicBezTo>
                  <a:cubicBezTo>
                    <a:pt x="4725" y="9201"/>
                    <a:pt x="4748" y="9201"/>
                    <a:pt x="4748" y="9178"/>
                  </a:cubicBezTo>
                  <a:cubicBezTo>
                    <a:pt x="4816" y="9178"/>
                    <a:pt x="4862" y="9133"/>
                    <a:pt x="4907" y="9087"/>
                  </a:cubicBezTo>
                  <a:cubicBezTo>
                    <a:pt x="4930" y="9041"/>
                    <a:pt x="5455" y="8128"/>
                    <a:pt x="5410" y="7170"/>
                  </a:cubicBezTo>
                  <a:lnTo>
                    <a:pt x="5410" y="7170"/>
                  </a:lnTo>
                  <a:cubicBezTo>
                    <a:pt x="5821" y="7466"/>
                    <a:pt x="6505" y="7763"/>
                    <a:pt x="7624" y="7831"/>
                  </a:cubicBezTo>
                  <a:cubicBezTo>
                    <a:pt x="7692" y="7831"/>
                    <a:pt x="7738" y="7809"/>
                    <a:pt x="7783" y="7763"/>
                  </a:cubicBezTo>
                  <a:cubicBezTo>
                    <a:pt x="7829" y="7717"/>
                    <a:pt x="7852" y="7672"/>
                    <a:pt x="7852" y="7603"/>
                  </a:cubicBezTo>
                  <a:cubicBezTo>
                    <a:pt x="7783" y="6485"/>
                    <a:pt x="7464" y="5800"/>
                    <a:pt x="7190" y="5389"/>
                  </a:cubicBezTo>
                  <a:lnTo>
                    <a:pt x="7190" y="5389"/>
                  </a:lnTo>
                  <a:cubicBezTo>
                    <a:pt x="7230" y="5391"/>
                    <a:pt x="7270" y="5392"/>
                    <a:pt x="7309" y="5392"/>
                  </a:cubicBezTo>
                  <a:cubicBezTo>
                    <a:pt x="8223" y="5392"/>
                    <a:pt x="9064" y="4909"/>
                    <a:pt x="9107" y="4887"/>
                  </a:cubicBezTo>
                  <a:cubicBezTo>
                    <a:pt x="9153" y="4841"/>
                    <a:pt x="9199" y="4796"/>
                    <a:pt x="9199" y="4727"/>
                  </a:cubicBezTo>
                  <a:cubicBezTo>
                    <a:pt x="9221" y="4659"/>
                    <a:pt x="9199" y="4590"/>
                    <a:pt x="9153" y="4545"/>
                  </a:cubicBezTo>
                  <a:cubicBezTo>
                    <a:pt x="8537" y="3906"/>
                    <a:pt x="7966" y="3654"/>
                    <a:pt x="7578" y="3540"/>
                  </a:cubicBezTo>
                  <a:cubicBezTo>
                    <a:pt x="8674" y="2536"/>
                    <a:pt x="8696" y="1646"/>
                    <a:pt x="8696" y="1600"/>
                  </a:cubicBezTo>
                  <a:cubicBezTo>
                    <a:pt x="8696" y="1486"/>
                    <a:pt x="8605" y="1395"/>
                    <a:pt x="8491" y="1395"/>
                  </a:cubicBezTo>
                  <a:cubicBezTo>
                    <a:pt x="8408" y="1389"/>
                    <a:pt x="8326" y="1387"/>
                    <a:pt x="8244" y="1387"/>
                  </a:cubicBezTo>
                  <a:cubicBezTo>
                    <a:pt x="7651" y="1387"/>
                    <a:pt x="7106" y="1520"/>
                    <a:pt x="6825" y="1600"/>
                  </a:cubicBezTo>
                  <a:cubicBezTo>
                    <a:pt x="6505" y="664"/>
                    <a:pt x="5729" y="71"/>
                    <a:pt x="5706" y="48"/>
                  </a:cubicBezTo>
                  <a:cubicBezTo>
                    <a:pt x="5664" y="20"/>
                    <a:pt x="5613" y="0"/>
                    <a:pt x="5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0" name="Google Shape;1280;p15"/>
            <p:cNvSpPr/>
            <p:nvPr/>
          </p:nvSpPr>
          <p:spPr>
            <a:xfrm>
              <a:off x="2082975" y="1012250"/>
              <a:ext cx="74200" cy="105700"/>
            </a:xfrm>
            <a:custGeom>
              <a:avLst/>
              <a:gdLst/>
              <a:ahLst/>
              <a:cxnLst/>
              <a:rect l="l" t="t" r="r" b="b"/>
              <a:pathLst>
                <a:path w="2968" h="4228" extrusionOk="0">
                  <a:moveTo>
                    <a:pt x="234" y="0"/>
                  </a:moveTo>
                  <a:cubicBezTo>
                    <a:pt x="217" y="0"/>
                    <a:pt x="201" y="2"/>
                    <a:pt x="183" y="5"/>
                  </a:cubicBezTo>
                  <a:cubicBezTo>
                    <a:pt x="69" y="5"/>
                    <a:pt x="0" y="119"/>
                    <a:pt x="23" y="233"/>
                  </a:cubicBezTo>
                  <a:cubicBezTo>
                    <a:pt x="23" y="324"/>
                    <a:pt x="365" y="2196"/>
                    <a:pt x="2602" y="4182"/>
                  </a:cubicBezTo>
                  <a:cubicBezTo>
                    <a:pt x="2648" y="4204"/>
                    <a:pt x="2694" y="4227"/>
                    <a:pt x="2739" y="4227"/>
                  </a:cubicBezTo>
                  <a:cubicBezTo>
                    <a:pt x="2808" y="4227"/>
                    <a:pt x="2853" y="4204"/>
                    <a:pt x="2899" y="4159"/>
                  </a:cubicBezTo>
                  <a:cubicBezTo>
                    <a:pt x="2968" y="4067"/>
                    <a:pt x="2968" y="3953"/>
                    <a:pt x="2876" y="3862"/>
                  </a:cubicBezTo>
                  <a:cubicBezTo>
                    <a:pt x="753" y="1990"/>
                    <a:pt x="434" y="187"/>
                    <a:pt x="434" y="164"/>
                  </a:cubicBezTo>
                  <a:cubicBezTo>
                    <a:pt x="414" y="65"/>
                    <a:pt x="342" y="0"/>
                    <a:pt x="234"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81" name="Google Shape;1281;p15"/>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1282" name="Google Shape;1282;p15"/>
          <p:cNvSpPr txBox="1">
            <a:spLocks noGrp="1"/>
          </p:cNvSpPr>
          <p:nvPr>
            <p:ph type="subTitle" idx="1"/>
          </p:nvPr>
        </p:nvSpPr>
        <p:spPr>
          <a:xfrm>
            <a:off x="2354667" y="1979367"/>
            <a:ext cx="3525200" cy="553600"/>
          </a:xfrm>
          <a:prstGeom prst="rect">
            <a:avLst/>
          </a:prstGeom>
        </p:spPr>
        <p:txBody>
          <a:bodyPr spcFirstLastPara="1" wrap="square" lIns="0" tIns="0" rIns="0" bIns="0" anchor="t" anchorCtr="0">
            <a:noAutofit/>
          </a:bodyPr>
          <a:lstStyle>
            <a:lvl1pPr lvl="0" rtl="0">
              <a:lnSpc>
                <a:spcPct val="8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283" name="Google Shape;1283;p15"/>
          <p:cNvSpPr txBox="1">
            <a:spLocks noGrp="1"/>
          </p:cNvSpPr>
          <p:nvPr>
            <p:ph type="subTitle" idx="2"/>
          </p:nvPr>
        </p:nvSpPr>
        <p:spPr>
          <a:xfrm>
            <a:off x="2354667" y="2427500"/>
            <a:ext cx="3525200" cy="55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284" name="Google Shape;1284;p15"/>
          <p:cNvSpPr txBox="1">
            <a:spLocks noGrp="1"/>
          </p:cNvSpPr>
          <p:nvPr>
            <p:ph type="subTitle" idx="3"/>
          </p:nvPr>
        </p:nvSpPr>
        <p:spPr>
          <a:xfrm>
            <a:off x="7426400" y="1979367"/>
            <a:ext cx="3525200" cy="553600"/>
          </a:xfrm>
          <a:prstGeom prst="rect">
            <a:avLst/>
          </a:prstGeom>
        </p:spPr>
        <p:txBody>
          <a:bodyPr spcFirstLastPara="1" wrap="square" lIns="0" tIns="0" rIns="0" bIns="0" anchor="t" anchorCtr="0">
            <a:noAutofit/>
          </a:bodyPr>
          <a:lstStyle>
            <a:lvl1pPr lvl="0" rtl="0">
              <a:lnSpc>
                <a:spcPct val="8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285" name="Google Shape;1285;p15"/>
          <p:cNvSpPr txBox="1">
            <a:spLocks noGrp="1"/>
          </p:cNvSpPr>
          <p:nvPr>
            <p:ph type="subTitle" idx="4"/>
          </p:nvPr>
        </p:nvSpPr>
        <p:spPr>
          <a:xfrm>
            <a:off x="7426400" y="2427500"/>
            <a:ext cx="3525200" cy="55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286" name="Google Shape;1286;p15"/>
          <p:cNvSpPr txBox="1">
            <a:spLocks noGrp="1"/>
          </p:cNvSpPr>
          <p:nvPr>
            <p:ph type="subTitle" idx="5"/>
          </p:nvPr>
        </p:nvSpPr>
        <p:spPr>
          <a:xfrm>
            <a:off x="2354667" y="3406467"/>
            <a:ext cx="3525200" cy="553600"/>
          </a:xfrm>
          <a:prstGeom prst="rect">
            <a:avLst/>
          </a:prstGeom>
        </p:spPr>
        <p:txBody>
          <a:bodyPr spcFirstLastPara="1" wrap="square" lIns="0" tIns="0" rIns="0" bIns="0" anchor="t" anchorCtr="0">
            <a:noAutofit/>
          </a:bodyPr>
          <a:lstStyle>
            <a:lvl1pPr lvl="0" rtl="0">
              <a:lnSpc>
                <a:spcPct val="8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287" name="Google Shape;1287;p15"/>
          <p:cNvSpPr txBox="1">
            <a:spLocks noGrp="1"/>
          </p:cNvSpPr>
          <p:nvPr>
            <p:ph type="subTitle" idx="6"/>
          </p:nvPr>
        </p:nvSpPr>
        <p:spPr>
          <a:xfrm>
            <a:off x="2354667" y="3854600"/>
            <a:ext cx="3525200" cy="55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288" name="Google Shape;1288;p15"/>
          <p:cNvSpPr txBox="1">
            <a:spLocks noGrp="1"/>
          </p:cNvSpPr>
          <p:nvPr>
            <p:ph type="subTitle" idx="7"/>
          </p:nvPr>
        </p:nvSpPr>
        <p:spPr>
          <a:xfrm>
            <a:off x="7426400" y="3406467"/>
            <a:ext cx="3525200" cy="553600"/>
          </a:xfrm>
          <a:prstGeom prst="rect">
            <a:avLst/>
          </a:prstGeom>
        </p:spPr>
        <p:txBody>
          <a:bodyPr spcFirstLastPara="1" wrap="square" lIns="0" tIns="0" rIns="0" bIns="0" anchor="t" anchorCtr="0">
            <a:noAutofit/>
          </a:bodyPr>
          <a:lstStyle>
            <a:lvl1pPr lvl="0" rtl="0">
              <a:lnSpc>
                <a:spcPct val="8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289" name="Google Shape;1289;p15"/>
          <p:cNvSpPr txBox="1">
            <a:spLocks noGrp="1"/>
          </p:cNvSpPr>
          <p:nvPr>
            <p:ph type="subTitle" idx="8"/>
          </p:nvPr>
        </p:nvSpPr>
        <p:spPr>
          <a:xfrm>
            <a:off x="7426400" y="3854600"/>
            <a:ext cx="3525200" cy="55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290" name="Google Shape;1290;p15"/>
          <p:cNvSpPr txBox="1">
            <a:spLocks noGrp="1"/>
          </p:cNvSpPr>
          <p:nvPr>
            <p:ph type="subTitle" idx="9"/>
          </p:nvPr>
        </p:nvSpPr>
        <p:spPr>
          <a:xfrm>
            <a:off x="2354667" y="4833567"/>
            <a:ext cx="3525200" cy="553600"/>
          </a:xfrm>
          <a:prstGeom prst="rect">
            <a:avLst/>
          </a:prstGeom>
        </p:spPr>
        <p:txBody>
          <a:bodyPr spcFirstLastPara="1" wrap="square" lIns="0" tIns="0" rIns="0" bIns="0" anchor="t" anchorCtr="0">
            <a:noAutofit/>
          </a:bodyPr>
          <a:lstStyle>
            <a:lvl1pPr lvl="0" rtl="0">
              <a:lnSpc>
                <a:spcPct val="8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291" name="Google Shape;1291;p15"/>
          <p:cNvSpPr txBox="1">
            <a:spLocks noGrp="1"/>
          </p:cNvSpPr>
          <p:nvPr>
            <p:ph type="subTitle" idx="13"/>
          </p:nvPr>
        </p:nvSpPr>
        <p:spPr>
          <a:xfrm>
            <a:off x="2354667" y="5281700"/>
            <a:ext cx="3525200" cy="55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292" name="Google Shape;1292;p15"/>
          <p:cNvSpPr txBox="1">
            <a:spLocks noGrp="1"/>
          </p:cNvSpPr>
          <p:nvPr>
            <p:ph type="subTitle" idx="14"/>
          </p:nvPr>
        </p:nvSpPr>
        <p:spPr>
          <a:xfrm>
            <a:off x="7426400" y="4833567"/>
            <a:ext cx="3525200" cy="553600"/>
          </a:xfrm>
          <a:prstGeom prst="rect">
            <a:avLst/>
          </a:prstGeom>
        </p:spPr>
        <p:txBody>
          <a:bodyPr spcFirstLastPara="1" wrap="square" lIns="0" tIns="0" rIns="0" bIns="0" anchor="t" anchorCtr="0">
            <a:noAutofit/>
          </a:bodyPr>
          <a:lstStyle>
            <a:lvl1pPr lvl="0" rtl="0">
              <a:lnSpc>
                <a:spcPct val="8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293" name="Google Shape;1293;p15"/>
          <p:cNvSpPr txBox="1">
            <a:spLocks noGrp="1"/>
          </p:cNvSpPr>
          <p:nvPr>
            <p:ph type="subTitle" idx="15"/>
          </p:nvPr>
        </p:nvSpPr>
        <p:spPr>
          <a:xfrm>
            <a:off x="7426400" y="5281700"/>
            <a:ext cx="3525200" cy="55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294" name="Google Shape;1294;p15"/>
          <p:cNvSpPr txBox="1">
            <a:spLocks noGrp="1"/>
          </p:cNvSpPr>
          <p:nvPr>
            <p:ph type="title" idx="16" hasCustomPrompt="1"/>
          </p:nvPr>
        </p:nvSpPr>
        <p:spPr>
          <a:xfrm>
            <a:off x="1037200" y="1862103"/>
            <a:ext cx="1108800" cy="696400"/>
          </a:xfrm>
          <a:prstGeom prst="rect">
            <a:avLst/>
          </a:prstGeom>
        </p:spPr>
        <p:txBody>
          <a:bodyPr spcFirstLastPara="1" wrap="square" lIns="0" tIns="0" rIns="0" bIns="0" anchor="ctr" anchorCtr="0">
            <a:noAutofit/>
          </a:bodyPr>
          <a:lstStyle>
            <a:lvl1pPr lvl="0" algn="r" rtl="0">
              <a:spcBef>
                <a:spcPts val="0"/>
              </a:spcBef>
              <a:spcAft>
                <a:spcPts val="0"/>
              </a:spcAft>
              <a:buSzPts val="4800"/>
              <a:buNone/>
              <a:defRPr sz="5333"/>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r>
              <a:t>xx%</a:t>
            </a:r>
          </a:p>
        </p:txBody>
      </p:sp>
      <p:sp>
        <p:nvSpPr>
          <p:cNvPr id="1295" name="Google Shape;1295;p15"/>
          <p:cNvSpPr txBox="1">
            <a:spLocks noGrp="1"/>
          </p:cNvSpPr>
          <p:nvPr>
            <p:ph type="title" idx="17" hasCustomPrompt="1"/>
          </p:nvPr>
        </p:nvSpPr>
        <p:spPr>
          <a:xfrm>
            <a:off x="6114400" y="1862103"/>
            <a:ext cx="1108800" cy="696400"/>
          </a:xfrm>
          <a:prstGeom prst="rect">
            <a:avLst/>
          </a:prstGeom>
        </p:spPr>
        <p:txBody>
          <a:bodyPr spcFirstLastPara="1" wrap="square" lIns="0" tIns="0" rIns="0" bIns="0" anchor="ctr" anchorCtr="0">
            <a:noAutofit/>
          </a:bodyPr>
          <a:lstStyle>
            <a:lvl1pPr lvl="0" algn="r" rtl="0">
              <a:spcBef>
                <a:spcPts val="0"/>
              </a:spcBef>
              <a:spcAft>
                <a:spcPts val="0"/>
              </a:spcAft>
              <a:buSzPts val="4800"/>
              <a:buNone/>
              <a:defRPr sz="5333"/>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r>
              <a:t>xx%</a:t>
            </a:r>
          </a:p>
        </p:txBody>
      </p:sp>
      <p:sp>
        <p:nvSpPr>
          <p:cNvPr id="1296" name="Google Shape;1296;p15"/>
          <p:cNvSpPr txBox="1">
            <a:spLocks noGrp="1"/>
          </p:cNvSpPr>
          <p:nvPr>
            <p:ph type="title" idx="18" hasCustomPrompt="1"/>
          </p:nvPr>
        </p:nvSpPr>
        <p:spPr>
          <a:xfrm>
            <a:off x="1037200" y="3283340"/>
            <a:ext cx="1108800" cy="696400"/>
          </a:xfrm>
          <a:prstGeom prst="rect">
            <a:avLst/>
          </a:prstGeom>
        </p:spPr>
        <p:txBody>
          <a:bodyPr spcFirstLastPara="1" wrap="square" lIns="0" tIns="0" rIns="0" bIns="0" anchor="ctr" anchorCtr="0">
            <a:noAutofit/>
          </a:bodyPr>
          <a:lstStyle>
            <a:lvl1pPr lvl="0" algn="r" rtl="0">
              <a:spcBef>
                <a:spcPts val="0"/>
              </a:spcBef>
              <a:spcAft>
                <a:spcPts val="0"/>
              </a:spcAft>
              <a:buSzPts val="4800"/>
              <a:buNone/>
              <a:defRPr sz="5333"/>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r>
              <a:t>xx%</a:t>
            </a:r>
          </a:p>
        </p:txBody>
      </p:sp>
      <p:sp>
        <p:nvSpPr>
          <p:cNvPr id="1297" name="Google Shape;1297;p15"/>
          <p:cNvSpPr txBox="1">
            <a:spLocks noGrp="1"/>
          </p:cNvSpPr>
          <p:nvPr>
            <p:ph type="title" idx="19" hasCustomPrompt="1"/>
          </p:nvPr>
        </p:nvSpPr>
        <p:spPr>
          <a:xfrm>
            <a:off x="6114400" y="3283340"/>
            <a:ext cx="1108800" cy="696400"/>
          </a:xfrm>
          <a:prstGeom prst="rect">
            <a:avLst/>
          </a:prstGeom>
        </p:spPr>
        <p:txBody>
          <a:bodyPr spcFirstLastPara="1" wrap="square" lIns="0" tIns="0" rIns="0" bIns="0" anchor="ctr" anchorCtr="0">
            <a:noAutofit/>
          </a:bodyPr>
          <a:lstStyle>
            <a:lvl1pPr lvl="0" algn="r" rtl="0">
              <a:spcBef>
                <a:spcPts val="0"/>
              </a:spcBef>
              <a:spcAft>
                <a:spcPts val="0"/>
              </a:spcAft>
              <a:buSzPts val="4800"/>
              <a:buNone/>
              <a:defRPr sz="5333"/>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r>
              <a:t>xx%</a:t>
            </a:r>
          </a:p>
        </p:txBody>
      </p:sp>
      <p:sp>
        <p:nvSpPr>
          <p:cNvPr id="1298" name="Google Shape;1298;p15"/>
          <p:cNvSpPr txBox="1">
            <a:spLocks noGrp="1"/>
          </p:cNvSpPr>
          <p:nvPr>
            <p:ph type="title" idx="20" hasCustomPrompt="1"/>
          </p:nvPr>
        </p:nvSpPr>
        <p:spPr>
          <a:xfrm>
            <a:off x="1037200" y="4692140"/>
            <a:ext cx="1108800" cy="696400"/>
          </a:xfrm>
          <a:prstGeom prst="rect">
            <a:avLst/>
          </a:prstGeom>
        </p:spPr>
        <p:txBody>
          <a:bodyPr spcFirstLastPara="1" wrap="square" lIns="0" tIns="0" rIns="0" bIns="0" anchor="ctr" anchorCtr="0">
            <a:noAutofit/>
          </a:bodyPr>
          <a:lstStyle>
            <a:lvl1pPr lvl="0" algn="r" rtl="0">
              <a:spcBef>
                <a:spcPts val="0"/>
              </a:spcBef>
              <a:spcAft>
                <a:spcPts val="0"/>
              </a:spcAft>
              <a:buSzPts val="4800"/>
              <a:buNone/>
              <a:defRPr sz="5333"/>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r>
              <a:t>xx%</a:t>
            </a:r>
          </a:p>
        </p:txBody>
      </p:sp>
      <p:sp>
        <p:nvSpPr>
          <p:cNvPr id="1299" name="Google Shape;1299;p15"/>
          <p:cNvSpPr txBox="1">
            <a:spLocks noGrp="1"/>
          </p:cNvSpPr>
          <p:nvPr>
            <p:ph type="title" idx="21" hasCustomPrompt="1"/>
          </p:nvPr>
        </p:nvSpPr>
        <p:spPr>
          <a:xfrm>
            <a:off x="6114400" y="4692140"/>
            <a:ext cx="1108800" cy="696400"/>
          </a:xfrm>
          <a:prstGeom prst="rect">
            <a:avLst/>
          </a:prstGeom>
        </p:spPr>
        <p:txBody>
          <a:bodyPr spcFirstLastPara="1" wrap="square" lIns="0" tIns="0" rIns="0" bIns="0" anchor="ctr" anchorCtr="0">
            <a:noAutofit/>
          </a:bodyPr>
          <a:lstStyle>
            <a:lvl1pPr lvl="0" algn="r" rtl="0">
              <a:spcBef>
                <a:spcPts val="0"/>
              </a:spcBef>
              <a:spcAft>
                <a:spcPts val="0"/>
              </a:spcAft>
              <a:buSzPts val="4800"/>
              <a:buNone/>
              <a:defRPr sz="5333"/>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r>
              <a:t>xx%</a:t>
            </a:r>
          </a:p>
        </p:txBody>
      </p:sp>
    </p:spTree>
    <p:extLst>
      <p:ext uri="{BB962C8B-B14F-4D97-AF65-F5344CB8AC3E}">
        <p14:creationId xmlns:p14="http://schemas.microsoft.com/office/powerpoint/2010/main" val="4385146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300"/>
        <p:cNvGrpSpPr/>
        <p:nvPr/>
      </p:nvGrpSpPr>
      <p:grpSpPr>
        <a:xfrm>
          <a:off x="0" y="0"/>
          <a:ext cx="0" cy="0"/>
          <a:chOff x="0" y="0"/>
          <a:chExt cx="0" cy="0"/>
        </a:xfrm>
      </p:grpSpPr>
      <p:pic>
        <p:nvPicPr>
          <p:cNvPr id="1301" name="Google Shape;1301;p16"/>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1302" name="Google Shape;1302;p16"/>
          <p:cNvGrpSpPr/>
          <p:nvPr/>
        </p:nvGrpSpPr>
        <p:grpSpPr>
          <a:xfrm flipH="1">
            <a:off x="5724603" y="6646855"/>
            <a:ext cx="1048724" cy="905968"/>
            <a:chOff x="5679100" y="1060275"/>
            <a:chExt cx="473650" cy="409175"/>
          </a:xfrm>
        </p:grpSpPr>
        <p:sp>
          <p:nvSpPr>
            <p:cNvPr id="1303" name="Google Shape;1303;p16"/>
            <p:cNvSpPr/>
            <p:nvPr/>
          </p:nvSpPr>
          <p:spPr>
            <a:xfrm>
              <a:off x="5679100" y="1074300"/>
              <a:ext cx="355525" cy="351925"/>
            </a:xfrm>
            <a:custGeom>
              <a:avLst/>
              <a:gdLst/>
              <a:ahLst/>
              <a:cxnLst/>
              <a:rect l="l" t="t" r="r" b="b"/>
              <a:pathLst>
                <a:path w="14221" h="14077" extrusionOk="0">
                  <a:moveTo>
                    <a:pt x="6665" y="33"/>
                  </a:moveTo>
                  <a:cubicBezTo>
                    <a:pt x="6437" y="33"/>
                    <a:pt x="6209" y="56"/>
                    <a:pt x="6003" y="102"/>
                  </a:cubicBezTo>
                  <a:cubicBezTo>
                    <a:pt x="5981" y="102"/>
                    <a:pt x="5935" y="125"/>
                    <a:pt x="5912" y="125"/>
                  </a:cubicBezTo>
                  <a:cubicBezTo>
                    <a:pt x="5935" y="170"/>
                    <a:pt x="5958" y="216"/>
                    <a:pt x="5981" y="239"/>
                  </a:cubicBezTo>
                  <a:cubicBezTo>
                    <a:pt x="5992" y="250"/>
                    <a:pt x="6003" y="250"/>
                    <a:pt x="6015" y="250"/>
                  </a:cubicBezTo>
                  <a:cubicBezTo>
                    <a:pt x="6026" y="250"/>
                    <a:pt x="6038" y="250"/>
                    <a:pt x="6049" y="262"/>
                  </a:cubicBezTo>
                  <a:cubicBezTo>
                    <a:pt x="6095" y="322"/>
                    <a:pt x="6150" y="333"/>
                    <a:pt x="6210" y="333"/>
                  </a:cubicBezTo>
                  <a:cubicBezTo>
                    <a:pt x="6239" y="333"/>
                    <a:pt x="6270" y="330"/>
                    <a:pt x="6300" y="330"/>
                  </a:cubicBezTo>
                  <a:cubicBezTo>
                    <a:pt x="6313" y="332"/>
                    <a:pt x="6324" y="333"/>
                    <a:pt x="6335" y="333"/>
                  </a:cubicBezTo>
                  <a:cubicBezTo>
                    <a:pt x="6446" y="333"/>
                    <a:pt x="6491" y="239"/>
                    <a:pt x="6574" y="239"/>
                  </a:cubicBezTo>
                  <a:cubicBezTo>
                    <a:pt x="6620" y="170"/>
                    <a:pt x="6642" y="125"/>
                    <a:pt x="6688" y="56"/>
                  </a:cubicBezTo>
                  <a:cubicBezTo>
                    <a:pt x="6688" y="56"/>
                    <a:pt x="6665" y="33"/>
                    <a:pt x="6665" y="33"/>
                  </a:cubicBezTo>
                  <a:close/>
                  <a:moveTo>
                    <a:pt x="7236" y="0"/>
                  </a:moveTo>
                  <a:cubicBezTo>
                    <a:pt x="7160" y="0"/>
                    <a:pt x="7084" y="10"/>
                    <a:pt x="7008" y="10"/>
                  </a:cubicBezTo>
                  <a:cubicBezTo>
                    <a:pt x="6985" y="10"/>
                    <a:pt x="6939" y="56"/>
                    <a:pt x="6939" y="56"/>
                  </a:cubicBezTo>
                  <a:cubicBezTo>
                    <a:pt x="6985" y="147"/>
                    <a:pt x="7008" y="216"/>
                    <a:pt x="7053" y="307"/>
                  </a:cubicBezTo>
                  <a:cubicBezTo>
                    <a:pt x="7162" y="385"/>
                    <a:pt x="7270" y="431"/>
                    <a:pt x="7386" y="431"/>
                  </a:cubicBezTo>
                  <a:cubicBezTo>
                    <a:pt x="7441" y="431"/>
                    <a:pt x="7497" y="420"/>
                    <a:pt x="7555" y="399"/>
                  </a:cubicBezTo>
                  <a:cubicBezTo>
                    <a:pt x="7692" y="330"/>
                    <a:pt x="7784" y="262"/>
                    <a:pt x="7807" y="125"/>
                  </a:cubicBezTo>
                  <a:cubicBezTo>
                    <a:pt x="7807" y="56"/>
                    <a:pt x="7784" y="33"/>
                    <a:pt x="7738" y="33"/>
                  </a:cubicBezTo>
                  <a:cubicBezTo>
                    <a:pt x="7601" y="33"/>
                    <a:pt x="7487" y="33"/>
                    <a:pt x="7350" y="10"/>
                  </a:cubicBezTo>
                  <a:cubicBezTo>
                    <a:pt x="7312" y="3"/>
                    <a:pt x="7274" y="0"/>
                    <a:pt x="7236" y="0"/>
                  </a:cubicBezTo>
                  <a:close/>
                  <a:moveTo>
                    <a:pt x="8217" y="79"/>
                  </a:moveTo>
                  <a:cubicBezTo>
                    <a:pt x="8172" y="79"/>
                    <a:pt x="8103" y="79"/>
                    <a:pt x="8103" y="102"/>
                  </a:cubicBezTo>
                  <a:cubicBezTo>
                    <a:pt x="8080" y="147"/>
                    <a:pt x="8080" y="193"/>
                    <a:pt x="8103" y="239"/>
                  </a:cubicBezTo>
                  <a:cubicBezTo>
                    <a:pt x="8126" y="307"/>
                    <a:pt x="8172" y="353"/>
                    <a:pt x="8195" y="376"/>
                  </a:cubicBezTo>
                  <a:cubicBezTo>
                    <a:pt x="8290" y="490"/>
                    <a:pt x="8402" y="541"/>
                    <a:pt x="8516" y="541"/>
                  </a:cubicBezTo>
                  <a:cubicBezTo>
                    <a:pt x="8538" y="541"/>
                    <a:pt x="8560" y="539"/>
                    <a:pt x="8583" y="535"/>
                  </a:cubicBezTo>
                  <a:cubicBezTo>
                    <a:pt x="8720" y="535"/>
                    <a:pt x="8834" y="444"/>
                    <a:pt x="8925" y="330"/>
                  </a:cubicBezTo>
                  <a:cubicBezTo>
                    <a:pt x="8948" y="307"/>
                    <a:pt x="8925" y="239"/>
                    <a:pt x="8879" y="216"/>
                  </a:cubicBezTo>
                  <a:cubicBezTo>
                    <a:pt x="8651" y="170"/>
                    <a:pt x="8446" y="147"/>
                    <a:pt x="8217" y="79"/>
                  </a:cubicBezTo>
                  <a:close/>
                  <a:moveTo>
                    <a:pt x="9319" y="366"/>
                  </a:moveTo>
                  <a:cubicBezTo>
                    <a:pt x="9310" y="366"/>
                    <a:pt x="9305" y="376"/>
                    <a:pt x="9290" y="376"/>
                  </a:cubicBezTo>
                  <a:cubicBezTo>
                    <a:pt x="9290" y="376"/>
                    <a:pt x="9290" y="399"/>
                    <a:pt x="9313" y="399"/>
                  </a:cubicBezTo>
                  <a:cubicBezTo>
                    <a:pt x="9336" y="421"/>
                    <a:pt x="9359" y="444"/>
                    <a:pt x="9404" y="490"/>
                  </a:cubicBezTo>
                  <a:cubicBezTo>
                    <a:pt x="9463" y="593"/>
                    <a:pt x="9561" y="620"/>
                    <a:pt x="9665" y="620"/>
                  </a:cubicBezTo>
                  <a:cubicBezTo>
                    <a:pt x="9722" y="620"/>
                    <a:pt x="9782" y="612"/>
                    <a:pt x="9838" y="604"/>
                  </a:cubicBezTo>
                  <a:cubicBezTo>
                    <a:pt x="9861" y="604"/>
                    <a:pt x="9861" y="604"/>
                    <a:pt x="9861" y="581"/>
                  </a:cubicBezTo>
                  <a:cubicBezTo>
                    <a:pt x="9861" y="581"/>
                    <a:pt x="9861" y="558"/>
                    <a:pt x="9861" y="558"/>
                  </a:cubicBezTo>
                  <a:cubicBezTo>
                    <a:pt x="9678" y="490"/>
                    <a:pt x="9496" y="421"/>
                    <a:pt x="9336" y="376"/>
                  </a:cubicBezTo>
                  <a:cubicBezTo>
                    <a:pt x="9328" y="368"/>
                    <a:pt x="9323" y="366"/>
                    <a:pt x="9319" y="366"/>
                  </a:cubicBezTo>
                  <a:close/>
                  <a:moveTo>
                    <a:pt x="4198" y="640"/>
                  </a:moveTo>
                  <a:cubicBezTo>
                    <a:pt x="4173" y="640"/>
                    <a:pt x="4141" y="656"/>
                    <a:pt x="4109" y="672"/>
                  </a:cubicBezTo>
                  <a:cubicBezTo>
                    <a:pt x="4063" y="672"/>
                    <a:pt x="4040" y="718"/>
                    <a:pt x="3995" y="718"/>
                  </a:cubicBezTo>
                  <a:cubicBezTo>
                    <a:pt x="3835" y="787"/>
                    <a:pt x="3721" y="901"/>
                    <a:pt x="3538" y="946"/>
                  </a:cubicBezTo>
                  <a:cubicBezTo>
                    <a:pt x="3538" y="946"/>
                    <a:pt x="3515" y="992"/>
                    <a:pt x="3515" y="992"/>
                  </a:cubicBezTo>
                  <a:cubicBezTo>
                    <a:pt x="3561" y="1060"/>
                    <a:pt x="3584" y="1106"/>
                    <a:pt x="3607" y="1152"/>
                  </a:cubicBezTo>
                  <a:cubicBezTo>
                    <a:pt x="3695" y="1240"/>
                    <a:pt x="3784" y="1274"/>
                    <a:pt x="3883" y="1274"/>
                  </a:cubicBezTo>
                  <a:cubicBezTo>
                    <a:pt x="3911" y="1274"/>
                    <a:pt x="3941" y="1271"/>
                    <a:pt x="3972" y="1266"/>
                  </a:cubicBezTo>
                  <a:cubicBezTo>
                    <a:pt x="4086" y="1243"/>
                    <a:pt x="4177" y="1197"/>
                    <a:pt x="4246" y="1083"/>
                  </a:cubicBezTo>
                  <a:cubicBezTo>
                    <a:pt x="4291" y="969"/>
                    <a:pt x="4291" y="878"/>
                    <a:pt x="4291" y="787"/>
                  </a:cubicBezTo>
                  <a:cubicBezTo>
                    <a:pt x="4291" y="741"/>
                    <a:pt x="4269" y="672"/>
                    <a:pt x="4223" y="650"/>
                  </a:cubicBezTo>
                  <a:cubicBezTo>
                    <a:pt x="4216" y="643"/>
                    <a:pt x="4208" y="640"/>
                    <a:pt x="4198" y="640"/>
                  </a:cubicBezTo>
                  <a:close/>
                  <a:moveTo>
                    <a:pt x="5033" y="553"/>
                  </a:moveTo>
                  <a:cubicBezTo>
                    <a:pt x="4931" y="553"/>
                    <a:pt x="4828" y="593"/>
                    <a:pt x="4748" y="672"/>
                  </a:cubicBezTo>
                  <a:cubicBezTo>
                    <a:pt x="4565" y="832"/>
                    <a:pt x="4588" y="1083"/>
                    <a:pt x="4725" y="1243"/>
                  </a:cubicBezTo>
                  <a:cubicBezTo>
                    <a:pt x="4813" y="1320"/>
                    <a:pt x="4917" y="1354"/>
                    <a:pt x="5018" y="1354"/>
                  </a:cubicBezTo>
                  <a:cubicBezTo>
                    <a:pt x="5128" y="1354"/>
                    <a:pt x="5236" y="1314"/>
                    <a:pt x="5319" y="1243"/>
                  </a:cubicBezTo>
                  <a:cubicBezTo>
                    <a:pt x="5456" y="1060"/>
                    <a:pt x="5478" y="855"/>
                    <a:pt x="5319" y="672"/>
                  </a:cubicBezTo>
                  <a:cubicBezTo>
                    <a:pt x="5239" y="593"/>
                    <a:pt x="5136" y="553"/>
                    <a:pt x="5033" y="553"/>
                  </a:cubicBezTo>
                  <a:close/>
                  <a:moveTo>
                    <a:pt x="6156" y="638"/>
                  </a:moveTo>
                  <a:cubicBezTo>
                    <a:pt x="6065" y="638"/>
                    <a:pt x="5975" y="678"/>
                    <a:pt x="5889" y="764"/>
                  </a:cubicBezTo>
                  <a:cubicBezTo>
                    <a:pt x="5798" y="832"/>
                    <a:pt x="5752" y="946"/>
                    <a:pt x="5752" y="1060"/>
                  </a:cubicBezTo>
                  <a:cubicBezTo>
                    <a:pt x="5752" y="1175"/>
                    <a:pt x="5798" y="1266"/>
                    <a:pt x="5866" y="1334"/>
                  </a:cubicBezTo>
                  <a:cubicBezTo>
                    <a:pt x="5973" y="1429"/>
                    <a:pt x="6079" y="1474"/>
                    <a:pt x="6179" y="1474"/>
                  </a:cubicBezTo>
                  <a:cubicBezTo>
                    <a:pt x="6272" y="1474"/>
                    <a:pt x="6360" y="1434"/>
                    <a:pt x="6437" y="1357"/>
                  </a:cubicBezTo>
                  <a:cubicBezTo>
                    <a:pt x="6620" y="1175"/>
                    <a:pt x="6642" y="946"/>
                    <a:pt x="6460" y="787"/>
                  </a:cubicBezTo>
                  <a:cubicBezTo>
                    <a:pt x="6363" y="690"/>
                    <a:pt x="6259" y="638"/>
                    <a:pt x="6156" y="638"/>
                  </a:cubicBezTo>
                  <a:close/>
                  <a:moveTo>
                    <a:pt x="7190" y="718"/>
                  </a:moveTo>
                  <a:cubicBezTo>
                    <a:pt x="7122" y="741"/>
                    <a:pt x="7076" y="809"/>
                    <a:pt x="7008" y="855"/>
                  </a:cubicBezTo>
                  <a:cubicBezTo>
                    <a:pt x="6962" y="946"/>
                    <a:pt x="6916" y="1060"/>
                    <a:pt x="6916" y="1197"/>
                  </a:cubicBezTo>
                  <a:cubicBezTo>
                    <a:pt x="6916" y="1312"/>
                    <a:pt x="7030" y="1357"/>
                    <a:pt x="7030" y="1448"/>
                  </a:cubicBezTo>
                  <a:cubicBezTo>
                    <a:pt x="7099" y="1448"/>
                    <a:pt x="7145" y="1540"/>
                    <a:pt x="7213" y="1540"/>
                  </a:cubicBezTo>
                  <a:cubicBezTo>
                    <a:pt x="7259" y="1551"/>
                    <a:pt x="7304" y="1557"/>
                    <a:pt x="7350" y="1557"/>
                  </a:cubicBezTo>
                  <a:cubicBezTo>
                    <a:pt x="7396" y="1557"/>
                    <a:pt x="7441" y="1551"/>
                    <a:pt x="7487" y="1540"/>
                  </a:cubicBezTo>
                  <a:cubicBezTo>
                    <a:pt x="7555" y="1540"/>
                    <a:pt x="7601" y="1471"/>
                    <a:pt x="7670" y="1448"/>
                  </a:cubicBezTo>
                  <a:cubicBezTo>
                    <a:pt x="7647" y="1357"/>
                    <a:pt x="7761" y="1334"/>
                    <a:pt x="7761" y="1243"/>
                  </a:cubicBezTo>
                  <a:cubicBezTo>
                    <a:pt x="7761" y="1152"/>
                    <a:pt x="7784" y="1060"/>
                    <a:pt x="7738" y="969"/>
                  </a:cubicBezTo>
                  <a:cubicBezTo>
                    <a:pt x="7715" y="923"/>
                    <a:pt x="7692" y="855"/>
                    <a:pt x="7647" y="809"/>
                  </a:cubicBezTo>
                  <a:cubicBezTo>
                    <a:pt x="7601" y="764"/>
                    <a:pt x="7533" y="741"/>
                    <a:pt x="7464" y="718"/>
                  </a:cubicBezTo>
                  <a:close/>
                  <a:moveTo>
                    <a:pt x="8434" y="772"/>
                  </a:moveTo>
                  <a:cubicBezTo>
                    <a:pt x="8318" y="772"/>
                    <a:pt x="8203" y="812"/>
                    <a:pt x="8126" y="901"/>
                  </a:cubicBezTo>
                  <a:cubicBezTo>
                    <a:pt x="7966" y="1106"/>
                    <a:pt x="7989" y="1357"/>
                    <a:pt x="8149" y="1540"/>
                  </a:cubicBezTo>
                  <a:cubicBezTo>
                    <a:pt x="8240" y="1620"/>
                    <a:pt x="8349" y="1660"/>
                    <a:pt x="8457" y="1660"/>
                  </a:cubicBezTo>
                  <a:cubicBezTo>
                    <a:pt x="8565" y="1660"/>
                    <a:pt x="8674" y="1620"/>
                    <a:pt x="8765" y="1540"/>
                  </a:cubicBezTo>
                  <a:cubicBezTo>
                    <a:pt x="8948" y="1357"/>
                    <a:pt x="8925" y="1060"/>
                    <a:pt x="8765" y="901"/>
                  </a:cubicBezTo>
                  <a:cubicBezTo>
                    <a:pt x="8683" y="818"/>
                    <a:pt x="8557" y="772"/>
                    <a:pt x="8434" y="772"/>
                  </a:cubicBezTo>
                  <a:close/>
                  <a:moveTo>
                    <a:pt x="9587" y="878"/>
                  </a:moveTo>
                  <a:cubicBezTo>
                    <a:pt x="9450" y="878"/>
                    <a:pt x="9359" y="923"/>
                    <a:pt x="9267" y="1015"/>
                  </a:cubicBezTo>
                  <a:cubicBezTo>
                    <a:pt x="9108" y="1197"/>
                    <a:pt x="9108" y="1471"/>
                    <a:pt x="9313" y="1654"/>
                  </a:cubicBezTo>
                  <a:cubicBezTo>
                    <a:pt x="9381" y="1745"/>
                    <a:pt x="9496" y="1768"/>
                    <a:pt x="9610" y="1768"/>
                  </a:cubicBezTo>
                  <a:cubicBezTo>
                    <a:pt x="9747" y="1768"/>
                    <a:pt x="9838" y="1722"/>
                    <a:pt x="9929" y="1631"/>
                  </a:cubicBezTo>
                  <a:cubicBezTo>
                    <a:pt x="10021" y="1540"/>
                    <a:pt x="10043" y="1448"/>
                    <a:pt x="10043" y="1312"/>
                  </a:cubicBezTo>
                  <a:cubicBezTo>
                    <a:pt x="10043" y="1197"/>
                    <a:pt x="9998" y="1083"/>
                    <a:pt x="9906" y="992"/>
                  </a:cubicBezTo>
                  <a:cubicBezTo>
                    <a:pt x="9815" y="901"/>
                    <a:pt x="9724" y="878"/>
                    <a:pt x="9587" y="878"/>
                  </a:cubicBezTo>
                  <a:close/>
                  <a:moveTo>
                    <a:pt x="10638" y="983"/>
                  </a:moveTo>
                  <a:cubicBezTo>
                    <a:pt x="10607" y="983"/>
                    <a:pt x="10576" y="994"/>
                    <a:pt x="10546" y="1015"/>
                  </a:cubicBezTo>
                  <a:cubicBezTo>
                    <a:pt x="10454" y="1083"/>
                    <a:pt x="10363" y="1152"/>
                    <a:pt x="10317" y="1266"/>
                  </a:cubicBezTo>
                  <a:cubicBezTo>
                    <a:pt x="10317" y="1334"/>
                    <a:pt x="10249" y="1403"/>
                    <a:pt x="10272" y="1471"/>
                  </a:cubicBezTo>
                  <a:cubicBezTo>
                    <a:pt x="10317" y="1563"/>
                    <a:pt x="10340" y="1677"/>
                    <a:pt x="10431" y="1745"/>
                  </a:cubicBezTo>
                  <a:cubicBezTo>
                    <a:pt x="10535" y="1834"/>
                    <a:pt x="10638" y="1884"/>
                    <a:pt x="10747" y="1884"/>
                  </a:cubicBezTo>
                  <a:cubicBezTo>
                    <a:pt x="10807" y="1884"/>
                    <a:pt x="10869" y="1869"/>
                    <a:pt x="10934" y="1836"/>
                  </a:cubicBezTo>
                  <a:cubicBezTo>
                    <a:pt x="11116" y="1745"/>
                    <a:pt x="11185" y="1608"/>
                    <a:pt x="11208" y="1426"/>
                  </a:cubicBezTo>
                  <a:cubicBezTo>
                    <a:pt x="11230" y="1380"/>
                    <a:pt x="11230" y="1289"/>
                    <a:pt x="11139" y="1289"/>
                  </a:cubicBezTo>
                  <a:cubicBezTo>
                    <a:pt x="11025" y="1175"/>
                    <a:pt x="10865" y="1129"/>
                    <a:pt x="10751" y="1038"/>
                  </a:cubicBezTo>
                  <a:cubicBezTo>
                    <a:pt x="10713" y="1000"/>
                    <a:pt x="10676" y="983"/>
                    <a:pt x="10638" y="983"/>
                  </a:cubicBezTo>
                  <a:close/>
                  <a:moveTo>
                    <a:pt x="11390" y="1471"/>
                  </a:moveTo>
                  <a:cubicBezTo>
                    <a:pt x="11390" y="1494"/>
                    <a:pt x="11390" y="1540"/>
                    <a:pt x="11390" y="1585"/>
                  </a:cubicBezTo>
                  <a:cubicBezTo>
                    <a:pt x="11413" y="1700"/>
                    <a:pt x="11481" y="1768"/>
                    <a:pt x="11527" y="1836"/>
                  </a:cubicBezTo>
                  <a:cubicBezTo>
                    <a:pt x="11596" y="1905"/>
                    <a:pt x="11710" y="1951"/>
                    <a:pt x="11801" y="1973"/>
                  </a:cubicBezTo>
                  <a:cubicBezTo>
                    <a:pt x="11847" y="1973"/>
                    <a:pt x="11915" y="1973"/>
                    <a:pt x="11961" y="1951"/>
                  </a:cubicBezTo>
                  <a:cubicBezTo>
                    <a:pt x="11938" y="1928"/>
                    <a:pt x="11892" y="1882"/>
                    <a:pt x="11892" y="1859"/>
                  </a:cubicBezTo>
                  <a:cubicBezTo>
                    <a:pt x="11755" y="1722"/>
                    <a:pt x="11596" y="1654"/>
                    <a:pt x="11481" y="1517"/>
                  </a:cubicBezTo>
                  <a:cubicBezTo>
                    <a:pt x="11459" y="1494"/>
                    <a:pt x="11413" y="1494"/>
                    <a:pt x="11390" y="1471"/>
                  </a:cubicBezTo>
                  <a:close/>
                  <a:moveTo>
                    <a:pt x="2699" y="1570"/>
                  </a:moveTo>
                  <a:cubicBezTo>
                    <a:pt x="2667" y="1570"/>
                    <a:pt x="2642" y="1582"/>
                    <a:pt x="2602" y="1608"/>
                  </a:cubicBezTo>
                  <a:cubicBezTo>
                    <a:pt x="2534" y="1677"/>
                    <a:pt x="2488" y="1768"/>
                    <a:pt x="2374" y="1814"/>
                  </a:cubicBezTo>
                  <a:cubicBezTo>
                    <a:pt x="2306" y="1836"/>
                    <a:pt x="2283" y="1882"/>
                    <a:pt x="2306" y="1951"/>
                  </a:cubicBezTo>
                  <a:cubicBezTo>
                    <a:pt x="2306" y="2042"/>
                    <a:pt x="2328" y="2133"/>
                    <a:pt x="2397" y="2179"/>
                  </a:cubicBezTo>
                  <a:cubicBezTo>
                    <a:pt x="2467" y="2249"/>
                    <a:pt x="2550" y="2278"/>
                    <a:pt x="2626" y="2278"/>
                  </a:cubicBezTo>
                  <a:cubicBezTo>
                    <a:pt x="2649" y="2278"/>
                    <a:pt x="2672" y="2276"/>
                    <a:pt x="2694" y="2270"/>
                  </a:cubicBezTo>
                  <a:cubicBezTo>
                    <a:pt x="2876" y="2247"/>
                    <a:pt x="2990" y="2156"/>
                    <a:pt x="3013" y="1973"/>
                  </a:cubicBezTo>
                  <a:cubicBezTo>
                    <a:pt x="3036" y="1768"/>
                    <a:pt x="2922" y="1631"/>
                    <a:pt x="2785" y="1585"/>
                  </a:cubicBezTo>
                  <a:cubicBezTo>
                    <a:pt x="2747" y="1576"/>
                    <a:pt x="2721" y="1570"/>
                    <a:pt x="2699" y="1570"/>
                  </a:cubicBezTo>
                  <a:close/>
                  <a:moveTo>
                    <a:pt x="3812" y="1654"/>
                  </a:moveTo>
                  <a:cubicBezTo>
                    <a:pt x="3721" y="1654"/>
                    <a:pt x="3630" y="1677"/>
                    <a:pt x="3538" y="1745"/>
                  </a:cubicBezTo>
                  <a:cubicBezTo>
                    <a:pt x="3470" y="1836"/>
                    <a:pt x="3424" y="1928"/>
                    <a:pt x="3424" y="2019"/>
                  </a:cubicBezTo>
                  <a:cubicBezTo>
                    <a:pt x="3424" y="2110"/>
                    <a:pt x="3424" y="2225"/>
                    <a:pt x="3538" y="2270"/>
                  </a:cubicBezTo>
                  <a:cubicBezTo>
                    <a:pt x="3584" y="2384"/>
                    <a:pt x="3721" y="2407"/>
                    <a:pt x="3812" y="2407"/>
                  </a:cubicBezTo>
                  <a:cubicBezTo>
                    <a:pt x="3881" y="2407"/>
                    <a:pt x="3995" y="2361"/>
                    <a:pt x="4063" y="2293"/>
                  </a:cubicBezTo>
                  <a:cubicBezTo>
                    <a:pt x="4132" y="2202"/>
                    <a:pt x="4177" y="2110"/>
                    <a:pt x="4177" y="2042"/>
                  </a:cubicBezTo>
                  <a:cubicBezTo>
                    <a:pt x="4177" y="1951"/>
                    <a:pt x="4155" y="1859"/>
                    <a:pt x="4086" y="1768"/>
                  </a:cubicBezTo>
                  <a:cubicBezTo>
                    <a:pt x="3995" y="1677"/>
                    <a:pt x="3903" y="1654"/>
                    <a:pt x="3812" y="1654"/>
                  </a:cubicBezTo>
                  <a:close/>
                  <a:moveTo>
                    <a:pt x="4930" y="1672"/>
                  </a:moveTo>
                  <a:cubicBezTo>
                    <a:pt x="4832" y="1672"/>
                    <a:pt x="4736" y="1732"/>
                    <a:pt x="4657" y="1791"/>
                  </a:cubicBezTo>
                  <a:cubicBezTo>
                    <a:pt x="4611" y="1836"/>
                    <a:pt x="4588" y="1951"/>
                    <a:pt x="4565" y="2042"/>
                  </a:cubicBezTo>
                  <a:cubicBezTo>
                    <a:pt x="4520" y="2156"/>
                    <a:pt x="4634" y="2247"/>
                    <a:pt x="4657" y="2339"/>
                  </a:cubicBezTo>
                  <a:cubicBezTo>
                    <a:pt x="4725" y="2384"/>
                    <a:pt x="4816" y="2430"/>
                    <a:pt x="4908" y="2453"/>
                  </a:cubicBezTo>
                  <a:cubicBezTo>
                    <a:pt x="4920" y="2455"/>
                    <a:pt x="4932" y="2456"/>
                    <a:pt x="4945" y="2456"/>
                  </a:cubicBezTo>
                  <a:cubicBezTo>
                    <a:pt x="5042" y="2456"/>
                    <a:pt x="5126" y="2382"/>
                    <a:pt x="5227" y="2361"/>
                  </a:cubicBezTo>
                  <a:cubicBezTo>
                    <a:pt x="5273" y="2270"/>
                    <a:pt x="5296" y="2179"/>
                    <a:pt x="5319" y="2110"/>
                  </a:cubicBezTo>
                  <a:cubicBezTo>
                    <a:pt x="5364" y="1973"/>
                    <a:pt x="5250" y="1905"/>
                    <a:pt x="5250" y="1791"/>
                  </a:cubicBezTo>
                  <a:cubicBezTo>
                    <a:pt x="5159" y="1768"/>
                    <a:pt x="5068" y="1700"/>
                    <a:pt x="4976" y="1677"/>
                  </a:cubicBezTo>
                  <a:cubicBezTo>
                    <a:pt x="4961" y="1674"/>
                    <a:pt x="4946" y="1672"/>
                    <a:pt x="4930" y="1672"/>
                  </a:cubicBezTo>
                  <a:close/>
                  <a:moveTo>
                    <a:pt x="6082" y="1782"/>
                  </a:moveTo>
                  <a:cubicBezTo>
                    <a:pt x="5978" y="1782"/>
                    <a:pt x="5875" y="1816"/>
                    <a:pt x="5798" y="1882"/>
                  </a:cubicBezTo>
                  <a:cubicBezTo>
                    <a:pt x="5661" y="2019"/>
                    <a:pt x="5661" y="2316"/>
                    <a:pt x="5798" y="2453"/>
                  </a:cubicBezTo>
                  <a:cubicBezTo>
                    <a:pt x="5872" y="2527"/>
                    <a:pt x="5993" y="2568"/>
                    <a:pt x="6110" y="2568"/>
                  </a:cubicBezTo>
                  <a:cubicBezTo>
                    <a:pt x="6209" y="2568"/>
                    <a:pt x="6306" y="2538"/>
                    <a:pt x="6369" y="2476"/>
                  </a:cubicBezTo>
                  <a:cubicBezTo>
                    <a:pt x="6506" y="2339"/>
                    <a:pt x="6528" y="2042"/>
                    <a:pt x="6391" y="1905"/>
                  </a:cubicBezTo>
                  <a:cubicBezTo>
                    <a:pt x="6308" y="1822"/>
                    <a:pt x="6195" y="1782"/>
                    <a:pt x="6082" y="1782"/>
                  </a:cubicBezTo>
                  <a:close/>
                  <a:moveTo>
                    <a:pt x="7239" y="1859"/>
                  </a:moveTo>
                  <a:cubicBezTo>
                    <a:pt x="7139" y="1859"/>
                    <a:pt x="7042" y="1905"/>
                    <a:pt x="6962" y="1996"/>
                  </a:cubicBezTo>
                  <a:cubicBezTo>
                    <a:pt x="6779" y="2179"/>
                    <a:pt x="6779" y="2384"/>
                    <a:pt x="6939" y="2567"/>
                  </a:cubicBezTo>
                  <a:cubicBezTo>
                    <a:pt x="7030" y="2658"/>
                    <a:pt x="7133" y="2704"/>
                    <a:pt x="7236" y="2704"/>
                  </a:cubicBezTo>
                  <a:cubicBezTo>
                    <a:pt x="7339" y="2704"/>
                    <a:pt x="7441" y="2658"/>
                    <a:pt x="7533" y="2567"/>
                  </a:cubicBezTo>
                  <a:cubicBezTo>
                    <a:pt x="7692" y="2384"/>
                    <a:pt x="7692" y="2179"/>
                    <a:pt x="7533" y="1996"/>
                  </a:cubicBezTo>
                  <a:cubicBezTo>
                    <a:pt x="7441" y="1905"/>
                    <a:pt x="7339" y="1859"/>
                    <a:pt x="7239" y="1859"/>
                  </a:cubicBezTo>
                  <a:close/>
                  <a:moveTo>
                    <a:pt x="8320" y="1945"/>
                  </a:moveTo>
                  <a:cubicBezTo>
                    <a:pt x="8224" y="1945"/>
                    <a:pt x="8139" y="1963"/>
                    <a:pt x="8080" y="2065"/>
                  </a:cubicBezTo>
                  <a:cubicBezTo>
                    <a:pt x="8035" y="2110"/>
                    <a:pt x="8012" y="2133"/>
                    <a:pt x="7966" y="2179"/>
                  </a:cubicBezTo>
                  <a:cubicBezTo>
                    <a:pt x="7966" y="2179"/>
                    <a:pt x="7944" y="2202"/>
                    <a:pt x="7944" y="2225"/>
                  </a:cubicBezTo>
                  <a:cubicBezTo>
                    <a:pt x="7944" y="2384"/>
                    <a:pt x="7898" y="2567"/>
                    <a:pt x="8080" y="2658"/>
                  </a:cubicBezTo>
                  <a:cubicBezTo>
                    <a:pt x="8080" y="2658"/>
                    <a:pt x="8103" y="2681"/>
                    <a:pt x="8103" y="2681"/>
                  </a:cubicBezTo>
                  <a:cubicBezTo>
                    <a:pt x="8149" y="2727"/>
                    <a:pt x="8195" y="2772"/>
                    <a:pt x="8240" y="2772"/>
                  </a:cubicBezTo>
                  <a:lnTo>
                    <a:pt x="8514" y="2772"/>
                  </a:lnTo>
                  <a:cubicBezTo>
                    <a:pt x="8605" y="2635"/>
                    <a:pt x="8788" y="2590"/>
                    <a:pt x="8765" y="2361"/>
                  </a:cubicBezTo>
                  <a:cubicBezTo>
                    <a:pt x="8765" y="2247"/>
                    <a:pt x="8742" y="2156"/>
                    <a:pt x="8651" y="2088"/>
                  </a:cubicBezTo>
                  <a:cubicBezTo>
                    <a:pt x="8605" y="2042"/>
                    <a:pt x="8583" y="2019"/>
                    <a:pt x="8537" y="1973"/>
                  </a:cubicBezTo>
                  <a:cubicBezTo>
                    <a:pt x="8537" y="1973"/>
                    <a:pt x="8491" y="1951"/>
                    <a:pt x="8491" y="1951"/>
                  </a:cubicBezTo>
                  <a:cubicBezTo>
                    <a:pt x="8433" y="1951"/>
                    <a:pt x="8375" y="1945"/>
                    <a:pt x="8320" y="1945"/>
                  </a:cubicBezTo>
                  <a:close/>
                  <a:moveTo>
                    <a:pt x="9518" y="2019"/>
                  </a:moveTo>
                  <a:cubicBezTo>
                    <a:pt x="9381" y="2019"/>
                    <a:pt x="9290" y="2110"/>
                    <a:pt x="9176" y="2133"/>
                  </a:cubicBezTo>
                  <a:cubicBezTo>
                    <a:pt x="9130" y="2247"/>
                    <a:pt x="9062" y="2339"/>
                    <a:pt x="9062" y="2453"/>
                  </a:cubicBezTo>
                  <a:cubicBezTo>
                    <a:pt x="9062" y="2590"/>
                    <a:pt x="9130" y="2681"/>
                    <a:pt x="9176" y="2772"/>
                  </a:cubicBezTo>
                  <a:cubicBezTo>
                    <a:pt x="9199" y="2818"/>
                    <a:pt x="9427" y="2909"/>
                    <a:pt x="9496" y="2909"/>
                  </a:cubicBezTo>
                  <a:cubicBezTo>
                    <a:pt x="9610" y="2909"/>
                    <a:pt x="9724" y="2864"/>
                    <a:pt x="9815" y="2772"/>
                  </a:cubicBezTo>
                  <a:cubicBezTo>
                    <a:pt x="9884" y="2704"/>
                    <a:pt x="9929" y="2590"/>
                    <a:pt x="9952" y="2476"/>
                  </a:cubicBezTo>
                  <a:cubicBezTo>
                    <a:pt x="9952" y="2339"/>
                    <a:pt x="9861" y="2247"/>
                    <a:pt x="9815" y="2156"/>
                  </a:cubicBezTo>
                  <a:cubicBezTo>
                    <a:pt x="9792" y="2110"/>
                    <a:pt x="9587" y="2019"/>
                    <a:pt x="9518" y="2019"/>
                  </a:cubicBezTo>
                  <a:close/>
                  <a:moveTo>
                    <a:pt x="10648" y="2110"/>
                  </a:moveTo>
                  <a:cubicBezTo>
                    <a:pt x="10540" y="2110"/>
                    <a:pt x="10431" y="2156"/>
                    <a:pt x="10340" y="2247"/>
                  </a:cubicBezTo>
                  <a:cubicBezTo>
                    <a:pt x="10135" y="2430"/>
                    <a:pt x="10158" y="2704"/>
                    <a:pt x="10317" y="2886"/>
                  </a:cubicBezTo>
                  <a:cubicBezTo>
                    <a:pt x="10420" y="2978"/>
                    <a:pt x="10528" y="3023"/>
                    <a:pt x="10637" y="3023"/>
                  </a:cubicBezTo>
                  <a:cubicBezTo>
                    <a:pt x="10745" y="3023"/>
                    <a:pt x="10854" y="2978"/>
                    <a:pt x="10956" y="2886"/>
                  </a:cubicBezTo>
                  <a:cubicBezTo>
                    <a:pt x="11139" y="2704"/>
                    <a:pt x="11139" y="2430"/>
                    <a:pt x="10956" y="2247"/>
                  </a:cubicBezTo>
                  <a:cubicBezTo>
                    <a:pt x="10865" y="2156"/>
                    <a:pt x="10757" y="2110"/>
                    <a:pt x="10648" y="2110"/>
                  </a:cubicBezTo>
                  <a:close/>
                  <a:moveTo>
                    <a:pt x="11821" y="2196"/>
                  </a:moveTo>
                  <a:cubicBezTo>
                    <a:pt x="11710" y="2196"/>
                    <a:pt x="11596" y="2236"/>
                    <a:pt x="11504" y="2316"/>
                  </a:cubicBezTo>
                  <a:cubicBezTo>
                    <a:pt x="11322" y="2498"/>
                    <a:pt x="11322" y="2795"/>
                    <a:pt x="11504" y="2955"/>
                  </a:cubicBezTo>
                  <a:cubicBezTo>
                    <a:pt x="11593" y="3055"/>
                    <a:pt x="11708" y="3101"/>
                    <a:pt x="11822" y="3101"/>
                  </a:cubicBezTo>
                  <a:cubicBezTo>
                    <a:pt x="11943" y="3101"/>
                    <a:pt x="12061" y="3049"/>
                    <a:pt x="12143" y="2955"/>
                  </a:cubicBezTo>
                  <a:cubicBezTo>
                    <a:pt x="12326" y="2795"/>
                    <a:pt x="12326" y="2498"/>
                    <a:pt x="12121" y="2316"/>
                  </a:cubicBezTo>
                  <a:cubicBezTo>
                    <a:pt x="12041" y="2236"/>
                    <a:pt x="11932" y="2196"/>
                    <a:pt x="11821" y="2196"/>
                  </a:cubicBezTo>
                  <a:close/>
                  <a:moveTo>
                    <a:pt x="12531" y="2544"/>
                  </a:moveTo>
                  <a:cubicBezTo>
                    <a:pt x="12509" y="2544"/>
                    <a:pt x="12486" y="2567"/>
                    <a:pt x="12486" y="2567"/>
                  </a:cubicBezTo>
                  <a:cubicBezTo>
                    <a:pt x="12440" y="2795"/>
                    <a:pt x="12463" y="2932"/>
                    <a:pt x="12623" y="3046"/>
                  </a:cubicBezTo>
                  <a:cubicBezTo>
                    <a:pt x="12668" y="3160"/>
                    <a:pt x="12805" y="3160"/>
                    <a:pt x="12919" y="3183"/>
                  </a:cubicBezTo>
                  <a:cubicBezTo>
                    <a:pt x="12927" y="3191"/>
                    <a:pt x="12935" y="3193"/>
                    <a:pt x="12942" y="3193"/>
                  </a:cubicBezTo>
                  <a:cubicBezTo>
                    <a:pt x="12957" y="3193"/>
                    <a:pt x="12973" y="3183"/>
                    <a:pt x="12988" y="3183"/>
                  </a:cubicBezTo>
                  <a:cubicBezTo>
                    <a:pt x="12988" y="3160"/>
                    <a:pt x="12988" y="3115"/>
                    <a:pt x="12965" y="3115"/>
                  </a:cubicBezTo>
                  <a:cubicBezTo>
                    <a:pt x="12942" y="3069"/>
                    <a:pt x="12874" y="3023"/>
                    <a:pt x="12874" y="2978"/>
                  </a:cubicBezTo>
                  <a:cubicBezTo>
                    <a:pt x="12851" y="2886"/>
                    <a:pt x="12737" y="2864"/>
                    <a:pt x="12714" y="2772"/>
                  </a:cubicBezTo>
                  <a:cubicBezTo>
                    <a:pt x="12668" y="2681"/>
                    <a:pt x="12600" y="2635"/>
                    <a:pt x="12531" y="2567"/>
                  </a:cubicBezTo>
                  <a:cubicBezTo>
                    <a:pt x="12531" y="2544"/>
                    <a:pt x="12531" y="2544"/>
                    <a:pt x="12531" y="2544"/>
                  </a:cubicBezTo>
                  <a:close/>
                  <a:moveTo>
                    <a:pt x="1572" y="2681"/>
                  </a:moveTo>
                  <a:cubicBezTo>
                    <a:pt x="1552" y="2681"/>
                    <a:pt x="1530" y="2704"/>
                    <a:pt x="1484" y="2750"/>
                  </a:cubicBezTo>
                  <a:cubicBezTo>
                    <a:pt x="1438" y="2818"/>
                    <a:pt x="1415" y="2864"/>
                    <a:pt x="1370" y="2932"/>
                  </a:cubicBezTo>
                  <a:cubicBezTo>
                    <a:pt x="1324" y="3001"/>
                    <a:pt x="1256" y="3092"/>
                    <a:pt x="1210" y="3160"/>
                  </a:cubicBezTo>
                  <a:cubicBezTo>
                    <a:pt x="1187" y="3183"/>
                    <a:pt x="1187" y="3206"/>
                    <a:pt x="1210" y="3206"/>
                  </a:cubicBezTo>
                  <a:cubicBezTo>
                    <a:pt x="1233" y="3252"/>
                    <a:pt x="1256" y="3274"/>
                    <a:pt x="1324" y="3297"/>
                  </a:cubicBezTo>
                  <a:cubicBezTo>
                    <a:pt x="1364" y="3309"/>
                    <a:pt x="1404" y="3314"/>
                    <a:pt x="1443" y="3314"/>
                  </a:cubicBezTo>
                  <a:cubicBezTo>
                    <a:pt x="1558" y="3314"/>
                    <a:pt x="1661" y="3263"/>
                    <a:pt x="1712" y="3160"/>
                  </a:cubicBezTo>
                  <a:cubicBezTo>
                    <a:pt x="1803" y="3046"/>
                    <a:pt x="1758" y="2864"/>
                    <a:pt x="1644" y="2750"/>
                  </a:cubicBezTo>
                  <a:cubicBezTo>
                    <a:pt x="1609" y="2704"/>
                    <a:pt x="1592" y="2681"/>
                    <a:pt x="1572" y="2681"/>
                  </a:cubicBezTo>
                  <a:close/>
                  <a:moveTo>
                    <a:pt x="2580" y="2681"/>
                  </a:moveTo>
                  <a:cubicBezTo>
                    <a:pt x="2488" y="2681"/>
                    <a:pt x="2374" y="2727"/>
                    <a:pt x="2328" y="2772"/>
                  </a:cubicBezTo>
                  <a:cubicBezTo>
                    <a:pt x="2260" y="2841"/>
                    <a:pt x="2237" y="2955"/>
                    <a:pt x="2237" y="3046"/>
                  </a:cubicBezTo>
                  <a:cubicBezTo>
                    <a:pt x="2237" y="3115"/>
                    <a:pt x="2283" y="3206"/>
                    <a:pt x="2328" y="3297"/>
                  </a:cubicBezTo>
                  <a:cubicBezTo>
                    <a:pt x="2420" y="3320"/>
                    <a:pt x="2488" y="3389"/>
                    <a:pt x="2580" y="3389"/>
                  </a:cubicBezTo>
                  <a:cubicBezTo>
                    <a:pt x="2671" y="3389"/>
                    <a:pt x="2785" y="3343"/>
                    <a:pt x="2831" y="3274"/>
                  </a:cubicBezTo>
                  <a:cubicBezTo>
                    <a:pt x="2899" y="3206"/>
                    <a:pt x="2922" y="3115"/>
                    <a:pt x="2922" y="3023"/>
                  </a:cubicBezTo>
                  <a:cubicBezTo>
                    <a:pt x="2922" y="2932"/>
                    <a:pt x="2876" y="2841"/>
                    <a:pt x="2808" y="2772"/>
                  </a:cubicBezTo>
                  <a:cubicBezTo>
                    <a:pt x="2762" y="2704"/>
                    <a:pt x="2648" y="2681"/>
                    <a:pt x="2580" y="2681"/>
                  </a:cubicBezTo>
                  <a:close/>
                  <a:moveTo>
                    <a:pt x="3708" y="2781"/>
                  </a:moveTo>
                  <a:cubicBezTo>
                    <a:pt x="3621" y="2781"/>
                    <a:pt x="3535" y="2809"/>
                    <a:pt x="3470" y="2864"/>
                  </a:cubicBezTo>
                  <a:cubicBezTo>
                    <a:pt x="3333" y="3023"/>
                    <a:pt x="3333" y="3252"/>
                    <a:pt x="3470" y="3389"/>
                  </a:cubicBezTo>
                  <a:cubicBezTo>
                    <a:pt x="3538" y="3457"/>
                    <a:pt x="3630" y="3491"/>
                    <a:pt x="3721" y="3491"/>
                  </a:cubicBezTo>
                  <a:cubicBezTo>
                    <a:pt x="3812" y="3491"/>
                    <a:pt x="3903" y="3457"/>
                    <a:pt x="3972" y="3389"/>
                  </a:cubicBezTo>
                  <a:cubicBezTo>
                    <a:pt x="4109" y="3252"/>
                    <a:pt x="4109" y="3023"/>
                    <a:pt x="3972" y="2886"/>
                  </a:cubicBezTo>
                  <a:cubicBezTo>
                    <a:pt x="3900" y="2815"/>
                    <a:pt x="3804" y="2781"/>
                    <a:pt x="3708" y="2781"/>
                  </a:cubicBezTo>
                  <a:close/>
                  <a:moveTo>
                    <a:pt x="4862" y="2864"/>
                  </a:moveTo>
                  <a:cubicBezTo>
                    <a:pt x="4794" y="2864"/>
                    <a:pt x="4657" y="2864"/>
                    <a:pt x="4611" y="2978"/>
                  </a:cubicBezTo>
                  <a:cubicBezTo>
                    <a:pt x="4497" y="3046"/>
                    <a:pt x="4497" y="3160"/>
                    <a:pt x="4497" y="3252"/>
                  </a:cubicBezTo>
                  <a:cubicBezTo>
                    <a:pt x="4497" y="3343"/>
                    <a:pt x="4520" y="3434"/>
                    <a:pt x="4611" y="3503"/>
                  </a:cubicBezTo>
                  <a:cubicBezTo>
                    <a:pt x="4679" y="3571"/>
                    <a:pt x="4771" y="3617"/>
                    <a:pt x="4862" y="3617"/>
                  </a:cubicBezTo>
                  <a:cubicBezTo>
                    <a:pt x="4953" y="3617"/>
                    <a:pt x="5045" y="3594"/>
                    <a:pt x="5113" y="3526"/>
                  </a:cubicBezTo>
                  <a:cubicBezTo>
                    <a:pt x="5204" y="3434"/>
                    <a:pt x="5250" y="3343"/>
                    <a:pt x="5250" y="3252"/>
                  </a:cubicBezTo>
                  <a:cubicBezTo>
                    <a:pt x="5250" y="3160"/>
                    <a:pt x="5227" y="3069"/>
                    <a:pt x="5136" y="3001"/>
                  </a:cubicBezTo>
                  <a:cubicBezTo>
                    <a:pt x="5045" y="2909"/>
                    <a:pt x="4953" y="2864"/>
                    <a:pt x="4862" y="2864"/>
                  </a:cubicBezTo>
                  <a:close/>
                  <a:moveTo>
                    <a:pt x="5967" y="2928"/>
                  </a:moveTo>
                  <a:cubicBezTo>
                    <a:pt x="5869" y="2928"/>
                    <a:pt x="5788" y="3003"/>
                    <a:pt x="5707" y="3023"/>
                  </a:cubicBezTo>
                  <a:cubicBezTo>
                    <a:pt x="5661" y="3115"/>
                    <a:pt x="5592" y="3206"/>
                    <a:pt x="5592" y="3297"/>
                  </a:cubicBezTo>
                  <a:cubicBezTo>
                    <a:pt x="5592" y="3434"/>
                    <a:pt x="5661" y="3503"/>
                    <a:pt x="5707" y="3617"/>
                  </a:cubicBezTo>
                  <a:cubicBezTo>
                    <a:pt x="5775" y="3640"/>
                    <a:pt x="5866" y="3685"/>
                    <a:pt x="5958" y="3708"/>
                  </a:cubicBezTo>
                  <a:cubicBezTo>
                    <a:pt x="5970" y="3711"/>
                    <a:pt x="5982" y="3712"/>
                    <a:pt x="5994" y="3712"/>
                  </a:cubicBezTo>
                  <a:cubicBezTo>
                    <a:pt x="6092" y="3712"/>
                    <a:pt x="6173" y="3637"/>
                    <a:pt x="6254" y="3617"/>
                  </a:cubicBezTo>
                  <a:cubicBezTo>
                    <a:pt x="6300" y="3526"/>
                    <a:pt x="6369" y="3434"/>
                    <a:pt x="6369" y="3343"/>
                  </a:cubicBezTo>
                  <a:cubicBezTo>
                    <a:pt x="6369" y="3229"/>
                    <a:pt x="6323" y="3115"/>
                    <a:pt x="6254" y="3046"/>
                  </a:cubicBezTo>
                  <a:cubicBezTo>
                    <a:pt x="6209" y="2978"/>
                    <a:pt x="6095" y="2955"/>
                    <a:pt x="6003" y="2932"/>
                  </a:cubicBezTo>
                  <a:cubicBezTo>
                    <a:pt x="5991" y="2930"/>
                    <a:pt x="5979" y="2928"/>
                    <a:pt x="5967" y="2928"/>
                  </a:cubicBezTo>
                  <a:close/>
                  <a:moveTo>
                    <a:pt x="7126" y="3038"/>
                  </a:moveTo>
                  <a:cubicBezTo>
                    <a:pt x="7010" y="3038"/>
                    <a:pt x="6896" y="3077"/>
                    <a:pt x="6825" y="3160"/>
                  </a:cubicBezTo>
                  <a:cubicBezTo>
                    <a:pt x="6711" y="3297"/>
                    <a:pt x="6711" y="3594"/>
                    <a:pt x="6848" y="3708"/>
                  </a:cubicBezTo>
                  <a:cubicBezTo>
                    <a:pt x="6914" y="3785"/>
                    <a:pt x="7017" y="3820"/>
                    <a:pt x="7121" y="3820"/>
                  </a:cubicBezTo>
                  <a:cubicBezTo>
                    <a:pt x="7233" y="3820"/>
                    <a:pt x="7347" y="3779"/>
                    <a:pt x="7419" y="3708"/>
                  </a:cubicBezTo>
                  <a:cubicBezTo>
                    <a:pt x="7555" y="3571"/>
                    <a:pt x="7555" y="3274"/>
                    <a:pt x="7419" y="3138"/>
                  </a:cubicBezTo>
                  <a:cubicBezTo>
                    <a:pt x="7342" y="3072"/>
                    <a:pt x="7233" y="3038"/>
                    <a:pt x="7126" y="3038"/>
                  </a:cubicBezTo>
                  <a:close/>
                  <a:moveTo>
                    <a:pt x="8274" y="3115"/>
                  </a:moveTo>
                  <a:cubicBezTo>
                    <a:pt x="8177" y="3115"/>
                    <a:pt x="8080" y="3160"/>
                    <a:pt x="7989" y="3252"/>
                  </a:cubicBezTo>
                  <a:cubicBezTo>
                    <a:pt x="7807" y="3434"/>
                    <a:pt x="7807" y="3640"/>
                    <a:pt x="7989" y="3822"/>
                  </a:cubicBezTo>
                  <a:cubicBezTo>
                    <a:pt x="8080" y="3914"/>
                    <a:pt x="8177" y="3959"/>
                    <a:pt x="8274" y="3959"/>
                  </a:cubicBezTo>
                  <a:cubicBezTo>
                    <a:pt x="8371" y="3959"/>
                    <a:pt x="8468" y="3914"/>
                    <a:pt x="8560" y="3822"/>
                  </a:cubicBezTo>
                  <a:cubicBezTo>
                    <a:pt x="8742" y="3640"/>
                    <a:pt x="8742" y="3411"/>
                    <a:pt x="8560" y="3252"/>
                  </a:cubicBezTo>
                  <a:cubicBezTo>
                    <a:pt x="8468" y="3160"/>
                    <a:pt x="8371" y="3115"/>
                    <a:pt x="8274" y="3115"/>
                  </a:cubicBezTo>
                  <a:close/>
                  <a:moveTo>
                    <a:pt x="9419" y="3160"/>
                  </a:moveTo>
                  <a:cubicBezTo>
                    <a:pt x="9319" y="3160"/>
                    <a:pt x="9222" y="3206"/>
                    <a:pt x="9130" y="3297"/>
                  </a:cubicBezTo>
                  <a:cubicBezTo>
                    <a:pt x="8948" y="3480"/>
                    <a:pt x="8948" y="3685"/>
                    <a:pt x="9130" y="3868"/>
                  </a:cubicBezTo>
                  <a:cubicBezTo>
                    <a:pt x="9222" y="3959"/>
                    <a:pt x="9319" y="4005"/>
                    <a:pt x="9416" y="4005"/>
                  </a:cubicBezTo>
                  <a:cubicBezTo>
                    <a:pt x="9513" y="4005"/>
                    <a:pt x="9610" y="3959"/>
                    <a:pt x="9701" y="3868"/>
                  </a:cubicBezTo>
                  <a:cubicBezTo>
                    <a:pt x="9792" y="3777"/>
                    <a:pt x="9838" y="3685"/>
                    <a:pt x="9838" y="3571"/>
                  </a:cubicBezTo>
                  <a:cubicBezTo>
                    <a:pt x="9838" y="3457"/>
                    <a:pt x="9792" y="3389"/>
                    <a:pt x="9724" y="3297"/>
                  </a:cubicBezTo>
                  <a:cubicBezTo>
                    <a:pt x="9621" y="3206"/>
                    <a:pt x="9518" y="3160"/>
                    <a:pt x="9419" y="3160"/>
                  </a:cubicBezTo>
                  <a:close/>
                  <a:moveTo>
                    <a:pt x="10598" y="3247"/>
                  </a:moveTo>
                  <a:cubicBezTo>
                    <a:pt x="10581" y="3247"/>
                    <a:pt x="10564" y="3249"/>
                    <a:pt x="10546" y="3252"/>
                  </a:cubicBezTo>
                  <a:cubicBezTo>
                    <a:pt x="10431" y="3252"/>
                    <a:pt x="10317" y="3297"/>
                    <a:pt x="10249" y="3389"/>
                  </a:cubicBezTo>
                  <a:cubicBezTo>
                    <a:pt x="10180" y="3457"/>
                    <a:pt x="10112" y="3571"/>
                    <a:pt x="10112" y="3708"/>
                  </a:cubicBezTo>
                  <a:cubicBezTo>
                    <a:pt x="10135" y="3777"/>
                    <a:pt x="10203" y="3982"/>
                    <a:pt x="10272" y="4005"/>
                  </a:cubicBezTo>
                  <a:cubicBezTo>
                    <a:pt x="10351" y="4064"/>
                    <a:pt x="10430" y="4124"/>
                    <a:pt x="10524" y="4124"/>
                  </a:cubicBezTo>
                  <a:cubicBezTo>
                    <a:pt x="10538" y="4124"/>
                    <a:pt x="10553" y="4122"/>
                    <a:pt x="10568" y="4119"/>
                  </a:cubicBezTo>
                  <a:cubicBezTo>
                    <a:pt x="10705" y="4119"/>
                    <a:pt x="10774" y="4051"/>
                    <a:pt x="10888" y="4005"/>
                  </a:cubicBezTo>
                  <a:cubicBezTo>
                    <a:pt x="10934" y="3891"/>
                    <a:pt x="11025" y="3799"/>
                    <a:pt x="11002" y="3663"/>
                  </a:cubicBezTo>
                  <a:cubicBezTo>
                    <a:pt x="11002" y="3594"/>
                    <a:pt x="10911" y="3389"/>
                    <a:pt x="10865" y="3366"/>
                  </a:cubicBezTo>
                  <a:cubicBezTo>
                    <a:pt x="10786" y="3306"/>
                    <a:pt x="10707" y="3247"/>
                    <a:pt x="10598" y="3247"/>
                  </a:cubicBezTo>
                  <a:close/>
                  <a:moveTo>
                    <a:pt x="11721" y="3343"/>
                  </a:moveTo>
                  <a:cubicBezTo>
                    <a:pt x="11613" y="3343"/>
                    <a:pt x="11504" y="3389"/>
                    <a:pt x="11413" y="3480"/>
                  </a:cubicBezTo>
                  <a:cubicBezTo>
                    <a:pt x="11208" y="3640"/>
                    <a:pt x="11208" y="3914"/>
                    <a:pt x="11390" y="4096"/>
                  </a:cubicBezTo>
                  <a:cubicBezTo>
                    <a:pt x="11496" y="4191"/>
                    <a:pt x="11609" y="4236"/>
                    <a:pt x="11717" y="4236"/>
                  </a:cubicBezTo>
                  <a:cubicBezTo>
                    <a:pt x="11819" y="4236"/>
                    <a:pt x="11918" y="4196"/>
                    <a:pt x="12006" y="4119"/>
                  </a:cubicBezTo>
                  <a:cubicBezTo>
                    <a:pt x="12212" y="3936"/>
                    <a:pt x="12212" y="3663"/>
                    <a:pt x="12029" y="3480"/>
                  </a:cubicBezTo>
                  <a:cubicBezTo>
                    <a:pt x="11938" y="3389"/>
                    <a:pt x="11830" y="3343"/>
                    <a:pt x="11721" y="3343"/>
                  </a:cubicBezTo>
                  <a:close/>
                  <a:moveTo>
                    <a:pt x="12828" y="3411"/>
                  </a:moveTo>
                  <a:cubicBezTo>
                    <a:pt x="12714" y="3434"/>
                    <a:pt x="12600" y="3457"/>
                    <a:pt x="12509" y="3548"/>
                  </a:cubicBezTo>
                  <a:cubicBezTo>
                    <a:pt x="12349" y="3731"/>
                    <a:pt x="12326" y="4005"/>
                    <a:pt x="12509" y="4165"/>
                  </a:cubicBezTo>
                  <a:cubicBezTo>
                    <a:pt x="12600" y="4279"/>
                    <a:pt x="12691" y="4324"/>
                    <a:pt x="12828" y="4324"/>
                  </a:cubicBezTo>
                  <a:cubicBezTo>
                    <a:pt x="12942" y="4302"/>
                    <a:pt x="13056" y="4279"/>
                    <a:pt x="13148" y="4187"/>
                  </a:cubicBezTo>
                  <a:cubicBezTo>
                    <a:pt x="13307" y="4005"/>
                    <a:pt x="13330" y="3731"/>
                    <a:pt x="13148" y="3548"/>
                  </a:cubicBezTo>
                  <a:cubicBezTo>
                    <a:pt x="13079" y="3457"/>
                    <a:pt x="12965" y="3411"/>
                    <a:pt x="12828" y="3411"/>
                  </a:cubicBezTo>
                  <a:close/>
                  <a:moveTo>
                    <a:pt x="1355" y="3802"/>
                  </a:moveTo>
                  <a:cubicBezTo>
                    <a:pt x="1268" y="3802"/>
                    <a:pt x="1185" y="3825"/>
                    <a:pt x="1142" y="3868"/>
                  </a:cubicBezTo>
                  <a:cubicBezTo>
                    <a:pt x="1027" y="3959"/>
                    <a:pt x="1027" y="4233"/>
                    <a:pt x="1119" y="4324"/>
                  </a:cubicBezTo>
                  <a:cubicBezTo>
                    <a:pt x="1164" y="4382"/>
                    <a:pt x="1256" y="4410"/>
                    <a:pt x="1347" y="4410"/>
                  </a:cubicBezTo>
                  <a:cubicBezTo>
                    <a:pt x="1438" y="4410"/>
                    <a:pt x="1530" y="4382"/>
                    <a:pt x="1575" y="4324"/>
                  </a:cubicBezTo>
                  <a:cubicBezTo>
                    <a:pt x="1667" y="4233"/>
                    <a:pt x="1689" y="3982"/>
                    <a:pt x="1598" y="3891"/>
                  </a:cubicBezTo>
                  <a:cubicBezTo>
                    <a:pt x="1550" y="3831"/>
                    <a:pt x="1451" y="3802"/>
                    <a:pt x="1355" y="3802"/>
                  </a:cubicBezTo>
                  <a:close/>
                  <a:moveTo>
                    <a:pt x="2500" y="3879"/>
                  </a:moveTo>
                  <a:cubicBezTo>
                    <a:pt x="2414" y="3879"/>
                    <a:pt x="2328" y="3914"/>
                    <a:pt x="2260" y="3982"/>
                  </a:cubicBezTo>
                  <a:cubicBezTo>
                    <a:pt x="2123" y="4119"/>
                    <a:pt x="2146" y="4302"/>
                    <a:pt x="2283" y="4439"/>
                  </a:cubicBezTo>
                  <a:cubicBezTo>
                    <a:pt x="2351" y="4507"/>
                    <a:pt x="2431" y="4541"/>
                    <a:pt x="2508" y="4541"/>
                  </a:cubicBezTo>
                  <a:cubicBezTo>
                    <a:pt x="2585" y="4541"/>
                    <a:pt x="2659" y="4507"/>
                    <a:pt x="2717" y="4439"/>
                  </a:cubicBezTo>
                  <a:cubicBezTo>
                    <a:pt x="2853" y="4302"/>
                    <a:pt x="2876" y="4119"/>
                    <a:pt x="2739" y="3982"/>
                  </a:cubicBezTo>
                  <a:cubicBezTo>
                    <a:pt x="2671" y="3914"/>
                    <a:pt x="2585" y="3879"/>
                    <a:pt x="2500" y="3879"/>
                  </a:cubicBezTo>
                  <a:close/>
                  <a:moveTo>
                    <a:pt x="3672" y="3955"/>
                  </a:moveTo>
                  <a:cubicBezTo>
                    <a:pt x="3659" y="3955"/>
                    <a:pt x="3645" y="3956"/>
                    <a:pt x="3630" y="3959"/>
                  </a:cubicBezTo>
                  <a:cubicBezTo>
                    <a:pt x="3538" y="3959"/>
                    <a:pt x="3447" y="3959"/>
                    <a:pt x="3401" y="4051"/>
                  </a:cubicBezTo>
                  <a:cubicBezTo>
                    <a:pt x="3333" y="4119"/>
                    <a:pt x="3264" y="4165"/>
                    <a:pt x="3287" y="4279"/>
                  </a:cubicBezTo>
                  <a:cubicBezTo>
                    <a:pt x="3287" y="4370"/>
                    <a:pt x="3287" y="4461"/>
                    <a:pt x="3401" y="4507"/>
                  </a:cubicBezTo>
                  <a:cubicBezTo>
                    <a:pt x="3424" y="4598"/>
                    <a:pt x="3515" y="4621"/>
                    <a:pt x="3630" y="4621"/>
                  </a:cubicBezTo>
                  <a:cubicBezTo>
                    <a:pt x="3721" y="4621"/>
                    <a:pt x="3789" y="4576"/>
                    <a:pt x="3835" y="4507"/>
                  </a:cubicBezTo>
                  <a:cubicBezTo>
                    <a:pt x="3903" y="4461"/>
                    <a:pt x="3949" y="4393"/>
                    <a:pt x="3949" y="4302"/>
                  </a:cubicBezTo>
                  <a:cubicBezTo>
                    <a:pt x="3949" y="4210"/>
                    <a:pt x="3949" y="4119"/>
                    <a:pt x="3858" y="4073"/>
                  </a:cubicBezTo>
                  <a:cubicBezTo>
                    <a:pt x="3798" y="4014"/>
                    <a:pt x="3756" y="3955"/>
                    <a:pt x="3672" y="3955"/>
                  </a:cubicBezTo>
                  <a:close/>
                  <a:moveTo>
                    <a:pt x="4735" y="4022"/>
                  </a:moveTo>
                  <a:cubicBezTo>
                    <a:pt x="4648" y="4022"/>
                    <a:pt x="4576" y="4063"/>
                    <a:pt x="4520" y="4119"/>
                  </a:cubicBezTo>
                  <a:cubicBezTo>
                    <a:pt x="4360" y="4256"/>
                    <a:pt x="4360" y="4507"/>
                    <a:pt x="4497" y="4644"/>
                  </a:cubicBezTo>
                  <a:cubicBezTo>
                    <a:pt x="4568" y="4716"/>
                    <a:pt x="4665" y="4750"/>
                    <a:pt x="4760" y="4750"/>
                  </a:cubicBezTo>
                  <a:cubicBezTo>
                    <a:pt x="4848" y="4750"/>
                    <a:pt x="4934" y="4721"/>
                    <a:pt x="4999" y="4667"/>
                  </a:cubicBezTo>
                  <a:cubicBezTo>
                    <a:pt x="5068" y="4598"/>
                    <a:pt x="5090" y="4530"/>
                    <a:pt x="5113" y="4439"/>
                  </a:cubicBezTo>
                  <a:cubicBezTo>
                    <a:pt x="5159" y="4347"/>
                    <a:pt x="5090" y="4233"/>
                    <a:pt x="5045" y="4142"/>
                  </a:cubicBezTo>
                  <a:cubicBezTo>
                    <a:pt x="4953" y="4096"/>
                    <a:pt x="4885" y="4051"/>
                    <a:pt x="4794" y="4028"/>
                  </a:cubicBezTo>
                  <a:cubicBezTo>
                    <a:pt x="4773" y="4024"/>
                    <a:pt x="4754" y="4022"/>
                    <a:pt x="4735" y="4022"/>
                  </a:cubicBezTo>
                  <a:close/>
                  <a:moveTo>
                    <a:pt x="5904" y="4133"/>
                  </a:moveTo>
                  <a:cubicBezTo>
                    <a:pt x="5814" y="4133"/>
                    <a:pt x="5727" y="4167"/>
                    <a:pt x="5661" y="4233"/>
                  </a:cubicBezTo>
                  <a:cubicBezTo>
                    <a:pt x="5524" y="4370"/>
                    <a:pt x="5501" y="4621"/>
                    <a:pt x="5638" y="4758"/>
                  </a:cubicBezTo>
                  <a:cubicBezTo>
                    <a:pt x="5718" y="4827"/>
                    <a:pt x="5815" y="4861"/>
                    <a:pt x="5909" y="4861"/>
                  </a:cubicBezTo>
                  <a:cubicBezTo>
                    <a:pt x="6003" y="4861"/>
                    <a:pt x="6095" y="4827"/>
                    <a:pt x="6163" y="4758"/>
                  </a:cubicBezTo>
                  <a:cubicBezTo>
                    <a:pt x="6300" y="4621"/>
                    <a:pt x="6300" y="4370"/>
                    <a:pt x="6186" y="4256"/>
                  </a:cubicBezTo>
                  <a:cubicBezTo>
                    <a:pt x="6103" y="4173"/>
                    <a:pt x="6002" y="4133"/>
                    <a:pt x="5904" y="4133"/>
                  </a:cubicBezTo>
                  <a:close/>
                  <a:moveTo>
                    <a:pt x="7040" y="4153"/>
                  </a:moveTo>
                  <a:cubicBezTo>
                    <a:pt x="6957" y="4153"/>
                    <a:pt x="6877" y="4193"/>
                    <a:pt x="6802" y="4279"/>
                  </a:cubicBezTo>
                  <a:cubicBezTo>
                    <a:pt x="6620" y="4461"/>
                    <a:pt x="6620" y="4621"/>
                    <a:pt x="6802" y="4804"/>
                  </a:cubicBezTo>
                  <a:cubicBezTo>
                    <a:pt x="6882" y="4895"/>
                    <a:pt x="6968" y="4941"/>
                    <a:pt x="7053" y="4941"/>
                  </a:cubicBezTo>
                  <a:cubicBezTo>
                    <a:pt x="7139" y="4941"/>
                    <a:pt x="7225" y="4895"/>
                    <a:pt x="7304" y="4804"/>
                  </a:cubicBezTo>
                  <a:cubicBezTo>
                    <a:pt x="7487" y="4621"/>
                    <a:pt x="7487" y="4461"/>
                    <a:pt x="7327" y="4302"/>
                  </a:cubicBezTo>
                  <a:cubicBezTo>
                    <a:pt x="7230" y="4205"/>
                    <a:pt x="7133" y="4153"/>
                    <a:pt x="7040" y="4153"/>
                  </a:cubicBezTo>
                  <a:close/>
                  <a:moveTo>
                    <a:pt x="320" y="4986"/>
                  </a:moveTo>
                  <a:lnTo>
                    <a:pt x="320" y="5009"/>
                  </a:lnTo>
                  <a:cubicBezTo>
                    <a:pt x="320" y="5009"/>
                    <a:pt x="320" y="5032"/>
                    <a:pt x="343" y="5032"/>
                  </a:cubicBezTo>
                  <a:cubicBezTo>
                    <a:pt x="343" y="5009"/>
                    <a:pt x="343" y="5009"/>
                    <a:pt x="343" y="4986"/>
                  </a:cubicBezTo>
                  <a:close/>
                  <a:moveTo>
                    <a:pt x="8191" y="4264"/>
                  </a:moveTo>
                  <a:cubicBezTo>
                    <a:pt x="8088" y="4264"/>
                    <a:pt x="7986" y="4293"/>
                    <a:pt x="7921" y="4347"/>
                  </a:cubicBezTo>
                  <a:cubicBezTo>
                    <a:pt x="7784" y="4484"/>
                    <a:pt x="7784" y="4804"/>
                    <a:pt x="7921" y="4941"/>
                  </a:cubicBezTo>
                  <a:cubicBezTo>
                    <a:pt x="7989" y="5009"/>
                    <a:pt x="8092" y="5043"/>
                    <a:pt x="8195" y="5043"/>
                  </a:cubicBezTo>
                  <a:cubicBezTo>
                    <a:pt x="8297" y="5043"/>
                    <a:pt x="8400" y="5009"/>
                    <a:pt x="8468" y="4941"/>
                  </a:cubicBezTo>
                  <a:cubicBezTo>
                    <a:pt x="8628" y="4804"/>
                    <a:pt x="8628" y="4507"/>
                    <a:pt x="8491" y="4370"/>
                  </a:cubicBezTo>
                  <a:cubicBezTo>
                    <a:pt x="8420" y="4299"/>
                    <a:pt x="8304" y="4264"/>
                    <a:pt x="8191" y="4264"/>
                  </a:cubicBezTo>
                  <a:close/>
                  <a:moveTo>
                    <a:pt x="9337" y="4344"/>
                  </a:moveTo>
                  <a:cubicBezTo>
                    <a:pt x="9238" y="4344"/>
                    <a:pt x="9139" y="4384"/>
                    <a:pt x="9062" y="4461"/>
                  </a:cubicBezTo>
                  <a:cubicBezTo>
                    <a:pt x="8879" y="4644"/>
                    <a:pt x="8902" y="4895"/>
                    <a:pt x="9062" y="5032"/>
                  </a:cubicBezTo>
                  <a:cubicBezTo>
                    <a:pt x="9148" y="5118"/>
                    <a:pt x="9253" y="5164"/>
                    <a:pt x="9357" y="5164"/>
                  </a:cubicBezTo>
                  <a:cubicBezTo>
                    <a:pt x="9447" y="5164"/>
                    <a:pt x="9536" y="5129"/>
                    <a:pt x="9610" y="5055"/>
                  </a:cubicBezTo>
                  <a:cubicBezTo>
                    <a:pt x="9792" y="4895"/>
                    <a:pt x="9792" y="4644"/>
                    <a:pt x="9633" y="4484"/>
                  </a:cubicBezTo>
                  <a:cubicBezTo>
                    <a:pt x="9550" y="4390"/>
                    <a:pt x="9443" y="4344"/>
                    <a:pt x="9337" y="4344"/>
                  </a:cubicBezTo>
                  <a:close/>
                  <a:moveTo>
                    <a:pt x="10457" y="4416"/>
                  </a:moveTo>
                  <a:cubicBezTo>
                    <a:pt x="10357" y="4416"/>
                    <a:pt x="10260" y="4461"/>
                    <a:pt x="10180" y="4553"/>
                  </a:cubicBezTo>
                  <a:cubicBezTo>
                    <a:pt x="9998" y="4735"/>
                    <a:pt x="9998" y="4941"/>
                    <a:pt x="10180" y="5123"/>
                  </a:cubicBezTo>
                  <a:cubicBezTo>
                    <a:pt x="10272" y="5203"/>
                    <a:pt x="10369" y="5243"/>
                    <a:pt x="10466" y="5243"/>
                  </a:cubicBezTo>
                  <a:cubicBezTo>
                    <a:pt x="10563" y="5243"/>
                    <a:pt x="10660" y="5203"/>
                    <a:pt x="10751" y="5123"/>
                  </a:cubicBezTo>
                  <a:cubicBezTo>
                    <a:pt x="10934" y="4941"/>
                    <a:pt x="10934" y="4712"/>
                    <a:pt x="10751" y="4553"/>
                  </a:cubicBezTo>
                  <a:cubicBezTo>
                    <a:pt x="10660" y="4461"/>
                    <a:pt x="10557" y="4416"/>
                    <a:pt x="10457" y="4416"/>
                  </a:cubicBezTo>
                  <a:close/>
                  <a:moveTo>
                    <a:pt x="11613" y="4510"/>
                  </a:moveTo>
                  <a:cubicBezTo>
                    <a:pt x="11495" y="4510"/>
                    <a:pt x="11376" y="4544"/>
                    <a:pt x="11299" y="4621"/>
                  </a:cubicBezTo>
                  <a:cubicBezTo>
                    <a:pt x="11208" y="4712"/>
                    <a:pt x="11185" y="4827"/>
                    <a:pt x="11162" y="4918"/>
                  </a:cubicBezTo>
                  <a:cubicBezTo>
                    <a:pt x="11162" y="5032"/>
                    <a:pt x="11208" y="5146"/>
                    <a:pt x="11276" y="5237"/>
                  </a:cubicBezTo>
                  <a:cubicBezTo>
                    <a:pt x="11347" y="5320"/>
                    <a:pt x="11474" y="5360"/>
                    <a:pt x="11601" y="5360"/>
                  </a:cubicBezTo>
                  <a:cubicBezTo>
                    <a:pt x="11719" y="5360"/>
                    <a:pt x="11838" y="5326"/>
                    <a:pt x="11915" y="5260"/>
                  </a:cubicBezTo>
                  <a:cubicBezTo>
                    <a:pt x="12006" y="5169"/>
                    <a:pt x="12029" y="5055"/>
                    <a:pt x="12052" y="4941"/>
                  </a:cubicBezTo>
                  <a:cubicBezTo>
                    <a:pt x="12052" y="4849"/>
                    <a:pt x="12006" y="4712"/>
                    <a:pt x="11938" y="4621"/>
                  </a:cubicBezTo>
                  <a:cubicBezTo>
                    <a:pt x="11867" y="4550"/>
                    <a:pt x="11740" y="4510"/>
                    <a:pt x="11613" y="4510"/>
                  </a:cubicBezTo>
                  <a:close/>
                  <a:moveTo>
                    <a:pt x="343" y="5029"/>
                  </a:moveTo>
                  <a:cubicBezTo>
                    <a:pt x="343" y="5029"/>
                    <a:pt x="343" y="5030"/>
                    <a:pt x="343" y="5032"/>
                  </a:cubicBezTo>
                  <a:cubicBezTo>
                    <a:pt x="297" y="5078"/>
                    <a:pt x="274" y="5123"/>
                    <a:pt x="274" y="5169"/>
                  </a:cubicBezTo>
                  <a:cubicBezTo>
                    <a:pt x="251" y="5237"/>
                    <a:pt x="251" y="5283"/>
                    <a:pt x="229" y="5352"/>
                  </a:cubicBezTo>
                  <a:cubicBezTo>
                    <a:pt x="229" y="5352"/>
                    <a:pt x="251" y="5374"/>
                    <a:pt x="251" y="5374"/>
                  </a:cubicBezTo>
                  <a:cubicBezTo>
                    <a:pt x="251" y="5374"/>
                    <a:pt x="274" y="5374"/>
                    <a:pt x="297" y="5352"/>
                  </a:cubicBezTo>
                  <a:cubicBezTo>
                    <a:pt x="320" y="5329"/>
                    <a:pt x="343" y="5283"/>
                    <a:pt x="366" y="5215"/>
                  </a:cubicBezTo>
                  <a:cubicBezTo>
                    <a:pt x="387" y="5151"/>
                    <a:pt x="349" y="5029"/>
                    <a:pt x="343" y="5029"/>
                  </a:cubicBezTo>
                  <a:close/>
                  <a:moveTo>
                    <a:pt x="12771" y="4564"/>
                  </a:moveTo>
                  <a:cubicBezTo>
                    <a:pt x="12663" y="4564"/>
                    <a:pt x="12554" y="4610"/>
                    <a:pt x="12463" y="4712"/>
                  </a:cubicBezTo>
                  <a:cubicBezTo>
                    <a:pt x="12280" y="4872"/>
                    <a:pt x="12303" y="5192"/>
                    <a:pt x="12486" y="5352"/>
                  </a:cubicBezTo>
                  <a:cubicBezTo>
                    <a:pt x="12577" y="5420"/>
                    <a:pt x="12680" y="5460"/>
                    <a:pt x="12785" y="5460"/>
                  </a:cubicBezTo>
                  <a:cubicBezTo>
                    <a:pt x="12891" y="5460"/>
                    <a:pt x="12999" y="5420"/>
                    <a:pt x="13102" y="5329"/>
                  </a:cubicBezTo>
                  <a:cubicBezTo>
                    <a:pt x="13262" y="5146"/>
                    <a:pt x="13262" y="4827"/>
                    <a:pt x="13079" y="4690"/>
                  </a:cubicBezTo>
                  <a:cubicBezTo>
                    <a:pt x="12988" y="4610"/>
                    <a:pt x="12879" y="4564"/>
                    <a:pt x="12771" y="4564"/>
                  </a:cubicBezTo>
                  <a:close/>
                  <a:moveTo>
                    <a:pt x="13741" y="4690"/>
                  </a:moveTo>
                  <a:cubicBezTo>
                    <a:pt x="13718" y="4690"/>
                    <a:pt x="13673" y="4690"/>
                    <a:pt x="13650" y="4712"/>
                  </a:cubicBezTo>
                  <a:cubicBezTo>
                    <a:pt x="13627" y="4712"/>
                    <a:pt x="13604" y="4758"/>
                    <a:pt x="13581" y="4758"/>
                  </a:cubicBezTo>
                  <a:cubicBezTo>
                    <a:pt x="13581" y="4781"/>
                    <a:pt x="13581" y="4781"/>
                    <a:pt x="13581" y="4781"/>
                  </a:cubicBezTo>
                  <a:cubicBezTo>
                    <a:pt x="13444" y="4918"/>
                    <a:pt x="13399" y="5123"/>
                    <a:pt x="13490" y="5283"/>
                  </a:cubicBezTo>
                  <a:cubicBezTo>
                    <a:pt x="13559" y="5420"/>
                    <a:pt x="13673" y="5534"/>
                    <a:pt x="13855" y="5534"/>
                  </a:cubicBezTo>
                  <a:lnTo>
                    <a:pt x="13992" y="5534"/>
                  </a:lnTo>
                  <a:cubicBezTo>
                    <a:pt x="14038" y="5534"/>
                    <a:pt x="14038" y="5534"/>
                    <a:pt x="14015" y="5489"/>
                  </a:cubicBezTo>
                  <a:cubicBezTo>
                    <a:pt x="13947" y="5237"/>
                    <a:pt x="13901" y="4986"/>
                    <a:pt x="13787" y="4758"/>
                  </a:cubicBezTo>
                  <a:cubicBezTo>
                    <a:pt x="13787" y="4735"/>
                    <a:pt x="13764" y="4690"/>
                    <a:pt x="13741" y="4690"/>
                  </a:cubicBezTo>
                  <a:close/>
                  <a:moveTo>
                    <a:pt x="1254" y="4949"/>
                  </a:moveTo>
                  <a:cubicBezTo>
                    <a:pt x="1186" y="4949"/>
                    <a:pt x="1116" y="4978"/>
                    <a:pt x="1050" y="5032"/>
                  </a:cubicBezTo>
                  <a:cubicBezTo>
                    <a:pt x="936" y="5146"/>
                    <a:pt x="936" y="5329"/>
                    <a:pt x="1027" y="5443"/>
                  </a:cubicBezTo>
                  <a:cubicBezTo>
                    <a:pt x="1090" y="5506"/>
                    <a:pt x="1174" y="5541"/>
                    <a:pt x="1255" y="5541"/>
                  </a:cubicBezTo>
                  <a:cubicBezTo>
                    <a:pt x="1322" y="5541"/>
                    <a:pt x="1387" y="5517"/>
                    <a:pt x="1438" y="5466"/>
                  </a:cubicBezTo>
                  <a:cubicBezTo>
                    <a:pt x="1575" y="5352"/>
                    <a:pt x="1575" y="5169"/>
                    <a:pt x="1461" y="5055"/>
                  </a:cubicBezTo>
                  <a:cubicBezTo>
                    <a:pt x="1401" y="4983"/>
                    <a:pt x="1329" y="4949"/>
                    <a:pt x="1254" y="4949"/>
                  </a:cubicBezTo>
                  <a:close/>
                  <a:moveTo>
                    <a:pt x="2396" y="5052"/>
                  </a:moveTo>
                  <a:cubicBezTo>
                    <a:pt x="2301" y="5052"/>
                    <a:pt x="2205" y="5074"/>
                    <a:pt x="2169" y="5123"/>
                  </a:cubicBezTo>
                  <a:cubicBezTo>
                    <a:pt x="2055" y="5237"/>
                    <a:pt x="2077" y="5489"/>
                    <a:pt x="2169" y="5580"/>
                  </a:cubicBezTo>
                  <a:cubicBezTo>
                    <a:pt x="2223" y="5634"/>
                    <a:pt x="2312" y="5657"/>
                    <a:pt x="2399" y="5657"/>
                  </a:cubicBezTo>
                  <a:cubicBezTo>
                    <a:pt x="2496" y="5657"/>
                    <a:pt x="2589" y="5628"/>
                    <a:pt x="2625" y="5580"/>
                  </a:cubicBezTo>
                  <a:cubicBezTo>
                    <a:pt x="2739" y="5466"/>
                    <a:pt x="2717" y="5192"/>
                    <a:pt x="2602" y="5101"/>
                  </a:cubicBezTo>
                  <a:cubicBezTo>
                    <a:pt x="2560" y="5069"/>
                    <a:pt x="2478" y="5052"/>
                    <a:pt x="2396" y="5052"/>
                  </a:cubicBezTo>
                  <a:close/>
                  <a:moveTo>
                    <a:pt x="3506" y="5092"/>
                  </a:moveTo>
                  <a:cubicBezTo>
                    <a:pt x="3429" y="5092"/>
                    <a:pt x="3353" y="5126"/>
                    <a:pt x="3287" y="5192"/>
                  </a:cubicBezTo>
                  <a:cubicBezTo>
                    <a:pt x="3150" y="5329"/>
                    <a:pt x="3150" y="5534"/>
                    <a:pt x="3287" y="5671"/>
                  </a:cubicBezTo>
                  <a:cubicBezTo>
                    <a:pt x="3356" y="5728"/>
                    <a:pt x="3436" y="5757"/>
                    <a:pt x="3515" y="5757"/>
                  </a:cubicBezTo>
                  <a:cubicBezTo>
                    <a:pt x="3595" y="5757"/>
                    <a:pt x="3675" y="5728"/>
                    <a:pt x="3744" y="5671"/>
                  </a:cubicBezTo>
                  <a:cubicBezTo>
                    <a:pt x="3881" y="5534"/>
                    <a:pt x="3881" y="5352"/>
                    <a:pt x="3744" y="5215"/>
                  </a:cubicBezTo>
                  <a:cubicBezTo>
                    <a:pt x="3673" y="5132"/>
                    <a:pt x="3589" y="5092"/>
                    <a:pt x="3506" y="5092"/>
                  </a:cubicBezTo>
                  <a:close/>
                  <a:moveTo>
                    <a:pt x="4721" y="5165"/>
                  </a:moveTo>
                  <a:cubicBezTo>
                    <a:pt x="4708" y="5165"/>
                    <a:pt x="4694" y="5167"/>
                    <a:pt x="4679" y="5169"/>
                  </a:cubicBezTo>
                  <a:cubicBezTo>
                    <a:pt x="4611" y="5192"/>
                    <a:pt x="4520" y="5192"/>
                    <a:pt x="4474" y="5260"/>
                  </a:cubicBezTo>
                  <a:cubicBezTo>
                    <a:pt x="4406" y="5329"/>
                    <a:pt x="4337" y="5397"/>
                    <a:pt x="4360" y="5511"/>
                  </a:cubicBezTo>
                  <a:cubicBezTo>
                    <a:pt x="4360" y="5603"/>
                    <a:pt x="4360" y="5671"/>
                    <a:pt x="4474" y="5740"/>
                  </a:cubicBezTo>
                  <a:cubicBezTo>
                    <a:pt x="4497" y="5831"/>
                    <a:pt x="4588" y="5831"/>
                    <a:pt x="4679" y="5831"/>
                  </a:cubicBezTo>
                  <a:cubicBezTo>
                    <a:pt x="4794" y="5831"/>
                    <a:pt x="4862" y="5808"/>
                    <a:pt x="4908" y="5740"/>
                  </a:cubicBezTo>
                  <a:cubicBezTo>
                    <a:pt x="4976" y="5671"/>
                    <a:pt x="5022" y="5625"/>
                    <a:pt x="5022" y="5511"/>
                  </a:cubicBezTo>
                  <a:cubicBezTo>
                    <a:pt x="5022" y="5420"/>
                    <a:pt x="4999" y="5352"/>
                    <a:pt x="4931" y="5283"/>
                  </a:cubicBezTo>
                  <a:cubicBezTo>
                    <a:pt x="4869" y="5242"/>
                    <a:pt x="4827" y="5165"/>
                    <a:pt x="4721" y="5165"/>
                  </a:cubicBezTo>
                  <a:close/>
                  <a:moveTo>
                    <a:pt x="5808" y="5254"/>
                  </a:moveTo>
                  <a:cubicBezTo>
                    <a:pt x="5721" y="5254"/>
                    <a:pt x="5649" y="5295"/>
                    <a:pt x="5592" y="5352"/>
                  </a:cubicBezTo>
                  <a:cubicBezTo>
                    <a:pt x="5433" y="5466"/>
                    <a:pt x="5433" y="5717"/>
                    <a:pt x="5570" y="5854"/>
                  </a:cubicBezTo>
                  <a:cubicBezTo>
                    <a:pt x="5631" y="5928"/>
                    <a:pt x="5733" y="5969"/>
                    <a:pt x="5836" y="5969"/>
                  </a:cubicBezTo>
                  <a:cubicBezTo>
                    <a:pt x="5922" y="5969"/>
                    <a:pt x="6009" y="5939"/>
                    <a:pt x="6072" y="5877"/>
                  </a:cubicBezTo>
                  <a:cubicBezTo>
                    <a:pt x="6140" y="5831"/>
                    <a:pt x="6163" y="5740"/>
                    <a:pt x="6186" y="5671"/>
                  </a:cubicBezTo>
                  <a:cubicBezTo>
                    <a:pt x="6209" y="5557"/>
                    <a:pt x="6163" y="5466"/>
                    <a:pt x="6117" y="5374"/>
                  </a:cubicBezTo>
                  <a:cubicBezTo>
                    <a:pt x="6026" y="5306"/>
                    <a:pt x="5958" y="5260"/>
                    <a:pt x="5866" y="5260"/>
                  </a:cubicBezTo>
                  <a:cubicBezTo>
                    <a:pt x="5846" y="5256"/>
                    <a:pt x="5827" y="5254"/>
                    <a:pt x="5808" y="5254"/>
                  </a:cubicBezTo>
                  <a:close/>
                  <a:moveTo>
                    <a:pt x="6939" y="5320"/>
                  </a:moveTo>
                  <a:cubicBezTo>
                    <a:pt x="6846" y="5320"/>
                    <a:pt x="6754" y="5354"/>
                    <a:pt x="6688" y="5420"/>
                  </a:cubicBezTo>
                  <a:cubicBezTo>
                    <a:pt x="6551" y="5580"/>
                    <a:pt x="6551" y="5808"/>
                    <a:pt x="6688" y="5945"/>
                  </a:cubicBezTo>
                  <a:cubicBezTo>
                    <a:pt x="6757" y="6014"/>
                    <a:pt x="6854" y="6048"/>
                    <a:pt x="6951" y="6048"/>
                  </a:cubicBezTo>
                  <a:cubicBezTo>
                    <a:pt x="7048" y="6048"/>
                    <a:pt x="7145" y="6014"/>
                    <a:pt x="7213" y="5945"/>
                  </a:cubicBezTo>
                  <a:cubicBezTo>
                    <a:pt x="7350" y="5808"/>
                    <a:pt x="7350" y="5557"/>
                    <a:pt x="7213" y="5443"/>
                  </a:cubicBezTo>
                  <a:cubicBezTo>
                    <a:pt x="7142" y="5360"/>
                    <a:pt x="7040" y="5320"/>
                    <a:pt x="6939" y="5320"/>
                  </a:cubicBezTo>
                  <a:close/>
                  <a:moveTo>
                    <a:pt x="8089" y="5397"/>
                  </a:moveTo>
                  <a:cubicBezTo>
                    <a:pt x="8006" y="5397"/>
                    <a:pt x="7921" y="5443"/>
                    <a:pt x="7829" y="5534"/>
                  </a:cubicBezTo>
                  <a:cubicBezTo>
                    <a:pt x="7670" y="5717"/>
                    <a:pt x="7670" y="5877"/>
                    <a:pt x="7829" y="6059"/>
                  </a:cubicBezTo>
                  <a:cubicBezTo>
                    <a:pt x="7918" y="6136"/>
                    <a:pt x="8001" y="6176"/>
                    <a:pt x="8083" y="6176"/>
                  </a:cubicBezTo>
                  <a:cubicBezTo>
                    <a:pt x="8172" y="6176"/>
                    <a:pt x="8260" y="6131"/>
                    <a:pt x="8354" y="6036"/>
                  </a:cubicBezTo>
                  <a:cubicBezTo>
                    <a:pt x="8537" y="5877"/>
                    <a:pt x="8537" y="5717"/>
                    <a:pt x="8332" y="5534"/>
                  </a:cubicBezTo>
                  <a:cubicBezTo>
                    <a:pt x="8252" y="5443"/>
                    <a:pt x="8172" y="5397"/>
                    <a:pt x="8089" y="5397"/>
                  </a:cubicBezTo>
                  <a:close/>
                  <a:moveTo>
                    <a:pt x="9236" y="5508"/>
                  </a:moveTo>
                  <a:cubicBezTo>
                    <a:pt x="9132" y="5508"/>
                    <a:pt x="9024" y="5537"/>
                    <a:pt x="8948" y="5603"/>
                  </a:cubicBezTo>
                  <a:cubicBezTo>
                    <a:pt x="8811" y="5740"/>
                    <a:pt x="8811" y="6036"/>
                    <a:pt x="8948" y="6196"/>
                  </a:cubicBezTo>
                  <a:cubicBezTo>
                    <a:pt x="9019" y="6256"/>
                    <a:pt x="9135" y="6290"/>
                    <a:pt x="9248" y="6290"/>
                  </a:cubicBezTo>
                  <a:cubicBezTo>
                    <a:pt x="9351" y="6290"/>
                    <a:pt x="9453" y="6262"/>
                    <a:pt x="9518" y="6196"/>
                  </a:cubicBezTo>
                  <a:cubicBezTo>
                    <a:pt x="9655" y="6059"/>
                    <a:pt x="9655" y="5762"/>
                    <a:pt x="9518" y="5603"/>
                  </a:cubicBezTo>
                  <a:cubicBezTo>
                    <a:pt x="9459" y="5543"/>
                    <a:pt x="9349" y="5508"/>
                    <a:pt x="9236" y="5508"/>
                  </a:cubicBezTo>
                  <a:close/>
                  <a:moveTo>
                    <a:pt x="10363" y="5571"/>
                  </a:moveTo>
                  <a:cubicBezTo>
                    <a:pt x="10262" y="5571"/>
                    <a:pt x="10161" y="5611"/>
                    <a:pt x="10066" y="5694"/>
                  </a:cubicBezTo>
                  <a:cubicBezTo>
                    <a:pt x="9906" y="5831"/>
                    <a:pt x="9906" y="6105"/>
                    <a:pt x="10066" y="6265"/>
                  </a:cubicBezTo>
                  <a:cubicBezTo>
                    <a:pt x="10155" y="6342"/>
                    <a:pt x="10259" y="6382"/>
                    <a:pt x="10361" y="6382"/>
                  </a:cubicBezTo>
                  <a:cubicBezTo>
                    <a:pt x="10470" y="6382"/>
                    <a:pt x="10577" y="6336"/>
                    <a:pt x="10660" y="6242"/>
                  </a:cubicBezTo>
                  <a:cubicBezTo>
                    <a:pt x="10819" y="6082"/>
                    <a:pt x="10797" y="5831"/>
                    <a:pt x="10637" y="5671"/>
                  </a:cubicBezTo>
                  <a:cubicBezTo>
                    <a:pt x="10549" y="5605"/>
                    <a:pt x="10456" y="5571"/>
                    <a:pt x="10363" y="5571"/>
                  </a:cubicBezTo>
                  <a:close/>
                  <a:moveTo>
                    <a:pt x="11530" y="5625"/>
                  </a:moveTo>
                  <a:cubicBezTo>
                    <a:pt x="11430" y="5625"/>
                    <a:pt x="11333" y="5671"/>
                    <a:pt x="11253" y="5762"/>
                  </a:cubicBezTo>
                  <a:cubicBezTo>
                    <a:pt x="11071" y="5945"/>
                    <a:pt x="11071" y="6173"/>
                    <a:pt x="11253" y="6333"/>
                  </a:cubicBezTo>
                  <a:cubicBezTo>
                    <a:pt x="11344" y="6424"/>
                    <a:pt x="11441" y="6470"/>
                    <a:pt x="11538" y="6470"/>
                  </a:cubicBezTo>
                  <a:cubicBezTo>
                    <a:pt x="11635" y="6470"/>
                    <a:pt x="11733" y="6424"/>
                    <a:pt x="11824" y="6333"/>
                  </a:cubicBezTo>
                  <a:cubicBezTo>
                    <a:pt x="11984" y="6150"/>
                    <a:pt x="11984" y="5945"/>
                    <a:pt x="11824" y="5762"/>
                  </a:cubicBezTo>
                  <a:cubicBezTo>
                    <a:pt x="11733" y="5671"/>
                    <a:pt x="11630" y="5625"/>
                    <a:pt x="11530" y="5625"/>
                  </a:cubicBezTo>
                  <a:close/>
                  <a:moveTo>
                    <a:pt x="92" y="6082"/>
                  </a:moveTo>
                  <a:cubicBezTo>
                    <a:pt x="92" y="6105"/>
                    <a:pt x="69" y="6105"/>
                    <a:pt x="69" y="6128"/>
                  </a:cubicBezTo>
                  <a:cubicBezTo>
                    <a:pt x="69" y="6242"/>
                    <a:pt x="46" y="6356"/>
                    <a:pt x="46" y="6470"/>
                  </a:cubicBezTo>
                  <a:cubicBezTo>
                    <a:pt x="46" y="6493"/>
                    <a:pt x="0" y="6516"/>
                    <a:pt x="46" y="6539"/>
                  </a:cubicBezTo>
                  <a:cubicBezTo>
                    <a:pt x="69" y="6561"/>
                    <a:pt x="114" y="6561"/>
                    <a:pt x="137" y="6561"/>
                  </a:cubicBezTo>
                  <a:cubicBezTo>
                    <a:pt x="297" y="6447"/>
                    <a:pt x="343" y="6242"/>
                    <a:pt x="183" y="6150"/>
                  </a:cubicBezTo>
                  <a:cubicBezTo>
                    <a:pt x="183" y="6128"/>
                    <a:pt x="160" y="6105"/>
                    <a:pt x="160" y="6105"/>
                  </a:cubicBezTo>
                  <a:cubicBezTo>
                    <a:pt x="137" y="6082"/>
                    <a:pt x="114" y="6082"/>
                    <a:pt x="92" y="6082"/>
                  </a:cubicBezTo>
                  <a:close/>
                  <a:moveTo>
                    <a:pt x="12646" y="5717"/>
                  </a:moveTo>
                  <a:cubicBezTo>
                    <a:pt x="12531" y="5740"/>
                    <a:pt x="12463" y="5831"/>
                    <a:pt x="12349" y="5854"/>
                  </a:cubicBezTo>
                  <a:cubicBezTo>
                    <a:pt x="12303" y="5968"/>
                    <a:pt x="12235" y="6059"/>
                    <a:pt x="12235" y="6173"/>
                  </a:cubicBezTo>
                  <a:cubicBezTo>
                    <a:pt x="12257" y="6310"/>
                    <a:pt x="12303" y="6424"/>
                    <a:pt x="12372" y="6470"/>
                  </a:cubicBezTo>
                  <a:cubicBezTo>
                    <a:pt x="12451" y="6529"/>
                    <a:pt x="12547" y="6589"/>
                    <a:pt x="12660" y="6589"/>
                  </a:cubicBezTo>
                  <a:cubicBezTo>
                    <a:pt x="12678" y="6589"/>
                    <a:pt x="12696" y="6587"/>
                    <a:pt x="12714" y="6584"/>
                  </a:cubicBezTo>
                  <a:cubicBezTo>
                    <a:pt x="12828" y="6584"/>
                    <a:pt x="12897" y="6493"/>
                    <a:pt x="12988" y="6470"/>
                  </a:cubicBezTo>
                  <a:cubicBezTo>
                    <a:pt x="13034" y="6356"/>
                    <a:pt x="13125" y="6265"/>
                    <a:pt x="13102" y="6128"/>
                  </a:cubicBezTo>
                  <a:cubicBezTo>
                    <a:pt x="13102" y="6014"/>
                    <a:pt x="13056" y="5899"/>
                    <a:pt x="12965" y="5831"/>
                  </a:cubicBezTo>
                  <a:cubicBezTo>
                    <a:pt x="12874" y="5762"/>
                    <a:pt x="12782" y="5717"/>
                    <a:pt x="12646" y="5717"/>
                  </a:cubicBezTo>
                  <a:close/>
                  <a:moveTo>
                    <a:pt x="1162" y="6115"/>
                  </a:moveTo>
                  <a:cubicBezTo>
                    <a:pt x="1075" y="6115"/>
                    <a:pt x="987" y="6145"/>
                    <a:pt x="936" y="6196"/>
                  </a:cubicBezTo>
                  <a:cubicBezTo>
                    <a:pt x="845" y="6310"/>
                    <a:pt x="845" y="6516"/>
                    <a:pt x="936" y="6584"/>
                  </a:cubicBezTo>
                  <a:cubicBezTo>
                    <a:pt x="990" y="6638"/>
                    <a:pt x="1069" y="6661"/>
                    <a:pt x="1145" y="6661"/>
                  </a:cubicBezTo>
                  <a:cubicBezTo>
                    <a:pt x="1230" y="6661"/>
                    <a:pt x="1311" y="6632"/>
                    <a:pt x="1347" y="6584"/>
                  </a:cubicBezTo>
                  <a:cubicBezTo>
                    <a:pt x="1438" y="6493"/>
                    <a:pt x="1438" y="6265"/>
                    <a:pt x="1347" y="6173"/>
                  </a:cubicBezTo>
                  <a:cubicBezTo>
                    <a:pt x="1297" y="6133"/>
                    <a:pt x="1229" y="6115"/>
                    <a:pt x="1162" y="6115"/>
                  </a:cubicBezTo>
                  <a:close/>
                  <a:moveTo>
                    <a:pt x="13808" y="5805"/>
                  </a:moveTo>
                  <a:cubicBezTo>
                    <a:pt x="13704" y="5805"/>
                    <a:pt x="13597" y="5828"/>
                    <a:pt x="13536" y="5877"/>
                  </a:cubicBezTo>
                  <a:cubicBezTo>
                    <a:pt x="13330" y="6014"/>
                    <a:pt x="13285" y="6333"/>
                    <a:pt x="13490" y="6561"/>
                  </a:cubicBezTo>
                  <a:cubicBezTo>
                    <a:pt x="13536" y="6630"/>
                    <a:pt x="13650" y="6653"/>
                    <a:pt x="13741" y="6675"/>
                  </a:cubicBezTo>
                  <a:cubicBezTo>
                    <a:pt x="13768" y="6686"/>
                    <a:pt x="13793" y="6691"/>
                    <a:pt x="13817" y="6691"/>
                  </a:cubicBezTo>
                  <a:cubicBezTo>
                    <a:pt x="13898" y="6691"/>
                    <a:pt x="13968" y="6642"/>
                    <a:pt x="14038" y="6607"/>
                  </a:cubicBezTo>
                  <a:cubicBezTo>
                    <a:pt x="14129" y="6561"/>
                    <a:pt x="14220" y="6493"/>
                    <a:pt x="14175" y="6356"/>
                  </a:cubicBezTo>
                  <a:cubicBezTo>
                    <a:pt x="14152" y="6219"/>
                    <a:pt x="14106" y="6105"/>
                    <a:pt x="14129" y="5968"/>
                  </a:cubicBezTo>
                  <a:cubicBezTo>
                    <a:pt x="14129" y="5922"/>
                    <a:pt x="14084" y="5899"/>
                    <a:pt x="14038" y="5854"/>
                  </a:cubicBezTo>
                  <a:cubicBezTo>
                    <a:pt x="13985" y="5822"/>
                    <a:pt x="13898" y="5805"/>
                    <a:pt x="13808" y="5805"/>
                  </a:cubicBezTo>
                  <a:close/>
                  <a:moveTo>
                    <a:pt x="2317" y="6162"/>
                  </a:moveTo>
                  <a:cubicBezTo>
                    <a:pt x="2254" y="6162"/>
                    <a:pt x="2192" y="6196"/>
                    <a:pt x="2123" y="6265"/>
                  </a:cubicBezTo>
                  <a:cubicBezTo>
                    <a:pt x="1986" y="6402"/>
                    <a:pt x="1986" y="6539"/>
                    <a:pt x="2123" y="6675"/>
                  </a:cubicBezTo>
                  <a:cubicBezTo>
                    <a:pt x="2192" y="6744"/>
                    <a:pt x="2260" y="6778"/>
                    <a:pt x="2326" y="6778"/>
                  </a:cubicBezTo>
                  <a:cubicBezTo>
                    <a:pt x="2391" y="6778"/>
                    <a:pt x="2454" y="6744"/>
                    <a:pt x="2511" y="6675"/>
                  </a:cubicBezTo>
                  <a:cubicBezTo>
                    <a:pt x="2648" y="6539"/>
                    <a:pt x="2648" y="6402"/>
                    <a:pt x="2511" y="6265"/>
                  </a:cubicBezTo>
                  <a:cubicBezTo>
                    <a:pt x="2443" y="6196"/>
                    <a:pt x="2380" y="6162"/>
                    <a:pt x="2317" y="6162"/>
                  </a:cubicBezTo>
                  <a:close/>
                  <a:moveTo>
                    <a:pt x="3486" y="6269"/>
                  </a:moveTo>
                  <a:cubicBezTo>
                    <a:pt x="3457" y="6269"/>
                    <a:pt x="3428" y="6274"/>
                    <a:pt x="3401" y="6287"/>
                  </a:cubicBezTo>
                  <a:cubicBezTo>
                    <a:pt x="3333" y="6287"/>
                    <a:pt x="3264" y="6310"/>
                    <a:pt x="3241" y="6356"/>
                  </a:cubicBezTo>
                  <a:cubicBezTo>
                    <a:pt x="3196" y="6424"/>
                    <a:pt x="3150" y="6493"/>
                    <a:pt x="3150" y="6607"/>
                  </a:cubicBezTo>
                  <a:cubicBezTo>
                    <a:pt x="3173" y="6675"/>
                    <a:pt x="3241" y="6744"/>
                    <a:pt x="3241" y="6812"/>
                  </a:cubicBezTo>
                  <a:cubicBezTo>
                    <a:pt x="3320" y="6832"/>
                    <a:pt x="3382" y="6885"/>
                    <a:pt x="3470" y="6885"/>
                  </a:cubicBezTo>
                  <a:cubicBezTo>
                    <a:pt x="3484" y="6885"/>
                    <a:pt x="3499" y="6884"/>
                    <a:pt x="3515" y="6881"/>
                  </a:cubicBezTo>
                  <a:cubicBezTo>
                    <a:pt x="3584" y="6858"/>
                    <a:pt x="3675" y="6835"/>
                    <a:pt x="3698" y="6790"/>
                  </a:cubicBezTo>
                  <a:cubicBezTo>
                    <a:pt x="3744" y="6721"/>
                    <a:pt x="3789" y="6630"/>
                    <a:pt x="3766" y="6516"/>
                  </a:cubicBezTo>
                  <a:cubicBezTo>
                    <a:pt x="3744" y="6447"/>
                    <a:pt x="3721" y="6356"/>
                    <a:pt x="3675" y="6333"/>
                  </a:cubicBezTo>
                  <a:cubicBezTo>
                    <a:pt x="3627" y="6301"/>
                    <a:pt x="3556" y="6269"/>
                    <a:pt x="3486" y="6269"/>
                  </a:cubicBezTo>
                  <a:close/>
                  <a:moveTo>
                    <a:pt x="4579" y="6319"/>
                  </a:moveTo>
                  <a:cubicBezTo>
                    <a:pt x="4498" y="6319"/>
                    <a:pt x="4420" y="6353"/>
                    <a:pt x="4360" y="6424"/>
                  </a:cubicBezTo>
                  <a:cubicBezTo>
                    <a:pt x="4223" y="6561"/>
                    <a:pt x="4223" y="6744"/>
                    <a:pt x="4360" y="6881"/>
                  </a:cubicBezTo>
                  <a:cubicBezTo>
                    <a:pt x="4428" y="6949"/>
                    <a:pt x="4508" y="6984"/>
                    <a:pt x="4588" y="6984"/>
                  </a:cubicBezTo>
                  <a:cubicBezTo>
                    <a:pt x="4668" y="6984"/>
                    <a:pt x="4748" y="6949"/>
                    <a:pt x="4816" y="6881"/>
                  </a:cubicBezTo>
                  <a:cubicBezTo>
                    <a:pt x="4953" y="6744"/>
                    <a:pt x="4931" y="6539"/>
                    <a:pt x="4794" y="6402"/>
                  </a:cubicBezTo>
                  <a:cubicBezTo>
                    <a:pt x="4728" y="6347"/>
                    <a:pt x="4652" y="6319"/>
                    <a:pt x="4579" y="6319"/>
                  </a:cubicBezTo>
                  <a:close/>
                  <a:moveTo>
                    <a:pt x="5729" y="6424"/>
                  </a:moveTo>
                  <a:cubicBezTo>
                    <a:pt x="5615" y="6424"/>
                    <a:pt x="5547" y="6447"/>
                    <a:pt x="5478" y="6539"/>
                  </a:cubicBezTo>
                  <a:cubicBezTo>
                    <a:pt x="5410" y="6584"/>
                    <a:pt x="5410" y="6675"/>
                    <a:pt x="5387" y="6767"/>
                  </a:cubicBezTo>
                  <a:cubicBezTo>
                    <a:pt x="5387" y="6881"/>
                    <a:pt x="5433" y="6927"/>
                    <a:pt x="5501" y="6995"/>
                  </a:cubicBezTo>
                  <a:cubicBezTo>
                    <a:pt x="5570" y="7063"/>
                    <a:pt x="5638" y="7086"/>
                    <a:pt x="5729" y="7086"/>
                  </a:cubicBezTo>
                  <a:cubicBezTo>
                    <a:pt x="5745" y="7089"/>
                    <a:pt x="5759" y="7091"/>
                    <a:pt x="5772" y="7091"/>
                  </a:cubicBezTo>
                  <a:cubicBezTo>
                    <a:pt x="5857" y="7091"/>
                    <a:pt x="5901" y="7031"/>
                    <a:pt x="5981" y="6972"/>
                  </a:cubicBezTo>
                  <a:cubicBezTo>
                    <a:pt x="6049" y="6904"/>
                    <a:pt x="6049" y="6835"/>
                    <a:pt x="6049" y="6744"/>
                  </a:cubicBezTo>
                  <a:cubicBezTo>
                    <a:pt x="6072" y="6653"/>
                    <a:pt x="6026" y="6584"/>
                    <a:pt x="5958" y="6516"/>
                  </a:cubicBezTo>
                  <a:cubicBezTo>
                    <a:pt x="5889" y="6447"/>
                    <a:pt x="5821" y="6424"/>
                    <a:pt x="5729" y="6424"/>
                  </a:cubicBezTo>
                  <a:close/>
                  <a:moveTo>
                    <a:pt x="6882" y="6521"/>
                  </a:moveTo>
                  <a:cubicBezTo>
                    <a:pt x="6779" y="6521"/>
                    <a:pt x="6677" y="6550"/>
                    <a:pt x="6620" y="6607"/>
                  </a:cubicBezTo>
                  <a:cubicBezTo>
                    <a:pt x="6506" y="6698"/>
                    <a:pt x="6506" y="6995"/>
                    <a:pt x="6620" y="7109"/>
                  </a:cubicBezTo>
                  <a:cubicBezTo>
                    <a:pt x="6665" y="7166"/>
                    <a:pt x="6762" y="7195"/>
                    <a:pt x="6862" y="7195"/>
                  </a:cubicBezTo>
                  <a:cubicBezTo>
                    <a:pt x="6962" y="7195"/>
                    <a:pt x="7065" y="7166"/>
                    <a:pt x="7122" y="7109"/>
                  </a:cubicBezTo>
                  <a:cubicBezTo>
                    <a:pt x="7236" y="7018"/>
                    <a:pt x="7236" y="6721"/>
                    <a:pt x="7145" y="6607"/>
                  </a:cubicBezTo>
                  <a:cubicBezTo>
                    <a:pt x="7088" y="6550"/>
                    <a:pt x="6985" y="6521"/>
                    <a:pt x="6882" y="6521"/>
                  </a:cubicBezTo>
                  <a:close/>
                  <a:moveTo>
                    <a:pt x="7979" y="6575"/>
                  </a:moveTo>
                  <a:cubicBezTo>
                    <a:pt x="7891" y="6575"/>
                    <a:pt x="7804" y="6610"/>
                    <a:pt x="7738" y="6675"/>
                  </a:cubicBezTo>
                  <a:cubicBezTo>
                    <a:pt x="7601" y="6812"/>
                    <a:pt x="7601" y="7063"/>
                    <a:pt x="7738" y="7200"/>
                  </a:cubicBezTo>
                  <a:cubicBezTo>
                    <a:pt x="7807" y="7269"/>
                    <a:pt x="7898" y="7303"/>
                    <a:pt x="7989" y="7303"/>
                  </a:cubicBezTo>
                  <a:cubicBezTo>
                    <a:pt x="8080" y="7303"/>
                    <a:pt x="8172" y="7269"/>
                    <a:pt x="8240" y="7200"/>
                  </a:cubicBezTo>
                  <a:cubicBezTo>
                    <a:pt x="8377" y="7063"/>
                    <a:pt x="8377" y="6835"/>
                    <a:pt x="8240" y="6698"/>
                  </a:cubicBezTo>
                  <a:cubicBezTo>
                    <a:pt x="8169" y="6615"/>
                    <a:pt x="8073" y="6575"/>
                    <a:pt x="7979" y="6575"/>
                  </a:cubicBezTo>
                  <a:close/>
                  <a:moveTo>
                    <a:pt x="9165" y="6630"/>
                  </a:moveTo>
                  <a:cubicBezTo>
                    <a:pt x="9079" y="6630"/>
                    <a:pt x="8993" y="6675"/>
                    <a:pt x="8902" y="6767"/>
                  </a:cubicBezTo>
                  <a:cubicBezTo>
                    <a:pt x="8720" y="6949"/>
                    <a:pt x="8720" y="7109"/>
                    <a:pt x="8902" y="7292"/>
                  </a:cubicBezTo>
                  <a:cubicBezTo>
                    <a:pt x="8990" y="7369"/>
                    <a:pt x="9073" y="7409"/>
                    <a:pt x="9156" y="7409"/>
                  </a:cubicBezTo>
                  <a:cubicBezTo>
                    <a:pt x="9245" y="7409"/>
                    <a:pt x="9333" y="7363"/>
                    <a:pt x="9427" y="7269"/>
                  </a:cubicBezTo>
                  <a:cubicBezTo>
                    <a:pt x="9587" y="7086"/>
                    <a:pt x="9587" y="6927"/>
                    <a:pt x="9427" y="6767"/>
                  </a:cubicBezTo>
                  <a:cubicBezTo>
                    <a:pt x="9336" y="6675"/>
                    <a:pt x="9250" y="6630"/>
                    <a:pt x="9165" y="6630"/>
                  </a:cubicBezTo>
                  <a:close/>
                  <a:moveTo>
                    <a:pt x="10306" y="6733"/>
                  </a:moveTo>
                  <a:cubicBezTo>
                    <a:pt x="10198" y="6733"/>
                    <a:pt x="10089" y="6767"/>
                    <a:pt x="10021" y="6835"/>
                  </a:cubicBezTo>
                  <a:cubicBezTo>
                    <a:pt x="9884" y="6972"/>
                    <a:pt x="9884" y="7269"/>
                    <a:pt x="10021" y="7406"/>
                  </a:cubicBezTo>
                  <a:cubicBezTo>
                    <a:pt x="10089" y="7474"/>
                    <a:pt x="10198" y="7509"/>
                    <a:pt x="10306" y="7509"/>
                  </a:cubicBezTo>
                  <a:cubicBezTo>
                    <a:pt x="10414" y="7509"/>
                    <a:pt x="10523" y="7474"/>
                    <a:pt x="10591" y="7406"/>
                  </a:cubicBezTo>
                  <a:cubicBezTo>
                    <a:pt x="10728" y="7292"/>
                    <a:pt x="10728" y="6972"/>
                    <a:pt x="10591" y="6835"/>
                  </a:cubicBezTo>
                  <a:cubicBezTo>
                    <a:pt x="10523" y="6767"/>
                    <a:pt x="10414" y="6733"/>
                    <a:pt x="10306" y="6733"/>
                  </a:cubicBezTo>
                  <a:close/>
                  <a:moveTo>
                    <a:pt x="11414" y="6787"/>
                  </a:moveTo>
                  <a:cubicBezTo>
                    <a:pt x="11316" y="6787"/>
                    <a:pt x="11222" y="6832"/>
                    <a:pt x="11139" y="6927"/>
                  </a:cubicBezTo>
                  <a:cubicBezTo>
                    <a:pt x="10979" y="7063"/>
                    <a:pt x="10979" y="7315"/>
                    <a:pt x="11139" y="7497"/>
                  </a:cubicBezTo>
                  <a:cubicBezTo>
                    <a:pt x="11219" y="7566"/>
                    <a:pt x="11327" y="7606"/>
                    <a:pt x="11433" y="7606"/>
                  </a:cubicBezTo>
                  <a:cubicBezTo>
                    <a:pt x="11538" y="7606"/>
                    <a:pt x="11641" y="7566"/>
                    <a:pt x="11710" y="7474"/>
                  </a:cubicBezTo>
                  <a:cubicBezTo>
                    <a:pt x="11869" y="7292"/>
                    <a:pt x="11869" y="7063"/>
                    <a:pt x="11687" y="6904"/>
                  </a:cubicBezTo>
                  <a:cubicBezTo>
                    <a:pt x="11599" y="6826"/>
                    <a:pt x="11505" y="6787"/>
                    <a:pt x="11414" y="6787"/>
                  </a:cubicBezTo>
                  <a:close/>
                  <a:moveTo>
                    <a:pt x="0" y="7223"/>
                  </a:moveTo>
                  <a:cubicBezTo>
                    <a:pt x="0" y="7223"/>
                    <a:pt x="0" y="7269"/>
                    <a:pt x="0" y="7292"/>
                  </a:cubicBezTo>
                  <a:cubicBezTo>
                    <a:pt x="0" y="7383"/>
                    <a:pt x="23" y="7497"/>
                    <a:pt x="23" y="7588"/>
                  </a:cubicBezTo>
                  <a:cubicBezTo>
                    <a:pt x="23" y="7611"/>
                    <a:pt x="46" y="7634"/>
                    <a:pt x="46" y="7634"/>
                  </a:cubicBezTo>
                  <a:lnTo>
                    <a:pt x="92" y="7634"/>
                  </a:lnTo>
                  <a:cubicBezTo>
                    <a:pt x="229" y="7497"/>
                    <a:pt x="229" y="7337"/>
                    <a:pt x="92" y="7246"/>
                  </a:cubicBezTo>
                  <a:cubicBezTo>
                    <a:pt x="69" y="7223"/>
                    <a:pt x="46" y="7223"/>
                    <a:pt x="0" y="7223"/>
                  </a:cubicBezTo>
                  <a:close/>
                  <a:moveTo>
                    <a:pt x="12566" y="6881"/>
                  </a:moveTo>
                  <a:cubicBezTo>
                    <a:pt x="12469" y="6881"/>
                    <a:pt x="12372" y="6927"/>
                    <a:pt x="12280" y="7018"/>
                  </a:cubicBezTo>
                  <a:cubicBezTo>
                    <a:pt x="12098" y="7200"/>
                    <a:pt x="12098" y="7406"/>
                    <a:pt x="12280" y="7588"/>
                  </a:cubicBezTo>
                  <a:cubicBezTo>
                    <a:pt x="12372" y="7680"/>
                    <a:pt x="12474" y="7725"/>
                    <a:pt x="12577" y="7725"/>
                  </a:cubicBezTo>
                  <a:cubicBezTo>
                    <a:pt x="12680" y="7725"/>
                    <a:pt x="12782" y="7680"/>
                    <a:pt x="12874" y="7588"/>
                  </a:cubicBezTo>
                  <a:cubicBezTo>
                    <a:pt x="13034" y="7406"/>
                    <a:pt x="13034" y="7200"/>
                    <a:pt x="12851" y="7018"/>
                  </a:cubicBezTo>
                  <a:cubicBezTo>
                    <a:pt x="12760" y="6927"/>
                    <a:pt x="12663" y="6881"/>
                    <a:pt x="12566" y="6881"/>
                  </a:cubicBezTo>
                  <a:close/>
                  <a:moveTo>
                    <a:pt x="1070" y="7252"/>
                  </a:moveTo>
                  <a:cubicBezTo>
                    <a:pt x="1010" y="7252"/>
                    <a:pt x="948" y="7280"/>
                    <a:pt x="890" y="7337"/>
                  </a:cubicBezTo>
                  <a:cubicBezTo>
                    <a:pt x="799" y="7452"/>
                    <a:pt x="799" y="7588"/>
                    <a:pt x="890" y="7680"/>
                  </a:cubicBezTo>
                  <a:cubicBezTo>
                    <a:pt x="948" y="7737"/>
                    <a:pt x="1010" y="7765"/>
                    <a:pt x="1070" y="7765"/>
                  </a:cubicBezTo>
                  <a:cubicBezTo>
                    <a:pt x="1130" y="7765"/>
                    <a:pt x="1187" y="7737"/>
                    <a:pt x="1233" y="7680"/>
                  </a:cubicBezTo>
                  <a:cubicBezTo>
                    <a:pt x="1347" y="7566"/>
                    <a:pt x="1347" y="7452"/>
                    <a:pt x="1233" y="7337"/>
                  </a:cubicBezTo>
                  <a:cubicBezTo>
                    <a:pt x="1187" y="7280"/>
                    <a:pt x="1130" y="7252"/>
                    <a:pt x="1070" y="7252"/>
                  </a:cubicBezTo>
                  <a:close/>
                  <a:moveTo>
                    <a:pt x="13559" y="6995"/>
                  </a:moveTo>
                  <a:cubicBezTo>
                    <a:pt x="13490" y="7018"/>
                    <a:pt x="13444" y="7086"/>
                    <a:pt x="13399" y="7109"/>
                  </a:cubicBezTo>
                  <a:cubicBezTo>
                    <a:pt x="13376" y="7178"/>
                    <a:pt x="13307" y="7223"/>
                    <a:pt x="13307" y="7292"/>
                  </a:cubicBezTo>
                  <a:cubicBezTo>
                    <a:pt x="13285" y="7383"/>
                    <a:pt x="13285" y="7474"/>
                    <a:pt x="13307" y="7566"/>
                  </a:cubicBezTo>
                  <a:cubicBezTo>
                    <a:pt x="13330" y="7611"/>
                    <a:pt x="13399" y="7657"/>
                    <a:pt x="13399" y="7725"/>
                  </a:cubicBezTo>
                  <a:cubicBezTo>
                    <a:pt x="13490" y="7725"/>
                    <a:pt x="13513" y="7817"/>
                    <a:pt x="13581" y="7817"/>
                  </a:cubicBezTo>
                  <a:cubicBezTo>
                    <a:pt x="13627" y="7828"/>
                    <a:pt x="13678" y="7834"/>
                    <a:pt x="13730" y="7834"/>
                  </a:cubicBezTo>
                  <a:cubicBezTo>
                    <a:pt x="13781" y="7834"/>
                    <a:pt x="13832" y="7828"/>
                    <a:pt x="13878" y="7817"/>
                  </a:cubicBezTo>
                  <a:cubicBezTo>
                    <a:pt x="13924" y="7794"/>
                    <a:pt x="13992" y="7748"/>
                    <a:pt x="14038" y="7703"/>
                  </a:cubicBezTo>
                  <a:cubicBezTo>
                    <a:pt x="14015" y="7611"/>
                    <a:pt x="14152" y="7611"/>
                    <a:pt x="14129" y="7520"/>
                  </a:cubicBezTo>
                  <a:cubicBezTo>
                    <a:pt x="14129" y="7429"/>
                    <a:pt x="14152" y="7337"/>
                    <a:pt x="14106" y="7246"/>
                  </a:cubicBezTo>
                  <a:cubicBezTo>
                    <a:pt x="14084" y="7200"/>
                    <a:pt x="14061" y="7132"/>
                    <a:pt x="14015" y="7086"/>
                  </a:cubicBezTo>
                  <a:cubicBezTo>
                    <a:pt x="14007" y="7088"/>
                    <a:pt x="13999" y="7089"/>
                    <a:pt x="13992" y="7089"/>
                  </a:cubicBezTo>
                  <a:cubicBezTo>
                    <a:pt x="13923" y="7089"/>
                    <a:pt x="13915" y="6995"/>
                    <a:pt x="13832" y="6995"/>
                  </a:cubicBezTo>
                  <a:close/>
                  <a:moveTo>
                    <a:pt x="2210" y="7340"/>
                  </a:moveTo>
                  <a:cubicBezTo>
                    <a:pt x="2137" y="7340"/>
                    <a:pt x="2063" y="7363"/>
                    <a:pt x="2009" y="7406"/>
                  </a:cubicBezTo>
                  <a:cubicBezTo>
                    <a:pt x="1940" y="7497"/>
                    <a:pt x="1895" y="7703"/>
                    <a:pt x="2009" y="7817"/>
                  </a:cubicBezTo>
                  <a:cubicBezTo>
                    <a:pt x="2059" y="7867"/>
                    <a:pt x="2132" y="7886"/>
                    <a:pt x="2203" y="7886"/>
                  </a:cubicBezTo>
                  <a:cubicBezTo>
                    <a:pt x="2293" y="7886"/>
                    <a:pt x="2381" y="7855"/>
                    <a:pt x="2420" y="7817"/>
                  </a:cubicBezTo>
                  <a:cubicBezTo>
                    <a:pt x="2511" y="7703"/>
                    <a:pt x="2511" y="7520"/>
                    <a:pt x="2420" y="7429"/>
                  </a:cubicBezTo>
                  <a:cubicBezTo>
                    <a:pt x="2372" y="7368"/>
                    <a:pt x="2292" y="7340"/>
                    <a:pt x="2210" y="7340"/>
                  </a:cubicBezTo>
                  <a:close/>
                  <a:moveTo>
                    <a:pt x="3287" y="7445"/>
                  </a:moveTo>
                  <a:cubicBezTo>
                    <a:pt x="3225" y="7445"/>
                    <a:pt x="3187" y="7483"/>
                    <a:pt x="3150" y="7520"/>
                  </a:cubicBezTo>
                  <a:cubicBezTo>
                    <a:pt x="3059" y="7634"/>
                    <a:pt x="3059" y="7817"/>
                    <a:pt x="3173" y="7931"/>
                  </a:cubicBezTo>
                  <a:cubicBezTo>
                    <a:pt x="3203" y="7992"/>
                    <a:pt x="3254" y="7992"/>
                    <a:pt x="3305" y="7992"/>
                  </a:cubicBezTo>
                  <a:lnTo>
                    <a:pt x="3305" y="7992"/>
                  </a:lnTo>
                  <a:cubicBezTo>
                    <a:pt x="3330" y="7992"/>
                    <a:pt x="3356" y="7992"/>
                    <a:pt x="3378" y="7999"/>
                  </a:cubicBezTo>
                  <a:cubicBezTo>
                    <a:pt x="3470" y="7999"/>
                    <a:pt x="3515" y="7954"/>
                    <a:pt x="3584" y="7908"/>
                  </a:cubicBezTo>
                  <a:cubicBezTo>
                    <a:pt x="3652" y="7840"/>
                    <a:pt x="3607" y="7771"/>
                    <a:pt x="3630" y="7680"/>
                  </a:cubicBezTo>
                  <a:cubicBezTo>
                    <a:pt x="3652" y="7611"/>
                    <a:pt x="3584" y="7566"/>
                    <a:pt x="3538" y="7497"/>
                  </a:cubicBezTo>
                  <a:cubicBezTo>
                    <a:pt x="3497" y="7456"/>
                    <a:pt x="3456" y="7448"/>
                    <a:pt x="3415" y="7448"/>
                  </a:cubicBezTo>
                  <a:cubicBezTo>
                    <a:pt x="3388" y="7448"/>
                    <a:pt x="3360" y="7452"/>
                    <a:pt x="3333" y="7452"/>
                  </a:cubicBezTo>
                  <a:cubicBezTo>
                    <a:pt x="3316" y="7447"/>
                    <a:pt x="3301" y="7445"/>
                    <a:pt x="3287" y="7445"/>
                  </a:cubicBezTo>
                  <a:close/>
                  <a:moveTo>
                    <a:pt x="4474" y="7497"/>
                  </a:moveTo>
                  <a:cubicBezTo>
                    <a:pt x="4383" y="7497"/>
                    <a:pt x="4337" y="7543"/>
                    <a:pt x="4246" y="7634"/>
                  </a:cubicBezTo>
                  <a:cubicBezTo>
                    <a:pt x="4223" y="7657"/>
                    <a:pt x="4177" y="7703"/>
                    <a:pt x="4177" y="7794"/>
                  </a:cubicBezTo>
                  <a:cubicBezTo>
                    <a:pt x="4177" y="7908"/>
                    <a:pt x="4223" y="7954"/>
                    <a:pt x="4269" y="7999"/>
                  </a:cubicBezTo>
                  <a:cubicBezTo>
                    <a:pt x="4337" y="8068"/>
                    <a:pt x="4383" y="8113"/>
                    <a:pt x="4474" y="8113"/>
                  </a:cubicBezTo>
                  <a:cubicBezTo>
                    <a:pt x="4588" y="8113"/>
                    <a:pt x="4611" y="8045"/>
                    <a:pt x="4679" y="7999"/>
                  </a:cubicBezTo>
                  <a:cubicBezTo>
                    <a:pt x="4725" y="7931"/>
                    <a:pt x="4771" y="7885"/>
                    <a:pt x="4771" y="7794"/>
                  </a:cubicBezTo>
                  <a:cubicBezTo>
                    <a:pt x="4771" y="7703"/>
                    <a:pt x="4725" y="7657"/>
                    <a:pt x="4679" y="7588"/>
                  </a:cubicBezTo>
                  <a:cubicBezTo>
                    <a:pt x="4611" y="7543"/>
                    <a:pt x="4565" y="7497"/>
                    <a:pt x="4474" y="7497"/>
                  </a:cubicBezTo>
                  <a:close/>
                  <a:moveTo>
                    <a:pt x="5600" y="7584"/>
                  </a:moveTo>
                  <a:cubicBezTo>
                    <a:pt x="5522" y="7584"/>
                    <a:pt x="5446" y="7637"/>
                    <a:pt x="5387" y="7657"/>
                  </a:cubicBezTo>
                  <a:cubicBezTo>
                    <a:pt x="5341" y="7748"/>
                    <a:pt x="5296" y="7840"/>
                    <a:pt x="5296" y="7908"/>
                  </a:cubicBezTo>
                  <a:cubicBezTo>
                    <a:pt x="5319" y="7976"/>
                    <a:pt x="5319" y="8091"/>
                    <a:pt x="5387" y="8136"/>
                  </a:cubicBezTo>
                  <a:cubicBezTo>
                    <a:pt x="5478" y="8182"/>
                    <a:pt x="5547" y="8228"/>
                    <a:pt x="5615" y="8228"/>
                  </a:cubicBezTo>
                  <a:cubicBezTo>
                    <a:pt x="5684" y="8228"/>
                    <a:pt x="5775" y="8182"/>
                    <a:pt x="5844" y="8136"/>
                  </a:cubicBezTo>
                  <a:cubicBezTo>
                    <a:pt x="5912" y="8091"/>
                    <a:pt x="5935" y="7976"/>
                    <a:pt x="5935" y="7885"/>
                  </a:cubicBezTo>
                  <a:cubicBezTo>
                    <a:pt x="5958" y="7817"/>
                    <a:pt x="5889" y="7748"/>
                    <a:pt x="5844" y="7680"/>
                  </a:cubicBezTo>
                  <a:cubicBezTo>
                    <a:pt x="5798" y="7588"/>
                    <a:pt x="5707" y="7588"/>
                    <a:pt x="5638" y="7588"/>
                  </a:cubicBezTo>
                  <a:cubicBezTo>
                    <a:pt x="5625" y="7585"/>
                    <a:pt x="5613" y="7584"/>
                    <a:pt x="5600" y="7584"/>
                  </a:cubicBezTo>
                  <a:close/>
                  <a:moveTo>
                    <a:pt x="6802" y="7646"/>
                  </a:moveTo>
                  <a:cubicBezTo>
                    <a:pt x="6722" y="7646"/>
                    <a:pt x="6642" y="7680"/>
                    <a:pt x="6574" y="7748"/>
                  </a:cubicBezTo>
                  <a:cubicBezTo>
                    <a:pt x="6437" y="7885"/>
                    <a:pt x="6437" y="8068"/>
                    <a:pt x="6551" y="8205"/>
                  </a:cubicBezTo>
                  <a:cubicBezTo>
                    <a:pt x="6620" y="8273"/>
                    <a:pt x="6705" y="8307"/>
                    <a:pt x="6791" y="8307"/>
                  </a:cubicBezTo>
                  <a:cubicBezTo>
                    <a:pt x="6876" y="8307"/>
                    <a:pt x="6962" y="8273"/>
                    <a:pt x="7030" y="8205"/>
                  </a:cubicBezTo>
                  <a:cubicBezTo>
                    <a:pt x="7167" y="8068"/>
                    <a:pt x="7167" y="7885"/>
                    <a:pt x="7030" y="7748"/>
                  </a:cubicBezTo>
                  <a:cubicBezTo>
                    <a:pt x="6962" y="7680"/>
                    <a:pt x="6882" y="7646"/>
                    <a:pt x="6802" y="7646"/>
                  </a:cubicBezTo>
                  <a:close/>
                  <a:moveTo>
                    <a:pt x="7921" y="7703"/>
                  </a:moveTo>
                  <a:cubicBezTo>
                    <a:pt x="7829" y="7703"/>
                    <a:pt x="7738" y="7771"/>
                    <a:pt x="7647" y="7794"/>
                  </a:cubicBezTo>
                  <a:cubicBezTo>
                    <a:pt x="7624" y="7885"/>
                    <a:pt x="7578" y="7976"/>
                    <a:pt x="7555" y="8068"/>
                  </a:cubicBezTo>
                  <a:cubicBezTo>
                    <a:pt x="7533" y="8159"/>
                    <a:pt x="7601" y="8250"/>
                    <a:pt x="7670" y="8319"/>
                  </a:cubicBezTo>
                  <a:cubicBezTo>
                    <a:pt x="7715" y="8365"/>
                    <a:pt x="7829" y="8410"/>
                    <a:pt x="7921" y="8410"/>
                  </a:cubicBezTo>
                  <a:cubicBezTo>
                    <a:pt x="7989" y="8410"/>
                    <a:pt x="8103" y="8365"/>
                    <a:pt x="8149" y="8319"/>
                  </a:cubicBezTo>
                  <a:cubicBezTo>
                    <a:pt x="8217" y="8250"/>
                    <a:pt x="8263" y="8159"/>
                    <a:pt x="8263" y="8068"/>
                  </a:cubicBezTo>
                  <a:cubicBezTo>
                    <a:pt x="8263" y="7976"/>
                    <a:pt x="8217" y="7862"/>
                    <a:pt x="8172" y="7817"/>
                  </a:cubicBezTo>
                  <a:cubicBezTo>
                    <a:pt x="8103" y="7748"/>
                    <a:pt x="7989" y="7703"/>
                    <a:pt x="7921" y="7703"/>
                  </a:cubicBezTo>
                  <a:close/>
                  <a:moveTo>
                    <a:pt x="9062" y="7805"/>
                  </a:moveTo>
                  <a:cubicBezTo>
                    <a:pt x="8971" y="7805"/>
                    <a:pt x="8879" y="7840"/>
                    <a:pt x="8811" y="7908"/>
                  </a:cubicBezTo>
                  <a:cubicBezTo>
                    <a:pt x="8651" y="8045"/>
                    <a:pt x="8651" y="8273"/>
                    <a:pt x="8788" y="8410"/>
                  </a:cubicBezTo>
                  <a:cubicBezTo>
                    <a:pt x="8868" y="8479"/>
                    <a:pt x="8965" y="8513"/>
                    <a:pt x="9059" y="8513"/>
                  </a:cubicBezTo>
                  <a:cubicBezTo>
                    <a:pt x="9153" y="8513"/>
                    <a:pt x="9245" y="8479"/>
                    <a:pt x="9313" y="8410"/>
                  </a:cubicBezTo>
                  <a:cubicBezTo>
                    <a:pt x="9450" y="8273"/>
                    <a:pt x="9450" y="8045"/>
                    <a:pt x="9313" y="7908"/>
                  </a:cubicBezTo>
                  <a:cubicBezTo>
                    <a:pt x="9245" y="7840"/>
                    <a:pt x="9153" y="7805"/>
                    <a:pt x="9062" y="7805"/>
                  </a:cubicBezTo>
                  <a:close/>
                  <a:moveTo>
                    <a:pt x="10197" y="7882"/>
                  </a:moveTo>
                  <a:cubicBezTo>
                    <a:pt x="10112" y="7882"/>
                    <a:pt x="10029" y="7922"/>
                    <a:pt x="9952" y="7999"/>
                  </a:cubicBezTo>
                  <a:cubicBezTo>
                    <a:pt x="9770" y="8182"/>
                    <a:pt x="9770" y="8342"/>
                    <a:pt x="9952" y="8524"/>
                  </a:cubicBezTo>
                  <a:cubicBezTo>
                    <a:pt x="10032" y="8616"/>
                    <a:pt x="10118" y="8661"/>
                    <a:pt x="10203" y="8661"/>
                  </a:cubicBezTo>
                  <a:cubicBezTo>
                    <a:pt x="10289" y="8661"/>
                    <a:pt x="10374" y="8616"/>
                    <a:pt x="10454" y="8524"/>
                  </a:cubicBezTo>
                  <a:cubicBezTo>
                    <a:pt x="10637" y="8342"/>
                    <a:pt x="10637" y="8182"/>
                    <a:pt x="10477" y="8022"/>
                  </a:cubicBezTo>
                  <a:cubicBezTo>
                    <a:pt x="10383" y="7928"/>
                    <a:pt x="10288" y="7882"/>
                    <a:pt x="10197" y="7882"/>
                  </a:cubicBezTo>
                  <a:close/>
                  <a:moveTo>
                    <a:pt x="11299" y="7954"/>
                  </a:moveTo>
                  <a:cubicBezTo>
                    <a:pt x="11185" y="7976"/>
                    <a:pt x="11116" y="8022"/>
                    <a:pt x="11025" y="8068"/>
                  </a:cubicBezTo>
                  <a:cubicBezTo>
                    <a:pt x="11002" y="8182"/>
                    <a:pt x="10911" y="8250"/>
                    <a:pt x="10934" y="8365"/>
                  </a:cubicBezTo>
                  <a:cubicBezTo>
                    <a:pt x="10956" y="8456"/>
                    <a:pt x="11002" y="8547"/>
                    <a:pt x="11025" y="8638"/>
                  </a:cubicBezTo>
                  <a:cubicBezTo>
                    <a:pt x="11127" y="8659"/>
                    <a:pt x="11210" y="8733"/>
                    <a:pt x="11308" y="8733"/>
                  </a:cubicBezTo>
                  <a:cubicBezTo>
                    <a:pt x="11320" y="8733"/>
                    <a:pt x="11332" y="8732"/>
                    <a:pt x="11344" y="8730"/>
                  </a:cubicBezTo>
                  <a:cubicBezTo>
                    <a:pt x="11436" y="8730"/>
                    <a:pt x="11527" y="8661"/>
                    <a:pt x="11618" y="8616"/>
                  </a:cubicBezTo>
                  <a:cubicBezTo>
                    <a:pt x="11641" y="8524"/>
                    <a:pt x="11733" y="8433"/>
                    <a:pt x="11710" y="8319"/>
                  </a:cubicBezTo>
                  <a:cubicBezTo>
                    <a:pt x="11687" y="8228"/>
                    <a:pt x="11664" y="8113"/>
                    <a:pt x="11596" y="8068"/>
                  </a:cubicBezTo>
                  <a:cubicBezTo>
                    <a:pt x="11527" y="7999"/>
                    <a:pt x="11413" y="7954"/>
                    <a:pt x="11299" y="7954"/>
                  </a:cubicBezTo>
                  <a:close/>
                  <a:moveTo>
                    <a:pt x="12497" y="8016"/>
                  </a:moveTo>
                  <a:cubicBezTo>
                    <a:pt x="12394" y="8016"/>
                    <a:pt x="12292" y="8056"/>
                    <a:pt x="12212" y="8136"/>
                  </a:cubicBezTo>
                  <a:cubicBezTo>
                    <a:pt x="12052" y="8296"/>
                    <a:pt x="12052" y="8547"/>
                    <a:pt x="12212" y="8707"/>
                  </a:cubicBezTo>
                  <a:cubicBezTo>
                    <a:pt x="12292" y="8787"/>
                    <a:pt x="12400" y="8827"/>
                    <a:pt x="12506" y="8827"/>
                  </a:cubicBezTo>
                  <a:cubicBezTo>
                    <a:pt x="12611" y="8827"/>
                    <a:pt x="12714" y="8787"/>
                    <a:pt x="12782" y="8707"/>
                  </a:cubicBezTo>
                  <a:cubicBezTo>
                    <a:pt x="12942" y="8547"/>
                    <a:pt x="12942" y="8319"/>
                    <a:pt x="12782" y="8136"/>
                  </a:cubicBezTo>
                  <a:cubicBezTo>
                    <a:pt x="12703" y="8056"/>
                    <a:pt x="12600" y="8016"/>
                    <a:pt x="12497" y="8016"/>
                  </a:cubicBezTo>
                  <a:close/>
                  <a:moveTo>
                    <a:pt x="982" y="8479"/>
                  </a:moveTo>
                  <a:cubicBezTo>
                    <a:pt x="845" y="8479"/>
                    <a:pt x="776" y="8524"/>
                    <a:pt x="776" y="8684"/>
                  </a:cubicBezTo>
                  <a:cubicBezTo>
                    <a:pt x="776" y="8730"/>
                    <a:pt x="799" y="8821"/>
                    <a:pt x="822" y="8867"/>
                  </a:cubicBezTo>
                  <a:cubicBezTo>
                    <a:pt x="843" y="8887"/>
                    <a:pt x="900" y="8898"/>
                    <a:pt x="963" y="8898"/>
                  </a:cubicBezTo>
                  <a:cubicBezTo>
                    <a:pt x="1041" y="8898"/>
                    <a:pt x="1127" y="8882"/>
                    <a:pt x="1164" y="8844"/>
                  </a:cubicBezTo>
                  <a:cubicBezTo>
                    <a:pt x="1187" y="8798"/>
                    <a:pt x="1210" y="8753"/>
                    <a:pt x="1210" y="8707"/>
                  </a:cubicBezTo>
                  <a:cubicBezTo>
                    <a:pt x="1210" y="8524"/>
                    <a:pt x="1164" y="8479"/>
                    <a:pt x="982" y="8479"/>
                  </a:cubicBezTo>
                  <a:close/>
                  <a:moveTo>
                    <a:pt x="13629" y="8110"/>
                  </a:moveTo>
                  <a:cubicBezTo>
                    <a:pt x="13535" y="8110"/>
                    <a:pt x="13441" y="8150"/>
                    <a:pt x="13353" y="8228"/>
                  </a:cubicBezTo>
                  <a:cubicBezTo>
                    <a:pt x="13170" y="8433"/>
                    <a:pt x="13170" y="8638"/>
                    <a:pt x="13353" y="8821"/>
                  </a:cubicBezTo>
                  <a:cubicBezTo>
                    <a:pt x="13439" y="8907"/>
                    <a:pt x="13529" y="8947"/>
                    <a:pt x="13620" y="8947"/>
                  </a:cubicBezTo>
                  <a:cubicBezTo>
                    <a:pt x="13723" y="8947"/>
                    <a:pt x="13827" y="8895"/>
                    <a:pt x="13924" y="8798"/>
                  </a:cubicBezTo>
                  <a:cubicBezTo>
                    <a:pt x="14106" y="8638"/>
                    <a:pt x="14106" y="8410"/>
                    <a:pt x="13924" y="8250"/>
                  </a:cubicBezTo>
                  <a:cubicBezTo>
                    <a:pt x="13829" y="8156"/>
                    <a:pt x="13729" y="8110"/>
                    <a:pt x="13629" y="8110"/>
                  </a:cubicBezTo>
                  <a:close/>
                  <a:moveTo>
                    <a:pt x="2158" y="8520"/>
                  </a:moveTo>
                  <a:cubicBezTo>
                    <a:pt x="2147" y="8520"/>
                    <a:pt x="2136" y="8521"/>
                    <a:pt x="2123" y="8524"/>
                  </a:cubicBezTo>
                  <a:cubicBezTo>
                    <a:pt x="2096" y="8524"/>
                    <a:pt x="2068" y="8521"/>
                    <a:pt x="2042" y="8521"/>
                  </a:cubicBezTo>
                  <a:cubicBezTo>
                    <a:pt x="2003" y="8521"/>
                    <a:pt x="1968" y="8529"/>
                    <a:pt x="1940" y="8570"/>
                  </a:cubicBezTo>
                  <a:cubicBezTo>
                    <a:pt x="1918" y="8616"/>
                    <a:pt x="1849" y="8661"/>
                    <a:pt x="1872" y="8753"/>
                  </a:cubicBezTo>
                  <a:cubicBezTo>
                    <a:pt x="1872" y="8798"/>
                    <a:pt x="1849" y="8867"/>
                    <a:pt x="1918" y="8912"/>
                  </a:cubicBezTo>
                  <a:cubicBezTo>
                    <a:pt x="1957" y="8952"/>
                    <a:pt x="1996" y="9008"/>
                    <a:pt x="2065" y="9008"/>
                  </a:cubicBezTo>
                  <a:cubicBezTo>
                    <a:pt x="2076" y="9008"/>
                    <a:pt x="2088" y="9007"/>
                    <a:pt x="2100" y="9004"/>
                  </a:cubicBezTo>
                  <a:cubicBezTo>
                    <a:pt x="2118" y="9004"/>
                    <a:pt x="2140" y="9007"/>
                    <a:pt x="2163" y="9007"/>
                  </a:cubicBezTo>
                  <a:cubicBezTo>
                    <a:pt x="2197" y="9007"/>
                    <a:pt x="2233" y="8999"/>
                    <a:pt x="2260" y="8958"/>
                  </a:cubicBezTo>
                  <a:cubicBezTo>
                    <a:pt x="2306" y="8890"/>
                    <a:pt x="2374" y="8867"/>
                    <a:pt x="2351" y="8775"/>
                  </a:cubicBezTo>
                  <a:cubicBezTo>
                    <a:pt x="2351" y="8707"/>
                    <a:pt x="2351" y="8638"/>
                    <a:pt x="2283" y="8593"/>
                  </a:cubicBezTo>
                  <a:cubicBezTo>
                    <a:pt x="2244" y="8573"/>
                    <a:pt x="2221" y="8520"/>
                    <a:pt x="2158" y="8520"/>
                  </a:cubicBezTo>
                  <a:close/>
                  <a:moveTo>
                    <a:pt x="3235" y="8589"/>
                  </a:moveTo>
                  <a:cubicBezTo>
                    <a:pt x="3162" y="8589"/>
                    <a:pt x="3117" y="8661"/>
                    <a:pt x="3036" y="8661"/>
                  </a:cubicBezTo>
                  <a:cubicBezTo>
                    <a:pt x="3059" y="8753"/>
                    <a:pt x="2968" y="8798"/>
                    <a:pt x="2968" y="8890"/>
                  </a:cubicBezTo>
                  <a:cubicBezTo>
                    <a:pt x="2990" y="8958"/>
                    <a:pt x="3059" y="9004"/>
                    <a:pt x="3059" y="9072"/>
                  </a:cubicBezTo>
                  <a:cubicBezTo>
                    <a:pt x="3127" y="9072"/>
                    <a:pt x="3173" y="9141"/>
                    <a:pt x="3241" y="9141"/>
                  </a:cubicBezTo>
                  <a:cubicBezTo>
                    <a:pt x="3323" y="9141"/>
                    <a:pt x="3368" y="9068"/>
                    <a:pt x="3425" y="9068"/>
                  </a:cubicBezTo>
                  <a:cubicBezTo>
                    <a:pt x="3432" y="9068"/>
                    <a:pt x="3439" y="9070"/>
                    <a:pt x="3447" y="9072"/>
                  </a:cubicBezTo>
                  <a:cubicBezTo>
                    <a:pt x="3470" y="9004"/>
                    <a:pt x="3493" y="8958"/>
                    <a:pt x="3515" y="8890"/>
                  </a:cubicBezTo>
                  <a:cubicBezTo>
                    <a:pt x="3561" y="8798"/>
                    <a:pt x="3493" y="8730"/>
                    <a:pt x="3447" y="8684"/>
                  </a:cubicBezTo>
                  <a:cubicBezTo>
                    <a:pt x="3424" y="8616"/>
                    <a:pt x="3333" y="8616"/>
                    <a:pt x="3264" y="8593"/>
                  </a:cubicBezTo>
                  <a:cubicBezTo>
                    <a:pt x="3254" y="8590"/>
                    <a:pt x="3245" y="8589"/>
                    <a:pt x="3235" y="8589"/>
                  </a:cubicBezTo>
                  <a:close/>
                  <a:moveTo>
                    <a:pt x="4406" y="8661"/>
                  </a:moveTo>
                  <a:cubicBezTo>
                    <a:pt x="4314" y="8661"/>
                    <a:pt x="4269" y="8707"/>
                    <a:pt x="4223" y="8730"/>
                  </a:cubicBezTo>
                  <a:cubicBezTo>
                    <a:pt x="4155" y="8798"/>
                    <a:pt x="4155" y="8890"/>
                    <a:pt x="4155" y="8958"/>
                  </a:cubicBezTo>
                  <a:cubicBezTo>
                    <a:pt x="4155" y="9026"/>
                    <a:pt x="4155" y="9095"/>
                    <a:pt x="4223" y="9141"/>
                  </a:cubicBezTo>
                  <a:cubicBezTo>
                    <a:pt x="4277" y="9195"/>
                    <a:pt x="4346" y="9218"/>
                    <a:pt x="4416" y="9218"/>
                  </a:cubicBezTo>
                  <a:cubicBezTo>
                    <a:pt x="4494" y="9218"/>
                    <a:pt x="4574" y="9189"/>
                    <a:pt x="4634" y="9141"/>
                  </a:cubicBezTo>
                  <a:cubicBezTo>
                    <a:pt x="4702" y="9072"/>
                    <a:pt x="4679" y="9004"/>
                    <a:pt x="4702" y="8912"/>
                  </a:cubicBezTo>
                  <a:cubicBezTo>
                    <a:pt x="4702" y="8844"/>
                    <a:pt x="4657" y="8775"/>
                    <a:pt x="4611" y="8730"/>
                  </a:cubicBezTo>
                  <a:cubicBezTo>
                    <a:pt x="4565" y="8669"/>
                    <a:pt x="4520" y="8669"/>
                    <a:pt x="4474" y="8669"/>
                  </a:cubicBezTo>
                  <a:cubicBezTo>
                    <a:pt x="4451" y="8669"/>
                    <a:pt x="4428" y="8669"/>
                    <a:pt x="4406" y="8661"/>
                  </a:cubicBezTo>
                  <a:close/>
                  <a:moveTo>
                    <a:pt x="5547" y="8707"/>
                  </a:moveTo>
                  <a:cubicBezTo>
                    <a:pt x="5433" y="8707"/>
                    <a:pt x="5387" y="8775"/>
                    <a:pt x="5341" y="8821"/>
                  </a:cubicBezTo>
                  <a:cubicBezTo>
                    <a:pt x="5273" y="8867"/>
                    <a:pt x="5227" y="8935"/>
                    <a:pt x="5227" y="9026"/>
                  </a:cubicBezTo>
                  <a:cubicBezTo>
                    <a:pt x="5227" y="9118"/>
                    <a:pt x="5296" y="9163"/>
                    <a:pt x="5341" y="9232"/>
                  </a:cubicBezTo>
                  <a:cubicBezTo>
                    <a:pt x="5410" y="9278"/>
                    <a:pt x="5456" y="9323"/>
                    <a:pt x="5547" y="9323"/>
                  </a:cubicBezTo>
                  <a:cubicBezTo>
                    <a:pt x="5638" y="9323"/>
                    <a:pt x="5684" y="9278"/>
                    <a:pt x="5775" y="9186"/>
                  </a:cubicBezTo>
                  <a:cubicBezTo>
                    <a:pt x="5798" y="9163"/>
                    <a:pt x="5844" y="9118"/>
                    <a:pt x="5844" y="9004"/>
                  </a:cubicBezTo>
                  <a:cubicBezTo>
                    <a:pt x="5844" y="8912"/>
                    <a:pt x="5798" y="8867"/>
                    <a:pt x="5729" y="8821"/>
                  </a:cubicBezTo>
                  <a:cubicBezTo>
                    <a:pt x="5684" y="8753"/>
                    <a:pt x="5638" y="8707"/>
                    <a:pt x="5547" y="8707"/>
                  </a:cubicBezTo>
                  <a:close/>
                  <a:moveTo>
                    <a:pt x="6688" y="8798"/>
                  </a:moveTo>
                  <a:cubicBezTo>
                    <a:pt x="6597" y="8798"/>
                    <a:pt x="6528" y="8844"/>
                    <a:pt x="6460" y="8890"/>
                  </a:cubicBezTo>
                  <a:cubicBezTo>
                    <a:pt x="6391" y="8935"/>
                    <a:pt x="6391" y="9049"/>
                    <a:pt x="6369" y="9118"/>
                  </a:cubicBezTo>
                  <a:cubicBezTo>
                    <a:pt x="6346" y="9186"/>
                    <a:pt x="6414" y="9278"/>
                    <a:pt x="6460" y="9369"/>
                  </a:cubicBezTo>
                  <a:cubicBezTo>
                    <a:pt x="6538" y="9388"/>
                    <a:pt x="6600" y="9442"/>
                    <a:pt x="6674" y="9442"/>
                  </a:cubicBezTo>
                  <a:cubicBezTo>
                    <a:pt x="6686" y="9442"/>
                    <a:pt x="6698" y="9440"/>
                    <a:pt x="6711" y="9437"/>
                  </a:cubicBezTo>
                  <a:cubicBezTo>
                    <a:pt x="6779" y="9437"/>
                    <a:pt x="6871" y="9392"/>
                    <a:pt x="6916" y="9346"/>
                  </a:cubicBezTo>
                  <a:cubicBezTo>
                    <a:pt x="6962" y="9278"/>
                    <a:pt x="7030" y="9186"/>
                    <a:pt x="7008" y="9118"/>
                  </a:cubicBezTo>
                  <a:cubicBezTo>
                    <a:pt x="7008" y="9049"/>
                    <a:pt x="6985" y="8935"/>
                    <a:pt x="6916" y="8890"/>
                  </a:cubicBezTo>
                  <a:cubicBezTo>
                    <a:pt x="6848" y="8844"/>
                    <a:pt x="6757" y="8798"/>
                    <a:pt x="6688" y="8798"/>
                  </a:cubicBezTo>
                  <a:close/>
                  <a:moveTo>
                    <a:pt x="7829" y="8901"/>
                  </a:moveTo>
                  <a:cubicBezTo>
                    <a:pt x="7749" y="8901"/>
                    <a:pt x="7670" y="8935"/>
                    <a:pt x="7601" y="9004"/>
                  </a:cubicBezTo>
                  <a:cubicBezTo>
                    <a:pt x="7464" y="9141"/>
                    <a:pt x="7464" y="9323"/>
                    <a:pt x="7601" y="9460"/>
                  </a:cubicBezTo>
                  <a:cubicBezTo>
                    <a:pt x="7670" y="9529"/>
                    <a:pt x="7749" y="9563"/>
                    <a:pt x="7829" y="9563"/>
                  </a:cubicBezTo>
                  <a:cubicBezTo>
                    <a:pt x="7909" y="9563"/>
                    <a:pt x="7989" y="9529"/>
                    <a:pt x="8058" y="9460"/>
                  </a:cubicBezTo>
                  <a:cubicBezTo>
                    <a:pt x="8195" y="9323"/>
                    <a:pt x="8195" y="9141"/>
                    <a:pt x="8058" y="9004"/>
                  </a:cubicBezTo>
                  <a:cubicBezTo>
                    <a:pt x="7989" y="8935"/>
                    <a:pt x="7909" y="8901"/>
                    <a:pt x="7829" y="8901"/>
                  </a:cubicBezTo>
                  <a:close/>
                  <a:moveTo>
                    <a:pt x="8971" y="8958"/>
                  </a:moveTo>
                  <a:cubicBezTo>
                    <a:pt x="8879" y="8958"/>
                    <a:pt x="8765" y="8981"/>
                    <a:pt x="8720" y="9049"/>
                  </a:cubicBezTo>
                  <a:cubicBezTo>
                    <a:pt x="8651" y="9095"/>
                    <a:pt x="8605" y="9209"/>
                    <a:pt x="8605" y="9300"/>
                  </a:cubicBezTo>
                  <a:cubicBezTo>
                    <a:pt x="8605" y="9392"/>
                    <a:pt x="8628" y="9483"/>
                    <a:pt x="8697" y="9551"/>
                  </a:cubicBezTo>
                  <a:cubicBezTo>
                    <a:pt x="8742" y="9620"/>
                    <a:pt x="8857" y="9666"/>
                    <a:pt x="8948" y="9666"/>
                  </a:cubicBezTo>
                  <a:cubicBezTo>
                    <a:pt x="9039" y="9666"/>
                    <a:pt x="9108" y="9597"/>
                    <a:pt x="9199" y="9574"/>
                  </a:cubicBezTo>
                  <a:cubicBezTo>
                    <a:pt x="9245" y="9483"/>
                    <a:pt x="9290" y="9392"/>
                    <a:pt x="9290" y="9300"/>
                  </a:cubicBezTo>
                  <a:cubicBezTo>
                    <a:pt x="9290" y="9232"/>
                    <a:pt x="9267" y="9118"/>
                    <a:pt x="9199" y="9049"/>
                  </a:cubicBezTo>
                  <a:cubicBezTo>
                    <a:pt x="9153" y="9004"/>
                    <a:pt x="9039" y="8958"/>
                    <a:pt x="8971" y="8958"/>
                  </a:cubicBezTo>
                  <a:close/>
                  <a:moveTo>
                    <a:pt x="10076" y="9049"/>
                  </a:moveTo>
                  <a:cubicBezTo>
                    <a:pt x="9988" y="9049"/>
                    <a:pt x="9901" y="9078"/>
                    <a:pt x="9838" y="9141"/>
                  </a:cubicBezTo>
                  <a:cubicBezTo>
                    <a:pt x="9701" y="9300"/>
                    <a:pt x="9701" y="9529"/>
                    <a:pt x="9838" y="9666"/>
                  </a:cubicBezTo>
                  <a:cubicBezTo>
                    <a:pt x="9906" y="9734"/>
                    <a:pt x="10003" y="9768"/>
                    <a:pt x="10100" y="9768"/>
                  </a:cubicBezTo>
                  <a:cubicBezTo>
                    <a:pt x="10198" y="9768"/>
                    <a:pt x="10295" y="9734"/>
                    <a:pt x="10363" y="9666"/>
                  </a:cubicBezTo>
                  <a:cubicBezTo>
                    <a:pt x="10477" y="9529"/>
                    <a:pt x="10500" y="9300"/>
                    <a:pt x="10363" y="9163"/>
                  </a:cubicBezTo>
                  <a:cubicBezTo>
                    <a:pt x="10289" y="9089"/>
                    <a:pt x="10181" y="9049"/>
                    <a:pt x="10076" y="9049"/>
                  </a:cubicBezTo>
                  <a:close/>
                  <a:moveTo>
                    <a:pt x="11276" y="9118"/>
                  </a:moveTo>
                  <a:cubicBezTo>
                    <a:pt x="11185" y="9118"/>
                    <a:pt x="11093" y="9141"/>
                    <a:pt x="11025" y="9209"/>
                  </a:cubicBezTo>
                  <a:cubicBezTo>
                    <a:pt x="10934" y="9300"/>
                    <a:pt x="10888" y="9392"/>
                    <a:pt x="10888" y="9483"/>
                  </a:cubicBezTo>
                  <a:cubicBezTo>
                    <a:pt x="10888" y="9574"/>
                    <a:pt x="10888" y="9688"/>
                    <a:pt x="11002" y="9734"/>
                  </a:cubicBezTo>
                  <a:cubicBezTo>
                    <a:pt x="11071" y="9848"/>
                    <a:pt x="11185" y="9871"/>
                    <a:pt x="11276" y="9871"/>
                  </a:cubicBezTo>
                  <a:cubicBezTo>
                    <a:pt x="11367" y="9871"/>
                    <a:pt x="11459" y="9848"/>
                    <a:pt x="11527" y="9757"/>
                  </a:cubicBezTo>
                  <a:cubicBezTo>
                    <a:pt x="11596" y="9666"/>
                    <a:pt x="11641" y="9574"/>
                    <a:pt x="11641" y="9506"/>
                  </a:cubicBezTo>
                  <a:cubicBezTo>
                    <a:pt x="11641" y="9414"/>
                    <a:pt x="11618" y="9323"/>
                    <a:pt x="11550" y="9232"/>
                  </a:cubicBezTo>
                  <a:cubicBezTo>
                    <a:pt x="11459" y="9163"/>
                    <a:pt x="11367" y="9118"/>
                    <a:pt x="11276" y="9118"/>
                  </a:cubicBezTo>
                  <a:close/>
                  <a:moveTo>
                    <a:pt x="12404" y="9175"/>
                  </a:moveTo>
                  <a:cubicBezTo>
                    <a:pt x="12386" y="9175"/>
                    <a:pt x="12368" y="9179"/>
                    <a:pt x="12349" y="9186"/>
                  </a:cubicBezTo>
                  <a:cubicBezTo>
                    <a:pt x="12257" y="9209"/>
                    <a:pt x="12143" y="9232"/>
                    <a:pt x="12098" y="9300"/>
                  </a:cubicBezTo>
                  <a:cubicBezTo>
                    <a:pt x="12029" y="9369"/>
                    <a:pt x="11961" y="9483"/>
                    <a:pt x="12006" y="9620"/>
                  </a:cubicBezTo>
                  <a:cubicBezTo>
                    <a:pt x="12029" y="9688"/>
                    <a:pt x="12075" y="9780"/>
                    <a:pt x="12121" y="9871"/>
                  </a:cubicBezTo>
                  <a:cubicBezTo>
                    <a:pt x="12197" y="9871"/>
                    <a:pt x="12273" y="9950"/>
                    <a:pt x="12362" y="9950"/>
                  </a:cubicBezTo>
                  <a:cubicBezTo>
                    <a:pt x="12380" y="9950"/>
                    <a:pt x="12398" y="9947"/>
                    <a:pt x="12417" y="9939"/>
                  </a:cubicBezTo>
                  <a:cubicBezTo>
                    <a:pt x="12509" y="9917"/>
                    <a:pt x="12600" y="9894"/>
                    <a:pt x="12668" y="9848"/>
                  </a:cubicBezTo>
                  <a:cubicBezTo>
                    <a:pt x="12714" y="9734"/>
                    <a:pt x="12805" y="9643"/>
                    <a:pt x="12760" y="9529"/>
                  </a:cubicBezTo>
                  <a:cubicBezTo>
                    <a:pt x="12737" y="9437"/>
                    <a:pt x="12691" y="9346"/>
                    <a:pt x="12668" y="9255"/>
                  </a:cubicBezTo>
                  <a:cubicBezTo>
                    <a:pt x="12573" y="9255"/>
                    <a:pt x="12494" y="9175"/>
                    <a:pt x="12404" y="9175"/>
                  </a:cubicBezTo>
                  <a:close/>
                  <a:moveTo>
                    <a:pt x="890" y="9620"/>
                  </a:moveTo>
                  <a:cubicBezTo>
                    <a:pt x="839" y="9620"/>
                    <a:pt x="788" y="9643"/>
                    <a:pt x="754" y="9688"/>
                  </a:cubicBezTo>
                  <a:cubicBezTo>
                    <a:pt x="662" y="9757"/>
                    <a:pt x="662" y="9894"/>
                    <a:pt x="731" y="9962"/>
                  </a:cubicBezTo>
                  <a:cubicBezTo>
                    <a:pt x="780" y="10011"/>
                    <a:pt x="835" y="10034"/>
                    <a:pt x="890" y="10034"/>
                  </a:cubicBezTo>
                  <a:cubicBezTo>
                    <a:pt x="938" y="10034"/>
                    <a:pt x="985" y="10017"/>
                    <a:pt x="1027" y="9985"/>
                  </a:cubicBezTo>
                  <a:cubicBezTo>
                    <a:pt x="1119" y="9894"/>
                    <a:pt x="1119" y="9757"/>
                    <a:pt x="1027" y="9688"/>
                  </a:cubicBezTo>
                  <a:cubicBezTo>
                    <a:pt x="993" y="9643"/>
                    <a:pt x="942" y="9620"/>
                    <a:pt x="890" y="9620"/>
                  </a:cubicBezTo>
                  <a:close/>
                  <a:moveTo>
                    <a:pt x="13536" y="9283"/>
                  </a:moveTo>
                  <a:cubicBezTo>
                    <a:pt x="13490" y="9283"/>
                    <a:pt x="13444" y="9289"/>
                    <a:pt x="13399" y="9300"/>
                  </a:cubicBezTo>
                  <a:cubicBezTo>
                    <a:pt x="13285" y="9323"/>
                    <a:pt x="13193" y="9414"/>
                    <a:pt x="13170" y="9529"/>
                  </a:cubicBezTo>
                  <a:cubicBezTo>
                    <a:pt x="13125" y="9688"/>
                    <a:pt x="13125" y="9848"/>
                    <a:pt x="13262" y="9962"/>
                  </a:cubicBezTo>
                  <a:cubicBezTo>
                    <a:pt x="13307" y="10031"/>
                    <a:pt x="13376" y="10054"/>
                    <a:pt x="13467" y="10054"/>
                  </a:cubicBezTo>
                  <a:cubicBezTo>
                    <a:pt x="13536" y="10054"/>
                    <a:pt x="13581" y="10031"/>
                    <a:pt x="13604" y="9962"/>
                  </a:cubicBezTo>
                  <a:cubicBezTo>
                    <a:pt x="13673" y="9825"/>
                    <a:pt x="13718" y="9666"/>
                    <a:pt x="13787" y="9529"/>
                  </a:cubicBezTo>
                  <a:cubicBezTo>
                    <a:pt x="13810" y="9483"/>
                    <a:pt x="13832" y="9437"/>
                    <a:pt x="13810" y="9392"/>
                  </a:cubicBezTo>
                  <a:cubicBezTo>
                    <a:pt x="13810" y="9323"/>
                    <a:pt x="13718" y="9300"/>
                    <a:pt x="13673" y="9300"/>
                  </a:cubicBezTo>
                  <a:cubicBezTo>
                    <a:pt x="13627" y="9289"/>
                    <a:pt x="13581" y="9283"/>
                    <a:pt x="13536" y="9283"/>
                  </a:cubicBezTo>
                  <a:close/>
                  <a:moveTo>
                    <a:pt x="2039" y="9657"/>
                  </a:moveTo>
                  <a:cubicBezTo>
                    <a:pt x="1991" y="9657"/>
                    <a:pt x="1943" y="9686"/>
                    <a:pt x="1895" y="9734"/>
                  </a:cubicBezTo>
                  <a:cubicBezTo>
                    <a:pt x="1781" y="9848"/>
                    <a:pt x="1781" y="9917"/>
                    <a:pt x="1872" y="10008"/>
                  </a:cubicBezTo>
                  <a:cubicBezTo>
                    <a:pt x="1929" y="10065"/>
                    <a:pt x="1980" y="10094"/>
                    <a:pt x="2029" y="10094"/>
                  </a:cubicBezTo>
                  <a:cubicBezTo>
                    <a:pt x="2077" y="10094"/>
                    <a:pt x="2123" y="10065"/>
                    <a:pt x="2169" y="10008"/>
                  </a:cubicBezTo>
                  <a:cubicBezTo>
                    <a:pt x="2283" y="9917"/>
                    <a:pt x="2283" y="9825"/>
                    <a:pt x="2169" y="9734"/>
                  </a:cubicBezTo>
                  <a:cubicBezTo>
                    <a:pt x="2126" y="9680"/>
                    <a:pt x="2082" y="9657"/>
                    <a:pt x="2039" y="9657"/>
                  </a:cubicBezTo>
                  <a:close/>
                  <a:moveTo>
                    <a:pt x="3171" y="9742"/>
                  </a:moveTo>
                  <a:cubicBezTo>
                    <a:pt x="3113" y="9742"/>
                    <a:pt x="3056" y="9760"/>
                    <a:pt x="3013" y="9803"/>
                  </a:cubicBezTo>
                  <a:cubicBezTo>
                    <a:pt x="2922" y="9894"/>
                    <a:pt x="2899" y="10054"/>
                    <a:pt x="3013" y="10145"/>
                  </a:cubicBezTo>
                  <a:cubicBezTo>
                    <a:pt x="3049" y="10193"/>
                    <a:pt x="3111" y="10222"/>
                    <a:pt x="3178" y="10222"/>
                  </a:cubicBezTo>
                  <a:cubicBezTo>
                    <a:pt x="3238" y="10222"/>
                    <a:pt x="3302" y="10199"/>
                    <a:pt x="3356" y="10145"/>
                  </a:cubicBezTo>
                  <a:cubicBezTo>
                    <a:pt x="3424" y="10076"/>
                    <a:pt x="3447" y="9917"/>
                    <a:pt x="3356" y="9803"/>
                  </a:cubicBezTo>
                  <a:cubicBezTo>
                    <a:pt x="3307" y="9766"/>
                    <a:pt x="3238" y="9742"/>
                    <a:pt x="3171" y="9742"/>
                  </a:cubicBezTo>
                  <a:close/>
                  <a:moveTo>
                    <a:pt x="4317" y="9831"/>
                  </a:moveTo>
                  <a:cubicBezTo>
                    <a:pt x="4263" y="9831"/>
                    <a:pt x="4212" y="9860"/>
                    <a:pt x="4155" y="9917"/>
                  </a:cubicBezTo>
                  <a:cubicBezTo>
                    <a:pt x="4018" y="10031"/>
                    <a:pt x="4018" y="10145"/>
                    <a:pt x="4155" y="10259"/>
                  </a:cubicBezTo>
                  <a:cubicBezTo>
                    <a:pt x="4212" y="10316"/>
                    <a:pt x="4263" y="10345"/>
                    <a:pt x="4317" y="10345"/>
                  </a:cubicBezTo>
                  <a:cubicBezTo>
                    <a:pt x="4371" y="10345"/>
                    <a:pt x="4428" y="10316"/>
                    <a:pt x="4497" y="10259"/>
                  </a:cubicBezTo>
                  <a:cubicBezTo>
                    <a:pt x="4634" y="10122"/>
                    <a:pt x="4634" y="10031"/>
                    <a:pt x="4497" y="9917"/>
                  </a:cubicBezTo>
                  <a:cubicBezTo>
                    <a:pt x="4428" y="9860"/>
                    <a:pt x="4371" y="9831"/>
                    <a:pt x="4317" y="9831"/>
                  </a:cubicBezTo>
                  <a:close/>
                  <a:moveTo>
                    <a:pt x="5437" y="9896"/>
                  </a:moveTo>
                  <a:cubicBezTo>
                    <a:pt x="5355" y="9896"/>
                    <a:pt x="5275" y="9925"/>
                    <a:pt x="5227" y="9985"/>
                  </a:cubicBezTo>
                  <a:cubicBezTo>
                    <a:pt x="5136" y="10076"/>
                    <a:pt x="5159" y="10282"/>
                    <a:pt x="5250" y="10373"/>
                  </a:cubicBezTo>
                  <a:cubicBezTo>
                    <a:pt x="5293" y="10416"/>
                    <a:pt x="5362" y="10439"/>
                    <a:pt x="5432" y="10439"/>
                  </a:cubicBezTo>
                  <a:cubicBezTo>
                    <a:pt x="5510" y="10439"/>
                    <a:pt x="5590" y="10411"/>
                    <a:pt x="5638" y="10350"/>
                  </a:cubicBezTo>
                  <a:cubicBezTo>
                    <a:pt x="5729" y="10259"/>
                    <a:pt x="5729" y="10054"/>
                    <a:pt x="5638" y="9962"/>
                  </a:cubicBezTo>
                  <a:cubicBezTo>
                    <a:pt x="5584" y="9919"/>
                    <a:pt x="5510" y="9896"/>
                    <a:pt x="5437" y="9896"/>
                  </a:cubicBezTo>
                  <a:close/>
                  <a:moveTo>
                    <a:pt x="6596" y="9979"/>
                  </a:moveTo>
                  <a:cubicBezTo>
                    <a:pt x="6515" y="9979"/>
                    <a:pt x="6431" y="10014"/>
                    <a:pt x="6369" y="10076"/>
                  </a:cubicBezTo>
                  <a:cubicBezTo>
                    <a:pt x="6254" y="10191"/>
                    <a:pt x="6277" y="10373"/>
                    <a:pt x="6391" y="10487"/>
                  </a:cubicBezTo>
                  <a:cubicBezTo>
                    <a:pt x="6446" y="10542"/>
                    <a:pt x="6516" y="10570"/>
                    <a:pt x="6587" y="10570"/>
                  </a:cubicBezTo>
                  <a:cubicBezTo>
                    <a:pt x="6664" y="10570"/>
                    <a:pt x="6743" y="10536"/>
                    <a:pt x="6802" y="10464"/>
                  </a:cubicBezTo>
                  <a:cubicBezTo>
                    <a:pt x="6916" y="10373"/>
                    <a:pt x="6894" y="10168"/>
                    <a:pt x="6779" y="10054"/>
                  </a:cubicBezTo>
                  <a:cubicBezTo>
                    <a:pt x="6728" y="10002"/>
                    <a:pt x="6663" y="9979"/>
                    <a:pt x="6596" y="9979"/>
                  </a:cubicBezTo>
                  <a:close/>
                  <a:moveTo>
                    <a:pt x="7718" y="10076"/>
                  </a:moveTo>
                  <a:cubicBezTo>
                    <a:pt x="7635" y="10076"/>
                    <a:pt x="7555" y="10099"/>
                    <a:pt x="7510" y="10145"/>
                  </a:cubicBezTo>
                  <a:cubicBezTo>
                    <a:pt x="7396" y="10236"/>
                    <a:pt x="7396" y="10510"/>
                    <a:pt x="7510" y="10601"/>
                  </a:cubicBezTo>
                  <a:cubicBezTo>
                    <a:pt x="7553" y="10655"/>
                    <a:pt x="7642" y="10679"/>
                    <a:pt x="7731" y="10679"/>
                  </a:cubicBezTo>
                  <a:cubicBezTo>
                    <a:pt x="7831" y="10679"/>
                    <a:pt x="7930" y="10650"/>
                    <a:pt x="7966" y="10601"/>
                  </a:cubicBezTo>
                  <a:cubicBezTo>
                    <a:pt x="8058" y="10487"/>
                    <a:pt x="8058" y="10213"/>
                    <a:pt x="7944" y="10145"/>
                  </a:cubicBezTo>
                  <a:cubicBezTo>
                    <a:pt x="7886" y="10099"/>
                    <a:pt x="7801" y="10076"/>
                    <a:pt x="7718" y="10076"/>
                  </a:cubicBezTo>
                  <a:close/>
                  <a:moveTo>
                    <a:pt x="8870" y="10091"/>
                  </a:moveTo>
                  <a:cubicBezTo>
                    <a:pt x="8793" y="10091"/>
                    <a:pt x="8717" y="10125"/>
                    <a:pt x="8651" y="10191"/>
                  </a:cubicBezTo>
                  <a:cubicBezTo>
                    <a:pt x="8514" y="10327"/>
                    <a:pt x="8514" y="10510"/>
                    <a:pt x="8651" y="10647"/>
                  </a:cubicBezTo>
                  <a:cubicBezTo>
                    <a:pt x="8720" y="10716"/>
                    <a:pt x="8799" y="10750"/>
                    <a:pt x="8879" y="10750"/>
                  </a:cubicBezTo>
                  <a:cubicBezTo>
                    <a:pt x="8959" y="10750"/>
                    <a:pt x="9039" y="10716"/>
                    <a:pt x="9108" y="10647"/>
                  </a:cubicBezTo>
                  <a:cubicBezTo>
                    <a:pt x="9245" y="10510"/>
                    <a:pt x="9245" y="10327"/>
                    <a:pt x="9108" y="10213"/>
                  </a:cubicBezTo>
                  <a:cubicBezTo>
                    <a:pt x="9036" y="10130"/>
                    <a:pt x="8953" y="10091"/>
                    <a:pt x="8870" y="10091"/>
                  </a:cubicBezTo>
                  <a:close/>
                  <a:moveTo>
                    <a:pt x="10021" y="10191"/>
                  </a:moveTo>
                  <a:cubicBezTo>
                    <a:pt x="9906" y="10191"/>
                    <a:pt x="9861" y="10236"/>
                    <a:pt x="9792" y="10305"/>
                  </a:cubicBezTo>
                  <a:cubicBezTo>
                    <a:pt x="9724" y="10373"/>
                    <a:pt x="9678" y="10419"/>
                    <a:pt x="9678" y="10510"/>
                  </a:cubicBezTo>
                  <a:cubicBezTo>
                    <a:pt x="9701" y="10601"/>
                    <a:pt x="9701" y="10693"/>
                    <a:pt x="9770" y="10738"/>
                  </a:cubicBezTo>
                  <a:cubicBezTo>
                    <a:pt x="9829" y="10798"/>
                    <a:pt x="9888" y="10857"/>
                    <a:pt x="9977" y="10857"/>
                  </a:cubicBezTo>
                  <a:cubicBezTo>
                    <a:pt x="9991" y="10857"/>
                    <a:pt x="10005" y="10856"/>
                    <a:pt x="10021" y="10852"/>
                  </a:cubicBezTo>
                  <a:cubicBezTo>
                    <a:pt x="10112" y="10852"/>
                    <a:pt x="10180" y="10852"/>
                    <a:pt x="10249" y="10761"/>
                  </a:cubicBezTo>
                  <a:cubicBezTo>
                    <a:pt x="10295" y="10693"/>
                    <a:pt x="10363" y="10647"/>
                    <a:pt x="10363" y="10533"/>
                  </a:cubicBezTo>
                  <a:cubicBezTo>
                    <a:pt x="10340" y="10442"/>
                    <a:pt x="10340" y="10350"/>
                    <a:pt x="10249" y="10305"/>
                  </a:cubicBezTo>
                  <a:cubicBezTo>
                    <a:pt x="10203" y="10213"/>
                    <a:pt x="10112" y="10191"/>
                    <a:pt x="10021" y="10191"/>
                  </a:cubicBezTo>
                  <a:close/>
                  <a:moveTo>
                    <a:pt x="13376" y="10442"/>
                  </a:moveTo>
                  <a:cubicBezTo>
                    <a:pt x="13353" y="10442"/>
                    <a:pt x="13307" y="10442"/>
                    <a:pt x="13285" y="10464"/>
                  </a:cubicBezTo>
                  <a:cubicBezTo>
                    <a:pt x="13239" y="10487"/>
                    <a:pt x="13193" y="10533"/>
                    <a:pt x="13170" y="10556"/>
                  </a:cubicBezTo>
                  <a:cubicBezTo>
                    <a:pt x="13056" y="10624"/>
                    <a:pt x="13034" y="10738"/>
                    <a:pt x="13034" y="10852"/>
                  </a:cubicBezTo>
                  <a:cubicBezTo>
                    <a:pt x="13034" y="10875"/>
                    <a:pt x="13056" y="10898"/>
                    <a:pt x="13079" y="10921"/>
                  </a:cubicBezTo>
                  <a:cubicBezTo>
                    <a:pt x="13102" y="10898"/>
                    <a:pt x="13125" y="10898"/>
                    <a:pt x="13125" y="10875"/>
                  </a:cubicBezTo>
                  <a:cubicBezTo>
                    <a:pt x="13193" y="10738"/>
                    <a:pt x="13285" y="10647"/>
                    <a:pt x="13330" y="10510"/>
                  </a:cubicBezTo>
                  <a:cubicBezTo>
                    <a:pt x="13353" y="10487"/>
                    <a:pt x="13353" y="10464"/>
                    <a:pt x="13376" y="10442"/>
                  </a:cubicBezTo>
                  <a:close/>
                  <a:moveTo>
                    <a:pt x="11153" y="10270"/>
                  </a:moveTo>
                  <a:cubicBezTo>
                    <a:pt x="11059" y="10270"/>
                    <a:pt x="10968" y="10305"/>
                    <a:pt x="10911" y="10373"/>
                  </a:cubicBezTo>
                  <a:cubicBezTo>
                    <a:pt x="10842" y="10442"/>
                    <a:pt x="10797" y="10533"/>
                    <a:pt x="10797" y="10647"/>
                  </a:cubicBezTo>
                  <a:cubicBezTo>
                    <a:pt x="10797" y="10738"/>
                    <a:pt x="10865" y="10807"/>
                    <a:pt x="10888" y="10875"/>
                  </a:cubicBezTo>
                  <a:cubicBezTo>
                    <a:pt x="10979" y="10944"/>
                    <a:pt x="11093" y="10989"/>
                    <a:pt x="11185" y="10989"/>
                  </a:cubicBezTo>
                  <a:cubicBezTo>
                    <a:pt x="11299" y="10989"/>
                    <a:pt x="11367" y="10944"/>
                    <a:pt x="11436" y="10875"/>
                  </a:cubicBezTo>
                  <a:cubicBezTo>
                    <a:pt x="11573" y="10738"/>
                    <a:pt x="11550" y="10487"/>
                    <a:pt x="11413" y="10373"/>
                  </a:cubicBezTo>
                  <a:cubicBezTo>
                    <a:pt x="11344" y="10305"/>
                    <a:pt x="11247" y="10270"/>
                    <a:pt x="11153" y="10270"/>
                  </a:cubicBezTo>
                  <a:close/>
                  <a:moveTo>
                    <a:pt x="12293" y="10350"/>
                  </a:moveTo>
                  <a:cubicBezTo>
                    <a:pt x="12188" y="10350"/>
                    <a:pt x="12081" y="10390"/>
                    <a:pt x="12006" y="10464"/>
                  </a:cubicBezTo>
                  <a:cubicBezTo>
                    <a:pt x="11892" y="10601"/>
                    <a:pt x="11892" y="10852"/>
                    <a:pt x="12029" y="10967"/>
                  </a:cubicBezTo>
                  <a:cubicBezTo>
                    <a:pt x="12098" y="11035"/>
                    <a:pt x="12195" y="11069"/>
                    <a:pt x="12292" y="11069"/>
                  </a:cubicBezTo>
                  <a:cubicBezTo>
                    <a:pt x="12389" y="11069"/>
                    <a:pt x="12486" y="11035"/>
                    <a:pt x="12554" y="10967"/>
                  </a:cubicBezTo>
                  <a:cubicBezTo>
                    <a:pt x="12691" y="10830"/>
                    <a:pt x="12668" y="10579"/>
                    <a:pt x="12531" y="10442"/>
                  </a:cubicBezTo>
                  <a:cubicBezTo>
                    <a:pt x="12469" y="10379"/>
                    <a:pt x="12382" y="10350"/>
                    <a:pt x="12293" y="10350"/>
                  </a:cubicBezTo>
                  <a:close/>
                  <a:moveTo>
                    <a:pt x="1935" y="10866"/>
                  </a:moveTo>
                  <a:cubicBezTo>
                    <a:pt x="1884" y="10866"/>
                    <a:pt x="1834" y="10878"/>
                    <a:pt x="1803" y="10898"/>
                  </a:cubicBezTo>
                  <a:cubicBezTo>
                    <a:pt x="1758" y="10967"/>
                    <a:pt x="1758" y="11126"/>
                    <a:pt x="1803" y="11195"/>
                  </a:cubicBezTo>
                  <a:cubicBezTo>
                    <a:pt x="1838" y="11229"/>
                    <a:pt x="1895" y="11246"/>
                    <a:pt x="1952" y="11246"/>
                  </a:cubicBezTo>
                  <a:cubicBezTo>
                    <a:pt x="2009" y="11246"/>
                    <a:pt x="2066" y="11229"/>
                    <a:pt x="2100" y="11195"/>
                  </a:cubicBezTo>
                  <a:cubicBezTo>
                    <a:pt x="2169" y="11126"/>
                    <a:pt x="2169" y="10967"/>
                    <a:pt x="2100" y="10921"/>
                  </a:cubicBezTo>
                  <a:cubicBezTo>
                    <a:pt x="2063" y="10883"/>
                    <a:pt x="1997" y="10866"/>
                    <a:pt x="1935" y="10866"/>
                  </a:cubicBezTo>
                  <a:close/>
                  <a:moveTo>
                    <a:pt x="3070" y="10904"/>
                  </a:moveTo>
                  <a:cubicBezTo>
                    <a:pt x="3025" y="10904"/>
                    <a:pt x="2979" y="10932"/>
                    <a:pt x="2922" y="10989"/>
                  </a:cubicBezTo>
                  <a:cubicBezTo>
                    <a:pt x="2831" y="11081"/>
                    <a:pt x="2831" y="11172"/>
                    <a:pt x="2922" y="11263"/>
                  </a:cubicBezTo>
                  <a:cubicBezTo>
                    <a:pt x="2982" y="11324"/>
                    <a:pt x="3030" y="11352"/>
                    <a:pt x="3078" y="11352"/>
                  </a:cubicBezTo>
                  <a:cubicBezTo>
                    <a:pt x="3121" y="11352"/>
                    <a:pt x="3165" y="11329"/>
                    <a:pt x="3219" y="11286"/>
                  </a:cubicBezTo>
                  <a:cubicBezTo>
                    <a:pt x="3310" y="11172"/>
                    <a:pt x="3310" y="11081"/>
                    <a:pt x="3219" y="10989"/>
                  </a:cubicBezTo>
                  <a:cubicBezTo>
                    <a:pt x="3162" y="10932"/>
                    <a:pt x="3116" y="10904"/>
                    <a:pt x="3070" y="10904"/>
                  </a:cubicBezTo>
                  <a:close/>
                  <a:moveTo>
                    <a:pt x="4212" y="10989"/>
                  </a:moveTo>
                  <a:cubicBezTo>
                    <a:pt x="4149" y="10989"/>
                    <a:pt x="4086" y="11012"/>
                    <a:pt x="4040" y="11058"/>
                  </a:cubicBezTo>
                  <a:cubicBezTo>
                    <a:pt x="3949" y="11149"/>
                    <a:pt x="3949" y="11309"/>
                    <a:pt x="4040" y="11400"/>
                  </a:cubicBezTo>
                  <a:cubicBezTo>
                    <a:pt x="4086" y="11446"/>
                    <a:pt x="4149" y="11469"/>
                    <a:pt x="4212" y="11469"/>
                  </a:cubicBezTo>
                  <a:cubicBezTo>
                    <a:pt x="4274" y="11469"/>
                    <a:pt x="4337" y="11446"/>
                    <a:pt x="4383" y="11400"/>
                  </a:cubicBezTo>
                  <a:cubicBezTo>
                    <a:pt x="4474" y="11309"/>
                    <a:pt x="4474" y="11149"/>
                    <a:pt x="4383" y="11058"/>
                  </a:cubicBezTo>
                  <a:cubicBezTo>
                    <a:pt x="4337" y="11012"/>
                    <a:pt x="4274" y="10989"/>
                    <a:pt x="4212" y="10989"/>
                  </a:cubicBezTo>
                  <a:close/>
                  <a:moveTo>
                    <a:pt x="5357" y="11078"/>
                  </a:moveTo>
                  <a:cubicBezTo>
                    <a:pt x="5308" y="11078"/>
                    <a:pt x="5259" y="11107"/>
                    <a:pt x="5204" y="11172"/>
                  </a:cubicBezTo>
                  <a:cubicBezTo>
                    <a:pt x="5068" y="11286"/>
                    <a:pt x="5068" y="11377"/>
                    <a:pt x="5204" y="11514"/>
                  </a:cubicBezTo>
                  <a:cubicBezTo>
                    <a:pt x="5262" y="11571"/>
                    <a:pt x="5313" y="11600"/>
                    <a:pt x="5364" y="11600"/>
                  </a:cubicBezTo>
                  <a:cubicBezTo>
                    <a:pt x="5416" y="11600"/>
                    <a:pt x="5467" y="11571"/>
                    <a:pt x="5524" y="11514"/>
                  </a:cubicBezTo>
                  <a:cubicBezTo>
                    <a:pt x="5661" y="11377"/>
                    <a:pt x="5661" y="11286"/>
                    <a:pt x="5524" y="11172"/>
                  </a:cubicBezTo>
                  <a:cubicBezTo>
                    <a:pt x="5464" y="11112"/>
                    <a:pt x="5411" y="11078"/>
                    <a:pt x="5357" y="11078"/>
                  </a:cubicBezTo>
                  <a:close/>
                  <a:moveTo>
                    <a:pt x="6490" y="11114"/>
                  </a:moveTo>
                  <a:cubicBezTo>
                    <a:pt x="6425" y="11114"/>
                    <a:pt x="6363" y="11132"/>
                    <a:pt x="6323" y="11172"/>
                  </a:cubicBezTo>
                  <a:cubicBezTo>
                    <a:pt x="6209" y="11263"/>
                    <a:pt x="6209" y="11492"/>
                    <a:pt x="6300" y="11583"/>
                  </a:cubicBezTo>
                  <a:cubicBezTo>
                    <a:pt x="6346" y="11629"/>
                    <a:pt x="6426" y="11651"/>
                    <a:pt x="6506" y="11651"/>
                  </a:cubicBezTo>
                  <a:cubicBezTo>
                    <a:pt x="6585" y="11651"/>
                    <a:pt x="6665" y="11629"/>
                    <a:pt x="6711" y="11583"/>
                  </a:cubicBezTo>
                  <a:cubicBezTo>
                    <a:pt x="6802" y="11492"/>
                    <a:pt x="6802" y="11286"/>
                    <a:pt x="6711" y="11195"/>
                  </a:cubicBezTo>
                  <a:cubicBezTo>
                    <a:pt x="6660" y="11144"/>
                    <a:pt x="6572" y="11114"/>
                    <a:pt x="6490" y="11114"/>
                  </a:cubicBezTo>
                  <a:close/>
                  <a:moveTo>
                    <a:pt x="7647" y="11183"/>
                  </a:moveTo>
                  <a:cubicBezTo>
                    <a:pt x="7578" y="11183"/>
                    <a:pt x="7510" y="11218"/>
                    <a:pt x="7441" y="11286"/>
                  </a:cubicBezTo>
                  <a:cubicBezTo>
                    <a:pt x="7327" y="11423"/>
                    <a:pt x="7327" y="11560"/>
                    <a:pt x="7464" y="11697"/>
                  </a:cubicBezTo>
                  <a:cubicBezTo>
                    <a:pt x="7521" y="11765"/>
                    <a:pt x="7584" y="11800"/>
                    <a:pt x="7650" y="11800"/>
                  </a:cubicBezTo>
                  <a:cubicBezTo>
                    <a:pt x="7715" y="11800"/>
                    <a:pt x="7784" y="11765"/>
                    <a:pt x="7852" y="11697"/>
                  </a:cubicBezTo>
                  <a:cubicBezTo>
                    <a:pt x="7989" y="11560"/>
                    <a:pt x="7989" y="11423"/>
                    <a:pt x="7852" y="11286"/>
                  </a:cubicBezTo>
                  <a:cubicBezTo>
                    <a:pt x="7784" y="11218"/>
                    <a:pt x="7715" y="11183"/>
                    <a:pt x="7647" y="11183"/>
                  </a:cubicBezTo>
                  <a:close/>
                  <a:moveTo>
                    <a:pt x="8805" y="11297"/>
                  </a:moveTo>
                  <a:cubicBezTo>
                    <a:pt x="8701" y="11297"/>
                    <a:pt x="8598" y="11326"/>
                    <a:pt x="8560" y="11377"/>
                  </a:cubicBezTo>
                  <a:cubicBezTo>
                    <a:pt x="8468" y="11492"/>
                    <a:pt x="8491" y="11743"/>
                    <a:pt x="8583" y="11834"/>
                  </a:cubicBezTo>
                  <a:cubicBezTo>
                    <a:pt x="8626" y="11877"/>
                    <a:pt x="8710" y="11900"/>
                    <a:pt x="8796" y="11900"/>
                  </a:cubicBezTo>
                  <a:cubicBezTo>
                    <a:pt x="8892" y="11900"/>
                    <a:pt x="8991" y="11871"/>
                    <a:pt x="9039" y="11811"/>
                  </a:cubicBezTo>
                  <a:cubicBezTo>
                    <a:pt x="9130" y="11720"/>
                    <a:pt x="9108" y="11446"/>
                    <a:pt x="9016" y="11355"/>
                  </a:cubicBezTo>
                  <a:cubicBezTo>
                    <a:pt x="8966" y="11315"/>
                    <a:pt x="8885" y="11297"/>
                    <a:pt x="8805" y="11297"/>
                  </a:cubicBezTo>
                  <a:close/>
                  <a:moveTo>
                    <a:pt x="9921" y="11355"/>
                  </a:moveTo>
                  <a:cubicBezTo>
                    <a:pt x="9832" y="11355"/>
                    <a:pt x="9747" y="11389"/>
                    <a:pt x="9701" y="11446"/>
                  </a:cubicBezTo>
                  <a:cubicBezTo>
                    <a:pt x="9564" y="11583"/>
                    <a:pt x="9541" y="11765"/>
                    <a:pt x="9678" y="11902"/>
                  </a:cubicBezTo>
                  <a:cubicBezTo>
                    <a:pt x="9750" y="11974"/>
                    <a:pt x="9834" y="12008"/>
                    <a:pt x="9917" y="12008"/>
                  </a:cubicBezTo>
                  <a:cubicBezTo>
                    <a:pt x="9994" y="12008"/>
                    <a:pt x="10069" y="11980"/>
                    <a:pt x="10135" y="11925"/>
                  </a:cubicBezTo>
                  <a:cubicBezTo>
                    <a:pt x="10272" y="11788"/>
                    <a:pt x="10272" y="11560"/>
                    <a:pt x="10158" y="11469"/>
                  </a:cubicBezTo>
                  <a:cubicBezTo>
                    <a:pt x="10100" y="11389"/>
                    <a:pt x="10009" y="11355"/>
                    <a:pt x="9921" y="11355"/>
                  </a:cubicBezTo>
                  <a:close/>
                  <a:moveTo>
                    <a:pt x="11048" y="11446"/>
                  </a:moveTo>
                  <a:cubicBezTo>
                    <a:pt x="10956" y="11446"/>
                    <a:pt x="10888" y="11492"/>
                    <a:pt x="10819" y="11537"/>
                  </a:cubicBezTo>
                  <a:cubicBezTo>
                    <a:pt x="10751" y="11629"/>
                    <a:pt x="10728" y="11674"/>
                    <a:pt x="10728" y="11788"/>
                  </a:cubicBezTo>
                  <a:cubicBezTo>
                    <a:pt x="10728" y="11880"/>
                    <a:pt x="10751" y="11948"/>
                    <a:pt x="10842" y="12017"/>
                  </a:cubicBezTo>
                  <a:cubicBezTo>
                    <a:pt x="10888" y="12085"/>
                    <a:pt x="10956" y="12108"/>
                    <a:pt x="11048" y="12108"/>
                  </a:cubicBezTo>
                  <a:cubicBezTo>
                    <a:pt x="11162" y="12108"/>
                    <a:pt x="11230" y="12085"/>
                    <a:pt x="11299" y="12017"/>
                  </a:cubicBezTo>
                  <a:cubicBezTo>
                    <a:pt x="11367" y="11948"/>
                    <a:pt x="11390" y="11880"/>
                    <a:pt x="11390" y="11788"/>
                  </a:cubicBezTo>
                  <a:cubicBezTo>
                    <a:pt x="11390" y="11674"/>
                    <a:pt x="11367" y="11629"/>
                    <a:pt x="11299" y="11560"/>
                  </a:cubicBezTo>
                  <a:cubicBezTo>
                    <a:pt x="11230" y="11492"/>
                    <a:pt x="11162" y="11446"/>
                    <a:pt x="11048" y="11446"/>
                  </a:cubicBezTo>
                  <a:close/>
                  <a:moveTo>
                    <a:pt x="12211" y="11528"/>
                  </a:moveTo>
                  <a:cubicBezTo>
                    <a:pt x="12151" y="11528"/>
                    <a:pt x="12096" y="11549"/>
                    <a:pt x="12029" y="11583"/>
                  </a:cubicBezTo>
                  <a:cubicBezTo>
                    <a:pt x="11801" y="11697"/>
                    <a:pt x="11801" y="11994"/>
                    <a:pt x="11961" y="12154"/>
                  </a:cubicBezTo>
                  <a:cubicBezTo>
                    <a:pt x="11984" y="12176"/>
                    <a:pt x="12006" y="12188"/>
                    <a:pt x="12029" y="12188"/>
                  </a:cubicBezTo>
                  <a:cubicBezTo>
                    <a:pt x="12052" y="12188"/>
                    <a:pt x="12075" y="12176"/>
                    <a:pt x="12098" y="12154"/>
                  </a:cubicBezTo>
                  <a:cubicBezTo>
                    <a:pt x="12166" y="12108"/>
                    <a:pt x="12212" y="12062"/>
                    <a:pt x="12257" y="11994"/>
                  </a:cubicBezTo>
                  <a:cubicBezTo>
                    <a:pt x="12349" y="11925"/>
                    <a:pt x="12440" y="11834"/>
                    <a:pt x="12486" y="11720"/>
                  </a:cubicBezTo>
                  <a:cubicBezTo>
                    <a:pt x="12486" y="11697"/>
                    <a:pt x="12509" y="11651"/>
                    <a:pt x="12463" y="11629"/>
                  </a:cubicBezTo>
                  <a:cubicBezTo>
                    <a:pt x="12394" y="11606"/>
                    <a:pt x="12349" y="11537"/>
                    <a:pt x="12280" y="11537"/>
                  </a:cubicBezTo>
                  <a:cubicBezTo>
                    <a:pt x="12256" y="11531"/>
                    <a:pt x="12233" y="11528"/>
                    <a:pt x="12211" y="11528"/>
                  </a:cubicBezTo>
                  <a:close/>
                  <a:moveTo>
                    <a:pt x="2968" y="12096"/>
                  </a:moveTo>
                  <a:cubicBezTo>
                    <a:pt x="2911" y="12096"/>
                    <a:pt x="2853" y="12108"/>
                    <a:pt x="2831" y="12131"/>
                  </a:cubicBezTo>
                  <a:cubicBezTo>
                    <a:pt x="2785" y="12176"/>
                    <a:pt x="2785" y="12359"/>
                    <a:pt x="2831" y="12405"/>
                  </a:cubicBezTo>
                  <a:cubicBezTo>
                    <a:pt x="2843" y="12442"/>
                    <a:pt x="2911" y="12459"/>
                    <a:pt x="2977" y="12459"/>
                  </a:cubicBezTo>
                  <a:cubicBezTo>
                    <a:pt x="3031" y="12459"/>
                    <a:pt x="3084" y="12448"/>
                    <a:pt x="3105" y="12427"/>
                  </a:cubicBezTo>
                  <a:cubicBezTo>
                    <a:pt x="3150" y="12382"/>
                    <a:pt x="3150" y="12176"/>
                    <a:pt x="3105" y="12131"/>
                  </a:cubicBezTo>
                  <a:cubicBezTo>
                    <a:pt x="3082" y="12108"/>
                    <a:pt x="3025" y="12096"/>
                    <a:pt x="2968" y="12096"/>
                  </a:cubicBezTo>
                  <a:close/>
                  <a:moveTo>
                    <a:pt x="4135" y="12133"/>
                  </a:moveTo>
                  <a:cubicBezTo>
                    <a:pt x="4092" y="12133"/>
                    <a:pt x="4049" y="12156"/>
                    <a:pt x="3995" y="12199"/>
                  </a:cubicBezTo>
                  <a:cubicBezTo>
                    <a:pt x="3903" y="12313"/>
                    <a:pt x="3881" y="12382"/>
                    <a:pt x="3972" y="12473"/>
                  </a:cubicBezTo>
                  <a:cubicBezTo>
                    <a:pt x="4036" y="12537"/>
                    <a:pt x="4093" y="12565"/>
                    <a:pt x="4147" y="12565"/>
                  </a:cubicBezTo>
                  <a:cubicBezTo>
                    <a:pt x="4189" y="12565"/>
                    <a:pt x="4229" y="12549"/>
                    <a:pt x="4269" y="12519"/>
                  </a:cubicBezTo>
                  <a:cubicBezTo>
                    <a:pt x="4383" y="12405"/>
                    <a:pt x="4383" y="12313"/>
                    <a:pt x="4291" y="12222"/>
                  </a:cubicBezTo>
                  <a:cubicBezTo>
                    <a:pt x="4231" y="12162"/>
                    <a:pt x="4184" y="12133"/>
                    <a:pt x="4135" y="12133"/>
                  </a:cubicBezTo>
                  <a:close/>
                  <a:moveTo>
                    <a:pt x="5283" y="12213"/>
                  </a:moveTo>
                  <a:cubicBezTo>
                    <a:pt x="5226" y="12213"/>
                    <a:pt x="5167" y="12237"/>
                    <a:pt x="5113" y="12290"/>
                  </a:cubicBezTo>
                  <a:cubicBezTo>
                    <a:pt x="5045" y="12382"/>
                    <a:pt x="4999" y="12519"/>
                    <a:pt x="5113" y="12633"/>
                  </a:cubicBezTo>
                  <a:cubicBezTo>
                    <a:pt x="5161" y="12669"/>
                    <a:pt x="5222" y="12699"/>
                    <a:pt x="5286" y="12699"/>
                  </a:cubicBezTo>
                  <a:cubicBezTo>
                    <a:pt x="5343" y="12699"/>
                    <a:pt x="5402" y="12675"/>
                    <a:pt x="5456" y="12610"/>
                  </a:cubicBezTo>
                  <a:cubicBezTo>
                    <a:pt x="5547" y="12542"/>
                    <a:pt x="5570" y="12382"/>
                    <a:pt x="5456" y="12290"/>
                  </a:cubicBezTo>
                  <a:cubicBezTo>
                    <a:pt x="5407" y="12242"/>
                    <a:pt x="5347" y="12213"/>
                    <a:pt x="5283" y="12213"/>
                  </a:cubicBezTo>
                  <a:close/>
                  <a:moveTo>
                    <a:pt x="6404" y="12282"/>
                  </a:moveTo>
                  <a:cubicBezTo>
                    <a:pt x="6341" y="12282"/>
                    <a:pt x="6280" y="12311"/>
                    <a:pt x="6232" y="12359"/>
                  </a:cubicBezTo>
                  <a:cubicBezTo>
                    <a:pt x="6117" y="12473"/>
                    <a:pt x="6117" y="12610"/>
                    <a:pt x="6232" y="12701"/>
                  </a:cubicBezTo>
                  <a:cubicBezTo>
                    <a:pt x="6289" y="12758"/>
                    <a:pt x="6351" y="12787"/>
                    <a:pt x="6411" y="12787"/>
                  </a:cubicBezTo>
                  <a:cubicBezTo>
                    <a:pt x="6471" y="12787"/>
                    <a:pt x="6528" y="12758"/>
                    <a:pt x="6574" y="12701"/>
                  </a:cubicBezTo>
                  <a:cubicBezTo>
                    <a:pt x="6688" y="12587"/>
                    <a:pt x="6665" y="12450"/>
                    <a:pt x="6574" y="12359"/>
                  </a:cubicBezTo>
                  <a:cubicBezTo>
                    <a:pt x="6520" y="12305"/>
                    <a:pt x="6461" y="12282"/>
                    <a:pt x="6404" y="12282"/>
                  </a:cubicBezTo>
                  <a:close/>
                  <a:moveTo>
                    <a:pt x="7551" y="12362"/>
                  </a:moveTo>
                  <a:cubicBezTo>
                    <a:pt x="7478" y="12362"/>
                    <a:pt x="7404" y="12384"/>
                    <a:pt x="7350" y="12427"/>
                  </a:cubicBezTo>
                  <a:cubicBezTo>
                    <a:pt x="7259" y="12519"/>
                    <a:pt x="7236" y="12724"/>
                    <a:pt x="7350" y="12838"/>
                  </a:cubicBezTo>
                  <a:cubicBezTo>
                    <a:pt x="7396" y="12884"/>
                    <a:pt x="7470" y="12907"/>
                    <a:pt x="7544" y="12907"/>
                  </a:cubicBezTo>
                  <a:cubicBezTo>
                    <a:pt x="7618" y="12907"/>
                    <a:pt x="7692" y="12884"/>
                    <a:pt x="7738" y="12838"/>
                  </a:cubicBezTo>
                  <a:cubicBezTo>
                    <a:pt x="7829" y="12747"/>
                    <a:pt x="7852" y="12542"/>
                    <a:pt x="7761" y="12450"/>
                  </a:cubicBezTo>
                  <a:cubicBezTo>
                    <a:pt x="7713" y="12390"/>
                    <a:pt x="7633" y="12362"/>
                    <a:pt x="7551" y="12362"/>
                  </a:cubicBezTo>
                  <a:close/>
                  <a:moveTo>
                    <a:pt x="8697" y="12439"/>
                  </a:moveTo>
                  <a:cubicBezTo>
                    <a:pt x="8628" y="12439"/>
                    <a:pt x="8560" y="12473"/>
                    <a:pt x="8491" y="12542"/>
                  </a:cubicBezTo>
                  <a:cubicBezTo>
                    <a:pt x="8354" y="12678"/>
                    <a:pt x="8354" y="12815"/>
                    <a:pt x="8491" y="12930"/>
                  </a:cubicBezTo>
                  <a:cubicBezTo>
                    <a:pt x="8563" y="13001"/>
                    <a:pt x="8634" y="13035"/>
                    <a:pt x="8703" y="13035"/>
                  </a:cubicBezTo>
                  <a:cubicBezTo>
                    <a:pt x="8765" y="13035"/>
                    <a:pt x="8825" y="13007"/>
                    <a:pt x="8879" y="12952"/>
                  </a:cubicBezTo>
                  <a:cubicBezTo>
                    <a:pt x="9016" y="12815"/>
                    <a:pt x="9016" y="12678"/>
                    <a:pt x="8902" y="12542"/>
                  </a:cubicBezTo>
                  <a:cubicBezTo>
                    <a:pt x="8834" y="12473"/>
                    <a:pt x="8765" y="12439"/>
                    <a:pt x="8697" y="12439"/>
                  </a:cubicBezTo>
                  <a:close/>
                  <a:moveTo>
                    <a:pt x="9799" y="12513"/>
                  </a:moveTo>
                  <a:cubicBezTo>
                    <a:pt x="9781" y="12513"/>
                    <a:pt x="9763" y="12515"/>
                    <a:pt x="9747" y="12519"/>
                  </a:cubicBezTo>
                  <a:cubicBezTo>
                    <a:pt x="9678" y="12542"/>
                    <a:pt x="9610" y="12564"/>
                    <a:pt x="9587" y="12587"/>
                  </a:cubicBezTo>
                  <a:cubicBezTo>
                    <a:pt x="9541" y="12678"/>
                    <a:pt x="9496" y="12747"/>
                    <a:pt x="9496" y="12838"/>
                  </a:cubicBezTo>
                  <a:cubicBezTo>
                    <a:pt x="9496" y="12930"/>
                    <a:pt x="9587" y="12975"/>
                    <a:pt x="9587" y="13044"/>
                  </a:cubicBezTo>
                  <a:cubicBezTo>
                    <a:pt x="9624" y="13081"/>
                    <a:pt x="9738" y="13118"/>
                    <a:pt x="9815" y="13118"/>
                  </a:cubicBezTo>
                  <a:cubicBezTo>
                    <a:pt x="9833" y="13118"/>
                    <a:pt x="9848" y="13116"/>
                    <a:pt x="9861" y="13112"/>
                  </a:cubicBezTo>
                  <a:cubicBezTo>
                    <a:pt x="9929" y="13112"/>
                    <a:pt x="10021" y="13089"/>
                    <a:pt x="10043" y="13044"/>
                  </a:cubicBezTo>
                  <a:cubicBezTo>
                    <a:pt x="10089" y="12952"/>
                    <a:pt x="10135" y="12861"/>
                    <a:pt x="10112" y="12770"/>
                  </a:cubicBezTo>
                  <a:cubicBezTo>
                    <a:pt x="10089" y="12701"/>
                    <a:pt x="10066" y="12610"/>
                    <a:pt x="10021" y="12587"/>
                  </a:cubicBezTo>
                  <a:cubicBezTo>
                    <a:pt x="9965" y="12550"/>
                    <a:pt x="9878" y="12513"/>
                    <a:pt x="9799" y="12513"/>
                  </a:cubicBezTo>
                  <a:close/>
                  <a:moveTo>
                    <a:pt x="10977" y="12560"/>
                  </a:moveTo>
                  <a:cubicBezTo>
                    <a:pt x="10897" y="12560"/>
                    <a:pt x="10817" y="12590"/>
                    <a:pt x="10751" y="12656"/>
                  </a:cubicBezTo>
                  <a:cubicBezTo>
                    <a:pt x="10660" y="12770"/>
                    <a:pt x="10637" y="12861"/>
                    <a:pt x="10683" y="12998"/>
                  </a:cubicBezTo>
                  <a:cubicBezTo>
                    <a:pt x="10705" y="13089"/>
                    <a:pt x="10751" y="13112"/>
                    <a:pt x="10797" y="13158"/>
                  </a:cubicBezTo>
                  <a:cubicBezTo>
                    <a:pt x="10797" y="13161"/>
                    <a:pt x="10798" y="13162"/>
                    <a:pt x="10800" y="13162"/>
                  </a:cubicBezTo>
                  <a:cubicBezTo>
                    <a:pt x="10815" y="13162"/>
                    <a:pt x="10872" y="13109"/>
                    <a:pt x="10911" y="13089"/>
                  </a:cubicBezTo>
                  <a:cubicBezTo>
                    <a:pt x="11071" y="13044"/>
                    <a:pt x="11162" y="12907"/>
                    <a:pt x="11299" y="12861"/>
                  </a:cubicBezTo>
                  <a:cubicBezTo>
                    <a:pt x="11299" y="12838"/>
                    <a:pt x="11299" y="12815"/>
                    <a:pt x="11299" y="12815"/>
                  </a:cubicBezTo>
                  <a:cubicBezTo>
                    <a:pt x="11255" y="12655"/>
                    <a:pt x="11118" y="12560"/>
                    <a:pt x="10977" y="12560"/>
                  </a:cubicBezTo>
                  <a:close/>
                  <a:moveTo>
                    <a:pt x="4029" y="13312"/>
                  </a:moveTo>
                  <a:cubicBezTo>
                    <a:pt x="3972" y="13312"/>
                    <a:pt x="3915" y="13329"/>
                    <a:pt x="3881" y="13363"/>
                  </a:cubicBezTo>
                  <a:cubicBezTo>
                    <a:pt x="3835" y="13409"/>
                    <a:pt x="3835" y="13409"/>
                    <a:pt x="3926" y="13455"/>
                  </a:cubicBezTo>
                  <a:cubicBezTo>
                    <a:pt x="3995" y="13500"/>
                    <a:pt x="4086" y="13546"/>
                    <a:pt x="4177" y="13592"/>
                  </a:cubicBezTo>
                  <a:cubicBezTo>
                    <a:pt x="4200" y="13592"/>
                    <a:pt x="4200" y="13569"/>
                    <a:pt x="4223" y="13569"/>
                  </a:cubicBezTo>
                  <a:cubicBezTo>
                    <a:pt x="4200" y="13500"/>
                    <a:pt x="4246" y="13432"/>
                    <a:pt x="4177" y="13363"/>
                  </a:cubicBezTo>
                  <a:cubicBezTo>
                    <a:pt x="4143" y="13329"/>
                    <a:pt x="4086" y="13312"/>
                    <a:pt x="4029" y="13312"/>
                  </a:cubicBezTo>
                  <a:close/>
                  <a:moveTo>
                    <a:pt x="9678" y="13706"/>
                  </a:moveTo>
                  <a:cubicBezTo>
                    <a:pt x="9678" y="13706"/>
                    <a:pt x="9701" y="13728"/>
                    <a:pt x="9701" y="13728"/>
                  </a:cubicBezTo>
                  <a:cubicBezTo>
                    <a:pt x="9701" y="13728"/>
                    <a:pt x="9701" y="13706"/>
                    <a:pt x="9724" y="13706"/>
                  </a:cubicBezTo>
                  <a:close/>
                  <a:moveTo>
                    <a:pt x="9610" y="13706"/>
                  </a:moveTo>
                  <a:cubicBezTo>
                    <a:pt x="9587" y="13728"/>
                    <a:pt x="9587" y="13751"/>
                    <a:pt x="9564" y="13774"/>
                  </a:cubicBezTo>
                  <a:cubicBezTo>
                    <a:pt x="9587" y="13774"/>
                    <a:pt x="9610" y="13774"/>
                    <a:pt x="9610" y="13751"/>
                  </a:cubicBezTo>
                  <a:cubicBezTo>
                    <a:pt x="9633" y="13751"/>
                    <a:pt x="9655" y="13728"/>
                    <a:pt x="9655" y="13706"/>
                  </a:cubicBezTo>
                  <a:close/>
                  <a:moveTo>
                    <a:pt x="5179" y="13369"/>
                  </a:moveTo>
                  <a:cubicBezTo>
                    <a:pt x="5130" y="13369"/>
                    <a:pt x="5079" y="13397"/>
                    <a:pt x="5022" y="13455"/>
                  </a:cubicBezTo>
                  <a:cubicBezTo>
                    <a:pt x="4931" y="13569"/>
                    <a:pt x="4931" y="13637"/>
                    <a:pt x="5045" y="13751"/>
                  </a:cubicBezTo>
                  <a:cubicBezTo>
                    <a:pt x="5090" y="13797"/>
                    <a:pt x="5136" y="13820"/>
                    <a:pt x="5182" y="13820"/>
                  </a:cubicBezTo>
                  <a:cubicBezTo>
                    <a:pt x="5227" y="13820"/>
                    <a:pt x="5273" y="13797"/>
                    <a:pt x="5319" y="13751"/>
                  </a:cubicBezTo>
                  <a:cubicBezTo>
                    <a:pt x="5433" y="13637"/>
                    <a:pt x="5433" y="13569"/>
                    <a:pt x="5319" y="13455"/>
                  </a:cubicBezTo>
                  <a:cubicBezTo>
                    <a:pt x="5273" y="13397"/>
                    <a:pt x="5227" y="13369"/>
                    <a:pt x="5179" y="13369"/>
                  </a:cubicBezTo>
                  <a:close/>
                  <a:moveTo>
                    <a:pt x="6339" y="13465"/>
                  </a:moveTo>
                  <a:cubicBezTo>
                    <a:pt x="6264" y="13465"/>
                    <a:pt x="6192" y="13495"/>
                    <a:pt x="6140" y="13546"/>
                  </a:cubicBezTo>
                  <a:cubicBezTo>
                    <a:pt x="6049" y="13637"/>
                    <a:pt x="6072" y="13797"/>
                    <a:pt x="6163" y="13888"/>
                  </a:cubicBezTo>
                  <a:cubicBezTo>
                    <a:pt x="6203" y="13928"/>
                    <a:pt x="6256" y="13946"/>
                    <a:pt x="6311" y="13946"/>
                  </a:cubicBezTo>
                  <a:cubicBezTo>
                    <a:pt x="6381" y="13946"/>
                    <a:pt x="6454" y="13917"/>
                    <a:pt x="6506" y="13865"/>
                  </a:cubicBezTo>
                  <a:cubicBezTo>
                    <a:pt x="6597" y="13774"/>
                    <a:pt x="6574" y="13614"/>
                    <a:pt x="6506" y="13523"/>
                  </a:cubicBezTo>
                  <a:cubicBezTo>
                    <a:pt x="6455" y="13483"/>
                    <a:pt x="6397" y="13465"/>
                    <a:pt x="6339" y="13465"/>
                  </a:cubicBezTo>
                  <a:close/>
                  <a:moveTo>
                    <a:pt x="7438" y="13529"/>
                  </a:moveTo>
                  <a:cubicBezTo>
                    <a:pt x="7379" y="13529"/>
                    <a:pt x="7316" y="13557"/>
                    <a:pt x="7259" y="13614"/>
                  </a:cubicBezTo>
                  <a:cubicBezTo>
                    <a:pt x="7167" y="13728"/>
                    <a:pt x="7167" y="13865"/>
                    <a:pt x="7282" y="13957"/>
                  </a:cubicBezTo>
                  <a:cubicBezTo>
                    <a:pt x="7325" y="14011"/>
                    <a:pt x="7378" y="14034"/>
                    <a:pt x="7434" y="14034"/>
                  </a:cubicBezTo>
                  <a:cubicBezTo>
                    <a:pt x="7497" y="14034"/>
                    <a:pt x="7564" y="14005"/>
                    <a:pt x="7624" y="13957"/>
                  </a:cubicBezTo>
                  <a:cubicBezTo>
                    <a:pt x="7715" y="13843"/>
                    <a:pt x="7715" y="13706"/>
                    <a:pt x="7601" y="13614"/>
                  </a:cubicBezTo>
                  <a:cubicBezTo>
                    <a:pt x="7555" y="13557"/>
                    <a:pt x="7498" y="13529"/>
                    <a:pt x="7438" y="13529"/>
                  </a:cubicBezTo>
                  <a:close/>
                  <a:moveTo>
                    <a:pt x="8640" y="13592"/>
                  </a:moveTo>
                  <a:cubicBezTo>
                    <a:pt x="8552" y="13592"/>
                    <a:pt x="8461" y="13622"/>
                    <a:pt x="8400" y="13683"/>
                  </a:cubicBezTo>
                  <a:cubicBezTo>
                    <a:pt x="8354" y="13728"/>
                    <a:pt x="8332" y="13820"/>
                    <a:pt x="8354" y="13911"/>
                  </a:cubicBezTo>
                  <a:cubicBezTo>
                    <a:pt x="8354" y="14026"/>
                    <a:pt x="8402" y="14076"/>
                    <a:pt x="8499" y="14076"/>
                  </a:cubicBezTo>
                  <a:cubicBezTo>
                    <a:pt x="8517" y="14076"/>
                    <a:pt x="8538" y="14075"/>
                    <a:pt x="8560" y="14071"/>
                  </a:cubicBezTo>
                  <a:cubicBezTo>
                    <a:pt x="8628" y="14071"/>
                    <a:pt x="8697" y="14025"/>
                    <a:pt x="8765" y="14025"/>
                  </a:cubicBezTo>
                  <a:cubicBezTo>
                    <a:pt x="8834" y="14002"/>
                    <a:pt x="8879" y="13957"/>
                    <a:pt x="8879" y="13888"/>
                  </a:cubicBezTo>
                  <a:cubicBezTo>
                    <a:pt x="8902" y="13797"/>
                    <a:pt x="8834" y="13660"/>
                    <a:pt x="8765" y="13614"/>
                  </a:cubicBezTo>
                  <a:cubicBezTo>
                    <a:pt x="8727" y="13599"/>
                    <a:pt x="8684" y="13592"/>
                    <a:pt x="8640" y="13592"/>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4" name="Google Shape;1304;p16"/>
            <p:cNvSpPr/>
            <p:nvPr/>
          </p:nvSpPr>
          <p:spPr>
            <a:xfrm>
              <a:off x="5743575" y="1073400"/>
              <a:ext cx="355525" cy="353825"/>
            </a:xfrm>
            <a:custGeom>
              <a:avLst/>
              <a:gdLst/>
              <a:ahLst/>
              <a:cxnLst/>
              <a:rect l="l" t="t" r="r" b="b"/>
              <a:pathLst>
                <a:path w="14221" h="14153" extrusionOk="0">
                  <a:moveTo>
                    <a:pt x="7096" y="1"/>
                  </a:moveTo>
                  <a:cubicBezTo>
                    <a:pt x="7082" y="1"/>
                    <a:pt x="7068" y="1"/>
                    <a:pt x="7054" y="1"/>
                  </a:cubicBezTo>
                  <a:cubicBezTo>
                    <a:pt x="3128" y="46"/>
                    <a:pt x="1" y="3242"/>
                    <a:pt x="23" y="7145"/>
                  </a:cubicBezTo>
                  <a:cubicBezTo>
                    <a:pt x="46" y="11020"/>
                    <a:pt x="3196" y="14153"/>
                    <a:pt x="7083" y="14153"/>
                  </a:cubicBezTo>
                  <a:cubicBezTo>
                    <a:pt x="7112" y="14153"/>
                    <a:pt x="7140" y="14153"/>
                    <a:pt x="7168" y="14152"/>
                  </a:cubicBezTo>
                  <a:cubicBezTo>
                    <a:pt x="11071" y="14130"/>
                    <a:pt x="14221" y="10934"/>
                    <a:pt x="14175" y="7031"/>
                  </a:cubicBezTo>
                  <a:cubicBezTo>
                    <a:pt x="14152" y="3142"/>
                    <a:pt x="10980" y="1"/>
                    <a:pt x="7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5" name="Google Shape;1305;p16"/>
            <p:cNvSpPr/>
            <p:nvPr/>
          </p:nvSpPr>
          <p:spPr>
            <a:xfrm>
              <a:off x="5766975" y="1072575"/>
              <a:ext cx="355525" cy="351925"/>
            </a:xfrm>
            <a:custGeom>
              <a:avLst/>
              <a:gdLst/>
              <a:ahLst/>
              <a:cxnLst/>
              <a:rect l="l" t="t" r="r" b="b"/>
              <a:pathLst>
                <a:path w="14221" h="14077" extrusionOk="0">
                  <a:moveTo>
                    <a:pt x="6665" y="34"/>
                  </a:moveTo>
                  <a:cubicBezTo>
                    <a:pt x="6460" y="34"/>
                    <a:pt x="6232" y="57"/>
                    <a:pt x="6026" y="102"/>
                  </a:cubicBezTo>
                  <a:cubicBezTo>
                    <a:pt x="5981" y="102"/>
                    <a:pt x="5958" y="102"/>
                    <a:pt x="5935" y="125"/>
                  </a:cubicBezTo>
                  <a:cubicBezTo>
                    <a:pt x="5958" y="148"/>
                    <a:pt x="5981" y="194"/>
                    <a:pt x="6003" y="239"/>
                  </a:cubicBezTo>
                  <a:cubicBezTo>
                    <a:pt x="6003" y="251"/>
                    <a:pt x="6015" y="251"/>
                    <a:pt x="6026" y="251"/>
                  </a:cubicBezTo>
                  <a:cubicBezTo>
                    <a:pt x="6038" y="251"/>
                    <a:pt x="6049" y="251"/>
                    <a:pt x="6049" y="262"/>
                  </a:cubicBezTo>
                  <a:cubicBezTo>
                    <a:pt x="6140" y="331"/>
                    <a:pt x="6232" y="331"/>
                    <a:pt x="6323" y="331"/>
                  </a:cubicBezTo>
                  <a:cubicBezTo>
                    <a:pt x="6333" y="333"/>
                    <a:pt x="6343" y="334"/>
                    <a:pt x="6353" y="334"/>
                  </a:cubicBezTo>
                  <a:cubicBezTo>
                    <a:pt x="6449" y="334"/>
                    <a:pt x="6512" y="237"/>
                    <a:pt x="6574" y="216"/>
                  </a:cubicBezTo>
                  <a:cubicBezTo>
                    <a:pt x="6643" y="171"/>
                    <a:pt x="6665" y="125"/>
                    <a:pt x="6711" y="57"/>
                  </a:cubicBezTo>
                  <a:cubicBezTo>
                    <a:pt x="6711" y="57"/>
                    <a:pt x="6688" y="34"/>
                    <a:pt x="6665" y="34"/>
                  </a:cubicBezTo>
                  <a:close/>
                  <a:moveTo>
                    <a:pt x="7258" y="1"/>
                  </a:moveTo>
                  <a:cubicBezTo>
                    <a:pt x="7180" y="1"/>
                    <a:pt x="7099" y="11"/>
                    <a:pt x="7008" y="11"/>
                  </a:cubicBezTo>
                  <a:cubicBezTo>
                    <a:pt x="7008" y="11"/>
                    <a:pt x="6962" y="34"/>
                    <a:pt x="6962" y="57"/>
                  </a:cubicBezTo>
                  <a:cubicBezTo>
                    <a:pt x="7008" y="125"/>
                    <a:pt x="7031" y="216"/>
                    <a:pt x="7076" y="285"/>
                  </a:cubicBezTo>
                  <a:cubicBezTo>
                    <a:pt x="7187" y="379"/>
                    <a:pt x="7297" y="430"/>
                    <a:pt x="7415" y="430"/>
                  </a:cubicBezTo>
                  <a:cubicBezTo>
                    <a:pt x="7468" y="430"/>
                    <a:pt x="7522" y="420"/>
                    <a:pt x="7578" y="399"/>
                  </a:cubicBezTo>
                  <a:cubicBezTo>
                    <a:pt x="7715" y="331"/>
                    <a:pt x="7784" y="239"/>
                    <a:pt x="7829" y="102"/>
                  </a:cubicBezTo>
                  <a:cubicBezTo>
                    <a:pt x="7829" y="57"/>
                    <a:pt x="7807" y="34"/>
                    <a:pt x="7761" y="34"/>
                  </a:cubicBezTo>
                  <a:cubicBezTo>
                    <a:pt x="7624" y="34"/>
                    <a:pt x="7510" y="34"/>
                    <a:pt x="7373" y="11"/>
                  </a:cubicBezTo>
                  <a:cubicBezTo>
                    <a:pt x="7335" y="3"/>
                    <a:pt x="7297" y="1"/>
                    <a:pt x="7258" y="1"/>
                  </a:cubicBezTo>
                  <a:close/>
                  <a:moveTo>
                    <a:pt x="8240" y="79"/>
                  </a:moveTo>
                  <a:cubicBezTo>
                    <a:pt x="8195" y="79"/>
                    <a:pt x="8126" y="79"/>
                    <a:pt x="8103" y="102"/>
                  </a:cubicBezTo>
                  <a:cubicBezTo>
                    <a:pt x="8103" y="125"/>
                    <a:pt x="8103" y="194"/>
                    <a:pt x="8126" y="239"/>
                  </a:cubicBezTo>
                  <a:cubicBezTo>
                    <a:pt x="8149" y="285"/>
                    <a:pt x="8195" y="353"/>
                    <a:pt x="8195" y="376"/>
                  </a:cubicBezTo>
                  <a:cubicBezTo>
                    <a:pt x="8309" y="491"/>
                    <a:pt x="8424" y="542"/>
                    <a:pt x="8539" y="542"/>
                  </a:cubicBezTo>
                  <a:cubicBezTo>
                    <a:pt x="8561" y="542"/>
                    <a:pt x="8583" y="540"/>
                    <a:pt x="8606" y="536"/>
                  </a:cubicBezTo>
                  <a:cubicBezTo>
                    <a:pt x="8742" y="513"/>
                    <a:pt x="8857" y="445"/>
                    <a:pt x="8948" y="331"/>
                  </a:cubicBezTo>
                  <a:cubicBezTo>
                    <a:pt x="8971" y="308"/>
                    <a:pt x="8925" y="216"/>
                    <a:pt x="8902" y="216"/>
                  </a:cubicBezTo>
                  <a:cubicBezTo>
                    <a:pt x="8674" y="171"/>
                    <a:pt x="8446" y="125"/>
                    <a:pt x="8240" y="79"/>
                  </a:cubicBezTo>
                  <a:close/>
                  <a:moveTo>
                    <a:pt x="9313" y="353"/>
                  </a:moveTo>
                  <a:cubicBezTo>
                    <a:pt x="9313" y="376"/>
                    <a:pt x="9313" y="399"/>
                    <a:pt x="9336" y="399"/>
                  </a:cubicBezTo>
                  <a:cubicBezTo>
                    <a:pt x="9336" y="422"/>
                    <a:pt x="9382" y="445"/>
                    <a:pt x="9427" y="490"/>
                  </a:cubicBezTo>
                  <a:cubicBezTo>
                    <a:pt x="9485" y="592"/>
                    <a:pt x="9580" y="610"/>
                    <a:pt x="9683" y="610"/>
                  </a:cubicBezTo>
                  <a:cubicBezTo>
                    <a:pt x="9742" y="610"/>
                    <a:pt x="9803" y="604"/>
                    <a:pt x="9861" y="604"/>
                  </a:cubicBezTo>
                  <a:cubicBezTo>
                    <a:pt x="9861" y="604"/>
                    <a:pt x="9884" y="582"/>
                    <a:pt x="9884" y="582"/>
                  </a:cubicBezTo>
                  <a:cubicBezTo>
                    <a:pt x="9884" y="582"/>
                    <a:pt x="9884" y="559"/>
                    <a:pt x="9861" y="559"/>
                  </a:cubicBezTo>
                  <a:cubicBezTo>
                    <a:pt x="9701" y="490"/>
                    <a:pt x="9519" y="422"/>
                    <a:pt x="9336" y="353"/>
                  </a:cubicBezTo>
                  <a:close/>
                  <a:moveTo>
                    <a:pt x="4221" y="641"/>
                  </a:moveTo>
                  <a:cubicBezTo>
                    <a:pt x="4196" y="641"/>
                    <a:pt x="4164" y="657"/>
                    <a:pt x="4132" y="673"/>
                  </a:cubicBezTo>
                  <a:cubicBezTo>
                    <a:pt x="4086" y="673"/>
                    <a:pt x="4063" y="696"/>
                    <a:pt x="4018" y="719"/>
                  </a:cubicBezTo>
                  <a:cubicBezTo>
                    <a:pt x="3858" y="787"/>
                    <a:pt x="3721" y="901"/>
                    <a:pt x="3561" y="947"/>
                  </a:cubicBezTo>
                  <a:cubicBezTo>
                    <a:pt x="3561" y="947"/>
                    <a:pt x="3538" y="992"/>
                    <a:pt x="3538" y="992"/>
                  </a:cubicBezTo>
                  <a:cubicBezTo>
                    <a:pt x="3561" y="1061"/>
                    <a:pt x="3607" y="1107"/>
                    <a:pt x="3630" y="1152"/>
                  </a:cubicBezTo>
                  <a:cubicBezTo>
                    <a:pt x="3713" y="1219"/>
                    <a:pt x="3797" y="1261"/>
                    <a:pt x="3889" y="1261"/>
                  </a:cubicBezTo>
                  <a:cubicBezTo>
                    <a:pt x="3923" y="1261"/>
                    <a:pt x="3958" y="1256"/>
                    <a:pt x="3995" y="1244"/>
                  </a:cubicBezTo>
                  <a:cubicBezTo>
                    <a:pt x="4109" y="1244"/>
                    <a:pt x="4200" y="1198"/>
                    <a:pt x="4269" y="1084"/>
                  </a:cubicBezTo>
                  <a:cubicBezTo>
                    <a:pt x="4314" y="970"/>
                    <a:pt x="4314" y="878"/>
                    <a:pt x="4314" y="764"/>
                  </a:cubicBezTo>
                  <a:cubicBezTo>
                    <a:pt x="4314" y="719"/>
                    <a:pt x="4269" y="673"/>
                    <a:pt x="4246" y="650"/>
                  </a:cubicBezTo>
                  <a:cubicBezTo>
                    <a:pt x="4239" y="643"/>
                    <a:pt x="4231" y="641"/>
                    <a:pt x="4221" y="641"/>
                  </a:cubicBezTo>
                  <a:close/>
                  <a:moveTo>
                    <a:pt x="5043" y="533"/>
                  </a:moveTo>
                  <a:cubicBezTo>
                    <a:pt x="4941" y="533"/>
                    <a:pt x="4836" y="573"/>
                    <a:pt x="4748" y="650"/>
                  </a:cubicBezTo>
                  <a:cubicBezTo>
                    <a:pt x="4588" y="810"/>
                    <a:pt x="4588" y="1084"/>
                    <a:pt x="4748" y="1244"/>
                  </a:cubicBezTo>
                  <a:cubicBezTo>
                    <a:pt x="4836" y="1320"/>
                    <a:pt x="4939" y="1355"/>
                    <a:pt x="5039" y="1355"/>
                  </a:cubicBezTo>
                  <a:cubicBezTo>
                    <a:pt x="5146" y="1355"/>
                    <a:pt x="5248" y="1315"/>
                    <a:pt x="5319" y="1244"/>
                  </a:cubicBezTo>
                  <a:cubicBezTo>
                    <a:pt x="5478" y="1061"/>
                    <a:pt x="5501" y="856"/>
                    <a:pt x="5342" y="673"/>
                  </a:cubicBezTo>
                  <a:cubicBezTo>
                    <a:pt x="5259" y="579"/>
                    <a:pt x="5152" y="533"/>
                    <a:pt x="5043" y="533"/>
                  </a:cubicBezTo>
                  <a:close/>
                  <a:moveTo>
                    <a:pt x="6167" y="638"/>
                  </a:moveTo>
                  <a:cubicBezTo>
                    <a:pt x="6071" y="638"/>
                    <a:pt x="5975" y="679"/>
                    <a:pt x="5889" y="764"/>
                  </a:cubicBezTo>
                  <a:cubicBezTo>
                    <a:pt x="5821" y="833"/>
                    <a:pt x="5752" y="924"/>
                    <a:pt x="5775" y="1061"/>
                  </a:cubicBezTo>
                  <a:cubicBezTo>
                    <a:pt x="5775" y="1175"/>
                    <a:pt x="5798" y="1266"/>
                    <a:pt x="5889" y="1335"/>
                  </a:cubicBezTo>
                  <a:cubicBezTo>
                    <a:pt x="5984" y="1429"/>
                    <a:pt x="6090" y="1475"/>
                    <a:pt x="6193" y="1475"/>
                  </a:cubicBezTo>
                  <a:cubicBezTo>
                    <a:pt x="6290" y="1475"/>
                    <a:pt x="6383" y="1435"/>
                    <a:pt x="6460" y="1358"/>
                  </a:cubicBezTo>
                  <a:cubicBezTo>
                    <a:pt x="6643" y="1175"/>
                    <a:pt x="6643" y="947"/>
                    <a:pt x="6483" y="787"/>
                  </a:cubicBezTo>
                  <a:cubicBezTo>
                    <a:pt x="6386" y="690"/>
                    <a:pt x="6276" y="638"/>
                    <a:pt x="6167" y="638"/>
                  </a:cubicBezTo>
                  <a:close/>
                  <a:moveTo>
                    <a:pt x="7339" y="701"/>
                  </a:moveTo>
                  <a:cubicBezTo>
                    <a:pt x="7287" y="701"/>
                    <a:pt x="7236" y="707"/>
                    <a:pt x="7190" y="719"/>
                  </a:cubicBezTo>
                  <a:cubicBezTo>
                    <a:pt x="7145" y="741"/>
                    <a:pt x="7099" y="787"/>
                    <a:pt x="7031" y="833"/>
                  </a:cubicBezTo>
                  <a:cubicBezTo>
                    <a:pt x="6985" y="924"/>
                    <a:pt x="6939" y="1038"/>
                    <a:pt x="6939" y="1175"/>
                  </a:cubicBezTo>
                  <a:cubicBezTo>
                    <a:pt x="6939" y="1312"/>
                    <a:pt x="7031" y="1358"/>
                    <a:pt x="7053" y="1449"/>
                  </a:cubicBezTo>
                  <a:cubicBezTo>
                    <a:pt x="7122" y="1449"/>
                    <a:pt x="7168" y="1540"/>
                    <a:pt x="7236" y="1540"/>
                  </a:cubicBezTo>
                  <a:cubicBezTo>
                    <a:pt x="7282" y="1552"/>
                    <a:pt x="7327" y="1557"/>
                    <a:pt x="7373" y="1557"/>
                  </a:cubicBezTo>
                  <a:cubicBezTo>
                    <a:pt x="7419" y="1557"/>
                    <a:pt x="7464" y="1552"/>
                    <a:pt x="7510" y="1540"/>
                  </a:cubicBezTo>
                  <a:cubicBezTo>
                    <a:pt x="7578" y="1517"/>
                    <a:pt x="7624" y="1472"/>
                    <a:pt x="7693" y="1426"/>
                  </a:cubicBezTo>
                  <a:cubicBezTo>
                    <a:pt x="7647" y="1335"/>
                    <a:pt x="7784" y="1335"/>
                    <a:pt x="7784" y="1244"/>
                  </a:cubicBezTo>
                  <a:cubicBezTo>
                    <a:pt x="7761" y="1152"/>
                    <a:pt x="7784" y="1061"/>
                    <a:pt x="7761" y="970"/>
                  </a:cubicBezTo>
                  <a:cubicBezTo>
                    <a:pt x="7738" y="924"/>
                    <a:pt x="7693" y="856"/>
                    <a:pt x="7670" y="810"/>
                  </a:cubicBezTo>
                  <a:cubicBezTo>
                    <a:pt x="7624" y="764"/>
                    <a:pt x="7556" y="741"/>
                    <a:pt x="7487" y="719"/>
                  </a:cubicBezTo>
                  <a:cubicBezTo>
                    <a:pt x="7441" y="707"/>
                    <a:pt x="7390" y="701"/>
                    <a:pt x="7339" y="701"/>
                  </a:cubicBezTo>
                  <a:close/>
                  <a:moveTo>
                    <a:pt x="8469" y="764"/>
                  </a:moveTo>
                  <a:cubicBezTo>
                    <a:pt x="8349" y="764"/>
                    <a:pt x="8229" y="810"/>
                    <a:pt x="8149" y="901"/>
                  </a:cubicBezTo>
                  <a:cubicBezTo>
                    <a:pt x="7989" y="1084"/>
                    <a:pt x="8012" y="1358"/>
                    <a:pt x="8172" y="1517"/>
                  </a:cubicBezTo>
                  <a:cubicBezTo>
                    <a:pt x="8254" y="1600"/>
                    <a:pt x="8367" y="1646"/>
                    <a:pt x="8483" y="1646"/>
                  </a:cubicBezTo>
                  <a:cubicBezTo>
                    <a:pt x="8590" y="1646"/>
                    <a:pt x="8700" y="1606"/>
                    <a:pt x="8788" y="1517"/>
                  </a:cubicBezTo>
                  <a:cubicBezTo>
                    <a:pt x="8971" y="1358"/>
                    <a:pt x="8948" y="1061"/>
                    <a:pt x="8788" y="901"/>
                  </a:cubicBezTo>
                  <a:cubicBezTo>
                    <a:pt x="8708" y="810"/>
                    <a:pt x="8588" y="764"/>
                    <a:pt x="8469" y="764"/>
                  </a:cubicBezTo>
                  <a:close/>
                  <a:moveTo>
                    <a:pt x="9558" y="874"/>
                  </a:moveTo>
                  <a:cubicBezTo>
                    <a:pt x="9449" y="874"/>
                    <a:pt x="9370" y="936"/>
                    <a:pt x="9290" y="1015"/>
                  </a:cubicBezTo>
                  <a:cubicBezTo>
                    <a:pt x="9131" y="1198"/>
                    <a:pt x="9131" y="1449"/>
                    <a:pt x="9336" y="1654"/>
                  </a:cubicBezTo>
                  <a:cubicBezTo>
                    <a:pt x="9404" y="1746"/>
                    <a:pt x="9496" y="1769"/>
                    <a:pt x="9633" y="1769"/>
                  </a:cubicBezTo>
                  <a:cubicBezTo>
                    <a:pt x="9747" y="1769"/>
                    <a:pt x="9861" y="1723"/>
                    <a:pt x="9929" y="1632"/>
                  </a:cubicBezTo>
                  <a:cubicBezTo>
                    <a:pt x="10021" y="1540"/>
                    <a:pt x="10066" y="1449"/>
                    <a:pt x="10066" y="1312"/>
                  </a:cubicBezTo>
                  <a:cubicBezTo>
                    <a:pt x="10066" y="1175"/>
                    <a:pt x="10021" y="1084"/>
                    <a:pt x="9929" y="992"/>
                  </a:cubicBezTo>
                  <a:cubicBezTo>
                    <a:pt x="9838" y="901"/>
                    <a:pt x="9747" y="878"/>
                    <a:pt x="9610" y="878"/>
                  </a:cubicBezTo>
                  <a:cubicBezTo>
                    <a:pt x="9592" y="875"/>
                    <a:pt x="9575" y="874"/>
                    <a:pt x="9558" y="874"/>
                  </a:cubicBezTo>
                  <a:close/>
                  <a:moveTo>
                    <a:pt x="10681" y="972"/>
                  </a:moveTo>
                  <a:cubicBezTo>
                    <a:pt x="10644" y="972"/>
                    <a:pt x="10606" y="990"/>
                    <a:pt x="10569" y="1015"/>
                  </a:cubicBezTo>
                  <a:cubicBezTo>
                    <a:pt x="10477" y="1084"/>
                    <a:pt x="10363" y="1129"/>
                    <a:pt x="10340" y="1266"/>
                  </a:cubicBezTo>
                  <a:cubicBezTo>
                    <a:pt x="10317" y="1335"/>
                    <a:pt x="10272" y="1403"/>
                    <a:pt x="10295" y="1472"/>
                  </a:cubicBezTo>
                  <a:cubicBezTo>
                    <a:pt x="10340" y="1563"/>
                    <a:pt x="10363" y="1677"/>
                    <a:pt x="10454" y="1723"/>
                  </a:cubicBezTo>
                  <a:cubicBezTo>
                    <a:pt x="10559" y="1828"/>
                    <a:pt x="10664" y="1884"/>
                    <a:pt x="10776" y="1884"/>
                  </a:cubicBezTo>
                  <a:cubicBezTo>
                    <a:pt x="10834" y="1884"/>
                    <a:pt x="10894" y="1868"/>
                    <a:pt x="10957" y="1837"/>
                  </a:cubicBezTo>
                  <a:cubicBezTo>
                    <a:pt x="11116" y="1746"/>
                    <a:pt x="11208" y="1609"/>
                    <a:pt x="11230" y="1426"/>
                  </a:cubicBezTo>
                  <a:cubicBezTo>
                    <a:pt x="11230" y="1381"/>
                    <a:pt x="11253" y="1289"/>
                    <a:pt x="11162" y="1289"/>
                  </a:cubicBezTo>
                  <a:cubicBezTo>
                    <a:pt x="11048" y="1175"/>
                    <a:pt x="10888" y="1129"/>
                    <a:pt x="10774" y="1015"/>
                  </a:cubicBezTo>
                  <a:cubicBezTo>
                    <a:pt x="10743" y="984"/>
                    <a:pt x="10712" y="972"/>
                    <a:pt x="10681" y="972"/>
                  </a:cubicBezTo>
                  <a:close/>
                  <a:moveTo>
                    <a:pt x="11413" y="1449"/>
                  </a:moveTo>
                  <a:cubicBezTo>
                    <a:pt x="11413" y="1495"/>
                    <a:pt x="11413" y="1540"/>
                    <a:pt x="11413" y="1586"/>
                  </a:cubicBezTo>
                  <a:cubicBezTo>
                    <a:pt x="11413" y="1677"/>
                    <a:pt x="11504" y="1769"/>
                    <a:pt x="11550" y="1837"/>
                  </a:cubicBezTo>
                  <a:cubicBezTo>
                    <a:pt x="11618" y="1905"/>
                    <a:pt x="11733" y="1928"/>
                    <a:pt x="11824" y="1974"/>
                  </a:cubicBezTo>
                  <a:cubicBezTo>
                    <a:pt x="11870" y="1974"/>
                    <a:pt x="11938" y="1951"/>
                    <a:pt x="11984" y="1951"/>
                  </a:cubicBezTo>
                  <a:cubicBezTo>
                    <a:pt x="11961" y="1905"/>
                    <a:pt x="11915" y="1883"/>
                    <a:pt x="11892" y="1860"/>
                  </a:cubicBezTo>
                  <a:cubicBezTo>
                    <a:pt x="11778" y="1723"/>
                    <a:pt x="11596" y="1654"/>
                    <a:pt x="11504" y="1517"/>
                  </a:cubicBezTo>
                  <a:cubicBezTo>
                    <a:pt x="11482" y="1495"/>
                    <a:pt x="11436" y="1472"/>
                    <a:pt x="11413" y="1449"/>
                  </a:cubicBezTo>
                  <a:close/>
                  <a:moveTo>
                    <a:pt x="2721" y="1561"/>
                  </a:moveTo>
                  <a:cubicBezTo>
                    <a:pt x="2682" y="1561"/>
                    <a:pt x="2654" y="1581"/>
                    <a:pt x="2625" y="1609"/>
                  </a:cubicBezTo>
                  <a:cubicBezTo>
                    <a:pt x="2557" y="1677"/>
                    <a:pt x="2488" y="1769"/>
                    <a:pt x="2374" y="1814"/>
                  </a:cubicBezTo>
                  <a:cubicBezTo>
                    <a:pt x="2329" y="1814"/>
                    <a:pt x="2306" y="1883"/>
                    <a:pt x="2306" y="1951"/>
                  </a:cubicBezTo>
                  <a:cubicBezTo>
                    <a:pt x="2329" y="2042"/>
                    <a:pt x="2351" y="2111"/>
                    <a:pt x="2420" y="2179"/>
                  </a:cubicBezTo>
                  <a:cubicBezTo>
                    <a:pt x="2488" y="2271"/>
                    <a:pt x="2602" y="2271"/>
                    <a:pt x="2717" y="2271"/>
                  </a:cubicBezTo>
                  <a:cubicBezTo>
                    <a:pt x="2899" y="2248"/>
                    <a:pt x="3013" y="2157"/>
                    <a:pt x="3036" y="1974"/>
                  </a:cubicBezTo>
                  <a:cubicBezTo>
                    <a:pt x="3059" y="1746"/>
                    <a:pt x="2945" y="1632"/>
                    <a:pt x="2808" y="1586"/>
                  </a:cubicBezTo>
                  <a:cubicBezTo>
                    <a:pt x="2773" y="1569"/>
                    <a:pt x="2745" y="1561"/>
                    <a:pt x="2721" y="1561"/>
                  </a:cubicBezTo>
                  <a:close/>
                  <a:moveTo>
                    <a:pt x="3812" y="1632"/>
                  </a:moveTo>
                  <a:cubicBezTo>
                    <a:pt x="3744" y="1632"/>
                    <a:pt x="3630" y="1654"/>
                    <a:pt x="3561" y="1746"/>
                  </a:cubicBezTo>
                  <a:cubicBezTo>
                    <a:pt x="3493" y="1837"/>
                    <a:pt x="3424" y="1928"/>
                    <a:pt x="3447" y="2020"/>
                  </a:cubicBezTo>
                  <a:cubicBezTo>
                    <a:pt x="3447" y="2111"/>
                    <a:pt x="3424" y="2225"/>
                    <a:pt x="3561" y="2271"/>
                  </a:cubicBezTo>
                  <a:cubicBezTo>
                    <a:pt x="3597" y="2359"/>
                    <a:pt x="3673" y="2393"/>
                    <a:pt x="3748" y="2393"/>
                  </a:cubicBezTo>
                  <a:cubicBezTo>
                    <a:pt x="3770" y="2393"/>
                    <a:pt x="3792" y="2390"/>
                    <a:pt x="3812" y="2385"/>
                  </a:cubicBezTo>
                  <a:cubicBezTo>
                    <a:pt x="3904" y="2385"/>
                    <a:pt x="3995" y="2362"/>
                    <a:pt x="4086" y="2294"/>
                  </a:cubicBezTo>
                  <a:cubicBezTo>
                    <a:pt x="4155" y="2202"/>
                    <a:pt x="4200" y="2111"/>
                    <a:pt x="4200" y="2020"/>
                  </a:cubicBezTo>
                  <a:cubicBezTo>
                    <a:pt x="4200" y="1951"/>
                    <a:pt x="4177" y="1837"/>
                    <a:pt x="4086" y="1769"/>
                  </a:cubicBezTo>
                  <a:cubicBezTo>
                    <a:pt x="4018" y="1677"/>
                    <a:pt x="3926" y="1632"/>
                    <a:pt x="3812" y="1632"/>
                  </a:cubicBezTo>
                  <a:close/>
                  <a:moveTo>
                    <a:pt x="4953" y="1673"/>
                  </a:moveTo>
                  <a:cubicBezTo>
                    <a:pt x="4855" y="1673"/>
                    <a:pt x="4759" y="1732"/>
                    <a:pt x="4680" y="1791"/>
                  </a:cubicBezTo>
                  <a:cubicBezTo>
                    <a:pt x="4611" y="1837"/>
                    <a:pt x="4611" y="1951"/>
                    <a:pt x="4588" y="2042"/>
                  </a:cubicBezTo>
                  <a:cubicBezTo>
                    <a:pt x="4543" y="2157"/>
                    <a:pt x="4657" y="2225"/>
                    <a:pt x="4657" y="2339"/>
                  </a:cubicBezTo>
                  <a:cubicBezTo>
                    <a:pt x="4748" y="2385"/>
                    <a:pt x="4839" y="2430"/>
                    <a:pt x="4931" y="2453"/>
                  </a:cubicBezTo>
                  <a:cubicBezTo>
                    <a:pt x="4943" y="2456"/>
                    <a:pt x="4955" y="2457"/>
                    <a:pt x="4967" y="2457"/>
                  </a:cubicBezTo>
                  <a:cubicBezTo>
                    <a:pt x="5065" y="2457"/>
                    <a:pt x="5149" y="2382"/>
                    <a:pt x="5250" y="2362"/>
                  </a:cubicBezTo>
                  <a:cubicBezTo>
                    <a:pt x="5273" y="2271"/>
                    <a:pt x="5319" y="2179"/>
                    <a:pt x="5342" y="2088"/>
                  </a:cubicBezTo>
                  <a:cubicBezTo>
                    <a:pt x="5387" y="1974"/>
                    <a:pt x="5273" y="1905"/>
                    <a:pt x="5250" y="1791"/>
                  </a:cubicBezTo>
                  <a:cubicBezTo>
                    <a:pt x="5182" y="1746"/>
                    <a:pt x="5090" y="1700"/>
                    <a:pt x="4999" y="1677"/>
                  </a:cubicBezTo>
                  <a:cubicBezTo>
                    <a:pt x="4984" y="1674"/>
                    <a:pt x="4969" y="1673"/>
                    <a:pt x="4953" y="1673"/>
                  </a:cubicBezTo>
                  <a:close/>
                  <a:moveTo>
                    <a:pt x="6096" y="1783"/>
                  </a:moveTo>
                  <a:cubicBezTo>
                    <a:pt x="5989" y="1783"/>
                    <a:pt x="5887" y="1817"/>
                    <a:pt x="5821" y="1883"/>
                  </a:cubicBezTo>
                  <a:cubicBezTo>
                    <a:pt x="5684" y="2020"/>
                    <a:pt x="5684" y="2316"/>
                    <a:pt x="5821" y="2453"/>
                  </a:cubicBezTo>
                  <a:cubicBezTo>
                    <a:pt x="5892" y="2524"/>
                    <a:pt x="6006" y="2565"/>
                    <a:pt x="6119" y="2565"/>
                  </a:cubicBezTo>
                  <a:cubicBezTo>
                    <a:pt x="6223" y="2565"/>
                    <a:pt x="6326" y="2530"/>
                    <a:pt x="6391" y="2453"/>
                  </a:cubicBezTo>
                  <a:cubicBezTo>
                    <a:pt x="6528" y="2316"/>
                    <a:pt x="6528" y="2020"/>
                    <a:pt x="6414" y="1905"/>
                  </a:cubicBezTo>
                  <a:cubicBezTo>
                    <a:pt x="6331" y="1823"/>
                    <a:pt x="6211" y="1783"/>
                    <a:pt x="6096" y="1783"/>
                  </a:cubicBezTo>
                  <a:close/>
                  <a:moveTo>
                    <a:pt x="7250" y="1860"/>
                  </a:moveTo>
                  <a:cubicBezTo>
                    <a:pt x="7150" y="1860"/>
                    <a:pt x="7053" y="1905"/>
                    <a:pt x="6962" y="1997"/>
                  </a:cubicBezTo>
                  <a:cubicBezTo>
                    <a:pt x="6780" y="2179"/>
                    <a:pt x="6780" y="2385"/>
                    <a:pt x="6962" y="2567"/>
                  </a:cubicBezTo>
                  <a:cubicBezTo>
                    <a:pt x="7053" y="2659"/>
                    <a:pt x="7156" y="2704"/>
                    <a:pt x="7256" y="2704"/>
                  </a:cubicBezTo>
                  <a:cubicBezTo>
                    <a:pt x="7356" y="2704"/>
                    <a:pt x="7453" y="2659"/>
                    <a:pt x="7533" y="2567"/>
                  </a:cubicBezTo>
                  <a:cubicBezTo>
                    <a:pt x="7715" y="2385"/>
                    <a:pt x="7715" y="2157"/>
                    <a:pt x="7556" y="1997"/>
                  </a:cubicBezTo>
                  <a:cubicBezTo>
                    <a:pt x="7453" y="1905"/>
                    <a:pt x="7350" y="1860"/>
                    <a:pt x="7250" y="1860"/>
                  </a:cubicBezTo>
                  <a:close/>
                  <a:moveTo>
                    <a:pt x="8296" y="1937"/>
                  </a:moveTo>
                  <a:cubicBezTo>
                    <a:pt x="8222" y="1937"/>
                    <a:pt x="8153" y="1956"/>
                    <a:pt x="8103" y="2042"/>
                  </a:cubicBezTo>
                  <a:cubicBezTo>
                    <a:pt x="8058" y="2088"/>
                    <a:pt x="8012" y="2134"/>
                    <a:pt x="7989" y="2157"/>
                  </a:cubicBezTo>
                  <a:cubicBezTo>
                    <a:pt x="7966" y="2179"/>
                    <a:pt x="7966" y="2202"/>
                    <a:pt x="7966" y="2225"/>
                  </a:cubicBezTo>
                  <a:cubicBezTo>
                    <a:pt x="7966" y="2385"/>
                    <a:pt x="7921" y="2567"/>
                    <a:pt x="8103" y="2659"/>
                  </a:cubicBezTo>
                  <a:cubicBezTo>
                    <a:pt x="8103" y="2659"/>
                    <a:pt x="8126" y="2682"/>
                    <a:pt x="8126" y="2682"/>
                  </a:cubicBezTo>
                  <a:cubicBezTo>
                    <a:pt x="8172" y="2704"/>
                    <a:pt x="8218" y="2750"/>
                    <a:pt x="8240" y="2773"/>
                  </a:cubicBezTo>
                  <a:lnTo>
                    <a:pt x="8537" y="2773"/>
                  </a:lnTo>
                  <a:cubicBezTo>
                    <a:pt x="8628" y="2636"/>
                    <a:pt x="8811" y="2567"/>
                    <a:pt x="8788" y="2362"/>
                  </a:cubicBezTo>
                  <a:cubicBezTo>
                    <a:pt x="8788" y="2248"/>
                    <a:pt x="8765" y="2157"/>
                    <a:pt x="8674" y="2065"/>
                  </a:cubicBezTo>
                  <a:cubicBezTo>
                    <a:pt x="8628" y="2042"/>
                    <a:pt x="8606" y="2020"/>
                    <a:pt x="8560" y="1974"/>
                  </a:cubicBezTo>
                  <a:cubicBezTo>
                    <a:pt x="8544" y="1958"/>
                    <a:pt x="8528" y="1942"/>
                    <a:pt x="8511" y="1942"/>
                  </a:cubicBezTo>
                  <a:cubicBezTo>
                    <a:pt x="8505" y="1942"/>
                    <a:pt x="8498" y="1944"/>
                    <a:pt x="8491" y="1951"/>
                  </a:cubicBezTo>
                  <a:cubicBezTo>
                    <a:pt x="8428" y="1951"/>
                    <a:pt x="8360" y="1937"/>
                    <a:pt x="8296" y="1937"/>
                  </a:cubicBezTo>
                  <a:close/>
                  <a:moveTo>
                    <a:pt x="9482" y="2016"/>
                  </a:moveTo>
                  <a:cubicBezTo>
                    <a:pt x="9384" y="2016"/>
                    <a:pt x="9301" y="2093"/>
                    <a:pt x="9199" y="2134"/>
                  </a:cubicBezTo>
                  <a:cubicBezTo>
                    <a:pt x="9153" y="2248"/>
                    <a:pt x="9062" y="2339"/>
                    <a:pt x="9062" y="2453"/>
                  </a:cubicBezTo>
                  <a:cubicBezTo>
                    <a:pt x="9062" y="2567"/>
                    <a:pt x="9131" y="2682"/>
                    <a:pt x="9199" y="2773"/>
                  </a:cubicBezTo>
                  <a:cubicBezTo>
                    <a:pt x="9222" y="2819"/>
                    <a:pt x="9427" y="2910"/>
                    <a:pt x="9496" y="2910"/>
                  </a:cubicBezTo>
                  <a:cubicBezTo>
                    <a:pt x="9633" y="2910"/>
                    <a:pt x="9747" y="2841"/>
                    <a:pt x="9838" y="2773"/>
                  </a:cubicBezTo>
                  <a:cubicBezTo>
                    <a:pt x="9907" y="2682"/>
                    <a:pt x="9952" y="2590"/>
                    <a:pt x="9952" y="2453"/>
                  </a:cubicBezTo>
                  <a:cubicBezTo>
                    <a:pt x="9952" y="2339"/>
                    <a:pt x="9884" y="2248"/>
                    <a:pt x="9838" y="2157"/>
                  </a:cubicBezTo>
                  <a:cubicBezTo>
                    <a:pt x="9815" y="2111"/>
                    <a:pt x="9587" y="2020"/>
                    <a:pt x="9519" y="2020"/>
                  </a:cubicBezTo>
                  <a:cubicBezTo>
                    <a:pt x="9506" y="2017"/>
                    <a:pt x="9494" y="2016"/>
                    <a:pt x="9482" y="2016"/>
                  </a:cubicBezTo>
                  <a:close/>
                  <a:moveTo>
                    <a:pt x="10671" y="2111"/>
                  </a:moveTo>
                  <a:cubicBezTo>
                    <a:pt x="10563" y="2111"/>
                    <a:pt x="10454" y="2157"/>
                    <a:pt x="10363" y="2248"/>
                  </a:cubicBezTo>
                  <a:cubicBezTo>
                    <a:pt x="10158" y="2430"/>
                    <a:pt x="10158" y="2682"/>
                    <a:pt x="10340" y="2887"/>
                  </a:cubicBezTo>
                  <a:cubicBezTo>
                    <a:pt x="10446" y="2970"/>
                    <a:pt x="10559" y="3016"/>
                    <a:pt x="10667" y="3016"/>
                  </a:cubicBezTo>
                  <a:cubicBezTo>
                    <a:pt x="10769" y="3016"/>
                    <a:pt x="10868" y="2975"/>
                    <a:pt x="10957" y="2887"/>
                  </a:cubicBezTo>
                  <a:cubicBezTo>
                    <a:pt x="11162" y="2704"/>
                    <a:pt x="11162" y="2430"/>
                    <a:pt x="10979" y="2248"/>
                  </a:cubicBezTo>
                  <a:cubicBezTo>
                    <a:pt x="10888" y="2157"/>
                    <a:pt x="10780" y="2111"/>
                    <a:pt x="10671" y="2111"/>
                  </a:cubicBezTo>
                  <a:close/>
                  <a:moveTo>
                    <a:pt x="11833" y="2188"/>
                  </a:moveTo>
                  <a:cubicBezTo>
                    <a:pt x="11725" y="2188"/>
                    <a:pt x="11615" y="2228"/>
                    <a:pt x="11527" y="2316"/>
                  </a:cubicBezTo>
                  <a:cubicBezTo>
                    <a:pt x="11322" y="2499"/>
                    <a:pt x="11345" y="2773"/>
                    <a:pt x="11504" y="2955"/>
                  </a:cubicBezTo>
                  <a:cubicBezTo>
                    <a:pt x="11604" y="3055"/>
                    <a:pt x="11725" y="3101"/>
                    <a:pt x="11839" y="3101"/>
                  </a:cubicBezTo>
                  <a:cubicBezTo>
                    <a:pt x="11960" y="3101"/>
                    <a:pt x="12073" y="3049"/>
                    <a:pt x="12143" y="2955"/>
                  </a:cubicBezTo>
                  <a:cubicBezTo>
                    <a:pt x="12349" y="2796"/>
                    <a:pt x="12326" y="2499"/>
                    <a:pt x="12143" y="2316"/>
                  </a:cubicBezTo>
                  <a:cubicBezTo>
                    <a:pt x="12061" y="2234"/>
                    <a:pt x="11948" y="2188"/>
                    <a:pt x="11833" y="2188"/>
                  </a:cubicBezTo>
                  <a:close/>
                  <a:moveTo>
                    <a:pt x="12531" y="2545"/>
                  </a:moveTo>
                  <a:cubicBezTo>
                    <a:pt x="12531" y="2545"/>
                    <a:pt x="12509" y="2545"/>
                    <a:pt x="12509" y="2567"/>
                  </a:cubicBezTo>
                  <a:cubicBezTo>
                    <a:pt x="12463" y="2773"/>
                    <a:pt x="12486" y="2933"/>
                    <a:pt x="12646" y="3047"/>
                  </a:cubicBezTo>
                  <a:cubicBezTo>
                    <a:pt x="12691" y="3161"/>
                    <a:pt x="12828" y="3161"/>
                    <a:pt x="12942" y="3184"/>
                  </a:cubicBezTo>
                  <a:lnTo>
                    <a:pt x="12988" y="3184"/>
                  </a:lnTo>
                  <a:cubicBezTo>
                    <a:pt x="13011" y="3161"/>
                    <a:pt x="13011" y="3115"/>
                    <a:pt x="12988" y="3092"/>
                  </a:cubicBezTo>
                  <a:cubicBezTo>
                    <a:pt x="12965" y="3047"/>
                    <a:pt x="12897" y="3024"/>
                    <a:pt x="12897" y="2978"/>
                  </a:cubicBezTo>
                  <a:cubicBezTo>
                    <a:pt x="12874" y="2864"/>
                    <a:pt x="12737" y="2841"/>
                    <a:pt x="12714" y="2773"/>
                  </a:cubicBezTo>
                  <a:cubicBezTo>
                    <a:pt x="12691" y="2659"/>
                    <a:pt x="12600" y="2636"/>
                    <a:pt x="12554" y="2545"/>
                  </a:cubicBezTo>
                  <a:close/>
                  <a:moveTo>
                    <a:pt x="1578" y="2682"/>
                  </a:moveTo>
                  <a:cubicBezTo>
                    <a:pt x="1558" y="2682"/>
                    <a:pt x="1541" y="2704"/>
                    <a:pt x="1507" y="2750"/>
                  </a:cubicBezTo>
                  <a:cubicBezTo>
                    <a:pt x="1461" y="2819"/>
                    <a:pt x="1438" y="2864"/>
                    <a:pt x="1393" y="2933"/>
                  </a:cubicBezTo>
                  <a:cubicBezTo>
                    <a:pt x="1324" y="3001"/>
                    <a:pt x="1279" y="3092"/>
                    <a:pt x="1210" y="3161"/>
                  </a:cubicBezTo>
                  <a:cubicBezTo>
                    <a:pt x="1210" y="3161"/>
                    <a:pt x="1210" y="3207"/>
                    <a:pt x="1233" y="3207"/>
                  </a:cubicBezTo>
                  <a:cubicBezTo>
                    <a:pt x="1256" y="3229"/>
                    <a:pt x="1279" y="3275"/>
                    <a:pt x="1324" y="3275"/>
                  </a:cubicBezTo>
                  <a:cubicBezTo>
                    <a:pt x="1379" y="3296"/>
                    <a:pt x="1430" y="3306"/>
                    <a:pt x="1476" y="3306"/>
                  </a:cubicBezTo>
                  <a:cubicBezTo>
                    <a:pt x="1585" y="3306"/>
                    <a:pt x="1671" y="3250"/>
                    <a:pt x="1735" y="3138"/>
                  </a:cubicBezTo>
                  <a:cubicBezTo>
                    <a:pt x="1804" y="3024"/>
                    <a:pt x="1781" y="2864"/>
                    <a:pt x="1667" y="2750"/>
                  </a:cubicBezTo>
                  <a:cubicBezTo>
                    <a:pt x="1621" y="2704"/>
                    <a:pt x="1598" y="2682"/>
                    <a:pt x="1578" y="2682"/>
                  </a:cubicBezTo>
                  <a:close/>
                  <a:moveTo>
                    <a:pt x="2602" y="2682"/>
                  </a:moveTo>
                  <a:cubicBezTo>
                    <a:pt x="2511" y="2682"/>
                    <a:pt x="2397" y="2727"/>
                    <a:pt x="2351" y="2773"/>
                  </a:cubicBezTo>
                  <a:cubicBezTo>
                    <a:pt x="2283" y="2841"/>
                    <a:pt x="2237" y="2955"/>
                    <a:pt x="2237" y="3024"/>
                  </a:cubicBezTo>
                  <a:cubicBezTo>
                    <a:pt x="2237" y="3115"/>
                    <a:pt x="2306" y="3207"/>
                    <a:pt x="2329" y="3298"/>
                  </a:cubicBezTo>
                  <a:cubicBezTo>
                    <a:pt x="2420" y="3321"/>
                    <a:pt x="2511" y="3389"/>
                    <a:pt x="2602" y="3389"/>
                  </a:cubicBezTo>
                  <a:cubicBezTo>
                    <a:pt x="2694" y="3366"/>
                    <a:pt x="2808" y="3343"/>
                    <a:pt x="2854" y="3275"/>
                  </a:cubicBezTo>
                  <a:cubicBezTo>
                    <a:pt x="2922" y="3207"/>
                    <a:pt x="2945" y="3092"/>
                    <a:pt x="2945" y="3024"/>
                  </a:cubicBezTo>
                  <a:cubicBezTo>
                    <a:pt x="2945" y="2933"/>
                    <a:pt x="2899" y="2819"/>
                    <a:pt x="2831" y="2773"/>
                  </a:cubicBezTo>
                  <a:cubicBezTo>
                    <a:pt x="2785" y="2704"/>
                    <a:pt x="2671" y="2682"/>
                    <a:pt x="2602" y="2682"/>
                  </a:cubicBezTo>
                  <a:close/>
                  <a:moveTo>
                    <a:pt x="3744" y="2779"/>
                  </a:moveTo>
                  <a:cubicBezTo>
                    <a:pt x="3652" y="2779"/>
                    <a:pt x="3561" y="2807"/>
                    <a:pt x="3493" y="2864"/>
                  </a:cubicBezTo>
                  <a:cubicBezTo>
                    <a:pt x="3356" y="3001"/>
                    <a:pt x="3333" y="3252"/>
                    <a:pt x="3470" y="3389"/>
                  </a:cubicBezTo>
                  <a:cubicBezTo>
                    <a:pt x="3550" y="3458"/>
                    <a:pt x="3647" y="3492"/>
                    <a:pt x="3741" y="3492"/>
                  </a:cubicBezTo>
                  <a:cubicBezTo>
                    <a:pt x="3835" y="3492"/>
                    <a:pt x="3926" y="3458"/>
                    <a:pt x="3995" y="3389"/>
                  </a:cubicBezTo>
                  <a:cubicBezTo>
                    <a:pt x="4132" y="3252"/>
                    <a:pt x="4132" y="3024"/>
                    <a:pt x="3995" y="2864"/>
                  </a:cubicBezTo>
                  <a:cubicBezTo>
                    <a:pt x="3926" y="2807"/>
                    <a:pt x="3835" y="2779"/>
                    <a:pt x="3744" y="2779"/>
                  </a:cubicBezTo>
                  <a:close/>
                  <a:moveTo>
                    <a:pt x="4885" y="2864"/>
                  </a:moveTo>
                  <a:cubicBezTo>
                    <a:pt x="4794" y="2864"/>
                    <a:pt x="4680" y="2864"/>
                    <a:pt x="4634" y="2978"/>
                  </a:cubicBezTo>
                  <a:cubicBezTo>
                    <a:pt x="4520" y="3024"/>
                    <a:pt x="4497" y="3161"/>
                    <a:pt x="4520" y="3252"/>
                  </a:cubicBezTo>
                  <a:cubicBezTo>
                    <a:pt x="4520" y="3321"/>
                    <a:pt x="4543" y="3435"/>
                    <a:pt x="4611" y="3503"/>
                  </a:cubicBezTo>
                  <a:cubicBezTo>
                    <a:pt x="4702" y="3572"/>
                    <a:pt x="4794" y="3617"/>
                    <a:pt x="4885" y="3617"/>
                  </a:cubicBezTo>
                  <a:cubicBezTo>
                    <a:pt x="4953" y="3617"/>
                    <a:pt x="5045" y="3595"/>
                    <a:pt x="5136" y="3526"/>
                  </a:cubicBezTo>
                  <a:cubicBezTo>
                    <a:pt x="5227" y="3435"/>
                    <a:pt x="5273" y="3343"/>
                    <a:pt x="5273" y="3252"/>
                  </a:cubicBezTo>
                  <a:cubicBezTo>
                    <a:pt x="5273" y="3161"/>
                    <a:pt x="5250" y="3070"/>
                    <a:pt x="5159" y="2978"/>
                  </a:cubicBezTo>
                  <a:cubicBezTo>
                    <a:pt x="5068" y="2910"/>
                    <a:pt x="4976" y="2864"/>
                    <a:pt x="4885" y="2864"/>
                  </a:cubicBezTo>
                  <a:close/>
                  <a:moveTo>
                    <a:pt x="5990" y="2929"/>
                  </a:moveTo>
                  <a:cubicBezTo>
                    <a:pt x="5892" y="2929"/>
                    <a:pt x="5811" y="3004"/>
                    <a:pt x="5730" y="3024"/>
                  </a:cubicBezTo>
                  <a:cubicBezTo>
                    <a:pt x="5684" y="3115"/>
                    <a:pt x="5615" y="3207"/>
                    <a:pt x="5615" y="3298"/>
                  </a:cubicBezTo>
                  <a:cubicBezTo>
                    <a:pt x="5615" y="3412"/>
                    <a:pt x="5684" y="3503"/>
                    <a:pt x="5730" y="3617"/>
                  </a:cubicBezTo>
                  <a:cubicBezTo>
                    <a:pt x="5798" y="3640"/>
                    <a:pt x="5889" y="3686"/>
                    <a:pt x="5981" y="3709"/>
                  </a:cubicBezTo>
                  <a:cubicBezTo>
                    <a:pt x="5991" y="3711"/>
                    <a:pt x="6001" y="3712"/>
                    <a:pt x="6011" y="3712"/>
                  </a:cubicBezTo>
                  <a:cubicBezTo>
                    <a:pt x="6111" y="3712"/>
                    <a:pt x="6194" y="3617"/>
                    <a:pt x="6277" y="3617"/>
                  </a:cubicBezTo>
                  <a:cubicBezTo>
                    <a:pt x="6323" y="3526"/>
                    <a:pt x="6391" y="3435"/>
                    <a:pt x="6391" y="3321"/>
                  </a:cubicBezTo>
                  <a:cubicBezTo>
                    <a:pt x="6391" y="3207"/>
                    <a:pt x="6346" y="3115"/>
                    <a:pt x="6277" y="3047"/>
                  </a:cubicBezTo>
                  <a:cubicBezTo>
                    <a:pt x="6232" y="2978"/>
                    <a:pt x="6118" y="2955"/>
                    <a:pt x="6026" y="2933"/>
                  </a:cubicBezTo>
                  <a:cubicBezTo>
                    <a:pt x="6014" y="2930"/>
                    <a:pt x="6002" y="2929"/>
                    <a:pt x="5990" y="2929"/>
                  </a:cubicBezTo>
                  <a:close/>
                  <a:moveTo>
                    <a:pt x="7146" y="3038"/>
                  </a:moveTo>
                  <a:cubicBezTo>
                    <a:pt x="7033" y="3038"/>
                    <a:pt x="6919" y="3078"/>
                    <a:pt x="6848" y="3161"/>
                  </a:cubicBezTo>
                  <a:cubicBezTo>
                    <a:pt x="6711" y="3298"/>
                    <a:pt x="6734" y="3572"/>
                    <a:pt x="6871" y="3709"/>
                  </a:cubicBezTo>
                  <a:cubicBezTo>
                    <a:pt x="6937" y="3775"/>
                    <a:pt x="7039" y="3809"/>
                    <a:pt x="7144" y="3809"/>
                  </a:cubicBezTo>
                  <a:cubicBezTo>
                    <a:pt x="7256" y="3809"/>
                    <a:pt x="7370" y="3769"/>
                    <a:pt x="7441" y="3686"/>
                  </a:cubicBezTo>
                  <a:cubicBezTo>
                    <a:pt x="7578" y="3549"/>
                    <a:pt x="7578" y="3275"/>
                    <a:pt x="7419" y="3138"/>
                  </a:cubicBezTo>
                  <a:cubicBezTo>
                    <a:pt x="7353" y="3072"/>
                    <a:pt x="7250" y="3038"/>
                    <a:pt x="7146" y="3038"/>
                  </a:cubicBezTo>
                  <a:close/>
                  <a:moveTo>
                    <a:pt x="8288" y="3112"/>
                  </a:moveTo>
                  <a:cubicBezTo>
                    <a:pt x="8194" y="3112"/>
                    <a:pt x="8100" y="3152"/>
                    <a:pt x="8012" y="3229"/>
                  </a:cubicBezTo>
                  <a:cubicBezTo>
                    <a:pt x="7829" y="3412"/>
                    <a:pt x="7829" y="3640"/>
                    <a:pt x="8012" y="3823"/>
                  </a:cubicBezTo>
                  <a:cubicBezTo>
                    <a:pt x="8098" y="3908"/>
                    <a:pt x="8188" y="3949"/>
                    <a:pt x="8279" y="3949"/>
                  </a:cubicBezTo>
                  <a:cubicBezTo>
                    <a:pt x="8382" y="3949"/>
                    <a:pt x="8486" y="3897"/>
                    <a:pt x="8583" y="3800"/>
                  </a:cubicBezTo>
                  <a:cubicBezTo>
                    <a:pt x="8765" y="3640"/>
                    <a:pt x="8765" y="3412"/>
                    <a:pt x="8583" y="3252"/>
                  </a:cubicBezTo>
                  <a:cubicBezTo>
                    <a:pt x="8488" y="3158"/>
                    <a:pt x="8388" y="3112"/>
                    <a:pt x="8288" y="3112"/>
                  </a:cubicBezTo>
                  <a:close/>
                  <a:moveTo>
                    <a:pt x="9429" y="3158"/>
                  </a:moveTo>
                  <a:cubicBezTo>
                    <a:pt x="9335" y="3158"/>
                    <a:pt x="9242" y="3198"/>
                    <a:pt x="9153" y="3275"/>
                  </a:cubicBezTo>
                  <a:cubicBezTo>
                    <a:pt x="8971" y="3480"/>
                    <a:pt x="8971" y="3686"/>
                    <a:pt x="9153" y="3868"/>
                  </a:cubicBezTo>
                  <a:cubicBezTo>
                    <a:pt x="9242" y="3957"/>
                    <a:pt x="9335" y="3997"/>
                    <a:pt x="9429" y="3997"/>
                  </a:cubicBezTo>
                  <a:cubicBezTo>
                    <a:pt x="9529" y="3997"/>
                    <a:pt x="9630" y="3951"/>
                    <a:pt x="9724" y="3868"/>
                  </a:cubicBezTo>
                  <a:cubicBezTo>
                    <a:pt x="9815" y="3777"/>
                    <a:pt x="9861" y="3686"/>
                    <a:pt x="9861" y="3572"/>
                  </a:cubicBezTo>
                  <a:cubicBezTo>
                    <a:pt x="9861" y="3458"/>
                    <a:pt x="9815" y="3366"/>
                    <a:pt x="9724" y="3298"/>
                  </a:cubicBezTo>
                  <a:cubicBezTo>
                    <a:pt x="9630" y="3203"/>
                    <a:pt x="9529" y="3158"/>
                    <a:pt x="9429" y="3158"/>
                  </a:cubicBezTo>
                  <a:close/>
                  <a:moveTo>
                    <a:pt x="10569" y="3229"/>
                  </a:moveTo>
                  <a:cubicBezTo>
                    <a:pt x="10454" y="3252"/>
                    <a:pt x="10340" y="3298"/>
                    <a:pt x="10272" y="3366"/>
                  </a:cubicBezTo>
                  <a:cubicBezTo>
                    <a:pt x="10180" y="3458"/>
                    <a:pt x="10135" y="3572"/>
                    <a:pt x="10135" y="3709"/>
                  </a:cubicBezTo>
                  <a:cubicBezTo>
                    <a:pt x="10135" y="3777"/>
                    <a:pt x="10226" y="3983"/>
                    <a:pt x="10272" y="4005"/>
                  </a:cubicBezTo>
                  <a:cubicBezTo>
                    <a:pt x="10386" y="4051"/>
                    <a:pt x="10477" y="4120"/>
                    <a:pt x="10591" y="4120"/>
                  </a:cubicBezTo>
                  <a:cubicBezTo>
                    <a:pt x="10705" y="4120"/>
                    <a:pt x="10797" y="4028"/>
                    <a:pt x="10911" y="4005"/>
                  </a:cubicBezTo>
                  <a:cubicBezTo>
                    <a:pt x="10957" y="3891"/>
                    <a:pt x="11048" y="3800"/>
                    <a:pt x="11025" y="3663"/>
                  </a:cubicBezTo>
                  <a:cubicBezTo>
                    <a:pt x="11025" y="3595"/>
                    <a:pt x="10934" y="3389"/>
                    <a:pt x="10888" y="3366"/>
                  </a:cubicBezTo>
                  <a:cubicBezTo>
                    <a:pt x="10797" y="3298"/>
                    <a:pt x="10705" y="3229"/>
                    <a:pt x="10569" y="3229"/>
                  </a:cubicBezTo>
                  <a:close/>
                  <a:moveTo>
                    <a:pt x="11722" y="3340"/>
                  </a:moveTo>
                  <a:cubicBezTo>
                    <a:pt x="11617" y="3340"/>
                    <a:pt x="11512" y="3380"/>
                    <a:pt x="11413" y="3458"/>
                  </a:cubicBezTo>
                  <a:cubicBezTo>
                    <a:pt x="11230" y="3640"/>
                    <a:pt x="11230" y="3914"/>
                    <a:pt x="11413" y="4097"/>
                  </a:cubicBezTo>
                  <a:cubicBezTo>
                    <a:pt x="11507" y="4191"/>
                    <a:pt x="11620" y="4237"/>
                    <a:pt x="11732" y="4237"/>
                  </a:cubicBezTo>
                  <a:cubicBezTo>
                    <a:pt x="11837" y="4237"/>
                    <a:pt x="11941" y="4197"/>
                    <a:pt x="12029" y="4120"/>
                  </a:cubicBezTo>
                  <a:cubicBezTo>
                    <a:pt x="12235" y="3937"/>
                    <a:pt x="12235" y="3663"/>
                    <a:pt x="12052" y="3480"/>
                  </a:cubicBezTo>
                  <a:cubicBezTo>
                    <a:pt x="11946" y="3386"/>
                    <a:pt x="11834" y="3340"/>
                    <a:pt x="11722" y="3340"/>
                  </a:cubicBezTo>
                  <a:close/>
                  <a:moveTo>
                    <a:pt x="12851" y="3412"/>
                  </a:moveTo>
                  <a:cubicBezTo>
                    <a:pt x="12714" y="3412"/>
                    <a:pt x="12623" y="3458"/>
                    <a:pt x="12531" y="3549"/>
                  </a:cubicBezTo>
                  <a:cubicBezTo>
                    <a:pt x="12349" y="3732"/>
                    <a:pt x="12349" y="3983"/>
                    <a:pt x="12509" y="4165"/>
                  </a:cubicBezTo>
                  <a:cubicBezTo>
                    <a:pt x="12588" y="4244"/>
                    <a:pt x="12684" y="4307"/>
                    <a:pt x="12798" y="4307"/>
                  </a:cubicBezTo>
                  <a:cubicBezTo>
                    <a:pt x="12815" y="4307"/>
                    <a:pt x="12833" y="4305"/>
                    <a:pt x="12851" y="4302"/>
                  </a:cubicBezTo>
                  <a:cubicBezTo>
                    <a:pt x="12965" y="4302"/>
                    <a:pt x="13079" y="4279"/>
                    <a:pt x="13148" y="4188"/>
                  </a:cubicBezTo>
                  <a:cubicBezTo>
                    <a:pt x="13330" y="4005"/>
                    <a:pt x="13353" y="3732"/>
                    <a:pt x="13171" y="3549"/>
                  </a:cubicBezTo>
                  <a:cubicBezTo>
                    <a:pt x="13079" y="3458"/>
                    <a:pt x="12988" y="3412"/>
                    <a:pt x="12851" y="3412"/>
                  </a:cubicBezTo>
                  <a:close/>
                  <a:moveTo>
                    <a:pt x="1390" y="3800"/>
                  </a:moveTo>
                  <a:cubicBezTo>
                    <a:pt x="1296" y="3800"/>
                    <a:pt x="1199" y="3823"/>
                    <a:pt x="1142" y="3868"/>
                  </a:cubicBezTo>
                  <a:cubicBezTo>
                    <a:pt x="1050" y="3960"/>
                    <a:pt x="1050" y="4211"/>
                    <a:pt x="1142" y="4325"/>
                  </a:cubicBezTo>
                  <a:cubicBezTo>
                    <a:pt x="1187" y="4371"/>
                    <a:pt x="1279" y="4393"/>
                    <a:pt x="1370" y="4393"/>
                  </a:cubicBezTo>
                  <a:cubicBezTo>
                    <a:pt x="1461" y="4393"/>
                    <a:pt x="1553" y="4371"/>
                    <a:pt x="1598" y="4325"/>
                  </a:cubicBezTo>
                  <a:cubicBezTo>
                    <a:pt x="1689" y="4234"/>
                    <a:pt x="1689" y="3983"/>
                    <a:pt x="1621" y="3868"/>
                  </a:cubicBezTo>
                  <a:cubicBezTo>
                    <a:pt x="1575" y="3823"/>
                    <a:pt x="1484" y="3800"/>
                    <a:pt x="1390" y="3800"/>
                  </a:cubicBezTo>
                  <a:close/>
                  <a:moveTo>
                    <a:pt x="2511" y="3880"/>
                  </a:moveTo>
                  <a:cubicBezTo>
                    <a:pt x="2431" y="3880"/>
                    <a:pt x="2351" y="3914"/>
                    <a:pt x="2283" y="3983"/>
                  </a:cubicBezTo>
                  <a:cubicBezTo>
                    <a:pt x="2146" y="4120"/>
                    <a:pt x="2146" y="4302"/>
                    <a:pt x="2283" y="4439"/>
                  </a:cubicBezTo>
                  <a:cubicBezTo>
                    <a:pt x="2351" y="4508"/>
                    <a:pt x="2431" y="4542"/>
                    <a:pt x="2511" y="4542"/>
                  </a:cubicBezTo>
                  <a:cubicBezTo>
                    <a:pt x="2591" y="4542"/>
                    <a:pt x="2671" y="4508"/>
                    <a:pt x="2739" y="4439"/>
                  </a:cubicBezTo>
                  <a:cubicBezTo>
                    <a:pt x="2876" y="4302"/>
                    <a:pt x="2876" y="4120"/>
                    <a:pt x="2739" y="3983"/>
                  </a:cubicBezTo>
                  <a:cubicBezTo>
                    <a:pt x="2671" y="3914"/>
                    <a:pt x="2591" y="3880"/>
                    <a:pt x="2511" y="3880"/>
                  </a:cubicBezTo>
                  <a:close/>
                  <a:moveTo>
                    <a:pt x="3630" y="3937"/>
                  </a:moveTo>
                  <a:cubicBezTo>
                    <a:pt x="3538" y="3960"/>
                    <a:pt x="3470" y="3960"/>
                    <a:pt x="3424" y="4051"/>
                  </a:cubicBezTo>
                  <a:cubicBezTo>
                    <a:pt x="3356" y="4120"/>
                    <a:pt x="3287" y="4165"/>
                    <a:pt x="3310" y="4279"/>
                  </a:cubicBezTo>
                  <a:cubicBezTo>
                    <a:pt x="3310" y="4371"/>
                    <a:pt x="3310" y="4462"/>
                    <a:pt x="3424" y="4508"/>
                  </a:cubicBezTo>
                  <a:cubicBezTo>
                    <a:pt x="3447" y="4599"/>
                    <a:pt x="3538" y="4622"/>
                    <a:pt x="3630" y="4622"/>
                  </a:cubicBezTo>
                  <a:cubicBezTo>
                    <a:pt x="3744" y="4622"/>
                    <a:pt x="3789" y="4576"/>
                    <a:pt x="3858" y="4508"/>
                  </a:cubicBezTo>
                  <a:cubicBezTo>
                    <a:pt x="3926" y="4439"/>
                    <a:pt x="3972" y="4393"/>
                    <a:pt x="3972" y="4279"/>
                  </a:cubicBezTo>
                  <a:cubicBezTo>
                    <a:pt x="3972" y="4211"/>
                    <a:pt x="3949" y="4120"/>
                    <a:pt x="3881" y="4051"/>
                  </a:cubicBezTo>
                  <a:cubicBezTo>
                    <a:pt x="3812" y="4005"/>
                    <a:pt x="3767" y="3937"/>
                    <a:pt x="3630" y="3937"/>
                  </a:cubicBezTo>
                  <a:close/>
                  <a:moveTo>
                    <a:pt x="4758" y="4022"/>
                  </a:moveTo>
                  <a:cubicBezTo>
                    <a:pt x="4671" y="4022"/>
                    <a:pt x="4599" y="4063"/>
                    <a:pt x="4543" y="4120"/>
                  </a:cubicBezTo>
                  <a:cubicBezTo>
                    <a:pt x="4383" y="4234"/>
                    <a:pt x="4383" y="4485"/>
                    <a:pt x="4520" y="4645"/>
                  </a:cubicBezTo>
                  <a:cubicBezTo>
                    <a:pt x="4579" y="4716"/>
                    <a:pt x="4677" y="4750"/>
                    <a:pt x="4775" y="4750"/>
                  </a:cubicBezTo>
                  <a:cubicBezTo>
                    <a:pt x="4865" y="4750"/>
                    <a:pt x="4957" y="4722"/>
                    <a:pt x="5022" y="4667"/>
                  </a:cubicBezTo>
                  <a:cubicBezTo>
                    <a:pt x="5090" y="4599"/>
                    <a:pt x="5113" y="4530"/>
                    <a:pt x="5136" y="4439"/>
                  </a:cubicBezTo>
                  <a:cubicBezTo>
                    <a:pt x="5159" y="4325"/>
                    <a:pt x="5090" y="4234"/>
                    <a:pt x="5068" y="4142"/>
                  </a:cubicBezTo>
                  <a:cubicBezTo>
                    <a:pt x="4976" y="4074"/>
                    <a:pt x="4908" y="4051"/>
                    <a:pt x="4817" y="4028"/>
                  </a:cubicBezTo>
                  <a:cubicBezTo>
                    <a:pt x="4796" y="4024"/>
                    <a:pt x="4777" y="4022"/>
                    <a:pt x="4758" y="4022"/>
                  </a:cubicBezTo>
                  <a:close/>
                  <a:moveTo>
                    <a:pt x="5935" y="4131"/>
                  </a:moveTo>
                  <a:cubicBezTo>
                    <a:pt x="5844" y="4131"/>
                    <a:pt x="5752" y="4165"/>
                    <a:pt x="5684" y="4234"/>
                  </a:cubicBezTo>
                  <a:cubicBezTo>
                    <a:pt x="5524" y="4371"/>
                    <a:pt x="5524" y="4599"/>
                    <a:pt x="5661" y="4736"/>
                  </a:cubicBezTo>
                  <a:cubicBezTo>
                    <a:pt x="5732" y="4819"/>
                    <a:pt x="5834" y="4859"/>
                    <a:pt x="5935" y="4859"/>
                  </a:cubicBezTo>
                  <a:cubicBezTo>
                    <a:pt x="6028" y="4859"/>
                    <a:pt x="6120" y="4824"/>
                    <a:pt x="6186" y="4759"/>
                  </a:cubicBezTo>
                  <a:cubicBezTo>
                    <a:pt x="6323" y="4622"/>
                    <a:pt x="6323" y="4371"/>
                    <a:pt x="6186" y="4234"/>
                  </a:cubicBezTo>
                  <a:cubicBezTo>
                    <a:pt x="6118" y="4165"/>
                    <a:pt x="6026" y="4131"/>
                    <a:pt x="5935" y="4131"/>
                  </a:cubicBezTo>
                  <a:close/>
                  <a:moveTo>
                    <a:pt x="7068" y="4142"/>
                  </a:moveTo>
                  <a:cubicBezTo>
                    <a:pt x="6985" y="4142"/>
                    <a:pt x="6905" y="4188"/>
                    <a:pt x="6825" y="4279"/>
                  </a:cubicBezTo>
                  <a:cubicBezTo>
                    <a:pt x="6643" y="4462"/>
                    <a:pt x="6643" y="4622"/>
                    <a:pt x="6802" y="4804"/>
                  </a:cubicBezTo>
                  <a:cubicBezTo>
                    <a:pt x="6894" y="4884"/>
                    <a:pt x="6985" y="4924"/>
                    <a:pt x="7073" y="4924"/>
                  </a:cubicBezTo>
                  <a:cubicBezTo>
                    <a:pt x="7162" y="4924"/>
                    <a:pt x="7247" y="4884"/>
                    <a:pt x="7327" y="4804"/>
                  </a:cubicBezTo>
                  <a:cubicBezTo>
                    <a:pt x="7510" y="4622"/>
                    <a:pt x="7510" y="4462"/>
                    <a:pt x="7327" y="4279"/>
                  </a:cubicBezTo>
                  <a:cubicBezTo>
                    <a:pt x="7236" y="4188"/>
                    <a:pt x="7150" y="4142"/>
                    <a:pt x="7068" y="4142"/>
                  </a:cubicBezTo>
                  <a:close/>
                  <a:moveTo>
                    <a:pt x="343" y="4987"/>
                  </a:moveTo>
                  <a:cubicBezTo>
                    <a:pt x="343" y="4987"/>
                    <a:pt x="343" y="5010"/>
                    <a:pt x="343" y="5010"/>
                  </a:cubicBezTo>
                  <a:lnTo>
                    <a:pt x="343" y="5033"/>
                  </a:lnTo>
                  <a:cubicBezTo>
                    <a:pt x="366" y="5010"/>
                    <a:pt x="366" y="5010"/>
                    <a:pt x="366" y="4987"/>
                  </a:cubicBezTo>
                  <a:close/>
                  <a:moveTo>
                    <a:pt x="8212" y="4253"/>
                  </a:moveTo>
                  <a:cubicBezTo>
                    <a:pt x="8111" y="4253"/>
                    <a:pt x="8009" y="4282"/>
                    <a:pt x="7944" y="4348"/>
                  </a:cubicBezTo>
                  <a:cubicBezTo>
                    <a:pt x="7784" y="4485"/>
                    <a:pt x="7784" y="4781"/>
                    <a:pt x="7921" y="4941"/>
                  </a:cubicBezTo>
                  <a:cubicBezTo>
                    <a:pt x="7992" y="5001"/>
                    <a:pt x="8108" y="5036"/>
                    <a:pt x="8221" y="5036"/>
                  </a:cubicBezTo>
                  <a:cubicBezTo>
                    <a:pt x="8324" y="5036"/>
                    <a:pt x="8426" y="5007"/>
                    <a:pt x="8491" y="4941"/>
                  </a:cubicBezTo>
                  <a:cubicBezTo>
                    <a:pt x="8628" y="4804"/>
                    <a:pt x="8651" y="4508"/>
                    <a:pt x="8491" y="4348"/>
                  </a:cubicBezTo>
                  <a:cubicBezTo>
                    <a:pt x="8432" y="4288"/>
                    <a:pt x="8322" y="4253"/>
                    <a:pt x="8212" y="4253"/>
                  </a:cubicBezTo>
                  <a:close/>
                  <a:moveTo>
                    <a:pt x="9370" y="4342"/>
                  </a:moveTo>
                  <a:cubicBezTo>
                    <a:pt x="9267" y="4342"/>
                    <a:pt x="9165" y="4382"/>
                    <a:pt x="9085" y="4462"/>
                  </a:cubicBezTo>
                  <a:cubicBezTo>
                    <a:pt x="8902" y="4645"/>
                    <a:pt x="8925" y="4896"/>
                    <a:pt x="9085" y="5033"/>
                  </a:cubicBezTo>
                  <a:cubicBezTo>
                    <a:pt x="9165" y="5112"/>
                    <a:pt x="9256" y="5152"/>
                    <a:pt x="9350" y="5152"/>
                  </a:cubicBezTo>
                  <a:cubicBezTo>
                    <a:pt x="9444" y="5152"/>
                    <a:pt x="9541" y="5112"/>
                    <a:pt x="9633" y="5033"/>
                  </a:cubicBezTo>
                  <a:cubicBezTo>
                    <a:pt x="9815" y="4896"/>
                    <a:pt x="9815" y="4645"/>
                    <a:pt x="9655" y="4462"/>
                  </a:cubicBezTo>
                  <a:cubicBezTo>
                    <a:pt x="9576" y="4382"/>
                    <a:pt x="9473" y="4342"/>
                    <a:pt x="9370" y="4342"/>
                  </a:cubicBezTo>
                  <a:close/>
                  <a:moveTo>
                    <a:pt x="10467" y="4413"/>
                  </a:moveTo>
                  <a:cubicBezTo>
                    <a:pt x="10368" y="4413"/>
                    <a:pt x="10269" y="4453"/>
                    <a:pt x="10180" y="4530"/>
                  </a:cubicBezTo>
                  <a:cubicBezTo>
                    <a:pt x="10021" y="4736"/>
                    <a:pt x="10021" y="4941"/>
                    <a:pt x="10203" y="5124"/>
                  </a:cubicBezTo>
                  <a:cubicBezTo>
                    <a:pt x="10283" y="5204"/>
                    <a:pt x="10380" y="5244"/>
                    <a:pt x="10477" y="5244"/>
                  </a:cubicBezTo>
                  <a:cubicBezTo>
                    <a:pt x="10574" y="5244"/>
                    <a:pt x="10671" y="5204"/>
                    <a:pt x="10751" y="5124"/>
                  </a:cubicBezTo>
                  <a:cubicBezTo>
                    <a:pt x="10934" y="4941"/>
                    <a:pt x="10957" y="4713"/>
                    <a:pt x="10774" y="4553"/>
                  </a:cubicBezTo>
                  <a:cubicBezTo>
                    <a:pt x="10680" y="4459"/>
                    <a:pt x="10573" y="4413"/>
                    <a:pt x="10467" y="4413"/>
                  </a:cubicBezTo>
                  <a:close/>
                  <a:moveTo>
                    <a:pt x="11638" y="4502"/>
                  </a:moveTo>
                  <a:cubicBezTo>
                    <a:pt x="11516" y="4502"/>
                    <a:pt x="11390" y="4542"/>
                    <a:pt x="11322" y="4622"/>
                  </a:cubicBezTo>
                  <a:cubicBezTo>
                    <a:pt x="11230" y="4690"/>
                    <a:pt x="11185" y="4827"/>
                    <a:pt x="11185" y="4918"/>
                  </a:cubicBezTo>
                  <a:cubicBezTo>
                    <a:pt x="11185" y="5033"/>
                    <a:pt x="11230" y="5147"/>
                    <a:pt x="11299" y="5238"/>
                  </a:cubicBezTo>
                  <a:cubicBezTo>
                    <a:pt x="11370" y="5321"/>
                    <a:pt x="11497" y="5361"/>
                    <a:pt x="11624" y="5361"/>
                  </a:cubicBezTo>
                  <a:cubicBezTo>
                    <a:pt x="11742" y="5361"/>
                    <a:pt x="11861" y="5327"/>
                    <a:pt x="11938" y="5261"/>
                  </a:cubicBezTo>
                  <a:cubicBezTo>
                    <a:pt x="12029" y="5170"/>
                    <a:pt x="12052" y="5055"/>
                    <a:pt x="12052" y="4941"/>
                  </a:cubicBezTo>
                  <a:cubicBezTo>
                    <a:pt x="12075" y="4827"/>
                    <a:pt x="12029" y="4713"/>
                    <a:pt x="11938" y="4622"/>
                  </a:cubicBezTo>
                  <a:cubicBezTo>
                    <a:pt x="11881" y="4542"/>
                    <a:pt x="11761" y="4502"/>
                    <a:pt x="11638" y="4502"/>
                  </a:cubicBezTo>
                  <a:close/>
                  <a:moveTo>
                    <a:pt x="349" y="5030"/>
                  </a:moveTo>
                  <a:cubicBezTo>
                    <a:pt x="347" y="5030"/>
                    <a:pt x="345" y="5031"/>
                    <a:pt x="343" y="5033"/>
                  </a:cubicBezTo>
                  <a:cubicBezTo>
                    <a:pt x="320" y="5055"/>
                    <a:pt x="297" y="5124"/>
                    <a:pt x="274" y="5170"/>
                  </a:cubicBezTo>
                  <a:cubicBezTo>
                    <a:pt x="274" y="5215"/>
                    <a:pt x="251" y="5284"/>
                    <a:pt x="251" y="5329"/>
                  </a:cubicBezTo>
                  <a:cubicBezTo>
                    <a:pt x="251" y="5352"/>
                    <a:pt x="274" y="5375"/>
                    <a:pt x="274" y="5375"/>
                  </a:cubicBezTo>
                  <a:cubicBezTo>
                    <a:pt x="274" y="5375"/>
                    <a:pt x="297" y="5375"/>
                    <a:pt x="320" y="5352"/>
                  </a:cubicBezTo>
                  <a:cubicBezTo>
                    <a:pt x="343" y="5306"/>
                    <a:pt x="366" y="5261"/>
                    <a:pt x="388" y="5215"/>
                  </a:cubicBezTo>
                  <a:cubicBezTo>
                    <a:pt x="409" y="5132"/>
                    <a:pt x="373" y="5030"/>
                    <a:pt x="349" y="5030"/>
                  </a:cubicBezTo>
                  <a:close/>
                  <a:moveTo>
                    <a:pt x="12794" y="4565"/>
                  </a:moveTo>
                  <a:cubicBezTo>
                    <a:pt x="12686" y="4565"/>
                    <a:pt x="12577" y="4610"/>
                    <a:pt x="12486" y="4713"/>
                  </a:cubicBezTo>
                  <a:cubicBezTo>
                    <a:pt x="12303" y="4873"/>
                    <a:pt x="12326" y="5192"/>
                    <a:pt x="12509" y="5329"/>
                  </a:cubicBezTo>
                  <a:cubicBezTo>
                    <a:pt x="12589" y="5409"/>
                    <a:pt x="12691" y="5455"/>
                    <a:pt x="12800" y="5455"/>
                  </a:cubicBezTo>
                  <a:cubicBezTo>
                    <a:pt x="12908" y="5455"/>
                    <a:pt x="13022" y="5409"/>
                    <a:pt x="13125" y="5306"/>
                  </a:cubicBezTo>
                  <a:cubicBezTo>
                    <a:pt x="13285" y="5147"/>
                    <a:pt x="13285" y="4827"/>
                    <a:pt x="13102" y="4690"/>
                  </a:cubicBezTo>
                  <a:cubicBezTo>
                    <a:pt x="13011" y="4610"/>
                    <a:pt x="12902" y="4565"/>
                    <a:pt x="12794" y="4565"/>
                  </a:cubicBezTo>
                  <a:close/>
                  <a:moveTo>
                    <a:pt x="13764" y="4667"/>
                  </a:moveTo>
                  <a:cubicBezTo>
                    <a:pt x="13741" y="4667"/>
                    <a:pt x="13696" y="4690"/>
                    <a:pt x="13673" y="4713"/>
                  </a:cubicBezTo>
                  <a:cubicBezTo>
                    <a:pt x="13650" y="4713"/>
                    <a:pt x="13627" y="4736"/>
                    <a:pt x="13604" y="4759"/>
                  </a:cubicBezTo>
                  <a:cubicBezTo>
                    <a:pt x="13604" y="4759"/>
                    <a:pt x="13604" y="4781"/>
                    <a:pt x="13581" y="4781"/>
                  </a:cubicBezTo>
                  <a:cubicBezTo>
                    <a:pt x="13467" y="4918"/>
                    <a:pt x="13422" y="5124"/>
                    <a:pt x="13513" y="5284"/>
                  </a:cubicBezTo>
                  <a:cubicBezTo>
                    <a:pt x="13581" y="5421"/>
                    <a:pt x="13696" y="5535"/>
                    <a:pt x="13878" y="5535"/>
                  </a:cubicBezTo>
                  <a:lnTo>
                    <a:pt x="14015" y="5535"/>
                  </a:lnTo>
                  <a:cubicBezTo>
                    <a:pt x="14061" y="5535"/>
                    <a:pt x="14038" y="5512"/>
                    <a:pt x="14038" y="5489"/>
                  </a:cubicBezTo>
                  <a:cubicBezTo>
                    <a:pt x="13969" y="5238"/>
                    <a:pt x="13924" y="4987"/>
                    <a:pt x="13810" y="4759"/>
                  </a:cubicBezTo>
                  <a:cubicBezTo>
                    <a:pt x="13810" y="4713"/>
                    <a:pt x="13787" y="4667"/>
                    <a:pt x="13764" y="4667"/>
                  </a:cubicBezTo>
                  <a:close/>
                  <a:moveTo>
                    <a:pt x="1268" y="4950"/>
                  </a:moveTo>
                  <a:cubicBezTo>
                    <a:pt x="1198" y="4950"/>
                    <a:pt x="1128" y="4978"/>
                    <a:pt x="1073" y="5033"/>
                  </a:cubicBezTo>
                  <a:cubicBezTo>
                    <a:pt x="959" y="5147"/>
                    <a:pt x="936" y="5306"/>
                    <a:pt x="1050" y="5443"/>
                  </a:cubicBezTo>
                  <a:cubicBezTo>
                    <a:pt x="1113" y="5506"/>
                    <a:pt x="1196" y="5541"/>
                    <a:pt x="1278" y="5541"/>
                  </a:cubicBezTo>
                  <a:cubicBezTo>
                    <a:pt x="1344" y="5541"/>
                    <a:pt x="1410" y="5518"/>
                    <a:pt x="1461" y="5466"/>
                  </a:cubicBezTo>
                  <a:cubicBezTo>
                    <a:pt x="1598" y="5352"/>
                    <a:pt x="1598" y="5170"/>
                    <a:pt x="1484" y="5055"/>
                  </a:cubicBezTo>
                  <a:cubicBezTo>
                    <a:pt x="1424" y="4984"/>
                    <a:pt x="1346" y="4950"/>
                    <a:pt x="1268" y="4950"/>
                  </a:cubicBezTo>
                  <a:close/>
                  <a:moveTo>
                    <a:pt x="2431" y="5043"/>
                  </a:moveTo>
                  <a:cubicBezTo>
                    <a:pt x="2329" y="5043"/>
                    <a:pt x="2220" y="5073"/>
                    <a:pt x="2169" y="5124"/>
                  </a:cubicBezTo>
                  <a:cubicBezTo>
                    <a:pt x="2077" y="5238"/>
                    <a:pt x="2100" y="5489"/>
                    <a:pt x="2192" y="5580"/>
                  </a:cubicBezTo>
                  <a:cubicBezTo>
                    <a:pt x="2246" y="5623"/>
                    <a:pt x="2330" y="5646"/>
                    <a:pt x="2414" y="5646"/>
                  </a:cubicBezTo>
                  <a:cubicBezTo>
                    <a:pt x="2507" y="5646"/>
                    <a:pt x="2600" y="5618"/>
                    <a:pt x="2648" y="5558"/>
                  </a:cubicBezTo>
                  <a:cubicBezTo>
                    <a:pt x="2739" y="5466"/>
                    <a:pt x="2739" y="5192"/>
                    <a:pt x="2625" y="5101"/>
                  </a:cubicBezTo>
                  <a:cubicBezTo>
                    <a:pt x="2585" y="5061"/>
                    <a:pt x="2510" y="5043"/>
                    <a:pt x="2431" y="5043"/>
                  </a:cubicBezTo>
                  <a:close/>
                  <a:moveTo>
                    <a:pt x="3538" y="5090"/>
                  </a:moveTo>
                  <a:cubicBezTo>
                    <a:pt x="3458" y="5090"/>
                    <a:pt x="3379" y="5124"/>
                    <a:pt x="3310" y="5192"/>
                  </a:cubicBezTo>
                  <a:cubicBezTo>
                    <a:pt x="3173" y="5329"/>
                    <a:pt x="3173" y="5512"/>
                    <a:pt x="3310" y="5649"/>
                  </a:cubicBezTo>
                  <a:cubicBezTo>
                    <a:pt x="3382" y="5720"/>
                    <a:pt x="3466" y="5755"/>
                    <a:pt x="3546" y="5755"/>
                  </a:cubicBezTo>
                  <a:cubicBezTo>
                    <a:pt x="3619" y="5755"/>
                    <a:pt x="3689" y="5726"/>
                    <a:pt x="3744" y="5672"/>
                  </a:cubicBezTo>
                  <a:cubicBezTo>
                    <a:pt x="3904" y="5512"/>
                    <a:pt x="3904" y="5329"/>
                    <a:pt x="3767" y="5192"/>
                  </a:cubicBezTo>
                  <a:cubicBezTo>
                    <a:pt x="3698" y="5124"/>
                    <a:pt x="3618" y="5090"/>
                    <a:pt x="3538" y="5090"/>
                  </a:cubicBezTo>
                  <a:close/>
                  <a:moveTo>
                    <a:pt x="4738" y="5166"/>
                  </a:moveTo>
                  <a:cubicBezTo>
                    <a:pt x="4727" y="5166"/>
                    <a:pt x="4715" y="5167"/>
                    <a:pt x="4702" y="5170"/>
                  </a:cubicBezTo>
                  <a:cubicBezTo>
                    <a:pt x="4611" y="5170"/>
                    <a:pt x="4543" y="5192"/>
                    <a:pt x="4474" y="5261"/>
                  </a:cubicBezTo>
                  <a:cubicBezTo>
                    <a:pt x="4429" y="5329"/>
                    <a:pt x="4360" y="5398"/>
                    <a:pt x="4360" y="5512"/>
                  </a:cubicBezTo>
                  <a:cubicBezTo>
                    <a:pt x="4383" y="5603"/>
                    <a:pt x="4383" y="5672"/>
                    <a:pt x="4474" y="5717"/>
                  </a:cubicBezTo>
                  <a:cubicBezTo>
                    <a:pt x="4520" y="5831"/>
                    <a:pt x="4611" y="5831"/>
                    <a:pt x="4702" y="5831"/>
                  </a:cubicBezTo>
                  <a:cubicBezTo>
                    <a:pt x="4817" y="5831"/>
                    <a:pt x="4862" y="5809"/>
                    <a:pt x="4931" y="5740"/>
                  </a:cubicBezTo>
                  <a:cubicBezTo>
                    <a:pt x="4999" y="5672"/>
                    <a:pt x="5045" y="5603"/>
                    <a:pt x="5045" y="5512"/>
                  </a:cubicBezTo>
                  <a:cubicBezTo>
                    <a:pt x="5022" y="5421"/>
                    <a:pt x="5022" y="5352"/>
                    <a:pt x="4953" y="5284"/>
                  </a:cubicBezTo>
                  <a:cubicBezTo>
                    <a:pt x="4892" y="5243"/>
                    <a:pt x="4831" y="5166"/>
                    <a:pt x="4738" y="5166"/>
                  </a:cubicBezTo>
                  <a:close/>
                  <a:moveTo>
                    <a:pt x="5831" y="5255"/>
                  </a:moveTo>
                  <a:cubicBezTo>
                    <a:pt x="5743" y="5255"/>
                    <a:pt x="5668" y="5296"/>
                    <a:pt x="5593" y="5352"/>
                  </a:cubicBezTo>
                  <a:cubicBezTo>
                    <a:pt x="5456" y="5466"/>
                    <a:pt x="5456" y="5717"/>
                    <a:pt x="5593" y="5854"/>
                  </a:cubicBezTo>
                  <a:cubicBezTo>
                    <a:pt x="5654" y="5928"/>
                    <a:pt x="5750" y="5969"/>
                    <a:pt x="5849" y="5969"/>
                  </a:cubicBezTo>
                  <a:cubicBezTo>
                    <a:pt x="5934" y="5969"/>
                    <a:pt x="6021" y="5940"/>
                    <a:pt x="6095" y="5877"/>
                  </a:cubicBezTo>
                  <a:cubicBezTo>
                    <a:pt x="6163" y="5831"/>
                    <a:pt x="6186" y="5740"/>
                    <a:pt x="6209" y="5672"/>
                  </a:cubicBezTo>
                  <a:cubicBezTo>
                    <a:pt x="6232" y="5558"/>
                    <a:pt x="6163" y="5466"/>
                    <a:pt x="6118" y="5375"/>
                  </a:cubicBezTo>
                  <a:cubicBezTo>
                    <a:pt x="6049" y="5306"/>
                    <a:pt x="5981" y="5261"/>
                    <a:pt x="5889" y="5261"/>
                  </a:cubicBezTo>
                  <a:cubicBezTo>
                    <a:pt x="5869" y="5257"/>
                    <a:pt x="5850" y="5255"/>
                    <a:pt x="5831" y="5255"/>
                  </a:cubicBezTo>
                  <a:close/>
                  <a:moveTo>
                    <a:pt x="6965" y="5318"/>
                  </a:moveTo>
                  <a:cubicBezTo>
                    <a:pt x="6871" y="5318"/>
                    <a:pt x="6780" y="5352"/>
                    <a:pt x="6711" y="5421"/>
                  </a:cubicBezTo>
                  <a:cubicBezTo>
                    <a:pt x="6574" y="5558"/>
                    <a:pt x="6574" y="5809"/>
                    <a:pt x="6711" y="5946"/>
                  </a:cubicBezTo>
                  <a:cubicBezTo>
                    <a:pt x="6780" y="6014"/>
                    <a:pt x="6877" y="6048"/>
                    <a:pt x="6974" y="6048"/>
                  </a:cubicBezTo>
                  <a:cubicBezTo>
                    <a:pt x="7071" y="6048"/>
                    <a:pt x="7168" y="6014"/>
                    <a:pt x="7236" y="5946"/>
                  </a:cubicBezTo>
                  <a:cubicBezTo>
                    <a:pt x="7350" y="5809"/>
                    <a:pt x="7350" y="5558"/>
                    <a:pt x="7236" y="5421"/>
                  </a:cubicBezTo>
                  <a:cubicBezTo>
                    <a:pt x="7156" y="5352"/>
                    <a:pt x="7059" y="5318"/>
                    <a:pt x="6965" y="5318"/>
                  </a:cubicBezTo>
                  <a:close/>
                  <a:moveTo>
                    <a:pt x="8112" y="5398"/>
                  </a:moveTo>
                  <a:cubicBezTo>
                    <a:pt x="8029" y="5398"/>
                    <a:pt x="7944" y="5443"/>
                    <a:pt x="7852" y="5535"/>
                  </a:cubicBezTo>
                  <a:cubicBezTo>
                    <a:pt x="7670" y="5717"/>
                    <a:pt x="7670" y="5877"/>
                    <a:pt x="7852" y="6060"/>
                  </a:cubicBezTo>
                  <a:cubicBezTo>
                    <a:pt x="7941" y="6137"/>
                    <a:pt x="8023" y="6177"/>
                    <a:pt x="8106" y="6177"/>
                  </a:cubicBezTo>
                  <a:cubicBezTo>
                    <a:pt x="8195" y="6177"/>
                    <a:pt x="8283" y="6131"/>
                    <a:pt x="8377" y="6037"/>
                  </a:cubicBezTo>
                  <a:cubicBezTo>
                    <a:pt x="8537" y="5854"/>
                    <a:pt x="8537" y="5694"/>
                    <a:pt x="8354" y="5535"/>
                  </a:cubicBezTo>
                  <a:cubicBezTo>
                    <a:pt x="8275" y="5443"/>
                    <a:pt x="8195" y="5398"/>
                    <a:pt x="8112" y="5398"/>
                  </a:cubicBezTo>
                  <a:close/>
                  <a:moveTo>
                    <a:pt x="9256" y="5500"/>
                  </a:moveTo>
                  <a:cubicBezTo>
                    <a:pt x="9148" y="5500"/>
                    <a:pt x="9039" y="5535"/>
                    <a:pt x="8971" y="5603"/>
                  </a:cubicBezTo>
                  <a:cubicBezTo>
                    <a:pt x="8834" y="5740"/>
                    <a:pt x="8834" y="6037"/>
                    <a:pt x="8971" y="6174"/>
                  </a:cubicBezTo>
                  <a:cubicBezTo>
                    <a:pt x="9042" y="6245"/>
                    <a:pt x="9158" y="6280"/>
                    <a:pt x="9271" y="6280"/>
                  </a:cubicBezTo>
                  <a:cubicBezTo>
                    <a:pt x="9374" y="6280"/>
                    <a:pt x="9476" y="6251"/>
                    <a:pt x="9541" y="6197"/>
                  </a:cubicBezTo>
                  <a:cubicBezTo>
                    <a:pt x="9678" y="6060"/>
                    <a:pt x="9678" y="5740"/>
                    <a:pt x="9541" y="5603"/>
                  </a:cubicBezTo>
                  <a:cubicBezTo>
                    <a:pt x="9473" y="5535"/>
                    <a:pt x="9364" y="5500"/>
                    <a:pt x="9256" y="5500"/>
                  </a:cubicBezTo>
                  <a:close/>
                  <a:moveTo>
                    <a:pt x="10375" y="5563"/>
                  </a:moveTo>
                  <a:cubicBezTo>
                    <a:pt x="10273" y="5563"/>
                    <a:pt x="10175" y="5609"/>
                    <a:pt x="10089" y="5694"/>
                  </a:cubicBezTo>
                  <a:cubicBezTo>
                    <a:pt x="9929" y="5831"/>
                    <a:pt x="9929" y="6105"/>
                    <a:pt x="10089" y="6265"/>
                  </a:cubicBezTo>
                  <a:cubicBezTo>
                    <a:pt x="10166" y="6342"/>
                    <a:pt x="10265" y="6382"/>
                    <a:pt x="10364" y="6382"/>
                  </a:cubicBezTo>
                  <a:cubicBezTo>
                    <a:pt x="10470" y="6382"/>
                    <a:pt x="10577" y="6337"/>
                    <a:pt x="10660" y="6242"/>
                  </a:cubicBezTo>
                  <a:cubicBezTo>
                    <a:pt x="10820" y="6083"/>
                    <a:pt x="10820" y="5831"/>
                    <a:pt x="10637" y="5672"/>
                  </a:cubicBezTo>
                  <a:cubicBezTo>
                    <a:pt x="10552" y="5597"/>
                    <a:pt x="10462" y="5563"/>
                    <a:pt x="10375" y="5563"/>
                  </a:cubicBezTo>
                  <a:close/>
                  <a:moveTo>
                    <a:pt x="11550" y="5626"/>
                  </a:moveTo>
                  <a:cubicBezTo>
                    <a:pt x="11447" y="5626"/>
                    <a:pt x="11345" y="5672"/>
                    <a:pt x="11253" y="5763"/>
                  </a:cubicBezTo>
                  <a:cubicBezTo>
                    <a:pt x="11071" y="5946"/>
                    <a:pt x="11071" y="6151"/>
                    <a:pt x="11253" y="6334"/>
                  </a:cubicBezTo>
                  <a:cubicBezTo>
                    <a:pt x="11345" y="6425"/>
                    <a:pt x="11447" y="6471"/>
                    <a:pt x="11550" y="6471"/>
                  </a:cubicBezTo>
                  <a:cubicBezTo>
                    <a:pt x="11653" y="6471"/>
                    <a:pt x="11755" y="6425"/>
                    <a:pt x="11847" y="6334"/>
                  </a:cubicBezTo>
                  <a:cubicBezTo>
                    <a:pt x="12007" y="6151"/>
                    <a:pt x="12007" y="5946"/>
                    <a:pt x="11847" y="5763"/>
                  </a:cubicBezTo>
                  <a:cubicBezTo>
                    <a:pt x="11755" y="5672"/>
                    <a:pt x="11653" y="5626"/>
                    <a:pt x="11550" y="5626"/>
                  </a:cubicBezTo>
                  <a:close/>
                  <a:moveTo>
                    <a:pt x="115" y="6060"/>
                  </a:moveTo>
                  <a:cubicBezTo>
                    <a:pt x="115" y="6083"/>
                    <a:pt x="92" y="6105"/>
                    <a:pt x="92" y="6128"/>
                  </a:cubicBezTo>
                  <a:cubicBezTo>
                    <a:pt x="69" y="6242"/>
                    <a:pt x="69" y="6356"/>
                    <a:pt x="69" y="6471"/>
                  </a:cubicBezTo>
                  <a:cubicBezTo>
                    <a:pt x="46" y="6493"/>
                    <a:pt x="0" y="6516"/>
                    <a:pt x="46" y="6539"/>
                  </a:cubicBezTo>
                  <a:cubicBezTo>
                    <a:pt x="69" y="6550"/>
                    <a:pt x="86" y="6556"/>
                    <a:pt x="100" y="6556"/>
                  </a:cubicBezTo>
                  <a:cubicBezTo>
                    <a:pt x="115" y="6556"/>
                    <a:pt x="126" y="6550"/>
                    <a:pt x="137" y="6539"/>
                  </a:cubicBezTo>
                  <a:cubicBezTo>
                    <a:pt x="297" y="6448"/>
                    <a:pt x="366" y="6242"/>
                    <a:pt x="206" y="6128"/>
                  </a:cubicBezTo>
                  <a:cubicBezTo>
                    <a:pt x="206" y="6128"/>
                    <a:pt x="183" y="6105"/>
                    <a:pt x="160" y="6083"/>
                  </a:cubicBezTo>
                  <a:cubicBezTo>
                    <a:pt x="160" y="6083"/>
                    <a:pt x="137" y="6083"/>
                    <a:pt x="115" y="6060"/>
                  </a:cubicBezTo>
                  <a:close/>
                  <a:moveTo>
                    <a:pt x="12668" y="5717"/>
                  </a:moveTo>
                  <a:cubicBezTo>
                    <a:pt x="12531" y="5740"/>
                    <a:pt x="12463" y="5831"/>
                    <a:pt x="12372" y="5854"/>
                  </a:cubicBezTo>
                  <a:cubicBezTo>
                    <a:pt x="12326" y="5968"/>
                    <a:pt x="12235" y="6060"/>
                    <a:pt x="12258" y="6174"/>
                  </a:cubicBezTo>
                  <a:cubicBezTo>
                    <a:pt x="12258" y="6288"/>
                    <a:pt x="12326" y="6402"/>
                    <a:pt x="12395" y="6471"/>
                  </a:cubicBezTo>
                  <a:cubicBezTo>
                    <a:pt x="12474" y="6530"/>
                    <a:pt x="12570" y="6589"/>
                    <a:pt x="12668" y="6589"/>
                  </a:cubicBezTo>
                  <a:cubicBezTo>
                    <a:pt x="12684" y="6589"/>
                    <a:pt x="12699" y="6588"/>
                    <a:pt x="12714" y="6585"/>
                  </a:cubicBezTo>
                  <a:cubicBezTo>
                    <a:pt x="12851" y="6585"/>
                    <a:pt x="12920" y="6493"/>
                    <a:pt x="13011" y="6471"/>
                  </a:cubicBezTo>
                  <a:cubicBezTo>
                    <a:pt x="13056" y="6356"/>
                    <a:pt x="13148" y="6265"/>
                    <a:pt x="13125" y="6128"/>
                  </a:cubicBezTo>
                  <a:cubicBezTo>
                    <a:pt x="13125" y="6014"/>
                    <a:pt x="13056" y="5900"/>
                    <a:pt x="12988" y="5831"/>
                  </a:cubicBezTo>
                  <a:cubicBezTo>
                    <a:pt x="12897" y="5763"/>
                    <a:pt x="12783" y="5717"/>
                    <a:pt x="12668" y="5717"/>
                  </a:cubicBezTo>
                  <a:close/>
                  <a:moveTo>
                    <a:pt x="1173" y="6116"/>
                  </a:moveTo>
                  <a:cubicBezTo>
                    <a:pt x="1086" y="6116"/>
                    <a:pt x="998" y="6145"/>
                    <a:pt x="959" y="6197"/>
                  </a:cubicBezTo>
                  <a:cubicBezTo>
                    <a:pt x="868" y="6288"/>
                    <a:pt x="868" y="6493"/>
                    <a:pt x="959" y="6585"/>
                  </a:cubicBezTo>
                  <a:cubicBezTo>
                    <a:pt x="1013" y="6639"/>
                    <a:pt x="1092" y="6662"/>
                    <a:pt x="1168" y="6662"/>
                  </a:cubicBezTo>
                  <a:cubicBezTo>
                    <a:pt x="1253" y="6662"/>
                    <a:pt x="1334" y="6633"/>
                    <a:pt x="1370" y="6585"/>
                  </a:cubicBezTo>
                  <a:cubicBezTo>
                    <a:pt x="1461" y="6471"/>
                    <a:pt x="1461" y="6265"/>
                    <a:pt x="1347" y="6174"/>
                  </a:cubicBezTo>
                  <a:cubicBezTo>
                    <a:pt x="1307" y="6134"/>
                    <a:pt x="1241" y="6116"/>
                    <a:pt x="1173" y="6116"/>
                  </a:cubicBezTo>
                  <a:close/>
                  <a:moveTo>
                    <a:pt x="13844" y="5796"/>
                  </a:moveTo>
                  <a:cubicBezTo>
                    <a:pt x="13733" y="5796"/>
                    <a:pt x="13613" y="5826"/>
                    <a:pt x="13536" y="5877"/>
                  </a:cubicBezTo>
                  <a:cubicBezTo>
                    <a:pt x="13353" y="6014"/>
                    <a:pt x="13285" y="6334"/>
                    <a:pt x="13490" y="6539"/>
                  </a:cubicBezTo>
                  <a:cubicBezTo>
                    <a:pt x="13559" y="6630"/>
                    <a:pt x="13673" y="6630"/>
                    <a:pt x="13764" y="6676"/>
                  </a:cubicBezTo>
                  <a:cubicBezTo>
                    <a:pt x="13781" y="6680"/>
                    <a:pt x="13798" y="6682"/>
                    <a:pt x="13816" y="6682"/>
                  </a:cubicBezTo>
                  <a:cubicBezTo>
                    <a:pt x="13896" y="6682"/>
                    <a:pt x="13986" y="6645"/>
                    <a:pt x="14061" y="6608"/>
                  </a:cubicBezTo>
                  <a:cubicBezTo>
                    <a:pt x="14152" y="6562"/>
                    <a:pt x="14221" y="6471"/>
                    <a:pt x="14198" y="6356"/>
                  </a:cubicBezTo>
                  <a:cubicBezTo>
                    <a:pt x="14175" y="6219"/>
                    <a:pt x="14129" y="6105"/>
                    <a:pt x="14129" y="5968"/>
                  </a:cubicBezTo>
                  <a:cubicBezTo>
                    <a:pt x="14129" y="5923"/>
                    <a:pt x="14106" y="5877"/>
                    <a:pt x="14061" y="5854"/>
                  </a:cubicBezTo>
                  <a:cubicBezTo>
                    <a:pt x="14011" y="5814"/>
                    <a:pt x="13930" y="5796"/>
                    <a:pt x="13844" y="5796"/>
                  </a:cubicBezTo>
                  <a:close/>
                  <a:moveTo>
                    <a:pt x="2329" y="6162"/>
                  </a:moveTo>
                  <a:cubicBezTo>
                    <a:pt x="2260" y="6162"/>
                    <a:pt x="2192" y="6197"/>
                    <a:pt x="2123" y="6265"/>
                  </a:cubicBezTo>
                  <a:cubicBezTo>
                    <a:pt x="2009" y="6402"/>
                    <a:pt x="2009" y="6539"/>
                    <a:pt x="2146" y="6676"/>
                  </a:cubicBezTo>
                  <a:cubicBezTo>
                    <a:pt x="2211" y="6730"/>
                    <a:pt x="2271" y="6759"/>
                    <a:pt x="2331" y="6759"/>
                  </a:cubicBezTo>
                  <a:cubicBezTo>
                    <a:pt x="2397" y="6759"/>
                    <a:pt x="2462" y="6725"/>
                    <a:pt x="2534" y="6653"/>
                  </a:cubicBezTo>
                  <a:cubicBezTo>
                    <a:pt x="2671" y="6539"/>
                    <a:pt x="2671" y="6402"/>
                    <a:pt x="2534" y="6265"/>
                  </a:cubicBezTo>
                  <a:cubicBezTo>
                    <a:pt x="2466" y="6197"/>
                    <a:pt x="2397" y="6162"/>
                    <a:pt x="2329" y="6162"/>
                  </a:cubicBezTo>
                  <a:close/>
                  <a:moveTo>
                    <a:pt x="3474" y="6259"/>
                  </a:moveTo>
                  <a:cubicBezTo>
                    <a:pt x="3458" y="6259"/>
                    <a:pt x="3441" y="6261"/>
                    <a:pt x="3424" y="6265"/>
                  </a:cubicBezTo>
                  <a:cubicBezTo>
                    <a:pt x="3356" y="6288"/>
                    <a:pt x="3287" y="6311"/>
                    <a:pt x="3264" y="6356"/>
                  </a:cubicBezTo>
                  <a:cubicBezTo>
                    <a:pt x="3219" y="6425"/>
                    <a:pt x="3173" y="6493"/>
                    <a:pt x="3173" y="6608"/>
                  </a:cubicBezTo>
                  <a:cubicBezTo>
                    <a:pt x="3173" y="6676"/>
                    <a:pt x="3242" y="6722"/>
                    <a:pt x="3264" y="6813"/>
                  </a:cubicBezTo>
                  <a:cubicBezTo>
                    <a:pt x="3337" y="6813"/>
                    <a:pt x="3396" y="6871"/>
                    <a:pt x="3475" y="6871"/>
                  </a:cubicBezTo>
                  <a:cubicBezTo>
                    <a:pt x="3494" y="6871"/>
                    <a:pt x="3515" y="6868"/>
                    <a:pt x="3538" y="6859"/>
                  </a:cubicBezTo>
                  <a:cubicBezTo>
                    <a:pt x="3607" y="6859"/>
                    <a:pt x="3675" y="6836"/>
                    <a:pt x="3721" y="6790"/>
                  </a:cubicBezTo>
                  <a:cubicBezTo>
                    <a:pt x="3767" y="6699"/>
                    <a:pt x="3812" y="6608"/>
                    <a:pt x="3789" y="6516"/>
                  </a:cubicBezTo>
                  <a:cubicBezTo>
                    <a:pt x="3767" y="6448"/>
                    <a:pt x="3744" y="6356"/>
                    <a:pt x="3698" y="6334"/>
                  </a:cubicBezTo>
                  <a:cubicBezTo>
                    <a:pt x="3624" y="6296"/>
                    <a:pt x="3549" y="6259"/>
                    <a:pt x="3474" y="6259"/>
                  </a:cubicBezTo>
                  <a:close/>
                  <a:moveTo>
                    <a:pt x="4599" y="6319"/>
                  </a:moveTo>
                  <a:cubicBezTo>
                    <a:pt x="4516" y="6319"/>
                    <a:pt x="4432" y="6353"/>
                    <a:pt x="4360" y="6425"/>
                  </a:cubicBezTo>
                  <a:cubicBezTo>
                    <a:pt x="4223" y="6562"/>
                    <a:pt x="4246" y="6744"/>
                    <a:pt x="4383" y="6881"/>
                  </a:cubicBezTo>
                  <a:cubicBezTo>
                    <a:pt x="4449" y="6947"/>
                    <a:pt x="4525" y="6981"/>
                    <a:pt x="4602" y="6981"/>
                  </a:cubicBezTo>
                  <a:cubicBezTo>
                    <a:pt x="4685" y="6981"/>
                    <a:pt x="4768" y="6942"/>
                    <a:pt x="4839" y="6859"/>
                  </a:cubicBezTo>
                  <a:cubicBezTo>
                    <a:pt x="4976" y="6722"/>
                    <a:pt x="4953" y="6539"/>
                    <a:pt x="4817" y="6402"/>
                  </a:cubicBezTo>
                  <a:cubicBezTo>
                    <a:pt x="4751" y="6348"/>
                    <a:pt x="4675" y="6319"/>
                    <a:pt x="4599" y="6319"/>
                  </a:cubicBezTo>
                  <a:close/>
                  <a:moveTo>
                    <a:pt x="5752" y="6425"/>
                  </a:moveTo>
                  <a:cubicBezTo>
                    <a:pt x="5638" y="6425"/>
                    <a:pt x="5570" y="6448"/>
                    <a:pt x="5501" y="6539"/>
                  </a:cubicBezTo>
                  <a:cubicBezTo>
                    <a:pt x="5433" y="6585"/>
                    <a:pt x="5410" y="6653"/>
                    <a:pt x="5410" y="6744"/>
                  </a:cubicBezTo>
                  <a:cubicBezTo>
                    <a:pt x="5410" y="6859"/>
                    <a:pt x="5456" y="6927"/>
                    <a:pt x="5524" y="6996"/>
                  </a:cubicBezTo>
                  <a:cubicBezTo>
                    <a:pt x="5593" y="7064"/>
                    <a:pt x="5661" y="7087"/>
                    <a:pt x="5752" y="7087"/>
                  </a:cubicBezTo>
                  <a:cubicBezTo>
                    <a:pt x="5765" y="7089"/>
                    <a:pt x="5776" y="7090"/>
                    <a:pt x="5787" y="7090"/>
                  </a:cubicBezTo>
                  <a:cubicBezTo>
                    <a:pt x="5877" y="7090"/>
                    <a:pt x="5920" y="7013"/>
                    <a:pt x="5981" y="6973"/>
                  </a:cubicBezTo>
                  <a:cubicBezTo>
                    <a:pt x="6072" y="6904"/>
                    <a:pt x="6072" y="6836"/>
                    <a:pt x="6072" y="6744"/>
                  </a:cubicBezTo>
                  <a:cubicBezTo>
                    <a:pt x="6072" y="6653"/>
                    <a:pt x="6026" y="6585"/>
                    <a:pt x="5981" y="6516"/>
                  </a:cubicBezTo>
                  <a:cubicBezTo>
                    <a:pt x="5912" y="6448"/>
                    <a:pt x="5844" y="6425"/>
                    <a:pt x="5752" y="6425"/>
                  </a:cubicBezTo>
                  <a:close/>
                  <a:moveTo>
                    <a:pt x="6888" y="6519"/>
                  </a:moveTo>
                  <a:cubicBezTo>
                    <a:pt x="6791" y="6519"/>
                    <a:pt x="6696" y="6542"/>
                    <a:pt x="6643" y="6585"/>
                  </a:cubicBezTo>
                  <a:cubicBezTo>
                    <a:pt x="6528" y="6699"/>
                    <a:pt x="6506" y="6996"/>
                    <a:pt x="6620" y="7110"/>
                  </a:cubicBezTo>
                  <a:cubicBezTo>
                    <a:pt x="6677" y="7167"/>
                    <a:pt x="6780" y="7195"/>
                    <a:pt x="6882" y="7195"/>
                  </a:cubicBezTo>
                  <a:cubicBezTo>
                    <a:pt x="6985" y="7195"/>
                    <a:pt x="7088" y="7167"/>
                    <a:pt x="7145" y="7110"/>
                  </a:cubicBezTo>
                  <a:cubicBezTo>
                    <a:pt x="7259" y="7018"/>
                    <a:pt x="7259" y="6722"/>
                    <a:pt x="7168" y="6608"/>
                  </a:cubicBezTo>
                  <a:cubicBezTo>
                    <a:pt x="7107" y="6547"/>
                    <a:pt x="6996" y="6519"/>
                    <a:pt x="6888" y="6519"/>
                  </a:cubicBezTo>
                  <a:close/>
                  <a:moveTo>
                    <a:pt x="8012" y="6573"/>
                  </a:moveTo>
                  <a:cubicBezTo>
                    <a:pt x="7921" y="6573"/>
                    <a:pt x="7829" y="6608"/>
                    <a:pt x="7761" y="6676"/>
                  </a:cubicBezTo>
                  <a:cubicBezTo>
                    <a:pt x="7601" y="6813"/>
                    <a:pt x="7601" y="7064"/>
                    <a:pt x="7761" y="7201"/>
                  </a:cubicBezTo>
                  <a:cubicBezTo>
                    <a:pt x="7821" y="7261"/>
                    <a:pt x="7918" y="7295"/>
                    <a:pt x="8016" y="7295"/>
                  </a:cubicBezTo>
                  <a:cubicBezTo>
                    <a:pt x="8106" y="7295"/>
                    <a:pt x="8198" y="7266"/>
                    <a:pt x="8263" y="7201"/>
                  </a:cubicBezTo>
                  <a:cubicBezTo>
                    <a:pt x="8400" y="7064"/>
                    <a:pt x="8400" y="6813"/>
                    <a:pt x="8263" y="6676"/>
                  </a:cubicBezTo>
                  <a:cubicBezTo>
                    <a:pt x="8195" y="6608"/>
                    <a:pt x="8103" y="6573"/>
                    <a:pt x="8012" y="6573"/>
                  </a:cubicBezTo>
                  <a:close/>
                  <a:moveTo>
                    <a:pt x="9185" y="6627"/>
                  </a:moveTo>
                  <a:cubicBezTo>
                    <a:pt x="9096" y="6627"/>
                    <a:pt x="9008" y="6673"/>
                    <a:pt x="8925" y="6767"/>
                  </a:cubicBezTo>
                  <a:cubicBezTo>
                    <a:pt x="8742" y="6927"/>
                    <a:pt x="8742" y="7110"/>
                    <a:pt x="8925" y="7269"/>
                  </a:cubicBezTo>
                  <a:cubicBezTo>
                    <a:pt x="9016" y="7361"/>
                    <a:pt x="9102" y="7406"/>
                    <a:pt x="9185" y="7406"/>
                  </a:cubicBezTo>
                  <a:cubicBezTo>
                    <a:pt x="9267" y="7406"/>
                    <a:pt x="9347" y="7361"/>
                    <a:pt x="9427" y="7269"/>
                  </a:cubicBezTo>
                  <a:cubicBezTo>
                    <a:pt x="9610" y="7087"/>
                    <a:pt x="9610" y="6927"/>
                    <a:pt x="9427" y="6744"/>
                  </a:cubicBezTo>
                  <a:cubicBezTo>
                    <a:pt x="9350" y="6667"/>
                    <a:pt x="9267" y="6627"/>
                    <a:pt x="9185" y="6627"/>
                  </a:cubicBezTo>
                  <a:close/>
                  <a:moveTo>
                    <a:pt x="10329" y="6733"/>
                  </a:moveTo>
                  <a:cubicBezTo>
                    <a:pt x="10220" y="6733"/>
                    <a:pt x="10112" y="6767"/>
                    <a:pt x="10044" y="6836"/>
                  </a:cubicBezTo>
                  <a:cubicBezTo>
                    <a:pt x="9907" y="6950"/>
                    <a:pt x="9907" y="7269"/>
                    <a:pt x="10044" y="7406"/>
                  </a:cubicBezTo>
                  <a:cubicBezTo>
                    <a:pt x="10112" y="7475"/>
                    <a:pt x="10215" y="7509"/>
                    <a:pt x="10320" y="7509"/>
                  </a:cubicBezTo>
                  <a:cubicBezTo>
                    <a:pt x="10426" y="7509"/>
                    <a:pt x="10534" y="7475"/>
                    <a:pt x="10614" y="7406"/>
                  </a:cubicBezTo>
                  <a:cubicBezTo>
                    <a:pt x="10751" y="7269"/>
                    <a:pt x="10751" y="6973"/>
                    <a:pt x="10614" y="6836"/>
                  </a:cubicBezTo>
                  <a:cubicBezTo>
                    <a:pt x="10546" y="6767"/>
                    <a:pt x="10437" y="6733"/>
                    <a:pt x="10329" y="6733"/>
                  </a:cubicBezTo>
                  <a:close/>
                  <a:moveTo>
                    <a:pt x="11427" y="6784"/>
                  </a:moveTo>
                  <a:cubicBezTo>
                    <a:pt x="11333" y="6784"/>
                    <a:pt x="11242" y="6824"/>
                    <a:pt x="11162" y="6904"/>
                  </a:cubicBezTo>
                  <a:cubicBezTo>
                    <a:pt x="11002" y="7064"/>
                    <a:pt x="10979" y="7315"/>
                    <a:pt x="11162" y="7498"/>
                  </a:cubicBezTo>
                  <a:cubicBezTo>
                    <a:pt x="11239" y="7564"/>
                    <a:pt x="11337" y="7598"/>
                    <a:pt x="11435" y="7598"/>
                  </a:cubicBezTo>
                  <a:cubicBezTo>
                    <a:pt x="11542" y="7598"/>
                    <a:pt x="11650" y="7558"/>
                    <a:pt x="11733" y="7475"/>
                  </a:cubicBezTo>
                  <a:cubicBezTo>
                    <a:pt x="11892" y="7292"/>
                    <a:pt x="11892" y="7041"/>
                    <a:pt x="11710" y="6904"/>
                  </a:cubicBezTo>
                  <a:cubicBezTo>
                    <a:pt x="11618" y="6824"/>
                    <a:pt x="11521" y="6784"/>
                    <a:pt x="11427" y="6784"/>
                  </a:cubicBezTo>
                  <a:close/>
                  <a:moveTo>
                    <a:pt x="23" y="7224"/>
                  </a:moveTo>
                  <a:cubicBezTo>
                    <a:pt x="23" y="7224"/>
                    <a:pt x="0" y="7247"/>
                    <a:pt x="0" y="7269"/>
                  </a:cubicBezTo>
                  <a:cubicBezTo>
                    <a:pt x="23" y="7384"/>
                    <a:pt x="23" y="7475"/>
                    <a:pt x="46" y="7589"/>
                  </a:cubicBezTo>
                  <a:cubicBezTo>
                    <a:pt x="46" y="7612"/>
                    <a:pt x="46" y="7635"/>
                    <a:pt x="69" y="7635"/>
                  </a:cubicBezTo>
                  <a:cubicBezTo>
                    <a:pt x="92" y="7635"/>
                    <a:pt x="115" y="7635"/>
                    <a:pt x="115" y="7612"/>
                  </a:cubicBezTo>
                  <a:cubicBezTo>
                    <a:pt x="251" y="7498"/>
                    <a:pt x="229" y="7338"/>
                    <a:pt x="115" y="7247"/>
                  </a:cubicBezTo>
                  <a:cubicBezTo>
                    <a:pt x="92" y="7224"/>
                    <a:pt x="46" y="7224"/>
                    <a:pt x="23" y="7224"/>
                  </a:cubicBezTo>
                  <a:close/>
                  <a:moveTo>
                    <a:pt x="12589" y="6881"/>
                  </a:moveTo>
                  <a:cubicBezTo>
                    <a:pt x="12492" y="6881"/>
                    <a:pt x="12395" y="6927"/>
                    <a:pt x="12303" y="7018"/>
                  </a:cubicBezTo>
                  <a:cubicBezTo>
                    <a:pt x="12121" y="7201"/>
                    <a:pt x="12121" y="7406"/>
                    <a:pt x="12303" y="7589"/>
                  </a:cubicBezTo>
                  <a:cubicBezTo>
                    <a:pt x="12392" y="7678"/>
                    <a:pt x="12486" y="7723"/>
                    <a:pt x="12580" y="7723"/>
                  </a:cubicBezTo>
                  <a:cubicBezTo>
                    <a:pt x="12680" y="7723"/>
                    <a:pt x="12780" y="7672"/>
                    <a:pt x="12874" y="7566"/>
                  </a:cubicBezTo>
                  <a:cubicBezTo>
                    <a:pt x="13056" y="7406"/>
                    <a:pt x="13056" y="7178"/>
                    <a:pt x="12874" y="7018"/>
                  </a:cubicBezTo>
                  <a:cubicBezTo>
                    <a:pt x="12783" y="6927"/>
                    <a:pt x="12686" y="6881"/>
                    <a:pt x="12589" y="6881"/>
                  </a:cubicBezTo>
                  <a:close/>
                  <a:moveTo>
                    <a:pt x="1085" y="7252"/>
                  </a:moveTo>
                  <a:cubicBezTo>
                    <a:pt x="1028" y="7252"/>
                    <a:pt x="970" y="7281"/>
                    <a:pt x="913" y="7338"/>
                  </a:cubicBezTo>
                  <a:cubicBezTo>
                    <a:pt x="799" y="7429"/>
                    <a:pt x="799" y="7566"/>
                    <a:pt x="913" y="7680"/>
                  </a:cubicBezTo>
                  <a:cubicBezTo>
                    <a:pt x="970" y="7726"/>
                    <a:pt x="1033" y="7749"/>
                    <a:pt x="1093" y="7749"/>
                  </a:cubicBezTo>
                  <a:cubicBezTo>
                    <a:pt x="1153" y="7749"/>
                    <a:pt x="1210" y="7726"/>
                    <a:pt x="1256" y="7680"/>
                  </a:cubicBezTo>
                  <a:cubicBezTo>
                    <a:pt x="1370" y="7566"/>
                    <a:pt x="1370" y="7429"/>
                    <a:pt x="1256" y="7338"/>
                  </a:cubicBezTo>
                  <a:cubicBezTo>
                    <a:pt x="1199" y="7281"/>
                    <a:pt x="1142" y="7252"/>
                    <a:pt x="1085" y="7252"/>
                  </a:cubicBezTo>
                  <a:close/>
                  <a:moveTo>
                    <a:pt x="13656" y="6985"/>
                  </a:moveTo>
                  <a:cubicBezTo>
                    <a:pt x="13622" y="6985"/>
                    <a:pt x="13589" y="6988"/>
                    <a:pt x="13559" y="6996"/>
                  </a:cubicBezTo>
                  <a:cubicBezTo>
                    <a:pt x="13513" y="7018"/>
                    <a:pt x="13467" y="7064"/>
                    <a:pt x="13422" y="7110"/>
                  </a:cubicBezTo>
                  <a:cubicBezTo>
                    <a:pt x="13376" y="7155"/>
                    <a:pt x="13330" y="7224"/>
                    <a:pt x="13330" y="7292"/>
                  </a:cubicBezTo>
                  <a:cubicBezTo>
                    <a:pt x="13308" y="7384"/>
                    <a:pt x="13308" y="7475"/>
                    <a:pt x="13330" y="7566"/>
                  </a:cubicBezTo>
                  <a:cubicBezTo>
                    <a:pt x="13330" y="7612"/>
                    <a:pt x="13399" y="7657"/>
                    <a:pt x="13422" y="7726"/>
                  </a:cubicBezTo>
                  <a:cubicBezTo>
                    <a:pt x="13513" y="7726"/>
                    <a:pt x="13536" y="7817"/>
                    <a:pt x="13604" y="7817"/>
                  </a:cubicBezTo>
                  <a:cubicBezTo>
                    <a:pt x="13665" y="7817"/>
                    <a:pt x="13736" y="7827"/>
                    <a:pt x="13797" y="7827"/>
                  </a:cubicBezTo>
                  <a:cubicBezTo>
                    <a:pt x="13827" y="7827"/>
                    <a:pt x="13855" y="7825"/>
                    <a:pt x="13878" y="7817"/>
                  </a:cubicBezTo>
                  <a:cubicBezTo>
                    <a:pt x="13947" y="7794"/>
                    <a:pt x="13992" y="7726"/>
                    <a:pt x="14061" y="7703"/>
                  </a:cubicBezTo>
                  <a:cubicBezTo>
                    <a:pt x="14038" y="7612"/>
                    <a:pt x="14152" y="7612"/>
                    <a:pt x="14152" y="7521"/>
                  </a:cubicBezTo>
                  <a:cubicBezTo>
                    <a:pt x="14129" y="7429"/>
                    <a:pt x="14175" y="7315"/>
                    <a:pt x="14129" y="7247"/>
                  </a:cubicBezTo>
                  <a:cubicBezTo>
                    <a:pt x="14106" y="7178"/>
                    <a:pt x="14061" y="7132"/>
                    <a:pt x="14038" y="7087"/>
                  </a:cubicBezTo>
                  <a:cubicBezTo>
                    <a:pt x="14031" y="7089"/>
                    <a:pt x="14024" y="7089"/>
                    <a:pt x="14018" y="7089"/>
                  </a:cubicBezTo>
                  <a:cubicBezTo>
                    <a:pt x="13949" y="7089"/>
                    <a:pt x="13923" y="6993"/>
                    <a:pt x="13870" y="6993"/>
                  </a:cubicBezTo>
                  <a:cubicBezTo>
                    <a:pt x="13866" y="6993"/>
                    <a:pt x="13861" y="6994"/>
                    <a:pt x="13855" y="6996"/>
                  </a:cubicBezTo>
                  <a:cubicBezTo>
                    <a:pt x="13794" y="6996"/>
                    <a:pt x="13723" y="6985"/>
                    <a:pt x="13656" y="6985"/>
                  </a:cubicBezTo>
                  <a:close/>
                  <a:moveTo>
                    <a:pt x="2237" y="7338"/>
                  </a:moveTo>
                  <a:cubicBezTo>
                    <a:pt x="2157" y="7338"/>
                    <a:pt x="2077" y="7361"/>
                    <a:pt x="2032" y="7406"/>
                  </a:cubicBezTo>
                  <a:cubicBezTo>
                    <a:pt x="1941" y="7498"/>
                    <a:pt x="1918" y="7703"/>
                    <a:pt x="2032" y="7817"/>
                  </a:cubicBezTo>
                  <a:cubicBezTo>
                    <a:pt x="2085" y="7860"/>
                    <a:pt x="2158" y="7877"/>
                    <a:pt x="2230" y="7877"/>
                  </a:cubicBezTo>
                  <a:cubicBezTo>
                    <a:pt x="2312" y="7877"/>
                    <a:pt x="2394" y="7854"/>
                    <a:pt x="2443" y="7817"/>
                  </a:cubicBezTo>
                  <a:cubicBezTo>
                    <a:pt x="2534" y="7703"/>
                    <a:pt x="2534" y="7521"/>
                    <a:pt x="2443" y="7406"/>
                  </a:cubicBezTo>
                  <a:cubicBezTo>
                    <a:pt x="2397" y="7361"/>
                    <a:pt x="2317" y="7338"/>
                    <a:pt x="2237" y="7338"/>
                  </a:cubicBezTo>
                  <a:close/>
                  <a:moveTo>
                    <a:pt x="3456" y="7441"/>
                  </a:moveTo>
                  <a:cubicBezTo>
                    <a:pt x="3418" y="7441"/>
                    <a:pt x="3379" y="7452"/>
                    <a:pt x="3333" y="7452"/>
                  </a:cubicBezTo>
                  <a:cubicBezTo>
                    <a:pt x="3320" y="7448"/>
                    <a:pt x="3309" y="7446"/>
                    <a:pt x="3297" y="7446"/>
                  </a:cubicBezTo>
                  <a:cubicBezTo>
                    <a:pt x="3248" y="7446"/>
                    <a:pt x="3210" y="7483"/>
                    <a:pt x="3173" y="7521"/>
                  </a:cubicBezTo>
                  <a:cubicBezTo>
                    <a:pt x="3082" y="7635"/>
                    <a:pt x="3082" y="7817"/>
                    <a:pt x="3196" y="7931"/>
                  </a:cubicBezTo>
                  <a:cubicBezTo>
                    <a:pt x="3242" y="8023"/>
                    <a:pt x="3333" y="7977"/>
                    <a:pt x="3401" y="8000"/>
                  </a:cubicBezTo>
                  <a:cubicBezTo>
                    <a:pt x="3493" y="8000"/>
                    <a:pt x="3538" y="7954"/>
                    <a:pt x="3584" y="7909"/>
                  </a:cubicBezTo>
                  <a:cubicBezTo>
                    <a:pt x="3675" y="7840"/>
                    <a:pt x="3630" y="7772"/>
                    <a:pt x="3652" y="7680"/>
                  </a:cubicBezTo>
                  <a:cubicBezTo>
                    <a:pt x="3675" y="7589"/>
                    <a:pt x="3607" y="7566"/>
                    <a:pt x="3561" y="7498"/>
                  </a:cubicBezTo>
                  <a:cubicBezTo>
                    <a:pt x="3527" y="7452"/>
                    <a:pt x="3493" y="7441"/>
                    <a:pt x="3456" y="7441"/>
                  </a:cubicBezTo>
                  <a:close/>
                  <a:moveTo>
                    <a:pt x="4497" y="7498"/>
                  </a:moveTo>
                  <a:cubicBezTo>
                    <a:pt x="4383" y="7498"/>
                    <a:pt x="4337" y="7543"/>
                    <a:pt x="4269" y="7612"/>
                  </a:cubicBezTo>
                  <a:cubicBezTo>
                    <a:pt x="4223" y="7657"/>
                    <a:pt x="4177" y="7703"/>
                    <a:pt x="4177" y="7794"/>
                  </a:cubicBezTo>
                  <a:cubicBezTo>
                    <a:pt x="4177" y="7886"/>
                    <a:pt x="4246" y="7931"/>
                    <a:pt x="4292" y="8000"/>
                  </a:cubicBezTo>
                  <a:cubicBezTo>
                    <a:pt x="4360" y="8045"/>
                    <a:pt x="4406" y="8091"/>
                    <a:pt x="4497" y="8091"/>
                  </a:cubicBezTo>
                  <a:cubicBezTo>
                    <a:pt x="4588" y="8091"/>
                    <a:pt x="4634" y="8045"/>
                    <a:pt x="4702" y="8000"/>
                  </a:cubicBezTo>
                  <a:cubicBezTo>
                    <a:pt x="4748" y="7931"/>
                    <a:pt x="4794" y="7886"/>
                    <a:pt x="4794" y="7794"/>
                  </a:cubicBezTo>
                  <a:cubicBezTo>
                    <a:pt x="4794" y="7680"/>
                    <a:pt x="4748" y="7635"/>
                    <a:pt x="4680" y="7589"/>
                  </a:cubicBezTo>
                  <a:cubicBezTo>
                    <a:pt x="4634" y="7521"/>
                    <a:pt x="4588" y="7498"/>
                    <a:pt x="4497" y="7498"/>
                  </a:cubicBezTo>
                  <a:close/>
                  <a:moveTo>
                    <a:pt x="5608" y="7584"/>
                  </a:moveTo>
                  <a:cubicBezTo>
                    <a:pt x="5544" y="7584"/>
                    <a:pt x="5466" y="7638"/>
                    <a:pt x="5387" y="7657"/>
                  </a:cubicBezTo>
                  <a:cubicBezTo>
                    <a:pt x="5364" y="7749"/>
                    <a:pt x="5296" y="7840"/>
                    <a:pt x="5319" y="7909"/>
                  </a:cubicBezTo>
                  <a:cubicBezTo>
                    <a:pt x="5342" y="7977"/>
                    <a:pt x="5342" y="8091"/>
                    <a:pt x="5410" y="8137"/>
                  </a:cubicBezTo>
                  <a:cubicBezTo>
                    <a:pt x="5478" y="8182"/>
                    <a:pt x="5570" y="8228"/>
                    <a:pt x="5638" y="8228"/>
                  </a:cubicBezTo>
                  <a:cubicBezTo>
                    <a:pt x="5707" y="8228"/>
                    <a:pt x="5798" y="8182"/>
                    <a:pt x="5866" y="8137"/>
                  </a:cubicBezTo>
                  <a:cubicBezTo>
                    <a:pt x="5935" y="8068"/>
                    <a:pt x="5958" y="7977"/>
                    <a:pt x="5958" y="7886"/>
                  </a:cubicBezTo>
                  <a:cubicBezTo>
                    <a:pt x="5958" y="7817"/>
                    <a:pt x="5912" y="7749"/>
                    <a:pt x="5866" y="7680"/>
                  </a:cubicBezTo>
                  <a:cubicBezTo>
                    <a:pt x="5821" y="7589"/>
                    <a:pt x="5707" y="7589"/>
                    <a:pt x="5638" y="7589"/>
                  </a:cubicBezTo>
                  <a:cubicBezTo>
                    <a:pt x="5629" y="7586"/>
                    <a:pt x="5619" y="7584"/>
                    <a:pt x="5608" y="7584"/>
                  </a:cubicBezTo>
                  <a:close/>
                  <a:moveTo>
                    <a:pt x="6814" y="7646"/>
                  </a:moveTo>
                  <a:cubicBezTo>
                    <a:pt x="6734" y="7646"/>
                    <a:pt x="6654" y="7680"/>
                    <a:pt x="6597" y="7749"/>
                  </a:cubicBezTo>
                  <a:cubicBezTo>
                    <a:pt x="6460" y="7886"/>
                    <a:pt x="6437" y="8068"/>
                    <a:pt x="6574" y="8205"/>
                  </a:cubicBezTo>
                  <a:cubicBezTo>
                    <a:pt x="6643" y="8274"/>
                    <a:pt x="6722" y="8308"/>
                    <a:pt x="6802" y="8308"/>
                  </a:cubicBezTo>
                  <a:cubicBezTo>
                    <a:pt x="6882" y="8308"/>
                    <a:pt x="6962" y="8274"/>
                    <a:pt x="7031" y="8205"/>
                  </a:cubicBezTo>
                  <a:cubicBezTo>
                    <a:pt x="7168" y="8068"/>
                    <a:pt x="7168" y="7886"/>
                    <a:pt x="7031" y="7749"/>
                  </a:cubicBezTo>
                  <a:cubicBezTo>
                    <a:pt x="6974" y="7680"/>
                    <a:pt x="6894" y="7646"/>
                    <a:pt x="6814" y="7646"/>
                  </a:cubicBezTo>
                  <a:close/>
                  <a:moveTo>
                    <a:pt x="7921" y="7703"/>
                  </a:moveTo>
                  <a:cubicBezTo>
                    <a:pt x="7852" y="7703"/>
                    <a:pt x="7761" y="7749"/>
                    <a:pt x="7670" y="7794"/>
                  </a:cubicBezTo>
                  <a:cubicBezTo>
                    <a:pt x="7624" y="7886"/>
                    <a:pt x="7578" y="7977"/>
                    <a:pt x="7578" y="8045"/>
                  </a:cubicBezTo>
                  <a:cubicBezTo>
                    <a:pt x="7556" y="8160"/>
                    <a:pt x="7624" y="8251"/>
                    <a:pt x="7693" y="8297"/>
                  </a:cubicBezTo>
                  <a:cubicBezTo>
                    <a:pt x="7738" y="8365"/>
                    <a:pt x="7852" y="8411"/>
                    <a:pt x="7944" y="8411"/>
                  </a:cubicBezTo>
                  <a:cubicBezTo>
                    <a:pt x="8012" y="8411"/>
                    <a:pt x="8126" y="8365"/>
                    <a:pt x="8172" y="8319"/>
                  </a:cubicBezTo>
                  <a:cubicBezTo>
                    <a:pt x="8240" y="8251"/>
                    <a:pt x="8286" y="8137"/>
                    <a:pt x="8286" y="8068"/>
                  </a:cubicBezTo>
                  <a:cubicBezTo>
                    <a:pt x="8286" y="7977"/>
                    <a:pt x="8240" y="7863"/>
                    <a:pt x="8195" y="7794"/>
                  </a:cubicBezTo>
                  <a:cubicBezTo>
                    <a:pt x="8126" y="7749"/>
                    <a:pt x="8012" y="7703"/>
                    <a:pt x="7921" y="7703"/>
                  </a:cubicBezTo>
                  <a:close/>
                  <a:moveTo>
                    <a:pt x="9059" y="7794"/>
                  </a:moveTo>
                  <a:cubicBezTo>
                    <a:pt x="8972" y="7794"/>
                    <a:pt x="8884" y="7823"/>
                    <a:pt x="8811" y="7886"/>
                  </a:cubicBezTo>
                  <a:cubicBezTo>
                    <a:pt x="8674" y="8045"/>
                    <a:pt x="8674" y="8274"/>
                    <a:pt x="8811" y="8411"/>
                  </a:cubicBezTo>
                  <a:cubicBezTo>
                    <a:pt x="8879" y="8479"/>
                    <a:pt x="8976" y="8513"/>
                    <a:pt x="9073" y="8513"/>
                  </a:cubicBezTo>
                  <a:cubicBezTo>
                    <a:pt x="9170" y="8513"/>
                    <a:pt x="9267" y="8479"/>
                    <a:pt x="9336" y="8411"/>
                  </a:cubicBezTo>
                  <a:cubicBezTo>
                    <a:pt x="9473" y="8274"/>
                    <a:pt x="9473" y="8045"/>
                    <a:pt x="9336" y="7909"/>
                  </a:cubicBezTo>
                  <a:cubicBezTo>
                    <a:pt x="9262" y="7834"/>
                    <a:pt x="9161" y="7794"/>
                    <a:pt x="9059" y="7794"/>
                  </a:cubicBezTo>
                  <a:close/>
                  <a:moveTo>
                    <a:pt x="10202" y="7874"/>
                  </a:moveTo>
                  <a:cubicBezTo>
                    <a:pt x="10125" y="7874"/>
                    <a:pt x="10050" y="7914"/>
                    <a:pt x="9975" y="8000"/>
                  </a:cubicBezTo>
                  <a:cubicBezTo>
                    <a:pt x="9792" y="8182"/>
                    <a:pt x="9792" y="8342"/>
                    <a:pt x="9952" y="8525"/>
                  </a:cubicBezTo>
                  <a:cubicBezTo>
                    <a:pt x="10044" y="8605"/>
                    <a:pt x="10129" y="8645"/>
                    <a:pt x="10215" y="8645"/>
                  </a:cubicBezTo>
                  <a:cubicBezTo>
                    <a:pt x="10300" y="8645"/>
                    <a:pt x="10386" y="8605"/>
                    <a:pt x="10477" y="8525"/>
                  </a:cubicBezTo>
                  <a:cubicBezTo>
                    <a:pt x="10637" y="8342"/>
                    <a:pt x="10660" y="8182"/>
                    <a:pt x="10477" y="8023"/>
                  </a:cubicBezTo>
                  <a:cubicBezTo>
                    <a:pt x="10380" y="7926"/>
                    <a:pt x="10290" y="7874"/>
                    <a:pt x="10202" y="7874"/>
                  </a:cubicBezTo>
                  <a:close/>
                  <a:moveTo>
                    <a:pt x="11366" y="7950"/>
                  </a:moveTo>
                  <a:cubicBezTo>
                    <a:pt x="11352" y="7950"/>
                    <a:pt x="11337" y="7951"/>
                    <a:pt x="11322" y="7954"/>
                  </a:cubicBezTo>
                  <a:cubicBezTo>
                    <a:pt x="11208" y="7954"/>
                    <a:pt x="11139" y="8023"/>
                    <a:pt x="11048" y="8068"/>
                  </a:cubicBezTo>
                  <a:cubicBezTo>
                    <a:pt x="11025" y="8160"/>
                    <a:pt x="10934" y="8251"/>
                    <a:pt x="10957" y="8365"/>
                  </a:cubicBezTo>
                  <a:cubicBezTo>
                    <a:pt x="10979" y="8456"/>
                    <a:pt x="11025" y="8548"/>
                    <a:pt x="11048" y="8639"/>
                  </a:cubicBezTo>
                  <a:cubicBezTo>
                    <a:pt x="11162" y="8662"/>
                    <a:pt x="11230" y="8730"/>
                    <a:pt x="11367" y="8730"/>
                  </a:cubicBezTo>
                  <a:cubicBezTo>
                    <a:pt x="11459" y="8707"/>
                    <a:pt x="11550" y="8662"/>
                    <a:pt x="11641" y="8616"/>
                  </a:cubicBezTo>
                  <a:cubicBezTo>
                    <a:pt x="11641" y="8502"/>
                    <a:pt x="11755" y="8434"/>
                    <a:pt x="11710" y="8319"/>
                  </a:cubicBezTo>
                  <a:cubicBezTo>
                    <a:pt x="11687" y="8228"/>
                    <a:pt x="11687" y="8114"/>
                    <a:pt x="11618" y="8068"/>
                  </a:cubicBezTo>
                  <a:cubicBezTo>
                    <a:pt x="11539" y="8009"/>
                    <a:pt x="11460" y="7950"/>
                    <a:pt x="11366" y="7950"/>
                  </a:cubicBezTo>
                  <a:close/>
                  <a:moveTo>
                    <a:pt x="12520" y="8017"/>
                  </a:moveTo>
                  <a:cubicBezTo>
                    <a:pt x="12417" y="8017"/>
                    <a:pt x="12315" y="8057"/>
                    <a:pt x="12235" y="8137"/>
                  </a:cubicBezTo>
                  <a:cubicBezTo>
                    <a:pt x="12052" y="8297"/>
                    <a:pt x="12075" y="8548"/>
                    <a:pt x="12212" y="8707"/>
                  </a:cubicBezTo>
                  <a:cubicBezTo>
                    <a:pt x="12300" y="8784"/>
                    <a:pt x="12403" y="8819"/>
                    <a:pt x="12505" y="8819"/>
                  </a:cubicBezTo>
                  <a:cubicBezTo>
                    <a:pt x="12615" y="8819"/>
                    <a:pt x="12722" y="8779"/>
                    <a:pt x="12805" y="8707"/>
                  </a:cubicBezTo>
                  <a:cubicBezTo>
                    <a:pt x="12942" y="8525"/>
                    <a:pt x="12965" y="8319"/>
                    <a:pt x="12805" y="8137"/>
                  </a:cubicBezTo>
                  <a:cubicBezTo>
                    <a:pt x="12726" y="8057"/>
                    <a:pt x="12623" y="8017"/>
                    <a:pt x="12520" y="8017"/>
                  </a:cubicBezTo>
                  <a:close/>
                  <a:moveTo>
                    <a:pt x="1005" y="8456"/>
                  </a:moveTo>
                  <a:cubicBezTo>
                    <a:pt x="845" y="8456"/>
                    <a:pt x="799" y="8525"/>
                    <a:pt x="799" y="8685"/>
                  </a:cubicBezTo>
                  <a:cubicBezTo>
                    <a:pt x="799" y="8730"/>
                    <a:pt x="822" y="8799"/>
                    <a:pt x="845" y="8844"/>
                  </a:cubicBezTo>
                  <a:cubicBezTo>
                    <a:pt x="868" y="8879"/>
                    <a:pt x="936" y="8896"/>
                    <a:pt x="1008" y="8896"/>
                  </a:cubicBezTo>
                  <a:cubicBezTo>
                    <a:pt x="1079" y="8896"/>
                    <a:pt x="1153" y="8879"/>
                    <a:pt x="1187" y="8844"/>
                  </a:cubicBezTo>
                  <a:cubicBezTo>
                    <a:pt x="1187" y="8799"/>
                    <a:pt x="1233" y="8753"/>
                    <a:pt x="1210" y="8685"/>
                  </a:cubicBezTo>
                  <a:cubicBezTo>
                    <a:pt x="1210" y="8525"/>
                    <a:pt x="1187" y="8456"/>
                    <a:pt x="1005" y="8456"/>
                  </a:cubicBezTo>
                  <a:close/>
                  <a:moveTo>
                    <a:pt x="13634" y="8102"/>
                  </a:moveTo>
                  <a:cubicBezTo>
                    <a:pt x="13541" y="8102"/>
                    <a:pt x="13451" y="8142"/>
                    <a:pt x="13376" y="8228"/>
                  </a:cubicBezTo>
                  <a:cubicBezTo>
                    <a:pt x="13193" y="8411"/>
                    <a:pt x="13193" y="8639"/>
                    <a:pt x="13376" y="8822"/>
                  </a:cubicBezTo>
                  <a:cubicBezTo>
                    <a:pt x="13464" y="8899"/>
                    <a:pt x="13558" y="8939"/>
                    <a:pt x="13652" y="8939"/>
                  </a:cubicBezTo>
                  <a:cubicBezTo>
                    <a:pt x="13752" y="8939"/>
                    <a:pt x="13852" y="8893"/>
                    <a:pt x="13947" y="8799"/>
                  </a:cubicBezTo>
                  <a:cubicBezTo>
                    <a:pt x="14106" y="8639"/>
                    <a:pt x="14106" y="8411"/>
                    <a:pt x="13947" y="8251"/>
                  </a:cubicBezTo>
                  <a:cubicBezTo>
                    <a:pt x="13850" y="8154"/>
                    <a:pt x="13740" y="8102"/>
                    <a:pt x="13634" y="8102"/>
                  </a:cubicBezTo>
                  <a:close/>
                  <a:moveTo>
                    <a:pt x="2146" y="8502"/>
                  </a:moveTo>
                  <a:cubicBezTo>
                    <a:pt x="2077" y="8525"/>
                    <a:pt x="2009" y="8502"/>
                    <a:pt x="1963" y="8570"/>
                  </a:cubicBezTo>
                  <a:cubicBezTo>
                    <a:pt x="1918" y="8616"/>
                    <a:pt x="1872" y="8662"/>
                    <a:pt x="1872" y="8730"/>
                  </a:cubicBezTo>
                  <a:cubicBezTo>
                    <a:pt x="1895" y="8799"/>
                    <a:pt x="1872" y="8867"/>
                    <a:pt x="1941" y="8913"/>
                  </a:cubicBezTo>
                  <a:cubicBezTo>
                    <a:pt x="1980" y="8952"/>
                    <a:pt x="2019" y="9009"/>
                    <a:pt x="2073" y="9009"/>
                  </a:cubicBezTo>
                  <a:cubicBezTo>
                    <a:pt x="2082" y="9009"/>
                    <a:pt x="2091" y="9007"/>
                    <a:pt x="2100" y="9004"/>
                  </a:cubicBezTo>
                  <a:cubicBezTo>
                    <a:pt x="2169" y="8981"/>
                    <a:pt x="2237" y="9004"/>
                    <a:pt x="2283" y="8936"/>
                  </a:cubicBezTo>
                  <a:cubicBezTo>
                    <a:pt x="2329" y="8890"/>
                    <a:pt x="2374" y="8867"/>
                    <a:pt x="2374" y="8776"/>
                  </a:cubicBezTo>
                  <a:cubicBezTo>
                    <a:pt x="2351" y="8707"/>
                    <a:pt x="2374" y="8639"/>
                    <a:pt x="2306" y="8593"/>
                  </a:cubicBezTo>
                  <a:cubicBezTo>
                    <a:pt x="2260" y="8548"/>
                    <a:pt x="2214" y="8502"/>
                    <a:pt x="2146" y="8502"/>
                  </a:cubicBezTo>
                  <a:close/>
                  <a:moveTo>
                    <a:pt x="3258" y="8590"/>
                  </a:moveTo>
                  <a:cubicBezTo>
                    <a:pt x="3185" y="8590"/>
                    <a:pt x="3140" y="8662"/>
                    <a:pt x="3059" y="8662"/>
                  </a:cubicBezTo>
                  <a:cubicBezTo>
                    <a:pt x="3082" y="8753"/>
                    <a:pt x="2991" y="8776"/>
                    <a:pt x="2991" y="8867"/>
                  </a:cubicBezTo>
                  <a:cubicBezTo>
                    <a:pt x="3013" y="8959"/>
                    <a:pt x="3082" y="9004"/>
                    <a:pt x="3082" y="9073"/>
                  </a:cubicBezTo>
                  <a:cubicBezTo>
                    <a:pt x="3150" y="9073"/>
                    <a:pt x="3196" y="9141"/>
                    <a:pt x="3264" y="9141"/>
                  </a:cubicBezTo>
                  <a:cubicBezTo>
                    <a:pt x="3346" y="9141"/>
                    <a:pt x="3373" y="9069"/>
                    <a:pt x="3442" y="9069"/>
                  </a:cubicBezTo>
                  <a:cubicBezTo>
                    <a:pt x="3450" y="9069"/>
                    <a:pt x="3460" y="9070"/>
                    <a:pt x="3470" y="9073"/>
                  </a:cubicBezTo>
                  <a:cubicBezTo>
                    <a:pt x="3493" y="9004"/>
                    <a:pt x="3515" y="8936"/>
                    <a:pt x="3538" y="8867"/>
                  </a:cubicBezTo>
                  <a:cubicBezTo>
                    <a:pt x="3561" y="8799"/>
                    <a:pt x="3493" y="8730"/>
                    <a:pt x="3470" y="8662"/>
                  </a:cubicBezTo>
                  <a:cubicBezTo>
                    <a:pt x="3447" y="8616"/>
                    <a:pt x="3356" y="8616"/>
                    <a:pt x="3287" y="8593"/>
                  </a:cubicBezTo>
                  <a:cubicBezTo>
                    <a:pt x="3277" y="8591"/>
                    <a:pt x="3268" y="8590"/>
                    <a:pt x="3258" y="8590"/>
                  </a:cubicBezTo>
                  <a:close/>
                  <a:moveTo>
                    <a:pt x="4406" y="8662"/>
                  </a:moveTo>
                  <a:cubicBezTo>
                    <a:pt x="4337" y="8662"/>
                    <a:pt x="4292" y="8685"/>
                    <a:pt x="4246" y="8730"/>
                  </a:cubicBezTo>
                  <a:cubicBezTo>
                    <a:pt x="4155" y="8799"/>
                    <a:pt x="4177" y="8867"/>
                    <a:pt x="4177" y="8959"/>
                  </a:cubicBezTo>
                  <a:cubicBezTo>
                    <a:pt x="4177" y="9027"/>
                    <a:pt x="4177" y="9095"/>
                    <a:pt x="4246" y="9141"/>
                  </a:cubicBezTo>
                  <a:cubicBezTo>
                    <a:pt x="4300" y="9195"/>
                    <a:pt x="4369" y="9218"/>
                    <a:pt x="4439" y="9218"/>
                  </a:cubicBezTo>
                  <a:cubicBezTo>
                    <a:pt x="4517" y="9218"/>
                    <a:pt x="4597" y="9189"/>
                    <a:pt x="4657" y="9141"/>
                  </a:cubicBezTo>
                  <a:cubicBezTo>
                    <a:pt x="4725" y="9073"/>
                    <a:pt x="4702" y="8981"/>
                    <a:pt x="4725" y="8913"/>
                  </a:cubicBezTo>
                  <a:cubicBezTo>
                    <a:pt x="4725" y="8822"/>
                    <a:pt x="4680" y="8776"/>
                    <a:pt x="4634" y="8730"/>
                  </a:cubicBezTo>
                  <a:cubicBezTo>
                    <a:pt x="4565" y="8639"/>
                    <a:pt x="4497" y="8685"/>
                    <a:pt x="4406" y="8662"/>
                  </a:cubicBezTo>
                  <a:close/>
                  <a:moveTo>
                    <a:pt x="5547" y="8707"/>
                  </a:moveTo>
                  <a:cubicBezTo>
                    <a:pt x="5456" y="8707"/>
                    <a:pt x="5410" y="8753"/>
                    <a:pt x="5364" y="8822"/>
                  </a:cubicBezTo>
                  <a:cubicBezTo>
                    <a:pt x="5296" y="8867"/>
                    <a:pt x="5250" y="8936"/>
                    <a:pt x="5250" y="9027"/>
                  </a:cubicBezTo>
                  <a:cubicBezTo>
                    <a:pt x="5250" y="9118"/>
                    <a:pt x="5319" y="9164"/>
                    <a:pt x="5364" y="9210"/>
                  </a:cubicBezTo>
                  <a:cubicBezTo>
                    <a:pt x="5410" y="9278"/>
                    <a:pt x="5478" y="9324"/>
                    <a:pt x="5570" y="9324"/>
                  </a:cubicBezTo>
                  <a:cubicBezTo>
                    <a:pt x="5661" y="9324"/>
                    <a:pt x="5707" y="9255"/>
                    <a:pt x="5798" y="9187"/>
                  </a:cubicBezTo>
                  <a:cubicBezTo>
                    <a:pt x="5821" y="9164"/>
                    <a:pt x="5866" y="9095"/>
                    <a:pt x="5866" y="9004"/>
                  </a:cubicBezTo>
                  <a:cubicBezTo>
                    <a:pt x="5866" y="8913"/>
                    <a:pt x="5821" y="8867"/>
                    <a:pt x="5752" y="8822"/>
                  </a:cubicBezTo>
                  <a:cubicBezTo>
                    <a:pt x="5707" y="8753"/>
                    <a:pt x="5661" y="8707"/>
                    <a:pt x="5547" y="8707"/>
                  </a:cubicBezTo>
                  <a:close/>
                  <a:moveTo>
                    <a:pt x="6711" y="8799"/>
                  </a:moveTo>
                  <a:cubicBezTo>
                    <a:pt x="6620" y="8799"/>
                    <a:pt x="6551" y="8844"/>
                    <a:pt x="6483" y="8890"/>
                  </a:cubicBezTo>
                  <a:cubicBezTo>
                    <a:pt x="6391" y="8936"/>
                    <a:pt x="6391" y="9050"/>
                    <a:pt x="6391" y="9118"/>
                  </a:cubicBezTo>
                  <a:cubicBezTo>
                    <a:pt x="6369" y="9187"/>
                    <a:pt x="6437" y="9278"/>
                    <a:pt x="6460" y="9369"/>
                  </a:cubicBezTo>
                  <a:cubicBezTo>
                    <a:pt x="6551" y="9392"/>
                    <a:pt x="6643" y="9438"/>
                    <a:pt x="6734" y="9438"/>
                  </a:cubicBezTo>
                  <a:cubicBezTo>
                    <a:pt x="6802" y="9438"/>
                    <a:pt x="6894" y="9392"/>
                    <a:pt x="6939" y="9347"/>
                  </a:cubicBezTo>
                  <a:cubicBezTo>
                    <a:pt x="6985" y="9278"/>
                    <a:pt x="7031" y="9187"/>
                    <a:pt x="7031" y="9118"/>
                  </a:cubicBezTo>
                  <a:cubicBezTo>
                    <a:pt x="7008" y="9050"/>
                    <a:pt x="7008" y="8936"/>
                    <a:pt x="6916" y="8890"/>
                  </a:cubicBezTo>
                  <a:cubicBezTo>
                    <a:pt x="6848" y="8844"/>
                    <a:pt x="6780" y="8799"/>
                    <a:pt x="6711" y="8799"/>
                  </a:cubicBezTo>
                  <a:close/>
                  <a:moveTo>
                    <a:pt x="7852" y="8901"/>
                  </a:moveTo>
                  <a:cubicBezTo>
                    <a:pt x="7772" y="8901"/>
                    <a:pt x="7693" y="8936"/>
                    <a:pt x="7624" y="9004"/>
                  </a:cubicBezTo>
                  <a:cubicBezTo>
                    <a:pt x="7487" y="9141"/>
                    <a:pt x="7487" y="9324"/>
                    <a:pt x="7624" y="9461"/>
                  </a:cubicBezTo>
                  <a:cubicBezTo>
                    <a:pt x="7693" y="9529"/>
                    <a:pt x="7772" y="9563"/>
                    <a:pt x="7852" y="9563"/>
                  </a:cubicBezTo>
                  <a:cubicBezTo>
                    <a:pt x="7932" y="9563"/>
                    <a:pt x="8012" y="9529"/>
                    <a:pt x="8081" y="9461"/>
                  </a:cubicBezTo>
                  <a:cubicBezTo>
                    <a:pt x="8218" y="9324"/>
                    <a:pt x="8218" y="9141"/>
                    <a:pt x="8081" y="9004"/>
                  </a:cubicBezTo>
                  <a:cubicBezTo>
                    <a:pt x="8012" y="8936"/>
                    <a:pt x="7932" y="8901"/>
                    <a:pt x="7852" y="8901"/>
                  </a:cubicBezTo>
                  <a:close/>
                  <a:moveTo>
                    <a:pt x="8994" y="8959"/>
                  </a:moveTo>
                  <a:cubicBezTo>
                    <a:pt x="8902" y="8959"/>
                    <a:pt x="8788" y="8981"/>
                    <a:pt x="8720" y="9050"/>
                  </a:cubicBezTo>
                  <a:cubicBezTo>
                    <a:pt x="8674" y="9095"/>
                    <a:pt x="8628" y="9210"/>
                    <a:pt x="8628" y="9301"/>
                  </a:cubicBezTo>
                  <a:cubicBezTo>
                    <a:pt x="8606" y="9369"/>
                    <a:pt x="8651" y="9483"/>
                    <a:pt x="8720" y="9552"/>
                  </a:cubicBezTo>
                  <a:cubicBezTo>
                    <a:pt x="8765" y="9620"/>
                    <a:pt x="8879" y="9643"/>
                    <a:pt x="8971" y="9643"/>
                  </a:cubicBezTo>
                  <a:cubicBezTo>
                    <a:pt x="8980" y="9646"/>
                    <a:pt x="8990" y="9648"/>
                    <a:pt x="9001" y="9648"/>
                  </a:cubicBezTo>
                  <a:cubicBezTo>
                    <a:pt x="9065" y="9648"/>
                    <a:pt x="9143" y="9594"/>
                    <a:pt x="9222" y="9575"/>
                  </a:cubicBezTo>
                  <a:cubicBezTo>
                    <a:pt x="9267" y="9483"/>
                    <a:pt x="9313" y="9392"/>
                    <a:pt x="9313" y="9301"/>
                  </a:cubicBezTo>
                  <a:cubicBezTo>
                    <a:pt x="9313" y="9210"/>
                    <a:pt x="9267" y="9118"/>
                    <a:pt x="9222" y="9050"/>
                  </a:cubicBezTo>
                  <a:cubicBezTo>
                    <a:pt x="9176" y="8981"/>
                    <a:pt x="9062" y="8959"/>
                    <a:pt x="8994" y="8959"/>
                  </a:cubicBezTo>
                  <a:close/>
                  <a:moveTo>
                    <a:pt x="10104" y="9041"/>
                  </a:moveTo>
                  <a:cubicBezTo>
                    <a:pt x="10014" y="9041"/>
                    <a:pt x="9927" y="9075"/>
                    <a:pt x="9861" y="9141"/>
                  </a:cubicBezTo>
                  <a:cubicBezTo>
                    <a:pt x="9724" y="9278"/>
                    <a:pt x="9724" y="9529"/>
                    <a:pt x="9861" y="9666"/>
                  </a:cubicBezTo>
                  <a:cubicBezTo>
                    <a:pt x="9929" y="9735"/>
                    <a:pt x="10026" y="9769"/>
                    <a:pt x="10123" y="9769"/>
                  </a:cubicBezTo>
                  <a:cubicBezTo>
                    <a:pt x="10220" y="9769"/>
                    <a:pt x="10317" y="9735"/>
                    <a:pt x="10386" y="9666"/>
                  </a:cubicBezTo>
                  <a:cubicBezTo>
                    <a:pt x="10500" y="9529"/>
                    <a:pt x="10500" y="9278"/>
                    <a:pt x="10386" y="9164"/>
                  </a:cubicBezTo>
                  <a:cubicBezTo>
                    <a:pt x="10303" y="9081"/>
                    <a:pt x="10202" y="9041"/>
                    <a:pt x="10104" y="9041"/>
                  </a:cubicBezTo>
                  <a:close/>
                  <a:moveTo>
                    <a:pt x="11299" y="9118"/>
                  </a:moveTo>
                  <a:cubicBezTo>
                    <a:pt x="11208" y="9118"/>
                    <a:pt x="11116" y="9141"/>
                    <a:pt x="11025" y="9210"/>
                  </a:cubicBezTo>
                  <a:cubicBezTo>
                    <a:pt x="10957" y="9301"/>
                    <a:pt x="10911" y="9392"/>
                    <a:pt x="10911" y="9483"/>
                  </a:cubicBezTo>
                  <a:cubicBezTo>
                    <a:pt x="10911" y="9575"/>
                    <a:pt x="10911" y="9689"/>
                    <a:pt x="11025" y="9735"/>
                  </a:cubicBezTo>
                  <a:cubicBezTo>
                    <a:pt x="11071" y="9849"/>
                    <a:pt x="11208" y="9872"/>
                    <a:pt x="11299" y="9872"/>
                  </a:cubicBezTo>
                  <a:cubicBezTo>
                    <a:pt x="11367" y="9872"/>
                    <a:pt x="11482" y="9826"/>
                    <a:pt x="11550" y="9757"/>
                  </a:cubicBezTo>
                  <a:cubicBezTo>
                    <a:pt x="11618" y="9666"/>
                    <a:pt x="11664" y="9575"/>
                    <a:pt x="11664" y="9483"/>
                  </a:cubicBezTo>
                  <a:cubicBezTo>
                    <a:pt x="11664" y="9415"/>
                    <a:pt x="11641" y="9324"/>
                    <a:pt x="11573" y="9232"/>
                  </a:cubicBezTo>
                  <a:cubicBezTo>
                    <a:pt x="11482" y="9141"/>
                    <a:pt x="11390" y="9118"/>
                    <a:pt x="11299" y="9118"/>
                  </a:cubicBezTo>
                  <a:close/>
                  <a:moveTo>
                    <a:pt x="12427" y="9176"/>
                  </a:moveTo>
                  <a:cubicBezTo>
                    <a:pt x="12409" y="9176"/>
                    <a:pt x="12391" y="9179"/>
                    <a:pt x="12372" y="9187"/>
                  </a:cubicBezTo>
                  <a:cubicBezTo>
                    <a:pt x="12280" y="9210"/>
                    <a:pt x="12166" y="9232"/>
                    <a:pt x="12121" y="9278"/>
                  </a:cubicBezTo>
                  <a:cubicBezTo>
                    <a:pt x="12052" y="9369"/>
                    <a:pt x="11984" y="9483"/>
                    <a:pt x="12029" y="9598"/>
                  </a:cubicBezTo>
                  <a:cubicBezTo>
                    <a:pt x="12052" y="9689"/>
                    <a:pt x="12098" y="9780"/>
                    <a:pt x="12143" y="9872"/>
                  </a:cubicBezTo>
                  <a:cubicBezTo>
                    <a:pt x="12220" y="9872"/>
                    <a:pt x="12296" y="9951"/>
                    <a:pt x="12385" y="9951"/>
                  </a:cubicBezTo>
                  <a:cubicBezTo>
                    <a:pt x="12403" y="9951"/>
                    <a:pt x="12421" y="9948"/>
                    <a:pt x="12440" y="9940"/>
                  </a:cubicBezTo>
                  <a:cubicBezTo>
                    <a:pt x="12531" y="9917"/>
                    <a:pt x="12623" y="9872"/>
                    <a:pt x="12691" y="9849"/>
                  </a:cubicBezTo>
                  <a:cubicBezTo>
                    <a:pt x="12737" y="9735"/>
                    <a:pt x="12828" y="9643"/>
                    <a:pt x="12783" y="9506"/>
                  </a:cubicBezTo>
                  <a:cubicBezTo>
                    <a:pt x="12760" y="9438"/>
                    <a:pt x="12714" y="9347"/>
                    <a:pt x="12668" y="9255"/>
                  </a:cubicBezTo>
                  <a:cubicBezTo>
                    <a:pt x="12592" y="9255"/>
                    <a:pt x="12516" y="9176"/>
                    <a:pt x="12427" y="9176"/>
                  </a:cubicBezTo>
                  <a:close/>
                  <a:moveTo>
                    <a:pt x="902" y="9620"/>
                  </a:moveTo>
                  <a:cubicBezTo>
                    <a:pt x="851" y="9620"/>
                    <a:pt x="799" y="9643"/>
                    <a:pt x="754" y="9689"/>
                  </a:cubicBezTo>
                  <a:cubicBezTo>
                    <a:pt x="685" y="9757"/>
                    <a:pt x="685" y="9894"/>
                    <a:pt x="754" y="9963"/>
                  </a:cubicBezTo>
                  <a:cubicBezTo>
                    <a:pt x="803" y="10012"/>
                    <a:pt x="851" y="10034"/>
                    <a:pt x="900" y="10034"/>
                  </a:cubicBezTo>
                  <a:cubicBezTo>
                    <a:pt x="943" y="10034"/>
                    <a:pt x="985" y="10017"/>
                    <a:pt x="1028" y="9986"/>
                  </a:cubicBezTo>
                  <a:cubicBezTo>
                    <a:pt x="1119" y="9894"/>
                    <a:pt x="1119" y="9757"/>
                    <a:pt x="1050" y="9689"/>
                  </a:cubicBezTo>
                  <a:cubicBezTo>
                    <a:pt x="1005" y="9643"/>
                    <a:pt x="953" y="9620"/>
                    <a:pt x="902" y="9620"/>
                  </a:cubicBezTo>
                  <a:close/>
                  <a:moveTo>
                    <a:pt x="13544" y="9284"/>
                  </a:moveTo>
                  <a:cubicBezTo>
                    <a:pt x="13496" y="9284"/>
                    <a:pt x="13444" y="9289"/>
                    <a:pt x="13399" y="9301"/>
                  </a:cubicBezTo>
                  <a:cubicBezTo>
                    <a:pt x="13285" y="9324"/>
                    <a:pt x="13216" y="9392"/>
                    <a:pt x="13171" y="9529"/>
                  </a:cubicBezTo>
                  <a:cubicBezTo>
                    <a:pt x="13148" y="9689"/>
                    <a:pt x="13125" y="9826"/>
                    <a:pt x="13262" y="9963"/>
                  </a:cubicBezTo>
                  <a:cubicBezTo>
                    <a:pt x="13330" y="10031"/>
                    <a:pt x="13399" y="10054"/>
                    <a:pt x="13490" y="10054"/>
                  </a:cubicBezTo>
                  <a:cubicBezTo>
                    <a:pt x="13559" y="10054"/>
                    <a:pt x="13604" y="10031"/>
                    <a:pt x="13627" y="9963"/>
                  </a:cubicBezTo>
                  <a:cubicBezTo>
                    <a:pt x="13696" y="9826"/>
                    <a:pt x="13741" y="9666"/>
                    <a:pt x="13810" y="9529"/>
                  </a:cubicBezTo>
                  <a:cubicBezTo>
                    <a:pt x="13833" y="9483"/>
                    <a:pt x="13855" y="9438"/>
                    <a:pt x="13833" y="9392"/>
                  </a:cubicBezTo>
                  <a:cubicBezTo>
                    <a:pt x="13810" y="9324"/>
                    <a:pt x="13741" y="9301"/>
                    <a:pt x="13673" y="9301"/>
                  </a:cubicBezTo>
                  <a:cubicBezTo>
                    <a:pt x="13639" y="9289"/>
                    <a:pt x="13593" y="9284"/>
                    <a:pt x="13544" y="9284"/>
                  </a:cubicBezTo>
                  <a:close/>
                  <a:moveTo>
                    <a:pt x="2043" y="9649"/>
                  </a:moveTo>
                  <a:cubicBezTo>
                    <a:pt x="1998" y="9649"/>
                    <a:pt x="1952" y="9677"/>
                    <a:pt x="1895" y="9735"/>
                  </a:cubicBezTo>
                  <a:cubicBezTo>
                    <a:pt x="1804" y="9826"/>
                    <a:pt x="1804" y="9917"/>
                    <a:pt x="1895" y="10008"/>
                  </a:cubicBezTo>
                  <a:cubicBezTo>
                    <a:pt x="1952" y="10066"/>
                    <a:pt x="2003" y="10094"/>
                    <a:pt x="2052" y="10094"/>
                  </a:cubicBezTo>
                  <a:cubicBezTo>
                    <a:pt x="2100" y="10094"/>
                    <a:pt x="2146" y="10066"/>
                    <a:pt x="2192" y="10008"/>
                  </a:cubicBezTo>
                  <a:cubicBezTo>
                    <a:pt x="2306" y="9917"/>
                    <a:pt x="2283" y="9826"/>
                    <a:pt x="2192" y="9735"/>
                  </a:cubicBezTo>
                  <a:cubicBezTo>
                    <a:pt x="2135" y="9677"/>
                    <a:pt x="2089" y="9649"/>
                    <a:pt x="2043" y="9649"/>
                  </a:cubicBezTo>
                  <a:close/>
                  <a:moveTo>
                    <a:pt x="3202" y="9735"/>
                  </a:moveTo>
                  <a:cubicBezTo>
                    <a:pt x="3139" y="9735"/>
                    <a:pt x="3070" y="9757"/>
                    <a:pt x="3013" y="9803"/>
                  </a:cubicBezTo>
                  <a:cubicBezTo>
                    <a:pt x="2945" y="9894"/>
                    <a:pt x="2922" y="10054"/>
                    <a:pt x="3013" y="10145"/>
                  </a:cubicBezTo>
                  <a:cubicBezTo>
                    <a:pt x="3059" y="10191"/>
                    <a:pt x="3122" y="10214"/>
                    <a:pt x="3185" y="10214"/>
                  </a:cubicBezTo>
                  <a:cubicBezTo>
                    <a:pt x="3247" y="10214"/>
                    <a:pt x="3310" y="10191"/>
                    <a:pt x="3356" y="10145"/>
                  </a:cubicBezTo>
                  <a:cubicBezTo>
                    <a:pt x="3447" y="10054"/>
                    <a:pt x="3470" y="9894"/>
                    <a:pt x="3356" y="9803"/>
                  </a:cubicBezTo>
                  <a:cubicBezTo>
                    <a:pt x="3321" y="9757"/>
                    <a:pt x="3264" y="9735"/>
                    <a:pt x="3202" y="9735"/>
                  </a:cubicBezTo>
                  <a:close/>
                  <a:moveTo>
                    <a:pt x="4342" y="9823"/>
                  </a:moveTo>
                  <a:cubicBezTo>
                    <a:pt x="4285" y="9823"/>
                    <a:pt x="4226" y="9858"/>
                    <a:pt x="4155" y="9917"/>
                  </a:cubicBezTo>
                  <a:cubicBezTo>
                    <a:pt x="4040" y="10031"/>
                    <a:pt x="4040" y="10145"/>
                    <a:pt x="4155" y="10260"/>
                  </a:cubicBezTo>
                  <a:cubicBezTo>
                    <a:pt x="4223" y="10317"/>
                    <a:pt x="4280" y="10345"/>
                    <a:pt x="4334" y="10345"/>
                  </a:cubicBezTo>
                  <a:cubicBezTo>
                    <a:pt x="4389" y="10345"/>
                    <a:pt x="4440" y="10317"/>
                    <a:pt x="4497" y="10260"/>
                  </a:cubicBezTo>
                  <a:cubicBezTo>
                    <a:pt x="4634" y="10123"/>
                    <a:pt x="4634" y="10031"/>
                    <a:pt x="4497" y="9917"/>
                  </a:cubicBezTo>
                  <a:cubicBezTo>
                    <a:pt x="4442" y="9852"/>
                    <a:pt x="4393" y="9823"/>
                    <a:pt x="4342" y="9823"/>
                  </a:cubicBezTo>
                  <a:close/>
                  <a:moveTo>
                    <a:pt x="5474" y="9884"/>
                  </a:moveTo>
                  <a:cubicBezTo>
                    <a:pt x="5384" y="9884"/>
                    <a:pt x="5290" y="9919"/>
                    <a:pt x="5250" y="9986"/>
                  </a:cubicBezTo>
                  <a:cubicBezTo>
                    <a:pt x="5159" y="10077"/>
                    <a:pt x="5159" y="10282"/>
                    <a:pt x="5250" y="10374"/>
                  </a:cubicBezTo>
                  <a:cubicBezTo>
                    <a:pt x="5304" y="10417"/>
                    <a:pt x="5378" y="10440"/>
                    <a:pt x="5451" y="10440"/>
                  </a:cubicBezTo>
                  <a:cubicBezTo>
                    <a:pt x="5533" y="10440"/>
                    <a:pt x="5613" y="10411"/>
                    <a:pt x="5661" y="10351"/>
                  </a:cubicBezTo>
                  <a:cubicBezTo>
                    <a:pt x="5752" y="10260"/>
                    <a:pt x="5752" y="10031"/>
                    <a:pt x="5638" y="9940"/>
                  </a:cubicBezTo>
                  <a:cubicBezTo>
                    <a:pt x="5600" y="9902"/>
                    <a:pt x="5538" y="9884"/>
                    <a:pt x="5474" y="9884"/>
                  </a:cubicBezTo>
                  <a:close/>
                  <a:moveTo>
                    <a:pt x="6619" y="9979"/>
                  </a:moveTo>
                  <a:cubicBezTo>
                    <a:pt x="6538" y="9979"/>
                    <a:pt x="6454" y="10014"/>
                    <a:pt x="6391" y="10077"/>
                  </a:cubicBezTo>
                  <a:cubicBezTo>
                    <a:pt x="6277" y="10191"/>
                    <a:pt x="6300" y="10374"/>
                    <a:pt x="6414" y="10488"/>
                  </a:cubicBezTo>
                  <a:cubicBezTo>
                    <a:pt x="6468" y="10531"/>
                    <a:pt x="6537" y="10554"/>
                    <a:pt x="6605" y="10554"/>
                  </a:cubicBezTo>
                  <a:cubicBezTo>
                    <a:pt x="6681" y="10554"/>
                    <a:pt x="6754" y="10525"/>
                    <a:pt x="6802" y="10465"/>
                  </a:cubicBezTo>
                  <a:cubicBezTo>
                    <a:pt x="6939" y="10351"/>
                    <a:pt x="6916" y="10168"/>
                    <a:pt x="6802" y="10054"/>
                  </a:cubicBezTo>
                  <a:cubicBezTo>
                    <a:pt x="6751" y="10003"/>
                    <a:pt x="6686" y="9979"/>
                    <a:pt x="6619" y="9979"/>
                  </a:cubicBezTo>
                  <a:close/>
                  <a:moveTo>
                    <a:pt x="7770" y="10064"/>
                  </a:moveTo>
                  <a:cubicBezTo>
                    <a:pt x="7674" y="10064"/>
                    <a:pt x="7574" y="10094"/>
                    <a:pt x="7510" y="10145"/>
                  </a:cubicBezTo>
                  <a:cubicBezTo>
                    <a:pt x="7419" y="10214"/>
                    <a:pt x="7419" y="10511"/>
                    <a:pt x="7510" y="10602"/>
                  </a:cubicBezTo>
                  <a:cubicBezTo>
                    <a:pt x="7564" y="10656"/>
                    <a:pt x="7653" y="10679"/>
                    <a:pt x="7743" y="10679"/>
                  </a:cubicBezTo>
                  <a:cubicBezTo>
                    <a:pt x="7842" y="10679"/>
                    <a:pt x="7941" y="10650"/>
                    <a:pt x="7989" y="10602"/>
                  </a:cubicBezTo>
                  <a:cubicBezTo>
                    <a:pt x="8081" y="10488"/>
                    <a:pt x="8081" y="10214"/>
                    <a:pt x="7966" y="10123"/>
                  </a:cubicBezTo>
                  <a:cubicBezTo>
                    <a:pt x="7916" y="10083"/>
                    <a:pt x="7844" y="10064"/>
                    <a:pt x="7770" y="10064"/>
                  </a:cubicBezTo>
                  <a:close/>
                  <a:moveTo>
                    <a:pt x="8902" y="10088"/>
                  </a:moveTo>
                  <a:cubicBezTo>
                    <a:pt x="8822" y="10088"/>
                    <a:pt x="8742" y="10123"/>
                    <a:pt x="8674" y="10191"/>
                  </a:cubicBezTo>
                  <a:cubicBezTo>
                    <a:pt x="8537" y="10328"/>
                    <a:pt x="8514" y="10511"/>
                    <a:pt x="8651" y="10648"/>
                  </a:cubicBezTo>
                  <a:cubicBezTo>
                    <a:pt x="8720" y="10716"/>
                    <a:pt x="8805" y="10750"/>
                    <a:pt x="8891" y="10750"/>
                  </a:cubicBezTo>
                  <a:cubicBezTo>
                    <a:pt x="8976" y="10750"/>
                    <a:pt x="9062" y="10716"/>
                    <a:pt x="9131" y="10648"/>
                  </a:cubicBezTo>
                  <a:cubicBezTo>
                    <a:pt x="9245" y="10511"/>
                    <a:pt x="9245" y="10328"/>
                    <a:pt x="9131" y="10191"/>
                  </a:cubicBezTo>
                  <a:cubicBezTo>
                    <a:pt x="9062" y="10123"/>
                    <a:pt x="8982" y="10088"/>
                    <a:pt x="8902" y="10088"/>
                  </a:cubicBezTo>
                  <a:close/>
                  <a:moveTo>
                    <a:pt x="10021" y="10191"/>
                  </a:moveTo>
                  <a:cubicBezTo>
                    <a:pt x="9929" y="10191"/>
                    <a:pt x="9861" y="10214"/>
                    <a:pt x="9815" y="10282"/>
                  </a:cubicBezTo>
                  <a:cubicBezTo>
                    <a:pt x="9747" y="10351"/>
                    <a:pt x="9701" y="10419"/>
                    <a:pt x="9701" y="10511"/>
                  </a:cubicBezTo>
                  <a:cubicBezTo>
                    <a:pt x="9701" y="10602"/>
                    <a:pt x="9724" y="10670"/>
                    <a:pt x="9792" y="10739"/>
                  </a:cubicBezTo>
                  <a:cubicBezTo>
                    <a:pt x="9852" y="10798"/>
                    <a:pt x="9894" y="10857"/>
                    <a:pt x="9993" y="10857"/>
                  </a:cubicBezTo>
                  <a:cubicBezTo>
                    <a:pt x="10008" y="10857"/>
                    <a:pt x="10025" y="10856"/>
                    <a:pt x="10044" y="10853"/>
                  </a:cubicBezTo>
                  <a:cubicBezTo>
                    <a:pt x="10112" y="10853"/>
                    <a:pt x="10203" y="10830"/>
                    <a:pt x="10249" y="10762"/>
                  </a:cubicBezTo>
                  <a:cubicBezTo>
                    <a:pt x="10317" y="10693"/>
                    <a:pt x="10386" y="10648"/>
                    <a:pt x="10363" y="10533"/>
                  </a:cubicBezTo>
                  <a:cubicBezTo>
                    <a:pt x="10363" y="10442"/>
                    <a:pt x="10363" y="10351"/>
                    <a:pt x="10249" y="10305"/>
                  </a:cubicBezTo>
                  <a:cubicBezTo>
                    <a:pt x="10226" y="10214"/>
                    <a:pt x="10135" y="10191"/>
                    <a:pt x="10021" y="10191"/>
                  </a:cubicBezTo>
                  <a:close/>
                  <a:moveTo>
                    <a:pt x="13399" y="10419"/>
                  </a:moveTo>
                  <a:lnTo>
                    <a:pt x="13399" y="10419"/>
                  </a:lnTo>
                  <a:cubicBezTo>
                    <a:pt x="13353" y="10442"/>
                    <a:pt x="13330" y="10442"/>
                    <a:pt x="13308" y="10465"/>
                  </a:cubicBezTo>
                  <a:cubicBezTo>
                    <a:pt x="13262" y="10488"/>
                    <a:pt x="13216" y="10511"/>
                    <a:pt x="13171" y="10556"/>
                  </a:cubicBezTo>
                  <a:cubicBezTo>
                    <a:pt x="13079" y="10625"/>
                    <a:pt x="13056" y="10739"/>
                    <a:pt x="13056" y="10853"/>
                  </a:cubicBezTo>
                  <a:cubicBezTo>
                    <a:pt x="13056" y="10876"/>
                    <a:pt x="13079" y="10899"/>
                    <a:pt x="13079" y="10921"/>
                  </a:cubicBezTo>
                  <a:cubicBezTo>
                    <a:pt x="13102" y="10899"/>
                    <a:pt x="13148" y="10899"/>
                    <a:pt x="13148" y="10876"/>
                  </a:cubicBezTo>
                  <a:cubicBezTo>
                    <a:pt x="13193" y="10739"/>
                    <a:pt x="13308" y="10648"/>
                    <a:pt x="13353" y="10511"/>
                  </a:cubicBezTo>
                  <a:cubicBezTo>
                    <a:pt x="13353" y="10465"/>
                    <a:pt x="13376" y="10442"/>
                    <a:pt x="13399" y="10419"/>
                  </a:cubicBezTo>
                  <a:close/>
                  <a:moveTo>
                    <a:pt x="11189" y="10268"/>
                  </a:moveTo>
                  <a:cubicBezTo>
                    <a:pt x="11090" y="10268"/>
                    <a:pt x="10993" y="10302"/>
                    <a:pt x="10934" y="10374"/>
                  </a:cubicBezTo>
                  <a:cubicBezTo>
                    <a:pt x="10865" y="10442"/>
                    <a:pt x="10820" y="10533"/>
                    <a:pt x="10820" y="10625"/>
                  </a:cubicBezTo>
                  <a:cubicBezTo>
                    <a:pt x="10820" y="10739"/>
                    <a:pt x="10888" y="10807"/>
                    <a:pt x="10911" y="10876"/>
                  </a:cubicBezTo>
                  <a:cubicBezTo>
                    <a:pt x="10979" y="10944"/>
                    <a:pt x="11116" y="10990"/>
                    <a:pt x="11208" y="10990"/>
                  </a:cubicBezTo>
                  <a:cubicBezTo>
                    <a:pt x="11299" y="10990"/>
                    <a:pt x="11390" y="10944"/>
                    <a:pt x="11436" y="10876"/>
                  </a:cubicBezTo>
                  <a:cubicBezTo>
                    <a:pt x="11596" y="10739"/>
                    <a:pt x="11573" y="10488"/>
                    <a:pt x="11436" y="10351"/>
                  </a:cubicBezTo>
                  <a:cubicBezTo>
                    <a:pt x="11371" y="10296"/>
                    <a:pt x="11279" y="10268"/>
                    <a:pt x="11189" y="10268"/>
                  </a:cubicBezTo>
                  <a:close/>
                  <a:moveTo>
                    <a:pt x="12307" y="10350"/>
                  </a:moveTo>
                  <a:cubicBezTo>
                    <a:pt x="12204" y="10350"/>
                    <a:pt x="12103" y="10391"/>
                    <a:pt x="12029" y="10465"/>
                  </a:cubicBezTo>
                  <a:cubicBezTo>
                    <a:pt x="11892" y="10602"/>
                    <a:pt x="11915" y="10830"/>
                    <a:pt x="12052" y="10967"/>
                  </a:cubicBezTo>
                  <a:cubicBezTo>
                    <a:pt x="12121" y="11036"/>
                    <a:pt x="12212" y="11070"/>
                    <a:pt x="12303" y="11070"/>
                  </a:cubicBezTo>
                  <a:cubicBezTo>
                    <a:pt x="12395" y="11070"/>
                    <a:pt x="12486" y="11036"/>
                    <a:pt x="12554" y="10967"/>
                  </a:cubicBezTo>
                  <a:cubicBezTo>
                    <a:pt x="12691" y="10807"/>
                    <a:pt x="12691" y="10579"/>
                    <a:pt x="12554" y="10442"/>
                  </a:cubicBezTo>
                  <a:cubicBezTo>
                    <a:pt x="12481" y="10379"/>
                    <a:pt x="12393" y="10350"/>
                    <a:pt x="12307" y="10350"/>
                  </a:cubicBezTo>
                  <a:close/>
                  <a:moveTo>
                    <a:pt x="1958" y="10855"/>
                  </a:moveTo>
                  <a:cubicBezTo>
                    <a:pt x="1907" y="10855"/>
                    <a:pt x="1857" y="10868"/>
                    <a:pt x="1826" y="10899"/>
                  </a:cubicBezTo>
                  <a:cubicBezTo>
                    <a:pt x="1758" y="10967"/>
                    <a:pt x="1758" y="11127"/>
                    <a:pt x="1826" y="11195"/>
                  </a:cubicBezTo>
                  <a:cubicBezTo>
                    <a:pt x="1864" y="11220"/>
                    <a:pt x="1929" y="11239"/>
                    <a:pt x="1988" y="11239"/>
                  </a:cubicBezTo>
                  <a:cubicBezTo>
                    <a:pt x="2036" y="11239"/>
                    <a:pt x="2080" y="11226"/>
                    <a:pt x="2100" y="11195"/>
                  </a:cubicBezTo>
                  <a:cubicBezTo>
                    <a:pt x="2169" y="11127"/>
                    <a:pt x="2169" y="10967"/>
                    <a:pt x="2123" y="10899"/>
                  </a:cubicBezTo>
                  <a:cubicBezTo>
                    <a:pt x="2086" y="10874"/>
                    <a:pt x="2021" y="10855"/>
                    <a:pt x="1958" y="10855"/>
                  </a:cubicBezTo>
                  <a:close/>
                  <a:moveTo>
                    <a:pt x="3089" y="10901"/>
                  </a:moveTo>
                  <a:cubicBezTo>
                    <a:pt x="3041" y="10901"/>
                    <a:pt x="2993" y="10930"/>
                    <a:pt x="2945" y="10990"/>
                  </a:cubicBezTo>
                  <a:cubicBezTo>
                    <a:pt x="2854" y="11081"/>
                    <a:pt x="2831" y="11173"/>
                    <a:pt x="2945" y="11264"/>
                  </a:cubicBezTo>
                  <a:cubicBezTo>
                    <a:pt x="3002" y="11321"/>
                    <a:pt x="3048" y="11349"/>
                    <a:pt x="3090" y="11349"/>
                  </a:cubicBezTo>
                  <a:cubicBezTo>
                    <a:pt x="3133" y="11349"/>
                    <a:pt x="3173" y="11321"/>
                    <a:pt x="3219" y="11264"/>
                  </a:cubicBezTo>
                  <a:cubicBezTo>
                    <a:pt x="3333" y="11173"/>
                    <a:pt x="3333" y="11081"/>
                    <a:pt x="3219" y="10967"/>
                  </a:cubicBezTo>
                  <a:cubicBezTo>
                    <a:pt x="3176" y="10924"/>
                    <a:pt x="3133" y="10901"/>
                    <a:pt x="3089" y="10901"/>
                  </a:cubicBezTo>
                  <a:close/>
                  <a:moveTo>
                    <a:pt x="4234" y="10990"/>
                  </a:moveTo>
                  <a:cubicBezTo>
                    <a:pt x="4172" y="10990"/>
                    <a:pt x="4109" y="11013"/>
                    <a:pt x="4063" y="11058"/>
                  </a:cubicBezTo>
                  <a:cubicBezTo>
                    <a:pt x="3972" y="11150"/>
                    <a:pt x="3972" y="11310"/>
                    <a:pt x="4063" y="11401"/>
                  </a:cubicBezTo>
                  <a:cubicBezTo>
                    <a:pt x="4109" y="11446"/>
                    <a:pt x="4172" y="11469"/>
                    <a:pt x="4234" y="11469"/>
                  </a:cubicBezTo>
                  <a:cubicBezTo>
                    <a:pt x="4297" y="11469"/>
                    <a:pt x="4360" y="11446"/>
                    <a:pt x="4406" y="11401"/>
                  </a:cubicBezTo>
                  <a:cubicBezTo>
                    <a:pt x="4497" y="11310"/>
                    <a:pt x="4497" y="11150"/>
                    <a:pt x="4406" y="11058"/>
                  </a:cubicBezTo>
                  <a:cubicBezTo>
                    <a:pt x="4360" y="11013"/>
                    <a:pt x="4297" y="10990"/>
                    <a:pt x="4234" y="10990"/>
                  </a:cubicBezTo>
                  <a:close/>
                  <a:moveTo>
                    <a:pt x="5368" y="11067"/>
                  </a:moveTo>
                  <a:cubicBezTo>
                    <a:pt x="5313" y="11067"/>
                    <a:pt x="5259" y="11095"/>
                    <a:pt x="5205" y="11150"/>
                  </a:cubicBezTo>
                  <a:cubicBezTo>
                    <a:pt x="5068" y="11287"/>
                    <a:pt x="5068" y="11378"/>
                    <a:pt x="5205" y="11515"/>
                  </a:cubicBezTo>
                  <a:cubicBezTo>
                    <a:pt x="5273" y="11572"/>
                    <a:pt x="5330" y="11601"/>
                    <a:pt x="5384" y="11601"/>
                  </a:cubicBezTo>
                  <a:cubicBezTo>
                    <a:pt x="5439" y="11601"/>
                    <a:pt x="5490" y="11572"/>
                    <a:pt x="5547" y="11515"/>
                  </a:cubicBezTo>
                  <a:cubicBezTo>
                    <a:pt x="5661" y="11378"/>
                    <a:pt x="5661" y="11287"/>
                    <a:pt x="5547" y="11173"/>
                  </a:cubicBezTo>
                  <a:cubicBezTo>
                    <a:pt x="5487" y="11101"/>
                    <a:pt x="5428" y="11067"/>
                    <a:pt x="5368" y="11067"/>
                  </a:cubicBezTo>
                  <a:close/>
                  <a:moveTo>
                    <a:pt x="6524" y="11107"/>
                  </a:moveTo>
                  <a:cubicBezTo>
                    <a:pt x="6451" y="11107"/>
                    <a:pt x="6377" y="11129"/>
                    <a:pt x="6323" y="11173"/>
                  </a:cubicBezTo>
                  <a:cubicBezTo>
                    <a:pt x="6232" y="11264"/>
                    <a:pt x="6232" y="11469"/>
                    <a:pt x="6323" y="11583"/>
                  </a:cubicBezTo>
                  <a:cubicBezTo>
                    <a:pt x="6369" y="11629"/>
                    <a:pt x="6443" y="11652"/>
                    <a:pt x="6520" y="11652"/>
                  </a:cubicBezTo>
                  <a:cubicBezTo>
                    <a:pt x="6597" y="11652"/>
                    <a:pt x="6677" y="11629"/>
                    <a:pt x="6734" y="11583"/>
                  </a:cubicBezTo>
                  <a:cubicBezTo>
                    <a:pt x="6825" y="11492"/>
                    <a:pt x="6825" y="11287"/>
                    <a:pt x="6734" y="11195"/>
                  </a:cubicBezTo>
                  <a:cubicBezTo>
                    <a:pt x="6686" y="11135"/>
                    <a:pt x="6606" y="11107"/>
                    <a:pt x="6524" y="11107"/>
                  </a:cubicBezTo>
                  <a:close/>
                  <a:moveTo>
                    <a:pt x="7670" y="11184"/>
                  </a:moveTo>
                  <a:cubicBezTo>
                    <a:pt x="7601" y="11184"/>
                    <a:pt x="7533" y="11218"/>
                    <a:pt x="7464" y="11287"/>
                  </a:cubicBezTo>
                  <a:cubicBezTo>
                    <a:pt x="7327" y="11424"/>
                    <a:pt x="7327" y="11561"/>
                    <a:pt x="7464" y="11698"/>
                  </a:cubicBezTo>
                  <a:cubicBezTo>
                    <a:pt x="7530" y="11763"/>
                    <a:pt x="7595" y="11792"/>
                    <a:pt x="7660" y="11792"/>
                  </a:cubicBezTo>
                  <a:cubicBezTo>
                    <a:pt x="7732" y="11792"/>
                    <a:pt x="7804" y="11757"/>
                    <a:pt x="7875" y="11698"/>
                  </a:cubicBezTo>
                  <a:cubicBezTo>
                    <a:pt x="8012" y="11561"/>
                    <a:pt x="8012" y="11424"/>
                    <a:pt x="7875" y="11287"/>
                  </a:cubicBezTo>
                  <a:cubicBezTo>
                    <a:pt x="7807" y="11218"/>
                    <a:pt x="7738" y="11184"/>
                    <a:pt x="7670" y="11184"/>
                  </a:cubicBezTo>
                  <a:close/>
                  <a:moveTo>
                    <a:pt x="8807" y="11289"/>
                  </a:moveTo>
                  <a:cubicBezTo>
                    <a:pt x="8707" y="11289"/>
                    <a:pt x="8608" y="11318"/>
                    <a:pt x="8560" y="11378"/>
                  </a:cubicBezTo>
                  <a:cubicBezTo>
                    <a:pt x="8491" y="11492"/>
                    <a:pt x="8491" y="11743"/>
                    <a:pt x="8583" y="11834"/>
                  </a:cubicBezTo>
                  <a:cubicBezTo>
                    <a:pt x="8637" y="11878"/>
                    <a:pt x="8726" y="11900"/>
                    <a:pt x="8815" y="11900"/>
                  </a:cubicBezTo>
                  <a:cubicBezTo>
                    <a:pt x="8915" y="11900"/>
                    <a:pt x="9014" y="11872"/>
                    <a:pt x="9062" y="11812"/>
                  </a:cubicBezTo>
                  <a:cubicBezTo>
                    <a:pt x="9153" y="11698"/>
                    <a:pt x="9131" y="11446"/>
                    <a:pt x="9039" y="11355"/>
                  </a:cubicBezTo>
                  <a:cubicBezTo>
                    <a:pt x="8985" y="11312"/>
                    <a:pt x="8896" y="11289"/>
                    <a:pt x="8807" y="11289"/>
                  </a:cubicBezTo>
                  <a:close/>
                  <a:moveTo>
                    <a:pt x="9928" y="11341"/>
                  </a:moveTo>
                  <a:cubicBezTo>
                    <a:pt x="9841" y="11341"/>
                    <a:pt x="9756" y="11369"/>
                    <a:pt x="9701" y="11424"/>
                  </a:cubicBezTo>
                  <a:cubicBezTo>
                    <a:pt x="9564" y="11583"/>
                    <a:pt x="9564" y="11766"/>
                    <a:pt x="9701" y="11903"/>
                  </a:cubicBezTo>
                  <a:cubicBezTo>
                    <a:pt x="9776" y="11966"/>
                    <a:pt x="9865" y="12001"/>
                    <a:pt x="9949" y="12001"/>
                  </a:cubicBezTo>
                  <a:cubicBezTo>
                    <a:pt x="10018" y="12001"/>
                    <a:pt x="10083" y="11977"/>
                    <a:pt x="10135" y="11926"/>
                  </a:cubicBezTo>
                  <a:cubicBezTo>
                    <a:pt x="10295" y="11789"/>
                    <a:pt x="10295" y="11561"/>
                    <a:pt x="10180" y="11446"/>
                  </a:cubicBezTo>
                  <a:cubicBezTo>
                    <a:pt x="10121" y="11375"/>
                    <a:pt x="10024" y="11341"/>
                    <a:pt x="9928" y="11341"/>
                  </a:cubicBezTo>
                  <a:close/>
                  <a:moveTo>
                    <a:pt x="11113" y="11442"/>
                  </a:moveTo>
                  <a:cubicBezTo>
                    <a:pt x="11100" y="11442"/>
                    <a:pt x="11086" y="11443"/>
                    <a:pt x="11071" y="11446"/>
                  </a:cubicBezTo>
                  <a:cubicBezTo>
                    <a:pt x="10979" y="11446"/>
                    <a:pt x="10911" y="11469"/>
                    <a:pt x="10842" y="11538"/>
                  </a:cubicBezTo>
                  <a:cubicBezTo>
                    <a:pt x="10774" y="11606"/>
                    <a:pt x="10728" y="11675"/>
                    <a:pt x="10751" y="11789"/>
                  </a:cubicBezTo>
                  <a:cubicBezTo>
                    <a:pt x="10751" y="11880"/>
                    <a:pt x="10774" y="11949"/>
                    <a:pt x="10842" y="11994"/>
                  </a:cubicBezTo>
                  <a:cubicBezTo>
                    <a:pt x="10911" y="12086"/>
                    <a:pt x="10979" y="12108"/>
                    <a:pt x="11071" y="12108"/>
                  </a:cubicBezTo>
                  <a:cubicBezTo>
                    <a:pt x="11185" y="12108"/>
                    <a:pt x="11253" y="12063"/>
                    <a:pt x="11322" y="11994"/>
                  </a:cubicBezTo>
                  <a:cubicBezTo>
                    <a:pt x="11390" y="11926"/>
                    <a:pt x="11413" y="11880"/>
                    <a:pt x="11413" y="11766"/>
                  </a:cubicBezTo>
                  <a:cubicBezTo>
                    <a:pt x="11413" y="11675"/>
                    <a:pt x="11390" y="11606"/>
                    <a:pt x="11322" y="11561"/>
                  </a:cubicBezTo>
                  <a:cubicBezTo>
                    <a:pt x="11243" y="11501"/>
                    <a:pt x="11198" y="11442"/>
                    <a:pt x="11113" y="11442"/>
                  </a:cubicBezTo>
                  <a:close/>
                  <a:moveTo>
                    <a:pt x="12221" y="11529"/>
                  </a:moveTo>
                  <a:cubicBezTo>
                    <a:pt x="12165" y="11529"/>
                    <a:pt x="12102" y="11550"/>
                    <a:pt x="12052" y="11583"/>
                  </a:cubicBezTo>
                  <a:cubicBezTo>
                    <a:pt x="11801" y="11698"/>
                    <a:pt x="11824" y="11994"/>
                    <a:pt x="11984" y="12154"/>
                  </a:cubicBezTo>
                  <a:cubicBezTo>
                    <a:pt x="12007" y="12177"/>
                    <a:pt x="12029" y="12188"/>
                    <a:pt x="12052" y="12188"/>
                  </a:cubicBezTo>
                  <a:cubicBezTo>
                    <a:pt x="12075" y="12188"/>
                    <a:pt x="12098" y="12177"/>
                    <a:pt x="12121" y="12154"/>
                  </a:cubicBezTo>
                  <a:cubicBezTo>
                    <a:pt x="12166" y="12108"/>
                    <a:pt x="12235" y="12063"/>
                    <a:pt x="12280" y="11994"/>
                  </a:cubicBezTo>
                  <a:cubicBezTo>
                    <a:pt x="12349" y="11903"/>
                    <a:pt x="12440" y="11834"/>
                    <a:pt x="12486" y="11720"/>
                  </a:cubicBezTo>
                  <a:cubicBezTo>
                    <a:pt x="12509" y="11675"/>
                    <a:pt x="12531" y="11652"/>
                    <a:pt x="12486" y="11629"/>
                  </a:cubicBezTo>
                  <a:cubicBezTo>
                    <a:pt x="12417" y="11583"/>
                    <a:pt x="12349" y="11538"/>
                    <a:pt x="12280" y="11538"/>
                  </a:cubicBezTo>
                  <a:cubicBezTo>
                    <a:pt x="12262" y="11532"/>
                    <a:pt x="12242" y="11529"/>
                    <a:pt x="12221" y="11529"/>
                  </a:cubicBezTo>
                  <a:close/>
                  <a:moveTo>
                    <a:pt x="2988" y="12097"/>
                  </a:moveTo>
                  <a:cubicBezTo>
                    <a:pt x="2928" y="12097"/>
                    <a:pt x="2865" y="12108"/>
                    <a:pt x="2831" y="12131"/>
                  </a:cubicBezTo>
                  <a:cubicBezTo>
                    <a:pt x="2785" y="12177"/>
                    <a:pt x="2785" y="12359"/>
                    <a:pt x="2831" y="12405"/>
                  </a:cubicBezTo>
                  <a:cubicBezTo>
                    <a:pt x="2854" y="12428"/>
                    <a:pt x="2916" y="12439"/>
                    <a:pt x="2979" y="12439"/>
                  </a:cubicBezTo>
                  <a:cubicBezTo>
                    <a:pt x="3042" y="12439"/>
                    <a:pt x="3105" y="12428"/>
                    <a:pt x="3127" y="12405"/>
                  </a:cubicBezTo>
                  <a:cubicBezTo>
                    <a:pt x="3173" y="12359"/>
                    <a:pt x="3173" y="12177"/>
                    <a:pt x="3127" y="12131"/>
                  </a:cubicBezTo>
                  <a:cubicBezTo>
                    <a:pt x="3105" y="12108"/>
                    <a:pt x="3048" y="12097"/>
                    <a:pt x="2988" y="12097"/>
                  </a:cubicBezTo>
                  <a:close/>
                  <a:moveTo>
                    <a:pt x="4157" y="12131"/>
                  </a:moveTo>
                  <a:cubicBezTo>
                    <a:pt x="4109" y="12131"/>
                    <a:pt x="4063" y="12154"/>
                    <a:pt x="4018" y="12200"/>
                  </a:cubicBezTo>
                  <a:cubicBezTo>
                    <a:pt x="3904" y="12314"/>
                    <a:pt x="3904" y="12382"/>
                    <a:pt x="3995" y="12474"/>
                  </a:cubicBezTo>
                  <a:cubicBezTo>
                    <a:pt x="4055" y="12534"/>
                    <a:pt x="4109" y="12562"/>
                    <a:pt x="4160" y="12562"/>
                  </a:cubicBezTo>
                  <a:cubicBezTo>
                    <a:pt x="4205" y="12562"/>
                    <a:pt x="4248" y="12540"/>
                    <a:pt x="4292" y="12496"/>
                  </a:cubicBezTo>
                  <a:cubicBezTo>
                    <a:pt x="4406" y="12382"/>
                    <a:pt x="4406" y="12314"/>
                    <a:pt x="4314" y="12200"/>
                  </a:cubicBezTo>
                  <a:cubicBezTo>
                    <a:pt x="4257" y="12154"/>
                    <a:pt x="4206" y="12131"/>
                    <a:pt x="4157" y="12131"/>
                  </a:cubicBezTo>
                  <a:close/>
                  <a:moveTo>
                    <a:pt x="5313" y="12211"/>
                  </a:moveTo>
                  <a:cubicBezTo>
                    <a:pt x="5256" y="12211"/>
                    <a:pt x="5193" y="12234"/>
                    <a:pt x="5136" y="12291"/>
                  </a:cubicBezTo>
                  <a:cubicBezTo>
                    <a:pt x="5045" y="12382"/>
                    <a:pt x="5022" y="12519"/>
                    <a:pt x="5136" y="12633"/>
                  </a:cubicBezTo>
                  <a:cubicBezTo>
                    <a:pt x="5182" y="12668"/>
                    <a:pt x="5239" y="12690"/>
                    <a:pt x="5299" y="12690"/>
                  </a:cubicBezTo>
                  <a:cubicBezTo>
                    <a:pt x="5359" y="12690"/>
                    <a:pt x="5421" y="12668"/>
                    <a:pt x="5478" y="12611"/>
                  </a:cubicBezTo>
                  <a:cubicBezTo>
                    <a:pt x="5547" y="12542"/>
                    <a:pt x="5593" y="12382"/>
                    <a:pt x="5456" y="12268"/>
                  </a:cubicBezTo>
                  <a:cubicBezTo>
                    <a:pt x="5421" y="12234"/>
                    <a:pt x="5370" y="12211"/>
                    <a:pt x="5313" y="12211"/>
                  </a:cubicBezTo>
                  <a:close/>
                  <a:moveTo>
                    <a:pt x="6411" y="12274"/>
                  </a:moveTo>
                  <a:cubicBezTo>
                    <a:pt x="6352" y="12274"/>
                    <a:pt x="6289" y="12302"/>
                    <a:pt x="6232" y="12359"/>
                  </a:cubicBezTo>
                  <a:cubicBezTo>
                    <a:pt x="6140" y="12474"/>
                    <a:pt x="6140" y="12611"/>
                    <a:pt x="6255" y="12702"/>
                  </a:cubicBezTo>
                  <a:cubicBezTo>
                    <a:pt x="6298" y="12756"/>
                    <a:pt x="6351" y="12779"/>
                    <a:pt x="6407" y="12779"/>
                  </a:cubicBezTo>
                  <a:cubicBezTo>
                    <a:pt x="6470" y="12779"/>
                    <a:pt x="6537" y="12750"/>
                    <a:pt x="6597" y="12702"/>
                  </a:cubicBezTo>
                  <a:cubicBezTo>
                    <a:pt x="6688" y="12588"/>
                    <a:pt x="6688" y="12451"/>
                    <a:pt x="6574" y="12359"/>
                  </a:cubicBezTo>
                  <a:cubicBezTo>
                    <a:pt x="6528" y="12302"/>
                    <a:pt x="6471" y="12274"/>
                    <a:pt x="6411" y="12274"/>
                  </a:cubicBezTo>
                  <a:close/>
                  <a:moveTo>
                    <a:pt x="7565" y="12362"/>
                  </a:moveTo>
                  <a:cubicBezTo>
                    <a:pt x="7490" y="12362"/>
                    <a:pt x="7416" y="12385"/>
                    <a:pt x="7373" y="12428"/>
                  </a:cubicBezTo>
                  <a:cubicBezTo>
                    <a:pt x="7282" y="12519"/>
                    <a:pt x="7259" y="12725"/>
                    <a:pt x="7350" y="12839"/>
                  </a:cubicBezTo>
                  <a:cubicBezTo>
                    <a:pt x="7396" y="12884"/>
                    <a:pt x="7476" y="12907"/>
                    <a:pt x="7556" y="12907"/>
                  </a:cubicBezTo>
                  <a:cubicBezTo>
                    <a:pt x="7635" y="12907"/>
                    <a:pt x="7715" y="12884"/>
                    <a:pt x="7761" y="12839"/>
                  </a:cubicBezTo>
                  <a:cubicBezTo>
                    <a:pt x="7852" y="12747"/>
                    <a:pt x="7852" y="12542"/>
                    <a:pt x="7784" y="12451"/>
                  </a:cubicBezTo>
                  <a:cubicBezTo>
                    <a:pt x="7736" y="12391"/>
                    <a:pt x="7649" y="12362"/>
                    <a:pt x="7565" y="12362"/>
                  </a:cubicBezTo>
                  <a:close/>
                  <a:moveTo>
                    <a:pt x="8717" y="12439"/>
                  </a:moveTo>
                  <a:cubicBezTo>
                    <a:pt x="8651" y="12439"/>
                    <a:pt x="8583" y="12474"/>
                    <a:pt x="8514" y="12542"/>
                  </a:cubicBezTo>
                  <a:cubicBezTo>
                    <a:pt x="8377" y="12679"/>
                    <a:pt x="8377" y="12793"/>
                    <a:pt x="8514" y="12930"/>
                  </a:cubicBezTo>
                  <a:cubicBezTo>
                    <a:pt x="8586" y="13002"/>
                    <a:pt x="8651" y="13036"/>
                    <a:pt x="8717" y="13036"/>
                  </a:cubicBezTo>
                  <a:cubicBezTo>
                    <a:pt x="8777" y="13036"/>
                    <a:pt x="8837" y="13007"/>
                    <a:pt x="8902" y="12953"/>
                  </a:cubicBezTo>
                  <a:cubicBezTo>
                    <a:pt x="9039" y="12816"/>
                    <a:pt x="9039" y="12679"/>
                    <a:pt x="8902" y="12542"/>
                  </a:cubicBezTo>
                  <a:cubicBezTo>
                    <a:pt x="8845" y="12474"/>
                    <a:pt x="8782" y="12439"/>
                    <a:pt x="8717" y="12439"/>
                  </a:cubicBezTo>
                  <a:close/>
                  <a:moveTo>
                    <a:pt x="9820" y="12513"/>
                  </a:moveTo>
                  <a:cubicBezTo>
                    <a:pt x="9803" y="12513"/>
                    <a:pt x="9786" y="12515"/>
                    <a:pt x="9770" y="12519"/>
                  </a:cubicBezTo>
                  <a:cubicBezTo>
                    <a:pt x="9701" y="12542"/>
                    <a:pt x="9633" y="12542"/>
                    <a:pt x="9610" y="12588"/>
                  </a:cubicBezTo>
                  <a:cubicBezTo>
                    <a:pt x="9564" y="12656"/>
                    <a:pt x="9519" y="12747"/>
                    <a:pt x="9519" y="12839"/>
                  </a:cubicBezTo>
                  <a:cubicBezTo>
                    <a:pt x="9519" y="12930"/>
                    <a:pt x="9610" y="12976"/>
                    <a:pt x="9610" y="13044"/>
                  </a:cubicBezTo>
                  <a:cubicBezTo>
                    <a:pt x="9647" y="13081"/>
                    <a:pt x="9745" y="13119"/>
                    <a:pt x="9830" y="13119"/>
                  </a:cubicBezTo>
                  <a:cubicBezTo>
                    <a:pt x="9849" y="13119"/>
                    <a:pt x="9867" y="13117"/>
                    <a:pt x="9884" y="13113"/>
                  </a:cubicBezTo>
                  <a:cubicBezTo>
                    <a:pt x="9952" y="13090"/>
                    <a:pt x="10021" y="13090"/>
                    <a:pt x="10066" y="13021"/>
                  </a:cubicBezTo>
                  <a:cubicBezTo>
                    <a:pt x="10112" y="12953"/>
                    <a:pt x="10158" y="12862"/>
                    <a:pt x="10135" y="12770"/>
                  </a:cubicBezTo>
                  <a:cubicBezTo>
                    <a:pt x="10112" y="12702"/>
                    <a:pt x="10089" y="12611"/>
                    <a:pt x="10044" y="12588"/>
                  </a:cubicBezTo>
                  <a:cubicBezTo>
                    <a:pt x="9969" y="12550"/>
                    <a:pt x="9894" y="12513"/>
                    <a:pt x="9820" y="12513"/>
                  </a:cubicBezTo>
                  <a:close/>
                  <a:moveTo>
                    <a:pt x="11000" y="12560"/>
                  </a:moveTo>
                  <a:cubicBezTo>
                    <a:pt x="10920" y="12560"/>
                    <a:pt x="10840" y="12590"/>
                    <a:pt x="10774" y="12656"/>
                  </a:cubicBezTo>
                  <a:cubicBezTo>
                    <a:pt x="10683" y="12747"/>
                    <a:pt x="10660" y="12862"/>
                    <a:pt x="10683" y="12999"/>
                  </a:cubicBezTo>
                  <a:cubicBezTo>
                    <a:pt x="10705" y="13067"/>
                    <a:pt x="10774" y="13113"/>
                    <a:pt x="10820" y="13158"/>
                  </a:cubicBezTo>
                  <a:cubicBezTo>
                    <a:pt x="10820" y="13158"/>
                    <a:pt x="10888" y="13090"/>
                    <a:pt x="10934" y="13090"/>
                  </a:cubicBezTo>
                  <a:cubicBezTo>
                    <a:pt x="11071" y="13044"/>
                    <a:pt x="11162" y="12907"/>
                    <a:pt x="11299" y="12839"/>
                  </a:cubicBezTo>
                  <a:cubicBezTo>
                    <a:pt x="11322" y="12839"/>
                    <a:pt x="11322" y="12816"/>
                    <a:pt x="11322" y="12816"/>
                  </a:cubicBezTo>
                  <a:cubicBezTo>
                    <a:pt x="11278" y="12655"/>
                    <a:pt x="11141" y="12560"/>
                    <a:pt x="11000" y="12560"/>
                  </a:cubicBezTo>
                  <a:close/>
                  <a:moveTo>
                    <a:pt x="4069" y="13309"/>
                  </a:moveTo>
                  <a:cubicBezTo>
                    <a:pt x="4007" y="13309"/>
                    <a:pt x="3941" y="13326"/>
                    <a:pt x="3904" y="13364"/>
                  </a:cubicBezTo>
                  <a:cubicBezTo>
                    <a:pt x="3858" y="13409"/>
                    <a:pt x="3858" y="13409"/>
                    <a:pt x="3926" y="13455"/>
                  </a:cubicBezTo>
                  <a:cubicBezTo>
                    <a:pt x="4018" y="13501"/>
                    <a:pt x="4109" y="13546"/>
                    <a:pt x="4200" y="13569"/>
                  </a:cubicBezTo>
                  <a:cubicBezTo>
                    <a:pt x="4200" y="13577"/>
                    <a:pt x="4203" y="13579"/>
                    <a:pt x="4207" y="13579"/>
                  </a:cubicBezTo>
                  <a:cubicBezTo>
                    <a:pt x="4215" y="13579"/>
                    <a:pt x="4231" y="13569"/>
                    <a:pt x="4246" y="13569"/>
                  </a:cubicBezTo>
                  <a:cubicBezTo>
                    <a:pt x="4223" y="13501"/>
                    <a:pt x="4269" y="13409"/>
                    <a:pt x="4200" y="13341"/>
                  </a:cubicBezTo>
                  <a:cubicBezTo>
                    <a:pt x="4169" y="13320"/>
                    <a:pt x="4120" y="13309"/>
                    <a:pt x="4069" y="13309"/>
                  </a:cubicBezTo>
                  <a:close/>
                  <a:moveTo>
                    <a:pt x="9701" y="13683"/>
                  </a:moveTo>
                  <a:cubicBezTo>
                    <a:pt x="9701" y="13706"/>
                    <a:pt x="9701" y="13706"/>
                    <a:pt x="9701" y="13706"/>
                  </a:cubicBezTo>
                  <a:lnTo>
                    <a:pt x="9724" y="13706"/>
                  </a:lnTo>
                  <a:cubicBezTo>
                    <a:pt x="9724" y="13683"/>
                    <a:pt x="9724" y="13683"/>
                    <a:pt x="9701" y="13683"/>
                  </a:cubicBezTo>
                  <a:close/>
                  <a:moveTo>
                    <a:pt x="9678" y="13683"/>
                  </a:moveTo>
                  <a:cubicBezTo>
                    <a:pt x="9655" y="13706"/>
                    <a:pt x="9633" y="13706"/>
                    <a:pt x="9633" y="13706"/>
                  </a:cubicBezTo>
                  <a:cubicBezTo>
                    <a:pt x="9610" y="13729"/>
                    <a:pt x="9610" y="13752"/>
                    <a:pt x="9587" y="13775"/>
                  </a:cubicBezTo>
                  <a:cubicBezTo>
                    <a:pt x="9610" y="13775"/>
                    <a:pt x="9633" y="13775"/>
                    <a:pt x="9633" y="13752"/>
                  </a:cubicBezTo>
                  <a:cubicBezTo>
                    <a:pt x="9655" y="13729"/>
                    <a:pt x="9655" y="13706"/>
                    <a:pt x="9678" y="13683"/>
                  </a:cubicBezTo>
                  <a:close/>
                  <a:moveTo>
                    <a:pt x="5193" y="13369"/>
                  </a:moveTo>
                  <a:cubicBezTo>
                    <a:pt x="5147" y="13369"/>
                    <a:pt x="5102" y="13398"/>
                    <a:pt x="5045" y="13455"/>
                  </a:cubicBezTo>
                  <a:cubicBezTo>
                    <a:pt x="4953" y="13569"/>
                    <a:pt x="4953" y="13638"/>
                    <a:pt x="5045" y="13752"/>
                  </a:cubicBezTo>
                  <a:cubicBezTo>
                    <a:pt x="5102" y="13797"/>
                    <a:pt x="5147" y="13820"/>
                    <a:pt x="5193" y="13820"/>
                  </a:cubicBezTo>
                  <a:cubicBezTo>
                    <a:pt x="5239" y="13820"/>
                    <a:pt x="5284" y="13797"/>
                    <a:pt x="5342" y="13752"/>
                  </a:cubicBezTo>
                  <a:cubicBezTo>
                    <a:pt x="5433" y="13638"/>
                    <a:pt x="5456" y="13569"/>
                    <a:pt x="5342" y="13455"/>
                  </a:cubicBezTo>
                  <a:cubicBezTo>
                    <a:pt x="5284" y="13398"/>
                    <a:pt x="5239" y="13369"/>
                    <a:pt x="5193" y="13369"/>
                  </a:cubicBezTo>
                  <a:close/>
                  <a:moveTo>
                    <a:pt x="6334" y="13455"/>
                  </a:moveTo>
                  <a:cubicBezTo>
                    <a:pt x="6272" y="13455"/>
                    <a:pt x="6209" y="13478"/>
                    <a:pt x="6163" y="13524"/>
                  </a:cubicBezTo>
                  <a:cubicBezTo>
                    <a:pt x="6072" y="13615"/>
                    <a:pt x="6072" y="13775"/>
                    <a:pt x="6163" y="13866"/>
                  </a:cubicBezTo>
                  <a:cubicBezTo>
                    <a:pt x="6220" y="13912"/>
                    <a:pt x="6289" y="13934"/>
                    <a:pt x="6352" y="13934"/>
                  </a:cubicBezTo>
                  <a:cubicBezTo>
                    <a:pt x="6414" y="13934"/>
                    <a:pt x="6471" y="13912"/>
                    <a:pt x="6506" y="13866"/>
                  </a:cubicBezTo>
                  <a:cubicBezTo>
                    <a:pt x="6597" y="13775"/>
                    <a:pt x="6597" y="13615"/>
                    <a:pt x="6506" y="13524"/>
                  </a:cubicBezTo>
                  <a:cubicBezTo>
                    <a:pt x="6460" y="13478"/>
                    <a:pt x="6397" y="13455"/>
                    <a:pt x="6334" y="13455"/>
                  </a:cubicBezTo>
                  <a:close/>
                  <a:moveTo>
                    <a:pt x="7461" y="13529"/>
                  </a:moveTo>
                  <a:cubicBezTo>
                    <a:pt x="7401" y="13529"/>
                    <a:pt x="7339" y="13558"/>
                    <a:pt x="7282" y="13615"/>
                  </a:cubicBezTo>
                  <a:cubicBezTo>
                    <a:pt x="7190" y="13706"/>
                    <a:pt x="7190" y="13843"/>
                    <a:pt x="7282" y="13957"/>
                  </a:cubicBezTo>
                  <a:cubicBezTo>
                    <a:pt x="7339" y="14003"/>
                    <a:pt x="7401" y="14026"/>
                    <a:pt x="7461" y="14026"/>
                  </a:cubicBezTo>
                  <a:cubicBezTo>
                    <a:pt x="7521" y="14026"/>
                    <a:pt x="7578" y="14003"/>
                    <a:pt x="7624" y="13957"/>
                  </a:cubicBezTo>
                  <a:cubicBezTo>
                    <a:pt x="7738" y="13843"/>
                    <a:pt x="7738" y="13706"/>
                    <a:pt x="7624" y="13615"/>
                  </a:cubicBezTo>
                  <a:cubicBezTo>
                    <a:pt x="7578" y="13558"/>
                    <a:pt x="7521" y="13529"/>
                    <a:pt x="7461" y="13529"/>
                  </a:cubicBezTo>
                  <a:close/>
                  <a:moveTo>
                    <a:pt x="8655" y="13592"/>
                  </a:moveTo>
                  <a:cubicBezTo>
                    <a:pt x="8573" y="13592"/>
                    <a:pt x="8476" y="13622"/>
                    <a:pt x="8400" y="13683"/>
                  </a:cubicBezTo>
                  <a:cubicBezTo>
                    <a:pt x="8354" y="13729"/>
                    <a:pt x="8354" y="13820"/>
                    <a:pt x="8354" y="13912"/>
                  </a:cubicBezTo>
                  <a:cubicBezTo>
                    <a:pt x="8374" y="14026"/>
                    <a:pt x="8425" y="14077"/>
                    <a:pt x="8508" y="14077"/>
                  </a:cubicBezTo>
                  <a:cubicBezTo>
                    <a:pt x="8524" y="14077"/>
                    <a:pt x="8541" y="14075"/>
                    <a:pt x="8560" y="14071"/>
                  </a:cubicBezTo>
                  <a:cubicBezTo>
                    <a:pt x="8651" y="14049"/>
                    <a:pt x="8720" y="14026"/>
                    <a:pt x="8788" y="14003"/>
                  </a:cubicBezTo>
                  <a:cubicBezTo>
                    <a:pt x="8857" y="14003"/>
                    <a:pt x="8902" y="13957"/>
                    <a:pt x="8902" y="13889"/>
                  </a:cubicBezTo>
                  <a:cubicBezTo>
                    <a:pt x="8925" y="13775"/>
                    <a:pt x="8857" y="13661"/>
                    <a:pt x="8765" y="13615"/>
                  </a:cubicBezTo>
                  <a:cubicBezTo>
                    <a:pt x="8735" y="13600"/>
                    <a:pt x="8697" y="13592"/>
                    <a:pt x="8655" y="13592"/>
                  </a:cubicBezTo>
                  <a:close/>
                </a:path>
              </a:pathLst>
            </a:custGeom>
            <a:solidFill>
              <a:srgbClr val="C7D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6" name="Google Shape;1306;p16"/>
            <p:cNvSpPr/>
            <p:nvPr/>
          </p:nvSpPr>
          <p:spPr>
            <a:xfrm>
              <a:off x="5762400" y="1060275"/>
              <a:ext cx="365225" cy="364675"/>
            </a:xfrm>
            <a:custGeom>
              <a:avLst/>
              <a:gdLst/>
              <a:ahLst/>
              <a:cxnLst/>
              <a:rect l="l" t="t" r="r" b="b"/>
              <a:pathLst>
                <a:path w="14609" h="14587" extrusionOk="0">
                  <a:moveTo>
                    <a:pt x="7328" y="412"/>
                  </a:moveTo>
                  <a:cubicBezTo>
                    <a:pt x="9131" y="412"/>
                    <a:pt x="10843" y="1119"/>
                    <a:pt x="12144" y="2397"/>
                  </a:cubicBezTo>
                  <a:cubicBezTo>
                    <a:pt x="13445" y="3676"/>
                    <a:pt x="14175" y="5388"/>
                    <a:pt x="14175" y="7236"/>
                  </a:cubicBezTo>
                  <a:cubicBezTo>
                    <a:pt x="14198" y="9062"/>
                    <a:pt x="13491" y="10797"/>
                    <a:pt x="12212" y="12098"/>
                  </a:cubicBezTo>
                  <a:cubicBezTo>
                    <a:pt x="10934" y="13422"/>
                    <a:pt x="9199" y="14130"/>
                    <a:pt x="7373" y="14153"/>
                  </a:cubicBezTo>
                  <a:lnTo>
                    <a:pt x="7305" y="14153"/>
                  </a:lnTo>
                  <a:cubicBezTo>
                    <a:pt x="5502" y="14153"/>
                    <a:pt x="3790" y="13445"/>
                    <a:pt x="2489" y="12190"/>
                  </a:cubicBezTo>
                  <a:cubicBezTo>
                    <a:pt x="1188" y="10888"/>
                    <a:pt x="457" y="9177"/>
                    <a:pt x="457" y="7351"/>
                  </a:cubicBezTo>
                  <a:cubicBezTo>
                    <a:pt x="412" y="3562"/>
                    <a:pt x="3470" y="457"/>
                    <a:pt x="7259" y="412"/>
                  </a:cubicBezTo>
                  <a:close/>
                  <a:moveTo>
                    <a:pt x="7259" y="1"/>
                  </a:moveTo>
                  <a:cubicBezTo>
                    <a:pt x="3242" y="24"/>
                    <a:pt x="1" y="3333"/>
                    <a:pt x="24" y="7351"/>
                  </a:cubicBezTo>
                  <a:cubicBezTo>
                    <a:pt x="46" y="9291"/>
                    <a:pt x="823" y="11117"/>
                    <a:pt x="2215" y="12486"/>
                  </a:cubicBezTo>
                  <a:cubicBezTo>
                    <a:pt x="3584" y="13833"/>
                    <a:pt x="5388" y="14586"/>
                    <a:pt x="7305" y="14586"/>
                  </a:cubicBezTo>
                  <a:lnTo>
                    <a:pt x="7373" y="14586"/>
                  </a:lnTo>
                  <a:cubicBezTo>
                    <a:pt x="9314" y="14563"/>
                    <a:pt x="11140" y="13787"/>
                    <a:pt x="12509" y="12395"/>
                  </a:cubicBezTo>
                  <a:cubicBezTo>
                    <a:pt x="13879" y="11003"/>
                    <a:pt x="14609" y="9177"/>
                    <a:pt x="14609" y="7236"/>
                  </a:cubicBezTo>
                  <a:cubicBezTo>
                    <a:pt x="14586" y="5273"/>
                    <a:pt x="13810" y="3470"/>
                    <a:pt x="12418" y="2101"/>
                  </a:cubicBezTo>
                  <a:cubicBezTo>
                    <a:pt x="11048" y="731"/>
                    <a:pt x="9245" y="1"/>
                    <a:pt x="7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7" name="Google Shape;1307;p16"/>
            <p:cNvSpPr/>
            <p:nvPr/>
          </p:nvSpPr>
          <p:spPr>
            <a:xfrm>
              <a:off x="5966700" y="1280550"/>
              <a:ext cx="186050" cy="188900"/>
            </a:xfrm>
            <a:custGeom>
              <a:avLst/>
              <a:gdLst/>
              <a:ahLst/>
              <a:cxnLst/>
              <a:rect l="l" t="t" r="r" b="b"/>
              <a:pathLst>
                <a:path w="7442" h="7556" extrusionOk="0">
                  <a:moveTo>
                    <a:pt x="7213" y="0"/>
                  </a:moveTo>
                  <a:cubicBezTo>
                    <a:pt x="7099" y="0"/>
                    <a:pt x="7008" y="92"/>
                    <a:pt x="7008" y="229"/>
                  </a:cubicBezTo>
                  <a:cubicBezTo>
                    <a:pt x="7030" y="2055"/>
                    <a:pt x="6323" y="3789"/>
                    <a:pt x="5045" y="5090"/>
                  </a:cubicBezTo>
                  <a:cubicBezTo>
                    <a:pt x="3744" y="6391"/>
                    <a:pt x="2032" y="7122"/>
                    <a:pt x="206" y="7145"/>
                  </a:cubicBezTo>
                  <a:cubicBezTo>
                    <a:pt x="92" y="7145"/>
                    <a:pt x="0" y="7236"/>
                    <a:pt x="0" y="7350"/>
                  </a:cubicBezTo>
                  <a:cubicBezTo>
                    <a:pt x="0" y="7464"/>
                    <a:pt x="92" y="7556"/>
                    <a:pt x="206" y="7556"/>
                  </a:cubicBezTo>
                  <a:cubicBezTo>
                    <a:pt x="2146" y="7533"/>
                    <a:pt x="3972" y="6779"/>
                    <a:pt x="5341" y="5387"/>
                  </a:cubicBezTo>
                  <a:cubicBezTo>
                    <a:pt x="6711" y="3995"/>
                    <a:pt x="7441" y="2169"/>
                    <a:pt x="7441" y="206"/>
                  </a:cubicBezTo>
                  <a:cubicBezTo>
                    <a:pt x="7418" y="92"/>
                    <a:pt x="7327" y="0"/>
                    <a:pt x="7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8" name="Google Shape;1308;p16"/>
            <p:cNvSpPr/>
            <p:nvPr/>
          </p:nvSpPr>
          <p:spPr>
            <a:xfrm>
              <a:off x="6001500" y="1226325"/>
              <a:ext cx="45675" cy="31425"/>
            </a:xfrm>
            <a:custGeom>
              <a:avLst/>
              <a:gdLst/>
              <a:ahLst/>
              <a:cxnLst/>
              <a:rect l="l" t="t" r="r" b="b"/>
              <a:pathLst>
                <a:path w="1827" h="1257" extrusionOk="0">
                  <a:moveTo>
                    <a:pt x="777" y="412"/>
                  </a:moveTo>
                  <a:cubicBezTo>
                    <a:pt x="959" y="412"/>
                    <a:pt x="1142" y="526"/>
                    <a:pt x="1279" y="617"/>
                  </a:cubicBezTo>
                  <a:cubicBezTo>
                    <a:pt x="1142" y="731"/>
                    <a:pt x="959" y="823"/>
                    <a:pt x="777" y="823"/>
                  </a:cubicBezTo>
                  <a:cubicBezTo>
                    <a:pt x="617" y="823"/>
                    <a:pt x="526" y="777"/>
                    <a:pt x="480" y="731"/>
                  </a:cubicBezTo>
                  <a:cubicBezTo>
                    <a:pt x="434" y="686"/>
                    <a:pt x="434" y="640"/>
                    <a:pt x="434" y="617"/>
                  </a:cubicBezTo>
                  <a:cubicBezTo>
                    <a:pt x="434" y="594"/>
                    <a:pt x="434" y="549"/>
                    <a:pt x="480" y="526"/>
                  </a:cubicBezTo>
                  <a:cubicBezTo>
                    <a:pt x="526" y="480"/>
                    <a:pt x="617" y="412"/>
                    <a:pt x="777" y="412"/>
                  </a:cubicBezTo>
                  <a:close/>
                  <a:moveTo>
                    <a:pt x="777" y="1"/>
                  </a:moveTo>
                  <a:cubicBezTo>
                    <a:pt x="548" y="1"/>
                    <a:pt x="320" y="69"/>
                    <a:pt x="183" y="229"/>
                  </a:cubicBezTo>
                  <a:cubicBezTo>
                    <a:pt x="69" y="343"/>
                    <a:pt x="1" y="480"/>
                    <a:pt x="1" y="617"/>
                  </a:cubicBezTo>
                  <a:cubicBezTo>
                    <a:pt x="1" y="777"/>
                    <a:pt x="69" y="914"/>
                    <a:pt x="183" y="1028"/>
                  </a:cubicBezTo>
                  <a:cubicBezTo>
                    <a:pt x="343" y="1165"/>
                    <a:pt x="548" y="1256"/>
                    <a:pt x="777" y="1256"/>
                  </a:cubicBezTo>
                  <a:cubicBezTo>
                    <a:pt x="1279" y="1234"/>
                    <a:pt x="1712" y="823"/>
                    <a:pt x="1758" y="754"/>
                  </a:cubicBezTo>
                  <a:cubicBezTo>
                    <a:pt x="1804" y="731"/>
                    <a:pt x="1827" y="663"/>
                    <a:pt x="1827" y="617"/>
                  </a:cubicBezTo>
                  <a:cubicBezTo>
                    <a:pt x="1827" y="549"/>
                    <a:pt x="1804" y="503"/>
                    <a:pt x="1758" y="458"/>
                  </a:cubicBezTo>
                  <a:cubicBezTo>
                    <a:pt x="1712" y="412"/>
                    <a:pt x="1256" y="1"/>
                    <a:pt x="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9" name="Google Shape;1309;p16"/>
            <p:cNvSpPr/>
            <p:nvPr/>
          </p:nvSpPr>
          <p:spPr>
            <a:xfrm>
              <a:off x="5980950" y="1168125"/>
              <a:ext cx="37125" cy="38275"/>
            </a:xfrm>
            <a:custGeom>
              <a:avLst/>
              <a:gdLst/>
              <a:ahLst/>
              <a:cxnLst/>
              <a:rect l="l" t="t" r="r" b="b"/>
              <a:pathLst>
                <a:path w="1485" h="1531" extrusionOk="0">
                  <a:moveTo>
                    <a:pt x="1051" y="457"/>
                  </a:moveTo>
                  <a:lnTo>
                    <a:pt x="1051" y="457"/>
                  </a:lnTo>
                  <a:cubicBezTo>
                    <a:pt x="1028" y="617"/>
                    <a:pt x="960" y="845"/>
                    <a:pt x="845" y="959"/>
                  </a:cubicBezTo>
                  <a:cubicBezTo>
                    <a:pt x="731" y="1074"/>
                    <a:pt x="617" y="1096"/>
                    <a:pt x="572" y="1096"/>
                  </a:cubicBezTo>
                  <a:cubicBezTo>
                    <a:pt x="503" y="1096"/>
                    <a:pt x="480" y="1074"/>
                    <a:pt x="457" y="1074"/>
                  </a:cubicBezTo>
                  <a:cubicBezTo>
                    <a:pt x="435" y="1051"/>
                    <a:pt x="412" y="1005"/>
                    <a:pt x="412" y="959"/>
                  </a:cubicBezTo>
                  <a:cubicBezTo>
                    <a:pt x="412" y="891"/>
                    <a:pt x="435" y="800"/>
                    <a:pt x="549" y="686"/>
                  </a:cubicBezTo>
                  <a:cubicBezTo>
                    <a:pt x="663" y="549"/>
                    <a:pt x="891" y="480"/>
                    <a:pt x="1051" y="457"/>
                  </a:cubicBezTo>
                  <a:close/>
                  <a:moveTo>
                    <a:pt x="1279" y="1"/>
                  </a:moveTo>
                  <a:cubicBezTo>
                    <a:pt x="1211" y="1"/>
                    <a:pt x="594" y="24"/>
                    <a:pt x="252" y="389"/>
                  </a:cubicBezTo>
                  <a:cubicBezTo>
                    <a:pt x="92" y="549"/>
                    <a:pt x="1" y="754"/>
                    <a:pt x="1" y="959"/>
                  </a:cubicBezTo>
                  <a:cubicBezTo>
                    <a:pt x="1" y="1119"/>
                    <a:pt x="47" y="1256"/>
                    <a:pt x="161" y="1370"/>
                  </a:cubicBezTo>
                  <a:cubicBezTo>
                    <a:pt x="252" y="1462"/>
                    <a:pt x="412" y="1530"/>
                    <a:pt x="572" y="1530"/>
                  </a:cubicBezTo>
                  <a:cubicBezTo>
                    <a:pt x="777" y="1507"/>
                    <a:pt x="982" y="1416"/>
                    <a:pt x="1142" y="1256"/>
                  </a:cubicBezTo>
                  <a:cubicBezTo>
                    <a:pt x="1485" y="914"/>
                    <a:pt x="1485" y="298"/>
                    <a:pt x="1485" y="229"/>
                  </a:cubicBezTo>
                  <a:cubicBezTo>
                    <a:pt x="1485" y="161"/>
                    <a:pt x="1462" y="115"/>
                    <a:pt x="1439" y="69"/>
                  </a:cubicBezTo>
                  <a:cubicBezTo>
                    <a:pt x="1393" y="24"/>
                    <a:pt x="1325" y="1"/>
                    <a:pt x="1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0" name="Google Shape;1310;p16"/>
            <p:cNvSpPr/>
            <p:nvPr/>
          </p:nvSpPr>
          <p:spPr>
            <a:xfrm>
              <a:off x="5929025" y="1140575"/>
              <a:ext cx="31425" cy="45275"/>
            </a:xfrm>
            <a:custGeom>
              <a:avLst/>
              <a:gdLst/>
              <a:ahLst/>
              <a:cxnLst/>
              <a:rect l="l" t="t" r="r" b="b"/>
              <a:pathLst>
                <a:path w="1257" h="1811" extrusionOk="0">
                  <a:moveTo>
                    <a:pt x="617" y="532"/>
                  </a:moveTo>
                  <a:cubicBezTo>
                    <a:pt x="731" y="692"/>
                    <a:pt x="822" y="875"/>
                    <a:pt x="822" y="1057"/>
                  </a:cubicBezTo>
                  <a:cubicBezTo>
                    <a:pt x="845" y="1217"/>
                    <a:pt x="777" y="1308"/>
                    <a:pt x="731" y="1331"/>
                  </a:cubicBezTo>
                  <a:cubicBezTo>
                    <a:pt x="686" y="1377"/>
                    <a:pt x="663" y="1400"/>
                    <a:pt x="640" y="1400"/>
                  </a:cubicBezTo>
                  <a:cubicBezTo>
                    <a:pt x="594" y="1400"/>
                    <a:pt x="571" y="1377"/>
                    <a:pt x="526" y="1354"/>
                  </a:cubicBezTo>
                  <a:cubicBezTo>
                    <a:pt x="480" y="1308"/>
                    <a:pt x="412" y="1217"/>
                    <a:pt x="412" y="1057"/>
                  </a:cubicBezTo>
                  <a:cubicBezTo>
                    <a:pt x="412" y="875"/>
                    <a:pt x="526" y="692"/>
                    <a:pt x="617" y="532"/>
                  </a:cubicBezTo>
                  <a:close/>
                  <a:moveTo>
                    <a:pt x="654" y="1"/>
                  </a:moveTo>
                  <a:cubicBezTo>
                    <a:pt x="642" y="1"/>
                    <a:pt x="630" y="3"/>
                    <a:pt x="617" y="7"/>
                  </a:cubicBezTo>
                  <a:cubicBezTo>
                    <a:pt x="571" y="7"/>
                    <a:pt x="503" y="30"/>
                    <a:pt x="480" y="76"/>
                  </a:cubicBezTo>
                  <a:cubicBezTo>
                    <a:pt x="412" y="121"/>
                    <a:pt x="1" y="555"/>
                    <a:pt x="1" y="1057"/>
                  </a:cubicBezTo>
                  <a:cubicBezTo>
                    <a:pt x="1" y="1285"/>
                    <a:pt x="92" y="1491"/>
                    <a:pt x="229" y="1651"/>
                  </a:cubicBezTo>
                  <a:cubicBezTo>
                    <a:pt x="343" y="1742"/>
                    <a:pt x="480" y="1810"/>
                    <a:pt x="640" y="1810"/>
                  </a:cubicBezTo>
                  <a:cubicBezTo>
                    <a:pt x="777" y="1810"/>
                    <a:pt x="914" y="1742"/>
                    <a:pt x="1028" y="1628"/>
                  </a:cubicBezTo>
                  <a:cubicBezTo>
                    <a:pt x="1188" y="1491"/>
                    <a:pt x="1256" y="1285"/>
                    <a:pt x="1256" y="1034"/>
                  </a:cubicBezTo>
                  <a:cubicBezTo>
                    <a:pt x="1256" y="555"/>
                    <a:pt x="822" y="121"/>
                    <a:pt x="777" y="53"/>
                  </a:cubicBezTo>
                  <a:cubicBezTo>
                    <a:pt x="740" y="34"/>
                    <a:pt x="703" y="1"/>
                    <a:pt x="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1" name="Google Shape;1311;p16"/>
            <p:cNvSpPr/>
            <p:nvPr/>
          </p:nvSpPr>
          <p:spPr>
            <a:xfrm>
              <a:off x="5871400" y="1169275"/>
              <a:ext cx="37675" cy="37675"/>
            </a:xfrm>
            <a:custGeom>
              <a:avLst/>
              <a:gdLst/>
              <a:ahLst/>
              <a:cxnLst/>
              <a:rect l="l" t="t" r="r" b="b"/>
              <a:pathLst>
                <a:path w="1507" h="1507" extrusionOk="0">
                  <a:moveTo>
                    <a:pt x="434" y="457"/>
                  </a:moveTo>
                  <a:cubicBezTo>
                    <a:pt x="617" y="480"/>
                    <a:pt x="822" y="548"/>
                    <a:pt x="936" y="662"/>
                  </a:cubicBezTo>
                  <a:cubicBezTo>
                    <a:pt x="1073" y="777"/>
                    <a:pt x="1073" y="891"/>
                    <a:pt x="1073" y="936"/>
                  </a:cubicBezTo>
                  <a:cubicBezTo>
                    <a:pt x="1073" y="982"/>
                    <a:pt x="1073" y="1028"/>
                    <a:pt x="1050" y="1050"/>
                  </a:cubicBezTo>
                  <a:cubicBezTo>
                    <a:pt x="1028" y="1073"/>
                    <a:pt x="982" y="1096"/>
                    <a:pt x="936" y="1096"/>
                  </a:cubicBezTo>
                  <a:cubicBezTo>
                    <a:pt x="868" y="1096"/>
                    <a:pt x="776" y="1073"/>
                    <a:pt x="662" y="959"/>
                  </a:cubicBezTo>
                  <a:cubicBezTo>
                    <a:pt x="525" y="822"/>
                    <a:pt x="457" y="617"/>
                    <a:pt x="434" y="457"/>
                  </a:cubicBezTo>
                  <a:close/>
                  <a:moveTo>
                    <a:pt x="206" y="0"/>
                  </a:moveTo>
                  <a:cubicBezTo>
                    <a:pt x="137" y="0"/>
                    <a:pt x="92" y="23"/>
                    <a:pt x="46" y="69"/>
                  </a:cubicBezTo>
                  <a:cubicBezTo>
                    <a:pt x="23" y="115"/>
                    <a:pt x="0" y="160"/>
                    <a:pt x="0" y="229"/>
                  </a:cubicBezTo>
                  <a:cubicBezTo>
                    <a:pt x="0" y="297"/>
                    <a:pt x="0" y="913"/>
                    <a:pt x="366" y="1256"/>
                  </a:cubicBezTo>
                  <a:cubicBezTo>
                    <a:pt x="525" y="1416"/>
                    <a:pt x="731" y="1507"/>
                    <a:pt x="936" y="1507"/>
                  </a:cubicBezTo>
                  <a:cubicBezTo>
                    <a:pt x="1096" y="1507"/>
                    <a:pt x="1256" y="1438"/>
                    <a:pt x="1347" y="1347"/>
                  </a:cubicBezTo>
                  <a:cubicBezTo>
                    <a:pt x="1438" y="1233"/>
                    <a:pt x="1507" y="1096"/>
                    <a:pt x="1507" y="936"/>
                  </a:cubicBezTo>
                  <a:cubicBezTo>
                    <a:pt x="1507" y="731"/>
                    <a:pt x="1416" y="525"/>
                    <a:pt x="1233" y="366"/>
                  </a:cubicBezTo>
                  <a:cubicBezTo>
                    <a:pt x="891" y="23"/>
                    <a:pt x="274"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2" name="Google Shape;1312;p16"/>
            <p:cNvSpPr/>
            <p:nvPr/>
          </p:nvSpPr>
          <p:spPr>
            <a:xfrm>
              <a:off x="5843425" y="1227475"/>
              <a:ext cx="45675" cy="31425"/>
            </a:xfrm>
            <a:custGeom>
              <a:avLst/>
              <a:gdLst/>
              <a:ahLst/>
              <a:cxnLst/>
              <a:rect l="l" t="t" r="r" b="b"/>
              <a:pathLst>
                <a:path w="1827" h="1257" extrusionOk="0">
                  <a:moveTo>
                    <a:pt x="1051" y="412"/>
                  </a:moveTo>
                  <a:cubicBezTo>
                    <a:pt x="1211" y="412"/>
                    <a:pt x="1302" y="480"/>
                    <a:pt x="1348" y="526"/>
                  </a:cubicBezTo>
                  <a:cubicBezTo>
                    <a:pt x="1371" y="548"/>
                    <a:pt x="1393" y="594"/>
                    <a:pt x="1393" y="617"/>
                  </a:cubicBezTo>
                  <a:cubicBezTo>
                    <a:pt x="1393" y="640"/>
                    <a:pt x="1393" y="685"/>
                    <a:pt x="1348" y="731"/>
                  </a:cubicBezTo>
                  <a:cubicBezTo>
                    <a:pt x="1302" y="754"/>
                    <a:pt x="1211" y="822"/>
                    <a:pt x="1051" y="822"/>
                  </a:cubicBezTo>
                  <a:cubicBezTo>
                    <a:pt x="868" y="822"/>
                    <a:pt x="686" y="731"/>
                    <a:pt x="549" y="617"/>
                  </a:cubicBezTo>
                  <a:cubicBezTo>
                    <a:pt x="686" y="526"/>
                    <a:pt x="868" y="412"/>
                    <a:pt x="1051" y="412"/>
                  </a:cubicBezTo>
                  <a:close/>
                  <a:moveTo>
                    <a:pt x="1051" y="1"/>
                  </a:moveTo>
                  <a:cubicBezTo>
                    <a:pt x="549" y="1"/>
                    <a:pt x="115" y="434"/>
                    <a:pt x="69" y="480"/>
                  </a:cubicBezTo>
                  <a:cubicBezTo>
                    <a:pt x="24" y="526"/>
                    <a:pt x="1" y="571"/>
                    <a:pt x="1" y="640"/>
                  </a:cubicBezTo>
                  <a:cubicBezTo>
                    <a:pt x="1" y="685"/>
                    <a:pt x="24" y="731"/>
                    <a:pt x="69" y="777"/>
                  </a:cubicBezTo>
                  <a:cubicBezTo>
                    <a:pt x="115" y="822"/>
                    <a:pt x="549" y="1256"/>
                    <a:pt x="1051" y="1256"/>
                  </a:cubicBezTo>
                  <a:cubicBezTo>
                    <a:pt x="1279" y="1256"/>
                    <a:pt x="1507" y="1165"/>
                    <a:pt x="1644" y="1028"/>
                  </a:cubicBezTo>
                  <a:cubicBezTo>
                    <a:pt x="1759" y="914"/>
                    <a:pt x="1827" y="754"/>
                    <a:pt x="1827" y="617"/>
                  </a:cubicBezTo>
                  <a:cubicBezTo>
                    <a:pt x="1804" y="480"/>
                    <a:pt x="1759" y="320"/>
                    <a:pt x="1644" y="206"/>
                  </a:cubicBezTo>
                  <a:cubicBezTo>
                    <a:pt x="1485" y="69"/>
                    <a:pt x="125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3" name="Google Shape;1313;p16"/>
            <p:cNvSpPr/>
            <p:nvPr/>
          </p:nvSpPr>
          <p:spPr>
            <a:xfrm>
              <a:off x="5872550" y="1278825"/>
              <a:ext cx="37100" cy="37700"/>
            </a:xfrm>
            <a:custGeom>
              <a:avLst/>
              <a:gdLst/>
              <a:ahLst/>
              <a:cxnLst/>
              <a:rect l="l" t="t" r="r" b="b"/>
              <a:pathLst>
                <a:path w="1484" h="1508" extrusionOk="0">
                  <a:moveTo>
                    <a:pt x="913" y="412"/>
                  </a:moveTo>
                  <a:cubicBezTo>
                    <a:pt x="982" y="412"/>
                    <a:pt x="1004" y="435"/>
                    <a:pt x="1027" y="457"/>
                  </a:cubicBezTo>
                  <a:cubicBezTo>
                    <a:pt x="1050" y="480"/>
                    <a:pt x="1073" y="503"/>
                    <a:pt x="1073" y="572"/>
                  </a:cubicBezTo>
                  <a:cubicBezTo>
                    <a:pt x="1073" y="617"/>
                    <a:pt x="1050" y="731"/>
                    <a:pt x="936" y="845"/>
                  </a:cubicBezTo>
                  <a:cubicBezTo>
                    <a:pt x="822" y="960"/>
                    <a:pt x="594" y="1028"/>
                    <a:pt x="434" y="1074"/>
                  </a:cubicBezTo>
                  <a:cubicBezTo>
                    <a:pt x="457" y="891"/>
                    <a:pt x="525" y="686"/>
                    <a:pt x="639" y="549"/>
                  </a:cubicBezTo>
                  <a:cubicBezTo>
                    <a:pt x="753" y="435"/>
                    <a:pt x="867" y="412"/>
                    <a:pt x="913" y="412"/>
                  </a:cubicBezTo>
                  <a:close/>
                  <a:moveTo>
                    <a:pt x="913" y="1"/>
                  </a:moveTo>
                  <a:cubicBezTo>
                    <a:pt x="708" y="1"/>
                    <a:pt x="502" y="92"/>
                    <a:pt x="342" y="252"/>
                  </a:cubicBezTo>
                  <a:cubicBezTo>
                    <a:pt x="0" y="617"/>
                    <a:pt x="0" y="1233"/>
                    <a:pt x="0" y="1302"/>
                  </a:cubicBezTo>
                  <a:cubicBezTo>
                    <a:pt x="0" y="1348"/>
                    <a:pt x="23" y="1416"/>
                    <a:pt x="46" y="1439"/>
                  </a:cubicBezTo>
                  <a:cubicBezTo>
                    <a:pt x="91" y="1485"/>
                    <a:pt x="137" y="1507"/>
                    <a:pt x="206" y="1507"/>
                  </a:cubicBezTo>
                  <a:cubicBezTo>
                    <a:pt x="274" y="1507"/>
                    <a:pt x="890" y="1485"/>
                    <a:pt x="1233" y="1142"/>
                  </a:cubicBezTo>
                  <a:cubicBezTo>
                    <a:pt x="1392" y="982"/>
                    <a:pt x="1484" y="777"/>
                    <a:pt x="1484" y="572"/>
                  </a:cubicBezTo>
                  <a:cubicBezTo>
                    <a:pt x="1484" y="412"/>
                    <a:pt x="1438" y="252"/>
                    <a:pt x="1324" y="161"/>
                  </a:cubicBezTo>
                  <a:cubicBezTo>
                    <a:pt x="1233" y="47"/>
                    <a:pt x="1096" y="1"/>
                    <a:pt x="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4" name="Google Shape;1314;p16"/>
            <p:cNvSpPr/>
            <p:nvPr/>
          </p:nvSpPr>
          <p:spPr>
            <a:xfrm>
              <a:off x="5930175" y="1298800"/>
              <a:ext cx="31400" cy="45675"/>
            </a:xfrm>
            <a:custGeom>
              <a:avLst/>
              <a:gdLst/>
              <a:ahLst/>
              <a:cxnLst/>
              <a:rect l="l" t="t" r="r" b="b"/>
              <a:pathLst>
                <a:path w="1256" h="1827" extrusionOk="0">
                  <a:moveTo>
                    <a:pt x="617" y="434"/>
                  </a:moveTo>
                  <a:cubicBezTo>
                    <a:pt x="640" y="434"/>
                    <a:pt x="685" y="434"/>
                    <a:pt x="731" y="480"/>
                  </a:cubicBezTo>
                  <a:cubicBezTo>
                    <a:pt x="776" y="526"/>
                    <a:pt x="845" y="594"/>
                    <a:pt x="845" y="777"/>
                  </a:cubicBezTo>
                  <a:cubicBezTo>
                    <a:pt x="845" y="937"/>
                    <a:pt x="731" y="1142"/>
                    <a:pt x="640" y="1279"/>
                  </a:cubicBezTo>
                  <a:cubicBezTo>
                    <a:pt x="525" y="1142"/>
                    <a:pt x="434" y="937"/>
                    <a:pt x="434" y="777"/>
                  </a:cubicBezTo>
                  <a:cubicBezTo>
                    <a:pt x="411" y="617"/>
                    <a:pt x="480" y="526"/>
                    <a:pt x="525" y="480"/>
                  </a:cubicBezTo>
                  <a:cubicBezTo>
                    <a:pt x="571" y="434"/>
                    <a:pt x="594" y="434"/>
                    <a:pt x="617" y="434"/>
                  </a:cubicBezTo>
                  <a:close/>
                  <a:moveTo>
                    <a:pt x="617" y="1"/>
                  </a:moveTo>
                  <a:cubicBezTo>
                    <a:pt x="480" y="1"/>
                    <a:pt x="343" y="69"/>
                    <a:pt x="229" y="183"/>
                  </a:cubicBezTo>
                  <a:cubicBezTo>
                    <a:pt x="69" y="343"/>
                    <a:pt x="0" y="549"/>
                    <a:pt x="0" y="777"/>
                  </a:cubicBezTo>
                  <a:cubicBezTo>
                    <a:pt x="0" y="1279"/>
                    <a:pt x="434" y="1713"/>
                    <a:pt x="480" y="1758"/>
                  </a:cubicBezTo>
                  <a:cubicBezTo>
                    <a:pt x="525" y="1804"/>
                    <a:pt x="571" y="1827"/>
                    <a:pt x="640" y="1827"/>
                  </a:cubicBezTo>
                  <a:cubicBezTo>
                    <a:pt x="708" y="1827"/>
                    <a:pt x="754" y="1804"/>
                    <a:pt x="776" y="1758"/>
                  </a:cubicBezTo>
                  <a:cubicBezTo>
                    <a:pt x="845" y="1713"/>
                    <a:pt x="1256" y="1256"/>
                    <a:pt x="1256" y="777"/>
                  </a:cubicBezTo>
                  <a:cubicBezTo>
                    <a:pt x="1256" y="526"/>
                    <a:pt x="1165" y="320"/>
                    <a:pt x="1028" y="183"/>
                  </a:cubicBezTo>
                  <a:cubicBezTo>
                    <a:pt x="913" y="69"/>
                    <a:pt x="776"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5" name="Google Shape;1315;p16"/>
            <p:cNvSpPr/>
            <p:nvPr/>
          </p:nvSpPr>
          <p:spPr>
            <a:xfrm>
              <a:off x="5981525" y="1278275"/>
              <a:ext cx="37700" cy="37100"/>
            </a:xfrm>
            <a:custGeom>
              <a:avLst/>
              <a:gdLst/>
              <a:ahLst/>
              <a:cxnLst/>
              <a:rect l="l" t="t" r="r" b="b"/>
              <a:pathLst>
                <a:path w="1508" h="1484" extrusionOk="0">
                  <a:moveTo>
                    <a:pt x="571" y="411"/>
                  </a:moveTo>
                  <a:cubicBezTo>
                    <a:pt x="640" y="411"/>
                    <a:pt x="731" y="434"/>
                    <a:pt x="845" y="548"/>
                  </a:cubicBezTo>
                  <a:cubicBezTo>
                    <a:pt x="982" y="662"/>
                    <a:pt x="1028" y="867"/>
                    <a:pt x="1073" y="1050"/>
                  </a:cubicBezTo>
                  <a:cubicBezTo>
                    <a:pt x="891" y="1027"/>
                    <a:pt x="685" y="959"/>
                    <a:pt x="571" y="845"/>
                  </a:cubicBezTo>
                  <a:cubicBezTo>
                    <a:pt x="434" y="731"/>
                    <a:pt x="434" y="616"/>
                    <a:pt x="434" y="571"/>
                  </a:cubicBezTo>
                  <a:cubicBezTo>
                    <a:pt x="434" y="502"/>
                    <a:pt x="434" y="457"/>
                    <a:pt x="457" y="457"/>
                  </a:cubicBezTo>
                  <a:cubicBezTo>
                    <a:pt x="480" y="434"/>
                    <a:pt x="526" y="411"/>
                    <a:pt x="571" y="411"/>
                  </a:cubicBezTo>
                  <a:close/>
                  <a:moveTo>
                    <a:pt x="571" y="0"/>
                  </a:moveTo>
                  <a:cubicBezTo>
                    <a:pt x="412" y="0"/>
                    <a:pt x="252" y="46"/>
                    <a:pt x="160" y="160"/>
                  </a:cubicBezTo>
                  <a:cubicBezTo>
                    <a:pt x="69" y="251"/>
                    <a:pt x="1" y="411"/>
                    <a:pt x="1" y="571"/>
                  </a:cubicBezTo>
                  <a:cubicBezTo>
                    <a:pt x="1" y="776"/>
                    <a:pt x="92" y="982"/>
                    <a:pt x="275" y="1141"/>
                  </a:cubicBezTo>
                  <a:cubicBezTo>
                    <a:pt x="617" y="1484"/>
                    <a:pt x="1233" y="1484"/>
                    <a:pt x="1302" y="1484"/>
                  </a:cubicBezTo>
                  <a:cubicBezTo>
                    <a:pt x="1347" y="1484"/>
                    <a:pt x="1416" y="1461"/>
                    <a:pt x="1462" y="1415"/>
                  </a:cubicBezTo>
                  <a:cubicBezTo>
                    <a:pt x="1484" y="1392"/>
                    <a:pt x="1507" y="1324"/>
                    <a:pt x="1507" y="1278"/>
                  </a:cubicBezTo>
                  <a:cubicBezTo>
                    <a:pt x="1507" y="1210"/>
                    <a:pt x="1507" y="594"/>
                    <a:pt x="1142" y="251"/>
                  </a:cubicBezTo>
                  <a:cubicBezTo>
                    <a:pt x="982" y="91"/>
                    <a:pt x="777" y="0"/>
                    <a:pt x="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6" name="Google Shape;1316;p16"/>
            <p:cNvSpPr/>
            <p:nvPr/>
          </p:nvSpPr>
          <p:spPr>
            <a:xfrm>
              <a:off x="5917050" y="1214350"/>
              <a:ext cx="56525" cy="55950"/>
            </a:xfrm>
            <a:custGeom>
              <a:avLst/>
              <a:gdLst/>
              <a:ahLst/>
              <a:cxnLst/>
              <a:rect l="l" t="t" r="r" b="b"/>
              <a:pathLst>
                <a:path w="2261" h="2238" extrusionOk="0">
                  <a:moveTo>
                    <a:pt x="1119" y="434"/>
                  </a:moveTo>
                  <a:cubicBezTo>
                    <a:pt x="1324" y="434"/>
                    <a:pt x="1484" y="503"/>
                    <a:pt x="1621" y="617"/>
                  </a:cubicBezTo>
                  <a:cubicBezTo>
                    <a:pt x="1758" y="754"/>
                    <a:pt x="1826" y="937"/>
                    <a:pt x="1826" y="1119"/>
                  </a:cubicBezTo>
                  <a:cubicBezTo>
                    <a:pt x="1826" y="1507"/>
                    <a:pt x="1530" y="1827"/>
                    <a:pt x="1142" y="1827"/>
                  </a:cubicBezTo>
                  <a:cubicBezTo>
                    <a:pt x="936" y="1827"/>
                    <a:pt x="777" y="1758"/>
                    <a:pt x="640" y="1621"/>
                  </a:cubicBezTo>
                  <a:cubicBezTo>
                    <a:pt x="503" y="1484"/>
                    <a:pt x="434" y="1325"/>
                    <a:pt x="434" y="1119"/>
                  </a:cubicBezTo>
                  <a:cubicBezTo>
                    <a:pt x="434" y="754"/>
                    <a:pt x="731" y="434"/>
                    <a:pt x="1119" y="434"/>
                  </a:cubicBezTo>
                  <a:close/>
                  <a:moveTo>
                    <a:pt x="1119" y="1"/>
                  </a:moveTo>
                  <a:cubicBezTo>
                    <a:pt x="822" y="1"/>
                    <a:pt x="548" y="138"/>
                    <a:pt x="343" y="343"/>
                  </a:cubicBezTo>
                  <a:cubicBezTo>
                    <a:pt x="115" y="548"/>
                    <a:pt x="0" y="845"/>
                    <a:pt x="23" y="1142"/>
                  </a:cubicBezTo>
                  <a:cubicBezTo>
                    <a:pt x="23" y="1439"/>
                    <a:pt x="137" y="1713"/>
                    <a:pt x="343" y="1918"/>
                  </a:cubicBezTo>
                  <a:cubicBezTo>
                    <a:pt x="548" y="2123"/>
                    <a:pt x="845" y="2238"/>
                    <a:pt x="1119" y="2238"/>
                  </a:cubicBezTo>
                  <a:lnTo>
                    <a:pt x="1142" y="2238"/>
                  </a:lnTo>
                  <a:cubicBezTo>
                    <a:pt x="1438" y="2238"/>
                    <a:pt x="1712" y="2123"/>
                    <a:pt x="1918" y="1918"/>
                  </a:cubicBezTo>
                  <a:cubicBezTo>
                    <a:pt x="2146" y="1690"/>
                    <a:pt x="2260" y="1416"/>
                    <a:pt x="2237" y="1119"/>
                  </a:cubicBezTo>
                  <a:cubicBezTo>
                    <a:pt x="2237" y="822"/>
                    <a:pt x="2123" y="548"/>
                    <a:pt x="1918" y="320"/>
                  </a:cubicBezTo>
                  <a:cubicBezTo>
                    <a:pt x="1712" y="115"/>
                    <a:pt x="1416"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317" name="Google Shape;1317;p16"/>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18" name="Google Shape;1318;p16"/>
          <p:cNvSpPr txBox="1">
            <a:spLocks noGrp="1"/>
          </p:cNvSpPr>
          <p:nvPr>
            <p:ph type="title"/>
          </p:nvPr>
        </p:nvSpPr>
        <p:spPr>
          <a:xfrm>
            <a:off x="2584800" y="4597651"/>
            <a:ext cx="7022400" cy="703600"/>
          </a:xfrm>
          <a:prstGeom prst="rect">
            <a:avLst/>
          </a:prstGeom>
        </p:spPr>
        <p:txBody>
          <a:bodyPr spcFirstLastPara="1" wrap="square" lIns="0" tIns="0" rIns="0" bIns="0" anchor="ctr" anchorCtr="0">
            <a:noAutofit/>
          </a:bodyPr>
          <a:lstStyle>
            <a:lvl1pPr lvl="0" algn="ctr">
              <a:spcBef>
                <a:spcPts val="0"/>
              </a:spcBef>
              <a:spcAft>
                <a:spcPts val="0"/>
              </a:spcAft>
              <a:buSzPts val="1600"/>
              <a:buNone/>
              <a:defRPr sz="3200"/>
            </a:lvl1pPr>
            <a:lvl2pPr lvl="1" algn="ctr">
              <a:spcBef>
                <a:spcPts val="0"/>
              </a:spcBef>
              <a:spcAft>
                <a:spcPts val="0"/>
              </a:spcAft>
              <a:buSzPts val="1600"/>
              <a:buFont typeface="Passion One"/>
              <a:buNone/>
              <a:defRPr sz="2133">
                <a:latin typeface="Passion One"/>
                <a:ea typeface="Passion One"/>
                <a:cs typeface="Passion One"/>
                <a:sym typeface="Passion One"/>
              </a:defRPr>
            </a:lvl2pPr>
            <a:lvl3pPr lvl="2" algn="ctr">
              <a:spcBef>
                <a:spcPts val="0"/>
              </a:spcBef>
              <a:spcAft>
                <a:spcPts val="0"/>
              </a:spcAft>
              <a:buSzPts val="1600"/>
              <a:buFont typeface="Passion One"/>
              <a:buNone/>
              <a:defRPr sz="2133">
                <a:latin typeface="Passion One"/>
                <a:ea typeface="Passion One"/>
                <a:cs typeface="Passion One"/>
                <a:sym typeface="Passion One"/>
              </a:defRPr>
            </a:lvl3pPr>
            <a:lvl4pPr lvl="3" algn="ctr">
              <a:spcBef>
                <a:spcPts val="0"/>
              </a:spcBef>
              <a:spcAft>
                <a:spcPts val="0"/>
              </a:spcAft>
              <a:buSzPts val="1600"/>
              <a:buFont typeface="Passion One"/>
              <a:buNone/>
              <a:defRPr sz="2133">
                <a:latin typeface="Passion One"/>
                <a:ea typeface="Passion One"/>
                <a:cs typeface="Passion One"/>
                <a:sym typeface="Passion One"/>
              </a:defRPr>
            </a:lvl4pPr>
            <a:lvl5pPr lvl="4" algn="ctr">
              <a:spcBef>
                <a:spcPts val="0"/>
              </a:spcBef>
              <a:spcAft>
                <a:spcPts val="0"/>
              </a:spcAft>
              <a:buSzPts val="1600"/>
              <a:buFont typeface="Passion One"/>
              <a:buNone/>
              <a:defRPr sz="2133">
                <a:latin typeface="Passion One"/>
                <a:ea typeface="Passion One"/>
                <a:cs typeface="Passion One"/>
                <a:sym typeface="Passion One"/>
              </a:defRPr>
            </a:lvl5pPr>
            <a:lvl6pPr lvl="5" algn="ctr">
              <a:spcBef>
                <a:spcPts val="0"/>
              </a:spcBef>
              <a:spcAft>
                <a:spcPts val="0"/>
              </a:spcAft>
              <a:buSzPts val="1600"/>
              <a:buFont typeface="Passion One"/>
              <a:buNone/>
              <a:defRPr sz="2133">
                <a:latin typeface="Passion One"/>
                <a:ea typeface="Passion One"/>
                <a:cs typeface="Passion One"/>
                <a:sym typeface="Passion One"/>
              </a:defRPr>
            </a:lvl6pPr>
            <a:lvl7pPr lvl="6" algn="ctr">
              <a:spcBef>
                <a:spcPts val="0"/>
              </a:spcBef>
              <a:spcAft>
                <a:spcPts val="0"/>
              </a:spcAft>
              <a:buSzPts val="1600"/>
              <a:buFont typeface="Passion One"/>
              <a:buNone/>
              <a:defRPr sz="2133">
                <a:latin typeface="Passion One"/>
                <a:ea typeface="Passion One"/>
                <a:cs typeface="Passion One"/>
                <a:sym typeface="Passion One"/>
              </a:defRPr>
            </a:lvl7pPr>
            <a:lvl8pPr lvl="7" algn="ctr">
              <a:spcBef>
                <a:spcPts val="0"/>
              </a:spcBef>
              <a:spcAft>
                <a:spcPts val="0"/>
              </a:spcAft>
              <a:buSzPts val="1600"/>
              <a:buFont typeface="Passion One"/>
              <a:buNone/>
              <a:defRPr sz="2133">
                <a:latin typeface="Passion One"/>
                <a:ea typeface="Passion One"/>
                <a:cs typeface="Passion One"/>
                <a:sym typeface="Passion One"/>
              </a:defRPr>
            </a:lvl8pPr>
            <a:lvl9pPr lvl="8" algn="ctr">
              <a:spcBef>
                <a:spcPts val="0"/>
              </a:spcBef>
              <a:spcAft>
                <a:spcPts val="0"/>
              </a:spcAft>
              <a:buSzPts val="1600"/>
              <a:buFont typeface="Passion One"/>
              <a:buNone/>
              <a:defRPr sz="2133">
                <a:latin typeface="Passion One"/>
                <a:ea typeface="Passion One"/>
                <a:cs typeface="Passion One"/>
                <a:sym typeface="Passion One"/>
              </a:defRPr>
            </a:lvl9pPr>
          </a:lstStyle>
          <a:p>
            <a:r>
              <a:rPr lang="en-US"/>
              <a:t>Click to edit Master title style</a:t>
            </a:r>
            <a:endParaRPr/>
          </a:p>
        </p:txBody>
      </p:sp>
      <p:sp>
        <p:nvSpPr>
          <p:cNvPr id="1319" name="Google Shape;1319;p16"/>
          <p:cNvSpPr txBox="1">
            <a:spLocks noGrp="1"/>
          </p:cNvSpPr>
          <p:nvPr>
            <p:ph type="title" idx="2"/>
          </p:nvPr>
        </p:nvSpPr>
        <p:spPr>
          <a:xfrm>
            <a:off x="2584800" y="2341484"/>
            <a:ext cx="7022400" cy="1901200"/>
          </a:xfrm>
          <a:prstGeom prst="rect">
            <a:avLst/>
          </a:prstGeom>
        </p:spPr>
        <p:txBody>
          <a:bodyPr spcFirstLastPara="1" wrap="square" lIns="0" tIns="0" rIns="0" bIns="0" anchor="ctr" anchorCtr="0">
            <a:noAutofit/>
          </a:bodyPr>
          <a:lstStyle>
            <a:lvl1pPr lvl="0" algn="ctr" rtl="0">
              <a:spcBef>
                <a:spcPts val="0"/>
              </a:spcBef>
              <a:spcAft>
                <a:spcPts val="0"/>
              </a:spcAft>
              <a:buSzPts val="2400"/>
              <a:buFont typeface="Lato Light"/>
              <a:buNone/>
              <a:defRPr sz="3200">
                <a:solidFill>
                  <a:schemeClr val="dk2"/>
                </a:solidFill>
                <a:latin typeface="Lato"/>
                <a:ea typeface="Lato"/>
                <a:cs typeface="Lato"/>
                <a:sym typeface="Lato"/>
              </a:defRPr>
            </a:lvl1pPr>
            <a:lvl2pPr lvl="1" algn="ctr" rtl="0">
              <a:spcBef>
                <a:spcPts val="0"/>
              </a:spcBef>
              <a:spcAft>
                <a:spcPts val="0"/>
              </a:spcAft>
              <a:buSzPts val="2400"/>
              <a:buFont typeface="Lato Light"/>
              <a:buNone/>
              <a:defRPr sz="3200">
                <a:latin typeface="Lato Light"/>
                <a:ea typeface="Lato Light"/>
                <a:cs typeface="Lato Light"/>
                <a:sym typeface="Lato Light"/>
              </a:defRPr>
            </a:lvl2pPr>
            <a:lvl3pPr lvl="2" algn="ctr" rtl="0">
              <a:spcBef>
                <a:spcPts val="0"/>
              </a:spcBef>
              <a:spcAft>
                <a:spcPts val="0"/>
              </a:spcAft>
              <a:buSzPts val="2400"/>
              <a:buFont typeface="Lato Light"/>
              <a:buNone/>
              <a:defRPr sz="3200">
                <a:latin typeface="Lato Light"/>
                <a:ea typeface="Lato Light"/>
                <a:cs typeface="Lato Light"/>
                <a:sym typeface="Lato Light"/>
              </a:defRPr>
            </a:lvl3pPr>
            <a:lvl4pPr lvl="3" algn="ctr" rtl="0">
              <a:spcBef>
                <a:spcPts val="0"/>
              </a:spcBef>
              <a:spcAft>
                <a:spcPts val="0"/>
              </a:spcAft>
              <a:buSzPts val="2400"/>
              <a:buFont typeface="Lato Light"/>
              <a:buNone/>
              <a:defRPr sz="3200">
                <a:latin typeface="Lato Light"/>
                <a:ea typeface="Lato Light"/>
                <a:cs typeface="Lato Light"/>
                <a:sym typeface="Lato Light"/>
              </a:defRPr>
            </a:lvl4pPr>
            <a:lvl5pPr lvl="4" algn="ctr" rtl="0">
              <a:spcBef>
                <a:spcPts val="0"/>
              </a:spcBef>
              <a:spcAft>
                <a:spcPts val="0"/>
              </a:spcAft>
              <a:buSzPts val="2400"/>
              <a:buFont typeface="Lato Light"/>
              <a:buNone/>
              <a:defRPr sz="3200">
                <a:latin typeface="Lato Light"/>
                <a:ea typeface="Lato Light"/>
                <a:cs typeface="Lato Light"/>
                <a:sym typeface="Lato Light"/>
              </a:defRPr>
            </a:lvl5pPr>
            <a:lvl6pPr lvl="5" algn="ctr" rtl="0">
              <a:spcBef>
                <a:spcPts val="0"/>
              </a:spcBef>
              <a:spcAft>
                <a:spcPts val="0"/>
              </a:spcAft>
              <a:buSzPts val="2400"/>
              <a:buFont typeface="Lato Light"/>
              <a:buNone/>
              <a:defRPr sz="3200">
                <a:latin typeface="Lato Light"/>
                <a:ea typeface="Lato Light"/>
                <a:cs typeface="Lato Light"/>
                <a:sym typeface="Lato Light"/>
              </a:defRPr>
            </a:lvl6pPr>
            <a:lvl7pPr lvl="6" algn="ctr" rtl="0">
              <a:spcBef>
                <a:spcPts val="0"/>
              </a:spcBef>
              <a:spcAft>
                <a:spcPts val="0"/>
              </a:spcAft>
              <a:buSzPts val="2400"/>
              <a:buFont typeface="Lato Light"/>
              <a:buNone/>
              <a:defRPr sz="3200">
                <a:latin typeface="Lato Light"/>
                <a:ea typeface="Lato Light"/>
                <a:cs typeface="Lato Light"/>
                <a:sym typeface="Lato Light"/>
              </a:defRPr>
            </a:lvl7pPr>
            <a:lvl8pPr lvl="7" algn="ctr" rtl="0">
              <a:spcBef>
                <a:spcPts val="0"/>
              </a:spcBef>
              <a:spcAft>
                <a:spcPts val="0"/>
              </a:spcAft>
              <a:buSzPts val="2400"/>
              <a:buFont typeface="Lato Light"/>
              <a:buNone/>
              <a:defRPr sz="3200">
                <a:latin typeface="Lato Light"/>
                <a:ea typeface="Lato Light"/>
                <a:cs typeface="Lato Light"/>
                <a:sym typeface="Lato Light"/>
              </a:defRPr>
            </a:lvl8pPr>
            <a:lvl9pPr lvl="8" algn="ctr" rtl="0">
              <a:spcBef>
                <a:spcPts val="0"/>
              </a:spcBef>
              <a:spcAft>
                <a:spcPts val="0"/>
              </a:spcAft>
              <a:buSzPts val="2400"/>
              <a:buFont typeface="Lato Light"/>
              <a:buNone/>
              <a:defRPr sz="3200">
                <a:latin typeface="Lato Light"/>
                <a:ea typeface="Lato Light"/>
                <a:cs typeface="Lato Light"/>
                <a:sym typeface="Lato Light"/>
              </a:defRPr>
            </a:lvl9pPr>
          </a:lstStyle>
          <a:p>
            <a:r>
              <a:rPr lang="en-US"/>
              <a:t>Click to edit Master title style</a:t>
            </a:r>
            <a:endParaRPr/>
          </a:p>
        </p:txBody>
      </p:sp>
      <p:grpSp>
        <p:nvGrpSpPr>
          <p:cNvPr id="1320" name="Google Shape;1320;p16"/>
          <p:cNvGrpSpPr/>
          <p:nvPr/>
        </p:nvGrpSpPr>
        <p:grpSpPr>
          <a:xfrm flipH="1">
            <a:off x="7829675" y="6049541"/>
            <a:ext cx="1227260" cy="1283585"/>
            <a:chOff x="9222834" y="1985834"/>
            <a:chExt cx="843748" cy="882472"/>
          </a:xfrm>
        </p:grpSpPr>
        <p:sp>
          <p:nvSpPr>
            <p:cNvPr id="1321" name="Google Shape;1321;p16"/>
            <p:cNvSpPr/>
            <p:nvPr/>
          </p:nvSpPr>
          <p:spPr>
            <a:xfrm>
              <a:off x="9239475" y="2417350"/>
              <a:ext cx="608653" cy="450645"/>
            </a:xfrm>
            <a:custGeom>
              <a:avLst/>
              <a:gdLst/>
              <a:ahLst/>
              <a:cxnLst/>
              <a:rect l="l" t="t" r="r" b="b"/>
              <a:pathLst>
                <a:path w="11741" h="8693" extrusionOk="0">
                  <a:moveTo>
                    <a:pt x="1232" y="0"/>
                  </a:moveTo>
                  <a:cubicBezTo>
                    <a:pt x="1232" y="0"/>
                    <a:pt x="1" y="4657"/>
                    <a:pt x="4095" y="7681"/>
                  </a:cubicBezTo>
                  <a:cubicBezTo>
                    <a:pt x="5083" y="8415"/>
                    <a:pt x="6041" y="8693"/>
                    <a:pt x="6924" y="8693"/>
                  </a:cubicBezTo>
                  <a:cubicBezTo>
                    <a:pt x="9695" y="8693"/>
                    <a:pt x="11741" y="5959"/>
                    <a:pt x="11741" y="5959"/>
                  </a:cubicBezTo>
                  <a:cubicBezTo>
                    <a:pt x="11741" y="5959"/>
                    <a:pt x="7262" y="1276"/>
                    <a:pt x="1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2" name="Google Shape;1322;p16"/>
            <p:cNvSpPr/>
            <p:nvPr/>
          </p:nvSpPr>
          <p:spPr>
            <a:xfrm>
              <a:off x="9295462" y="2425282"/>
              <a:ext cx="553133" cy="443025"/>
            </a:xfrm>
            <a:custGeom>
              <a:avLst/>
              <a:gdLst/>
              <a:ahLst/>
              <a:cxnLst/>
              <a:rect l="l" t="t" r="r" b="b"/>
              <a:pathLst>
                <a:path w="10670" h="8546" extrusionOk="0">
                  <a:moveTo>
                    <a:pt x="306" y="0"/>
                  </a:moveTo>
                  <a:cubicBezTo>
                    <a:pt x="300" y="0"/>
                    <a:pt x="294" y="2"/>
                    <a:pt x="286" y="8"/>
                  </a:cubicBezTo>
                  <a:cubicBezTo>
                    <a:pt x="259" y="34"/>
                    <a:pt x="250" y="34"/>
                    <a:pt x="277" y="61"/>
                  </a:cubicBezTo>
                  <a:cubicBezTo>
                    <a:pt x="283" y="67"/>
                    <a:pt x="289" y="82"/>
                    <a:pt x="301" y="82"/>
                  </a:cubicBezTo>
                  <a:cubicBezTo>
                    <a:pt x="306" y="82"/>
                    <a:pt x="313" y="79"/>
                    <a:pt x="321" y="70"/>
                  </a:cubicBezTo>
                  <a:cubicBezTo>
                    <a:pt x="348" y="43"/>
                    <a:pt x="348" y="43"/>
                    <a:pt x="330" y="17"/>
                  </a:cubicBezTo>
                  <a:cubicBezTo>
                    <a:pt x="324" y="10"/>
                    <a:pt x="318" y="0"/>
                    <a:pt x="306" y="0"/>
                  </a:cubicBezTo>
                  <a:close/>
                  <a:moveTo>
                    <a:pt x="584" y="30"/>
                  </a:moveTo>
                  <a:cubicBezTo>
                    <a:pt x="578" y="30"/>
                    <a:pt x="571" y="34"/>
                    <a:pt x="562" y="43"/>
                  </a:cubicBezTo>
                  <a:cubicBezTo>
                    <a:pt x="535" y="70"/>
                    <a:pt x="535" y="70"/>
                    <a:pt x="562" y="97"/>
                  </a:cubicBezTo>
                  <a:cubicBezTo>
                    <a:pt x="570" y="109"/>
                    <a:pt x="576" y="114"/>
                    <a:pt x="582" y="114"/>
                  </a:cubicBezTo>
                  <a:cubicBezTo>
                    <a:pt x="590" y="114"/>
                    <a:pt x="597" y="107"/>
                    <a:pt x="607" y="97"/>
                  </a:cubicBezTo>
                  <a:cubicBezTo>
                    <a:pt x="633" y="70"/>
                    <a:pt x="633" y="70"/>
                    <a:pt x="607" y="43"/>
                  </a:cubicBezTo>
                  <a:cubicBezTo>
                    <a:pt x="598" y="34"/>
                    <a:pt x="591" y="30"/>
                    <a:pt x="584" y="30"/>
                  </a:cubicBezTo>
                  <a:close/>
                  <a:moveTo>
                    <a:pt x="865" y="60"/>
                  </a:moveTo>
                  <a:cubicBezTo>
                    <a:pt x="860" y="60"/>
                    <a:pt x="856" y="67"/>
                    <a:pt x="848" y="79"/>
                  </a:cubicBezTo>
                  <a:cubicBezTo>
                    <a:pt x="830" y="88"/>
                    <a:pt x="812" y="97"/>
                    <a:pt x="839" y="115"/>
                  </a:cubicBezTo>
                  <a:cubicBezTo>
                    <a:pt x="854" y="136"/>
                    <a:pt x="861" y="144"/>
                    <a:pt x="867" y="144"/>
                  </a:cubicBezTo>
                  <a:cubicBezTo>
                    <a:pt x="871" y="144"/>
                    <a:pt x="876" y="140"/>
                    <a:pt x="883" y="133"/>
                  </a:cubicBezTo>
                  <a:cubicBezTo>
                    <a:pt x="901" y="115"/>
                    <a:pt x="919" y="106"/>
                    <a:pt x="892" y="88"/>
                  </a:cubicBezTo>
                  <a:cubicBezTo>
                    <a:pt x="878" y="69"/>
                    <a:pt x="871" y="60"/>
                    <a:pt x="865" y="60"/>
                  </a:cubicBezTo>
                  <a:close/>
                  <a:moveTo>
                    <a:pt x="1150" y="92"/>
                  </a:moveTo>
                  <a:cubicBezTo>
                    <a:pt x="1142" y="92"/>
                    <a:pt x="1133" y="97"/>
                    <a:pt x="1124" y="106"/>
                  </a:cubicBezTo>
                  <a:cubicBezTo>
                    <a:pt x="1097" y="133"/>
                    <a:pt x="1097" y="133"/>
                    <a:pt x="1124" y="159"/>
                  </a:cubicBezTo>
                  <a:cubicBezTo>
                    <a:pt x="1130" y="165"/>
                    <a:pt x="1138" y="173"/>
                    <a:pt x="1148" y="173"/>
                  </a:cubicBezTo>
                  <a:cubicBezTo>
                    <a:pt x="1155" y="173"/>
                    <a:pt x="1162" y="170"/>
                    <a:pt x="1169" y="159"/>
                  </a:cubicBezTo>
                  <a:cubicBezTo>
                    <a:pt x="1195" y="133"/>
                    <a:pt x="1195" y="133"/>
                    <a:pt x="1169" y="106"/>
                  </a:cubicBezTo>
                  <a:cubicBezTo>
                    <a:pt x="1164" y="97"/>
                    <a:pt x="1158" y="92"/>
                    <a:pt x="1150" y="92"/>
                  </a:cubicBezTo>
                  <a:close/>
                  <a:moveTo>
                    <a:pt x="1410" y="159"/>
                  </a:moveTo>
                  <a:cubicBezTo>
                    <a:pt x="1401" y="159"/>
                    <a:pt x="1383" y="159"/>
                    <a:pt x="1383" y="168"/>
                  </a:cubicBezTo>
                  <a:cubicBezTo>
                    <a:pt x="1374" y="168"/>
                    <a:pt x="1383" y="186"/>
                    <a:pt x="1383" y="186"/>
                  </a:cubicBezTo>
                  <a:cubicBezTo>
                    <a:pt x="1392" y="204"/>
                    <a:pt x="1410" y="213"/>
                    <a:pt x="1418" y="213"/>
                  </a:cubicBezTo>
                  <a:cubicBezTo>
                    <a:pt x="1427" y="204"/>
                    <a:pt x="1445" y="195"/>
                    <a:pt x="1454" y="177"/>
                  </a:cubicBezTo>
                  <a:cubicBezTo>
                    <a:pt x="1454" y="177"/>
                    <a:pt x="1454" y="168"/>
                    <a:pt x="1454" y="168"/>
                  </a:cubicBezTo>
                  <a:cubicBezTo>
                    <a:pt x="1436" y="168"/>
                    <a:pt x="1418" y="159"/>
                    <a:pt x="1410" y="159"/>
                  </a:cubicBezTo>
                  <a:close/>
                  <a:moveTo>
                    <a:pt x="261" y="272"/>
                  </a:moveTo>
                  <a:cubicBezTo>
                    <a:pt x="255" y="272"/>
                    <a:pt x="249" y="276"/>
                    <a:pt x="241" y="284"/>
                  </a:cubicBezTo>
                  <a:cubicBezTo>
                    <a:pt x="232" y="293"/>
                    <a:pt x="205" y="302"/>
                    <a:pt x="232" y="329"/>
                  </a:cubicBezTo>
                  <a:cubicBezTo>
                    <a:pt x="247" y="344"/>
                    <a:pt x="253" y="350"/>
                    <a:pt x="259" y="350"/>
                  </a:cubicBezTo>
                  <a:cubicBezTo>
                    <a:pt x="264" y="350"/>
                    <a:pt x="269" y="346"/>
                    <a:pt x="277" y="338"/>
                  </a:cubicBezTo>
                  <a:cubicBezTo>
                    <a:pt x="294" y="329"/>
                    <a:pt x="312" y="311"/>
                    <a:pt x="286" y="293"/>
                  </a:cubicBezTo>
                  <a:cubicBezTo>
                    <a:pt x="276" y="278"/>
                    <a:pt x="269" y="272"/>
                    <a:pt x="261" y="272"/>
                  </a:cubicBezTo>
                  <a:close/>
                  <a:moveTo>
                    <a:pt x="544" y="300"/>
                  </a:moveTo>
                  <a:cubicBezTo>
                    <a:pt x="538" y="300"/>
                    <a:pt x="531" y="307"/>
                    <a:pt x="517" y="320"/>
                  </a:cubicBezTo>
                  <a:cubicBezTo>
                    <a:pt x="500" y="329"/>
                    <a:pt x="491" y="338"/>
                    <a:pt x="517" y="364"/>
                  </a:cubicBezTo>
                  <a:cubicBezTo>
                    <a:pt x="532" y="374"/>
                    <a:pt x="536" y="381"/>
                    <a:pt x="541" y="381"/>
                  </a:cubicBezTo>
                  <a:cubicBezTo>
                    <a:pt x="545" y="381"/>
                    <a:pt x="550" y="377"/>
                    <a:pt x="562" y="364"/>
                  </a:cubicBezTo>
                  <a:cubicBezTo>
                    <a:pt x="580" y="347"/>
                    <a:pt x="589" y="338"/>
                    <a:pt x="571" y="320"/>
                  </a:cubicBezTo>
                  <a:cubicBezTo>
                    <a:pt x="558" y="307"/>
                    <a:pt x="551" y="300"/>
                    <a:pt x="544" y="300"/>
                  </a:cubicBezTo>
                  <a:close/>
                  <a:moveTo>
                    <a:pt x="820" y="330"/>
                  </a:moveTo>
                  <a:cubicBezTo>
                    <a:pt x="815" y="330"/>
                    <a:pt x="811" y="335"/>
                    <a:pt x="803" y="347"/>
                  </a:cubicBezTo>
                  <a:cubicBezTo>
                    <a:pt x="785" y="364"/>
                    <a:pt x="776" y="373"/>
                    <a:pt x="794" y="391"/>
                  </a:cubicBezTo>
                  <a:cubicBezTo>
                    <a:pt x="807" y="405"/>
                    <a:pt x="814" y="411"/>
                    <a:pt x="821" y="411"/>
                  </a:cubicBezTo>
                  <a:cubicBezTo>
                    <a:pt x="827" y="411"/>
                    <a:pt x="834" y="405"/>
                    <a:pt x="848" y="391"/>
                  </a:cubicBezTo>
                  <a:cubicBezTo>
                    <a:pt x="865" y="382"/>
                    <a:pt x="874" y="373"/>
                    <a:pt x="848" y="347"/>
                  </a:cubicBezTo>
                  <a:cubicBezTo>
                    <a:pt x="833" y="337"/>
                    <a:pt x="826" y="330"/>
                    <a:pt x="820" y="330"/>
                  </a:cubicBezTo>
                  <a:close/>
                  <a:moveTo>
                    <a:pt x="1106" y="361"/>
                  </a:moveTo>
                  <a:cubicBezTo>
                    <a:pt x="1101" y="361"/>
                    <a:pt x="1096" y="365"/>
                    <a:pt x="1088" y="373"/>
                  </a:cubicBezTo>
                  <a:cubicBezTo>
                    <a:pt x="1071" y="382"/>
                    <a:pt x="1044" y="400"/>
                    <a:pt x="1071" y="418"/>
                  </a:cubicBezTo>
                  <a:cubicBezTo>
                    <a:pt x="1086" y="434"/>
                    <a:pt x="1096" y="443"/>
                    <a:pt x="1104" y="443"/>
                  </a:cubicBezTo>
                  <a:cubicBezTo>
                    <a:pt x="1111" y="443"/>
                    <a:pt x="1117" y="438"/>
                    <a:pt x="1124" y="427"/>
                  </a:cubicBezTo>
                  <a:cubicBezTo>
                    <a:pt x="1133" y="418"/>
                    <a:pt x="1160" y="409"/>
                    <a:pt x="1133" y="382"/>
                  </a:cubicBezTo>
                  <a:cubicBezTo>
                    <a:pt x="1118" y="368"/>
                    <a:pt x="1112" y="361"/>
                    <a:pt x="1106" y="361"/>
                  </a:cubicBezTo>
                  <a:close/>
                  <a:moveTo>
                    <a:pt x="1372" y="406"/>
                  </a:moveTo>
                  <a:cubicBezTo>
                    <a:pt x="1366" y="406"/>
                    <a:pt x="1359" y="410"/>
                    <a:pt x="1347" y="418"/>
                  </a:cubicBezTo>
                  <a:cubicBezTo>
                    <a:pt x="1329" y="436"/>
                    <a:pt x="1329" y="445"/>
                    <a:pt x="1347" y="463"/>
                  </a:cubicBezTo>
                  <a:cubicBezTo>
                    <a:pt x="1362" y="477"/>
                    <a:pt x="1368" y="484"/>
                    <a:pt x="1376" y="484"/>
                  </a:cubicBezTo>
                  <a:cubicBezTo>
                    <a:pt x="1382" y="484"/>
                    <a:pt x="1389" y="480"/>
                    <a:pt x="1401" y="472"/>
                  </a:cubicBezTo>
                  <a:cubicBezTo>
                    <a:pt x="1418" y="454"/>
                    <a:pt x="1418" y="445"/>
                    <a:pt x="1401" y="427"/>
                  </a:cubicBezTo>
                  <a:cubicBezTo>
                    <a:pt x="1386" y="412"/>
                    <a:pt x="1379" y="406"/>
                    <a:pt x="1372" y="406"/>
                  </a:cubicBezTo>
                  <a:close/>
                  <a:moveTo>
                    <a:pt x="1656" y="433"/>
                  </a:moveTo>
                  <a:cubicBezTo>
                    <a:pt x="1652" y="433"/>
                    <a:pt x="1647" y="436"/>
                    <a:pt x="1642" y="445"/>
                  </a:cubicBezTo>
                  <a:cubicBezTo>
                    <a:pt x="1606" y="472"/>
                    <a:pt x="1606" y="472"/>
                    <a:pt x="1633" y="489"/>
                  </a:cubicBezTo>
                  <a:cubicBezTo>
                    <a:pt x="1639" y="502"/>
                    <a:pt x="1645" y="519"/>
                    <a:pt x="1657" y="519"/>
                  </a:cubicBezTo>
                  <a:cubicBezTo>
                    <a:pt x="1663" y="519"/>
                    <a:pt x="1669" y="515"/>
                    <a:pt x="1677" y="507"/>
                  </a:cubicBezTo>
                  <a:cubicBezTo>
                    <a:pt x="1704" y="480"/>
                    <a:pt x="1704" y="480"/>
                    <a:pt x="1686" y="454"/>
                  </a:cubicBezTo>
                  <a:cubicBezTo>
                    <a:pt x="1674" y="448"/>
                    <a:pt x="1666" y="433"/>
                    <a:pt x="1656" y="433"/>
                  </a:cubicBezTo>
                  <a:close/>
                  <a:moveTo>
                    <a:pt x="1900" y="463"/>
                  </a:moveTo>
                  <a:cubicBezTo>
                    <a:pt x="1900" y="489"/>
                    <a:pt x="1900" y="516"/>
                    <a:pt x="1900" y="534"/>
                  </a:cubicBezTo>
                  <a:cubicBezTo>
                    <a:pt x="1900" y="544"/>
                    <a:pt x="1925" y="549"/>
                    <a:pt x="1945" y="549"/>
                  </a:cubicBezTo>
                  <a:cubicBezTo>
                    <a:pt x="1959" y="549"/>
                    <a:pt x="1972" y="547"/>
                    <a:pt x="1972" y="543"/>
                  </a:cubicBezTo>
                  <a:cubicBezTo>
                    <a:pt x="1981" y="516"/>
                    <a:pt x="1981" y="489"/>
                    <a:pt x="1972" y="472"/>
                  </a:cubicBezTo>
                  <a:cubicBezTo>
                    <a:pt x="1963" y="463"/>
                    <a:pt x="1927" y="463"/>
                    <a:pt x="1900" y="463"/>
                  </a:cubicBezTo>
                  <a:close/>
                  <a:moveTo>
                    <a:pt x="2177" y="498"/>
                  </a:moveTo>
                  <a:cubicBezTo>
                    <a:pt x="2177" y="525"/>
                    <a:pt x="2177" y="552"/>
                    <a:pt x="2186" y="570"/>
                  </a:cubicBezTo>
                  <a:cubicBezTo>
                    <a:pt x="2190" y="574"/>
                    <a:pt x="2201" y="576"/>
                    <a:pt x="2214" y="576"/>
                  </a:cubicBezTo>
                  <a:cubicBezTo>
                    <a:pt x="2226" y="576"/>
                    <a:pt x="2239" y="574"/>
                    <a:pt x="2248" y="570"/>
                  </a:cubicBezTo>
                  <a:cubicBezTo>
                    <a:pt x="2266" y="570"/>
                    <a:pt x="2266" y="498"/>
                    <a:pt x="2248" y="498"/>
                  </a:cubicBezTo>
                  <a:close/>
                  <a:moveTo>
                    <a:pt x="2505" y="523"/>
                  </a:moveTo>
                  <a:cubicBezTo>
                    <a:pt x="2491" y="523"/>
                    <a:pt x="2476" y="525"/>
                    <a:pt x="2462" y="525"/>
                  </a:cubicBezTo>
                  <a:cubicBezTo>
                    <a:pt x="2462" y="552"/>
                    <a:pt x="2453" y="588"/>
                    <a:pt x="2462" y="596"/>
                  </a:cubicBezTo>
                  <a:cubicBezTo>
                    <a:pt x="2468" y="599"/>
                    <a:pt x="2476" y="600"/>
                    <a:pt x="2485" y="600"/>
                  </a:cubicBezTo>
                  <a:cubicBezTo>
                    <a:pt x="2502" y="600"/>
                    <a:pt x="2522" y="596"/>
                    <a:pt x="2534" y="596"/>
                  </a:cubicBezTo>
                  <a:cubicBezTo>
                    <a:pt x="2534" y="579"/>
                    <a:pt x="2543" y="543"/>
                    <a:pt x="2534" y="534"/>
                  </a:cubicBezTo>
                  <a:cubicBezTo>
                    <a:pt x="2529" y="525"/>
                    <a:pt x="2518" y="523"/>
                    <a:pt x="2505" y="523"/>
                  </a:cubicBezTo>
                  <a:close/>
                  <a:moveTo>
                    <a:pt x="232" y="550"/>
                  </a:moveTo>
                  <a:cubicBezTo>
                    <a:pt x="225" y="550"/>
                    <a:pt x="219" y="556"/>
                    <a:pt x="205" y="570"/>
                  </a:cubicBezTo>
                  <a:cubicBezTo>
                    <a:pt x="187" y="579"/>
                    <a:pt x="178" y="596"/>
                    <a:pt x="205" y="614"/>
                  </a:cubicBezTo>
                  <a:cubicBezTo>
                    <a:pt x="219" y="628"/>
                    <a:pt x="223" y="634"/>
                    <a:pt x="228" y="634"/>
                  </a:cubicBezTo>
                  <a:cubicBezTo>
                    <a:pt x="232" y="634"/>
                    <a:pt x="236" y="628"/>
                    <a:pt x="250" y="614"/>
                  </a:cubicBezTo>
                  <a:cubicBezTo>
                    <a:pt x="268" y="605"/>
                    <a:pt x="277" y="588"/>
                    <a:pt x="259" y="570"/>
                  </a:cubicBezTo>
                  <a:cubicBezTo>
                    <a:pt x="245" y="556"/>
                    <a:pt x="239" y="550"/>
                    <a:pt x="232" y="550"/>
                  </a:cubicBezTo>
                  <a:close/>
                  <a:moveTo>
                    <a:pt x="2739" y="614"/>
                  </a:moveTo>
                  <a:cubicBezTo>
                    <a:pt x="2739" y="623"/>
                    <a:pt x="2748" y="623"/>
                    <a:pt x="2748" y="641"/>
                  </a:cubicBezTo>
                  <a:cubicBezTo>
                    <a:pt x="2757" y="641"/>
                    <a:pt x="2774" y="650"/>
                    <a:pt x="2783" y="650"/>
                  </a:cubicBezTo>
                  <a:cubicBezTo>
                    <a:pt x="2783" y="650"/>
                    <a:pt x="2792" y="641"/>
                    <a:pt x="2801" y="641"/>
                  </a:cubicBezTo>
                  <a:cubicBezTo>
                    <a:pt x="2792" y="641"/>
                    <a:pt x="2792" y="632"/>
                    <a:pt x="2792" y="632"/>
                  </a:cubicBezTo>
                  <a:cubicBezTo>
                    <a:pt x="2783" y="623"/>
                    <a:pt x="2766" y="623"/>
                    <a:pt x="2757" y="614"/>
                  </a:cubicBezTo>
                  <a:close/>
                  <a:moveTo>
                    <a:pt x="510" y="583"/>
                  </a:moveTo>
                  <a:cubicBezTo>
                    <a:pt x="502" y="583"/>
                    <a:pt x="495" y="588"/>
                    <a:pt x="491" y="596"/>
                  </a:cubicBezTo>
                  <a:cubicBezTo>
                    <a:pt x="464" y="623"/>
                    <a:pt x="464" y="623"/>
                    <a:pt x="491" y="650"/>
                  </a:cubicBezTo>
                  <a:cubicBezTo>
                    <a:pt x="500" y="659"/>
                    <a:pt x="506" y="663"/>
                    <a:pt x="513" y="663"/>
                  </a:cubicBezTo>
                  <a:cubicBezTo>
                    <a:pt x="520" y="663"/>
                    <a:pt x="526" y="659"/>
                    <a:pt x="535" y="650"/>
                  </a:cubicBezTo>
                  <a:cubicBezTo>
                    <a:pt x="562" y="623"/>
                    <a:pt x="553" y="623"/>
                    <a:pt x="535" y="596"/>
                  </a:cubicBezTo>
                  <a:cubicBezTo>
                    <a:pt x="526" y="588"/>
                    <a:pt x="517" y="583"/>
                    <a:pt x="510" y="583"/>
                  </a:cubicBezTo>
                  <a:close/>
                  <a:moveTo>
                    <a:pt x="794" y="612"/>
                  </a:moveTo>
                  <a:cubicBezTo>
                    <a:pt x="787" y="612"/>
                    <a:pt x="781" y="619"/>
                    <a:pt x="767" y="632"/>
                  </a:cubicBezTo>
                  <a:cubicBezTo>
                    <a:pt x="740" y="650"/>
                    <a:pt x="749" y="659"/>
                    <a:pt x="767" y="677"/>
                  </a:cubicBezTo>
                  <a:cubicBezTo>
                    <a:pt x="779" y="689"/>
                    <a:pt x="786" y="694"/>
                    <a:pt x="792" y="694"/>
                  </a:cubicBezTo>
                  <a:cubicBezTo>
                    <a:pt x="799" y="694"/>
                    <a:pt x="806" y="687"/>
                    <a:pt x="821" y="677"/>
                  </a:cubicBezTo>
                  <a:cubicBezTo>
                    <a:pt x="839" y="659"/>
                    <a:pt x="830" y="641"/>
                    <a:pt x="821" y="632"/>
                  </a:cubicBezTo>
                  <a:cubicBezTo>
                    <a:pt x="807" y="619"/>
                    <a:pt x="801" y="612"/>
                    <a:pt x="794" y="612"/>
                  </a:cubicBezTo>
                  <a:close/>
                  <a:moveTo>
                    <a:pt x="1071" y="639"/>
                  </a:moveTo>
                  <a:cubicBezTo>
                    <a:pt x="1064" y="639"/>
                    <a:pt x="1057" y="646"/>
                    <a:pt x="1044" y="659"/>
                  </a:cubicBezTo>
                  <a:cubicBezTo>
                    <a:pt x="1026" y="677"/>
                    <a:pt x="1035" y="695"/>
                    <a:pt x="1053" y="703"/>
                  </a:cubicBezTo>
                  <a:cubicBezTo>
                    <a:pt x="1062" y="717"/>
                    <a:pt x="1066" y="724"/>
                    <a:pt x="1072" y="724"/>
                  </a:cubicBezTo>
                  <a:cubicBezTo>
                    <a:pt x="1077" y="724"/>
                    <a:pt x="1084" y="717"/>
                    <a:pt x="1097" y="703"/>
                  </a:cubicBezTo>
                  <a:cubicBezTo>
                    <a:pt x="1124" y="686"/>
                    <a:pt x="1115" y="677"/>
                    <a:pt x="1097" y="659"/>
                  </a:cubicBezTo>
                  <a:cubicBezTo>
                    <a:pt x="1084" y="646"/>
                    <a:pt x="1077" y="639"/>
                    <a:pt x="1071" y="639"/>
                  </a:cubicBezTo>
                  <a:close/>
                  <a:moveTo>
                    <a:pt x="1344" y="683"/>
                  </a:moveTo>
                  <a:cubicBezTo>
                    <a:pt x="1340" y="683"/>
                    <a:pt x="1335" y="686"/>
                    <a:pt x="1329" y="695"/>
                  </a:cubicBezTo>
                  <a:cubicBezTo>
                    <a:pt x="1303" y="721"/>
                    <a:pt x="1294" y="721"/>
                    <a:pt x="1320" y="748"/>
                  </a:cubicBezTo>
                  <a:cubicBezTo>
                    <a:pt x="1326" y="754"/>
                    <a:pt x="1333" y="769"/>
                    <a:pt x="1344" y="769"/>
                  </a:cubicBezTo>
                  <a:cubicBezTo>
                    <a:pt x="1350" y="769"/>
                    <a:pt x="1356" y="765"/>
                    <a:pt x="1365" y="757"/>
                  </a:cubicBezTo>
                  <a:cubicBezTo>
                    <a:pt x="1392" y="730"/>
                    <a:pt x="1392" y="730"/>
                    <a:pt x="1374" y="703"/>
                  </a:cubicBezTo>
                  <a:cubicBezTo>
                    <a:pt x="1362" y="697"/>
                    <a:pt x="1354" y="683"/>
                    <a:pt x="1344" y="683"/>
                  </a:cubicBezTo>
                  <a:close/>
                  <a:moveTo>
                    <a:pt x="1626" y="713"/>
                  </a:moveTo>
                  <a:cubicBezTo>
                    <a:pt x="1620" y="713"/>
                    <a:pt x="1614" y="718"/>
                    <a:pt x="1606" y="730"/>
                  </a:cubicBezTo>
                  <a:cubicBezTo>
                    <a:pt x="1579" y="757"/>
                    <a:pt x="1579" y="757"/>
                    <a:pt x="1597" y="775"/>
                  </a:cubicBezTo>
                  <a:cubicBezTo>
                    <a:pt x="1608" y="786"/>
                    <a:pt x="1619" y="794"/>
                    <a:pt x="1628" y="794"/>
                  </a:cubicBezTo>
                  <a:cubicBezTo>
                    <a:pt x="1633" y="794"/>
                    <a:pt x="1638" y="791"/>
                    <a:pt x="1642" y="784"/>
                  </a:cubicBezTo>
                  <a:cubicBezTo>
                    <a:pt x="1677" y="757"/>
                    <a:pt x="1668" y="757"/>
                    <a:pt x="1650" y="730"/>
                  </a:cubicBezTo>
                  <a:cubicBezTo>
                    <a:pt x="1641" y="720"/>
                    <a:pt x="1634" y="713"/>
                    <a:pt x="1626" y="713"/>
                  </a:cubicBezTo>
                  <a:close/>
                  <a:moveTo>
                    <a:pt x="1865" y="739"/>
                  </a:moveTo>
                  <a:cubicBezTo>
                    <a:pt x="1865" y="775"/>
                    <a:pt x="1856" y="802"/>
                    <a:pt x="1873" y="819"/>
                  </a:cubicBezTo>
                  <a:cubicBezTo>
                    <a:pt x="1878" y="824"/>
                    <a:pt x="1889" y="826"/>
                    <a:pt x="1901" y="826"/>
                  </a:cubicBezTo>
                  <a:cubicBezTo>
                    <a:pt x="1914" y="826"/>
                    <a:pt x="1927" y="824"/>
                    <a:pt x="1936" y="819"/>
                  </a:cubicBezTo>
                  <a:cubicBezTo>
                    <a:pt x="1954" y="819"/>
                    <a:pt x="1954" y="757"/>
                    <a:pt x="1945" y="748"/>
                  </a:cubicBezTo>
                  <a:cubicBezTo>
                    <a:pt x="1918" y="748"/>
                    <a:pt x="1900" y="748"/>
                    <a:pt x="1865" y="739"/>
                  </a:cubicBezTo>
                  <a:close/>
                  <a:moveTo>
                    <a:pt x="2150" y="775"/>
                  </a:moveTo>
                  <a:cubicBezTo>
                    <a:pt x="2150" y="802"/>
                    <a:pt x="2150" y="828"/>
                    <a:pt x="2150" y="846"/>
                  </a:cubicBezTo>
                  <a:cubicBezTo>
                    <a:pt x="2150" y="855"/>
                    <a:pt x="2168" y="860"/>
                    <a:pt x="2186" y="860"/>
                  </a:cubicBezTo>
                  <a:cubicBezTo>
                    <a:pt x="2204" y="860"/>
                    <a:pt x="2221" y="855"/>
                    <a:pt x="2221" y="846"/>
                  </a:cubicBezTo>
                  <a:cubicBezTo>
                    <a:pt x="2230" y="828"/>
                    <a:pt x="2230" y="793"/>
                    <a:pt x="2221" y="784"/>
                  </a:cubicBezTo>
                  <a:cubicBezTo>
                    <a:pt x="2212" y="775"/>
                    <a:pt x="2177" y="775"/>
                    <a:pt x="2150" y="775"/>
                  </a:cubicBezTo>
                  <a:close/>
                  <a:moveTo>
                    <a:pt x="2427" y="802"/>
                  </a:moveTo>
                  <a:cubicBezTo>
                    <a:pt x="2427" y="837"/>
                    <a:pt x="2427" y="873"/>
                    <a:pt x="2435" y="873"/>
                  </a:cubicBezTo>
                  <a:cubicBezTo>
                    <a:pt x="2444" y="882"/>
                    <a:pt x="2456" y="884"/>
                    <a:pt x="2468" y="884"/>
                  </a:cubicBezTo>
                  <a:cubicBezTo>
                    <a:pt x="2480" y="884"/>
                    <a:pt x="2493" y="882"/>
                    <a:pt x="2507" y="882"/>
                  </a:cubicBezTo>
                  <a:cubicBezTo>
                    <a:pt x="2507" y="855"/>
                    <a:pt x="2516" y="828"/>
                    <a:pt x="2507" y="811"/>
                  </a:cubicBezTo>
                  <a:cubicBezTo>
                    <a:pt x="2498" y="806"/>
                    <a:pt x="2487" y="806"/>
                    <a:pt x="2473" y="806"/>
                  </a:cubicBezTo>
                  <a:cubicBezTo>
                    <a:pt x="2460" y="806"/>
                    <a:pt x="2444" y="806"/>
                    <a:pt x="2427" y="802"/>
                  </a:cubicBezTo>
                  <a:close/>
                  <a:moveTo>
                    <a:pt x="197" y="833"/>
                  </a:moveTo>
                  <a:cubicBezTo>
                    <a:pt x="190" y="833"/>
                    <a:pt x="183" y="837"/>
                    <a:pt x="178" y="846"/>
                  </a:cubicBezTo>
                  <a:cubicBezTo>
                    <a:pt x="152" y="873"/>
                    <a:pt x="152" y="873"/>
                    <a:pt x="178" y="900"/>
                  </a:cubicBezTo>
                  <a:cubicBezTo>
                    <a:pt x="187" y="912"/>
                    <a:pt x="193" y="917"/>
                    <a:pt x="199" y="917"/>
                  </a:cubicBezTo>
                  <a:cubicBezTo>
                    <a:pt x="206" y="917"/>
                    <a:pt x="213" y="910"/>
                    <a:pt x="223" y="900"/>
                  </a:cubicBezTo>
                  <a:cubicBezTo>
                    <a:pt x="250" y="873"/>
                    <a:pt x="241" y="873"/>
                    <a:pt x="223" y="846"/>
                  </a:cubicBezTo>
                  <a:cubicBezTo>
                    <a:pt x="214" y="837"/>
                    <a:pt x="205" y="833"/>
                    <a:pt x="197" y="833"/>
                  </a:cubicBezTo>
                  <a:close/>
                  <a:moveTo>
                    <a:pt x="2752" y="824"/>
                  </a:moveTo>
                  <a:cubicBezTo>
                    <a:pt x="2741" y="824"/>
                    <a:pt x="2730" y="828"/>
                    <a:pt x="2721" y="837"/>
                  </a:cubicBezTo>
                  <a:cubicBezTo>
                    <a:pt x="2694" y="864"/>
                    <a:pt x="2694" y="882"/>
                    <a:pt x="2712" y="909"/>
                  </a:cubicBezTo>
                  <a:cubicBezTo>
                    <a:pt x="2727" y="923"/>
                    <a:pt x="2739" y="930"/>
                    <a:pt x="2751" y="930"/>
                  </a:cubicBezTo>
                  <a:cubicBezTo>
                    <a:pt x="2761" y="930"/>
                    <a:pt x="2771" y="926"/>
                    <a:pt x="2783" y="918"/>
                  </a:cubicBezTo>
                  <a:cubicBezTo>
                    <a:pt x="2810" y="891"/>
                    <a:pt x="2810" y="873"/>
                    <a:pt x="2783" y="837"/>
                  </a:cubicBezTo>
                  <a:cubicBezTo>
                    <a:pt x="2774" y="828"/>
                    <a:pt x="2763" y="824"/>
                    <a:pt x="2752" y="824"/>
                  </a:cubicBezTo>
                  <a:close/>
                  <a:moveTo>
                    <a:pt x="479" y="865"/>
                  </a:moveTo>
                  <a:cubicBezTo>
                    <a:pt x="472" y="865"/>
                    <a:pt x="465" y="872"/>
                    <a:pt x="455" y="882"/>
                  </a:cubicBezTo>
                  <a:cubicBezTo>
                    <a:pt x="437" y="900"/>
                    <a:pt x="437" y="900"/>
                    <a:pt x="455" y="927"/>
                  </a:cubicBezTo>
                  <a:cubicBezTo>
                    <a:pt x="463" y="939"/>
                    <a:pt x="471" y="943"/>
                    <a:pt x="478" y="943"/>
                  </a:cubicBezTo>
                  <a:cubicBezTo>
                    <a:pt x="487" y="943"/>
                    <a:pt x="495" y="936"/>
                    <a:pt x="500" y="927"/>
                  </a:cubicBezTo>
                  <a:cubicBezTo>
                    <a:pt x="526" y="909"/>
                    <a:pt x="526" y="909"/>
                    <a:pt x="500" y="882"/>
                  </a:cubicBezTo>
                  <a:cubicBezTo>
                    <a:pt x="492" y="870"/>
                    <a:pt x="485" y="865"/>
                    <a:pt x="479" y="865"/>
                  </a:cubicBezTo>
                  <a:close/>
                  <a:moveTo>
                    <a:pt x="3033" y="853"/>
                  </a:moveTo>
                  <a:cubicBezTo>
                    <a:pt x="3022" y="853"/>
                    <a:pt x="3011" y="860"/>
                    <a:pt x="2998" y="873"/>
                  </a:cubicBezTo>
                  <a:cubicBezTo>
                    <a:pt x="2971" y="891"/>
                    <a:pt x="2971" y="918"/>
                    <a:pt x="2998" y="935"/>
                  </a:cubicBezTo>
                  <a:cubicBezTo>
                    <a:pt x="3008" y="951"/>
                    <a:pt x="3021" y="961"/>
                    <a:pt x="3034" y="961"/>
                  </a:cubicBezTo>
                  <a:cubicBezTo>
                    <a:pt x="3043" y="961"/>
                    <a:pt x="3052" y="956"/>
                    <a:pt x="3060" y="944"/>
                  </a:cubicBezTo>
                  <a:cubicBezTo>
                    <a:pt x="3096" y="927"/>
                    <a:pt x="3096" y="900"/>
                    <a:pt x="3069" y="873"/>
                  </a:cubicBezTo>
                  <a:cubicBezTo>
                    <a:pt x="3055" y="860"/>
                    <a:pt x="3044" y="853"/>
                    <a:pt x="3033" y="853"/>
                  </a:cubicBezTo>
                  <a:close/>
                  <a:moveTo>
                    <a:pt x="761" y="896"/>
                  </a:moveTo>
                  <a:cubicBezTo>
                    <a:pt x="757" y="896"/>
                    <a:pt x="753" y="901"/>
                    <a:pt x="740" y="909"/>
                  </a:cubicBezTo>
                  <a:cubicBezTo>
                    <a:pt x="723" y="927"/>
                    <a:pt x="714" y="935"/>
                    <a:pt x="732" y="953"/>
                  </a:cubicBezTo>
                  <a:cubicBezTo>
                    <a:pt x="746" y="968"/>
                    <a:pt x="753" y="975"/>
                    <a:pt x="760" y="975"/>
                  </a:cubicBezTo>
                  <a:cubicBezTo>
                    <a:pt x="766" y="975"/>
                    <a:pt x="773" y="970"/>
                    <a:pt x="785" y="962"/>
                  </a:cubicBezTo>
                  <a:cubicBezTo>
                    <a:pt x="803" y="944"/>
                    <a:pt x="812" y="935"/>
                    <a:pt x="785" y="918"/>
                  </a:cubicBezTo>
                  <a:cubicBezTo>
                    <a:pt x="770" y="903"/>
                    <a:pt x="766" y="896"/>
                    <a:pt x="761" y="896"/>
                  </a:cubicBezTo>
                  <a:close/>
                  <a:moveTo>
                    <a:pt x="3313" y="884"/>
                  </a:moveTo>
                  <a:cubicBezTo>
                    <a:pt x="3304" y="884"/>
                    <a:pt x="3294" y="889"/>
                    <a:pt x="3283" y="900"/>
                  </a:cubicBezTo>
                  <a:cubicBezTo>
                    <a:pt x="3256" y="927"/>
                    <a:pt x="3256" y="944"/>
                    <a:pt x="3274" y="971"/>
                  </a:cubicBezTo>
                  <a:cubicBezTo>
                    <a:pt x="3289" y="986"/>
                    <a:pt x="3301" y="992"/>
                    <a:pt x="3313" y="992"/>
                  </a:cubicBezTo>
                  <a:cubicBezTo>
                    <a:pt x="3323" y="992"/>
                    <a:pt x="3333" y="988"/>
                    <a:pt x="3345" y="980"/>
                  </a:cubicBezTo>
                  <a:cubicBezTo>
                    <a:pt x="3372" y="953"/>
                    <a:pt x="3372" y="935"/>
                    <a:pt x="3354" y="909"/>
                  </a:cubicBezTo>
                  <a:cubicBezTo>
                    <a:pt x="3339" y="893"/>
                    <a:pt x="3326" y="884"/>
                    <a:pt x="3313" y="884"/>
                  </a:cubicBezTo>
                  <a:close/>
                  <a:moveTo>
                    <a:pt x="1044" y="926"/>
                  </a:moveTo>
                  <a:cubicBezTo>
                    <a:pt x="1036" y="926"/>
                    <a:pt x="1028" y="933"/>
                    <a:pt x="1017" y="944"/>
                  </a:cubicBezTo>
                  <a:cubicBezTo>
                    <a:pt x="999" y="962"/>
                    <a:pt x="999" y="962"/>
                    <a:pt x="1026" y="989"/>
                  </a:cubicBezTo>
                  <a:cubicBezTo>
                    <a:pt x="1034" y="1001"/>
                    <a:pt x="1040" y="1006"/>
                    <a:pt x="1045" y="1006"/>
                  </a:cubicBezTo>
                  <a:cubicBezTo>
                    <a:pt x="1052" y="1006"/>
                    <a:pt x="1057" y="999"/>
                    <a:pt x="1062" y="989"/>
                  </a:cubicBezTo>
                  <a:cubicBezTo>
                    <a:pt x="1088" y="962"/>
                    <a:pt x="1088" y="962"/>
                    <a:pt x="1062" y="935"/>
                  </a:cubicBezTo>
                  <a:cubicBezTo>
                    <a:pt x="1055" y="929"/>
                    <a:pt x="1049" y="926"/>
                    <a:pt x="1044" y="926"/>
                  </a:cubicBezTo>
                  <a:close/>
                  <a:moveTo>
                    <a:pt x="3551" y="949"/>
                  </a:moveTo>
                  <a:cubicBezTo>
                    <a:pt x="3548" y="949"/>
                    <a:pt x="3545" y="950"/>
                    <a:pt x="3542" y="953"/>
                  </a:cubicBezTo>
                  <a:cubicBezTo>
                    <a:pt x="3542" y="962"/>
                    <a:pt x="3542" y="971"/>
                    <a:pt x="3542" y="980"/>
                  </a:cubicBezTo>
                  <a:cubicBezTo>
                    <a:pt x="3551" y="989"/>
                    <a:pt x="3551" y="998"/>
                    <a:pt x="3551" y="998"/>
                  </a:cubicBezTo>
                  <a:cubicBezTo>
                    <a:pt x="3568" y="1007"/>
                    <a:pt x="3568" y="1016"/>
                    <a:pt x="3568" y="1016"/>
                  </a:cubicBezTo>
                  <a:lnTo>
                    <a:pt x="3613" y="1016"/>
                  </a:lnTo>
                  <a:cubicBezTo>
                    <a:pt x="3622" y="1016"/>
                    <a:pt x="3640" y="998"/>
                    <a:pt x="3640" y="998"/>
                  </a:cubicBezTo>
                  <a:cubicBezTo>
                    <a:pt x="3631" y="980"/>
                    <a:pt x="3613" y="971"/>
                    <a:pt x="3604" y="962"/>
                  </a:cubicBezTo>
                  <a:cubicBezTo>
                    <a:pt x="3595" y="953"/>
                    <a:pt x="3577" y="953"/>
                    <a:pt x="3568" y="953"/>
                  </a:cubicBezTo>
                  <a:cubicBezTo>
                    <a:pt x="3563" y="953"/>
                    <a:pt x="3557" y="949"/>
                    <a:pt x="3551" y="949"/>
                  </a:cubicBezTo>
                  <a:close/>
                  <a:moveTo>
                    <a:pt x="1313" y="968"/>
                  </a:moveTo>
                  <a:cubicBezTo>
                    <a:pt x="1306" y="968"/>
                    <a:pt x="1299" y="974"/>
                    <a:pt x="1285" y="989"/>
                  </a:cubicBezTo>
                  <a:cubicBezTo>
                    <a:pt x="1267" y="1007"/>
                    <a:pt x="1267" y="1016"/>
                    <a:pt x="1285" y="1025"/>
                  </a:cubicBezTo>
                  <a:cubicBezTo>
                    <a:pt x="1298" y="1038"/>
                    <a:pt x="1305" y="1045"/>
                    <a:pt x="1311" y="1045"/>
                  </a:cubicBezTo>
                  <a:cubicBezTo>
                    <a:pt x="1318" y="1045"/>
                    <a:pt x="1325" y="1038"/>
                    <a:pt x="1338" y="1025"/>
                  </a:cubicBezTo>
                  <a:cubicBezTo>
                    <a:pt x="1365" y="1007"/>
                    <a:pt x="1356" y="998"/>
                    <a:pt x="1338" y="980"/>
                  </a:cubicBezTo>
                  <a:cubicBezTo>
                    <a:pt x="1326" y="972"/>
                    <a:pt x="1320" y="968"/>
                    <a:pt x="1313" y="968"/>
                  </a:cubicBezTo>
                  <a:close/>
                  <a:moveTo>
                    <a:pt x="1596" y="994"/>
                  </a:moveTo>
                  <a:cubicBezTo>
                    <a:pt x="1591" y="994"/>
                    <a:pt x="1587" y="999"/>
                    <a:pt x="1579" y="1007"/>
                  </a:cubicBezTo>
                  <a:cubicBezTo>
                    <a:pt x="1561" y="1025"/>
                    <a:pt x="1534" y="1034"/>
                    <a:pt x="1561" y="1051"/>
                  </a:cubicBezTo>
                  <a:cubicBezTo>
                    <a:pt x="1576" y="1071"/>
                    <a:pt x="1585" y="1079"/>
                    <a:pt x="1593" y="1079"/>
                  </a:cubicBezTo>
                  <a:cubicBezTo>
                    <a:pt x="1600" y="1079"/>
                    <a:pt x="1606" y="1073"/>
                    <a:pt x="1615" y="1060"/>
                  </a:cubicBezTo>
                  <a:cubicBezTo>
                    <a:pt x="1624" y="1051"/>
                    <a:pt x="1650" y="1042"/>
                    <a:pt x="1624" y="1016"/>
                  </a:cubicBezTo>
                  <a:cubicBezTo>
                    <a:pt x="1609" y="1001"/>
                    <a:pt x="1602" y="994"/>
                    <a:pt x="1596" y="994"/>
                  </a:cubicBezTo>
                  <a:close/>
                  <a:moveTo>
                    <a:pt x="1865" y="1030"/>
                  </a:moveTo>
                  <a:cubicBezTo>
                    <a:pt x="1856" y="1030"/>
                    <a:pt x="1847" y="1031"/>
                    <a:pt x="1838" y="1034"/>
                  </a:cubicBezTo>
                  <a:cubicBezTo>
                    <a:pt x="1829" y="1042"/>
                    <a:pt x="1838" y="1078"/>
                    <a:pt x="1838" y="1105"/>
                  </a:cubicBezTo>
                  <a:cubicBezTo>
                    <a:pt x="1856" y="1105"/>
                    <a:pt x="1877" y="1109"/>
                    <a:pt x="1893" y="1109"/>
                  </a:cubicBezTo>
                  <a:cubicBezTo>
                    <a:pt x="1900" y="1109"/>
                    <a:pt x="1906" y="1108"/>
                    <a:pt x="1909" y="1105"/>
                  </a:cubicBezTo>
                  <a:cubicBezTo>
                    <a:pt x="1918" y="1087"/>
                    <a:pt x="1909" y="1060"/>
                    <a:pt x="1918" y="1034"/>
                  </a:cubicBezTo>
                  <a:cubicBezTo>
                    <a:pt x="1900" y="1034"/>
                    <a:pt x="1882" y="1030"/>
                    <a:pt x="1865" y="1030"/>
                  </a:cubicBezTo>
                  <a:close/>
                  <a:moveTo>
                    <a:pt x="2114" y="1051"/>
                  </a:moveTo>
                  <a:lnTo>
                    <a:pt x="2114" y="1051"/>
                  </a:lnTo>
                  <a:cubicBezTo>
                    <a:pt x="2123" y="1087"/>
                    <a:pt x="2114" y="1123"/>
                    <a:pt x="2123" y="1132"/>
                  </a:cubicBezTo>
                  <a:cubicBezTo>
                    <a:pt x="2129" y="1135"/>
                    <a:pt x="2136" y="1136"/>
                    <a:pt x="2144" y="1136"/>
                  </a:cubicBezTo>
                  <a:cubicBezTo>
                    <a:pt x="2159" y="1136"/>
                    <a:pt x="2177" y="1132"/>
                    <a:pt x="2195" y="1132"/>
                  </a:cubicBezTo>
                  <a:cubicBezTo>
                    <a:pt x="2195" y="1105"/>
                    <a:pt x="2204" y="1078"/>
                    <a:pt x="2195" y="1069"/>
                  </a:cubicBezTo>
                  <a:cubicBezTo>
                    <a:pt x="2177" y="1051"/>
                    <a:pt x="2150" y="1060"/>
                    <a:pt x="2114" y="1051"/>
                  </a:cubicBezTo>
                  <a:close/>
                  <a:moveTo>
                    <a:pt x="2436" y="1086"/>
                  </a:moveTo>
                  <a:cubicBezTo>
                    <a:pt x="2421" y="1086"/>
                    <a:pt x="2409" y="1088"/>
                    <a:pt x="2409" y="1096"/>
                  </a:cubicBezTo>
                  <a:cubicBezTo>
                    <a:pt x="2400" y="1114"/>
                    <a:pt x="2391" y="1150"/>
                    <a:pt x="2409" y="1158"/>
                  </a:cubicBezTo>
                  <a:cubicBezTo>
                    <a:pt x="2418" y="1176"/>
                    <a:pt x="2453" y="1167"/>
                    <a:pt x="2480" y="1176"/>
                  </a:cubicBezTo>
                  <a:cubicBezTo>
                    <a:pt x="2480" y="1141"/>
                    <a:pt x="2480" y="1123"/>
                    <a:pt x="2480" y="1096"/>
                  </a:cubicBezTo>
                  <a:cubicBezTo>
                    <a:pt x="2480" y="1091"/>
                    <a:pt x="2456" y="1086"/>
                    <a:pt x="2436" y="1086"/>
                  </a:cubicBezTo>
                  <a:close/>
                  <a:moveTo>
                    <a:pt x="170" y="1112"/>
                  </a:moveTo>
                  <a:cubicBezTo>
                    <a:pt x="163" y="1112"/>
                    <a:pt x="156" y="1118"/>
                    <a:pt x="143" y="1132"/>
                  </a:cubicBezTo>
                  <a:cubicBezTo>
                    <a:pt x="125" y="1150"/>
                    <a:pt x="116" y="1158"/>
                    <a:pt x="143" y="1176"/>
                  </a:cubicBezTo>
                  <a:cubicBezTo>
                    <a:pt x="156" y="1190"/>
                    <a:pt x="163" y="1196"/>
                    <a:pt x="170" y="1196"/>
                  </a:cubicBezTo>
                  <a:cubicBezTo>
                    <a:pt x="176" y="1196"/>
                    <a:pt x="183" y="1190"/>
                    <a:pt x="196" y="1176"/>
                  </a:cubicBezTo>
                  <a:cubicBezTo>
                    <a:pt x="205" y="1167"/>
                    <a:pt x="214" y="1150"/>
                    <a:pt x="196" y="1132"/>
                  </a:cubicBezTo>
                  <a:cubicBezTo>
                    <a:pt x="183" y="1118"/>
                    <a:pt x="176" y="1112"/>
                    <a:pt x="170" y="1112"/>
                  </a:cubicBezTo>
                  <a:close/>
                  <a:moveTo>
                    <a:pt x="2721" y="1103"/>
                  </a:moveTo>
                  <a:cubicBezTo>
                    <a:pt x="2710" y="1103"/>
                    <a:pt x="2699" y="1109"/>
                    <a:pt x="2685" y="1123"/>
                  </a:cubicBezTo>
                  <a:cubicBezTo>
                    <a:pt x="2659" y="1150"/>
                    <a:pt x="2659" y="1167"/>
                    <a:pt x="2685" y="1194"/>
                  </a:cubicBezTo>
                  <a:cubicBezTo>
                    <a:pt x="2699" y="1208"/>
                    <a:pt x="2712" y="1214"/>
                    <a:pt x="2725" y="1214"/>
                  </a:cubicBezTo>
                  <a:cubicBezTo>
                    <a:pt x="2739" y="1214"/>
                    <a:pt x="2752" y="1208"/>
                    <a:pt x="2766" y="1194"/>
                  </a:cubicBezTo>
                  <a:cubicBezTo>
                    <a:pt x="2783" y="1167"/>
                    <a:pt x="2783" y="1141"/>
                    <a:pt x="2757" y="1123"/>
                  </a:cubicBezTo>
                  <a:cubicBezTo>
                    <a:pt x="2743" y="1109"/>
                    <a:pt x="2732" y="1103"/>
                    <a:pt x="2721" y="1103"/>
                  </a:cubicBezTo>
                  <a:close/>
                  <a:moveTo>
                    <a:pt x="454" y="1145"/>
                  </a:moveTo>
                  <a:cubicBezTo>
                    <a:pt x="449" y="1145"/>
                    <a:pt x="444" y="1149"/>
                    <a:pt x="437" y="1158"/>
                  </a:cubicBezTo>
                  <a:cubicBezTo>
                    <a:pt x="401" y="1185"/>
                    <a:pt x="401" y="1185"/>
                    <a:pt x="419" y="1203"/>
                  </a:cubicBezTo>
                  <a:cubicBezTo>
                    <a:pt x="431" y="1214"/>
                    <a:pt x="438" y="1226"/>
                    <a:pt x="447" y="1226"/>
                  </a:cubicBezTo>
                  <a:cubicBezTo>
                    <a:pt x="452" y="1226"/>
                    <a:pt x="457" y="1222"/>
                    <a:pt x="464" y="1212"/>
                  </a:cubicBezTo>
                  <a:cubicBezTo>
                    <a:pt x="500" y="1185"/>
                    <a:pt x="500" y="1185"/>
                    <a:pt x="473" y="1167"/>
                  </a:cubicBezTo>
                  <a:cubicBezTo>
                    <a:pt x="467" y="1156"/>
                    <a:pt x="462" y="1145"/>
                    <a:pt x="454" y="1145"/>
                  </a:cubicBezTo>
                  <a:close/>
                  <a:moveTo>
                    <a:pt x="3005" y="1137"/>
                  </a:moveTo>
                  <a:cubicBezTo>
                    <a:pt x="2991" y="1137"/>
                    <a:pt x="2977" y="1144"/>
                    <a:pt x="2962" y="1158"/>
                  </a:cubicBezTo>
                  <a:cubicBezTo>
                    <a:pt x="2944" y="1176"/>
                    <a:pt x="2944" y="1203"/>
                    <a:pt x="2971" y="1221"/>
                  </a:cubicBezTo>
                  <a:cubicBezTo>
                    <a:pt x="2981" y="1236"/>
                    <a:pt x="2993" y="1242"/>
                    <a:pt x="3005" y="1242"/>
                  </a:cubicBezTo>
                  <a:cubicBezTo>
                    <a:pt x="3015" y="1242"/>
                    <a:pt x="3025" y="1238"/>
                    <a:pt x="3033" y="1230"/>
                  </a:cubicBezTo>
                  <a:cubicBezTo>
                    <a:pt x="3069" y="1203"/>
                    <a:pt x="3060" y="1176"/>
                    <a:pt x="3033" y="1150"/>
                  </a:cubicBezTo>
                  <a:cubicBezTo>
                    <a:pt x="3025" y="1142"/>
                    <a:pt x="3015" y="1137"/>
                    <a:pt x="3005" y="1137"/>
                  </a:cubicBezTo>
                  <a:close/>
                  <a:moveTo>
                    <a:pt x="731" y="1175"/>
                  </a:moveTo>
                  <a:cubicBezTo>
                    <a:pt x="726" y="1175"/>
                    <a:pt x="721" y="1178"/>
                    <a:pt x="714" y="1185"/>
                  </a:cubicBezTo>
                  <a:cubicBezTo>
                    <a:pt x="687" y="1212"/>
                    <a:pt x="687" y="1212"/>
                    <a:pt x="705" y="1239"/>
                  </a:cubicBezTo>
                  <a:cubicBezTo>
                    <a:pt x="716" y="1250"/>
                    <a:pt x="723" y="1257"/>
                    <a:pt x="732" y="1257"/>
                  </a:cubicBezTo>
                  <a:cubicBezTo>
                    <a:pt x="737" y="1257"/>
                    <a:pt x="743" y="1254"/>
                    <a:pt x="749" y="1248"/>
                  </a:cubicBezTo>
                  <a:cubicBezTo>
                    <a:pt x="776" y="1221"/>
                    <a:pt x="776" y="1221"/>
                    <a:pt x="758" y="1194"/>
                  </a:cubicBezTo>
                  <a:cubicBezTo>
                    <a:pt x="747" y="1183"/>
                    <a:pt x="740" y="1175"/>
                    <a:pt x="731" y="1175"/>
                  </a:cubicBezTo>
                  <a:close/>
                  <a:moveTo>
                    <a:pt x="3283" y="1165"/>
                  </a:moveTo>
                  <a:cubicBezTo>
                    <a:pt x="3272" y="1165"/>
                    <a:pt x="3261" y="1172"/>
                    <a:pt x="3247" y="1185"/>
                  </a:cubicBezTo>
                  <a:cubicBezTo>
                    <a:pt x="3221" y="1212"/>
                    <a:pt x="3221" y="1230"/>
                    <a:pt x="3247" y="1257"/>
                  </a:cubicBezTo>
                  <a:cubicBezTo>
                    <a:pt x="3261" y="1270"/>
                    <a:pt x="3272" y="1277"/>
                    <a:pt x="3283" y="1277"/>
                  </a:cubicBezTo>
                  <a:cubicBezTo>
                    <a:pt x="3294" y="1277"/>
                    <a:pt x="3305" y="1270"/>
                    <a:pt x="3319" y="1257"/>
                  </a:cubicBezTo>
                  <a:cubicBezTo>
                    <a:pt x="3345" y="1230"/>
                    <a:pt x="3345" y="1212"/>
                    <a:pt x="3319" y="1185"/>
                  </a:cubicBezTo>
                  <a:cubicBezTo>
                    <a:pt x="3305" y="1172"/>
                    <a:pt x="3294" y="1165"/>
                    <a:pt x="3283" y="1165"/>
                  </a:cubicBezTo>
                  <a:close/>
                  <a:moveTo>
                    <a:pt x="1015" y="1208"/>
                  </a:moveTo>
                  <a:cubicBezTo>
                    <a:pt x="1009" y="1208"/>
                    <a:pt x="1002" y="1213"/>
                    <a:pt x="990" y="1221"/>
                  </a:cubicBezTo>
                  <a:cubicBezTo>
                    <a:pt x="972" y="1239"/>
                    <a:pt x="964" y="1248"/>
                    <a:pt x="990" y="1266"/>
                  </a:cubicBezTo>
                  <a:cubicBezTo>
                    <a:pt x="1005" y="1280"/>
                    <a:pt x="1009" y="1287"/>
                    <a:pt x="1014" y="1287"/>
                  </a:cubicBezTo>
                  <a:cubicBezTo>
                    <a:pt x="1018" y="1287"/>
                    <a:pt x="1023" y="1282"/>
                    <a:pt x="1035" y="1274"/>
                  </a:cubicBezTo>
                  <a:cubicBezTo>
                    <a:pt x="1053" y="1257"/>
                    <a:pt x="1062" y="1248"/>
                    <a:pt x="1044" y="1230"/>
                  </a:cubicBezTo>
                  <a:cubicBezTo>
                    <a:pt x="1029" y="1215"/>
                    <a:pt x="1022" y="1208"/>
                    <a:pt x="1015" y="1208"/>
                  </a:cubicBezTo>
                  <a:close/>
                  <a:moveTo>
                    <a:pt x="3568" y="1199"/>
                  </a:moveTo>
                  <a:cubicBezTo>
                    <a:pt x="3557" y="1199"/>
                    <a:pt x="3546" y="1203"/>
                    <a:pt x="3533" y="1212"/>
                  </a:cubicBezTo>
                  <a:cubicBezTo>
                    <a:pt x="3506" y="1239"/>
                    <a:pt x="3506" y="1257"/>
                    <a:pt x="3533" y="1283"/>
                  </a:cubicBezTo>
                  <a:cubicBezTo>
                    <a:pt x="3543" y="1298"/>
                    <a:pt x="3552" y="1305"/>
                    <a:pt x="3564" y="1305"/>
                  </a:cubicBezTo>
                  <a:cubicBezTo>
                    <a:pt x="3573" y="1305"/>
                    <a:pt x="3583" y="1300"/>
                    <a:pt x="3595" y="1292"/>
                  </a:cubicBezTo>
                  <a:cubicBezTo>
                    <a:pt x="3631" y="1266"/>
                    <a:pt x="3631" y="1239"/>
                    <a:pt x="3604" y="1212"/>
                  </a:cubicBezTo>
                  <a:cubicBezTo>
                    <a:pt x="3591" y="1203"/>
                    <a:pt x="3580" y="1199"/>
                    <a:pt x="3568" y="1199"/>
                  </a:cubicBezTo>
                  <a:close/>
                  <a:moveTo>
                    <a:pt x="1282" y="1247"/>
                  </a:moveTo>
                  <a:cubicBezTo>
                    <a:pt x="1276" y="1247"/>
                    <a:pt x="1268" y="1250"/>
                    <a:pt x="1258" y="1257"/>
                  </a:cubicBezTo>
                  <a:cubicBezTo>
                    <a:pt x="1240" y="1283"/>
                    <a:pt x="1231" y="1283"/>
                    <a:pt x="1258" y="1310"/>
                  </a:cubicBezTo>
                  <a:cubicBezTo>
                    <a:pt x="1269" y="1321"/>
                    <a:pt x="1277" y="1329"/>
                    <a:pt x="1285" y="1329"/>
                  </a:cubicBezTo>
                  <a:cubicBezTo>
                    <a:pt x="1290" y="1329"/>
                    <a:pt x="1296" y="1326"/>
                    <a:pt x="1303" y="1319"/>
                  </a:cubicBezTo>
                  <a:cubicBezTo>
                    <a:pt x="1329" y="1292"/>
                    <a:pt x="1329" y="1292"/>
                    <a:pt x="1311" y="1266"/>
                  </a:cubicBezTo>
                  <a:cubicBezTo>
                    <a:pt x="1300" y="1254"/>
                    <a:pt x="1293" y="1247"/>
                    <a:pt x="1282" y="1247"/>
                  </a:cubicBezTo>
                  <a:close/>
                  <a:moveTo>
                    <a:pt x="3845" y="1228"/>
                  </a:moveTo>
                  <a:cubicBezTo>
                    <a:pt x="3834" y="1228"/>
                    <a:pt x="3823" y="1234"/>
                    <a:pt x="3809" y="1248"/>
                  </a:cubicBezTo>
                  <a:cubicBezTo>
                    <a:pt x="3783" y="1274"/>
                    <a:pt x="3791" y="1292"/>
                    <a:pt x="3818" y="1319"/>
                  </a:cubicBezTo>
                  <a:cubicBezTo>
                    <a:pt x="3826" y="1330"/>
                    <a:pt x="3835" y="1335"/>
                    <a:pt x="3844" y="1335"/>
                  </a:cubicBezTo>
                  <a:cubicBezTo>
                    <a:pt x="3857" y="1335"/>
                    <a:pt x="3870" y="1326"/>
                    <a:pt x="3881" y="1310"/>
                  </a:cubicBezTo>
                  <a:cubicBezTo>
                    <a:pt x="3907" y="1292"/>
                    <a:pt x="3907" y="1266"/>
                    <a:pt x="3881" y="1248"/>
                  </a:cubicBezTo>
                  <a:cubicBezTo>
                    <a:pt x="3867" y="1234"/>
                    <a:pt x="3856" y="1228"/>
                    <a:pt x="3845" y="1228"/>
                  </a:cubicBezTo>
                  <a:close/>
                  <a:moveTo>
                    <a:pt x="1566" y="1279"/>
                  </a:moveTo>
                  <a:cubicBezTo>
                    <a:pt x="1559" y="1279"/>
                    <a:pt x="1552" y="1283"/>
                    <a:pt x="1543" y="1292"/>
                  </a:cubicBezTo>
                  <a:cubicBezTo>
                    <a:pt x="1517" y="1319"/>
                    <a:pt x="1517" y="1319"/>
                    <a:pt x="1543" y="1346"/>
                  </a:cubicBezTo>
                  <a:cubicBezTo>
                    <a:pt x="1552" y="1355"/>
                    <a:pt x="1557" y="1359"/>
                    <a:pt x="1562" y="1359"/>
                  </a:cubicBezTo>
                  <a:cubicBezTo>
                    <a:pt x="1568" y="1359"/>
                    <a:pt x="1575" y="1355"/>
                    <a:pt x="1588" y="1346"/>
                  </a:cubicBezTo>
                  <a:cubicBezTo>
                    <a:pt x="1615" y="1319"/>
                    <a:pt x="1615" y="1319"/>
                    <a:pt x="1588" y="1292"/>
                  </a:cubicBezTo>
                  <a:cubicBezTo>
                    <a:pt x="1579" y="1283"/>
                    <a:pt x="1572" y="1279"/>
                    <a:pt x="1566" y="1279"/>
                  </a:cubicBezTo>
                  <a:close/>
                  <a:moveTo>
                    <a:pt x="4113" y="1257"/>
                  </a:moveTo>
                  <a:cubicBezTo>
                    <a:pt x="4104" y="1257"/>
                    <a:pt x="4086" y="1266"/>
                    <a:pt x="4068" y="1274"/>
                  </a:cubicBezTo>
                  <a:cubicBezTo>
                    <a:pt x="4068" y="1292"/>
                    <a:pt x="4050" y="1301"/>
                    <a:pt x="4050" y="1319"/>
                  </a:cubicBezTo>
                  <a:cubicBezTo>
                    <a:pt x="4050" y="1337"/>
                    <a:pt x="4059" y="1355"/>
                    <a:pt x="4068" y="1364"/>
                  </a:cubicBezTo>
                  <a:cubicBezTo>
                    <a:pt x="4073" y="1374"/>
                    <a:pt x="4100" y="1378"/>
                    <a:pt x="4123" y="1378"/>
                  </a:cubicBezTo>
                  <a:cubicBezTo>
                    <a:pt x="4139" y="1378"/>
                    <a:pt x="4154" y="1376"/>
                    <a:pt x="4157" y="1373"/>
                  </a:cubicBezTo>
                  <a:cubicBezTo>
                    <a:pt x="4175" y="1364"/>
                    <a:pt x="4184" y="1292"/>
                    <a:pt x="4166" y="1274"/>
                  </a:cubicBezTo>
                  <a:cubicBezTo>
                    <a:pt x="4148" y="1266"/>
                    <a:pt x="4130" y="1257"/>
                    <a:pt x="4113" y="1257"/>
                  </a:cubicBezTo>
                  <a:close/>
                  <a:moveTo>
                    <a:pt x="1811" y="1301"/>
                  </a:moveTo>
                  <a:cubicBezTo>
                    <a:pt x="1811" y="1337"/>
                    <a:pt x="1802" y="1355"/>
                    <a:pt x="1811" y="1381"/>
                  </a:cubicBezTo>
                  <a:cubicBezTo>
                    <a:pt x="1811" y="1387"/>
                    <a:pt x="1835" y="1392"/>
                    <a:pt x="1855" y="1392"/>
                  </a:cubicBezTo>
                  <a:cubicBezTo>
                    <a:pt x="1870" y="1392"/>
                    <a:pt x="1882" y="1389"/>
                    <a:pt x="1882" y="1381"/>
                  </a:cubicBezTo>
                  <a:cubicBezTo>
                    <a:pt x="1882" y="1364"/>
                    <a:pt x="1891" y="1328"/>
                    <a:pt x="1882" y="1319"/>
                  </a:cubicBezTo>
                  <a:cubicBezTo>
                    <a:pt x="1865" y="1301"/>
                    <a:pt x="1838" y="1310"/>
                    <a:pt x="1811" y="1301"/>
                  </a:cubicBezTo>
                  <a:close/>
                  <a:moveTo>
                    <a:pt x="4353" y="1315"/>
                  </a:moveTo>
                  <a:cubicBezTo>
                    <a:pt x="4351" y="1315"/>
                    <a:pt x="4348" y="1316"/>
                    <a:pt x="4345" y="1319"/>
                  </a:cubicBezTo>
                  <a:cubicBezTo>
                    <a:pt x="4336" y="1328"/>
                    <a:pt x="4345" y="1390"/>
                    <a:pt x="4354" y="1399"/>
                  </a:cubicBezTo>
                  <a:cubicBezTo>
                    <a:pt x="4360" y="1406"/>
                    <a:pt x="4393" y="1412"/>
                    <a:pt x="4418" y="1412"/>
                  </a:cubicBezTo>
                  <a:cubicBezTo>
                    <a:pt x="4428" y="1412"/>
                    <a:pt x="4437" y="1411"/>
                    <a:pt x="4443" y="1408"/>
                  </a:cubicBezTo>
                  <a:cubicBezTo>
                    <a:pt x="4452" y="1399"/>
                    <a:pt x="4461" y="1355"/>
                    <a:pt x="4443" y="1346"/>
                  </a:cubicBezTo>
                  <a:cubicBezTo>
                    <a:pt x="4416" y="1337"/>
                    <a:pt x="4389" y="1328"/>
                    <a:pt x="4362" y="1319"/>
                  </a:cubicBezTo>
                  <a:cubicBezTo>
                    <a:pt x="4362" y="1319"/>
                    <a:pt x="4358" y="1315"/>
                    <a:pt x="4353" y="1315"/>
                  </a:cubicBezTo>
                  <a:close/>
                  <a:moveTo>
                    <a:pt x="2159" y="1337"/>
                  </a:moveTo>
                  <a:cubicBezTo>
                    <a:pt x="2132" y="1337"/>
                    <a:pt x="2105" y="1337"/>
                    <a:pt x="2088" y="1346"/>
                  </a:cubicBezTo>
                  <a:cubicBezTo>
                    <a:pt x="2079" y="1364"/>
                    <a:pt x="2088" y="1390"/>
                    <a:pt x="2088" y="1426"/>
                  </a:cubicBezTo>
                  <a:cubicBezTo>
                    <a:pt x="2114" y="1417"/>
                    <a:pt x="2141" y="1417"/>
                    <a:pt x="2159" y="1417"/>
                  </a:cubicBezTo>
                  <a:cubicBezTo>
                    <a:pt x="2177" y="1408"/>
                    <a:pt x="2168" y="1337"/>
                    <a:pt x="2159" y="1337"/>
                  </a:cubicBezTo>
                  <a:close/>
                  <a:moveTo>
                    <a:pt x="2398" y="1369"/>
                  </a:moveTo>
                  <a:cubicBezTo>
                    <a:pt x="2391" y="1369"/>
                    <a:pt x="2385" y="1370"/>
                    <a:pt x="2382" y="1373"/>
                  </a:cubicBezTo>
                  <a:cubicBezTo>
                    <a:pt x="2364" y="1390"/>
                    <a:pt x="2373" y="1417"/>
                    <a:pt x="2364" y="1444"/>
                  </a:cubicBezTo>
                  <a:cubicBezTo>
                    <a:pt x="2391" y="1453"/>
                    <a:pt x="2418" y="1453"/>
                    <a:pt x="2435" y="1453"/>
                  </a:cubicBezTo>
                  <a:cubicBezTo>
                    <a:pt x="2453" y="1444"/>
                    <a:pt x="2453" y="1381"/>
                    <a:pt x="2444" y="1373"/>
                  </a:cubicBezTo>
                  <a:cubicBezTo>
                    <a:pt x="2433" y="1373"/>
                    <a:pt x="2413" y="1369"/>
                    <a:pt x="2398" y="1369"/>
                  </a:cubicBezTo>
                  <a:close/>
                  <a:moveTo>
                    <a:pt x="137" y="1397"/>
                  </a:moveTo>
                  <a:cubicBezTo>
                    <a:pt x="132" y="1397"/>
                    <a:pt x="125" y="1404"/>
                    <a:pt x="107" y="1417"/>
                  </a:cubicBezTo>
                  <a:cubicBezTo>
                    <a:pt x="89" y="1426"/>
                    <a:pt x="98" y="1444"/>
                    <a:pt x="116" y="1462"/>
                  </a:cubicBezTo>
                  <a:cubicBezTo>
                    <a:pt x="129" y="1471"/>
                    <a:pt x="134" y="1475"/>
                    <a:pt x="138" y="1475"/>
                  </a:cubicBezTo>
                  <a:cubicBezTo>
                    <a:pt x="143" y="1475"/>
                    <a:pt x="147" y="1471"/>
                    <a:pt x="161" y="1462"/>
                  </a:cubicBezTo>
                  <a:cubicBezTo>
                    <a:pt x="187" y="1444"/>
                    <a:pt x="178" y="1426"/>
                    <a:pt x="161" y="1417"/>
                  </a:cubicBezTo>
                  <a:cubicBezTo>
                    <a:pt x="147" y="1404"/>
                    <a:pt x="143" y="1397"/>
                    <a:pt x="137" y="1397"/>
                  </a:cubicBezTo>
                  <a:close/>
                  <a:moveTo>
                    <a:pt x="2694" y="1388"/>
                  </a:moveTo>
                  <a:cubicBezTo>
                    <a:pt x="2683" y="1388"/>
                    <a:pt x="2672" y="1395"/>
                    <a:pt x="2659" y="1408"/>
                  </a:cubicBezTo>
                  <a:cubicBezTo>
                    <a:pt x="2632" y="1435"/>
                    <a:pt x="2632" y="1453"/>
                    <a:pt x="2659" y="1480"/>
                  </a:cubicBezTo>
                  <a:cubicBezTo>
                    <a:pt x="2671" y="1488"/>
                    <a:pt x="2681" y="1492"/>
                    <a:pt x="2691" y="1492"/>
                  </a:cubicBezTo>
                  <a:cubicBezTo>
                    <a:pt x="2703" y="1492"/>
                    <a:pt x="2715" y="1485"/>
                    <a:pt x="2730" y="1471"/>
                  </a:cubicBezTo>
                  <a:cubicBezTo>
                    <a:pt x="2748" y="1453"/>
                    <a:pt x="2748" y="1426"/>
                    <a:pt x="2730" y="1408"/>
                  </a:cubicBezTo>
                  <a:cubicBezTo>
                    <a:pt x="2716" y="1395"/>
                    <a:pt x="2705" y="1388"/>
                    <a:pt x="2694" y="1388"/>
                  </a:cubicBezTo>
                  <a:close/>
                  <a:moveTo>
                    <a:pt x="422" y="1423"/>
                  </a:moveTo>
                  <a:cubicBezTo>
                    <a:pt x="417" y="1423"/>
                    <a:pt x="410" y="1427"/>
                    <a:pt x="401" y="1435"/>
                  </a:cubicBezTo>
                  <a:cubicBezTo>
                    <a:pt x="375" y="1462"/>
                    <a:pt x="375" y="1462"/>
                    <a:pt x="393" y="1489"/>
                  </a:cubicBezTo>
                  <a:cubicBezTo>
                    <a:pt x="399" y="1495"/>
                    <a:pt x="409" y="1509"/>
                    <a:pt x="420" y="1509"/>
                  </a:cubicBezTo>
                  <a:cubicBezTo>
                    <a:pt x="426" y="1509"/>
                    <a:pt x="432" y="1506"/>
                    <a:pt x="437" y="1497"/>
                  </a:cubicBezTo>
                  <a:cubicBezTo>
                    <a:pt x="464" y="1471"/>
                    <a:pt x="464" y="1471"/>
                    <a:pt x="446" y="1444"/>
                  </a:cubicBezTo>
                  <a:cubicBezTo>
                    <a:pt x="440" y="1438"/>
                    <a:pt x="434" y="1423"/>
                    <a:pt x="422" y="1423"/>
                  </a:cubicBezTo>
                  <a:close/>
                  <a:moveTo>
                    <a:pt x="2973" y="1416"/>
                  </a:moveTo>
                  <a:cubicBezTo>
                    <a:pt x="2961" y="1416"/>
                    <a:pt x="2949" y="1425"/>
                    <a:pt x="2935" y="1444"/>
                  </a:cubicBezTo>
                  <a:cubicBezTo>
                    <a:pt x="2908" y="1462"/>
                    <a:pt x="2917" y="1489"/>
                    <a:pt x="2944" y="1506"/>
                  </a:cubicBezTo>
                  <a:cubicBezTo>
                    <a:pt x="2953" y="1520"/>
                    <a:pt x="2964" y="1526"/>
                    <a:pt x="2975" y="1526"/>
                  </a:cubicBezTo>
                  <a:cubicBezTo>
                    <a:pt x="2986" y="1526"/>
                    <a:pt x="2998" y="1520"/>
                    <a:pt x="3006" y="1506"/>
                  </a:cubicBezTo>
                  <a:cubicBezTo>
                    <a:pt x="3033" y="1480"/>
                    <a:pt x="3033" y="1462"/>
                    <a:pt x="3006" y="1435"/>
                  </a:cubicBezTo>
                  <a:cubicBezTo>
                    <a:pt x="2994" y="1423"/>
                    <a:pt x="2984" y="1416"/>
                    <a:pt x="2973" y="1416"/>
                  </a:cubicBezTo>
                  <a:close/>
                  <a:moveTo>
                    <a:pt x="705" y="1458"/>
                  </a:moveTo>
                  <a:cubicBezTo>
                    <a:pt x="699" y="1458"/>
                    <a:pt x="693" y="1465"/>
                    <a:pt x="678" y="1480"/>
                  </a:cubicBezTo>
                  <a:cubicBezTo>
                    <a:pt x="651" y="1489"/>
                    <a:pt x="660" y="1506"/>
                    <a:pt x="678" y="1524"/>
                  </a:cubicBezTo>
                  <a:cubicBezTo>
                    <a:pt x="690" y="1532"/>
                    <a:pt x="695" y="1537"/>
                    <a:pt x="700" y="1537"/>
                  </a:cubicBezTo>
                  <a:cubicBezTo>
                    <a:pt x="706" y="1537"/>
                    <a:pt x="712" y="1530"/>
                    <a:pt x="732" y="1515"/>
                  </a:cubicBezTo>
                  <a:cubicBezTo>
                    <a:pt x="749" y="1497"/>
                    <a:pt x="740" y="1489"/>
                    <a:pt x="723" y="1471"/>
                  </a:cubicBezTo>
                  <a:cubicBezTo>
                    <a:pt x="715" y="1463"/>
                    <a:pt x="710" y="1458"/>
                    <a:pt x="705" y="1458"/>
                  </a:cubicBezTo>
                  <a:close/>
                  <a:moveTo>
                    <a:pt x="3255" y="1449"/>
                  </a:moveTo>
                  <a:cubicBezTo>
                    <a:pt x="3243" y="1449"/>
                    <a:pt x="3230" y="1456"/>
                    <a:pt x="3221" y="1471"/>
                  </a:cubicBezTo>
                  <a:cubicBezTo>
                    <a:pt x="3194" y="1489"/>
                    <a:pt x="3194" y="1515"/>
                    <a:pt x="3221" y="1533"/>
                  </a:cubicBezTo>
                  <a:cubicBezTo>
                    <a:pt x="3235" y="1548"/>
                    <a:pt x="3247" y="1554"/>
                    <a:pt x="3260" y="1554"/>
                  </a:cubicBezTo>
                  <a:cubicBezTo>
                    <a:pt x="3270" y="1554"/>
                    <a:pt x="3280" y="1550"/>
                    <a:pt x="3292" y="1542"/>
                  </a:cubicBezTo>
                  <a:cubicBezTo>
                    <a:pt x="3319" y="1515"/>
                    <a:pt x="3319" y="1489"/>
                    <a:pt x="3283" y="1462"/>
                  </a:cubicBezTo>
                  <a:cubicBezTo>
                    <a:pt x="3275" y="1454"/>
                    <a:pt x="3265" y="1449"/>
                    <a:pt x="3255" y="1449"/>
                  </a:cubicBezTo>
                  <a:close/>
                  <a:moveTo>
                    <a:pt x="982" y="1486"/>
                  </a:moveTo>
                  <a:cubicBezTo>
                    <a:pt x="977" y="1486"/>
                    <a:pt x="972" y="1493"/>
                    <a:pt x="964" y="1506"/>
                  </a:cubicBezTo>
                  <a:cubicBezTo>
                    <a:pt x="937" y="1524"/>
                    <a:pt x="937" y="1524"/>
                    <a:pt x="955" y="1551"/>
                  </a:cubicBezTo>
                  <a:cubicBezTo>
                    <a:pt x="968" y="1564"/>
                    <a:pt x="975" y="1571"/>
                    <a:pt x="981" y="1571"/>
                  </a:cubicBezTo>
                  <a:cubicBezTo>
                    <a:pt x="988" y="1571"/>
                    <a:pt x="995" y="1564"/>
                    <a:pt x="1008" y="1551"/>
                  </a:cubicBezTo>
                  <a:cubicBezTo>
                    <a:pt x="1026" y="1533"/>
                    <a:pt x="1035" y="1524"/>
                    <a:pt x="1008" y="1506"/>
                  </a:cubicBezTo>
                  <a:cubicBezTo>
                    <a:pt x="995" y="1493"/>
                    <a:pt x="988" y="1486"/>
                    <a:pt x="982" y="1486"/>
                  </a:cubicBezTo>
                  <a:close/>
                  <a:moveTo>
                    <a:pt x="3537" y="1477"/>
                  </a:moveTo>
                  <a:cubicBezTo>
                    <a:pt x="3524" y="1477"/>
                    <a:pt x="3510" y="1484"/>
                    <a:pt x="3497" y="1497"/>
                  </a:cubicBezTo>
                  <a:cubicBezTo>
                    <a:pt x="3479" y="1524"/>
                    <a:pt x="3479" y="1542"/>
                    <a:pt x="3497" y="1569"/>
                  </a:cubicBezTo>
                  <a:cubicBezTo>
                    <a:pt x="3510" y="1582"/>
                    <a:pt x="3522" y="1589"/>
                    <a:pt x="3533" y="1589"/>
                  </a:cubicBezTo>
                  <a:cubicBezTo>
                    <a:pt x="3544" y="1589"/>
                    <a:pt x="3555" y="1582"/>
                    <a:pt x="3568" y="1569"/>
                  </a:cubicBezTo>
                  <a:cubicBezTo>
                    <a:pt x="3595" y="1542"/>
                    <a:pt x="3595" y="1524"/>
                    <a:pt x="3577" y="1497"/>
                  </a:cubicBezTo>
                  <a:cubicBezTo>
                    <a:pt x="3564" y="1484"/>
                    <a:pt x="3551" y="1477"/>
                    <a:pt x="3537" y="1477"/>
                  </a:cubicBezTo>
                  <a:close/>
                  <a:moveTo>
                    <a:pt x="1252" y="1530"/>
                  </a:moveTo>
                  <a:cubicBezTo>
                    <a:pt x="1248" y="1530"/>
                    <a:pt x="1243" y="1534"/>
                    <a:pt x="1231" y="1542"/>
                  </a:cubicBezTo>
                  <a:cubicBezTo>
                    <a:pt x="1204" y="1569"/>
                    <a:pt x="1204" y="1569"/>
                    <a:pt x="1222" y="1587"/>
                  </a:cubicBezTo>
                  <a:cubicBezTo>
                    <a:pt x="1237" y="1601"/>
                    <a:pt x="1244" y="1608"/>
                    <a:pt x="1251" y="1608"/>
                  </a:cubicBezTo>
                  <a:cubicBezTo>
                    <a:pt x="1257" y="1608"/>
                    <a:pt x="1264" y="1604"/>
                    <a:pt x="1276" y="1596"/>
                  </a:cubicBezTo>
                  <a:cubicBezTo>
                    <a:pt x="1294" y="1578"/>
                    <a:pt x="1303" y="1569"/>
                    <a:pt x="1276" y="1551"/>
                  </a:cubicBezTo>
                  <a:cubicBezTo>
                    <a:pt x="1261" y="1536"/>
                    <a:pt x="1257" y="1530"/>
                    <a:pt x="1252" y="1530"/>
                  </a:cubicBezTo>
                  <a:close/>
                  <a:moveTo>
                    <a:pt x="3821" y="1505"/>
                  </a:moveTo>
                  <a:cubicBezTo>
                    <a:pt x="3809" y="1505"/>
                    <a:pt x="3797" y="1514"/>
                    <a:pt x="3783" y="1533"/>
                  </a:cubicBezTo>
                  <a:cubicBezTo>
                    <a:pt x="3756" y="1551"/>
                    <a:pt x="3756" y="1578"/>
                    <a:pt x="3783" y="1596"/>
                  </a:cubicBezTo>
                  <a:cubicBezTo>
                    <a:pt x="3796" y="1609"/>
                    <a:pt x="3807" y="1616"/>
                    <a:pt x="3818" y="1616"/>
                  </a:cubicBezTo>
                  <a:cubicBezTo>
                    <a:pt x="3829" y="1616"/>
                    <a:pt x="3841" y="1609"/>
                    <a:pt x="3854" y="1596"/>
                  </a:cubicBezTo>
                  <a:cubicBezTo>
                    <a:pt x="3881" y="1569"/>
                    <a:pt x="3881" y="1551"/>
                    <a:pt x="3854" y="1524"/>
                  </a:cubicBezTo>
                  <a:cubicBezTo>
                    <a:pt x="3842" y="1512"/>
                    <a:pt x="3831" y="1505"/>
                    <a:pt x="3821" y="1505"/>
                  </a:cubicBezTo>
                  <a:close/>
                  <a:moveTo>
                    <a:pt x="1534" y="1558"/>
                  </a:moveTo>
                  <a:cubicBezTo>
                    <a:pt x="1528" y="1558"/>
                    <a:pt x="1521" y="1564"/>
                    <a:pt x="1508" y="1578"/>
                  </a:cubicBezTo>
                  <a:cubicBezTo>
                    <a:pt x="1490" y="1587"/>
                    <a:pt x="1481" y="1605"/>
                    <a:pt x="1508" y="1622"/>
                  </a:cubicBezTo>
                  <a:cubicBezTo>
                    <a:pt x="1521" y="1636"/>
                    <a:pt x="1528" y="1642"/>
                    <a:pt x="1534" y="1642"/>
                  </a:cubicBezTo>
                  <a:cubicBezTo>
                    <a:pt x="1541" y="1642"/>
                    <a:pt x="1548" y="1636"/>
                    <a:pt x="1561" y="1622"/>
                  </a:cubicBezTo>
                  <a:cubicBezTo>
                    <a:pt x="1579" y="1613"/>
                    <a:pt x="1579" y="1596"/>
                    <a:pt x="1561" y="1578"/>
                  </a:cubicBezTo>
                  <a:cubicBezTo>
                    <a:pt x="1548" y="1564"/>
                    <a:pt x="1541" y="1558"/>
                    <a:pt x="1534" y="1558"/>
                  </a:cubicBezTo>
                  <a:close/>
                  <a:moveTo>
                    <a:pt x="4095" y="1542"/>
                  </a:moveTo>
                  <a:cubicBezTo>
                    <a:pt x="4077" y="1542"/>
                    <a:pt x="4059" y="1551"/>
                    <a:pt x="4041" y="1551"/>
                  </a:cubicBezTo>
                  <a:cubicBezTo>
                    <a:pt x="4032" y="1569"/>
                    <a:pt x="4023" y="1631"/>
                    <a:pt x="4032" y="1649"/>
                  </a:cubicBezTo>
                  <a:cubicBezTo>
                    <a:pt x="4045" y="1655"/>
                    <a:pt x="4080" y="1662"/>
                    <a:pt x="4106" y="1662"/>
                  </a:cubicBezTo>
                  <a:cubicBezTo>
                    <a:pt x="4116" y="1662"/>
                    <a:pt x="4125" y="1661"/>
                    <a:pt x="4130" y="1658"/>
                  </a:cubicBezTo>
                  <a:cubicBezTo>
                    <a:pt x="4148" y="1640"/>
                    <a:pt x="4148" y="1569"/>
                    <a:pt x="4130" y="1560"/>
                  </a:cubicBezTo>
                  <a:cubicBezTo>
                    <a:pt x="4122" y="1551"/>
                    <a:pt x="4104" y="1542"/>
                    <a:pt x="4095" y="1542"/>
                  </a:cubicBezTo>
                  <a:close/>
                  <a:moveTo>
                    <a:pt x="1800" y="1592"/>
                  </a:moveTo>
                  <a:cubicBezTo>
                    <a:pt x="1793" y="1592"/>
                    <a:pt x="1787" y="1593"/>
                    <a:pt x="1784" y="1596"/>
                  </a:cubicBezTo>
                  <a:cubicBezTo>
                    <a:pt x="1766" y="1605"/>
                    <a:pt x="1775" y="1640"/>
                    <a:pt x="1775" y="1667"/>
                  </a:cubicBezTo>
                  <a:cubicBezTo>
                    <a:pt x="1793" y="1667"/>
                    <a:pt x="1811" y="1671"/>
                    <a:pt x="1826" y="1671"/>
                  </a:cubicBezTo>
                  <a:cubicBezTo>
                    <a:pt x="1834" y="1671"/>
                    <a:pt x="1841" y="1670"/>
                    <a:pt x="1847" y="1667"/>
                  </a:cubicBezTo>
                  <a:cubicBezTo>
                    <a:pt x="1865" y="1667"/>
                    <a:pt x="1865" y="1596"/>
                    <a:pt x="1847" y="1596"/>
                  </a:cubicBezTo>
                  <a:cubicBezTo>
                    <a:pt x="1835" y="1596"/>
                    <a:pt x="1815" y="1592"/>
                    <a:pt x="1800" y="1592"/>
                  </a:cubicBezTo>
                  <a:close/>
                  <a:moveTo>
                    <a:pt x="4349" y="1574"/>
                  </a:moveTo>
                  <a:cubicBezTo>
                    <a:pt x="4340" y="1574"/>
                    <a:pt x="4332" y="1575"/>
                    <a:pt x="4327" y="1578"/>
                  </a:cubicBezTo>
                  <a:cubicBezTo>
                    <a:pt x="4309" y="1596"/>
                    <a:pt x="4309" y="1667"/>
                    <a:pt x="4318" y="1685"/>
                  </a:cubicBezTo>
                  <a:cubicBezTo>
                    <a:pt x="4327" y="1689"/>
                    <a:pt x="4347" y="1691"/>
                    <a:pt x="4367" y="1691"/>
                  </a:cubicBezTo>
                  <a:cubicBezTo>
                    <a:pt x="4387" y="1691"/>
                    <a:pt x="4407" y="1689"/>
                    <a:pt x="4416" y="1685"/>
                  </a:cubicBezTo>
                  <a:cubicBezTo>
                    <a:pt x="4425" y="1676"/>
                    <a:pt x="4434" y="1605"/>
                    <a:pt x="4416" y="1596"/>
                  </a:cubicBezTo>
                  <a:cubicBezTo>
                    <a:pt x="4409" y="1583"/>
                    <a:pt x="4374" y="1574"/>
                    <a:pt x="4349" y="1574"/>
                  </a:cubicBezTo>
                  <a:close/>
                  <a:moveTo>
                    <a:pt x="2091" y="1616"/>
                  </a:moveTo>
                  <a:cubicBezTo>
                    <a:pt x="2077" y="1616"/>
                    <a:pt x="2064" y="1619"/>
                    <a:pt x="2061" y="1622"/>
                  </a:cubicBezTo>
                  <a:cubicBezTo>
                    <a:pt x="2061" y="1649"/>
                    <a:pt x="2052" y="1676"/>
                    <a:pt x="2061" y="1694"/>
                  </a:cubicBezTo>
                  <a:cubicBezTo>
                    <a:pt x="2079" y="1703"/>
                    <a:pt x="2105" y="1703"/>
                    <a:pt x="2132" y="1703"/>
                  </a:cubicBezTo>
                  <a:cubicBezTo>
                    <a:pt x="2132" y="1676"/>
                    <a:pt x="2141" y="1649"/>
                    <a:pt x="2132" y="1631"/>
                  </a:cubicBezTo>
                  <a:cubicBezTo>
                    <a:pt x="2132" y="1621"/>
                    <a:pt x="2111" y="1616"/>
                    <a:pt x="2091" y="1616"/>
                  </a:cubicBezTo>
                  <a:close/>
                  <a:moveTo>
                    <a:pt x="4657" y="1605"/>
                  </a:moveTo>
                  <a:cubicBezTo>
                    <a:pt x="4639" y="1605"/>
                    <a:pt x="4621" y="1613"/>
                    <a:pt x="4603" y="1613"/>
                  </a:cubicBezTo>
                  <a:cubicBezTo>
                    <a:pt x="4594" y="1631"/>
                    <a:pt x="4585" y="1694"/>
                    <a:pt x="4603" y="1712"/>
                  </a:cubicBezTo>
                  <a:cubicBezTo>
                    <a:pt x="4610" y="1718"/>
                    <a:pt x="4643" y="1724"/>
                    <a:pt x="4668" y="1724"/>
                  </a:cubicBezTo>
                  <a:cubicBezTo>
                    <a:pt x="4678" y="1724"/>
                    <a:pt x="4687" y="1723"/>
                    <a:pt x="4693" y="1720"/>
                  </a:cubicBezTo>
                  <a:cubicBezTo>
                    <a:pt x="4710" y="1703"/>
                    <a:pt x="4710" y="1631"/>
                    <a:pt x="4701" y="1622"/>
                  </a:cubicBezTo>
                  <a:cubicBezTo>
                    <a:pt x="4684" y="1613"/>
                    <a:pt x="4666" y="1605"/>
                    <a:pt x="4657" y="1605"/>
                  </a:cubicBezTo>
                  <a:close/>
                  <a:moveTo>
                    <a:pt x="2380" y="1637"/>
                  </a:moveTo>
                  <a:cubicBezTo>
                    <a:pt x="2367" y="1637"/>
                    <a:pt x="2352" y="1643"/>
                    <a:pt x="2337" y="1658"/>
                  </a:cubicBezTo>
                  <a:cubicBezTo>
                    <a:pt x="2320" y="1685"/>
                    <a:pt x="2320" y="1703"/>
                    <a:pt x="2346" y="1729"/>
                  </a:cubicBezTo>
                  <a:cubicBezTo>
                    <a:pt x="2355" y="1743"/>
                    <a:pt x="2366" y="1749"/>
                    <a:pt x="2379" y="1749"/>
                  </a:cubicBezTo>
                  <a:cubicBezTo>
                    <a:pt x="2391" y="1749"/>
                    <a:pt x="2404" y="1743"/>
                    <a:pt x="2418" y="1729"/>
                  </a:cubicBezTo>
                  <a:cubicBezTo>
                    <a:pt x="2444" y="1703"/>
                    <a:pt x="2444" y="1676"/>
                    <a:pt x="2409" y="1649"/>
                  </a:cubicBezTo>
                  <a:cubicBezTo>
                    <a:pt x="2401" y="1641"/>
                    <a:pt x="2391" y="1637"/>
                    <a:pt x="2380" y="1637"/>
                  </a:cubicBezTo>
                  <a:close/>
                  <a:moveTo>
                    <a:pt x="110" y="1677"/>
                  </a:moveTo>
                  <a:cubicBezTo>
                    <a:pt x="104" y="1677"/>
                    <a:pt x="97" y="1682"/>
                    <a:pt x="89" y="1694"/>
                  </a:cubicBezTo>
                  <a:cubicBezTo>
                    <a:pt x="62" y="1720"/>
                    <a:pt x="62" y="1720"/>
                    <a:pt x="80" y="1738"/>
                  </a:cubicBezTo>
                  <a:cubicBezTo>
                    <a:pt x="91" y="1749"/>
                    <a:pt x="99" y="1757"/>
                    <a:pt x="107" y="1757"/>
                  </a:cubicBezTo>
                  <a:cubicBezTo>
                    <a:pt x="113" y="1757"/>
                    <a:pt x="118" y="1754"/>
                    <a:pt x="125" y="1747"/>
                  </a:cubicBezTo>
                  <a:cubicBezTo>
                    <a:pt x="152" y="1720"/>
                    <a:pt x="152" y="1720"/>
                    <a:pt x="134" y="1694"/>
                  </a:cubicBezTo>
                  <a:cubicBezTo>
                    <a:pt x="124" y="1684"/>
                    <a:pt x="117" y="1677"/>
                    <a:pt x="110" y="1677"/>
                  </a:cubicBezTo>
                  <a:close/>
                  <a:moveTo>
                    <a:pt x="4930" y="1629"/>
                  </a:moveTo>
                  <a:cubicBezTo>
                    <a:pt x="4913" y="1629"/>
                    <a:pt x="4898" y="1636"/>
                    <a:pt x="4889" y="1649"/>
                  </a:cubicBezTo>
                  <a:cubicBezTo>
                    <a:pt x="4862" y="1676"/>
                    <a:pt x="4862" y="1712"/>
                    <a:pt x="4880" y="1738"/>
                  </a:cubicBezTo>
                  <a:cubicBezTo>
                    <a:pt x="4895" y="1753"/>
                    <a:pt x="4915" y="1760"/>
                    <a:pt x="4934" y="1760"/>
                  </a:cubicBezTo>
                  <a:cubicBezTo>
                    <a:pt x="4950" y="1760"/>
                    <a:pt x="4966" y="1755"/>
                    <a:pt x="4978" y="1747"/>
                  </a:cubicBezTo>
                  <a:cubicBezTo>
                    <a:pt x="5005" y="1720"/>
                    <a:pt x="5005" y="1676"/>
                    <a:pt x="4978" y="1649"/>
                  </a:cubicBezTo>
                  <a:cubicBezTo>
                    <a:pt x="4965" y="1636"/>
                    <a:pt x="4947" y="1629"/>
                    <a:pt x="4930" y="1629"/>
                  </a:cubicBezTo>
                  <a:close/>
                  <a:moveTo>
                    <a:pt x="2664" y="1669"/>
                  </a:moveTo>
                  <a:cubicBezTo>
                    <a:pt x="2651" y="1669"/>
                    <a:pt x="2638" y="1678"/>
                    <a:pt x="2623" y="1694"/>
                  </a:cubicBezTo>
                  <a:cubicBezTo>
                    <a:pt x="2596" y="1712"/>
                    <a:pt x="2605" y="1738"/>
                    <a:pt x="2623" y="1756"/>
                  </a:cubicBezTo>
                  <a:cubicBezTo>
                    <a:pt x="2636" y="1770"/>
                    <a:pt x="2647" y="1776"/>
                    <a:pt x="2659" y="1776"/>
                  </a:cubicBezTo>
                  <a:cubicBezTo>
                    <a:pt x="2670" y="1776"/>
                    <a:pt x="2681" y="1770"/>
                    <a:pt x="2694" y="1756"/>
                  </a:cubicBezTo>
                  <a:cubicBezTo>
                    <a:pt x="2721" y="1729"/>
                    <a:pt x="2721" y="1712"/>
                    <a:pt x="2694" y="1685"/>
                  </a:cubicBezTo>
                  <a:cubicBezTo>
                    <a:pt x="2683" y="1674"/>
                    <a:pt x="2673" y="1669"/>
                    <a:pt x="2664" y="1669"/>
                  </a:cubicBezTo>
                  <a:close/>
                  <a:moveTo>
                    <a:pt x="386" y="1711"/>
                  </a:moveTo>
                  <a:cubicBezTo>
                    <a:pt x="379" y="1711"/>
                    <a:pt x="373" y="1714"/>
                    <a:pt x="366" y="1720"/>
                  </a:cubicBezTo>
                  <a:cubicBezTo>
                    <a:pt x="339" y="1747"/>
                    <a:pt x="339" y="1747"/>
                    <a:pt x="366" y="1774"/>
                  </a:cubicBezTo>
                  <a:cubicBezTo>
                    <a:pt x="376" y="1784"/>
                    <a:pt x="383" y="1791"/>
                    <a:pt x="390" y="1791"/>
                  </a:cubicBezTo>
                  <a:cubicBezTo>
                    <a:pt x="396" y="1791"/>
                    <a:pt x="402" y="1786"/>
                    <a:pt x="410" y="1774"/>
                  </a:cubicBezTo>
                  <a:cubicBezTo>
                    <a:pt x="437" y="1747"/>
                    <a:pt x="437" y="1747"/>
                    <a:pt x="410" y="1729"/>
                  </a:cubicBezTo>
                  <a:cubicBezTo>
                    <a:pt x="405" y="1718"/>
                    <a:pt x="396" y="1711"/>
                    <a:pt x="386" y="1711"/>
                  </a:cubicBezTo>
                  <a:close/>
                  <a:moveTo>
                    <a:pt x="5147" y="1720"/>
                  </a:moveTo>
                  <a:cubicBezTo>
                    <a:pt x="5147" y="1729"/>
                    <a:pt x="5147" y="1729"/>
                    <a:pt x="5147" y="1738"/>
                  </a:cubicBezTo>
                  <a:cubicBezTo>
                    <a:pt x="5147" y="1747"/>
                    <a:pt x="5156" y="1756"/>
                    <a:pt x="5156" y="1756"/>
                  </a:cubicBezTo>
                  <a:cubicBezTo>
                    <a:pt x="5165" y="1774"/>
                    <a:pt x="5174" y="1783"/>
                    <a:pt x="5183" y="1792"/>
                  </a:cubicBezTo>
                  <a:cubicBezTo>
                    <a:pt x="5186" y="1794"/>
                    <a:pt x="5193" y="1796"/>
                    <a:pt x="5202" y="1796"/>
                  </a:cubicBezTo>
                  <a:cubicBezTo>
                    <a:pt x="5223" y="1796"/>
                    <a:pt x="5255" y="1789"/>
                    <a:pt x="5255" y="1783"/>
                  </a:cubicBezTo>
                  <a:cubicBezTo>
                    <a:pt x="5246" y="1756"/>
                    <a:pt x="5219" y="1765"/>
                    <a:pt x="5210" y="1747"/>
                  </a:cubicBezTo>
                  <a:cubicBezTo>
                    <a:pt x="5192" y="1738"/>
                    <a:pt x="5174" y="1738"/>
                    <a:pt x="5165" y="1720"/>
                  </a:cubicBezTo>
                  <a:close/>
                  <a:moveTo>
                    <a:pt x="2944" y="1700"/>
                  </a:moveTo>
                  <a:cubicBezTo>
                    <a:pt x="2933" y="1700"/>
                    <a:pt x="2922" y="1707"/>
                    <a:pt x="2908" y="1720"/>
                  </a:cubicBezTo>
                  <a:cubicBezTo>
                    <a:pt x="2882" y="1738"/>
                    <a:pt x="2882" y="1765"/>
                    <a:pt x="2908" y="1792"/>
                  </a:cubicBezTo>
                  <a:cubicBezTo>
                    <a:pt x="2917" y="1801"/>
                    <a:pt x="2928" y="1805"/>
                    <a:pt x="2941" y="1805"/>
                  </a:cubicBezTo>
                  <a:cubicBezTo>
                    <a:pt x="2953" y="1805"/>
                    <a:pt x="2966" y="1801"/>
                    <a:pt x="2980" y="1792"/>
                  </a:cubicBezTo>
                  <a:cubicBezTo>
                    <a:pt x="2998" y="1765"/>
                    <a:pt x="3006" y="1747"/>
                    <a:pt x="2980" y="1720"/>
                  </a:cubicBezTo>
                  <a:cubicBezTo>
                    <a:pt x="2966" y="1707"/>
                    <a:pt x="2955" y="1700"/>
                    <a:pt x="2944" y="1700"/>
                  </a:cubicBezTo>
                  <a:close/>
                  <a:moveTo>
                    <a:pt x="669" y="1736"/>
                  </a:moveTo>
                  <a:cubicBezTo>
                    <a:pt x="662" y="1736"/>
                    <a:pt x="656" y="1743"/>
                    <a:pt x="642" y="1756"/>
                  </a:cubicBezTo>
                  <a:cubicBezTo>
                    <a:pt x="625" y="1765"/>
                    <a:pt x="625" y="1783"/>
                    <a:pt x="642" y="1801"/>
                  </a:cubicBezTo>
                  <a:cubicBezTo>
                    <a:pt x="656" y="1814"/>
                    <a:pt x="662" y="1821"/>
                    <a:pt x="669" y="1821"/>
                  </a:cubicBezTo>
                  <a:cubicBezTo>
                    <a:pt x="676" y="1821"/>
                    <a:pt x="682" y="1814"/>
                    <a:pt x="696" y="1801"/>
                  </a:cubicBezTo>
                  <a:cubicBezTo>
                    <a:pt x="714" y="1792"/>
                    <a:pt x="714" y="1774"/>
                    <a:pt x="696" y="1756"/>
                  </a:cubicBezTo>
                  <a:cubicBezTo>
                    <a:pt x="682" y="1743"/>
                    <a:pt x="676" y="1736"/>
                    <a:pt x="669" y="1736"/>
                  </a:cubicBezTo>
                  <a:close/>
                  <a:moveTo>
                    <a:pt x="3228" y="1729"/>
                  </a:moveTo>
                  <a:cubicBezTo>
                    <a:pt x="3215" y="1729"/>
                    <a:pt x="3201" y="1736"/>
                    <a:pt x="3185" y="1747"/>
                  </a:cubicBezTo>
                  <a:cubicBezTo>
                    <a:pt x="3167" y="1774"/>
                    <a:pt x="3167" y="1792"/>
                    <a:pt x="3194" y="1819"/>
                  </a:cubicBezTo>
                  <a:cubicBezTo>
                    <a:pt x="3203" y="1832"/>
                    <a:pt x="3214" y="1839"/>
                    <a:pt x="3225" y="1839"/>
                  </a:cubicBezTo>
                  <a:cubicBezTo>
                    <a:pt x="3236" y="1839"/>
                    <a:pt x="3247" y="1832"/>
                    <a:pt x="3256" y="1819"/>
                  </a:cubicBezTo>
                  <a:cubicBezTo>
                    <a:pt x="3283" y="1792"/>
                    <a:pt x="3283" y="1765"/>
                    <a:pt x="3256" y="1738"/>
                  </a:cubicBezTo>
                  <a:cubicBezTo>
                    <a:pt x="3246" y="1732"/>
                    <a:pt x="3237" y="1729"/>
                    <a:pt x="3228" y="1729"/>
                  </a:cubicBezTo>
                  <a:close/>
                  <a:moveTo>
                    <a:pt x="953" y="1770"/>
                  </a:moveTo>
                  <a:cubicBezTo>
                    <a:pt x="946" y="1770"/>
                    <a:pt x="940" y="1775"/>
                    <a:pt x="928" y="1783"/>
                  </a:cubicBezTo>
                  <a:cubicBezTo>
                    <a:pt x="910" y="1810"/>
                    <a:pt x="910" y="1810"/>
                    <a:pt x="928" y="1828"/>
                  </a:cubicBezTo>
                  <a:cubicBezTo>
                    <a:pt x="943" y="1842"/>
                    <a:pt x="946" y="1849"/>
                    <a:pt x="951" y="1849"/>
                  </a:cubicBezTo>
                  <a:cubicBezTo>
                    <a:pt x="956" y="1849"/>
                    <a:pt x="960" y="1844"/>
                    <a:pt x="972" y="1836"/>
                  </a:cubicBezTo>
                  <a:cubicBezTo>
                    <a:pt x="990" y="1819"/>
                    <a:pt x="999" y="1810"/>
                    <a:pt x="981" y="1792"/>
                  </a:cubicBezTo>
                  <a:cubicBezTo>
                    <a:pt x="967" y="1777"/>
                    <a:pt x="960" y="1770"/>
                    <a:pt x="953" y="1770"/>
                  </a:cubicBezTo>
                  <a:close/>
                  <a:moveTo>
                    <a:pt x="3505" y="1762"/>
                  </a:moveTo>
                  <a:cubicBezTo>
                    <a:pt x="3493" y="1762"/>
                    <a:pt x="3480" y="1768"/>
                    <a:pt x="3470" y="1783"/>
                  </a:cubicBezTo>
                  <a:cubicBezTo>
                    <a:pt x="3444" y="1801"/>
                    <a:pt x="3444" y="1828"/>
                    <a:pt x="3470" y="1845"/>
                  </a:cubicBezTo>
                  <a:cubicBezTo>
                    <a:pt x="3484" y="1859"/>
                    <a:pt x="3495" y="1865"/>
                    <a:pt x="3506" y="1865"/>
                  </a:cubicBezTo>
                  <a:cubicBezTo>
                    <a:pt x="3517" y="1865"/>
                    <a:pt x="3528" y="1859"/>
                    <a:pt x="3542" y="1845"/>
                  </a:cubicBezTo>
                  <a:cubicBezTo>
                    <a:pt x="3568" y="1828"/>
                    <a:pt x="3568" y="1801"/>
                    <a:pt x="3533" y="1774"/>
                  </a:cubicBezTo>
                  <a:cubicBezTo>
                    <a:pt x="3525" y="1766"/>
                    <a:pt x="3515" y="1762"/>
                    <a:pt x="3505" y="1762"/>
                  </a:cubicBezTo>
                  <a:close/>
                  <a:moveTo>
                    <a:pt x="1225" y="1811"/>
                  </a:moveTo>
                  <a:cubicBezTo>
                    <a:pt x="1219" y="1811"/>
                    <a:pt x="1212" y="1815"/>
                    <a:pt x="1204" y="1828"/>
                  </a:cubicBezTo>
                  <a:cubicBezTo>
                    <a:pt x="1178" y="1854"/>
                    <a:pt x="1178" y="1845"/>
                    <a:pt x="1195" y="1872"/>
                  </a:cubicBezTo>
                  <a:cubicBezTo>
                    <a:pt x="1206" y="1883"/>
                    <a:pt x="1214" y="1891"/>
                    <a:pt x="1223" y="1891"/>
                  </a:cubicBezTo>
                  <a:cubicBezTo>
                    <a:pt x="1228" y="1891"/>
                    <a:pt x="1233" y="1888"/>
                    <a:pt x="1240" y="1881"/>
                  </a:cubicBezTo>
                  <a:cubicBezTo>
                    <a:pt x="1267" y="1854"/>
                    <a:pt x="1267" y="1854"/>
                    <a:pt x="1249" y="1828"/>
                  </a:cubicBezTo>
                  <a:cubicBezTo>
                    <a:pt x="1239" y="1818"/>
                    <a:pt x="1232" y="1811"/>
                    <a:pt x="1225" y="1811"/>
                  </a:cubicBezTo>
                  <a:close/>
                  <a:moveTo>
                    <a:pt x="3790" y="1790"/>
                  </a:moveTo>
                  <a:cubicBezTo>
                    <a:pt x="3778" y="1790"/>
                    <a:pt x="3765" y="1796"/>
                    <a:pt x="3747" y="1810"/>
                  </a:cubicBezTo>
                  <a:cubicBezTo>
                    <a:pt x="3729" y="1836"/>
                    <a:pt x="3729" y="1854"/>
                    <a:pt x="3747" y="1881"/>
                  </a:cubicBezTo>
                  <a:cubicBezTo>
                    <a:pt x="3760" y="1894"/>
                    <a:pt x="3771" y="1901"/>
                    <a:pt x="3783" y="1901"/>
                  </a:cubicBezTo>
                  <a:cubicBezTo>
                    <a:pt x="3794" y="1901"/>
                    <a:pt x="3805" y="1894"/>
                    <a:pt x="3818" y="1881"/>
                  </a:cubicBezTo>
                  <a:cubicBezTo>
                    <a:pt x="3845" y="1854"/>
                    <a:pt x="3845" y="1836"/>
                    <a:pt x="3827" y="1810"/>
                  </a:cubicBezTo>
                  <a:cubicBezTo>
                    <a:pt x="3814" y="1796"/>
                    <a:pt x="3803" y="1790"/>
                    <a:pt x="3790" y="1790"/>
                  </a:cubicBezTo>
                  <a:close/>
                  <a:moveTo>
                    <a:pt x="1499" y="1840"/>
                  </a:moveTo>
                  <a:cubicBezTo>
                    <a:pt x="1484" y="1840"/>
                    <a:pt x="1472" y="1842"/>
                    <a:pt x="1472" y="1845"/>
                  </a:cubicBezTo>
                  <a:cubicBezTo>
                    <a:pt x="1463" y="1872"/>
                    <a:pt x="1463" y="1890"/>
                    <a:pt x="1463" y="1926"/>
                  </a:cubicBezTo>
                  <a:cubicBezTo>
                    <a:pt x="1490" y="1926"/>
                    <a:pt x="1526" y="1926"/>
                    <a:pt x="1534" y="1917"/>
                  </a:cubicBezTo>
                  <a:cubicBezTo>
                    <a:pt x="1543" y="1908"/>
                    <a:pt x="1543" y="1872"/>
                    <a:pt x="1543" y="1854"/>
                  </a:cubicBezTo>
                  <a:cubicBezTo>
                    <a:pt x="1543" y="1844"/>
                    <a:pt x="1519" y="1840"/>
                    <a:pt x="1499" y="1840"/>
                  </a:cubicBezTo>
                  <a:close/>
                  <a:moveTo>
                    <a:pt x="4055" y="1830"/>
                  </a:moveTo>
                  <a:cubicBezTo>
                    <a:pt x="4035" y="1830"/>
                    <a:pt x="4015" y="1832"/>
                    <a:pt x="4006" y="1836"/>
                  </a:cubicBezTo>
                  <a:cubicBezTo>
                    <a:pt x="4006" y="1854"/>
                    <a:pt x="3997" y="1872"/>
                    <a:pt x="3997" y="1890"/>
                  </a:cubicBezTo>
                  <a:cubicBezTo>
                    <a:pt x="3997" y="1908"/>
                    <a:pt x="3997" y="1917"/>
                    <a:pt x="4006" y="1935"/>
                  </a:cubicBezTo>
                  <a:cubicBezTo>
                    <a:pt x="4012" y="1941"/>
                    <a:pt x="4027" y="1944"/>
                    <a:pt x="4043" y="1944"/>
                  </a:cubicBezTo>
                  <a:cubicBezTo>
                    <a:pt x="4069" y="1944"/>
                    <a:pt x="4098" y="1937"/>
                    <a:pt x="4104" y="1926"/>
                  </a:cubicBezTo>
                  <a:cubicBezTo>
                    <a:pt x="4122" y="1917"/>
                    <a:pt x="4113" y="1845"/>
                    <a:pt x="4104" y="1836"/>
                  </a:cubicBezTo>
                  <a:cubicBezTo>
                    <a:pt x="4095" y="1832"/>
                    <a:pt x="4075" y="1830"/>
                    <a:pt x="4055" y="1830"/>
                  </a:cubicBezTo>
                  <a:close/>
                  <a:moveTo>
                    <a:pt x="1780" y="1871"/>
                  </a:moveTo>
                  <a:cubicBezTo>
                    <a:pt x="1766" y="1871"/>
                    <a:pt x="1752" y="1874"/>
                    <a:pt x="1749" y="1881"/>
                  </a:cubicBezTo>
                  <a:cubicBezTo>
                    <a:pt x="1749" y="1899"/>
                    <a:pt x="1740" y="1935"/>
                    <a:pt x="1749" y="1944"/>
                  </a:cubicBezTo>
                  <a:cubicBezTo>
                    <a:pt x="1757" y="1952"/>
                    <a:pt x="1793" y="1952"/>
                    <a:pt x="1820" y="1961"/>
                  </a:cubicBezTo>
                  <a:cubicBezTo>
                    <a:pt x="1820" y="1926"/>
                    <a:pt x="1829" y="1908"/>
                    <a:pt x="1820" y="1881"/>
                  </a:cubicBezTo>
                  <a:cubicBezTo>
                    <a:pt x="1820" y="1876"/>
                    <a:pt x="1799" y="1871"/>
                    <a:pt x="1780" y="1871"/>
                  </a:cubicBezTo>
                  <a:close/>
                  <a:moveTo>
                    <a:pt x="4343" y="1859"/>
                  </a:moveTo>
                  <a:cubicBezTo>
                    <a:pt x="4322" y="1859"/>
                    <a:pt x="4300" y="1863"/>
                    <a:pt x="4291" y="1872"/>
                  </a:cubicBezTo>
                  <a:cubicBezTo>
                    <a:pt x="4282" y="1881"/>
                    <a:pt x="4273" y="1944"/>
                    <a:pt x="4291" y="1961"/>
                  </a:cubicBezTo>
                  <a:cubicBezTo>
                    <a:pt x="4297" y="1968"/>
                    <a:pt x="4330" y="1974"/>
                    <a:pt x="4356" y="1974"/>
                  </a:cubicBezTo>
                  <a:cubicBezTo>
                    <a:pt x="4366" y="1974"/>
                    <a:pt x="4375" y="1973"/>
                    <a:pt x="4380" y="1970"/>
                  </a:cubicBezTo>
                  <a:cubicBezTo>
                    <a:pt x="4398" y="1961"/>
                    <a:pt x="4398" y="1890"/>
                    <a:pt x="4389" y="1872"/>
                  </a:cubicBezTo>
                  <a:cubicBezTo>
                    <a:pt x="4385" y="1863"/>
                    <a:pt x="4365" y="1859"/>
                    <a:pt x="4343" y="1859"/>
                  </a:cubicBezTo>
                  <a:close/>
                  <a:moveTo>
                    <a:pt x="2069" y="1901"/>
                  </a:moveTo>
                  <a:cubicBezTo>
                    <a:pt x="2056" y="1901"/>
                    <a:pt x="2043" y="1903"/>
                    <a:pt x="2034" y="1908"/>
                  </a:cubicBezTo>
                  <a:cubicBezTo>
                    <a:pt x="2025" y="1908"/>
                    <a:pt x="2025" y="1979"/>
                    <a:pt x="2034" y="1979"/>
                  </a:cubicBezTo>
                  <a:cubicBezTo>
                    <a:pt x="2043" y="1984"/>
                    <a:pt x="2054" y="1984"/>
                    <a:pt x="2066" y="1984"/>
                  </a:cubicBezTo>
                  <a:cubicBezTo>
                    <a:pt x="2079" y="1984"/>
                    <a:pt x="2092" y="1984"/>
                    <a:pt x="2105" y="1988"/>
                  </a:cubicBezTo>
                  <a:cubicBezTo>
                    <a:pt x="2105" y="1952"/>
                    <a:pt x="2114" y="1926"/>
                    <a:pt x="2096" y="1908"/>
                  </a:cubicBezTo>
                  <a:cubicBezTo>
                    <a:pt x="2092" y="1903"/>
                    <a:pt x="2081" y="1901"/>
                    <a:pt x="2069" y="1901"/>
                  </a:cubicBezTo>
                  <a:close/>
                  <a:moveTo>
                    <a:pt x="4623" y="1889"/>
                  </a:moveTo>
                  <a:cubicBezTo>
                    <a:pt x="4599" y="1889"/>
                    <a:pt x="4573" y="1894"/>
                    <a:pt x="4568" y="1899"/>
                  </a:cubicBezTo>
                  <a:cubicBezTo>
                    <a:pt x="4559" y="1917"/>
                    <a:pt x="4559" y="1979"/>
                    <a:pt x="4577" y="1997"/>
                  </a:cubicBezTo>
                  <a:cubicBezTo>
                    <a:pt x="4581" y="2001"/>
                    <a:pt x="4601" y="2004"/>
                    <a:pt x="4621" y="2004"/>
                  </a:cubicBezTo>
                  <a:cubicBezTo>
                    <a:pt x="4641" y="2004"/>
                    <a:pt x="4661" y="2001"/>
                    <a:pt x="4666" y="1997"/>
                  </a:cubicBezTo>
                  <a:cubicBezTo>
                    <a:pt x="4684" y="1979"/>
                    <a:pt x="4684" y="1908"/>
                    <a:pt x="4666" y="1899"/>
                  </a:cubicBezTo>
                  <a:cubicBezTo>
                    <a:pt x="4658" y="1891"/>
                    <a:pt x="4641" y="1889"/>
                    <a:pt x="4623" y="1889"/>
                  </a:cubicBezTo>
                  <a:close/>
                  <a:moveTo>
                    <a:pt x="2352" y="1922"/>
                  </a:moveTo>
                  <a:cubicBezTo>
                    <a:pt x="2342" y="1922"/>
                    <a:pt x="2332" y="1927"/>
                    <a:pt x="2320" y="1935"/>
                  </a:cubicBezTo>
                  <a:cubicBezTo>
                    <a:pt x="2293" y="1961"/>
                    <a:pt x="2284" y="1979"/>
                    <a:pt x="2311" y="2006"/>
                  </a:cubicBezTo>
                  <a:cubicBezTo>
                    <a:pt x="2325" y="2021"/>
                    <a:pt x="2337" y="2027"/>
                    <a:pt x="2350" y="2027"/>
                  </a:cubicBezTo>
                  <a:cubicBezTo>
                    <a:pt x="2360" y="2027"/>
                    <a:pt x="2370" y="2023"/>
                    <a:pt x="2382" y="2015"/>
                  </a:cubicBezTo>
                  <a:cubicBezTo>
                    <a:pt x="2409" y="1988"/>
                    <a:pt x="2409" y="1970"/>
                    <a:pt x="2391" y="1944"/>
                  </a:cubicBezTo>
                  <a:cubicBezTo>
                    <a:pt x="2376" y="1929"/>
                    <a:pt x="2364" y="1922"/>
                    <a:pt x="2352" y="1922"/>
                  </a:cubicBezTo>
                  <a:close/>
                  <a:moveTo>
                    <a:pt x="74" y="1961"/>
                  </a:moveTo>
                  <a:cubicBezTo>
                    <a:pt x="67" y="1961"/>
                    <a:pt x="60" y="1963"/>
                    <a:pt x="54" y="1970"/>
                  </a:cubicBezTo>
                  <a:cubicBezTo>
                    <a:pt x="27" y="1997"/>
                    <a:pt x="27" y="1997"/>
                    <a:pt x="54" y="2024"/>
                  </a:cubicBezTo>
                  <a:cubicBezTo>
                    <a:pt x="58" y="2034"/>
                    <a:pt x="66" y="2041"/>
                    <a:pt x="75" y="2041"/>
                  </a:cubicBezTo>
                  <a:cubicBezTo>
                    <a:pt x="82" y="2041"/>
                    <a:pt x="90" y="2036"/>
                    <a:pt x="98" y="2024"/>
                  </a:cubicBezTo>
                  <a:cubicBezTo>
                    <a:pt x="125" y="1997"/>
                    <a:pt x="125" y="2006"/>
                    <a:pt x="98" y="1979"/>
                  </a:cubicBezTo>
                  <a:cubicBezTo>
                    <a:pt x="93" y="1968"/>
                    <a:pt x="84" y="1961"/>
                    <a:pt x="74" y="1961"/>
                  </a:cubicBezTo>
                  <a:close/>
                  <a:moveTo>
                    <a:pt x="4902" y="1915"/>
                  </a:moveTo>
                  <a:cubicBezTo>
                    <a:pt x="4884" y="1915"/>
                    <a:pt x="4866" y="1921"/>
                    <a:pt x="4853" y="1935"/>
                  </a:cubicBezTo>
                  <a:cubicBezTo>
                    <a:pt x="4826" y="1961"/>
                    <a:pt x="4826" y="2006"/>
                    <a:pt x="4853" y="2024"/>
                  </a:cubicBezTo>
                  <a:cubicBezTo>
                    <a:pt x="4866" y="2037"/>
                    <a:pt x="4884" y="2044"/>
                    <a:pt x="4902" y="2044"/>
                  </a:cubicBezTo>
                  <a:cubicBezTo>
                    <a:pt x="4920" y="2044"/>
                    <a:pt x="4938" y="2037"/>
                    <a:pt x="4951" y="2024"/>
                  </a:cubicBezTo>
                  <a:cubicBezTo>
                    <a:pt x="4969" y="1997"/>
                    <a:pt x="4969" y="1952"/>
                    <a:pt x="4951" y="1935"/>
                  </a:cubicBezTo>
                  <a:cubicBezTo>
                    <a:pt x="4938" y="1921"/>
                    <a:pt x="4920" y="1915"/>
                    <a:pt x="4902" y="1915"/>
                  </a:cubicBezTo>
                  <a:close/>
                  <a:moveTo>
                    <a:pt x="2632" y="1950"/>
                  </a:moveTo>
                  <a:cubicBezTo>
                    <a:pt x="2621" y="1950"/>
                    <a:pt x="2609" y="1957"/>
                    <a:pt x="2596" y="1970"/>
                  </a:cubicBezTo>
                  <a:cubicBezTo>
                    <a:pt x="2569" y="1997"/>
                    <a:pt x="2569" y="2015"/>
                    <a:pt x="2596" y="2042"/>
                  </a:cubicBezTo>
                  <a:cubicBezTo>
                    <a:pt x="2607" y="2053"/>
                    <a:pt x="2617" y="2058"/>
                    <a:pt x="2626" y="2058"/>
                  </a:cubicBezTo>
                  <a:cubicBezTo>
                    <a:pt x="2639" y="2058"/>
                    <a:pt x="2652" y="2048"/>
                    <a:pt x="2667" y="2033"/>
                  </a:cubicBezTo>
                  <a:cubicBezTo>
                    <a:pt x="2694" y="2015"/>
                    <a:pt x="2685" y="1997"/>
                    <a:pt x="2667" y="1970"/>
                  </a:cubicBezTo>
                  <a:cubicBezTo>
                    <a:pt x="2654" y="1957"/>
                    <a:pt x="2643" y="1950"/>
                    <a:pt x="2632" y="1950"/>
                  </a:cubicBezTo>
                  <a:close/>
                  <a:moveTo>
                    <a:pt x="356" y="1990"/>
                  </a:moveTo>
                  <a:cubicBezTo>
                    <a:pt x="351" y="1990"/>
                    <a:pt x="347" y="1995"/>
                    <a:pt x="339" y="2006"/>
                  </a:cubicBezTo>
                  <a:cubicBezTo>
                    <a:pt x="330" y="2015"/>
                    <a:pt x="303" y="2024"/>
                    <a:pt x="330" y="2051"/>
                  </a:cubicBezTo>
                  <a:cubicBezTo>
                    <a:pt x="345" y="2065"/>
                    <a:pt x="351" y="2072"/>
                    <a:pt x="357" y="2072"/>
                  </a:cubicBezTo>
                  <a:cubicBezTo>
                    <a:pt x="362" y="2072"/>
                    <a:pt x="367" y="2068"/>
                    <a:pt x="375" y="2059"/>
                  </a:cubicBezTo>
                  <a:cubicBezTo>
                    <a:pt x="393" y="2042"/>
                    <a:pt x="410" y="2033"/>
                    <a:pt x="393" y="2015"/>
                  </a:cubicBezTo>
                  <a:cubicBezTo>
                    <a:pt x="372" y="1999"/>
                    <a:pt x="363" y="1990"/>
                    <a:pt x="356" y="1990"/>
                  </a:cubicBezTo>
                  <a:close/>
                  <a:moveTo>
                    <a:pt x="5183" y="1941"/>
                  </a:moveTo>
                  <a:cubicBezTo>
                    <a:pt x="5168" y="1941"/>
                    <a:pt x="5152" y="1948"/>
                    <a:pt x="5139" y="1961"/>
                  </a:cubicBezTo>
                  <a:cubicBezTo>
                    <a:pt x="5112" y="1988"/>
                    <a:pt x="5112" y="2024"/>
                    <a:pt x="5130" y="2051"/>
                  </a:cubicBezTo>
                  <a:cubicBezTo>
                    <a:pt x="5144" y="2065"/>
                    <a:pt x="5163" y="2074"/>
                    <a:pt x="5182" y="2074"/>
                  </a:cubicBezTo>
                  <a:cubicBezTo>
                    <a:pt x="5199" y="2074"/>
                    <a:pt x="5215" y="2067"/>
                    <a:pt x="5228" y="2051"/>
                  </a:cubicBezTo>
                  <a:cubicBezTo>
                    <a:pt x="5255" y="2033"/>
                    <a:pt x="5255" y="1988"/>
                    <a:pt x="5228" y="1961"/>
                  </a:cubicBezTo>
                  <a:cubicBezTo>
                    <a:pt x="5214" y="1948"/>
                    <a:pt x="5199" y="1941"/>
                    <a:pt x="5183" y="1941"/>
                  </a:cubicBezTo>
                  <a:close/>
                  <a:moveTo>
                    <a:pt x="2913" y="1977"/>
                  </a:moveTo>
                  <a:cubicBezTo>
                    <a:pt x="2902" y="1977"/>
                    <a:pt x="2890" y="1984"/>
                    <a:pt x="2882" y="1997"/>
                  </a:cubicBezTo>
                  <a:cubicBezTo>
                    <a:pt x="2846" y="2024"/>
                    <a:pt x="2846" y="2051"/>
                    <a:pt x="2882" y="2077"/>
                  </a:cubicBezTo>
                  <a:cubicBezTo>
                    <a:pt x="2890" y="2085"/>
                    <a:pt x="2899" y="2090"/>
                    <a:pt x="2910" y="2090"/>
                  </a:cubicBezTo>
                  <a:cubicBezTo>
                    <a:pt x="2923" y="2090"/>
                    <a:pt x="2938" y="2083"/>
                    <a:pt x="2953" y="2068"/>
                  </a:cubicBezTo>
                  <a:cubicBezTo>
                    <a:pt x="2971" y="2042"/>
                    <a:pt x="2971" y="2024"/>
                    <a:pt x="2944" y="1997"/>
                  </a:cubicBezTo>
                  <a:cubicBezTo>
                    <a:pt x="2935" y="1984"/>
                    <a:pt x="2924" y="1977"/>
                    <a:pt x="2913" y="1977"/>
                  </a:cubicBezTo>
                  <a:close/>
                  <a:moveTo>
                    <a:pt x="641" y="2022"/>
                  </a:moveTo>
                  <a:cubicBezTo>
                    <a:pt x="635" y="2022"/>
                    <a:pt x="627" y="2025"/>
                    <a:pt x="616" y="2033"/>
                  </a:cubicBezTo>
                  <a:cubicBezTo>
                    <a:pt x="598" y="2059"/>
                    <a:pt x="589" y="2059"/>
                    <a:pt x="616" y="2086"/>
                  </a:cubicBezTo>
                  <a:cubicBezTo>
                    <a:pt x="625" y="2095"/>
                    <a:pt x="631" y="2100"/>
                    <a:pt x="638" y="2100"/>
                  </a:cubicBezTo>
                  <a:cubicBezTo>
                    <a:pt x="645" y="2100"/>
                    <a:pt x="651" y="2095"/>
                    <a:pt x="660" y="2086"/>
                  </a:cubicBezTo>
                  <a:cubicBezTo>
                    <a:pt x="687" y="2059"/>
                    <a:pt x="687" y="2059"/>
                    <a:pt x="660" y="2033"/>
                  </a:cubicBezTo>
                  <a:cubicBezTo>
                    <a:pt x="655" y="2028"/>
                    <a:pt x="650" y="2022"/>
                    <a:pt x="641" y="2022"/>
                  </a:cubicBezTo>
                  <a:close/>
                  <a:moveTo>
                    <a:pt x="5464" y="1975"/>
                  </a:moveTo>
                  <a:cubicBezTo>
                    <a:pt x="5446" y="1975"/>
                    <a:pt x="5428" y="1979"/>
                    <a:pt x="5415" y="1988"/>
                  </a:cubicBezTo>
                  <a:cubicBezTo>
                    <a:pt x="5397" y="2015"/>
                    <a:pt x="5388" y="2059"/>
                    <a:pt x="5415" y="2086"/>
                  </a:cubicBezTo>
                  <a:cubicBezTo>
                    <a:pt x="5428" y="2100"/>
                    <a:pt x="5444" y="2106"/>
                    <a:pt x="5460" y="2106"/>
                  </a:cubicBezTo>
                  <a:cubicBezTo>
                    <a:pt x="5475" y="2106"/>
                    <a:pt x="5491" y="2100"/>
                    <a:pt x="5504" y="2086"/>
                  </a:cubicBezTo>
                  <a:cubicBezTo>
                    <a:pt x="5540" y="2059"/>
                    <a:pt x="5540" y="2015"/>
                    <a:pt x="5513" y="1988"/>
                  </a:cubicBezTo>
                  <a:cubicBezTo>
                    <a:pt x="5500" y="1979"/>
                    <a:pt x="5482" y="1975"/>
                    <a:pt x="5464" y="1975"/>
                  </a:cubicBezTo>
                  <a:close/>
                  <a:moveTo>
                    <a:pt x="3197" y="2011"/>
                  </a:moveTo>
                  <a:cubicBezTo>
                    <a:pt x="3185" y="2011"/>
                    <a:pt x="3173" y="2018"/>
                    <a:pt x="3158" y="2033"/>
                  </a:cubicBezTo>
                  <a:cubicBezTo>
                    <a:pt x="3131" y="2051"/>
                    <a:pt x="3131" y="2077"/>
                    <a:pt x="3158" y="2104"/>
                  </a:cubicBezTo>
                  <a:cubicBezTo>
                    <a:pt x="3170" y="2112"/>
                    <a:pt x="3180" y="2117"/>
                    <a:pt x="3190" y="2117"/>
                  </a:cubicBezTo>
                  <a:cubicBezTo>
                    <a:pt x="3203" y="2117"/>
                    <a:pt x="3215" y="2110"/>
                    <a:pt x="3229" y="2095"/>
                  </a:cubicBezTo>
                  <a:cubicBezTo>
                    <a:pt x="3256" y="2068"/>
                    <a:pt x="3247" y="2051"/>
                    <a:pt x="3229" y="2024"/>
                  </a:cubicBezTo>
                  <a:cubicBezTo>
                    <a:pt x="3217" y="2016"/>
                    <a:pt x="3207" y="2011"/>
                    <a:pt x="3197" y="2011"/>
                  </a:cubicBezTo>
                  <a:close/>
                  <a:moveTo>
                    <a:pt x="923" y="2048"/>
                  </a:moveTo>
                  <a:cubicBezTo>
                    <a:pt x="919" y="2048"/>
                    <a:pt x="914" y="2055"/>
                    <a:pt x="901" y="2068"/>
                  </a:cubicBezTo>
                  <a:cubicBezTo>
                    <a:pt x="883" y="2077"/>
                    <a:pt x="874" y="2095"/>
                    <a:pt x="892" y="2113"/>
                  </a:cubicBezTo>
                  <a:cubicBezTo>
                    <a:pt x="906" y="2126"/>
                    <a:pt x="912" y="2133"/>
                    <a:pt x="919" y="2133"/>
                  </a:cubicBezTo>
                  <a:cubicBezTo>
                    <a:pt x="926" y="2133"/>
                    <a:pt x="932" y="2126"/>
                    <a:pt x="946" y="2113"/>
                  </a:cubicBezTo>
                  <a:cubicBezTo>
                    <a:pt x="964" y="2104"/>
                    <a:pt x="972" y="2086"/>
                    <a:pt x="946" y="2068"/>
                  </a:cubicBezTo>
                  <a:cubicBezTo>
                    <a:pt x="932" y="2055"/>
                    <a:pt x="928" y="2048"/>
                    <a:pt x="923" y="2048"/>
                  </a:cubicBezTo>
                  <a:close/>
                  <a:moveTo>
                    <a:pt x="5690" y="2030"/>
                  </a:moveTo>
                  <a:cubicBezTo>
                    <a:pt x="5683" y="2030"/>
                    <a:pt x="5683" y="2039"/>
                    <a:pt x="5683" y="2059"/>
                  </a:cubicBezTo>
                  <a:cubicBezTo>
                    <a:pt x="5674" y="2095"/>
                    <a:pt x="5692" y="2122"/>
                    <a:pt x="5718" y="2131"/>
                  </a:cubicBezTo>
                  <a:cubicBezTo>
                    <a:pt x="5726" y="2135"/>
                    <a:pt x="5738" y="2139"/>
                    <a:pt x="5751" y="2139"/>
                  </a:cubicBezTo>
                  <a:cubicBezTo>
                    <a:pt x="5766" y="2139"/>
                    <a:pt x="5784" y="2133"/>
                    <a:pt x="5799" y="2113"/>
                  </a:cubicBezTo>
                  <a:cubicBezTo>
                    <a:pt x="5817" y="2095"/>
                    <a:pt x="5817" y="2095"/>
                    <a:pt x="5790" y="2077"/>
                  </a:cubicBezTo>
                  <a:cubicBezTo>
                    <a:pt x="5763" y="2068"/>
                    <a:pt x="5745" y="2051"/>
                    <a:pt x="5718" y="2042"/>
                  </a:cubicBezTo>
                  <a:cubicBezTo>
                    <a:pt x="5704" y="2034"/>
                    <a:pt x="5695" y="2030"/>
                    <a:pt x="5690" y="2030"/>
                  </a:cubicBezTo>
                  <a:close/>
                  <a:moveTo>
                    <a:pt x="3478" y="2039"/>
                  </a:moveTo>
                  <a:cubicBezTo>
                    <a:pt x="3468" y="2039"/>
                    <a:pt x="3457" y="2046"/>
                    <a:pt x="3444" y="2059"/>
                  </a:cubicBezTo>
                  <a:cubicBezTo>
                    <a:pt x="3417" y="2086"/>
                    <a:pt x="3417" y="2104"/>
                    <a:pt x="3435" y="2131"/>
                  </a:cubicBezTo>
                  <a:cubicBezTo>
                    <a:pt x="3448" y="2144"/>
                    <a:pt x="3459" y="2151"/>
                    <a:pt x="3470" y="2151"/>
                  </a:cubicBezTo>
                  <a:cubicBezTo>
                    <a:pt x="3481" y="2151"/>
                    <a:pt x="3493" y="2144"/>
                    <a:pt x="3506" y="2131"/>
                  </a:cubicBezTo>
                  <a:cubicBezTo>
                    <a:pt x="3533" y="2113"/>
                    <a:pt x="3533" y="2086"/>
                    <a:pt x="3506" y="2059"/>
                  </a:cubicBezTo>
                  <a:cubicBezTo>
                    <a:pt x="3497" y="2046"/>
                    <a:pt x="3488" y="2039"/>
                    <a:pt x="3478" y="2039"/>
                  </a:cubicBezTo>
                  <a:close/>
                  <a:moveTo>
                    <a:pt x="1189" y="2094"/>
                  </a:moveTo>
                  <a:cubicBezTo>
                    <a:pt x="1182" y="2094"/>
                    <a:pt x="1176" y="2097"/>
                    <a:pt x="1169" y="2104"/>
                  </a:cubicBezTo>
                  <a:cubicBezTo>
                    <a:pt x="1142" y="2131"/>
                    <a:pt x="1142" y="2131"/>
                    <a:pt x="1169" y="2158"/>
                  </a:cubicBezTo>
                  <a:cubicBezTo>
                    <a:pt x="1174" y="2167"/>
                    <a:pt x="1181" y="2175"/>
                    <a:pt x="1190" y="2175"/>
                  </a:cubicBezTo>
                  <a:cubicBezTo>
                    <a:pt x="1197" y="2175"/>
                    <a:pt x="1205" y="2170"/>
                    <a:pt x="1213" y="2158"/>
                  </a:cubicBezTo>
                  <a:cubicBezTo>
                    <a:pt x="1240" y="2131"/>
                    <a:pt x="1240" y="2140"/>
                    <a:pt x="1213" y="2113"/>
                  </a:cubicBezTo>
                  <a:cubicBezTo>
                    <a:pt x="1208" y="2102"/>
                    <a:pt x="1199" y="2094"/>
                    <a:pt x="1189" y="2094"/>
                  </a:cubicBezTo>
                  <a:close/>
                  <a:moveTo>
                    <a:pt x="3755" y="2074"/>
                  </a:moveTo>
                  <a:cubicBezTo>
                    <a:pt x="3742" y="2074"/>
                    <a:pt x="3730" y="2080"/>
                    <a:pt x="3720" y="2095"/>
                  </a:cubicBezTo>
                  <a:cubicBezTo>
                    <a:pt x="3693" y="2113"/>
                    <a:pt x="3693" y="2140"/>
                    <a:pt x="3720" y="2167"/>
                  </a:cubicBezTo>
                  <a:cubicBezTo>
                    <a:pt x="3732" y="2175"/>
                    <a:pt x="3742" y="2179"/>
                    <a:pt x="3752" y="2179"/>
                  </a:cubicBezTo>
                  <a:cubicBezTo>
                    <a:pt x="3765" y="2179"/>
                    <a:pt x="3777" y="2172"/>
                    <a:pt x="3791" y="2158"/>
                  </a:cubicBezTo>
                  <a:cubicBezTo>
                    <a:pt x="3818" y="2131"/>
                    <a:pt x="3818" y="2113"/>
                    <a:pt x="3783" y="2086"/>
                  </a:cubicBezTo>
                  <a:cubicBezTo>
                    <a:pt x="3775" y="2078"/>
                    <a:pt x="3765" y="2074"/>
                    <a:pt x="3755" y="2074"/>
                  </a:cubicBezTo>
                  <a:close/>
                  <a:moveTo>
                    <a:pt x="1472" y="2124"/>
                  </a:moveTo>
                  <a:cubicBezTo>
                    <a:pt x="1454" y="2124"/>
                    <a:pt x="1436" y="2126"/>
                    <a:pt x="1436" y="2131"/>
                  </a:cubicBezTo>
                  <a:cubicBezTo>
                    <a:pt x="1436" y="2158"/>
                    <a:pt x="1436" y="2175"/>
                    <a:pt x="1436" y="2202"/>
                  </a:cubicBezTo>
                  <a:cubicBezTo>
                    <a:pt x="1450" y="2202"/>
                    <a:pt x="1463" y="2204"/>
                    <a:pt x="1475" y="2204"/>
                  </a:cubicBezTo>
                  <a:cubicBezTo>
                    <a:pt x="1488" y="2204"/>
                    <a:pt x="1499" y="2202"/>
                    <a:pt x="1508" y="2193"/>
                  </a:cubicBezTo>
                  <a:cubicBezTo>
                    <a:pt x="1517" y="2184"/>
                    <a:pt x="1517" y="2149"/>
                    <a:pt x="1508" y="2131"/>
                  </a:cubicBezTo>
                  <a:cubicBezTo>
                    <a:pt x="1508" y="2126"/>
                    <a:pt x="1490" y="2124"/>
                    <a:pt x="1472" y="2124"/>
                  </a:cubicBezTo>
                  <a:close/>
                  <a:moveTo>
                    <a:pt x="4021" y="2112"/>
                  </a:moveTo>
                  <a:cubicBezTo>
                    <a:pt x="4003" y="2112"/>
                    <a:pt x="3986" y="2114"/>
                    <a:pt x="3979" y="2122"/>
                  </a:cubicBezTo>
                  <a:cubicBezTo>
                    <a:pt x="3970" y="2131"/>
                    <a:pt x="3961" y="2149"/>
                    <a:pt x="3961" y="2158"/>
                  </a:cubicBezTo>
                  <a:cubicBezTo>
                    <a:pt x="3961" y="2175"/>
                    <a:pt x="3970" y="2193"/>
                    <a:pt x="3979" y="2211"/>
                  </a:cubicBezTo>
                  <a:cubicBezTo>
                    <a:pt x="3984" y="2222"/>
                    <a:pt x="4011" y="2226"/>
                    <a:pt x="4034" y="2226"/>
                  </a:cubicBezTo>
                  <a:cubicBezTo>
                    <a:pt x="4050" y="2226"/>
                    <a:pt x="4064" y="2224"/>
                    <a:pt x="4068" y="2220"/>
                  </a:cubicBezTo>
                  <a:cubicBezTo>
                    <a:pt x="4086" y="2211"/>
                    <a:pt x="4086" y="2140"/>
                    <a:pt x="4077" y="2122"/>
                  </a:cubicBezTo>
                  <a:cubicBezTo>
                    <a:pt x="4072" y="2117"/>
                    <a:pt x="4046" y="2112"/>
                    <a:pt x="4021" y="2112"/>
                  </a:cubicBezTo>
                  <a:close/>
                  <a:moveTo>
                    <a:pt x="1770" y="2154"/>
                  </a:moveTo>
                  <a:cubicBezTo>
                    <a:pt x="1757" y="2154"/>
                    <a:pt x="1740" y="2158"/>
                    <a:pt x="1722" y="2158"/>
                  </a:cubicBezTo>
                  <a:cubicBezTo>
                    <a:pt x="1713" y="2158"/>
                    <a:pt x="1713" y="2229"/>
                    <a:pt x="1722" y="2229"/>
                  </a:cubicBezTo>
                  <a:cubicBezTo>
                    <a:pt x="1740" y="2238"/>
                    <a:pt x="1766" y="2238"/>
                    <a:pt x="1793" y="2238"/>
                  </a:cubicBezTo>
                  <a:cubicBezTo>
                    <a:pt x="1793" y="2202"/>
                    <a:pt x="1802" y="2175"/>
                    <a:pt x="1784" y="2158"/>
                  </a:cubicBezTo>
                  <a:cubicBezTo>
                    <a:pt x="1781" y="2155"/>
                    <a:pt x="1776" y="2154"/>
                    <a:pt x="1770" y="2154"/>
                  </a:cubicBezTo>
                  <a:close/>
                  <a:moveTo>
                    <a:pt x="4300" y="2131"/>
                  </a:moveTo>
                  <a:cubicBezTo>
                    <a:pt x="4291" y="2131"/>
                    <a:pt x="4273" y="2140"/>
                    <a:pt x="4264" y="2149"/>
                  </a:cubicBezTo>
                  <a:cubicBezTo>
                    <a:pt x="4246" y="2167"/>
                    <a:pt x="4246" y="2238"/>
                    <a:pt x="4264" y="2247"/>
                  </a:cubicBezTo>
                  <a:cubicBezTo>
                    <a:pt x="4272" y="2254"/>
                    <a:pt x="4287" y="2257"/>
                    <a:pt x="4303" y="2257"/>
                  </a:cubicBezTo>
                  <a:cubicBezTo>
                    <a:pt x="4325" y="2257"/>
                    <a:pt x="4348" y="2252"/>
                    <a:pt x="4354" y="2247"/>
                  </a:cubicBezTo>
                  <a:cubicBezTo>
                    <a:pt x="4371" y="2229"/>
                    <a:pt x="4371" y="2158"/>
                    <a:pt x="4354" y="2149"/>
                  </a:cubicBezTo>
                  <a:cubicBezTo>
                    <a:pt x="4336" y="2140"/>
                    <a:pt x="4318" y="2131"/>
                    <a:pt x="4300" y="2131"/>
                  </a:cubicBezTo>
                  <a:close/>
                  <a:moveTo>
                    <a:pt x="2034" y="2180"/>
                  </a:moveTo>
                  <a:cubicBezTo>
                    <a:pt x="2016" y="2180"/>
                    <a:pt x="1998" y="2184"/>
                    <a:pt x="1998" y="2193"/>
                  </a:cubicBezTo>
                  <a:cubicBezTo>
                    <a:pt x="1998" y="2211"/>
                    <a:pt x="1998" y="2238"/>
                    <a:pt x="1998" y="2265"/>
                  </a:cubicBezTo>
                  <a:cubicBezTo>
                    <a:pt x="2012" y="2265"/>
                    <a:pt x="2027" y="2267"/>
                    <a:pt x="2041" y="2267"/>
                  </a:cubicBezTo>
                  <a:cubicBezTo>
                    <a:pt x="2054" y="2267"/>
                    <a:pt x="2065" y="2265"/>
                    <a:pt x="2070" y="2256"/>
                  </a:cubicBezTo>
                  <a:cubicBezTo>
                    <a:pt x="2079" y="2247"/>
                    <a:pt x="2079" y="2211"/>
                    <a:pt x="2070" y="2193"/>
                  </a:cubicBezTo>
                  <a:cubicBezTo>
                    <a:pt x="2070" y="2184"/>
                    <a:pt x="2052" y="2180"/>
                    <a:pt x="2034" y="2180"/>
                  </a:cubicBezTo>
                  <a:close/>
                  <a:moveTo>
                    <a:pt x="4585" y="2163"/>
                  </a:moveTo>
                  <a:cubicBezTo>
                    <a:pt x="4569" y="2163"/>
                    <a:pt x="4553" y="2167"/>
                    <a:pt x="4541" y="2175"/>
                  </a:cubicBezTo>
                  <a:cubicBezTo>
                    <a:pt x="4514" y="2202"/>
                    <a:pt x="4514" y="2247"/>
                    <a:pt x="4541" y="2274"/>
                  </a:cubicBezTo>
                  <a:cubicBezTo>
                    <a:pt x="4554" y="2287"/>
                    <a:pt x="4572" y="2294"/>
                    <a:pt x="4590" y="2294"/>
                  </a:cubicBezTo>
                  <a:cubicBezTo>
                    <a:pt x="4608" y="2294"/>
                    <a:pt x="4626" y="2287"/>
                    <a:pt x="4639" y="2274"/>
                  </a:cubicBezTo>
                  <a:cubicBezTo>
                    <a:pt x="4657" y="2256"/>
                    <a:pt x="4657" y="2211"/>
                    <a:pt x="4639" y="2184"/>
                  </a:cubicBezTo>
                  <a:cubicBezTo>
                    <a:pt x="4624" y="2170"/>
                    <a:pt x="4604" y="2163"/>
                    <a:pt x="4585" y="2163"/>
                  </a:cubicBezTo>
                  <a:close/>
                  <a:moveTo>
                    <a:pt x="2315" y="2200"/>
                  </a:moveTo>
                  <a:cubicBezTo>
                    <a:pt x="2304" y="2200"/>
                    <a:pt x="2293" y="2207"/>
                    <a:pt x="2284" y="2220"/>
                  </a:cubicBezTo>
                  <a:cubicBezTo>
                    <a:pt x="2257" y="2247"/>
                    <a:pt x="2257" y="2265"/>
                    <a:pt x="2284" y="2291"/>
                  </a:cubicBezTo>
                  <a:cubicBezTo>
                    <a:pt x="2297" y="2305"/>
                    <a:pt x="2308" y="2311"/>
                    <a:pt x="2320" y="2311"/>
                  </a:cubicBezTo>
                  <a:cubicBezTo>
                    <a:pt x="2331" y="2311"/>
                    <a:pt x="2342" y="2305"/>
                    <a:pt x="2355" y="2291"/>
                  </a:cubicBezTo>
                  <a:cubicBezTo>
                    <a:pt x="2382" y="2265"/>
                    <a:pt x="2382" y="2247"/>
                    <a:pt x="2346" y="2220"/>
                  </a:cubicBezTo>
                  <a:cubicBezTo>
                    <a:pt x="2337" y="2207"/>
                    <a:pt x="2326" y="2200"/>
                    <a:pt x="2315" y="2200"/>
                  </a:cubicBezTo>
                  <a:close/>
                  <a:moveTo>
                    <a:pt x="46" y="2242"/>
                  </a:moveTo>
                  <a:cubicBezTo>
                    <a:pt x="38" y="2242"/>
                    <a:pt x="31" y="2247"/>
                    <a:pt x="27" y="2256"/>
                  </a:cubicBezTo>
                  <a:cubicBezTo>
                    <a:pt x="0" y="2283"/>
                    <a:pt x="0" y="2283"/>
                    <a:pt x="27" y="2309"/>
                  </a:cubicBezTo>
                  <a:cubicBezTo>
                    <a:pt x="34" y="2317"/>
                    <a:pt x="40" y="2320"/>
                    <a:pt x="46" y="2320"/>
                  </a:cubicBezTo>
                  <a:cubicBezTo>
                    <a:pt x="54" y="2320"/>
                    <a:pt x="61" y="2314"/>
                    <a:pt x="71" y="2309"/>
                  </a:cubicBezTo>
                  <a:cubicBezTo>
                    <a:pt x="89" y="2283"/>
                    <a:pt x="89" y="2283"/>
                    <a:pt x="71" y="2256"/>
                  </a:cubicBezTo>
                  <a:cubicBezTo>
                    <a:pt x="62" y="2247"/>
                    <a:pt x="54" y="2242"/>
                    <a:pt x="46" y="2242"/>
                  </a:cubicBezTo>
                  <a:close/>
                  <a:moveTo>
                    <a:pt x="4871" y="2191"/>
                  </a:moveTo>
                  <a:cubicBezTo>
                    <a:pt x="4855" y="2191"/>
                    <a:pt x="4840" y="2198"/>
                    <a:pt x="4826" y="2211"/>
                  </a:cubicBezTo>
                  <a:cubicBezTo>
                    <a:pt x="4800" y="2238"/>
                    <a:pt x="4800" y="2283"/>
                    <a:pt x="4817" y="2300"/>
                  </a:cubicBezTo>
                  <a:cubicBezTo>
                    <a:pt x="4833" y="2316"/>
                    <a:pt x="4855" y="2325"/>
                    <a:pt x="4875" y="2325"/>
                  </a:cubicBezTo>
                  <a:cubicBezTo>
                    <a:pt x="4890" y="2325"/>
                    <a:pt x="4904" y="2320"/>
                    <a:pt x="4916" y="2309"/>
                  </a:cubicBezTo>
                  <a:cubicBezTo>
                    <a:pt x="4942" y="2283"/>
                    <a:pt x="4942" y="2238"/>
                    <a:pt x="4916" y="2211"/>
                  </a:cubicBezTo>
                  <a:cubicBezTo>
                    <a:pt x="4902" y="2198"/>
                    <a:pt x="4887" y="2191"/>
                    <a:pt x="4871" y="2191"/>
                  </a:cubicBezTo>
                  <a:close/>
                  <a:moveTo>
                    <a:pt x="2602" y="2234"/>
                  </a:moveTo>
                  <a:cubicBezTo>
                    <a:pt x="2592" y="2234"/>
                    <a:pt x="2581" y="2239"/>
                    <a:pt x="2569" y="2247"/>
                  </a:cubicBezTo>
                  <a:cubicBezTo>
                    <a:pt x="2534" y="2274"/>
                    <a:pt x="2534" y="2291"/>
                    <a:pt x="2569" y="2318"/>
                  </a:cubicBezTo>
                  <a:cubicBezTo>
                    <a:pt x="2578" y="2332"/>
                    <a:pt x="2587" y="2338"/>
                    <a:pt x="2597" y="2338"/>
                  </a:cubicBezTo>
                  <a:cubicBezTo>
                    <a:pt x="2607" y="2338"/>
                    <a:pt x="2618" y="2332"/>
                    <a:pt x="2632" y="2318"/>
                  </a:cubicBezTo>
                  <a:cubicBezTo>
                    <a:pt x="2659" y="2300"/>
                    <a:pt x="2659" y="2274"/>
                    <a:pt x="2641" y="2256"/>
                  </a:cubicBezTo>
                  <a:cubicBezTo>
                    <a:pt x="2626" y="2241"/>
                    <a:pt x="2614" y="2234"/>
                    <a:pt x="2602" y="2234"/>
                  </a:cubicBezTo>
                  <a:close/>
                  <a:moveTo>
                    <a:pt x="330" y="2273"/>
                  </a:moveTo>
                  <a:cubicBezTo>
                    <a:pt x="325" y="2273"/>
                    <a:pt x="319" y="2276"/>
                    <a:pt x="312" y="2283"/>
                  </a:cubicBezTo>
                  <a:cubicBezTo>
                    <a:pt x="286" y="2309"/>
                    <a:pt x="286" y="2309"/>
                    <a:pt x="303" y="2336"/>
                  </a:cubicBezTo>
                  <a:cubicBezTo>
                    <a:pt x="313" y="2346"/>
                    <a:pt x="320" y="2353"/>
                    <a:pt x="328" y="2353"/>
                  </a:cubicBezTo>
                  <a:cubicBezTo>
                    <a:pt x="334" y="2353"/>
                    <a:pt x="340" y="2348"/>
                    <a:pt x="348" y="2336"/>
                  </a:cubicBezTo>
                  <a:cubicBezTo>
                    <a:pt x="375" y="2309"/>
                    <a:pt x="375" y="2318"/>
                    <a:pt x="357" y="2291"/>
                  </a:cubicBezTo>
                  <a:cubicBezTo>
                    <a:pt x="346" y="2280"/>
                    <a:pt x="338" y="2273"/>
                    <a:pt x="330" y="2273"/>
                  </a:cubicBezTo>
                  <a:close/>
                  <a:moveTo>
                    <a:pt x="5148" y="2223"/>
                  </a:moveTo>
                  <a:cubicBezTo>
                    <a:pt x="5132" y="2223"/>
                    <a:pt x="5115" y="2230"/>
                    <a:pt x="5103" y="2247"/>
                  </a:cubicBezTo>
                  <a:cubicBezTo>
                    <a:pt x="5076" y="2265"/>
                    <a:pt x="5076" y="2309"/>
                    <a:pt x="5103" y="2336"/>
                  </a:cubicBezTo>
                  <a:cubicBezTo>
                    <a:pt x="5116" y="2349"/>
                    <a:pt x="5134" y="2356"/>
                    <a:pt x="5152" y="2356"/>
                  </a:cubicBezTo>
                  <a:cubicBezTo>
                    <a:pt x="5170" y="2356"/>
                    <a:pt x="5188" y="2349"/>
                    <a:pt x="5201" y="2336"/>
                  </a:cubicBezTo>
                  <a:cubicBezTo>
                    <a:pt x="5219" y="2318"/>
                    <a:pt x="5228" y="2274"/>
                    <a:pt x="5201" y="2247"/>
                  </a:cubicBezTo>
                  <a:cubicBezTo>
                    <a:pt x="5187" y="2232"/>
                    <a:pt x="5167" y="2223"/>
                    <a:pt x="5148" y="2223"/>
                  </a:cubicBezTo>
                  <a:close/>
                  <a:moveTo>
                    <a:pt x="2877" y="2262"/>
                  </a:moveTo>
                  <a:cubicBezTo>
                    <a:pt x="2864" y="2262"/>
                    <a:pt x="2850" y="2269"/>
                    <a:pt x="2837" y="2283"/>
                  </a:cubicBezTo>
                  <a:cubicBezTo>
                    <a:pt x="2819" y="2309"/>
                    <a:pt x="2819" y="2327"/>
                    <a:pt x="2846" y="2354"/>
                  </a:cubicBezTo>
                  <a:cubicBezTo>
                    <a:pt x="2857" y="2365"/>
                    <a:pt x="2867" y="2370"/>
                    <a:pt x="2876" y="2370"/>
                  </a:cubicBezTo>
                  <a:cubicBezTo>
                    <a:pt x="2889" y="2370"/>
                    <a:pt x="2902" y="2361"/>
                    <a:pt x="2917" y="2345"/>
                  </a:cubicBezTo>
                  <a:cubicBezTo>
                    <a:pt x="2944" y="2327"/>
                    <a:pt x="2944" y="2309"/>
                    <a:pt x="2917" y="2283"/>
                  </a:cubicBezTo>
                  <a:cubicBezTo>
                    <a:pt x="2904" y="2269"/>
                    <a:pt x="2890" y="2262"/>
                    <a:pt x="2877" y="2262"/>
                  </a:cubicBezTo>
                  <a:close/>
                  <a:moveTo>
                    <a:pt x="612" y="2302"/>
                  </a:moveTo>
                  <a:cubicBezTo>
                    <a:pt x="607" y="2302"/>
                    <a:pt x="600" y="2307"/>
                    <a:pt x="589" y="2318"/>
                  </a:cubicBezTo>
                  <a:cubicBezTo>
                    <a:pt x="580" y="2327"/>
                    <a:pt x="553" y="2336"/>
                    <a:pt x="580" y="2363"/>
                  </a:cubicBezTo>
                  <a:cubicBezTo>
                    <a:pt x="595" y="2378"/>
                    <a:pt x="601" y="2384"/>
                    <a:pt x="609" y="2384"/>
                  </a:cubicBezTo>
                  <a:cubicBezTo>
                    <a:pt x="615" y="2384"/>
                    <a:pt x="621" y="2380"/>
                    <a:pt x="633" y="2372"/>
                  </a:cubicBezTo>
                  <a:cubicBezTo>
                    <a:pt x="642" y="2354"/>
                    <a:pt x="660" y="2345"/>
                    <a:pt x="642" y="2327"/>
                  </a:cubicBezTo>
                  <a:cubicBezTo>
                    <a:pt x="627" y="2312"/>
                    <a:pt x="620" y="2302"/>
                    <a:pt x="612" y="2302"/>
                  </a:cubicBezTo>
                  <a:close/>
                  <a:moveTo>
                    <a:pt x="5433" y="2254"/>
                  </a:moveTo>
                  <a:cubicBezTo>
                    <a:pt x="5413" y="2254"/>
                    <a:pt x="5393" y="2260"/>
                    <a:pt x="5379" y="2274"/>
                  </a:cubicBezTo>
                  <a:cubicBezTo>
                    <a:pt x="5362" y="2300"/>
                    <a:pt x="5362" y="2345"/>
                    <a:pt x="5388" y="2372"/>
                  </a:cubicBezTo>
                  <a:cubicBezTo>
                    <a:pt x="5400" y="2380"/>
                    <a:pt x="5416" y="2384"/>
                    <a:pt x="5431" y="2384"/>
                  </a:cubicBezTo>
                  <a:cubicBezTo>
                    <a:pt x="5450" y="2384"/>
                    <a:pt x="5468" y="2378"/>
                    <a:pt x="5478" y="2363"/>
                  </a:cubicBezTo>
                  <a:cubicBezTo>
                    <a:pt x="5504" y="2345"/>
                    <a:pt x="5504" y="2300"/>
                    <a:pt x="5486" y="2274"/>
                  </a:cubicBezTo>
                  <a:cubicBezTo>
                    <a:pt x="5473" y="2260"/>
                    <a:pt x="5453" y="2254"/>
                    <a:pt x="5433" y="2254"/>
                  </a:cubicBezTo>
                  <a:close/>
                  <a:moveTo>
                    <a:pt x="3161" y="2289"/>
                  </a:moveTo>
                  <a:cubicBezTo>
                    <a:pt x="3149" y="2289"/>
                    <a:pt x="3136" y="2296"/>
                    <a:pt x="3122" y="2309"/>
                  </a:cubicBezTo>
                  <a:cubicBezTo>
                    <a:pt x="3105" y="2336"/>
                    <a:pt x="3105" y="2354"/>
                    <a:pt x="3122" y="2381"/>
                  </a:cubicBezTo>
                  <a:cubicBezTo>
                    <a:pt x="3136" y="2394"/>
                    <a:pt x="3149" y="2401"/>
                    <a:pt x="3163" y="2401"/>
                  </a:cubicBezTo>
                  <a:cubicBezTo>
                    <a:pt x="3176" y="2401"/>
                    <a:pt x="3189" y="2394"/>
                    <a:pt x="3203" y="2381"/>
                  </a:cubicBezTo>
                  <a:cubicBezTo>
                    <a:pt x="3221" y="2354"/>
                    <a:pt x="3221" y="2336"/>
                    <a:pt x="3194" y="2309"/>
                  </a:cubicBezTo>
                  <a:cubicBezTo>
                    <a:pt x="3185" y="2296"/>
                    <a:pt x="3174" y="2289"/>
                    <a:pt x="3161" y="2289"/>
                  </a:cubicBezTo>
                  <a:close/>
                  <a:moveTo>
                    <a:pt x="892" y="2334"/>
                  </a:moveTo>
                  <a:cubicBezTo>
                    <a:pt x="885" y="2334"/>
                    <a:pt x="879" y="2340"/>
                    <a:pt x="865" y="2354"/>
                  </a:cubicBezTo>
                  <a:cubicBezTo>
                    <a:pt x="848" y="2363"/>
                    <a:pt x="848" y="2372"/>
                    <a:pt x="865" y="2390"/>
                  </a:cubicBezTo>
                  <a:cubicBezTo>
                    <a:pt x="880" y="2404"/>
                    <a:pt x="887" y="2411"/>
                    <a:pt x="894" y="2411"/>
                  </a:cubicBezTo>
                  <a:cubicBezTo>
                    <a:pt x="900" y="2411"/>
                    <a:pt x="907" y="2406"/>
                    <a:pt x="919" y="2398"/>
                  </a:cubicBezTo>
                  <a:cubicBezTo>
                    <a:pt x="928" y="2381"/>
                    <a:pt x="937" y="2372"/>
                    <a:pt x="919" y="2354"/>
                  </a:cubicBezTo>
                  <a:cubicBezTo>
                    <a:pt x="906" y="2340"/>
                    <a:pt x="899" y="2334"/>
                    <a:pt x="892" y="2334"/>
                  </a:cubicBezTo>
                  <a:close/>
                  <a:moveTo>
                    <a:pt x="5714" y="2283"/>
                  </a:moveTo>
                  <a:cubicBezTo>
                    <a:pt x="5696" y="2283"/>
                    <a:pt x="5678" y="2291"/>
                    <a:pt x="5665" y="2309"/>
                  </a:cubicBezTo>
                  <a:cubicBezTo>
                    <a:pt x="5638" y="2336"/>
                    <a:pt x="5647" y="2372"/>
                    <a:pt x="5674" y="2398"/>
                  </a:cubicBezTo>
                  <a:cubicBezTo>
                    <a:pt x="5683" y="2412"/>
                    <a:pt x="5698" y="2419"/>
                    <a:pt x="5715" y="2419"/>
                  </a:cubicBezTo>
                  <a:cubicBezTo>
                    <a:pt x="5732" y="2419"/>
                    <a:pt x="5750" y="2412"/>
                    <a:pt x="5763" y="2398"/>
                  </a:cubicBezTo>
                  <a:cubicBezTo>
                    <a:pt x="5790" y="2372"/>
                    <a:pt x="5790" y="2327"/>
                    <a:pt x="5763" y="2309"/>
                  </a:cubicBezTo>
                  <a:cubicBezTo>
                    <a:pt x="5750" y="2291"/>
                    <a:pt x="5732" y="2283"/>
                    <a:pt x="5714" y="2283"/>
                  </a:cubicBezTo>
                  <a:close/>
                  <a:moveTo>
                    <a:pt x="3449" y="2324"/>
                  </a:moveTo>
                  <a:cubicBezTo>
                    <a:pt x="3439" y="2324"/>
                    <a:pt x="3429" y="2328"/>
                    <a:pt x="3417" y="2336"/>
                  </a:cubicBezTo>
                  <a:cubicBezTo>
                    <a:pt x="3381" y="2363"/>
                    <a:pt x="3381" y="2381"/>
                    <a:pt x="3408" y="2407"/>
                  </a:cubicBezTo>
                  <a:cubicBezTo>
                    <a:pt x="3423" y="2422"/>
                    <a:pt x="3435" y="2429"/>
                    <a:pt x="3447" y="2429"/>
                  </a:cubicBezTo>
                  <a:cubicBezTo>
                    <a:pt x="3457" y="2429"/>
                    <a:pt x="3467" y="2424"/>
                    <a:pt x="3479" y="2416"/>
                  </a:cubicBezTo>
                  <a:cubicBezTo>
                    <a:pt x="3506" y="2390"/>
                    <a:pt x="3506" y="2372"/>
                    <a:pt x="3488" y="2345"/>
                  </a:cubicBezTo>
                  <a:cubicBezTo>
                    <a:pt x="3473" y="2330"/>
                    <a:pt x="3461" y="2324"/>
                    <a:pt x="3449" y="2324"/>
                  </a:cubicBezTo>
                  <a:close/>
                  <a:moveTo>
                    <a:pt x="5994" y="2315"/>
                  </a:moveTo>
                  <a:cubicBezTo>
                    <a:pt x="5978" y="2315"/>
                    <a:pt x="5962" y="2319"/>
                    <a:pt x="5950" y="2327"/>
                  </a:cubicBezTo>
                  <a:cubicBezTo>
                    <a:pt x="5924" y="2354"/>
                    <a:pt x="5924" y="2398"/>
                    <a:pt x="5950" y="2425"/>
                  </a:cubicBezTo>
                  <a:cubicBezTo>
                    <a:pt x="5959" y="2439"/>
                    <a:pt x="5975" y="2445"/>
                    <a:pt x="5993" y="2445"/>
                  </a:cubicBezTo>
                  <a:cubicBezTo>
                    <a:pt x="6011" y="2445"/>
                    <a:pt x="6031" y="2439"/>
                    <a:pt x="6049" y="2425"/>
                  </a:cubicBezTo>
                  <a:cubicBezTo>
                    <a:pt x="6066" y="2407"/>
                    <a:pt x="6066" y="2363"/>
                    <a:pt x="6049" y="2336"/>
                  </a:cubicBezTo>
                  <a:cubicBezTo>
                    <a:pt x="6034" y="2321"/>
                    <a:pt x="6014" y="2315"/>
                    <a:pt x="5994" y="2315"/>
                  </a:cubicBezTo>
                  <a:close/>
                  <a:moveTo>
                    <a:pt x="1164" y="2376"/>
                  </a:moveTo>
                  <a:cubicBezTo>
                    <a:pt x="1158" y="2376"/>
                    <a:pt x="1151" y="2381"/>
                    <a:pt x="1142" y="2390"/>
                  </a:cubicBezTo>
                  <a:cubicBezTo>
                    <a:pt x="1115" y="2416"/>
                    <a:pt x="1115" y="2416"/>
                    <a:pt x="1133" y="2434"/>
                  </a:cubicBezTo>
                  <a:cubicBezTo>
                    <a:pt x="1144" y="2445"/>
                    <a:pt x="1155" y="2453"/>
                    <a:pt x="1164" y="2453"/>
                  </a:cubicBezTo>
                  <a:cubicBezTo>
                    <a:pt x="1169" y="2453"/>
                    <a:pt x="1174" y="2450"/>
                    <a:pt x="1178" y="2443"/>
                  </a:cubicBezTo>
                  <a:cubicBezTo>
                    <a:pt x="1204" y="2416"/>
                    <a:pt x="1204" y="2416"/>
                    <a:pt x="1187" y="2390"/>
                  </a:cubicBezTo>
                  <a:cubicBezTo>
                    <a:pt x="1178" y="2381"/>
                    <a:pt x="1171" y="2376"/>
                    <a:pt x="1164" y="2376"/>
                  </a:cubicBezTo>
                  <a:close/>
                  <a:moveTo>
                    <a:pt x="3728" y="2349"/>
                  </a:moveTo>
                  <a:cubicBezTo>
                    <a:pt x="3707" y="2349"/>
                    <a:pt x="3684" y="2354"/>
                    <a:pt x="3676" y="2363"/>
                  </a:cubicBezTo>
                  <a:cubicBezTo>
                    <a:pt x="3667" y="2381"/>
                    <a:pt x="3667" y="2443"/>
                    <a:pt x="3684" y="2452"/>
                  </a:cubicBezTo>
                  <a:cubicBezTo>
                    <a:pt x="3689" y="2461"/>
                    <a:pt x="3709" y="2465"/>
                    <a:pt x="3729" y="2465"/>
                  </a:cubicBezTo>
                  <a:cubicBezTo>
                    <a:pt x="3749" y="2465"/>
                    <a:pt x="3769" y="2461"/>
                    <a:pt x="3774" y="2452"/>
                  </a:cubicBezTo>
                  <a:cubicBezTo>
                    <a:pt x="3783" y="2434"/>
                    <a:pt x="3791" y="2425"/>
                    <a:pt x="3791" y="2407"/>
                  </a:cubicBezTo>
                  <a:cubicBezTo>
                    <a:pt x="3791" y="2390"/>
                    <a:pt x="3783" y="2372"/>
                    <a:pt x="3774" y="2363"/>
                  </a:cubicBezTo>
                  <a:cubicBezTo>
                    <a:pt x="3769" y="2354"/>
                    <a:pt x="3749" y="2349"/>
                    <a:pt x="3728" y="2349"/>
                  </a:cubicBezTo>
                  <a:close/>
                  <a:moveTo>
                    <a:pt x="6242" y="2360"/>
                  </a:moveTo>
                  <a:cubicBezTo>
                    <a:pt x="6230" y="2360"/>
                    <a:pt x="6224" y="2375"/>
                    <a:pt x="6218" y="2381"/>
                  </a:cubicBezTo>
                  <a:cubicBezTo>
                    <a:pt x="6200" y="2398"/>
                    <a:pt x="6191" y="2416"/>
                    <a:pt x="6209" y="2443"/>
                  </a:cubicBezTo>
                  <a:cubicBezTo>
                    <a:pt x="6227" y="2452"/>
                    <a:pt x="6236" y="2470"/>
                    <a:pt x="6254" y="2479"/>
                  </a:cubicBezTo>
                  <a:cubicBezTo>
                    <a:pt x="6258" y="2483"/>
                    <a:pt x="6267" y="2485"/>
                    <a:pt x="6276" y="2485"/>
                  </a:cubicBezTo>
                  <a:cubicBezTo>
                    <a:pt x="6285" y="2485"/>
                    <a:pt x="6294" y="2483"/>
                    <a:pt x="6298" y="2479"/>
                  </a:cubicBezTo>
                  <a:cubicBezTo>
                    <a:pt x="6307" y="2479"/>
                    <a:pt x="6316" y="2461"/>
                    <a:pt x="6325" y="2452"/>
                  </a:cubicBezTo>
                  <a:cubicBezTo>
                    <a:pt x="6334" y="2452"/>
                    <a:pt x="6343" y="2443"/>
                    <a:pt x="6352" y="2434"/>
                  </a:cubicBezTo>
                  <a:cubicBezTo>
                    <a:pt x="6352" y="2425"/>
                    <a:pt x="6352" y="2416"/>
                    <a:pt x="6343" y="2407"/>
                  </a:cubicBezTo>
                  <a:cubicBezTo>
                    <a:pt x="6316" y="2398"/>
                    <a:pt x="6289" y="2390"/>
                    <a:pt x="6263" y="2372"/>
                  </a:cubicBezTo>
                  <a:cubicBezTo>
                    <a:pt x="6254" y="2363"/>
                    <a:pt x="6247" y="2360"/>
                    <a:pt x="6242" y="2360"/>
                  </a:cubicBezTo>
                  <a:close/>
                  <a:moveTo>
                    <a:pt x="1451" y="2402"/>
                  </a:moveTo>
                  <a:cubicBezTo>
                    <a:pt x="1431" y="2402"/>
                    <a:pt x="1410" y="2406"/>
                    <a:pt x="1410" y="2416"/>
                  </a:cubicBezTo>
                  <a:cubicBezTo>
                    <a:pt x="1401" y="2434"/>
                    <a:pt x="1401" y="2461"/>
                    <a:pt x="1401" y="2488"/>
                  </a:cubicBezTo>
                  <a:cubicBezTo>
                    <a:pt x="1436" y="2488"/>
                    <a:pt x="1463" y="2488"/>
                    <a:pt x="1472" y="2479"/>
                  </a:cubicBezTo>
                  <a:cubicBezTo>
                    <a:pt x="1490" y="2470"/>
                    <a:pt x="1481" y="2434"/>
                    <a:pt x="1481" y="2407"/>
                  </a:cubicBezTo>
                  <a:cubicBezTo>
                    <a:pt x="1477" y="2404"/>
                    <a:pt x="1464" y="2402"/>
                    <a:pt x="1451" y="2402"/>
                  </a:cubicBezTo>
                  <a:close/>
                  <a:moveTo>
                    <a:pt x="3987" y="2393"/>
                  </a:moveTo>
                  <a:cubicBezTo>
                    <a:pt x="3970" y="2393"/>
                    <a:pt x="3956" y="2395"/>
                    <a:pt x="3952" y="2398"/>
                  </a:cubicBezTo>
                  <a:cubicBezTo>
                    <a:pt x="3934" y="2416"/>
                    <a:pt x="3934" y="2488"/>
                    <a:pt x="3943" y="2497"/>
                  </a:cubicBezTo>
                  <a:cubicBezTo>
                    <a:pt x="3961" y="2506"/>
                    <a:pt x="3979" y="2514"/>
                    <a:pt x="3988" y="2514"/>
                  </a:cubicBezTo>
                  <a:cubicBezTo>
                    <a:pt x="4006" y="2514"/>
                    <a:pt x="4023" y="2506"/>
                    <a:pt x="4041" y="2497"/>
                  </a:cubicBezTo>
                  <a:cubicBezTo>
                    <a:pt x="4050" y="2488"/>
                    <a:pt x="4059" y="2416"/>
                    <a:pt x="4050" y="2407"/>
                  </a:cubicBezTo>
                  <a:cubicBezTo>
                    <a:pt x="4040" y="2397"/>
                    <a:pt x="4011" y="2393"/>
                    <a:pt x="3987" y="2393"/>
                  </a:cubicBezTo>
                  <a:close/>
                  <a:moveTo>
                    <a:pt x="1709" y="2439"/>
                  </a:moveTo>
                  <a:cubicBezTo>
                    <a:pt x="1700" y="2439"/>
                    <a:pt x="1692" y="2440"/>
                    <a:pt x="1686" y="2443"/>
                  </a:cubicBezTo>
                  <a:cubicBezTo>
                    <a:pt x="1677" y="2452"/>
                    <a:pt x="1686" y="2488"/>
                    <a:pt x="1686" y="2514"/>
                  </a:cubicBezTo>
                  <a:cubicBezTo>
                    <a:pt x="1699" y="2514"/>
                    <a:pt x="1713" y="2517"/>
                    <a:pt x="1725" y="2517"/>
                  </a:cubicBezTo>
                  <a:cubicBezTo>
                    <a:pt x="1737" y="2517"/>
                    <a:pt x="1749" y="2514"/>
                    <a:pt x="1757" y="2506"/>
                  </a:cubicBezTo>
                  <a:cubicBezTo>
                    <a:pt x="1766" y="2497"/>
                    <a:pt x="1757" y="2470"/>
                    <a:pt x="1766" y="2443"/>
                  </a:cubicBezTo>
                  <a:cubicBezTo>
                    <a:pt x="1749" y="2443"/>
                    <a:pt x="1727" y="2439"/>
                    <a:pt x="1709" y="2439"/>
                  </a:cubicBezTo>
                  <a:close/>
                  <a:moveTo>
                    <a:pt x="4274" y="2421"/>
                  </a:moveTo>
                  <a:cubicBezTo>
                    <a:pt x="4253" y="2421"/>
                    <a:pt x="4233" y="2425"/>
                    <a:pt x="4229" y="2434"/>
                  </a:cubicBezTo>
                  <a:cubicBezTo>
                    <a:pt x="4211" y="2452"/>
                    <a:pt x="4220" y="2514"/>
                    <a:pt x="4229" y="2532"/>
                  </a:cubicBezTo>
                  <a:cubicBezTo>
                    <a:pt x="4236" y="2536"/>
                    <a:pt x="4251" y="2538"/>
                    <a:pt x="4267" y="2538"/>
                  </a:cubicBezTo>
                  <a:cubicBezTo>
                    <a:pt x="4291" y="2538"/>
                    <a:pt x="4316" y="2534"/>
                    <a:pt x="4327" y="2523"/>
                  </a:cubicBezTo>
                  <a:cubicBezTo>
                    <a:pt x="4327" y="2514"/>
                    <a:pt x="4336" y="2497"/>
                    <a:pt x="4345" y="2479"/>
                  </a:cubicBezTo>
                  <a:cubicBezTo>
                    <a:pt x="4345" y="2461"/>
                    <a:pt x="4336" y="2443"/>
                    <a:pt x="4327" y="2434"/>
                  </a:cubicBezTo>
                  <a:cubicBezTo>
                    <a:pt x="4318" y="2425"/>
                    <a:pt x="4296" y="2421"/>
                    <a:pt x="4274" y="2421"/>
                  </a:cubicBezTo>
                  <a:close/>
                  <a:moveTo>
                    <a:pt x="2007" y="2463"/>
                  </a:moveTo>
                  <a:cubicBezTo>
                    <a:pt x="1989" y="2463"/>
                    <a:pt x="1972" y="2465"/>
                    <a:pt x="1972" y="2470"/>
                  </a:cubicBezTo>
                  <a:cubicBezTo>
                    <a:pt x="1963" y="2497"/>
                    <a:pt x="1963" y="2523"/>
                    <a:pt x="1963" y="2550"/>
                  </a:cubicBezTo>
                  <a:cubicBezTo>
                    <a:pt x="1998" y="2550"/>
                    <a:pt x="2025" y="2550"/>
                    <a:pt x="2034" y="2541"/>
                  </a:cubicBezTo>
                  <a:cubicBezTo>
                    <a:pt x="2052" y="2523"/>
                    <a:pt x="2043" y="2497"/>
                    <a:pt x="2043" y="2470"/>
                  </a:cubicBezTo>
                  <a:cubicBezTo>
                    <a:pt x="2043" y="2465"/>
                    <a:pt x="2025" y="2463"/>
                    <a:pt x="2007" y="2463"/>
                  </a:cubicBezTo>
                  <a:close/>
                  <a:moveTo>
                    <a:pt x="36" y="2541"/>
                  </a:moveTo>
                  <a:cubicBezTo>
                    <a:pt x="36" y="2550"/>
                    <a:pt x="36" y="2559"/>
                    <a:pt x="36" y="2559"/>
                  </a:cubicBezTo>
                  <a:cubicBezTo>
                    <a:pt x="45" y="2568"/>
                    <a:pt x="54" y="2568"/>
                    <a:pt x="54" y="2568"/>
                  </a:cubicBezTo>
                  <a:cubicBezTo>
                    <a:pt x="54" y="2568"/>
                    <a:pt x="54" y="2559"/>
                    <a:pt x="54" y="2559"/>
                  </a:cubicBezTo>
                  <a:cubicBezTo>
                    <a:pt x="45" y="2550"/>
                    <a:pt x="45" y="2550"/>
                    <a:pt x="36" y="2541"/>
                  </a:cubicBezTo>
                  <a:close/>
                  <a:moveTo>
                    <a:pt x="4562" y="2441"/>
                  </a:moveTo>
                  <a:cubicBezTo>
                    <a:pt x="4545" y="2441"/>
                    <a:pt x="4527" y="2448"/>
                    <a:pt x="4514" y="2461"/>
                  </a:cubicBezTo>
                  <a:cubicBezTo>
                    <a:pt x="4487" y="2488"/>
                    <a:pt x="4487" y="2532"/>
                    <a:pt x="4505" y="2559"/>
                  </a:cubicBezTo>
                  <a:cubicBezTo>
                    <a:pt x="4520" y="2569"/>
                    <a:pt x="4540" y="2576"/>
                    <a:pt x="4559" y="2576"/>
                  </a:cubicBezTo>
                  <a:cubicBezTo>
                    <a:pt x="4575" y="2576"/>
                    <a:pt x="4591" y="2571"/>
                    <a:pt x="4603" y="2559"/>
                  </a:cubicBezTo>
                  <a:cubicBezTo>
                    <a:pt x="4630" y="2532"/>
                    <a:pt x="4630" y="2488"/>
                    <a:pt x="4603" y="2461"/>
                  </a:cubicBezTo>
                  <a:cubicBezTo>
                    <a:pt x="4594" y="2448"/>
                    <a:pt x="4579" y="2441"/>
                    <a:pt x="4562" y="2441"/>
                  </a:cubicBezTo>
                  <a:close/>
                  <a:moveTo>
                    <a:pt x="2289" y="2484"/>
                  </a:moveTo>
                  <a:cubicBezTo>
                    <a:pt x="2279" y="2484"/>
                    <a:pt x="2269" y="2489"/>
                    <a:pt x="2257" y="2497"/>
                  </a:cubicBezTo>
                  <a:cubicBezTo>
                    <a:pt x="2230" y="2523"/>
                    <a:pt x="2230" y="2541"/>
                    <a:pt x="2248" y="2568"/>
                  </a:cubicBezTo>
                  <a:cubicBezTo>
                    <a:pt x="2263" y="2583"/>
                    <a:pt x="2275" y="2589"/>
                    <a:pt x="2287" y="2589"/>
                  </a:cubicBezTo>
                  <a:cubicBezTo>
                    <a:pt x="2297" y="2589"/>
                    <a:pt x="2307" y="2585"/>
                    <a:pt x="2320" y="2577"/>
                  </a:cubicBezTo>
                  <a:cubicBezTo>
                    <a:pt x="2346" y="2550"/>
                    <a:pt x="2346" y="2532"/>
                    <a:pt x="2328" y="2506"/>
                  </a:cubicBezTo>
                  <a:cubicBezTo>
                    <a:pt x="2314" y="2491"/>
                    <a:pt x="2302" y="2484"/>
                    <a:pt x="2289" y="2484"/>
                  </a:cubicBezTo>
                  <a:close/>
                  <a:moveTo>
                    <a:pt x="4840" y="2477"/>
                  </a:moveTo>
                  <a:cubicBezTo>
                    <a:pt x="4822" y="2477"/>
                    <a:pt x="4804" y="2483"/>
                    <a:pt x="4791" y="2497"/>
                  </a:cubicBezTo>
                  <a:cubicBezTo>
                    <a:pt x="4773" y="2514"/>
                    <a:pt x="4764" y="2559"/>
                    <a:pt x="4791" y="2586"/>
                  </a:cubicBezTo>
                  <a:cubicBezTo>
                    <a:pt x="4805" y="2601"/>
                    <a:pt x="4823" y="2607"/>
                    <a:pt x="4840" y="2607"/>
                  </a:cubicBezTo>
                  <a:cubicBezTo>
                    <a:pt x="4854" y="2607"/>
                    <a:pt x="4868" y="2603"/>
                    <a:pt x="4880" y="2595"/>
                  </a:cubicBezTo>
                  <a:cubicBezTo>
                    <a:pt x="4916" y="2568"/>
                    <a:pt x="4916" y="2523"/>
                    <a:pt x="4889" y="2497"/>
                  </a:cubicBezTo>
                  <a:cubicBezTo>
                    <a:pt x="4875" y="2483"/>
                    <a:pt x="4858" y="2477"/>
                    <a:pt x="4840" y="2477"/>
                  </a:cubicBezTo>
                  <a:close/>
                  <a:moveTo>
                    <a:pt x="2569" y="2512"/>
                  </a:moveTo>
                  <a:cubicBezTo>
                    <a:pt x="2558" y="2512"/>
                    <a:pt x="2547" y="2519"/>
                    <a:pt x="2534" y="2532"/>
                  </a:cubicBezTo>
                  <a:cubicBezTo>
                    <a:pt x="2507" y="2559"/>
                    <a:pt x="2507" y="2577"/>
                    <a:pt x="2534" y="2604"/>
                  </a:cubicBezTo>
                  <a:cubicBezTo>
                    <a:pt x="2547" y="2617"/>
                    <a:pt x="2558" y="2624"/>
                    <a:pt x="2569" y="2624"/>
                  </a:cubicBezTo>
                  <a:cubicBezTo>
                    <a:pt x="2580" y="2624"/>
                    <a:pt x="2592" y="2617"/>
                    <a:pt x="2605" y="2604"/>
                  </a:cubicBezTo>
                  <a:cubicBezTo>
                    <a:pt x="2632" y="2577"/>
                    <a:pt x="2632" y="2559"/>
                    <a:pt x="2605" y="2532"/>
                  </a:cubicBezTo>
                  <a:cubicBezTo>
                    <a:pt x="2592" y="2519"/>
                    <a:pt x="2580" y="2512"/>
                    <a:pt x="2569" y="2512"/>
                  </a:cubicBezTo>
                  <a:close/>
                  <a:moveTo>
                    <a:pt x="299" y="2555"/>
                  </a:moveTo>
                  <a:cubicBezTo>
                    <a:pt x="292" y="2555"/>
                    <a:pt x="286" y="2559"/>
                    <a:pt x="277" y="2568"/>
                  </a:cubicBezTo>
                  <a:cubicBezTo>
                    <a:pt x="250" y="2595"/>
                    <a:pt x="250" y="2595"/>
                    <a:pt x="277" y="2622"/>
                  </a:cubicBezTo>
                  <a:cubicBezTo>
                    <a:pt x="286" y="2630"/>
                    <a:pt x="292" y="2635"/>
                    <a:pt x="299" y="2635"/>
                  </a:cubicBezTo>
                  <a:cubicBezTo>
                    <a:pt x="306" y="2635"/>
                    <a:pt x="312" y="2630"/>
                    <a:pt x="321" y="2622"/>
                  </a:cubicBezTo>
                  <a:cubicBezTo>
                    <a:pt x="348" y="2595"/>
                    <a:pt x="348" y="2595"/>
                    <a:pt x="321" y="2568"/>
                  </a:cubicBezTo>
                  <a:cubicBezTo>
                    <a:pt x="312" y="2559"/>
                    <a:pt x="306" y="2555"/>
                    <a:pt x="299" y="2555"/>
                  </a:cubicBezTo>
                  <a:close/>
                  <a:moveTo>
                    <a:pt x="5121" y="2503"/>
                  </a:moveTo>
                  <a:cubicBezTo>
                    <a:pt x="5101" y="2503"/>
                    <a:pt x="5081" y="2510"/>
                    <a:pt x="5067" y="2523"/>
                  </a:cubicBezTo>
                  <a:cubicBezTo>
                    <a:pt x="5049" y="2550"/>
                    <a:pt x="5049" y="2595"/>
                    <a:pt x="5076" y="2622"/>
                  </a:cubicBezTo>
                  <a:cubicBezTo>
                    <a:pt x="5089" y="2630"/>
                    <a:pt x="5107" y="2635"/>
                    <a:pt x="5124" y="2635"/>
                  </a:cubicBezTo>
                  <a:cubicBezTo>
                    <a:pt x="5141" y="2635"/>
                    <a:pt x="5156" y="2630"/>
                    <a:pt x="5165" y="2622"/>
                  </a:cubicBezTo>
                  <a:cubicBezTo>
                    <a:pt x="5192" y="2595"/>
                    <a:pt x="5192" y="2550"/>
                    <a:pt x="5174" y="2523"/>
                  </a:cubicBezTo>
                  <a:cubicBezTo>
                    <a:pt x="5161" y="2510"/>
                    <a:pt x="5141" y="2503"/>
                    <a:pt x="5121" y="2503"/>
                  </a:cubicBezTo>
                  <a:close/>
                  <a:moveTo>
                    <a:pt x="2854" y="2546"/>
                  </a:moveTo>
                  <a:cubicBezTo>
                    <a:pt x="2844" y="2546"/>
                    <a:pt x="2832" y="2550"/>
                    <a:pt x="2819" y="2559"/>
                  </a:cubicBezTo>
                  <a:cubicBezTo>
                    <a:pt x="2792" y="2586"/>
                    <a:pt x="2792" y="2613"/>
                    <a:pt x="2819" y="2639"/>
                  </a:cubicBezTo>
                  <a:cubicBezTo>
                    <a:pt x="2831" y="2647"/>
                    <a:pt x="2841" y="2652"/>
                    <a:pt x="2851" y="2652"/>
                  </a:cubicBezTo>
                  <a:cubicBezTo>
                    <a:pt x="2864" y="2652"/>
                    <a:pt x="2876" y="2645"/>
                    <a:pt x="2890" y="2630"/>
                  </a:cubicBezTo>
                  <a:cubicBezTo>
                    <a:pt x="2908" y="2604"/>
                    <a:pt x="2908" y="2586"/>
                    <a:pt x="2882" y="2559"/>
                  </a:cubicBezTo>
                  <a:cubicBezTo>
                    <a:pt x="2873" y="2550"/>
                    <a:pt x="2864" y="2546"/>
                    <a:pt x="2854" y="2546"/>
                  </a:cubicBezTo>
                  <a:close/>
                  <a:moveTo>
                    <a:pt x="579" y="2582"/>
                  </a:moveTo>
                  <a:cubicBezTo>
                    <a:pt x="574" y="2582"/>
                    <a:pt x="570" y="2587"/>
                    <a:pt x="562" y="2595"/>
                  </a:cubicBezTo>
                  <a:cubicBezTo>
                    <a:pt x="544" y="2613"/>
                    <a:pt x="526" y="2622"/>
                    <a:pt x="553" y="2639"/>
                  </a:cubicBezTo>
                  <a:cubicBezTo>
                    <a:pt x="569" y="2655"/>
                    <a:pt x="575" y="2664"/>
                    <a:pt x="581" y="2664"/>
                  </a:cubicBezTo>
                  <a:cubicBezTo>
                    <a:pt x="586" y="2664"/>
                    <a:pt x="590" y="2659"/>
                    <a:pt x="598" y="2648"/>
                  </a:cubicBezTo>
                  <a:cubicBezTo>
                    <a:pt x="616" y="2639"/>
                    <a:pt x="633" y="2630"/>
                    <a:pt x="607" y="2604"/>
                  </a:cubicBezTo>
                  <a:cubicBezTo>
                    <a:pt x="592" y="2589"/>
                    <a:pt x="585" y="2582"/>
                    <a:pt x="579" y="2582"/>
                  </a:cubicBezTo>
                  <a:close/>
                  <a:moveTo>
                    <a:pt x="5403" y="2537"/>
                  </a:moveTo>
                  <a:cubicBezTo>
                    <a:pt x="5386" y="2537"/>
                    <a:pt x="5371" y="2541"/>
                    <a:pt x="5362" y="2550"/>
                  </a:cubicBezTo>
                  <a:cubicBezTo>
                    <a:pt x="5335" y="2577"/>
                    <a:pt x="5335" y="2622"/>
                    <a:pt x="5353" y="2648"/>
                  </a:cubicBezTo>
                  <a:cubicBezTo>
                    <a:pt x="5366" y="2662"/>
                    <a:pt x="5384" y="2668"/>
                    <a:pt x="5402" y="2668"/>
                  </a:cubicBezTo>
                  <a:cubicBezTo>
                    <a:pt x="5420" y="2668"/>
                    <a:pt x="5437" y="2662"/>
                    <a:pt x="5451" y="2648"/>
                  </a:cubicBezTo>
                  <a:cubicBezTo>
                    <a:pt x="5478" y="2630"/>
                    <a:pt x="5478" y="2586"/>
                    <a:pt x="5451" y="2550"/>
                  </a:cubicBezTo>
                  <a:cubicBezTo>
                    <a:pt x="5437" y="2541"/>
                    <a:pt x="5420" y="2537"/>
                    <a:pt x="5403" y="2537"/>
                  </a:cubicBezTo>
                  <a:close/>
                  <a:moveTo>
                    <a:pt x="3135" y="2575"/>
                  </a:moveTo>
                  <a:cubicBezTo>
                    <a:pt x="3122" y="2575"/>
                    <a:pt x="3109" y="2581"/>
                    <a:pt x="3096" y="2595"/>
                  </a:cubicBezTo>
                  <a:cubicBezTo>
                    <a:pt x="3069" y="2622"/>
                    <a:pt x="3069" y="2639"/>
                    <a:pt x="3096" y="2666"/>
                  </a:cubicBezTo>
                  <a:cubicBezTo>
                    <a:pt x="3109" y="2675"/>
                    <a:pt x="3120" y="2679"/>
                    <a:pt x="3131" y="2679"/>
                  </a:cubicBezTo>
                  <a:cubicBezTo>
                    <a:pt x="3142" y="2679"/>
                    <a:pt x="3154" y="2675"/>
                    <a:pt x="3167" y="2666"/>
                  </a:cubicBezTo>
                  <a:cubicBezTo>
                    <a:pt x="3194" y="2639"/>
                    <a:pt x="3194" y="2622"/>
                    <a:pt x="3167" y="2595"/>
                  </a:cubicBezTo>
                  <a:cubicBezTo>
                    <a:pt x="3158" y="2581"/>
                    <a:pt x="3147" y="2575"/>
                    <a:pt x="3135" y="2575"/>
                  </a:cubicBezTo>
                  <a:close/>
                  <a:moveTo>
                    <a:pt x="862" y="2614"/>
                  </a:moveTo>
                  <a:cubicBezTo>
                    <a:pt x="855" y="2614"/>
                    <a:pt x="847" y="2618"/>
                    <a:pt x="839" y="2630"/>
                  </a:cubicBezTo>
                  <a:cubicBezTo>
                    <a:pt x="812" y="2657"/>
                    <a:pt x="812" y="2648"/>
                    <a:pt x="839" y="2675"/>
                  </a:cubicBezTo>
                  <a:cubicBezTo>
                    <a:pt x="844" y="2686"/>
                    <a:pt x="853" y="2694"/>
                    <a:pt x="863" y="2694"/>
                  </a:cubicBezTo>
                  <a:cubicBezTo>
                    <a:pt x="870" y="2694"/>
                    <a:pt x="876" y="2691"/>
                    <a:pt x="883" y="2684"/>
                  </a:cubicBezTo>
                  <a:cubicBezTo>
                    <a:pt x="910" y="2657"/>
                    <a:pt x="910" y="2657"/>
                    <a:pt x="883" y="2630"/>
                  </a:cubicBezTo>
                  <a:cubicBezTo>
                    <a:pt x="878" y="2621"/>
                    <a:pt x="871" y="2614"/>
                    <a:pt x="862" y="2614"/>
                  </a:cubicBezTo>
                  <a:close/>
                  <a:moveTo>
                    <a:pt x="5687" y="2566"/>
                  </a:moveTo>
                  <a:cubicBezTo>
                    <a:pt x="5669" y="2566"/>
                    <a:pt x="5652" y="2572"/>
                    <a:pt x="5638" y="2586"/>
                  </a:cubicBezTo>
                  <a:cubicBezTo>
                    <a:pt x="5611" y="2613"/>
                    <a:pt x="5611" y="2657"/>
                    <a:pt x="5638" y="2675"/>
                  </a:cubicBezTo>
                  <a:cubicBezTo>
                    <a:pt x="5653" y="2690"/>
                    <a:pt x="5670" y="2696"/>
                    <a:pt x="5687" y="2696"/>
                  </a:cubicBezTo>
                  <a:cubicBezTo>
                    <a:pt x="5701" y="2696"/>
                    <a:pt x="5715" y="2692"/>
                    <a:pt x="5727" y="2684"/>
                  </a:cubicBezTo>
                  <a:cubicBezTo>
                    <a:pt x="5754" y="2657"/>
                    <a:pt x="5763" y="2613"/>
                    <a:pt x="5736" y="2586"/>
                  </a:cubicBezTo>
                  <a:cubicBezTo>
                    <a:pt x="5723" y="2572"/>
                    <a:pt x="5705" y="2566"/>
                    <a:pt x="5687" y="2566"/>
                  </a:cubicBezTo>
                  <a:close/>
                  <a:moveTo>
                    <a:pt x="3415" y="2602"/>
                  </a:moveTo>
                  <a:cubicBezTo>
                    <a:pt x="3401" y="2602"/>
                    <a:pt x="3387" y="2611"/>
                    <a:pt x="3372" y="2630"/>
                  </a:cubicBezTo>
                  <a:cubicBezTo>
                    <a:pt x="3354" y="2648"/>
                    <a:pt x="3354" y="2675"/>
                    <a:pt x="3381" y="2693"/>
                  </a:cubicBezTo>
                  <a:cubicBezTo>
                    <a:pt x="3394" y="2706"/>
                    <a:pt x="3406" y="2713"/>
                    <a:pt x="3417" y="2713"/>
                  </a:cubicBezTo>
                  <a:cubicBezTo>
                    <a:pt x="3428" y="2713"/>
                    <a:pt x="3439" y="2706"/>
                    <a:pt x="3452" y="2693"/>
                  </a:cubicBezTo>
                  <a:cubicBezTo>
                    <a:pt x="3470" y="2666"/>
                    <a:pt x="3470" y="2648"/>
                    <a:pt x="3452" y="2622"/>
                  </a:cubicBezTo>
                  <a:cubicBezTo>
                    <a:pt x="3440" y="2609"/>
                    <a:pt x="3428" y="2602"/>
                    <a:pt x="3415" y="2602"/>
                  </a:cubicBezTo>
                  <a:close/>
                  <a:moveTo>
                    <a:pt x="5969" y="2596"/>
                  </a:moveTo>
                  <a:cubicBezTo>
                    <a:pt x="5949" y="2596"/>
                    <a:pt x="5929" y="2603"/>
                    <a:pt x="5915" y="2613"/>
                  </a:cubicBezTo>
                  <a:cubicBezTo>
                    <a:pt x="5897" y="2639"/>
                    <a:pt x="5897" y="2684"/>
                    <a:pt x="5915" y="2711"/>
                  </a:cubicBezTo>
                  <a:cubicBezTo>
                    <a:pt x="5928" y="2724"/>
                    <a:pt x="5946" y="2731"/>
                    <a:pt x="5964" y="2731"/>
                  </a:cubicBezTo>
                  <a:cubicBezTo>
                    <a:pt x="5982" y="2731"/>
                    <a:pt x="5999" y="2724"/>
                    <a:pt x="6013" y="2711"/>
                  </a:cubicBezTo>
                  <a:cubicBezTo>
                    <a:pt x="6040" y="2684"/>
                    <a:pt x="6040" y="2639"/>
                    <a:pt x="6013" y="2613"/>
                  </a:cubicBezTo>
                  <a:cubicBezTo>
                    <a:pt x="6001" y="2601"/>
                    <a:pt x="5985" y="2596"/>
                    <a:pt x="5969" y="2596"/>
                  </a:cubicBezTo>
                  <a:close/>
                  <a:moveTo>
                    <a:pt x="1133" y="2655"/>
                  </a:moveTo>
                  <a:cubicBezTo>
                    <a:pt x="1126" y="2655"/>
                    <a:pt x="1120" y="2662"/>
                    <a:pt x="1106" y="2675"/>
                  </a:cubicBezTo>
                  <a:cubicBezTo>
                    <a:pt x="1088" y="2684"/>
                    <a:pt x="1079" y="2702"/>
                    <a:pt x="1106" y="2720"/>
                  </a:cubicBezTo>
                  <a:cubicBezTo>
                    <a:pt x="1120" y="2733"/>
                    <a:pt x="1124" y="2740"/>
                    <a:pt x="1129" y="2740"/>
                  </a:cubicBezTo>
                  <a:cubicBezTo>
                    <a:pt x="1133" y="2740"/>
                    <a:pt x="1137" y="2733"/>
                    <a:pt x="1151" y="2720"/>
                  </a:cubicBezTo>
                  <a:cubicBezTo>
                    <a:pt x="1169" y="2702"/>
                    <a:pt x="1178" y="2693"/>
                    <a:pt x="1160" y="2675"/>
                  </a:cubicBezTo>
                  <a:cubicBezTo>
                    <a:pt x="1146" y="2662"/>
                    <a:pt x="1140" y="2655"/>
                    <a:pt x="1133" y="2655"/>
                  </a:cubicBezTo>
                  <a:close/>
                  <a:moveTo>
                    <a:pt x="3700" y="2633"/>
                  </a:moveTo>
                  <a:cubicBezTo>
                    <a:pt x="3678" y="2633"/>
                    <a:pt x="3654" y="2638"/>
                    <a:pt x="3649" y="2648"/>
                  </a:cubicBezTo>
                  <a:cubicBezTo>
                    <a:pt x="3631" y="2657"/>
                    <a:pt x="3640" y="2729"/>
                    <a:pt x="3649" y="2737"/>
                  </a:cubicBezTo>
                  <a:cubicBezTo>
                    <a:pt x="3658" y="2742"/>
                    <a:pt x="3678" y="2744"/>
                    <a:pt x="3697" y="2744"/>
                  </a:cubicBezTo>
                  <a:cubicBezTo>
                    <a:pt x="3716" y="2744"/>
                    <a:pt x="3733" y="2742"/>
                    <a:pt x="3738" y="2737"/>
                  </a:cubicBezTo>
                  <a:cubicBezTo>
                    <a:pt x="3756" y="2720"/>
                    <a:pt x="3756" y="2648"/>
                    <a:pt x="3738" y="2639"/>
                  </a:cubicBezTo>
                  <a:cubicBezTo>
                    <a:pt x="3731" y="2636"/>
                    <a:pt x="3716" y="2633"/>
                    <a:pt x="3700" y="2633"/>
                  </a:cubicBezTo>
                  <a:close/>
                  <a:moveTo>
                    <a:pt x="1406" y="2683"/>
                  </a:moveTo>
                  <a:cubicBezTo>
                    <a:pt x="1391" y="2683"/>
                    <a:pt x="1378" y="2685"/>
                    <a:pt x="1374" y="2693"/>
                  </a:cubicBezTo>
                  <a:cubicBezTo>
                    <a:pt x="1374" y="2711"/>
                    <a:pt x="1374" y="2737"/>
                    <a:pt x="1365" y="2764"/>
                  </a:cubicBezTo>
                  <a:cubicBezTo>
                    <a:pt x="1389" y="2764"/>
                    <a:pt x="1409" y="2768"/>
                    <a:pt x="1424" y="2768"/>
                  </a:cubicBezTo>
                  <a:cubicBezTo>
                    <a:pt x="1432" y="2768"/>
                    <a:pt x="1439" y="2767"/>
                    <a:pt x="1445" y="2764"/>
                  </a:cubicBezTo>
                  <a:cubicBezTo>
                    <a:pt x="1454" y="2746"/>
                    <a:pt x="1454" y="2720"/>
                    <a:pt x="1454" y="2693"/>
                  </a:cubicBezTo>
                  <a:cubicBezTo>
                    <a:pt x="1449" y="2688"/>
                    <a:pt x="1426" y="2683"/>
                    <a:pt x="1406" y="2683"/>
                  </a:cubicBezTo>
                  <a:close/>
                  <a:moveTo>
                    <a:pt x="6248" y="2614"/>
                  </a:moveTo>
                  <a:cubicBezTo>
                    <a:pt x="6237" y="2614"/>
                    <a:pt x="6226" y="2622"/>
                    <a:pt x="6209" y="2639"/>
                  </a:cubicBezTo>
                  <a:cubicBezTo>
                    <a:pt x="6156" y="2684"/>
                    <a:pt x="6156" y="2693"/>
                    <a:pt x="6191" y="2737"/>
                  </a:cubicBezTo>
                  <a:cubicBezTo>
                    <a:pt x="6215" y="2761"/>
                    <a:pt x="6231" y="2772"/>
                    <a:pt x="6246" y="2772"/>
                  </a:cubicBezTo>
                  <a:cubicBezTo>
                    <a:pt x="6260" y="2772"/>
                    <a:pt x="6273" y="2763"/>
                    <a:pt x="6289" y="2746"/>
                  </a:cubicBezTo>
                  <a:cubicBezTo>
                    <a:pt x="6334" y="2702"/>
                    <a:pt x="6334" y="2693"/>
                    <a:pt x="6298" y="2648"/>
                  </a:cubicBezTo>
                  <a:cubicBezTo>
                    <a:pt x="6275" y="2625"/>
                    <a:pt x="6261" y="2614"/>
                    <a:pt x="6248" y="2614"/>
                  </a:cubicBezTo>
                  <a:close/>
                  <a:moveTo>
                    <a:pt x="3969" y="2671"/>
                  </a:moveTo>
                  <a:cubicBezTo>
                    <a:pt x="3948" y="2671"/>
                    <a:pt x="3925" y="2675"/>
                    <a:pt x="3916" y="2684"/>
                  </a:cubicBezTo>
                  <a:cubicBezTo>
                    <a:pt x="3907" y="2693"/>
                    <a:pt x="3907" y="2764"/>
                    <a:pt x="3916" y="2773"/>
                  </a:cubicBezTo>
                  <a:cubicBezTo>
                    <a:pt x="3934" y="2782"/>
                    <a:pt x="3943" y="2791"/>
                    <a:pt x="3961" y="2791"/>
                  </a:cubicBezTo>
                  <a:cubicBezTo>
                    <a:pt x="3979" y="2791"/>
                    <a:pt x="3997" y="2791"/>
                    <a:pt x="4006" y="2782"/>
                  </a:cubicBezTo>
                  <a:cubicBezTo>
                    <a:pt x="4023" y="2773"/>
                    <a:pt x="4023" y="2702"/>
                    <a:pt x="4015" y="2684"/>
                  </a:cubicBezTo>
                  <a:cubicBezTo>
                    <a:pt x="4010" y="2675"/>
                    <a:pt x="3990" y="2671"/>
                    <a:pt x="3969" y="2671"/>
                  </a:cubicBezTo>
                  <a:close/>
                  <a:moveTo>
                    <a:pt x="1704" y="2714"/>
                  </a:moveTo>
                  <a:cubicBezTo>
                    <a:pt x="1684" y="2714"/>
                    <a:pt x="1659" y="2718"/>
                    <a:pt x="1659" y="2729"/>
                  </a:cubicBezTo>
                  <a:cubicBezTo>
                    <a:pt x="1650" y="2746"/>
                    <a:pt x="1650" y="2773"/>
                    <a:pt x="1650" y="2800"/>
                  </a:cubicBezTo>
                  <a:cubicBezTo>
                    <a:pt x="1686" y="2800"/>
                    <a:pt x="1713" y="2800"/>
                    <a:pt x="1731" y="2791"/>
                  </a:cubicBezTo>
                  <a:cubicBezTo>
                    <a:pt x="1740" y="2782"/>
                    <a:pt x="1731" y="2746"/>
                    <a:pt x="1731" y="2720"/>
                  </a:cubicBezTo>
                  <a:cubicBezTo>
                    <a:pt x="1731" y="2716"/>
                    <a:pt x="1718" y="2714"/>
                    <a:pt x="1704" y="2714"/>
                  </a:cubicBezTo>
                  <a:close/>
                  <a:moveTo>
                    <a:pt x="6526" y="2648"/>
                  </a:moveTo>
                  <a:cubicBezTo>
                    <a:pt x="6512" y="2648"/>
                    <a:pt x="6499" y="2657"/>
                    <a:pt x="6477" y="2675"/>
                  </a:cubicBezTo>
                  <a:cubicBezTo>
                    <a:pt x="6441" y="2720"/>
                    <a:pt x="6441" y="2729"/>
                    <a:pt x="6486" y="2773"/>
                  </a:cubicBezTo>
                  <a:cubicBezTo>
                    <a:pt x="6502" y="2794"/>
                    <a:pt x="6513" y="2803"/>
                    <a:pt x="6525" y="2803"/>
                  </a:cubicBezTo>
                  <a:cubicBezTo>
                    <a:pt x="6538" y="2803"/>
                    <a:pt x="6551" y="2792"/>
                    <a:pt x="6575" y="2773"/>
                  </a:cubicBezTo>
                  <a:cubicBezTo>
                    <a:pt x="6619" y="2737"/>
                    <a:pt x="6611" y="2711"/>
                    <a:pt x="6575" y="2675"/>
                  </a:cubicBezTo>
                  <a:cubicBezTo>
                    <a:pt x="6553" y="2657"/>
                    <a:pt x="6539" y="2648"/>
                    <a:pt x="6526" y="2648"/>
                  </a:cubicBezTo>
                  <a:close/>
                  <a:moveTo>
                    <a:pt x="4253" y="2705"/>
                  </a:moveTo>
                  <a:cubicBezTo>
                    <a:pt x="4231" y="2705"/>
                    <a:pt x="4207" y="2709"/>
                    <a:pt x="4202" y="2720"/>
                  </a:cubicBezTo>
                  <a:cubicBezTo>
                    <a:pt x="4184" y="2729"/>
                    <a:pt x="4184" y="2800"/>
                    <a:pt x="4202" y="2809"/>
                  </a:cubicBezTo>
                  <a:cubicBezTo>
                    <a:pt x="4211" y="2818"/>
                    <a:pt x="4231" y="2822"/>
                    <a:pt x="4251" y="2822"/>
                  </a:cubicBezTo>
                  <a:cubicBezTo>
                    <a:pt x="4271" y="2822"/>
                    <a:pt x="4291" y="2818"/>
                    <a:pt x="4300" y="2809"/>
                  </a:cubicBezTo>
                  <a:cubicBezTo>
                    <a:pt x="4309" y="2791"/>
                    <a:pt x="4309" y="2720"/>
                    <a:pt x="4291" y="2711"/>
                  </a:cubicBezTo>
                  <a:cubicBezTo>
                    <a:pt x="4284" y="2707"/>
                    <a:pt x="4269" y="2705"/>
                    <a:pt x="4253" y="2705"/>
                  </a:cubicBezTo>
                  <a:close/>
                  <a:moveTo>
                    <a:pt x="6785" y="2696"/>
                  </a:moveTo>
                  <a:cubicBezTo>
                    <a:pt x="6774" y="2696"/>
                    <a:pt x="6764" y="2700"/>
                    <a:pt x="6753" y="2711"/>
                  </a:cubicBezTo>
                  <a:cubicBezTo>
                    <a:pt x="6744" y="2729"/>
                    <a:pt x="6726" y="2746"/>
                    <a:pt x="6735" y="2764"/>
                  </a:cubicBezTo>
                  <a:cubicBezTo>
                    <a:pt x="6753" y="2791"/>
                    <a:pt x="6780" y="2809"/>
                    <a:pt x="6798" y="2827"/>
                  </a:cubicBezTo>
                  <a:cubicBezTo>
                    <a:pt x="6804" y="2831"/>
                    <a:pt x="6810" y="2833"/>
                    <a:pt x="6815" y="2833"/>
                  </a:cubicBezTo>
                  <a:cubicBezTo>
                    <a:pt x="6833" y="2833"/>
                    <a:pt x="6847" y="2814"/>
                    <a:pt x="6860" y="2800"/>
                  </a:cubicBezTo>
                  <a:cubicBezTo>
                    <a:pt x="6860" y="2800"/>
                    <a:pt x="6860" y="2800"/>
                    <a:pt x="6869" y="2791"/>
                  </a:cubicBezTo>
                  <a:cubicBezTo>
                    <a:pt x="6896" y="2764"/>
                    <a:pt x="6896" y="2746"/>
                    <a:pt x="6860" y="2737"/>
                  </a:cubicBezTo>
                  <a:cubicBezTo>
                    <a:pt x="6834" y="2737"/>
                    <a:pt x="6825" y="2711"/>
                    <a:pt x="6807" y="2702"/>
                  </a:cubicBezTo>
                  <a:cubicBezTo>
                    <a:pt x="6799" y="2698"/>
                    <a:pt x="6792" y="2696"/>
                    <a:pt x="6785" y="2696"/>
                  </a:cubicBezTo>
                  <a:close/>
                  <a:moveTo>
                    <a:pt x="1981" y="2735"/>
                  </a:moveTo>
                  <a:cubicBezTo>
                    <a:pt x="1969" y="2735"/>
                    <a:pt x="1958" y="2742"/>
                    <a:pt x="1945" y="2755"/>
                  </a:cubicBezTo>
                  <a:cubicBezTo>
                    <a:pt x="1918" y="2773"/>
                    <a:pt x="1918" y="2800"/>
                    <a:pt x="1936" y="2818"/>
                  </a:cubicBezTo>
                  <a:cubicBezTo>
                    <a:pt x="1951" y="2832"/>
                    <a:pt x="1963" y="2839"/>
                    <a:pt x="1975" y="2839"/>
                  </a:cubicBezTo>
                  <a:cubicBezTo>
                    <a:pt x="1985" y="2839"/>
                    <a:pt x="1995" y="2835"/>
                    <a:pt x="2007" y="2827"/>
                  </a:cubicBezTo>
                  <a:cubicBezTo>
                    <a:pt x="2034" y="2800"/>
                    <a:pt x="2034" y="2782"/>
                    <a:pt x="2016" y="2755"/>
                  </a:cubicBezTo>
                  <a:cubicBezTo>
                    <a:pt x="2003" y="2742"/>
                    <a:pt x="1992" y="2735"/>
                    <a:pt x="1981" y="2735"/>
                  </a:cubicBezTo>
                  <a:close/>
                  <a:moveTo>
                    <a:pt x="4527" y="2726"/>
                  </a:moveTo>
                  <a:cubicBezTo>
                    <a:pt x="4510" y="2726"/>
                    <a:pt x="4492" y="2733"/>
                    <a:pt x="4478" y="2746"/>
                  </a:cubicBezTo>
                  <a:cubicBezTo>
                    <a:pt x="4452" y="2773"/>
                    <a:pt x="4461" y="2818"/>
                    <a:pt x="4478" y="2845"/>
                  </a:cubicBezTo>
                  <a:cubicBezTo>
                    <a:pt x="4490" y="2853"/>
                    <a:pt x="4506" y="2857"/>
                    <a:pt x="4522" y="2857"/>
                  </a:cubicBezTo>
                  <a:cubicBezTo>
                    <a:pt x="4542" y="2857"/>
                    <a:pt x="4562" y="2850"/>
                    <a:pt x="4577" y="2836"/>
                  </a:cubicBezTo>
                  <a:cubicBezTo>
                    <a:pt x="4603" y="2818"/>
                    <a:pt x="4603" y="2773"/>
                    <a:pt x="4577" y="2746"/>
                  </a:cubicBezTo>
                  <a:cubicBezTo>
                    <a:pt x="4563" y="2733"/>
                    <a:pt x="4545" y="2726"/>
                    <a:pt x="4527" y="2726"/>
                  </a:cubicBezTo>
                  <a:close/>
                  <a:moveTo>
                    <a:pt x="2252" y="2764"/>
                  </a:moveTo>
                  <a:cubicBezTo>
                    <a:pt x="2244" y="2764"/>
                    <a:pt x="2237" y="2767"/>
                    <a:pt x="2230" y="2773"/>
                  </a:cubicBezTo>
                  <a:cubicBezTo>
                    <a:pt x="2195" y="2800"/>
                    <a:pt x="2195" y="2827"/>
                    <a:pt x="2221" y="2853"/>
                  </a:cubicBezTo>
                  <a:cubicBezTo>
                    <a:pt x="2235" y="2867"/>
                    <a:pt x="2246" y="2874"/>
                    <a:pt x="2257" y="2874"/>
                  </a:cubicBezTo>
                  <a:cubicBezTo>
                    <a:pt x="2268" y="2874"/>
                    <a:pt x="2279" y="2867"/>
                    <a:pt x="2293" y="2853"/>
                  </a:cubicBezTo>
                  <a:cubicBezTo>
                    <a:pt x="2320" y="2836"/>
                    <a:pt x="2320" y="2809"/>
                    <a:pt x="2293" y="2791"/>
                  </a:cubicBezTo>
                  <a:cubicBezTo>
                    <a:pt x="2281" y="2774"/>
                    <a:pt x="2266" y="2764"/>
                    <a:pt x="2252" y="2764"/>
                  </a:cubicBezTo>
                  <a:close/>
                  <a:moveTo>
                    <a:pt x="4807" y="2756"/>
                  </a:moveTo>
                  <a:cubicBezTo>
                    <a:pt x="4792" y="2756"/>
                    <a:pt x="4776" y="2761"/>
                    <a:pt x="4764" y="2773"/>
                  </a:cubicBezTo>
                  <a:cubicBezTo>
                    <a:pt x="4737" y="2800"/>
                    <a:pt x="4737" y="2836"/>
                    <a:pt x="4755" y="2862"/>
                  </a:cubicBezTo>
                  <a:cubicBezTo>
                    <a:pt x="4771" y="2878"/>
                    <a:pt x="4792" y="2887"/>
                    <a:pt x="4813" y="2887"/>
                  </a:cubicBezTo>
                  <a:cubicBezTo>
                    <a:pt x="4828" y="2887"/>
                    <a:pt x="4842" y="2883"/>
                    <a:pt x="4853" y="2871"/>
                  </a:cubicBezTo>
                  <a:cubicBezTo>
                    <a:pt x="4880" y="2853"/>
                    <a:pt x="4889" y="2800"/>
                    <a:pt x="4853" y="2773"/>
                  </a:cubicBezTo>
                  <a:cubicBezTo>
                    <a:pt x="4843" y="2763"/>
                    <a:pt x="4825" y="2756"/>
                    <a:pt x="4807" y="2756"/>
                  </a:cubicBezTo>
                  <a:close/>
                  <a:moveTo>
                    <a:pt x="2541" y="2796"/>
                  </a:moveTo>
                  <a:cubicBezTo>
                    <a:pt x="2527" y="2796"/>
                    <a:pt x="2513" y="2803"/>
                    <a:pt x="2498" y="2818"/>
                  </a:cubicBezTo>
                  <a:cubicBezTo>
                    <a:pt x="2480" y="2845"/>
                    <a:pt x="2480" y="2862"/>
                    <a:pt x="2507" y="2889"/>
                  </a:cubicBezTo>
                  <a:cubicBezTo>
                    <a:pt x="2519" y="2897"/>
                    <a:pt x="2529" y="2902"/>
                    <a:pt x="2539" y="2902"/>
                  </a:cubicBezTo>
                  <a:cubicBezTo>
                    <a:pt x="2551" y="2902"/>
                    <a:pt x="2563" y="2895"/>
                    <a:pt x="2578" y="2880"/>
                  </a:cubicBezTo>
                  <a:cubicBezTo>
                    <a:pt x="2596" y="2853"/>
                    <a:pt x="2596" y="2836"/>
                    <a:pt x="2569" y="2809"/>
                  </a:cubicBezTo>
                  <a:cubicBezTo>
                    <a:pt x="2561" y="2801"/>
                    <a:pt x="2551" y="2796"/>
                    <a:pt x="2541" y="2796"/>
                  </a:cubicBezTo>
                  <a:close/>
                  <a:moveTo>
                    <a:pt x="268" y="2833"/>
                  </a:moveTo>
                  <a:cubicBezTo>
                    <a:pt x="261" y="2833"/>
                    <a:pt x="254" y="2840"/>
                    <a:pt x="241" y="2853"/>
                  </a:cubicBezTo>
                  <a:cubicBezTo>
                    <a:pt x="223" y="2871"/>
                    <a:pt x="223" y="2871"/>
                    <a:pt x="241" y="2898"/>
                  </a:cubicBezTo>
                  <a:cubicBezTo>
                    <a:pt x="254" y="2911"/>
                    <a:pt x="261" y="2918"/>
                    <a:pt x="268" y="2918"/>
                  </a:cubicBezTo>
                  <a:cubicBezTo>
                    <a:pt x="274" y="2918"/>
                    <a:pt x="281" y="2911"/>
                    <a:pt x="294" y="2898"/>
                  </a:cubicBezTo>
                  <a:cubicBezTo>
                    <a:pt x="303" y="2880"/>
                    <a:pt x="312" y="2871"/>
                    <a:pt x="294" y="2853"/>
                  </a:cubicBezTo>
                  <a:cubicBezTo>
                    <a:pt x="281" y="2840"/>
                    <a:pt x="274" y="2833"/>
                    <a:pt x="268" y="2833"/>
                  </a:cubicBezTo>
                  <a:close/>
                  <a:moveTo>
                    <a:pt x="5089" y="2787"/>
                  </a:moveTo>
                  <a:cubicBezTo>
                    <a:pt x="5075" y="2787"/>
                    <a:pt x="5061" y="2792"/>
                    <a:pt x="5049" y="2800"/>
                  </a:cubicBezTo>
                  <a:cubicBezTo>
                    <a:pt x="5014" y="2827"/>
                    <a:pt x="5014" y="2871"/>
                    <a:pt x="5049" y="2898"/>
                  </a:cubicBezTo>
                  <a:cubicBezTo>
                    <a:pt x="5058" y="2911"/>
                    <a:pt x="5074" y="2918"/>
                    <a:pt x="5091" y="2918"/>
                  </a:cubicBezTo>
                  <a:cubicBezTo>
                    <a:pt x="5107" y="2918"/>
                    <a:pt x="5125" y="2911"/>
                    <a:pt x="5139" y="2898"/>
                  </a:cubicBezTo>
                  <a:cubicBezTo>
                    <a:pt x="5165" y="2871"/>
                    <a:pt x="5165" y="2836"/>
                    <a:pt x="5139" y="2809"/>
                  </a:cubicBezTo>
                  <a:cubicBezTo>
                    <a:pt x="5124" y="2794"/>
                    <a:pt x="5106" y="2787"/>
                    <a:pt x="5089" y="2787"/>
                  </a:cubicBezTo>
                  <a:close/>
                  <a:moveTo>
                    <a:pt x="2819" y="2824"/>
                  </a:moveTo>
                  <a:cubicBezTo>
                    <a:pt x="2808" y="2824"/>
                    <a:pt x="2797" y="2831"/>
                    <a:pt x="2783" y="2845"/>
                  </a:cubicBezTo>
                  <a:cubicBezTo>
                    <a:pt x="2757" y="2871"/>
                    <a:pt x="2757" y="2889"/>
                    <a:pt x="2783" y="2916"/>
                  </a:cubicBezTo>
                  <a:cubicBezTo>
                    <a:pt x="2798" y="2926"/>
                    <a:pt x="2810" y="2933"/>
                    <a:pt x="2822" y="2933"/>
                  </a:cubicBezTo>
                  <a:cubicBezTo>
                    <a:pt x="2832" y="2933"/>
                    <a:pt x="2843" y="2928"/>
                    <a:pt x="2855" y="2916"/>
                  </a:cubicBezTo>
                  <a:cubicBezTo>
                    <a:pt x="2882" y="2889"/>
                    <a:pt x="2882" y="2871"/>
                    <a:pt x="2855" y="2845"/>
                  </a:cubicBezTo>
                  <a:cubicBezTo>
                    <a:pt x="2841" y="2831"/>
                    <a:pt x="2830" y="2824"/>
                    <a:pt x="2819" y="2824"/>
                  </a:cubicBezTo>
                  <a:close/>
                  <a:moveTo>
                    <a:pt x="551" y="2868"/>
                  </a:moveTo>
                  <a:cubicBezTo>
                    <a:pt x="545" y="2868"/>
                    <a:pt x="538" y="2872"/>
                    <a:pt x="526" y="2880"/>
                  </a:cubicBezTo>
                  <a:cubicBezTo>
                    <a:pt x="509" y="2898"/>
                    <a:pt x="500" y="2907"/>
                    <a:pt x="517" y="2925"/>
                  </a:cubicBezTo>
                  <a:cubicBezTo>
                    <a:pt x="532" y="2940"/>
                    <a:pt x="539" y="2946"/>
                    <a:pt x="546" y="2946"/>
                  </a:cubicBezTo>
                  <a:cubicBezTo>
                    <a:pt x="552" y="2946"/>
                    <a:pt x="559" y="2942"/>
                    <a:pt x="571" y="2934"/>
                  </a:cubicBezTo>
                  <a:cubicBezTo>
                    <a:pt x="589" y="2916"/>
                    <a:pt x="598" y="2907"/>
                    <a:pt x="580" y="2889"/>
                  </a:cubicBezTo>
                  <a:cubicBezTo>
                    <a:pt x="565" y="2874"/>
                    <a:pt x="559" y="2868"/>
                    <a:pt x="551" y="2868"/>
                  </a:cubicBezTo>
                  <a:close/>
                  <a:moveTo>
                    <a:pt x="5371" y="2817"/>
                  </a:moveTo>
                  <a:cubicBezTo>
                    <a:pt x="5355" y="2817"/>
                    <a:pt x="5338" y="2823"/>
                    <a:pt x="5326" y="2836"/>
                  </a:cubicBezTo>
                  <a:cubicBezTo>
                    <a:pt x="5299" y="2862"/>
                    <a:pt x="5299" y="2907"/>
                    <a:pt x="5326" y="2925"/>
                  </a:cubicBezTo>
                  <a:cubicBezTo>
                    <a:pt x="5341" y="2940"/>
                    <a:pt x="5358" y="2946"/>
                    <a:pt x="5375" y="2946"/>
                  </a:cubicBezTo>
                  <a:cubicBezTo>
                    <a:pt x="5389" y="2946"/>
                    <a:pt x="5403" y="2942"/>
                    <a:pt x="5415" y="2934"/>
                  </a:cubicBezTo>
                  <a:cubicBezTo>
                    <a:pt x="5442" y="2907"/>
                    <a:pt x="5451" y="2862"/>
                    <a:pt x="5424" y="2845"/>
                  </a:cubicBezTo>
                  <a:cubicBezTo>
                    <a:pt x="5410" y="2825"/>
                    <a:pt x="5390" y="2817"/>
                    <a:pt x="5371" y="2817"/>
                  </a:cubicBezTo>
                  <a:close/>
                  <a:moveTo>
                    <a:pt x="3105" y="2855"/>
                  </a:moveTo>
                  <a:cubicBezTo>
                    <a:pt x="3091" y="2855"/>
                    <a:pt x="3076" y="2865"/>
                    <a:pt x="3060" y="2880"/>
                  </a:cubicBezTo>
                  <a:cubicBezTo>
                    <a:pt x="3042" y="2898"/>
                    <a:pt x="3042" y="2925"/>
                    <a:pt x="3069" y="2943"/>
                  </a:cubicBezTo>
                  <a:cubicBezTo>
                    <a:pt x="3078" y="2956"/>
                    <a:pt x="3089" y="2963"/>
                    <a:pt x="3101" y="2963"/>
                  </a:cubicBezTo>
                  <a:cubicBezTo>
                    <a:pt x="3113" y="2963"/>
                    <a:pt x="3127" y="2956"/>
                    <a:pt x="3140" y="2943"/>
                  </a:cubicBezTo>
                  <a:cubicBezTo>
                    <a:pt x="3167" y="2916"/>
                    <a:pt x="3167" y="2898"/>
                    <a:pt x="3131" y="2871"/>
                  </a:cubicBezTo>
                  <a:cubicBezTo>
                    <a:pt x="3124" y="2860"/>
                    <a:pt x="3115" y="2855"/>
                    <a:pt x="3105" y="2855"/>
                  </a:cubicBezTo>
                  <a:close/>
                  <a:moveTo>
                    <a:pt x="830" y="2895"/>
                  </a:moveTo>
                  <a:cubicBezTo>
                    <a:pt x="824" y="2895"/>
                    <a:pt x="820" y="2899"/>
                    <a:pt x="812" y="2907"/>
                  </a:cubicBezTo>
                  <a:cubicBezTo>
                    <a:pt x="803" y="2925"/>
                    <a:pt x="776" y="2934"/>
                    <a:pt x="803" y="2952"/>
                  </a:cubicBezTo>
                  <a:cubicBezTo>
                    <a:pt x="817" y="2971"/>
                    <a:pt x="824" y="2980"/>
                    <a:pt x="830" y="2980"/>
                  </a:cubicBezTo>
                  <a:cubicBezTo>
                    <a:pt x="835" y="2980"/>
                    <a:pt x="839" y="2973"/>
                    <a:pt x="848" y="2961"/>
                  </a:cubicBezTo>
                  <a:cubicBezTo>
                    <a:pt x="865" y="2952"/>
                    <a:pt x="883" y="2943"/>
                    <a:pt x="865" y="2916"/>
                  </a:cubicBezTo>
                  <a:cubicBezTo>
                    <a:pt x="846" y="2901"/>
                    <a:pt x="837" y="2895"/>
                    <a:pt x="830" y="2895"/>
                  </a:cubicBezTo>
                  <a:close/>
                  <a:moveTo>
                    <a:pt x="5657" y="2848"/>
                  </a:moveTo>
                  <a:cubicBezTo>
                    <a:pt x="5640" y="2848"/>
                    <a:pt x="5624" y="2855"/>
                    <a:pt x="5611" y="2871"/>
                  </a:cubicBezTo>
                  <a:cubicBezTo>
                    <a:pt x="5585" y="2889"/>
                    <a:pt x="5585" y="2934"/>
                    <a:pt x="5602" y="2961"/>
                  </a:cubicBezTo>
                  <a:cubicBezTo>
                    <a:pt x="5616" y="2974"/>
                    <a:pt x="5634" y="2981"/>
                    <a:pt x="5652" y="2981"/>
                  </a:cubicBezTo>
                  <a:cubicBezTo>
                    <a:pt x="5669" y="2981"/>
                    <a:pt x="5687" y="2974"/>
                    <a:pt x="5701" y="2961"/>
                  </a:cubicBezTo>
                  <a:cubicBezTo>
                    <a:pt x="5727" y="2943"/>
                    <a:pt x="5727" y="2898"/>
                    <a:pt x="5710" y="2871"/>
                  </a:cubicBezTo>
                  <a:cubicBezTo>
                    <a:pt x="5695" y="2857"/>
                    <a:pt x="5676" y="2848"/>
                    <a:pt x="5657" y="2848"/>
                  </a:cubicBezTo>
                  <a:close/>
                  <a:moveTo>
                    <a:pt x="3384" y="2886"/>
                  </a:moveTo>
                  <a:cubicBezTo>
                    <a:pt x="3372" y="2886"/>
                    <a:pt x="3360" y="2892"/>
                    <a:pt x="3345" y="2907"/>
                  </a:cubicBezTo>
                  <a:cubicBezTo>
                    <a:pt x="3319" y="2934"/>
                    <a:pt x="3328" y="2952"/>
                    <a:pt x="3345" y="2978"/>
                  </a:cubicBezTo>
                  <a:cubicBezTo>
                    <a:pt x="3359" y="2987"/>
                    <a:pt x="3370" y="2992"/>
                    <a:pt x="3381" y="2992"/>
                  </a:cubicBezTo>
                  <a:cubicBezTo>
                    <a:pt x="3392" y="2992"/>
                    <a:pt x="3403" y="2987"/>
                    <a:pt x="3417" y="2978"/>
                  </a:cubicBezTo>
                  <a:cubicBezTo>
                    <a:pt x="3444" y="2952"/>
                    <a:pt x="3444" y="2925"/>
                    <a:pt x="3417" y="2898"/>
                  </a:cubicBezTo>
                  <a:cubicBezTo>
                    <a:pt x="3405" y="2890"/>
                    <a:pt x="3395" y="2886"/>
                    <a:pt x="3384" y="2886"/>
                  </a:cubicBezTo>
                  <a:close/>
                  <a:moveTo>
                    <a:pt x="5937" y="2878"/>
                  </a:moveTo>
                  <a:cubicBezTo>
                    <a:pt x="5919" y="2878"/>
                    <a:pt x="5901" y="2885"/>
                    <a:pt x="5888" y="2898"/>
                  </a:cubicBezTo>
                  <a:cubicBezTo>
                    <a:pt x="5861" y="2925"/>
                    <a:pt x="5861" y="2961"/>
                    <a:pt x="5888" y="2987"/>
                  </a:cubicBezTo>
                  <a:cubicBezTo>
                    <a:pt x="5903" y="3002"/>
                    <a:pt x="5923" y="3009"/>
                    <a:pt x="5941" y="3009"/>
                  </a:cubicBezTo>
                  <a:cubicBezTo>
                    <a:pt x="5956" y="3009"/>
                    <a:pt x="5969" y="3004"/>
                    <a:pt x="5977" y="2996"/>
                  </a:cubicBezTo>
                  <a:cubicBezTo>
                    <a:pt x="6004" y="2969"/>
                    <a:pt x="6013" y="2925"/>
                    <a:pt x="5986" y="2898"/>
                  </a:cubicBezTo>
                  <a:cubicBezTo>
                    <a:pt x="5973" y="2885"/>
                    <a:pt x="5955" y="2878"/>
                    <a:pt x="5937" y="2878"/>
                  </a:cubicBezTo>
                  <a:close/>
                  <a:moveTo>
                    <a:pt x="1102" y="2936"/>
                  </a:moveTo>
                  <a:cubicBezTo>
                    <a:pt x="1084" y="2936"/>
                    <a:pt x="1066" y="2938"/>
                    <a:pt x="1062" y="2943"/>
                  </a:cubicBezTo>
                  <a:cubicBezTo>
                    <a:pt x="1062" y="2969"/>
                    <a:pt x="1062" y="2987"/>
                    <a:pt x="1062" y="3023"/>
                  </a:cubicBezTo>
                  <a:cubicBezTo>
                    <a:pt x="1075" y="3018"/>
                    <a:pt x="1088" y="3018"/>
                    <a:pt x="1101" y="3018"/>
                  </a:cubicBezTo>
                  <a:cubicBezTo>
                    <a:pt x="1113" y="3018"/>
                    <a:pt x="1124" y="3018"/>
                    <a:pt x="1133" y="3014"/>
                  </a:cubicBezTo>
                  <a:cubicBezTo>
                    <a:pt x="1142" y="2996"/>
                    <a:pt x="1142" y="2969"/>
                    <a:pt x="1142" y="2943"/>
                  </a:cubicBezTo>
                  <a:cubicBezTo>
                    <a:pt x="1137" y="2938"/>
                    <a:pt x="1120" y="2936"/>
                    <a:pt x="1102" y="2936"/>
                  </a:cubicBezTo>
                  <a:close/>
                  <a:moveTo>
                    <a:pt x="3662" y="2911"/>
                  </a:moveTo>
                  <a:cubicBezTo>
                    <a:pt x="3642" y="2911"/>
                    <a:pt x="3622" y="2916"/>
                    <a:pt x="3613" y="2925"/>
                  </a:cubicBezTo>
                  <a:cubicBezTo>
                    <a:pt x="3604" y="2943"/>
                    <a:pt x="3604" y="3005"/>
                    <a:pt x="3622" y="3014"/>
                  </a:cubicBezTo>
                  <a:cubicBezTo>
                    <a:pt x="3631" y="3023"/>
                    <a:pt x="3649" y="3032"/>
                    <a:pt x="3667" y="3032"/>
                  </a:cubicBezTo>
                  <a:cubicBezTo>
                    <a:pt x="3684" y="3032"/>
                    <a:pt x="3702" y="3023"/>
                    <a:pt x="3711" y="3014"/>
                  </a:cubicBezTo>
                  <a:cubicBezTo>
                    <a:pt x="3729" y="3005"/>
                    <a:pt x="3729" y="2934"/>
                    <a:pt x="3711" y="2925"/>
                  </a:cubicBezTo>
                  <a:cubicBezTo>
                    <a:pt x="3702" y="2916"/>
                    <a:pt x="3682" y="2911"/>
                    <a:pt x="3662" y="2911"/>
                  </a:cubicBezTo>
                  <a:close/>
                  <a:moveTo>
                    <a:pt x="1338" y="2961"/>
                  </a:moveTo>
                  <a:lnTo>
                    <a:pt x="1338" y="2961"/>
                  </a:lnTo>
                  <a:cubicBezTo>
                    <a:pt x="1347" y="2996"/>
                    <a:pt x="1338" y="3014"/>
                    <a:pt x="1347" y="3041"/>
                  </a:cubicBezTo>
                  <a:cubicBezTo>
                    <a:pt x="1347" y="3046"/>
                    <a:pt x="1371" y="3051"/>
                    <a:pt x="1391" y="3051"/>
                  </a:cubicBezTo>
                  <a:cubicBezTo>
                    <a:pt x="1406" y="3051"/>
                    <a:pt x="1418" y="3048"/>
                    <a:pt x="1418" y="3041"/>
                  </a:cubicBezTo>
                  <a:cubicBezTo>
                    <a:pt x="1418" y="3023"/>
                    <a:pt x="1427" y="2987"/>
                    <a:pt x="1418" y="2978"/>
                  </a:cubicBezTo>
                  <a:cubicBezTo>
                    <a:pt x="1401" y="2961"/>
                    <a:pt x="1374" y="2969"/>
                    <a:pt x="1338" y="2961"/>
                  </a:cubicBezTo>
                  <a:close/>
                  <a:moveTo>
                    <a:pt x="6218" y="2895"/>
                  </a:moveTo>
                  <a:cubicBezTo>
                    <a:pt x="6206" y="2895"/>
                    <a:pt x="6193" y="2905"/>
                    <a:pt x="6173" y="2925"/>
                  </a:cubicBezTo>
                  <a:cubicBezTo>
                    <a:pt x="6129" y="2961"/>
                    <a:pt x="6129" y="2978"/>
                    <a:pt x="6164" y="3014"/>
                  </a:cubicBezTo>
                  <a:cubicBezTo>
                    <a:pt x="6188" y="3042"/>
                    <a:pt x="6201" y="3055"/>
                    <a:pt x="6215" y="3055"/>
                  </a:cubicBezTo>
                  <a:cubicBezTo>
                    <a:pt x="6228" y="3055"/>
                    <a:pt x="6241" y="3044"/>
                    <a:pt x="6263" y="3023"/>
                  </a:cubicBezTo>
                  <a:cubicBezTo>
                    <a:pt x="6307" y="2978"/>
                    <a:pt x="6307" y="2969"/>
                    <a:pt x="6272" y="2934"/>
                  </a:cubicBezTo>
                  <a:cubicBezTo>
                    <a:pt x="6247" y="2909"/>
                    <a:pt x="6233" y="2895"/>
                    <a:pt x="6218" y="2895"/>
                  </a:cubicBezTo>
                  <a:close/>
                  <a:moveTo>
                    <a:pt x="3940" y="2955"/>
                  </a:moveTo>
                  <a:cubicBezTo>
                    <a:pt x="3917" y="2955"/>
                    <a:pt x="3891" y="2959"/>
                    <a:pt x="3881" y="2969"/>
                  </a:cubicBezTo>
                  <a:cubicBezTo>
                    <a:pt x="3872" y="2978"/>
                    <a:pt x="3872" y="3050"/>
                    <a:pt x="3890" y="3059"/>
                  </a:cubicBezTo>
                  <a:cubicBezTo>
                    <a:pt x="3894" y="3068"/>
                    <a:pt x="3914" y="3072"/>
                    <a:pt x="3934" y="3072"/>
                  </a:cubicBezTo>
                  <a:cubicBezTo>
                    <a:pt x="3954" y="3072"/>
                    <a:pt x="3974" y="3068"/>
                    <a:pt x="3979" y="3059"/>
                  </a:cubicBezTo>
                  <a:cubicBezTo>
                    <a:pt x="3997" y="3041"/>
                    <a:pt x="3997" y="2978"/>
                    <a:pt x="3979" y="2961"/>
                  </a:cubicBezTo>
                  <a:cubicBezTo>
                    <a:pt x="3971" y="2957"/>
                    <a:pt x="3956" y="2955"/>
                    <a:pt x="3940" y="2955"/>
                  </a:cubicBezTo>
                  <a:close/>
                  <a:moveTo>
                    <a:pt x="1624" y="2996"/>
                  </a:moveTo>
                  <a:cubicBezTo>
                    <a:pt x="1624" y="3023"/>
                    <a:pt x="1615" y="3059"/>
                    <a:pt x="1624" y="3068"/>
                  </a:cubicBezTo>
                  <a:cubicBezTo>
                    <a:pt x="1642" y="3076"/>
                    <a:pt x="1677" y="3076"/>
                    <a:pt x="1704" y="3076"/>
                  </a:cubicBezTo>
                  <a:cubicBezTo>
                    <a:pt x="1704" y="3050"/>
                    <a:pt x="1704" y="3023"/>
                    <a:pt x="1695" y="3005"/>
                  </a:cubicBezTo>
                  <a:cubicBezTo>
                    <a:pt x="1686" y="2996"/>
                    <a:pt x="1650" y="2996"/>
                    <a:pt x="1624" y="2996"/>
                  </a:cubicBezTo>
                  <a:close/>
                  <a:moveTo>
                    <a:pt x="6497" y="2927"/>
                  </a:moveTo>
                  <a:cubicBezTo>
                    <a:pt x="6486" y="2927"/>
                    <a:pt x="6475" y="2936"/>
                    <a:pt x="6459" y="2952"/>
                  </a:cubicBezTo>
                  <a:cubicBezTo>
                    <a:pt x="6414" y="2996"/>
                    <a:pt x="6405" y="3005"/>
                    <a:pt x="6450" y="3050"/>
                  </a:cubicBezTo>
                  <a:cubicBezTo>
                    <a:pt x="6473" y="3073"/>
                    <a:pt x="6487" y="3084"/>
                    <a:pt x="6500" y="3084"/>
                  </a:cubicBezTo>
                  <a:cubicBezTo>
                    <a:pt x="6511" y="3084"/>
                    <a:pt x="6522" y="3075"/>
                    <a:pt x="6539" y="3059"/>
                  </a:cubicBezTo>
                  <a:cubicBezTo>
                    <a:pt x="6584" y="3014"/>
                    <a:pt x="6584" y="3005"/>
                    <a:pt x="6557" y="2969"/>
                  </a:cubicBezTo>
                  <a:cubicBezTo>
                    <a:pt x="6528" y="2940"/>
                    <a:pt x="6512" y="2927"/>
                    <a:pt x="6497" y="2927"/>
                  </a:cubicBezTo>
                  <a:close/>
                  <a:moveTo>
                    <a:pt x="4204" y="2986"/>
                  </a:moveTo>
                  <a:cubicBezTo>
                    <a:pt x="4188" y="2986"/>
                    <a:pt x="4173" y="2989"/>
                    <a:pt x="4166" y="2996"/>
                  </a:cubicBezTo>
                  <a:cubicBezTo>
                    <a:pt x="4157" y="3005"/>
                    <a:pt x="4157" y="3023"/>
                    <a:pt x="4157" y="3041"/>
                  </a:cubicBezTo>
                  <a:cubicBezTo>
                    <a:pt x="4148" y="3050"/>
                    <a:pt x="4166" y="3068"/>
                    <a:pt x="4166" y="3085"/>
                  </a:cubicBezTo>
                  <a:cubicBezTo>
                    <a:pt x="4171" y="3096"/>
                    <a:pt x="4198" y="3100"/>
                    <a:pt x="4221" y="3100"/>
                  </a:cubicBezTo>
                  <a:cubicBezTo>
                    <a:pt x="4237" y="3100"/>
                    <a:pt x="4252" y="3098"/>
                    <a:pt x="4255" y="3094"/>
                  </a:cubicBezTo>
                  <a:cubicBezTo>
                    <a:pt x="4273" y="3085"/>
                    <a:pt x="4282" y="3014"/>
                    <a:pt x="4264" y="3005"/>
                  </a:cubicBezTo>
                  <a:cubicBezTo>
                    <a:pt x="4259" y="2994"/>
                    <a:pt x="4229" y="2986"/>
                    <a:pt x="4204" y="2986"/>
                  </a:cubicBezTo>
                  <a:close/>
                  <a:moveTo>
                    <a:pt x="6783" y="2955"/>
                  </a:moveTo>
                  <a:cubicBezTo>
                    <a:pt x="6770" y="2955"/>
                    <a:pt x="6757" y="2966"/>
                    <a:pt x="6735" y="2987"/>
                  </a:cubicBezTo>
                  <a:cubicBezTo>
                    <a:pt x="6691" y="3032"/>
                    <a:pt x="6691" y="3041"/>
                    <a:pt x="6726" y="3076"/>
                  </a:cubicBezTo>
                  <a:cubicBezTo>
                    <a:pt x="6751" y="3101"/>
                    <a:pt x="6765" y="3115"/>
                    <a:pt x="6780" y="3115"/>
                  </a:cubicBezTo>
                  <a:cubicBezTo>
                    <a:pt x="6792" y="3115"/>
                    <a:pt x="6805" y="3105"/>
                    <a:pt x="6825" y="3085"/>
                  </a:cubicBezTo>
                  <a:cubicBezTo>
                    <a:pt x="6869" y="3050"/>
                    <a:pt x="6869" y="3032"/>
                    <a:pt x="6834" y="2996"/>
                  </a:cubicBezTo>
                  <a:cubicBezTo>
                    <a:pt x="6810" y="2968"/>
                    <a:pt x="6797" y="2955"/>
                    <a:pt x="6783" y="2955"/>
                  </a:cubicBezTo>
                  <a:close/>
                  <a:moveTo>
                    <a:pt x="1946" y="3013"/>
                  </a:moveTo>
                  <a:cubicBezTo>
                    <a:pt x="1934" y="3013"/>
                    <a:pt x="1922" y="3019"/>
                    <a:pt x="1909" y="3032"/>
                  </a:cubicBezTo>
                  <a:cubicBezTo>
                    <a:pt x="1882" y="3059"/>
                    <a:pt x="1882" y="3076"/>
                    <a:pt x="1909" y="3103"/>
                  </a:cubicBezTo>
                  <a:cubicBezTo>
                    <a:pt x="1919" y="3118"/>
                    <a:pt x="1931" y="3125"/>
                    <a:pt x="1944" y="3125"/>
                  </a:cubicBezTo>
                  <a:cubicBezTo>
                    <a:pt x="1954" y="3125"/>
                    <a:pt x="1964" y="3120"/>
                    <a:pt x="1972" y="3112"/>
                  </a:cubicBezTo>
                  <a:cubicBezTo>
                    <a:pt x="1998" y="3085"/>
                    <a:pt x="2007" y="3068"/>
                    <a:pt x="1989" y="3041"/>
                  </a:cubicBezTo>
                  <a:cubicBezTo>
                    <a:pt x="1975" y="3022"/>
                    <a:pt x="1961" y="3013"/>
                    <a:pt x="1946" y="3013"/>
                  </a:cubicBezTo>
                  <a:close/>
                  <a:moveTo>
                    <a:pt x="4492" y="3007"/>
                  </a:moveTo>
                  <a:cubicBezTo>
                    <a:pt x="4477" y="3007"/>
                    <a:pt x="4463" y="3012"/>
                    <a:pt x="4452" y="3023"/>
                  </a:cubicBezTo>
                  <a:cubicBezTo>
                    <a:pt x="4425" y="3050"/>
                    <a:pt x="4425" y="3094"/>
                    <a:pt x="4452" y="3121"/>
                  </a:cubicBezTo>
                  <a:cubicBezTo>
                    <a:pt x="4465" y="3134"/>
                    <a:pt x="4483" y="3141"/>
                    <a:pt x="4500" y="3141"/>
                  </a:cubicBezTo>
                  <a:cubicBezTo>
                    <a:pt x="4516" y="3141"/>
                    <a:pt x="4532" y="3134"/>
                    <a:pt x="4541" y="3121"/>
                  </a:cubicBezTo>
                  <a:cubicBezTo>
                    <a:pt x="4568" y="3094"/>
                    <a:pt x="4568" y="3050"/>
                    <a:pt x="4550" y="3032"/>
                  </a:cubicBezTo>
                  <a:cubicBezTo>
                    <a:pt x="4534" y="3016"/>
                    <a:pt x="4513" y="3007"/>
                    <a:pt x="4492" y="3007"/>
                  </a:cubicBezTo>
                  <a:close/>
                  <a:moveTo>
                    <a:pt x="2227" y="3046"/>
                  </a:moveTo>
                  <a:cubicBezTo>
                    <a:pt x="2217" y="3046"/>
                    <a:pt x="2207" y="3051"/>
                    <a:pt x="2195" y="3059"/>
                  </a:cubicBezTo>
                  <a:cubicBezTo>
                    <a:pt x="2168" y="3085"/>
                    <a:pt x="2168" y="3103"/>
                    <a:pt x="2186" y="3130"/>
                  </a:cubicBezTo>
                  <a:cubicBezTo>
                    <a:pt x="2200" y="3145"/>
                    <a:pt x="2212" y="3151"/>
                    <a:pt x="2225" y="3151"/>
                  </a:cubicBezTo>
                  <a:cubicBezTo>
                    <a:pt x="2235" y="3151"/>
                    <a:pt x="2245" y="3147"/>
                    <a:pt x="2257" y="3139"/>
                  </a:cubicBezTo>
                  <a:cubicBezTo>
                    <a:pt x="2284" y="3112"/>
                    <a:pt x="2293" y="3094"/>
                    <a:pt x="2266" y="3068"/>
                  </a:cubicBezTo>
                  <a:cubicBezTo>
                    <a:pt x="2251" y="3053"/>
                    <a:pt x="2239" y="3046"/>
                    <a:pt x="2227" y="3046"/>
                  </a:cubicBezTo>
                  <a:close/>
                  <a:moveTo>
                    <a:pt x="7035" y="3004"/>
                  </a:moveTo>
                  <a:cubicBezTo>
                    <a:pt x="7017" y="3004"/>
                    <a:pt x="7001" y="3007"/>
                    <a:pt x="6994" y="3014"/>
                  </a:cubicBezTo>
                  <a:cubicBezTo>
                    <a:pt x="6976" y="3032"/>
                    <a:pt x="6976" y="3112"/>
                    <a:pt x="6994" y="3139"/>
                  </a:cubicBezTo>
                  <a:cubicBezTo>
                    <a:pt x="7003" y="3148"/>
                    <a:pt x="7028" y="3152"/>
                    <a:pt x="7052" y="3152"/>
                  </a:cubicBezTo>
                  <a:cubicBezTo>
                    <a:pt x="7077" y="3152"/>
                    <a:pt x="7101" y="3148"/>
                    <a:pt x="7110" y="3139"/>
                  </a:cubicBezTo>
                  <a:cubicBezTo>
                    <a:pt x="7128" y="3121"/>
                    <a:pt x="7128" y="3041"/>
                    <a:pt x="7110" y="3023"/>
                  </a:cubicBezTo>
                  <a:cubicBezTo>
                    <a:pt x="7099" y="3012"/>
                    <a:pt x="7064" y="3004"/>
                    <a:pt x="7035" y="3004"/>
                  </a:cubicBezTo>
                  <a:close/>
                  <a:moveTo>
                    <a:pt x="4777" y="3039"/>
                  </a:moveTo>
                  <a:cubicBezTo>
                    <a:pt x="4759" y="3039"/>
                    <a:pt x="4742" y="3045"/>
                    <a:pt x="4728" y="3059"/>
                  </a:cubicBezTo>
                  <a:cubicBezTo>
                    <a:pt x="4710" y="3085"/>
                    <a:pt x="4710" y="3121"/>
                    <a:pt x="4728" y="3148"/>
                  </a:cubicBezTo>
                  <a:cubicBezTo>
                    <a:pt x="4743" y="3163"/>
                    <a:pt x="4763" y="3169"/>
                    <a:pt x="4783" y="3169"/>
                  </a:cubicBezTo>
                  <a:cubicBezTo>
                    <a:pt x="4799" y="3169"/>
                    <a:pt x="4814" y="3165"/>
                    <a:pt x="4826" y="3157"/>
                  </a:cubicBezTo>
                  <a:cubicBezTo>
                    <a:pt x="4853" y="3130"/>
                    <a:pt x="4853" y="3085"/>
                    <a:pt x="4826" y="3059"/>
                  </a:cubicBezTo>
                  <a:cubicBezTo>
                    <a:pt x="4813" y="3045"/>
                    <a:pt x="4795" y="3039"/>
                    <a:pt x="4777" y="3039"/>
                  </a:cubicBezTo>
                  <a:close/>
                  <a:moveTo>
                    <a:pt x="7296" y="3044"/>
                  </a:moveTo>
                  <a:cubicBezTo>
                    <a:pt x="7281" y="3044"/>
                    <a:pt x="7273" y="3058"/>
                    <a:pt x="7262" y="3085"/>
                  </a:cubicBezTo>
                  <a:cubicBezTo>
                    <a:pt x="7244" y="3112"/>
                    <a:pt x="7262" y="3139"/>
                    <a:pt x="7271" y="3157"/>
                  </a:cubicBezTo>
                  <a:cubicBezTo>
                    <a:pt x="7280" y="3175"/>
                    <a:pt x="7315" y="3184"/>
                    <a:pt x="7333" y="3184"/>
                  </a:cubicBezTo>
                  <a:cubicBezTo>
                    <a:pt x="7351" y="3175"/>
                    <a:pt x="7396" y="3192"/>
                    <a:pt x="7396" y="3148"/>
                  </a:cubicBezTo>
                  <a:cubicBezTo>
                    <a:pt x="7396" y="3130"/>
                    <a:pt x="7422" y="3121"/>
                    <a:pt x="7396" y="3103"/>
                  </a:cubicBezTo>
                  <a:cubicBezTo>
                    <a:pt x="7378" y="3085"/>
                    <a:pt x="7351" y="3076"/>
                    <a:pt x="7333" y="3059"/>
                  </a:cubicBezTo>
                  <a:cubicBezTo>
                    <a:pt x="7316" y="3049"/>
                    <a:pt x="7305" y="3044"/>
                    <a:pt x="7296" y="3044"/>
                  </a:cubicBezTo>
                  <a:close/>
                  <a:moveTo>
                    <a:pt x="2507" y="3074"/>
                  </a:moveTo>
                  <a:cubicBezTo>
                    <a:pt x="2496" y="3074"/>
                    <a:pt x="2485" y="3081"/>
                    <a:pt x="2471" y="3094"/>
                  </a:cubicBezTo>
                  <a:cubicBezTo>
                    <a:pt x="2444" y="3121"/>
                    <a:pt x="2444" y="3139"/>
                    <a:pt x="2471" y="3166"/>
                  </a:cubicBezTo>
                  <a:cubicBezTo>
                    <a:pt x="2485" y="3179"/>
                    <a:pt x="2496" y="3186"/>
                    <a:pt x="2507" y="3186"/>
                  </a:cubicBezTo>
                  <a:cubicBezTo>
                    <a:pt x="2518" y="3186"/>
                    <a:pt x="2529" y="3179"/>
                    <a:pt x="2543" y="3166"/>
                  </a:cubicBezTo>
                  <a:cubicBezTo>
                    <a:pt x="2569" y="3139"/>
                    <a:pt x="2569" y="3121"/>
                    <a:pt x="2543" y="3094"/>
                  </a:cubicBezTo>
                  <a:cubicBezTo>
                    <a:pt x="2529" y="3081"/>
                    <a:pt x="2518" y="3074"/>
                    <a:pt x="2507" y="3074"/>
                  </a:cubicBezTo>
                  <a:close/>
                  <a:moveTo>
                    <a:pt x="236" y="3117"/>
                  </a:moveTo>
                  <a:cubicBezTo>
                    <a:pt x="230" y="3117"/>
                    <a:pt x="223" y="3121"/>
                    <a:pt x="214" y="3130"/>
                  </a:cubicBezTo>
                  <a:cubicBezTo>
                    <a:pt x="187" y="3157"/>
                    <a:pt x="187" y="3157"/>
                    <a:pt x="214" y="3184"/>
                  </a:cubicBezTo>
                  <a:cubicBezTo>
                    <a:pt x="223" y="3192"/>
                    <a:pt x="232" y="3197"/>
                    <a:pt x="240" y="3197"/>
                  </a:cubicBezTo>
                  <a:cubicBezTo>
                    <a:pt x="248" y="3197"/>
                    <a:pt x="254" y="3192"/>
                    <a:pt x="259" y="3184"/>
                  </a:cubicBezTo>
                  <a:cubicBezTo>
                    <a:pt x="286" y="3157"/>
                    <a:pt x="286" y="3157"/>
                    <a:pt x="259" y="3130"/>
                  </a:cubicBezTo>
                  <a:cubicBezTo>
                    <a:pt x="250" y="3121"/>
                    <a:pt x="243" y="3117"/>
                    <a:pt x="236" y="3117"/>
                  </a:cubicBezTo>
                  <a:close/>
                  <a:moveTo>
                    <a:pt x="5059" y="3066"/>
                  </a:moveTo>
                  <a:cubicBezTo>
                    <a:pt x="5042" y="3066"/>
                    <a:pt x="5026" y="3073"/>
                    <a:pt x="5014" y="3085"/>
                  </a:cubicBezTo>
                  <a:cubicBezTo>
                    <a:pt x="4987" y="3112"/>
                    <a:pt x="4987" y="3157"/>
                    <a:pt x="5014" y="3184"/>
                  </a:cubicBezTo>
                  <a:cubicBezTo>
                    <a:pt x="5027" y="3197"/>
                    <a:pt x="5045" y="3204"/>
                    <a:pt x="5062" y="3204"/>
                  </a:cubicBezTo>
                  <a:cubicBezTo>
                    <a:pt x="5078" y="3204"/>
                    <a:pt x="5094" y="3197"/>
                    <a:pt x="5103" y="3184"/>
                  </a:cubicBezTo>
                  <a:cubicBezTo>
                    <a:pt x="5130" y="3157"/>
                    <a:pt x="5130" y="3112"/>
                    <a:pt x="5112" y="3094"/>
                  </a:cubicBezTo>
                  <a:cubicBezTo>
                    <a:pt x="5097" y="3075"/>
                    <a:pt x="5078" y="3066"/>
                    <a:pt x="5059" y="3066"/>
                  </a:cubicBezTo>
                  <a:close/>
                  <a:moveTo>
                    <a:pt x="2790" y="3105"/>
                  </a:moveTo>
                  <a:cubicBezTo>
                    <a:pt x="2779" y="3105"/>
                    <a:pt x="2768" y="3110"/>
                    <a:pt x="2757" y="3121"/>
                  </a:cubicBezTo>
                  <a:cubicBezTo>
                    <a:pt x="2730" y="3148"/>
                    <a:pt x="2730" y="3166"/>
                    <a:pt x="2748" y="3192"/>
                  </a:cubicBezTo>
                  <a:cubicBezTo>
                    <a:pt x="2762" y="3207"/>
                    <a:pt x="2774" y="3214"/>
                    <a:pt x="2787" y="3214"/>
                  </a:cubicBezTo>
                  <a:cubicBezTo>
                    <a:pt x="2797" y="3214"/>
                    <a:pt x="2807" y="3209"/>
                    <a:pt x="2819" y="3201"/>
                  </a:cubicBezTo>
                  <a:cubicBezTo>
                    <a:pt x="2846" y="3175"/>
                    <a:pt x="2855" y="3157"/>
                    <a:pt x="2828" y="3130"/>
                  </a:cubicBezTo>
                  <a:cubicBezTo>
                    <a:pt x="2818" y="3114"/>
                    <a:pt x="2804" y="3105"/>
                    <a:pt x="2790" y="3105"/>
                  </a:cubicBezTo>
                  <a:close/>
                  <a:moveTo>
                    <a:pt x="519" y="3146"/>
                  </a:moveTo>
                  <a:cubicBezTo>
                    <a:pt x="513" y="3146"/>
                    <a:pt x="509" y="3152"/>
                    <a:pt x="500" y="3166"/>
                  </a:cubicBezTo>
                  <a:cubicBezTo>
                    <a:pt x="473" y="3184"/>
                    <a:pt x="473" y="3184"/>
                    <a:pt x="491" y="3210"/>
                  </a:cubicBezTo>
                  <a:cubicBezTo>
                    <a:pt x="504" y="3224"/>
                    <a:pt x="511" y="3230"/>
                    <a:pt x="517" y="3230"/>
                  </a:cubicBezTo>
                  <a:cubicBezTo>
                    <a:pt x="524" y="3230"/>
                    <a:pt x="531" y="3224"/>
                    <a:pt x="544" y="3210"/>
                  </a:cubicBezTo>
                  <a:cubicBezTo>
                    <a:pt x="562" y="3192"/>
                    <a:pt x="562" y="3184"/>
                    <a:pt x="544" y="3166"/>
                  </a:cubicBezTo>
                  <a:cubicBezTo>
                    <a:pt x="531" y="3152"/>
                    <a:pt x="524" y="3146"/>
                    <a:pt x="519" y="3146"/>
                  </a:cubicBezTo>
                  <a:close/>
                  <a:moveTo>
                    <a:pt x="5339" y="3101"/>
                  </a:moveTo>
                  <a:cubicBezTo>
                    <a:pt x="5321" y="3101"/>
                    <a:pt x="5304" y="3108"/>
                    <a:pt x="5290" y="3121"/>
                  </a:cubicBezTo>
                  <a:cubicBezTo>
                    <a:pt x="5272" y="3148"/>
                    <a:pt x="5272" y="3192"/>
                    <a:pt x="5299" y="3210"/>
                  </a:cubicBezTo>
                  <a:cubicBezTo>
                    <a:pt x="5313" y="3224"/>
                    <a:pt x="5328" y="3230"/>
                    <a:pt x="5344" y="3230"/>
                  </a:cubicBezTo>
                  <a:cubicBezTo>
                    <a:pt x="5359" y="3230"/>
                    <a:pt x="5375" y="3224"/>
                    <a:pt x="5388" y="3210"/>
                  </a:cubicBezTo>
                  <a:cubicBezTo>
                    <a:pt x="5415" y="3184"/>
                    <a:pt x="5415" y="3148"/>
                    <a:pt x="5388" y="3121"/>
                  </a:cubicBezTo>
                  <a:cubicBezTo>
                    <a:pt x="5375" y="3108"/>
                    <a:pt x="5357" y="3101"/>
                    <a:pt x="5339" y="3101"/>
                  </a:cubicBezTo>
                  <a:close/>
                  <a:moveTo>
                    <a:pt x="3072" y="3135"/>
                  </a:moveTo>
                  <a:cubicBezTo>
                    <a:pt x="3060" y="3135"/>
                    <a:pt x="3048" y="3142"/>
                    <a:pt x="3033" y="3157"/>
                  </a:cubicBezTo>
                  <a:cubicBezTo>
                    <a:pt x="3015" y="3184"/>
                    <a:pt x="3015" y="3201"/>
                    <a:pt x="3033" y="3228"/>
                  </a:cubicBezTo>
                  <a:cubicBezTo>
                    <a:pt x="3047" y="3242"/>
                    <a:pt x="3058" y="3248"/>
                    <a:pt x="3069" y="3248"/>
                  </a:cubicBezTo>
                  <a:cubicBezTo>
                    <a:pt x="3080" y="3248"/>
                    <a:pt x="3091" y="3242"/>
                    <a:pt x="3105" y="3228"/>
                  </a:cubicBezTo>
                  <a:cubicBezTo>
                    <a:pt x="3131" y="3201"/>
                    <a:pt x="3131" y="3184"/>
                    <a:pt x="3105" y="3148"/>
                  </a:cubicBezTo>
                  <a:cubicBezTo>
                    <a:pt x="3093" y="3140"/>
                    <a:pt x="3082" y="3135"/>
                    <a:pt x="3072" y="3135"/>
                  </a:cubicBezTo>
                  <a:close/>
                  <a:moveTo>
                    <a:pt x="801" y="3176"/>
                  </a:moveTo>
                  <a:cubicBezTo>
                    <a:pt x="795" y="3176"/>
                    <a:pt x="788" y="3180"/>
                    <a:pt x="776" y="3192"/>
                  </a:cubicBezTo>
                  <a:cubicBezTo>
                    <a:pt x="758" y="3210"/>
                    <a:pt x="749" y="3219"/>
                    <a:pt x="776" y="3237"/>
                  </a:cubicBezTo>
                  <a:cubicBezTo>
                    <a:pt x="791" y="3252"/>
                    <a:pt x="795" y="3258"/>
                    <a:pt x="800" y="3258"/>
                  </a:cubicBezTo>
                  <a:cubicBezTo>
                    <a:pt x="804" y="3258"/>
                    <a:pt x="809" y="3254"/>
                    <a:pt x="821" y="3246"/>
                  </a:cubicBezTo>
                  <a:cubicBezTo>
                    <a:pt x="839" y="3228"/>
                    <a:pt x="848" y="3219"/>
                    <a:pt x="830" y="3192"/>
                  </a:cubicBezTo>
                  <a:cubicBezTo>
                    <a:pt x="815" y="3183"/>
                    <a:pt x="808" y="3176"/>
                    <a:pt x="801" y="3176"/>
                  </a:cubicBezTo>
                  <a:close/>
                  <a:moveTo>
                    <a:pt x="5625" y="3128"/>
                  </a:moveTo>
                  <a:cubicBezTo>
                    <a:pt x="5607" y="3128"/>
                    <a:pt x="5589" y="3134"/>
                    <a:pt x="5576" y="3148"/>
                  </a:cubicBezTo>
                  <a:cubicBezTo>
                    <a:pt x="5549" y="3175"/>
                    <a:pt x="5549" y="3210"/>
                    <a:pt x="5576" y="3237"/>
                  </a:cubicBezTo>
                  <a:cubicBezTo>
                    <a:pt x="5591" y="3253"/>
                    <a:pt x="5610" y="3262"/>
                    <a:pt x="5628" y="3262"/>
                  </a:cubicBezTo>
                  <a:cubicBezTo>
                    <a:pt x="5641" y="3262"/>
                    <a:pt x="5654" y="3257"/>
                    <a:pt x="5665" y="3246"/>
                  </a:cubicBezTo>
                  <a:cubicBezTo>
                    <a:pt x="5701" y="3219"/>
                    <a:pt x="5701" y="3175"/>
                    <a:pt x="5674" y="3148"/>
                  </a:cubicBezTo>
                  <a:cubicBezTo>
                    <a:pt x="5660" y="3134"/>
                    <a:pt x="5643" y="3128"/>
                    <a:pt x="5625" y="3128"/>
                  </a:cubicBezTo>
                  <a:close/>
                  <a:moveTo>
                    <a:pt x="3355" y="3167"/>
                  </a:moveTo>
                  <a:cubicBezTo>
                    <a:pt x="3342" y="3167"/>
                    <a:pt x="3329" y="3177"/>
                    <a:pt x="3319" y="3192"/>
                  </a:cubicBezTo>
                  <a:cubicBezTo>
                    <a:pt x="3292" y="3210"/>
                    <a:pt x="3292" y="3228"/>
                    <a:pt x="3319" y="3255"/>
                  </a:cubicBezTo>
                  <a:cubicBezTo>
                    <a:pt x="3332" y="3268"/>
                    <a:pt x="3343" y="3275"/>
                    <a:pt x="3354" y="3275"/>
                  </a:cubicBezTo>
                  <a:cubicBezTo>
                    <a:pt x="3365" y="3275"/>
                    <a:pt x="3377" y="3268"/>
                    <a:pt x="3390" y="3255"/>
                  </a:cubicBezTo>
                  <a:cubicBezTo>
                    <a:pt x="3417" y="3228"/>
                    <a:pt x="3417" y="3210"/>
                    <a:pt x="3381" y="3184"/>
                  </a:cubicBezTo>
                  <a:cubicBezTo>
                    <a:pt x="3374" y="3172"/>
                    <a:pt x="3365" y="3167"/>
                    <a:pt x="3355" y="3167"/>
                  </a:cubicBezTo>
                  <a:close/>
                  <a:moveTo>
                    <a:pt x="5904" y="3162"/>
                  </a:moveTo>
                  <a:cubicBezTo>
                    <a:pt x="5889" y="3162"/>
                    <a:pt x="5873" y="3167"/>
                    <a:pt x="5861" y="3175"/>
                  </a:cubicBezTo>
                  <a:cubicBezTo>
                    <a:pt x="5834" y="3201"/>
                    <a:pt x="5834" y="3246"/>
                    <a:pt x="5852" y="3273"/>
                  </a:cubicBezTo>
                  <a:cubicBezTo>
                    <a:pt x="5866" y="3286"/>
                    <a:pt x="5883" y="3293"/>
                    <a:pt x="5901" y="3293"/>
                  </a:cubicBezTo>
                  <a:cubicBezTo>
                    <a:pt x="5919" y="3293"/>
                    <a:pt x="5937" y="3286"/>
                    <a:pt x="5950" y="3273"/>
                  </a:cubicBezTo>
                  <a:cubicBezTo>
                    <a:pt x="5977" y="3246"/>
                    <a:pt x="5977" y="3201"/>
                    <a:pt x="5950" y="3184"/>
                  </a:cubicBezTo>
                  <a:cubicBezTo>
                    <a:pt x="5941" y="3169"/>
                    <a:pt x="5923" y="3162"/>
                    <a:pt x="5904" y="3162"/>
                  </a:cubicBezTo>
                  <a:close/>
                  <a:moveTo>
                    <a:pt x="1074" y="3218"/>
                  </a:moveTo>
                  <a:cubicBezTo>
                    <a:pt x="1054" y="3218"/>
                    <a:pt x="1031" y="3223"/>
                    <a:pt x="1026" y="3228"/>
                  </a:cubicBezTo>
                  <a:cubicBezTo>
                    <a:pt x="1026" y="3255"/>
                    <a:pt x="1026" y="3282"/>
                    <a:pt x="1044" y="3299"/>
                  </a:cubicBezTo>
                  <a:cubicBezTo>
                    <a:pt x="1047" y="3302"/>
                    <a:pt x="1052" y="3303"/>
                    <a:pt x="1058" y="3303"/>
                  </a:cubicBezTo>
                  <a:cubicBezTo>
                    <a:pt x="1072" y="3303"/>
                    <a:pt x="1091" y="3299"/>
                    <a:pt x="1115" y="3299"/>
                  </a:cubicBezTo>
                  <a:cubicBezTo>
                    <a:pt x="1106" y="3273"/>
                    <a:pt x="1115" y="3246"/>
                    <a:pt x="1106" y="3228"/>
                  </a:cubicBezTo>
                  <a:cubicBezTo>
                    <a:pt x="1102" y="3221"/>
                    <a:pt x="1089" y="3218"/>
                    <a:pt x="1074" y="3218"/>
                  </a:cubicBezTo>
                  <a:close/>
                  <a:moveTo>
                    <a:pt x="3641" y="3196"/>
                  </a:moveTo>
                  <a:cubicBezTo>
                    <a:pt x="3618" y="3196"/>
                    <a:pt x="3592" y="3200"/>
                    <a:pt x="3586" y="3210"/>
                  </a:cubicBezTo>
                  <a:cubicBezTo>
                    <a:pt x="3577" y="3219"/>
                    <a:pt x="3577" y="3291"/>
                    <a:pt x="3586" y="3299"/>
                  </a:cubicBezTo>
                  <a:cubicBezTo>
                    <a:pt x="3604" y="3308"/>
                    <a:pt x="3622" y="3317"/>
                    <a:pt x="3640" y="3317"/>
                  </a:cubicBezTo>
                  <a:cubicBezTo>
                    <a:pt x="3649" y="3317"/>
                    <a:pt x="3667" y="3308"/>
                    <a:pt x="3676" y="3299"/>
                  </a:cubicBezTo>
                  <a:cubicBezTo>
                    <a:pt x="3693" y="3291"/>
                    <a:pt x="3693" y="3219"/>
                    <a:pt x="3676" y="3201"/>
                  </a:cubicBezTo>
                  <a:cubicBezTo>
                    <a:pt x="3672" y="3198"/>
                    <a:pt x="3657" y="3196"/>
                    <a:pt x="3641" y="3196"/>
                  </a:cubicBezTo>
                  <a:close/>
                  <a:moveTo>
                    <a:pt x="1337" y="3251"/>
                  </a:moveTo>
                  <a:cubicBezTo>
                    <a:pt x="1329" y="3251"/>
                    <a:pt x="1323" y="3252"/>
                    <a:pt x="1320" y="3255"/>
                  </a:cubicBezTo>
                  <a:cubicBezTo>
                    <a:pt x="1303" y="3264"/>
                    <a:pt x="1311" y="3299"/>
                    <a:pt x="1311" y="3326"/>
                  </a:cubicBezTo>
                  <a:cubicBezTo>
                    <a:pt x="1329" y="3326"/>
                    <a:pt x="1343" y="3330"/>
                    <a:pt x="1358" y="3330"/>
                  </a:cubicBezTo>
                  <a:cubicBezTo>
                    <a:pt x="1366" y="3330"/>
                    <a:pt x="1374" y="3329"/>
                    <a:pt x="1383" y="3326"/>
                  </a:cubicBezTo>
                  <a:cubicBezTo>
                    <a:pt x="1392" y="3326"/>
                    <a:pt x="1401" y="3255"/>
                    <a:pt x="1383" y="3255"/>
                  </a:cubicBezTo>
                  <a:cubicBezTo>
                    <a:pt x="1371" y="3255"/>
                    <a:pt x="1351" y="3251"/>
                    <a:pt x="1337" y="3251"/>
                  </a:cubicBezTo>
                  <a:close/>
                  <a:moveTo>
                    <a:pt x="6186" y="3176"/>
                  </a:moveTo>
                  <a:cubicBezTo>
                    <a:pt x="6174" y="3176"/>
                    <a:pt x="6163" y="3185"/>
                    <a:pt x="6147" y="3201"/>
                  </a:cubicBezTo>
                  <a:cubicBezTo>
                    <a:pt x="6102" y="3246"/>
                    <a:pt x="6102" y="3255"/>
                    <a:pt x="6138" y="3299"/>
                  </a:cubicBezTo>
                  <a:cubicBezTo>
                    <a:pt x="6161" y="3323"/>
                    <a:pt x="6175" y="3334"/>
                    <a:pt x="6189" y="3334"/>
                  </a:cubicBezTo>
                  <a:cubicBezTo>
                    <a:pt x="6202" y="3334"/>
                    <a:pt x="6215" y="3325"/>
                    <a:pt x="6236" y="3308"/>
                  </a:cubicBezTo>
                  <a:cubicBezTo>
                    <a:pt x="6280" y="3264"/>
                    <a:pt x="6280" y="3255"/>
                    <a:pt x="6236" y="3210"/>
                  </a:cubicBezTo>
                  <a:cubicBezTo>
                    <a:pt x="6212" y="3187"/>
                    <a:pt x="6199" y="3176"/>
                    <a:pt x="6186" y="3176"/>
                  </a:cubicBezTo>
                  <a:close/>
                  <a:moveTo>
                    <a:pt x="3907" y="3228"/>
                  </a:moveTo>
                  <a:cubicBezTo>
                    <a:pt x="3890" y="3228"/>
                    <a:pt x="3881" y="3237"/>
                    <a:pt x="3863" y="3246"/>
                  </a:cubicBezTo>
                  <a:cubicBezTo>
                    <a:pt x="3845" y="3255"/>
                    <a:pt x="3845" y="3326"/>
                    <a:pt x="3854" y="3335"/>
                  </a:cubicBezTo>
                  <a:cubicBezTo>
                    <a:pt x="3859" y="3346"/>
                    <a:pt x="3889" y="3354"/>
                    <a:pt x="3913" y="3354"/>
                  </a:cubicBezTo>
                  <a:cubicBezTo>
                    <a:pt x="3927" y="3354"/>
                    <a:pt x="3940" y="3351"/>
                    <a:pt x="3943" y="3344"/>
                  </a:cubicBezTo>
                  <a:cubicBezTo>
                    <a:pt x="3961" y="3335"/>
                    <a:pt x="3970" y="3264"/>
                    <a:pt x="3952" y="3246"/>
                  </a:cubicBezTo>
                  <a:cubicBezTo>
                    <a:pt x="3943" y="3237"/>
                    <a:pt x="3925" y="3228"/>
                    <a:pt x="3907" y="3228"/>
                  </a:cubicBezTo>
                  <a:close/>
                  <a:moveTo>
                    <a:pt x="1629" y="3279"/>
                  </a:moveTo>
                  <a:cubicBezTo>
                    <a:pt x="1617" y="3279"/>
                    <a:pt x="1606" y="3282"/>
                    <a:pt x="1597" y="3291"/>
                  </a:cubicBezTo>
                  <a:cubicBezTo>
                    <a:pt x="1588" y="3299"/>
                    <a:pt x="1597" y="3326"/>
                    <a:pt x="1588" y="3362"/>
                  </a:cubicBezTo>
                  <a:lnTo>
                    <a:pt x="1668" y="3362"/>
                  </a:lnTo>
                  <a:cubicBezTo>
                    <a:pt x="1677" y="3353"/>
                    <a:pt x="1677" y="3291"/>
                    <a:pt x="1668" y="3282"/>
                  </a:cubicBezTo>
                  <a:cubicBezTo>
                    <a:pt x="1655" y="3282"/>
                    <a:pt x="1642" y="3279"/>
                    <a:pt x="1629" y="3279"/>
                  </a:cubicBezTo>
                  <a:close/>
                  <a:moveTo>
                    <a:pt x="6471" y="3211"/>
                  </a:moveTo>
                  <a:cubicBezTo>
                    <a:pt x="6460" y="3211"/>
                    <a:pt x="6449" y="3220"/>
                    <a:pt x="6432" y="3237"/>
                  </a:cubicBezTo>
                  <a:cubicBezTo>
                    <a:pt x="6379" y="3282"/>
                    <a:pt x="6379" y="3291"/>
                    <a:pt x="6423" y="3335"/>
                  </a:cubicBezTo>
                  <a:cubicBezTo>
                    <a:pt x="6441" y="3357"/>
                    <a:pt x="6452" y="3369"/>
                    <a:pt x="6464" y="3369"/>
                  </a:cubicBezTo>
                  <a:cubicBezTo>
                    <a:pt x="6477" y="3369"/>
                    <a:pt x="6490" y="3357"/>
                    <a:pt x="6512" y="3335"/>
                  </a:cubicBezTo>
                  <a:cubicBezTo>
                    <a:pt x="6557" y="3291"/>
                    <a:pt x="6557" y="3291"/>
                    <a:pt x="6521" y="3246"/>
                  </a:cubicBezTo>
                  <a:cubicBezTo>
                    <a:pt x="6498" y="3222"/>
                    <a:pt x="6484" y="3211"/>
                    <a:pt x="6471" y="3211"/>
                  </a:cubicBezTo>
                  <a:close/>
                  <a:moveTo>
                    <a:pt x="4185" y="3258"/>
                  </a:moveTo>
                  <a:cubicBezTo>
                    <a:pt x="4168" y="3258"/>
                    <a:pt x="4152" y="3265"/>
                    <a:pt x="4139" y="3282"/>
                  </a:cubicBezTo>
                  <a:cubicBezTo>
                    <a:pt x="4113" y="3299"/>
                    <a:pt x="4113" y="3344"/>
                    <a:pt x="4139" y="3371"/>
                  </a:cubicBezTo>
                  <a:cubicBezTo>
                    <a:pt x="4153" y="3384"/>
                    <a:pt x="4171" y="3391"/>
                    <a:pt x="4187" y="3391"/>
                  </a:cubicBezTo>
                  <a:cubicBezTo>
                    <a:pt x="4204" y="3391"/>
                    <a:pt x="4220" y="3384"/>
                    <a:pt x="4229" y="3371"/>
                  </a:cubicBezTo>
                  <a:cubicBezTo>
                    <a:pt x="4255" y="3353"/>
                    <a:pt x="4255" y="3308"/>
                    <a:pt x="4238" y="3282"/>
                  </a:cubicBezTo>
                  <a:cubicBezTo>
                    <a:pt x="4223" y="3267"/>
                    <a:pt x="4204" y="3258"/>
                    <a:pt x="4185" y="3258"/>
                  </a:cubicBezTo>
                  <a:close/>
                  <a:moveTo>
                    <a:pt x="6749" y="3242"/>
                  </a:moveTo>
                  <a:cubicBezTo>
                    <a:pt x="6724" y="3242"/>
                    <a:pt x="6700" y="3246"/>
                    <a:pt x="6691" y="3255"/>
                  </a:cubicBezTo>
                  <a:cubicBezTo>
                    <a:pt x="6673" y="3282"/>
                    <a:pt x="6673" y="3362"/>
                    <a:pt x="6691" y="3380"/>
                  </a:cubicBezTo>
                  <a:cubicBezTo>
                    <a:pt x="6700" y="3389"/>
                    <a:pt x="6724" y="3393"/>
                    <a:pt x="6749" y="3393"/>
                  </a:cubicBezTo>
                  <a:cubicBezTo>
                    <a:pt x="6773" y="3393"/>
                    <a:pt x="6798" y="3389"/>
                    <a:pt x="6807" y="3380"/>
                  </a:cubicBezTo>
                  <a:cubicBezTo>
                    <a:pt x="6825" y="3353"/>
                    <a:pt x="6825" y="3273"/>
                    <a:pt x="6807" y="3255"/>
                  </a:cubicBezTo>
                  <a:cubicBezTo>
                    <a:pt x="6798" y="3246"/>
                    <a:pt x="6773" y="3242"/>
                    <a:pt x="6749" y="3242"/>
                  </a:cubicBezTo>
                  <a:close/>
                  <a:moveTo>
                    <a:pt x="1914" y="3297"/>
                  </a:moveTo>
                  <a:cubicBezTo>
                    <a:pt x="1902" y="3297"/>
                    <a:pt x="1891" y="3304"/>
                    <a:pt x="1882" y="3317"/>
                  </a:cubicBezTo>
                  <a:cubicBezTo>
                    <a:pt x="1856" y="3344"/>
                    <a:pt x="1856" y="3362"/>
                    <a:pt x="1882" y="3389"/>
                  </a:cubicBezTo>
                  <a:cubicBezTo>
                    <a:pt x="1891" y="3401"/>
                    <a:pt x="1901" y="3408"/>
                    <a:pt x="1912" y="3408"/>
                  </a:cubicBezTo>
                  <a:cubicBezTo>
                    <a:pt x="1925" y="3408"/>
                    <a:pt x="1939" y="3399"/>
                    <a:pt x="1954" y="3380"/>
                  </a:cubicBezTo>
                  <a:cubicBezTo>
                    <a:pt x="1972" y="3362"/>
                    <a:pt x="1972" y="3335"/>
                    <a:pt x="1945" y="3317"/>
                  </a:cubicBezTo>
                  <a:cubicBezTo>
                    <a:pt x="1936" y="3304"/>
                    <a:pt x="1925" y="3297"/>
                    <a:pt x="1914" y="3297"/>
                  </a:cubicBezTo>
                  <a:close/>
                  <a:moveTo>
                    <a:pt x="4469" y="3288"/>
                  </a:moveTo>
                  <a:cubicBezTo>
                    <a:pt x="4454" y="3288"/>
                    <a:pt x="4438" y="3295"/>
                    <a:pt x="4425" y="3308"/>
                  </a:cubicBezTo>
                  <a:cubicBezTo>
                    <a:pt x="4389" y="3335"/>
                    <a:pt x="4389" y="3380"/>
                    <a:pt x="4425" y="3407"/>
                  </a:cubicBezTo>
                  <a:cubicBezTo>
                    <a:pt x="4433" y="3415"/>
                    <a:pt x="4446" y="3419"/>
                    <a:pt x="4461" y="3419"/>
                  </a:cubicBezTo>
                  <a:cubicBezTo>
                    <a:pt x="4479" y="3419"/>
                    <a:pt x="4499" y="3412"/>
                    <a:pt x="4514" y="3398"/>
                  </a:cubicBezTo>
                  <a:cubicBezTo>
                    <a:pt x="4541" y="3380"/>
                    <a:pt x="4541" y="3335"/>
                    <a:pt x="4514" y="3308"/>
                  </a:cubicBezTo>
                  <a:cubicBezTo>
                    <a:pt x="4501" y="3295"/>
                    <a:pt x="4485" y="3288"/>
                    <a:pt x="4469" y="3288"/>
                  </a:cubicBezTo>
                  <a:close/>
                  <a:moveTo>
                    <a:pt x="7018" y="3286"/>
                  </a:moveTo>
                  <a:cubicBezTo>
                    <a:pt x="6992" y="3286"/>
                    <a:pt x="6967" y="3291"/>
                    <a:pt x="6958" y="3299"/>
                  </a:cubicBezTo>
                  <a:cubicBezTo>
                    <a:pt x="6941" y="3317"/>
                    <a:pt x="6941" y="3398"/>
                    <a:pt x="6958" y="3415"/>
                  </a:cubicBezTo>
                  <a:cubicBezTo>
                    <a:pt x="6972" y="3424"/>
                    <a:pt x="6996" y="3429"/>
                    <a:pt x="7020" y="3429"/>
                  </a:cubicBezTo>
                  <a:cubicBezTo>
                    <a:pt x="7043" y="3429"/>
                    <a:pt x="7065" y="3424"/>
                    <a:pt x="7074" y="3415"/>
                  </a:cubicBezTo>
                  <a:cubicBezTo>
                    <a:pt x="7101" y="3398"/>
                    <a:pt x="7101" y="3317"/>
                    <a:pt x="7083" y="3299"/>
                  </a:cubicBezTo>
                  <a:cubicBezTo>
                    <a:pt x="7070" y="3291"/>
                    <a:pt x="7043" y="3286"/>
                    <a:pt x="7018" y="3286"/>
                  </a:cubicBezTo>
                  <a:close/>
                  <a:moveTo>
                    <a:pt x="2196" y="3325"/>
                  </a:moveTo>
                  <a:cubicBezTo>
                    <a:pt x="2184" y="3325"/>
                    <a:pt x="2171" y="3332"/>
                    <a:pt x="2159" y="3344"/>
                  </a:cubicBezTo>
                  <a:cubicBezTo>
                    <a:pt x="2132" y="3371"/>
                    <a:pt x="2132" y="3389"/>
                    <a:pt x="2159" y="3415"/>
                  </a:cubicBezTo>
                  <a:cubicBezTo>
                    <a:pt x="2172" y="3429"/>
                    <a:pt x="2183" y="3436"/>
                    <a:pt x="2195" y="3436"/>
                  </a:cubicBezTo>
                  <a:cubicBezTo>
                    <a:pt x="2206" y="3436"/>
                    <a:pt x="2217" y="3429"/>
                    <a:pt x="2230" y="3415"/>
                  </a:cubicBezTo>
                  <a:cubicBezTo>
                    <a:pt x="2257" y="3398"/>
                    <a:pt x="2257" y="3380"/>
                    <a:pt x="2239" y="3353"/>
                  </a:cubicBezTo>
                  <a:cubicBezTo>
                    <a:pt x="2225" y="3334"/>
                    <a:pt x="2211" y="3325"/>
                    <a:pt x="2196" y="3325"/>
                  </a:cubicBezTo>
                  <a:close/>
                  <a:moveTo>
                    <a:pt x="196" y="3389"/>
                  </a:moveTo>
                  <a:cubicBezTo>
                    <a:pt x="196" y="3389"/>
                    <a:pt x="196" y="3398"/>
                    <a:pt x="196" y="3407"/>
                  </a:cubicBezTo>
                  <a:cubicBezTo>
                    <a:pt x="196" y="3415"/>
                    <a:pt x="205" y="3424"/>
                    <a:pt x="205" y="3433"/>
                  </a:cubicBezTo>
                  <a:cubicBezTo>
                    <a:pt x="205" y="3442"/>
                    <a:pt x="223" y="3442"/>
                    <a:pt x="223" y="3442"/>
                  </a:cubicBezTo>
                  <a:cubicBezTo>
                    <a:pt x="232" y="3433"/>
                    <a:pt x="241" y="3424"/>
                    <a:pt x="232" y="3424"/>
                  </a:cubicBezTo>
                  <a:cubicBezTo>
                    <a:pt x="232" y="3415"/>
                    <a:pt x="223" y="3407"/>
                    <a:pt x="223" y="3407"/>
                  </a:cubicBezTo>
                  <a:cubicBezTo>
                    <a:pt x="214" y="3398"/>
                    <a:pt x="214" y="3398"/>
                    <a:pt x="205" y="3389"/>
                  </a:cubicBezTo>
                  <a:close/>
                  <a:moveTo>
                    <a:pt x="4750" y="3317"/>
                  </a:moveTo>
                  <a:cubicBezTo>
                    <a:pt x="4733" y="3317"/>
                    <a:pt x="4715" y="3326"/>
                    <a:pt x="4701" y="3344"/>
                  </a:cubicBezTo>
                  <a:cubicBezTo>
                    <a:pt x="4675" y="3371"/>
                    <a:pt x="4675" y="3407"/>
                    <a:pt x="4701" y="3433"/>
                  </a:cubicBezTo>
                  <a:cubicBezTo>
                    <a:pt x="4715" y="3447"/>
                    <a:pt x="4733" y="3453"/>
                    <a:pt x="4750" y="3453"/>
                  </a:cubicBezTo>
                  <a:cubicBezTo>
                    <a:pt x="4768" y="3453"/>
                    <a:pt x="4786" y="3447"/>
                    <a:pt x="4800" y="3433"/>
                  </a:cubicBezTo>
                  <a:cubicBezTo>
                    <a:pt x="4817" y="3407"/>
                    <a:pt x="4817" y="3362"/>
                    <a:pt x="4800" y="3344"/>
                  </a:cubicBezTo>
                  <a:cubicBezTo>
                    <a:pt x="4786" y="3326"/>
                    <a:pt x="4768" y="3317"/>
                    <a:pt x="4750" y="3317"/>
                  </a:cubicBezTo>
                  <a:close/>
                  <a:moveTo>
                    <a:pt x="2477" y="3358"/>
                  </a:moveTo>
                  <a:cubicBezTo>
                    <a:pt x="2467" y="3358"/>
                    <a:pt x="2456" y="3363"/>
                    <a:pt x="2444" y="3371"/>
                  </a:cubicBezTo>
                  <a:cubicBezTo>
                    <a:pt x="2418" y="3398"/>
                    <a:pt x="2418" y="3415"/>
                    <a:pt x="2435" y="3442"/>
                  </a:cubicBezTo>
                  <a:cubicBezTo>
                    <a:pt x="2450" y="3457"/>
                    <a:pt x="2462" y="3464"/>
                    <a:pt x="2475" y="3464"/>
                  </a:cubicBezTo>
                  <a:cubicBezTo>
                    <a:pt x="2485" y="3464"/>
                    <a:pt x="2495" y="3459"/>
                    <a:pt x="2507" y="3451"/>
                  </a:cubicBezTo>
                  <a:cubicBezTo>
                    <a:pt x="2543" y="3424"/>
                    <a:pt x="2543" y="3407"/>
                    <a:pt x="2516" y="3380"/>
                  </a:cubicBezTo>
                  <a:cubicBezTo>
                    <a:pt x="2501" y="3365"/>
                    <a:pt x="2489" y="3358"/>
                    <a:pt x="2477" y="3358"/>
                  </a:cubicBezTo>
                  <a:close/>
                  <a:moveTo>
                    <a:pt x="7285" y="3317"/>
                  </a:moveTo>
                  <a:cubicBezTo>
                    <a:pt x="7267" y="3317"/>
                    <a:pt x="7251" y="3319"/>
                    <a:pt x="7244" y="3326"/>
                  </a:cubicBezTo>
                  <a:cubicBezTo>
                    <a:pt x="7226" y="3344"/>
                    <a:pt x="7226" y="3424"/>
                    <a:pt x="7244" y="3451"/>
                  </a:cubicBezTo>
                  <a:cubicBezTo>
                    <a:pt x="7253" y="3460"/>
                    <a:pt x="7277" y="3465"/>
                    <a:pt x="7302" y="3465"/>
                  </a:cubicBezTo>
                  <a:cubicBezTo>
                    <a:pt x="7326" y="3465"/>
                    <a:pt x="7351" y="3460"/>
                    <a:pt x="7360" y="3451"/>
                  </a:cubicBezTo>
                  <a:cubicBezTo>
                    <a:pt x="7378" y="3433"/>
                    <a:pt x="7378" y="3353"/>
                    <a:pt x="7360" y="3335"/>
                  </a:cubicBezTo>
                  <a:cubicBezTo>
                    <a:pt x="7349" y="3324"/>
                    <a:pt x="7314" y="3317"/>
                    <a:pt x="7285" y="3317"/>
                  </a:cubicBezTo>
                  <a:close/>
                  <a:moveTo>
                    <a:pt x="5032" y="3351"/>
                  </a:moveTo>
                  <a:cubicBezTo>
                    <a:pt x="5016" y="3351"/>
                    <a:pt x="5000" y="3357"/>
                    <a:pt x="4987" y="3371"/>
                  </a:cubicBezTo>
                  <a:cubicBezTo>
                    <a:pt x="4960" y="3389"/>
                    <a:pt x="4960" y="3433"/>
                    <a:pt x="4978" y="3460"/>
                  </a:cubicBezTo>
                  <a:cubicBezTo>
                    <a:pt x="4993" y="3475"/>
                    <a:pt x="5013" y="3481"/>
                    <a:pt x="5032" y="3481"/>
                  </a:cubicBezTo>
                  <a:cubicBezTo>
                    <a:pt x="5048" y="3481"/>
                    <a:pt x="5064" y="3477"/>
                    <a:pt x="5076" y="3469"/>
                  </a:cubicBezTo>
                  <a:cubicBezTo>
                    <a:pt x="5103" y="3442"/>
                    <a:pt x="5103" y="3398"/>
                    <a:pt x="5076" y="3371"/>
                  </a:cubicBezTo>
                  <a:cubicBezTo>
                    <a:pt x="5063" y="3357"/>
                    <a:pt x="5047" y="3351"/>
                    <a:pt x="5032" y="3351"/>
                  </a:cubicBezTo>
                  <a:close/>
                  <a:moveTo>
                    <a:pt x="2757" y="3386"/>
                  </a:moveTo>
                  <a:cubicBezTo>
                    <a:pt x="2745" y="3386"/>
                    <a:pt x="2734" y="3393"/>
                    <a:pt x="2721" y="3407"/>
                  </a:cubicBezTo>
                  <a:cubicBezTo>
                    <a:pt x="2703" y="3433"/>
                    <a:pt x="2703" y="3451"/>
                    <a:pt x="2721" y="3478"/>
                  </a:cubicBezTo>
                  <a:cubicBezTo>
                    <a:pt x="2734" y="3491"/>
                    <a:pt x="2745" y="3498"/>
                    <a:pt x="2757" y="3498"/>
                  </a:cubicBezTo>
                  <a:cubicBezTo>
                    <a:pt x="2768" y="3498"/>
                    <a:pt x="2779" y="3491"/>
                    <a:pt x="2792" y="3478"/>
                  </a:cubicBezTo>
                  <a:cubicBezTo>
                    <a:pt x="2819" y="3451"/>
                    <a:pt x="2819" y="3433"/>
                    <a:pt x="2792" y="3407"/>
                  </a:cubicBezTo>
                  <a:cubicBezTo>
                    <a:pt x="2779" y="3393"/>
                    <a:pt x="2768" y="3386"/>
                    <a:pt x="2757" y="3386"/>
                  </a:cubicBezTo>
                  <a:close/>
                  <a:moveTo>
                    <a:pt x="476" y="3413"/>
                  </a:moveTo>
                  <a:cubicBezTo>
                    <a:pt x="470" y="3413"/>
                    <a:pt x="463" y="3416"/>
                    <a:pt x="455" y="3424"/>
                  </a:cubicBezTo>
                  <a:cubicBezTo>
                    <a:pt x="428" y="3451"/>
                    <a:pt x="428" y="3451"/>
                    <a:pt x="446" y="3478"/>
                  </a:cubicBezTo>
                  <a:cubicBezTo>
                    <a:pt x="458" y="3484"/>
                    <a:pt x="466" y="3498"/>
                    <a:pt x="476" y="3498"/>
                  </a:cubicBezTo>
                  <a:cubicBezTo>
                    <a:pt x="480" y="3498"/>
                    <a:pt x="485" y="3495"/>
                    <a:pt x="491" y="3487"/>
                  </a:cubicBezTo>
                  <a:cubicBezTo>
                    <a:pt x="526" y="3460"/>
                    <a:pt x="526" y="3460"/>
                    <a:pt x="500" y="3433"/>
                  </a:cubicBezTo>
                  <a:cubicBezTo>
                    <a:pt x="494" y="3427"/>
                    <a:pt x="487" y="3413"/>
                    <a:pt x="476" y="3413"/>
                  </a:cubicBezTo>
                  <a:close/>
                  <a:moveTo>
                    <a:pt x="7581" y="3341"/>
                  </a:moveTo>
                  <a:cubicBezTo>
                    <a:pt x="7561" y="3341"/>
                    <a:pt x="7541" y="3345"/>
                    <a:pt x="7529" y="3353"/>
                  </a:cubicBezTo>
                  <a:cubicBezTo>
                    <a:pt x="7503" y="3380"/>
                    <a:pt x="7494" y="3451"/>
                    <a:pt x="7520" y="3478"/>
                  </a:cubicBezTo>
                  <a:cubicBezTo>
                    <a:pt x="7535" y="3493"/>
                    <a:pt x="7561" y="3499"/>
                    <a:pt x="7585" y="3499"/>
                  </a:cubicBezTo>
                  <a:cubicBezTo>
                    <a:pt x="7605" y="3499"/>
                    <a:pt x="7624" y="3495"/>
                    <a:pt x="7636" y="3487"/>
                  </a:cubicBezTo>
                  <a:cubicBezTo>
                    <a:pt x="7663" y="3460"/>
                    <a:pt x="7672" y="3389"/>
                    <a:pt x="7645" y="3362"/>
                  </a:cubicBezTo>
                  <a:cubicBezTo>
                    <a:pt x="7631" y="3347"/>
                    <a:pt x="7605" y="3341"/>
                    <a:pt x="7581" y="3341"/>
                  </a:cubicBezTo>
                  <a:close/>
                  <a:moveTo>
                    <a:pt x="5316" y="3381"/>
                  </a:moveTo>
                  <a:cubicBezTo>
                    <a:pt x="5298" y="3381"/>
                    <a:pt x="5278" y="3388"/>
                    <a:pt x="5263" y="3398"/>
                  </a:cubicBezTo>
                  <a:cubicBezTo>
                    <a:pt x="5237" y="3424"/>
                    <a:pt x="5237" y="3469"/>
                    <a:pt x="5263" y="3496"/>
                  </a:cubicBezTo>
                  <a:cubicBezTo>
                    <a:pt x="5278" y="3506"/>
                    <a:pt x="5298" y="3513"/>
                    <a:pt x="5318" y="3513"/>
                  </a:cubicBezTo>
                  <a:cubicBezTo>
                    <a:pt x="5334" y="3513"/>
                    <a:pt x="5349" y="3508"/>
                    <a:pt x="5362" y="3496"/>
                  </a:cubicBezTo>
                  <a:cubicBezTo>
                    <a:pt x="5388" y="3469"/>
                    <a:pt x="5388" y="3424"/>
                    <a:pt x="5353" y="3398"/>
                  </a:cubicBezTo>
                  <a:cubicBezTo>
                    <a:pt x="5345" y="3386"/>
                    <a:pt x="5331" y="3381"/>
                    <a:pt x="5316" y="3381"/>
                  </a:cubicBezTo>
                  <a:close/>
                  <a:moveTo>
                    <a:pt x="756" y="3448"/>
                  </a:moveTo>
                  <a:cubicBezTo>
                    <a:pt x="750" y="3448"/>
                    <a:pt x="744" y="3452"/>
                    <a:pt x="732" y="3460"/>
                  </a:cubicBezTo>
                  <a:cubicBezTo>
                    <a:pt x="714" y="3487"/>
                    <a:pt x="714" y="3487"/>
                    <a:pt x="732" y="3505"/>
                  </a:cubicBezTo>
                  <a:cubicBezTo>
                    <a:pt x="746" y="3519"/>
                    <a:pt x="753" y="3526"/>
                    <a:pt x="760" y="3526"/>
                  </a:cubicBezTo>
                  <a:cubicBezTo>
                    <a:pt x="766" y="3526"/>
                    <a:pt x="773" y="3522"/>
                    <a:pt x="785" y="3514"/>
                  </a:cubicBezTo>
                  <a:cubicBezTo>
                    <a:pt x="803" y="3496"/>
                    <a:pt x="803" y="3487"/>
                    <a:pt x="785" y="3469"/>
                  </a:cubicBezTo>
                  <a:cubicBezTo>
                    <a:pt x="770" y="3454"/>
                    <a:pt x="764" y="3448"/>
                    <a:pt x="756" y="3448"/>
                  </a:cubicBezTo>
                  <a:close/>
                  <a:moveTo>
                    <a:pt x="3040" y="3421"/>
                  </a:moveTo>
                  <a:cubicBezTo>
                    <a:pt x="3027" y="3421"/>
                    <a:pt x="3012" y="3428"/>
                    <a:pt x="2998" y="3442"/>
                  </a:cubicBezTo>
                  <a:cubicBezTo>
                    <a:pt x="2980" y="3460"/>
                    <a:pt x="2980" y="3487"/>
                    <a:pt x="3006" y="3514"/>
                  </a:cubicBezTo>
                  <a:cubicBezTo>
                    <a:pt x="3018" y="3522"/>
                    <a:pt x="3029" y="3526"/>
                    <a:pt x="3039" y="3526"/>
                  </a:cubicBezTo>
                  <a:cubicBezTo>
                    <a:pt x="3051" y="3526"/>
                    <a:pt x="3063" y="3519"/>
                    <a:pt x="3078" y="3505"/>
                  </a:cubicBezTo>
                  <a:cubicBezTo>
                    <a:pt x="3105" y="3478"/>
                    <a:pt x="3105" y="3460"/>
                    <a:pt x="3069" y="3433"/>
                  </a:cubicBezTo>
                  <a:cubicBezTo>
                    <a:pt x="3061" y="3425"/>
                    <a:pt x="3051" y="3421"/>
                    <a:pt x="3040" y="3421"/>
                  </a:cubicBezTo>
                  <a:close/>
                  <a:moveTo>
                    <a:pt x="7815" y="3398"/>
                  </a:moveTo>
                  <a:cubicBezTo>
                    <a:pt x="7815" y="3398"/>
                    <a:pt x="7797" y="3398"/>
                    <a:pt x="7797" y="3407"/>
                  </a:cubicBezTo>
                  <a:cubicBezTo>
                    <a:pt x="7779" y="3424"/>
                    <a:pt x="7788" y="3505"/>
                    <a:pt x="7815" y="3523"/>
                  </a:cubicBezTo>
                  <a:cubicBezTo>
                    <a:pt x="7825" y="3526"/>
                    <a:pt x="7839" y="3528"/>
                    <a:pt x="7855" y="3528"/>
                  </a:cubicBezTo>
                  <a:cubicBezTo>
                    <a:pt x="7883" y="3528"/>
                    <a:pt x="7914" y="3522"/>
                    <a:pt x="7931" y="3505"/>
                  </a:cubicBezTo>
                  <a:cubicBezTo>
                    <a:pt x="7949" y="3487"/>
                    <a:pt x="7949" y="3487"/>
                    <a:pt x="7922" y="3469"/>
                  </a:cubicBezTo>
                  <a:cubicBezTo>
                    <a:pt x="7913" y="3469"/>
                    <a:pt x="7904" y="3460"/>
                    <a:pt x="7895" y="3451"/>
                  </a:cubicBezTo>
                  <a:cubicBezTo>
                    <a:pt x="7868" y="3433"/>
                    <a:pt x="7842" y="3415"/>
                    <a:pt x="7815" y="3398"/>
                  </a:cubicBezTo>
                  <a:close/>
                  <a:moveTo>
                    <a:pt x="5595" y="3413"/>
                  </a:moveTo>
                  <a:cubicBezTo>
                    <a:pt x="5578" y="3413"/>
                    <a:pt x="5562" y="3420"/>
                    <a:pt x="5549" y="3433"/>
                  </a:cubicBezTo>
                  <a:cubicBezTo>
                    <a:pt x="5522" y="3460"/>
                    <a:pt x="5522" y="3496"/>
                    <a:pt x="5549" y="3523"/>
                  </a:cubicBezTo>
                  <a:cubicBezTo>
                    <a:pt x="5562" y="3536"/>
                    <a:pt x="5578" y="3543"/>
                    <a:pt x="5594" y="3543"/>
                  </a:cubicBezTo>
                  <a:cubicBezTo>
                    <a:pt x="5609" y="3543"/>
                    <a:pt x="5625" y="3536"/>
                    <a:pt x="5638" y="3523"/>
                  </a:cubicBezTo>
                  <a:cubicBezTo>
                    <a:pt x="5665" y="3505"/>
                    <a:pt x="5665" y="3460"/>
                    <a:pt x="5647" y="3433"/>
                  </a:cubicBezTo>
                  <a:cubicBezTo>
                    <a:pt x="5629" y="3420"/>
                    <a:pt x="5611" y="3413"/>
                    <a:pt x="5595" y="3413"/>
                  </a:cubicBezTo>
                  <a:close/>
                  <a:moveTo>
                    <a:pt x="3331" y="3445"/>
                  </a:moveTo>
                  <a:cubicBezTo>
                    <a:pt x="3306" y="3445"/>
                    <a:pt x="3279" y="3450"/>
                    <a:pt x="3274" y="3460"/>
                  </a:cubicBezTo>
                  <a:cubicBezTo>
                    <a:pt x="3265" y="3469"/>
                    <a:pt x="3256" y="3487"/>
                    <a:pt x="3256" y="3505"/>
                  </a:cubicBezTo>
                  <a:cubicBezTo>
                    <a:pt x="3256" y="3523"/>
                    <a:pt x="3265" y="3540"/>
                    <a:pt x="3274" y="3549"/>
                  </a:cubicBezTo>
                  <a:cubicBezTo>
                    <a:pt x="3283" y="3558"/>
                    <a:pt x="3305" y="3563"/>
                    <a:pt x="3326" y="3563"/>
                  </a:cubicBezTo>
                  <a:cubicBezTo>
                    <a:pt x="3348" y="3563"/>
                    <a:pt x="3368" y="3558"/>
                    <a:pt x="3372" y="3549"/>
                  </a:cubicBezTo>
                  <a:cubicBezTo>
                    <a:pt x="3381" y="3531"/>
                    <a:pt x="3381" y="3469"/>
                    <a:pt x="3372" y="3451"/>
                  </a:cubicBezTo>
                  <a:cubicBezTo>
                    <a:pt x="3365" y="3447"/>
                    <a:pt x="3348" y="3445"/>
                    <a:pt x="3331" y="3445"/>
                  </a:cubicBezTo>
                  <a:close/>
                  <a:moveTo>
                    <a:pt x="1027" y="3489"/>
                  </a:moveTo>
                  <a:cubicBezTo>
                    <a:pt x="1015" y="3489"/>
                    <a:pt x="1004" y="3491"/>
                    <a:pt x="999" y="3496"/>
                  </a:cubicBezTo>
                  <a:cubicBezTo>
                    <a:pt x="981" y="3505"/>
                    <a:pt x="990" y="3540"/>
                    <a:pt x="981" y="3567"/>
                  </a:cubicBezTo>
                  <a:lnTo>
                    <a:pt x="1062" y="3567"/>
                  </a:lnTo>
                  <a:cubicBezTo>
                    <a:pt x="1071" y="3567"/>
                    <a:pt x="1079" y="3496"/>
                    <a:pt x="1062" y="3496"/>
                  </a:cubicBezTo>
                  <a:cubicBezTo>
                    <a:pt x="1053" y="3491"/>
                    <a:pt x="1039" y="3489"/>
                    <a:pt x="1027" y="3489"/>
                  </a:cubicBezTo>
                  <a:close/>
                  <a:moveTo>
                    <a:pt x="5876" y="3427"/>
                  </a:moveTo>
                  <a:cubicBezTo>
                    <a:pt x="5863" y="3427"/>
                    <a:pt x="5852" y="3438"/>
                    <a:pt x="5834" y="3460"/>
                  </a:cubicBezTo>
                  <a:cubicBezTo>
                    <a:pt x="5790" y="3496"/>
                    <a:pt x="5781" y="3505"/>
                    <a:pt x="5825" y="3549"/>
                  </a:cubicBezTo>
                  <a:cubicBezTo>
                    <a:pt x="5844" y="3573"/>
                    <a:pt x="5858" y="3584"/>
                    <a:pt x="5872" y="3584"/>
                  </a:cubicBezTo>
                  <a:cubicBezTo>
                    <a:pt x="5885" y="3584"/>
                    <a:pt x="5898" y="3575"/>
                    <a:pt x="5915" y="3558"/>
                  </a:cubicBezTo>
                  <a:cubicBezTo>
                    <a:pt x="5968" y="3514"/>
                    <a:pt x="5968" y="3505"/>
                    <a:pt x="5924" y="3460"/>
                  </a:cubicBezTo>
                  <a:cubicBezTo>
                    <a:pt x="5901" y="3438"/>
                    <a:pt x="5888" y="3427"/>
                    <a:pt x="5876" y="3427"/>
                  </a:cubicBezTo>
                  <a:close/>
                  <a:moveTo>
                    <a:pt x="3597" y="3477"/>
                  </a:moveTo>
                  <a:cubicBezTo>
                    <a:pt x="3581" y="3477"/>
                    <a:pt x="3566" y="3480"/>
                    <a:pt x="3560" y="3487"/>
                  </a:cubicBezTo>
                  <a:cubicBezTo>
                    <a:pt x="3542" y="3496"/>
                    <a:pt x="3542" y="3567"/>
                    <a:pt x="3551" y="3576"/>
                  </a:cubicBezTo>
                  <a:cubicBezTo>
                    <a:pt x="3561" y="3587"/>
                    <a:pt x="3587" y="3591"/>
                    <a:pt x="3610" y="3591"/>
                  </a:cubicBezTo>
                  <a:cubicBezTo>
                    <a:pt x="3626" y="3591"/>
                    <a:pt x="3641" y="3589"/>
                    <a:pt x="3649" y="3585"/>
                  </a:cubicBezTo>
                  <a:cubicBezTo>
                    <a:pt x="3658" y="3576"/>
                    <a:pt x="3667" y="3505"/>
                    <a:pt x="3658" y="3496"/>
                  </a:cubicBezTo>
                  <a:cubicBezTo>
                    <a:pt x="3652" y="3485"/>
                    <a:pt x="3623" y="3477"/>
                    <a:pt x="3597" y="3477"/>
                  </a:cubicBezTo>
                  <a:close/>
                  <a:moveTo>
                    <a:pt x="1302" y="3517"/>
                  </a:moveTo>
                  <a:cubicBezTo>
                    <a:pt x="1288" y="3517"/>
                    <a:pt x="1276" y="3519"/>
                    <a:pt x="1276" y="3523"/>
                  </a:cubicBezTo>
                  <a:cubicBezTo>
                    <a:pt x="1267" y="3549"/>
                    <a:pt x="1267" y="3567"/>
                    <a:pt x="1267" y="3603"/>
                  </a:cubicBezTo>
                  <a:cubicBezTo>
                    <a:pt x="1294" y="3603"/>
                    <a:pt x="1329" y="3603"/>
                    <a:pt x="1338" y="3594"/>
                  </a:cubicBezTo>
                  <a:cubicBezTo>
                    <a:pt x="1356" y="3585"/>
                    <a:pt x="1347" y="3549"/>
                    <a:pt x="1347" y="3531"/>
                  </a:cubicBezTo>
                  <a:cubicBezTo>
                    <a:pt x="1347" y="3521"/>
                    <a:pt x="1323" y="3517"/>
                    <a:pt x="1302" y="3517"/>
                  </a:cubicBezTo>
                  <a:close/>
                  <a:moveTo>
                    <a:pt x="6159" y="3461"/>
                  </a:moveTo>
                  <a:cubicBezTo>
                    <a:pt x="6148" y="3461"/>
                    <a:pt x="6137" y="3470"/>
                    <a:pt x="6120" y="3487"/>
                  </a:cubicBezTo>
                  <a:cubicBezTo>
                    <a:pt x="6066" y="3531"/>
                    <a:pt x="6066" y="3540"/>
                    <a:pt x="6111" y="3585"/>
                  </a:cubicBezTo>
                  <a:cubicBezTo>
                    <a:pt x="6129" y="3607"/>
                    <a:pt x="6140" y="3618"/>
                    <a:pt x="6152" y="3618"/>
                  </a:cubicBezTo>
                  <a:cubicBezTo>
                    <a:pt x="6164" y="3618"/>
                    <a:pt x="6178" y="3607"/>
                    <a:pt x="6200" y="3585"/>
                  </a:cubicBezTo>
                  <a:cubicBezTo>
                    <a:pt x="6245" y="3549"/>
                    <a:pt x="6245" y="3540"/>
                    <a:pt x="6209" y="3496"/>
                  </a:cubicBezTo>
                  <a:cubicBezTo>
                    <a:pt x="6186" y="3472"/>
                    <a:pt x="6172" y="3461"/>
                    <a:pt x="6159" y="3461"/>
                  </a:cubicBezTo>
                  <a:close/>
                  <a:moveTo>
                    <a:pt x="1584" y="3548"/>
                  </a:moveTo>
                  <a:cubicBezTo>
                    <a:pt x="1574" y="3548"/>
                    <a:pt x="1565" y="3551"/>
                    <a:pt x="1561" y="3558"/>
                  </a:cubicBezTo>
                  <a:cubicBezTo>
                    <a:pt x="1543" y="3567"/>
                    <a:pt x="1552" y="3603"/>
                    <a:pt x="1543" y="3630"/>
                  </a:cubicBezTo>
                  <a:lnTo>
                    <a:pt x="1624" y="3630"/>
                  </a:lnTo>
                  <a:cubicBezTo>
                    <a:pt x="1633" y="3630"/>
                    <a:pt x="1642" y="3558"/>
                    <a:pt x="1624" y="3558"/>
                  </a:cubicBezTo>
                  <a:cubicBezTo>
                    <a:pt x="1613" y="3553"/>
                    <a:pt x="1597" y="3548"/>
                    <a:pt x="1584" y="3548"/>
                  </a:cubicBezTo>
                  <a:close/>
                  <a:moveTo>
                    <a:pt x="3872" y="3514"/>
                  </a:moveTo>
                  <a:cubicBezTo>
                    <a:pt x="3854" y="3514"/>
                    <a:pt x="3836" y="3523"/>
                    <a:pt x="3827" y="3531"/>
                  </a:cubicBezTo>
                  <a:cubicBezTo>
                    <a:pt x="3809" y="3540"/>
                    <a:pt x="3809" y="3612"/>
                    <a:pt x="3827" y="3630"/>
                  </a:cubicBezTo>
                  <a:cubicBezTo>
                    <a:pt x="3835" y="3633"/>
                    <a:pt x="3850" y="3635"/>
                    <a:pt x="3866" y="3635"/>
                  </a:cubicBezTo>
                  <a:cubicBezTo>
                    <a:pt x="3889" y="3635"/>
                    <a:pt x="3915" y="3631"/>
                    <a:pt x="3925" y="3621"/>
                  </a:cubicBezTo>
                  <a:cubicBezTo>
                    <a:pt x="3934" y="3603"/>
                    <a:pt x="3934" y="3540"/>
                    <a:pt x="3916" y="3531"/>
                  </a:cubicBezTo>
                  <a:cubicBezTo>
                    <a:pt x="3907" y="3523"/>
                    <a:pt x="3890" y="3514"/>
                    <a:pt x="3872" y="3514"/>
                  </a:cubicBezTo>
                  <a:close/>
                  <a:moveTo>
                    <a:pt x="6442" y="3488"/>
                  </a:moveTo>
                  <a:cubicBezTo>
                    <a:pt x="6431" y="3488"/>
                    <a:pt x="6417" y="3497"/>
                    <a:pt x="6396" y="3514"/>
                  </a:cubicBezTo>
                  <a:cubicBezTo>
                    <a:pt x="6352" y="3558"/>
                    <a:pt x="6352" y="3567"/>
                    <a:pt x="6387" y="3612"/>
                  </a:cubicBezTo>
                  <a:cubicBezTo>
                    <a:pt x="6411" y="3635"/>
                    <a:pt x="6425" y="3646"/>
                    <a:pt x="6439" y="3646"/>
                  </a:cubicBezTo>
                  <a:cubicBezTo>
                    <a:pt x="6451" y="3646"/>
                    <a:pt x="6465" y="3638"/>
                    <a:pt x="6486" y="3621"/>
                  </a:cubicBezTo>
                  <a:cubicBezTo>
                    <a:pt x="6530" y="3576"/>
                    <a:pt x="6530" y="3567"/>
                    <a:pt x="6486" y="3523"/>
                  </a:cubicBezTo>
                  <a:cubicBezTo>
                    <a:pt x="6467" y="3499"/>
                    <a:pt x="6455" y="3488"/>
                    <a:pt x="6442" y="3488"/>
                  </a:cubicBezTo>
                  <a:close/>
                  <a:moveTo>
                    <a:pt x="4161" y="3538"/>
                  </a:moveTo>
                  <a:cubicBezTo>
                    <a:pt x="4144" y="3538"/>
                    <a:pt x="4126" y="3545"/>
                    <a:pt x="4113" y="3558"/>
                  </a:cubicBezTo>
                  <a:cubicBezTo>
                    <a:pt x="4086" y="3585"/>
                    <a:pt x="4077" y="3630"/>
                    <a:pt x="4113" y="3656"/>
                  </a:cubicBezTo>
                  <a:cubicBezTo>
                    <a:pt x="4122" y="3665"/>
                    <a:pt x="4137" y="3670"/>
                    <a:pt x="4154" y="3670"/>
                  </a:cubicBezTo>
                  <a:cubicBezTo>
                    <a:pt x="4171" y="3670"/>
                    <a:pt x="4188" y="3665"/>
                    <a:pt x="4202" y="3656"/>
                  </a:cubicBezTo>
                  <a:cubicBezTo>
                    <a:pt x="4229" y="3630"/>
                    <a:pt x="4229" y="3585"/>
                    <a:pt x="4202" y="3558"/>
                  </a:cubicBezTo>
                  <a:cubicBezTo>
                    <a:pt x="4193" y="3545"/>
                    <a:pt x="4177" y="3538"/>
                    <a:pt x="4161" y="3538"/>
                  </a:cubicBezTo>
                  <a:close/>
                  <a:moveTo>
                    <a:pt x="6715" y="3527"/>
                  </a:moveTo>
                  <a:cubicBezTo>
                    <a:pt x="6691" y="3527"/>
                    <a:pt x="6669" y="3531"/>
                    <a:pt x="6664" y="3540"/>
                  </a:cubicBezTo>
                  <a:cubicBezTo>
                    <a:pt x="6637" y="3567"/>
                    <a:pt x="6646" y="3638"/>
                    <a:pt x="6664" y="3656"/>
                  </a:cubicBezTo>
                  <a:cubicBezTo>
                    <a:pt x="6673" y="3665"/>
                    <a:pt x="6698" y="3670"/>
                    <a:pt x="6722" y="3670"/>
                  </a:cubicBezTo>
                  <a:cubicBezTo>
                    <a:pt x="6747" y="3670"/>
                    <a:pt x="6771" y="3665"/>
                    <a:pt x="6780" y="3656"/>
                  </a:cubicBezTo>
                  <a:cubicBezTo>
                    <a:pt x="6798" y="3638"/>
                    <a:pt x="6798" y="3558"/>
                    <a:pt x="6780" y="3540"/>
                  </a:cubicBezTo>
                  <a:cubicBezTo>
                    <a:pt x="6767" y="3531"/>
                    <a:pt x="6740" y="3527"/>
                    <a:pt x="6715" y="3527"/>
                  </a:cubicBezTo>
                  <a:close/>
                  <a:moveTo>
                    <a:pt x="1869" y="3565"/>
                  </a:moveTo>
                  <a:cubicBezTo>
                    <a:pt x="1858" y="3565"/>
                    <a:pt x="1847" y="3572"/>
                    <a:pt x="1838" y="3585"/>
                  </a:cubicBezTo>
                  <a:cubicBezTo>
                    <a:pt x="1811" y="3612"/>
                    <a:pt x="1811" y="3630"/>
                    <a:pt x="1838" y="3656"/>
                  </a:cubicBezTo>
                  <a:cubicBezTo>
                    <a:pt x="1851" y="3670"/>
                    <a:pt x="1862" y="3676"/>
                    <a:pt x="1873" y="3676"/>
                  </a:cubicBezTo>
                  <a:cubicBezTo>
                    <a:pt x="1885" y="3676"/>
                    <a:pt x="1896" y="3670"/>
                    <a:pt x="1909" y="3656"/>
                  </a:cubicBezTo>
                  <a:cubicBezTo>
                    <a:pt x="1936" y="3630"/>
                    <a:pt x="1936" y="3612"/>
                    <a:pt x="1900" y="3585"/>
                  </a:cubicBezTo>
                  <a:cubicBezTo>
                    <a:pt x="1891" y="3572"/>
                    <a:pt x="1880" y="3565"/>
                    <a:pt x="1869" y="3565"/>
                  </a:cubicBezTo>
                  <a:close/>
                  <a:moveTo>
                    <a:pt x="4438" y="3567"/>
                  </a:moveTo>
                  <a:cubicBezTo>
                    <a:pt x="4420" y="3567"/>
                    <a:pt x="4403" y="3576"/>
                    <a:pt x="4389" y="3594"/>
                  </a:cubicBezTo>
                  <a:cubicBezTo>
                    <a:pt x="4362" y="3621"/>
                    <a:pt x="4362" y="3656"/>
                    <a:pt x="4389" y="3683"/>
                  </a:cubicBezTo>
                  <a:cubicBezTo>
                    <a:pt x="4403" y="3696"/>
                    <a:pt x="4420" y="3703"/>
                    <a:pt x="4438" y="3703"/>
                  </a:cubicBezTo>
                  <a:cubicBezTo>
                    <a:pt x="4456" y="3703"/>
                    <a:pt x="4474" y="3696"/>
                    <a:pt x="4487" y="3683"/>
                  </a:cubicBezTo>
                  <a:cubicBezTo>
                    <a:pt x="4505" y="3656"/>
                    <a:pt x="4505" y="3621"/>
                    <a:pt x="4487" y="3594"/>
                  </a:cubicBezTo>
                  <a:cubicBezTo>
                    <a:pt x="4474" y="3576"/>
                    <a:pt x="4456" y="3567"/>
                    <a:pt x="4438" y="3567"/>
                  </a:cubicBezTo>
                  <a:close/>
                  <a:moveTo>
                    <a:pt x="2158" y="3594"/>
                  </a:moveTo>
                  <a:cubicBezTo>
                    <a:pt x="2146" y="3594"/>
                    <a:pt x="2132" y="3603"/>
                    <a:pt x="2114" y="3621"/>
                  </a:cubicBezTo>
                  <a:cubicBezTo>
                    <a:pt x="2096" y="3638"/>
                    <a:pt x="2096" y="3656"/>
                    <a:pt x="2114" y="3683"/>
                  </a:cubicBezTo>
                  <a:cubicBezTo>
                    <a:pt x="2129" y="3698"/>
                    <a:pt x="2141" y="3704"/>
                    <a:pt x="2153" y="3704"/>
                  </a:cubicBezTo>
                  <a:cubicBezTo>
                    <a:pt x="2163" y="3704"/>
                    <a:pt x="2174" y="3700"/>
                    <a:pt x="2186" y="3692"/>
                  </a:cubicBezTo>
                  <a:cubicBezTo>
                    <a:pt x="2212" y="3665"/>
                    <a:pt x="2212" y="3647"/>
                    <a:pt x="2195" y="3621"/>
                  </a:cubicBezTo>
                  <a:cubicBezTo>
                    <a:pt x="2181" y="3603"/>
                    <a:pt x="2170" y="3594"/>
                    <a:pt x="2158" y="3594"/>
                  </a:cubicBezTo>
                  <a:close/>
                  <a:moveTo>
                    <a:pt x="6973" y="3566"/>
                  </a:moveTo>
                  <a:cubicBezTo>
                    <a:pt x="6954" y="3566"/>
                    <a:pt x="6938" y="3569"/>
                    <a:pt x="6932" y="3576"/>
                  </a:cubicBezTo>
                  <a:cubicBezTo>
                    <a:pt x="6914" y="3603"/>
                    <a:pt x="6914" y="3683"/>
                    <a:pt x="6932" y="3701"/>
                  </a:cubicBezTo>
                  <a:cubicBezTo>
                    <a:pt x="6941" y="3710"/>
                    <a:pt x="6965" y="3714"/>
                    <a:pt x="6990" y="3714"/>
                  </a:cubicBezTo>
                  <a:cubicBezTo>
                    <a:pt x="7014" y="3714"/>
                    <a:pt x="7039" y="3710"/>
                    <a:pt x="7048" y="3701"/>
                  </a:cubicBezTo>
                  <a:cubicBezTo>
                    <a:pt x="7065" y="3683"/>
                    <a:pt x="7065" y="3603"/>
                    <a:pt x="7048" y="3585"/>
                  </a:cubicBezTo>
                  <a:cubicBezTo>
                    <a:pt x="7037" y="3574"/>
                    <a:pt x="7002" y="3566"/>
                    <a:pt x="6973" y="3566"/>
                  </a:cubicBezTo>
                  <a:close/>
                  <a:moveTo>
                    <a:pt x="4723" y="3601"/>
                  </a:moveTo>
                  <a:cubicBezTo>
                    <a:pt x="4706" y="3601"/>
                    <a:pt x="4688" y="3607"/>
                    <a:pt x="4675" y="3621"/>
                  </a:cubicBezTo>
                  <a:cubicBezTo>
                    <a:pt x="4648" y="3647"/>
                    <a:pt x="4648" y="3683"/>
                    <a:pt x="4675" y="3719"/>
                  </a:cubicBezTo>
                  <a:cubicBezTo>
                    <a:pt x="4687" y="3727"/>
                    <a:pt x="4701" y="3731"/>
                    <a:pt x="4715" y="3731"/>
                  </a:cubicBezTo>
                  <a:cubicBezTo>
                    <a:pt x="4732" y="3731"/>
                    <a:pt x="4749" y="3725"/>
                    <a:pt x="4764" y="3710"/>
                  </a:cubicBezTo>
                  <a:cubicBezTo>
                    <a:pt x="4791" y="3692"/>
                    <a:pt x="4791" y="3647"/>
                    <a:pt x="4764" y="3621"/>
                  </a:cubicBezTo>
                  <a:cubicBezTo>
                    <a:pt x="4755" y="3607"/>
                    <a:pt x="4739" y="3601"/>
                    <a:pt x="4723" y="3601"/>
                  </a:cubicBezTo>
                  <a:close/>
                  <a:moveTo>
                    <a:pt x="2435" y="3627"/>
                  </a:moveTo>
                  <a:cubicBezTo>
                    <a:pt x="2424" y="3627"/>
                    <a:pt x="2413" y="3634"/>
                    <a:pt x="2400" y="3647"/>
                  </a:cubicBezTo>
                  <a:cubicBezTo>
                    <a:pt x="2373" y="3674"/>
                    <a:pt x="2373" y="3692"/>
                    <a:pt x="2400" y="3719"/>
                  </a:cubicBezTo>
                  <a:cubicBezTo>
                    <a:pt x="2412" y="3731"/>
                    <a:pt x="2422" y="3736"/>
                    <a:pt x="2432" y="3736"/>
                  </a:cubicBezTo>
                  <a:cubicBezTo>
                    <a:pt x="2444" y="3736"/>
                    <a:pt x="2456" y="3729"/>
                    <a:pt x="2471" y="3719"/>
                  </a:cubicBezTo>
                  <a:cubicBezTo>
                    <a:pt x="2498" y="3692"/>
                    <a:pt x="2498" y="3674"/>
                    <a:pt x="2471" y="3647"/>
                  </a:cubicBezTo>
                  <a:cubicBezTo>
                    <a:pt x="2458" y="3634"/>
                    <a:pt x="2447" y="3627"/>
                    <a:pt x="2435" y="3627"/>
                  </a:cubicBezTo>
                  <a:close/>
                  <a:moveTo>
                    <a:pt x="7267" y="3598"/>
                  </a:moveTo>
                  <a:cubicBezTo>
                    <a:pt x="7242" y="3598"/>
                    <a:pt x="7217" y="3603"/>
                    <a:pt x="7208" y="3612"/>
                  </a:cubicBezTo>
                  <a:cubicBezTo>
                    <a:pt x="7190" y="3638"/>
                    <a:pt x="7190" y="3710"/>
                    <a:pt x="7208" y="3728"/>
                  </a:cubicBezTo>
                  <a:cubicBezTo>
                    <a:pt x="7222" y="3737"/>
                    <a:pt x="7248" y="3741"/>
                    <a:pt x="7274" y="3741"/>
                  </a:cubicBezTo>
                  <a:cubicBezTo>
                    <a:pt x="7300" y="3741"/>
                    <a:pt x="7324" y="3737"/>
                    <a:pt x="7333" y="3728"/>
                  </a:cubicBezTo>
                  <a:cubicBezTo>
                    <a:pt x="7351" y="3710"/>
                    <a:pt x="7351" y="3630"/>
                    <a:pt x="7333" y="3612"/>
                  </a:cubicBezTo>
                  <a:cubicBezTo>
                    <a:pt x="7320" y="3603"/>
                    <a:pt x="7293" y="3598"/>
                    <a:pt x="7267" y="3598"/>
                  </a:cubicBezTo>
                  <a:close/>
                  <a:moveTo>
                    <a:pt x="2719" y="3657"/>
                  </a:moveTo>
                  <a:cubicBezTo>
                    <a:pt x="2706" y="3657"/>
                    <a:pt x="2691" y="3664"/>
                    <a:pt x="2676" y="3674"/>
                  </a:cubicBezTo>
                  <a:cubicBezTo>
                    <a:pt x="2659" y="3701"/>
                    <a:pt x="2659" y="3719"/>
                    <a:pt x="2685" y="3746"/>
                  </a:cubicBezTo>
                  <a:cubicBezTo>
                    <a:pt x="2694" y="3759"/>
                    <a:pt x="2705" y="3766"/>
                    <a:pt x="2716" y="3766"/>
                  </a:cubicBezTo>
                  <a:cubicBezTo>
                    <a:pt x="2728" y="3766"/>
                    <a:pt x="2739" y="3759"/>
                    <a:pt x="2748" y="3746"/>
                  </a:cubicBezTo>
                  <a:cubicBezTo>
                    <a:pt x="2783" y="3719"/>
                    <a:pt x="2774" y="3701"/>
                    <a:pt x="2748" y="3674"/>
                  </a:cubicBezTo>
                  <a:cubicBezTo>
                    <a:pt x="2740" y="3662"/>
                    <a:pt x="2730" y="3657"/>
                    <a:pt x="2719" y="3657"/>
                  </a:cubicBezTo>
                  <a:close/>
                  <a:moveTo>
                    <a:pt x="5000" y="3634"/>
                  </a:moveTo>
                  <a:cubicBezTo>
                    <a:pt x="4982" y="3634"/>
                    <a:pt x="4965" y="3638"/>
                    <a:pt x="4951" y="3647"/>
                  </a:cubicBezTo>
                  <a:cubicBezTo>
                    <a:pt x="4924" y="3674"/>
                    <a:pt x="4924" y="3719"/>
                    <a:pt x="4951" y="3746"/>
                  </a:cubicBezTo>
                  <a:cubicBezTo>
                    <a:pt x="4965" y="3759"/>
                    <a:pt x="4982" y="3766"/>
                    <a:pt x="4999" y="3766"/>
                  </a:cubicBezTo>
                  <a:cubicBezTo>
                    <a:pt x="5016" y="3766"/>
                    <a:pt x="5032" y="3759"/>
                    <a:pt x="5040" y="3746"/>
                  </a:cubicBezTo>
                  <a:cubicBezTo>
                    <a:pt x="5076" y="3719"/>
                    <a:pt x="5076" y="3674"/>
                    <a:pt x="5049" y="3647"/>
                  </a:cubicBezTo>
                  <a:cubicBezTo>
                    <a:pt x="5036" y="3638"/>
                    <a:pt x="5018" y="3634"/>
                    <a:pt x="5000" y="3634"/>
                  </a:cubicBezTo>
                  <a:close/>
                  <a:moveTo>
                    <a:pt x="446" y="3700"/>
                  </a:moveTo>
                  <a:cubicBezTo>
                    <a:pt x="441" y="3700"/>
                    <a:pt x="435" y="3703"/>
                    <a:pt x="428" y="3710"/>
                  </a:cubicBezTo>
                  <a:cubicBezTo>
                    <a:pt x="401" y="3737"/>
                    <a:pt x="401" y="3737"/>
                    <a:pt x="419" y="3763"/>
                  </a:cubicBezTo>
                  <a:cubicBezTo>
                    <a:pt x="433" y="3772"/>
                    <a:pt x="439" y="3777"/>
                    <a:pt x="445" y="3777"/>
                  </a:cubicBezTo>
                  <a:cubicBezTo>
                    <a:pt x="451" y="3777"/>
                    <a:pt x="455" y="3772"/>
                    <a:pt x="464" y="3763"/>
                  </a:cubicBezTo>
                  <a:cubicBezTo>
                    <a:pt x="491" y="3737"/>
                    <a:pt x="491" y="3737"/>
                    <a:pt x="473" y="3719"/>
                  </a:cubicBezTo>
                  <a:cubicBezTo>
                    <a:pt x="462" y="3708"/>
                    <a:pt x="454" y="3700"/>
                    <a:pt x="446" y="3700"/>
                  </a:cubicBezTo>
                  <a:close/>
                  <a:moveTo>
                    <a:pt x="7545" y="3626"/>
                  </a:moveTo>
                  <a:cubicBezTo>
                    <a:pt x="7525" y="3626"/>
                    <a:pt x="7506" y="3630"/>
                    <a:pt x="7494" y="3638"/>
                  </a:cubicBezTo>
                  <a:cubicBezTo>
                    <a:pt x="7467" y="3665"/>
                    <a:pt x="7467" y="3737"/>
                    <a:pt x="7494" y="3763"/>
                  </a:cubicBezTo>
                  <a:cubicBezTo>
                    <a:pt x="7508" y="3773"/>
                    <a:pt x="7534" y="3780"/>
                    <a:pt x="7558" y="3780"/>
                  </a:cubicBezTo>
                  <a:cubicBezTo>
                    <a:pt x="7578" y="3780"/>
                    <a:pt x="7598" y="3775"/>
                    <a:pt x="7610" y="3763"/>
                  </a:cubicBezTo>
                  <a:cubicBezTo>
                    <a:pt x="7636" y="3737"/>
                    <a:pt x="7636" y="3665"/>
                    <a:pt x="7610" y="3647"/>
                  </a:cubicBezTo>
                  <a:cubicBezTo>
                    <a:pt x="7595" y="3633"/>
                    <a:pt x="7569" y="3626"/>
                    <a:pt x="7545" y="3626"/>
                  </a:cubicBezTo>
                  <a:close/>
                  <a:moveTo>
                    <a:pt x="5285" y="3663"/>
                  </a:moveTo>
                  <a:cubicBezTo>
                    <a:pt x="5268" y="3663"/>
                    <a:pt x="5250" y="3670"/>
                    <a:pt x="5237" y="3683"/>
                  </a:cubicBezTo>
                  <a:cubicBezTo>
                    <a:pt x="5210" y="3701"/>
                    <a:pt x="5210" y="3746"/>
                    <a:pt x="5228" y="3772"/>
                  </a:cubicBezTo>
                  <a:cubicBezTo>
                    <a:pt x="5242" y="3787"/>
                    <a:pt x="5263" y="3794"/>
                    <a:pt x="5282" y="3794"/>
                  </a:cubicBezTo>
                  <a:cubicBezTo>
                    <a:pt x="5298" y="3794"/>
                    <a:pt x="5314" y="3789"/>
                    <a:pt x="5326" y="3781"/>
                  </a:cubicBezTo>
                  <a:cubicBezTo>
                    <a:pt x="5353" y="3754"/>
                    <a:pt x="5353" y="3710"/>
                    <a:pt x="5326" y="3683"/>
                  </a:cubicBezTo>
                  <a:cubicBezTo>
                    <a:pt x="5317" y="3670"/>
                    <a:pt x="5301" y="3663"/>
                    <a:pt x="5285" y="3663"/>
                  </a:cubicBezTo>
                  <a:close/>
                  <a:moveTo>
                    <a:pt x="2998" y="3689"/>
                  </a:moveTo>
                  <a:cubicBezTo>
                    <a:pt x="2984" y="3689"/>
                    <a:pt x="2972" y="3695"/>
                    <a:pt x="2962" y="3710"/>
                  </a:cubicBezTo>
                  <a:cubicBezTo>
                    <a:pt x="2935" y="3737"/>
                    <a:pt x="2944" y="3754"/>
                    <a:pt x="2962" y="3781"/>
                  </a:cubicBezTo>
                  <a:cubicBezTo>
                    <a:pt x="2975" y="3790"/>
                    <a:pt x="2986" y="3795"/>
                    <a:pt x="2998" y="3795"/>
                  </a:cubicBezTo>
                  <a:cubicBezTo>
                    <a:pt x="3009" y="3795"/>
                    <a:pt x="3020" y="3790"/>
                    <a:pt x="3033" y="3781"/>
                  </a:cubicBezTo>
                  <a:cubicBezTo>
                    <a:pt x="3060" y="3754"/>
                    <a:pt x="3060" y="3728"/>
                    <a:pt x="3033" y="3701"/>
                  </a:cubicBezTo>
                  <a:cubicBezTo>
                    <a:pt x="3021" y="3693"/>
                    <a:pt x="3009" y="3689"/>
                    <a:pt x="2998" y="3689"/>
                  </a:cubicBezTo>
                  <a:close/>
                  <a:moveTo>
                    <a:pt x="729" y="3729"/>
                  </a:moveTo>
                  <a:cubicBezTo>
                    <a:pt x="722" y="3729"/>
                    <a:pt x="715" y="3736"/>
                    <a:pt x="705" y="3746"/>
                  </a:cubicBezTo>
                  <a:cubicBezTo>
                    <a:pt x="678" y="3772"/>
                    <a:pt x="678" y="3772"/>
                    <a:pt x="705" y="3799"/>
                  </a:cubicBezTo>
                  <a:cubicBezTo>
                    <a:pt x="712" y="3806"/>
                    <a:pt x="717" y="3809"/>
                    <a:pt x="722" y="3809"/>
                  </a:cubicBezTo>
                  <a:cubicBezTo>
                    <a:pt x="731" y="3809"/>
                    <a:pt x="738" y="3801"/>
                    <a:pt x="749" y="3790"/>
                  </a:cubicBezTo>
                  <a:cubicBezTo>
                    <a:pt x="776" y="3772"/>
                    <a:pt x="776" y="3772"/>
                    <a:pt x="749" y="3746"/>
                  </a:cubicBezTo>
                  <a:cubicBezTo>
                    <a:pt x="741" y="3733"/>
                    <a:pt x="735" y="3729"/>
                    <a:pt x="729" y="3729"/>
                  </a:cubicBezTo>
                  <a:close/>
                  <a:moveTo>
                    <a:pt x="7837" y="3654"/>
                  </a:moveTo>
                  <a:cubicBezTo>
                    <a:pt x="7815" y="3654"/>
                    <a:pt x="7793" y="3661"/>
                    <a:pt x="7779" y="3674"/>
                  </a:cubicBezTo>
                  <a:cubicBezTo>
                    <a:pt x="7752" y="3701"/>
                    <a:pt x="7752" y="3763"/>
                    <a:pt x="7779" y="3790"/>
                  </a:cubicBezTo>
                  <a:cubicBezTo>
                    <a:pt x="7788" y="3804"/>
                    <a:pt x="7810" y="3810"/>
                    <a:pt x="7834" y="3810"/>
                  </a:cubicBezTo>
                  <a:cubicBezTo>
                    <a:pt x="7857" y="3810"/>
                    <a:pt x="7882" y="3804"/>
                    <a:pt x="7895" y="3790"/>
                  </a:cubicBezTo>
                  <a:cubicBezTo>
                    <a:pt x="7922" y="3763"/>
                    <a:pt x="7922" y="3701"/>
                    <a:pt x="7895" y="3674"/>
                  </a:cubicBezTo>
                  <a:cubicBezTo>
                    <a:pt x="7882" y="3661"/>
                    <a:pt x="7859" y="3654"/>
                    <a:pt x="7837" y="3654"/>
                  </a:cubicBezTo>
                  <a:close/>
                  <a:moveTo>
                    <a:pt x="5566" y="3691"/>
                  </a:moveTo>
                  <a:cubicBezTo>
                    <a:pt x="5547" y="3691"/>
                    <a:pt x="5528" y="3700"/>
                    <a:pt x="5513" y="3719"/>
                  </a:cubicBezTo>
                  <a:cubicBezTo>
                    <a:pt x="5486" y="3737"/>
                    <a:pt x="5495" y="3781"/>
                    <a:pt x="5513" y="3808"/>
                  </a:cubicBezTo>
                  <a:cubicBezTo>
                    <a:pt x="5525" y="3820"/>
                    <a:pt x="5541" y="3825"/>
                    <a:pt x="5557" y="3825"/>
                  </a:cubicBezTo>
                  <a:cubicBezTo>
                    <a:pt x="5577" y="3825"/>
                    <a:pt x="5597" y="3818"/>
                    <a:pt x="5611" y="3808"/>
                  </a:cubicBezTo>
                  <a:cubicBezTo>
                    <a:pt x="5638" y="3781"/>
                    <a:pt x="5638" y="3737"/>
                    <a:pt x="5611" y="3710"/>
                  </a:cubicBezTo>
                  <a:cubicBezTo>
                    <a:pt x="5599" y="3697"/>
                    <a:pt x="5583" y="3691"/>
                    <a:pt x="5566" y="3691"/>
                  </a:cubicBezTo>
                  <a:close/>
                  <a:moveTo>
                    <a:pt x="3282" y="3714"/>
                  </a:moveTo>
                  <a:cubicBezTo>
                    <a:pt x="3261" y="3714"/>
                    <a:pt x="3238" y="3719"/>
                    <a:pt x="3229" y="3728"/>
                  </a:cubicBezTo>
                  <a:cubicBezTo>
                    <a:pt x="3221" y="3737"/>
                    <a:pt x="3221" y="3763"/>
                    <a:pt x="3221" y="3772"/>
                  </a:cubicBezTo>
                  <a:cubicBezTo>
                    <a:pt x="3221" y="3790"/>
                    <a:pt x="3229" y="3808"/>
                    <a:pt x="3229" y="3817"/>
                  </a:cubicBezTo>
                  <a:cubicBezTo>
                    <a:pt x="3247" y="3826"/>
                    <a:pt x="3256" y="3835"/>
                    <a:pt x="3274" y="3835"/>
                  </a:cubicBezTo>
                  <a:cubicBezTo>
                    <a:pt x="3292" y="3835"/>
                    <a:pt x="3310" y="3826"/>
                    <a:pt x="3328" y="3826"/>
                  </a:cubicBezTo>
                  <a:cubicBezTo>
                    <a:pt x="3337" y="3817"/>
                    <a:pt x="3345" y="3746"/>
                    <a:pt x="3328" y="3728"/>
                  </a:cubicBezTo>
                  <a:cubicBezTo>
                    <a:pt x="3323" y="3719"/>
                    <a:pt x="3303" y="3714"/>
                    <a:pt x="3282" y="3714"/>
                  </a:cubicBezTo>
                  <a:close/>
                  <a:moveTo>
                    <a:pt x="8110" y="3684"/>
                  </a:moveTo>
                  <a:cubicBezTo>
                    <a:pt x="8089" y="3684"/>
                    <a:pt x="8068" y="3689"/>
                    <a:pt x="8056" y="3701"/>
                  </a:cubicBezTo>
                  <a:cubicBezTo>
                    <a:pt x="8029" y="3728"/>
                    <a:pt x="8029" y="3799"/>
                    <a:pt x="8056" y="3817"/>
                  </a:cubicBezTo>
                  <a:cubicBezTo>
                    <a:pt x="8070" y="3832"/>
                    <a:pt x="8096" y="3838"/>
                    <a:pt x="8120" y="3838"/>
                  </a:cubicBezTo>
                  <a:cubicBezTo>
                    <a:pt x="8140" y="3838"/>
                    <a:pt x="8160" y="3834"/>
                    <a:pt x="8172" y="3826"/>
                  </a:cubicBezTo>
                  <a:cubicBezTo>
                    <a:pt x="8198" y="3799"/>
                    <a:pt x="8198" y="3728"/>
                    <a:pt x="8172" y="3701"/>
                  </a:cubicBezTo>
                  <a:cubicBezTo>
                    <a:pt x="8162" y="3691"/>
                    <a:pt x="8136" y="3684"/>
                    <a:pt x="8110" y="3684"/>
                  </a:cubicBezTo>
                  <a:close/>
                  <a:moveTo>
                    <a:pt x="990" y="3766"/>
                  </a:moveTo>
                  <a:cubicBezTo>
                    <a:pt x="976" y="3766"/>
                    <a:pt x="964" y="3769"/>
                    <a:pt x="964" y="3772"/>
                  </a:cubicBezTo>
                  <a:cubicBezTo>
                    <a:pt x="955" y="3799"/>
                    <a:pt x="955" y="3826"/>
                    <a:pt x="964" y="3844"/>
                  </a:cubicBezTo>
                  <a:cubicBezTo>
                    <a:pt x="972" y="3853"/>
                    <a:pt x="1008" y="3853"/>
                    <a:pt x="1035" y="3853"/>
                  </a:cubicBezTo>
                  <a:cubicBezTo>
                    <a:pt x="1035" y="3826"/>
                    <a:pt x="1035" y="3799"/>
                    <a:pt x="1035" y="3781"/>
                  </a:cubicBezTo>
                  <a:cubicBezTo>
                    <a:pt x="1035" y="3771"/>
                    <a:pt x="1010" y="3766"/>
                    <a:pt x="990" y="3766"/>
                  </a:cubicBezTo>
                  <a:close/>
                  <a:moveTo>
                    <a:pt x="3552" y="3745"/>
                  </a:moveTo>
                  <a:cubicBezTo>
                    <a:pt x="3536" y="3745"/>
                    <a:pt x="3522" y="3748"/>
                    <a:pt x="3515" y="3754"/>
                  </a:cubicBezTo>
                  <a:cubicBezTo>
                    <a:pt x="3506" y="3763"/>
                    <a:pt x="3497" y="3835"/>
                    <a:pt x="3515" y="3844"/>
                  </a:cubicBezTo>
                  <a:cubicBezTo>
                    <a:pt x="3520" y="3855"/>
                    <a:pt x="3546" y="3862"/>
                    <a:pt x="3570" y="3862"/>
                  </a:cubicBezTo>
                  <a:cubicBezTo>
                    <a:pt x="3584" y="3862"/>
                    <a:pt x="3597" y="3859"/>
                    <a:pt x="3604" y="3853"/>
                  </a:cubicBezTo>
                  <a:cubicBezTo>
                    <a:pt x="3622" y="3844"/>
                    <a:pt x="3622" y="3781"/>
                    <a:pt x="3613" y="3763"/>
                  </a:cubicBezTo>
                  <a:cubicBezTo>
                    <a:pt x="3608" y="3752"/>
                    <a:pt x="3578" y="3745"/>
                    <a:pt x="3552" y="3745"/>
                  </a:cubicBezTo>
                  <a:close/>
                  <a:moveTo>
                    <a:pt x="5847" y="3711"/>
                  </a:moveTo>
                  <a:cubicBezTo>
                    <a:pt x="5835" y="3711"/>
                    <a:pt x="5824" y="3720"/>
                    <a:pt x="5808" y="3737"/>
                  </a:cubicBezTo>
                  <a:cubicBezTo>
                    <a:pt x="5754" y="3781"/>
                    <a:pt x="5754" y="3790"/>
                    <a:pt x="5790" y="3826"/>
                  </a:cubicBezTo>
                  <a:cubicBezTo>
                    <a:pt x="5813" y="3854"/>
                    <a:pt x="5827" y="3867"/>
                    <a:pt x="5841" y="3867"/>
                  </a:cubicBezTo>
                  <a:cubicBezTo>
                    <a:pt x="5853" y="3867"/>
                    <a:pt x="5867" y="3856"/>
                    <a:pt x="5888" y="3835"/>
                  </a:cubicBezTo>
                  <a:cubicBezTo>
                    <a:pt x="5933" y="3799"/>
                    <a:pt x="5933" y="3790"/>
                    <a:pt x="5897" y="3746"/>
                  </a:cubicBezTo>
                  <a:cubicBezTo>
                    <a:pt x="5873" y="3722"/>
                    <a:pt x="5860" y="3711"/>
                    <a:pt x="5847" y="3711"/>
                  </a:cubicBezTo>
                  <a:close/>
                  <a:moveTo>
                    <a:pt x="8332" y="3772"/>
                  </a:moveTo>
                  <a:cubicBezTo>
                    <a:pt x="8332" y="3772"/>
                    <a:pt x="8323" y="3772"/>
                    <a:pt x="8314" y="3781"/>
                  </a:cubicBezTo>
                  <a:cubicBezTo>
                    <a:pt x="8314" y="3781"/>
                    <a:pt x="8306" y="3790"/>
                    <a:pt x="8306" y="3790"/>
                  </a:cubicBezTo>
                  <a:cubicBezTo>
                    <a:pt x="8323" y="3817"/>
                    <a:pt x="8323" y="3844"/>
                    <a:pt x="8350" y="3862"/>
                  </a:cubicBezTo>
                  <a:cubicBezTo>
                    <a:pt x="8363" y="3868"/>
                    <a:pt x="8393" y="3874"/>
                    <a:pt x="8416" y="3874"/>
                  </a:cubicBezTo>
                  <a:cubicBezTo>
                    <a:pt x="8426" y="3874"/>
                    <a:pt x="8434" y="3873"/>
                    <a:pt x="8439" y="3870"/>
                  </a:cubicBezTo>
                  <a:cubicBezTo>
                    <a:pt x="8430" y="3862"/>
                    <a:pt x="8430" y="3853"/>
                    <a:pt x="8430" y="3844"/>
                  </a:cubicBezTo>
                  <a:cubicBezTo>
                    <a:pt x="8404" y="3817"/>
                    <a:pt x="8350" y="3808"/>
                    <a:pt x="8332" y="3772"/>
                  </a:cubicBezTo>
                  <a:close/>
                  <a:moveTo>
                    <a:pt x="1284" y="3801"/>
                  </a:moveTo>
                  <a:cubicBezTo>
                    <a:pt x="1271" y="3801"/>
                    <a:pt x="1258" y="3804"/>
                    <a:pt x="1249" y="3808"/>
                  </a:cubicBezTo>
                  <a:cubicBezTo>
                    <a:pt x="1231" y="3808"/>
                    <a:pt x="1231" y="3879"/>
                    <a:pt x="1249" y="3879"/>
                  </a:cubicBezTo>
                  <a:lnTo>
                    <a:pt x="1320" y="3879"/>
                  </a:lnTo>
                  <a:cubicBezTo>
                    <a:pt x="1320" y="3853"/>
                    <a:pt x="1329" y="3817"/>
                    <a:pt x="1311" y="3808"/>
                  </a:cubicBezTo>
                  <a:cubicBezTo>
                    <a:pt x="1307" y="3804"/>
                    <a:pt x="1296" y="3801"/>
                    <a:pt x="1284" y="3801"/>
                  </a:cubicBezTo>
                  <a:close/>
                  <a:moveTo>
                    <a:pt x="6130" y="3738"/>
                  </a:moveTo>
                  <a:cubicBezTo>
                    <a:pt x="6118" y="3738"/>
                    <a:pt x="6105" y="3747"/>
                    <a:pt x="6084" y="3763"/>
                  </a:cubicBezTo>
                  <a:cubicBezTo>
                    <a:pt x="6040" y="3808"/>
                    <a:pt x="6040" y="3817"/>
                    <a:pt x="6075" y="3862"/>
                  </a:cubicBezTo>
                  <a:cubicBezTo>
                    <a:pt x="6099" y="3885"/>
                    <a:pt x="6112" y="3896"/>
                    <a:pt x="6127" y="3896"/>
                  </a:cubicBezTo>
                  <a:cubicBezTo>
                    <a:pt x="6139" y="3896"/>
                    <a:pt x="6152" y="3887"/>
                    <a:pt x="6173" y="3870"/>
                  </a:cubicBezTo>
                  <a:cubicBezTo>
                    <a:pt x="6218" y="3826"/>
                    <a:pt x="6218" y="3817"/>
                    <a:pt x="6173" y="3772"/>
                  </a:cubicBezTo>
                  <a:cubicBezTo>
                    <a:pt x="6155" y="3749"/>
                    <a:pt x="6143" y="3738"/>
                    <a:pt x="6130" y="3738"/>
                  </a:cubicBezTo>
                  <a:close/>
                  <a:moveTo>
                    <a:pt x="3832" y="3786"/>
                  </a:moveTo>
                  <a:cubicBezTo>
                    <a:pt x="3809" y="3786"/>
                    <a:pt x="3787" y="3790"/>
                    <a:pt x="3783" y="3799"/>
                  </a:cubicBezTo>
                  <a:cubicBezTo>
                    <a:pt x="3774" y="3817"/>
                    <a:pt x="3774" y="3879"/>
                    <a:pt x="3783" y="3897"/>
                  </a:cubicBezTo>
                  <a:cubicBezTo>
                    <a:pt x="3790" y="3901"/>
                    <a:pt x="3805" y="3903"/>
                    <a:pt x="3821" y="3903"/>
                  </a:cubicBezTo>
                  <a:cubicBezTo>
                    <a:pt x="3844" y="3903"/>
                    <a:pt x="3870" y="3899"/>
                    <a:pt x="3881" y="3888"/>
                  </a:cubicBezTo>
                  <a:cubicBezTo>
                    <a:pt x="3881" y="3879"/>
                    <a:pt x="3899" y="3862"/>
                    <a:pt x="3899" y="3844"/>
                  </a:cubicBezTo>
                  <a:cubicBezTo>
                    <a:pt x="3899" y="3826"/>
                    <a:pt x="3890" y="3817"/>
                    <a:pt x="3881" y="3799"/>
                  </a:cubicBezTo>
                  <a:cubicBezTo>
                    <a:pt x="3876" y="3790"/>
                    <a:pt x="3854" y="3786"/>
                    <a:pt x="3832" y="3786"/>
                  </a:cubicBezTo>
                  <a:close/>
                  <a:moveTo>
                    <a:pt x="1561" y="3828"/>
                  </a:moveTo>
                  <a:cubicBezTo>
                    <a:pt x="1543" y="3828"/>
                    <a:pt x="1526" y="3830"/>
                    <a:pt x="1526" y="3835"/>
                  </a:cubicBezTo>
                  <a:cubicBezTo>
                    <a:pt x="1517" y="3862"/>
                    <a:pt x="1517" y="3888"/>
                    <a:pt x="1517" y="3915"/>
                  </a:cubicBezTo>
                  <a:cubicBezTo>
                    <a:pt x="1552" y="3915"/>
                    <a:pt x="1579" y="3915"/>
                    <a:pt x="1588" y="3906"/>
                  </a:cubicBezTo>
                  <a:cubicBezTo>
                    <a:pt x="1606" y="3897"/>
                    <a:pt x="1597" y="3862"/>
                    <a:pt x="1597" y="3835"/>
                  </a:cubicBezTo>
                  <a:cubicBezTo>
                    <a:pt x="1597" y="3830"/>
                    <a:pt x="1579" y="3828"/>
                    <a:pt x="1561" y="3828"/>
                  </a:cubicBezTo>
                  <a:close/>
                  <a:moveTo>
                    <a:pt x="6408" y="3773"/>
                  </a:moveTo>
                  <a:cubicBezTo>
                    <a:pt x="6395" y="3773"/>
                    <a:pt x="6382" y="3782"/>
                    <a:pt x="6361" y="3799"/>
                  </a:cubicBezTo>
                  <a:cubicBezTo>
                    <a:pt x="6316" y="3844"/>
                    <a:pt x="6316" y="3853"/>
                    <a:pt x="6361" y="3888"/>
                  </a:cubicBezTo>
                  <a:cubicBezTo>
                    <a:pt x="6380" y="3918"/>
                    <a:pt x="6392" y="3931"/>
                    <a:pt x="6406" y="3931"/>
                  </a:cubicBezTo>
                  <a:cubicBezTo>
                    <a:pt x="6417" y="3931"/>
                    <a:pt x="6430" y="3922"/>
                    <a:pt x="6450" y="3906"/>
                  </a:cubicBezTo>
                  <a:cubicBezTo>
                    <a:pt x="6495" y="3862"/>
                    <a:pt x="6495" y="3844"/>
                    <a:pt x="6459" y="3808"/>
                  </a:cubicBezTo>
                  <a:cubicBezTo>
                    <a:pt x="6435" y="3784"/>
                    <a:pt x="6422" y="3773"/>
                    <a:pt x="6408" y="3773"/>
                  </a:cubicBezTo>
                  <a:close/>
                  <a:moveTo>
                    <a:pt x="4113" y="3807"/>
                  </a:moveTo>
                  <a:cubicBezTo>
                    <a:pt x="4097" y="3807"/>
                    <a:pt x="4080" y="3813"/>
                    <a:pt x="4068" y="3826"/>
                  </a:cubicBezTo>
                  <a:cubicBezTo>
                    <a:pt x="4041" y="3853"/>
                    <a:pt x="4041" y="3897"/>
                    <a:pt x="4068" y="3924"/>
                  </a:cubicBezTo>
                  <a:cubicBezTo>
                    <a:pt x="4077" y="3937"/>
                    <a:pt x="4093" y="3944"/>
                    <a:pt x="4109" y="3944"/>
                  </a:cubicBezTo>
                  <a:cubicBezTo>
                    <a:pt x="4126" y="3944"/>
                    <a:pt x="4144" y="3937"/>
                    <a:pt x="4157" y="3924"/>
                  </a:cubicBezTo>
                  <a:cubicBezTo>
                    <a:pt x="4184" y="3897"/>
                    <a:pt x="4184" y="3862"/>
                    <a:pt x="4166" y="3835"/>
                  </a:cubicBezTo>
                  <a:cubicBezTo>
                    <a:pt x="4152" y="3816"/>
                    <a:pt x="4132" y="3807"/>
                    <a:pt x="4113" y="3807"/>
                  </a:cubicBezTo>
                  <a:close/>
                  <a:moveTo>
                    <a:pt x="1839" y="3849"/>
                  </a:moveTo>
                  <a:cubicBezTo>
                    <a:pt x="1829" y="3849"/>
                    <a:pt x="1819" y="3854"/>
                    <a:pt x="1811" y="3862"/>
                  </a:cubicBezTo>
                  <a:cubicBezTo>
                    <a:pt x="1784" y="3888"/>
                    <a:pt x="1784" y="3915"/>
                    <a:pt x="1811" y="3942"/>
                  </a:cubicBezTo>
                  <a:cubicBezTo>
                    <a:pt x="1823" y="3950"/>
                    <a:pt x="1833" y="3954"/>
                    <a:pt x="1843" y="3954"/>
                  </a:cubicBezTo>
                  <a:cubicBezTo>
                    <a:pt x="1856" y="3954"/>
                    <a:pt x="1868" y="3948"/>
                    <a:pt x="1882" y="3933"/>
                  </a:cubicBezTo>
                  <a:cubicBezTo>
                    <a:pt x="1900" y="3915"/>
                    <a:pt x="1900" y="3888"/>
                    <a:pt x="1873" y="3870"/>
                  </a:cubicBezTo>
                  <a:cubicBezTo>
                    <a:pt x="1864" y="3856"/>
                    <a:pt x="1851" y="3849"/>
                    <a:pt x="1839" y="3849"/>
                  </a:cubicBezTo>
                  <a:close/>
                  <a:moveTo>
                    <a:pt x="6678" y="3807"/>
                  </a:moveTo>
                  <a:cubicBezTo>
                    <a:pt x="6660" y="3807"/>
                    <a:pt x="6644" y="3810"/>
                    <a:pt x="6637" y="3817"/>
                  </a:cubicBezTo>
                  <a:cubicBezTo>
                    <a:pt x="6611" y="3835"/>
                    <a:pt x="6611" y="3915"/>
                    <a:pt x="6628" y="3933"/>
                  </a:cubicBezTo>
                  <a:cubicBezTo>
                    <a:pt x="6638" y="3948"/>
                    <a:pt x="6667" y="3954"/>
                    <a:pt x="6694" y="3954"/>
                  </a:cubicBezTo>
                  <a:cubicBezTo>
                    <a:pt x="6716" y="3954"/>
                    <a:pt x="6736" y="3950"/>
                    <a:pt x="6744" y="3942"/>
                  </a:cubicBezTo>
                  <a:cubicBezTo>
                    <a:pt x="6762" y="3924"/>
                    <a:pt x="6771" y="3844"/>
                    <a:pt x="6753" y="3826"/>
                  </a:cubicBezTo>
                  <a:cubicBezTo>
                    <a:pt x="6742" y="3815"/>
                    <a:pt x="6707" y="3807"/>
                    <a:pt x="6678" y="3807"/>
                  </a:cubicBezTo>
                  <a:close/>
                  <a:moveTo>
                    <a:pt x="4394" y="3841"/>
                  </a:moveTo>
                  <a:cubicBezTo>
                    <a:pt x="4376" y="3841"/>
                    <a:pt x="4358" y="3848"/>
                    <a:pt x="4345" y="3862"/>
                  </a:cubicBezTo>
                  <a:cubicBezTo>
                    <a:pt x="4318" y="3888"/>
                    <a:pt x="4327" y="3933"/>
                    <a:pt x="4354" y="3951"/>
                  </a:cubicBezTo>
                  <a:cubicBezTo>
                    <a:pt x="4362" y="3964"/>
                    <a:pt x="4378" y="3971"/>
                    <a:pt x="4395" y="3971"/>
                  </a:cubicBezTo>
                  <a:cubicBezTo>
                    <a:pt x="4411" y="3971"/>
                    <a:pt x="4429" y="3964"/>
                    <a:pt x="4443" y="3951"/>
                  </a:cubicBezTo>
                  <a:cubicBezTo>
                    <a:pt x="4469" y="3933"/>
                    <a:pt x="4469" y="3888"/>
                    <a:pt x="4443" y="3862"/>
                  </a:cubicBezTo>
                  <a:cubicBezTo>
                    <a:pt x="4429" y="3848"/>
                    <a:pt x="4411" y="3841"/>
                    <a:pt x="4394" y="3841"/>
                  </a:cubicBezTo>
                  <a:close/>
                  <a:moveTo>
                    <a:pt x="2122" y="3876"/>
                  </a:moveTo>
                  <a:cubicBezTo>
                    <a:pt x="2110" y="3876"/>
                    <a:pt x="2097" y="3882"/>
                    <a:pt x="2088" y="3897"/>
                  </a:cubicBezTo>
                  <a:cubicBezTo>
                    <a:pt x="2061" y="3924"/>
                    <a:pt x="2061" y="3942"/>
                    <a:pt x="2088" y="3969"/>
                  </a:cubicBezTo>
                  <a:cubicBezTo>
                    <a:pt x="2101" y="3982"/>
                    <a:pt x="2112" y="3989"/>
                    <a:pt x="2123" y="3989"/>
                  </a:cubicBezTo>
                  <a:cubicBezTo>
                    <a:pt x="2134" y="3989"/>
                    <a:pt x="2146" y="3982"/>
                    <a:pt x="2159" y="3969"/>
                  </a:cubicBezTo>
                  <a:cubicBezTo>
                    <a:pt x="2186" y="3942"/>
                    <a:pt x="2186" y="3915"/>
                    <a:pt x="2150" y="3888"/>
                  </a:cubicBezTo>
                  <a:cubicBezTo>
                    <a:pt x="2142" y="3880"/>
                    <a:pt x="2132" y="3876"/>
                    <a:pt x="2122" y="3876"/>
                  </a:cubicBezTo>
                  <a:close/>
                  <a:moveTo>
                    <a:pt x="6955" y="3849"/>
                  </a:moveTo>
                  <a:cubicBezTo>
                    <a:pt x="6934" y="3849"/>
                    <a:pt x="6913" y="3854"/>
                    <a:pt x="6905" y="3862"/>
                  </a:cubicBezTo>
                  <a:cubicBezTo>
                    <a:pt x="6887" y="3879"/>
                    <a:pt x="6878" y="3960"/>
                    <a:pt x="6896" y="3977"/>
                  </a:cubicBezTo>
                  <a:cubicBezTo>
                    <a:pt x="6907" y="3989"/>
                    <a:pt x="6942" y="3996"/>
                    <a:pt x="6971" y="3996"/>
                  </a:cubicBezTo>
                  <a:cubicBezTo>
                    <a:pt x="6989" y="3996"/>
                    <a:pt x="7005" y="3993"/>
                    <a:pt x="7012" y="3986"/>
                  </a:cubicBezTo>
                  <a:cubicBezTo>
                    <a:pt x="7039" y="3969"/>
                    <a:pt x="7039" y="3888"/>
                    <a:pt x="7021" y="3870"/>
                  </a:cubicBezTo>
                  <a:cubicBezTo>
                    <a:pt x="7011" y="3856"/>
                    <a:pt x="6982" y="3849"/>
                    <a:pt x="6955" y="3849"/>
                  </a:cubicBezTo>
                  <a:close/>
                  <a:moveTo>
                    <a:pt x="4679" y="3868"/>
                  </a:moveTo>
                  <a:cubicBezTo>
                    <a:pt x="4661" y="3868"/>
                    <a:pt x="4643" y="3875"/>
                    <a:pt x="4630" y="3888"/>
                  </a:cubicBezTo>
                  <a:cubicBezTo>
                    <a:pt x="4603" y="3915"/>
                    <a:pt x="4603" y="3960"/>
                    <a:pt x="4630" y="3986"/>
                  </a:cubicBezTo>
                  <a:cubicBezTo>
                    <a:pt x="4643" y="3995"/>
                    <a:pt x="4661" y="4000"/>
                    <a:pt x="4678" y="4000"/>
                  </a:cubicBezTo>
                  <a:cubicBezTo>
                    <a:pt x="4695" y="4000"/>
                    <a:pt x="4710" y="3995"/>
                    <a:pt x="4719" y="3986"/>
                  </a:cubicBezTo>
                  <a:cubicBezTo>
                    <a:pt x="4746" y="3960"/>
                    <a:pt x="4746" y="3915"/>
                    <a:pt x="4728" y="3888"/>
                  </a:cubicBezTo>
                  <a:cubicBezTo>
                    <a:pt x="4715" y="3875"/>
                    <a:pt x="4697" y="3868"/>
                    <a:pt x="4679" y="3868"/>
                  </a:cubicBezTo>
                  <a:close/>
                  <a:moveTo>
                    <a:pt x="2409" y="3911"/>
                  </a:moveTo>
                  <a:cubicBezTo>
                    <a:pt x="2398" y="3911"/>
                    <a:pt x="2386" y="3915"/>
                    <a:pt x="2373" y="3924"/>
                  </a:cubicBezTo>
                  <a:cubicBezTo>
                    <a:pt x="2346" y="3951"/>
                    <a:pt x="2346" y="3977"/>
                    <a:pt x="2373" y="4004"/>
                  </a:cubicBezTo>
                  <a:cubicBezTo>
                    <a:pt x="2385" y="4012"/>
                    <a:pt x="2395" y="4017"/>
                    <a:pt x="2405" y="4017"/>
                  </a:cubicBezTo>
                  <a:cubicBezTo>
                    <a:pt x="2418" y="4017"/>
                    <a:pt x="2430" y="4010"/>
                    <a:pt x="2444" y="3995"/>
                  </a:cubicBezTo>
                  <a:cubicBezTo>
                    <a:pt x="2462" y="3969"/>
                    <a:pt x="2462" y="3951"/>
                    <a:pt x="2444" y="3924"/>
                  </a:cubicBezTo>
                  <a:cubicBezTo>
                    <a:pt x="2431" y="3915"/>
                    <a:pt x="2420" y="3911"/>
                    <a:pt x="2409" y="3911"/>
                  </a:cubicBezTo>
                  <a:close/>
                  <a:moveTo>
                    <a:pt x="7222" y="3879"/>
                  </a:moveTo>
                  <a:cubicBezTo>
                    <a:pt x="7204" y="3879"/>
                    <a:pt x="7188" y="3881"/>
                    <a:pt x="7181" y="3888"/>
                  </a:cubicBezTo>
                  <a:cubicBezTo>
                    <a:pt x="7164" y="3915"/>
                    <a:pt x="7164" y="3995"/>
                    <a:pt x="7181" y="4013"/>
                  </a:cubicBezTo>
                  <a:cubicBezTo>
                    <a:pt x="7190" y="4022"/>
                    <a:pt x="7215" y="4027"/>
                    <a:pt x="7239" y="4027"/>
                  </a:cubicBezTo>
                  <a:cubicBezTo>
                    <a:pt x="7264" y="4027"/>
                    <a:pt x="7289" y="4022"/>
                    <a:pt x="7297" y="4013"/>
                  </a:cubicBezTo>
                  <a:cubicBezTo>
                    <a:pt x="7315" y="3995"/>
                    <a:pt x="7315" y="3915"/>
                    <a:pt x="7297" y="3897"/>
                  </a:cubicBezTo>
                  <a:cubicBezTo>
                    <a:pt x="7286" y="3886"/>
                    <a:pt x="7252" y="3879"/>
                    <a:pt x="7222" y="3879"/>
                  </a:cubicBezTo>
                  <a:close/>
                  <a:moveTo>
                    <a:pt x="4956" y="3904"/>
                  </a:moveTo>
                  <a:cubicBezTo>
                    <a:pt x="4938" y="3904"/>
                    <a:pt x="4920" y="3911"/>
                    <a:pt x="4907" y="3924"/>
                  </a:cubicBezTo>
                  <a:cubicBezTo>
                    <a:pt x="4889" y="3951"/>
                    <a:pt x="4889" y="3986"/>
                    <a:pt x="4916" y="4013"/>
                  </a:cubicBezTo>
                  <a:cubicBezTo>
                    <a:pt x="4924" y="4027"/>
                    <a:pt x="4940" y="4033"/>
                    <a:pt x="4957" y="4033"/>
                  </a:cubicBezTo>
                  <a:cubicBezTo>
                    <a:pt x="4974" y="4033"/>
                    <a:pt x="4991" y="4027"/>
                    <a:pt x="5005" y="4013"/>
                  </a:cubicBezTo>
                  <a:cubicBezTo>
                    <a:pt x="5032" y="3995"/>
                    <a:pt x="5032" y="3951"/>
                    <a:pt x="5005" y="3924"/>
                  </a:cubicBezTo>
                  <a:cubicBezTo>
                    <a:pt x="4991" y="3911"/>
                    <a:pt x="4974" y="3904"/>
                    <a:pt x="4956" y="3904"/>
                  </a:cubicBezTo>
                  <a:close/>
                  <a:moveTo>
                    <a:pt x="2685" y="3940"/>
                  </a:moveTo>
                  <a:cubicBezTo>
                    <a:pt x="2674" y="3940"/>
                    <a:pt x="2663" y="3946"/>
                    <a:pt x="2650" y="3960"/>
                  </a:cubicBezTo>
                  <a:cubicBezTo>
                    <a:pt x="2623" y="3986"/>
                    <a:pt x="2623" y="4004"/>
                    <a:pt x="2650" y="4031"/>
                  </a:cubicBezTo>
                  <a:cubicBezTo>
                    <a:pt x="2662" y="4043"/>
                    <a:pt x="2674" y="4050"/>
                    <a:pt x="2687" y="4050"/>
                  </a:cubicBezTo>
                  <a:cubicBezTo>
                    <a:pt x="2701" y="4050"/>
                    <a:pt x="2716" y="4041"/>
                    <a:pt x="2730" y="4022"/>
                  </a:cubicBezTo>
                  <a:cubicBezTo>
                    <a:pt x="2748" y="4004"/>
                    <a:pt x="2748" y="3977"/>
                    <a:pt x="2721" y="3960"/>
                  </a:cubicBezTo>
                  <a:cubicBezTo>
                    <a:pt x="2708" y="3946"/>
                    <a:pt x="2696" y="3940"/>
                    <a:pt x="2685" y="3940"/>
                  </a:cubicBezTo>
                  <a:close/>
                  <a:moveTo>
                    <a:pt x="7525" y="3904"/>
                  </a:moveTo>
                  <a:cubicBezTo>
                    <a:pt x="7503" y="3904"/>
                    <a:pt x="7480" y="3911"/>
                    <a:pt x="7467" y="3924"/>
                  </a:cubicBezTo>
                  <a:cubicBezTo>
                    <a:pt x="7440" y="3951"/>
                    <a:pt x="7440" y="4013"/>
                    <a:pt x="7458" y="4040"/>
                  </a:cubicBezTo>
                  <a:cubicBezTo>
                    <a:pt x="7471" y="4053"/>
                    <a:pt x="7496" y="4060"/>
                    <a:pt x="7520" y="4060"/>
                  </a:cubicBezTo>
                  <a:cubicBezTo>
                    <a:pt x="7545" y="4060"/>
                    <a:pt x="7570" y="4053"/>
                    <a:pt x="7583" y="4040"/>
                  </a:cubicBezTo>
                  <a:cubicBezTo>
                    <a:pt x="7610" y="4022"/>
                    <a:pt x="7610" y="3951"/>
                    <a:pt x="7583" y="3924"/>
                  </a:cubicBezTo>
                  <a:cubicBezTo>
                    <a:pt x="7570" y="3911"/>
                    <a:pt x="7547" y="3904"/>
                    <a:pt x="7525" y="3904"/>
                  </a:cubicBezTo>
                  <a:close/>
                  <a:moveTo>
                    <a:pt x="416" y="3978"/>
                  </a:moveTo>
                  <a:cubicBezTo>
                    <a:pt x="409" y="3978"/>
                    <a:pt x="401" y="3983"/>
                    <a:pt x="393" y="3995"/>
                  </a:cubicBezTo>
                  <a:cubicBezTo>
                    <a:pt x="366" y="4022"/>
                    <a:pt x="366" y="4022"/>
                    <a:pt x="393" y="4040"/>
                  </a:cubicBezTo>
                  <a:cubicBezTo>
                    <a:pt x="402" y="4055"/>
                    <a:pt x="407" y="4061"/>
                    <a:pt x="413" y="4061"/>
                  </a:cubicBezTo>
                  <a:cubicBezTo>
                    <a:pt x="419" y="4061"/>
                    <a:pt x="425" y="4057"/>
                    <a:pt x="437" y="4049"/>
                  </a:cubicBezTo>
                  <a:cubicBezTo>
                    <a:pt x="464" y="4022"/>
                    <a:pt x="464" y="4022"/>
                    <a:pt x="437" y="3995"/>
                  </a:cubicBezTo>
                  <a:cubicBezTo>
                    <a:pt x="432" y="3986"/>
                    <a:pt x="425" y="3978"/>
                    <a:pt x="416" y="3978"/>
                  </a:cubicBezTo>
                  <a:close/>
                  <a:moveTo>
                    <a:pt x="5241" y="3931"/>
                  </a:moveTo>
                  <a:cubicBezTo>
                    <a:pt x="5223" y="3931"/>
                    <a:pt x="5205" y="3937"/>
                    <a:pt x="5192" y="3951"/>
                  </a:cubicBezTo>
                  <a:cubicBezTo>
                    <a:pt x="5165" y="3977"/>
                    <a:pt x="5165" y="4013"/>
                    <a:pt x="5192" y="4040"/>
                  </a:cubicBezTo>
                  <a:cubicBezTo>
                    <a:pt x="5205" y="4058"/>
                    <a:pt x="5223" y="4067"/>
                    <a:pt x="5241" y="4067"/>
                  </a:cubicBezTo>
                  <a:cubicBezTo>
                    <a:pt x="5259" y="4067"/>
                    <a:pt x="5277" y="4058"/>
                    <a:pt x="5290" y="4040"/>
                  </a:cubicBezTo>
                  <a:cubicBezTo>
                    <a:pt x="5308" y="4022"/>
                    <a:pt x="5308" y="3977"/>
                    <a:pt x="5290" y="3951"/>
                  </a:cubicBezTo>
                  <a:cubicBezTo>
                    <a:pt x="5277" y="3937"/>
                    <a:pt x="5259" y="3931"/>
                    <a:pt x="5241" y="3931"/>
                  </a:cubicBezTo>
                  <a:close/>
                  <a:moveTo>
                    <a:pt x="2973" y="3970"/>
                  </a:moveTo>
                  <a:cubicBezTo>
                    <a:pt x="2962" y="3970"/>
                    <a:pt x="2950" y="3977"/>
                    <a:pt x="2935" y="3986"/>
                  </a:cubicBezTo>
                  <a:cubicBezTo>
                    <a:pt x="2908" y="4013"/>
                    <a:pt x="2908" y="4031"/>
                    <a:pt x="2935" y="4058"/>
                  </a:cubicBezTo>
                  <a:cubicBezTo>
                    <a:pt x="2948" y="4071"/>
                    <a:pt x="2960" y="4078"/>
                    <a:pt x="2971" y="4078"/>
                  </a:cubicBezTo>
                  <a:cubicBezTo>
                    <a:pt x="2982" y="4078"/>
                    <a:pt x="2993" y="4071"/>
                    <a:pt x="3006" y="4058"/>
                  </a:cubicBezTo>
                  <a:cubicBezTo>
                    <a:pt x="3033" y="4031"/>
                    <a:pt x="3024" y="4013"/>
                    <a:pt x="2998" y="3986"/>
                  </a:cubicBezTo>
                  <a:cubicBezTo>
                    <a:pt x="2989" y="3974"/>
                    <a:pt x="2981" y="3970"/>
                    <a:pt x="2973" y="3970"/>
                  </a:cubicBezTo>
                  <a:close/>
                  <a:moveTo>
                    <a:pt x="5518" y="3960"/>
                  </a:moveTo>
                  <a:cubicBezTo>
                    <a:pt x="5500" y="3960"/>
                    <a:pt x="5482" y="3969"/>
                    <a:pt x="5469" y="3986"/>
                  </a:cubicBezTo>
                  <a:cubicBezTo>
                    <a:pt x="5451" y="4004"/>
                    <a:pt x="5451" y="4049"/>
                    <a:pt x="5478" y="4076"/>
                  </a:cubicBezTo>
                  <a:cubicBezTo>
                    <a:pt x="5486" y="4089"/>
                    <a:pt x="5502" y="4096"/>
                    <a:pt x="5519" y="4096"/>
                  </a:cubicBezTo>
                  <a:cubicBezTo>
                    <a:pt x="5536" y="4096"/>
                    <a:pt x="5553" y="4089"/>
                    <a:pt x="5567" y="4076"/>
                  </a:cubicBezTo>
                  <a:cubicBezTo>
                    <a:pt x="5594" y="4049"/>
                    <a:pt x="5594" y="4013"/>
                    <a:pt x="5567" y="3986"/>
                  </a:cubicBezTo>
                  <a:cubicBezTo>
                    <a:pt x="5553" y="3969"/>
                    <a:pt x="5536" y="3960"/>
                    <a:pt x="5518" y="3960"/>
                  </a:cubicBezTo>
                  <a:close/>
                  <a:moveTo>
                    <a:pt x="7801" y="3937"/>
                  </a:moveTo>
                  <a:cubicBezTo>
                    <a:pt x="7779" y="3937"/>
                    <a:pt x="7757" y="3942"/>
                    <a:pt x="7743" y="3951"/>
                  </a:cubicBezTo>
                  <a:cubicBezTo>
                    <a:pt x="7717" y="3977"/>
                    <a:pt x="7717" y="4049"/>
                    <a:pt x="7743" y="4076"/>
                  </a:cubicBezTo>
                  <a:cubicBezTo>
                    <a:pt x="7757" y="4089"/>
                    <a:pt x="7781" y="4096"/>
                    <a:pt x="7805" y="4096"/>
                  </a:cubicBezTo>
                  <a:cubicBezTo>
                    <a:pt x="7828" y="4096"/>
                    <a:pt x="7851" y="4089"/>
                    <a:pt x="7859" y="4076"/>
                  </a:cubicBezTo>
                  <a:cubicBezTo>
                    <a:pt x="7886" y="4049"/>
                    <a:pt x="7886" y="3977"/>
                    <a:pt x="7859" y="3951"/>
                  </a:cubicBezTo>
                  <a:cubicBezTo>
                    <a:pt x="7846" y="3942"/>
                    <a:pt x="7824" y="3937"/>
                    <a:pt x="7801" y="3937"/>
                  </a:cubicBezTo>
                  <a:close/>
                  <a:moveTo>
                    <a:pt x="687" y="4020"/>
                  </a:moveTo>
                  <a:cubicBezTo>
                    <a:pt x="680" y="4020"/>
                    <a:pt x="674" y="4027"/>
                    <a:pt x="660" y="4040"/>
                  </a:cubicBezTo>
                  <a:cubicBezTo>
                    <a:pt x="633" y="4058"/>
                    <a:pt x="642" y="4067"/>
                    <a:pt x="660" y="4085"/>
                  </a:cubicBezTo>
                  <a:cubicBezTo>
                    <a:pt x="674" y="4098"/>
                    <a:pt x="680" y="4105"/>
                    <a:pt x="687" y="4105"/>
                  </a:cubicBezTo>
                  <a:cubicBezTo>
                    <a:pt x="694" y="4105"/>
                    <a:pt x="700" y="4098"/>
                    <a:pt x="714" y="4085"/>
                  </a:cubicBezTo>
                  <a:cubicBezTo>
                    <a:pt x="732" y="4067"/>
                    <a:pt x="723" y="4058"/>
                    <a:pt x="714" y="4040"/>
                  </a:cubicBezTo>
                  <a:cubicBezTo>
                    <a:pt x="700" y="4027"/>
                    <a:pt x="694" y="4020"/>
                    <a:pt x="687" y="4020"/>
                  </a:cubicBezTo>
                  <a:close/>
                  <a:moveTo>
                    <a:pt x="3248" y="4000"/>
                  </a:moveTo>
                  <a:cubicBezTo>
                    <a:pt x="3227" y="4000"/>
                    <a:pt x="3207" y="4004"/>
                    <a:pt x="3203" y="4013"/>
                  </a:cubicBezTo>
                  <a:cubicBezTo>
                    <a:pt x="3185" y="4022"/>
                    <a:pt x="3194" y="4093"/>
                    <a:pt x="3203" y="4102"/>
                  </a:cubicBezTo>
                  <a:cubicBezTo>
                    <a:pt x="3212" y="4107"/>
                    <a:pt x="3234" y="4109"/>
                    <a:pt x="3255" y="4109"/>
                  </a:cubicBezTo>
                  <a:cubicBezTo>
                    <a:pt x="3276" y="4109"/>
                    <a:pt x="3296" y="4107"/>
                    <a:pt x="3301" y="4102"/>
                  </a:cubicBezTo>
                  <a:cubicBezTo>
                    <a:pt x="3310" y="4085"/>
                    <a:pt x="3310" y="4067"/>
                    <a:pt x="3310" y="4049"/>
                  </a:cubicBezTo>
                  <a:cubicBezTo>
                    <a:pt x="3310" y="4040"/>
                    <a:pt x="3310" y="4022"/>
                    <a:pt x="3301" y="4013"/>
                  </a:cubicBezTo>
                  <a:cubicBezTo>
                    <a:pt x="3292" y="4004"/>
                    <a:pt x="3270" y="4000"/>
                    <a:pt x="3248" y="4000"/>
                  </a:cubicBezTo>
                  <a:close/>
                  <a:moveTo>
                    <a:pt x="8087" y="3966"/>
                  </a:moveTo>
                  <a:cubicBezTo>
                    <a:pt x="8065" y="3966"/>
                    <a:pt x="8042" y="3973"/>
                    <a:pt x="8029" y="3986"/>
                  </a:cubicBezTo>
                  <a:cubicBezTo>
                    <a:pt x="8002" y="4013"/>
                    <a:pt x="8002" y="4076"/>
                    <a:pt x="8029" y="4102"/>
                  </a:cubicBezTo>
                  <a:cubicBezTo>
                    <a:pt x="8038" y="4116"/>
                    <a:pt x="8060" y="4122"/>
                    <a:pt x="8084" y="4122"/>
                  </a:cubicBezTo>
                  <a:cubicBezTo>
                    <a:pt x="8107" y="4122"/>
                    <a:pt x="8132" y="4116"/>
                    <a:pt x="8145" y="4102"/>
                  </a:cubicBezTo>
                  <a:cubicBezTo>
                    <a:pt x="8172" y="4076"/>
                    <a:pt x="8172" y="4013"/>
                    <a:pt x="8145" y="3986"/>
                  </a:cubicBezTo>
                  <a:cubicBezTo>
                    <a:pt x="8132" y="3973"/>
                    <a:pt x="8109" y="3966"/>
                    <a:pt x="8087" y="3966"/>
                  </a:cubicBezTo>
                  <a:close/>
                  <a:moveTo>
                    <a:pt x="928" y="4049"/>
                  </a:moveTo>
                  <a:cubicBezTo>
                    <a:pt x="928" y="4076"/>
                    <a:pt x="928" y="4102"/>
                    <a:pt x="928" y="4120"/>
                  </a:cubicBezTo>
                  <a:cubicBezTo>
                    <a:pt x="928" y="4131"/>
                    <a:pt x="952" y="4135"/>
                    <a:pt x="973" y="4135"/>
                  </a:cubicBezTo>
                  <a:cubicBezTo>
                    <a:pt x="987" y="4135"/>
                    <a:pt x="999" y="4133"/>
                    <a:pt x="999" y="4129"/>
                  </a:cubicBezTo>
                  <a:cubicBezTo>
                    <a:pt x="1008" y="4102"/>
                    <a:pt x="1008" y="4076"/>
                    <a:pt x="999" y="4058"/>
                  </a:cubicBezTo>
                  <a:cubicBezTo>
                    <a:pt x="990" y="4049"/>
                    <a:pt x="955" y="4049"/>
                    <a:pt x="928" y="4049"/>
                  </a:cubicBezTo>
                  <a:close/>
                  <a:moveTo>
                    <a:pt x="5802" y="3979"/>
                  </a:moveTo>
                  <a:cubicBezTo>
                    <a:pt x="5791" y="3979"/>
                    <a:pt x="5780" y="3987"/>
                    <a:pt x="5763" y="4004"/>
                  </a:cubicBezTo>
                  <a:cubicBezTo>
                    <a:pt x="5710" y="4049"/>
                    <a:pt x="5710" y="4058"/>
                    <a:pt x="5754" y="4102"/>
                  </a:cubicBezTo>
                  <a:cubicBezTo>
                    <a:pt x="5773" y="4126"/>
                    <a:pt x="5787" y="4137"/>
                    <a:pt x="5801" y="4137"/>
                  </a:cubicBezTo>
                  <a:cubicBezTo>
                    <a:pt x="5814" y="4137"/>
                    <a:pt x="5826" y="4128"/>
                    <a:pt x="5843" y="4111"/>
                  </a:cubicBezTo>
                  <a:cubicBezTo>
                    <a:pt x="5888" y="4067"/>
                    <a:pt x="5897" y="4058"/>
                    <a:pt x="5852" y="4013"/>
                  </a:cubicBezTo>
                  <a:cubicBezTo>
                    <a:pt x="5829" y="3990"/>
                    <a:pt x="5815" y="3979"/>
                    <a:pt x="5802" y="3979"/>
                  </a:cubicBezTo>
                  <a:close/>
                  <a:moveTo>
                    <a:pt x="3526" y="4025"/>
                  </a:moveTo>
                  <a:cubicBezTo>
                    <a:pt x="3511" y="4025"/>
                    <a:pt x="3496" y="4027"/>
                    <a:pt x="3488" y="4031"/>
                  </a:cubicBezTo>
                  <a:cubicBezTo>
                    <a:pt x="3470" y="4049"/>
                    <a:pt x="3470" y="4120"/>
                    <a:pt x="3488" y="4129"/>
                  </a:cubicBezTo>
                  <a:cubicBezTo>
                    <a:pt x="3493" y="4138"/>
                    <a:pt x="3513" y="4143"/>
                    <a:pt x="3533" y="4143"/>
                  </a:cubicBezTo>
                  <a:cubicBezTo>
                    <a:pt x="3553" y="4143"/>
                    <a:pt x="3573" y="4138"/>
                    <a:pt x="3577" y="4129"/>
                  </a:cubicBezTo>
                  <a:cubicBezTo>
                    <a:pt x="3586" y="4120"/>
                    <a:pt x="3595" y="4102"/>
                    <a:pt x="3595" y="4093"/>
                  </a:cubicBezTo>
                  <a:cubicBezTo>
                    <a:pt x="3595" y="4076"/>
                    <a:pt x="3586" y="4058"/>
                    <a:pt x="3577" y="4040"/>
                  </a:cubicBezTo>
                  <a:cubicBezTo>
                    <a:pt x="3572" y="4029"/>
                    <a:pt x="3549" y="4025"/>
                    <a:pt x="3526" y="4025"/>
                  </a:cubicBezTo>
                  <a:close/>
                  <a:moveTo>
                    <a:pt x="8368" y="3994"/>
                  </a:moveTo>
                  <a:cubicBezTo>
                    <a:pt x="8344" y="3994"/>
                    <a:pt x="8320" y="4003"/>
                    <a:pt x="8306" y="4022"/>
                  </a:cubicBezTo>
                  <a:cubicBezTo>
                    <a:pt x="8279" y="4049"/>
                    <a:pt x="8279" y="4102"/>
                    <a:pt x="8306" y="4138"/>
                  </a:cubicBezTo>
                  <a:cubicBezTo>
                    <a:pt x="8323" y="4151"/>
                    <a:pt x="8346" y="4158"/>
                    <a:pt x="8367" y="4158"/>
                  </a:cubicBezTo>
                  <a:cubicBezTo>
                    <a:pt x="8388" y="4158"/>
                    <a:pt x="8408" y="4151"/>
                    <a:pt x="8421" y="4138"/>
                  </a:cubicBezTo>
                  <a:cubicBezTo>
                    <a:pt x="8457" y="4102"/>
                    <a:pt x="8457" y="4049"/>
                    <a:pt x="8421" y="4013"/>
                  </a:cubicBezTo>
                  <a:cubicBezTo>
                    <a:pt x="8409" y="4001"/>
                    <a:pt x="8389" y="3994"/>
                    <a:pt x="8368" y="3994"/>
                  </a:cubicBezTo>
                  <a:close/>
                  <a:moveTo>
                    <a:pt x="1234" y="4090"/>
                  </a:moveTo>
                  <a:cubicBezTo>
                    <a:pt x="1226" y="4090"/>
                    <a:pt x="1219" y="4090"/>
                    <a:pt x="1213" y="4093"/>
                  </a:cubicBezTo>
                  <a:cubicBezTo>
                    <a:pt x="1204" y="4093"/>
                    <a:pt x="1204" y="4138"/>
                    <a:pt x="1204" y="4165"/>
                  </a:cubicBezTo>
                  <a:cubicBezTo>
                    <a:pt x="1240" y="4165"/>
                    <a:pt x="1267" y="4165"/>
                    <a:pt x="1276" y="4156"/>
                  </a:cubicBezTo>
                  <a:cubicBezTo>
                    <a:pt x="1294" y="4147"/>
                    <a:pt x="1285" y="4111"/>
                    <a:pt x="1285" y="4093"/>
                  </a:cubicBezTo>
                  <a:cubicBezTo>
                    <a:pt x="1267" y="4093"/>
                    <a:pt x="1249" y="4090"/>
                    <a:pt x="1234" y="4090"/>
                  </a:cubicBezTo>
                  <a:close/>
                  <a:moveTo>
                    <a:pt x="6087" y="4008"/>
                  </a:moveTo>
                  <a:cubicBezTo>
                    <a:pt x="6074" y="4008"/>
                    <a:pt x="6061" y="4019"/>
                    <a:pt x="6040" y="4040"/>
                  </a:cubicBezTo>
                  <a:cubicBezTo>
                    <a:pt x="5995" y="4085"/>
                    <a:pt x="5995" y="4093"/>
                    <a:pt x="6031" y="4129"/>
                  </a:cubicBezTo>
                  <a:cubicBezTo>
                    <a:pt x="6054" y="4157"/>
                    <a:pt x="6068" y="4170"/>
                    <a:pt x="6082" y="4170"/>
                  </a:cubicBezTo>
                  <a:cubicBezTo>
                    <a:pt x="6094" y="4170"/>
                    <a:pt x="6108" y="4159"/>
                    <a:pt x="6129" y="4138"/>
                  </a:cubicBezTo>
                  <a:cubicBezTo>
                    <a:pt x="6173" y="4102"/>
                    <a:pt x="6173" y="4085"/>
                    <a:pt x="6138" y="4049"/>
                  </a:cubicBezTo>
                  <a:cubicBezTo>
                    <a:pt x="6114" y="4021"/>
                    <a:pt x="6101" y="4008"/>
                    <a:pt x="6087" y="4008"/>
                  </a:cubicBezTo>
                  <a:close/>
                  <a:moveTo>
                    <a:pt x="3797" y="4070"/>
                  </a:moveTo>
                  <a:cubicBezTo>
                    <a:pt x="3780" y="4070"/>
                    <a:pt x="3763" y="4072"/>
                    <a:pt x="3756" y="4076"/>
                  </a:cubicBezTo>
                  <a:cubicBezTo>
                    <a:pt x="3747" y="4093"/>
                    <a:pt x="3738" y="4156"/>
                    <a:pt x="3747" y="4174"/>
                  </a:cubicBezTo>
                  <a:cubicBezTo>
                    <a:pt x="3757" y="4179"/>
                    <a:pt x="3782" y="4184"/>
                    <a:pt x="3805" y="4184"/>
                  </a:cubicBezTo>
                  <a:cubicBezTo>
                    <a:pt x="3822" y="4184"/>
                    <a:pt x="3837" y="4181"/>
                    <a:pt x="3845" y="4174"/>
                  </a:cubicBezTo>
                  <a:cubicBezTo>
                    <a:pt x="3854" y="4165"/>
                    <a:pt x="3863" y="4102"/>
                    <a:pt x="3854" y="4085"/>
                  </a:cubicBezTo>
                  <a:cubicBezTo>
                    <a:pt x="3849" y="4074"/>
                    <a:pt x="3822" y="4070"/>
                    <a:pt x="3797" y="4070"/>
                  </a:cubicBezTo>
                  <a:close/>
                  <a:moveTo>
                    <a:pt x="8631" y="4031"/>
                  </a:moveTo>
                  <a:cubicBezTo>
                    <a:pt x="8620" y="4031"/>
                    <a:pt x="8609" y="4034"/>
                    <a:pt x="8600" y="4040"/>
                  </a:cubicBezTo>
                  <a:cubicBezTo>
                    <a:pt x="8573" y="4058"/>
                    <a:pt x="8555" y="4102"/>
                    <a:pt x="8573" y="4138"/>
                  </a:cubicBezTo>
                  <a:cubicBezTo>
                    <a:pt x="8581" y="4162"/>
                    <a:pt x="8618" y="4193"/>
                    <a:pt x="8644" y="4193"/>
                  </a:cubicBezTo>
                  <a:cubicBezTo>
                    <a:pt x="8648" y="4193"/>
                    <a:pt x="8651" y="4193"/>
                    <a:pt x="8653" y="4192"/>
                  </a:cubicBezTo>
                  <a:cubicBezTo>
                    <a:pt x="8680" y="4183"/>
                    <a:pt x="8716" y="4174"/>
                    <a:pt x="8725" y="4129"/>
                  </a:cubicBezTo>
                  <a:cubicBezTo>
                    <a:pt x="8743" y="4093"/>
                    <a:pt x="8716" y="4085"/>
                    <a:pt x="8707" y="4067"/>
                  </a:cubicBezTo>
                  <a:cubicBezTo>
                    <a:pt x="8698" y="4067"/>
                    <a:pt x="8698" y="4058"/>
                    <a:pt x="8689" y="4058"/>
                  </a:cubicBezTo>
                  <a:cubicBezTo>
                    <a:pt x="8672" y="4041"/>
                    <a:pt x="8651" y="4031"/>
                    <a:pt x="8631" y="4031"/>
                  </a:cubicBezTo>
                  <a:close/>
                  <a:moveTo>
                    <a:pt x="6368" y="4041"/>
                  </a:moveTo>
                  <a:cubicBezTo>
                    <a:pt x="6355" y="4041"/>
                    <a:pt x="6342" y="4050"/>
                    <a:pt x="6325" y="4067"/>
                  </a:cubicBezTo>
                  <a:cubicBezTo>
                    <a:pt x="6280" y="4111"/>
                    <a:pt x="6272" y="4120"/>
                    <a:pt x="6316" y="4165"/>
                  </a:cubicBezTo>
                  <a:cubicBezTo>
                    <a:pt x="6340" y="4188"/>
                    <a:pt x="6353" y="4199"/>
                    <a:pt x="6366" y="4199"/>
                  </a:cubicBezTo>
                  <a:cubicBezTo>
                    <a:pt x="6378" y="4199"/>
                    <a:pt x="6388" y="4191"/>
                    <a:pt x="6405" y="4174"/>
                  </a:cubicBezTo>
                  <a:cubicBezTo>
                    <a:pt x="6450" y="4129"/>
                    <a:pt x="6459" y="4120"/>
                    <a:pt x="6423" y="4076"/>
                  </a:cubicBezTo>
                  <a:cubicBezTo>
                    <a:pt x="6400" y="4052"/>
                    <a:pt x="6384" y="4041"/>
                    <a:pt x="6368" y="4041"/>
                  </a:cubicBezTo>
                  <a:close/>
                  <a:moveTo>
                    <a:pt x="1530" y="4100"/>
                  </a:moveTo>
                  <a:cubicBezTo>
                    <a:pt x="1519" y="4100"/>
                    <a:pt x="1508" y="4107"/>
                    <a:pt x="1499" y="4120"/>
                  </a:cubicBezTo>
                  <a:cubicBezTo>
                    <a:pt x="1472" y="4138"/>
                    <a:pt x="1472" y="4165"/>
                    <a:pt x="1490" y="4183"/>
                  </a:cubicBezTo>
                  <a:cubicBezTo>
                    <a:pt x="1505" y="4197"/>
                    <a:pt x="1517" y="4204"/>
                    <a:pt x="1529" y="4204"/>
                  </a:cubicBezTo>
                  <a:cubicBezTo>
                    <a:pt x="1539" y="4204"/>
                    <a:pt x="1549" y="4200"/>
                    <a:pt x="1561" y="4192"/>
                  </a:cubicBezTo>
                  <a:cubicBezTo>
                    <a:pt x="1588" y="4165"/>
                    <a:pt x="1597" y="4147"/>
                    <a:pt x="1561" y="4120"/>
                  </a:cubicBezTo>
                  <a:cubicBezTo>
                    <a:pt x="1552" y="4107"/>
                    <a:pt x="1541" y="4100"/>
                    <a:pt x="1530" y="4100"/>
                  </a:cubicBezTo>
                  <a:close/>
                  <a:moveTo>
                    <a:pt x="4081" y="4091"/>
                  </a:moveTo>
                  <a:cubicBezTo>
                    <a:pt x="4064" y="4091"/>
                    <a:pt x="4046" y="4098"/>
                    <a:pt x="4032" y="4111"/>
                  </a:cubicBezTo>
                  <a:cubicBezTo>
                    <a:pt x="4015" y="4138"/>
                    <a:pt x="4015" y="4174"/>
                    <a:pt x="4032" y="4201"/>
                  </a:cubicBezTo>
                  <a:cubicBezTo>
                    <a:pt x="4047" y="4215"/>
                    <a:pt x="4067" y="4222"/>
                    <a:pt x="4087" y="4222"/>
                  </a:cubicBezTo>
                  <a:cubicBezTo>
                    <a:pt x="4103" y="4222"/>
                    <a:pt x="4118" y="4217"/>
                    <a:pt x="4130" y="4209"/>
                  </a:cubicBezTo>
                  <a:cubicBezTo>
                    <a:pt x="4157" y="4183"/>
                    <a:pt x="4157" y="4138"/>
                    <a:pt x="4130" y="4111"/>
                  </a:cubicBezTo>
                  <a:cubicBezTo>
                    <a:pt x="4117" y="4098"/>
                    <a:pt x="4099" y="4091"/>
                    <a:pt x="4081" y="4091"/>
                  </a:cubicBezTo>
                  <a:close/>
                  <a:moveTo>
                    <a:pt x="6650" y="4077"/>
                  </a:moveTo>
                  <a:cubicBezTo>
                    <a:pt x="6622" y="4077"/>
                    <a:pt x="6594" y="4084"/>
                    <a:pt x="6584" y="4093"/>
                  </a:cubicBezTo>
                  <a:cubicBezTo>
                    <a:pt x="6566" y="4111"/>
                    <a:pt x="6566" y="4192"/>
                    <a:pt x="6593" y="4209"/>
                  </a:cubicBezTo>
                  <a:cubicBezTo>
                    <a:pt x="6602" y="4218"/>
                    <a:pt x="6626" y="4223"/>
                    <a:pt x="6651" y="4223"/>
                  </a:cubicBezTo>
                  <a:cubicBezTo>
                    <a:pt x="6675" y="4223"/>
                    <a:pt x="6700" y="4218"/>
                    <a:pt x="6709" y="4209"/>
                  </a:cubicBezTo>
                  <a:cubicBezTo>
                    <a:pt x="6726" y="4183"/>
                    <a:pt x="6726" y="4111"/>
                    <a:pt x="6709" y="4093"/>
                  </a:cubicBezTo>
                  <a:cubicBezTo>
                    <a:pt x="6697" y="4081"/>
                    <a:pt x="6674" y="4077"/>
                    <a:pt x="6650" y="4077"/>
                  </a:cubicBezTo>
                  <a:close/>
                  <a:moveTo>
                    <a:pt x="1811" y="4127"/>
                  </a:moveTo>
                  <a:cubicBezTo>
                    <a:pt x="1800" y="4127"/>
                    <a:pt x="1789" y="4134"/>
                    <a:pt x="1775" y="4147"/>
                  </a:cubicBezTo>
                  <a:cubicBezTo>
                    <a:pt x="1749" y="4174"/>
                    <a:pt x="1749" y="4192"/>
                    <a:pt x="1775" y="4218"/>
                  </a:cubicBezTo>
                  <a:cubicBezTo>
                    <a:pt x="1789" y="4232"/>
                    <a:pt x="1800" y="4238"/>
                    <a:pt x="1811" y="4238"/>
                  </a:cubicBezTo>
                  <a:cubicBezTo>
                    <a:pt x="1822" y="4238"/>
                    <a:pt x="1833" y="4232"/>
                    <a:pt x="1847" y="4218"/>
                  </a:cubicBezTo>
                  <a:cubicBezTo>
                    <a:pt x="1873" y="4192"/>
                    <a:pt x="1873" y="4174"/>
                    <a:pt x="1847" y="4147"/>
                  </a:cubicBezTo>
                  <a:cubicBezTo>
                    <a:pt x="1833" y="4134"/>
                    <a:pt x="1822" y="4127"/>
                    <a:pt x="1811" y="4127"/>
                  </a:cubicBezTo>
                  <a:close/>
                  <a:moveTo>
                    <a:pt x="4367" y="4121"/>
                  </a:moveTo>
                  <a:cubicBezTo>
                    <a:pt x="4350" y="4121"/>
                    <a:pt x="4332" y="4128"/>
                    <a:pt x="4318" y="4138"/>
                  </a:cubicBezTo>
                  <a:cubicBezTo>
                    <a:pt x="4291" y="4165"/>
                    <a:pt x="4291" y="4209"/>
                    <a:pt x="4318" y="4236"/>
                  </a:cubicBezTo>
                  <a:cubicBezTo>
                    <a:pt x="4331" y="4250"/>
                    <a:pt x="4347" y="4256"/>
                    <a:pt x="4362" y="4256"/>
                  </a:cubicBezTo>
                  <a:cubicBezTo>
                    <a:pt x="4378" y="4256"/>
                    <a:pt x="4394" y="4250"/>
                    <a:pt x="4407" y="4236"/>
                  </a:cubicBezTo>
                  <a:cubicBezTo>
                    <a:pt x="4434" y="4209"/>
                    <a:pt x="4434" y="4165"/>
                    <a:pt x="4407" y="4138"/>
                  </a:cubicBezTo>
                  <a:cubicBezTo>
                    <a:pt x="4395" y="4126"/>
                    <a:pt x="4381" y="4121"/>
                    <a:pt x="4367" y="4121"/>
                  </a:cubicBezTo>
                  <a:close/>
                  <a:moveTo>
                    <a:pt x="2095" y="4161"/>
                  </a:moveTo>
                  <a:cubicBezTo>
                    <a:pt x="2081" y="4161"/>
                    <a:pt x="2067" y="4168"/>
                    <a:pt x="2052" y="4183"/>
                  </a:cubicBezTo>
                  <a:cubicBezTo>
                    <a:pt x="2034" y="4201"/>
                    <a:pt x="2034" y="4227"/>
                    <a:pt x="2061" y="4254"/>
                  </a:cubicBezTo>
                  <a:cubicBezTo>
                    <a:pt x="2070" y="4263"/>
                    <a:pt x="2081" y="4267"/>
                    <a:pt x="2092" y="4267"/>
                  </a:cubicBezTo>
                  <a:cubicBezTo>
                    <a:pt x="2103" y="4267"/>
                    <a:pt x="2114" y="4263"/>
                    <a:pt x="2123" y="4254"/>
                  </a:cubicBezTo>
                  <a:cubicBezTo>
                    <a:pt x="2159" y="4227"/>
                    <a:pt x="2159" y="4201"/>
                    <a:pt x="2123" y="4174"/>
                  </a:cubicBezTo>
                  <a:cubicBezTo>
                    <a:pt x="2115" y="4166"/>
                    <a:pt x="2105" y="4161"/>
                    <a:pt x="2095" y="4161"/>
                  </a:cubicBezTo>
                  <a:close/>
                  <a:moveTo>
                    <a:pt x="6911" y="4117"/>
                  </a:moveTo>
                  <a:cubicBezTo>
                    <a:pt x="6889" y="4117"/>
                    <a:pt x="6868" y="4121"/>
                    <a:pt x="6860" y="4129"/>
                  </a:cubicBezTo>
                  <a:cubicBezTo>
                    <a:pt x="6842" y="4156"/>
                    <a:pt x="6842" y="4236"/>
                    <a:pt x="6860" y="4254"/>
                  </a:cubicBezTo>
                  <a:cubicBezTo>
                    <a:pt x="6869" y="4263"/>
                    <a:pt x="6894" y="4267"/>
                    <a:pt x="6918" y="4267"/>
                  </a:cubicBezTo>
                  <a:cubicBezTo>
                    <a:pt x="6943" y="4267"/>
                    <a:pt x="6967" y="4263"/>
                    <a:pt x="6976" y="4254"/>
                  </a:cubicBezTo>
                  <a:cubicBezTo>
                    <a:pt x="6994" y="4227"/>
                    <a:pt x="6994" y="4156"/>
                    <a:pt x="6976" y="4138"/>
                  </a:cubicBezTo>
                  <a:cubicBezTo>
                    <a:pt x="6966" y="4123"/>
                    <a:pt x="6938" y="4117"/>
                    <a:pt x="6911" y="4117"/>
                  </a:cubicBezTo>
                  <a:close/>
                  <a:moveTo>
                    <a:pt x="4643" y="4154"/>
                  </a:moveTo>
                  <a:cubicBezTo>
                    <a:pt x="4626" y="4154"/>
                    <a:pt x="4608" y="4160"/>
                    <a:pt x="4594" y="4174"/>
                  </a:cubicBezTo>
                  <a:cubicBezTo>
                    <a:pt x="4577" y="4201"/>
                    <a:pt x="4577" y="4236"/>
                    <a:pt x="4603" y="4263"/>
                  </a:cubicBezTo>
                  <a:cubicBezTo>
                    <a:pt x="4612" y="4276"/>
                    <a:pt x="4628" y="4283"/>
                    <a:pt x="4645" y="4283"/>
                  </a:cubicBezTo>
                  <a:cubicBezTo>
                    <a:pt x="4661" y="4283"/>
                    <a:pt x="4679" y="4276"/>
                    <a:pt x="4693" y="4263"/>
                  </a:cubicBezTo>
                  <a:cubicBezTo>
                    <a:pt x="4719" y="4245"/>
                    <a:pt x="4719" y="4201"/>
                    <a:pt x="4693" y="4174"/>
                  </a:cubicBezTo>
                  <a:cubicBezTo>
                    <a:pt x="4679" y="4160"/>
                    <a:pt x="4661" y="4154"/>
                    <a:pt x="4643" y="4154"/>
                  </a:cubicBezTo>
                  <a:close/>
                  <a:moveTo>
                    <a:pt x="7187" y="4146"/>
                  </a:moveTo>
                  <a:cubicBezTo>
                    <a:pt x="7169" y="4146"/>
                    <a:pt x="7153" y="4149"/>
                    <a:pt x="7146" y="4156"/>
                  </a:cubicBezTo>
                  <a:cubicBezTo>
                    <a:pt x="7128" y="4174"/>
                    <a:pt x="7119" y="4254"/>
                    <a:pt x="7137" y="4281"/>
                  </a:cubicBezTo>
                  <a:cubicBezTo>
                    <a:pt x="7146" y="4290"/>
                    <a:pt x="7170" y="4294"/>
                    <a:pt x="7195" y="4294"/>
                  </a:cubicBezTo>
                  <a:cubicBezTo>
                    <a:pt x="7219" y="4294"/>
                    <a:pt x="7244" y="4290"/>
                    <a:pt x="7253" y="4281"/>
                  </a:cubicBezTo>
                  <a:cubicBezTo>
                    <a:pt x="7271" y="4272"/>
                    <a:pt x="7280" y="4192"/>
                    <a:pt x="7262" y="4165"/>
                  </a:cubicBezTo>
                  <a:cubicBezTo>
                    <a:pt x="7251" y="4154"/>
                    <a:pt x="7216" y="4146"/>
                    <a:pt x="7187" y="4146"/>
                  </a:cubicBezTo>
                  <a:close/>
                  <a:moveTo>
                    <a:pt x="2377" y="4189"/>
                  </a:moveTo>
                  <a:cubicBezTo>
                    <a:pt x="2364" y="4189"/>
                    <a:pt x="2351" y="4196"/>
                    <a:pt x="2337" y="4209"/>
                  </a:cubicBezTo>
                  <a:cubicBezTo>
                    <a:pt x="2311" y="4236"/>
                    <a:pt x="2311" y="4254"/>
                    <a:pt x="2337" y="4281"/>
                  </a:cubicBezTo>
                  <a:cubicBezTo>
                    <a:pt x="2351" y="4294"/>
                    <a:pt x="2362" y="4301"/>
                    <a:pt x="2373" y="4301"/>
                  </a:cubicBezTo>
                  <a:cubicBezTo>
                    <a:pt x="2384" y="4301"/>
                    <a:pt x="2395" y="4294"/>
                    <a:pt x="2409" y="4281"/>
                  </a:cubicBezTo>
                  <a:cubicBezTo>
                    <a:pt x="2435" y="4254"/>
                    <a:pt x="2435" y="4236"/>
                    <a:pt x="2418" y="4209"/>
                  </a:cubicBezTo>
                  <a:cubicBezTo>
                    <a:pt x="2404" y="4196"/>
                    <a:pt x="2391" y="4189"/>
                    <a:pt x="2377" y="4189"/>
                  </a:cubicBezTo>
                  <a:close/>
                  <a:moveTo>
                    <a:pt x="4929" y="4180"/>
                  </a:moveTo>
                  <a:cubicBezTo>
                    <a:pt x="4911" y="4180"/>
                    <a:pt x="4893" y="4187"/>
                    <a:pt x="4880" y="4201"/>
                  </a:cubicBezTo>
                  <a:cubicBezTo>
                    <a:pt x="4853" y="4227"/>
                    <a:pt x="4853" y="4272"/>
                    <a:pt x="4880" y="4299"/>
                  </a:cubicBezTo>
                  <a:cubicBezTo>
                    <a:pt x="4892" y="4311"/>
                    <a:pt x="4908" y="4316"/>
                    <a:pt x="4924" y="4316"/>
                  </a:cubicBezTo>
                  <a:cubicBezTo>
                    <a:pt x="4943" y="4316"/>
                    <a:pt x="4963" y="4308"/>
                    <a:pt x="4978" y="4299"/>
                  </a:cubicBezTo>
                  <a:cubicBezTo>
                    <a:pt x="4996" y="4272"/>
                    <a:pt x="4996" y="4227"/>
                    <a:pt x="4978" y="4201"/>
                  </a:cubicBezTo>
                  <a:cubicBezTo>
                    <a:pt x="4965" y="4187"/>
                    <a:pt x="4947" y="4180"/>
                    <a:pt x="4929" y="4180"/>
                  </a:cubicBezTo>
                  <a:close/>
                  <a:moveTo>
                    <a:pt x="2657" y="4224"/>
                  </a:moveTo>
                  <a:cubicBezTo>
                    <a:pt x="2645" y="4224"/>
                    <a:pt x="2633" y="4230"/>
                    <a:pt x="2623" y="4245"/>
                  </a:cubicBezTo>
                  <a:cubicBezTo>
                    <a:pt x="2596" y="4263"/>
                    <a:pt x="2596" y="4290"/>
                    <a:pt x="2623" y="4308"/>
                  </a:cubicBezTo>
                  <a:cubicBezTo>
                    <a:pt x="2636" y="4321"/>
                    <a:pt x="2647" y="4328"/>
                    <a:pt x="2659" y="4328"/>
                  </a:cubicBezTo>
                  <a:cubicBezTo>
                    <a:pt x="2670" y="4328"/>
                    <a:pt x="2681" y="4321"/>
                    <a:pt x="2694" y="4308"/>
                  </a:cubicBezTo>
                  <a:cubicBezTo>
                    <a:pt x="2721" y="4281"/>
                    <a:pt x="2721" y="4263"/>
                    <a:pt x="2685" y="4236"/>
                  </a:cubicBezTo>
                  <a:cubicBezTo>
                    <a:pt x="2677" y="4228"/>
                    <a:pt x="2667" y="4224"/>
                    <a:pt x="2657" y="4224"/>
                  </a:cubicBezTo>
                  <a:close/>
                  <a:moveTo>
                    <a:pt x="7474" y="4175"/>
                  </a:moveTo>
                  <a:cubicBezTo>
                    <a:pt x="7454" y="4175"/>
                    <a:pt x="7434" y="4180"/>
                    <a:pt x="7422" y="4192"/>
                  </a:cubicBezTo>
                  <a:cubicBezTo>
                    <a:pt x="7396" y="4218"/>
                    <a:pt x="7396" y="4281"/>
                    <a:pt x="7422" y="4308"/>
                  </a:cubicBezTo>
                  <a:cubicBezTo>
                    <a:pt x="7437" y="4322"/>
                    <a:pt x="7463" y="4329"/>
                    <a:pt x="7487" y="4329"/>
                  </a:cubicBezTo>
                  <a:cubicBezTo>
                    <a:pt x="7507" y="4329"/>
                    <a:pt x="7526" y="4325"/>
                    <a:pt x="7538" y="4316"/>
                  </a:cubicBezTo>
                  <a:cubicBezTo>
                    <a:pt x="7565" y="4290"/>
                    <a:pt x="7565" y="4218"/>
                    <a:pt x="7538" y="4192"/>
                  </a:cubicBezTo>
                  <a:cubicBezTo>
                    <a:pt x="7524" y="4182"/>
                    <a:pt x="7498" y="4175"/>
                    <a:pt x="7474" y="4175"/>
                  </a:cubicBezTo>
                  <a:close/>
                  <a:moveTo>
                    <a:pt x="5209" y="4216"/>
                  </a:moveTo>
                  <a:cubicBezTo>
                    <a:pt x="5192" y="4216"/>
                    <a:pt x="5174" y="4223"/>
                    <a:pt x="5156" y="4236"/>
                  </a:cubicBezTo>
                  <a:cubicBezTo>
                    <a:pt x="5139" y="4263"/>
                    <a:pt x="5139" y="4299"/>
                    <a:pt x="5165" y="4325"/>
                  </a:cubicBezTo>
                  <a:cubicBezTo>
                    <a:pt x="5174" y="4339"/>
                    <a:pt x="5190" y="4345"/>
                    <a:pt x="5207" y="4345"/>
                  </a:cubicBezTo>
                  <a:cubicBezTo>
                    <a:pt x="5223" y="4345"/>
                    <a:pt x="5241" y="4339"/>
                    <a:pt x="5255" y="4325"/>
                  </a:cubicBezTo>
                  <a:cubicBezTo>
                    <a:pt x="5281" y="4308"/>
                    <a:pt x="5281" y="4263"/>
                    <a:pt x="5255" y="4236"/>
                  </a:cubicBezTo>
                  <a:cubicBezTo>
                    <a:pt x="5241" y="4223"/>
                    <a:pt x="5226" y="4216"/>
                    <a:pt x="5209" y="4216"/>
                  </a:cubicBezTo>
                  <a:close/>
                  <a:moveTo>
                    <a:pt x="2938" y="4251"/>
                  </a:moveTo>
                  <a:cubicBezTo>
                    <a:pt x="2926" y="4251"/>
                    <a:pt x="2914" y="4257"/>
                    <a:pt x="2899" y="4272"/>
                  </a:cubicBezTo>
                  <a:cubicBezTo>
                    <a:pt x="2882" y="4299"/>
                    <a:pt x="2882" y="4316"/>
                    <a:pt x="2908" y="4343"/>
                  </a:cubicBezTo>
                  <a:cubicBezTo>
                    <a:pt x="2916" y="4355"/>
                    <a:pt x="2926" y="4360"/>
                    <a:pt x="2936" y="4360"/>
                  </a:cubicBezTo>
                  <a:cubicBezTo>
                    <a:pt x="2948" y="4360"/>
                    <a:pt x="2961" y="4353"/>
                    <a:pt x="2971" y="4343"/>
                  </a:cubicBezTo>
                  <a:cubicBezTo>
                    <a:pt x="2998" y="4316"/>
                    <a:pt x="2998" y="4290"/>
                    <a:pt x="2971" y="4263"/>
                  </a:cubicBezTo>
                  <a:cubicBezTo>
                    <a:pt x="2959" y="4255"/>
                    <a:pt x="2948" y="4251"/>
                    <a:pt x="2938" y="4251"/>
                  </a:cubicBezTo>
                  <a:close/>
                  <a:moveTo>
                    <a:pt x="7761" y="4207"/>
                  </a:moveTo>
                  <a:cubicBezTo>
                    <a:pt x="7737" y="4207"/>
                    <a:pt x="7712" y="4214"/>
                    <a:pt x="7699" y="4227"/>
                  </a:cubicBezTo>
                  <a:cubicBezTo>
                    <a:pt x="7681" y="4254"/>
                    <a:pt x="7681" y="4316"/>
                    <a:pt x="7708" y="4343"/>
                  </a:cubicBezTo>
                  <a:cubicBezTo>
                    <a:pt x="7721" y="4357"/>
                    <a:pt x="7743" y="4363"/>
                    <a:pt x="7766" y="4363"/>
                  </a:cubicBezTo>
                  <a:cubicBezTo>
                    <a:pt x="7788" y="4363"/>
                    <a:pt x="7810" y="4357"/>
                    <a:pt x="7824" y="4343"/>
                  </a:cubicBezTo>
                  <a:cubicBezTo>
                    <a:pt x="7851" y="4316"/>
                    <a:pt x="7842" y="4245"/>
                    <a:pt x="7824" y="4227"/>
                  </a:cubicBezTo>
                  <a:cubicBezTo>
                    <a:pt x="7810" y="4214"/>
                    <a:pt x="7786" y="4207"/>
                    <a:pt x="7761" y="4207"/>
                  </a:cubicBezTo>
                  <a:close/>
                  <a:moveTo>
                    <a:pt x="5491" y="4243"/>
                  </a:moveTo>
                  <a:cubicBezTo>
                    <a:pt x="5473" y="4243"/>
                    <a:pt x="5455" y="4250"/>
                    <a:pt x="5442" y="4263"/>
                  </a:cubicBezTo>
                  <a:cubicBezTo>
                    <a:pt x="5415" y="4290"/>
                    <a:pt x="5415" y="4334"/>
                    <a:pt x="5451" y="4361"/>
                  </a:cubicBezTo>
                  <a:cubicBezTo>
                    <a:pt x="5459" y="4369"/>
                    <a:pt x="5472" y="4374"/>
                    <a:pt x="5487" y="4374"/>
                  </a:cubicBezTo>
                  <a:cubicBezTo>
                    <a:pt x="5505" y="4374"/>
                    <a:pt x="5525" y="4367"/>
                    <a:pt x="5540" y="4352"/>
                  </a:cubicBezTo>
                  <a:cubicBezTo>
                    <a:pt x="5567" y="4334"/>
                    <a:pt x="5567" y="4290"/>
                    <a:pt x="5540" y="4263"/>
                  </a:cubicBezTo>
                  <a:cubicBezTo>
                    <a:pt x="5527" y="4250"/>
                    <a:pt x="5509" y="4243"/>
                    <a:pt x="5491" y="4243"/>
                  </a:cubicBezTo>
                  <a:close/>
                  <a:moveTo>
                    <a:pt x="616" y="4299"/>
                  </a:moveTo>
                  <a:cubicBezTo>
                    <a:pt x="616" y="4325"/>
                    <a:pt x="616" y="4352"/>
                    <a:pt x="616" y="4379"/>
                  </a:cubicBezTo>
                  <a:cubicBezTo>
                    <a:pt x="616" y="4383"/>
                    <a:pt x="633" y="4386"/>
                    <a:pt x="651" y="4386"/>
                  </a:cubicBezTo>
                  <a:cubicBezTo>
                    <a:pt x="669" y="4386"/>
                    <a:pt x="687" y="4383"/>
                    <a:pt x="687" y="4379"/>
                  </a:cubicBezTo>
                  <a:cubicBezTo>
                    <a:pt x="696" y="4352"/>
                    <a:pt x="696" y="4325"/>
                    <a:pt x="687" y="4308"/>
                  </a:cubicBezTo>
                  <a:cubicBezTo>
                    <a:pt x="678" y="4299"/>
                    <a:pt x="642" y="4299"/>
                    <a:pt x="616" y="4299"/>
                  </a:cubicBezTo>
                  <a:close/>
                  <a:moveTo>
                    <a:pt x="3221" y="4272"/>
                  </a:moveTo>
                  <a:cubicBezTo>
                    <a:pt x="3203" y="4272"/>
                    <a:pt x="3185" y="4281"/>
                    <a:pt x="3176" y="4290"/>
                  </a:cubicBezTo>
                  <a:cubicBezTo>
                    <a:pt x="3158" y="4299"/>
                    <a:pt x="3158" y="4370"/>
                    <a:pt x="3176" y="4388"/>
                  </a:cubicBezTo>
                  <a:cubicBezTo>
                    <a:pt x="3183" y="4392"/>
                    <a:pt x="3198" y="4394"/>
                    <a:pt x="3214" y="4394"/>
                  </a:cubicBezTo>
                  <a:cubicBezTo>
                    <a:pt x="3236" y="4394"/>
                    <a:pt x="3260" y="4389"/>
                    <a:pt x="3265" y="4379"/>
                  </a:cubicBezTo>
                  <a:cubicBezTo>
                    <a:pt x="3283" y="4370"/>
                    <a:pt x="3283" y="4299"/>
                    <a:pt x="3265" y="4290"/>
                  </a:cubicBezTo>
                  <a:cubicBezTo>
                    <a:pt x="3247" y="4281"/>
                    <a:pt x="3229" y="4272"/>
                    <a:pt x="3221" y="4272"/>
                  </a:cubicBezTo>
                  <a:close/>
                  <a:moveTo>
                    <a:pt x="8046" y="4234"/>
                  </a:moveTo>
                  <a:cubicBezTo>
                    <a:pt x="8025" y="4234"/>
                    <a:pt x="8002" y="4241"/>
                    <a:pt x="7984" y="4254"/>
                  </a:cubicBezTo>
                  <a:cubicBezTo>
                    <a:pt x="7949" y="4290"/>
                    <a:pt x="7949" y="4334"/>
                    <a:pt x="7984" y="4370"/>
                  </a:cubicBezTo>
                  <a:cubicBezTo>
                    <a:pt x="8002" y="4388"/>
                    <a:pt x="8025" y="4397"/>
                    <a:pt x="8047" y="4397"/>
                  </a:cubicBezTo>
                  <a:cubicBezTo>
                    <a:pt x="8069" y="4397"/>
                    <a:pt x="8091" y="4388"/>
                    <a:pt x="8109" y="4370"/>
                  </a:cubicBezTo>
                  <a:cubicBezTo>
                    <a:pt x="8136" y="4334"/>
                    <a:pt x="8136" y="4290"/>
                    <a:pt x="8100" y="4254"/>
                  </a:cubicBezTo>
                  <a:cubicBezTo>
                    <a:pt x="8087" y="4241"/>
                    <a:pt x="8067" y="4234"/>
                    <a:pt x="8046" y="4234"/>
                  </a:cubicBezTo>
                  <a:close/>
                  <a:moveTo>
                    <a:pt x="939" y="4332"/>
                  </a:moveTo>
                  <a:cubicBezTo>
                    <a:pt x="926" y="4332"/>
                    <a:pt x="910" y="4334"/>
                    <a:pt x="892" y="4334"/>
                  </a:cubicBezTo>
                  <a:cubicBezTo>
                    <a:pt x="901" y="4361"/>
                    <a:pt x="892" y="4397"/>
                    <a:pt x="901" y="4406"/>
                  </a:cubicBezTo>
                  <a:cubicBezTo>
                    <a:pt x="907" y="4409"/>
                    <a:pt x="914" y="4410"/>
                    <a:pt x="922" y="4410"/>
                  </a:cubicBezTo>
                  <a:cubicBezTo>
                    <a:pt x="937" y="4410"/>
                    <a:pt x="955" y="4406"/>
                    <a:pt x="972" y="4406"/>
                  </a:cubicBezTo>
                  <a:cubicBezTo>
                    <a:pt x="972" y="4388"/>
                    <a:pt x="981" y="4352"/>
                    <a:pt x="972" y="4343"/>
                  </a:cubicBezTo>
                  <a:cubicBezTo>
                    <a:pt x="964" y="4334"/>
                    <a:pt x="952" y="4332"/>
                    <a:pt x="939" y="4332"/>
                  </a:cubicBezTo>
                  <a:close/>
                  <a:moveTo>
                    <a:pt x="5774" y="4264"/>
                  </a:moveTo>
                  <a:cubicBezTo>
                    <a:pt x="5762" y="4264"/>
                    <a:pt x="5748" y="4273"/>
                    <a:pt x="5727" y="4290"/>
                  </a:cubicBezTo>
                  <a:cubicBezTo>
                    <a:pt x="5683" y="4334"/>
                    <a:pt x="5683" y="4343"/>
                    <a:pt x="5718" y="4379"/>
                  </a:cubicBezTo>
                  <a:cubicBezTo>
                    <a:pt x="5744" y="4405"/>
                    <a:pt x="5758" y="4419"/>
                    <a:pt x="5774" y="4419"/>
                  </a:cubicBezTo>
                  <a:cubicBezTo>
                    <a:pt x="5786" y="4419"/>
                    <a:pt x="5798" y="4412"/>
                    <a:pt x="5817" y="4397"/>
                  </a:cubicBezTo>
                  <a:cubicBezTo>
                    <a:pt x="5861" y="4352"/>
                    <a:pt x="5861" y="4343"/>
                    <a:pt x="5825" y="4299"/>
                  </a:cubicBezTo>
                  <a:cubicBezTo>
                    <a:pt x="5802" y="4275"/>
                    <a:pt x="5788" y="4264"/>
                    <a:pt x="5774" y="4264"/>
                  </a:cubicBezTo>
                  <a:close/>
                  <a:moveTo>
                    <a:pt x="3497" y="4299"/>
                  </a:moveTo>
                  <a:cubicBezTo>
                    <a:pt x="3488" y="4299"/>
                    <a:pt x="3470" y="4316"/>
                    <a:pt x="3452" y="4316"/>
                  </a:cubicBezTo>
                  <a:cubicBezTo>
                    <a:pt x="3444" y="4325"/>
                    <a:pt x="3444" y="4397"/>
                    <a:pt x="3452" y="4415"/>
                  </a:cubicBezTo>
                  <a:cubicBezTo>
                    <a:pt x="3458" y="4420"/>
                    <a:pt x="3481" y="4425"/>
                    <a:pt x="3503" y="4425"/>
                  </a:cubicBezTo>
                  <a:cubicBezTo>
                    <a:pt x="3519" y="4425"/>
                    <a:pt x="3534" y="4422"/>
                    <a:pt x="3542" y="4415"/>
                  </a:cubicBezTo>
                  <a:cubicBezTo>
                    <a:pt x="3560" y="4406"/>
                    <a:pt x="3568" y="4334"/>
                    <a:pt x="3551" y="4316"/>
                  </a:cubicBezTo>
                  <a:cubicBezTo>
                    <a:pt x="3533" y="4308"/>
                    <a:pt x="3515" y="4308"/>
                    <a:pt x="3497" y="4299"/>
                  </a:cubicBezTo>
                  <a:close/>
                  <a:moveTo>
                    <a:pt x="8323" y="4262"/>
                  </a:moveTo>
                  <a:cubicBezTo>
                    <a:pt x="8302" y="4262"/>
                    <a:pt x="8280" y="4271"/>
                    <a:pt x="8261" y="4290"/>
                  </a:cubicBezTo>
                  <a:cubicBezTo>
                    <a:pt x="8234" y="4316"/>
                    <a:pt x="8234" y="4370"/>
                    <a:pt x="8270" y="4406"/>
                  </a:cubicBezTo>
                  <a:cubicBezTo>
                    <a:pt x="8283" y="4419"/>
                    <a:pt x="8303" y="4426"/>
                    <a:pt x="8324" y="4426"/>
                  </a:cubicBezTo>
                  <a:cubicBezTo>
                    <a:pt x="8346" y="4426"/>
                    <a:pt x="8368" y="4419"/>
                    <a:pt x="8386" y="4406"/>
                  </a:cubicBezTo>
                  <a:cubicBezTo>
                    <a:pt x="8421" y="4370"/>
                    <a:pt x="8421" y="4316"/>
                    <a:pt x="8377" y="4281"/>
                  </a:cubicBezTo>
                  <a:cubicBezTo>
                    <a:pt x="8360" y="4268"/>
                    <a:pt x="8342" y="4262"/>
                    <a:pt x="8323" y="4262"/>
                  </a:cubicBezTo>
                  <a:close/>
                  <a:moveTo>
                    <a:pt x="1178" y="4361"/>
                  </a:moveTo>
                  <a:cubicBezTo>
                    <a:pt x="1178" y="4388"/>
                    <a:pt x="1169" y="4424"/>
                    <a:pt x="1187" y="4432"/>
                  </a:cubicBezTo>
                  <a:cubicBezTo>
                    <a:pt x="1191" y="4441"/>
                    <a:pt x="1202" y="4444"/>
                    <a:pt x="1214" y="4444"/>
                  </a:cubicBezTo>
                  <a:cubicBezTo>
                    <a:pt x="1227" y="4444"/>
                    <a:pt x="1240" y="4441"/>
                    <a:pt x="1249" y="4441"/>
                  </a:cubicBezTo>
                  <a:cubicBezTo>
                    <a:pt x="1258" y="4441"/>
                    <a:pt x="1267" y="4370"/>
                    <a:pt x="1249" y="4370"/>
                  </a:cubicBezTo>
                  <a:cubicBezTo>
                    <a:pt x="1231" y="4361"/>
                    <a:pt x="1204" y="4361"/>
                    <a:pt x="1178" y="4361"/>
                  </a:cubicBezTo>
                  <a:close/>
                  <a:moveTo>
                    <a:pt x="6056" y="4291"/>
                  </a:moveTo>
                  <a:cubicBezTo>
                    <a:pt x="6045" y="4291"/>
                    <a:pt x="6034" y="4300"/>
                    <a:pt x="6013" y="4316"/>
                  </a:cubicBezTo>
                  <a:cubicBezTo>
                    <a:pt x="5968" y="4361"/>
                    <a:pt x="5968" y="4370"/>
                    <a:pt x="6004" y="4415"/>
                  </a:cubicBezTo>
                  <a:cubicBezTo>
                    <a:pt x="6027" y="4438"/>
                    <a:pt x="6041" y="4449"/>
                    <a:pt x="6055" y="4449"/>
                  </a:cubicBezTo>
                  <a:cubicBezTo>
                    <a:pt x="6068" y="4449"/>
                    <a:pt x="6081" y="4440"/>
                    <a:pt x="6102" y="4424"/>
                  </a:cubicBezTo>
                  <a:cubicBezTo>
                    <a:pt x="6147" y="4379"/>
                    <a:pt x="6147" y="4370"/>
                    <a:pt x="6102" y="4325"/>
                  </a:cubicBezTo>
                  <a:cubicBezTo>
                    <a:pt x="6078" y="4302"/>
                    <a:pt x="6067" y="4291"/>
                    <a:pt x="6056" y="4291"/>
                  </a:cubicBezTo>
                  <a:close/>
                  <a:moveTo>
                    <a:pt x="8604" y="4290"/>
                  </a:moveTo>
                  <a:cubicBezTo>
                    <a:pt x="8584" y="4290"/>
                    <a:pt x="8564" y="4299"/>
                    <a:pt x="8546" y="4316"/>
                  </a:cubicBezTo>
                  <a:cubicBezTo>
                    <a:pt x="8520" y="4352"/>
                    <a:pt x="8520" y="4406"/>
                    <a:pt x="8546" y="4432"/>
                  </a:cubicBezTo>
                  <a:cubicBezTo>
                    <a:pt x="8564" y="4450"/>
                    <a:pt x="8584" y="4459"/>
                    <a:pt x="8604" y="4459"/>
                  </a:cubicBezTo>
                  <a:cubicBezTo>
                    <a:pt x="8624" y="4459"/>
                    <a:pt x="8645" y="4450"/>
                    <a:pt x="8662" y="4432"/>
                  </a:cubicBezTo>
                  <a:cubicBezTo>
                    <a:pt x="8698" y="4397"/>
                    <a:pt x="8698" y="4343"/>
                    <a:pt x="8662" y="4316"/>
                  </a:cubicBezTo>
                  <a:cubicBezTo>
                    <a:pt x="8645" y="4299"/>
                    <a:pt x="8624" y="4290"/>
                    <a:pt x="8604" y="4290"/>
                  </a:cubicBezTo>
                  <a:close/>
                  <a:moveTo>
                    <a:pt x="3769" y="4354"/>
                  </a:moveTo>
                  <a:cubicBezTo>
                    <a:pt x="3749" y="4354"/>
                    <a:pt x="3729" y="4357"/>
                    <a:pt x="3720" y="4361"/>
                  </a:cubicBezTo>
                  <a:cubicBezTo>
                    <a:pt x="3711" y="4379"/>
                    <a:pt x="3711" y="4450"/>
                    <a:pt x="3729" y="4459"/>
                  </a:cubicBezTo>
                  <a:cubicBezTo>
                    <a:pt x="3736" y="4463"/>
                    <a:pt x="3751" y="4465"/>
                    <a:pt x="3767" y="4465"/>
                  </a:cubicBezTo>
                  <a:cubicBezTo>
                    <a:pt x="3789" y="4465"/>
                    <a:pt x="3813" y="4461"/>
                    <a:pt x="3818" y="4450"/>
                  </a:cubicBezTo>
                  <a:cubicBezTo>
                    <a:pt x="3836" y="4441"/>
                    <a:pt x="3827" y="4370"/>
                    <a:pt x="3818" y="4361"/>
                  </a:cubicBezTo>
                  <a:cubicBezTo>
                    <a:pt x="3809" y="4357"/>
                    <a:pt x="3789" y="4354"/>
                    <a:pt x="3769" y="4354"/>
                  </a:cubicBezTo>
                  <a:close/>
                  <a:moveTo>
                    <a:pt x="6337" y="4320"/>
                  </a:moveTo>
                  <a:cubicBezTo>
                    <a:pt x="6324" y="4320"/>
                    <a:pt x="6311" y="4331"/>
                    <a:pt x="6289" y="4352"/>
                  </a:cubicBezTo>
                  <a:cubicBezTo>
                    <a:pt x="6245" y="4397"/>
                    <a:pt x="6245" y="4406"/>
                    <a:pt x="6280" y="4441"/>
                  </a:cubicBezTo>
                  <a:cubicBezTo>
                    <a:pt x="6305" y="4466"/>
                    <a:pt x="6319" y="4480"/>
                    <a:pt x="6333" y="4480"/>
                  </a:cubicBezTo>
                  <a:cubicBezTo>
                    <a:pt x="6346" y="4480"/>
                    <a:pt x="6358" y="4470"/>
                    <a:pt x="6379" y="4450"/>
                  </a:cubicBezTo>
                  <a:cubicBezTo>
                    <a:pt x="6423" y="4415"/>
                    <a:pt x="6423" y="4397"/>
                    <a:pt x="6387" y="4361"/>
                  </a:cubicBezTo>
                  <a:cubicBezTo>
                    <a:pt x="6364" y="4333"/>
                    <a:pt x="6351" y="4320"/>
                    <a:pt x="6337" y="4320"/>
                  </a:cubicBezTo>
                  <a:close/>
                  <a:moveTo>
                    <a:pt x="1499" y="4378"/>
                  </a:moveTo>
                  <a:cubicBezTo>
                    <a:pt x="1488" y="4378"/>
                    <a:pt x="1476" y="4384"/>
                    <a:pt x="1463" y="4397"/>
                  </a:cubicBezTo>
                  <a:cubicBezTo>
                    <a:pt x="1436" y="4424"/>
                    <a:pt x="1436" y="4441"/>
                    <a:pt x="1463" y="4468"/>
                  </a:cubicBezTo>
                  <a:cubicBezTo>
                    <a:pt x="1476" y="4482"/>
                    <a:pt x="1488" y="4488"/>
                    <a:pt x="1499" y="4488"/>
                  </a:cubicBezTo>
                  <a:cubicBezTo>
                    <a:pt x="1510" y="4488"/>
                    <a:pt x="1521" y="4482"/>
                    <a:pt x="1534" y="4468"/>
                  </a:cubicBezTo>
                  <a:cubicBezTo>
                    <a:pt x="1561" y="4450"/>
                    <a:pt x="1561" y="4432"/>
                    <a:pt x="1534" y="4406"/>
                  </a:cubicBezTo>
                  <a:cubicBezTo>
                    <a:pt x="1525" y="4387"/>
                    <a:pt x="1513" y="4378"/>
                    <a:pt x="1499" y="4378"/>
                  </a:cubicBezTo>
                  <a:close/>
                  <a:moveTo>
                    <a:pt x="8890" y="4316"/>
                  </a:moveTo>
                  <a:cubicBezTo>
                    <a:pt x="8872" y="4316"/>
                    <a:pt x="8854" y="4325"/>
                    <a:pt x="8832" y="4343"/>
                  </a:cubicBezTo>
                  <a:cubicBezTo>
                    <a:pt x="8787" y="4388"/>
                    <a:pt x="8787" y="4415"/>
                    <a:pt x="8823" y="4459"/>
                  </a:cubicBezTo>
                  <a:cubicBezTo>
                    <a:pt x="8846" y="4483"/>
                    <a:pt x="8868" y="4494"/>
                    <a:pt x="8887" y="4494"/>
                  </a:cubicBezTo>
                  <a:cubicBezTo>
                    <a:pt x="8905" y="4494"/>
                    <a:pt x="8922" y="4485"/>
                    <a:pt x="8939" y="4468"/>
                  </a:cubicBezTo>
                  <a:cubicBezTo>
                    <a:pt x="8992" y="4424"/>
                    <a:pt x="8992" y="4388"/>
                    <a:pt x="8948" y="4343"/>
                  </a:cubicBezTo>
                  <a:cubicBezTo>
                    <a:pt x="8926" y="4325"/>
                    <a:pt x="8908" y="4316"/>
                    <a:pt x="8890" y="4316"/>
                  </a:cubicBezTo>
                  <a:close/>
                  <a:moveTo>
                    <a:pt x="6616" y="4358"/>
                  </a:moveTo>
                  <a:cubicBezTo>
                    <a:pt x="6595" y="4358"/>
                    <a:pt x="6574" y="4362"/>
                    <a:pt x="6566" y="4370"/>
                  </a:cubicBezTo>
                  <a:cubicBezTo>
                    <a:pt x="6539" y="4388"/>
                    <a:pt x="6539" y="4468"/>
                    <a:pt x="6557" y="4486"/>
                  </a:cubicBezTo>
                  <a:cubicBezTo>
                    <a:pt x="6568" y="4497"/>
                    <a:pt x="6599" y="4505"/>
                    <a:pt x="6628" y="4505"/>
                  </a:cubicBezTo>
                  <a:cubicBezTo>
                    <a:pt x="6646" y="4505"/>
                    <a:pt x="6663" y="4502"/>
                    <a:pt x="6673" y="4495"/>
                  </a:cubicBezTo>
                  <a:cubicBezTo>
                    <a:pt x="6691" y="4477"/>
                    <a:pt x="6700" y="4397"/>
                    <a:pt x="6682" y="4379"/>
                  </a:cubicBezTo>
                  <a:cubicBezTo>
                    <a:pt x="6672" y="4364"/>
                    <a:pt x="6643" y="4358"/>
                    <a:pt x="6616" y="4358"/>
                  </a:cubicBezTo>
                  <a:close/>
                  <a:moveTo>
                    <a:pt x="4046" y="4372"/>
                  </a:moveTo>
                  <a:cubicBezTo>
                    <a:pt x="4031" y="4372"/>
                    <a:pt x="4017" y="4377"/>
                    <a:pt x="4006" y="4388"/>
                  </a:cubicBezTo>
                  <a:cubicBezTo>
                    <a:pt x="3979" y="4415"/>
                    <a:pt x="3979" y="4459"/>
                    <a:pt x="4006" y="4486"/>
                  </a:cubicBezTo>
                  <a:cubicBezTo>
                    <a:pt x="4019" y="4499"/>
                    <a:pt x="4035" y="4506"/>
                    <a:pt x="4050" y="4506"/>
                  </a:cubicBezTo>
                  <a:cubicBezTo>
                    <a:pt x="4066" y="4506"/>
                    <a:pt x="4081" y="4499"/>
                    <a:pt x="4095" y="4486"/>
                  </a:cubicBezTo>
                  <a:cubicBezTo>
                    <a:pt x="4122" y="4468"/>
                    <a:pt x="4122" y="4424"/>
                    <a:pt x="4104" y="4397"/>
                  </a:cubicBezTo>
                  <a:cubicBezTo>
                    <a:pt x="4088" y="4381"/>
                    <a:pt x="4067" y="4372"/>
                    <a:pt x="4046" y="4372"/>
                  </a:cubicBezTo>
                  <a:close/>
                  <a:moveTo>
                    <a:pt x="1782" y="4411"/>
                  </a:moveTo>
                  <a:cubicBezTo>
                    <a:pt x="1769" y="4411"/>
                    <a:pt x="1754" y="4418"/>
                    <a:pt x="1740" y="4432"/>
                  </a:cubicBezTo>
                  <a:cubicBezTo>
                    <a:pt x="1722" y="4459"/>
                    <a:pt x="1722" y="4477"/>
                    <a:pt x="1749" y="4504"/>
                  </a:cubicBezTo>
                  <a:cubicBezTo>
                    <a:pt x="1757" y="4513"/>
                    <a:pt x="1769" y="4517"/>
                    <a:pt x="1781" y="4517"/>
                  </a:cubicBezTo>
                  <a:cubicBezTo>
                    <a:pt x="1793" y="4517"/>
                    <a:pt x="1807" y="4513"/>
                    <a:pt x="1820" y="4504"/>
                  </a:cubicBezTo>
                  <a:cubicBezTo>
                    <a:pt x="1847" y="4477"/>
                    <a:pt x="1847" y="4450"/>
                    <a:pt x="1811" y="4424"/>
                  </a:cubicBezTo>
                  <a:cubicBezTo>
                    <a:pt x="1803" y="4416"/>
                    <a:pt x="1793" y="4411"/>
                    <a:pt x="1782" y="4411"/>
                  </a:cubicBezTo>
                  <a:close/>
                  <a:moveTo>
                    <a:pt x="9099" y="4393"/>
                  </a:moveTo>
                  <a:cubicBezTo>
                    <a:pt x="9086" y="4393"/>
                    <a:pt x="9082" y="4402"/>
                    <a:pt x="9082" y="4415"/>
                  </a:cubicBezTo>
                  <a:cubicBezTo>
                    <a:pt x="9073" y="4477"/>
                    <a:pt x="9117" y="4522"/>
                    <a:pt x="9180" y="4522"/>
                  </a:cubicBezTo>
                  <a:cubicBezTo>
                    <a:pt x="9198" y="4522"/>
                    <a:pt x="9215" y="4513"/>
                    <a:pt x="9215" y="4504"/>
                  </a:cubicBezTo>
                  <a:cubicBezTo>
                    <a:pt x="9224" y="4495"/>
                    <a:pt x="9207" y="4477"/>
                    <a:pt x="9198" y="4468"/>
                  </a:cubicBezTo>
                  <a:cubicBezTo>
                    <a:pt x="9198" y="4468"/>
                    <a:pt x="9198" y="4459"/>
                    <a:pt x="9189" y="4459"/>
                  </a:cubicBezTo>
                  <a:cubicBezTo>
                    <a:pt x="9180" y="4450"/>
                    <a:pt x="9171" y="4432"/>
                    <a:pt x="9162" y="4424"/>
                  </a:cubicBezTo>
                  <a:cubicBezTo>
                    <a:pt x="9144" y="4415"/>
                    <a:pt x="9126" y="4406"/>
                    <a:pt x="9117" y="4397"/>
                  </a:cubicBezTo>
                  <a:cubicBezTo>
                    <a:pt x="9110" y="4394"/>
                    <a:pt x="9104" y="4393"/>
                    <a:pt x="9099" y="4393"/>
                  </a:cubicBezTo>
                  <a:close/>
                  <a:moveTo>
                    <a:pt x="4339" y="4403"/>
                  </a:moveTo>
                  <a:cubicBezTo>
                    <a:pt x="4322" y="4403"/>
                    <a:pt x="4304" y="4410"/>
                    <a:pt x="4291" y="4424"/>
                  </a:cubicBezTo>
                  <a:cubicBezTo>
                    <a:pt x="4255" y="4450"/>
                    <a:pt x="4255" y="4495"/>
                    <a:pt x="4291" y="4522"/>
                  </a:cubicBezTo>
                  <a:cubicBezTo>
                    <a:pt x="4303" y="4530"/>
                    <a:pt x="4317" y="4534"/>
                    <a:pt x="4331" y="4534"/>
                  </a:cubicBezTo>
                  <a:cubicBezTo>
                    <a:pt x="4348" y="4534"/>
                    <a:pt x="4366" y="4527"/>
                    <a:pt x="4380" y="4513"/>
                  </a:cubicBezTo>
                  <a:cubicBezTo>
                    <a:pt x="4407" y="4495"/>
                    <a:pt x="4407" y="4450"/>
                    <a:pt x="4380" y="4424"/>
                  </a:cubicBezTo>
                  <a:cubicBezTo>
                    <a:pt x="4371" y="4410"/>
                    <a:pt x="4356" y="4403"/>
                    <a:pt x="4339" y="4403"/>
                  </a:cubicBezTo>
                  <a:close/>
                  <a:moveTo>
                    <a:pt x="6884" y="4401"/>
                  </a:moveTo>
                  <a:cubicBezTo>
                    <a:pt x="6858" y="4401"/>
                    <a:pt x="6834" y="4406"/>
                    <a:pt x="6825" y="4415"/>
                  </a:cubicBezTo>
                  <a:cubicBezTo>
                    <a:pt x="6807" y="4432"/>
                    <a:pt x="6807" y="4513"/>
                    <a:pt x="6825" y="4531"/>
                  </a:cubicBezTo>
                  <a:cubicBezTo>
                    <a:pt x="6838" y="4540"/>
                    <a:pt x="6863" y="4544"/>
                    <a:pt x="6886" y="4544"/>
                  </a:cubicBezTo>
                  <a:cubicBezTo>
                    <a:pt x="6909" y="4544"/>
                    <a:pt x="6932" y="4540"/>
                    <a:pt x="6941" y="4531"/>
                  </a:cubicBezTo>
                  <a:cubicBezTo>
                    <a:pt x="6967" y="4513"/>
                    <a:pt x="6967" y="4432"/>
                    <a:pt x="6950" y="4415"/>
                  </a:cubicBezTo>
                  <a:cubicBezTo>
                    <a:pt x="6936" y="4406"/>
                    <a:pt x="6909" y="4401"/>
                    <a:pt x="6884" y="4401"/>
                  </a:cubicBezTo>
                  <a:close/>
                  <a:moveTo>
                    <a:pt x="2061" y="4439"/>
                  </a:moveTo>
                  <a:cubicBezTo>
                    <a:pt x="2050" y="4439"/>
                    <a:pt x="2038" y="4446"/>
                    <a:pt x="2025" y="4459"/>
                  </a:cubicBezTo>
                  <a:cubicBezTo>
                    <a:pt x="1998" y="4486"/>
                    <a:pt x="1998" y="4504"/>
                    <a:pt x="2025" y="4531"/>
                  </a:cubicBezTo>
                  <a:cubicBezTo>
                    <a:pt x="2038" y="4544"/>
                    <a:pt x="2052" y="4551"/>
                    <a:pt x="2065" y="4551"/>
                  </a:cubicBezTo>
                  <a:cubicBezTo>
                    <a:pt x="2079" y="4551"/>
                    <a:pt x="2092" y="4544"/>
                    <a:pt x="2105" y="4531"/>
                  </a:cubicBezTo>
                  <a:cubicBezTo>
                    <a:pt x="2123" y="4504"/>
                    <a:pt x="2123" y="4486"/>
                    <a:pt x="2096" y="4459"/>
                  </a:cubicBezTo>
                  <a:cubicBezTo>
                    <a:pt x="2083" y="4446"/>
                    <a:pt x="2072" y="4439"/>
                    <a:pt x="2061" y="4439"/>
                  </a:cubicBezTo>
                  <a:close/>
                  <a:moveTo>
                    <a:pt x="4613" y="4431"/>
                  </a:moveTo>
                  <a:cubicBezTo>
                    <a:pt x="4596" y="4431"/>
                    <a:pt x="4580" y="4438"/>
                    <a:pt x="4568" y="4450"/>
                  </a:cubicBezTo>
                  <a:cubicBezTo>
                    <a:pt x="4541" y="4477"/>
                    <a:pt x="4541" y="4522"/>
                    <a:pt x="4568" y="4548"/>
                  </a:cubicBezTo>
                  <a:cubicBezTo>
                    <a:pt x="4581" y="4562"/>
                    <a:pt x="4599" y="4569"/>
                    <a:pt x="4616" y="4569"/>
                  </a:cubicBezTo>
                  <a:cubicBezTo>
                    <a:pt x="4632" y="4569"/>
                    <a:pt x="4648" y="4562"/>
                    <a:pt x="4657" y="4548"/>
                  </a:cubicBezTo>
                  <a:cubicBezTo>
                    <a:pt x="4684" y="4522"/>
                    <a:pt x="4693" y="4477"/>
                    <a:pt x="4666" y="4459"/>
                  </a:cubicBezTo>
                  <a:cubicBezTo>
                    <a:pt x="4651" y="4440"/>
                    <a:pt x="4632" y="4431"/>
                    <a:pt x="4613" y="4431"/>
                  </a:cubicBezTo>
                  <a:close/>
                  <a:moveTo>
                    <a:pt x="2343" y="4474"/>
                  </a:moveTo>
                  <a:cubicBezTo>
                    <a:pt x="2333" y="4474"/>
                    <a:pt x="2323" y="4478"/>
                    <a:pt x="2311" y="4486"/>
                  </a:cubicBezTo>
                  <a:cubicBezTo>
                    <a:pt x="2284" y="4513"/>
                    <a:pt x="2284" y="4531"/>
                    <a:pt x="2302" y="4557"/>
                  </a:cubicBezTo>
                  <a:cubicBezTo>
                    <a:pt x="2316" y="4572"/>
                    <a:pt x="2328" y="4579"/>
                    <a:pt x="2341" y="4579"/>
                  </a:cubicBezTo>
                  <a:cubicBezTo>
                    <a:pt x="2351" y="4579"/>
                    <a:pt x="2361" y="4574"/>
                    <a:pt x="2373" y="4566"/>
                  </a:cubicBezTo>
                  <a:cubicBezTo>
                    <a:pt x="2409" y="4540"/>
                    <a:pt x="2409" y="4522"/>
                    <a:pt x="2382" y="4495"/>
                  </a:cubicBezTo>
                  <a:cubicBezTo>
                    <a:pt x="2367" y="4480"/>
                    <a:pt x="2355" y="4474"/>
                    <a:pt x="2343" y="4474"/>
                  </a:cubicBezTo>
                  <a:close/>
                  <a:moveTo>
                    <a:pt x="7168" y="4428"/>
                  </a:moveTo>
                  <a:cubicBezTo>
                    <a:pt x="7146" y="4428"/>
                    <a:pt x="7123" y="4432"/>
                    <a:pt x="7110" y="4441"/>
                  </a:cubicBezTo>
                  <a:cubicBezTo>
                    <a:pt x="7083" y="4468"/>
                    <a:pt x="7083" y="4540"/>
                    <a:pt x="7110" y="4566"/>
                  </a:cubicBezTo>
                  <a:cubicBezTo>
                    <a:pt x="7125" y="4576"/>
                    <a:pt x="7150" y="4583"/>
                    <a:pt x="7175" y="4583"/>
                  </a:cubicBezTo>
                  <a:cubicBezTo>
                    <a:pt x="7195" y="4583"/>
                    <a:pt x="7214" y="4578"/>
                    <a:pt x="7226" y="4566"/>
                  </a:cubicBezTo>
                  <a:cubicBezTo>
                    <a:pt x="7253" y="4540"/>
                    <a:pt x="7253" y="4468"/>
                    <a:pt x="7226" y="4441"/>
                  </a:cubicBezTo>
                  <a:cubicBezTo>
                    <a:pt x="7213" y="4432"/>
                    <a:pt x="7190" y="4428"/>
                    <a:pt x="7168" y="4428"/>
                  </a:cubicBezTo>
                  <a:close/>
                  <a:moveTo>
                    <a:pt x="4902" y="4466"/>
                  </a:moveTo>
                  <a:cubicBezTo>
                    <a:pt x="4884" y="4466"/>
                    <a:pt x="4866" y="4473"/>
                    <a:pt x="4853" y="4486"/>
                  </a:cubicBezTo>
                  <a:cubicBezTo>
                    <a:pt x="4826" y="4504"/>
                    <a:pt x="4826" y="4548"/>
                    <a:pt x="4853" y="4575"/>
                  </a:cubicBezTo>
                  <a:cubicBezTo>
                    <a:pt x="4863" y="4590"/>
                    <a:pt x="4881" y="4597"/>
                    <a:pt x="4899" y="4597"/>
                  </a:cubicBezTo>
                  <a:cubicBezTo>
                    <a:pt x="4915" y="4597"/>
                    <a:pt x="4930" y="4592"/>
                    <a:pt x="4942" y="4584"/>
                  </a:cubicBezTo>
                  <a:cubicBezTo>
                    <a:pt x="4969" y="4557"/>
                    <a:pt x="4969" y="4513"/>
                    <a:pt x="4951" y="4486"/>
                  </a:cubicBezTo>
                  <a:cubicBezTo>
                    <a:pt x="4938" y="4473"/>
                    <a:pt x="4920" y="4466"/>
                    <a:pt x="4902" y="4466"/>
                  </a:cubicBezTo>
                  <a:close/>
                  <a:moveTo>
                    <a:pt x="2627" y="4502"/>
                  </a:moveTo>
                  <a:cubicBezTo>
                    <a:pt x="2616" y="4502"/>
                    <a:pt x="2605" y="4508"/>
                    <a:pt x="2596" y="4522"/>
                  </a:cubicBezTo>
                  <a:cubicBezTo>
                    <a:pt x="2569" y="4548"/>
                    <a:pt x="2569" y="4566"/>
                    <a:pt x="2587" y="4593"/>
                  </a:cubicBezTo>
                  <a:cubicBezTo>
                    <a:pt x="2601" y="4606"/>
                    <a:pt x="2612" y="4613"/>
                    <a:pt x="2623" y="4613"/>
                  </a:cubicBezTo>
                  <a:cubicBezTo>
                    <a:pt x="2634" y="4613"/>
                    <a:pt x="2645" y="4606"/>
                    <a:pt x="2659" y="4593"/>
                  </a:cubicBezTo>
                  <a:cubicBezTo>
                    <a:pt x="2685" y="4566"/>
                    <a:pt x="2685" y="4548"/>
                    <a:pt x="2659" y="4522"/>
                  </a:cubicBezTo>
                  <a:cubicBezTo>
                    <a:pt x="2650" y="4508"/>
                    <a:pt x="2638" y="4502"/>
                    <a:pt x="2627" y="4502"/>
                  </a:cubicBezTo>
                  <a:close/>
                  <a:moveTo>
                    <a:pt x="7447" y="4456"/>
                  </a:moveTo>
                  <a:cubicBezTo>
                    <a:pt x="7427" y="4456"/>
                    <a:pt x="7408" y="4460"/>
                    <a:pt x="7396" y="4468"/>
                  </a:cubicBezTo>
                  <a:cubicBezTo>
                    <a:pt x="7369" y="4495"/>
                    <a:pt x="7360" y="4566"/>
                    <a:pt x="7387" y="4593"/>
                  </a:cubicBezTo>
                  <a:cubicBezTo>
                    <a:pt x="7400" y="4606"/>
                    <a:pt x="7422" y="4613"/>
                    <a:pt x="7445" y="4613"/>
                  </a:cubicBezTo>
                  <a:cubicBezTo>
                    <a:pt x="7467" y="4613"/>
                    <a:pt x="7489" y="4606"/>
                    <a:pt x="7503" y="4593"/>
                  </a:cubicBezTo>
                  <a:cubicBezTo>
                    <a:pt x="7529" y="4575"/>
                    <a:pt x="7538" y="4504"/>
                    <a:pt x="7512" y="4477"/>
                  </a:cubicBezTo>
                  <a:cubicBezTo>
                    <a:pt x="7497" y="4462"/>
                    <a:pt x="7471" y="4456"/>
                    <a:pt x="7447" y="4456"/>
                  </a:cubicBezTo>
                  <a:close/>
                  <a:moveTo>
                    <a:pt x="5179" y="4493"/>
                  </a:moveTo>
                  <a:cubicBezTo>
                    <a:pt x="5161" y="4493"/>
                    <a:pt x="5143" y="4499"/>
                    <a:pt x="5130" y="4513"/>
                  </a:cubicBezTo>
                  <a:cubicBezTo>
                    <a:pt x="5103" y="4540"/>
                    <a:pt x="5103" y="4584"/>
                    <a:pt x="5139" y="4611"/>
                  </a:cubicBezTo>
                  <a:cubicBezTo>
                    <a:pt x="5146" y="4622"/>
                    <a:pt x="5158" y="4627"/>
                    <a:pt x="5172" y="4627"/>
                  </a:cubicBezTo>
                  <a:cubicBezTo>
                    <a:pt x="5191" y="4627"/>
                    <a:pt x="5212" y="4618"/>
                    <a:pt x="5228" y="4602"/>
                  </a:cubicBezTo>
                  <a:cubicBezTo>
                    <a:pt x="5255" y="4584"/>
                    <a:pt x="5255" y="4540"/>
                    <a:pt x="5228" y="4513"/>
                  </a:cubicBezTo>
                  <a:cubicBezTo>
                    <a:pt x="5214" y="4499"/>
                    <a:pt x="5197" y="4493"/>
                    <a:pt x="5179" y="4493"/>
                  </a:cubicBezTo>
                  <a:close/>
                  <a:moveTo>
                    <a:pt x="2908" y="4535"/>
                  </a:moveTo>
                  <a:cubicBezTo>
                    <a:pt x="2897" y="4535"/>
                    <a:pt x="2886" y="4540"/>
                    <a:pt x="2873" y="4548"/>
                  </a:cubicBezTo>
                  <a:cubicBezTo>
                    <a:pt x="2846" y="4575"/>
                    <a:pt x="2846" y="4593"/>
                    <a:pt x="2873" y="4620"/>
                  </a:cubicBezTo>
                  <a:cubicBezTo>
                    <a:pt x="2886" y="4633"/>
                    <a:pt x="2897" y="4640"/>
                    <a:pt x="2908" y="4640"/>
                  </a:cubicBezTo>
                  <a:cubicBezTo>
                    <a:pt x="2919" y="4640"/>
                    <a:pt x="2931" y="4633"/>
                    <a:pt x="2944" y="4620"/>
                  </a:cubicBezTo>
                  <a:cubicBezTo>
                    <a:pt x="2971" y="4593"/>
                    <a:pt x="2971" y="4575"/>
                    <a:pt x="2944" y="4548"/>
                  </a:cubicBezTo>
                  <a:cubicBezTo>
                    <a:pt x="2931" y="4540"/>
                    <a:pt x="2919" y="4535"/>
                    <a:pt x="2908" y="4535"/>
                  </a:cubicBezTo>
                  <a:close/>
                  <a:moveTo>
                    <a:pt x="7733" y="4484"/>
                  </a:moveTo>
                  <a:cubicBezTo>
                    <a:pt x="7710" y="4484"/>
                    <a:pt x="7686" y="4490"/>
                    <a:pt x="7672" y="4504"/>
                  </a:cubicBezTo>
                  <a:cubicBezTo>
                    <a:pt x="7645" y="4531"/>
                    <a:pt x="7645" y="4593"/>
                    <a:pt x="7672" y="4620"/>
                  </a:cubicBezTo>
                  <a:cubicBezTo>
                    <a:pt x="7687" y="4635"/>
                    <a:pt x="7712" y="4641"/>
                    <a:pt x="7737" y="4641"/>
                  </a:cubicBezTo>
                  <a:cubicBezTo>
                    <a:pt x="7757" y="4641"/>
                    <a:pt x="7776" y="4637"/>
                    <a:pt x="7788" y="4629"/>
                  </a:cubicBezTo>
                  <a:cubicBezTo>
                    <a:pt x="7815" y="4602"/>
                    <a:pt x="7815" y="4531"/>
                    <a:pt x="7788" y="4504"/>
                  </a:cubicBezTo>
                  <a:cubicBezTo>
                    <a:pt x="7779" y="4490"/>
                    <a:pt x="7757" y="4484"/>
                    <a:pt x="7733" y="4484"/>
                  </a:cubicBezTo>
                  <a:close/>
                  <a:moveTo>
                    <a:pt x="5463" y="4526"/>
                  </a:moveTo>
                  <a:cubicBezTo>
                    <a:pt x="5446" y="4526"/>
                    <a:pt x="5428" y="4531"/>
                    <a:pt x="5415" y="4540"/>
                  </a:cubicBezTo>
                  <a:cubicBezTo>
                    <a:pt x="5388" y="4566"/>
                    <a:pt x="5388" y="4611"/>
                    <a:pt x="5415" y="4638"/>
                  </a:cubicBezTo>
                  <a:cubicBezTo>
                    <a:pt x="5428" y="4651"/>
                    <a:pt x="5444" y="4658"/>
                    <a:pt x="5461" y="4658"/>
                  </a:cubicBezTo>
                  <a:cubicBezTo>
                    <a:pt x="5478" y="4658"/>
                    <a:pt x="5495" y="4651"/>
                    <a:pt x="5513" y="4638"/>
                  </a:cubicBezTo>
                  <a:cubicBezTo>
                    <a:pt x="5531" y="4611"/>
                    <a:pt x="5531" y="4566"/>
                    <a:pt x="5504" y="4540"/>
                  </a:cubicBezTo>
                  <a:cubicBezTo>
                    <a:pt x="5495" y="4531"/>
                    <a:pt x="5480" y="4526"/>
                    <a:pt x="5463" y="4526"/>
                  </a:cubicBezTo>
                  <a:close/>
                  <a:moveTo>
                    <a:pt x="616" y="4584"/>
                  </a:moveTo>
                  <a:cubicBezTo>
                    <a:pt x="598" y="4593"/>
                    <a:pt x="607" y="4602"/>
                    <a:pt x="616" y="4620"/>
                  </a:cubicBezTo>
                  <a:cubicBezTo>
                    <a:pt x="625" y="4629"/>
                    <a:pt x="633" y="4647"/>
                    <a:pt x="633" y="4664"/>
                  </a:cubicBezTo>
                  <a:lnTo>
                    <a:pt x="660" y="4664"/>
                  </a:lnTo>
                  <a:cubicBezTo>
                    <a:pt x="660" y="4638"/>
                    <a:pt x="660" y="4620"/>
                    <a:pt x="660" y="4593"/>
                  </a:cubicBezTo>
                  <a:cubicBezTo>
                    <a:pt x="660" y="4593"/>
                    <a:pt x="633" y="4584"/>
                    <a:pt x="616" y="4584"/>
                  </a:cubicBezTo>
                  <a:close/>
                  <a:moveTo>
                    <a:pt x="3195" y="4560"/>
                  </a:moveTo>
                  <a:cubicBezTo>
                    <a:pt x="3172" y="4560"/>
                    <a:pt x="3145" y="4565"/>
                    <a:pt x="3140" y="4575"/>
                  </a:cubicBezTo>
                  <a:cubicBezTo>
                    <a:pt x="3131" y="4584"/>
                    <a:pt x="3131" y="4655"/>
                    <a:pt x="3140" y="4664"/>
                  </a:cubicBezTo>
                  <a:cubicBezTo>
                    <a:pt x="3148" y="4672"/>
                    <a:pt x="3163" y="4675"/>
                    <a:pt x="3180" y="4675"/>
                  </a:cubicBezTo>
                  <a:cubicBezTo>
                    <a:pt x="3203" y="4675"/>
                    <a:pt x="3228" y="4670"/>
                    <a:pt x="3238" y="4664"/>
                  </a:cubicBezTo>
                  <a:cubicBezTo>
                    <a:pt x="3256" y="4647"/>
                    <a:pt x="3247" y="4584"/>
                    <a:pt x="3229" y="4566"/>
                  </a:cubicBezTo>
                  <a:cubicBezTo>
                    <a:pt x="3226" y="4563"/>
                    <a:pt x="3211" y="4560"/>
                    <a:pt x="3195" y="4560"/>
                  </a:cubicBezTo>
                  <a:close/>
                  <a:moveTo>
                    <a:pt x="8011" y="4512"/>
                  </a:moveTo>
                  <a:cubicBezTo>
                    <a:pt x="7989" y="4512"/>
                    <a:pt x="7968" y="4520"/>
                    <a:pt x="7949" y="4540"/>
                  </a:cubicBezTo>
                  <a:cubicBezTo>
                    <a:pt x="7922" y="4566"/>
                    <a:pt x="7922" y="4620"/>
                    <a:pt x="7958" y="4655"/>
                  </a:cubicBezTo>
                  <a:cubicBezTo>
                    <a:pt x="7972" y="4670"/>
                    <a:pt x="7994" y="4679"/>
                    <a:pt x="8017" y="4679"/>
                  </a:cubicBezTo>
                  <a:cubicBezTo>
                    <a:pt x="8037" y="4679"/>
                    <a:pt x="8057" y="4672"/>
                    <a:pt x="8074" y="4655"/>
                  </a:cubicBezTo>
                  <a:cubicBezTo>
                    <a:pt x="8109" y="4620"/>
                    <a:pt x="8109" y="4566"/>
                    <a:pt x="8065" y="4531"/>
                  </a:cubicBezTo>
                  <a:cubicBezTo>
                    <a:pt x="8048" y="4518"/>
                    <a:pt x="8030" y="4512"/>
                    <a:pt x="8011" y="4512"/>
                  </a:cubicBezTo>
                  <a:close/>
                  <a:moveTo>
                    <a:pt x="5748" y="4543"/>
                  </a:moveTo>
                  <a:cubicBezTo>
                    <a:pt x="5735" y="4543"/>
                    <a:pt x="5722" y="4554"/>
                    <a:pt x="5701" y="4575"/>
                  </a:cubicBezTo>
                  <a:cubicBezTo>
                    <a:pt x="5656" y="4611"/>
                    <a:pt x="5656" y="4620"/>
                    <a:pt x="5692" y="4664"/>
                  </a:cubicBezTo>
                  <a:cubicBezTo>
                    <a:pt x="5715" y="4688"/>
                    <a:pt x="5729" y="4699"/>
                    <a:pt x="5742" y="4699"/>
                  </a:cubicBezTo>
                  <a:cubicBezTo>
                    <a:pt x="5753" y="4699"/>
                    <a:pt x="5764" y="4690"/>
                    <a:pt x="5781" y="4673"/>
                  </a:cubicBezTo>
                  <a:cubicBezTo>
                    <a:pt x="5825" y="4629"/>
                    <a:pt x="5834" y="4620"/>
                    <a:pt x="5799" y="4584"/>
                  </a:cubicBezTo>
                  <a:cubicBezTo>
                    <a:pt x="5775" y="4556"/>
                    <a:pt x="5762" y="4543"/>
                    <a:pt x="5748" y="4543"/>
                  </a:cubicBezTo>
                  <a:close/>
                  <a:moveTo>
                    <a:pt x="898" y="4618"/>
                  </a:moveTo>
                  <a:cubicBezTo>
                    <a:pt x="885" y="4618"/>
                    <a:pt x="874" y="4620"/>
                    <a:pt x="865" y="4629"/>
                  </a:cubicBezTo>
                  <a:cubicBezTo>
                    <a:pt x="856" y="4638"/>
                    <a:pt x="865" y="4673"/>
                    <a:pt x="865" y="4700"/>
                  </a:cubicBezTo>
                  <a:cubicBezTo>
                    <a:pt x="879" y="4696"/>
                    <a:pt x="892" y="4696"/>
                    <a:pt x="906" y="4696"/>
                  </a:cubicBezTo>
                  <a:cubicBezTo>
                    <a:pt x="919" y="4696"/>
                    <a:pt x="932" y="4696"/>
                    <a:pt x="946" y="4691"/>
                  </a:cubicBezTo>
                  <a:cubicBezTo>
                    <a:pt x="955" y="4682"/>
                    <a:pt x="946" y="4620"/>
                    <a:pt x="937" y="4620"/>
                  </a:cubicBezTo>
                  <a:cubicBezTo>
                    <a:pt x="923" y="4620"/>
                    <a:pt x="910" y="4618"/>
                    <a:pt x="898" y="4618"/>
                  </a:cubicBezTo>
                  <a:close/>
                  <a:moveTo>
                    <a:pt x="3462" y="4592"/>
                  </a:moveTo>
                  <a:cubicBezTo>
                    <a:pt x="3444" y="4592"/>
                    <a:pt x="3429" y="4594"/>
                    <a:pt x="3426" y="4602"/>
                  </a:cubicBezTo>
                  <a:cubicBezTo>
                    <a:pt x="3417" y="4611"/>
                    <a:pt x="3408" y="4638"/>
                    <a:pt x="3408" y="4647"/>
                  </a:cubicBezTo>
                  <a:cubicBezTo>
                    <a:pt x="3408" y="4664"/>
                    <a:pt x="3417" y="4682"/>
                    <a:pt x="3426" y="4691"/>
                  </a:cubicBezTo>
                  <a:cubicBezTo>
                    <a:pt x="3431" y="4702"/>
                    <a:pt x="3455" y="4706"/>
                    <a:pt x="3477" y="4706"/>
                  </a:cubicBezTo>
                  <a:cubicBezTo>
                    <a:pt x="3492" y="4706"/>
                    <a:pt x="3508" y="4704"/>
                    <a:pt x="3515" y="4700"/>
                  </a:cubicBezTo>
                  <a:cubicBezTo>
                    <a:pt x="3533" y="4682"/>
                    <a:pt x="3533" y="4620"/>
                    <a:pt x="3524" y="4602"/>
                  </a:cubicBezTo>
                  <a:cubicBezTo>
                    <a:pt x="3514" y="4597"/>
                    <a:pt x="3485" y="4592"/>
                    <a:pt x="3462" y="4592"/>
                  </a:cubicBezTo>
                  <a:close/>
                  <a:moveTo>
                    <a:pt x="8295" y="4540"/>
                  </a:moveTo>
                  <a:cubicBezTo>
                    <a:pt x="8275" y="4540"/>
                    <a:pt x="8253" y="4548"/>
                    <a:pt x="8234" y="4566"/>
                  </a:cubicBezTo>
                  <a:cubicBezTo>
                    <a:pt x="8207" y="4593"/>
                    <a:pt x="8198" y="4647"/>
                    <a:pt x="8234" y="4682"/>
                  </a:cubicBezTo>
                  <a:cubicBezTo>
                    <a:pt x="8250" y="4698"/>
                    <a:pt x="8274" y="4707"/>
                    <a:pt x="8299" y="4707"/>
                  </a:cubicBezTo>
                  <a:cubicBezTo>
                    <a:pt x="8317" y="4707"/>
                    <a:pt x="8335" y="4702"/>
                    <a:pt x="8350" y="4691"/>
                  </a:cubicBezTo>
                  <a:cubicBezTo>
                    <a:pt x="8386" y="4664"/>
                    <a:pt x="8386" y="4611"/>
                    <a:pt x="8359" y="4575"/>
                  </a:cubicBezTo>
                  <a:cubicBezTo>
                    <a:pt x="8349" y="4555"/>
                    <a:pt x="8323" y="4540"/>
                    <a:pt x="8295" y="4540"/>
                  </a:cubicBezTo>
                  <a:close/>
                  <a:moveTo>
                    <a:pt x="1187" y="4642"/>
                  </a:moveTo>
                  <a:cubicBezTo>
                    <a:pt x="1169" y="4642"/>
                    <a:pt x="1151" y="4647"/>
                    <a:pt x="1151" y="4655"/>
                  </a:cubicBezTo>
                  <a:cubicBezTo>
                    <a:pt x="1151" y="4673"/>
                    <a:pt x="1151" y="4700"/>
                    <a:pt x="1151" y="4727"/>
                  </a:cubicBezTo>
                  <a:cubicBezTo>
                    <a:pt x="1164" y="4727"/>
                    <a:pt x="1178" y="4729"/>
                    <a:pt x="1190" y="4729"/>
                  </a:cubicBezTo>
                  <a:cubicBezTo>
                    <a:pt x="1202" y="4729"/>
                    <a:pt x="1213" y="4727"/>
                    <a:pt x="1222" y="4718"/>
                  </a:cubicBezTo>
                  <a:cubicBezTo>
                    <a:pt x="1231" y="4709"/>
                    <a:pt x="1231" y="4673"/>
                    <a:pt x="1222" y="4655"/>
                  </a:cubicBezTo>
                  <a:cubicBezTo>
                    <a:pt x="1222" y="4647"/>
                    <a:pt x="1204" y="4642"/>
                    <a:pt x="1187" y="4642"/>
                  </a:cubicBezTo>
                  <a:close/>
                  <a:moveTo>
                    <a:pt x="6024" y="4576"/>
                  </a:moveTo>
                  <a:cubicBezTo>
                    <a:pt x="6011" y="4576"/>
                    <a:pt x="5998" y="4585"/>
                    <a:pt x="5977" y="4602"/>
                  </a:cubicBezTo>
                  <a:cubicBezTo>
                    <a:pt x="5933" y="4647"/>
                    <a:pt x="5933" y="4655"/>
                    <a:pt x="5968" y="4691"/>
                  </a:cubicBezTo>
                  <a:cubicBezTo>
                    <a:pt x="5993" y="4721"/>
                    <a:pt x="6007" y="4734"/>
                    <a:pt x="6021" y="4734"/>
                  </a:cubicBezTo>
                  <a:cubicBezTo>
                    <a:pt x="6033" y="4734"/>
                    <a:pt x="6046" y="4725"/>
                    <a:pt x="6066" y="4709"/>
                  </a:cubicBezTo>
                  <a:cubicBezTo>
                    <a:pt x="6111" y="4664"/>
                    <a:pt x="6111" y="4647"/>
                    <a:pt x="6075" y="4611"/>
                  </a:cubicBezTo>
                  <a:cubicBezTo>
                    <a:pt x="6052" y="4587"/>
                    <a:pt x="6038" y="4576"/>
                    <a:pt x="6024" y="4576"/>
                  </a:cubicBezTo>
                  <a:close/>
                  <a:moveTo>
                    <a:pt x="8576" y="4575"/>
                  </a:moveTo>
                  <a:cubicBezTo>
                    <a:pt x="8556" y="4575"/>
                    <a:pt x="8535" y="4582"/>
                    <a:pt x="8520" y="4602"/>
                  </a:cubicBezTo>
                  <a:cubicBezTo>
                    <a:pt x="8484" y="4629"/>
                    <a:pt x="8484" y="4682"/>
                    <a:pt x="8520" y="4718"/>
                  </a:cubicBezTo>
                  <a:cubicBezTo>
                    <a:pt x="8533" y="4731"/>
                    <a:pt x="8553" y="4738"/>
                    <a:pt x="8574" y="4738"/>
                  </a:cubicBezTo>
                  <a:cubicBezTo>
                    <a:pt x="8595" y="4738"/>
                    <a:pt x="8618" y="4731"/>
                    <a:pt x="8636" y="4718"/>
                  </a:cubicBezTo>
                  <a:cubicBezTo>
                    <a:pt x="8662" y="4691"/>
                    <a:pt x="8671" y="4638"/>
                    <a:pt x="8636" y="4602"/>
                  </a:cubicBezTo>
                  <a:cubicBezTo>
                    <a:pt x="8626" y="4587"/>
                    <a:pt x="8602" y="4575"/>
                    <a:pt x="8576" y="4575"/>
                  </a:cubicBezTo>
                  <a:close/>
                  <a:moveTo>
                    <a:pt x="6295" y="4610"/>
                  </a:moveTo>
                  <a:cubicBezTo>
                    <a:pt x="6276" y="4610"/>
                    <a:pt x="6260" y="4613"/>
                    <a:pt x="6254" y="4620"/>
                  </a:cubicBezTo>
                  <a:cubicBezTo>
                    <a:pt x="6227" y="4638"/>
                    <a:pt x="6227" y="4718"/>
                    <a:pt x="6245" y="4736"/>
                  </a:cubicBezTo>
                  <a:cubicBezTo>
                    <a:pt x="6256" y="4747"/>
                    <a:pt x="6287" y="4754"/>
                    <a:pt x="6316" y="4754"/>
                  </a:cubicBezTo>
                  <a:cubicBezTo>
                    <a:pt x="6334" y="4754"/>
                    <a:pt x="6351" y="4752"/>
                    <a:pt x="6361" y="4745"/>
                  </a:cubicBezTo>
                  <a:cubicBezTo>
                    <a:pt x="6379" y="4727"/>
                    <a:pt x="6387" y="4647"/>
                    <a:pt x="6370" y="4629"/>
                  </a:cubicBezTo>
                  <a:cubicBezTo>
                    <a:pt x="6359" y="4618"/>
                    <a:pt x="6324" y="4610"/>
                    <a:pt x="6295" y="4610"/>
                  </a:cubicBezTo>
                  <a:close/>
                  <a:moveTo>
                    <a:pt x="3743" y="4625"/>
                  </a:moveTo>
                  <a:cubicBezTo>
                    <a:pt x="3726" y="4625"/>
                    <a:pt x="3708" y="4632"/>
                    <a:pt x="3693" y="4647"/>
                  </a:cubicBezTo>
                  <a:cubicBezTo>
                    <a:pt x="3667" y="4664"/>
                    <a:pt x="3667" y="4709"/>
                    <a:pt x="3693" y="4736"/>
                  </a:cubicBezTo>
                  <a:cubicBezTo>
                    <a:pt x="3707" y="4749"/>
                    <a:pt x="3722" y="4756"/>
                    <a:pt x="3738" y="4756"/>
                  </a:cubicBezTo>
                  <a:cubicBezTo>
                    <a:pt x="3754" y="4756"/>
                    <a:pt x="3769" y="4749"/>
                    <a:pt x="3783" y="4736"/>
                  </a:cubicBezTo>
                  <a:cubicBezTo>
                    <a:pt x="3818" y="4709"/>
                    <a:pt x="3818" y="4664"/>
                    <a:pt x="3783" y="4638"/>
                  </a:cubicBezTo>
                  <a:cubicBezTo>
                    <a:pt x="3771" y="4630"/>
                    <a:pt x="3757" y="4625"/>
                    <a:pt x="3743" y="4625"/>
                  </a:cubicBezTo>
                  <a:close/>
                  <a:moveTo>
                    <a:pt x="1472" y="4662"/>
                  </a:moveTo>
                  <a:cubicBezTo>
                    <a:pt x="1461" y="4662"/>
                    <a:pt x="1450" y="4669"/>
                    <a:pt x="1436" y="4682"/>
                  </a:cubicBezTo>
                  <a:cubicBezTo>
                    <a:pt x="1410" y="4700"/>
                    <a:pt x="1410" y="4727"/>
                    <a:pt x="1427" y="4745"/>
                  </a:cubicBezTo>
                  <a:cubicBezTo>
                    <a:pt x="1443" y="4760"/>
                    <a:pt x="1455" y="4770"/>
                    <a:pt x="1469" y="4770"/>
                  </a:cubicBezTo>
                  <a:cubicBezTo>
                    <a:pt x="1478" y="4770"/>
                    <a:pt x="1488" y="4765"/>
                    <a:pt x="1499" y="4754"/>
                  </a:cubicBezTo>
                  <a:cubicBezTo>
                    <a:pt x="1526" y="4727"/>
                    <a:pt x="1534" y="4709"/>
                    <a:pt x="1508" y="4682"/>
                  </a:cubicBezTo>
                  <a:cubicBezTo>
                    <a:pt x="1494" y="4669"/>
                    <a:pt x="1483" y="4662"/>
                    <a:pt x="1472" y="4662"/>
                  </a:cubicBezTo>
                  <a:close/>
                  <a:moveTo>
                    <a:pt x="8859" y="4595"/>
                  </a:moveTo>
                  <a:cubicBezTo>
                    <a:pt x="8839" y="4595"/>
                    <a:pt x="8818" y="4606"/>
                    <a:pt x="8796" y="4629"/>
                  </a:cubicBezTo>
                  <a:cubicBezTo>
                    <a:pt x="8760" y="4664"/>
                    <a:pt x="8760" y="4700"/>
                    <a:pt x="8796" y="4745"/>
                  </a:cubicBezTo>
                  <a:cubicBezTo>
                    <a:pt x="8818" y="4767"/>
                    <a:pt x="8836" y="4778"/>
                    <a:pt x="8854" y="4778"/>
                  </a:cubicBezTo>
                  <a:cubicBezTo>
                    <a:pt x="8872" y="4778"/>
                    <a:pt x="8890" y="4767"/>
                    <a:pt x="8912" y="4745"/>
                  </a:cubicBezTo>
                  <a:cubicBezTo>
                    <a:pt x="8957" y="4709"/>
                    <a:pt x="8957" y="4673"/>
                    <a:pt x="8921" y="4629"/>
                  </a:cubicBezTo>
                  <a:cubicBezTo>
                    <a:pt x="8899" y="4606"/>
                    <a:pt x="8879" y="4595"/>
                    <a:pt x="8859" y="4595"/>
                  </a:cubicBezTo>
                  <a:close/>
                  <a:moveTo>
                    <a:pt x="4020" y="4653"/>
                  </a:moveTo>
                  <a:cubicBezTo>
                    <a:pt x="4003" y="4653"/>
                    <a:pt x="3988" y="4660"/>
                    <a:pt x="3979" y="4673"/>
                  </a:cubicBezTo>
                  <a:cubicBezTo>
                    <a:pt x="3952" y="4700"/>
                    <a:pt x="3952" y="4745"/>
                    <a:pt x="3970" y="4763"/>
                  </a:cubicBezTo>
                  <a:cubicBezTo>
                    <a:pt x="3985" y="4777"/>
                    <a:pt x="4005" y="4784"/>
                    <a:pt x="4024" y="4784"/>
                  </a:cubicBezTo>
                  <a:cubicBezTo>
                    <a:pt x="4040" y="4784"/>
                    <a:pt x="4056" y="4779"/>
                    <a:pt x="4068" y="4771"/>
                  </a:cubicBezTo>
                  <a:cubicBezTo>
                    <a:pt x="4095" y="4745"/>
                    <a:pt x="4095" y="4700"/>
                    <a:pt x="4068" y="4673"/>
                  </a:cubicBezTo>
                  <a:cubicBezTo>
                    <a:pt x="4055" y="4660"/>
                    <a:pt x="4037" y="4653"/>
                    <a:pt x="4020" y="4653"/>
                  </a:cubicBezTo>
                  <a:close/>
                  <a:moveTo>
                    <a:pt x="6585" y="4642"/>
                  </a:moveTo>
                  <a:cubicBezTo>
                    <a:pt x="6561" y="4642"/>
                    <a:pt x="6539" y="4647"/>
                    <a:pt x="6530" y="4655"/>
                  </a:cubicBezTo>
                  <a:cubicBezTo>
                    <a:pt x="6512" y="4673"/>
                    <a:pt x="6512" y="4754"/>
                    <a:pt x="6530" y="4771"/>
                  </a:cubicBezTo>
                  <a:cubicBezTo>
                    <a:pt x="6539" y="4780"/>
                    <a:pt x="6564" y="4785"/>
                    <a:pt x="6588" y="4785"/>
                  </a:cubicBezTo>
                  <a:cubicBezTo>
                    <a:pt x="6613" y="4785"/>
                    <a:pt x="6637" y="4780"/>
                    <a:pt x="6646" y="4771"/>
                  </a:cubicBezTo>
                  <a:cubicBezTo>
                    <a:pt x="6664" y="4754"/>
                    <a:pt x="6664" y="4673"/>
                    <a:pt x="6646" y="4655"/>
                  </a:cubicBezTo>
                  <a:cubicBezTo>
                    <a:pt x="6633" y="4647"/>
                    <a:pt x="6608" y="4642"/>
                    <a:pt x="6585" y="4642"/>
                  </a:cubicBezTo>
                  <a:close/>
                  <a:moveTo>
                    <a:pt x="1754" y="4693"/>
                  </a:moveTo>
                  <a:cubicBezTo>
                    <a:pt x="1741" y="4693"/>
                    <a:pt x="1728" y="4702"/>
                    <a:pt x="1713" y="4718"/>
                  </a:cubicBezTo>
                  <a:cubicBezTo>
                    <a:pt x="1686" y="4736"/>
                    <a:pt x="1695" y="4763"/>
                    <a:pt x="1722" y="4789"/>
                  </a:cubicBezTo>
                  <a:cubicBezTo>
                    <a:pt x="1730" y="4797"/>
                    <a:pt x="1740" y="4802"/>
                    <a:pt x="1750" y="4802"/>
                  </a:cubicBezTo>
                  <a:cubicBezTo>
                    <a:pt x="1762" y="4802"/>
                    <a:pt x="1774" y="4795"/>
                    <a:pt x="1784" y="4780"/>
                  </a:cubicBezTo>
                  <a:cubicBezTo>
                    <a:pt x="1811" y="4754"/>
                    <a:pt x="1811" y="4736"/>
                    <a:pt x="1784" y="4709"/>
                  </a:cubicBezTo>
                  <a:cubicBezTo>
                    <a:pt x="1773" y="4698"/>
                    <a:pt x="1763" y="4693"/>
                    <a:pt x="1754" y="4693"/>
                  </a:cubicBezTo>
                  <a:close/>
                  <a:moveTo>
                    <a:pt x="9143" y="4629"/>
                  </a:moveTo>
                  <a:cubicBezTo>
                    <a:pt x="9124" y="4629"/>
                    <a:pt x="9104" y="4638"/>
                    <a:pt x="9082" y="4655"/>
                  </a:cubicBezTo>
                  <a:cubicBezTo>
                    <a:pt x="9037" y="4700"/>
                    <a:pt x="9037" y="4727"/>
                    <a:pt x="9082" y="4771"/>
                  </a:cubicBezTo>
                  <a:cubicBezTo>
                    <a:pt x="9099" y="4794"/>
                    <a:pt x="9117" y="4805"/>
                    <a:pt x="9136" y="4805"/>
                  </a:cubicBezTo>
                  <a:cubicBezTo>
                    <a:pt x="9155" y="4805"/>
                    <a:pt x="9175" y="4794"/>
                    <a:pt x="9198" y="4771"/>
                  </a:cubicBezTo>
                  <a:cubicBezTo>
                    <a:pt x="9242" y="4736"/>
                    <a:pt x="9242" y="4700"/>
                    <a:pt x="9198" y="4655"/>
                  </a:cubicBezTo>
                  <a:cubicBezTo>
                    <a:pt x="9180" y="4638"/>
                    <a:pt x="9162" y="4629"/>
                    <a:pt x="9143" y="4629"/>
                  </a:cubicBezTo>
                  <a:close/>
                  <a:moveTo>
                    <a:pt x="4304" y="4682"/>
                  </a:moveTo>
                  <a:cubicBezTo>
                    <a:pt x="4287" y="4682"/>
                    <a:pt x="4269" y="4691"/>
                    <a:pt x="4255" y="4709"/>
                  </a:cubicBezTo>
                  <a:cubicBezTo>
                    <a:pt x="4229" y="4727"/>
                    <a:pt x="4229" y="4771"/>
                    <a:pt x="4255" y="4798"/>
                  </a:cubicBezTo>
                  <a:cubicBezTo>
                    <a:pt x="4269" y="4812"/>
                    <a:pt x="4287" y="4818"/>
                    <a:pt x="4304" y="4818"/>
                  </a:cubicBezTo>
                  <a:cubicBezTo>
                    <a:pt x="4322" y="4818"/>
                    <a:pt x="4340" y="4812"/>
                    <a:pt x="4354" y="4798"/>
                  </a:cubicBezTo>
                  <a:cubicBezTo>
                    <a:pt x="4371" y="4771"/>
                    <a:pt x="4380" y="4736"/>
                    <a:pt x="4354" y="4709"/>
                  </a:cubicBezTo>
                  <a:cubicBezTo>
                    <a:pt x="4340" y="4691"/>
                    <a:pt x="4322" y="4682"/>
                    <a:pt x="4304" y="4682"/>
                  </a:cubicBezTo>
                  <a:close/>
                  <a:moveTo>
                    <a:pt x="6839" y="4681"/>
                  </a:moveTo>
                  <a:cubicBezTo>
                    <a:pt x="6821" y="4681"/>
                    <a:pt x="6805" y="4684"/>
                    <a:pt x="6798" y="4691"/>
                  </a:cubicBezTo>
                  <a:cubicBezTo>
                    <a:pt x="6780" y="4709"/>
                    <a:pt x="6780" y="4789"/>
                    <a:pt x="6798" y="4816"/>
                  </a:cubicBezTo>
                  <a:cubicBezTo>
                    <a:pt x="6807" y="4825"/>
                    <a:pt x="6831" y="4829"/>
                    <a:pt x="6856" y="4829"/>
                  </a:cubicBezTo>
                  <a:cubicBezTo>
                    <a:pt x="6880" y="4829"/>
                    <a:pt x="6905" y="4825"/>
                    <a:pt x="6914" y="4816"/>
                  </a:cubicBezTo>
                  <a:cubicBezTo>
                    <a:pt x="6932" y="4798"/>
                    <a:pt x="6932" y="4718"/>
                    <a:pt x="6914" y="4700"/>
                  </a:cubicBezTo>
                  <a:cubicBezTo>
                    <a:pt x="6903" y="4689"/>
                    <a:pt x="6868" y="4681"/>
                    <a:pt x="6839" y="4681"/>
                  </a:cubicBezTo>
                  <a:close/>
                  <a:moveTo>
                    <a:pt x="2037" y="4723"/>
                  </a:moveTo>
                  <a:cubicBezTo>
                    <a:pt x="2025" y="4723"/>
                    <a:pt x="2013" y="4730"/>
                    <a:pt x="1998" y="4745"/>
                  </a:cubicBezTo>
                  <a:cubicBezTo>
                    <a:pt x="1972" y="4763"/>
                    <a:pt x="1972" y="4789"/>
                    <a:pt x="1998" y="4807"/>
                  </a:cubicBezTo>
                  <a:cubicBezTo>
                    <a:pt x="2012" y="4825"/>
                    <a:pt x="2023" y="4834"/>
                    <a:pt x="2034" y="4834"/>
                  </a:cubicBezTo>
                  <a:cubicBezTo>
                    <a:pt x="2045" y="4834"/>
                    <a:pt x="2056" y="4825"/>
                    <a:pt x="2070" y="4807"/>
                  </a:cubicBezTo>
                  <a:cubicBezTo>
                    <a:pt x="2096" y="4789"/>
                    <a:pt x="2088" y="4763"/>
                    <a:pt x="2070" y="4736"/>
                  </a:cubicBezTo>
                  <a:cubicBezTo>
                    <a:pt x="2058" y="4728"/>
                    <a:pt x="2047" y="4723"/>
                    <a:pt x="2037" y="4723"/>
                  </a:cubicBezTo>
                  <a:close/>
                  <a:moveTo>
                    <a:pt x="9394" y="4655"/>
                  </a:moveTo>
                  <a:cubicBezTo>
                    <a:pt x="9331" y="4682"/>
                    <a:pt x="9314" y="4754"/>
                    <a:pt x="9358" y="4807"/>
                  </a:cubicBezTo>
                  <a:cubicBezTo>
                    <a:pt x="9394" y="4834"/>
                    <a:pt x="9394" y="4834"/>
                    <a:pt x="9421" y="4834"/>
                  </a:cubicBezTo>
                  <a:cubicBezTo>
                    <a:pt x="9456" y="4834"/>
                    <a:pt x="9510" y="4789"/>
                    <a:pt x="9510" y="4754"/>
                  </a:cubicBezTo>
                  <a:cubicBezTo>
                    <a:pt x="9510" y="4736"/>
                    <a:pt x="9501" y="4709"/>
                    <a:pt x="9501" y="4709"/>
                  </a:cubicBezTo>
                  <a:cubicBezTo>
                    <a:pt x="9465" y="4709"/>
                    <a:pt x="9456" y="4682"/>
                    <a:pt x="9438" y="4664"/>
                  </a:cubicBezTo>
                  <a:cubicBezTo>
                    <a:pt x="9421" y="4664"/>
                    <a:pt x="9412" y="4655"/>
                    <a:pt x="9394" y="4655"/>
                  </a:cubicBezTo>
                  <a:close/>
                  <a:moveTo>
                    <a:pt x="4587" y="4714"/>
                  </a:moveTo>
                  <a:cubicBezTo>
                    <a:pt x="4569" y="4714"/>
                    <a:pt x="4551" y="4721"/>
                    <a:pt x="4541" y="4736"/>
                  </a:cubicBezTo>
                  <a:cubicBezTo>
                    <a:pt x="4514" y="4763"/>
                    <a:pt x="4514" y="4807"/>
                    <a:pt x="4541" y="4825"/>
                  </a:cubicBezTo>
                  <a:cubicBezTo>
                    <a:pt x="4551" y="4840"/>
                    <a:pt x="4569" y="4846"/>
                    <a:pt x="4587" y="4846"/>
                  </a:cubicBezTo>
                  <a:cubicBezTo>
                    <a:pt x="4602" y="4846"/>
                    <a:pt x="4618" y="4842"/>
                    <a:pt x="4630" y="4834"/>
                  </a:cubicBezTo>
                  <a:cubicBezTo>
                    <a:pt x="4657" y="4807"/>
                    <a:pt x="4657" y="4754"/>
                    <a:pt x="4630" y="4727"/>
                  </a:cubicBezTo>
                  <a:cubicBezTo>
                    <a:pt x="4618" y="4719"/>
                    <a:pt x="4602" y="4714"/>
                    <a:pt x="4587" y="4714"/>
                  </a:cubicBezTo>
                  <a:close/>
                  <a:moveTo>
                    <a:pt x="2316" y="4752"/>
                  </a:moveTo>
                  <a:cubicBezTo>
                    <a:pt x="2304" y="4752"/>
                    <a:pt x="2291" y="4759"/>
                    <a:pt x="2275" y="4771"/>
                  </a:cubicBezTo>
                  <a:cubicBezTo>
                    <a:pt x="2257" y="4798"/>
                    <a:pt x="2257" y="4816"/>
                    <a:pt x="2275" y="4843"/>
                  </a:cubicBezTo>
                  <a:cubicBezTo>
                    <a:pt x="2288" y="4856"/>
                    <a:pt x="2299" y="4863"/>
                    <a:pt x="2311" y="4863"/>
                  </a:cubicBezTo>
                  <a:cubicBezTo>
                    <a:pt x="2322" y="4863"/>
                    <a:pt x="2333" y="4856"/>
                    <a:pt x="2346" y="4843"/>
                  </a:cubicBezTo>
                  <a:cubicBezTo>
                    <a:pt x="2373" y="4825"/>
                    <a:pt x="2373" y="4798"/>
                    <a:pt x="2355" y="4780"/>
                  </a:cubicBezTo>
                  <a:cubicBezTo>
                    <a:pt x="2341" y="4761"/>
                    <a:pt x="2329" y="4752"/>
                    <a:pt x="2316" y="4752"/>
                  </a:cubicBezTo>
                  <a:close/>
                  <a:moveTo>
                    <a:pt x="7141" y="4707"/>
                  </a:moveTo>
                  <a:cubicBezTo>
                    <a:pt x="7119" y="4707"/>
                    <a:pt x="7097" y="4713"/>
                    <a:pt x="7083" y="4727"/>
                  </a:cubicBezTo>
                  <a:cubicBezTo>
                    <a:pt x="7057" y="4745"/>
                    <a:pt x="7057" y="4816"/>
                    <a:pt x="7074" y="4843"/>
                  </a:cubicBezTo>
                  <a:cubicBezTo>
                    <a:pt x="7088" y="4856"/>
                    <a:pt x="7110" y="4863"/>
                    <a:pt x="7132" y="4863"/>
                  </a:cubicBezTo>
                  <a:cubicBezTo>
                    <a:pt x="7155" y="4863"/>
                    <a:pt x="7177" y="4856"/>
                    <a:pt x="7190" y="4843"/>
                  </a:cubicBezTo>
                  <a:cubicBezTo>
                    <a:pt x="7217" y="4825"/>
                    <a:pt x="7226" y="4754"/>
                    <a:pt x="7199" y="4727"/>
                  </a:cubicBezTo>
                  <a:cubicBezTo>
                    <a:pt x="7186" y="4713"/>
                    <a:pt x="7164" y="4707"/>
                    <a:pt x="7141" y="4707"/>
                  </a:cubicBezTo>
                  <a:close/>
                  <a:moveTo>
                    <a:pt x="4863" y="4743"/>
                  </a:moveTo>
                  <a:cubicBezTo>
                    <a:pt x="4846" y="4743"/>
                    <a:pt x="4830" y="4750"/>
                    <a:pt x="4817" y="4763"/>
                  </a:cubicBezTo>
                  <a:cubicBezTo>
                    <a:pt x="4791" y="4789"/>
                    <a:pt x="4791" y="4834"/>
                    <a:pt x="4817" y="4861"/>
                  </a:cubicBezTo>
                  <a:cubicBezTo>
                    <a:pt x="4832" y="4870"/>
                    <a:pt x="4852" y="4878"/>
                    <a:pt x="4872" y="4878"/>
                  </a:cubicBezTo>
                  <a:cubicBezTo>
                    <a:pt x="4888" y="4878"/>
                    <a:pt x="4903" y="4873"/>
                    <a:pt x="4916" y="4861"/>
                  </a:cubicBezTo>
                  <a:cubicBezTo>
                    <a:pt x="4933" y="4834"/>
                    <a:pt x="4942" y="4798"/>
                    <a:pt x="4916" y="4771"/>
                  </a:cubicBezTo>
                  <a:cubicBezTo>
                    <a:pt x="4901" y="4752"/>
                    <a:pt x="4882" y="4743"/>
                    <a:pt x="4863" y="4743"/>
                  </a:cubicBezTo>
                  <a:close/>
                  <a:moveTo>
                    <a:pt x="2596" y="4786"/>
                  </a:moveTo>
                  <a:cubicBezTo>
                    <a:pt x="2581" y="4786"/>
                    <a:pt x="2566" y="4792"/>
                    <a:pt x="2551" y="4807"/>
                  </a:cubicBezTo>
                  <a:cubicBezTo>
                    <a:pt x="2534" y="4834"/>
                    <a:pt x="2534" y="4852"/>
                    <a:pt x="2560" y="4879"/>
                  </a:cubicBezTo>
                  <a:cubicBezTo>
                    <a:pt x="2572" y="4887"/>
                    <a:pt x="2583" y="4891"/>
                    <a:pt x="2593" y="4891"/>
                  </a:cubicBezTo>
                  <a:cubicBezTo>
                    <a:pt x="2605" y="4891"/>
                    <a:pt x="2617" y="4884"/>
                    <a:pt x="2632" y="4870"/>
                  </a:cubicBezTo>
                  <a:cubicBezTo>
                    <a:pt x="2659" y="4852"/>
                    <a:pt x="2659" y="4825"/>
                    <a:pt x="2632" y="4798"/>
                  </a:cubicBezTo>
                  <a:cubicBezTo>
                    <a:pt x="2620" y="4790"/>
                    <a:pt x="2608" y="4786"/>
                    <a:pt x="2596" y="4786"/>
                  </a:cubicBezTo>
                  <a:close/>
                  <a:moveTo>
                    <a:pt x="7421" y="4740"/>
                  </a:moveTo>
                  <a:cubicBezTo>
                    <a:pt x="7398" y="4740"/>
                    <a:pt x="7373" y="4745"/>
                    <a:pt x="7360" y="4754"/>
                  </a:cubicBezTo>
                  <a:cubicBezTo>
                    <a:pt x="7333" y="4780"/>
                    <a:pt x="7333" y="4852"/>
                    <a:pt x="7360" y="4879"/>
                  </a:cubicBezTo>
                  <a:cubicBezTo>
                    <a:pt x="7373" y="4887"/>
                    <a:pt x="7396" y="4892"/>
                    <a:pt x="7418" y="4892"/>
                  </a:cubicBezTo>
                  <a:cubicBezTo>
                    <a:pt x="7440" y="4892"/>
                    <a:pt x="7462" y="4887"/>
                    <a:pt x="7476" y="4879"/>
                  </a:cubicBezTo>
                  <a:cubicBezTo>
                    <a:pt x="7503" y="4852"/>
                    <a:pt x="7503" y="4780"/>
                    <a:pt x="7476" y="4754"/>
                  </a:cubicBezTo>
                  <a:cubicBezTo>
                    <a:pt x="7467" y="4745"/>
                    <a:pt x="7445" y="4740"/>
                    <a:pt x="7421" y="4740"/>
                  </a:cubicBezTo>
                  <a:close/>
                  <a:moveTo>
                    <a:pt x="5146" y="4777"/>
                  </a:moveTo>
                  <a:cubicBezTo>
                    <a:pt x="5131" y="4777"/>
                    <a:pt x="5115" y="4781"/>
                    <a:pt x="5103" y="4789"/>
                  </a:cubicBezTo>
                  <a:cubicBezTo>
                    <a:pt x="5076" y="4816"/>
                    <a:pt x="5076" y="4861"/>
                    <a:pt x="5103" y="4887"/>
                  </a:cubicBezTo>
                  <a:cubicBezTo>
                    <a:pt x="5116" y="4901"/>
                    <a:pt x="5134" y="4908"/>
                    <a:pt x="5151" y="4908"/>
                  </a:cubicBezTo>
                  <a:cubicBezTo>
                    <a:pt x="5168" y="4908"/>
                    <a:pt x="5183" y="4901"/>
                    <a:pt x="5192" y="4887"/>
                  </a:cubicBezTo>
                  <a:cubicBezTo>
                    <a:pt x="5219" y="4861"/>
                    <a:pt x="5219" y="4825"/>
                    <a:pt x="5192" y="4798"/>
                  </a:cubicBezTo>
                  <a:cubicBezTo>
                    <a:pt x="5182" y="4783"/>
                    <a:pt x="5164" y="4777"/>
                    <a:pt x="5146" y="4777"/>
                  </a:cubicBezTo>
                  <a:close/>
                  <a:moveTo>
                    <a:pt x="7697" y="4768"/>
                  </a:moveTo>
                  <a:cubicBezTo>
                    <a:pt x="7677" y="4768"/>
                    <a:pt x="7657" y="4772"/>
                    <a:pt x="7645" y="4780"/>
                  </a:cubicBezTo>
                  <a:cubicBezTo>
                    <a:pt x="7619" y="4807"/>
                    <a:pt x="7619" y="4879"/>
                    <a:pt x="7636" y="4905"/>
                  </a:cubicBezTo>
                  <a:cubicBezTo>
                    <a:pt x="7650" y="4919"/>
                    <a:pt x="7672" y="4925"/>
                    <a:pt x="7694" y="4925"/>
                  </a:cubicBezTo>
                  <a:cubicBezTo>
                    <a:pt x="7717" y="4925"/>
                    <a:pt x="7739" y="4919"/>
                    <a:pt x="7752" y="4905"/>
                  </a:cubicBezTo>
                  <a:cubicBezTo>
                    <a:pt x="7788" y="4887"/>
                    <a:pt x="7788" y="4816"/>
                    <a:pt x="7761" y="4789"/>
                  </a:cubicBezTo>
                  <a:cubicBezTo>
                    <a:pt x="7747" y="4775"/>
                    <a:pt x="7721" y="4768"/>
                    <a:pt x="7697" y="4768"/>
                  </a:cubicBezTo>
                  <a:close/>
                  <a:moveTo>
                    <a:pt x="2880" y="4812"/>
                  </a:moveTo>
                  <a:cubicBezTo>
                    <a:pt x="2859" y="4812"/>
                    <a:pt x="2837" y="4816"/>
                    <a:pt x="2828" y="4825"/>
                  </a:cubicBezTo>
                  <a:cubicBezTo>
                    <a:pt x="2819" y="4834"/>
                    <a:pt x="2810" y="4852"/>
                    <a:pt x="2810" y="4870"/>
                  </a:cubicBezTo>
                  <a:cubicBezTo>
                    <a:pt x="2810" y="4887"/>
                    <a:pt x="2819" y="4896"/>
                    <a:pt x="2828" y="4914"/>
                  </a:cubicBezTo>
                  <a:cubicBezTo>
                    <a:pt x="2846" y="4923"/>
                    <a:pt x="2855" y="4932"/>
                    <a:pt x="2873" y="4932"/>
                  </a:cubicBezTo>
                  <a:cubicBezTo>
                    <a:pt x="2890" y="4932"/>
                    <a:pt x="2908" y="4923"/>
                    <a:pt x="2917" y="4914"/>
                  </a:cubicBezTo>
                  <a:cubicBezTo>
                    <a:pt x="2935" y="4905"/>
                    <a:pt x="2944" y="4843"/>
                    <a:pt x="2926" y="4825"/>
                  </a:cubicBezTo>
                  <a:cubicBezTo>
                    <a:pt x="2922" y="4816"/>
                    <a:pt x="2902" y="4812"/>
                    <a:pt x="2880" y="4812"/>
                  </a:cubicBezTo>
                  <a:close/>
                  <a:moveTo>
                    <a:pt x="5436" y="4793"/>
                  </a:moveTo>
                  <a:cubicBezTo>
                    <a:pt x="5423" y="4793"/>
                    <a:pt x="5410" y="4804"/>
                    <a:pt x="5388" y="4825"/>
                  </a:cubicBezTo>
                  <a:cubicBezTo>
                    <a:pt x="5335" y="4870"/>
                    <a:pt x="5335" y="4870"/>
                    <a:pt x="5379" y="4914"/>
                  </a:cubicBezTo>
                  <a:cubicBezTo>
                    <a:pt x="5403" y="4938"/>
                    <a:pt x="5417" y="4949"/>
                    <a:pt x="5429" y="4949"/>
                  </a:cubicBezTo>
                  <a:cubicBezTo>
                    <a:pt x="5441" y="4949"/>
                    <a:pt x="5452" y="4940"/>
                    <a:pt x="5469" y="4923"/>
                  </a:cubicBezTo>
                  <a:cubicBezTo>
                    <a:pt x="5522" y="4879"/>
                    <a:pt x="5522" y="4870"/>
                    <a:pt x="5486" y="4834"/>
                  </a:cubicBezTo>
                  <a:cubicBezTo>
                    <a:pt x="5463" y="4806"/>
                    <a:pt x="5450" y="4793"/>
                    <a:pt x="5436" y="4793"/>
                  </a:cubicBezTo>
                  <a:close/>
                  <a:moveTo>
                    <a:pt x="3147" y="4842"/>
                  </a:moveTo>
                  <a:cubicBezTo>
                    <a:pt x="3131" y="4842"/>
                    <a:pt x="3117" y="4845"/>
                    <a:pt x="3113" y="4852"/>
                  </a:cubicBezTo>
                  <a:cubicBezTo>
                    <a:pt x="3105" y="4861"/>
                    <a:pt x="3096" y="4879"/>
                    <a:pt x="3096" y="4896"/>
                  </a:cubicBezTo>
                  <a:cubicBezTo>
                    <a:pt x="3096" y="4914"/>
                    <a:pt x="3105" y="4923"/>
                    <a:pt x="3113" y="4941"/>
                  </a:cubicBezTo>
                  <a:cubicBezTo>
                    <a:pt x="3119" y="4951"/>
                    <a:pt x="3142" y="4956"/>
                    <a:pt x="3165" y="4956"/>
                  </a:cubicBezTo>
                  <a:cubicBezTo>
                    <a:pt x="3180" y="4956"/>
                    <a:pt x="3195" y="4954"/>
                    <a:pt x="3203" y="4950"/>
                  </a:cubicBezTo>
                  <a:cubicBezTo>
                    <a:pt x="3212" y="4941"/>
                    <a:pt x="3221" y="4870"/>
                    <a:pt x="3212" y="4861"/>
                  </a:cubicBezTo>
                  <a:cubicBezTo>
                    <a:pt x="3206" y="4850"/>
                    <a:pt x="3173" y="4842"/>
                    <a:pt x="3147" y="4842"/>
                  </a:cubicBezTo>
                  <a:close/>
                  <a:moveTo>
                    <a:pt x="7984" y="4790"/>
                  </a:moveTo>
                  <a:cubicBezTo>
                    <a:pt x="7960" y="4790"/>
                    <a:pt x="7936" y="4801"/>
                    <a:pt x="7922" y="4825"/>
                  </a:cubicBezTo>
                  <a:cubicBezTo>
                    <a:pt x="7886" y="4861"/>
                    <a:pt x="7895" y="4905"/>
                    <a:pt x="7931" y="4941"/>
                  </a:cubicBezTo>
                  <a:cubicBezTo>
                    <a:pt x="7947" y="4953"/>
                    <a:pt x="7964" y="4960"/>
                    <a:pt x="7981" y="4960"/>
                  </a:cubicBezTo>
                  <a:cubicBezTo>
                    <a:pt x="8002" y="4960"/>
                    <a:pt x="8023" y="4951"/>
                    <a:pt x="8047" y="4932"/>
                  </a:cubicBezTo>
                  <a:cubicBezTo>
                    <a:pt x="8074" y="4905"/>
                    <a:pt x="8074" y="4852"/>
                    <a:pt x="8038" y="4816"/>
                  </a:cubicBezTo>
                  <a:cubicBezTo>
                    <a:pt x="8025" y="4799"/>
                    <a:pt x="8005" y="4790"/>
                    <a:pt x="7984" y="4790"/>
                  </a:cubicBezTo>
                  <a:close/>
                  <a:moveTo>
                    <a:pt x="870" y="4895"/>
                  </a:moveTo>
                  <a:cubicBezTo>
                    <a:pt x="860" y="4895"/>
                    <a:pt x="851" y="4898"/>
                    <a:pt x="848" y="4905"/>
                  </a:cubicBezTo>
                  <a:cubicBezTo>
                    <a:pt x="830" y="4914"/>
                    <a:pt x="839" y="4941"/>
                    <a:pt x="830" y="4977"/>
                  </a:cubicBezTo>
                  <a:lnTo>
                    <a:pt x="910" y="4977"/>
                  </a:lnTo>
                  <a:cubicBezTo>
                    <a:pt x="919" y="4977"/>
                    <a:pt x="928" y="4905"/>
                    <a:pt x="910" y="4905"/>
                  </a:cubicBezTo>
                  <a:cubicBezTo>
                    <a:pt x="900" y="4900"/>
                    <a:pt x="883" y="4895"/>
                    <a:pt x="870" y="4895"/>
                  </a:cubicBezTo>
                  <a:close/>
                  <a:moveTo>
                    <a:pt x="5713" y="4826"/>
                  </a:moveTo>
                  <a:cubicBezTo>
                    <a:pt x="5702" y="4826"/>
                    <a:pt x="5691" y="4835"/>
                    <a:pt x="5674" y="4852"/>
                  </a:cubicBezTo>
                  <a:cubicBezTo>
                    <a:pt x="5620" y="4896"/>
                    <a:pt x="5620" y="4905"/>
                    <a:pt x="5656" y="4941"/>
                  </a:cubicBezTo>
                  <a:cubicBezTo>
                    <a:pt x="5679" y="4969"/>
                    <a:pt x="5693" y="4982"/>
                    <a:pt x="5707" y="4982"/>
                  </a:cubicBezTo>
                  <a:cubicBezTo>
                    <a:pt x="5720" y="4982"/>
                    <a:pt x="5733" y="4971"/>
                    <a:pt x="5754" y="4950"/>
                  </a:cubicBezTo>
                  <a:cubicBezTo>
                    <a:pt x="5799" y="4914"/>
                    <a:pt x="5799" y="4905"/>
                    <a:pt x="5763" y="4861"/>
                  </a:cubicBezTo>
                  <a:cubicBezTo>
                    <a:pt x="5739" y="4837"/>
                    <a:pt x="5726" y="4826"/>
                    <a:pt x="5713" y="4826"/>
                  </a:cubicBezTo>
                  <a:close/>
                  <a:moveTo>
                    <a:pt x="8267" y="4824"/>
                  </a:moveTo>
                  <a:cubicBezTo>
                    <a:pt x="8244" y="4824"/>
                    <a:pt x="8222" y="4833"/>
                    <a:pt x="8207" y="4852"/>
                  </a:cubicBezTo>
                  <a:cubicBezTo>
                    <a:pt x="8172" y="4879"/>
                    <a:pt x="8172" y="4932"/>
                    <a:pt x="8207" y="4968"/>
                  </a:cubicBezTo>
                  <a:cubicBezTo>
                    <a:pt x="8222" y="4982"/>
                    <a:pt x="8244" y="4991"/>
                    <a:pt x="8267" y="4991"/>
                  </a:cubicBezTo>
                  <a:cubicBezTo>
                    <a:pt x="8286" y="4991"/>
                    <a:pt x="8307" y="4984"/>
                    <a:pt x="8323" y="4968"/>
                  </a:cubicBezTo>
                  <a:cubicBezTo>
                    <a:pt x="8359" y="4932"/>
                    <a:pt x="8359" y="4879"/>
                    <a:pt x="8323" y="4843"/>
                  </a:cubicBezTo>
                  <a:cubicBezTo>
                    <a:pt x="8307" y="4830"/>
                    <a:pt x="8286" y="4824"/>
                    <a:pt x="8267" y="4824"/>
                  </a:cubicBezTo>
                  <a:close/>
                  <a:moveTo>
                    <a:pt x="3449" y="4873"/>
                  </a:moveTo>
                  <a:cubicBezTo>
                    <a:pt x="3426" y="4873"/>
                    <a:pt x="3400" y="4877"/>
                    <a:pt x="3390" y="4887"/>
                  </a:cubicBezTo>
                  <a:cubicBezTo>
                    <a:pt x="3381" y="4896"/>
                    <a:pt x="3381" y="4968"/>
                    <a:pt x="3390" y="4977"/>
                  </a:cubicBezTo>
                  <a:cubicBezTo>
                    <a:pt x="3408" y="4986"/>
                    <a:pt x="3426" y="4994"/>
                    <a:pt x="3444" y="4994"/>
                  </a:cubicBezTo>
                  <a:cubicBezTo>
                    <a:pt x="3452" y="4994"/>
                    <a:pt x="3470" y="4986"/>
                    <a:pt x="3488" y="4977"/>
                  </a:cubicBezTo>
                  <a:cubicBezTo>
                    <a:pt x="3506" y="4968"/>
                    <a:pt x="3497" y="4896"/>
                    <a:pt x="3488" y="4879"/>
                  </a:cubicBezTo>
                  <a:cubicBezTo>
                    <a:pt x="3481" y="4875"/>
                    <a:pt x="3466" y="4873"/>
                    <a:pt x="3449" y="4873"/>
                  </a:cubicBezTo>
                  <a:close/>
                  <a:moveTo>
                    <a:pt x="5998" y="4854"/>
                  </a:moveTo>
                  <a:cubicBezTo>
                    <a:pt x="5986" y="4854"/>
                    <a:pt x="5973" y="4865"/>
                    <a:pt x="5950" y="4887"/>
                  </a:cubicBezTo>
                  <a:cubicBezTo>
                    <a:pt x="5906" y="4923"/>
                    <a:pt x="5906" y="4932"/>
                    <a:pt x="5941" y="4977"/>
                  </a:cubicBezTo>
                  <a:cubicBezTo>
                    <a:pt x="5965" y="5000"/>
                    <a:pt x="5979" y="5011"/>
                    <a:pt x="5991" y="5011"/>
                  </a:cubicBezTo>
                  <a:cubicBezTo>
                    <a:pt x="6003" y="5011"/>
                    <a:pt x="6014" y="5002"/>
                    <a:pt x="6031" y="4986"/>
                  </a:cubicBezTo>
                  <a:cubicBezTo>
                    <a:pt x="6084" y="4941"/>
                    <a:pt x="6084" y="4932"/>
                    <a:pt x="6040" y="4887"/>
                  </a:cubicBezTo>
                  <a:cubicBezTo>
                    <a:pt x="6022" y="4865"/>
                    <a:pt x="6011" y="4854"/>
                    <a:pt x="5998" y="4854"/>
                  </a:cubicBezTo>
                  <a:close/>
                  <a:moveTo>
                    <a:pt x="1145" y="4928"/>
                  </a:moveTo>
                  <a:cubicBezTo>
                    <a:pt x="1137" y="4928"/>
                    <a:pt x="1130" y="4929"/>
                    <a:pt x="1124" y="4932"/>
                  </a:cubicBezTo>
                  <a:cubicBezTo>
                    <a:pt x="1115" y="4941"/>
                    <a:pt x="1115" y="4977"/>
                    <a:pt x="1115" y="5012"/>
                  </a:cubicBezTo>
                  <a:cubicBezTo>
                    <a:pt x="1129" y="5008"/>
                    <a:pt x="1144" y="5008"/>
                    <a:pt x="1158" y="5008"/>
                  </a:cubicBezTo>
                  <a:cubicBezTo>
                    <a:pt x="1171" y="5008"/>
                    <a:pt x="1182" y="5008"/>
                    <a:pt x="1187" y="5003"/>
                  </a:cubicBezTo>
                  <a:cubicBezTo>
                    <a:pt x="1204" y="4986"/>
                    <a:pt x="1195" y="4959"/>
                    <a:pt x="1195" y="4932"/>
                  </a:cubicBezTo>
                  <a:cubicBezTo>
                    <a:pt x="1178" y="4932"/>
                    <a:pt x="1160" y="4928"/>
                    <a:pt x="1145" y="4928"/>
                  </a:cubicBezTo>
                  <a:close/>
                  <a:moveTo>
                    <a:pt x="8545" y="4858"/>
                  </a:moveTo>
                  <a:cubicBezTo>
                    <a:pt x="8524" y="4858"/>
                    <a:pt x="8502" y="4865"/>
                    <a:pt x="8484" y="4879"/>
                  </a:cubicBezTo>
                  <a:cubicBezTo>
                    <a:pt x="8457" y="4914"/>
                    <a:pt x="8457" y="4968"/>
                    <a:pt x="8484" y="4994"/>
                  </a:cubicBezTo>
                  <a:cubicBezTo>
                    <a:pt x="8497" y="5012"/>
                    <a:pt x="8520" y="5021"/>
                    <a:pt x="8542" y="5021"/>
                  </a:cubicBezTo>
                  <a:cubicBezTo>
                    <a:pt x="8564" y="5021"/>
                    <a:pt x="8587" y="5012"/>
                    <a:pt x="8600" y="4994"/>
                  </a:cubicBezTo>
                  <a:cubicBezTo>
                    <a:pt x="8636" y="4968"/>
                    <a:pt x="8636" y="4914"/>
                    <a:pt x="8600" y="4879"/>
                  </a:cubicBezTo>
                  <a:cubicBezTo>
                    <a:pt x="8587" y="4865"/>
                    <a:pt x="8566" y="4858"/>
                    <a:pt x="8545" y="4858"/>
                  </a:cubicBezTo>
                  <a:close/>
                  <a:moveTo>
                    <a:pt x="6276" y="4892"/>
                  </a:moveTo>
                  <a:cubicBezTo>
                    <a:pt x="6251" y="4892"/>
                    <a:pt x="6227" y="4896"/>
                    <a:pt x="6218" y="4905"/>
                  </a:cubicBezTo>
                  <a:cubicBezTo>
                    <a:pt x="6200" y="4923"/>
                    <a:pt x="6200" y="5003"/>
                    <a:pt x="6218" y="5021"/>
                  </a:cubicBezTo>
                  <a:cubicBezTo>
                    <a:pt x="6227" y="5030"/>
                    <a:pt x="6251" y="5035"/>
                    <a:pt x="6276" y="5035"/>
                  </a:cubicBezTo>
                  <a:cubicBezTo>
                    <a:pt x="6301" y="5035"/>
                    <a:pt x="6325" y="5030"/>
                    <a:pt x="6334" y="5021"/>
                  </a:cubicBezTo>
                  <a:cubicBezTo>
                    <a:pt x="6352" y="5003"/>
                    <a:pt x="6352" y="4923"/>
                    <a:pt x="6334" y="4905"/>
                  </a:cubicBezTo>
                  <a:cubicBezTo>
                    <a:pt x="6325" y="4896"/>
                    <a:pt x="6301" y="4892"/>
                    <a:pt x="6276" y="4892"/>
                  </a:cubicBezTo>
                  <a:close/>
                  <a:moveTo>
                    <a:pt x="3706" y="4904"/>
                  </a:moveTo>
                  <a:cubicBezTo>
                    <a:pt x="3691" y="4904"/>
                    <a:pt x="3674" y="4911"/>
                    <a:pt x="3658" y="4923"/>
                  </a:cubicBezTo>
                  <a:cubicBezTo>
                    <a:pt x="3640" y="4950"/>
                    <a:pt x="3640" y="4994"/>
                    <a:pt x="3667" y="5021"/>
                  </a:cubicBezTo>
                  <a:cubicBezTo>
                    <a:pt x="3676" y="5031"/>
                    <a:pt x="3694" y="5038"/>
                    <a:pt x="3713" y="5038"/>
                  </a:cubicBezTo>
                  <a:cubicBezTo>
                    <a:pt x="3728" y="5038"/>
                    <a:pt x="3744" y="5033"/>
                    <a:pt x="3756" y="5021"/>
                  </a:cubicBezTo>
                  <a:cubicBezTo>
                    <a:pt x="3783" y="4994"/>
                    <a:pt x="3783" y="4950"/>
                    <a:pt x="3756" y="4932"/>
                  </a:cubicBezTo>
                  <a:cubicBezTo>
                    <a:pt x="3741" y="4913"/>
                    <a:pt x="3725" y="4904"/>
                    <a:pt x="3706" y="4904"/>
                  </a:cubicBezTo>
                  <a:close/>
                  <a:moveTo>
                    <a:pt x="1440" y="4946"/>
                  </a:moveTo>
                  <a:cubicBezTo>
                    <a:pt x="1427" y="4946"/>
                    <a:pt x="1415" y="4953"/>
                    <a:pt x="1401" y="4968"/>
                  </a:cubicBezTo>
                  <a:cubicBezTo>
                    <a:pt x="1374" y="4986"/>
                    <a:pt x="1383" y="5012"/>
                    <a:pt x="1401" y="5030"/>
                  </a:cubicBezTo>
                  <a:cubicBezTo>
                    <a:pt x="1414" y="5044"/>
                    <a:pt x="1425" y="5050"/>
                    <a:pt x="1436" y="5050"/>
                  </a:cubicBezTo>
                  <a:cubicBezTo>
                    <a:pt x="1447" y="5050"/>
                    <a:pt x="1459" y="5044"/>
                    <a:pt x="1472" y="5030"/>
                  </a:cubicBezTo>
                  <a:cubicBezTo>
                    <a:pt x="1499" y="5003"/>
                    <a:pt x="1499" y="4986"/>
                    <a:pt x="1472" y="4959"/>
                  </a:cubicBezTo>
                  <a:cubicBezTo>
                    <a:pt x="1460" y="4951"/>
                    <a:pt x="1450" y="4946"/>
                    <a:pt x="1440" y="4946"/>
                  </a:cubicBezTo>
                  <a:close/>
                  <a:moveTo>
                    <a:pt x="8830" y="4880"/>
                  </a:moveTo>
                  <a:cubicBezTo>
                    <a:pt x="8812" y="4880"/>
                    <a:pt x="8795" y="4888"/>
                    <a:pt x="8778" y="4905"/>
                  </a:cubicBezTo>
                  <a:cubicBezTo>
                    <a:pt x="8725" y="4950"/>
                    <a:pt x="8725" y="4977"/>
                    <a:pt x="8760" y="5021"/>
                  </a:cubicBezTo>
                  <a:cubicBezTo>
                    <a:pt x="8785" y="5046"/>
                    <a:pt x="8807" y="5059"/>
                    <a:pt x="8827" y="5059"/>
                  </a:cubicBezTo>
                  <a:cubicBezTo>
                    <a:pt x="8844" y="5059"/>
                    <a:pt x="8860" y="5050"/>
                    <a:pt x="8876" y="5030"/>
                  </a:cubicBezTo>
                  <a:cubicBezTo>
                    <a:pt x="8930" y="4986"/>
                    <a:pt x="8930" y="4959"/>
                    <a:pt x="8894" y="4914"/>
                  </a:cubicBezTo>
                  <a:cubicBezTo>
                    <a:pt x="8871" y="4891"/>
                    <a:pt x="8850" y="4880"/>
                    <a:pt x="8830" y="4880"/>
                  </a:cubicBezTo>
                  <a:close/>
                  <a:moveTo>
                    <a:pt x="6544" y="4922"/>
                  </a:moveTo>
                  <a:cubicBezTo>
                    <a:pt x="6526" y="4922"/>
                    <a:pt x="6510" y="4925"/>
                    <a:pt x="6503" y="4932"/>
                  </a:cubicBezTo>
                  <a:cubicBezTo>
                    <a:pt x="6477" y="4950"/>
                    <a:pt x="6477" y="5030"/>
                    <a:pt x="6495" y="5048"/>
                  </a:cubicBezTo>
                  <a:cubicBezTo>
                    <a:pt x="6506" y="5059"/>
                    <a:pt x="6537" y="5067"/>
                    <a:pt x="6566" y="5067"/>
                  </a:cubicBezTo>
                  <a:cubicBezTo>
                    <a:pt x="6584" y="5067"/>
                    <a:pt x="6600" y="5064"/>
                    <a:pt x="6611" y="5057"/>
                  </a:cubicBezTo>
                  <a:cubicBezTo>
                    <a:pt x="6628" y="5039"/>
                    <a:pt x="6637" y="4959"/>
                    <a:pt x="6619" y="4941"/>
                  </a:cubicBezTo>
                  <a:cubicBezTo>
                    <a:pt x="6608" y="4930"/>
                    <a:pt x="6574" y="4922"/>
                    <a:pt x="6544" y="4922"/>
                  </a:cubicBezTo>
                  <a:close/>
                  <a:moveTo>
                    <a:pt x="3987" y="4937"/>
                  </a:moveTo>
                  <a:cubicBezTo>
                    <a:pt x="3971" y="4937"/>
                    <a:pt x="3955" y="4942"/>
                    <a:pt x="3943" y="4950"/>
                  </a:cubicBezTo>
                  <a:cubicBezTo>
                    <a:pt x="3916" y="4977"/>
                    <a:pt x="3916" y="5021"/>
                    <a:pt x="3943" y="5048"/>
                  </a:cubicBezTo>
                  <a:cubicBezTo>
                    <a:pt x="3958" y="5063"/>
                    <a:pt x="3975" y="5069"/>
                    <a:pt x="3992" y="5069"/>
                  </a:cubicBezTo>
                  <a:cubicBezTo>
                    <a:pt x="4006" y="5069"/>
                    <a:pt x="4020" y="5065"/>
                    <a:pt x="4032" y="5057"/>
                  </a:cubicBezTo>
                  <a:cubicBezTo>
                    <a:pt x="4068" y="5030"/>
                    <a:pt x="4068" y="4986"/>
                    <a:pt x="4041" y="4959"/>
                  </a:cubicBezTo>
                  <a:cubicBezTo>
                    <a:pt x="4027" y="4944"/>
                    <a:pt x="4006" y="4937"/>
                    <a:pt x="3987" y="4937"/>
                  </a:cubicBezTo>
                  <a:close/>
                  <a:moveTo>
                    <a:pt x="1722" y="4974"/>
                  </a:moveTo>
                  <a:cubicBezTo>
                    <a:pt x="1711" y="4974"/>
                    <a:pt x="1699" y="4981"/>
                    <a:pt x="1686" y="4994"/>
                  </a:cubicBezTo>
                  <a:cubicBezTo>
                    <a:pt x="1659" y="5012"/>
                    <a:pt x="1659" y="5039"/>
                    <a:pt x="1686" y="5066"/>
                  </a:cubicBezTo>
                  <a:cubicBezTo>
                    <a:pt x="1696" y="5076"/>
                    <a:pt x="1708" y="5083"/>
                    <a:pt x="1721" y="5083"/>
                  </a:cubicBezTo>
                  <a:cubicBezTo>
                    <a:pt x="1731" y="5083"/>
                    <a:pt x="1741" y="5078"/>
                    <a:pt x="1749" y="5066"/>
                  </a:cubicBezTo>
                  <a:cubicBezTo>
                    <a:pt x="1775" y="5039"/>
                    <a:pt x="1784" y="5021"/>
                    <a:pt x="1757" y="4994"/>
                  </a:cubicBezTo>
                  <a:cubicBezTo>
                    <a:pt x="1744" y="4981"/>
                    <a:pt x="1733" y="4974"/>
                    <a:pt x="1722" y="4974"/>
                  </a:cubicBezTo>
                  <a:close/>
                  <a:moveTo>
                    <a:pt x="9110" y="4906"/>
                  </a:moveTo>
                  <a:cubicBezTo>
                    <a:pt x="9093" y="4906"/>
                    <a:pt x="9076" y="4915"/>
                    <a:pt x="9055" y="4932"/>
                  </a:cubicBezTo>
                  <a:cubicBezTo>
                    <a:pt x="9010" y="4977"/>
                    <a:pt x="9010" y="5012"/>
                    <a:pt x="9046" y="5057"/>
                  </a:cubicBezTo>
                  <a:cubicBezTo>
                    <a:pt x="9068" y="5079"/>
                    <a:pt x="9088" y="5090"/>
                    <a:pt x="9108" y="5090"/>
                  </a:cubicBezTo>
                  <a:cubicBezTo>
                    <a:pt x="9128" y="5090"/>
                    <a:pt x="9149" y="5079"/>
                    <a:pt x="9171" y="5057"/>
                  </a:cubicBezTo>
                  <a:cubicBezTo>
                    <a:pt x="9207" y="5021"/>
                    <a:pt x="9207" y="4986"/>
                    <a:pt x="9171" y="4941"/>
                  </a:cubicBezTo>
                  <a:cubicBezTo>
                    <a:pt x="9147" y="4917"/>
                    <a:pt x="9129" y="4906"/>
                    <a:pt x="9110" y="4906"/>
                  </a:cubicBezTo>
                  <a:close/>
                  <a:moveTo>
                    <a:pt x="4277" y="4965"/>
                  </a:moveTo>
                  <a:cubicBezTo>
                    <a:pt x="4260" y="4965"/>
                    <a:pt x="4242" y="4972"/>
                    <a:pt x="4229" y="4986"/>
                  </a:cubicBezTo>
                  <a:cubicBezTo>
                    <a:pt x="4202" y="5003"/>
                    <a:pt x="4202" y="5048"/>
                    <a:pt x="4220" y="5075"/>
                  </a:cubicBezTo>
                  <a:cubicBezTo>
                    <a:pt x="4233" y="5093"/>
                    <a:pt x="4251" y="5102"/>
                    <a:pt x="4269" y="5102"/>
                  </a:cubicBezTo>
                  <a:cubicBezTo>
                    <a:pt x="4287" y="5102"/>
                    <a:pt x="4304" y="5093"/>
                    <a:pt x="4318" y="5075"/>
                  </a:cubicBezTo>
                  <a:cubicBezTo>
                    <a:pt x="4345" y="5057"/>
                    <a:pt x="4345" y="5012"/>
                    <a:pt x="4318" y="4986"/>
                  </a:cubicBezTo>
                  <a:cubicBezTo>
                    <a:pt x="4309" y="4972"/>
                    <a:pt x="4293" y="4965"/>
                    <a:pt x="4277" y="4965"/>
                  </a:cubicBezTo>
                  <a:close/>
                  <a:moveTo>
                    <a:pt x="6829" y="4963"/>
                  </a:moveTo>
                  <a:cubicBezTo>
                    <a:pt x="6805" y="4963"/>
                    <a:pt x="6780" y="4968"/>
                    <a:pt x="6771" y="4977"/>
                  </a:cubicBezTo>
                  <a:cubicBezTo>
                    <a:pt x="6753" y="4994"/>
                    <a:pt x="6744" y="5075"/>
                    <a:pt x="6762" y="5093"/>
                  </a:cubicBezTo>
                  <a:cubicBezTo>
                    <a:pt x="6772" y="5102"/>
                    <a:pt x="6801" y="5110"/>
                    <a:pt x="6829" y="5110"/>
                  </a:cubicBezTo>
                  <a:cubicBezTo>
                    <a:pt x="6852" y="5110"/>
                    <a:pt x="6875" y="5105"/>
                    <a:pt x="6887" y="5093"/>
                  </a:cubicBezTo>
                  <a:cubicBezTo>
                    <a:pt x="6905" y="5075"/>
                    <a:pt x="6905" y="4994"/>
                    <a:pt x="6887" y="4977"/>
                  </a:cubicBezTo>
                  <a:cubicBezTo>
                    <a:pt x="6878" y="4968"/>
                    <a:pt x="6854" y="4963"/>
                    <a:pt x="6829" y="4963"/>
                  </a:cubicBezTo>
                  <a:close/>
                  <a:moveTo>
                    <a:pt x="2000" y="5004"/>
                  </a:moveTo>
                  <a:cubicBezTo>
                    <a:pt x="1990" y="5004"/>
                    <a:pt x="1980" y="5009"/>
                    <a:pt x="1972" y="5021"/>
                  </a:cubicBezTo>
                  <a:cubicBezTo>
                    <a:pt x="1945" y="5048"/>
                    <a:pt x="1945" y="5066"/>
                    <a:pt x="1963" y="5093"/>
                  </a:cubicBezTo>
                  <a:cubicBezTo>
                    <a:pt x="1977" y="5107"/>
                    <a:pt x="1989" y="5114"/>
                    <a:pt x="2002" y="5114"/>
                  </a:cubicBezTo>
                  <a:cubicBezTo>
                    <a:pt x="2012" y="5114"/>
                    <a:pt x="2022" y="5110"/>
                    <a:pt x="2034" y="5102"/>
                  </a:cubicBezTo>
                  <a:cubicBezTo>
                    <a:pt x="2061" y="5075"/>
                    <a:pt x="2061" y="5048"/>
                    <a:pt x="2034" y="5021"/>
                  </a:cubicBezTo>
                  <a:cubicBezTo>
                    <a:pt x="2024" y="5011"/>
                    <a:pt x="2012" y="5004"/>
                    <a:pt x="2000" y="5004"/>
                  </a:cubicBezTo>
                  <a:close/>
                  <a:moveTo>
                    <a:pt x="9393" y="4941"/>
                  </a:moveTo>
                  <a:cubicBezTo>
                    <a:pt x="9374" y="4941"/>
                    <a:pt x="9354" y="4950"/>
                    <a:pt x="9331" y="4968"/>
                  </a:cubicBezTo>
                  <a:cubicBezTo>
                    <a:pt x="9287" y="5012"/>
                    <a:pt x="9287" y="5039"/>
                    <a:pt x="9331" y="5084"/>
                  </a:cubicBezTo>
                  <a:cubicBezTo>
                    <a:pt x="9350" y="5107"/>
                    <a:pt x="9369" y="5118"/>
                    <a:pt x="9389" y="5118"/>
                  </a:cubicBezTo>
                  <a:cubicBezTo>
                    <a:pt x="9407" y="5118"/>
                    <a:pt x="9426" y="5109"/>
                    <a:pt x="9447" y="5093"/>
                  </a:cubicBezTo>
                  <a:cubicBezTo>
                    <a:pt x="9492" y="5048"/>
                    <a:pt x="9492" y="5012"/>
                    <a:pt x="9447" y="4968"/>
                  </a:cubicBezTo>
                  <a:cubicBezTo>
                    <a:pt x="9430" y="4950"/>
                    <a:pt x="9412" y="4941"/>
                    <a:pt x="9393" y="4941"/>
                  </a:cubicBezTo>
                  <a:close/>
                  <a:moveTo>
                    <a:pt x="4554" y="4999"/>
                  </a:moveTo>
                  <a:cubicBezTo>
                    <a:pt x="4536" y="4999"/>
                    <a:pt x="4519" y="5003"/>
                    <a:pt x="4505" y="5012"/>
                  </a:cubicBezTo>
                  <a:cubicBezTo>
                    <a:pt x="4487" y="5039"/>
                    <a:pt x="4478" y="5084"/>
                    <a:pt x="4505" y="5110"/>
                  </a:cubicBezTo>
                  <a:cubicBezTo>
                    <a:pt x="4519" y="5124"/>
                    <a:pt x="4536" y="5131"/>
                    <a:pt x="4554" y="5131"/>
                  </a:cubicBezTo>
                  <a:cubicBezTo>
                    <a:pt x="4572" y="5131"/>
                    <a:pt x="4590" y="5124"/>
                    <a:pt x="4603" y="5110"/>
                  </a:cubicBezTo>
                  <a:cubicBezTo>
                    <a:pt x="4630" y="5084"/>
                    <a:pt x="4630" y="5039"/>
                    <a:pt x="4603" y="5012"/>
                  </a:cubicBezTo>
                  <a:cubicBezTo>
                    <a:pt x="4590" y="5003"/>
                    <a:pt x="4572" y="4999"/>
                    <a:pt x="4554" y="4999"/>
                  </a:cubicBezTo>
                  <a:close/>
                  <a:moveTo>
                    <a:pt x="2287" y="5036"/>
                  </a:moveTo>
                  <a:cubicBezTo>
                    <a:pt x="2275" y="5036"/>
                    <a:pt x="2263" y="5042"/>
                    <a:pt x="2248" y="5057"/>
                  </a:cubicBezTo>
                  <a:cubicBezTo>
                    <a:pt x="2221" y="5084"/>
                    <a:pt x="2221" y="5102"/>
                    <a:pt x="2248" y="5128"/>
                  </a:cubicBezTo>
                  <a:cubicBezTo>
                    <a:pt x="2259" y="5140"/>
                    <a:pt x="2271" y="5144"/>
                    <a:pt x="2281" y="5144"/>
                  </a:cubicBezTo>
                  <a:cubicBezTo>
                    <a:pt x="2296" y="5144"/>
                    <a:pt x="2309" y="5135"/>
                    <a:pt x="2320" y="5119"/>
                  </a:cubicBezTo>
                  <a:cubicBezTo>
                    <a:pt x="2346" y="5093"/>
                    <a:pt x="2337" y="5075"/>
                    <a:pt x="2320" y="5048"/>
                  </a:cubicBezTo>
                  <a:cubicBezTo>
                    <a:pt x="2307" y="5040"/>
                    <a:pt x="2297" y="5036"/>
                    <a:pt x="2287" y="5036"/>
                  </a:cubicBezTo>
                  <a:close/>
                  <a:moveTo>
                    <a:pt x="7103" y="4991"/>
                  </a:moveTo>
                  <a:cubicBezTo>
                    <a:pt x="7081" y="4991"/>
                    <a:pt x="7060" y="4995"/>
                    <a:pt x="7048" y="5003"/>
                  </a:cubicBezTo>
                  <a:cubicBezTo>
                    <a:pt x="7021" y="5030"/>
                    <a:pt x="7021" y="5102"/>
                    <a:pt x="7048" y="5119"/>
                  </a:cubicBezTo>
                  <a:cubicBezTo>
                    <a:pt x="7063" y="5135"/>
                    <a:pt x="7091" y="5144"/>
                    <a:pt x="7116" y="5144"/>
                  </a:cubicBezTo>
                  <a:cubicBezTo>
                    <a:pt x="7135" y="5144"/>
                    <a:pt x="7152" y="5140"/>
                    <a:pt x="7164" y="5128"/>
                  </a:cubicBezTo>
                  <a:cubicBezTo>
                    <a:pt x="7190" y="5102"/>
                    <a:pt x="7190" y="5039"/>
                    <a:pt x="7173" y="5012"/>
                  </a:cubicBezTo>
                  <a:cubicBezTo>
                    <a:pt x="7158" y="4998"/>
                    <a:pt x="7130" y="4991"/>
                    <a:pt x="7103" y="4991"/>
                  </a:cubicBezTo>
                  <a:close/>
                  <a:moveTo>
                    <a:pt x="9672" y="4969"/>
                  </a:moveTo>
                  <a:cubicBezTo>
                    <a:pt x="9653" y="4969"/>
                    <a:pt x="9632" y="4980"/>
                    <a:pt x="9608" y="5003"/>
                  </a:cubicBezTo>
                  <a:cubicBezTo>
                    <a:pt x="9572" y="5039"/>
                    <a:pt x="9572" y="5075"/>
                    <a:pt x="9617" y="5119"/>
                  </a:cubicBezTo>
                  <a:cubicBezTo>
                    <a:pt x="9635" y="5142"/>
                    <a:pt x="9653" y="5153"/>
                    <a:pt x="9672" y="5153"/>
                  </a:cubicBezTo>
                  <a:cubicBezTo>
                    <a:pt x="9691" y="5153"/>
                    <a:pt x="9711" y="5142"/>
                    <a:pt x="9733" y="5119"/>
                  </a:cubicBezTo>
                  <a:cubicBezTo>
                    <a:pt x="9777" y="5075"/>
                    <a:pt x="9777" y="5048"/>
                    <a:pt x="9724" y="4994"/>
                  </a:cubicBezTo>
                  <a:cubicBezTo>
                    <a:pt x="9707" y="4978"/>
                    <a:pt x="9690" y="4969"/>
                    <a:pt x="9672" y="4969"/>
                  </a:cubicBezTo>
                  <a:close/>
                  <a:moveTo>
                    <a:pt x="4840" y="5028"/>
                  </a:moveTo>
                  <a:cubicBezTo>
                    <a:pt x="4822" y="5028"/>
                    <a:pt x="4804" y="5035"/>
                    <a:pt x="4791" y="5048"/>
                  </a:cubicBezTo>
                  <a:cubicBezTo>
                    <a:pt x="4764" y="5075"/>
                    <a:pt x="4764" y="5119"/>
                    <a:pt x="4791" y="5146"/>
                  </a:cubicBezTo>
                  <a:cubicBezTo>
                    <a:pt x="4803" y="5154"/>
                    <a:pt x="4818" y="5159"/>
                    <a:pt x="4833" y="5159"/>
                  </a:cubicBezTo>
                  <a:cubicBezTo>
                    <a:pt x="4852" y="5159"/>
                    <a:pt x="4870" y="5152"/>
                    <a:pt x="4880" y="5137"/>
                  </a:cubicBezTo>
                  <a:cubicBezTo>
                    <a:pt x="4907" y="5119"/>
                    <a:pt x="4907" y="5075"/>
                    <a:pt x="4889" y="5048"/>
                  </a:cubicBezTo>
                  <a:cubicBezTo>
                    <a:pt x="4875" y="5035"/>
                    <a:pt x="4858" y="5028"/>
                    <a:pt x="4840" y="5028"/>
                  </a:cubicBezTo>
                  <a:close/>
                  <a:moveTo>
                    <a:pt x="2565" y="5064"/>
                  </a:moveTo>
                  <a:cubicBezTo>
                    <a:pt x="2554" y="5064"/>
                    <a:pt x="2543" y="5070"/>
                    <a:pt x="2534" y="5084"/>
                  </a:cubicBezTo>
                  <a:cubicBezTo>
                    <a:pt x="2507" y="5110"/>
                    <a:pt x="2507" y="5128"/>
                    <a:pt x="2525" y="5155"/>
                  </a:cubicBezTo>
                  <a:cubicBezTo>
                    <a:pt x="2538" y="5168"/>
                    <a:pt x="2551" y="5175"/>
                    <a:pt x="2565" y="5175"/>
                  </a:cubicBezTo>
                  <a:cubicBezTo>
                    <a:pt x="2578" y="5175"/>
                    <a:pt x="2592" y="5168"/>
                    <a:pt x="2605" y="5155"/>
                  </a:cubicBezTo>
                  <a:cubicBezTo>
                    <a:pt x="2623" y="5128"/>
                    <a:pt x="2623" y="5110"/>
                    <a:pt x="2596" y="5084"/>
                  </a:cubicBezTo>
                  <a:cubicBezTo>
                    <a:pt x="2587" y="5070"/>
                    <a:pt x="2576" y="5064"/>
                    <a:pt x="2565" y="5064"/>
                  </a:cubicBezTo>
                  <a:close/>
                  <a:moveTo>
                    <a:pt x="7391" y="5019"/>
                  </a:moveTo>
                  <a:cubicBezTo>
                    <a:pt x="7369" y="5019"/>
                    <a:pt x="7347" y="5026"/>
                    <a:pt x="7333" y="5039"/>
                  </a:cubicBezTo>
                  <a:cubicBezTo>
                    <a:pt x="7306" y="5057"/>
                    <a:pt x="7306" y="5128"/>
                    <a:pt x="7324" y="5155"/>
                  </a:cubicBezTo>
                  <a:cubicBezTo>
                    <a:pt x="7338" y="5168"/>
                    <a:pt x="7362" y="5175"/>
                    <a:pt x="7387" y="5175"/>
                  </a:cubicBezTo>
                  <a:cubicBezTo>
                    <a:pt x="7411" y="5175"/>
                    <a:pt x="7436" y="5168"/>
                    <a:pt x="7449" y="5155"/>
                  </a:cubicBezTo>
                  <a:cubicBezTo>
                    <a:pt x="7476" y="5137"/>
                    <a:pt x="7476" y="5066"/>
                    <a:pt x="7449" y="5039"/>
                  </a:cubicBezTo>
                  <a:cubicBezTo>
                    <a:pt x="7436" y="5026"/>
                    <a:pt x="7413" y="5019"/>
                    <a:pt x="7391" y="5019"/>
                  </a:cubicBezTo>
                  <a:close/>
                  <a:moveTo>
                    <a:pt x="5117" y="5055"/>
                  </a:moveTo>
                  <a:cubicBezTo>
                    <a:pt x="5101" y="5055"/>
                    <a:pt x="5085" y="5061"/>
                    <a:pt x="5076" y="5075"/>
                  </a:cubicBezTo>
                  <a:cubicBezTo>
                    <a:pt x="5049" y="5102"/>
                    <a:pt x="5049" y="5146"/>
                    <a:pt x="5067" y="5173"/>
                  </a:cubicBezTo>
                  <a:cubicBezTo>
                    <a:pt x="5082" y="5183"/>
                    <a:pt x="5102" y="5190"/>
                    <a:pt x="5121" y="5190"/>
                  </a:cubicBezTo>
                  <a:cubicBezTo>
                    <a:pt x="5138" y="5190"/>
                    <a:pt x="5153" y="5185"/>
                    <a:pt x="5165" y="5173"/>
                  </a:cubicBezTo>
                  <a:cubicBezTo>
                    <a:pt x="5192" y="5146"/>
                    <a:pt x="5192" y="5102"/>
                    <a:pt x="5165" y="5075"/>
                  </a:cubicBezTo>
                  <a:cubicBezTo>
                    <a:pt x="5152" y="5061"/>
                    <a:pt x="5134" y="5055"/>
                    <a:pt x="5117" y="5055"/>
                  </a:cubicBezTo>
                  <a:close/>
                  <a:moveTo>
                    <a:pt x="9868" y="5061"/>
                  </a:moveTo>
                  <a:cubicBezTo>
                    <a:pt x="9857" y="5061"/>
                    <a:pt x="9855" y="5069"/>
                    <a:pt x="9849" y="5093"/>
                  </a:cubicBezTo>
                  <a:cubicBezTo>
                    <a:pt x="9849" y="5146"/>
                    <a:pt x="9885" y="5164"/>
                    <a:pt x="9911" y="5191"/>
                  </a:cubicBezTo>
                  <a:cubicBezTo>
                    <a:pt x="9914" y="5193"/>
                    <a:pt x="9919" y="5194"/>
                    <a:pt x="9926" y="5194"/>
                  </a:cubicBezTo>
                  <a:cubicBezTo>
                    <a:pt x="9946" y="5194"/>
                    <a:pt x="9976" y="5186"/>
                    <a:pt x="9983" y="5173"/>
                  </a:cubicBezTo>
                  <a:cubicBezTo>
                    <a:pt x="10009" y="5146"/>
                    <a:pt x="9974" y="5137"/>
                    <a:pt x="9965" y="5119"/>
                  </a:cubicBezTo>
                  <a:lnTo>
                    <a:pt x="9956" y="5119"/>
                  </a:lnTo>
                  <a:cubicBezTo>
                    <a:pt x="9938" y="5102"/>
                    <a:pt x="9929" y="5075"/>
                    <a:pt x="9893" y="5066"/>
                  </a:cubicBezTo>
                  <a:cubicBezTo>
                    <a:pt x="9882" y="5063"/>
                    <a:pt x="9874" y="5061"/>
                    <a:pt x="9868" y="5061"/>
                  </a:cubicBezTo>
                  <a:close/>
                  <a:moveTo>
                    <a:pt x="2851" y="5091"/>
                  </a:moveTo>
                  <a:cubicBezTo>
                    <a:pt x="2829" y="5091"/>
                    <a:pt x="2806" y="5096"/>
                    <a:pt x="2801" y="5102"/>
                  </a:cubicBezTo>
                  <a:cubicBezTo>
                    <a:pt x="2783" y="5119"/>
                    <a:pt x="2783" y="5182"/>
                    <a:pt x="2801" y="5200"/>
                  </a:cubicBezTo>
                  <a:cubicBezTo>
                    <a:pt x="2806" y="5204"/>
                    <a:pt x="2826" y="5206"/>
                    <a:pt x="2846" y="5206"/>
                  </a:cubicBezTo>
                  <a:cubicBezTo>
                    <a:pt x="2866" y="5206"/>
                    <a:pt x="2886" y="5204"/>
                    <a:pt x="2890" y="5200"/>
                  </a:cubicBezTo>
                  <a:cubicBezTo>
                    <a:pt x="2908" y="5182"/>
                    <a:pt x="2908" y="5110"/>
                    <a:pt x="2890" y="5102"/>
                  </a:cubicBezTo>
                  <a:cubicBezTo>
                    <a:pt x="2883" y="5094"/>
                    <a:pt x="2867" y="5091"/>
                    <a:pt x="2851" y="5091"/>
                  </a:cubicBezTo>
                  <a:close/>
                  <a:moveTo>
                    <a:pt x="7660" y="5050"/>
                  </a:moveTo>
                  <a:cubicBezTo>
                    <a:pt x="7640" y="5050"/>
                    <a:pt x="7621" y="5055"/>
                    <a:pt x="7610" y="5066"/>
                  </a:cubicBezTo>
                  <a:cubicBezTo>
                    <a:pt x="7583" y="5093"/>
                    <a:pt x="7583" y="5155"/>
                    <a:pt x="7610" y="5182"/>
                  </a:cubicBezTo>
                  <a:cubicBezTo>
                    <a:pt x="7625" y="5197"/>
                    <a:pt x="7653" y="5207"/>
                    <a:pt x="7678" y="5207"/>
                  </a:cubicBezTo>
                  <a:cubicBezTo>
                    <a:pt x="7697" y="5207"/>
                    <a:pt x="7714" y="5202"/>
                    <a:pt x="7726" y="5191"/>
                  </a:cubicBezTo>
                  <a:cubicBezTo>
                    <a:pt x="7752" y="5164"/>
                    <a:pt x="7752" y="5093"/>
                    <a:pt x="7735" y="5075"/>
                  </a:cubicBezTo>
                  <a:cubicBezTo>
                    <a:pt x="7719" y="5059"/>
                    <a:pt x="7688" y="5050"/>
                    <a:pt x="7660" y="5050"/>
                  </a:cubicBezTo>
                  <a:close/>
                  <a:moveTo>
                    <a:pt x="5399" y="5076"/>
                  </a:moveTo>
                  <a:cubicBezTo>
                    <a:pt x="5387" y="5076"/>
                    <a:pt x="5374" y="5085"/>
                    <a:pt x="5353" y="5102"/>
                  </a:cubicBezTo>
                  <a:cubicBezTo>
                    <a:pt x="5308" y="5146"/>
                    <a:pt x="5308" y="5155"/>
                    <a:pt x="5344" y="5200"/>
                  </a:cubicBezTo>
                  <a:cubicBezTo>
                    <a:pt x="5367" y="5223"/>
                    <a:pt x="5381" y="5234"/>
                    <a:pt x="5395" y="5234"/>
                  </a:cubicBezTo>
                  <a:cubicBezTo>
                    <a:pt x="5408" y="5234"/>
                    <a:pt x="5421" y="5225"/>
                    <a:pt x="5442" y="5209"/>
                  </a:cubicBezTo>
                  <a:cubicBezTo>
                    <a:pt x="5486" y="5164"/>
                    <a:pt x="5486" y="5155"/>
                    <a:pt x="5451" y="5110"/>
                  </a:cubicBezTo>
                  <a:cubicBezTo>
                    <a:pt x="5427" y="5087"/>
                    <a:pt x="5414" y="5076"/>
                    <a:pt x="5399" y="5076"/>
                  </a:cubicBezTo>
                  <a:close/>
                  <a:moveTo>
                    <a:pt x="3130" y="5124"/>
                  </a:moveTo>
                  <a:cubicBezTo>
                    <a:pt x="3109" y="5124"/>
                    <a:pt x="3087" y="5128"/>
                    <a:pt x="3078" y="5137"/>
                  </a:cubicBezTo>
                  <a:cubicBezTo>
                    <a:pt x="3069" y="5146"/>
                    <a:pt x="3069" y="5164"/>
                    <a:pt x="3069" y="5182"/>
                  </a:cubicBezTo>
                  <a:cubicBezTo>
                    <a:pt x="3060" y="5200"/>
                    <a:pt x="3078" y="5209"/>
                    <a:pt x="3078" y="5226"/>
                  </a:cubicBezTo>
                  <a:cubicBezTo>
                    <a:pt x="3096" y="5235"/>
                    <a:pt x="3105" y="5244"/>
                    <a:pt x="3122" y="5244"/>
                  </a:cubicBezTo>
                  <a:cubicBezTo>
                    <a:pt x="3140" y="5244"/>
                    <a:pt x="3158" y="5235"/>
                    <a:pt x="3176" y="5226"/>
                  </a:cubicBezTo>
                  <a:cubicBezTo>
                    <a:pt x="3185" y="5218"/>
                    <a:pt x="3194" y="5155"/>
                    <a:pt x="3176" y="5137"/>
                  </a:cubicBezTo>
                  <a:cubicBezTo>
                    <a:pt x="3171" y="5128"/>
                    <a:pt x="3151" y="5124"/>
                    <a:pt x="3130" y="5124"/>
                  </a:cubicBezTo>
                  <a:close/>
                  <a:moveTo>
                    <a:pt x="7950" y="5075"/>
                  </a:moveTo>
                  <a:cubicBezTo>
                    <a:pt x="7929" y="5075"/>
                    <a:pt x="7909" y="5084"/>
                    <a:pt x="7895" y="5102"/>
                  </a:cubicBezTo>
                  <a:cubicBezTo>
                    <a:pt x="7859" y="5128"/>
                    <a:pt x="7859" y="5182"/>
                    <a:pt x="7895" y="5218"/>
                  </a:cubicBezTo>
                  <a:cubicBezTo>
                    <a:pt x="7913" y="5235"/>
                    <a:pt x="7935" y="5244"/>
                    <a:pt x="7956" y="5244"/>
                  </a:cubicBezTo>
                  <a:cubicBezTo>
                    <a:pt x="7978" y="5244"/>
                    <a:pt x="7998" y="5235"/>
                    <a:pt x="8011" y="5218"/>
                  </a:cubicBezTo>
                  <a:cubicBezTo>
                    <a:pt x="8047" y="5182"/>
                    <a:pt x="8038" y="5128"/>
                    <a:pt x="8011" y="5102"/>
                  </a:cubicBezTo>
                  <a:cubicBezTo>
                    <a:pt x="7993" y="5084"/>
                    <a:pt x="7971" y="5075"/>
                    <a:pt x="7950" y="5075"/>
                  </a:cubicBezTo>
                  <a:close/>
                  <a:moveTo>
                    <a:pt x="5685" y="5105"/>
                  </a:moveTo>
                  <a:cubicBezTo>
                    <a:pt x="5673" y="5105"/>
                    <a:pt x="5659" y="5116"/>
                    <a:pt x="5638" y="5137"/>
                  </a:cubicBezTo>
                  <a:cubicBezTo>
                    <a:pt x="5594" y="5182"/>
                    <a:pt x="5594" y="5182"/>
                    <a:pt x="5629" y="5226"/>
                  </a:cubicBezTo>
                  <a:cubicBezTo>
                    <a:pt x="5653" y="5250"/>
                    <a:pt x="5666" y="5261"/>
                    <a:pt x="5679" y="5261"/>
                  </a:cubicBezTo>
                  <a:cubicBezTo>
                    <a:pt x="5691" y="5261"/>
                    <a:pt x="5702" y="5252"/>
                    <a:pt x="5718" y="5235"/>
                  </a:cubicBezTo>
                  <a:cubicBezTo>
                    <a:pt x="5772" y="5191"/>
                    <a:pt x="5772" y="5182"/>
                    <a:pt x="5736" y="5146"/>
                  </a:cubicBezTo>
                  <a:cubicBezTo>
                    <a:pt x="5713" y="5118"/>
                    <a:pt x="5699" y="5105"/>
                    <a:pt x="5685" y="5105"/>
                  </a:cubicBezTo>
                  <a:close/>
                  <a:moveTo>
                    <a:pt x="3401" y="5154"/>
                  </a:moveTo>
                  <a:cubicBezTo>
                    <a:pt x="3385" y="5154"/>
                    <a:pt x="3370" y="5157"/>
                    <a:pt x="3363" y="5164"/>
                  </a:cubicBezTo>
                  <a:cubicBezTo>
                    <a:pt x="3354" y="5173"/>
                    <a:pt x="3345" y="5191"/>
                    <a:pt x="3345" y="5209"/>
                  </a:cubicBezTo>
                  <a:cubicBezTo>
                    <a:pt x="3345" y="5226"/>
                    <a:pt x="3354" y="5244"/>
                    <a:pt x="3363" y="5253"/>
                  </a:cubicBezTo>
                  <a:cubicBezTo>
                    <a:pt x="3368" y="5264"/>
                    <a:pt x="3392" y="5268"/>
                    <a:pt x="3414" y="5268"/>
                  </a:cubicBezTo>
                  <a:cubicBezTo>
                    <a:pt x="3430" y="5268"/>
                    <a:pt x="3445" y="5266"/>
                    <a:pt x="3452" y="5262"/>
                  </a:cubicBezTo>
                  <a:cubicBezTo>
                    <a:pt x="3470" y="5253"/>
                    <a:pt x="3470" y="5182"/>
                    <a:pt x="3461" y="5173"/>
                  </a:cubicBezTo>
                  <a:cubicBezTo>
                    <a:pt x="3456" y="5162"/>
                    <a:pt x="3427" y="5154"/>
                    <a:pt x="3401" y="5154"/>
                  </a:cubicBezTo>
                  <a:close/>
                  <a:moveTo>
                    <a:pt x="8233" y="5106"/>
                  </a:moveTo>
                  <a:cubicBezTo>
                    <a:pt x="8212" y="5106"/>
                    <a:pt x="8192" y="5117"/>
                    <a:pt x="8172" y="5137"/>
                  </a:cubicBezTo>
                  <a:cubicBezTo>
                    <a:pt x="8145" y="5173"/>
                    <a:pt x="8145" y="5209"/>
                    <a:pt x="8181" y="5253"/>
                  </a:cubicBezTo>
                  <a:cubicBezTo>
                    <a:pt x="8193" y="5266"/>
                    <a:pt x="8211" y="5272"/>
                    <a:pt x="8231" y="5272"/>
                  </a:cubicBezTo>
                  <a:cubicBezTo>
                    <a:pt x="8253" y="5272"/>
                    <a:pt x="8277" y="5263"/>
                    <a:pt x="8297" y="5244"/>
                  </a:cubicBezTo>
                  <a:cubicBezTo>
                    <a:pt x="8323" y="5218"/>
                    <a:pt x="8332" y="5155"/>
                    <a:pt x="8288" y="5128"/>
                  </a:cubicBezTo>
                  <a:cubicBezTo>
                    <a:pt x="8268" y="5113"/>
                    <a:pt x="8250" y="5106"/>
                    <a:pt x="8233" y="5106"/>
                  </a:cubicBezTo>
                  <a:close/>
                  <a:moveTo>
                    <a:pt x="5966" y="5138"/>
                  </a:moveTo>
                  <a:cubicBezTo>
                    <a:pt x="5953" y="5138"/>
                    <a:pt x="5940" y="5147"/>
                    <a:pt x="5924" y="5164"/>
                  </a:cubicBezTo>
                  <a:cubicBezTo>
                    <a:pt x="5870" y="5209"/>
                    <a:pt x="5870" y="5218"/>
                    <a:pt x="5915" y="5262"/>
                  </a:cubicBezTo>
                  <a:cubicBezTo>
                    <a:pt x="5937" y="5284"/>
                    <a:pt x="5948" y="5296"/>
                    <a:pt x="5959" y="5296"/>
                  </a:cubicBezTo>
                  <a:cubicBezTo>
                    <a:pt x="5970" y="5296"/>
                    <a:pt x="5982" y="5284"/>
                    <a:pt x="6004" y="5262"/>
                  </a:cubicBezTo>
                  <a:cubicBezTo>
                    <a:pt x="6049" y="5226"/>
                    <a:pt x="6049" y="5218"/>
                    <a:pt x="6013" y="5173"/>
                  </a:cubicBezTo>
                  <a:cubicBezTo>
                    <a:pt x="5994" y="5149"/>
                    <a:pt x="5980" y="5138"/>
                    <a:pt x="5966" y="5138"/>
                  </a:cubicBezTo>
                  <a:close/>
                  <a:moveTo>
                    <a:pt x="1126" y="5194"/>
                  </a:moveTo>
                  <a:cubicBezTo>
                    <a:pt x="1113" y="5194"/>
                    <a:pt x="1101" y="5201"/>
                    <a:pt x="1088" y="5218"/>
                  </a:cubicBezTo>
                  <a:cubicBezTo>
                    <a:pt x="1071" y="5235"/>
                    <a:pt x="1071" y="5262"/>
                    <a:pt x="1088" y="5280"/>
                  </a:cubicBezTo>
                  <a:cubicBezTo>
                    <a:pt x="1103" y="5295"/>
                    <a:pt x="1115" y="5301"/>
                    <a:pt x="1127" y="5301"/>
                  </a:cubicBezTo>
                  <a:cubicBezTo>
                    <a:pt x="1138" y="5301"/>
                    <a:pt x="1148" y="5297"/>
                    <a:pt x="1160" y="5289"/>
                  </a:cubicBezTo>
                  <a:cubicBezTo>
                    <a:pt x="1187" y="5262"/>
                    <a:pt x="1187" y="5244"/>
                    <a:pt x="1169" y="5218"/>
                  </a:cubicBezTo>
                  <a:cubicBezTo>
                    <a:pt x="1154" y="5203"/>
                    <a:pt x="1140" y="5194"/>
                    <a:pt x="1126" y="5194"/>
                  </a:cubicBezTo>
                  <a:close/>
                  <a:moveTo>
                    <a:pt x="8519" y="5131"/>
                  </a:moveTo>
                  <a:cubicBezTo>
                    <a:pt x="8500" y="5131"/>
                    <a:pt x="8479" y="5142"/>
                    <a:pt x="8457" y="5164"/>
                  </a:cubicBezTo>
                  <a:cubicBezTo>
                    <a:pt x="8413" y="5200"/>
                    <a:pt x="8413" y="5235"/>
                    <a:pt x="8457" y="5280"/>
                  </a:cubicBezTo>
                  <a:cubicBezTo>
                    <a:pt x="8475" y="5302"/>
                    <a:pt x="8493" y="5313"/>
                    <a:pt x="8512" y="5313"/>
                  </a:cubicBezTo>
                  <a:cubicBezTo>
                    <a:pt x="8531" y="5313"/>
                    <a:pt x="8551" y="5302"/>
                    <a:pt x="8573" y="5280"/>
                  </a:cubicBezTo>
                  <a:cubicBezTo>
                    <a:pt x="8618" y="5235"/>
                    <a:pt x="8618" y="5209"/>
                    <a:pt x="8573" y="5164"/>
                  </a:cubicBezTo>
                  <a:cubicBezTo>
                    <a:pt x="8555" y="5142"/>
                    <a:pt x="8537" y="5131"/>
                    <a:pt x="8519" y="5131"/>
                  </a:cubicBezTo>
                  <a:close/>
                  <a:moveTo>
                    <a:pt x="3684" y="5187"/>
                  </a:moveTo>
                  <a:cubicBezTo>
                    <a:pt x="3666" y="5187"/>
                    <a:pt x="3646" y="5194"/>
                    <a:pt x="3631" y="5209"/>
                  </a:cubicBezTo>
                  <a:cubicBezTo>
                    <a:pt x="3604" y="5235"/>
                    <a:pt x="3604" y="5271"/>
                    <a:pt x="3631" y="5298"/>
                  </a:cubicBezTo>
                  <a:cubicBezTo>
                    <a:pt x="3644" y="5311"/>
                    <a:pt x="3662" y="5318"/>
                    <a:pt x="3679" y="5318"/>
                  </a:cubicBezTo>
                  <a:cubicBezTo>
                    <a:pt x="3696" y="5318"/>
                    <a:pt x="3711" y="5311"/>
                    <a:pt x="3720" y="5298"/>
                  </a:cubicBezTo>
                  <a:cubicBezTo>
                    <a:pt x="3756" y="5271"/>
                    <a:pt x="3756" y="5226"/>
                    <a:pt x="3720" y="5200"/>
                  </a:cubicBezTo>
                  <a:cubicBezTo>
                    <a:pt x="3712" y="5192"/>
                    <a:pt x="3699" y="5187"/>
                    <a:pt x="3684" y="5187"/>
                  </a:cubicBezTo>
                  <a:close/>
                  <a:moveTo>
                    <a:pt x="6248" y="5169"/>
                  </a:moveTo>
                  <a:cubicBezTo>
                    <a:pt x="6221" y="5169"/>
                    <a:pt x="6192" y="5176"/>
                    <a:pt x="6182" y="5191"/>
                  </a:cubicBezTo>
                  <a:cubicBezTo>
                    <a:pt x="6164" y="5209"/>
                    <a:pt x="6164" y="5289"/>
                    <a:pt x="6182" y="5307"/>
                  </a:cubicBezTo>
                  <a:cubicBezTo>
                    <a:pt x="6196" y="5316"/>
                    <a:pt x="6222" y="5320"/>
                    <a:pt x="6248" y="5320"/>
                  </a:cubicBezTo>
                  <a:cubicBezTo>
                    <a:pt x="6274" y="5320"/>
                    <a:pt x="6298" y="5316"/>
                    <a:pt x="6307" y="5307"/>
                  </a:cubicBezTo>
                  <a:cubicBezTo>
                    <a:pt x="6325" y="5280"/>
                    <a:pt x="6325" y="5200"/>
                    <a:pt x="6298" y="5182"/>
                  </a:cubicBezTo>
                  <a:cubicBezTo>
                    <a:pt x="6290" y="5174"/>
                    <a:pt x="6270" y="5169"/>
                    <a:pt x="6248" y="5169"/>
                  </a:cubicBezTo>
                  <a:close/>
                  <a:moveTo>
                    <a:pt x="1410" y="5224"/>
                  </a:moveTo>
                  <a:cubicBezTo>
                    <a:pt x="1398" y="5224"/>
                    <a:pt x="1387" y="5231"/>
                    <a:pt x="1374" y="5244"/>
                  </a:cubicBezTo>
                  <a:cubicBezTo>
                    <a:pt x="1347" y="5271"/>
                    <a:pt x="1347" y="5289"/>
                    <a:pt x="1374" y="5316"/>
                  </a:cubicBezTo>
                  <a:cubicBezTo>
                    <a:pt x="1383" y="5329"/>
                    <a:pt x="1394" y="5336"/>
                    <a:pt x="1406" y="5336"/>
                  </a:cubicBezTo>
                  <a:cubicBezTo>
                    <a:pt x="1418" y="5336"/>
                    <a:pt x="1432" y="5329"/>
                    <a:pt x="1445" y="5316"/>
                  </a:cubicBezTo>
                  <a:cubicBezTo>
                    <a:pt x="1463" y="5289"/>
                    <a:pt x="1472" y="5271"/>
                    <a:pt x="1445" y="5244"/>
                  </a:cubicBezTo>
                  <a:cubicBezTo>
                    <a:pt x="1432" y="5231"/>
                    <a:pt x="1421" y="5224"/>
                    <a:pt x="1410" y="5224"/>
                  </a:cubicBezTo>
                  <a:close/>
                  <a:moveTo>
                    <a:pt x="8800" y="5157"/>
                  </a:moveTo>
                  <a:cubicBezTo>
                    <a:pt x="8781" y="5157"/>
                    <a:pt x="8760" y="5168"/>
                    <a:pt x="8734" y="5191"/>
                  </a:cubicBezTo>
                  <a:cubicBezTo>
                    <a:pt x="8698" y="5235"/>
                    <a:pt x="8698" y="5262"/>
                    <a:pt x="8734" y="5307"/>
                  </a:cubicBezTo>
                  <a:cubicBezTo>
                    <a:pt x="8756" y="5329"/>
                    <a:pt x="8776" y="5340"/>
                    <a:pt x="8795" y="5340"/>
                  </a:cubicBezTo>
                  <a:cubicBezTo>
                    <a:pt x="8814" y="5340"/>
                    <a:pt x="8832" y="5329"/>
                    <a:pt x="8850" y="5307"/>
                  </a:cubicBezTo>
                  <a:cubicBezTo>
                    <a:pt x="8894" y="5271"/>
                    <a:pt x="8903" y="5235"/>
                    <a:pt x="8859" y="5191"/>
                  </a:cubicBezTo>
                  <a:cubicBezTo>
                    <a:pt x="8836" y="5168"/>
                    <a:pt x="8818" y="5157"/>
                    <a:pt x="8800" y="5157"/>
                  </a:cubicBezTo>
                  <a:close/>
                  <a:moveTo>
                    <a:pt x="6526" y="5204"/>
                  </a:moveTo>
                  <a:cubicBezTo>
                    <a:pt x="6501" y="5204"/>
                    <a:pt x="6477" y="5209"/>
                    <a:pt x="6468" y="5218"/>
                  </a:cubicBezTo>
                  <a:cubicBezTo>
                    <a:pt x="6450" y="5235"/>
                    <a:pt x="6450" y="5316"/>
                    <a:pt x="6468" y="5333"/>
                  </a:cubicBezTo>
                  <a:cubicBezTo>
                    <a:pt x="6477" y="5342"/>
                    <a:pt x="6501" y="5347"/>
                    <a:pt x="6526" y="5347"/>
                  </a:cubicBezTo>
                  <a:cubicBezTo>
                    <a:pt x="6550" y="5347"/>
                    <a:pt x="6575" y="5342"/>
                    <a:pt x="6584" y="5333"/>
                  </a:cubicBezTo>
                  <a:cubicBezTo>
                    <a:pt x="6602" y="5316"/>
                    <a:pt x="6602" y="5235"/>
                    <a:pt x="6584" y="5218"/>
                  </a:cubicBezTo>
                  <a:cubicBezTo>
                    <a:pt x="6575" y="5209"/>
                    <a:pt x="6550" y="5204"/>
                    <a:pt x="6526" y="5204"/>
                  </a:cubicBezTo>
                  <a:close/>
                  <a:moveTo>
                    <a:pt x="3964" y="5215"/>
                  </a:moveTo>
                  <a:cubicBezTo>
                    <a:pt x="3948" y="5215"/>
                    <a:pt x="3930" y="5222"/>
                    <a:pt x="3916" y="5235"/>
                  </a:cubicBezTo>
                  <a:cubicBezTo>
                    <a:pt x="3890" y="5262"/>
                    <a:pt x="3890" y="5307"/>
                    <a:pt x="3907" y="5325"/>
                  </a:cubicBezTo>
                  <a:cubicBezTo>
                    <a:pt x="3923" y="5340"/>
                    <a:pt x="3945" y="5350"/>
                    <a:pt x="3965" y="5350"/>
                  </a:cubicBezTo>
                  <a:cubicBezTo>
                    <a:pt x="3980" y="5350"/>
                    <a:pt x="3994" y="5345"/>
                    <a:pt x="4006" y="5333"/>
                  </a:cubicBezTo>
                  <a:cubicBezTo>
                    <a:pt x="4032" y="5307"/>
                    <a:pt x="4032" y="5262"/>
                    <a:pt x="4006" y="5235"/>
                  </a:cubicBezTo>
                  <a:cubicBezTo>
                    <a:pt x="3997" y="5222"/>
                    <a:pt x="3981" y="5215"/>
                    <a:pt x="3964" y="5215"/>
                  </a:cubicBezTo>
                  <a:close/>
                  <a:moveTo>
                    <a:pt x="1689" y="5259"/>
                  </a:moveTo>
                  <a:cubicBezTo>
                    <a:pt x="1677" y="5259"/>
                    <a:pt x="1665" y="5265"/>
                    <a:pt x="1650" y="5280"/>
                  </a:cubicBezTo>
                  <a:cubicBezTo>
                    <a:pt x="1633" y="5298"/>
                    <a:pt x="1633" y="5325"/>
                    <a:pt x="1659" y="5351"/>
                  </a:cubicBezTo>
                  <a:cubicBezTo>
                    <a:pt x="1667" y="5359"/>
                    <a:pt x="1677" y="5364"/>
                    <a:pt x="1687" y="5364"/>
                  </a:cubicBezTo>
                  <a:cubicBezTo>
                    <a:pt x="1699" y="5364"/>
                    <a:pt x="1712" y="5357"/>
                    <a:pt x="1722" y="5342"/>
                  </a:cubicBezTo>
                  <a:cubicBezTo>
                    <a:pt x="1749" y="5316"/>
                    <a:pt x="1749" y="5298"/>
                    <a:pt x="1722" y="5271"/>
                  </a:cubicBezTo>
                  <a:cubicBezTo>
                    <a:pt x="1710" y="5263"/>
                    <a:pt x="1700" y="5259"/>
                    <a:pt x="1689" y="5259"/>
                  </a:cubicBezTo>
                  <a:close/>
                  <a:moveTo>
                    <a:pt x="9082" y="5188"/>
                  </a:moveTo>
                  <a:cubicBezTo>
                    <a:pt x="9063" y="5188"/>
                    <a:pt x="9044" y="5202"/>
                    <a:pt x="9019" y="5226"/>
                  </a:cubicBezTo>
                  <a:cubicBezTo>
                    <a:pt x="8975" y="5262"/>
                    <a:pt x="8975" y="5298"/>
                    <a:pt x="9019" y="5342"/>
                  </a:cubicBezTo>
                  <a:cubicBezTo>
                    <a:pt x="9042" y="5360"/>
                    <a:pt x="9059" y="5369"/>
                    <a:pt x="9077" y="5369"/>
                  </a:cubicBezTo>
                  <a:cubicBezTo>
                    <a:pt x="9095" y="5369"/>
                    <a:pt x="9113" y="5360"/>
                    <a:pt x="9135" y="5342"/>
                  </a:cubicBezTo>
                  <a:cubicBezTo>
                    <a:pt x="9180" y="5298"/>
                    <a:pt x="9180" y="5262"/>
                    <a:pt x="9135" y="5218"/>
                  </a:cubicBezTo>
                  <a:cubicBezTo>
                    <a:pt x="9115" y="5197"/>
                    <a:pt x="9099" y="5188"/>
                    <a:pt x="9082" y="5188"/>
                  </a:cubicBezTo>
                  <a:close/>
                  <a:moveTo>
                    <a:pt x="4237" y="5250"/>
                  </a:moveTo>
                  <a:cubicBezTo>
                    <a:pt x="4221" y="5250"/>
                    <a:pt x="4205" y="5254"/>
                    <a:pt x="4193" y="5262"/>
                  </a:cubicBezTo>
                  <a:cubicBezTo>
                    <a:pt x="4175" y="5289"/>
                    <a:pt x="4166" y="5333"/>
                    <a:pt x="4193" y="5360"/>
                  </a:cubicBezTo>
                  <a:cubicBezTo>
                    <a:pt x="4206" y="5374"/>
                    <a:pt x="4224" y="5380"/>
                    <a:pt x="4242" y="5380"/>
                  </a:cubicBezTo>
                  <a:cubicBezTo>
                    <a:pt x="4260" y="5380"/>
                    <a:pt x="4278" y="5374"/>
                    <a:pt x="4291" y="5360"/>
                  </a:cubicBezTo>
                  <a:cubicBezTo>
                    <a:pt x="4318" y="5333"/>
                    <a:pt x="4318" y="5289"/>
                    <a:pt x="4291" y="5271"/>
                  </a:cubicBezTo>
                  <a:cubicBezTo>
                    <a:pt x="4276" y="5256"/>
                    <a:pt x="4256" y="5250"/>
                    <a:pt x="4237" y="5250"/>
                  </a:cubicBezTo>
                  <a:close/>
                  <a:moveTo>
                    <a:pt x="6793" y="5249"/>
                  </a:moveTo>
                  <a:cubicBezTo>
                    <a:pt x="6769" y="5249"/>
                    <a:pt x="6744" y="5253"/>
                    <a:pt x="6735" y="5262"/>
                  </a:cubicBezTo>
                  <a:cubicBezTo>
                    <a:pt x="6718" y="5280"/>
                    <a:pt x="6718" y="5360"/>
                    <a:pt x="6735" y="5378"/>
                  </a:cubicBezTo>
                  <a:cubicBezTo>
                    <a:pt x="6744" y="5387"/>
                    <a:pt x="6769" y="5391"/>
                    <a:pt x="6793" y="5391"/>
                  </a:cubicBezTo>
                  <a:cubicBezTo>
                    <a:pt x="6818" y="5391"/>
                    <a:pt x="6842" y="5387"/>
                    <a:pt x="6851" y="5378"/>
                  </a:cubicBezTo>
                  <a:cubicBezTo>
                    <a:pt x="6869" y="5360"/>
                    <a:pt x="6869" y="5280"/>
                    <a:pt x="6851" y="5262"/>
                  </a:cubicBezTo>
                  <a:cubicBezTo>
                    <a:pt x="6842" y="5253"/>
                    <a:pt x="6818" y="5249"/>
                    <a:pt x="6793" y="5249"/>
                  </a:cubicBezTo>
                  <a:close/>
                  <a:moveTo>
                    <a:pt x="1975" y="5285"/>
                  </a:moveTo>
                  <a:cubicBezTo>
                    <a:pt x="1963" y="5285"/>
                    <a:pt x="1951" y="5292"/>
                    <a:pt x="1936" y="5307"/>
                  </a:cubicBezTo>
                  <a:cubicBezTo>
                    <a:pt x="1909" y="5333"/>
                    <a:pt x="1909" y="5351"/>
                    <a:pt x="1936" y="5378"/>
                  </a:cubicBezTo>
                  <a:cubicBezTo>
                    <a:pt x="1948" y="5391"/>
                    <a:pt x="1961" y="5397"/>
                    <a:pt x="1972" y="5397"/>
                  </a:cubicBezTo>
                  <a:cubicBezTo>
                    <a:pt x="1986" y="5397"/>
                    <a:pt x="1998" y="5388"/>
                    <a:pt x="2007" y="5369"/>
                  </a:cubicBezTo>
                  <a:cubicBezTo>
                    <a:pt x="2034" y="5351"/>
                    <a:pt x="2034" y="5325"/>
                    <a:pt x="2007" y="5298"/>
                  </a:cubicBezTo>
                  <a:cubicBezTo>
                    <a:pt x="1995" y="5290"/>
                    <a:pt x="1985" y="5285"/>
                    <a:pt x="1975" y="5285"/>
                  </a:cubicBezTo>
                  <a:close/>
                  <a:moveTo>
                    <a:pt x="9363" y="5220"/>
                  </a:moveTo>
                  <a:cubicBezTo>
                    <a:pt x="9345" y="5220"/>
                    <a:pt x="9327" y="5231"/>
                    <a:pt x="9305" y="5253"/>
                  </a:cubicBezTo>
                  <a:cubicBezTo>
                    <a:pt x="9260" y="5289"/>
                    <a:pt x="9260" y="5325"/>
                    <a:pt x="9305" y="5369"/>
                  </a:cubicBezTo>
                  <a:cubicBezTo>
                    <a:pt x="9323" y="5391"/>
                    <a:pt x="9340" y="5403"/>
                    <a:pt x="9359" y="5403"/>
                  </a:cubicBezTo>
                  <a:cubicBezTo>
                    <a:pt x="9378" y="5403"/>
                    <a:pt x="9398" y="5391"/>
                    <a:pt x="9421" y="5369"/>
                  </a:cubicBezTo>
                  <a:cubicBezTo>
                    <a:pt x="9465" y="5333"/>
                    <a:pt x="9465" y="5298"/>
                    <a:pt x="9421" y="5253"/>
                  </a:cubicBezTo>
                  <a:cubicBezTo>
                    <a:pt x="9398" y="5231"/>
                    <a:pt x="9381" y="5220"/>
                    <a:pt x="9363" y="5220"/>
                  </a:cubicBezTo>
                  <a:close/>
                  <a:moveTo>
                    <a:pt x="4524" y="5278"/>
                  </a:moveTo>
                  <a:cubicBezTo>
                    <a:pt x="4505" y="5278"/>
                    <a:pt x="4487" y="5284"/>
                    <a:pt x="4478" y="5298"/>
                  </a:cubicBezTo>
                  <a:cubicBezTo>
                    <a:pt x="4452" y="5325"/>
                    <a:pt x="4452" y="5369"/>
                    <a:pt x="4478" y="5396"/>
                  </a:cubicBezTo>
                  <a:cubicBezTo>
                    <a:pt x="4490" y="5404"/>
                    <a:pt x="4506" y="5408"/>
                    <a:pt x="4521" y="5408"/>
                  </a:cubicBezTo>
                  <a:cubicBezTo>
                    <a:pt x="4540" y="5408"/>
                    <a:pt x="4558" y="5402"/>
                    <a:pt x="4568" y="5387"/>
                  </a:cubicBezTo>
                  <a:cubicBezTo>
                    <a:pt x="4594" y="5369"/>
                    <a:pt x="4594" y="5325"/>
                    <a:pt x="4577" y="5298"/>
                  </a:cubicBezTo>
                  <a:cubicBezTo>
                    <a:pt x="4563" y="5284"/>
                    <a:pt x="4543" y="5278"/>
                    <a:pt x="4524" y="5278"/>
                  </a:cubicBezTo>
                  <a:close/>
                  <a:moveTo>
                    <a:pt x="2256" y="5317"/>
                  </a:moveTo>
                  <a:cubicBezTo>
                    <a:pt x="2244" y="5317"/>
                    <a:pt x="2231" y="5324"/>
                    <a:pt x="2221" y="5333"/>
                  </a:cubicBezTo>
                  <a:cubicBezTo>
                    <a:pt x="2195" y="5360"/>
                    <a:pt x="2195" y="5378"/>
                    <a:pt x="2212" y="5405"/>
                  </a:cubicBezTo>
                  <a:cubicBezTo>
                    <a:pt x="2226" y="5418"/>
                    <a:pt x="2239" y="5425"/>
                    <a:pt x="2253" y="5425"/>
                  </a:cubicBezTo>
                  <a:cubicBezTo>
                    <a:pt x="2266" y="5425"/>
                    <a:pt x="2279" y="5418"/>
                    <a:pt x="2293" y="5405"/>
                  </a:cubicBezTo>
                  <a:cubicBezTo>
                    <a:pt x="2311" y="5378"/>
                    <a:pt x="2311" y="5360"/>
                    <a:pt x="2284" y="5333"/>
                  </a:cubicBezTo>
                  <a:cubicBezTo>
                    <a:pt x="2276" y="5321"/>
                    <a:pt x="2266" y="5317"/>
                    <a:pt x="2256" y="5317"/>
                  </a:cubicBezTo>
                  <a:close/>
                  <a:moveTo>
                    <a:pt x="7079" y="5269"/>
                  </a:moveTo>
                  <a:cubicBezTo>
                    <a:pt x="7057" y="5269"/>
                    <a:pt x="7034" y="5275"/>
                    <a:pt x="7021" y="5289"/>
                  </a:cubicBezTo>
                  <a:cubicBezTo>
                    <a:pt x="6994" y="5316"/>
                    <a:pt x="6994" y="5378"/>
                    <a:pt x="7021" y="5405"/>
                  </a:cubicBezTo>
                  <a:cubicBezTo>
                    <a:pt x="7030" y="5418"/>
                    <a:pt x="7052" y="5425"/>
                    <a:pt x="7076" y="5425"/>
                  </a:cubicBezTo>
                  <a:cubicBezTo>
                    <a:pt x="7099" y="5425"/>
                    <a:pt x="7123" y="5418"/>
                    <a:pt x="7137" y="5405"/>
                  </a:cubicBezTo>
                  <a:cubicBezTo>
                    <a:pt x="7164" y="5387"/>
                    <a:pt x="7164" y="5316"/>
                    <a:pt x="7137" y="5289"/>
                  </a:cubicBezTo>
                  <a:cubicBezTo>
                    <a:pt x="7123" y="5275"/>
                    <a:pt x="7101" y="5269"/>
                    <a:pt x="7079" y="5269"/>
                  </a:cubicBezTo>
                  <a:close/>
                  <a:moveTo>
                    <a:pt x="9639" y="5251"/>
                  </a:moveTo>
                  <a:cubicBezTo>
                    <a:pt x="9622" y="5251"/>
                    <a:pt x="9606" y="5260"/>
                    <a:pt x="9590" y="5280"/>
                  </a:cubicBezTo>
                  <a:cubicBezTo>
                    <a:pt x="9537" y="5325"/>
                    <a:pt x="9537" y="5351"/>
                    <a:pt x="9581" y="5396"/>
                  </a:cubicBezTo>
                  <a:cubicBezTo>
                    <a:pt x="9605" y="5419"/>
                    <a:pt x="9623" y="5431"/>
                    <a:pt x="9642" y="5431"/>
                  </a:cubicBezTo>
                  <a:cubicBezTo>
                    <a:pt x="9659" y="5431"/>
                    <a:pt x="9676" y="5422"/>
                    <a:pt x="9697" y="5405"/>
                  </a:cubicBezTo>
                  <a:cubicBezTo>
                    <a:pt x="9742" y="5360"/>
                    <a:pt x="9742" y="5325"/>
                    <a:pt x="9706" y="5289"/>
                  </a:cubicBezTo>
                  <a:cubicBezTo>
                    <a:pt x="9682" y="5264"/>
                    <a:pt x="9660" y="5251"/>
                    <a:pt x="9639" y="5251"/>
                  </a:cubicBezTo>
                  <a:close/>
                  <a:moveTo>
                    <a:pt x="4804" y="5308"/>
                  </a:moveTo>
                  <a:cubicBezTo>
                    <a:pt x="4789" y="5308"/>
                    <a:pt x="4775" y="5313"/>
                    <a:pt x="4764" y="5325"/>
                  </a:cubicBezTo>
                  <a:cubicBezTo>
                    <a:pt x="4728" y="5351"/>
                    <a:pt x="4728" y="5396"/>
                    <a:pt x="4755" y="5423"/>
                  </a:cubicBezTo>
                  <a:cubicBezTo>
                    <a:pt x="4768" y="5436"/>
                    <a:pt x="4786" y="5443"/>
                    <a:pt x="4804" y="5443"/>
                  </a:cubicBezTo>
                  <a:cubicBezTo>
                    <a:pt x="4822" y="5443"/>
                    <a:pt x="4840" y="5436"/>
                    <a:pt x="4853" y="5423"/>
                  </a:cubicBezTo>
                  <a:cubicBezTo>
                    <a:pt x="4880" y="5396"/>
                    <a:pt x="4880" y="5351"/>
                    <a:pt x="4853" y="5333"/>
                  </a:cubicBezTo>
                  <a:cubicBezTo>
                    <a:pt x="4843" y="5318"/>
                    <a:pt x="4823" y="5308"/>
                    <a:pt x="4804" y="5308"/>
                  </a:cubicBezTo>
                  <a:close/>
                  <a:moveTo>
                    <a:pt x="2534" y="5349"/>
                  </a:moveTo>
                  <a:cubicBezTo>
                    <a:pt x="2522" y="5349"/>
                    <a:pt x="2511" y="5356"/>
                    <a:pt x="2498" y="5369"/>
                  </a:cubicBezTo>
                  <a:cubicBezTo>
                    <a:pt x="2471" y="5396"/>
                    <a:pt x="2480" y="5414"/>
                    <a:pt x="2498" y="5441"/>
                  </a:cubicBezTo>
                  <a:cubicBezTo>
                    <a:pt x="2510" y="5449"/>
                    <a:pt x="2520" y="5453"/>
                    <a:pt x="2530" y="5453"/>
                  </a:cubicBezTo>
                  <a:cubicBezTo>
                    <a:pt x="2543" y="5453"/>
                    <a:pt x="2555" y="5446"/>
                    <a:pt x="2569" y="5432"/>
                  </a:cubicBezTo>
                  <a:cubicBezTo>
                    <a:pt x="2596" y="5414"/>
                    <a:pt x="2596" y="5396"/>
                    <a:pt x="2569" y="5369"/>
                  </a:cubicBezTo>
                  <a:cubicBezTo>
                    <a:pt x="2556" y="5356"/>
                    <a:pt x="2545" y="5349"/>
                    <a:pt x="2534" y="5349"/>
                  </a:cubicBezTo>
                  <a:close/>
                  <a:moveTo>
                    <a:pt x="7352" y="5303"/>
                  </a:moveTo>
                  <a:cubicBezTo>
                    <a:pt x="7331" y="5303"/>
                    <a:pt x="7309" y="5308"/>
                    <a:pt x="7297" y="5316"/>
                  </a:cubicBezTo>
                  <a:cubicBezTo>
                    <a:pt x="7271" y="5342"/>
                    <a:pt x="7271" y="5414"/>
                    <a:pt x="7297" y="5441"/>
                  </a:cubicBezTo>
                  <a:cubicBezTo>
                    <a:pt x="7312" y="5450"/>
                    <a:pt x="7338" y="5457"/>
                    <a:pt x="7362" y="5457"/>
                  </a:cubicBezTo>
                  <a:cubicBezTo>
                    <a:pt x="7382" y="5457"/>
                    <a:pt x="7401" y="5453"/>
                    <a:pt x="7413" y="5441"/>
                  </a:cubicBezTo>
                  <a:cubicBezTo>
                    <a:pt x="7440" y="5414"/>
                    <a:pt x="7440" y="5351"/>
                    <a:pt x="7422" y="5325"/>
                  </a:cubicBezTo>
                  <a:cubicBezTo>
                    <a:pt x="7408" y="5310"/>
                    <a:pt x="7379" y="5303"/>
                    <a:pt x="7352" y="5303"/>
                  </a:cubicBezTo>
                  <a:close/>
                  <a:moveTo>
                    <a:pt x="5089" y="5340"/>
                  </a:moveTo>
                  <a:cubicBezTo>
                    <a:pt x="5072" y="5340"/>
                    <a:pt x="5054" y="5347"/>
                    <a:pt x="5040" y="5360"/>
                  </a:cubicBezTo>
                  <a:cubicBezTo>
                    <a:pt x="5014" y="5387"/>
                    <a:pt x="5014" y="5432"/>
                    <a:pt x="5040" y="5449"/>
                  </a:cubicBezTo>
                  <a:cubicBezTo>
                    <a:pt x="5054" y="5463"/>
                    <a:pt x="5072" y="5470"/>
                    <a:pt x="5088" y="5470"/>
                  </a:cubicBezTo>
                  <a:cubicBezTo>
                    <a:pt x="5105" y="5470"/>
                    <a:pt x="5121" y="5463"/>
                    <a:pt x="5130" y="5449"/>
                  </a:cubicBezTo>
                  <a:cubicBezTo>
                    <a:pt x="5156" y="5432"/>
                    <a:pt x="5156" y="5387"/>
                    <a:pt x="5139" y="5360"/>
                  </a:cubicBezTo>
                  <a:cubicBezTo>
                    <a:pt x="5125" y="5347"/>
                    <a:pt x="5107" y="5340"/>
                    <a:pt x="5089" y="5340"/>
                  </a:cubicBezTo>
                  <a:close/>
                  <a:moveTo>
                    <a:pt x="9910" y="5291"/>
                  </a:moveTo>
                  <a:cubicBezTo>
                    <a:pt x="9894" y="5291"/>
                    <a:pt x="9878" y="5300"/>
                    <a:pt x="9858" y="5316"/>
                  </a:cubicBezTo>
                  <a:cubicBezTo>
                    <a:pt x="9813" y="5360"/>
                    <a:pt x="9804" y="5396"/>
                    <a:pt x="9849" y="5441"/>
                  </a:cubicBezTo>
                  <a:cubicBezTo>
                    <a:pt x="9872" y="5464"/>
                    <a:pt x="9891" y="5475"/>
                    <a:pt x="9910" y="5475"/>
                  </a:cubicBezTo>
                  <a:cubicBezTo>
                    <a:pt x="9927" y="5475"/>
                    <a:pt x="9944" y="5466"/>
                    <a:pt x="9965" y="5449"/>
                  </a:cubicBezTo>
                  <a:cubicBezTo>
                    <a:pt x="10009" y="5405"/>
                    <a:pt x="10009" y="5369"/>
                    <a:pt x="9974" y="5333"/>
                  </a:cubicBezTo>
                  <a:cubicBezTo>
                    <a:pt x="9949" y="5304"/>
                    <a:pt x="9930" y="5291"/>
                    <a:pt x="9910" y="5291"/>
                  </a:cubicBezTo>
                  <a:close/>
                  <a:moveTo>
                    <a:pt x="2815" y="5374"/>
                  </a:moveTo>
                  <a:cubicBezTo>
                    <a:pt x="2795" y="5374"/>
                    <a:pt x="2774" y="5378"/>
                    <a:pt x="2766" y="5387"/>
                  </a:cubicBezTo>
                  <a:cubicBezTo>
                    <a:pt x="2757" y="5405"/>
                    <a:pt x="2757" y="5467"/>
                    <a:pt x="2774" y="5485"/>
                  </a:cubicBezTo>
                  <a:cubicBezTo>
                    <a:pt x="2782" y="5489"/>
                    <a:pt x="2797" y="5491"/>
                    <a:pt x="2813" y="5491"/>
                  </a:cubicBezTo>
                  <a:cubicBezTo>
                    <a:pt x="2835" y="5491"/>
                    <a:pt x="2858" y="5487"/>
                    <a:pt x="2864" y="5476"/>
                  </a:cubicBezTo>
                  <a:cubicBezTo>
                    <a:pt x="2882" y="5458"/>
                    <a:pt x="2873" y="5396"/>
                    <a:pt x="2864" y="5387"/>
                  </a:cubicBezTo>
                  <a:cubicBezTo>
                    <a:pt x="2855" y="5378"/>
                    <a:pt x="2835" y="5374"/>
                    <a:pt x="2815" y="5374"/>
                  </a:cubicBezTo>
                  <a:close/>
                  <a:moveTo>
                    <a:pt x="7644" y="5325"/>
                  </a:moveTo>
                  <a:cubicBezTo>
                    <a:pt x="7623" y="5325"/>
                    <a:pt x="7601" y="5333"/>
                    <a:pt x="7583" y="5351"/>
                  </a:cubicBezTo>
                  <a:cubicBezTo>
                    <a:pt x="7547" y="5387"/>
                    <a:pt x="7547" y="5432"/>
                    <a:pt x="7583" y="5467"/>
                  </a:cubicBezTo>
                  <a:cubicBezTo>
                    <a:pt x="7596" y="5485"/>
                    <a:pt x="7616" y="5494"/>
                    <a:pt x="7638" y="5494"/>
                  </a:cubicBezTo>
                  <a:cubicBezTo>
                    <a:pt x="7659" y="5494"/>
                    <a:pt x="7681" y="5485"/>
                    <a:pt x="7699" y="5467"/>
                  </a:cubicBezTo>
                  <a:cubicBezTo>
                    <a:pt x="7726" y="5441"/>
                    <a:pt x="7735" y="5387"/>
                    <a:pt x="7699" y="5351"/>
                  </a:cubicBezTo>
                  <a:cubicBezTo>
                    <a:pt x="7686" y="5333"/>
                    <a:pt x="7665" y="5325"/>
                    <a:pt x="7644" y="5325"/>
                  </a:cubicBezTo>
                  <a:close/>
                  <a:moveTo>
                    <a:pt x="10174" y="5326"/>
                  </a:moveTo>
                  <a:cubicBezTo>
                    <a:pt x="10165" y="5326"/>
                    <a:pt x="10154" y="5337"/>
                    <a:pt x="10125" y="5360"/>
                  </a:cubicBezTo>
                  <a:cubicBezTo>
                    <a:pt x="10125" y="5360"/>
                    <a:pt x="10108" y="5378"/>
                    <a:pt x="10108" y="5396"/>
                  </a:cubicBezTo>
                  <a:cubicBezTo>
                    <a:pt x="10092" y="5444"/>
                    <a:pt x="10140" y="5506"/>
                    <a:pt x="10195" y="5506"/>
                  </a:cubicBezTo>
                  <a:cubicBezTo>
                    <a:pt x="10201" y="5506"/>
                    <a:pt x="10208" y="5505"/>
                    <a:pt x="10215" y="5503"/>
                  </a:cubicBezTo>
                  <a:cubicBezTo>
                    <a:pt x="10232" y="5494"/>
                    <a:pt x="10259" y="5467"/>
                    <a:pt x="10268" y="5449"/>
                  </a:cubicBezTo>
                  <a:cubicBezTo>
                    <a:pt x="10286" y="5441"/>
                    <a:pt x="10304" y="5414"/>
                    <a:pt x="10259" y="5405"/>
                  </a:cubicBezTo>
                  <a:cubicBezTo>
                    <a:pt x="10241" y="5405"/>
                    <a:pt x="10224" y="5369"/>
                    <a:pt x="10206" y="5351"/>
                  </a:cubicBezTo>
                  <a:cubicBezTo>
                    <a:pt x="10189" y="5334"/>
                    <a:pt x="10182" y="5326"/>
                    <a:pt x="10174" y="5326"/>
                  </a:cubicBezTo>
                  <a:close/>
                  <a:moveTo>
                    <a:pt x="5373" y="5355"/>
                  </a:moveTo>
                  <a:cubicBezTo>
                    <a:pt x="5360" y="5355"/>
                    <a:pt x="5347" y="5366"/>
                    <a:pt x="5326" y="5387"/>
                  </a:cubicBezTo>
                  <a:cubicBezTo>
                    <a:pt x="5272" y="5432"/>
                    <a:pt x="5272" y="5432"/>
                    <a:pt x="5317" y="5485"/>
                  </a:cubicBezTo>
                  <a:cubicBezTo>
                    <a:pt x="5344" y="5507"/>
                    <a:pt x="5357" y="5519"/>
                    <a:pt x="5369" y="5519"/>
                  </a:cubicBezTo>
                  <a:cubicBezTo>
                    <a:pt x="5382" y="5519"/>
                    <a:pt x="5393" y="5507"/>
                    <a:pt x="5415" y="5485"/>
                  </a:cubicBezTo>
                  <a:cubicBezTo>
                    <a:pt x="5460" y="5441"/>
                    <a:pt x="5460" y="5432"/>
                    <a:pt x="5424" y="5396"/>
                  </a:cubicBezTo>
                  <a:cubicBezTo>
                    <a:pt x="5401" y="5368"/>
                    <a:pt x="5387" y="5355"/>
                    <a:pt x="5373" y="5355"/>
                  </a:cubicBezTo>
                  <a:close/>
                  <a:moveTo>
                    <a:pt x="3094" y="5403"/>
                  </a:moveTo>
                  <a:cubicBezTo>
                    <a:pt x="3076" y="5403"/>
                    <a:pt x="3059" y="5406"/>
                    <a:pt x="3051" y="5414"/>
                  </a:cubicBezTo>
                  <a:cubicBezTo>
                    <a:pt x="3033" y="5423"/>
                    <a:pt x="3033" y="5494"/>
                    <a:pt x="3051" y="5512"/>
                  </a:cubicBezTo>
                  <a:cubicBezTo>
                    <a:pt x="3055" y="5516"/>
                    <a:pt x="3076" y="5519"/>
                    <a:pt x="3096" y="5519"/>
                  </a:cubicBezTo>
                  <a:cubicBezTo>
                    <a:pt x="3116" y="5519"/>
                    <a:pt x="3136" y="5516"/>
                    <a:pt x="3140" y="5512"/>
                  </a:cubicBezTo>
                  <a:cubicBezTo>
                    <a:pt x="3149" y="5494"/>
                    <a:pt x="3158" y="5485"/>
                    <a:pt x="3158" y="5467"/>
                  </a:cubicBezTo>
                  <a:cubicBezTo>
                    <a:pt x="3158" y="5449"/>
                    <a:pt x="3158" y="5432"/>
                    <a:pt x="3149" y="5414"/>
                  </a:cubicBezTo>
                  <a:cubicBezTo>
                    <a:pt x="3144" y="5409"/>
                    <a:pt x="3118" y="5403"/>
                    <a:pt x="3094" y="5403"/>
                  </a:cubicBezTo>
                  <a:close/>
                  <a:moveTo>
                    <a:pt x="7921" y="5358"/>
                  </a:moveTo>
                  <a:cubicBezTo>
                    <a:pt x="7900" y="5358"/>
                    <a:pt x="7877" y="5365"/>
                    <a:pt x="7859" y="5378"/>
                  </a:cubicBezTo>
                  <a:cubicBezTo>
                    <a:pt x="7833" y="5414"/>
                    <a:pt x="7833" y="5467"/>
                    <a:pt x="7859" y="5494"/>
                  </a:cubicBezTo>
                  <a:cubicBezTo>
                    <a:pt x="7877" y="5512"/>
                    <a:pt x="7900" y="5521"/>
                    <a:pt x="7922" y="5521"/>
                  </a:cubicBezTo>
                  <a:cubicBezTo>
                    <a:pt x="7944" y="5521"/>
                    <a:pt x="7967" y="5512"/>
                    <a:pt x="7984" y="5494"/>
                  </a:cubicBezTo>
                  <a:cubicBezTo>
                    <a:pt x="8011" y="5467"/>
                    <a:pt x="8011" y="5405"/>
                    <a:pt x="7975" y="5378"/>
                  </a:cubicBezTo>
                  <a:cubicBezTo>
                    <a:pt x="7962" y="5365"/>
                    <a:pt x="7942" y="5358"/>
                    <a:pt x="7921" y="5358"/>
                  </a:cubicBezTo>
                  <a:close/>
                  <a:moveTo>
                    <a:pt x="5649" y="5388"/>
                  </a:moveTo>
                  <a:cubicBezTo>
                    <a:pt x="5637" y="5388"/>
                    <a:pt x="5624" y="5397"/>
                    <a:pt x="5602" y="5414"/>
                  </a:cubicBezTo>
                  <a:cubicBezTo>
                    <a:pt x="5558" y="5458"/>
                    <a:pt x="5558" y="5467"/>
                    <a:pt x="5602" y="5512"/>
                  </a:cubicBezTo>
                  <a:cubicBezTo>
                    <a:pt x="5626" y="5535"/>
                    <a:pt x="5637" y="5547"/>
                    <a:pt x="5649" y="5547"/>
                  </a:cubicBezTo>
                  <a:cubicBezTo>
                    <a:pt x="5659" y="5547"/>
                    <a:pt x="5671" y="5538"/>
                    <a:pt x="5692" y="5521"/>
                  </a:cubicBezTo>
                  <a:cubicBezTo>
                    <a:pt x="5736" y="5476"/>
                    <a:pt x="5736" y="5467"/>
                    <a:pt x="5701" y="5423"/>
                  </a:cubicBezTo>
                  <a:cubicBezTo>
                    <a:pt x="5677" y="5399"/>
                    <a:pt x="5663" y="5388"/>
                    <a:pt x="5649" y="5388"/>
                  </a:cubicBezTo>
                  <a:close/>
                  <a:moveTo>
                    <a:pt x="3387" y="5435"/>
                  </a:moveTo>
                  <a:cubicBezTo>
                    <a:pt x="3364" y="5435"/>
                    <a:pt x="3338" y="5439"/>
                    <a:pt x="3328" y="5449"/>
                  </a:cubicBezTo>
                  <a:cubicBezTo>
                    <a:pt x="3319" y="5458"/>
                    <a:pt x="3319" y="5530"/>
                    <a:pt x="3337" y="5539"/>
                  </a:cubicBezTo>
                  <a:cubicBezTo>
                    <a:pt x="3345" y="5548"/>
                    <a:pt x="3363" y="5557"/>
                    <a:pt x="3381" y="5557"/>
                  </a:cubicBezTo>
                  <a:cubicBezTo>
                    <a:pt x="3399" y="5557"/>
                    <a:pt x="3408" y="5548"/>
                    <a:pt x="3426" y="5539"/>
                  </a:cubicBezTo>
                  <a:cubicBezTo>
                    <a:pt x="3444" y="5530"/>
                    <a:pt x="3444" y="5458"/>
                    <a:pt x="3426" y="5441"/>
                  </a:cubicBezTo>
                  <a:cubicBezTo>
                    <a:pt x="3418" y="5437"/>
                    <a:pt x="3403" y="5435"/>
                    <a:pt x="3387" y="5435"/>
                  </a:cubicBezTo>
                  <a:close/>
                  <a:moveTo>
                    <a:pt x="8203" y="5387"/>
                  </a:moveTo>
                  <a:cubicBezTo>
                    <a:pt x="8181" y="5387"/>
                    <a:pt x="8158" y="5396"/>
                    <a:pt x="8145" y="5414"/>
                  </a:cubicBezTo>
                  <a:cubicBezTo>
                    <a:pt x="8109" y="5449"/>
                    <a:pt x="8118" y="5503"/>
                    <a:pt x="8145" y="5530"/>
                  </a:cubicBezTo>
                  <a:cubicBezTo>
                    <a:pt x="8163" y="5548"/>
                    <a:pt x="8185" y="5557"/>
                    <a:pt x="8206" y="5557"/>
                  </a:cubicBezTo>
                  <a:cubicBezTo>
                    <a:pt x="8227" y="5557"/>
                    <a:pt x="8248" y="5548"/>
                    <a:pt x="8261" y="5530"/>
                  </a:cubicBezTo>
                  <a:cubicBezTo>
                    <a:pt x="8288" y="5503"/>
                    <a:pt x="8297" y="5449"/>
                    <a:pt x="8261" y="5414"/>
                  </a:cubicBezTo>
                  <a:cubicBezTo>
                    <a:pt x="8248" y="5396"/>
                    <a:pt x="8225" y="5387"/>
                    <a:pt x="8203" y="5387"/>
                  </a:cubicBezTo>
                  <a:close/>
                  <a:moveTo>
                    <a:pt x="1088" y="5476"/>
                  </a:moveTo>
                  <a:lnTo>
                    <a:pt x="1088" y="5476"/>
                  </a:lnTo>
                  <a:cubicBezTo>
                    <a:pt x="1071" y="5494"/>
                    <a:pt x="1088" y="5503"/>
                    <a:pt x="1097" y="5503"/>
                  </a:cubicBezTo>
                  <a:cubicBezTo>
                    <a:pt x="1106" y="5521"/>
                    <a:pt x="1115" y="5530"/>
                    <a:pt x="1115" y="5548"/>
                  </a:cubicBezTo>
                  <a:cubicBezTo>
                    <a:pt x="1115" y="5548"/>
                    <a:pt x="1127" y="5559"/>
                    <a:pt x="1131" y="5559"/>
                  </a:cubicBezTo>
                  <a:cubicBezTo>
                    <a:pt x="1132" y="5559"/>
                    <a:pt x="1133" y="5558"/>
                    <a:pt x="1133" y="5557"/>
                  </a:cubicBezTo>
                  <a:cubicBezTo>
                    <a:pt x="1142" y="5557"/>
                    <a:pt x="1151" y="5548"/>
                    <a:pt x="1151" y="5539"/>
                  </a:cubicBezTo>
                  <a:cubicBezTo>
                    <a:pt x="1151" y="5521"/>
                    <a:pt x="1142" y="5512"/>
                    <a:pt x="1142" y="5503"/>
                  </a:cubicBezTo>
                  <a:cubicBezTo>
                    <a:pt x="1133" y="5494"/>
                    <a:pt x="1124" y="5485"/>
                    <a:pt x="1124" y="5485"/>
                  </a:cubicBezTo>
                  <a:cubicBezTo>
                    <a:pt x="1106" y="5485"/>
                    <a:pt x="1088" y="5476"/>
                    <a:pt x="1088" y="5476"/>
                  </a:cubicBezTo>
                  <a:close/>
                  <a:moveTo>
                    <a:pt x="5935" y="5417"/>
                  </a:moveTo>
                  <a:cubicBezTo>
                    <a:pt x="5922" y="5417"/>
                    <a:pt x="5909" y="5428"/>
                    <a:pt x="5888" y="5449"/>
                  </a:cubicBezTo>
                  <a:cubicBezTo>
                    <a:pt x="5843" y="5494"/>
                    <a:pt x="5843" y="5494"/>
                    <a:pt x="5879" y="5539"/>
                  </a:cubicBezTo>
                  <a:cubicBezTo>
                    <a:pt x="5903" y="5562"/>
                    <a:pt x="5916" y="5573"/>
                    <a:pt x="5930" y="5573"/>
                  </a:cubicBezTo>
                  <a:cubicBezTo>
                    <a:pt x="5943" y="5573"/>
                    <a:pt x="5956" y="5564"/>
                    <a:pt x="5977" y="5548"/>
                  </a:cubicBezTo>
                  <a:cubicBezTo>
                    <a:pt x="6022" y="5503"/>
                    <a:pt x="6022" y="5494"/>
                    <a:pt x="5986" y="5458"/>
                  </a:cubicBezTo>
                  <a:cubicBezTo>
                    <a:pt x="5963" y="5430"/>
                    <a:pt x="5949" y="5417"/>
                    <a:pt x="5935" y="5417"/>
                  </a:cubicBezTo>
                  <a:close/>
                  <a:moveTo>
                    <a:pt x="8486" y="5410"/>
                  </a:moveTo>
                  <a:cubicBezTo>
                    <a:pt x="8466" y="5410"/>
                    <a:pt x="8445" y="5422"/>
                    <a:pt x="8421" y="5441"/>
                  </a:cubicBezTo>
                  <a:cubicBezTo>
                    <a:pt x="8386" y="5485"/>
                    <a:pt x="8386" y="5512"/>
                    <a:pt x="8430" y="5557"/>
                  </a:cubicBezTo>
                  <a:cubicBezTo>
                    <a:pt x="8448" y="5579"/>
                    <a:pt x="8466" y="5590"/>
                    <a:pt x="8485" y="5590"/>
                  </a:cubicBezTo>
                  <a:cubicBezTo>
                    <a:pt x="8504" y="5590"/>
                    <a:pt x="8524" y="5579"/>
                    <a:pt x="8546" y="5557"/>
                  </a:cubicBezTo>
                  <a:cubicBezTo>
                    <a:pt x="8591" y="5512"/>
                    <a:pt x="8582" y="5485"/>
                    <a:pt x="8537" y="5441"/>
                  </a:cubicBezTo>
                  <a:cubicBezTo>
                    <a:pt x="8521" y="5419"/>
                    <a:pt x="8504" y="5410"/>
                    <a:pt x="8486" y="5410"/>
                  </a:cubicBezTo>
                  <a:close/>
                  <a:moveTo>
                    <a:pt x="3649" y="5466"/>
                  </a:moveTo>
                  <a:cubicBezTo>
                    <a:pt x="3633" y="5466"/>
                    <a:pt x="3617" y="5473"/>
                    <a:pt x="3604" y="5485"/>
                  </a:cubicBezTo>
                  <a:cubicBezTo>
                    <a:pt x="3577" y="5512"/>
                    <a:pt x="3577" y="5557"/>
                    <a:pt x="3604" y="5583"/>
                  </a:cubicBezTo>
                  <a:cubicBezTo>
                    <a:pt x="3613" y="5597"/>
                    <a:pt x="3629" y="5603"/>
                    <a:pt x="3645" y="5603"/>
                  </a:cubicBezTo>
                  <a:cubicBezTo>
                    <a:pt x="3662" y="5603"/>
                    <a:pt x="3680" y="5597"/>
                    <a:pt x="3693" y="5583"/>
                  </a:cubicBezTo>
                  <a:cubicBezTo>
                    <a:pt x="3720" y="5557"/>
                    <a:pt x="3720" y="5521"/>
                    <a:pt x="3702" y="5494"/>
                  </a:cubicBezTo>
                  <a:cubicBezTo>
                    <a:pt x="3688" y="5475"/>
                    <a:pt x="3668" y="5466"/>
                    <a:pt x="3649" y="5466"/>
                  </a:cubicBezTo>
                  <a:close/>
                  <a:moveTo>
                    <a:pt x="6214" y="5454"/>
                  </a:moveTo>
                  <a:cubicBezTo>
                    <a:pt x="6189" y="5454"/>
                    <a:pt x="6164" y="5458"/>
                    <a:pt x="6156" y="5467"/>
                  </a:cubicBezTo>
                  <a:cubicBezTo>
                    <a:pt x="6138" y="5494"/>
                    <a:pt x="6138" y="5565"/>
                    <a:pt x="6156" y="5583"/>
                  </a:cubicBezTo>
                  <a:cubicBezTo>
                    <a:pt x="6164" y="5597"/>
                    <a:pt x="6189" y="5603"/>
                    <a:pt x="6214" y="5603"/>
                  </a:cubicBezTo>
                  <a:cubicBezTo>
                    <a:pt x="6238" y="5603"/>
                    <a:pt x="6263" y="5597"/>
                    <a:pt x="6272" y="5583"/>
                  </a:cubicBezTo>
                  <a:cubicBezTo>
                    <a:pt x="6289" y="5565"/>
                    <a:pt x="6289" y="5485"/>
                    <a:pt x="6272" y="5467"/>
                  </a:cubicBezTo>
                  <a:cubicBezTo>
                    <a:pt x="6263" y="5458"/>
                    <a:pt x="6238" y="5454"/>
                    <a:pt x="6214" y="5454"/>
                  </a:cubicBezTo>
                  <a:close/>
                  <a:moveTo>
                    <a:pt x="1377" y="5508"/>
                  </a:moveTo>
                  <a:cubicBezTo>
                    <a:pt x="1365" y="5508"/>
                    <a:pt x="1353" y="5515"/>
                    <a:pt x="1338" y="5530"/>
                  </a:cubicBezTo>
                  <a:cubicBezTo>
                    <a:pt x="1320" y="5548"/>
                    <a:pt x="1320" y="5574"/>
                    <a:pt x="1347" y="5601"/>
                  </a:cubicBezTo>
                  <a:cubicBezTo>
                    <a:pt x="1356" y="5610"/>
                    <a:pt x="1365" y="5614"/>
                    <a:pt x="1375" y="5614"/>
                  </a:cubicBezTo>
                  <a:cubicBezTo>
                    <a:pt x="1385" y="5614"/>
                    <a:pt x="1396" y="5610"/>
                    <a:pt x="1410" y="5601"/>
                  </a:cubicBezTo>
                  <a:cubicBezTo>
                    <a:pt x="1436" y="5574"/>
                    <a:pt x="1436" y="5548"/>
                    <a:pt x="1410" y="5521"/>
                  </a:cubicBezTo>
                  <a:cubicBezTo>
                    <a:pt x="1398" y="5513"/>
                    <a:pt x="1387" y="5508"/>
                    <a:pt x="1377" y="5508"/>
                  </a:cubicBezTo>
                  <a:close/>
                  <a:moveTo>
                    <a:pt x="8771" y="5442"/>
                  </a:moveTo>
                  <a:cubicBezTo>
                    <a:pt x="8752" y="5442"/>
                    <a:pt x="8731" y="5453"/>
                    <a:pt x="8707" y="5476"/>
                  </a:cubicBezTo>
                  <a:cubicBezTo>
                    <a:pt x="8662" y="5512"/>
                    <a:pt x="8662" y="5548"/>
                    <a:pt x="8707" y="5592"/>
                  </a:cubicBezTo>
                  <a:cubicBezTo>
                    <a:pt x="8728" y="5613"/>
                    <a:pt x="8745" y="5625"/>
                    <a:pt x="8763" y="5625"/>
                  </a:cubicBezTo>
                  <a:cubicBezTo>
                    <a:pt x="8783" y="5625"/>
                    <a:pt x="8804" y="5611"/>
                    <a:pt x="8832" y="5583"/>
                  </a:cubicBezTo>
                  <a:cubicBezTo>
                    <a:pt x="8868" y="5548"/>
                    <a:pt x="8868" y="5512"/>
                    <a:pt x="8823" y="5467"/>
                  </a:cubicBezTo>
                  <a:cubicBezTo>
                    <a:pt x="8806" y="5450"/>
                    <a:pt x="8789" y="5442"/>
                    <a:pt x="8771" y="5442"/>
                  </a:cubicBezTo>
                  <a:close/>
                  <a:moveTo>
                    <a:pt x="3930" y="5501"/>
                  </a:moveTo>
                  <a:cubicBezTo>
                    <a:pt x="3912" y="5501"/>
                    <a:pt x="3894" y="5507"/>
                    <a:pt x="3881" y="5521"/>
                  </a:cubicBezTo>
                  <a:cubicBezTo>
                    <a:pt x="3854" y="5548"/>
                    <a:pt x="3863" y="5592"/>
                    <a:pt x="3881" y="5610"/>
                  </a:cubicBezTo>
                  <a:cubicBezTo>
                    <a:pt x="3894" y="5623"/>
                    <a:pt x="3912" y="5630"/>
                    <a:pt x="3930" y="5630"/>
                  </a:cubicBezTo>
                  <a:cubicBezTo>
                    <a:pt x="3948" y="5630"/>
                    <a:pt x="3965" y="5623"/>
                    <a:pt x="3979" y="5610"/>
                  </a:cubicBezTo>
                  <a:cubicBezTo>
                    <a:pt x="4006" y="5592"/>
                    <a:pt x="4006" y="5548"/>
                    <a:pt x="3979" y="5521"/>
                  </a:cubicBezTo>
                  <a:cubicBezTo>
                    <a:pt x="3965" y="5507"/>
                    <a:pt x="3948" y="5501"/>
                    <a:pt x="3930" y="5501"/>
                  </a:cubicBezTo>
                  <a:close/>
                  <a:moveTo>
                    <a:pt x="6499" y="5482"/>
                  </a:moveTo>
                  <a:cubicBezTo>
                    <a:pt x="6471" y="5482"/>
                    <a:pt x="6442" y="5488"/>
                    <a:pt x="6432" y="5503"/>
                  </a:cubicBezTo>
                  <a:cubicBezTo>
                    <a:pt x="6414" y="5521"/>
                    <a:pt x="6414" y="5601"/>
                    <a:pt x="6441" y="5619"/>
                  </a:cubicBezTo>
                  <a:cubicBezTo>
                    <a:pt x="6450" y="5628"/>
                    <a:pt x="6474" y="5632"/>
                    <a:pt x="6499" y="5632"/>
                  </a:cubicBezTo>
                  <a:cubicBezTo>
                    <a:pt x="6524" y="5632"/>
                    <a:pt x="6548" y="5628"/>
                    <a:pt x="6557" y="5619"/>
                  </a:cubicBezTo>
                  <a:cubicBezTo>
                    <a:pt x="6575" y="5592"/>
                    <a:pt x="6575" y="5512"/>
                    <a:pt x="6557" y="5494"/>
                  </a:cubicBezTo>
                  <a:cubicBezTo>
                    <a:pt x="6545" y="5486"/>
                    <a:pt x="6522" y="5482"/>
                    <a:pt x="6499" y="5482"/>
                  </a:cubicBezTo>
                  <a:close/>
                  <a:moveTo>
                    <a:pt x="1658" y="5535"/>
                  </a:moveTo>
                  <a:cubicBezTo>
                    <a:pt x="1646" y="5535"/>
                    <a:pt x="1633" y="5542"/>
                    <a:pt x="1624" y="5557"/>
                  </a:cubicBezTo>
                  <a:cubicBezTo>
                    <a:pt x="1597" y="5583"/>
                    <a:pt x="1597" y="5601"/>
                    <a:pt x="1624" y="5628"/>
                  </a:cubicBezTo>
                  <a:cubicBezTo>
                    <a:pt x="1637" y="5641"/>
                    <a:pt x="1648" y="5648"/>
                    <a:pt x="1659" y="5648"/>
                  </a:cubicBezTo>
                  <a:cubicBezTo>
                    <a:pt x="1670" y="5648"/>
                    <a:pt x="1682" y="5641"/>
                    <a:pt x="1695" y="5628"/>
                  </a:cubicBezTo>
                  <a:cubicBezTo>
                    <a:pt x="1722" y="5601"/>
                    <a:pt x="1722" y="5574"/>
                    <a:pt x="1686" y="5548"/>
                  </a:cubicBezTo>
                  <a:cubicBezTo>
                    <a:pt x="1678" y="5540"/>
                    <a:pt x="1668" y="5535"/>
                    <a:pt x="1658" y="5535"/>
                  </a:cubicBezTo>
                  <a:close/>
                  <a:moveTo>
                    <a:pt x="9050" y="5470"/>
                  </a:moveTo>
                  <a:cubicBezTo>
                    <a:pt x="9033" y="5470"/>
                    <a:pt x="9015" y="5481"/>
                    <a:pt x="8992" y="5503"/>
                  </a:cubicBezTo>
                  <a:cubicBezTo>
                    <a:pt x="8948" y="5548"/>
                    <a:pt x="8948" y="5574"/>
                    <a:pt x="8984" y="5619"/>
                  </a:cubicBezTo>
                  <a:cubicBezTo>
                    <a:pt x="9006" y="5641"/>
                    <a:pt x="9026" y="5652"/>
                    <a:pt x="9046" y="5652"/>
                  </a:cubicBezTo>
                  <a:cubicBezTo>
                    <a:pt x="9066" y="5652"/>
                    <a:pt x="9086" y="5641"/>
                    <a:pt x="9108" y="5619"/>
                  </a:cubicBezTo>
                  <a:cubicBezTo>
                    <a:pt x="9153" y="5583"/>
                    <a:pt x="9153" y="5548"/>
                    <a:pt x="9108" y="5503"/>
                  </a:cubicBezTo>
                  <a:cubicBezTo>
                    <a:pt x="9086" y="5481"/>
                    <a:pt x="9068" y="5470"/>
                    <a:pt x="9050" y="5470"/>
                  </a:cubicBezTo>
                  <a:close/>
                  <a:moveTo>
                    <a:pt x="4211" y="5528"/>
                  </a:moveTo>
                  <a:cubicBezTo>
                    <a:pt x="4195" y="5528"/>
                    <a:pt x="4180" y="5534"/>
                    <a:pt x="4166" y="5548"/>
                  </a:cubicBezTo>
                  <a:cubicBezTo>
                    <a:pt x="4139" y="5574"/>
                    <a:pt x="4139" y="5619"/>
                    <a:pt x="4166" y="5646"/>
                  </a:cubicBezTo>
                  <a:cubicBezTo>
                    <a:pt x="4176" y="5656"/>
                    <a:pt x="4194" y="5663"/>
                    <a:pt x="4212" y="5663"/>
                  </a:cubicBezTo>
                  <a:cubicBezTo>
                    <a:pt x="4228" y="5663"/>
                    <a:pt x="4243" y="5658"/>
                    <a:pt x="4255" y="5646"/>
                  </a:cubicBezTo>
                  <a:cubicBezTo>
                    <a:pt x="4282" y="5619"/>
                    <a:pt x="4282" y="5574"/>
                    <a:pt x="4255" y="5548"/>
                  </a:cubicBezTo>
                  <a:cubicBezTo>
                    <a:pt x="4242" y="5534"/>
                    <a:pt x="4226" y="5528"/>
                    <a:pt x="4211" y="5528"/>
                  </a:cubicBezTo>
                  <a:close/>
                  <a:moveTo>
                    <a:pt x="1941" y="5564"/>
                  </a:moveTo>
                  <a:cubicBezTo>
                    <a:pt x="1929" y="5564"/>
                    <a:pt x="1917" y="5571"/>
                    <a:pt x="1900" y="5583"/>
                  </a:cubicBezTo>
                  <a:cubicBezTo>
                    <a:pt x="1882" y="5610"/>
                    <a:pt x="1882" y="5628"/>
                    <a:pt x="1909" y="5655"/>
                  </a:cubicBezTo>
                  <a:cubicBezTo>
                    <a:pt x="1918" y="5668"/>
                    <a:pt x="1927" y="5675"/>
                    <a:pt x="1937" y="5675"/>
                  </a:cubicBezTo>
                  <a:cubicBezTo>
                    <a:pt x="1947" y="5675"/>
                    <a:pt x="1958" y="5668"/>
                    <a:pt x="1972" y="5655"/>
                  </a:cubicBezTo>
                  <a:cubicBezTo>
                    <a:pt x="1998" y="5637"/>
                    <a:pt x="1998" y="5619"/>
                    <a:pt x="1981" y="5592"/>
                  </a:cubicBezTo>
                  <a:cubicBezTo>
                    <a:pt x="1966" y="5573"/>
                    <a:pt x="1954" y="5564"/>
                    <a:pt x="1941" y="5564"/>
                  </a:cubicBezTo>
                  <a:close/>
                  <a:moveTo>
                    <a:pt x="6759" y="5523"/>
                  </a:moveTo>
                  <a:cubicBezTo>
                    <a:pt x="6739" y="5523"/>
                    <a:pt x="6720" y="5527"/>
                    <a:pt x="6709" y="5539"/>
                  </a:cubicBezTo>
                  <a:cubicBezTo>
                    <a:pt x="6682" y="5565"/>
                    <a:pt x="6682" y="5628"/>
                    <a:pt x="6700" y="5655"/>
                  </a:cubicBezTo>
                  <a:cubicBezTo>
                    <a:pt x="6715" y="5670"/>
                    <a:pt x="6746" y="5680"/>
                    <a:pt x="6774" y="5680"/>
                  </a:cubicBezTo>
                  <a:cubicBezTo>
                    <a:pt x="6794" y="5680"/>
                    <a:pt x="6813" y="5675"/>
                    <a:pt x="6825" y="5664"/>
                  </a:cubicBezTo>
                  <a:cubicBezTo>
                    <a:pt x="6851" y="5637"/>
                    <a:pt x="6851" y="5574"/>
                    <a:pt x="6825" y="5548"/>
                  </a:cubicBezTo>
                  <a:cubicBezTo>
                    <a:pt x="6814" y="5532"/>
                    <a:pt x="6786" y="5523"/>
                    <a:pt x="6759" y="5523"/>
                  </a:cubicBezTo>
                  <a:close/>
                  <a:moveTo>
                    <a:pt x="9336" y="5500"/>
                  </a:moveTo>
                  <a:cubicBezTo>
                    <a:pt x="9315" y="5500"/>
                    <a:pt x="9294" y="5514"/>
                    <a:pt x="9269" y="5539"/>
                  </a:cubicBezTo>
                  <a:cubicBezTo>
                    <a:pt x="9224" y="5574"/>
                    <a:pt x="9233" y="5610"/>
                    <a:pt x="9269" y="5655"/>
                  </a:cubicBezTo>
                  <a:cubicBezTo>
                    <a:pt x="9291" y="5672"/>
                    <a:pt x="9309" y="5681"/>
                    <a:pt x="9327" y="5681"/>
                  </a:cubicBezTo>
                  <a:cubicBezTo>
                    <a:pt x="9345" y="5681"/>
                    <a:pt x="9363" y="5672"/>
                    <a:pt x="9385" y="5655"/>
                  </a:cubicBezTo>
                  <a:cubicBezTo>
                    <a:pt x="9430" y="5610"/>
                    <a:pt x="9430" y="5574"/>
                    <a:pt x="9385" y="5530"/>
                  </a:cubicBezTo>
                  <a:cubicBezTo>
                    <a:pt x="9369" y="5510"/>
                    <a:pt x="9353" y="5500"/>
                    <a:pt x="9336" y="5500"/>
                  </a:cubicBezTo>
                  <a:close/>
                  <a:moveTo>
                    <a:pt x="4488" y="5562"/>
                  </a:moveTo>
                  <a:cubicBezTo>
                    <a:pt x="4473" y="5562"/>
                    <a:pt x="4460" y="5566"/>
                    <a:pt x="4452" y="5574"/>
                  </a:cubicBezTo>
                  <a:cubicBezTo>
                    <a:pt x="4416" y="5601"/>
                    <a:pt x="4425" y="5646"/>
                    <a:pt x="4452" y="5672"/>
                  </a:cubicBezTo>
                  <a:cubicBezTo>
                    <a:pt x="4465" y="5686"/>
                    <a:pt x="4481" y="5693"/>
                    <a:pt x="4496" y="5693"/>
                  </a:cubicBezTo>
                  <a:cubicBezTo>
                    <a:pt x="4512" y="5693"/>
                    <a:pt x="4527" y="5686"/>
                    <a:pt x="4541" y="5672"/>
                  </a:cubicBezTo>
                  <a:cubicBezTo>
                    <a:pt x="4568" y="5646"/>
                    <a:pt x="4568" y="5601"/>
                    <a:pt x="4541" y="5583"/>
                  </a:cubicBezTo>
                  <a:cubicBezTo>
                    <a:pt x="4526" y="5569"/>
                    <a:pt x="4506" y="5562"/>
                    <a:pt x="4488" y="5562"/>
                  </a:cubicBezTo>
                  <a:close/>
                  <a:moveTo>
                    <a:pt x="7045" y="5553"/>
                  </a:moveTo>
                  <a:cubicBezTo>
                    <a:pt x="7025" y="5553"/>
                    <a:pt x="7006" y="5557"/>
                    <a:pt x="6994" y="5565"/>
                  </a:cubicBezTo>
                  <a:cubicBezTo>
                    <a:pt x="6967" y="5592"/>
                    <a:pt x="6958" y="5655"/>
                    <a:pt x="6985" y="5681"/>
                  </a:cubicBezTo>
                  <a:cubicBezTo>
                    <a:pt x="6996" y="5697"/>
                    <a:pt x="7024" y="5706"/>
                    <a:pt x="7051" y="5706"/>
                  </a:cubicBezTo>
                  <a:cubicBezTo>
                    <a:pt x="7071" y="5706"/>
                    <a:pt x="7090" y="5702"/>
                    <a:pt x="7101" y="5690"/>
                  </a:cubicBezTo>
                  <a:cubicBezTo>
                    <a:pt x="7128" y="5672"/>
                    <a:pt x="7137" y="5601"/>
                    <a:pt x="7110" y="5574"/>
                  </a:cubicBezTo>
                  <a:cubicBezTo>
                    <a:pt x="7095" y="5560"/>
                    <a:pt x="7070" y="5553"/>
                    <a:pt x="7045" y="5553"/>
                  </a:cubicBezTo>
                  <a:close/>
                  <a:moveTo>
                    <a:pt x="2226" y="5599"/>
                  </a:moveTo>
                  <a:cubicBezTo>
                    <a:pt x="2212" y="5599"/>
                    <a:pt x="2199" y="5606"/>
                    <a:pt x="2186" y="5619"/>
                  </a:cubicBezTo>
                  <a:cubicBezTo>
                    <a:pt x="2159" y="5646"/>
                    <a:pt x="2159" y="5664"/>
                    <a:pt x="2186" y="5690"/>
                  </a:cubicBezTo>
                  <a:cubicBezTo>
                    <a:pt x="2200" y="5700"/>
                    <a:pt x="2212" y="5707"/>
                    <a:pt x="2225" y="5707"/>
                  </a:cubicBezTo>
                  <a:cubicBezTo>
                    <a:pt x="2235" y="5707"/>
                    <a:pt x="2245" y="5702"/>
                    <a:pt x="2257" y="5690"/>
                  </a:cubicBezTo>
                  <a:cubicBezTo>
                    <a:pt x="2284" y="5664"/>
                    <a:pt x="2284" y="5646"/>
                    <a:pt x="2266" y="5619"/>
                  </a:cubicBezTo>
                  <a:cubicBezTo>
                    <a:pt x="2253" y="5606"/>
                    <a:pt x="2239" y="5599"/>
                    <a:pt x="2226" y="5599"/>
                  </a:cubicBezTo>
                  <a:close/>
                  <a:moveTo>
                    <a:pt x="9612" y="5532"/>
                  </a:moveTo>
                  <a:cubicBezTo>
                    <a:pt x="9595" y="5532"/>
                    <a:pt x="9577" y="5543"/>
                    <a:pt x="9554" y="5565"/>
                  </a:cubicBezTo>
                  <a:cubicBezTo>
                    <a:pt x="9510" y="5601"/>
                    <a:pt x="9510" y="5637"/>
                    <a:pt x="9554" y="5681"/>
                  </a:cubicBezTo>
                  <a:cubicBezTo>
                    <a:pt x="9577" y="5704"/>
                    <a:pt x="9595" y="5715"/>
                    <a:pt x="9612" y="5715"/>
                  </a:cubicBezTo>
                  <a:cubicBezTo>
                    <a:pt x="9630" y="5715"/>
                    <a:pt x="9648" y="5704"/>
                    <a:pt x="9670" y="5681"/>
                  </a:cubicBezTo>
                  <a:cubicBezTo>
                    <a:pt x="9715" y="5637"/>
                    <a:pt x="9715" y="5610"/>
                    <a:pt x="9670" y="5565"/>
                  </a:cubicBezTo>
                  <a:cubicBezTo>
                    <a:pt x="9648" y="5543"/>
                    <a:pt x="9630" y="5532"/>
                    <a:pt x="9612" y="5532"/>
                  </a:cubicBezTo>
                  <a:close/>
                  <a:moveTo>
                    <a:pt x="4777" y="5590"/>
                  </a:moveTo>
                  <a:cubicBezTo>
                    <a:pt x="4759" y="5590"/>
                    <a:pt x="4742" y="5597"/>
                    <a:pt x="4728" y="5610"/>
                  </a:cubicBezTo>
                  <a:cubicBezTo>
                    <a:pt x="4701" y="5637"/>
                    <a:pt x="4701" y="5681"/>
                    <a:pt x="4728" y="5708"/>
                  </a:cubicBezTo>
                  <a:cubicBezTo>
                    <a:pt x="4742" y="5717"/>
                    <a:pt x="4759" y="5722"/>
                    <a:pt x="4776" y="5722"/>
                  </a:cubicBezTo>
                  <a:cubicBezTo>
                    <a:pt x="4793" y="5722"/>
                    <a:pt x="4808" y="5717"/>
                    <a:pt x="4817" y="5708"/>
                  </a:cubicBezTo>
                  <a:cubicBezTo>
                    <a:pt x="4844" y="5681"/>
                    <a:pt x="4844" y="5637"/>
                    <a:pt x="4826" y="5610"/>
                  </a:cubicBezTo>
                  <a:cubicBezTo>
                    <a:pt x="4813" y="5597"/>
                    <a:pt x="4795" y="5590"/>
                    <a:pt x="4777" y="5590"/>
                  </a:cubicBezTo>
                  <a:close/>
                  <a:moveTo>
                    <a:pt x="2507" y="5630"/>
                  </a:moveTo>
                  <a:cubicBezTo>
                    <a:pt x="2493" y="5630"/>
                    <a:pt x="2478" y="5639"/>
                    <a:pt x="2462" y="5655"/>
                  </a:cubicBezTo>
                  <a:cubicBezTo>
                    <a:pt x="2444" y="5672"/>
                    <a:pt x="2444" y="5699"/>
                    <a:pt x="2471" y="5717"/>
                  </a:cubicBezTo>
                  <a:cubicBezTo>
                    <a:pt x="2485" y="5730"/>
                    <a:pt x="2496" y="5737"/>
                    <a:pt x="2507" y="5737"/>
                  </a:cubicBezTo>
                  <a:cubicBezTo>
                    <a:pt x="2518" y="5737"/>
                    <a:pt x="2529" y="5730"/>
                    <a:pt x="2543" y="5717"/>
                  </a:cubicBezTo>
                  <a:cubicBezTo>
                    <a:pt x="2569" y="5690"/>
                    <a:pt x="2560" y="5672"/>
                    <a:pt x="2534" y="5646"/>
                  </a:cubicBezTo>
                  <a:cubicBezTo>
                    <a:pt x="2526" y="5635"/>
                    <a:pt x="2517" y="5630"/>
                    <a:pt x="2507" y="5630"/>
                  </a:cubicBezTo>
                  <a:close/>
                  <a:moveTo>
                    <a:pt x="7332" y="5581"/>
                  </a:moveTo>
                  <a:cubicBezTo>
                    <a:pt x="7309" y="5581"/>
                    <a:pt x="7284" y="5588"/>
                    <a:pt x="7271" y="5601"/>
                  </a:cubicBezTo>
                  <a:cubicBezTo>
                    <a:pt x="7244" y="5628"/>
                    <a:pt x="7244" y="5690"/>
                    <a:pt x="7271" y="5717"/>
                  </a:cubicBezTo>
                  <a:cubicBezTo>
                    <a:pt x="7281" y="5732"/>
                    <a:pt x="7307" y="5738"/>
                    <a:pt x="7332" y="5738"/>
                  </a:cubicBezTo>
                  <a:cubicBezTo>
                    <a:pt x="7354" y="5738"/>
                    <a:pt x="7375" y="5734"/>
                    <a:pt x="7387" y="5726"/>
                  </a:cubicBezTo>
                  <a:cubicBezTo>
                    <a:pt x="7413" y="5699"/>
                    <a:pt x="7413" y="5628"/>
                    <a:pt x="7387" y="5601"/>
                  </a:cubicBezTo>
                  <a:cubicBezTo>
                    <a:pt x="7378" y="5588"/>
                    <a:pt x="7355" y="5581"/>
                    <a:pt x="7332" y="5581"/>
                  </a:cubicBezTo>
                  <a:close/>
                  <a:moveTo>
                    <a:pt x="5059" y="5618"/>
                  </a:moveTo>
                  <a:cubicBezTo>
                    <a:pt x="5042" y="5618"/>
                    <a:pt x="5026" y="5624"/>
                    <a:pt x="5014" y="5637"/>
                  </a:cubicBezTo>
                  <a:cubicBezTo>
                    <a:pt x="4987" y="5664"/>
                    <a:pt x="4987" y="5708"/>
                    <a:pt x="5005" y="5735"/>
                  </a:cubicBezTo>
                  <a:cubicBezTo>
                    <a:pt x="5018" y="5748"/>
                    <a:pt x="5036" y="5755"/>
                    <a:pt x="5054" y="5755"/>
                  </a:cubicBezTo>
                  <a:cubicBezTo>
                    <a:pt x="5072" y="5755"/>
                    <a:pt x="5089" y="5748"/>
                    <a:pt x="5103" y="5735"/>
                  </a:cubicBezTo>
                  <a:cubicBezTo>
                    <a:pt x="5130" y="5708"/>
                    <a:pt x="5130" y="5672"/>
                    <a:pt x="5112" y="5646"/>
                  </a:cubicBezTo>
                  <a:cubicBezTo>
                    <a:pt x="5097" y="5627"/>
                    <a:pt x="5078" y="5618"/>
                    <a:pt x="5059" y="5618"/>
                  </a:cubicBezTo>
                  <a:close/>
                  <a:moveTo>
                    <a:pt x="9883" y="5575"/>
                  </a:moveTo>
                  <a:cubicBezTo>
                    <a:pt x="9864" y="5575"/>
                    <a:pt x="9846" y="5586"/>
                    <a:pt x="9822" y="5610"/>
                  </a:cubicBezTo>
                  <a:cubicBezTo>
                    <a:pt x="9777" y="5646"/>
                    <a:pt x="9777" y="5681"/>
                    <a:pt x="9822" y="5726"/>
                  </a:cubicBezTo>
                  <a:cubicBezTo>
                    <a:pt x="9846" y="5745"/>
                    <a:pt x="9864" y="5756"/>
                    <a:pt x="9883" y="5756"/>
                  </a:cubicBezTo>
                  <a:cubicBezTo>
                    <a:pt x="9900" y="5756"/>
                    <a:pt x="9917" y="5747"/>
                    <a:pt x="9938" y="5726"/>
                  </a:cubicBezTo>
                  <a:cubicBezTo>
                    <a:pt x="9983" y="5681"/>
                    <a:pt x="9983" y="5655"/>
                    <a:pt x="9938" y="5601"/>
                  </a:cubicBezTo>
                  <a:cubicBezTo>
                    <a:pt x="9917" y="5584"/>
                    <a:pt x="9900" y="5575"/>
                    <a:pt x="9883" y="5575"/>
                  </a:cubicBezTo>
                  <a:close/>
                  <a:moveTo>
                    <a:pt x="2776" y="5654"/>
                  </a:moveTo>
                  <a:cubicBezTo>
                    <a:pt x="2760" y="5654"/>
                    <a:pt x="2746" y="5657"/>
                    <a:pt x="2739" y="5664"/>
                  </a:cubicBezTo>
                  <a:cubicBezTo>
                    <a:pt x="2730" y="5672"/>
                    <a:pt x="2721" y="5744"/>
                    <a:pt x="2739" y="5762"/>
                  </a:cubicBezTo>
                  <a:cubicBezTo>
                    <a:pt x="2744" y="5767"/>
                    <a:pt x="2767" y="5772"/>
                    <a:pt x="2789" y="5772"/>
                  </a:cubicBezTo>
                  <a:cubicBezTo>
                    <a:pt x="2805" y="5772"/>
                    <a:pt x="2820" y="5769"/>
                    <a:pt x="2828" y="5762"/>
                  </a:cubicBezTo>
                  <a:cubicBezTo>
                    <a:pt x="2846" y="5753"/>
                    <a:pt x="2846" y="5690"/>
                    <a:pt x="2837" y="5672"/>
                  </a:cubicBezTo>
                  <a:cubicBezTo>
                    <a:pt x="2831" y="5661"/>
                    <a:pt x="2802" y="5654"/>
                    <a:pt x="2776" y="5654"/>
                  </a:cubicBezTo>
                  <a:close/>
                  <a:moveTo>
                    <a:pt x="7609" y="5608"/>
                  </a:moveTo>
                  <a:cubicBezTo>
                    <a:pt x="7587" y="5608"/>
                    <a:pt x="7565" y="5614"/>
                    <a:pt x="7547" y="5628"/>
                  </a:cubicBezTo>
                  <a:cubicBezTo>
                    <a:pt x="7520" y="5664"/>
                    <a:pt x="7520" y="5717"/>
                    <a:pt x="7547" y="5753"/>
                  </a:cubicBezTo>
                  <a:cubicBezTo>
                    <a:pt x="7564" y="5770"/>
                    <a:pt x="7585" y="5779"/>
                    <a:pt x="7606" y="5779"/>
                  </a:cubicBezTo>
                  <a:cubicBezTo>
                    <a:pt x="7629" y="5779"/>
                    <a:pt x="7653" y="5767"/>
                    <a:pt x="7672" y="5744"/>
                  </a:cubicBezTo>
                  <a:cubicBezTo>
                    <a:pt x="7699" y="5708"/>
                    <a:pt x="7699" y="5664"/>
                    <a:pt x="7663" y="5628"/>
                  </a:cubicBezTo>
                  <a:cubicBezTo>
                    <a:pt x="7650" y="5614"/>
                    <a:pt x="7630" y="5608"/>
                    <a:pt x="7609" y="5608"/>
                  </a:cubicBezTo>
                  <a:close/>
                  <a:moveTo>
                    <a:pt x="10166" y="5603"/>
                  </a:moveTo>
                  <a:cubicBezTo>
                    <a:pt x="10148" y="5603"/>
                    <a:pt x="10130" y="5614"/>
                    <a:pt x="10108" y="5637"/>
                  </a:cubicBezTo>
                  <a:cubicBezTo>
                    <a:pt x="10063" y="5681"/>
                    <a:pt x="10063" y="5708"/>
                    <a:pt x="10099" y="5753"/>
                  </a:cubicBezTo>
                  <a:cubicBezTo>
                    <a:pt x="10121" y="5775"/>
                    <a:pt x="10141" y="5786"/>
                    <a:pt x="10160" y="5786"/>
                  </a:cubicBezTo>
                  <a:cubicBezTo>
                    <a:pt x="10179" y="5786"/>
                    <a:pt x="10197" y="5775"/>
                    <a:pt x="10215" y="5753"/>
                  </a:cubicBezTo>
                  <a:cubicBezTo>
                    <a:pt x="10259" y="5717"/>
                    <a:pt x="10268" y="5681"/>
                    <a:pt x="10224" y="5637"/>
                  </a:cubicBezTo>
                  <a:cubicBezTo>
                    <a:pt x="10201" y="5614"/>
                    <a:pt x="10183" y="5603"/>
                    <a:pt x="10166" y="5603"/>
                  </a:cubicBezTo>
                  <a:close/>
                  <a:moveTo>
                    <a:pt x="5341" y="5638"/>
                  </a:moveTo>
                  <a:cubicBezTo>
                    <a:pt x="5329" y="5638"/>
                    <a:pt x="5316" y="5647"/>
                    <a:pt x="5299" y="5664"/>
                  </a:cubicBezTo>
                  <a:cubicBezTo>
                    <a:pt x="5246" y="5708"/>
                    <a:pt x="5246" y="5717"/>
                    <a:pt x="5290" y="5762"/>
                  </a:cubicBezTo>
                  <a:cubicBezTo>
                    <a:pt x="5314" y="5785"/>
                    <a:pt x="5327" y="5796"/>
                    <a:pt x="5340" y="5796"/>
                  </a:cubicBezTo>
                  <a:cubicBezTo>
                    <a:pt x="5352" y="5796"/>
                    <a:pt x="5363" y="5787"/>
                    <a:pt x="5379" y="5771"/>
                  </a:cubicBezTo>
                  <a:cubicBezTo>
                    <a:pt x="5424" y="5726"/>
                    <a:pt x="5433" y="5717"/>
                    <a:pt x="5388" y="5672"/>
                  </a:cubicBezTo>
                  <a:cubicBezTo>
                    <a:pt x="5370" y="5649"/>
                    <a:pt x="5356" y="5638"/>
                    <a:pt x="5341" y="5638"/>
                  </a:cubicBezTo>
                  <a:close/>
                  <a:moveTo>
                    <a:pt x="3073" y="5686"/>
                  </a:moveTo>
                  <a:cubicBezTo>
                    <a:pt x="3053" y="5686"/>
                    <a:pt x="3033" y="5690"/>
                    <a:pt x="3024" y="5699"/>
                  </a:cubicBezTo>
                  <a:cubicBezTo>
                    <a:pt x="3006" y="5708"/>
                    <a:pt x="3006" y="5771"/>
                    <a:pt x="3015" y="5788"/>
                  </a:cubicBezTo>
                  <a:cubicBezTo>
                    <a:pt x="3022" y="5795"/>
                    <a:pt x="3059" y="5801"/>
                    <a:pt x="3087" y="5801"/>
                  </a:cubicBezTo>
                  <a:cubicBezTo>
                    <a:pt x="3098" y="5801"/>
                    <a:pt x="3108" y="5800"/>
                    <a:pt x="3113" y="5797"/>
                  </a:cubicBezTo>
                  <a:cubicBezTo>
                    <a:pt x="3122" y="5788"/>
                    <a:pt x="3131" y="5717"/>
                    <a:pt x="3122" y="5699"/>
                  </a:cubicBezTo>
                  <a:cubicBezTo>
                    <a:pt x="3113" y="5690"/>
                    <a:pt x="3093" y="5686"/>
                    <a:pt x="3073" y="5686"/>
                  </a:cubicBezTo>
                  <a:close/>
                  <a:moveTo>
                    <a:pt x="7891" y="5638"/>
                  </a:moveTo>
                  <a:cubicBezTo>
                    <a:pt x="7870" y="5638"/>
                    <a:pt x="7850" y="5647"/>
                    <a:pt x="7833" y="5664"/>
                  </a:cubicBezTo>
                  <a:cubicBezTo>
                    <a:pt x="7797" y="5690"/>
                    <a:pt x="7797" y="5744"/>
                    <a:pt x="7833" y="5780"/>
                  </a:cubicBezTo>
                  <a:cubicBezTo>
                    <a:pt x="7848" y="5795"/>
                    <a:pt x="7873" y="5805"/>
                    <a:pt x="7898" y="5805"/>
                  </a:cubicBezTo>
                  <a:cubicBezTo>
                    <a:pt x="7916" y="5805"/>
                    <a:pt x="7934" y="5800"/>
                    <a:pt x="7949" y="5788"/>
                  </a:cubicBezTo>
                  <a:cubicBezTo>
                    <a:pt x="7984" y="5753"/>
                    <a:pt x="7984" y="5708"/>
                    <a:pt x="7958" y="5672"/>
                  </a:cubicBezTo>
                  <a:cubicBezTo>
                    <a:pt x="7939" y="5649"/>
                    <a:pt x="7915" y="5638"/>
                    <a:pt x="7891" y="5638"/>
                  </a:cubicBezTo>
                  <a:close/>
                  <a:moveTo>
                    <a:pt x="10634" y="5780"/>
                  </a:moveTo>
                  <a:cubicBezTo>
                    <a:pt x="10643" y="5780"/>
                    <a:pt x="10643" y="5788"/>
                    <a:pt x="10652" y="5797"/>
                  </a:cubicBezTo>
                  <a:cubicBezTo>
                    <a:pt x="10652" y="5797"/>
                    <a:pt x="10661" y="5797"/>
                    <a:pt x="10670" y="5806"/>
                  </a:cubicBezTo>
                  <a:cubicBezTo>
                    <a:pt x="10670" y="5797"/>
                    <a:pt x="10670" y="5788"/>
                    <a:pt x="10661" y="5780"/>
                  </a:cubicBezTo>
                  <a:close/>
                  <a:moveTo>
                    <a:pt x="10449" y="5638"/>
                  </a:moveTo>
                  <a:cubicBezTo>
                    <a:pt x="10429" y="5638"/>
                    <a:pt x="10408" y="5649"/>
                    <a:pt x="10384" y="5672"/>
                  </a:cubicBezTo>
                  <a:cubicBezTo>
                    <a:pt x="10340" y="5708"/>
                    <a:pt x="10340" y="5744"/>
                    <a:pt x="10384" y="5788"/>
                  </a:cubicBezTo>
                  <a:cubicBezTo>
                    <a:pt x="10404" y="5809"/>
                    <a:pt x="10421" y="5818"/>
                    <a:pt x="10438" y="5818"/>
                  </a:cubicBezTo>
                  <a:cubicBezTo>
                    <a:pt x="10458" y="5818"/>
                    <a:pt x="10480" y="5804"/>
                    <a:pt x="10509" y="5780"/>
                  </a:cubicBezTo>
                  <a:cubicBezTo>
                    <a:pt x="10545" y="5744"/>
                    <a:pt x="10545" y="5708"/>
                    <a:pt x="10500" y="5664"/>
                  </a:cubicBezTo>
                  <a:cubicBezTo>
                    <a:pt x="10483" y="5647"/>
                    <a:pt x="10466" y="5638"/>
                    <a:pt x="10449" y="5638"/>
                  </a:cubicBezTo>
                  <a:close/>
                  <a:moveTo>
                    <a:pt x="5620" y="5666"/>
                  </a:moveTo>
                  <a:cubicBezTo>
                    <a:pt x="5609" y="5666"/>
                    <a:pt x="5598" y="5677"/>
                    <a:pt x="5576" y="5699"/>
                  </a:cubicBezTo>
                  <a:cubicBezTo>
                    <a:pt x="5531" y="5744"/>
                    <a:pt x="5531" y="5744"/>
                    <a:pt x="5576" y="5797"/>
                  </a:cubicBezTo>
                  <a:cubicBezTo>
                    <a:pt x="5592" y="5817"/>
                    <a:pt x="5606" y="5827"/>
                    <a:pt x="5620" y="5827"/>
                  </a:cubicBezTo>
                  <a:cubicBezTo>
                    <a:pt x="5637" y="5827"/>
                    <a:pt x="5654" y="5813"/>
                    <a:pt x="5674" y="5788"/>
                  </a:cubicBezTo>
                  <a:cubicBezTo>
                    <a:pt x="5710" y="5753"/>
                    <a:pt x="5710" y="5744"/>
                    <a:pt x="5665" y="5699"/>
                  </a:cubicBezTo>
                  <a:cubicBezTo>
                    <a:pt x="5643" y="5677"/>
                    <a:pt x="5631" y="5666"/>
                    <a:pt x="5620" y="5666"/>
                  </a:cubicBezTo>
                  <a:close/>
                  <a:moveTo>
                    <a:pt x="8171" y="5670"/>
                  </a:moveTo>
                  <a:cubicBezTo>
                    <a:pt x="8149" y="5670"/>
                    <a:pt x="8127" y="5677"/>
                    <a:pt x="8109" y="5690"/>
                  </a:cubicBezTo>
                  <a:cubicBezTo>
                    <a:pt x="8082" y="5726"/>
                    <a:pt x="8082" y="5780"/>
                    <a:pt x="8109" y="5806"/>
                  </a:cubicBezTo>
                  <a:cubicBezTo>
                    <a:pt x="8127" y="5824"/>
                    <a:pt x="8149" y="5833"/>
                    <a:pt x="8172" y="5833"/>
                  </a:cubicBezTo>
                  <a:cubicBezTo>
                    <a:pt x="8194" y="5833"/>
                    <a:pt x="8216" y="5824"/>
                    <a:pt x="8234" y="5806"/>
                  </a:cubicBezTo>
                  <a:cubicBezTo>
                    <a:pt x="8261" y="5780"/>
                    <a:pt x="8261" y="5717"/>
                    <a:pt x="8225" y="5690"/>
                  </a:cubicBezTo>
                  <a:cubicBezTo>
                    <a:pt x="8212" y="5677"/>
                    <a:pt x="8192" y="5670"/>
                    <a:pt x="8171" y="5670"/>
                  </a:cubicBezTo>
                  <a:close/>
                  <a:moveTo>
                    <a:pt x="3355" y="5716"/>
                  </a:moveTo>
                  <a:cubicBezTo>
                    <a:pt x="3332" y="5716"/>
                    <a:pt x="3306" y="5721"/>
                    <a:pt x="3301" y="5726"/>
                  </a:cubicBezTo>
                  <a:cubicBezTo>
                    <a:pt x="3292" y="5744"/>
                    <a:pt x="3292" y="5806"/>
                    <a:pt x="3301" y="5824"/>
                  </a:cubicBezTo>
                  <a:cubicBezTo>
                    <a:pt x="3319" y="5824"/>
                    <a:pt x="3337" y="5833"/>
                    <a:pt x="3354" y="5842"/>
                  </a:cubicBezTo>
                  <a:cubicBezTo>
                    <a:pt x="3363" y="5842"/>
                    <a:pt x="3381" y="5833"/>
                    <a:pt x="3390" y="5824"/>
                  </a:cubicBezTo>
                  <a:cubicBezTo>
                    <a:pt x="3408" y="5806"/>
                    <a:pt x="3408" y="5735"/>
                    <a:pt x="3390" y="5726"/>
                  </a:cubicBezTo>
                  <a:cubicBezTo>
                    <a:pt x="3386" y="5718"/>
                    <a:pt x="3371" y="5716"/>
                    <a:pt x="3355" y="5716"/>
                  </a:cubicBezTo>
                  <a:close/>
                  <a:moveTo>
                    <a:pt x="5902" y="5700"/>
                  </a:moveTo>
                  <a:cubicBezTo>
                    <a:pt x="5889" y="5700"/>
                    <a:pt x="5876" y="5711"/>
                    <a:pt x="5852" y="5735"/>
                  </a:cubicBezTo>
                  <a:cubicBezTo>
                    <a:pt x="5808" y="5771"/>
                    <a:pt x="5808" y="5780"/>
                    <a:pt x="5852" y="5824"/>
                  </a:cubicBezTo>
                  <a:cubicBezTo>
                    <a:pt x="5875" y="5846"/>
                    <a:pt x="5888" y="5858"/>
                    <a:pt x="5901" y="5858"/>
                  </a:cubicBezTo>
                  <a:cubicBezTo>
                    <a:pt x="5915" y="5858"/>
                    <a:pt x="5928" y="5846"/>
                    <a:pt x="5950" y="5824"/>
                  </a:cubicBezTo>
                  <a:cubicBezTo>
                    <a:pt x="5995" y="5788"/>
                    <a:pt x="5986" y="5762"/>
                    <a:pt x="5941" y="5726"/>
                  </a:cubicBezTo>
                  <a:cubicBezTo>
                    <a:pt x="5925" y="5709"/>
                    <a:pt x="5914" y="5700"/>
                    <a:pt x="5902" y="5700"/>
                  </a:cubicBezTo>
                  <a:close/>
                  <a:moveTo>
                    <a:pt x="8459" y="5691"/>
                  </a:moveTo>
                  <a:cubicBezTo>
                    <a:pt x="8439" y="5691"/>
                    <a:pt x="8418" y="5702"/>
                    <a:pt x="8395" y="5726"/>
                  </a:cubicBezTo>
                  <a:cubicBezTo>
                    <a:pt x="8350" y="5762"/>
                    <a:pt x="8350" y="5797"/>
                    <a:pt x="8395" y="5842"/>
                  </a:cubicBezTo>
                  <a:cubicBezTo>
                    <a:pt x="8417" y="5864"/>
                    <a:pt x="8435" y="5875"/>
                    <a:pt x="8453" y="5875"/>
                  </a:cubicBezTo>
                  <a:cubicBezTo>
                    <a:pt x="8471" y="5875"/>
                    <a:pt x="8488" y="5864"/>
                    <a:pt x="8511" y="5842"/>
                  </a:cubicBezTo>
                  <a:cubicBezTo>
                    <a:pt x="8555" y="5797"/>
                    <a:pt x="8555" y="5771"/>
                    <a:pt x="8511" y="5717"/>
                  </a:cubicBezTo>
                  <a:cubicBezTo>
                    <a:pt x="8494" y="5700"/>
                    <a:pt x="8477" y="5691"/>
                    <a:pt x="8459" y="5691"/>
                  </a:cubicBezTo>
                  <a:close/>
                  <a:moveTo>
                    <a:pt x="3618" y="5751"/>
                  </a:moveTo>
                  <a:cubicBezTo>
                    <a:pt x="3600" y="5751"/>
                    <a:pt x="3582" y="5757"/>
                    <a:pt x="3568" y="5771"/>
                  </a:cubicBezTo>
                  <a:cubicBezTo>
                    <a:pt x="3542" y="5797"/>
                    <a:pt x="3551" y="5842"/>
                    <a:pt x="3577" y="5869"/>
                  </a:cubicBezTo>
                  <a:cubicBezTo>
                    <a:pt x="3585" y="5877"/>
                    <a:pt x="3599" y="5881"/>
                    <a:pt x="3614" y="5881"/>
                  </a:cubicBezTo>
                  <a:cubicBezTo>
                    <a:pt x="3632" y="5881"/>
                    <a:pt x="3652" y="5875"/>
                    <a:pt x="3667" y="5860"/>
                  </a:cubicBezTo>
                  <a:cubicBezTo>
                    <a:pt x="3693" y="5842"/>
                    <a:pt x="3693" y="5797"/>
                    <a:pt x="3667" y="5771"/>
                  </a:cubicBezTo>
                  <a:cubicBezTo>
                    <a:pt x="3653" y="5757"/>
                    <a:pt x="3635" y="5751"/>
                    <a:pt x="3618" y="5751"/>
                  </a:cubicBezTo>
                  <a:close/>
                  <a:moveTo>
                    <a:pt x="6170" y="5734"/>
                  </a:moveTo>
                  <a:cubicBezTo>
                    <a:pt x="6152" y="5734"/>
                    <a:pt x="6136" y="5737"/>
                    <a:pt x="6129" y="5744"/>
                  </a:cubicBezTo>
                  <a:cubicBezTo>
                    <a:pt x="6111" y="5762"/>
                    <a:pt x="6102" y="5842"/>
                    <a:pt x="6120" y="5869"/>
                  </a:cubicBezTo>
                  <a:cubicBezTo>
                    <a:pt x="6129" y="5878"/>
                    <a:pt x="6153" y="5882"/>
                    <a:pt x="6178" y="5882"/>
                  </a:cubicBezTo>
                  <a:cubicBezTo>
                    <a:pt x="6202" y="5882"/>
                    <a:pt x="6227" y="5878"/>
                    <a:pt x="6236" y="5869"/>
                  </a:cubicBezTo>
                  <a:cubicBezTo>
                    <a:pt x="6263" y="5851"/>
                    <a:pt x="6263" y="5780"/>
                    <a:pt x="6245" y="5753"/>
                  </a:cubicBezTo>
                  <a:cubicBezTo>
                    <a:pt x="6234" y="5742"/>
                    <a:pt x="6199" y="5734"/>
                    <a:pt x="6170" y="5734"/>
                  </a:cubicBezTo>
                  <a:close/>
                  <a:moveTo>
                    <a:pt x="1343" y="5792"/>
                  </a:moveTo>
                  <a:cubicBezTo>
                    <a:pt x="1335" y="5792"/>
                    <a:pt x="1328" y="5794"/>
                    <a:pt x="1320" y="5797"/>
                  </a:cubicBezTo>
                  <a:cubicBezTo>
                    <a:pt x="1294" y="5824"/>
                    <a:pt x="1320" y="5833"/>
                    <a:pt x="1329" y="5842"/>
                  </a:cubicBezTo>
                  <a:cubicBezTo>
                    <a:pt x="1338" y="5860"/>
                    <a:pt x="1338" y="5878"/>
                    <a:pt x="1347" y="5887"/>
                  </a:cubicBezTo>
                  <a:cubicBezTo>
                    <a:pt x="1347" y="5896"/>
                    <a:pt x="1356" y="5896"/>
                    <a:pt x="1365" y="5896"/>
                  </a:cubicBezTo>
                  <a:cubicBezTo>
                    <a:pt x="1401" y="5878"/>
                    <a:pt x="1410" y="5842"/>
                    <a:pt x="1383" y="5815"/>
                  </a:cubicBezTo>
                  <a:cubicBezTo>
                    <a:pt x="1383" y="5806"/>
                    <a:pt x="1383" y="5806"/>
                    <a:pt x="1383" y="5806"/>
                  </a:cubicBezTo>
                  <a:cubicBezTo>
                    <a:pt x="1367" y="5796"/>
                    <a:pt x="1354" y="5792"/>
                    <a:pt x="1343" y="5792"/>
                  </a:cubicBezTo>
                  <a:close/>
                  <a:moveTo>
                    <a:pt x="8736" y="5720"/>
                  </a:moveTo>
                  <a:cubicBezTo>
                    <a:pt x="8719" y="5720"/>
                    <a:pt x="8701" y="5731"/>
                    <a:pt x="8680" y="5753"/>
                  </a:cubicBezTo>
                  <a:cubicBezTo>
                    <a:pt x="8636" y="5797"/>
                    <a:pt x="8636" y="5824"/>
                    <a:pt x="8680" y="5869"/>
                  </a:cubicBezTo>
                  <a:cubicBezTo>
                    <a:pt x="8699" y="5892"/>
                    <a:pt x="8718" y="5903"/>
                    <a:pt x="8738" y="5903"/>
                  </a:cubicBezTo>
                  <a:cubicBezTo>
                    <a:pt x="8756" y="5903"/>
                    <a:pt x="8775" y="5895"/>
                    <a:pt x="8796" y="5878"/>
                  </a:cubicBezTo>
                  <a:cubicBezTo>
                    <a:pt x="8832" y="5833"/>
                    <a:pt x="8841" y="5797"/>
                    <a:pt x="8796" y="5762"/>
                  </a:cubicBezTo>
                  <a:cubicBezTo>
                    <a:pt x="8773" y="5734"/>
                    <a:pt x="8754" y="5720"/>
                    <a:pt x="8736" y="5720"/>
                  </a:cubicBezTo>
                  <a:close/>
                  <a:moveTo>
                    <a:pt x="3898" y="5780"/>
                  </a:moveTo>
                  <a:cubicBezTo>
                    <a:pt x="3882" y="5780"/>
                    <a:pt x="3866" y="5785"/>
                    <a:pt x="3854" y="5797"/>
                  </a:cubicBezTo>
                  <a:cubicBezTo>
                    <a:pt x="3827" y="5824"/>
                    <a:pt x="3827" y="5869"/>
                    <a:pt x="3854" y="5887"/>
                  </a:cubicBezTo>
                  <a:cubicBezTo>
                    <a:pt x="3864" y="5902"/>
                    <a:pt x="3884" y="5912"/>
                    <a:pt x="3903" y="5912"/>
                  </a:cubicBezTo>
                  <a:cubicBezTo>
                    <a:pt x="3918" y="5912"/>
                    <a:pt x="3932" y="5907"/>
                    <a:pt x="3943" y="5896"/>
                  </a:cubicBezTo>
                  <a:cubicBezTo>
                    <a:pt x="3970" y="5878"/>
                    <a:pt x="3979" y="5824"/>
                    <a:pt x="3952" y="5797"/>
                  </a:cubicBezTo>
                  <a:cubicBezTo>
                    <a:pt x="3937" y="5788"/>
                    <a:pt x="3917" y="5780"/>
                    <a:pt x="3898" y="5780"/>
                  </a:cubicBezTo>
                  <a:close/>
                  <a:moveTo>
                    <a:pt x="6471" y="5766"/>
                  </a:moveTo>
                  <a:cubicBezTo>
                    <a:pt x="6445" y="5766"/>
                    <a:pt x="6419" y="5771"/>
                    <a:pt x="6405" y="5780"/>
                  </a:cubicBezTo>
                  <a:cubicBezTo>
                    <a:pt x="6387" y="5797"/>
                    <a:pt x="6387" y="5878"/>
                    <a:pt x="6405" y="5896"/>
                  </a:cubicBezTo>
                  <a:cubicBezTo>
                    <a:pt x="6416" y="5907"/>
                    <a:pt x="6451" y="5914"/>
                    <a:pt x="6480" y="5914"/>
                  </a:cubicBezTo>
                  <a:cubicBezTo>
                    <a:pt x="6499" y="5914"/>
                    <a:pt x="6515" y="5911"/>
                    <a:pt x="6521" y="5904"/>
                  </a:cubicBezTo>
                  <a:cubicBezTo>
                    <a:pt x="6539" y="5887"/>
                    <a:pt x="6548" y="5806"/>
                    <a:pt x="6530" y="5780"/>
                  </a:cubicBezTo>
                  <a:cubicBezTo>
                    <a:pt x="6521" y="5771"/>
                    <a:pt x="6497" y="5766"/>
                    <a:pt x="6471" y="5766"/>
                  </a:cubicBezTo>
                  <a:close/>
                  <a:moveTo>
                    <a:pt x="1628" y="5822"/>
                  </a:moveTo>
                  <a:cubicBezTo>
                    <a:pt x="1615" y="5822"/>
                    <a:pt x="1601" y="5829"/>
                    <a:pt x="1588" y="5842"/>
                  </a:cubicBezTo>
                  <a:cubicBezTo>
                    <a:pt x="1570" y="5869"/>
                    <a:pt x="1570" y="5887"/>
                    <a:pt x="1597" y="5913"/>
                  </a:cubicBezTo>
                  <a:cubicBezTo>
                    <a:pt x="1609" y="5921"/>
                    <a:pt x="1619" y="5926"/>
                    <a:pt x="1629" y="5926"/>
                  </a:cubicBezTo>
                  <a:cubicBezTo>
                    <a:pt x="1642" y="5926"/>
                    <a:pt x="1654" y="5919"/>
                    <a:pt x="1668" y="5904"/>
                  </a:cubicBezTo>
                  <a:cubicBezTo>
                    <a:pt x="1686" y="5887"/>
                    <a:pt x="1686" y="5860"/>
                    <a:pt x="1668" y="5842"/>
                  </a:cubicBezTo>
                  <a:cubicBezTo>
                    <a:pt x="1655" y="5829"/>
                    <a:pt x="1642" y="5822"/>
                    <a:pt x="1628" y="5822"/>
                  </a:cubicBezTo>
                  <a:close/>
                  <a:moveTo>
                    <a:pt x="9021" y="5754"/>
                  </a:moveTo>
                  <a:cubicBezTo>
                    <a:pt x="9001" y="5754"/>
                    <a:pt x="8980" y="5765"/>
                    <a:pt x="8957" y="5788"/>
                  </a:cubicBezTo>
                  <a:cubicBezTo>
                    <a:pt x="8912" y="5824"/>
                    <a:pt x="8921" y="5860"/>
                    <a:pt x="8957" y="5904"/>
                  </a:cubicBezTo>
                  <a:cubicBezTo>
                    <a:pt x="8979" y="5927"/>
                    <a:pt x="8997" y="5938"/>
                    <a:pt x="9015" y="5938"/>
                  </a:cubicBezTo>
                  <a:cubicBezTo>
                    <a:pt x="9033" y="5938"/>
                    <a:pt x="9050" y="5927"/>
                    <a:pt x="9073" y="5904"/>
                  </a:cubicBezTo>
                  <a:cubicBezTo>
                    <a:pt x="9117" y="5860"/>
                    <a:pt x="9117" y="5833"/>
                    <a:pt x="9073" y="5780"/>
                  </a:cubicBezTo>
                  <a:cubicBezTo>
                    <a:pt x="9056" y="5763"/>
                    <a:pt x="9039" y="5754"/>
                    <a:pt x="9021" y="5754"/>
                  </a:cubicBezTo>
                  <a:close/>
                  <a:moveTo>
                    <a:pt x="4182" y="5812"/>
                  </a:moveTo>
                  <a:cubicBezTo>
                    <a:pt x="4167" y="5812"/>
                    <a:pt x="4151" y="5816"/>
                    <a:pt x="4139" y="5824"/>
                  </a:cubicBezTo>
                  <a:cubicBezTo>
                    <a:pt x="4104" y="5851"/>
                    <a:pt x="4104" y="5896"/>
                    <a:pt x="4139" y="5922"/>
                  </a:cubicBezTo>
                  <a:cubicBezTo>
                    <a:pt x="4148" y="5936"/>
                    <a:pt x="4164" y="5942"/>
                    <a:pt x="4181" y="5942"/>
                  </a:cubicBezTo>
                  <a:cubicBezTo>
                    <a:pt x="4197" y="5942"/>
                    <a:pt x="4215" y="5936"/>
                    <a:pt x="4229" y="5922"/>
                  </a:cubicBezTo>
                  <a:cubicBezTo>
                    <a:pt x="4255" y="5904"/>
                    <a:pt x="4255" y="5860"/>
                    <a:pt x="4229" y="5833"/>
                  </a:cubicBezTo>
                  <a:cubicBezTo>
                    <a:pt x="4219" y="5818"/>
                    <a:pt x="4201" y="5812"/>
                    <a:pt x="4182" y="5812"/>
                  </a:cubicBezTo>
                  <a:close/>
                  <a:moveTo>
                    <a:pt x="1909" y="5849"/>
                  </a:moveTo>
                  <a:cubicBezTo>
                    <a:pt x="1898" y="5849"/>
                    <a:pt x="1887" y="5855"/>
                    <a:pt x="1873" y="5869"/>
                  </a:cubicBezTo>
                  <a:cubicBezTo>
                    <a:pt x="1847" y="5896"/>
                    <a:pt x="1856" y="5913"/>
                    <a:pt x="1873" y="5940"/>
                  </a:cubicBezTo>
                  <a:cubicBezTo>
                    <a:pt x="1887" y="5953"/>
                    <a:pt x="1898" y="5960"/>
                    <a:pt x="1909" y="5960"/>
                  </a:cubicBezTo>
                  <a:cubicBezTo>
                    <a:pt x="1920" y="5960"/>
                    <a:pt x="1931" y="5953"/>
                    <a:pt x="1945" y="5940"/>
                  </a:cubicBezTo>
                  <a:cubicBezTo>
                    <a:pt x="1972" y="5913"/>
                    <a:pt x="1972" y="5896"/>
                    <a:pt x="1945" y="5869"/>
                  </a:cubicBezTo>
                  <a:cubicBezTo>
                    <a:pt x="1931" y="5855"/>
                    <a:pt x="1920" y="5849"/>
                    <a:pt x="1909" y="5849"/>
                  </a:cubicBezTo>
                  <a:close/>
                  <a:moveTo>
                    <a:pt x="6740" y="5804"/>
                  </a:moveTo>
                  <a:cubicBezTo>
                    <a:pt x="6718" y="5804"/>
                    <a:pt x="6695" y="5811"/>
                    <a:pt x="6682" y="5824"/>
                  </a:cubicBezTo>
                  <a:cubicBezTo>
                    <a:pt x="6655" y="5842"/>
                    <a:pt x="6646" y="5913"/>
                    <a:pt x="6673" y="5940"/>
                  </a:cubicBezTo>
                  <a:cubicBezTo>
                    <a:pt x="6686" y="5953"/>
                    <a:pt x="6709" y="5960"/>
                    <a:pt x="6731" y="5960"/>
                  </a:cubicBezTo>
                  <a:cubicBezTo>
                    <a:pt x="6753" y="5960"/>
                    <a:pt x="6776" y="5953"/>
                    <a:pt x="6789" y="5940"/>
                  </a:cubicBezTo>
                  <a:cubicBezTo>
                    <a:pt x="6816" y="5922"/>
                    <a:pt x="6816" y="5851"/>
                    <a:pt x="6798" y="5824"/>
                  </a:cubicBezTo>
                  <a:cubicBezTo>
                    <a:pt x="6784" y="5811"/>
                    <a:pt x="6762" y="5804"/>
                    <a:pt x="6740" y="5804"/>
                  </a:cubicBezTo>
                  <a:close/>
                  <a:moveTo>
                    <a:pt x="9300" y="5782"/>
                  </a:moveTo>
                  <a:cubicBezTo>
                    <a:pt x="9282" y="5782"/>
                    <a:pt x="9265" y="5793"/>
                    <a:pt x="9242" y="5815"/>
                  </a:cubicBezTo>
                  <a:cubicBezTo>
                    <a:pt x="9198" y="5851"/>
                    <a:pt x="9198" y="5887"/>
                    <a:pt x="9242" y="5931"/>
                  </a:cubicBezTo>
                  <a:cubicBezTo>
                    <a:pt x="9261" y="5955"/>
                    <a:pt x="9280" y="5966"/>
                    <a:pt x="9300" y="5966"/>
                  </a:cubicBezTo>
                  <a:cubicBezTo>
                    <a:pt x="9318" y="5966"/>
                    <a:pt x="9337" y="5957"/>
                    <a:pt x="9358" y="5940"/>
                  </a:cubicBezTo>
                  <a:cubicBezTo>
                    <a:pt x="9403" y="5896"/>
                    <a:pt x="9403" y="5860"/>
                    <a:pt x="9358" y="5815"/>
                  </a:cubicBezTo>
                  <a:cubicBezTo>
                    <a:pt x="9336" y="5793"/>
                    <a:pt x="9318" y="5782"/>
                    <a:pt x="9300" y="5782"/>
                  </a:cubicBezTo>
                  <a:close/>
                  <a:moveTo>
                    <a:pt x="4465" y="5840"/>
                  </a:moveTo>
                  <a:cubicBezTo>
                    <a:pt x="4447" y="5840"/>
                    <a:pt x="4429" y="5846"/>
                    <a:pt x="4416" y="5860"/>
                  </a:cubicBezTo>
                  <a:cubicBezTo>
                    <a:pt x="4389" y="5887"/>
                    <a:pt x="4389" y="5931"/>
                    <a:pt x="4416" y="5958"/>
                  </a:cubicBezTo>
                  <a:cubicBezTo>
                    <a:pt x="4429" y="5967"/>
                    <a:pt x="4447" y="5971"/>
                    <a:pt x="4464" y="5971"/>
                  </a:cubicBezTo>
                  <a:cubicBezTo>
                    <a:pt x="4481" y="5971"/>
                    <a:pt x="4496" y="5967"/>
                    <a:pt x="4505" y="5958"/>
                  </a:cubicBezTo>
                  <a:cubicBezTo>
                    <a:pt x="4532" y="5931"/>
                    <a:pt x="4532" y="5887"/>
                    <a:pt x="4514" y="5860"/>
                  </a:cubicBezTo>
                  <a:cubicBezTo>
                    <a:pt x="4501" y="5846"/>
                    <a:pt x="4483" y="5840"/>
                    <a:pt x="4465" y="5840"/>
                  </a:cubicBezTo>
                  <a:close/>
                  <a:moveTo>
                    <a:pt x="2192" y="5879"/>
                  </a:moveTo>
                  <a:cubicBezTo>
                    <a:pt x="2181" y="5879"/>
                    <a:pt x="2170" y="5884"/>
                    <a:pt x="2159" y="5896"/>
                  </a:cubicBezTo>
                  <a:cubicBezTo>
                    <a:pt x="2132" y="5922"/>
                    <a:pt x="2132" y="5940"/>
                    <a:pt x="2159" y="5967"/>
                  </a:cubicBezTo>
                  <a:cubicBezTo>
                    <a:pt x="2169" y="5982"/>
                    <a:pt x="2181" y="5988"/>
                    <a:pt x="2194" y="5988"/>
                  </a:cubicBezTo>
                  <a:cubicBezTo>
                    <a:pt x="2204" y="5988"/>
                    <a:pt x="2213" y="5984"/>
                    <a:pt x="2221" y="5976"/>
                  </a:cubicBezTo>
                  <a:cubicBezTo>
                    <a:pt x="2248" y="5949"/>
                    <a:pt x="2257" y="5931"/>
                    <a:pt x="2230" y="5904"/>
                  </a:cubicBezTo>
                  <a:cubicBezTo>
                    <a:pt x="2220" y="5889"/>
                    <a:pt x="2207" y="5879"/>
                    <a:pt x="2192" y="5879"/>
                  </a:cubicBezTo>
                  <a:close/>
                  <a:moveTo>
                    <a:pt x="7008" y="5835"/>
                  </a:moveTo>
                  <a:cubicBezTo>
                    <a:pt x="6989" y="5835"/>
                    <a:pt x="6970" y="5840"/>
                    <a:pt x="6958" y="5851"/>
                  </a:cubicBezTo>
                  <a:cubicBezTo>
                    <a:pt x="6932" y="5869"/>
                    <a:pt x="6932" y="5940"/>
                    <a:pt x="6950" y="5967"/>
                  </a:cubicBezTo>
                  <a:cubicBezTo>
                    <a:pt x="6965" y="5982"/>
                    <a:pt x="6996" y="5992"/>
                    <a:pt x="7024" y="5992"/>
                  </a:cubicBezTo>
                  <a:cubicBezTo>
                    <a:pt x="7044" y="5992"/>
                    <a:pt x="7063" y="5987"/>
                    <a:pt x="7074" y="5976"/>
                  </a:cubicBezTo>
                  <a:cubicBezTo>
                    <a:pt x="7101" y="5949"/>
                    <a:pt x="7101" y="5887"/>
                    <a:pt x="7074" y="5860"/>
                  </a:cubicBezTo>
                  <a:cubicBezTo>
                    <a:pt x="7064" y="5844"/>
                    <a:pt x="7036" y="5835"/>
                    <a:pt x="7008" y="5835"/>
                  </a:cubicBezTo>
                  <a:close/>
                  <a:moveTo>
                    <a:pt x="9582" y="5815"/>
                  </a:moveTo>
                  <a:cubicBezTo>
                    <a:pt x="9563" y="5815"/>
                    <a:pt x="9546" y="5824"/>
                    <a:pt x="9528" y="5842"/>
                  </a:cubicBezTo>
                  <a:cubicBezTo>
                    <a:pt x="9474" y="5887"/>
                    <a:pt x="9474" y="5922"/>
                    <a:pt x="9528" y="5967"/>
                  </a:cubicBezTo>
                  <a:cubicBezTo>
                    <a:pt x="9545" y="5984"/>
                    <a:pt x="9561" y="5993"/>
                    <a:pt x="9579" y="5993"/>
                  </a:cubicBezTo>
                  <a:cubicBezTo>
                    <a:pt x="9599" y="5993"/>
                    <a:pt x="9620" y="5982"/>
                    <a:pt x="9644" y="5958"/>
                  </a:cubicBezTo>
                  <a:cubicBezTo>
                    <a:pt x="9679" y="5922"/>
                    <a:pt x="9679" y="5887"/>
                    <a:pt x="9644" y="5842"/>
                  </a:cubicBezTo>
                  <a:cubicBezTo>
                    <a:pt x="9621" y="5824"/>
                    <a:pt x="9601" y="5815"/>
                    <a:pt x="9582" y="5815"/>
                  </a:cubicBezTo>
                  <a:close/>
                  <a:moveTo>
                    <a:pt x="4742" y="5870"/>
                  </a:moveTo>
                  <a:cubicBezTo>
                    <a:pt x="4727" y="5870"/>
                    <a:pt x="4713" y="5875"/>
                    <a:pt x="4701" y="5887"/>
                  </a:cubicBezTo>
                  <a:cubicBezTo>
                    <a:pt x="4675" y="5913"/>
                    <a:pt x="4675" y="5958"/>
                    <a:pt x="4693" y="5985"/>
                  </a:cubicBezTo>
                  <a:cubicBezTo>
                    <a:pt x="4706" y="5998"/>
                    <a:pt x="4724" y="6005"/>
                    <a:pt x="4742" y="6005"/>
                  </a:cubicBezTo>
                  <a:cubicBezTo>
                    <a:pt x="4759" y="6005"/>
                    <a:pt x="4777" y="5998"/>
                    <a:pt x="4791" y="5985"/>
                  </a:cubicBezTo>
                  <a:cubicBezTo>
                    <a:pt x="4817" y="5967"/>
                    <a:pt x="4817" y="5922"/>
                    <a:pt x="4800" y="5896"/>
                  </a:cubicBezTo>
                  <a:cubicBezTo>
                    <a:pt x="4784" y="5880"/>
                    <a:pt x="4762" y="5870"/>
                    <a:pt x="4742" y="5870"/>
                  </a:cubicBezTo>
                  <a:close/>
                  <a:moveTo>
                    <a:pt x="2476" y="5911"/>
                  </a:moveTo>
                  <a:cubicBezTo>
                    <a:pt x="2462" y="5911"/>
                    <a:pt x="2449" y="5918"/>
                    <a:pt x="2435" y="5931"/>
                  </a:cubicBezTo>
                  <a:cubicBezTo>
                    <a:pt x="2418" y="5958"/>
                    <a:pt x="2418" y="5976"/>
                    <a:pt x="2435" y="6003"/>
                  </a:cubicBezTo>
                  <a:cubicBezTo>
                    <a:pt x="2449" y="6011"/>
                    <a:pt x="2460" y="6016"/>
                    <a:pt x="2471" y="6016"/>
                  </a:cubicBezTo>
                  <a:cubicBezTo>
                    <a:pt x="2482" y="6016"/>
                    <a:pt x="2493" y="6011"/>
                    <a:pt x="2507" y="6003"/>
                  </a:cubicBezTo>
                  <a:cubicBezTo>
                    <a:pt x="2534" y="5976"/>
                    <a:pt x="2534" y="5958"/>
                    <a:pt x="2516" y="5931"/>
                  </a:cubicBezTo>
                  <a:cubicBezTo>
                    <a:pt x="2502" y="5918"/>
                    <a:pt x="2489" y="5911"/>
                    <a:pt x="2476" y="5911"/>
                  </a:cubicBezTo>
                  <a:close/>
                  <a:moveTo>
                    <a:pt x="7302" y="5867"/>
                  </a:moveTo>
                  <a:cubicBezTo>
                    <a:pt x="7280" y="5867"/>
                    <a:pt x="7257" y="5873"/>
                    <a:pt x="7244" y="5887"/>
                  </a:cubicBezTo>
                  <a:cubicBezTo>
                    <a:pt x="7217" y="5904"/>
                    <a:pt x="7208" y="5976"/>
                    <a:pt x="7235" y="6003"/>
                  </a:cubicBezTo>
                  <a:cubicBezTo>
                    <a:pt x="7248" y="6016"/>
                    <a:pt x="7273" y="6023"/>
                    <a:pt x="7296" y="6023"/>
                  </a:cubicBezTo>
                  <a:cubicBezTo>
                    <a:pt x="7320" y="6023"/>
                    <a:pt x="7342" y="6016"/>
                    <a:pt x="7351" y="6003"/>
                  </a:cubicBezTo>
                  <a:cubicBezTo>
                    <a:pt x="7378" y="5976"/>
                    <a:pt x="7387" y="5913"/>
                    <a:pt x="7360" y="5887"/>
                  </a:cubicBezTo>
                  <a:cubicBezTo>
                    <a:pt x="7347" y="5873"/>
                    <a:pt x="7324" y="5867"/>
                    <a:pt x="7302" y="5867"/>
                  </a:cubicBezTo>
                  <a:close/>
                  <a:moveTo>
                    <a:pt x="5027" y="5902"/>
                  </a:moveTo>
                  <a:cubicBezTo>
                    <a:pt x="5009" y="5902"/>
                    <a:pt x="4991" y="5909"/>
                    <a:pt x="4978" y="5922"/>
                  </a:cubicBezTo>
                  <a:cubicBezTo>
                    <a:pt x="4960" y="5940"/>
                    <a:pt x="4951" y="5985"/>
                    <a:pt x="4978" y="6011"/>
                  </a:cubicBezTo>
                  <a:cubicBezTo>
                    <a:pt x="4988" y="6026"/>
                    <a:pt x="5006" y="6033"/>
                    <a:pt x="5024" y="6033"/>
                  </a:cubicBezTo>
                  <a:cubicBezTo>
                    <a:pt x="5040" y="6033"/>
                    <a:pt x="5055" y="6028"/>
                    <a:pt x="5067" y="6020"/>
                  </a:cubicBezTo>
                  <a:cubicBezTo>
                    <a:pt x="5103" y="5994"/>
                    <a:pt x="5103" y="5949"/>
                    <a:pt x="5076" y="5922"/>
                  </a:cubicBezTo>
                  <a:cubicBezTo>
                    <a:pt x="5063" y="5909"/>
                    <a:pt x="5045" y="5902"/>
                    <a:pt x="5027" y="5902"/>
                  </a:cubicBezTo>
                  <a:close/>
                  <a:moveTo>
                    <a:pt x="9852" y="5853"/>
                  </a:moveTo>
                  <a:cubicBezTo>
                    <a:pt x="9833" y="5853"/>
                    <a:pt x="9813" y="5864"/>
                    <a:pt x="9786" y="5887"/>
                  </a:cubicBezTo>
                  <a:cubicBezTo>
                    <a:pt x="9751" y="5931"/>
                    <a:pt x="9751" y="5967"/>
                    <a:pt x="9795" y="6011"/>
                  </a:cubicBezTo>
                  <a:cubicBezTo>
                    <a:pt x="9812" y="6028"/>
                    <a:pt x="9829" y="6037"/>
                    <a:pt x="9847" y="6037"/>
                  </a:cubicBezTo>
                  <a:cubicBezTo>
                    <a:pt x="9867" y="6037"/>
                    <a:pt x="9888" y="6026"/>
                    <a:pt x="9911" y="6003"/>
                  </a:cubicBezTo>
                  <a:cubicBezTo>
                    <a:pt x="9947" y="5967"/>
                    <a:pt x="9956" y="5931"/>
                    <a:pt x="9911" y="5887"/>
                  </a:cubicBezTo>
                  <a:cubicBezTo>
                    <a:pt x="9889" y="5864"/>
                    <a:pt x="9871" y="5853"/>
                    <a:pt x="9852" y="5853"/>
                  </a:cubicBezTo>
                  <a:close/>
                  <a:moveTo>
                    <a:pt x="2756" y="5936"/>
                  </a:moveTo>
                  <a:cubicBezTo>
                    <a:pt x="2734" y="5936"/>
                    <a:pt x="2712" y="5940"/>
                    <a:pt x="2703" y="5949"/>
                  </a:cubicBezTo>
                  <a:cubicBezTo>
                    <a:pt x="2694" y="5967"/>
                    <a:pt x="2694" y="6029"/>
                    <a:pt x="2712" y="6047"/>
                  </a:cubicBezTo>
                  <a:cubicBezTo>
                    <a:pt x="2716" y="6051"/>
                    <a:pt x="2730" y="6053"/>
                    <a:pt x="2746" y="6053"/>
                  </a:cubicBezTo>
                  <a:cubicBezTo>
                    <a:pt x="2769" y="6053"/>
                    <a:pt x="2796" y="6049"/>
                    <a:pt x="2801" y="6038"/>
                  </a:cubicBezTo>
                  <a:cubicBezTo>
                    <a:pt x="2810" y="6029"/>
                    <a:pt x="2819" y="6011"/>
                    <a:pt x="2819" y="5994"/>
                  </a:cubicBezTo>
                  <a:cubicBezTo>
                    <a:pt x="2819" y="5976"/>
                    <a:pt x="2810" y="5958"/>
                    <a:pt x="2801" y="5949"/>
                  </a:cubicBezTo>
                  <a:cubicBezTo>
                    <a:pt x="2797" y="5940"/>
                    <a:pt x="2777" y="5936"/>
                    <a:pt x="2756" y="5936"/>
                  </a:cubicBezTo>
                  <a:close/>
                  <a:moveTo>
                    <a:pt x="7578" y="5887"/>
                  </a:moveTo>
                  <a:cubicBezTo>
                    <a:pt x="7558" y="5887"/>
                    <a:pt x="7538" y="5896"/>
                    <a:pt x="7520" y="5913"/>
                  </a:cubicBezTo>
                  <a:cubicBezTo>
                    <a:pt x="7485" y="5949"/>
                    <a:pt x="7494" y="6003"/>
                    <a:pt x="7520" y="6029"/>
                  </a:cubicBezTo>
                  <a:cubicBezTo>
                    <a:pt x="7538" y="6047"/>
                    <a:pt x="7558" y="6056"/>
                    <a:pt x="7578" y="6056"/>
                  </a:cubicBezTo>
                  <a:cubicBezTo>
                    <a:pt x="7599" y="6056"/>
                    <a:pt x="7619" y="6047"/>
                    <a:pt x="7636" y="6029"/>
                  </a:cubicBezTo>
                  <a:cubicBezTo>
                    <a:pt x="7672" y="6003"/>
                    <a:pt x="7672" y="5940"/>
                    <a:pt x="7636" y="5913"/>
                  </a:cubicBezTo>
                  <a:cubicBezTo>
                    <a:pt x="7619" y="5896"/>
                    <a:pt x="7599" y="5887"/>
                    <a:pt x="7578" y="5887"/>
                  </a:cubicBezTo>
                  <a:close/>
                  <a:moveTo>
                    <a:pt x="10133" y="5889"/>
                  </a:moveTo>
                  <a:cubicBezTo>
                    <a:pt x="10114" y="5889"/>
                    <a:pt x="10094" y="5900"/>
                    <a:pt x="10072" y="5922"/>
                  </a:cubicBezTo>
                  <a:cubicBezTo>
                    <a:pt x="10027" y="5958"/>
                    <a:pt x="10036" y="5994"/>
                    <a:pt x="10072" y="6038"/>
                  </a:cubicBezTo>
                  <a:cubicBezTo>
                    <a:pt x="10093" y="6059"/>
                    <a:pt x="10110" y="6068"/>
                    <a:pt x="10127" y="6068"/>
                  </a:cubicBezTo>
                  <a:cubicBezTo>
                    <a:pt x="10146" y="6068"/>
                    <a:pt x="10164" y="6057"/>
                    <a:pt x="10188" y="6038"/>
                  </a:cubicBezTo>
                  <a:cubicBezTo>
                    <a:pt x="10232" y="5994"/>
                    <a:pt x="10232" y="5967"/>
                    <a:pt x="10188" y="5922"/>
                  </a:cubicBezTo>
                  <a:cubicBezTo>
                    <a:pt x="10170" y="5900"/>
                    <a:pt x="10152" y="5889"/>
                    <a:pt x="10133" y="5889"/>
                  </a:cubicBezTo>
                  <a:close/>
                  <a:moveTo>
                    <a:pt x="5310" y="5923"/>
                  </a:moveTo>
                  <a:cubicBezTo>
                    <a:pt x="5298" y="5923"/>
                    <a:pt x="5285" y="5932"/>
                    <a:pt x="5263" y="5949"/>
                  </a:cubicBezTo>
                  <a:cubicBezTo>
                    <a:pt x="5219" y="5985"/>
                    <a:pt x="5219" y="6003"/>
                    <a:pt x="5255" y="6038"/>
                  </a:cubicBezTo>
                  <a:cubicBezTo>
                    <a:pt x="5278" y="6066"/>
                    <a:pt x="5291" y="6080"/>
                    <a:pt x="5305" y="6080"/>
                  </a:cubicBezTo>
                  <a:cubicBezTo>
                    <a:pt x="5318" y="6080"/>
                    <a:pt x="5331" y="6068"/>
                    <a:pt x="5353" y="6047"/>
                  </a:cubicBezTo>
                  <a:cubicBezTo>
                    <a:pt x="5397" y="6003"/>
                    <a:pt x="5397" y="6003"/>
                    <a:pt x="5362" y="5958"/>
                  </a:cubicBezTo>
                  <a:cubicBezTo>
                    <a:pt x="5338" y="5934"/>
                    <a:pt x="5324" y="5923"/>
                    <a:pt x="5310" y="5923"/>
                  </a:cubicBezTo>
                  <a:close/>
                  <a:moveTo>
                    <a:pt x="7863" y="5921"/>
                  </a:moveTo>
                  <a:cubicBezTo>
                    <a:pt x="7840" y="5921"/>
                    <a:pt x="7816" y="5930"/>
                    <a:pt x="7797" y="5949"/>
                  </a:cubicBezTo>
                  <a:cubicBezTo>
                    <a:pt x="7770" y="5976"/>
                    <a:pt x="7770" y="6029"/>
                    <a:pt x="7806" y="6065"/>
                  </a:cubicBezTo>
                  <a:cubicBezTo>
                    <a:pt x="7819" y="6078"/>
                    <a:pt x="7839" y="6085"/>
                    <a:pt x="7861" y="6085"/>
                  </a:cubicBezTo>
                  <a:cubicBezTo>
                    <a:pt x="7882" y="6085"/>
                    <a:pt x="7904" y="6078"/>
                    <a:pt x="7922" y="6065"/>
                  </a:cubicBezTo>
                  <a:cubicBezTo>
                    <a:pt x="7958" y="6029"/>
                    <a:pt x="7949" y="5976"/>
                    <a:pt x="7913" y="5940"/>
                  </a:cubicBezTo>
                  <a:cubicBezTo>
                    <a:pt x="7901" y="5928"/>
                    <a:pt x="7882" y="5921"/>
                    <a:pt x="7863" y="5921"/>
                  </a:cubicBezTo>
                  <a:close/>
                  <a:moveTo>
                    <a:pt x="3033" y="5969"/>
                  </a:moveTo>
                  <a:cubicBezTo>
                    <a:pt x="3013" y="5969"/>
                    <a:pt x="2993" y="5971"/>
                    <a:pt x="2989" y="5976"/>
                  </a:cubicBezTo>
                  <a:cubicBezTo>
                    <a:pt x="2980" y="5994"/>
                    <a:pt x="2980" y="6065"/>
                    <a:pt x="2989" y="6074"/>
                  </a:cubicBezTo>
                  <a:cubicBezTo>
                    <a:pt x="3006" y="6083"/>
                    <a:pt x="3024" y="6092"/>
                    <a:pt x="3042" y="6092"/>
                  </a:cubicBezTo>
                  <a:cubicBezTo>
                    <a:pt x="3051" y="6092"/>
                    <a:pt x="3069" y="6083"/>
                    <a:pt x="3078" y="6074"/>
                  </a:cubicBezTo>
                  <a:cubicBezTo>
                    <a:pt x="3096" y="6056"/>
                    <a:pt x="3096" y="5985"/>
                    <a:pt x="3078" y="5976"/>
                  </a:cubicBezTo>
                  <a:cubicBezTo>
                    <a:pt x="3073" y="5971"/>
                    <a:pt x="3053" y="5969"/>
                    <a:pt x="3033" y="5969"/>
                  </a:cubicBezTo>
                  <a:close/>
                  <a:moveTo>
                    <a:pt x="10418" y="5919"/>
                  </a:moveTo>
                  <a:cubicBezTo>
                    <a:pt x="10398" y="5919"/>
                    <a:pt x="10377" y="5929"/>
                    <a:pt x="10357" y="5949"/>
                  </a:cubicBezTo>
                  <a:cubicBezTo>
                    <a:pt x="10331" y="5967"/>
                    <a:pt x="10313" y="6003"/>
                    <a:pt x="10331" y="6020"/>
                  </a:cubicBezTo>
                  <a:cubicBezTo>
                    <a:pt x="10340" y="6056"/>
                    <a:pt x="10366" y="6074"/>
                    <a:pt x="10393" y="6092"/>
                  </a:cubicBezTo>
                  <a:cubicBezTo>
                    <a:pt x="10393" y="6094"/>
                    <a:pt x="10395" y="6095"/>
                    <a:pt x="10399" y="6095"/>
                  </a:cubicBezTo>
                  <a:cubicBezTo>
                    <a:pt x="10407" y="6095"/>
                    <a:pt x="10422" y="6089"/>
                    <a:pt x="10429" y="6083"/>
                  </a:cubicBezTo>
                  <a:cubicBezTo>
                    <a:pt x="10438" y="6083"/>
                    <a:pt x="10447" y="6065"/>
                    <a:pt x="10455" y="6056"/>
                  </a:cubicBezTo>
                  <a:cubicBezTo>
                    <a:pt x="10464" y="6047"/>
                    <a:pt x="10482" y="6038"/>
                    <a:pt x="10491" y="6020"/>
                  </a:cubicBezTo>
                  <a:cubicBezTo>
                    <a:pt x="10500" y="6011"/>
                    <a:pt x="10509" y="5994"/>
                    <a:pt x="10500" y="5985"/>
                  </a:cubicBezTo>
                  <a:cubicBezTo>
                    <a:pt x="10482" y="5967"/>
                    <a:pt x="10464" y="5931"/>
                    <a:pt x="10438" y="5922"/>
                  </a:cubicBezTo>
                  <a:cubicBezTo>
                    <a:pt x="10431" y="5920"/>
                    <a:pt x="10424" y="5919"/>
                    <a:pt x="10418" y="5919"/>
                  </a:cubicBezTo>
                  <a:close/>
                  <a:moveTo>
                    <a:pt x="5590" y="5951"/>
                  </a:moveTo>
                  <a:cubicBezTo>
                    <a:pt x="5577" y="5951"/>
                    <a:pt x="5565" y="5960"/>
                    <a:pt x="5549" y="5976"/>
                  </a:cubicBezTo>
                  <a:cubicBezTo>
                    <a:pt x="5504" y="6020"/>
                    <a:pt x="5495" y="6029"/>
                    <a:pt x="5540" y="6074"/>
                  </a:cubicBezTo>
                  <a:cubicBezTo>
                    <a:pt x="5564" y="6097"/>
                    <a:pt x="5577" y="6109"/>
                    <a:pt x="5590" y="6109"/>
                  </a:cubicBezTo>
                  <a:cubicBezTo>
                    <a:pt x="5601" y="6109"/>
                    <a:pt x="5612" y="6100"/>
                    <a:pt x="5629" y="6083"/>
                  </a:cubicBezTo>
                  <a:cubicBezTo>
                    <a:pt x="5674" y="6038"/>
                    <a:pt x="5683" y="6029"/>
                    <a:pt x="5647" y="5994"/>
                  </a:cubicBezTo>
                  <a:cubicBezTo>
                    <a:pt x="5622" y="5964"/>
                    <a:pt x="5606" y="5951"/>
                    <a:pt x="5590" y="5951"/>
                  </a:cubicBezTo>
                  <a:close/>
                  <a:moveTo>
                    <a:pt x="8140" y="5949"/>
                  </a:moveTo>
                  <a:cubicBezTo>
                    <a:pt x="8120" y="5949"/>
                    <a:pt x="8100" y="5958"/>
                    <a:pt x="8082" y="5976"/>
                  </a:cubicBezTo>
                  <a:cubicBezTo>
                    <a:pt x="8056" y="6011"/>
                    <a:pt x="8056" y="6065"/>
                    <a:pt x="8082" y="6092"/>
                  </a:cubicBezTo>
                  <a:cubicBezTo>
                    <a:pt x="8100" y="6110"/>
                    <a:pt x="8120" y="6119"/>
                    <a:pt x="8140" y="6119"/>
                  </a:cubicBezTo>
                  <a:cubicBezTo>
                    <a:pt x="8161" y="6119"/>
                    <a:pt x="8181" y="6110"/>
                    <a:pt x="8198" y="6092"/>
                  </a:cubicBezTo>
                  <a:cubicBezTo>
                    <a:pt x="8234" y="6056"/>
                    <a:pt x="8234" y="6003"/>
                    <a:pt x="8198" y="5976"/>
                  </a:cubicBezTo>
                  <a:cubicBezTo>
                    <a:pt x="8181" y="5958"/>
                    <a:pt x="8161" y="5949"/>
                    <a:pt x="8140" y="5949"/>
                  </a:cubicBezTo>
                  <a:close/>
                  <a:moveTo>
                    <a:pt x="3317" y="5990"/>
                  </a:moveTo>
                  <a:cubicBezTo>
                    <a:pt x="3302" y="5990"/>
                    <a:pt x="3286" y="5995"/>
                    <a:pt x="3274" y="6003"/>
                  </a:cubicBezTo>
                  <a:cubicBezTo>
                    <a:pt x="3247" y="6029"/>
                    <a:pt x="3247" y="6074"/>
                    <a:pt x="3265" y="6101"/>
                  </a:cubicBezTo>
                  <a:cubicBezTo>
                    <a:pt x="3279" y="6114"/>
                    <a:pt x="3296" y="6121"/>
                    <a:pt x="3314" y="6121"/>
                  </a:cubicBezTo>
                  <a:cubicBezTo>
                    <a:pt x="3332" y="6121"/>
                    <a:pt x="3350" y="6114"/>
                    <a:pt x="3363" y="6101"/>
                  </a:cubicBezTo>
                  <a:cubicBezTo>
                    <a:pt x="3390" y="6074"/>
                    <a:pt x="3390" y="6038"/>
                    <a:pt x="3363" y="6011"/>
                  </a:cubicBezTo>
                  <a:cubicBezTo>
                    <a:pt x="3353" y="5997"/>
                    <a:pt x="3336" y="5990"/>
                    <a:pt x="3317" y="5990"/>
                  </a:cubicBezTo>
                  <a:close/>
                  <a:moveTo>
                    <a:pt x="5867" y="5989"/>
                  </a:moveTo>
                  <a:cubicBezTo>
                    <a:pt x="5841" y="5989"/>
                    <a:pt x="5817" y="5994"/>
                    <a:pt x="5808" y="6003"/>
                  </a:cubicBezTo>
                  <a:cubicBezTo>
                    <a:pt x="5790" y="6020"/>
                    <a:pt x="5790" y="6101"/>
                    <a:pt x="5817" y="6119"/>
                  </a:cubicBezTo>
                  <a:cubicBezTo>
                    <a:pt x="5825" y="6127"/>
                    <a:pt x="5850" y="6132"/>
                    <a:pt x="5875" y="6132"/>
                  </a:cubicBezTo>
                  <a:cubicBezTo>
                    <a:pt x="5899" y="6132"/>
                    <a:pt x="5924" y="6127"/>
                    <a:pt x="5933" y="6119"/>
                  </a:cubicBezTo>
                  <a:cubicBezTo>
                    <a:pt x="5950" y="6092"/>
                    <a:pt x="5950" y="6020"/>
                    <a:pt x="5933" y="6003"/>
                  </a:cubicBezTo>
                  <a:cubicBezTo>
                    <a:pt x="5919" y="5994"/>
                    <a:pt x="5892" y="5989"/>
                    <a:pt x="5867" y="5989"/>
                  </a:cubicBezTo>
                  <a:close/>
                  <a:moveTo>
                    <a:pt x="8429" y="5973"/>
                  </a:moveTo>
                  <a:cubicBezTo>
                    <a:pt x="8410" y="5973"/>
                    <a:pt x="8388" y="5987"/>
                    <a:pt x="8359" y="6011"/>
                  </a:cubicBezTo>
                  <a:cubicBezTo>
                    <a:pt x="8323" y="6047"/>
                    <a:pt x="8323" y="6083"/>
                    <a:pt x="8368" y="6127"/>
                  </a:cubicBezTo>
                  <a:cubicBezTo>
                    <a:pt x="8386" y="6145"/>
                    <a:pt x="8404" y="6154"/>
                    <a:pt x="8423" y="6154"/>
                  </a:cubicBezTo>
                  <a:cubicBezTo>
                    <a:pt x="8442" y="6154"/>
                    <a:pt x="8462" y="6145"/>
                    <a:pt x="8484" y="6127"/>
                  </a:cubicBezTo>
                  <a:cubicBezTo>
                    <a:pt x="8529" y="6083"/>
                    <a:pt x="8529" y="6047"/>
                    <a:pt x="8475" y="6003"/>
                  </a:cubicBezTo>
                  <a:cubicBezTo>
                    <a:pt x="8459" y="5982"/>
                    <a:pt x="8445" y="5973"/>
                    <a:pt x="8429" y="5973"/>
                  </a:cubicBezTo>
                  <a:close/>
                  <a:moveTo>
                    <a:pt x="3590" y="6034"/>
                  </a:moveTo>
                  <a:cubicBezTo>
                    <a:pt x="3573" y="6034"/>
                    <a:pt x="3555" y="6038"/>
                    <a:pt x="3542" y="6047"/>
                  </a:cubicBezTo>
                  <a:cubicBezTo>
                    <a:pt x="3515" y="6074"/>
                    <a:pt x="3515" y="6119"/>
                    <a:pt x="3542" y="6145"/>
                  </a:cubicBezTo>
                  <a:cubicBezTo>
                    <a:pt x="3551" y="6159"/>
                    <a:pt x="3566" y="6165"/>
                    <a:pt x="3583" y="6165"/>
                  </a:cubicBezTo>
                  <a:cubicBezTo>
                    <a:pt x="3600" y="6165"/>
                    <a:pt x="3618" y="6159"/>
                    <a:pt x="3631" y="6145"/>
                  </a:cubicBezTo>
                  <a:cubicBezTo>
                    <a:pt x="3658" y="6119"/>
                    <a:pt x="3667" y="6083"/>
                    <a:pt x="3631" y="6047"/>
                  </a:cubicBezTo>
                  <a:cubicBezTo>
                    <a:pt x="3622" y="6038"/>
                    <a:pt x="3606" y="6034"/>
                    <a:pt x="3590" y="6034"/>
                  </a:cubicBezTo>
                  <a:close/>
                  <a:moveTo>
                    <a:pt x="6151" y="6016"/>
                  </a:moveTo>
                  <a:cubicBezTo>
                    <a:pt x="6127" y="6016"/>
                    <a:pt x="6102" y="6020"/>
                    <a:pt x="6093" y="6029"/>
                  </a:cubicBezTo>
                  <a:cubicBezTo>
                    <a:pt x="6075" y="6056"/>
                    <a:pt x="6075" y="6127"/>
                    <a:pt x="6093" y="6145"/>
                  </a:cubicBezTo>
                  <a:cubicBezTo>
                    <a:pt x="6106" y="6159"/>
                    <a:pt x="6131" y="6165"/>
                    <a:pt x="6154" y="6165"/>
                  </a:cubicBezTo>
                  <a:cubicBezTo>
                    <a:pt x="6178" y="6165"/>
                    <a:pt x="6200" y="6159"/>
                    <a:pt x="6209" y="6145"/>
                  </a:cubicBezTo>
                  <a:cubicBezTo>
                    <a:pt x="6236" y="6127"/>
                    <a:pt x="6227" y="6047"/>
                    <a:pt x="6209" y="6029"/>
                  </a:cubicBezTo>
                  <a:cubicBezTo>
                    <a:pt x="6200" y="6020"/>
                    <a:pt x="6176" y="6016"/>
                    <a:pt x="6151" y="6016"/>
                  </a:cubicBezTo>
                  <a:close/>
                  <a:moveTo>
                    <a:pt x="8707" y="6005"/>
                  </a:moveTo>
                  <a:cubicBezTo>
                    <a:pt x="8687" y="6005"/>
                    <a:pt x="8667" y="6016"/>
                    <a:pt x="8645" y="6038"/>
                  </a:cubicBezTo>
                  <a:cubicBezTo>
                    <a:pt x="8600" y="6074"/>
                    <a:pt x="8609" y="6110"/>
                    <a:pt x="8645" y="6154"/>
                  </a:cubicBezTo>
                  <a:cubicBezTo>
                    <a:pt x="8667" y="6177"/>
                    <a:pt x="8687" y="6188"/>
                    <a:pt x="8706" y="6188"/>
                  </a:cubicBezTo>
                  <a:cubicBezTo>
                    <a:pt x="8725" y="6188"/>
                    <a:pt x="8743" y="6177"/>
                    <a:pt x="8760" y="6154"/>
                  </a:cubicBezTo>
                  <a:cubicBezTo>
                    <a:pt x="8805" y="6110"/>
                    <a:pt x="8805" y="6083"/>
                    <a:pt x="8769" y="6038"/>
                  </a:cubicBezTo>
                  <a:cubicBezTo>
                    <a:pt x="8747" y="6016"/>
                    <a:pt x="8727" y="6005"/>
                    <a:pt x="8707" y="6005"/>
                  </a:cubicBezTo>
                  <a:close/>
                  <a:moveTo>
                    <a:pt x="3872" y="6063"/>
                  </a:moveTo>
                  <a:cubicBezTo>
                    <a:pt x="3856" y="6063"/>
                    <a:pt x="3841" y="6069"/>
                    <a:pt x="3827" y="6083"/>
                  </a:cubicBezTo>
                  <a:cubicBezTo>
                    <a:pt x="3791" y="6110"/>
                    <a:pt x="3791" y="6145"/>
                    <a:pt x="3827" y="6181"/>
                  </a:cubicBezTo>
                  <a:cubicBezTo>
                    <a:pt x="3839" y="6189"/>
                    <a:pt x="3853" y="6193"/>
                    <a:pt x="3867" y="6193"/>
                  </a:cubicBezTo>
                  <a:cubicBezTo>
                    <a:pt x="3884" y="6193"/>
                    <a:pt x="3902" y="6187"/>
                    <a:pt x="3916" y="6172"/>
                  </a:cubicBezTo>
                  <a:cubicBezTo>
                    <a:pt x="3943" y="6154"/>
                    <a:pt x="3943" y="6110"/>
                    <a:pt x="3916" y="6083"/>
                  </a:cubicBezTo>
                  <a:cubicBezTo>
                    <a:pt x="3903" y="6069"/>
                    <a:pt x="3887" y="6063"/>
                    <a:pt x="3872" y="6063"/>
                  </a:cubicBezTo>
                  <a:close/>
                  <a:moveTo>
                    <a:pt x="6437" y="6052"/>
                  </a:moveTo>
                  <a:cubicBezTo>
                    <a:pt x="6412" y="6052"/>
                    <a:pt x="6387" y="6056"/>
                    <a:pt x="6379" y="6065"/>
                  </a:cubicBezTo>
                  <a:cubicBezTo>
                    <a:pt x="6361" y="6083"/>
                    <a:pt x="6352" y="6163"/>
                    <a:pt x="6379" y="6181"/>
                  </a:cubicBezTo>
                  <a:cubicBezTo>
                    <a:pt x="6387" y="6190"/>
                    <a:pt x="6412" y="6194"/>
                    <a:pt x="6437" y="6194"/>
                  </a:cubicBezTo>
                  <a:cubicBezTo>
                    <a:pt x="6461" y="6194"/>
                    <a:pt x="6486" y="6190"/>
                    <a:pt x="6495" y="6181"/>
                  </a:cubicBezTo>
                  <a:cubicBezTo>
                    <a:pt x="6512" y="6163"/>
                    <a:pt x="6512" y="6083"/>
                    <a:pt x="6495" y="6065"/>
                  </a:cubicBezTo>
                  <a:cubicBezTo>
                    <a:pt x="6486" y="6056"/>
                    <a:pt x="6461" y="6052"/>
                    <a:pt x="6437" y="6052"/>
                  </a:cubicBezTo>
                  <a:close/>
                  <a:moveTo>
                    <a:pt x="1602" y="6098"/>
                  </a:moveTo>
                  <a:cubicBezTo>
                    <a:pt x="1597" y="6098"/>
                    <a:pt x="1593" y="6099"/>
                    <a:pt x="1588" y="6101"/>
                  </a:cubicBezTo>
                  <a:cubicBezTo>
                    <a:pt x="1570" y="6110"/>
                    <a:pt x="1561" y="6127"/>
                    <a:pt x="1543" y="6136"/>
                  </a:cubicBezTo>
                  <a:cubicBezTo>
                    <a:pt x="1543" y="6136"/>
                    <a:pt x="1543" y="6145"/>
                    <a:pt x="1552" y="6154"/>
                  </a:cubicBezTo>
                  <a:cubicBezTo>
                    <a:pt x="1552" y="6163"/>
                    <a:pt x="1561" y="6163"/>
                    <a:pt x="1570" y="6172"/>
                  </a:cubicBezTo>
                  <a:cubicBezTo>
                    <a:pt x="1594" y="6196"/>
                    <a:pt x="1605" y="6207"/>
                    <a:pt x="1614" y="6207"/>
                  </a:cubicBezTo>
                  <a:cubicBezTo>
                    <a:pt x="1622" y="6207"/>
                    <a:pt x="1629" y="6198"/>
                    <a:pt x="1642" y="6181"/>
                  </a:cubicBezTo>
                  <a:cubicBezTo>
                    <a:pt x="1659" y="6163"/>
                    <a:pt x="1659" y="6145"/>
                    <a:pt x="1642" y="6127"/>
                  </a:cubicBezTo>
                  <a:cubicBezTo>
                    <a:pt x="1634" y="6113"/>
                    <a:pt x="1621" y="6098"/>
                    <a:pt x="1602" y="6098"/>
                  </a:cubicBezTo>
                  <a:close/>
                  <a:moveTo>
                    <a:pt x="8989" y="6033"/>
                  </a:moveTo>
                  <a:cubicBezTo>
                    <a:pt x="8970" y="6033"/>
                    <a:pt x="8949" y="6046"/>
                    <a:pt x="8921" y="6074"/>
                  </a:cubicBezTo>
                  <a:cubicBezTo>
                    <a:pt x="8885" y="6110"/>
                    <a:pt x="8885" y="6145"/>
                    <a:pt x="8930" y="6190"/>
                  </a:cubicBezTo>
                  <a:cubicBezTo>
                    <a:pt x="8947" y="6207"/>
                    <a:pt x="8964" y="6216"/>
                    <a:pt x="8981" y="6216"/>
                  </a:cubicBezTo>
                  <a:cubicBezTo>
                    <a:pt x="9001" y="6216"/>
                    <a:pt x="9022" y="6205"/>
                    <a:pt x="9046" y="6181"/>
                  </a:cubicBezTo>
                  <a:cubicBezTo>
                    <a:pt x="9091" y="6145"/>
                    <a:pt x="9091" y="6110"/>
                    <a:pt x="9046" y="6065"/>
                  </a:cubicBezTo>
                  <a:cubicBezTo>
                    <a:pt x="9025" y="6044"/>
                    <a:pt x="9007" y="6033"/>
                    <a:pt x="8989" y="6033"/>
                  </a:cubicBezTo>
                  <a:close/>
                  <a:moveTo>
                    <a:pt x="4149" y="6091"/>
                  </a:moveTo>
                  <a:cubicBezTo>
                    <a:pt x="4132" y="6091"/>
                    <a:pt x="4116" y="6097"/>
                    <a:pt x="4104" y="6110"/>
                  </a:cubicBezTo>
                  <a:cubicBezTo>
                    <a:pt x="4077" y="6136"/>
                    <a:pt x="4077" y="6181"/>
                    <a:pt x="4104" y="6208"/>
                  </a:cubicBezTo>
                  <a:cubicBezTo>
                    <a:pt x="4118" y="6218"/>
                    <a:pt x="4138" y="6225"/>
                    <a:pt x="4157" y="6225"/>
                  </a:cubicBezTo>
                  <a:cubicBezTo>
                    <a:pt x="4171" y="6225"/>
                    <a:pt x="4185" y="6220"/>
                    <a:pt x="4193" y="6208"/>
                  </a:cubicBezTo>
                  <a:cubicBezTo>
                    <a:pt x="4220" y="6181"/>
                    <a:pt x="4229" y="6145"/>
                    <a:pt x="4202" y="6119"/>
                  </a:cubicBezTo>
                  <a:cubicBezTo>
                    <a:pt x="4188" y="6099"/>
                    <a:pt x="4168" y="6091"/>
                    <a:pt x="4149" y="6091"/>
                  </a:cubicBezTo>
                  <a:close/>
                  <a:moveTo>
                    <a:pt x="1882" y="6132"/>
                  </a:moveTo>
                  <a:cubicBezTo>
                    <a:pt x="1871" y="6132"/>
                    <a:pt x="1860" y="6136"/>
                    <a:pt x="1847" y="6145"/>
                  </a:cubicBezTo>
                  <a:cubicBezTo>
                    <a:pt x="1820" y="6172"/>
                    <a:pt x="1820" y="6190"/>
                    <a:pt x="1847" y="6217"/>
                  </a:cubicBezTo>
                  <a:cubicBezTo>
                    <a:pt x="1857" y="6231"/>
                    <a:pt x="1866" y="6238"/>
                    <a:pt x="1878" y="6238"/>
                  </a:cubicBezTo>
                  <a:cubicBezTo>
                    <a:pt x="1887" y="6238"/>
                    <a:pt x="1897" y="6234"/>
                    <a:pt x="1909" y="6226"/>
                  </a:cubicBezTo>
                  <a:cubicBezTo>
                    <a:pt x="1945" y="6199"/>
                    <a:pt x="1945" y="6181"/>
                    <a:pt x="1918" y="6145"/>
                  </a:cubicBezTo>
                  <a:cubicBezTo>
                    <a:pt x="1905" y="6136"/>
                    <a:pt x="1894" y="6132"/>
                    <a:pt x="1882" y="6132"/>
                  </a:cubicBezTo>
                  <a:close/>
                  <a:moveTo>
                    <a:pt x="6697" y="6085"/>
                  </a:moveTo>
                  <a:cubicBezTo>
                    <a:pt x="6676" y="6085"/>
                    <a:pt x="6657" y="6089"/>
                    <a:pt x="6646" y="6101"/>
                  </a:cubicBezTo>
                  <a:cubicBezTo>
                    <a:pt x="6619" y="6127"/>
                    <a:pt x="6619" y="6190"/>
                    <a:pt x="6637" y="6217"/>
                  </a:cubicBezTo>
                  <a:cubicBezTo>
                    <a:pt x="6653" y="6232"/>
                    <a:pt x="6683" y="6242"/>
                    <a:pt x="6712" y="6242"/>
                  </a:cubicBezTo>
                  <a:cubicBezTo>
                    <a:pt x="6732" y="6242"/>
                    <a:pt x="6751" y="6237"/>
                    <a:pt x="6762" y="6226"/>
                  </a:cubicBezTo>
                  <a:cubicBezTo>
                    <a:pt x="6789" y="6199"/>
                    <a:pt x="6789" y="6136"/>
                    <a:pt x="6771" y="6110"/>
                  </a:cubicBezTo>
                  <a:cubicBezTo>
                    <a:pt x="6756" y="6094"/>
                    <a:pt x="6725" y="6085"/>
                    <a:pt x="6697" y="6085"/>
                  </a:cubicBezTo>
                  <a:close/>
                  <a:moveTo>
                    <a:pt x="9270" y="6066"/>
                  </a:moveTo>
                  <a:cubicBezTo>
                    <a:pt x="9254" y="6066"/>
                    <a:pt x="9237" y="6075"/>
                    <a:pt x="9215" y="6092"/>
                  </a:cubicBezTo>
                  <a:cubicBezTo>
                    <a:pt x="9171" y="6136"/>
                    <a:pt x="9162" y="6163"/>
                    <a:pt x="9207" y="6217"/>
                  </a:cubicBezTo>
                  <a:cubicBezTo>
                    <a:pt x="9230" y="6235"/>
                    <a:pt x="9249" y="6247"/>
                    <a:pt x="9267" y="6247"/>
                  </a:cubicBezTo>
                  <a:cubicBezTo>
                    <a:pt x="9284" y="6247"/>
                    <a:pt x="9301" y="6238"/>
                    <a:pt x="9323" y="6217"/>
                  </a:cubicBezTo>
                  <a:cubicBezTo>
                    <a:pt x="9367" y="6172"/>
                    <a:pt x="9367" y="6145"/>
                    <a:pt x="9331" y="6101"/>
                  </a:cubicBezTo>
                  <a:cubicBezTo>
                    <a:pt x="9308" y="6077"/>
                    <a:pt x="9289" y="6066"/>
                    <a:pt x="9270" y="6066"/>
                  </a:cubicBezTo>
                  <a:close/>
                  <a:moveTo>
                    <a:pt x="4429" y="6125"/>
                  </a:moveTo>
                  <a:cubicBezTo>
                    <a:pt x="4411" y="6125"/>
                    <a:pt x="4394" y="6132"/>
                    <a:pt x="4380" y="6145"/>
                  </a:cubicBezTo>
                  <a:cubicBezTo>
                    <a:pt x="4362" y="6172"/>
                    <a:pt x="4362" y="6208"/>
                    <a:pt x="4389" y="6235"/>
                  </a:cubicBezTo>
                  <a:cubicBezTo>
                    <a:pt x="4398" y="6248"/>
                    <a:pt x="4414" y="6255"/>
                    <a:pt x="4430" y="6255"/>
                  </a:cubicBezTo>
                  <a:cubicBezTo>
                    <a:pt x="4447" y="6255"/>
                    <a:pt x="4465" y="6248"/>
                    <a:pt x="4478" y="6235"/>
                  </a:cubicBezTo>
                  <a:cubicBezTo>
                    <a:pt x="4505" y="6217"/>
                    <a:pt x="4505" y="6172"/>
                    <a:pt x="4478" y="6145"/>
                  </a:cubicBezTo>
                  <a:cubicBezTo>
                    <a:pt x="4465" y="6132"/>
                    <a:pt x="4447" y="6125"/>
                    <a:pt x="4429" y="6125"/>
                  </a:cubicBezTo>
                  <a:close/>
                  <a:moveTo>
                    <a:pt x="2159" y="6161"/>
                  </a:moveTo>
                  <a:cubicBezTo>
                    <a:pt x="2148" y="6161"/>
                    <a:pt x="2137" y="6168"/>
                    <a:pt x="2123" y="6181"/>
                  </a:cubicBezTo>
                  <a:cubicBezTo>
                    <a:pt x="2105" y="6208"/>
                    <a:pt x="2105" y="6226"/>
                    <a:pt x="2123" y="6252"/>
                  </a:cubicBezTo>
                  <a:cubicBezTo>
                    <a:pt x="2137" y="6266"/>
                    <a:pt x="2148" y="6272"/>
                    <a:pt x="2159" y="6272"/>
                  </a:cubicBezTo>
                  <a:cubicBezTo>
                    <a:pt x="2170" y="6272"/>
                    <a:pt x="2181" y="6266"/>
                    <a:pt x="2195" y="6252"/>
                  </a:cubicBezTo>
                  <a:cubicBezTo>
                    <a:pt x="2221" y="6226"/>
                    <a:pt x="2221" y="6208"/>
                    <a:pt x="2195" y="6181"/>
                  </a:cubicBezTo>
                  <a:cubicBezTo>
                    <a:pt x="2181" y="6168"/>
                    <a:pt x="2170" y="6161"/>
                    <a:pt x="2159" y="6161"/>
                  </a:cubicBezTo>
                  <a:close/>
                  <a:moveTo>
                    <a:pt x="6990" y="6116"/>
                  </a:moveTo>
                  <a:cubicBezTo>
                    <a:pt x="6967" y="6116"/>
                    <a:pt x="6945" y="6123"/>
                    <a:pt x="6932" y="6136"/>
                  </a:cubicBezTo>
                  <a:cubicBezTo>
                    <a:pt x="6905" y="6154"/>
                    <a:pt x="6896" y="6226"/>
                    <a:pt x="6923" y="6252"/>
                  </a:cubicBezTo>
                  <a:cubicBezTo>
                    <a:pt x="6936" y="6266"/>
                    <a:pt x="6958" y="6272"/>
                    <a:pt x="6981" y="6272"/>
                  </a:cubicBezTo>
                  <a:cubicBezTo>
                    <a:pt x="7003" y="6272"/>
                    <a:pt x="7025" y="6266"/>
                    <a:pt x="7039" y="6252"/>
                  </a:cubicBezTo>
                  <a:cubicBezTo>
                    <a:pt x="7065" y="6226"/>
                    <a:pt x="7074" y="6163"/>
                    <a:pt x="7048" y="6136"/>
                  </a:cubicBezTo>
                  <a:cubicBezTo>
                    <a:pt x="7034" y="6123"/>
                    <a:pt x="7012" y="6116"/>
                    <a:pt x="6990" y="6116"/>
                  </a:cubicBezTo>
                  <a:close/>
                  <a:moveTo>
                    <a:pt x="9538" y="6106"/>
                  </a:moveTo>
                  <a:cubicBezTo>
                    <a:pt x="9521" y="6106"/>
                    <a:pt x="9504" y="6115"/>
                    <a:pt x="9483" y="6136"/>
                  </a:cubicBezTo>
                  <a:cubicBezTo>
                    <a:pt x="9438" y="6181"/>
                    <a:pt x="9438" y="6208"/>
                    <a:pt x="9474" y="6252"/>
                  </a:cubicBezTo>
                  <a:cubicBezTo>
                    <a:pt x="9498" y="6276"/>
                    <a:pt x="9519" y="6287"/>
                    <a:pt x="9539" y="6287"/>
                  </a:cubicBezTo>
                  <a:cubicBezTo>
                    <a:pt x="9556" y="6287"/>
                    <a:pt x="9573" y="6278"/>
                    <a:pt x="9590" y="6261"/>
                  </a:cubicBezTo>
                  <a:cubicBezTo>
                    <a:pt x="9644" y="6217"/>
                    <a:pt x="9644" y="6190"/>
                    <a:pt x="9599" y="6136"/>
                  </a:cubicBezTo>
                  <a:cubicBezTo>
                    <a:pt x="9576" y="6118"/>
                    <a:pt x="9557" y="6106"/>
                    <a:pt x="9538" y="6106"/>
                  </a:cubicBezTo>
                  <a:close/>
                  <a:moveTo>
                    <a:pt x="4715" y="6152"/>
                  </a:moveTo>
                  <a:cubicBezTo>
                    <a:pt x="4697" y="6152"/>
                    <a:pt x="4679" y="6159"/>
                    <a:pt x="4666" y="6172"/>
                  </a:cubicBezTo>
                  <a:cubicBezTo>
                    <a:pt x="4648" y="6190"/>
                    <a:pt x="4639" y="6235"/>
                    <a:pt x="4666" y="6261"/>
                  </a:cubicBezTo>
                  <a:cubicBezTo>
                    <a:pt x="4680" y="6280"/>
                    <a:pt x="4700" y="6289"/>
                    <a:pt x="4719" y="6289"/>
                  </a:cubicBezTo>
                  <a:cubicBezTo>
                    <a:pt x="4735" y="6289"/>
                    <a:pt x="4751" y="6283"/>
                    <a:pt x="4764" y="6270"/>
                  </a:cubicBezTo>
                  <a:cubicBezTo>
                    <a:pt x="4782" y="6243"/>
                    <a:pt x="4791" y="6199"/>
                    <a:pt x="4764" y="6172"/>
                  </a:cubicBezTo>
                  <a:cubicBezTo>
                    <a:pt x="4750" y="6159"/>
                    <a:pt x="4733" y="6152"/>
                    <a:pt x="4715" y="6152"/>
                  </a:cubicBezTo>
                  <a:close/>
                  <a:moveTo>
                    <a:pt x="7270" y="6143"/>
                  </a:moveTo>
                  <a:cubicBezTo>
                    <a:pt x="7246" y="6143"/>
                    <a:pt x="7222" y="6150"/>
                    <a:pt x="7208" y="6163"/>
                  </a:cubicBezTo>
                  <a:cubicBezTo>
                    <a:pt x="7181" y="6190"/>
                    <a:pt x="7181" y="6252"/>
                    <a:pt x="7208" y="6279"/>
                  </a:cubicBezTo>
                  <a:cubicBezTo>
                    <a:pt x="7223" y="6294"/>
                    <a:pt x="7249" y="6300"/>
                    <a:pt x="7273" y="6300"/>
                  </a:cubicBezTo>
                  <a:cubicBezTo>
                    <a:pt x="7293" y="6300"/>
                    <a:pt x="7312" y="6296"/>
                    <a:pt x="7324" y="6288"/>
                  </a:cubicBezTo>
                  <a:cubicBezTo>
                    <a:pt x="7351" y="6261"/>
                    <a:pt x="7351" y="6190"/>
                    <a:pt x="7324" y="6163"/>
                  </a:cubicBezTo>
                  <a:cubicBezTo>
                    <a:pt x="7315" y="6150"/>
                    <a:pt x="7293" y="6143"/>
                    <a:pt x="7270" y="6143"/>
                  </a:cubicBezTo>
                  <a:close/>
                  <a:moveTo>
                    <a:pt x="2453" y="6181"/>
                  </a:moveTo>
                  <a:cubicBezTo>
                    <a:pt x="2435" y="6181"/>
                    <a:pt x="2418" y="6190"/>
                    <a:pt x="2400" y="6199"/>
                  </a:cubicBezTo>
                  <a:cubicBezTo>
                    <a:pt x="2382" y="6208"/>
                    <a:pt x="2382" y="6279"/>
                    <a:pt x="2391" y="6288"/>
                  </a:cubicBezTo>
                  <a:cubicBezTo>
                    <a:pt x="2396" y="6298"/>
                    <a:pt x="2423" y="6303"/>
                    <a:pt x="2448" y="6303"/>
                  </a:cubicBezTo>
                  <a:cubicBezTo>
                    <a:pt x="2465" y="6303"/>
                    <a:pt x="2482" y="6301"/>
                    <a:pt x="2489" y="6297"/>
                  </a:cubicBezTo>
                  <a:cubicBezTo>
                    <a:pt x="2498" y="6288"/>
                    <a:pt x="2507" y="6217"/>
                    <a:pt x="2489" y="6199"/>
                  </a:cubicBezTo>
                  <a:cubicBezTo>
                    <a:pt x="2480" y="6190"/>
                    <a:pt x="2462" y="6181"/>
                    <a:pt x="2453" y="6181"/>
                  </a:cubicBezTo>
                  <a:close/>
                  <a:moveTo>
                    <a:pt x="9821" y="6138"/>
                  </a:moveTo>
                  <a:cubicBezTo>
                    <a:pt x="9805" y="6138"/>
                    <a:pt x="9789" y="6147"/>
                    <a:pt x="9769" y="6163"/>
                  </a:cubicBezTo>
                  <a:cubicBezTo>
                    <a:pt x="9724" y="6208"/>
                    <a:pt x="9715" y="6235"/>
                    <a:pt x="9760" y="6279"/>
                  </a:cubicBezTo>
                  <a:cubicBezTo>
                    <a:pt x="9780" y="6305"/>
                    <a:pt x="9801" y="6319"/>
                    <a:pt x="9824" y="6319"/>
                  </a:cubicBezTo>
                  <a:cubicBezTo>
                    <a:pt x="9840" y="6319"/>
                    <a:pt x="9857" y="6312"/>
                    <a:pt x="9876" y="6297"/>
                  </a:cubicBezTo>
                  <a:cubicBezTo>
                    <a:pt x="9920" y="6252"/>
                    <a:pt x="9920" y="6217"/>
                    <a:pt x="9885" y="6181"/>
                  </a:cubicBezTo>
                  <a:cubicBezTo>
                    <a:pt x="9860" y="6152"/>
                    <a:pt x="9841" y="6138"/>
                    <a:pt x="9821" y="6138"/>
                  </a:cubicBezTo>
                  <a:close/>
                  <a:moveTo>
                    <a:pt x="4998" y="6173"/>
                  </a:moveTo>
                  <a:cubicBezTo>
                    <a:pt x="4985" y="6173"/>
                    <a:pt x="4972" y="6182"/>
                    <a:pt x="4951" y="6199"/>
                  </a:cubicBezTo>
                  <a:cubicBezTo>
                    <a:pt x="4907" y="6243"/>
                    <a:pt x="4907" y="6252"/>
                    <a:pt x="4942" y="6288"/>
                  </a:cubicBezTo>
                  <a:cubicBezTo>
                    <a:pt x="4966" y="6316"/>
                    <a:pt x="4979" y="6329"/>
                    <a:pt x="4993" y="6329"/>
                  </a:cubicBezTo>
                  <a:cubicBezTo>
                    <a:pt x="5006" y="6329"/>
                    <a:pt x="5019" y="6318"/>
                    <a:pt x="5040" y="6297"/>
                  </a:cubicBezTo>
                  <a:cubicBezTo>
                    <a:pt x="5085" y="6261"/>
                    <a:pt x="5085" y="6252"/>
                    <a:pt x="5049" y="6208"/>
                  </a:cubicBezTo>
                  <a:cubicBezTo>
                    <a:pt x="5026" y="6184"/>
                    <a:pt x="5012" y="6173"/>
                    <a:pt x="4998" y="6173"/>
                  </a:cubicBezTo>
                  <a:close/>
                  <a:moveTo>
                    <a:pt x="7550" y="6171"/>
                  </a:moveTo>
                  <a:cubicBezTo>
                    <a:pt x="7531" y="6171"/>
                    <a:pt x="7510" y="6177"/>
                    <a:pt x="7494" y="6190"/>
                  </a:cubicBezTo>
                  <a:cubicBezTo>
                    <a:pt x="7458" y="6226"/>
                    <a:pt x="7458" y="6279"/>
                    <a:pt x="7485" y="6306"/>
                  </a:cubicBezTo>
                  <a:cubicBezTo>
                    <a:pt x="7500" y="6326"/>
                    <a:pt x="7526" y="6338"/>
                    <a:pt x="7551" y="6338"/>
                  </a:cubicBezTo>
                  <a:cubicBezTo>
                    <a:pt x="7570" y="6338"/>
                    <a:pt x="7589" y="6330"/>
                    <a:pt x="7601" y="6315"/>
                  </a:cubicBezTo>
                  <a:cubicBezTo>
                    <a:pt x="7636" y="6288"/>
                    <a:pt x="7645" y="6243"/>
                    <a:pt x="7610" y="6199"/>
                  </a:cubicBezTo>
                  <a:cubicBezTo>
                    <a:pt x="7595" y="6180"/>
                    <a:pt x="7573" y="6171"/>
                    <a:pt x="7550" y="6171"/>
                  </a:cubicBezTo>
                  <a:close/>
                  <a:moveTo>
                    <a:pt x="2731" y="6220"/>
                  </a:moveTo>
                  <a:cubicBezTo>
                    <a:pt x="2708" y="6220"/>
                    <a:pt x="2682" y="6224"/>
                    <a:pt x="2676" y="6235"/>
                  </a:cubicBezTo>
                  <a:cubicBezTo>
                    <a:pt x="2667" y="6243"/>
                    <a:pt x="2667" y="6315"/>
                    <a:pt x="2676" y="6324"/>
                  </a:cubicBezTo>
                  <a:cubicBezTo>
                    <a:pt x="2694" y="6333"/>
                    <a:pt x="2712" y="6342"/>
                    <a:pt x="2730" y="6342"/>
                  </a:cubicBezTo>
                  <a:cubicBezTo>
                    <a:pt x="2739" y="6342"/>
                    <a:pt x="2757" y="6333"/>
                    <a:pt x="2774" y="6324"/>
                  </a:cubicBezTo>
                  <a:cubicBezTo>
                    <a:pt x="2783" y="6315"/>
                    <a:pt x="2783" y="6243"/>
                    <a:pt x="2766" y="6226"/>
                  </a:cubicBezTo>
                  <a:cubicBezTo>
                    <a:pt x="2762" y="6222"/>
                    <a:pt x="2747" y="6220"/>
                    <a:pt x="2731" y="6220"/>
                  </a:cubicBezTo>
                  <a:close/>
                  <a:moveTo>
                    <a:pt x="10105" y="6166"/>
                  </a:moveTo>
                  <a:cubicBezTo>
                    <a:pt x="10086" y="6166"/>
                    <a:pt x="10066" y="6178"/>
                    <a:pt x="10045" y="6199"/>
                  </a:cubicBezTo>
                  <a:cubicBezTo>
                    <a:pt x="10001" y="6235"/>
                    <a:pt x="10001" y="6270"/>
                    <a:pt x="10036" y="6315"/>
                  </a:cubicBezTo>
                  <a:cubicBezTo>
                    <a:pt x="10060" y="6338"/>
                    <a:pt x="10078" y="6349"/>
                    <a:pt x="10097" y="6349"/>
                  </a:cubicBezTo>
                  <a:cubicBezTo>
                    <a:pt x="10114" y="6349"/>
                    <a:pt x="10131" y="6341"/>
                    <a:pt x="10152" y="6324"/>
                  </a:cubicBezTo>
                  <a:cubicBezTo>
                    <a:pt x="10197" y="6279"/>
                    <a:pt x="10206" y="6252"/>
                    <a:pt x="10170" y="6208"/>
                  </a:cubicBezTo>
                  <a:cubicBezTo>
                    <a:pt x="10147" y="6180"/>
                    <a:pt x="10126" y="6166"/>
                    <a:pt x="10105" y="6166"/>
                  </a:cubicBezTo>
                  <a:close/>
                  <a:moveTo>
                    <a:pt x="5280" y="6202"/>
                  </a:moveTo>
                  <a:cubicBezTo>
                    <a:pt x="5267" y="6202"/>
                    <a:pt x="5254" y="6213"/>
                    <a:pt x="5237" y="6235"/>
                  </a:cubicBezTo>
                  <a:cubicBezTo>
                    <a:pt x="5192" y="6270"/>
                    <a:pt x="5183" y="6279"/>
                    <a:pt x="5228" y="6324"/>
                  </a:cubicBezTo>
                  <a:cubicBezTo>
                    <a:pt x="5251" y="6347"/>
                    <a:pt x="5265" y="6358"/>
                    <a:pt x="5278" y="6358"/>
                  </a:cubicBezTo>
                  <a:cubicBezTo>
                    <a:pt x="5289" y="6358"/>
                    <a:pt x="5300" y="6349"/>
                    <a:pt x="5317" y="6333"/>
                  </a:cubicBezTo>
                  <a:cubicBezTo>
                    <a:pt x="5362" y="6288"/>
                    <a:pt x="5371" y="6279"/>
                    <a:pt x="5335" y="6243"/>
                  </a:cubicBezTo>
                  <a:cubicBezTo>
                    <a:pt x="5311" y="6215"/>
                    <a:pt x="5295" y="6202"/>
                    <a:pt x="5280" y="6202"/>
                  </a:cubicBezTo>
                  <a:close/>
                  <a:moveTo>
                    <a:pt x="2998" y="6251"/>
                  </a:moveTo>
                  <a:cubicBezTo>
                    <a:pt x="2981" y="6251"/>
                    <a:pt x="2966" y="6254"/>
                    <a:pt x="2962" y="6261"/>
                  </a:cubicBezTo>
                  <a:cubicBezTo>
                    <a:pt x="2953" y="6270"/>
                    <a:pt x="2944" y="6297"/>
                    <a:pt x="2944" y="6306"/>
                  </a:cubicBezTo>
                  <a:cubicBezTo>
                    <a:pt x="2944" y="6324"/>
                    <a:pt x="2953" y="6342"/>
                    <a:pt x="2962" y="6350"/>
                  </a:cubicBezTo>
                  <a:cubicBezTo>
                    <a:pt x="2967" y="6361"/>
                    <a:pt x="2991" y="6365"/>
                    <a:pt x="3013" y="6365"/>
                  </a:cubicBezTo>
                  <a:cubicBezTo>
                    <a:pt x="3029" y="6365"/>
                    <a:pt x="3044" y="6363"/>
                    <a:pt x="3051" y="6359"/>
                  </a:cubicBezTo>
                  <a:cubicBezTo>
                    <a:pt x="3060" y="6342"/>
                    <a:pt x="3069" y="6279"/>
                    <a:pt x="3060" y="6261"/>
                  </a:cubicBezTo>
                  <a:cubicBezTo>
                    <a:pt x="3050" y="6256"/>
                    <a:pt x="3022" y="6251"/>
                    <a:pt x="2998" y="6251"/>
                  </a:cubicBezTo>
                  <a:close/>
                  <a:moveTo>
                    <a:pt x="7832" y="6199"/>
                  </a:moveTo>
                  <a:cubicBezTo>
                    <a:pt x="7810" y="6199"/>
                    <a:pt x="7788" y="6208"/>
                    <a:pt x="7770" y="6226"/>
                  </a:cubicBezTo>
                  <a:cubicBezTo>
                    <a:pt x="7743" y="6252"/>
                    <a:pt x="7735" y="6306"/>
                    <a:pt x="7770" y="6342"/>
                  </a:cubicBezTo>
                  <a:cubicBezTo>
                    <a:pt x="7785" y="6361"/>
                    <a:pt x="7807" y="6370"/>
                    <a:pt x="7829" y="6370"/>
                  </a:cubicBezTo>
                  <a:cubicBezTo>
                    <a:pt x="7849" y="6370"/>
                    <a:pt x="7870" y="6363"/>
                    <a:pt x="7886" y="6350"/>
                  </a:cubicBezTo>
                  <a:cubicBezTo>
                    <a:pt x="7922" y="6315"/>
                    <a:pt x="7922" y="6261"/>
                    <a:pt x="7886" y="6226"/>
                  </a:cubicBezTo>
                  <a:cubicBezTo>
                    <a:pt x="7873" y="6208"/>
                    <a:pt x="7853" y="6199"/>
                    <a:pt x="7832" y="6199"/>
                  </a:cubicBezTo>
                  <a:close/>
                  <a:moveTo>
                    <a:pt x="5561" y="6236"/>
                  </a:moveTo>
                  <a:cubicBezTo>
                    <a:pt x="5550" y="6236"/>
                    <a:pt x="5539" y="6244"/>
                    <a:pt x="5522" y="6261"/>
                  </a:cubicBezTo>
                  <a:cubicBezTo>
                    <a:pt x="5469" y="6306"/>
                    <a:pt x="5469" y="6315"/>
                    <a:pt x="5513" y="6359"/>
                  </a:cubicBezTo>
                  <a:cubicBezTo>
                    <a:pt x="5536" y="6382"/>
                    <a:pt x="5547" y="6393"/>
                    <a:pt x="5558" y="6393"/>
                  </a:cubicBezTo>
                  <a:cubicBezTo>
                    <a:pt x="5569" y="6393"/>
                    <a:pt x="5580" y="6382"/>
                    <a:pt x="5602" y="6359"/>
                  </a:cubicBezTo>
                  <a:cubicBezTo>
                    <a:pt x="5647" y="6315"/>
                    <a:pt x="5647" y="6315"/>
                    <a:pt x="5611" y="6270"/>
                  </a:cubicBezTo>
                  <a:cubicBezTo>
                    <a:pt x="5588" y="6247"/>
                    <a:pt x="5574" y="6236"/>
                    <a:pt x="5561" y="6236"/>
                  </a:cubicBezTo>
                  <a:close/>
                  <a:moveTo>
                    <a:pt x="8109" y="6230"/>
                  </a:moveTo>
                  <a:cubicBezTo>
                    <a:pt x="8087" y="6230"/>
                    <a:pt x="8065" y="6239"/>
                    <a:pt x="8047" y="6261"/>
                  </a:cubicBezTo>
                  <a:cubicBezTo>
                    <a:pt x="8020" y="6306"/>
                    <a:pt x="8020" y="6350"/>
                    <a:pt x="8056" y="6377"/>
                  </a:cubicBezTo>
                  <a:cubicBezTo>
                    <a:pt x="8074" y="6391"/>
                    <a:pt x="8094" y="6397"/>
                    <a:pt x="8114" y="6397"/>
                  </a:cubicBezTo>
                  <a:cubicBezTo>
                    <a:pt x="8134" y="6397"/>
                    <a:pt x="8154" y="6391"/>
                    <a:pt x="8172" y="6377"/>
                  </a:cubicBezTo>
                  <a:cubicBezTo>
                    <a:pt x="8198" y="6342"/>
                    <a:pt x="8198" y="6288"/>
                    <a:pt x="8172" y="6252"/>
                  </a:cubicBezTo>
                  <a:cubicBezTo>
                    <a:pt x="8154" y="6239"/>
                    <a:pt x="8132" y="6230"/>
                    <a:pt x="8109" y="6230"/>
                  </a:cubicBezTo>
                  <a:close/>
                  <a:moveTo>
                    <a:pt x="3282" y="6271"/>
                  </a:moveTo>
                  <a:cubicBezTo>
                    <a:pt x="3266" y="6271"/>
                    <a:pt x="3250" y="6276"/>
                    <a:pt x="3238" y="6288"/>
                  </a:cubicBezTo>
                  <a:cubicBezTo>
                    <a:pt x="3212" y="6315"/>
                    <a:pt x="3212" y="6359"/>
                    <a:pt x="3247" y="6386"/>
                  </a:cubicBezTo>
                  <a:cubicBezTo>
                    <a:pt x="3256" y="6400"/>
                    <a:pt x="3272" y="6406"/>
                    <a:pt x="3289" y="6406"/>
                  </a:cubicBezTo>
                  <a:cubicBezTo>
                    <a:pt x="3305" y="6406"/>
                    <a:pt x="3323" y="6400"/>
                    <a:pt x="3337" y="6386"/>
                  </a:cubicBezTo>
                  <a:cubicBezTo>
                    <a:pt x="3363" y="6359"/>
                    <a:pt x="3363" y="6315"/>
                    <a:pt x="3337" y="6288"/>
                  </a:cubicBezTo>
                  <a:cubicBezTo>
                    <a:pt x="3322" y="6278"/>
                    <a:pt x="3302" y="6271"/>
                    <a:pt x="3282" y="6271"/>
                  </a:cubicBezTo>
                  <a:close/>
                  <a:moveTo>
                    <a:pt x="5831" y="6269"/>
                  </a:moveTo>
                  <a:cubicBezTo>
                    <a:pt x="5813" y="6269"/>
                    <a:pt x="5797" y="6272"/>
                    <a:pt x="5790" y="6279"/>
                  </a:cubicBezTo>
                  <a:cubicBezTo>
                    <a:pt x="5763" y="6297"/>
                    <a:pt x="5763" y="6377"/>
                    <a:pt x="5781" y="6395"/>
                  </a:cubicBezTo>
                  <a:cubicBezTo>
                    <a:pt x="5786" y="6406"/>
                    <a:pt x="5819" y="6414"/>
                    <a:pt x="5850" y="6414"/>
                  </a:cubicBezTo>
                  <a:cubicBezTo>
                    <a:pt x="5869" y="6414"/>
                    <a:pt x="5887" y="6411"/>
                    <a:pt x="5897" y="6404"/>
                  </a:cubicBezTo>
                  <a:cubicBezTo>
                    <a:pt x="5915" y="6386"/>
                    <a:pt x="5924" y="6306"/>
                    <a:pt x="5906" y="6288"/>
                  </a:cubicBezTo>
                  <a:cubicBezTo>
                    <a:pt x="5895" y="6277"/>
                    <a:pt x="5860" y="6269"/>
                    <a:pt x="5831" y="6269"/>
                  </a:cubicBezTo>
                  <a:close/>
                  <a:moveTo>
                    <a:pt x="8395" y="6255"/>
                  </a:moveTo>
                  <a:cubicBezTo>
                    <a:pt x="8375" y="6255"/>
                    <a:pt x="8355" y="6266"/>
                    <a:pt x="8332" y="6288"/>
                  </a:cubicBezTo>
                  <a:cubicBezTo>
                    <a:pt x="8297" y="6324"/>
                    <a:pt x="8297" y="6359"/>
                    <a:pt x="8332" y="6404"/>
                  </a:cubicBezTo>
                  <a:cubicBezTo>
                    <a:pt x="8355" y="6426"/>
                    <a:pt x="8372" y="6437"/>
                    <a:pt x="8390" y="6437"/>
                  </a:cubicBezTo>
                  <a:cubicBezTo>
                    <a:pt x="8408" y="6437"/>
                    <a:pt x="8426" y="6426"/>
                    <a:pt x="8448" y="6404"/>
                  </a:cubicBezTo>
                  <a:cubicBezTo>
                    <a:pt x="8493" y="6368"/>
                    <a:pt x="8493" y="6333"/>
                    <a:pt x="8457" y="6288"/>
                  </a:cubicBezTo>
                  <a:cubicBezTo>
                    <a:pt x="8435" y="6266"/>
                    <a:pt x="8415" y="6255"/>
                    <a:pt x="8395" y="6255"/>
                  </a:cubicBezTo>
                  <a:close/>
                  <a:moveTo>
                    <a:pt x="3562" y="6313"/>
                  </a:moveTo>
                  <a:cubicBezTo>
                    <a:pt x="3544" y="6313"/>
                    <a:pt x="3524" y="6319"/>
                    <a:pt x="3506" y="6333"/>
                  </a:cubicBezTo>
                  <a:cubicBezTo>
                    <a:pt x="3488" y="6359"/>
                    <a:pt x="3488" y="6404"/>
                    <a:pt x="3506" y="6422"/>
                  </a:cubicBezTo>
                  <a:cubicBezTo>
                    <a:pt x="3521" y="6437"/>
                    <a:pt x="3541" y="6443"/>
                    <a:pt x="3560" y="6443"/>
                  </a:cubicBezTo>
                  <a:cubicBezTo>
                    <a:pt x="3576" y="6443"/>
                    <a:pt x="3592" y="6439"/>
                    <a:pt x="3604" y="6431"/>
                  </a:cubicBezTo>
                  <a:cubicBezTo>
                    <a:pt x="3631" y="6404"/>
                    <a:pt x="3631" y="6359"/>
                    <a:pt x="3604" y="6333"/>
                  </a:cubicBezTo>
                  <a:cubicBezTo>
                    <a:pt x="3595" y="6319"/>
                    <a:pt x="3580" y="6313"/>
                    <a:pt x="3562" y="6313"/>
                  </a:cubicBezTo>
                  <a:close/>
                  <a:moveTo>
                    <a:pt x="6124" y="6301"/>
                  </a:moveTo>
                  <a:cubicBezTo>
                    <a:pt x="6100" y="6301"/>
                    <a:pt x="6075" y="6306"/>
                    <a:pt x="6066" y="6315"/>
                  </a:cubicBezTo>
                  <a:cubicBezTo>
                    <a:pt x="6049" y="6324"/>
                    <a:pt x="6040" y="6404"/>
                    <a:pt x="6057" y="6431"/>
                  </a:cubicBezTo>
                  <a:cubicBezTo>
                    <a:pt x="6066" y="6440"/>
                    <a:pt x="6091" y="6444"/>
                    <a:pt x="6117" y="6444"/>
                  </a:cubicBezTo>
                  <a:cubicBezTo>
                    <a:pt x="6142" y="6444"/>
                    <a:pt x="6169" y="6440"/>
                    <a:pt x="6182" y="6431"/>
                  </a:cubicBezTo>
                  <a:cubicBezTo>
                    <a:pt x="6200" y="6413"/>
                    <a:pt x="6200" y="6333"/>
                    <a:pt x="6182" y="6315"/>
                  </a:cubicBezTo>
                  <a:cubicBezTo>
                    <a:pt x="6173" y="6306"/>
                    <a:pt x="6149" y="6301"/>
                    <a:pt x="6124" y="6301"/>
                  </a:cubicBezTo>
                  <a:close/>
                  <a:moveTo>
                    <a:pt x="8676" y="6285"/>
                  </a:moveTo>
                  <a:cubicBezTo>
                    <a:pt x="8659" y="6285"/>
                    <a:pt x="8643" y="6295"/>
                    <a:pt x="8627" y="6315"/>
                  </a:cubicBezTo>
                  <a:cubicBezTo>
                    <a:pt x="8573" y="6359"/>
                    <a:pt x="8573" y="6386"/>
                    <a:pt x="8618" y="6431"/>
                  </a:cubicBezTo>
                  <a:cubicBezTo>
                    <a:pt x="8637" y="6454"/>
                    <a:pt x="8655" y="6465"/>
                    <a:pt x="8676" y="6465"/>
                  </a:cubicBezTo>
                  <a:cubicBezTo>
                    <a:pt x="8694" y="6465"/>
                    <a:pt x="8713" y="6457"/>
                    <a:pt x="8734" y="6440"/>
                  </a:cubicBezTo>
                  <a:cubicBezTo>
                    <a:pt x="8778" y="6395"/>
                    <a:pt x="8778" y="6368"/>
                    <a:pt x="8743" y="6324"/>
                  </a:cubicBezTo>
                  <a:cubicBezTo>
                    <a:pt x="8718" y="6299"/>
                    <a:pt x="8696" y="6285"/>
                    <a:pt x="8676" y="6285"/>
                  </a:cubicBezTo>
                  <a:close/>
                  <a:moveTo>
                    <a:pt x="6402" y="6329"/>
                  </a:moveTo>
                  <a:cubicBezTo>
                    <a:pt x="6380" y="6329"/>
                    <a:pt x="6360" y="6334"/>
                    <a:pt x="6352" y="6342"/>
                  </a:cubicBezTo>
                  <a:cubicBezTo>
                    <a:pt x="6325" y="6359"/>
                    <a:pt x="6325" y="6440"/>
                    <a:pt x="6343" y="6458"/>
                  </a:cubicBezTo>
                  <a:cubicBezTo>
                    <a:pt x="6354" y="6469"/>
                    <a:pt x="6389" y="6476"/>
                    <a:pt x="6418" y="6476"/>
                  </a:cubicBezTo>
                  <a:cubicBezTo>
                    <a:pt x="6436" y="6476"/>
                    <a:pt x="6452" y="6473"/>
                    <a:pt x="6459" y="6466"/>
                  </a:cubicBezTo>
                  <a:cubicBezTo>
                    <a:pt x="6477" y="6449"/>
                    <a:pt x="6486" y="6368"/>
                    <a:pt x="6468" y="6350"/>
                  </a:cubicBezTo>
                  <a:cubicBezTo>
                    <a:pt x="6458" y="6336"/>
                    <a:pt x="6429" y="6329"/>
                    <a:pt x="6402" y="6329"/>
                  </a:cubicBezTo>
                  <a:close/>
                  <a:moveTo>
                    <a:pt x="3837" y="6340"/>
                  </a:moveTo>
                  <a:cubicBezTo>
                    <a:pt x="3820" y="6340"/>
                    <a:pt x="3804" y="6347"/>
                    <a:pt x="3791" y="6359"/>
                  </a:cubicBezTo>
                  <a:cubicBezTo>
                    <a:pt x="3765" y="6386"/>
                    <a:pt x="3765" y="6431"/>
                    <a:pt x="3791" y="6458"/>
                  </a:cubicBezTo>
                  <a:cubicBezTo>
                    <a:pt x="3805" y="6471"/>
                    <a:pt x="3820" y="6478"/>
                    <a:pt x="3836" y="6478"/>
                  </a:cubicBezTo>
                  <a:cubicBezTo>
                    <a:pt x="3852" y="6478"/>
                    <a:pt x="3867" y="6471"/>
                    <a:pt x="3881" y="6458"/>
                  </a:cubicBezTo>
                  <a:cubicBezTo>
                    <a:pt x="3907" y="6440"/>
                    <a:pt x="3916" y="6395"/>
                    <a:pt x="3890" y="6368"/>
                  </a:cubicBezTo>
                  <a:cubicBezTo>
                    <a:pt x="3875" y="6349"/>
                    <a:pt x="3856" y="6340"/>
                    <a:pt x="3837" y="6340"/>
                  </a:cubicBezTo>
                  <a:close/>
                  <a:moveTo>
                    <a:pt x="8959" y="6316"/>
                  </a:moveTo>
                  <a:cubicBezTo>
                    <a:pt x="8939" y="6316"/>
                    <a:pt x="8918" y="6327"/>
                    <a:pt x="8894" y="6350"/>
                  </a:cubicBezTo>
                  <a:cubicBezTo>
                    <a:pt x="8859" y="6386"/>
                    <a:pt x="8859" y="6422"/>
                    <a:pt x="8903" y="6466"/>
                  </a:cubicBezTo>
                  <a:cubicBezTo>
                    <a:pt x="8921" y="6489"/>
                    <a:pt x="8939" y="6500"/>
                    <a:pt x="8958" y="6500"/>
                  </a:cubicBezTo>
                  <a:cubicBezTo>
                    <a:pt x="8977" y="6500"/>
                    <a:pt x="8997" y="6489"/>
                    <a:pt x="9019" y="6466"/>
                  </a:cubicBezTo>
                  <a:cubicBezTo>
                    <a:pt x="9064" y="6422"/>
                    <a:pt x="9055" y="6395"/>
                    <a:pt x="9010" y="6342"/>
                  </a:cubicBezTo>
                  <a:cubicBezTo>
                    <a:pt x="8993" y="6325"/>
                    <a:pt x="8977" y="6316"/>
                    <a:pt x="8959" y="6316"/>
                  </a:cubicBezTo>
                  <a:close/>
                  <a:moveTo>
                    <a:pt x="4125" y="6375"/>
                  </a:moveTo>
                  <a:cubicBezTo>
                    <a:pt x="4108" y="6375"/>
                    <a:pt x="4090" y="6382"/>
                    <a:pt x="4077" y="6395"/>
                  </a:cubicBezTo>
                  <a:cubicBezTo>
                    <a:pt x="4050" y="6422"/>
                    <a:pt x="4050" y="6458"/>
                    <a:pt x="4077" y="6493"/>
                  </a:cubicBezTo>
                  <a:cubicBezTo>
                    <a:pt x="4089" y="6501"/>
                    <a:pt x="4103" y="6506"/>
                    <a:pt x="4117" y="6506"/>
                  </a:cubicBezTo>
                  <a:cubicBezTo>
                    <a:pt x="4134" y="6506"/>
                    <a:pt x="4151" y="6499"/>
                    <a:pt x="4166" y="6484"/>
                  </a:cubicBezTo>
                  <a:cubicBezTo>
                    <a:pt x="4193" y="6466"/>
                    <a:pt x="4193" y="6422"/>
                    <a:pt x="4166" y="6395"/>
                  </a:cubicBezTo>
                  <a:cubicBezTo>
                    <a:pt x="4157" y="6382"/>
                    <a:pt x="4142" y="6375"/>
                    <a:pt x="4125" y="6375"/>
                  </a:cubicBezTo>
                  <a:close/>
                  <a:moveTo>
                    <a:pt x="1845" y="6409"/>
                  </a:moveTo>
                  <a:cubicBezTo>
                    <a:pt x="1829" y="6409"/>
                    <a:pt x="1818" y="6418"/>
                    <a:pt x="1811" y="6431"/>
                  </a:cubicBezTo>
                  <a:cubicBezTo>
                    <a:pt x="1811" y="6440"/>
                    <a:pt x="1820" y="6458"/>
                    <a:pt x="1829" y="6466"/>
                  </a:cubicBezTo>
                  <a:cubicBezTo>
                    <a:pt x="1829" y="6475"/>
                    <a:pt x="1838" y="6475"/>
                    <a:pt x="1838" y="6475"/>
                  </a:cubicBezTo>
                  <a:cubicBezTo>
                    <a:pt x="1838" y="6484"/>
                    <a:pt x="1847" y="6484"/>
                    <a:pt x="1847" y="6493"/>
                  </a:cubicBezTo>
                  <a:cubicBezTo>
                    <a:pt x="1853" y="6493"/>
                    <a:pt x="1860" y="6508"/>
                    <a:pt x="1871" y="6508"/>
                  </a:cubicBezTo>
                  <a:cubicBezTo>
                    <a:pt x="1874" y="6508"/>
                    <a:pt x="1878" y="6507"/>
                    <a:pt x="1882" y="6502"/>
                  </a:cubicBezTo>
                  <a:cubicBezTo>
                    <a:pt x="1891" y="6493"/>
                    <a:pt x="1900" y="6475"/>
                    <a:pt x="1900" y="6466"/>
                  </a:cubicBezTo>
                  <a:cubicBezTo>
                    <a:pt x="1900" y="6440"/>
                    <a:pt x="1882" y="6422"/>
                    <a:pt x="1865" y="6413"/>
                  </a:cubicBezTo>
                  <a:cubicBezTo>
                    <a:pt x="1857" y="6411"/>
                    <a:pt x="1851" y="6409"/>
                    <a:pt x="1845" y="6409"/>
                  </a:cubicBezTo>
                  <a:close/>
                  <a:moveTo>
                    <a:pt x="6677" y="6366"/>
                  </a:moveTo>
                  <a:cubicBezTo>
                    <a:pt x="6655" y="6366"/>
                    <a:pt x="6633" y="6373"/>
                    <a:pt x="6619" y="6386"/>
                  </a:cubicBezTo>
                  <a:cubicBezTo>
                    <a:pt x="6593" y="6413"/>
                    <a:pt x="6593" y="6475"/>
                    <a:pt x="6611" y="6502"/>
                  </a:cubicBezTo>
                  <a:cubicBezTo>
                    <a:pt x="6624" y="6516"/>
                    <a:pt x="6648" y="6522"/>
                    <a:pt x="6673" y="6522"/>
                  </a:cubicBezTo>
                  <a:cubicBezTo>
                    <a:pt x="6698" y="6522"/>
                    <a:pt x="6722" y="6516"/>
                    <a:pt x="6735" y="6502"/>
                  </a:cubicBezTo>
                  <a:cubicBezTo>
                    <a:pt x="6753" y="6484"/>
                    <a:pt x="6762" y="6413"/>
                    <a:pt x="6735" y="6386"/>
                  </a:cubicBezTo>
                  <a:cubicBezTo>
                    <a:pt x="6722" y="6373"/>
                    <a:pt x="6700" y="6366"/>
                    <a:pt x="6677" y="6366"/>
                  </a:cubicBezTo>
                  <a:close/>
                  <a:moveTo>
                    <a:pt x="9238" y="6344"/>
                  </a:moveTo>
                  <a:cubicBezTo>
                    <a:pt x="9220" y="6344"/>
                    <a:pt x="9202" y="6355"/>
                    <a:pt x="9180" y="6377"/>
                  </a:cubicBezTo>
                  <a:cubicBezTo>
                    <a:pt x="9135" y="6422"/>
                    <a:pt x="9135" y="6458"/>
                    <a:pt x="9180" y="6493"/>
                  </a:cubicBezTo>
                  <a:cubicBezTo>
                    <a:pt x="9202" y="6516"/>
                    <a:pt x="9220" y="6527"/>
                    <a:pt x="9238" y="6527"/>
                  </a:cubicBezTo>
                  <a:cubicBezTo>
                    <a:pt x="9256" y="6527"/>
                    <a:pt x="9273" y="6516"/>
                    <a:pt x="9296" y="6493"/>
                  </a:cubicBezTo>
                  <a:cubicBezTo>
                    <a:pt x="9340" y="6458"/>
                    <a:pt x="9340" y="6422"/>
                    <a:pt x="9296" y="6377"/>
                  </a:cubicBezTo>
                  <a:cubicBezTo>
                    <a:pt x="9273" y="6355"/>
                    <a:pt x="9256" y="6344"/>
                    <a:pt x="9238" y="6344"/>
                  </a:cubicBezTo>
                  <a:close/>
                  <a:moveTo>
                    <a:pt x="4403" y="6402"/>
                  </a:moveTo>
                  <a:cubicBezTo>
                    <a:pt x="4385" y="6402"/>
                    <a:pt x="4367" y="6408"/>
                    <a:pt x="4354" y="6422"/>
                  </a:cubicBezTo>
                  <a:cubicBezTo>
                    <a:pt x="4336" y="6449"/>
                    <a:pt x="4327" y="6493"/>
                    <a:pt x="4354" y="6520"/>
                  </a:cubicBezTo>
                  <a:cubicBezTo>
                    <a:pt x="4368" y="6530"/>
                    <a:pt x="4386" y="6537"/>
                    <a:pt x="4403" y="6537"/>
                  </a:cubicBezTo>
                  <a:cubicBezTo>
                    <a:pt x="4417" y="6537"/>
                    <a:pt x="4431" y="6532"/>
                    <a:pt x="4443" y="6520"/>
                  </a:cubicBezTo>
                  <a:cubicBezTo>
                    <a:pt x="4478" y="6493"/>
                    <a:pt x="4478" y="6449"/>
                    <a:pt x="4452" y="6422"/>
                  </a:cubicBezTo>
                  <a:cubicBezTo>
                    <a:pt x="4438" y="6408"/>
                    <a:pt x="4420" y="6402"/>
                    <a:pt x="4403" y="6402"/>
                  </a:cubicBezTo>
                  <a:close/>
                  <a:moveTo>
                    <a:pt x="10045" y="6449"/>
                  </a:moveTo>
                  <a:cubicBezTo>
                    <a:pt x="10018" y="6466"/>
                    <a:pt x="10001" y="6484"/>
                    <a:pt x="9983" y="6511"/>
                  </a:cubicBezTo>
                  <a:cubicBezTo>
                    <a:pt x="9983" y="6511"/>
                    <a:pt x="9983" y="6529"/>
                    <a:pt x="9983" y="6538"/>
                  </a:cubicBezTo>
                  <a:cubicBezTo>
                    <a:pt x="9992" y="6538"/>
                    <a:pt x="10001" y="6538"/>
                    <a:pt x="10009" y="6529"/>
                  </a:cubicBezTo>
                  <a:cubicBezTo>
                    <a:pt x="10018" y="6520"/>
                    <a:pt x="10027" y="6511"/>
                    <a:pt x="10036" y="6502"/>
                  </a:cubicBezTo>
                  <a:cubicBezTo>
                    <a:pt x="10045" y="6493"/>
                    <a:pt x="10054" y="6484"/>
                    <a:pt x="10063" y="6475"/>
                  </a:cubicBezTo>
                  <a:cubicBezTo>
                    <a:pt x="10072" y="6466"/>
                    <a:pt x="10072" y="6458"/>
                    <a:pt x="10072" y="6449"/>
                  </a:cubicBezTo>
                  <a:close/>
                  <a:moveTo>
                    <a:pt x="2136" y="6445"/>
                  </a:moveTo>
                  <a:cubicBezTo>
                    <a:pt x="2123" y="6445"/>
                    <a:pt x="2111" y="6452"/>
                    <a:pt x="2096" y="6466"/>
                  </a:cubicBezTo>
                  <a:cubicBezTo>
                    <a:pt x="2070" y="6484"/>
                    <a:pt x="2070" y="6511"/>
                    <a:pt x="2096" y="6529"/>
                  </a:cubicBezTo>
                  <a:cubicBezTo>
                    <a:pt x="2110" y="6542"/>
                    <a:pt x="2121" y="6549"/>
                    <a:pt x="2132" y="6549"/>
                  </a:cubicBezTo>
                  <a:cubicBezTo>
                    <a:pt x="2143" y="6549"/>
                    <a:pt x="2154" y="6542"/>
                    <a:pt x="2168" y="6529"/>
                  </a:cubicBezTo>
                  <a:cubicBezTo>
                    <a:pt x="2195" y="6502"/>
                    <a:pt x="2186" y="6484"/>
                    <a:pt x="2168" y="6458"/>
                  </a:cubicBezTo>
                  <a:cubicBezTo>
                    <a:pt x="2156" y="6450"/>
                    <a:pt x="2146" y="6445"/>
                    <a:pt x="2136" y="6445"/>
                  </a:cubicBezTo>
                  <a:close/>
                  <a:moveTo>
                    <a:pt x="6952" y="6397"/>
                  </a:moveTo>
                  <a:cubicBezTo>
                    <a:pt x="6934" y="6397"/>
                    <a:pt x="6916" y="6402"/>
                    <a:pt x="6905" y="6413"/>
                  </a:cubicBezTo>
                  <a:cubicBezTo>
                    <a:pt x="6869" y="6440"/>
                    <a:pt x="6869" y="6502"/>
                    <a:pt x="6896" y="6529"/>
                  </a:cubicBezTo>
                  <a:cubicBezTo>
                    <a:pt x="6906" y="6544"/>
                    <a:pt x="6935" y="6554"/>
                    <a:pt x="6962" y="6554"/>
                  </a:cubicBezTo>
                  <a:cubicBezTo>
                    <a:pt x="6982" y="6554"/>
                    <a:pt x="7001" y="6549"/>
                    <a:pt x="7012" y="6538"/>
                  </a:cubicBezTo>
                  <a:cubicBezTo>
                    <a:pt x="7039" y="6511"/>
                    <a:pt x="7039" y="6449"/>
                    <a:pt x="7021" y="6422"/>
                  </a:cubicBezTo>
                  <a:cubicBezTo>
                    <a:pt x="7005" y="6406"/>
                    <a:pt x="6978" y="6397"/>
                    <a:pt x="6952" y="6397"/>
                  </a:cubicBezTo>
                  <a:close/>
                  <a:moveTo>
                    <a:pt x="4679" y="6437"/>
                  </a:moveTo>
                  <a:cubicBezTo>
                    <a:pt x="4661" y="6437"/>
                    <a:pt x="4643" y="6444"/>
                    <a:pt x="4630" y="6458"/>
                  </a:cubicBezTo>
                  <a:cubicBezTo>
                    <a:pt x="4612" y="6484"/>
                    <a:pt x="4612" y="6529"/>
                    <a:pt x="4639" y="6547"/>
                  </a:cubicBezTo>
                  <a:cubicBezTo>
                    <a:pt x="4652" y="6560"/>
                    <a:pt x="4670" y="6567"/>
                    <a:pt x="4687" y="6567"/>
                  </a:cubicBezTo>
                  <a:cubicBezTo>
                    <a:pt x="4704" y="6567"/>
                    <a:pt x="4719" y="6560"/>
                    <a:pt x="4728" y="6547"/>
                  </a:cubicBezTo>
                  <a:cubicBezTo>
                    <a:pt x="4755" y="6520"/>
                    <a:pt x="4755" y="6484"/>
                    <a:pt x="4728" y="6458"/>
                  </a:cubicBezTo>
                  <a:cubicBezTo>
                    <a:pt x="4715" y="6444"/>
                    <a:pt x="4697" y="6437"/>
                    <a:pt x="4679" y="6437"/>
                  </a:cubicBezTo>
                  <a:close/>
                  <a:moveTo>
                    <a:pt x="9508" y="6387"/>
                  </a:moveTo>
                  <a:cubicBezTo>
                    <a:pt x="9490" y="6387"/>
                    <a:pt x="9471" y="6398"/>
                    <a:pt x="9447" y="6422"/>
                  </a:cubicBezTo>
                  <a:cubicBezTo>
                    <a:pt x="9403" y="6466"/>
                    <a:pt x="9412" y="6493"/>
                    <a:pt x="9447" y="6538"/>
                  </a:cubicBezTo>
                  <a:cubicBezTo>
                    <a:pt x="9470" y="6560"/>
                    <a:pt x="9488" y="6571"/>
                    <a:pt x="9505" y="6571"/>
                  </a:cubicBezTo>
                  <a:cubicBezTo>
                    <a:pt x="9523" y="6571"/>
                    <a:pt x="9541" y="6560"/>
                    <a:pt x="9563" y="6538"/>
                  </a:cubicBezTo>
                  <a:cubicBezTo>
                    <a:pt x="9608" y="6493"/>
                    <a:pt x="9608" y="6466"/>
                    <a:pt x="9563" y="6413"/>
                  </a:cubicBezTo>
                  <a:cubicBezTo>
                    <a:pt x="9542" y="6396"/>
                    <a:pt x="9525" y="6387"/>
                    <a:pt x="9508" y="6387"/>
                  </a:cubicBezTo>
                  <a:close/>
                  <a:moveTo>
                    <a:pt x="7239" y="6429"/>
                  </a:moveTo>
                  <a:cubicBezTo>
                    <a:pt x="7217" y="6429"/>
                    <a:pt x="7195" y="6435"/>
                    <a:pt x="7181" y="6449"/>
                  </a:cubicBezTo>
                  <a:cubicBezTo>
                    <a:pt x="7155" y="6466"/>
                    <a:pt x="7155" y="6538"/>
                    <a:pt x="7173" y="6565"/>
                  </a:cubicBezTo>
                  <a:cubicBezTo>
                    <a:pt x="7186" y="6578"/>
                    <a:pt x="7210" y="6585"/>
                    <a:pt x="7235" y="6585"/>
                  </a:cubicBezTo>
                  <a:cubicBezTo>
                    <a:pt x="7260" y="6585"/>
                    <a:pt x="7284" y="6578"/>
                    <a:pt x="7297" y="6565"/>
                  </a:cubicBezTo>
                  <a:cubicBezTo>
                    <a:pt x="7324" y="6538"/>
                    <a:pt x="7324" y="6475"/>
                    <a:pt x="7297" y="6449"/>
                  </a:cubicBezTo>
                  <a:cubicBezTo>
                    <a:pt x="7284" y="6435"/>
                    <a:pt x="7262" y="6429"/>
                    <a:pt x="7239" y="6429"/>
                  </a:cubicBezTo>
                  <a:close/>
                  <a:moveTo>
                    <a:pt x="2409" y="6466"/>
                  </a:moveTo>
                  <a:cubicBezTo>
                    <a:pt x="2400" y="6466"/>
                    <a:pt x="2382" y="6475"/>
                    <a:pt x="2364" y="6484"/>
                  </a:cubicBezTo>
                  <a:cubicBezTo>
                    <a:pt x="2355" y="6493"/>
                    <a:pt x="2355" y="6556"/>
                    <a:pt x="2364" y="6574"/>
                  </a:cubicBezTo>
                  <a:cubicBezTo>
                    <a:pt x="2370" y="6580"/>
                    <a:pt x="2403" y="6586"/>
                    <a:pt x="2429" y="6586"/>
                  </a:cubicBezTo>
                  <a:cubicBezTo>
                    <a:pt x="2439" y="6586"/>
                    <a:pt x="2448" y="6585"/>
                    <a:pt x="2453" y="6582"/>
                  </a:cubicBezTo>
                  <a:cubicBezTo>
                    <a:pt x="2471" y="6565"/>
                    <a:pt x="2480" y="6493"/>
                    <a:pt x="2462" y="6484"/>
                  </a:cubicBezTo>
                  <a:cubicBezTo>
                    <a:pt x="2444" y="6475"/>
                    <a:pt x="2427" y="6466"/>
                    <a:pt x="2409" y="6466"/>
                  </a:cubicBezTo>
                  <a:close/>
                  <a:moveTo>
                    <a:pt x="9791" y="6422"/>
                  </a:moveTo>
                  <a:cubicBezTo>
                    <a:pt x="9773" y="6422"/>
                    <a:pt x="9755" y="6431"/>
                    <a:pt x="9733" y="6449"/>
                  </a:cubicBezTo>
                  <a:cubicBezTo>
                    <a:pt x="9688" y="6493"/>
                    <a:pt x="9688" y="6520"/>
                    <a:pt x="9724" y="6565"/>
                  </a:cubicBezTo>
                  <a:cubicBezTo>
                    <a:pt x="9748" y="6588"/>
                    <a:pt x="9769" y="6599"/>
                    <a:pt x="9788" y="6599"/>
                  </a:cubicBezTo>
                  <a:cubicBezTo>
                    <a:pt x="9806" y="6599"/>
                    <a:pt x="9823" y="6590"/>
                    <a:pt x="9840" y="6574"/>
                  </a:cubicBezTo>
                  <a:cubicBezTo>
                    <a:pt x="9893" y="6529"/>
                    <a:pt x="9893" y="6493"/>
                    <a:pt x="9849" y="6449"/>
                  </a:cubicBezTo>
                  <a:cubicBezTo>
                    <a:pt x="9827" y="6431"/>
                    <a:pt x="9809" y="6422"/>
                    <a:pt x="9791" y="6422"/>
                  </a:cubicBezTo>
                  <a:close/>
                  <a:moveTo>
                    <a:pt x="4968" y="6452"/>
                  </a:moveTo>
                  <a:cubicBezTo>
                    <a:pt x="4954" y="6452"/>
                    <a:pt x="4941" y="6463"/>
                    <a:pt x="4924" y="6484"/>
                  </a:cubicBezTo>
                  <a:cubicBezTo>
                    <a:pt x="4880" y="6529"/>
                    <a:pt x="4880" y="6529"/>
                    <a:pt x="4916" y="6574"/>
                  </a:cubicBezTo>
                  <a:cubicBezTo>
                    <a:pt x="4939" y="6597"/>
                    <a:pt x="4953" y="6608"/>
                    <a:pt x="4966" y="6608"/>
                  </a:cubicBezTo>
                  <a:cubicBezTo>
                    <a:pt x="4977" y="6608"/>
                    <a:pt x="4988" y="6599"/>
                    <a:pt x="5005" y="6582"/>
                  </a:cubicBezTo>
                  <a:cubicBezTo>
                    <a:pt x="5049" y="6538"/>
                    <a:pt x="5058" y="6529"/>
                    <a:pt x="5023" y="6493"/>
                  </a:cubicBezTo>
                  <a:cubicBezTo>
                    <a:pt x="4999" y="6465"/>
                    <a:pt x="4983" y="6452"/>
                    <a:pt x="4968" y="6452"/>
                  </a:cubicBezTo>
                  <a:close/>
                  <a:moveTo>
                    <a:pt x="2687" y="6501"/>
                  </a:moveTo>
                  <a:cubicBezTo>
                    <a:pt x="2671" y="6501"/>
                    <a:pt x="2656" y="6504"/>
                    <a:pt x="2650" y="6511"/>
                  </a:cubicBezTo>
                  <a:cubicBezTo>
                    <a:pt x="2641" y="6520"/>
                    <a:pt x="2632" y="6591"/>
                    <a:pt x="2641" y="6600"/>
                  </a:cubicBezTo>
                  <a:cubicBezTo>
                    <a:pt x="2651" y="6611"/>
                    <a:pt x="2677" y="6615"/>
                    <a:pt x="2700" y="6615"/>
                  </a:cubicBezTo>
                  <a:cubicBezTo>
                    <a:pt x="2716" y="6615"/>
                    <a:pt x="2731" y="6613"/>
                    <a:pt x="2739" y="6609"/>
                  </a:cubicBezTo>
                  <a:cubicBezTo>
                    <a:pt x="2748" y="6600"/>
                    <a:pt x="2757" y="6538"/>
                    <a:pt x="2748" y="6520"/>
                  </a:cubicBezTo>
                  <a:cubicBezTo>
                    <a:pt x="2742" y="6509"/>
                    <a:pt x="2713" y="6501"/>
                    <a:pt x="2687" y="6501"/>
                  </a:cubicBezTo>
                  <a:close/>
                  <a:moveTo>
                    <a:pt x="7516" y="6455"/>
                  </a:moveTo>
                  <a:cubicBezTo>
                    <a:pt x="7494" y="6455"/>
                    <a:pt x="7471" y="6462"/>
                    <a:pt x="7458" y="6475"/>
                  </a:cubicBezTo>
                  <a:cubicBezTo>
                    <a:pt x="7431" y="6511"/>
                    <a:pt x="7431" y="6565"/>
                    <a:pt x="7458" y="6591"/>
                  </a:cubicBezTo>
                  <a:cubicBezTo>
                    <a:pt x="7472" y="6610"/>
                    <a:pt x="7494" y="6619"/>
                    <a:pt x="7517" y="6619"/>
                  </a:cubicBezTo>
                  <a:cubicBezTo>
                    <a:pt x="7537" y="6619"/>
                    <a:pt x="7557" y="6613"/>
                    <a:pt x="7574" y="6600"/>
                  </a:cubicBezTo>
                  <a:cubicBezTo>
                    <a:pt x="7610" y="6565"/>
                    <a:pt x="7610" y="6511"/>
                    <a:pt x="7574" y="6475"/>
                  </a:cubicBezTo>
                  <a:cubicBezTo>
                    <a:pt x="7561" y="6462"/>
                    <a:pt x="7538" y="6455"/>
                    <a:pt x="7516" y="6455"/>
                  </a:cubicBezTo>
                  <a:close/>
                  <a:moveTo>
                    <a:pt x="2981" y="6532"/>
                  </a:moveTo>
                  <a:cubicBezTo>
                    <a:pt x="2958" y="6532"/>
                    <a:pt x="2931" y="6536"/>
                    <a:pt x="2926" y="6547"/>
                  </a:cubicBezTo>
                  <a:cubicBezTo>
                    <a:pt x="2917" y="6556"/>
                    <a:pt x="2917" y="6627"/>
                    <a:pt x="2926" y="6636"/>
                  </a:cubicBezTo>
                  <a:cubicBezTo>
                    <a:pt x="2935" y="6640"/>
                    <a:pt x="2955" y="6643"/>
                    <a:pt x="2975" y="6643"/>
                  </a:cubicBezTo>
                  <a:cubicBezTo>
                    <a:pt x="2995" y="6643"/>
                    <a:pt x="3015" y="6640"/>
                    <a:pt x="3024" y="6636"/>
                  </a:cubicBezTo>
                  <a:cubicBezTo>
                    <a:pt x="3042" y="6618"/>
                    <a:pt x="3033" y="6547"/>
                    <a:pt x="3015" y="6538"/>
                  </a:cubicBezTo>
                  <a:cubicBezTo>
                    <a:pt x="3012" y="6534"/>
                    <a:pt x="2997" y="6532"/>
                    <a:pt x="2981" y="6532"/>
                  </a:cubicBezTo>
                  <a:close/>
                  <a:moveTo>
                    <a:pt x="5248" y="6485"/>
                  </a:moveTo>
                  <a:cubicBezTo>
                    <a:pt x="5235" y="6485"/>
                    <a:pt x="5222" y="6494"/>
                    <a:pt x="5201" y="6511"/>
                  </a:cubicBezTo>
                  <a:cubicBezTo>
                    <a:pt x="5156" y="6556"/>
                    <a:pt x="5156" y="6565"/>
                    <a:pt x="5201" y="6609"/>
                  </a:cubicBezTo>
                  <a:cubicBezTo>
                    <a:pt x="5220" y="6633"/>
                    <a:pt x="5231" y="6644"/>
                    <a:pt x="5244" y="6644"/>
                  </a:cubicBezTo>
                  <a:cubicBezTo>
                    <a:pt x="5256" y="6644"/>
                    <a:pt x="5269" y="6635"/>
                    <a:pt x="5290" y="6618"/>
                  </a:cubicBezTo>
                  <a:cubicBezTo>
                    <a:pt x="5335" y="6565"/>
                    <a:pt x="5335" y="6565"/>
                    <a:pt x="5299" y="6520"/>
                  </a:cubicBezTo>
                  <a:cubicBezTo>
                    <a:pt x="5276" y="6496"/>
                    <a:pt x="5262" y="6485"/>
                    <a:pt x="5248" y="6485"/>
                  </a:cubicBezTo>
                  <a:close/>
                  <a:moveTo>
                    <a:pt x="7797" y="6484"/>
                  </a:moveTo>
                  <a:cubicBezTo>
                    <a:pt x="7775" y="6484"/>
                    <a:pt x="7752" y="6493"/>
                    <a:pt x="7735" y="6511"/>
                  </a:cubicBezTo>
                  <a:cubicBezTo>
                    <a:pt x="7708" y="6556"/>
                    <a:pt x="7708" y="6600"/>
                    <a:pt x="7743" y="6627"/>
                  </a:cubicBezTo>
                  <a:cubicBezTo>
                    <a:pt x="7761" y="6645"/>
                    <a:pt x="7781" y="6654"/>
                    <a:pt x="7801" y="6654"/>
                  </a:cubicBezTo>
                  <a:cubicBezTo>
                    <a:pt x="7822" y="6654"/>
                    <a:pt x="7842" y="6645"/>
                    <a:pt x="7859" y="6627"/>
                  </a:cubicBezTo>
                  <a:cubicBezTo>
                    <a:pt x="7886" y="6591"/>
                    <a:pt x="7886" y="6538"/>
                    <a:pt x="7859" y="6511"/>
                  </a:cubicBezTo>
                  <a:cubicBezTo>
                    <a:pt x="7842" y="6493"/>
                    <a:pt x="7819" y="6484"/>
                    <a:pt x="7797" y="6484"/>
                  </a:cubicBezTo>
                  <a:close/>
                  <a:moveTo>
                    <a:pt x="5531" y="6513"/>
                  </a:moveTo>
                  <a:cubicBezTo>
                    <a:pt x="5519" y="6513"/>
                    <a:pt x="5507" y="6522"/>
                    <a:pt x="5486" y="6538"/>
                  </a:cubicBezTo>
                  <a:cubicBezTo>
                    <a:pt x="5442" y="6582"/>
                    <a:pt x="5442" y="6591"/>
                    <a:pt x="5478" y="6636"/>
                  </a:cubicBezTo>
                  <a:cubicBezTo>
                    <a:pt x="5501" y="6659"/>
                    <a:pt x="5515" y="6671"/>
                    <a:pt x="5529" y="6671"/>
                  </a:cubicBezTo>
                  <a:cubicBezTo>
                    <a:pt x="5542" y="6671"/>
                    <a:pt x="5555" y="6662"/>
                    <a:pt x="5576" y="6645"/>
                  </a:cubicBezTo>
                  <a:cubicBezTo>
                    <a:pt x="5620" y="6600"/>
                    <a:pt x="5620" y="6591"/>
                    <a:pt x="5585" y="6556"/>
                  </a:cubicBezTo>
                  <a:cubicBezTo>
                    <a:pt x="5560" y="6526"/>
                    <a:pt x="5546" y="6513"/>
                    <a:pt x="5531" y="6513"/>
                  </a:cubicBezTo>
                  <a:close/>
                  <a:moveTo>
                    <a:pt x="3261" y="6553"/>
                  </a:moveTo>
                  <a:cubicBezTo>
                    <a:pt x="3243" y="6553"/>
                    <a:pt x="3225" y="6560"/>
                    <a:pt x="3212" y="6574"/>
                  </a:cubicBezTo>
                  <a:cubicBezTo>
                    <a:pt x="3185" y="6600"/>
                    <a:pt x="3185" y="6645"/>
                    <a:pt x="3212" y="6663"/>
                  </a:cubicBezTo>
                  <a:cubicBezTo>
                    <a:pt x="3225" y="6676"/>
                    <a:pt x="3243" y="6683"/>
                    <a:pt x="3260" y="6683"/>
                  </a:cubicBezTo>
                  <a:cubicBezTo>
                    <a:pt x="3276" y="6683"/>
                    <a:pt x="3292" y="6676"/>
                    <a:pt x="3301" y="6663"/>
                  </a:cubicBezTo>
                  <a:cubicBezTo>
                    <a:pt x="3328" y="6645"/>
                    <a:pt x="3328" y="6600"/>
                    <a:pt x="3310" y="6574"/>
                  </a:cubicBezTo>
                  <a:cubicBezTo>
                    <a:pt x="3296" y="6560"/>
                    <a:pt x="3279" y="6553"/>
                    <a:pt x="3261" y="6553"/>
                  </a:cubicBezTo>
                  <a:close/>
                  <a:moveTo>
                    <a:pt x="8084" y="6504"/>
                  </a:moveTo>
                  <a:cubicBezTo>
                    <a:pt x="8065" y="6504"/>
                    <a:pt x="8047" y="6516"/>
                    <a:pt x="8029" y="6538"/>
                  </a:cubicBezTo>
                  <a:cubicBezTo>
                    <a:pt x="7984" y="6574"/>
                    <a:pt x="7975" y="6609"/>
                    <a:pt x="8020" y="6654"/>
                  </a:cubicBezTo>
                  <a:cubicBezTo>
                    <a:pt x="8044" y="6677"/>
                    <a:pt x="8062" y="6688"/>
                    <a:pt x="8081" y="6688"/>
                  </a:cubicBezTo>
                  <a:cubicBezTo>
                    <a:pt x="8098" y="6688"/>
                    <a:pt x="8115" y="6680"/>
                    <a:pt x="8136" y="6663"/>
                  </a:cubicBezTo>
                  <a:cubicBezTo>
                    <a:pt x="8181" y="6618"/>
                    <a:pt x="8190" y="6582"/>
                    <a:pt x="8145" y="6538"/>
                  </a:cubicBezTo>
                  <a:cubicBezTo>
                    <a:pt x="8123" y="6516"/>
                    <a:pt x="8103" y="6504"/>
                    <a:pt x="8084" y="6504"/>
                  </a:cubicBezTo>
                  <a:close/>
                  <a:moveTo>
                    <a:pt x="5819" y="6551"/>
                  </a:moveTo>
                  <a:cubicBezTo>
                    <a:pt x="5794" y="6551"/>
                    <a:pt x="5767" y="6556"/>
                    <a:pt x="5754" y="6565"/>
                  </a:cubicBezTo>
                  <a:cubicBezTo>
                    <a:pt x="5736" y="6574"/>
                    <a:pt x="5727" y="6654"/>
                    <a:pt x="5745" y="6681"/>
                  </a:cubicBezTo>
                  <a:cubicBezTo>
                    <a:pt x="5756" y="6692"/>
                    <a:pt x="5791" y="6699"/>
                    <a:pt x="5820" y="6699"/>
                  </a:cubicBezTo>
                  <a:cubicBezTo>
                    <a:pt x="5838" y="6699"/>
                    <a:pt x="5854" y="6696"/>
                    <a:pt x="5861" y="6689"/>
                  </a:cubicBezTo>
                  <a:cubicBezTo>
                    <a:pt x="5888" y="6672"/>
                    <a:pt x="5888" y="6591"/>
                    <a:pt x="5870" y="6565"/>
                  </a:cubicBezTo>
                  <a:cubicBezTo>
                    <a:pt x="5866" y="6556"/>
                    <a:pt x="5843" y="6551"/>
                    <a:pt x="5819" y="6551"/>
                  </a:cubicBezTo>
                  <a:close/>
                  <a:moveTo>
                    <a:pt x="8366" y="6539"/>
                  </a:moveTo>
                  <a:cubicBezTo>
                    <a:pt x="8348" y="6539"/>
                    <a:pt x="8331" y="6548"/>
                    <a:pt x="8314" y="6565"/>
                  </a:cubicBezTo>
                  <a:cubicBezTo>
                    <a:pt x="8261" y="6609"/>
                    <a:pt x="8261" y="6636"/>
                    <a:pt x="8297" y="6681"/>
                  </a:cubicBezTo>
                  <a:cubicBezTo>
                    <a:pt x="8323" y="6707"/>
                    <a:pt x="8346" y="6720"/>
                    <a:pt x="8367" y="6720"/>
                  </a:cubicBezTo>
                  <a:cubicBezTo>
                    <a:pt x="8383" y="6720"/>
                    <a:pt x="8398" y="6713"/>
                    <a:pt x="8413" y="6698"/>
                  </a:cubicBezTo>
                  <a:cubicBezTo>
                    <a:pt x="8466" y="6654"/>
                    <a:pt x="8466" y="6618"/>
                    <a:pt x="8430" y="6574"/>
                  </a:cubicBezTo>
                  <a:cubicBezTo>
                    <a:pt x="8407" y="6550"/>
                    <a:pt x="8386" y="6539"/>
                    <a:pt x="8366" y="6539"/>
                  </a:cubicBezTo>
                  <a:close/>
                  <a:moveTo>
                    <a:pt x="3523" y="6597"/>
                  </a:moveTo>
                  <a:cubicBezTo>
                    <a:pt x="3507" y="6597"/>
                    <a:pt x="3491" y="6601"/>
                    <a:pt x="3479" y="6609"/>
                  </a:cubicBezTo>
                  <a:cubicBezTo>
                    <a:pt x="3452" y="6636"/>
                    <a:pt x="3452" y="6681"/>
                    <a:pt x="3479" y="6707"/>
                  </a:cubicBezTo>
                  <a:cubicBezTo>
                    <a:pt x="3493" y="6721"/>
                    <a:pt x="3510" y="6727"/>
                    <a:pt x="3528" y="6727"/>
                  </a:cubicBezTo>
                  <a:cubicBezTo>
                    <a:pt x="3546" y="6727"/>
                    <a:pt x="3564" y="6721"/>
                    <a:pt x="3577" y="6707"/>
                  </a:cubicBezTo>
                  <a:cubicBezTo>
                    <a:pt x="3595" y="6681"/>
                    <a:pt x="3595" y="6636"/>
                    <a:pt x="3577" y="6618"/>
                  </a:cubicBezTo>
                  <a:cubicBezTo>
                    <a:pt x="3563" y="6603"/>
                    <a:pt x="3542" y="6597"/>
                    <a:pt x="3523" y="6597"/>
                  </a:cubicBezTo>
                  <a:close/>
                  <a:moveTo>
                    <a:pt x="6089" y="6579"/>
                  </a:moveTo>
                  <a:cubicBezTo>
                    <a:pt x="6066" y="6579"/>
                    <a:pt x="6043" y="6583"/>
                    <a:pt x="6031" y="6591"/>
                  </a:cubicBezTo>
                  <a:cubicBezTo>
                    <a:pt x="6013" y="6609"/>
                    <a:pt x="6013" y="6689"/>
                    <a:pt x="6031" y="6707"/>
                  </a:cubicBezTo>
                  <a:cubicBezTo>
                    <a:pt x="6040" y="6722"/>
                    <a:pt x="6069" y="6729"/>
                    <a:pt x="6096" y="6729"/>
                  </a:cubicBezTo>
                  <a:cubicBezTo>
                    <a:pt x="6118" y="6729"/>
                    <a:pt x="6139" y="6724"/>
                    <a:pt x="6147" y="6716"/>
                  </a:cubicBezTo>
                  <a:cubicBezTo>
                    <a:pt x="6164" y="6698"/>
                    <a:pt x="6173" y="6618"/>
                    <a:pt x="6156" y="6600"/>
                  </a:cubicBezTo>
                  <a:cubicBezTo>
                    <a:pt x="6146" y="6586"/>
                    <a:pt x="6117" y="6579"/>
                    <a:pt x="6089" y="6579"/>
                  </a:cubicBezTo>
                  <a:close/>
                  <a:moveTo>
                    <a:pt x="8643" y="6567"/>
                  </a:moveTo>
                  <a:cubicBezTo>
                    <a:pt x="8624" y="6567"/>
                    <a:pt x="8604" y="6578"/>
                    <a:pt x="8582" y="6600"/>
                  </a:cubicBezTo>
                  <a:cubicBezTo>
                    <a:pt x="8546" y="6636"/>
                    <a:pt x="8546" y="6672"/>
                    <a:pt x="8582" y="6716"/>
                  </a:cubicBezTo>
                  <a:cubicBezTo>
                    <a:pt x="8604" y="6739"/>
                    <a:pt x="8624" y="6750"/>
                    <a:pt x="8645" y="6750"/>
                  </a:cubicBezTo>
                  <a:cubicBezTo>
                    <a:pt x="8665" y="6750"/>
                    <a:pt x="8685" y="6739"/>
                    <a:pt x="8707" y="6716"/>
                  </a:cubicBezTo>
                  <a:cubicBezTo>
                    <a:pt x="8743" y="6672"/>
                    <a:pt x="8743" y="6645"/>
                    <a:pt x="8698" y="6600"/>
                  </a:cubicBezTo>
                  <a:cubicBezTo>
                    <a:pt x="8680" y="6578"/>
                    <a:pt x="8662" y="6567"/>
                    <a:pt x="8643" y="6567"/>
                  </a:cubicBezTo>
                  <a:close/>
                  <a:moveTo>
                    <a:pt x="6374" y="6614"/>
                  </a:moveTo>
                  <a:cubicBezTo>
                    <a:pt x="6350" y="6614"/>
                    <a:pt x="6325" y="6618"/>
                    <a:pt x="6316" y="6627"/>
                  </a:cubicBezTo>
                  <a:cubicBezTo>
                    <a:pt x="6298" y="6636"/>
                    <a:pt x="6298" y="6716"/>
                    <a:pt x="6316" y="6743"/>
                  </a:cubicBezTo>
                  <a:cubicBezTo>
                    <a:pt x="6321" y="6752"/>
                    <a:pt x="6343" y="6756"/>
                    <a:pt x="6367" y="6756"/>
                  </a:cubicBezTo>
                  <a:cubicBezTo>
                    <a:pt x="6392" y="6756"/>
                    <a:pt x="6419" y="6752"/>
                    <a:pt x="6432" y="6743"/>
                  </a:cubicBezTo>
                  <a:cubicBezTo>
                    <a:pt x="6450" y="6725"/>
                    <a:pt x="6450" y="6645"/>
                    <a:pt x="6432" y="6627"/>
                  </a:cubicBezTo>
                  <a:cubicBezTo>
                    <a:pt x="6423" y="6618"/>
                    <a:pt x="6399" y="6614"/>
                    <a:pt x="6374" y="6614"/>
                  </a:cubicBezTo>
                  <a:close/>
                  <a:moveTo>
                    <a:pt x="3809" y="6625"/>
                  </a:moveTo>
                  <a:cubicBezTo>
                    <a:pt x="3794" y="6625"/>
                    <a:pt x="3778" y="6631"/>
                    <a:pt x="3765" y="6645"/>
                  </a:cubicBezTo>
                  <a:cubicBezTo>
                    <a:pt x="3738" y="6672"/>
                    <a:pt x="3738" y="6707"/>
                    <a:pt x="3756" y="6734"/>
                  </a:cubicBezTo>
                  <a:cubicBezTo>
                    <a:pt x="3770" y="6748"/>
                    <a:pt x="3790" y="6758"/>
                    <a:pt x="3809" y="6758"/>
                  </a:cubicBezTo>
                  <a:cubicBezTo>
                    <a:pt x="3825" y="6758"/>
                    <a:pt x="3841" y="6751"/>
                    <a:pt x="3854" y="6734"/>
                  </a:cubicBezTo>
                  <a:cubicBezTo>
                    <a:pt x="3881" y="6716"/>
                    <a:pt x="3881" y="6672"/>
                    <a:pt x="3854" y="6645"/>
                  </a:cubicBezTo>
                  <a:cubicBezTo>
                    <a:pt x="3841" y="6631"/>
                    <a:pt x="3825" y="6625"/>
                    <a:pt x="3809" y="6625"/>
                  </a:cubicBezTo>
                  <a:close/>
                  <a:moveTo>
                    <a:pt x="2101" y="6714"/>
                  </a:moveTo>
                  <a:cubicBezTo>
                    <a:pt x="2097" y="6714"/>
                    <a:pt x="2092" y="6715"/>
                    <a:pt x="2088" y="6716"/>
                  </a:cubicBezTo>
                  <a:cubicBezTo>
                    <a:pt x="2079" y="6716"/>
                    <a:pt x="2070" y="6725"/>
                    <a:pt x="2070" y="6725"/>
                  </a:cubicBezTo>
                  <a:cubicBezTo>
                    <a:pt x="2079" y="6734"/>
                    <a:pt x="2088" y="6743"/>
                    <a:pt x="2096" y="6752"/>
                  </a:cubicBezTo>
                  <a:cubicBezTo>
                    <a:pt x="2096" y="6752"/>
                    <a:pt x="2105" y="6761"/>
                    <a:pt x="2114" y="6770"/>
                  </a:cubicBezTo>
                  <a:cubicBezTo>
                    <a:pt x="2123" y="6770"/>
                    <a:pt x="2132" y="6779"/>
                    <a:pt x="2141" y="6779"/>
                  </a:cubicBezTo>
                  <a:cubicBezTo>
                    <a:pt x="2141" y="6770"/>
                    <a:pt x="2141" y="6752"/>
                    <a:pt x="2132" y="6743"/>
                  </a:cubicBezTo>
                  <a:cubicBezTo>
                    <a:pt x="2125" y="6728"/>
                    <a:pt x="2118" y="6714"/>
                    <a:pt x="2101" y="6714"/>
                  </a:cubicBezTo>
                  <a:close/>
                  <a:moveTo>
                    <a:pt x="8928" y="6597"/>
                  </a:moveTo>
                  <a:cubicBezTo>
                    <a:pt x="8910" y="6597"/>
                    <a:pt x="8891" y="6608"/>
                    <a:pt x="8868" y="6627"/>
                  </a:cubicBezTo>
                  <a:cubicBezTo>
                    <a:pt x="8823" y="6672"/>
                    <a:pt x="8823" y="6707"/>
                    <a:pt x="8868" y="6752"/>
                  </a:cubicBezTo>
                  <a:cubicBezTo>
                    <a:pt x="8890" y="6770"/>
                    <a:pt x="8908" y="6779"/>
                    <a:pt x="8926" y="6779"/>
                  </a:cubicBezTo>
                  <a:cubicBezTo>
                    <a:pt x="8943" y="6779"/>
                    <a:pt x="8961" y="6770"/>
                    <a:pt x="8984" y="6752"/>
                  </a:cubicBezTo>
                  <a:cubicBezTo>
                    <a:pt x="9028" y="6707"/>
                    <a:pt x="9028" y="6672"/>
                    <a:pt x="8984" y="6627"/>
                  </a:cubicBezTo>
                  <a:cubicBezTo>
                    <a:pt x="8962" y="6606"/>
                    <a:pt x="8945" y="6597"/>
                    <a:pt x="8928" y="6597"/>
                  </a:cubicBezTo>
                  <a:close/>
                  <a:moveTo>
                    <a:pt x="4090" y="6654"/>
                  </a:moveTo>
                  <a:cubicBezTo>
                    <a:pt x="4072" y="6654"/>
                    <a:pt x="4055" y="6663"/>
                    <a:pt x="4041" y="6681"/>
                  </a:cubicBezTo>
                  <a:cubicBezTo>
                    <a:pt x="4015" y="6707"/>
                    <a:pt x="4023" y="6743"/>
                    <a:pt x="4041" y="6770"/>
                  </a:cubicBezTo>
                  <a:cubicBezTo>
                    <a:pt x="4055" y="6783"/>
                    <a:pt x="4072" y="6790"/>
                    <a:pt x="4090" y="6790"/>
                  </a:cubicBezTo>
                  <a:cubicBezTo>
                    <a:pt x="4108" y="6790"/>
                    <a:pt x="4126" y="6783"/>
                    <a:pt x="4139" y="6770"/>
                  </a:cubicBezTo>
                  <a:cubicBezTo>
                    <a:pt x="4166" y="6743"/>
                    <a:pt x="4166" y="6698"/>
                    <a:pt x="4139" y="6681"/>
                  </a:cubicBezTo>
                  <a:cubicBezTo>
                    <a:pt x="4126" y="6663"/>
                    <a:pt x="4108" y="6654"/>
                    <a:pt x="4090" y="6654"/>
                  </a:cubicBezTo>
                  <a:close/>
                  <a:moveTo>
                    <a:pt x="6638" y="6650"/>
                  </a:moveTo>
                  <a:cubicBezTo>
                    <a:pt x="6617" y="6650"/>
                    <a:pt x="6596" y="6655"/>
                    <a:pt x="6584" y="6663"/>
                  </a:cubicBezTo>
                  <a:cubicBezTo>
                    <a:pt x="6557" y="6689"/>
                    <a:pt x="6557" y="6761"/>
                    <a:pt x="6584" y="6788"/>
                  </a:cubicBezTo>
                  <a:cubicBezTo>
                    <a:pt x="6598" y="6797"/>
                    <a:pt x="6624" y="6804"/>
                    <a:pt x="6648" y="6804"/>
                  </a:cubicBezTo>
                  <a:cubicBezTo>
                    <a:pt x="6668" y="6804"/>
                    <a:pt x="6688" y="6800"/>
                    <a:pt x="6700" y="6788"/>
                  </a:cubicBezTo>
                  <a:cubicBezTo>
                    <a:pt x="6726" y="6761"/>
                    <a:pt x="6726" y="6698"/>
                    <a:pt x="6700" y="6672"/>
                  </a:cubicBezTo>
                  <a:cubicBezTo>
                    <a:pt x="6690" y="6657"/>
                    <a:pt x="6664" y="6650"/>
                    <a:pt x="6638" y="6650"/>
                  </a:cubicBezTo>
                  <a:close/>
                  <a:moveTo>
                    <a:pt x="9209" y="6628"/>
                  </a:moveTo>
                  <a:cubicBezTo>
                    <a:pt x="9189" y="6628"/>
                    <a:pt x="9168" y="6639"/>
                    <a:pt x="9144" y="6663"/>
                  </a:cubicBezTo>
                  <a:cubicBezTo>
                    <a:pt x="9108" y="6698"/>
                    <a:pt x="9108" y="6734"/>
                    <a:pt x="9153" y="6779"/>
                  </a:cubicBezTo>
                  <a:cubicBezTo>
                    <a:pt x="9171" y="6801"/>
                    <a:pt x="9189" y="6812"/>
                    <a:pt x="9208" y="6812"/>
                  </a:cubicBezTo>
                  <a:cubicBezTo>
                    <a:pt x="9227" y="6812"/>
                    <a:pt x="9247" y="6801"/>
                    <a:pt x="9269" y="6779"/>
                  </a:cubicBezTo>
                  <a:cubicBezTo>
                    <a:pt x="9314" y="6734"/>
                    <a:pt x="9314" y="6707"/>
                    <a:pt x="9260" y="6654"/>
                  </a:cubicBezTo>
                  <a:cubicBezTo>
                    <a:pt x="9243" y="6637"/>
                    <a:pt x="9226" y="6628"/>
                    <a:pt x="9209" y="6628"/>
                  </a:cubicBezTo>
                  <a:close/>
                  <a:moveTo>
                    <a:pt x="4375" y="6687"/>
                  </a:moveTo>
                  <a:cubicBezTo>
                    <a:pt x="4358" y="6687"/>
                    <a:pt x="4340" y="6694"/>
                    <a:pt x="4327" y="6707"/>
                  </a:cubicBezTo>
                  <a:cubicBezTo>
                    <a:pt x="4300" y="6725"/>
                    <a:pt x="4300" y="6770"/>
                    <a:pt x="4327" y="6797"/>
                  </a:cubicBezTo>
                  <a:cubicBezTo>
                    <a:pt x="4337" y="6811"/>
                    <a:pt x="4354" y="6818"/>
                    <a:pt x="4373" y="6818"/>
                  </a:cubicBezTo>
                  <a:cubicBezTo>
                    <a:pt x="4388" y="6818"/>
                    <a:pt x="4404" y="6813"/>
                    <a:pt x="4416" y="6805"/>
                  </a:cubicBezTo>
                  <a:cubicBezTo>
                    <a:pt x="4443" y="6779"/>
                    <a:pt x="4443" y="6734"/>
                    <a:pt x="4416" y="6707"/>
                  </a:cubicBezTo>
                  <a:cubicBezTo>
                    <a:pt x="4407" y="6694"/>
                    <a:pt x="4391" y="6687"/>
                    <a:pt x="4375" y="6687"/>
                  </a:cubicBezTo>
                  <a:close/>
                  <a:moveTo>
                    <a:pt x="9759" y="6702"/>
                  </a:moveTo>
                  <a:cubicBezTo>
                    <a:pt x="9730" y="6702"/>
                    <a:pt x="9707" y="6724"/>
                    <a:pt x="9679" y="6752"/>
                  </a:cubicBezTo>
                  <a:cubicBezTo>
                    <a:pt x="9670" y="6761"/>
                    <a:pt x="9662" y="6814"/>
                    <a:pt x="9679" y="6823"/>
                  </a:cubicBezTo>
                  <a:cubicBezTo>
                    <a:pt x="9685" y="6827"/>
                    <a:pt x="9689" y="6828"/>
                    <a:pt x="9692" y="6828"/>
                  </a:cubicBezTo>
                  <a:cubicBezTo>
                    <a:pt x="9707" y="6828"/>
                    <a:pt x="9710" y="6804"/>
                    <a:pt x="9724" y="6797"/>
                  </a:cubicBezTo>
                  <a:cubicBezTo>
                    <a:pt x="9733" y="6797"/>
                    <a:pt x="9742" y="6788"/>
                    <a:pt x="9742" y="6779"/>
                  </a:cubicBezTo>
                  <a:cubicBezTo>
                    <a:pt x="9760" y="6761"/>
                    <a:pt x="9777" y="6752"/>
                    <a:pt x="9795" y="6734"/>
                  </a:cubicBezTo>
                  <a:cubicBezTo>
                    <a:pt x="9804" y="6725"/>
                    <a:pt x="9795" y="6707"/>
                    <a:pt x="9786" y="6707"/>
                  </a:cubicBezTo>
                  <a:cubicBezTo>
                    <a:pt x="9777" y="6703"/>
                    <a:pt x="9768" y="6702"/>
                    <a:pt x="9759" y="6702"/>
                  </a:cubicBezTo>
                  <a:close/>
                  <a:moveTo>
                    <a:pt x="6927" y="6678"/>
                  </a:moveTo>
                  <a:cubicBezTo>
                    <a:pt x="6905" y="6678"/>
                    <a:pt x="6883" y="6685"/>
                    <a:pt x="6869" y="6698"/>
                  </a:cubicBezTo>
                  <a:cubicBezTo>
                    <a:pt x="6842" y="6725"/>
                    <a:pt x="6842" y="6788"/>
                    <a:pt x="6869" y="6814"/>
                  </a:cubicBezTo>
                  <a:cubicBezTo>
                    <a:pt x="6878" y="6828"/>
                    <a:pt x="6900" y="6834"/>
                    <a:pt x="6924" y="6834"/>
                  </a:cubicBezTo>
                  <a:cubicBezTo>
                    <a:pt x="6947" y="6834"/>
                    <a:pt x="6972" y="6828"/>
                    <a:pt x="6985" y="6814"/>
                  </a:cubicBezTo>
                  <a:cubicBezTo>
                    <a:pt x="7012" y="6788"/>
                    <a:pt x="7012" y="6725"/>
                    <a:pt x="6985" y="6698"/>
                  </a:cubicBezTo>
                  <a:cubicBezTo>
                    <a:pt x="6972" y="6685"/>
                    <a:pt x="6950" y="6678"/>
                    <a:pt x="6927" y="6678"/>
                  </a:cubicBezTo>
                  <a:close/>
                  <a:moveTo>
                    <a:pt x="9479" y="6672"/>
                  </a:moveTo>
                  <a:cubicBezTo>
                    <a:pt x="9461" y="6672"/>
                    <a:pt x="9443" y="6681"/>
                    <a:pt x="9421" y="6698"/>
                  </a:cubicBezTo>
                  <a:cubicBezTo>
                    <a:pt x="9376" y="6743"/>
                    <a:pt x="9376" y="6779"/>
                    <a:pt x="9412" y="6814"/>
                  </a:cubicBezTo>
                  <a:cubicBezTo>
                    <a:pt x="9435" y="6838"/>
                    <a:pt x="9456" y="6849"/>
                    <a:pt x="9476" y="6849"/>
                  </a:cubicBezTo>
                  <a:cubicBezTo>
                    <a:pt x="9494" y="6849"/>
                    <a:pt x="9511" y="6840"/>
                    <a:pt x="9528" y="6823"/>
                  </a:cubicBezTo>
                  <a:cubicBezTo>
                    <a:pt x="9581" y="6779"/>
                    <a:pt x="9581" y="6752"/>
                    <a:pt x="9537" y="6698"/>
                  </a:cubicBezTo>
                  <a:cubicBezTo>
                    <a:pt x="9514" y="6681"/>
                    <a:pt x="9496" y="6672"/>
                    <a:pt x="9479" y="6672"/>
                  </a:cubicBezTo>
                  <a:close/>
                  <a:moveTo>
                    <a:pt x="4649" y="6715"/>
                  </a:moveTo>
                  <a:cubicBezTo>
                    <a:pt x="4632" y="6715"/>
                    <a:pt x="4616" y="6722"/>
                    <a:pt x="4603" y="6734"/>
                  </a:cubicBezTo>
                  <a:cubicBezTo>
                    <a:pt x="4585" y="6761"/>
                    <a:pt x="4585" y="6805"/>
                    <a:pt x="4603" y="6832"/>
                  </a:cubicBezTo>
                  <a:cubicBezTo>
                    <a:pt x="4618" y="6842"/>
                    <a:pt x="4638" y="6849"/>
                    <a:pt x="4658" y="6849"/>
                  </a:cubicBezTo>
                  <a:cubicBezTo>
                    <a:pt x="4674" y="6849"/>
                    <a:pt x="4689" y="6844"/>
                    <a:pt x="4701" y="6832"/>
                  </a:cubicBezTo>
                  <a:cubicBezTo>
                    <a:pt x="4728" y="6805"/>
                    <a:pt x="4728" y="6761"/>
                    <a:pt x="4701" y="6743"/>
                  </a:cubicBezTo>
                  <a:cubicBezTo>
                    <a:pt x="4687" y="6724"/>
                    <a:pt x="4668" y="6715"/>
                    <a:pt x="4649" y="6715"/>
                  </a:cubicBezTo>
                  <a:close/>
                  <a:moveTo>
                    <a:pt x="2364" y="6734"/>
                  </a:moveTo>
                  <a:cubicBezTo>
                    <a:pt x="2355" y="6734"/>
                    <a:pt x="2337" y="6743"/>
                    <a:pt x="2328" y="6752"/>
                  </a:cubicBezTo>
                  <a:cubicBezTo>
                    <a:pt x="2320" y="6761"/>
                    <a:pt x="2311" y="6779"/>
                    <a:pt x="2311" y="6788"/>
                  </a:cubicBezTo>
                  <a:cubicBezTo>
                    <a:pt x="2311" y="6805"/>
                    <a:pt x="2311" y="6823"/>
                    <a:pt x="2320" y="6841"/>
                  </a:cubicBezTo>
                  <a:cubicBezTo>
                    <a:pt x="2325" y="6852"/>
                    <a:pt x="2351" y="6856"/>
                    <a:pt x="2376" y="6856"/>
                  </a:cubicBezTo>
                  <a:cubicBezTo>
                    <a:pt x="2394" y="6856"/>
                    <a:pt x="2410" y="6854"/>
                    <a:pt x="2418" y="6850"/>
                  </a:cubicBezTo>
                  <a:cubicBezTo>
                    <a:pt x="2435" y="6832"/>
                    <a:pt x="2435" y="6761"/>
                    <a:pt x="2418" y="6752"/>
                  </a:cubicBezTo>
                  <a:cubicBezTo>
                    <a:pt x="2400" y="6743"/>
                    <a:pt x="2382" y="6734"/>
                    <a:pt x="2364" y="6734"/>
                  </a:cubicBezTo>
                  <a:close/>
                  <a:moveTo>
                    <a:pt x="7207" y="6705"/>
                  </a:moveTo>
                  <a:cubicBezTo>
                    <a:pt x="7186" y="6705"/>
                    <a:pt x="7164" y="6712"/>
                    <a:pt x="7146" y="6725"/>
                  </a:cubicBezTo>
                  <a:cubicBezTo>
                    <a:pt x="7110" y="6761"/>
                    <a:pt x="7110" y="6814"/>
                    <a:pt x="7155" y="6850"/>
                  </a:cubicBezTo>
                  <a:cubicBezTo>
                    <a:pt x="7171" y="6862"/>
                    <a:pt x="7190" y="6869"/>
                    <a:pt x="7208" y="6869"/>
                  </a:cubicBezTo>
                  <a:cubicBezTo>
                    <a:pt x="7230" y="6869"/>
                    <a:pt x="7252" y="6860"/>
                    <a:pt x="7271" y="6841"/>
                  </a:cubicBezTo>
                  <a:cubicBezTo>
                    <a:pt x="7297" y="6814"/>
                    <a:pt x="7297" y="6761"/>
                    <a:pt x="7262" y="6725"/>
                  </a:cubicBezTo>
                  <a:cubicBezTo>
                    <a:pt x="7248" y="6712"/>
                    <a:pt x="7228" y="6705"/>
                    <a:pt x="7207" y="6705"/>
                  </a:cubicBezTo>
                  <a:close/>
                  <a:moveTo>
                    <a:pt x="2666" y="6769"/>
                  </a:moveTo>
                  <a:cubicBezTo>
                    <a:pt x="2640" y="6769"/>
                    <a:pt x="2610" y="6777"/>
                    <a:pt x="2605" y="6788"/>
                  </a:cubicBezTo>
                  <a:cubicBezTo>
                    <a:pt x="2587" y="6797"/>
                    <a:pt x="2596" y="6868"/>
                    <a:pt x="2605" y="6877"/>
                  </a:cubicBezTo>
                  <a:cubicBezTo>
                    <a:pt x="2614" y="6881"/>
                    <a:pt x="2634" y="6884"/>
                    <a:pt x="2654" y="6884"/>
                  </a:cubicBezTo>
                  <a:cubicBezTo>
                    <a:pt x="2674" y="6884"/>
                    <a:pt x="2694" y="6881"/>
                    <a:pt x="2703" y="6877"/>
                  </a:cubicBezTo>
                  <a:cubicBezTo>
                    <a:pt x="2703" y="6859"/>
                    <a:pt x="2712" y="6841"/>
                    <a:pt x="2712" y="6823"/>
                  </a:cubicBezTo>
                  <a:cubicBezTo>
                    <a:pt x="2721" y="6814"/>
                    <a:pt x="2712" y="6797"/>
                    <a:pt x="2703" y="6779"/>
                  </a:cubicBezTo>
                  <a:cubicBezTo>
                    <a:pt x="2696" y="6772"/>
                    <a:pt x="2682" y="6769"/>
                    <a:pt x="2666" y="6769"/>
                  </a:cubicBezTo>
                  <a:close/>
                  <a:moveTo>
                    <a:pt x="4932" y="6728"/>
                  </a:moveTo>
                  <a:cubicBezTo>
                    <a:pt x="4921" y="6728"/>
                    <a:pt x="4910" y="6740"/>
                    <a:pt x="4889" y="6761"/>
                  </a:cubicBezTo>
                  <a:cubicBezTo>
                    <a:pt x="4844" y="6814"/>
                    <a:pt x="4844" y="6814"/>
                    <a:pt x="4889" y="6859"/>
                  </a:cubicBezTo>
                  <a:cubicBezTo>
                    <a:pt x="4908" y="6883"/>
                    <a:pt x="4919" y="6894"/>
                    <a:pt x="4932" y="6894"/>
                  </a:cubicBezTo>
                  <a:cubicBezTo>
                    <a:pt x="4944" y="6894"/>
                    <a:pt x="4957" y="6885"/>
                    <a:pt x="4978" y="6868"/>
                  </a:cubicBezTo>
                  <a:cubicBezTo>
                    <a:pt x="5023" y="6823"/>
                    <a:pt x="5023" y="6814"/>
                    <a:pt x="4978" y="6770"/>
                  </a:cubicBezTo>
                  <a:cubicBezTo>
                    <a:pt x="4955" y="6742"/>
                    <a:pt x="4944" y="6728"/>
                    <a:pt x="4932" y="6728"/>
                  </a:cubicBezTo>
                  <a:close/>
                  <a:moveTo>
                    <a:pt x="7485" y="6733"/>
                  </a:moveTo>
                  <a:cubicBezTo>
                    <a:pt x="7463" y="6733"/>
                    <a:pt x="7441" y="6742"/>
                    <a:pt x="7422" y="6761"/>
                  </a:cubicBezTo>
                  <a:cubicBezTo>
                    <a:pt x="7396" y="6797"/>
                    <a:pt x="7396" y="6841"/>
                    <a:pt x="7431" y="6877"/>
                  </a:cubicBezTo>
                  <a:cubicBezTo>
                    <a:pt x="7445" y="6890"/>
                    <a:pt x="7465" y="6897"/>
                    <a:pt x="7486" y="6897"/>
                  </a:cubicBezTo>
                  <a:cubicBezTo>
                    <a:pt x="7507" y="6897"/>
                    <a:pt x="7529" y="6890"/>
                    <a:pt x="7547" y="6877"/>
                  </a:cubicBezTo>
                  <a:cubicBezTo>
                    <a:pt x="7583" y="6841"/>
                    <a:pt x="7583" y="6788"/>
                    <a:pt x="7538" y="6752"/>
                  </a:cubicBezTo>
                  <a:cubicBezTo>
                    <a:pt x="7522" y="6740"/>
                    <a:pt x="7503" y="6733"/>
                    <a:pt x="7485" y="6733"/>
                  </a:cubicBezTo>
                  <a:close/>
                  <a:moveTo>
                    <a:pt x="2941" y="6800"/>
                  </a:moveTo>
                  <a:cubicBezTo>
                    <a:pt x="2918" y="6800"/>
                    <a:pt x="2892" y="6804"/>
                    <a:pt x="2882" y="6814"/>
                  </a:cubicBezTo>
                  <a:cubicBezTo>
                    <a:pt x="2873" y="6823"/>
                    <a:pt x="2873" y="6895"/>
                    <a:pt x="2890" y="6904"/>
                  </a:cubicBezTo>
                  <a:cubicBezTo>
                    <a:pt x="2908" y="6913"/>
                    <a:pt x="2917" y="6921"/>
                    <a:pt x="2935" y="6921"/>
                  </a:cubicBezTo>
                  <a:cubicBezTo>
                    <a:pt x="2953" y="6921"/>
                    <a:pt x="2971" y="6913"/>
                    <a:pt x="2980" y="6904"/>
                  </a:cubicBezTo>
                  <a:cubicBezTo>
                    <a:pt x="2998" y="6895"/>
                    <a:pt x="2998" y="6823"/>
                    <a:pt x="2980" y="6805"/>
                  </a:cubicBezTo>
                  <a:cubicBezTo>
                    <a:pt x="2972" y="6802"/>
                    <a:pt x="2957" y="6800"/>
                    <a:pt x="2941" y="6800"/>
                  </a:cubicBezTo>
                  <a:close/>
                  <a:moveTo>
                    <a:pt x="5218" y="6763"/>
                  </a:moveTo>
                  <a:cubicBezTo>
                    <a:pt x="5205" y="6763"/>
                    <a:pt x="5192" y="6774"/>
                    <a:pt x="5165" y="6797"/>
                  </a:cubicBezTo>
                  <a:cubicBezTo>
                    <a:pt x="5130" y="6841"/>
                    <a:pt x="5130" y="6850"/>
                    <a:pt x="5174" y="6895"/>
                  </a:cubicBezTo>
                  <a:cubicBezTo>
                    <a:pt x="5192" y="6917"/>
                    <a:pt x="5203" y="6928"/>
                    <a:pt x="5215" y="6928"/>
                  </a:cubicBezTo>
                  <a:cubicBezTo>
                    <a:pt x="5228" y="6928"/>
                    <a:pt x="5241" y="6917"/>
                    <a:pt x="5263" y="6895"/>
                  </a:cubicBezTo>
                  <a:cubicBezTo>
                    <a:pt x="5308" y="6850"/>
                    <a:pt x="5308" y="6841"/>
                    <a:pt x="5263" y="6797"/>
                  </a:cubicBezTo>
                  <a:cubicBezTo>
                    <a:pt x="5241" y="6774"/>
                    <a:pt x="5230" y="6763"/>
                    <a:pt x="5218" y="6763"/>
                  </a:cubicBezTo>
                  <a:close/>
                  <a:moveTo>
                    <a:pt x="7765" y="6764"/>
                  </a:moveTo>
                  <a:cubicBezTo>
                    <a:pt x="7745" y="6764"/>
                    <a:pt x="7724" y="6771"/>
                    <a:pt x="7708" y="6788"/>
                  </a:cubicBezTo>
                  <a:cubicBezTo>
                    <a:pt x="7681" y="6823"/>
                    <a:pt x="7681" y="6868"/>
                    <a:pt x="7708" y="6904"/>
                  </a:cubicBezTo>
                  <a:cubicBezTo>
                    <a:pt x="7722" y="6923"/>
                    <a:pt x="7744" y="6932"/>
                    <a:pt x="7767" y="6932"/>
                  </a:cubicBezTo>
                  <a:cubicBezTo>
                    <a:pt x="7787" y="6932"/>
                    <a:pt x="7807" y="6925"/>
                    <a:pt x="7824" y="6913"/>
                  </a:cubicBezTo>
                  <a:cubicBezTo>
                    <a:pt x="7859" y="6877"/>
                    <a:pt x="7859" y="6823"/>
                    <a:pt x="7824" y="6788"/>
                  </a:cubicBezTo>
                  <a:cubicBezTo>
                    <a:pt x="7809" y="6773"/>
                    <a:pt x="7787" y="6764"/>
                    <a:pt x="7765" y="6764"/>
                  </a:cubicBezTo>
                  <a:close/>
                  <a:moveTo>
                    <a:pt x="3216" y="6821"/>
                  </a:moveTo>
                  <a:cubicBezTo>
                    <a:pt x="3198" y="6821"/>
                    <a:pt x="3180" y="6828"/>
                    <a:pt x="3167" y="6841"/>
                  </a:cubicBezTo>
                  <a:cubicBezTo>
                    <a:pt x="3140" y="6868"/>
                    <a:pt x="3140" y="6913"/>
                    <a:pt x="3167" y="6939"/>
                  </a:cubicBezTo>
                  <a:cubicBezTo>
                    <a:pt x="3180" y="6948"/>
                    <a:pt x="3198" y="6953"/>
                    <a:pt x="3216" y="6953"/>
                  </a:cubicBezTo>
                  <a:cubicBezTo>
                    <a:pt x="3234" y="6953"/>
                    <a:pt x="3252" y="6948"/>
                    <a:pt x="3265" y="6939"/>
                  </a:cubicBezTo>
                  <a:cubicBezTo>
                    <a:pt x="3283" y="6913"/>
                    <a:pt x="3292" y="6868"/>
                    <a:pt x="3265" y="6841"/>
                  </a:cubicBezTo>
                  <a:cubicBezTo>
                    <a:pt x="3252" y="6828"/>
                    <a:pt x="3234" y="6821"/>
                    <a:pt x="3216" y="6821"/>
                  </a:cubicBezTo>
                  <a:close/>
                  <a:moveTo>
                    <a:pt x="5498" y="6798"/>
                  </a:moveTo>
                  <a:cubicBezTo>
                    <a:pt x="5485" y="6798"/>
                    <a:pt x="5472" y="6806"/>
                    <a:pt x="5451" y="6823"/>
                  </a:cubicBezTo>
                  <a:cubicBezTo>
                    <a:pt x="5406" y="6868"/>
                    <a:pt x="5406" y="6877"/>
                    <a:pt x="5451" y="6921"/>
                  </a:cubicBezTo>
                  <a:cubicBezTo>
                    <a:pt x="5470" y="6945"/>
                    <a:pt x="5481" y="6956"/>
                    <a:pt x="5494" y="6956"/>
                  </a:cubicBezTo>
                  <a:cubicBezTo>
                    <a:pt x="5506" y="6956"/>
                    <a:pt x="5519" y="6947"/>
                    <a:pt x="5540" y="6930"/>
                  </a:cubicBezTo>
                  <a:cubicBezTo>
                    <a:pt x="5585" y="6886"/>
                    <a:pt x="5585" y="6877"/>
                    <a:pt x="5549" y="6832"/>
                  </a:cubicBezTo>
                  <a:cubicBezTo>
                    <a:pt x="5525" y="6809"/>
                    <a:pt x="5512" y="6798"/>
                    <a:pt x="5498" y="6798"/>
                  </a:cubicBezTo>
                  <a:close/>
                  <a:moveTo>
                    <a:pt x="8051" y="6790"/>
                  </a:moveTo>
                  <a:cubicBezTo>
                    <a:pt x="8033" y="6790"/>
                    <a:pt x="8016" y="6801"/>
                    <a:pt x="7993" y="6823"/>
                  </a:cubicBezTo>
                  <a:cubicBezTo>
                    <a:pt x="7949" y="6859"/>
                    <a:pt x="7949" y="6895"/>
                    <a:pt x="7993" y="6939"/>
                  </a:cubicBezTo>
                  <a:cubicBezTo>
                    <a:pt x="8016" y="6962"/>
                    <a:pt x="8033" y="6973"/>
                    <a:pt x="8051" y="6973"/>
                  </a:cubicBezTo>
                  <a:cubicBezTo>
                    <a:pt x="8069" y="6973"/>
                    <a:pt x="8087" y="6962"/>
                    <a:pt x="8109" y="6939"/>
                  </a:cubicBezTo>
                  <a:cubicBezTo>
                    <a:pt x="8154" y="6895"/>
                    <a:pt x="8154" y="6868"/>
                    <a:pt x="8109" y="6823"/>
                  </a:cubicBezTo>
                  <a:cubicBezTo>
                    <a:pt x="8087" y="6801"/>
                    <a:pt x="8069" y="6790"/>
                    <a:pt x="8051" y="6790"/>
                  </a:cubicBezTo>
                  <a:close/>
                  <a:moveTo>
                    <a:pt x="5768" y="6831"/>
                  </a:moveTo>
                  <a:cubicBezTo>
                    <a:pt x="5750" y="6831"/>
                    <a:pt x="5734" y="6834"/>
                    <a:pt x="5727" y="6841"/>
                  </a:cubicBezTo>
                  <a:cubicBezTo>
                    <a:pt x="5701" y="6859"/>
                    <a:pt x="5701" y="6939"/>
                    <a:pt x="5718" y="6957"/>
                  </a:cubicBezTo>
                  <a:cubicBezTo>
                    <a:pt x="5728" y="6972"/>
                    <a:pt x="5754" y="6978"/>
                    <a:pt x="5780" y="6978"/>
                  </a:cubicBezTo>
                  <a:cubicBezTo>
                    <a:pt x="5801" y="6978"/>
                    <a:pt x="5822" y="6974"/>
                    <a:pt x="5834" y="6966"/>
                  </a:cubicBezTo>
                  <a:cubicBezTo>
                    <a:pt x="5852" y="6948"/>
                    <a:pt x="5861" y="6877"/>
                    <a:pt x="5843" y="6850"/>
                  </a:cubicBezTo>
                  <a:cubicBezTo>
                    <a:pt x="5832" y="6839"/>
                    <a:pt x="5797" y="6831"/>
                    <a:pt x="5768" y="6831"/>
                  </a:cubicBezTo>
                  <a:close/>
                  <a:moveTo>
                    <a:pt x="3487" y="6866"/>
                  </a:moveTo>
                  <a:cubicBezTo>
                    <a:pt x="3470" y="6866"/>
                    <a:pt x="3452" y="6872"/>
                    <a:pt x="3435" y="6886"/>
                  </a:cubicBezTo>
                  <a:cubicBezTo>
                    <a:pt x="3417" y="6913"/>
                    <a:pt x="3417" y="6948"/>
                    <a:pt x="3435" y="6975"/>
                  </a:cubicBezTo>
                  <a:cubicBezTo>
                    <a:pt x="3449" y="6990"/>
                    <a:pt x="3470" y="6996"/>
                    <a:pt x="3489" y="6996"/>
                  </a:cubicBezTo>
                  <a:cubicBezTo>
                    <a:pt x="3505" y="6996"/>
                    <a:pt x="3521" y="6992"/>
                    <a:pt x="3533" y="6984"/>
                  </a:cubicBezTo>
                  <a:cubicBezTo>
                    <a:pt x="3560" y="6957"/>
                    <a:pt x="3560" y="6913"/>
                    <a:pt x="3533" y="6886"/>
                  </a:cubicBezTo>
                  <a:cubicBezTo>
                    <a:pt x="3519" y="6872"/>
                    <a:pt x="3504" y="6866"/>
                    <a:pt x="3487" y="6866"/>
                  </a:cubicBezTo>
                  <a:close/>
                  <a:moveTo>
                    <a:pt x="8332" y="6817"/>
                  </a:moveTo>
                  <a:cubicBezTo>
                    <a:pt x="8312" y="6817"/>
                    <a:pt x="8292" y="6828"/>
                    <a:pt x="8270" y="6850"/>
                  </a:cubicBezTo>
                  <a:cubicBezTo>
                    <a:pt x="8234" y="6895"/>
                    <a:pt x="8234" y="6921"/>
                    <a:pt x="8279" y="6966"/>
                  </a:cubicBezTo>
                  <a:cubicBezTo>
                    <a:pt x="8297" y="6988"/>
                    <a:pt x="8314" y="6999"/>
                    <a:pt x="8333" y="6999"/>
                  </a:cubicBezTo>
                  <a:cubicBezTo>
                    <a:pt x="8352" y="6999"/>
                    <a:pt x="8372" y="6988"/>
                    <a:pt x="8395" y="6966"/>
                  </a:cubicBezTo>
                  <a:cubicBezTo>
                    <a:pt x="8430" y="6930"/>
                    <a:pt x="8430" y="6895"/>
                    <a:pt x="8395" y="6850"/>
                  </a:cubicBezTo>
                  <a:cubicBezTo>
                    <a:pt x="8372" y="6828"/>
                    <a:pt x="8352" y="6817"/>
                    <a:pt x="8332" y="6817"/>
                  </a:cubicBezTo>
                  <a:close/>
                  <a:moveTo>
                    <a:pt x="6062" y="6863"/>
                  </a:moveTo>
                  <a:cubicBezTo>
                    <a:pt x="6037" y="6863"/>
                    <a:pt x="6013" y="6868"/>
                    <a:pt x="6004" y="6877"/>
                  </a:cubicBezTo>
                  <a:cubicBezTo>
                    <a:pt x="5986" y="6895"/>
                    <a:pt x="5986" y="6975"/>
                    <a:pt x="6004" y="6993"/>
                  </a:cubicBezTo>
                  <a:cubicBezTo>
                    <a:pt x="6013" y="7002"/>
                    <a:pt x="6035" y="7006"/>
                    <a:pt x="6059" y="7006"/>
                  </a:cubicBezTo>
                  <a:cubicBezTo>
                    <a:pt x="6082" y="7006"/>
                    <a:pt x="6106" y="7002"/>
                    <a:pt x="6120" y="6993"/>
                  </a:cubicBezTo>
                  <a:cubicBezTo>
                    <a:pt x="6138" y="6984"/>
                    <a:pt x="6138" y="6904"/>
                    <a:pt x="6120" y="6877"/>
                  </a:cubicBezTo>
                  <a:cubicBezTo>
                    <a:pt x="6111" y="6868"/>
                    <a:pt x="6086" y="6863"/>
                    <a:pt x="6062" y="6863"/>
                  </a:cubicBezTo>
                  <a:close/>
                  <a:moveTo>
                    <a:pt x="3764" y="6896"/>
                  </a:moveTo>
                  <a:cubicBezTo>
                    <a:pt x="3748" y="6896"/>
                    <a:pt x="3732" y="6900"/>
                    <a:pt x="3720" y="6913"/>
                  </a:cubicBezTo>
                  <a:cubicBezTo>
                    <a:pt x="3693" y="6939"/>
                    <a:pt x="3693" y="6984"/>
                    <a:pt x="3720" y="7011"/>
                  </a:cubicBezTo>
                  <a:cubicBezTo>
                    <a:pt x="3732" y="7023"/>
                    <a:pt x="3748" y="7028"/>
                    <a:pt x="3763" y="7028"/>
                  </a:cubicBezTo>
                  <a:cubicBezTo>
                    <a:pt x="3782" y="7028"/>
                    <a:pt x="3800" y="7020"/>
                    <a:pt x="3809" y="7011"/>
                  </a:cubicBezTo>
                  <a:cubicBezTo>
                    <a:pt x="3836" y="6984"/>
                    <a:pt x="3836" y="6939"/>
                    <a:pt x="3818" y="6913"/>
                  </a:cubicBezTo>
                  <a:cubicBezTo>
                    <a:pt x="3804" y="6903"/>
                    <a:pt x="3784" y="6896"/>
                    <a:pt x="3764" y="6896"/>
                  </a:cubicBezTo>
                  <a:close/>
                  <a:moveTo>
                    <a:pt x="8618" y="6852"/>
                  </a:moveTo>
                  <a:cubicBezTo>
                    <a:pt x="8598" y="6852"/>
                    <a:pt x="8578" y="6863"/>
                    <a:pt x="8555" y="6886"/>
                  </a:cubicBezTo>
                  <a:cubicBezTo>
                    <a:pt x="8511" y="6921"/>
                    <a:pt x="8511" y="6957"/>
                    <a:pt x="8555" y="7002"/>
                  </a:cubicBezTo>
                  <a:cubicBezTo>
                    <a:pt x="8578" y="7020"/>
                    <a:pt x="8595" y="7028"/>
                    <a:pt x="8613" y="7028"/>
                  </a:cubicBezTo>
                  <a:cubicBezTo>
                    <a:pt x="8631" y="7028"/>
                    <a:pt x="8649" y="7020"/>
                    <a:pt x="8671" y="7002"/>
                  </a:cubicBezTo>
                  <a:cubicBezTo>
                    <a:pt x="8716" y="6957"/>
                    <a:pt x="8716" y="6930"/>
                    <a:pt x="8680" y="6886"/>
                  </a:cubicBezTo>
                  <a:cubicBezTo>
                    <a:pt x="8658" y="6863"/>
                    <a:pt x="8638" y="6852"/>
                    <a:pt x="8618" y="6852"/>
                  </a:cubicBezTo>
                  <a:close/>
                  <a:moveTo>
                    <a:pt x="6337" y="6887"/>
                  </a:moveTo>
                  <a:cubicBezTo>
                    <a:pt x="6316" y="6887"/>
                    <a:pt x="6297" y="6892"/>
                    <a:pt x="6289" y="6904"/>
                  </a:cubicBezTo>
                  <a:cubicBezTo>
                    <a:pt x="6263" y="6930"/>
                    <a:pt x="6263" y="7002"/>
                    <a:pt x="6280" y="7020"/>
                  </a:cubicBezTo>
                  <a:cubicBezTo>
                    <a:pt x="6295" y="7034"/>
                    <a:pt x="6323" y="7041"/>
                    <a:pt x="6350" y="7041"/>
                  </a:cubicBezTo>
                  <a:cubicBezTo>
                    <a:pt x="6372" y="7041"/>
                    <a:pt x="6393" y="7036"/>
                    <a:pt x="6405" y="7028"/>
                  </a:cubicBezTo>
                  <a:cubicBezTo>
                    <a:pt x="6423" y="7002"/>
                    <a:pt x="6432" y="6930"/>
                    <a:pt x="6405" y="6904"/>
                  </a:cubicBezTo>
                  <a:cubicBezTo>
                    <a:pt x="6391" y="6894"/>
                    <a:pt x="6363" y="6887"/>
                    <a:pt x="6337" y="6887"/>
                  </a:cubicBezTo>
                  <a:close/>
                  <a:moveTo>
                    <a:pt x="4051" y="6925"/>
                  </a:moveTo>
                  <a:cubicBezTo>
                    <a:pt x="4034" y="6925"/>
                    <a:pt x="4018" y="6932"/>
                    <a:pt x="4006" y="6948"/>
                  </a:cubicBezTo>
                  <a:cubicBezTo>
                    <a:pt x="3979" y="6966"/>
                    <a:pt x="3979" y="7011"/>
                    <a:pt x="3997" y="7037"/>
                  </a:cubicBezTo>
                  <a:cubicBezTo>
                    <a:pt x="4010" y="7051"/>
                    <a:pt x="4028" y="7057"/>
                    <a:pt x="4046" y="7057"/>
                  </a:cubicBezTo>
                  <a:cubicBezTo>
                    <a:pt x="4064" y="7057"/>
                    <a:pt x="4081" y="7051"/>
                    <a:pt x="4095" y="7037"/>
                  </a:cubicBezTo>
                  <a:cubicBezTo>
                    <a:pt x="4122" y="7020"/>
                    <a:pt x="4122" y="6975"/>
                    <a:pt x="4104" y="6948"/>
                  </a:cubicBezTo>
                  <a:cubicBezTo>
                    <a:pt x="4089" y="6934"/>
                    <a:pt x="4070" y="6925"/>
                    <a:pt x="4051" y="6925"/>
                  </a:cubicBezTo>
                  <a:close/>
                  <a:moveTo>
                    <a:pt x="8897" y="6879"/>
                  </a:moveTo>
                  <a:cubicBezTo>
                    <a:pt x="8879" y="6879"/>
                    <a:pt x="8861" y="6888"/>
                    <a:pt x="8841" y="6904"/>
                  </a:cubicBezTo>
                  <a:cubicBezTo>
                    <a:pt x="8796" y="6948"/>
                    <a:pt x="8796" y="6984"/>
                    <a:pt x="8832" y="7020"/>
                  </a:cubicBezTo>
                  <a:cubicBezTo>
                    <a:pt x="8856" y="7049"/>
                    <a:pt x="8876" y="7062"/>
                    <a:pt x="8895" y="7062"/>
                  </a:cubicBezTo>
                  <a:cubicBezTo>
                    <a:pt x="8911" y="7062"/>
                    <a:pt x="8928" y="7053"/>
                    <a:pt x="8948" y="7037"/>
                  </a:cubicBezTo>
                  <a:cubicBezTo>
                    <a:pt x="8992" y="6993"/>
                    <a:pt x="9001" y="6957"/>
                    <a:pt x="8966" y="6921"/>
                  </a:cubicBezTo>
                  <a:cubicBezTo>
                    <a:pt x="8941" y="6892"/>
                    <a:pt x="8919" y="6879"/>
                    <a:pt x="8897" y="6879"/>
                  </a:cubicBezTo>
                  <a:close/>
                  <a:moveTo>
                    <a:pt x="6615" y="6928"/>
                  </a:moveTo>
                  <a:cubicBezTo>
                    <a:pt x="6593" y="6928"/>
                    <a:pt x="6570" y="6935"/>
                    <a:pt x="6557" y="6948"/>
                  </a:cubicBezTo>
                  <a:cubicBezTo>
                    <a:pt x="6530" y="6975"/>
                    <a:pt x="6530" y="7037"/>
                    <a:pt x="6548" y="7064"/>
                  </a:cubicBezTo>
                  <a:cubicBezTo>
                    <a:pt x="6561" y="7078"/>
                    <a:pt x="6586" y="7084"/>
                    <a:pt x="6611" y="7084"/>
                  </a:cubicBezTo>
                  <a:cubicBezTo>
                    <a:pt x="6635" y="7084"/>
                    <a:pt x="6660" y="7078"/>
                    <a:pt x="6673" y="7064"/>
                  </a:cubicBezTo>
                  <a:cubicBezTo>
                    <a:pt x="6700" y="7046"/>
                    <a:pt x="6700" y="6975"/>
                    <a:pt x="6673" y="6948"/>
                  </a:cubicBezTo>
                  <a:cubicBezTo>
                    <a:pt x="6660" y="6935"/>
                    <a:pt x="6637" y="6928"/>
                    <a:pt x="6615" y="6928"/>
                  </a:cubicBezTo>
                  <a:close/>
                  <a:moveTo>
                    <a:pt x="4331" y="6955"/>
                  </a:moveTo>
                  <a:cubicBezTo>
                    <a:pt x="4313" y="6955"/>
                    <a:pt x="4296" y="6962"/>
                    <a:pt x="4282" y="6975"/>
                  </a:cubicBezTo>
                  <a:cubicBezTo>
                    <a:pt x="4255" y="7002"/>
                    <a:pt x="4255" y="7046"/>
                    <a:pt x="4282" y="7073"/>
                  </a:cubicBezTo>
                  <a:cubicBezTo>
                    <a:pt x="4296" y="7082"/>
                    <a:pt x="4313" y="7086"/>
                    <a:pt x="4331" y="7086"/>
                  </a:cubicBezTo>
                  <a:cubicBezTo>
                    <a:pt x="4349" y="7086"/>
                    <a:pt x="4367" y="7082"/>
                    <a:pt x="4380" y="7073"/>
                  </a:cubicBezTo>
                  <a:cubicBezTo>
                    <a:pt x="4398" y="7046"/>
                    <a:pt x="4407" y="7002"/>
                    <a:pt x="4380" y="6975"/>
                  </a:cubicBezTo>
                  <a:cubicBezTo>
                    <a:pt x="4367" y="6962"/>
                    <a:pt x="4349" y="6955"/>
                    <a:pt x="4331" y="6955"/>
                  </a:cubicBezTo>
                  <a:close/>
                  <a:moveTo>
                    <a:pt x="9181" y="6910"/>
                  </a:moveTo>
                  <a:cubicBezTo>
                    <a:pt x="9161" y="6910"/>
                    <a:pt x="9142" y="6924"/>
                    <a:pt x="9117" y="6948"/>
                  </a:cubicBezTo>
                  <a:cubicBezTo>
                    <a:pt x="9073" y="6984"/>
                    <a:pt x="9073" y="7020"/>
                    <a:pt x="9117" y="7064"/>
                  </a:cubicBezTo>
                  <a:cubicBezTo>
                    <a:pt x="9138" y="7081"/>
                    <a:pt x="9155" y="7090"/>
                    <a:pt x="9172" y="7090"/>
                  </a:cubicBezTo>
                  <a:cubicBezTo>
                    <a:pt x="9191" y="7090"/>
                    <a:pt x="9210" y="7079"/>
                    <a:pt x="9233" y="7055"/>
                  </a:cubicBezTo>
                  <a:cubicBezTo>
                    <a:pt x="9278" y="7020"/>
                    <a:pt x="9278" y="6984"/>
                    <a:pt x="9233" y="6939"/>
                  </a:cubicBezTo>
                  <a:cubicBezTo>
                    <a:pt x="9213" y="6919"/>
                    <a:pt x="9197" y="6910"/>
                    <a:pt x="9181" y="6910"/>
                  </a:cubicBezTo>
                  <a:close/>
                  <a:moveTo>
                    <a:pt x="9449" y="6949"/>
                  </a:moveTo>
                  <a:cubicBezTo>
                    <a:pt x="9430" y="6949"/>
                    <a:pt x="9409" y="6960"/>
                    <a:pt x="9385" y="6984"/>
                  </a:cubicBezTo>
                  <a:cubicBezTo>
                    <a:pt x="9349" y="7002"/>
                    <a:pt x="9358" y="7037"/>
                    <a:pt x="9358" y="7064"/>
                  </a:cubicBezTo>
                  <a:cubicBezTo>
                    <a:pt x="9358" y="7079"/>
                    <a:pt x="9376" y="7093"/>
                    <a:pt x="9387" y="7093"/>
                  </a:cubicBezTo>
                  <a:cubicBezTo>
                    <a:pt x="9390" y="7093"/>
                    <a:pt x="9392" y="7093"/>
                    <a:pt x="9394" y="7091"/>
                  </a:cubicBezTo>
                  <a:cubicBezTo>
                    <a:pt x="9421" y="7055"/>
                    <a:pt x="9465" y="7037"/>
                    <a:pt x="9501" y="7011"/>
                  </a:cubicBezTo>
                  <a:cubicBezTo>
                    <a:pt x="9519" y="7002"/>
                    <a:pt x="9510" y="6993"/>
                    <a:pt x="9501" y="6975"/>
                  </a:cubicBezTo>
                  <a:cubicBezTo>
                    <a:pt x="9484" y="6958"/>
                    <a:pt x="9467" y="6949"/>
                    <a:pt x="9449" y="6949"/>
                  </a:cubicBezTo>
                  <a:close/>
                  <a:moveTo>
                    <a:pt x="6889" y="6963"/>
                  </a:moveTo>
                  <a:cubicBezTo>
                    <a:pt x="6867" y="6963"/>
                    <a:pt x="6846" y="6967"/>
                    <a:pt x="6834" y="6975"/>
                  </a:cubicBezTo>
                  <a:cubicBezTo>
                    <a:pt x="6807" y="7002"/>
                    <a:pt x="6807" y="7064"/>
                    <a:pt x="6834" y="7091"/>
                  </a:cubicBezTo>
                  <a:cubicBezTo>
                    <a:pt x="6849" y="7106"/>
                    <a:pt x="6877" y="7116"/>
                    <a:pt x="6902" y="7116"/>
                  </a:cubicBezTo>
                  <a:cubicBezTo>
                    <a:pt x="6921" y="7116"/>
                    <a:pt x="6938" y="7111"/>
                    <a:pt x="6950" y="7100"/>
                  </a:cubicBezTo>
                  <a:cubicBezTo>
                    <a:pt x="6976" y="7073"/>
                    <a:pt x="6976" y="7011"/>
                    <a:pt x="6958" y="6984"/>
                  </a:cubicBezTo>
                  <a:cubicBezTo>
                    <a:pt x="6944" y="6969"/>
                    <a:pt x="6915" y="6963"/>
                    <a:pt x="6889" y="6963"/>
                  </a:cubicBezTo>
                  <a:close/>
                  <a:moveTo>
                    <a:pt x="4612" y="6988"/>
                  </a:moveTo>
                  <a:cubicBezTo>
                    <a:pt x="4597" y="6988"/>
                    <a:pt x="4581" y="6993"/>
                    <a:pt x="4568" y="7002"/>
                  </a:cubicBezTo>
                  <a:cubicBezTo>
                    <a:pt x="4541" y="7028"/>
                    <a:pt x="4541" y="7073"/>
                    <a:pt x="4559" y="7100"/>
                  </a:cubicBezTo>
                  <a:cubicBezTo>
                    <a:pt x="4572" y="7113"/>
                    <a:pt x="4590" y="7120"/>
                    <a:pt x="4608" y="7120"/>
                  </a:cubicBezTo>
                  <a:cubicBezTo>
                    <a:pt x="4626" y="7120"/>
                    <a:pt x="4643" y="7113"/>
                    <a:pt x="4657" y="7100"/>
                  </a:cubicBezTo>
                  <a:cubicBezTo>
                    <a:pt x="4684" y="7073"/>
                    <a:pt x="4684" y="7037"/>
                    <a:pt x="4657" y="7002"/>
                  </a:cubicBezTo>
                  <a:cubicBezTo>
                    <a:pt x="4643" y="6993"/>
                    <a:pt x="4628" y="6988"/>
                    <a:pt x="4612" y="6988"/>
                  </a:cubicBezTo>
                  <a:close/>
                  <a:moveTo>
                    <a:pt x="7173" y="6984"/>
                  </a:moveTo>
                  <a:cubicBezTo>
                    <a:pt x="7150" y="6984"/>
                    <a:pt x="7128" y="6993"/>
                    <a:pt x="7110" y="7011"/>
                  </a:cubicBezTo>
                  <a:cubicBezTo>
                    <a:pt x="7083" y="7055"/>
                    <a:pt x="7083" y="7100"/>
                    <a:pt x="7119" y="7127"/>
                  </a:cubicBezTo>
                  <a:cubicBezTo>
                    <a:pt x="7132" y="7144"/>
                    <a:pt x="7155" y="7153"/>
                    <a:pt x="7177" y="7153"/>
                  </a:cubicBezTo>
                  <a:cubicBezTo>
                    <a:pt x="7199" y="7153"/>
                    <a:pt x="7222" y="7144"/>
                    <a:pt x="7235" y="7127"/>
                  </a:cubicBezTo>
                  <a:cubicBezTo>
                    <a:pt x="7271" y="7091"/>
                    <a:pt x="7271" y="7046"/>
                    <a:pt x="7235" y="7011"/>
                  </a:cubicBezTo>
                  <a:cubicBezTo>
                    <a:pt x="7217" y="6993"/>
                    <a:pt x="7195" y="6984"/>
                    <a:pt x="7173" y="6984"/>
                  </a:cubicBezTo>
                  <a:close/>
                  <a:moveTo>
                    <a:pt x="4893" y="7004"/>
                  </a:moveTo>
                  <a:cubicBezTo>
                    <a:pt x="4880" y="7004"/>
                    <a:pt x="4866" y="7015"/>
                    <a:pt x="4844" y="7037"/>
                  </a:cubicBezTo>
                  <a:cubicBezTo>
                    <a:pt x="4800" y="7082"/>
                    <a:pt x="4800" y="7082"/>
                    <a:pt x="4844" y="7127"/>
                  </a:cubicBezTo>
                  <a:cubicBezTo>
                    <a:pt x="4868" y="7150"/>
                    <a:pt x="4881" y="7161"/>
                    <a:pt x="4895" y="7161"/>
                  </a:cubicBezTo>
                  <a:cubicBezTo>
                    <a:pt x="4908" y="7161"/>
                    <a:pt x="4921" y="7152"/>
                    <a:pt x="4942" y="7136"/>
                  </a:cubicBezTo>
                  <a:cubicBezTo>
                    <a:pt x="4987" y="7091"/>
                    <a:pt x="4987" y="7082"/>
                    <a:pt x="4942" y="7037"/>
                  </a:cubicBezTo>
                  <a:cubicBezTo>
                    <a:pt x="4920" y="7015"/>
                    <a:pt x="4907" y="7004"/>
                    <a:pt x="4893" y="7004"/>
                  </a:cubicBezTo>
                  <a:close/>
                  <a:moveTo>
                    <a:pt x="2624" y="7051"/>
                  </a:moveTo>
                  <a:cubicBezTo>
                    <a:pt x="2603" y="7051"/>
                    <a:pt x="2583" y="7055"/>
                    <a:pt x="2578" y="7064"/>
                  </a:cubicBezTo>
                  <a:cubicBezTo>
                    <a:pt x="2569" y="7073"/>
                    <a:pt x="2560" y="7100"/>
                    <a:pt x="2560" y="7109"/>
                  </a:cubicBezTo>
                  <a:cubicBezTo>
                    <a:pt x="2560" y="7127"/>
                    <a:pt x="2569" y="7144"/>
                    <a:pt x="2578" y="7153"/>
                  </a:cubicBezTo>
                  <a:cubicBezTo>
                    <a:pt x="2587" y="7162"/>
                    <a:pt x="2605" y="7171"/>
                    <a:pt x="2614" y="7171"/>
                  </a:cubicBezTo>
                  <a:cubicBezTo>
                    <a:pt x="2632" y="7171"/>
                    <a:pt x="2650" y="7162"/>
                    <a:pt x="2667" y="7162"/>
                  </a:cubicBezTo>
                  <a:cubicBezTo>
                    <a:pt x="2685" y="7153"/>
                    <a:pt x="2685" y="7082"/>
                    <a:pt x="2676" y="7064"/>
                  </a:cubicBezTo>
                  <a:cubicBezTo>
                    <a:pt x="2667" y="7055"/>
                    <a:pt x="2645" y="7051"/>
                    <a:pt x="2624" y="7051"/>
                  </a:cubicBezTo>
                  <a:close/>
                  <a:moveTo>
                    <a:pt x="7457" y="7017"/>
                  </a:moveTo>
                  <a:cubicBezTo>
                    <a:pt x="7436" y="7017"/>
                    <a:pt x="7413" y="7024"/>
                    <a:pt x="7396" y="7037"/>
                  </a:cubicBezTo>
                  <a:cubicBezTo>
                    <a:pt x="7369" y="7073"/>
                    <a:pt x="7369" y="7127"/>
                    <a:pt x="7396" y="7153"/>
                  </a:cubicBezTo>
                  <a:cubicBezTo>
                    <a:pt x="7410" y="7172"/>
                    <a:pt x="7435" y="7181"/>
                    <a:pt x="7458" y="7181"/>
                  </a:cubicBezTo>
                  <a:cubicBezTo>
                    <a:pt x="7479" y="7181"/>
                    <a:pt x="7499" y="7175"/>
                    <a:pt x="7512" y="7162"/>
                  </a:cubicBezTo>
                  <a:cubicBezTo>
                    <a:pt x="7547" y="7127"/>
                    <a:pt x="7547" y="7073"/>
                    <a:pt x="7512" y="7037"/>
                  </a:cubicBezTo>
                  <a:cubicBezTo>
                    <a:pt x="7498" y="7024"/>
                    <a:pt x="7478" y="7017"/>
                    <a:pt x="7457" y="7017"/>
                  </a:cubicBezTo>
                  <a:close/>
                  <a:moveTo>
                    <a:pt x="5174" y="7031"/>
                  </a:moveTo>
                  <a:cubicBezTo>
                    <a:pt x="5163" y="7031"/>
                    <a:pt x="5152" y="7042"/>
                    <a:pt x="5130" y="7064"/>
                  </a:cubicBezTo>
                  <a:cubicBezTo>
                    <a:pt x="5085" y="7109"/>
                    <a:pt x="5085" y="7109"/>
                    <a:pt x="5130" y="7153"/>
                  </a:cubicBezTo>
                  <a:cubicBezTo>
                    <a:pt x="5148" y="7181"/>
                    <a:pt x="5160" y="7195"/>
                    <a:pt x="5173" y="7195"/>
                  </a:cubicBezTo>
                  <a:cubicBezTo>
                    <a:pt x="5184" y="7195"/>
                    <a:pt x="5198" y="7184"/>
                    <a:pt x="5219" y="7162"/>
                  </a:cubicBezTo>
                  <a:cubicBezTo>
                    <a:pt x="5263" y="7118"/>
                    <a:pt x="5263" y="7109"/>
                    <a:pt x="5219" y="7064"/>
                  </a:cubicBezTo>
                  <a:cubicBezTo>
                    <a:pt x="5197" y="7042"/>
                    <a:pt x="5185" y="7031"/>
                    <a:pt x="5174" y="7031"/>
                  </a:cubicBezTo>
                  <a:close/>
                  <a:moveTo>
                    <a:pt x="2900" y="7072"/>
                  </a:moveTo>
                  <a:cubicBezTo>
                    <a:pt x="2883" y="7072"/>
                    <a:pt x="2867" y="7079"/>
                    <a:pt x="2855" y="7091"/>
                  </a:cubicBezTo>
                  <a:cubicBezTo>
                    <a:pt x="2828" y="7118"/>
                    <a:pt x="2828" y="7162"/>
                    <a:pt x="2855" y="7189"/>
                  </a:cubicBezTo>
                  <a:cubicBezTo>
                    <a:pt x="2869" y="7199"/>
                    <a:pt x="2889" y="7206"/>
                    <a:pt x="2908" y="7206"/>
                  </a:cubicBezTo>
                  <a:cubicBezTo>
                    <a:pt x="2922" y="7206"/>
                    <a:pt x="2936" y="7201"/>
                    <a:pt x="2944" y="7189"/>
                  </a:cubicBezTo>
                  <a:cubicBezTo>
                    <a:pt x="2971" y="7162"/>
                    <a:pt x="2980" y="7127"/>
                    <a:pt x="2953" y="7100"/>
                  </a:cubicBezTo>
                  <a:cubicBezTo>
                    <a:pt x="2939" y="7081"/>
                    <a:pt x="2919" y="7072"/>
                    <a:pt x="2900" y="7072"/>
                  </a:cubicBezTo>
                  <a:close/>
                  <a:moveTo>
                    <a:pt x="7740" y="7045"/>
                  </a:moveTo>
                  <a:cubicBezTo>
                    <a:pt x="7719" y="7045"/>
                    <a:pt x="7700" y="7054"/>
                    <a:pt x="7681" y="7073"/>
                  </a:cubicBezTo>
                  <a:cubicBezTo>
                    <a:pt x="7645" y="7100"/>
                    <a:pt x="7645" y="7153"/>
                    <a:pt x="7681" y="7189"/>
                  </a:cubicBezTo>
                  <a:cubicBezTo>
                    <a:pt x="7699" y="7207"/>
                    <a:pt x="7719" y="7216"/>
                    <a:pt x="7739" y="7216"/>
                  </a:cubicBezTo>
                  <a:cubicBezTo>
                    <a:pt x="7759" y="7216"/>
                    <a:pt x="7779" y="7207"/>
                    <a:pt x="7797" y="7189"/>
                  </a:cubicBezTo>
                  <a:cubicBezTo>
                    <a:pt x="7833" y="7153"/>
                    <a:pt x="7833" y="7100"/>
                    <a:pt x="7797" y="7064"/>
                  </a:cubicBezTo>
                  <a:cubicBezTo>
                    <a:pt x="7776" y="7052"/>
                    <a:pt x="7758" y="7045"/>
                    <a:pt x="7740" y="7045"/>
                  </a:cubicBezTo>
                  <a:close/>
                  <a:moveTo>
                    <a:pt x="5455" y="7069"/>
                  </a:moveTo>
                  <a:cubicBezTo>
                    <a:pt x="5431" y="7069"/>
                    <a:pt x="5406" y="7073"/>
                    <a:pt x="5397" y="7082"/>
                  </a:cubicBezTo>
                  <a:cubicBezTo>
                    <a:pt x="5379" y="7109"/>
                    <a:pt x="5379" y="7189"/>
                    <a:pt x="5397" y="7207"/>
                  </a:cubicBezTo>
                  <a:cubicBezTo>
                    <a:pt x="5406" y="7216"/>
                    <a:pt x="5431" y="7220"/>
                    <a:pt x="5455" y="7220"/>
                  </a:cubicBezTo>
                  <a:cubicBezTo>
                    <a:pt x="5480" y="7220"/>
                    <a:pt x="5504" y="7216"/>
                    <a:pt x="5513" y="7207"/>
                  </a:cubicBezTo>
                  <a:cubicBezTo>
                    <a:pt x="5531" y="7180"/>
                    <a:pt x="5531" y="7100"/>
                    <a:pt x="5513" y="7082"/>
                  </a:cubicBezTo>
                  <a:cubicBezTo>
                    <a:pt x="5504" y="7073"/>
                    <a:pt x="5480" y="7069"/>
                    <a:pt x="5455" y="7069"/>
                  </a:cubicBezTo>
                  <a:close/>
                  <a:moveTo>
                    <a:pt x="3189" y="7107"/>
                  </a:moveTo>
                  <a:cubicBezTo>
                    <a:pt x="3171" y="7107"/>
                    <a:pt x="3154" y="7113"/>
                    <a:pt x="3140" y="7127"/>
                  </a:cubicBezTo>
                  <a:cubicBezTo>
                    <a:pt x="3113" y="7153"/>
                    <a:pt x="3113" y="7189"/>
                    <a:pt x="3140" y="7216"/>
                  </a:cubicBezTo>
                  <a:cubicBezTo>
                    <a:pt x="3154" y="7229"/>
                    <a:pt x="3169" y="7236"/>
                    <a:pt x="3185" y="7236"/>
                  </a:cubicBezTo>
                  <a:cubicBezTo>
                    <a:pt x="3200" y="7236"/>
                    <a:pt x="3216" y="7229"/>
                    <a:pt x="3229" y="7216"/>
                  </a:cubicBezTo>
                  <a:cubicBezTo>
                    <a:pt x="3256" y="7198"/>
                    <a:pt x="3256" y="7153"/>
                    <a:pt x="3238" y="7127"/>
                  </a:cubicBezTo>
                  <a:cubicBezTo>
                    <a:pt x="3225" y="7113"/>
                    <a:pt x="3207" y="7107"/>
                    <a:pt x="3189" y="7107"/>
                  </a:cubicBezTo>
                  <a:close/>
                  <a:moveTo>
                    <a:pt x="5727" y="7099"/>
                  </a:moveTo>
                  <a:cubicBezTo>
                    <a:pt x="5710" y="7099"/>
                    <a:pt x="5693" y="7102"/>
                    <a:pt x="5683" y="7109"/>
                  </a:cubicBezTo>
                  <a:cubicBezTo>
                    <a:pt x="5665" y="7127"/>
                    <a:pt x="5656" y="7207"/>
                    <a:pt x="5674" y="7225"/>
                  </a:cubicBezTo>
                  <a:cubicBezTo>
                    <a:pt x="5684" y="7239"/>
                    <a:pt x="5712" y="7246"/>
                    <a:pt x="5739" y="7246"/>
                  </a:cubicBezTo>
                  <a:cubicBezTo>
                    <a:pt x="5761" y="7246"/>
                    <a:pt x="5782" y="7242"/>
                    <a:pt x="5790" y="7234"/>
                  </a:cubicBezTo>
                  <a:cubicBezTo>
                    <a:pt x="5817" y="7225"/>
                    <a:pt x="5817" y="7144"/>
                    <a:pt x="5799" y="7118"/>
                  </a:cubicBezTo>
                  <a:cubicBezTo>
                    <a:pt x="5788" y="7107"/>
                    <a:pt x="5756" y="7099"/>
                    <a:pt x="5727" y="7099"/>
                  </a:cubicBezTo>
                  <a:close/>
                  <a:moveTo>
                    <a:pt x="8020" y="7066"/>
                  </a:moveTo>
                  <a:cubicBezTo>
                    <a:pt x="8000" y="7066"/>
                    <a:pt x="7980" y="7078"/>
                    <a:pt x="7958" y="7100"/>
                  </a:cubicBezTo>
                  <a:cubicBezTo>
                    <a:pt x="7922" y="7144"/>
                    <a:pt x="7922" y="7171"/>
                    <a:pt x="7958" y="7216"/>
                  </a:cubicBezTo>
                  <a:cubicBezTo>
                    <a:pt x="7980" y="7238"/>
                    <a:pt x="8000" y="7249"/>
                    <a:pt x="8020" y="7249"/>
                  </a:cubicBezTo>
                  <a:cubicBezTo>
                    <a:pt x="8040" y="7249"/>
                    <a:pt x="8060" y="7238"/>
                    <a:pt x="8082" y="7216"/>
                  </a:cubicBezTo>
                  <a:cubicBezTo>
                    <a:pt x="8118" y="7180"/>
                    <a:pt x="8118" y="7144"/>
                    <a:pt x="8082" y="7100"/>
                  </a:cubicBezTo>
                  <a:cubicBezTo>
                    <a:pt x="8060" y="7078"/>
                    <a:pt x="8040" y="7066"/>
                    <a:pt x="8020" y="7066"/>
                  </a:cubicBezTo>
                  <a:close/>
                  <a:moveTo>
                    <a:pt x="6025" y="7131"/>
                  </a:moveTo>
                  <a:cubicBezTo>
                    <a:pt x="5999" y="7131"/>
                    <a:pt x="5973" y="7136"/>
                    <a:pt x="5959" y="7144"/>
                  </a:cubicBezTo>
                  <a:cubicBezTo>
                    <a:pt x="5941" y="7162"/>
                    <a:pt x="5941" y="7243"/>
                    <a:pt x="5959" y="7260"/>
                  </a:cubicBezTo>
                  <a:cubicBezTo>
                    <a:pt x="5970" y="7271"/>
                    <a:pt x="6005" y="7279"/>
                    <a:pt x="6034" y="7279"/>
                  </a:cubicBezTo>
                  <a:cubicBezTo>
                    <a:pt x="6053" y="7279"/>
                    <a:pt x="6068" y="7276"/>
                    <a:pt x="6075" y="7269"/>
                  </a:cubicBezTo>
                  <a:cubicBezTo>
                    <a:pt x="6093" y="7252"/>
                    <a:pt x="6102" y="7171"/>
                    <a:pt x="6084" y="7144"/>
                  </a:cubicBezTo>
                  <a:cubicBezTo>
                    <a:pt x="6075" y="7136"/>
                    <a:pt x="6051" y="7131"/>
                    <a:pt x="6025" y="7131"/>
                  </a:cubicBezTo>
                  <a:close/>
                  <a:moveTo>
                    <a:pt x="3456" y="7149"/>
                  </a:moveTo>
                  <a:cubicBezTo>
                    <a:pt x="3439" y="7149"/>
                    <a:pt x="3421" y="7153"/>
                    <a:pt x="3408" y="7162"/>
                  </a:cubicBezTo>
                  <a:cubicBezTo>
                    <a:pt x="3381" y="7189"/>
                    <a:pt x="3381" y="7234"/>
                    <a:pt x="3408" y="7260"/>
                  </a:cubicBezTo>
                  <a:cubicBezTo>
                    <a:pt x="3417" y="7274"/>
                    <a:pt x="3432" y="7280"/>
                    <a:pt x="3449" y="7280"/>
                  </a:cubicBezTo>
                  <a:cubicBezTo>
                    <a:pt x="3466" y="7280"/>
                    <a:pt x="3484" y="7274"/>
                    <a:pt x="3497" y="7260"/>
                  </a:cubicBezTo>
                  <a:cubicBezTo>
                    <a:pt x="3524" y="7234"/>
                    <a:pt x="3533" y="7189"/>
                    <a:pt x="3497" y="7162"/>
                  </a:cubicBezTo>
                  <a:cubicBezTo>
                    <a:pt x="3488" y="7153"/>
                    <a:pt x="3473" y="7149"/>
                    <a:pt x="3456" y="7149"/>
                  </a:cubicBezTo>
                  <a:close/>
                  <a:moveTo>
                    <a:pt x="8306" y="7102"/>
                  </a:moveTo>
                  <a:cubicBezTo>
                    <a:pt x="8285" y="7102"/>
                    <a:pt x="8265" y="7113"/>
                    <a:pt x="8243" y="7136"/>
                  </a:cubicBezTo>
                  <a:cubicBezTo>
                    <a:pt x="8198" y="7171"/>
                    <a:pt x="8198" y="7207"/>
                    <a:pt x="8243" y="7252"/>
                  </a:cubicBezTo>
                  <a:cubicBezTo>
                    <a:pt x="8262" y="7270"/>
                    <a:pt x="8281" y="7282"/>
                    <a:pt x="8301" y="7282"/>
                  </a:cubicBezTo>
                  <a:cubicBezTo>
                    <a:pt x="8319" y="7282"/>
                    <a:pt x="8338" y="7273"/>
                    <a:pt x="8359" y="7252"/>
                  </a:cubicBezTo>
                  <a:cubicBezTo>
                    <a:pt x="8404" y="7207"/>
                    <a:pt x="8404" y="7180"/>
                    <a:pt x="8368" y="7136"/>
                  </a:cubicBezTo>
                  <a:cubicBezTo>
                    <a:pt x="8346" y="7113"/>
                    <a:pt x="8326" y="7102"/>
                    <a:pt x="8306" y="7102"/>
                  </a:cubicBezTo>
                  <a:close/>
                  <a:moveTo>
                    <a:pt x="3733" y="7178"/>
                  </a:moveTo>
                  <a:cubicBezTo>
                    <a:pt x="3716" y="7178"/>
                    <a:pt x="3698" y="7185"/>
                    <a:pt x="3684" y="7198"/>
                  </a:cubicBezTo>
                  <a:cubicBezTo>
                    <a:pt x="3667" y="7225"/>
                    <a:pt x="3667" y="7269"/>
                    <a:pt x="3693" y="7287"/>
                  </a:cubicBezTo>
                  <a:cubicBezTo>
                    <a:pt x="3707" y="7301"/>
                    <a:pt x="3722" y="7307"/>
                    <a:pt x="3738" y="7307"/>
                  </a:cubicBezTo>
                  <a:cubicBezTo>
                    <a:pt x="3754" y="7307"/>
                    <a:pt x="3769" y="7301"/>
                    <a:pt x="3783" y="7287"/>
                  </a:cubicBezTo>
                  <a:cubicBezTo>
                    <a:pt x="3809" y="7269"/>
                    <a:pt x="3809" y="7225"/>
                    <a:pt x="3783" y="7198"/>
                  </a:cubicBezTo>
                  <a:cubicBezTo>
                    <a:pt x="3769" y="7185"/>
                    <a:pt x="3751" y="7178"/>
                    <a:pt x="3733" y="7178"/>
                  </a:cubicBezTo>
                  <a:close/>
                  <a:moveTo>
                    <a:pt x="8583" y="7129"/>
                  </a:moveTo>
                  <a:cubicBezTo>
                    <a:pt x="8564" y="7129"/>
                    <a:pt x="8546" y="7140"/>
                    <a:pt x="8529" y="7162"/>
                  </a:cubicBezTo>
                  <a:cubicBezTo>
                    <a:pt x="8484" y="7207"/>
                    <a:pt x="8484" y="7234"/>
                    <a:pt x="8520" y="7278"/>
                  </a:cubicBezTo>
                  <a:cubicBezTo>
                    <a:pt x="8542" y="7301"/>
                    <a:pt x="8562" y="7312"/>
                    <a:pt x="8582" y="7312"/>
                  </a:cubicBezTo>
                  <a:cubicBezTo>
                    <a:pt x="8602" y="7312"/>
                    <a:pt x="8622" y="7301"/>
                    <a:pt x="8645" y="7278"/>
                  </a:cubicBezTo>
                  <a:cubicBezTo>
                    <a:pt x="8689" y="7234"/>
                    <a:pt x="8680" y="7207"/>
                    <a:pt x="8645" y="7162"/>
                  </a:cubicBezTo>
                  <a:cubicBezTo>
                    <a:pt x="8622" y="7140"/>
                    <a:pt x="8602" y="7129"/>
                    <a:pt x="8583" y="7129"/>
                  </a:cubicBezTo>
                  <a:close/>
                  <a:moveTo>
                    <a:pt x="6299" y="7159"/>
                  </a:moveTo>
                  <a:cubicBezTo>
                    <a:pt x="6278" y="7159"/>
                    <a:pt x="6257" y="7163"/>
                    <a:pt x="6245" y="7171"/>
                  </a:cubicBezTo>
                  <a:cubicBezTo>
                    <a:pt x="6218" y="7198"/>
                    <a:pt x="6218" y="7260"/>
                    <a:pt x="6236" y="7287"/>
                  </a:cubicBezTo>
                  <a:cubicBezTo>
                    <a:pt x="6251" y="7303"/>
                    <a:pt x="6279" y="7312"/>
                    <a:pt x="6305" y="7312"/>
                  </a:cubicBezTo>
                  <a:cubicBezTo>
                    <a:pt x="6323" y="7312"/>
                    <a:pt x="6341" y="7307"/>
                    <a:pt x="6352" y="7296"/>
                  </a:cubicBezTo>
                  <a:cubicBezTo>
                    <a:pt x="6379" y="7278"/>
                    <a:pt x="6387" y="7207"/>
                    <a:pt x="6361" y="7180"/>
                  </a:cubicBezTo>
                  <a:cubicBezTo>
                    <a:pt x="6351" y="7165"/>
                    <a:pt x="6325" y="7159"/>
                    <a:pt x="6299" y="7159"/>
                  </a:cubicBezTo>
                  <a:close/>
                  <a:moveTo>
                    <a:pt x="9160" y="7194"/>
                  </a:moveTo>
                  <a:cubicBezTo>
                    <a:pt x="9121" y="7194"/>
                    <a:pt x="9064" y="7230"/>
                    <a:pt x="9064" y="7260"/>
                  </a:cubicBezTo>
                  <a:cubicBezTo>
                    <a:pt x="9055" y="7278"/>
                    <a:pt x="9064" y="7305"/>
                    <a:pt x="9073" y="7323"/>
                  </a:cubicBezTo>
                  <a:cubicBezTo>
                    <a:pt x="9073" y="7323"/>
                    <a:pt x="9091" y="7332"/>
                    <a:pt x="9091" y="7332"/>
                  </a:cubicBezTo>
                  <a:cubicBezTo>
                    <a:pt x="9126" y="7314"/>
                    <a:pt x="9162" y="7287"/>
                    <a:pt x="9189" y="7260"/>
                  </a:cubicBezTo>
                  <a:cubicBezTo>
                    <a:pt x="9215" y="7243"/>
                    <a:pt x="9207" y="7207"/>
                    <a:pt x="9180" y="7198"/>
                  </a:cubicBezTo>
                  <a:cubicBezTo>
                    <a:pt x="9174" y="7195"/>
                    <a:pt x="9167" y="7194"/>
                    <a:pt x="9160" y="7194"/>
                  </a:cubicBezTo>
                  <a:close/>
                  <a:moveTo>
                    <a:pt x="4015" y="7208"/>
                  </a:moveTo>
                  <a:cubicBezTo>
                    <a:pt x="4000" y="7208"/>
                    <a:pt x="3987" y="7213"/>
                    <a:pt x="3979" y="7225"/>
                  </a:cubicBezTo>
                  <a:cubicBezTo>
                    <a:pt x="3943" y="7252"/>
                    <a:pt x="3943" y="7296"/>
                    <a:pt x="3970" y="7323"/>
                  </a:cubicBezTo>
                  <a:cubicBezTo>
                    <a:pt x="3983" y="7332"/>
                    <a:pt x="4001" y="7336"/>
                    <a:pt x="4019" y="7336"/>
                  </a:cubicBezTo>
                  <a:cubicBezTo>
                    <a:pt x="4037" y="7336"/>
                    <a:pt x="4055" y="7332"/>
                    <a:pt x="4068" y="7323"/>
                  </a:cubicBezTo>
                  <a:cubicBezTo>
                    <a:pt x="4086" y="7296"/>
                    <a:pt x="4095" y="7252"/>
                    <a:pt x="4068" y="7225"/>
                  </a:cubicBezTo>
                  <a:cubicBezTo>
                    <a:pt x="4053" y="7215"/>
                    <a:pt x="4033" y="7208"/>
                    <a:pt x="4015" y="7208"/>
                  </a:cubicBezTo>
                  <a:close/>
                  <a:moveTo>
                    <a:pt x="8866" y="7163"/>
                  </a:moveTo>
                  <a:cubicBezTo>
                    <a:pt x="8848" y="7163"/>
                    <a:pt x="8831" y="7172"/>
                    <a:pt x="8814" y="7189"/>
                  </a:cubicBezTo>
                  <a:cubicBezTo>
                    <a:pt x="8760" y="7234"/>
                    <a:pt x="8760" y="7269"/>
                    <a:pt x="8805" y="7314"/>
                  </a:cubicBezTo>
                  <a:cubicBezTo>
                    <a:pt x="8827" y="7332"/>
                    <a:pt x="8845" y="7341"/>
                    <a:pt x="8863" y="7341"/>
                  </a:cubicBezTo>
                  <a:cubicBezTo>
                    <a:pt x="8881" y="7341"/>
                    <a:pt x="8899" y="7332"/>
                    <a:pt x="8921" y="7314"/>
                  </a:cubicBezTo>
                  <a:cubicBezTo>
                    <a:pt x="8966" y="7269"/>
                    <a:pt x="8966" y="7234"/>
                    <a:pt x="8930" y="7198"/>
                  </a:cubicBezTo>
                  <a:cubicBezTo>
                    <a:pt x="8906" y="7174"/>
                    <a:pt x="8885" y="7163"/>
                    <a:pt x="8866" y="7163"/>
                  </a:cubicBezTo>
                  <a:close/>
                  <a:moveTo>
                    <a:pt x="6562" y="7200"/>
                  </a:moveTo>
                  <a:cubicBezTo>
                    <a:pt x="6543" y="7200"/>
                    <a:pt x="6524" y="7205"/>
                    <a:pt x="6512" y="7216"/>
                  </a:cubicBezTo>
                  <a:cubicBezTo>
                    <a:pt x="6486" y="7243"/>
                    <a:pt x="6486" y="7305"/>
                    <a:pt x="6512" y="7332"/>
                  </a:cubicBezTo>
                  <a:cubicBezTo>
                    <a:pt x="6523" y="7347"/>
                    <a:pt x="6551" y="7357"/>
                    <a:pt x="6578" y="7357"/>
                  </a:cubicBezTo>
                  <a:cubicBezTo>
                    <a:pt x="6598" y="7357"/>
                    <a:pt x="6617" y="7352"/>
                    <a:pt x="6628" y="7341"/>
                  </a:cubicBezTo>
                  <a:cubicBezTo>
                    <a:pt x="6655" y="7314"/>
                    <a:pt x="6655" y="7252"/>
                    <a:pt x="6628" y="7225"/>
                  </a:cubicBezTo>
                  <a:cubicBezTo>
                    <a:pt x="6618" y="7209"/>
                    <a:pt x="6590" y="7200"/>
                    <a:pt x="6562" y="7200"/>
                  </a:cubicBezTo>
                  <a:close/>
                  <a:moveTo>
                    <a:pt x="4298" y="7239"/>
                  </a:moveTo>
                  <a:cubicBezTo>
                    <a:pt x="4283" y="7239"/>
                    <a:pt x="4267" y="7243"/>
                    <a:pt x="4255" y="7252"/>
                  </a:cubicBezTo>
                  <a:cubicBezTo>
                    <a:pt x="4229" y="7278"/>
                    <a:pt x="4229" y="7323"/>
                    <a:pt x="4246" y="7350"/>
                  </a:cubicBezTo>
                  <a:cubicBezTo>
                    <a:pt x="4260" y="7363"/>
                    <a:pt x="4278" y="7370"/>
                    <a:pt x="4296" y="7370"/>
                  </a:cubicBezTo>
                  <a:cubicBezTo>
                    <a:pt x="4313" y="7370"/>
                    <a:pt x="4331" y="7363"/>
                    <a:pt x="4345" y="7350"/>
                  </a:cubicBezTo>
                  <a:cubicBezTo>
                    <a:pt x="4371" y="7323"/>
                    <a:pt x="4371" y="7287"/>
                    <a:pt x="4345" y="7260"/>
                  </a:cubicBezTo>
                  <a:cubicBezTo>
                    <a:pt x="4335" y="7246"/>
                    <a:pt x="4317" y="7239"/>
                    <a:pt x="4298" y="7239"/>
                  </a:cubicBezTo>
                  <a:close/>
                  <a:moveTo>
                    <a:pt x="6849" y="7230"/>
                  </a:moveTo>
                  <a:cubicBezTo>
                    <a:pt x="6829" y="7230"/>
                    <a:pt x="6810" y="7235"/>
                    <a:pt x="6798" y="7243"/>
                  </a:cubicBezTo>
                  <a:cubicBezTo>
                    <a:pt x="6771" y="7269"/>
                    <a:pt x="6762" y="7341"/>
                    <a:pt x="6789" y="7367"/>
                  </a:cubicBezTo>
                  <a:cubicBezTo>
                    <a:pt x="6802" y="7381"/>
                    <a:pt x="6825" y="7388"/>
                    <a:pt x="6847" y="7388"/>
                  </a:cubicBezTo>
                  <a:cubicBezTo>
                    <a:pt x="6869" y="7388"/>
                    <a:pt x="6892" y="7381"/>
                    <a:pt x="6905" y="7367"/>
                  </a:cubicBezTo>
                  <a:cubicBezTo>
                    <a:pt x="6932" y="7350"/>
                    <a:pt x="6941" y="7278"/>
                    <a:pt x="6914" y="7252"/>
                  </a:cubicBezTo>
                  <a:cubicBezTo>
                    <a:pt x="6899" y="7237"/>
                    <a:pt x="6874" y="7230"/>
                    <a:pt x="6849" y="7230"/>
                  </a:cubicBezTo>
                  <a:close/>
                  <a:moveTo>
                    <a:pt x="4582" y="7253"/>
                  </a:moveTo>
                  <a:cubicBezTo>
                    <a:pt x="4569" y="7253"/>
                    <a:pt x="4555" y="7264"/>
                    <a:pt x="4532" y="7287"/>
                  </a:cubicBezTo>
                  <a:cubicBezTo>
                    <a:pt x="4487" y="7332"/>
                    <a:pt x="4487" y="7341"/>
                    <a:pt x="4532" y="7385"/>
                  </a:cubicBezTo>
                  <a:cubicBezTo>
                    <a:pt x="4554" y="7403"/>
                    <a:pt x="4568" y="7412"/>
                    <a:pt x="4581" y="7412"/>
                  </a:cubicBezTo>
                  <a:cubicBezTo>
                    <a:pt x="4594" y="7412"/>
                    <a:pt x="4608" y="7403"/>
                    <a:pt x="4630" y="7385"/>
                  </a:cubicBezTo>
                  <a:cubicBezTo>
                    <a:pt x="4675" y="7341"/>
                    <a:pt x="4666" y="7323"/>
                    <a:pt x="4621" y="7278"/>
                  </a:cubicBezTo>
                  <a:cubicBezTo>
                    <a:pt x="4604" y="7261"/>
                    <a:pt x="4593" y="7253"/>
                    <a:pt x="4582" y="7253"/>
                  </a:cubicBezTo>
                  <a:close/>
                  <a:moveTo>
                    <a:pt x="7132" y="7252"/>
                  </a:moveTo>
                  <a:cubicBezTo>
                    <a:pt x="7112" y="7252"/>
                    <a:pt x="7092" y="7260"/>
                    <a:pt x="7074" y="7278"/>
                  </a:cubicBezTo>
                  <a:cubicBezTo>
                    <a:pt x="7039" y="7314"/>
                    <a:pt x="7048" y="7367"/>
                    <a:pt x="7074" y="7394"/>
                  </a:cubicBezTo>
                  <a:cubicBezTo>
                    <a:pt x="7092" y="7412"/>
                    <a:pt x="7112" y="7421"/>
                    <a:pt x="7132" y="7421"/>
                  </a:cubicBezTo>
                  <a:cubicBezTo>
                    <a:pt x="7152" y="7421"/>
                    <a:pt x="7173" y="7412"/>
                    <a:pt x="7190" y="7394"/>
                  </a:cubicBezTo>
                  <a:cubicBezTo>
                    <a:pt x="7226" y="7367"/>
                    <a:pt x="7226" y="7305"/>
                    <a:pt x="7190" y="7278"/>
                  </a:cubicBezTo>
                  <a:cubicBezTo>
                    <a:pt x="7173" y="7260"/>
                    <a:pt x="7152" y="7252"/>
                    <a:pt x="7132" y="7252"/>
                  </a:cubicBezTo>
                  <a:close/>
                  <a:moveTo>
                    <a:pt x="4864" y="7288"/>
                  </a:moveTo>
                  <a:cubicBezTo>
                    <a:pt x="4852" y="7288"/>
                    <a:pt x="4838" y="7297"/>
                    <a:pt x="4817" y="7314"/>
                  </a:cubicBezTo>
                  <a:cubicBezTo>
                    <a:pt x="4773" y="7359"/>
                    <a:pt x="4773" y="7367"/>
                    <a:pt x="4808" y="7403"/>
                  </a:cubicBezTo>
                  <a:cubicBezTo>
                    <a:pt x="4833" y="7433"/>
                    <a:pt x="4847" y="7446"/>
                    <a:pt x="4862" y="7446"/>
                  </a:cubicBezTo>
                  <a:cubicBezTo>
                    <a:pt x="4874" y="7446"/>
                    <a:pt x="4887" y="7437"/>
                    <a:pt x="4907" y="7421"/>
                  </a:cubicBezTo>
                  <a:cubicBezTo>
                    <a:pt x="4951" y="7376"/>
                    <a:pt x="4951" y="7359"/>
                    <a:pt x="4916" y="7323"/>
                  </a:cubicBezTo>
                  <a:cubicBezTo>
                    <a:pt x="4892" y="7299"/>
                    <a:pt x="4878" y="7288"/>
                    <a:pt x="4864" y="7288"/>
                  </a:cubicBezTo>
                  <a:close/>
                  <a:moveTo>
                    <a:pt x="7417" y="7286"/>
                  </a:moveTo>
                  <a:cubicBezTo>
                    <a:pt x="7398" y="7286"/>
                    <a:pt x="7379" y="7295"/>
                    <a:pt x="7360" y="7314"/>
                  </a:cubicBezTo>
                  <a:cubicBezTo>
                    <a:pt x="7324" y="7341"/>
                    <a:pt x="7324" y="7394"/>
                    <a:pt x="7360" y="7430"/>
                  </a:cubicBezTo>
                  <a:cubicBezTo>
                    <a:pt x="7373" y="7447"/>
                    <a:pt x="7393" y="7456"/>
                    <a:pt x="7414" y="7456"/>
                  </a:cubicBezTo>
                  <a:cubicBezTo>
                    <a:pt x="7438" y="7456"/>
                    <a:pt x="7462" y="7445"/>
                    <a:pt x="7476" y="7421"/>
                  </a:cubicBezTo>
                  <a:cubicBezTo>
                    <a:pt x="7512" y="7394"/>
                    <a:pt x="7503" y="7332"/>
                    <a:pt x="7467" y="7305"/>
                  </a:cubicBezTo>
                  <a:cubicBezTo>
                    <a:pt x="7450" y="7293"/>
                    <a:pt x="7434" y="7286"/>
                    <a:pt x="7417" y="7286"/>
                  </a:cubicBezTo>
                  <a:close/>
                  <a:moveTo>
                    <a:pt x="2872" y="7356"/>
                  </a:moveTo>
                  <a:cubicBezTo>
                    <a:pt x="2864" y="7356"/>
                    <a:pt x="2855" y="7357"/>
                    <a:pt x="2846" y="7359"/>
                  </a:cubicBezTo>
                  <a:cubicBezTo>
                    <a:pt x="2828" y="7359"/>
                    <a:pt x="2819" y="7385"/>
                    <a:pt x="2837" y="7403"/>
                  </a:cubicBezTo>
                  <a:cubicBezTo>
                    <a:pt x="2837" y="7412"/>
                    <a:pt x="2837" y="7412"/>
                    <a:pt x="2855" y="7430"/>
                  </a:cubicBezTo>
                  <a:cubicBezTo>
                    <a:pt x="2864" y="7430"/>
                    <a:pt x="2890" y="7448"/>
                    <a:pt x="2908" y="7457"/>
                  </a:cubicBezTo>
                  <a:cubicBezTo>
                    <a:pt x="2914" y="7459"/>
                    <a:pt x="2918" y="7460"/>
                    <a:pt x="2922" y="7460"/>
                  </a:cubicBezTo>
                  <a:cubicBezTo>
                    <a:pt x="2931" y="7460"/>
                    <a:pt x="2935" y="7454"/>
                    <a:pt x="2935" y="7448"/>
                  </a:cubicBezTo>
                  <a:cubicBezTo>
                    <a:pt x="2943" y="7380"/>
                    <a:pt x="2918" y="7356"/>
                    <a:pt x="2872" y="7356"/>
                  </a:cubicBezTo>
                  <a:close/>
                  <a:moveTo>
                    <a:pt x="5149" y="7315"/>
                  </a:moveTo>
                  <a:cubicBezTo>
                    <a:pt x="5137" y="7315"/>
                    <a:pt x="5124" y="7324"/>
                    <a:pt x="5103" y="7341"/>
                  </a:cubicBezTo>
                  <a:cubicBezTo>
                    <a:pt x="5058" y="7385"/>
                    <a:pt x="5058" y="7394"/>
                    <a:pt x="5094" y="7439"/>
                  </a:cubicBezTo>
                  <a:cubicBezTo>
                    <a:pt x="5117" y="7462"/>
                    <a:pt x="5131" y="7474"/>
                    <a:pt x="5145" y="7474"/>
                  </a:cubicBezTo>
                  <a:cubicBezTo>
                    <a:pt x="5158" y="7474"/>
                    <a:pt x="5171" y="7465"/>
                    <a:pt x="5192" y="7448"/>
                  </a:cubicBezTo>
                  <a:cubicBezTo>
                    <a:pt x="5237" y="7403"/>
                    <a:pt x="5237" y="7394"/>
                    <a:pt x="5192" y="7350"/>
                  </a:cubicBezTo>
                  <a:cubicBezTo>
                    <a:pt x="5173" y="7326"/>
                    <a:pt x="5162" y="7315"/>
                    <a:pt x="5149" y="7315"/>
                  </a:cubicBezTo>
                  <a:close/>
                  <a:moveTo>
                    <a:pt x="7696" y="7317"/>
                  </a:moveTo>
                  <a:cubicBezTo>
                    <a:pt x="7673" y="7317"/>
                    <a:pt x="7651" y="7326"/>
                    <a:pt x="7636" y="7341"/>
                  </a:cubicBezTo>
                  <a:cubicBezTo>
                    <a:pt x="7610" y="7376"/>
                    <a:pt x="7610" y="7430"/>
                    <a:pt x="7636" y="7457"/>
                  </a:cubicBezTo>
                  <a:cubicBezTo>
                    <a:pt x="7654" y="7475"/>
                    <a:pt x="7677" y="7483"/>
                    <a:pt x="7698" y="7483"/>
                  </a:cubicBezTo>
                  <a:cubicBezTo>
                    <a:pt x="7719" y="7483"/>
                    <a:pt x="7739" y="7475"/>
                    <a:pt x="7752" y="7457"/>
                  </a:cubicBezTo>
                  <a:cubicBezTo>
                    <a:pt x="7788" y="7421"/>
                    <a:pt x="7788" y="7367"/>
                    <a:pt x="7752" y="7341"/>
                  </a:cubicBezTo>
                  <a:cubicBezTo>
                    <a:pt x="7736" y="7324"/>
                    <a:pt x="7715" y="7317"/>
                    <a:pt x="7696" y="7317"/>
                  </a:cubicBezTo>
                  <a:close/>
                  <a:moveTo>
                    <a:pt x="5428" y="7354"/>
                  </a:moveTo>
                  <a:cubicBezTo>
                    <a:pt x="5404" y="7354"/>
                    <a:pt x="5379" y="7359"/>
                    <a:pt x="5371" y="7367"/>
                  </a:cubicBezTo>
                  <a:cubicBezTo>
                    <a:pt x="5353" y="7385"/>
                    <a:pt x="5344" y="7457"/>
                    <a:pt x="5362" y="7483"/>
                  </a:cubicBezTo>
                  <a:cubicBezTo>
                    <a:pt x="5371" y="7492"/>
                    <a:pt x="5395" y="7497"/>
                    <a:pt x="5421" y="7497"/>
                  </a:cubicBezTo>
                  <a:cubicBezTo>
                    <a:pt x="5446" y="7497"/>
                    <a:pt x="5473" y="7492"/>
                    <a:pt x="5486" y="7483"/>
                  </a:cubicBezTo>
                  <a:cubicBezTo>
                    <a:pt x="5504" y="7466"/>
                    <a:pt x="5504" y="7394"/>
                    <a:pt x="5486" y="7367"/>
                  </a:cubicBezTo>
                  <a:cubicBezTo>
                    <a:pt x="5478" y="7359"/>
                    <a:pt x="5453" y="7354"/>
                    <a:pt x="5428" y="7354"/>
                  </a:cubicBezTo>
                  <a:close/>
                  <a:moveTo>
                    <a:pt x="3154" y="7383"/>
                  </a:moveTo>
                  <a:cubicBezTo>
                    <a:pt x="3136" y="7383"/>
                    <a:pt x="3118" y="7390"/>
                    <a:pt x="3105" y="7403"/>
                  </a:cubicBezTo>
                  <a:cubicBezTo>
                    <a:pt x="3078" y="7430"/>
                    <a:pt x="3087" y="7475"/>
                    <a:pt x="3105" y="7501"/>
                  </a:cubicBezTo>
                  <a:cubicBezTo>
                    <a:pt x="3119" y="7511"/>
                    <a:pt x="3139" y="7518"/>
                    <a:pt x="3159" y="7518"/>
                  </a:cubicBezTo>
                  <a:cubicBezTo>
                    <a:pt x="3175" y="7518"/>
                    <a:pt x="3191" y="7513"/>
                    <a:pt x="3203" y="7501"/>
                  </a:cubicBezTo>
                  <a:cubicBezTo>
                    <a:pt x="3229" y="7475"/>
                    <a:pt x="3229" y="7430"/>
                    <a:pt x="3203" y="7403"/>
                  </a:cubicBezTo>
                  <a:cubicBezTo>
                    <a:pt x="3189" y="7390"/>
                    <a:pt x="3171" y="7383"/>
                    <a:pt x="3154" y="7383"/>
                  </a:cubicBezTo>
                  <a:close/>
                  <a:moveTo>
                    <a:pt x="7984" y="7338"/>
                  </a:moveTo>
                  <a:cubicBezTo>
                    <a:pt x="7964" y="7338"/>
                    <a:pt x="7942" y="7352"/>
                    <a:pt x="7913" y="7376"/>
                  </a:cubicBezTo>
                  <a:cubicBezTo>
                    <a:pt x="7877" y="7412"/>
                    <a:pt x="7877" y="7448"/>
                    <a:pt x="7922" y="7492"/>
                  </a:cubicBezTo>
                  <a:cubicBezTo>
                    <a:pt x="7940" y="7510"/>
                    <a:pt x="7958" y="7519"/>
                    <a:pt x="7977" y="7519"/>
                  </a:cubicBezTo>
                  <a:cubicBezTo>
                    <a:pt x="7996" y="7519"/>
                    <a:pt x="8016" y="7510"/>
                    <a:pt x="8038" y="7492"/>
                  </a:cubicBezTo>
                  <a:cubicBezTo>
                    <a:pt x="8082" y="7448"/>
                    <a:pt x="8082" y="7412"/>
                    <a:pt x="8038" y="7367"/>
                  </a:cubicBezTo>
                  <a:cubicBezTo>
                    <a:pt x="8018" y="7347"/>
                    <a:pt x="8001" y="7338"/>
                    <a:pt x="7984" y="7338"/>
                  </a:cubicBezTo>
                  <a:close/>
                  <a:moveTo>
                    <a:pt x="5707" y="7382"/>
                  </a:moveTo>
                  <a:cubicBezTo>
                    <a:pt x="5685" y="7382"/>
                    <a:pt x="5664" y="7386"/>
                    <a:pt x="5656" y="7394"/>
                  </a:cubicBezTo>
                  <a:cubicBezTo>
                    <a:pt x="5629" y="7412"/>
                    <a:pt x="5629" y="7492"/>
                    <a:pt x="5647" y="7510"/>
                  </a:cubicBezTo>
                  <a:cubicBezTo>
                    <a:pt x="5658" y="7521"/>
                    <a:pt x="5690" y="7529"/>
                    <a:pt x="5718" y="7529"/>
                  </a:cubicBezTo>
                  <a:cubicBezTo>
                    <a:pt x="5736" y="7529"/>
                    <a:pt x="5753" y="7526"/>
                    <a:pt x="5763" y="7519"/>
                  </a:cubicBezTo>
                  <a:cubicBezTo>
                    <a:pt x="5781" y="7501"/>
                    <a:pt x="5790" y="7421"/>
                    <a:pt x="5772" y="7403"/>
                  </a:cubicBezTo>
                  <a:cubicBezTo>
                    <a:pt x="5762" y="7388"/>
                    <a:pt x="5733" y="7382"/>
                    <a:pt x="5707" y="7382"/>
                  </a:cubicBezTo>
                  <a:close/>
                  <a:moveTo>
                    <a:pt x="8263" y="7368"/>
                  </a:moveTo>
                  <a:cubicBezTo>
                    <a:pt x="8243" y="7368"/>
                    <a:pt x="8222" y="7380"/>
                    <a:pt x="8198" y="7403"/>
                  </a:cubicBezTo>
                  <a:cubicBezTo>
                    <a:pt x="8163" y="7439"/>
                    <a:pt x="8163" y="7475"/>
                    <a:pt x="8198" y="7519"/>
                  </a:cubicBezTo>
                  <a:cubicBezTo>
                    <a:pt x="8221" y="7541"/>
                    <a:pt x="8241" y="7553"/>
                    <a:pt x="8260" y="7553"/>
                  </a:cubicBezTo>
                  <a:cubicBezTo>
                    <a:pt x="8279" y="7553"/>
                    <a:pt x="8297" y="7541"/>
                    <a:pt x="8314" y="7519"/>
                  </a:cubicBezTo>
                  <a:cubicBezTo>
                    <a:pt x="8359" y="7475"/>
                    <a:pt x="8359" y="7448"/>
                    <a:pt x="8314" y="7394"/>
                  </a:cubicBezTo>
                  <a:cubicBezTo>
                    <a:pt x="8298" y="7377"/>
                    <a:pt x="8281" y="7368"/>
                    <a:pt x="8263" y="7368"/>
                  </a:cubicBezTo>
                  <a:close/>
                  <a:moveTo>
                    <a:pt x="3430" y="7428"/>
                  </a:moveTo>
                  <a:cubicBezTo>
                    <a:pt x="3412" y="7428"/>
                    <a:pt x="3394" y="7434"/>
                    <a:pt x="3381" y="7448"/>
                  </a:cubicBezTo>
                  <a:cubicBezTo>
                    <a:pt x="3354" y="7475"/>
                    <a:pt x="3354" y="7510"/>
                    <a:pt x="3372" y="7537"/>
                  </a:cubicBezTo>
                  <a:cubicBezTo>
                    <a:pt x="3387" y="7552"/>
                    <a:pt x="3407" y="7558"/>
                    <a:pt x="3427" y="7558"/>
                  </a:cubicBezTo>
                  <a:cubicBezTo>
                    <a:pt x="3443" y="7558"/>
                    <a:pt x="3458" y="7554"/>
                    <a:pt x="3470" y="7546"/>
                  </a:cubicBezTo>
                  <a:cubicBezTo>
                    <a:pt x="3497" y="7519"/>
                    <a:pt x="3497" y="7475"/>
                    <a:pt x="3479" y="7448"/>
                  </a:cubicBezTo>
                  <a:cubicBezTo>
                    <a:pt x="3466" y="7434"/>
                    <a:pt x="3448" y="7428"/>
                    <a:pt x="3430" y="7428"/>
                  </a:cubicBezTo>
                  <a:close/>
                  <a:moveTo>
                    <a:pt x="8826" y="7430"/>
                  </a:moveTo>
                  <a:cubicBezTo>
                    <a:pt x="8807" y="7430"/>
                    <a:pt x="8787" y="7439"/>
                    <a:pt x="8769" y="7457"/>
                  </a:cubicBezTo>
                  <a:cubicBezTo>
                    <a:pt x="8760" y="7466"/>
                    <a:pt x="8752" y="7475"/>
                    <a:pt x="8743" y="7483"/>
                  </a:cubicBezTo>
                  <a:cubicBezTo>
                    <a:pt x="8743" y="7501"/>
                    <a:pt x="8734" y="7528"/>
                    <a:pt x="8743" y="7555"/>
                  </a:cubicBezTo>
                  <a:cubicBezTo>
                    <a:pt x="8743" y="7555"/>
                    <a:pt x="8755" y="7559"/>
                    <a:pt x="8765" y="7559"/>
                  </a:cubicBezTo>
                  <a:cubicBezTo>
                    <a:pt x="8770" y="7559"/>
                    <a:pt x="8775" y="7558"/>
                    <a:pt x="8778" y="7555"/>
                  </a:cubicBezTo>
                  <a:cubicBezTo>
                    <a:pt x="8814" y="7537"/>
                    <a:pt x="8841" y="7510"/>
                    <a:pt x="8876" y="7492"/>
                  </a:cubicBezTo>
                  <a:cubicBezTo>
                    <a:pt x="8894" y="7483"/>
                    <a:pt x="8894" y="7475"/>
                    <a:pt x="8876" y="7457"/>
                  </a:cubicBezTo>
                  <a:cubicBezTo>
                    <a:pt x="8863" y="7439"/>
                    <a:pt x="8845" y="7430"/>
                    <a:pt x="8826" y="7430"/>
                  </a:cubicBezTo>
                  <a:close/>
                  <a:moveTo>
                    <a:pt x="5991" y="7417"/>
                  </a:moveTo>
                  <a:cubicBezTo>
                    <a:pt x="5966" y="7417"/>
                    <a:pt x="5941" y="7421"/>
                    <a:pt x="5933" y="7430"/>
                  </a:cubicBezTo>
                  <a:cubicBezTo>
                    <a:pt x="5915" y="7448"/>
                    <a:pt x="5915" y="7528"/>
                    <a:pt x="5933" y="7546"/>
                  </a:cubicBezTo>
                  <a:cubicBezTo>
                    <a:pt x="5941" y="7555"/>
                    <a:pt x="5966" y="7559"/>
                    <a:pt x="5991" y="7559"/>
                  </a:cubicBezTo>
                  <a:cubicBezTo>
                    <a:pt x="6015" y="7559"/>
                    <a:pt x="6040" y="7555"/>
                    <a:pt x="6049" y="7546"/>
                  </a:cubicBezTo>
                  <a:cubicBezTo>
                    <a:pt x="6066" y="7528"/>
                    <a:pt x="6066" y="7448"/>
                    <a:pt x="6049" y="7430"/>
                  </a:cubicBezTo>
                  <a:cubicBezTo>
                    <a:pt x="6040" y="7421"/>
                    <a:pt x="6015" y="7417"/>
                    <a:pt x="5991" y="7417"/>
                  </a:cubicBezTo>
                  <a:close/>
                  <a:moveTo>
                    <a:pt x="8544" y="7398"/>
                  </a:moveTo>
                  <a:cubicBezTo>
                    <a:pt x="8526" y="7398"/>
                    <a:pt x="8507" y="7411"/>
                    <a:pt x="8484" y="7439"/>
                  </a:cubicBezTo>
                  <a:cubicBezTo>
                    <a:pt x="8439" y="7475"/>
                    <a:pt x="8439" y="7510"/>
                    <a:pt x="8484" y="7555"/>
                  </a:cubicBezTo>
                  <a:cubicBezTo>
                    <a:pt x="8505" y="7572"/>
                    <a:pt x="8522" y="7581"/>
                    <a:pt x="8539" y="7581"/>
                  </a:cubicBezTo>
                  <a:cubicBezTo>
                    <a:pt x="8558" y="7581"/>
                    <a:pt x="8576" y="7569"/>
                    <a:pt x="8600" y="7546"/>
                  </a:cubicBezTo>
                  <a:cubicBezTo>
                    <a:pt x="8645" y="7510"/>
                    <a:pt x="8645" y="7475"/>
                    <a:pt x="8600" y="7430"/>
                  </a:cubicBezTo>
                  <a:cubicBezTo>
                    <a:pt x="8579" y="7409"/>
                    <a:pt x="8561" y="7398"/>
                    <a:pt x="8544" y="7398"/>
                  </a:cubicBezTo>
                  <a:close/>
                  <a:moveTo>
                    <a:pt x="3702" y="7458"/>
                  </a:moveTo>
                  <a:cubicBezTo>
                    <a:pt x="3685" y="7458"/>
                    <a:pt x="3670" y="7462"/>
                    <a:pt x="3658" y="7475"/>
                  </a:cubicBezTo>
                  <a:cubicBezTo>
                    <a:pt x="3631" y="7501"/>
                    <a:pt x="3631" y="7546"/>
                    <a:pt x="3658" y="7564"/>
                  </a:cubicBezTo>
                  <a:cubicBezTo>
                    <a:pt x="3668" y="7579"/>
                    <a:pt x="3687" y="7589"/>
                    <a:pt x="3707" y="7589"/>
                  </a:cubicBezTo>
                  <a:cubicBezTo>
                    <a:pt x="3721" y="7589"/>
                    <a:pt x="3736" y="7584"/>
                    <a:pt x="3747" y="7573"/>
                  </a:cubicBezTo>
                  <a:cubicBezTo>
                    <a:pt x="3774" y="7555"/>
                    <a:pt x="3783" y="7510"/>
                    <a:pt x="3756" y="7475"/>
                  </a:cubicBezTo>
                  <a:cubicBezTo>
                    <a:pt x="3741" y="7465"/>
                    <a:pt x="3721" y="7458"/>
                    <a:pt x="3702" y="7458"/>
                  </a:cubicBezTo>
                  <a:close/>
                  <a:moveTo>
                    <a:pt x="6272" y="7437"/>
                  </a:moveTo>
                  <a:cubicBezTo>
                    <a:pt x="6247" y="7437"/>
                    <a:pt x="6222" y="7443"/>
                    <a:pt x="6209" y="7457"/>
                  </a:cubicBezTo>
                  <a:cubicBezTo>
                    <a:pt x="6191" y="7483"/>
                    <a:pt x="6182" y="7546"/>
                    <a:pt x="6209" y="7573"/>
                  </a:cubicBezTo>
                  <a:cubicBezTo>
                    <a:pt x="6222" y="7586"/>
                    <a:pt x="6245" y="7593"/>
                    <a:pt x="6267" y="7593"/>
                  </a:cubicBezTo>
                  <a:cubicBezTo>
                    <a:pt x="6289" y="7593"/>
                    <a:pt x="6312" y="7586"/>
                    <a:pt x="6325" y="7573"/>
                  </a:cubicBezTo>
                  <a:cubicBezTo>
                    <a:pt x="6352" y="7555"/>
                    <a:pt x="6352" y="7483"/>
                    <a:pt x="6334" y="7457"/>
                  </a:cubicBezTo>
                  <a:cubicBezTo>
                    <a:pt x="6321" y="7443"/>
                    <a:pt x="6296" y="7437"/>
                    <a:pt x="6272" y="7437"/>
                  </a:cubicBezTo>
                  <a:close/>
                  <a:moveTo>
                    <a:pt x="3986" y="7489"/>
                  </a:moveTo>
                  <a:cubicBezTo>
                    <a:pt x="3971" y="7489"/>
                    <a:pt x="3955" y="7493"/>
                    <a:pt x="3943" y="7501"/>
                  </a:cubicBezTo>
                  <a:cubicBezTo>
                    <a:pt x="3916" y="7528"/>
                    <a:pt x="3916" y="7573"/>
                    <a:pt x="3934" y="7599"/>
                  </a:cubicBezTo>
                  <a:cubicBezTo>
                    <a:pt x="3949" y="7614"/>
                    <a:pt x="3969" y="7621"/>
                    <a:pt x="3989" y="7621"/>
                  </a:cubicBezTo>
                  <a:cubicBezTo>
                    <a:pt x="4005" y="7621"/>
                    <a:pt x="4020" y="7616"/>
                    <a:pt x="4032" y="7608"/>
                  </a:cubicBezTo>
                  <a:cubicBezTo>
                    <a:pt x="4059" y="7582"/>
                    <a:pt x="4059" y="7537"/>
                    <a:pt x="4032" y="7510"/>
                  </a:cubicBezTo>
                  <a:cubicBezTo>
                    <a:pt x="4023" y="7495"/>
                    <a:pt x="4005" y="7489"/>
                    <a:pt x="3986" y="7489"/>
                  </a:cubicBezTo>
                  <a:close/>
                  <a:moveTo>
                    <a:pt x="6540" y="7480"/>
                  </a:moveTo>
                  <a:cubicBezTo>
                    <a:pt x="6519" y="7480"/>
                    <a:pt x="6498" y="7484"/>
                    <a:pt x="6486" y="7492"/>
                  </a:cubicBezTo>
                  <a:cubicBezTo>
                    <a:pt x="6459" y="7519"/>
                    <a:pt x="6450" y="7590"/>
                    <a:pt x="6477" y="7617"/>
                  </a:cubicBezTo>
                  <a:cubicBezTo>
                    <a:pt x="6490" y="7631"/>
                    <a:pt x="6512" y="7637"/>
                    <a:pt x="6535" y="7637"/>
                  </a:cubicBezTo>
                  <a:cubicBezTo>
                    <a:pt x="6557" y="7637"/>
                    <a:pt x="6579" y="7631"/>
                    <a:pt x="6593" y="7617"/>
                  </a:cubicBezTo>
                  <a:cubicBezTo>
                    <a:pt x="6619" y="7599"/>
                    <a:pt x="6628" y="7528"/>
                    <a:pt x="6602" y="7501"/>
                  </a:cubicBezTo>
                  <a:cubicBezTo>
                    <a:pt x="6592" y="7487"/>
                    <a:pt x="6566" y="7480"/>
                    <a:pt x="6540" y="7480"/>
                  </a:cubicBezTo>
                  <a:close/>
                  <a:moveTo>
                    <a:pt x="4273" y="7517"/>
                  </a:moveTo>
                  <a:cubicBezTo>
                    <a:pt x="4258" y="7517"/>
                    <a:pt x="4242" y="7524"/>
                    <a:pt x="4229" y="7537"/>
                  </a:cubicBezTo>
                  <a:cubicBezTo>
                    <a:pt x="4193" y="7564"/>
                    <a:pt x="4193" y="7608"/>
                    <a:pt x="4220" y="7635"/>
                  </a:cubicBezTo>
                  <a:cubicBezTo>
                    <a:pt x="4233" y="7644"/>
                    <a:pt x="4251" y="7648"/>
                    <a:pt x="4269" y="7648"/>
                  </a:cubicBezTo>
                  <a:cubicBezTo>
                    <a:pt x="4287" y="7648"/>
                    <a:pt x="4304" y="7644"/>
                    <a:pt x="4318" y="7635"/>
                  </a:cubicBezTo>
                  <a:cubicBezTo>
                    <a:pt x="4345" y="7608"/>
                    <a:pt x="4345" y="7564"/>
                    <a:pt x="4318" y="7537"/>
                  </a:cubicBezTo>
                  <a:cubicBezTo>
                    <a:pt x="4304" y="7524"/>
                    <a:pt x="4289" y="7517"/>
                    <a:pt x="4273" y="7517"/>
                  </a:cubicBezTo>
                  <a:close/>
                  <a:moveTo>
                    <a:pt x="6824" y="7508"/>
                  </a:moveTo>
                  <a:cubicBezTo>
                    <a:pt x="6800" y="7508"/>
                    <a:pt x="6776" y="7515"/>
                    <a:pt x="6762" y="7528"/>
                  </a:cubicBezTo>
                  <a:cubicBezTo>
                    <a:pt x="6735" y="7555"/>
                    <a:pt x="6735" y="7617"/>
                    <a:pt x="6762" y="7644"/>
                  </a:cubicBezTo>
                  <a:cubicBezTo>
                    <a:pt x="6777" y="7659"/>
                    <a:pt x="6802" y="7665"/>
                    <a:pt x="6827" y="7665"/>
                  </a:cubicBezTo>
                  <a:cubicBezTo>
                    <a:pt x="6847" y="7665"/>
                    <a:pt x="6866" y="7661"/>
                    <a:pt x="6878" y="7653"/>
                  </a:cubicBezTo>
                  <a:cubicBezTo>
                    <a:pt x="6905" y="7626"/>
                    <a:pt x="6905" y="7555"/>
                    <a:pt x="6878" y="7528"/>
                  </a:cubicBezTo>
                  <a:cubicBezTo>
                    <a:pt x="6869" y="7515"/>
                    <a:pt x="6847" y="7508"/>
                    <a:pt x="6824" y="7508"/>
                  </a:cubicBezTo>
                  <a:close/>
                  <a:moveTo>
                    <a:pt x="4552" y="7538"/>
                  </a:moveTo>
                  <a:cubicBezTo>
                    <a:pt x="4539" y="7538"/>
                    <a:pt x="4526" y="7547"/>
                    <a:pt x="4505" y="7564"/>
                  </a:cubicBezTo>
                  <a:cubicBezTo>
                    <a:pt x="4461" y="7608"/>
                    <a:pt x="4461" y="7617"/>
                    <a:pt x="4496" y="7653"/>
                  </a:cubicBezTo>
                  <a:cubicBezTo>
                    <a:pt x="4520" y="7681"/>
                    <a:pt x="4533" y="7694"/>
                    <a:pt x="4547" y="7694"/>
                  </a:cubicBezTo>
                  <a:cubicBezTo>
                    <a:pt x="4560" y="7694"/>
                    <a:pt x="4573" y="7683"/>
                    <a:pt x="4594" y="7662"/>
                  </a:cubicBezTo>
                  <a:cubicBezTo>
                    <a:pt x="4639" y="7626"/>
                    <a:pt x="4639" y="7617"/>
                    <a:pt x="4603" y="7573"/>
                  </a:cubicBezTo>
                  <a:cubicBezTo>
                    <a:pt x="4580" y="7549"/>
                    <a:pt x="4566" y="7538"/>
                    <a:pt x="4552" y="7538"/>
                  </a:cubicBezTo>
                  <a:close/>
                  <a:moveTo>
                    <a:pt x="7102" y="7537"/>
                  </a:moveTo>
                  <a:cubicBezTo>
                    <a:pt x="7081" y="7537"/>
                    <a:pt x="7061" y="7546"/>
                    <a:pt x="7048" y="7564"/>
                  </a:cubicBezTo>
                  <a:cubicBezTo>
                    <a:pt x="7012" y="7590"/>
                    <a:pt x="7012" y="7653"/>
                    <a:pt x="7048" y="7680"/>
                  </a:cubicBezTo>
                  <a:cubicBezTo>
                    <a:pt x="7064" y="7696"/>
                    <a:pt x="7085" y="7703"/>
                    <a:pt x="7105" y="7703"/>
                  </a:cubicBezTo>
                  <a:cubicBezTo>
                    <a:pt x="7127" y="7703"/>
                    <a:pt x="7149" y="7694"/>
                    <a:pt x="7164" y="7680"/>
                  </a:cubicBezTo>
                  <a:cubicBezTo>
                    <a:pt x="7190" y="7644"/>
                    <a:pt x="7190" y="7590"/>
                    <a:pt x="7164" y="7564"/>
                  </a:cubicBezTo>
                  <a:cubicBezTo>
                    <a:pt x="7146" y="7546"/>
                    <a:pt x="7123" y="7537"/>
                    <a:pt x="7102" y="7537"/>
                  </a:cubicBezTo>
                  <a:close/>
                  <a:moveTo>
                    <a:pt x="4838" y="7567"/>
                  </a:moveTo>
                  <a:cubicBezTo>
                    <a:pt x="4825" y="7567"/>
                    <a:pt x="4812" y="7578"/>
                    <a:pt x="4791" y="7599"/>
                  </a:cubicBezTo>
                  <a:cubicBezTo>
                    <a:pt x="4746" y="7635"/>
                    <a:pt x="4746" y="7644"/>
                    <a:pt x="4782" y="7689"/>
                  </a:cubicBezTo>
                  <a:cubicBezTo>
                    <a:pt x="4805" y="7712"/>
                    <a:pt x="4819" y="7723"/>
                    <a:pt x="4832" y="7723"/>
                  </a:cubicBezTo>
                  <a:cubicBezTo>
                    <a:pt x="4843" y="7723"/>
                    <a:pt x="4854" y="7714"/>
                    <a:pt x="4871" y="7698"/>
                  </a:cubicBezTo>
                  <a:cubicBezTo>
                    <a:pt x="4916" y="7653"/>
                    <a:pt x="4924" y="7644"/>
                    <a:pt x="4889" y="7608"/>
                  </a:cubicBezTo>
                  <a:cubicBezTo>
                    <a:pt x="4865" y="7580"/>
                    <a:pt x="4852" y="7567"/>
                    <a:pt x="4838" y="7567"/>
                  </a:cubicBezTo>
                  <a:close/>
                  <a:moveTo>
                    <a:pt x="7382" y="7570"/>
                  </a:moveTo>
                  <a:cubicBezTo>
                    <a:pt x="7360" y="7570"/>
                    <a:pt x="7338" y="7577"/>
                    <a:pt x="7324" y="7590"/>
                  </a:cubicBezTo>
                  <a:cubicBezTo>
                    <a:pt x="7297" y="7626"/>
                    <a:pt x="7297" y="7680"/>
                    <a:pt x="7324" y="7706"/>
                  </a:cubicBezTo>
                  <a:cubicBezTo>
                    <a:pt x="7339" y="7726"/>
                    <a:pt x="7363" y="7734"/>
                    <a:pt x="7387" y="7734"/>
                  </a:cubicBezTo>
                  <a:cubicBezTo>
                    <a:pt x="7408" y="7734"/>
                    <a:pt x="7428" y="7728"/>
                    <a:pt x="7440" y="7715"/>
                  </a:cubicBezTo>
                  <a:cubicBezTo>
                    <a:pt x="7476" y="7680"/>
                    <a:pt x="7476" y="7626"/>
                    <a:pt x="7440" y="7590"/>
                  </a:cubicBezTo>
                  <a:cubicBezTo>
                    <a:pt x="7427" y="7577"/>
                    <a:pt x="7404" y="7570"/>
                    <a:pt x="7382" y="7570"/>
                  </a:cubicBezTo>
                  <a:close/>
                  <a:moveTo>
                    <a:pt x="5114" y="7600"/>
                  </a:moveTo>
                  <a:cubicBezTo>
                    <a:pt x="5101" y="7600"/>
                    <a:pt x="5088" y="7609"/>
                    <a:pt x="5067" y="7626"/>
                  </a:cubicBezTo>
                  <a:cubicBezTo>
                    <a:pt x="5023" y="7671"/>
                    <a:pt x="5023" y="7680"/>
                    <a:pt x="5067" y="7715"/>
                  </a:cubicBezTo>
                  <a:cubicBezTo>
                    <a:pt x="5087" y="7745"/>
                    <a:pt x="5098" y="7758"/>
                    <a:pt x="5112" y="7758"/>
                  </a:cubicBezTo>
                  <a:cubicBezTo>
                    <a:pt x="5124" y="7758"/>
                    <a:pt x="5136" y="7749"/>
                    <a:pt x="5156" y="7733"/>
                  </a:cubicBezTo>
                  <a:cubicBezTo>
                    <a:pt x="5201" y="7689"/>
                    <a:pt x="5201" y="7671"/>
                    <a:pt x="5165" y="7635"/>
                  </a:cubicBezTo>
                  <a:cubicBezTo>
                    <a:pt x="5142" y="7612"/>
                    <a:pt x="5128" y="7600"/>
                    <a:pt x="5114" y="7600"/>
                  </a:cubicBezTo>
                  <a:close/>
                  <a:moveTo>
                    <a:pt x="7670" y="7592"/>
                  </a:moveTo>
                  <a:cubicBezTo>
                    <a:pt x="7652" y="7592"/>
                    <a:pt x="7635" y="7600"/>
                    <a:pt x="7619" y="7617"/>
                  </a:cubicBezTo>
                  <a:cubicBezTo>
                    <a:pt x="7565" y="7662"/>
                    <a:pt x="7565" y="7689"/>
                    <a:pt x="7601" y="7733"/>
                  </a:cubicBezTo>
                  <a:cubicBezTo>
                    <a:pt x="7625" y="7758"/>
                    <a:pt x="7647" y="7771"/>
                    <a:pt x="7668" y="7771"/>
                  </a:cubicBezTo>
                  <a:cubicBezTo>
                    <a:pt x="7685" y="7771"/>
                    <a:pt x="7701" y="7762"/>
                    <a:pt x="7717" y="7742"/>
                  </a:cubicBezTo>
                  <a:cubicBezTo>
                    <a:pt x="7770" y="7698"/>
                    <a:pt x="7770" y="7671"/>
                    <a:pt x="7735" y="7626"/>
                  </a:cubicBezTo>
                  <a:cubicBezTo>
                    <a:pt x="7711" y="7603"/>
                    <a:pt x="7690" y="7592"/>
                    <a:pt x="7670" y="7592"/>
                  </a:cubicBezTo>
                  <a:close/>
                  <a:moveTo>
                    <a:pt x="8505" y="7683"/>
                  </a:moveTo>
                  <a:cubicBezTo>
                    <a:pt x="8481" y="7683"/>
                    <a:pt x="8464" y="7702"/>
                    <a:pt x="8457" y="7715"/>
                  </a:cubicBezTo>
                  <a:cubicBezTo>
                    <a:pt x="8439" y="7724"/>
                    <a:pt x="8430" y="7733"/>
                    <a:pt x="8421" y="7742"/>
                  </a:cubicBezTo>
                  <a:cubicBezTo>
                    <a:pt x="8421" y="7751"/>
                    <a:pt x="8421" y="7760"/>
                    <a:pt x="8421" y="7778"/>
                  </a:cubicBezTo>
                  <a:cubicBezTo>
                    <a:pt x="8430" y="7769"/>
                    <a:pt x="8439" y="7769"/>
                    <a:pt x="8448" y="7760"/>
                  </a:cubicBezTo>
                  <a:cubicBezTo>
                    <a:pt x="8484" y="7760"/>
                    <a:pt x="8502" y="7733"/>
                    <a:pt x="8529" y="7715"/>
                  </a:cubicBezTo>
                  <a:cubicBezTo>
                    <a:pt x="8531" y="7713"/>
                    <a:pt x="8534" y="7713"/>
                    <a:pt x="8536" y="7713"/>
                  </a:cubicBezTo>
                  <a:cubicBezTo>
                    <a:pt x="8539" y="7713"/>
                    <a:pt x="8542" y="7713"/>
                    <a:pt x="8545" y="7713"/>
                  </a:cubicBezTo>
                  <a:cubicBezTo>
                    <a:pt x="8551" y="7713"/>
                    <a:pt x="8555" y="7711"/>
                    <a:pt x="8555" y="7698"/>
                  </a:cubicBezTo>
                  <a:cubicBezTo>
                    <a:pt x="8555" y="7689"/>
                    <a:pt x="8537" y="7689"/>
                    <a:pt x="8529" y="7689"/>
                  </a:cubicBezTo>
                  <a:cubicBezTo>
                    <a:pt x="8520" y="7684"/>
                    <a:pt x="8512" y="7683"/>
                    <a:pt x="8505" y="7683"/>
                  </a:cubicBezTo>
                  <a:close/>
                  <a:moveTo>
                    <a:pt x="5385" y="7634"/>
                  </a:moveTo>
                  <a:cubicBezTo>
                    <a:pt x="5366" y="7634"/>
                    <a:pt x="5351" y="7637"/>
                    <a:pt x="5344" y="7644"/>
                  </a:cubicBezTo>
                  <a:cubicBezTo>
                    <a:pt x="5317" y="7662"/>
                    <a:pt x="5317" y="7742"/>
                    <a:pt x="5335" y="7760"/>
                  </a:cubicBezTo>
                  <a:cubicBezTo>
                    <a:pt x="5345" y="7775"/>
                    <a:pt x="5373" y="7781"/>
                    <a:pt x="5400" y="7781"/>
                  </a:cubicBezTo>
                  <a:cubicBezTo>
                    <a:pt x="5422" y="7781"/>
                    <a:pt x="5443" y="7777"/>
                    <a:pt x="5451" y="7769"/>
                  </a:cubicBezTo>
                  <a:cubicBezTo>
                    <a:pt x="5469" y="7751"/>
                    <a:pt x="5478" y="7671"/>
                    <a:pt x="5460" y="7653"/>
                  </a:cubicBezTo>
                  <a:cubicBezTo>
                    <a:pt x="5449" y="7642"/>
                    <a:pt x="5414" y="7634"/>
                    <a:pt x="5385" y="7634"/>
                  </a:cubicBezTo>
                  <a:close/>
                  <a:moveTo>
                    <a:pt x="7951" y="7618"/>
                  </a:moveTo>
                  <a:cubicBezTo>
                    <a:pt x="7931" y="7618"/>
                    <a:pt x="7910" y="7629"/>
                    <a:pt x="7886" y="7653"/>
                  </a:cubicBezTo>
                  <a:cubicBezTo>
                    <a:pt x="7851" y="7698"/>
                    <a:pt x="7851" y="7724"/>
                    <a:pt x="7895" y="7769"/>
                  </a:cubicBezTo>
                  <a:cubicBezTo>
                    <a:pt x="7913" y="7791"/>
                    <a:pt x="7931" y="7802"/>
                    <a:pt x="7950" y="7802"/>
                  </a:cubicBezTo>
                  <a:cubicBezTo>
                    <a:pt x="7969" y="7802"/>
                    <a:pt x="7989" y="7791"/>
                    <a:pt x="8011" y="7769"/>
                  </a:cubicBezTo>
                  <a:cubicBezTo>
                    <a:pt x="8056" y="7724"/>
                    <a:pt x="8047" y="7698"/>
                    <a:pt x="8002" y="7644"/>
                  </a:cubicBezTo>
                  <a:cubicBezTo>
                    <a:pt x="7985" y="7627"/>
                    <a:pt x="7969" y="7618"/>
                    <a:pt x="7951" y="7618"/>
                  </a:cubicBezTo>
                  <a:close/>
                  <a:moveTo>
                    <a:pt x="5675" y="7666"/>
                  </a:moveTo>
                  <a:cubicBezTo>
                    <a:pt x="5652" y="7666"/>
                    <a:pt x="5629" y="7671"/>
                    <a:pt x="5620" y="7680"/>
                  </a:cubicBezTo>
                  <a:cubicBezTo>
                    <a:pt x="5602" y="7698"/>
                    <a:pt x="5602" y="7778"/>
                    <a:pt x="5620" y="7796"/>
                  </a:cubicBezTo>
                  <a:cubicBezTo>
                    <a:pt x="5629" y="7805"/>
                    <a:pt x="5654" y="7809"/>
                    <a:pt x="5678" y="7809"/>
                  </a:cubicBezTo>
                  <a:cubicBezTo>
                    <a:pt x="5703" y="7809"/>
                    <a:pt x="5727" y="7805"/>
                    <a:pt x="5736" y="7796"/>
                  </a:cubicBezTo>
                  <a:cubicBezTo>
                    <a:pt x="5754" y="7769"/>
                    <a:pt x="5754" y="7698"/>
                    <a:pt x="5736" y="7680"/>
                  </a:cubicBezTo>
                  <a:cubicBezTo>
                    <a:pt x="5723" y="7671"/>
                    <a:pt x="5698" y="7666"/>
                    <a:pt x="5675" y="7666"/>
                  </a:cubicBezTo>
                  <a:close/>
                  <a:moveTo>
                    <a:pt x="3393" y="7711"/>
                  </a:moveTo>
                  <a:cubicBezTo>
                    <a:pt x="3377" y="7711"/>
                    <a:pt x="3359" y="7715"/>
                    <a:pt x="3345" y="7724"/>
                  </a:cubicBezTo>
                  <a:cubicBezTo>
                    <a:pt x="3328" y="7751"/>
                    <a:pt x="3319" y="7751"/>
                    <a:pt x="3345" y="7769"/>
                  </a:cubicBezTo>
                  <a:cubicBezTo>
                    <a:pt x="3372" y="7796"/>
                    <a:pt x="3390" y="7814"/>
                    <a:pt x="3417" y="7822"/>
                  </a:cubicBezTo>
                  <a:cubicBezTo>
                    <a:pt x="3419" y="7825"/>
                    <a:pt x="3423" y="7826"/>
                    <a:pt x="3426" y="7826"/>
                  </a:cubicBezTo>
                  <a:cubicBezTo>
                    <a:pt x="3435" y="7826"/>
                    <a:pt x="3444" y="7820"/>
                    <a:pt x="3444" y="7814"/>
                  </a:cubicBezTo>
                  <a:cubicBezTo>
                    <a:pt x="3470" y="7787"/>
                    <a:pt x="3461" y="7742"/>
                    <a:pt x="3435" y="7724"/>
                  </a:cubicBezTo>
                  <a:cubicBezTo>
                    <a:pt x="3426" y="7715"/>
                    <a:pt x="3410" y="7711"/>
                    <a:pt x="3393" y="7711"/>
                  </a:cubicBezTo>
                  <a:close/>
                  <a:moveTo>
                    <a:pt x="8228" y="7650"/>
                  </a:moveTo>
                  <a:cubicBezTo>
                    <a:pt x="8210" y="7650"/>
                    <a:pt x="8192" y="7660"/>
                    <a:pt x="8172" y="7680"/>
                  </a:cubicBezTo>
                  <a:cubicBezTo>
                    <a:pt x="8127" y="7724"/>
                    <a:pt x="8127" y="7751"/>
                    <a:pt x="8172" y="7796"/>
                  </a:cubicBezTo>
                  <a:cubicBezTo>
                    <a:pt x="8191" y="7819"/>
                    <a:pt x="8209" y="7830"/>
                    <a:pt x="8230" y="7830"/>
                  </a:cubicBezTo>
                  <a:cubicBezTo>
                    <a:pt x="8248" y="7830"/>
                    <a:pt x="8267" y="7821"/>
                    <a:pt x="8288" y="7805"/>
                  </a:cubicBezTo>
                  <a:cubicBezTo>
                    <a:pt x="8332" y="7760"/>
                    <a:pt x="8332" y="7733"/>
                    <a:pt x="8297" y="7689"/>
                  </a:cubicBezTo>
                  <a:cubicBezTo>
                    <a:pt x="8272" y="7664"/>
                    <a:pt x="8250" y="7650"/>
                    <a:pt x="8228" y="7650"/>
                  </a:cubicBezTo>
                  <a:close/>
                  <a:moveTo>
                    <a:pt x="5955" y="7693"/>
                  </a:moveTo>
                  <a:cubicBezTo>
                    <a:pt x="5930" y="7693"/>
                    <a:pt x="5906" y="7698"/>
                    <a:pt x="5897" y="7706"/>
                  </a:cubicBezTo>
                  <a:cubicBezTo>
                    <a:pt x="5879" y="7733"/>
                    <a:pt x="5879" y="7814"/>
                    <a:pt x="5897" y="7831"/>
                  </a:cubicBezTo>
                  <a:cubicBezTo>
                    <a:pt x="5909" y="7839"/>
                    <a:pt x="5932" y="7844"/>
                    <a:pt x="5955" y="7844"/>
                  </a:cubicBezTo>
                  <a:cubicBezTo>
                    <a:pt x="5983" y="7844"/>
                    <a:pt x="6012" y="7837"/>
                    <a:pt x="6022" y="7822"/>
                  </a:cubicBezTo>
                  <a:cubicBezTo>
                    <a:pt x="6040" y="7805"/>
                    <a:pt x="6040" y="7724"/>
                    <a:pt x="6013" y="7706"/>
                  </a:cubicBezTo>
                  <a:cubicBezTo>
                    <a:pt x="6004" y="7698"/>
                    <a:pt x="5979" y="7693"/>
                    <a:pt x="5955" y="7693"/>
                  </a:cubicBezTo>
                  <a:close/>
                  <a:moveTo>
                    <a:pt x="3671" y="7740"/>
                  </a:moveTo>
                  <a:cubicBezTo>
                    <a:pt x="3653" y="7740"/>
                    <a:pt x="3635" y="7747"/>
                    <a:pt x="3622" y="7760"/>
                  </a:cubicBezTo>
                  <a:cubicBezTo>
                    <a:pt x="3604" y="7787"/>
                    <a:pt x="3604" y="7831"/>
                    <a:pt x="3631" y="7858"/>
                  </a:cubicBezTo>
                  <a:cubicBezTo>
                    <a:pt x="3643" y="7866"/>
                    <a:pt x="3657" y="7871"/>
                    <a:pt x="3671" y="7871"/>
                  </a:cubicBezTo>
                  <a:cubicBezTo>
                    <a:pt x="3688" y="7871"/>
                    <a:pt x="3705" y="7864"/>
                    <a:pt x="3720" y="7849"/>
                  </a:cubicBezTo>
                  <a:cubicBezTo>
                    <a:pt x="3747" y="7831"/>
                    <a:pt x="3747" y="7787"/>
                    <a:pt x="3720" y="7760"/>
                  </a:cubicBezTo>
                  <a:cubicBezTo>
                    <a:pt x="3707" y="7747"/>
                    <a:pt x="3689" y="7740"/>
                    <a:pt x="3671" y="7740"/>
                  </a:cubicBezTo>
                  <a:close/>
                  <a:moveTo>
                    <a:pt x="6237" y="7721"/>
                  </a:moveTo>
                  <a:cubicBezTo>
                    <a:pt x="6215" y="7721"/>
                    <a:pt x="6194" y="7725"/>
                    <a:pt x="6182" y="7733"/>
                  </a:cubicBezTo>
                  <a:cubicBezTo>
                    <a:pt x="6156" y="7760"/>
                    <a:pt x="6156" y="7822"/>
                    <a:pt x="6173" y="7849"/>
                  </a:cubicBezTo>
                  <a:cubicBezTo>
                    <a:pt x="6189" y="7865"/>
                    <a:pt x="6220" y="7874"/>
                    <a:pt x="6248" y="7874"/>
                  </a:cubicBezTo>
                  <a:cubicBezTo>
                    <a:pt x="6268" y="7874"/>
                    <a:pt x="6287" y="7869"/>
                    <a:pt x="6298" y="7858"/>
                  </a:cubicBezTo>
                  <a:cubicBezTo>
                    <a:pt x="6325" y="7840"/>
                    <a:pt x="6325" y="7769"/>
                    <a:pt x="6307" y="7742"/>
                  </a:cubicBezTo>
                  <a:cubicBezTo>
                    <a:pt x="6292" y="7727"/>
                    <a:pt x="6264" y="7721"/>
                    <a:pt x="6237" y="7721"/>
                  </a:cubicBezTo>
                  <a:close/>
                  <a:moveTo>
                    <a:pt x="3953" y="7768"/>
                  </a:moveTo>
                  <a:cubicBezTo>
                    <a:pt x="3936" y="7768"/>
                    <a:pt x="3920" y="7774"/>
                    <a:pt x="3907" y="7787"/>
                  </a:cubicBezTo>
                  <a:cubicBezTo>
                    <a:pt x="3881" y="7814"/>
                    <a:pt x="3890" y="7858"/>
                    <a:pt x="3907" y="7885"/>
                  </a:cubicBezTo>
                  <a:cubicBezTo>
                    <a:pt x="3921" y="7898"/>
                    <a:pt x="3939" y="7905"/>
                    <a:pt x="3957" y="7905"/>
                  </a:cubicBezTo>
                  <a:cubicBezTo>
                    <a:pt x="3974" y="7905"/>
                    <a:pt x="3992" y="7898"/>
                    <a:pt x="4006" y="7885"/>
                  </a:cubicBezTo>
                  <a:cubicBezTo>
                    <a:pt x="4032" y="7858"/>
                    <a:pt x="4032" y="7814"/>
                    <a:pt x="4006" y="7796"/>
                  </a:cubicBezTo>
                  <a:cubicBezTo>
                    <a:pt x="3991" y="7777"/>
                    <a:pt x="3972" y="7768"/>
                    <a:pt x="3953" y="7768"/>
                  </a:cubicBezTo>
                  <a:close/>
                  <a:moveTo>
                    <a:pt x="6500" y="7762"/>
                  </a:moveTo>
                  <a:cubicBezTo>
                    <a:pt x="6480" y="7762"/>
                    <a:pt x="6461" y="7767"/>
                    <a:pt x="6450" y="7778"/>
                  </a:cubicBezTo>
                  <a:cubicBezTo>
                    <a:pt x="6423" y="7805"/>
                    <a:pt x="6423" y="7876"/>
                    <a:pt x="6450" y="7894"/>
                  </a:cubicBezTo>
                  <a:cubicBezTo>
                    <a:pt x="6466" y="7909"/>
                    <a:pt x="6493" y="7919"/>
                    <a:pt x="6519" y="7919"/>
                  </a:cubicBezTo>
                  <a:cubicBezTo>
                    <a:pt x="6537" y="7919"/>
                    <a:pt x="6555" y="7914"/>
                    <a:pt x="6566" y="7903"/>
                  </a:cubicBezTo>
                  <a:cubicBezTo>
                    <a:pt x="6593" y="7876"/>
                    <a:pt x="6593" y="7814"/>
                    <a:pt x="6566" y="7787"/>
                  </a:cubicBezTo>
                  <a:cubicBezTo>
                    <a:pt x="6556" y="7771"/>
                    <a:pt x="6527" y="7762"/>
                    <a:pt x="6500" y="7762"/>
                  </a:cubicBezTo>
                  <a:close/>
                  <a:moveTo>
                    <a:pt x="4242" y="7802"/>
                  </a:moveTo>
                  <a:cubicBezTo>
                    <a:pt x="4224" y="7802"/>
                    <a:pt x="4206" y="7809"/>
                    <a:pt x="4193" y="7822"/>
                  </a:cubicBezTo>
                  <a:cubicBezTo>
                    <a:pt x="4166" y="7840"/>
                    <a:pt x="4166" y="7885"/>
                    <a:pt x="4193" y="7912"/>
                  </a:cubicBezTo>
                  <a:cubicBezTo>
                    <a:pt x="4203" y="7926"/>
                    <a:pt x="4221" y="7933"/>
                    <a:pt x="4239" y="7933"/>
                  </a:cubicBezTo>
                  <a:cubicBezTo>
                    <a:pt x="4254" y="7933"/>
                    <a:pt x="4270" y="7929"/>
                    <a:pt x="4282" y="7921"/>
                  </a:cubicBezTo>
                  <a:cubicBezTo>
                    <a:pt x="4309" y="7894"/>
                    <a:pt x="4309" y="7849"/>
                    <a:pt x="4291" y="7822"/>
                  </a:cubicBezTo>
                  <a:cubicBezTo>
                    <a:pt x="4278" y="7809"/>
                    <a:pt x="4260" y="7802"/>
                    <a:pt x="4242" y="7802"/>
                  </a:cubicBezTo>
                  <a:close/>
                  <a:moveTo>
                    <a:pt x="6793" y="7793"/>
                  </a:moveTo>
                  <a:cubicBezTo>
                    <a:pt x="6771" y="7793"/>
                    <a:pt x="6749" y="7800"/>
                    <a:pt x="6735" y="7814"/>
                  </a:cubicBezTo>
                  <a:cubicBezTo>
                    <a:pt x="6709" y="7840"/>
                    <a:pt x="6709" y="7903"/>
                    <a:pt x="6735" y="7929"/>
                  </a:cubicBezTo>
                  <a:cubicBezTo>
                    <a:pt x="6744" y="7943"/>
                    <a:pt x="6767" y="7950"/>
                    <a:pt x="6790" y="7950"/>
                  </a:cubicBezTo>
                  <a:cubicBezTo>
                    <a:pt x="6813" y="7950"/>
                    <a:pt x="6838" y="7943"/>
                    <a:pt x="6851" y="7929"/>
                  </a:cubicBezTo>
                  <a:cubicBezTo>
                    <a:pt x="6878" y="7903"/>
                    <a:pt x="6878" y="7840"/>
                    <a:pt x="6851" y="7814"/>
                  </a:cubicBezTo>
                  <a:cubicBezTo>
                    <a:pt x="6838" y="7800"/>
                    <a:pt x="6816" y="7793"/>
                    <a:pt x="6793" y="7793"/>
                  </a:cubicBezTo>
                  <a:close/>
                  <a:moveTo>
                    <a:pt x="4526" y="7817"/>
                  </a:moveTo>
                  <a:cubicBezTo>
                    <a:pt x="4513" y="7817"/>
                    <a:pt x="4500" y="7828"/>
                    <a:pt x="4478" y="7849"/>
                  </a:cubicBezTo>
                  <a:cubicBezTo>
                    <a:pt x="4434" y="7894"/>
                    <a:pt x="4434" y="7894"/>
                    <a:pt x="4469" y="7938"/>
                  </a:cubicBezTo>
                  <a:cubicBezTo>
                    <a:pt x="4493" y="7962"/>
                    <a:pt x="4507" y="7973"/>
                    <a:pt x="4519" y="7973"/>
                  </a:cubicBezTo>
                  <a:cubicBezTo>
                    <a:pt x="4531" y="7973"/>
                    <a:pt x="4542" y="7964"/>
                    <a:pt x="4559" y="7947"/>
                  </a:cubicBezTo>
                  <a:cubicBezTo>
                    <a:pt x="4603" y="7912"/>
                    <a:pt x="4612" y="7894"/>
                    <a:pt x="4577" y="7858"/>
                  </a:cubicBezTo>
                  <a:cubicBezTo>
                    <a:pt x="4553" y="7830"/>
                    <a:pt x="4540" y="7817"/>
                    <a:pt x="4526" y="7817"/>
                  </a:cubicBezTo>
                  <a:close/>
                  <a:moveTo>
                    <a:pt x="7070" y="7817"/>
                  </a:moveTo>
                  <a:cubicBezTo>
                    <a:pt x="7049" y="7817"/>
                    <a:pt x="7029" y="7824"/>
                    <a:pt x="7012" y="7840"/>
                  </a:cubicBezTo>
                  <a:cubicBezTo>
                    <a:pt x="6985" y="7867"/>
                    <a:pt x="6985" y="7921"/>
                    <a:pt x="7012" y="7956"/>
                  </a:cubicBezTo>
                  <a:cubicBezTo>
                    <a:pt x="7026" y="7975"/>
                    <a:pt x="7048" y="7984"/>
                    <a:pt x="7071" y="7984"/>
                  </a:cubicBezTo>
                  <a:cubicBezTo>
                    <a:pt x="7091" y="7984"/>
                    <a:pt x="7111" y="7978"/>
                    <a:pt x="7128" y="7965"/>
                  </a:cubicBezTo>
                  <a:cubicBezTo>
                    <a:pt x="7164" y="7929"/>
                    <a:pt x="7164" y="7876"/>
                    <a:pt x="7137" y="7840"/>
                  </a:cubicBezTo>
                  <a:cubicBezTo>
                    <a:pt x="7118" y="7826"/>
                    <a:pt x="7094" y="7817"/>
                    <a:pt x="7070" y="7817"/>
                  </a:cubicBezTo>
                  <a:close/>
                  <a:moveTo>
                    <a:pt x="4803" y="7850"/>
                  </a:moveTo>
                  <a:cubicBezTo>
                    <a:pt x="4792" y="7850"/>
                    <a:pt x="4781" y="7859"/>
                    <a:pt x="4764" y="7876"/>
                  </a:cubicBezTo>
                  <a:cubicBezTo>
                    <a:pt x="4710" y="7921"/>
                    <a:pt x="4710" y="7929"/>
                    <a:pt x="4755" y="7974"/>
                  </a:cubicBezTo>
                  <a:cubicBezTo>
                    <a:pt x="4777" y="7996"/>
                    <a:pt x="4788" y="8008"/>
                    <a:pt x="4800" y="8008"/>
                  </a:cubicBezTo>
                  <a:cubicBezTo>
                    <a:pt x="4811" y="8008"/>
                    <a:pt x="4822" y="7996"/>
                    <a:pt x="4844" y="7974"/>
                  </a:cubicBezTo>
                  <a:cubicBezTo>
                    <a:pt x="4889" y="7938"/>
                    <a:pt x="4889" y="7929"/>
                    <a:pt x="4853" y="7885"/>
                  </a:cubicBezTo>
                  <a:cubicBezTo>
                    <a:pt x="4830" y="7861"/>
                    <a:pt x="4816" y="7850"/>
                    <a:pt x="4803" y="7850"/>
                  </a:cubicBezTo>
                  <a:close/>
                  <a:moveTo>
                    <a:pt x="7356" y="7848"/>
                  </a:moveTo>
                  <a:cubicBezTo>
                    <a:pt x="7336" y="7848"/>
                    <a:pt x="7317" y="7857"/>
                    <a:pt x="7297" y="7876"/>
                  </a:cubicBezTo>
                  <a:cubicBezTo>
                    <a:pt x="7262" y="7903"/>
                    <a:pt x="7262" y="7956"/>
                    <a:pt x="7297" y="7992"/>
                  </a:cubicBezTo>
                  <a:cubicBezTo>
                    <a:pt x="7312" y="8006"/>
                    <a:pt x="7334" y="8015"/>
                    <a:pt x="7357" y="8015"/>
                  </a:cubicBezTo>
                  <a:cubicBezTo>
                    <a:pt x="7376" y="8015"/>
                    <a:pt x="7397" y="8009"/>
                    <a:pt x="7413" y="7992"/>
                  </a:cubicBezTo>
                  <a:cubicBezTo>
                    <a:pt x="7449" y="7956"/>
                    <a:pt x="7449" y="7903"/>
                    <a:pt x="7413" y="7867"/>
                  </a:cubicBezTo>
                  <a:cubicBezTo>
                    <a:pt x="7393" y="7855"/>
                    <a:pt x="7374" y="7848"/>
                    <a:pt x="7356" y="7848"/>
                  </a:cubicBezTo>
                  <a:close/>
                  <a:moveTo>
                    <a:pt x="5088" y="7879"/>
                  </a:moveTo>
                  <a:cubicBezTo>
                    <a:pt x="5075" y="7879"/>
                    <a:pt x="5062" y="7890"/>
                    <a:pt x="5040" y="7912"/>
                  </a:cubicBezTo>
                  <a:cubicBezTo>
                    <a:pt x="4987" y="7956"/>
                    <a:pt x="4987" y="7956"/>
                    <a:pt x="5032" y="8001"/>
                  </a:cubicBezTo>
                  <a:cubicBezTo>
                    <a:pt x="5055" y="8024"/>
                    <a:pt x="5069" y="8036"/>
                    <a:pt x="5083" y="8036"/>
                  </a:cubicBezTo>
                  <a:cubicBezTo>
                    <a:pt x="5095" y="8036"/>
                    <a:pt x="5109" y="8027"/>
                    <a:pt x="5130" y="8010"/>
                  </a:cubicBezTo>
                  <a:cubicBezTo>
                    <a:pt x="5174" y="7965"/>
                    <a:pt x="5174" y="7956"/>
                    <a:pt x="5139" y="7921"/>
                  </a:cubicBezTo>
                  <a:cubicBezTo>
                    <a:pt x="5115" y="7893"/>
                    <a:pt x="5102" y="7879"/>
                    <a:pt x="5088" y="7879"/>
                  </a:cubicBezTo>
                  <a:close/>
                  <a:moveTo>
                    <a:pt x="7635" y="7869"/>
                  </a:moveTo>
                  <a:cubicBezTo>
                    <a:pt x="7616" y="7869"/>
                    <a:pt x="7596" y="7880"/>
                    <a:pt x="7574" y="7903"/>
                  </a:cubicBezTo>
                  <a:cubicBezTo>
                    <a:pt x="7538" y="7947"/>
                    <a:pt x="7538" y="7974"/>
                    <a:pt x="7574" y="8019"/>
                  </a:cubicBezTo>
                  <a:cubicBezTo>
                    <a:pt x="7596" y="8041"/>
                    <a:pt x="7616" y="8052"/>
                    <a:pt x="7635" y="8052"/>
                  </a:cubicBezTo>
                  <a:cubicBezTo>
                    <a:pt x="7654" y="8052"/>
                    <a:pt x="7672" y="8041"/>
                    <a:pt x="7690" y="8019"/>
                  </a:cubicBezTo>
                  <a:cubicBezTo>
                    <a:pt x="7743" y="7983"/>
                    <a:pt x="7735" y="7947"/>
                    <a:pt x="7690" y="7903"/>
                  </a:cubicBezTo>
                  <a:cubicBezTo>
                    <a:pt x="7672" y="7880"/>
                    <a:pt x="7654" y="7869"/>
                    <a:pt x="7635" y="7869"/>
                  </a:cubicBezTo>
                  <a:close/>
                  <a:moveTo>
                    <a:pt x="5366" y="7916"/>
                  </a:moveTo>
                  <a:cubicBezTo>
                    <a:pt x="5342" y="7916"/>
                    <a:pt x="5317" y="7921"/>
                    <a:pt x="5308" y="7929"/>
                  </a:cubicBezTo>
                  <a:cubicBezTo>
                    <a:pt x="5290" y="7947"/>
                    <a:pt x="5290" y="8028"/>
                    <a:pt x="5308" y="8045"/>
                  </a:cubicBezTo>
                  <a:cubicBezTo>
                    <a:pt x="5317" y="8054"/>
                    <a:pt x="5342" y="8059"/>
                    <a:pt x="5366" y="8059"/>
                  </a:cubicBezTo>
                  <a:cubicBezTo>
                    <a:pt x="5391" y="8059"/>
                    <a:pt x="5415" y="8054"/>
                    <a:pt x="5424" y="8045"/>
                  </a:cubicBezTo>
                  <a:cubicBezTo>
                    <a:pt x="5442" y="8028"/>
                    <a:pt x="5442" y="7947"/>
                    <a:pt x="5424" y="7929"/>
                  </a:cubicBezTo>
                  <a:cubicBezTo>
                    <a:pt x="5415" y="7921"/>
                    <a:pt x="5391" y="7916"/>
                    <a:pt x="5366" y="7916"/>
                  </a:cubicBezTo>
                  <a:close/>
                  <a:moveTo>
                    <a:pt x="7926" y="7907"/>
                  </a:moveTo>
                  <a:cubicBezTo>
                    <a:pt x="7904" y="7907"/>
                    <a:pt x="7881" y="7917"/>
                    <a:pt x="7859" y="7938"/>
                  </a:cubicBezTo>
                  <a:cubicBezTo>
                    <a:pt x="7815" y="7974"/>
                    <a:pt x="7815" y="8028"/>
                    <a:pt x="7868" y="8063"/>
                  </a:cubicBezTo>
                  <a:lnTo>
                    <a:pt x="7895" y="8063"/>
                  </a:lnTo>
                  <a:cubicBezTo>
                    <a:pt x="7922" y="8054"/>
                    <a:pt x="7949" y="8037"/>
                    <a:pt x="7975" y="8028"/>
                  </a:cubicBezTo>
                  <a:cubicBezTo>
                    <a:pt x="7975" y="8025"/>
                    <a:pt x="7975" y="8024"/>
                    <a:pt x="7976" y="8024"/>
                  </a:cubicBezTo>
                  <a:cubicBezTo>
                    <a:pt x="7976" y="8024"/>
                    <a:pt x="7978" y="8028"/>
                    <a:pt x="7984" y="8028"/>
                  </a:cubicBezTo>
                  <a:cubicBezTo>
                    <a:pt x="8002" y="8019"/>
                    <a:pt x="8011" y="7983"/>
                    <a:pt x="8002" y="7965"/>
                  </a:cubicBezTo>
                  <a:cubicBezTo>
                    <a:pt x="7986" y="7928"/>
                    <a:pt x="7958" y="7907"/>
                    <a:pt x="7926" y="7907"/>
                  </a:cubicBezTo>
                  <a:close/>
                  <a:moveTo>
                    <a:pt x="5644" y="7943"/>
                  </a:moveTo>
                  <a:cubicBezTo>
                    <a:pt x="5618" y="7943"/>
                    <a:pt x="5594" y="7947"/>
                    <a:pt x="5585" y="7956"/>
                  </a:cubicBezTo>
                  <a:cubicBezTo>
                    <a:pt x="5567" y="7983"/>
                    <a:pt x="5567" y="8063"/>
                    <a:pt x="5585" y="8081"/>
                  </a:cubicBezTo>
                  <a:cubicBezTo>
                    <a:pt x="5598" y="8090"/>
                    <a:pt x="5625" y="8095"/>
                    <a:pt x="5650" y="8095"/>
                  </a:cubicBezTo>
                  <a:cubicBezTo>
                    <a:pt x="5676" y="8095"/>
                    <a:pt x="5701" y="8090"/>
                    <a:pt x="5710" y="8081"/>
                  </a:cubicBezTo>
                  <a:cubicBezTo>
                    <a:pt x="5727" y="8054"/>
                    <a:pt x="5727" y="7974"/>
                    <a:pt x="5710" y="7956"/>
                  </a:cubicBezTo>
                  <a:cubicBezTo>
                    <a:pt x="5696" y="7947"/>
                    <a:pt x="5669" y="7943"/>
                    <a:pt x="5644" y="7943"/>
                  </a:cubicBezTo>
                  <a:close/>
                  <a:moveTo>
                    <a:pt x="5928" y="7979"/>
                  </a:moveTo>
                  <a:cubicBezTo>
                    <a:pt x="5904" y="7979"/>
                    <a:pt x="5879" y="7983"/>
                    <a:pt x="5870" y="7992"/>
                  </a:cubicBezTo>
                  <a:cubicBezTo>
                    <a:pt x="5852" y="8010"/>
                    <a:pt x="5852" y="8090"/>
                    <a:pt x="5870" y="8108"/>
                  </a:cubicBezTo>
                  <a:cubicBezTo>
                    <a:pt x="5879" y="8117"/>
                    <a:pt x="5904" y="8121"/>
                    <a:pt x="5928" y="8121"/>
                  </a:cubicBezTo>
                  <a:cubicBezTo>
                    <a:pt x="5953" y="8121"/>
                    <a:pt x="5977" y="8117"/>
                    <a:pt x="5986" y="8108"/>
                  </a:cubicBezTo>
                  <a:cubicBezTo>
                    <a:pt x="6004" y="8090"/>
                    <a:pt x="6004" y="8010"/>
                    <a:pt x="5986" y="7992"/>
                  </a:cubicBezTo>
                  <a:cubicBezTo>
                    <a:pt x="5977" y="7983"/>
                    <a:pt x="5953" y="7979"/>
                    <a:pt x="5928" y="7979"/>
                  </a:cubicBezTo>
                  <a:close/>
                  <a:moveTo>
                    <a:pt x="3919" y="8049"/>
                  </a:moveTo>
                  <a:cubicBezTo>
                    <a:pt x="3909" y="8049"/>
                    <a:pt x="3899" y="8051"/>
                    <a:pt x="3890" y="8054"/>
                  </a:cubicBezTo>
                  <a:cubicBezTo>
                    <a:pt x="3890" y="8063"/>
                    <a:pt x="3890" y="8072"/>
                    <a:pt x="3890" y="8081"/>
                  </a:cubicBezTo>
                  <a:cubicBezTo>
                    <a:pt x="3916" y="8108"/>
                    <a:pt x="3952" y="8108"/>
                    <a:pt x="3988" y="8126"/>
                  </a:cubicBezTo>
                  <a:cubicBezTo>
                    <a:pt x="3988" y="8117"/>
                    <a:pt x="3997" y="8108"/>
                    <a:pt x="3988" y="8108"/>
                  </a:cubicBezTo>
                  <a:cubicBezTo>
                    <a:pt x="3988" y="8073"/>
                    <a:pt x="3955" y="8049"/>
                    <a:pt x="3919" y="8049"/>
                  </a:cubicBezTo>
                  <a:close/>
                  <a:moveTo>
                    <a:pt x="6216" y="8002"/>
                  </a:moveTo>
                  <a:cubicBezTo>
                    <a:pt x="6189" y="8002"/>
                    <a:pt x="6161" y="8009"/>
                    <a:pt x="6147" y="8019"/>
                  </a:cubicBezTo>
                  <a:cubicBezTo>
                    <a:pt x="6129" y="8045"/>
                    <a:pt x="6129" y="8117"/>
                    <a:pt x="6156" y="8144"/>
                  </a:cubicBezTo>
                  <a:cubicBezTo>
                    <a:pt x="6168" y="8152"/>
                    <a:pt x="6187" y="8156"/>
                    <a:pt x="6207" y="8156"/>
                  </a:cubicBezTo>
                  <a:cubicBezTo>
                    <a:pt x="6231" y="8156"/>
                    <a:pt x="6257" y="8149"/>
                    <a:pt x="6272" y="8135"/>
                  </a:cubicBezTo>
                  <a:cubicBezTo>
                    <a:pt x="6298" y="8108"/>
                    <a:pt x="6289" y="8045"/>
                    <a:pt x="6272" y="8019"/>
                  </a:cubicBezTo>
                  <a:cubicBezTo>
                    <a:pt x="6259" y="8007"/>
                    <a:pt x="6238" y="8002"/>
                    <a:pt x="6216" y="8002"/>
                  </a:cubicBezTo>
                  <a:close/>
                  <a:moveTo>
                    <a:pt x="6481" y="8043"/>
                  </a:moveTo>
                  <a:cubicBezTo>
                    <a:pt x="6459" y="8043"/>
                    <a:pt x="6437" y="8050"/>
                    <a:pt x="6423" y="8063"/>
                  </a:cubicBezTo>
                  <a:cubicBezTo>
                    <a:pt x="6396" y="8090"/>
                    <a:pt x="6396" y="8153"/>
                    <a:pt x="6423" y="8179"/>
                  </a:cubicBezTo>
                  <a:cubicBezTo>
                    <a:pt x="6432" y="8193"/>
                    <a:pt x="6454" y="8199"/>
                    <a:pt x="6478" y="8199"/>
                  </a:cubicBezTo>
                  <a:cubicBezTo>
                    <a:pt x="6501" y="8199"/>
                    <a:pt x="6526" y="8193"/>
                    <a:pt x="6539" y="8179"/>
                  </a:cubicBezTo>
                  <a:cubicBezTo>
                    <a:pt x="6566" y="8153"/>
                    <a:pt x="6566" y="8090"/>
                    <a:pt x="6539" y="8063"/>
                  </a:cubicBezTo>
                  <a:cubicBezTo>
                    <a:pt x="6526" y="8050"/>
                    <a:pt x="6503" y="8043"/>
                    <a:pt x="6481" y="8043"/>
                  </a:cubicBezTo>
                  <a:close/>
                  <a:moveTo>
                    <a:pt x="4210" y="8080"/>
                  </a:moveTo>
                  <a:cubicBezTo>
                    <a:pt x="4191" y="8080"/>
                    <a:pt x="4172" y="8089"/>
                    <a:pt x="4157" y="8108"/>
                  </a:cubicBezTo>
                  <a:cubicBezTo>
                    <a:pt x="4139" y="8126"/>
                    <a:pt x="4139" y="8170"/>
                    <a:pt x="4166" y="8197"/>
                  </a:cubicBezTo>
                  <a:cubicBezTo>
                    <a:pt x="4175" y="8211"/>
                    <a:pt x="4191" y="8217"/>
                    <a:pt x="4207" y="8217"/>
                  </a:cubicBezTo>
                  <a:cubicBezTo>
                    <a:pt x="4224" y="8217"/>
                    <a:pt x="4242" y="8211"/>
                    <a:pt x="4255" y="8197"/>
                  </a:cubicBezTo>
                  <a:cubicBezTo>
                    <a:pt x="4282" y="8170"/>
                    <a:pt x="4282" y="8126"/>
                    <a:pt x="4255" y="8099"/>
                  </a:cubicBezTo>
                  <a:cubicBezTo>
                    <a:pt x="4243" y="8087"/>
                    <a:pt x="4227" y="8080"/>
                    <a:pt x="4210" y="8080"/>
                  </a:cubicBezTo>
                  <a:close/>
                  <a:moveTo>
                    <a:pt x="7592" y="8153"/>
                  </a:moveTo>
                  <a:cubicBezTo>
                    <a:pt x="7574" y="8161"/>
                    <a:pt x="7556" y="8179"/>
                    <a:pt x="7538" y="8188"/>
                  </a:cubicBezTo>
                  <a:cubicBezTo>
                    <a:pt x="7538" y="8197"/>
                    <a:pt x="7529" y="8215"/>
                    <a:pt x="7520" y="8224"/>
                  </a:cubicBezTo>
                  <a:cubicBezTo>
                    <a:pt x="7529" y="8215"/>
                    <a:pt x="7538" y="8206"/>
                    <a:pt x="7556" y="8206"/>
                  </a:cubicBezTo>
                  <a:cubicBezTo>
                    <a:pt x="7565" y="8197"/>
                    <a:pt x="7583" y="8188"/>
                    <a:pt x="7601" y="8188"/>
                  </a:cubicBezTo>
                  <a:cubicBezTo>
                    <a:pt x="7619" y="8188"/>
                    <a:pt x="7636" y="8179"/>
                    <a:pt x="7636" y="8161"/>
                  </a:cubicBezTo>
                  <a:cubicBezTo>
                    <a:pt x="7619" y="8161"/>
                    <a:pt x="7601" y="8153"/>
                    <a:pt x="7592" y="8153"/>
                  </a:cubicBezTo>
                  <a:close/>
                  <a:moveTo>
                    <a:pt x="6760" y="8070"/>
                  </a:moveTo>
                  <a:cubicBezTo>
                    <a:pt x="6741" y="8070"/>
                    <a:pt x="6723" y="8076"/>
                    <a:pt x="6709" y="8090"/>
                  </a:cubicBezTo>
                  <a:cubicBezTo>
                    <a:pt x="6673" y="8126"/>
                    <a:pt x="6673" y="8170"/>
                    <a:pt x="6700" y="8206"/>
                  </a:cubicBezTo>
                  <a:cubicBezTo>
                    <a:pt x="6714" y="8225"/>
                    <a:pt x="6736" y="8234"/>
                    <a:pt x="6759" y="8234"/>
                  </a:cubicBezTo>
                  <a:cubicBezTo>
                    <a:pt x="6779" y="8234"/>
                    <a:pt x="6799" y="8227"/>
                    <a:pt x="6816" y="8215"/>
                  </a:cubicBezTo>
                  <a:cubicBezTo>
                    <a:pt x="6851" y="8188"/>
                    <a:pt x="6851" y="8135"/>
                    <a:pt x="6825" y="8099"/>
                  </a:cubicBezTo>
                  <a:cubicBezTo>
                    <a:pt x="6814" y="8083"/>
                    <a:pt x="6787" y="8070"/>
                    <a:pt x="6760" y="8070"/>
                  </a:cubicBezTo>
                  <a:close/>
                  <a:moveTo>
                    <a:pt x="4493" y="8100"/>
                  </a:moveTo>
                  <a:cubicBezTo>
                    <a:pt x="4480" y="8100"/>
                    <a:pt x="4466" y="8111"/>
                    <a:pt x="4443" y="8135"/>
                  </a:cubicBezTo>
                  <a:cubicBezTo>
                    <a:pt x="4398" y="8179"/>
                    <a:pt x="4398" y="8179"/>
                    <a:pt x="4443" y="8224"/>
                  </a:cubicBezTo>
                  <a:cubicBezTo>
                    <a:pt x="4461" y="8246"/>
                    <a:pt x="4474" y="8257"/>
                    <a:pt x="4487" y="8257"/>
                  </a:cubicBezTo>
                  <a:cubicBezTo>
                    <a:pt x="4501" y="8257"/>
                    <a:pt x="4514" y="8246"/>
                    <a:pt x="4532" y="8224"/>
                  </a:cubicBezTo>
                  <a:cubicBezTo>
                    <a:pt x="4585" y="8188"/>
                    <a:pt x="4585" y="8179"/>
                    <a:pt x="4532" y="8126"/>
                  </a:cubicBezTo>
                  <a:cubicBezTo>
                    <a:pt x="4515" y="8109"/>
                    <a:pt x="4504" y="8100"/>
                    <a:pt x="4493" y="8100"/>
                  </a:cubicBezTo>
                  <a:close/>
                  <a:moveTo>
                    <a:pt x="7048" y="8099"/>
                  </a:moveTo>
                  <a:cubicBezTo>
                    <a:pt x="7025" y="8099"/>
                    <a:pt x="7003" y="8108"/>
                    <a:pt x="6985" y="8126"/>
                  </a:cubicBezTo>
                  <a:cubicBezTo>
                    <a:pt x="6950" y="8153"/>
                    <a:pt x="6950" y="8206"/>
                    <a:pt x="6985" y="8242"/>
                  </a:cubicBezTo>
                  <a:cubicBezTo>
                    <a:pt x="7000" y="8256"/>
                    <a:pt x="7022" y="8265"/>
                    <a:pt x="7044" y="8265"/>
                  </a:cubicBezTo>
                  <a:cubicBezTo>
                    <a:pt x="7064" y="8265"/>
                    <a:pt x="7085" y="8258"/>
                    <a:pt x="7101" y="8242"/>
                  </a:cubicBezTo>
                  <a:cubicBezTo>
                    <a:pt x="7128" y="8215"/>
                    <a:pt x="7137" y="8161"/>
                    <a:pt x="7110" y="8126"/>
                  </a:cubicBezTo>
                  <a:cubicBezTo>
                    <a:pt x="7092" y="8108"/>
                    <a:pt x="7070" y="8099"/>
                    <a:pt x="7048" y="8099"/>
                  </a:cubicBezTo>
                  <a:close/>
                  <a:moveTo>
                    <a:pt x="4775" y="8129"/>
                  </a:moveTo>
                  <a:cubicBezTo>
                    <a:pt x="4763" y="8129"/>
                    <a:pt x="4749" y="8140"/>
                    <a:pt x="4728" y="8161"/>
                  </a:cubicBezTo>
                  <a:cubicBezTo>
                    <a:pt x="4684" y="8206"/>
                    <a:pt x="4684" y="8206"/>
                    <a:pt x="4719" y="8251"/>
                  </a:cubicBezTo>
                  <a:cubicBezTo>
                    <a:pt x="4743" y="8274"/>
                    <a:pt x="4756" y="8285"/>
                    <a:pt x="4769" y="8285"/>
                  </a:cubicBezTo>
                  <a:cubicBezTo>
                    <a:pt x="4781" y="8285"/>
                    <a:pt x="4792" y="8276"/>
                    <a:pt x="4808" y="8260"/>
                  </a:cubicBezTo>
                  <a:cubicBezTo>
                    <a:pt x="4862" y="8224"/>
                    <a:pt x="4862" y="8206"/>
                    <a:pt x="4826" y="8170"/>
                  </a:cubicBezTo>
                  <a:cubicBezTo>
                    <a:pt x="4803" y="8142"/>
                    <a:pt x="4789" y="8129"/>
                    <a:pt x="4775" y="8129"/>
                  </a:cubicBezTo>
                  <a:close/>
                  <a:moveTo>
                    <a:pt x="7325" y="8132"/>
                  </a:moveTo>
                  <a:cubicBezTo>
                    <a:pt x="7304" y="8132"/>
                    <a:pt x="7284" y="8139"/>
                    <a:pt x="7271" y="8153"/>
                  </a:cubicBezTo>
                  <a:cubicBezTo>
                    <a:pt x="7235" y="8188"/>
                    <a:pt x="7235" y="8233"/>
                    <a:pt x="7262" y="8268"/>
                  </a:cubicBezTo>
                  <a:cubicBezTo>
                    <a:pt x="7275" y="8282"/>
                    <a:pt x="7297" y="8289"/>
                    <a:pt x="7321" y="8289"/>
                  </a:cubicBezTo>
                  <a:cubicBezTo>
                    <a:pt x="7344" y="8289"/>
                    <a:pt x="7369" y="8282"/>
                    <a:pt x="7387" y="8268"/>
                  </a:cubicBezTo>
                  <a:cubicBezTo>
                    <a:pt x="7413" y="8242"/>
                    <a:pt x="7413" y="8188"/>
                    <a:pt x="7387" y="8153"/>
                  </a:cubicBezTo>
                  <a:cubicBezTo>
                    <a:pt x="7369" y="8139"/>
                    <a:pt x="7347" y="8132"/>
                    <a:pt x="7325" y="8132"/>
                  </a:cubicBezTo>
                  <a:close/>
                  <a:moveTo>
                    <a:pt x="5052" y="8162"/>
                  </a:moveTo>
                  <a:cubicBezTo>
                    <a:pt x="5039" y="8162"/>
                    <a:pt x="5026" y="8171"/>
                    <a:pt x="5005" y="8188"/>
                  </a:cubicBezTo>
                  <a:cubicBezTo>
                    <a:pt x="4960" y="8233"/>
                    <a:pt x="4960" y="8242"/>
                    <a:pt x="5005" y="8286"/>
                  </a:cubicBezTo>
                  <a:cubicBezTo>
                    <a:pt x="5028" y="8310"/>
                    <a:pt x="5039" y="8321"/>
                    <a:pt x="5051" y="8321"/>
                  </a:cubicBezTo>
                  <a:cubicBezTo>
                    <a:pt x="5062" y="8321"/>
                    <a:pt x="5073" y="8312"/>
                    <a:pt x="5094" y="8295"/>
                  </a:cubicBezTo>
                  <a:cubicBezTo>
                    <a:pt x="5139" y="8251"/>
                    <a:pt x="5139" y="8242"/>
                    <a:pt x="5103" y="8197"/>
                  </a:cubicBezTo>
                  <a:cubicBezTo>
                    <a:pt x="5079" y="8174"/>
                    <a:pt x="5066" y="8162"/>
                    <a:pt x="5052" y="8162"/>
                  </a:cubicBezTo>
                  <a:close/>
                  <a:moveTo>
                    <a:pt x="5322" y="8196"/>
                  </a:moveTo>
                  <a:cubicBezTo>
                    <a:pt x="5304" y="8196"/>
                    <a:pt x="5288" y="8199"/>
                    <a:pt x="5281" y="8206"/>
                  </a:cubicBezTo>
                  <a:cubicBezTo>
                    <a:pt x="5255" y="8224"/>
                    <a:pt x="5255" y="8304"/>
                    <a:pt x="5272" y="8331"/>
                  </a:cubicBezTo>
                  <a:cubicBezTo>
                    <a:pt x="5281" y="8340"/>
                    <a:pt x="5306" y="8344"/>
                    <a:pt x="5330" y="8344"/>
                  </a:cubicBezTo>
                  <a:cubicBezTo>
                    <a:pt x="5355" y="8344"/>
                    <a:pt x="5379" y="8340"/>
                    <a:pt x="5388" y="8331"/>
                  </a:cubicBezTo>
                  <a:cubicBezTo>
                    <a:pt x="5415" y="8313"/>
                    <a:pt x="5415" y="8233"/>
                    <a:pt x="5397" y="8215"/>
                  </a:cubicBezTo>
                  <a:cubicBezTo>
                    <a:pt x="5386" y="8204"/>
                    <a:pt x="5351" y="8196"/>
                    <a:pt x="5322" y="8196"/>
                  </a:cubicBezTo>
                  <a:close/>
                  <a:moveTo>
                    <a:pt x="5616" y="8228"/>
                  </a:moveTo>
                  <a:cubicBezTo>
                    <a:pt x="5591" y="8228"/>
                    <a:pt x="5567" y="8233"/>
                    <a:pt x="5558" y="8242"/>
                  </a:cubicBezTo>
                  <a:cubicBezTo>
                    <a:pt x="5540" y="8260"/>
                    <a:pt x="5540" y="8340"/>
                    <a:pt x="5558" y="8358"/>
                  </a:cubicBezTo>
                  <a:cubicBezTo>
                    <a:pt x="5567" y="8367"/>
                    <a:pt x="5591" y="8371"/>
                    <a:pt x="5616" y="8371"/>
                  </a:cubicBezTo>
                  <a:cubicBezTo>
                    <a:pt x="5640" y="8371"/>
                    <a:pt x="5665" y="8367"/>
                    <a:pt x="5674" y="8358"/>
                  </a:cubicBezTo>
                  <a:cubicBezTo>
                    <a:pt x="5692" y="8340"/>
                    <a:pt x="5692" y="8260"/>
                    <a:pt x="5674" y="8242"/>
                  </a:cubicBezTo>
                  <a:cubicBezTo>
                    <a:pt x="5665" y="8233"/>
                    <a:pt x="5640" y="8228"/>
                    <a:pt x="5616" y="8228"/>
                  </a:cubicBezTo>
                  <a:close/>
                  <a:moveTo>
                    <a:pt x="7012" y="8376"/>
                  </a:moveTo>
                  <a:cubicBezTo>
                    <a:pt x="7012" y="8376"/>
                    <a:pt x="7012" y="8384"/>
                    <a:pt x="7012" y="8384"/>
                  </a:cubicBezTo>
                  <a:lnTo>
                    <a:pt x="7021" y="8384"/>
                  </a:lnTo>
                  <a:cubicBezTo>
                    <a:pt x="7021" y="8376"/>
                    <a:pt x="7012" y="8376"/>
                    <a:pt x="7012" y="8376"/>
                  </a:cubicBezTo>
                  <a:close/>
                  <a:moveTo>
                    <a:pt x="6976" y="8384"/>
                  </a:moveTo>
                  <a:cubicBezTo>
                    <a:pt x="6976" y="8393"/>
                    <a:pt x="6976" y="8393"/>
                    <a:pt x="6976" y="8393"/>
                  </a:cubicBezTo>
                  <a:cubicBezTo>
                    <a:pt x="6976" y="8393"/>
                    <a:pt x="6976" y="8402"/>
                    <a:pt x="6985" y="8402"/>
                  </a:cubicBezTo>
                  <a:cubicBezTo>
                    <a:pt x="6985" y="8393"/>
                    <a:pt x="6985" y="8393"/>
                    <a:pt x="6985" y="8393"/>
                  </a:cubicBezTo>
                  <a:cubicBezTo>
                    <a:pt x="6985" y="8393"/>
                    <a:pt x="6976" y="8384"/>
                    <a:pt x="6976" y="8384"/>
                  </a:cubicBezTo>
                  <a:close/>
                  <a:moveTo>
                    <a:pt x="5895" y="8256"/>
                  </a:moveTo>
                  <a:cubicBezTo>
                    <a:pt x="5875" y="8256"/>
                    <a:pt x="5855" y="8260"/>
                    <a:pt x="5843" y="8268"/>
                  </a:cubicBezTo>
                  <a:cubicBezTo>
                    <a:pt x="5817" y="8295"/>
                    <a:pt x="5817" y="8367"/>
                    <a:pt x="5834" y="8384"/>
                  </a:cubicBezTo>
                  <a:cubicBezTo>
                    <a:pt x="5850" y="8400"/>
                    <a:pt x="5881" y="8410"/>
                    <a:pt x="5909" y="8410"/>
                  </a:cubicBezTo>
                  <a:cubicBezTo>
                    <a:pt x="5929" y="8410"/>
                    <a:pt x="5948" y="8405"/>
                    <a:pt x="5959" y="8393"/>
                  </a:cubicBezTo>
                  <a:cubicBezTo>
                    <a:pt x="5977" y="8367"/>
                    <a:pt x="5986" y="8304"/>
                    <a:pt x="5959" y="8277"/>
                  </a:cubicBezTo>
                  <a:cubicBezTo>
                    <a:pt x="5945" y="8263"/>
                    <a:pt x="5919" y="8256"/>
                    <a:pt x="5895" y="8256"/>
                  </a:cubicBezTo>
                  <a:close/>
                  <a:moveTo>
                    <a:pt x="6182" y="8284"/>
                  </a:moveTo>
                  <a:cubicBezTo>
                    <a:pt x="6158" y="8284"/>
                    <a:pt x="6133" y="8291"/>
                    <a:pt x="6120" y="8304"/>
                  </a:cubicBezTo>
                  <a:cubicBezTo>
                    <a:pt x="6093" y="8322"/>
                    <a:pt x="6093" y="8393"/>
                    <a:pt x="6120" y="8420"/>
                  </a:cubicBezTo>
                  <a:cubicBezTo>
                    <a:pt x="6133" y="8434"/>
                    <a:pt x="6156" y="8440"/>
                    <a:pt x="6178" y="8440"/>
                  </a:cubicBezTo>
                  <a:cubicBezTo>
                    <a:pt x="6200" y="8440"/>
                    <a:pt x="6222" y="8434"/>
                    <a:pt x="6236" y="8420"/>
                  </a:cubicBezTo>
                  <a:cubicBezTo>
                    <a:pt x="6263" y="8402"/>
                    <a:pt x="6263" y="8331"/>
                    <a:pt x="6245" y="8304"/>
                  </a:cubicBezTo>
                  <a:cubicBezTo>
                    <a:pt x="6231" y="8291"/>
                    <a:pt x="6207" y="8284"/>
                    <a:pt x="6182" y="8284"/>
                  </a:cubicBezTo>
                  <a:close/>
                  <a:moveTo>
                    <a:pt x="6737" y="8351"/>
                  </a:moveTo>
                  <a:cubicBezTo>
                    <a:pt x="6714" y="8351"/>
                    <a:pt x="6688" y="8360"/>
                    <a:pt x="6664" y="8384"/>
                  </a:cubicBezTo>
                  <a:cubicBezTo>
                    <a:pt x="6655" y="8393"/>
                    <a:pt x="6655" y="8420"/>
                    <a:pt x="6646" y="8438"/>
                  </a:cubicBezTo>
                  <a:cubicBezTo>
                    <a:pt x="6649" y="8436"/>
                    <a:pt x="6651" y="8435"/>
                    <a:pt x="6652" y="8435"/>
                  </a:cubicBezTo>
                  <a:cubicBezTo>
                    <a:pt x="6662" y="8435"/>
                    <a:pt x="6644" y="8474"/>
                    <a:pt x="6656" y="8474"/>
                  </a:cubicBezTo>
                  <a:cubicBezTo>
                    <a:pt x="6659" y="8474"/>
                    <a:pt x="6665" y="8471"/>
                    <a:pt x="6673" y="8465"/>
                  </a:cubicBezTo>
                  <a:cubicBezTo>
                    <a:pt x="6709" y="8465"/>
                    <a:pt x="6744" y="8456"/>
                    <a:pt x="6771" y="8438"/>
                  </a:cubicBezTo>
                  <a:lnTo>
                    <a:pt x="6816" y="8438"/>
                  </a:lnTo>
                  <a:cubicBezTo>
                    <a:pt x="6816" y="8420"/>
                    <a:pt x="6807" y="8402"/>
                    <a:pt x="6798" y="8384"/>
                  </a:cubicBezTo>
                  <a:cubicBezTo>
                    <a:pt x="6788" y="8365"/>
                    <a:pt x="6765" y="8351"/>
                    <a:pt x="6737" y="8351"/>
                  </a:cubicBezTo>
                  <a:close/>
                  <a:moveTo>
                    <a:pt x="5005" y="8447"/>
                  </a:moveTo>
                  <a:cubicBezTo>
                    <a:pt x="4996" y="8447"/>
                    <a:pt x="4996" y="8456"/>
                    <a:pt x="4996" y="8465"/>
                  </a:cubicBezTo>
                  <a:cubicBezTo>
                    <a:pt x="5014" y="8465"/>
                    <a:pt x="5023" y="8465"/>
                    <a:pt x="5040" y="8474"/>
                  </a:cubicBezTo>
                  <a:cubicBezTo>
                    <a:pt x="5052" y="8474"/>
                    <a:pt x="5060" y="8482"/>
                    <a:pt x="5069" y="8482"/>
                  </a:cubicBezTo>
                  <a:cubicBezTo>
                    <a:pt x="5074" y="8482"/>
                    <a:pt x="5079" y="8480"/>
                    <a:pt x="5085" y="8474"/>
                  </a:cubicBezTo>
                  <a:cubicBezTo>
                    <a:pt x="5067" y="8465"/>
                    <a:pt x="5049" y="8456"/>
                    <a:pt x="5032" y="8447"/>
                  </a:cubicBezTo>
                  <a:close/>
                  <a:moveTo>
                    <a:pt x="6449" y="8329"/>
                  </a:moveTo>
                  <a:cubicBezTo>
                    <a:pt x="6425" y="8329"/>
                    <a:pt x="6401" y="8335"/>
                    <a:pt x="6387" y="8349"/>
                  </a:cubicBezTo>
                  <a:cubicBezTo>
                    <a:pt x="6361" y="8367"/>
                    <a:pt x="6361" y="8438"/>
                    <a:pt x="6387" y="8465"/>
                  </a:cubicBezTo>
                  <a:cubicBezTo>
                    <a:pt x="6401" y="8478"/>
                    <a:pt x="6425" y="8485"/>
                    <a:pt x="6450" y="8485"/>
                  </a:cubicBezTo>
                  <a:cubicBezTo>
                    <a:pt x="6474" y="8485"/>
                    <a:pt x="6499" y="8478"/>
                    <a:pt x="6512" y="8465"/>
                  </a:cubicBezTo>
                  <a:cubicBezTo>
                    <a:pt x="6530" y="8438"/>
                    <a:pt x="6530" y="8367"/>
                    <a:pt x="6503" y="8349"/>
                  </a:cubicBezTo>
                  <a:cubicBezTo>
                    <a:pt x="6495" y="8335"/>
                    <a:pt x="6472" y="8329"/>
                    <a:pt x="6449" y="8329"/>
                  </a:cubicBezTo>
                  <a:close/>
                  <a:moveTo>
                    <a:pt x="5291" y="8479"/>
                  </a:moveTo>
                  <a:cubicBezTo>
                    <a:pt x="5275" y="8479"/>
                    <a:pt x="5258" y="8485"/>
                    <a:pt x="5246" y="8492"/>
                  </a:cubicBezTo>
                  <a:cubicBezTo>
                    <a:pt x="5246" y="8492"/>
                    <a:pt x="5246" y="8500"/>
                    <a:pt x="5237" y="8509"/>
                  </a:cubicBezTo>
                  <a:lnTo>
                    <a:pt x="5308" y="8509"/>
                  </a:lnTo>
                  <a:cubicBezTo>
                    <a:pt x="5325" y="8515"/>
                    <a:pt x="5341" y="8527"/>
                    <a:pt x="5354" y="8527"/>
                  </a:cubicBezTo>
                  <a:cubicBezTo>
                    <a:pt x="5361" y="8527"/>
                    <a:pt x="5367" y="8523"/>
                    <a:pt x="5371" y="8509"/>
                  </a:cubicBezTo>
                  <a:cubicBezTo>
                    <a:pt x="5371" y="8486"/>
                    <a:pt x="5351" y="8482"/>
                    <a:pt x="5332" y="8482"/>
                  </a:cubicBezTo>
                  <a:cubicBezTo>
                    <a:pt x="5323" y="8482"/>
                    <a:pt x="5314" y="8483"/>
                    <a:pt x="5308" y="8483"/>
                  </a:cubicBezTo>
                  <a:cubicBezTo>
                    <a:pt x="5303" y="8480"/>
                    <a:pt x="5297" y="8479"/>
                    <a:pt x="5291" y="8479"/>
                  </a:cubicBezTo>
                  <a:close/>
                  <a:moveTo>
                    <a:pt x="5567" y="8508"/>
                  </a:moveTo>
                  <a:cubicBezTo>
                    <a:pt x="5546" y="8508"/>
                    <a:pt x="5514" y="8528"/>
                    <a:pt x="5522" y="8536"/>
                  </a:cubicBezTo>
                  <a:cubicBezTo>
                    <a:pt x="5540" y="8536"/>
                    <a:pt x="5558" y="8536"/>
                    <a:pt x="5576" y="8545"/>
                  </a:cubicBezTo>
                  <a:lnTo>
                    <a:pt x="5638" y="8545"/>
                  </a:lnTo>
                  <a:cubicBezTo>
                    <a:pt x="5647" y="8545"/>
                    <a:pt x="5647" y="8536"/>
                    <a:pt x="5656" y="8536"/>
                  </a:cubicBezTo>
                  <a:cubicBezTo>
                    <a:pt x="5647" y="8536"/>
                    <a:pt x="5647" y="8527"/>
                    <a:pt x="5647" y="8527"/>
                  </a:cubicBezTo>
                  <a:cubicBezTo>
                    <a:pt x="5620" y="8518"/>
                    <a:pt x="5602" y="8509"/>
                    <a:pt x="5576" y="8509"/>
                  </a:cubicBezTo>
                  <a:cubicBezTo>
                    <a:pt x="5573" y="8508"/>
                    <a:pt x="5570" y="8508"/>
                    <a:pt x="5567" y="8508"/>
                  </a:cubicBezTo>
                  <a:close/>
                  <a:moveTo>
                    <a:pt x="5852" y="8536"/>
                  </a:moveTo>
                  <a:cubicBezTo>
                    <a:pt x="5852" y="8536"/>
                    <a:pt x="5852" y="8545"/>
                    <a:pt x="5852" y="8545"/>
                  </a:cubicBezTo>
                  <a:lnTo>
                    <a:pt x="5861" y="8545"/>
                  </a:lnTo>
                  <a:lnTo>
                    <a:pt x="5861" y="8536"/>
                  </a:lnTo>
                  <a:close/>
                  <a:moveTo>
                    <a:pt x="5870" y="8536"/>
                  </a:moveTo>
                  <a:cubicBezTo>
                    <a:pt x="5870" y="8536"/>
                    <a:pt x="5870" y="8545"/>
                    <a:pt x="5870" y="8545"/>
                  </a:cubicBezTo>
                  <a:lnTo>
                    <a:pt x="5879" y="8545"/>
                  </a:lnTo>
                  <a:cubicBezTo>
                    <a:pt x="5879" y="8545"/>
                    <a:pt x="5888" y="8545"/>
                    <a:pt x="5888" y="8536"/>
                  </a:cubicBezTo>
                  <a:close/>
                </a:path>
              </a:pathLst>
            </a:custGeom>
            <a:solidFill>
              <a:srgbClr val="AEC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3" name="Google Shape;1323;p16"/>
            <p:cNvSpPr/>
            <p:nvPr/>
          </p:nvSpPr>
          <p:spPr>
            <a:xfrm>
              <a:off x="9281103" y="1986093"/>
              <a:ext cx="785480" cy="503522"/>
            </a:xfrm>
            <a:custGeom>
              <a:avLst/>
              <a:gdLst/>
              <a:ahLst/>
              <a:cxnLst/>
              <a:rect l="l" t="t" r="r" b="b"/>
              <a:pathLst>
                <a:path w="15152" h="9713" extrusionOk="0">
                  <a:moveTo>
                    <a:pt x="6683" y="0"/>
                  </a:moveTo>
                  <a:cubicBezTo>
                    <a:pt x="5322" y="0"/>
                    <a:pt x="3987" y="322"/>
                    <a:pt x="2891" y="1048"/>
                  </a:cubicBezTo>
                  <a:cubicBezTo>
                    <a:pt x="0" y="2958"/>
                    <a:pt x="134" y="7650"/>
                    <a:pt x="5442" y="9211"/>
                  </a:cubicBezTo>
                  <a:cubicBezTo>
                    <a:pt x="6627" y="9562"/>
                    <a:pt x="7671" y="9713"/>
                    <a:pt x="8584" y="9713"/>
                  </a:cubicBezTo>
                  <a:cubicBezTo>
                    <a:pt x="11576" y="9713"/>
                    <a:pt x="13169" y="8093"/>
                    <a:pt x="13757" y="6562"/>
                  </a:cubicBezTo>
                  <a:cubicBezTo>
                    <a:pt x="15152" y="2953"/>
                    <a:pt x="10804" y="0"/>
                    <a:pt x="66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4" name="Google Shape;1324;p16"/>
            <p:cNvSpPr/>
            <p:nvPr/>
          </p:nvSpPr>
          <p:spPr>
            <a:xfrm>
              <a:off x="9332424" y="1985834"/>
              <a:ext cx="676668" cy="503885"/>
            </a:xfrm>
            <a:custGeom>
              <a:avLst/>
              <a:gdLst/>
              <a:ahLst/>
              <a:cxnLst/>
              <a:rect l="l" t="t" r="r" b="b"/>
              <a:pathLst>
                <a:path w="13053" h="9720" extrusionOk="0">
                  <a:moveTo>
                    <a:pt x="6340" y="13"/>
                  </a:moveTo>
                  <a:cubicBezTo>
                    <a:pt x="6329" y="13"/>
                    <a:pt x="6321" y="16"/>
                    <a:pt x="6317" y="28"/>
                  </a:cubicBezTo>
                  <a:cubicBezTo>
                    <a:pt x="6308" y="63"/>
                    <a:pt x="6352" y="72"/>
                    <a:pt x="6388" y="81"/>
                  </a:cubicBezTo>
                  <a:cubicBezTo>
                    <a:pt x="6399" y="95"/>
                    <a:pt x="6412" y="101"/>
                    <a:pt x="6427" y="101"/>
                  </a:cubicBezTo>
                  <a:cubicBezTo>
                    <a:pt x="6449" y="101"/>
                    <a:pt x="6474" y="88"/>
                    <a:pt x="6495" y="72"/>
                  </a:cubicBezTo>
                  <a:cubicBezTo>
                    <a:pt x="6504" y="72"/>
                    <a:pt x="6513" y="54"/>
                    <a:pt x="6522" y="45"/>
                  </a:cubicBezTo>
                  <a:cubicBezTo>
                    <a:pt x="6522" y="45"/>
                    <a:pt x="6516" y="34"/>
                    <a:pt x="6514" y="34"/>
                  </a:cubicBezTo>
                  <a:cubicBezTo>
                    <a:pt x="6513" y="34"/>
                    <a:pt x="6513" y="35"/>
                    <a:pt x="6513" y="36"/>
                  </a:cubicBezTo>
                  <a:cubicBezTo>
                    <a:pt x="6468" y="36"/>
                    <a:pt x="6433" y="19"/>
                    <a:pt x="6388" y="19"/>
                  </a:cubicBezTo>
                  <a:cubicBezTo>
                    <a:pt x="6373" y="19"/>
                    <a:pt x="6355" y="13"/>
                    <a:pt x="6340" y="13"/>
                  </a:cubicBezTo>
                  <a:close/>
                  <a:moveTo>
                    <a:pt x="5032" y="19"/>
                  </a:moveTo>
                  <a:cubicBezTo>
                    <a:pt x="4970" y="19"/>
                    <a:pt x="4907" y="28"/>
                    <a:pt x="4845" y="36"/>
                  </a:cubicBezTo>
                  <a:cubicBezTo>
                    <a:pt x="4836" y="36"/>
                    <a:pt x="4827" y="45"/>
                    <a:pt x="4818" y="45"/>
                  </a:cubicBezTo>
                  <a:cubicBezTo>
                    <a:pt x="4827" y="54"/>
                    <a:pt x="4827" y="54"/>
                    <a:pt x="4836" y="63"/>
                  </a:cubicBezTo>
                  <a:cubicBezTo>
                    <a:pt x="4854" y="72"/>
                    <a:pt x="4863" y="90"/>
                    <a:pt x="4872" y="90"/>
                  </a:cubicBezTo>
                  <a:cubicBezTo>
                    <a:pt x="4900" y="103"/>
                    <a:pt x="4926" y="109"/>
                    <a:pt x="4950" y="109"/>
                  </a:cubicBezTo>
                  <a:cubicBezTo>
                    <a:pt x="4993" y="109"/>
                    <a:pt x="5027" y="89"/>
                    <a:pt x="5050" y="54"/>
                  </a:cubicBezTo>
                  <a:cubicBezTo>
                    <a:pt x="5059" y="45"/>
                    <a:pt x="5059" y="36"/>
                    <a:pt x="5059" y="28"/>
                  </a:cubicBezTo>
                  <a:cubicBezTo>
                    <a:pt x="5050" y="19"/>
                    <a:pt x="5041" y="19"/>
                    <a:pt x="5032" y="19"/>
                  </a:cubicBezTo>
                  <a:close/>
                  <a:moveTo>
                    <a:pt x="7352" y="152"/>
                  </a:moveTo>
                  <a:cubicBezTo>
                    <a:pt x="7361" y="161"/>
                    <a:pt x="7361" y="179"/>
                    <a:pt x="7369" y="188"/>
                  </a:cubicBezTo>
                  <a:cubicBezTo>
                    <a:pt x="7378" y="197"/>
                    <a:pt x="7396" y="215"/>
                    <a:pt x="7405" y="215"/>
                  </a:cubicBezTo>
                  <a:cubicBezTo>
                    <a:pt x="7421" y="221"/>
                    <a:pt x="7439" y="224"/>
                    <a:pt x="7457" y="224"/>
                  </a:cubicBezTo>
                  <a:cubicBezTo>
                    <a:pt x="7488" y="224"/>
                    <a:pt x="7519" y="214"/>
                    <a:pt x="7530" y="197"/>
                  </a:cubicBezTo>
                  <a:cubicBezTo>
                    <a:pt x="7530" y="197"/>
                    <a:pt x="7530" y="188"/>
                    <a:pt x="7530" y="179"/>
                  </a:cubicBezTo>
                  <a:cubicBezTo>
                    <a:pt x="7523" y="184"/>
                    <a:pt x="7517" y="185"/>
                    <a:pt x="7511" y="185"/>
                  </a:cubicBezTo>
                  <a:cubicBezTo>
                    <a:pt x="7494" y="185"/>
                    <a:pt x="7479" y="170"/>
                    <a:pt x="7459" y="170"/>
                  </a:cubicBezTo>
                  <a:cubicBezTo>
                    <a:pt x="7432" y="161"/>
                    <a:pt x="7405" y="161"/>
                    <a:pt x="7378" y="152"/>
                  </a:cubicBezTo>
                  <a:close/>
                  <a:moveTo>
                    <a:pt x="5960" y="1"/>
                  </a:moveTo>
                  <a:cubicBezTo>
                    <a:pt x="5898" y="10"/>
                    <a:pt x="5844" y="45"/>
                    <a:pt x="5844" y="90"/>
                  </a:cubicBezTo>
                  <a:cubicBezTo>
                    <a:pt x="5835" y="135"/>
                    <a:pt x="5880" y="224"/>
                    <a:pt x="5924" y="242"/>
                  </a:cubicBezTo>
                  <a:cubicBezTo>
                    <a:pt x="5934" y="247"/>
                    <a:pt x="5946" y="249"/>
                    <a:pt x="5958" y="249"/>
                  </a:cubicBezTo>
                  <a:cubicBezTo>
                    <a:pt x="6014" y="249"/>
                    <a:pt x="6087" y="205"/>
                    <a:pt x="6094" y="161"/>
                  </a:cubicBezTo>
                  <a:cubicBezTo>
                    <a:pt x="6103" y="152"/>
                    <a:pt x="6103" y="152"/>
                    <a:pt x="6103" y="144"/>
                  </a:cubicBezTo>
                  <a:cubicBezTo>
                    <a:pt x="6103" y="90"/>
                    <a:pt x="6085" y="45"/>
                    <a:pt x="6049" y="10"/>
                  </a:cubicBezTo>
                  <a:cubicBezTo>
                    <a:pt x="6040" y="1"/>
                    <a:pt x="6031" y="1"/>
                    <a:pt x="6022" y="1"/>
                  </a:cubicBezTo>
                  <a:close/>
                  <a:moveTo>
                    <a:pt x="4591" y="60"/>
                  </a:moveTo>
                  <a:cubicBezTo>
                    <a:pt x="4584" y="60"/>
                    <a:pt x="4577" y="61"/>
                    <a:pt x="4568" y="63"/>
                  </a:cubicBezTo>
                  <a:cubicBezTo>
                    <a:pt x="4524" y="81"/>
                    <a:pt x="4479" y="81"/>
                    <a:pt x="4434" y="90"/>
                  </a:cubicBezTo>
                  <a:cubicBezTo>
                    <a:pt x="4327" y="108"/>
                    <a:pt x="4327" y="117"/>
                    <a:pt x="4381" y="206"/>
                  </a:cubicBezTo>
                  <a:cubicBezTo>
                    <a:pt x="4390" y="233"/>
                    <a:pt x="4417" y="233"/>
                    <a:pt x="4434" y="242"/>
                  </a:cubicBezTo>
                  <a:cubicBezTo>
                    <a:pt x="4452" y="251"/>
                    <a:pt x="4470" y="259"/>
                    <a:pt x="4488" y="259"/>
                  </a:cubicBezTo>
                  <a:cubicBezTo>
                    <a:pt x="4524" y="251"/>
                    <a:pt x="4568" y="242"/>
                    <a:pt x="4586" y="215"/>
                  </a:cubicBezTo>
                  <a:cubicBezTo>
                    <a:pt x="4613" y="188"/>
                    <a:pt x="4640" y="144"/>
                    <a:pt x="4622" y="99"/>
                  </a:cubicBezTo>
                  <a:cubicBezTo>
                    <a:pt x="4622" y="72"/>
                    <a:pt x="4611" y="60"/>
                    <a:pt x="4591" y="60"/>
                  </a:cubicBezTo>
                  <a:close/>
                  <a:moveTo>
                    <a:pt x="7001" y="158"/>
                  </a:moveTo>
                  <a:cubicBezTo>
                    <a:pt x="6961" y="158"/>
                    <a:pt x="6931" y="182"/>
                    <a:pt x="6906" y="233"/>
                  </a:cubicBezTo>
                  <a:cubicBezTo>
                    <a:pt x="6879" y="313"/>
                    <a:pt x="6906" y="358"/>
                    <a:pt x="6977" y="384"/>
                  </a:cubicBezTo>
                  <a:cubicBezTo>
                    <a:pt x="6998" y="395"/>
                    <a:pt x="7017" y="400"/>
                    <a:pt x="7034" y="400"/>
                  </a:cubicBezTo>
                  <a:cubicBezTo>
                    <a:pt x="7074" y="400"/>
                    <a:pt x="7104" y="372"/>
                    <a:pt x="7129" y="322"/>
                  </a:cubicBezTo>
                  <a:cubicBezTo>
                    <a:pt x="7155" y="251"/>
                    <a:pt x="7129" y="197"/>
                    <a:pt x="7057" y="170"/>
                  </a:cubicBezTo>
                  <a:cubicBezTo>
                    <a:pt x="7036" y="162"/>
                    <a:pt x="7018" y="158"/>
                    <a:pt x="7001" y="158"/>
                  </a:cubicBezTo>
                  <a:close/>
                  <a:moveTo>
                    <a:pt x="5540" y="135"/>
                  </a:moveTo>
                  <a:cubicBezTo>
                    <a:pt x="5486" y="135"/>
                    <a:pt x="5428" y="169"/>
                    <a:pt x="5407" y="224"/>
                  </a:cubicBezTo>
                  <a:cubicBezTo>
                    <a:pt x="5389" y="295"/>
                    <a:pt x="5416" y="367"/>
                    <a:pt x="5487" y="393"/>
                  </a:cubicBezTo>
                  <a:cubicBezTo>
                    <a:pt x="5505" y="399"/>
                    <a:pt x="5522" y="402"/>
                    <a:pt x="5539" y="402"/>
                  </a:cubicBezTo>
                  <a:cubicBezTo>
                    <a:pt x="5594" y="402"/>
                    <a:pt x="5638" y="368"/>
                    <a:pt x="5666" y="313"/>
                  </a:cubicBezTo>
                  <a:cubicBezTo>
                    <a:pt x="5692" y="242"/>
                    <a:pt x="5657" y="170"/>
                    <a:pt x="5585" y="144"/>
                  </a:cubicBezTo>
                  <a:cubicBezTo>
                    <a:pt x="5571" y="137"/>
                    <a:pt x="5556" y="135"/>
                    <a:pt x="5540" y="135"/>
                  </a:cubicBezTo>
                  <a:close/>
                  <a:moveTo>
                    <a:pt x="4104" y="151"/>
                  </a:moveTo>
                  <a:cubicBezTo>
                    <a:pt x="4098" y="151"/>
                    <a:pt x="4093" y="151"/>
                    <a:pt x="4087" y="152"/>
                  </a:cubicBezTo>
                  <a:cubicBezTo>
                    <a:pt x="4033" y="170"/>
                    <a:pt x="3980" y="170"/>
                    <a:pt x="3935" y="188"/>
                  </a:cubicBezTo>
                  <a:cubicBezTo>
                    <a:pt x="3890" y="197"/>
                    <a:pt x="3890" y="206"/>
                    <a:pt x="3899" y="251"/>
                  </a:cubicBezTo>
                  <a:cubicBezTo>
                    <a:pt x="3899" y="268"/>
                    <a:pt x="3899" y="286"/>
                    <a:pt x="3899" y="295"/>
                  </a:cubicBezTo>
                  <a:cubicBezTo>
                    <a:pt x="3899" y="340"/>
                    <a:pt x="3962" y="402"/>
                    <a:pt x="3997" y="411"/>
                  </a:cubicBezTo>
                  <a:cubicBezTo>
                    <a:pt x="4015" y="411"/>
                    <a:pt x="4042" y="402"/>
                    <a:pt x="4069" y="402"/>
                  </a:cubicBezTo>
                  <a:cubicBezTo>
                    <a:pt x="4122" y="402"/>
                    <a:pt x="4140" y="349"/>
                    <a:pt x="4185" y="313"/>
                  </a:cubicBezTo>
                  <a:cubicBezTo>
                    <a:pt x="4176" y="277"/>
                    <a:pt x="4185" y="233"/>
                    <a:pt x="4167" y="197"/>
                  </a:cubicBezTo>
                  <a:cubicBezTo>
                    <a:pt x="4159" y="174"/>
                    <a:pt x="4138" y="151"/>
                    <a:pt x="4104" y="151"/>
                  </a:cubicBezTo>
                  <a:close/>
                  <a:moveTo>
                    <a:pt x="8041" y="307"/>
                  </a:moveTo>
                  <a:cubicBezTo>
                    <a:pt x="8027" y="307"/>
                    <a:pt x="8014" y="310"/>
                    <a:pt x="8003" y="322"/>
                  </a:cubicBezTo>
                  <a:cubicBezTo>
                    <a:pt x="7985" y="340"/>
                    <a:pt x="7958" y="358"/>
                    <a:pt x="7940" y="384"/>
                  </a:cubicBezTo>
                  <a:cubicBezTo>
                    <a:pt x="7967" y="411"/>
                    <a:pt x="7923" y="447"/>
                    <a:pt x="7949" y="474"/>
                  </a:cubicBezTo>
                  <a:cubicBezTo>
                    <a:pt x="7976" y="491"/>
                    <a:pt x="7994" y="527"/>
                    <a:pt x="8012" y="527"/>
                  </a:cubicBezTo>
                  <a:cubicBezTo>
                    <a:pt x="8032" y="527"/>
                    <a:pt x="8053" y="533"/>
                    <a:pt x="8071" y="533"/>
                  </a:cubicBezTo>
                  <a:cubicBezTo>
                    <a:pt x="8085" y="533"/>
                    <a:pt x="8098" y="530"/>
                    <a:pt x="8110" y="518"/>
                  </a:cubicBezTo>
                  <a:cubicBezTo>
                    <a:pt x="8128" y="500"/>
                    <a:pt x="8146" y="474"/>
                    <a:pt x="8163" y="456"/>
                  </a:cubicBezTo>
                  <a:cubicBezTo>
                    <a:pt x="8146" y="429"/>
                    <a:pt x="8181" y="393"/>
                    <a:pt x="8155" y="367"/>
                  </a:cubicBezTo>
                  <a:cubicBezTo>
                    <a:pt x="8128" y="349"/>
                    <a:pt x="8110" y="313"/>
                    <a:pt x="8092" y="313"/>
                  </a:cubicBezTo>
                  <a:cubicBezTo>
                    <a:pt x="8077" y="313"/>
                    <a:pt x="8059" y="307"/>
                    <a:pt x="8041" y="307"/>
                  </a:cubicBezTo>
                  <a:close/>
                  <a:moveTo>
                    <a:pt x="6550" y="301"/>
                  </a:moveTo>
                  <a:cubicBezTo>
                    <a:pt x="6506" y="301"/>
                    <a:pt x="6479" y="325"/>
                    <a:pt x="6460" y="375"/>
                  </a:cubicBezTo>
                  <a:cubicBezTo>
                    <a:pt x="6424" y="456"/>
                    <a:pt x="6442" y="500"/>
                    <a:pt x="6522" y="527"/>
                  </a:cubicBezTo>
                  <a:cubicBezTo>
                    <a:pt x="6548" y="539"/>
                    <a:pt x="6570" y="545"/>
                    <a:pt x="6590" y="545"/>
                  </a:cubicBezTo>
                  <a:cubicBezTo>
                    <a:pt x="6629" y="545"/>
                    <a:pt x="6656" y="519"/>
                    <a:pt x="6674" y="465"/>
                  </a:cubicBezTo>
                  <a:cubicBezTo>
                    <a:pt x="6709" y="393"/>
                    <a:pt x="6691" y="349"/>
                    <a:pt x="6611" y="313"/>
                  </a:cubicBezTo>
                  <a:cubicBezTo>
                    <a:pt x="6588" y="305"/>
                    <a:pt x="6567" y="301"/>
                    <a:pt x="6550" y="301"/>
                  </a:cubicBezTo>
                  <a:close/>
                  <a:moveTo>
                    <a:pt x="5077" y="294"/>
                  </a:moveTo>
                  <a:cubicBezTo>
                    <a:pt x="5026" y="294"/>
                    <a:pt x="4981" y="324"/>
                    <a:pt x="4961" y="384"/>
                  </a:cubicBezTo>
                  <a:cubicBezTo>
                    <a:pt x="4925" y="456"/>
                    <a:pt x="4961" y="527"/>
                    <a:pt x="5041" y="554"/>
                  </a:cubicBezTo>
                  <a:cubicBezTo>
                    <a:pt x="5057" y="560"/>
                    <a:pt x="5072" y="563"/>
                    <a:pt x="5087" y="563"/>
                  </a:cubicBezTo>
                  <a:cubicBezTo>
                    <a:pt x="5139" y="563"/>
                    <a:pt x="5183" y="527"/>
                    <a:pt x="5211" y="465"/>
                  </a:cubicBezTo>
                  <a:cubicBezTo>
                    <a:pt x="5237" y="402"/>
                    <a:pt x="5202" y="331"/>
                    <a:pt x="5130" y="304"/>
                  </a:cubicBezTo>
                  <a:cubicBezTo>
                    <a:pt x="5112" y="297"/>
                    <a:pt x="5095" y="294"/>
                    <a:pt x="5077" y="294"/>
                  </a:cubicBezTo>
                  <a:close/>
                  <a:moveTo>
                    <a:pt x="3596" y="278"/>
                  </a:moveTo>
                  <a:cubicBezTo>
                    <a:pt x="3536" y="278"/>
                    <a:pt x="3475" y="318"/>
                    <a:pt x="3453" y="375"/>
                  </a:cubicBezTo>
                  <a:cubicBezTo>
                    <a:pt x="3426" y="447"/>
                    <a:pt x="3471" y="545"/>
                    <a:pt x="3542" y="572"/>
                  </a:cubicBezTo>
                  <a:cubicBezTo>
                    <a:pt x="3558" y="577"/>
                    <a:pt x="3575" y="580"/>
                    <a:pt x="3591" y="580"/>
                  </a:cubicBezTo>
                  <a:cubicBezTo>
                    <a:pt x="3656" y="580"/>
                    <a:pt x="3717" y="540"/>
                    <a:pt x="3739" y="483"/>
                  </a:cubicBezTo>
                  <a:cubicBezTo>
                    <a:pt x="3765" y="402"/>
                    <a:pt x="3721" y="313"/>
                    <a:pt x="3641" y="286"/>
                  </a:cubicBezTo>
                  <a:cubicBezTo>
                    <a:pt x="3626" y="281"/>
                    <a:pt x="3611" y="278"/>
                    <a:pt x="3596" y="278"/>
                  </a:cubicBezTo>
                  <a:close/>
                  <a:moveTo>
                    <a:pt x="9039" y="632"/>
                  </a:moveTo>
                  <a:cubicBezTo>
                    <a:pt x="9036" y="632"/>
                    <a:pt x="9032" y="632"/>
                    <a:pt x="9029" y="634"/>
                  </a:cubicBezTo>
                  <a:cubicBezTo>
                    <a:pt x="9038" y="643"/>
                    <a:pt x="9056" y="652"/>
                    <a:pt x="9073" y="661"/>
                  </a:cubicBezTo>
                  <a:cubicBezTo>
                    <a:pt x="9082" y="670"/>
                    <a:pt x="9100" y="670"/>
                    <a:pt x="9118" y="670"/>
                  </a:cubicBezTo>
                  <a:cubicBezTo>
                    <a:pt x="9100" y="661"/>
                    <a:pt x="9091" y="652"/>
                    <a:pt x="9073" y="643"/>
                  </a:cubicBezTo>
                  <a:cubicBezTo>
                    <a:pt x="9059" y="643"/>
                    <a:pt x="9051" y="632"/>
                    <a:pt x="9039" y="632"/>
                  </a:cubicBezTo>
                  <a:close/>
                  <a:moveTo>
                    <a:pt x="7638" y="454"/>
                  </a:moveTo>
                  <a:cubicBezTo>
                    <a:pt x="7587" y="454"/>
                    <a:pt x="7528" y="487"/>
                    <a:pt x="7512" y="527"/>
                  </a:cubicBezTo>
                  <a:cubicBezTo>
                    <a:pt x="7485" y="590"/>
                    <a:pt x="7530" y="661"/>
                    <a:pt x="7575" y="679"/>
                  </a:cubicBezTo>
                  <a:cubicBezTo>
                    <a:pt x="7584" y="682"/>
                    <a:pt x="7594" y="683"/>
                    <a:pt x="7605" y="683"/>
                  </a:cubicBezTo>
                  <a:cubicBezTo>
                    <a:pt x="7655" y="683"/>
                    <a:pt x="7712" y="651"/>
                    <a:pt x="7726" y="607"/>
                  </a:cubicBezTo>
                  <a:cubicBezTo>
                    <a:pt x="7744" y="554"/>
                    <a:pt x="7708" y="474"/>
                    <a:pt x="7655" y="456"/>
                  </a:cubicBezTo>
                  <a:cubicBezTo>
                    <a:pt x="7649" y="455"/>
                    <a:pt x="7644" y="454"/>
                    <a:pt x="7638" y="454"/>
                  </a:cubicBezTo>
                  <a:close/>
                  <a:moveTo>
                    <a:pt x="6127" y="439"/>
                  </a:moveTo>
                  <a:cubicBezTo>
                    <a:pt x="6075" y="439"/>
                    <a:pt x="6010" y="476"/>
                    <a:pt x="5996" y="518"/>
                  </a:cubicBezTo>
                  <a:cubicBezTo>
                    <a:pt x="5969" y="581"/>
                    <a:pt x="6022" y="679"/>
                    <a:pt x="6076" y="697"/>
                  </a:cubicBezTo>
                  <a:cubicBezTo>
                    <a:pt x="6083" y="699"/>
                    <a:pt x="6091" y="700"/>
                    <a:pt x="6100" y="700"/>
                  </a:cubicBezTo>
                  <a:cubicBezTo>
                    <a:pt x="6154" y="700"/>
                    <a:pt x="6230" y="654"/>
                    <a:pt x="6245" y="607"/>
                  </a:cubicBezTo>
                  <a:cubicBezTo>
                    <a:pt x="6263" y="554"/>
                    <a:pt x="6210" y="465"/>
                    <a:pt x="6165" y="447"/>
                  </a:cubicBezTo>
                  <a:cubicBezTo>
                    <a:pt x="6154" y="441"/>
                    <a:pt x="6141" y="439"/>
                    <a:pt x="6127" y="439"/>
                  </a:cubicBezTo>
                  <a:close/>
                  <a:moveTo>
                    <a:pt x="4626" y="433"/>
                  </a:moveTo>
                  <a:cubicBezTo>
                    <a:pt x="4611" y="433"/>
                    <a:pt x="4595" y="438"/>
                    <a:pt x="4577" y="447"/>
                  </a:cubicBezTo>
                  <a:cubicBezTo>
                    <a:pt x="4542" y="465"/>
                    <a:pt x="4524" y="483"/>
                    <a:pt x="4506" y="518"/>
                  </a:cubicBezTo>
                  <a:cubicBezTo>
                    <a:pt x="4497" y="554"/>
                    <a:pt x="4488" y="590"/>
                    <a:pt x="4506" y="625"/>
                  </a:cubicBezTo>
                  <a:cubicBezTo>
                    <a:pt x="4524" y="661"/>
                    <a:pt x="4542" y="679"/>
                    <a:pt x="4577" y="697"/>
                  </a:cubicBezTo>
                  <a:cubicBezTo>
                    <a:pt x="4598" y="702"/>
                    <a:pt x="4618" y="707"/>
                    <a:pt x="4639" y="707"/>
                  </a:cubicBezTo>
                  <a:cubicBezTo>
                    <a:pt x="4654" y="707"/>
                    <a:pt x="4669" y="704"/>
                    <a:pt x="4684" y="697"/>
                  </a:cubicBezTo>
                  <a:cubicBezTo>
                    <a:pt x="4720" y="679"/>
                    <a:pt x="4747" y="661"/>
                    <a:pt x="4756" y="616"/>
                  </a:cubicBezTo>
                  <a:cubicBezTo>
                    <a:pt x="4782" y="581"/>
                    <a:pt x="4765" y="554"/>
                    <a:pt x="4756" y="518"/>
                  </a:cubicBezTo>
                  <a:cubicBezTo>
                    <a:pt x="4747" y="474"/>
                    <a:pt x="4711" y="456"/>
                    <a:pt x="4675" y="447"/>
                  </a:cubicBezTo>
                  <a:cubicBezTo>
                    <a:pt x="4658" y="438"/>
                    <a:pt x="4642" y="433"/>
                    <a:pt x="4626" y="433"/>
                  </a:cubicBezTo>
                  <a:close/>
                  <a:moveTo>
                    <a:pt x="3151" y="421"/>
                  </a:moveTo>
                  <a:cubicBezTo>
                    <a:pt x="3090" y="421"/>
                    <a:pt x="3029" y="463"/>
                    <a:pt x="3007" y="527"/>
                  </a:cubicBezTo>
                  <a:cubicBezTo>
                    <a:pt x="2980" y="598"/>
                    <a:pt x="3016" y="688"/>
                    <a:pt x="3096" y="714"/>
                  </a:cubicBezTo>
                  <a:cubicBezTo>
                    <a:pt x="3112" y="720"/>
                    <a:pt x="3129" y="723"/>
                    <a:pt x="3145" y="723"/>
                  </a:cubicBezTo>
                  <a:cubicBezTo>
                    <a:pt x="3204" y="723"/>
                    <a:pt x="3263" y="688"/>
                    <a:pt x="3284" y="625"/>
                  </a:cubicBezTo>
                  <a:cubicBezTo>
                    <a:pt x="3310" y="554"/>
                    <a:pt x="3275" y="465"/>
                    <a:pt x="3194" y="429"/>
                  </a:cubicBezTo>
                  <a:cubicBezTo>
                    <a:pt x="3180" y="424"/>
                    <a:pt x="3166" y="421"/>
                    <a:pt x="3151" y="421"/>
                  </a:cubicBezTo>
                  <a:close/>
                  <a:moveTo>
                    <a:pt x="8648" y="610"/>
                  </a:moveTo>
                  <a:cubicBezTo>
                    <a:pt x="8607" y="610"/>
                    <a:pt x="8576" y="631"/>
                    <a:pt x="8556" y="679"/>
                  </a:cubicBezTo>
                  <a:cubicBezTo>
                    <a:pt x="8538" y="732"/>
                    <a:pt x="8565" y="786"/>
                    <a:pt x="8618" y="804"/>
                  </a:cubicBezTo>
                  <a:cubicBezTo>
                    <a:pt x="8632" y="811"/>
                    <a:pt x="8646" y="814"/>
                    <a:pt x="8660" y="814"/>
                  </a:cubicBezTo>
                  <a:cubicBezTo>
                    <a:pt x="8698" y="814"/>
                    <a:pt x="8730" y="787"/>
                    <a:pt x="8743" y="741"/>
                  </a:cubicBezTo>
                  <a:cubicBezTo>
                    <a:pt x="8770" y="688"/>
                    <a:pt x="8743" y="643"/>
                    <a:pt x="8690" y="616"/>
                  </a:cubicBezTo>
                  <a:cubicBezTo>
                    <a:pt x="8675" y="612"/>
                    <a:pt x="8661" y="610"/>
                    <a:pt x="8648" y="610"/>
                  </a:cubicBezTo>
                  <a:close/>
                  <a:moveTo>
                    <a:pt x="7151" y="596"/>
                  </a:moveTo>
                  <a:cubicBezTo>
                    <a:pt x="7109" y="596"/>
                    <a:pt x="7076" y="619"/>
                    <a:pt x="7057" y="670"/>
                  </a:cubicBezTo>
                  <a:cubicBezTo>
                    <a:pt x="7030" y="741"/>
                    <a:pt x="7048" y="795"/>
                    <a:pt x="7129" y="822"/>
                  </a:cubicBezTo>
                  <a:cubicBezTo>
                    <a:pt x="7149" y="829"/>
                    <a:pt x="7168" y="833"/>
                    <a:pt x="7184" y="833"/>
                  </a:cubicBezTo>
                  <a:cubicBezTo>
                    <a:pt x="7224" y="833"/>
                    <a:pt x="7252" y="810"/>
                    <a:pt x="7271" y="759"/>
                  </a:cubicBezTo>
                  <a:cubicBezTo>
                    <a:pt x="7307" y="688"/>
                    <a:pt x="7280" y="634"/>
                    <a:pt x="7209" y="607"/>
                  </a:cubicBezTo>
                  <a:cubicBezTo>
                    <a:pt x="7188" y="600"/>
                    <a:pt x="7169" y="596"/>
                    <a:pt x="7151" y="596"/>
                  </a:cubicBezTo>
                  <a:close/>
                  <a:moveTo>
                    <a:pt x="5674" y="583"/>
                  </a:moveTo>
                  <a:cubicBezTo>
                    <a:pt x="5626" y="583"/>
                    <a:pt x="5584" y="611"/>
                    <a:pt x="5559" y="661"/>
                  </a:cubicBezTo>
                  <a:cubicBezTo>
                    <a:pt x="5523" y="732"/>
                    <a:pt x="5567" y="822"/>
                    <a:pt x="5621" y="839"/>
                  </a:cubicBezTo>
                  <a:cubicBezTo>
                    <a:pt x="5639" y="848"/>
                    <a:pt x="5657" y="852"/>
                    <a:pt x="5676" y="852"/>
                  </a:cubicBezTo>
                  <a:cubicBezTo>
                    <a:pt x="5732" y="852"/>
                    <a:pt x="5788" y="815"/>
                    <a:pt x="5808" y="768"/>
                  </a:cubicBezTo>
                  <a:cubicBezTo>
                    <a:pt x="5835" y="697"/>
                    <a:pt x="5808" y="625"/>
                    <a:pt x="5737" y="598"/>
                  </a:cubicBezTo>
                  <a:cubicBezTo>
                    <a:pt x="5716" y="588"/>
                    <a:pt x="5694" y="583"/>
                    <a:pt x="5674" y="583"/>
                  </a:cubicBezTo>
                  <a:close/>
                  <a:moveTo>
                    <a:pt x="4214" y="573"/>
                  </a:moveTo>
                  <a:cubicBezTo>
                    <a:pt x="4153" y="573"/>
                    <a:pt x="4081" y="611"/>
                    <a:pt x="4060" y="661"/>
                  </a:cubicBezTo>
                  <a:cubicBezTo>
                    <a:pt x="4033" y="714"/>
                    <a:pt x="4078" y="830"/>
                    <a:pt x="4140" y="857"/>
                  </a:cubicBezTo>
                  <a:cubicBezTo>
                    <a:pt x="4151" y="863"/>
                    <a:pt x="4164" y="865"/>
                    <a:pt x="4179" y="865"/>
                  </a:cubicBezTo>
                  <a:cubicBezTo>
                    <a:pt x="4237" y="865"/>
                    <a:pt x="4315" y="827"/>
                    <a:pt x="4336" y="777"/>
                  </a:cubicBezTo>
                  <a:cubicBezTo>
                    <a:pt x="4363" y="714"/>
                    <a:pt x="4310" y="607"/>
                    <a:pt x="4256" y="581"/>
                  </a:cubicBezTo>
                  <a:cubicBezTo>
                    <a:pt x="4243" y="575"/>
                    <a:pt x="4229" y="573"/>
                    <a:pt x="4214" y="573"/>
                  </a:cubicBezTo>
                  <a:close/>
                  <a:moveTo>
                    <a:pt x="2755" y="586"/>
                  </a:moveTo>
                  <a:cubicBezTo>
                    <a:pt x="2750" y="586"/>
                    <a:pt x="2745" y="587"/>
                    <a:pt x="2739" y="590"/>
                  </a:cubicBezTo>
                  <a:cubicBezTo>
                    <a:pt x="2686" y="616"/>
                    <a:pt x="2632" y="634"/>
                    <a:pt x="2579" y="661"/>
                  </a:cubicBezTo>
                  <a:cubicBezTo>
                    <a:pt x="2543" y="670"/>
                    <a:pt x="2534" y="697"/>
                    <a:pt x="2543" y="732"/>
                  </a:cubicBezTo>
                  <a:cubicBezTo>
                    <a:pt x="2543" y="795"/>
                    <a:pt x="2579" y="839"/>
                    <a:pt x="2641" y="857"/>
                  </a:cubicBezTo>
                  <a:cubicBezTo>
                    <a:pt x="2667" y="867"/>
                    <a:pt x="2690" y="872"/>
                    <a:pt x="2711" y="872"/>
                  </a:cubicBezTo>
                  <a:cubicBezTo>
                    <a:pt x="2765" y="872"/>
                    <a:pt x="2806" y="841"/>
                    <a:pt x="2838" y="777"/>
                  </a:cubicBezTo>
                  <a:cubicBezTo>
                    <a:pt x="2838" y="759"/>
                    <a:pt x="2847" y="750"/>
                    <a:pt x="2847" y="741"/>
                  </a:cubicBezTo>
                  <a:cubicBezTo>
                    <a:pt x="2864" y="697"/>
                    <a:pt x="2838" y="625"/>
                    <a:pt x="2793" y="598"/>
                  </a:cubicBezTo>
                  <a:cubicBezTo>
                    <a:pt x="2780" y="592"/>
                    <a:pt x="2768" y="586"/>
                    <a:pt x="2755" y="586"/>
                  </a:cubicBezTo>
                  <a:close/>
                  <a:moveTo>
                    <a:pt x="9614" y="876"/>
                  </a:moveTo>
                  <a:cubicBezTo>
                    <a:pt x="9611" y="876"/>
                    <a:pt x="9609" y="878"/>
                    <a:pt x="9609" y="884"/>
                  </a:cubicBezTo>
                  <a:cubicBezTo>
                    <a:pt x="9600" y="893"/>
                    <a:pt x="9609" y="911"/>
                    <a:pt x="9609" y="929"/>
                  </a:cubicBezTo>
                  <a:cubicBezTo>
                    <a:pt x="9633" y="959"/>
                    <a:pt x="9662" y="973"/>
                    <a:pt x="9694" y="973"/>
                  </a:cubicBezTo>
                  <a:cubicBezTo>
                    <a:pt x="9709" y="973"/>
                    <a:pt x="9726" y="970"/>
                    <a:pt x="9742" y="964"/>
                  </a:cubicBezTo>
                  <a:cubicBezTo>
                    <a:pt x="9751" y="964"/>
                    <a:pt x="9751" y="955"/>
                    <a:pt x="9760" y="946"/>
                  </a:cubicBezTo>
                  <a:cubicBezTo>
                    <a:pt x="9760" y="937"/>
                    <a:pt x="9751" y="929"/>
                    <a:pt x="9742" y="929"/>
                  </a:cubicBezTo>
                  <a:cubicBezTo>
                    <a:pt x="9707" y="911"/>
                    <a:pt x="9671" y="902"/>
                    <a:pt x="9635" y="884"/>
                  </a:cubicBezTo>
                  <a:cubicBezTo>
                    <a:pt x="9629" y="884"/>
                    <a:pt x="9620" y="876"/>
                    <a:pt x="9614" y="876"/>
                  </a:cubicBezTo>
                  <a:close/>
                  <a:moveTo>
                    <a:pt x="6708" y="735"/>
                  </a:moveTo>
                  <a:cubicBezTo>
                    <a:pt x="6698" y="735"/>
                    <a:pt x="6687" y="737"/>
                    <a:pt x="6674" y="741"/>
                  </a:cubicBezTo>
                  <a:cubicBezTo>
                    <a:pt x="6638" y="750"/>
                    <a:pt x="6620" y="777"/>
                    <a:pt x="6611" y="813"/>
                  </a:cubicBezTo>
                  <a:cubicBezTo>
                    <a:pt x="6602" y="822"/>
                    <a:pt x="6602" y="830"/>
                    <a:pt x="6602" y="830"/>
                  </a:cubicBezTo>
                  <a:cubicBezTo>
                    <a:pt x="6584" y="857"/>
                    <a:pt x="6593" y="884"/>
                    <a:pt x="6602" y="911"/>
                  </a:cubicBezTo>
                  <a:cubicBezTo>
                    <a:pt x="6611" y="937"/>
                    <a:pt x="6629" y="955"/>
                    <a:pt x="6656" y="964"/>
                  </a:cubicBezTo>
                  <a:cubicBezTo>
                    <a:pt x="6674" y="964"/>
                    <a:pt x="6683" y="973"/>
                    <a:pt x="6700" y="973"/>
                  </a:cubicBezTo>
                  <a:cubicBezTo>
                    <a:pt x="6711" y="981"/>
                    <a:pt x="6723" y="984"/>
                    <a:pt x="6734" y="984"/>
                  </a:cubicBezTo>
                  <a:cubicBezTo>
                    <a:pt x="6761" y="984"/>
                    <a:pt x="6786" y="968"/>
                    <a:pt x="6799" y="955"/>
                  </a:cubicBezTo>
                  <a:cubicBezTo>
                    <a:pt x="6825" y="929"/>
                    <a:pt x="6834" y="893"/>
                    <a:pt x="6843" y="857"/>
                  </a:cubicBezTo>
                  <a:cubicBezTo>
                    <a:pt x="6843" y="839"/>
                    <a:pt x="6834" y="822"/>
                    <a:pt x="6825" y="804"/>
                  </a:cubicBezTo>
                  <a:cubicBezTo>
                    <a:pt x="6816" y="750"/>
                    <a:pt x="6772" y="759"/>
                    <a:pt x="6736" y="741"/>
                  </a:cubicBezTo>
                  <a:cubicBezTo>
                    <a:pt x="6727" y="737"/>
                    <a:pt x="6718" y="735"/>
                    <a:pt x="6708" y="735"/>
                  </a:cubicBezTo>
                  <a:close/>
                  <a:moveTo>
                    <a:pt x="8201" y="757"/>
                  </a:moveTo>
                  <a:cubicBezTo>
                    <a:pt x="8156" y="757"/>
                    <a:pt x="8105" y="782"/>
                    <a:pt x="8092" y="822"/>
                  </a:cubicBezTo>
                  <a:cubicBezTo>
                    <a:pt x="8065" y="875"/>
                    <a:pt x="8101" y="955"/>
                    <a:pt x="8155" y="982"/>
                  </a:cubicBezTo>
                  <a:cubicBezTo>
                    <a:pt x="8164" y="985"/>
                    <a:pt x="8174" y="986"/>
                    <a:pt x="8184" y="986"/>
                  </a:cubicBezTo>
                  <a:cubicBezTo>
                    <a:pt x="8238" y="986"/>
                    <a:pt x="8291" y="948"/>
                    <a:pt x="8306" y="911"/>
                  </a:cubicBezTo>
                  <a:cubicBezTo>
                    <a:pt x="8324" y="848"/>
                    <a:pt x="8297" y="795"/>
                    <a:pt x="8244" y="768"/>
                  </a:cubicBezTo>
                  <a:cubicBezTo>
                    <a:pt x="8232" y="761"/>
                    <a:pt x="8217" y="757"/>
                    <a:pt x="8201" y="757"/>
                  </a:cubicBezTo>
                  <a:close/>
                  <a:moveTo>
                    <a:pt x="5233" y="725"/>
                  </a:moveTo>
                  <a:cubicBezTo>
                    <a:pt x="5178" y="725"/>
                    <a:pt x="5126" y="764"/>
                    <a:pt x="5112" y="804"/>
                  </a:cubicBezTo>
                  <a:cubicBezTo>
                    <a:pt x="5086" y="884"/>
                    <a:pt x="5104" y="955"/>
                    <a:pt x="5175" y="982"/>
                  </a:cubicBezTo>
                  <a:cubicBezTo>
                    <a:pt x="5194" y="989"/>
                    <a:pt x="5212" y="992"/>
                    <a:pt x="5230" y="992"/>
                  </a:cubicBezTo>
                  <a:cubicBezTo>
                    <a:pt x="5281" y="992"/>
                    <a:pt x="5327" y="966"/>
                    <a:pt x="5353" y="920"/>
                  </a:cubicBezTo>
                  <a:cubicBezTo>
                    <a:pt x="5389" y="848"/>
                    <a:pt x="5344" y="759"/>
                    <a:pt x="5291" y="741"/>
                  </a:cubicBezTo>
                  <a:cubicBezTo>
                    <a:pt x="5272" y="730"/>
                    <a:pt x="5252" y="725"/>
                    <a:pt x="5233" y="725"/>
                  </a:cubicBezTo>
                  <a:close/>
                  <a:moveTo>
                    <a:pt x="3748" y="716"/>
                  </a:moveTo>
                  <a:cubicBezTo>
                    <a:pt x="3688" y="716"/>
                    <a:pt x="3626" y="756"/>
                    <a:pt x="3605" y="813"/>
                  </a:cubicBezTo>
                  <a:cubicBezTo>
                    <a:pt x="3578" y="884"/>
                    <a:pt x="3623" y="973"/>
                    <a:pt x="3694" y="1000"/>
                  </a:cubicBezTo>
                  <a:cubicBezTo>
                    <a:pt x="3711" y="1009"/>
                    <a:pt x="3730" y="1012"/>
                    <a:pt x="3748" y="1012"/>
                  </a:cubicBezTo>
                  <a:cubicBezTo>
                    <a:pt x="3805" y="1012"/>
                    <a:pt x="3863" y="974"/>
                    <a:pt x="3890" y="920"/>
                  </a:cubicBezTo>
                  <a:cubicBezTo>
                    <a:pt x="3917" y="839"/>
                    <a:pt x="3872" y="750"/>
                    <a:pt x="3792" y="723"/>
                  </a:cubicBezTo>
                  <a:cubicBezTo>
                    <a:pt x="3778" y="718"/>
                    <a:pt x="3763" y="716"/>
                    <a:pt x="3748" y="716"/>
                  </a:cubicBezTo>
                  <a:close/>
                  <a:moveTo>
                    <a:pt x="2363" y="769"/>
                  </a:moveTo>
                  <a:cubicBezTo>
                    <a:pt x="2354" y="769"/>
                    <a:pt x="2343" y="772"/>
                    <a:pt x="2329" y="777"/>
                  </a:cubicBezTo>
                  <a:cubicBezTo>
                    <a:pt x="2267" y="813"/>
                    <a:pt x="2204" y="848"/>
                    <a:pt x="2142" y="884"/>
                  </a:cubicBezTo>
                  <a:cubicBezTo>
                    <a:pt x="2133" y="893"/>
                    <a:pt x="2124" y="902"/>
                    <a:pt x="2115" y="911"/>
                  </a:cubicBezTo>
                  <a:cubicBezTo>
                    <a:pt x="2115" y="920"/>
                    <a:pt x="2115" y="937"/>
                    <a:pt x="2124" y="946"/>
                  </a:cubicBezTo>
                  <a:cubicBezTo>
                    <a:pt x="2160" y="982"/>
                    <a:pt x="2186" y="1027"/>
                    <a:pt x="2249" y="1027"/>
                  </a:cubicBezTo>
                  <a:cubicBezTo>
                    <a:pt x="2365" y="1027"/>
                    <a:pt x="2445" y="929"/>
                    <a:pt x="2409" y="822"/>
                  </a:cubicBezTo>
                  <a:cubicBezTo>
                    <a:pt x="2397" y="784"/>
                    <a:pt x="2385" y="769"/>
                    <a:pt x="2363" y="769"/>
                  </a:cubicBezTo>
                  <a:close/>
                  <a:moveTo>
                    <a:pt x="9244" y="918"/>
                  </a:moveTo>
                  <a:cubicBezTo>
                    <a:pt x="9204" y="918"/>
                    <a:pt x="9167" y="943"/>
                    <a:pt x="9154" y="982"/>
                  </a:cubicBezTo>
                  <a:cubicBezTo>
                    <a:pt x="9136" y="1027"/>
                    <a:pt x="9163" y="1089"/>
                    <a:pt x="9207" y="1107"/>
                  </a:cubicBezTo>
                  <a:cubicBezTo>
                    <a:pt x="9222" y="1114"/>
                    <a:pt x="9237" y="1117"/>
                    <a:pt x="9251" y="1117"/>
                  </a:cubicBezTo>
                  <a:cubicBezTo>
                    <a:pt x="9291" y="1117"/>
                    <a:pt x="9328" y="1093"/>
                    <a:pt x="9341" y="1053"/>
                  </a:cubicBezTo>
                  <a:cubicBezTo>
                    <a:pt x="9359" y="1009"/>
                    <a:pt x="9332" y="946"/>
                    <a:pt x="9288" y="929"/>
                  </a:cubicBezTo>
                  <a:cubicBezTo>
                    <a:pt x="9273" y="921"/>
                    <a:pt x="9258" y="918"/>
                    <a:pt x="9244" y="918"/>
                  </a:cubicBezTo>
                  <a:close/>
                  <a:moveTo>
                    <a:pt x="7771" y="905"/>
                  </a:moveTo>
                  <a:cubicBezTo>
                    <a:pt x="7725" y="905"/>
                    <a:pt x="7676" y="931"/>
                    <a:pt x="7655" y="973"/>
                  </a:cubicBezTo>
                  <a:cubicBezTo>
                    <a:pt x="7628" y="1027"/>
                    <a:pt x="7664" y="1107"/>
                    <a:pt x="7717" y="1125"/>
                  </a:cubicBezTo>
                  <a:cubicBezTo>
                    <a:pt x="7728" y="1131"/>
                    <a:pt x="7740" y="1134"/>
                    <a:pt x="7753" y="1134"/>
                  </a:cubicBezTo>
                  <a:cubicBezTo>
                    <a:pt x="7797" y="1134"/>
                    <a:pt x="7849" y="1103"/>
                    <a:pt x="7869" y="1062"/>
                  </a:cubicBezTo>
                  <a:cubicBezTo>
                    <a:pt x="7887" y="1027"/>
                    <a:pt x="7860" y="937"/>
                    <a:pt x="7807" y="911"/>
                  </a:cubicBezTo>
                  <a:cubicBezTo>
                    <a:pt x="7795" y="907"/>
                    <a:pt x="7784" y="905"/>
                    <a:pt x="7771" y="905"/>
                  </a:cubicBezTo>
                  <a:close/>
                  <a:moveTo>
                    <a:pt x="6284" y="892"/>
                  </a:moveTo>
                  <a:cubicBezTo>
                    <a:pt x="6263" y="892"/>
                    <a:pt x="6239" y="897"/>
                    <a:pt x="6219" y="902"/>
                  </a:cubicBezTo>
                  <a:cubicBezTo>
                    <a:pt x="6192" y="911"/>
                    <a:pt x="6174" y="946"/>
                    <a:pt x="6156" y="973"/>
                  </a:cubicBezTo>
                  <a:cubicBezTo>
                    <a:pt x="6129" y="1000"/>
                    <a:pt x="6147" y="1045"/>
                    <a:pt x="6156" y="1071"/>
                  </a:cubicBezTo>
                  <a:cubicBezTo>
                    <a:pt x="6156" y="1098"/>
                    <a:pt x="6201" y="1125"/>
                    <a:pt x="6228" y="1152"/>
                  </a:cubicBezTo>
                  <a:cubicBezTo>
                    <a:pt x="6245" y="1152"/>
                    <a:pt x="6266" y="1154"/>
                    <a:pt x="6284" y="1154"/>
                  </a:cubicBezTo>
                  <a:cubicBezTo>
                    <a:pt x="6303" y="1154"/>
                    <a:pt x="6321" y="1152"/>
                    <a:pt x="6335" y="1143"/>
                  </a:cubicBezTo>
                  <a:cubicBezTo>
                    <a:pt x="6352" y="1125"/>
                    <a:pt x="6397" y="1107"/>
                    <a:pt x="6397" y="1071"/>
                  </a:cubicBezTo>
                  <a:cubicBezTo>
                    <a:pt x="6406" y="1036"/>
                    <a:pt x="6406" y="1000"/>
                    <a:pt x="6397" y="973"/>
                  </a:cubicBezTo>
                  <a:cubicBezTo>
                    <a:pt x="6388" y="946"/>
                    <a:pt x="6352" y="920"/>
                    <a:pt x="6326" y="902"/>
                  </a:cubicBezTo>
                  <a:cubicBezTo>
                    <a:pt x="6314" y="894"/>
                    <a:pt x="6300" y="892"/>
                    <a:pt x="6284" y="892"/>
                  </a:cubicBezTo>
                  <a:close/>
                  <a:moveTo>
                    <a:pt x="4771" y="883"/>
                  </a:moveTo>
                  <a:cubicBezTo>
                    <a:pt x="4757" y="883"/>
                    <a:pt x="4744" y="885"/>
                    <a:pt x="4729" y="893"/>
                  </a:cubicBezTo>
                  <a:cubicBezTo>
                    <a:pt x="4693" y="911"/>
                    <a:pt x="4666" y="929"/>
                    <a:pt x="4658" y="964"/>
                  </a:cubicBezTo>
                  <a:cubicBezTo>
                    <a:pt x="4640" y="1000"/>
                    <a:pt x="4622" y="1036"/>
                    <a:pt x="4649" y="1071"/>
                  </a:cubicBezTo>
                  <a:cubicBezTo>
                    <a:pt x="4666" y="1107"/>
                    <a:pt x="4684" y="1134"/>
                    <a:pt x="4720" y="1143"/>
                  </a:cubicBezTo>
                  <a:cubicBezTo>
                    <a:pt x="4742" y="1148"/>
                    <a:pt x="4763" y="1157"/>
                    <a:pt x="4785" y="1157"/>
                  </a:cubicBezTo>
                  <a:cubicBezTo>
                    <a:pt x="4799" y="1157"/>
                    <a:pt x="4813" y="1153"/>
                    <a:pt x="4827" y="1143"/>
                  </a:cubicBezTo>
                  <a:cubicBezTo>
                    <a:pt x="4863" y="1125"/>
                    <a:pt x="4889" y="1116"/>
                    <a:pt x="4898" y="1071"/>
                  </a:cubicBezTo>
                  <a:cubicBezTo>
                    <a:pt x="4916" y="1036"/>
                    <a:pt x="4916" y="1000"/>
                    <a:pt x="4898" y="964"/>
                  </a:cubicBezTo>
                  <a:cubicBezTo>
                    <a:pt x="4881" y="929"/>
                    <a:pt x="4863" y="911"/>
                    <a:pt x="4827" y="893"/>
                  </a:cubicBezTo>
                  <a:cubicBezTo>
                    <a:pt x="4806" y="888"/>
                    <a:pt x="4789" y="883"/>
                    <a:pt x="4771" y="883"/>
                  </a:cubicBezTo>
                  <a:close/>
                  <a:moveTo>
                    <a:pt x="3293" y="851"/>
                  </a:moveTo>
                  <a:cubicBezTo>
                    <a:pt x="3270" y="851"/>
                    <a:pt x="3248" y="857"/>
                    <a:pt x="3230" y="866"/>
                  </a:cubicBezTo>
                  <a:cubicBezTo>
                    <a:pt x="3203" y="884"/>
                    <a:pt x="3168" y="902"/>
                    <a:pt x="3150" y="946"/>
                  </a:cubicBezTo>
                  <a:cubicBezTo>
                    <a:pt x="3141" y="991"/>
                    <a:pt x="3141" y="1036"/>
                    <a:pt x="3150" y="1062"/>
                  </a:cubicBezTo>
                  <a:cubicBezTo>
                    <a:pt x="3168" y="1098"/>
                    <a:pt x="3186" y="1125"/>
                    <a:pt x="3230" y="1143"/>
                  </a:cubicBezTo>
                  <a:cubicBezTo>
                    <a:pt x="3255" y="1157"/>
                    <a:pt x="3279" y="1164"/>
                    <a:pt x="3302" y="1164"/>
                  </a:cubicBezTo>
                  <a:cubicBezTo>
                    <a:pt x="3321" y="1164"/>
                    <a:pt x="3339" y="1160"/>
                    <a:pt x="3355" y="1152"/>
                  </a:cubicBezTo>
                  <a:cubicBezTo>
                    <a:pt x="3382" y="1143"/>
                    <a:pt x="3417" y="1116"/>
                    <a:pt x="3435" y="1071"/>
                  </a:cubicBezTo>
                  <a:cubicBezTo>
                    <a:pt x="3453" y="1027"/>
                    <a:pt x="3453" y="982"/>
                    <a:pt x="3435" y="946"/>
                  </a:cubicBezTo>
                  <a:cubicBezTo>
                    <a:pt x="3427" y="922"/>
                    <a:pt x="3411" y="874"/>
                    <a:pt x="3367" y="874"/>
                  </a:cubicBezTo>
                  <a:cubicBezTo>
                    <a:pt x="3363" y="874"/>
                    <a:pt x="3359" y="874"/>
                    <a:pt x="3355" y="875"/>
                  </a:cubicBezTo>
                  <a:cubicBezTo>
                    <a:pt x="3337" y="857"/>
                    <a:pt x="3315" y="851"/>
                    <a:pt x="3293" y="851"/>
                  </a:cubicBezTo>
                  <a:close/>
                  <a:moveTo>
                    <a:pt x="1963" y="1000"/>
                  </a:moveTo>
                  <a:cubicBezTo>
                    <a:pt x="1954" y="1009"/>
                    <a:pt x="1937" y="1027"/>
                    <a:pt x="1928" y="1036"/>
                  </a:cubicBezTo>
                  <a:cubicBezTo>
                    <a:pt x="1910" y="1036"/>
                    <a:pt x="1901" y="1036"/>
                    <a:pt x="1892" y="1045"/>
                  </a:cubicBezTo>
                  <a:cubicBezTo>
                    <a:pt x="1847" y="1080"/>
                    <a:pt x="1803" y="1116"/>
                    <a:pt x="1749" y="1143"/>
                  </a:cubicBezTo>
                  <a:cubicBezTo>
                    <a:pt x="1749" y="1152"/>
                    <a:pt x="1740" y="1152"/>
                    <a:pt x="1740" y="1161"/>
                  </a:cubicBezTo>
                  <a:cubicBezTo>
                    <a:pt x="1740" y="1161"/>
                    <a:pt x="1749" y="1169"/>
                    <a:pt x="1749" y="1169"/>
                  </a:cubicBezTo>
                  <a:cubicBezTo>
                    <a:pt x="1763" y="1172"/>
                    <a:pt x="1777" y="1174"/>
                    <a:pt x="1791" y="1174"/>
                  </a:cubicBezTo>
                  <a:cubicBezTo>
                    <a:pt x="1861" y="1174"/>
                    <a:pt x="1934" y="1138"/>
                    <a:pt x="1963" y="1071"/>
                  </a:cubicBezTo>
                  <a:cubicBezTo>
                    <a:pt x="1963" y="1053"/>
                    <a:pt x="1963" y="1027"/>
                    <a:pt x="1963" y="1000"/>
                  </a:cubicBezTo>
                  <a:close/>
                  <a:moveTo>
                    <a:pt x="10189" y="1169"/>
                  </a:moveTo>
                  <a:lnTo>
                    <a:pt x="10197" y="1178"/>
                  </a:lnTo>
                  <a:lnTo>
                    <a:pt x="10206" y="1178"/>
                  </a:lnTo>
                  <a:cubicBezTo>
                    <a:pt x="10206" y="1178"/>
                    <a:pt x="10206" y="1169"/>
                    <a:pt x="10206" y="1169"/>
                  </a:cubicBezTo>
                  <a:close/>
                  <a:moveTo>
                    <a:pt x="10197" y="1187"/>
                  </a:moveTo>
                  <a:cubicBezTo>
                    <a:pt x="10206" y="1196"/>
                    <a:pt x="10206" y="1214"/>
                    <a:pt x="10215" y="1214"/>
                  </a:cubicBezTo>
                  <a:cubicBezTo>
                    <a:pt x="10224" y="1223"/>
                    <a:pt x="10242" y="1232"/>
                    <a:pt x="10242" y="1232"/>
                  </a:cubicBezTo>
                  <a:cubicBezTo>
                    <a:pt x="10260" y="1241"/>
                    <a:pt x="10269" y="1250"/>
                    <a:pt x="10278" y="1250"/>
                  </a:cubicBezTo>
                  <a:cubicBezTo>
                    <a:pt x="10287" y="1250"/>
                    <a:pt x="10296" y="1241"/>
                    <a:pt x="10305" y="1241"/>
                  </a:cubicBezTo>
                  <a:cubicBezTo>
                    <a:pt x="10305" y="1232"/>
                    <a:pt x="10296" y="1223"/>
                    <a:pt x="10296" y="1214"/>
                  </a:cubicBezTo>
                  <a:cubicBezTo>
                    <a:pt x="10269" y="1205"/>
                    <a:pt x="10251" y="1196"/>
                    <a:pt x="10224" y="1187"/>
                  </a:cubicBezTo>
                  <a:close/>
                  <a:moveTo>
                    <a:pt x="8781" y="1057"/>
                  </a:moveTo>
                  <a:cubicBezTo>
                    <a:pt x="8747" y="1057"/>
                    <a:pt x="8725" y="1077"/>
                    <a:pt x="8708" y="1125"/>
                  </a:cubicBezTo>
                  <a:cubicBezTo>
                    <a:pt x="8681" y="1187"/>
                    <a:pt x="8699" y="1232"/>
                    <a:pt x="8761" y="1250"/>
                  </a:cubicBezTo>
                  <a:cubicBezTo>
                    <a:pt x="8783" y="1259"/>
                    <a:pt x="8801" y="1264"/>
                    <a:pt x="8817" y="1264"/>
                  </a:cubicBezTo>
                  <a:cubicBezTo>
                    <a:pt x="8847" y="1264"/>
                    <a:pt x="8869" y="1246"/>
                    <a:pt x="8886" y="1205"/>
                  </a:cubicBezTo>
                  <a:cubicBezTo>
                    <a:pt x="8913" y="1134"/>
                    <a:pt x="8904" y="1098"/>
                    <a:pt x="8841" y="1071"/>
                  </a:cubicBezTo>
                  <a:cubicBezTo>
                    <a:pt x="8818" y="1062"/>
                    <a:pt x="8798" y="1057"/>
                    <a:pt x="8781" y="1057"/>
                  </a:cubicBezTo>
                  <a:close/>
                  <a:moveTo>
                    <a:pt x="7302" y="1043"/>
                  </a:moveTo>
                  <a:cubicBezTo>
                    <a:pt x="7258" y="1043"/>
                    <a:pt x="7227" y="1072"/>
                    <a:pt x="7200" y="1125"/>
                  </a:cubicBezTo>
                  <a:cubicBezTo>
                    <a:pt x="7173" y="1196"/>
                    <a:pt x="7200" y="1241"/>
                    <a:pt x="7271" y="1276"/>
                  </a:cubicBezTo>
                  <a:cubicBezTo>
                    <a:pt x="7290" y="1283"/>
                    <a:pt x="7306" y="1287"/>
                    <a:pt x="7321" y="1287"/>
                  </a:cubicBezTo>
                  <a:cubicBezTo>
                    <a:pt x="7365" y="1287"/>
                    <a:pt x="7396" y="1258"/>
                    <a:pt x="7423" y="1205"/>
                  </a:cubicBezTo>
                  <a:cubicBezTo>
                    <a:pt x="7450" y="1134"/>
                    <a:pt x="7423" y="1089"/>
                    <a:pt x="7352" y="1053"/>
                  </a:cubicBezTo>
                  <a:cubicBezTo>
                    <a:pt x="7333" y="1047"/>
                    <a:pt x="7317" y="1043"/>
                    <a:pt x="7302" y="1043"/>
                  </a:cubicBezTo>
                  <a:close/>
                  <a:moveTo>
                    <a:pt x="5822" y="1034"/>
                  </a:moveTo>
                  <a:cubicBezTo>
                    <a:pt x="5769" y="1034"/>
                    <a:pt x="5728" y="1063"/>
                    <a:pt x="5701" y="1116"/>
                  </a:cubicBezTo>
                  <a:cubicBezTo>
                    <a:pt x="5674" y="1187"/>
                    <a:pt x="5701" y="1259"/>
                    <a:pt x="5773" y="1294"/>
                  </a:cubicBezTo>
                  <a:cubicBezTo>
                    <a:pt x="5791" y="1300"/>
                    <a:pt x="5808" y="1303"/>
                    <a:pt x="5825" y="1303"/>
                  </a:cubicBezTo>
                  <a:cubicBezTo>
                    <a:pt x="5883" y="1303"/>
                    <a:pt x="5930" y="1269"/>
                    <a:pt x="5951" y="1214"/>
                  </a:cubicBezTo>
                  <a:cubicBezTo>
                    <a:pt x="5978" y="1143"/>
                    <a:pt x="5951" y="1071"/>
                    <a:pt x="5880" y="1045"/>
                  </a:cubicBezTo>
                  <a:cubicBezTo>
                    <a:pt x="5859" y="1038"/>
                    <a:pt x="5840" y="1034"/>
                    <a:pt x="5822" y="1034"/>
                  </a:cubicBezTo>
                  <a:close/>
                  <a:moveTo>
                    <a:pt x="4356" y="1028"/>
                  </a:moveTo>
                  <a:cubicBezTo>
                    <a:pt x="4296" y="1028"/>
                    <a:pt x="4224" y="1066"/>
                    <a:pt x="4203" y="1116"/>
                  </a:cubicBezTo>
                  <a:cubicBezTo>
                    <a:pt x="4176" y="1178"/>
                    <a:pt x="4229" y="1285"/>
                    <a:pt x="4283" y="1312"/>
                  </a:cubicBezTo>
                  <a:cubicBezTo>
                    <a:pt x="4292" y="1315"/>
                    <a:pt x="4303" y="1316"/>
                    <a:pt x="4314" y="1316"/>
                  </a:cubicBezTo>
                  <a:cubicBezTo>
                    <a:pt x="4376" y="1316"/>
                    <a:pt x="4456" y="1277"/>
                    <a:pt x="4479" y="1232"/>
                  </a:cubicBezTo>
                  <a:cubicBezTo>
                    <a:pt x="4506" y="1169"/>
                    <a:pt x="4461" y="1062"/>
                    <a:pt x="4399" y="1036"/>
                  </a:cubicBezTo>
                  <a:cubicBezTo>
                    <a:pt x="4386" y="1030"/>
                    <a:pt x="4372" y="1028"/>
                    <a:pt x="4356" y="1028"/>
                  </a:cubicBezTo>
                  <a:close/>
                  <a:moveTo>
                    <a:pt x="2824" y="1011"/>
                  </a:moveTo>
                  <a:cubicBezTo>
                    <a:pt x="2768" y="1011"/>
                    <a:pt x="2729" y="1043"/>
                    <a:pt x="2704" y="1107"/>
                  </a:cubicBezTo>
                  <a:cubicBezTo>
                    <a:pt x="2659" y="1205"/>
                    <a:pt x="2686" y="1268"/>
                    <a:pt x="2784" y="1303"/>
                  </a:cubicBezTo>
                  <a:cubicBezTo>
                    <a:pt x="2812" y="1315"/>
                    <a:pt x="2839" y="1320"/>
                    <a:pt x="2863" y="1320"/>
                  </a:cubicBezTo>
                  <a:cubicBezTo>
                    <a:pt x="2914" y="1320"/>
                    <a:pt x="2953" y="1293"/>
                    <a:pt x="2971" y="1232"/>
                  </a:cubicBezTo>
                  <a:cubicBezTo>
                    <a:pt x="3016" y="1134"/>
                    <a:pt x="2989" y="1071"/>
                    <a:pt x="2900" y="1027"/>
                  </a:cubicBezTo>
                  <a:cubicBezTo>
                    <a:pt x="2872" y="1017"/>
                    <a:pt x="2847" y="1011"/>
                    <a:pt x="2824" y="1011"/>
                  </a:cubicBezTo>
                  <a:close/>
                  <a:moveTo>
                    <a:pt x="9855" y="1208"/>
                  </a:moveTo>
                  <a:cubicBezTo>
                    <a:pt x="9816" y="1208"/>
                    <a:pt x="9772" y="1232"/>
                    <a:pt x="9751" y="1268"/>
                  </a:cubicBezTo>
                  <a:cubicBezTo>
                    <a:pt x="9734" y="1321"/>
                    <a:pt x="9760" y="1384"/>
                    <a:pt x="9814" y="1401"/>
                  </a:cubicBezTo>
                  <a:cubicBezTo>
                    <a:pt x="9823" y="1405"/>
                    <a:pt x="9834" y="1407"/>
                    <a:pt x="9844" y="1407"/>
                  </a:cubicBezTo>
                  <a:cubicBezTo>
                    <a:pt x="9883" y="1407"/>
                    <a:pt x="9925" y="1383"/>
                    <a:pt x="9939" y="1348"/>
                  </a:cubicBezTo>
                  <a:cubicBezTo>
                    <a:pt x="9957" y="1294"/>
                    <a:pt x="9939" y="1241"/>
                    <a:pt x="9885" y="1214"/>
                  </a:cubicBezTo>
                  <a:cubicBezTo>
                    <a:pt x="9876" y="1210"/>
                    <a:pt x="9865" y="1208"/>
                    <a:pt x="9855" y="1208"/>
                  </a:cubicBezTo>
                  <a:close/>
                  <a:moveTo>
                    <a:pt x="8372" y="1196"/>
                  </a:moveTo>
                  <a:cubicBezTo>
                    <a:pt x="8325" y="1196"/>
                    <a:pt x="8273" y="1227"/>
                    <a:pt x="8253" y="1268"/>
                  </a:cubicBezTo>
                  <a:cubicBezTo>
                    <a:pt x="8235" y="1321"/>
                    <a:pt x="8262" y="1401"/>
                    <a:pt x="8315" y="1419"/>
                  </a:cubicBezTo>
                  <a:cubicBezTo>
                    <a:pt x="8324" y="1423"/>
                    <a:pt x="8336" y="1425"/>
                    <a:pt x="8348" y="1425"/>
                  </a:cubicBezTo>
                  <a:cubicBezTo>
                    <a:pt x="8394" y="1425"/>
                    <a:pt x="8453" y="1399"/>
                    <a:pt x="8467" y="1357"/>
                  </a:cubicBezTo>
                  <a:cubicBezTo>
                    <a:pt x="8494" y="1303"/>
                    <a:pt x="8458" y="1232"/>
                    <a:pt x="8413" y="1205"/>
                  </a:cubicBezTo>
                  <a:cubicBezTo>
                    <a:pt x="8401" y="1199"/>
                    <a:pt x="8387" y="1196"/>
                    <a:pt x="8372" y="1196"/>
                  </a:cubicBezTo>
                  <a:close/>
                  <a:moveTo>
                    <a:pt x="6892" y="1183"/>
                  </a:moveTo>
                  <a:cubicBezTo>
                    <a:pt x="6874" y="1183"/>
                    <a:pt x="6852" y="1187"/>
                    <a:pt x="6834" y="1187"/>
                  </a:cubicBezTo>
                  <a:cubicBezTo>
                    <a:pt x="6790" y="1187"/>
                    <a:pt x="6763" y="1232"/>
                    <a:pt x="6745" y="1259"/>
                  </a:cubicBezTo>
                  <a:cubicBezTo>
                    <a:pt x="6727" y="1276"/>
                    <a:pt x="6736" y="1312"/>
                    <a:pt x="6736" y="1339"/>
                  </a:cubicBezTo>
                  <a:cubicBezTo>
                    <a:pt x="6745" y="1384"/>
                    <a:pt x="6790" y="1401"/>
                    <a:pt x="6816" y="1437"/>
                  </a:cubicBezTo>
                  <a:cubicBezTo>
                    <a:pt x="6826" y="1430"/>
                    <a:pt x="6836" y="1429"/>
                    <a:pt x="6847" y="1429"/>
                  </a:cubicBezTo>
                  <a:cubicBezTo>
                    <a:pt x="6858" y="1429"/>
                    <a:pt x="6870" y="1431"/>
                    <a:pt x="6883" y="1431"/>
                  </a:cubicBezTo>
                  <a:cubicBezTo>
                    <a:pt x="6890" y="1431"/>
                    <a:pt x="6898" y="1430"/>
                    <a:pt x="6906" y="1428"/>
                  </a:cubicBezTo>
                  <a:cubicBezTo>
                    <a:pt x="6941" y="1410"/>
                    <a:pt x="6959" y="1384"/>
                    <a:pt x="6986" y="1357"/>
                  </a:cubicBezTo>
                  <a:cubicBezTo>
                    <a:pt x="6968" y="1330"/>
                    <a:pt x="6995" y="1303"/>
                    <a:pt x="6986" y="1276"/>
                  </a:cubicBezTo>
                  <a:cubicBezTo>
                    <a:pt x="6968" y="1232"/>
                    <a:pt x="6941" y="1214"/>
                    <a:pt x="6915" y="1187"/>
                  </a:cubicBezTo>
                  <a:cubicBezTo>
                    <a:pt x="6909" y="1184"/>
                    <a:pt x="6901" y="1183"/>
                    <a:pt x="6892" y="1183"/>
                  </a:cubicBezTo>
                  <a:close/>
                  <a:moveTo>
                    <a:pt x="5374" y="1177"/>
                  </a:moveTo>
                  <a:cubicBezTo>
                    <a:pt x="5320" y="1177"/>
                    <a:pt x="5275" y="1206"/>
                    <a:pt x="5255" y="1259"/>
                  </a:cubicBezTo>
                  <a:cubicBezTo>
                    <a:pt x="5220" y="1330"/>
                    <a:pt x="5246" y="1401"/>
                    <a:pt x="5327" y="1437"/>
                  </a:cubicBezTo>
                  <a:cubicBezTo>
                    <a:pt x="5344" y="1444"/>
                    <a:pt x="5362" y="1447"/>
                    <a:pt x="5379" y="1447"/>
                  </a:cubicBezTo>
                  <a:cubicBezTo>
                    <a:pt x="5431" y="1447"/>
                    <a:pt x="5476" y="1417"/>
                    <a:pt x="5496" y="1357"/>
                  </a:cubicBezTo>
                  <a:cubicBezTo>
                    <a:pt x="5523" y="1285"/>
                    <a:pt x="5496" y="1214"/>
                    <a:pt x="5434" y="1187"/>
                  </a:cubicBezTo>
                  <a:cubicBezTo>
                    <a:pt x="5413" y="1180"/>
                    <a:pt x="5393" y="1177"/>
                    <a:pt x="5374" y="1177"/>
                  </a:cubicBezTo>
                  <a:close/>
                  <a:moveTo>
                    <a:pt x="3889" y="1165"/>
                  </a:moveTo>
                  <a:cubicBezTo>
                    <a:pt x="3830" y="1165"/>
                    <a:pt x="3776" y="1199"/>
                    <a:pt x="3756" y="1259"/>
                  </a:cubicBezTo>
                  <a:cubicBezTo>
                    <a:pt x="3721" y="1330"/>
                    <a:pt x="3756" y="1419"/>
                    <a:pt x="3837" y="1455"/>
                  </a:cubicBezTo>
                  <a:cubicBezTo>
                    <a:pt x="3853" y="1461"/>
                    <a:pt x="3869" y="1464"/>
                    <a:pt x="3886" y="1464"/>
                  </a:cubicBezTo>
                  <a:cubicBezTo>
                    <a:pt x="3945" y="1464"/>
                    <a:pt x="4005" y="1428"/>
                    <a:pt x="4033" y="1366"/>
                  </a:cubicBezTo>
                  <a:cubicBezTo>
                    <a:pt x="4060" y="1294"/>
                    <a:pt x="4024" y="1205"/>
                    <a:pt x="3953" y="1178"/>
                  </a:cubicBezTo>
                  <a:cubicBezTo>
                    <a:pt x="3932" y="1169"/>
                    <a:pt x="3910" y="1165"/>
                    <a:pt x="3889" y="1165"/>
                  </a:cubicBezTo>
                  <a:close/>
                  <a:moveTo>
                    <a:pt x="2393" y="1161"/>
                  </a:moveTo>
                  <a:cubicBezTo>
                    <a:pt x="2369" y="1161"/>
                    <a:pt x="2347" y="1165"/>
                    <a:pt x="2329" y="1178"/>
                  </a:cubicBezTo>
                  <a:cubicBezTo>
                    <a:pt x="2293" y="1205"/>
                    <a:pt x="2276" y="1232"/>
                    <a:pt x="2249" y="1259"/>
                  </a:cubicBezTo>
                  <a:cubicBezTo>
                    <a:pt x="2258" y="1303"/>
                    <a:pt x="2231" y="1357"/>
                    <a:pt x="2267" y="1392"/>
                  </a:cubicBezTo>
                  <a:cubicBezTo>
                    <a:pt x="2285" y="1419"/>
                    <a:pt x="2320" y="1446"/>
                    <a:pt x="2338" y="1473"/>
                  </a:cubicBezTo>
                  <a:cubicBezTo>
                    <a:pt x="2347" y="1471"/>
                    <a:pt x="2355" y="1471"/>
                    <a:pt x="2364" y="1471"/>
                  </a:cubicBezTo>
                  <a:cubicBezTo>
                    <a:pt x="2385" y="1471"/>
                    <a:pt x="2406" y="1474"/>
                    <a:pt x="2426" y="1474"/>
                  </a:cubicBezTo>
                  <a:cubicBezTo>
                    <a:pt x="2447" y="1474"/>
                    <a:pt x="2465" y="1470"/>
                    <a:pt x="2481" y="1455"/>
                  </a:cubicBezTo>
                  <a:cubicBezTo>
                    <a:pt x="2516" y="1428"/>
                    <a:pt x="2534" y="1401"/>
                    <a:pt x="2561" y="1375"/>
                  </a:cubicBezTo>
                  <a:cubicBezTo>
                    <a:pt x="2552" y="1330"/>
                    <a:pt x="2579" y="1285"/>
                    <a:pt x="2543" y="1241"/>
                  </a:cubicBezTo>
                  <a:cubicBezTo>
                    <a:pt x="2516" y="1214"/>
                    <a:pt x="2490" y="1169"/>
                    <a:pt x="2463" y="1169"/>
                  </a:cubicBezTo>
                  <a:cubicBezTo>
                    <a:pt x="2441" y="1165"/>
                    <a:pt x="2416" y="1161"/>
                    <a:pt x="2393" y="1161"/>
                  </a:cubicBezTo>
                  <a:close/>
                  <a:moveTo>
                    <a:pt x="7922" y="1342"/>
                  </a:moveTo>
                  <a:cubicBezTo>
                    <a:pt x="7874" y="1342"/>
                    <a:pt x="7821" y="1368"/>
                    <a:pt x="7807" y="1410"/>
                  </a:cubicBezTo>
                  <a:cubicBezTo>
                    <a:pt x="7780" y="1473"/>
                    <a:pt x="7824" y="1553"/>
                    <a:pt x="7869" y="1562"/>
                  </a:cubicBezTo>
                  <a:cubicBezTo>
                    <a:pt x="7882" y="1566"/>
                    <a:pt x="7895" y="1567"/>
                    <a:pt x="7907" y="1567"/>
                  </a:cubicBezTo>
                  <a:cubicBezTo>
                    <a:pt x="7953" y="1567"/>
                    <a:pt x="7992" y="1542"/>
                    <a:pt x="8021" y="1500"/>
                  </a:cubicBezTo>
                  <a:cubicBezTo>
                    <a:pt x="8047" y="1455"/>
                    <a:pt x="8012" y="1375"/>
                    <a:pt x="7958" y="1348"/>
                  </a:cubicBezTo>
                  <a:cubicBezTo>
                    <a:pt x="7947" y="1344"/>
                    <a:pt x="7935" y="1342"/>
                    <a:pt x="7922" y="1342"/>
                  </a:cubicBezTo>
                  <a:close/>
                  <a:moveTo>
                    <a:pt x="9387" y="1368"/>
                  </a:moveTo>
                  <a:cubicBezTo>
                    <a:pt x="9347" y="1368"/>
                    <a:pt x="9317" y="1388"/>
                    <a:pt x="9296" y="1428"/>
                  </a:cubicBezTo>
                  <a:cubicBezTo>
                    <a:pt x="9279" y="1491"/>
                    <a:pt x="9296" y="1535"/>
                    <a:pt x="9350" y="1562"/>
                  </a:cubicBezTo>
                  <a:cubicBezTo>
                    <a:pt x="9366" y="1566"/>
                    <a:pt x="9381" y="1569"/>
                    <a:pt x="9395" y="1569"/>
                  </a:cubicBezTo>
                  <a:cubicBezTo>
                    <a:pt x="9437" y="1569"/>
                    <a:pt x="9470" y="1549"/>
                    <a:pt x="9484" y="1508"/>
                  </a:cubicBezTo>
                  <a:cubicBezTo>
                    <a:pt x="9511" y="1446"/>
                    <a:pt x="9484" y="1401"/>
                    <a:pt x="9430" y="1375"/>
                  </a:cubicBezTo>
                  <a:cubicBezTo>
                    <a:pt x="9415" y="1370"/>
                    <a:pt x="9400" y="1368"/>
                    <a:pt x="9387" y="1368"/>
                  </a:cubicBezTo>
                  <a:close/>
                  <a:moveTo>
                    <a:pt x="6415" y="1329"/>
                  </a:moveTo>
                  <a:cubicBezTo>
                    <a:pt x="6401" y="1329"/>
                    <a:pt x="6385" y="1331"/>
                    <a:pt x="6370" y="1339"/>
                  </a:cubicBezTo>
                  <a:cubicBezTo>
                    <a:pt x="6344" y="1348"/>
                    <a:pt x="6326" y="1384"/>
                    <a:pt x="6308" y="1410"/>
                  </a:cubicBezTo>
                  <a:cubicBezTo>
                    <a:pt x="6281" y="1437"/>
                    <a:pt x="6299" y="1482"/>
                    <a:pt x="6308" y="1508"/>
                  </a:cubicBezTo>
                  <a:cubicBezTo>
                    <a:pt x="6317" y="1544"/>
                    <a:pt x="6352" y="1562"/>
                    <a:pt x="6379" y="1580"/>
                  </a:cubicBezTo>
                  <a:cubicBezTo>
                    <a:pt x="6390" y="1590"/>
                    <a:pt x="6402" y="1594"/>
                    <a:pt x="6414" y="1594"/>
                  </a:cubicBezTo>
                  <a:cubicBezTo>
                    <a:pt x="6434" y="1594"/>
                    <a:pt x="6456" y="1585"/>
                    <a:pt x="6477" y="1580"/>
                  </a:cubicBezTo>
                  <a:cubicBezTo>
                    <a:pt x="6504" y="1571"/>
                    <a:pt x="6531" y="1535"/>
                    <a:pt x="6558" y="1508"/>
                  </a:cubicBezTo>
                  <a:cubicBezTo>
                    <a:pt x="6549" y="1473"/>
                    <a:pt x="6558" y="1428"/>
                    <a:pt x="6549" y="1401"/>
                  </a:cubicBezTo>
                  <a:cubicBezTo>
                    <a:pt x="6531" y="1375"/>
                    <a:pt x="6513" y="1339"/>
                    <a:pt x="6468" y="1339"/>
                  </a:cubicBezTo>
                  <a:cubicBezTo>
                    <a:pt x="6453" y="1334"/>
                    <a:pt x="6435" y="1329"/>
                    <a:pt x="6415" y="1329"/>
                  </a:cubicBezTo>
                  <a:close/>
                  <a:moveTo>
                    <a:pt x="4927" y="1325"/>
                  </a:moveTo>
                  <a:cubicBezTo>
                    <a:pt x="4913" y="1325"/>
                    <a:pt x="4898" y="1328"/>
                    <a:pt x="4881" y="1339"/>
                  </a:cubicBezTo>
                  <a:cubicBezTo>
                    <a:pt x="4854" y="1357"/>
                    <a:pt x="4827" y="1375"/>
                    <a:pt x="4818" y="1410"/>
                  </a:cubicBezTo>
                  <a:cubicBezTo>
                    <a:pt x="4800" y="1446"/>
                    <a:pt x="4800" y="1482"/>
                    <a:pt x="4818" y="1517"/>
                  </a:cubicBezTo>
                  <a:cubicBezTo>
                    <a:pt x="4836" y="1553"/>
                    <a:pt x="4854" y="1580"/>
                    <a:pt x="4889" y="1580"/>
                  </a:cubicBezTo>
                  <a:cubicBezTo>
                    <a:pt x="4909" y="1595"/>
                    <a:pt x="4926" y="1601"/>
                    <a:pt x="4945" y="1601"/>
                  </a:cubicBezTo>
                  <a:cubicBezTo>
                    <a:pt x="4960" y="1601"/>
                    <a:pt x="4976" y="1597"/>
                    <a:pt x="4997" y="1589"/>
                  </a:cubicBezTo>
                  <a:cubicBezTo>
                    <a:pt x="5032" y="1571"/>
                    <a:pt x="5050" y="1544"/>
                    <a:pt x="5068" y="1508"/>
                  </a:cubicBezTo>
                  <a:cubicBezTo>
                    <a:pt x="5077" y="1473"/>
                    <a:pt x="5086" y="1446"/>
                    <a:pt x="5068" y="1410"/>
                  </a:cubicBezTo>
                  <a:cubicBezTo>
                    <a:pt x="5050" y="1375"/>
                    <a:pt x="5032" y="1348"/>
                    <a:pt x="4997" y="1339"/>
                  </a:cubicBezTo>
                  <a:cubicBezTo>
                    <a:pt x="4969" y="1334"/>
                    <a:pt x="4949" y="1325"/>
                    <a:pt x="4927" y="1325"/>
                  </a:cubicBezTo>
                  <a:close/>
                  <a:moveTo>
                    <a:pt x="3419" y="1302"/>
                  </a:moveTo>
                  <a:cubicBezTo>
                    <a:pt x="3405" y="1302"/>
                    <a:pt x="3392" y="1305"/>
                    <a:pt x="3382" y="1312"/>
                  </a:cubicBezTo>
                  <a:cubicBezTo>
                    <a:pt x="3346" y="1330"/>
                    <a:pt x="3302" y="1348"/>
                    <a:pt x="3302" y="1401"/>
                  </a:cubicBezTo>
                  <a:cubicBezTo>
                    <a:pt x="3275" y="1437"/>
                    <a:pt x="3284" y="1482"/>
                    <a:pt x="3293" y="1517"/>
                  </a:cubicBezTo>
                  <a:cubicBezTo>
                    <a:pt x="3310" y="1553"/>
                    <a:pt x="3337" y="1580"/>
                    <a:pt x="3382" y="1598"/>
                  </a:cubicBezTo>
                  <a:cubicBezTo>
                    <a:pt x="3408" y="1608"/>
                    <a:pt x="3431" y="1612"/>
                    <a:pt x="3453" y="1612"/>
                  </a:cubicBezTo>
                  <a:cubicBezTo>
                    <a:pt x="3468" y="1612"/>
                    <a:pt x="3483" y="1610"/>
                    <a:pt x="3498" y="1607"/>
                  </a:cubicBezTo>
                  <a:cubicBezTo>
                    <a:pt x="3533" y="1589"/>
                    <a:pt x="3560" y="1562"/>
                    <a:pt x="3578" y="1517"/>
                  </a:cubicBezTo>
                  <a:cubicBezTo>
                    <a:pt x="3596" y="1473"/>
                    <a:pt x="3596" y="1437"/>
                    <a:pt x="3578" y="1401"/>
                  </a:cubicBezTo>
                  <a:cubicBezTo>
                    <a:pt x="3569" y="1366"/>
                    <a:pt x="3542" y="1330"/>
                    <a:pt x="3498" y="1321"/>
                  </a:cubicBezTo>
                  <a:cubicBezTo>
                    <a:pt x="3470" y="1310"/>
                    <a:pt x="3443" y="1302"/>
                    <a:pt x="3419" y="1302"/>
                  </a:cubicBezTo>
                  <a:close/>
                  <a:moveTo>
                    <a:pt x="1960" y="1300"/>
                  </a:moveTo>
                  <a:cubicBezTo>
                    <a:pt x="1895" y="1300"/>
                    <a:pt x="1823" y="1340"/>
                    <a:pt x="1803" y="1401"/>
                  </a:cubicBezTo>
                  <a:cubicBezTo>
                    <a:pt x="1767" y="1473"/>
                    <a:pt x="1812" y="1589"/>
                    <a:pt x="1892" y="1615"/>
                  </a:cubicBezTo>
                  <a:cubicBezTo>
                    <a:pt x="1906" y="1621"/>
                    <a:pt x="1922" y="1623"/>
                    <a:pt x="1939" y="1623"/>
                  </a:cubicBezTo>
                  <a:cubicBezTo>
                    <a:pt x="2006" y="1623"/>
                    <a:pt x="2085" y="1583"/>
                    <a:pt x="2106" y="1526"/>
                  </a:cubicBezTo>
                  <a:cubicBezTo>
                    <a:pt x="2142" y="1446"/>
                    <a:pt x="2088" y="1339"/>
                    <a:pt x="2017" y="1312"/>
                  </a:cubicBezTo>
                  <a:cubicBezTo>
                    <a:pt x="2000" y="1304"/>
                    <a:pt x="1980" y="1300"/>
                    <a:pt x="1960" y="1300"/>
                  </a:cubicBezTo>
                  <a:close/>
                  <a:moveTo>
                    <a:pt x="10425" y="1527"/>
                  </a:moveTo>
                  <a:cubicBezTo>
                    <a:pt x="10396" y="1527"/>
                    <a:pt x="10377" y="1544"/>
                    <a:pt x="10358" y="1589"/>
                  </a:cubicBezTo>
                  <a:cubicBezTo>
                    <a:pt x="10340" y="1642"/>
                    <a:pt x="10358" y="1669"/>
                    <a:pt x="10412" y="1696"/>
                  </a:cubicBezTo>
                  <a:cubicBezTo>
                    <a:pt x="10427" y="1701"/>
                    <a:pt x="10441" y="1704"/>
                    <a:pt x="10454" y="1704"/>
                  </a:cubicBezTo>
                  <a:cubicBezTo>
                    <a:pt x="10484" y="1704"/>
                    <a:pt x="10506" y="1687"/>
                    <a:pt x="10519" y="1642"/>
                  </a:cubicBezTo>
                  <a:cubicBezTo>
                    <a:pt x="10545" y="1589"/>
                    <a:pt x="10528" y="1562"/>
                    <a:pt x="10465" y="1535"/>
                  </a:cubicBezTo>
                  <a:cubicBezTo>
                    <a:pt x="10450" y="1530"/>
                    <a:pt x="10436" y="1527"/>
                    <a:pt x="10425" y="1527"/>
                  </a:cubicBezTo>
                  <a:close/>
                  <a:moveTo>
                    <a:pt x="8936" y="1507"/>
                  </a:moveTo>
                  <a:cubicBezTo>
                    <a:pt x="8896" y="1507"/>
                    <a:pt x="8863" y="1532"/>
                    <a:pt x="8850" y="1571"/>
                  </a:cubicBezTo>
                  <a:cubicBezTo>
                    <a:pt x="8824" y="1642"/>
                    <a:pt x="8841" y="1678"/>
                    <a:pt x="8904" y="1705"/>
                  </a:cubicBezTo>
                  <a:cubicBezTo>
                    <a:pt x="8923" y="1713"/>
                    <a:pt x="8939" y="1717"/>
                    <a:pt x="8953" y="1717"/>
                  </a:cubicBezTo>
                  <a:cubicBezTo>
                    <a:pt x="8987" y="1717"/>
                    <a:pt x="9010" y="1695"/>
                    <a:pt x="9029" y="1651"/>
                  </a:cubicBezTo>
                  <a:cubicBezTo>
                    <a:pt x="9056" y="1589"/>
                    <a:pt x="9047" y="1553"/>
                    <a:pt x="8984" y="1517"/>
                  </a:cubicBezTo>
                  <a:cubicBezTo>
                    <a:pt x="8967" y="1510"/>
                    <a:pt x="8951" y="1507"/>
                    <a:pt x="8936" y="1507"/>
                  </a:cubicBezTo>
                  <a:close/>
                  <a:moveTo>
                    <a:pt x="5972" y="1467"/>
                  </a:moveTo>
                  <a:cubicBezTo>
                    <a:pt x="5920" y="1467"/>
                    <a:pt x="5872" y="1499"/>
                    <a:pt x="5853" y="1544"/>
                  </a:cubicBezTo>
                  <a:cubicBezTo>
                    <a:pt x="5817" y="1607"/>
                    <a:pt x="5862" y="1705"/>
                    <a:pt x="5924" y="1723"/>
                  </a:cubicBezTo>
                  <a:cubicBezTo>
                    <a:pt x="5945" y="1730"/>
                    <a:pt x="5965" y="1734"/>
                    <a:pt x="5984" y="1734"/>
                  </a:cubicBezTo>
                  <a:cubicBezTo>
                    <a:pt x="6033" y="1734"/>
                    <a:pt x="6075" y="1709"/>
                    <a:pt x="6094" y="1651"/>
                  </a:cubicBezTo>
                  <a:cubicBezTo>
                    <a:pt x="6129" y="1580"/>
                    <a:pt x="6103" y="1517"/>
                    <a:pt x="6031" y="1482"/>
                  </a:cubicBezTo>
                  <a:cubicBezTo>
                    <a:pt x="6012" y="1472"/>
                    <a:pt x="5992" y="1467"/>
                    <a:pt x="5972" y="1467"/>
                  </a:cubicBezTo>
                  <a:close/>
                  <a:moveTo>
                    <a:pt x="7442" y="1497"/>
                  </a:moveTo>
                  <a:cubicBezTo>
                    <a:pt x="7399" y="1497"/>
                    <a:pt x="7371" y="1520"/>
                    <a:pt x="7352" y="1571"/>
                  </a:cubicBezTo>
                  <a:cubicBezTo>
                    <a:pt x="7316" y="1642"/>
                    <a:pt x="7343" y="1696"/>
                    <a:pt x="7414" y="1723"/>
                  </a:cubicBezTo>
                  <a:cubicBezTo>
                    <a:pt x="7435" y="1730"/>
                    <a:pt x="7453" y="1734"/>
                    <a:pt x="7470" y="1734"/>
                  </a:cubicBezTo>
                  <a:cubicBezTo>
                    <a:pt x="7511" y="1734"/>
                    <a:pt x="7540" y="1711"/>
                    <a:pt x="7566" y="1660"/>
                  </a:cubicBezTo>
                  <a:cubicBezTo>
                    <a:pt x="7593" y="1589"/>
                    <a:pt x="7575" y="1535"/>
                    <a:pt x="7503" y="1508"/>
                  </a:cubicBezTo>
                  <a:cubicBezTo>
                    <a:pt x="7480" y="1501"/>
                    <a:pt x="7460" y="1497"/>
                    <a:pt x="7442" y="1497"/>
                  </a:cubicBezTo>
                  <a:close/>
                  <a:moveTo>
                    <a:pt x="4499" y="1455"/>
                  </a:moveTo>
                  <a:cubicBezTo>
                    <a:pt x="4439" y="1455"/>
                    <a:pt x="4375" y="1489"/>
                    <a:pt x="4354" y="1544"/>
                  </a:cubicBezTo>
                  <a:cubicBezTo>
                    <a:pt x="4345" y="1580"/>
                    <a:pt x="4336" y="1615"/>
                    <a:pt x="4354" y="1651"/>
                  </a:cubicBezTo>
                  <a:cubicBezTo>
                    <a:pt x="4363" y="1696"/>
                    <a:pt x="4399" y="1714"/>
                    <a:pt x="4434" y="1749"/>
                  </a:cubicBezTo>
                  <a:cubicBezTo>
                    <a:pt x="4455" y="1749"/>
                    <a:pt x="4475" y="1755"/>
                    <a:pt x="4497" y="1755"/>
                  </a:cubicBezTo>
                  <a:cubicBezTo>
                    <a:pt x="4514" y="1755"/>
                    <a:pt x="4531" y="1752"/>
                    <a:pt x="4550" y="1740"/>
                  </a:cubicBezTo>
                  <a:cubicBezTo>
                    <a:pt x="4577" y="1723"/>
                    <a:pt x="4622" y="1687"/>
                    <a:pt x="4631" y="1660"/>
                  </a:cubicBezTo>
                  <a:cubicBezTo>
                    <a:pt x="4658" y="1589"/>
                    <a:pt x="4622" y="1500"/>
                    <a:pt x="4550" y="1464"/>
                  </a:cubicBezTo>
                  <a:cubicBezTo>
                    <a:pt x="4534" y="1458"/>
                    <a:pt x="4517" y="1455"/>
                    <a:pt x="4499" y="1455"/>
                  </a:cubicBezTo>
                  <a:close/>
                  <a:moveTo>
                    <a:pt x="2979" y="1452"/>
                  </a:moveTo>
                  <a:cubicBezTo>
                    <a:pt x="2926" y="1452"/>
                    <a:pt x="2889" y="1486"/>
                    <a:pt x="2864" y="1553"/>
                  </a:cubicBezTo>
                  <a:cubicBezTo>
                    <a:pt x="2829" y="1651"/>
                    <a:pt x="2855" y="1714"/>
                    <a:pt x="2954" y="1749"/>
                  </a:cubicBezTo>
                  <a:cubicBezTo>
                    <a:pt x="2979" y="1759"/>
                    <a:pt x="3002" y="1765"/>
                    <a:pt x="3023" y="1765"/>
                  </a:cubicBezTo>
                  <a:cubicBezTo>
                    <a:pt x="3076" y="1765"/>
                    <a:pt x="3115" y="1733"/>
                    <a:pt x="3141" y="1669"/>
                  </a:cubicBezTo>
                  <a:cubicBezTo>
                    <a:pt x="3186" y="1571"/>
                    <a:pt x="3159" y="1508"/>
                    <a:pt x="3061" y="1473"/>
                  </a:cubicBezTo>
                  <a:cubicBezTo>
                    <a:pt x="3030" y="1459"/>
                    <a:pt x="3003" y="1452"/>
                    <a:pt x="2979" y="1452"/>
                  </a:cubicBezTo>
                  <a:close/>
                  <a:moveTo>
                    <a:pt x="1505" y="1438"/>
                  </a:moveTo>
                  <a:cubicBezTo>
                    <a:pt x="1440" y="1438"/>
                    <a:pt x="1376" y="1480"/>
                    <a:pt x="1348" y="1544"/>
                  </a:cubicBezTo>
                  <a:cubicBezTo>
                    <a:pt x="1312" y="1633"/>
                    <a:pt x="1357" y="1731"/>
                    <a:pt x="1446" y="1758"/>
                  </a:cubicBezTo>
                  <a:cubicBezTo>
                    <a:pt x="1467" y="1767"/>
                    <a:pt x="1488" y="1771"/>
                    <a:pt x="1509" y="1771"/>
                  </a:cubicBezTo>
                  <a:cubicBezTo>
                    <a:pt x="1577" y="1771"/>
                    <a:pt x="1640" y="1728"/>
                    <a:pt x="1660" y="1660"/>
                  </a:cubicBezTo>
                  <a:cubicBezTo>
                    <a:pt x="1696" y="1571"/>
                    <a:pt x="1642" y="1482"/>
                    <a:pt x="1553" y="1446"/>
                  </a:cubicBezTo>
                  <a:cubicBezTo>
                    <a:pt x="1537" y="1441"/>
                    <a:pt x="1521" y="1438"/>
                    <a:pt x="1505" y="1438"/>
                  </a:cubicBezTo>
                  <a:close/>
                  <a:moveTo>
                    <a:pt x="9986" y="1659"/>
                  </a:moveTo>
                  <a:cubicBezTo>
                    <a:pt x="9948" y="1659"/>
                    <a:pt x="9916" y="1683"/>
                    <a:pt x="9903" y="1723"/>
                  </a:cubicBezTo>
                  <a:cubicBezTo>
                    <a:pt x="9876" y="1776"/>
                    <a:pt x="9903" y="1821"/>
                    <a:pt x="9948" y="1847"/>
                  </a:cubicBezTo>
                  <a:cubicBezTo>
                    <a:pt x="9965" y="1855"/>
                    <a:pt x="9981" y="1858"/>
                    <a:pt x="9995" y="1858"/>
                  </a:cubicBezTo>
                  <a:cubicBezTo>
                    <a:pt x="10033" y="1858"/>
                    <a:pt x="10062" y="1835"/>
                    <a:pt x="10081" y="1803"/>
                  </a:cubicBezTo>
                  <a:cubicBezTo>
                    <a:pt x="10108" y="1749"/>
                    <a:pt x="10081" y="1696"/>
                    <a:pt x="10028" y="1669"/>
                  </a:cubicBezTo>
                  <a:cubicBezTo>
                    <a:pt x="10014" y="1662"/>
                    <a:pt x="9999" y="1659"/>
                    <a:pt x="9986" y="1659"/>
                  </a:cubicBezTo>
                  <a:close/>
                  <a:moveTo>
                    <a:pt x="8517" y="1647"/>
                  </a:moveTo>
                  <a:cubicBezTo>
                    <a:pt x="8467" y="1647"/>
                    <a:pt x="8410" y="1678"/>
                    <a:pt x="8395" y="1723"/>
                  </a:cubicBezTo>
                  <a:cubicBezTo>
                    <a:pt x="8378" y="1776"/>
                    <a:pt x="8422" y="1856"/>
                    <a:pt x="8467" y="1874"/>
                  </a:cubicBezTo>
                  <a:cubicBezTo>
                    <a:pt x="8476" y="1877"/>
                    <a:pt x="8487" y="1879"/>
                    <a:pt x="8497" y="1879"/>
                  </a:cubicBezTo>
                  <a:cubicBezTo>
                    <a:pt x="8547" y="1879"/>
                    <a:pt x="8604" y="1847"/>
                    <a:pt x="8618" y="1803"/>
                  </a:cubicBezTo>
                  <a:cubicBezTo>
                    <a:pt x="8636" y="1749"/>
                    <a:pt x="8601" y="1669"/>
                    <a:pt x="8547" y="1651"/>
                  </a:cubicBezTo>
                  <a:cubicBezTo>
                    <a:pt x="8538" y="1648"/>
                    <a:pt x="8527" y="1647"/>
                    <a:pt x="8517" y="1647"/>
                  </a:cubicBezTo>
                  <a:close/>
                  <a:moveTo>
                    <a:pt x="7066" y="1642"/>
                  </a:moveTo>
                  <a:cubicBezTo>
                    <a:pt x="7060" y="1644"/>
                    <a:pt x="7054" y="1645"/>
                    <a:pt x="7048" y="1645"/>
                  </a:cubicBezTo>
                  <a:cubicBezTo>
                    <a:pt x="7037" y="1645"/>
                    <a:pt x="7026" y="1643"/>
                    <a:pt x="7013" y="1643"/>
                  </a:cubicBezTo>
                  <a:cubicBezTo>
                    <a:pt x="7002" y="1643"/>
                    <a:pt x="6990" y="1645"/>
                    <a:pt x="6977" y="1651"/>
                  </a:cubicBezTo>
                  <a:cubicBezTo>
                    <a:pt x="6941" y="1660"/>
                    <a:pt x="6923" y="1687"/>
                    <a:pt x="6897" y="1714"/>
                  </a:cubicBezTo>
                  <a:cubicBezTo>
                    <a:pt x="6888" y="1731"/>
                    <a:pt x="6897" y="1767"/>
                    <a:pt x="6897" y="1794"/>
                  </a:cubicBezTo>
                  <a:cubicBezTo>
                    <a:pt x="6906" y="1839"/>
                    <a:pt x="6950" y="1856"/>
                    <a:pt x="6968" y="1892"/>
                  </a:cubicBezTo>
                  <a:cubicBezTo>
                    <a:pt x="6981" y="1888"/>
                    <a:pt x="6997" y="1888"/>
                    <a:pt x="7013" y="1888"/>
                  </a:cubicBezTo>
                  <a:cubicBezTo>
                    <a:pt x="7028" y="1888"/>
                    <a:pt x="7044" y="1888"/>
                    <a:pt x="7057" y="1883"/>
                  </a:cubicBezTo>
                  <a:cubicBezTo>
                    <a:pt x="7102" y="1874"/>
                    <a:pt x="7120" y="1839"/>
                    <a:pt x="7138" y="1821"/>
                  </a:cubicBezTo>
                  <a:cubicBezTo>
                    <a:pt x="7146" y="1794"/>
                    <a:pt x="7155" y="1776"/>
                    <a:pt x="7146" y="1749"/>
                  </a:cubicBezTo>
                  <a:cubicBezTo>
                    <a:pt x="7146" y="1731"/>
                    <a:pt x="7138" y="1696"/>
                    <a:pt x="7111" y="1678"/>
                  </a:cubicBezTo>
                  <a:cubicBezTo>
                    <a:pt x="7102" y="1669"/>
                    <a:pt x="7084" y="1642"/>
                    <a:pt x="7066" y="1642"/>
                  </a:cubicBezTo>
                  <a:close/>
                  <a:moveTo>
                    <a:pt x="5507" y="1624"/>
                  </a:moveTo>
                  <a:cubicBezTo>
                    <a:pt x="5495" y="1624"/>
                    <a:pt x="5483" y="1627"/>
                    <a:pt x="5469" y="1633"/>
                  </a:cubicBezTo>
                  <a:cubicBezTo>
                    <a:pt x="5434" y="1651"/>
                    <a:pt x="5407" y="1669"/>
                    <a:pt x="5398" y="1705"/>
                  </a:cubicBezTo>
                  <a:cubicBezTo>
                    <a:pt x="5389" y="1740"/>
                    <a:pt x="5371" y="1776"/>
                    <a:pt x="5389" y="1812"/>
                  </a:cubicBezTo>
                  <a:cubicBezTo>
                    <a:pt x="5407" y="1847"/>
                    <a:pt x="5425" y="1874"/>
                    <a:pt x="5460" y="1883"/>
                  </a:cubicBezTo>
                  <a:cubicBezTo>
                    <a:pt x="5491" y="1889"/>
                    <a:pt x="5513" y="1900"/>
                    <a:pt x="5539" y="1900"/>
                  </a:cubicBezTo>
                  <a:cubicBezTo>
                    <a:pt x="5550" y="1900"/>
                    <a:pt x="5563" y="1898"/>
                    <a:pt x="5576" y="1892"/>
                  </a:cubicBezTo>
                  <a:cubicBezTo>
                    <a:pt x="5603" y="1865"/>
                    <a:pt x="5639" y="1856"/>
                    <a:pt x="5639" y="1821"/>
                  </a:cubicBezTo>
                  <a:cubicBezTo>
                    <a:pt x="5657" y="1776"/>
                    <a:pt x="5666" y="1749"/>
                    <a:pt x="5648" y="1705"/>
                  </a:cubicBezTo>
                  <a:cubicBezTo>
                    <a:pt x="5630" y="1669"/>
                    <a:pt x="5603" y="1651"/>
                    <a:pt x="5567" y="1642"/>
                  </a:cubicBezTo>
                  <a:cubicBezTo>
                    <a:pt x="5545" y="1631"/>
                    <a:pt x="5527" y="1624"/>
                    <a:pt x="5507" y="1624"/>
                  </a:cubicBezTo>
                  <a:close/>
                  <a:moveTo>
                    <a:pt x="2576" y="1590"/>
                  </a:moveTo>
                  <a:cubicBezTo>
                    <a:pt x="2509" y="1590"/>
                    <a:pt x="2429" y="1630"/>
                    <a:pt x="2400" y="1687"/>
                  </a:cubicBezTo>
                  <a:cubicBezTo>
                    <a:pt x="2374" y="1758"/>
                    <a:pt x="2418" y="1874"/>
                    <a:pt x="2490" y="1901"/>
                  </a:cubicBezTo>
                  <a:cubicBezTo>
                    <a:pt x="2507" y="1910"/>
                    <a:pt x="2527" y="1914"/>
                    <a:pt x="2547" y="1914"/>
                  </a:cubicBezTo>
                  <a:cubicBezTo>
                    <a:pt x="2612" y="1914"/>
                    <a:pt x="2683" y="1875"/>
                    <a:pt x="2704" y="1821"/>
                  </a:cubicBezTo>
                  <a:cubicBezTo>
                    <a:pt x="2739" y="1749"/>
                    <a:pt x="2695" y="1633"/>
                    <a:pt x="2624" y="1598"/>
                  </a:cubicBezTo>
                  <a:cubicBezTo>
                    <a:pt x="2609" y="1592"/>
                    <a:pt x="2593" y="1590"/>
                    <a:pt x="2576" y="1590"/>
                  </a:cubicBezTo>
                  <a:close/>
                  <a:moveTo>
                    <a:pt x="4038" y="1617"/>
                  </a:moveTo>
                  <a:cubicBezTo>
                    <a:pt x="3982" y="1617"/>
                    <a:pt x="3919" y="1657"/>
                    <a:pt x="3890" y="1714"/>
                  </a:cubicBezTo>
                  <a:cubicBezTo>
                    <a:pt x="3864" y="1785"/>
                    <a:pt x="3908" y="1874"/>
                    <a:pt x="3980" y="1910"/>
                  </a:cubicBezTo>
                  <a:cubicBezTo>
                    <a:pt x="3995" y="1915"/>
                    <a:pt x="4012" y="1918"/>
                    <a:pt x="4027" y="1918"/>
                  </a:cubicBezTo>
                  <a:cubicBezTo>
                    <a:pt x="4093" y="1918"/>
                    <a:pt x="4154" y="1876"/>
                    <a:pt x="4176" y="1812"/>
                  </a:cubicBezTo>
                  <a:cubicBezTo>
                    <a:pt x="4203" y="1740"/>
                    <a:pt x="4158" y="1651"/>
                    <a:pt x="4078" y="1624"/>
                  </a:cubicBezTo>
                  <a:cubicBezTo>
                    <a:pt x="4065" y="1619"/>
                    <a:pt x="4052" y="1617"/>
                    <a:pt x="4038" y="1617"/>
                  </a:cubicBezTo>
                  <a:close/>
                  <a:moveTo>
                    <a:pt x="1187" y="1640"/>
                  </a:moveTo>
                  <a:cubicBezTo>
                    <a:pt x="1178" y="1640"/>
                    <a:pt x="1169" y="1647"/>
                    <a:pt x="1160" y="1660"/>
                  </a:cubicBezTo>
                  <a:cubicBezTo>
                    <a:pt x="1098" y="1714"/>
                    <a:pt x="1044" y="1776"/>
                    <a:pt x="1000" y="1839"/>
                  </a:cubicBezTo>
                  <a:cubicBezTo>
                    <a:pt x="991" y="1856"/>
                    <a:pt x="964" y="1865"/>
                    <a:pt x="964" y="1883"/>
                  </a:cubicBezTo>
                  <a:cubicBezTo>
                    <a:pt x="973" y="1892"/>
                    <a:pt x="991" y="1901"/>
                    <a:pt x="1009" y="1919"/>
                  </a:cubicBezTo>
                  <a:cubicBezTo>
                    <a:pt x="1036" y="1919"/>
                    <a:pt x="1053" y="1919"/>
                    <a:pt x="1080" y="1928"/>
                  </a:cubicBezTo>
                  <a:cubicBezTo>
                    <a:pt x="1205" y="1928"/>
                    <a:pt x="1285" y="1767"/>
                    <a:pt x="1214" y="1660"/>
                  </a:cubicBezTo>
                  <a:cubicBezTo>
                    <a:pt x="1205" y="1647"/>
                    <a:pt x="1196" y="1640"/>
                    <a:pt x="1187" y="1640"/>
                  </a:cubicBezTo>
                  <a:close/>
                  <a:moveTo>
                    <a:pt x="11026" y="1815"/>
                  </a:moveTo>
                  <a:cubicBezTo>
                    <a:pt x="10991" y="1815"/>
                    <a:pt x="10961" y="1839"/>
                    <a:pt x="10947" y="1874"/>
                  </a:cubicBezTo>
                  <a:cubicBezTo>
                    <a:pt x="10938" y="1919"/>
                    <a:pt x="10956" y="1963"/>
                    <a:pt x="11000" y="1981"/>
                  </a:cubicBezTo>
                  <a:cubicBezTo>
                    <a:pt x="11006" y="1983"/>
                    <a:pt x="11013" y="1983"/>
                    <a:pt x="11019" y="1983"/>
                  </a:cubicBezTo>
                  <a:cubicBezTo>
                    <a:pt x="11053" y="1983"/>
                    <a:pt x="11093" y="1965"/>
                    <a:pt x="11107" y="1928"/>
                  </a:cubicBezTo>
                  <a:cubicBezTo>
                    <a:pt x="11125" y="1883"/>
                    <a:pt x="11098" y="1839"/>
                    <a:pt x="11054" y="1821"/>
                  </a:cubicBezTo>
                  <a:cubicBezTo>
                    <a:pt x="11044" y="1817"/>
                    <a:pt x="11035" y="1815"/>
                    <a:pt x="11026" y="1815"/>
                  </a:cubicBezTo>
                  <a:close/>
                  <a:moveTo>
                    <a:pt x="9535" y="1795"/>
                  </a:moveTo>
                  <a:cubicBezTo>
                    <a:pt x="9527" y="1795"/>
                    <a:pt x="9519" y="1797"/>
                    <a:pt x="9511" y="1803"/>
                  </a:cubicBezTo>
                  <a:cubicBezTo>
                    <a:pt x="9484" y="1821"/>
                    <a:pt x="9457" y="1821"/>
                    <a:pt x="9448" y="1856"/>
                  </a:cubicBezTo>
                  <a:cubicBezTo>
                    <a:pt x="9448" y="1883"/>
                    <a:pt x="9430" y="1910"/>
                    <a:pt x="9448" y="1937"/>
                  </a:cubicBezTo>
                  <a:cubicBezTo>
                    <a:pt x="9457" y="1954"/>
                    <a:pt x="9466" y="1990"/>
                    <a:pt x="9493" y="1990"/>
                  </a:cubicBezTo>
                  <a:cubicBezTo>
                    <a:pt x="9511" y="1996"/>
                    <a:pt x="9530" y="2007"/>
                    <a:pt x="9548" y="2007"/>
                  </a:cubicBezTo>
                  <a:cubicBezTo>
                    <a:pt x="9556" y="2007"/>
                    <a:pt x="9565" y="2005"/>
                    <a:pt x="9573" y="1999"/>
                  </a:cubicBezTo>
                  <a:cubicBezTo>
                    <a:pt x="9600" y="1981"/>
                    <a:pt x="9627" y="1981"/>
                    <a:pt x="9635" y="1946"/>
                  </a:cubicBezTo>
                  <a:cubicBezTo>
                    <a:pt x="9635" y="1919"/>
                    <a:pt x="9653" y="1901"/>
                    <a:pt x="9635" y="1874"/>
                  </a:cubicBezTo>
                  <a:cubicBezTo>
                    <a:pt x="9627" y="1847"/>
                    <a:pt x="9618" y="1821"/>
                    <a:pt x="9591" y="1812"/>
                  </a:cubicBezTo>
                  <a:cubicBezTo>
                    <a:pt x="9572" y="1806"/>
                    <a:pt x="9554" y="1795"/>
                    <a:pt x="9535" y="1795"/>
                  </a:cubicBezTo>
                  <a:close/>
                  <a:moveTo>
                    <a:pt x="8068" y="1789"/>
                  </a:moveTo>
                  <a:cubicBezTo>
                    <a:pt x="8015" y="1789"/>
                    <a:pt x="7963" y="1823"/>
                    <a:pt x="7940" y="1874"/>
                  </a:cubicBezTo>
                  <a:cubicBezTo>
                    <a:pt x="7923" y="1901"/>
                    <a:pt x="7949" y="1928"/>
                    <a:pt x="7958" y="1963"/>
                  </a:cubicBezTo>
                  <a:cubicBezTo>
                    <a:pt x="7967" y="1990"/>
                    <a:pt x="7994" y="1999"/>
                    <a:pt x="8021" y="2017"/>
                  </a:cubicBezTo>
                  <a:cubicBezTo>
                    <a:pt x="8030" y="2021"/>
                    <a:pt x="8038" y="2023"/>
                    <a:pt x="8046" y="2023"/>
                  </a:cubicBezTo>
                  <a:cubicBezTo>
                    <a:pt x="8070" y="2023"/>
                    <a:pt x="8090" y="2008"/>
                    <a:pt x="8110" y="2008"/>
                  </a:cubicBezTo>
                  <a:cubicBezTo>
                    <a:pt x="8146" y="1999"/>
                    <a:pt x="8155" y="1963"/>
                    <a:pt x="8163" y="1946"/>
                  </a:cubicBezTo>
                  <a:cubicBezTo>
                    <a:pt x="8190" y="1901"/>
                    <a:pt x="8163" y="1883"/>
                    <a:pt x="8155" y="1847"/>
                  </a:cubicBezTo>
                  <a:cubicBezTo>
                    <a:pt x="8146" y="1821"/>
                    <a:pt x="8128" y="1803"/>
                    <a:pt x="8101" y="1794"/>
                  </a:cubicBezTo>
                  <a:cubicBezTo>
                    <a:pt x="8090" y="1791"/>
                    <a:pt x="8079" y="1789"/>
                    <a:pt x="8068" y="1789"/>
                  </a:cubicBezTo>
                  <a:close/>
                  <a:moveTo>
                    <a:pt x="6562" y="1778"/>
                  </a:moveTo>
                  <a:cubicBezTo>
                    <a:pt x="6544" y="1778"/>
                    <a:pt x="6526" y="1781"/>
                    <a:pt x="6513" y="1785"/>
                  </a:cubicBezTo>
                  <a:cubicBezTo>
                    <a:pt x="6486" y="1803"/>
                    <a:pt x="6468" y="1830"/>
                    <a:pt x="6451" y="1856"/>
                  </a:cubicBezTo>
                  <a:cubicBezTo>
                    <a:pt x="6424" y="1892"/>
                    <a:pt x="6442" y="1928"/>
                    <a:pt x="6451" y="1954"/>
                  </a:cubicBezTo>
                  <a:cubicBezTo>
                    <a:pt x="6451" y="1990"/>
                    <a:pt x="6495" y="2008"/>
                    <a:pt x="6522" y="2035"/>
                  </a:cubicBezTo>
                  <a:cubicBezTo>
                    <a:pt x="6540" y="2035"/>
                    <a:pt x="6558" y="2037"/>
                    <a:pt x="6576" y="2037"/>
                  </a:cubicBezTo>
                  <a:cubicBezTo>
                    <a:pt x="6593" y="2037"/>
                    <a:pt x="6611" y="2035"/>
                    <a:pt x="6629" y="2026"/>
                  </a:cubicBezTo>
                  <a:cubicBezTo>
                    <a:pt x="6656" y="2017"/>
                    <a:pt x="6683" y="1981"/>
                    <a:pt x="6691" y="1954"/>
                  </a:cubicBezTo>
                  <a:cubicBezTo>
                    <a:pt x="6700" y="1928"/>
                    <a:pt x="6709" y="1883"/>
                    <a:pt x="6691" y="1856"/>
                  </a:cubicBezTo>
                  <a:cubicBezTo>
                    <a:pt x="6674" y="1830"/>
                    <a:pt x="6656" y="1794"/>
                    <a:pt x="6611" y="1785"/>
                  </a:cubicBezTo>
                  <a:cubicBezTo>
                    <a:pt x="6598" y="1781"/>
                    <a:pt x="6580" y="1778"/>
                    <a:pt x="6562" y="1778"/>
                  </a:cubicBezTo>
                  <a:close/>
                  <a:moveTo>
                    <a:pt x="5081" y="1769"/>
                  </a:moveTo>
                  <a:cubicBezTo>
                    <a:pt x="5061" y="1769"/>
                    <a:pt x="5041" y="1772"/>
                    <a:pt x="5023" y="1776"/>
                  </a:cubicBezTo>
                  <a:cubicBezTo>
                    <a:pt x="4997" y="1794"/>
                    <a:pt x="4961" y="1830"/>
                    <a:pt x="4952" y="1856"/>
                  </a:cubicBezTo>
                  <a:cubicBezTo>
                    <a:pt x="4934" y="1892"/>
                    <a:pt x="4943" y="1937"/>
                    <a:pt x="4952" y="1972"/>
                  </a:cubicBezTo>
                  <a:cubicBezTo>
                    <a:pt x="4970" y="2008"/>
                    <a:pt x="5005" y="2026"/>
                    <a:pt x="5032" y="2053"/>
                  </a:cubicBezTo>
                  <a:cubicBezTo>
                    <a:pt x="5050" y="2053"/>
                    <a:pt x="5070" y="2055"/>
                    <a:pt x="5090" y="2055"/>
                  </a:cubicBezTo>
                  <a:cubicBezTo>
                    <a:pt x="5110" y="2055"/>
                    <a:pt x="5130" y="2053"/>
                    <a:pt x="5148" y="2044"/>
                  </a:cubicBezTo>
                  <a:cubicBezTo>
                    <a:pt x="5175" y="2026"/>
                    <a:pt x="5211" y="1990"/>
                    <a:pt x="5220" y="1963"/>
                  </a:cubicBezTo>
                  <a:cubicBezTo>
                    <a:pt x="5237" y="1928"/>
                    <a:pt x="5228" y="1883"/>
                    <a:pt x="5211" y="1847"/>
                  </a:cubicBezTo>
                  <a:cubicBezTo>
                    <a:pt x="5202" y="1821"/>
                    <a:pt x="5166" y="1785"/>
                    <a:pt x="5139" y="1776"/>
                  </a:cubicBezTo>
                  <a:cubicBezTo>
                    <a:pt x="5121" y="1772"/>
                    <a:pt x="5101" y="1769"/>
                    <a:pt x="5081" y="1769"/>
                  </a:cubicBezTo>
                  <a:close/>
                  <a:moveTo>
                    <a:pt x="3602" y="1757"/>
                  </a:moveTo>
                  <a:cubicBezTo>
                    <a:pt x="3578" y="1757"/>
                    <a:pt x="3556" y="1765"/>
                    <a:pt x="3533" y="1776"/>
                  </a:cubicBezTo>
                  <a:cubicBezTo>
                    <a:pt x="3498" y="1785"/>
                    <a:pt x="3471" y="1821"/>
                    <a:pt x="3453" y="1865"/>
                  </a:cubicBezTo>
                  <a:cubicBezTo>
                    <a:pt x="3435" y="1910"/>
                    <a:pt x="3444" y="1946"/>
                    <a:pt x="3462" y="1981"/>
                  </a:cubicBezTo>
                  <a:cubicBezTo>
                    <a:pt x="3471" y="2017"/>
                    <a:pt x="3507" y="2044"/>
                    <a:pt x="3542" y="2062"/>
                  </a:cubicBezTo>
                  <a:cubicBezTo>
                    <a:pt x="3561" y="2069"/>
                    <a:pt x="3580" y="2072"/>
                    <a:pt x="3598" y="2072"/>
                  </a:cubicBezTo>
                  <a:cubicBezTo>
                    <a:pt x="3621" y="2072"/>
                    <a:pt x="3643" y="2067"/>
                    <a:pt x="3658" y="2062"/>
                  </a:cubicBezTo>
                  <a:cubicBezTo>
                    <a:pt x="3694" y="2044"/>
                    <a:pt x="3739" y="2017"/>
                    <a:pt x="3739" y="1963"/>
                  </a:cubicBezTo>
                  <a:cubicBezTo>
                    <a:pt x="3774" y="1928"/>
                    <a:pt x="3748" y="1883"/>
                    <a:pt x="3739" y="1856"/>
                  </a:cubicBezTo>
                  <a:cubicBezTo>
                    <a:pt x="3730" y="1812"/>
                    <a:pt x="3694" y="1794"/>
                    <a:pt x="3649" y="1767"/>
                  </a:cubicBezTo>
                  <a:cubicBezTo>
                    <a:pt x="3632" y="1760"/>
                    <a:pt x="3617" y="1757"/>
                    <a:pt x="3602" y="1757"/>
                  </a:cubicBezTo>
                  <a:close/>
                  <a:moveTo>
                    <a:pt x="2107" y="1749"/>
                  </a:moveTo>
                  <a:cubicBezTo>
                    <a:pt x="2041" y="1749"/>
                    <a:pt x="1966" y="1785"/>
                    <a:pt x="1946" y="1847"/>
                  </a:cubicBezTo>
                  <a:cubicBezTo>
                    <a:pt x="1910" y="1919"/>
                    <a:pt x="1954" y="2035"/>
                    <a:pt x="2035" y="2062"/>
                  </a:cubicBezTo>
                  <a:cubicBezTo>
                    <a:pt x="2052" y="2070"/>
                    <a:pt x="2072" y="2074"/>
                    <a:pt x="2092" y="2074"/>
                  </a:cubicBezTo>
                  <a:cubicBezTo>
                    <a:pt x="2157" y="2074"/>
                    <a:pt x="2229" y="2035"/>
                    <a:pt x="2249" y="1981"/>
                  </a:cubicBezTo>
                  <a:cubicBezTo>
                    <a:pt x="2285" y="1901"/>
                    <a:pt x="2240" y="1794"/>
                    <a:pt x="2160" y="1758"/>
                  </a:cubicBezTo>
                  <a:cubicBezTo>
                    <a:pt x="2144" y="1752"/>
                    <a:pt x="2126" y="1749"/>
                    <a:pt x="2107" y="1749"/>
                  </a:cubicBezTo>
                  <a:close/>
                  <a:moveTo>
                    <a:pt x="9095" y="1948"/>
                  </a:moveTo>
                  <a:cubicBezTo>
                    <a:pt x="9057" y="1948"/>
                    <a:pt x="9031" y="1970"/>
                    <a:pt x="9011" y="2017"/>
                  </a:cubicBezTo>
                  <a:cubicBezTo>
                    <a:pt x="8984" y="2079"/>
                    <a:pt x="9002" y="2124"/>
                    <a:pt x="9073" y="2142"/>
                  </a:cubicBezTo>
                  <a:cubicBezTo>
                    <a:pt x="9092" y="2150"/>
                    <a:pt x="9108" y="2154"/>
                    <a:pt x="9123" y="2154"/>
                  </a:cubicBezTo>
                  <a:cubicBezTo>
                    <a:pt x="9156" y="2154"/>
                    <a:pt x="9180" y="2132"/>
                    <a:pt x="9198" y="2088"/>
                  </a:cubicBezTo>
                  <a:cubicBezTo>
                    <a:pt x="9225" y="2017"/>
                    <a:pt x="9207" y="1981"/>
                    <a:pt x="9136" y="1954"/>
                  </a:cubicBezTo>
                  <a:cubicBezTo>
                    <a:pt x="9121" y="1950"/>
                    <a:pt x="9107" y="1948"/>
                    <a:pt x="9095" y="1948"/>
                  </a:cubicBezTo>
                  <a:close/>
                  <a:moveTo>
                    <a:pt x="10572" y="1978"/>
                  </a:moveTo>
                  <a:cubicBezTo>
                    <a:pt x="10543" y="1978"/>
                    <a:pt x="10522" y="1998"/>
                    <a:pt x="10510" y="2035"/>
                  </a:cubicBezTo>
                  <a:cubicBezTo>
                    <a:pt x="10483" y="2088"/>
                    <a:pt x="10501" y="2124"/>
                    <a:pt x="10554" y="2142"/>
                  </a:cubicBezTo>
                  <a:cubicBezTo>
                    <a:pt x="10571" y="2150"/>
                    <a:pt x="10586" y="2154"/>
                    <a:pt x="10599" y="2154"/>
                  </a:cubicBezTo>
                  <a:cubicBezTo>
                    <a:pt x="10628" y="2154"/>
                    <a:pt x="10649" y="2134"/>
                    <a:pt x="10661" y="2097"/>
                  </a:cubicBezTo>
                  <a:cubicBezTo>
                    <a:pt x="10688" y="2044"/>
                    <a:pt x="10670" y="2008"/>
                    <a:pt x="10617" y="1990"/>
                  </a:cubicBezTo>
                  <a:cubicBezTo>
                    <a:pt x="10600" y="1982"/>
                    <a:pt x="10585" y="1978"/>
                    <a:pt x="10572" y="1978"/>
                  </a:cubicBezTo>
                  <a:close/>
                  <a:moveTo>
                    <a:pt x="7595" y="1926"/>
                  </a:moveTo>
                  <a:cubicBezTo>
                    <a:pt x="7549" y="1926"/>
                    <a:pt x="7514" y="1955"/>
                    <a:pt x="7494" y="2008"/>
                  </a:cubicBezTo>
                  <a:cubicBezTo>
                    <a:pt x="7468" y="2079"/>
                    <a:pt x="7494" y="2133"/>
                    <a:pt x="7566" y="2160"/>
                  </a:cubicBezTo>
                  <a:cubicBezTo>
                    <a:pt x="7586" y="2167"/>
                    <a:pt x="7604" y="2171"/>
                    <a:pt x="7620" y="2171"/>
                  </a:cubicBezTo>
                  <a:cubicBezTo>
                    <a:pt x="7662" y="2171"/>
                    <a:pt x="7692" y="2146"/>
                    <a:pt x="7717" y="2088"/>
                  </a:cubicBezTo>
                  <a:cubicBezTo>
                    <a:pt x="7744" y="2017"/>
                    <a:pt x="7717" y="1972"/>
                    <a:pt x="7646" y="1937"/>
                  </a:cubicBezTo>
                  <a:cubicBezTo>
                    <a:pt x="7628" y="1930"/>
                    <a:pt x="7611" y="1926"/>
                    <a:pt x="7595" y="1926"/>
                  </a:cubicBezTo>
                  <a:close/>
                  <a:moveTo>
                    <a:pt x="6111" y="1918"/>
                  </a:moveTo>
                  <a:cubicBezTo>
                    <a:pt x="6060" y="1918"/>
                    <a:pt x="6016" y="1946"/>
                    <a:pt x="5996" y="1999"/>
                  </a:cubicBezTo>
                  <a:cubicBezTo>
                    <a:pt x="5969" y="2070"/>
                    <a:pt x="5996" y="2142"/>
                    <a:pt x="6067" y="2178"/>
                  </a:cubicBezTo>
                  <a:cubicBezTo>
                    <a:pt x="6085" y="2184"/>
                    <a:pt x="6103" y="2188"/>
                    <a:pt x="6121" y="2188"/>
                  </a:cubicBezTo>
                  <a:cubicBezTo>
                    <a:pt x="6173" y="2188"/>
                    <a:pt x="6219" y="2159"/>
                    <a:pt x="6245" y="2106"/>
                  </a:cubicBezTo>
                  <a:cubicBezTo>
                    <a:pt x="6272" y="2026"/>
                    <a:pt x="6245" y="1954"/>
                    <a:pt x="6165" y="1928"/>
                  </a:cubicBezTo>
                  <a:cubicBezTo>
                    <a:pt x="6147" y="1921"/>
                    <a:pt x="6129" y="1918"/>
                    <a:pt x="6111" y="1918"/>
                  </a:cubicBezTo>
                  <a:close/>
                  <a:moveTo>
                    <a:pt x="4633" y="1905"/>
                  </a:moveTo>
                  <a:cubicBezTo>
                    <a:pt x="4575" y="1905"/>
                    <a:pt x="4517" y="1940"/>
                    <a:pt x="4497" y="1999"/>
                  </a:cubicBezTo>
                  <a:cubicBezTo>
                    <a:pt x="4488" y="2035"/>
                    <a:pt x="4479" y="2070"/>
                    <a:pt x="4497" y="2106"/>
                  </a:cubicBezTo>
                  <a:cubicBezTo>
                    <a:pt x="4506" y="2151"/>
                    <a:pt x="4550" y="2169"/>
                    <a:pt x="4568" y="2195"/>
                  </a:cubicBezTo>
                  <a:cubicBezTo>
                    <a:pt x="4583" y="2199"/>
                    <a:pt x="4602" y="2201"/>
                    <a:pt x="4622" y="2201"/>
                  </a:cubicBezTo>
                  <a:cubicBezTo>
                    <a:pt x="4650" y="2201"/>
                    <a:pt x="4678" y="2197"/>
                    <a:pt x="4693" y="2186"/>
                  </a:cubicBezTo>
                  <a:cubicBezTo>
                    <a:pt x="4720" y="2178"/>
                    <a:pt x="4765" y="2133"/>
                    <a:pt x="4773" y="2106"/>
                  </a:cubicBezTo>
                  <a:cubicBezTo>
                    <a:pt x="4800" y="2035"/>
                    <a:pt x="4765" y="1954"/>
                    <a:pt x="4693" y="1919"/>
                  </a:cubicBezTo>
                  <a:cubicBezTo>
                    <a:pt x="4674" y="1909"/>
                    <a:pt x="4654" y="1905"/>
                    <a:pt x="4633" y="1905"/>
                  </a:cubicBezTo>
                  <a:close/>
                  <a:moveTo>
                    <a:pt x="3137" y="1904"/>
                  </a:moveTo>
                  <a:cubicBezTo>
                    <a:pt x="3080" y="1904"/>
                    <a:pt x="3039" y="1935"/>
                    <a:pt x="3007" y="1999"/>
                  </a:cubicBezTo>
                  <a:cubicBezTo>
                    <a:pt x="2971" y="2097"/>
                    <a:pt x="2998" y="2160"/>
                    <a:pt x="3087" y="2195"/>
                  </a:cubicBezTo>
                  <a:cubicBezTo>
                    <a:pt x="3118" y="2209"/>
                    <a:pt x="3145" y="2216"/>
                    <a:pt x="3169" y="2216"/>
                  </a:cubicBezTo>
                  <a:cubicBezTo>
                    <a:pt x="3222" y="2216"/>
                    <a:pt x="3259" y="2183"/>
                    <a:pt x="3284" y="2115"/>
                  </a:cubicBezTo>
                  <a:cubicBezTo>
                    <a:pt x="3328" y="2026"/>
                    <a:pt x="3302" y="1954"/>
                    <a:pt x="3212" y="1919"/>
                  </a:cubicBezTo>
                  <a:cubicBezTo>
                    <a:pt x="3184" y="1909"/>
                    <a:pt x="3159" y="1904"/>
                    <a:pt x="3137" y="1904"/>
                  </a:cubicBezTo>
                  <a:close/>
                  <a:moveTo>
                    <a:pt x="1661" y="1892"/>
                  </a:moveTo>
                  <a:cubicBezTo>
                    <a:pt x="1598" y="1892"/>
                    <a:pt x="1541" y="1934"/>
                    <a:pt x="1508" y="1999"/>
                  </a:cubicBezTo>
                  <a:cubicBezTo>
                    <a:pt x="1473" y="2079"/>
                    <a:pt x="1517" y="2178"/>
                    <a:pt x="1598" y="2213"/>
                  </a:cubicBezTo>
                  <a:cubicBezTo>
                    <a:pt x="1619" y="2222"/>
                    <a:pt x="1641" y="2226"/>
                    <a:pt x="1662" y="2226"/>
                  </a:cubicBezTo>
                  <a:cubicBezTo>
                    <a:pt x="1730" y="2226"/>
                    <a:pt x="1793" y="2185"/>
                    <a:pt x="1821" y="2124"/>
                  </a:cubicBezTo>
                  <a:cubicBezTo>
                    <a:pt x="1856" y="2017"/>
                    <a:pt x="1812" y="1954"/>
                    <a:pt x="1731" y="1910"/>
                  </a:cubicBezTo>
                  <a:cubicBezTo>
                    <a:pt x="1707" y="1898"/>
                    <a:pt x="1684" y="1892"/>
                    <a:pt x="1661" y="1892"/>
                  </a:cubicBezTo>
                  <a:close/>
                  <a:moveTo>
                    <a:pt x="11556" y="2152"/>
                  </a:moveTo>
                  <a:cubicBezTo>
                    <a:pt x="11552" y="2152"/>
                    <a:pt x="11549" y="2159"/>
                    <a:pt x="11545" y="2169"/>
                  </a:cubicBezTo>
                  <a:cubicBezTo>
                    <a:pt x="11527" y="2195"/>
                    <a:pt x="11545" y="2222"/>
                    <a:pt x="11553" y="2249"/>
                  </a:cubicBezTo>
                  <a:cubicBezTo>
                    <a:pt x="11569" y="2275"/>
                    <a:pt x="11594" y="2289"/>
                    <a:pt x="11619" y="2289"/>
                  </a:cubicBezTo>
                  <a:cubicBezTo>
                    <a:pt x="11637" y="2289"/>
                    <a:pt x="11655" y="2282"/>
                    <a:pt x="11669" y="2267"/>
                  </a:cubicBezTo>
                  <a:cubicBezTo>
                    <a:pt x="11669" y="2258"/>
                    <a:pt x="11669" y="2249"/>
                    <a:pt x="11669" y="2240"/>
                  </a:cubicBezTo>
                  <a:cubicBezTo>
                    <a:pt x="11634" y="2213"/>
                    <a:pt x="11598" y="2195"/>
                    <a:pt x="11571" y="2169"/>
                  </a:cubicBezTo>
                  <a:cubicBezTo>
                    <a:pt x="11563" y="2157"/>
                    <a:pt x="11559" y="2152"/>
                    <a:pt x="11556" y="2152"/>
                  </a:cubicBezTo>
                  <a:close/>
                  <a:moveTo>
                    <a:pt x="10137" y="2109"/>
                  </a:moveTo>
                  <a:cubicBezTo>
                    <a:pt x="10096" y="2109"/>
                    <a:pt x="10060" y="2134"/>
                    <a:pt x="10046" y="2169"/>
                  </a:cubicBezTo>
                  <a:cubicBezTo>
                    <a:pt x="10019" y="2231"/>
                    <a:pt x="10055" y="2276"/>
                    <a:pt x="10099" y="2302"/>
                  </a:cubicBezTo>
                  <a:cubicBezTo>
                    <a:pt x="10113" y="2306"/>
                    <a:pt x="10125" y="2308"/>
                    <a:pt x="10137" y="2308"/>
                  </a:cubicBezTo>
                  <a:cubicBezTo>
                    <a:pt x="10180" y="2308"/>
                    <a:pt x="10210" y="2284"/>
                    <a:pt x="10224" y="2249"/>
                  </a:cubicBezTo>
                  <a:cubicBezTo>
                    <a:pt x="10251" y="2186"/>
                    <a:pt x="10215" y="2133"/>
                    <a:pt x="10171" y="2115"/>
                  </a:cubicBezTo>
                  <a:cubicBezTo>
                    <a:pt x="10159" y="2111"/>
                    <a:pt x="10148" y="2109"/>
                    <a:pt x="10137" y="2109"/>
                  </a:cubicBezTo>
                  <a:close/>
                  <a:moveTo>
                    <a:pt x="7186" y="2073"/>
                  </a:moveTo>
                  <a:cubicBezTo>
                    <a:pt x="7173" y="2073"/>
                    <a:pt x="7160" y="2075"/>
                    <a:pt x="7146" y="2079"/>
                  </a:cubicBezTo>
                  <a:cubicBezTo>
                    <a:pt x="7102" y="2079"/>
                    <a:pt x="7075" y="2115"/>
                    <a:pt x="7048" y="2142"/>
                  </a:cubicBezTo>
                  <a:cubicBezTo>
                    <a:pt x="7039" y="2169"/>
                    <a:pt x="7048" y="2204"/>
                    <a:pt x="7048" y="2231"/>
                  </a:cubicBezTo>
                  <a:cubicBezTo>
                    <a:pt x="7057" y="2276"/>
                    <a:pt x="7084" y="2293"/>
                    <a:pt x="7120" y="2320"/>
                  </a:cubicBezTo>
                  <a:cubicBezTo>
                    <a:pt x="7126" y="2323"/>
                    <a:pt x="7134" y="2324"/>
                    <a:pt x="7143" y="2324"/>
                  </a:cubicBezTo>
                  <a:cubicBezTo>
                    <a:pt x="7160" y="2324"/>
                    <a:pt x="7182" y="2320"/>
                    <a:pt x="7200" y="2320"/>
                  </a:cubicBezTo>
                  <a:cubicBezTo>
                    <a:pt x="7245" y="2320"/>
                    <a:pt x="7262" y="2276"/>
                    <a:pt x="7298" y="2249"/>
                  </a:cubicBezTo>
                  <a:cubicBezTo>
                    <a:pt x="7298" y="2222"/>
                    <a:pt x="7298" y="2195"/>
                    <a:pt x="7289" y="2169"/>
                  </a:cubicBezTo>
                  <a:cubicBezTo>
                    <a:pt x="7289" y="2124"/>
                    <a:pt x="7245" y="2097"/>
                    <a:pt x="7218" y="2079"/>
                  </a:cubicBezTo>
                  <a:cubicBezTo>
                    <a:pt x="7209" y="2075"/>
                    <a:pt x="7198" y="2073"/>
                    <a:pt x="7186" y="2073"/>
                  </a:cubicBezTo>
                  <a:close/>
                  <a:moveTo>
                    <a:pt x="8658" y="2097"/>
                  </a:moveTo>
                  <a:cubicBezTo>
                    <a:pt x="8611" y="2097"/>
                    <a:pt x="8559" y="2128"/>
                    <a:pt x="8538" y="2169"/>
                  </a:cubicBezTo>
                  <a:cubicBezTo>
                    <a:pt x="8520" y="2231"/>
                    <a:pt x="8565" y="2311"/>
                    <a:pt x="8610" y="2320"/>
                  </a:cubicBezTo>
                  <a:cubicBezTo>
                    <a:pt x="8623" y="2324"/>
                    <a:pt x="8635" y="2326"/>
                    <a:pt x="8647" y="2326"/>
                  </a:cubicBezTo>
                  <a:cubicBezTo>
                    <a:pt x="8693" y="2326"/>
                    <a:pt x="8731" y="2300"/>
                    <a:pt x="8752" y="2258"/>
                  </a:cubicBezTo>
                  <a:cubicBezTo>
                    <a:pt x="8779" y="2213"/>
                    <a:pt x="8752" y="2133"/>
                    <a:pt x="8699" y="2106"/>
                  </a:cubicBezTo>
                  <a:cubicBezTo>
                    <a:pt x="8686" y="2100"/>
                    <a:pt x="8672" y="2097"/>
                    <a:pt x="8658" y="2097"/>
                  </a:cubicBezTo>
                  <a:close/>
                  <a:moveTo>
                    <a:pt x="5683" y="2066"/>
                  </a:moveTo>
                  <a:cubicBezTo>
                    <a:pt x="5666" y="2066"/>
                    <a:pt x="5648" y="2070"/>
                    <a:pt x="5630" y="2079"/>
                  </a:cubicBezTo>
                  <a:cubicBezTo>
                    <a:pt x="5594" y="2097"/>
                    <a:pt x="5576" y="2115"/>
                    <a:pt x="5559" y="2151"/>
                  </a:cubicBezTo>
                  <a:cubicBezTo>
                    <a:pt x="5550" y="2186"/>
                    <a:pt x="5541" y="2213"/>
                    <a:pt x="5559" y="2249"/>
                  </a:cubicBezTo>
                  <a:cubicBezTo>
                    <a:pt x="5576" y="2285"/>
                    <a:pt x="5585" y="2311"/>
                    <a:pt x="5630" y="2320"/>
                  </a:cubicBezTo>
                  <a:cubicBezTo>
                    <a:pt x="5652" y="2332"/>
                    <a:pt x="5671" y="2343"/>
                    <a:pt x="5694" y="2343"/>
                  </a:cubicBezTo>
                  <a:cubicBezTo>
                    <a:pt x="5707" y="2343"/>
                    <a:pt x="5721" y="2339"/>
                    <a:pt x="5737" y="2329"/>
                  </a:cubicBezTo>
                  <a:cubicBezTo>
                    <a:pt x="5773" y="2311"/>
                    <a:pt x="5799" y="2293"/>
                    <a:pt x="5808" y="2258"/>
                  </a:cubicBezTo>
                  <a:cubicBezTo>
                    <a:pt x="5817" y="2222"/>
                    <a:pt x="5835" y="2186"/>
                    <a:pt x="5808" y="2151"/>
                  </a:cubicBezTo>
                  <a:cubicBezTo>
                    <a:pt x="5790" y="2115"/>
                    <a:pt x="5782" y="2088"/>
                    <a:pt x="5737" y="2079"/>
                  </a:cubicBezTo>
                  <a:cubicBezTo>
                    <a:pt x="5719" y="2070"/>
                    <a:pt x="5701" y="2066"/>
                    <a:pt x="5683" y="2066"/>
                  </a:cubicBezTo>
                  <a:close/>
                  <a:moveTo>
                    <a:pt x="4188" y="2053"/>
                  </a:moveTo>
                  <a:cubicBezTo>
                    <a:pt x="4130" y="2053"/>
                    <a:pt x="4072" y="2087"/>
                    <a:pt x="4051" y="2142"/>
                  </a:cubicBezTo>
                  <a:cubicBezTo>
                    <a:pt x="4015" y="2213"/>
                    <a:pt x="4051" y="2311"/>
                    <a:pt x="4122" y="2338"/>
                  </a:cubicBezTo>
                  <a:cubicBezTo>
                    <a:pt x="4140" y="2344"/>
                    <a:pt x="4159" y="2347"/>
                    <a:pt x="4177" y="2347"/>
                  </a:cubicBezTo>
                  <a:cubicBezTo>
                    <a:pt x="4240" y="2347"/>
                    <a:pt x="4298" y="2313"/>
                    <a:pt x="4319" y="2258"/>
                  </a:cubicBezTo>
                  <a:cubicBezTo>
                    <a:pt x="4354" y="2178"/>
                    <a:pt x="4319" y="2088"/>
                    <a:pt x="4238" y="2062"/>
                  </a:cubicBezTo>
                  <a:cubicBezTo>
                    <a:pt x="4222" y="2056"/>
                    <a:pt x="4205" y="2053"/>
                    <a:pt x="4188" y="2053"/>
                  </a:cubicBezTo>
                  <a:close/>
                  <a:moveTo>
                    <a:pt x="2715" y="2037"/>
                  </a:moveTo>
                  <a:cubicBezTo>
                    <a:pt x="2647" y="2037"/>
                    <a:pt x="2565" y="2083"/>
                    <a:pt x="2543" y="2142"/>
                  </a:cubicBezTo>
                  <a:cubicBezTo>
                    <a:pt x="2516" y="2222"/>
                    <a:pt x="2561" y="2329"/>
                    <a:pt x="2641" y="2356"/>
                  </a:cubicBezTo>
                  <a:cubicBezTo>
                    <a:pt x="2655" y="2361"/>
                    <a:pt x="2671" y="2364"/>
                    <a:pt x="2688" y="2364"/>
                  </a:cubicBezTo>
                  <a:cubicBezTo>
                    <a:pt x="2755" y="2364"/>
                    <a:pt x="2834" y="2322"/>
                    <a:pt x="2855" y="2258"/>
                  </a:cubicBezTo>
                  <a:cubicBezTo>
                    <a:pt x="2882" y="2186"/>
                    <a:pt x="2829" y="2079"/>
                    <a:pt x="2757" y="2044"/>
                  </a:cubicBezTo>
                  <a:cubicBezTo>
                    <a:pt x="2745" y="2039"/>
                    <a:pt x="2730" y="2037"/>
                    <a:pt x="2715" y="2037"/>
                  </a:cubicBezTo>
                  <a:close/>
                  <a:moveTo>
                    <a:pt x="1204" y="2039"/>
                  </a:moveTo>
                  <a:cubicBezTo>
                    <a:pt x="1140" y="2039"/>
                    <a:pt x="1089" y="2076"/>
                    <a:pt x="1062" y="2142"/>
                  </a:cubicBezTo>
                  <a:cubicBezTo>
                    <a:pt x="1036" y="2186"/>
                    <a:pt x="1036" y="2231"/>
                    <a:pt x="1053" y="2276"/>
                  </a:cubicBezTo>
                  <a:cubicBezTo>
                    <a:pt x="1071" y="2320"/>
                    <a:pt x="1107" y="2347"/>
                    <a:pt x="1143" y="2356"/>
                  </a:cubicBezTo>
                  <a:cubicBezTo>
                    <a:pt x="1173" y="2369"/>
                    <a:pt x="1202" y="2375"/>
                    <a:pt x="1228" y="2375"/>
                  </a:cubicBezTo>
                  <a:cubicBezTo>
                    <a:pt x="1292" y="2375"/>
                    <a:pt x="1340" y="2337"/>
                    <a:pt x="1366" y="2267"/>
                  </a:cubicBezTo>
                  <a:cubicBezTo>
                    <a:pt x="1401" y="2169"/>
                    <a:pt x="1375" y="2088"/>
                    <a:pt x="1276" y="2053"/>
                  </a:cubicBezTo>
                  <a:cubicBezTo>
                    <a:pt x="1251" y="2043"/>
                    <a:pt x="1227" y="2039"/>
                    <a:pt x="1204" y="2039"/>
                  </a:cubicBezTo>
                  <a:close/>
                  <a:moveTo>
                    <a:pt x="11195" y="2273"/>
                  </a:moveTo>
                  <a:cubicBezTo>
                    <a:pt x="11162" y="2273"/>
                    <a:pt x="11122" y="2292"/>
                    <a:pt x="11107" y="2329"/>
                  </a:cubicBezTo>
                  <a:cubicBezTo>
                    <a:pt x="11090" y="2365"/>
                    <a:pt x="11107" y="2418"/>
                    <a:pt x="11152" y="2436"/>
                  </a:cubicBezTo>
                  <a:cubicBezTo>
                    <a:pt x="11162" y="2440"/>
                    <a:pt x="11172" y="2442"/>
                    <a:pt x="11181" y="2442"/>
                  </a:cubicBezTo>
                  <a:cubicBezTo>
                    <a:pt x="11215" y="2442"/>
                    <a:pt x="11245" y="2419"/>
                    <a:pt x="11259" y="2392"/>
                  </a:cubicBezTo>
                  <a:cubicBezTo>
                    <a:pt x="11286" y="2347"/>
                    <a:pt x="11259" y="2293"/>
                    <a:pt x="11214" y="2276"/>
                  </a:cubicBezTo>
                  <a:cubicBezTo>
                    <a:pt x="11209" y="2274"/>
                    <a:pt x="11202" y="2273"/>
                    <a:pt x="11195" y="2273"/>
                  </a:cubicBezTo>
                  <a:close/>
                  <a:moveTo>
                    <a:pt x="9682" y="2251"/>
                  </a:moveTo>
                  <a:cubicBezTo>
                    <a:pt x="9642" y="2251"/>
                    <a:pt x="9611" y="2273"/>
                    <a:pt x="9591" y="2320"/>
                  </a:cubicBezTo>
                  <a:cubicBezTo>
                    <a:pt x="9573" y="2374"/>
                    <a:pt x="9591" y="2427"/>
                    <a:pt x="9644" y="2445"/>
                  </a:cubicBezTo>
                  <a:cubicBezTo>
                    <a:pt x="9661" y="2452"/>
                    <a:pt x="9677" y="2456"/>
                    <a:pt x="9691" y="2456"/>
                  </a:cubicBezTo>
                  <a:cubicBezTo>
                    <a:pt x="9729" y="2456"/>
                    <a:pt x="9759" y="2431"/>
                    <a:pt x="9778" y="2392"/>
                  </a:cubicBezTo>
                  <a:cubicBezTo>
                    <a:pt x="9796" y="2329"/>
                    <a:pt x="9778" y="2285"/>
                    <a:pt x="9725" y="2258"/>
                  </a:cubicBezTo>
                  <a:cubicBezTo>
                    <a:pt x="9710" y="2253"/>
                    <a:pt x="9695" y="2251"/>
                    <a:pt x="9682" y="2251"/>
                  </a:cubicBezTo>
                  <a:close/>
                  <a:moveTo>
                    <a:pt x="8208" y="2243"/>
                  </a:moveTo>
                  <a:cubicBezTo>
                    <a:pt x="8162" y="2243"/>
                    <a:pt x="8113" y="2269"/>
                    <a:pt x="8092" y="2311"/>
                  </a:cubicBezTo>
                  <a:cubicBezTo>
                    <a:pt x="8074" y="2338"/>
                    <a:pt x="8083" y="2365"/>
                    <a:pt x="8092" y="2392"/>
                  </a:cubicBezTo>
                  <a:cubicBezTo>
                    <a:pt x="8110" y="2427"/>
                    <a:pt x="8110" y="2463"/>
                    <a:pt x="8155" y="2463"/>
                  </a:cubicBezTo>
                  <a:cubicBezTo>
                    <a:pt x="8166" y="2471"/>
                    <a:pt x="8176" y="2475"/>
                    <a:pt x="8186" y="2475"/>
                  </a:cubicBezTo>
                  <a:cubicBezTo>
                    <a:pt x="8208" y="2475"/>
                    <a:pt x="8228" y="2460"/>
                    <a:pt x="8253" y="2454"/>
                  </a:cubicBezTo>
                  <a:cubicBezTo>
                    <a:pt x="8279" y="2445"/>
                    <a:pt x="8297" y="2427"/>
                    <a:pt x="8306" y="2401"/>
                  </a:cubicBezTo>
                  <a:cubicBezTo>
                    <a:pt x="8324" y="2365"/>
                    <a:pt x="8315" y="2338"/>
                    <a:pt x="8306" y="2311"/>
                  </a:cubicBezTo>
                  <a:cubicBezTo>
                    <a:pt x="8288" y="2285"/>
                    <a:pt x="8279" y="2258"/>
                    <a:pt x="8244" y="2249"/>
                  </a:cubicBezTo>
                  <a:cubicBezTo>
                    <a:pt x="8233" y="2245"/>
                    <a:pt x="8221" y="2243"/>
                    <a:pt x="8208" y="2243"/>
                  </a:cubicBezTo>
                  <a:close/>
                  <a:moveTo>
                    <a:pt x="6707" y="2227"/>
                  </a:moveTo>
                  <a:cubicBezTo>
                    <a:pt x="6689" y="2227"/>
                    <a:pt x="6674" y="2231"/>
                    <a:pt x="6665" y="2240"/>
                  </a:cubicBezTo>
                  <a:cubicBezTo>
                    <a:pt x="6638" y="2258"/>
                    <a:pt x="6593" y="2276"/>
                    <a:pt x="6593" y="2311"/>
                  </a:cubicBezTo>
                  <a:cubicBezTo>
                    <a:pt x="6584" y="2347"/>
                    <a:pt x="6584" y="2383"/>
                    <a:pt x="6593" y="2409"/>
                  </a:cubicBezTo>
                  <a:cubicBezTo>
                    <a:pt x="6602" y="2445"/>
                    <a:pt x="6638" y="2463"/>
                    <a:pt x="6665" y="2481"/>
                  </a:cubicBezTo>
                  <a:cubicBezTo>
                    <a:pt x="6675" y="2491"/>
                    <a:pt x="6688" y="2495"/>
                    <a:pt x="6702" y="2495"/>
                  </a:cubicBezTo>
                  <a:cubicBezTo>
                    <a:pt x="6724" y="2495"/>
                    <a:pt x="6747" y="2486"/>
                    <a:pt x="6763" y="2481"/>
                  </a:cubicBezTo>
                  <a:cubicBezTo>
                    <a:pt x="6790" y="2472"/>
                    <a:pt x="6816" y="2436"/>
                    <a:pt x="6843" y="2409"/>
                  </a:cubicBezTo>
                  <a:cubicBezTo>
                    <a:pt x="6843" y="2374"/>
                    <a:pt x="6843" y="2329"/>
                    <a:pt x="6834" y="2302"/>
                  </a:cubicBezTo>
                  <a:cubicBezTo>
                    <a:pt x="6816" y="2276"/>
                    <a:pt x="6790" y="2249"/>
                    <a:pt x="6763" y="2240"/>
                  </a:cubicBezTo>
                  <a:cubicBezTo>
                    <a:pt x="6745" y="2231"/>
                    <a:pt x="6725" y="2227"/>
                    <a:pt x="6707" y="2227"/>
                  </a:cubicBezTo>
                  <a:close/>
                  <a:moveTo>
                    <a:pt x="3745" y="2198"/>
                  </a:moveTo>
                  <a:cubicBezTo>
                    <a:pt x="3725" y="2198"/>
                    <a:pt x="3707" y="2200"/>
                    <a:pt x="3694" y="2204"/>
                  </a:cubicBezTo>
                  <a:cubicBezTo>
                    <a:pt x="3658" y="2222"/>
                    <a:pt x="3632" y="2240"/>
                    <a:pt x="3614" y="2285"/>
                  </a:cubicBezTo>
                  <a:cubicBezTo>
                    <a:pt x="3587" y="2329"/>
                    <a:pt x="3587" y="2374"/>
                    <a:pt x="3605" y="2409"/>
                  </a:cubicBezTo>
                  <a:cubicBezTo>
                    <a:pt x="3623" y="2436"/>
                    <a:pt x="3641" y="2472"/>
                    <a:pt x="3685" y="2490"/>
                  </a:cubicBezTo>
                  <a:cubicBezTo>
                    <a:pt x="3707" y="2499"/>
                    <a:pt x="3730" y="2503"/>
                    <a:pt x="3751" y="2503"/>
                  </a:cubicBezTo>
                  <a:cubicBezTo>
                    <a:pt x="3772" y="2503"/>
                    <a:pt x="3792" y="2499"/>
                    <a:pt x="3810" y="2490"/>
                  </a:cubicBezTo>
                  <a:cubicBezTo>
                    <a:pt x="3837" y="2481"/>
                    <a:pt x="3890" y="2463"/>
                    <a:pt x="3881" y="2409"/>
                  </a:cubicBezTo>
                  <a:cubicBezTo>
                    <a:pt x="3926" y="2374"/>
                    <a:pt x="3908" y="2320"/>
                    <a:pt x="3890" y="2285"/>
                  </a:cubicBezTo>
                  <a:cubicBezTo>
                    <a:pt x="3872" y="2258"/>
                    <a:pt x="3855" y="2222"/>
                    <a:pt x="3810" y="2204"/>
                  </a:cubicBezTo>
                  <a:cubicBezTo>
                    <a:pt x="3788" y="2200"/>
                    <a:pt x="3765" y="2198"/>
                    <a:pt x="3745" y="2198"/>
                  </a:cubicBezTo>
                  <a:close/>
                  <a:moveTo>
                    <a:pt x="5241" y="2216"/>
                  </a:moveTo>
                  <a:cubicBezTo>
                    <a:pt x="5220" y="2216"/>
                    <a:pt x="5196" y="2221"/>
                    <a:pt x="5175" y="2231"/>
                  </a:cubicBezTo>
                  <a:cubicBezTo>
                    <a:pt x="5148" y="2240"/>
                    <a:pt x="5112" y="2267"/>
                    <a:pt x="5095" y="2302"/>
                  </a:cubicBezTo>
                  <a:cubicBezTo>
                    <a:pt x="5077" y="2338"/>
                    <a:pt x="5086" y="2383"/>
                    <a:pt x="5095" y="2418"/>
                  </a:cubicBezTo>
                  <a:cubicBezTo>
                    <a:pt x="5104" y="2445"/>
                    <a:pt x="5139" y="2481"/>
                    <a:pt x="5175" y="2499"/>
                  </a:cubicBezTo>
                  <a:cubicBezTo>
                    <a:pt x="5188" y="2503"/>
                    <a:pt x="5206" y="2505"/>
                    <a:pt x="5225" y="2505"/>
                  </a:cubicBezTo>
                  <a:cubicBezTo>
                    <a:pt x="5244" y="2505"/>
                    <a:pt x="5264" y="2503"/>
                    <a:pt x="5282" y="2499"/>
                  </a:cubicBezTo>
                  <a:cubicBezTo>
                    <a:pt x="5318" y="2481"/>
                    <a:pt x="5344" y="2445"/>
                    <a:pt x="5371" y="2418"/>
                  </a:cubicBezTo>
                  <a:cubicBezTo>
                    <a:pt x="5371" y="2383"/>
                    <a:pt x="5371" y="2338"/>
                    <a:pt x="5362" y="2302"/>
                  </a:cubicBezTo>
                  <a:cubicBezTo>
                    <a:pt x="5344" y="2276"/>
                    <a:pt x="5318" y="2240"/>
                    <a:pt x="5282" y="2222"/>
                  </a:cubicBezTo>
                  <a:cubicBezTo>
                    <a:pt x="5271" y="2218"/>
                    <a:pt x="5257" y="2216"/>
                    <a:pt x="5241" y="2216"/>
                  </a:cubicBezTo>
                  <a:close/>
                  <a:moveTo>
                    <a:pt x="2268" y="2192"/>
                  </a:moveTo>
                  <a:cubicBezTo>
                    <a:pt x="2201" y="2192"/>
                    <a:pt x="2133" y="2230"/>
                    <a:pt x="2106" y="2285"/>
                  </a:cubicBezTo>
                  <a:cubicBezTo>
                    <a:pt x="2079" y="2365"/>
                    <a:pt x="2124" y="2472"/>
                    <a:pt x="2195" y="2508"/>
                  </a:cubicBezTo>
                  <a:cubicBezTo>
                    <a:pt x="2211" y="2513"/>
                    <a:pt x="2228" y="2515"/>
                    <a:pt x="2246" y="2515"/>
                  </a:cubicBezTo>
                  <a:cubicBezTo>
                    <a:pt x="2316" y="2515"/>
                    <a:pt x="2390" y="2475"/>
                    <a:pt x="2418" y="2418"/>
                  </a:cubicBezTo>
                  <a:cubicBezTo>
                    <a:pt x="2445" y="2338"/>
                    <a:pt x="2400" y="2231"/>
                    <a:pt x="2329" y="2204"/>
                  </a:cubicBezTo>
                  <a:cubicBezTo>
                    <a:pt x="2310" y="2196"/>
                    <a:pt x="2289" y="2192"/>
                    <a:pt x="2268" y="2192"/>
                  </a:cubicBezTo>
                  <a:close/>
                  <a:moveTo>
                    <a:pt x="759" y="2178"/>
                  </a:moveTo>
                  <a:cubicBezTo>
                    <a:pt x="732" y="2178"/>
                    <a:pt x="723" y="2186"/>
                    <a:pt x="705" y="2213"/>
                  </a:cubicBezTo>
                  <a:cubicBezTo>
                    <a:pt x="688" y="2249"/>
                    <a:pt x="661" y="2285"/>
                    <a:pt x="634" y="2320"/>
                  </a:cubicBezTo>
                  <a:cubicBezTo>
                    <a:pt x="590" y="2374"/>
                    <a:pt x="590" y="2418"/>
                    <a:pt x="643" y="2472"/>
                  </a:cubicBezTo>
                  <a:cubicBezTo>
                    <a:pt x="661" y="2490"/>
                    <a:pt x="679" y="2499"/>
                    <a:pt x="705" y="2508"/>
                  </a:cubicBezTo>
                  <a:cubicBezTo>
                    <a:pt x="725" y="2516"/>
                    <a:pt x="746" y="2520"/>
                    <a:pt x="767" y="2520"/>
                  </a:cubicBezTo>
                  <a:cubicBezTo>
                    <a:pt x="811" y="2520"/>
                    <a:pt x="854" y="2502"/>
                    <a:pt x="884" y="2472"/>
                  </a:cubicBezTo>
                  <a:cubicBezTo>
                    <a:pt x="929" y="2427"/>
                    <a:pt x="937" y="2338"/>
                    <a:pt x="920" y="2285"/>
                  </a:cubicBezTo>
                  <a:cubicBezTo>
                    <a:pt x="893" y="2213"/>
                    <a:pt x="830" y="2186"/>
                    <a:pt x="759" y="2178"/>
                  </a:cubicBezTo>
                  <a:close/>
                  <a:moveTo>
                    <a:pt x="10724" y="2412"/>
                  </a:moveTo>
                  <a:cubicBezTo>
                    <a:pt x="10693" y="2412"/>
                    <a:pt x="10673" y="2432"/>
                    <a:pt x="10652" y="2472"/>
                  </a:cubicBezTo>
                  <a:cubicBezTo>
                    <a:pt x="10635" y="2525"/>
                    <a:pt x="10652" y="2552"/>
                    <a:pt x="10706" y="2579"/>
                  </a:cubicBezTo>
                  <a:cubicBezTo>
                    <a:pt x="10722" y="2584"/>
                    <a:pt x="10737" y="2587"/>
                    <a:pt x="10750" y="2587"/>
                  </a:cubicBezTo>
                  <a:cubicBezTo>
                    <a:pt x="10779" y="2587"/>
                    <a:pt x="10801" y="2572"/>
                    <a:pt x="10813" y="2534"/>
                  </a:cubicBezTo>
                  <a:cubicBezTo>
                    <a:pt x="10840" y="2472"/>
                    <a:pt x="10822" y="2445"/>
                    <a:pt x="10759" y="2418"/>
                  </a:cubicBezTo>
                  <a:cubicBezTo>
                    <a:pt x="10746" y="2414"/>
                    <a:pt x="10734" y="2412"/>
                    <a:pt x="10724" y="2412"/>
                  </a:cubicBezTo>
                  <a:close/>
                  <a:moveTo>
                    <a:pt x="9236" y="2397"/>
                  </a:moveTo>
                  <a:cubicBezTo>
                    <a:pt x="9201" y="2397"/>
                    <a:pt x="9175" y="2419"/>
                    <a:pt x="9163" y="2463"/>
                  </a:cubicBezTo>
                  <a:cubicBezTo>
                    <a:pt x="9127" y="2534"/>
                    <a:pt x="9145" y="2570"/>
                    <a:pt x="9216" y="2597"/>
                  </a:cubicBezTo>
                  <a:cubicBezTo>
                    <a:pt x="9235" y="2605"/>
                    <a:pt x="9251" y="2609"/>
                    <a:pt x="9266" y="2609"/>
                  </a:cubicBezTo>
                  <a:cubicBezTo>
                    <a:pt x="9299" y="2609"/>
                    <a:pt x="9322" y="2587"/>
                    <a:pt x="9341" y="2543"/>
                  </a:cubicBezTo>
                  <a:cubicBezTo>
                    <a:pt x="9368" y="2472"/>
                    <a:pt x="9350" y="2436"/>
                    <a:pt x="9288" y="2409"/>
                  </a:cubicBezTo>
                  <a:cubicBezTo>
                    <a:pt x="9269" y="2401"/>
                    <a:pt x="9252" y="2397"/>
                    <a:pt x="9236" y="2397"/>
                  </a:cubicBezTo>
                  <a:close/>
                  <a:moveTo>
                    <a:pt x="7749" y="2389"/>
                  </a:moveTo>
                  <a:cubicBezTo>
                    <a:pt x="7706" y="2389"/>
                    <a:pt x="7674" y="2412"/>
                    <a:pt x="7655" y="2463"/>
                  </a:cubicBezTo>
                  <a:cubicBezTo>
                    <a:pt x="7628" y="2534"/>
                    <a:pt x="7646" y="2588"/>
                    <a:pt x="7717" y="2615"/>
                  </a:cubicBezTo>
                  <a:cubicBezTo>
                    <a:pt x="7741" y="2622"/>
                    <a:pt x="7761" y="2626"/>
                    <a:pt x="7779" y="2626"/>
                  </a:cubicBezTo>
                  <a:cubicBezTo>
                    <a:pt x="7822" y="2626"/>
                    <a:pt x="7850" y="2603"/>
                    <a:pt x="7869" y="2552"/>
                  </a:cubicBezTo>
                  <a:cubicBezTo>
                    <a:pt x="7905" y="2481"/>
                    <a:pt x="7878" y="2427"/>
                    <a:pt x="7807" y="2401"/>
                  </a:cubicBezTo>
                  <a:cubicBezTo>
                    <a:pt x="7786" y="2393"/>
                    <a:pt x="7767" y="2389"/>
                    <a:pt x="7749" y="2389"/>
                  </a:cubicBezTo>
                  <a:close/>
                  <a:moveTo>
                    <a:pt x="6256" y="2369"/>
                  </a:moveTo>
                  <a:cubicBezTo>
                    <a:pt x="6205" y="2369"/>
                    <a:pt x="6165" y="2402"/>
                    <a:pt x="6138" y="2454"/>
                  </a:cubicBezTo>
                  <a:cubicBezTo>
                    <a:pt x="6112" y="2525"/>
                    <a:pt x="6138" y="2597"/>
                    <a:pt x="6219" y="2624"/>
                  </a:cubicBezTo>
                  <a:cubicBezTo>
                    <a:pt x="6238" y="2633"/>
                    <a:pt x="6257" y="2638"/>
                    <a:pt x="6275" y="2638"/>
                  </a:cubicBezTo>
                  <a:cubicBezTo>
                    <a:pt x="6322" y="2638"/>
                    <a:pt x="6362" y="2606"/>
                    <a:pt x="6388" y="2561"/>
                  </a:cubicBezTo>
                  <a:cubicBezTo>
                    <a:pt x="6415" y="2481"/>
                    <a:pt x="6388" y="2409"/>
                    <a:pt x="6317" y="2383"/>
                  </a:cubicBezTo>
                  <a:cubicBezTo>
                    <a:pt x="6295" y="2373"/>
                    <a:pt x="6275" y="2369"/>
                    <a:pt x="6256" y="2369"/>
                  </a:cubicBezTo>
                  <a:close/>
                  <a:moveTo>
                    <a:pt x="4773" y="2359"/>
                  </a:moveTo>
                  <a:cubicBezTo>
                    <a:pt x="4758" y="2359"/>
                    <a:pt x="4744" y="2361"/>
                    <a:pt x="4729" y="2365"/>
                  </a:cubicBezTo>
                  <a:cubicBezTo>
                    <a:pt x="4684" y="2383"/>
                    <a:pt x="4666" y="2418"/>
                    <a:pt x="4640" y="2445"/>
                  </a:cubicBezTo>
                  <a:cubicBezTo>
                    <a:pt x="4640" y="2490"/>
                    <a:pt x="4622" y="2525"/>
                    <a:pt x="4640" y="2561"/>
                  </a:cubicBezTo>
                  <a:cubicBezTo>
                    <a:pt x="4658" y="2588"/>
                    <a:pt x="4702" y="2632"/>
                    <a:pt x="4720" y="2641"/>
                  </a:cubicBezTo>
                  <a:cubicBezTo>
                    <a:pt x="4737" y="2650"/>
                    <a:pt x="4756" y="2654"/>
                    <a:pt x="4775" y="2654"/>
                  </a:cubicBezTo>
                  <a:cubicBezTo>
                    <a:pt x="4832" y="2654"/>
                    <a:pt x="4889" y="2617"/>
                    <a:pt x="4916" y="2570"/>
                  </a:cubicBezTo>
                  <a:cubicBezTo>
                    <a:pt x="4952" y="2499"/>
                    <a:pt x="4907" y="2401"/>
                    <a:pt x="4836" y="2374"/>
                  </a:cubicBezTo>
                  <a:cubicBezTo>
                    <a:pt x="4815" y="2363"/>
                    <a:pt x="4794" y="2359"/>
                    <a:pt x="4773" y="2359"/>
                  </a:cubicBezTo>
                  <a:close/>
                  <a:moveTo>
                    <a:pt x="1814" y="2330"/>
                  </a:moveTo>
                  <a:cubicBezTo>
                    <a:pt x="1743" y="2330"/>
                    <a:pt x="1680" y="2373"/>
                    <a:pt x="1651" y="2445"/>
                  </a:cubicBezTo>
                  <a:cubicBezTo>
                    <a:pt x="1624" y="2525"/>
                    <a:pt x="1669" y="2624"/>
                    <a:pt x="1749" y="2650"/>
                  </a:cubicBezTo>
                  <a:cubicBezTo>
                    <a:pt x="1770" y="2659"/>
                    <a:pt x="1792" y="2663"/>
                    <a:pt x="1813" y="2663"/>
                  </a:cubicBezTo>
                  <a:cubicBezTo>
                    <a:pt x="1881" y="2663"/>
                    <a:pt x="1945" y="2620"/>
                    <a:pt x="1972" y="2552"/>
                  </a:cubicBezTo>
                  <a:cubicBezTo>
                    <a:pt x="1999" y="2463"/>
                    <a:pt x="1954" y="2374"/>
                    <a:pt x="1865" y="2338"/>
                  </a:cubicBezTo>
                  <a:cubicBezTo>
                    <a:pt x="1848" y="2333"/>
                    <a:pt x="1830" y="2330"/>
                    <a:pt x="1814" y="2330"/>
                  </a:cubicBezTo>
                  <a:close/>
                  <a:moveTo>
                    <a:pt x="3269" y="2353"/>
                  </a:moveTo>
                  <a:cubicBezTo>
                    <a:pt x="3220" y="2353"/>
                    <a:pt x="3183" y="2384"/>
                    <a:pt x="3159" y="2445"/>
                  </a:cubicBezTo>
                  <a:cubicBezTo>
                    <a:pt x="3114" y="2543"/>
                    <a:pt x="3141" y="2606"/>
                    <a:pt x="3230" y="2650"/>
                  </a:cubicBezTo>
                  <a:cubicBezTo>
                    <a:pt x="3258" y="2661"/>
                    <a:pt x="3283" y="2666"/>
                    <a:pt x="3306" y="2666"/>
                  </a:cubicBezTo>
                  <a:cubicBezTo>
                    <a:pt x="3362" y="2666"/>
                    <a:pt x="3403" y="2634"/>
                    <a:pt x="3435" y="2570"/>
                  </a:cubicBezTo>
                  <a:cubicBezTo>
                    <a:pt x="3471" y="2472"/>
                    <a:pt x="3444" y="2409"/>
                    <a:pt x="3346" y="2374"/>
                  </a:cubicBezTo>
                  <a:cubicBezTo>
                    <a:pt x="3318" y="2360"/>
                    <a:pt x="3292" y="2353"/>
                    <a:pt x="3269" y="2353"/>
                  </a:cubicBezTo>
                  <a:close/>
                  <a:moveTo>
                    <a:pt x="11779" y="2577"/>
                  </a:moveTo>
                  <a:cubicBezTo>
                    <a:pt x="11745" y="2577"/>
                    <a:pt x="11703" y="2600"/>
                    <a:pt x="11687" y="2624"/>
                  </a:cubicBezTo>
                  <a:cubicBezTo>
                    <a:pt x="11678" y="2659"/>
                    <a:pt x="11705" y="2722"/>
                    <a:pt x="11732" y="2731"/>
                  </a:cubicBezTo>
                  <a:cubicBezTo>
                    <a:pt x="11740" y="2735"/>
                    <a:pt x="11749" y="2736"/>
                    <a:pt x="11758" y="2736"/>
                  </a:cubicBezTo>
                  <a:cubicBezTo>
                    <a:pt x="11792" y="2736"/>
                    <a:pt x="11832" y="2714"/>
                    <a:pt x="11839" y="2686"/>
                  </a:cubicBezTo>
                  <a:cubicBezTo>
                    <a:pt x="11857" y="2650"/>
                    <a:pt x="11830" y="2597"/>
                    <a:pt x="11794" y="2579"/>
                  </a:cubicBezTo>
                  <a:cubicBezTo>
                    <a:pt x="11790" y="2578"/>
                    <a:pt x="11784" y="2577"/>
                    <a:pt x="11779" y="2577"/>
                  </a:cubicBezTo>
                  <a:close/>
                  <a:moveTo>
                    <a:pt x="10286" y="2545"/>
                  </a:moveTo>
                  <a:cubicBezTo>
                    <a:pt x="10249" y="2545"/>
                    <a:pt x="10209" y="2566"/>
                    <a:pt x="10189" y="2606"/>
                  </a:cubicBezTo>
                  <a:cubicBezTo>
                    <a:pt x="10180" y="2659"/>
                    <a:pt x="10189" y="2713"/>
                    <a:pt x="10251" y="2740"/>
                  </a:cubicBezTo>
                  <a:cubicBezTo>
                    <a:pt x="10262" y="2744"/>
                    <a:pt x="10274" y="2746"/>
                    <a:pt x="10286" y="2746"/>
                  </a:cubicBezTo>
                  <a:cubicBezTo>
                    <a:pt x="10323" y="2746"/>
                    <a:pt x="10362" y="2724"/>
                    <a:pt x="10376" y="2677"/>
                  </a:cubicBezTo>
                  <a:cubicBezTo>
                    <a:pt x="10394" y="2632"/>
                    <a:pt x="10385" y="2570"/>
                    <a:pt x="10322" y="2552"/>
                  </a:cubicBezTo>
                  <a:cubicBezTo>
                    <a:pt x="10311" y="2548"/>
                    <a:pt x="10299" y="2545"/>
                    <a:pt x="10286" y="2545"/>
                  </a:cubicBezTo>
                  <a:close/>
                  <a:moveTo>
                    <a:pt x="8811" y="2530"/>
                  </a:moveTo>
                  <a:cubicBezTo>
                    <a:pt x="8761" y="2530"/>
                    <a:pt x="8704" y="2562"/>
                    <a:pt x="8690" y="2606"/>
                  </a:cubicBezTo>
                  <a:cubicBezTo>
                    <a:pt x="8672" y="2668"/>
                    <a:pt x="8699" y="2731"/>
                    <a:pt x="8752" y="2757"/>
                  </a:cubicBezTo>
                  <a:cubicBezTo>
                    <a:pt x="8761" y="2761"/>
                    <a:pt x="8772" y="2763"/>
                    <a:pt x="8784" y="2763"/>
                  </a:cubicBezTo>
                  <a:cubicBezTo>
                    <a:pt x="8831" y="2763"/>
                    <a:pt x="8892" y="2736"/>
                    <a:pt x="8913" y="2686"/>
                  </a:cubicBezTo>
                  <a:cubicBezTo>
                    <a:pt x="8931" y="2632"/>
                    <a:pt x="8895" y="2552"/>
                    <a:pt x="8841" y="2534"/>
                  </a:cubicBezTo>
                  <a:cubicBezTo>
                    <a:pt x="8832" y="2531"/>
                    <a:pt x="8822" y="2530"/>
                    <a:pt x="8811" y="2530"/>
                  </a:cubicBezTo>
                  <a:close/>
                  <a:moveTo>
                    <a:pt x="7318" y="2524"/>
                  </a:moveTo>
                  <a:cubicBezTo>
                    <a:pt x="7296" y="2524"/>
                    <a:pt x="7275" y="2527"/>
                    <a:pt x="7254" y="2543"/>
                  </a:cubicBezTo>
                  <a:cubicBezTo>
                    <a:pt x="7227" y="2561"/>
                    <a:pt x="7218" y="2588"/>
                    <a:pt x="7191" y="2597"/>
                  </a:cubicBezTo>
                  <a:cubicBezTo>
                    <a:pt x="7200" y="2632"/>
                    <a:pt x="7182" y="2668"/>
                    <a:pt x="7200" y="2713"/>
                  </a:cubicBezTo>
                  <a:cubicBezTo>
                    <a:pt x="7218" y="2740"/>
                    <a:pt x="7254" y="2748"/>
                    <a:pt x="7271" y="2775"/>
                  </a:cubicBezTo>
                  <a:cubicBezTo>
                    <a:pt x="7280" y="2773"/>
                    <a:pt x="7290" y="2772"/>
                    <a:pt x="7299" y="2772"/>
                  </a:cubicBezTo>
                  <a:cubicBezTo>
                    <a:pt x="7309" y="2772"/>
                    <a:pt x="7319" y="2773"/>
                    <a:pt x="7328" y="2773"/>
                  </a:cubicBezTo>
                  <a:cubicBezTo>
                    <a:pt x="7347" y="2773"/>
                    <a:pt x="7365" y="2771"/>
                    <a:pt x="7378" y="2757"/>
                  </a:cubicBezTo>
                  <a:cubicBezTo>
                    <a:pt x="7405" y="2740"/>
                    <a:pt x="7423" y="2713"/>
                    <a:pt x="7441" y="2695"/>
                  </a:cubicBezTo>
                  <a:cubicBezTo>
                    <a:pt x="7432" y="2659"/>
                    <a:pt x="7450" y="2615"/>
                    <a:pt x="7423" y="2579"/>
                  </a:cubicBezTo>
                  <a:cubicBezTo>
                    <a:pt x="7396" y="2561"/>
                    <a:pt x="7378" y="2525"/>
                    <a:pt x="7361" y="2525"/>
                  </a:cubicBezTo>
                  <a:cubicBezTo>
                    <a:pt x="7346" y="2525"/>
                    <a:pt x="7332" y="2524"/>
                    <a:pt x="7318" y="2524"/>
                  </a:cubicBezTo>
                  <a:close/>
                  <a:moveTo>
                    <a:pt x="5818" y="2515"/>
                  </a:moveTo>
                  <a:cubicBezTo>
                    <a:pt x="5803" y="2515"/>
                    <a:pt x="5788" y="2518"/>
                    <a:pt x="5773" y="2525"/>
                  </a:cubicBezTo>
                  <a:cubicBezTo>
                    <a:pt x="5737" y="2543"/>
                    <a:pt x="5710" y="2561"/>
                    <a:pt x="5710" y="2606"/>
                  </a:cubicBezTo>
                  <a:cubicBezTo>
                    <a:pt x="5674" y="2641"/>
                    <a:pt x="5692" y="2677"/>
                    <a:pt x="5701" y="2713"/>
                  </a:cubicBezTo>
                  <a:cubicBezTo>
                    <a:pt x="5719" y="2748"/>
                    <a:pt x="5746" y="2766"/>
                    <a:pt x="5782" y="2775"/>
                  </a:cubicBezTo>
                  <a:cubicBezTo>
                    <a:pt x="5799" y="2784"/>
                    <a:pt x="5815" y="2789"/>
                    <a:pt x="5831" y="2789"/>
                  </a:cubicBezTo>
                  <a:cubicBezTo>
                    <a:pt x="5846" y="2789"/>
                    <a:pt x="5862" y="2784"/>
                    <a:pt x="5880" y="2775"/>
                  </a:cubicBezTo>
                  <a:cubicBezTo>
                    <a:pt x="5915" y="2766"/>
                    <a:pt x="5942" y="2748"/>
                    <a:pt x="5951" y="2704"/>
                  </a:cubicBezTo>
                  <a:cubicBezTo>
                    <a:pt x="5960" y="2668"/>
                    <a:pt x="5978" y="2641"/>
                    <a:pt x="5951" y="2597"/>
                  </a:cubicBezTo>
                  <a:cubicBezTo>
                    <a:pt x="5933" y="2561"/>
                    <a:pt x="5915" y="2543"/>
                    <a:pt x="5880" y="2525"/>
                  </a:cubicBezTo>
                  <a:cubicBezTo>
                    <a:pt x="5859" y="2520"/>
                    <a:pt x="5838" y="2515"/>
                    <a:pt x="5818" y="2515"/>
                  </a:cubicBezTo>
                  <a:close/>
                  <a:moveTo>
                    <a:pt x="4349" y="2508"/>
                  </a:moveTo>
                  <a:cubicBezTo>
                    <a:pt x="4290" y="2508"/>
                    <a:pt x="4230" y="2541"/>
                    <a:pt x="4203" y="2597"/>
                  </a:cubicBezTo>
                  <a:cubicBezTo>
                    <a:pt x="4176" y="2677"/>
                    <a:pt x="4211" y="2766"/>
                    <a:pt x="4292" y="2793"/>
                  </a:cubicBezTo>
                  <a:cubicBezTo>
                    <a:pt x="4309" y="2802"/>
                    <a:pt x="4327" y="2806"/>
                    <a:pt x="4345" y="2806"/>
                  </a:cubicBezTo>
                  <a:cubicBezTo>
                    <a:pt x="4403" y="2806"/>
                    <a:pt x="4459" y="2767"/>
                    <a:pt x="4479" y="2713"/>
                  </a:cubicBezTo>
                  <a:cubicBezTo>
                    <a:pt x="4515" y="2641"/>
                    <a:pt x="4470" y="2543"/>
                    <a:pt x="4399" y="2517"/>
                  </a:cubicBezTo>
                  <a:cubicBezTo>
                    <a:pt x="4383" y="2510"/>
                    <a:pt x="4366" y="2508"/>
                    <a:pt x="4349" y="2508"/>
                  </a:cubicBezTo>
                  <a:close/>
                  <a:moveTo>
                    <a:pt x="2858" y="2492"/>
                  </a:moveTo>
                  <a:cubicBezTo>
                    <a:pt x="2790" y="2492"/>
                    <a:pt x="2708" y="2538"/>
                    <a:pt x="2686" y="2597"/>
                  </a:cubicBezTo>
                  <a:cubicBezTo>
                    <a:pt x="2659" y="2668"/>
                    <a:pt x="2713" y="2784"/>
                    <a:pt x="2784" y="2811"/>
                  </a:cubicBezTo>
                  <a:cubicBezTo>
                    <a:pt x="2797" y="2816"/>
                    <a:pt x="2811" y="2818"/>
                    <a:pt x="2826" y="2818"/>
                  </a:cubicBezTo>
                  <a:cubicBezTo>
                    <a:pt x="2894" y="2818"/>
                    <a:pt x="2976" y="2771"/>
                    <a:pt x="2998" y="2713"/>
                  </a:cubicBezTo>
                  <a:cubicBezTo>
                    <a:pt x="3025" y="2632"/>
                    <a:pt x="2971" y="2525"/>
                    <a:pt x="2900" y="2499"/>
                  </a:cubicBezTo>
                  <a:cubicBezTo>
                    <a:pt x="2887" y="2494"/>
                    <a:pt x="2873" y="2492"/>
                    <a:pt x="2858" y="2492"/>
                  </a:cubicBezTo>
                  <a:close/>
                  <a:moveTo>
                    <a:pt x="1348" y="2485"/>
                  </a:moveTo>
                  <a:cubicBezTo>
                    <a:pt x="1283" y="2485"/>
                    <a:pt x="1232" y="2524"/>
                    <a:pt x="1205" y="2597"/>
                  </a:cubicBezTo>
                  <a:cubicBezTo>
                    <a:pt x="1160" y="2686"/>
                    <a:pt x="1196" y="2775"/>
                    <a:pt x="1285" y="2811"/>
                  </a:cubicBezTo>
                  <a:cubicBezTo>
                    <a:pt x="1315" y="2821"/>
                    <a:pt x="1343" y="2826"/>
                    <a:pt x="1369" y="2826"/>
                  </a:cubicBezTo>
                  <a:cubicBezTo>
                    <a:pt x="1434" y="2826"/>
                    <a:pt x="1483" y="2792"/>
                    <a:pt x="1508" y="2722"/>
                  </a:cubicBezTo>
                  <a:cubicBezTo>
                    <a:pt x="1553" y="2624"/>
                    <a:pt x="1517" y="2543"/>
                    <a:pt x="1419" y="2499"/>
                  </a:cubicBezTo>
                  <a:cubicBezTo>
                    <a:pt x="1394" y="2490"/>
                    <a:pt x="1370" y="2485"/>
                    <a:pt x="1348" y="2485"/>
                  </a:cubicBezTo>
                  <a:close/>
                  <a:moveTo>
                    <a:pt x="11317" y="2718"/>
                  </a:moveTo>
                  <a:cubicBezTo>
                    <a:pt x="11287" y="2718"/>
                    <a:pt x="11269" y="2738"/>
                    <a:pt x="11250" y="2775"/>
                  </a:cubicBezTo>
                  <a:cubicBezTo>
                    <a:pt x="11232" y="2829"/>
                    <a:pt x="11241" y="2864"/>
                    <a:pt x="11304" y="2882"/>
                  </a:cubicBezTo>
                  <a:cubicBezTo>
                    <a:pt x="11320" y="2891"/>
                    <a:pt x="11334" y="2895"/>
                    <a:pt x="11346" y="2895"/>
                  </a:cubicBezTo>
                  <a:cubicBezTo>
                    <a:pt x="11374" y="2895"/>
                    <a:pt x="11392" y="2875"/>
                    <a:pt x="11411" y="2838"/>
                  </a:cubicBezTo>
                  <a:cubicBezTo>
                    <a:pt x="11429" y="2784"/>
                    <a:pt x="11420" y="2748"/>
                    <a:pt x="11366" y="2731"/>
                  </a:cubicBezTo>
                  <a:cubicBezTo>
                    <a:pt x="11347" y="2722"/>
                    <a:pt x="11331" y="2718"/>
                    <a:pt x="11317" y="2718"/>
                  </a:cubicBezTo>
                  <a:close/>
                  <a:moveTo>
                    <a:pt x="8349" y="2676"/>
                  </a:moveTo>
                  <a:cubicBezTo>
                    <a:pt x="8338" y="2676"/>
                    <a:pt x="8326" y="2678"/>
                    <a:pt x="8315" y="2686"/>
                  </a:cubicBezTo>
                  <a:cubicBezTo>
                    <a:pt x="8288" y="2704"/>
                    <a:pt x="8253" y="2704"/>
                    <a:pt x="8244" y="2740"/>
                  </a:cubicBezTo>
                  <a:cubicBezTo>
                    <a:pt x="8235" y="2766"/>
                    <a:pt x="8226" y="2793"/>
                    <a:pt x="8244" y="2829"/>
                  </a:cubicBezTo>
                  <a:cubicBezTo>
                    <a:pt x="8262" y="2856"/>
                    <a:pt x="8262" y="2891"/>
                    <a:pt x="8297" y="2900"/>
                  </a:cubicBezTo>
                  <a:cubicBezTo>
                    <a:pt x="8318" y="2905"/>
                    <a:pt x="8336" y="2910"/>
                    <a:pt x="8352" y="2910"/>
                  </a:cubicBezTo>
                  <a:cubicBezTo>
                    <a:pt x="8364" y="2910"/>
                    <a:pt x="8375" y="2908"/>
                    <a:pt x="8386" y="2900"/>
                  </a:cubicBezTo>
                  <a:cubicBezTo>
                    <a:pt x="8413" y="2882"/>
                    <a:pt x="8449" y="2882"/>
                    <a:pt x="8458" y="2838"/>
                  </a:cubicBezTo>
                  <a:cubicBezTo>
                    <a:pt x="8476" y="2811"/>
                    <a:pt x="8467" y="2784"/>
                    <a:pt x="8458" y="2748"/>
                  </a:cubicBezTo>
                  <a:cubicBezTo>
                    <a:pt x="8440" y="2722"/>
                    <a:pt x="8431" y="2695"/>
                    <a:pt x="8395" y="2686"/>
                  </a:cubicBezTo>
                  <a:cubicBezTo>
                    <a:pt x="8380" y="2681"/>
                    <a:pt x="8365" y="2676"/>
                    <a:pt x="8349" y="2676"/>
                  </a:cubicBezTo>
                  <a:close/>
                  <a:moveTo>
                    <a:pt x="9836" y="2709"/>
                  </a:moveTo>
                  <a:cubicBezTo>
                    <a:pt x="9801" y="2709"/>
                    <a:pt x="9770" y="2729"/>
                    <a:pt x="9751" y="2766"/>
                  </a:cubicBezTo>
                  <a:cubicBezTo>
                    <a:pt x="9734" y="2829"/>
                    <a:pt x="9751" y="2882"/>
                    <a:pt x="9805" y="2900"/>
                  </a:cubicBezTo>
                  <a:cubicBezTo>
                    <a:pt x="9819" y="2907"/>
                    <a:pt x="9834" y="2911"/>
                    <a:pt x="9847" y="2911"/>
                  </a:cubicBezTo>
                  <a:cubicBezTo>
                    <a:pt x="9885" y="2911"/>
                    <a:pt x="9919" y="2886"/>
                    <a:pt x="9939" y="2847"/>
                  </a:cubicBezTo>
                  <a:cubicBezTo>
                    <a:pt x="9957" y="2793"/>
                    <a:pt x="9939" y="2740"/>
                    <a:pt x="9885" y="2722"/>
                  </a:cubicBezTo>
                  <a:cubicBezTo>
                    <a:pt x="9869" y="2713"/>
                    <a:pt x="9852" y="2709"/>
                    <a:pt x="9836" y="2709"/>
                  </a:cubicBezTo>
                  <a:close/>
                  <a:moveTo>
                    <a:pt x="6861" y="2658"/>
                  </a:moveTo>
                  <a:cubicBezTo>
                    <a:pt x="6810" y="2658"/>
                    <a:pt x="6765" y="2686"/>
                    <a:pt x="6745" y="2740"/>
                  </a:cubicBezTo>
                  <a:cubicBezTo>
                    <a:pt x="6709" y="2820"/>
                    <a:pt x="6745" y="2891"/>
                    <a:pt x="6816" y="2918"/>
                  </a:cubicBezTo>
                  <a:cubicBezTo>
                    <a:pt x="6834" y="2925"/>
                    <a:pt x="6852" y="2928"/>
                    <a:pt x="6869" y="2928"/>
                  </a:cubicBezTo>
                  <a:cubicBezTo>
                    <a:pt x="6921" y="2928"/>
                    <a:pt x="6966" y="2898"/>
                    <a:pt x="6986" y="2838"/>
                  </a:cubicBezTo>
                  <a:cubicBezTo>
                    <a:pt x="7013" y="2766"/>
                    <a:pt x="6986" y="2704"/>
                    <a:pt x="6915" y="2668"/>
                  </a:cubicBezTo>
                  <a:cubicBezTo>
                    <a:pt x="6896" y="2661"/>
                    <a:pt x="6878" y="2658"/>
                    <a:pt x="6861" y="2658"/>
                  </a:cubicBezTo>
                  <a:close/>
                  <a:moveTo>
                    <a:pt x="5385" y="2653"/>
                  </a:moveTo>
                  <a:cubicBezTo>
                    <a:pt x="5364" y="2653"/>
                    <a:pt x="5344" y="2655"/>
                    <a:pt x="5327" y="2659"/>
                  </a:cubicBezTo>
                  <a:cubicBezTo>
                    <a:pt x="5291" y="2677"/>
                    <a:pt x="5255" y="2704"/>
                    <a:pt x="5246" y="2740"/>
                  </a:cubicBezTo>
                  <a:cubicBezTo>
                    <a:pt x="5228" y="2766"/>
                    <a:pt x="5228" y="2820"/>
                    <a:pt x="5246" y="2847"/>
                  </a:cubicBezTo>
                  <a:cubicBezTo>
                    <a:pt x="5255" y="2882"/>
                    <a:pt x="5291" y="2909"/>
                    <a:pt x="5318" y="2936"/>
                  </a:cubicBezTo>
                  <a:cubicBezTo>
                    <a:pt x="5340" y="2936"/>
                    <a:pt x="5360" y="2938"/>
                    <a:pt x="5379" y="2938"/>
                  </a:cubicBezTo>
                  <a:cubicBezTo>
                    <a:pt x="5398" y="2938"/>
                    <a:pt x="5416" y="2936"/>
                    <a:pt x="5434" y="2927"/>
                  </a:cubicBezTo>
                  <a:cubicBezTo>
                    <a:pt x="5469" y="2918"/>
                    <a:pt x="5496" y="2882"/>
                    <a:pt x="5514" y="2856"/>
                  </a:cubicBezTo>
                  <a:cubicBezTo>
                    <a:pt x="5532" y="2820"/>
                    <a:pt x="5523" y="2775"/>
                    <a:pt x="5514" y="2748"/>
                  </a:cubicBezTo>
                  <a:cubicBezTo>
                    <a:pt x="5496" y="2713"/>
                    <a:pt x="5469" y="2677"/>
                    <a:pt x="5443" y="2659"/>
                  </a:cubicBezTo>
                  <a:cubicBezTo>
                    <a:pt x="5425" y="2655"/>
                    <a:pt x="5405" y="2653"/>
                    <a:pt x="5385" y="2653"/>
                  </a:cubicBezTo>
                  <a:close/>
                  <a:moveTo>
                    <a:pt x="3877" y="2644"/>
                  </a:moveTo>
                  <a:cubicBezTo>
                    <a:pt x="3821" y="2644"/>
                    <a:pt x="3782" y="2676"/>
                    <a:pt x="3756" y="2740"/>
                  </a:cubicBezTo>
                  <a:cubicBezTo>
                    <a:pt x="3712" y="2838"/>
                    <a:pt x="3739" y="2900"/>
                    <a:pt x="3837" y="2936"/>
                  </a:cubicBezTo>
                  <a:cubicBezTo>
                    <a:pt x="3867" y="2950"/>
                    <a:pt x="3895" y="2957"/>
                    <a:pt x="3919" y="2957"/>
                  </a:cubicBezTo>
                  <a:cubicBezTo>
                    <a:pt x="3971" y="2957"/>
                    <a:pt x="4008" y="2923"/>
                    <a:pt x="4033" y="2856"/>
                  </a:cubicBezTo>
                  <a:cubicBezTo>
                    <a:pt x="4069" y="2766"/>
                    <a:pt x="4042" y="2695"/>
                    <a:pt x="3953" y="2659"/>
                  </a:cubicBezTo>
                  <a:cubicBezTo>
                    <a:pt x="3925" y="2649"/>
                    <a:pt x="3900" y="2644"/>
                    <a:pt x="3877" y="2644"/>
                  </a:cubicBezTo>
                  <a:close/>
                  <a:moveTo>
                    <a:pt x="2418" y="2641"/>
                  </a:moveTo>
                  <a:cubicBezTo>
                    <a:pt x="2353" y="2641"/>
                    <a:pt x="2278" y="2675"/>
                    <a:pt x="2258" y="2731"/>
                  </a:cubicBezTo>
                  <a:cubicBezTo>
                    <a:pt x="2222" y="2811"/>
                    <a:pt x="2267" y="2927"/>
                    <a:pt x="2338" y="2954"/>
                  </a:cubicBezTo>
                  <a:cubicBezTo>
                    <a:pt x="2357" y="2962"/>
                    <a:pt x="2378" y="2966"/>
                    <a:pt x="2400" y="2966"/>
                  </a:cubicBezTo>
                  <a:cubicBezTo>
                    <a:pt x="2466" y="2966"/>
                    <a:pt x="2534" y="2927"/>
                    <a:pt x="2561" y="2873"/>
                  </a:cubicBezTo>
                  <a:cubicBezTo>
                    <a:pt x="2588" y="2793"/>
                    <a:pt x="2552" y="2677"/>
                    <a:pt x="2472" y="2650"/>
                  </a:cubicBezTo>
                  <a:cubicBezTo>
                    <a:pt x="2456" y="2644"/>
                    <a:pt x="2437" y="2641"/>
                    <a:pt x="2418" y="2641"/>
                  </a:cubicBezTo>
                  <a:close/>
                  <a:moveTo>
                    <a:pt x="898" y="2620"/>
                  </a:moveTo>
                  <a:cubicBezTo>
                    <a:pt x="895" y="2620"/>
                    <a:pt x="893" y="2621"/>
                    <a:pt x="893" y="2624"/>
                  </a:cubicBezTo>
                  <a:cubicBezTo>
                    <a:pt x="830" y="2650"/>
                    <a:pt x="759" y="2650"/>
                    <a:pt x="759" y="2722"/>
                  </a:cubicBezTo>
                  <a:cubicBezTo>
                    <a:pt x="741" y="2757"/>
                    <a:pt x="723" y="2793"/>
                    <a:pt x="732" y="2811"/>
                  </a:cubicBezTo>
                  <a:cubicBezTo>
                    <a:pt x="750" y="2864"/>
                    <a:pt x="759" y="2918"/>
                    <a:pt x="830" y="2954"/>
                  </a:cubicBezTo>
                  <a:cubicBezTo>
                    <a:pt x="859" y="2964"/>
                    <a:pt x="884" y="2969"/>
                    <a:pt x="908" y="2969"/>
                  </a:cubicBezTo>
                  <a:cubicBezTo>
                    <a:pt x="945" y="2969"/>
                    <a:pt x="980" y="2957"/>
                    <a:pt x="1018" y="2936"/>
                  </a:cubicBezTo>
                  <a:cubicBezTo>
                    <a:pt x="1027" y="2936"/>
                    <a:pt x="1036" y="2927"/>
                    <a:pt x="1036" y="2927"/>
                  </a:cubicBezTo>
                  <a:cubicBezTo>
                    <a:pt x="1062" y="2856"/>
                    <a:pt x="1107" y="2784"/>
                    <a:pt x="1053" y="2704"/>
                  </a:cubicBezTo>
                  <a:cubicBezTo>
                    <a:pt x="1036" y="2686"/>
                    <a:pt x="1027" y="2668"/>
                    <a:pt x="1000" y="2659"/>
                  </a:cubicBezTo>
                  <a:cubicBezTo>
                    <a:pt x="973" y="2650"/>
                    <a:pt x="946" y="2641"/>
                    <a:pt x="920" y="2624"/>
                  </a:cubicBezTo>
                  <a:cubicBezTo>
                    <a:pt x="914" y="2624"/>
                    <a:pt x="904" y="2620"/>
                    <a:pt x="898" y="2620"/>
                  </a:cubicBezTo>
                  <a:close/>
                  <a:moveTo>
                    <a:pt x="10862" y="2865"/>
                  </a:moveTo>
                  <a:cubicBezTo>
                    <a:pt x="10834" y="2865"/>
                    <a:pt x="10817" y="2883"/>
                    <a:pt x="10804" y="2927"/>
                  </a:cubicBezTo>
                  <a:cubicBezTo>
                    <a:pt x="10777" y="2980"/>
                    <a:pt x="10795" y="3007"/>
                    <a:pt x="10849" y="3025"/>
                  </a:cubicBezTo>
                  <a:cubicBezTo>
                    <a:pt x="10867" y="3033"/>
                    <a:pt x="10883" y="3037"/>
                    <a:pt x="10896" y="3037"/>
                  </a:cubicBezTo>
                  <a:cubicBezTo>
                    <a:pt x="10926" y="3037"/>
                    <a:pt x="10943" y="3015"/>
                    <a:pt x="10956" y="2971"/>
                  </a:cubicBezTo>
                  <a:cubicBezTo>
                    <a:pt x="10983" y="2918"/>
                    <a:pt x="10965" y="2891"/>
                    <a:pt x="10902" y="2873"/>
                  </a:cubicBezTo>
                  <a:cubicBezTo>
                    <a:pt x="10887" y="2868"/>
                    <a:pt x="10873" y="2865"/>
                    <a:pt x="10862" y="2865"/>
                  </a:cubicBezTo>
                  <a:close/>
                  <a:moveTo>
                    <a:pt x="9373" y="2843"/>
                  </a:moveTo>
                  <a:cubicBezTo>
                    <a:pt x="9361" y="2843"/>
                    <a:pt x="9351" y="2846"/>
                    <a:pt x="9341" y="2856"/>
                  </a:cubicBezTo>
                  <a:cubicBezTo>
                    <a:pt x="9323" y="2873"/>
                    <a:pt x="9305" y="2891"/>
                    <a:pt x="9288" y="2909"/>
                  </a:cubicBezTo>
                  <a:cubicBezTo>
                    <a:pt x="9296" y="2945"/>
                    <a:pt x="9270" y="2980"/>
                    <a:pt x="9296" y="3007"/>
                  </a:cubicBezTo>
                  <a:cubicBezTo>
                    <a:pt x="9314" y="3025"/>
                    <a:pt x="9341" y="3043"/>
                    <a:pt x="9359" y="3061"/>
                  </a:cubicBezTo>
                  <a:cubicBezTo>
                    <a:pt x="9366" y="3056"/>
                    <a:pt x="9373" y="3054"/>
                    <a:pt x="9380" y="3054"/>
                  </a:cubicBezTo>
                  <a:cubicBezTo>
                    <a:pt x="9396" y="3054"/>
                    <a:pt x="9411" y="3063"/>
                    <a:pt x="9427" y="3063"/>
                  </a:cubicBezTo>
                  <a:cubicBezTo>
                    <a:pt x="9431" y="3063"/>
                    <a:pt x="9435" y="3062"/>
                    <a:pt x="9439" y="3061"/>
                  </a:cubicBezTo>
                  <a:cubicBezTo>
                    <a:pt x="9475" y="3043"/>
                    <a:pt x="9475" y="3007"/>
                    <a:pt x="9502" y="2998"/>
                  </a:cubicBezTo>
                  <a:cubicBezTo>
                    <a:pt x="9493" y="2963"/>
                    <a:pt x="9519" y="2936"/>
                    <a:pt x="9493" y="2900"/>
                  </a:cubicBezTo>
                  <a:cubicBezTo>
                    <a:pt x="9484" y="2873"/>
                    <a:pt x="9448" y="2873"/>
                    <a:pt x="9439" y="2847"/>
                  </a:cubicBezTo>
                  <a:cubicBezTo>
                    <a:pt x="9434" y="2848"/>
                    <a:pt x="9428" y="2848"/>
                    <a:pt x="9423" y="2848"/>
                  </a:cubicBezTo>
                  <a:cubicBezTo>
                    <a:pt x="9405" y="2848"/>
                    <a:pt x="9388" y="2843"/>
                    <a:pt x="9373" y="2843"/>
                  </a:cubicBezTo>
                  <a:close/>
                  <a:moveTo>
                    <a:pt x="7895" y="2835"/>
                  </a:moveTo>
                  <a:cubicBezTo>
                    <a:pt x="7853" y="2835"/>
                    <a:pt x="7823" y="2860"/>
                    <a:pt x="7798" y="2918"/>
                  </a:cubicBezTo>
                  <a:cubicBezTo>
                    <a:pt x="7771" y="2989"/>
                    <a:pt x="7798" y="3034"/>
                    <a:pt x="7869" y="3061"/>
                  </a:cubicBezTo>
                  <a:cubicBezTo>
                    <a:pt x="7890" y="3071"/>
                    <a:pt x="7909" y="3076"/>
                    <a:pt x="7926" y="3076"/>
                  </a:cubicBezTo>
                  <a:cubicBezTo>
                    <a:pt x="7966" y="3076"/>
                    <a:pt x="7996" y="3048"/>
                    <a:pt x="8021" y="2998"/>
                  </a:cubicBezTo>
                  <a:cubicBezTo>
                    <a:pt x="8047" y="2927"/>
                    <a:pt x="8021" y="2873"/>
                    <a:pt x="7949" y="2847"/>
                  </a:cubicBezTo>
                  <a:cubicBezTo>
                    <a:pt x="7929" y="2839"/>
                    <a:pt x="7911" y="2835"/>
                    <a:pt x="7895" y="2835"/>
                  </a:cubicBezTo>
                  <a:close/>
                  <a:moveTo>
                    <a:pt x="4929" y="2793"/>
                  </a:moveTo>
                  <a:cubicBezTo>
                    <a:pt x="4870" y="2793"/>
                    <a:pt x="4812" y="2827"/>
                    <a:pt x="4791" y="2882"/>
                  </a:cubicBezTo>
                  <a:cubicBezTo>
                    <a:pt x="4756" y="2963"/>
                    <a:pt x="4800" y="3052"/>
                    <a:pt x="4872" y="3079"/>
                  </a:cubicBezTo>
                  <a:cubicBezTo>
                    <a:pt x="4891" y="3087"/>
                    <a:pt x="4910" y="3091"/>
                    <a:pt x="4929" y="3091"/>
                  </a:cubicBezTo>
                  <a:cubicBezTo>
                    <a:pt x="4991" y="3091"/>
                    <a:pt x="5047" y="3051"/>
                    <a:pt x="5068" y="2989"/>
                  </a:cubicBezTo>
                  <a:cubicBezTo>
                    <a:pt x="5095" y="2918"/>
                    <a:pt x="5050" y="2829"/>
                    <a:pt x="4979" y="2802"/>
                  </a:cubicBezTo>
                  <a:cubicBezTo>
                    <a:pt x="4963" y="2796"/>
                    <a:pt x="4946" y="2793"/>
                    <a:pt x="4929" y="2793"/>
                  </a:cubicBezTo>
                  <a:close/>
                  <a:moveTo>
                    <a:pt x="6426" y="2823"/>
                  </a:moveTo>
                  <a:cubicBezTo>
                    <a:pt x="6370" y="2823"/>
                    <a:pt x="6320" y="2852"/>
                    <a:pt x="6299" y="2909"/>
                  </a:cubicBezTo>
                  <a:cubicBezTo>
                    <a:pt x="6272" y="2989"/>
                    <a:pt x="6299" y="3052"/>
                    <a:pt x="6379" y="3087"/>
                  </a:cubicBezTo>
                  <a:cubicBezTo>
                    <a:pt x="6395" y="3093"/>
                    <a:pt x="6411" y="3096"/>
                    <a:pt x="6426" y="3096"/>
                  </a:cubicBezTo>
                  <a:cubicBezTo>
                    <a:pt x="6477" y="3096"/>
                    <a:pt x="6521" y="3062"/>
                    <a:pt x="6549" y="3007"/>
                  </a:cubicBezTo>
                  <a:cubicBezTo>
                    <a:pt x="6576" y="2945"/>
                    <a:pt x="6540" y="2856"/>
                    <a:pt x="6468" y="2829"/>
                  </a:cubicBezTo>
                  <a:cubicBezTo>
                    <a:pt x="6454" y="2825"/>
                    <a:pt x="6440" y="2823"/>
                    <a:pt x="6426" y="2823"/>
                  </a:cubicBezTo>
                  <a:close/>
                  <a:moveTo>
                    <a:pt x="3424" y="2787"/>
                  </a:moveTo>
                  <a:cubicBezTo>
                    <a:pt x="3367" y="2787"/>
                    <a:pt x="3327" y="2821"/>
                    <a:pt x="3302" y="2891"/>
                  </a:cubicBezTo>
                  <a:cubicBezTo>
                    <a:pt x="3266" y="2980"/>
                    <a:pt x="3293" y="3043"/>
                    <a:pt x="3391" y="3087"/>
                  </a:cubicBezTo>
                  <a:cubicBezTo>
                    <a:pt x="3416" y="3098"/>
                    <a:pt x="3440" y="3103"/>
                    <a:pt x="3461" y="3103"/>
                  </a:cubicBezTo>
                  <a:cubicBezTo>
                    <a:pt x="3513" y="3103"/>
                    <a:pt x="3553" y="3071"/>
                    <a:pt x="3578" y="3007"/>
                  </a:cubicBezTo>
                  <a:cubicBezTo>
                    <a:pt x="3623" y="2909"/>
                    <a:pt x="3596" y="2847"/>
                    <a:pt x="3498" y="2802"/>
                  </a:cubicBezTo>
                  <a:cubicBezTo>
                    <a:pt x="3470" y="2792"/>
                    <a:pt x="3446" y="2787"/>
                    <a:pt x="3424" y="2787"/>
                  </a:cubicBezTo>
                  <a:close/>
                  <a:moveTo>
                    <a:pt x="1943" y="2778"/>
                  </a:moveTo>
                  <a:cubicBezTo>
                    <a:pt x="1877" y="2778"/>
                    <a:pt x="1828" y="2812"/>
                    <a:pt x="1803" y="2882"/>
                  </a:cubicBezTo>
                  <a:cubicBezTo>
                    <a:pt x="1767" y="2980"/>
                    <a:pt x="1794" y="3061"/>
                    <a:pt x="1892" y="3105"/>
                  </a:cubicBezTo>
                  <a:cubicBezTo>
                    <a:pt x="1917" y="3114"/>
                    <a:pt x="1941" y="3119"/>
                    <a:pt x="1963" y="3119"/>
                  </a:cubicBezTo>
                  <a:cubicBezTo>
                    <a:pt x="2029" y="3119"/>
                    <a:pt x="2082" y="3080"/>
                    <a:pt x="2115" y="3007"/>
                  </a:cubicBezTo>
                  <a:cubicBezTo>
                    <a:pt x="2133" y="2963"/>
                    <a:pt x="2133" y="2918"/>
                    <a:pt x="2115" y="2882"/>
                  </a:cubicBezTo>
                  <a:cubicBezTo>
                    <a:pt x="2097" y="2838"/>
                    <a:pt x="2070" y="2811"/>
                    <a:pt x="2026" y="2793"/>
                  </a:cubicBezTo>
                  <a:cubicBezTo>
                    <a:pt x="1996" y="2783"/>
                    <a:pt x="1968" y="2778"/>
                    <a:pt x="1943" y="2778"/>
                  </a:cubicBezTo>
                  <a:close/>
                  <a:moveTo>
                    <a:pt x="481" y="2775"/>
                  </a:moveTo>
                  <a:cubicBezTo>
                    <a:pt x="437" y="2775"/>
                    <a:pt x="390" y="2786"/>
                    <a:pt x="375" y="2811"/>
                  </a:cubicBezTo>
                  <a:cubicBezTo>
                    <a:pt x="358" y="2829"/>
                    <a:pt x="349" y="2864"/>
                    <a:pt x="331" y="2891"/>
                  </a:cubicBezTo>
                  <a:cubicBezTo>
                    <a:pt x="331" y="2909"/>
                    <a:pt x="322" y="2918"/>
                    <a:pt x="313" y="2936"/>
                  </a:cubicBezTo>
                  <a:cubicBezTo>
                    <a:pt x="304" y="2963"/>
                    <a:pt x="295" y="2998"/>
                    <a:pt x="313" y="3025"/>
                  </a:cubicBezTo>
                  <a:cubicBezTo>
                    <a:pt x="340" y="3070"/>
                    <a:pt x="366" y="3114"/>
                    <a:pt x="420" y="3123"/>
                  </a:cubicBezTo>
                  <a:cubicBezTo>
                    <a:pt x="434" y="3125"/>
                    <a:pt x="448" y="3126"/>
                    <a:pt x="462" y="3126"/>
                  </a:cubicBezTo>
                  <a:cubicBezTo>
                    <a:pt x="510" y="3126"/>
                    <a:pt x="555" y="3113"/>
                    <a:pt x="590" y="3079"/>
                  </a:cubicBezTo>
                  <a:cubicBezTo>
                    <a:pt x="616" y="3061"/>
                    <a:pt x="643" y="3034"/>
                    <a:pt x="652" y="2989"/>
                  </a:cubicBezTo>
                  <a:cubicBezTo>
                    <a:pt x="652" y="2918"/>
                    <a:pt x="616" y="2829"/>
                    <a:pt x="563" y="2793"/>
                  </a:cubicBezTo>
                  <a:cubicBezTo>
                    <a:pt x="547" y="2781"/>
                    <a:pt x="515" y="2775"/>
                    <a:pt x="481" y="2775"/>
                  </a:cubicBezTo>
                  <a:close/>
                  <a:moveTo>
                    <a:pt x="11949" y="3014"/>
                  </a:moveTo>
                  <a:cubicBezTo>
                    <a:pt x="11913" y="3014"/>
                    <a:pt x="11865" y="3039"/>
                    <a:pt x="11857" y="3070"/>
                  </a:cubicBezTo>
                  <a:cubicBezTo>
                    <a:pt x="11839" y="3096"/>
                    <a:pt x="11866" y="3159"/>
                    <a:pt x="11901" y="3177"/>
                  </a:cubicBezTo>
                  <a:cubicBezTo>
                    <a:pt x="11906" y="3178"/>
                    <a:pt x="11911" y="3178"/>
                    <a:pt x="11917" y="3178"/>
                  </a:cubicBezTo>
                  <a:cubicBezTo>
                    <a:pt x="11951" y="3178"/>
                    <a:pt x="11993" y="3155"/>
                    <a:pt x="12008" y="3132"/>
                  </a:cubicBezTo>
                  <a:cubicBezTo>
                    <a:pt x="12017" y="3096"/>
                    <a:pt x="11991" y="3034"/>
                    <a:pt x="11964" y="3016"/>
                  </a:cubicBezTo>
                  <a:cubicBezTo>
                    <a:pt x="11959" y="3015"/>
                    <a:pt x="11954" y="3014"/>
                    <a:pt x="11949" y="3014"/>
                  </a:cubicBezTo>
                  <a:close/>
                  <a:moveTo>
                    <a:pt x="10435" y="2993"/>
                  </a:moveTo>
                  <a:cubicBezTo>
                    <a:pt x="10396" y="2993"/>
                    <a:pt x="10354" y="3018"/>
                    <a:pt x="10340" y="3061"/>
                  </a:cubicBezTo>
                  <a:cubicBezTo>
                    <a:pt x="10322" y="3105"/>
                    <a:pt x="10340" y="3168"/>
                    <a:pt x="10394" y="3186"/>
                  </a:cubicBezTo>
                  <a:cubicBezTo>
                    <a:pt x="10405" y="3190"/>
                    <a:pt x="10417" y="3192"/>
                    <a:pt x="10430" y="3192"/>
                  </a:cubicBezTo>
                  <a:cubicBezTo>
                    <a:pt x="10467" y="3192"/>
                    <a:pt x="10505" y="3172"/>
                    <a:pt x="10519" y="3132"/>
                  </a:cubicBezTo>
                  <a:cubicBezTo>
                    <a:pt x="10536" y="3087"/>
                    <a:pt x="10519" y="3025"/>
                    <a:pt x="10465" y="2998"/>
                  </a:cubicBezTo>
                  <a:cubicBezTo>
                    <a:pt x="10456" y="2995"/>
                    <a:pt x="10446" y="2993"/>
                    <a:pt x="10435" y="2993"/>
                  </a:cubicBezTo>
                  <a:close/>
                  <a:moveTo>
                    <a:pt x="8949" y="2985"/>
                  </a:moveTo>
                  <a:cubicBezTo>
                    <a:pt x="8904" y="2985"/>
                    <a:pt x="8847" y="3017"/>
                    <a:pt x="8833" y="3061"/>
                  </a:cubicBezTo>
                  <a:cubicBezTo>
                    <a:pt x="8815" y="3114"/>
                    <a:pt x="8850" y="3186"/>
                    <a:pt x="8904" y="3203"/>
                  </a:cubicBezTo>
                  <a:cubicBezTo>
                    <a:pt x="8913" y="3207"/>
                    <a:pt x="8924" y="3208"/>
                    <a:pt x="8934" y="3208"/>
                  </a:cubicBezTo>
                  <a:cubicBezTo>
                    <a:pt x="8984" y="3208"/>
                    <a:pt x="9041" y="3176"/>
                    <a:pt x="9056" y="3132"/>
                  </a:cubicBezTo>
                  <a:cubicBezTo>
                    <a:pt x="9073" y="3079"/>
                    <a:pt x="9029" y="2998"/>
                    <a:pt x="8975" y="2989"/>
                  </a:cubicBezTo>
                  <a:cubicBezTo>
                    <a:pt x="8967" y="2986"/>
                    <a:pt x="8958" y="2985"/>
                    <a:pt x="8949" y="2985"/>
                  </a:cubicBezTo>
                  <a:close/>
                  <a:moveTo>
                    <a:pt x="7474" y="2972"/>
                  </a:moveTo>
                  <a:cubicBezTo>
                    <a:pt x="7421" y="2972"/>
                    <a:pt x="7355" y="3009"/>
                    <a:pt x="7334" y="3052"/>
                  </a:cubicBezTo>
                  <a:cubicBezTo>
                    <a:pt x="7316" y="3096"/>
                    <a:pt x="7352" y="3203"/>
                    <a:pt x="7405" y="3221"/>
                  </a:cubicBezTo>
                  <a:cubicBezTo>
                    <a:pt x="7414" y="3227"/>
                    <a:pt x="7427" y="3229"/>
                    <a:pt x="7440" y="3229"/>
                  </a:cubicBezTo>
                  <a:cubicBezTo>
                    <a:pt x="7493" y="3229"/>
                    <a:pt x="7569" y="3192"/>
                    <a:pt x="7584" y="3150"/>
                  </a:cubicBezTo>
                  <a:cubicBezTo>
                    <a:pt x="7601" y="3096"/>
                    <a:pt x="7566" y="2998"/>
                    <a:pt x="7512" y="2980"/>
                  </a:cubicBezTo>
                  <a:cubicBezTo>
                    <a:pt x="7501" y="2975"/>
                    <a:pt x="7488" y="2972"/>
                    <a:pt x="7474" y="2972"/>
                  </a:cubicBezTo>
                  <a:close/>
                  <a:moveTo>
                    <a:pt x="5963" y="2966"/>
                  </a:moveTo>
                  <a:cubicBezTo>
                    <a:pt x="5951" y="2966"/>
                    <a:pt x="5938" y="2970"/>
                    <a:pt x="5924" y="2980"/>
                  </a:cubicBezTo>
                  <a:cubicBezTo>
                    <a:pt x="5889" y="2989"/>
                    <a:pt x="5862" y="3007"/>
                    <a:pt x="5853" y="3043"/>
                  </a:cubicBezTo>
                  <a:cubicBezTo>
                    <a:pt x="5844" y="3079"/>
                    <a:pt x="5817" y="3114"/>
                    <a:pt x="5844" y="3159"/>
                  </a:cubicBezTo>
                  <a:cubicBezTo>
                    <a:pt x="5862" y="3186"/>
                    <a:pt x="5880" y="3212"/>
                    <a:pt x="5915" y="3230"/>
                  </a:cubicBezTo>
                  <a:cubicBezTo>
                    <a:pt x="5937" y="3236"/>
                    <a:pt x="5959" y="3244"/>
                    <a:pt x="5980" y="3244"/>
                  </a:cubicBezTo>
                  <a:cubicBezTo>
                    <a:pt x="5994" y="3244"/>
                    <a:pt x="6008" y="3241"/>
                    <a:pt x="6022" y="3230"/>
                  </a:cubicBezTo>
                  <a:cubicBezTo>
                    <a:pt x="6058" y="3212"/>
                    <a:pt x="6094" y="3195"/>
                    <a:pt x="6094" y="3150"/>
                  </a:cubicBezTo>
                  <a:cubicBezTo>
                    <a:pt x="6121" y="3123"/>
                    <a:pt x="6112" y="3087"/>
                    <a:pt x="6094" y="3052"/>
                  </a:cubicBezTo>
                  <a:cubicBezTo>
                    <a:pt x="6085" y="3007"/>
                    <a:pt x="6058" y="2989"/>
                    <a:pt x="6022" y="2980"/>
                  </a:cubicBezTo>
                  <a:cubicBezTo>
                    <a:pt x="6001" y="2975"/>
                    <a:pt x="5982" y="2966"/>
                    <a:pt x="5963" y="2966"/>
                  </a:cubicBezTo>
                  <a:close/>
                  <a:moveTo>
                    <a:pt x="3024" y="2929"/>
                  </a:moveTo>
                  <a:cubicBezTo>
                    <a:pt x="2951" y="2929"/>
                    <a:pt x="2868" y="2975"/>
                    <a:pt x="2847" y="3034"/>
                  </a:cubicBezTo>
                  <a:cubicBezTo>
                    <a:pt x="2829" y="3114"/>
                    <a:pt x="2873" y="3221"/>
                    <a:pt x="2945" y="3248"/>
                  </a:cubicBezTo>
                  <a:cubicBezTo>
                    <a:pt x="2959" y="3253"/>
                    <a:pt x="2975" y="3255"/>
                    <a:pt x="2991" y="3255"/>
                  </a:cubicBezTo>
                  <a:cubicBezTo>
                    <a:pt x="3064" y="3255"/>
                    <a:pt x="3146" y="3208"/>
                    <a:pt x="3168" y="3150"/>
                  </a:cubicBezTo>
                  <a:cubicBezTo>
                    <a:pt x="3186" y="3079"/>
                    <a:pt x="3141" y="2963"/>
                    <a:pt x="3070" y="2936"/>
                  </a:cubicBezTo>
                  <a:cubicBezTo>
                    <a:pt x="3055" y="2931"/>
                    <a:pt x="3040" y="2929"/>
                    <a:pt x="3024" y="2929"/>
                  </a:cubicBezTo>
                  <a:close/>
                  <a:moveTo>
                    <a:pt x="4486" y="2958"/>
                  </a:moveTo>
                  <a:cubicBezTo>
                    <a:pt x="4427" y="2958"/>
                    <a:pt x="4372" y="2993"/>
                    <a:pt x="4345" y="3052"/>
                  </a:cubicBezTo>
                  <a:cubicBezTo>
                    <a:pt x="4319" y="3123"/>
                    <a:pt x="4354" y="3212"/>
                    <a:pt x="4434" y="3248"/>
                  </a:cubicBezTo>
                  <a:cubicBezTo>
                    <a:pt x="4450" y="3254"/>
                    <a:pt x="4467" y="3257"/>
                    <a:pt x="4484" y="3257"/>
                  </a:cubicBezTo>
                  <a:cubicBezTo>
                    <a:pt x="4543" y="3257"/>
                    <a:pt x="4603" y="3221"/>
                    <a:pt x="4631" y="3159"/>
                  </a:cubicBezTo>
                  <a:cubicBezTo>
                    <a:pt x="4658" y="3087"/>
                    <a:pt x="4613" y="2998"/>
                    <a:pt x="4550" y="2971"/>
                  </a:cubicBezTo>
                  <a:cubicBezTo>
                    <a:pt x="4529" y="2962"/>
                    <a:pt x="4508" y="2958"/>
                    <a:pt x="4486" y="2958"/>
                  </a:cubicBezTo>
                  <a:close/>
                  <a:moveTo>
                    <a:pt x="1499" y="2922"/>
                  </a:moveTo>
                  <a:cubicBezTo>
                    <a:pt x="1434" y="2922"/>
                    <a:pt x="1383" y="2959"/>
                    <a:pt x="1357" y="3025"/>
                  </a:cubicBezTo>
                  <a:cubicBezTo>
                    <a:pt x="1312" y="3123"/>
                    <a:pt x="1348" y="3203"/>
                    <a:pt x="1446" y="3248"/>
                  </a:cubicBezTo>
                  <a:cubicBezTo>
                    <a:pt x="1471" y="3257"/>
                    <a:pt x="1495" y="3262"/>
                    <a:pt x="1517" y="3262"/>
                  </a:cubicBezTo>
                  <a:cubicBezTo>
                    <a:pt x="1582" y="3262"/>
                    <a:pt x="1633" y="3223"/>
                    <a:pt x="1660" y="3150"/>
                  </a:cubicBezTo>
                  <a:cubicBezTo>
                    <a:pt x="1696" y="3061"/>
                    <a:pt x="1660" y="2971"/>
                    <a:pt x="1571" y="2936"/>
                  </a:cubicBezTo>
                  <a:cubicBezTo>
                    <a:pt x="1545" y="2927"/>
                    <a:pt x="1521" y="2922"/>
                    <a:pt x="1499" y="2922"/>
                  </a:cubicBezTo>
                  <a:close/>
                  <a:moveTo>
                    <a:pt x="11466" y="3155"/>
                  </a:moveTo>
                  <a:cubicBezTo>
                    <a:pt x="11439" y="3155"/>
                    <a:pt x="11420" y="3175"/>
                    <a:pt x="11402" y="3212"/>
                  </a:cubicBezTo>
                  <a:cubicBezTo>
                    <a:pt x="11375" y="3266"/>
                    <a:pt x="11393" y="3302"/>
                    <a:pt x="11455" y="3319"/>
                  </a:cubicBezTo>
                  <a:cubicBezTo>
                    <a:pt x="11471" y="3325"/>
                    <a:pt x="11484" y="3328"/>
                    <a:pt x="11496" y="3328"/>
                  </a:cubicBezTo>
                  <a:cubicBezTo>
                    <a:pt x="11524" y="3328"/>
                    <a:pt x="11543" y="3310"/>
                    <a:pt x="11562" y="3266"/>
                  </a:cubicBezTo>
                  <a:cubicBezTo>
                    <a:pt x="11580" y="3212"/>
                    <a:pt x="11562" y="3186"/>
                    <a:pt x="11509" y="3168"/>
                  </a:cubicBezTo>
                  <a:cubicBezTo>
                    <a:pt x="11492" y="3159"/>
                    <a:pt x="11478" y="3155"/>
                    <a:pt x="11466" y="3155"/>
                  </a:cubicBezTo>
                  <a:close/>
                  <a:moveTo>
                    <a:pt x="9990" y="3143"/>
                  </a:moveTo>
                  <a:cubicBezTo>
                    <a:pt x="9951" y="3143"/>
                    <a:pt x="9917" y="3165"/>
                    <a:pt x="9903" y="3212"/>
                  </a:cubicBezTo>
                  <a:cubicBezTo>
                    <a:pt x="9876" y="3266"/>
                    <a:pt x="9903" y="3319"/>
                    <a:pt x="9966" y="3337"/>
                  </a:cubicBezTo>
                  <a:cubicBezTo>
                    <a:pt x="9979" y="3342"/>
                    <a:pt x="9991" y="3344"/>
                    <a:pt x="10003" y="3344"/>
                  </a:cubicBezTo>
                  <a:cubicBezTo>
                    <a:pt x="10040" y="3344"/>
                    <a:pt x="10070" y="3322"/>
                    <a:pt x="10090" y="3275"/>
                  </a:cubicBezTo>
                  <a:cubicBezTo>
                    <a:pt x="10108" y="3221"/>
                    <a:pt x="10081" y="3177"/>
                    <a:pt x="10028" y="3150"/>
                  </a:cubicBezTo>
                  <a:cubicBezTo>
                    <a:pt x="10015" y="3146"/>
                    <a:pt x="10002" y="3143"/>
                    <a:pt x="9990" y="3143"/>
                  </a:cubicBezTo>
                  <a:close/>
                  <a:moveTo>
                    <a:pt x="8491" y="3129"/>
                  </a:moveTo>
                  <a:cubicBezTo>
                    <a:pt x="8451" y="3129"/>
                    <a:pt x="8423" y="3153"/>
                    <a:pt x="8404" y="3203"/>
                  </a:cubicBezTo>
                  <a:cubicBezTo>
                    <a:pt x="8369" y="3275"/>
                    <a:pt x="8395" y="3328"/>
                    <a:pt x="8467" y="3355"/>
                  </a:cubicBezTo>
                  <a:cubicBezTo>
                    <a:pt x="8488" y="3363"/>
                    <a:pt x="8507" y="3367"/>
                    <a:pt x="8524" y="3367"/>
                  </a:cubicBezTo>
                  <a:cubicBezTo>
                    <a:pt x="8567" y="3367"/>
                    <a:pt x="8599" y="3343"/>
                    <a:pt x="8618" y="3293"/>
                  </a:cubicBezTo>
                  <a:cubicBezTo>
                    <a:pt x="8645" y="3221"/>
                    <a:pt x="8627" y="3168"/>
                    <a:pt x="8547" y="3141"/>
                  </a:cubicBezTo>
                  <a:cubicBezTo>
                    <a:pt x="8526" y="3133"/>
                    <a:pt x="8508" y="3129"/>
                    <a:pt x="8491" y="3129"/>
                  </a:cubicBezTo>
                  <a:close/>
                  <a:moveTo>
                    <a:pt x="7001" y="3109"/>
                  </a:moveTo>
                  <a:cubicBezTo>
                    <a:pt x="6951" y="3109"/>
                    <a:pt x="6907" y="3142"/>
                    <a:pt x="6888" y="3195"/>
                  </a:cubicBezTo>
                  <a:cubicBezTo>
                    <a:pt x="6852" y="3266"/>
                    <a:pt x="6888" y="3337"/>
                    <a:pt x="6959" y="3364"/>
                  </a:cubicBezTo>
                  <a:cubicBezTo>
                    <a:pt x="6978" y="3374"/>
                    <a:pt x="6997" y="3378"/>
                    <a:pt x="7016" y="3378"/>
                  </a:cubicBezTo>
                  <a:cubicBezTo>
                    <a:pt x="7066" y="3378"/>
                    <a:pt x="7109" y="3345"/>
                    <a:pt x="7129" y="3293"/>
                  </a:cubicBezTo>
                  <a:cubicBezTo>
                    <a:pt x="7164" y="3221"/>
                    <a:pt x="7129" y="3150"/>
                    <a:pt x="7057" y="3123"/>
                  </a:cubicBezTo>
                  <a:cubicBezTo>
                    <a:pt x="7038" y="3114"/>
                    <a:pt x="7019" y="3109"/>
                    <a:pt x="7001" y="3109"/>
                  </a:cubicBezTo>
                  <a:close/>
                  <a:moveTo>
                    <a:pt x="5538" y="3103"/>
                  </a:moveTo>
                  <a:cubicBezTo>
                    <a:pt x="5478" y="3103"/>
                    <a:pt x="5408" y="3144"/>
                    <a:pt x="5380" y="3186"/>
                  </a:cubicBezTo>
                  <a:cubicBezTo>
                    <a:pt x="5362" y="3248"/>
                    <a:pt x="5407" y="3364"/>
                    <a:pt x="5469" y="3382"/>
                  </a:cubicBezTo>
                  <a:cubicBezTo>
                    <a:pt x="5482" y="3387"/>
                    <a:pt x="5496" y="3390"/>
                    <a:pt x="5512" y="3390"/>
                  </a:cubicBezTo>
                  <a:cubicBezTo>
                    <a:pt x="5572" y="3390"/>
                    <a:pt x="5644" y="3351"/>
                    <a:pt x="5666" y="3302"/>
                  </a:cubicBezTo>
                  <a:cubicBezTo>
                    <a:pt x="5683" y="3248"/>
                    <a:pt x="5639" y="3141"/>
                    <a:pt x="5585" y="3114"/>
                  </a:cubicBezTo>
                  <a:cubicBezTo>
                    <a:pt x="5571" y="3106"/>
                    <a:pt x="5555" y="3103"/>
                    <a:pt x="5538" y="3103"/>
                  </a:cubicBezTo>
                  <a:close/>
                  <a:moveTo>
                    <a:pt x="4014" y="3093"/>
                  </a:moveTo>
                  <a:cubicBezTo>
                    <a:pt x="3961" y="3093"/>
                    <a:pt x="3924" y="3127"/>
                    <a:pt x="3899" y="3195"/>
                  </a:cubicBezTo>
                  <a:cubicBezTo>
                    <a:pt x="3864" y="3293"/>
                    <a:pt x="3881" y="3355"/>
                    <a:pt x="3980" y="3391"/>
                  </a:cubicBezTo>
                  <a:cubicBezTo>
                    <a:pt x="4007" y="3401"/>
                    <a:pt x="4032" y="3406"/>
                    <a:pt x="4054" y="3406"/>
                  </a:cubicBezTo>
                  <a:cubicBezTo>
                    <a:pt x="4111" y="3406"/>
                    <a:pt x="4150" y="3372"/>
                    <a:pt x="4176" y="3302"/>
                  </a:cubicBezTo>
                  <a:cubicBezTo>
                    <a:pt x="4211" y="3212"/>
                    <a:pt x="4185" y="3150"/>
                    <a:pt x="4095" y="3114"/>
                  </a:cubicBezTo>
                  <a:cubicBezTo>
                    <a:pt x="4065" y="3100"/>
                    <a:pt x="4038" y="3093"/>
                    <a:pt x="4014" y="3093"/>
                  </a:cubicBezTo>
                  <a:close/>
                  <a:moveTo>
                    <a:pt x="1061" y="3069"/>
                  </a:moveTo>
                  <a:cubicBezTo>
                    <a:pt x="1032" y="3069"/>
                    <a:pt x="1009" y="3080"/>
                    <a:pt x="964" y="3105"/>
                  </a:cubicBezTo>
                  <a:cubicBezTo>
                    <a:pt x="955" y="3105"/>
                    <a:pt x="946" y="3114"/>
                    <a:pt x="946" y="3114"/>
                  </a:cubicBezTo>
                  <a:cubicBezTo>
                    <a:pt x="929" y="3159"/>
                    <a:pt x="911" y="3203"/>
                    <a:pt x="893" y="3239"/>
                  </a:cubicBezTo>
                  <a:cubicBezTo>
                    <a:pt x="893" y="3248"/>
                    <a:pt x="893" y="3248"/>
                    <a:pt x="893" y="3257"/>
                  </a:cubicBezTo>
                  <a:cubicBezTo>
                    <a:pt x="920" y="3310"/>
                    <a:pt x="929" y="3391"/>
                    <a:pt x="1009" y="3400"/>
                  </a:cubicBezTo>
                  <a:cubicBezTo>
                    <a:pt x="1036" y="3400"/>
                    <a:pt x="1057" y="3415"/>
                    <a:pt x="1085" y="3415"/>
                  </a:cubicBezTo>
                  <a:cubicBezTo>
                    <a:pt x="1095" y="3415"/>
                    <a:pt x="1105" y="3413"/>
                    <a:pt x="1116" y="3409"/>
                  </a:cubicBezTo>
                  <a:cubicBezTo>
                    <a:pt x="1196" y="3373"/>
                    <a:pt x="1196" y="3373"/>
                    <a:pt x="1232" y="3284"/>
                  </a:cubicBezTo>
                  <a:cubicBezTo>
                    <a:pt x="1241" y="3266"/>
                    <a:pt x="1259" y="3239"/>
                    <a:pt x="1250" y="3230"/>
                  </a:cubicBezTo>
                  <a:cubicBezTo>
                    <a:pt x="1223" y="3177"/>
                    <a:pt x="1223" y="3114"/>
                    <a:pt x="1152" y="3087"/>
                  </a:cubicBezTo>
                  <a:cubicBezTo>
                    <a:pt x="1109" y="3076"/>
                    <a:pt x="1083" y="3069"/>
                    <a:pt x="1061" y="3069"/>
                  </a:cubicBezTo>
                  <a:close/>
                  <a:moveTo>
                    <a:pt x="2556" y="3088"/>
                  </a:moveTo>
                  <a:cubicBezTo>
                    <a:pt x="2486" y="3088"/>
                    <a:pt x="2419" y="3125"/>
                    <a:pt x="2392" y="3195"/>
                  </a:cubicBezTo>
                  <a:cubicBezTo>
                    <a:pt x="2365" y="3284"/>
                    <a:pt x="2409" y="3382"/>
                    <a:pt x="2499" y="3409"/>
                  </a:cubicBezTo>
                  <a:cubicBezTo>
                    <a:pt x="2520" y="3417"/>
                    <a:pt x="2540" y="3421"/>
                    <a:pt x="2561" y="3421"/>
                  </a:cubicBezTo>
                  <a:cubicBezTo>
                    <a:pt x="2627" y="3421"/>
                    <a:pt x="2685" y="3379"/>
                    <a:pt x="2713" y="3310"/>
                  </a:cubicBezTo>
                  <a:cubicBezTo>
                    <a:pt x="2739" y="3230"/>
                    <a:pt x="2695" y="3132"/>
                    <a:pt x="2615" y="3096"/>
                  </a:cubicBezTo>
                  <a:cubicBezTo>
                    <a:pt x="2595" y="3091"/>
                    <a:pt x="2575" y="3088"/>
                    <a:pt x="2556" y="3088"/>
                  </a:cubicBezTo>
                  <a:close/>
                  <a:moveTo>
                    <a:pt x="12495" y="3324"/>
                  </a:moveTo>
                  <a:cubicBezTo>
                    <a:pt x="12481" y="3324"/>
                    <a:pt x="12468" y="3328"/>
                    <a:pt x="12463" y="3337"/>
                  </a:cubicBezTo>
                  <a:cubicBezTo>
                    <a:pt x="12454" y="3355"/>
                    <a:pt x="12446" y="3364"/>
                    <a:pt x="12446" y="3382"/>
                  </a:cubicBezTo>
                  <a:cubicBezTo>
                    <a:pt x="12428" y="3426"/>
                    <a:pt x="12428" y="3435"/>
                    <a:pt x="12481" y="3462"/>
                  </a:cubicBezTo>
                  <a:cubicBezTo>
                    <a:pt x="12490" y="3462"/>
                    <a:pt x="12508" y="3471"/>
                    <a:pt x="12517" y="3471"/>
                  </a:cubicBezTo>
                  <a:cubicBezTo>
                    <a:pt x="12519" y="3472"/>
                    <a:pt x="12521" y="3472"/>
                    <a:pt x="12523" y="3472"/>
                  </a:cubicBezTo>
                  <a:cubicBezTo>
                    <a:pt x="12550" y="3472"/>
                    <a:pt x="12587" y="3425"/>
                    <a:pt x="12570" y="3409"/>
                  </a:cubicBezTo>
                  <a:cubicBezTo>
                    <a:pt x="12553" y="3391"/>
                    <a:pt x="12544" y="3364"/>
                    <a:pt x="12526" y="3337"/>
                  </a:cubicBezTo>
                  <a:cubicBezTo>
                    <a:pt x="12521" y="3328"/>
                    <a:pt x="12508" y="3324"/>
                    <a:pt x="12495" y="3324"/>
                  </a:cubicBezTo>
                  <a:close/>
                  <a:moveTo>
                    <a:pt x="11043" y="3306"/>
                  </a:moveTo>
                  <a:cubicBezTo>
                    <a:pt x="11006" y="3306"/>
                    <a:pt x="10944" y="3335"/>
                    <a:pt x="10929" y="3364"/>
                  </a:cubicBezTo>
                  <a:cubicBezTo>
                    <a:pt x="10920" y="3391"/>
                    <a:pt x="10956" y="3480"/>
                    <a:pt x="10983" y="3489"/>
                  </a:cubicBezTo>
                  <a:cubicBezTo>
                    <a:pt x="10989" y="3492"/>
                    <a:pt x="10997" y="3494"/>
                    <a:pt x="11007" y="3494"/>
                  </a:cubicBezTo>
                  <a:cubicBezTo>
                    <a:pt x="11048" y="3494"/>
                    <a:pt x="11109" y="3465"/>
                    <a:pt x="11116" y="3435"/>
                  </a:cubicBezTo>
                  <a:cubicBezTo>
                    <a:pt x="11125" y="3409"/>
                    <a:pt x="11098" y="3328"/>
                    <a:pt x="11063" y="3310"/>
                  </a:cubicBezTo>
                  <a:cubicBezTo>
                    <a:pt x="11058" y="3307"/>
                    <a:pt x="11051" y="3306"/>
                    <a:pt x="11043" y="3306"/>
                  </a:cubicBezTo>
                  <a:close/>
                  <a:moveTo>
                    <a:pt x="9582" y="3275"/>
                  </a:moveTo>
                  <a:cubicBezTo>
                    <a:pt x="9575" y="3280"/>
                    <a:pt x="9567" y="3281"/>
                    <a:pt x="9560" y="3281"/>
                  </a:cubicBezTo>
                  <a:cubicBezTo>
                    <a:pt x="9547" y="3281"/>
                    <a:pt x="9534" y="3277"/>
                    <a:pt x="9520" y="3277"/>
                  </a:cubicBezTo>
                  <a:cubicBezTo>
                    <a:pt x="9512" y="3277"/>
                    <a:pt x="9503" y="3279"/>
                    <a:pt x="9493" y="3284"/>
                  </a:cubicBezTo>
                  <a:cubicBezTo>
                    <a:pt x="9466" y="3302"/>
                    <a:pt x="9466" y="3337"/>
                    <a:pt x="9439" y="3346"/>
                  </a:cubicBezTo>
                  <a:cubicBezTo>
                    <a:pt x="9448" y="3373"/>
                    <a:pt x="9421" y="3409"/>
                    <a:pt x="9448" y="3435"/>
                  </a:cubicBezTo>
                  <a:cubicBezTo>
                    <a:pt x="9466" y="3462"/>
                    <a:pt x="9484" y="3480"/>
                    <a:pt x="9502" y="3498"/>
                  </a:cubicBezTo>
                  <a:cubicBezTo>
                    <a:pt x="9507" y="3496"/>
                    <a:pt x="9512" y="3496"/>
                    <a:pt x="9518" y="3496"/>
                  </a:cubicBezTo>
                  <a:cubicBezTo>
                    <a:pt x="9534" y="3496"/>
                    <a:pt x="9548" y="3501"/>
                    <a:pt x="9562" y="3501"/>
                  </a:cubicBezTo>
                  <a:cubicBezTo>
                    <a:pt x="9572" y="3501"/>
                    <a:pt x="9581" y="3498"/>
                    <a:pt x="9591" y="3489"/>
                  </a:cubicBezTo>
                  <a:cubicBezTo>
                    <a:pt x="9618" y="3471"/>
                    <a:pt x="9653" y="3444"/>
                    <a:pt x="9653" y="3426"/>
                  </a:cubicBezTo>
                  <a:cubicBezTo>
                    <a:pt x="9653" y="3400"/>
                    <a:pt x="9671" y="3364"/>
                    <a:pt x="9644" y="3337"/>
                  </a:cubicBezTo>
                  <a:cubicBezTo>
                    <a:pt x="9627" y="3310"/>
                    <a:pt x="9600" y="3293"/>
                    <a:pt x="9582" y="3275"/>
                  </a:cubicBezTo>
                  <a:close/>
                  <a:moveTo>
                    <a:pt x="8038" y="3270"/>
                  </a:moveTo>
                  <a:cubicBezTo>
                    <a:pt x="7998" y="3270"/>
                    <a:pt x="7974" y="3292"/>
                    <a:pt x="7949" y="3346"/>
                  </a:cubicBezTo>
                  <a:cubicBezTo>
                    <a:pt x="7923" y="3426"/>
                    <a:pt x="7940" y="3471"/>
                    <a:pt x="8012" y="3498"/>
                  </a:cubicBezTo>
                  <a:cubicBezTo>
                    <a:pt x="8038" y="3509"/>
                    <a:pt x="8060" y="3515"/>
                    <a:pt x="8079" y="3515"/>
                  </a:cubicBezTo>
                  <a:cubicBezTo>
                    <a:pt x="8119" y="3515"/>
                    <a:pt x="8145" y="3490"/>
                    <a:pt x="8163" y="3435"/>
                  </a:cubicBezTo>
                  <a:cubicBezTo>
                    <a:pt x="8199" y="3355"/>
                    <a:pt x="8181" y="3310"/>
                    <a:pt x="8110" y="3284"/>
                  </a:cubicBezTo>
                  <a:cubicBezTo>
                    <a:pt x="8081" y="3275"/>
                    <a:pt x="8058" y="3270"/>
                    <a:pt x="8038" y="3270"/>
                  </a:cubicBezTo>
                  <a:close/>
                  <a:moveTo>
                    <a:pt x="6573" y="3257"/>
                  </a:moveTo>
                  <a:cubicBezTo>
                    <a:pt x="6519" y="3257"/>
                    <a:pt x="6469" y="3293"/>
                    <a:pt x="6442" y="3355"/>
                  </a:cubicBezTo>
                  <a:cubicBezTo>
                    <a:pt x="6424" y="3409"/>
                    <a:pt x="6460" y="3498"/>
                    <a:pt x="6522" y="3516"/>
                  </a:cubicBezTo>
                  <a:cubicBezTo>
                    <a:pt x="6543" y="3522"/>
                    <a:pt x="6562" y="3526"/>
                    <a:pt x="6581" y="3526"/>
                  </a:cubicBezTo>
                  <a:cubicBezTo>
                    <a:pt x="6636" y="3526"/>
                    <a:pt x="6680" y="3497"/>
                    <a:pt x="6700" y="3444"/>
                  </a:cubicBezTo>
                  <a:cubicBezTo>
                    <a:pt x="6727" y="3364"/>
                    <a:pt x="6691" y="3302"/>
                    <a:pt x="6620" y="3266"/>
                  </a:cubicBezTo>
                  <a:cubicBezTo>
                    <a:pt x="6604" y="3260"/>
                    <a:pt x="6589" y="3257"/>
                    <a:pt x="6573" y="3257"/>
                  </a:cubicBezTo>
                  <a:close/>
                  <a:moveTo>
                    <a:pt x="5089" y="3248"/>
                  </a:moveTo>
                  <a:cubicBezTo>
                    <a:pt x="5031" y="3248"/>
                    <a:pt x="4973" y="3282"/>
                    <a:pt x="4952" y="3337"/>
                  </a:cubicBezTo>
                  <a:cubicBezTo>
                    <a:pt x="4916" y="3409"/>
                    <a:pt x="4952" y="3507"/>
                    <a:pt x="5023" y="3533"/>
                  </a:cubicBezTo>
                  <a:cubicBezTo>
                    <a:pt x="5044" y="3543"/>
                    <a:pt x="5066" y="3547"/>
                    <a:pt x="5087" y="3547"/>
                  </a:cubicBezTo>
                  <a:cubicBezTo>
                    <a:pt x="5147" y="3547"/>
                    <a:pt x="5202" y="3512"/>
                    <a:pt x="5228" y="3453"/>
                  </a:cubicBezTo>
                  <a:cubicBezTo>
                    <a:pt x="5255" y="3382"/>
                    <a:pt x="5220" y="3293"/>
                    <a:pt x="5139" y="3257"/>
                  </a:cubicBezTo>
                  <a:cubicBezTo>
                    <a:pt x="5123" y="3251"/>
                    <a:pt x="5106" y="3248"/>
                    <a:pt x="5089" y="3248"/>
                  </a:cubicBezTo>
                  <a:close/>
                  <a:moveTo>
                    <a:pt x="3590" y="3235"/>
                  </a:moveTo>
                  <a:cubicBezTo>
                    <a:pt x="3569" y="3235"/>
                    <a:pt x="3547" y="3239"/>
                    <a:pt x="3525" y="3248"/>
                  </a:cubicBezTo>
                  <a:cubicBezTo>
                    <a:pt x="3480" y="3266"/>
                    <a:pt x="3471" y="3310"/>
                    <a:pt x="3435" y="3328"/>
                  </a:cubicBezTo>
                  <a:cubicBezTo>
                    <a:pt x="3435" y="3373"/>
                    <a:pt x="3426" y="3409"/>
                    <a:pt x="3435" y="3453"/>
                  </a:cubicBezTo>
                  <a:cubicBezTo>
                    <a:pt x="3453" y="3498"/>
                    <a:pt x="3489" y="3533"/>
                    <a:pt x="3525" y="3542"/>
                  </a:cubicBezTo>
                  <a:cubicBezTo>
                    <a:pt x="3542" y="3551"/>
                    <a:pt x="3562" y="3556"/>
                    <a:pt x="3584" y="3556"/>
                  </a:cubicBezTo>
                  <a:cubicBezTo>
                    <a:pt x="3605" y="3556"/>
                    <a:pt x="3627" y="3551"/>
                    <a:pt x="3649" y="3542"/>
                  </a:cubicBezTo>
                  <a:cubicBezTo>
                    <a:pt x="3694" y="3525"/>
                    <a:pt x="3703" y="3480"/>
                    <a:pt x="3748" y="3453"/>
                  </a:cubicBezTo>
                  <a:cubicBezTo>
                    <a:pt x="3739" y="3418"/>
                    <a:pt x="3739" y="3373"/>
                    <a:pt x="3730" y="3337"/>
                  </a:cubicBezTo>
                  <a:cubicBezTo>
                    <a:pt x="3721" y="3293"/>
                    <a:pt x="3685" y="3257"/>
                    <a:pt x="3649" y="3248"/>
                  </a:cubicBezTo>
                  <a:cubicBezTo>
                    <a:pt x="3632" y="3239"/>
                    <a:pt x="3612" y="3235"/>
                    <a:pt x="3590" y="3235"/>
                  </a:cubicBezTo>
                  <a:close/>
                  <a:moveTo>
                    <a:pt x="2089" y="3226"/>
                  </a:moveTo>
                  <a:cubicBezTo>
                    <a:pt x="2024" y="3226"/>
                    <a:pt x="1972" y="3264"/>
                    <a:pt x="1946" y="3337"/>
                  </a:cubicBezTo>
                  <a:cubicBezTo>
                    <a:pt x="1910" y="3435"/>
                    <a:pt x="1946" y="3516"/>
                    <a:pt x="2044" y="3551"/>
                  </a:cubicBezTo>
                  <a:cubicBezTo>
                    <a:pt x="2067" y="3561"/>
                    <a:pt x="2090" y="3565"/>
                    <a:pt x="2112" y="3565"/>
                  </a:cubicBezTo>
                  <a:cubicBezTo>
                    <a:pt x="2175" y="3565"/>
                    <a:pt x="2231" y="3528"/>
                    <a:pt x="2258" y="3462"/>
                  </a:cubicBezTo>
                  <a:cubicBezTo>
                    <a:pt x="2293" y="3364"/>
                    <a:pt x="2258" y="3284"/>
                    <a:pt x="2160" y="3239"/>
                  </a:cubicBezTo>
                  <a:cubicBezTo>
                    <a:pt x="2135" y="3230"/>
                    <a:pt x="2111" y="3226"/>
                    <a:pt x="2089" y="3226"/>
                  </a:cubicBezTo>
                  <a:close/>
                  <a:moveTo>
                    <a:pt x="598" y="3224"/>
                  </a:moveTo>
                  <a:cubicBezTo>
                    <a:pt x="576" y="3224"/>
                    <a:pt x="555" y="3228"/>
                    <a:pt x="536" y="3239"/>
                  </a:cubicBezTo>
                  <a:cubicBezTo>
                    <a:pt x="509" y="3248"/>
                    <a:pt x="447" y="3310"/>
                    <a:pt x="447" y="3337"/>
                  </a:cubicBezTo>
                  <a:cubicBezTo>
                    <a:pt x="438" y="3382"/>
                    <a:pt x="429" y="3426"/>
                    <a:pt x="447" y="3471"/>
                  </a:cubicBezTo>
                  <a:cubicBezTo>
                    <a:pt x="474" y="3525"/>
                    <a:pt x="509" y="3551"/>
                    <a:pt x="545" y="3569"/>
                  </a:cubicBezTo>
                  <a:cubicBezTo>
                    <a:pt x="567" y="3578"/>
                    <a:pt x="592" y="3583"/>
                    <a:pt x="617" y="3583"/>
                  </a:cubicBezTo>
                  <a:cubicBezTo>
                    <a:pt x="643" y="3583"/>
                    <a:pt x="670" y="3578"/>
                    <a:pt x="697" y="3569"/>
                  </a:cubicBezTo>
                  <a:cubicBezTo>
                    <a:pt x="714" y="3551"/>
                    <a:pt x="786" y="3489"/>
                    <a:pt x="786" y="3462"/>
                  </a:cubicBezTo>
                  <a:cubicBezTo>
                    <a:pt x="795" y="3418"/>
                    <a:pt x="804" y="3373"/>
                    <a:pt x="786" y="3328"/>
                  </a:cubicBezTo>
                  <a:cubicBezTo>
                    <a:pt x="759" y="3284"/>
                    <a:pt x="714" y="3266"/>
                    <a:pt x="688" y="3230"/>
                  </a:cubicBezTo>
                  <a:cubicBezTo>
                    <a:pt x="657" y="3230"/>
                    <a:pt x="626" y="3224"/>
                    <a:pt x="598" y="3224"/>
                  </a:cubicBezTo>
                  <a:close/>
                  <a:moveTo>
                    <a:pt x="12080" y="3465"/>
                  </a:moveTo>
                  <a:cubicBezTo>
                    <a:pt x="12046" y="3465"/>
                    <a:pt x="12006" y="3488"/>
                    <a:pt x="12000" y="3516"/>
                  </a:cubicBezTo>
                  <a:cubicBezTo>
                    <a:pt x="11982" y="3551"/>
                    <a:pt x="12008" y="3614"/>
                    <a:pt x="12044" y="3623"/>
                  </a:cubicBezTo>
                  <a:cubicBezTo>
                    <a:pt x="12052" y="3627"/>
                    <a:pt x="12061" y="3628"/>
                    <a:pt x="12071" y="3628"/>
                  </a:cubicBezTo>
                  <a:cubicBezTo>
                    <a:pt x="12105" y="3628"/>
                    <a:pt x="12144" y="3606"/>
                    <a:pt x="12151" y="3578"/>
                  </a:cubicBezTo>
                  <a:cubicBezTo>
                    <a:pt x="12169" y="3542"/>
                    <a:pt x="12142" y="3480"/>
                    <a:pt x="12107" y="3471"/>
                  </a:cubicBezTo>
                  <a:cubicBezTo>
                    <a:pt x="12099" y="3467"/>
                    <a:pt x="12090" y="3465"/>
                    <a:pt x="12080" y="3465"/>
                  </a:cubicBezTo>
                  <a:close/>
                  <a:moveTo>
                    <a:pt x="10592" y="3448"/>
                  </a:moveTo>
                  <a:cubicBezTo>
                    <a:pt x="10551" y="3448"/>
                    <a:pt x="10513" y="3473"/>
                    <a:pt x="10492" y="3516"/>
                  </a:cubicBezTo>
                  <a:cubicBezTo>
                    <a:pt x="10474" y="3569"/>
                    <a:pt x="10501" y="3623"/>
                    <a:pt x="10554" y="3641"/>
                  </a:cubicBezTo>
                  <a:cubicBezTo>
                    <a:pt x="10564" y="3644"/>
                    <a:pt x="10574" y="3646"/>
                    <a:pt x="10585" y="3646"/>
                  </a:cubicBezTo>
                  <a:cubicBezTo>
                    <a:pt x="10624" y="3646"/>
                    <a:pt x="10665" y="3622"/>
                    <a:pt x="10679" y="3587"/>
                  </a:cubicBezTo>
                  <a:cubicBezTo>
                    <a:pt x="10697" y="3533"/>
                    <a:pt x="10670" y="3480"/>
                    <a:pt x="10626" y="3453"/>
                  </a:cubicBezTo>
                  <a:cubicBezTo>
                    <a:pt x="10615" y="3449"/>
                    <a:pt x="10603" y="3448"/>
                    <a:pt x="10592" y="3448"/>
                  </a:cubicBezTo>
                  <a:close/>
                  <a:moveTo>
                    <a:pt x="9096" y="3431"/>
                  </a:moveTo>
                  <a:cubicBezTo>
                    <a:pt x="9047" y="3431"/>
                    <a:pt x="8990" y="3463"/>
                    <a:pt x="8975" y="3507"/>
                  </a:cubicBezTo>
                  <a:cubicBezTo>
                    <a:pt x="8957" y="3560"/>
                    <a:pt x="8993" y="3641"/>
                    <a:pt x="9047" y="3658"/>
                  </a:cubicBezTo>
                  <a:cubicBezTo>
                    <a:pt x="9055" y="3661"/>
                    <a:pt x="9064" y="3662"/>
                    <a:pt x="9073" y="3662"/>
                  </a:cubicBezTo>
                  <a:cubicBezTo>
                    <a:pt x="9124" y="3662"/>
                    <a:pt x="9183" y="3625"/>
                    <a:pt x="9198" y="3587"/>
                  </a:cubicBezTo>
                  <a:cubicBezTo>
                    <a:pt x="9216" y="3533"/>
                    <a:pt x="9180" y="3453"/>
                    <a:pt x="9127" y="3435"/>
                  </a:cubicBezTo>
                  <a:cubicBezTo>
                    <a:pt x="9117" y="3432"/>
                    <a:pt x="9107" y="3431"/>
                    <a:pt x="9096" y="3431"/>
                  </a:cubicBezTo>
                  <a:close/>
                  <a:moveTo>
                    <a:pt x="7636" y="3405"/>
                  </a:moveTo>
                  <a:cubicBezTo>
                    <a:pt x="7580" y="3405"/>
                    <a:pt x="7501" y="3444"/>
                    <a:pt x="7485" y="3489"/>
                  </a:cubicBezTo>
                  <a:cubicBezTo>
                    <a:pt x="7459" y="3533"/>
                    <a:pt x="7512" y="3641"/>
                    <a:pt x="7557" y="3658"/>
                  </a:cubicBezTo>
                  <a:cubicBezTo>
                    <a:pt x="7566" y="3662"/>
                    <a:pt x="7577" y="3663"/>
                    <a:pt x="7588" y="3663"/>
                  </a:cubicBezTo>
                  <a:cubicBezTo>
                    <a:pt x="7640" y="3663"/>
                    <a:pt x="7704" y="3631"/>
                    <a:pt x="7726" y="3587"/>
                  </a:cubicBezTo>
                  <a:cubicBezTo>
                    <a:pt x="7753" y="3542"/>
                    <a:pt x="7717" y="3435"/>
                    <a:pt x="7664" y="3409"/>
                  </a:cubicBezTo>
                  <a:cubicBezTo>
                    <a:pt x="7656" y="3406"/>
                    <a:pt x="7646" y="3405"/>
                    <a:pt x="7636" y="3405"/>
                  </a:cubicBezTo>
                  <a:close/>
                  <a:moveTo>
                    <a:pt x="6112" y="3399"/>
                  </a:moveTo>
                  <a:cubicBezTo>
                    <a:pt x="6098" y="3399"/>
                    <a:pt x="6084" y="3402"/>
                    <a:pt x="6067" y="3409"/>
                  </a:cubicBezTo>
                  <a:cubicBezTo>
                    <a:pt x="6031" y="3426"/>
                    <a:pt x="6013" y="3453"/>
                    <a:pt x="5996" y="3489"/>
                  </a:cubicBezTo>
                  <a:cubicBezTo>
                    <a:pt x="5987" y="3525"/>
                    <a:pt x="5978" y="3560"/>
                    <a:pt x="5996" y="3596"/>
                  </a:cubicBezTo>
                  <a:cubicBezTo>
                    <a:pt x="6013" y="3632"/>
                    <a:pt x="6031" y="3658"/>
                    <a:pt x="6076" y="3658"/>
                  </a:cubicBezTo>
                  <a:cubicBezTo>
                    <a:pt x="6089" y="3672"/>
                    <a:pt x="6105" y="3676"/>
                    <a:pt x="6122" y="3676"/>
                  </a:cubicBezTo>
                  <a:cubicBezTo>
                    <a:pt x="6138" y="3676"/>
                    <a:pt x="6156" y="3672"/>
                    <a:pt x="6174" y="3667"/>
                  </a:cubicBezTo>
                  <a:cubicBezTo>
                    <a:pt x="6219" y="3649"/>
                    <a:pt x="6237" y="3623"/>
                    <a:pt x="6245" y="3587"/>
                  </a:cubicBezTo>
                  <a:cubicBezTo>
                    <a:pt x="6263" y="3551"/>
                    <a:pt x="6263" y="3525"/>
                    <a:pt x="6245" y="3489"/>
                  </a:cubicBezTo>
                  <a:cubicBezTo>
                    <a:pt x="6237" y="3453"/>
                    <a:pt x="6210" y="3426"/>
                    <a:pt x="6174" y="3418"/>
                  </a:cubicBezTo>
                  <a:cubicBezTo>
                    <a:pt x="6152" y="3406"/>
                    <a:pt x="6133" y="3399"/>
                    <a:pt x="6112" y="3399"/>
                  </a:cubicBezTo>
                  <a:close/>
                  <a:moveTo>
                    <a:pt x="4643" y="3391"/>
                  </a:moveTo>
                  <a:cubicBezTo>
                    <a:pt x="4584" y="3391"/>
                    <a:pt x="4525" y="3425"/>
                    <a:pt x="4497" y="3480"/>
                  </a:cubicBezTo>
                  <a:cubicBezTo>
                    <a:pt x="4470" y="3560"/>
                    <a:pt x="4506" y="3649"/>
                    <a:pt x="4577" y="3676"/>
                  </a:cubicBezTo>
                  <a:cubicBezTo>
                    <a:pt x="4598" y="3686"/>
                    <a:pt x="4620" y="3690"/>
                    <a:pt x="4641" y="3690"/>
                  </a:cubicBezTo>
                  <a:cubicBezTo>
                    <a:pt x="4700" y="3690"/>
                    <a:pt x="4754" y="3655"/>
                    <a:pt x="4773" y="3596"/>
                  </a:cubicBezTo>
                  <a:cubicBezTo>
                    <a:pt x="4809" y="3525"/>
                    <a:pt x="4765" y="3435"/>
                    <a:pt x="4693" y="3400"/>
                  </a:cubicBezTo>
                  <a:cubicBezTo>
                    <a:pt x="4677" y="3394"/>
                    <a:pt x="4660" y="3391"/>
                    <a:pt x="4643" y="3391"/>
                  </a:cubicBezTo>
                  <a:close/>
                  <a:moveTo>
                    <a:pt x="3160" y="3379"/>
                  </a:moveTo>
                  <a:cubicBezTo>
                    <a:pt x="3094" y="3379"/>
                    <a:pt x="3019" y="3424"/>
                    <a:pt x="2998" y="3480"/>
                  </a:cubicBezTo>
                  <a:cubicBezTo>
                    <a:pt x="2971" y="3551"/>
                    <a:pt x="3016" y="3667"/>
                    <a:pt x="3087" y="3694"/>
                  </a:cubicBezTo>
                  <a:cubicBezTo>
                    <a:pt x="3104" y="3703"/>
                    <a:pt x="3124" y="3707"/>
                    <a:pt x="3144" y="3707"/>
                  </a:cubicBezTo>
                  <a:cubicBezTo>
                    <a:pt x="3209" y="3707"/>
                    <a:pt x="3283" y="3666"/>
                    <a:pt x="3310" y="3605"/>
                  </a:cubicBezTo>
                  <a:cubicBezTo>
                    <a:pt x="3337" y="3533"/>
                    <a:pt x="3293" y="3426"/>
                    <a:pt x="3212" y="3391"/>
                  </a:cubicBezTo>
                  <a:cubicBezTo>
                    <a:pt x="3197" y="3383"/>
                    <a:pt x="3179" y="3379"/>
                    <a:pt x="3160" y="3379"/>
                  </a:cubicBezTo>
                  <a:close/>
                  <a:moveTo>
                    <a:pt x="1664" y="3377"/>
                  </a:moveTo>
                  <a:cubicBezTo>
                    <a:pt x="1642" y="3377"/>
                    <a:pt x="1620" y="3382"/>
                    <a:pt x="1598" y="3391"/>
                  </a:cubicBezTo>
                  <a:cubicBezTo>
                    <a:pt x="1553" y="3409"/>
                    <a:pt x="1526" y="3435"/>
                    <a:pt x="1508" y="3480"/>
                  </a:cubicBezTo>
                  <a:cubicBezTo>
                    <a:pt x="1473" y="3578"/>
                    <a:pt x="1508" y="3667"/>
                    <a:pt x="1598" y="3703"/>
                  </a:cubicBezTo>
                  <a:cubicBezTo>
                    <a:pt x="1625" y="3712"/>
                    <a:pt x="1651" y="3717"/>
                    <a:pt x="1675" y="3717"/>
                  </a:cubicBezTo>
                  <a:cubicBezTo>
                    <a:pt x="1743" y="3717"/>
                    <a:pt x="1794" y="3680"/>
                    <a:pt x="1821" y="3614"/>
                  </a:cubicBezTo>
                  <a:cubicBezTo>
                    <a:pt x="1856" y="3516"/>
                    <a:pt x="1821" y="3435"/>
                    <a:pt x="1731" y="3391"/>
                  </a:cubicBezTo>
                  <a:cubicBezTo>
                    <a:pt x="1709" y="3382"/>
                    <a:pt x="1687" y="3377"/>
                    <a:pt x="1664" y="3377"/>
                  </a:cubicBezTo>
                  <a:close/>
                  <a:moveTo>
                    <a:pt x="191" y="3362"/>
                  </a:moveTo>
                  <a:cubicBezTo>
                    <a:pt x="168" y="3362"/>
                    <a:pt x="145" y="3378"/>
                    <a:pt x="152" y="3400"/>
                  </a:cubicBezTo>
                  <a:cubicBezTo>
                    <a:pt x="161" y="3444"/>
                    <a:pt x="135" y="3462"/>
                    <a:pt x="135" y="3498"/>
                  </a:cubicBezTo>
                  <a:cubicBezTo>
                    <a:pt x="126" y="3525"/>
                    <a:pt x="117" y="3560"/>
                    <a:pt x="108" y="3587"/>
                  </a:cubicBezTo>
                  <a:cubicBezTo>
                    <a:pt x="108" y="3623"/>
                    <a:pt x="99" y="3658"/>
                    <a:pt x="90" y="3694"/>
                  </a:cubicBezTo>
                  <a:cubicBezTo>
                    <a:pt x="90" y="3703"/>
                    <a:pt x="99" y="3712"/>
                    <a:pt x="108" y="3721"/>
                  </a:cubicBezTo>
                  <a:cubicBezTo>
                    <a:pt x="120" y="3726"/>
                    <a:pt x="135" y="3729"/>
                    <a:pt x="151" y="3729"/>
                  </a:cubicBezTo>
                  <a:cubicBezTo>
                    <a:pt x="214" y="3729"/>
                    <a:pt x="293" y="3690"/>
                    <a:pt x="322" y="3641"/>
                  </a:cubicBezTo>
                  <a:cubicBezTo>
                    <a:pt x="375" y="3551"/>
                    <a:pt x="340" y="3418"/>
                    <a:pt x="233" y="3373"/>
                  </a:cubicBezTo>
                  <a:cubicBezTo>
                    <a:pt x="224" y="3373"/>
                    <a:pt x="215" y="3364"/>
                    <a:pt x="206" y="3364"/>
                  </a:cubicBezTo>
                  <a:cubicBezTo>
                    <a:pt x="201" y="3362"/>
                    <a:pt x="196" y="3362"/>
                    <a:pt x="191" y="3362"/>
                  </a:cubicBezTo>
                  <a:close/>
                  <a:moveTo>
                    <a:pt x="11615" y="3605"/>
                  </a:moveTo>
                  <a:cubicBezTo>
                    <a:pt x="11586" y="3605"/>
                    <a:pt x="11566" y="3619"/>
                    <a:pt x="11553" y="3649"/>
                  </a:cubicBezTo>
                  <a:cubicBezTo>
                    <a:pt x="11527" y="3712"/>
                    <a:pt x="11536" y="3748"/>
                    <a:pt x="11589" y="3765"/>
                  </a:cubicBezTo>
                  <a:cubicBezTo>
                    <a:pt x="11608" y="3775"/>
                    <a:pt x="11625" y="3780"/>
                    <a:pt x="11640" y="3780"/>
                  </a:cubicBezTo>
                  <a:cubicBezTo>
                    <a:pt x="11666" y="3780"/>
                    <a:pt x="11685" y="3764"/>
                    <a:pt x="11696" y="3730"/>
                  </a:cubicBezTo>
                  <a:cubicBezTo>
                    <a:pt x="11723" y="3667"/>
                    <a:pt x="11714" y="3641"/>
                    <a:pt x="11661" y="3614"/>
                  </a:cubicBezTo>
                  <a:cubicBezTo>
                    <a:pt x="11644" y="3608"/>
                    <a:pt x="11628" y="3605"/>
                    <a:pt x="11615" y="3605"/>
                  </a:cubicBezTo>
                  <a:close/>
                  <a:moveTo>
                    <a:pt x="10128" y="3594"/>
                  </a:moveTo>
                  <a:cubicBezTo>
                    <a:pt x="10091" y="3594"/>
                    <a:pt x="10059" y="3619"/>
                    <a:pt x="10046" y="3658"/>
                  </a:cubicBezTo>
                  <a:cubicBezTo>
                    <a:pt x="10019" y="3712"/>
                    <a:pt x="10046" y="3765"/>
                    <a:pt x="10099" y="3783"/>
                  </a:cubicBezTo>
                  <a:cubicBezTo>
                    <a:pt x="10116" y="3790"/>
                    <a:pt x="10132" y="3794"/>
                    <a:pt x="10146" y="3794"/>
                  </a:cubicBezTo>
                  <a:cubicBezTo>
                    <a:pt x="10184" y="3794"/>
                    <a:pt x="10214" y="3769"/>
                    <a:pt x="10233" y="3730"/>
                  </a:cubicBezTo>
                  <a:cubicBezTo>
                    <a:pt x="10251" y="3676"/>
                    <a:pt x="10233" y="3623"/>
                    <a:pt x="10171" y="3605"/>
                  </a:cubicBezTo>
                  <a:cubicBezTo>
                    <a:pt x="10156" y="3598"/>
                    <a:pt x="10142" y="3594"/>
                    <a:pt x="10128" y="3594"/>
                  </a:cubicBezTo>
                  <a:close/>
                  <a:moveTo>
                    <a:pt x="8642" y="3575"/>
                  </a:moveTo>
                  <a:cubicBezTo>
                    <a:pt x="8599" y="3575"/>
                    <a:pt x="8566" y="3601"/>
                    <a:pt x="8547" y="3658"/>
                  </a:cubicBezTo>
                  <a:cubicBezTo>
                    <a:pt x="8520" y="3730"/>
                    <a:pt x="8538" y="3774"/>
                    <a:pt x="8610" y="3810"/>
                  </a:cubicBezTo>
                  <a:cubicBezTo>
                    <a:pt x="8628" y="3817"/>
                    <a:pt x="8645" y="3820"/>
                    <a:pt x="8661" y="3820"/>
                  </a:cubicBezTo>
                  <a:cubicBezTo>
                    <a:pt x="8706" y="3820"/>
                    <a:pt x="8741" y="3792"/>
                    <a:pt x="8761" y="3739"/>
                  </a:cubicBezTo>
                  <a:cubicBezTo>
                    <a:pt x="8788" y="3667"/>
                    <a:pt x="8770" y="3614"/>
                    <a:pt x="8699" y="3587"/>
                  </a:cubicBezTo>
                  <a:cubicBezTo>
                    <a:pt x="8678" y="3579"/>
                    <a:pt x="8660" y="3575"/>
                    <a:pt x="8642" y="3575"/>
                  </a:cubicBezTo>
                  <a:close/>
                  <a:moveTo>
                    <a:pt x="7156" y="3568"/>
                  </a:moveTo>
                  <a:cubicBezTo>
                    <a:pt x="7107" y="3568"/>
                    <a:pt x="7066" y="3596"/>
                    <a:pt x="7039" y="3649"/>
                  </a:cubicBezTo>
                  <a:cubicBezTo>
                    <a:pt x="7013" y="3730"/>
                    <a:pt x="7048" y="3801"/>
                    <a:pt x="7120" y="3828"/>
                  </a:cubicBezTo>
                  <a:cubicBezTo>
                    <a:pt x="7136" y="3834"/>
                    <a:pt x="7152" y="3837"/>
                    <a:pt x="7167" y="3837"/>
                  </a:cubicBezTo>
                  <a:cubicBezTo>
                    <a:pt x="7221" y="3837"/>
                    <a:pt x="7268" y="3803"/>
                    <a:pt x="7289" y="3748"/>
                  </a:cubicBezTo>
                  <a:cubicBezTo>
                    <a:pt x="7325" y="3676"/>
                    <a:pt x="7289" y="3605"/>
                    <a:pt x="7209" y="3578"/>
                  </a:cubicBezTo>
                  <a:cubicBezTo>
                    <a:pt x="7191" y="3571"/>
                    <a:pt x="7173" y="3568"/>
                    <a:pt x="7156" y="3568"/>
                  </a:cubicBezTo>
                  <a:close/>
                  <a:moveTo>
                    <a:pt x="4165" y="3530"/>
                  </a:moveTo>
                  <a:cubicBezTo>
                    <a:pt x="4113" y="3530"/>
                    <a:pt x="4075" y="3564"/>
                    <a:pt x="4051" y="3632"/>
                  </a:cubicBezTo>
                  <a:cubicBezTo>
                    <a:pt x="4006" y="3721"/>
                    <a:pt x="4033" y="3783"/>
                    <a:pt x="4131" y="3828"/>
                  </a:cubicBezTo>
                  <a:cubicBezTo>
                    <a:pt x="4159" y="3838"/>
                    <a:pt x="4183" y="3843"/>
                    <a:pt x="4205" y="3843"/>
                  </a:cubicBezTo>
                  <a:cubicBezTo>
                    <a:pt x="4262" y="3843"/>
                    <a:pt x="4302" y="3809"/>
                    <a:pt x="4327" y="3739"/>
                  </a:cubicBezTo>
                  <a:cubicBezTo>
                    <a:pt x="4363" y="3649"/>
                    <a:pt x="4336" y="3587"/>
                    <a:pt x="4247" y="3551"/>
                  </a:cubicBezTo>
                  <a:cubicBezTo>
                    <a:pt x="4216" y="3537"/>
                    <a:pt x="4189" y="3530"/>
                    <a:pt x="4165" y="3530"/>
                  </a:cubicBezTo>
                  <a:close/>
                  <a:moveTo>
                    <a:pt x="5681" y="3553"/>
                  </a:moveTo>
                  <a:cubicBezTo>
                    <a:pt x="5620" y="3553"/>
                    <a:pt x="5545" y="3597"/>
                    <a:pt x="5523" y="3641"/>
                  </a:cubicBezTo>
                  <a:cubicBezTo>
                    <a:pt x="5505" y="3703"/>
                    <a:pt x="5550" y="3819"/>
                    <a:pt x="5612" y="3837"/>
                  </a:cubicBezTo>
                  <a:cubicBezTo>
                    <a:pt x="5623" y="3842"/>
                    <a:pt x="5636" y="3844"/>
                    <a:pt x="5650" y="3844"/>
                  </a:cubicBezTo>
                  <a:cubicBezTo>
                    <a:pt x="5711" y="3844"/>
                    <a:pt x="5786" y="3799"/>
                    <a:pt x="5808" y="3748"/>
                  </a:cubicBezTo>
                  <a:cubicBezTo>
                    <a:pt x="5826" y="3685"/>
                    <a:pt x="5773" y="3578"/>
                    <a:pt x="5719" y="3560"/>
                  </a:cubicBezTo>
                  <a:cubicBezTo>
                    <a:pt x="5708" y="3555"/>
                    <a:pt x="5695" y="3553"/>
                    <a:pt x="5681" y="3553"/>
                  </a:cubicBezTo>
                  <a:close/>
                  <a:moveTo>
                    <a:pt x="2702" y="3521"/>
                  </a:moveTo>
                  <a:cubicBezTo>
                    <a:pt x="2634" y="3521"/>
                    <a:pt x="2573" y="3562"/>
                    <a:pt x="2552" y="3623"/>
                  </a:cubicBezTo>
                  <a:cubicBezTo>
                    <a:pt x="2516" y="3712"/>
                    <a:pt x="2543" y="3801"/>
                    <a:pt x="2632" y="3837"/>
                  </a:cubicBezTo>
                  <a:cubicBezTo>
                    <a:pt x="2657" y="3849"/>
                    <a:pt x="2682" y="3854"/>
                    <a:pt x="2706" y="3854"/>
                  </a:cubicBezTo>
                  <a:cubicBezTo>
                    <a:pt x="2770" y="3854"/>
                    <a:pt x="2829" y="3815"/>
                    <a:pt x="2855" y="3757"/>
                  </a:cubicBezTo>
                  <a:cubicBezTo>
                    <a:pt x="2891" y="3658"/>
                    <a:pt x="2847" y="3569"/>
                    <a:pt x="2766" y="3533"/>
                  </a:cubicBezTo>
                  <a:cubicBezTo>
                    <a:pt x="2745" y="3525"/>
                    <a:pt x="2723" y="3521"/>
                    <a:pt x="2702" y="3521"/>
                  </a:cubicBezTo>
                  <a:close/>
                  <a:moveTo>
                    <a:pt x="1221" y="3513"/>
                  </a:moveTo>
                  <a:cubicBezTo>
                    <a:pt x="1216" y="3513"/>
                    <a:pt x="1210" y="3514"/>
                    <a:pt x="1205" y="3516"/>
                  </a:cubicBezTo>
                  <a:cubicBezTo>
                    <a:pt x="1169" y="3516"/>
                    <a:pt x="1134" y="3542"/>
                    <a:pt x="1098" y="3560"/>
                  </a:cubicBezTo>
                  <a:cubicBezTo>
                    <a:pt x="1071" y="3569"/>
                    <a:pt x="1080" y="3614"/>
                    <a:pt x="1044" y="3623"/>
                  </a:cubicBezTo>
                  <a:cubicBezTo>
                    <a:pt x="1062" y="3658"/>
                    <a:pt x="1027" y="3685"/>
                    <a:pt x="1044" y="3721"/>
                  </a:cubicBezTo>
                  <a:cubicBezTo>
                    <a:pt x="1062" y="3783"/>
                    <a:pt x="1089" y="3828"/>
                    <a:pt x="1152" y="3855"/>
                  </a:cubicBezTo>
                  <a:cubicBezTo>
                    <a:pt x="1169" y="3864"/>
                    <a:pt x="1196" y="3872"/>
                    <a:pt x="1223" y="3872"/>
                  </a:cubicBezTo>
                  <a:cubicBezTo>
                    <a:pt x="1259" y="3864"/>
                    <a:pt x="1294" y="3846"/>
                    <a:pt x="1330" y="3828"/>
                  </a:cubicBezTo>
                  <a:cubicBezTo>
                    <a:pt x="1357" y="3819"/>
                    <a:pt x="1348" y="3765"/>
                    <a:pt x="1383" y="3765"/>
                  </a:cubicBezTo>
                  <a:cubicBezTo>
                    <a:pt x="1383" y="3739"/>
                    <a:pt x="1392" y="3712"/>
                    <a:pt x="1392" y="3685"/>
                  </a:cubicBezTo>
                  <a:cubicBezTo>
                    <a:pt x="1392" y="3649"/>
                    <a:pt x="1366" y="3614"/>
                    <a:pt x="1357" y="3578"/>
                  </a:cubicBezTo>
                  <a:cubicBezTo>
                    <a:pt x="1339" y="3542"/>
                    <a:pt x="1294" y="3560"/>
                    <a:pt x="1285" y="3525"/>
                  </a:cubicBezTo>
                  <a:cubicBezTo>
                    <a:pt x="1264" y="3525"/>
                    <a:pt x="1243" y="3513"/>
                    <a:pt x="1221" y="3513"/>
                  </a:cubicBezTo>
                  <a:close/>
                  <a:moveTo>
                    <a:pt x="12654" y="3764"/>
                  </a:moveTo>
                  <a:cubicBezTo>
                    <a:pt x="12634" y="3764"/>
                    <a:pt x="12626" y="3776"/>
                    <a:pt x="12615" y="3810"/>
                  </a:cubicBezTo>
                  <a:cubicBezTo>
                    <a:pt x="12588" y="3872"/>
                    <a:pt x="12597" y="3881"/>
                    <a:pt x="12642" y="3899"/>
                  </a:cubicBezTo>
                  <a:cubicBezTo>
                    <a:pt x="12665" y="3909"/>
                    <a:pt x="12681" y="3914"/>
                    <a:pt x="12693" y="3914"/>
                  </a:cubicBezTo>
                  <a:cubicBezTo>
                    <a:pt x="12712" y="3914"/>
                    <a:pt x="12720" y="3900"/>
                    <a:pt x="12731" y="3872"/>
                  </a:cubicBezTo>
                  <a:cubicBezTo>
                    <a:pt x="12758" y="3810"/>
                    <a:pt x="12758" y="3801"/>
                    <a:pt x="12704" y="3774"/>
                  </a:cubicBezTo>
                  <a:cubicBezTo>
                    <a:pt x="12681" y="3768"/>
                    <a:pt x="12666" y="3764"/>
                    <a:pt x="12654" y="3764"/>
                  </a:cubicBezTo>
                  <a:close/>
                  <a:moveTo>
                    <a:pt x="11194" y="3743"/>
                  </a:moveTo>
                  <a:cubicBezTo>
                    <a:pt x="11157" y="3743"/>
                    <a:pt x="11095" y="3770"/>
                    <a:pt x="11081" y="3792"/>
                  </a:cubicBezTo>
                  <a:cubicBezTo>
                    <a:pt x="11072" y="3828"/>
                    <a:pt x="11107" y="3917"/>
                    <a:pt x="11134" y="3926"/>
                  </a:cubicBezTo>
                  <a:cubicBezTo>
                    <a:pt x="11140" y="3929"/>
                    <a:pt x="11147" y="3930"/>
                    <a:pt x="11155" y="3930"/>
                  </a:cubicBezTo>
                  <a:cubicBezTo>
                    <a:pt x="11196" y="3930"/>
                    <a:pt x="11260" y="3895"/>
                    <a:pt x="11268" y="3872"/>
                  </a:cubicBezTo>
                  <a:cubicBezTo>
                    <a:pt x="11277" y="3837"/>
                    <a:pt x="11241" y="3757"/>
                    <a:pt x="11214" y="3748"/>
                  </a:cubicBezTo>
                  <a:cubicBezTo>
                    <a:pt x="11209" y="3744"/>
                    <a:pt x="11202" y="3743"/>
                    <a:pt x="11194" y="3743"/>
                  </a:cubicBezTo>
                  <a:close/>
                  <a:moveTo>
                    <a:pt x="9666" y="3727"/>
                  </a:moveTo>
                  <a:cubicBezTo>
                    <a:pt x="9659" y="3727"/>
                    <a:pt x="9652" y="3728"/>
                    <a:pt x="9644" y="3730"/>
                  </a:cubicBezTo>
                  <a:cubicBezTo>
                    <a:pt x="9609" y="3748"/>
                    <a:pt x="9609" y="3783"/>
                    <a:pt x="9582" y="3792"/>
                  </a:cubicBezTo>
                  <a:cubicBezTo>
                    <a:pt x="9591" y="3828"/>
                    <a:pt x="9564" y="3864"/>
                    <a:pt x="9591" y="3890"/>
                  </a:cubicBezTo>
                  <a:cubicBezTo>
                    <a:pt x="9609" y="3908"/>
                    <a:pt x="9627" y="3944"/>
                    <a:pt x="9644" y="3944"/>
                  </a:cubicBezTo>
                  <a:cubicBezTo>
                    <a:pt x="9665" y="3944"/>
                    <a:pt x="9685" y="3950"/>
                    <a:pt x="9704" y="3950"/>
                  </a:cubicBezTo>
                  <a:cubicBezTo>
                    <a:pt x="9718" y="3950"/>
                    <a:pt x="9731" y="3946"/>
                    <a:pt x="9742" y="3935"/>
                  </a:cubicBezTo>
                  <a:cubicBezTo>
                    <a:pt x="9760" y="3917"/>
                    <a:pt x="9778" y="3899"/>
                    <a:pt x="9796" y="3881"/>
                  </a:cubicBezTo>
                  <a:cubicBezTo>
                    <a:pt x="9778" y="3855"/>
                    <a:pt x="9805" y="3819"/>
                    <a:pt x="9796" y="3792"/>
                  </a:cubicBezTo>
                  <a:cubicBezTo>
                    <a:pt x="9778" y="3765"/>
                    <a:pt x="9742" y="3757"/>
                    <a:pt x="9734" y="3730"/>
                  </a:cubicBezTo>
                  <a:cubicBezTo>
                    <a:pt x="9728" y="3732"/>
                    <a:pt x="9722" y="3732"/>
                    <a:pt x="9717" y="3732"/>
                  </a:cubicBezTo>
                  <a:cubicBezTo>
                    <a:pt x="9701" y="3732"/>
                    <a:pt x="9685" y="3727"/>
                    <a:pt x="9666" y="3727"/>
                  </a:cubicBezTo>
                  <a:close/>
                  <a:moveTo>
                    <a:pt x="8191" y="3714"/>
                  </a:moveTo>
                  <a:cubicBezTo>
                    <a:pt x="8181" y="3714"/>
                    <a:pt x="8172" y="3716"/>
                    <a:pt x="8163" y="3721"/>
                  </a:cubicBezTo>
                  <a:cubicBezTo>
                    <a:pt x="8119" y="3739"/>
                    <a:pt x="8101" y="3757"/>
                    <a:pt x="8101" y="3792"/>
                  </a:cubicBezTo>
                  <a:cubicBezTo>
                    <a:pt x="8092" y="3801"/>
                    <a:pt x="8092" y="3810"/>
                    <a:pt x="8092" y="3810"/>
                  </a:cubicBezTo>
                  <a:cubicBezTo>
                    <a:pt x="8074" y="3837"/>
                    <a:pt x="8074" y="3864"/>
                    <a:pt x="8092" y="3890"/>
                  </a:cubicBezTo>
                  <a:cubicBezTo>
                    <a:pt x="8101" y="3917"/>
                    <a:pt x="8119" y="3935"/>
                    <a:pt x="8146" y="3944"/>
                  </a:cubicBezTo>
                  <a:cubicBezTo>
                    <a:pt x="8155" y="3944"/>
                    <a:pt x="8172" y="3953"/>
                    <a:pt x="8181" y="3962"/>
                  </a:cubicBezTo>
                  <a:cubicBezTo>
                    <a:pt x="8193" y="3969"/>
                    <a:pt x="8204" y="3971"/>
                    <a:pt x="8214" y="3971"/>
                  </a:cubicBezTo>
                  <a:cubicBezTo>
                    <a:pt x="8244" y="3971"/>
                    <a:pt x="8268" y="3948"/>
                    <a:pt x="8288" y="3935"/>
                  </a:cubicBezTo>
                  <a:cubicBezTo>
                    <a:pt x="8315" y="3917"/>
                    <a:pt x="8315" y="3872"/>
                    <a:pt x="8324" y="3837"/>
                  </a:cubicBezTo>
                  <a:cubicBezTo>
                    <a:pt x="8333" y="3819"/>
                    <a:pt x="8315" y="3801"/>
                    <a:pt x="8315" y="3783"/>
                  </a:cubicBezTo>
                  <a:cubicBezTo>
                    <a:pt x="8297" y="3739"/>
                    <a:pt x="8253" y="3748"/>
                    <a:pt x="8226" y="3721"/>
                  </a:cubicBezTo>
                  <a:cubicBezTo>
                    <a:pt x="8213" y="3716"/>
                    <a:pt x="8201" y="3714"/>
                    <a:pt x="8191" y="3714"/>
                  </a:cubicBezTo>
                  <a:close/>
                  <a:moveTo>
                    <a:pt x="6709" y="3711"/>
                  </a:moveTo>
                  <a:cubicBezTo>
                    <a:pt x="6658" y="3711"/>
                    <a:pt x="6613" y="3739"/>
                    <a:pt x="6593" y="3792"/>
                  </a:cubicBezTo>
                  <a:cubicBezTo>
                    <a:pt x="6567" y="3872"/>
                    <a:pt x="6593" y="3944"/>
                    <a:pt x="6674" y="3971"/>
                  </a:cubicBezTo>
                  <a:cubicBezTo>
                    <a:pt x="6691" y="3977"/>
                    <a:pt x="6709" y="3981"/>
                    <a:pt x="6726" y="3981"/>
                  </a:cubicBezTo>
                  <a:cubicBezTo>
                    <a:pt x="6778" y="3981"/>
                    <a:pt x="6823" y="3951"/>
                    <a:pt x="6843" y="3890"/>
                  </a:cubicBezTo>
                  <a:cubicBezTo>
                    <a:pt x="6870" y="3819"/>
                    <a:pt x="6834" y="3748"/>
                    <a:pt x="6763" y="3721"/>
                  </a:cubicBezTo>
                  <a:cubicBezTo>
                    <a:pt x="6745" y="3714"/>
                    <a:pt x="6726" y="3711"/>
                    <a:pt x="6709" y="3711"/>
                  </a:cubicBezTo>
                  <a:close/>
                  <a:moveTo>
                    <a:pt x="5238" y="3695"/>
                  </a:moveTo>
                  <a:cubicBezTo>
                    <a:pt x="5177" y="3695"/>
                    <a:pt x="5114" y="3737"/>
                    <a:pt x="5086" y="3801"/>
                  </a:cubicBezTo>
                  <a:cubicBezTo>
                    <a:pt x="5068" y="3872"/>
                    <a:pt x="5104" y="3962"/>
                    <a:pt x="5175" y="3988"/>
                  </a:cubicBezTo>
                  <a:cubicBezTo>
                    <a:pt x="5193" y="3994"/>
                    <a:pt x="5211" y="3997"/>
                    <a:pt x="5229" y="3997"/>
                  </a:cubicBezTo>
                  <a:cubicBezTo>
                    <a:pt x="5292" y="3997"/>
                    <a:pt x="5350" y="3962"/>
                    <a:pt x="5371" y="3899"/>
                  </a:cubicBezTo>
                  <a:cubicBezTo>
                    <a:pt x="5398" y="3828"/>
                    <a:pt x="5362" y="3739"/>
                    <a:pt x="5282" y="3703"/>
                  </a:cubicBezTo>
                  <a:cubicBezTo>
                    <a:pt x="5268" y="3698"/>
                    <a:pt x="5253" y="3695"/>
                    <a:pt x="5238" y="3695"/>
                  </a:cubicBezTo>
                  <a:close/>
                  <a:moveTo>
                    <a:pt x="2240" y="3663"/>
                  </a:moveTo>
                  <a:cubicBezTo>
                    <a:pt x="2175" y="3663"/>
                    <a:pt x="2124" y="3701"/>
                    <a:pt x="2097" y="3774"/>
                  </a:cubicBezTo>
                  <a:cubicBezTo>
                    <a:pt x="2061" y="3872"/>
                    <a:pt x="2097" y="3953"/>
                    <a:pt x="2195" y="3988"/>
                  </a:cubicBezTo>
                  <a:cubicBezTo>
                    <a:pt x="2218" y="3998"/>
                    <a:pt x="2241" y="4002"/>
                    <a:pt x="2262" y="4002"/>
                  </a:cubicBezTo>
                  <a:cubicBezTo>
                    <a:pt x="2323" y="4002"/>
                    <a:pt x="2374" y="3965"/>
                    <a:pt x="2400" y="3899"/>
                  </a:cubicBezTo>
                  <a:cubicBezTo>
                    <a:pt x="2445" y="3801"/>
                    <a:pt x="2409" y="3721"/>
                    <a:pt x="2311" y="3676"/>
                  </a:cubicBezTo>
                  <a:cubicBezTo>
                    <a:pt x="2286" y="3667"/>
                    <a:pt x="2263" y="3663"/>
                    <a:pt x="2240" y="3663"/>
                  </a:cubicBezTo>
                  <a:close/>
                  <a:moveTo>
                    <a:pt x="3743" y="3690"/>
                  </a:moveTo>
                  <a:cubicBezTo>
                    <a:pt x="3721" y="3690"/>
                    <a:pt x="3698" y="3694"/>
                    <a:pt x="3676" y="3703"/>
                  </a:cubicBezTo>
                  <a:cubicBezTo>
                    <a:pt x="3641" y="3730"/>
                    <a:pt x="3623" y="3765"/>
                    <a:pt x="3587" y="3792"/>
                  </a:cubicBezTo>
                  <a:cubicBezTo>
                    <a:pt x="3596" y="3837"/>
                    <a:pt x="3578" y="3881"/>
                    <a:pt x="3605" y="3926"/>
                  </a:cubicBezTo>
                  <a:cubicBezTo>
                    <a:pt x="3632" y="3953"/>
                    <a:pt x="3658" y="3980"/>
                    <a:pt x="3685" y="4006"/>
                  </a:cubicBezTo>
                  <a:cubicBezTo>
                    <a:pt x="3695" y="4004"/>
                    <a:pt x="3705" y="4004"/>
                    <a:pt x="3715" y="4004"/>
                  </a:cubicBezTo>
                  <a:cubicBezTo>
                    <a:pt x="3733" y="4004"/>
                    <a:pt x="3751" y="4006"/>
                    <a:pt x="3769" y="4006"/>
                  </a:cubicBezTo>
                  <a:cubicBezTo>
                    <a:pt x="3786" y="4006"/>
                    <a:pt x="3802" y="4004"/>
                    <a:pt x="3819" y="3997"/>
                  </a:cubicBezTo>
                  <a:cubicBezTo>
                    <a:pt x="3855" y="3971"/>
                    <a:pt x="3872" y="3935"/>
                    <a:pt x="3899" y="3908"/>
                  </a:cubicBezTo>
                  <a:cubicBezTo>
                    <a:pt x="3890" y="3864"/>
                    <a:pt x="3917" y="3819"/>
                    <a:pt x="3890" y="3774"/>
                  </a:cubicBezTo>
                  <a:cubicBezTo>
                    <a:pt x="3864" y="3748"/>
                    <a:pt x="3837" y="3712"/>
                    <a:pt x="3810" y="3703"/>
                  </a:cubicBezTo>
                  <a:cubicBezTo>
                    <a:pt x="3788" y="3694"/>
                    <a:pt x="3765" y="3690"/>
                    <a:pt x="3743" y="3690"/>
                  </a:cubicBezTo>
                  <a:close/>
                  <a:moveTo>
                    <a:pt x="763" y="3654"/>
                  </a:moveTo>
                  <a:cubicBezTo>
                    <a:pt x="741" y="3654"/>
                    <a:pt x="719" y="3658"/>
                    <a:pt x="697" y="3667"/>
                  </a:cubicBezTo>
                  <a:cubicBezTo>
                    <a:pt x="652" y="3685"/>
                    <a:pt x="625" y="3730"/>
                    <a:pt x="598" y="3765"/>
                  </a:cubicBezTo>
                  <a:cubicBezTo>
                    <a:pt x="581" y="3783"/>
                    <a:pt x="590" y="3872"/>
                    <a:pt x="598" y="3899"/>
                  </a:cubicBezTo>
                  <a:cubicBezTo>
                    <a:pt x="616" y="3953"/>
                    <a:pt x="661" y="3971"/>
                    <a:pt x="697" y="4006"/>
                  </a:cubicBezTo>
                  <a:cubicBezTo>
                    <a:pt x="726" y="4006"/>
                    <a:pt x="756" y="4014"/>
                    <a:pt x="788" y="4014"/>
                  </a:cubicBezTo>
                  <a:cubicBezTo>
                    <a:pt x="805" y="4014"/>
                    <a:pt x="821" y="4012"/>
                    <a:pt x="839" y="4006"/>
                  </a:cubicBezTo>
                  <a:cubicBezTo>
                    <a:pt x="884" y="3980"/>
                    <a:pt x="902" y="3944"/>
                    <a:pt x="937" y="3908"/>
                  </a:cubicBezTo>
                  <a:cubicBezTo>
                    <a:pt x="946" y="3881"/>
                    <a:pt x="946" y="3792"/>
                    <a:pt x="937" y="3765"/>
                  </a:cubicBezTo>
                  <a:cubicBezTo>
                    <a:pt x="920" y="3721"/>
                    <a:pt x="875" y="3685"/>
                    <a:pt x="830" y="3667"/>
                  </a:cubicBezTo>
                  <a:cubicBezTo>
                    <a:pt x="808" y="3658"/>
                    <a:pt x="786" y="3654"/>
                    <a:pt x="763" y="3654"/>
                  </a:cubicBezTo>
                  <a:close/>
                  <a:moveTo>
                    <a:pt x="12234" y="3915"/>
                  </a:moveTo>
                  <a:cubicBezTo>
                    <a:pt x="12198" y="3915"/>
                    <a:pt x="12150" y="3940"/>
                    <a:pt x="12142" y="3971"/>
                  </a:cubicBezTo>
                  <a:cubicBezTo>
                    <a:pt x="12124" y="4006"/>
                    <a:pt x="12160" y="4060"/>
                    <a:pt x="12187" y="4078"/>
                  </a:cubicBezTo>
                  <a:cubicBezTo>
                    <a:pt x="12192" y="4079"/>
                    <a:pt x="12197" y="4079"/>
                    <a:pt x="12202" y="4079"/>
                  </a:cubicBezTo>
                  <a:cubicBezTo>
                    <a:pt x="12238" y="4079"/>
                    <a:pt x="12286" y="4055"/>
                    <a:pt x="12294" y="4024"/>
                  </a:cubicBezTo>
                  <a:cubicBezTo>
                    <a:pt x="12312" y="3988"/>
                    <a:pt x="12285" y="3935"/>
                    <a:pt x="12249" y="3917"/>
                  </a:cubicBezTo>
                  <a:cubicBezTo>
                    <a:pt x="12245" y="3916"/>
                    <a:pt x="12239" y="3915"/>
                    <a:pt x="12234" y="3915"/>
                  </a:cubicBezTo>
                  <a:close/>
                  <a:moveTo>
                    <a:pt x="10743" y="3885"/>
                  </a:moveTo>
                  <a:cubicBezTo>
                    <a:pt x="10702" y="3885"/>
                    <a:pt x="10665" y="3909"/>
                    <a:pt x="10644" y="3944"/>
                  </a:cubicBezTo>
                  <a:cubicBezTo>
                    <a:pt x="10626" y="3997"/>
                    <a:pt x="10652" y="4060"/>
                    <a:pt x="10697" y="4078"/>
                  </a:cubicBezTo>
                  <a:cubicBezTo>
                    <a:pt x="10708" y="4081"/>
                    <a:pt x="10720" y="4083"/>
                    <a:pt x="10732" y="4083"/>
                  </a:cubicBezTo>
                  <a:cubicBezTo>
                    <a:pt x="10775" y="4083"/>
                    <a:pt x="10817" y="4059"/>
                    <a:pt x="10831" y="4024"/>
                  </a:cubicBezTo>
                  <a:cubicBezTo>
                    <a:pt x="10849" y="3971"/>
                    <a:pt x="10822" y="3917"/>
                    <a:pt x="10777" y="3890"/>
                  </a:cubicBezTo>
                  <a:cubicBezTo>
                    <a:pt x="10766" y="3887"/>
                    <a:pt x="10754" y="3885"/>
                    <a:pt x="10743" y="3885"/>
                  </a:cubicBezTo>
                  <a:close/>
                  <a:moveTo>
                    <a:pt x="9264" y="3872"/>
                  </a:moveTo>
                  <a:cubicBezTo>
                    <a:pt x="9217" y="3872"/>
                    <a:pt x="9165" y="3903"/>
                    <a:pt x="9145" y="3944"/>
                  </a:cubicBezTo>
                  <a:cubicBezTo>
                    <a:pt x="9127" y="3997"/>
                    <a:pt x="9154" y="4078"/>
                    <a:pt x="9207" y="4096"/>
                  </a:cubicBezTo>
                  <a:cubicBezTo>
                    <a:pt x="9220" y="4101"/>
                    <a:pt x="9234" y="4104"/>
                    <a:pt x="9248" y="4104"/>
                  </a:cubicBezTo>
                  <a:cubicBezTo>
                    <a:pt x="9300" y="4104"/>
                    <a:pt x="9352" y="4068"/>
                    <a:pt x="9359" y="4033"/>
                  </a:cubicBezTo>
                  <a:cubicBezTo>
                    <a:pt x="9377" y="3971"/>
                    <a:pt x="9350" y="3908"/>
                    <a:pt x="9305" y="3881"/>
                  </a:cubicBezTo>
                  <a:cubicBezTo>
                    <a:pt x="9293" y="3875"/>
                    <a:pt x="9279" y="3872"/>
                    <a:pt x="9264" y="3872"/>
                  </a:cubicBezTo>
                  <a:close/>
                  <a:moveTo>
                    <a:pt x="7783" y="3854"/>
                  </a:moveTo>
                  <a:cubicBezTo>
                    <a:pt x="7728" y="3854"/>
                    <a:pt x="7644" y="3894"/>
                    <a:pt x="7628" y="3935"/>
                  </a:cubicBezTo>
                  <a:cubicBezTo>
                    <a:pt x="7610" y="3988"/>
                    <a:pt x="7655" y="4096"/>
                    <a:pt x="7708" y="4113"/>
                  </a:cubicBezTo>
                  <a:cubicBezTo>
                    <a:pt x="7717" y="4116"/>
                    <a:pt x="7726" y="4117"/>
                    <a:pt x="7736" y="4117"/>
                  </a:cubicBezTo>
                  <a:cubicBezTo>
                    <a:pt x="7790" y="4117"/>
                    <a:pt x="7863" y="4078"/>
                    <a:pt x="7878" y="4033"/>
                  </a:cubicBezTo>
                  <a:cubicBezTo>
                    <a:pt x="7896" y="3971"/>
                    <a:pt x="7851" y="3872"/>
                    <a:pt x="7798" y="3855"/>
                  </a:cubicBezTo>
                  <a:cubicBezTo>
                    <a:pt x="7793" y="3854"/>
                    <a:pt x="7788" y="3854"/>
                    <a:pt x="7783" y="3854"/>
                  </a:cubicBezTo>
                  <a:close/>
                  <a:moveTo>
                    <a:pt x="6266" y="3853"/>
                  </a:moveTo>
                  <a:cubicBezTo>
                    <a:pt x="6248" y="3853"/>
                    <a:pt x="6230" y="3858"/>
                    <a:pt x="6210" y="3864"/>
                  </a:cubicBezTo>
                  <a:cubicBezTo>
                    <a:pt x="6174" y="3881"/>
                    <a:pt x="6156" y="3908"/>
                    <a:pt x="6138" y="3944"/>
                  </a:cubicBezTo>
                  <a:cubicBezTo>
                    <a:pt x="6129" y="3971"/>
                    <a:pt x="6129" y="4006"/>
                    <a:pt x="6138" y="4042"/>
                  </a:cubicBezTo>
                  <a:cubicBezTo>
                    <a:pt x="6156" y="4078"/>
                    <a:pt x="6183" y="4104"/>
                    <a:pt x="6219" y="4113"/>
                  </a:cubicBezTo>
                  <a:cubicBezTo>
                    <a:pt x="6233" y="4124"/>
                    <a:pt x="6245" y="4127"/>
                    <a:pt x="6258" y="4127"/>
                  </a:cubicBezTo>
                  <a:cubicBezTo>
                    <a:pt x="6277" y="4127"/>
                    <a:pt x="6295" y="4119"/>
                    <a:pt x="6317" y="4113"/>
                  </a:cubicBezTo>
                  <a:cubicBezTo>
                    <a:pt x="6361" y="4104"/>
                    <a:pt x="6379" y="4069"/>
                    <a:pt x="6397" y="4033"/>
                  </a:cubicBezTo>
                  <a:cubicBezTo>
                    <a:pt x="6406" y="3997"/>
                    <a:pt x="6406" y="3971"/>
                    <a:pt x="6388" y="3935"/>
                  </a:cubicBezTo>
                  <a:cubicBezTo>
                    <a:pt x="6379" y="3890"/>
                    <a:pt x="6344" y="3881"/>
                    <a:pt x="6308" y="3864"/>
                  </a:cubicBezTo>
                  <a:cubicBezTo>
                    <a:pt x="6293" y="3856"/>
                    <a:pt x="6279" y="3853"/>
                    <a:pt x="6266" y="3853"/>
                  </a:cubicBezTo>
                  <a:close/>
                  <a:moveTo>
                    <a:pt x="4782" y="3842"/>
                  </a:moveTo>
                  <a:cubicBezTo>
                    <a:pt x="4725" y="3842"/>
                    <a:pt x="4667" y="3881"/>
                    <a:pt x="4640" y="3935"/>
                  </a:cubicBezTo>
                  <a:cubicBezTo>
                    <a:pt x="4613" y="4006"/>
                    <a:pt x="4649" y="4104"/>
                    <a:pt x="4729" y="4131"/>
                  </a:cubicBezTo>
                  <a:cubicBezTo>
                    <a:pt x="4745" y="4137"/>
                    <a:pt x="4761" y="4140"/>
                    <a:pt x="4778" y="4140"/>
                  </a:cubicBezTo>
                  <a:cubicBezTo>
                    <a:pt x="4837" y="4140"/>
                    <a:pt x="4897" y="4105"/>
                    <a:pt x="4925" y="4042"/>
                  </a:cubicBezTo>
                  <a:cubicBezTo>
                    <a:pt x="4952" y="3971"/>
                    <a:pt x="4907" y="3881"/>
                    <a:pt x="4836" y="3855"/>
                  </a:cubicBezTo>
                  <a:cubicBezTo>
                    <a:pt x="4819" y="3846"/>
                    <a:pt x="4800" y="3842"/>
                    <a:pt x="4782" y="3842"/>
                  </a:cubicBezTo>
                  <a:close/>
                  <a:moveTo>
                    <a:pt x="3310" y="3830"/>
                  </a:moveTo>
                  <a:cubicBezTo>
                    <a:pt x="3237" y="3830"/>
                    <a:pt x="3156" y="3878"/>
                    <a:pt x="3141" y="3944"/>
                  </a:cubicBezTo>
                  <a:cubicBezTo>
                    <a:pt x="3114" y="4015"/>
                    <a:pt x="3168" y="4122"/>
                    <a:pt x="3239" y="4149"/>
                  </a:cubicBezTo>
                  <a:cubicBezTo>
                    <a:pt x="3252" y="4154"/>
                    <a:pt x="3266" y="4156"/>
                    <a:pt x="3281" y="4156"/>
                  </a:cubicBezTo>
                  <a:cubicBezTo>
                    <a:pt x="3349" y="4156"/>
                    <a:pt x="3431" y="4109"/>
                    <a:pt x="3453" y="4051"/>
                  </a:cubicBezTo>
                  <a:cubicBezTo>
                    <a:pt x="3480" y="3971"/>
                    <a:pt x="3426" y="3864"/>
                    <a:pt x="3355" y="3837"/>
                  </a:cubicBezTo>
                  <a:cubicBezTo>
                    <a:pt x="3341" y="3832"/>
                    <a:pt x="3325" y="3830"/>
                    <a:pt x="3310" y="3830"/>
                  </a:cubicBezTo>
                  <a:close/>
                  <a:moveTo>
                    <a:pt x="332" y="3802"/>
                  </a:moveTo>
                  <a:cubicBezTo>
                    <a:pt x="262" y="3802"/>
                    <a:pt x="188" y="3845"/>
                    <a:pt x="161" y="3917"/>
                  </a:cubicBezTo>
                  <a:cubicBezTo>
                    <a:pt x="117" y="4024"/>
                    <a:pt x="170" y="4113"/>
                    <a:pt x="259" y="4149"/>
                  </a:cubicBezTo>
                  <a:cubicBezTo>
                    <a:pt x="281" y="4161"/>
                    <a:pt x="305" y="4167"/>
                    <a:pt x="330" y="4167"/>
                  </a:cubicBezTo>
                  <a:cubicBezTo>
                    <a:pt x="397" y="4167"/>
                    <a:pt x="468" y="4125"/>
                    <a:pt x="500" y="4060"/>
                  </a:cubicBezTo>
                  <a:cubicBezTo>
                    <a:pt x="536" y="3944"/>
                    <a:pt x="491" y="3864"/>
                    <a:pt x="402" y="3819"/>
                  </a:cubicBezTo>
                  <a:cubicBezTo>
                    <a:pt x="381" y="3807"/>
                    <a:pt x="357" y="3802"/>
                    <a:pt x="332" y="3802"/>
                  </a:cubicBezTo>
                  <a:close/>
                  <a:moveTo>
                    <a:pt x="1794" y="3827"/>
                  </a:moveTo>
                  <a:cubicBezTo>
                    <a:pt x="1733" y="3827"/>
                    <a:pt x="1683" y="3865"/>
                    <a:pt x="1651" y="3935"/>
                  </a:cubicBezTo>
                  <a:cubicBezTo>
                    <a:pt x="1615" y="4033"/>
                    <a:pt x="1651" y="4113"/>
                    <a:pt x="1749" y="4158"/>
                  </a:cubicBezTo>
                  <a:cubicBezTo>
                    <a:pt x="1774" y="4167"/>
                    <a:pt x="1798" y="4171"/>
                    <a:pt x="1820" y="4171"/>
                  </a:cubicBezTo>
                  <a:cubicBezTo>
                    <a:pt x="1885" y="4171"/>
                    <a:pt x="1937" y="4133"/>
                    <a:pt x="1963" y="4060"/>
                  </a:cubicBezTo>
                  <a:cubicBezTo>
                    <a:pt x="1999" y="3962"/>
                    <a:pt x="1972" y="3881"/>
                    <a:pt x="1874" y="3846"/>
                  </a:cubicBezTo>
                  <a:cubicBezTo>
                    <a:pt x="1846" y="3833"/>
                    <a:pt x="1819" y="3827"/>
                    <a:pt x="1794" y="3827"/>
                  </a:cubicBezTo>
                  <a:close/>
                  <a:moveTo>
                    <a:pt x="11759" y="4053"/>
                  </a:moveTo>
                  <a:cubicBezTo>
                    <a:pt x="11727" y="4053"/>
                    <a:pt x="11707" y="4073"/>
                    <a:pt x="11687" y="4113"/>
                  </a:cubicBezTo>
                  <a:cubicBezTo>
                    <a:pt x="11669" y="4167"/>
                    <a:pt x="11687" y="4203"/>
                    <a:pt x="11741" y="4220"/>
                  </a:cubicBezTo>
                  <a:cubicBezTo>
                    <a:pt x="11757" y="4226"/>
                    <a:pt x="11771" y="4229"/>
                    <a:pt x="11783" y="4229"/>
                  </a:cubicBezTo>
                  <a:cubicBezTo>
                    <a:pt x="11811" y="4229"/>
                    <a:pt x="11829" y="4213"/>
                    <a:pt x="11848" y="4176"/>
                  </a:cubicBezTo>
                  <a:cubicBezTo>
                    <a:pt x="11866" y="4113"/>
                    <a:pt x="11857" y="4087"/>
                    <a:pt x="11794" y="4060"/>
                  </a:cubicBezTo>
                  <a:cubicBezTo>
                    <a:pt x="11781" y="4055"/>
                    <a:pt x="11769" y="4053"/>
                    <a:pt x="11759" y="4053"/>
                  </a:cubicBezTo>
                  <a:close/>
                  <a:moveTo>
                    <a:pt x="10275" y="4044"/>
                  </a:moveTo>
                  <a:cubicBezTo>
                    <a:pt x="10236" y="4044"/>
                    <a:pt x="10202" y="4066"/>
                    <a:pt x="10189" y="4113"/>
                  </a:cubicBezTo>
                  <a:cubicBezTo>
                    <a:pt x="10171" y="4167"/>
                    <a:pt x="10189" y="4220"/>
                    <a:pt x="10251" y="4238"/>
                  </a:cubicBezTo>
                  <a:cubicBezTo>
                    <a:pt x="10264" y="4243"/>
                    <a:pt x="10277" y="4245"/>
                    <a:pt x="10289" y="4245"/>
                  </a:cubicBezTo>
                  <a:cubicBezTo>
                    <a:pt x="10328" y="4245"/>
                    <a:pt x="10362" y="4223"/>
                    <a:pt x="10376" y="4176"/>
                  </a:cubicBezTo>
                  <a:cubicBezTo>
                    <a:pt x="10394" y="4122"/>
                    <a:pt x="10376" y="4069"/>
                    <a:pt x="10313" y="4051"/>
                  </a:cubicBezTo>
                  <a:cubicBezTo>
                    <a:pt x="10300" y="4047"/>
                    <a:pt x="10287" y="4044"/>
                    <a:pt x="10275" y="4044"/>
                  </a:cubicBezTo>
                  <a:close/>
                  <a:moveTo>
                    <a:pt x="8786" y="4012"/>
                  </a:moveTo>
                  <a:cubicBezTo>
                    <a:pt x="8746" y="4012"/>
                    <a:pt x="8718" y="4036"/>
                    <a:pt x="8699" y="4087"/>
                  </a:cubicBezTo>
                  <a:cubicBezTo>
                    <a:pt x="8663" y="4167"/>
                    <a:pt x="8690" y="4211"/>
                    <a:pt x="8761" y="4238"/>
                  </a:cubicBezTo>
                  <a:cubicBezTo>
                    <a:pt x="8782" y="4246"/>
                    <a:pt x="8801" y="4250"/>
                    <a:pt x="8819" y="4250"/>
                  </a:cubicBezTo>
                  <a:cubicBezTo>
                    <a:pt x="8861" y="4250"/>
                    <a:pt x="8894" y="4226"/>
                    <a:pt x="8913" y="4176"/>
                  </a:cubicBezTo>
                  <a:cubicBezTo>
                    <a:pt x="8940" y="4104"/>
                    <a:pt x="8922" y="4051"/>
                    <a:pt x="8841" y="4024"/>
                  </a:cubicBezTo>
                  <a:cubicBezTo>
                    <a:pt x="8821" y="4016"/>
                    <a:pt x="8802" y="4012"/>
                    <a:pt x="8786" y="4012"/>
                  </a:cubicBezTo>
                  <a:close/>
                  <a:moveTo>
                    <a:pt x="36" y="4069"/>
                  </a:moveTo>
                  <a:cubicBezTo>
                    <a:pt x="10" y="4078"/>
                    <a:pt x="27" y="4096"/>
                    <a:pt x="27" y="4113"/>
                  </a:cubicBezTo>
                  <a:cubicBezTo>
                    <a:pt x="27" y="4149"/>
                    <a:pt x="19" y="4194"/>
                    <a:pt x="19" y="4238"/>
                  </a:cubicBezTo>
                  <a:cubicBezTo>
                    <a:pt x="19" y="4247"/>
                    <a:pt x="19" y="4247"/>
                    <a:pt x="19" y="4256"/>
                  </a:cubicBezTo>
                  <a:cubicBezTo>
                    <a:pt x="19" y="4256"/>
                    <a:pt x="27" y="4247"/>
                    <a:pt x="27" y="4247"/>
                  </a:cubicBezTo>
                  <a:cubicBezTo>
                    <a:pt x="36" y="4238"/>
                    <a:pt x="36" y="4220"/>
                    <a:pt x="45" y="4203"/>
                  </a:cubicBezTo>
                  <a:cubicBezTo>
                    <a:pt x="63" y="4176"/>
                    <a:pt x="72" y="4140"/>
                    <a:pt x="54" y="4104"/>
                  </a:cubicBezTo>
                  <a:cubicBezTo>
                    <a:pt x="45" y="4087"/>
                    <a:pt x="36" y="4069"/>
                    <a:pt x="36" y="4069"/>
                  </a:cubicBezTo>
                  <a:close/>
                  <a:moveTo>
                    <a:pt x="7314" y="3998"/>
                  </a:moveTo>
                  <a:cubicBezTo>
                    <a:pt x="7260" y="3998"/>
                    <a:pt x="7212" y="4033"/>
                    <a:pt x="7191" y="4096"/>
                  </a:cubicBezTo>
                  <a:cubicBezTo>
                    <a:pt x="7164" y="4158"/>
                    <a:pt x="7200" y="4229"/>
                    <a:pt x="7271" y="4256"/>
                  </a:cubicBezTo>
                  <a:cubicBezTo>
                    <a:pt x="7290" y="4266"/>
                    <a:pt x="7310" y="4270"/>
                    <a:pt x="7328" y="4270"/>
                  </a:cubicBezTo>
                  <a:cubicBezTo>
                    <a:pt x="7378" y="4270"/>
                    <a:pt x="7421" y="4237"/>
                    <a:pt x="7441" y="4185"/>
                  </a:cubicBezTo>
                  <a:cubicBezTo>
                    <a:pt x="7468" y="4113"/>
                    <a:pt x="7441" y="4042"/>
                    <a:pt x="7361" y="4006"/>
                  </a:cubicBezTo>
                  <a:cubicBezTo>
                    <a:pt x="7345" y="4000"/>
                    <a:pt x="7329" y="3998"/>
                    <a:pt x="7314" y="3998"/>
                  </a:cubicBezTo>
                  <a:close/>
                  <a:moveTo>
                    <a:pt x="5857" y="3993"/>
                  </a:moveTo>
                  <a:cubicBezTo>
                    <a:pt x="5795" y="3993"/>
                    <a:pt x="5715" y="4032"/>
                    <a:pt x="5692" y="4078"/>
                  </a:cubicBezTo>
                  <a:cubicBezTo>
                    <a:pt x="5666" y="4140"/>
                    <a:pt x="5710" y="4247"/>
                    <a:pt x="5773" y="4274"/>
                  </a:cubicBezTo>
                  <a:cubicBezTo>
                    <a:pt x="5785" y="4279"/>
                    <a:pt x="5800" y="4282"/>
                    <a:pt x="5815" y="4282"/>
                  </a:cubicBezTo>
                  <a:cubicBezTo>
                    <a:pt x="5875" y="4282"/>
                    <a:pt x="5948" y="4243"/>
                    <a:pt x="5969" y="4194"/>
                  </a:cubicBezTo>
                  <a:cubicBezTo>
                    <a:pt x="5996" y="4131"/>
                    <a:pt x="5951" y="4024"/>
                    <a:pt x="5889" y="3997"/>
                  </a:cubicBezTo>
                  <a:cubicBezTo>
                    <a:pt x="5879" y="3995"/>
                    <a:pt x="5868" y="3993"/>
                    <a:pt x="5857" y="3993"/>
                  </a:cubicBezTo>
                  <a:close/>
                  <a:moveTo>
                    <a:pt x="4309" y="3980"/>
                  </a:moveTo>
                  <a:cubicBezTo>
                    <a:pt x="4256" y="3980"/>
                    <a:pt x="4218" y="4010"/>
                    <a:pt x="4194" y="4078"/>
                  </a:cubicBezTo>
                  <a:cubicBezTo>
                    <a:pt x="4158" y="4176"/>
                    <a:pt x="4176" y="4238"/>
                    <a:pt x="4265" y="4274"/>
                  </a:cubicBezTo>
                  <a:cubicBezTo>
                    <a:pt x="4296" y="4285"/>
                    <a:pt x="4324" y="4291"/>
                    <a:pt x="4350" y="4291"/>
                  </a:cubicBezTo>
                  <a:cubicBezTo>
                    <a:pt x="4405" y="4291"/>
                    <a:pt x="4446" y="4264"/>
                    <a:pt x="4470" y="4203"/>
                  </a:cubicBezTo>
                  <a:cubicBezTo>
                    <a:pt x="4506" y="4096"/>
                    <a:pt x="4479" y="4033"/>
                    <a:pt x="4390" y="3997"/>
                  </a:cubicBezTo>
                  <a:cubicBezTo>
                    <a:pt x="4360" y="3986"/>
                    <a:pt x="4333" y="3980"/>
                    <a:pt x="4309" y="3980"/>
                  </a:cubicBezTo>
                  <a:close/>
                  <a:moveTo>
                    <a:pt x="2851" y="3972"/>
                  </a:moveTo>
                  <a:cubicBezTo>
                    <a:pt x="2783" y="3972"/>
                    <a:pt x="2715" y="4013"/>
                    <a:pt x="2686" y="4078"/>
                  </a:cubicBezTo>
                  <a:cubicBezTo>
                    <a:pt x="2659" y="4167"/>
                    <a:pt x="2695" y="4256"/>
                    <a:pt x="2784" y="4292"/>
                  </a:cubicBezTo>
                  <a:cubicBezTo>
                    <a:pt x="2805" y="4300"/>
                    <a:pt x="2826" y="4304"/>
                    <a:pt x="2847" y="4304"/>
                  </a:cubicBezTo>
                  <a:cubicBezTo>
                    <a:pt x="2915" y="4304"/>
                    <a:pt x="2978" y="4262"/>
                    <a:pt x="2998" y="4194"/>
                  </a:cubicBezTo>
                  <a:cubicBezTo>
                    <a:pt x="3034" y="4104"/>
                    <a:pt x="2989" y="4015"/>
                    <a:pt x="2900" y="3980"/>
                  </a:cubicBezTo>
                  <a:cubicBezTo>
                    <a:pt x="2884" y="3974"/>
                    <a:pt x="2868" y="3972"/>
                    <a:pt x="2851" y="3972"/>
                  </a:cubicBezTo>
                  <a:close/>
                  <a:moveTo>
                    <a:pt x="1332" y="3963"/>
                  </a:moveTo>
                  <a:cubicBezTo>
                    <a:pt x="1316" y="3963"/>
                    <a:pt x="1300" y="3965"/>
                    <a:pt x="1285" y="3971"/>
                  </a:cubicBezTo>
                  <a:cubicBezTo>
                    <a:pt x="1250" y="3997"/>
                    <a:pt x="1223" y="4042"/>
                    <a:pt x="1196" y="4069"/>
                  </a:cubicBezTo>
                  <a:cubicBezTo>
                    <a:pt x="1187" y="4096"/>
                    <a:pt x="1178" y="4122"/>
                    <a:pt x="1178" y="4149"/>
                  </a:cubicBezTo>
                  <a:cubicBezTo>
                    <a:pt x="1178" y="4167"/>
                    <a:pt x="1196" y="4185"/>
                    <a:pt x="1196" y="4211"/>
                  </a:cubicBezTo>
                  <a:cubicBezTo>
                    <a:pt x="1187" y="4229"/>
                    <a:pt x="1214" y="4256"/>
                    <a:pt x="1232" y="4265"/>
                  </a:cubicBezTo>
                  <a:cubicBezTo>
                    <a:pt x="1250" y="4283"/>
                    <a:pt x="1276" y="4283"/>
                    <a:pt x="1294" y="4310"/>
                  </a:cubicBezTo>
                  <a:cubicBezTo>
                    <a:pt x="1324" y="4310"/>
                    <a:pt x="1354" y="4318"/>
                    <a:pt x="1383" y="4318"/>
                  </a:cubicBezTo>
                  <a:cubicBezTo>
                    <a:pt x="1398" y="4318"/>
                    <a:pt x="1413" y="4316"/>
                    <a:pt x="1428" y="4310"/>
                  </a:cubicBezTo>
                  <a:cubicBezTo>
                    <a:pt x="1473" y="4292"/>
                    <a:pt x="1499" y="4247"/>
                    <a:pt x="1526" y="4211"/>
                  </a:cubicBezTo>
                  <a:cubicBezTo>
                    <a:pt x="1535" y="4194"/>
                    <a:pt x="1526" y="4158"/>
                    <a:pt x="1535" y="4131"/>
                  </a:cubicBezTo>
                  <a:cubicBezTo>
                    <a:pt x="1544" y="4113"/>
                    <a:pt x="1526" y="4096"/>
                    <a:pt x="1526" y="4078"/>
                  </a:cubicBezTo>
                  <a:cubicBezTo>
                    <a:pt x="1526" y="4060"/>
                    <a:pt x="1508" y="4033"/>
                    <a:pt x="1491" y="4015"/>
                  </a:cubicBezTo>
                  <a:cubicBezTo>
                    <a:pt x="1473" y="3997"/>
                    <a:pt x="1437" y="3997"/>
                    <a:pt x="1428" y="3971"/>
                  </a:cubicBezTo>
                  <a:cubicBezTo>
                    <a:pt x="1398" y="3971"/>
                    <a:pt x="1365" y="3963"/>
                    <a:pt x="1332" y="3963"/>
                  </a:cubicBezTo>
                  <a:close/>
                  <a:moveTo>
                    <a:pt x="12843" y="4210"/>
                  </a:moveTo>
                  <a:cubicBezTo>
                    <a:pt x="12811" y="4210"/>
                    <a:pt x="12755" y="4233"/>
                    <a:pt x="12740" y="4256"/>
                  </a:cubicBezTo>
                  <a:cubicBezTo>
                    <a:pt x="12731" y="4274"/>
                    <a:pt x="12758" y="4354"/>
                    <a:pt x="12785" y="4363"/>
                  </a:cubicBezTo>
                  <a:cubicBezTo>
                    <a:pt x="12790" y="4366"/>
                    <a:pt x="12796" y="4368"/>
                    <a:pt x="12804" y="4368"/>
                  </a:cubicBezTo>
                  <a:cubicBezTo>
                    <a:pt x="12836" y="4368"/>
                    <a:pt x="12884" y="4340"/>
                    <a:pt x="12892" y="4319"/>
                  </a:cubicBezTo>
                  <a:cubicBezTo>
                    <a:pt x="12909" y="4301"/>
                    <a:pt x="12883" y="4229"/>
                    <a:pt x="12856" y="4211"/>
                  </a:cubicBezTo>
                  <a:cubicBezTo>
                    <a:pt x="12852" y="4210"/>
                    <a:pt x="12848" y="4210"/>
                    <a:pt x="12843" y="4210"/>
                  </a:cubicBezTo>
                  <a:close/>
                  <a:moveTo>
                    <a:pt x="11346" y="4198"/>
                  </a:moveTo>
                  <a:cubicBezTo>
                    <a:pt x="11312" y="4198"/>
                    <a:pt x="11256" y="4225"/>
                    <a:pt x="11241" y="4247"/>
                  </a:cubicBezTo>
                  <a:cubicBezTo>
                    <a:pt x="11223" y="4274"/>
                    <a:pt x="11259" y="4363"/>
                    <a:pt x="11295" y="4381"/>
                  </a:cubicBezTo>
                  <a:cubicBezTo>
                    <a:pt x="11300" y="4384"/>
                    <a:pt x="11307" y="4386"/>
                    <a:pt x="11315" y="4386"/>
                  </a:cubicBezTo>
                  <a:cubicBezTo>
                    <a:pt x="11352" y="4386"/>
                    <a:pt x="11414" y="4357"/>
                    <a:pt x="11429" y="4327"/>
                  </a:cubicBezTo>
                  <a:cubicBezTo>
                    <a:pt x="11437" y="4301"/>
                    <a:pt x="11402" y="4211"/>
                    <a:pt x="11366" y="4203"/>
                  </a:cubicBezTo>
                  <a:cubicBezTo>
                    <a:pt x="11361" y="4199"/>
                    <a:pt x="11354" y="4198"/>
                    <a:pt x="11346" y="4198"/>
                  </a:cubicBezTo>
                  <a:close/>
                  <a:moveTo>
                    <a:pt x="9842" y="4172"/>
                  </a:moveTo>
                  <a:cubicBezTo>
                    <a:pt x="9793" y="4172"/>
                    <a:pt x="9740" y="4209"/>
                    <a:pt x="9725" y="4247"/>
                  </a:cubicBezTo>
                  <a:cubicBezTo>
                    <a:pt x="9707" y="4301"/>
                    <a:pt x="9742" y="4381"/>
                    <a:pt x="9796" y="4399"/>
                  </a:cubicBezTo>
                  <a:cubicBezTo>
                    <a:pt x="9806" y="4402"/>
                    <a:pt x="9816" y="4403"/>
                    <a:pt x="9826" y="4403"/>
                  </a:cubicBezTo>
                  <a:cubicBezTo>
                    <a:pt x="9873" y="4403"/>
                    <a:pt x="9924" y="4372"/>
                    <a:pt x="9939" y="4327"/>
                  </a:cubicBezTo>
                  <a:cubicBezTo>
                    <a:pt x="9957" y="4274"/>
                    <a:pt x="9921" y="4194"/>
                    <a:pt x="9867" y="4176"/>
                  </a:cubicBezTo>
                  <a:cubicBezTo>
                    <a:pt x="9859" y="4173"/>
                    <a:pt x="9850" y="4172"/>
                    <a:pt x="9842" y="4172"/>
                  </a:cubicBezTo>
                  <a:close/>
                  <a:moveTo>
                    <a:pt x="8344" y="4166"/>
                  </a:moveTo>
                  <a:cubicBezTo>
                    <a:pt x="8328" y="4166"/>
                    <a:pt x="8313" y="4171"/>
                    <a:pt x="8297" y="4176"/>
                  </a:cubicBezTo>
                  <a:cubicBezTo>
                    <a:pt x="8271" y="4194"/>
                    <a:pt x="8253" y="4203"/>
                    <a:pt x="8244" y="4229"/>
                  </a:cubicBezTo>
                  <a:cubicBezTo>
                    <a:pt x="8235" y="4256"/>
                    <a:pt x="8217" y="4283"/>
                    <a:pt x="8226" y="4310"/>
                  </a:cubicBezTo>
                  <a:cubicBezTo>
                    <a:pt x="8235" y="4345"/>
                    <a:pt x="8244" y="4390"/>
                    <a:pt x="8288" y="4399"/>
                  </a:cubicBezTo>
                  <a:cubicBezTo>
                    <a:pt x="8306" y="4399"/>
                    <a:pt x="8315" y="4399"/>
                    <a:pt x="8315" y="4408"/>
                  </a:cubicBezTo>
                  <a:cubicBezTo>
                    <a:pt x="8326" y="4415"/>
                    <a:pt x="8338" y="4418"/>
                    <a:pt x="8349" y="4418"/>
                  </a:cubicBezTo>
                  <a:cubicBezTo>
                    <a:pt x="8365" y="4418"/>
                    <a:pt x="8380" y="4413"/>
                    <a:pt x="8395" y="4408"/>
                  </a:cubicBezTo>
                  <a:cubicBezTo>
                    <a:pt x="8422" y="4399"/>
                    <a:pt x="8440" y="4381"/>
                    <a:pt x="8449" y="4354"/>
                  </a:cubicBezTo>
                  <a:cubicBezTo>
                    <a:pt x="8449" y="4336"/>
                    <a:pt x="8458" y="4327"/>
                    <a:pt x="8467" y="4310"/>
                  </a:cubicBezTo>
                  <a:cubicBezTo>
                    <a:pt x="8485" y="4283"/>
                    <a:pt x="8467" y="4265"/>
                    <a:pt x="8458" y="4247"/>
                  </a:cubicBezTo>
                  <a:cubicBezTo>
                    <a:pt x="8449" y="4220"/>
                    <a:pt x="8440" y="4194"/>
                    <a:pt x="8413" y="4194"/>
                  </a:cubicBezTo>
                  <a:cubicBezTo>
                    <a:pt x="8395" y="4194"/>
                    <a:pt x="8386" y="4185"/>
                    <a:pt x="8378" y="4176"/>
                  </a:cubicBezTo>
                  <a:cubicBezTo>
                    <a:pt x="8366" y="4168"/>
                    <a:pt x="8355" y="4166"/>
                    <a:pt x="8344" y="4166"/>
                  </a:cubicBezTo>
                  <a:close/>
                  <a:moveTo>
                    <a:pt x="6858" y="4158"/>
                  </a:moveTo>
                  <a:cubicBezTo>
                    <a:pt x="6804" y="4158"/>
                    <a:pt x="6757" y="4192"/>
                    <a:pt x="6736" y="4247"/>
                  </a:cubicBezTo>
                  <a:cubicBezTo>
                    <a:pt x="6709" y="4319"/>
                    <a:pt x="6736" y="4390"/>
                    <a:pt x="6816" y="4417"/>
                  </a:cubicBezTo>
                  <a:cubicBezTo>
                    <a:pt x="6835" y="4426"/>
                    <a:pt x="6854" y="4431"/>
                    <a:pt x="6872" y="4431"/>
                  </a:cubicBezTo>
                  <a:cubicBezTo>
                    <a:pt x="6922" y="4431"/>
                    <a:pt x="6966" y="4396"/>
                    <a:pt x="6986" y="4336"/>
                  </a:cubicBezTo>
                  <a:cubicBezTo>
                    <a:pt x="7013" y="4265"/>
                    <a:pt x="6977" y="4203"/>
                    <a:pt x="6906" y="4167"/>
                  </a:cubicBezTo>
                  <a:cubicBezTo>
                    <a:pt x="6890" y="4161"/>
                    <a:pt x="6873" y="4158"/>
                    <a:pt x="6858" y="4158"/>
                  </a:cubicBezTo>
                  <a:close/>
                  <a:moveTo>
                    <a:pt x="5400" y="4132"/>
                  </a:moveTo>
                  <a:cubicBezTo>
                    <a:pt x="5340" y="4132"/>
                    <a:pt x="5268" y="4171"/>
                    <a:pt x="5246" y="4220"/>
                  </a:cubicBezTo>
                  <a:cubicBezTo>
                    <a:pt x="5211" y="4283"/>
                    <a:pt x="5255" y="4390"/>
                    <a:pt x="5318" y="4417"/>
                  </a:cubicBezTo>
                  <a:cubicBezTo>
                    <a:pt x="5339" y="4426"/>
                    <a:pt x="5361" y="4431"/>
                    <a:pt x="5383" y="4431"/>
                  </a:cubicBezTo>
                  <a:cubicBezTo>
                    <a:pt x="5442" y="4431"/>
                    <a:pt x="5497" y="4398"/>
                    <a:pt x="5523" y="4345"/>
                  </a:cubicBezTo>
                  <a:cubicBezTo>
                    <a:pt x="5550" y="4265"/>
                    <a:pt x="5514" y="4185"/>
                    <a:pt x="5443" y="4140"/>
                  </a:cubicBezTo>
                  <a:cubicBezTo>
                    <a:pt x="5430" y="4135"/>
                    <a:pt x="5415" y="4132"/>
                    <a:pt x="5400" y="4132"/>
                  </a:cubicBezTo>
                  <a:close/>
                  <a:moveTo>
                    <a:pt x="3904" y="4125"/>
                  </a:moveTo>
                  <a:cubicBezTo>
                    <a:pt x="3880" y="4125"/>
                    <a:pt x="3854" y="4130"/>
                    <a:pt x="3828" y="4140"/>
                  </a:cubicBezTo>
                  <a:cubicBezTo>
                    <a:pt x="3792" y="4158"/>
                    <a:pt x="3765" y="4203"/>
                    <a:pt x="3739" y="4229"/>
                  </a:cubicBezTo>
                  <a:cubicBezTo>
                    <a:pt x="3748" y="4274"/>
                    <a:pt x="3730" y="4319"/>
                    <a:pt x="3756" y="4354"/>
                  </a:cubicBezTo>
                  <a:cubicBezTo>
                    <a:pt x="3774" y="4390"/>
                    <a:pt x="3810" y="4417"/>
                    <a:pt x="3837" y="4443"/>
                  </a:cubicBezTo>
                  <a:cubicBezTo>
                    <a:pt x="3848" y="4441"/>
                    <a:pt x="3859" y="4441"/>
                    <a:pt x="3870" y="4441"/>
                  </a:cubicBezTo>
                  <a:cubicBezTo>
                    <a:pt x="3881" y="4441"/>
                    <a:pt x="3892" y="4441"/>
                    <a:pt x="3903" y="4441"/>
                  </a:cubicBezTo>
                  <a:cubicBezTo>
                    <a:pt x="3924" y="4441"/>
                    <a:pt x="3944" y="4439"/>
                    <a:pt x="3962" y="4426"/>
                  </a:cubicBezTo>
                  <a:cubicBezTo>
                    <a:pt x="4006" y="4408"/>
                    <a:pt x="4024" y="4372"/>
                    <a:pt x="4051" y="4345"/>
                  </a:cubicBezTo>
                  <a:cubicBezTo>
                    <a:pt x="4042" y="4301"/>
                    <a:pt x="4069" y="4256"/>
                    <a:pt x="4033" y="4211"/>
                  </a:cubicBezTo>
                  <a:cubicBezTo>
                    <a:pt x="4015" y="4185"/>
                    <a:pt x="3988" y="4140"/>
                    <a:pt x="3953" y="4131"/>
                  </a:cubicBezTo>
                  <a:cubicBezTo>
                    <a:pt x="3938" y="4128"/>
                    <a:pt x="3922" y="4125"/>
                    <a:pt x="3904" y="4125"/>
                  </a:cubicBezTo>
                  <a:close/>
                  <a:moveTo>
                    <a:pt x="2397" y="4118"/>
                  </a:moveTo>
                  <a:cubicBezTo>
                    <a:pt x="2336" y="4118"/>
                    <a:pt x="2284" y="4156"/>
                    <a:pt x="2258" y="4229"/>
                  </a:cubicBezTo>
                  <a:cubicBezTo>
                    <a:pt x="2213" y="4327"/>
                    <a:pt x="2249" y="4408"/>
                    <a:pt x="2347" y="4443"/>
                  </a:cubicBezTo>
                  <a:cubicBezTo>
                    <a:pt x="2372" y="4453"/>
                    <a:pt x="2396" y="4457"/>
                    <a:pt x="2418" y="4457"/>
                  </a:cubicBezTo>
                  <a:cubicBezTo>
                    <a:pt x="2484" y="4457"/>
                    <a:pt x="2537" y="4419"/>
                    <a:pt x="2570" y="4345"/>
                  </a:cubicBezTo>
                  <a:cubicBezTo>
                    <a:pt x="2606" y="4247"/>
                    <a:pt x="2570" y="4167"/>
                    <a:pt x="2463" y="4131"/>
                  </a:cubicBezTo>
                  <a:cubicBezTo>
                    <a:pt x="2440" y="4122"/>
                    <a:pt x="2418" y="4118"/>
                    <a:pt x="2397" y="4118"/>
                  </a:cubicBezTo>
                  <a:close/>
                  <a:moveTo>
                    <a:pt x="911" y="4107"/>
                  </a:moveTo>
                  <a:cubicBezTo>
                    <a:pt x="882" y="4107"/>
                    <a:pt x="853" y="4109"/>
                    <a:pt x="839" y="4113"/>
                  </a:cubicBezTo>
                  <a:cubicBezTo>
                    <a:pt x="795" y="4131"/>
                    <a:pt x="768" y="4185"/>
                    <a:pt x="732" y="4220"/>
                  </a:cubicBezTo>
                  <a:cubicBezTo>
                    <a:pt x="741" y="4265"/>
                    <a:pt x="723" y="4310"/>
                    <a:pt x="741" y="4354"/>
                  </a:cubicBezTo>
                  <a:cubicBezTo>
                    <a:pt x="759" y="4399"/>
                    <a:pt x="804" y="4426"/>
                    <a:pt x="839" y="4452"/>
                  </a:cubicBezTo>
                  <a:cubicBezTo>
                    <a:pt x="847" y="4460"/>
                    <a:pt x="867" y="4463"/>
                    <a:pt x="890" y="4463"/>
                  </a:cubicBezTo>
                  <a:cubicBezTo>
                    <a:pt x="921" y="4463"/>
                    <a:pt x="958" y="4458"/>
                    <a:pt x="973" y="4452"/>
                  </a:cubicBezTo>
                  <a:cubicBezTo>
                    <a:pt x="1027" y="4435"/>
                    <a:pt x="1062" y="4399"/>
                    <a:pt x="1080" y="4354"/>
                  </a:cubicBezTo>
                  <a:cubicBezTo>
                    <a:pt x="1089" y="4310"/>
                    <a:pt x="1098" y="4265"/>
                    <a:pt x="1080" y="4211"/>
                  </a:cubicBezTo>
                  <a:cubicBezTo>
                    <a:pt x="1062" y="4167"/>
                    <a:pt x="1018" y="4149"/>
                    <a:pt x="982" y="4113"/>
                  </a:cubicBezTo>
                  <a:cubicBezTo>
                    <a:pt x="969" y="4109"/>
                    <a:pt x="940" y="4107"/>
                    <a:pt x="911" y="4107"/>
                  </a:cubicBezTo>
                  <a:close/>
                  <a:moveTo>
                    <a:pt x="12367" y="4349"/>
                  </a:moveTo>
                  <a:cubicBezTo>
                    <a:pt x="12336" y="4349"/>
                    <a:pt x="12301" y="4373"/>
                    <a:pt x="12294" y="4408"/>
                  </a:cubicBezTo>
                  <a:cubicBezTo>
                    <a:pt x="12276" y="4443"/>
                    <a:pt x="12294" y="4497"/>
                    <a:pt x="12339" y="4515"/>
                  </a:cubicBezTo>
                  <a:cubicBezTo>
                    <a:pt x="12344" y="4516"/>
                    <a:pt x="12351" y="4517"/>
                    <a:pt x="12358" y="4517"/>
                  </a:cubicBezTo>
                  <a:cubicBezTo>
                    <a:pt x="12391" y="4517"/>
                    <a:pt x="12431" y="4498"/>
                    <a:pt x="12446" y="4461"/>
                  </a:cubicBezTo>
                  <a:cubicBezTo>
                    <a:pt x="12463" y="4417"/>
                    <a:pt x="12437" y="4372"/>
                    <a:pt x="12392" y="4354"/>
                  </a:cubicBezTo>
                  <a:cubicBezTo>
                    <a:pt x="12384" y="4350"/>
                    <a:pt x="12376" y="4349"/>
                    <a:pt x="12367" y="4349"/>
                  </a:cubicBezTo>
                  <a:close/>
                  <a:moveTo>
                    <a:pt x="10886" y="4340"/>
                  </a:moveTo>
                  <a:cubicBezTo>
                    <a:pt x="10845" y="4340"/>
                    <a:pt x="10807" y="4364"/>
                    <a:pt x="10786" y="4399"/>
                  </a:cubicBezTo>
                  <a:cubicBezTo>
                    <a:pt x="10768" y="4452"/>
                    <a:pt x="10795" y="4506"/>
                    <a:pt x="10849" y="4533"/>
                  </a:cubicBezTo>
                  <a:cubicBezTo>
                    <a:pt x="10858" y="4536"/>
                    <a:pt x="10868" y="4538"/>
                    <a:pt x="10878" y="4538"/>
                  </a:cubicBezTo>
                  <a:cubicBezTo>
                    <a:pt x="10917" y="4538"/>
                    <a:pt x="10959" y="4513"/>
                    <a:pt x="10974" y="4470"/>
                  </a:cubicBezTo>
                  <a:cubicBezTo>
                    <a:pt x="10991" y="4426"/>
                    <a:pt x="10965" y="4363"/>
                    <a:pt x="10920" y="4345"/>
                  </a:cubicBezTo>
                  <a:cubicBezTo>
                    <a:pt x="10909" y="4341"/>
                    <a:pt x="10897" y="4340"/>
                    <a:pt x="10886" y="4340"/>
                  </a:cubicBezTo>
                  <a:close/>
                  <a:moveTo>
                    <a:pt x="9405" y="4323"/>
                  </a:moveTo>
                  <a:cubicBezTo>
                    <a:pt x="9356" y="4323"/>
                    <a:pt x="9303" y="4362"/>
                    <a:pt x="9288" y="4408"/>
                  </a:cubicBezTo>
                  <a:cubicBezTo>
                    <a:pt x="9270" y="4452"/>
                    <a:pt x="9305" y="4533"/>
                    <a:pt x="9359" y="4550"/>
                  </a:cubicBezTo>
                  <a:cubicBezTo>
                    <a:pt x="9368" y="4554"/>
                    <a:pt x="9379" y="4555"/>
                    <a:pt x="9389" y="4555"/>
                  </a:cubicBezTo>
                  <a:cubicBezTo>
                    <a:pt x="9439" y="4555"/>
                    <a:pt x="9496" y="4523"/>
                    <a:pt x="9511" y="4479"/>
                  </a:cubicBezTo>
                  <a:cubicBezTo>
                    <a:pt x="9528" y="4426"/>
                    <a:pt x="9484" y="4345"/>
                    <a:pt x="9430" y="4327"/>
                  </a:cubicBezTo>
                  <a:cubicBezTo>
                    <a:pt x="9422" y="4325"/>
                    <a:pt x="9413" y="4323"/>
                    <a:pt x="9405" y="4323"/>
                  </a:cubicBezTo>
                  <a:close/>
                  <a:moveTo>
                    <a:pt x="7935" y="4314"/>
                  </a:moveTo>
                  <a:cubicBezTo>
                    <a:pt x="7881" y="4314"/>
                    <a:pt x="7811" y="4346"/>
                    <a:pt x="7789" y="4390"/>
                  </a:cubicBezTo>
                  <a:cubicBezTo>
                    <a:pt x="7762" y="4443"/>
                    <a:pt x="7807" y="4542"/>
                    <a:pt x="7860" y="4568"/>
                  </a:cubicBezTo>
                  <a:cubicBezTo>
                    <a:pt x="7868" y="4571"/>
                    <a:pt x="7878" y="4572"/>
                    <a:pt x="7887" y="4572"/>
                  </a:cubicBezTo>
                  <a:cubicBezTo>
                    <a:pt x="7942" y="4572"/>
                    <a:pt x="8016" y="4533"/>
                    <a:pt x="8039" y="4488"/>
                  </a:cubicBezTo>
                  <a:cubicBezTo>
                    <a:pt x="8056" y="4443"/>
                    <a:pt x="8021" y="4345"/>
                    <a:pt x="7967" y="4319"/>
                  </a:cubicBezTo>
                  <a:cubicBezTo>
                    <a:pt x="7958" y="4315"/>
                    <a:pt x="7947" y="4314"/>
                    <a:pt x="7935" y="4314"/>
                  </a:cubicBezTo>
                  <a:close/>
                  <a:moveTo>
                    <a:pt x="6395" y="4298"/>
                  </a:moveTo>
                  <a:cubicBezTo>
                    <a:pt x="6384" y="4298"/>
                    <a:pt x="6373" y="4301"/>
                    <a:pt x="6361" y="4310"/>
                  </a:cubicBezTo>
                  <a:cubicBezTo>
                    <a:pt x="6326" y="4327"/>
                    <a:pt x="6299" y="4345"/>
                    <a:pt x="6290" y="4381"/>
                  </a:cubicBezTo>
                  <a:cubicBezTo>
                    <a:pt x="6281" y="4417"/>
                    <a:pt x="6263" y="4452"/>
                    <a:pt x="6281" y="4497"/>
                  </a:cubicBezTo>
                  <a:cubicBezTo>
                    <a:pt x="6299" y="4524"/>
                    <a:pt x="6317" y="4559"/>
                    <a:pt x="6352" y="4559"/>
                  </a:cubicBezTo>
                  <a:cubicBezTo>
                    <a:pt x="6380" y="4570"/>
                    <a:pt x="6401" y="4578"/>
                    <a:pt x="6423" y="4578"/>
                  </a:cubicBezTo>
                  <a:cubicBezTo>
                    <a:pt x="6437" y="4578"/>
                    <a:pt x="6451" y="4575"/>
                    <a:pt x="6468" y="4568"/>
                  </a:cubicBezTo>
                  <a:cubicBezTo>
                    <a:pt x="6504" y="4550"/>
                    <a:pt x="6522" y="4524"/>
                    <a:pt x="6531" y="4488"/>
                  </a:cubicBezTo>
                  <a:cubicBezTo>
                    <a:pt x="6549" y="4452"/>
                    <a:pt x="6558" y="4426"/>
                    <a:pt x="6540" y="4390"/>
                  </a:cubicBezTo>
                  <a:cubicBezTo>
                    <a:pt x="6522" y="4354"/>
                    <a:pt x="6504" y="4327"/>
                    <a:pt x="6468" y="4319"/>
                  </a:cubicBezTo>
                  <a:cubicBezTo>
                    <a:pt x="6444" y="4312"/>
                    <a:pt x="6420" y="4298"/>
                    <a:pt x="6395" y="4298"/>
                  </a:cubicBezTo>
                  <a:close/>
                  <a:moveTo>
                    <a:pt x="3464" y="4266"/>
                  </a:moveTo>
                  <a:cubicBezTo>
                    <a:pt x="3401" y="4266"/>
                    <a:pt x="3321" y="4306"/>
                    <a:pt x="3293" y="4363"/>
                  </a:cubicBezTo>
                  <a:cubicBezTo>
                    <a:pt x="3257" y="4435"/>
                    <a:pt x="3302" y="4550"/>
                    <a:pt x="3382" y="4586"/>
                  </a:cubicBezTo>
                  <a:cubicBezTo>
                    <a:pt x="3396" y="4592"/>
                    <a:pt x="3412" y="4594"/>
                    <a:pt x="3428" y="4594"/>
                  </a:cubicBezTo>
                  <a:cubicBezTo>
                    <a:pt x="3493" y="4594"/>
                    <a:pt x="3567" y="4554"/>
                    <a:pt x="3596" y="4497"/>
                  </a:cubicBezTo>
                  <a:cubicBezTo>
                    <a:pt x="3632" y="4426"/>
                    <a:pt x="3587" y="4310"/>
                    <a:pt x="3507" y="4274"/>
                  </a:cubicBezTo>
                  <a:cubicBezTo>
                    <a:pt x="3494" y="4269"/>
                    <a:pt x="3480" y="4266"/>
                    <a:pt x="3464" y="4266"/>
                  </a:cubicBezTo>
                  <a:close/>
                  <a:moveTo>
                    <a:pt x="4923" y="4287"/>
                  </a:moveTo>
                  <a:cubicBezTo>
                    <a:pt x="4903" y="4287"/>
                    <a:pt x="4885" y="4292"/>
                    <a:pt x="4872" y="4301"/>
                  </a:cubicBezTo>
                  <a:cubicBezTo>
                    <a:pt x="4836" y="4310"/>
                    <a:pt x="4800" y="4336"/>
                    <a:pt x="4782" y="4381"/>
                  </a:cubicBezTo>
                  <a:cubicBezTo>
                    <a:pt x="4765" y="4435"/>
                    <a:pt x="4765" y="4470"/>
                    <a:pt x="4782" y="4506"/>
                  </a:cubicBezTo>
                  <a:cubicBezTo>
                    <a:pt x="4800" y="4542"/>
                    <a:pt x="4827" y="4577"/>
                    <a:pt x="4872" y="4577"/>
                  </a:cubicBezTo>
                  <a:cubicBezTo>
                    <a:pt x="4888" y="4593"/>
                    <a:pt x="4906" y="4599"/>
                    <a:pt x="4924" y="4599"/>
                  </a:cubicBezTo>
                  <a:cubicBezTo>
                    <a:pt x="4946" y="4599"/>
                    <a:pt x="4968" y="4591"/>
                    <a:pt x="4988" y="4586"/>
                  </a:cubicBezTo>
                  <a:cubicBezTo>
                    <a:pt x="5023" y="4568"/>
                    <a:pt x="5050" y="4542"/>
                    <a:pt x="5068" y="4497"/>
                  </a:cubicBezTo>
                  <a:cubicBezTo>
                    <a:pt x="5086" y="4452"/>
                    <a:pt x="5077" y="4408"/>
                    <a:pt x="5068" y="4381"/>
                  </a:cubicBezTo>
                  <a:cubicBezTo>
                    <a:pt x="5050" y="4345"/>
                    <a:pt x="5032" y="4319"/>
                    <a:pt x="4988" y="4301"/>
                  </a:cubicBezTo>
                  <a:cubicBezTo>
                    <a:pt x="4965" y="4292"/>
                    <a:pt x="4943" y="4287"/>
                    <a:pt x="4923" y="4287"/>
                  </a:cubicBezTo>
                  <a:close/>
                  <a:moveTo>
                    <a:pt x="1954" y="4260"/>
                  </a:moveTo>
                  <a:cubicBezTo>
                    <a:pt x="1889" y="4260"/>
                    <a:pt x="1838" y="4297"/>
                    <a:pt x="1812" y="4363"/>
                  </a:cubicBezTo>
                  <a:cubicBezTo>
                    <a:pt x="1785" y="4408"/>
                    <a:pt x="1785" y="4452"/>
                    <a:pt x="1803" y="4506"/>
                  </a:cubicBezTo>
                  <a:cubicBezTo>
                    <a:pt x="1821" y="4542"/>
                    <a:pt x="1847" y="4568"/>
                    <a:pt x="1892" y="4586"/>
                  </a:cubicBezTo>
                  <a:cubicBezTo>
                    <a:pt x="1919" y="4596"/>
                    <a:pt x="1946" y="4601"/>
                    <a:pt x="1971" y="4601"/>
                  </a:cubicBezTo>
                  <a:cubicBezTo>
                    <a:pt x="2036" y="4601"/>
                    <a:pt x="2089" y="4568"/>
                    <a:pt x="2115" y="4497"/>
                  </a:cubicBezTo>
                  <a:cubicBezTo>
                    <a:pt x="2151" y="4399"/>
                    <a:pt x="2115" y="4319"/>
                    <a:pt x="2026" y="4274"/>
                  </a:cubicBezTo>
                  <a:cubicBezTo>
                    <a:pt x="2000" y="4265"/>
                    <a:pt x="1976" y="4260"/>
                    <a:pt x="1954" y="4260"/>
                  </a:cubicBezTo>
                  <a:close/>
                  <a:moveTo>
                    <a:pt x="479" y="4251"/>
                  </a:moveTo>
                  <a:cubicBezTo>
                    <a:pt x="410" y="4251"/>
                    <a:pt x="337" y="4290"/>
                    <a:pt x="304" y="4363"/>
                  </a:cubicBezTo>
                  <a:cubicBezTo>
                    <a:pt x="268" y="4470"/>
                    <a:pt x="313" y="4559"/>
                    <a:pt x="402" y="4604"/>
                  </a:cubicBezTo>
                  <a:cubicBezTo>
                    <a:pt x="423" y="4616"/>
                    <a:pt x="448" y="4621"/>
                    <a:pt x="473" y="4621"/>
                  </a:cubicBezTo>
                  <a:cubicBezTo>
                    <a:pt x="542" y="4621"/>
                    <a:pt x="617" y="4578"/>
                    <a:pt x="643" y="4506"/>
                  </a:cubicBezTo>
                  <a:cubicBezTo>
                    <a:pt x="688" y="4399"/>
                    <a:pt x="634" y="4319"/>
                    <a:pt x="545" y="4265"/>
                  </a:cubicBezTo>
                  <a:cubicBezTo>
                    <a:pt x="525" y="4256"/>
                    <a:pt x="502" y="4251"/>
                    <a:pt x="479" y="4251"/>
                  </a:cubicBezTo>
                  <a:close/>
                  <a:moveTo>
                    <a:pt x="11920" y="4498"/>
                  </a:moveTo>
                  <a:cubicBezTo>
                    <a:pt x="11890" y="4498"/>
                    <a:pt x="11869" y="4513"/>
                    <a:pt x="11857" y="4550"/>
                  </a:cubicBezTo>
                  <a:cubicBezTo>
                    <a:pt x="11830" y="4613"/>
                    <a:pt x="11848" y="4640"/>
                    <a:pt x="11901" y="4658"/>
                  </a:cubicBezTo>
                  <a:cubicBezTo>
                    <a:pt x="11922" y="4666"/>
                    <a:pt x="11939" y="4671"/>
                    <a:pt x="11953" y="4671"/>
                  </a:cubicBezTo>
                  <a:cubicBezTo>
                    <a:pt x="11982" y="4671"/>
                    <a:pt x="12000" y="4652"/>
                    <a:pt x="12017" y="4604"/>
                  </a:cubicBezTo>
                  <a:cubicBezTo>
                    <a:pt x="12035" y="4559"/>
                    <a:pt x="12017" y="4524"/>
                    <a:pt x="11964" y="4506"/>
                  </a:cubicBezTo>
                  <a:cubicBezTo>
                    <a:pt x="11948" y="4500"/>
                    <a:pt x="11933" y="4498"/>
                    <a:pt x="11920" y="4498"/>
                  </a:cubicBezTo>
                  <a:close/>
                  <a:moveTo>
                    <a:pt x="10413" y="4476"/>
                  </a:moveTo>
                  <a:cubicBezTo>
                    <a:pt x="10378" y="4476"/>
                    <a:pt x="10359" y="4500"/>
                    <a:pt x="10340" y="4550"/>
                  </a:cubicBezTo>
                  <a:cubicBezTo>
                    <a:pt x="10313" y="4613"/>
                    <a:pt x="10331" y="4649"/>
                    <a:pt x="10394" y="4675"/>
                  </a:cubicBezTo>
                  <a:cubicBezTo>
                    <a:pt x="10408" y="4682"/>
                    <a:pt x="10422" y="4686"/>
                    <a:pt x="10437" y="4686"/>
                  </a:cubicBezTo>
                  <a:cubicBezTo>
                    <a:pt x="10477" y="4686"/>
                    <a:pt x="10514" y="4659"/>
                    <a:pt x="10528" y="4613"/>
                  </a:cubicBezTo>
                  <a:cubicBezTo>
                    <a:pt x="10545" y="4550"/>
                    <a:pt x="10528" y="4515"/>
                    <a:pt x="10465" y="4488"/>
                  </a:cubicBezTo>
                  <a:cubicBezTo>
                    <a:pt x="10444" y="4480"/>
                    <a:pt x="10427" y="4476"/>
                    <a:pt x="10413" y="4476"/>
                  </a:cubicBezTo>
                  <a:close/>
                  <a:moveTo>
                    <a:pt x="8930" y="4463"/>
                  </a:moveTo>
                  <a:cubicBezTo>
                    <a:pt x="8888" y="4463"/>
                    <a:pt x="8860" y="4492"/>
                    <a:pt x="8841" y="4542"/>
                  </a:cubicBezTo>
                  <a:cubicBezTo>
                    <a:pt x="8806" y="4613"/>
                    <a:pt x="8833" y="4666"/>
                    <a:pt x="8904" y="4693"/>
                  </a:cubicBezTo>
                  <a:cubicBezTo>
                    <a:pt x="8924" y="4701"/>
                    <a:pt x="8943" y="4705"/>
                    <a:pt x="8960" y="4705"/>
                  </a:cubicBezTo>
                  <a:cubicBezTo>
                    <a:pt x="9004" y="4705"/>
                    <a:pt x="9036" y="4679"/>
                    <a:pt x="9056" y="4622"/>
                  </a:cubicBezTo>
                  <a:cubicBezTo>
                    <a:pt x="9082" y="4550"/>
                    <a:pt x="9064" y="4506"/>
                    <a:pt x="8993" y="4479"/>
                  </a:cubicBezTo>
                  <a:cubicBezTo>
                    <a:pt x="8969" y="4468"/>
                    <a:pt x="8948" y="4463"/>
                    <a:pt x="8930" y="4463"/>
                  </a:cubicBezTo>
                  <a:close/>
                  <a:moveTo>
                    <a:pt x="7457" y="4452"/>
                  </a:moveTo>
                  <a:cubicBezTo>
                    <a:pt x="7405" y="4452"/>
                    <a:pt x="7361" y="4486"/>
                    <a:pt x="7334" y="4542"/>
                  </a:cubicBezTo>
                  <a:cubicBezTo>
                    <a:pt x="7307" y="4604"/>
                    <a:pt x="7352" y="4693"/>
                    <a:pt x="7414" y="4711"/>
                  </a:cubicBezTo>
                  <a:cubicBezTo>
                    <a:pt x="7432" y="4718"/>
                    <a:pt x="7450" y="4721"/>
                    <a:pt x="7467" y="4721"/>
                  </a:cubicBezTo>
                  <a:cubicBezTo>
                    <a:pt x="7518" y="4721"/>
                    <a:pt x="7564" y="4691"/>
                    <a:pt x="7584" y="4631"/>
                  </a:cubicBezTo>
                  <a:cubicBezTo>
                    <a:pt x="7610" y="4559"/>
                    <a:pt x="7584" y="4488"/>
                    <a:pt x="7503" y="4461"/>
                  </a:cubicBezTo>
                  <a:cubicBezTo>
                    <a:pt x="7487" y="4455"/>
                    <a:pt x="7472" y="4452"/>
                    <a:pt x="7457" y="4452"/>
                  </a:cubicBezTo>
                  <a:close/>
                  <a:moveTo>
                    <a:pt x="5997" y="4444"/>
                  </a:moveTo>
                  <a:cubicBezTo>
                    <a:pt x="5934" y="4444"/>
                    <a:pt x="5856" y="4483"/>
                    <a:pt x="5835" y="4533"/>
                  </a:cubicBezTo>
                  <a:cubicBezTo>
                    <a:pt x="5808" y="4586"/>
                    <a:pt x="5853" y="4702"/>
                    <a:pt x="5915" y="4729"/>
                  </a:cubicBezTo>
                  <a:cubicBezTo>
                    <a:pt x="5927" y="4734"/>
                    <a:pt x="5940" y="4736"/>
                    <a:pt x="5954" y="4736"/>
                  </a:cubicBezTo>
                  <a:cubicBezTo>
                    <a:pt x="6017" y="4736"/>
                    <a:pt x="6097" y="4691"/>
                    <a:pt x="6112" y="4640"/>
                  </a:cubicBezTo>
                  <a:cubicBezTo>
                    <a:pt x="6138" y="4586"/>
                    <a:pt x="6094" y="4479"/>
                    <a:pt x="6040" y="4452"/>
                  </a:cubicBezTo>
                  <a:cubicBezTo>
                    <a:pt x="6028" y="4447"/>
                    <a:pt x="6013" y="4444"/>
                    <a:pt x="5997" y="4444"/>
                  </a:cubicBezTo>
                  <a:close/>
                  <a:moveTo>
                    <a:pt x="4473" y="4437"/>
                  </a:moveTo>
                  <a:cubicBezTo>
                    <a:pt x="4419" y="4437"/>
                    <a:pt x="4380" y="4471"/>
                    <a:pt x="4354" y="4542"/>
                  </a:cubicBezTo>
                  <a:cubicBezTo>
                    <a:pt x="4310" y="4631"/>
                    <a:pt x="4336" y="4693"/>
                    <a:pt x="4434" y="4729"/>
                  </a:cubicBezTo>
                  <a:cubicBezTo>
                    <a:pt x="4463" y="4742"/>
                    <a:pt x="4488" y="4748"/>
                    <a:pt x="4510" y="4748"/>
                  </a:cubicBezTo>
                  <a:cubicBezTo>
                    <a:pt x="4566" y="4748"/>
                    <a:pt x="4605" y="4710"/>
                    <a:pt x="4631" y="4640"/>
                  </a:cubicBezTo>
                  <a:cubicBezTo>
                    <a:pt x="4666" y="4550"/>
                    <a:pt x="4640" y="4488"/>
                    <a:pt x="4542" y="4452"/>
                  </a:cubicBezTo>
                  <a:cubicBezTo>
                    <a:pt x="4517" y="4442"/>
                    <a:pt x="4494" y="4437"/>
                    <a:pt x="4473" y="4437"/>
                  </a:cubicBezTo>
                  <a:close/>
                  <a:moveTo>
                    <a:pt x="1497" y="4397"/>
                  </a:moveTo>
                  <a:cubicBezTo>
                    <a:pt x="1476" y="4397"/>
                    <a:pt x="1456" y="4400"/>
                    <a:pt x="1437" y="4408"/>
                  </a:cubicBezTo>
                  <a:cubicBezTo>
                    <a:pt x="1392" y="4426"/>
                    <a:pt x="1366" y="4470"/>
                    <a:pt x="1348" y="4506"/>
                  </a:cubicBezTo>
                  <a:cubicBezTo>
                    <a:pt x="1330" y="4542"/>
                    <a:pt x="1321" y="4595"/>
                    <a:pt x="1339" y="4640"/>
                  </a:cubicBezTo>
                  <a:cubicBezTo>
                    <a:pt x="1357" y="4684"/>
                    <a:pt x="1401" y="4720"/>
                    <a:pt x="1446" y="4747"/>
                  </a:cubicBezTo>
                  <a:cubicBezTo>
                    <a:pt x="1476" y="4747"/>
                    <a:pt x="1505" y="4755"/>
                    <a:pt x="1535" y="4755"/>
                  </a:cubicBezTo>
                  <a:cubicBezTo>
                    <a:pt x="1550" y="4755"/>
                    <a:pt x="1565" y="4753"/>
                    <a:pt x="1580" y="4747"/>
                  </a:cubicBezTo>
                  <a:cubicBezTo>
                    <a:pt x="1624" y="4729"/>
                    <a:pt x="1660" y="4684"/>
                    <a:pt x="1678" y="4649"/>
                  </a:cubicBezTo>
                  <a:cubicBezTo>
                    <a:pt x="1696" y="4604"/>
                    <a:pt x="1696" y="4550"/>
                    <a:pt x="1678" y="4515"/>
                  </a:cubicBezTo>
                  <a:cubicBezTo>
                    <a:pt x="1660" y="4461"/>
                    <a:pt x="1615" y="4426"/>
                    <a:pt x="1580" y="4408"/>
                  </a:cubicBezTo>
                  <a:cubicBezTo>
                    <a:pt x="1554" y="4403"/>
                    <a:pt x="1525" y="4397"/>
                    <a:pt x="1497" y="4397"/>
                  </a:cubicBezTo>
                  <a:close/>
                  <a:moveTo>
                    <a:pt x="2985" y="4421"/>
                  </a:moveTo>
                  <a:cubicBezTo>
                    <a:pt x="2923" y="4421"/>
                    <a:pt x="2871" y="4458"/>
                    <a:pt x="2838" y="4524"/>
                  </a:cubicBezTo>
                  <a:cubicBezTo>
                    <a:pt x="2793" y="4613"/>
                    <a:pt x="2838" y="4702"/>
                    <a:pt x="2927" y="4738"/>
                  </a:cubicBezTo>
                  <a:cubicBezTo>
                    <a:pt x="2951" y="4750"/>
                    <a:pt x="2975" y="4755"/>
                    <a:pt x="2997" y="4755"/>
                  </a:cubicBezTo>
                  <a:cubicBezTo>
                    <a:pt x="3060" y="4755"/>
                    <a:pt x="3115" y="4714"/>
                    <a:pt x="3141" y="4649"/>
                  </a:cubicBezTo>
                  <a:cubicBezTo>
                    <a:pt x="3177" y="4559"/>
                    <a:pt x="3132" y="4461"/>
                    <a:pt x="3052" y="4435"/>
                  </a:cubicBezTo>
                  <a:cubicBezTo>
                    <a:pt x="3029" y="4425"/>
                    <a:pt x="3006" y="4421"/>
                    <a:pt x="2985" y="4421"/>
                  </a:cubicBezTo>
                  <a:close/>
                  <a:moveTo>
                    <a:pt x="36" y="4390"/>
                  </a:moveTo>
                  <a:cubicBezTo>
                    <a:pt x="27" y="4390"/>
                    <a:pt x="10" y="4390"/>
                    <a:pt x="10" y="4417"/>
                  </a:cubicBezTo>
                  <a:cubicBezTo>
                    <a:pt x="19" y="4515"/>
                    <a:pt x="1" y="4613"/>
                    <a:pt x="19" y="4720"/>
                  </a:cubicBezTo>
                  <a:cubicBezTo>
                    <a:pt x="30" y="4754"/>
                    <a:pt x="30" y="4766"/>
                    <a:pt x="43" y="4766"/>
                  </a:cubicBezTo>
                  <a:cubicBezTo>
                    <a:pt x="50" y="4766"/>
                    <a:pt x="61" y="4762"/>
                    <a:pt x="81" y="4756"/>
                  </a:cubicBezTo>
                  <a:cubicBezTo>
                    <a:pt x="135" y="4738"/>
                    <a:pt x="179" y="4702"/>
                    <a:pt x="197" y="4649"/>
                  </a:cubicBezTo>
                  <a:cubicBezTo>
                    <a:pt x="233" y="4550"/>
                    <a:pt x="188" y="4452"/>
                    <a:pt x="90" y="4408"/>
                  </a:cubicBezTo>
                  <a:cubicBezTo>
                    <a:pt x="72" y="4399"/>
                    <a:pt x="54" y="4390"/>
                    <a:pt x="36" y="4390"/>
                  </a:cubicBezTo>
                  <a:close/>
                  <a:moveTo>
                    <a:pt x="12963" y="4666"/>
                  </a:moveTo>
                  <a:cubicBezTo>
                    <a:pt x="12936" y="4666"/>
                    <a:pt x="12927" y="4684"/>
                    <a:pt x="12909" y="4684"/>
                  </a:cubicBezTo>
                  <a:cubicBezTo>
                    <a:pt x="12865" y="4702"/>
                    <a:pt x="12883" y="4738"/>
                    <a:pt x="12892" y="4756"/>
                  </a:cubicBezTo>
                  <a:cubicBezTo>
                    <a:pt x="12892" y="4774"/>
                    <a:pt x="12918" y="4800"/>
                    <a:pt x="12927" y="4818"/>
                  </a:cubicBezTo>
                  <a:cubicBezTo>
                    <a:pt x="12954" y="4818"/>
                    <a:pt x="12981" y="4818"/>
                    <a:pt x="12999" y="4800"/>
                  </a:cubicBezTo>
                  <a:cubicBezTo>
                    <a:pt x="13017" y="4800"/>
                    <a:pt x="13025" y="4774"/>
                    <a:pt x="13017" y="4756"/>
                  </a:cubicBezTo>
                  <a:cubicBezTo>
                    <a:pt x="13008" y="4738"/>
                    <a:pt x="13017" y="4720"/>
                    <a:pt x="13017" y="4702"/>
                  </a:cubicBezTo>
                  <a:cubicBezTo>
                    <a:pt x="13008" y="4666"/>
                    <a:pt x="13008" y="4666"/>
                    <a:pt x="12963" y="4666"/>
                  </a:cubicBezTo>
                  <a:close/>
                  <a:moveTo>
                    <a:pt x="10010" y="4616"/>
                  </a:moveTo>
                  <a:cubicBezTo>
                    <a:pt x="9961" y="4616"/>
                    <a:pt x="9908" y="4642"/>
                    <a:pt x="9894" y="4684"/>
                  </a:cubicBezTo>
                  <a:cubicBezTo>
                    <a:pt x="9867" y="4738"/>
                    <a:pt x="9903" y="4818"/>
                    <a:pt x="9957" y="4836"/>
                  </a:cubicBezTo>
                  <a:cubicBezTo>
                    <a:pt x="9966" y="4840"/>
                    <a:pt x="9977" y="4842"/>
                    <a:pt x="9989" y="4842"/>
                  </a:cubicBezTo>
                  <a:cubicBezTo>
                    <a:pt x="10033" y="4842"/>
                    <a:pt x="10085" y="4818"/>
                    <a:pt x="10099" y="4782"/>
                  </a:cubicBezTo>
                  <a:cubicBezTo>
                    <a:pt x="10126" y="4729"/>
                    <a:pt x="10099" y="4649"/>
                    <a:pt x="10046" y="4622"/>
                  </a:cubicBezTo>
                  <a:cubicBezTo>
                    <a:pt x="10035" y="4618"/>
                    <a:pt x="10022" y="4616"/>
                    <a:pt x="10010" y="4616"/>
                  </a:cubicBezTo>
                  <a:close/>
                  <a:moveTo>
                    <a:pt x="11479" y="4643"/>
                  </a:moveTo>
                  <a:cubicBezTo>
                    <a:pt x="11440" y="4643"/>
                    <a:pt x="11398" y="4669"/>
                    <a:pt x="11384" y="4711"/>
                  </a:cubicBezTo>
                  <a:cubicBezTo>
                    <a:pt x="11366" y="4756"/>
                    <a:pt x="11393" y="4818"/>
                    <a:pt x="11437" y="4836"/>
                  </a:cubicBezTo>
                  <a:cubicBezTo>
                    <a:pt x="11449" y="4840"/>
                    <a:pt x="11461" y="4842"/>
                    <a:pt x="11473" y="4842"/>
                  </a:cubicBezTo>
                  <a:cubicBezTo>
                    <a:pt x="11516" y="4842"/>
                    <a:pt x="11557" y="4818"/>
                    <a:pt x="11571" y="4782"/>
                  </a:cubicBezTo>
                  <a:cubicBezTo>
                    <a:pt x="11589" y="4729"/>
                    <a:pt x="11562" y="4666"/>
                    <a:pt x="11509" y="4649"/>
                  </a:cubicBezTo>
                  <a:cubicBezTo>
                    <a:pt x="11500" y="4645"/>
                    <a:pt x="11489" y="4643"/>
                    <a:pt x="11479" y="4643"/>
                  </a:cubicBezTo>
                  <a:close/>
                  <a:moveTo>
                    <a:pt x="8524" y="4600"/>
                  </a:moveTo>
                  <a:cubicBezTo>
                    <a:pt x="8506" y="4600"/>
                    <a:pt x="8485" y="4604"/>
                    <a:pt x="8467" y="4604"/>
                  </a:cubicBezTo>
                  <a:cubicBezTo>
                    <a:pt x="8422" y="4613"/>
                    <a:pt x="8395" y="4649"/>
                    <a:pt x="8378" y="4675"/>
                  </a:cubicBezTo>
                  <a:cubicBezTo>
                    <a:pt x="8360" y="4693"/>
                    <a:pt x="8378" y="4729"/>
                    <a:pt x="8378" y="4756"/>
                  </a:cubicBezTo>
                  <a:cubicBezTo>
                    <a:pt x="8378" y="4800"/>
                    <a:pt x="8422" y="4818"/>
                    <a:pt x="8449" y="4854"/>
                  </a:cubicBezTo>
                  <a:cubicBezTo>
                    <a:pt x="8456" y="4849"/>
                    <a:pt x="8464" y="4847"/>
                    <a:pt x="8473" y="4847"/>
                  </a:cubicBezTo>
                  <a:cubicBezTo>
                    <a:pt x="8487" y="4847"/>
                    <a:pt x="8502" y="4851"/>
                    <a:pt x="8518" y="4851"/>
                  </a:cubicBezTo>
                  <a:cubicBezTo>
                    <a:pt x="8527" y="4851"/>
                    <a:pt x="8537" y="4850"/>
                    <a:pt x="8547" y="4845"/>
                  </a:cubicBezTo>
                  <a:cubicBezTo>
                    <a:pt x="8583" y="4827"/>
                    <a:pt x="8592" y="4791"/>
                    <a:pt x="8618" y="4774"/>
                  </a:cubicBezTo>
                  <a:cubicBezTo>
                    <a:pt x="8610" y="4747"/>
                    <a:pt x="8627" y="4711"/>
                    <a:pt x="8618" y="4684"/>
                  </a:cubicBezTo>
                  <a:cubicBezTo>
                    <a:pt x="8601" y="4649"/>
                    <a:pt x="8574" y="4631"/>
                    <a:pt x="8547" y="4604"/>
                  </a:cubicBezTo>
                  <a:cubicBezTo>
                    <a:pt x="8541" y="4601"/>
                    <a:pt x="8533" y="4600"/>
                    <a:pt x="8524" y="4600"/>
                  </a:cubicBezTo>
                  <a:close/>
                  <a:moveTo>
                    <a:pt x="7012" y="4594"/>
                  </a:moveTo>
                  <a:cubicBezTo>
                    <a:pt x="6961" y="4594"/>
                    <a:pt x="6914" y="4622"/>
                    <a:pt x="6888" y="4675"/>
                  </a:cubicBezTo>
                  <a:cubicBezTo>
                    <a:pt x="6852" y="4738"/>
                    <a:pt x="6897" y="4827"/>
                    <a:pt x="6950" y="4854"/>
                  </a:cubicBezTo>
                  <a:cubicBezTo>
                    <a:pt x="6968" y="4863"/>
                    <a:pt x="6986" y="4866"/>
                    <a:pt x="7005" y="4866"/>
                  </a:cubicBezTo>
                  <a:cubicBezTo>
                    <a:pt x="7062" y="4866"/>
                    <a:pt x="7117" y="4830"/>
                    <a:pt x="7138" y="4782"/>
                  </a:cubicBezTo>
                  <a:cubicBezTo>
                    <a:pt x="7164" y="4711"/>
                    <a:pt x="7138" y="4640"/>
                    <a:pt x="7066" y="4604"/>
                  </a:cubicBezTo>
                  <a:cubicBezTo>
                    <a:pt x="7048" y="4597"/>
                    <a:pt x="7030" y="4594"/>
                    <a:pt x="7012" y="4594"/>
                  </a:cubicBezTo>
                  <a:close/>
                  <a:moveTo>
                    <a:pt x="5531" y="4586"/>
                  </a:moveTo>
                  <a:cubicBezTo>
                    <a:pt x="5468" y="4586"/>
                    <a:pt x="5410" y="4620"/>
                    <a:pt x="5389" y="4675"/>
                  </a:cubicBezTo>
                  <a:cubicBezTo>
                    <a:pt x="5353" y="4747"/>
                    <a:pt x="5398" y="4845"/>
                    <a:pt x="5469" y="4872"/>
                  </a:cubicBezTo>
                  <a:cubicBezTo>
                    <a:pt x="5485" y="4878"/>
                    <a:pt x="5502" y="4881"/>
                    <a:pt x="5519" y="4881"/>
                  </a:cubicBezTo>
                  <a:cubicBezTo>
                    <a:pt x="5578" y="4881"/>
                    <a:pt x="5638" y="4847"/>
                    <a:pt x="5666" y="4791"/>
                  </a:cubicBezTo>
                  <a:cubicBezTo>
                    <a:pt x="5692" y="4720"/>
                    <a:pt x="5657" y="4622"/>
                    <a:pt x="5585" y="4595"/>
                  </a:cubicBezTo>
                  <a:cubicBezTo>
                    <a:pt x="5567" y="4589"/>
                    <a:pt x="5549" y="4586"/>
                    <a:pt x="5531" y="4586"/>
                  </a:cubicBezTo>
                  <a:close/>
                  <a:moveTo>
                    <a:pt x="4095" y="4577"/>
                  </a:moveTo>
                  <a:cubicBezTo>
                    <a:pt x="4084" y="4579"/>
                    <a:pt x="4073" y="4580"/>
                    <a:pt x="4062" y="4580"/>
                  </a:cubicBezTo>
                  <a:cubicBezTo>
                    <a:pt x="4051" y="4580"/>
                    <a:pt x="4040" y="4579"/>
                    <a:pt x="4030" y="4579"/>
                  </a:cubicBezTo>
                  <a:cubicBezTo>
                    <a:pt x="4008" y="4579"/>
                    <a:pt x="3988" y="4582"/>
                    <a:pt x="3971" y="4595"/>
                  </a:cubicBezTo>
                  <a:cubicBezTo>
                    <a:pt x="3935" y="4622"/>
                    <a:pt x="3908" y="4649"/>
                    <a:pt x="3881" y="4675"/>
                  </a:cubicBezTo>
                  <a:cubicBezTo>
                    <a:pt x="3890" y="4720"/>
                    <a:pt x="3872" y="4765"/>
                    <a:pt x="3899" y="4809"/>
                  </a:cubicBezTo>
                  <a:cubicBezTo>
                    <a:pt x="3917" y="4845"/>
                    <a:pt x="3953" y="4863"/>
                    <a:pt x="3980" y="4889"/>
                  </a:cubicBezTo>
                  <a:cubicBezTo>
                    <a:pt x="3986" y="4888"/>
                    <a:pt x="3994" y="4888"/>
                    <a:pt x="4001" y="4888"/>
                  </a:cubicBezTo>
                  <a:cubicBezTo>
                    <a:pt x="4024" y="4888"/>
                    <a:pt x="4048" y="4893"/>
                    <a:pt x="4070" y="4893"/>
                  </a:cubicBezTo>
                  <a:cubicBezTo>
                    <a:pt x="4086" y="4893"/>
                    <a:pt x="4101" y="4890"/>
                    <a:pt x="4113" y="4881"/>
                  </a:cubicBezTo>
                  <a:cubicBezTo>
                    <a:pt x="4140" y="4854"/>
                    <a:pt x="4185" y="4827"/>
                    <a:pt x="4194" y="4791"/>
                  </a:cubicBezTo>
                  <a:cubicBezTo>
                    <a:pt x="4203" y="4756"/>
                    <a:pt x="4203" y="4711"/>
                    <a:pt x="4185" y="4666"/>
                  </a:cubicBezTo>
                  <a:cubicBezTo>
                    <a:pt x="4167" y="4631"/>
                    <a:pt x="4122" y="4613"/>
                    <a:pt x="4095" y="4577"/>
                  </a:cubicBezTo>
                  <a:close/>
                  <a:moveTo>
                    <a:pt x="2540" y="4571"/>
                  </a:moveTo>
                  <a:cubicBezTo>
                    <a:pt x="2475" y="4571"/>
                    <a:pt x="2426" y="4605"/>
                    <a:pt x="2400" y="4675"/>
                  </a:cubicBezTo>
                  <a:cubicBezTo>
                    <a:pt x="2365" y="4774"/>
                    <a:pt x="2392" y="4854"/>
                    <a:pt x="2490" y="4889"/>
                  </a:cubicBezTo>
                  <a:cubicBezTo>
                    <a:pt x="2518" y="4902"/>
                    <a:pt x="2545" y="4908"/>
                    <a:pt x="2569" y="4908"/>
                  </a:cubicBezTo>
                  <a:cubicBezTo>
                    <a:pt x="2631" y="4908"/>
                    <a:pt x="2681" y="4870"/>
                    <a:pt x="2713" y="4800"/>
                  </a:cubicBezTo>
                  <a:cubicBezTo>
                    <a:pt x="2731" y="4756"/>
                    <a:pt x="2731" y="4711"/>
                    <a:pt x="2713" y="4666"/>
                  </a:cubicBezTo>
                  <a:cubicBezTo>
                    <a:pt x="2695" y="4631"/>
                    <a:pt x="2668" y="4604"/>
                    <a:pt x="2624" y="4586"/>
                  </a:cubicBezTo>
                  <a:cubicBezTo>
                    <a:pt x="2594" y="4576"/>
                    <a:pt x="2566" y="4571"/>
                    <a:pt x="2540" y="4571"/>
                  </a:cubicBezTo>
                  <a:close/>
                  <a:moveTo>
                    <a:pt x="1076" y="4559"/>
                  </a:moveTo>
                  <a:cubicBezTo>
                    <a:pt x="1053" y="4559"/>
                    <a:pt x="1031" y="4564"/>
                    <a:pt x="1009" y="4568"/>
                  </a:cubicBezTo>
                  <a:cubicBezTo>
                    <a:pt x="955" y="4586"/>
                    <a:pt x="929" y="4631"/>
                    <a:pt x="902" y="4675"/>
                  </a:cubicBezTo>
                  <a:cubicBezTo>
                    <a:pt x="884" y="4693"/>
                    <a:pt x="893" y="4782"/>
                    <a:pt x="902" y="4809"/>
                  </a:cubicBezTo>
                  <a:cubicBezTo>
                    <a:pt x="911" y="4854"/>
                    <a:pt x="964" y="4872"/>
                    <a:pt x="991" y="4916"/>
                  </a:cubicBezTo>
                  <a:cubicBezTo>
                    <a:pt x="998" y="4915"/>
                    <a:pt x="1005" y="4914"/>
                    <a:pt x="1012" y="4914"/>
                  </a:cubicBezTo>
                  <a:cubicBezTo>
                    <a:pt x="1039" y="4914"/>
                    <a:pt x="1069" y="4923"/>
                    <a:pt x="1097" y="4923"/>
                  </a:cubicBezTo>
                  <a:cubicBezTo>
                    <a:pt x="1110" y="4923"/>
                    <a:pt x="1122" y="4921"/>
                    <a:pt x="1134" y="4916"/>
                  </a:cubicBezTo>
                  <a:cubicBezTo>
                    <a:pt x="1178" y="4898"/>
                    <a:pt x="1205" y="4854"/>
                    <a:pt x="1241" y="4809"/>
                  </a:cubicBezTo>
                  <a:cubicBezTo>
                    <a:pt x="1250" y="4791"/>
                    <a:pt x="1250" y="4702"/>
                    <a:pt x="1241" y="4675"/>
                  </a:cubicBezTo>
                  <a:cubicBezTo>
                    <a:pt x="1223" y="4631"/>
                    <a:pt x="1178" y="4604"/>
                    <a:pt x="1143" y="4577"/>
                  </a:cubicBezTo>
                  <a:cubicBezTo>
                    <a:pt x="1120" y="4564"/>
                    <a:pt x="1098" y="4559"/>
                    <a:pt x="1076" y="4559"/>
                  </a:cubicBezTo>
                  <a:close/>
                  <a:moveTo>
                    <a:pt x="12513" y="4798"/>
                  </a:moveTo>
                  <a:cubicBezTo>
                    <a:pt x="12479" y="4798"/>
                    <a:pt x="12452" y="4817"/>
                    <a:pt x="12437" y="4854"/>
                  </a:cubicBezTo>
                  <a:cubicBezTo>
                    <a:pt x="12419" y="4898"/>
                    <a:pt x="12446" y="4943"/>
                    <a:pt x="12481" y="4961"/>
                  </a:cubicBezTo>
                  <a:cubicBezTo>
                    <a:pt x="12493" y="4965"/>
                    <a:pt x="12504" y="4968"/>
                    <a:pt x="12515" y="4968"/>
                  </a:cubicBezTo>
                  <a:cubicBezTo>
                    <a:pt x="12547" y="4968"/>
                    <a:pt x="12575" y="4949"/>
                    <a:pt x="12588" y="4916"/>
                  </a:cubicBezTo>
                  <a:cubicBezTo>
                    <a:pt x="12606" y="4872"/>
                    <a:pt x="12588" y="4818"/>
                    <a:pt x="12535" y="4800"/>
                  </a:cubicBezTo>
                  <a:cubicBezTo>
                    <a:pt x="12527" y="4799"/>
                    <a:pt x="12520" y="4798"/>
                    <a:pt x="12513" y="4798"/>
                  </a:cubicBezTo>
                  <a:close/>
                  <a:moveTo>
                    <a:pt x="11024" y="4785"/>
                  </a:moveTo>
                  <a:cubicBezTo>
                    <a:pt x="10985" y="4785"/>
                    <a:pt x="10951" y="4807"/>
                    <a:pt x="10938" y="4854"/>
                  </a:cubicBezTo>
                  <a:cubicBezTo>
                    <a:pt x="10911" y="4907"/>
                    <a:pt x="10938" y="4961"/>
                    <a:pt x="10991" y="4979"/>
                  </a:cubicBezTo>
                  <a:cubicBezTo>
                    <a:pt x="11006" y="4986"/>
                    <a:pt x="11020" y="4989"/>
                    <a:pt x="11034" y="4989"/>
                  </a:cubicBezTo>
                  <a:cubicBezTo>
                    <a:pt x="11071" y="4989"/>
                    <a:pt x="11103" y="4964"/>
                    <a:pt x="11116" y="4925"/>
                  </a:cubicBezTo>
                  <a:cubicBezTo>
                    <a:pt x="11143" y="4863"/>
                    <a:pt x="11116" y="4818"/>
                    <a:pt x="11063" y="4791"/>
                  </a:cubicBezTo>
                  <a:cubicBezTo>
                    <a:pt x="11050" y="4787"/>
                    <a:pt x="11037" y="4785"/>
                    <a:pt x="11024" y="4785"/>
                  </a:cubicBezTo>
                  <a:close/>
                  <a:moveTo>
                    <a:pt x="9550" y="4773"/>
                  </a:moveTo>
                  <a:cubicBezTo>
                    <a:pt x="9503" y="4773"/>
                    <a:pt x="9451" y="4804"/>
                    <a:pt x="9430" y="4845"/>
                  </a:cubicBezTo>
                  <a:cubicBezTo>
                    <a:pt x="9412" y="4907"/>
                    <a:pt x="9457" y="4988"/>
                    <a:pt x="9502" y="4997"/>
                  </a:cubicBezTo>
                  <a:cubicBezTo>
                    <a:pt x="9513" y="5000"/>
                    <a:pt x="9524" y="5002"/>
                    <a:pt x="9536" y="5002"/>
                  </a:cubicBezTo>
                  <a:cubicBezTo>
                    <a:pt x="9580" y="5002"/>
                    <a:pt x="9623" y="4976"/>
                    <a:pt x="9644" y="4934"/>
                  </a:cubicBezTo>
                  <a:cubicBezTo>
                    <a:pt x="9671" y="4889"/>
                    <a:pt x="9635" y="4809"/>
                    <a:pt x="9591" y="4782"/>
                  </a:cubicBezTo>
                  <a:cubicBezTo>
                    <a:pt x="9578" y="4776"/>
                    <a:pt x="9564" y="4773"/>
                    <a:pt x="9550" y="4773"/>
                  </a:cubicBezTo>
                  <a:close/>
                  <a:moveTo>
                    <a:pt x="8052" y="4745"/>
                  </a:moveTo>
                  <a:cubicBezTo>
                    <a:pt x="8034" y="4745"/>
                    <a:pt x="8016" y="4747"/>
                    <a:pt x="8003" y="4756"/>
                  </a:cubicBezTo>
                  <a:cubicBezTo>
                    <a:pt x="7985" y="4774"/>
                    <a:pt x="7940" y="4791"/>
                    <a:pt x="7940" y="4827"/>
                  </a:cubicBezTo>
                  <a:cubicBezTo>
                    <a:pt x="7932" y="4863"/>
                    <a:pt x="7932" y="4898"/>
                    <a:pt x="7940" y="4925"/>
                  </a:cubicBezTo>
                  <a:cubicBezTo>
                    <a:pt x="7949" y="4961"/>
                    <a:pt x="7985" y="4979"/>
                    <a:pt x="8012" y="5005"/>
                  </a:cubicBezTo>
                  <a:cubicBezTo>
                    <a:pt x="8030" y="5005"/>
                    <a:pt x="8050" y="5008"/>
                    <a:pt x="8069" y="5008"/>
                  </a:cubicBezTo>
                  <a:cubicBezTo>
                    <a:pt x="8088" y="5008"/>
                    <a:pt x="8105" y="5005"/>
                    <a:pt x="8119" y="4997"/>
                  </a:cubicBezTo>
                  <a:cubicBezTo>
                    <a:pt x="8146" y="4979"/>
                    <a:pt x="8181" y="4961"/>
                    <a:pt x="8190" y="4916"/>
                  </a:cubicBezTo>
                  <a:cubicBezTo>
                    <a:pt x="8190" y="4889"/>
                    <a:pt x="8199" y="4845"/>
                    <a:pt x="8181" y="4818"/>
                  </a:cubicBezTo>
                  <a:cubicBezTo>
                    <a:pt x="8163" y="4791"/>
                    <a:pt x="8146" y="4756"/>
                    <a:pt x="8101" y="4747"/>
                  </a:cubicBezTo>
                  <a:cubicBezTo>
                    <a:pt x="8088" y="4747"/>
                    <a:pt x="8070" y="4745"/>
                    <a:pt x="8052" y="4745"/>
                  </a:cubicBezTo>
                  <a:close/>
                  <a:moveTo>
                    <a:pt x="6571" y="4742"/>
                  </a:moveTo>
                  <a:cubicBezTo>
                    <a:pt x="6555" y="4742"/>
                    <a:pt x="6540" y="4747"/>
                    <a:pt x="6522" y="4756"/>
                  </a:cubicBezTo>
                  <a:cubicBezTo>
                    <a:pt x="6486" y="4774"/>
                    <a:pt x="6468" y="4791"/>
                    <a:pt x="6451" y="4827"/>
                  </a:cubicBezTo>
                  <a:cubicBezTo>
                    <a:pt x="6442" y="4863"/>
                    <a:pt x="6433" y="4898"/>
                    <a:pt x="6451" y="4934"/>
                  </a:cubicBezTo>
                  <a:cubicBezTo>
                    <a:pt x="6468" y="4970"/>
                    <a:pt x="6486" y="4988"/>
                    <a:pt x="6522" y="5005"/>
                  </a:cubicBezTo>
                  <a:cubicBezTo>
                    <a:pt x="6543" y="5011"/>
                    <a:pt x="6563" y="5016"/>
                    <a:pt x="6584" y="5016"/>
                  </a:cubicBezTo>
                  <a:cubicBezTo>
                    <a:pt x="6599" y="5016"/>
                    <a:pt x="6614" y="5013"/>
                    <a:pt x="6629" y="5005"/>
                  </a:cubicBezTo>
                  <a:cubicBezTo>
                    <a:pt x="6665" y="4988"/>
                    <a:pt x="6691" y="4970"/>
                    <a:pt x="6700" y="4925"/>
                  </a:cubicBezTo>
                  <a:cubicBezTo>
                    <a:pt x="6727" y="4898"/>
                    <a:pt x="6718" y="4863"/>
                    <a:pt x="6700" y="4827"/>
                  </a:cubicBezTo>
                  <a:cubicBezTo>
                    <a:pt x="6691" y="4782"/>
                    <a:pt x="6656" y="4774"/>
                    <a:pt x="6620" y="4756"/>
                  </a:cubicBezTo>
                  <a:cubicBezTo>
                    <a:pt x="6602" y="4747"/>
                    <a:pt x="6587" y="4742"/>
                    <a:pt x="6571" y="4742"/>
                  </a:cubicBezTo>
                  <a:close/>
                  <a:moveTo>
                    <a:pt x="5062" y="4723"/>
                  </a:moveTo>
                  <a:cubicBezTo>
                    <a:pt x="5045" y="4723"/>
                    <a:pt x="5029" y="4725"/>
                    <a:pt x="5014" y="4729"/>
                  </a:cubicBezTo>
                  <a:cubicBezTo>
                    <a:pt x="4979" y="4747"/>
                    <a:pt x="4952" y="4774"/>
                    <a:pt x="4934" y="4818"/>
                  </a:cubicBezTo>
                  <a:cubicBezTo>
                    <a:pt x="4916" y="4863"/>
                    <a:pt x="4916" y="4907"/>
                    <a:pt x="4934" y="4943"/>
                  </a:cubicBezTo>
                  <a:cubicBezTo>
                    <a:pt x="4952" y="4979"/>
                    <a:pt x="4970" y="5014"/>
                    <a:pt x="5023" y="5014"/>
                  </a:cubicBezTo>
                  <a:cubicBezTo>
                    <a:pt x="5039" y="5031"/>
                    <a:pt x="5057" y="5036"/>
                    <a:pt x="5076" y="5036"/>
                  </a:cubicBezTo>
                  <a:cubicBezTo>
                    <a:pt x="5098" y="5036"/>
                    <a:pt x="5120" y="5028"/>
                    <a:pt x="5139" y="5023"/>
                  </a:cubicBezTo>
                  <a:cubicBezTo>
                    <a:pt x="5175" y="5005"/>
                    <a:pt x="5202" y="4970"/>
                    <a:pt x="5220" y="4925"/>
                  </a:cubicBezTo>
                  <a:cubicBezTo>
                    <a:pt x="5237" y="4889"/>
                    <a:pt x="5228" y="4845"/>
                    <a:pt x="5220" y="4818"/>
                  </a:cubicBezTo>
                  <a:cubicBezTo>
                    <a:pt x="5202" y="4782"/>
                    <a:pt x="5175" y="4747"/>
                    <a:pt x="5130" y="4738"/>
                  </a:cubicBezTo>
                  <a:cubicBezTo>
                    <a:pt x="5109" y="4727"/>
                    <a:pt x="5085" y="4723"/>
                    <a:pt x="5062" y="4723"/>
                  </a:cubicBezTo>
                  <a:close/>
                  <a:moveTo>
                    <a:pt x="3597" y="4718"/>
                  </a:moveTo>
                  <a:cubicBezTo>
                    <a:pt x="3531" y="4718"/>
                    <a:pt x="3456" y="4762"/>
                    <a:pt x="3435" y="4818"/>
                  </a:cubicBezTo>
                  <a:cubicBezTo>
                    <a:pt x="3409" y="4889"/>
                    <a:pt x="3453" y="5005"/>
                    <a:pt x="3525" y="5032"/>
                  </a:cubicBezTo>
                  <a:cubicBezTo>
                    <a:pt x="3542" y="5040"/>
                    <a:pt x="3561" y="5044"/>
                    <a:pt x="3580" y="5044"/>
                  </a:cubicBezTo>
                  <a:cubicBezTo>
                    <a:pt x="3648" y="5044"/>
                    <a:pt x="3718" y="4999"/>
                    <a:pt x="3739" y="4943"/>
                  </a:cubicBezTo>
                  <a:cubicBezTo>
                    <a:pt x="3774" y="4863"/>
                    <a:pt x="3730" y="4756"/>
                    <a:pt x="3649" y="4729"/>
                  </a:cubicBezTo>
                  <a:cubicBezTo>
                    <a:pt x="3634" y="4721"/>
                    <a:pt x="3616" y="4718"/>
                    <a:pt x="3597" y="4718"/>
                  </a:cubicBezTo>
                  <a:close/>
                  <a:moveTo>
                    <a:pt x="2091" y="4714"/>
                  </a:moveTo>
                  <a:cubicBezTo>
                    <a:pt x="2029" y="4714"/>
                    <a:pt x="1980" y="4747"/>
                    <a:pt x="1954" y="4818"/>
                  </a:cubicBezTo>
                  <a:cubicBezTo>
                    <a:pt x="1910" y="4916"/>
                    <a:pt x="1946" y="4997"/>
                    <a:pt x="2044" y="5041"/>
                  </a:cubicBezTo>
                  <a:cubicBezTo>
                    <a:pt x="2069" y="5050"/>
                    <a:pt x="2093" y="5055"/>
                    <a:pt x="2116" y="5055"/>
                  </a:cubicBezTo>
                  <a:cubicBezTo>
                    <a:pt x="2180" y="5055"/>
                    <a:pt x="2231" y="5018"/>
                    <a:pt x="2258" y="4952"/>
                  </a:cubicBezTo>
                  <a:cubicBezTo>
                    <a:pt x="2293" y="4854"/>
                    <a:pt x="2267" y="4765"/>
                    <a:pt x="2169" y="4729"/>
                  </a:cubicBezTo>
                  <a:cubicBezTo>
                    <a:pt x="2141" y="4719"/>
                    <a:pt x="2115" y="4714"/>
                    <a:pt x="2091" y="4714"/>
                  </a:cubicBezTo>
                  <a:close/>
                  <a:moveTo>
                    <a:pt x="614" y="4703"/>
                  </a:moveTo>
                  <a:cubicBezTo>
                    <a:pt x="541" y="4703"/>
                    <a:pt x="480" y="4746"/>
                    <a:pt x="447" y="4818"/>
                  </a:cubicBezTo>
                  <a:cubicBezTo>
                    <a:pt x="411" y="4916"/>
                    <a:pt x="447" y="5005"/>
                    <a:pt x="545" y="5050"/>
                  </a:cubicBezTo>
                  <a:cubicBezTo>
                    <a:pt x="571" y="5062"/>
                    <a:pt x="597" y="5068"/>
                    <a:pt x="623" y="5068"/>
                  </a:cubicBezTo>
                  <a:cubicBezTo>
                    <a:pt x="692" y="5068"/>
                    <a:pt x="753" y="5026"/>
                    <a:pt x="786" y="4961"/>
                  </a:cubicBezTo>
                  <a:cubicBezTo>
                    <a:pt x="821" y="4854"/>
                    <a:pt x="786" y="4765"/>
                    <a:pt x="697" y="4720"/>
                  </a:cubicBezTo>
                  <a:cubicBezTo>
                    <a:pt x="668" y="4708"/>
                    <a:pt x="641" y="4703"/>
                    <a:pt x="614" y="4703"/>
                  </a:cubicBezTo>
                  <a:close/>
                  <a:moveTo>
                    <a:pt x="12062" y="4947"/>
                  </a:moveTo>
                  <a:cubicBezTo>
                    <a:pt x="12035" y="4947"/>
                    <a:pt x="12017" y="4965"/>
                    <a:pt x="12000" y="5005"/>
                  </a:cubicBezTo>
                  <a:cubicBezTo>
                    <a:pt x="11982" y="5059"/>
                    <a:pt x="11991" y="5086"/>
                    <a:pt x="12044" y="5113"/>
                  </a:cubicBezTo>
                  <a:cubicBezTo>
                    <a:pt x="12060" y="5118"/>
                    <a:pt x="12075" y="5121"/>
                    <a:pt x="12088" y="5121"/>
                  </a:cubicBezTo>
                  <a:cubicBezTo>
                    <a:pt x="12118" y="5121"/>
                    <a:pt x="12139" y="5105"/>
                    <a:pt x="12151" y="5068"/>
                  </a:cubicBezTo>
                  <a:cubicBezTo>
                    <a:pt x="12178" y="5005"/>
                    <a:pt x="12169" y="4979"/>
                    <a:pt x="12115" y="4961"/>
                  </a:cubicBezTo>
                  <a:cubicBezTo>
                    <a:pt x="12094" y="4952"/>
                    <a:pt x="12077" y="4947"/>
                    <a:pt x="12062" y="4947"/>
                  </a:cubicBezTo>
                  <a:close/>
                  <a:moveTo>
                    <a:pt x="10574" y="4931"/>
                  </a:moveTo>
                  <a:cubicBezTo>
                    <a:pt x="10539" y="4931"/>
                    <a:pt x="10520" y="4955"/>
                    <a:pt x="10501" y="5005"/>
                  </a:cubicBezTo>
                  <a:cubicBezTo>
                    <a:pt x="10474" y="5050"/>
                    <a:pt x="10492" y="5113"/>
                    <a:pt x="10554" y="5130"/>
                  </a:cubicBezTo>
                  <a:cubicBezTo>
                    <a:pt x="10576" y="5138"/>
                    <a:pt x="10594" y="5142"/>
                    <a:pt x="10610" y="5142"/>
                  </a:cubicBezTo>
                  <a:cubicBezTo>
                    <a:pt x="10646" y="5142"/>
                    <a:pt x="10669" y="5121"/>
                    <a:pt x="10688" y="5077"/>
                  </a:cubicBezTo>
                  <a:cubicBezTo>
                    <a:pt x="10715" y="5005"/>
                    <a:pt x="10697" y="4970"/>
                    <a:pt x="10626" y="4943"/>
                  </a:cubicBezTo>
                  <a:cubicBezTo>
                    <a:pt x="10605" y="4935"/>
                    <a:pt x="10588" y="4931"/>
                    <a:pt x="10574" y="4931"/>
                  </a:cubicBezTo>
                  <a:close/>
                  <a:moveTo>
                    <a:pt x="9078" y="4913"/>
                  </a:moveTo>
                  <a:cubicBezTo>
                    <a:pt x="9036" y="4913"/>
                    <a:pt x="9003" y="4937"/>
                    <a:pt x="8984" y="4988"/>
                  </a:cubicBezTo>
                  <a:cubicBezTo>
                    <a:pt x="8957" y="5059"/>
                    <a:pt x="8975" y="5113"/>
                    <a:pt x="9047" y="5139"/>
                  </a:cubicBezTo>
                  <a:cubicBezTo>
                    <a:pt x="9067" y="5147"/>
                    <a:pt x="9087" y="5151"/>
                    <a:pt x="9104" y="5151"/>
                  </a:cubicBezTo>
                  <a:cubicBezTo>
                    <a:pt x="9147" y="5151"/>
                    <a:pt x="9179" y="5127"/>
                    <a:pt x="9198" y="5077"/>
                  </a:cubicBezTo>
                  <a:cubicBezTo>
                    <a:pt x="9225" y="5005"/>
                    <a:pt x="9207" y="4952"/>
                    <a:pt x="9136" y="4925"/>
                  </a:cubicBezTo>
                  <a:cubicBezTo>
                    <a:pt x="9115" y="4917"/>
                    <a:pt x="9096" y="4913"/>
                    <a:pt x="9078" y="4913"/>
                  </a:cubicBezTo>
                  <a:close/>
                  <a:moveTo>
                    <a:pt x="13043" y="5148"/>
                  </a:moveTo>
                  <a:cubicBezTo>
                    <a:pt x="13043" y="5148"/>
                    <a:pt x="13034" y="5148"/>
                    <a:pt x="13034" y="5157"/>
                  </a:cubicBezTo>
                  <a:cubicBezTo>
                    <a:pt x="13034" y="5157"/>
                    <a:pt x="13034" y="5157"/>
                    <a:pt x="13034" y="5166"/>
                  </a:cubicBezTo>
                  <a:cubicBezTo>
                    <a:pt x="13043" y="5157"/>
                    <a:pt x="13043" y="5157"/>
                    <a:pt x="13043" y="5157"/>
                  </a:cubicBezTo>
                  <a:cubicBezTo>
                    <a:pt x="13043" y="5148"/>
                    <a:pt x="13043" y="5148"/>
                    <a:pt x="13043" y="5148"/>
                  </a:cubicBezTo>
                  <a:close/>
                  <a:moveTo>
                    <a:pt x="7603" y="4898"/>
                  </a:moveTo>
                  <a:cubicBezTo>
                    <a:pt x="7554" y="4898"/>
                    <a:pt x="7506" y="4932"/>
                    <a:pt x="7485" y="4988"/>
                  </a:cubicBezTo>
                  <a:cubicBezTo>
                    <a:pt x="7450" y="5059"/>
                    <a:pt x="7485" y="5130"/>
                    <a:pt x="7557" y="5157"/>
                  </a:cubicBezTo>
                  <a:cubicBezTo>
                    <a:pt x="7576" y="5167"/>
                    <a:pt x="7595" y="5171"/>
                    <a:pt x="7613" y="5171"/>
                  </a:cubicBezTo>
                  <a:cubicBezTo>
                    <a:pt x="7663" y="5171"/>
                    <a:pt x="7707" y="5138"/>
                    <a:pt x="7726" y="5086"/>
                  </a:cubicBezTo>
                  <a:cubicBezTo>
                    <a:pt x="7762" y="5005"/>
                    <a:pt x="7726" y="4943"/>
                    <a:pt x="7646" y="4907"/>
                  </a:cubicBezTo>
                  <a:cubicBezTo>
                    <a:pt x="7632" y="4901"/>
                    <a:pt x="7617" y="4898"/>
                    <a:pt x="7603" y="4898"/>
                  </a:cubicBezTo>
                  <a:close/>
                  <a:moveTo>
                    <a:pt x="4621" y="4873"/>
                  </a:moveTo>
                  <a:cubicBezTo>
                    <a:pt x="4568" y="4873"/>
                    <a:pt x="4530" y="4902"/>
                    <a:pt x="4506" y="4970"/>
                  </a:cubicBezTo>
                  <a:cubicBezTo>
                    <a:pt x="4461" y="5068"/>
                    <a:pt x="4488" y="5130"/>
                    <a:pt x="4586" y="5166"/>
                  </a:cubicBezTo>
                  <a:cubicBezTo>
                    <a:pt x="4612" y="5176"/>
                    <a:pt x="4635" y="5181"/>
                    <a:pt x="4656" y="5181"/>
                  </a:cubicBezTo>
                  <a:cubicBezTo>
                    <a:pt x="4710" y="5181"/>
                    <a:pt x="4751" y="5149"/>
                    <a:pt x="4782" y="5086"/>
                  </a:cubicBezTo>
                  <a:cubicBezTo>
                    <a:pt x="4818" y="4988"/>
                    <a:pt x="4791" y="4925"/>
                    <a:pt x="4702" y="4889"/>
                  </a:cubicBezTo>
                  <a:cubicBezTo>
                    <a:pt x="4672" y="4878"/>
                    <a:pt x="4645" y="4873"/>
                    <a:pt x="4621" y="4873"/>
                  </a:cubicBezTo>
                  <a:close/>
                  <a:moveTo>
                    <a:pt x="6117" y="4893"/>
                  </a:moveTo>
                  <a:cubicBezTo>
                    <a:pt x="6094" y="4893"/>
                    <a:pt x="6070" y="4897"/>
                    <a:pt x="6049" y="4907"/>
                  </a:cubicBezTo>
                  <a:cubicBezTo>
                    <a:pt x="6040" y="4916"/>
                    <a:pt x="5987" y="4979"/>
                    <a:pt x="5978" y="4988"/>
                  </a:cubicBezTo>
                  <a:cubicBezTo>
                    <a:pt x="5969" y="5023"/>
                    <a:pt x="5969" y="5068"/>
                    <a:pt x="5987" y="5104"/>
                  </a:cubicBezTo>
                  <a:cubicBezTo>
                    <a:pt x="6005" y="5139"/>
                    <a:pt x="6040" y="5157"/>
                    <a:pt x="6058" y="5175"/>
                  </a:cubicBezTo>
                  <a:cubicBezTo>
                    <a:pt x="6077" y="5183"/>
                    <a:pt x="6097" y="5187"/>
                    <a:pt x="6117" y="5187"/>
                  </a:cubicBezTo>
                  <a:cubicBezTo>
                    <a:pt x="6181" y="5187"/>
                    <a:pt x="6243" y="5147"/>
                    <a:pt x="6263" y="5086"/>
                  </a:cubicBezTo>
                  <a:cubicBezTo>
                    <a:pt x="6290" y="5014"/>
                    <a:pt x="6245" y="4916"/>
                    <a:pt x="6165" y="4898"/>
                  </a:cubicBezTo>
                  <a:cubicBezTo>
                    <a:pt x="6150" y="4895"/>
                    <a:pt x="6134" y="4893"/>
                    <a:pt x="6117" y="4893"/>
                  </a:cubicBezTo>
                  <a:close/>
                  <a:moveTo>
                    <a:pt x="13052" y="5184"/>
                  </a:moveTo>
                  <a:cubicBezTo>
                    <a:pt x="13043" y="5184"/>
                    <a:pt x="13043" y="5184"/>
                    <a:pt x="13034" y="5193"/>
                  </a:cubicBezTo>
                  <a:lnTo>
                    <a:pt x="13052" y="5193"/>
                  </a:lnTo>
                  <a:cubicBezTo>
                    <a:pt x="13052" y="5193"/>
                    <a:pt x="13052" y="5184"/>
                    <a:pt x="13052" y="5184"/>
                  </a:cubicBezTo>
                  <a:close/>
                  <a:moveTo>
                    <a:pt x="3158" y="4863"/>
                  </a:moveTo>
                  <a:cubicBezTo>
                    <a:pt x="3092" y="4863"/>
                    <a:pt x="3026" y="4900"/>
                    <a:pt x="2998" y="4970"/>
                  </a:cubicBezTo>
                  <a:cubicBezTo>
                    <a:pt x="2971" y="5059"/>
                    <a:pt x="3007" y="5157"/>
                    <a:pt x="3096" y="5184"/>
                  </a:cubicBezTo>
                  <a:cubicBezTo>
                    <a:pt x="3117" y="5192"/>
                    <a:pt x="3139" y="5196"/>
                    <a:pt x="3159" y="5196"/>
                  </a:cubicBezTo>
                  <a:cubicBezTo>
                    <a:pt x="3228" y="5196"/>
                    <a:pt x="3290" y="5154"/>
                    <a:pt x="3310" y="5086"/>
                  </a:cubicBezTo>
                  <a:cubicBezTo>
                    <a:pt x="3337" y="4997"/>
                    <a:pt x="3302" y="4916"/>
                    <a:pt x="3212" y="4872"/>
                  </a:cubicBezTo>
                  <a:cubicBezTo>
                    <a:pt x="3195" y="4866"/>
                    <a:pt x="3176" y="4863"/>
                    <a:pt x="3158" y="4863"/>
                  </a:cubicBezTo>
                  <a:close/>
                  <a:moveTo>
                    <a:pt x="1660" y="4844"/>
                  </a:moveTo>
                  <a:cubicBezTo>
                    <a:pt x="1631" y="4844"/>
                    <a:pt x="1602" y="4852"/>
                    <a:pt x="1580" y="4863"/>
                  </a:cubicBezTo>
                  <a:cubicBezTo>
                    <a:pt x="1544" y="4881"/>
                    <a:pt x="1499" y="4916"/>
                    <a:pt x="1482" y="4952"/>
                  </a:cubicBezTo>
                  <a:cubicBezTo>
                    <a:pt x="1473" y="4979"/>
                    <a:pt x="1482" y="5086"/>
                    <a:pt x="1491" y="5104"/>
                  </a:cubicBezTo>
                  <a:cubicBezTo>
                    <a:pt x="1499" y="5130"/>
                    <a:pt x="1571" y="5193"/>
                    <a:pt x="1589" y="5202"/>
                  </a:cubicBezTo>
                  <a:cubicBezTo>
                    <a:pt x="1606" y="5209"/>
                    <a:pt x="1624" y="5211"/>
                    <a:pt x="1643" y="5211"/>
                  </a:cubicBezTo>
                  <a:cubicBezTo>
                    <a:pt x="1673" y="5211"/>
                    <a:pt x="1704" y="5204"/>
                    <a:pt x="1731" y="5193"/>
                  </a:cubicBezTo>
                  <a:cubicBezTo>
                    <a:pt x="1767" y="5175"/>
                    <a:pt x="1803" y="5139"/>
                    <a:pt x="1821" y="5095"/>
                  </a:cubicBezTo>
                  <a:cubicBezTo>
                    <a:pt x="1838" y="5041"/>
                    <a:pt x="1830" y="4997"/>
                    <a:pt x="1821" y="4952"/>
                  </a:cubicBezTo>
                  <a:cubicBezTo>
                    <a:pt x="1812" y="4925"/>
                    <a:pt x="1740" y="4863"/>
                    <a:pt x="1714" y="4854"/>
                  </a:cubicBezTo>
                  <a:cubicBezTo>
                    <a:pt x="1697" y="4847"/>
                    <a:pt x="1678" y="4844"/>
                    <a:pt x="1660" y="4844"/>
                  </a:cubicBezTo>
                  <a:close/>
                  <a:moveTo>
                    <a:pt x="166" y="4843"/>
                  </a:moveTo>
                  <a:cubicBezTo>
                    <a:pt x="143" y="4843"/>
                    <a:pt x="121" y="4849"/>
                    <a:pt x="99" y="4863"/>
                  </a:cubicBezTo>
                  <a:cubicBezTo>
                    <a:pt x="90" y="4863"/>
                    <a:pt x="81" y="4872"/>
                    <a:pt x="63" y="4872"/>
                  </a:cubicBezTo>
                  <a:cubicBezTo>
                    <a:pt x="45" y="4881"/>
                    <a:pt x="36" y="4898"/>
                    <a:pt x="36" y="4925"/>
                  </a:cubicBezTo>
                  <a:cubicBezTo>
                    <a:pt x="54" y="4997"/>
                    <a:pt x="54" y="5068"/>
                    <a:pt x="72" y="5148"/>
                  </a:cubicBezTo>
                  <a:cubicBezTo>
                    <a:pt x="72" y="5166"/>
                    <a:pt x="63" y="5202"/>
                    <a:pt x="99" y="5202"/>
                  </a:cubicBezTo>
                  <a:cubicBezTo>
                    <a:pt x="126" y="5202"/>
                    <a:pt x="143" y="5220"/>
                    <a:pt x="170" y="5220"/>
                  </a:cubicBezTo>
                  <a:cubicBezTo>
                    <a:pt x="206" y="5211"/>
                    <a:pt x="233" y="5202"/>
                    <a:pt x="259" y="5184"/>
                  </a:cubicBezTo>
                  <a:cubicBezTo>
                    <a:pt x="331" y="5157"/>
                    <a:pt x="358" y="5095"/>
                    <a:pt x="349" y="5032"/>
                  </a:cubicBezTo>
                  <a:cubicBezTo>
                    <a:pt x="349" y="4952"/>
                    <a:pt x="322" y="4889"/>
                    <a:pt x="233" y="4863"/>
                  </a:cubicBezTo>
                  <a:cubicBezTo>
                    <a:pt x="210" y="4849"/>
                    <a:pt x="188" y="4843"/>
                    <a:pt x="166" y="4843"/>
                  </a:cubicBezTo>
                  <a:close/>
                  <a:moveTo>
                    <a:pt x="11625" y="5079"/>
                  </a:moveTo>
                  <a:cubicBezTo>
                    <a:pt x="11587" y="5079"/>
                    <a:pt x="11549" y="5099"/>
                    <a:pt x="11536" y="5139"/>
                  </a:cubicBezTo>
                  <a:cubicBezTo>
                    <a:pt x="11518" y="5184"/>
                    <a:pt x="11536" y="5246"/>
                    <a:pt x="11589" y="5273"/>
                  </a:cubicBezTo>
                  <a:cubicBezTo>
                    <a:pt x="11600" y="5277"/>
                    <a:pt x="11612" y="5280"/>
                    <a:pt x="11624" y="5280"/>
                  </a:cubicBezTo>
                  <a:cubicBezTo>
                    <a:pt x="11662" y="5280"/>
                    <a:pt x="11703" y="5258"/>
                    <a:pt x="11723" y="5211"/>
                  </a:cubicBezTo>
                  <a:cubicBezTo>
                    <a:pt x="11732" y="5166"/>
                    <a:pt x="11723" y="5104"/>
                    <a:pt x="11661" y="5086"/>
                  </a:cubicBezTo>
                  <a:cubicBezTo>
                    <a:pt x="11649" y="5081"/>
                    <a:pt x="11637" y="5079"/>
                    <a:pt x="11625" y="5079"/>
                  </a:cubicBezTo>
                  <a:close/>
                  <a:moveTo>
                    <a:pt x="10147" y="5066"/>
                  </a:moveTo>
                  <a:cubicBezTo>
                    <a:pt x="10105" y="5066"/>
                    <a:pt x="10056" y="5091"/>
                    <a:pt x="10037" y="5130"/>
                  </a:cubicBezTo>
                  <a:cubicBezTo>
                    <a:pt x="10010" y="5184"/>
                    <a:pt x="10046" y="5264"/>
                    <a:pt x="10099" y="5291"/>
                  </a:cubicBezTo>
                  <a:cubicBezTo>
                    <a:pt x="10107" y="5294"/>
                    <a:pt x="10117" y="5296"/>
                    <a:pt x="10126" y="5296"/>
                  </a:cubicBezTo>
                  <a:cubicBezTo>
                    <a:pt x="10171" y="5296"/>
                    <a:pt x="10229" y="5265"/>
                    <a:pt x="10251" y="5228"/>
                  </a:cubicBezTo>
                  <a:cubicBezTo>
                    <a:pt x="10269" y="5175"/>
                    <a:pt x="10242" y="5095"/>
                    <a:pt x="10189" y="5077"/>
                  </a:cubicBezTo>
                  <a:cubicBezTo>
                    <a:pt x="10177" y="5070"/>
                    <a:pt x="10162" y="5066"/>
                    <a:pt x="10147" y="5066"/>
                  </a:cubicBezTo>
                  <a:close/>
                  <a:moveTo>
                    <a:pt x="8699" y="5059"/>
                  </a:moveTo>
                  <a:cubicBezTo>
                    <a:pt x="8690" y="5061"/>
                    <a:pt x="8680" y="5062"/>
                    <a:pt x="8671" y="5062"/>
                  </a:cubicBezTo>
                  <a:cubicBezTo>
                    <a:pt x="8661" y="5062"/>
                    <a:pt x="8651" y="5061"/>
                    <a:pt x="8642" y="5061"/>
                  </a:cubicBezTo>
                  <a:cubicBezTo>
                    <a:pt x="8623" y="5061"/>
                    <a:pt x="8605" y="5063"/>
                    <a:pt x="8592" y="5077"/>
                  </a:cubicBezTo>
                  <a:cubicBezTo>
                    <a:pt x="8565" y="5095"/>
                    <a:pt x="8538" y="5121"/>
                    <a:pt x="8538" y="5139"/>
                  </a:cubicBezTo>
                  <a:cubicBezTo>
                    <a:pt x="8529" y="5166"/>
                    <a:pt x="8529" y="5202"/>
                    <a:pt x="8547" y="5237"/>
                  </a:cubicBezTo>
                  <a:cubicBezTo>
                    <a:pt x="8556" y="5273"/>
                    <a:pt x="8583" y="5291"/>
                    <a:pt x="8610" y="5300"/>
                  </a:cubicBezTo>
                  <a:cubicBezTo>
                    <a:pt x="8620" y="5305"/>
                    <a:pt x="8636" y="5310"/>
                    <a:pt x="8655" y="5310"/>
                  </a:cubicBezTo>
                  <a:cubicBezTo>
                    <a:pt x="8669" y="5310"/>
                    <a:pt x="8684" y="5307"/>
                    <a:pt x="8699" y="5300"/>
                  </a:cubicBezTo>
                  <a:cubicBezTo>
                    <a:pt x="8734" y="5291"/>
                    <a:pt x="8752" y="5255"/>
                    <a:pt x="8779" y="5228"/>
                  </a:cubicBezTo>
                  <a:cubicBezTo>
                    <a:pt x="8779" y="5193"/>
                    <a:pt x="8788" y="5157"/>
                    <a:pt x="8770" y="5121"/>
                  </a:cubicBezTo>
                  <a:cubicBezTo>
                    <a:pt x="8752" y="5095"/>
                    <a:pt x="8717" y="5086"/>
                    <a:pt x="8699" y="5059"/>
                  </a:cubicBezTo>
                  <a:close/>
                  <a:moveTo>
                    <a:pt x="7150" y="5042"/>
                  </a:moveTo>
                  <a:cubicBezTo>
                    <a:pt x="7134" y="5042"/>
                    <a:pt x="7118" y="5047"/>
                    <a:pt x="7102" y="5059"/>
                  </a:cubicBezTo>
                  <a:cubicBezTo>
                    <a:pt x="7066" y="5068"/>
                    <a:pt x="7039" y="5095"/>
                    <a:pt x="7030" y="5130"/>
                  </a:cubicBezTo>
                  <a:cubicBezTo>
                    <a:pt x="7022" y="5166"/>
                    <a:pt x="7013" y="5193"/>
                    <a:pt x="7030" y="5228"/>
                  </a:cubicBezTo>
                  <a:cubicBezTo>
                    <a:pt x="7048" y="5264"/>
                    <a:pt x="7057" y="5291"/>
                    <a:pt x="7102" y="5300"/>
                  </a:cubicBezTo>
                  <a:cubicBezTo>
                    <a:pt x="7126" y="5306"/>
                    <a:pt x="7146" y="5320"/>
                    <a:pt x="7171" y="5320"/>
                  </a:cubicBezTo>
                  <a:cubicBezTo>
                    <a:pt x="7182" y="5320"/>
                    <a:pt x="7195" y="5317"/>
                    <a:pt x="7209" y="5309"/>
                  </a:cubicBezTo>
                  <a:cubicBezTo>
                    <a:pt x="7236" y="5291"/>
                    <a:pt x="7262" y="5273"/>
                    <a:pt x="7280" y="5237"/>
                  </a:cubicBezTo>
                  <a:cubicBezTo>
                    <a:pt x="7289" y="5202"/>
                    <a:pt x="7307" y="5166"/>
                    <a:pt x="7280" y="5130"/>
                  </a:cubicBezTo>
                  <a:cubicBezTo>
                    <a:pt x="7262" y="5095"/>
                    <a:pt x="7254" y="5059"/>
                    <a:pt x="7209" y="5059"/>
                  </a:cubicBezTo>
                  <a:cubicBezTo>
                    <a:pt x="7189" y="5049"/>
                    <a:pt x="7170" y="5042"/>
                    <a:pt x="7150" y="5042"/>
                  </a:cubicBezTo>
                  <a:close/>
                  <a:moveTo>
                    <a:pt x="5675" y="5033"/>
                  </a:moveTo>
                  <a:cubicBezTo>
                    <a:pt x="5615" y="5033"/>
                    <a:pt x="5553" y="5073"/>
                    <a:pt x="5532" y="5130"/>
                  </a:cubicBezTo>
                  <a:cubicBezTo>
                    <a:pt x="5496" y="5211"/>
                    <a:pt x="5541" y="5291"/>
                    <a:pt x="5621" y="5327"/>
                  </a:cubicBezTo>
                  <a:cubicBezTo>
                    <a:pt x="5635" y="5332"/>
                    <a:pt x="5650" y="5334"/>
                    <a:pt x="5665" y="5334"/>
                  </a:cubicBezTo>
                  <a:cubicBezTo>
                    <a:pt x="5725" y="5334"/>
                    <a:pt x="5787" y="5293"/>
                    <a:pt x="5808" y="5228"/>
                  </a:cubicBezTo>
                  <a:cubicBezTo>
                    <a:pt x="5835" y="5157"/>
                    <a:pt x="5799" y="5068"/>
                    <a:pt x="5719" y="5041"/>
                  </a:cubicBezTo>
                  <a:cubicBezTo>
                    <a:pt x="5705" y="5036"/>
                    <a:pt x="5690" y="5033"/>
                    <a:pt x="5675" y="5033"/>
                  </a:cubicBezTo>
                  <a:close/>
                  <a:moveTo>
                    <a:pt x="2687" y="5004"/>
                  </a:moveTo>
                  <a:cubicBezTo>
                    <a:pt x="2626" y="5004"/>
                    <a:pt x="2578" y="5043"/>
                    <a:pt x="2552" y="5113"/>
                  </a:cubicBezTo>
                  <a:cubicBezTo>
                    <a:pt x="2508" y="5211"/>
                    <a:pt x="2543" y="5291"/>
                    <a:pt x="2641" y="5327"/>
                  </a:cubicBezTo>
                  <a:cubicBezTo>
                    <a:pt x="2669" y="5339"/>
                    <a:pt x="2695" y="5345"/>
                    <a:pt x="2720" y="5345"/>
                  </a:cubicBezTo>
                  <a:cubicBezTo>
                    <a:pt x="2782" y="5345"/>
                    <a:pt x="2832" y="5305"/>
                    <a:pt x="2864" y="5228"/>
                  </a:cubicBezTo>
                  <a:cubicBezTo>
                    <a:pt x="2900" y="5139"/>
                    <a:pt x="2864" y="5059"/>
                    <a:pt x="2766" y="5023"/>
                  </a:cubicBezTo>
                  <a:cubicBezTo>
                    <a:pt x="2738" y="5011"/>
                    <a:pt x="2711" y="5004"/>
                    <a:pt x="2687" y="5004"/>
                  </a:cubicBezTo>
                  <a:close/>
                  <a:moveTo>
                    <a:pt x="4196" y="5025"/>
                  </a:moveTo>
                  <a:cubicBezTo>
                    <a:pt x="4128" y="5025"/>
                    <a:pt x="4046" y="5072"/>
                    <a:pt x="4024" y="5130"/>
                  </a:cubicBezTo>
                  <a:cubicBezTo>
                    <a:pt x="4006" y="5211"/>
                    <a:pt x="4051" y="5318"/>
                    <a:pt x="4122" y="5344"/>
                  </a:cubicBezTo>
                  <a:cubicBezTo>
                    <a:pt x="4136" y="5349"/>
                    <a:pt x="4152" y="5351"/>
                    <a:pt x="4168" y="5351"/>
                  </a:cubicBezTo>
                  <a:cubicBezTo>
                    <a:pt x="4241" y="5351"/>
                    <a:pt x="4323" y="5303"/>
                    <a:pt x="4345" y="5237"/>
                  </a:cubicBezTo>
                  <a:cubicBezTo>
                    <a:pt x="4363" y="5166"/>
                    <a:pt x="4319" y="5059"/>
                    <a:pt x="4238" y="5032"/>
                  </a:cubicBezTo>
                  <a:cubicBezTo>
                    <a:pt x="4225" y="5027"/>
                    <a:pt x="4211" y="5025"/>
                    <a:pt x="4196" y="5025"/>
                  </a:cubicBezTo>
                  <a:close/>
                  <a:moveTo>
                    <a:pt x="1214" y="4996"/>
                  </a:moveTo>
                  <a:cubicBezTo>
                    <a:pt x="1147" y="4996"/>
                    <a:pt x="1085" y="5031"/>
                    <a:pt x="1044" y="5113"/>
                  </a:cubicBezTo>
                  <a:cubicBezTo>
                    <a:pt x="1018" y="5211"/>
                    <a:pt x="1062" y="5318"/>
                    <a:pt x="1160" y="5344"/>
                  </a:cubicBezTo>
                  <a:cubicBezTo>
                    <a:pt x="1183" y="5353"/>
                    <a:pt x="1206" y="5358"/>
                    <a:pt x="1228" y="5358"/>
                  </a:cubicBezTo>
                  <a:cubicBezTo>
                    <a:pt x="1295" y="5358"/>
                    <a:pt x="1359" y="5318"/>
                    <a:pt x="1392" y="5237"/>
                  </a:cubicBezTo>
                  <a:cubicBezTo>
                    <a:pt x="1428" y="5148"/>
                    <a:pt x="1375" y="5032"/>
                    <a:pt x="1276" y="5005"/>
                  </a:cubicBezTo>
                  <a:cubicBezTo>
                    <a:pt x="1255" y="4999"/>
                    <a:pt x="1234" y="4996"/>
                    <a:pt x="1214" y="4996"/>
                  </a:cubicBezTo>
                  <a:close/>
                  <a:moveTo>
                    <a:pt x="12670" y="5257"/>
                  </a:moveTo>
                  <a:cubicBezTo>
                    <a:pt x="12635" y="5257"/>
                    <a:pt x="12602" y="5278"/>
                    <a:pt x="12588" y="5318"/>
                  </a:cubicBezTo>
                  <a:cubicBezTo>
                    <a:pt x="12579" y="5353"/>
                    <a:pt x="12606" y="5407"/>
                    <a:pt x="12642" y="5416"/>
                  </a:cubicBezTo>
                  <a:cubicBezTo>
                    <a:pt x="12652" y="5420"/>
                    <a:pt x="12661" y="5422"/>
                    <a:pt x="12671" y="5422"/>
                  </a:cubicBezTo>
                  <a:cubicBezTo>
                    <a:pt x="12705" y="5422"/>
                    <a:pt x="12735" y="5399"/>
                    <a:pt x="12749" y="5371"/>
                  </a:cubicBezTo>
                  <a:cubicBezTo>
                    <a:pt x="12767" y="5327"/>
                    <a:pt x="12749" y="5282"/>
                    <a:pt x="12704" y="5264"/>
                  </a:cubicBezTo>
                  <a:cubicBezTo>
                    <a:pt x="12693" y="5260"/>
                    <a:pt x="12681" y="5257"/>
                    <a:pt x="12670" y="5257"/>
                  </a:cubicBezTo>
                  <a:close/>
                  <a:moveTo>
                    <a:pt x="11175" y="5222"/>
                  </a:moveTo>
                  <a:cubicBezTo>
                    <a:pt x="11136" y="5222"/>
                    <a:pt x="11101" y="5242"/>
                    <a:pt x="11081" y="5282"/>
                  </a:cubicBezTo>
                  <a:cubicBezTo>
                    <a:pt x="11063" y="5336"/>
                    <a:pt x="11081" y="5389"/>
                    <a:pt x="11134" y="5416"/>
                  </a:cubicBezTo>
                  <a:cubicBezTo>
                    <a:pt x="11150" y="5420"/>
                    <a:pt x="11165" y="5423"/>
                    <a:pt x="11179" y="5423"/>
                  </a:cubicBezTo>
                  <a:cubicBezTo>
                    <a:pt x="11221" y="5423"/>
                    <a:pt x="11255" y="5402"/>
                    <a:pt x="11268" y="5362"/>
                  </a:cubicBezTo>
                  <a:cubicBezTo>
                    <a:pt x="11295" y="5300"/>
                    <a:pt x="11268" y="5255"/>
                    <a:pt x="11214" y="5228"/>
                  </a:cubicBezTo>
                  <a:cubicBezTo>
                    <a:pt x="11201" y="5224"/>
                    <a:pt x="11188" y="5222"/>
                    <a:pt x="11175" y="5222"/>
                  </a:cubicBezTo>
                  <a:close/>
                  <a:moveTo>
                    <a:pt x="9709" y="5205"/>
                  </a:moveTo>
                  <a:cubicBezTo>
                    <a:pt x="9685" y="5205"/>
                    <a:pt x="9663" y="5222"/>
                    <a:pt x="9635" y="5228"/>
                  </a:cubicBezTo>
                  <a:cubicBezTo>
                    <a:pt x="9600" y="5237"/>
                    <a:pt x="9591" y="5255"/>
                    <a:pt x="9582" y="5291"/>
                  </a:cubicBezTo>
                  <a:cubicBezTo>
                    <a:pt x="9564" y="5327"/>
                    <a:pt x="9582" y="5353"/>
                    <a:pt x="9591" y="5380"/>
                  </a:cubicBezTo>
                  <a:cubicBezTo>
                    <a:pt x="9600" y="5407"/>
                    <a:pt x="9627" y="5416"/>
                    <a:pt x="9644" y="5434"/>
                  </a:cubicBezTo>
                  <a:cubicBezTo>
                    <a:pt x="9655" y="5439"/>
                    <a:pt x="9666" y="5441"/>
                    <a:pt x="9676" y="5441"/>
                  </a:cubicBezTo>
                  <a:cubicBezTo>
                    <a:pt x="9698" y="5441"/>
                    <a:pt x="9718" y="5431"/>
                    <a:pt x="9742" y="5425"/>
                  </a:cubicBezTo>
                  <a:cubicBezTo>
                    <a:pt x="9769" y="5416"/>
                    <a:pt x="9796" y="5398"/>
                    <a:pt x="9796" y="5371"/>
                  </a:cubicBezTo>
                  <a:cubicBezTo>
                    <a:pt x="9823" y="5309"/>
                    <a:pt x="9787" y="5237"/>
                    <a:pt x="9734" y="5211"/>
                  </a:cubicBezTo>
                  <a:cubicBezTo>
                    <a:pt x="9725" y="5206"/>
                    <a:pt x="9717" y="5205"/>
                    <a:pt x="9709" y="5205"/>
                  </a:cubicBezTo>
                  <a:close/>
                  <a:moveTo>
                    <a:pt x="8227" y="5194"/>
                  </a:moveTo>
                  <a:cubicBezTo>
                    <a:pt x="8200" y="5194"/>
                    <a:pt x="8173" y="5204"/>
                    <a:pt x="8155" y="5211"/>
                  </a:cubicBezTo>
                  <a:cubicBezTo>
                    <a:pt x="8128" y="5211"/>
                    <a:pt x="8101" y="5246"/>
                    <a:pt x="8083" y="5273"/>
                  </a:cubicBezTo>
                  <a:cubicBezTo>
                    <a:pt x="8065" y="5309"/>
                    <a:pt x="8074" y="5344"/>
                    <a:pt x="8083" y="5371"/>
                  </a:cubicBezTo>
                  <a:cubicBezTo>
                    <a:pt x="8092" y="5407"/>
                    <a:pt x="8128" y="5425"/>
                    <a:pt x="8155" y="5460"/>
                  </a:cubicBezTo>
                  <a:cubicBezTo>
                    <a:pt x="8190" y="5452"/>
                    <a:pt x="8235" y="5460"/>
                    <a:pt x="8262" y="5443"/>
                  </a:cubicBezTo>
                  <a:cubicBezTo>
                    <a:pt x="8288" y="5434"/>
                    <a:pt x="8324" y="5416"/>
                    <a:pt x="8333" y="5371"/>
                  </a:cubicBezTo>
                  <a:cubicBezTo>
                    <a:pt x="8333" y="5344"/>
                    <a:pt x="8342" y="5300"/>
                    <a:pt x="8324" y="5273"/>
                  </a:cubicBezTo>
                  <a:cubicBezTo>
                    <a:pt x="8315" y="5246"/>
                    <a:pt x="8288" y="5228"/>
                    <a:pt x="8262" y="5202"/>
                  </a:cubicBezTo>
                  <a:cubicBezTo>
                    <a:pt x="8251" y="5196"/>
                    <a:pt x="8239" y="5194"/>
                    <a:pt x="8227" y="5194"/>
                  </a:cubicBezTo>
                  <a:close/>
                  <a:moveTo>
                    <a:pt x="6715" y="5186"/>
                  </a:moveTo>
                  <a:cubicBezTo>
                    <a:pt x="6696" y="5186"/>
                    <a:pt x="6678" y="5188"/>
                    <a:pt x="6665" y="5193"/>
                  </a:cubicBezTo>
                  <a:cubicBezTo>
                    <a:pt x="6629" y="5211"/>
                    <a:pt x="6593" y="5246"/>
                    <a:pt x="6584" y="5273"/>
                  </a:cubicBezTo>
                  <a:cubicBezTo>
                    <a:pt x="6576" y="5309"/>
                    <a:pt x="6576" y="5353"/>
                    <a:pt x="6584" y="5389"/>
                  </a:cubicBezTo>
                  <a:cubicBezTo>
                    <a:pt x="6602" y="5416"/>
                    <a:pt x="6638" y="5443"/>
                    <a:pt x="6665" y="5469"/>
                  </a:cubicBezTo>
                  <a:cubicBezTo>
                    <a:pt x="6683" y="5469"/>
                    <a:pt x="6703" y="5472"/>
                    <a:pt x="6723" y="5472"/>
                  </a:cubicBezTo>
                  <a:cubicBezTo>
                    <a:pt x="6743" y="5472"/>
                    <a:pt x="6763" y="5469"/>
                    <a:pt x="6781" y="5460"/>
                  </a:cubicBezTo>
                  <a:cubicBezTo>
                    <a:pt x="6807" y="5443"/>
                    <a:pt x="6843" y="5416"/>
                    <a:pt x="6861" y="5380"/>
                  </a:cubicBezTo>
                  <a:cubicBezTo>
                    <a:pt x="6870" y="5353"/>
                    <a:pt x="6870" y="5300"/>
                    <a:pt x="6852" y="5273"/>
                  </a:cubicBezTo>
                  <a:cubicBezTo>
                    <a:pt x="6834" y="5237"/>
                    <a:pt x="6799" y="5202"/>
                    <a:pt x="6772" y="5193"/>
                  </a:cubicBezTo>
                  <a:cubicBezTo>
                    <a:pt x="6754" y="5188"/>
                    <a:pt x="6734" y="5186"/>
                    <a:pt x="6715" y="5186"/>
                  </a:cubicBezTo>
                  <a:close/>
                  <a:moveTo>
                    <a:pt x="5234" y="5179"/>
                  </a:moveTo>
                  <a:cubicBezTo>
                    <a:pt x="5213" y="5179"/>
                    <a:pt x="5193" y="5184"/>
                    <a:pt x="5175" y="5193"/>
                  </a:cubicBezTo>
                  <a:cubicBezTo>
                    <a:pt x="5139" y="5211"/>
                    <a:pt x="5095" y="5220"/>
                    <a:pt x="5095" y="5273"/>
                  </a:cubicBezTo>
                  <a:cubicBezTo>
                    <a:pt x="5086" y="5300"/>
                    <a:pt x="5077" y="5318"/>
                    <a:pt x="5077" y="5344"/>
                  </a:cubicBezTo>
                  <a:cubicBezTo>
                    <a:pt x="5077" y="5380"/>
                    <a:pt x="5104" y="5416"/>
                    <a:pt x="5121" y="5443"/>
                  </a:cubicBezTo>
                  <a:cubicBezTo>
                    <a:pt x="5130" y="5460"/>
                    <a:pt x="5157" y="5460"/>
                    <a:pt x="5175" y="5469"/>
                  </a:cubicBezTo>
                  <a:cubicBezTo>
                    <a:pt x="5195" y="5484"/>
                    <a:pt x="5217" y="5491"/>
                    <a:pt x="5239" y="5491"/>
                  </a:cubicBezTo>
                  <a:cubicBezTo>
                    <a:pt x="5257" y="5491"/>
                    <a:pt x="5275" y="5486"/>
                    <a:pt x="5291" y="5478"/>
                  </a:cubicBezTo>
                  <a:cubicBezTo>
                    <a:pt x="5327" y="5460"/>
                    <a:pt x="5353" y="5443"/>
                    <a:pt x="5371" y="5398"/>
                  </a:cubicBezTo>
                  <a:cubicBezTo>
                    <a:pt x="5389" y="5353"/>
                    <a:pt x="5389" y="5309"/>
                    <a:pt x="5380" y="5273"/>
                  </a:cubicBezTo>
                  <a:cubicBezTo>
                    <a:pt x="5362" y="5246"/>
                    <a:pt x="5344" y="5211"/>
                    <a:pt x="5300" y="5193"/>
                  </a:cubicBezTo>
                  <a:cubicBezTo>
                    <a:pt x="5278" y="5184"/>
                    <a:pt x="5255" y="5179"/>
                    <a:pt x="5234" y="5179"/>
                  </a:cubicBezTo>
                  <a:close/>
                  <a:moveTo>
                    <a:pt x="3746" y="5167"/>
                  </a:moveTo>
                  <a:cubicBezTo>
                    <a:pt x="3681" y="5167"/>
                    <a:pt x="3607" y="5207"/>
                    <a:pt x="3578" y="5264"/>
                  </a:cubicBezTo>
                  <a:cubicBezTo>
                    <a:pt x="3551" y="5344"/>
                    <a:pt x="3596" y="5452"/>
                    <a:pt x="3676" y="5487"/>
                  </a:cubicBezTo>
                  <a:cubicBezTo>
                    <a:pt x="3690" y="5493"/>
                    <a:pt x="3706" y="5495"/>
                    <a:pt x="3722" y="5495"/>
                  </a:cubicBezTo>
                  <a:cubicBezTo>
                    <a:pt x="3788" y="5495"/>
                    <a:pt x="3862" y="5455"/>
                    <a:pt x="3890" y="5398"/>
                  </a:cubicBezTo>
                  <a:cubicBezTo>
                    <a:pt x="3917" y="5318"/>
                    <a:pt x="3872" y="5211"/>
                    <a:pt x="3792" y="5175"/>
                  </a:cubicBezTo>
                  <a:cubicBezTo>
                    <a:pt x="3778" y="5170"/>
                    <a:pt x="3762" y="5167"/>
                    <a:pt x="3746" y="5167"/>
                  </a:cubicBezTo>
                  <a:close/>
                  <a:moveTo>
                    <a:pt x="2240" y="5161"/>
                  </a:moveTo>
                  <a:cubicBezTo>
                    <a:pt x="2175" y="5161"/>
                    <a:pt x="2122" y="5200"/>
                    <a:pt x="2088" y="5273"/>
                  </a:cubicBezTo>
                  <a:cubicBezTo>
                    <a:pt x="2053" y="5371"/>
                    <a:pt x="2088" y="5452"/>
                    <a:pt x="2195" y="5487"/>
                  </a:cubicBezTo>
                  <a:cubicBezTo>
                    <a:pt x="2213" y="5496"/>
                    <a:pt x="2233" y="5501"/>
                    <a:pt x="2253" y="5501"/>
                  </a:cubicBezTo>
                  <a:cubicBezTo>
                    <a:pt x="2273" y="5501"/>
                    <a:pt x="2293" y="5496"/>
                    <a:pt x="2311" y="5487"/>
                  </a:cubicBezTo>
                  <a:cubicBezTo>
                    <a:pt x="2356" y="5469"/>
                    <a:pt x="2383" y="5443"/>
                    <a:pt x="2400" y="5398"/>
                  </a:cubicBezTo>
                  <a:cubicBezTo>
                    <a:pt x="2436" y="5300"/>
                    <a:pt x="2409" y="5220"/>
                    <a:pt x="2311" y="5175"/>
                  </a:cubicBezTo>
                  <a:cubicBezTo>
                    <a:pt x="2286" y="5166"/>
                    <a:pt x="2263" y="5161"/>
                    <a:pt x="2240" y="5161"/>
                  </a:cubicBezTo>
                  <a:close/>
                  <a:moveTo>
                    <a:pt x="764" y="5136"/>
                  </a:moveTo>
                  <a:cubicBezTo>
                    <a:pt x="691" y="5136"/>
                    <a:pt x="626" y="5182"/>
                    <a:pt x="598" y="5264"/>
                  </a:cubicBezTo>
                  <a:cubicBezTo>
                    <a:pt x="563" y="5362"/>
                    <a:pt x="607" y="5452"/>
                    <a:pt x="705" y="5496"/>
                  </a:cubicBezTo>
                  <a:cubicBezTo>
                    <a:pt x="726" y="5502"/>
                    <a:pt x="747" y="5505"/>
                    <a:pt x="767" y="5505"/>
                  </a:cubicBezTo>
                  <a:cubicBezTo>
                    <a:pt x="842" y="5505"/>
                    <a:pt x="909" y="5465"/>
                    <a:pt x="937" y="5380"/>
                  </a:cubicBezTo>
                  <a:cubicBezTo>
                    <a:pt x="973" y="5282"/>
                    <a:pt x="937" y="5193"/>
                    <a:pt x="830" y="5148"/>
                  </a:cubicBezTo>
                  <a:cubicBezTo>
                    <a:pt x="808" y="5140"/>
                    <a:pt x="786" y="5136"/>
                    <a:pt x="764" y="5136"/>
                  </a:cubicBezTo>
                  <a:close/>
                  <a:moveTo>
                    <a:pt x="12211" y="5395"/>
                  </a:moveTo>
                  <a:cubicBezTo>
                    <a:pt x="12180" y="5395"/>
                    <a:pt x="12161" y="5417"/>
                    <a:pt x="12142" y="5460"/>
                  </a:cubicBezTo>
                  <a:cubicBezTo>
                    <a:pt x="12124" y="5514"/>
                    <a:pt x="12133" y="5541"/>
                    <a:pt x="12196" y="5559"/>
                  </a:cubicBezTo>
                  <a:cubicBezTo>
                    <a:pt x="12212" y="5567"/>
                    <a:pt x="12226" y="5571"/>
                    <a:pt x="12239" y="5571"/>
                  </a:cubicBezTo>
                  <a:cubicBezTo>
                    <a:pt x="12266" y="5571"/>
                    <a:pt x="12284" y="5551"/>
                    <a:pt x="12303" y="5514"/>
                  </a:cubicBezTo>
                  <a:cubicBezTo>
                    <a:pt x="12321" y="5460"/>
                    <a:pt x="12312" y="5425"/>
                    <a:pt x="12258" y="5407"/>
                  </a:cubicBezTo>
                  <a:cubicBezTo>
                    <a:pt x="12239" y="5399"/>
                    <a:pt x="12224" y="5395"/>
                    <a:pt x="12211" y="5395"/>
                  </a:cubicBezTo>
                  <a:close/>
                  <a:moveTo>
                    <a:pt x="9223" y="5350"/>
                  </a:moveTo>
                  <a:cubicBezTo>
                    <a:pt x="9183" y="5350"/>
                    <a:pt x="9155" y="5374"/>
                    <a:pt x="9136" y="5425"/>
                  </a:cubicBezTo>
                  <a:cubicBezTo>
                    <a:pt x="9100" y="5496"/>
                    <a:pt x="9127" y="5550"/>
                    <a:pt x="9198" y="5576"/>
                  </a:cubicBezTo>
                  <a:cubicBezTo>
                    <a:pt x="9219" y="5584"/>
                    <a:pt x="9237" y="5588"/>
                    <a:pt x="9255" y="5588"/>
                  </a:cubicBezTo>
                  <a:cubicBezTo>
                    <a:pt x="9298" y="5588"/>
                    <a:pt x="9331" y="5563"/>
                    <a:pt x="9350" y="5505"/>
                  </a:cubicBezTo>
                  <a:cubicBezTo>
                    <a:pt x="9377" y="5434"/>
                    <a:pt x="9359" y="5389"/>
                    <a:pt x="9279" y="5362"/>
                  </a:cubicBezTo>
                  <a:cubicBezTo>
                    <a:pt x="9258" y="5355"/>
                    <a:pt x="9239" y="5350"/>
                    <a:pt x="9223" y="5350"/>
                  </a:cubicBezTo>
                  <a:close/>
                  <a:moveTo>
                    <a:pt x="10717" y="5384"/>
                  </a:moveTo>
                  <a:cubicBezTo>
                    <a:pt x="10683" y="5384"/>
                    <a:pt x="10661" y="5404"/>
                    <a:pt x="10644" y="5452"/>
                  </a:cubicBezTo>
                  <a:cubicBezTo>
                    <a:pt x="10617" y="5505"/>
                    <a:pt x="10644" y="5567"/>
                    <a:pt x="10697" y="5576"/>
                  </a:cubicBezTo>
                  <a:cubicBezTo>
                    <a:pt x="10716" y="5584"/>
                    <a:pt x="10732" y="5588"/>
                    <a:pt x="10747" y="5588"/>
                  </a:cubicBezTo>
                  <a:cubicBezTo>
                    <a:pt x="10781" y="5588"/>
                    <a:pt x="10806" y="5567"/>
                    <a:pt x="10831" y="5523"/>
                  </a:cubicBezTo>
                  <a:cubicBezTo>
                    <a:pt x="10858" y="5478"/>
                    <a:pt x="10831" y="5416"/>
                    <a:pt x="10777" y="5398"/>
                  </a:cubicBezTo>
                  <a:cubicBezTo>
                    <a:pt x="10754" y="5389"/>
                    <a:pt x="10734" y="5384"/>
                    <a:pt x="10717" y="5384"/>
                  </a:cubicBezTo>
                  <a:close/>
                  <a:moveTo>
                    <a:pt x="7750" y="5336"/>
                  </a:moveTo>
                  <a:cubicBezTo>
                    <a:pt x="7696" y="5336"/>
                    <a:pt x="7649" y="5369"/>
                    <a:pt x="7628" y="5425"/>
                  </a:cubicBezTo>
                  <a:cubicBezTo>
                    <a:pt x="7601" y="5496"/>
                    <a:pt x="7637" y="5567"/>
                    <a:pt x="7708" y="5594"/>
                  </a:cubicBezTo>
                  <a:cubicBezTo>
                    <a:pt x="7726" y="5601"/>
                    <a:pt x="7744" y="5604"/>
                    <a:pt x="7761" y="5604"/>
                  </a:cubicBezTo>
                  <a:cubicBezTo>
                    <a:pt x="7813" y="5604"/>
                    <a:pt x="7858" y="5574"/>
                    <a:pt x="7878" y="5514"/>
                  </a:cubicBezTo>
                  <a:cubicBezTo>
                    <a:pt x="7905" y="5443"/>
                    <a:pt x="7878" y="5371"/>
                    <a:pt x="7798" y="5344"/>
                  </a:cubicBezTo>
                  <a:cubicBezTo>
                    <a:pt x="7782" y="5338"/>
                    <a:pt x="7766" y="5336"/>
                    <a:pt x="7750" y="5336"/>
                  </a:cubicBezTo>
                  <a:close/>
                  <a:moveTo>
                    <a:pt x="6277" y="5328"/>
                  </a:moveTo>
                  <a:cubicBezTo>
                    <a:pt x="6212" y="5328"/>
                    <a:pt x="6151" y="5368"/>
                    <a:pt x="6129" y="5425"/>
                  </a:cubicBezTo>
                  <a:cubicBezTo>
                    <a:pt x="6103" y="5496"/>
                    <a:pt x="6147" y="5594"/>
                    <a:pt x="6219" y="5612"/>
                  </a:cubicBezTo>
                  <a:cubicBezTo>
                    <a:pt x="6235" y="5618"/>
                    <a:pt x="6252" y="5621"/>
                    <a:pt x="6269" y="5621"/>
                  </a:cubicBezTo>
                  <a:cubicBezTo>
                    <a:pt x="6327" y="5621"/>
                    <a:pt x="6385" y="5587"/>
                    <a:pt x="6406" y="5532"/>
                  </a:cubicBezTo>
                  <a:cubicBezTo>
                    <a:pt x="6424" y="5496"/>
                    <a:pt x="6424" y="5452"/>
                    <a:pt x="6406" y="5416"/>
                  </a:cubicBezTo>
                  <a:cubicBezTo>
                    <a:pt x="6388" y="5371"/>
                    <a:pt x="6352" y="5362"/>
                    <a:pt x="6326" y="5336"/>
                  </a:cubicBezTo>
                  <a:cubicBezTo>
                    <a:pt x="6310" y="5330"/>
                    <a:pt x="6293" y="5328"/>
                    <a:pt x="6277" y="5328"/>
                  </a:cubicBezTo>
                  <a:close/>
                  <a:moveTo>
                    <a:pt x="4762" y="5323"/>
                  </a:moveTo>
                  <a:cubicBezTo>
                    <a:pt x="4710" y="5323"/>
                    <a:pt x="4673" y="5355"/>
                    <a:pt x="4649" y="5416"/>
                  </a:cubicBezTo>
                  <a:cubicBezTo>
                    <a:pt x="4604" y="5514"/>
                    <a:pt x="4631" y="5576"/>
                    <a:pt x="4729" y="5612"/>
                  </a:cubicBezTo>
                  <a:cubicBezTo>
                    <a:pt x="4760" y="5626"/>
                    <a:pt x="4787" y="5633"/>
                    <a:pt x="4811" y="5633"/>
                  </a:cubicBezTo>
                  <a:cubicBezTo>
                    <a:pt x="4863" y="5633"/>
                    <a:pt x="4901" y="5599"/>
                    <a:pt x="4925" y="5532"/>
                  </a:cubicBezTo>
                  <a:cubicBezTo>
                    <a:pt x="4961" y="5443"/>
                    <a:pt x="4934" y="5380"/>
                    <a:pt x="4845" y="5344"/>
                  </a:cubicBezTo>
                  <a:cubicBezTo>
                    <a:pt x="4814" y="5330"/>
                    <a:pt x="4786" y="5323"/>
                    <a:pt x="4762" y="5323"/>
                  </a:cubicBezTo>
                  <a:close/>
                  <a:moveTo>
                    <a:pt x="3300" y="5314"/>
                  </a:moveTo>
                  <a:cubicBezTo>
                    <a:pt x="3232" y="5314"/>
                    <a:pt x="3168" y="5355"/>
                    <a:pt x="3141" y="5416"/>
                  </a:cubicBezTo>
                  <a:cubicBezTo>
                    <a:pt x="3105" y="5514"/>
                    <a:pt x="3159" y="5603"/>
                    <a:pt x="3239" y="5639"/>
                  </a:cubicBezTo>
                  <a:cubicBezTo>
                    <a:pt x="3261" y="5645"/>
                    <a:pt x="3282" y="5649"/>
                    <a:pt x="3303" y="5649"/>
                  </a:cubicBezTo>
                  <a:cubicBezTo>
                    <a:pt x="3365" y="5649"/>
                    <a:pt x="3419" y="5617"/>
                    <a:pt x="3453" y="5550"/>
                  </a:cubicBezTo>
                  <a:cubicBezTo>
                    <a:pt x="3489" y="5460"/>
                    <a:pt x="3453" y="5362"/>
                    <a:pt x="3364" y="5327"/>
                  </a:cubicBezTo>
                  <a:cubicBezTo>
                    <a:pt x="3343" y="5318"/>
                    <a:pt x="3321" y="5314"/>
                    <a:pt x="3300" y="5314"/>
                  </a:cubicBezTo>
                  <a:close/>
                  <a:moveTo>
                    <a:pt x="1830" y="5306"/>
                  </a:moveTo>
                  <a:cubicBezTo>
                    <a:pt x="1758" y="5306"/>
                    <a:pt x="1670" y="5353"/>
                    <a:pt x="1642" y="5416"/>
                  </a:cubicBezTo>
                  <a:cubicBezTo>
                    <a:pt x="1633" y="5434"/>
                    <a:pt x="1633" y="5532"/>
                    <a:pt x="1642" y="5550"/>
                  </a:cubicBezTo>
                  <a:cubicBezTo>
                    <a:pt x="1669" y="5585"/>
                    <a:pt x="1696" y="5630"/>
                    <a:pt x="1740" y="5648"/>
                  </a:cubicBezTo>
                  <a:cubicBezTo>
                    <a:pt x="1758" y="5655"/>
                    <a:pt x="1777" y="5659"/>
                    <a:pt x="1797" y="5659"/>
                  </a:cubicBezTo>
                  <a:cubicBezTo>
                    <a:pt x="1870" y="5659"/>
                    <a:pt x="1953" y="5613"/>
                    <a:pt x="1981" y="5550"/>
                  </a:cubicBezTo>
                  <a:cubicBezTo>
                    <a:pt x="1999" y="5505"/>
                    <a:pt x="1990" y="5452"/>
                    <a:pt x="1981" y="5416"/>
                  </a:cubicBezTo>
                  <a:cubicBezTo>
                    <a:pt x="1963" y="5371"/>
                    <a:pt x="1928" y="5336"/>
                    <a:pt x="1883" y="5318"/>
                  </a:cubicBezTo>
                  <a:cubicBezTo>
                    <a:pt x="1868" y="5310"/>
                    <a:pt x="1849" y="5306"/>
                    <a:pt x="1830" y="5306"/>
                  </a:cubicBezTo>
                  <a:close/>
                  <a:moveTo>
                    <a:pt x="320" y="5292"/>
                  </a:moveTo>
                  <a:cubicBezTo>
                    <a:pt x="277" y="5292"/>
                    <a:pt x="231" y="5310"/>
                    <a:pt x="188" y="5344"/>
                  </a:cubicBezTo>
                  <a:cubicBezTo>
                    <a:pt x="143" y="5380"/>
                    <a:pt x="135" y="5425"/>
                    <a:pt x="135" y="5478"/>
                  </a:cubicBezTo>
                  <a:cubicBezTo>
                    <a:pt x="143" y="5505"/>
                    <a:pt x="152" y="5541"/>
                    <a:pt x="170" y="5576"/>
                  </a:cubicBezTo>
                  <a:cubicBezTo>
                    <a:pt x="179" y="5612"/>
                    <a:pt x="197" y="5648"/>
                    <a:pt x="242" y="5648"/>
                  </a:cubicBezTo>
                  <a:cubicBezTo>
                    <a:pt x="267" y="5664"/>
                    <a:pt x="293" y="5671"/>
                    <a:pt x="318" y="5671"/>
                  </a:cubicBezTo>
                  <a:cubicBezTo>
                    <a:pt x="362" y="5671"/>
                    <a:pt x="404" y="5649"/>
                    <a:pt x="438" y="5621"/>
                  </a:cubicBezTo>
                  <a:cubicBezTo>
                    <a:pt x="518" y="5541"/>
                    <a:pt x="527" y="5452"/>
                    <a:pt x="447" y="5353"/>
                  </a:cubicBezTo>
                  <a:cubicBezTo>
                    <a:pt x="410" y="5312"/>
                    <a:pt x="366" y="5292"/>
                    <a:pt x="320" y="5292"/>
                  </a:cubicBezTo>
                  <a:close/>
                  <a:moveTo>
                    <a:pt x="11778" y="5526"/>
                  </a:moveTo>
                  <a:cubicBezTo>
                    <a:pt x="11735" y="5526"/>
                    <a:pt x="11692" y="5552"/>
                    <a:pt x="11678" y="5594"/>
                  </a:cubicBezTo>
                  <a:cubicBezTo>
                    <a:pt x="11661" y="5639"/>
                    <a:pt x="11687" y="5701"/>
                    <a:pt x="11732" y="5719"/>
                  </a:cubicBezTo>
                  <a:cubicBezTo>
                    <a:pt x="11743" y="5723"/>
                    <a:pt x="11755" y="5725"/>
                    <a:pt x="11767" y="5725"/>
                  </a:cubicBezTo>
                  <a:cubicBezTo>
                    <a:pt x="11810" y="5725"/>
                    <a:pt x="11852" y="5701"/>
                    <a:pt x="11866" y="5666"/>
                  </a:cubicBezTo>
                  <a:cubicBezTo>
                    <a:pt x="11884" y="5612"/>
                    <a:pt x="11857" y="5550"/>
                    <a:pt x="11812" y="5532"/>
                  </a:cubicBezTo>
                  <a:cubicBezTo>
                    <a:pt x="11801" y="5528"/>
                    <a:pt x="11789" y="5526"/>
                    <a:pt x="11778" y="5526"/>
                  </a:cubicBezTo>
                  <a:close/>
                  <a:moveTo>
                    <a:pt x="10295" y="5517"/>
                  </a:moveTo>
                  <a:cubicBezTo>
                    <a:pt x="10247" y="5517"/>
                    <a:pt x="10194" y="5543"/>
                    <a:pt x="10180" y="5585"/>
                  </a:cubicBezTo>
                  <a:cubicBezTo>
                    <a:pt x="10153" y="5648"/>
                    <a:pt x="10197" y="5728"/>
                    <a:pt x="10242" y="5737"/>
                  </a:cubicBezTo>
                  <a:cubicBezTo>
                    <a:pt x="10255" y="5741"/>
                    <a:pt x="10268" y="5742"/>
                    <a:pt x="10280" y="5742"/>
                  </a:cubicBezTo>
                  <a:cubicBezTo>
                    <a:pt x="10326" y="5742"/>
                    <a:pt x="10365" y="5717"/>
                    <a:pt x="10394" y="5675"/>
                  </a:cubicBezTo>
                  <a:cubicBezTo>
                    <a:pt x="10420" y="5630"/>
                    <a:pt x="10385" y="5550"/>
                    <a:pt x="10331" y="5523"/>
                  </a:cubicBezTo>
                  <a:cubicBezTo>
                    <a:pt x="10320" y="5519"/>
                    <a:pt x="10308" y="5517"/>
                    <a:pt x="10295" y="5517"/>
                  </a:cubicBezTo>
                  <a:close/>
                  <a:moveTo>
                    <a:pt x="8797" y="5508"/>
                  </a:moveTo>
                  <a:cubicBezTo>
                    <a:pt x="8776" y="5508"/>
                    <a:pt x="8755" y="5512"/>
                    <a:pt x="8734" y="5523"/>
                  </a:cubicBezTo>
                  <a:cubicBezTo>
                    <a:pt x="8708" y="5541"/>
                    <a:pt x="8708" y="5576"/>
                    <a:pt x="8681" y="5585"/>
                  </a:cubicBezTo>
                  <a:cubicBezTo>
                    <a:pt x="8681" y="5621"/>
                    <a:pt x="8672" y="5657"/>
                    <a:pt x="8690" y="5692"/>
                  </a:cubicBezTo>
                  <a:cubicBezTo>
                    <a:pt x="8699" y="5728"/>
                    <a:pt x="8743" y="5728"/>
                    <a:pt x="8752" y="5755"/>
                  </a:cubicBezTo>
                  <a:cubicBezTo>
                    <a:pt x="8770" y="5755"/>
                    <a:pt x="8790" y="5759"/>
                    <a:pt x="8810" y="5759"/>
                  </a:cubicBezTo>
                  <a:cubicBezTo>
                    <a:pt x="8830" y="5759"/>
                    <a:pt x="8850" y="5755"/>
                    <a:pt x="8868" y="5737"/>
                  </a:cubicBezTo>
                  <a:cubicBezTo>
                    <a:pt x="8886" y="5719"/>
                    <a:pt x="8922" y="5701"/>
                    <a:pt x="8922" y="5675"/>
                  </a:cubicBezTo>
                  <a:cubicBezTo>
                    <a:pt x="8922" y="5639"/>
                    <a:pt x="8931" y="5594"/>
                    <a:pt x="8904" y="5567"/>
                  </a:cubicBezTo>
                  <a:cubicBezTo>
                    <a:pt x="8886" y="5541"/>
                    <a:pt x="8868" y="5514"/>
                    <a:pt x="8841" y="5514"/>
                  </a:cubicBezTo>
                  <a:cubicBezTo>
                    <a:pt x="8827" y="5510"/>
                    <a:pt x="8812" y="5508"/>
                    <a:pt x="8797" y="5508"/>
                  </a:cubicBezTo>
                  <a:close/>
                  <a:moveTo>
                    <a:pt x="5826" y="5469"/>
                  </a:moveTo>
                  <a:cubicBezTo>
                    <a:pt x="5763" y="5469"/>
                    <a:pt x="5704" y="5505"/>
                    <a:pt x="5683" y="5567"/>
                  </a:cubicBezTo>
                  <a:cubicBezTo>
                    <a:pt x="5648" y="5639"/>
                    <a:pt x="5692" y="5728"/>
                    <a:pt x="5764" y="5755"/>
                  </a:cubicBezTo>
                  <a:cubicBezTo>
                    <a:pt x="5780" y="5761"/>
                    <a:pt x="5797" y="5764"/>
                    <a:pt x="5814" y="5764"/>
                  </a:cubicBezTo>
                  <a:cubicBezTo>
                    <a:pt x="5873" y="5764"/>
                    <a:pt x="5932" y="5730"/>
                    <a:pt x="5960" y="5675"/>
                  </a:cubicBezTo>
                  <a:cubicBezTo>
                    <a:pt x="5987" y="5603"/>
                    <a:pt x="5951" y="5514"/>
                    <a:pt x="5880" y="5478"/>
                  </a:cubicBezTo>
                  <a:cubicBezTo>
                    <a:pt x="5862" y="5472"/>
                    <a:pt x="5844" y="5469"/>
                    <a:pt x="5826" y="5469"/>
                  </a:cubicBezTo>
                  <a:close/>
                  <a:moveTo>
                    <a:pt x="7312" y="5501"/>
                  </a:moveTo>
                  <a:cubicBezTo>
                    <a:pt x="7294" y="5501"/>
                    <a:pt x="7276" y="5505"/>
                    <a:pt x="7254" y="5514"/>
                  </a:cubicBezTo>
                  <a:cubicBezTo>
                    <a:pt x="7218" y="5532"/>
                    <a:pt x="7200" y="5550"/>
                    <a:pt x="7191" y="5585"/>
                  </a:cubicBezTo>
                  <a:cubicBezTo>
                    <a:pt x="7173" y="5621"/>
                    <a:pt x="7173" y="5648"/>
                    <a:pt x="7191" y="5692"/>
                  </a:cubicBezTo>
                  <a:cubicBezTo>
                    <a:pt x="7200" y="5728"/>
                    <a:pt x="7227" y="5746"/>
                    <a:pt x="7271" y="5764"/>
                  </a:cubicBezTo>
                  <a:cubicBezTo>
                    <a:pt x="7287" y="5769"/>
                    <a:pt x="7305" y="5774"/>
                    <a:pt x="7325" y="5774"/>
                  </a:cubicBezTo>
                  <a:cubicBezTo>
                    <a:pt x="7339" y="5774"/>
                    <a:pt x="7354" y="5771"/>
                    <a:pt x="7369" y="5764"/>
                  </a:cubicBezTo>
                  <a:cubicBezTo>
                    <a:pt x="7405" y="5746"/>
                    <a:pt x="7423" y="5728"/>
                    <a:pt x="7441" y="5692"/>
                  </a:cubicBezTo>
                  <a:cubicBezTo>
                    <a:pt x="7450" y="5657"/>
                    <a:pt x="7459" y="5621"/>
                    <a:pt x="7441" y="5585"/>
                  </a:cubicBezTo>
                  <a:cubicBezTo>
                    <a:pt x="7423" y="5550"/>
                    <a:pt x="7405" y="5523"/>
                    <a:pt x="7369" y="5514"/>
                  </a:cubicBezTo>
                  <a:cubicBezTo>
                    <a:pt x="7347" y="5505"/>
                    <a:pt x="7329" y="5501"/>
                    <a:pt x="7312" y="5501"/>
                  </a:cubicBezTo>
                  <a:close/>
                  <a:moveTo>
                    <a:pt x="4343" y="5458"/>
                  </a:moveTo>
                  <a:cubicBezTo>
                    <a:pt x="4275" y="5458"/>
                    <a:pt x="4206" y="5503"/>
                    <a:pt x="4185" y="5559"/>
                  </a:cubicBezTo>
                  <a:cubicBezTo>
                    <a:pt x="4149" y="5630"/>
                    <a:pt x="4194" y="5746"/>
                    <a:pt x="4274" y="5773"/>
                  </a:cubicBezTo>
                  <a:cubicBezTo>
                    <a:pt x="4290" y="5780"/>
                    <a:pt x="4307" y="5784"/>
                    <a:pt x="4325" y="5784"/>
                  </a:cubicBezTo>
                  <a:cubicBezTo>
                    <a:pt x="4389" y="5784"/>
                    <a:pt x="4460" y="5739"/>
                    <a:pt x="4488" y="5683"/>
                  </a:cubicBezTo>
                  <a:cubicBezTo>
                    <a:pt x="4524" y="5612"/>
                    <a:pt x="4470" y="5496"/>
                    <a:pt x="4399" y="5469"/>
                  </a:cubicBezTo>
                  <a:cubicBezTo>
                    <a:pt x="4381" y="5462"/>
                    <a:pt x="4362" y="5458"/>
                    <a:pt x="4343" y="5458"/>
                  </a:cubicBezTo>
                  <a:close/>
                  <a:moveTo>
                    <a:pt x="2841" y="5456"/>
                  </a:moveTo>
                  <a:cubicBezTo>
                    <a:pt x="2777" y="5456"/>
                    <a:pt x="2721" y="5492"/>
                    <a:pt x="2695" y="5559"/>
                  </a:cubicBezTo>
                  <a:cubicBezTo>
                    <a:pt x="2677" y="5603"/>
                    <a:pt x="2668" y="5648"/>
                    <a:pt x="2695" y="5692"/>
                  </a:cubicBezTo>
                  <a:cubicBezTo>
                    <a:pt x="2713" y="5737"/>
                    <a:pt x="2739" y="5764"/>
                    <a:pt x="2784" y="5782"/>
                  </a:cubicBezTo>
                  <a:cubicBezTo>
                    <a:pt x="2809" y="5791"/>
                    <a:pt x="2834" y="5795"/>
                    <a:pt x="2856" y="5795"/>
                  </a:cubicBezTo>
                  <a:cubicBezTo>
                    <a:pt x="2921" y="5795"/>
                    <a:pt x="2972" y="5759"/>
                    <a:pt x="2998" y="5692"/>
                  </a:cubicBezTo>
                  <a:cubicBezTo>
                    <a:pt x="3043" y="5585"/>
                    <a:pt x="3007" y="5505"/>
                    <a:pt x="2909" y="5469"/>
                  </a:cubicBezTo>
                  <a:cubicBezTo>
                    <a:pt x="2886" y="5460"/>
                    <a:pt x="2863" y="5456"/>
                    <a:pt x="2841" y="5456"/>
                  </a:cubicBezTo>
                  <a:close/>
                  <a:moveTo>
                    <a:pt x="1364" y="5448"/>
                  </a:moveTo>
                  <a:cubicBezTo>
                    <a:pt x="1290" y="5448"/>
                    <a:pt x="1230" y="5488"/>
                    <a:pt x="1196" y="5550"/>
                  </a:cubicBezTo>
                  <a:cubicBezTo>
                    <a:pt x="1152" y="5639"/>
                    <a:pt x="1196" y="5764"/>
                    <a:pt x="1294" y="5799"/>
                  </a:cubicBezTo>
                  <a:cubicBezTo>
                    <a:pt x="1319" y="5808"/>
                    <a:pt x="1343" y="5812"/>
                    <a:pt x="1366" y="5812"/>
                  </a:cubicBezTo>
                  <a:cubicBezTo>
                    <a:pt x="1440" y="5812"/>
                    <a:pt x="1499" y="5770"/>
                    <a:pt x="1526" y="5701"/>
                  </a:cubicBezTo>
                  <a:cubicBezTo>
                    <a:pt x="1571" y="5612"/>
                    <a:pt x="1526" y="5496"/>
                    <a:pt x="1437" y="5460"/>
                  </a:cubicBezTo>
                  <a:cubicBezTo>
                    <a:pt x="1412" y="5452"/>
                    <a:pt x="1387" y="5448"/>
                    <a:pt x="1364" y="5448"/>
                  </a:cubicBezTo>
                  <a:close/>
                  <a:moveTo>
                    <a:pt x="12828" y="5690"/>
                  </a:moveTo>
                  <a:cubicBezTo>
                    <a:pt x="12795" y="5690"/>
                    <a:pt x="12756" y="5709"/>
                    <a:pt x="12749" y="5746"/>
                  </a:cubicBezTo>
                  <a:cubicBezTo>
                    <a:pt x="12731" y="5791"/>
                    <a:pt x="12749" y="5835"/>
                    <a:pt x="12793" y="5853"/>
                  </a:cubicBezTo>
                  <a:cubicBezTo>
                    <a:pt x="12803" y="5858"/>
                    <a:pt x="12813" y="5860"/>
                    <a:pt x="12824" y="5860"/>
                  </a:cubicBezTo>
                  <a:cubicBezTo>
                    <a:pt x="12854" y="5860"/>
                    <a:pt x="12887" y="5841"/>
                    <a:pt x="12901" y="5808"/>
                  </a:cubicBezTo>
                  <a:cubicBezTo>
                    <a:pt x="12918" y="5764"/>
                    <a:pt x="12901" y="5710"/>
                    <a:pt x="12847" y="5692"/>
                  </a:cubicBezTo>
                  <a:cubicBezTo>
                    <a:pt x="12841" y="5691"/>
                    <a:pt x="12835" y="5690"/>
                    <a:pt x="12828" y="5690"/>
                  </a:cubicBezTo>
                  <a:close/>
                  <a:moveTo>
                    <a:pt x="11335" y="5677"/>
                  </a:moveTo>
                  <a:cubicBezTo>
                    <a:pt x="11296" y="5677"/>
                    <a:pt x="11261" y="5697"/>
                    <a:pt x="11241" y="5737"/>
                  </a:cubicBezTo>
                  <a:cubicBezTo>
                    <a:pt x="11223" y="5791"/>
                    <a:pt x="11241" y="5844"/>
                    <a:pt x="11295" y="5871"/>
                  </a:cubicBezTo>
                  <a:cubicBezTo>
                    <a:pt x="11310" y="5875"/>
                    <a:pt x="11325" y="5877"/>
                    <a:pt x="11338" y="5877"/>
                  </a:cubicBezTo>
                  <a:cubicBezTo>
                    <a:pt x="11378" y="5877"/>
                    <a:pt x="11409" y="5857"/>
                    <a:pt x="11429" y="5817"/>
                  </a:cubicBezTo>
                  <a:cubicBezTo>
                    <a:pt x="11455" y="5764"/>
                    <a:pt x="11429" y="5710"/>
                    <a:pt x="11375" y="5683"/>
                  </a:cubicBezTo>
                  <a:cubicBezTo>
                    <a:pt x="11362" y="5679"/>
                    <a:pt x="11348" y="5677"/>
                    <a:pt x="11335" y="5677"/>
                  </a:cubicBezTo>
                  <a:close/>
                  <a:moveTo>
                    <a:pt x="9842" y="5655"/>
                  </a:moveTo>
                  <a:cubicBezTo>
                    <a:pt x="9827" y="5655"/>
                    <a:pt x="9811" y="5660"/>
                    <a:pt x="9796" y="5666"/>
                  </a:cubicBezTo>
                  <a:cubicBezTo>
                    <a:pt x="9769" y="5683"/>
                    <a:pt x="9734" y="5692"/>
                    <a:pt x="9725" y="5728"/>
                  </a:cubicBezTo>
                  <a:cubicBezTo>
                    <a:pt x="9698" y="5764"/>
                    <a:pt x="9725" y="5791"/>
                    <a:pt x="9734" y="5826"/>
                  </a:cubicBezTo>
                  <a:cubicBezTo>
                    <a:pt x="9742" y="5853"/>
                    <a:pt x="9760" y="5871"/>
                    <a:pt x="9796" y="5889"/>
                  </a:cubicBezTo>
                  <a:cubicBezTo>
                    <a:pt x="9806" y="5891"/>
                    <a:pt x="9815" y="5892"/>
                    <a:pt x="9823" y="5892"/>
                  </a:cubicBezTo>
                  <a:cubicBezTo>
                    <a:pt x="9843" y="5892"/>
                    <a:pt x="9857" y="5886"/>
                    <a:pt x="9876" y="5880"/>
                  </a:cubicBezTo>
                  <a:cubicBezTo>
                    <a:pt x="9903" y="5862"/>
                    <a:pt x="9930" y="5853"/>
                    <a:pt x="9948" y="5817"/>
                  </a:cubicBezTo>
                  <a:cubicBezTo>
                    <a:pt x="9966" y="5764"/>
                    <a:pt x="9939" y="5692"/>
                    <a:pt x="9876" y="5666"/>
                  </a:cubicBezTo>
                  <a:cubicBezTo>
                    <a:pt x="9865" y="5658"/>
                    <a:pt x="9854" y="5655"/>
                    <a:pt x="9842" y="5655"/>
                  </a:cubicBezTo>
                  <a:close/>
                  <a:moveTo>
                    <a:pt x="8360" y="5643"/>
                  </a:moveTo>
                  <a:cubicBezTo>
                    <a:pt x="8336" y="5643"/>
                    <a:pt x="8314" y="5651"/>
                    <a:pt x="8297" y="5657"/>
                  </a:cubicBezTo>
                  <a:cubicBezTo>
                    <a:pt x="8271" y="5666"/>
                    <a:pt x="8244" y="5701"/>
                    <a:pt x="8226" y="5728"/>
                  </a:cubicBezTo>
                  <a:cubicBezTo>
                    <a:pt x="8226" y="5764"/>
                    <a:pt x="8208" y="5799"/>
                    <a:pt x="8226" y="5826"/>
                  </a:cubicBezTo>
                  <a:cubicBezTo>
                    <a:pt x="8244" y="5853"/>
                    <a:pt x="8262" y="5889"/>
                    <a:pt x="8297" y="5898"/>
                  </a:cubicBezTo>
                  <a:cubicBezTo>
                    <a:pt x="8312" y="5905"/>
                    <a:pt x="8327" y="5908"/>
                    <a:pt x="8342" y="5908"/>
                  </a:cubicBezTo>
                  <a:cubicBezTo>
                    <a:pt x="8362" y="5908"/>
                    <a:pt x="8380" y="5903"/>
                    <a:pt x="8395" y="5898"/>
                  </a:cubicBezTo>
                  <a:cubicBezTo>
                    <a:pt x="8431" y="5898"/>
                    <a:pt x="8449" y="5862"/>
                    <a:pt x="8467" y="5835"/>
                  </a:cubicBezTo>
                  <a:cubicBezTo>
                    <a:pt x="8494" y="5799"/>
                    <a:pt x="8476" y="5755"/>
                    <a:pt x="8467" y="5728"/>
                  </a:cubicBezTo>
                  <a:cubicBezTo>
                    <a:pt x="8467" y="5701"/>
                    <a:pt x="8431" y="5675"/>
                    <a:pt x="8404" y="5657"/>
                  </a:cubicBezTo>
                  <a:cubicBezTo>
                    <a:pt x="8390" y="5646"/>
                    <a:pt x="8375" y="5643"/>
                    <a:pt x="8360" y="5643"/>
                  </a:cubicBezTo>
                  <a:close/>
                  <a:moveTo>
                    <a:pt x="6881" y="5635"/>
                  </a:moveTo>
                  <a:cubicBezTo>
                    <a:pt x="6853" y="5635"/>
                    <a:pt x="6824" y="5641"/>
                    <a:pt x="6799" y="5648"/>
                  </a:cubicBezTo>
                  <a:cubicBezTo>
                    <a:pt x="6772" y="5666"/>
                    <a:pt x="6736" y="5701"/>
                    <a:pt x="6727" y="5737"/>
                  </a:cubicBezTo>
                  <a:cubicBezTo>
                    <a:pt x="6718" y="5764"/>
                    <a:pt x="6718" y="5808"/>
                    <a:pt x="6736" y="5844"/>
                  </a:cubicBezTo>
                  <a:cubicBezTo>
                    <a:pt x="6745" y="5880"/>
                    <a:pt x="6781" y="5906"/>
                    <a:pt x="6807" y="5915"/>
                  </a:cubicBezTo>
                  <a:cubicBezTo>
                    <a:pt x="6825" y="5920"/>
                    <a:pt x="6845" y="5922"/>
                    <a:pt x="6865" y="5922"/>
                  </a:cubicBezTo>
                  <a:cubicBezTo>
                    <a:pt x="6886" y="5922"/>
                    <a:pt x="6906" y="5920"/>
                    <a:pt x="6923" y="5915"/>
                  </a:cubicBezTo>
                  <a:cubicBezTo>
                    <a:pt x="6959" y="5898"/>
                    <a:pt x="6977" y="5862"/>
                    <a:pt x="7004" y="5835"/>
                  </a:cubicBezTo>
                  <a:cubicBezTo>
                    <a:pt x="7004" y="5791"/>
                    <a:pt x="7013" y="5755"/>
                    <a:pt x="6995" y="5719"/>
                  </a:cubicBezTo>
                  <a:cubicBezTo>
                    <a:pt x="6977" y="5683"/>
                    <a:pt x="6950" y="5657"/>
                    <a:pt x="6915" y="5639"/>
                  </a:cubicBezTo>
                  <a:cubicBezTo>
                    <a:pt x="6904" y="5636"/>
                    <a:pt x="6893" y="5635"/>
                    <a:pt x="6881" y="5635"/>
                  </a:cubicBezTo>
                  <a:close/>
                  <a:moveTo>
                    <a:pt x="3909" y="5609"/>
                  </a:moveTo>
                  <a:cubicBezTo>
                    <a:pt x="3840" y="5609"/>
                    <a:pt x="3768" y="5649"/>
                    <a:pt x="3748" y="5710"/>
                  </a:cubicBezTo>
                  <a:cubicBezTo>
                    <a:pt x="3712" y="5782"/>
                    <a:pt x="3756" y="5889"/>
                    <a:pt x="3828" y="5924"/>
                  </a:cubicBezTo>
                  <a:cubicBezTo>
                    <a:pt x="3847" y="5933"/>
                    <a:pt x="3868" y="5937"/>
                    <a:pt x="3890" y="5937"/>
                  </a:cubicBezTo>
                  <a:cubicBezTo>
                    <a:pt x="3958" y="5937"/>
                    <a:pt x="4030" y="5896"/>
                    <a:pt x="4051" y="5835"/>
                  </a:cubicBezTo>
                  <a:cubicBezTo>
                    <a:pt x="4087" y="5764"/>
                    <a:pt x="4042" y="5648"/>
                    <a:pt x="3971" y="5621"/>
                  </a:cubicBezTo>
                  <a:cubicBezTo>
                    <a:pt x="3951" y="5613"/>
                    <a:pt x="3930" y="5609"/>
                    <a:pt x="3909" y="5609"/>
                  </a:cubicBezTo>
                  <a:close/>
                  <a:moveTo>
                    <a:pt x="5366" y="5629"/>
                  </a:moveTo>
                  <a:cubicBezTo>
                    <a:pt x="5349" y="5629"/>
                    <a:pt x="5333" y="5631"/>
                    <a:pt x="5318" y="5639"/>
                  </a:cubicBezTo>
                  <a:cubicBezTo>
                    <a:pt x="5291" y="5657"/>
                    <a:pt x="5255" y="5675"/>
                    <a:pt x="5237" y="5719"/>
                  </a:cubicBezTo>
                  <a:cubicBezTo>
                    <a:pt x="5220" y="5764"/>
                    <a:pt x="5220" y="5808"/>
                    <a:pt x="5237" y="5844"/>
                  </a:cubicBezTo>
                  <a:cubicBezTo>
                    <a:pt x="5246" y="5871"/>
                    <a:pt x="5273" y="5906"/>
                    <a:pt x="5318" y="5924"/>
                  </a:cubicBezTo>
                  <a:cubicBezTo>
                    <a:pt x="5340" y="5933"/>
                    <a:pt x="5362" y="5938"/>
                    <a:pt x="5383" y="5938"/>
                  </a:cubicBezTo>
                  <a:cubicBezTo>
                    <a:pt x="5405" y="5938"/>
                    <a:pt x="5425" y="5933"/>
                    <a:pt x="5443" y="5924"/>
                  </a:cubicBezTo>
                  <a:cubicBezTo>
                    <a:pt x="5469" y="5906"/>
                    <a:pt x="5514" y="5898"/>
                    <a:pt x="5514" y="5844"/>
                  </a:cubicBezTo>
                  <a:cubicBezTo>
                    <a:pt x="5550" y="5799"/>
                    <a:pt x="5532" y="5755"/>
                    <a:pt x="5523" y="5719"/>
                  </a:cubicBezTo>
                  <a:cubicBezTo>
                    <a:pt x="5505" y="5692"/>
                    <a:pt x="5478" y="5657"/>
                    <a:pt x="5434" y="5639"/>
                  </a:cubicBezTo>
                  <a:cubicBezTo>
                    <a:pt x="5413" y="5634"/>
                    <a:pt x="5389" y="5629"/>
                    <a:pt x="5366" y="5629"/>
                  </a:cubicBezTo>
                  <a:close/>
                  <a:moveTo>
                    <a:pt x="2391" y="5598"/>
                  </a:moveTo>
                  <a:cubicBezTo>
                    <a:pt x="2326" y="5598"/>
                    <a:pt x="2275" y="5635"/>
                    <a:pt x="2249" y="5701"/>
                  </a:cubicBezTo>
                  <a:cubicBezTo>
                    <a:pt x="2204" y="5799"/>
                    <a:pt x="2240" y="5880"/>
                    <a:pt x="2338" y="5924"/>
                  </a:cubicBezTo>
                  <a:cubicBezTo>
                    <a:pt x="2363" y="5933"/>
                    <a:pt x="2387" y="5938"/>
                    <a:pt x="2409" y="5938"/>
                  </a:cubicBezTo>
                  <a:cubicBezTo>
                    <a:pt x="2474" y="5938"/>
                    <a:pt x="2526" y="5899"/>
                    <a:pt x="2552" y="5826"/>
                  </a:cubicBezTo>
                  <a:cubicBezTo>
                    <a:pt x="2570" y="5782"/>
                    <a:pt x="2570" y="5746"/>
                    <a:pt x="2552" y="5701"/>
                  </a:cubicBezTo>
                  <a:cubicBezTo>
                    <a:pt x="2534" y="5657"/>
                    <a:pt x="2508" y="5630"/>
                    <a:pt x="2463" y="5612"/>
                  </a:cubicBezTo>
                  <a:cubicBezTo>
                    <a:pt x="2438" y="5603"/>
                    <a:pt x="2413" y="5598"/>
                    <a:pt x="2391" y="5598"/>
                  </a:cubicBezTo>
                  <a:close/>
                  <a:moveTo>
                    <a:pt x="902" y="5590"/>
                  </a:moveTo>
                  <a:cubicBezTo>
                    <a:pt x="833" y="5590"/>
                    <a:pt x="775" y="5630"/>
                    <a:pt x="741" y="5710"/>
                  </a:cubicBezTo>
                  <a:cubicBezTo>
                    <a:pt x="705" y="5808"/>
                    <a:pt x="750" y="5906"/>
                    <a:pt x="848" y="5942"/>
                  </a:cubicBezTo>
                  <a:cubicBezTo>
                    <a:pt x="873" y="5950"/>
                    <a:pt x="897" y="5954"/>
                    <a:pt x="919" y="5954"/>
                  </a:cubicBezTo>
                  <a:cubicBezTo>
                    <a:pt x="994" y="5954"/>
                    <a:pt x="1053" y="5911"/>
                    <a:pt x="1080" y="5835"/>
                  </a:cubicBezTo>
                  <a:cubicBezTo>
                    <a:pt x="1116" y="5737"/>
                    <a:pt x="1071" y="5630"/>
                    <a:pt x="973" y="5603"/>
                  </a:cubicBezTo>
                  <a:cubicBezTo>
                    <a:pt x="949" y="5594"/>
                    <a:pt x="925" y="5590"/>
                    <a:pt x="902" y="5590"/>
                  </a:cubicBezTo>
                  <a:close/>
                  <a:moveTo>
                    <a:pt x="12357" y="5830"/>
                  </a:moveTo>
                  <a:cubicBezTo>
                    <a:pt x="12329" y="5830"/>
                    <a:pt x="12311" y="5848"/>
                    <a:pt x="12294" y="5889"/>
                  </a:cubicBezTo>
                  <a:cubicBezTo>
                    <a:pt x="12276" y="5942"/>
                    <a:pt x="12285" y="5978"/>
                    <a:pt x="12339" y="5996"/>
                  </a:cubicBezTo>
                  <a:cubicBezTo>
                    <a:pt x="12355" y="6001"/>
                    <a:pt x="12369" y="6004"/>
                    <a:pt x="12382" y="6004"/>
                  </a:cubicBezTo>
                  <a:cubicBezTo>
                    <a:pt x="12412" y="6004"/>
                    <a:pt x="12433" y="5988"/>
                    <a:pt x="12446" y="5951"/>
                  </a:cubicBezTo>
                  <a:cubicBezTo>
                    <a:pt x="12472" y="5898"/>
                    <a:pt x="12463" y="5862"/>
                    <a:pt x="12410" y="5844"/>
                  </a:cubicBezTo>
                  <a:cubicBezTo>
                    <a:pt x="12388" y="5835"/>
                    <a:pt x="12371" y="5830"/>
                    <a:pt x="12357" y="5830"/>
                  </a:cubicBezTo>
                  <a:close/>
                  <a:moveTo>
                    <a:pt x="10877" y="5818"/>
                  </a:moveTo>
                  <a:cubicBezTo>
                    <a:pt x="10838" y="5818"/>
                    <a:pt x="10814" y="5837"/>
                    <a:pt x="10795" y="5889"/>
                  </a:cubicBezTo>
                  <a:cubicBezTo>
                    <a:pt x="10768" y="5951"/>
                    <a:pt x="10786" y="5987"/>
                    <a:pt x="10849" y="6014"/>
                  </a:cubicBezTo>
                  <a:cubicBezTo>
                    <a:pt x="10867" y="6022"/>
                    <a:pt x="10884" y="6026"/>
                    <a:pt x="10898" y="6026"/>
                  </a:cubicBezTo>
                  <a:cubicBezTo>
                    <a:pt x="10933" y="6026"/>
                    <a:pt x="10958" y="6004"/>
                    <a:pt x="10983" y="5960"/>
                  </a:cubicBezTo>
                  <a:cubicBezTo>
                    <a:pt x="11000" y="5906"/>
                    <a:pt x="10983" y="5853"/>
                    <a:pt x="10929" y="5826"/>
                  </a:cubicBezTo>
                  <a:cubicBezTo>
                    <a:pt x="10909" y="5821"/>
                    <a:pt x="10892" y="5818"/>
                    <a:pt x="10877" y="5818"/>
                  </a:cubicBezTo>
                  <a:close/>
                  <a:moveTo>
                    <a:pt x="9383" y="5805"/>
                  </a:moveTo>
                  <a:cubicBezTo>
                    <a:pt x="9343" y="5805"/>
                    <a:pt x="9313" y="5829"/>
                    <a:pt x="9288" y="5880"/>
                  </a:cubicBezTo>
                  <a:cubicBezTo>
                    <a:pt x="9261" y="5951"/>
                    <a:pt x="9288" y="6005"/>
                    <a:pt x="9359" y="6031"/>
                  </a:cubicBezTo>
                  <a:cubicBezTo>
                    <a:pt x="9380" y="6039"/>
                    <a:pt x="9399" y="6043"/>
                    <a:pt x="9417" y="6043"/>
                  </a:cubicBezTo>
                  <a:cubicBezTo>
                    <a:pt x="9459" y="6043"/>
                    <a:pt x="9492" y="6019"/>
                    <a:pt x="9511" y="5969"/>
                  </a:cubicBezTo>
                  <a:cubicBezTo>
                    <a:pt x="9537" y="5898"/>
                    <a:pt x="9511" y="5844"/>
                    <a:pt x="9439" y="5817"/>
                  </a:cubicBezTo>
                  <a:cubicBezTo>
                    <a:pt x="9418" y="5809"/>
                    <a:pt x="9400" y="5805"/>
                    <a:pt x="9383" y="5805"/>
                  </a:cubicBezTo>
                  <a:close/>
                  <a:moveTo>
                    <a:pt x="7893" y="5789"/>
                  </a:moveTo>
                  <a:cubicBezTo>
                    <a:pt x="7840" y="5789"/>
                    <a:pt x="7798" y="5820"/>
                    <a:pt x="7771" y="5880"/>
                  </a:cubicBezTo>
                  <a:cubicBezTo>
                    <a:pt x="7744" y="5951"/>
                    <a:pt x="7780" y="6014"/>
                    <a:pt x="7851" y="6049"/>
                  </a:cubicBezTo>
                  <a:cubicBezTo>
                    <a:pt x="7867" y="6055"/>
                    <a:pt x="7883" y="6058"/>
                    <a:pt x="7899" y="6058"/>
                  </a:cubicBezTo>
                  <a:cubicBezTo>
                    <a:pt x="7952" y="6058"/>
                    <a:pt x="8000" y="6024"/>
                    <a:pt x="8021" y="5969"/>
                  </a:cubicBezTo>
                  <a:cubicBezTo>
                    <a:pt x="8056" y="5898"/>
                    <a:pt x="8021" y="5826"/>
                    <a:pt x="7949" y="5799"/>
                  </a:cubicBezTo>
                  <a:cubicBezTo>
                    <a:pt x="7929" y="5793"/>
                    <a:pt x="7910" y="5789"/>
                    <a:pt x="7893" y="5789"/>
                  </a:cubicBezTo>
                  <a:close/>
                  <a:moveTo>
                    <a:pt x="6423" y="5776"/>
                  </a:moveTo>
                  <a:cubicBezTo>
                    <a:pt x="6409" y="5776"/>
                    <a:pt x="6394" y="5778"/>
                    <a:pt x="6379" y="5782"/>
                  </a:cubicBezTo>
                  <a:cubicBezTo>
                    <a:pt x="6335" y="5791"/>
                    <a:pt x="6308" y="5826"/>
                    <a:pt x="6281" y="5862"/>
                  </a:cubicBezTo>
                  <a:cubicBezTo>
                    <a:pt x="6263" y="5898"/>
                    <a:pt x="6263" y="5933"/>
                    <a:pt x="6272" y="5969"/>
                  </a:cubicBezTo>
                  <a:cubicBezTo>
                    <a:pt x="6281" y="6014"/>
                    <a:pt x="6317" y="6040"/>
                    <a:pt x="6352" y="6058"/>
                  </a:cubicBezTo>
                  <a:cubicBezTo>
                    <a:pt x="6372" y="6068"/>
                    <a:pt x="6393" y="6072"/>
                    <a:pt x="6414" y="6072"/>
                  </a:cubicBezTo>
                  <a:cubicBezTo>
                    <a:pt x="6471" y="6072"/>
                    <a:pt x="6529" y="6039"/>
                    <a:pt x="6549" y="5987"/>
                  </a:cubicBezTo>
                  <a:cubicBezTo>
                    <a:pt x="6584" y="5915"/>
                    <a:pt x="6549" y="5826"/>
                    <a:pt x="6477" y="5791"/>
                  </a:cubicBezTo>
                  <a:cubicBezTo>
                    <a:pt x="6462" y="5780"/>
                    <a:pt x="6443" y="5776"/>
                    <a:pt x="6423" y="5776"/>
                  </a:cubicBezTo>
                  <a:close/>
                  <a:moveTo>
                    <a:pt x="4906" y="5774"/>
                  </a:moveTo>
                  <a:cubicBezTo>
                    <a:pt x="4853" y="5774"/>
                    <a:pt x="4816" y="5803"/>
                    <a:pt x="4791" y="5871"/>
                  </a:cubicBezTo>
                  <a:cubicBezTo>
                    <a:pt x="4756" y="5969"/>
                    <a:pt x="4773" y="6031"/>
                    <a:pt x="4872" y="6067"/>
                  </a:cubicBezTo>
                  <a:cubicBezTo>
                    <a:pt x="4899" y="6077"/>
                    <a:pt x="4924" y="6082"/>
                    <a:pt x="4946" y="6082"/>
                  </a:cubicBezTo>
                  <a:cubicBezTo>
                    <a:pt x="5003" y="6082"/>
                    <a:pt x="5042" y="6048"/>
                    <a:pt x="5068" y="5978"/>
                  </a:cubicBezTo>
                  <a:cubicBezTo>
                    <a:pt x="5104" y="5889"/>
                    <a:pt x="5077" y="5826"/>
                    <a:pt x="4988" y="5791"/>
                  </a:cubicBezTo>
                  <a:cubicBezTo>
                    <a:pt x="4957" y="5779"/>
                    <a:pt x="4930" y="5774"/>
                    <a:pt x="4906" y="5774"/>
                  </a:cubicBezTo>
                  <a:close/>
                  <a:moveTo>
                    <a:pt x="3436" y="5764"/>
                  </a:moveTo>
                  <a:cubicBezTo>
                    <a:pt x="3374" y="5764"/>
                    <a:pt x="3319" y="5805"/>
                    <a:pt x="3293" y="5871"/>
                  </a:cubicBezTo>
                  <a:cubicBezTo>
                    <a:pt x="3248" y="5960"/>
                    <a:pt x="3302" y="6058"/>
                    <a:pt x="3382" y="6085"/>
                  </a:cubicBezTo>
                  <a:cubicBezTo>
                    <a:pt x="3405" y="6094"/>
                    <a:pt x="3427" y="6099"/>
                    <a:pt x="3449" y="6099"/>
                  </a:cubicBezTo>
                  <a:cubicBezTo>
                    <a:pt x="3510" y="6099"/>
                    <a:pt x="3563" y="6062"/>
                    <a:pt x="3596" y="5996"/>
                  </a:cubicBezTo>
                  <a:cubicBezTo>
                    <a:pt x="3632" y="5906"/>
                    <a:pt x="3596" y="5817"/>
                    <a:pt x="3507" y="5782"/>
                  </a:cubicBezTo>
                  <a:cubicBezTo>
                    <a:pt x="3483" y="5770"/>
                    <a:pt x="3459" y="5764"/>
                    <a:pt x="3436" y="5764"/>
                  </a:cubicBezTo>
                  <a:close/>
                  <a:moveTo>
                    <a:pt x="1981" y="5736"/>
                  </a:moveTo>
                  <a:cubicBezTo>
                    <a:pt x="1951" y="5736"/>
                    <a:pt x="1920" y="5744"/>
                    <a:pt x="1892" y="5755"/>
                  </a:cubicBezTo>
                  <a:cubicBezTo>
                    <a:pt x="1856" y="5764"/>
                    <a:pt x="1812" y="5799"/>
                    <a:pt x="1794" y="5844"/>
                  </a:cubicBezTo>
                  <a:cubicBezTo>
                    <a:pt x="1758" y="5924"/>
                    <a:pt x="1812" y="6058"/>
                    <a:pt x="1901" y="6094"/>
                  </a:cubicBezTo>
                  <a:cubicBezTo>
                    <a:pt x="1916" y="6098"/>
                    <a:pt x="1934" y="6100"/>
                    <a:pt x="1953" y="6100"/>
                  </a:cubicBezTo>
                  <a:cubicBezTo>
                    <a:pt x="1979" y="6100"/>
                    <a:pt x="2009" y="6095"/>
                    <a:pt x="2035" y="6085"/>
                  </a:cubicBezTo>
                  <a:cubicBezTo>
                    <a:pt x="2070" y="6067"/>
                    <a:pt x="2106" y="6031"/>
                    <a:pt x="2133" y="5987"/>
                  </a:cubicBezTo>
                  <a:cubicBezTo>
                    <a:pt x="2169" y="5915"/>
                    <a:pt x="2115" y="5782"/>
                    <a:pt x="2035" y="5746"/>
                  </a:cubicBezTo>
                  <a:cubicBezTo>
                    <a:pt x="2018" y="5739"/>
                    <a:pt x="1999" y="5736"/>
                    <a:pt x="1981" y="5736"/>
                  </a:cubicBezTo>
                  <a:close/>
                  <a:moveTo>
                    <a:pt x="485" y="5732"/>
                  </a:moveTo>
                  <a:cubicBezTo>
                    <a:pt x="429" y="5732"/>
                    <a:pt x="353" y="5764"/>
                    <a:pt x="331" y="5808"/>
                  </a:cubicBezTo>
                  <a:cubicBezTo>
                    <a:pt x="295" y="5862"/>
                    <a:pt x="268" y="5915"/>
                    <a:pt x="313" y="5978"/>
                  </a:cubicBezTo>
                  <a:cubicBezTo>
                    <a:pt x="331" y="5996"/>
                    <a:pt x="322" y="6031"/>
                    <a:pt x="340" y="6049"/>
                  </a:cubicBezTo>
                  <a:cubicBezTo>
                    <a:pt x="371" y="6080"/>
                    <a:pt x="422" y="6104"/>
                    <a:pt x="464" y="6104"/>
                  </a:cubicBezTo>
                  <a:cubicBezTo>
                    <a:pt x="470" y="6104"/>
                    <a:pt x="477" y="6104"/>
                    <a:pt x="482" y="6103"/>
                  </a:cubicBezTo>
                  <a:cubicBezTo>
                    <a:pt x="563" y="6094"/>
                    <a:pt x="625" y="6067"/>
                    <a:pt x="652" y="5978"/>
                  </a:cubicBezTo>
                  <a:cubicBezTo>
                    <a:pt x="679" y="5942"/>
                    <a:pt x="661" y="5898"/>
                    <a:pt x="652" y="5853"/>
                  </a:cubicBezTo>
                  <a:cubicBezTo>
                    <a:pt x="625" y="5791"/>
                    <a:pt x="581" y="5764"/>
                    <a:pt x="518" y="5737"/>
                  </a:cubicBezTo>
                  <a:cubicBezTo>
                    <a:pt x="509" y="5734"/>
                    <a:pt x="497" y="5732"/>
                    <a:pt x="485" y="5732"/>
                  </a:cubicBezTo>
                  <a:close/>
                  <a:moveTo>
                    <a:pt x="10446" y="5951"/>
                  </a:moveTo>
                  <a:cubicBezTo>
                    <a:pt x="10401" y="5951"/>
                    <a:pt x="10345" y="5981"/>
                    <a:pt x="10331" y="6022"/>
                  </a:cubicBezTo>
                  <a:cubicBezTo>
                    <a:pt x="10305" y="6067"/>
                    <a:pt x="10340" y="6147"/>
                    <a:pt x="10394" y="6174"/>
                  </a:cubicBezTo>
                  <a:cubicBezTo>
                    <a:pt x="10403" y="6178"/>
                    <a:pt x="10414" y="6180"/>
                    <a:pt x="10426" y="6180"/>
                  </a:cubicBezTo>
                  <a:cubicBezTo>
                    <a:pt x="10470" y="6180"/>
                    <a:pt x="10524" y="6154"/>
                    <a:pt x="10545" y="6112"/>
                  </a:cubicBezTo>
                  <a:cubicBezTo>
                    <a:pt x="10563" y="6058"/>
                    <a:pt x="10536" y="5987"/>
                    <a:pt x="10483" y="5960"/>
                  </a:cubicBezTo>
                  <a:cubicBezTo>
                    <a:pt x="10473" y="5954"/>
                    <a:pt x="10460" y="5951"/>
                    <a:pt x="10446" y="5951"/>
                  </a:cubicBezTo>
                  <a:close/>
                  <a:moveTo>
                    <a:pt x="11914" y="5980"/>
                  </a:moveTo>
                  <a:cubicBezTo>
                    <a:pt x="11873" y="5980"/>
                    <a:pt x="11834" y="6000"/>
                    <a:pt x="11821" y="6040"/>
                  </a:cubicBezTo>
                  <a:cubicBezTo>
                    <a:pt x="11803" y="6085"/>
                    <a:pt x="11830" y="6147"/>
                    <a:pt x="11875" y="6174"/>
                  </a:cubicBezTo>
                  <a:cubicBezTo>
                    <a:pt x="11886" y="6178"/>
                    <a:pt x="11897" y="6180"/>
                    <a:pt x="11909" y="6180"/>
                  </a:cubicBezTo>
                  <a:cubicBezTo>
                    <a:pt x="11952" y="6180"/>
                    <a:pt x="11994" y="6154"/>
                    <a:pt x="12008" y="6112"/>
                  </a:cubicBezTo>
                  <a:cubicBezTo>
                    <a:pt x="12026" y="6067"/>
                    <a:pt x="12000" y="6005"/>
                    <a:pt x="11955" y="5987"/>
                  </a:cubicBezTo>
                  <a:cubicBezTo>
                    <a:pt x="11942" y="5982"/>
                    <a:pt x="11928" y="5980"/>
                    <a:pt x="11914" y="5980"/>
                  </a:cubicBezTo>
                  <a:close/>
                  <a:moveTo>
                    <a:pt x="8940" y="5941"/>
                  </a:moveTo>
                  <a:cubicBezTo>
                    <a:pt x="8925" y="5941"/>
                    <a:pt x="8910" y="5944"/>
                    <a:pt x="8895" y="5951"/>
                  </a:cubicBezTo>
                  <a:cubicBezTo>
                    <a:pt x="8868" y="5969"/>
                    <a:pt x="8841" y="5996"/>
                    <a:pt x="8833" y="6022"/>
                  </a:cubicBezTo>
                  <a:cubicBezTo>
                    <a:pt x="8824" y="6040"/>
                    <a:pt x="8824" y="6076"/>
                    <a:pt x="8833" y="6112"/>
                  </a:cubicBezTo>
                  <a:cubicBezTo>
                    <a:pt x="8841" y="6147"/>
                    <a:pt x="8877" y="6165"/>
                    <a:pt x="8904" y="6192"/>
                  </a:cubicBezTo>
                  <a:cubicBezTo>
                    <a:pt x="8912" y="6190"/>
                    <a:pt x="8920" y="6189"/>
                    <a:pt x="8928" y="6189"/>
                  </a:cubicBezTo>
                  <a:cubicBezTo>
                    <a:pt x="8943" y="6189"/>
                    <a:pt x="8957" y="6191"/>
                    <a:pt x="8971" y="6191"/>
                  </a:cubicBezTo>
                  <a:cubicBezTo>
                    <a:pt x="8985" y="6191"/>
                    <a:pt x="8998" y="6190"/>
                    <a:pt x="9011" y="6183"/>
                  </a:cubicBezTo>
                  <a:cubicBezTo>
                    <a:pt x="9038" y="6165"/>
                    <a:pt x="9047" y="6130"/>
                    <a:pt x="9073" y="6112"/>
                  </a:cubicBezTo>
                  <a:cubicBezTo>
                    <a:pt x="9064" y="6076"/>
                    <a:pt x="9082" y="6031"/>
                    <a:pt x="9056" y="6005"/>
                  </a:cubicBezTo>
                  <a:cubicBezTo>
                    <a:pt x="9038" y="5978"/>
                    <a:pt x="9020" y="5951"/>
                    <a:pt x="8993" y="5951"/>
                  </a:cubicBezTo>
                  <a:cubicBezTo>
                    <a:pt x="8978" y="5946"/>
                    <a:pt x="8959" y="5941"/>
                    <a:pt x="8940" y="5941"/>
                  </a:cubicBezTo>
                  <a:close/>
                  <a:moveTo>
                    <a:pt x="7452" y="5932"/>
                  </a:moveTo>
                  <a:cubicBezTo>
                    <a:pt x="7440" y="5932"/>
                    <a:pt x="7428" y="5935"/>
                    <a:pt x="7414" y="5942"/>
                  </a:cubicBezTo>
                  <a:cubicBezTo>
                    <a:pt x="7378" y="5960"/>
                    <a:pt x="7352" y="5978"/>
                    <a:pt x="7343" y="6014"/>
                  </a:cubicBezTo>
                  <a:cubicBezTo>
                    <a:pt x="7334" y="6049"/>
                    <a:pt x="7316" y="6085"/>
                    <a:pt x="7334" y="6121"/>
                  </a:cubicBezTo>
                  <a:cubicBezTo>
                    <a:pt x="7361" y="6156"/>
                    <a:pt x="7369" y="6183"/>
                    <a:pt x="7414" y="6192"/>
                  </a:cubicBezTo>
                  <a:cubicBezTo>
                    <a:pt x="7436" y="6203"/>
                    <a:pt x="7455" y="6211"/>
                    <a:pt x="7476" y="6211"/>
                  </a:cubicBezTo>
                  <a:cubicBezTo>
                    <a:pt x="7490" y="6211"/>
                    <a:pt x="7504" y="6208"/>
                    <a:pt x="7521" y="6201"/>
                  </a:cubicBezTo>
                  <a:cubicBezTo>
                    <a:pt x="7548" y="6183"/>
                    <a:pt x="7584" y="6165"/>
                    <a:pt x="7584" y="6121"/>
                  </a:cubicBezTo>
                  <a:cubicBezTo>
                    <a:pt x="7619" y="6085"/>
                    <a:pt x="7601" y="6049"/>
                    <a:pt x="7593" y="6014"/>
                  </a:cubicBezTo>
                  <a:cubicBezTo>
                    <a:pt x="7575" y="5978"/>
                    <a:pt x="7548" y="5960"/>
                    <a:pt x="7512" y="5951"/>
                  </a:cubicBezTo>
                  <a:cubicBezTo>
                    <a:pt x="7490" y="5940"/>
                    <a:pt x="7472" y="5932"/>
                    <a:pt x="7452" y="5932"/>
                  </a:cubicBezTo>
                  <a:close/>
                  <a:moveTo>
                    <a:pt x="5987" y="5925"/>
                  </a:moveTo>
                  <a:cubicBezTo>
                    <a:pt x="5927" y="5925"/>
                    <a:pt x="5865" y="5965"/>
                    <a:pt x="5844" y="6022"/>
                  </a:cubicBezTo>
                  <a:cubicBezTo>
                    <a:pt x="5808" y="6094"/>
                    <a:pt x="5853" y="6183"/>
                    <a:pt x="5924" y="6219"/>
                  </a:cubicBezTo>
                  <a:cubicBezTo>
                    <a:pt x="5940" y="6224"/>
                    <a:pt x="5957" y="6227"/>
                    <a:pt x="5973" y="6227"/>
                  </a:cubicBezTo>
                  <a:cubicBezTo>
                    <a:pt x="6038" y="6227"/>
                    <a:pt x="6099" y="6187"/>
                    <a:pt x="6121" y="6130"/>
                  </a:cubicBezTo>
                  <a:cubicBezTo>
                    <a:pt x="6147" y="6049"/>
                    <a:pt x="6103" y="5960"/>
                    <a:pt x="6031" y="5933"/>
                  </a:cubicBezTo>
                  <a:cubicBezTo>
                    <a:pt x="6017" y="5928"/>
                    <a:pt x="6002" y="5925"/>
                    <a:pt x="5987" y="5925"/>
                  </a:cubicBezTo>
                  <a:close/>
                  <a:moveTo>
                    <a:pt x="4494" y="5908"/>
                  </a:moveTo>
                  <a:cubicBezTo>
                    <a:pt x="4427" y="5908"/>
                    <a:pt x="4349" y="5948"/>
                    <a:pt x="4327" y="6005"/>
                  </a:cubicBezTo>
                  <a:cubicBezTo>
                    <a:pt x="4292" y="6076"/>
                    <a:pt x="4336" y="6192"/>
                    <a:pt x="4408" y="6228"/>
                  </a:cubicBezTo>
                  <a:cubicBezTo>
                    <a:pt x="4422" y="6233"/>
                    <a:pt x="4438" y="6235"/>
                    <a:pt x="4455" y="6235"/>
                  </a:cubicBezTo>
                  <a:cubicBezTo>
                    <a:pt x="4522" y="6235"/>
                    <a:pt x="4602" y="6196"/>
                    <a:pt x="4631" y="6138"/>
                  </a:cubicBezTo>
                  <a:cubicBezTo>
                    <a:pt x="4658" y="6067"/>
                    <a:pt x="4613" y="5951"/>
                    <a:pt x="4542" y="5915"/>
                  </a:cubicBezTo>
                  <a:cubicBezTo>
                    <a:pt x="4527" y="5910"/>
                    <a:pt x="4511" y="5908"/>
                    <a:pt x="4494" y="5908"/>
                  </a:cubicBezTo>
                  <a:close/>
                  <a:moveTo>
                    <a:pt x="12901" y="6156"/>
                  </a:moveTo>
                  <a:cubicBezTo>
                    <a:pt x="12901" y="6165"/>
                    <a:pt x="12892" y="6183"/>
                    <a:pt x="12883" y="6210"/>
                  </a:cubicBezTo>
                  <a:cubicBezTo>
                    <a:pt x="12883" y="6210"/>
                    <a:pt x="12883" y="6228"/>
                    <a:pt x="12874" y="6237"/>
                  </a:cubicBezTo>
                  <a:cubicBezTo>
                    <a:pt x="12901" y="6237"/>
                    <a:pt x="12892" y="6210"/>
                    <a:pt x="12901" y="6201"/>
                  </a:cubicBezTo>
                  <a:cubicBezTo>
                    <a:pt x="12909" y="6192"/>
                    <a:pt x="12918" y="6174"/>
                    <a:pt x="12918" y="6165"/>
                  </a:cubicBezTo>
                  <a:cubicBezTo>
                    <a:pt x="12918" y="6156"/>
                    <a:pt x="12918" y="6156"/>
                    <a:pt x="12918" y="6156"/>
                  </a:cubicBezTo>
                  <a:close/>
                  <a:moveTo>
                    <a:pt x="2979" y="5905"/>
                  </a:moveTo>
                  <a:cubicBezTo>
                    <a:pt x="2916" y="5905"/>
                    <a:pt x="2863" y="5944"/>
                    <a:pt x="2838" y="6014"/>
                  </a:cubicBezTo>
                  <a:cubicBezTo>
                    <a:pt x="2802" y="6112"/>
                    <a:pt x="2838" y="6192"/>
                    <a:pt x="2927" y="6228"/>
                  </a:cubicBezTo>
                  <a:cubicBezTo>
                    <a:pt x="2955" y="6240"/>
                    <a:pt x="2982" y="6247"/>
                    <a:pt x="3006" y="6247"/>
                  </a:cubicBezTo>
                  <a:cubicBezTo>
                    <a:pt x="3068" y="6247"/>
                    <a:pt x="3118" y="6208"/>
                    <a:pt x="3150" y="6138"/>
                  </a:cubicBezTo>
                  <a:cubicBezTo>
                    <a:pt x="3186" y="6040"/>
                    <a:pt x="3150" y="5960"/>
                    <a:pt x="3061" y="5924"/>
                  </a:cubicBezTo>
                  <a:cubicBezTo>
                    <a:pt x="3032" y="5912"/>
                    <a:pt x="3005" y="5905"/>
                    <a:pt x="2979" y="5905"/>
                  </a:cubicBezTo>
                  <a:close/>
                  <a:moveTo>
                    <a:pt x="1508" y="5895"/>
                  </a:moveTo>
                  <a:cubicBezTo>
                    <a:pt x="1431" y="5895"/>
                    <a:pt x="1360" y="5945"/>
                    <a:pt x="1339" y="6022"/>
                  </a:cubicBezTo>
                  <a:cubicBezTo>
                    <a:pt x="1312" y="6112"/>
                    <a:pt x="1339" y="6201"/>
                    <a:pt x="1446" y="6245"/>
                  </a:cubicBezTo>
                  <a:cubicBezTo>
                    <a:pt x="1467" y="6253"/>
                    <a:pt x="1488" y="6257"/>
                    <a:pt x="1509" y="6257"/>
                  </a:cubicBezTo>
                  <a:cubicBezTo>
                    <a:pt x="1586" y="6257"/>
                    <a:pt x="1657" y="6209"/>
                    <a:pt x="1678" y="6138"/>
                  </a:cubicBezTo>
                  <a:cubicBezTo>
                    <a:pt x="1705" y="6049"/>
                    <a:pt x="1678" y="5951"/>
                    <a:pt x="1571" y="5906"/>
                  </a:cubicBezTo>
                  <a:cubicBezTo>
                    <a:pt x="1550" y="5899"/>
                    <a:pt x="1529" y="5895"/>
                    <a:pt x="1508" y="5895"/>
                  </a:cubicBezTo>
                  <a:close/>
                  <a:moveTo>
                    <a:pt x="11471" y="6126"/>
                  </a:moveTo>
                  <a:cubicBezTo>
                    <a:pt x="11435" y="6126"/>
                    <a:pt x="11405" y="6148"/>
                    <a:pt x="11393" y="6192"/>
                  </a:cubicBezTo>
                  <a:cubicBezTo>
                    <a:pt x="11366" y="6245"/>
                    <a:pt x="11384" y="6299"/>
                    <a:pt x="11437" y="6317"/>
                  </a:cubicBezTo>
                  <a:cubicBezTo>
                    <a:pt x="11457" y="6325"/>
                    <a:pt x="11475" y="6329"/>
                    <a:pt x="11492" y="6329"/>
                  </a:cubicBezTo>
                  <a:cubicBezTo>
                    <a:pt x="11530" y="6329"/>
                    <a:pt x="11559" y="6309"/>
                    <a:pt x="11571" y="6272"/>
                  </a:cubicBezTo>
                  <a:cubicBezTo>
                    <a:pt x="11598" y="6210"/>
                    <a:pt x="11571" y="6156"/>
                    <a:pt x="11518" y="6138"/>
                  </a:cubicBezTo>
                  <a:cubicBezTo>
                    <a:pt x="11502" y="6130"/>
                    <a:pt x="11486" y="6126"/>
                    <a:pt x="11471" y="6126"/>
                  </a:cubicBezTo>
                  <a:close/>
                  <a:moveTo>
                    <a:pt x="9997" y="6114"/>
                  </a:moveTo>
                  <a:cubicBezTo>
                    <a:pt x="9983" y="6114"/>
                    <a:pt x="9970" y="6116"/>
                    <a:pt x="9957" y="6121"/>
                  </a:cubicBezTo>
                  <a:cubicBezTo>
                    <a:pt x="9930" y="6138"/>
                    <a:pt x="9903" y="6138"/>
                    <a:pt x="9885" y="6183"/>
                  </a:cubicBezTo>
                  <a:cubicBezTo>
                    <a:pt x="9876" y="6210"/>
                    <a:pt x="9867" y="6237"/>
                    <a:pt x="9885" y="6263"/>
                  </a:cubicBezTo>
                  <a:cubicBezTo>
                    <a:pt x="9903" y="6290"/>
                    <a:pt x="9912" y="6326"/>
                    <a:pt x="9948" y="6335"/>
                  </a:cubicBezTo>
                  <a:cubicBezTo>
                    <a:pt x="9964" y="6342"/>
                    <a:pt x="9981" y="6345"/>
                    <a:pt x="9998" y="6345"/>
                  </a:cubicBezTo>
                  <a:cubicBezTo>
                    <a:pt x="10044" y="6345"/>
                    <a:pt x="10088" y="6318"/>
                    <a:pt x="10108" y="6272"/>
                  </a:cubicBezTo>
                  <a:cubicBezTo>
                    <a:pt x="10126" y="6245"/>
                    <a:pt x="10117" y="6219"/>
                    <a:pt x="10099" y="6192"/>
                  </a:cubicBezTo>
                  <a:cubicBezTo>
                    <a:pt x="10081" y="6165"/>
                    <a:pt x="10081" y="6130"/>
                    <a:pt x="10037" y="6121"/>
                  </a:cubicBezTo>
                  <a:cubicBezTo>
                    <a:pt x="10024" y="6116"/>
                    <a:pt x="10010" y="6114"/>
                    <a:pt x="9997" y="6114"/>
                  </a:cubicBezTo>
                  <a:close/>
                  <a:moveTo>
                    <a:pt x="7016" y="6069"/>
                  </a:moveTo>
                  <a:cubicBezTo>
                    <a:pt x="6997" y="6069"/>
                    <a:pt x="6977" y="6072"/>
                    <a:pt x="6959" y="6076"/>
                  </a:cubicBezTo>
                  <a:cubicBezTo>
                    <a:pt x="6932" y="6094"/>
                    <a:pt x="6897" y="6121"/>
                    <a:pt x="6879" y="6156"/>
                  </a:cubicBezTo>
                  <a:cubicBezTo>
                    <a:pt x="6870" y="6192"/>
                    <a:pt x="6870" y="6237"/>
                    <a:pt x="6879" y="6272"/>
                  </a:cubicBezTo>
                  <a:cubicBezTo>
                    <a:pt x="6897" y="6299"/>
                    <a:pt x="6923" y="6335"/>
                    <a:pt x="6959" y="6353"/>
                  </a:cubicBezTo>
                  <a:cubicBezTo>
                    <a:pt x="6973" y="6357"/>
                    <a:pt x="6993" y="6359"/>
                    <a:pt x="7013" y="6359"/>
                  </a:cubicBezTo>
                  <a:cubicBezTo>
                    <a:pt x="7033" y="6359"/>
                    <a:pt x="7053" y="6357"/>
                    <a:pt x="7066" y="6353"/>
                  </a:cubicBezTo>
                  <a:cubicBezTo>
                    <a:pt x="7102" y="6335"/>
                    <a:pt x="7129" y="6299"/>
                    <a:pt x="7155" y="6272"/>
                  </a:cubicBezTo>
                  <a:cubicBezTo>
                    <a:pt x="7155" y="6237"/>
                    <a:pt x="7164" y="6192"/>
                    <a:pt x="7146" y="6156"/>
                  </a:cubicBezTo>
                  <a:cubicBezTo>
                    <a:pt x="7129" y="6130"/>
                    <a:pt x="7102" y="6094"/>
                    <a:pt x="7066" y="6076"/>
                  </a:cubicBezTo>
                  <a:cubicBezTo>
                    <a:pt x="7053" y="6072"/>
                    <a:pt x="7035" y="6069"/>
                    <a:pt x="7016" y="6069"/>
                  </a:cubicBezTo>
                  <a:close/>
                  <a:moveTo>
                    <a:pt x="8488" y="6093"/>
                  </a:moveTo>
                  <a:cubicBezTo>
                    <a:pt x="8433" y="6093"/>
                    <a:pt x="8389" y="6121"/>
                    <a:pt x="8369" y="6174"/>
                  </a:cubicBezTo>
                  <a:cubicBezTo>
                    <a:pt x="8342" y="6254"/>
                    <a:pt x="8369" y="6326"/>
                    <a:pt x="8449" y="6353"/>
                  </a:cubicBezTo>
                  <a:cubicBezTo>
                    <a:pt x="8467" y="6359"/>
                    <a:pt x="8485" y="6363"/>
                    <a:pt x="8502" y="6363"/>
                  </a:cubicBezTo>
                  <a:cubicBezTo>
                    <a:pt x="8550" y="6363"/>
                    <a:pt x="8592" y="6334"/>
                    <a:pt x="8618" y="6281"/>
                  </a:cubicBezTo>
                  <a:cubicBezTo>
                    <a:pt x="8645" y="6210"/>
                    <a:pt x="8618" y="6138"/>
                    <a:pt x="8547" y="6103"/>
                  </a:cubicBezTo>
                  <a:cubicBezTo>
                    <a:pt x="8527" y="6096"/>
                    <a:pt x="8507" y="6093"/>
                    <a:pt x="8488" y="6093"/>
                  </a:cubicBezTo>
                  <a:close/>
                  <a:moveTo>
                    <a:pt x="5511" y="6061"/>
                  </a:moveTo>
                  <a:cubicBezTo>
                    <a:pt x="5454" y="6061"/>
                    <a:pt x="5415" y="6095"/>
                    <a:pt x="5389" y="6165"/>
                  </a:cubicBezTo>
                  <a:cubicBezTo>
                    <a:pt x="5353" y="6254"/>
                    <a:pt x="5380" y="6317"/>
                    <a:pt x="5478" y="6361"/>
                  </a:cubicBezTo>
                  <a:cubicBezTo>
                    <a:pt x="5503" y="6371"/>
                    <a:pt x="5526" y="6377"/>
                    <a:pt x="5547" y="6377"/>
                  </a:cubicBezTo>
                  <a:cubicBezTo>
                    <a:pt x="5600" y="6377"/>
                    <a:pt x="5640" y="6343"/>
                    <a:pt x="5666" y="6272"/>
                  </a:cubicBezTo>
                  <a:cubicBezTo>
                    <a:pt x="5701" y="6174"/>
                    <a:pt x="5674" y="6121"/>
                    <a:pt x="5585" y="6076"/>
                  </a:cubicBezTo>
                  <a:cubicBezTo>
                    <a:pt x="5558" y="6066"/>
                    <a:pt x="5533" y="6061"/>
                    <a:pt x="5511" y="6061"/>
                  </a:cubicBezTo>
                  <a:close/>
                  <a:moveTo>
                    <a:pt x="4055" y="6059"/>
                  </a:moveTo>
                  <a:cubicBezTo>
                    <a:pt x="3985" y="6059"/>
                    <a:pt x="3910" y="6101"/>
                    <a:pt x="3881" y="6165"/>
                  </a:cubicBezTo>
                  <a:cubicBezTo>
                    <a:pt x="3855" y="6237"/>
                    <a:pt x="3908" y="6353"/>
                    <a:pt x="3988" y="6379"/>
                  </a:cubicBezTo>
                  <a:cubicBezTo>
                    <a:pt x="4001" y="6384"/>
                    <a:pt x="4015" y="6386"/>
                    <a:pt x="4029" y="6386"/>
                  </a:cubicBezTo>
                  <a:cubicBezTo>
                    <a:pt x="4095" y="6386"/>
                    <a:pt x="4173" y="6338"/>
                    <a:pt x="4203" y="6272"/>
                  </a:cubicBezTo>
                  <a:cubicBezTo>
                    <a:pt x="4229" y="6201"/>
                    <a:pt x="4176" y="6094"/>
                    <a:pt x="4104" y="6067"/>
                  </a:cubicBezTo>
                  <a:cubicBezTo>
                    <a:pt x="4089" y="6062"/>
                    <a:pt x="4072" y="6059"/>
                    <a:pt x="4055" y="6059"/>
                  </a:cubicBezTo>
                  <a:close/>
                  <a:moveTo>
                    <a:pt x="2551" y="6051"/>
                  </a:moveTo>
                  <a:cubicBezTo>
                    <a:pt x="2534" y="6051"/>
                    <a:pt x="2517" y="6056"/>
                    <a:pt x="2499" y="6067"/>
                  </a:cubicBezTo>
                  <a:cubicBezTo>
                    <a:pt x="2454" y="6085"/>
                    <a:pt x="2418" y="6112"/>
                    <a:pt x="2400" y="6156"/>
                  </a:cubicBezTo>
                  <a:cubicBezTo>
                    <a:pt x="2400" y="6174"/>
                    <a:pt x="2392" y="6192"/>
                    <a:pt x="2383" y="6210"/>
                  </a:cubicBezTo>
                  <a:cubicBezTo>
                    <a:pt x="2383" y="6219"/>
                    <a:pt x="2374" y="6237"/>
                    <a:pt x="2383" y="6245"/>
                  </a:cubicBezTo>
                  <a:cubicBezTo>
                    <a:pt x="2409" y="6299"/>
                    <a:pt x="2409" y="6370"/>
                    <a:pt x="2490" y="6379"/>
                  </a:cubicBezTo>
                  <a:cubicBezTo>
                    <a:pt x="2508" y="6388"/>
                    <a:pt x="2525" y="6397"/>
                    <a:pt x="2543" y="6397"/>
                  </a:cubicBezTo>
                  <a:cubicBezTo>
                    <a:pt x="2548" y="6402"/>
                    <a:pt x="2554" y="6404"/>
                    <a:pt x="2561" y="6404"/>
                  </a:cubicBezTo>
                  <a:cubicBezTo>
                    <a:pt x="2568" y="6404"/>
                    <a:pt x="2574" y="6402"/>
                    <a:pt x="2579" y="6397"/>
                  </a:cubicBezTo>
                  <a:cubicBezTo>
                    <a:pt x="2632" y="6379"/>
                    <a:pt x="2704" y="6361"/>
                    <a:pt x="2713" y="6281"/>
                  </a:cubicBezTo>
                  <a:cubicBezTo>
                    <a:pt x="2713" y="6272"/>
                    <a:pt x="2722" y="6272"/>
                    <a:pt x="2722" y="6263"/>
                  </a:cubicBezTo>
                  <a:cubicBezTo>
                    <a:pt x="2722" y="6245"/>
                    <a:pt x="2748" y="6228"/>
                    <a:pt x="2731" y="6201"/>
                  </a:cubicBezTo>
                  <a:cubicBezTo>
                    <a:pt x="2722" y="6165"/>
                    <a:pt x="2704" y="6130"/>
                    <a:pt x="2686" y="6094"/>
                  </a:cubicBezTo>
                  <a:cubicBezTo>
                    <a:pt x="2640" y="6087"/>
                    <a:pt x="2598" y="6051"/>
                    <a:pt x="2551" y="6051"/>
                  </a:cubicBezTo>
                  <a:close/>
                  <a:moveTo>
                    <a:pt x="1057" y="6036"/>
                  </a:moveTo>
                  <a:cubicBezTo>
                    <a:pt x="1033" y="6036"/>
                    <a:pt x="1009" y="6040"/>
                    <a:pt x="982" y="6049"/>
                  </a:cubicBezTo>
                  <a:cubicBezTo>
                    <a:pt x="937" y="6076"/>
                    <a:pt x="902" y="6103"/>
                    <a:pt x="884" y="6147"/>
                  </a:cubicBezTo>
                  <a:cubicBezTo>
                    <a:pt x="848" y="6254"/>
                    <a:pt x="893" y="6353"/>
                    <a:pt x="991" y="6397"/>
                  </a:cubicBezTo>
                  <a:cubicBezTo>
                    <a:pt x="1011" y="6405"/>
                    <a:pt x="1031" y="6410"/>
                    <a:pt x="1051" y="6410"/>
                  </a:cubicBezTo>
                  <a:cubicBezTo>
                    <a:pt x="1076" y="6410"/>
                    <a:pt x="1100" y="6403"/>
                    <a:pt x="1125" y="6388"/>
                  </a:cubicBezTo>
                  <a:cubicBezTo>
                    <a:pt x="1169" y="6370"/>
                    <a:pt x="1205" y="6344"/>
                    <a:pt x="1223" y="6290"/>
                  </a:cubicBezTo>
                  <a:cubicBezTo>
                    <a:pt x="1268" y="6192"/>
                    <a:pt x="1223" y="6094"/>
                    <a:pt x="1125" y="6049"/>
                  </a:cubicBezTo>
                  <a:cubicBezTo>
                    <a:pt x="1102" y="6040"/>
                    <a:pt x="1080" y="6036"/>
                    <a:pt x="1057" y="6036"/>
                  </a:cubicBezTo>
                  <a:close/>
                  <a:moveTo>
                    <a:pt x="12502" y="6282"/>
                  </a:moveTo>
                  <a:cubicBezTo>
                    <a:pt x="12471" y="6282"/>
                    <a:pt x="12449" y="6299"/>
                    <a:pt x="12437" y="6344"/>
                  </a:cubicBezTo>
                  <a:cubicBezTo>
                    <a:pt x="12419" y="6397"/>
                    <a:pt x="12428" y="6424"/>
                    <a:pt x="12490" y="6451"/>
                  </a:cubicBezTo>
                  <a:cubicBezTo>
                    <a:pt x="12504" y="6455"/>
                    <a:pt x="12515" y="6457"/>
                    <a:pt x="12526" y="6457"/>
                  </a:cubicBezTo>
                  <a:cubicBezTo>
                    <a:pt x="12557" y="6457"/>
                    <a:pt x="12577" y="6437"/>
                    <a:pt x="12597" y="6397"/>
                  </a:cubicBezTo>
                  <a:cubicBezTo>
                    <a:pt x="12615" y="6344"/>
                    <a:pt x="12606" y="6317"/>
                    <a:pt x="12544" y="6290"/>
                  </a:cubicBezTo>
                  <a:cubicBezTo>
                    <a:pt x="12528" y="6285"/>
                    <a:pt x="12514" y="6282"/>
                    <a:pt x="12502" y="6282"/>
                  </a:cubicBezTo>
                  <a:close/>
                  <a:moveTo>
                    <a:pt x="10991" y="6263"/>
                  </a:moveTo>
                  <a:cubicBezTo>
                    <a:pt x="10956" y="6272"/>
                    <a:pt x="10947" y="6308"/>
                    <a:pt x="10929" y="6326"/>
                  </a:cubicBezTo>
                  <a:cubicBezTo>
                    <a:pt x="10911" y="6344"/>
                    <a:pt x="10920" y="6379"/>
                    <a:pt x="10929" y="6406"/>
                  </a:cubicBezTo>
                  <a:cubicBezTo>
                    <a:pt x="10929" y="6451"/>
                    <a:pt x="10974" y="6451"/>
                    <a:pt x="10991" y="6486"/>
                  </a:cubicBezTo>
                  <a:cubicBezTo>
                    <a:pt x="10998" y="6477"/>
                    <a:pt x="11005" y="6474"/>
                    <a:pt x="11014" y="6474"/>
                  </a:cubicBezTo>
                  <a:cubicBezTo>
                    <a:pt x="11026" y="6474"/>
                    <a:pt x="11040" y="6479"/>
                    <a:pt x="11056" y="6479"/>
                  </a:cubicBezTo>
                  <a:cubicBezTo>
                    <a:pt x="11061" y="6479"/>
                    <a:pt x="11066" y="6479"/>
                    <a:pt x="11072" y="6477"/>
                  </a:cubicBezTo>
                  <a:cubicBezTo>
                    <a:pt x="11107" y="6469"/>
                    <a:pt x="11107" y="6424"/>
                    <a:pt x="11134" y="6415"/>
                  </a:cubicBezTo>
                  <a:cubicBezTo>
                    <a:pt x="11125" y="6388"/>
                    <a:pt x="11143" y="6361"/>
                    <a:pt x="11134" y="6326"/>
                  </a:cubicBezTo>
                  <a:cubicBezTo>
                    <a:pt x="11125" y="6299"/>
                    <a:pt x="11081" y="6299"/>
                    <a:pt x="11081" y="6263"/>
                  </a:cubicBezTo>
                  <a:close/>
                  <a:moveTo>
                    <a:pt x="9540" y="6253"/>
                  </a:moveTo>
                  <a:cubicBezTo>
                    <a:pt x="9494" y="6253"/>
                    <a:pt x="9459" y="6282"/>
                    <a:pt x="9439" y="6335"/>
                  </a:cubicBezTo>
                  <a:cubicBezTo>
                    <a:pt x="9403" y="6406"/>
                    <a:pt x="9430" y="6451"/>
                    <a:pt x="9502" y="6486"/>
                  </a:cubicBezTo>
                  <a:cubicBezTo>
                    <a:pt x="9520" y="6493"/>
                    <a:pt x="9537" y="6497"/>
                    <a:pt x="9553" y="6497"/>
                  </a:cubicBezTo>
                  <a:cubicBezTo>
                    <a:pt x="9599" y="6497"/>
                    <a:pt x="9633" y="6468"/>
                    <a:pt x="9653" y="6415"/>
                  </a:cubicBezTo>
                  <a:cubicBezTo>
                    <a:pt x="9680" y="6344"/>
                    <a:pt x="9662" y="6299"/>
                    <a:pt x="9591" y="6263"/>
                  </a:cubicBezTo>
                  <a:cubicBezTo>
                    <a:pt x="9573" y="6256"/>
                    <a:pt x="9556" y="6253"/>
                    <a:pt x="9540" y="6253"/>
                  </a:cubicBezTo>
                  <a:close/>
                  <a:moveTo>
                    <a:pt x="8056" y="6244"/>
                  </a:moveTo>
                  <a:cubicBezTo>
                    <a:pt x="8004" y="6244"/>
                    <a:pt x="7958" y="6273"/>
                    <a:pt x="7932" y="6326"/>
                  </a:cubicBezTo>
                  <a:cubicBezTo>
                    <a:pt x="7905" y="6397"/>
                    <a:pt x="7932" y="6469"/>
                    <a:pt x="8012" y="6504"/>
                  </a:cubicBezTo>
                  <a:cubicBezTo>
                    <a:pt x="8030" y="6511"/>
                    <a:pt x="8048" y="6514"/>
                    <a:pt x="8066" y="6514"/>
                  </a:cubicBezTo>
                  <a:cubicBezTo>
                    <a:pt x="8117" y="6514"/>
                    <a:pt x="8161" y="6486"/>
                    <a:pt x="8181" y="6433"/>
                  </a:cubicBezTo>
                  <a:cubicBezTo>
                    <a:pt x="8208" y="6353"/>
                    <a:pt x="8181" y="6281"/>
                    <a:pt x="8110" y="6254"/>
                  </a:cubicBezTo>
                  <a:cubicBezTo>
                    <a:pt x="8092" y="6248"/>
                    <a:pt x="8073" y="6244"/>
                    <a:pt x="8056" y="6244"/>
                  </a:cubicBezTo>
                  <a:close/>
                  <a:moveTo>
                    <a:pt x="5054" y="6207"/>
                  </a:moveTo>
                  <a:cubicBezTo>
                    <a:pt x="5004" y="6207"/>
                    <a:pt x="4965" y="6240"/>
                    <a:pt x="4934" y="6308"/>
                  </a:cubicBezTo>
                  <a:cubicBezTo>
                    <a:pt x="4898" y="6406"/>
                    <a:pt x="4925" y="6469"/>
                    <a:pt x="5023" y="6504"/>
                  </a:cubicBezTo>
                  <a:cubicBezTo>
                    <a:pt x="5051" y="6514"/>
                    <a:pt x="5075" y="6519"/>
                    <a:pt x="5098" y="6519"/>
                  </a:cubicBezTo>
                  <a:cubicBezTo>
                    <a:pt x="5154" y="6519"/>
                    <a:pt x="5194" y="6486"/>
                    <a:pt x="5220" y="6415"/>
                  </a:cubicBezTo>
                  <a:cubicBezTo>
                    <a:pt x="5255" y="6326"/>
                    <a:pt x="5228" y="6263"/>
                    <a:pt x="5130" y="6228"/>
                  </a:cubicBezTo>
                  <a:cubicBezTo>
                    <a:pt x="5102" y="6214"/>
                    <a:pt x="5077" y="6207"/>
                    <a:pt x="5054" y="6207"/>
                  </a:cubicBezTo>
                  <a:close/>
                  <a:moveTo>
                    <a:pt x="6565" y="6228"/>
                  </a:moveTo>
                  <a:cubicBezTo>
                    <a:pt x="6502" y="6228"/>
                    <a:pt x="6443" y="6262"/>
                    <a:pt x="6415" y="6317"/>
                  </a:cubicBezTo>
                  <a:cubicBezTo>
                    <a:pt x="6388" y="6397"/>
                    <a:pt x="6424" y="6486"/>
                    <a:pt x="6504" y="6513"/>
                  </a:cubicBezTo>
                  <a:cubicBezTo>
                    <a:pt x="6520" y="6519"/>
                    <a:pt x="6537" y="6522"/>
                    <a:pt x="6553" y="6522"/>
                  </a:cubicBezTo>
                  <a:cubicBezTo>
                    <a:pt x="6612" y="6522"/>
                    <a:pt x="6673" y="6486"/>
                    <a:pt x="6700" y="6424"/>
                  </a:cubicBezTo>
                  <a:cubicBezTo>
                    <a:pt x="6727" y="6353"/>
                    <a:pt x="6691" y="6263"/>
                    <a:pt x="6620" y="6237"/>
                  </a:cubicBezTo>
                  <a:cubicBezTo>
                    <a:pt x="6602" y="6231"/>
                    <a:pt x="6584" y="6228"/>
                    <a:pt x="6565" y="6228"/>
                  </a:cubicBezTo>
                  <a:close/>
                  <a:moveTo>
                    <a:pt x="3587" y="6196"/>
                  </a:moveTo>
                  <a:cubicBezTo>
                    <a:pt x="3522" y="6196"/>
                    <a:pt x="3469" y="6235"/>
                    <a:pt x="3435" y="6308"/>
                  </a:cubicBezTo>
                  <a:cubicBezTo>
                    <a:pt x="3400" y="6406"/>
                    <a:pt x="3435" y="6486"/>
                    <a:pt x="3533" y="6522"/>
                  </a:cubicBezTo>
                  <a:cubicBezTo>
                    <a:pt x="3556" y="6531"/>
                    <a:pt x="3580" y="6536"/>
                    <a:pt x="3602" y="6536"/>
                  </a:cubicBezTo>
                  <a:cubicBezTo>
                    <a:pt x="3665" y="6536"/>
                    <a:pt x="3721" y="6499"/>
                    <a:pt x="3748" y="6433"/>
                  </a:cubicBezTo>
                  <a:cubicBezTo>
                    <a:pt x="3783" y="6335"/>
                    <a:pt x="3748" y="6245"/>
                    <a:pt x="3658" y="6210"/>
                  </a:cubicBezTo>
                  <a:cubicBezTo>
                    <a:pt x="3633" y="6201"/>
                    <a:pt x="3610" y="6196"/>
                    <a:pt x="3587" y="6196"/>
                  </a:cubicBezTo>
                  <a:close/>
                  <a:moveTo>
                    <a:pt x="2097" y="6191"/>
                  </a:moveTo>
                  <a:cubicBezTo>
                    <a:pt x="2073" y="6191"/>
                    <a:pt x="2051" y="6193"/>
                    <a:pt x="2044" y="6201"/>
                  </a:cubicBezTo>
                  <a:cubicBezTo>
                    <a:pt x="1999" y="6228"/>
                    <a:pt x="1963" y="6254"/>
                    <a:pt x="1937" y="6299"/>
                  </a:cubicBezTo>
                  <a:cubicBezTo>
                    <a:pt x="1919" y="6344"/>
                    <a:pt x="1928" y="6397"/>
                    <a:pt x="1946" y="6442"/>
                  </a:cubicBezTo>
                  <a:cubicBezTo>
                    <a:pt x="1954" y="6477"/>
                    <a:pt x="1990" y="6522"/>
                    <a:pt x="2035" y="6540"/>
                  </a:cubicBezTo>
                  <a:cubicBezTo>
                    <a:pt x="2044" y="6544"/>
                    <a:pt x="2073" y="6547"/>
                    <a:pt x="2103" y="6547"/>
                  </a:cubicBezTo>
                  <a:cubicBezTo>
                    <a:pt x="2133" y="6547"/>
                    <a:pt x="2164" y="6544"/>
                    <a:pt x="2177" y="6540"/>
                  </a:cubicBezTo>
                  <a:cubicBezTo>
                    <a:pt x="2213" y="6513"/>
                    <a:pt x="2258" y="6486"/>
                    <a:pt x="2276" y="6433"/>
                  </a:cubicBezTo>
                  <a:cubicBezTo>
                    <a:pt x="2293" y="6388"/>
                    <a:pt x="2285" y="6335"/>
                    <a:pt x="2276" y="6299"/>
                  </a:cubicBezTo>
                  <a:cubicBezTo>
                    <a:pt x="2258" y="6263"/>
                    <a:pt x="2222" y="6219"/>
                    <a:pt x="2177" y="6201"/>
                  </a:cubicBezTo>
                  <a:cubicBezTo>
                    <a:pt x="2167" y="6196"/>
                    <a:pt x="2130" y="6191"/>
                    <a:pt x="2097" y="6191"/>
                  </a:cubicBezTo>
                  <a:close/>
                  <a:moveTo>
                    <a:pt x="621" y="6184"/>
                  </a:moveTo>
                  <a:cubicBezTo>
                    <a:pt x="577" y="6184"/>
                    <a:pt x="537" y="6206"/>
                    <a:pt x="500" y="6237"/>
                  </a:cubicBezTo>
                  <a:cubicBezTo>
                    <a:pt x="447" y="6263"/>
                    <a:pt x="447" y="6308"/>
                    <a:pt x="482" y="6353"/>
                  </a:cubicBezTo>
                  <a:cubicBezTo>
                    <a:pt x="518" y="6397"/>
                    <a:pt x="536" y="6460"/>
                    <a:pt x="572" y="6513"/>
                  </a:cubicBezTo>
                  <a:cubicBezTo>
                    <a:pt x="595" y="6547"/>
                    <a:pt x="603" y="6563"/>
                    <a:pt x="620" y="6563"/>
                  </a:cubicBezTo>
                  <a:cubicBezTo>
                    <a:pt x="629" y="6563"/>
                    <a:pt x="642" y="6558"/>
                    <a:pt x="661" y="6549"/>
                  </a:cubicBezTo>
                  <a:cubicBezTo>
                    <a:pt x="679" y="6549"/>
                    <a:pt x="697" y="6540"/>
                    <a:pt x="714" y="6531"/>
                  </a:cubicBezTo>
                  <a:cubicBezTo>
                    <a:pt x="768" y="6504"/>
                    <a:pt x="813" y="6424"/>
                    <a:pt x="804" y="6370"/>
                  </a:cubicBezTo>
                  <a:cubicBezTo>
                    <a:pt x="795" y="6290"/>
                    <a:pt x="768" y="6228"/>
                    <a:pt x="688" y="6201"/>
                  </a:cubicBezTo>
                  <a:cubicBezTo>
                    <a:pt x="665" y="6189"/>
                    <a:pt x="642" y="6184"/>
                    <a:pt x="621" y="6184"/>
                  </a:cubicBezTo>
                  <a:close/>
                  <a:moveTo>
                    <a:pt x="12086" y="6418"/>
                  </a:moveTo>
                  <a:cubicBezTo>
                    <a:pt x="12047" y="6418"/>
                    <a:pt x="12005" y="6444"/>
                    <a:pt x="11991" y="6486"/>
                  </a:cubicBezTo>
                  <a:cubicBezTo>
                    <a:pt x="11973" y="6531"/>
                    <a:pt x="11991" y="6593"/>
                    <a:pt x="12044" y="6611"/>
                  </a:cubicBezTo>
                  <a:cubicBezTo>
                    <a:pt x="12054" y="6615"/>
                    <a:pt x="12064" y="6617"/>
                    <a:pt x="12075" y="6617"/>
                  </a:cubicBezTo>
                  <a:cubicBezTo>
                    <a:pt x="12113" y="6617"/>
                    <a:pt x="12155" y="6593"/>
                    <a:pt x="12169" y="6558"/>
                  </a:cubicBezTo>
                  <a:cubicBezTo>
                    <a:pt x="12196" y="6504"/>
                    <a:pt x="12169" y="6442"/>
                    <a:pt x="12115" y="6424"/>
                  </a:cubicBezTo>
                  <a:cubicBezTo>
                    <a:pt x="12106" y="6420"/>
                    <a:pt x="12096" y="6418"/>
                    <a:pt x="12086" y="6418"/>
                  </a:cubicBezTo>
                  <a:close/>
                  <a:moveTo>
                    <a:pt x="10594" y="6401"/>
                  </a:moveTo>
                  <a:cubicBezTo>
                    <a:pt x="10550" y="6401"/>
                    <a:pt x="10495" y="6426"/>
                    <a:pt x="10474" y="6469"/>
                  </a:cubicBezTo>
                  <a:cubicBezTo>
                    <a:pt x="10447" y="6522"/>
                    <a:pt x="10483" y="6602"/>
                    <a:pt x="10536" y="6620"/>
                  </a:cubicBezTo>
                  <a:cubicBezTo>
                    <a:pt x="10547" y="6626"/>
                    <a:pt x="10559" y="6629"/>
                    <a:pt x="10572" y="6629"/>
                  </a:cubicBezTo>
                  <a:cubicBezTo>
                    <a:pt x="10616" y="6629"/>
                    <a:pt x="10668" y="6599"/>
                    <a:pt x="10688" y="6558"/>
                  </a:cubicBezTo>
                  <a:cubicBezTo>
                    <a:pt x="10706" y="6513"/>
                    <a:pt x="10679" y="6433"/>
                    <a:pt x="10626" y="6406"/>
                  </a:cubicBezTo>
                  <a:cubicBezTo>
                    <a:pt x="10616" y="6402"/>
                    <a:pt x="10606" y="6401"/>
                    <a:pt x="10594" y="6401"/>
                  </a:cubicBezTo>
                  <a:close/>
                  <a:moveTo>
                    <a:pt x="9109" y="6393"/>
                  </a:moveTo>
                  <a:cubicBezTo>
                    <a:pt x="9056" y="6393"/>
                    <a:pt x="8989" y="6431"/>
                    <a:pt x="8966" y="6469"/>
                  </a:cubicBezTo>
                  <a:cubicBezTo>
                    <a:pt x="8949" y="6522"/>
                    <a:pt x="9002" y="6629"/>
                    <a:pt x="9047" y="6647"/>
                  </a:cubicBezTo>
                  <a:cubicBezTo>
                    <a:pt x="9055" y="6650"/>
                    <a:pt x="9064" y="6651"/>
                    <a:pt x="9074" y="6651"/>
                  </a:cubicBezTo>
                  <a:cubicBezTo>
                    <a:pt x="9128" y="6651"/>
                    <a:pt x="9201" y="6612"/>
                    <a:pt x="9216" y="6567"/>
                  </a:cubicBezTo>
                  <a:cubicBezTo>
                    <a:pt x="9234" y="6504"/>
                    <a:pt x="9189" y="6406"/>
                    <a:pt x="9136" y="6397"/>
                  </a:cubicBezTo>
                  <a:cubicBezTo>
                    <a:pt x="9128" y="6394"/>
                    <a:pt x="9118" y="6393"/>
                    <a:pt x="9109" y="6393"/>
                  </a:cubicBezTo>
                  <a:close/>
                  <a:moveTo>
                    <a:pt x="7603" y="6383"/>
                  </a:moveTo>
                  <a:cubicBezTo>
                    <a:pt x="7589" y="6383"/>
                    <a:pt x="7574" y="6387"/>
                    <a:pt x="7557" y="6397"/>
                  </a:cubicBezTo>
                  <a:cubicBezTo>
                    <a:pt x="7521" y="6415"/>
                    <a:pt x="7494" y="6424"/>
                    <a:pt x="7485" y="6469"/>
                  </a:cubicBezTo>
                  <a:cubicBezTo>
                    <a:pt x="7477" y="6504"/>
                    <a:pt x="7459" y="6531"/>
                    <a:pt x="7485" y="6576"/>
                  </a:cubicBezTo>
                  <a:cubicBezTo>
                    <a:pt x="7503" y="6611"/>
                    <a:pt x="7512" y="6638"/>
                    <a:pt x="7557" y="6638"/>
                  </a:cubicBezTo>
                  <a:cubicBezTo>
                    <a:pt x="7575" y="6656"/>
                    <a:pt x="7593" y="6663"/>
                    <a:pt x="7610" y="6663"/>
                  </a:cubicBezTo>
                  <a:cubicBezTo>
                    <a:pt x="7628" y="6663"/>
                    <a:pt x="7646" y="6656"/>
                    <a:pt x="7664" y="6647"/>
                  </a:cubicBezTo>
                  <a:cubicBezTo>
                    <a:pt x="7700" y="6629"/>
                    <a:pt x="7717" y="6611"/>
                    <a:pt x="7735" y="6576"/>
                  </a:cubicBezTo>
                  <a:cubicBezTo>
                    <a:pt x="7744" y="6540"/>
                    <a:pt x="7753" y="6513"/>
                    <a:pt x="7735" y="6469"/>
                  </a:cubicBezTo>
                  <a:cubicBezTo>
                    <a:pt x="7717" y="6442"/>
                    <a:pt x="7708" y="6415"/>
                    <a:pt x="7664" y="6397"/>
                  </a:cubicBezTo>
                  <a:cubicBezTo>
                    <a:pt x="7642" y="6392"/>
                    <a:pt x="7624" y="6383"/>
                    <a:pt x="7603" y="6383"/>
                  </a:cubicBezTo>
                  <a:close/>
                  <a:moveTo>
                    <a:pt x="6124" y="6376"/>
                  </a:moveTo>
                  <a:cubicBezTo>
                    <a:pt x="6063" y="6376"/>
                    <a:pt x="6007" y="6414"/>
                    <a:pt x="5987" y="6469"/>
                  </a:cubicBezTo>
                  <a:cubicBezTo>
                    <a:pt x="5951" y="6540"/>
                    <a:pt x="5996" y="6638"/>
                    <a:pt x="6067" y="6665"/>
                  </a:cubicBezTo>
                  <a:cubicBezTo>
                    <a:pt x="6085" y="6671"/>
                    <a:pt x="6103" y="6674"/>
                    <a:pt x="6121" y="6674"/>
                  </a:cubicBezTo>
                  <a:cubicBezTo>
                    <a:pt x="6184" y="6674"/>
                    <a:pt x="6242" y="6638"/>
                    <a:pt x="6263" y="6576"/>
                  </a:cubicBezTo>
                  <a:cubicBezTo>
                    <a:pt x="6290" y="6504"/>
                    <a:pt x="6254" y="6415"/>
                    <a:pt x="6183" y="6388"/>
                  </a:cubicBezTo>
                  <a:cubicBezTo>
                    <a:pt x="6164" y="6380"/>
                    <a:pt x="6144" y="6376"/>
                    <a:pt x="6124" y="6376"/>
                  </a:cubicBezTo>
                  <a:close/>
                  <a:moveTo>
                    <a:pt x="3132" y="6339"/>
                  </a:moveTo>
                  <a:cubicBezTo>
                    <a:pt x="3067" y="6339"/>
                    <a:pt x="3016" y="6377"/>
                    <a:pt x="2989" y="6451"/>
                  </a:cubicBezTo>
                  <a:cubicBezTo>
                    <a:pt x="2945" y="6549"/>
                    <a:pt x="2989" y="6629"/>
                    <a:pt x="3087" y="6665"/>
                  </a:cubicBezTo>
                  <a:cubicBezTo>
                    <a:pt x="3110" y="6674"/>
                    <a:pt x="3133" y="6678"/>
                    <a:pt x="3154" y="6678"/>
                  </a:cubicBezTo>
                  <a:cubicBezTo>
                    <a:pt x="3215" y="6678"/>
                    <a:pt x="3266" y="6642"/>
                    <a:pt x="3293" y="6576"/>
                  </a:cubicBezTo>
                  <a:cubicBezTo>
                    <a:pt x="3337" y="6477"/>
                    <a:pt x="3302" y="6397"/>
                    <a:pt x="3203" y="6353"/>
                  </a:cubicBezTo>
                  <a:cubicBezTo>
                    <a:pt x="3178" y="6343"/>
                    <a:pt x="3155" y="6339"/>
                    <a:pt x="3132" y="6339"/>
                  </a:cubicBezTo>
                  <a:close/>
                  <a:moveTo>
                    <a:pt x="4656" y="6363"/>
                  </a:moveTo>
                  <a:cubicBezTo>
                    <a:pt x="4588" y="6363"/>
                    <a:pt x="4508" y="6404"/>
                    <a:pt x="4479" y="6469"/>
                  </a:cubicBezTo>
                  <a:cubicBezTo>
                    <a:pt x="4452" y="6540"/>
                    <a:pt x="4497" y="6647"/>
                    <a:pt x="4568" y="6683"/>
                  </a:cubicBezTo>
                  <a:cubicBezTo>
                    <a:pt x="4584" y="6688"/>
                    <a:pt x="4602" y="6690"/>
                    <a:pt x="4620" y="6690"/>
                  </a:cubicBezTo>
                  <a:cubicBezTo>
                    <a:pt x="4691" y="6690"/>
                    <a:pt x="4770" y="6650"/>
                    <a:pt x="4791" y="6593"/>
                  </a:cubicBezTo>
                  <a:cubicBezTo>
                    <a:pt x="4818" y="6513"/>
                    <a:pt x="4773" y="6406"/>
                    <a:pt x="4702" y="6370"/>
                  </a:cubicBezTo>
                  <a:cubicBezTo>
                    <a:pt x="4688" y="6365"/>
                    <a:pt x="4672" y="6363"/>
                    <a:pt x="4656" y="6363"/>
                  </a:cubicBezTo>
                  <a:close/>
                  <a:moveTo>
                    <a:pt x="1658" y="6332"/>
                  </a:moveTo>
                  <a:cubicBezTo>
                    <a:pt x="1579" y="6332"/>
                    <a:pt x="1503" y="6381"/>
                    <a:pt x="1482" y="6451"/>
                  </a:cubicBezTo>
                  <a:cubicBezTo>
                    <a:pt x="1455" y="6540"/>
                    <a:pt x="1491" y="6638"/>
                    <a:pt x="1589" y="6683"/>
                  </a:cubicBezTo>
                  <a:cubicBezTo>
                    <a:pt x="1612" y="6690"/>
                    <a:pt x="1634" y="6694"/>
                    <a:pt x="1657" y="6694"/>
                  </a:cubicBezTo>
                  <a:cubicBezTo>
                    <a:pt x="1738" y="6694"/>
                    <a:pt x="1808" y="6646"/>
                    <a:pt x="1830" y="6576"/>
                  </a:cubicBezTo>
                  <a:cubicBezTo>
                    <a:pt x="1856" y="6477"/>
                    <a:pt x="1830" y="6388"/>
                    <a:pt x="1722" y="6344"/>
                  </a:cubicBezTo>
                  <a:cubicBezTo>
                    <a:pt x="1702" y="6336"/>
                    <a:pt x="1680" y="6332"/>
                    <a:pt x="1658" y="6332"/>
                  </a:cubicBezTo>
                  <a:close/>
                  <a:moveTo>
                    <a:pt x="11628" y="6561"/>
                  </a:moveTo>
                  <a:cubicBezTo>
                    <a:pt x="11589" y="6561"/>
                    <a:pt x="11557" y="6587"/>
                    <a:pt x="11536" y="6629"/>
                  </a:cubicBezTo>
                  <a:cubicBezTo>
                    <a:pt x="11518" y="6683"/>
                    <a:pt x="11536" y="6736"/>
                    <a:pt x="11598" y="6754"/>
                  </a:cubicBezTo>
                  <a:cubicBezTo>
                    <a:pt x="11612" y="6761"/>
                    <a:pt x="11627" y="6764"/>
                    <a:pt x="11640" y="6764"/>
                  </a:cubicBezTo>
                  <a:cubicBezTo>
                    <a:pt x="11678" y="6764"/>
                    <a:pt x="11710" y="6740"/>
                    <a:pt x="11723" y="6700"/>
                  </a:cubicBezTo>
                  <a:cubicBezTo>
                    <a:pt x="11750" y="6638"/>
                    <a:pt x="11723" y="6593"/>
                    <a:pt x="11661" y="6567"/>
                  </a:cubicBezTo>
                  <a:cubicBezTo>
                    <a:pt x="11649" y="6563"/>
                    <a:pt x="11639" y="6561"/>
                    <a:pt x="11628" y="6561"/>
                  </a:cubicBezTo>
                  <a:close/>
                  <a:moveTo>
                    <a:pt x="10132" y="6546"/>
                  </a:moveTo>
                  <a:cubicBezTo>
                    <a:pt x="10089" y="6546"/>
                    <a:pt x="10056" y="6572"/>
                    <a:pt x="10037" y="6629"/>
                  </a:cubicBezTo>
                  <a:cubicBezTo>
                    <a:pt x="10010" y="6700"/>
                    <a:pt x="10028" y="6745"/>
                    <a:pt x="10108" y="6772"/>
                  </a:cubicBezTo>
                  <a:cubicBezTo>
                    <a:pt x="10129" y="6780"/>
                    <a:pt x="10148" y="6784"/>
                    <a:pt x="10164" y="6784"/>
                  </a:cubicBezTo>
                  <a:cubicBezTo>
                    <a:pt x="10204" y="6784"/>
                    <a:pt x="10232" y="6760"/>
                    <a:pt x="10251" y="6709"/>
                  </a:cubicBezTo>
                  <a:cubicBezTo>
                    <a:pt x="10278" y="6638"/>
                    <a:pt x="10260" y="6584"/>
                    <a:pt x="10189" y="6558"/>
                  </a:cubicBezTo>
                  <a:cubicBezTo>
                    <a:pt x="10168" y="6550"/>
                    <a:pt x="10149" y="6546"/>
                    <a:pt x="10132" y="6546"/>
                  </a:cubicBezTo>
                  <a:close/>
                  <a:moveTo>
                    <a:pt x="8656" y="6531"/>
                  </a:moveTo>
                  <a:cubicBezTo>
                    <a:pt x="8606" y="6531"/>
                    <a:pt x="8559" y="6565"/>
                    <a:pt x="8538" y="6620"/>
                  </a:cubicBezTo>
                  <a:cubicBezTo>
                    <a:pt x="8502" y="6692"/>
                    <a:pt x="8538" y="6763"/>
                    <a:pt x="8610" y="6790"/>
                  </a:cubicBezTo>
                  <a:cubicBezTo>
                    <a:pt x="8631" y="6799"/>
                    <a:pt x="8651" y="6804"/>
                    <a:pt x="8670" y="6804"/>
                  </a:cubicBezTo>
                  <a:cubicBezTo>
                    <a:pt x="8721" y="6804"/>
                    <a:pt x="8762" y="6771"/>
                    <a:pt x="8788" y="6718"/>
                  </a:cubicBezTo>
                  <a:cubicBezTo>
                    <a:pt x="8815" y="6638"/>
                    <a:pt x="8779" y="6576"/>
                    <a:pt x="8699" y="6540"/>
                  </a:cubicBezTo>
                  <a:cubicBezTo>
                    <a:pt x="8685" y="6534"/>
                    <a:pt x="8670" y="6531"/>
                    <a:pt x="8656" y="6531"/>
                  </a:cubicBezTo>
                  <a:close/>
                  <a:moveTo>
                    <a:pt x="7178" y="6518"/>
                  </a:moveTo>
                  <a:cubicBezTo>
                    <a:pt x="7116" y="6518"/>
                    <a:pt x="7037" y="6558"/>
                    <a:pt x="7022" y="6611"/>
                  </a:cubicBezTo>
                  <a:cubicBezTo>
                    <a:pt x="6995" y="6674"/>
                    <a:pt x="7048" y="6790"/>
                    <a:pt x="7111" y="6808"/>
                  </a:cubicBezTo>
                  <a:cubicBezTo>
                    <a:pt x="7119" y="6810"/>
                    <a:pt x="7128" y="6811"/>
                    <a:pt x="7138" y="6811"/>
                  </a:cubicBezTo>
                  <a:cubicBezTo>
                    <a:pt x="7200" y="6811"/>
                    <a:pt x="7283" y="6764"/>
                    <a:pt x="7298" y="6709"/>
                  </a:cubicBezTo>
                  <a:cubicBezTo>
                    <a:pt x="7316" y="6656"/>
                    <a:pt x="7271" y="6549"/>
                    <a:pt x="7209" y="6522"/>
                  </a:cubicBezTo>
                  <a:cubicBezTo>
                    <a:pt x="7199" y="6519"/>
                    <a:pt x="7189" y="6518"/>
                    <a:pt x="7178" y="6518"/>
                  </a:cubicBezTo>
                  <a:close/>
                  <a:moveTo>
                    <a:pt x="5649" y="6516"/>
                  </a:moveTo>
                  <a:cubicBezTo>
                    <a:pt x="5596" y="6516"/>
                    <a:pt x="5557" y="6548"/>
                    <a:pt x="5532" y="6611"/>
                  </a:cubicBezTo>
                  <a:cubicBezTo>
                    <a:pt x="5496" y="6709"/>
                    <a:pt x="5523" y="6772"/>
                    <a:pt x="5621" y="6808"/>
                  </a:cubicBezTo>
                  <a:cubicBezTo>
                    <a:pt x="5646" y="6817"/>
                    <a:pt x="5669" y="6823"/>
                    <a:pt x="5690" y="6823"/>
                  </a:cubicBezTo>
                  <a:cubicBezTo>
                    <a:pt x="5744" y="6823"/>
                    <a:pt x="5785" y="6789"/>
                    <a:pt x="5817" y="6718"/>
                  </a:cubicBezTo>
                  <a:cubicBezTo>
                    <a:pt x="5853" y="6629"/>
                    <a:pt x="5817" y="6567"/>
                    <a:pt x="5719" y="6531"/>
                  </a:cubicBezTo>
                  <a:cubicBezTo>
                    <a:pt x="5694" y="6521"/>
                    <a:pt x="5670" y="6516"/>
                    <a:pt x="5649" y="6516"/>
                  </a:cubicBezTo>
                  <a:close/>
                  <a:moveTo>
                    <a:pt x="4178" y="6508"/>
                  </a:moveTo>
                  <a:cubicBezTo>
                    <a:pt x="4112" y="6508"/>
                    <a:pt x="4053" y="6545"/>
                    <a:pt x="4033" y="6611"/>
                  </a:cubicBezTo>
                  <a:cubicBezTo>
                    <a:pt x="3997" y="6700"/>
                    <a:pt x="4033" y="6781"/>
                    <a:pt x="4122" y="6825"/>
                  </a:cubicBezTo>
                  <a:cubicBezTo>
                    <a:pt x="4145" y="6835"/>
                    <a:pt x="4168" y="6839"/>
                    <a:pt x="4190" y="6839"/>
                  </a:cubicBezTo>
                  <a:cubicBezTo>
                    <a:pt x="4254" y="6839"/>
                    <a:pt x="4310" y="6802"/>
                    <a:pt x="4336" y="6736"/>
                  </a:cubicBezTo>
                  <a:cubicBezTo>
                    <a:pt x="4381" y="6647"/>
                    <a:pt x="4327" y="6549"/>
                    <a:pt x="4247" y="6522"/>
                  </a:cubicBezTo>
                  <a:cubicBezTo>
                    <a:pt x="4224" y="6513"/>
                    <a:pt x="4200" y="6508"/>
                    <a:pt x="4178" y="6508"/>
                  </a:cubicBezTo>
                  <a:close/>
                  <a:moveTo>
                    <a:pt x="2695" y="6500"/>
                  </a:moveTo>
                  <a:cubicBezTo>
                    <a:pt x="2688" y="6500"/>
                    <a:pt x="2682" y="6502"/>
                    <a:pt x="2677" y="6504"/>
                  </a:cubicBezTo>
                  <a:cubicBezTo>
                    <a:pt x="2641" y="6513"/>
                    <a:pt x="2606" y="6531"/>
                    <a:pt x="2570" y="6549"/>
                  </a:cubicBezTo>
                  <a:cubicBezTo>
                    <a:pt x="2561" y="6611"/>
                    <a:pt x="2499" y="6665"/>
                    <a:pt x="2543" y="6736"/>
                  </a:cubicBezTo>
                  <a:cubicBezTo>
                    <a:pt x="2561" y="6781"/>
                    <a:pt x="2579" y="6816"/>
                    <a:pt x="2632" y="6825"/>
                  </a:cubicBezTo>
                  <a:cubicBezTo>
                    <a:pt x="2650" y="6834"/>
                    <a:pt x="2668" y="6843"/>
                    <a:pt x="2686" y="6852"/>
                  </a:cubicBezTo>
                  <a:lnTo>
                    <a:pt x="2722" y="6852"/>
                  </a:lnTo>
                  <a:cubicBezTo>
                    <a:pt x="2775" y="6825"/>
                    <a:pt x="2847" y="6825"/>
                    <a:pt x="2855" y="6745"/>
                  </a:cubicBezTo>
                  <a:cubicBezTo>
                    <a:pt x="2864" y="6718"/>
                    <a:pt x="2873" y="6700"/>
                    <a:pt x="2873" y="6683"/>
                  </a:cubicBezTo>
                  <a:cubicBezTo>
                    <a:pt x="2882" y="6674"/>
                    <a:pt x="2882" y="6665"/>
                    <a:pt x="2882" y="6656"/>
                  </a:cubicBezTo>
                  <a:cubicBezTo>
                    <a:pt x="2855" y="6593"/>
                    <a:pt x="2838" y="6522"/>
                    <a:pt x="2757" y="6522"/>
                  </a:cubicBezTo>
                  <a:cubicBezTo>
                    <a:pt x="2748" y="6513"/>
                    <a:pt x="2748" y="6513"/>
                    <a:pt x="2739" y="6513"/>
                  </a:cubicBezTo>
                  <a:cubicBezTo>
                    <a:pt x="2727" y="6507"/>
                    <a:pt x="2710" y="6500"/>
                    <a:pt x="2695" y="6500"/>
                  </a:cubicBezTo>
                  <a:close/>
                  <a:moveTo>
                    <a:pt x="1234" y="6477"/>
                  </a:moveTo>
                  <a:cubicBezTo>
                    <a:pt x="1207" y="6477"/>
                    <a:pt x="1179" y="6484"/>
                    <a:pt x="1152" y="6495"/>
                  </a:cubicBezTo>
                  <a:cubicBezTo>
                    <a:pt x="1098" y="6513"/>
                    <a:pt x="1062" y="6549"/>
                    <a:pt x="1044" y="6602"/>
                  </a:cubicBezTo>
                  <a:cubicBezTo>
                    <a:pt x="1018" y="6700"/>
                    <a:pt x="1062" y="6799"/>
                    <a:pt x="1160" y="6834"/>
                  </a:cubicBezTo>
                  <a:cubicBezTo>
                    <a:pt x="1189" y="6847"/>
                    <a:pt x="1205" y="6853"/>
                    <a:pt x="1220" y="6853"/>
                  </a:cubicBezTo>
                  <a:cubicBezTo>
                    <a:pt x="1238" y="6853"/>
                    <a:pt x="1256" y="6844"/>
                    <a:pt x="1294" y="6825"/>
                  </a:cubicBezTo>
                  <a:cubicBezTo>
                    <a:pt x="1348" y="6808"/>
                    <a:pt x="1375" y="6781"/>
                    <a:pt x="1392" y="6727"/>
                  </a:cubicBezTo>
                  <a:cubicBezTo>
                    <a:pt x="1410" y="6683"/>
                    <a:pt x="1410" y="6638"/>
                    <a:pt x="1392" y="6593"/>
                  </a:cubicBezTo>
                  <a:cubicBezTo>
                    <a:pt x="1366" y="6540"/>
                    <a:pt x="1339" y="6513"/>
                    <a:pt x="1285" y="6486"/>
                  </a:cubicBezTo>
                  <a:cubicBezTo>
                    <a:pt x="1268" y="6480"/>
                    <a:pt x="1251" y="6477"/>
                    <a:pt x="1234" y="6477"/>
                  </a:cubicBezTo>
                  <a:close/>
                  <a:moveTo>
                    <a:pt x="12678" y="6727"/>
                  </a:moveTo>
                  <a:cubicBezTo>
                    <a:pt x="12633" y="6727"/>
                    <a:pt x="12588" y="6745"/>
                    <a:pt x="12570" y="6781"/>
                  </a:cubicBezTo>
                  <a:cubicBezTo>
                    <a:pt x="12553" y="6816"/>
                    <a:pt x="12570" y="6861"/>
                    <a:pt x="12606" y="6888"/>
                  </a:cubicBezTo>
                  <a:cubicBezTo>
                    <a:pt x="12615" y="6897"/>
                    <a:pt x="12615" y="6906"/>
                    <a:pt x="12624" y="6906"/>
                  </a:cubicBezTo>
                  <a:cubicBezTo>
                    <a:pt x="12633" y="6906"/>
                    <a:pt x="12642" y="6897"/>
                    <a:pt x="12651" y="6888"/>
                  </a:cubicBezTo>
                  <a:cubicBezTo>
                    <a:pt x="12660" y="6870"/>
                    <a:pt x="12669" y="6843"/>
                    <a:pt x="12678" y="6816"/>
                  </a:cubicBezTo>
                  <a:cubicBezTo>
                    <a:pt x="12686" y="6799"/>
                    <a:pt x="12695" y="6772"/>
                    <a:pt x="12704" y="6754"/>
                  </a:cubicBezTo>
                  <a:cubicBezTo>
                    <a:pt x="12713" y="6727"/>
                    <a:pt x="12704" y="6727"/>
                    <a:pt x="12678" y="6727"/>
                  </a:cubicBezTo>
                  <a:close/>
                  <a:moveTo>
                    <a:pt x="11201" y="6714"/>
                  </a:moveTo>
                  <a:cubicBezTo>
                    <a:pt x="11183" y="6714"/>
                    <a:pt x="11161" y="6718"/>
                    <a:pt x="11143" y="6718"/>
                  </a:cubicBezTo>
                  <a:cubicBezTo>
                    <a:pt x="11098" y="6718"/>
                    <a:pt x="11090" y="6754"/>
                    <a:pt x="11072" y="6781"/>
                  </a:cubicBezTo>
                  <a:cubicBezTo>
                    <a:pt x="11054" y="6790"/>
                    <a:pt x="11063" y="6834"/>
                    <a:pt x="11072" y="6861"/>
                  </a:cubicBezTo>
                  <a:cubicBezTo>
                    <a:pt x="11072" y="6897"/>
                    <a:pt x="11116" y="6897"/>
                    <a:pt x="11125" y="6932"/>
                  </a:cubicBezTo>
                  <a:cubicBezTo>
                    <a:pt x="11152" y="6932"/>
                    <a:pt x="11188" y="6932"/>
                    <a:pt x="11214" y="6923"/>
                  </a:cubicBezTo>
                  <a:cubicBezTo>
                    <a:pt x="11250" y="6923"/>
                    <a:pt x="11259" y="6888"/>
                    <a:pt x="11277" y="6861"/>
                  </a:cubicBezTo>
                  <a:cubicBezTo>
                    <a:pt x="11295" y="6852"/>
                    <a:pt x="11286" y="6816"/>
                    <a:pt x="11286" y="6790"/>
                  </a:cubicBezTo>
                  <a:cubicBezTo>
                    <a:pt x="11286" y="6754"/>
                    <a:pt x="11241" y="6736"/>
                    <a:pt x="11223" y="6718"/>
                  </a:cubicBezTo>
                  <a:cubicBezTo>
                    <a:pt x="11217" y="6715"/>
                    <a:pt x="11210" y="6714"/>
                    <a:pt x="11201" y="6714"/>
                  </a:cubicBezTo>
                  <a:close/>
                  <a:moveTo>
                    <a:pt x="9679" y="6680"/>
                  </a:moveTo>
                  <a:cubicBezTo>
                    <a:pt x="9651" y="6680"/>
                    <a:pt x="9628" y="6699"/>
                    <a:pt x="9609" y="6718"/>
                  </a:cubicBezTo>
                  <a:cubicBezTo>
                    <a:pt x="9582" y="6736"/>
                    <a:pt x="9582" y="6781"/>
                    <a:pt x="9573" y="6816"/>
                  </a:cubicBezTo>
                  <a:cubicBezTo>
                    <a:pt x="9564" y="6825"/>
                    <a:pt x="9582" y="6852"/>
                    <a:pt x="9582" y="6870"/>
                  </a:cubicBezTo>
                  <a:cubicBezTo>
                    <a:pt x="9600" y="6915"/>
                    <a:pt x="9644" y="6906"/>
                    <a:pt x="9671" y="6923"/>
                  </a:cubicBezTo>
                  <a:cubicBezTo>
                    <a:pt x="9682" y="6931"/>
                    <a:pt x="9692" y="6934"/>
                    <a:pt x="9701" y="6934"/>
                  </a:cubicBezTo>
                  <a:cubicBezTo>
                    <a:pt x="9713" y="6934"/>
                    <a:pt x="9723" y="6929"/>
                    <a:pt x="9734" y="6923"/>
                  </a:cubicBezTo>
                  <a:cubicBezTo>
                    <a:pt x="9778" y="6915"/>
                    <a:pt x="9796" y="6888"/>
                    <a:pt x="9796" y="6861"/>
                  </a:cubicBezTo>
                  <a:cubicBezTo>
                    <a:pt x="9805" y="6843"/>
                    <a:pt x="9805" y="6843"/>
                    <a:pt x="9805" y="6834"/>
                  </a:cubicBezTo>
                  <a:cubicBezTo>
                    <a:pt x="9823" y="6808"/>
                    <a:pt x="9823" y="6790"/>
                    <a:pt x="9805" y="6763"/>
                  </a:cubicBezTo>
                  <a:cubicBezTo>
                    <a:pt x="9796" y="6736"/>
                    <a:pt x="9778" y="6718"/>
                    <a:pt x="9751" y="6709"/>
                  </a:cubicBezTo>
                  <a:cubicBezTo>
                    <a:pt x="9742" y="6700"/>
                    <a:pt x="9725" y="6700"/>
                    <a:pt x="9716" y="6692"/>
                  </a:cubicBezTo>
                  <a:cubicBezTo>
                    <a:pt x="9703" y="6684"/>
                    <a:pt x="9690" y="6680"/>
                    <a:pt x="9679" y="6680"/>
                  </a:cubicBezTo>
                  <a:close/>
                  <a:moveTo>
                    <a:pt x="8205" y="6678"/>
                  </a:moveTo>
                  <a:cubicBezTo>
                    <a:pt x="8155" y="6678"/>
                    <a:pt x="8109" y="6711"/>
                    <a:pt x="8083" y="6763"/>
                  </a:cubicBezTo>
                  <a:cubicBezTo>
                    <a:pt x="8056" y="6834"/>
                    <a:pt x="8083" y="6906"/>
                    <a:pt x="8163" y="6932"/>
                  </a:cubicBezTo>
                  <a:cubicBezTo>
                    <a:pt x="8183" y="6942"/>
                    <a:pt x="8202" y="6946"/>
                    <a:pt x="8220" y="6946"/>
                  </a:cubicBezTo>
                  <a:cubicBezTo>
                    <a:pt x="8270" y="6946"/>
                    <a:pt x="8313" y="6913"/>
                    <a:pt x="8333" y="6861"/>
                  </a:cubicBezTo>
                  <a:cubicBezTo>
                    <a:pt x="8360" y="6790"/>
                    <a:pt x="8333" y="6718"/>
                    <a:pt x="8262" y="6692"/>
                  </a:cubicBezTo>
                  <a:cubicBezTo>
                    <a:pt x="8242" y="6682"/>
                    <a:pt x="8223" y="6678"/>
                    <a:pt x="8205" y="6678"/>
                  </a:cubicBezTo>
                  <a:close/>
                  <a:moveTo>
                    <a:pt x="6719" y="6669"/>
                  </a:moveTo>
                  <a:cubicBezTo>
                    <a:pt x="6662" y="6669"/>
                    <a:pt x="6604" y="6702"/>
                    <a:pt x="6584" y="6754"/>
                  </a:cubicBezTo>
                  <a:cubicBezTo>
                    <a:pt x="6558" y="6834"/>
                    <a:pt x="6593" y="6923"/>
                    <a:pt x="6665" y="6950"/>
                  </a:cubicBezTo>
                  <a:cubicBezTo>
                    <a:pt x="6684" y="6959"/>
                    <a:pt x="6704" y="6963"/>
                    <a:pt x="6724" y="6963"/>
                  </a:cubicBezTo>
                  <a:cubicBezTo>
                    <a:pt x="6785" y="6963"/>
                    <a:pt x="6841" y="6924"/>
                    <a:pt x="6861" y="6870"/>
                  </a:cubicBezTo>
                  <a:cubicBezTo>
                    <a:pt x="6888" y="6799"/>
                    <a:pt x="6852" y="6709"/>
                    <a:pt x="6781" y="6683"/>
                  </a:cubicBezTo>
                  <a:cubicBezTo>
                    <a:pt x="6762" y="6673"/>
                    <a:pt x="6741" y="6669"/>
                    <a:pt x="6719" y="6669"/>
                  </a:cubicBezTo>
                  <a:close/>
                  <a:moveTo>
                    <a:pt x="764" y="6636"/>
                  </a:moveTo>
                  <a:cubicBezTo>
                    <a:pt x="728" y="6636"/>
                    <a:pt x="693" y="6645"/>
                    <a:pt x="670" y="6665"/>
                  </a:cubicBezTo>
                  <a:cubicBezTo>
                    <a:pt x="670" y="6665"/>
                    <a:pt x="670" y="6683"/>
                    <a:pt x="679" y="6692"/>
                  </a:cubicBezTo>
                  <a:cubicBezTo>
                    <a:pt x="732" y="6772"/>
                    <a:pt x="786" y="6852"/>
                    <a:pt x="848" y="6932"/>
                  </a:cubicBezTo>
                  <a:cubicBezTo>
                    <a:pt x="857" y="6950"/>
                    <a:pt x="866" y="6959"/>
                    <a:pt x="884" y="6968"/>
                  </a:cubicBezTo>
                  <a:cubicBezTo>
                    <a:pt x="893" y="6959"/>
                    <a:pt x="911" y="6950"/>
                    <a:pt x="920" y="6932"/>
                  </a:cubicBezTo>
                  <a:cubicBezTo>
                    <a:pt x="929" y="6923"/>
                    <a:pt x="929" y="6906"/>
                    <a:pt x="937" y="6888"/>
                  </a:cubicBezTo>
                  <a:cubicBezTo>
                    <a:pt x="964" y="6816"/>
                    <a:pt x="946" y="6736"/>
                    <a:pt x="893" y="6683"/>
                  </a:cubicBezTo>
                  <a:cubicBezTo>
                    <a:pt x="862" y="6652"/>
                    <a:pt x="812" y="6636"/>
                    <a:pt x="764" y="6636"/>
                  </a:cubicBezTo>
                  <a:close/>
                  <a:moveTo>
                    <a:pt x="5213" y="6661"/>
                  </a:moveTo>
                  <a:cubicBezTo>
                    <a:pt x="5200" y="6661"/>
                    <a:pt x="5187" y="6662"/>
                    <a:pt x="5175" y="6665"/>
                  </a:cubicBezTo>
                  <a:cubicBezTo>
                    <a:pt x="5121" y="6665"/>
                    <a:pt x="5104" y="6718"/>
                    <a:pt x="5068" y="6754"/>
                  </a:cubicBezTo>
                  <a:cubicBezTo>
                    <a:pt x="5068" y="6790"/>
                    <a:pt x="5068" y="6825"/>
                    <a:pt x="5068" y="6861"/>
                  </a:cubicBezTo>
                  <a:cubicBezTo>
                    <a:pt x="5077" y="6915"/>
                    <a:pt x="5130" y="6923"/>
                    <a:pt x="5157" y="6968"/>
                  </a:cubicBezTo>
                  <a:lnTo>
                    <a:pt x="5273" y="6968"/>
                  </a:lnTo>
                  <a:cubicBezTo>
                    <a:pt x="5318" y="6959"/>
                    <a:pt x="5353" y="6915"/>
                    <a:pt x="5371" y="6879"/>
                  </a:cubicBezTo>
                  <a:cubicBezTo>
                    <a:pt x="5389" y="6843"/>
                    <a:pt x="5380" y="6799"/>
                    <a:pt x="5371" y="6763"/>
                  </a:cubicBezTo>
                  <a:cubicBezTo>
                    <a:pt x="5362" y="6709"/>
                    <a:pt x="5309" y="6700"/>
                    <a:pt x="5291" y="6665"/>
                  </a:cubicBezTo>
                  <a:cubicBezTo>
                    <a:pt x="5267" y="6665"/>
                    <a:pt x="5239" y="6661"/>
                    <a:pt x="5213" y="6661"/>
                  </a:cubicBezTo>
                  <a:close/>
                  <a:moveTo>
                    <a:pt x="3722" y="6646"/>
                  </a:moveTo>
                  <a:cubicBezTo>
                    <a:pt x="3661" y="6646"/>
                    <a:pt x="3612" y="6684"/>
                    <a:pt x="3587" y="6754"/>
                  </a:cubicBezTo>
                  <a:cubicBezTo>
                    <a:pt x="3542" y="6852"/>
                    <a:pt x="3578" y="6932"/>
                    <a:pt x="3676" y="6968"/>
                  </a:cubicBezTo>
                  <a:cubicBezTo>
                    <a:pt x="3704" y="6978"/>
                    <a:pt x="3730" y="6983"/>
                    <a:pt x="3754" y="6983"/>
                  </a:cubicBezTo>
                  <a:cubicBezTo>
                    <a:pt x="3816" y="6983"/>
                    <a:pt x="3865" y="6950"/>
                    <a:pt x="3890" y="6879"/>
                  </a:cubicBezTo>
                  <a:cubicBezTo>
                    <a:pt x="3926" y="6781"/>
                    <a:pt x="3899" y="6700"/>
                    <a:pt x="3801" y="6665"/>
                  </a:cubicBezTo>
                  <a:cubicBezTo>
                    <a:pt x="3773" y="6652"/>
                    <a:pt x="3746" y="6646"/>
                    <a:pt x="3722" y="6646"/>
                  </a:cubicBezTo>
                  <a:close/>
                  <a:moveTo>
                    <a:pt x="2257" y="6640"/>
                  </a:moveTo>
                  <a:cubicBezTo>
                    <a:pt x="2229" y="6640"/>
                    <a:pt x="2200" y="6642"/>
                    <a:pt x="2186" y="6647"/>
                  </a:cubicBezTo>
                  <a:cubicBezTo>
                    <a:pt x="2133" y="6665"/>
                    <a:pt x="2115" y="6718"/>
                    <a:pt x="2079" y="6754"/>
                  </a:cubicBezTo>
                  <a:cubicBezTo>
                    <a:pt x="2079" y="6799"/>
                    <a:pt x="2061" y="6843"/>
                    <a:pt x="2079" y="6888"/>
                  </a:cubicBezTo>
                  <a:cubicBezTo>
                    <a:pt x="2106" y="6932"/>
                    <a:pt x="2142" y="6959"/>
                    <a:pt x="2177" y="6986"/>
                  </a:cubicBezTo>
                  <a:cubicBezTo>
                    <a:pt x="2189" y="6993"/>
                    <a:pt x="2211" y="6996"/>
                    <a:pt x="2235" y="6996"/>
                  </a:cubicBezTo>
                  <a:cubicBezTo>
                    <a:pt x="2268" y="6996"/>
                    <a:pt x="2305" y="6991"/>
                    <a:pt x="2320" y="6986"/>
                  </a:cubicBezTo>
                  <a:cubicBezTo>
                    <a:pt x="2365" y="6968"/>
                    <a:pt x="2400" y="6932"/>
                    <a:pt x="2418" y="6888"/>
                  </a:cubicBezTo>
                  <a:cubicBezTo>
                    <a:pt x="2436" y="6843"/>
                    <a:pt x="2436" y="6799"/>
                    <a:pt x="2418" y="6745"/>
                  </a:cubicBezTo>
                  <a:cubicBezTo>
                    <a:pt x="2400" y="6700"/>
                    <a:pt x="2356" y="6674"/>
                    <a:pt x="2320" y="6647"/>
                  </a:cubicBezTo>
                  <a:cubicBezTo>
                    <a:pt x="2311" y="6642"/>
                    <a:pt x="2285" y="6640"/>
                    <a:pt x="2257" y="6640"/>
                  </a:cubicBezTo>
                  <a:close/>
                  <a:moveTo>
                    <a:pt x="12222" y="6872"/>
                  </a:moveTo>
                  <a:cubicBezTo>
                    <a:pt x="12185" y="6872"/>
                    <a:pt x="12147" y="6892"/>
                    <a:pt x="12133" y="6932"/>
                  </a:cubicBezTo>
                  <a:cubicBezTo>
                    <a:pt x="12115" y="6977"/>
                    <a:pt x="12142" y="7039"/>
                    <a:pt x="12187" y="7057"/>
                  </a:cubicBezTo>
                  <a:cubicBezTo>
                    <a:pt x="12199" y="7064"/>
                    <a:pt x="12212" y="7068"/>
                    <a:pt x="12226" y="7068"/>
                  </a:cubicBezTo>
                  <a:cubicBezTo>
                    <a:pt x="12262" y="7068"/>
                    <a:pt x="12301" y="7043"/>
                    <a:pt x="12321" y="7004"/>
                  </a:cubicBezTo>
                  <a:cubicBezTo>
                    <a:pt x="12339" y="6959"/>
                    <a:pt x="12312" y="6897"/>
                    <a:pt x="12258" y="6879"/>
                  </a:cubicBezTo>
                  <a:cubicBezTo>
                    <a:pt x="12247" y="6874"/>
                    <a:pt x="12235" y="6872"/>
                    <a:pt x="12222" y="6872"/>
                  </a:cubicBezTo>
                  <a:close/>
                  <a:moveTo>
                    <a:pt x="10751" y="6857"/>
                  </a:moveTo>
                  <a:cubicBezTo>
                    <a:pt x="10701" y="6857"/>
                    <a:pt x="10641" y="6896"/>
                    <a:pt x="10626" y="6941"/>
                  </a:cubicBezTo>
                  <a:cubicBezTo>
                    <a:pt x="10617" y="6986"/>
                    <a:pt x="10652" y="7066"/>
                    <a:pt x="10697" y="7084"/>
                  </a:cubicBezTo>
                  <a:cubicBezTo>
                    <a:pt x="10707" y="7087"/>
                    <a:pt x="10717" y="7089"/>
                    <a:pt x="10728" y="7089"/>
                  </a:cubicBezTo>
                  <a:cubicBezTo>
                    <a:pt x="10777" y="7089"/>
                    <a:pt x="10834" y="7057"/>
                    <a:pt x="10849" y="7013"/>
                  </a:cubicBezTo>
                  <a:cubicBezTo>
                    <a:pt x="10867" y="6959"/>
                    <a:pt x="10831" y="6879"/>
                    <a:pt x="10777" y="6861"/>
                  </a:cubicBezTo>
                  <a:cubicBezTo>
                    <a:pt x="10769" y="6858"/>
                    <a:pt x="10760" y="6857"/>
                    <a:pt x="10751" y="6857"/>
                  </a:cubicBezTo>
                  <a:close/>
                  <a:moveTo>
                    <a:pt x="9259" y="6839"/>
                  </a:moveTo>
                  <a:cubicBezTo>
                    <a:pt x="9210" y="6839"/>
                    <a:pt x="9140" y="6871"/>
                    <a:pt x="9118" y="6915"/>
                  </a:cubicBezTo>
                  <a:cubicBezTo>
                    <a:pt x="9091" y="6968"/>
                    <a:pt x="9127" y="7066"/>
                    <a:pt x="9180" y="7093"/>
                  </a:cubicBezTo>
                  <a:cubicBezTo>
                    <a:pt x="9190" y="7096"/>
                    <a:pt x="9201" y="7098"/>
                    <a:pt x="9213" y="7098"/>
                  </a:cubicBezTo>
                  <a:cubicBezTo>
                    <a:pt x="9269" y="7098"/>
                    <a:pt x="9344" y="7066"/>
                    <a:pt x="9359" y="7022"/>
                  </a:cubicBezTo>
                  <a:cubicBezTo>
                    <a:pt x="9386" y="6968"/>
                    <a:pt x="9341" y="6870"/>
                    <a:pt x="9288" y="6843"/>
                  </a:cubicBezTo>
                  <a:cubicBezTo>
                    <a:pt x="9280" y="6840"/>
                    <a:pt x="9270" y="6839"/>
                    <a:pt x="9259" y="6839"/>
                  </a:cubicBezTo>
                  <a:close/>
                  <a:moveTo>
                    <a:pt x="6281" y="6809"/>
                  </a:moveTo>
                  <a:cubicBezTo>
                    <a:pt x="6221" y="6809"/>
                    <a:pt x="6158" y="6849"/>
                    <a:pt x="6129" y="6906"/>
                  </a:cubicBezTo>
                  <a:cubicBezTo>
                    <a:pt x="6103" y="6986"/>
                    <a:pt x="6147" y="7075"/>
                    <a:pt x="6219" y="7102"/>
                  </a:cubicBezTo>
                  <a:cubicBezTo>
                    <a:pt x="6235" y="7107"/>
                    <a:pt x="6251" y="7110"/>
                    <a:pt x="6267" y="7110"/>
                  </a:cubicBezTo>
                  <a:cubicBezTo>
                    <a:pt x="6332" y="7110"/>
                    <a:pt x="6393" y="7068"/>
                    <a:pt x="6415" y="7004"/>
                  </a:cubicBezTo>
                  <a:cubicBezTo>
                    <a:pt x="6442" y="6941"/>
                    <a:pt x="6397" y="6852"/>
                    <a:pt x="6326" y="6816"/>
                  </a:cubicBezTo>
                  <a:cubicBezTo>
                    <a:pt x="6311" y="6811"/>
                    <a:pt x="6296" y="6809"/>
                    <a:pt x="6281" y="6809"/>
                  </a:cubicBezTo>
                  <a:close/>
                  <a:moveTo>
                    <a:pt x="7740" y="6833"/>
                  </a:moveTo>
                  <a:cubicBezTo>
                    <a:pt x="7727" y="6833"/>
                    <a:pt x="7713" y="6836"/>
                    <a:pt x="7700" y="6843"/>
                  </a:cubicBezTo>
                  <a:cubicBezTo>
                    <a:pt x="7664" y="6861"/>
                    <a:pt x="7637" y="6888"/>
                    <a:pt x="7628" y="6923"/>
                  </a:cubicBezTo>
                  <a:cubicBezTo>
                    <a:pt x="7619" y="6959"/>
                    <a:pt x="7610" y="6986"/>
                    <a:pt x="7628" y="7022"/>
                  </a:cubicBezTo>
                  <a:cubicBezTo>
                    <a:pt x="7637" y="7057"/>
                    <a:pt x="7655" y="7084"/>
                    <a:pt x="7700" y="7093"/>
                  </a:cubicBezTo>
                  <a:cubicBezTo>
                    <a:pt x="7724" y="7099"/>
                    <a:pt x="7744" y="7113"/>
                    <a:pt x="7769" y="7113"/>
                  </a:cubicBezTo>
                  <a:cubicBezTo>
                    <a:pt x="7780" y="7113"/>
                    <a:pt x="7792" y="7110"/>
                    <a:pt x="7807" y="7102"/>
                  </a:cubicBezTo>
                  <a:cubicBezTo>
                    <a:pt x="7833" y="7084"/>
                    <a:pt x="7860" y="7066"/>
                    <a:pt x="7878" y="7031"/>
                  </a:cubicBezTo>
                  <a:cubicBezTo>
                    <a:pt x="7887" y="6995"/>
                    <a:pt x="7905" y="6959"/>
                    <a:pt x="7878" y="6915"/>
                  </a:cubicBezTo>
                  <a:cubicBezTo>
                    <a:pt x="7860" y="6888"/>
                    <a:pt x="7851" y="6852"/>
                    <a:pt x="7807" y="6852"/>
                  </a:cubicBezTo>
                  <a:cubicBezTo>
                    <a:pt x="7785" y="6841"/>
                    <a:pt x="7763" y="6833"/>
                    <a:pt x="7740" y="6833"/>
                  </a:cubicBezTo>
                  <a:close/>
                  <a:moveTo>
                    <a:pt x="4799" y="6800"/>
                  </a:moveTo>
                  <a:cubicBezTo>
                    <a:pt x="4734" y="6800"/>
                    <a:pt x="4659" y="6840"/>
                    <a:pt x="4631" y="6897"/>
                  </a:cubicBezTo>
                  <a:cubicBezTo>
                    <a:pt x="4604" y="6968"/>
                    <a:pt x="4649" y="7084"/>
                    <a:pt x="4729" y="7120"/>
                  </a:cubicBezTo>
                  <a:cubicBezTo>
                    <a:pt x="4743" y="7125"/>
                    <a:pt x="4759" y="7128"/>
                    <a:pt x="4775" y="7128"/>
                  </a:cubicBezTo>
                  <a:cubicBezTo>
                    <a:pt x="4840" y="7128"/>
                    <a:pt x="4914" y="7088"/>
                    <a:pt x="4943" y="7031"/>
                  </a:cubicBezTo>
                  <a:cubicBezTo>
                    <a:pt x="4970" y="6959"/>
                    <a:pt x="4925" y="6843"/>
                    <a:pt x="4845" y="6808"/>
                  </a:cubicBezTo>
                  <a:cubicBezTo>
                    <a:pt x="4831" y="6802"/>
                    <a:pt x="4815" y="6800"/>
                    <a:pt x="4799" y="6800"/>
                  </a:cubicBezTo>
                  <a:close/>
                  <a:moveTo>
                    <a:pt x="3285" y="6797"/>
                  </a:moveTo>
                  <a:cubicBezTo>
                    <a:pt x="3223" y="6797"/>
                    <a:pt x="3175" y="6836"/>
                    <a:pt x="3150" y="6906"/>
                  </a:cubicBezTo>
                  <a:cubicBezTo>
                    <a:pt x="3105" y="7004"/>
                    <a:pt x="3141" y="7084"/>
                    <a:pt x="3239" y="7120"/>
                  </a:cubicBezTo>
                  <a:cubicBezTo>
                    <a:pt x="3267" y="7130"/>
                    <a:pt x="3293" y="7135"/>
                    <a:pt x="3317" y="7135"/>
                  </a:cubicBezTo>
                  <a:cubicBezTo>
                    <a:pt x="3379" y="7135"/>
                    <a:pt x="3427" y="7101"/>
                    <a:pt x="3453" y="7031"/>
                  </a:cubicBezTo>
                  <a:cubicBezTo>
                    <a:pt x="3498" y="6932"/>
                    <a:pt x="3462" y="6852"/>
                    <a:pt x="3364" y="6816"/>
                  </a:cubicBezTo>
                  <a:cubicBezTo>
                    <a:pt x="3336" y="6804"/>
                    <a:pt x="3309" y="6797"/>
                    <a:pt x="3285" y="6797"/>
                  </a:cubicBezTo>
                  <a:close/>
                  <a:moveTo>
                    <a:pt x="1801" y="6783"/>
                  </a:moveTo>
                  <a:cubicBezTo>
                    <a:pt x="1728" y="6783"/>
                    <a:pt x="1660" y="6830"/>
                    <a:pt x="1633" y="6897"/>
                  </a:cubicBezTo>
                  <a:cubicBezTo>
                    <a:pt x="1598" y="6986"/>
                    <a:pt x="1633" y="7084"/>
                    <a:pt x="1731" y="7129"/>
                  </a:cubicBezTo>
                  <a:cubicBezTo>
                    <a:pt x="1753" y="7140"/>
                    <a:pt x="1777" y="7145"/>
                    <a:pt x="1801" y="7145"/>
                  </a:cubicBezTo>
                  <a:cubicBezTo>
                    <a:pt x="1873" y="7145"/>
                    <a:pt x="1945" y="7098"/>
                    <a:pt x="1972" y="7031"/>
                  </a:cubicBezTo>
                  <a:cubicBezTo>
                    <a:pt x="2008" y="6941"/>
                    <a:pt x="1963" y="6834"/>
                    <a:pt x="1874" y="6799"/>
                  </a:cubicBezTo>
                  <a:cubicBezTo>
                    <a:pt x="1850" y="6788"/>
                    <a:pt x="1825" y="6783"/>
                    <a:pt x="1801" y="6783"/>
                  </a:cubicBezTo>
                  <a:close/>
                  <a:moveTo>
                    <a:pt x="11770" y="7011"/>
                  </a:moveTo>
                  <a:cubicBezTo>
                    <a:pt x="11732" y="7011"/>
                    <a:pt x="11698" y="7036"/>
                    <a:pt x="11678" y="7075"/>
                  </a:cubicBezTo>
                  <a:cubicBezTo>
                    <a:pt x="11661" y="7129"/>
                    <a:pt x="11678" y="7182"/>
                    <a:pt x="11741" y="7209"/>
                  </a:cubicBezTo>
                  <a:cubicBezTo>
                    <a:pt x="11754" y="7213"/>
                    <a:pt x="11767" y="7216"/>
                    <a:pt x="11779" y="7216"/>
                  </a:cubicBezTo>
                  <a:cubicBezTo>
                    <a:pt x="11818" y="7216"/>
                    <a:pt x="11852" y="7194"/>
                    <a:pt x="11866" y="7147"/>
                  </a:cubicBezTo>
                  <a:cubicBezTo>
                    <a:pt x="11892" y="7093"/>
                    <a:pt x="11866" y="7039"/>
                    <a:pt x="11812" y="7022"/>
                  </a:cubicBezTo>
                  <a:cubicBezTo>
                    <a:pt x="11798" y="7014"/>
                    <a:pt x="11783" y="7011"/>
                    <a:pt x="11770" y="7011"/>
                  </a:cubicBezTo>
                  <a:close/>
                  <a:moveTo>
                    <a:pt x="982" y="7093"/>
                  </a:moveTo>
                  <a:cubicBezTo>
                    <a:pt x="982" y="7102"/>
                    <a:pt x="982" y="7111"/>
                    <a:pt x="991" y="7120"/>
                  </a:cubicBezTo>
                  <a:cubicBezTo>
                    <a:pt x="1018" y="7147"/>
                    <a:pt x="1044" y="7182"/>
                    <a:pt x="1080" y="7209"/>
                  </a:cubicBezTo>
                  <a:cubicBezTo>
                    <a:pt x="1080" y="7218"/>
                    <a:pt x="1089" y="7218"/>
                    <a:pt x="1089" y="7218"/>
                  </a:cubicBezTo>
                  <a:cubicBezTo>
                    <a:pt x="1089" y="7218"/>
                    <a:pt x="1098" y="7209"/>
                    <a:pt x="1098" y="7209"/>
                  </a:cubicBezTo>
                  <a:cubicBezTo>
                    <a:pt x="1071" y="7164"/>
                    <a:pt x="1062" y="7120"/>
                    <a:pt x="1009" y="7102"/>
                  </a:cubicBezTo>
                  <a:cubicBezTo>
                    <a:pt x="1009" y="7093"/>
                    <a:pt x="1009" y="7093"/>
                    <a:pt x="1000" y="7093"/>
                  </a:cubicBezTo>
                  <a:close/>
                  <a:moveTo>
                    <a:pt x="1098" y="7218"/>
                  </a:moveTo>
                  <a:cubicBezTo>
                    <a:pt x="1098" y="7227"/>
                    <a:pt x="1089" y="7227"/>
                    <a:pt x="1089" y="7227"/>
                  </a:cubicBezTo>
                  <a:cubicBezTo>
                    <a:pt x="1089" y="7227"/>
                    <a:pt x="1089" y="7236"/>
                    <a:pt x="1098" y="7236"/>
                  </a:cubicBezTo>
                  <a:cubicBezTo>
                    <a:pt x="1098" y="7227"/>
                    <a:pt x="1098" y="7227"/>
                    <a:pt x="1098" y="7218"/>
                  </a:cubicBezTo>
                  <a:close/>
                  <a:moveTo>
                    <a:pt x="10280" y="6994"/>
                  </a:moveTo>
                  <a:cubicBezTo>
                    <a:pt x="10234" y="6994"/>
                    <a:pt x="10200" y="7022"/>
                    <a:pt x="10180" y="7075"/>
                  </a:cubicBezTo>
                  <a:cubicBezTo>
                    <a:pt x="10153" y="7147"/>
                    <a:pt x="10171" y="7200"/>
                    <a:pt x="10242" y="7227"/>
                  </a:cubicBezTo>
                  <a:cubicBezTo>
                    <a:pt x="10265" y="7234"/>
                    <a:pt x="10285" y="7238"/>
                    <a:pt x="10302" y="7238"/>
                  </a:cubicBezTo>
                  <a:cubicBezTo>
                    <a:pt x="10346" y="7238"/>
                    <a:pt x="10375" y="7213"/>
                    <a:pt x="10394" y="7155"/>
                  </a:cubicBezTo>
                  <a:cubicBezTo>
                    <a:pt x="10429" y="7084"/>
                    <a:pt x="10403" y="7039"/>
                    <a:pt x="10331" y="7004"/>
                  </a:cubicBezTo>
                  <a:cubicBezTo>
                    <a:pt x="10313" y="6997"/>
                    <a:pt x="10296" y="6994"/>
                    <a:pt x="10280" y="6994"/>
                  </a:cubicBezTo>
                  <a:close/>
                  <a:moveTo>
                    <a:pt x="8798" y="6985"/>
                  </a:moveTo>
                  <a:cubicBezTo>
                    <a:pt x="8746" y="6985"/>
                    <a:pt x="8701" y="7015"/>
                    <a:pt x="8681" y="7075"/>
                  </a:cubicBezTo>
                  <a:cubicBezTo>
                    <a:pt x="8654" y="7147"/>
                    <a:pt x="8681" y="7209"/>
                    <a:pt x="8752" y="7245"/>
                  </a:cubicBezTo>
                  <a:cubicBezTo>
                    <a:pt x="8770" y="7251"/>
                    <a:pt x="8789" y="7255"/>
                    <a:pt x="8806" y="7255"/>
                  </a:cubicBezTo>
                  <a:cubicBezTo>
                    <a:pt x="8857" y="7255"/>
                    <a:pt x="8902" y="7226"/>
                    <a:pt x="8922" y="7173"/>
                  </a:cubicBezTo>
                  <a:cubicBezTo>
                    <a:pt x="8957" y="7093"/>
                    <a:pt x="8922" y="7022"/>
                    <a:pt x="8850" y="6995"/>
                  </a:cubicBezTo>
                  <a:cubicBezTo>
                    <a:pt x="8833" y="6988"/>
                    <a:pt x="8815" y="6985"/>
                    <a:pt x="8798" y="6985"/>
                  </a:cubicBezTo>
                  <a:close/>
                  <a:moveTo>
                    <a:pt x="7332" y="6979"/>
                  </a:moveTo>
                  <a:cubicBezTo>
                    <a:pt x="7271" y="6979"/>
                    <a:pt x="7195" y="7024"/>
                    <a:pt x="7173" y="7075"/>
                  </a:cubicBezTo>
                  <a:cubicBezTo>
                    <a:pt x="7155" y="7129"/>
                    <a:pt x="7200" y="7236"/>
                    <a:pt x="7262" y="7262"/>
                  </a:cubicBezTo>
                  <a:cubicBezTo>
                    <a:pt x="7274" y="7267"/>
                    <a:pt x="7287" y="7270"/>
                    <a:pt x="7300" y="7270"/>
                  </a:cubicBezTo>
                  <a:cubicBezTo>
                    <a:pt x="7361" y="7270"/>
                    <a:pt x="7437" y="7224"/>
                    <a:pt x="7459" y="7173"/>
                  </a:cubicBezTo>
                  <a:cubicBezTo>
                    <a:pt x="7477" y="7111"/>
                    <a:pt x="7432" y="7004"/>
                    <a:pt x="7369" y="6986"/>
                  </a:cubicBezTo>
                  <a:cubicBezTo>
                    <a:pt x="7358" y="6981"/>
                    <a:pt x="7345" y="6979"/>
                    <a:pt x="7332" y="6979"/>
                  </a:cubicBezTo>
                  <a:close/>
                  <a:moveTo>
                    <a:pt x="5801" y="6962"/>
                  </a:moveTo>
                  <a:cubicBezTo>
                    <a:pt x="5748" y="6962"/>
                    <a:pt x="5709" y="6994"/>
                    <a:pt x="5683" y="7057"/>
                  </a:cubicBezTo>
                  <a:cubicBezTo>
                    <a:pt x="5639" y="7155"/>
                    <a:pt x="5666" y="7218"/>
                    <a:pt x="5755" y="7254"/>
                  </a:cubicBezTo>
                  <a:cubicBezTo>
                    <a:pt x="5785" y="7267"/>
                    <a:pt x="5813" y="7274"/>
                    <a:pt x="5837" y="7274"/>
                  </a:cubicBezTo>
                  <a:cubicBezTo>
                    <a:pt x="5889" y="7274"/>
                    <a:pt x="5927" y="7241"/>
                    <a:pt x="5951" y="7173"/>
                  </a:cubicBezTo>
                  <a:cubicBezTo>
                    <a:pt x="5996" y="7075"/>
                    <a:pt x="5969" y="7022"/>
                    <a:pt x="5871" y="6977"/>
                  </a:cubicBezTo>
                  <a:cubicBezTo>
                    <a:pt x="5845" y="6967"/>
                    <a:pt x="5822" y="6962"/>
                    <a:pt x="5801" y="6962"/>
                  </a:cubicBezTo>
                  <a:close/>
                  <a:moveTo>
                    <a:pt x="4340" y="6938"/>
                  </a:moveTo>
                  <a:cubicBezTo>
                    <a:pt x="4275" y="6938"/>
                    <a:pt x="4212" y="6978"/>
                    <a:pt x="4185" y="7039"/>
                  </a:cubicBezTo>
                  <a:cubicBezTo>
                    <a:pt x="4149" y="7138"/>
                    <a:pt x="4194" y="7227"/>
                    <a:pt x="4274" y="7262"/>
                  </a:cubicBezTo>
                  <a:cubicBezTo>
                    <a:pt x="4295" y="7271"/>
                    <a:pt x="4316" y="7275"/>
                    <a:pt x="4337" y="7275"/>
                  </a:cubicBezTo>
                  <a:cubicBezTo>
                    <a:pt x="4405" y="7275"/>
                    <a:pt x="4468" y="7233"/>
                    <a:pt x="4488" y="7164"/>
                  </a:cubicBezTo>
                  <a:cubicBezTo>
                    <a:pt x="4524" y="7075"/>
                    <a:pt x="4488" y="6995"/>
                    <a:pt x="4399" y="6950"/>
                  </a:cubicBezTo>
                  <a:cubicBezTo>
                    <a:pt x="4380" y="6942"/>
                    <a:pt x="4360" y="6938"/>
                    <a:pt x="4340" y="6938"/>
                  </a:cubicBezTo>
                  <a:close/>
                  <a:moveTo>
                    <a:pt x="2843" y="6928"/>
                  </a:moveTo>
                  <a:cubicBezTo>
                    <a:pt x="2838" y="6928"/>
                    <a:pt x="2833" y="6929"/>
                    <a:pt x="2829" y="6932"/>
                  </a:cubicBezTo>
                  <a:cubicBezTo>
                    <a:pt x="2793" y="6950"/>
                    <a:pt x="2757" y="6959"/>
                    <a:pt x="2722" y="6986"/>
                  </a:cubicBezTo>
                  <a:cubicBezTo>
                    <a:pt x="2704" y="6995"/>
                    <a:pt x="2695" y="7022"/>
                    <a:pt x="2686" y="7048"/>
                  </a:cubicBezTo>
                  <a:cubicBezTo>
                    <a:pt x="2677" y="7075"/>
                    <a:pt x="2668" y="7102"/>
                    <a:pt x="2677" y="7129"/>
                  </a:cubicBezTo>
                  <a:cubicBezTo>
                    <a:pt x="2686" y="7164"/>
                    <a:pt x="2695" y="7209"/>
                    <a:pt x="2722" y="7236"/>
                  </a:cubicBezTo>
                  <a:cubicBezTo>
                    <a:pt x="2739" y="7254"/>
                    <a:pt x="2766" y="7254"/>
                    <a:pt x="2784" y="7280"/>
                  </a:cubicBezTo>
                  <a:cubicBezTo>
                    <a:pt x="2790" y="7277"/>
                    <a:pt x="2795" y="7275"/>
                    <a:pt x="2801" y="7275"/>
                  </a:cubicBezTo>
                  <a:cubicBezTo>
                    <a:pt x="2819" y="7275"/>
                    <a:pt x="2838" y="7291"/>
                    <a:pt x="2861" y="7291"/>
                  </a:cubicBezTo>
                  <a:cubicBezTo>
                    <a:pt x="2865" y="7291"/>
                    <a:pt x="2869" y="7290"/>
                    <a:pt x="2873" y="7289"/>
                  </a:cubicBezTo>
                  <a:cubicBezTo>
                    <a:pt x="2909" y="7271"/>
                    <a:pt x="2945" y="7262"/>
                    <a:pt x="2971" y="7236"/>
                  </a:cubicBezTo>
                  <a:cubicBezTo>
                    <a:pt x="2989" y="7218"/>
                    <a:pt x="3007" y="7191"/>
                    <a:pt x="3025" y="7173"/>
                  </a:cubicBezTo>
                  <a:cubicBezTo>
                    <a:pt x="2998" y="7138"/>
                    <a:pt x="3043" y="7120"/>
                    <a:pt x="3025" y="7084"/>
                  </a:cubicBezTo>
                  <a:cubicBezTo>
                    <a:pt x="3007" y="7048"/>
                    <a:pt x="2998" y="7013"/>
                    <a:pt x="2971" y="6986"/>
                  </a:cubicBezTo>
                  <a:cubicBezTo>
                    <a:pt x="2963" y="6968"/>
                    <a:pt x="2936" y="6950"/>
                    <a:pt x="2918" y="6941"/>
                  </a:cubicBezTo>
                  <a:cubicBezTo>
                    <a:pt x="2912" y="6944"/>
                    <a:pt x="2906" y="6946"/>
                    <a:pt x="2900" y="6946"/>
                  </a:cubicBezTo>
                  <a:cubicBezTo>
                    <a:pt x="2879" y="6946"/>
                    <a:pt x="2860" y="6928"/>
                    <a:pt x="2843" y="6928"/>
                  </a:cubicBezTo>
                  <a:close/>
                  <a:moveTo>
                    <a:pt x="1369" y="6929"/>
                  </a:moveTo>
                  <a:cubicBezTo>
                    <a:pt x="1296" y="6929"/>
                    <a:pt x="1230" y="6971"/>
                    <a:pt x="1196" y="7039"/>
                  </a:cubicBezTo>
                  <a:cubicBezTo>
                    <a:pt x="1178" y="7084"/>
                    <a:pt x="1169" y="7138"/>
                    <a:pt x="1196" y="7182"/>
                  </a:cubicBezTo>
                  <a:cubicBezTo>
                    <a:pt x="1214" y="7227"/>
                    <a:pt x="1241" y="7271"/>
                    <a:pt x="1285" y="7280"/>
                  </a:cubicBezTo>
                  <a:cubicBezTo>
                    <a:pt x="1314" y="7292"/>
                    <a:pt x="1342" y="7298"/>
                    <a:pt x="1369" y="7298"/>
                  </a:cubicBezTo>
                  <a:cubicBezTo>
                    <a:pt x="1441" y="7298"/>
                    <a:pt x="1502" y="7256"/>
                    <a:pt x="1535" y="7191"/>
                  </a:cubicBezTo>
                  <a:cubicBezTo>
                    <a:pt x="1553" y="7138"/>
                    <a:pt x="1562" y="7093"/>
                    <a:pt x="1535" y="7039"/>
                  </a:cubicBezTo>
                  <a:cubicBezTo>
                    <a:pt x="1517" y="6995"/>
                    <a:pt x="1491" y="6959"/>
                    <a:pt x="1437" y="6941"/>
                  </a:cubicBezTo>
                  <a:cubicBezTo>
                    <a:pt x="1414" y="6933"/>
                    <a:pt x="1391" y="6929"/>
                    <a:pt x="1369" y="6929"/>
                  </a:cubicBezTo>
                  <a:close/>
                  <a:moveTo>
                    <a:pt x="11366" y="7147"/>
                  </a:moveTo>
                  <a:cubicBezTo>
                    <a:pt x="11359" y="7151"/>
                    <a:pt x="11351" y="7153"/>
                    <a:pt x="11344" y="7153"/>
                  </a:cubicBezTo>
                  <a:cubicBezTo>
                    <a:pt x="11332" y="7153"/>
                    <a:pt x="11320" y="7149"/>
                    <a:pt x="11308" y="7149"/>
                  </a:cubicBezTo>
                  <a:cubicBezTo>
                    <a:pt x="11301" y="7149"/>
                    <a:pt x="11293" y="7150"/>
                    <a:pt x="11286" y="7155"/>
                  </a:cubicBezTo>
                  <a:cubicBezTo>
                    <a:pt x="11250" y="7164"/>
                    <a:pt x="11250" y="7200"/>
                    <a:pt x="11214" y="7209"/>
                  </a:cubicBezTo>
                  <a:cubicBezTo>
                    <a:pt x="11214" y="7236"/>
                    <a:pt x="11214" y="7262"/>
                    <a:pt x="11214" y="7289"/>
                  </a:cubicBezTo>
                  <a:cubicBezTo>
                    <a:pt x="11223" y="7325"/>
                    <a:pt x="11259" y="7343"/>
                    <a:pt x="11277" y="7361"/>
                  </a:cubicBezTo>
                  <a:cubicBezTo>
                    <a:pt x="11283" y="7367"/>
                    <a:pt x="11291" y="7369"/>
                    <a:pt x="11300" y="7369"/>
                  </a:cubicBezTo>
                  <a:cubicBezTo>
                    <a:pt x="11319" y="7369"/>
                    <a:pt x="11342" y="7361"/>
                    <a:pt x="11366" y="7361"/>
                  </a:cubicBezTo>
                  <a:cubicBezTo>
                    <a:pt x="11402" y="7361"/>
                    <a:pt x="11402" y="7316"/>
                    <a:pt x="11437" y="7298"/>
                  </a:cubicBezTo>
                  <a:cubicBezTo>
                    <a:pt x="11429" y="7271"/>
                    <a:pt x="11429" y="7245"/>
                    <a:pt x="11429" y="7218"/>
                  </a:cubicBezTo>
                  <a:cubicBezTo>
                    <a:pt x="11429" y="7182"/>
                    <a:pt x="11375" y="7182"/>
                    <a:pt x="11366" y="7147"/>
                  </a:cubicBezTo>
                  <a:close/>
                  <a:moveTo>
                    <a:pt x="9825" y="7137"/>
                  </a:moveTo>
                  <a:cubicBezTo>
                    <a:pt x="9813" y="7137"/>
                    <a:pt x="9801" y="7140"/>
                    <a:pt x="9787" y="7147"/>
                  </a:cubicBezTo>
                  <a:cubicBezTo>
                    <a:pt x="9751" y="7164"/>
                    <a:pt x="9742" y="7191"/>
                    <a:pt x="9734" y="7218"/>
                  </a:cubicBezTo>
                  <a:cubicBezTo>
                    <a:pt x="9716" y="7245"/>
                    <a:pt x="9707" y="7271"/>
                    <a:pt x="9725" y="7307"/>
                  </a:cubicBezTo>
                  <a:cubicBezTo>
                    <a:pt x="9742" y="7352"/>
                    <a:pt x="9769" y="7361"/>
                    <a:pt x="9805" y="7370"/>
                  </a:cubicBezTo>
                  <a:cubicBezTo>
                    <a:pt x="9818" y="7376"/>
                    <a:pt x="9835" y="7382"/>
                    <a:pt x="9856" y="7382"/>
                  </a:cubicBezTo>
                  <a:cubicBezTo>
                    <a:pt x="9865" y="7382"/>
                    <a:pt x="9875" y="7381"/>
                    <a:pt x="9885" y="7378"/>
                  </a:cubicBezTo>
                  <a:cubicBezTo>
                    <a:pt x="9930" y="7361"/>
                    <a:pt x="9939" y="7334"/>
                    <a:pt x="9948" y="7298"/>
                  </a:cubicBezTo>
                  <a:cubicBezTo>
                    <a:pt x="9957" y="7271"/>
                    <a:pt x="9966" y="7245"/>
                    <a:pt x="9957" y="7209"/>
                  </a:cubicBezTo>
                  <a:cubicBezTo>
                    <a:pt x="9939" y="7173"/>
                    <a:pt x="9912" y="7164"/>
                    <a:pt x="9876" y="7155"/>
                  </a:cubicBezTo>
                  <a:cubicBezTo>
                    <a:pt x="9860" y="7144"/>
                    <a:pt x="9843" y="7137"/>
                    <a:pt x="9825" y="7137"/>
                  </a:cubicBezTo>
                  <a:close/>
                  <a:moveTo>
                    <a:pt x="8350" y="7127"/>
                  </a:moveTo>
                  <a:cubicBezTo>
                    <a:pt x="8299" y="7127"/>
                    <a:pt x="8252" y="7156"/>
                    <a:pt x="8226" y="7209"/>
                  </a:cubicBezTo>
                  <a:cubicBezTo>
                    <a:pt x="8199" y="7289"/>
                    <a:pt x="8226" y="7361"/>
                    <a:pt x="8306" y="7387"/>
                  </a:cubicBezTo>
                  <a:cubicBezTo>
                    <a:pt x="8324" y="7394"/>
                    <a:pt x="8343" y="7398"/>
                    <a:pt x="8360" y="7398"/>
                  </a:cubicBezTo>
                  <a:cubicBezTo>
                    <a:pt x="8411" y="7398"/>
                    <a:pt x="8456" y="7369"/>
                    <a:pt x="8476" y="7316"/>
                  </a:cubicBezTo>
                  <a:cubicBezTo>
                    <a:pt x="8502" y="7245"/>
                    <a:pt x="8476" y="7173"/>
                    <a:pt x="8404" y="7138"/>
                  </a:cubicBezTo>
                  <a:cubicBezTo>
                    <a:pt x="8386" y="7131"/>
                    <a:pt x="8368" y="7127"/>
                    <a:pt x="8350" y="7127"/>
                  </a:cubicBezTo>
                  <a:close/>
                  <a:moveTo>
                    <a:pt x="6865" y="7120"/>
                  </a:moveTo>
                  <a:cubicBezTo>
                    <a:pt x="6806" y="7120"/>
                    <a:pt x="6748" y="7154"/>
                    <a:pt x="6727" y="7209"/>
                  </a:cubicBezTo>
                  <a:cubicBezTo>
                    <a:pt x="6700" y="7289"/>
                    <a:pt x="6736" y="7378"/>
                    <a:pt x="6816" y="7405"/>
                  </a:cubicBezTo>
                  <a:cubicBezTo>
                    <a:pt x="6832" y="7411"/>
                    <a:pt x="6849" y="7414"/>
                    <a:pt x="6866" y="7414"/>
                  </a:cubicBezTo>
                  <a:cubicBezTo>
                    <a:pt x="6924" y="7414"/>
                    <a:pt x="6983" y="7379"/>
                    <a:pt x="7004" y="7316"/>
                  </a:cubicBezTo>
                  <a:cubicBezTo>
                    <a:pt x="7039" y="7245"/>
                    <a:pt x="6995" y="7155"/>
                    <a:pt x="6915" y="7129"/>
                  </a:cubicBezTo>
                  <a:cubicBezTo>
                    <a:pt x="6898" y="7123"/>
                    <a:pt x="6881" y="7120"/>
                    <a:pt x="6865" y="7120"/>
                  </a:cubicBezTo>
                  <a:close/>
                  <a:moveTo>
                    <a:pt x="5400" y="7109"/>
                  </a:moveTo>
                  <a:cubicBezTo>
                    <a:pt x="5378" y="7109"/>
                    <a:pt x="5352" y="7115"/>
                    <a:pt x="5327" y="7120"/>
                  </a:cubicBezTo>
                  <a:cubicBezTo>
                    <a:pt x="5282" y="7129"/>
                    <a:pt x="5264" y="7182"/>
                    <a:pt x="5228" y="7200"/>
                  </a:cubicBezTo>
                  <a:cubicBezTo>
                    <a:pt x="5228" y="7245"/>
                    <a:pt x="5220" y="7280"/>
                    <a:pt x="5228" y="7325"/>
                  </a:cubicBezTo>
                  <a:cubicBezTo>
                    <a:pt x="5246" y="7370"/>
                    <a:pt x="5291" y="7387"/>
                    <a:pt x="5318" y="7423"/>
                  </a:cubicBezTo>
                  <a:lnTo>
                    <a:pt x="5434" y="7423"/>
                  </a:lnTo>
                  <a:cubicBezTo>
                    <a:pt x="5478" y="7414"/>
                    <a:pt x="5496" y="7361"/>
                    <a:pt x="5532" y="7334"/>
                  </a:cubicBezTo>
                  <a:cubicBezTo>
                    <a:pt x="5532" y="7298"/>
                    <a:pt x="5541" y="7254"/>
                    <a:pt x="5532" y="7209"/>
                  </a:cubicBezTo>
                  <a:cubicBezTo>
                    <a:pt x="5514" y="7164"/>
                    <a:pt x="5478" y="7138"/>
                    <a:pt x="5443" y="7120"/>
                  </a:cubicBezTo>
                  <a:cubicBezTo>
                    <a:pt x="5431" y="7112"/>
                    <a:pt x="5417" y="7109"/>
                    <a:pt x="5400" y="7109"/>
                  </a:cubicBezTo>
                  <a:close/>
                  <a:moveTo>
                    <a:pt x="2400" y="7071"/>
                  </a:moveTo>
                  <a:cubicBezTo>
                    <a:pt x="2376" y="7071"/>
                    <a:pt x="2351" y="7075"/>
                    <a:pt x="2329" y="7084"/>
                  </a:cubicBezTo>
                  <a:cubicBezTo>
                    <a:pt x="2285" y="7102"/>
                    <a:pt x="2258" y="7147"/>
                    <a:pt x="2231" y="7182"/>
                  </a:cubicBezTo>
                  <a:cubicBezTo>
                    <a:pt x="2213" y="7227"/>
                    <a:pt x="2213" y="7271"/>
                    <a:pt x="2231" y="7316"/>
                  </a:cubicBezTo>
                  <a:cubicBezTo>
                    <a:pt x="2249" y="7370"/>
                    <a:pt x="2293" y="7387"/>
                    <a:pt x="2329" y="7423"/>
                  </a:cubicBezTo>
                  <a:cubicBezTo>
                    <a:pt x="2365" y="7423"/>
                    <a:pt x="2397" y="7431"/>
                    <a:pt x="2427" y="7431"/>
                  </a:cubicBezTo>
                  <a:cubicBezTo>
                    <a:pt x="2442" y="7431"/>
                    <a:pt x="2457" y="7429"/>
                    <a:pt x="2472" y="7423"/>
                  </a:cubicBezTo>
                  <a:cubicBezTo>
                    <a:pt x="2516" y="7405"/>
                    <a:pt x="2543" y="7361"/>
                    <a:pt x="2570" y="7325"/>
                  </a:cubicBezTo>
                  <a:cubicBezTo>
                    <a:pt x="2588" y="7280"/>
                    <a:pt x="2588" y="7236"/>
                    <a:pt x="2570" y="7191"/>
                  </a:cubicBezTo>
                  <a:cubicBezTo>
                    <a:pt x="2552" y="7138"/>
                    <a:pt x="2516" y="7102"/>
                    <a:pt x="2472" y="7084"/>
                  </a:cubicBezTo>
                  <a:cubicBezTo>
                    <a:pt x="2450" y="7075"/>
                    <a:pt x="2425" y="7071"/>
                    <a:pt x="2400" y="7071"/>
                  </a:cubicBezTo>
                  <a:close/>
                  <a:moveTo>
                    <a:pt x="3866" y="7096"/>
                  </a:moveTo>
                  <a:cubicBezTo>
                    <a:pt x="3804" y="7096"/>
                    <a:pt x="3755" y="7129"/>
                    <a:pt x="3730" y="7200"/>
                  </a:cubicBezTo>
                  <a:cubicBezTo>
                    <a:pt x="3685" y="7298"/>
                    <a:pt x="3721" y="7378"/>
                    <a:pt x="3819" y="7423"/>
                  </a:cubicBezTo>
                  <a:cubicBezTo>
                    <a:pt x="3844" y="7432"/>
                    <a:pt x="3868" y="7437"/>
                    <a:pt x="3890" y="7437"/>
                  </a:cubicBezTo>
                  <a:cubicBezTo>
                    <a:pt x="3955" y="7437"/>
                    <a:pt x="4006" y="7398"/>
                    <a:pt x="4033" y="7325"/>
                  </a:cubicBezTo>
                  <a:cubicBezTo>
                    <a:pt x="4069" y="7236"/>
                    <a:pt x="4042" y="7147"/>
                    <a:pt x="3944" y="7111"/>
                  </a:cubicBezTo>
                  <a:cubicBezTo>
                    <a:pt x="3916" y="7101"/>
                    <a:pt x="3890" y="7096"/>
                    <a:pt x="3866" y="7096"/>
                  </a:cubicBezTo>
                  <a:close/>
                  <a:moveTo>
                    <a:pt x="12349" y="7323"/>
                  </a:moveTo>
                  <a:cubicBezTo>
                    <a:pt x="12316" y="7323"/>
                    <a:pt x="12300" y="7346"/>
                    <a:pt x="12285" y="7370"/>
                  </a:cubicBezTo>
                  <a:cubicBezTo>
                    <a:pt x="12258" y="7405"/>
                    <a:pt x="12267" y="7441"/>
                    <a:pt x="12285" y="7468"/>
                  </a:cubicBezTo>
                  <a:cubicBezTo>
                    <a:pt x="12285" y="7477"/>
                    <a:pt x="12294" y="7477"/>
                    <a:pt x="12294" y="7486"/>
                  </a:cubicBezTo>
                  <a:cubicBezTo>
                    <a:pt x="12303" y="7477"/>
                    <a:pt x="12312" y="7477"/>
                    <a:pt x="12312" y="7468"/>
                  </a:cubicBezTo>
                  <a:cubicBezTo>
                    <a:pt x="12330" y="7450"/>
                    <a:pt x="12339" y="7441"/>
                    <a:pt x="12347" y="7423"/>
                  </a:cubicBezTo>
                  <a:cubicBezTo>
                    <a:pt x="12365" y="7405"/>
                    <a:pt x="12356" y="7370"/>
                    <a:pt x="12392" y="7361"/>
                  </a:cubicBezTo>
                  <a:cubicBezTo>
                    <a:pt x="12392" y="7361"/>
                    <a:pt x="12392" y="7343"/>
                    <a:pt x="12401" y="7325"/>
                  </a:cubicBezTo>
                  <a:lnTo>
                    <a:pt x="12365" y="7325"/>
                  </a:lnTo>
                  <a:cubicBezTo>
                    <a:pt x="12359" y="7324"/>
                    <a:pt x="12354" y="7323"/>
                    <a:pt x="12349" y="7323"/>
                  </a:cubicBezTo>
                  <a:close/>
                  <a:moveTo>
                    <a:pt x="10894" y="7294"/>
                  </a:moveTo>
                  <a:cubicBezTo>
                    <a:pt x="10849" y="7294"/>
                    <a:pt x="10792" y="7325"/>
                    <a:pt x="10777" y="7370"/>
                  </a:cubicBezTo>
                  <a:cubicBezTo>
                    <a:pt x="10759" y="7423"/>
                    <a:pt x="10795" y="7503"/>
                    <a:pt x="10849" y="7521"/>
                  </a:cubicBezTo>
                  <a:cubicBezTo>
                    <a:pt x="10857" y="7524"/>
                    <a:pt x="10866" y="7525"/>
                    <a:pt x="10875" y="7525"/>
                  </a:cubicBezTo>
                  <a:cubicBezTo>
                    <a:pt x="10925" y="7525"/>
                    <a:pt x="10985" y="7486"/>
                    <a:pt x="11000" y="7441"/>
                  </a:cubicBezTo>
                  <a:cubicBezTo>
                    <a:pt x="11018" y="7387"/>
                    <a:pt x="10974" y="7307"/>
                    <a:pt x="10920" y="7298"/>
                  </a:cubicBezTo>
                  <a:cubicBezTo>
                    <a:pt x="10912" y="7295"/>
                    <a:pt x="10903" y="7294"/>
                    <a:pt x="10894" y="7294"/>
                  </a:cubicBezTo>
                  <a:close/>
                  <a:moveTo>
                    <a:pt x="9419" y="7281"/>
                  </a:moveTo>
                  <a:cubicBezTo>
                    <a:pt x="9366" y="7281"/>
                    <a:pt x="9300" y="7318"/>
                    <a:pt x="9279" y="7361"/>
                  </a:cubicBezTo>
                  <a:cubicBezTo>
                    <a:pt x="9261" y="7405"/>
                    <a:pt x="9296" y="7512"/>
                    <a:pt x="9350" y="7530"/>
                  </a:cubicBezTo>
                  <a:cubicBezTo>
                    <a:pt x="9359" y="7536"/>
                    <a:pt x="9371" y="7538"/>
                    <a:pt x="9385" y="7538"/>
                  </a:cubicBezTo>
                  <a:cubicBezTo>
                    <a:pt x="9438" y="7538"/>
                    <a:pt x="9514" y="7501"/>
                    <a:pt x="9528" y="7459"/>
                  </a:cubicBezTo>
                  <a:cubicBezTo>
                    <a:pt x="9546" y="7405"/>
                    <a:pt x="9511" y="7316"/>
                    <a:pt x="9457" y="7289"/>
                  </a:cubicBezTo>
                  <a:cubicBezTo>
                    <a:pt x="9446" y="7284"/>
                    <a:pt x="9433" y="7281"/>
                    <a:pt x="9419" y="7281"/>
                  </a:cubicBezTo>
                  <a:close/>
                  <a:moveTo>
                    <a:pt x="7895" y="7270"/>
                  </a:moveTo>
                  <a:cubicBezTo>
                    <a:pt x="7878" y="7270"/>
                    <a:pt x="7861" y="7273"/>
                    <a:pt x="7842" y="7280"/>
                  </a:cubicBezTo>
                  <a:cubicBezTo>
                    <a:pt x="7816" y="7298"/>
                    <a:pt x="7789" y="7316"/>
                    <a:pt x="7780" y="7352"/>
                  </a:cubicBezTo>
                  <a:cubicBezTo>
                    <a:pt x="7762" y="7396"/>
                    <a:pt x="7762" y="7423"/>
                    <a:pt x="7780" y="7468"/>
                  </a:cubicBezTo>
                  <a:cubicBezTo>
                    <a:pt x="7798" y="7503"/>
                    <a:pt x="7816" y="7521"/>
                    <a:pt x="7851" y="7530"/>
                  </a:cubicBezTo>
                  <a:cubicBezTo>
                    <a:pt x="7869" y="7539"/>
                    <a:pt x="7885" y="7543"/>
                    <a:pt x="7901" y="7543"/>
                  </a:cubicBezTo>
                  <a:cubicBezTo>
                    <a:pt x="7918" y="7543"/>
                    <a:pt x="7936" y="7539"/>
                    <a:pt x="7958" y="7530"/>
                  </a:cubicBezTo>
                  <a:cubicBezTo>
                    <a:pt x="7994" y="7521"/>
                    <a:pt x="8012" y="7494"/>
                    <a:pt x="8030" y="7459"/>
                  </a:cubicBezTo>
                  <a:cubicBezTo>
                    <a:pt x="8039" y="7423"/>
                    <a:pt x="8047" y="7387"/>
                    <a:pt x="8030" y="7352"/>
                  </a:cubicBezTo>
                  <a:cubicBezTo>
                    <a:pt x="8012" y="7316"/>
                    <a:pt x="7994" y="7298"/>
                    <a:pt x="7958" y="7280"/>
                  </a:cubicBezTo>
                  <a:cubicBezTo>
                    <a:pt x="7938" y="7275"/>
                    <a:pt x="7917" y="7270"/>
                    <a:pt x="7895" y="7270"/>
                  </a:cubicBezTo>
                  <a:close/>
                  <a:moveTo>
                    <a:pt x="6423" y="7263"/>
                  </a:moveTo>
                  <a:cubicBezTo>
                    <a:pt x="6360" y="7263"/>
                    <a:pt x="6302" y="7296"/>
                    <a:pt x="6281" y="7352"/>
                  </a:cubicBezTo>
                  <a:cubicBezTo>
                    <a:pt x="6245" y="7432"/>
                    <a:pt x="6281" y="7521"/>
                    <a:pt x="6361" y="7548"/>
                  </a:cubicBezTo>
                  <a:cubicBezTo>
                    <a:pt x="6377" y="7554"/>
                    <a:pt x="6395" y="7557"/>
                    <a:pt x="6413" y="7557"/>
                  </a:cubicBezTo>
                  <a:cubicBezTo>
                    <a:pt x="6473" y="7557"/>
                    <a:pt x="6537" y="7523"/>
                    <a:pt x="6558" y="7468"/>
                  </a:cubicBezTo>
                  <a:cubicBezTo>
                    <a:pt x="6584" y="7396"/>
                    <a:pt x="6549" y="7298"/>
                    <a:pt x="6477" y="7271"/>
                  </a:cubicBezTo>
                  <a:cubicBezTo>
                    <a:pt x="6459" y="7265"/>
                    <a:pt x="6441" y="7263"/>
                    <a:pt x="6423" y="7263"/>
                  </a:cubicBezTo>
                  <a:close/>
                  <a:moveTo>
                    <a:pt x="4950" y="7250"/>
                  </a:moveTo>
                  <a:cubicBezTo>
                    <a:pt x="4877" y="7250"/>
                    <a:pt x="4796" y="7291"/>
                    <a:pt x="4773" y="7352"/>
                  </a:cubicBezTo>
                  <a:cubicBezTo>
                    <a:pt x="4747" y="7432"/>
                    <a:pt x="4800" y="7548"/>
                    <a:pt x="4881" y="7575"/>
                  </a:cubicBezTo>
                  <a:cubicBezTo>
                    <a:pt x="4890" y="7577"/>
                    <a:pt x="4900" y="7578"/>
                    <a:pt x="4910" y="7578"/>
                  </a:cubicBezTo>
                  <a:cubicBezTo>
                    <a:pt x="4979" y="7578"/>
                    <a:pt x="5062" y="7530"/>
                    <a:pt x="5086" y="7468"/>
                  </a:cubicBezTo>
                  <a:cubicBezTo>
                    <a:pt x="5112" y="7396"/>
                    <a:pt x="5059" y="7280"/>
                    <a:pt x="4988" y="7254"/>
                  </a:cubicBezTo>
                  <a:cubicBezTo>
                    <a:pt x="4976" y="7251"/>
                    <a:pt x="4963" y="7250"/>
                    <a:pt x="4950" y="7250"/>
                  </a:cubicBezTo>
                  <a:close/>
                  <a:moveTo>
                    <a:pt x="3435" y="7249"/>
                  </a:moveTo>
                  <a:cubicBezTo>
                    <a:pt x="3370" y="7249"/>
                    <a:pt x="3319" y="7286"/>
                    <a:pt x="3293" y="7352"/>
                  </a:cubicBezTo>
                  <a:cubicBezTo>
                    <a:pt x="3257" y="7450"/>
                    <a:pt x="3284" y="7530"/>
                    <a:pt x="3382" y="7575"/>
                  </a:cubicBezTo>
                  <a:cubicBezTo>
                    <a:pt x="3407" y="7584"/>
                    <a:pt x="3430" y="7588"/>
                    <a:pt x="3453" y="7588"/>
                  </a:cubicBezTo>
                  <a:cubicBezTo>
                    <a:pt x="3518" y="7588"/>
                    <a:pt x="3572" y="7550"/>
                    <a:pt x="3605" y="7477"/>
                  </a:cubicBezTo>
                  <a:cubicBezTo>
                    <a:pt x="3641" y="7378"/>
                    <a:pt x="3605" y="7298"/>
                    <a:pt x="3507" y="7262"/>
                  </a:cubicBezTo>
                  <a:cubicBezTo>
                    <a:pt x="3481" y="7253"/>
                    <a:pt x="3457" y="7249"/>
                    <a:pt x="3435" y="7249"/>
                  </a:cubicBezTo>
                  <a:close/>
                  <a:moveTo>
                    <a:pt x="1956" y="7240"/>
                  </a:moveTo>
                  <a:cubicBezTo>
                    <a:pt x="1889" y="7240"/>
                    <a:pt x="1827" y="7277"/>
                    <a:pt x="1794" y="7343"/>
                  </a:cubicBezTo>
                  <a:cubicBezTo>
                    <a:pt x="1749" y="7432"/>
                    <a:pt x="1803" y="7548"/>
                    <a:pt x="1892" y="7593"/>
                  </a:cubicBezTo>
                  <a:cubicBezTo>
                    <a:pt x="1911" y="7598"/>
                    <a:pt x="1931" y="7601"/>
                    <a:pt x="1951" y="7601"/>
                  </a:cubicBezTo>
                  <a:cubicBezTo>
                    <a:pt x="2021" y="7601"/>
                    <a:pt x="2089" y="7564"/>
                    <a:pt x="2124" y="7494"/>
                  </a:cubicBezTo>
                  <a:cubicBezTo>
                    <a:pt x="2169" y="7405"/>
                    <a:pt x="2124" y="7289"/>
                    <a:pt x="2026" y="7254"/>
                  </a:cubicBezTo>
                  <a:cubicBezTo>
                    <a:pt x="2003" y="7244"/>
                    <a:pt x="1979" y="7240"/>
                    <a:pt x="1956" y="7240"/>
                  </a:cubicBezTo>
                  <a:close/>
                  <a:moveTo>
                    <a:pt x="11916" y="7461"/>
                  </a:moveTo>
                  <a:cubicBezTo>
                    <a:pt x="11877" y="7461"/>
                    <a:pt x="11841" y="7483"/>
                    <a:pt x="11821" y="7530"/>
                  </a:cubicBezTo>
                  <a:cubicBezTo>
                    <a:pt x="11803" y="7584"/>
                    <a:pt x="11830" y="7637"/>
                    <a:pt x="11884" y="7655"/>
                  </a:cubicBezTo>
                  <a:cubicBezTo>
                    <a:pt x="11898" y="7662"/>
                    <a:pt x="11912" y="7665"/>
                    <a:pt x="11926" y="7665"/>
                  </a:cubicBezTo>
                  <a:cubicBezTo>
                    <a:pt x="11963" y="7665"/>
                    <a:pt x="11995" y="7641"/>
                    <a:pt x="12008" y="7601"/>
                  </a:cubicBezTo>
                  <a:cubicBezTo>
                    <a:pt x="12035" y="7539"/>
                    <a:pt x="12008" y="7494"/>
                    <a:pt x="11955" y="7468"/>
                  </a:cubicBezTo>
                  <a:cubicBezTo>
                    <a:pt x="11942" y="7463"/>
                    <a:pt x="11929" y="7461"/>
                    <a:pt x="11916" y="7461"/>
                  </a:cubicBezTo>
                  <a:close/>
                  <a:moveTo>
                    <a:pt x="10430" y="7450"/>
                  </a:moveTo>
                  <a:cubicBezTo>
                    <a:pt x="10382" y="7450"/>
                    <a:pt x="10336" y="7482"/>
                    <a:pt x="10322" y="7530"/>
                  </a:cubicBezTo>
                  <a:cubicBezTo>
                    <a:pt x="10296" y="7584"/>
                    <a:pt x="10331" y="7655"/>
                    <a:pt x="10394" y="7682"/>
                  </a:cubicBezTo>
                  <a:cubicBezTo>
                    <a:pt x="10406" y="7685"/>
                    <a:pt x="10419" y="7687"/>
                    <a:pt x="10432" y="7687"/>
                  </a:cubicBezTo>
                  <a:cubicBezTo>
                    <a:pt x="10483" y="7687"/>
                    <a:pt x="10531" y="7659"/>
                    <a:pt x="10545" y="7601"/>
                  </a:cubicBezTo>
                  <a:cubicBezTo>
                    <a:pt x="10572" y="7548"/>
                    <a:pt x="10536" y="7477"/>
                    <a:pt x="10474" y="7459"/>
                  </a:cubicBezTo>
                  <a:cubicBezTo>
                    <a:pt x="10460" y="7453"/>
                    <a:pt x="10445" y="7450"/>
                    <a:pt x="10430" y="7450"/>
                  </a:cubicBezTo>
                  <a:close/>
                  <a:moveTo>
                    <a:pt x="7488" y="7415"/>
                  </a:moveTo>
                  <a:cubicBezTo>
                    <a:pt x="7427" y="7415"/>
                    <a:pt x="7355" y="7454"/>
                    <a:pt x="7334" y="7503"/>
                  </a:cubicBezTo>
                  <a:cubicBezTo>
                    <a:pt x="7307" y="7557"/>
                    <a:pt x="7352" y="7673"/>
                    <a:pt x="7414" y="7700"/>
                  </a:cubicBezTo>
                  <a:cubicBezTo>
                    <a:pt x="7422" y="7702"/>
                    <a:pt x="7432" y="7704"/>
                    <a:pt x="7442" y="7704"/>
                  </a:cubicBezTo>
                  <a:cubicBezTo>
                    <a:pt x="7498" y="7704"/>
                    <a:pt x="7579" y="7665"/>
                    <a:pt x="7601" y="7619"/>
                  </a:cubicBezTo>
                  <a:cubicBezTo>
                    <a:pt x="7628" y="7566"/>
                    <a:pt x="7584" y="7450"/>
                    <a:pt x="7530" y="7423"/>
                  </a:cubicBezTo>
                  <a:cubicBezTo>
                    <a:pt x="7517" y="7418"/>
                    <a:pt x="7503" y="7415"/>
                    <a:pt x="7488" y="7415"/>
                  </a:cubicBezTo>
                  <a:close/>
                  <a:moveTo>
                    <a:pt x="8945" y="7432"/>
                  </a:moveTo>
                  <a:cubicBezTo>
                    <a:pt x="8892" y="7432"/>
                    <a:pt x="8844" y="7466"/>
                    <a:pt x="8824" y="7521"/>
                  </a:cubicBezTo>
                  <a:cubicBezTo>
                    <a:pt x="8797" y="7593"/>
                    <a:pt x="8824" y="7664"/>
                    <a:pt x="8904" y="7691"/>
                  </a:cubicBezTo>
                  <a:cubicBezTo>
                    <a:pt x="8923" y="7700"/>
                    <a:pt x="8941" y="7705"/>
                    <a:pt x="8959" y="7705"/>
                  </a:cubicBezTo>
                  <a:cubicBezTo>
                    <a:pt x="9010" y="7705"/>
                    <a:pt x="9054" y="7670"/>
                    <a:pt x="9073" y="7610"/>
                  </a:cubicBezTo>
                  <a:cubicBezTo>
                    <a:pt x="9100" y="7539"/>
                    <a:pt x="9064" y="7477"/>
                    <a:pt x="8993" y="7441"/>
                  </a:cubicBezTo>
                  <a:cubicBezTo>
                    <a:pt x="8977" y="7435"/>
                    <a:pt x="8961" y="7432"/>
                    <a:pt x="8945" y="7432"/>
                  </a:cubicBezTo>
                  <a:close/>
                  <a:moveTo>
                    <a:pt x="5948" y="7399"/>
                  </a:moveTo>
                  <a:cubicBezTo>
                    <a:pt x="5891" y="7399"/>
                    <a:pt x="5852" y="7433"/>
                    <a:pt x="5826" y="7503"/>
                  </a:cubicBezTo>
                  <a:cubicBezTo>
                    <a:pt x="5790" y="7593"/>
                    <a:pt x="5817" y="7655"/>
                    <a:pt x="5915" y="7691"/>
                  </a:cubicBezTo>
                  <a:cubicBezTo>
                    <a:pt x="5941" y="7703"/>
                    <a:pt x="5964" y="7710"/>
                    <a:pt x="5986" y="7710"/>
                  </a:cubicBezTo>
                  <a:cubicBezTo>
                    <a:pt x="6039" y="7710"/>
                    <a:pt x="6080" y="7671"/>
                    <a:pt x="6112" y="7601"/>
                  </a:cubicBezTo>
                  <a:cubicBezTo>
                    <a:pt x="6147" y="7512"/>
                    <a:pt x="6112" y="7450"/>
                    <a:pt x="6022" y="7414"/>
                  </a:cubicBezTo>
                  <a:cubicBezTo>
                    <a:pt x="5995" y="7404"/>
                    <a:pt x="5970" y="7399"/>
                    <a:pt x="5948" y="7399"/>
                  </a:cubicBezTo>
                  <a:close/>
                  <a:moveTo>
                    <a:pt x="1506" y="7376"/>
                  </a:moveTo>
                  <a:cubicBezTo>
                    <a:pt x="1456" y="7376"/>
                    <a:pt x="1411" y="7404"/>
                    <a:pt x="1375" y="7441"/>
                  </a:cubicBezTo>
                  <a:cubicBezTo>
                    <a:pt x="1330" y="7468"/>
                    <a:pt x="1339" y="7486"/>
                    <a:pt x="1375" y="7530"/>
                  </a:cubicBezTo>
                  <a:cubicBezTo>
                    <a:pt x="1392" y="7557"/>
                    <a:pt x="1419" y="7575"/>
                    <a:pt x="1446" y="7601"/>
                  </a:cubicBezTo>
                  <a:cubicBezTo>
                    <a:pt x="1482" y="7637"/>
                    <a:pt x="1508" y="7664"/>
                    <a:pt x="1553" y="7700"/>
                  </a:cubicBezTo>
                  <a:cubicBezTo>
                    <a:pt x="1571" y="7713"/>
                    <a:pt x="1582" y="7720"/>
                    <a:pt x="1593" y="7720"/>
                  </a:cubicBezTo>
                  <a:cubicBezTo>
                    <a:pt x="1604" y="7720"/>
                    <a:pt x="1615" y="7713"/>
                    <a:pt x="1633" y="7700"/>
                  </a:cubicBezTo>
                  <a:cubicBezTo>
                    <a:pt x="1687" y="7655"/>
                    <a:pt x="1705" y="7601"/>
                    <a:pt x="1696" y="7548"/>
                  </a:cubicBezTo>
                  <a:cubicBezTo>
                    <a:pt x="1687" y="7477"/>
                    <a:pt x="1651" y="7414"/>
                    <a:pt x="1580" y="7396"/>
                  </a:cubicBezTo>
                  <a:cubicBezTo>
                    <a:pt x="1554" y="7382"/>
                    <a:pt x="1530" y="7376"/>
                    <a:pt x="1506" y="7376"/>
                  </a:cubicBezTo>
                  <a:close/>
                  <a:moveTo>
                    <a:pt x="4471" y="7393"/>
                  </a:moveTo>
                  <a:cubicBezTo>
                    <a:pt x="4408" y="7393"/>
                    <a:pt x="4355" y="7433"/>
                    <a:pt x="4327" y="7494"/>
                  </a:cubicBezTo>
                  <a:cubicBezTo>
                    <a:pt x="4292" y="7575"/>
                    <a:pt x="4327" y="7673"/>
                    <a:pt x="4426" y="7709"/>
                  </a:cubicBezTo>
                  <a:cubicBezTo>
                    <a:pt x="4446" y="7718"/>
                    <a:pt x="4467" y="7722"/>
                    <a:pt x="4489" y="7722"/>
                  </a:cubicBezTo>
                  <a:cubicBezTo>
                    <a:pt x="4552" y="7722"/>
                    <a:pt x="4613" y="7684"/>
                    <a:pt x="4640" y="7610"/>
                  </a:cubicBezTo>
                  <a:cubicBezTo>
                    <a:pt x="4666" y="7530"/>
                    <a:pt x="4631" y="7432"/>
                    <a:pt x="4533" y="7405"/>
                  </a:cubicBezTo>
                  <a:cubicBezTo>
                    <a:pt x="4511" y="7397"/>
                    <a:pt x="4491" y="7393"/>
                    <a:pt x="4471" y="7393"/>
                  </a:cubicBezTo>
                  <a:close/>
                  <a:moveTo>
                    <a:pt x="3007" y="7382"/>
                  </a:moveTo>
                  <a:cubicBezTo>
                    <a:pt x="2978" y="7382"/>
                    <a:pt x="2946" y="7388"/>
                    <a:pt x="2918" y="7405"/>
                  </a:cubicBezTo>
                  <a:cubicBezTo>
                    <a:pt x="2873" y="7423"/>
                    <a:pt x="2855" y="7468"/>
                    <a:pt x="2820" y="7494"/>
                  </a:cubicBezTo>
                  <a:cubicBezTo>
                    <a:pt x="2829" y="7539"/>
                    <a:pt x="2811" y="7593"/>
                    <a:pt x="2838" y="7637"/>
                  </a:cubicBezTo>
                  <a:cubicBezTo>
                    <a:pt x="2855" y="7682"/>
                    <a:pt x="2891" y="7717"/>
                    <a:pt x="2936" y="7726"/>
                  </a:cubicBezTo>
                  <a:cubicBezTo>
                    <a:pt x="2956" y="7734"/>
                    <a:pt x="2976" y="7739"/>
                    <a:pt x="2997" y="7739"/>
                  </a:cubicBezTo>
                  <a:cubicBezTo>
                    <a:pt x="3022" y="7739"/>
                    <a:pt x="3049" y="7732"/>
                    <a:pt x="3078" y="7717"/>
                  </a:cubicBezTo>
                  <a:cubicBezTo>
                    <a:pt x="3123" y="7700"/>
                    <a:pt x="3132" y="7655"/>
                    <a:pt x="3168" y="7628"/>
                  </a:cubicBezTo>
                  <a:cubicBezTo>
                    <a:pt x="3168" y="7575"/>
                    <a:pt x="3177" y="7530"/>
                    <a:pt x="3159" y="7486"/>
                  </a:cubicBezTo>
                  <a:cubicBezTo>
                    <a:pt x="3132" y="7441"/>
                    <a:pt x="3096" y="7405"/>
                    <a:pt x="3052" y="7387"/>
                  </a:cubicBezTo>
                  <a:cubicBezTo>
                    <a:pt x="3039" y="7384"/>
                    <a:pt x="3023" y="7382"/>
                    <a:pt x="3007" y="7382"/>
                  </a:cubicBezTo>
                  <a:close/>
                  <a:moveTo>
                    <a:pt x="11489" y="7600"/>
                  </a:moveTo>
                  <a:cubicBezTo>
                    <a:pt x="11471" y="7600"/>
                    <a:pt x="11453" y="7605"/>
                    <a:pt x="11437" y="7610"/>
                  </a:cubicBezTo>
                  <a:cubicBezTo>
                    <a:pt x="11420" y="7619"/>
                    <a:pt x="11393" y="7646"/>
                    <a:pt x="11375" y="7664"/>
                  </a:cubicBezTo>
                  <a:cubicBezTo>
                    <a:pt x="11366" y="7691"/>
                    <a:pt x="11375" y="7726"/>
                    <a:pt x="11375" y="7753"/>
                  </a:cubicBezTo>
                  <a:cubicBezTo>
                    <a:pt x="11384" y="7789"/>
                    <a:pt x="11420" y="7789"/>
                    <a:pt x="11437" y="7824"/>
                  </a:cubicBezTo>
                  <a:cubicBezTo>
                    <a:pt x="11451" y="7820"/>
                    <a:pt x="11464" y="7820"/>
                    <a:pt x="11479" y="7820"/>
                  </a:cubicBezTo>
                  <a:cubicBezTo>
                    <a:pt x="11493" y="7820"/>
                    <a:pt x="11509" y="7820"/>
                    <a:pt x="11527" y="7816"/>
                  </a:cubicBezTo>
                  <a:cubicBezTo>
                    <a:pt x="11562" y="7807"/>
                    <a:pt x="11562" y="7771"/>
                    <a:pt x="11589" y="7753"/>
                  </a:cubicBezTo>
                  <a:cubicBezTo>
                    <a:pt x="11580" y="7726"/>
                    <a:pt x="11607" y="7700"/>
                    <a:pt x="11589" y="7664"/>
                  </a:cubicBezTo>
                  <a:cubicBezTo>
                    <a:pt x="11571" y="7637"/>
                    <a:pt x="11545" y="7619"/>
                    <a:pt x="11527" y="7610"/>
                  </a:cubicBezTo>
                  <a:cubicBezTo>
                    <a:pt x="11515" y="7603"/>
                    <a:pt x="11502" y="7600"/>
                    <a:pt x="11489" y="7600"/>
                  </a:cubicBezTo>
                  <a:close/>
                  <a:moveTo>
                    <a:pt x="9966" y="7590"/>
                  </a:moveTo>
                  <a:cubicBezTo>
                    <a:pt x="9923" y="7590"/>
                    <a:pt x="9895" y="7613"/>
                    <a:pt x="9876" y="7664"/>
                  </a:cubicBezTo>
                  <a:cubicBezTo>
                    <a:pt x="9841" y="7744"/>
                    <a:pt x="9858" y="7789"/>
                    <a:pt x="9939" y="7816"/>
                  </a:cubicBezTo>
                  <a:cubicBezTo>
                    <a:pt x="9965" y="7827"/>
                    <a:pt x="9987" y="7833"/>
                    <a:pt x="10006" y="7833"/>
                  </a:cubicBezTo>
                  <a:cubicBezTo>
                    <a:pt x="10046" y="7833"/>
                    <a:pt x="10072" y="7807"/>
                    <a:pt x="10090" y="7753"/>
                  </a:cubicBezTo>
                  <a:cubicBezTo>
                    <a:pt x="10117" y="7673"/>
                    <a:pt x="10099" y="7637"/>
                    <a:pt x="10028" y="7601"/>
                  </a:cubicBezTo>
                  <a:cubicBezTo>
                    <a:pt x="10005" y="7594"/>
                    <a:pt x="9984" y="7590"/>
                    <a:pt x="9966" y="7590"/>
                  </a:cubicBezTo>
                  <a:close/>
                  <a:moveTo>
                    <a:pt x="8491" y="7579"/>
                  </a:moveTo>
                  <a:cubicBezTo>
                    <a:pt x="8441" y="7579"/>
                    <a:pt x="8397" y="7612"/>
                    <a:pt x="8378" y="7664"/>
                  </a:cubicBezTo>
                  <a:cubicBezTo>
                    <a:pt x="8342" y="7735"/>
                    <a:pt x="8378" y="7807"/>
                    <a:pt x="8449" y="7833"/>
                  </a:cubicBezTo>
                  <a:cubicBezTo>
                    <a:pt x="8468" y="7843"/>
                    <a:pt x="8488" y="7848"/>
                    <a:pt x="8507" y="7848"/>
                  </a:cubicBezTo>
                  <a:cubicBezTo>
                    <a:pt x="8556" y="7848"/>
                    <a:pt x="8599" y="7816"/>
                    <a:pt x="8618" y="7771"/>
                  </a:cubicBezTo>
                  <a:cubicBezTo>
                    <a:pt x="8654" y="7691"/>
                    <a:pt x="8618" y="7619"/>
                    <a:pt x="8547" y="7593"/>
                  </a:cubicBezTo>
                  <a:cubicBezTo>
                    <a:pt x="8528" y="7583"/>
                    <a:pt x="8509" y="7579"/>
                    <a:pt x="8491" y="7579"/>
                  </a:cubicBezTo>
                  <a:close/>
                  <a:moveTo>
                    <a:pt x="5552" y="7547"/>
                  </a:moveTo>
                  <a:cubicBezTo>
                    <a:pt x="5530" y="7547"/>
                    <a:pt x="5504" y="7552"/>
                    <a:pt x="5478" y="7557"/>
                  </a:cubicBezTo>
                  <a:cubicBezTo>
                    <a:pt x="5434" y="7557"/>
                    <a:pt x="5416" y="7610"/>
                    <a:pt x="5380" y="7637"/>
                  </a:cubicBezTo>
                  <a:cubicBezTo>
                    <a:pt x="5380" y="7673"/>
                    <a:pt x="5371" y="7717"/>
                    <a:pt x="5380" y="7753"/>
                  </a:cubicBezTo>
                  <a:cubicBezTo>
                    <a:pt x="5389" y="7798"/>
                    <a:pt x="5443" y="7824"/>
                    <a:pt x="5469" y="7860"/>
                  </a:cubicBezTo>
                  <a:cubicBezTo>
                    <a:pt x="5505" y="7860"/>
                    <a:pt x="5541" y="7860"/>
                    <a:pt x="5585" y="7851"/>
                  </a:cubicBezTo>
                  <a:cubicBezTo>
                    <a:pt x="5630" y="7851"/>
                    <a:pt x="5648" y="7798"/>
                    <a:pt x="5683" y="7771"/>
                  </a:cubicBezTo>
                  <a:cubicBezTo>
                    <a:pt x="5683" y="7735"/>
                    <a:pt x="5692" y="7691"/>
                    <a:pt x="5683" y="7655"/>
                  </a:cubicBezTo>
                  <a:cubicBezTo>
                    <a:pt x="5674" y="7610"/>
                    <a:pt x="5630" y="7575"/>
                    <a:pt x="5594" y="7557"/>
                  </a:cubicBezTo>
                  <a:cubicBezTo>
                    <a:pt x="5583" y="7549"/>
                    <a:pt x="5568" y="7547"/>
                    <a:pt x="5552" y="7547"/>
                  </a:cubicBezTo>
                  <a:close/>
                  <a:moveTo>
                    <a:pt x="7013" y="7567"/>
                  </a:moveTo>
                  <a:cubicBezTo>
                    <a:pt x="6953" y="7567"/>
                    <a:pt x="6891" y="7607"/>
                    <a:pt x="6870" y="7664"/>
                  </a:cubicBezTo>
                  <a:cubicBezTo>
                    <a:pt x="6843" y="7735"/>
                    <a:pt x="6879" y="7824"/>
                    <a:pt x="6959" y="7860"/>
                  </a:cubicBezTo>
                  <a:cubicBezTo>
                    <a:pt x="6973" y="7865"/>
                    <a:pt x="6988" y="7868"/>
                    <a:pt x="7003" y="7868"/>
                  </a:cubicBezTo>
                  <a:cubicBezTo>
                    <a:pt x="7064" y="7868"/>
                    <a:pt x="7127" y="7827"/>
                    <a:pt x="7155" y="7762"/>
                  </a:cubicBezTo>
                  <a:cubicBezTo>
                    <a:pt x="7182" y="7691"/>
                    <a:pt x="7138" y="7601"/>
                    <a:pt x="7057" y="7575"/>
                  </a:cubicBezTo>
                  <a:cubicBezTo>
                    <a:pt x="7043" y="7569"/>
                    <a:pt x="7028" y="7567"/>
                    <a:pt x="7013" y="7567"/>
                  </a:cubicBezTo>
                  <a:close/>
                  <a:moveTo>
                    <a:pt x="4036" y="7534"/>
                  </a:moveTo>
                  <a:cubicBezTo>
                    <a:pt x="3973" y="7534"/>
                    <a:pt x="3917" y="7571"/>
                    <a:pt x="3890" y="7637"/>
                  </a:cubicBezTo>
                  <a:cubicBezTo>
                    <a:pt x="3855" y="7744"/>
                    <a:pt x="3890" y="7824"/>
                    <a:pt x="3980" y="7860"/>
                  </a:cubicBezTo>
                  <a:cubicBezTo>
                    <a:pt x="4007" y="7870"/>
                    <a:pt x="4033" y="7875"/>
                    <a:pt x="4057" y="7875"/>
                  </a:cubicBezTo>
                  <a:cubicBezTo>
                    <a:pt x="4120" y="7875"/>
                    <a:pt x="4170" y="7842"/>
                    <a:pt x="4203" y="7771"/>
                  </a:cubicBezTo>
                  <a:cubicBezTo>
                    <a:pt x="4238" y="7673"/>
                    <a:pt x="4203" y="7593"/>
                    <a:pt x="4104" y="7548"/>
                  </a:cubicBezTo>
                  <a:cubicBezTo>
                    <a:pt x="4081" y="7539"/>
                    <a:pt x="4058" y="7534"/>
                    <a:pt x="4036" y="7534"/>
                  </a:cubicBezTo>
                  <a:close/>
                  <a:moveTo>
                    <a:pt x="2524" y="7524"/>
                  </a:moveTo>
                  <a:cubicBezTo>
                    <a:pt x="2503" y="7524"/>
                    <a:pt x="2482" y="7528"/>
                    <a:pt x="2463" y="7539"/>
                  </a:cubicBezTo>
                  <a:cubicBezTo>
                    <a:pt x="2427" y="7566"/>
                    <a:pt x="2383" y="7601"/>
                    <a:pt x="2374" y="7646"/>
                  </a:cubicBezTo>
                  <a:cubicBezTo>
                    <a:pt x="2365" y="7691"/>
                    <a:pt x="2356" y="7735"/>
                    <a:pt x="2383" y="7780"/>
                  </a:cubicBezTo>
                  <a:cubicBezTo>
                    <a:pt x="2400" y="7824"/>
                    <a:pt x="2445" y="7842"/>
                    <a:pt x="2481" y="7878"/>
                  </a:cubicBezTo>
                  <a:cubicBezTo>
                    <a:pt x="2506" y="7878"/>
                    <a:pt x="2535" y="7884"/>
                    <a:pt x="2563" y="7884"/>
                  </a:cubicBezTo>
                  <a:cubicBezTo>
                    <a:pt x="2584" y="7884"/>
                    <a:pt x="2604" y="7881"/>
                    <a:pt x="2624" y="7869"/>
                  </a:cubicBezTo>
                  <a:cubicBezTo>
                    <a:pt x="2668" y="7842"/>
                    <a:pt x="2704" y="7807"/>
                    <a:pt x="2713" y="7762"/>
                  </a:cubicBezTo>
                  <a:cubicBezTo>
                    <a:pt x="2722" y="7717"/>
                    <a:pt x="2731" y="7673"/>
                    <a:pt x="2713" y="7628"/>
                  </a:cubicBezTo>
                  <a:cubicBezTo>
                    <a:pt x="2695" y="7601"/>
                    <a:pt x="2632" y="7539"/>
                    <a:pt x="2606" y="7530"/>
                  </a:cubicBezTo>
                  <a:cubicBezTo>
                    <a:pt x="2580" y="7530"/>
                    <a:pt x="2552" y="7524"/>
                    <a:pt x="2524" y="7524"/>
                  </a:cubicBezTo>
                  <a:close/>
                  <a:moveTo>
                    <a:pt x="1696" y="7824"/>
                  </a:moveTo>
                  <a:cubicBezTo>
                    <a:pt x="1696" y="7833"/>
                    <a:pt x="1696" y="7833"/>
                    <a:pt x="1705" y="7833"/>
                  </a:cubicBezTo>
                  <a:cubicBezTo>
                    <a:pt x="1714" y="7842"/>
                    <a:pt x="1722" y="7842"/>
                    <a:pt x="1731" y="7851"/>
                  </a:cubicBezTo>
                  <a:cubicBezTo>
                    <a:pt x="1749" y="7869"/>
                    <a:pt x="1758" y="7887"/>
                    <a:pt x="1776" y="7905"/>
                  </a:cubicBezTo>
                  <a:cubicBezTo>
                    <a:pt x="1794" y="7905"/>
                    <a:pt x="1803" y="7905"/>
                    <a:pt x="1821" y="7914"/>
                  </a:cubicBezTo>
                  <a:cubicBezTo>
                    <a:pt x="1812" y="7896"/>
                    <a:pt x="1812" y="7887"/>
                    <a:pt x="1803" y="7878"/>
                  </a:cubicBezTo>
                  <a:cubicBezTo>
                    <a:pt x="1785" y="7860"/>
                    <a:pt x="1758" y="7842"/>
                    <a:pt x="1758" y="7842"/>
                  </a:cubicBezTo>
                  <a:cubicBezTo>
                    <a:pt x="1731" y="7824"/>
                    <a:pt x="1722" y="7824"/>
                    <a:pt x="1714" y="7824"/>
                  </a:cubicBezTo>
                  <a:close/>
                  <a:moveTo>
                    <a:pt x="11040" y="7744"/>
                  </a:moveTo>
                  <a:cubicBezTo>
                    <a:pt x="10993" y="7744"/>
                    <a:pt x="10943" y="7775"/>
                    <a:pt x="10929" y="7816"/>
                  </a:cubicBezTo>
                  <a:cubicBezTo>
                    <a:pt x="10902" y="7851"/>
                    <a:pt x="10929" y="7940"/>
                    <a:pt x="10991" y="7967"/>
                  </a:cubicBezTo>
                  <a:cubicBezTo>
                    <a:pt x="11001" y="7970"/>
                    <a:pt x="11011" y="7972"/>
                    <a:pt x="11022" y="7972"/>
                  </a:cubicBezTo>
                  <a:cubicBezTo>
                    <a:pt x="11069" y="7972"/>
                    <a:pt x="11121" y="7941"/>
                    <a:pt x="11143" y="7905"/>
                  </a:cubicBezTo>
                  <a:cubicBezTo>
                    <a:pt x="11161" y="7851"/>
                    <a:pt x="11134" y="7771"/>
                    <a:pt x="11081" y="7753"/>
                  </a:cubicBezTo>
                  <a:cubicBezTo>
                    <a:pt x="11068" y="7747"/>
                    <a:pt x="11054" y="7744"/>
                    <a:pt x="11040" y="7744"/>
                  </a:cubicBezTo>
                  <a:close/>
                  <a:moveTo>
                    <a:pt x="9564" y="7731"/>
                  </a:moveTo>
                  <a:cubicBezTo>
                    <a:pt x="9509" y="7731"/>
                    <a:pt x="9436" y="7770"/>
                    <a:pt x="9421" y="7816"/>
                  </a:cubicBezTo>
                  <a:cubicBezTo>
                    <a:pt x="9403" y="7878"/>
                    <a:pt x="9448" y="7967"/>
                    <a:pt x="9502" y="7985"/>
                  </a:cubicBezTo>
                  <a:cubicBezTo>
                    <a:pt x="9508" y="7988"/>
                    <a:pt x="9517" y="7989"/>
                    <a:pt x="9526" y="7989"/>
                  </a:cubicBezTo>
                  <a:cubicBezTo>
                    <a:pt x="9577" y="7989"/>
                    <a:pt x="9656" y="7950"/>
                    <a:pt x="9671" y="7905"/>
                  </a:cubicBezTo>
                  <a:cubicBezTo>
                    <a:pt x="9689" y="7851"/>
                    <a:pt x="9644" y="7753"/>
                    <a:pt x="9591" y="7735"/>
                  </a:cubicBezTo>
                  <a:cubicBezTo>
                    <a:pt x="9583" y="7733"/>
                    <a:pt x="9573" y="7731"/>
                    <a:pt x="9564" y="7731"/>
                  </a:cubicBezTo>
                  <a:close/>
                  <a:moveTo>
                    <a:pt x="8048" y="7726"/>
                  </a:moveTo>
                  <a:cubicBezTo>
                    <a:pt x="8034" y="7726"/>
                    <a:pt x="8020" y="7728"/>
                    <a:pt x="8003" y="7735"/>
                  </a:cubicBezTo>
                  <a:cubicBezTo>
                    <a:pt x="7976" y="7753"/>
                    <a:pt x="7949" y="7771"/>
                    <a:pt x="7940" y="7816"/>
                  </a:cubicBezTo>
                  <a:cubicBezTo>
                    <a:pt x="7923" y="7851"/>
                    <a:pt x="7914" y="7878"/>
                    <a:pt x="7940" y="7923"/>
                  </a:cubicBezTo>
                  <a:cubicBezTo>
                    <a:pt x="7958" y="7958"/>
                    <a:pt x="7976" y="7976"/>
                    <a:pt x="8012" y="7985"/>
                  </a:cubicBezTo>
                  <a:cubicBezTo>
                    <a:pt x="8033" y="7996"/>
                    <a:pt x="8051" y="8000"/>
                    <a:pt x="8069" y="8000"/>
                  </a:cubicBezTo>
                  <a:cubicBezTo>
                    <a:pt x="8082" y="8000"/>
                    <a:pt x="8095" y="7998"/>
                    <a:pt x="8110" y="7994"/>
                  </a:cubicBezTo>
                  <a:cubicBezTo>
                    <a:pt x="8155" y="7976"/>
                    <a:pt x="8172" y="7949"/>
                    <a:pt x="8190" y="7914"/>
                  </a:cubicBezTo>
                  <a:cubicBezTo>
                    <a:pt x="8199" y="7878"/>
                    <a:pt x="8208" y="7851"/>
                    <a:pt x="8190" y="7807"/>
                  </a:cubicBezTo>
                  <a:cubicBezTo>
                    <a:pt x="8172" y="7780"/>
                    <a:pt x="8155" y="7753"/>
                    <a:pt x="8119" y="7744"/>
                  </a:cubicBezTo>
                  <a:cubicBezTo>
                    <a:pt x="8091" y="7733"/>
                    <a:pt x="8071" y="7726"/>
                    <a:pt x="8048" y="7726"/>
                  </a:cubicBezTo>
                  <a:close/>
                  <a:moveTo>
                    <a:pt x="6550" y="7707"/>
                  </a:moveTo>
                  <a:cubicBezTo>
                    <a:pt x="6534" y="7707"/>
                    <a:pt x="6519" y="7710"/>
                    <a:pt x="6504" y="7717"/>
                  </a:cubicBezTo>
                  <a:cubicBezTo>
                    <a:pt x="6468" y="7726"/>
                    <a:pt x="6442" y="7753"/>
                    <a:pt x="6424" y="7798"/>
                  </a:cubicBezTo>
                  <a:cubicBezTo>
                    <a:pt x="6406" y="7842"/>
                    <a:pt x="6406" y="7887"/>
                    <a:pt x="6415" y="7923"/>
                  </a:cubicBezTo>
                  <a:cubicBezTo>
                    <a:pt x="6433" y="7949"/>
                    <a:pt x="6451" y="7985"/>
                    <a:pt x="6495" y="8003"/>
                  </a:cubicBezTo>
                  <a:cubicBezTo>
                    <a:pt x="6518" y="8012"/>
                    <a:pt x="6540" y="8016"/>
                    <a:pt x="6561" y="8016"/>
                  </a:cubicBezTo>
                  <a:cubicBezTo>
                    <a:pt x="6582" y="8016"/>
                    <a:pt x="6602" y="8012"/>
                    <a:pt x="6620" y="8003"/>
                  </a:cubicBezTo>
                  <a:cubicBezTo>
                    <a:pt x="6656" y="7985"/>
                    <a:pt x="6700" y="7976"/>
                    <a:pt x="6691" y="7923"/>
                  </a:cubicBezTo>
                  <a:cubicBezTo>
                    <a:pt x="6736" y="7878"/>
                    <a:pt x="6718" y="7833"/>
                    <a:pt x="6700" y="7798"/>
                  </a:cubicBezTo>
                  <a:cubicBezTo>
                    <a:pt x="6691" y="7762"/>
                    <a:pt x="6665" y="7735"/>
                    <a:pt x="6620" y="7717"/>
                  </a:cubicBezTo>
                  <a:cubicBezTo>
                    <a:pt x="6594" y="7712"/>
                    <a:pt x="6572" y="7707"/>
                    <a:pt x="6550" y="7707"/>
                  </a:cubicBezTo>
                  <a:close/>
                  <a:moveTo>
                    <a:pt x="3579" y="7681"/>
                  </a:moveTo>
                  <a:cubicBezTo>
                    <a:pt x="3518" y="7681"/>
                    <a:pt x="3470" y="7719"/>
                    <a:pt x="3444" y="7789"/>
                  </a:cubicBezTo>
                  <a:cubicBezTo>
                    <a:pt x="3400" y="7887"/>
                    <a:pt x="3435" y="7967"/>
                    <a:pt x="3533" y="8003"/>
                  </a:cubicBezTo>
                  <a:cubicBezTo>
                    <a:pt x="3561" y="8016"/>
                    <a:pt x="3587" y="8022"/>
                    <a:pt x="3612" y="8022"/>
                  </a:cubicBezTo>
                  <a:cubicBezTo>
                    <a:pt x="3673" y="8022"/>
                    <a:pt x="3722" y="7982"/>
                    <a:pt x="3748" y="7905"/>
                  </a:cubicBezTo>
                  <a:cubicBezTo>
                    <a:pt x="3792" y="7816"/>
                    <a:pt x="3748" y="7735"/>
                    <a:pt x="3658" y="7700"/>
                  </a:cubicBezTo>
                  <a:cubicBezTo>
                    <a:pt x="3630" y="7687"/>
                    <a:pt x="3603" y="7681"/>
                    <a:pt x="3579" y="7681"/>
                  </a:cubicBezTo>
                  <a:close/>
                  <a:moveTo>
                    <a:pt x="5092" y="7701"/>
                  </a:moveTo>
                  <a:cubicBezTo>
                    <a:pt x="5025" y="7701"/>
                    <a:pt x="4947" y="7741"/>
                    <a:pt x="4925" y="7798"/>
                  </a:cubicBezTo>
                  <a:cubicBezTo>
                    <a:pt x="4889" y="7869"/>
                    <a:pt x="4934" y="7985"/>
                    <a:pt x="5005" y="8012"/>
                  </a:cubicBezTo>
                  <a:cubicBezTo>
                    <a:pt x="5022" y="8020"/>
                    <a:pt x="5042" y="8024"/>
                    <a:pt x="5063" y="8024"/>
                  </a:cubicBezTo>
                  <a:cubicBezTo>
                    <a:pt x="5131" y="8024"/>
                    <a:pt x="5208" y="7984"/>
                    <a:pt x="5228" y="7923"/>
                  </a:cubicBezTo>
                  <a:cubicBezTo>
                    <a:pt x="5255" y="7860"/>
                    <a:pt x="5211" y="7744"/>
                    <a:pt x="5139" y="7709"/>
                  </a:cubicBezTo>
                  <a:cubicBezTo>
                    <a:pt x="5125" y="7703"/>
                    <a:pt x="5109" y="7701"/>
                    <a:pt x="5092" y="7701"/>
                  </a:cubicBezTo>
                  <a:close/>
                  <a:moveTo>
                    <a:pt x="2111" y="7673"/>
                  </a:moveTo>
                  <a:cubicBezTo>
                    <a:pt x="2041" y="7673"/>
                    <a:pt x="1972" y="7715"/>
                    <a:pt x="1946" y="7780"/>
                  </a:cubicBezTo>
                  <a:cubicBezTo>
                    <a:pt x="1901" y="7887"/>
                    <a:pt x="1954" y="7976"/>
                    <a:pt x="2035" y="8021"/>
                  </a:cubicBezTo>
                  <a:cubicBezTo>
                    <a:pt x="2058" y="8033"/>
                    <a:pt x="2083" y="8038"/>
                    <a:pt x="2108" y="8038"/>
                  </a:cubicBezTo>
                  <a:cubicBezTo>
                    <a:pt x="2176" y="8038"/>
                    <a:pt x="2243" y="7995"/>
                    <a:pt x="2276" y="7923"/>
                  </a:cubicBezTo>
                  <a:cubicBezTo>
                    <a:pt x="2320" y="7816"/>
                    <a:pt x="2267" y="7726"/>
                    <a:pt x="2186" y="7691"/>
                  </a:cubicBezTo>
                  <a:cubicBezTo>
                    <a:pt x="2162" y="7679"/>
                    <a:pt x="2137" y="7673"/>
                    <a:pt x="2111" y="7673"/>
                  </a:cubicBezTo>
                  <a:close/>
                  <a:moveTo>
                    <a:pt x="10567" y="7880"/>
                  </a:moveTo>
                  <a:cubicBezTo>
                    <a:pt x="10525" y="7880"/>
                    <a:pt x="10493" y="7908"/>
                    <a:pt x="10474" y="7958"/>
                  </a:cubicBezTo>
                  <a:cubicBezTo>
                    <a:pt x="10447" y="8030"/>
                    <a:pt x="10465" y="8083"/>
                    <a:pt x="10536" y="8110"/>
                  </a:cubicBezTo>
                  <a:cubicBezTo>
                    <a:pt x="10557" y="8118"/>
                    <a:pt x="10577" y="8122"/>
                    <a:pt x="10594" y="8122"/>
                  </a:cubicBezTo>
                  <a:cubicBezTo>
                    <a:pt x="10637" y="8122"/>
                    <a:pt x="10669" y="8098"/>
                    <a:pt x="10688" y="8048"/>
                  </a:cubicBezTo>
                  <a:cubicBezTo>
                    <a:pt x="10724" y="7976"/>
                    <a:pt x="10697" y="7923"/>
                    <a:pt x="10626" y="7896"/>
                  </a:cubicBezTo>
                  <a:cubicBezTo>
                    <a:pt x="10604" y="7885"/>
                    <a:pt x="10585" y="7880"/>
                    <a:pt x="10567" y="7880"/>
                  </a:cubicBezTo>
                  <a:close/>
                  <a:moveTo>
                    <a:pt x="9095" y="7868"/>
                  </a:moveTo>
                  <a:cubicBezTo>
                    <a:pt x="9040" y="7868"/>
                    <a:pt x="8995" y="7896"/>
                    <a:pt x="8975" y="7949"/>
                  </a:cubicBezTo>
                  <a:cubicBezTo>
                    <a:pt x="8949" y="8030"/>
                    <a:pt x="8975" y="8101"/>
                    <a:pt x="9047" y="8128"/>
                  </a:cubicBezTo>
                  <a:cubicBezTo>
                    <a:pt x="9064" y="8135"/>
                    <a:pt x="9082" y="8138"/>
                    <a:pt x="9100" y="8138"/>
                  </a:cubicBezTo>
                  <a:cubicBezTo>
                    <a:pt x="9151" y="8138"/>
                    <a:pt x="9198" y="8108"/>
                    <a:pt x="9225" y="8048"/>
                  </a:cubicBezTo>
                  <a:cubicBezTo>
                    <a:pt x="9252" y="7976"/>
                    <a:pt x="9216" y="7914"/>
                    <a:pt x="9154" y="7878"/>
                  </a:cubicBezTo>
                  <a:cubicBezTo>
                    <a:pt x="9133" y="7871"/>
                    <a:pt x="9113" y="7868"/>
                    <a:pt x="9095" y="7868"/>
                  </a:cubicBezTo>
                  <a:close/>
                  <a:moveTo>
                    <a:pt x="7629" y="7861"/>
                  </a:moveTo>
                  <a:cubicBezTo>
                    <a:pt x="7567" y="7861"/>
                    <a:pt x="7491" y="7900"/>
                    <a:pt x="7477" y="7949"/>
                  </a:cubicBezTo>
                  <a:cubicBezTo>
                    <a:pt x="7450" y="8012"/>
                    <a:pt x="7494" y="8128"/>
                    <a:pt x="7557" y="8146"/>
                  </a:cubicBezTo>
                  <a:cubicBezTo>
                    <a:pt x="7570" y="8151"/>
                    <a:pt x="7584" y="8154"/>
                    <a:pt x="7599" y="8154"/>
                  </a:cubicBezTo>
                  <a:cubicBezTo>
                    <a:pt x="7659" y="8154"/>
                    <a:pt x="7732" y="8115"/>
                    <a:pt x="7753" y="8065"/>
                  </a:cubicBezTo>
                  <a:cubicBezTo>
                    <a:pt x="7780" y="8012"/>
                    <a:pt x="7735" y="7896"/>
                    <a:pt x="7673" y="7869"/>
                  </a:cubicBezTo>
                  <a:cubicBezTo>
                    <a:pt x="7660" y="7864"/>
                    <a:pt x="7645" y="7861"/>
                    <a:pt x="7629" y="7861"/>
                  </a:cubicBezTo>
                  <a:close/>
                  <a:moveTo>
                    <a:pt x="6107" y="7854"/>
                  </a:moveTo>
                  <a:cubicBezTo>
                    <a:pt x="6051" y="7854"/>
                    <a:pt x="6012" y="7886"/>
                    <a:pt x="5987" y="7949"/>
                  </a:cubicBezTo>
                  <a:cubicBezTo>
                    <a:pt x="5951" y="8048"/>
                    <a:pt x="5978" y="8110"/>
                    <a:pt x="6067" y="8146"/>
                  </a:cubicBezTo>
                  <a:cubicBezTo>
                    <a:pt x="6098" y="8160"/>
                    <a:pt x="6125" y="8167"/>
                    <a:pt x="6149" y="8167"/>
                  </a:cubicBezTo>
                  <a:cubicBezTo>
                    <a:pt x="6202" y="8167"/>
                    <a:pt x="6239" y="8133"/>
                    <a:pt x="6263" y="8065"/>
                  </a:cubicBezTo>
                  <a:cubicBezTo>
                    <a:pt x="6299" y="7967"/>
                    <a:pt x="6272" y="7905"/>
                    <a:pt x="6183" y="7869"/>
                  </a:cubicBezTo>
                  <a:cubicBezTo>
                    <a:pt x="6155" y="7859"/>
                    <a:pt x="6130" y="7854"/>
                    <a:pt x="6107" y="7854"/>
                  </a:cubicBezTo>
                  <a:close/>
                  <a:moveTo>
                    <a:pt x="4630" y="7843"/>
                  </a:moveTo>
                  <a:cubicBezTo>
                    <a:pt x="4564" y="7843"/>
                    <a:pt x="4498" y="7880"/>
                    <a:pt x="4470" y="7949"/>
                  </a:cubicBezTo>
                  <a:cubicBezTo>
                    <a:pt x="4434" y="8039"/>
                    <a:pt x="4479" y="8137"/>
                    <a:pt x="4568" y="8163"/>
                  </a:cubicBezTo>
                  <a:cubicBezTo>
                    <a:pt x="4590" y="8171"/>
                    <a:pt x="4610" y="8175"/>
                    <a:pt x="4629" y="8175"/>
                  </a:cubicBezTo>
                  <a:cubicBezTo>
                    <a:pt x="4699" y="8175"/>
                    <a:pt x="4754" y="8128"/>
                    <a:pt x="4782" y="8065"/>
                  </a:cubicBezTo>
                  <a:cubicBezTo>
                    <a:pt x="4809" y="7976"/>
                    <a:pt x="4765" y="7887"/>
                    <a:pt x="4684" y="7851"/>
                  </a:cubicBezTo>
                  <a:cubicBezTo>
                    <a:pt x="4667" y="7845"/>
                    <a:pt x="4648" y="7843"/>
                    <a:pt x="4630" y="7843"/>
                  </a:cubicBezTo>
                  <a:close/>
                  <a:moveTo>
                    <a:pt x="3121" y="7837"/>
                  </a:moveTo>
                  <a:cubicBezTo>
                    <a:pt x="3101" y="7837"/>
                    <a:pt x="3080" y="7840"/>
                    <a:pt x="3061" y="7851"/>
                  </a:cubicBezTo>
                  <a:cubicBezTo>
                    <a:pt x="3016" y="7869"/>
                    <a:pt x="2998" y="7914"/>
                    <a:pt x="2971" y="7949"/>
                  </a:cubicBezTo>
                  <a:cubicBezTo>
                    <a:pt x="2989" y="7976"/>
                    <a:pt x="2954" y="8003"/>
                    <a:pt x="2963" y="8021"/>
                  </a:cubicBezTo>
                  <a:cubicBezTo>
                    <a:pt x="2963" y="8048"/>
                    <a:pt x="2963" y="8065"/>
                    <a:pt x="2971" y="8083"/>
                  </a:cubicBezTo>
                  <a:cubicBezTo>
                    <a:pt x="2980" y="8101"/>
                    <a:pt x="2998" y="8128"/>
                    <a:pt x="3007" y="8137"/>
                  </a:cubicBezTo>
                  <a:cubicBezTo>
                    <a:pt x="3025" y="8155"/>
                    <a:pt x="3052" y="8163"/>
                    <a:pt x="3078" y="8172"/>
                  </a:cubicBezTo>
                  <a:cubicBezTo>
                    <a:pt x="3086" y="8180"/>
                    <a:pt x="3109" y="8183"/>
                    <a:pt x="3135" y="8183"/>
                  </a:cubicBezTo>
                  <a:cubicBezTo>
                    <a:pt x="3171" y="8183"/>
                    <a:pt x="3211" y="8178"/>
                    <a:pt x="3221" y="8172"/>
                  </a:cubicBezTo>
                  <a:cubicBezTo>
                    <a:pt x="3257" y="8146"/>
                    <a:pt x="3284" y="8110"/>
                    <a:pt x="3310" y="8074"/>
                  </a:cubicBezTo>
                  <a:cubicBezTo>
                    <a:pt x="3284" y="8039"/>
                    <a:pt x="3328" y="8012"/>
                    <a:pt x="3310" y="7976"/>
                  </a:cubicBezTo>
                  <a:cubicBezTo>
                    <a:pt x="3302" y="7949"/>
                    <a:pt x="3293" y="7923"/>
                    <a:pt x="3275" y="7896"/>
                  </a:cubicBezTo>
                  <a:cubicBezTo>
                    <a:pt x="3257" y="7869"/>
                    <a:pt x="3221" y="7869"/>
                    <a:pt x="3203" y="7842"/>
                  </a:cubicBezTo>
                  <a:cubicBezTo>
                    <a:pt x="3178" y="7842"/>
                    <a:pt x="3149" y="7837"/>
                    <a:pt x="3121" y="7837"/>
                  </a:cubicBezTo>
                  <a:close/>
                  <a:moveTo>
                    <a:pt x="10141" y="8024"/>
                  </a:moveTo>
                  <a:cubicBezTo>
                    <a:pt x="10110" y="8024"/>
                    <a:pt x="10084" y="8043"/>
                    <a:pt x="10064" y="8056"/>
                  </a:cubicBezTo>
                  <a:cubicBezTo>
                    <a:pt x="10037" y="8074"/>
                    <a:pt x="10028" y="8119"/>
                    <a:pt x="10019" y="8155"/>
                  </a:cubicBezTo>
                  <a:cubicBezTo>
                    <a:pt x="10019" y="8172"/>
                    <a:pt x="10037" y="8190"/>
                    <a:pt x="10037" y="8208"/>
                  </a:cubicBezTo>
                  <a:cubicBezTo>
                    <a:pt x="10046" y="8253"/>
                    <a:pt x="10099" y="8253"/>
                    <a:pt x="10126" y="8271"/>
                  </a:cubicBezTo>
                  <a:cubicBezTo>
                    <a:pt x="10139" y="8275"/>
                    <a:pt x="10151" y="8277"/>
                    <a:pt x="10161" y="8277"/>
                  </a:cubicBezTo>
                  <a:cubicBezTo>
                    <a:pt x="10171" y="8277"/>
                    <a:pt x="10180" y="8275"/>
                    <a:pt x="10189" y="8271"/>
                  </a:cubicBezTo>
                  <a:cubicBezTo>
                    <a:pt x="10224" y="8253"/>
                    <a:pt x="10251" y="8235"/>
                    <a:pt x="10251" y="8199"/>
                  </a:cubicBezTo>
                  <a:cubicBezTo>
                    <a:pt x="10260" y="8190"/>
                    <a:pt x="10260" y="8181"/>
                    <a:pt x="10260" y="8181"/>
                  </a:cubicBezTo>
                  <a:cubicBezTo>
                    <a:pt x="10278" y="8155"/>
                    <a:pt x="10278" y="8128"/>
                    <a:pt x="10260" y="8101"/>
                  </a:cubicBezTo>
                  <a:cubicBezTo>
                    <a:pt x="10251" y="8074"/>
                    <a:pt x="10233" y="8056"/>
                    <a:pt x="10206" y="8048"/>
                  </a:cubicBezTo>
                  <a:cubicBezTo>
                    <a:pt x="10189" y="8048"/>
                    <a:pt x="10180" y="8039"/>
                    <a:pt x="10171" y="8030"/>
                  </a:cubicBezTo>
                  <a:cubicBezTo>
                    <a:pt x="10160" y="8026"/>
                    <a:pt x="10150" y="8024"/>
                    <a:pt x="10141" y="8024"/>
                  </a:cubicBezTo>
                  <a:close/>
                  <a:moveTo>
                    <a:pt x="11634" y="8046"/>
                  </a:moveTo>
                  <a:cubicBezTo>
                    <a:pt x="11595" y="8046"/>
                    <a:pt x="11558" y="8070"/>
                    <a:pt x="11527" y="8101"/>
                  </a:cubicBezTo>
                  <a:cubicBezTo>
                    <a:pt x="11500" y="8128"/>
                    <a:pt x="11509" y="8172"/>
                    <a:pt x="11527" y="8208"/>
                  </a:cubicBezTo>
                  <a:cubicBezTo>
                    <a:pt x="11536" y="8226"/>
                    <a:pt x="11545" y="8244"/>
                    <a:pt x="11562" y="8253"/>
                  </a:cubicBezTo>
                  <a:cubicBezTo>
                    <a:pt x="11569" y="8265"/>
                    <a:pt x="11584" y="8278"/>
                    <a:pt x="11602" y="8278"/>
                  </a:cubicBezTo>
                  <a:cubicBezTo>
                    <a:pt x="11609" y="8278"/>
                    <a:pt x="11617" y="8276"/>
                    <a:pt x="11625" y="8271"/>
                  </a:cubicBezTo>
                  <a:cubicBezTo>
                    <a:pt x="11669" y="8253"/>
                    <a:pt x="11705" y="8217"/>
                    <a:pt x="11723" y="8190"/>
                  </a:cubicBezTo>
                  <a:cubicBezTo>
                    <a:pt x="11750" y="8128"/>
                    <a:pt x="11714" y="8056"/>
                    <a:pt x="11652" y="8048"/>
                  </a:cubicBezTo>
                  <a:cubicBezTo>
                    <a:pt x="11646" y="8046"/>
                    <a:pt x="11640" y="8046"/>
                    <a:pt x="11634" y="8046"/>
                  </a:cubicBezTo>
                  <a:close/>
                  <a:moveTo>
                    <a:pt x="8636" y="8014"/>
                  </a:moveTo>
                  <a:cubicBezTo>
                    <a:pt x="8589" y="8014"/>
                    <a:pt x="8548" y="8042"/>
                    <a:pt x="8529" y="8092"/>
                  </a:cubicBezTo>
                  <a:cubicBezTo>
                    <a:pt x="8494" y="8172"/>
                    <a:pt x="8520" y="8244"/>
                    <a:pt x="8592" y="8271"/>
                  </a:cubicBezTo>
                  <a:cubicBezTo>
                    <a:pt x="8612" y="8277"/>
                    <a:pt x="8632" y="8281"/>
                    <a:pt x="8651" y="8281"/>
                  </a:cubicBezTo>
                  <a:cubicBezTo>
                    <a:pt x="8706" y="8281"/>
                    <a:pt x="8750" y="8252"/>
                    <a:pt x="8770" y="8199"/>
                  </a:cubicBezTo>
                  <a:cubicBezTo>
                    <a:pt x="8797" y="8128"/>
                    <a:pt x="8770" y="8056"/>
                    <a:pt x="8699" y="8030"/>
                  </a:cubicBezTo>
                  <a:cubicBezTo>
                    <a:pt x="8677" y="8019"/>
                    <a:pt x="8656" y="8014"/>
                    <a:pt x="8636" y="8014"/>
                  </a:cubicBezTo>
                  <a:close/>
                  <a:moveTo>
                    <a:pt x="7172" y="8003"/>
                  </a:moveTo>
                  <a:cubicBezTo>
                    <a:pt x="7109" y="8003"/>
                    <a:pt x="7049" y="8037"/>
                    <a:pt x="7022" y="8092"/>
                  </a:cubicBezTo>
                  <a:cubicBezTo>
                    <a:pt x="6995" y="8172"/>
                    <a:pt x="7030" y="8262"/>
                    <a:pt x="7102" y="8288"/>
                  </a:cubicBezTo>
                  <a:cubicBezTo>
                    <a:pt x="7121" y="8297"/>
                    <a:pt x="7141" y="8301"/>
                    <a:pt x="7161" y="8301"/>
                  </a:cubicBezTo>
                  <a:cubicBezTo>
                    <a:pt x="7222" y="8301"/>
                    <a:pt x="7278" y="8262"/>
                    <a:pt x="7298" y="8208"/>
                  </a:cubicBezTo>
                  <a:cubicBezTo>
                    <a:pt x="7325" y="8137"/>
                    <a:pt x="7289" y="8048"/>
                    <a:pt x="7227" y="8012"/>
                  </a:cubicBezTo>
                  <a:cubicBezTo>
                    <a:pt x="7209" y="8006"/>
                    <a:pt x="7190" y="8003"/>
                    <a:pt x="7172" y="8003"/>
                  </a:cubicBezTo>
                  <a:close/>
                  <a:moveTo>
                    <a:pt x="5659" y="7999"/>
                  </a:moveTo>
                  <a:cubicBezTo>
                    <a:pt x="5646" y="7999"/>
                    <a:pt x="5633" y="8000"/>
                    <a:pt x="5621" y="8003"/>
                  </a:cubicBezTo>
                  <a:cubicBezTo>
                    <a:pt x="5576" y="8021"/>
                    <a:pt x="5559" y="8065"/>
                    <a:pt x="5523" y="8092"/>
                  </a:cubicBezTo>
                  <a:cubicBezTo>
                    <a:pt x="5523" y="8128"/>
                    <a:pt x="5523" y="8172"/>
                    <a:pt x="5523" y="8208"/>
                  </a:cubicBezTo>
                  <a:cubicBezTo>
                    <a:pt x="5532" y="8253"/>
                    <a:pt x="5585" y="8271"/>
                    <a:pt x="5612" y="8306"/>
                  </a:cubicBezTo>
                  <a:cubicBezTo>
                    <a:pt x="5636" y="8306"/>
                    <a:pt x="5664" y="8310"/>
                    <a:pt x="5690" y="8310"/>
                  </a:cubicBezTo>
                  <a:cubicBezTo>
                    <a:pt x="5703" y="8310"/>
                    <a:pt x="5716" y="8309"/>
                    <a:pt x="5728" y="8306"/>
                  </a:cubicBezTo>
                  <a:cubicBezTo>
                    <a:pt x="5782" y="8288"/>
                    <a:pt x="5808" y="8253"/>
                    <a:pt x="5826" y="8217"/>
                  </a:cubicBezTo>
                  <a:cubicBezTo>
                    <a:pt x="5844" y="8190"/>
                    <a:pt x="5835" y="8137"/>
                    <a:pt x="5826" y="8101"/>
                  </a:cubicBezTo>
                  <a:cubicBezTo>
                    <a:pt x="5817" y="8056"/>
                    <a:pt x="5764" y="8039"/>
                    <a:pt x="5746" y="8003"/>
                  </a:cubicBezTo>
                  <a:cubicBezTo>
                    <a:pt x="5716" y="8003"/>
                    <a:pt x="5686" y="7999"/>
                    <a:pt x="5659" y="7999"/>
                  </a:cubicBezTo>
                  <a:close/>
                  <a:moveTo>
                    <a:pt x="4180" y="7989"/>
                  </a:moveTo>
                  <a:cubicBezTo>
                    <a:pt x="4119" y="7989"/>
                    <a:pt x="4066" y="8026"/>
                    <a:pt x="4033" y="8092"/>
                  </a:cubicBezTo>
                  <a:cubicBezTo>
                    <a:pt x="3997" y="8190"/>
                    <a:pt x="4033" y="8271"/>
                    <a:pt x="4131" y="8315"/>
                  </a:cubicBezTo>
                  <a:cubicBezTo>
                    <a:pt x="4156" y="8324"/>
                    <a:pt x="4180" y="8329"/>
                    <a:pt x="4202" y="8329"/>
                  </a:cubicBezTo>
                  <a:cubicBezTo>
                    <a:pt x="4267" y="8329"/>
                    <a:pt x="4319" y="8290"/>
                    <a:pt x="4345" y="8217"/>
                  </a:cubicBezTo>
                  <a:cubicBezTo>
                    <a:pt x="4381" y="8119"/>
                    <a:pt x="4345" y="8039"/>
                    <a:pt x="4247" y="8003"/>
                  </a:cubicBezTo>
                  <a:cubicBezTo>
                    <a:pt x="4224" y="7994"/>
                    <a:pt x="4202" y="7989"/>
                    <a:pt x="4180" y="7989"/>
                  </a:cubicBezTo>
                  <a:close/>
                  <a:moveTo>
                    <a:pt x="2712" y="7981"/>
                  </a:moveTo>
                  <a:cubicBezTo>
                    <a:pt x="2688" y="7981"/>
                    <a:pt x="2664" y="7985"/>
                    <a:pt x="2641" y="7994"/>
                  </a:cubicBezTo>
                  <a:cubicBezTo>
                    <a:pt x="2588" y="8003"/>
                    <a:pt x="2561" y="8048"/>
                    <a:pt x="2534" y="8092"/>
                  </a:cubicBezTo>
                  <a:cubicBezTo>
                    <a:pt x="2525" y="8110"/>
                    <a:pt x="2525" y="8199"/>
                    <a:pt x="2534" y="8226"/>
                  </a:cubicBezTo>
                  <a:cubicBezTo>
                    <a:pt x="2552" y="8279"/>
                    <a:pt x="2597" y="8297"/>
                    <a:pt x="2632" y="8333"/>
                  </a:cubicBezTo>
                  <a:cubicBezTo>
                    <a:pt x="2639" y="8332"/>
                    <a:pt x="2646" y="8331"/>
                    <a:pt x="2653" y="8331"/>
                  </a:cubicBezTo>
                  <a:cubicBezTo>
                    <a:pt x="2679" y="8331"/>
                    <a:pt x="2705" y="8339"/>
                    <a:pt x="2731" y="8339"/>
                  </a:cubicBezTo>
                  <a:cubicBezTo>
                    <a:pt x="2743" y="8339"/>
                    <a:pt x="2755" y="8338"/>
                    <a:pt x="2766" y="8333"/>
                  </a:cubicBezTo>
                  <a:cubicBezTo>
                    <a:pt x="2820" y="8315"/>
                    <a:pt x="2847" y="8271"/>
                    <a:pt x="2873" y="8235"/>
                  </a:cubicBezTo>
                  <a:cubicBezTo>
                    <a:pt x="2891" y="8208"/>
                    <a:pt x="2882" y="8119"/>
                    <a:pt x="2873" y="8092"/>
                  </a:cubicBezTo>
                  <a:cubicBezTo>
                    <a:pt x="2855" y="8048"/>
                    <a:pt x="2820" y="8021"/>
                    <a:pt x="2775" y="7994"/>
                  </a:cubicBezTo>
                  <a:cubicBezTo>
                    <a:pt x="2757" y="7985"/>
                    <a:pt x="2735" y="7981"/>
                    <a:pt x="2712" y="7981"/>
                  </a:cubicBezTo>
                  <a:close/>
                  <a:moveTo>
                    <a:pt x="2256" y="8124"/>
                  </a:moveTo>
                  <a:cubicBezTo>
                    <a:pt x="2224" y="8124"/>
                    <a:pt x="2191" y="8131"/>
                    <a:pt x="2160" y="8146"/>
                  </a:cubicBezTo>
                  <a:cubicBezTo>
                    <a:pt x="2142" y="8155"/>
                    <a:pt x="2142" y="8172"/>
                    <a:pt x="2160" y="8181"/>
                  </a:cubicBezTo>
                  <a:cubicBezTo>
                    <a:pt x="2240" y="8226"/>
                    <a:pt x="2320" y="8279"/>
                    <a:pt x="2400" y="8333"/>
                  </a:cubicBezTo>
                  <a:lnTo>
                    <a:pt x="2409" y="8333"/>
                  </a:lnTo>
                  <a:cubicBezTo>
                    <a:pt x="2418" y="8333"/>
                    <a:pt x="2427" y="8342"/>
                    <a:pt x="2436" y="8351"/>
                  </a:cubicBezTo>
                  <a:cubicBezTo>
                    <a:pt x="2427" y="8333"/>
                    <a:pt x="2427" y="8324"/>
                    <a:pt x="2427" y="8315"/>
                  </a:cubicBezTo>
                  <a:cubicBezTo>
                    <a:pt x="2427" y="8297"/>
                    <a:pt x="2427" y="8288"/>
                    <a:pt x="2427" y="8279"/>
                  </a:cubicBezTo>
                  <a:cubicBezTo>
                    <a:pt x="2414" y="8176"/>
                    <a:pt x="2340" y="8124"/>
                    <a:pt x="2256" y="8124"/>
                  </a:cubicBezTo>
                  <a:close/>
                  <a:moveTo>
                    <a:pt x="11187" y="8194"/>
                  </a:moveTo>
                  <a:cubicBezTo>
                    <a:pt x="11139" y="8194"/>
                    <a:pt x="11086" y="8219"/>
                    <a:pt x="11072" y="8262"/>
                  </a:cubicBezTo>
                  <a:cubicBezTo>
                    <a:pt x="11045" y="8306"/>
                    <a:pt x="11081" y="8387"/>
                    <a:pt x="11134" y="8413"/>
                  </a:cubicBezTo>
                  <a:cubicBezTo>
                    <a:pt x="11145" y="8420"/>
                    <a:pt x="11157" y="8422"/>
                    <a:pt x="11170" y="8422"/>
                  </a:cubicBezTo>
                  <a:cubicBezTo>
                    <a:pt x="11213" y="8422"/>
                    <a:pt x="11265" y="8392"/>
                    <a:pt x="11286" y="8351"/>
                  </a:cubicBezTo>
                  <a:cubicBezTo>
                    <a:pt x="11304" y="8306"/>
                    <a:pt x="11277" y="8226"/>
                    <a:pt x="11223" y="8199"/>
                  </a:cubicBezTo>
                  <a:cubicBezTo>
                    <a:pt x="11212" y="8195"/>
                    <a:pt x="11200" y="8194"/>
                    <a:pt x="11187" y="8194"/>
                  </a:cubicBezTo>
                  <a:close/>
                  <a:moveTo>
                    <a:pt x="9676" y="8180"/>
                  </a:moveTo>
                  <a:cubicBezTo>
                    <a:pt x="9661" y="8180"/>
                    <a:pt x="9647" y="8183"/>
                    <a:pt x="9635" y="8190"/>
                  </a:cubicBezTo>
                  <a:cubicBezTo>
                    <a:pt x="9609" y="8208"/>
                    <a:pt x="9582" y="8226"/>
                    <a:pt x="9564" y="8262"/>
                  </a:cubicBezTo>
                  <a:cubicBezTo>
                    <a:pt x="9555" y="8297"/>
                    <a:pt x="9564" y="8333"/>
                    <a:pt x="9573" y="8369"/>
                  </a:cubicBezTo>
                  <a:cubicBezTo>
                    <a:pt x="9582" y="8395"/>
                    <a:pt x="9618" y="8413"/>
                    <a:pt x="9644" y="8440"/>
                  </a:cubicBezTo>
                  <a:cubicBezTo>
                    <a:pt x="9680" y="8440"/>
                    <a:pt x="9716" y="8440"/>
                    <a:pt x="9751" y="8431"/>
                  </a:cubicBezTo>
                  <a:cubicBezTo>
                    <a:pt x="9778" y="8413"/>
                    <a:pt x="9805" y="8387"/>
                    <a:pt x="9814" y="8360"/>
                  </a:cubicBezTo>
                  <a:cubicBezTo>
                    <a:pt x="9823" y="8324"/>
                    <a:pt x="9832" y="8279"/>
                    <a:pt x="9814" y="8262"/>
                  </a:cubicBezTo>
                  <a:cubicBezTo>
                    <a:pt x="9796" y="8235"/>
                    <a:pt x="9778" y="8190"/>
                    <a:pt x="9734" y="8190"/>
                  </a:cubicBezTo>
                  <a:cubicBezTo>
                    <a:pt x="9718" y="8185"/>
                    <a:pt x="9697" y="8180"/>
                    <a:pt x="9676" y="8180"/>
                  </a:cubicBezTo>
                  <a:close/>
                  <a:moveTo>
                    <a:pt x="8212" y="8173"/>
                  </a:moveTo>
                  <a:cubicBezTo>
                    <a:pt x="8194" y="8173"/>
                    <a:pt x="8174" y="8180"/>
                    <a:pt x="8155" y="8190"/>
                  </a:cubicBezTo>
                  <a:cubicBezTo>
                    <a:pt x="8110" y="8199"/>
                    <a:pt x="8092" y="8226"/>
                    <a:pt x="8083" y="8262"/>
                  </a:cubicBezTo>
                  <a:cubicBezTo>
                    <a:pt x="8065" y="8297"/>
                    <a:pt x="8056" y="8324"/>
                    <a:pt x="8074" y="8360"/>
                  </a:cubicBezTo>
                  <a:cubicBezTo>
                    <a:pt x="8092" y="8395"/>
                    <a:pt x="8110" y="8422"/>
                    <a:pt x="8146" y="8431"/>
                  </a:cubicBezTo>
                  <a:cubicBezTo>
                    <a:pt x="8168" y="8442"/>
                    <a:pt x="8191" y="8454"/>
                    <a:pt x="8216" y="8454"/>
                  </a:cubicBezTo>
                  <a:cubicBezTo>
                    <a:pt x="8230" y="8454"/>
                    <a:pt x="8245" y="8450"/>
                    <a:pt x="8262" y="8440"/>
                  </a:cubicBezTo>
                  <a:cubicBezTo>
                    <a:pt x="8288" y="8422"/>
                    <a:pt x="8315" y="8404"/>
                    <a:pt x="8324" y="8369"/>
                  </a:cubicBezTo>
                  <a:cubicBezTo>
                    <a:pt x="8342" y="8333"/>
                    <a:pt x="8360" y="8297"/>
                    <a:pt x="8333" y="8262"/>
                  </a:cubicBezTo>
                  <a:cubicBezTo>
                    <a:pt x="8315" y="8226"/>
                    <a:pt x="8297" y="8199"/>
                    <a:pt x="8253" y="8190"/>
                  </a:cubicBezTo>
                  <a:cubicBezTo>
                    <a:pt x="8241" y="8178"/>
                    <a:pt x="8227" y="8173"/>
                    <a:pt x="8212" y="8173"/>
                  </a:cubicBezTo>
                  <a:close/>
                  <a:moveTo>
                    <a:pt x="6709" y="8145"/>
                  </a:moveTo>
                  <a:cubicBezTo>
                    <a:pt x="6693" y="8145"/>
                    <a:pt x="6678" y="8148"/>
                    <a:pt x="6665" y="8155"/>
                  </a:cubicBezTo>
                  <a:cubicBezTo>
                    <a:pt x="6638" y="8172"/>
                    <a:pt x="6584" y="8190"/>
                    <a:pt x="6593" y="8244"/>
                  </a:cubicBezTo>
                  <a:cubicBezTo>
                    <a:pt x="6558" y="8279"/>
                    <a:pt x="6567" y="8333"/>
                    <a:pt x="6584" y="8360"/>
                  </a:cubicBezTo>
                  <a:cubicBezTo>
                    <a:pt x="6602" y="8395"/>
                    <a:pt x="6620" y="8431"/>
                    <a:pt x="6665" y="8440"/>
                  </a:cubicBezTo>
                  <a:cubicBezTo>
                    <a:pt x="6691" y="8450"/>
                    <a:pt x="6717" y="8455"/>
                    <a:pt x="6740" y="8455"/>
                  </a:cubicBezTo>
                  <a:cubicBezTo>
                    <a:pt x="6755" y="8455"/>
                    <a:pt x="6770" y="8453"/>
                    <a:pt x="6781" y="8449"/>
                  </a:cubicBezTo>
                  <a:cubicBezTo>
                    <a:pt x="6816" y="8431"/>
                    <a:pt x="6843" y="8404"/>
                    <a:pt x="6861" y="8369"/>
                  </a:cubicBezTo>
                  <a:cubicBezTo>
                    <a:pt x="6888" y="8324"/>
                    <a:pt x="6888" y="8279"/>
                    <a:pt x="6870" y="8244"/>
                  </a:cubicBezTo>
                  <a:cubicBezTo>
                    <a:pt x="6852" y="8208"/>
                    <a:pt x="6834" y="8181"/>
                    <a:pt x="6790" y="8163"/>
                  </a:cubicBezTo>
                  <a:cubicBezTo>
                    <a:pt x="6762" y="8152"/>
                    <a:pt x="6734" y="8145"/>
                    <a:pt x="6709" y="8145"/>
                  </a:cubicBezTo>
                  <a:close/>
                  <a:moveTo>
                    <a:pt x="5241" y="8130"/>
                  </a:moveTo>
                  <a:cubicBezTo>
                    <a:pt x="5172" y="8130"/>
                    <a:pt x="5090" y="8178"/>
                    <a:pt x="5068" y="8244"/>
                  </a:cubicBezTo>
                  <a:cubicBezTo>
                    <a:pt x="5041" y="8315"/>
                    <a:pt x="5095" y="8422"/>
                    <a:pt x="5175" y="8458"/>
                  </a:cubicBezTo>
                  <a:cubicBezTo>
                    <a:pt x="5188" y="8463"/>
                    <a:pt x="5202" y="8465"/>
                    <a:pt x="5216" y="8465"/>
                  </a:cubicBezTo>
                  <a:cubicBezTo>
                    <a:pt x="5282" y="8465"/>
                    <a:pt x="5358" y="8418"/>
                    <a:pt x="5380" y="8360"/>
                  </a:cubicBezTo>
                  <a:cubicBezTo>
                    <a:pt x="5407" y="8279"/>
                    <a:pt x="5362" y="8172"/>
                    <a:pt x="5282" y="8137"/>
                  </a:cubicBezTo>
                  <a:cubicBezTo>
                    <a:pt x="5269" y="8132"/>
                    <a:pt x="5255" y="8130"/>
                    <a:pt x="5241" y="8130"/>
                  </a:cubicBezTo>
                  <a:close/>
                  <a:moveTo>
                    <a:pt x="3729" y="8132"/>
                  </a:moveTo>
                  <a:cubicBezTo>
                    <a:pt x="3664" y="8132"/>
                    <a:pt x="3613" y="8169"/>
                    <a:pt x="3587" y="8235"/>
                  </a:cubicBezTo>
                  <a:cubicBezTo>
                    <a:pt x="3542" y="8333"/>
                    <a:pt x="3578" y="8413"/>
                    <a:pt x="3676" y="8458"/>
                  </a:cubicBezTo>
                  <a:cubicBezTo>
                    <a:pt x="3701" y="8467"/>
                    <a:pt x="3725" y="8471"/>
                    <a:pt x="3747" y="8471"/>
                  </a:cubicBezTo>
                  <a:cubicBezTo>
                    <a:pt x="3813" y="8471"/>
                    <a:pt x="3866" y="8433"/>
                    <a:pt x="3899" y="8360"/>
                  </a:cubicBezTo>
                  <a:cubicBezTo>
                    <a:pt x="3935" y="8271"/>
                    <a:pt x="3899" y="8181"/>
                    <a:pt x="3801" y="8146"/>
                  </a:cubicBezTo>
                  <a:cubicBezTo>
                    <a:pt x="3776" y="8136"/>
                    <a:pt x="3752" y="8132"/>
                    <a:pt x="3729" y="8132"/>
                  </a:cubicBezTo>
                  <a:close/>
                  <a:moveTo>
                    <a:pt x="10721" y="8335"/>
                  </a:moveTo>
                  <a:cubicBezTo>
                    <a:pt x="10679" y="8335"/>
                    <a:pt x="10642" y="8361"/>
                    <a:pt x="10617" y="8404"/>
                  </a:cubicBezTo>
                  <a:cubicBezTo>
                    <a:pt x="10590" y="8467"/>
                    <a:pt x="10617" y="8529"/>
                    <a:pt x="10679" y="8556"/>
                  </a:cubicBezTo>
                  <a:cubicBezTo>
                    <a:pt x="10698" y="8567"/>
                    <a:pt x="10717" y="8572"/>
                    <a:pt x="10735" y="8572"/>
                  </a:cubicBezTo>
                  <a:cubicBezTo>
                    <a:pt x="10777" y="8572"/>
                    <a:pt x="10812" y="8546"/>
                    <a:pt x="10831" y="8502"/>
                  </a:cubicBezTo>
                  <a:cubicBezTo>
                    <a:pt x="10867" y="8440"/>
                    <a:pt x="10840" y="8369"/>
                    <a:pt x="10777" y="8351"/>
                  </a:cubicBezTo>
                  <a:cubicBezTo>
                    <a:pt x="10758" y="8340"/>
                    <a:pt x="10739" y="8335"/>
                    <a:pt x="10721" y="8335"/>
                  </a:cubicBezTo>
                  <a:close/>
                  <a:moveTo>
                    <a:pt x="9235" y="8319"/>
                  </a:moveTo>
                  <a:cubicBezTo>
                    <a:pt x="9181" y="8319"/>
                    <a:pt x="9138" y="8352"/>
                    <a:pt x="9118" y="8404"/>
                  </a:cubicBezTo>
                  <a:cubicBezTo>
                    <a:pt x="9091" y="8476"/>
                    <a:pt x="9118" y="8547"/>
                    <a:pt x="9189" y="8574"/>
                  </a:cubicBezTo>
                  <a:cubicBezTo>
                    <a:pt x="9209" y="8583"/>
                    <a:pt x="9228" y="8588"/>
                    <a:pt x="9246" y="8588"/>
                  </a:cubicBezTo>
                  <a:cubicBezTo>
                    <a:pt x="9296" y="8588"/>
                    <a:pt x="9342" y="8555"/>
                    <a:pt x="9368" y="8502"/>
                  </a:cubicBezTo>
                  <a:cubicBezTo>
                    <a:pt x="9395" y="8431"/>
                    <a:pt x="9368" y="8360"/>
                    <a:pt x="9296" y="8333"/>
                  </a:cubicBezTo>
                  <a:cubicBezTo>
                    <a:pt x="9275" y="8323"/>
                    <a:pt x="9254" y="8319"/>
                    <a:pt x="9235" y="8319"/>
                  </a:cubicBezTo>
                  <a:close/>
                  <a:moveTo>
                    <a:pt x="7750" y="8309"/>
                  </a:moveTo>
                  <a:cubicBezTo>
                    <a:pt x="7735" y="8309"/>
                    <a:pt x="7718" y="8311"/>
                    <a:pt x="7700" y="8315"/>
                  </a:cubicBezTo>
                  <a:cubicBezTo>
                    <a:pt x="7664" y="8333"/>
                    <a:pt x="7637" y="8369"/>
                    <a:pt x="7619" y="8395"/>
                  </a:cubicBezTo>
                  <a:cubicBezTo>
                    <a:pt x="7584" y="8467"/>
                    <a:pt x="7619" y="8565"/>
                    <a:pt x="7700" y="8592"/>
                  </a:cubicBezTo>
                  <a:cubicBezTo>
                    <a:pt x="7718" y="8601"/>
                    <a:pt x="7738" y="8606"/>
                    <a:pt x="7758" y="8606"/>
                  </a:cubicBezTo>
                  <a:cubicBezTo>
                    <a:pt x="7814" y="8606"/>
                    <a:pt x="7870" y="8571"/>
                    <a:pt x="7896" y="8511"/>
                  </a:cubicBezTo>
                  <a:cubicBezTo>
                    <a:pt x="7896" y="8476"/>
                    <a:pt x="7914" y="8440"/>
                    <a:pt x="7896" y="8395"/>
                  </a:cubicBezTo>
                  <a:cubicBezTo>
                    <a:pt x="7878" y="8360"/>
                    <a:pt x="7842" y="8333"/>
                    <a:pt x="7807" y="8324"/>
                  </a:cubicBezTo>
                  <a:cubicBezTo>
                    <a:pt x="7791" y="8314"/>
                    <a:pt x="7772" y="8309"/>
                    <a:pt x="7750" y="8309"/>
                  </a:cubicBezTo>
                  <a:close/>
                  <a:moveTo>
                    <a:pt x="4788" y="8281"/>
                  </a:moveTo>
                  <a:cubicBezTo>
                    <a:pt x="4721" y="8281"/>
                    <a:pt x="4673" y="8324"/>
                    <a:pt x="4640" y="8378"/>
                  </a:cubicBezTo>
                  <a:cubicBezTo>
                    <a:pt x="4604" y="8467"/>
                    <a:pt x="4631" y="8556"/>
                    <a:pt x="4720" y="8601"/>
                  </a:cubicBezTo>
                  <a:cubicBezTo>
                    <a:pt x="4743" y="8610"/>
                    <a:pt x="4767" y="8614"/>
                    <a:pt x="4790" y="8614"/>
                  </a:cubicBezTo>
                  <a:cubicBezTo>
                    <a:pt x="4856" y="8614"/>
                    <a:pt x="4917" y="8578"/>
                    <a:pt x="4943" y="8511"/>
                  </a:cubicBezTo>
                  <a:cubicBezTo>
                    <a:pt x="4979" y="8413"/>
                    <a:pt x="4943" y="8333"/>
                    <a:pt x="4863" y="8297"/>
                  </a:cubicBezTo>
                  <a:cubicBezTo>
                    <a:pt x="4836" y="8286"/>
                    <a:pt x="4811" y="8281"/>
                    <a:pt x="4788" y="8281"/>
                  </a:cubicBezTo>
                  <a:close/>
                  <a:moveTo>
                    <a:pt x="6245" y="8307"/>
                  </a:moveTo>
                  <a:cubicBezTo>
                    <a:pt x="6192" y="8307"/>
                    <a:pt x="6154" y="8337"/>
                    <a:pt x="6129" y="8404"/>
                  </a:cubicBezTo>
                  <a:cubicBezTo>
                    <a:pt x="6094" y="8502"/>
                    <a:pt x="6121" y="8565"/>
                    <a:pt x="6210" y="8601"/>
                  </a:cubicBezTo>
                  <a:cubicBezTo>
                    <a:pt x="6237" y="8611"/>
                    <a:pt x="6262" y="8616"/>
                    <a:pt x="6284" y="8616"/>
                  </a:cubicBezTo>
                  <a:cubicBezTo>
                    <a:pt x="6341" y="8616"/>
                    <a:pt x="6380" y="8582"/>
                    <a:pt x="6406" y="8511"/>
                  </a:cubicBezTo>
                  <a:cubicBezTo>
                    <a:pt x="6442" y="8422"/>
                    <a:pt x="6415" y="8360"/>
                    <a:pt x="6326" y="8324"/>
                  </a:cubicBezTo>
                  <a:cubicBezTo>
                    <a:pt x="6295" y="8313"/>
                    <a:pt x="6268" y="8307"/>
                    <a:pt x="6245" y="8307"/>
                  </a:cubicBezTo>
                  <a:close/>
                  <a:moveTo>
                    <a:pt x="3297" y="8261"/>
                  </a:moveTo>
                  <a:cubicBezTo>
                    <a:pt x="3267" y="8261"/>
                    <a:pt x="3240" y="8268"/>
                    <a:pt x="3212" y="8279"/>
                  </a:cubicBezTo>
                  <a:cubicBezTo>
                    <a:pt x="3177" y="8297"/>
                    <a:pt x="3141" y="8333"/>
                    <a:pt x="3123" y="8378"/>
                  </a:cubicBezTo>
                  <a:cubicBezTo>
                    <a:pt x="3105" y="8422"/>
                    <a:pt x="3114" y="8476"/>
                    <a:pt x="3123" y="8520"/>
                  </a:cubicBezTo>
                  <a:cubicBezTo>
                    <a:pt x="3132" y="8547"/>
                    <a:pt x="3203" y="8610"/>
                    <a:pt x="3230" y="8618"/>
                  </a:cubicBezTo>
                  <a:cubicBezTo>
                    <a:pt x="3247" y="8625"/>
                    <a:pt x="3264" y="8628"/>
                    <a:pt x="3281" y="8628"/>
                  </a:cubicBezTo>
                  <a:cubicBezTo>
                    <a:pt x="3309" y="8628"/>
                    <a:pt x="3336" y="8621"/>
                    <a:pt x="3364" y="8610"/>
                  </a:cubicBezTo>
                  <a:cubicBezTo>
                    <a:pt x="3400" y="8592"/>
                    <a:pt x="3435" y="8556"/>
                    <a:pt x="3462" y="8520"/>
                  </a:cubicBezTo>
                  <a:cubicBezTo>
                    <a:pt x="3471" y="8494"/>
                    <a:pt x="3462" y="8387"/>
                    <a:pt x="3453" y="8369"/>
                  </a:cubicBezTo>
                  <a:cubicBezTo>
                    <a:pt x="3444" y="8342"/>
                    <a:pt x="3373" y="8279"/>
                    <a:pt x="3355" y="8271"/>
                  </a:cubicBezTo>
                  <a:cubicBezTo>
                    <a:pt x="3335" y="8264"/>
                    <a:pt x="3315" y="8261"/>
                    <a:pt x="3297" y="8261"/>
                  </a:cubicBezTo>
                  <a:close/>
                  <a:moveTo>
                    <a:pt x="2849" y="8418"/>
                  </a:moveTo>
                  <a:cubicBezTo>
                    <a:pt x="2836" y="8418"/>
                    <a:pt x="2823" y="8419"/>
                    <a:pt x="2811" y="8422"/>
                  </a:cubicBezTo>
                  <a:cubicBezTo>
                    <a:pt x="2775" y="8422"/>
                    <a:pt x="2739" y="8449"/>
                    <a:pt x="2722" y="8485"/>
                  </a:cubicBezTo>
                  <a:cubicBezTo>
                    <a:pt x="2713" y="8494"/>
                    <a:pt x="2668" y="8502"/>
                    <a:pt x="2713" y="8520"/>
                  </a:cubicBezTo>
                  <a:cubicBezTo>
                    <a:pt x="2793" y="8556"/>
                    <a:pt x="2864" y="8592"/>
                    <a:pt x="2936" y="8627"/>
                  </a:cubicBezTo>
                  <a:cubicBezTo>
                    <a:pt x="2945" y="8636"/>
                    <a:pt x="2954" y="8636"/>
                    <a:pt x="2963" y="8645"/>
                  </a:cubicBezTo>
                  <a:cubicBezTo>
                    <a:pt x="2971" y="8654"/>
                    <a:pt x="2989" y="8663"/>
                    <a:pt x="2998" y="8672"/>
                  </a:cubicBezTo>
                  <a:cubicBezTo>
                    <a:pt x="3003" y="8674"/>
                    <a:pt x="3007" y="8675"/>
                    <a:pt x="3011" y="8675"/>
                  </a:cubicBezTo>
                  <a:cubicBezTo>
                    <a:pt x="3020" y="8675"/>
                    <a:pt x="3025" y="8667"/>
                    <a:pt x="3025" y="8654"/>
                  </a:cubicBezTo>
                  <a:cubicBezTo>
                    <a:pt x="3025" y="8610"/>
                    <a:pt x="3043" y="8565"/>
                    <a:pt x="3025" y="8520"/>
                  </a:cubicBezTo>
                  <a:cubicBezTo>
                    <a:pt x="3007" y="8476"/>
                    <a:pt x="2954" y="8467"/>
                    <a:pt x="2936" y="8422"/>
                  </a:cubicBezTo>
                  <a:cubicBezTo>
                    <a:pt x="2906" y="8422"/>
                    <a:pt x="2876" y="8418"/>
                    <a:pt x="2849" y="8418"/>
                  </a:cubicBezTo>
                  <a:close/>
                  <a:moveTo>
                    <a:pt x="10294" y="8474"/>
                  </a:moveTo>
                  <a:cubicBezTo>
                    <a:pt x="10270" y="8474"/>
                    <a:pt x="10246" y="8478"/>
                    <a:pt x="10224" y="8494"/>
                  </a:cubicBezTo>
                  <a:cubicBezTo>
                    <a:pt x="10206" y="8511"/>
                    <a:pt x="10171" y="8538"/>
                    <a:pt x="10171" y="8556"/>
                  </a:cubicBezTo>
                  <a:cubicBezTo>
                    <a:pt x="10171" y="8592"/>
                    <a:pt x="10162" y="8627"/>
                    <a:pt x="10180" y="8663"/>
                  </a:cubicBezTo>
                  <a:cubicBezTo>
                    <a:pt x="10197" y="8690"/>
                    <a:pt x="10233" y="8699"/>
                    <a:pt x="10242" y="8726"/>
                  </a:cubicBezTo>
                  <a:cubicBezTo>
                    <a:pt x="10250" y="8723"/>
                    <a:pt x="10258" y="8723"/>
                    <a:pt x="10266" y="8723"/>
                  </a:cubicBezTo>
                  <a:cubicBezTo>
                    <a:pt x="10281" y="8723"/>
                    <a:pt x="10295" y="8725"/>
                    <a:pt x="10310" y="8725"/>
                  </a:cubicBezTo>
                  <a:cubicBezTo>
                    <a:pt x="10323" y="8725"/>
                    <a:pt x="10336" y="8723"/>
                    <a:pt x="10349" y="8717"/>
                  </a:cubicBezTo>
                  <a:cubicBezTo>
                    <a:pt x="10385" y="8699"/>
                    <a:pt x="10385" y="8663"/>
                    <a:pt x="10420" y="8654"/>
                  </a:cubicBezTo>
                  <a:cubicBezTo>
                    <a:pt x="10412" y="8610"/>
                    <a:pt x="10429" y="8565"/>
                    <a:pt x="10394" y="8538"/>
                  </a:cubicBezTo>
                  <a:cubicBezTo>
                    <a:pt x="10376" y="8511"/>
                    <a:pt x="10358" y="8485"/>
                    <a:pt x="10340" y="8476"/>
                  </a:cubicBezTo>
                  <a:cubicBezTo>
                    <a:pt x="10326" y="8476"/>
                    <a:pt x="10310" y="8474"/>
                    <a:pt x="10294" y="8474"/>
                  </a:cubicBezTo>
                  <a:close/>
                  <a:moveTo>
                    <a:pt x="8789" y="8468"/>
                  </a:moveTo>
                  <a:cubicBezTo>
                    <a:pt x="8778" y="8468"/>
                    <a:pt x="8766" y="8470"/>
                    <a:pt x="8752" y="8476"/>
                  </a:cubicBezTo>
                  <a:cubicBezTo>
                    <a:pt x="8717" y="8494"/>
                    <a:pt x="8690" y="8511"/>
                    <a:pt x="8690" y="8556"/>
                  </a:cubicBezTo>
                  <a:cubicBezTo>
                    <a:pt x="8654" y="8592"/>
                    <a:pt x="8663" y="8618"/>
                    <a:pt x="8681" y="8663"/>
                  </a:cubicBezTo>
                  <a:cubicBezTo>
                    <a:pt x="8699" y="8699"/>
                    <a:pt x="8717" y="8717"/>
                    <a:pt x="8752" y="8726"/>
                  </a:cubicBezTo>
                  <a:cubicBezTo>
                    <a:pt x="8774" y="8737"/>
                    <a:pt x="8793" y="8744"/>
                    <a:pt x="8815" y="8744"/>
                  </a:cubicBezTo>
                  <a:cubicBezTo>
                    <a:pt x="8828" y="8744"/>
                    <a:pt x="8842" y="8741"/>
                    <a:pt x="8859" y="8734"/>
                  </a:cubicBezTo>
                  <a:cubicBezTo>
                    <a:pt x="8886" y="8717"/>
                    <a:pt x="8913" y="8699"/>
                    <a:pt x="8931" y="8663"/>
                  </a:cubicBezTo>
                  <a:cubicBezTo>
                    <a:pt x="8940" y="8627"/>
                    <a:pt x="8957" y="8592"/>
                    <a:pt x="8931" y="8556"/>
                  </a:cubicBezTo>
                  <a:cubicBezTo>
                    <a:pt x="8913" y="8520"/>
                    <a:pt x="8904" y="8494"/>
                    <a:pt x="8859" y="8485"/>
                  </a:cubicBezTo>
                  <a:cubicBezTo>
                    <a:pt x="8835" y="8478"/>
                    <a:pt x="8814" y="8468"/>
                    <a:pt x="8789" y="8468"/>
                  </a:cubicBezTo>
                  <a:close/>
                  <a:moveTo>
                    <a:pt x="7302" y="8453"/>
                  </a:moveTo>
                  <a:cubicBezTo>
                    <a:pt x="7246" y="8453"/>
                    <a:pt x="7191" y="8488"/>
                    <a:pt x="7164" y="8547"/>
                  </a:cubicBezTo>
                  <a:cubicBezTo>
                    <a:pt x="7138" y="8618"/>
                    <a:pt x="7173" y="8708"/>
                    <a:pt x="7254" y="8743"/>
                  </a:cubicBezTo>
                  <a:cubicBezTo>
                    <a:pt x="7269" y="8749"/>
                    <a:pt x="7286" y="8752"/>
                    <a:pt x="7303" y="8752"/>
                  </a:cubicBezTo>
                  <a:cubicBezTo>
                    <a:pt x="7361" y="8752"/>
                    <a:pt x="7420" y="8717"/>
                    <a:pt x="7441" y="8654"/>
                  </a:cubicBezTo>
                  <a:cubicBezTo>
                    <a:pt x="7477" y="8583"/>
                    <a:pt x="7432" y="8494"/>
                    <a:pt x="7361" y="8467"/>
                  </a:cubicBezTo>
                  <a:cubicBezTo>
                    <a:pt x="7342" y="8457"/>
                    <a:pt x="7322" y="8453"/>
                    <a:pt x="7302" y="8453"/>
                  </a:cubicBezTo>
                  <a:close/>
                  <a:moveTo>
                    <a:pt x="5835" y="8442"/>
                  </a:moveTo>
                  <a:cubicBezTo>
                    <a:pt x="5764" y="8442"/>
                    <a:pt x="5688" y="8489"/>
                    <a:pt x="5666" y="8547"/>
                  </a:cubicBezTo>
                  <a:cubicBezTo>
                    <a:pt x="5639" y="8618"/>
                    <a:pt x="5683" y="8734"/>
                    <a:pt x="5764" y="8761"/>
                  </a:cubicBezTo>
                  <a:cubicBezTo>
                    <a:pt x="5776" y="8766"/>
                    <a:pt x="5790" y="8768"/>
                    <a:pt x="5805" y="8768"/>
                  </a:cubicBezTo>
                  <a:cubicBezTo>
                    <a:pt x="5871" y="8768"/>
                    <a:pt x="5949" y="8722"/>
                    <a:pt x="5978" y="8663"/>
                  </a:cubicBezTo>
                  <a:cubicBezTo>
                    <a:pt x="6005" y="8592"/>
                    <a:pt x="5951" y="8476"/>
                    <a:pt x="5880" y="8449"/>
                  </a:cubicBezTo>
                  <a:cubicBezTo>
                    <a:pt x="5865" y="8444"/>
                    <a:pt x="5850" y="8442"/>
                    <a:pt x="5835" y="8442"/>
                  </a:cubicBezTo>
                  <a:close/>
                  <a:moveTo>
                    <a:pt x="4319" y="8439"/>
                  </a:moveTo>
                  <a:cubicBezTo>
                    <a:pt x="4258" y="8439"/>
                    <a:pt x="4208" y="8477"/>
                    <a:pt x="4176" y="8547"/>
                  </a:cubicBezTo>
                  <a:cubicBezTo>
                    <a:pt x="4140" y="8645"/>
                    <a:pt x="4176" y="8726"/>
                    <a:pt x="4265" y="8761"/>
                  </a:cubicBezTo>
                  <a:cubicBezTo>
                    <a:pt x="4295" y="8771"/>
                    <a:pt x="4323" y="8776"/>
                    <a:pt x="4348" y="8776"/>
                  </a:cubicBezTo>
                  <a:cubicBezTo>
                    <a:pt x="4414" y="8776"/>
                    <a:pt x="4462" y="8743"/>
                    <a:pt x="4488" y="8672"/>
                  </a:cubicBezTo>
                  <a:cubicBezTo>
                    <a:pt x="4524" y="8574"/>
                    <a:pt x="4497" y="8494"/>
                    <a:pt x="4399" y="8458"/>
                  </a:cubicBezTo>
                  <a:cubicBezTo>
                    <a:pt x="4371" y="8445"/>
                    <a:pt x="4344" y="8439"/>
                    <a:pt x="4319" y="8439"/>
                  </a:cubicBezTo>
                  <a:close/>
                  <a:moveTo>
                    <a:pt x="9836" y="8614"/>
                  </a:moveTo>
                  <a:cubicBezTo>
                    <a:pt x="9818" y="8614"/>
                    <a:pt x="9800" y="8618"/>
                    <a:pt x="9787" y="8627"/>
                  </a:cubicBezTo>
                  <a:cubicBezTo>
                    <a:pt x="9760" y="8645"/>
                    <a:pt x="9725" y="8663"/>
                    <a:pt x="9716" y="8699"/>
                  </a:cubicBezTo>
                  <a:cubicBezTo>
                    <a:pt x="9716" y="8734"/>
                    <a:pt x="9707" y="8770"/>
                    <a:pt x="9725" y="8797"/>
                  </a:cubicBezTo>
                  <a:cubicBezTo>
                    <a:pt x="9734" y="8824"/>
                    <a:pt x="9769" y="8850"/>
                    <a:pt x="9796" y="8868"/>
                  </a:cubicBezTo>
                  <a:cubicBezTo>
                    <a:pt x="9807" y="8876"/>
                    <a:pt x="9820" y="8879"/>
                    <a:pt x="9834" y="8879"/>
                  </a:cubicBezTo>
                  <a:cubicBezTo>
                    <a:pt x="9853" y="8879"/>
                    <a:pt x="9874" y="8873"/>
                    <a:pt x="9894" y="8868"/>
                  </a:cubicBezTo>
                  <a:cubicBezTo>
                    <a:pt x="9921" y="8859"/>
                    <a:pt x="9939" y="8824"/>
                    <a:pt x="9974" y="8797"/>
                  </a:cubicBezTo>
                  <a:cubicBezTo>
                    <a:pt x="9966" y="8761"/>
                    <a:pt x="9974" y="8717"/>
                    <a:pt x="9957" y="8690"/>
                  </a:cubicBezTo>
                  <a:cubicBezTo>
                    <a:pt x="9948" y="8663"/>
                    <a:pt x="9912" y="8636"/>
                    <a:pt x="9885" y="8627"/>
                  </a:cubicBezTo>
                  <a:cubicBezTo>
                    <a:pt x="9872" y="8618"/>
                    <a:pt x="9854" y="8614"/>
                    <a:pt x="9836" y="8614"/>
                  </a:cubicBezTo>
                  <a:close/>
                  <a:moveTo>
                    <a:pt x="8360" y="8605"/>
                  </a:moveTo>
                  <a:cubicBezTo>
                    <a:pt x="8340" y="8605"/>
                    <a:pt x="8320" y="8610"/>
                    <a:pt x="8306" y="8618"/>
                  </a:cubicBezTo>
                  <a:cubicBezTo>
                    <a:pt x="8271" y="8627"/>
                    <a:pt x="8235" y="8654"/>
                    <a:pt x="8226" y="8690"/>
                  </a:cubicBezTo>
                  <a:cubicBezTo>
                    <a:pt x="8208" y="8726"/>
                    <a:pt x="8208" y="8770"/>
                    <a:pt x="8226" y="8806"/>
                  </a:cubicBezTo>
                  <a:cubicBezTo>
                    <a:pt x="8235" y="8833"/>
                    <a:pt x="8271" y="8859"/>
                    <a:pt x="8297" y="8886"/>
                  </a:cubicBezTo>
                  <a:cubicBezTo>
                    <a:pt x="8315" y="8886"/>
                    <a:pt x="8335" y="8888"/>
                    <a:pt x="8355" y="8888"/>
                  </a:cubicBezTo>
                  <a:cubicBezTo>
                    <a:pt x="8375" y="8888"/>
                    <a:pt x="8395" y="8886"/>
                    <a:pt x="8413" y="8877"/>
                  </a:cubicBezTo>
                  <a:cubicBezTo>
                    <a:pt x="8440" y="8868"/>
                    <a:pt x="8476" y="8833"/>
                    <a:pt x="8494" y="8806"/>
                  </a:cubicBezTo>
                  <a:cubicBezTo>
                    <a:pt x="8502" y="8770"/>
                    <a:pt x="8502" y="8726"/>
                    <a:pt x="8494" y="8699"/>
                  </a:cubicBezTo>
                  <a:cubicBezTo>
                    <a:pt x="8476" y="8663"/>
                    <a:pt x="8449" y="8627"/>
                    <a:pt x="8413" y="8618"/>
                  </a:cubicBezTo>
                  <a:cubicBezTo>
                    <a:pt x="8400" y="8610"/>
                    <a:pt x="8380" y="8605"/>
                    <a:pt x="8360" y="8605"/>
                  </a:cubicBezTo>
                  <a:close/>
                  <a:moveTo>
                    <a:pt x="6871" y="8599"/>
                  </a:moveTo>
                  <a:cubicBezTo>
                    <a:pt x="6849" y="8599"/>
                    <a:pt x="6828" y="8604"/>
                    <a:pt x="6807" y="8610"/>
                  </a:cubicBezTo>
                  <a:cubicBezTo>
                    <a:pt x="6781" y="8627"/>
                    <a:pt x="6745" y="8654"/>
                    <a:pt x="6727" y="8690"/>
                  </a:cubicBezTo>
                  <a:cubicBezTo>
                    <a:pt x="6718" y="8734"/>
                    <a:pt x="6709" y="8779"/>
                    <a:pt x="6727" y="8806"/>
                  </a:cubicBezTo>
                  <a:cubicBezTo>
                    <a:pt x="6745" y="8841"/>
                    <a:pt x="6772" y="8877"/>
                    <a:pt x="6816" y="8895"/>
                  </a:cubicBezTo>
                  <a:cubicBezTo>
                    <a:pt x="6835" y="8903"/>
                    <a:pt x="6854" y="8905"/>
                    <a:pt x="6872" y="8905"/>
                  </a:cubicBezTo>
                  <a:cubicBezTo>
                    <a:pt x="6896" y="8905"/>
                    <a:pt x="6917" y="8900"/>
                    <a:pt x="6932" y="8895"/>
                  </a:cubicBezTo>
                  <a:cubicBezTo>
                    <a:pt x="6968" y="8877"/>
                    <a:pt x="7013" y="8850"/>
                    <a:pt x="7004" y="8806"/>
                  </a:cubicBezTo>
                  <a:cubicBezTo>
                    <a:pt x="7048" y="8770"/>
                    <a:pt x="7022" y="8726"/>
                    <a:pt x="7013" y="8690"/>
                  </a:cubicBezTo>
                  <a:cubicBezTo>
                    <a:pt x="7004" y="8654"/>
                    <a:pt x="6968" y="8627"/>
                    <a:pt x="6923" y="8610"/>
                  </a:cubicBezTo>
                  <a:cubicBezTo>
                    <a:pt x="6905" y="8602"/>
                    <a:pt x="6887" y="8599"/>
                    <a:pt x="6871" y="8599"/>
                  </a:cubicBezTo>
                  <a:close/>
                  <a:moveTo>
                    <a:pt x="5401" y="8593"/>
                  </a:moveTo>
                  <a:cubicBezTo>
                    <a:pt x="5332" y="8593"/>
                    <a:pt x="5259" y="8633"/>
                    <a:pt x="5237" y="8690"/>
                  </a:cubicBezTo>
                  <a:cubicBezTo>
                    <a:pt x="5202" y="8761"/>
                    <a:pt x="5246" y="8877"/>
                    <a:pt x="5318" y="8904"/>
                  </a:cubicBezTo>
                  <a:cubicBezTo>
                    <a:pt x="5337" y="8913"/>
                    <a:pt x="5358" y="8916"/>
                    <a:pt x="5379" y="8916"/>
                  </a:cubicBezTo>
                  <a:cubicBezTo>
                    <a:pt x="5446" y="8916"/>
                    <a:pt x="5514" y="8878"/>
                    <a:pt x="5541" y="8824"/>
                  </a:cubicBezTo>
                  <a:cubicBezTo>
                    <a:pt x="5567" y="8743"/>
                    <a:pt x="5523" y="8636"/>
                    <a:pt x="5451" y="8601"/>
                  </a:cubicBezTo>
                  <a:cubicBezTo>
                    <a:pt x="5435" y="8595"/>
                    <a:pt x="5418" y="8593"/>
                    <a:pt x="5401" y="8593"/>
                  </a:cubicBezTo>
                  <a:close/>
                  <a:moveTo>
                    <a:pt x="10883" y="8788"/>
                  </a:moveTo>
                  <a:cubicBezTo>
                    <a:pt x="10838" y="8788"/>
                    <a:pt x="10795" y="8814"/>
                    <a:pt x="10777" y="8868"/>
                  </a:cubicBezTo>
                  <a:cubicBezTo>
                    <a:pt x="10777" y="8868"/>
                    <a:pt x="10777" y="8877"/>
                    <a:pt x="10768" y="8877"/>
                  </a:cubicBezTo>
                  <a:cubicBezTo>
                    <a:pt x="10768" y="8895"/>
                    <a:pt x="10751" y="8904"/>
                    <a:pt x="10768" y="8913"/>
                  </a:cubicBezTo>
                  <a:cubicBezTo>
                    <a:pt x="10771" y="8916"/>
                    <a:pt x="10775" y="8917"/>
                    <a:pt x="10780" y="8917"/>
                  </a:cubicBezTo>
                  <a:cubicBezTo>
                    <a:pt x="10788" y="8917"/>
                    <a:pt x="10798" y="8913"/>
                    <a:pt x="10804" y="8913"/>
                  </a:cubicBezTo>
                  <a:cubicBezTo>
                    <a:pt x="10849" y="8886"/>
                    <a:pt x="10893" y="8850"/>
                    <a:pt x="10947" y="8824"/>
                  </a:cubicBezTo>
                  <a:cubicBezTo>
                    <a:pt x="10947" y="8824"/>
                    <a:pt x="10956" y="8824"/>
                    <a:pt x="10956" y="8815"/>
                  </a:cubicBezTo>
                  <a:cubicBezTo>
                    <a:pt x="10956" y="8815"/>
                    <a:pt x="10947" y="8806"/>
                    <a:pt x="10947" y="8806"/>
                  </a:cubicBezTo>
                  <a:cubicBezTo>
                    <a:pt x="10927" y="8794"/>
                    <a:pt x="10904" y="8788"/>
                    <a:pt x="10883" y="8788"/>
                  </a:cubicBezTo>
                  <a:close/>
                  <a:moveTo>
                    <a:pt x="3877" y="8578"/>
                  </a:moveTo>
                  <a:cubicBezTo>
                    <a:pt x="3855" y="8578"/>
                    <a:pt x="3832" y="8583"/>
                    <a:pt x="3810" y="8592"/>
                  </a:cubicBezTo>
                  <a:cubicBezTo>
                    <a:pt x="3774" y="8610"/>
                    <a:pt x="3748" y="8645"/>
                    <a:pt x="3730" y="8681"/>
                  </a:cubicBezTo>
                  <a:cubicBezTo>
                    <a:pt x="3694" y="8788"/>
                    <a:pt x="3721" y="8868"/>
                    <a:pt x="3819" y="8904"/>
                  </a:cubicBezTo>
                  <a:cubicBezTo>
                    <a:pt x="3847" y="8917"/>
                    <a:pt x="3874" y="8923"/>
                    <a:pt x="3899" y="8923"/>
                  </a:cubicBezTo>
                  <a:cubicBezTo>
                    <a:pt x="3960" y="8923"/>
                    <a:pt x="4010" y="8885"/>
                    <a:pt x="4042" y="8815"/>
                  </a:cubicBezTo>
                  <a:cubicBezTo>
                    <a:pt x="4078" y="8717"/>
                    <a:pt x="4042" y="8636"/>
                    <a:pt x="3944" y="8592"/>
                  </a:cubicBezTo>
                  <a:cubicBezTo>
                    <a:pt x="3922" y="8583"/>
                    <a:pt x="3899" y="8578"/>
                    <a:pt x="3877" y="8578"/>
                  </a:cubicBezTo>
                  <a:close/>
                  <a:moveTo>
                    <a:pt x="3441" y="8726"/>
                  </a:moveTo>
                  <a:cubicBezTo>
                    <a:pt x="3397" y="8726"/>
                    <a:pt x="3361" y="8756"/>
                    <a:pt x="3319" y="8770"/>
                  </a:cubicBezTo>
                  <a:cubicBezTo>
                    <a:pt x="3302" y="8779"/>
                    <a:pt x="3310" y="8815"/>
                    <a:pt x="3328" y="8815"/>
                  </a:cubicBezTo>
                  <a:cubicBezTo>
                    <a:pt x="3373" y="8833"/>
                    <a:pt x="3417" y="8850"/>
                    <a:pt x="3462" y="8868"/>
                  </a:cubicBezTo>
                  <a:cubicBezTo>
                    <a:pt x="3498" y="8886"/>
                    <a:pt x="3542" y="8904"/>
                    <a:pt x="3587" y="8922"/>
                  </a:cubicBezTo>
                  <a:cubicBezTo>
                    <a:pt x="3592" y="8923"/>
                    <a:pt x="3596" y="8924"/>
                    <a:pt x="3601" y="8924"/>
                  </a:cubicBezTo>
                  <a:cubicBezTo>
                    <a:pt x="3620" y="8924"/>
                    <a:pt x="3632" y="8910"/>
                    <a:pt x="3632" y="8895"/>
                  </a:cubicBezTo>
                  <a:cubicBezTo>
                    <a:pt x="3614" y="8850"/>
                    <a:pt x="3614" y="8806"/>
                    <a:pt x="3578" y="8779"/>
                  </a:cubicBezTo>
                  <a:cubicBezTo>
                    <a:pt x="3556" y="8764"/>
                    <a:pt x="3533" y="8730"/>
                    <a:pt x="3500" y="8730"/>
                  </a:cubicBezTo>
                  <a:cubicBezTo>
                    <a:pt x="3494" y="8730"/>
                    <a:pt x="3487" y="8732"/>
                    <a:pt x="3480" y="8734"/>
                  </a:cubicBezTo>
                  <a:cubicBezTo>
                    <a:pt x="3466" y="8729"/>
                    <a:pt x="3453" y="8726"/>
                    <a:pt x="3441" y="8726"/>
                  </a:cubicBezTo>
                  <a:close/>
                  <a:moveTo>
                    <a:pt x="9383" y="8770"/>
                  </a:moveTo>
                  <a:cubicBezTo>
                    <a:pt x="9329" y="8770"/>
                    <a:pt x="9281" y="8804"/>
                    <a:pt x="9261" y="8859"/>
                  </a:cubicBezTo>
                  <a:cubicBezTo>
                    <a:pt x="9234" y="8931"/>
                    <a:pt x="9261" y="9002"/>
                    <a:pt x="9341" y="9029"/>
                  </a:cubicBezTo>
                  <a:cubicBezTo>
                    <a:pt x="9359" y="9036"/>
                    <a:pt x="9377" y="9039"/>
                    <a:pt x="9394" y="9039"/>
                  </a:cubicBezTo>
                  <a:cubicBezTo>
                    <a:pt x="9445" y="9039"/>
                    <a:pt x="9490" y="9009"/>
                    <a:pt x="9511" y="8949"/>
                  </a:cubicBezTo>
                  <a:cubicBezTo>
                    <a:pt x="9537" y="8877"/>
                    <a:pt x="9502" y="8806"/>
                    <a:pt x="9430" y="8779"/>
                  </a:cubicBezTo>
                  <a:cubicBezTo>
                    <a:pt x="9414" y="8773"/>
                    <a:pt x="9398" y="8770"/>
                    <a:pt x="9383" y="8770"/>
                  </a:cubicBezTo>
                  <a:close/>
                  <a:moveTo>
                    <a:pt x="7916" y="8743"/>
                  </a:moveTo>
                  <a:cubicBezTo>
                    <a:pt x="7855" y="8743"/>
                    <a:pt x="7792" y="8777"/>
                    <a:pt x="7771" y="8833"/>
                  </a:cubicBezTo>
                  <a:cubicBezTo>
                    <a:pt x="7753" y="8868"/>
                    <a:pt x="7753" y="8904"/>
                    <a:pt x="7762" y="8940"/>
                  </a:cubicBezTo>
                  <a:cubicBezTo>
                    <a:pt x="7780" y="8984"/>
                    <a:pt x="7816" y="9002"/>
                    <a:pt x="7851" y="9038"/>
                  </a:cubicBezTo>
                  <a:cubicBezTo>
                    <a:pt x="7869" y="9038"/>
                    <a:pt x="7887" y="9040"/>
                    <a:pt x="7906" y="9040"/>
                  </a:cubicBezTo>
                  <a:cubicBezTo>
                    <a:pt x="7925" y="9040"/>
                    <a:pt x="7945" y="9038"/>
                    <a:pt x="7967" y="9029"/>
                  </a:cubicBezTo>
                  <a:cubicBezTo>
                    <a:pt x="7994" y="9011"/>
                    <a:pt x="8039" y="8966"/>
                    <a:pt x="8047" y="8949"/>
                  </a:cubicBezTo>
                  <a:cubicBezTo>
                    <a:pt x="8074" y="8877"/>
                    <a:pt x="8039" y="8788"/>
                    <a:pt x="7967" y="8752"/>
                  </a:cubicBezTo>
                  <a:cubicBezTo>
                    <a:pt x="7951" y="8746"/>
                    <a:pt x="7934" y="8743"/>
                    <a:pt x="7916" y="8743"/>
                  </a:cubicBezTo>
                  <a:close/>
                  <a:moveTo>
                    <a:pt x="6403" y="8737"/>
                  </a:moveTo>
                  <a:cubicBezTo>
                    <a:pt x="6346" y="8737"/>
                    <a:pt x="6307" y="8771"/>
                    <a:pt x="6281" y="8841"/>
                  </a:cubicBezTo>
                  <a:cubicBezTo>
                    <a:pt x="6245" y="8940"/>
                    <a:pt x="6272" y="9002"/>
                    <a:pt x="6370" y="9038"/>
                  </a:cubicBezTo>
                  <a:cubicBezTo>
                    <a:pt x="6395" y="9048"/>
                    <a:pt x="6418" y="9053"/>
                    <a:pt x="6439" y="9053"/>
                  </a:cubicBezTo>
                  <a:cubicBezTo>
                    <a:pt x="6492" y="9053"/>
                    <a:pt x="6532" y="9019"/>
                    <a:pt x="6558" y="8949"/>
                  </a:cubicBezTo>
                  <a:cubicBezTo>
                    <a:pt x="6593" y="8859"/>
                    <a:pt x="6567" y="8797"/>
                    <a:pt x="6477" y="8752"/>
                  </a:cubicBezTo>
                  <a:cubicBezTo>
                    <a:pt x="6450" y="8742"/>
                    <a:pt x="6425" y="8737"/>
                    <a:pt x="6403" y="8737"/>
                  </a:cubicBezTo>
                  <a:close/>
                  <a:moveTo>
                    <a:pt x="4937" y="8731"/>
                  </a:moveTo>
                  <a:cubicBezTo>
                    <a:pt x="4873" y="8731"/>
                    <a:pt x="4810" y="8771"/>
                    <a:pt x="4782" y="8833"/>
                  </a:cubicBezTo>
                  <a:cubicBezTo>
                    <a:pt x="4747" y="8922"/>
                    <a:pt x="4791" y="9020"/>
                    <a:pt x="4872" y="9056"/>
                  </a:cubicBezTo>
                  <a:cubicBezTo>
                    <a:pt x="4889" y="9062"/>
                    <a:pt x="4908" y="9064"/>
                    <a:pt x="4927" y="9064"/>
                  </a:cubicBezTo>
                  <a:cubicBezTo>
                    <a:pt x="4992" y="9064"/>
                    <a:pt x="5058" y="9029"/>
                    <a:pt x="5086" y="8966"/>
                  </a:cubicBezTo>
                  <a:cubicBezTo>
                    <a:pt x="5121" y="8877"/>
                    <a:pt x="5086" y="8788"/>
                    <a:pt x="4997" y="8743"/>
                  </a:cubicBezTo>
                  <a:cubicBezTo>
                    <a:pt x="4977" y="8735"/>
                    <a:pt x="4957" y="8731"/>
                    <a:pt x="4937" y="8731"/>
                  </a:cubicBezTo>
                  <a:close/>
                  <a:moveTo>
                    <a:pt x="4049" y="9024"/>
                  </a:moveTo>
                  <a:cubicBezTo>
                    <a:pt x="4026" y="9024"/>
                    <a:pt x="4003" y="9029"/>
                    <a:pt x="3980" y="9038"/>
                  </a:cubicBezTo>
                  <a:cubicBezTo>
                    <a:pt x="3971" y="9038"/>
                    <a:pt x="3953" y="9047"/>
                    <a:pt x="3944" y="9056"/>
                  </a:cubicBezTo>
                  <a:cubicBezTo>
                    <a:pt x="3953" y="9065"/>
                    <a:pt x="3962" y="9065"/>
                    <a:pt x="3980" y="9073"/>
                  </a:cubicBezTo>
                  <a:cubicBezTo>
                    <a:pt x="3997" y="9082"/>
                    <a:pt x="4015" y="9091"/>
                    <a:pt x="4042" y="9100"/>
                  </a:cubicBezTo>
                  <a:cubicBezTo>
                    <a:pt x="4060" y="9109"/>
                    <a:pt x="4087" y="9118"/>
                    <a:pt x="4113" y="9127"/>
                  </a:cubicBezTo>
                  <a:cubicBezTo>
                    <a:pt x="4140" y="9136"/>
                    <a:pt x="4167" y="9136"/>
                    <a:pt x="4194" y="9145"/>
                  </a:cubicBezTo>
                  <a:cubicBezTo>
                    <a:pt x="4194" y="9145"/>
                    <a:pt x="4203" y="9145"/>
                    <a:pt x="4211" y="9136"/>
                  </a:cubicBezTo>
                  <a:lnTo>
                    <a:pt x="4203" y="9127"/>
                  </a:lnTo>
                  <a:cubicBezTo>
                    <a:pt x="4176" y="9061"/>
                    <a:pt x="4115" y="9024"/>
                    <a:pt x="4049" y="9024"/>
                  </a:cubicBezTo>
                  <a:close/>
                  <a:moveTo>
                    <a:pt x="10432" y="8925"/>
                  </a:moveTo>
                  <a:cubicBezTo>
                    <a:pt x="10407" y="8925"/>
                    <a:pt x="10381" y="8932"/>
                    <a:pt x="10358" y="8949"/>
                  </a:cubicBezTo>
                  <a:cubicBezTo>
                    <a:pt x="10340" y="8966"/>
                    <a:pt x="10322" y="8993"/>
                    <a:pt x="10313" y="9011"/>
                  </a:cubicBezTo>
                  <a:cubicBezTo>
                    <a:pt x="10305" y="9056"/>
                    <a:pt x="10313" y="9091"/>
                    <a:pt x="10331" y="9127"/>
                  </a:cubicBezTo>
                  <a:cubicBezTo>
                    <a:pt x="10340" y="9136"/>
                    <a:pt x="10349" y="9145"/>
                    <a:pt x="10358" y="9154"/>
                  </a:cubicBezTo>
                  <a:cubicBezTo>
                    <a:pt x="10367" y="9145"/>
                    <a:pt x="10385" y="9145"/>
                    <a:pt x="10394" y="9136"/>
                  </a:cubicBezTo>
                  <a:cubicBezTo>
                    <a:pt x="10412" y="9127"/>
                    <a:pt x="10438" y="9109"/>
                    <a:pt x="10456" y="9100"/>
                  </a:cubicBezTo>
                  <a:cubicBezTo>
                    <a:pt x="10483" y="9091"/>
                    <a:pt x="10519" y="9073"/>
                    <a:pt x="10545" y="9065"/>
                  </a:cubicBezTo>
                  <a:cubicBezTo>
                    <a:pt x="10563" y="9056"/>
                    <a:pt x="10572" y="9047"/>
                    <a:pt x="10554" y="9029"/>
                  </a:cubicBezTo>
                  <a:cubicBezTo>
                    <a:pt x="10554" y="9011"/>
                    <a:pt x="10545" y="8993"/>
                    <a:pt x="10536" y="8984"/>
                  </a:cubicBezTo>
                  <a:cubicBezTo>
                    <a:pt x="10519" y="8957"/>
                    <a:pt x="10501" y="8931"/>
                    <a:pt x="10474" y="8931"/>
                  </a:cubicBezTo>
                  <a:cubicBezTo>
                    <a:pt x="10461" y="8927"/>
                    <a:pt x="10447" y="8925"/>
                    <a:pt x="10432" y="8925"/>
                  </a:cubicBezTo>
                  <a:close/>
                  <a:moveTo>
                    <a:pt x="8951" y="8920"/>
                  </a:moveTo>
                  <a:cubicBezTo>
                    <a:pt x="8933" y="8920"/>
                    <a:pt x="8916" y="8926"/>
                    <a:pt x="8895" y="8931"/>
                  </a:cubicBezTo>
                  <a:cubicBezTo>
                    <a:pt x="8850" y="8949"/>
                    <a:pt x="8841" y="8975"/>
                    <a:pt x="8824" y="9011"/>
                  </a:cubicBezTo>
                  <a:cubicBezTo>
                    <a:pt x="8806" y="9038"/>
                    <a:pt x="8806" y="9073"/>
                    <a:pt x="8824" y="9109"/>
                  </a:cubicBezTo>
                  <a:cubicBezTo>
                    <a:pt x="8841" y="9154"/>
                    <a:pt x="8868" y="9172"/>
                    <a:pt x="8904" y="9180"/>
                  </a:cubicBezTo>
                  <a:cubicBezTo>
                    <a:pt x="8918" y="9191"/>
                    <a:pt x="8931" y="9195"/>
                    <a:pt x="8943" y="9195"/>
                  </a:cubicBezTo>
                  <a:cubicBezTo>
                    <a:pt x="8962" y="9195"/>
                    <a:pt x="8980" y="9186"/>
                    <a:pt x="9002" y="9180"/>
                  </a:cubicBezTo>
                  <a:cubicBezTo>
                    <a:pt x="9047" y="9172"/>
                    <a:pt x="9056" y="9136"/>
                    <a:pt x="9073" y="9100"/>
                  </a:cubicBezTo>
                  <a:cubicBezTo>
                    <a:pt x="9091" y="9065"/>
                    <a:pt x="9082" y="9038"/>
                    <a:pt x="9073" y="9002"/>
                  </a:cubicBezTo>
                  <a:cubicBezTo>
                    <a:pt x="9064" y="8949"/>
                    <a:pt x="9029" y="8949"/>
                    <a:pt x="8993" y="8931"/>
                  </a:cubicBezTo>
                  <a:cubicBezTo>
                    <a:pt x="8978" y="8923"/>
                    <a:pt x="8965" y="8920"/>
                    <a:pt x="8951" y="8920"/>
                  </a:cubicBezTo>
                  <a:close/>
                  <a:moveTo>
                    <a:pt x="5988" y="8875"/>
                  </a:moveTo>
                  <a:cubicBezTo>
                    <a:pt x="5922" y="8875"/>
                    <a:pt x="5845" y="8920"/>
                    <a:pt x="5817" y="8975"/>
                  </a:cubicBezTo>
                  <a:cubicBezTo>
                    <a:pt x="5782" y="9047"/>
                    <a:pt x="5826" y="9154"/>
                    <a:pt x="5898" y="9189"/>
                  </a:cubicBezTo>
                  <a:cubicBezTo>
                    <a:pt x="5915" y="9198"/>
                    <a:pt x="5935" y="9202"/>
                    <a:pt x="5956" y="9202"/>
                  </a:cubicBezTo>
                  <a:cubicBezTo>
                    <a:pt x="6023" y="9202"/>
                    <a:pt x="6100" y="9161"/>
                    <a:pt x="6121" y="9100"/>
                  </a:cubicBezTo>
                  <a:cubicBezTo>
                    <a:pt x="6156" y="9038"/>
                    <a:pt x="6112" y="8922"/>
                    <a:pt x="6040" y="8886"/>
                  </a:cubicBezTo>
                  <a:cubicBezTo>
                    <a:pt x="6025" y="8878"/>
                    <a:pt x="6007" y="8875"/>
                    <a:pt x="5988" y="8875"/>
                  </a:cubicBezTo>
                  <a:close/>
                  <a:moveTo>
                    <a:pt x="7462" y="8908"/>
                  </a:moveTo>
                  <a:cubicBezTo>
                    <a:pt x="7407" y="8908"/>
                    <a:pt x="7351" y="8943"/>
                    <a:pt x="7325" y="9002"/>
                  </a:cubicBezTo>
                  <a:cubicBezTo>
                    <a:pt x="7298" y="9073"/>
                    <a:pt x="7334" y="9163"/>
                    <a:pt x="7405" y="9198"/>
                  </a:cubicBezTo>
                  <a:cubicBezTo>
                    <a:pt x="7423" y="9204"/>
                    <a:pt x="7441" y="9207"/>
                    <a:pt x="7459" y="9207"/>
                  </a:cubicBezTo>
                  <a:cubicBezTo>
                    <a:pt x="7522" y="9207"/>
                    <a:pt x="7581" y="9172"/>
                    <a:pt x="7601" y="9109"/>
                  </a:cubicBezTo>
                  <a:cubicBezTo>
                    <a:pt x="7628" y="9038"/>
                    <a:pt x="7593" y="8949"/>
                    <a:pt x="7521" y="8922"/>
                  </a:cubicBezTo>
                  <a:cubicBezTo>
                    <a:pt x="7502" y="8912"/>
                    <a:pt x="7482" y="8908"/>
                    <a:pt x="7462" y="8908"/>
                  </a:cubicBezTo>
                  <a:close/>
                  <a:moveTo>
                    <a:pt x="4473" y="8872"/>
                  </a:moveTo>
                  <a:cubicBezTo>
                    <a:pt x="4410" y="8872"/>
                    <a:pt x="4354" y="8909"/>
                    <a:pt x="4327" y="8975"/>
                  </a:cubicBezTo>
                  <a:cubicBezTo>
                    <a:pt x="4292" y="9073"/>
                    <a:pt x="4327" y="9163"/>
                    <a:pt x="4426" y="9198"/>
                  </a:cubicBezTo>
                  <a:cubicBezTo>
                    <a:pt x="4450" y="9207"/>
                    <a:pt x="4474" y="9212"/>
                    <a:pt x="4496" y="9212"/>
                  </a:cubicBezTo>
                  <a:cubicBezTo>
                    <a:pt x="4562" y="9212"/>
                    <a:pt x="4613" y="9173"/>
                    <a:pt x="4640" y="9100"/>
                  </a:cubicBezTo>
                  <a:cubicBezTo>
                    <a:pt x="4675" y="9002"/>
                    <a:pt x="4640" y="8922"/>
                    <a:pt x="4542" y="8886"/>
                  </a:cubicBezTo>
                  <a:cubicBezTo>
                    <a:pt x="4518" y="8877"/>
                    <a:pt x="4495" y="8872"/>
                    <a:pt x="4473" y="8872"/>
                  </a:cubicBezTo>
                  <a:close/>
                  <a:moveTo>
                    <a:pt x="9988" y="9066"/>
                  </a:moveTo>
                  <a:cubicBezTo>
                    <a:pt x="9934" y="9066"/>
                    <a:pt x="9881" y="9100"/>
                    <a:pt x="9858" y="9145"/>
                  </a:cubicBezTo>
                  <a:cubicBezTo>
                    <a:pt x="9841" y="9180"/>
                    <a:pt x="9867" y="9216"/>
                    <a:pt x="9867" y="9252"/>
                  </a:cubicBezTo>
                  <a:cubicBezTo>
                    <a:pt x="9894" y="9270"/>
                    <a:pt x="9903" y="9314"/>
                    <a:pt x="9939" y="9323"/>
                  </a:cubicBezTo>
                  <a:lnTo>
                    <a:pt x="9974" y="9323"/>
                  </a:lnTo>
                  <a:cubicBezTo>
                    <a:pt x="10010" y="9305"/>
                    <a:pt x="10046" y="9288"/>
                    <a:pt x="10081" y="9279"/>
                  </a:cubicBezTo>
                  <a:cubicBezTo>
                    <a:pt x="10090" y="9270"/>
                    <a:pt x="10099" y="9261"/>
                    <a:pt x="10108" y="9252"/>
                  </a:cubicBezTo>
                  <a:cubicBezTo>
                    <a:pt x="10108" y="9198"/>
                    <a:pt x="10117" y="9154"/>
                    <a:pt x="10081" y="9109"/>
                  </a:cubicBezTo>
                  <a:cubicBezTo>
                    <a:pt x="10055" y="9079"/>
                    <a:pt x="10021" y="9066"/>
                    <a:pt x="9988" y="9066"/>
                  </a:cubicBezTo>
                  <a:close/>
                  <a:moveTo>
                    <a:pt x="8512" y="9054"/>
                  </a:moveTo>
                  <a:cubicBezTo>
                    <a:pt x="8489" y="9054"/>
                    <a:pt x="8464" y="9059"/>
                    <a:pt x="8449" y="9065"/>
                  </a:cubicBezTo>
                  <a:cubicBezTo>
                    <a:pt x="8413" y="9082"/>
                    <a:pt x="8386" y="9118"/>
                    <a:pt x="8360" y="9145"/>
                  </a:cubicBezTo>
                  <a:cubicBezTo>
                    <a:pt x="8360" y="9180"/>
                    <a:pt x="8351" y="9225"/>
                    <a:pt x="8369" y="9252"/>
                  </a:cubicBezTo>
                  <a:cubicBezTo>
                    <a:pt x="8378" y="9288"/>
                    <a:pt x="8413" y="9323"/>
                    <a:pt x="8449" y="9332"/>
                  </a:cubicBezTo>
                  <a:cubicBezTo>
                    <a:pt x="8462" y="9341"/>
                    <a:pt x="8480" y="9346"/>
                    <a:pt x="8498" y="9346"/>
                  </a:cubicBezTo>
                  <a:cubicBezTo>
                    <a:pt x="8516" y="9346"/>
                    <a:pt x="8534" y="9341"/>
                    <a:pt x="8547" y="9332"/>
                  </a:cubicBezTo>
                  <a:cubicBezTo>
                    <a:pt x="8583" y="9323"/>
                    <a:pt x="8618" y="9288"/>
                    <a:pt x="8636" y="9261"/>
                  </a:cubicBezTo>
                  <a:cubicBezTo>
                    <a:pt x="8645" y="9225"/>
                    <a:pt x="8645" y="9180"/>
                    <a:pt x="8636" y="9145"/>
                  </a:cubicBezTo>
                  <a:cubicBezTo>
                    <a:pt x="8618" y="9118"/>
                    <a:pt x="8592" y="9082"/>
                    <a:pt x="8556" y="9065"/>
                  </a:cubicBezTo>
                  <a:cubicBezTo>
                    <a:pt x="8545" y="9057"/>
                    <a:pt x="8529" y="9054"/>
                    <a:pt x="8512" y="9054"/>
                  </a:cubicBezTo>
                  <a:close/>
                  <a:moveTo>
                    <a:pt x="6995" y="9046"/>
                  </a:moveTo>
                  <a:cubicBezTo>
                    <a:pt x="6979" y="9046"/>
                    <a:pt x="6964" y="9049"/>
                    <a:pt x="6950" y="9056"/>
                  </a:cubicBezTo>
                  <a:cubicBezTo>
                    <a:pt x="6923" y="9073"/>
                    <a:pt x="6879" y="9091"/>
                    <a:pt x="6870" y="9145"/>
                  </a:cubicBezTo>
                  <a:cubicBezTo>
                    <a:pt x="6870" y="9163"/>
                    <a:pt x="6861" y="9189"/>
                    <a:pt x="6861" y="9216"/>
                  </a:cubicBezTo>
                  <a:cubicBezTo>
                    <a:pt x="6861" y="9252"/>
                    <a:pt x="6879" y="9279"/>
                    <a:pt x="6906" y="9305"/>
                  </a:cubicBezTo>
                  <a:cubicBezTo>
                    <a:pt x="6915" y="9323"/>
                    <a:pt x="6941" y="9332"/>
                    <a:pt x="6959" y="9341"/>
                  </a:cubicBezTo>
                  <a:cubicBezTo>
                    <a:pt x="6977" y="9354"/>
                    <a:pt x="6997" y="9359"/>
                    <a:pt x="7017" y="9359"/>
                  </a:cubicBezTo>
                  <a:cubicBezTo>
                    <a:pt x="7037" y="9359"/>
                    <a:pt x="7057" y="9354"/>
                    <a:pt x="7075" y="9350"/>
                  </a:cubicBezTo>
                  <a:cubicBezTo>
                    <a:pt x="7102" y="9332"/>
                    <a:pt x="7138" y="9305"/>
                    <a:pt x="7155" y="9270"/>
                  </a:cubicBezTo>
                  <a:cubicBezTo>
                    <a:pt x="7173" y="9225"/>
                    <a:pt x="7173" y="9180"/>
                    <a:pt x="7155" y="9145"/>
                  </a:cubicBezTo>
                  <a:cubicBezTo>
                    <a:pt x="7146" y="9109"/>
                    <a:pt x="7120" y="9082"/>
                    <a:pt x="7075" y="9065"/>
                  </a:cubicBezTo>
                  <a:cubicBezTo>
                    <a:pt x="7048" y="9053"/>
                    <a:pt x="7020" y="9046"/>
                    <a:pt x="6995" y="9046"/>
                  </a:cubicBezTo>
                  <a:close/>
                  <a:moveTo>
                    <a:pt x="5534" y="9043"/>
                  </a:moveTo>
                  <a:cubicBezTo>
                    <a:pt x="5467" y="9043"/>
                    <a:pt x="5398" y="9084"/>
                    <a:pt x="5371" y="9145"/>
                  </a:cubicBezTo>
                  <a:cubicBezTo>
                    <a:pt x="5344" y="9216"/>
                    <a:pt x="5389" y="9332"/>
                    <a:pt x="5460" y="9359"/>
                  </a:cubicBezTo>
                  <a:cubicBezTo>
                    <a:pt x="5476" y="9364"/>
                    <a:pt x="5494" y="9367"/>
                    <a:pt x="5512" y="9367"/>
                  </a:cubicBezTo>
                  <a:cubicBezTo>
                    <a:pt x="5584" y="9367"/>
                    <a:pt x="5662" y="9327"/>
                    <a:pt x="5683" y="9270"/>
                  </a:cubicBezTo>
                  <a:cubicBezTo>
                    <a:pt x="5710" y="9189"/>
                    <a:pt x="5666" y="9082"/>
                    <a:pt x="5594" y="9056"/>
                  </a:cubicBezTo>
                  <a:cubicBezTo>
                    <a:pt x="5575" y="9047"/>
                    <a:pt x="5554" y="9043"/>
                    <a:pt x="5534" y="9043"/>
                  </a:cubicBezTo>
                  <a:close/>
                  <a:moveTo>
                    <a:pt x="5077" y="9181"/>
                  </a:moveTo>
                  <a:cubicBezTo>
                    <a:pt x="5013" y="9181"/>
                    <a:pt x="4949" y="9218"/>
                    <a:pt x="4925" y="9296"/>
                  </a:cubicBezTo>
                  <a:cubicBezTo>
                    <a:pt x="4898" y="9341"/>
                    <a:pt x="4916" y="9368"/>
                    <a:pt x="4970" y="9377"/>
                  </a:cubicBezTo>
                  <a:lnTo>
                    <a:pt x="5005" y="9377"/>
                  </a:lnTo>
                  <a:cubicBezTo>
                    <a:pt x="5077" y="9395"/>
                    <a:pt x="5139" y="9412"/>
                    <a:pt x="5202" y="9430"/>
                  </a:cubicBezTo>
                  <a:cubicBezTo>
                    <a:pt x="5211" y="9430"/>
                    <a:pt x="5220" y="9430"/>
                    <a:pt x="5228" y="9421"/>
                  </a:cubicBezTo>
                  <a:cubicBezTo>
                    <a:pt x="5264" y="9359"/>
                    <a:pt x="5237" y="9243"/>
                    <a:pt x="5166" y="9207"/>
                  </a:cubicBezTo>
                  <a:cubicBezTo>
                    <a:pt x="5140" y="9190"/>
                    <a:pt x="5109" y="9181"/>
                    <a:pt x="5077" y="9181"/>
                  </a:cubicBezTo>
                  <a:close/>
                  <a:moveTo>
                    <a:pt x="9555" y="9207"/>
                  </a:moveTo>
                  <a:cubicBezTo>
                    <a:pt x="9484" y="9207"/>
                    <a:pt x="9412" y="9270"/>
                    <a:pt x="9412" y="9341"/>
                  </a:cubicBezTo>
                  <a:cubicBezTo>
                    <a:pt x="9412" y="9405"/>
                    <a:pt x="9453" y="9470"/>
                    <a:pt x="9519" y="9470"/>
                  </a:cubicBezTo>
                  <a:cubicBezTo>
                    <a:pt x="9535" y="9470"/>
                    <a:pt x="9554" y="9466"/>
                    <a:pt x="9573" y="9457"/>
                  </a:cubicBezTo>
                  <a:cubicBezTo>
                    <a:pt x="9591" y="9448"/>
                    <a:pt x="9609" y="9439"/>
                    <a:pt x="9627" y="9439"/>
                  </a:cubicBezTo>
                  <a:cubicBezTo>
                    <a:pt x="9653" y="9439"/>
                    <a:pt x="9671" y="9430"/>
                    <a:pt x="9671" y="9421"/>
                  </a:cubicBezTo>
                  <a:cubicBezTo>
                    <a:pt x="9680" y="9386"/>
                    <a:pt x="9689" y="9368"/>
                    <a:pt x="9689" y="9350"/>
                  </a:cubicBezTo>
                  <a:cubicBezTo>
                    <a:pt x="9689" y="9279"/>
                    <a:pt x="9627" y="9207"/>
                    <a:pt x="9555" y="9207"/>
                  </a:cubicBezTo>
                  <a:close/>
                  <a:moveTo>
                    <a:pt x="8043" y="9194"/>
                  </a:moveTo>
                  <a:cubicBezTo>
                    <a:pt x="8023" y="9194"/>
                    <a:pt x="8003" y="9198"/>
                    <a:pt x="7985" y="9207"/>
                  </a:cubicBezTo>
                  <a:cubicBezTo>
                    <a:pt x="7949" y="9225"/>
                    <a:pt x="7932" y="9261"/>
                    <a:pt x="7914" y="9288"/>
                  </a:cubicBezTo>
                  <a:cubicBezTo>
                    <a:pt x="7878" y="9368"/>
                    <a:pt x="7923" y="9457"/>
                    <a:pt x="8003" y="9484"/>
                  </a:cubicBezTo>
                  <a:cubicBezTo>
                    <a:pt x="8017" y="9489"/>
                    <a:pt x="8033" y="9492"/>
                    <a:pt x="8048" y="9492"/>
                  </a:cubicBezTo>
                  <a:cubicBezTo>
                    <a:pt x="8110" y="9492"/>
                    <a:pt x="8176" y="9452"/>
                    <a:pt x="8190" y="9395"/>
                  </a:cubicBezTo>
                  <a:cubicBezTo>
                    <a:pt x="8199" y="9350"/>
                    <a:pt x="8199" y="9305"/>
                    <a:pt x="8181" y="9270"/>
                  </a:cubicBezTo>
                  <a:cubicBezTo>
                    <a:pt x="8163" y="9234"/>
                    <a:pt x="8137" y="9216"/>
                    <a:pt x="8101" y="9207"/>
                  </a:cubicBezTo>
                  <a:cubicBezTo>
                    <a:pt x="8083" y="9198"/>
                    <a:pt x="8063" y="9194"/>
                    <a:pt x="8043" y="9194"/>
                  </a:cubicBezTo>
                  <a:close/>
                  <a:moveTo>
                    <a:pt x="6546" y="9192"/>
                  </a:moveTo>
                  <a:cubicBezTo>
                    <a:pt x="6489" y="9192"/>
                    <a:pt x="6450" y="9226"/>
                    <a:pt x="6424" y="9296"/>
                  </a:cubicBezTo>
                  <a:cubicBezTo>
                    <a:pt x="6388" y="9386"/>
                    <a:pt x="6415" y="9448"/>
                    <a:pt x="6513" y="9484"/>
                  </a:cubicBezTo>
                  <a:cubicBezTo>
                    <a:pt x="6538" y="9494"/>
                    <a:pt x="6561" y="9499"/>
                    <a:pt x="6582" y="9499"/>
                  </a:cubicBezTo>
                  <a:cubicBezTo>
                    <a:pt x="6636" y="9499"/>
                    <a:pt x="6677" y="9465"/>
                    <a:pt x="6709" y="9395"/>
                  </a:cubicBezTo>
                  <a:cubicBezTo>
                    <a:pt x="6736" y="9305"/>
                    <a:pt x="6709" y="9243"/>
                    <a:pt x="6620" y="9207"/>
                  </a:cubicBezTo>
                  <a:cubicBezTo>
                    <a:pt x="6593" y="9197"/>
                    <a:pt x="6568" y="9192"/>
                    <a:pt x="6546" y="9192"/>
                  </a:cubicBezTo>
                  <a:close/>
                  <a:moveTo>
                    <a:pt x="5693" y="9474"/>
                  </a:moveTo>
                  <a:cubicBezTo>
                    <a:pt x="5668" y="9474"/>
                    <a:pt x="5643" y="9482"/>
                    <a:pt x="5621" y="9493"/>
                  </a:cubicBezTo>
                  <a:cubicBezTo>
                    <a:pt x="5612" y="9493"/>
                    <a:pt x="5594" y="9511"/>
                    <a:pt x="5594" y="9511"/>
                  </a:cubicBezTo>
                  <a:cubicBezTo>
                    <a:pt x="5597" y="9517"/>
                    <a:pt x="5600" y="9518"/>
                    <a:pt x="5603" y="9518"/>
                  </a:cubicBezTo>
                  <a:cubicBezTo>
                    <a:pt x="5610" y="9518"/>
                    <a:pt x="5618" y="9511"/>
                    <a:pt x="5630" y="9511"/>
                  </a:cubicBezTo>
                  <a:cubicBezTo>
                    <a:pt x="5648" y="9511"/>
                    <a:pt x="5657" y="9519"/>
                    <a:pt x="5666" y="9528"/>
                  </a:cubicBezTo>
                  <a:cubicBezTo>
                    <a:pt x="5710" y="9546"/>
                    <a:pt x="5755" y="9537"/>
                    <a:pt x="5790" y="9555"/>
                  </a:cubicBezTo>
                  <a:cubicBezTo>
                    <a:pt x="5790" y="9555"/>
                    <a:pt x="5799" y="9555"/>
                    <a:pt x="5799" y="9546"/>
                  </a:cubicBezTo>
                  <a:cubicBezTo>
                    <a:pt x="5808" y="9546"/>
                    <a:pt x="5808" y="9537"/>
                    <a:pt x="5808" y="9537"/>
                  </a:cubicBezTo>
                  <a:cubicBezTo>
                    <a:pt x="5782" y="9519"/>
                    <a:pt x="5764" y="9502"/>
                    <a:pt x="5737" y="9484"/>
                  </a:cubicBezTo>
                  <a:cubicBezTo>
                    <a:pt x="5723" y="9477"/>
                    <a:pt x="5708" y="9474"/>
                    <a:pt x="5693" y="9474"/>
                  </a:cubicBezTo>
                  <a:close/>
                  <a:moveTo>
                    <a:pt x="9103" y="9348"/>
                  </a:moveTo>
                  <a:cubicBezTo>
                    <a:pt x="9099" y="9348"/>
                    <a:pt x="9095" y="9349"/>
                    <a:pt x="9091" y="9350"/>
                  </a:cubicBezTo>
                  <a:cubicBezTo>
                    <a:pt x="9047" y="9359"/>
                    <a:pt x="8984" y="9368"/>
                    <a:pt x="8975" y="9448"/>
                  </a:cubicBezTo>
                  <a:cubicBezTo>
                    <a:pt x="8940" y="9475"/>
                    <a:pt x="8966" y="9519"/>
                    <a:pt x="8984" y="9555"/>
                  </a:cubicBezTo>
                  <a:cubicBezTo>
                    <a:pt x="8984" y="9564"/>
                    <a:pt x="8984" y="9573"/>
                    <a:pt x="8993" y="9573"/>
                  </a:cubicBezTo>
                  <a:cubicBezTo>
                    <a:pt x="8993" y="9590"/>
                    <a:pt x="9000" y="9596"/>
                    <a:pt x="9010" y="9596"/>
                  </a:cubicBezTo>
                  <a:cubicBezTo>
                    <a:pt x="9016" y="9596"/>
                    <a:pt x="9022" y="9594"/>
                    <a:pt x="9029" y="9591"/>
                  </a:cubicBezTo>
                  <a:cubicBezTo>
                    <a:pt x="9082" y="9582"/>
                    <a:pt x="9136" y="9573"/>
                    <a:pt x="9189" y="9564"/>
                  </a:cubicBezTo>
                  <a:cubicBezTo>
                    <a:pt x="9216" y="9555"/>
                    <a:pt x="9252" y="9502"/>
                    <a:pt x="9243" y="9475"/>
                  </a:cubicBezTo>
                  <a:cubicBezTo>
                    <a:pt x="9234" y="9457"/>
                    <a:pt x="9225" y="9439"/>
                    <a:pt x="9216" y="9421"/>
                  </a:cubicBezTo>
                  <a:cubicBezTo>
                    <a:pt x="9207" y="9404"/>
                    <a:pt x="9198" y="9386"/>
                    <a:pt x="9189" y="9386"/>
                  </a:cubicBezTo>
                  <a:cubicBezTo>
                    <a:pt x="9159" y="9370"/>
                    <a:pt x="9128" y="9348"/>
                    <a:pt x="9103" y="9348"/>
                  </a:cubicBezTo>
                  <a:close/>
                  <a:moveTo>
                    <a:pt x="6121" y="9332"/>
                  </a:moveTo>
                  <a:cubicBezTo>
                    <a:pt x="6076" y="9332"/>
                    <a:pt x="5996" y="9386"/>
                    <a:pt x="5969" y="9439"/>
                  </a:cubicBezTo>
                  <a:cubicBezTo>
                    <a:pt x="5960" y="9484"/>
                    <a:pt x="5960" y="9537"/>
                    <a:pt x="5996" y="9582"/>
                  </a:cubicBezTo>
                  <a:cubicBezTo>
                    <a:pt x="5996" y="9591"/>
                    <a:pt x="6013" y="9591"/>
                    <a:pt x="6022" y="9591"/>
                  </a:cubicBezTo>
                  <a:cubicBezTo>
                    <a:pt x="6076" y="9591"/>
                    <a:pt x="6121" y="9609"/>
                    <a:pt x="6174" y="9618"/>
                  </a:cubicBezTo>
                  <a:cubicBezTo>
                    <a:pt x="6180" y="9621"/>
                    <a:pt x="6187" y="9622"/>
                    <a:pt x="6194" y="9622"/>
                  </a:cubicBezTo>
                  <a:cubicBezTo>
                    <a:pt x="6209" y="9622"/>
                    <a:pt x="6225" y="9618"/>
                    <a:pt x="6237" y="9618"/>
                  </a:cubicBezTo>
                  <a:cubicBezTo>
                    <a:pt x="6245" y="9582"/>
                    <a:pt x="6299" y="9573"/>
                    <a:pt x="6290" y="9528"/>
                  </a:cubicBezTo>
                  <a:cubicBezTo>
                    <a:pt x="6290" y="9493"/>
                    <a:pt x="6290" y="9457"/>
                    <a:pt x="6272" y="9421"/>
                  </a:cubicBezTo>
                  <a:cubicBezTo>
                    <a:pt x="6237" y="9359"/>
                    <a:pt x="6201" y="9332"/>
                    <a:pt x="6121" y="9332"/>
                  </a:cubicBezTo>
                  <a:close/>
                  <a:moveTo>
                    <a:pt x="7609" y="9345"/>
                  </a:moveTo>
                  <a:cubicBezTo>
                    <a:pt x="7550" y="9345"/>
                    <a:pt x="7496" y="9380"/>
                    <a:pt x="7477" y="9439"/>
                  </a:cubicBezTo>
                  <a:cubicBezTo>
                    <a:pt x="7450" y="9511"/>
                    <a:pt x="7485" y="9600"/>
                    <a:pt x="7566" y="9635"/>
                  </a:cubicBezTo>
                  <a:cubicBezTo>
                    <a:pt x="7582" y="9641"/>
                    <a:pt x="7599" y="9644"/>
                    <a:pt x="7616" y="9644"/>
                  </a:cubicBezTo>
                  <a:cubicBezTo>
                    <a:pt x="7674" y="9644"/>
                    <a:pt x="7732" y="9610"/>
                    <a:pt x="7753" y="9555"/>
                  </a:cubicBezTo>
                  <a:cubicBezTo>
                    <a:pt x="7780" y="9475"/>
                    <a:pt x="7744" y="9386"/>
                    <a:pt x="7673" y="9359"/>
                  </a:cubicBezTo>
                  <a:cubicBezTo>
                    <a:pt x="7652" y="9350"/>
                    <a:pt x="7630" y="9345"/>
                    <a:pt x="7609" y="9345"/>
                  </a:cubicBezTo>
                  <a:close/>
                  <a:moveTo>
                    <a:pt x="8615" y="9509"/>
                  </a:moveTo>
                  <a:cubicBezTo>
                    <a:pt x="8597" y="9509"/>
                    <a:pt x="8581" y="9512"/>
                    <a:pt x="8565" y="9528"/>
                  </a:cubicBezTo>
                  <a:cubicBezTo>
                    <a:pt x="8538" y="9564"/>
                    <a:pt x="8502" y="9582"/>
                    <a:pt x="8502" y="9635"/>
                  </a:cubicBezTo>
                  <a:cubicBezTo>
                    <a:pt x="8510" y="9657"/>
                    <a:pt x="8511" y="9673"/>
                    <a:pt x="8526" y="9673"/>
                  </a:cubicBezTo>
                  <a:cubicBezTo>
                    <a:pt x="8530" y="9673"/>
                    <a:pt x="8533" y="9673"/>
                    <a:pt x="8538" y="9671"/>
                  </a:cubicBezTo>
                  <a:cubicBezTo>
                    <a:pt x="8610" y="9662"/>
                    <a:pt x="8681" y="9653"/>
                    <a:pt x="8752" y="9635"/>
                  </a:cubicBezTo>
                  <a:cubicBezTo>
                    <a:pt x="8779" y="9635"/>
                    <a:pt x="8797" y="9618"/>
                    <a:pt x="8779" y="9591"/>
                  </a:cubicBezTo>
                  <a:cubicBezTo>
                    <a:pt x="8752" y="9564"/>
                    <a:pt x="8725" y="9537"/>
                    <a:pt x="8699" y="9511"/>
                  </a:cubicBezTo>
                  <a:lnTo>
                    <a:pt x="8654" y="9511"/>
                  </a:lnTo>
                  <a:cubicBezTo>
                    <a:pt x="8640" y="9511"/>
                    <a:pt x="8627" y="9509"/>
                    <a:pt x="8615" y="9509"/>
                  </a:cubicBezTo>
                  <a:close/>
                  <a:moveTo>
                    <a:pt x="6699" y="9640"/>
                  </a:moveTo>
                  <a:cubicBezTo>
                    <a:pt x="6676" y="9640"/>
                    <a:pt x="6651" y="9644"/>
                    <a:pt x="6629" y="9653"/>
                  </a:cubicBezTo>
                  <a:cubicBezTo>
                    <a:pt x="6629" y="9662"/>
                    <a:pt x="6620" y="9662"/>
                    <a:pt x="6620" y="9662"/>
                  </a:cubicBezTo>
                  <a:cubicBezTo>
                    <a:pt x="6620" y="9671"/>
                    <a:pt x="6629" y="9680"/>
                    <a:pt x="6638" y="9680"/>
                  </a:cubicBezTo>
                  <a:cubicBezTo>
                    <a:pt x="6665" y="9685"/>
                    <a:pt x="6694" y="9685"/>
                    <a:pt x="6723" y="9685"/>
                  </a:cubicBezTo>
                  <a:cubicBezTo>
                    <a:pt x="6752" y="9685"/>
                    <a:pt x="6781" y="9685"/>
                    <a:pt x="6807" y="9689"/>
                  </a:cubicBezTo>
                  <a:cubicBezTo>
                    <a:pt x="6810" y="9692"/>
                    <a:pt x="6812" y="9693"/>
                    <a:pt x="6814" y="9693"/>
                  </a:cubicBezTo>
                  <a:cubicBezTo>
                    <a:pt x="6816" y="9693"/>
                    <a:pt x="6816" y="9689"/>
                    <a:pt x="6816" y="9689"/>
                  </a:cubicBezTo>
                  <a:cubicBezTo>
                    <a:pt x="6816" y="9689"/>
                    <a:pt x="6816" y="9680"/>
                    <a:pt x="6816" y="9680"/>
                  </a:cubicBezTo>
                  <a:cubicBezTo>
                    <a:pt x="6799" y="9671"/>
                    <a:pt x="6781" y="9662"/>
                    <a:pt x="6763" y="9653"/>
                  </a:cubicBezTo>
                  <a:cubicBezTo>
                    <a:pt x="6745" y="9644"/>
                    <a:pt x="6723" y="9640"/>
                    <a:pt x="6699" y="9640"/>
                  </a:cubicBezTo>
                  <a:close/>
                  <a:moveTo>
                    <a:pt x="8212" y="9653"/>
                  </a:moveTo>
                  <a:cubicBezTo>
                    <a:pt x="8180" y="9653"/>
                    <a:pt x="8148" y="9663"/>
                    <a:pt x="8119" y="9680"/>
                  </a:cubicBezTo>
                  <a:cubicBezTo>
                    <a:pt x="8110" y="9680"/>
                    <a:pt x="8110" y="9698"/>
                    <a:pt x="8110" y="9698"/>
                  </a:cubicBezTo>
                  <a:cubicBezTo>
                    <a:pt x="8110" y="9707"/>
                    <a:pt x="8119" y="9716"/>
                    <a:pt x="8128" y="9716"/>
                  </a:cubicBezTo>
                  <a:cubicBezTo>
                    <a:pt x="8181" y="9707"/>
                    <a:pt x="8226" y="9707"/>
                    <a:pt x="8279" y="9698"/>
                  </a:cubicBezTo>
                  <a:cubicBezTo>
                    <a:pt x="8279" y="9698"/>
                    <a:pt x="8288" y="9689"/>
                    <a:pt x="8288" y="9689"/>
                  </a:cubicBezTo>
                  <a:cubicBezTo>
                    <a:pt x="8288" y="9680"/>
                    <a:pt x="8288" y="9671"/>
                    <a:pt x="8279" y="9671"/>
                  </a:cubicBezTo>
                  <a:cubicBezTo>
                    <a:pt x="8279" y="9662"/>
                    <a:pt x="8271" y="9662"/>
                    <a:pt x="8262" y="9662"/>
                  </a:cubicBezTo>
                  <a:cubicBezTo>
                    <a:pt x="8246" y="9656"/>
                    <a:pt x="8229" y="9653"/>
                    <a:pt x="8212" y="9653"/>
                  </a:cubicBezTo>
                  <a:close/>
                  <a:moveTo>
                    <a:pt x="7139" y="9480"/>
                  </a:moveTo>
                  <a:cubicBezTo>
                    <a:pt x="7126" y="9480"/>
                    <a:pt x="7112" y="9486"/>
                    <a:pt x="7093" y="9493"/>
                  </a:cubicBezTo>
                  <a:cubicBezTo>
                    <a:pt x="7075" y="9502"/>
                    <a:pt x="7057" y="9511"/>
                    <a:pt x="7048" y="9528"/>
                  </a:cubicBezTo>
                  <a:cubicBezTo>
                    <a:pt x="7039" y="9546"/>
                    <a:pt x="7030" y="9564"/>
                    <a:pt x="7022" y="9591"/>
                  </a:cubicBezTo>
                  <a:cubicBezTo>
                    <a:pt x="6995" y="9618"/>
                    <a:pt x="7022" y="9653"/>
                    <a:pt x="7022" y="9689"/>
                  </a:cubicBezTo>
                  <a:cubicBezTo>
                    <a:pt x="7022" y="9707"/>
                    <a:pt x="7030" y="9716"/>
                    <a:pt x="7039" y="9716"/>
                  </a:cubicBezTo>
                  <a:lnTo>
                    <a:pt x="7236" y="9716"/>
                  </a:lnTo>
                  <a:cubicBezTo>
                    <a:pt x="7248" y="9716"/>
                    <a:pt x="7263" y="9720"/>
                    <a:pt x="7275" y="9720"/>
                  </a:cubicBezTo>
                  <a:cubicBezTo>
                    <a:pt x="7281" y="9720"/>
                    <a:pt x="7286" y="9719"/>
                    <a:pt x="7289" y="9716"/>
                  </a:cubicBezTo>
                  <a:cubicBezTo>
                    <a:pt x="7307" y="9698"/>
                    <a:pt x="7316" y="9671"/>
                    <a:pt x="7316" y="9644"/>
                  </a:cubicBezTo>
                  <a:cubicBezTo>
                    <a:pt x="7325" y="9627"/>
                    <a:pt x="7316" y="9600"/>
                    <a:pt x="7307" y="9582"/>
                  </a:cubicBezTo>
                  <a:cubicBezTo>
                    <a:pt x="7298" y="9564"/>
                    <a:pt x="7289" y="9528"/>
                    <a:pt x="7262" y="9519"/>
                  </a:cubicBezTo>
                  <a:cubicBezTo>
                    <a:pt x="7236" y="9502"/>
                    <a:pt x="7191" y="9484"/>
                    <a:pt x="7155" y="9484"/>
                  </a:cubicBezTo>
                  <a:cubicBezTo>
                    <a:pt x="7150" y="9481"/>
                    <a:pt x="7145" y="9480"/>
                    <a:pt x="7139" y="9480"/>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5" name="Google Shape;1325;p16"/>
            <p:cNvSpPr/>
            <p:nvPr/>
          </p:nvSpPr>
          <p:spPr>
            <a:xfrm>
              <a:off x="9222834" y="2062402"/>
              <a:ext cx="711297" cy="508965"/>
            </a:xfrm>
            <a:custGeom>
              <a:avLst/>
              <a:gdLst/>
              <a:ahLst/>
              <a:cxnLst/>
              <a:rect l="l" t="t" r="r" b="b"/>
              <a:pathLst>
                <a:path w="13721" h="9818" extrusionOk="0">
                  <a:moveTo>
                    <a:pt x="6522" y="210"/>
                  </a:moveTo>
                  <a:cubicBezTo>
                    <a:pt x="7574" y="210"/>
                    <a:pt x="8591" y="433"/>
                    <a:pt x="9457" y="763"/>
                  </a:cubicBezTo>
                  <a:cubicBezTo>
                    <a:pt x="11937" y="1718"/>
                    <a:pt x="13498" y="3644"/>
                    <a:pt x="13266" y="5438"/>
                  </a:cubicBezTo>
                  <a:cubicBezTo>
                    <a:pt x="12918" y="8096"/>
                    <a:pt x="11116" y="9077"/>
                    <a:pt x="9671" y="9416"/>
                  </a:cubicBezTo>
                  <a:cubicBezTo>
                    <a:pt x="9123" y="9548"/>
                    <a:pt x="8542" y="9611"/>
                    <a:pt x="7949" y="9611"/>
                  </a:cubicBezTo>
                  <a:cubicBezTo>
                    <a:pt x="5339" y="9611"/>
                    <a:pt x="2503" y="8400"/>
                    <a:pt x="1267" y="6597"/>
                  </a:cubicBezTo>
                  <a:cubicBezTo>
                    <a:pt x="696" y="5759"/>
                    <a:pt x="241" y="4438"/>
                    <a:pt x="1330" y="2868"/>
                  </a:cubicBezTo>
                  <a:cubicBezTo>
                    <a:pt x="2686" y="906"/>
                    <a:pt x="4648" y="210"/>
                    <a:pt x="6522" y="210"/>
                  </a:cubicBezTo>
                  <a:close/>
                  <a:moveTo>
                    <a:pt x="6526" y="0"/>
                  </a:moveTo>
                  <a:cubicBezTo>
                    <a:pt x="4590" y="0"/>
                    <a:pt x="2560" y="722"/>
                    <a:pt x="1160" y="2752"/>
                  </a:cubicBezTo>
                  <a:cubicBezTo>
                    <a:pt x="0" y="4412"/>
                    <a:pt x="491" y="5821"/>
                    <a:pt x="1098" y="6713"/>
                  </a:cubicBezTo>
                  <a:cubicBezTo>
                    <a:pt x="2365" y="8569"/>
                    <a:pt x="5282" y="9818"/>
                    <a:pt x="7967" y="9818"/>
                  </a:cubicBezTo>
                  <a:cubicBezTo>
                    <a:pt x="8565" y="9818"/>
                    <a:pt x="9162" y="9755"/>
                    <a:pt x="9715" y="9622"/>
                  </a:cubicBezTo>
                  <a:cubicBezTo>
                    <a:pt x="11856" y="9113"/>
                    <a:pt x="13186" y="7632"/>
                    <a:pt x="13471" y="5464"/>
                  </a:cubicBezTo>
                  <a:cubicBezTo>
                    <a:pt x="13721" y="3546"/>
                    <a:pt x="12142" y="1575"/>
                    <a:pt x="9537" y="567"/>
                  </a:cubicBezTo>
                  <a:cubicBezTo>
                    <a:pt x="8645" y="223"/>
                    <a:pt x="7600" y="0"/>
                    <a:pt x="6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6" name="Google Shape;1326;p16"/>
            <p:cNvSpPr/>
            <p:nvPr/>
          </p:nvSpPr>
          <p:spPr>
            <a:xfrm>
              <a:off x="9294063" y="2092883"/>
              <a:ext cx="588280" cy="438722"/>
            </a:xfrm>
            <a:custGeom>
              <a:avLst/>
              <a:gdLst/>
              <a:ahLst/>
              <a:cxnLst/>
              <a:rect l="l" t="t" r="r" b="b"/>
              <a:pathLst>
                <a:path w="11348" h="8463" extrusionOk="0">
                  <a:moveTo>
                    <a:pt x="5041" y="211"/>
                  </a:moveTo>
                  <a:cubicBezTo>
                    <a:pt x="7003" y="211"/>
                    <a:pt x="8707" y="1103"/>
                    <a:pt x="9751" y="2066"/>
                  </a:cubicBezTo>
                  <a:cubicBezTo>
                    <a:pt x="10652" y="2914"/>
                    <a:pt x="11134" y="3859"/>
                    <a:pt x="11036" y="4618"/>
                  </a:cubicBezTo>
                  <a:cubicBezTo>
                    <a:pt x="10884" y="5849"/>
                    <a:pt x="10143" y="6892"/>
                    <a:pt x="8966" y="7544"/>
                  </a:cubicBezTo>
                  <a:cubicBezTo>
                    <a:pt x="8112" y="8020"/>
                    <a:pt x="7097" y="8256"/>
                    <a:pt x="6036" y="8256"/>
                  </a:cubicBezTo>
                  <a:cubicBezTo>
                    <a:pt x="4970" y="8256"/>
                    <a:pt x="3857" y="8018"/>
                    <a:pt x="2810" y="7544"/>
                  </a:cubicBezTo>
                  <a:cubicBezTo>
                    <a:pt x="1142" y="6785"/>
                    <a:pt x="223" y="5313"/>
                    <a:pt x="402" y="3699"/>
                  </a:cubicBezTo>
                  <a:cubicBezTo>
                    <a:pt x="589" y="2039"/>
                    <a:pt x="1900" y="719"/>
                    <a:pt x="3747" y="344"/>
                  </a:cubicBezTo>
                  <a:cubicBezTo>
                    <a:pt x="4184" y="246"/>
                    <a:pt x="4621" y="211"/>
                    <a:pt x="5041" y="211"/>
                  </a:cubicBezTo>
                  <a:close/>
                  <a:moveTo>
                    <a:pt x="5049" y="1"/>
                  </a:moveTo>
                  <a:cubicBezTo>
                    <a:pt x="4611" y="1"/>
                    <a:pt x="4161" y="44"/>
                    <a:pt x="3703" y="139"/>
                  </a:cubicBezTo>
                  <a:cubicBezTo>
                    <a:pt x="1767" y="532"/>
                    <a:pt x="393" y="1923"/>
                    <a:pt x="197" y="3681"/>
                  </a:cubicBezTo>
                  <a:cubicBezTo>
                    <a:pt x="0" y="5376"/>
                    <a:pt x="973" y="6928"/>
                    <a:pt x="2721" y="7731"/>
                  </a:cubicBezTo>
                  <a:cubicBezTo>
                    <a:pt x="3801" y="8222"/>
                    <a:pt x="4943" y="8463"/>
                    <a:pt x="6031" y="8463"/>
                  </a:cubicBezTo>
                  <a:cubicBezTo>
                    <a:pt x="7128" y="8463"/>
                    <a:pt x="8181" y="8222"/>
                    <a:pt x="9064" y="7731"/>
                  </a:cubicBezTo>
                  <a:cubicBezTo>
                    <a:pt x="10304" y="7035"/>
                    <a:pt x="11080" y="5947"/>
                    <a:pt x="11250" y="4644"/>
                  </a:cubicBezTo>
                  <a:cubicBezTo>
                    <a:pt x="11348" y="3824"/>
                    <a:pt x="10848" y="2807"/>
                    <a:pt x="9894" y="1915"/>
                  </a:cubicBezTo>
                  <a:cubicBezTo>
                    <a:pt x="8823" y="924"/>
                    <a:pt x="7071" y="1"/>
                    <a:pt x="5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7" name="Google Shape;1327;p16"/>
            <p:cNvSpPr/>
            <p:nvPr/>
          </p:nvSpPr>
          <p:spPr>
            <a:xfrm>
              <a:off x="9910959" y="2330829"/>
              <a:ext cx="11612" cy="12545"/>
            </a:xfrm>
            <a:custGeom>
              <a:avLst/>
              <a:gdLst/>
              <a:ahLst/>
              <a:cxnLst/>
              <a:rect l="l" t="t" r="r" b="b"/>
              <a:pathLst>
                <a:path w="224" h="242" extrusionOk="0">
                  <a:moveTo>
                    <a:pt x="126" y="1"/>
                  </a:moveTo>
                  <a:cubicBezTo>
                    <a:pt x="99" y="1"/>
                    <a:pt x="72" y="10"/>
                    <a:pt x="46" y="28"/>
                  </a:cubicBezTo>
                  <a:cubicBezTo>
                    <a:pt x="28" y="45"/>
                    <a:pt x="19" y="72"/>
                    <a:pt x="10" y="90"/>
                  </a:cubicBezTo>
                  <a:lnTo>
                    <a:pt x="10" y="99"/>
                  </a:lnTo>
                  <a:cubicBezTo>
                    <a:pt x="10" y="108"/>
                    <a:pt x="10" y="108"/>
                    <a:pt x="10" y="108"/>
                  </a:cubicBezTo>
                  <a:cubicBezTo>
                    <a:pt x="10" y="108"/>
                    <a:pt x="10" y="126"/>
                    <a:pt x="10" y="126"/>
                  </a:cubicBezTo>
                  <a:cubicBezTo>
                    <a:pt x="1" y="179"/>
                    <a:pt x="46" y="233"/>
                    <a:pt x="99" y="242"/>
                  </a:cubicBezTo>
                  <a:lnTo>
                    <a:pt x="108" y="242"/>
                  </a:lnTo>
                  <a:cubicBezTo>
                    <a:pt x="162" y="242"/>
                    <a:pt x="206" y="197"/>
                    <a:pt x="215" y="144"/>
                  </a:cubicBezTo>
                  <a:lnTo>
                    <a:pt x="215" y="117"/>
                  </a:lnTo>
                  <a:cubicBezTo>
                    <a:pt x="224" y="63"/>
                    <a:pt x="188" y="10"/>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8" name="Google Shape;1328;p16"/>
            <p:cNvSpPr/>
            <p:nvPr/>
          </p:nvSpPr>
          <p:spPr>
            <a:xfrm>
              <a:off x="9234861" y="2298947"/>
              <a:ext cx="684962" cy="490717"/>
            </a:xfrm>
            <a:custGeom>
              <a:avLst/>
              <a:gdLst/>
              <a:ahLst/>
              <a:cxnLst/>
              <a:rect l="l" t="t" r="r" b="b"/>
              <a:pathLst>
                <a:path w="13213" h="9466" extrusionOk="0">
                  <a:moveTo>
                    <a:pt x="429" y="1330"/>
                  </a:moveTo>
                  <a:cubicBezTo>
                    <a:pt x="1196" y="3417"/>
                    <a:pt x="4059" y="4916"/>
                    <a:pt x="6798" y="5201"/>
                  </a:cubicBezTo>
                  <a:cubicBezTo>
                    <a:pt x="7105" y="5234"/>
                    <a:pt x="7416" y="5251"/>
                    <a:pt x="7729" y="5251"/>
                  </a:cubicBezTo>
                  <a:cubicBezTo>
                    <a:pt x="9724" y="5251"/>
                    <a:pt x="11749" y="4547"/>
                    <a:pt x="12713" y="2650"/>
                  </a:cubicBezTo>
                  <a:lnTo>
                    <a:pt x="12713" y="2650"/>
                  </a:lnTo>
                  <a:cubicBezTo>
                    <a:pt x="12204" y="4978"/>
                    <a:pt x="11062" y="8529"/>
                    <a:pt x="8734" y="9135"/>
                  </a:cubicBezTo>
                  <a:cubicBezTo>
                    <a:pt x="8421" y="9217"/>
                    <a:pt x="8090" y="9257"/>
                    <a:pt x="7746" y="9257"/>
                  </a:cubicBezTo>
                  <a:cubicBezTo>
                    <a:pt x="6408" y="9257"/>
                    <a:pt x="4891" y="8650"/>
                    <a:pt x="3578" y="7556"/>
                  </a:cubicBezTo>
                  <a:cubicBezTo>
                    <a:pt x="1704" y="5977"/>
                    <a:pt x="571" y="3711"/>
                    <a:pt x="429" y="1330"/>
                  </a:cubicBezTo>
                  <a:close/>
                  <a:moveTo>
                    <a:pt x="339" y="0"/>
                  </a:moveTo>
                  <a:cubicBezTo>
                    <a:pt x="286" y="0"/>
                    <a:pt x="232" y="45"/>
                    <a:pt x="232" y="98"/>
                  </a:cubicBezTo>
                  <a:cubicBezTo>
                    <a:pt x="0" y="2980"/>
                    <a:pt x="1196" y="5826"/>
                    <a:pt x="3444" y="7708"/>
                  </a:cubicBezTo>
                  <a:cubicBezTo>
                    <a:pt x="4791" y="8841"/>
                    <a:pt x="6361" y="9465"/>
                    <a:pt x="7753" y="9465"/>
                  </a:cubicBezTo>
                  <a:cubicBezTo>
                    <a:pt x="8110" y="9465"/>
                    <a:pt x="8458" y="9421"/>
                    <a:pt x="8788" y="9341"/>
                  </a:cubicBezTo>
                  <a:cubicBezTo>
                    <a:pt x="11883" y="8529"/>
                    <a:pt x="12954" y="2846"/>
                    <a:pt x="13204" y="1124"/>
                  </a:cubicBezTo>
                  <a:cubicBezTo>
                    <a:pt x="13212" y="1071"/>
                    <a:pt x="13177" y="1017"/>
                    <a:pt x="13123" y="1008"/>
                  </a:cubicBezTo>
                  <a:cubicBezTo>
                    <a:pt x="13117" y="1007"/>
                    <a:pt x="13110" y="1007"/>
                    <a:pt x="13104" y="1007"/>
                  </a:cubicBezTo>
                  <a:cubicBezTo>
                    <a:pt x="13050" y="1007"/>
                    <a:pt x="13006" y="1041"/>
                    <a:pt x="12998" y="1089"/>
                  </a:cubicBezTo>
                  <a:cubicBezTo>
                    <a:pt x="12507" y="4018"/>
                    <a:pt x="10091" y="5044"/>
                    <a:pt x="7713" y="5044"/>
                  </a:cubicBezTo>
                  <a:cubicBezTo>
                    <a:pt x="7412" y="5044"/>
                    <a:pt x="7112" y="5027"/>
                    <a:pt x="6816" y="4996"/>
                  </a:cubicBezTo>
                  <a:cubicBezTo>
                    <a:pt x="3649" y="4666"/>
                    <a:pt x="330" y="2623"/>
                    <a:pt x="438" y="107"/>
                  </a:cubicBezTo>
                  <a:cubicBezTo>
                    <a:pt x="438" y="54"/>
                    <a:pt x="402" y="9"/>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9" name="Google Shape;1329;p16"/>
            <p:cNvSpPr/>
            <p:nvPr/>
          </p:nvSpPr>
          <p:spPr>
            <a:xfrm>
              <a:off x="9492921" y="2212789"/>
              <a:ext cx="194296" cy="148625"/>
            </a:xfrm>
            <a:custGeom>
              <a:avLst/>
              <a:gdLst/>
              <a:ahLst/>
              <a:cxnLst/>
              <a:rect l="l" t="t" r="r" b="b"/>
              <a:pathLst>
                <a:path w="3748" h="2867" extrusionOk="0">
                  <a:moveTo>
                    <a:pt x="1642" y="208"/>
                  </a:moveTo>
                  <a:cubicBezTo>
                    <a:pt x="2311" y="208"/>
                    <a:pt x="3087" y="529"/>
                    <a:pt x="3328" y="1163"/>
                  </a:cubicBezTo>
                  <a:cubicBezTo>
                    <a:pt x="3480" y="1564"/>
                    <a:pt x="3444" y="1894"/>
                    <a:pt x="3230" y="2162"/>
                  </a:cubicBezTo>
                  <a:cubicBezTo>
                    <a:pt x="2953" y="2491"/>
                    <a:pt x="2420" y="2663"/>
                    <a:pt x="1987" y="2663"/>
                  </a:cubicBezTo>
                  <a:cubicBezTo>
                    <a:pt x="1903" y="2663"/>
                    <a:pt x="1823" y="2657"/>
                    <a:pt x="1749" y="2644"/>
                  </a:cubicBezTo>
                  <a:cubicBezTo>
                    <a:pt x="1080" y="2528"/>
                    <a:pt x="616" y="2296"/>
                    <a:pt x="402" y="1957"/>
                  </a:cubicBezTo>
                  <a:cubicBezTo>
                    <a:pt x="241" y="1698"/>
                    <a:pt x="214" y="1377"/>
                    <a:pt x="330" y="993"/>
                  </a:cubicBezTo>
                  <a:cubicBezTo>
                    <a:pt x="473" y="520"/>
                    <a:pt x="928" y="226"/>
                    <a:pt x="1562" y="208"/>
                  </a:cubicBezTo>
                  <a:close/>
                  <a:moveTo>
                    <a:pt x="1656" y="1"/>
                  </a:moveTo>
                  <a:cubicBezTo>
                    <a:pt x="1621" y="1"/>
                    <a:pt x="1587" y="1"/>
                    <a:pt x="1553" y="3"/>
                  </a:cubicBezTo>
                  <a:cubicBezTo>
                    <a:pt x="830" y="21"/>
                    <a:pt x="295" y="378"/>
                    <a:pt x="134" y="940"/>
                  </a:cubicBezTo>
                  <a:cubicBezTo>
                    <a:pt x="0" y="1377"/>
                    <a:pt x="36" y="1760"/>
                    <a:pt x="223" y="2064"/>
                  </a:cubicBezTo>
                  <a:cubicBezTo>
                    <a:pt x="473" y="2456"/>
                    <a:pt x="973" y="2724"/>
                    <a:pt x="1713" y="2849"/>
                  </a:cubicBezTo>
                  <a:cubicBezTo>
                    <a:pt x="1793" y="2858"/>
                    <a:pt x="1892" y="2867"/>
                    <a:pt x="1981" y="2867"/>
                  </a:cubicBezTo>
                  <a:cubicBezTo>
                    <a:pt x="2480" y="2867"/>
                    <a:pt x="3069" y="2679"/>
                    <a:pt x="3390" y="2296"/>
                  </a:cubicBezTo>
                  <a:cubicBezTo>
                    <a:pt x="3578" y="2064"/>
                    <a:pt x="3747" y="1680"/>
                    <a:pt x="3524" y="1091"/>
                  </a:cubicBezTo>
                  <a:cubicBezTo>
                    <a:pt x="3251" y="367"/>
                    <a:pt x="2400"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0" name="Google Shape;1330;p16"/>
            <p:cNvSpPr/>
            <p:nvPr/>
          </p:nvSpPr>
          <p:spPr>
            <a:xfrm>
              <a:off x="9694993" y="2268569"/>
              <a:ext cx="82374" cy="45671"/>
            </a:xfrm>
            <a:custGeom>
              <a:avLst/>
              <a:gdLst/>
              <a:ahLst/>
              <a:cxnLst/>
              <a:rect l="l" t="t" r="r" b="b"/>
              <a:pathLst>
                <a:path w="1589" h="881" extrusionOk="0">
                  <a:moveTo>
                    <a:pt x="1045" y="212"/>
                  </a:moveTo>
                  <a:cubicBezTo>
                    <a:pt x="1250" y="229"/>
                    <a:pt x="1384" y="292"/>
                    <a:pt x="1375" y="363"/>
                  </a:cubicBezTo>
                  <a:cubicBezTo>
                    <a:pt x="1375" y="479"/>
                    <a:pt x="1321" y="560"/>
                    <a:pt x="1214" y="613"/>
                  </a:cubicBezTo>
                  <a:cubicBezTo>
                    <a:pt x="1128" y="656"/>
                    <a:pt x="1017" y="675"/>
                    <a:pt x="899" y="675"/>
                  </a:cubicBezTo>
                  <a:cubicBezTo>
                    <a:pt x="672" y="675"/>
                    <a:pt x="421" y="606"/>
                    <a:pt x="286" y="506"/>
                  </a:cubicBezTo>
                  <a:cubicBezTo>
                    <a:pt x="233" y="461"/>
                    <a:pt x="215" y="435"/>
                    <a:pt x="215" y="417"/>
                  </a:cubicBezTo>
                  <a:cubicBezTo>
                    <a:pt x="224" y="328"/>
                    <a:pt x="563" y="212"/>
                    <a:pt x="920" y="212"/>
                  </a:cubicBezTo>
                  <a:close/>
                  <a:moveTo>
                    <a:pt x="916" y="0"/>
                  </a:moveTo>
                  <a:cubicBezTo>
                    <a:pt x="528" y="0"/>
                    <a:pt x="49" y="122"/>
                    <a:pt x="10" y="390"/>
                  </a:cubicBezTo>
                  <a:cubicBezTo>
                    <a:pt x="1" y="461"/>
                    <a:pt x="19" y="568"/>
                    <a:pt x="161" y="676"/>
                  </a:cubicBezTo>
                  <a:cubicBezTo>
                    <a:pt x="331" y="791"/>
                    <a:pt x="625" y="881"/>
                    <a:pt x="902" y="881"/>
                  </a:cubicBezTo>
                  <a:cubicBezTo>
                    <a:pt x="1053" y="881"/>
                    <a:pt x="1196" y="854"/>
                    <a:pt x="1312" y="800"/>
                  </a:cubicBezTo>
                  <a:cubicBezTo>
                    <a:pt x="1482" y="711"/>
                    <a:pt x="1580" y="560"/>
                    <a:pt x="1589" y="363"/>
                  </a:cubicBezTo>
                  <a:cubicBezTo>
                    <a:pt x="1589" y="274"/>
                    <a:pt x="1544" y="42"/>
                    <a:pt x="1062" y="6"/>
                  </a:cubicBezTo>
                  <a:cubicBezTo>
                    <a:pt x="1016" y="2"/>
                    <a:pt x="966" y="0"/>
                    <a:pt x="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1" name="Google Shape;1331;p16"/>
            <p:cNvSpPr/>
            <p:nvPr/>
          </p:nvSpPr>
          <p:spPr>
            <a:xfrm>
              <a:off x="9581256" y="2123676"/>
              <a:ext cx="50907" cy="81907"/>
            </a:xfrm>
            <a:custGeom>
              <a:avLst/>
              <a:gdLst/>
              <a:ahLst/>
              <a:cxnLst/>
              <a:rect l="l" t="t" r="r" b="b"/>
              <a:pathLst>
                <a:path w="982" h="1580" extrusionOk="0">
                  <a:moveTo>
                    <a:pt x="384" y="205"/>
                  </a:moveTo>
                  <a:cubicBezTo>
                    <a:pt x="500" y="205"/>
                    <a:pt x="580" y="259"/>
                    <a:pt x="634" y="366"/>
                  </a:cubicBezTo>
                  <a:cubicBezTo>
                    <a:pt x="759" y="616"/>
                    <a:pt x="678" y="1089"/>
                    <a:pt x="536" y="1294"/>
                  </a:cubicBezTo>
                  <a:cubicBezTo>
                    <a:pt x="491" y="1347"/>
                    <a:pt x="464" y="1365"/>
                    <a:pt x="446" y="1365"/>
                  </a:cubicBezTo>
                  <a:cubicBezTo>
                    <a:pt x="348" y="1356"/>
                    <a:pt x="205" y="937"/>
                    <a:pt x="232" y="536"/>
                  </a:cubicBezTo>
                  <a:cubicBezTo>
                    <a:pt x="250" y="339"/>
                    <a:pt x="312" y="205"/>
                    <a:pt x="384" y="205"/>
                  </a:cubicBezTo>
                  <a:close/>
                  <a:moveTo>
                    <a:pt x="384" y="0"/>
                  </a:moveTo>
                  <a:cubicBezTo>
                    <a:pt x="295" y="0"/>
                    <a:pt x="63" y="45"/>
                    <a:pt x="27" y="518"/>
                  </a:cubicBezTo>
                  <a:cubicBezTo>
                    <a:pt x="0" y="928"/>
                    <a:pt x="125" y="1535"/>
                    <a:pt x="420" y="1570"/>
                  </a:cubicBezTo>
                  <a:cubicBezTo>
                    <a:pt x="428" y="1570"/>
                    <a:pt x="437" y="1579"/>
                    <a:pt x="455" y="1579"/>
                  </a:cubicBezTo>
                  <a:cubicBezTo>
                    <a:pt x="518" y="1579"/>
                    <a:pt x="616" y="1544"/>
                    <a:pt x="705" y="1419"/>
                  </a:cubicBezTo>
                  <a:cubicBezTo>
                    <a:pt x="892" y="1151"/>
                    <a:pt x="982" y="598"/>
                    <a:pt x="821" y="268"/>
                  </a:cubicBezTo>
                  <a:cubicBezTo>
                    <a:pt x="732" y="98"/>
                    <a:pt x="580"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2" name="Google Shape;1332;p16"/>
            <p:cNvSpPr/>
            <p:nvPr/>
          </p:nvSpPr>
          <p:spPr>
            <a:xfrm>
              <a:off x="9519722" y="2375204"/>
              <a:ext cx="52307" cy="80559"/>
            </a:xfrm>
            <a:custGeom>
              <a:avLst/>
              <a:gdLst/>
              <a:ahLst/>
              <a:cxnLst/>
              <a:rect l="l" t="t" r="r" b="b"/>
              <a:pathLst>
                <a:path w="1009" h="1554" extrusionOk="0">
                  <a:moveTo>
                    <a:pt x="616" y="215"/>
                  </a:moveTo>
                  <a:cubicBezTo>
                    <a:pt x="625" y="215"/>
                    <a:pt x="652" y="233"/>
                    <a:pt x="679" y="296"/>
                  </a:cubicBezTo>
                  <a:cubicBezTo>
                    <a:pt x="795" y="528"/>
                    <a:pt x="786" y="1009"/>
                    <a:pt x="616" y="1232"/>
                  </a:cubicBezTo>
                  <a:cubicBezTo>
                    <a:pt x="555" y="1309"/>
                    <a:pt x="481" y="1352"/>
                    <a:pt x="389" y="1352"/>
                  </a:cubicBezTo>
                  <a:cubicBezTo>
                    <a:pt x="373" y="1352"/>
                    <a:pt x="357" y="1351"/>
                    <a:pt x="340" y="1348"/>
                  </a:cubicBezTo>
                  <a:cubicBezTo>
                    <a:pt x="277" y="1330"/>
                    <a:pt x="242" y="1197"/>
                    <a:pt x="259" y="991"/>
                  </a:cubicBezTo>
                  <a:cubicBezTo>
                    <a:pt x="304" y="590"/>
                    <a:pt x="509" y="215"/>
                    <a:pt x="616" y="215"/>
                  </a:cubicBezTo>
                  <a:close/>
                  <a:moveTo>
                    <a:pt x="612" y="1"/>
                  </a:moveTo>
                  <a:cubicBezTo>
                    <a:pt x="315" y="1"/>
                    <a:pt x="89" y="578"/>
                    <a:pt x="54" y="974"/>
                  </a:cubicBezTo>
                  <a:cubicBezTo>
                    <a:pt x="1" y="1446"/>
                    <a:pt x="215" y="1536"/>
                    <a:pt x="313" y="1554"/>
                  </a:cubicBezTo>
                  <a:lnTo>
                    <a:pt x="402" y="1554"/>
                  </a:lnTo>
                  <a:cubicBezTo>
                    <a:pt x="554" y="1554"/>
                    <a:pt x="688" y="1491"/>
                    <a:pt x="786" y="1357"/>
                  </a:cubicBezTo>
                  <a:cubicBezTo>
                    <a:pt x="1000" y="1063"/>
                    <a:pt x="1009" y="501"/>
                    <a:pt x="875" y="206"/>
                  </a:cubicBezTo>
                  <a:cubicBezTo>
                    <a:pt x="795" y="46"/>
                    <a:pt x="697" y="10"/>
                    <a:pt x="625" y="1"/>
                  </a:cubicBezTo>
                  <a:cubicBezTo>
                    <a:pt x="621" y="1"/>
                    <a:pt x="616" y="1"/>
                    <a:pt x="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3" name="Google Shape;1333;p16"/>
            <p:cNvSpPr/>
            <p:nvPr/>
          </p:nvSpPr>
          <p:spPr>
            <a:xfrm>
              <a:off x="9602044" y="2379040"/>
              <a:ext cx="60186" cy="77656"/>
            </a:xfrm>
            <a:custGeom>
              <a:avLst/>
              <a:gdLst/>
              <a:ahLst/>
              <a:cxnLst/>
              <a:rect l="l" t="t" r="r" b="b"/>
              <a:pathLst>
                <a:path w="1161" h="1498" extrusionOk="0">
                  <a:moveTo>
                    <a:pt x="340" y="213"/>
                  </a:moveTo>
                  <a:cubicBezTo>
                    <a:pt x="447" y="213"/>
                    <a:pt x="714" y="534"/>
                    <a:pt x="821" y="909"/>
                  </a:cubicBezTo>
                  <a:cubicBezTo>
                    <a:pt x="884" y="1105"/>
                    <a:pt x="875" y="1248"/>
                    <a:pt x="812" y="1274"/>
                  </a:cubicBezTo>
                  <a:cubicBezTo>
                    <a:pt x="775" y="1286"/>
                    <a:pt x="740" y="1292"/>
                    <a:pt x="707" y="1292"/>
                  </a:cubicBezTo>
                  <a:cubicBezTo>
                    <a:pt x="639" y="1292"/>
                    <a:pt x="578" y="1266"/>
                    <a:pt x="518" y="1212"/>
                  </a:cubicBezTo>
                  <a:cubicBezTo>
                    <a:pt x="313" y="1025"/>
                    <a:pt x="215" y="552"/>
                    <a:pt x="277" y="302"/>
                  </a:cubicBezTo>
                  <a:cubicBezTo>
                    <a:pt x="295" y="239"/>
                    <a:pt x="322" y="213"/>
                    <a:pt x="331" y="213"/>
                  </a:cubicBezTo>
                  <a:close/>
                  <a:moveTo>
                    <a:pt x="341" y="1"/>
                  </a:moveTo>
                  <a:cubicBezTo>
                    <a:pt x="323" y="1"/>
                    <a:pt x="304" y="3"/>
                    <a:pt x="286" y="8"/>
                  </a:cubicBezTo>
                  <a:cubicBezTo>
                    <a:pt x="215" y="25"/>
                    <a:pt x="126" y="79"/>
                    <a:pt x="81" y="248"/>
                  </a:cubicBezTo>
                  <a:cubicBezTo>
                    <a:pt x="1" y="570"/>
                    <a:pt x="108" y="1123"/>
                    <a:pt x="375" y="1364"/>
                  </a:cubicBezTo>
                  <a:cubicBezTo>
                    <a:pt x="473" y="1453"/>
                    <a:pt x="581" y="1497"/>
                    <a:pt x="705" y="1497"/>
                  </a:cubicBezTo>
                  <a:cubicBezTo>
                    <a:pt x="759" y="1497"/>
                    <a:pt x="821" y="1488"/>
                    <a:pt x="875" y="1471"/>
                  </a:cubicBezTo>
                  <a:cubicBezTo>
                    <a:pt x="964" y="1435"/>
                    <a:pt x="1160" y="1310"/>
                    <a:pt x="1027" y="855"/>
                  </a:cubicBezTo>
                  <a:cubicBezTo>
                    <a:pt x="918" y="487"/>
                    <a:pt x="621" y="1"/>
                    <a:pt x="3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4" name="Google Shape;1334;p16"/>
            <p:cNvSpPr/>
            <p:nvPr/>
          </p:nvSpPr>
          <p:spPr>
            <a:xfrm>
              <a:off x="9415213" y="2181323"/>
              <a:ext cx="81907" cy="58009"/>
            </a:xfrm>
            <a:custGeom>
              <a:avLst/>
              <a:gdLst/>
              <a:ahLst/>
              <a:cxnLst/>
              <a:rect l="l" t="t" r="r" b="b"/>
              <a:pathLst>
                <a:path w="1580" h="1119" extrusionOk="0">
                  <a:moveTo>
                    <a:pt x="572" y="209"/>
                  </a:moveTo>
                  <a:cubicBezTo>
                    <a:pt x="848" y="226"/>
                    <a:pt x="1214" y="539"/>
                    <a:pt x="1312" y="779"/>
                  </a:cubicBezTo>
                  <a:cubicBezTo>
                    <a:pt x="1339" y="833"/>
                    <a:pt x="1339" y="869"/>
                    <a:pt x="1330" y="878"/>
                  </a:cubicBezTo>
                  <a:cubicBezTo>
                    <a:pt x="1315" y="897"/>
                    <a:pt x="1278" y="907"/>
                    <a:pt x="1227" y="907"/>
                  </a:cubicBezTo>
                  <a:cubicBezTo>
                    <a:pt x="1066" y="907"/>
                    <a:pt x="759" y="813"/>
                    <a:pt x="509" y="637"/>
                  </a:cubicBezTo>
                  <a:cubicBezTo>
                    <a:pt x="349" y="521"/>
                    <a:pt x="259" y="396"/>
                    <a:pt x="304" y="342"/>
                  </a:cubicBezTo>
                  <a:cubicBezTo>
                    <a:pt x="357" y="253"/>
                    <a:pt x="438" y="209"/>
                    <a:pt x="536" y="209"/>
                  </a:cubicBezTo>
                  <a:close/>
                  <a:moveTo>
                    <a:pt x="530" y="1"/>
                  </a:moveTo>
                  <a:cubicBezTo>
                    <a:pt x="364" y="1"/>
                    <a:pt x="223" y="81"/>
                    <a:pt x="125" y="226"/>
                  </a:cubicBezTo>
                  <a:cubicBezTo>
                    <a:pt x="72" y="307"/>
                    <a:pt x="1" y="530"/>
                    <a:pt x="393" y="806"/>
                  </a:cubicBezTo>
                  <a:cubicBezTo>
                    <a:pt x="616" y="967"/>
                    <a:pt x="964" y="1118"/>
                    <a:pt x="1223" y="1118"/>
                  </a:cubicBezTo>
                  <a:cubicBezTo>
                    <a:pt x="1339" y="1118"/>
                    <a:pt x="1437" y="1083"/>
                    <a:pt x="1490" y="1011"/>
                  </a:cubicBezTo>
                  <a:cubicBezTo>
                    <a:pt x="1535" y="958"/>
                    <a:pt x="1580" y="860"/>
                    <a:pt x="1508" y="690"/>
                  </a:cubicBezTo>
                  <a:cubicBezTo>
                    <a:pt x="1374" y="396"/>
                    <a:pt x="946" y="30"/>
                    <a:pt x="580" y="3"/>
                  </a:cubicBezTo>
                  <a:cubicBezTo>
                    <a:pt x="563" y="2"/>
                    <a:pt x="546"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5" name="Google Shape;1335;p16"/>
            <p:cNvSpPr/>
            <p:nvPr/>
          </p:nvSpPr>
          <p:spPr>
            <a:xfrm>
              <a:off x="9670473" y="2344567"/>
              <a:ext cx="66666" cy="65889"/>
            </a:xfrm>
            <a:custGeom>
              <a:avLst/>
              <a:gdLst/>
              <a:ahLst/>
              <a:cxnLst/>
              <a:rect l="l" t="t" r="r" b="b"/>
              <a:pathLst>
                <a:path w="1286" h="1271" extrusionOk="0">
                  <a:moveTo>
                    <a:pt x="322" y="209"/>
                  </a:moveTo>
                  <a:cubicBezTo>
                    <a:pt x="501" y="209"/>
                    <a:pt x="804" y="414"/>
                    <a:pt x="947" y="664"/>
                  </a:cubicBezTo>
                  <a:cubicBezTo>
                    <a:pt x="1018" y="780"/>
                    <a:pt x="1072" y="940"/>
                    <a:pt x="947" y="1029"/>
                  </a:cubicBezTo>
                  <a:cubicBezTo>
                    <a:pt x="916" y="1049"/>
                    <a:pt x="882" y="1058"/>
                    <a:pt x="844" y="1058"/>
                  </a:cubicBezTo>
                  <a:cubicBezTo>
                    <a:pt x="795" y="1058"/>
                    <a:pt x="740" y="1042"/>
                    <a:pt x="679" y="1012"/>
                  </a:cubicBezTo>
                  <a:cubicBezTo>
                    <a:pt x="429" y="878"/>
                    <a:pt x="206" y="512"/>
                    <a:pt x="206" y="316"/>
                  </a:cubicBezTo>
                  <a:cubicBezTo>
                    <a:pt x="206" y="244"/>
                    <a:pt x="242" y="227"/>
                    <a:pt x="251" y="227"/>
                  </a:cubicBezTo>
                  <a:cubicBezTo>
                    <a:pt x="278" y="209"/>
                    <a:pt x="295" y="209"/>
                    <a:pt x="322" y="209"/>
                  </a:cubicBezTo>
                  <a:close/>
                  <a:moveTo>
                    <a:pt x="327" y="0"/>
                  </a:moveTo>
                  <a:cubicBezTo>
                    <a:pt x="268" y="0"/>
                    <a:pt x="213" y="12"/>
                    <a:pt x="162" y="39"/>
                  </a:cubicBezTo>
                  <a:cubicBezTo>
                    <a:pt x="55" y="84"/>
                    <a:pt x="1" y="182"/>
                    <a:pt x="1" y="316"/>
                  </a:cubicBezTo>
                  <a:cubicBezTo>
                    <a:pt x="1" y="610"/>
                    <a:pt x="286" y="1038"/>
                    <a:pt x="581" y="1199"/>
                  </a:cubicBezTo>
                  <a:cubicBezTo>
                    <a:pt x="670" y="1243"/>
                    <a:pt x="759" y="1270"/>
                    <a:pt x="840" y="1270"/>
                  </a:cubicBezTo>
                  <a:cubicBezTo>
                    <a:pt x="920" y="1270"/>
                    <a:pt x="1000" y="1243"/>
                    <a:pt x="1063" y="1199"/>
                  </a:cubicBezTo>
                  <a:cubicBezTo>
                    <a:pt x="1259" y="1065"/>
                    <a:pt x="1286" y="824"/>
                    <a:pt x="1125" y="557"/>
                  </a:cubicBezTo>
                  <a:cubicBezTo>
                    <a:pt x="969" y="297"/>
                    <a:pt x="616"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6" name="Google Shape;1336;p16"/>
            <p:cNvSpPr/>
            <p:nvPr/>
          </p:nvSpPr>
          <p:spPr>
            <a:xfrm>
              <a:off x="9497068" y="2132126"/>
              <a:ext cx="60186" cy="72524"/>
            </a:xfrm>
            <a:custGeom>
              <a:avLst/>
              <a:gdLst/>
              <a:ahLst/>
              <a:cxnLst/>
              <a:rect l="l" t="t" r="r" b="b"/>
              <a:pathLst>
                <a:path w="1161" h="1399" extrusionOk="0">
                  <a:moveTo>
                    <a:pt x="438" y="212"/>
                  </a:moveTo>
                  <a:cubicBezTo>
                    <a:pt x="500" y="212"/>
                    <a:pt x="563" y="239"/>
                    <a:pt x="634" y="310"/>
                  </a:cubicBezTo>
                  <a:cubicBezTo>
                    <a:pt x="830" y="515"/>
                    <a:pt x="937" y="926"/>
                    <a:pt x="875" y="1113"/>
                  </a:cubicBezTo>
                  <a:cubicBezTo>
                    <a:pt x="857" y="1184"/>
                    <a:pt x="821" y="1184"/>
                    <a:pt x="804" y="1193"/>
                  </a:cubicBezTo>
                  <a:cubicBezTo>
                    <a:pt x="797" y="1194"/>
                    <a:pt x="791" y="1195"/>
                    <a:pt x="784" y="1195"/>
                  </a:cubicBezTo>
                  <a:cubicBezTo>
                    <a:pt x="613" y="1195"/>
                    <a:pt x="346" y="869"/>
                    <a:pt x="268" y="560"/>
                  </a:cubicBezTo>
                  <a:cubicBezTo>
                    <a:pt x="241" y="426"/>
                    <a:pt x="233" y="265"/>
                    <a:pt x="384" y="221"/>
                  </a:cubicBezTo>
                  <a:cubicBezTo>
                    <a:pt x="402" y="212"/>
                    <a:pt x="420" y="212"/>
                    <a:pt x="438" y="212"/>
                  </a:cubicBezTo>
                  <a:close/>
                  <a:moveTo>
                    <a:pt x="430" y="0"/>
                  </a:moveTo>
                  <a:cubicBezTo>
                    <a:pt x="393" y="0"/>
                    <a:pt x="357" y="5"/>
                    <a:pt x="322" y="16"/>
                  </a:cubicBezTo>
                  <a:cubicBezTo>
                    <a:pt x="90" y="87"/>
                    <a:pt x="1" y="310"/>
                    <a:pt x="72" y="604"/>
                  </a:cubicBezTo>
                  <a:cubicBezTo>
                    <a:pt x="152" y="952"/>
                    <a:pt x="465" y="1398"/>
                    <a:pt x="786" y="1398"/>
                  </a:cubicBezTo>
                  <a:lnTo>
                    <a:pt x="839" y="1398"/>
                  </a:lnTo>
                  <a:cubicBezTo>
                    <a:pt x="955" y="1381"/>
                    <a:pt x="1035" y="1300"/>
                    <a:pt x="1071" y="1175"/>
                  </a:cubicBezTo>
                  <a:cubicBezTo>
                    <a:pt x="1160" y="899"/>
                    <a:pt x="1018" y="408"/>
                    <a:pt x="777" y="158"/>
                  </a:cubicBezTo>
                  <a:cubicBezTo>
                    <a:pt x="674" y="56"/>
                    <a:pt x="550" y="0"/>
                    <a:pt x="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7" name="Google Shape;1337;p16"/>
            <p:cNvSpPr/>
            <p:nvPr/>
          </p:nvSpPr>
          <p:spPr>
            <a:xfrm>
              <a:off x="9431387" y="2342856"/>
              <a:ext cx="76360" cy="75427"/>
            </a:xfrm>
            <a:custGeom>
              <a:avLst/>
              <a:gdLst/>
              <a:ahLst/>
              <a:cxnLst/>
              <a:rect l="l" t="t" r="r" b="b"/>
              <a:pathLst>
                <a:path w="1473" h="1455" extrusionOk="0">
                  <a:moveTo>
                    <a:pt x="1018" y="215"/>
                  </a:moveTo>
                  <a:cubicBezTo>
                    <a:pt x="1045" y="215"/>
                    <a:pt x="1062" y="215"/>
                    <a:pt x="1071" y="233"/>
                  </a:cubicBezTo>
                  <a:cubicBezTo>
                    <a:pt x="1214" y="393"/>
                    <a:pt x="1062" y="839"/>
                    <a:pt x="786" y="1098"/>
                  </a:cubicBezTo>
                  <a:cubicBezTo>
                    <a:pt x="715" y="1163"/>
                    <a:pt x="600" y="1248"/>
                    <a:pt x="482" y="1248"/>
                  </a:cubicBezTo>
                  <a:cubicBezTo>
                    <a:pt x="422" y="1248"/>
                    <a:pt x="361" y="1226"/>
                    <a:pt x="304" y="1169"/>
                  </a:cubicBezTo>
                  <a:cubicBezTo>
                    <a:pt x="277" y="1152"/>
                    <a:pt x="215" y="1089"/>
                    <a:pt x="268" y="929"/>
                  </a:cubicBezTo>
                  <a:cubicBezTo>
                    <a:pt x="358" y="616"/>
                    <a:pt x="741" y="268"/>
                    <a:pt x="973" y="215"/>
                  </a:cubicBezTo>
                  <a:close/>
                  <a:moveTo>
                    <a:pt x="1014" y="1"/>
                  </a:moveTo>
                  <a:cubicBezTo>
                    <a:pt x="988" y="1"/>
                    <a:pt x="960" y="4"/>
                    <a:pt x="929" y="10"/>
                  </a:cubicBezTo>
                  <a:cubicBezTo>
                    <a:pt x="607" y="81"/>
                    <a:pt x="170" y="509"/>
                    <a:pt x="63" y="866"/>
                  </a:cubicBezTo>
                  <a:cubicBezTo>
                    <a:pt x="1" y="1098"/>
                    <a:pt x="81" y="1241"/>
                    <a:pt x="152" y="1321"/>
                  </a:cubicBezTo>
                  <a:cubicBezTo>
                    <a:pt x="251" y="1410"/>
                    <a:pt x="367" y="1455"/>
                    <a:pt x="483" y="1455"/>
                  </a:cubicBezTo>
                  <a:cubicBezTo>
                    <a:pt x="625" y="1455"/>
                    <a:pt x="777" y="1392"/>
                    <a:pt x="929" y="1250"/>
                  </a:cubicBezTo>
                  <a:cubicBezTo>
                    <a:pt x="1268" y="937"/>
                    <a:pt x="1473" y="375"/>
                    <a:pt x="1232" y="99"/>
                  </a:cubicBezTo>
                  <a:cubicBezTo>
                    <a:pt x="1202" y="62"/>
                    <a:pt x="1136"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8" name="Google Shape;1338;p16"/>
            <p:cNvSpPr/>
            <p:nvPr/>
          </p:nvSpPr>
          <p:spPr>
            <a:xfrm>
              <a:off x="9651085" y="2161986"/>
              <a:ext cx="79108" cy="72732"/>
            </a:xfrm>
            <a:custGeom>
              <a:avLst/>
              <a:gdLst/>
              <a:ahLst/>
              <a:cxnLst/>
              <a:rect l="l" t="t" r="r" b="b"/>
              <a:pathLst>
                <a:path w="1526" h="1403" extrusionOk="0">
                  <a:moveTo>
                    <a:pt x="1037" y="208"/>
                  </a:moveTo>
                  <a:cubicBezTo>
                    <a:pt x="1106" y="208"/>
                    <a:pt x="1174" y="234"/>
                    <a:pt x="1231" y="305"/>
                  </a:cubicBezTo>
                  <a:cubicBezTo>
                    <a:pt x="1249" y="323"/>
                    <a:pt x="1312" y="394"/>
                    <a:pt x="1249" y="555"/>
                  </a:cubicBezTo>
                  <a:cubicBezTo>
                    <a:pt x="1124" y="849"/>
                    <a:pt x="714" y="1161"/>
                    <a:pt x="473" y="1197"/>
                  </a:cubicBezTo>
                  <a:cubicBezTo>
                    <a:pt x="429" y="1197"/>
                    <a:pt x="393" y="1188"/>
                    <a:pt x="375" y="1170"/>
                  </a:cubicBezTo>
                  <a:cubicBezTo>
                    <a:pt x="250" y="992"/>
                    <a:pt x="446" y="564"/>
                    <a:pt x="741" y="332"/>
                  </a:cubicBezTo>
                  <a:cubicBezTo>
                    <a:pt x="813" y="277"/>
                    <a:pt x="925" y="208"/>
                    <a:pt x="1037" y="208"/>
                  </a:cubicBezTo>
                  <a:close/>
                  <a:moveTo>
                    <a:pt x="1037" y="1"/>
                  </a:moveTo>
                  <a:cubicBezTo>
                    <a:pt x="905" y="1"/>
                    <a:pt x="762" y="56"/>
                    <a:pt x="616" y="171"/>
                  </a:cubicBezTo>
                  <a:cubicBezTo>
                    <a:pt x="250" y="448"/>
                    <a:pt x="0" y="992"/>
                    <a:pt x="205" y="1286"/>
                  </a:cubicBezTo>
                  <a:cubicBezTo>
                    <a:pt x="241" y="1331"/>
                    <a:pt x="313" y="1402"/>
                    <a:pt x="446" y="1402"/>
                  </a:cubicBezTo>
                  <a:lnTo>
                    <a:pt x="500" y="1402"/>
                  </a:lnTo>
                  <a:cubicBezTo>
                    <a:pt x="830" y="1358"/>
                    <a:pt x="1303" y="974"/>
                    <a:pt x="1437" y="626"/>
                  </a:cubicBezTo>
                  <a:cubicBezTo>
                    <a:pt x="1526" y="403"/>
                    <a:pt x="1463" y="251"/>
                    <a:pt x="1392" y="171"/>
                  </a:cubicBezTo>
                  <a:cubicBezTo>
                    <a:pt x="1293" y="59"/>
                    <a:pt x="1171" y="1"/>
                    <a:pt x="1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9" name="Google Shape;1339;p16"/>
            <p:cNvSpPr/>
            <p:nvPr/>
          </p:nvSpPr>
          <p:spPr>
            <a:xfrm>
              <a:off x="9382864" y="2271213"/>
              <a:ext cx="84655" cy="55054"/>
            </a:xfrm>
            <a:custGeom>
              <a:avLst/>
              <a:gdLst/>
              <a:ahLst/>
              <a:cxnLst/>
              <a:rect l="l" t="t" r="r" b="b"/>
              <a:pathLst>
                <a:path w="1633" h="1062" extrusionOk="0">
                  <a:moveTo>
                    <a:pt x="1026" y="214"/>
                  </a:moveTo>
                  <a:cubicBezTo>
                    <a:pt x="1151" y="214"/>
                    <a:pt x="1258" y="232"/>
                    <a:pt x="1338" y="268"/>
                  </a:cubicBezTo>
                  <a:cubicBezTo>
                    <a:pt x="1383" y="286"/>
                    <a:pt x="1401" y="312"/>
                    <a:pt x="1410" y="339"/>
                  </a:cubicBezTo>
                  <a:cubicBezTo>
                    <a:pt x="1419" y="553"/>
                    <a:pt x="1026" y="812"/>
                    <a:pt x="651" y="848"/>
                  </a:cubicBezTo>
                  <a:cubicBezTo>
                    <a:pt x="624" y="851"/>
                    <a:pt x="593" y="853"/>
                    <a:pt x="560" y="853"/>
                  </a:cubicBezTo>
                  <a:cubicBezTo>
                    <a:pt x="421" y="853"/>
                    <a:pt x="252" y="810"/>
                    <a:pt x="223" y="616"/>
                  </a:cubicBezTo>
                  <a:cubicBezTo>
                    <a:pt x="223" y="589"/>
                    <a:pt x="205" y="500"/>
                    <a:pt x="339" y="401"/>
                  </a:cubicBezTo>
                  <a:cubicBezTo>
                    <a:pt x="509" y="277"/>
                    <a:pt x="794" y="214"/>
                    <a:pt x="1026" y="214"/>
                  </a:cubicBezTo>
                  <a:close/>
                  <a:moveTo>
                    <a:pt x="1036" y="0"/>
                  </a:moveTo>
                  <a:cubicBezTo>
                    <a:pt x="746" y="0"/>
                    <a:pt x="414" y="85"/>
                    <a:pt x="214" y="232"/>
                  </a:cubicBezTo>
                  <a:cubicBezTo>
                    <a:pt x="27" y="375"/>
                    <a:pt x="0" y="535"/>
                    <a:pt x="18" y="642"/>
                  </a:cubicBezTo>
                  <a:cubicBezTo>
                    <a:pt x="54" y="910"/>
                    <a:pt x="259" y="1062"/>
                    <a:pt x="571" y="1062"/>
                  </a:cubicBezTo>
                  <a:lnTo>
                    <a:pt x="669" y="1062"/>
                  </a:lnTo>
                  <a:cubicBezTo>
                    <a:pt x="1133" y="1017"/>
                    <a:pt x="1633" y="687"/>
                    <a:pt x="1615" y="330"/>
                  </a:cubicBezTo>
                  <a:cubicBezTo>
                    <a:pt x="1615" y="268"/>
                    <a:pt x="1579" y="152"/>
                    <a:pt x="1427" y="71"/>
                  </a:cubicBezTo>
                  <a:cubicBezTo>
                    <a:pt x="1324" y="23"/>
                    <a:pt x="1185" y="0"/>
                    <a:pt x="1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0" name="Google Shape;1340;p16"/>
            <p:cNvSpPr/>
            <p:nvPr/>
          </p:nvSpPr>
          <p:spPr>
            <a:xfrm>
              <a:off x="9796288" y="2564316"/>
              <a:ext cx="13478" cy="27423"/>
            </a:xfrm>
            <a:custGeom>
              <a:avLst/>
              <a:gdLst/>
              <a:ahLst/>
              <a:cxnLst/>
              <a:rect l="l" t="t" r="r" b="b"/>
              <a:pathLst>
                <a:path w="260" h="529" extrusionOk="0">
                  <a:moveTo>
                    <a:pt x="145" y="1"/>
                  </a:moveTo>
                  <a:cubicBezTo>
                    <a:pt x="90" y="1"/>
                    <a:pt x="45" y="42"/>
                    <a:pt x="45" y="91"/>
                  </a:cubicBezTo>
                  <a:lnTo>
                    <a:pt x="9" y="412"/>
                  </a:lnTo>
                  <a:cubicBezTo>
                    <a:pt x="1" y="475"/>
                    <a:pt x="45" y="519"/>
                    <a:pt x="99" y="528"/>
                  </a:cubicBezTo>
                  <a:lnTo>
                    <a:pt x="108" y="528"/>
                  </a:lnTo>
                  <a:cubicBezTo>
                    <a:pt x="161" y="528"/>
                    <a:pt x="206" y="493"/>
                    <a:pt x="215" y="439"/>
                  </a:cubicBezTo>
                  <a:lnTo>
                    <a:pt x="250" y="118"/>
                  </a:lnTo>
                  <a:cubicBezTo>
                    <a:pt x="259" y="64"/>
                    <a:pt x="215" y="11"/>
                    <a:pt x="161" y="2"/>
                  </a:cubicBezTo>
                  <a:cubicBezTo>
                    <a:pt x="156" y="1"/>
                    <a:pt x="150"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1" name="Google Shape;1341;p16"/>
            <p:cNvSpPr/>
            <p:nvPr/>
          </p:nvSpPr>
          <p:spPr>
            <a:xfrm>
              <a:off x="9624232" y="2603145"/>
              <a:ext cx="16744" cy="26024"/>
            </a:xfrm>
            <a:custGeom>
              <a:avLst/>
              <a:gdLst/>
              <a:ahLst/>
              <a:cxnLst/>
              <a:rect l="l" t="t" r="r" b="b"/>
              <a:pathLst>
                <a:path w="323" h="502" extrusionOk="0">
                  <a:moveTo>
                    <a:pt x="102" y="1"/>
                  </a:moveTo>
                  <a:cubicBezTo>
                    <a:pt x="95" y="1"/>
                    <a:pt x="88" y="1"/>
                    <a:pt x="81" y="2"/>
                  </a:cubicBezTo>
                  <a:cubicBezTo>
                    <a:pt x="28" y="20"/>
                    <a:pt x="1" y="83"/>
                    <a:pt x="19" y="136"/>
                  </a:cubicBezTo>
                  <a:lnTo>
                    <a:pt x="108" y="431"/>
                  </a:lnTo>
                  <a:cubicBezTo>
                    <a:pt x="117" y="475"/>
                    <a:pt x="161" y="502"/>
                    <a:pt x="206" y="502"/>
                  </a:cubicBezTo>
                  <a:cubicBezTo>
                    <a:pt x="215" y="502"/>
                    <a:pt x="224" y="502"/>
                    <a:pt x="233" y="493"/>
                  </a:cubicBezTo>
                  <a:cubicBezTo>
                    <a:pt x="286" y="475"/>
                    <a:pt x="322" y="422"/>
                    <a:pt x="304" y="368"/>
                  </a:cubicBezTo>
                  <a:lnTo>
                    <a:pt x="215" y="74"/>
                  </a:lnTo>
                  <a:cubicBezTo>
                    <a:pt x="199" y="27"/>
                    <a:pt x="150" y="1"/>
                    <a:pt x="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2" name="Google Shape;1342;p16"/>
            <p:cNvSpPr/>
            <p:nvPr/>
          </p:nvSpPr>
          <p:spPr>
            <a:xfrm>
              <a:off x="9678819" y="2603248"/>
              <a:ext cx="13945" cy="32400"/>
            </a:xfrm>
            <a:custGeom>
              <a:avLst/>
              <a:gdLst/>
              <a:ahLst/>
              <a:cxnLst/>
              <a:rect l="l" t="t" r="r" b="b"/>
              <a:pathLst>
                <a:path w="269" h="625" extrusionOk="0">
                  <a:moveTo>
                    <a:pt x="99" y="0"/>
                  </a:moveTo>
                  <a:cubicBezTo>
                    <a:pt x="36" y="9"/>
                    <a:pt x="1" y="63"/>
                    <a:pt x="1" y="125"/>
                  </a:cubicBezTo>
                  <a:lnTo>
                    <a:pt x="54" y="536"/>
                  </a:lnTo>
                  <a:cubicBezTo>
                    <a:pt x="63" y="589"/>
                    <a:pt x="108" y="625"/>
                    <a:pt x="161" y="625"/>
                  </a:cubicBezTo>
                  <a:lnTo>
                    <a:pt x="170" y="625"/>
                  </a:lnTo>
                  <a:cubicBezTo>
                    <a:pt x="233" y="625"/>
                    <a:pt x="268" y="571"/>
                    <a:pt x="259" y="509"/>
                  </a:cubicBezTo>
                  <a:lnTo>
                    <a:pt x="215" y="98"/>
                  </a:lnTo>
                  <a:cubicBezTo>
                    <a:pt x="206" y="36"/>
                    <a:pt x="152"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3" name="Google Shape;1343;p16"/>
            <p:cNvSpPr/>
            <p:nvPr/>
          </p:nvSpPr>
          <p:spPr>
            <a:xfrm>
              <a:off x="9729674" y="2623570"/>
              <a:ext cx="13478" cy="31519"/>
            </a:xfrm>
            <a:custGeom>
              <a:avLst/>
              <a:gdLst/>
              <a:ahLst/>
              <a:cxnLst/>
              <a:rect l="l" t="t" r="r" b="b"/>
              <a:pathLst>
                <a:path w="260" h="608" extrusionOk="0">
                  <a:moveTo>
                    <a:pt x="161" y="1"/>
                  </a:moveTo>
                  <a:cubicBezTo>
                    <a:pt x="99" y="1"/>
                    <a:pt x="54" y="37"/>
                    <a:pt x="45" y="99"/>
                  </a:cubicBezTo>
                  <a:lnTo>
                    <a:pt x="1" y="491"/>
                  </a:lnTo>
                  <a:cubicBezTo>
                    <a:pt x="1" y="545"/>
                    <a:pt x="37" y="599"/>
                    <a:pt x="99" y="607"/>
                  </a:cubicBezTo>
                  <a:lnTo>
                    <a:pt x="108" y="607"/>
                  </a:lnTo>
                  <a:cubicBezTo>
                    <a:pt x="161" y="607"/>
                    <a:pt x="206" y="563"/>
                    <a:pt x="215" y="509"/>
                  </a:cubicBezTo>
                  <a:lnTo>
                    <a:pt x="251" y="117"/>
                  </a:lnTo>
                  <a:cubicBezTo>
                    <a:pt x="260" y="63"/>
                    <a:pt x="215" y="10"/>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4" name="Google Shape;1344;p16"/>
            <p:cNvSpPr/>
            <p:nvPr/>
          </p:nvSpPr>
          <p:spPr>
            <a:xfrm>
              <a:off x="9563682" y="2666856"/>
              <a:ext cx="22706" cy="24313"/>
            </a:xfrm>
            <a:custGeom>
              <a:avLst/>
              <a:gdLst/>
              <a:ahLst/>
              <a:cxnLst/>
              <a:rect l="l" t="t" r="r" b="b"/>
              <a:pathLst>
                <a:path w="438" h="469" extrusionOk="0">
                  <a:moveTo>
                    <a:pt x="116" y="0"/>
                  </a:moveTo>
                  <a:cubicBezTo>
                    <a:pt x="94" y="0"/>
                    <a:pt x="72" y="7"/>
                    <a:pt x="54" y="22"/>
                  </a:cubicBezTo>
                  <a:cubicBezTo>
                    <a:pt x="9" y="58"/>
                    <a:pt x="0" y="120"/>
                    <a:pt x="36" y="165"/>
                  </a:cubicBezTo>
                  <a:lnTo>
                    <a:pt x="241" y="433"/>
                  </a:lnTo>
                  <a:cubicBezTo>
                    <a:pt x="259" y="450"/>
                    <a:pt x="295" y="468"/>
                    <a:pt x="321" y="468"/>
                  </a:cubicBezTo>
                  <a:cubicBezTo>
                    <a:pt x="348" y="468"/>
                    <a:pt x="366" y="459"/>
                    <a:pt x="384" y="450"/>
                  </a:cubicBezTo>
                  <a:cubicBezTo>
                    <a:pt x="428" y="415"/>
                    <a:pt x="437" y="343"/>
                    <a:pt x="402" y="299"/>
                  </a:cubicBezTo>
                  <a:lnTo>
                    <a:pt x="197" y="40"/>
                  </a:ln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5" name="Google Shape;1345;p16"/>
            <p:cNvSpPr/>
            <p:nvPr/>
          </p:nvSpPr>
          <p:spPr>
            <a:xfrm>
              <a:off x="9627031" y="2669292"/>
              <a:ext cx="20373" cy="30637"/>
            </a:xfrm>
            <a:custGeom>
              <a:avLst/>
              <a:gdLst/>
              <a:ahLst/>
              <a:cxnLst/>
              <a:rect l="l" t="t" r="r" b="b"/>
              <a:pathLst>
                <a:path w="393" h="591" extrusionOk="0">
                  <a:moveTo>
                    <a:pt x="125" y="0"/>
                  </a:moveTo>
                  <a:cubicBezTo>
                    <a:pt x="110" y="0"/>
                    <a:pt x="95" y="4"/>
                    <a:pt x="81" y="11"/>
                  </a:cubicBezTo>
                  <a:cubicBezTo>
                    <a:pt x="27" y="29"/>
                    <a:pt x="0" y="91"/>
                    <a:pt x="18" y="145"/>
                  </a:cubicBezTo>
                  <a:lnTo>
                    <a:pt x="179" y="528"/>
                  </a:lnTo>
                  <a:cubicBezTo>
                    <a:pt x="197" y="564"/>
                    <a:pt x="232" y="591"/>
                    <a:pt x="277" y="591"/>
                  </a:cubicBezTo>
                  <a:cubicBezTo>
                    <a:pt x="286" y="591"/>
                    <a:pt x="304" y="591"/>
                    <a:pt x="313" y="582"/>
                  </a:cubicBezTo>
                  <a:cubicBezTo>
                    <a:pt x="366" y="564"/>
                    <a:pt x="393" y="502"/>
                    <a:pt x="366" y="448"/>
                  </a:cubicBezTo>
                  <a:lnTo>
                    <a:pt x="215" y="64"/>
                  </a:lnTo>
                  <a:cubicBezTo>
                    <a:pt x="201" y="25"/>
                    <a:pt x="164" y="0"/>
                    <a:pt x="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6" name="Google Shape;1346;p16"/>
            <p:cNvSpPr/>
            <p:nvPr/>
          </p:nvSpPr>
          <p:spPr>
            <a:xfrm>
              <a:off x="9672806" y="2701226"/>
              <a:ext cx="14412" cy="29704"/>
            </a:xfrm>
            <a:custGeom>
              <a:avLst/>
              <a:gdLst/>
              <a:ahLst/>
              <a:cxnLst/>
              <a:rect l="l" t="t" r="r" b="b"/>
              <a:pathLst>
                <a:path w="278" h="573" extrusionOk="0">
                  <a:moveTo>
                    <a:pt x="169" y="0"/>
                  </a:moveTo>
                  <a:cubicBezTo>
                    <a:pt x="115" y="0"/>
                    <a:pt x="71" y="35"/>
                    <a:pt x="63" y="91"/>
                  </a:cubicBezTo>
                  <a:lnTo>
                    <a:pt x="10" y="448"/>
                  </a:lnTo>
                  <a:cubicBezTo>
                    <a:pt x="1" y="510"/>
                    <a:pt x="45" y="555"/>
                    <a:pt x="99" y="564"/>
                  </a:cubicBezTo>
                  <a:cubicBezTo>
                    <a:pt x="108" y="564"/>
                    <a:pt x="108" y="573"/>
                    <a:pt x="117" y="573"/>
                  </a:cubicBezTo>
                  <a:cubicBezTo>
                    <a:pt x="170" y="573"/>
                    <a:pt x="215" y="528"/>
                    <a:pt x="215" y="483"/>
                  </a:cubicBezTo>
                  <a:lnTo>
                    <a:pt x="268" y="118"/>
                  </a:lnTo>
                  <a:cubicBezTo>
                    <a:pt x="277" y="64"/>
                    <a:pt x="241" y="10"/>
                    <a:pt x="188" y="2"/>
                  </a:cubicBezTo>
                  <a:cubicBezTo>
                    <a:pt x="182" y="1"/>
                    <a:pt x="175" y="0"/>
                    <a:pt x="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7" name="Google Shape;1347;p16"/>
            <p:cNvSpPr/>
            <p:nvPr/>
          </p:nvSpPr>
          <p:spPr>
            <a:xfrm>
              <a:off x="9771302" y="2655036"/>
              <a:ext cx="13012" cy="28719"/>
            </a:xfrm>
            <a:custGeom>
              <a:avLst/>
              <a:gdLst/>
              <a:ahLst/>
              <a:cxnLst/>
              <a:rect l="l" t="t" r="r" b="b"/>
              <a:pathLst>
                <a:path w="251" h="554" extrusionOk="0">
                  <a:moveTo>
                    <a:pt x="152" y="0"/>
                  </a:moveTo>
                  <a:cubicBezTo>
                    <a:pt x="99" y="0"/>
                    <a:pt x="45" y="45"/>
                    <a:pt x="36" y="99"/>
                  </a:cubicBezTo>
                  <a:lnTo>
                    <a:pt x="1" y="447"/>
                  </a:lnTo>
                  <a:cubicBezTo>
                    <a:pt x="1" y="500"/>
                    <a:pt x="36" y="554"/>
                    <a:pt x="99" y="554"/>
                  </a:cubicBezTo>
                  <a:lnTo>
                    <a:pt x="108" y="554"/>
                  </a:lnTo>
                  <a:cubicBezTo>
                    <a:pt x="161" y="554"/>
                    <a:pt x="206" y="518"/>
                    <a:pt x="215" y="464"/>
                  </a:cubicBezTo>
                  <a:lnTo>
                    <a:pt x="242" y="116"/>
                  </a:lnTo>
                  <a:cubicBezTo>
                    <a:pt x="251" y="63"/>
                    <a:pt x="206" y="9"/>
                    <a:pt x="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8" name="Google Shape;1348;p16"/>
            <p:cNvSpPr/>
            <p:nvPr/>
          </p:nvSpPr>
          <p:spPr>
            <a:xfrm>
              <a:off x="9364824" y="2548609"/>
              <a:ext cx="14826" cy="32970"/>
            </a:xfrm>
            <a:custGeom>
              <a:avLst/>
              <a:gdLst/>
              <a:ahLst/>
              <a:cxnLst/>
              <a:rect l="l" t="t" r="r" b="b"/>
              <a:pathLst>
                <a:path w="286" h="636" extrusionOk="0">
                  <a:moveTo>
                    <a:pt x="115" y="0"/>
                  </a:moveTo>
                  <a:cubicBezTo>
                    <a:pt x="109" y="0"/>
                    <a:pt x="104" y="1"/>
                    <a:pt x="98" y="2"/>
                  </a:cubicBezTo>
                  <a:cubicBezTo>
                    <a:pt x="45" y="2"/>
                    <a:pt x="0" y="55"/>
                    <a:pt x="9" y="118"/>
                  </a:cubicBezTo>
                  <a:lnTo>
                    <a:pt x="72" y="546"/>
                  </a:lnTo>
                  <a:cubicBezTo>
                    <a:pt x="80" y="599"/>
                    <a:pt x="125" y="635"/>
                    <a:pt x="179" y="635"/>
                  </a:cubicBezTo>
                  <a:lnTo>
                    <a:pt x="196" y="635"/>
                  </a:lnTo>
                  <a:cubicBezTo>
                    <a:pt x="250" y="626"/>
                    <a:pt x="286" y="573"/>
                    <a:pt x="277" y="519"/>
                  </a:cubicBezTo>
                  <a:lnTo>
                    <a:pt x="214" y="82"/>
                  </a:lnTo>
                  <a:cubicBezTo>
                    <a:pt x="206" y="34"/>
                    <a:pt x="162" y="0"/>
                    <a:pt x="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9" name="Google Shape;1349;p16"/>
            <p:cNvSpPr/>
            <p:nvPr/>
          </p:nvSpPr>
          <p:spPr>
            <a:xfrm>
              <a:off x="9417079" y="2607862"/>
              <a:ext cx="12545" cy="34266"/>
            </a:xfrm>
            <a:custGeom>
              <a:avLst/>
              <a:gdLst/>
              <a:ahLst/>
              <a:cxnLst/>
              <a:rect l="l" t="t" r="r" b="b"/>
              <a:pathLst>
                <a:path w="242" h="661" extrusionOk="0">
                  <a:moveTo>
                    <a:pt x="143" y="1"/>
                  </a:moveTo>
                  <a:cubicBezTo>
                    <a:pt x="81" y="1"/>
                    <a:pt x="36" y="45"/>
                    <a:pt x="27" y="99"/>
                  </a:cubicBezTo>
                  <a:lnTo>
                    <a:pt x="9" y="554"/>
                  </a:lnTo>
                  <a:cubicBezTo>
                    <a:pt x="0" y="607"/>
                    <a:pt x="45" y="661"/>
                    <a:pt x="107" y="661"/>
                  </a:cubicBezTo>
                  <a:cubicBezTo>
                    <a:pt x="170" y="661"/>
                    <a:pt x="214" y="616"/>
                    <a:pt x="214" y="563"/>
                  </a:cubicBezTo>
                  <a:lnTo>
                    <a:pt x="241" y="108"/>
                  </a:lnTo>
                  <a:cubicBezTo>
                    <a:pt x="241" y="54"/>
                    <a:pt x="197" y="9"/>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0" name="Google Shape;1350;p16"/>
            <p:cNvSpPr/>
            <p:nvPr/>
          </p:nvSpPr>
          <p:spPr>
            <a:xfrm>
              <a:off x="9456374" y="2573181"/>
              <a:ext cx="14412" cy="34733"/>
            </a:xfrm>
            <a:custGeom>
              <a:avLst/>
              <a:gdLst/>
              <a:ahLst/>
              <a:cxnLst/>
              <a:rect l="l" t="t" r="r" b="b"/>
              <a:pathLst>
                <a:path w="278" h="670" extrusionOk="0">
                  <a:moveTo>
                    <a:pt x="99" y="0"/>
                  </a:moveTo>
                  <a:cubicBezTo>
                    <a:pt x="45" y="9"/>
                    <a:pt x="1" y="63"/>
                    <a:pt x="9" y="116"/>
                  </a:cubicBezTo>
                  <a:lnTo>
                    <a:pt x="63" y="571"/>
                  </a:lnTo>
                  <a:cubicBezTo>
                    <a:pt x="63" y="625"/>
                    <a:pt x="117" y="670"/>
                    <a:pt x="161" y="670"/>
                  </a:cubicBezTo>
                  <a:lnTo>
                    <a:pt x="179" y="670"/>
                  </a:lnTo>
                  <a:cubicBezTo>
                    <a:pt x="233" y="661"/>
                    <a:pt x="277" y="607"/>
                    <a:pt x="268" y="554"/>
                  </a:cubicBezTo>
                  <a:lnTo>
                    <a:pt x="215" y="99"/>
                  </a:lnTo>
                  <a:cubicBezTo>
                    <a:pt x="215" y="36"/>
                    <a:pt x="161"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1" name="Google Shape;1351;p16"/>
            <p:cNvSpPr/>
            <p:nvPr/>
          </p:nvSpPr>
          <p:spPr>
            <a:xfrm>
              <a:off x="9489188" y="2639225"/>
              <a:ext cx="15345" cy="30223"/>
            </a:xfrm>
            <a:custGeom>
              <a:avLst/>
              <a:gdLst/>
              <a:ahLst/>
              <a:cxnLst/>
              <a:rect l="l" t="t" r="r" b="b"/>
              <a:pathLst>
                <a:path w="296" h="583" extrusionOk="0">
                  <a:moveTo>
                    <a:pt x="181" y="1"/>
                  </a:moveTo>
                  <a:cubicBezTo>
                    <a:pt x="133" y="1"/>
                    <a:pt x="89" y="35"/>
                    <a:pt x="81" y="91"/>
                  </a:cubicBezTo>
                  <a:lnTo>
                    <a:pt x="10" y="457"/>
                  </a:lnTo>
                  <a:cubicBezTo>
                    <a:pt x="1" y="511"/>
                    <a:pt x="37" y="564"/>
                    <a:pt x="90" y="582"/>
                  </a:cubicBezTo>
                  <a:lnTo>
                    <a:pt x="108" y="582"/>
                  </a:lnTo>
                  <a:cubicBezTo>
                    <a:pt x="162" y="582"/>
                    <a:pt x="206" y="546"/>
                    <a:pt x="215" y="493"/>
                  </a:cubicBezTo>
                  <a:lnTo>
                    <a:pt x="286" y="127"/>
                  </a:lnTo>
                  <a:cubicBezTo>
                    <a:pt x="295" y="74"/>
                    <a:pt x="260" y="11"/>
                    <a:pt x="197" y="2"/>
                  </a:cubicBezTo>
                  <a:cubicBezTo>
                    <a:pt x="192" y="1"/>
                    <a:pt x="186" y="1"/>
                    <a:pt x="1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2" name="Google Shape;1352;p16"/>
            <p:cNvSpPr/>
            <p:nvPr/>
          </p:nvSpPr>
          <p:spPr>
            <a:xfrm>
              <a:off x="9532216" y="2598738"/>
              <a:ext cx="20425" cy="28616"/>
            </a:xfrm>
            <a:custGeom>
              <a:avLst/>
              <a:gdLst/>
              <a:ahLst/>
              <a:cxnLst/>
              <a:rect l="l" t="t" r="r" b="b"/>
              <a:pathLst>
                <a:path w="394" h="552" extrusionOk="0">
                  <a:moveTo>
                    <a:pt x="113" y="0"/>
                  </a:moveTo>
                  <a:cubicBezTo>
                    <a:pt x="99" y="0"/>
                    <a:pt x="85" y="3"/>
                    <a:pt x="72" y="7"/>
                  </a:cubicBezTo>
                  <a:cubicBezTo>
                    <a:pt x="27" y="34"/>
                    <a:pt x="1" y="96"/>
                    <a:pt x="27" y="150"/>
                  </a:cubicBezTo>
                  <a:lnTo>
                    <a:pt x="179" y="489"/>
                  </a:lnTo>
                  <a:cubicBezTo>
                    <a:pt x="197" y="533"/>
                    <a:pt x="241" y="551"/>
                    <a:pt x="277" y="551"/>
                  </a:cubicBezTo>
                  <a:cubicBezTo>
                    <a:pt x="295" y="551"/>
                    <a:pt x="304" y="551"/>
                    <a:pt x="322" y="542"/>
                  </a:cubicBezTo>
                  <a:cubicBezTo>
                    <a:pt x="375" y="516"/>
                    <a:pt x="393" y="453"/>
                    <a:pt x="375" y="408"/>
                  </a:cubicBezTo>
                  <a:lnTo>
                    <a:pt x="215" y="61"/>
                  </a:lnTo>
                  <a:cubicBezTo>
                    <a:pt x="195" y="20"/>
                    <a:pt x="154"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3" name="Google Shape;1353;p16"/>
            <p:cNvSpPr/>
            <p:nvPr/>
          </p:nvSpPr>
          <p:spPr>
            <a:xfrm>
              <a:off x="9516975" y="2706773"/>
              <a:ext cx="15293" cy="27838"/>
            </a:xfrm>
            <a:custGeom>
              <a:avLst/>
              <a:gdLst/>
              <a:ahLst/>
              <a:cxnLst/>
              <a:rect l="l" t="t" r="r" b="b"/>
              <a:pathLst>
                <a:path w="295" h="537" extrusionOk="0">
                  <a:moveTo>
                    <a:pt x="180" y="0"/>
                  </a:moveTo>
                  <a:cubicBezTo>
                    <a:pt x="132" y="0"/>
                    <a:pt x="89" y="34"/>
                    <a:pt x="81" y="82"/>
                  </a:cubicBezTo>
                  <a:lnTo>
                    <a:pt x="9" y="412"/>
                  </a:lnTo>
                  <a:cubicBezTo>
                    <a:pt x="0" y="466"/>
                    <a:pt x="36" y="528"/>
                    <a:pt x="89" y="537"/>
                  </a:cubicBezTo>
                  <a:lnTo>
                    <a:pt x="116" y="537"/>
                  </a:lnTo>
                  <a:cubicBezTo>
                    <a:pt x="161" y="537"/>
                    <a:pt x="205" y="501"/>
                    <a:pt x="214" y="457"/>
                  </a:cubicBezTo>
                  <a:lnTo>
                    <a:pt x="277" y="127"/>
                  </a:lnTo>
                  <a:cubicBezTo>
                    <a:pt x="295" y="64"/>
                    <a:pt x="259" y="11"/>
                    <a:pt x="196" y="2"/>
                  </a:cubicBezTo>
                  <a:cubicBezTo>
                    <a:pt x="191" y="1"/>
                    <a:pt x="185" y="0"/>
                    <a:pt x="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4" name="Google Shape;1354;p16"/>
            <p:cNvSpPr/>
            <p:nvPr/>
          </p:nvSpPr>
          <p:spPr>
            <a:xfrm>
              <a:off x="9596497" y="2732693"/>
              <a:ext cx="12545" cy="27838"/>
            </a:xfrm>
            <a:custGeom>
              <a:avLst/>
              <a:gdLst/>
              <a:ahLst/>
              <a:cxnLst/>
              <a:rect l="l" t="t" r="r" b="b"/>
              <a:pathLst>
                <a:path w="242" h="537" extrusionOk="0">
                  <a:moveTo>
                    <a:pt x="130" y="0"/>
                  </a:moveTo>
                  <a:cubicBezTo>
                    <a:pt x="81" y="0"/>
                    <a:pt x="36" y="42"/>
                    <a:pt x="36" y="90"/>
                  </a:cubicBezTo>
                  <a:lnTo>
                    <a:pt x="1" y="429"/>
                  </a:lnTo>
                  <a:cubicBezTo>
                    <a:pt x="1" y="483"/>
                    <a:pt x="36" y="536"/>
                    <a:pt x="99" y="536"/>
                  </a:cubicBezTo>
                  <a:lnTo>
                    <a:pt x="108" y="536"/>
                  </a:lnTo>
                  <a:cubicBezTo>
                    <a:pt x="161" y="536"/>
                    <a:pt x="206" y="501"/>
                    <a:pt x="206" y="447"/>
                  </a:cubicBezTo>
                  <a:lnTo>
                    <a:pt x="242" y="108"/>
                  </a:lnTo>
                  <a:cubicBezTo>
                    <a:pt x="242" y="55"/>
                    <a:pt x="206" y="1"/>
                    <a:pt x="143" y="1"/>
                  </a:cubicBezTo>
                  <a:cubicBezTo>
                    <a:pt x="139" y="0"/>
                    <a:pt x="134"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5" name="Google Shape;1355;p16"/>
            <p:cNvSpPr/>
            <p:nvPr/>
          </p:nvSpPr>
          <p:spPr>
            <a:xfrm>
              <a:off x="9309304" y="2489667"/>
              <a:ext cx="26438" cy="27164"/>
            </a:xfrm>
            <a:custGeom>
              <a:avLst/>
              <a:gdLst/>
              <a:ahLst/>
              <a:cxnLst/>
              <a:rect l="l" t="t" r="r" b="b"/>
              <a:pathLst>
                <a:path w="510" h="524" extrusionOk="0">
                  <a:moveTo>
                    <a:pt x="396" y="1"/>
                  </a:moveTo>
                  <a:cubicBezTo>
                    <a:pt x="364" y="1"/>
                    <a:pt x="333" y="12"/>
                    <a:pt x="313" y="32"/>
                  </a:cubicBezTo>
                  <a:lnTo>
                    <a:pt x="36" y="345"/>
                  </a:lnTo>
                  <a:cubicBezTo>
                    <a:pt x="1" y="389"/>
                    <a:pt x="1" y="461"/>
                    <a:pt x="45" y="496"/>
                  </a:cubicBezTo>
                  <a:cubicBezTo>
                    <a:pt x="63" y="514"/>
                    <a:pt x="90" y="523"/>
                    <a:pt x="117" y="523"/>
                  </a:cubicBezTo>
                  <a:cubicBezTo>
                    <a:pt x="143" y="523"/>
                    <a:pt x="170" y="514"/>
                    <a:pt x="188" y="487"/>
                  </a:cubicBezTo>
                  <a:lnTo>
                    <a:pt x="473" y="175"/>
                  </a:lnTo>
                  <a:cubicBezTo>
                    <a:pt x="509" y="131"/>
                    <a:pt x="500" y="68"/>
                    <a:pt x="465" y="24"/>
                  </a:cubicBezTo>
                  <a:cubicBezTo>
                    <a:pt x="445" y="8"/>
                    <a:pt x="420" y="1"/>
                    <a:pt x="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6" name="Google Shape;1356;p16"/>
            <p:cNvSpPr/>
            <p:nvPr/>
          </p:nvSpPr>
          <p:spPr>
            <a:xfrm>
              <a:off x="9846677" y="2514395"/>
              <a:ext cx="13945" cy="29704"/>
            </a:xfrm>
            <a:custGeom>
              <a:avLst/>
              <a:gdLst/>
              <a:ahLst/>
              <a:cxnLst/>
              <a:rect l="l" t="t" r="r" b="b"/>
              <a:pathLst>
                <a:path w="269" h="573" extrusionOk="0">
                  <a:moveTo>
                    <a:pt x="157" y="0"/>
                  </a:moveTo>
                  <a:cubicBezTo>
                    <a:pt x="108" y="0"/>
                    <a:pt x="63" y="42"/>
                    <a:pt x="54" y="91"/>
                  </a:cubicBezTo>
                  <a:lnTo>
                    <a:pt x="10" y="456"/>
                  </a:lnTo>
                  <a:cubicBezTo>
                    <a:pt x="1" y="519"/>
                    <a:pt x="46" y="564"/>
                    <a:pt x="99" y="572"/>
                  </a:cubicBezTo>
                  <a:lnTo>
                    <a:pt x="117" y="572"/>
                  </a:lnTo>
                  <a:cubicBezTo>
                    <a:pt x="170" y="572"/>
                    <a:pt x="215" y="537"/>
                    <a:pt x="215" y="483"/>
                  </a:cubicBezTo>
                  <a:lnTo>
                    <a:pt x="260" y="117"/>
                  </a:lnTo>
                  <a:cubicBezTo>
                    <a:pt x="269" y="55"/>
                    <a:pt x="224" y="10"/>
                    <a:pt x="170" y="1"/>
                  </a:cubicBezTo>
                  <a:cubicBezTo>
                    <a:pt x="166" y="1"/>
                    <a:pt x="161"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7" name="Google Shape;1357;p16"/>
            <p:cNvSpPr/>
            <p:nvPr/>
          </p:nvSpPr>
          <p:spPr>
            <a:xfrm>
              <a:off x="9719047" y="2709209"/>
              <a:ext cx="22706" cy="23121"/>
            </a:xfrm>
            <a:custGeom>
              <a:avLst/>
              <a:gdLst/>
              <a:ahLst/>
              <a:cxnLst/>
              <a:rect l="l" t="t" r="r" b="b"/>
              <a:pathLst>
                <a:path w="438" h="446" extrusionOk="0">
                  <a:moveTo>
                    <a:pt x="120" y="0"/>
                  </a:moveTo>
                  <a:cubicBezTo>
                    <a:pt x="93" y="0"/>
                    <a:pt x="66" y="9"/>
                    <a:pt x="45" y="26"/>
                  </a:cubicBezTo>
                  <a:cubicBezTo>
                    <a:pt x="10" y="62"/>
                    <a:pt x="1" y="133"/>
                    <a:pt x="36" y="169"/>
                  </a:cubicBezTo>
                  <a:lnTo>
                    <a:pt x="242" y="410"/>
                  </a:lnTo>
                  <a:cubicBezTo>
                    <a:pt x="268" y="427"/>
                    <a:pt x="295" y="445"/>
                    <a:pt x="322" y="445"/>
                  </a:cubicBezTo>
                  <a:cubicBezTo>
                    <a:pt x="349" y="445"/>
                    <a:pt x="366" y="436"/>
                    <a:pt x="393" y="419"/>
                  </a:cubicBezTo>
                  <a:cubicBezTo>
                    <a:pt x="438" y="383"/>
                    <a:pt x="438" y="311"/>
                    <a:pt x="402" y="267"/>
                  </a:cubicBezTo>
                  <a:lnTo>
                    <a:pt x="197" y="35"/>
                  </a:lnTo>
                  <a:cubicBezTo>
                    <a:pt x="178" y="11"/>
                    <a:pt x="149" y="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58" name="Google Shape;1358;p16"/>
          <p:cNvGrpSpPr/>
          <p:nvPr/>
        </p:nvGrpSpPr>
        <p:grpSpPr>
          <a:xfrm rot="-5400000" flipH="1">
            <a:off x="936568" y="-525333"/>
            <a:ext cx="1097989" cy="1894911"/>
            <a:chOff x="1188225" y="1310800"/>
            <a:chExt cx="495900" cy="855825"/>
          </a:xfrm>
        </p:grpSpPr>
        <p:sp>
          <p:nvSpPr>
            <p:cNvPr id="1359" name="Google Shape;1359;p16"/>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0" name="Google Shape;1360;p16"/>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1" name="Google Shape;1361;p16"/>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2" name="Google Shape;1362;p16"/>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3" name="Google Shape;1363;p16"/>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4" name="Google Shape;1364;p16"/>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5" name="Google Shape;1365;p16"/>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6" name="Google Shape;1366;p16"/>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7" name="Google Shape;1367;p16"/>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8" name="Google Shape;1368;p16"/>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9" name="Google Shape;1369;p16"/>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0" name="Google Shape;1370;p16"/>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1" name="Google Shape;1371;p16"/>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2" name="Google Shape;1372;p16"/>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3" name="Google Shape;1373;p16"/>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4" name="Google Shape;1374;p16"/>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5" name="Google Shape;1375;p16"/>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6" name="Google Shape;1376;p16"/>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7" name="Google Shape;1377;p16"/>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8" name="Google Shape;1378;p16"/>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9" name="Google Shape;1379;p16"/>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0" name="Google Shape;1380;p16"/>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1" name="Google Shape;1381;p16"/>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2" name="Google Shape;1382;p16"/>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3" name="Google Shape;1383;p16"/>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4" name="Google Shape;1384;p16"/>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5" name="Google Shape;1385;p16"/>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6" name="Google Shape;1386;p16"/>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7" name="Google Shape;1387;p16"/>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8" name="Google Shape;1388;p16"/>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9" name="Google Shape;1389;p16"/>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4643650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1">
  <p:cSld name="Quote 1">
    <p:spTree>
      <p:nvGrpSpPr>
        <p:cNvPr id="1" name="Shape 1390"/>
        <p:cNvGrpSpPr/>
        <p:nvPr/>
      </p:nvGrpSpPr>
      <p:grpSpPr>
        <a:xfrm>
          <a:off x="0" y="0"/>
          <a:ext cx="0" cy="0"/>
          <a:chOff x="0" y="0"/>
          <a:chExt cx="0" cy="0"/>
        </a:xfrm>
      </p:grpSpPr>
      <p:pic>
        <p:nvPicPr>
          <p:cNvPr id="1391" name="Google Shape;1391;p17"/>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392" name="Google Shape;1392;p17"/>
          <p:cNvSpPr/>
          <p:nvPr/>
        </p:nvSpPr>
        <p:spPr>
          <a:xfrm flipH="1">
            <a:off x="3801162" y="6614848"/>
            <a:ext cx="96093" cy="96093"/>
          </a:xfrm>
          <a:custGeom>
            <a:avLst/>
            <a:gdLst/>
            <a:ahLst/>
            <a:cxnLst/>
            <a:rect l="l" t="t" r="r" b="b"/>
            <a:pathLst>
              <a:path w="1736" h="1736" extrusionOk="0">
                <a:moveTo>
                  <a:pt x="868" y="412"/>
                </a:moveTo>
                <a:cubicBezTo>
                  <a:pt x="1119" y="412"/>
                  <a:pt x="1325" y="617"/>
                  <a:pt x="1325" y="868"/>
                </a:cubicBezTo>
                <a:cubicBezTo>
                  <a:pt x="1325" y="1119"/>
                  <a:pt x="1119" y="1325"/>
                  <a:pt x="868" y="1325"/>
                </a:cubicBezTo>
                <a:cubicBezTo>
                  <a:pt x="617" y="1325"/>
                  <a:pt x="412" y="1119"/>
                  <a:pt x="412" y="868"/>
                </a:cubicBezTo>
                <a:cubicBezTo>
                  <a:pt x="412" y="617"/>
                  <a:pt x="617" y="412"/>
                  <a:pt x="868" y="412"/>
                </a:cubicBezTo>
                <a:close/>
                <a:moveTo>
                  <a:pt x="868" y="1"/>
                </a:moveTo>
                <a:cubicBezTo>
                  <a:pt x="389" y="1"/>
                  <a:pt x="1" y="389"/>
                  <a:pt x="1" y="868"/>
                </a:cubicBezTo>
                <a:cubicBezTo>
                  <a:pt x="1" y="1347"/>
                  <a:pt x="389" y="1735"/>
                  <a:pt x="868" y="1735"/>
                </a:cubicBezTo>
                <a:cubicBezTo>
                  <a:pt x="1347" y="1735"/>
                  <a:pt x="1735" y="1347"/>
                  <a:pt x="1735" y="868"/>
                </a:cubicBezTo>
                <a:cubicBezTo>
                  <a:pt x="1735" y="389"/>
                  <a:pt x="1347" y="1"/>
                  <a:pt x="8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93" name="Google Shape;1393;p17"/>
          <p:cNvSpPr/>
          <p:nvPr/>
        </p:nvSpPr>
        <p:spPr>
          <a:xfrm flipH="1">
            <a:off x="550386" y="6562675"/>
            <a:ext cx="246433" cy="297413"/>
          </a:xfrm>
          <a:custGeom>
            <a:avLst/>
            <a:gdLst/>
            <a:ahLst/>
            <a:cxnLst/>
            <a:rect l="l" t="t" r="r" b="b"/>
            <a:pathLst>
              <a:path w="4452" h="5373" extrusionOk="0">
                <a:moveTo>
                  <a:pt x="754" y="831"/>
                </a:moveTo>
                <a:lnTo>
                  <a:pt x="3949" y="2976"/>
                </a:lnTo>
                <a:lnTo>
                  <a:pt x="2717" y="4757"/>
                </a:lnTo>
                <a:lnTo>
                  <a:pt x="754" y="831"/>
                </a:lnTo>
                <a:close/>
                <a:moveTo>
                  <a:pt x="231" y="0"/>
                </a:moveTo>
                <a:cubicBezTo>
                  <a:pt x="181" y="0"/>
                  <a:pt x="130" y="17"/>
                  <a:pt x="92" y="55"/>
                </a:cubicBezTo>
                <a:cubicBezTo>
                  <a:pt x="23" y="123"/>
                  <a:pt x="1" y="214"/>
                  <a:pt x="46" y="306"/>
                </a:cubicBezTo>
                <a:lnTo>
                  <a:pt x="2489" y="5259"/>
                </a:lnTo>
                <a:cubicBezTo>
                  <a:pt x="2534" y="5327"/>
                  <a:pt x="2580" y="5373"/>
                  <a:pt x="2671" y="5373"/>
                </a:cubicBezTo>
                <a:cubicBezTo>
                  <a:pt x="2740" y="5373"/>
                  <a:pt x="2808" y="5350"/>
                  <a:pt x="2854" y="5282"/>
                </a:cubicBezTo>
                <a:lnTo>
                  <a:pt x="4406" y="3022"/>
                </a:lnTo>
                <a:cubicBezTo>
                  <a:pt x="4429" y="2976"/>
                  <a:pt x="4452" y="2931"/>
                  <a:pt x="4429" y="2862"/>
                </a:cubicBezTo>
                <a:cubicBezTo>
                  <a:pt x="4429" y="2817"/>
                  <a:pt x="4406" y="2771"/>
                  <a:pt x="4360" y="2748"/>
                </a:cubicBezTo>
                <a:lnTo>
                  <a:pt x="343" y="32"/>
                </a:lnTo>
                <a:cubicBezTo>
                  <a:pt x="312" y="11"/>
                  <a:pt x="272" y="0"/>
                  <a:pt x="23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94" name="Google Shape;1394;p17"/>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395" name="Google Shape;1395;p17"/>
          <p:cNvGrpSpPr/>
          <p:nvPr/>
        </p:nvGrpSpPr>
        <p:grpSpPr>
          <a:xfrm flipH="1">
            <a:off x="11329211" y="2263455"/>
            <a:ext cx="1362231" cy="1083013"/>
            <a:chOff x="11967555" y="3333518"/>
            <a:chExt cx="936541" cy="744578"/>
          </a:xfrm>
        </p:grpSpPr>
        <p:sp>
          <p:nvSpPr>
            <p:cNvPr id="1396" name="Google Shape;1396;p17"/>
            <p:cNvSpPr/>
            <p:nvPr/>
          </p:nvSpPr>
          <p:spPr>
            <a:xfrm>
              <a:off x="12510061" y="3333518"/>
              <a:ext cx="394036" cy="603521"/>
            </a:xfrm>
            <a:custGeom>
              <a:avLst/>
              <a:gdLst/>
              <a:ahLst/>
              <a:cxnLst/>
              <a:rect l="l" t="t" r="r" b="b"/>
              <a:pathLst>
                <a:path w="7601" h="11642" extrusionOk="0">
                  <a:moveTo>
                    <a:pt x="1162" y="0"/>
                  </a:moveTo>
                  <a:cubicBezTo>
                    <a:pt x="469" y="0"/>
                    <a:pt x="0" y="80"/>
                    <a:pt x="0" y="80"/>
                  </a:cubicBezTo>
                  <a:cubicBezTo>
                    <a:pt x="0" y="80"/>
                    <a:pt x="9" y="6556"/>
                    <a:pt x="3506" y="11641"/>
                  </a:cubicBezTo>
                  <a:cubicBezTo>
                    <a:pt x="3506" y="11641"/>
                    <a:pt x="7601" y="9117"/>
                    <a:pt x="6727" y="4103"/>
                  </a:cubicBezTo>
                  <a:cubicBezTo>
                    <a:pt x="6100" y="509"/>
                    <a:pt x="2915" y="0"/>
                    <a:pt x="11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7" name="Google Shape;1397;p17"/>
            <p:cNvSpPr/>
            <p:nvPr/>
          </p:nvSpPr>
          <p:spPr>
            <a:xfrm>
              <a:off x="12509128" y="3333622"/>
              <a:ext cx="356607" cy="592428"/>
            </a:xfrm>
            <a:custGeom>
              <a:avLst/>
              <a:gdLst/>
              <a:ahLst/>
              <a:cxnLst/>
              <a:rect l="l" t="t" r="r" b="b"/>
              <a:pathLst>
                <a:path w="6879" h="11428" extrusionOk="0">
                  <a:moveTo>
                    <a:pt x="922" y="3"/>
                  </a:moveTo>
                  <a:cubicBezTo>
                    <a:pt x="917" y="3"/>
                    <a:pt x="913" y="4"/>
                    <a:pt x="910" y="6"/>
                  </a:cubicBezTo>
                  <a:cubicBezTo>
                    <a:pt x="901" y="6"/>
                    <a:pt x="892" y="6"/>
                    <a:pt x="884" y="15"/>
                  </a:cubicBezTo>
                  <a:cubicBezTo>
                    <a:pt x="892" y="24"/>
                    <a:pt x="901" y="33"/>
                    <a:pt x="910" y="33"/>
                  </a:cubicBezTo>
                  <a:lnTo>
                    <a:pt x="991" y="33"/>
                  </a:lnTo>
                  <a:cubicBezTo>
                    <a:pt x="1000" y="33"/>
                    <a:pt x="1008" y="24"/>
                    <a:pt x="1017" y="15"/>
                  </a:cubicBezTo>
                  <a:cubicBezTo>
                    <a:pt x="1008" y="6"/>
                    <a:pt x="1000" y="6"/>
                    <a:pt x="991" y="6"/>
                  </a:cubicBezTo>
                  <a:cubicBezTo>
                    <a:pt x="985" y="4"/>
                    <a:pt x="980" y="3"/>
                    <a:pt x="975" y="3"/>
                  </a:cubicBezTo>
                  <a:cubicBezTo>
                    <a:pt x="966" y="3"/>
                    <a:pt x="958" y="6"/>
                    <a:pt x="946" y="6"/>
                  </a:cubicBezTo>
                  <a:cubicBezTo>
                    <a:pt x="940" y="6"/>
                    <a:pt x="930" y="3"/>
                    <a:pt x="922" y="3"/>
                  </a:cubicBezTo>
                  <a:close/>
                  <a:moveTo>
                    <a:pt x="1412" y="1"/>
                  </a:moveTo>
                  <a:cubicBezTo>
                    <a:pt x="1400" y="1"/>
                    <a:pt x="1384" y="6"/>
                    <a:pt x="1374" y="6"/>
                  </a:cubicBezTo>
                  <a:cubicBezTo>
                    <a:pt x="1371" y="4"/>
                    <a:pt x="1368" y="3"/>
                    <a:pt x="1366" y="3"/>
                  </a:cubicBezTo>
                  <a:cubicBezTo>
                    <a:pt x="1360" y="3"/>
                    <a:pt x="1356" y="6"/>
                    <a:pt x="1356" y="6"/>
                  </a:cubicBezTo>
                  <a:cubicBezTo>
                    <a:pt x="1339" y="6"/>
                    <a:pt x="1321" y="3"/>
                    <a:pt x="1303" y="3"/>
                  </a:cubicBezTo>
                  <a:cubicBezTo>
                    <a:pt x="1294" y="3"/>
                    <a:pt x="1285" y="4"/>
                    <a:pt x="1276" y="6"/>
                  </a:cubicBezTo>
                  <a:cubicBezTo>
                    <a:pt x="1276" y="6"/>
                    <a:pt x="1267" y="24"/>
                    <a:pt x="1267" y="24"/>
                  </a:cubicBezTo>
                  <a:cubicBezTo>
                    <a:pt x="1288" y="59"/>
                    <a:pt x="1314" y="72"/>
                    <a:pt x="1345" y="72"/>
                  </a:cubicBezTo>
                  <a:cubicBezTo>
                    <a:pt x="1355" y="72"/>
                    <a:pt x="1364" y="71"/>
                    <a:pt x="1374" y="69"/>
                  </a:cubicBezTo>
                  <a:cubicBezTo>
                    <a:pt x="1392" y="69"/>
                    <a:pt x="1437" y="42"/>
                    <a:pt x="1428" y="15"/>
                  </a:cubicBezTo>
                  <a:cubicBezTo>
                    <a:pt x="1428" y="4"/>
                    <a:pt x="1421" y="1"/>
                    <a:pt x="1412" y="1"/>
                  </a:cubicBezTo>
                  <a:close/>
                  <a:moveTo>
                    <a:pt x="1677" y="4"/>
                  </a:moveTo>
                  <a:cubicBezTo>
                    <a:pt x="1666" y="4"/>
                    <a:pt x="1660" y="17"/>
                    <a:pt x="1660" y="24"/>
                  </a:cubicBezTo>
                  <a:cubicBezTo>
                    <a:pt x="1660" y="78"/>
                    <a:pt x="1686" y="105"/>
                    <a:pt x="1749" y="105"/>
                  </a:cubicBezTo>
                  <a:cubicBezTo>
                    <a:pt x="1754" y="106"/>
                    <a:pt x="1758" y="106"/>
                    <a:pt x="1762" y="106"/>
                  </a:cubicBezTo>
                  <a:cubicBezTo>
                    <a:pt x="1790" y="106"/>
                    <a:pt x="1806" y="83"/>
                    <a:pt x="1829" y="60"/>
                  </a:cubicBezTo>
                  <a:cubicBezTo>
                    <a:pt x="1838" y="51"/>
                    <a:pt x="1829" y="15"/>
                    <a:pt x="1820" y="15"/>
                  </a:cubicBezTo>
                  <a:cubicBezTo>
                    <a:pt x="1811" y="17"/>
                    <a:pt x="1802" y="18"/>
                    <a:pt x="1794" y="18"/>
                  </a:cubicBezTo>
                  <a:cubicBezTo>
                    <a:pt x="1758" y="18"/>
                    <a:pt x="1722" y="6"/>
                    <a:pt x="1686" y="6"/>
                  </a:cubicBezTo>
                  <a:cubicBezTo>
                    <a:pt x="1683" y="5"/>
                    <a:pt x="1680" y="4"/>
                    <a:pt x="1677" y="4"/>
                  </a:cubicBezTo>
                  <a:close/>
                  <a:moveTo>
                    <a:pt x="9" y="69"/>
                  </a:moveTo>
                  <a:cubicBezTo>
                    <a:pt x="0" y="78"/>
                    <a:pt x="0" y="87"/>
                    <a:pt x="0" y="96"/>
                  </a:cubicBezTo>
                  <a:cubicBezTo>
                    <a:pt x="0" y="105"/>
                    <a:pt x="9" y="114"/>
                    <a:pt x="9" y="114"/>
                  </a:cubicBezTo>
                  <a:cubicBezTo>
                    <a:pt x="18" y="105"/>
                    <a:pt x="18" y="105"/>
                    <a:pt x="18" y="96"/>
                  </a:cubicBezTo>
                  <a:cubicBezTo>
                    <a:pt x="18" y="87"/>
                    <a:pt x="9" y="78"/>
                    <a:pt x="9" y="69"/>
                  </a:cubicBezTo>
                  <a:close/>
                  <a:moveTo>
                    <a:pt x="2088" y="33"/>
                  </a:moveTo>
                  <a:cubicBezTo>
                    <a:pt x="2052" y="33"/>
                    <a:pt x="2034" y="60"/>
                    <a:pt x="2043" y="96"/>
                  </a:cubicBezTo>
                  <a:cubicBezTo>
                    <a:pt x="2055" y="119"/>
                    <a:pt x="2099" y="135"/>
                    <a:pt x="2134" y="135"/>
                  </a:cubicBezTo>
                  <a:cubicBezTo>
                    <a:pt x="2152" y="135"/>
                    <a:pt x="2168" y="131"/>
                    <a:pt x="2177" y="122"/>
                  </a:cubicBezTo>
                  <a:cubicBezTo>
                    <a:pt x="2195" y="114"/>
                    <a:pt x="2204" y="96"/>
                    <a:pt x="2213" y="78"/>
                  </a:cubicBezTo>
                  <a:cubicBezTo>
                    <a:pt x="2213" y="69"/>
                    <a:pt x="2204" y="51"/>
                    <a:pt x="2204" y="51"/>
                  </a:cubicBezTo>
                  <a:cubicBezTo>
                    <a:pt x="2168" y="42"/>
                    <a:pt x="2124" y="42"/>
                    <a:pt x="2088" y="33"/>
                  </a:cubicBezTo>
                  <a:close/>
                  <a:moveTo>
                    <a:pt x="286" y="33"/>
                  </a:moveTo>
                  <a:cubicBezTo>
                    <a:pt x="277" y="42"/>
                    <a:pt x="259" y="51"/>
                    <a:pt x="259" y="60"/>
                  </a:cubicBezTo>
                  <a:cubicBezTo>
                    <a:pt x="250" y="87"/>
                    <a:pt x="250" y="122"/>
                    <a:pt x="259" y="149"/>
                  </a:cubicBezTo>
                  <a:cubicBezTo>
                    <a:pt x="268" y="176"/>
                    <a:pt x="295" y="185"/>
                    <a:pt x="330" y="185"/>
                  </a:cubicBezTo>
                  <a:cubicBezTo>
                    <a:pt x="366" y="185"/>
                    <a:pt x="402" y="176"/>
                    <a:pt x="411" y="149"/>
                  </a:cubicBezTo>
                  <a:cubicBezTo>
                    <a:pt x="420" y="122"/>
                    <a:pt x="411" y="87"/>
                    <a:pt x="411" y="60"/>
                  </a:cubicBezTo>
                  <a:cubicBezTo>
                    <a:pt x="411" y="51"/>
                    <a:pt x="393" y="42"/>
                    <a:pt x="375" y="33"/>
                  </a:cubicBezTo>
                  <a:close/>
                  <a:moveTo>
                    <a:pt x="2459" y="83"/>
                  </a:moveTo>
                  <a:cubicBezTo>
                    <a:pt x="2450" y="83"/>
                    <a:pt x="2445" y="92"/>
                    <a:pt x="2445" y="105"/>
                  </a:cubicBezTo>
                  <a:cubicBezTo>
                    <a:pt x="2445" y="158"/>
                    <a:pt x="2472" y="185"/>
                    <a:pt x="2525" y="185"/>
                  </a:cubicBezTo>
                  <a:lnTo>
                    <a:pt x="2561" y="185"/>
                  </a:lnTo>
                  <a:cubicBezTo>
                    <a:pt x="2579" y="176"/>
                    <a:pt x="2596" y="158"/>
                    <a:pt x="2614" y="140"/>
                  </a:cubicBezTo>
                  <a:cubicBezTo>
                    <a:pt x="2614" y="131"/>
                    <a:pt x="2596" y="105"/>
                    <a:pt x="2587" y="105"/>
                  </a:cubicBezTo>
                  <a:cubicBezTo>
                    <a:pt x="2543" y="105"/>
                    <a:pt x="2507" y="105"/>
                    <a:pt x="2472" y="87"/>
                  </a:cubicBezTo>
                  <a:cubicBezTo>
                    <a:pt x="2467" y="84"/>
                    <a:pt x="2463" y="83"/>
                    <a:pt x="2459" y="83"/>
                  </a:cubicBezTo>
                  <a:close/>
                  <a:moveTo>
                    <a:pt x="741" y="51"/>
                  </a:moveTo>
                  <a:cubicBezTo>
                    <a:pt x="678" y="51"/>
                    <a:pt x="652" y="69"/>
                    <a:pt x="652" y="122"/>
                  </a:cubicBezTo>
                  <a:cubicBezTo>
                    <a:pt x="652" y="194"/>
                    <a:pt x="669" y="221"/>
                    <a:pt x="732" y="221"/>
                  </a:cubicBezTo>
                  <a:cubicBezTo>
                    <a:pt x="794" y="221"/>
                    <a:pt x="812" y="194"/>
                    <a:pt x="812" y="140"/>
                  </a:cubicBezTo>
                  <a:cubicBezTo>
                    <a:pt x="821" y="78"/>
                    <a:pt x="794" y="51"/>
                    <a:pt x="741" y="51"/>
                  </a:cubicBezTo>
                  <a:close/>
                  <a:moveTo>
                    <a:pt x="2853" y="152"/>
                  </a:moveTo>
                  <a:cubicBezTo>
                    <a:pt x="2851" y="152"/>
                    <a:pt x="2848" y="154"/>
                    <a:pt x="2846" y="158"/>
                  </a:cubicBezTo>
                  <a:cubicBezTo>
                    <a:pt x="2846" y="167"/>
                    <a:pt x="2855" y="176"/>
                    <a:pt x="2855" y="185"/>
                  </a:cubicBezTo>
                  <a:cubicBezTo>
                    <a:pt x="2873" y="221"/>
                    <a:pt x="2909" y="221"/>
                    <a:pt x="2926" y="221"/>
                  </a:cubicBezTo>
                  <a:lnTo>
                    <a:pt x="2971" y="221"/>
                  </a:lnTo>
                  <a:cubicBezTo>
                    <a:pt x="2980" y="212"/>
                    <a:pt x="2989" y="203"/>
                    <a:pt x="2989" y="194"/>
                  </a:cubicBezTo>
                  <a:cubicBezTo>
                    <a:pt x="2989" y="194"/>
                    <a:pt x="2971" y="194"/>
                    <a:pt x="2971" y="185"/>
                  </a:cubicBezTo>
                  <a:cubicBezTo>
                    <a:pt x="2935" y="167"/>
                    <a:pt x="2909" y="167"/>
                    <a:pt x="2873" y="167"/>
                  </a:cubicBezTo>
                  <a:cubicBezTo>
                    <a:pt x="2866" y="167"/>
                    <a:pt x="2860" y="152"/>
                    <a:pt x="2853" y="152"/>
                  </a:cubicBezTo>
                  <a:close/>
                  <a:moveTo>
                    <a:pt x="1133" y="87"/>
                  </a:moveTo>
                  <a:cubicBezTo>
                    <a:pt x="1071" y="87"/>
                    <a:pt x="1044" y="105"/>
                    <a:pt x="1053" y="167"/>
                  </a:cubicBezTo>
                  <a:cubicBezTo>
                    <a:pt x="1053" y="230"/>
                    <a:pt x="1071" y="247"/>
                    <a:pt x="1133" y="247"/>
                  </a:cubicBezTo>
                  <a:cubicBezTo>
                    <a:pt x="1196" y="247"/>
                    <a:pt x="1214" y="230"/>
                    <a:pt x="1214" y="167"/>
                  </a:cubicBezTo>
                  <a:cubicBezTo>
                    <a:pt x="1214" y="114"/>
                    <a:pt x="1196" y="87"/>
                    <a:pt x="1133" y="87"/>
                  </a:cubicBezTo>
                  <a:close/>
                  <a:moveTo>
                    <a:pt x="1513" y="121"/>
                  </a:moveTo>
                  <a:cubicBezTo>
                    <a:pt x="1466" y="121"/>
                    <a:pt x="1446" y="148"/>
                    <a:pt x="1446" y="203"/>
                  </a:cubicBezTo>
                  <a:cubicBezTo>
                    <a:pt x="1446" y="265"/>
                    <a:pt x="1472" y="283"/>
                    <a:pt x="1535" y="283"/>
                  </a:cubicBezTo>
                  <a:cubicBezTo>
                    <a:pt x="1588" y="283"/>
                    <a:pt x="1615" y="265"/>
                    <a:pt x="1615" y="203"/>
                  </a:cubicBezTo>
                  <a:cubicBezTo>
                    <a:pt x="1615" y="140"/>
                    <a:pt x="1588" y="122"/>
                    <a:pt x="1535" y="122"/>
                  </a:cubicBezTo>
                  <a:cubicBezTo>
                    <a:pt x="1527" y="121"/>
                    <a:pt x="1520" y="121"/>
                    <a:pt x="1513" y="121"/>
                  </a:cubicBezTo>
                  <a:close/>
                  <a:moveTo>
                    <a:pt x="1909" y="149"/>
                  </a:moveTo>
                  <a:cubicBezTo>
                    <a:pt x="1847" y="149"/>
                    <a:pt x="1829" y="176"/>
                    <a:pt x="1829" y="247"/>
                  </a:cubicBezTo>
                  <a:cubicBezTo>
                    <a:pt x="1829" y="301"/>
                    <a:pt x="1856" y="319"/>
                    <a:pt x="1918" y="319"/>
                  </a:cubicBezTo>
                  <a:cubicBezTo>
                    <a:pt x="1972" y="319"/>
                    <a:pt x="1999" y="292"/>
                    <a:pt x="1999" y="230"/>
                  </a:cubicBezTo>
                  <a:cubicBezTo>
                    <a:pt x="1999" y="176"/>
                    <a:pt x="1972" y="149"/>
                    <a:pt x="1909" y="149"/>
                  </a:cubicBezTo>
                  <a:close/>
                  <a:moveTo>
                    <a:pt x="2311" y="185"/>
                  </a:moveTo>
                  <a:cubicBezTo>
                    <a:pt x="2248" y="185"/>
                    <a:pt x="2231" y="212"/>
                    <a:pt x="2231" y="265"/>
                  </a:cubicBezTo>
                  <a:cubicBezTo>
                    <a:pt x="2231" y="328"/>
                    <a:pt x="2248" y="354"/>
                    <a:pt x="2311" y="354"/>
                  </a:cubicBezTo>
                  <a:cubicBezTo>
                    <a:pt x="2373" y="354"/>
                    <a:pt x="2400" y="328"/>
                    <a:pt x="2400" y="265"/>
                  </a:cubicBezTo>
                  <a:cubicBezTo>
                    <a:pt x="2391" y="203"/>
                    <a:pt x="2373" y="185"/>
                    <a:pt x="2311" y="185"/>
                  </a:cubicBezTo>
                  <a:close/>
                  <a:moveTo>
                    <a:pt x="107" y="203"/>
                  </a:moveTo>
                  <a:cubicBezTo>
                    <a:pt x="54" y="203"/>
                    <a:pt x="36" y="230"/>
                    <a:pt x="36" y="292"/>
                  </a:cubicBezTo>
                  <a:cubicBezTo>
                    <a:pt x="36" y="345"/>
                    <a:pt x="63" y="372"/>
                    <a:pt x="125" y="372"/>
                  </a:cubicBezTo>
                  <a:cubicBezTo>
                    <a:pt x="179" y="363"/>
                    <a:pt x="197" y="345"/>
                    <a:pt x="197" y="283"/>
                  </a:cubicBezTo>
                  <a:cubicBezTo>
                    <a:pt x="197" y="221"/>
                    <a:pt x="179" y="203"/>
                    <a:pt x="107" y="203"/>
                  </a:cubicBezTo>
                  <a:close/>
                  <a:moveTo>
                    <a:pt x="518" y="238"/>
                  </a:moveTo>
                  <a:cubicBezTo>
                    <a:pt x="455" y="238"/>
                    <a:pt x="438" y="256"/>
                    <a:pt x="438" y="319"/>
                  </a:cubicBezTo>
                  <a:cubicBezTo>
                    <a:pt x="438" y="381"/>
                    <a:pt x="455" y="399"/>
                    <a:pt x="527" y="399"/>
                  </a:cubicBezTo>
                  <a:cubicBezTo>
                    <a:pt x="580" y="399"/>
                    <a:pt x="598" y="372"/>
                    <a:pt x="598" y="310"/>
                  </a:cubicBezTo>
                  <a:cubicBezTo>
                    <a:pt x="598" y="256"/>
                    <a:pt x="571" y="238"/>
                    <a:pt x="518" y="238"/>
                  </a:cubicBezTo>
                  <a:close/>
                  <a:moveTo>
                    <a:pt x="2712" y="238"/>
                  </a:moveTo>
                  <a:cubicBezTo>
                    <a:pt x="2650" y="238"/>
                    <a:pt x="2632" y="256"/>
                    <a:pt x="2632" y="319"/>
                  </a:cubicBezTo>
                  <a:cubicBezTo>
                    <a:pt x="2632" y="381"/>
                    <a:pt x="2650" y="399"/>
                    <a:pt x="2721" y="399"/>
                  </a:cubicBezTo>
                  <a:cubicBezTo>
                    <a:pt x="2775" y="399"/>
                    <a:pt x="2793" y="372"/>
                    <a:pt x="2793" y="310"/>
                  </a:cubicBezTo>
                  <a:cubicBezTo>
                    <a:pt x="2793" y="256"/>
                    <a:pt x="2775" y="238"/>
                    <a:pt x="2712" y="238"/>
                  </a:cubicBezTo>
                  <a:close/>
                  <a:moveTo>
                    <a:pt x="919" y="265"/>
                  </a:moveTo>
                  <a:cubicBezTo>
                    <a:pt x="857" y="265"/>
                    <a:pt x="830" y="292"/>
                    <a:pt x="830" y="345"/>
                  </a:cubicBezTo>
                  <a:cubicBezTo>
                    <a:pt x="830" y="408"/>
                    <a:pt x="857" y="435"/>
                    <a:pt x="901" y="435"/>
                  </a:cubicBezTo>
                  <a:cubicBezTo>
                    <a:pt x="973" y="435"/>
                    <a:pt x="1000" y="417"/>
                    <a:pt x="1000" y="354"/>
                  </a:cubicBezTo>
                  <a:cubicBezTo>
                    <a:pt x="1000" y="292"/>
                    <a:pt x="982" y="265"/>
                    <a:pt x="919" y="265"/>
                  </a:cubicBezTo>
                  <a:close/>
                  <a:moveTo>
                    <a:pt x="3114" y="265"/>
                  </a:moveTo>
                  <a:cubicBezTo>
                    <a:pt x="3051" y="265"/>
                    <a:pt x="3025" y="292"/>
                    <a:pt x="3025" y="345"/>
                  </a:cubicBezTo>
                  <a:cubicBezTo>
                    <a:pt x="3025" y="408"/>
                    <a:pt x="3051" y="435"/>
                    <a:pt x="3114" y="435"/>
                  </a:cubicBezTo>
                  <a:cubicBezTo>
                    <a:pt x="3167" y="435"/>
                    <a:pt x="3194" y="408"/>
                    <a:pt x="3194" y="354"/>
                  </a:cubicBezTo>
                  <a:cubicBezTo>
                    <a:pt x="3194" y="292"/>
                    <a:pt x="3176" y="265"/>
                    <a:pt x="3114" y="265"/>
                  </a:cubicBezTo>
                  <a:close/>
                  <a:moveTo>
                    <a:pt x="1312" y="301"/>
                  </a:moveTo>
                  <a:cubicBezTo>
                    <a:pt x="1249" y="301"/>
                    <a:pt x="1231" y="328"/>
                    <a:pt x="1231" y="390"/>
                  </a:cubicBezTo>
                  <a:cubicBezTo>
                    <a:pt x="1231" y="453"/>
                    <a:pt x="1258" y="470"/>
                    <a:pt x="1321" y="470"/>
                  </a:cubicBezTo>
                  <a:cubicBezTo>
                    <a:pt x="1374" y="470"/>
                    <a:pt x="1401" y="444"/>
                    <a:pt x="1401" y="381"/>
                  </a:cubicBezTo>
                  <a:cubicBezTo>
                    <a:pt x="1401" y="328"/>
                    <a:pt x="1374" y="301"/>
                    <a:pt x="1312" y="301"/>
                  </a:cubicBezTo>
                  <a:close/>
                  <a:moveTo>
                    <a:pt x="3477" y="316"/>
                  </a:moveTo>
                  <a:cubicBezTo>
                    <a:pt x="3458" y="316"/>
                    <a:pt x="3433" y="331"/>
                    <a:pt x="3426" y="345"/>
                  </a:cubicBezTo>
                  <a:cubicBezTo>
                    <a:pt x="3399" y="408"/>
                    <a:pt x="3444" y="470"/>
                    <a:pt x="3515" y="470"/>
                  </a:cubicBezTo>
                  <a:cubicBezTo>
                    <a:pt x="3578" y="470"/>
                    <a:pt x="3604" y="426"/>
                    <a:pt x="3596" y="363"/>
                  </a:cubicBezTo>
                  <a:cubicBezTo>
                    <a:pt x="3596" y="363"/>
                    <a:pt x="3587" y="354"/>
                    <a:pt x="3578" y="354"/>
                  </a:cubicBezTo>
                  <a:cubicBezTo>
                    <a:pt x="3551" y="345"/>
                    <a:pt x="3524" y="337"/>
                    <a:pt x="3489" y="328"/>
                  </a:cubicBezTo>
                  <a:cubicBezTo>
                    <a:pt x="3489" y="319"/>
                    <a:pt x="3489" y="319"/>
                    <a:pt x="3489" y="319"/>
                  </a:cubicBezTo>
                  <a:cubicBezTo>
                    <a:pt x="3485" y="317"/>
                    <a:pt x="3481" y="316"/>
                    <a:pt x="3477" y="316"/>
                  </a:cubicBezTo>
                  <a:close/>
                  <a:moveTo>
                    <a:pt x="1695" y="337"/>
                  </a:moveTo>
                  <a:cubicBezTo>
                    <a:pt x="1633" y="337"/>
                    <a:pt x="1615" y="354"/>
                    <a:pt x="1615" y="426"/>
                  </a:cubicBezTo>
                  <a:cubicBezTo>
                    <a:pt x="1615" y="473"/>
                    <a:pt x="1635" y="499"/>
                    <a:pt x="1682" y="499"/>
                  </a:cubicBezTo>
                  <a:cubicBezTo>
                    <a:pt x="1689" y="499"/>
                    <a:pt x="1696" y="498"/>
                    <a:pt x="1704" y="497"/>
                  </a:cubicBezTo>
                  <a:cubicBezTo>
                    <a:pt x="1758" y="497"/>
                    <a:pt x="1785" y="479"/>
                    <a:pt x="1785" y="417"/>
                  </a:cubicBezTo>
                  <a:cubicBezTo>
                    <a:pt x="1776" y="354"/>
                    <a:pt x="1758" y="337"/>
                    <a:pt x="1695" y="337"/>
                  </a:cubicBezTo>
                  <a:close/>
                  <a:moveTo>
                    <a:pt x="3854" y="448"/>
                  </a:moveTo>
                  <a:cubicBezTo>
                    <a:pt x="3845" y="448"/>
                    <a:pt x="3836" y="453"/>
                    <a:pt x="3828" y="461"/>
                  </a:cubicBezTo>
                  <a:cubicBezTo>
                    <a:pt x="3836" y="470"/>
                    <a:pt x="3845" y="488"/>
                    <a:pt x="3863" y="488"/>
                  </a:cubicBezTo>
                  <a:cubicBezTo>
                    <a:pt x="3872" y="497"/>
                    <a:pt x="3899" y="497"/>
                    <a:pt x="3917" y="506"/>
                  </a:cubicBezTo>
                  <a:cubicBezTo>
                    <a:pt x="3926" y="497"/>
                    <a:pt x="3943" y="497"/>
                    <a:pt x="3961" y="488"/>
                  </a:cubicBezTo>
                  <a:lnTo>
                    <a:pt x="3917" y="488"/>
                  </a:lnTo>
                  <a:cubicBezTo>
                    <a:pt x="3908" y="479"/>
                    <a:pt x="3890" y="470"/>
                    <a:pt x="3881" y="461"/>
                  </a:cubicBezTo>
                  <a:cubicBezTo>
                    <a:pt x="3872" y="453"/>
                    <a:pt x="3863" y="448"/>
                    <a:pt x="3854" y="448"/>
                  </a:cubicBezTo>
                  <a:close/>
                  <a:moveTo>
                    <a:pt x="2084" y="371"/>
                  </a:moveTo>
                  <a:cubicBezTo>
                    <a:pt x="2037" y="371"/>
                    <a:pt x="2017" y="397"/>
                    <a:pt x="2017" y="444"/>
                  </a:cubicBezTo>
                  <a:cubicBezTo>
                    <a:pt x="2008" y="506"/>
                    <a:pt x="2034" y="533"/>
                    <a:pt x="2097" y="533"/>
                  </a:cubicBezTo>
                  <a:cubicBezTo>
                    <a:pt x="2150" y="533"/>
                    <a:pt x="2177" y="515"/>
                    <a:pt x="2177" y="461"/>
                  </a:cubicBezTo>
                  <a:cubicBezTo>
                    <a:pt x="2177" y="390"/>
                    <a:pt x="2159" y="372"/>
                    <a:pt x="2106" y="372"/>
                  </a:cubicBezTo>
                  <a:cubicBezTo>
                    <a:pt x="2098" y="371"/>
                    <a:pt x="2090" y="371"/>
                    <a:pt x="2084" y="371"/>
                  </a:cubicBezTo>
                  <a:close/>
                  <a:moveTo>
                    <a:pt x="2489" y="399"/>
                  </a:moveTo>
                  <a:cubicBezTo>
                    <a:pt x="2436" y="399"/>
                    <a:pt x="2409" y="426"/>
                    <a:pt x="2409" y="488"/>
                  </a:cubicBezTo>
                  <a:cubicBezTo>
                    <a:pt x="2409" y="551"/>
                    <a:pt x="2436" y="569"/>
                    <a:pt x="2498" y="569"/>
                  </a:cubicBezTo>
                  <a:cubicBezTo>
                    <a:pt x="2561" y="569"/>
                    <a:pt x="2579" y="542"/>
                    <a:pt x="2579" y="479"/>
                  </a:cubicBezTo>
                  <a:cubicBezTo>
                    <a:pt x="2579" y="417"/>
                    <a:pt x="2552" y="399"/>
                    <a:pt x="2489" y="399"/>
                  </a:cubicBezTo>
                  <a:close/>
                  <a:moveTo>
                    <a:pt x="304" y="417"/>
                  </a:moveTo>
                  <a:cubicBezTo>
                    <a:pt x="241" y="417"/>
                    <a:pt x="214" y="444"/>
                    <a:pt x="214" y="497"/>
                  </a:cubicBezTo>
                  <a:cubicBezTo>
                    <a:pt x="214" y="560"/>
                    <a:pt x="241" y="586"/>
                    <a:pt x="304" y="586"/>
                  </a:cubicBezTo>
                  <a:cubicBezTo>
                    <a:pt x="357" y="586"/>
                    <a:pt x="384" y="560"/>
                    <a:pt x="384" y="497"/>
                  </a:cubicBezTo>
                  <a:cubicBezTo>
                    <a:pt x="384" y="444"/>
                    <a:pt x="357" y="417"/>
                    <a:pt x="304" y="417"/>
                  </a:cubicBezTo>
                  <a:close/>
                  <a:moveTo>
                    <a:pt x="696" y="453"/>
                  </a:moveTo>
                  <a:cubicBezTo>
                    <a:pt x="643" y="453"/>
                    <a:pt x="616" y="479"/>
                    <a:pt x="616" y="533"/>
                  </a:cubicBezTo>
                  <a:cubicBezTo>
                    <a:pt x="616" y="595"/>
                    <a:pt x="643" y="622"/>
                    <a:pt x="705" y="622"/>
                  </a:cubicBezTo>
                  <a:cubicBezTo>
                    <a:pt x="759" y="613"/>
                    <a:pt x="785" y="595"/>
                    <a:pt x="785" y="533"/>
                  </a:cubicBezTo>
                  <a:cubicBezTo>
                    <a:pt x="785" y="470"/>
                    <a:pt x="759" y="453"/>
                    <a:pt x="696" y="453"/>
                  </a:cubicBezTo>
                  <a:close/>
                  <a:moveTo>
                    <a:pt x="2891" y="453"/>
                  </a:moveTo>
                  <a:cubicBezTo>
                    <a:pt x="2828" y="453"/>
                    <a:pt x="2811" y="479"/>
                    <a:pt x="2811" y="542"/>
                  </a:cubicBezTo>
                  <a:cubicBezTo>
                    <a:pt x="2811" y="595"/>
                    <a:pt x="2837" y="622"/>
                    <a:pt x="2900" y="622"/>
                  </a:cubicBezTo>
                  <a:cubicBezTo>
                    <a:pt x="2953" y="613"/>
                    <a:pt x="2980" y="595"/>
                    <a:pt x="2980" y="533"/>
                  </a:cubicBezTo>
                  <a:cubicBezTo>
                    <a:pt x="2980" y="470"/>
                    <a:pt x="2953" y="453"/>
                    <a:pt x="2891" y="453"/>
                  </a:cubicBezTo>
                  <a:close/>
                  <a:moveTo>
                    <a:pt x="1082" y="487"/>
                  </a:moveTo>
                  <a:cubicBezTo>
                    <a:pt x="1031" y="487"/>
                    <a:pt x="1017" y="514"/>
                    <a:pt x="1017" y="569"/>
                  </a:cubicBezTo>
                  <a:cubicBezTo>
                    <a:pt x="1017" y="631"/>
                    <a:pt x="1035" y="649"/>
                    <a:pt x="1098" y="649"/>
                  </a:cubicBezTo>
                  <a:cubicBezTo>
                    <a:pt x="1160" y="649"/>
                    <a:pt x="1178" y="631"/>
                    <a:pt x="1178" y="569"/>
                  </a:cubicBezTo>
                  <a:cubicBezTo>
                    <a:pt x="1187" y="506"/>
                    <a:pt x="1160" y="488"/>
                    <a:pt x="1107" y="488"/>
                  </a:cubicBezTo>
                  <a:cubicBezTo>
                    <a:pt x="1098" y="487"/>
                    <a:pt x="1090" y="487"/>
                    <a:pt x="1082" y="487"/>
                  </a:cubicBezTo>
                  <a:close/>
                  <a:moveTo>
                    <a:pt x="3292" y="488"/>
                  </a:moveTo>
                  <a:cubicBezTo>
                    <a:pt x="3230" y="488"/>
                    <a:pt x="3212" y="506"/>
                    <a:pt x="3212" y="577"/>
                  </a:cubicBezTo>
                  <a:cubicBezTo>
                    <a:pt x="3212" y="631"/>
                    <a:pt x="3239" y="649"/>
                    <a:pt x="3301" y="649"/>
                  </a:cubicBezTo>
                  <a:cubicBezTo>
                    <a:pt x="3355" y="649"/>
                    <a:pt x="3381" y="622"/>
                    <a:pt x="3381" y="560"/>
                  </a:cubicBezTo>
                  <a:cubicBezTo>
                    <a:pt x="3373" y="506"/>
                    <a:pt x="3355" y="488"/>
                    <a:pt x="3292" y="488"/>
                  </a:cubicBezTo>
                  <a:close/>
                  <a:moveTo>
                    <a:pt x="1481" y="515"/>
                  </a:moveTo>
                  <a:cubicBezTo>
                    <a:pt x="1419" y="515"/>
                    <a:pt x="1401" y="542"/>
                    <a:pt x="1401" y="604"/>
                  </a:cubicBezTo>
                  <a:cubicBezTo>
                    <a:pt x="1401" y="667"/>
                    <a:pt x="1419" y="684"/>
                    <a:pt x="1490" y="684"/>
                  </a:cubicBezTo>
                  <a:cubicBezTo>
                    <a:pt x="1544" y="684"/>
                    <a:pt x="1562" y="658"/>
                    <a:pt x="1562" y="595"/>
                  </a:cubicBezTo>
                  <a:cubicBezTo>
                    <a:pt x="1562" y="542"/>
                    <a:pt x="1544" y="515"/>
                    <a:pt x="1481" y="515"/>
                  </a:cubicBezTo>
                  <a:close/>
                  <a:moveTo>
                    <a:pt x="3694" y="515"/>
                  </a:moveTo>
                  <a:cubicBezTo>
                    <a:pt x="3631" y="515"/>
                    <a:pt x="3613" y="542"/>
                    <a:pt x="3613" y="604"/>
                  </a:cubicBezTo>
                  <a:cubicBezTo>
                    <a:pt x="3613" y="667"/>
                    <a:pt x="3640" y="684"/>
                    <a:pt x="3694" y="684"/>
                  </a:cubicBezTo>
                  <a:cubicBezTo>
                    <a:pt x="3756" y="684"/>
                    <a:pt x="3774" y="658"/>
                    <a:pt x="3774" y="595"/>
                  </a:cubicBezTo>
                  <a:cubicBezTo>
                    <a:pt x="3774" y="542"/>
                    <a:pt x="3756" y="515"/>
                    <a:pt x="3694" y="515"/>
                  </a:cubicBezTo>
                  <a:close/>
                  <a:moveTo>
                    <a:pt x="1883" y="551"/>
                  </a:moveTo>
                  <a:cubicBezTo>
                    <a:pt x="1820" y="551"/>
                    <a:pt x="1794" y="577"/>
                    <a:pt x="1794" y="640"/>
                  </a:cubicBezTo>
                  <a:cubicBezTo>
                    <a:pt x="1802" y="693"/>
                    <a:pt x="1820" y="720"/>
                    <a:pt x="1883" y="720"/>
                  </a:cubicBezTo>
                  <a:cubicBezTo>
                    <a:pt x="1945" y="720"/>
                    <a:pt x="1963" y="693"/>
                    <a:pt x="1963" y="631"/>
                  </a:cubicBezTo>
                  <a:cubicBezTo>
                    <a:pt x="1963" y="577"/>
                    <a:pt x="1936" y="551"/>
                    <a:pt x="1883" y="551"/>
                  </a:cubicBezTo>
                  <a:close/>
                  <a:moveTo>
                    <a:pt x="4086" y="551"/>
                  </a:moveTo>
                  <a:cubicBezTo>
                    <a:pt x="4051" y="551"/>
                    <a:pt x="4006" y="595"/>
                    <a:pt x="4006" y="640"/>
                  </a:cubicBezTo>
                  <a:cubicBezTo>
                    <a:pt x="4015" y="684"/>
                    <a:pt x="4051" y="720"/>
                    <a:pt x="4095" y="720"/>
                  </a:cubicBezTo>
                  <a:cubicBezTo>
                    <a:pt x="4140" y="720"/>
                    <a:pt x="4175" y="684"/>
                    <a:pt x="4175" y="640"/>
                  </a:cubicBezTo>
                  <a:cubicBezTo>
                    <a:pt x="4175" y="604"/>
                    <a:pt x="4131" y="551"/>
                    <a:pt x="4086" y="551"/>
                  </a:cubicBezTo>
                  <a:close/>
                  <a:moveTo>
                    <a:pt x="4425" y="720"/>
                  </a:moveTo>
                  <a:cubicBezTo>
                    <a:pt x="4425" y="729"/>
                    <a:pt x="4434" y="729"/>
                    <a:pt x="4434" y="738"/>
                  </a:cubicBezTo>
                  <a:lnTo>
                    <a:pt x="4443" y="729"/>
                  </a:lnTo>
                  <a:cubicBezTo>
                    <a:pt x="4434" y="729"/>
                    <a:pt x="4434" y="720"/>
                    <a:pt x="4434" y="720"/>
                  </a:cubicBezTo>
                  <a:close/>
                  <a:moveTo>
                    <a:pt x="2284" y="586"/>
                  </a:moveTo>
                  <a:cubicBezTo>
                    <a:pt x="2222" y="586"/>
                    <a:pt x="2195" y="604"/>
                    <a:pt x="2195" y="667"/>
                  </a:cubicBezTo>
                  <a:cubicBezTo>
                    <a:pt x="2195" y="729"/>
                    <a:pt x="2222" y="747"/>
                    <a:pt x="2284" y="747"/>
                  </a:cubicBezTo>
                  <a:cubicBezTo>
                    <a:pt x="2338" y="747"/>
                    <a:pt x="2364" y="729"/>
                    <a:pt x="2364" y="667"/>
                  </a:cubicBezTo>
                  <a:cubicBezTo>
                    <a:pt x="2364" y="604"/>
                    <a:pt x="2338" y="586"/>
                    <a:pt x="2284" y="586"/>
                  </a:cubicBezTo>
                  <a:close/>
                  <a:moveTo>
                    <a:pt x="4461" y="738"/>
                  </a:moveTo>
                  <a:cubicBezTo>
                    <a:pt x="4461" y="747"/>
                    <a:pt x="4461" y="747"/>
                    <a:pt x="4470" y="747"/>
                  </a:cubicBezTo>
                  <a:cubicBezTo>
                    <a:pt x="4470" y="738"/>
                    <a:pt x="4470" y="738"/>
                    <a:pt x="4470" y="738"/>
                  </a:cubicBezTo>
                  <a:close/>
                  <a:moveTo>
                    <a:pt x="87" y="598"/>
                  </a:moveTo>
                  <a:cubicBezTo>
                    <a:pt x="76" y="598"/>
                    <a:pt x="65" y="600"/>
                    <a:pt x="54" y="604"/>
                  </a:cubicBezTo>
                  <a:cubicBezTo>
                    <a:pt x="36" y="604"/>
                    <a:pt x="9" y="604"/>
                    <a:pt x="27" y="640"/>
                  </a:cubicBezTo>
                  <a:cubicBezTo>
                    <a:pt x="45" y="658"/>
                    <a:pt x="36" y="693"/>
                    <a:pt x="36" y="720"/>
                  </a:cubicBezTo>
                  <a:cubicBezTo>
                    <a:pt x="36" y="765"/>
                    <a:pt x="27" y="765"/>
                    <a:pt x="99" y="765"/>
                  </a:cubicBezTo>
                  <a:cubicBezTo>
                    <a:pt x="99" y="765"/>
                    <a:pt x="116" y="765"/>
                    <a:pt x="134" y="756"/>
                  </a:cubicBezTo>
                  <a:cubicBezTo>
                    <a:pt x="179" y="729"/>
                    <a:pt x="188" y="631"/>
                    <a:pt x="134" y="613"/>
                  </a:cubicBezTo>
                  <a:cubicBezTo>
                    <a:pt x="119" y="603"/>
                    <a:pt x="103" y="598"/>
                    <a:pt x="87" y="598"/>
                  </a:cubicBezTo>
                  <a:close/>
                  <a:moveTo>
                    <a:pt x="2658" y="620"/>
                  </a:moveTo>
                  <a:cubicBezTo>
                    <a:pt x="2617" y="620"/>
                    <a:pt x="2596" y="647"/>
                    <a:pt x="2596" y="693"/>
                  </a:cubicBezTo>
                  <a:cubicBezTo>
                    <a:pt x="2596" y="765"/>
                    <a:pt x="2614" y="783"/>
                    <a:pt x="2677" y="783"/>
                  </a:cubicBezTo>
                  <a:cubicBezTo>
                    <a:pt x="2739" y="783"/>
                    <a:pt x="2766" y="756"/>
                    <a:pt x="2766" y="702"/>
                  </a:cubicBezTo>
                  <a:cubicBezTo>
                    <a:pt x="2766" y="640"/>
                    <a:pt x="2739" y="622"/>
                    <a:pt x="2677" y="622"/>
                  </a:cubicBezTo>
                  <a:cubicBezTo>
                    <a:pt x="2670" y="621"/>
                    <a:pt x="2664" y="620"/>
                    <a:pt x="2658" y="620"/>
                  </a:cubicBezTo>
                  <a:close/>
                  <a:moveTo>
                    <a:pt x="482" y="631"/>
                  </a:moveTo>
                  <a:cubicBezTo>
                    <a:pt x="420" y="631"/>
                    <a:pt x="402" y="658"/>
                    <a:pt x="402" y="720"/>
                  </a:cubicBezTo>
                  <a:cubicBezTo>
                    <a:pt x="402" y="783"/>
                    <a:pt x="429" y="800"/>
                    <a:pt x="491" y="800"/>
                  </a:cubicBezTo>
                  <a:cubicBezTo>
                    <a:pt x="545" y="800"/>
                    <a:pt x="562" y="774"/>
                    <a:pt x="562" y="711"/>
                  </a:cubicBezTo>
                  <a:cubicBezTo>
                    <a:pt x="562" y="658"/>
                    <a:pt x="545" y="631"/>
                    <a:pt x="482" y="631"/>
                  </a:cubicBezTo>
                  <a:close/>
                  <a:moveTo>
                    <a:pt x="866" y="667"/>
                  </a:moveTo>
                  <a:cubicBezTo>
                    <a:pt x="803" y="667"/>
                    <a:pt x="785" y="693"/>
                    <a:pt x="785" y="756"/>
                  </a:cubicBezTo>
                  <a:cubicBezTo>
                    <a:pt x="785" y="809"/>
                    <a:pt x="803" y="836"/>
                    <a:pt x="866" y="836"/>
                  </a:cubicBezTo>
                  <a:cubicBezTo>
                    <a:pt x="928" y="836"/>
                    <a:pt x="946" y="809"/>
                    <a:pt x="946" y="747"/>
                  </a:cubicBezTo>
                  <a:cubicBezTo>
                    <a:pt x="946" y="684"/>
                    <a:pt x="919" y="667"/>
                    <a:pt x="866" y="667"/>
                  </a:cubicBezTo>
                  <a:close/>
                  <a:moveTo>
                    <a:pt x="3078" y="667"/>
                  </a:moveTo>
                  <a:cubicBezTo>
                    <a:pt x="3016" y="667"/>
                    <a:pt x="2998" y="693"/>
                    <a:pt x="2998" y="756"/>
                  </a:cubicBezTo>
                  <a:cubicBezTo>
                    <a:pt x="2998" y="818"/>
                    <a:pt x="3016" y="836"/>
                    <a:pt x="3087" y="836"/>
                  </a:cubicBezTo>
                  <a:cubicBezTo>
                    <a:pt x="3141" y="836"/>
                    <a:pt x="3158" y="809"/>
                    <a:pt x="3158" y="747"/>
                  </a:cubicBezTo>
                  <a:cubicBezTo>
                    <a:pt x="3158" y="693"/>
                    <a:pt x="3141" y="667"/>
                    <a:pt x="3078" y="667"/>
                  </a:cubicBezTo>
                  <a:close/>
                  <a:moveTo>
                    <a:pt x="1267" y="702"/>
                  </a:moveTo>
                  <a:cubicBezTo>
                    <a:pt x="1205" y="702"/>
                    <a:pt x="1187" y="720"/>
                    <a:pt x="1178" y="783"/>
                  </a:cubicBezTo>
                  <a:cubicBezTo>
                    <a:pt x="1178" y="845"/>
                    <a:pt x="1205" y="863"/>
                    <a:pt x="1258" y="863"/>
                  </a:cubicBezTo>
                  <a:cubicBezTo>
                    <a:pt x="1267" y="864"/>
                    <a:pt x="1275" y="865"/>
                    <a:pt x="1283" y="865"/>
                  </a:cubicBezTo>
                  <a:cubicBezTo>
                    <a:pt x="1334" y="865"/>
                    <a:pt x="1347" y="837"/>
                    <a:pt x="1347" y="783"/>
                  </a:cubicBezTo>
                  <a:cubicBezTo>
                    <a:pt x="1347" y="720"/>
                    <a:pt x="1330" y="702"/>
                    <a:pt x="1267" y="702"/>
                  </a:cubicBezTo>
                  <a:close/>
                  <a:moveTo>
                    <a:pt x="3480" y="702"/>
                  </a:moveTo>
                  <a:cubicBezTo>
                    <a:pt x="3417" y="702"/>
                    <a:pt x="3399" y="720"/>
                    <a:pt x="3390" y="774"/>
                  </a:cubicBezTo>
                  <a:cubicBezTo>
                    <a:pt x="3390" y="836"/>
                    <a:pt x="3417" y="863"/>
                    <a:pt x="3471" y="863"/>
                  </a:cubicBezTo>
                  <a:cubicBezTo>
                    <a:pt x="3479" y="864"/>
                    <a:pt x="3486" y="865"/>
                    <a:pt x="3493" y="865"/>
                  </a:cubicBezTo>
                  <a:cubicBezTo>
                    <a:pt x="3539" y="865"/>
                    <a:pt x="3560" y="838"/>
                    <a:pt x="3560" y="792"/>
                  </a:cubicBezTo>
                  <a:cubicBezTo>
                    <a:pt x="3560" y="729"/>
                    <a:pt x="3542" y="702"/>
                    <a:pt x="3480" y="702"/>
                  </a:cubicBezTo>
                  <a:close/>
                  <a:moveTo>
                    <a:pt x="1660" y="738"/>
                  </a:moveTo>
                  <a:cubicBezTo>
                    <a:pt x="1597" y="738"/>
                    <a:pt x="1579" y="756"/>
                    <a:pt x="1579" y="827"/>
                  </a:cubicBezTo>
                  <a:cubicBezTo>
                    <a:pt x="1579" y="881"/>
                    <a:pt x="1606" y="899"/>
                    <a:pt x="1669" y="899"/>
                  </a:cubicBezTo>
                  <a:cubicBezTo>
                    <a:pt x="1722" y="899"/>
                    <a:pt x="1749" y="872"/>
                    <a:pt x="1749" y="809"/>
                  </a:cubicBezTo>
                  <a:cubicBezTo>
                    <a:pt x="1749" y="756"/>
                    <a:pt x="1722" y="738"/>
                    <a:pt x="1660" y="738"/>
                  </a:cubicBezTo>
                  <a:close/>
                  <a:moveTo>
                    <a:pt x="3872" y="738"/>
                  </a:moveTo>
                  <a:cubicBezTo>
                    <a:pt x="3828" y="738"/>
                    <a:pt x="3792" y="774"/>
                    <a:pt x="3792" y="827"/>
                  </a:cubicBezTo>
                  <a:cubicBezTo>
                    <a:pt x="3801" y="872"/>
                    <a:pt x="3828" y="899"/>
                    <a:pt x="3881" y="899"/>
                  </a:cubicBezTo>
                  <a:cubicBezTo>
                    <a:pt x="3926" y="899"/>
                    <a:pt x="3961" y="863"/>
                    <a:pt x="3961" y="818"/>
                  </a:cubicBezTo>
                  <a:cubicBezTo>
                    <a:pt x="3961" y="774"/>
                    <a:pt x="3926" y="738"/>
                    <a:pt x="3872" y="738"/>
                  </a:cubicBezTo>
                  <a:close/>
                  <a:moveTo>
                    <a:pt x="2061" y="765"/>
                  </a:moveTo>
                  <a:cubicBezTo>
                    <a:pt x="1999" y="765"/>
                    <a:pt x="1981" y="792"/>
                    <a:pt x="1981" y="854"/>
                  </a:cubicBezTo>
                  <a:cubicBezTo>
                    <a:pt x="1981" y="908"/>
                    <a:pt x="2008" y="934"/>
                    <a:pt x="2061" y="934"/>
                  </a:cubicBezTo>
                  <a:cubicBezTo>
                    <a:pt x="2124" y="934"/>
                    <a:pt x="2150" y="908"/>
                    <a:pt x="2150" y="854"/>
                  </a:cubicBezTo>
                  <a:cubicBezTo>
                    <a:pt x="2150" y="783"/>
                    <a:pt x="2124" y="765"/>
                    <a:pt x="2061" y="765"/>
                  </a:cubicBezTo>
                  <a:close/>
                  <a:moveTo>
                    <a:pt x="4282" y="765"/>
                  </a:moveTo>
                  <a:cubicBezTo>
                    <a:pt x="4238" y="765"/>
                    <a:pt x="4193" y="800"/>
                    <a:pt x="4193" y="845"/>
                  </a:cubicBezTo>
                  <a:cubicBezTo>
                    <a:pt x="4193" y="899"/>
                    <a:pt x="4229" y="934"/>
                    <a:pt x="4274" y="934"/>
                  </a:cubicBezTo>
                  <a:cubicBezTo>
                    <a:pt x="4318" y="934"/>
                    <a:pt x="4363" y="899"/>
                    <a:pt x="4363" y="854"/>
                  </a:cubicBezTo>
                  <a:cubicBezTo>
                    <a:pt x="4363" y="809"/>
                    <a:pt x="4327" y="765"/>
                    <a:pt x="4282" y="765"/>
                  </a:cubicBezTo>
                  <a:close/>
                  <a:moveTo>
                    <a:pt x="2463" y="800"/>
                  </a:moveTo>
                  <a:cubicBezTo>
                    <a:pt x="2400" y="800"/>
                    <a:pt x="2382" y="827"/>
                    <a:pt x="2382" y="881"/>
                  </a:cubicBezTo>
                  <a:cubicBezTo>
                    <a:pt x="2382" y="943"/>
                    <a:pt x="2400" y="970"/>
                    <a:pt x="2472" y="970"/>
                  </a:cubicBezTo>
                  <a:cubicBezTo>
                    <a:pt x="2525" y="970"/>
                    <a:pt x="2543" y="943"/>
                    <a:pt x="2543" y="881"/>
                  </a:cubicBezTo>
                  <a:cubicBezTo>
                    <a:pt x="2543" y="818"/>
                    <a:pt x="2525" y="800"/>
                    <a:pt x="2463" y="800"/>
                  </a:cubicBezTo>
                  <a:close/>
                  <a:moveTo>
                    <a:pt x="4613" y="818"/>
                  </a:moveTo>
                  <a:cubicBezTo>
                    <a:pt x="4604" y="836"/>
                    <a:pt x="4595" y="854"/>
                    <a:pt x="4595" y="872"/>
                  </a:cubicBezTo>
                  <a:cubicBezTo>
                    <a:pt x="4586" y="908"/>
                    <a:pt x="4613" y="970"/>
                    <a:pt x="4684" y="970"/>
                  </a:cubicBezTo>
                  <a:cubicBezTo>
                    <a:pt x="4702" y="961"/>
                    <a:pt x="4720" y="952"/>
                    <a:pt x="4737" y="943"/>
                  </a:cubicBezTo>
                  <a:cubicBezTo>
                    <a:pt x="4711" y="934"/>
                    <a:pt x="4791" y="899"/>
                    <a:pt x="4737" y="899"/>
                  </a:cubicBezTo>
                  <a:cubicBezTo>
                    <a:pt x="4711" y="872"/>
                    <a:pt x="4684" y="863"/>
                    <a:pt x="4648" y="845"/>
                  </a:cubicBezTo>
                  <a:cubicBezTo>
                    <a:pt x="4630" y="845"/>
                    <a:pt x="4621" y="827"/>
                    <a:pt x="4613" y="818"/>
                  </a:cubicBezTo>
                  <a:close/>
                  <a:moveTo>
                    <a:pt x="268" y="818"/>
                  </a:moveTo>
                  <a:cubicBezTo>
                    <a:pt x="206" y="818"/>
                    <a:pt x="188" y="836"/>
                    <a:pt x="188" y="899"/>
                  </a:cubicBezTo>
                  <a:cubicBezTo>
                    <a:pt x="179" y="961"/>
                    <a:pt x="206" y="979"/>
                    <a:pt x="259" y="988"/>
                  </a:cubicBezTo>
                  <a:cubicBezTo>
                    <a:pt x="330" y="988"/>
                    <a:pt x="348" y="961"/>
                    <a:pt x="348" y="899"/>
                  </a:cubicBezTo>
                  <a:cubicBezTo>
                    <a:pt x="348" y="845"/>
                    <a:pt x="330" y="818"/>
                    <a:pt x="268" y="818"/>
                  </a:cubicBezTo>
                  <a:close/>
                  <a:moveTo>
                    <a:pt x="2855" y="836"/>
                  </a:moveTo>
                  <a:cubicBezTo>
                    <a:pt x="2802" y="836"/>
                    <a:pt x="2775" y="863"/>
                    <a:pt x="2775" y="916"/>
                  </a:cubicBezTo>
                  <a:cubicBezTo>
                    <a:pt x="2775" y="979"/>
                    <a:pt x="2802" y="997"/>
                    <a:pt x="2864" y="997"/>
                  </a:cubicBezTo>
                  <a:cubicBezTo>
                    <a:pt x="2918" y="997"/>
                    <a:pt x="2944" y="979"/>
                    <a:pt x="2944" y="916"/>
                  </a:cubicBezTo>
                  <a:cubicBezTo>
                    <a:pt x="2944" y="854"/>
                    <a:pt x="2926" y="836"/>
                    <a:pt x="2855" y="836"/>
                  </a:cubicBezTo>
                  <a:close/>
                  <a:moveTo>
                    <a:pt x="667" y="852"/>
                  </a:moveTo>
                  <a:cubicBezTo>
                    <a:pt x="660" y="852"/>
                    <a:pt x="652" y="853"/>
                    <a:pt x="643" y="854"/>
                  </a:cubicBezTo>
                  <a:cubicBezTo>
                    <a:pt x="589" y="854"/>
                    <a:pt x="562" y="872"/>
                    <a:pt x="562" y="934"/>
                  </a:cubicBezTo>
                  <a:cubicBezTo>
                    <a:pt x="571" y="997"/>
                    <a:pt x="589" y="1015"/>
                    <a:pt x="652" y="1015"/>
                  </a:cubicBezTo>
                  <a:cubicBezTo>
                    <a:pt x="714" y="1015"/>
                    <a:pt x="732" y="997"/>
                    <a:pt x="732" y="934"/>
                  </a:cubicBezTo>
                  <a:cubicBezTo>
                    <a:pt x="732" y="880"/>
                    <a:pt x="718" y="852"/>
                    <a:pt x="667" y="852"/>
                  </a:cubicBezTo>
                  <a:close/>
                  <a:moveTo>
                    <a:pt x="1053" y="881"/>
                  </a:moveTo>
                  <a:cubicBezTo>
                    <a:pt x="991" y="881"/>
                    <a:pt x="964" y="908"/>
                    <a:pt x="964" y="970"/>
                  </a:cubicBezTo>
                  <a:cubicBezTo>
                    <a:pt x="964" y="1023"/>
                    <a:pt x="991" y="1050"/>
                    <a:pt x="1053" y="1050"/>
                  </a:cubicBezTo>
                  <a:cubicBezTo>
                    <a:pt x="1107" y="1050"/>
                    <a:pt x="1133" y="1023"/>
                    <a:pt x="1133" y="970"/>
                  </a:cubicBezTo>
                  <a:cubicBezTo>
                    <a:pt x="1133" y="908"/>
                    <a:pt x="1107" y="881"/>
                    <a:pt x="1053" y="881"/>
                  </a:cubicBezTo>
                  <a:close/>
                  <a:moveTo>
                    <a:pt x="3257" y="881"/>
                  </a:moveTo>
                  <a:cubicBezTo>
                    <a:pt x="3212" y="881"/>
                    <a:pt x="3176" y="925"/>
                    <a:pt x="3176" y="970"/>
                  </a:cubicBezTo>
                  <a:cubicBezTo>
                    <a:pt x="3185" y="1015"/>
                    <a:pt x="3221" y="1050"/>
                    <a:pt x="3265" y="1050"/>
                  </a:cubicBezTo>
                  <a:cubicBezTo>
                    <a:pt x="3310" y="1050"/>
                    <a:pt x="3346" y="1006"/>
                    <a:pt x="3346" y="961"/>
                  </a:cubicBezTo>
                  <a:cubicBezTo>
                    <a:pt x="3346" y="916"/>
                    <a:pt x="3301" y="881"/>
                    <a:pt x="3257" y="881"/>
                  </a:cubicBezTo>
                  <a:close/>
                  <a:moveTo>
                    <a:pt x="1446" y="916"/>
                  </a:moveTo>
                  <a:cubicBezTo>
                    <a:pt x="1383" y="916"/>
                    <a:pt x="1365" y="943"/>
                    <a:pt x="1365" y="997"/>
                  </a:cubicBezTo>
                  <a:cubicBezTo>
                    <a:pt x="1365" y="1059"/>
                    <a:pt x="1383" y="1086"/>
                    <a:pt x="1455" y="1086"/>
                  </a:cubicBezTo>
                  <a:cubicBezTo>
                    <a:pt x="1508" y="1086"/>
                    <a:pt x="1535" y="1059"/>
                    <a:pt x="1535" y="997"/>
                  </a:cubicBezTo>
                  <a:cubicBezTo>
                    <a:pt x="1535" y="934"/>
                    <a:pt x="1508" y="916"/>
                    <a:pt x="1446" y="916"/>
                  </a:cubicBezTo>
                  <a:close/>
                  <a:moveTo>
                    <a:pt x="3658" y="916"/>
                  </a:moveTo>
                  <a:cubicBezTo>
                    <a:pt x="3613" y="916"/>
                    <a:pt x="3578" y="952"/>
                    <a:pt x="3578" y="1006"/>
                  </a:cubicBezTo>
                  <a:cubicBezTo>
                    <a:pt x="3578" y="1050"/>
                    <a:pt x="3622" y="1086"/>
                    <a:pt x="3667" y="1086"/>
                  </a:cubicBezTo>
                  <a:cubicBezTo>
                    <a:pt x="3712" y="1086"/>
                    <a:pt x="3747" y="1041"/>
                    <a:pt x="3747" y="997"/>
                  </a:cubicBezTo>
                  <a:cubicBezTo>
                    <a:pt x="3747" y="952"/>
                    <a:pt x="3703" y="916"/>
                    <a:pt x="3658" y="916"/>
                  </a:cubicBezTo>
                  <a:close/>
                  <a:moveTo>
                    <a:pt x="4055" y="951"/>
                  </a:moveTo>
                  <a:cubicBezTo>
                    <a:pt x="4009" y="951"/>
                    <a:pt x="3979" y="992"/>
                    <a:pt x="3979" y="1032"/>
                  </a:cubicBezTo>
                  <a:cubicBezTo>
                    <a:pt x="3979" y="1073"/>
                    <a:pt x="4009" y="1114"/>
                    <a:pt x="4048" y="1114"/>
                  </a:cubicBezTo>
                  <a:cubicBezTo>
                    <a:pt x="4052" y="1114"/>
                    <a:pt x="4056" y="1113"/>
                    <a:pt x="4059" y="1113"/>
                  </a:cubicBezTo>
                  <a:cubicBezTo>
                    <a:pt x="4104" y="1113"/>
                    <a:pt x="4140" y="1077"/>
                    <a:pt x="4140" y="1032"/>
                  </a:cubicBezTo>
                  <a:cubicBezTo>
                    <a:pt x="4140" y="997"/>
                    <a:pt x="4104" y="952"/>
                    <a:pt x="4068" y="952"/>
                  </a:cubicBezTo>
                  <a:cubicBezTo>
                    <a:pt x="4064" y="951"/>
                    <a:pt x="4059" y="951"/>
                    <a:pt x="4055" y="951"/>
                  </a:cubicBezTo>
                  <a:close/>
                  <a:moveTo>
                    <a:pt x="1847" y="952"/>
                  </a:moveTo>
                  <a:cubicBezTo>
                    <a:pt x="1785" y="952"/>
                    <a:pt x="1767" y="970"/>
                    <a:pt x="1767" y="1032"/>
                  </a:cubicBezTo>
                  <a:cubicBezTo>
                    <a:pt x="1767" y="1095"/>
                    <a:pt x="1785" y="1113"/>
                    <a:pt x="1838" y="1113"/>
                  </a:cubicBezTo>
                  <a:cubicBezTo>
                    <a:pt x="1847" y="1114"/>
                    <a:pt x="1855" y="1114"/>
                    <a:pt x="1862" y="1114"/>
                  </a:cubicBezTo>
                  <a:cubicBezTo>
                    <a:pt x="1914" y="1114"/>
                    <a:pt x="1927" y="1087"/>
                    <a:pt x="1927" y="1032"/>
                  </a:cubicBezTo>
                  <a:cubicBezTo>
                    <a:pt x="1927" y="970"/>
                    <a:pt x="1909" y="952"/>
                    <a:pt x="1847" y="952"/>
                  </a:cubicBezTo>
                  <a:close/>
                  <a:moveTo>
                    <a:pt x="2233" y="986"/>
                  </a:moveTo>
                  <a:cubicBezTo>
                    <a:pt x="2182" y="986"/>
                    <a:pt x="2167" y="1012"/>
                    <a:pt x="2159" y="1059"/>
                  </a:cubicBezTo>
                  <a:cubicBezTo>
                    <a:pt x="2159" y="1122"/>
                    <a:pt x="2186" y="1148"/>
                    <a:pt x="2240" y="1148"/>
                  </a:cubicBezTo>
                  <a:cubicBezTo>
                    <a:pt x="2302" y="1148"/>
                    <a:pt x="2329" y="1131"/>
                    <a:pt x="2329" y="1077"/>
                  </a:cubicBezTo>
                  <a:cubicBezTo>
                    <a:pt x="2329" y="1015"/>
                    <a:pt x="2311" y="988"/>
                    <a:pt x="2257" y="988"/>
                  </a:cubicBezTo>
                  <a:cubicBezTo>
                    <a:pt x="2248" y="987"/>
                    <a:pt x="2240" y="986"/>
                    <a:pt x="2233" y="986"/>
                  </a:cubicBezTo>
                  <a:close/>
                  <a:moveTo>
                    <a:pt x="4447" y="986"/>
                  </a:moveTo>
                  <a:cubicBezTo>
                    <a:pt x="4409" y="986"/>
                    <a:pt x="4380" y="1019"/>
                    <a:pt x="4372" y="1059"/>
                  </a:cubicBezTo>
                  <a:cubicBezTo>
                    <a:pt x="4372" y="1095"/>
                    <a:pt x="4398" y="1148"/>
                    <a:pt x="4461" y="1148"/>
                  </a:cubicBezTo>
                  <a:cubicBezTo>
                    <a:pt x="4506" y="1148"/>
                    <a:pt x="4541" y="1113"/>
                    <a:pt x="4541" y="1068"/>
                  </a:cubicBezTo>
                  <a:cubicBezTo>
                    <a:pt x="4541" y="1023"/>
                    <a:pt x="4506" y="988"/>
                    <a:pt x="4461" y="988"/>
                  </a:cubicBezTo>
                  <a:cubicBezTo>
                    <a:pt x="4456" y="987"/>
                    <a:pt x="4452" y="986"/>
                    <a:pt x="4447" y="986"/>
                  </a:cubicBezTo>
                  <a:close/>
                  <a:moveTo>
                    <a:pt x="72" y="997"/>
                  </a:moveTo>
                  <a:cubicBezTo>
                    <a:pt x="36" y="1006"/>
                    <a:pt x="54" y="1032"/>
                    <a:pt x="54" y="1050"/>
                  </a:cubicBezTo>
                  <a:cubicBezTo>
                    <a:pt x="54" y="1059"/>
                    <a:pt x="54" y="1059"/>
                    <a:pt x="54" y="1068"/>
                  </a:cubicBezTo>
                  <a:cubicBezTo>
                    <a:pt x="54" y="1086"/>
                    <a:pt x="45" y="1113"/>
                    <a:pt x="63" y="1139"/>
                  </a:cubicBezTo>
                  <a:cubicBezTo>
                    <a:pt x="77" y="1159"/>
                    <a:pt x="81" y="1167"/>
                    <a:pt x="86" y="1167"/>
                  </a:cubicBezTo>
                  <a:cubicBezTo>
                    <a:pt x="90" y="1167"/>
                    <a:pt x="95" y="1161"/>
                    <a:pt x="107" y="1148"/>
                  </a:cubicBezTo>
                  <a:cubicBezTo>
                    <a:pt x="152" y="1122"/>
                    <a:pt x="134" y="1077"/>
                    <a:pt x="134" y="1041"/>
                  </a:cubicBezTo>
                  <a:cubicBezTo>
                    <a:pt x="134" y="1023"/>
                    <a:pt x="90" y="997"/>
                    <a:pt x="72" y="997"/>
                  </a:cubicBezTo>
                  <a:close/>
                  <a:moveTo>
                    <a:pt x="2641" y="1015"/>
                  </a:moveTo>
                  <a:cubicBezTo>
                    <a:pt x="2587" y="1015"/>
                    <a:pt x="2561" y="1041"/>
                    <a:pt x="2561" y="1104"/>
                  </a:cubicBezTo>
                  <a:cubicBezTo>
                    <a:pt x="2561" y="1166"/>
                    <a:pt x="2587" y="1184"/>
                    <a:pt x="2650" y="1184"/>
                  </a:cubicBezTo>
                  <a:cubicBezTo>
                    <a:pt x="2703" y="1184"/>
                    <a:pt x="2730" y="1157"/>
                    <a:pt x="2730" y="1095"/>
                  </a:cubicBezTo>
                  <a:cubicBezTo>
                    <a:pt x="2730" y="1041"/>
                    <a:pt x="2703" y="1015"/>
                    <a:pt x="2641" y="1015"/>
                  </a:cubicBezTo>
                  <a:close/>
                  <a:moveTo>
                    <a:pt x="4853" y="1015"/>
                  </a:moveTo>
                  <a:cubicBezTo>
                    <a:pt x="4818" y="1015"/>
                    <a:pt x="4773" y="1068"/>
                    <a:pt x="4773" y="1104"/>
                  </a:cubicBezTo>
                  <a:cubicBezTo>
                    <a:pt x="4773" y="1139"/>
                    <a:pt x="4827" y="1184"/>
                    <a:pt x="4862" y="1184"/>
                  </a:cubicBezTo>
                  <a:cubicBezTo>
                    <a:pt x="4898" y="1184"/>
                    <a:pt x="4943" y="1131"/>
                    <a:pt x="4943" y="1095"/>
                  </a:cubicBezTo>
                  <a:cubicBezTo>
                    <a:pt x="4943" y="1059"/>
                    <a:pt x="4889" y="1015"/>
                    <a:pt x="4853" y="1015"/>
                  </a:cubicBezTo>
                  <a:close/>
                  <a:moveTo>
                    <a:pt x="438" y="1032"/>
                  </a:moveTo>
                  <a:cubicBezTo>
                    <a:pt x="375" y="1032"/>
                    <a:pt x="348" y="1059"/>
                    <a:pt x="348" y="1113"/>
                  </a:cubicBezTo>
                  <a:cubicBezTo>
                    <a:pt x="348" y="1175"/>
                    <a:pt x="375" y="1202"/>
                    <a:pt x="429" y="1202"/>
                  </a:cubicBezTo>
                  <a:cubicBezTo>
                    <a:pt x="491" y="1202"/>
                    <a:pt x="518" y="1175"/>
                    <a:pt x="518" y="1113"/>
                  </a:cubicBezTo>
                  <a:cubicBezTo>
                    <a:pt x="518" y="1059"/>
                    <a:pt x="491" y="1032"/>
                    <a:pt x="438" y="1032"/>
                  </a:cubicBezTo>
                  <a:close/>
                  <a:moveTo>
                    <a:pt x="3042" y="1050"/>
                  </a:moveTo>
                  <a:cubicBezTo>
                    <a:pt x="2998" y="1050"/>
                    <a:pt x="2953" y="1086"/>
                    <a:pt x="2962" y="1139"/>
                  </a:cubicBezTo>
                  <a:cubicBezTo>
                    <a:pt x="2971" y="1193"/>
                    <a:pt x="2998" y="1220"/>
                    <a:pt x="3051" y="1220"/>
                  </a:cubicBezTo>
                  <a:cubicBezTo>
                    <a:pt x="3096" y="1211"/>
                    <a:pt x="3132" y="1175"/>
                    <a:pt x="3132" y="1131"/>
                  </a:cubicBezTo>
                  <a:cubicBezTo>
                    <a:pt x="3123" y="1086"/>
                    <a:pt x="3087" y="1050"/>
                    <a:pt x="3042" y="1050"/>
                  </a:cubicBezTo>
                  <a:close/>
                  <a:moveTo>
                    <a:pt x="830" y="1068"/>
                  </a:moveTo>
                  <a:cubicBezTo>
                    <a:pt x="768" y="1068"/>
                    <a:pt x="750" y="1095"/>
                    <a:pt x="750" y="1157"/>
                  </a:cubicBezTo>
                  <a:cubicBezTo>
                    <a:pt x="750" y="1204"/>
                    <a:pt x="770" y="1230"/>
                    <a:pt x="817" y="1230"/>
                  </a:cubicBezTo>
                  <a:cubicBezTo>
                    <a:pt x="824" y="1230"/>
                    <a:pt x="831" y="1230"/>
                    <a:pt x="839" y="1229"/>
                  </a:cubicBezTo>
                  <a:cubicBezTo>
                    <a:pt x="892" y="1229"/>
                    <a:pt x="919" y="1211"/>
                    <a:pt x="919" y="1148"/>
                  </a:cubicBezTo>
                  <a:cubicBezTo>
                    <a:pt x="919" y="1086"/>
                    <a:pt x="892" y="1068"/>
                    <a:pt x="830" y="1068"/>
                  </a:cubicBezTo>
                  <a:close/>
                  <a:moveTo>
                    <a:pt x="1231" y="1104"/>
                  </a:moveTo>
                  <a:cubicBezTo>
                    <a:pt x="1169" y="1104"/>
                    <a:pt x="1151" y="1122"/>
                    <a:pt x="1151" y="1193"/>
                  </a:cubicBezTo>
                  <a:cubicBezTo>
                    <a:pt x="1151" y="1247"/>
                    <a:pt x="1178" y="1264"/>
                    <a:pt x="1240" y="1264"/>
                  </a:cubicBezTo>
                  <a:cubicBezTo>
                    <a:pt x="1294" y="1264"/>
                    <a:pt x="1312" y="1238"/>
                    <a:pt x="1312" y="1184"/>
                  </a:cubicBezTo>
                  <a:cubicBezTo>
                    <a:pt x="1312" y="1122"/>
                    <a:pt x="1294" y="1104"/>
                    <a:pt x="1231" y="1104"/>
                  </a:cubicBezTo>
                  <a:close/>
                  <a:moveTo>
                    <a:pt x="3451" y="1102"/>
                  </a:moveTo>
                  <a:cubicBezTo>
                    <a:pt x="3446" y="1102"/>
                    <a:pt x="3441" y="1103"/>
                    <a:pt x="3435" y="1104"/>
                  </a:cubicBezTo>
                  <a:cubicBezTo>
                    <a:pt x="3390" y="1104"/>
                    <a:pt x="3355" y="1148"/>
                    <a:pt x="3364" y="1193"/>
                  </a:cubicBezTo>
                  <a:cubicBezTo>
                    <a:pt x="3364" y="1238"/>
                    <a:pt x="3399" y="1264"/>
                    <a:pt x="3444" y="1264"/>
                  </a:cubicBezTo>
                  <a:cubicBezTo>
                    <a:pt x="3489" y="1264"/>
                    <a:pt x="3524" y="1229"/>
                    <a:pt x="3524" y="1184"/>
                  </a:cubicBezTo>
                  <a:cubicBezTo>
                    <a:pt x="3524" y="1136"/>
                    <a:pt x="3495" y="1102"/>
                    <a:pt x="3451" y="1102"/>
                  </a:cubicBezTo>
                  <a:close/>
                  <a:moveTo>
                    <a:pt x="1633" y="1131"/>
                  </a:moveTo>
                  <a:cubicBezTo>
                    <a:pt x="1570" y="1131"/>
                    <a:pt x="1544" y="1157"/>
                    <a:pt x="1544" y="1220"/>
                  </a:cubicBezTo>
                  <a:cubicBezTo>
                    <a:pt x="1544" y="1282"/>
                    <a:pt x="1570" y="1300"/>
                    <a:pt x="1633" y="1300"/>
                  </a:cubicBezTo>
                  <a:cubicBezTo>
                    <a:pt x="1695" y="1300"/>
                    <a:pt x="1713" y="1273"/>
                    <a:pt x="1713" y="1211"/>
                  </a:cubicBezTo>
                  <a:cubicBezTo>
                    <a:pt x="1713" y="1157"/>
                    <a:pt x="1686" y="1131"/>
                    <a:pt x="1633" y="1131"/>
                  </a:cubicBezTo>
                  <a:close/>
                  <a:moveTo>
                    <a:pt x="3836" y="1131"/>
                  </a:moveTo>
                  <a:cubicBezTo>
                    <a:pt x="3792" y="1139"/>
                    <a:pt x="3756" y="1175"/>
                    <a:pt x="3756" y="1220"/>
                  </a:cubicBezTo>
                  <a:cubicBezTo>
                    <a:pt x="3765" y="1264"/>
                    <a:pt x="3801" y="1300"/>
                    <a:pt x="3845" y="1300"/>
                  </a:cubicBezTo>
                  <a:cubicBezTo>
                    <a:pt x="3890" y="1300"/>
                    <a:pt x="3926" y="1255"/>
                    <a:pt x="3926" y="1211"/>
                  </a:cubicBezTo>
                  <a:cubicBezTo>
                    <a:pt x="3926" y="1166"/>
                    <a:pt x="3881" y="1131"/>
                    <a:pt x="3836" y="1131"/>
                  </a:cubicBezTo>
                  <a:close/>
                  <a:moveTo>
                    <a:pt x="2034" y="1166"/>
                  </a:moveTo>
                  <a:cubicBezTo>
                    <a:pt x="1972" y="1166"/>
                    <a:pt x="1945" y="1193"/>
                    <a:pt x="1945" y="1247"/>
                  </a:cubicBezTo>
                  <a:cubicBezTo>
                    <a:pt x="1945" y="1309"/>
                    <a:pt x="1972" y="1336"/>
                    <a:pt x="2034" y="1336"/>
                  </a:cubicBezTo>
                  <a:cubicBezTo>
                    <a:pt x="2088" y="1336"/>
                    <a:pt x="2115" y="1309"/>
                    <a:pt x="2115" y="1247"/>
                  </a:cubicBezTo>
                  <a:cubicBezTo>
                    <a:pt x="2115" y="1193"/>
                    <a:pt x="2088" y="1166"/>
                    <a:pt x="2034" y="1166"/>
                  </a:cubicBezTo>
                  <a:close/>
                  <a:moveTo>
                    <a:pt x="4238" y="1166"/>
                  </a:moveTo>
                  <a:cubicBezTo>
                    <a:pt x="4202" y="1166"/>
                    <a:pt x="4158" y="1211"/>
                    <a:pt x="4158" y="1247"/>
                  </a:cubicBezTo>
                  <a:cubicBezTo>
                    <a:pt x="4158" y="1291"/>
                    <a:pt x="4211" y="1336"/>
                    <a:pt x="4247" y="1336"/>
                  </a:cubicBezTo>
                  <a:cubicBezTo>
                    <a:pt x="4282" y="1336"/>
                    <a:pt x="4327" y="1282"/>
                    <a:pt x="4327" y="1247"/>
                  </a:cubicBezTo>
                  <a:cubicBezTo>
                    <a:pt x="4327" y="1211"/>
                    <a:pt x="4274" y="1166"/>
                    <a:pt x="4238" y="1166"/>
                  </a:cubicBezTo>
                  <a:close/>
                  <a:moveTo>
                    <a:pt x="2436" y="1202"/>
                  </a:moveTo>
                  <a:cubicBezTo>
                    <a:pt x="2364" y="1202"/>
                    <a:pt x="2347" y="1220"/>
                    <a:pt x="2347" y="1282"/>
                  </a:cubicBezTo>
                  <a:cubicBezTo>
                    <a:pt x="2347" y="1345"/>
                    <a:pt x="2373" y="1362"/>
                    <a:pt x="2427" y="1362"/>
                  </a:cubicBezTo>
                  <a:cubicBezTo>
                    <a:pt x="2489" y="1362"/>
                    <a:pt x="2516" y="1345"/>
                    <a:pt x="2516" y="1291"/>
                  </a:cubicBezTo>
                  <a:cubicBezTo>
                    <a:pt x="2516" y="1229"/>
                    <a:pt x="2489" y="1202"/>
                    <a:pt x="2436" y="1202"/>
                  </a:cubicBezTo>
                  <a:close/>
                  <a:moveTo>
                    <a:pt x="4639" y="1202"/>
                  </a:moveTo>
                  <a:cubicBezTo>
                    <a:pt x="4604" y="1202"/>
                    <a:pt x="4559" y="1247"/>
                    <a:pt x="4559" y="1282"/>
                  </a:cubicBezTo>
                  <a:cubicBezTo>
                    <a:pt x="4559" y="1318"/>
                    <a:pt x="4604" y="1362"/>
                    <a:pt x="4639" y="1362"/>
                  </a:cubicBezTo>
                  <a:cubicBezTo>
                    <a:pt x="4675" y="1362"/>
                    <a:pt x="4729" y="1318"/>
                    <a:pt x="4729" y="1282"/>
                  </a:cubicBezTo>
                  <a:cubicBezTo>
                    <a:pt x="4720" y="1247"/>
                    <a:pt x="4675" y="1202"/>
                    <a:pt x="4639" y="1202"/>
                  </a:cubicBezTo>
                  <a:close/>
                  <a:moveTo>
                    <a:pt x="214" y="1220"/>
                  </a:moveTo>
                  <a:cubicBezTo>
                    <a:pt x="152" y="1220"/>
                    <a:pt x="134" y="1238"/>
                    <a:pt x="134" y="1309"/>
                  </a:cubicBezTo>
                  <a:cubicBezTo>
                    <a:pt x="134" y="1362"/>
                    <a:pt x="161" y="1380"/>
                    <a:pt x="223" y="1380"/>
                  </a:cubicBezTo>
                  <a:cubicBezTo>
                    <a:pt x="277" y="1380"/>
                    <a:pt x="304" y="1354"/>
                    <a:pt x="304" y="1291"/>
                  </a:cubicBezTo>
                  <a:cubicBezTo>
                    <a:pt x="304" y="1238"/>
                    <a:pt x="277" y="1220"/>
                    <a:pt x="214" y="1220"/>
                  </a:cubicBezTo>
                  <a:close/>
                  <a:moveTo>
                    <a:pt x="2828" y="1229"/>
                  </a:moveTo>
                  <a:cubicBezTo>
                    <a:pt x="2784" y="1229"/>
                    <a:pt x="2748" y="1264"/>
                    <a:pt x="2748" y="1318"/>
                  </a:cubicBezTo>
                  <a:cubicBezTo>
                    <a:pt x="2748" y="1362"/>
                    <a:pt x="2784" y="1398"/>
                    <a:pt x="2828" y="1398"/>
                  </a:cubicBezTo>
                  <a:cubicBezTo>
                    <a:pt x="2873" y="1398"/>
                    <a:pt x="2909" y="1362"/>
                    <a:pt x="2909" y="1318"/>
                  </a:cubicBezTo>
                  <a:cubicBezTo>
                    <a:pt x="2909" y="1273"/>
                    <a:pt x="2873" y="1238"/>
                    <a:pt x="2828" y="1229"/>
                  </a:cubicBezTo>
                  <a:close/>
                  <a:moveTo>
                    <a:pt x="5023" y="1229"/>
                  </a:moveTo>
                  <a:cubicBezTo>
                    <a:pt x="4987" y="1229"/>
                    <a:pt x="4943" y="1282"/>
                    <a:pt x="4943" y="1318"/>
                  </a:cubicBezTo>
                  <a:cubicBezTo>
                    <a:pt x="4943" y="1354"/>
                    <a:pt x="4987" y="1398"/>
                    <a:pt x="5023" y="1398"/>
                  </a:cubicBezTo>
                  <a:cubicBezTo>
                    <a:pt x="5059" y="1398"/>
                    <a:pt x="5103" y="1354"/>
                    <a:pt x="5103" y="1318"/>
                  </a:cubicBezTo>
                  <a:cubicBezTo>
                    <a:pt x="5103" y="1282"/>
                    <a:pt x="5059" y="1238"/>
                    <a:pt x="5023" y="1229"/>
                  </a:cubicBezTo>
                  <a:close/>
                  <a:moveTo>
                    <a:pt x="5362" y="1389"/>
                  </a:moveTo>
                  <a:cubicBezTo>
                    <a:pt x="5362" y="1389"/>
                    <a:pt x="5362" y="1398"/>
                    <a:pt x="5362" y="1398"/>
                  </a:cubicBezTo>
                  <a:lnTo>
                    <a:pt x="5371" y="1398"/>
                  </a:lnTo>
                  <a:cubicBezTo>
                    <a:pt x="5371" y="1398"/>
                    <a:pt x="5371" y="1389"/>
                    <a:pt x="5371" y="1389"/>
                  </a:cubicBezTo>
                  <a:close/>
                  <a:moveTo>
                    <a:pt x="616" y="1247"/>
                  </a:moveTo>
                  <a:cubicBezTo>
                    <a:pt x="553" y="1247"/>
                    <a:pt x="536" y="1273"/>
                    <a:pt x="536" y="1336"/>
                  </a:cubicBezTo>
                  <a:cubicBezTo>
                    <a:pt x="536" y="1389"/>
                    <a:pt x="553" y="1416"/>
                    <a:pt x="616" y="1416"/>
                  </a:cubicBezTo>
                  <a:cubicBezTo>
                    <a:pt x="678" y="1416"/>
                    <a:pt x="696" y="1398"/>
                    <a:pt x="696" y="1327"/>
                  </a:cubicBezTo>
                  <a:cubicBezTo>
                    <a:pt x="696" y="1273"/>
                    <a:pt x="678" y="1247"/>
                    <a:pt x="616" y="1247"/>
                  </a:cubicBezTo>
                  <a:close/>
                  <a:moveTo>
                    <a:pt x="5380" y="1398"/>
                  </a:moveTo>
                  <a:cubicBezTo>
                    <a:pt x="5380" y="1398"/>
                    <a:pt x="5380" y="1407"/>
                    <a:pt x="5371" y="1407"/>
                  </a:cubicBezTo>
                  <a:cubicBezTo>
                    <a:pt x="5380" y="1407"/>
                    <a:pt x="5380" y="1416"/>
                    <a:pt x="5380" y="1416"/>
                  </a:cubicBezTo>
                  <a:cubicBezTo>
                    <a:pt x="5380" y="1416"/>
                    <a:pt x="5389" y="1407"/>
                    <a:pt x="5389" y="1407"/>
                  </a:cubicBezTo>
                  <a:cubicBezTo>
                    <a:pt x="5389" y="1407"/>
                    <a:pt x="5380" y="1398"/>
                    <a:pt x="5380" y="1398"/>
                  </a:cubicBezTo>
                  <a:close/>
                  <a:moveTo>
                    <a:pt x="3230" y="1264"/>
                  </a:moveTo>
                  <a:cubicBezTo>
                    <a:pt x="3176" y="1264"/>
                    <a:pt x="3141" y="1309"/>
                    <a:pt x="3141" y="1354"/>
                  </a:cubicBezTo>
                  <a:cubicBezTo>
                    <a:pt x="3150" y="1398"/>
                    <a:pt x="3185" y="1434"/>
                    <a:pt x="3230" y="1434"/>
                  </a:cubicBezTo>
                  <a:cubicBezTo>
                    <a:pt x="3274" y="1434"/>
                    <a:pt x="3310" y="1389"/>
                    <a:pt x="3310" y="1345"/>
                  </a:cubicBezTo>
                  <a:cubicBezTo>
                    <a:pt x="3310" y="1309"/>
                    <a:pt x="3274" y="1264"/>
                    <a:pt x="3230" y="1264"/>
                  </a:cubicBezTo>
                  <a:close/>
                  <a:moveTo>
                    <a:pt x="1008" y="1282"/>
                  </a:moveTo>
                  <a:cubicBezTo>
                    <a:pt x="955" y="1282"/>
                    <a:pt x="928" y="1309"/>
                    <a:pt x="928" y="1371"/>
                  </a:cubicBezTo>
                  <a:cubicBezTo>
                    <a:pt x="937" y="1425"/>
                    <a:pt x="955" y="1452"/>
                    <a:pt x="1017" y="1452"/>
                  </a:cubicBezTo>
                  <a:cubicBezTo>
                    <a:pt x="1080" y="1452"/>
                    <a:pt x="1098" y="1425"/>
                    <a:pt x="1098" y="1362"/>
                  </a:cubicBezTo>
                  <a:cubicBezTo>
                    <a:pt x="1098" y="1300"/>
                    <a:pt x="1080" y="1282"/>
                    <a:pt x="1008" y="1282"/>
                  </a:cubicBezTo>
                  <a:close/>
                  <a:moveTo>
                    <a:pt x="3622" y="1318"/>
                  </a:moveTo>
                  <a:cubicBezTo>
                    <a:pt x="3578" y="1318"/>
                    <a:pt x="3542" y="1354"/>
                    <a:pt x="3542" y="1407"/>
                  </a:cubicBezTo>
                  <a:cubicBezTo>
                    <a:pt x="3550" y="1447"/>
                    <a:pt x="3572" y="1480"/>
                    <a:pt x="3615" y="1480"/>
                  </a:cubicBezTo>
                  <a:cubicBezTo>
                    <a:pt x="3620" y="1480"/>
                    <a:pt x="3626" y="1479"/>
                    <a:pt x="3631" y="1478"/>
                  </a:cubicBezTo>
                  <a:cubicBezTo>
                    <a:pt x="3676" y="1478"/>
                    <a:pt x="3712" y="1443"/>
                    <a:pt x="3712" y="1398"/>
                  </a:cubicBezTo>
                  <a:cubicBezTo>
                    <a:pt x="3712" y="1354"/>
                    <a:pt x="3676" y="1318"/>
                    <a:pt x="3622" y="1318"/>
                  </a:cubicBezTo>
                  <a:close/>
                  <a:moveTo>
                    <a:pt x="1419" y="1318"/>
                  </a:moveTo>
                  <a:cubicBezTo>
                    <a:pt x="1356" y="1318"/>
                    <a:pt x="1330" y="1336"/>
                    <a:pt x="1330" y="1398"/>
                  </a:cubicBezTo>
                  <a:cubicBezTo>
                    <a:pt x="1330" y="1453"/>
                    <a:pt x="1350" y="1480"/>
                    <a:pt x="1397" y="1480"/>
                  </a:cubicBezTo>
                  <a:cubicBezTo>
                    <a:pt x="1404" y="1480"/>
                    <a:pt x="1411" y="1480"/>
                    <a:pt x="1419" y="1478"/>
                  </a:cubicBezTo>
                  <a:cubicBezTo>
                    <a:pt x="1472" y="1478"/>
                    <a:pt x="1499" y="1461"/>
                    <a:pt x="1499" y="1398"/>
                  </a:cubicBezTo>
                  <a:cubicBezTo>
                    <a:pt x="1499" y="1336"/>
                    <a:pt x="1472" y="1318"/>
                    <a:pt x="1419" y="1318"/>
                  </a:cubicBezTo>
                  <a:close/>
                  <a:moveTo>
                    <a:pt x="1811" y="1354"/>
                  </a:moveTo>
                  <a:cubicBezTo>
                    <a:pt x="1749" y="1354"/>
                    <a:pt x="1731" y="1371"/>
                    <a:pt x="1731" y="1443"/>
                  </a:cubicBezTo>
                  <a:cubicBezTo>
                    <a:pt x="1731" y="1496"/>
                    <a:pt x="1758" y="1514"/>
                    <a:pt x="1820" y="1514"/>
                  </a:cubicBezTo>
                  <a:cubicBezTo>
                    <a:pt x="1874" y="1514"/>
                    <a:pt x="1901" y="1487"/>
                    <a:pt x="1901" y="1425"/>
                  </a:cubicBezTo>
                  <a:cubicBezTo>
                    <a:pt x="1901" y="1371"/>
                    <a:pt x="1874" y="1354"/>
                    <a:pt x="1811" y="1354"/>
                  </a:cubicBezTo>
                  <a:close/>
                  <a:moveTo>
                    <a:pt x="4032" y="1353"/>
                  </a:moveTo>
                  <a:cubicBezTo>
                    <a:pt x="4029" y="1353"/>
                    <a:pt x="4026" y="1353"/>
                    <a:pt x="4024" y="1354"/>
                  </a:cubicBezTo>
                  <a:cubicBezTo>
                    <a:pt x="3988" y="1354"/>
                    <a:pt x="3943" y="1398"/>
                    <a:pt x="3943" y="1434"/>
                  </a:cubicBezTo>
                  <a:cubicBezTo>
                    <a:pt x="3943" y="1470"/>
                    <a:pt x="3988" y="1514"/>
                    <a:pt x="4024" y="1514"/>
                  </a:cubicBezTo>
                  <a:cubicBezTo>
                    <a:pt x="4059" y="1514"/>
                    <a:pt x="4113" y="1470"/>
                    <a:pt x="4113" y="1434"/>
                  </a:cubicBezTo>
                  <a:cubicBezTo>
                    <a:pt x="4113" y="1401"/>
                    <a:pt x="4067" y="1353"/>
                    <a:pt x="4032" y="1353"/>
                  </a:cubicBezTo>
                  <a:close/>
                  <a:moveTo>
                    <a:pt x="4425" y="1380"/>
                  </a:moveTo>
                  <a:cubicBezTo>
                    <a:pt x="4390" y="1380"/>
                    <a:pt x="4345" y="1434"/>
                    <a:pt x="4345" y="1470"/>
                  </a:cubicBezTo>
                  <a:cubicBezTo>
                    <a:pt x="4345" y="1505"/>
                    <a:pt x="4390" y="1550"/>
                    <a:pt x="4425" y="1550"/>
                  </a:cubicBezTo>
                  <a:cubicBezTo>
                    <a:pt x="4461" y="1550"/>
                    <a:pt x="4506" y="1505"/>
                    <a:pt x="4506" y="1470"/>
                  </a:cubicBezTo>
                  <a:cubicBezTo>
                    <a:pt x="4506" y="1434"/>
                    <a:pt x="4461" y="1380"/>
                    <a:pt x="4425" y="1380"/>
                  </a:cubicBezTo>
                  <a:close/>
                  <a:moveTo>
                    <a:pt x="2213" y="1380"/>
                  </a:moveTo>
                  <a:cubicBezTo>
                    <a:pt x="2168" y="1380"/>
                    <a:pt x="2133" y="1425"/>
                    <a:pt x="2133" y="1470"/>
                  </a:cubicBezTo>
                  <a:cubicBezTo>
                    <a:pt x="2133" y="1510"/>
                    <a:pt x="2162" y="1551"/>
                    <a:pt x="2208" y="1551"/>
                  </a:cubicBezTo>
                  <a:cubicBezTo>
                    <a:pt x="2213" y="1551"/>
                    <a:pt x="2217" y="1551"/>
                    <a:pt x="2222" y="1550"/>
                  </a:cubicBezTo>
                  <a:cubicBezTo>
                    <a:pt x="2275" y="1541"/>
                    <a:pt x="2302" y="1505"/>
                    <a:pt x="2293" y="1461"/>
                  </a:cubicBezTo>
                  <a:cubicBezTo>
                    <a:pt x="2293" y="1416"/>
                    <a:pt x="2257" y="1380"/>
                    <a:pt x="2213" y="1380"/>
                  </a:cubicBezTo>
                  <a:close/>
                  <a:moveTo>
                    <a:pt x="2605" y="1416"/>
                  </a:moveTo>
                  <a:cubicBezTo>
                    <a:pt x="2561" y="1416"/>
                    <a:pt x="2525" y="1461"/>
                    <a:pt x="2525" y="1505"/>
                  </a:cubicBezTo>
                  <a:cubicBezTo>
                    <a:pt x="2534" y="1550"/>
                    <a:pt x="2570" y="1586"/>
                    <a:pt x="2623" y="1586"/>
                  </a:cubicBezTo>
                  <a:cubicBezTo>
                    <a:pt x="2677" y="1577"/>
                    <a:pt x="2703" y="1541"/>
                    <a:pt x="2695" y="1496"/>
                  </a:cubicBezTo>
                  <a:cubicBezTo>
                    <a:pt x="2686" y="1443"/>
                    <a:pt x="2659" y="1416"/>
                    <a:pt x="2605" y="1416"/>
                  </a:cubicBezTo>
                  <a:close/>
                  <a:moveTo>
                    <a:pt x="4800" y="1416"/>
                  </a:moveTo>
                  <a:cubicBezTo>
                    <a:pt x="4764" y="1416"/>
                    <a:pt x="4720" y="1470"/>
                    <a:pt x="4729" y="1505"/>
                  </a:cubicBezTo>
                  <a:cubicBezTo>
                    <a:pt x="4729" y="1541"/>
                    <a:pt x="4773" y="1586"/>
                    <a:pt x="4809" y="1586"/>
                  </a:cubicBezTo>
                  <a:cubicBezTo>
                    <a:pt x="4845" y="1577"/>
                    <a:pt x="4889" y="1532"/>
                    <a:pt x="4889" y="1496"/>
                  </a:cubicBezTo>
                  <a:cubicBezTo>
                    <a:pt x="4889" y="1461"/>
                    <a:pt x="4836" y="1416"/>
                    <a:pt x="4800" y="1416"/>
                  </a:cubicBezTo>
                  <a:close/>
                  <a:moveTo>
                    <a:pt x="402" y="1434"/>
                  </a:moveTo>
                  <a:cubicBezTo>
                    <a:pt x="339" y="1434"/>
                    <a:pt x="313" y="1452"/>
                    <a:pt x="313" y="1523"/>
                  </a:cubicBezTo>
                  <a:cubicBezTo>
                    <a:pt x="322" y="1577"/>
                    <a:pt x="339" y="1603"/>
                    <a:pt x="402" y="1603"/>
                  </a:cubicBezTo>
                  <a:cubicBezTo>
                    <a:pt x="464" y="1594"/>
                    <a:pt x="482" y="1577"/>
                    <a:pt x="482" y="1514"/>
                  </a:cubicBezTo>
                  <a:cubicBezTo>
                    <a:pt x="482" y="1461"/>
                    <a:pt x="464" y="1434"/>
                    <a:pt x="402" y="1434"/>
                  </a:cubicBezTo>
                  <a:close/>
                  <a:moveTo>
                    <a:pt x="5210" y="1452"/>
                  </a:moveTo>
                  <a:cubicBezTo>
                    <a:pt x="5175" y="1452"/>
                    <a:pt x="5121" y="1496"/>
                    <a:pt x="5121" y="1532"/>
                  </a:cubicBezTo>
                  <a:cubicBezTo>
                    <a:pt x="5121" y="1568"/>
                    <a:pt x="5175" y="1612"/>
                    <a:pt x="5210" y="1612"/>
                  </a:cubicBezTo>
                  <a:cubicBezTo>
                    <a:pt x="5246" y="1612"/>
                    <a:pt x="5291" y="1568"/>
                    <a:pt x="5291" y="1532"/>
                  </a:cubicBezTo>
                  <a:cubicBezTo>
                    <a:pt x="5291" y="1496"/>
                    <a:pt x="5246" y="1452"/>
                    <a:pt x="5210" y="1452"/>
                  </a:cubicBezTo>
                  <a:close/>
                  <a:moveTo>
                    <a:pt x="3007" y="1452"/>
                  </a:moveTo>
                  <a:cubicBezTo>
                    <a:pt x="2962" y="1452"/>
                    <a:pt x="2918" y="1487"/>
                    <a:pt x="2926" y="1541"/>
                  </a:cubicBezTo>
                  <a:cubicBezTo>
                    <a:pt x="2934" y="1588"/>
                    <a:pt x="2962" y="1614"/>
                    <a:pt x="2999" y="1614"/>
                  </a:cubicBezTo>
                  <a:cubicBezTo>
                    <a:pt x="3005" y="1614"/>
                    <a:pt x="3010" y="1613"/>
                    <a:pt x="3016" y="1612"/>
                  </a:cubicBezTo>
                  <a:cubicBezTo>
                    <a:pt x="3069" y="1612"/>
                    <a:pt x="3096" y="1577"/>
                    <a:pt x="3096" y="1532"/>
                  </a:cubicBezTo>
                  <a:cubicBezTo>
                    <a:pt x="3096" y="1487"/>
                    <a:pt x="3051" y="1452"/>
                    <a:pt x="3007" y="1452"/>
                  </a:cubicBezTo>
                  <a:close/>
                  <a:moveTo>
                    <a:pt x="794" y="1470"/>
                  </a:moveTo>
                  <a:cubicBezTo>
                    <a:pt x="732" y="1470"/>
                    <a:pt x="714" y="1487"/>
                    <a:pt x="714" y="1559"/>
                  </a:cubicBezTo>
                  <a:cubicBezTo>
                    <a:pt x="714" y="1612"/>
                    <a:pt x="741" y="1630"/>
                    <a:pt x="803" y="1630"/>
                  </a:cubicBezTo>
                  <a:cubicBezTo>
                    <a:pt x="866" y="1630"/>
                    <a:pt x="884" y="1603"/>
                    <a:pt x="884" y="1541"/>
                  </a:cubicBezTo>
                  <a:cubicBezTo>
                    <a:pt x="884" y="1487"/>
                    <a:pt x="857" y="1470"/>
                    <a:pt x="794" y="1470"/>
                  </a:cubicBezTo>
                  <a:close/>
                  <a:moveTo>
                    <a:pt x="5531" y="1550"/>
                  </a:moveTo>
                  <a:cubicBezTo>
                    <a:pt x="5523" y="1559"/>
                    <a:pt x="5523" y="1559"/>
                    <a:pt x="5523" y="1568"/>
                  </a:cubicBezTo>
                  <a:cubicBezTo>
                    <a:pt x="5531" y="1586"/>
                    <a:pt x="5540" y="1603"/>
                    <a:pt x="5558" y="1621"/>
                  </a:cubicBezTo>
                  <a:cubicBezTo>
                    <a:pt x="5576" y="1639"/>
                    <a:pt x="5621" y="1648"/>
                    <a:pt x="5621" y="1648"/>
                  </a:cubicBezTo>
                  <a:cubicBezTo>
                    <a:pt x="5612" y="1630"/>
                    <a:pt x="5594" y="1621"/>
                    <a:pt x="5585" y="1603"/>
                  </a:cubicBezTo>
                  <a:cubicBezTo>
                    <a:pt x="5567" y="1586"/>
                    <a:pt x="5558" y="1577"/>
                    <a:pt x="5540" y="1559"/>
                  </a:cubicBezTo>
                  <a:cubicBezTo>
                    <a:pt x="5540" y="1559"/>
                    <a:pt x="5531" y="1550"/>
                    <a:pt x="5531" y="1550"/>
                  </a:cubicBezTo>
                  <a:close/>
                  <a:moveTo>
                    <a:pt x="3408" y="1478"/>
                  </a:moveTo>
                  <a:cubicBezTo>
                    <a:pt x="3364" y="1487"/>
                    <a:pt x="3328" y="1523"/>
                    <a:pt x="3328" y="1568"/>
                  </a:cubicBezTo>
                  <a:cubicBezTo>
                    <a:pt x="3328" y="1608"/>
                    <a:pt x="3358" y="1649"/>
                    <a:pt x="3404" y="1649"/>
                  </a:cubicBezTo>
                  <a:cubicBezTo>
                    <a:pt x="3408" y="1649"/>
                    <a:pt x="3412" y="1649"/>
                    <a:pt x="3417" y="1648"/>
                  </a:cubicBezTo>
                  <a:cubicBezTo>
                    <a:pt x="3471" y="1639"/>
                    <a:pt x="3497" y="1612"/>
                    <a:pt x="3497" y="1559"/>
                  </a:cubicBezTo>
                  <a:cubicBezTo>
                    <a:pt x="3489" y="1514"/>
                    <a:pt x="3453" y="1478"/>
                    <a:pt x="3408" y="1478"/>
                  </a:cubicBezTo>
                  <a:close/>
                  <a:moveTo>
                    <a:pt x="1196" y="1496"/>
                  </a:moveTo>
                  <a:cubicBezTo>
                    <a:pt x="1133" y="1496"/>
                    <a:pt x="1116" y="1523"/>
                    <a:pt x="1116" y="1586"/>
                  </a:cubicBezTo>
                  <a:cubicBezTo>
                    <a:pt x="1116" y="1648"/>
                    <a:pt x="1142" y="1666"/>
                    <a:pt x="1205" y="1666"/>
                  </a:cubicBezTo>
                  <a:cubicBezTo>
                    <a:pt x="1258" y="1666"/>
                    <a:pt x="1285" y="1639"/>
                    <a:pt x="1285" y="1586"/>
                  </a:cubicBezTo>
                  <a:cubicBezTo>
                    <a:pt x="1285" y="1523"/>
                    <a:pt x="1258" y="1496"/>
                    <a:pt x="1196" y="1496"/>
                  </a:cubicBezTo>
                  <a:close/>
                  <a:moveTo>
                    <a:pt x="1597" y="1532"/>
                  </a:moveTo>
                  <a:cubicBezTo>
                    <a:pt x="1535" y="1532"/>
                    <a:pt x="1517" y="1559"/>
                    <a:pt x="1517" y="1621"/>
                  </a:cubicBezTo>
                  <a:cubicBezTo>
                    <a:pt x="1517" y="1675"/>
                    <a:pt x="1544" y="1701"/>
                    <a:pt x="1606" y="1701"/>
                  </a:cubicBezTo>
                  <a:cubicBezTo>
                    <a:pt x="1660" y="1701"/>
                    <a:pt x="1678" y="1675"/>
                    <a:pt x="1678" y="1612"/>
                  </a:cubicBezTo>
                  <a:cubicBezTo>
                    <a:pt x="1678" y="1559"/>
                    <a:pt x="1660" y="1532"/>
                    <a:pt x="1597" y="1532"/>
                  </a:cubicBezTo>
                  <a:close/>
                  <a:moveTo>
                    <a:pt x="3810" y="1532"/>
                  </a:moveTo>
                  <a:cubicBezTo>
                    <a:pt x="3774" y="1532"/>
                    <a:pt x="3729" y="1577"/>
                    <a:pt x="3729" y="1612"/>
                  </a:cubicBezTo>
                  <a:cubicBezTo>
                    <a:pt x="3729" y="1648"/>
                    <a:pt x="3774" y="1701"/>
                    <a:pt x="3810" y="1701"/>
                  </a:cubicBezTo>
                  <a:cubicBezTo>
                    <a:pt x="3845" y="1701"/>
                    <a:pt x="3890" y="1657"/>
                    <a:pt x="3890" y="1621"/>
                  </a:cubicBezTo>
                  <a:cubicBezTo>
                    <a:pt x="3890" y="1586"/>
                    <a:pt x="3845" y="1532"/>
                    <a:pt x="3810" y="1532"/>
                  </a:cubicBezTo>
                  <a:close/>
                  <a:moveTo>
                    <a:pt x="4211" y="1568"/>
                  </a:moveTo>
                  <a:cubicBezTo>
                    <a:pt x="4175" y="1568"/>
                    <a:pt x="4131" y="1612"/>
                    <a:pt x="4122" y="1648"/>
                  </a:cubicBezTo>
                  <a:cubicBezTo>
                    <a:pt x="4122" y="1684"/>
                    <a:pt x="4167" y="1728"/>
                    <a:pt x="4202" y="1728"/>
                  </a:cubicBezTo>
                  <a:cubicBezTo>
                    <a:pt x="4205" y="1729"/>
                    <a:pt x="4209" y="1729"/>
                    <a:pt x="4212" y="1729"/>
                  </a:cubicBezTo>
                  <a:cubicBezTo>
                    <a:pt x="4247" y="1729"/>
                    <a:pt x="4291" y="1689"/>
                    <a:pt x="4291" y="1657"/>
                  </a:cubicBezTo>
                  <a:cubicBezTo>
                    <a:pt x="4291" y="1612"/>
                    <a:pt x="4247" y="1568"/>
                    <a:pt x="4211" y="1568"/>
                  </a:cubicBezTo>
                  <a:close/>
                  <a:moveTo>
                    <a:pt x="1999" y="1568"/>
                  </a:moveTo>
                  <a:cubicBezTo>
                    <a:pt x="1945" y="1568"/>
                    <a:pt x="1909" y="1603"/>
                    <a:pt x="1918" y="1657"/>
                  </a:cubicBezTo>
                  <a:cubicBezTo>
                    <a:pt x="1918" y="1697"/>
                    <a:pt x="1947" y="1730"/>
                    <a:pt x="1985" y="1730"/>
                  </a:cubicBezTo>
                  <a:cubicBezTo>
                    <a:pt x="1989" y="1730"/>
                    <a:pt x="1994" y="1729"/>
                    <a:pt x="1999" y="1728"/>
                  </a:cubicBezTo>
                  <a:cubicBezTo>
                    <a:pt x="2043" y="1728"/>
                    <a:pt x="2079" y="1693"/>
                    <a:pt x="2079" y="1648"/>
                  </a:cubicBezTo>
                  <a:cubicBezTo>
                    <a:pt x="2079" y="1603"/>
                    <a:pt x="2043" y="1568"/>
                    <a:pt x="1999" y="1568"/>
                  </a:cubicBezTo>
                  <a:close/>
                  <a:moveTo>
                    <a:pt x="2384" y="1602"/>
                  </a:moveTo>
                  <a:cubicBezTo>
                    <a:pt x="2340" y="1602"/>
                    <a:pt x="2311" y="1636"/>
                    <a:pt x="2311" y="1684"/>
                  </a:cubicBezTo>
                  <a:cubicBezTo>
                    <a:pt x="2311" y="1728"/>
                    <a:pt x="2347" y="1764"/>
                    <a:pt x="2400" y="1764"/>
                  </a:cubicBezTo>
                  <a:cubicBezTo>
                    <a:pt x="2445" y="1764"/>
                    <a:pt x="2480" y="1728"/>
                    <a:pt x="2480" y="1684"/>
                  </a:cubicBezTo>
                  <a:cubicBezTo>
                    <a:pt x="2480" y="1639"/>
                    <a:pt x="2445" y="1603"/>
                    <a:pt x="2400" y="1603"/>
                  </a:cubicBezTo>
                  <a:cubicBezTo>
                    <a:pt x="2395" y="1602"/>
                    <a:pt x="2389" y="1602"/>
                    <a:pt x="2384" y="1602"/>
                  </a:cubicBezTo>
                  <a:close/>
                  <a:moveTo>
                    <a:pt x="4585" y="1602"/>
                  </a:moveTo>
                  <a:cubicBezTo>
                    <a:pt x="4550" y="1602"/>
                    <a:pt x="4506" y="1642"/>
                    <a:pt x="4506" y="1675"/>
                  </a:cubicBezTo>
                  <a:cubicBezTo>
                    <a:pt x="4506" y="1710"/>
                    <a:pt x="4550" y="1764"/>
                    <a:pt x="4586" y="1764"/>
                  </a:cubicBezTo>
                  <a:cubicBezTo>
                    <a:pt x="4621" y="1764"/>
                    <a:pt x="4675" y="1719"/>
                    <a:pt x="4675" y="1684"/>
                  </a:cubicBezTo>
                  <a:cubicBezTo>
                    <a:pt x="4675" y="1648"/>
                    <a:pt x="4630" y="1603"/>
                    <a:pt x="4595" y="1603"/>
                  </a:cubicBezTo>
                  <a:cubicBezTo>
                    <a:pt x="4592" y="1603"/>
                    <a:pt x="4588" y="1602"/>
                    <a:pt x="4585" y="1602"/>
                  </a:cubicBezTo>
                  <a:close/>
                  <a:moveTo>
                    <a:pt x="177" y="1613"/>
                  </a:moveTo>
                  <a:cubicBezTo>
                    <a:pt x="157" y="1613"/>
                    <a:pt x="137" y="1618"/>
                    <a:pt x="125" y="1630"/>
                  </a:cubicBezTo>
                  <a:cubicBezTo>
                    <a:pt x="116" y="1648"/>
                    <a:pt x="99" y="1666"/>
                    <a:pt x="99" y="1675"/>
                  </a:cubicBezTo>
                  <a:cubicBezTo>
                    <a:pt x="125" y="1693"/>
                    <a:pt x="116" y="1719"/>
                    <a:pt x="116" y="1746"/>
                  </a:cubicBezTo>
                  <a:cubicBezTo>
                    <a:pt x="125" y="1755"/>
                    <a:pt x="134" y="1773"/>
                    <a:pt x="143" y="1782"/>
                  </a:cubicBezTo>
                  <a:cubicBezTo>
                    <a:pt x="157" y="1788"/>
                    <a:pt x="171" y="1791"/>
                    <a:pt x="184" y="1791"/>
                  </a:cubicBezTo>
                  <a:cubicBezTo>
                    <a:pt x="230" y="1791"/>
                    <a:pt x="268" y="1755"/>
                    <a:pt x="268" y="1693"/>
                  </a:cubicBezTo>
                  <a:cubicBezTo>
                    <a:pt x="268" y="1657"/>
                    <a:pt x="268" y="1657"/>
                    <a:pt x="241" y="1630"/>
                  </a:cubicBezTo>
                  <a:cubicBezTo>
                    <a:pt x="227" y="1620"/>
                    <a:pt x="201" y="1613"/>
                    <a:pt x="177" y="1613"/>
                  </a:cubicBezTo>
                  <a:close/>
                  <a:moveTo>
                    <a:pt x="2793" y="1630"/>
                  </a:moveTo>
                  <a:cubicBezTo>
                    <a:pt x="2748" y="1630"/>
                    <a:pt x="2712" y="1675"/>
                    <a:pt x="2712" y="1719"/>
                  </a:cubicBezTo>
                  <a:cubicBezTo>
                    <a:pt x="2712" y="1764"/>
                    <a:pt x="2757" y="1800"/>
                    <a:pt x="2802" y="1800"/>
                  </a:cubicBezTo>
                  <a:cubicBezTo>
                    <a:pt x="2846" y="1800"/>
                    <a:pt x="2882" y="1755"/>
                    <a:pt x="2882" y="1710"/>
                  </a:cubicBezTo>
                  <a:cubicBezTo>
                    <a:pt x="2882" y="1675"/>
                    <a:pt x="2837" y="1630"/>
                    <a:pt x="2793" y="1630"/>
                  </a:cubicBezTo>
                  <a:close/>
                  <a:moveTo>
                    <a:pt x="4987" y="1630"/>
                  </a:moveTo>
                  <a:cubicBezTo>
                    <a:pt x="4960" y="1630"/>
                    <a:pt x="4907" y="1693"/>
                    <a:pt x="4907" y="1719"/>
                  </a:cubicBezTo>
                  <a:cubicBezTo>
                    <a:pt x="4907" y="1746"/>
                    <a:pt x="4960" y="1800"/>
                    <a:pt x="4987" y="1800"/>
                  </a:cubicBezTo>
                  <a:cubicBezTo>
                    <a:pt x="5014" y="1800"/>
                    <a:pt x="5076" y="1737"/>
                    <a:pt x="5076" y="1719"/>
                  </a:cubicBezTo>
                  <a:cubicBezTo>
                    <a:pt x="5076" y="1693"/>
                    <a:pt x="5014" y="1630"/>
                    <a:pt x="4987" y="1630"/>
                  </a:cubicBezTo>
                  <a:close/>
                  <a:moveTo>
                    <a:pt x="580" y="1648"/>
                  </a:moveTo>
                  <a:cubicBezTo>
                    <a:pt x="527" y="1648"/>
                    <a:pt x="500" y="1675"/>
                    <a:pt x="500" y="1728"/>
                  </a:cubicBezTo>
                  <a:cubicBezTo>
                    <a:pt x="500" y="1791"/>
                    <a:pt x="518" y="1817"/>
                    <a:pt x="580" y="1817"/>
                  </a:cubicBezTo>
                  <a:cubicBezTo>
                    <a:pt x="643" y="1817"/>
                    <a:pt x="669" y="1791"/>
                    <a:pt x="669" y="1728"/>
                  </a:cubicBezTo>
                  <a:cubicBezTo>
                    <a:pt x="669" y="1675"/>
                    <a:pt x="643" y="1648"/>
                    <a:pt x="580" y="1648"/>
                  </a:cubicBezTo>
                  <a:close/>
                  <a:moveTo>
                    <a:pt x="3194" y="1666"/>
                  </a:moveTo>
                  <a:cubicBezTo>
                    <a:pt x="3150" y="1666"/>
                    <a:pt x="3114" y="1710"/>
                    <a:pt x="3114" y="1755"/>
                  </a:cubicBezTo>
                  <a:cubicBezTo>
                    <a:pt x="3114" y="1800"/>
                    <a:pt x="3150" y="1835"/>
                    <a:pt x="3194" y="1835"/>
                  </a:cubicBezTo>
                  <a:cubicBezTo>
                    <a:pt x="3248" y="1835"/>
                    <a:pt x="3283" y="1791"/>
                    <a:pt x="3274" y="1746"/>
                  </a:cubicBezTo>
                  <a:cubicBezTo>
                    <a:pt x="3274" y="1693"/>
                    <a:pt x="3239" y="1666"/>
                    <a:pt x="3194" y="1666"/>
                  </a:cubicBezTo>
                  <a:close/>
                  <a:moveTo>
                    <a:pt x="5389" y="1666"/>
                  </a:moveTo>
                  <a:cubicBezTo>
                    <a:pt x="5362" y="1666"/>
                    <a:pt x="5308" y="1719"/>
                    <a:pt x="5308" y="1746"/>
                  </a:cubicBezTo>
                  <a:cubicBezTo>
                    <a:pt x="5308" y="1773"/>
                    <a:pt x="5362" y="1835"/>
                    <a:pt x="5389" y="1835"/>
                  </a:cubicBezTo>
                  <a:cubicBezTo>
                    <a:pt x="5415" y="1835"/>
                    <a:pt x="5469" y="1773"/>
                    <a:pt x="5469" y="1746"/>
                  </a:cubicBezTo>
                  <a:cubicBezTo>
                    <a:pt x="5469" y="1719"/>
                    <a:pt x="5415" y="1666"/>
                    <a:pt x="5389" y="1666"/>
                  </a:cubicBezTo>
                  <a:close/>
                  <a:moveTo>
                    <a:pt x="982" y="1684"/>
                  </a:moveTo>
                  <a:cubicBezTo>
                    <a:pt x="919" y="1684"/>
                    <a:pt x="901" y="1701"/>
                    <a:pt x="901" y="1764"/>
                  </a:cubicBezTo>
                  <a:cubicBezTo>
                    <a:pt x="901" y="1819"/>
                    <a:pt x="915" y="1846"/>
                    <a:pt x="960" y="1846"/>
                  </a:cubicBezTo>
                  <a:cubicBezTo>
                    <a:pt x="967" y="1846"/>
                    <a:pt x="974" y="1845"/>
                    <a:pt x="982" y="1844"/>
                  </a:cubicBezTo>
                  <a:cubicBezTo>
                    <a:pt x="1044" y="1844"/>
                    <a:pt x="1062" y="1826"/>
                    <a:pt x="1062" y="1764"/>
                  </a:cubicBezTo>
                  <a:cubicBezTo>
                    <a:pt x="1062" y="1701"/>
                    <a:pt x="1044" y="1684"/>
                    <a:pt x="982" y="1684"/>
                  </a:cubicBezTo>
                  <a:close/>
                  <a:moveTo>
                    <a:pt x="3596" y="1701"/>
                  </a:moveTo>
                  <a:cubicBezTo>
                    <a:pt x="3560" y="1701"/>
                    <a:pt x="3506" y="1746"/>
                    <a:pt x="3506" y="1782"/>
                  </a:cubicBezTo>
                  <a:cubicBezTo>
                    <a:pt x="3506" y="1817"/>
                    <a:pt x="3560" y="1862"/>
                    <a:pt x="3596" y="1862"/>
                  </a:cubicBezTo>
                  <a:cubicBezTo>
                    <a:pt x="3631" y="1862"/>
                    <a:pt x="3676" y="1817"/>
                    <a:pt x="3676" y="1782"/>
                  </a:cubicBezTo>
                  <a:cubicBezTo>
                    <a:pt x="3676" y="1746"/>
                    <a:pt x="3631" y="1701"/>
                    <a:pt x="3596" y="1701"/>
                  </a:cubicBezTo>
                  <a:close/>
                  <a:moveTo>
                    <a:pt x="5727" y="1763"/>
                  </a:moveTo>
                  <a:cubicBezTo>
                    <a:pt x="5722" y="1763"/>
                    <a:pt x="5717" y="1766"/>
                    <a:pt x="5710" y="1773"/>
                  </a:cubicBezTo>
                  <a:cubicBezTo>
                    <a:pt x="5683" y="1791"/>
                    <a:pt x="5728" y="1809"/>
                    <a:pt x="5737" y="1826"/>
                  </a:cubicBezTo>
                  <a:cubicBezTo>
                    <a:pt x="5737" y="1844"/>
                    <a:pt x="5772" y="1853"/>
                    <a:pt x="5790" y="1862"/>
                  </a:cubicBezTo>
                  <a:lnTo>
                    <a:pt x="5808" y="1862"/>
                  </a:lnTo>
                  <a:cubicBezTo>
                    <a:pt x="5799" y="1853"/>
                    <a:pt x="5799" y="1853"/>
                    <a:pt x="5799" y="1844"/>
                  </a:cubicBezTo>
                  <a:cubicBezTo>
                    <a:pt x="5781" y="1835"/>
                    <a:pt x="5763" y="1817"/>
                    <a:pt x="5754" y="1809"/>
                  </a:cubicBezTo>
                  <a:cubicBezTo>
                    <a:pt x="5748" y="1788"/>
                    <a:pt x="5741" y="1763"/>
                    <a:pt x="5727" y="1763"/>
                  </a:cubicBezTo>
                  <a:close/>
                  <a:moveTo>
                    <a:pt x="1396" y="1718"/>
                  </a:moveTo>
                  <a:cubicBezTo>
                    <a:pt x="1389" y="1718"/>
                    <a:pt x="1382" y="1718"/>
                    <a:pt x="1374" y="1719"/>
                  </a:cubicBezTo>
                  <a:cubicBezTo>
                    <a:pt x="1321" y="1719"/>
                    <a:pt x="1294" y="1737"/>
                    <a:pt x="1294" y="1809"/>
                  </a:cubicBezTo>
                  <a:cubicBezTo>
                    <a:pt x="1303" y="1862"/>
                    <a:pt x="1321" y="1880"/>
                    <a:pt x="1383" y="1880"/>
                  </a:cubicBezTo>
                  <a:cubicBezTo>
                    <a:pt x="1446" y="1880"/>
                    <a:pt x="1463" y="1853"/>
                    <a:pt x="1463" y="1800"/>
                  </a:cubicBezTo>
                  <a:cubicBezTo>
                    <a:pt x="1463" y="1745"/>
                    <a:pt x="1443" y="1718"/>
                    <a:pt x="1396" y="1718"/>
                  </a:cubicBezTo>
                  <a:close/>
                  <a:moveTo>
                    <a:pt x="1776" y="1746"/>
                  </a:moveTo>
                  <a:cubicBezTo>
                    <a:pt x="1731" y="1755"/>
                    <a:pt x="1695" y="1791"/>
                    <a:pt x="1695" y="1835"/>
                  </a:cubicBezTo>
                  <a:cubicBezTo>
                    <a:pt x="1704" y="1880"/>
                    <a:pt x="1740" y="1916"/>
                    <a:pt x="1785" y="1916"/>
                  </a:cubicBezTo>
                  <a:cubicBezTo>
                    <a:pt x="1829" y="1916"/>
                    <a:pt x="1865" y="1880"/>
                    <a:pt x="1865" y="1835"/>
                  </a:cubicBezTo>
                  <a:cubicBezTo>
                    <a:pt x="1865" y="1782"/>
                    <a:pt x="1820" y="1746"/>
                    <a:pt x="1776" y="1746"/>
                  </a:cubicBezTo>
                  <a:close/>
                  <a:moveTo>
                    <a:pt x="3997" y="1746"/>
                  </a:moveTo>
                  <a:cubicBezTo>
                    <a:pt x="3961" y="1746"/>
                    <a:pt x="3908" y="1791"/>
                    <a:pt x="3908" y="1826"/>
                  </a:cubicBezTo>
                  <a:cubicBezTo>
                    <a:pt x="3908" y="1862"/>
                    <a:pt x="3952" y="1916"/>
                    <a:pt x="3988" y="1916"/>
                  </a:cubicBezTo>
                  <a:cubicBezTo>
                    <a:pt x="4024" y="1916"/>
                    <a:pt x="4077" y="1871"/>
                    <a:pt x="4077" y="1835"/>
                  </a:cubicBezTo>
                  <a:cubicBezTo>
                    <a:pt x="4077" y="1800"/>
                    <a:pt x="4033" y="1746"/>
                    <a:pt x="3997" y="1746"/>
                  </a:cubicBezTo>
                  <a:close/>
                  <a:moveTo>
                    <a:pt x="2177" y="1782"/>
                  </a:moveTo>
                  <a:cubicBezTo>
                    <a:pt x="2133" y="1782"/>
                    <a:pt x="2097" y="1826"/>
                    <a:pt x="2097" y="1871"/>
                  </a:cubicBezTo>
                  <a:cubicBezTo>
                    <a:pt x="2097" y="1916"/>
                    <a:pt x="2141" y="1951"/>
                    <a:pt x="2186" y="1951"/>
                  </a:cubicBezTo>
                  <a:cubicBezTo>
                    <a:pt x="2231" y="1942"/>
                    <a:pt x="2266" y="1907"/>
                    <a:pt x="2266" y="1862"/>
                  </a:cubicBezTo>
                  <a:cubicBezTo>
                    <a:pt x="2257" y="1817"/>
                    <a:pt x="2222" y="1782"/>
                    <a:pt x="2177" y="1782"/>
                  </a:cubicBezTo>
                  <a:close/>
                  <a:moveTo>
                    <a:pt x="4372" y="1782"/>
                  </a:moveTo>
                  <a:cubicBezTo>
                    <a:pt x="4336" y="1782"/>
                    <a:pt x="4291" y="1826"/>
                    <a:pt x="4291" y="1862"/>
                  </a:cubicBezTo>
                  <a:cubicBezTo>
                    <a:pt x="4291" y="1898"/>
                    <a:pt x="4336" y="1951"/>
                    <a:pt x="4372" y="1951"/>
                  </a:cubicBezTo>
                  <a:cubicBezTo>
                    <a:pt x="4407" y="1951"/>
                    <a:pt x="4461" y="1898"/>
                    <a:pt x="4461" y="1862"/>
                  </a:cubicBezTo>
                  <a:cubicBezTo>
                    <a:pt x="4461" y="1826"/>
                    <a:pt x="4407" y="1782"/>
                    <a:pt x="4372" y="1782"/>
                  </a:cubicBezTo>
                  <a:close/>
                  <a:moveTo>
                    <a:pt x="2587" y="1817"/>
                  </a:moveTo>
                  <a:cubicBezTo>
                    <a:pt x="2534" y="1817"/>
                    <a:pt x="2498" y="1844"/>
                    <a:pt x="2498" y="1889"/>
                  </a:cubicBezTo>
                  <a:cubicBezTo>
                    <a:pt x="2489" y="1942"/>
                    <a:pt x="2534" y="1978"/>
                    <a:pt x="2579" y="1978"/>
                  </a:cubicBezTo>
                  <a:cubicBezTo>
                    <a:pt x="2623" y="1978"/>
                    <a:pt x="2659" y="1942"/>
                    <a:pt x="2659" y="1898"/>
                  </a:cubicBezTo>
                  <a:cubicBezTo>
                    <a:pt x="2668" y="1862"/>
                    <a:pt x="2623" y="1817"/>
                    <a:pt x="2587" y="1817"/>
                  </a:cubicBezTo>
                  <a:close/>
                  <a:moveTo>
                    <a:pt x="4780" y="1816"/>
                  </a:moveTo>
                  <a:cubicBezTo>
                    <a:pt x="4777" y="1816"/>
                    <a:pt x="4775" y="1817"/>
                    <a:pt x="4773" y="1817"/>
                  </a:cubicBezTo>
                  <a:cubicBezTo>
                    <a:pt x="4737" y="1817"/>
                    <a:pt x="4693" y="1880"/>
                    <a:pt x="4693" y="1898"/>
                  </a:cubicBezTo>
                  <a:cubicBezTo>
                    <a:pt x="4693" y="1931"/>
                    <a:pt x="4746" y="1979"/>
                    <a:pt x="4775" y="1979"/>
                  </a:cubicBezTo>
                  <a:cubicBezTo>
                    <a:pt x="4778" y="1979"/>
                    <a:pt x="4780" y="1979"/>
                    <a:pt x="4782" y="1978"/>
                  </a:cubicBezTo>
                  <a:cubicBezTo>
                    <a:pt x="4809" y="1978"/>
                    <a:pt x="4862" y="1925"/>
                    <a:pt x="4853" y="1898"/>
                  </a:cubicBezTo>
                  <a:cubicBezTo>
                    <a:pt x="4853" y="1865"/>
                    <a:pt x="4808" y="1816"/>
                    <a:pt x="4780" y="1816"/>
                  </a:cubicBezTo>
                  <a:close/>
                  <a:moveTo>
                    <a:pt x="366" y="1835"/>
                  </a:moveTo>
                  <a:cubicBezTo>
                    <a:pt x="304" y="1835"/>
                    <a:pt x="286" y="1853"/>
                    <a:pt x="286" y="1916"/>
                  </a:cubicBezTo>
                  <a:cubicBezTo>
                    <a:pt x="286" y="1978"/>
                    <a:pt x="304" y="1996"/>
                    <a:pt x="366" y="1996"/>
                  </a:cubicBezTo>
                  <a:cubicBezTo>
                    <a:pt x="429" y="1996"/>
                    <a:pt x="446" y="1978"/>
                    <a:pt x="446" y="1916"/>
                  </a:cubicBezTo>
                  <a:cubicBezTo>
                    <a:pt x="446" y="1853"/>
                    <a:pt x="429" y="1835"/>
                    <a:pt x="366" y="1835"/>
                  </a:cubicBezTo>
                  <a:close/>
                  <a:moveTo>
                    <a:pt x="2980" y="1844"/>
                  </a:moveTo>
                  <a:cubicBezTo>
                    <a:pt x="2944" y="1844"/>
                    <a:pt x="2891" y="1898"/>
                    <a:pt x="2891" y="1933"/>
                  </a:cubicBezTo>
                  <a:cubicBezTo>
                    <a:pt x="2891" y="1969"/>
                    <a:pt x="2944" y="2014"/>
                    <a:pt x="2980" y="2014"/>
                  </a:cubicBezTo>
                  <a:cubicBezTo>
                    <a:pt x="3016" y="2014"/>
                    <a:pt x="3060" y="1969"/>
                    <a:pt x="3060" y="1933"/>
                  </a:cubicBezTo>
                  <a:cubicBezTo>
                    <a:pt x="3060" y="1898"/>
                    <a:pt x="3016" y="1844"/>
                    <a:pt x="2980" y="1844"/>
                  </a:cubicBezTo>
                  <a:close/>
                  <a:moveTo>
                    <a:pt x="5175" y="1844"/>
                  </a:moveTo>
                  <a:cubicBezTo>
                    <a:pt x="5139" y="1853"/>
                    <a:pt x="5085" y="1907"/>
                    <a:pt x="5094" y="1933"/>
                  </a:cubicBezTo>
                  <a:cubicBezTo>
                    <a:pt x="5094" y="1960"/>
                    <a:pt x="5148" y="2014"/>
                    <a:pt x="5175" y="2014"/>
                  </a:cubicBezTo>
                  <a:cubicBezTo>
                    <a:pt x="5201" y="2014"/>
                    <a:pt x="5255" y="1951"/>
                    <a:pt x="5255" y="1933"/>
                  </a:cubicBezTo>
                  <a:cubicBezTo>
                    <a:pt x="5255" y="1898"/>
                    <a:pt x="5201" y="1844"/>
                    <a:pt x="5175" y="1844"/>
                  </a:cubicBezTo>
                  <a:close/>
                  <a:moveTo>
                    <a:pt x="777" y="1862"/>
                  </a:moveTo>
                  <a:cubicBezTo>
                    <a:pt x="705" y="1862"/>
                    <a:pt x="687" y="1880"/>
                    <a:pt x="687" y="1942"/>
                  </a:cubicBezTo>
                  <a:cubicBezTo>
                    <a:pt x="678" y="2005"/>
                    <a:pt x="705" y="2032"/>
                    <a:pt x="759" y="2032"/>
                  </a:cubicBezTo>
                  <a:cubicBezTo>
                    <a:pt x="821" y="2032"/>
                    <a:pt x="848" y="2014"/>
                    <a:pt x="848" y="1951"/>
                  </a:cubicBezTo>
                  <a:cubicBezTo>
                    <a:pt x="848" y="1889"/>
                    <a:pt x="830" y="1862"/>
                    <a:pt x="777" y="1862"/>
                  </a:cubicBezTo>
                  <a:close/>
                  <a:moveTo>
                    <a:pt x="3373" y="1880"/>
                  </a:moveTo>
                  <a:cubicBezTo>
                    <a:pt x="3337" y="1880"/>
                    <a:pt x="3292" y="1933"/>
                    <a:pt x="3292" y="1969"/>
                  </a:cubicBezTo>
                  <a:cubicBezTo>
                    <a:pt x="3292" y="2005"/>
                    <a:pt x="3346" y="2049"/>
                    <a:pt x="3381" y="2049"/>
                  </a:cubicBezTo>
                  <a:cubicBezTo>
                    <a:pt x="3417" y="2049"/>
                    <a:pt x="3462" y="1996"/>
                    <a:pt x="3462" y="1960"/>
                  </a:cubicBezTo>
                  <a:cubicBezTo>
                    <a:pt x="3462" y="1925"/>
                    <a:pt x="3408" y="1880"/>
                    <a:pt x="3373" y="1880"/>
                  </a:cubicBezTo>
                  <a:close/>
                  <a:moveTo>
                    <a:pt x="5576" y="1880"/>
                  </a:moveTo>
                  <a:cubicBezTo>
                    <a:pt x="5549" y="1880"/>
                    <a:pt x="5487" y="1933"/>
                    <a:pt x="5487" y="1960"/>
                  </a:cubicBezTo>
                  <a:cubicBezTo>
                    <a:pt x="5487" y="1987"/>
                    <a:pt x="5540" y="2049"/>
                    <a:pt x="5567" y="2049"/>
                  </a:cubicBezTo>
                  <a:cubicBezTo>
                    <a:pt x="5594" y="2049"/>
                    <a:pt x="5656" y="1996"/>
                    <a:pt x="5656" y="1969"/>
                  </a:cubicBezTo>
                  <a:cubicBezTo>
                    <a:pt x="5656" y="1942"/>
                    <a:pt x="5603" y="1880"/>
                    <a:pt x="5576" y="1880"/>
                  </a:cubicBezTo>
                  <a:close/>
                  <a:moveTo>
                    <a:pt x="1169" y="1898"/>
                  </a:moveTo>
                  <a:cubicBezTo>
                    <a:pt x="1107" y="1898"/>
                    <a:pt x="1080" y="1925"/>
                    <a:pt x="1080" y="1978"/>
                  </a:cubicBezTo>
                  <a:cubicBezTo>
                    <a:pt x="1080" y="2040"/>
                    <a:pt x="1107" y="2067"/>
                    <a:pt x="1169" y="2067"/>
                  </a:cubicBezTo>
                  <a:cubicBezTo>
                    <a:pt x="1223" y="2067"/>
                    <a:pt x="1249" y="2040"/>
                    <a:pt x="1249" y="1978"/>
                  </a:cubicBezTo>
                  <a:cubicBezTo>
                    <a:pt x="1249" y="1925"/>
                    <a:pt x="1223" y="1898"/>
                    <a:pt x="1169" y="1898"/>
                  </a:cubicBezTo>
                  <a:close/>
                  <a:moveTo>
                    <a:pt x="5888" y="1987"/>
                  </a:moveTo>
                  <a:cubicBezTo>
                    <a:pt x="5897" y="2005"/>
                    <a:pt x="5906" y="2023"/>
                    <a:pt x="5915" y="2040"/>
                  </a:cubicBezTo>
                  <a:cubicBezTo>
                    <a:pt x="5915" y="2049"/>
                    <a:pt x="5924" y="2058"/>
                    <a:pt x="5933" y="2067"/>
                  </a:cubicBezTo>
                  <a:cubicBezTo>
                    <a:pt x="5942" y="2067"/>
                    <a:pt x="5942" y="2067"/>
                    <a:pt x="5951" y="2058"/>
                  </a:cubicBezTo>
                  <a:cubicBezTo>
                    <a:pt x="5942" y="2049"/>
                    <a:pt x="5933" y="2040"/>
                    <a:pt x="5924" y="2023"/>
                  </a:cubicBezTo>
                  <a:cubicBezTo>
                    <a:pt x="5915" y="2005"/>
                    <a:pt x="5915" y="1987"/>
                    <a:pt x="5888" y="1987"/>
                  </a:cubicBezTo>
                  <a:close/>
                  <a:moveTo>
                    <a:pt x="3774" y="1916"/>
                  </a:moveTo>
                  <a:cubicBezTo>
                    <a:pt x="3738" y="1916"/>
                    <a:pt x="3694" y="1960"/>
                    <a:pt x="3694" y="1996"/>
                  </a:cubicBezTo>
                  <a:cubicBezTo>
                    <a:pt x="3694" y="2032"/>
                    <a:pt x="3738" y="2085"/>
                    <a:pt x="3774" y="2085"/>
                  </a:cubicBezTo>
                  <a:cubicBezTo>
                    <a:pt x="3810" y="2085"/>
                    <a:pt x="3863" y="2032"/>
                    <a:pt x="3863" y="1996"/>
                  </a:cubicBezTo>
                  <a:cubicBezTo>
                    <a:pt x="3863" y="1960"/>
                    <a:pt x="3810" y="1916"/>
                    <a:pt x="3774" y="1916"/>
                  </a:cubicBezTo>
                  <a:close/>
                  <a:moveTo>
                    <a:pt x="1562" y="1933"/>
                  </a:moveTo>
                  <a:cubicBezTo>
                    <a:pt x="1526" y="1933"/>
                    <a:pt x="1481" y="1969"/>
                    <a:pt x="1481" y="2014"/>
                  </a:cubicBezTo>
                  <a:cubicBezTo>
                    <a:pt x="1481" y="2062"/>
                    <a:pt x="1510" y="2095"/>
                    <a:pt x="1555" y="2095"/>
                  </a:cubicBezTo>
                  <a:cubicBezTo>
                    <a:pt x="1560" y="2095"/>
                    <a:pt x="1565" y="2095"/>
                    <a:pt x="1570" y="2094"/>
                  </a:cubicBezTo>
                  <a:cubicBezTo>
                    <a:pt x="1615" y="2094"/>
                    <a:pt x="1651" y="2058"/>
                    <a:pt x="1651" y="2014"/>
                  </a:cubicBezTo>
                  <a:cubicBezTo>
                    <a:pt x="1642" y="1969"/>
                    <a:pt x="1606" y="1933"/>
                    <a:pt x="1562" y="1933"/>
                  </a:cubicBezTo>
                  <a:close/>
                  <a:moveTo>
                    <a:pt x="1952" y="1967"/>
                  </a:moveTo>
                  <a:cubicBezTo>
                    <a:pt x="1910" y="1967"/>
                    <a:pt x="1883" y="1994"/>
                    <a:pt x="1883" y="2040"/>
                  </a:cubicBezTo>
                  <a:cubicBezTo>
                    <a:pt x="1874" y="2094"/>
                    <a:pt x="1918" y="2130"/>
                    <a:pt x="1963" y="2130"/>
                  </a:cubicBezTo>
                  <a:cubicBezTo>
                    <a:pt x="2008" y="2130"/>
                    <a:pt x="2043" y="2094"/>
                    <a:pt x="2043" y="2049"/>
                  </a:cubicBezTo>
                  <a:cubicBezTo>
                    <a:pt x="2052" y="2005"/>
                    <a:pt x="2008" y="1969"/>
                    <a:pt x="1972" y="1969"/>
                  </a:cubicBezTo>
                  <a:cubicBezTo>
                    <a:pt x="1965" y="1968"/>
                    <a:pt x="1959" y="1967"/>
                    <a:pt x="1952" y="1967"/>
                  </a:cubicBezTo>
                  <a:close/>
                  <a:moveTo>
                    <a:pt x="4157" y="1968"/>
                  </a:moveTo>
                  <a:cubicBezTo>
                    <a:pt x="4122" y="1968"/>
                    <a:pt x="4077" y="2008"/>
                    <a:pt x="4077" y="2040"/>
                  </a:cubicBezTo>
                  <a:cubicBezTo>
                    <a:pt x="4077" y="2076"/>
                    <a:pt x="4122" y="2130"/>
                    <a:pt x="4158" y="2130"/>
                  </a:cubicBezTo>
                  <a:cubicBezTo>
                    <a:pt x="4193" y="2130"/>
                    <a:pt x="4238" y="2085"/>
                    <a:pt x="4238" y="2049"/>
                  </a:cubicBezTo>
                  <a:cubicBezTo>
                    <a:pt x="4247" y="2014"/>
                    <a:pt x="4202" y="1969"/>
                    <a:pt x="4167" y="1969"/>
                  </a:cubicBezTo>
                  <a:cubicBezTo>
                    <a:pt x="4163" y="1968"/>
                    <a:pt x="4160" y="1968"/>
                    <a:pt x="4157" y="1968"/>
                  </a:cubicBezTo>
                  <a:close/>
                  <a:moveTo>
                    <a:pt x="2364" y="1996"/>
                  </a:moveTo>
                  <a:cubicBezTo>
                    <a:pt x="2311" y="1996"/>
                    <a:pt x="2275" y="2040"/>
                    <a:pt x="2284" y="2085"/>
                  </a:cubicBezTo>
                  <a:cubicBezTo>
                    <a:pt x="2284" y="2139"/>
                    <a:pt x="2320" y="2165"/>
                    <a:pt x="2364" y="2165"/>
                  </a:cubicBezTo>
                  <a:cubicBezTo>
                    <a:pt x="2409" y="2165"/>
                    <a:pt x="2445" y="2121"/>
                    <a:pt x="2445" y="2076"/>
                  </a:cubicBezTo>
                  <a:cubicBezTo>
                    <a:pt x="2445" y="2032"/>
                    <a:pt x="2409" y="1996"/>
                    <a:pt x="2364" y="1996"/>
                  </a:cubicBezTo>
                  <a:close/>
                  <a:moveTo>
                    <a:pt x="4559" y="1996"/>
                  </a:moveTo>
                  <a:cubicBezTo>
                    <a:pt x="4532" y="1996"/>
                    <a:pt x="4470" y="2058"/>
                    <a:pt x="4479" y="2085"/>
                  </a:cubicBezTo>
                  <a:cubicBezTo>
                    <a:pt x="4479" y="2112"/>
                    <a:pt x="4532" y="2165"/>
                    <a:pt x="4559" y="2165"/>
                  </a:cubicBezTo>
                  <a:cubicBezTo>
                    <a:pt x="4586" y="2165"/>
                    <a:pt x="4639" y="2103"/>
                    <a:pt x="4639" y="2076"/>
                  </a:cubicBezTo>
                  <a:cubicBezTo>
                    <a:pt x="4639" y="2049"/>
                    <a:pt x="4586" y="1996"/>
                    <a:pt x="4559" y="1996"/>
                  </a:cubicBezTo>
                  <a:close/>
                  <a:moveTo>
                    <a:pt x="161" y="2014"/>
                  </a:moveTo>
                  <a:cubicBezTo>
                    <a:pt x="152" y="2014"/>
                    <a:pt x="152" y="2040"/>
                    <a:pt x="152" y="2049"/>
                  </a:cubicBezTo>
                  <a:cubicBezTo>
                    <a:pt x="152" y="2058"/>
                    <a:pt x="152" y="2067"/>
                    <a:pt x="152" y="2067"/>
                  </a:cubicBezTo>
                  <a:cubicBezTo>
                    <a:pt x="152" y="2085"/>
                    <a:pt x="152" y="2094"/>
                    <a:pt x="152" y="2112"/>
                  </a:cubicBezTo>
                  <a:cubicBezTo>
                    <a:pt x="152" y="2130"/>
                    <a:pt x="161" y="2148"/>
                    <a:pt x="170" y="2165"/>
                  </a:cubicBezTo>
                  <a:cubicBezTo>
                    <a:pt x="170" y="2176"/>
                    <a:pt x="176" y="2180"/>
                    <a:pt x="183" y="2180"/>
                  </a:cubicBezTo>
                  <a:cubicBezTo>
                    <a:pt x="188" y="2180"/>
                    <a:pt x="193" y="2178"/>
                    <a:pt x="197" y="2174"/>
                  </a:cubicBezTo>
                  <a:cubicBezTo>
                    <a:pt x="250" y="2130"/>
                    <a:pt x="250" y="2067"/>
                    <a:pt x="206" y="2023"/>
                  </a:cubicBezTo>
                  <a:cubicBezTo>
                    <a:pt x="188" y="2014"/>
                    <a:pt x="170" y="2014"/>
                    <a:pt x="161" y="2014"/>
                  </a:cubicBezTo>
                  <a:close/>
                  <a:moveTo>
                    <a:pt x="2766" y="2032"/>
                  </a:moveTo>
                  <a:cubicBezTo>
                    <a:pt x="2730" y="2032"/>
                    <a:pt x="2677" y="2076"/>
                    <a:pt x="2677" y="2112"/>
                  </a:cubicBezTo>
                  <a:cubicBezTo>
                    <a:pt x="2677" y="2148"/>
                    <a:pt x="2730" y="2201"/>
                    <a:pt x="2766" y="2201"/>
                  </a:cubicBezTo>
                  <a:cubicBezTo>
                    <a:pt x="2802" y="2201"/>
                    <a:pt x="2846" y="2148"/>
                    <a:pt x="2846" y="2112"/>
                  </a:cubicBezTo>
                  <a:cubicBezTo>
                    <a:pt x="2846" y="2076"/>
                    <a:pt x="2802" y="2032"/>
                    <a:pt x="2766" y="2032"/>
                  </a:cubicBezTo>
                  <a:close/>
                  <a:moveTo>
                    <a:pt x="4952" y="2032"/>
                  </a:moveTo>
                  <a:cubicBezTo>
                    <a:pt x="4925" y="2032"/>
                    <a:pt x="4871" y="2094"/>
                    <a:pt x="4871" y="2121"/>
                  </a:cubicBezTo>
                  <a:cubicBezTo>
                    <a:pt x="4880" y="2148"/>
                    <a:pt x="4934" y="2201"/>
                    <a:pt x="4960" y="2201"/>
                  </a:cubicBezTo>
                  <a:cubicBezTo>
                    <a:pt x="4987" y="2192"/>
                    <a:pt x="5041" y="2139"/>
                    <a:pt x="5041" y="2112"/>
                  </a:cubicBezTo>
                  <a:cubicBezTo>
                    <a:pt x="5041" y="2085"/>
                    <a:pt x="4978" y="2032"/>
                    <a:pt x="4952" y="2032"/>
                  </a:cubicBezTo>
                  <a:close/>
                  <a:moveTo>
                    <a:pt x="553" y="2049"/>
                  </a:moveTo>
                  <a:cubicBezTo>
                    <a:pt x="491" y="2049"/>
                    <a:pt x="464" y="2067"/>
                    <a:pt x="464" y="2130"/>
                  </a:cubicBezTo>
                  <a:cubicBezTo>
                    <a:pt x="464" y="2184"/>
                    <a:pt x="485" y="2212"/>
                    <a:pt x="532" y="2212"/>
                  </a:cubicBezTo>
                  <a:cubicBezTo>
                    <a:pt x="538" y="2212"/>
                    <a:pt x="546" y="2211"/>
                    <a:pt x="553" y="2210"/>
                  </a:cubicBezTo>
                  <a:cubicBezTo>
                    <a:pt x="607" y="2210"/>
                    <a:pt x="634" y="2192"/>
                    <a:pt x="634" y="2130"/>
                  </a:cubicBezTo>
                  <a:cubicBezTo>
                    <a:pt x="634" y="2067"/>
                    <a:pt x="607" y="2049"/>
                    <a:pt x="553" y="2049"/>
                  </a:cubicBezTo>
                  <a:close/>
                  <a:moveTo>
                    <a:pt x="5353" y="2067"/>
                  </a:moveTo>
                  <a:cubicBezTo>
                    <a:pt x="5326" y="2067"/>
                    <a:pt x="5273" y="2121"/>
                    <a:pt x="5273" y="2148"/>
                  </a:cubicBezTo>
                  <a:cubicBezTo>
                    <a:pt x="5273" y="2173"/>
                    <a:pt x="5327" y="2229"/>
                    <a:pt x="5356" y="2229"/>
                  </a:cubicBezTo>
                  <a:cubicBezTo>
                    <a:pt x="5358" y="2229"/>
                    <a:pt x="5360" y="2228"/>
                    <a:pt x="5362" y="2228"/>
                  </a:cubicBezTo>
                  <a:cubicBezTo>
                    <a:pt x="5389" y="2228"/>
                    <a:pt x="5442" y="2174"/>
                    <a:pt x="5442" y="2148"/>
                  </a:cubicBezTo>
                  <a:cubicBezTo>
                    <a:pt x="5442" y="2121"/>
                    <a:pt x="5380" y="2067"/>
                    <a:pt x="5353" y="2067"/>
                  </a:cubicBezTo>
                  <a:close/>
                  <a:moveTo>
                    <a:pt x="3167" y="2067"/>
                  </a:moveTo>
                  <a:cubicBezTo>
                    <a:pt x="3132" y="2067"/>
                    <a:pt x="3078" y="2112"/>
                    <a:pt x="3078" y="2148"/>
                  </a:cubicBezTo>
                  <a:cubicBezTo>
                    <a:pt x="3078" y="2183"/>
                    <a:pt x="3123" y="2228"/>
                    <a:pt x="3158" y="2228"/>
                  </a:cubicBezTo>
                  <a:cubicBezTo>
                    <a:pt x="3161" y="2228"/>
                    <a:pt x="3164" y="2229"/>
                    <a:pt x="3167" y="2229"/>
                  </a:cubicBezTo>
                  <a:cubicBezTo>
                    <a:pt x="3201" y="2229"/>
                    <a:pt x="3239" y="2181"/>
                    <a:pt x="3248" y="2148"/>
                  </a:cubicBezTo>
                  <a:cubicBezTo>
                    <a:pt x="3248" y="2112"/>
                    <a:pt x="3203" y="2067"/>
                    <a:pt x="3167" y="2067"/>
                  </a:cubicBezTo>
                  <a:close/>
                  <a:moveTo>
                    <a:pt x="946" y="2085"/>
                  </a:moveTo>
                  <a:cubicBezTo>
                    <a:pt x="901" y="2085"/>
                    <a:pt x="866" y="2121"/>
                    <a:pt x="866" y="2174"/>
                  </a:cubicBezTo>
                  <a:cubicBezTo>
                    <a:pt x="866" y="2210"/>
                    <a:pt x="910" y="2246"/>
                    <a:pt x="955" y="2246"/>
                  </a:cubicBezTo>
                  <a:cubicBezTo>
                    <a:pt x="1000" y="2246"/>
                    <a:pt x="1035" y="2210"/>
                    <a:pt x="1035" y="2165"/>
                  </a:cubicBezTo>
                  <a:cubicBezTo>
                    <a:pt x="1035" y="2121"/>
                    <a:pt x="1000" y="2085"/>
                    <a:pt x="946" y="2085"/>
                  </a:cubicBezTo>
                  <a:close/>
                  <a:moveTo>
                    <a:pt x="5763" y="2112"/>
                  </a:moveTo>
                  <a:cubicBezTo>
                    <a:pt x="5701" y="2112"/>
                    <a:pt x="5692" y="2121"/>
                    <a:pt x="5692" y="2174"/>
                  </a:cubicBezTo>
                  <a:cubicBezTo>
                    <a:pt x="5692" y="2237"/>
                    <a:pt x="5692" y="2246"/>
                    <a:pt x="5754" y="2246"/>
                  </a:cubicBezTo>
                  <a:cubicBezTo>
                    <a:pt x="5817" y="2246"/>
                    <a:pt x="5826" y="2246"/>
                    <a:pt x="5826" y="2183"/>
                  </a:cubicBezTo>
                  <a:cubicBezTo>
                    <a:pt x="5826" y="2121"/>
                    <a:pt x="5817" y="2112"/>
                    <a:pt x="5763" y="2112"/>
                  </a:cubicBezTo>
                  <a:close/>
                  <a:moveTo>
                    <a:pt x="3560" y="2094"/>
                  </a:moveTo>
                  <a:cubicBezTo>
                    <a:pt x="3524" y="2094"/>
                    <a:pt x="3480" y="2148"/>
                    <a:pt x="3480" y="2183"/>
                  </a:cubicBezTo>
                  <a:cubicBezTo>
                    <a:pt x="3480" y="2219"/>
                    <a:pt x="3524" y="2263"/>
                    <a:pt x="3560" y="2263"/>
                  </a:cubicBezTo>
                  <a:cubicBezTo>
                    <a:pt x="3596" y="2263"/>
                    <a:pt x="3640" y="2219"/>
                    <a:pt x="3640" y="2183"/>
                  </a:cubicBezTo>
                  <a:cubicBezTo>
                    <a:pt x="3640" y="2148"/>
                    <a:pt x="3596" y="2094"/>
                    <a:pt x="3560" y="2094"/>
                  </a:cubicBezTo>
                  <a:close/>
                  <a:moveTo>
                    <a:pt x="1347" y="2112"/>
                  </a:moveTo>
                  <a:cubicBezTo>
                    <a:pt x="1303" y="2112"/>
                    <a:pt x="1258" y="2156"/>
                    <a:pt x="1267" y="2210"/>
                  </a:cubicBezTo>
                  <a:cubicBezTo>
                    <a:pt x="1276" y="2255"/>
                    <a:pt x="1312" y="2281"/>
                    <a:pt x="1356" y="2281"/>
                  </a:cubicBezTo>
                  <a:cubicBezTo>
                    <a:pt x="1401" y="2272"/>
                    <a:pt x="1428" y="2246"/>
                    <a:pt x="1428" y="2192"/>
                  </a:cubicBezTo>
                  <a:cubicBezTo>
                    <a:pt x="1428" y="2148"/>
                    <a:pt x="1392" y="2112"/>
                    <a:pt x="1347" y="2112"/>
                  </a:cubicBezTo>
                  <a:close/>
                  <a:moveTo>
                    <a:pt x="3943" y="2130"/>
                  </a:moveTo>
                  <a:cubicBezTo>
                    <a:pt x="3908" y="2130"/>
                    <a:pt x="3863" y="2183"/>
                    <a:pt x="3863" y="2219"/>
                  </a:cubicBezTo>
                  <a:cubicBezTo>
                    <a:pt x="3863" y="2255"/>
                    <a:pt x="3908" y="2299"/>
                    <a:pt x="3943" y="2299"/>
                  </a:cubicBezTo>
                  <a:cubicBezTo>
                    <a:pt x="3979" y="2299"/>
                    <a:pt x="4024" y="2246"/>
                    <a:pt x="4024" y="2210"/>
                  </a:cubicBezTo>
                  <a:cubicBezTo>
                    <a:pt x="4024" y="2174"/>
                    <a:pt x="3979" y="2130"/>
                    <a:pt x="3943" y="2130"/>
                  </a:cubicBezTo>
                  <a:close/>
                  <a:moveTo>
                    <a:pt x="1740" y="2148"/>
                  </a:moveTo>
                  <a:cubicBezTo>
                    <a:pt x="1695" y="2148"/>
                    <a:pt x="1660" y="2192"/>
                    <a:pt x="1660" y="2237"/>
                  </a:cubicBezTo>
                  <a:cubicBezTo>
                    <a:pt x="1669" y="2281"/>
                    <a:pt x="1704" y="2317"/>
                    <a:pt x="1749" y="2317"/>
                  </a:cubicBezTo>
                  <a:cubicBezTo>
                    <a:pt x="1794" y="2308"/>
                    <a:pt x="1829" y="2272"/>
                    <a:pt x="1829" y="2228"/>
                  </a:cubicBezTo>
                  <a:cubicBezTo>
                    <a:pt x="1829" y="2183"/>
                    <a:pt x="1794" y="2148"/>
                    <a:pt x="1740" y="2148"/>
                  </a:cubicBezTo>
                  <a:close/>
                  <a:moveTo>
                    <a:pt x="4345" y="2183"/>
                  </a:moveTo>
                  <a:cubicBezTo>
                    <a:pt x="4318" y="2183"/>
                    <a:pt x="4256" y="2237"/>
                    <a:pt x="4256" y="2263"/>
                  </a:cubicBezTo>
                  <a:cubicBezTo>
                    <a:pt x="4256" y="2290"/>
                    <a:pt x="4309" y="2344"/>
                    <a:pt x="4345" y="2344"/>
                  </a:cubicBezTo>
                  <a:cubicBezTo>
                    <a:pt x="4346" y="2344"/>
                    <a:pt x="4347" y="2345"/>
                    <a:pt x="4349" y="2345"/>
                  </a:cubicBezTo>
                  <a:cubicBezTo>
                    <a:pt x="4371" y="2345"/>
                    <a:pt x="4425" y="2289"/>
                    <a:pt x="4425" y="2263"/>
                  </a:cubicBezTo>
                  <a:cubicBezTo>
                    <a:pt x="4425" y="2237"/>
                    <a:pt x="4372" y="2183"/>
                    <a:pt x="4345" y="2183"/>
                  </a:cubicBezTo>
                  <a:close/>
                  <a:moveTo>
                    <a:pt x="2153" y="2182"/>
                  </a:moveTo>
                  <a:cubicBezTo>
                    <a:pt x="2149" y="2182"/>
                    <a:pt x="2145" y="2182"/>
                    <a:pt x="2141" y="2183"/>
                  </a:cubicBezTo>
                  <a:cubicBezTo>
                    <a:pt x="2088" y="2183"/>
                    <a:pt x="2061" y="2219"/>
                    <a:pt x="2061" y="2272"/>
                  </a:cubicBezTo>
                  <a:cubicBezTo>
                    <a:pt x="2061" y="2305"/>
                    <a:pt x="2098" y="2345"/>
                    <a:pt x="2139" y="2345"/>
                  </a:cubicBezTo>
                  <a:cubicBezTo>
                    <a:pt x="2143" y="2345"/>
                    <a:pt x="2146" y="2345"/>
                    <a:pt x="2150" y="2344"/>
                  </a:cubicBezTo>
                  <a:cubicBezTo>
                    <a:pt x="2195" y="2344"/>
                    <a:pt x="2231" y="2308"/>
                    <a:pt x="2231" y="2263"/>
                  </a:cubicBezTo>
                  <a:cubicBezTo>
                    <a:pt x="2231" y="2223"/>
                    <a:pt x="2193" y="2182"/>
                    <a:pt x="2153" y="2182"/>
                  </a:cubicBezTo>
                  <a:close/>
                  <a:moveTo>
                    <a:pt x="2543" y="2210"/>
                  </a:moveTo>
                  <a:cubicBezTo>
                    <a:pt x="2507" y="2210"/>
                    <a:pt x="2463" y="2263"/>
                    <a:pt x="2463" y="2299"/>
                  </a:cubicBezTo>
                  <a:cubicBezTo>
                    <a:pt x="2463" y="2335"/>
                    <a:pt x="2507" y="2379"/>
                    <a:pt x="2543" y="2379"/>
                  </a:cubicBezTo>
                  <a:cubicBezTo>
                    <a:pt x="2579" y="2379"/>
                    <a:pt x="2632" y="2335"/>
                    <a:pt x="2632" y="2299"/>
                  </a:cubicBezTo>
                  <a:cubicBezTo>
                    <a:pt x="2632" y="2263"/>
                    <a:pt x="2579" y="2210"/>
                    <a:pt x="2543" y="2210"/>
                  </a:cubicBezTo>
                  <a:close/>
                  <a:moveTo>
                    <a:pt x="4746" y="2210"/>
                  </a:moveTo>
                  <a:cubicBezTo>
                    <a:pt x="4720" y="2210"/>
                    <a:pt x="4657" y="2263"/>
                    <a:pt x="4657" y="2299"/>
                  </a:cubicBezTo>
                  <a:cubicBezTo>
                    <a:pt x="4657" y="2326"/>
                    <a:pt x="4711" y="2379"/>
                    <a:pt x="4737" y="2379"/>
                  </a:cubicBezTo>
                  <a:cubicBezTo>
                    <a:pt x="4764" y="2379"/>
                    <a:pt x="4818" y="2326"/>
                    <a:pt x="4827" y="2299"/>
                  </a:cubicBezTo>
                  <a:cubicBezTo>
                    <a:pt x="4827" y="2272"/>
                    <a:pt x="4773" y="2219"/>
                    <a:pt x="4746" y="2210"/>
                  </a:cubicBezTo>
                  <a:close/>
                  <a:moveTo>
                    <a:pt x="339" y="2228"/>
                  </a:moveTo>
                  <a:cubicBezTo>
                    <a:pt x="277" y="2228"/>
                    <a:pt x="250" y="2255"/>
                    <a:pt x="250" y="2317"/>
                  </a:cubicBezTo>
                  <a:cubicBezTo>
                    <a:pt x="250" y="2371"/>
                    <a:pt x="277" y="2397"/>
                    <a:pt x="330" y="2397"/>
                  </a:cubicBezTo>
                  <a:cubicBezTo>
                    <a:pt x="393" y="2397"/>
                    <a:pt x="420" y="2371"/>
                    <a:pt x="420" y="2317"/>
                  </a:cubicBezTo>
                  <a:cubicBezTo>
                    <a:pt x="420" y="2255"/>
                    <a:pt x="393" y="2228"/>
                    <a:pt x="339" y="2228"/>
                  </a:cubicBezTo>
                  <a:close/>
                  <a:moveTo>
                    <a:pt x="2944" y="2246"/>
                  </a:moveTo>
                  <a:cubicBezTo>
                    <a:pt x="2909" y="2246"/>
                    <a:pt x="2864" y="2290"/>
                    <a:pt x="2864" y="2326"/>
                  </a:cubicBezTo>
                  <a:cubicBezTo>
                    <a:pt x="2864" y="2362"/>
                    <a:pt x="2909" y="2415"/>
                    <a:pt x="2944" y="2415"/>
                  </a:cubicBezTo>
                  <a:cubicBezTo>
                    <a:pt x="2980" y="2415"/>
                    <a:pt x="3025" y="2371"/>
                    <a:pt x="3025" y="2335"/>
                  </a:cubicBezTo>
                  <a:cubicBezTo>
                    <a:pt x="3025" y="2299"/>
                    <a:pt x="2980" y="2246"/>
                    <a:pt x="2944" y="2246"/>
                  </a:cubicBezTo>
                  <a:close/>
                  <a:moveTo>
                    <a:pt x="5139" y="2246"/>
                  </a:moveTo>
                  <a:cubicBezTo>
                    <a:pt x="5112" y="2246"/>
                    <a:pt x="5059" y="2299"/>
                    <a:pt x="5059" y="2326"/>
                  </a:cubicBezTo>
                  <a:cubicBezTo>
                    <a:pt x="5059" y="2353"/>
                    <a:pt x="5112" y="2415"/>
                    <a:pt x="5139" y="2415"/>
                  </a:cubicBezTo>
                  <a:cubicBezTo>
                    <a:pt x="5166" y="2415"/>
                    <a:pt x="5219" y="2362"/>
                    <a:pt x="5219" y="2335"/>
                  </a:cubicBezTo>
                  <a:cubicBezTo>
                    <a:pt x="5228" y="2308"/>
                    <a:pt x="5175" y="2246"/>
                    <a:pt x="5139" y="2246"/>
                  </a:cubicBezTo>
                  <a:close/>
                  <a:moveTo>
                    <a:pt x="732" y="2263"/>
                  </a:moveTo>
                  <a:cubicBezTo>
                    <a:pt x="687" y="2263"/>
                    <a:pt x="652" y="2299"/>
                    <a:pt x="652" y="2344"/>
                  </a:cubicBezTo>
                  <a:cubicBezTo>
                    <a:pt x="643" y="2379"/>
                    <a:pt x="678" y="2433"/>
                    <a:pt x="732" y="2433"/>
                  </a:cubicBezTo>
                  <a:cubicBezTo>
                    <a:pt x="777" y="2433"/>
                    <a:pt x="812" y="2397"/>
                    <a:pt x="812" y="2344"/>
                  </a:cubicBezTo>
                  <a:cubicBezTo>
                    <a:pt x="812" y="2299"/>
                    <a:pt x="777" y="2263"/>
                    <a:pt x="732" y="2263"/>
                  </a:cubicBezTo>
                  <a:close/>
                  <a:moveTo>
                    <a:pt x="5540" y="2299"/>
                  </a:moveTo>
                  <a:cubicBezTo>
                    <a:pt x="5478" y="2299"/>
                    <a:pt x="5478" y="2299"/>
                    <a:pt x="5469" y="2353"/>
                  </a:cubicBezTo>
                  <a:cubicBezTo>
                    <a:pt x="5469" y="2424"/>
                    <a:pt x="5478" y="2433"/>
                    <a:pt x="5540" y="2433"/>
                  </a:cubicBezTo>
                  <a:cubicBezTo>
                    <a:pt x="5603" y="2433"/>
                    <a:pt x="5603" y="2433"/>
                    <a:pt x="5603" y="2371"/>
                  </a:cubicBezTo>
                  <a:cubicBezTo>
                    <a:pt x="5603" y="2308"/>
                    <a:pt x="5603" y="2299"/>
                    <a:pt x="5540" y="2299"/>
                  </a:cubicBezTo>
                  <a:close/>
                  <a:moveTo>
                    <a:pt x="3346" y="2281"/>
                  </a:moveTo>
                  <a:cubicBezTo>
                    <a:pt x="3310" y="2281"/>
                    <a:pt x="3257" y="2326"/>
                    <a:pt x="3257" y="2362"/>
                  </a:cubicBezTo>
                  <a:cubicBezTo>
                    <a:pt x="3257" y="2397"/>
                    <a:pt x="3310" y="2451"/>
                    <a:pt x="3346" y="2451"/>
                  </a:cubicBezTo>
                  <a:cubicBezTo>
                    <a:pt x="3381" y="2451"/>
                    <a:pt x="3426" y="2397"/>
                    <a:pt x="3426" y="2362"/>
                  </a:cubicBezTo>
                  <a:cubicBezTo>
                    <a:pt x="3426" y="2326"/>
                    <a:pt x="3381" y="2281"/>
                    <a:pt x="3346" y="2281"/>
                  </a:cubicBezTo>
                  <a:close/>
                  <a:moveTo>
                    <a:pt x="1133" y="2299"/>
                  </a:moveTo>
                  <a:cubicBezTo>
                    <a:pt x="1080" y="2299"/>
                    <a:pt x="1044" y="2335"/>
                    <a:pt x="1053" y="2388"/>
                  </a:cubicBezTo>
                  <a:cubicBezTo>
                    <a:pt x="1053" y="2428"/>
                    <a:pt x="1082" y="2461"/>
                    <a:pt x="1120" y="2461"/>
                  </a:cubicBezTo>
                  <a:cubicBezTo>
                    <a:pt x="1124" y="2461"/>
                    <a:pt x="1129" y="2461"/>
                    <a:pt x="1133" y="2460"/>
                  </a:cubicBezTo>
                  <a:cubicBezTo>
                    <a:pt x="1178" y="2460"/>
                    <a:pt x="1214" y="2424"/>
                    <a:pt x="1214" y="2379"/>
                  </a:cubicBezTo>
                  <a:cubicBezTo>
                    <a:pt x="1214" y="2335"/>
                    <a:pt x="1178" y="2299"/>
                    <a:pt x="1133" y="2299"/>
                  </a:cubicBezTo>
                  <a:close/>
                  <a:moveTo>
                    <a:pt x="5908" y="2332"/>
                  </a:moveTo>
                  <a:cubicBezTo>
                    <a:pt x="5876" y="2332"/>
                    <a:pt x="5870" y="2346"/>
                    <a:pt x="5870" y="2388"/>
                  </a:cubicBezTo>
                  <a:cubicBezTo>
                    <a:pt x="5870" y="2460"/>
                    <a:pt x="5879" y="2460"/>
                    <a:pt x="5933" y="2460"/>
                  </a:cubicBezTo>
                  <a:cubicBezTo>
                    <a:pt x="5946" y="2462"/>
                    <a:pt x="5956" y="2463"/>
                    <a:pt x="5965" y="2463"/>
                  </a:cubicBezTo>
                  <a:cubicBezTo>
                    <a:pt x="5999" y="2463"/>
                    <a:pt x="6004" y="2447"/>
                    <a:pt x="6004" y="2397"/>
                  </a:cubicBezTo>
                  <a:cubicBezTo>
                    <a:pt x="6004" y="2335"/>
                    <a:pt x="6004" y="2335"/>
                    <a:pt x="5942" y="2335"/>
                  </a:cubicBezTo>
                  <a:cubicBezTo>
                    <a:pt x="5928" y="2333"/>
                    <a:pt x="5917" y="2332"/>
                    <a:pt x="5908" y="2332"/>
                  </a:cubicBezTo>
                  <a:close/>
                  <a:moveTo>
                    <a:pt x="3729" y="2317"/>
                  </a:moveTo>
                  <a:cubicBezTo>
                    <a:pt x="3703" y="2317"/>
                    <a:pt x="3649" y="2371"/>
                    <a:pt x="3640" y="2397"/>
                  </a:cubicBezTo>
                  <a:cubicBezTo>
                    <a:pt x="3640" y="2424"/>
                    <a:pt x="3694" y="2478"/>
                    <a:pt x="3729" y="2478"/>
                  </a:cubicBezTo>
                  <a:cubicBezTo>
                    <a:pt x="3747" y="2478"/>
                    <a:pt x="3810" y="2424"/>
                    <a:pt x="3810" y="2397"/>
                  </a:cubicBezTo>
                  <a:cubicBezTo>
                    <a:pt x="3810" y="2371"/>
                    <a:pt x="3756" y="2317"/>
                    <a:pt x="3729" y="2317"/>
                  </a:cubicBezTo>
                  <a:close/>
                  <a:moveTo>
                    <a:pt x="1540" y="2334"/>
                  </a:moveTo>
                  <a:cubicBezTo>
                    <a:pt x="1535" y="2334"/>
                    <a:pt x="1530" y="2334"/>
                    <a:pt x="1526" y="2335"/>
                  </a:cubicBezTo>
                  <a:cubicBezTo>
                    <a:pt x="1481" y="2335"/>
                    <a:pt x="1446" y="2371"/>
                    <a:pt x="1446" y="2415"/>
                  </a:cubicBezTo>
                  <a:cubicBezTo>
                    <a:pt x="1455" y="2460"/>
                    <a:pt x="1490" y="2495"/>
                    <a:pt x="1535" y="2495"/>
                  </a:cubicBezTo>
                  <a:cubicBezTo>
                    <a:pt x="1579" y="2495"/>
                    <a:pt x="1615" y="2460"/>
                    <a:pt x="1615" y="2415"/>
                  </a:cubicBezTo>
                  <a:cubicBezTo>
                    <a:pt x="1615" y="2367"/>
                    <a:pt x="1579" y="2334"/>
                    <a:pt x="1540" y="2334"/>
                  </a:cubicBezTo>
                  <a:close/>
                  <a:moveTo>
                    <a:pt x="4131" y="2344"/>
                  </a:moveTo>
                  <a:cubicBezTo>
                    <a:pt x="4104" y="2344"/>
                    <a:pt x="4042" y="2406"/>
                    <a:pt x="4042" y="2433"/>
                  </a:cubicBezTo>
                  <a:cubicBezTo>
                    <a:pt x="4042" y="2460"/>
                    <a:pt x="4095" y="2513"/>
                    <a:pt x="4122" y="2513"/>
                  </a:cubicBezTo>
                  <a:cubicBezTo>
                    <a:pt x="4149" y="2513"/>
                    <a:pt x="4211" y="2460"/>
                    <a:pt x="4211" y="2433"/>
                  </a:cubicBezTo>
                  <a:cubicBezTo>
                    <a:pt x="4211" y="2406"/>
                    <a:pt x="4158" y="2353"/>
                    <a:pt x="4131" y="2344"/>
                  </a:cubicBezTo>
                  <a:close/>
                  <a:moveTo>
                    <a:pt x="1936" y="2362"/>
                  </a:moveTo>
                  <a:cubicBezTo>
                    <a:pt x="1892" y="2362"/>
                    <a:pt x="1847" y="2397"/>
                    <a:pt x="1847" y="2442"/>
                  </a:cubicBezTo>
                  <a:cubicBezTo>
                    <a:pt x="1847" y="2495"/>
                    <a:pt x="1883" y="2531"/>
                    <a:pt x="1936" y="2531"/>
                  </a:cubicBezTo>
                  <a:cubicBezTo>
                    <a:pt x="1981" y="2531"/>
                    <a:pt x="2017" y="2495"/>
                    <a:pt x="2017" y="2451"/>
                  </a:cubicBezTo>
                  <a:cubicBezTo>
                    <a:pt x="2017" y="2397"/>
                    <a:pt x="1981" y="2362"/>
                    <a:pt x="1936" y="2362"/>
                  </a:cubicBezTo>
                  <a:close/>
                  <a:moveTo>
                    <a:pt x="2329" y="2397"/>
                  </a:moveTo>
                  <a:cubicBezTo>
                    <a:pt x="2293" y="2397"/>
                    <a:pt x="2248" y="2442"/>
                    <a:pt x="2248" y="2478"/>
                  </a:cubicBezTo>
                  <a:cubicBezTo>
                    <a:pt x="2248" y="2513"/>
                    <a:pt x="2293" y="2567"/>
                    <a:pt x="2329" y="2567"/>
                  </a:cubicBezTo>
                  <a:cubicBezTo>
                    <a:pt x="2364" y="2567"/>
                    <a:pt x="2409" y="2513"/>
                    <a:pt x="2409" y="2478"/>
                  </a:cubicBezTo>
                  <a:cubicBezTo>
                    <a:pt x="2409" y="2442"/>
                    <a:pt x="2364" y="2397"/>
                    <a:pt x="2329" y="2397"/>
                  </a:cubicBezTo>
                  <a:close/>
                  <a:moveTo>
                    <a:pt x="4532" y="2397"/>
                  </a:moveTo>
                  <a:cubicBezTo>
                    <a:pt x="4506" y="2397"/>
                    <a:pt x="4443" y="2451"/>
                    <a:pt x="4443" y="2478"/>
                  </a:cubicBezTo>
                  <a:cubicBezTo>
                    <a:pt x="4443" y="2504"/>
                    <a:pt x="4497" y="2558"/>
                    <a:pt x="4523" y="2567"/>
                  </a:cubicBezTo>
                  <a:cubicBezTo>
                    <a:pt x="4550" y="2567"/>
                    <a:pt x="4604" y="2513"/>
                    <a:pt x="4604" y="2487"/>
                  </a:cubicBezTo>
                  <a:cubicBezTo>
                    <a:pt x="4613" y="2460"/>
                    <a:pt x="4559" y="2397"/>
                    <a:pt x="4532" y="2397"/>
                  </a:cubicBezTo>
                  <a:close/>
                  <a:moveTo>
                    <a:pt x="4925" y="2433"/>
                  </a:moveTo>
                  <a:cubicBezTo>
                    <a:pt x="4898" y="2433"/>
                    <a:pt x="4845" y="2487"/>
                    <a:pt x="4845" y="2513"/>
                  </a:cubicBezTo>
                  <a:cubicBezTo>
                    <a:pt x="4836" y="2540"/>
                    <a:pt x="4898" y="2594"/>
                    <a:pt x="4925" y="2594"/>
                  </a:cubicBezTo>
                  <a:cubicBezTo>
                    <a:pt x="4927" y="2594"/>
                    <a:pt x="4928" y="2594"/>
                    <a:pt x="4930" y="2594"/>
                  </a:cubicBezTo>
                  <a:cubicBezTo>
                    <a:pt x="4958" y="2594"/>
                    <a:pt x="5005" y="2538"/>
                    <a:pt x="5005" y="2513"/>
                  </a:cubicBezTo>
                  <a:cubicBezTo>
                    <a:pt x="5005" y="2487"/>
                    <a:pt x="4952" y="2433"/>
                    <a:pt x="4925" y="2433"/>
                  </a:cubicBezTo>
                  <a:close/>
                  <a:moveTo>
                    <a:pt x="2730" y="2433"/>
                  </a:moveTo>
                  <a:cubicBezTo>
                    <a:pt x="2695" y="2433"/>
                    <a:pt x="2650" y="2478"/>
                    <a:pt x="2641" y="2513"/>
                  </a:cubicBezTo>
                  <a:cubicBezTo>
                    <a:pt x="2641" y="2549"/>
                    <a:pt x="2686" y="2594"/>
                    <a:pt x="2721" y="2594"/>
                  </a:cubicBezTo>
                  <a:cubicBezTo>
                    <a:pt x="2724" y="2594"/>
                    <a:pt x="2727" y="2595"/>
                    <a:pt x="2730" y="2595"/>
                  </a:cubicBezTo>
                  <a:cubicBezTo>
                    <a:pt x="2765" y="2595"/>
                    <a:pt x="2811" y="2546"/>
                    <a:pt x="2811" y="2513"/>
                  </a:cubicBezTo>
                  <a:cubicBezTo>
                    <a:pt x="2811" y="2478"/>
                    <a:pt x="2766" y="2433"/>
                    <a:pt x="2730" y="2433"/>
                  </a:cubicBezTo>
                  <a:close/>
                  <a:moveTo>
                    <a:pt x="518" y="2451"/>
                  </a:moveTo>
                  <a:cubicBezTo>
                    <a:pt x="464" y="2451"/>
                    <a:pt x="429" y="2487"/>
                    <a:pt x="438" y="2540"/>
                  </a:cubicBezTo>
                  <a:cubicBezTo>
                    <a:pt x="438" y="2585"/>
                    <a:pt x="473" y="2611"/>
                    <a:pt x="518" y="2611"/>
                  </a:cubicBezTo>
                  <a:cubicBezTo>
                    <a:pt x="562" y="2611"/>
                    <a:pt x="598" y="2576"/>
                    <a:pt x="598" y="2531"/>
                  </a:cubicBezTo>
                  <a:cubicBezTo>
                    <a:pt x="598" y="2487"/>
                    <a:pt x="562" y="2451"/>
                    <a:pt x="518" y="2451"/>
                  </a:cubicBezTo>
                  <a:close/>
                  <a:moveTo>
                    <a:pt x="5326" y="2478"/>
                  </a:moveTo>
                  <a:cubicBezTo>
                    <a:pt x="5264" y="2478"/>
                    <a:pt x="5255" y="2487"/>
                    <a:pt x="5255" y="2540"/>
                  </a:cubicBezTo>
                  <a:cubicBezTo>
                    <a:pt x="5255" y="2602"/>
                    <a:pt x="5264" y="2611"/>
                    <a:pt x="5317" y="2611"/>
                  </a:cubicBezTo>
                  <a:cubicBezTo>
                    <a:pt x="5380" y="2611"/>
                    <a:pt x="5389" y="2611"/>
                    <a:pt x="5389" y="2549"/>
                  </a:cubicBezTo>
                  <a:cubicBezTo>
                    <a:pt x="5389" y="2487"/>
                    <a:pt x="5389" y="2478"/>
                    <a:pt x="5326" y="2478"/>
                  </a:cubicBezTo>
                  <a:close/>
                  <a:moveTo>
                    <a:pt x="3132" y="2460"/>
                  </a:moveTo>
                  <a:cubicBezTo>
                    <a:pt x="3096" y="2460"/>
                    <a:pt x="3042" y="2504"/>
                    <a:pt x="3042" y="2540"/>
                  </a:cubicBezTo>
                  <a:cubicBezTo>
                    <a:pt x="3042" y="2576"/>
                    <a:pt x="3087" y="2629"/>
                    <a:pt x="3123" y="2629"/>
                  </a:cubicBezTo>
                  <a:cubicBezTo>
                    <a:pt x="3158" y="2629"/>
                    <a:pt x="3212" y="2585"/>
                    <a:pt x="3212" y="2549"/>
                  </a:cubicBezTo>
                  <a:cubicBezTo>
                    <a:pt x="3212" y="2513"/>
                    <a:pt x="3167" y="2469"/>
                    <a:pt x="3132" y="2460"/>
                  </a:cubicBezTo>
                  <a:close/>
                  <a:moveTo>
                    <a:pt x="919" y="2478"/>
                  </a:moveTo>
                  <a:cubicBezTo>
                    <a:pt x="875" y="2478"/>
                    <a:pt x="839" y="2513"/>
                    <a:pt x="830" y="2558"/>
                  </a:cubicBezTo>
                  <a:cubicBezTo>
                    <a:pt x="830" y="2594"/>
                    <a:pt x="857" y="2647"/>
                    <a:pt x="910" y="2647"/>
                  </a:cubicBezTo>
                  <a:cubicBezTo>
                    <a:pt x="955" y="2647"/>
                    <a:pt x="1000" y="2611"/>
                    <a:pt x="1000" y="2567"/>
                  </a:cubicBezTo>
                  <a:cubicBezTo>
                    <a:pt x="1000" y="2522"/>
                    <a:pt x="964" y="2487"/>
                    <a:pt x="919" y="2478"/>
                  </a:cubicBezTo>
                  <a:close/>
                  <a:moveTo>
                    <a:pt x="5728" y="2513"/>
                  </a:moveTo>
                  <a:cubicBezTo>
                    <a:pt x="5665" y="2513"/>
                    <a:pt x="5656" y="2522"/>
                    <a:pt x="5656" y="2576"/>
                  </a:cubicBezTo>
                  <a:cubicBezTo>
                    <a:pt x="5656" y="2638"/>
                    <a:pt x="5665" y="2647"/>
                    <a:pt x="5719" y="2647"/>
                  </a:cubicBezTo>
                  <a:cubicBezTo>
                    <a:pt x="5781" y="2647"/>
                    <a:pt x="5790" y="2638"/>
                    <a:pt x="5790" y="2585"/>
                  </a:cubicBezTo>
                  <a:cubicBezTo>
                    <a:pt x="5790" y="2513"/>
                    <a:pt x="5790" y="2513"/>
                    <a:pt x="5728" y="2513"/>
                  </a:cubicBezTo>
                  <a:close/>
                  <a:moveTo>
                    <a:pt x="3515" y="2495"/>
                  </a:moveTo>
                  <a:cubicBezTo>
                    <a:pt x="3489" y="2495"/>
                    <a:pt x="3426" y="2549"/>
                    <a:pt x="3426" y="2576"/>
                  </a:cubicBezTo>
                  <a:cubicBezTo>
                    <a:pt x="3426" y="2602"/>
                    <a:pt x="3480" y="2665"/>
                    <a:pt x="3506" y="2665"/>
                  </a:cubicBezTo>
                  <a:cubicBezTo>
                    <a:pt x="3533" y="2665"/>
                    <a:pt x="3596" y="2611"/>
                    <a:pt x="3596" y="2585"/>
                  </a:cubicBezTo>
                  <a:cubicBezTo>
                    <a:pt x="3596" y="2558"/>
                    <a:pt x="3542" y="2495"/>
                    <a:pt x="3515" y="2495"/>
                  </a:cubicBezTo>
                  <a:close/>
                  <a:moveTo>
                    <a:pt x="1312" y="2513"/>
                  </a:moveTo>
                  <a:cubicBezTo>
                    <a:pt x="1267" y="2513"/>
                    <a:pt x="1231" y="2558"/>
                    <a:pt x="1231" y="2602"/>
                  </a:cubicBezTo>
                  <a:cubicBezTo>
                    <a:pt x="1231" y="2647"/>
                    <a:pt x="1276" y="2683"/>
                    <a:pt x="1321" y="2683"/>
                  </a:cubicBezTo>
                  <a:cubicBezTo>
                    <a:pt x="1374" y="2674"/>
                    <a:pt x="1401" y="2638"/>
                    <a:pt x="1401" y="2594"/>
                  </a:cubicBezTo>
                  <a:cubicBezTo>
                    <a:pt x="1392" y="2540"/>
                    <a:pt x="1365" y="2513"/>
                    <a:pt x="1312" y="2513"/>
                  </a:cubicBezTo>
                  <a:close/>
                  <a:moveTo>
                    <a:pt x="6120" y="2549"/>
                  </a:moveTo>
                  <a:cubicBezTo>
                    <a:pt x="6058" y="2549"/>
                    <a:pt x="6058" y="2549"/>
                    <a:pt x="6058" y="2620"/>
                  </a:cubicBezTo>
                  <a:cubicBezTo>
                    <a:pt x="6058" y="2674"/>
                    <a:pt x="6058" y="2683"/>
                    <a:pt x="6120" y="2683"/>
                  </a:cubicBezTo>
                  <a:cubicBezTo>
                    <a:pt x="6183" y="2683"/>
                    <a:pt x="6192" y="2674"/>
                    <a:pt x="6192" y="2611"/>
                  </a:cubicBezTo>
                  <a:cubicBezTo>
                    <a:pt x="6192" y="2558"/>
                    <a:pt x="6183" y="2549"/>
                    <a:pt x="6120" y="2549"/>
                  </a:cubicBezTo>
                  <a:close/>
                  <a:moveTo>
                    <a:pt x="3908" y="2531"/>
                  </a:moveTo>
                  <a:cubicBezTo>
                    <a:pt x="3881" y="2531"/>
                    <a:pt x="3828" y="2585"/>
                    <a:pt x="3828" y="2611"/>
                  </a:cubicBezTo>
                  <a:cubicBezTo>
                    <a:pt x="3828" y="2638"/>
                    <a:pt x="3881" y="2701"/>
                    <a:pt x="3908" y="2701"/>
                  </a:cubicBezTo>
                  <a:cubicBezTo>
                    <a:pt x="3935" y="2701"/>
                    <a:pt x="3997" y="2638"/>
                    <a:pt x="3997" y="2611"/>
                  </a:cubicBezTo>
                  <a:cubicBezTo>
                    <a:pt x="3997" y="2585"/>
                    <a:pt x="3935" y="2531"/>
                    <a:pt x="3908" y="2531"/>
                  </a:cubicBezTo>
                  <a:close/>
                  <a:moveTo>
                    <a:pt x="1713" y="2549"/>
                  </a:moveTo>
                  <a:cubicBezTo>
                    <a:pt x="1678" y="2549"/>
                    <a:pt x="1633" y="2594"/>
                    <a:pt x="1633" y="2629"/>
                  </a:cubicBezTo>
                  <a:cubicBezTo>
                    <a:pt x="1633" y="2665"/>
                    <a:pt x="1678" y="2710"/>
                    <a:pt x="1713" y="2710"/>
                  </a:cubicBezTo>
                  <a:cubicBezTo>
                    <a:pt x="1749" y="2710"/>
                    <a:pt x="1794" y="2665"/>
                    <a:pt x="1794" y="2629"/>
                  </a:cubicBezTo>
                  <a:cubicBezTo>
                    <a:pt x="1794" y="2594"/>
                    <a:pt x="1749" y="2549"/>
                    <a:pt x="1713" y="2549"/>
                  </a:cubicBezTo>
                  <a:close/>
                  <a:moveTo>
                    <a:pt x="4303" y="2566"/>
                  </a:moveTo>
                  <a:cubicBezTo>
                    <a:pt x="4275" y="2566"/>
                    <a:pt x="4229" y="2614"/>
                    <a:pt x="4229" y="2647"/>
                  </a:cubicBezTo>
                  <a:cubicBezTo>
                    <a:pt x="4220" y="2665"/>
                    <a:pt x="4274" y="2727"/>
                    <a:pt x="4309" y="2727"/>
                  </a:cubicBezTo>
                  <a:cubicBezTo>
                    <a:pt x="4311" y="2728"/>
                    <a:pt x="4312" y="2728"/>
                    <a:pt x="4314" y="2728"/>
                  </a:cubicBezTo>
                  <a:cubicBezTo>
                    <a:pt x="4336" y="2728"/>
                    <a:pt x="4390" y="2680"/>
                    <a:pt x="4390" y="2647"/>
                  </a:cubicBezTo>
                  <a:cubicBezTo>
                    <a:pt x="4398" y="2620"/>
                    <a:pt x="4345" y="2567"/>
                    <a:pt x="4309" y="2567"/>
                  </a:cubicBezTo>
                  <a:cubicBezTo>
                    <a:pt x="4307" y="2566"/>
                    <a:pt x="4305" y="2566"/>
                    <a:pt x="4303" y="2566"/>
                  </a:cubicBezTo>
                  <a:close/>
                  <a:moveTo>
                    <a:pt x="2115" y="2585"/>
                  </a:moveTo>
                  <a:cubicBezTo>
                    <a:pt x="2079" y="2585"/>
                    <a:pt x="2034" y="2629"/>
                    <a:pt x="2034" y="2665"/>
                  </a:cubicBezTo>
                  <a:cubicBezTo>
                    <a:pt x="2034" y="2701"/>
                    <a:pt x="2079" y="2745"/>
                    <a:pt x="2115" y="2745"/>
                  </a:cubicBezTo>
                  <a:cubicBezTo>
                    <a:pt x="2150" y="2745"/>
                    <a:pt x="2195" y="2701"/>
                    <a:pt x="2195" y="2665"/>
                  </a:cubicBezTo>
                  <a:cubicBezTo>
                    <a:pt x="2195" y="2629"/>
                    <a:pt x="2150" y="2585"/>
                    <a:pt x="2115" y="2585"/>
                  </a:cubicBezTo>
                  <a:close/>
                  <a:moveTo>
                    <a:pt x="2516" y="2611"/>
                  </a:moveTo>
                  <a:cubicBezTo>
                    <a:pt x="2480" y="2611"/>
                    <a:pt x="2427" y="2656"/>
                    <a:pt x="2427" y="2692"/>
                  </a:cubicBezTo>
                  <a:cubicBezTo>
                    <a:pt x="2427" y="2727"/>
                    <a:pt x="2472" y="2781"/>
                    <a:pt x="2507" y="2781"/>
                  </a:cubicBezTo>
                  <a:cubicBezTo>
                    <a:pt x="2543" y="2781"/>
                    <a:pt x="2596" y="2736"/>
                    <a:pt x="2596" y="2701"/>
                  </a:cubicBezTo>
                  <a:cubicBezTo>
                    <a:pt x="2596" y="2665"/>
                    <a:pt x="2552" y="2611"/>
                    <a:pt x="2516" y="2611"/>
                  </a:cubicBezTo>
                  <a:close/>
                  <a:moveTo>
                    <a:pt x="4702" y="2611"/>
                  </a:moveTo>
                  <a:cubicBezTo>
                    <a:pt x="4675" y="2611"/>
                    <a:pt x="4621" y="2674"/>
                    <a:pt x="4621" y="2701"/>
                  </a:cubicBezTo>
                  <a:cubicBezTo>
                    <a:pt x="4630" y="2727"/>
                    <a:pt x="4684" y="2781"/>
                    <a:pt x="4711" y="2781"/>
                  </a:cubicBezTo>
                  <a:cubicBezTo>
                    <a:pt x="4737" y="2781"/>
                    <a:pt x="4791" y="2718"/>
                    <a:pt x="4791" y="2692"/>
                  </a:cubicBezTo>
                  <a:cubicBezTo>
                    <a:pt x="4791" y="2665"/>
                    <a:pt x="4729" y="2611"/>
                    <a:pt x="4702" y="2611"/>
                  </a:cubicBezTo>
                  <a:close/>
                  <a:moveTo>
                    <a:pt x="296" y="2613"/>
                  </a:moveTo>
                  <a:cubicBezTo>
                    <a:pt x="285" y="2613"/>
                    <a:pt x="273" y="2615"/>
                    <a:pt x="259" y="2620"/>
                  </a:cubicBezTo>
                  <a:cubicBezTo>
                    <a:pt x="223" y="2638"/>
                    <a:pt x="232" y="2665"/>
                    <a:pt x="232" y="2683"/>
                  </a:cubicBezTo>
                  <a:cubicBezTo>
                    <a:pt x="232" y="2692"/>
                    <a:pt x="232" y="2701"/>
                    <a:pt x="232" y="2701"/>
                  </a:cubicBezTo>
                  <a:cubicBezTo>
                    <a:pt x="232" y="2745"/>
                    <a:pt x="259" y="2772"/>
                    <a:pt x="286" y="2781"/>
                  </a:cubicBezTo>
                  <a:cubicBezTo>
                    <a:pt x="290" y="2782"/>
                    <a:pt x="294" y="2782"/>
                    <a:pt x="298" y="2782"/>
                  </a:cubicBezTo>
                  <a:cubicBezTo>
                    <a:pt x="331" y="2782"/>
                    <a:pt x="367" y="2751"/>
                    <a:pt x="375" y="2727"/>
                  </a:cubicBezTo>
                  <a:cubicBezTo>
                    <a:pt x="393" y="2701"/>
                    <a:pt x="384" y="2638"/>
                    <a:pt x="357" y="2629"/>
                  </a:cubicBezTo>
                  <a:cubicBezTo>
                    <a:pt x="339" y="2623"/>
                    <a:pt x="320" y="2613"/>
                    <a:pt x="296" y="2613"/>
                  </a:cubicBezTo>
                  <a:close/>
                  <a:moveTo>
                    <a:pt x="5112" y="2665"/>
                  </a:moveTo>
                  <a:cubicBezTo>
                    <a:pt x="5050" y="2665"/>
                    <a:pt x="5041" y="2665"/>
                    <a:pt x="5041" y="2727"/>
                  </a:cubicBezTo>
                  <a:cubicBezTo>
                    <a:pt x="5041" y="2790"/>
                    <a:pt x="5041" y="2799"/>
                    <a:pt x="5103" y="2799"/>
                  </a:cubicBezTo>
                  <a:cubicBezTo>
                    <a:pt x="5166" y="2799"/>
                    <a:pt x="5175" y="2790"/>
                    <a:pt x="5175" y="2736"/>
                  </a:cubicBezTo>
                  <a:cubicBezTo>
                    <a:pt x="5175" y="2674"/>
                    <a:pt x="5166" y="2665"/>
                    <a:pt x="5112" y="2665"/>
                  </a:cubicBezTo>
                  <a:close/>
                  <a:moveTo>
                    <a:pt x="2909" y="2647"/>
                  </a:moveTo>
                  <a:cubicBezTo>
                    <a:pt x="2873" y="2647"/>
                    <a:pt x="2828" y="2692"/>
                    <a:pt x="2828" y="2727"/>
                  </a:cubicBezTo>
                  <a:cubicBezTo>
                    <a:pt x="2828" y="2763"/>
                    <a:pt x="2873" y="2817"/>
                    <a:pt x="2909" y="2817"/>
                  </a:cubicBezTo>
                  <a:cubicBezTo>
                    <a:pt x="2944" y="2817"/>
                    <a:pt x="2998" y="2763"/>
                    <a:pt x="2998" y="2727"/>
                  </a:cubicBezTo>
                  <a:cubicBezTo>
                    <a:pt x="2998" y="2692"/>
                    <a:pt x="2944" y="2647"/>
                    <a:pt x="2909" y="2647"/>
                  </a:cubicBezTo>
                  <a:close/>
                  <a:moveTo>
                    <a:pt x="696" y="2665"/>
                  </a:moveTo>
                  <a:cubicBezTo>
                    <a:pt x="652" y="2665"/>
                    <a:pt x="607" y="2701"/>
                    <a:pt x="616" y="2754"/>
                  </a:cubicBezTo>
                  <a:cubicBezTo>
                    <a:pt x="624" y="2801"/>
                    <a:pt x="645" y="2827"/>
                    <a:pt x="686" y="2827"/>
                  </a:cubicBezTo>
                  <a:cubicBezTo>
                    <a:pt x="692" y="2827"/>
                    <a:pt x="698" y="2827"/>
                    <a:pt x="705" y="2826"/>
                  </a:cubicBezTo>
                  <a:cubicBezTo>
                    <a:pt x="750" y="2826"/>
                    <a:pt x="785" y="2790"/>
                    <a:pt x="785" y="2745"/>
                  </a:cubicBezTo>
                  <a:cubicBezTo>
                    <a:pt x="785" y="2701"/>
                    <a:pt x="750" y="2665"/>
                    <a:pt x="696" y="2665"/>
                  </a:cubicBezTo>
                  <a:close/>
                  <a:moveTo>
                    <a:pt x="5480" y="2698"/>
                  </a:moveTo>
                  <a:cubicBezTo>
                    <a:pt x="5448" y="2698"/>
                    <a:pt x="5442" y="2712"/>
                    <a:pt x="5442" y="2754"/>
                  </a:cubicBezTo>
                  <a:cubicBezTo>
                    <a:pt x="5442" y="2826"/>
                    <a:pt x="5442" y="2826"/>
                    <a:pt x="5505" y="2826"/>
                  </a:cubicBezTo>
                  <a:cubicBezTo>
                    <a:pt x="5518" y="2827"/>
                    <a:pt x="5528" y="2828"/>
                    <a:pt x="5537" y="2828"/>
                  </a:cubicBezTo>
                  <a:cubicBezTo>
                    <a:pt x="5570" y="2828"/>
                    <a:pt x="5576" y="2813"/>
                    <a:pt x="5576" y="2763"/>
                  </a:cubicBezTo>
                  <a:cubicBezTo>
                    <a:pt x="5576" y="2701"/>
                    <a:pt x="5567" y="2701"/>
                    <a:pt x="5514" y="2701"/>
                  </a:cubicBezTo>
                  <a:cubicBezTo>
                    <a:pt x="5500" y="2699"/>
                    <a:pt x="5489" y="2698"/>
                    <a:pt x="5480" y="2698"/>
                  </a:cubicBezTo>
                  <a:close/>
                  <a:moveTo>
                    <a:pt x="3292" y="2683"/>
                  </a:moveTo>
                  <a:cubicBezTo>
                    <a:pt x="3265" y="2683"/>
                    <a:pt x="3212" y="2736"/>
                    <a:pt x="3212" y="2763"/>
                  </a:cubicBezTo>
                  <a:cubicBezTo>
                    <a:pt x="3212" y="2790"/>
                    <a:pt x="3265" y="2843"/>
                    <a:pt x="3292" y="2843"/>
                  </a:cubicBezTo>
                  <a:cubicBezTo>
                    <a:pt x="3319" y="2843"/>
                    <a:pt x="3381" y="2790"/>
                    <a:pt x="3381" y="2763"/>
                  </a:cubicBezTo>
                  <a:cubicBezTo>
                    <a:pt x="3373" y="2736"/>
                    <a:pt x="3319" y="2683"/>
                    <a:pt x="3292" y="2683"/>
                  </a:cubicBezTo>
                  <a:close/>
                  <a:moveTo>
                    <a:pt x="1098" y="2701"/>
                  </a:moveTo>
                  <a:cubicBezTo>
                    <a:pt x="1053" y="2701"/>
                    <a:pt x="1008" y="2736"/>
                    <a:pt x="1017" y="2790"/>
                  </a:cubicBezTo>
                  <a:cubicBezTo>
                    <a:pt x="1026" y="2834"/>
                    <a:pt x="1053" y="2861"/>
                    <a:pt x="1107" y="2861"/>
                  </a:cubicBezTo>
                  <a:cubicBezTo>
                    <a:pt x="1142" y="2861"/>
                    <a:pt x="1187" y="2826"/>
                    <a:pt x="1178" y="2781"/>
                  </a:cubicBezTo>
                  <a:cubicBezTo>
                    <a:pt x="1178" y="2736"/>
                    <a:pt x="1142" y="2701"/>
                    <a:pt x="1098" y="2701"/>
                  </a:cubicBezTo>
                  <a:close/>
                  <a:moveTo>
                    <a:pt x="5915" y="2727"/>
                  </a:moveTo>
                  <a:cubicBezTo>
                    <a:pt x="5853" y="2727"/>
                    <a:pt x="5844" y="2736"/>
                    <a:pt x="5835" y="2790"/>
                  </a:cubicBezTo>
                  <a:cubicBezTo>
                    <a:pt x="5835" y="2852"/>
                    <a:pt x="5844" y="2861"/>
                    <a:pt x="5906" y="2861"/>
                  </a:cubicBezTo>
                  <a:cubicBezTo>
                    <a:pt x="5969" y="2861"/>
                    <a:pt x="5969" y="2861"/>
                    <a:pt x="5969" y="2799"/>
                  </a:cubicBezTo>
                  <a:cubicBezTo>
                    <a:pt x="5969" y="2736"/>
                    <a:pt x="5969" y="2727"/>
                    <a:pt x="5915" y="2727"/>
                  </a:cubicBezTo>
                  <a:close/>
                  <a:moveTo>
                    <a:pt x="3694" y="2710"/>
                  </a:moveTo>
                  <a:cubicBezTo>
                    <a:pt x="3667" y="2710"/>
                    <a:pt x="3613" y="2763"/>
                    <a:pt x="3613" y="2799"/>
                  </a:cubicBezTo>
                  <a:cubicBezTo>
                    <a:pt x="3604" y="2826"/>
                    <a:pt x="3667" y="2879"/>
                    <a:pt x="3694" y="2879"/>
                  </a:cubicBezTo>
                  <a:cubicBezTo>
                    <a:pt x="3720" y="2879"/>
                    <a:pt x="3774" y="2826"/>
                    <a:pt x="3774" y="2799"/>
                  </a:cubicBezTo>
                  <a:cubicBezTo>
                    <a:pt x="3774" y="2772"/>
                    <a:pt x="3720" y="2718"/>
                    <a:pt x="3694" y="2710"/>
                  </a:cubicBezTo>
                  <a:close/>
                  <a:moveTo>
                    <a:pt x="1499" y="2727"/>
                  </a:moveTo>
                  <a:cubicBezTo>
                    <a:pt x="1463" y="2727"/>
                    <a:pt x="1419" y="2772"/>
                    <a:pt x="1419" y="2808"/>
                  </a:cubicBezTo>
                  <a:cubicBezTo>
                    <a:pt x="1410" y="2843"/>
                    <a:pt x="1463" y="2897"/>
                    <a:pt x="1499" y="2897"/>
                  </a:cubicBezTo>
                  <a:cubicBezTo>
                    <a:pt x="1535" y="2897"/>
                    <a:pt x="1579" y="2852"/>
                    <a:pt x="1579" y="2817"/>
                  </a:cubicBezTo>
                  <a:cubicBezTo>
                    <a:pt x="1579" y="2781"/>
                    <a:pt x="1535" y="2727"/>
                    <a:pt x="1499" y="2727"/>
                  </a:cubicBezTo>
                  <a:close/>
                  <a:moveTo>
                    <a:pt x="6299" y="2763"/>
                  </a:moveTo>
                  <a:cubicBezTo>
                    <a:pt x="6272" y="2763"/>
                    <a:pt x="6236" y="2799"/>
                    <a:pt x="6236" y="2826"/>
                  </a:cubicBezTo>
                  <a:cubicBezTo>
                    <a:pt x="6236" y="2870"/>
                    <a:pt x="6272" y="2897"/>
                    <a:pt x="6308" y="2897"/>
                  </a:cubicBezTo>
                  <a:cubicBezTo>
                    <a:pt x="6343" y="2897"/>
                    <a:pt x="6370" y="2861"/>
                    <a:pt x="6370" y="2826"/>
                  </a:cubicBezTo>
                  <a:cubicBezTo>
                    <a:pt x="6370" y="2790"/>
                    <a:pt x="6334" y="2763"/>
                    <a:pt x="6299" y="2763"/>
                  </a:cubicBezTo>
                  <a:close/>
                  <a:moveTo>
                    <a:pt x="4095" y="2745"/>
                  </a:moveTo>
                  <a:cubicBezTo>
                    <a:pt x="4068" y="2745"/>
                    <a:pt x="4015" y="2799"/>
                    <a:pt x="4006" y="2826"/>
                  </a:cubicBezTo>
                  <a:cubicBezTo>
                    <a:pt x="4006" y="2852"/>
                    <a:pt x="4059" y="2906"/>
                    <a:pt x="4086" y="2915"/>
                  </a:cubicBezTo>
                  <a:cubicBezTo>
                    <a:pt x="4113" y="2915"/>
                    <a:pt x="4175" y="2861"/>
                    <a:pt x="4175" y="2834"/>
                  </a:cubicBezTo>
                  <a:cubicBezTo>
                    <a:pt x="4175" y="2808"/>
                    <a:pt x="4122" y="2745"/>
                    <a:pt x="4095" y="2745"/>
                  </a:cubicBezTo>
                  <a:close/>
                  <a:moveTo>
                    <a:pt x="1901" y="2763"/>
                  </a:moveTo>
                  <a:cubicBezTo>
                    <a:pt x="1865" y="2763"/>
                    <a:pt x="1811" y="2808"/>
                    <a:pt x="1811" y="2843"/>
                  </a:cubicBezTo>
                  <a:cubicBezTo>
                    <a:pt x="1811" y="2879"/>
                    <a:pt x="1856" y="2933"/>
                    <a:pt x="1892" y="2933"/>
                  </a:cubicBezTo>
                  <a:cubicBezTo>
                    <a:pt x="1936" y="2933"/>
                    <a:pt x="1981" y="2888"/>
                    <a:pt x="1981" y="2843"/>
                  </a:cubicBezTo>
                  <a:cubicBezTo>
                    <a:pt x="1981" y="2808"/>
                    <a:pt x="1936" y="2763"/>
                    <a:pt x="1901" y="2763"/>
                  </a:cubicBezTo>
                  <a:close/>
                  <a:moveTo>
                    <a:pt x="4497" y="2799"/>
                  </a:moveTo>
                  <a:cubicBezTo>
                    <a:pt x="4434" y="2799"/>
                    <a:pt x="4425" y="2799"/>
                    <a:pt x="4425" y="2852"/>
                  </a:cubicBezTo>
                  <a:cubicBezTo>
                    <a:pt x="4425" y="2924"/>
                    <a:pt x="4434" y="2933"/>
                    <a:pt x="4488" y="2933"/>
                  </a:cubicBezTo>
                  <a:cubicBezTo>
                    <a:pt x="4550" y="2933"/>
                    <a:pt x="4559" y="2924"/>
                    <a:pt x="4559" y="2870"/>
                  </a:cubicBezTo>
                  <a:cubicBezTo>
                    <a:pt x="4559" y="2808"/>
                    <a:pt x="4550" y="2799"/>
                    <a:pt x="4497" y="2799"/>
                  </a:cubicBezTo>
                  <a:close/>
                  <a:moveTo>
                    <a:pt x="2293" y="2799"/>
                  </a:moveTo>
                  <a:cubicBezTo>
                    <a:pt x="2257" y="2799"/>
                    <a:pt x="2213" y="2843"/>
                    <a:pt x="2213" y="2879"/>
                  </a:cubicBezTo>
                  <a:cubicBezTo>
                    <a:pt x="2213" y="2915"/>
                    <a:pt x="2257" y="2959"/>
                    <a:pt x="2293" y="2959"/>
                  </a:cubicBezTo>
                  <a:cubicBezTo>
                    <a:pt x="2329" y="2959"/>
                    <a:pt x="2382" y="2915"/>
                    <a:pt x="2382" y="2879"/>
                  </a:cubicBezTo>
                  <a:cubicBezTo>
                    <a:pt x="2382" y="2843"/>
                    <a:pt x="2329" y="2799"/>
                    <a:pt x="2293" y="2799"/>
                  </a:cubicBezTo>
                  <a:close/>
                  <a:moveTo>
                    <a:pt x="4898" y="2843"/>
                  </a:moveTo>
                  <a:cubicBezTo>
                    <a:pt x="4827" y="2843"/>
                    <a:pt x="4827" y="2852"/>
                    <a:pt x="4827" y="2915"/>
                  </a:cubicBezTo>
                  <a:cubicBezTo>
                    <a:pt x="4827" y="2977"/>
                    <a:pt x="4827" y="2977"/>
                    <a:pt x="4889" y="2977"/>
                  </a:cubicBezTo>
                  <a:cubicBezTo>
                    <a:pt x="4960" y="2977"/>
                    <a:pt x="4960" y="2977"/>
                    <a:pt x="4960" y="2915"/>
                  </a:cubicBezTo>
                  <a:cubicBezTo>
                    <a:pt x="4960" y="2852"/>
                    <a:pt x="4952" y="2843"/>
                    <a:pt x="4898" y="2843"/>
                  </a:cubicBezTo>
                  <a:close/>
                  <a:moveTo>
                    <a:pt x="482" y="2826"/>
                  </a:moveTo>
                  <a:cubicBezTo>
                    <a:pt x="438" y="2834"/>
                    <a:pt x="393" y="2870"/>
                    <a:pt x="402" y="2924"/>
                  </a:cubicBezTo>
                  <a:cubicBezTo>
                    <a:pt x="402" y="2959"/>
                    <a:pt x="446" y="2995"/>
                    <a:pt x="491" y="2995"/>
                  </a:cubicBezTo>
                  <a:cubicBezTo>
                    <a:pt x="527" y="2995"/>
                    <a:pt x="571" y="2950"/>
                    <a:pt x="562" y="2906"/>
                  </a:cubicBezTo>
                  <a:cubicBezTo>
                    <a:pt x="562" y="2861"/>
                    <a:pt x="527" y="2826"/>
                    <a:pt x="482" y="2826"/>
                  </a:cubicBezTo>
                  <a:close/>
                  <a:moveTo>
                    <a:pt x="2695" y="2826"/>
                  </a:moveTo>
                  <a:cubicBezTo>
                    <a:pt x="2659" y="2826"/>
                    <a:pt x="2614" y="2870"/>
                    <a:pt x="2614" y="2915"/>
                  </a:cubicBezTo>
                  <a:cubicBezTo>
                    <a:pt x="2614" y="2950"/>
                    <a:pt x="2659" y="2995"/>
                    <a:pt x="2695" y="2995"/>
                  </a:cubicBezTo>
                  <a:cubicBezTo>
                    <a:pt x="2730" y="2995"/>
                    <a:pt x="2775" y="2950"/>
                    <a:pt x="2775" y="2915"/>
                  </a:cubicBezTo>
                  <a:cubicBezTo>
                    <a:pt x="2784" y="2879"/>
                    <a:pt x="2730" y="2834"/>
                    <a:pt x="2695" y="2826"/>
                  </a:cubicBezTo>
                  <a:close/>
                  <a:moveTo>
                    <a:pt x="5299" y="2879"/>
                  </a:moveTo>
                  <a:cubicBezTo>
                    <a:pt x="5237" y="2879"/>
                    <a:pt x="5228" y="2888"/>
                    <a:pt x="5219" y="2941"/>
                  </a:cubicBezTo>
                  <a:cubicBezTo>
                    <a:pt x="5219" y="3004"/>
                    <a:pt x="5228" y="3013"/>
                    <a:pt x="5291" y="3013"/>
                  </a:cubicBezTo>
                  <a:cubicBezTo>
                    <a:pt x="5353" y="3013"/>
                    <a:pt x="5353" y="3004"/>
                    <a:pt x="5353" y="2950"/>
                  </a:cubicBezTo>
                  <a:cubicBezTo>
                    <a:pt x="5353" y="2888"/>
                    <a:pt x="5353" y="2879"/>
                    <a:pt x="5299" y="2879"/>
                  </a:cubicBezTo>
                  <a:close/>
                  <a:moveTo>
                    <a:pt x="3078" y="2861"/>
                  </a:moveTo>
                  <a:cubicBezTo>
                    <a:pt x="3051" y="2861"/>
                    <a:pt x="2998" y="2915"/>
                    <a:pt x="2998" y="2941"/>
                  </a:cubicBezTo>
                  <a:cubicBezTo>
                    <a:pt x="2998" y="2968"/>
                    <a:pt x="3051" y="3031"/>
                    <a:pt x="3078" y="3031"/>
                  </a:cubicBezTo>
                  <a:cubicBezTo>
                    <a:pt x="3105" y="3031"/>
                    <a:pt x="3158" y="2977"/>
                    <a:pt x="3158" y="2950"/>
                  </a:cubicBezTo>
                  <a:cubicBezTo>
                    <a:pt x="3158" y="2924"/>
                    <a:pt x="3105" y="2861"/>
                    <a:pt x="3078" y="2861"/>
                  </a:cubicBezTo>
                  <a:close/>
                  <a:moveTo>
                    <a:pt x="888" y="2878"/>
                  </a:moveTo>
                  <a:cubicBezTo>
                    <a:pt x="884" y="2878"/>
                    <a:pt x="879" y="2878"/>
                    <a:pt x="875" y="2879"/>
                  </a:cubicBezTo>
                  <a:cubicBezTo>
                    <a:pt x="830" y="2888"/>
                    <a:pt x="794" y="2915"/>
                    <a:pt x="803" y="2968"/>
                  </a:cubicBezTo>
                  <a:cubicBezTo>
                    <a:pt x="803" y="3013"/>
                    <a:pt x="839" y="3049"/>
                    <a:pt x="884" y="3049"/>
                  </a:cubicBezTo>
                  <a:cubicBezTo>
                    <a:pt x="928" y="3049"/>
                    <a:pt x="964" y="3013"/>
                    <a:pt x="964" y="2959"/>
                  </a:cubicBezTo>
                  <a:cubicBezTo>
                    <a:pt x="964" y="2919"/>
                    <a:pt x="934" y="2878"/>
                    <a:pt x="888" y="2878"/>
                  </a:cubicBezTo>
                  <a:close/>
                  <a:moveTo>
                    <a:pt x="5692" y="2915"/>
                  </a:moveTo>
                  <a:cubicBezTo>
                    <a:pt x="5630" y="2915"/>
                    <a:pt x="5621" y="2915"/>
                    <a:pt x="5621" y="2977"/>
                  </a:cubicBezTo>
                  <a:cubicBezTo>
                    <a:pt x="5621" y="3040"/>
                    <a:pt x="5630" y="3049"/>
                    <a:pt x="5683" y="3049"/>
                  </a:cubicBezTo>
                  <a:cubicBezTo>
                    <a:pt x="5746" y="3049"/>
                    <a:pt x="5754" y="3040"/>
                    <a:pt x="5754" y="2986"/>
                  </a:cubicBezTo>
                  <a:cubicBezTo>
                    <a:pt x="5754" y="2924"/>
                    <a:pt x="5754" y="2915"/>
                    <a:pt x="5692" y="2915"/>
                  </a:cubicBezTo>
                  <a:close/>
                  <a:moveTo>
                    <a:pt x="3471" y="2897"/>
                  </a:moveTo>
                  <a:cubicBezTo>
                    <a:pt x="3444" y="2897"/>
                    <a:pt x="3390" y="2959"/>
                    <a:pt x="3390" y="2986"/>
                  </a:cubicBezTo>
                  <a:cubicBezTo>
                    <a:pt x="3399" y="3013"/>
                    <a:pt x="3453" y="3066"/>
                    <a:pt x="3480" y="3066"/>
                  </a:cubicBezTo>
                  <a:cubicBezTo>
                    <a:pt x="3506" y="3057"/>
                    <a:pt x="3560" y="3004"/>
                    <a:pt x="3560" y="2977"/>
                  </a:cubicBezTo>
                  <a:cubicBezTo>
                    <a:pt x="3560" y="2950"/>
                    <a:pt x="3497" y="2897"/>
                    <a:pt x="3471" y="2897"/>
                  </a:cubicBezTo>
                  <a:close/>
                  <a:moveTo>
                    <a:pt x="1285" y="2915"/>
                  </a:moveTo>
                  <a:cubicBezTo>
                    <a:pt x="1249" y="2915"/>
                    <a:pt x="1196" y="2959"/>
                    <a:pt x="1196" y="2995"/>
                  </a:cubicBezTo>
                  <a:cubicBezTo>
                    <a:pt x="1196" y="3031"/>
                    <a:pt x="1249" y="3075"/>
                    <a:pt x="1285" y="3075"/>
                  </a:cubicBezTo>
                  <a:cubicBezTo>
                    <a:pt x="1321" y="3075"/>
                    <a:pt x="1365" y="3031"/>
                    <a:pt x="1365" y="2995"/>
                  </a:cubicBezTo>
                  <a:cubicBezTo>
                    <a:pt x="1365" y="2959"/>
                    <a:pt x="1321" y="2915"/>
                    <a:pt x="1285" y="2915"/>
                  </a:cubicBezTo>
                  <a:close/>
                  <a:moveTo>
                    <a:pt x="6082" y="2949"/>
                  </a:moveTo>
                  <a:cubicBezTo>
                    <a:pt x="6051" y="2949"/>
                    <a:pt x="6022" y="2981"/>
                    <a:pt x="6022" y="3013"/>
                  </a:cubicBezTo>
                  <a:cubicBezTo>
                    <a:pt x="6022" y="3045"/>
                    <a:pt x="6043" y="3077"/>
                    <a:pt x="6080" y="3077"/>
                  </a:cubicBezTo>
                  <a:cubicBezTo>
                    <a:pt x="6084" y="3077"/>
                    <a:pt x="6089" y="3076"/>
                    <a:pt x="6093" y="3075"/>
                  </a:cubicBezTo>
                  <a:cubicBezTo>
                    <a:pt x="6120" y="3075"/>
                    <a:pt x="6156" y="3049"/>
                    <a:pt x="6156" y="3013"/>
                  </a:cubicBezTo>
                  <a:cubicBezTo>
                    <a:pt x="6156" y="2977"/>
                    <a:pt x="6120" y="2950"/>
                    <a:pt x="6093" y="2950"/>
                  </a:cubicBezTo>
                  <a:cubicBezTo>
                    <a:pt x="6090" y="2949"/>
                    <a:pt x="6086" y="2949"/>
                    <a:pt x="6082" y="2949"/>
                  </a:cubicBezTo>
                  <a:close/>
                  <a:moveTo>
                    <a:pt x="3874" y="2932"/>
                  </a:moveTo>
                  <a:cubicBezTo>
                    <a:pt x="3845" y="2932"/>
                    <a:pt x="3792" y="2980"/>
                    <a:pt x="3792" y="3013"/>
                  </a:cubicBezTo>
                  <a:cubicBezTo>
                    <a:pt x="3792" y="3031"/>
                    <a:pt x="3845" y="3093"/>
                    <a:pt x="3872" y="3093"/>
                  </a:cubicBezTo>
                  <a:cubicBezTo>
                    <a:pt x="3874" y="3094"/>
                    <a:pt x="3876" y="3094"/>
                    <a:pt x="3879" y="3094"/>
                  </a:cubicBezTo>
                  <a:cubicBezTo>
                    <a:pt x="3907" y="3094"/>
                    <a:pt x="3953" y="3046"/>
                    <a:pt x="3961" y="3013"/>
                  </a:cubicBezTo>
                  <a:cubicBezTo>
                    <a:pt x="3961" y="2986"/>
                    <a:pt x="3908" y="2933"/>
                    <a:pt x="3881" y="2933"/>
                  </a:cubicBezTo>
                  <a:cubicBezTo>
                    <a:pt x="3879" y="2932"/>
                    <a:pt x="3877" y="2932"/>
                    <a:pt x="3874" y="2932"/>
                  </a:cubicBezTo>
                  <a:close/>
                  <a:moveTo>
                    <a:pt x="1686" y="2949"/>
                  </a:moveTo>
                  <a:cubicBezTo>
                    <a:pt x="1683" y="2949"/>
                    <a:pt x="1680" y="2950"/>
                    <a:pt x="1678" y="2950"/>
                  </a:cubicBezTo>
                  <a:cubicBezTo>
                    <a:pt x="1642" y="2950"/>
                    <a:pt x="1597" y="2995"/>
                    <a:pt x="1597" y="3031"/>
                  </a:cubicBezTo>
                  <a:cubicBezTo>
                    <a:pt x="1597" y="3066"/>
                    <a:pt x="1642" y="3111"/>
                    <a:pt x="1678" y="3111"/>
                  </a:cubicBezTo>
                  <a:cubicBezTo>
                    <a:pt x="1722" y="3111"/>
                    <a:pt x="1767" y="3066"/>
                    <a:pt x="1767" y="3031"/>
                  </a:cubicBezTo>
                  <a:cubicBezTo>
                    <a:pt x="1767" y="2998"/>
                    <a:pt x="1721" y="2949"/>
                    <a:pt x="1686" y="2949"/>
                  </a:cubicBezTo>
                  <a:close/>
                  <a:moveTo>
                    <a:pt x="4282" y="2977"/>
                  </a:moveTo>
                  <a:cubicBezTo>
                    <a:pt x="4220" y="2977"/>
                    <a:pt x="4211" y="2986"/>
                    <a:pt x="4211" y="3040"/>
                  </a:cubicBezTo>
                  <a:cubicBezTo>
                    <a:pt x="4211" y="3102"/>
                    <a:pt x="4211" y="3111"/>
                    <a:pt x="4265" y="3111"/>
                  </a:cubicBezTo>
                  <a:cubicBezTo>
                    <a:pt x="4336" y="3111"/>
                    <a:pt x="4345" y="3111"/>
                    <a:pt x="4345" y="3049"/>
                  </a:cubicBezTo>
                  <a:cubicBezTo>
                    <a:pt x="4345" y="2986"/>
                    <a:pt x="4336" y="2977"/>
                    <a:pt x="4282" y="2977"/>
                  </a:cubicBezTo>
                  <a:close/>
                  <a:moveTo>
                    <a:pt x="6441" y="2995"/>
                  </a:moveTo>
                  <a:cubicBezTo>
                    <a:pt x="6441" y="3004"/>
                    <a:pt x="6432" y="3004"/>
                    <a:pt x="6432" y="3013"/>
                  </a:cubicBezTo>
                  <a:cubicBezTo>
                    <a:pt x="6406" y="3049"/>
                    <a:pt x="6424" y="3102"/>
                    <a:pt x="6468" y="3111"/>
                  </a:cubicBezTo>
                  <a:cubicBezTo>
                    <a:pt x="6477" y="3111"/>
                    <a:pt x="6486" y="3102"/>
                    <a:pt x="6486" y="3102"/>
                  </a:cubicBezTo>
                  <a:cubicBezTo>
                    <a:pt x="6495" y="3057"/>
                    <a:pt x="6459" y="3040"/>
                    <a:pt x="6450" y="3004"/>
                  </a:cubicBezTo>
                  <a:cubicBezTo>
                    <a:pt x="6450" y="2995"/>
                    <a:pt x="6450" y="2995"/>
                    <a:pt x="6441" y="2995"/>
                  </a:cubicBezTo>
                  <a:close/>
                  <a:moveTo>
                    <a:pt x="2079" y="2977"/>
                  </a:moveTo>
                  <a:cubicBezTo>
                    <a:pt x="2043" y="2977"/>
                    <a:pt x="1999" y="3022"/>
                    <a:pt x="1999" y="3057"/>
                  </a:cubicBezTo>
                  <a:cubicBezTo>
                    <a:pt x="1999" y="3093"/>
                    <a:pt x="2043" y="3147"/>
                    <a:pt x="2079" y="3147"/>
                  </a:cubicBezTo>
                  <a:cubicBezTo>
                    <a:pt x="2115" y="3147"/>
                    <a:pt x="2159" y="3102"/>
                    <a:pt x="2159" y="3066"/>
                  </a:cubicBezTo>
                  <a:cubicBezTo>
                    <a:pt x="2159" y="3031"/>
                    <a:pt x="2115" y="2977"/>
                    <a:pt x="2079" y="2977"/>
                  </a:cubicBezTo>
                  <a:close/>
                  <a:moveTo>
                    <a:pt x="4675" y="3013"/>
                  </a:moveTo>
                  <a:cubicBezTo>
                    <a:pt x="4613" y="3013"/>
                    <a:pt x="4613" y="3022"/>
                    <a:pt x="4604" y="3075"/>
                  </a:cubicBezTo>
                  <a:cubicBezTo>
                    <a:pt x="4604" y="3138"/>
                    <a:pt x="4613" y="3147"/>
                    <a:pt x="4675" y="3147"/>
                  </a:cubicBezTo>
                  <a:cubicBezTo>
                    <a:pt x="4737" y="3147"/>
                    <a:pt x="4737" y="3138"/>
                    <a:pt x="4737" y="3075"/>
                  </a:cubicBezTo>
                  <a:cubicBezTo>
                    <a:pt x="4737" y="3013"/>
                    <a:pt x="4737" y="3013"/>
                    <a:pt x="4675" y="3013"/>
                  </a:cubicBezTo>
                  <a:close/>
                  <a:moveTo>
                    <a:pt x="286" y="3013"/>
                  </a:moveTo>
                  <a:cubicBezTo>
                    <a:pt x="286" y="3022"/>
                    <a:pt x="286" y="3031"/>
                    <a:pt x="286" y="3040"/>
                  </a:cubicBezTo>
                  <a:cubicBezTo>
                    <a:pt x="286" y="3075"/>
                    <a:pt x="313" y="3111"/>
                    <a:pt x="304" y="3156"/>
                  </a:cubicBezTo>
                  <a:cubicBezTo>
                    <a:pt x="304" y="3156"/>
                    <a:pt x="313" y="3165"/>
                    <a:pt x="313" y="3165"/>
                  </a:cubicBezTo>
                  <a:cubicBezTo>
                    <a:pt x="322" y="3165"/>
                    <a:pt x="330" y="3165"/>
                    <a:pt x="330" y="3156"/>
                  </a:cubicBezTo>
                  <a:cubicBezTo>
                    <a:pt x="339" y="3129"/>
                    <a:pt x="357" y="3111"/>
                    <a:pt x="348" y="3075"/>
                  </a:cubicBezTo>
                  <a:cubicBezTo>
                    <a:pt x="348" y="3057"/>
                    <a:pt x="313" y="3022"/>
                    <a:pt x="286" y="3013"/>
                  </a:cubicBezTo>
                  <a:close/>
                  <a:moveTo>
                    <a:pt x="2480" y="3013"/>
                  </a:moveTo>
                  <a:cubicBezTo>
                    <a:pt x="2454" y="3013"/>
                    <a:pt x="2391" y="3075"/>
                    <a:pt x="2400" y="3093"/>
                  </a:cubicBezTo>
                  <a:cubicBezTo>
                    <a:pt x="2400" y="3129"/>
                    <a:pt x="2454" y="3182"/>
                    <a:pt x="2480" y="3182"/>
                  </a:cubicBezTo>
                  <a:cubicBezTo>
                    <a:pt x="2507" y="3173"/>
                    <a:pt x="2561" y="3120"/>
                    <a:pt x="2561" y="3093"/>
                  </a:cubicBezTo>
                  <a:cubicBezTo>
                    <a:pt x="2561" y="3066"/>
                    <a:pt x="2507" y="3013"/>
                    <a:pt x="2480" y="3013"/>
                  </a:cubicBezTo>
                  <a:close/>
                  <a:moveTo>
                    <a:pt x="5076" y="3066"/>
                  </a:moveTo>
                  <a:cubicBezTo>
                    <a:pt x="5014" y="3066"/>
                    <a:pt x="5005" y="3066"/>
                    <a:pt x="5005" y="3138"/>
                  </a:cubicBezTo>
                  <a:cubicBezTo>
                    <a:pt x="5005" y="3191"/>
                    <a:pt x="5014" y="3200"/>
                    <a:pt x="5076" y="3200"/>
                  </a:cubicBezTo>
                  <a:cubicBezTo>
                    <a:pt x="5139" y="3191"/>
                    <a:pt x="5139" y="3191"/>
                    <a:pt x="5139" y="3129"/>
                  </a:cubicBezTo>
                  <a:cubicBezTo>
                    <a:pt x="5139" y="3066"/>
                    <a:pt x="5130" y="3066"/>
                    <a:pt x="5076" y="3066"/>
                  </a:cubicBezTo>
                  <a:close/>
                  <a:moveTo>
                    <a:pt x="669" y="3049"/>
                  </a:moveTo>
                  <a:cubicBezTo>
                    <a:pt x="634" y="3049"/>
                    <a:pt x="580" y="3093"/>
                    <a:pt x="580" y="3129"/>
                  </a:cubicBezTo>
                  <a:cubicBezTo>
                    <a:pt x="580" y="3165"/>
                    <a:pt x="634" y="3209"/>
                    <a:pt x="669" y="3209"/>
                  </a:cubicBezTo>
                  <a:cubicBezTo>
                    <a:pt x="705" y="3209"/>
                    <a:pt x="750" y="3165"/>
                    <a:pt x="750" y="3129"/>
                  </a:cubicBezTo>
                  <a:cubicBezTo>
                    <a:pt x="750" y="3093"/>
                    <a:pt x="705" y="3049"/>
                    <a:pt x="669" y="3049"/>
                  </a:cubicBezTo>
                  <a:close/>
                  <a:moveTo>
                    <a:pt x="2862" y="3048"/>
                  </a:moveTo>
                  <a:cubicBezTo>
                    <a:pt x="2859" y="3048"/>
                    <a:pt x="2857" y="3048"/>
                    <a:pt x="2855" y="3049"/>
                  </a:cubicBezTo>
                  <a:cubicBezTo>
                    <a:pt x="2828" y="3049"/>
                    <a:pt x="2775" y="3111"/>
                    <a:pt x="2775" y="3129"/>
                  </a:cubicBezTo>
                  <a:cubicBezTo>
                    <a:pt x="2783" y="3162"/>
                    <a:pt x="2829" y="3210"/>
                    <a:pt x="2858" y="3210"/>
                  </a:cubicBezTo>
                  <a:cubicBezTo>
                    <a:pt x="2860" y="3210"/>
                    <a:pt x="2862" y="3210"/>
                    <a:pt x="2864" y="3209"/>
                  </a:cubicBezTo>
                  <a:cubicBezTo>
                    <a:pt x="2891" y="3209"/>
                    <a:pt x="2944" y="3156"/>
                    <a:pt x="2944" y="3129"/>
                  </a:cubicBezTo>
                  <a:cubicBezTo>
                    <a:pt x="2944" y="3096"/>
                    <a:pt x="2891" y="3048"/>
                    <a:pt x="2862" y="3048"/>
                  </a:cubicBezTo>
                  <a:close/>
                  <a:moveTo>
                    <a:pt x="5469" y="3093"/>
                  </a:moveTo>
                  <a:cubicBezTo>
                    <a:pt x="5415" y="3093"/>
                    <a:pt x="5407" y="3111"/>
                    <a:pt x="5407" y="3173"/>
                  </a:cubicBezTo>
                  <a:cubicBezTo>
                    <a:pt x="5407" y="3227"/>
                    <a:pt x="5415" y="3227"/>
                    <a:pt x="5478" y="3227"/>
                  </a:cubicBezTo>
                  <a:cubicBezTo>
                    <a:pt x="5531" y="3227"/>
                    <a:pt x="5540" y="3227"/>
                    <a:pt x="5540" y="3156"/>
                  </a:cubicBezTo>
                  <a:cubicBezTo>
                    <a:pt x="5540" y="3102"/>
                    <a:pt x="5531" y="3102"/>
                    <a:pt x="5469" y="3093"/>
                  </a:cubicBezTo>
                  <a:close/>
                  <a:moveTo>
                    <a:pt x="3265" y="3075"/>
                  </a:moveTo>
                  <a:cubicBezTo>
                    <a:pt x="3239" y="3075"/>
                    <a:pt x="3176" y="3129"/>
                    <a:pt x="3176" y="3156"/>
                  </a:cubicBezTo>
                  <a:cubicBezTo>
                    <a:pt x="3176" y="3182"/>
                    <a:pt x="3230" y="3245"/>
                    <a:pt x="3257" y="3245"/>
                  </a:cubicBezTo>
                  <a:cubicBezTo>
                    <a:pt x="3283" y="3245"/>
                    <a:pt x="3346" y="3191"/>
                    <a:pt x="3346" y="3165"/>
                  </a:cubicBezTo>
                  <a:cubicBezTo>
                    <a:pt x="3346" y="3138"/>
                    <a:pt x="3292" y="3084"/>
                    <a:pt x="3265" y="3075"/>
                  </a:cubicBezTo>
                  <a:close/>
                  <a:moveTo>
                    <a:pt x="1062" y="3093"/>
                  </a:moveTo>
                  <a:cubicBezTo>
                    <a:pt x="1026" y="3093"/>
                    <a:pt x="982" y="3147"/>
                    <a:pt x="982" y="3182"/>
                  </a:cubicBezTo>
                  <a:cubicBezTo>
                    <a:pt x="982" y="3218"/>
                    <a:pt x="1035" y="3263"/>
                    <a:pt x="1071" y="3263"/>
                  </a:cubicBezTo>
                  <a:cubicBezTo>
                    <a:pt x="1107" y="3263"/>
                    <a:pt x="1151" y="3209"/>
                    <a:pt x="1151" y="3173"/>
                  </a:cubicBezTo>
                  <a:cubicBezTo>
                    <a:pt x="1151" y="3138"/>
                    <a:pt x="1098" y="3093"/>
                    <a:pt x="1062" y="3093"/>
                  </a:cubicBezTo>
                  <a:close/>
                  <a:moveTo>
                    <a:pt x="5870" y="3129"/>
                  </a:moveTo>
                  <a:cubicBezTo>
                    <a:pt x="5835" y="3129"/>
                    <a:pt x="5808" y="3156"/>
                    <a:pt x="5808" y="3191"/>
                  </a:cubicBezTo>
                  <a:cubicBezTo>
                    <a:pt x="5808" y="3227"/>
                    <a:pt x="5835" y="3263"/>
                    <a:pt x="5870" y="3263"/>
                  </a:cubicBezTo>
                  <a:cubicBezTo>
                    <a:pt x="5906" y="3263"/>
                    <a:pt x="5942" y="3236"/>
                    <a:pt x="5942" y="3191"/>
                  </a:cubicBezTo>
                  <a:cubicBezTo>
                    <a:pt x="5942" y="3156"/>
                    <a:pt x="5906" y="3129"/>
                    <a:pt x="5870" y="3129"/>
                  </a:cubicBezTo>
                  <a:close/>
                  <a:moveTo>
                    <a:pt x="3658" y="3111"/>
                  </a:moveTo>
                  <a:cubicBezTo>
                    <a:pt x="3631" y="3120"/>
                    <a:pt x="3578" y="3173"/>
                    <a:pt x="3578" y="3200"/>
                  </a:cubicBezTo>
                  <a:cubicBezTo>
                    <a:pt x="3578" y="3227"/>
                    <a:pt x="3640" y="3280"/>
                    <a:pt x="3667" y="3280"/>
                  </a:cubicBezTo>
                  <a:cubicBezTo>
                    <a:pt x="3694" y="3272"/>
                    <a:pt x="3747" y="3218"/>
                    <a:pt x="3747" y="3191"/>
                  </a:cubicBezTo>
                  <a:cubicBezTo>
                    <a:pt x="3738" y="3165"/>
                    <a:pt x="3685" y="3111"/>
                    <a:pt x="3658" y="3111"/>
                  </a:cubicBezTo>
                  <a:close/>
                  <a:moveTo>
                    <a:pt x="1472" y="3129"/>
                  </a:moveTo>
                  <a:cubicBezTo>
                    <a:pt x="1437" y="3129"/>
                    <a:pt x="1383" y="3173"/>
                    <a:pt x="1383" y="3209"/>
                  </a:cubicBezTo>
                  <a:cubicBezTo>
                    <a:pt x="1383" y="3245"/>
                    <a:pt x="1428" y="3298"/>
                    <a:pt x="1463" y="3298"/>
                  </a:cubicBezTo>
                  <a:cubicBezTo>
                    <a:pt x="1499" y="3298"/>
                    <a:pt x="1544" y="3254"/>
                    <a:pt x="1544" y="3218"/>
                  </a:cubicBezTo>
                  <a:cubicBezTo>
                    <a:pt x="1553" y="3182"/>
                    <a:pt x="1508" y="3129"/>
                    <a:pt x="1472" y="3129"/>
                  </a:cubicBezTo>
                  <a:close/>
                  <a:moveTo>
                    <a:pt x="4059" y="3165"/>
                  </a:moveTo>
                  <a:cubicBezTo>
                    <a:pt x="3997" y="3165"/>
                    <a:pt x="3997" y="3165"/>
                    <a:pt x="3997" y="3227"/>
                  </a:cubicBezTo>
                  <a:cubicBezTo>
                    <a:pt x="3988" y="3289"/>
                    <a:pt x="3997" y="3298"/>
                    <a:pt x="4051" y="3298"/>
                  </a:cubicBezTo>
                  <a:cubicBezTo>
                    <a:pt x="4122" y="3298"/>
                    <a:pt x="4122" y="3289"/>
                    <a:pt x="4122" y="3227"/>
                  </a:cubicBezTo>
                  <a:cubicBezTo>
                    <a:pt x="4122" y="3165"/>
                    <a:pt x="4122" y="3165"/>
                    <a:pt x="4059" y="3165"/>
                  </a:cubicBezTo>
                  <a:close/>
                  <a:moveTo>
                    <a:pt x="6272" y="3165"/>
                  </a:moveTo>
                  <a:cubicBezTo>
                    <a:pt x="6236" y="3165"/>
                    <a:pt x="6209" y="3191"/>
                    <a:pt x="6201" y="3227"/>
                  </a:cubicBezTo>
                  <a:cubicBezTo>
                    <a:pt x="6201" y="3263"/>
                    <a:pt x="6236" y="3298"/>
                    <a:pt x="6272" y="3298"/>
                  </a:cubicBezTo>
                  <a:cubicBezTo>
                    <a:pt x="6308" y="3289"/>
                    <a:pt x="6334" y="3263"/>
                    <a:pt x="6334" y="3227"/>
                  </a:cubicBezTo>
                  <a:cubicBezTo>
                    <a:pt x="6334" y="3191"/>
                    <a:pt x="6308" y="3165"/>
                    <a:pt x="6272" y="3165"/>
                  </a:cubicBezTo>
                  <a:close/>
                  <a:moveTo>
                    <a:pt x="1865" y="3165"/>
                  </a:moveTo>
                  <a:cubicBezTo>
                    <a:pt x="1829" y="3165"/>
                    <a:pt x="1785" y="3209"/>
                    <a:pt x="1785" y="3245"/>
                  </a:cubicBezTo>
                  <a:cubicBezTo>
                    <a:pt x="1785" y="3280"/>
                    <a:pt x="1829" y="3325"/>
                    <a:pt x="1865" y="3325"/>
                  </a:cubicBezTo>
                  <a:cubicBezTo>
                    <a:pt x="1901" y="3325"/>
                    <a:pt x="1945" y="3280"/>
                    <a:pt x="1945" y="3245"/>
                  </a:cubicBezTo>
                  <a:cubicBezTo>
                    <a:pt x="1945" y="3209"/>
                    <a:pt x="1901" y="3165"/>
                    <a:pt x="1865" y="3165"/>
                  </a:cubicBezTo>
                  <a:close/>
                  <a:moveTo>
                    <a:pt x="4429" y="3197"/>
                  </a:moveTo>
                  <a:cubicBezTo>
                    <a:pt x="4395" y="3197"/>
                    <a:pt x="4390" y="3213"/>
                    <a:pt x="4390" y="3263"/>
                  </a:cubicBezTo>
                  <a:cubicBezTo>
                    <a:pt x="4390" y="3325"/>
                    <a:pt x="4398" y="3325"/>
                    <a:pt x="4461" y="3325"/>
                  </a:cubicBezTo>
                  <a:cubicBezTo>
                    <a:pt x="4523" y="3325"/>
                    <a:pt x="4523" y="3325"/>
                    <a:pt x="4523" y="3263"/>
                  </a:cubicBezTo>
                  <a:cubicBezTo>
                    <a:pt x="4523" y="3200"/>
                    <a:pt x="4523" y="3200"/>
                    <a:pt x="4461" y="3200"/>
                  </a:cubicBezTo>
                  <a:cubicBezTo>
                    <a:pt x="4448" y="3198"/>
                    <a:pt x="4437" y="3197"/>
                    <a:pt x="4429" y="3197"/>
                  </a:cubicBezTo>
                  <a:close/>
                  <a:moveTo>
                    <a:pt x="2272" y="3199"/>
                  </a:moveTo>
                  <a:cubicBezTo>
                    <a:pt x="2270" y="3199"/>
                    <a:pt x="2268" y="3200"/>
                    <a:pt x="2266" y="3200"/>
                  </a:cubicBezTo>
                  <a:cubicBezTo>
                    <a:pt x="2240" y="3200"/>
                    <a:pt x="2177" y="3254"/>
                    <a:pt x="2177" y="3280"/>
                  </a:cubicBezTo>
                  <a:cubicBezTo>
                    <a:pt x="2177" y="3307"/>
                    <a:pt x="2240" y="3361"/>
                    <a:pt x="2266" y="3361"/>
                  </a:cubicBezTo>
                  <a:cubicBezTo>
                    <a:pt x="2293" y="3361"/>
                    <a:pt x="2347" y="3307"/>
                    <a:pt x="2347" y="3280"/>
                  </a:cubicBezTo>
                  <a:cubicBezTo>
                    <a:pt x="2347" y="3255"/>
                    <a:pt x="2300" y="3199"/>
                    <a:pt x="2272" y="3199"/>
                  </a:cubicBezTo>
                  <a:close/>
                  <a:moveTo>
                    <a:pt x="4862" y="3227"/>
                  </a:moveTo>
                  <a:cubicBezTo>
                    <a:pt x="4800" y="3227"/>
                    <a:pt x="4791" y="3236"/>
                    <a:pt x="4791" y="3298"/>
                  </a:cubicBezTo>
                  <a:cubicBezTo>
                    <a:pt x="4791" y="3361"/>
                    <a:pt x="4791" y="3361"/>
                    <a:pt x="4853" y="3361"/>
                  </a:cubicBezTo>
                  <a:cubicBezTo>
                    <a:pt x="4925" y="3361"/>
                    <a:pt x="4925" y="3361"/>
                    <a:pt x="4925" y="3298"/>
                  </a:cubicBezTo>
                  <a:cubicBezTo>
                    <a:pt x="4925" y="3236"/>
                    <a:pt x="4916" y="3227"/>
                    <a:pt x="4862" y="3227"/>
                  </a:cubicBezTo>
                  <a:close/>
                  <a:moveTo>
                    <a:pt x="446" y="3227"/>
                  </a:moveTo>
                  <a:cubicBezTo>
                    <a:pt x="411" y="3227"/>
                    <a:pt x="366" y="3280"/>
                    <a:pt x="366" y="3316"/>
                  </a:cubicBezTo>
                  <a:cubicBezTo>
                    <a:pt x="366" y="3352"/>
                    <a:pt x="411" y="3396"/>
                    <a:pt x="455" y="3396"/>
                  </a:cubicBezTo>
                  <a:cubicBezTo>
                    <a:pt x="491" y="3396"/>
                    <a:pt x="536" y="3343"/>
                    <a:pt x="536" y="3307"/>
                  </a:cubicBezTo>
                  <a:cubicBezTo>
                    <a:pt x="536" y="3272"/>
                    <a:pt x="482" y="3227"/>
                    <a:pt x="446" y="3227"/>
                  </a:cubicBezTo>
                  <a:close/>
                  <a:moveTo>
                    <a:pt x="2650" y="3227"/>
                  </a:moveTo>
                  <a:cubicBezTo>
                    <a:pt x="2623" y="3227"/>
                    <a:pt x="2561" y="3289"/>
                    <a:pt x="2561" y="3316"/>
                  </a:cubicBezTo>
                  <a:cubicBezTo>
                    <a:pt x="2561" y="3334"/>
                    <a:pt x="2623" y="3396"/>
                    <a:pt x="2641" y="3396"/>
                  </a:cubicBezTo>
                  <a:cubicBezTo>
                    <a:pt x="2668" y="3396"/>
                    <a:pt x="2730" y="3343"/>
                    <a:pt x="2730" y="3316"/>
                  </a:cubicBezTo>
                  <a:cubicBezTo>
                    <a:pt x="2730" y="3289"/>
                    <a:pt x="2668" y="3227"/>
                    <a:pt x="2650" y="3227"/>
                  </a:cubicBezTo>
                  <a:close/>
                  <a:moveTo>
                    <a:pt x="5264" y="3280"/>
                  </a:moveTo>
                  <a:cubicBezTo>
                    <a:pt x="5219" y="3280"/>
                    <a:pt x="5192" y="3307"/>
                    <a:pt x="5192" y="3352"/>
                  </a:cubicBezTo>
                  <a:cubicBezTo>
                    <a:pt x="5192" y="3379"/>
                    <a:pt x="5219" y="3414"/>
                    <a:pt x="5255" y="3414"/>
                  </a:cubicBezTo>
                  <a:cubicBezTo>
                    <a:pt x="5291" y="3414"/>
                    <a:pt x="5326" y="3379"/>
                    <a:pt x="5326" y="3343"/>
                  </a:cubicBezTo>
                  <a:cubicBezTo>
                    <a:pt x="5326" y="3316"/>
                    <a:pt x="5291" y="3280"/>
                    <a:pt x="5264" y="3280"/>
                  </a:cubicBezTo>
                  <a:close/>
                  <a:moveTo>
                    <a:pt x="848" y="3263"/>
                  </a:moveTo>
                  <a:cubicBezTo>
                    <a:pt x="812" y="3263"/>
                    <a:pt x="768" y="3307"/>
                    <a:pt x="768" y="3352"/>
                  </a:cubicBezTo>
                  <a:cubicBezTo>
                    <a:pt x="768" y="3388"/>
                    <a:pt x="812" y="3432"/>
                    <a:pt x="848" y="3432"/>
                  </a:cubicBezTo>
                  <a:cubicBezTo>
                    <a:pt x="884" y="3423"/>
                    <a:pt x="937" y="3379"/>
                    <a:pt x="928" y="3343"/>
                  </a:cubicBezTo>
                  <a:cubicBezTo>
                    <a:pt x="928" y="3307"/>
                    <a:pt x="884" y="3263"/>
                    <a:pt x="848" y="3263"/>
                  </a:cubicBezTo>
                  <a:close/>
                  <a:moveTo>
                    <a:pt x="3042" y="3263"/>
                  </a:moveTo>
                  <a:cubicBezTo>
                    <a:pt x="3016" y="3263"/>
                    <a:pt x="2962" y="3325"/>
                    <a:pt x="2962" y="3352"/>
                  </a:cubicBezTo>
                  <a:cubicBezTo>
                    <a:pt x="2962" y="3379"/>
                    <a:pt x="3025" y="3432"/>
                    <a:pt x="3051" y="3432"/>
                  </a:cubicBezTo>
                  <a:cubicBezTo>
                    <a:pt x="3078" y="3423"/>
                    <a:pt x="3132" y="3370"/>
                    <a:pt x="3132" y="3343"/>
                  </a:cubicBezTo>
                  <a:cubicBezTo>
                    <a:pt x="3123" y="3316"/>
                    <a:pt x="3069" y="3263"/>
                    <a:pt x="3042" y="3263"/>
                  </a:cubicBezTo>
                  <a:close/>
                  <a:moveTo>
                    <a:pt x="5668" y="3315"/>
                  </a:moveTo>
                  <a:cubicBezTo>
                    <a:pt x="5664" y="3315"/>
                    <a:pt x="5660" y="3315"/>
                    <a:pt x="5656" y="3316"/>
                  </a:cubicBezTo>
                  <a:cubicBezTo>
                    <a:pt x="5621" y="3316"/>
                    <a:pt x="5585" y="3343"/>
                    <a:pt x="5585" y="3379"/>
                  </a:cubicBezTo>
                  <a:cubicBezTo>
                    <a:pt x="5585" y="3414"/>
                    <a:pt x="5621" y="3441"/>
                    <a:pt x="5656" y="3441"/>
                  </a:cubicBezTo>
                  <a:cubicBezTo>
                    <a:pt x="5660" y="3442"/>
                    <a:pt x="5664" y="3442"/>
                    <a:pt x="5667" y="3442"/>
                  </a:cubicBezTo>
                  <a:cubicBezTo>
                    <a:pt x="5697" y="3442"/>
                    <a:pt x="5719" y="3411"/>
                    <a:pt x="5719" y="3379"/>
                  </a:cubicBezTo>
                  <a:cubicBezTo>
                    <a:pt x="5727" y="3347"/>
                    <a:pt x="5699" y="3315"/>
                    <a:pt x="5668" y="3315"/>
                  </a:cubicBezTo>
                  <a:close/>
                  <a:moveTo>
                    <a:pt x="3444" y="3307"/>
                  </a:moveTo>
                  <a:cubicBezTo>
                    <a:pt x="3381" y="3307"/>
                    <a:pt x="3373" y="3334"/>
                    <a:pt x="3373" y="3388"/>
                  </a:cubicBezTo>
                  <a:cubicBezTo>
                    <a:pt x="3380" y="3430"/>
                    <a:pt x="3387" y="3444"/>
                    <a:pt x="3419" y="3444"/>
                  </a:cubicBezTo>
                  <a:cubicBezTo>
                    <a:pt x="3428" y="3444"/>
                    <a:pt x="3439" y="3443"/>
                    <a:pt x="3453" y="3441"/>
                  </a:cubicBezTo>
                  <a:cubicBezTo>
                    <a:pt x="3506" y="3441"/>
                    <a:pt x="3515" y="3441"/>
                    <a:pt x="3506" y="3379"/>
                  </a:cubicBezTo>
                  <a:cubicBezTo>
                    <a:pt x="3506" y="3316"/>
                    <a:pt x="3506" y="3316"/>
                    <a:pt x="3444" y="3307"/>
                  </a:cubicBezTo>
                  <a:close/>
                  <a:moveTo>
                    <a:pt x="1249" y="3316"/>
                  </a:moveTo>
                  <a:cubicBezTo>
                    <a:pt x="1214" y="3316"/>
                    <a:pt x="1169" y="3361"/>
                    <a:pt x="1169" y="3396"/>
                  </a:cubicBezTo>
                  <a:cubicBezTo>
                    <a:pt x="1169" y="3432"/>
                    <a:pt x="1214" y="3477"/>
                    <a:pt x="1249" y="3477"/>
                  </a:cubicBezTo>
                  <a:cubicBezTo>
                    <a:pt x="1285" y="3477"/>
                    <a:pt x="1330" y="3432"/>
                    <a:pt x="1330" y="3396"/>
                  </a:cubicBezTo>
                  <a:cubicBezTo>
                    <a:pt x="1330" y="3361"/>
                    <a:pt x="1285" y="3316"/>
                    <a:pt x="1249" y="3316"/>
                  </a:cubicBezTo>
                  <a:close/>
                  <a:moveTo>
                    <a:pt x="3845" y="3343"/>
                  </a:moveTo>
                  <a:cubicBezTo>
                    <a:pt x="3783" y="3343"/>
                    <a:pt x="3774" y="3352"/>
                    <a:pt x="3774" y="3405"/>
                  </a:cubicBezTo>
                  <a:cubicBezTo>
                    <a:pt x="3774" y="3468"/>
                    <a:pt x="3783" y="3477"/>
                    <a:pt x="3836" y="3477"/>
                  </a:cubicBezTo>
                  <a:cubicBezTo>
                    <a:pt x="3899" y="3477"/>
                    <a:pt x="3908" y="3477"/>
                    <a:pt x="3908" y="3414"/>
                  </a:cubicBezTo>
                  <a:cubicBezTo>
                    <a:pt x="3908" y="3352"/>
                    <a:pt x="3908" y="3343"/>
                    <a:pt x="3845" y="3343"/>
                  </a:cubicBezTo>
                  <a:close/>
                  <a:moveTo>
                    <a:pt x="6058" y="3343"/>
                  </a:moveTo>
                  <a:cubicBezTo>
                    <a:pt x="6022" y="3343"/>
                    <a:pt x="5986" y="3370"/>
                    <a:pt x="5986" y="3414"/>
                  </a:cubicBezTo>
                  <a:cubicBezTo>
                    <a:pt x="5986" y="3450"/>
                    <a:pt x="6022" y="3477"/>
                    <a:pt x="6058" y="3477"/>
                  </a:cubicBezTo>
                  <a:cubicBezTo>
                    <a:pt x="6085" y="3477"/>
                    <a:pt x="6120" y="3450"/>
                    <a:pt x="6120" y="3414"/>
                  </a:cubicBezTo>
                  <a:cubicBezTo>
                    <a:pt x="6120" y="3379"/>
                    <a:pt x="6093" y="3352"/>
                    <a:pt x="6058" y="3343"/>
                  </a:cubicBezTo>
                  <a:close/>
                  <a:moveTo>
                    <a:pt x="1651" y="3343"/>
                  </a:moveTo>
                  <a:cubicBezTo>
                    <a:pt x="1606" y="3343"/>
                    <a:pt x="1562" y="3396"/>
                    <a:pt x="1562" y="3432"/>
                  </a:cubicBezTo>
                  <a:cubicBezTo>
                    <a:pt x="1562" y="3468"/>
                    <a:pt x="1615" y="3512"/>
                    <a:pt x="1651" y="3512"/>
                  </a:cubicBezTo>
                  <a:cubicBezTo>
                    <a:pt x="1686" y="3512"/>
                    <a:pt x="1731" y="3468"/>
                    <a:pt x="1731" y="3423"/>
                  </a:cubicBezTo>
                  <a:cubicBezTo>
                    <a:pt x="1731" y="3388"/>
                    <a:pt x="1686" y="3343"/>
                    <a:pt x="1651" y="3343"/>
                  </a:cubicBezTo>
                  <a:close/>
                  <a:moveTo>
                    <a:pt x="4247" y="3379"/>
                  </a:moveTo>
                  <a:cubicBezTo>
                    <a:pt x="4184" y="3379"/>
                    <a:pt x="4175" y="3388"/>
                    <a:pt x="4175" y="3441"/>
                  </a:cubicBezTo>
                  <a:cubicBezTo>
                    <a:pt x="4175" y="3504"/>
                    <a:pt x="4184" y="3512"/>
                    <a:pt x="4238" y="3512"/>
                  </a:cubicBezTo>
                  <a:cubicBezTo>
                    <a:pt x="4300" y="3512"/>
                    <a:pt x="4309" y="3504"/>
                    <a:pt x="4309" y="3450"/>
                  </a:cubicBezTo>
                  <a:cubicBezTo>
                    <a:pt x="4309" y="3388"/>
                    <a:pt x="4300" y="3379"/>
                    <a:pt x="4247" y="3379"/>
                  </a:cubicBezTo>
                  <a:close/>
                  <a:moveTo>
                    <a:pt x="6450" y="3379"/>
                  </a:moveTo>
                  <a:cubicBezTo>
                    <a:pt x="6415" y="3379"/>
                    <a:pt x="6388" y="3414"/>
                    <a:pt x="6388" y="3441"/>
                  </a:cubicBezTo>
                  <a:cubicBezTo>
                    <a:pt x="6388" y="3486"/>
                    <a:pt x="6424" y="3512"/>
                    <a:pt x="6459" y="3512"/>
                  </a:cubicBezTo>
                  <a:cubicBezTo>
                    <a:pt x="6495" y="3512"/>
                    <a:pt x="6522" y="3477"/>
                    <a:pt x="6522" y="3441"/>
                  </a:cubicBezTo>
                  <a:cubicBezTo>
                    <a:pt x="6522" y="3405"/>
                    <a:pt x="6486" y="3379"/>
                    <a:pt x="6450" y="3379"/>
                  </a:cubicBezTo>
                  <a:close/>
                  <a:moveTo>
                    <a:pt x="2043" y="3379"/>
                  </a:moveTo>
                  <a:cubicBezTo>
                    <a:pt x="2017" y="3379"/>
                    <a:pt x="1963" y="3432"/>
                    <a:pt x="1963" y="3459"/>
                  </a:cubicBezTo>
                  <a:cubicBezTo>
                    <a:pt x="1963" y="3486"/>
                    <a:pt x="2017" y="3548"/>
                    <a:pt x="2043" y="3548"/>
                  </a:cubicBezTo>
                  <a:cubicBezTo>
                    <a:pt x="2070" y="3548"/>
                    <a:pt x="2133" y="3486"/>
                    <a:pt x="2133" y="3459"/>
                  </a:cubicBezTo>
                  <a:cubicBezTo>
                    <a:pt x="2133" y="3432"/>
                    <a:pt x="2070" y="3379"/>
                    <a:pt x="2043" y="3379"/>
                  </a:cubicBezTo>
                  <a:close/>
                  <a:moveTo>
                    <a:pt x="4648" y="3414"/>
                  </a:moveTo>
                  <a:cubicBezTo>
                    <a:pt x="4586" y="3414"/>
                    <a:pt x="4577" y="3414"/>
                    <a:pt x="4577" y="3468"/>
                  </a:cubicBezTo>
                  <a:cubicBezTo>
                    <a:pt x="4577" y="3539"/>
                    <a:pt x="4577" y="3548"/>
                    <a:pt x="4639" y="3548"/>
                  </a:cubicBezTo>
                  <a:cubicBezTo>
                    <a:pt x="4702" y="3548"/>
                    <a:pt x="4711" y="3539"/>
                    <a:pt x="4711" y="3486"/>
                  </a:cubicBezTo>
                  <a:cubicBezTo>
                    <a:pt x="4711" y="3423"/>
                    <a:pt x="4702" y="3414"/>
                    <a:pt x="4648" y="3414"/>
                  </a:cubicBezTo>
                  <a:close/>
                  <a:moveTo>
                    <a:pt x="2429" y="3413"/>
                  </a:moveTo>
                  <a:cubicBezTo>
                    <a:pt x="2400" y="3413"/>
                    <a:pt x="2347" y="3462"/>
                    <a:pt x="2347" y="3495"/>
                  </a:cubicBezTo>
                  <a:cubicBezTo>
                    <a:pt x="2347" y="3521"/>
                    <a:pt x="2400" y="3575"/>
                    <a:pt x="2427" y="3575"/>
                  </a:cubicBezTo>
                  <a:cubicBezTo>
                    <a:pt x="2429" y="3576"/>
                    <a:pt x="2431" y="3576"/>
                    <a:pt x="2433" y="3576"/>
                  </a:cubicBezTo>
                  <a:cubicBezTo>
                    <a:pt x="2461" y="3576"/>
                    <a:pt x="2508" y="3528"/>
                    <a:pt x="2516" y="3495"/>
                  </a:cubicBezTo>
                  <a:cubicBezTo>
                    <a:pt x="2516" y="3477"/>
                    <a:pt x="2463" y="3414"/>
                    <a:pt x="2436" y="3414"/>
                  </a:cubicBezTo>
                  <a:cubicBezTo>
                    <a:pt x="2434" y="3414"/>
                    <a:pt x="2432" y="3413"/>
                    <a:pt x="2429" y="3413"/>
                  </a:cubicBezTo>
                  <a:close/>
                  <a:moveTo>
                    <a:pt x="5041" y="3441"/>
                  </a:moveTo>
                  <a:cubicBezTo>
                    <a:pt x="5005" y="3441"/>
                    <a:pt x="4978" y="3477"/>
                    <a:pt x="4969" y="3512"/>
                  </a:cubicBezTo>
                  <a:cubicBezTo>
                    <a:pt x="4969" y="3544"/>
                    <a:pt x="4998" y="3576"/>
                    <a:pt x="5030" y="3576"/>
                  </a:cubicBezTo>
                  <a:cubicBezTo>
                    <a:pt x="5033" y="3576"/>
                    <a:pt x="5037" y="3576"/>
                    <a:pt x="5041" y="3575"/>
                  </a:cubicBezTo>
                  <a:cubicBezTo>
                    <a:pt x="5076" y="3575"/>
                    <a:pt x="5103" y="3548"/>
                    <a:pt x="5103" y="3512"/>
                  </a:cubicBezTo>
                  <a:cubicBezTo>
                    <a:pt x="5103" y="3477"/>
                    <a:pt x="5076" y="3441"/>
                    <a:pt x="5041" y="3441"/>
                  </a:cubicBezTo>
                  <a:close/>
                  <a:moveTo>
                    <a:pt x="634" y="3441"/>
                  </a:moveTo>
                  <a:cubicBezTo>
                    <a:pt x="598" y="3450"/>
                    <a:pt x="553" y="3495"/>
                    <a:pt x="553" y="3530"/>
                  </a:cubicBezTo>
                  <a:cubicBezTo>
                    <a:pt x="553" y="3566"/>
                    <a:pt x="598" y="3611"/>
                    <a:pt x="634" y="3611"/>
                  </a:cubicBezTo>
                  <a:cubicBezTo>
                    <a:pt x="669" y="3611"/>
                    <a:pt x="714" y="3566"/>
                    <a:pt x="714" y="3530"/>
                  </a:cubicBezTo>
                  <a:cubicBezTo>
                    <a:pt x="714" y="3495"/>
                    <a:pt x="669" y="3441"/>
                    <a:pt x="634" y="3441"/>
                  </a:cubicBezTo>
                  <a:close/>
                  <a:moveTo>
                    <a:pt x="2828" y="3441"/>
                  </a:moveTo>
                  <a:cubicBezTo>
                    <a:pt x="2793" y="3450"/>
                    <a:pt x="2739" y="3504"/>
                    <a:pt x="2748" y="3530"/>
                  </a:cubicBezTo>
                  <a:cubicBezTo>
                    <a:pt x="2748" y="3557"/>
                    <a:pt x="2811" y="3611"/>
                    <a:pt x="2828" y="3611"/>
                  </a:cubicBezTo>
                  <a:cubicBezTo>
                    <a:pt x="2864" y="3611"/>
                    <a:pt x="2918" y="3548"/>
                    <a:pt x="2909" y="3521"/>
                  </a:cubicBezTo>
                  <a:cubicBezTo>
                    <a:pt x="2909" y="3495"/>
                    <a:pt x="2855" y="3441"/>
                    <a:pt x="2828" y="3441"/>
                  </a:cubicBezTo>
                  <a:close/>
                  <a:moveTo>
                    <a:pt x="3230" y="3495"/>
                  </a:moveTo>
                  <a:cubicBezTo>
                    <a:pt x="3167" y="3495"/>
                    <a:pt x="3158" y="3504"/>
                    <a:pt x="3158" y="3557"/>
                  </a:cubicBezTo>
                  <a:cubicBezTo>
                    <a:pt x="3158" y="3619"/>
                    <a:pt x="3167" y="3628"/>
                    <a:pt x="3230" y="3628"/>
                  </a:cubicBezTo>
                  <a:cubicBezTo>
                    <a:pt x="3283" y="3628"/>
                    <a:pt x="3292" y="3619"/>
                    <a:pt x="3292" y="3566"/>
                  </a:cubicBezTo>
                  <a:cubicBezTo>
                    <a:pt x="3292" y="3504"/>
                    <a:pt x="3292" y="3495"/>
                    <a:pt x="3230" y="3495"/>
                  </a:cubicBezTo>
                  <a:close/>
                  <a:moveTo>
                    <a:pt x="5442" y="3495"/>
                  </a:moveTo>
                  <a:cubicBezTo>
                    <a:pt x="5407" y="3495"/>
                    <a:pt x="5371" y="3521"/>
                    <a:pt x="5371" y="3557"/>
                  </a:cubicBezTo>
                  <a:cubicBezTo>
                    <a:pt x="5371" y="3602"/>
                    <a:pt x="5407" y="3628"/>
                    <a:pt x="5442" y="3628"/>
                  </a:cubicBezTo>
                  <a:cubicBezTo>
                    <a:pt x="5478" y="3628"/>
                    <a:pt x="5505" y="3593"/>
                    <a:pt x="5505" y="3557"/>
                  </a:cubicBezTo>
                  <a:cubicBezTo>
                    <a:pt x="5505" y="3521"/>
                    <a:pt x="5478" y="3495"/>
                    <a:pt x="5442" y="3495"/>
                  </a:cubicBezTo>
                  <a:close/>
                  <a:moveTo>
                    <a:pt x="1035" y="3477"/>
                  </a:moveTo>
                  <a:cubicBezTo>
                    <a:pt x="1000" y="3477"/>
                    <a:pt x="946" y="3521"/>
                    <a:pt x="946" y="3566"/>
                  </a:cubicBezTo>
                  <a:cubicBezTo>
                    <a:pt x="946" y="3602"/>
                    <a:pt x="1000" y="3646"/>
                    <a:pt x="1035" y="3646"/>
                  </a:cubicBezTo>
                  <a:cubicBezTo>
                    <a:pt x="1071" y="3646"/>
                    <a:pt x="1116" y="3602"/>
                    <a:pt x="1116" y="3566"/>
                  </a:cubicBezTo>
                  <a:cubicBezTo>
                    <a:pt x="1116" y="3521"/>
                    <a:pt x="1071" y="3477"/>
                    <a:pt x="1035" y="3477"/>
                  </a:cubicBezTo>
                  <a:close/>
                  <a:moveTo>
                    <a:pt x="3646" y="3528"/>
                  </a:moveTo>
                  <a:cubicBezTo>
                    <a:pt x="3639" y="3528"/>
                    <a:pt x="3631" y="3529"/>
                    <a:pt x="3622" y="3530"/>
                  </a:cubicBezTo>
                  <a:cubicBezTo>
                    <a:pt x="3569" y="3530"/>
                    <a:pt x="3560" y="3539"/>
                    <a:pt x="3560" y="3602"/>
                  </a:cubicBezTo>
                  <a:cubicBezTo>
                    <a:pt x="3560" y="3655"/>
                    <a:pt x="3569" y="3664"/>
                    <a:pt x="3631" y="3664"/>
                  </a:cubicBezTo>
                  <a:cubicBezTo>
                    <a:pt x="3685" y="3664"/>
                    <a:pt x="3694" y="3655"/>
                    <a:pt x="3694" y="3593"/>
                  </a:cubicBezTo>
                  <a:cubicBezTo>
                    <a:pt x="3694" y="3548"/>
                    <a:pt x="3681" y="3528"/>
                    <a:pt x="3646" y="3528"/>
                  </a:cubicBezTo>
                  <a:close/>
                  <a:moveTo>
                    <a:pt x="5835" y="3530"/>
                  </a:moveTo>
                  <a:cubicBezTo>
                    <a:pt x="5808" y="3530"/>
                    <a:pt x="5772" y="3557"/>
                    <a:pt x="5772" y="3593"/>
                  </a:cubicBezTo>
                  <a:cubicBezTo>
                    <a:pt x="5772" y="3628"/>
                    <a:pt x="5799" y="3664"/>
                    <a:pt x="5835" y="3664"/>
                  </a:cubicBezTo>
                  <a:cubicBezTo>
                    <a:pt x="5870" y="3664"/>
                    <a:pt x="5906" y="3628"/>
                    <a:pt x="5906" y="3593"/>
                  </a:cubicBezTo>
                  <a:cubicBezTo>
                    <a:pt x="5906" y="3557"/>
                    <a:pt x="5870" y="3530"/>
                    <a:pt x="5835" y="3530"/>
                  </a:cubicBezTo>
                  <a:close/>
                  <a:moveTo>
                    <a:pt x="6232" y="3565"/>
                  </a:moveTo>
                  <a:cubicBezTo>
                    <a:pt x="6195" y="3565"/>
                    <a:pt x="6174" y="3596"/>
                    <a:pt x="6174" y="3628"/>
                  </a:cubicBezTo>
                  <a:cubicBezTo>
                    <a:pt x="6174" y="3664"/>
                    <a:pt x="6201" y="3691"/>
                    <a:pt x="6236" y="3691"/>
                  </a:cubicBezTo>
                  <a:cubicBezTo>
                    <a:pt x="6272" y="3691"/>
                    <a:pt x="6308" y="3664"/>
                    <a:pt x="6308" y="3628"/>
                  </a:cubicBezTo>
                  <a:cubicBezTo>
                    <a:pt x="6308" y="3593"/>
                    <a:pt x="6281" y="3566"/>
                    <a:pt x="6245" y="3566"/>
                  </a:cubicBezTo>
                  <a:cubicBezTo>
                    <a:pt x="6240" y="3565"/>
                    <a:pt x="6236" y="3565"/>
                    <a:pt x="6232" y="3565"/>
                  </a:cubicBezTo>
                  <a:close/>
                  <a:moveTo>
                    <a:pt x="1430" y="3529"/>
                  </a:moveTo>
                  <a:cubicBezTo>
                    <a:pt x="1401" y="3529"/>
                    <a:pt x="1347" y="3578"/>
                    <a:pt x="1347" y="3611"/>
                  </a:cubicBezTo>
                  <a:cubicBezTo>
                    <a:pt x="1347" y="3637"/>
                    <a:pt x="1401" y="3691"/>
                    <a:pt x="1428" y="3691"/>
                  </a:cubicBezTo>
                  <a:cubicBezTo>
                    <a:pt x="1430" y="3692"/>
                    <a:pt x="1432" y="3692"/>
                    <a:pt x="1434" y="3692"/>
                  </a:cubicBezTo>
                  <a:cubicBezTo>
                    <a:pt x="1462" y="3692"/>
                    <a:pt x="1509" y="3644"/>
                    <a:pt x="1517" y="3619"/>
                  </a:cubicBezTo>
                  <a:cubicBezTo>
                    <a:pt x="1517" y="3593"/>
                    <a:pt x="1463" y="3530"/>
                    <a:pt x="1437" y="3530"/>
                  </a:cubicBezTo>
                  <a:cubicBezTo>
                    <a:pt x="1435" y="3530"/>
                    <a:pt x="1432" y="3529"/>
                    <a:pt x="1430" y="3529"/>
                  </a:cubicBezTo>
                  <a:close/>
                  <a:moveTo>
                    <a:pt x="3996" y="3563"/>
                  </a:moveTo>
                  <a:cubicBezTo>
                    <a:pt x="3967" y="3563"/>
                    <a:pt x="3961" y="3579"/>
                    <a:pt x="3961" y="3628"/>
                  </a:cubicBezTo>
                  <a:cubicBezTo>
                    <a:pt x="3961" y="3691"/>
                    <a:pt x="3961" y="3691"/>
                    <a:pt x="4024" y="3691"/>
                  </a:cubicBezTo>
                  <a:cubicBezTo>
                    <a:pt x="4037" y="3693"/>
                    <a:pt x="4048" y="3694"/>
                    <a:pt x="4057" y="3694"/>
                  </a:cubicBezTo>
                  <a:cubicBezTo>
                    <a:pt x="4090" y="3694"/>
                    <a:pt x="4095" y="3679"/>
                    <a:pt x="4095" y="3637"/>
                  </a:cubicBezTo>
                  <a:cubicBezTo>
                    <a:pt x="4095" y="3566"/>
                    <a:pt x="4086" y="3566"/>
                    <a:pt x="4024" y="3566"/>
                  </a:cubicBezTo>
                  <a:cubicBezTo>
                    <a:pt x="4013" y="3564"/>
                    <a:pt x="4004" y="3563"/>
                    <a:pt x="3996" y="3563"/>
                  </a:cubicBezTo>
                  <a:close/>
                  <a:moveTo>
                    <a:pt x="1835" y="3565"/>
                  </a:moveTo>
                  <a:cubicBezTo>
                    <a:pt x="1833" y="3565"/>
                    <a:pt x="1831" y="3565"/>
                    <a:pt x="1829" y="3566"/>
                  </a:cubicBezTo>
                  <a:cubicBezTo>
                    <a:pt x="1802" y="3566"/>
                    <a:pt x="1749" y="3619"/>
                    <a:pt x="1749" y="3646"/>
                  </a:cubicBezTo>
                  <a:cubicBezTo>
                    <a:pt x="1749" y="3673"/>
                    <a:pt x="1802" y="3727"/>
                    <a:pt x="1829" y="3727"/>
                  </a:cubicBezTo>
                  <a:cubicBezTo>
                    <a:pt x="1856" y="3727"/>
                    <a:pt x="1918" y="3673"/>
                    <a:pt x="1909" y="3646"/>
                  </a:cubicBezTo>
                  <a:cubicBezTo>
                    <a:pt x="1909" y="3621"/>
                    <a:pt x="1863" y="3565"/>
                    <a:pt x="1835" y="3565"/>
                  </a:cubicBezTo>
                  <a:close/>
                  <a:moveTo>
                    <a:pt x="4425" y="3593"/>
                  </a:moveTo>
                  <a:cubicBezTo>
                    <a:pt x="4363" y="3593"/>
                    <a:pt x="4363" y="3602"/>
                    <a:pt x="4363" y="3655"/>
                  </a:cubicBezTo>
                  <a:cubicBezTo>
                    <a:pt x="4354" y="3718"/>
                    <a:pt x="4363" y="3727"/>
                    <a:pt x="4416" y="3727"/>
                  </a:cubicBezTo>
                  <a:cubicBezTo>
                    <a:pt x="4479" y="3727"/>
                    <a:pt x="4488" y="3718"/>
                    <a:pt x="4488" y="3673"/>
                  </a:cubicBezTo>
                  <a:cubicBezTo>
                    <a:pt x="4497" y="3602"/>
                    <a:pt x="4488" y="3593"/>
                    <a:pt x="4425" y="3593"/>
                  </a:cubicBezTo>
                  <a:close/>
                  <a:moveTo>
                    <a:pt x="6629" y="3593"/>
                  </a:moveTo>
                  <a:cubicBezTo>
                    <a:pt x="6593" y="3602"/>
                    <a:pt x="6566" y="3637"/>
                    <a:pt x="6566" y="3673"/>
                  </a:cubicBezTo>
                  <a:cubicBezTo>
                    <a:pt x="6575" y="3700"/>
                    <a:pt x="6602" y="3727"/>
                    <a:pt x="6638" y="3727"/>
                  </a:cubicBezTo>
                  <a:cubicBezTo>
                    <a:pt x="6664" y="3727"/>
                    <a:pt x="6673" y="3727"/>
                    <a:pt x="6673" y="3700"/>
                  </a:cubicBezTo>
                  <a:cubicBezTo>
                    <a:pt x="6664" y="3664"/>
                    <a:pt x="6664" y="3637"/>
                    <a:pt x="6655" y="3602"/>
                  </a:cubicBezTo>
                  <a:cubicBezTo>
                    <a:pt x="6655" y="3602"/>
                    <a:pt x="6638" y="3593"/>
                    <a:pt x="6629" y="3593"/>
                  </a:cubicBezTo>
                  <a:close/>
                  <a:moveTo>
                    <a:pt x="2213" y="3593"/>
                  </a:moveTo>
                  <a:cubicBezTo>
                    <a:pt x="2186" y="3593"/>
                    <a:pt x="2124" y="3655"/>
                    <a:pt x="2133" y="3682"/>
                  </a:cubicBezTo>
                  <a:cubicBezTo>
                    <a:pt x="2133" y="3709"/>
                    <a:pt x="2186" y="3762"/>
                    <a:pt x="2213" y="3762"/>
                  </a:cubicBezTo>
                  <a:cubicBezTo>
                    <a:pt x="2248" y="3762"/>
                    <a:pt x="2302" y="3700"/>
                    <a:pt x="2293" y="3673"/>
                  </a:cubicBezTo>
                  <a:cubicBezTo>
                    <a:pt x="2293" y="3646"/>
                    <a:pt x="2240" y="3593"/>
                    <a:pt x="2213" y="3593"/>
                  </a:cubicBezTo>
                  <a:close/>
                  <a:moveTo>
                    <a:pt x="4827" y="3628"/>
                  </a:moveTo>
                  <a:cubicBezTo>
                    <a:pt x="4791" y="3628"/>
                    <a:pt x="4755" y="3664"/>
                    <a:pt x="4755" y="3691"/>
                  </a:cubicBezTo>
                  <a:cubicBezTo>
                    <a:pt x="4755" y="3735"/>
                    <a:pt x="4791" y="3762"/>
                    <a:pt x="4827" y="3762"/>
                  </a:cubicBezTo>
                  <a:cubicBezTo>
                    <a:pt x="4862" y="3762"/>
                    <a:pt x="4889" y="3727"/>
                    <a:pt x="4889" y="3691"/>
                  </a:cubicBezTo>
                  <a:cubicBezTo>
                    <a:pt x="4889" y="3655"/>
                    <a:pt x="4853" y="3628"/>
                    <a:pt x="4827" y="3628"/>
                  </a:cubicBezTo>
                  <a:close/>
                  <a:moveTo>
                    <a:pt x="411" y="3628"/>
                  </a:moveTo>
                  <a:cubicBezTo>
                    <a:pt x="384" y="3628"/>
                    <a:pt x="384" y="3628"/>
                    <a:pt x="393" y="3664"/>
                  </a:cubicBezTo>
                  <a:cubicBezTo>
                    <a:pt x="393" y="3673"/>
                    <a:pt x="402" y="3682"/>
                    <a:pt x="402" y="3691"/>
                  </a:cubicBezTo>
                  <a:cubicBezTo>
                    <a:pt x="402" y="3718"/>
                    <a:pt x="411" y="3753"/>
                    <a:pt x="420" y="3780"/>
                  </a:cubicBezTo>
                  <a:cubicBezTo>
                    <a:pt x="420" y="3789"/>
                    <a:pt x="429" y="3798"/>
                    <a:pt x="438" y="3798"/>
                  </a:cubicBezTo>
                  <a:cubicBezTo>
                    <a:pt x="464" y="3789"/>
                    <a:pt x="509" y="3727"/>
                    <a:pt x="500" y="3700"/>
                  </a:cubicBezTo>
                  <a:cubicBezTo>
                    <a:pt x="491" y="3664"/>
                    <a:pt x="446" y="3628"/>
                    <a:pt x="411" y="3628"/>
                  </a:cubicBezTo>
                  <a:close/>
                  <a:moveTo>
                    <a:pt x="2614" y="3628"/>
                  </a:moveTo>
                  <a:cubicBezTo>
                    <a:pt x="2587" y="3628"/>
                    <a:pt x="2525" y="3682"/>
                    <a:pt x="2525" y="3709"/>
                  </a:cubicBezTo>
                  <a:cubicBezTo>
                    <a:pt x="2525" y="3735"/>
                    <a:pt x="2587" y="3798"/>
                    <a:pt x="2614" y="3798"/>
                  </a:cubicBezTo>
                  <a:cubicBezTo>
                    <a:pt x="2641" y="3798"/>
                    <a:pt x="2695" y="3735"/>
                    <a:pt x="2695" y="3709"/>
                  </a:cubicBezTo>
                  <a:cubicBezTo>
                    <a:pt x="2695" y="3682"/>
                    <a:pt x="2641" y="3628"/>
                    <a:pt x="2614" y="3628"/>
                  </a:cubicBezTo>
                  <a:close/>
                  <a:moveTo>
                    <a:pt x="5215" y="3663"/>
                  </a:moveTo>
                  <a:cubicBezTo>
                    <a:pt x="5178" y="3663"/>
                    <a:pt x="5157" y="3695"/>
                    <a:pt x="5157" y="3727"/>
                  </a:cubicBezTo>
                  <a:cubicBezTo>
                    <a:pt x="5157" y="3762"/>
                    <a:pt x="5192" y="3798"/>
                    <a:pt x="5219" y="3798"/>
                  </a:cubicBezTo>
                  <a:cubicBezTo>
                    <a:pt x="5255" y="3798"/>
                    <a:pt x="5291" y="3762"/>
                    <a:pt x="5291" y="3727"/>
                  </a:cubicBezTo>
                  <a:cubicBezTo>
                    <a:pt x="5291" y="3691"/>
                    <a:pt x="5264" y="3664"/>
                    <a:pt x="5228" y="3664"/>
                  </a:cubicBezTo>
                  <a:cubicBezTo>
                    <a:pt x="5223" y="3663"/>
                    <a:pt x="5219" y="3663"/>
                    <a:pt x="5215" y="3663"/>
                  </a:cubicBezTo>
                  <a:close/>
                  <a:moveTo>
                    <a:pt x="2982" y="3679"/>
                  </a:moveTo>
                  <a:cubicBezTo>
                    <a:pt x="2950" y="3679"/>
                    <a:pt x="2944" y="3693"/>
                    <a:pt x="2944" y="3735"/>
                  </a:cubicBezTo>
                  <a:cubicBezTo>
                    <a:pt x="2944" y="3798"/>
                    <a:pt x="2953" y="3807"/>
                    <a:pt x="3007" y="3807"/>
                  </a:cubicBezTo>
                  <a:cubicBezTo>
                    <a:pt x="3020" y="3809"/>
                    <a:pt x="3030" y="3810"/>
                    <a:pt x="3039" y="3810"/>
                  </a:cubicBezTo>
                  <a:cubicBezTo>
                    <a:pt x="3073" y="3810"/>
                    <a:pt x="3078" y="3794"/>
                    <a:pt x="3078" y="3744"/>
                  </a:cubicBezTo>
                  <a:cubicBezTo>
                    <a:pt x="3078" y="3682"/>
                    <a:pt x="3069" y="3682"/>
                    <a:pt x="3016" y="3682"/>
                  </a:cubicBezTo>
                  <a:cubicBezTo>
                    <a:pt x="3002" y="3680"/>
                    <a:pt x="2991" y="3679"/>
                    <a:pt x="2982" y="3679"/>
                  </a:cubicBezTo>
                  <a:close/>
                  <a:moveTo>
                    <a:pt x="812" y="3664"/>
                  </a:moveTo>
                  <a:cubicBezTo>
                    <a:pt x="777" y="3664"/>
                    <a:pt x="732" y="3709"/>
                    <a:pt x="732" y="3744"/>
                  </a:cubicBezTo>
                  <a:cubicBezTo>
                    <a:pt x="732" y="3780"/>
                    <a:pt x="785" y="3825"/>
                    <a:pt x="821" y="3825"/>
                  </a:cubicBezTo>
                  <a:cubicBezTo>
                    <a:pt x="857" y="3825"/>
                    <a:pt x="901" y="3780"/>
                    <a:pt x="901" y="3744"/>
                  </a:cubicBezTo>
                  <a:cubicBezTo>
                    <a:pt x="901" y="3709"/>
                    <a:pt x="848" y="3664"/>
                    <a:pt x="812" y="3664"/>
                  </a:cubicBezTo>
                  <a:close/>
                  <a:moveTo>
                    <a:pt x="3417" y="3709"/>
                  </a:moveTo>
                  <a:cubicBezTo>
                    <a:pt x="3355" y="3709"/>
                    <a:pt x="3346" y="3718"/>
                    <a:pt x="3346" y="3771"/>
                  </a:cubicBezTo>
                  <a:cubicBezTo>
                    <a:pt x="3346" y="3834"/>
                    <a:pt x="3346" y="3843"/>
                    <a:pt x="3408" y="3843"/>
                  </a:cubicBezTo>
                  <a:cubicBezTo>
                    <a:pt x="3471" y="3843"/>
                    <a:pt x="3480" y="3843"/>
                    <a:pt x="3480" y="3780"/>
                  </a:cubicBezTo>
                  <a:cubicBezTo>
                    <a:pt x="3480" y="3718"/>
                    <a:pt x="3471" y="3709"/>
                    <a:pt x="3417" y="3709"/>
                  </a:cubicBezTo>
                  <a:close/>
                  <a:moveTo>
                    <a:pt x="5621" y="3709"/>
                  </a:moveTo>
                  <a:cubicBezTo>
                    <a:pt x="5585" y="3709"/>
                    <a:pt x="5558" y="3735"/>
                    <a:pt x="5558" y="3771"/>
                  </a:cubicBezTo>
                  <a:cubicBezTo>
                    <a:pt x="5558" y="3816"/>
                    <a:pt x="5585" y="3843"/>
                    <a:pt x="5621" y="3843"/>
                  </a:cubicBezTo>
                  <a:cubicBezTo>
                    <a:pt x="5656" y="3843"/>
                    <a:pt x="5692" y="3816"/>
                    <a:pt x="5692" y="3780"/>
                  </a:cubicBezTo>
                  <a:cubicBezTo>
                    <a:pt x="5692" y="3744"/>
                    <a:pt x="5656" y="3709"/>
                    <a:pt x="5621" y="3709"/>
                  </a:cubicBezTo>
                  <a:close/>
                  <a:moveTo>
                    <a:pt x="1214" y="3691"/>
                  </a:moveTo>
                  <a:cubicBezTo>
                    <a:pt x="1187" y="3691"/>
                    <a:pt x="1133" y="3753"/>
                    <a:pt x="1133" y="3780"/>
                  </a:cubicBezTo>
                  <a:cubicBezTo>
                    <a:pt x="1133" y="3807"/>
                    <a:pt x="1187" y="3860"/>
                    <a:pt x="1214" y="3860"/>
                  </a:cubicBezTo>
                  <a:cubicBezTo>
                    <a:pt x="1240" y="3860"/>
                    <a:pt x="1294" y="3807"/>
                    <a:pt x="1294" y="3780"/>
                  </a:cubicBezTo>
                  <a:cubicBezTo>
                    <a:pt x="1294" y="3753"/>
                    <a:pt x="1240" y="3691"/>
                    <a:pt x="1214" y="3691"/>
                  </a:cubicBezTo>
                  <a:close/>
                  <a:moveTo>
                    <a:pt x="3810" y="3744"/>
                  </a:moveTo>
                  <a:cubicBezTo>
                    <a:pt x="3747" y="3744"/>
                    <a:pt x="3747" y="3753"/>
                    <a:pt x="3747" y="3807"/>
                  </a:cubicBezTo>
                  <a:cubicBezTo>
                    <a:pt x="3738" y="3869"/>
                    <a:pt x="3747" y="3878"/>
                    <a:pt x="3801" y="3878"/>
                  </a:cubicBezTo>
                  <a:cubicBezTo>
                    <a:pt x="3872" y="3878"/>
                    <a:pt x="3872" y="3869"/>
                    <a:pt x="3872" y="3816"/>
                  </a:cubicBezTo>
                  <a:cubicBezTo>
                    <a:pt x="3872" y="3753"/>
                    <a:pt x="3872" y="3744"/>
                    <a:pt x="3810" y="3744"/>
                  </a:cubicBezTo>
                  <a:close/>
                  <a:moveTo>
                    <a:pt x="6022" y="3744"/>
                  </a:moveTo>
                  <a:cubicBezTo>
                    <a:pt x="5986" y="3744"/>
                    <a:pt x="5960" y="3780"/>
                    <a:pt x="5960" y="3807"/>
                  </a:cubicBezTo>
                  <a:cubicBezTo>
                    <a:pt x="5960" y="3851"/>
                    <a:pt x="5986" y="3878"/>
                    <a:pt x="6031" y="3878"/>
                  </a:cubicBezTo>
                  <a:cubicBezTo>
                    <a:pt x="6058" y="3878"/>
                    <a:pt x="6093" y="3843"/>
                    <a:pt x="6085" y="3807"/>
                  </a:cubicBezTo>
                  <a:cubicBezTo>
                    <a:pt x="6085" y="3771"/>
                    <a:pt x="6058" y="3744"/>
                    <a:pt x="6022" y="3744"/>
                  </a:cubicBezTo>
                  <a:close/>
                  <a:moveTo>
                    <a:pt x="1615" y="3744"/>
                  </a:moveTo>
                  <a:cubicBezTo>
                    <a:pt x="1588" y="3744"/>
                    <a:pt x="1526" y="3807"/>
                    <a:pt x="1535" y="3825"/>
                  </a:cubicBezTo>
                  <a:cubicBezTo>
                    <a:pt x="1535" y="3860"/>
                    <a:pt x="1588" y="3914"/>
                    <a:pt x="1615" y="3914"/>
                  </a:cubicBezTo>
                  <a:cubicBezTo>
                    <a:pt x="1642" y="3914"/>
                    <a:pt x="1695" y="3851"/>
                    <a:pt x="1695" y="3825"/>
                  </a:cubicBezTo>
                  <a:cubicBezTo>
                    <a:pt x="1695" y="3798"/>
                    <a:pt x="1642" y="3744"/>
                    <a:pt x="1615" y="3744"/>
                  </a:cubicBezTo>
                  <a:close/>
                  <a:moveTo>
                    <a:pt x="4200" y="3779"/>
                  </a:moveTo>
                  <a:cubicBezTo>
                    <a:pt x="4168" y="3779"/>
                    <a:pt x="4140" y="3811"/>
                    <a:pt x="4140" y="3843"/>
                  </a:cubicBezTo>
                  <a:cubicBezTo>
                    <a:pt x="4140" y="3878"/>
                    <a:pt x="4175" y="3914"/>
                    <a:pt x="4211" y="3914"/>
                  </a:cubicBezTo>
                  <a:cubicBezTo>
                    <a:pt x="4247" y="3914"/>
                    <a:pt x="4274" y="3878"/>
                    <a:pt x="4274" y="3851"/>
                  </a:cubicBezTo>
                  <a:cubicBezTo>
                    <a:pt x="4274" y="3816"/>
                    <a:pt x="4247" y="3780"/>
                    <a:pt x="4211" y="3780"/>
                  </a:cubicBezTo>
                  <a:cubicBezTo>
                    <a:pt x="4207" y="3779"/>
                    <a:pt x="4204" y="3779"/>
                    <a:pt x="4200" y="3779"/>
                  </a:cubicBezTo>
                  <a:close/>
                  <a:moveTo>
                    <a:pt x="6424" y="3780"/>
                  </a:moveTo>
                  <a:cubicBezTo>
                    <a:pt x="6388" y="3780"/>
                    <a:pt x="6352" y="3807"/>
                    <a:pt x="6352" y="3843"/>
                  </a:cubicBezTo>
                  <a:cubicBezTo>
                    <a:pt x="6352" y="3878"/>
                    <a:pt x="6379" y="3914"/>
                    <a:pt x="6424" y="3914"/>
                  </a:cubicBezTo>
                  <a:cubicBezTo>
                    <a:pt x="6459" y="3914"/>
                    <a:pt x="6486" y="3878"/>
                    <a:pt x="6486" y="3843"/>
                  </a:cubicBezTo>
                  <a:cubicBezTo>
                    <a:pt x="6486" y="3807"/>
                    <a:pt x="6459" y="3780"/>
                    <a:pt x="6424" y="3780"/>
                  </a:cubicBezTo>
                  <a:close/>
                  <a:moveTo>
                    <a:pt x="4604" y="3807"/>
                  </a:moveTo>
                  <a:cubicBezTo>
                    <a:pt x="4568" y="3816"/>
                    <a:pt x="4541" y="3843"/>
                    <a:pt x="4541" y="3878"/>
                  </a:cubicBezTo>
                  <a:cubicBezTo>
                    <a:pt x="4541" y="3914"/>
                    <a:pt x="4568" y="3941"/>
                    <a:pt x="4604" y="3941"/>
                  </a:cubicBezTo>
                  <a:cubicBezTo>
                    <a:pt x="4639" y="3941"/>
                    <a:pt x="4675" y="3914"/>
                    <a:pt x="4675" y="3878"/>
                  </a:cubicBezTo>
                  <a:cubicBezTo>
                    <a:pt x="4675" y="3843"/>
                    <a:pt x="4648" y="3807"/>
                    <a:pt x="4604" y="3807"/>
                  </a:cubicBezTo>
                  <a:close/>
                  <a:moveTo>
                    <a:pt x="1999" y="3780"/>
                  </a:moveTo>
                  <a:cubicBezTo>
                    <a:pt x="1972" y="3780"/>
                    <a:pt x="1918" y="3834"/>
                    <a:pt x="1909" y="3860"/>
                  </a:cubicBezTo>
                  <a:cubicBezTo>
                    <a:pt x="1909" y="3887"/>
                    <a:pt x="1963" y="3941"/>
                    <a:pt x="1999" y="3941"/>
                  </a:cubicBezTo>
                  <a:cubicBezTo>
                    <a:pt x="2000" y="3941"/>
                    <a:pt x="2002" y="3942"/>
                    <a:pt x="2003" y="3942"/>
                  </a:cubicBezTo>
                  <a:cubicBezTo>
                    <a:pt x="2026" y="3942"/>
                    <a:pt x="2079" y="3893"/>
                    <a:pt x="2079" y="3860"/>
                  </a:cubicBezTo>
                  <a:cubicBezTo>
                    <a:pt x="2079" y="3834"/>
                    <a:pt x="2025" y="3780"/>
                    <a:pt x="1999" y="3780"/>
                  </a:cubicBezTo>
                  <a:close/>
                  <a:moveTo>
                    <a:pt x="2400" y="3807"/>
                  </a:moveTo>
                  <a:cubicBezTo>
                    <a:pt x="2373" y="3807"/>
                    <a:pt x="2320" y="3860"/>
                    <a:pt x="2311" y="3887"/>
                  </a:cubicBezTo>
                  <a:cubicBezTo>
                    <a:pt x="2311" y="3914"/>
                    <a:pt x="2364" y="3976"/>
                    <a:pt x="2391" y="3976"/>
                  </a:cubicBezTo>
                  <a:cubicBezTo>
                    <a:pt x="2418" y="3976"/>
                    <a:pt x="2480" y="3923"/>
                    <a:pt x="2480" y="3896"/>
                  </a:cubicBezTo>
                  <a:cubicBezTo>
                    <a:pt x="2480" y="3869"/>
                    <a:pt x="2427" y="3816"/>
                    <a:pt x="2400" y="3807"/>
                  </a:cubicBezTo>
                  <a:close/>
                  <a:moveTo>
                    <a:pt x="5014" y="3843"/>
                  </a:moveTo>
                  <a:cubicBezTo>
                    <a:pt x="4969" y="3843"/>
                    <a:pt x="4943" y="3869"/>
                    <a:pt x="4943" y="3914"/>
                  </a:cubicBezTo>
                  <a:cubicBezTo>
                    <a:pt x="4943" y="3950"/>
                    <a:pt x="4969" y="3976"/>
                    <a:pt x="5005" y="3976"/>
                  </a:cubicBezTo>
                  <a:cubicBezTo>
                    <a:pt x="5041" y="3976"/>
                    <a:pt x="5076" y="3950"/>
                    <a:pt x="5076" y="3914"/>
                  </a:cubicBezTo>
                  <a:cubicBezTo>
                    <a:pt x="5076" y="3878"/>
                    <a:pt x="5050" y="3843"/>
                    <a:pt x="5014" y="3843"/>
                  </a:cubicBezTo>
                  <a:close/>
                  <a:moveTo>
                    <a:pt x="2802" y="3860"/>
                  </a:moveTo>
                  <a:cubicBezTo>
                    <a:pt x="2730" y="3860"/>
                    <a:pt x="2730" y="3869"/>
                    <a:pt x="2730" y="3932"/>
                  </a:cubicBezTo>
                  <a:cubicBezTo>
                    <a:pt x="2730" y="3985"/>
                    <a:pt x="2739" y="3994"/>
                    <a:pt x="2793" y="3994"/>
                  </a:cubicBezTo>
                  <a:cubicBezTo>
                    <a:pt x="2855" y="3994"/>
                    <a:pt x="2864" y="3985"/>
                    <a:pt x="2864" y="3932"/>
                  </a:cubicBezTo>
                  <a:cubicBezTo>
                    <a:pt x="2864" y="3869"/>
                    <a:pt x="2855" y="3860"/>
                    <a:pt x="2802" y="3860"/>
                  </a:cubicBezTo>
                  <a:close/>
                  <a:moveTo>
                    <a:pt x="607" y="3843"/>
                  </a:moveTo>
                  <a:cubicBezTo>
                    <a:pt x="571" y="3843"/>
                    <a:pt x="518" y="3887"/>
                    <a:pt x="518" y="3923"/>
                  </a:cubicBezTo>
                  <a:cubicBezTo>
                    <a:pt x="518" y="3958"/>
                    <a:pt x="562" y="4012"/>
                    <a:pt x="598" y="4012"/>
                  </a:cubicBezTo>
                  <a:cubicBezTo>
                    <a:pt x="634" y="4012"/>
                    <a:pt x="678" y="3967"/>
                    <a:pt x="687" y="3932"/>
                  </a:cubicBezTo>
                  <a:cubicBezTo>
                    <a:pt x="687" y="3896"/>
                    <a:pt x="643" y="3843"/>
                    <a:pt x="607" y="3843"/>
                  </a:cubicBezTo>
                  <a:close/>
                  <a:moveTo>
                    <a:pt x="5407" y="3878"/>
                  </a:moveTo>
                  <a:cubicBezTo>
                    <a:pt x="5371" y="3878"/>
                    <a:pt x="5344" y="3905"/>
                    <a:pt x="5344" y="3941"/>
                  </a:cubicBezTo>
                  <a:cubicBezTo>
                    <a:pt x="5344" y="3985"/>
                    <a:pt x="5371" y="4012"/>
                    <a:pt x="5415" y="4012"/>
                  </a:cubicBezTo>
                  <a:cubicBezTo>
                    <a:pt x="5442" y="4012"/>
                    <a:pt x="5478" y="3976"/>
                    <a:pt x="5469" y="3941"/>
                  </a:cubicBezTo>
                  <a:cubicBezTo>
                    <a:pt x="5469" y="3905"/>
                    <a:pt x="5442" y="3878"/>
                    <a:pt x="5407" y="3878"/>
                  </a:cubicBezTo>
                  <a:close/>
                  <a:moveTo>
                    <a:pt x="3203" y="3896"/>
                  </a:moveTo>
                  <a:cubicBezTo>
                    <a:pt x="3141" y="3896"/>
                    <a:pt x="3132" y="3905"/>
                    <a:pt x="3132" y="3950"/>
                  </a:cubicBezTo>
                  <a:cubicBezTo>
                    <a:pt x="3123" y="4021"/>
                    <a:pt x="3132" y="4030"/>
                    <a:pt x="3194" y="4030"/>
                  </a:cubicBezTo>
                  <a:cubicBezTo>
                    <a:pt x="3257" y="4030"/>
                    <a:pt x="3257" y="4021"/>
                    <a:pt x="3257" y="3967"/>
                  </a:cubicBezTo>
                  <a:cubicBezTo>
                    <a:pt x="3265" y="3905"/>
                    <a:pt x="3257" y="3896"/>
                    <a:pt x="3203" y="3896"/>
                  </a:cubicBezTo>
                  <a:close/>
                  <a:moveTo>
                    <a:pt x="1000" y="3878"/>
                  </a:moveTo>
                  <a:cubicBezTo>
                    <a:pt x="964" y="3878"/>
                    <a:pt x="910" y="3941"/>
                    <a:pt x="919" y="3967"/>
                  </a:cubicBezTo>
                  <a:cubicBezTo>
                    <a:pt x="919" y="3994"/>
                    <a:pt x="973" y="4048"/>
                    <a:pt x="1000" y="4048"/>
                  </a:cubicBezTo>
                  <a:cubicBezTo>
                    <a:pt x="1026" y="4039"/>
                    <a:pt x="1080" y="3985"/>
                    <a:pt x="1080" y="3958"/>
                  </a:cubicBezTo>
                  <a:cubicBezTo>
                    <a:pt x="1080" y="3932"/>
                    <a:pt x="1026" y="3878"/>
                    <a:pt x="1000" y="3878"/>
                  </a:cubicBezTo>
                  <a:close/>
                  <a:moveTo>
                    <a:pt x="3563" y="3929"/>
                  </a:moveTo>
                  <a:cubicBezTo>
                    <a:pt x="3530" y="3929"/>
                    <a:pt x="3524" y="3945"/>
                    <a:pt x="3524" y="3994"/>
                  </a:cubicBezTo>
                  <a:cubicBezTo>
                    <a:pt x="3524" y="4057"/>
                    <a:pt x="3533" y="4057"/>
                    <a:pt x="3596" y="4057"/>
                  </a:cubicBezTo>
                  <a:cubicBezTo>
                    <a:pt x="3658" y="4057"/>
                    <a:pt x="3658" y="4057"/>
                    <a:pt x="3658" y="3994"/>
                  </a:cubicBezTo>
                  <a:cubicBezTo>
                    <a:pt x="3658" y="3932"/>
                    <a:pt x="3658" y="3932"/>
                    <a:pt x="3596" y="3932"/>
                  </a:cubicBezTo>
                  <a:cubicBezTo>
                    <a:pt x="3583" y="3930"/>
                    <a:pt x="3572" y="3929"/>
                    <a:pt x="3563" y="3929"/>
                  </a:cubicBezTo>
                  <a:close/>
                  <a:moveTo>
                    <a:pt x="5817" y="3930"/>
                  </a:moveTo>
                  <a:cubicBezTo>
                    <a:pt x="5814" y="3930"/>
                    <a:pt x="5811" y="3931"/>
                    <a:pt x="5808" y="3932"/>
                  </a:cubicBezTo>
                  <a:cubicBezTo>
                    <a:pt x="5772" y="3932"/>
                    <a:pt x="5737" y="3958"/>
                    <a:pt x="5737" y="3994"/>
                  </a:cubicBezTo>
                  <a:cubicBezTo>
                    <a:pt x="5737" y="4030"/>
                    <a:pt x="5772" y="4057"/>
                    <a:pt x="5799" y="4057"/>
                  </a:cubicBezTo>
                  <a:cubicBezTo>
                    <a:pt x="5804" y="4058"/>
                    <a:pt x="5808" y="4058"/>
                    <a:pt x="5813" y="4058"/>
                  </a:cubicBezTo>
                  <a:cubicBezTo>
                    <a:pt x="5849" y="4058"/>
                    <a:pt x="5870" y="4026"/>
                    <a:pt x="5870" y="3994"/>
                  </a:cubicBezTo>
                  <a:cubicBezTo>
                    <a:pt x="5870" y="3962"/>
                    <a:pt x="5842" y="3930"/>
                    <a:pt x="5817" y="3930"/>
                  </a:cubicBezTo>
                  <a:close/>
                  <a:moveTo>
                    <a:pt x="1395" y="3913"/>
                  </a:moveTo>
                  <a:cubicBezTo>
                    <a:pt x="1366" y="3913"/>
                    <a:pt x="1320" y="3961"/>
                    <a:pt x="1312" y="3994"/>
                  </a:cubicBezTo>
                  <a:cubicBezTo>
                    <a:pt x="1312" y="4021"/>
                    <a:pt x="1365" y="4074"/>
                    <a:pt x="1392" y="4074"/>
                  </a:cubicBezTo>
                  <a:cubicBezTo>
                    <a:pt x="1394" y="4075"/>
                    <a:pt x="1396" y="4075"/>
                    <a:pt x="1399" y="4075"/>
                  </a:cubicBezTo>
                  <a:cubicBezTo>
                    <a:pt x="1428" y="4075"/>
                    <a:pt x="1481" y="4027"/>
                    <a:pt x="1481" y="3994"/>
                  </a:cubicBezTo>
                  <a:cubicBezTo>
                    <a:pt x="1481" y="3967"/>
                    <a:pt x="1428" y="3914"/>
                    <a:pt x="1401" y="3914"/>
                  </a:cubicBezTo>
                  <a:cubicBezTo>
                    <a:pt x="1399" y="3913"/>
                    <a:pt x="1397" y="3913"/>
                    <a:pt x="1395" y="3913"/>
                  </a:cubicBezTo>
                  <a:close/>
                  <a:moveTo>
                    <a:pt x="3997" y="3958"/>
                  </a:moveTo>
                  <a:cubicBezTo>
                    <a:pt x="3961" y="3958"/>
                    <a:pt x="3926" y="3985"/>
                    <a:pt x="3926" y="4021"/>
                  </a:cubicBezTo>
                  <a:cubicBezTo>
                    <a:pt x="3926" y="4066"/>
                    <a:pt x="3952" y="4092"/>
                    <a:pt x="3997" y="4092"/>
                  </a:cubicBezTo>
                  <a:cubicBezTo>
                    <a:pt x="4033" y="4092"/>
                    <a:pt x="4059" y="4066"/>
                    <a:pt x="4059" y="4030"/>
                  </a:cubicBezTo>
                  <a:cubicBezTo>
                    <a:pt x="4059" y="3994"/>
                    <a:pt x="4033" y="3958"/>
                    <a:pt x="3997" y="3958"/>
                  </a:cubicBezTo>
                  <a:close/>
                  <a:moveTo>
                    <a:pt x="6209" y="3958"/>
                  </a:moveTo>
                  <a:cubicBezTo>
                    <a:pt x="6165" y="3958"/>
                    <a:pt x="6138" y="3994"/>
                    <a:pt x="6138" y="4030"/>
                  </a:cubicBezTo>
                  <a:cubicBezTo>
                    <a:pt x="6138" y="4066"/>
                    <a:pt x="6174" y="4092"/>
                    <a:pt x="6201" y="4092"/>
                  </a:cubicBezTo>
                  <a:cubicBezTo>
                    <a:pt x="6236" y="4092"/>
                    <a:pt x="6272" y="4066"/>
                    <a:pt x="6272" y="4030"/>
                  </a:cubicBezTo>
                  <a:cubicBezTo>
                    <a:pt x="6272" y="3994"/>
                    <a:pt x="6245" y="3958"/>
                    <a:pt x="6209" y="3958"/>
                  </a:cubicBezTo>
                  <a:close/>
                  <a:moveTo>
                    <a:pt x="1776" y="3958"/>
                  </a:moveTo>
                  <a:cubicBezTo>
                    <a:pt x="1749" y="3967"/>
                    <a:pt x="1695" y="4021"/>
                    <a:pt x="1695" y="4048"/>
                  </a:cubicBezTo>
                  <a:cubicBezTo>
                    <a:pt x="1704" y="4074"/>
                    <a:pt x="1758" y="4128"/>
                    <a:pt x="1785" y="4128"/>
                  </a:cubicBezTo>
                  <a:cubicBezTo>
                    <a:pt x="1811" y="4128"/>
                    <a:pt x="1865" y="4066"/>
                    <a:pt x="1865" y="4039"/>
                  </a:cubicBezTo>
                  <a:cubicBezTo>
                    <a:pt x="1865" y="4012"/>
                    <a:pt x="1802" y="3958"/>
                    <a:pt x="1776" y="3958"/>
                  </a:cubicBezTo>
                  <a:close/>
                  <a:moveTo>
                    <a:pt x="4398" y="3994"/>
                  </a:moveTo>
                  <a:cubicBezTo>
                    <a:pt x="4363" y="3994"/>
                    <a:pt x="4327" y="4021"/>
                    <a:pt x="4327" y="4057"/>
                  </a:cubicBezTo>
                  <a:cubicBezTo>
                    <a:pt x="4318" y="4092"/>
                    <a:pt x="4354" y="4128"/>
                    <a:pt x="4390" y="4128"/>
                  </a:cubicBezTo>
                  <a:cubicBezTo>
                    <a:pt x="4425" y="4128"/>
                    <a:pt x="4461" y="4092"/>
                    <a:pt x="4461" y="4066"/>
                  </a:cubicBezTo>
                  <a:cubicBezTo>
                    <a:pt x="4461" y="4030"/>
                    <a:pt x="4425" y="3994"/>
                    <a:pt x="4398" y="3994"/>
                  </a:cubicBezTo>
                  <a:close/>
                  <a:moveTo>
                    <a:pt x="6584" y="3994"/>
                  </a:moveTo>
                  <a:cubicBezTo>
                    <a:pt x="6548" y="3994"/>
                    <a:pt x="6522" y="4021"/>
                    <a:pt x="6522" y="4057"/>
                  </a:cubicBezTo>
                  <a:cubicBezTo>
                    <a:pt x="6522" y="4101"/>
                    <a:pt x="6548" y="4128"/>
                    <a:pt x="6593" y="4128"/>
                  </a:cubicBezTo>
                  <a:cubicBezTo>
                    <a:pt x="6629" y="4128"/>
                    <a:pt x="6655" y="4092"/>
                    <a:pt x="6655" y="4057"/>
                  </a:cubicBezTo>
                  <a:cubicBezTo>
                    <a:pt x="6655" y="4021"/>
                    <a:pt x="6620" y="3994"/>
                    <a:pt x="6584" y="3994"/>
                  </a:cubicBezTo>
                  <a:close/>
                  <a:moveTo>
                    <a:pt x="2186" y="4012"/>
                  </a:moveTo>
                  <a:cubicBezTo>
                    <a:pt x="2124" y="4012"/>
                    <a:pt x="2115" y="4021"/>
                    <a:pt x="2115" y="4066"/>
                  </a:cubicBezTo>
                  <a:cubicBezTo>
                    <a:pt x="2115" y="4137"/>
                    <a:pt x="2115" y="4146"/>
                    <a:pt x="2177" y="4146"/>
                  </a:cubicBezTo>
                  <a:cubicBezTo>
                    <a:pt x="2240" y="4146"/>
                    <a:pt x="2248" y="4137"/>
                    <a:pt x="2248" y="4083"/>
                  </a:cubicBezTo>
                  <a:cubicBezTo>
                    <a:pt x="2248" y="4021"/>
                    <a:pt x="2240" y="4012"/>
                    <a:pt x="2186" y="4012"/>
                  </a:cubicBezTo>
                  <a:close/>
                  <a:moveTo>
                    <a:pt x="4791" y="4030"/>
                  </a:moveTo>
                  <a:cubicBezTo>
                    <a:pt x="4755" y="4030"/>
                    <a:pt x="4729" y="4057"/>
                    <a:pt x="4729" y="4092"/>
                  </a:cubicBezTo>
                  <a:cubicBezTo>
                    <a:pt x="4720" y="4128"/>
                    <a:pt x="4755" y="4164"/>
                    <a:pt x="4791" y="4164"/>
                  </a:cubicBezTo>
                  <a:cubicBezTo>
                    <a:pt x="4827" y="4155"/>
                    <a:pt x="4862" y="4128"/>
                    <a:pt x="4853" y="4092"/>
                  </a:cubicBezTo>
                  <a:cubicBezTo>
                    <a:pt x="4853" y="4057"/>
                    <a:pt x="4827" y="4030"/>
                    <a:pt x="4791" y="4030"/>
                  </a:cubicBezTo>
                  <a:close/>
                  <a:moveTo>
                    <a:pt x="2554" y="4045"/>
                  </a:moveTo>
                  <a:cubicBezTo>
                    <a:pt x="2522" y="4045"/>
                    <a:pt x="2516" y="4059"/>
                    <a:pt x="2516" y="4101"/>
                  </a:cubicBezTo>
                  <a:cubicBezTo>
                    <a:pt x="2507" y="4173"/>
                    <a:pt x="2516" y="4173"/>
                    <a:pt x="2579" y="4173"/>
                  </a:cubicBezTo>
                  <a:cubicBezTo>
                    <a:pt x="2592" y="4175"/>
                    <a:pt x="2603" y="4176"/>
                    <a:pt x="2611" y="4176"/>
                  </a:cubicBezTo>
                  <a:cubicBezTo>
                    <a:pt x="2641" y="4176"/>
                    <a:pt x="2641" y="4161"/>
                    <a:pt x="2641" y="4119"/>
                  </a:cubicBezTo>
                  <a:cubicBezTo>
                    <a:pt x="2650" y="4048"/>
                    <a:pt x="2641" y="4048"/>
                    <a:pt x="2587" y="4048"/>
                  </a:cubicBezTo>
                  <a:cubicBezTo>
                    <a:pt x="2574" y="4046"/>
                    <a:pt x="2563" y="4045"/>
                    <a:pt x="2554" y="4045"/>
                  </a:cubicBezTo>
                  <a:close/>
                  <a:moveTo>
                    <a:pt x="5184" y="4057"/>
                  </a:moveTo>
                  <a:cubicBezTo>
                    <a:pt x="5157" y="4066"/>
                    <a:pt x="5121" y="4092"/>
                    <a:pt x="5121" y="4128"/>
                  </a:cubicBezTo>
                  <a:cubicBezTo>
                    <a:pt x="5121" y="4164"/>
                    <a:pt x="5157" y="4190"/>
                    <a:pt x="5192" y="4190"/>
                  </a:cubicBezTo>
                  <a:cubicBezTo>
                    <a:pt x="5228" y="4190"/>
                    <a:pt x="5255" y="4164"/>
                    <a:pt x="5255" y="4119"/>
                  </a:cubicBezTo>
                  <a:cubicBezTo>
                    <a:pt x="5255" y="4092"/>
                    <a:pt x="5219" y="4057"/>
                    <a:pt x="5184" y="4057"/>
                  </a:cubicBezTo>
                  <a:close/>
                  <a:moveTo>
                    <a:pt x="2980" y="4074"/>
                  </a:moveTo>
                  <a:cubicBezTo>
                    <a:pt x="2918" y="4074"/>
                    <a:pt x="2909" y="4083"/>
                    <a:pt x="2909" y="4137"/>
                  </a:cubicBezTo>
                  <a:cubicBezTo>
                    <a:pt x="2909" y="4199"/>
                    <a:pt x="2918" y="4208"/>
                    <a:pt x="2971" y="4208"/>
                  </a:cubicBezTo>
                  <a:cubicBezTo>
                    <a:pt x="3034" y="4208"/>
                    <a:pt x="3042" y="4199"/>
                    <a:pt x="3042" y="4155"/>
                  </a:cubicBezTo>
                  <a:cubicBezTo>
                    <a:pt x="3042" y="4083"/>
                    <a:pt x="3042" y="4074"/>
                    <a:pt x="2980" y="4074"/>
                  </a:cubicBezTo>
                  <a:close/>
                  <a:moveTo>
                    <a:pt x="785" y="4057"/>
                  </a:moveTo>
                  <a:cubicBezTo>
                    <a:pt x="759" y="4057"/>
                    <a:pt x="696" y="4119"/>
                    <a:pt x="696" y="4146"/>
                  </a:cubicBezTo>
                  <a:cubicBezTo>
                    <a:pt x="696" y="4173"/>
                    <a:pt x="759" y="4226"/>
                    <a:pt x="785" y="4226"/>
                  </a:cubicBezTo>
                  <a:cubicBezTo>
                    <a:pt x="812" y="4226"/>
                    <a:pt x="866" y="4173"/>
                    <a:pt x="866" y="4146"/>
                  </a:cubicBezTo>
                  <a:cubicBezTo>
                    <a:pt x="866" y="4119"/>
                    <a:pt x="812" y="4057"/>
                    <a:pt x="785" y="4057"/>
                  </a:cubicBezTo>
                  <a:close/>
                  <a:moveTo>
                    <a:pt x="5585" y="4092"/>
                  </a:moveTo>
                  <a:cubicBezTo>
                    <a:pt x="5549" y="4092"/>
                    <a:pt x="5523" y="4128"/>
                    <a:pt x="5523" y="4164"/>
                  </a:cubicBezTo>
                  <a:cubicBezTo>
                    <a:pt x="5523" y="4199"/>
                    <a:pt x="5558" y="4226"/>
                    <a:pt x="5585" y="4226"/>
                  </a:cubicBezTo>
                  <a:cubicBezTo>
                    <a:pt x="5621" y="4226"/>
                    <a:pt x="5656" y="4199"/>
                    <a:pt x="5656" y="4164"/>
                  </a:cubicBezTo>
                  <a:cubicBezTo>
                    <a:pt x="5656" y="4119"/>
                    <a:pt x="5621" y="4092"/>
                    <a:pt x="5585" y="4092"/>
                  </a:cubicBezTo>
                  <a:close/>
                  <a:moveTo>
                    <a:pt x="3381" y="4110"/>
                  </a:moveTo>
                  <a:cubicBezTo>
                    <a:pt x="3319" y="4110"/>
                    <a:pt x="3310" y="4119"/>
                    <a:pt x="3310" y="4173"/>
                  </a:cubicBezTo>
                  <a:cubicBezTo>
                    <a:pt x="3310" y="4235"/>
                    <a:pt x="3319" y="4244"/>
                    <a:pt x="3373" y="4244"/>
                  </a:cubicBezTo>
                  <a:cubicBezTo>
                    <a:pt x="3435" y="4244"/>
                    <a:pt x="3444" y="4235"/>
                    <a:pt x="3444" y="4182"/>
                  </a:cubicBezTo>
                  <a:cubicBezTo>
                    <a:pt x="3444" y="4119"/>
                    <a:pt x="3435" y="4110"/>
                    <a:pt x="3381" y="4110"/>
                  </a:cubicBezTo>
                  <a:close/>
                  <a:moveTo>
                    <a:pt x="1178" y="4092"/>
                  </a:moveTo>
                  <a:cubicBezTo>
                    <a:pt x="1151" y="4092"/>
                    <a:pt x="1098" y="4155"/>
                    <a:pt x="1098" y="4173"/>
                  </a:cubicBezTo>
                  <a:cubicBezTo>
                    <a:pt x="1098" y="4199"/>
                    <a:pt x="1151" y="4262"/>
                    <a:pt x="1178" y="4262"/>
                  </a:cubicBezTo>
                  <a:cubicBezTo>
                    <a:pt x="1205" y="4262"/>
                    <a:pt x="1267" y="4199"/>
                    <a:pt x="1267" y="4182"/>
                  </a:cubicBezTo>
                  <a:cubicBezTo>
                    <a:pt x="1267" y="4155"/>
                    <a:pt x="1205" y="4092"/>
                    <a:pt x="1178" y="4092"/>
                  </a:cubicBezTo>
                  <a:close/>
                  <a:moveTo>
                    <a:pt x="3774" y="4146"/>
                  </a:moveTo>
                  <a:cubicBezTo>
                    <a:pt x="3738" y="4146"/>
                    <a:pt x="3712" y="4173"/>
                    <a:pt x="3712" y="4208"/>
                  </a:cubicBezTo>
                  <a:cubicBezTo>
                    <a:pt x="3712" y="4244"/>
                    <a:pt x="3738" y="4280"/>
                    <a:pt x="3783" y="4280"/>
                  </a:cubicBezTo>
                  <a:cubicBezTo>
                    <a:pt x="3819" y="4271"/>
                    <a:pt x="3845" y="4244"/>
                    <a:pt x="3845" y="4208"/>
                  </a:cubicBezTo>
                  <a:cubicBezTo>
                    <a:pt x="3845" y="4173"/>
                    <a:pt x="3810" y="4146"/>
                    <a:pt x="3774" y="4146"/>
                  </a:cubicBezTo>
                  <a:close/>
                  <a:moveTo>
                    <a:pt x="5986" y="4146"/>
                  </a:moveTo>
                  <a:cubicBezTo>
                    <a:pt x="5951" y="4146"/>
                    <a:pt x="5924" y="4173"/>
                    <a:pt x="5924" y="4208"/>
                  </a:cubicBezTo>
                  <a:cubicBezTo>
                    <a:pt x="5924" y="4244"/>
                    <a:pt x="5951" y="4280"/>
                    <a:pt x="5986" y="4280"/>
                  </a:cubicBezTo>
                  <a:cubicBezTo>
                    <a:pt x="6022" y="4280"/>
                    <a:pt x="6058" y="4244"/>
                    <a:pt x="6058" y="4208"/>
                  </a:cubicBezTo>
                  <a:cubicBezTo>
                    <a:pt x="6058" y="4173"/>
                    <a:pt x="6022" y="4146"/>
                    <a:pt x="5986" y="4146"/>
                  </a:cubicBezTo>
                  <a:close/>
                  <a:moveTo>
                    <a:pt x="1562" y="4128"/>
                  </a:moveTo>
                  <a:cubicBezTo>
                    <a:pt x="1544" y="4128"/>
                    <a:pt x="1481" y="4182"/>
                    <a:pt x="1481" y="4208"/>
                  </a:cubicBezTo>
                  <a:cubicBezTo>
                    <a:pt x="1481" y="4235"/>
                    <a:pt x="1535" y="4289"/>
                    <a:pt x="1562" y="4297"/>
                  </a:cubicBezTo>
                  <a:cubicBezTo>
                    <a:pt x="1588" y="4297"/>
                    <a:pt x="1642" y="4235"/>
                    <a:pt x="1651" y="4208"/>
                  </a:cubicBezTo>
                  <a:cubicBezTo>
                    <a:pt x="1651" y="4182"/>
                    <a:pt x="1597" y="4128"/>
                    <a:pt x="1562" y="4128"/>
                  </a:cubicBezTo>
                  <a:close/>
                  <a:moveTo>
                    <a:pt x="4175" y="4173"/>
                  </a:moveTo>
                  <a:cubicBezTo>
                    <a:pt x="4140" y="4173"/>
                    <a:pt x="4113" y="4208"/>
                    <a:pt x="4113" y="4244"/>
                  </a:cubicBezTo>
                  <a:cubicBezTo>
                    <a:pt x="4105" y="4276"/>
                    <a:pt x="4133" y="4308"/>
                    <a:pt x="4171" y="4308"/>
                  </a:cubicBezTo>
                  <a:cubicBezTo>
                    <a:pt x="4175" y="4308"/>
                    <a:pt x="4180" y="4307"/>
                    <a:pt x="4184" y="4306"/>
                  </a:cubicBezTo>
                  <a:cubicBezTo>
                    <a:pt x="4211" y="4306"/>
                    <a:pt x="4247" y="4280"/>
                    <a:pt x="4238" y="4244"/>
                  </a:cubicBezTo>
                  <a:cubicBezTo>
                    <a:pt x="4238" y="4208"/>
                    <a:pt x="4211" y="4173"/>
                    <a:pt x="4175" y="4173"/>
                  </a:cubicBezTo>
                  <a:close/>
                  <a:moveTo>
                    <a:pt x="6370" y="4173"/>
                  </a:moveTo>
                  <a:cubicBezTo>
                    <a:pt x="6334" y="4173"/>
                    <a:pt x="6308" y="4208"/>
                    <a:pt x="6308" y="4244"/>
                  </a:cubicBezTo>
                  <a:cubicBezTo>
                    <a:pt x="6308" y="4276"/>
                    <a:pt x="6329" y="4308"/>
                    <a:pt x="6365" y="4308"/>
                  </a:cubicBezTo>
                  <a:cubicBezTo>
                    <a:pt x="6370" y="4308"/>
                    <a:pt x="6374" y="4307"/>
                    <a:pt x="6379" y="4306"/>
                  </a:cubicBezTo>
                  <a:cubicBezTo>
                    <a:pt x="6406" y="4306"/>
                    <a:pt x="6441" y="4280"/>
                    <a:pt x="6441" y="4244"/>
                  </a:cubicBezTo>
                  <a:cubicBezTo>
                    <a:pt x="6432" y="4208"/>
                    <a:pt x="6406" y="4173"/>
                    <a:pt x="6370" y="4173"/>
                  </a:cubicBezTo>
                  <a:close/>
                  <a:moveTo>
                    <a:pt x="1972" y="4190"/>
                  </a:moveTo>
                  <a:cubicBezTo>
                    <a:pt x="1909" y="4190"/>
                    <a:pt x="1901" y="4199"/>
                    <a:pt x="1901" y="4253"/>
                  </a:cubicBezTo>
                  <a:cubicBezTo>
                    <a:pt x="1892" y="4315"/>
                    <a:pt x="1901" y="4324"/>
                    <a:pt x="1963" y="4324"/>
                  </a:cubicBezTo>
                  <a:cubicBezTo>
                    <a:pt x="2025" y="4324"/>
                    <a:pt x="2025" y="4324"/>
                    <a:pt x="2034" y="4262"/>
                  </a:cubicBezTo>
                  <a:cubicBezTo>
                    <a:pt x="2034" y="4199"/>
                    <a:pt x="2025" y="4190"/>
                    <a:pt x="1972" y="4190"/>
                  </a:cubicBezTo>
                  <a:close/>
                  <a:moveTo>
                    <a:pt x="4577" y="4208"/>
                  </a:moveTo>
                  <a:cubicBezTo>
                    <a:pt x="4541" y="4208"/>
                    <a:pt x="4506" y="4244"/>
                    <a:pt x="4506" y="4271"/>
                  </a:cubicBezTo>
                  <a:cubicBezTo>
                    <a:pt x="4506" y="4315"/>
                    <a:pt x="4541" y="4342"/>
                    <a:pt x="4577" y="4342"/>
                  </a:cubicBezTo>
                  <a:cubicBezTo>
                    <a:pt x="4613" y="4342"/>
                    <a:pt x="4639" y="4306"/>
                    <a:pt x="4639" y="4271"/>
                  </a:cubicBezTo>
                  <a:cubicBezTo>
                    <a:pt x="4639" y="4244"/>
                    <a:pt x="4613" y="4208"/>
                    <a:pt x="4577" y="4208"/>
                  </a:cubicBezTo>
                  <a:close/>
                  <a:moveTo>
                    <a:pt x="6756" y="4211"/>
                  </a:moveTo>
                  <a:cubicBezTo>
                    <a:pt x="6752" y="4211"/>
                    <a:pt x="6748" y="4214"/>
                    <a:pt x="6745" y="4217"/>
                  </a:cubicBezTo>
                  <a:cubicBezTo>
                    <a:pt x="6682" y="4262"/>
                    <a:pt x="6700" y="4306"/>
                    <a:pt x="6745" y="4342"/>
                  </a:cubicBezTo>
                  <a:cubicBezTo>
                    <a:pt x="6749" y="4344"/>
                    <a:pt x="6754" y="4345"/>
                    <a:pt x="6759" y="4345"/>
                  </a:cubicBezTo>
                  <a:cubicBezTo>
                    <a:pt x="6774" y="4345"/>
                    <a:pt x="6789" y="4335"/>
                    <a:pt x="6789" y="4315"/>
                  </a:cubicBezTo>
                  <a:cubicBezTo>
                    <a:pt x="6789" y="4315"/>
                    <a:pt x="6789" y="4306"/>
                    <a:pt x="6789" y="4280"/>
                  </a:cubicBezTo>
                  <a:cubicBezTo>
                    <a:pt x="6780" y="4271"/>
                    <a:pt x="6780" y="4253"/>
                    <a:pt x="6771" y="4226"/>
                  </a:cubicBezTo>
                  <a:cubicBezTo>
                    <a:pt x="6766" y="4216"/>
                    <a:pt x="6761" y="4211"/>
                    <a:pt x="6756" y="4211"/>
                  </a:cubicBezTo>
                  <a:close/>
                  <a:moveTo>
                    <a:pt x="2364" y="4226"/>
                  </a:moveTo>
                  <a:cubicBezTo>
                    <a:pt x="2302" y="4226"/>
                    <a:pt x="2293" y="4235"/>
                    <a:pt x="2293" y="4289"/>
                  </a:cubicBezTo>
                  <a:cubicBezTo>
                    <a:pt x="2293" y="4351"/>
                    <a:pt x="2302" y="4360"/>
                    <a:pt x="2356" y="4360"/>
                  </a:cubicBezTo>
                  <a:cubicBezTo>
                    <a:pt x="2418" y="4360"/>
                    <a:pt x="2427" y="4351"/>
                    <a:pt x="2427" y="4297"/>
                  </a:cubicBezTo>
                  <a:cubicBezTo>
                    <a:pt x="2427" y="4235"/>
                    <a:pt x="2427" y="4226"/>
                    <a:pt x="2364" y="4226"/>
                  </a:cubicBezTo>
                  <a:close/>
                  <a:moveTo>
                    <a:pt x="4978" y="4244"/>
                  </a:moveTo>
                  <a:cubicBezTo>
                    <a:pt x="4943" y="4244"/>
                    <a:pt x="4907" y="4271"/>
                    <a:pt x="4907" y="4306"/>
                  </a:cubicBezTo>
                  <a:cubicBezTo>
                    <a:pt x="4907" y="4342"/>
                    <a:pt x="4934" y="4378"/>
                    <a:pt x="4978" y="4378"/>
                  </a:cubicBezTo>
                  <a:cubicBezTo>
                    <a:pt x="5014" y="4378"/>
                    <a:pt x="5041" y="4342"/>
                    <a:pt x="5041" y="4306"/>
                  </a:cubicBezTo>
                  <a:cubicBezTo>
                    <a:pt x="5041" y="4280"/>
                    <a:pt x="5014" y="4244"/>
                    <a:pt x="4978" y="4244"/>
                  </a:cubicBezTo>
                  <a:close/>
                  <a:moveTo>
                    <a:pt x="2766" y="4262"/>
                  </a:moveTo>
                  <a:cubicBezTo>
                    <a:pt x="2703" y="4262"/>
                    <a:pt x="2695" y="4271"/>
                    <a:pt x="2695" y="4315"/>
                  </a:cubicBezTo>
                  <a:cubicBezTo>
                    <a:pt x="2695" y="4387"/>
                    <a:pt x="2703" y="4396"/>
                    <a:pt x="2757" y="4396"/>
                  </a:cubicBezTo>
                  <a:cubicBezTo>
                    <a:pt x="2819" y="4396"/>
                    <a:pt x="2828" y="4387"/>
                    <a:pt x="2828" y="4333"/>
                  </a:cubicBezTo>
                  <a:cubicBezTo>
                    <a:pt x="2828" y="4271"/>
                    <a:pt x="2819" y="4262"/>
                    <a:pt x="2766" y="4262"/>
                  </a:cubicBezTo>
                  <a:close/>
                  <a:moveTo>
                    <a:pt x="569" y="4243"/>
                  </a:moveTo>
                  <a:cubicBezTo>
                    <a:pt x="562" y="4243"/>
                    <a:pt x="554" y="4246"/>
                    <a:pt x="545" y="4253"/>
                  </a:cubicBezTo>
                  <a:cubicBezTo>
                    <a:pt x="536" y="4262"/>
                    <a:pt x="509" y="4262"/>
                    <a:pt x="518" y="4289"/>
                  </a:cubicBezTo>
                  <a:cubicBezTo>
                    <a:pt x="518" y="4315"/>
                    <a:pt x="527" y="4342"/>
                    <a:pt x="536" y="4360"/>
                  </a:cubicBezTo>
                  <a:cubicBezTo>
                    <a:pt x="541" y="4394"/>
                    <a:pt x="547" y="4406"/>
                    <a:pt x="562" y="4406"/>
                  </a:cubicBezTo>
                  <a:cubicBezTo>
                    <a:pt x="570" y="4406"/>
                    <a:pt x="582" y="4402"/>
                    <a:pt x="598" y="4396"/>
                  </a:cubicBezTo>
                  <a:cubicBezTo>
                    <a:pt x="634" y="4378"/>
                    <a:pt x="643" y="4351"/>
                    <a:pt x="643" y="4333"/>
                  </a:cubicBezTo>
                  <a:cubicBezTo>
                    <a:pt x="652" y="4315"/>
                    <a:pt x="634" y="4280"/>
                    <a:pt x="616" y="4271"/>
                  </a:cubicBezTo>
                  <a:cubicBezTo>
                    <a:pt x="603" y="4264"/>
                    <a:pt x="590" y="4243"/>
                    <a:pt x="569" y="4243"/>
                  </a:cubicBezTo>
                  <a:close/>
                  <a:moveTo>
                    <a:pt x="5371" y="4280"/>
                  </a:moveTo>
                  <a:cubicBezTo>
                    <a:pt x="5344" y="4280"/>
                    <a:pt x="5308" y="4306"/>
                    <a:pt x="5308" y="4342"/>
                  </a:cubicBezTo>
                  <a:cubicBezTo>
                    <a:pt x="5308" y="4378"/>
                    <a:pt x="5335" y="4413"/>
                    <a:pt x="5371" y="4413"/>
                  </a:cubicBezTo>
                  <a:cubicBezTo>
                    <a:pt x="5407" y="4413"/>
                    <a:pt x="5442" y="4378"/>
                    <a:pt x="5442" y="4342"/>
                  </a:cubicBezTo>
                  <a:cubicBezTo>
                    <a:pt x="5442" y="4306"/>
                    <a:pt x="5407" y="4280"/>
                    <a:pt x="5371" y="4280"/>
                  </a:cubicBezTo>
                  <a:close/>
                  <a:moveTo>
                    <a:pt x="3134" y="4294"/>
                  </a:moveTo>
                  <a:cubicBezTo>
                    <a:pt x="3101" y="4294"/>
                    <a:pt x="3096" y="4309"/>
                    <a:pt x="3096" y="4351"/>
                  </a:cubicBezTo>
                  <a:cubicBezTo>
                    <a:pt x="3096" y="4422"/>
                    <a:pt x="3096" y="4422"/>
                    <a:pt x="3158" y="4422"/>
                  </a:cubicBezTo>
                  <a:cubicBezTo>
                    <a:pt x="3221" y="4422"/>
                    <a:pt x="3230" y="4422"/>
                    <a:pt x="3230" y="4360"/>
                  </a:cubicBezTo>
                  <a:cubicBezTo>
                    <a:pt x="3230" y="4297"/>
                    <a:pt x="3221" y="4297"/>
                    <a:pt x="3167" y="4297"/>
                  </a:cubicBezTo>
                  <a:cubicBezTo>
                    <a:pt x="3154" y="4296"/>
                    <a:pt x="3143" y="4294"/>
                    <a:pt x="3134" y="4294"/>
                  </a:cubicBezTo>
                  <a:close/>
                  <a:moveTo>
                    <a:pt x="964" y="4280"/>
                  </a:moveTo>
                  <a:cubicBezTo>
                    <a:pt x="937" y="4280"/>
                    <a:pt x="884" y="4333"/>
                    <a:pt x="884" y="4360"/>
                  </a:cubicBezTo>
                  <a:cubicBezTo>
                    <a:pt x="884" y="4387"/>
                    <a:pt x="937" y="4440"/>
                    <a:pt x="964" y="4440"/>
                  </a:cubicBezTo>
                  <a:cubicBezTo>
                    <a:pt x="991" y="4440"/>
                    <a:pt x="1053" y="4387"/>
                    <a:pt x="1053" y="4360"/>
                  </a:cubicBezTo>
                  <a:cubicBezTo>
                    <a:pt x="1044" y="4333"/>
                    <a:pt x="991" y="4280"/>
                    <a:pt x="964" y="4280"/>
                  </a:cubicBezTo>
                  <a:close/>
                  <a:moveTo>
                    <a:pt x="5772" y="4306"/>
                  </a:moveTo>
                  <a:cubicBezTo>
                    <a:pt x="5737" y="4315"/>
                    <a:pt x="5710" y="4342"/>
                    <a:pt x="5710" y="4378"/>
                  </a:cubicBezTo>
                  <a:cubicBezTo>
                    <a:pt x="5710" y="4413"/>
                    <a:pt x="5737" y="4440"/>
                    <a:pt x="5772" y="4440"/>
                  </a:cubicBezTo>
                  <a:cubicBezTo>
                    <a:pt x="5808" y="4440"/>
                    <a:pt x="5835" y="4413"/>
                    <a:pt x="5835" y="4378"/>
                  </a:cubicBezTo>
                  <a:cubicBezTo>
                    <a:pt x="5844" y="4342"/>
                    <a:pt x="5808" y="4306"/>
                    <a:pt x="5772" y="4306"/>
                  </a:cubicBezTo>
                  <a:close/>
                  <a:moveTo>
                    <a:pt x="3560" y="4324"/>
                  </a:moveTo>
                  <a:cubicBezTo>
                    <a:pt x="3524" y="4324"/>
                    <a:pt x="3489" y="4360"/>
                    <a:pt x="3497" y="4396"/>
                  </a:cubicBezTo>
                  <a:cubicBezTo>
                    <a:pt x="3497" y="4431"/>
                    <a:pt x="3524" y="4458"/>
                    <a:pt x="3560" y="4458"/>
                  </a:cubicBezTo>
                  <a:cubicBezTo>
                    <a:pt x="3596" y="4458"/>
                    <a:pt x="3622" y="4431"/>
                    <a:pt x="3622" y="4396"/>
                  </a:cubicBezTo>
                  <a:cubicBezTo>
                    <a:pt x="3631" y="4360"/>
                    <a:pt x="3596" y="4324"/>
                    <a:pt x="3560" y="4324"/>
                  </a:cubicBezTo>
                  <a:close/>
                  <a:moveTo>
                    <a:pt x="1347" y="4306"/>
                  </a:moveTo>
                  <a:cubicBezTo>
                    <a:pt x="1312" y="4315"/>
                    <a:pt x="1258" y="4369"/>
                    <a:pt x="1267" y="4396"/>
                  </a:cubicBezTo>
                  <a:cubicBezTo>
                    <a:pt x="1267" y="4422"/>
                    <a:pt x="1330" y="4476"/>
                    <a:pt x="1347" y="4476"/>
                  </a:cubicBezTo>
                  <a:cubicBezTo>
                    <a:pt x="1383" y="4476"/>
                    <a:pt x="1437" y="4413"/>
                    <a:pt x="1428" y="4387"/>
                  </a:cubicBezTo>
                  <a:cubicBezTo>
                    <a:pt x="1428" y="4360"/>
                    <a:pt x="1374" y="4306"/>
                    <a:pt x="1347" y="4306"/>
                  </a:cubicBezTo>
                  <a:close/>
                  <a:moveTo>
                    <a:pt x="1758" y="4360"/>
                  </a:moveTo>
                  <a:cubicBezTo>
                    <a:pt x="1695" y="4360"/>
                    <a:pt x="1678" y="4369"/>
                    <a:pt x="1678" y="4422"/>
                  </a:cubicBezTo>
                  <a:cubicBezTo>
                    <a:pt x="1678" y="4485"/>
                    <a:pt x="1686" y="4494"/>
                    <a:pt x="1749" y="4494"/>
                  </a:cubicBezTo>
                  <a:cubicBezTo>
                    <a:pt x="1811" y="4494"/>
                    <a:pt x="1811" y="4485"/>
                    <a:pt x="1811" y="4431"/>
                  </a:cubicBezTo>
                  <a:cubicBezTo>
                    <a:pt x="1811" y="4369"/>
                    <a:pt x="1811" y="4360"/>
                    <a:pt x="1758" y="4360"/>
                  </a:cubicBezTo>
                  <a:close/>
                  <a:moveTo>
                    <a:pt x="3961" y="4360"/>
                  </a:moveTo>
                  <a:cubicBezTo>
                    <a:pt x="3926" y="4360"/>
                    <a:pt x="3890" y="4387"/>
                    <a:pt x="3890" y="4422"/>
                  </a:cubicBezTo>
                  <a:cubicBezTo>
                    <a:pt x="3890" y="4458"/>
                    <a:pt x="3917" y="4494"/>
                    <a:pt x="3952" y="4494"/>
                  </a:cubicBezTo>
                  <a:cubicBezTo>
                    <a:pt x="3997" y="4494"/>
                    <a:pt x="4024" y="4467"/>
                    <a:pt x="4024" y="4422"/>
                  </a:cubicBezTo>
                  <a:cubicBezTo>
                    <a:pt x="4024" y="4387"/>
                    <a:pt x="3997" y="4360"/>
                    <a:pt x="3961" y="4360"/>
                  </a:cubicBezTo>
                  <a:close/>
                  <a:moveTo>
                    <a:pt x="6156" y="4360"/>
                  </a:moveTo>
                  <a:cubicBezTo>
                    <a:pt x="6120" y="4360"/>
                    <a:pt x="6093" y="4387"/>
                    <a:pt x="6085" y="4422"/>
                  </a:cubicBezTo>
                  <a:cubicBezTo>
                    <a:pt x="6085" y="4467"/>
                    <a:pt x="6120" y="4494"/>
                    <a:pt x="6156" y="4494"/>
                  </a:cubicBezTo>
                  <a:cubicBezTo>
                    <a:pt x="6192" y="4494"/>
                    <a:pt x="6218" y="4458"/>
                    <a:pt x="6218" y="4422"/>
                  </a:cubicBezTo>
                  <a:cubicBezTo>
                    <a:pt x="6218" y="4387"/>
                    <a:pt x="6192" y="4360"/>
                    <a:pt x="6156" y="4360"/>
                  </a:cubicBezTo>
                  <a:close/>
                  <a:moveTo>
                    <a:pt x="4354" y="4396"/>
                  </a:moveTo>
                  <a:cubicBezTo>
                    <a:pt x="4318" y="4396"/>
                    <a:pt x="4291" y="4422"/>
                    <a:pt x="4291" y="4458"/>
                  </a:cubicBezTo>
                  <a:cubicBezTo>
                    <a:pt x="4291" y="4494"/>
                    <a:pt x="4327" y="4529"/>
                    <a:pt x="4354" y="4529"/>
                  </a:cubicBezTo>
                  <a:cubicBezTo>
                    <a:pt x="4398" y="4529"/>
                    <a:pt x="4425" y="4494"/>
                    <a:pt x="4425" y="4458"/>
                  </a:cubicBezTo>
                  <a:cubicBezTo>
                    <a:pt x="4425" y="4422"/>
                    <a:pt x="4390" y="4396"/>
                    <a:pt x="4354" y="4396"/>
                  </a:cubicBezTo>
                  <a:close/>
                  <a:moveTo>
                    <a:pt x="6557" y="4396"/>
                  </a:moveTo>
                  <a:cubicBezTo>
                    <a:pt x="6522" y="4396"/>
                    <a:pt x="6486" y="4422"/>
                    <a:pt x="6486" y="4458"/>
                  </a:cubicBezTo>
                  <a:cubicBezTo>
                    <a:pt x="6486" y="4494"/>
                    <a:pt x="6513" y="4529"/>
                    <a:pt x="6557" y="4529"/>
                  </a:cubicBezTo>
                  <a:cubicBezTo>
                    <a:pt x="6593" y="4529"/>
                    <a:pt x="6620" y="4494"/>
                    <a:pt x="6620" y="4458"/>
                  </a:cubicBezTo>
                  <a:cubicBezTo>
                    <a:pt x="6620" y="4422"/>
                    <a:pt x="6593" y="4396"/>
                    <a:pt x="6557" y="4396"/>
                  </a:cubicBezTo>
                  <a:close/>
                  <a:moveTo>
                    <a:pt x="2150" y="4413"/>
                  </a:moveTo>
                  <a:cubicBezTo>
                    <a:pt x="2088" y="4413"/>
                    <a:pt x="2079" y="4413"/>
                    <a:pt x="2079" y="4467"/>
                  </a:cubicBezTo>
                  <a:cubicBezTo>
                    <a:pt x="2079" y="4538"/>
                    <a:pt x="2088" y="4538"/>
                    <a:pt x="2141" y="4547"/>
                  </a:cubicBezTo>
                  <a:cubicBezTo>
                    <a:pt x="2204" y="4547"/>
                    <a:pt x="2213" y="4538"/>
                    <a:pt x="2213" y="4485"/>
                  </a:cubicBezTo>
                  <a:cubicBezTo>
                    <a:pt x="2213" y="4413"/>
                    <a:pt x="2213" y="4413"/>
                    <a:pt x="2150" y="4413"/>
                  </a:cubicBezTo>
                  <a:close/>
                  <a:moveTo>
                    <a:pt x="4755" y="4422"/>
                  </a:moveTo>
                  <a:cubicBezTo>
                    <a:pt x="4720" y="4431"/>
                    <a:pt x="4693" y="4458"/>
                    <a:pt x="4693" y="4494"/>
                  </a:cubicBezTo>
                  <a:cubicBezTo>
                    <a:pt x="4693" y="4529"/>
                    <a:pt x="4720" y="4556"/>
                    <a:pt x="4755" y="4556"/>
                  </a:cubicBezTo>
                  <a:cubicBezTo>
                    <a:pt x="4759" y="4557"/>
                    <a:pt x="4763" y="4558"/>
                    <a:pt x="4767" y="4558"/>
                  </a:cubicBezTo>
                  <a:cubicBezTo>
                    <a:pt x="4798" y="4558"/>
                    <a:pt x="4827" y="4526"/>
                    <a:pt x="4827" y="4494"/>
                  </a:cubicBezTo>
                  <a:cubicBezTo>
                    <a:pt x="4827" y="4458"/>
                    <a:pt x="4791" y="4422"/>
                    <a:pt x="4755" y="4422"/>
                  </a:cubicBezTo>
                  <a:close/>
                  <a:moveTo>
                    <a:pt x="2552" y="4440"/>
                  </a:moveTo>
                  <a:cubicBezTo>
                    <a:pt x="2489" y="4440"/>
                    <a:pt x="2480" y="4449"/>
                    <a:pt x="2480" y="4512"/>
                  </a:cubicBezTo>
                  <a:cubicBezTo>
                    <a:pt x="2480" y="4565"/>
                    <a:pt x="2480" y="4574"/>
                    <a:pt x="2543" y="4574"/>
                  </a:cubicBezTo>
                  <a:cubicBezTo>
                    <a:pt x="2605" y="4574"/>
                    <a:pt x="2614" y="4574"/>
                    <a:pt x="2614" y="4512"/>
                  </a:cubicBezTo>
                  <a:cubicBezTo>
                    <a:pt x="2614" y="4449"/>
                    <a:pt x="2605" y="4440"/>
                    <a:pt x="2552" y="4440"/>
                  </a:cubicBezTo>
                  <a:close/>
                  <a:moveTo>
                    <a:pt x="5157" y="4458"/>
                  </a:moveTo>
                  <a:cubicBezTo>
                    <a:pt x="5121" y="4458"/>
                    <a:pt x="5094" y="4494"/>
                    <a:pt x="5094" y="4529"/>
                  </a:cubicBezTo>
                  <a:cubicBezTo>
                    <a:pt x="5094" y="4565"/>
                    <a:pt x="5121" y="4592"/>
                    <a:pt x="5157" y="4592"/>
                  </a:cubicBezTo>
                  <a:cubicBezTo>
                    <a:pt x="5192" y="4592"/>
                    <a:pt x="5228" y="4565"/>
                    <a:pt x="5219" y="4521"/>
                  </a:cubicBezTo>
                  <a:cubicBezTo>
                    <a:pt x="5219" y="4485"/>
                    <a:pt x="5192" y="4458"/>
                    <a:pt x="5157" y="4458"/>
                  </a:cubicBezTo>
                  <a:close/>
                  <a:moveTo>
                    <a:pt x="2944" y="4476"/>
                  </a:moveTo>
                  <a:cubicBezTo>
                    <a:pt x="2909" y="4476"/>
                    <a:pt x="2882" y="4512"/>
                    <a:pt x="2882" y="4547"/>
                  </a:cubicBezTo>
                  <a:cubicBezTo>
                    <a:pt x="2882" y="4583"/>
                    <a:pt x="2909" y="4610"/>
                    <a:pt x="2944" y="4610"/>
                  </a:cubicBezTo>
                  <a:cubicBezTo>
                    <a:pt x="2980" y="4610"/>
                    <a:pt x="3007" y="4583"/>
                    <a:pt x="3016" y="4547"/>
                  </a:cubicBezTo>
                  <a:cubicBezTo>
                    <a:pt x="3016" y="4503"/>
                    <a:pt x="2980" y="4476"/>
                    <a:pt x="2944" y="4476"/>
                  </a:cubicBezTo>
                  <a:close/>
                  <a:moveTo>
                    <a:pt x="750" y="4458"/>
                  </a:moveTo>
                  <a:cubicBezTo>
                    <a:pt x="723" y="4458"/>
                    <a:pt x="669" y="4521"/>
                    <a:pt x="669" y="4547"/>
                  </a:cubicBezTo>
                  <a:cubicBezTo>
                    <a:pt x="669" y="4565"/>
                    <a:pt x="723" y="4628"/>
                    <a:pt x="750" y="4628"/>
                  </a:cubicBezTo>
                  <a:cubicBezTo>
                    <a:pt x="777" y="4628"/>
                    <a:pt x="830" y="4565"/>
                    <a:pt x="830" y="4547"/>
                  </a:cubicBezTo>
                  <a:cubicBezTo>
                    <a:pt x="830" y="4521"/>
                    <a:pt x="777" y="4458"/>
                    <a:pt x="750" y="4458"/>
                  </a:cubicBezTo>
                  <a:close/>
                  <a:moveTo>
                    <a:pt x="5558" y="4494"/>
                  </a:moveTo>
                  <a:cubicBezTo>
                    <a:pt x="5523" y="4494"/>
                    <a:pt x="5487" y="4521"/>
                    <a:pt x="5487" y="4556"/>
                  </a:cubicBezTo>
                  <a:cubicBezTo>
                    <a:pt x="5487" y="4592"/>
                    <a:pt x="5523" y="4628"/>
                    <a:pt x="5558" y="4628"/>
                  </a:cubicBezTo>
                  <a:cubicBezTo>
                    <a:pt x="5594" y="4628"/>
                    <a:pt x="5621" y="4592"/>
                    <a:pt x="5621" y="4556"/>
                  </a:cubicBezTo>
                  <a:cubicBezTo>
                    <a:pt x="5621" y="4521"/>
                    <a:pt x="5594" y="4494"/>
                    <a:pt x="5558" y="4494"/>
                  </a:cubicBezTo>
                  <a:close/>
                  <a:moveTo>
                    <a:pt x="3346" y="4512"/>
                  </a:moveTo>
                  <a:cubicBezTo>
                    <a:pt x="3310" y="4512"/>
                    <a:pt x="3274" y="4538"/>
                    <a:pt x="3274" y="4574"/>
                  </a:cubicBezTo>
                  <a:cubicBezTo>
                    <a:pt x="3274" y="4610"/>
                    <a:pt x="3310" y="4645"/>
                    <a:pt x="3346" y="4645"/>
                  </a:cubicBezTo>
                  <a:cubicBezTo>
                    <a:pt x="3381" y="4645"/>
                    <a:pt x="3408" y="4610"/>
                    <a:pt x="3408" y="4574"/>
                  </a:cubicBezTo>
                  <a:cubicBezTo>
                    <a:pt x="3408" y="4538"/>
                    <a:pt x="3381" y="4512"/>
                    <a:pt x="3346" y="4512"/>
                  </a:cubicBezTo>
                  <a:close/>
                  <a:moveTo>
                    <a:pt x="1133" y="4494"/>
                  </a:moveTo>
                  <a:cubicBezTo>
                    <a:pt x="1107" y="4494"/>
                    <a:pt x="1044" y="4547"/>
                    <a:pt x="1053" y="4574"/>
                  </a:cubicBezTo>
                  <a:cubicBezTo>
                    <a:pt x="1053" y="4601"/>
                    <a:pt x="1107" y="4663"/>
                    <a:pt x="1133" y="4663"/>
                  </a:cubicBezTo>
                  <a:cubicBezTo>
                    <a:pt x="1160" y="4654"/>
                    <a:pt x="1214" y="4601"/>
                    <a:pt x="1214" y="4574"/>
                  </a:cubicBezTo>
                  <a:cubicBezTo>
                    <a:pt x="1214" y="4547"/>
                    <a:pt x="1160" y="4494"/>
                    <a:pt x="1133" y="4494"/>
                  </a:cubicBezTo>
                  <a:close/>
                  <a:moveTo>
                    <a:pt x="5942" y="4529"/>
                  </a:moveTo>
                  <a:cubicBezTo>
                    <a:pt x="5906" y="4529"/>
                    <a:pt x="5870" y="4556"/>
                    <a:pt x="5870" y="4592"/>
                  </a:cubicBezTo>
                  <a:cubicBezTo>
                    <a:pt x="5870" y="4628"/>
                    <a:pt x="5906" y="4663"/>
                    <a:pt x="5942" y="4663"/>
                  </a:cubicBezTo>
                  <a:cubicBezTo>
                    <a:pt x="5977" y="4654"/>
                    <a:pt x="6004" y="4628"/>
                    <a:pt x="6004" y="4592"/>
                  </a:cubicBezTo>
                  <a:cubicBezTo>
                    <a:pt x="6004" y="4556"/>
                    <a:pt x="5969" y="4529"/>
                    <a:pt x="5942" y="4529"/>
                  </a:cubicBezTo>
                  <a:close/>
                  <a:moveTo>
                    <a:pt x="3750" y="4546"/>
                  </a:moveTo>
                  <a:cubicBezTo>
                    <a:pt x="3746" y="4546"/>
                    <a:pt x="3742" y="4546"/>
                    <a:pt x="3738" y="4547"/>
                  </a:cubicBezTo>
                  <a:cubicBezTo>
                    <a:pt x="3703" y="4547"/>
                    <a:pt x="3676" y="4574"/>
                    <a:pt x="3676" y="4610"/>
                  </a:cubicBezTo>
                  <a:cubicBezTo>
                    <a:pt x="3676" y="4645"/>
                    <a:pt x="3703" y="4672"/>
                    <a:pt x="3738" y="4672"/>
                  </a:cubicBezTo>
                  <a:cubicBezTo>
                    <a:pt x="3743" y="4673"/>
                    <a:pt x="3748" y="4674"/>
                    <a:pt x="3752" y="4674"/>
                  </a:cubicBezTo>
                  <a:cubicBezTo>
                    <a:pt x="3788" y="4674"/>
                    <a:pt x="3810" y="4642"/>
                    <a:pt x="3810" y="4610"/>
                  </a:cubicBezTo>
                  <a:cubicBezTo>
                    <a:pt x="3810" y="4578"/>
                    <a:pt x="3781" y="4546"/>
                    <a:pt x="3750" y="4546"/>
                  </a:cubicBezTo>
                  <a:close/>
                  <a:moveTo>
                    <a:pt x="1502" y="4544"/>
                  </a:moveTo>
                  <a:cubicBezTo>
                    <a:pt x="1469" y="4544"/>
                    <a:pt x="1463" y="4560"/>
                    <a:pt x="1463" y="4610"/>
                  </a:cubicBezTo>
                  <a:cubicBezTo>
                    <a:pt x="1463" y="4672"/>
                    <a:pt x="1472" y="4672"/>
                    <a:pt x="1526" y="4672"/>
                  </a:cubicBezTo>
                  <a:cubicBezTo>
                    <a:pt x="1539" y="4674"/>
                    <a:pt x="1550" y="4675"/>
                    <a:pt x="1559" y="4675"/>
                  </a:cubicBezTo>
                  <a:cubicBezTo>
                    <a:pt x="1592" y="4675"/>
                    <a:pt x="1597" y="4661"/>
                    <a:pt x="1597" y="4619"/>
                  </a:cubicBezTo>
                  <a:cubicBezTo>
                    <a:pt x="1597" y="4547"/>
                    <a:pt x="1588" y="4547"/>
                    <a:pt x="1535" y="4547"/>
                  </a:cubicBezTo>
                  <a:cubicBezTo>
                    <a:pt x="1522" y="4545"/>
                    <a:pt x="1511" y="4544"/>
                    <a:pt x="1502" y="4544"/>
                  </a:cubicBezTo>
                  <a:close/>
                  <a:moveTo>
                    <a:pt x="1936" y="4574"/>
                  </a:moveTo>
                  <a:cubicBezTo>
                    <a:pt x="1874" y="4574"/>
                    <a:pt x="1865" y="4583"/>
                    <a:pt x="1865" y="4636"/>
                  </a:cubicBezTo>
                  <a:cubicBezTo>
                    <a:pt x="1865" y="4699"/>
                    <a:pt x="1865" y="4708"/>
                    <a:pt x="1927" y="4708"/>
                  </a:cubicBezTo>
                  <a:cubicBezTo>
                    <a:pt x="1990" y="4708"/>
                    <a:pt x="1999" y="4699"/>
                    <a:pt x="1999" y="4654"/>
                  </a:cubicBezTo>
                  <a:cubicBezTo>
                    <a:pt x="1999" y="4583"/>
                    <a:pt x="1990" y="4574"/>
                    <a:pt x="1936" y="4574"/>
                  </a:cubicBezTo>
                  <a:close/>
                  <a:moveTo>
                    <a:pt x="4140" y="4574"/>
                  </a:moveTo>
                  <a:cubicBezTo>
                    <a:pt x="4104" y="4574"/>
                    <a:pt x="4077" y="4610"/>
                    <a:pt x="4077" y="4645"/>
                  </a:cubicBezTo>
                  <a:cubicBezTo>
                    <a:pt x="4077" y="4681"/>
                    <a:pt x="4113" y="4708"/>
                    <a:pt x="4149" y="4708"/>
                  </a:cubicBezTo>
                  <a:cubicBezTo>
                    <a:pt x="4184" y="4708"/>
                    <a:pt x="4211" y="4672"/>
                    <a:pt x="4211" y="4636"/>
                  </a:cubicBezTo>
                  <a:cubicBezTo>
                    <a:pt x="4211" y="4601"/>
                    <a:pt x="4175" y="4574"/>
                    <a:pt x="4140" y="4574"/>
                  </a:cubicBezTo>
                  <a:close/>
                  <a:moveTo>
                    <a:pt x="6334" y="4574"/>
                  </a:moveTo>
                  <a:cubicBezTo>
                    <a:pt x="6316" y="4574"/>
                    <a:pt x="6272" y="4628"/>
                    <a:pt x="6272" y="4645"/>
                  </a:cubicBezTo>
                  <a:cubicBezTo>
                    <a:pt x="6272" y="4672"/>
                    <a:pt x="6325" y="4708"/>
                    <a:pt x="6343" y="4708"/>
                  </a:cubicBezTo>
                  <a:cubicBezTo>
                    <a:pt x="6361" y="4708"/>
                    <a:pt x="6406" y="4654"/>
                    <a:pt x="6406" y="4636"/>
                  </a:cubicBezTo>
                  <a:cubicBezTo>
                    <a:pt x="6397" y="4628"/>
                    <a:pt x="6388" y="4610"/>
                    <a:pt x="6379" y="4592"/>
                  </a:cubicBezTo>
                  <a:cubicBezTo>
                    <a:pt x="6370" y="4583"/>
                    <a:pt x="6352" y="4583"/>
                    <a:pt x="6334" y="4574"/>
                  </a:cubicBezTo>
                  <a:close/>
                  <a:moveTo>
                    <a:pt x="4541" y="4610"/>
                  </a:moveTo>
                  <a:cubicBezTo>
                    <a:pt x="4506" y="4610"/>
                    <a:pt x="4470" y="4636"/>
                    <a:pt x="4479" y="4681"/>
                  </a:cubicBezTo>
                  <a:cubicBezTo>
                    <a:pt x="4479" y="4717"/>
                    <a:pt x="4506" y="4744"/>
                    <a:pt x="4541" y="4744"/>
                  </a:cubicBezTo>
                  <a:cubicBezTo>
                    <a:pt x="4577" y="4744"/>
                    <a:pt x="4604" y="4708"/>
                    <a:pt x="4604" y="4672"/>
                  </a:cubicBezTo>
                  <a:cubicBezTo>
                    <a:pt x="4604" y="4645"/>
                    <a:pt x="4577" y="4610"/>
                    <a:pt x="4541" y="4610"/>
                  </a:cubicBezTo>
                  <a:close/>
                  <a:moveTo>
                    <a:pt x="6736" y="4610"/>
                  </a:moveTo>
                  <a:cubicBezTo>
                    <a:pt x="6718" y="4610"/>
                    <a:pt x="6673" y="4654"/>
                    <a:pt x="6673" y="4672"/>
                  </a:cubicBezTo>
                  <a:cubicBezTo>
                    <a:pt x="6664" y="4690"/>
                    <a:pt x="6718" y="4744"/>
                    <a:pt x="6736" y="4744"/>
                  </a:cubicBezTo>
                  <a:cubicBezTo>
                    <a:pt x="6754" y="4735"/>
                    <a:pt x="6771" y="4726"/>
                    <a:pt x="6789" y="4717"/>
                  </a:cubicBezTo>
                  <a:cubicBezTo>
                    <a:pt x="6798" y="4708"/>
                    <a:pt x="6798" y="4690"/>
                    <a:pt x="6807" y="4672"/>
                  </a:cubicBezTo>
                  <a:cubicBezTo>
                    <a:pt x="6798" y="4663"/>
                    <a:pt x="6798" y="4645"/>
                    <a:pt x="6789" y="4636"/>
                  </a:cubicBezTo>
                  <a:cubicBezTo>
                    <a:pt x="6771" y="4619"/>
                    <a:pt x="6754" y="4619"/>
                    <a:pt x="6736" y="4610"/>
                  </a:cubicBezTo>
                  <a:close/>
                  <a:moveTo>
                    <a:pt x="2338" y="4628"/>
                  </a:moveTo>
                  <a:cubicBezTo>
                    <a:pt x="2266" y="4628"/>
                    <a:pt x="2266" y="4628"/>
                    <a:pt x="2266" y="4690"/>
                  </a:cubicBezTo>
                  <a:cubicBezTo>
                    <a:pt x="2266" y="4752"/>
                    <a:pt x="2266" y="4761"/>
                    <a:pt x="2329" y="4761"/>
                  </a:cubicBezTo>
                  <a:cubicBezTo>
                    <a:pt x="2391" y="4761"/>
                    <a:pt x="2391" y="4752"/>
                    <a:pt x="2400" y="4699"/>
                  </a:cubicBezTo>
                  <a:cubicBezTo>
                    <a:pt x="2400" y="4636"/>
                    <a:pt x="2391" y="4628"/>
                    <a:pt x="2338" y="4628"/>
                  </a:cubicBezTo>
                  <a:close/>
                  <a:moveTo>
                    <a:pt x="4931" y="4644"/>
                  </a:moveTo>
                  <a:cubicBezTo>
                    <a:pt x="4900" y="4644"/>
                    <a:pt x="4871" y="4676"/>
                    <a:pt x="4871" y="4708"/>
                  </a:cubicBezTo>
                  <a:cubicBezTo>
                    <a:pt x="4871" y="4744"/>
                    <a:pt x="4907" y="4779"/>
                    <a:pt x="4943" y="4779"/>
                  </a:cubicBezTo>
                  <a:cubicBezTo>
                    <a:pt x="4978" y="4779"/>
                    <a:pt x="5005" y="4744"/>
                    <a:pt x="5005" y="4717"/>
                  </a:cubicBezTo>
                  <a:cubicBezTo>
                    <a:pt x="5005" y="4681"/>
                    <a:pt x="4978" y="4645"/>
                    <a:pt x="4943" y="4645"/>
                  </a:cubicBezTo>
                  <a:cubicBezTo>
                    <a:pt x="4939" y="4644"/>
                    <a:pt x="4935" y="4644"/>
                    <a:pt x="4931" y="4644"/>
                  </a:cubicBezTo>
                  <a:close/>
                  <a:moveTo>
                    <a:pt x="2733" y="4662"/>
                  </a:moveTo>
                  <a:cubicBezTo>
                    <a:pt x="2729" y="4662"/>
                    <a:pt x="2725" y="4662"/>
                    <a:pt x="2721" y="4663"/>
                  </a:cubicBezTo>
                  <a:cubicBezTo>
                    <a:pt x="2695" y="4663"/>
                    <a:pt x="2659" y="4690"/>
                    <a:pt x="2659" y="4726"/>
                  </a:cubicBezTo>
                  <a:cubicBezTo>
                    <a:pt x="2659" y="4761"/>
                    <a:pt x="2695" y="4788"/>
                    <a:pt x="2730" y="4788"/>
                  </a:cubicBezTo>
                  <a:cubicBezTo>
                    <a:pt x="2766" y="4788"/>
                    <a:pt x="2802" y="4761"/>
                    <a:pt x="2793" y="4717"/>
                  </a:cubicBezTo>
                  <a:cubicBezTo>
                    <a:pt x="2793" y="4693"/>
                    <a:pt x="2764" y="4662"/>
                    <a:pt x="2733" y="4662"/>
                  </a:cubicBezTo>
                  <a:close/>
                  <a:moveTo>
                    <a:pt x="5344" y="4672"/>
                  </a:moveTo>
                  <a:cubicBezTo>
                    <a:pt x="5299" y="4672"/>
                    <a:pt x="5273" y="4708"/>
                    <a:pt x="5273" y="4744"/>
                  </a:cubicBezTo>
                  <a:cubicBezTo>
                    <a:pt x="5273" y="4779"/>
                    <a:pt x="5308" y="4806"/>
                    <a:pt x="5344" y="4806"/>
                  </a:cubicBezTo>
                  <a:cubicBezTo>
                    <a:pt x="5371" y="4806"/>
                    <a:pt x="5407" y="4779"/>
                    <a:pt x="5407" y="4744"/>
                  </a:cubicBezTo>
                  <a:cubicBezTo>
                    <a:pt x="5407" y="4708"/>
                    <a:pt x="5380" y="4681"/>
                    <a:pt x="5344" y="4672"/>
                  </a:cubicBezTo>
                  <a:close/>
                  <a:moveTo>
                    <a:pt x="919" y="4690"/>
                  </a:moveTo>
                  <a:cubicBezTo>
                    <a:pt x="857" y="4690"/>
                    <a:pt x="848" y="4699"/>
                    <a:pt x="848" y="4752"/>
                  </a:cubicBezTo>
                  <a:cubicBezTo>
                    <a:pt x="848" y="4815"/>
                    <a:pt x="857" y="4824"/>
                    <a:pt x="910" y="4824"/>
                  </a:cubicBezTo>
                  <a:cubicBezTo>
                    <a:pt x="973" y="4824"/>
                    <a:pt x="982" y="4824"/>
                    <a:pt x="982" y="4761"/>
                  </a:cubicBezTo>
                  <a:cubicBezTo>
                    <a:pt x="982" y="4699"/>
                    <a:pt x="982" y="4690"/>
                    <a:pt x="919" y="4690"/>
                  </a:cubicBezTo>
                  <a:close/>
                  <a:moveTo>
                    <a:pt x="3123" y="4690"/>
                  </a:moveTo>
                  <a:cubicBezTo>
                    <a:pt x="3087" y="4690"/>
                    <a:pt x="3060" y="4726"/>
                    <a:pt x="3060" y="4761"/>
                  </a:cubicBezTo>
                  <a:cubicBezTo>
                    <a:pt x="3060" y="4797"/>
                    <a:pt x="3096" y="4824"/>
                    <a:pt x="3132" y="4824"/>
                  </a:cubicBezTo>
                  <a:cubicBezTo>
                    <a:pt x="3167" y="4824"/>
                    <a:pt x="3194" y="4788"/>
                    <a:pt x="3194" y="4752"/>
                  </a:cubicBezTo>
                  <a:cubicBezTo>
                    <a:pt x="3194" y="4717"/>
                    <a:pt x="3158" y="4690"/>
                    <a:pt x="3123" y="4690"/>
                  </a:cubicBezTo>
                  <a:close/>
                  <a:moveTo>
                    <a:pt x="5719" y="4708"/>
                  </a:moveTo>
                  <a:cubicBezTo>
                    <a:pt x="5683" y="4708"/>
                    <a:pt x="5656" y="4744"/>
                    <a:pt x="5656" y="4779"/>
                  </a:cubicBezTo>
                  <a:cubicBezTo>
                    <a:pt x="5656" y="4815"/>
                    <a:pt x="5692" y="4842"/>
                    <a:pt x="5719" y="4842"/>
                  </a:cubicBezTo>
                  <a:cubicBezTo>
                    <a:pt x="5763" y="4842"/>
                    <a:pt x="5790" y="4806"/>
                    <a:pt x="5790" y="4770"/>
                  </a:cubicBezTo>
                  <a:cubicBezTo>
                    <a:pt x="5790" y="4735"/>
                    <a:pt x="5754" y="4708"/>
                    <a:pt x="5719" y="4708"/>
                  </a:cubicBezTo>
                  <a:close/>
                  <a:moveTo>
                    <a:pt x="1321" y="4726"/>
                  </a:moveTo>
                  <a:cubicBezTo>
                    <a:pt x="1258" y="4726"/>
                    <a:pt x="1249" y="4735"/>
                    <a:pt x="1249" y="4788"/>
                  </a:cubicBezTo>
                  <a:cubicBezTo>
                    <a:pt x="1249" y="4851"/>
                    <a:pt x="1258" y="4860"/>
                    <a:pt x="1303" y="4860"/>
                  </a:cubicBezTo>
                  <a:cubicBezTo>
                    <a:pt x="1374" y="4860"/>
                    <a:pt x="1383" y="4851"/>
                    <a:pt x="1383" y="4797"/>
                  </a:cubicBezTo>
                  <a:cubicBezTo>
                    <a:pt x="1383" y="4735"/>
                    <a:pt x="1374" y="4726"/>
                    <a:pt x="1321" y="4726"/>
                  </a:cubicBezTo>
                  <a:close/>
                  <a:moveTo>
                    <a:pt x="3533" y="4726"/>
                  </a:moveTo>
                  <a:cubicBezTo>
                    <a:pt x="3497" y="4726"/>
                    <a:pt x="3462" y="4752"/>
                    <a:pt x="3462" y="4788"/>
                  </a:cubicBezTo>
                  <a:cubicBezTo>
                    <a:pt x="3462" y="4824"/>
                    <a:pt x="3489" y="4860"/>
                    <a:pt x="3533" y="4860"/>
                  </a:cubicBezTo>
                  <a:cubicBezTo>
                    <a:pt x="3560" y="4860"/>
                    <a:pt x="3596" y="4824"/>
                    <a:pt x="3596" y="4788"/>
                  </a:cubicBezTo>
                  <a:cubicBezTo>
                    <a:pt x="3596" y="4761"/>
                    <a:pt x="3560" y="4726"/>
                    <a:pt x="3533" y="4726"/>
                  </a:cubicBezTo>
                  <a:close/>
                  <a:moveTo>
                    <a:pt x="6120" y="4744"/>
                  </a:moveTo>
                  <a:cubicBezTo>
                    <a:pt x="6093" y="4744"/>
                    <a:pt x="6049" y="4797"/>
                    <a:pt x="6058" y="4815"/>
                  </a:cubicBezTo>
                  <a:cubicBezTo>
                    <a:pt x="6058" y="4833"/>
                    <a:pt x="6111" y="4877"/>
                    <a:pt x="6129" y="4877"/>
                  </a:cubicBezTo>
                  <a:cubicBezTo>
                    <a:pt x="6147" y="4877"/>
                    <a:pt x="6192" y="4824"/>
                    <a:pt x="6192" y="4806"/>
                  </a:cubicBezTo>
                  <a:cubicBezTo>
                    <a:pt x="6183" y="4788"/>
                    <a:pt x="6138" y="4744"/>
                    <a:pt x="6120" y="4744"/>
                  </a:cubicBezTo>
                  <a:close/>
                  <a:moveTo>
                    <a:pt x="1722" y="4761"/>
                  </a:moveTo>
                  <a:cubicBezTo>
                    <a:pt x="1651" y="4761"/>
                    <a:pt x="1651" y="4761"/>
                    <a:pt x="1651" y="4824"/>
                  </a:cubicBezTo>
                  <a:cubicBezTo>
                    <a:pt x="1651" y="4886"/>
                    <a:pt x="1651" y="4895"/>
                    <a:pt x="1704" y="4895"/>
                  </a:cubicBezTo>
                  <a:cubicBezTo>
                    <a:pt x="1776" y="4895"/>
                    <a:pt x="1785" y="4886"/>
                    <a:pt x="1785" y="4824"/>
                  </a:cubicBezTo>
                  <a:cubicBezTo>
                    <a:pt x="1785" y="4770"/>
                    <a:pt x="1776" y="4761"/>
                    <a:pt x="1722" y="4761"/>
                  </a:cubicBezTo>
                  <a:close/>
                  <a:moveTo>
                    <a:pt x="3926" y="4761"/>
                  </a:moveTo>
                  <a:cubicBezTo>
                    <a:pt x="3890" y="4761"/>
                    <a:pt x="3863" y="4788"/>
                    <a:pt x="3863" y="4824"/>
                  </a:cubicBezTo>
                  <a:cubicBezTo>
                    <a:pt x="3863" y="4860"/>
                    <a:pt x="3890" y="4895"/>
                    <a:pt x="3926" y="4895"/>
                  </a:cubicBezTo>
                  <a:cubicBezTo>
                    <a:pt x="3961" y="4895"/>
                    <a:pt x="3988" y="4860"/>
                    <a:pt x="3997" y="4833"/>
                  </a:cubicBezTo>
                  <a:cubicBezTo>
                    <a:pt x="3997" y="4788"/>
                    <a:pt x="3961" y="4761"/>
                    <a:pt x="3926" y="4761"/>
                  </a:cubicBezTo>
                  <a:close/>
                  <a:moveTo>
                    <a:pt x="2115" y="4788"/>
                  </a:moveTo>
                  <a:cubicBezTo>
                    <a:pt x="2052" y="4788"/>
                    <a:pt x="2043" y="4797"/>
                    <a:pt x="2043" y="4851"/>
                  </a:cubicBezTo>
                  <a:cubicBezTo>
                    <a:pt x="2043" y="4922"/>
                    <a:pt x="2052" y="4922"/>
                    <a:pt x="2106" y="4922"/>
                  </a:cubicBezTo>
                  <a:cubicBezTo>
                    <a:pt x="2168" y="4922"/>
                    <a:pt x="2177" y="4922"/>
                    <a:pt x="2177" y="4868"/>
                  </a:cubicBezTo>
                  <a:cubicBezTo>
                    <a:pt x="2177" y="4797"/>
                    <a:pt x="2177" y="4797"/>
                    <a:pt x="2115" y="4788"/>
                  </a:cubicBezTo>
                  <a:close/>
                  <a:moveTo>
                    <a:pt x="4318" y="4788"/>
                  </a:moveTo>
                  <a:cubicBezTo>
                    <a:pt x="4291" y="4797"/>
                    <a:pt x="4256" y="4824"/>
                    <a:pt x="4256" y="4860"/>
                  </a:cubicBezTo>
                  <a:cubicBezTo>
                    <a:pt x="4256" y="4895"/>
                    <a:pt x="4291" y="4922"/>
                    <a:pt x="4327" y="4922"/>
                  </a:cubicBezTo>
                  <a:cubicBezTo>
                    <a:pt x="4363" y="4922"/>
                    <a:pt x="4390" y="4895"/>
                    <a:pt x="4390" y="4860"/>
                  </a:cubicBezTo>
                  <a:cubicBezTo>
                    <a:pt x="4390" y="4824"/>
                    <a:pt x="4363" y="4788"/>
                    <a:pt x="4318" y="4788"/>
                  </a:cubicBezTo>
                  <a:close/>
                  <a:moveTo>
                    <a:pt x="6522" y="4788"/>
                  </a:moveTo>
                  <a:cubicBezTo>
                    <a:pt x="6504" y="4797"/>
                    <a:pt x="6486" y="4806"/>
                    <a:pt x="6468" y="4815"/>
                  </a:cubicBezTo>
                  <a:cubicBezTo>
                    <a:pt x="6459" y="4824"/>
                    <a:pt x="6459" y="4842"/>
                    <a:pt x="6459" y="4860"/>
                  </a:cubicBezTo>
                  <a:cubicBezTo>
                    <a:pt x="6451" y="4876"/>
                    <a:pt x="6496" y="4923"/>
                    <a:pt x="6524" y="4923"/>
                  </a:cubicBezTo>
                  <a:cubicBezTo>
                    <a:pt x="6526" y="4923"/>
                    <a:pt x="6529" y="4923"/>
                    <a:pt x="6531" y="4922"/>
                  </a:cubicBezTo>
                  <a:cubicBezTo>
                    <a:pt x="6548" y="4922"/>
                    <a:pt x="6593" y="4868"/>
                    <a:pt x="6584" y="4851"/>
                  </a:cubicBezTo>
                  <a:cubicBezTo>
                    <a:pt x="6584" y="4833"/>
                    <a:pt x="6540" y="4788"/>
                    <a:pt x="6522" y="4788"/>
                  </a:cubicBezTo>
                  <a:close/>
                  <a:moveTo>
                    <a:pt x="4720" y="4824"/>
                  </a:moveTo>
                  <a:cubicBezTo>
                    <a:pt x="4693" y="4824"/>
                    <a:pt x="4657" y="4860"/>
                    <a:pt x="4657" y="4895"/>
                  </a:cubicBezTo>
                  <a:cubicBezTo>
                    <a:pt x="4657" y="4931"/>
                    <a:pt x="4693" y="4958"/>
                    <a:pt x="4729" y="4958"/>
                  </a:cubicBezTo>
                  <a:cubicBezTo>
                    <a:pt x="4764" y="4958"/>
                    <a:pt x="4791" y="4922"/>
                    <a:pt x="4791" y="4886"/>
                  </a:cubicBezTo>
                  <a:cubicBezTo>
                    <a:pt x="4791" y="4860"/>
                    <a:pt x="4755" y="4824"/>
                    <a:pt x="4720" y="4824"/>
                  </a:cubicBezTo>
                  <a:close/>
                  <a:moveTo>
                    <a:pt x="2516" y="4842"/>
                  </a:moveTo>
                  <a:cubicBezTo>
                    <a:pt x="2480" y="4842"/>
                    <a:pt x="2445" y="4868"/>
                    <a:pt x="2445" y="4904"/>
                  </a:cubicBezTo>
                  <a:cubicBezTo>
                    <a:pt x="2445" y="4949"/>
                    <a:pt x="2480" y="4975"/>
                    <a:pt x="2516" y="4975"/>
                  </a:cubicBezTo>
                  <a:cubicBezTo>
                    <a:pt x="2552" y="4975"/>
                    <a:pt x="2579" y="4940"/>
                    <a:pt x="2579" y="4904"/>
                  </a:cubicBezTo>
                  <a:cubicBezTo>
                    <a:pt x="2579" y="4868"/>
                    <a:pt x="2543" y="4842"/>
                    <a:pt x="2516" y="4842"/>
                  </a:cubicBezTo>
                  <a:close/>
                  <a:moveTo>
                    <a:pt x="5121" y="4860"/>
                  </a:moveTo>
                  <a:cubicBezTo>
                    <a:pt x="5085" y="4860"/>
                    <a:pt x="5059" y="4895"/>
                    <a:pt x="5059" y="4922"/>
                  </a:cubicBezTo>
                  <a:cubicBezTo>
                    <a:pt x="5059" y="4967"/>
                    <a:pt x="5094" y="4993"/>
                    <a:pt x="5130" y="4993"/>
                  </a:cubicBezTo>
                  <a:cubicBezTo>
                    <a:pt x="5166" y="4993"/>
                    <a:pt x="5192" y="4958"/>
                    <a:pt x="5192" y="4922"/>
                  </a:cubicBezTo>
                  <a:cubicBezTo>
                    <a:pt x="5192" y="4886"/>
                    <a:pt x="5157" y="4860"/>
                    <a:pt x="5121" y="4860"/>
                  </a:cubicBezTo>
                  <a:close/>
                  <a:moveTo>
                    <a:pt x="729" y="4876"/>
                  </a:moveTo>
                  <a:cubicBezTo>
                    <a:pt x="721" y="4876"/>
                    <a:pt x="712" y="4877"/>
                    <a:pt x="705" y="4877"/>
                  </a:cubicBezTo>
                  <a:lnTo>
                    <a:pt x="687" y="4877"/>
                  </a:lnTo>
                  <a:cubicBezTo>
                    <a:pt x="652" y="4877"/>
                    <a:pt x="634" y="4886"/>
                    <a:pt x="652" y="4922"/>
                  </a:cubicBezTo>
                  <a:cubicBezTo>
                    <a:pt x="669" y="4940"/>
                    <a:pt x="661" y="4958"/>
                    <a:pt x="669" y="4984"/>
                  </a:cubicBezTo>
                  <a:cubicBezTo>
                    <a:pt x="669" y="4993"/>
                    <a:pt x="687" y="5011"/>
                    <a:pt x="714" y="5011"/>
                  </a:cubicBezTo>
                  <a:cubicBezTo>
                    <a:pt x="732" y="5011"/>
                    <a:pt x="759" y="5011"/>
                    <a:pt x="759" y="4984"/>
                  </a:cubicBezTo>
                  <a:cubicBezTo>
                    <a:pt x="768" y="4958"/>
                    <a:pt x="768" y="4922"/>
                    <a:pt x="759" y="4895"/>
                  </a:cubicBezTo>
                  <a:cubicBezTo>
                    <a:pt x="753" y="4879"/>
                    <a:pt x="742" y="4876"/>
                    <a:pt x="729" y="4876"/>
                  </a:cubicBezTo>
                  <a:close/>
                  <a:moveTo>
                    <a:pt x="2909" y="4877"/>
                  </a:moveTo>
                  <a:cubicBezTo>
                    <a:pt x="2873" y="4877"/>
                    <a:pt x="2846" y="4904"/>
                    <a:pt x="2846" y="4940"/>
                  </a:cubicBezTo>
                  <a:cubicBezTo>
                    <a:pt x="2846" y="4984"/>
                    <a:pt x="2873" y="5011"/>
                    <a:pt x="2918" y="5011"/>
                  </a:cubicBezTo>
                  <a:cubicBezTo>
                    <a:pt x="2953" y="5011"/>
                    <a:pt x="2980" y="4975"/>
                    <a:pt x="2980" y="4940"/>
                  </a:cubicBezTo>
                  <a:cubicBezTo>
                    <a:pt x="2980" y="4904"/>
                    <a:pt x="2944" y="4877"/>
                    <a:pt x="2909" y="4877"/>
                  </a:cubicBezTo>
                  <a:close/>
                  <a:moveTo>
                    <a:pt x="5505" y="4895"/>
                  </a:moveTo>
                  <a:cubicBezTo>
                    <a:pt x="5469" y="4895"/>
                    <a:pt x="5442" y="4922"/>
                    <a:pt x="5442" y="4958"/>
                  </a:cubicBezTo>
                  <a:cubicBezTo>
                    <a:pt x="5442" y="4993"/>
                    <a:pt x="5469" y="5029"/>
                    <a:pt x="5505" y="5029"/>
                  </a:cubicBezTo>
                  <a:cubicBezTo>
                    <a:pt x="5540" y="5029"/>
                    <a:pt x="5567" y="4993"/>
                    <a:pt x="5576" y="4967"/>
                  </a:cubicBezTo>
                  <a:cubicBezTo>
                    <a:pt x="5576" y="4922"/>
                    <a:pt x="5540" y="4895"/>
                    <a:pt x="5505" y="4895"/>
                  </a:cubicBezTo>
                  <a:close/>
                  <a:moveTo>
                    <a:pt x="3299" y="4912"/>
                  </a:moveTo>
                  <a:cubicBezTo>
                    <a:pt x="3269" y="4912"/>
                    <a:pt x="3248" y="4944"/>
                    <a:pt x="3248" y="4975"/>
                  </a:cubicBezTo>
                  <a:cubicBezTo>
                    <a:pt x="3240" y="5007"/>
                    <a:pt x="3267" y="5039"/>
                    <a:pt x="3299" y="5039"/>
                  </a:cubicBezTo>
                  <a:cubicBezTo>
                    <a:pt x="3303" y="5039"/>
                    <a:pt x="3306" y="5039"/>
                    <a:pt x="3310" y="5038"/>
                  </a:cubicBezTo>
                  <a:cubicBezTo>
                    <a:pt x="3346" y="5038"/>
                    <a:pt x="3381" y="5011"/>
                    <a:pt x="3381" y="4975"/>
                  </a:cubicBezTo>
                  <a:cubicBezTo>
                    <a:pt x="3381" y="4940"/>
                    <a:pt x="3346" y="4913"/>
                    <a:pt x="3310" y="4913"/>
                  </a:cubicBezTo>
                  <a:cubicBezTo>
                    <a:pt x="3306" y="4912"/>
                    <a:pt x="3303" y="4912"/>
                    <a:pt x="3299" y="4912"/>
                  </a:cubicBezTo>
                  <a:close/>
                  <a:moveTo>
                    <a:pt x="1073" y="4910"/>
                  </a:moveTo>
                  <a:cubicBezTo>
                    <a:pt x="1041" y="4910"/>
                    <a:pt x="1035" y="4925"/>
                    <a:pt x="1035" y="4967"/>
                  </a:cubicBezTo>
                  <a:cubicBezTo>
                    <a:pt x="1035" y="5038"/>
                    <a:pt x="1035" y="5038"/>
                    <a:pt x="1098" y="5038"/>
                  </a:cubicBezTo>
                  <a:cubicBezTo>
                    <a:pt x="1111" y="5040"/>
                    <a:pt x="1121" y="5041"/>
                    <a:pt x="1130" y="5041"/>
                  </a:cubicBezTo>
                  <a:cubicBezTo>
                    <a:pt x="1163" y="5041"/>
                    <a:pt x="1169" y="5025"/>
                    <a:pt x="1169" y="4975"/>
                  </a:cubicBezTo>
                  <a:cubicBezTo>
                    <a:pt x="1169" y="4913"/>
                    <a:pt x="1160" y="4913"/>
                    <a:pt x="1107" y="4913"/>
                  </a:cubicBezTo>
                  <a:cubicBezTo>
                    <a:pt x="1093" y="4911"/>
                    <a:pt x="1082" y="4910"/>
                    <a:pt x="1073" y="4910"/>
                  </a:cubicBezTo>
                  <a:close/>
                  <a:moveTo>
                    <a:pt x="5906" y="4922"/>
                  </a:moveTo>
                  <a:cubicBezTo>
                    <a:pt x="5888" y="4922"/>
                    <a:pt x="5844" y="4967"/>
                    <a:pt x="5835" y="4984"/>
                  </a:cubicBezTo>
                  <a:cubicBezTo>
                    <a:pt x="5835" y="5009"/>
                    <a:pt x="5880" y="5057"/>
                    <a:pt x="5901" y="5057"/>
                  </a:cubicBezTo>
                  <a:cubicBezTo>
                    <a:pt x="5903" y="5057"/>
                    <a:pt x="5905" y="5056"/>
                    <a:pt x="5906" y="5056"/>
                  </a:cubicBezTo>
                  <a:cubicBezTo>
                    <a:pt x="5924" y="5056"/>
                    <a:pt x="5942" y="5047"/>
                    <a:pt x="5951" y="5038"/>
                  </a:cubicBezTo>
                  <a:cubicBezTo>
                    <a:pt x="5960" y="5020"/>
                    <a:pt x="5969" y="5011"/>
                    <a:pt x="5969" y="4993"/>
                  </a:cubicBezTo>
                  <a:cubicBezTo>
                    <a:pt x="5969" y="4975"/>
                    <a:pt x="5924" y="4931"/>
                    <a:pt x="5906" y="4922"/>
                  </a:cubicBezTo>
                  <a:close/>
                  <a:moveTo>
                    <a:pt x="1499" y="4940"/>
                  </a:moveTo>
                  <a:cubicBezTo>
                    <a:pt x="1437" y="4940"/>
                    <a:pt x="1428" y="4949"/>
                    <a:pt x="1428" y="5002"/>
                  </a:cubicBezTo>
                  <a:cubicBezTo>
                    <a:pt x="1428" y="5065"/>
                    <a:pt x="1437" y="5074"/>
                    <a:pt x="1490" y="5074"/>
                  </a:cubicBezTo>
                  <a:cubicBezTo>
                    <a:pt x="1553" y="5074"/>
                    <a:pt x="1562" y="5065"/>
                    <a:pt x="1562" y="5020"/>
                  </a:cubicBezTo>
                  <a:cubicBezTo>
                    <a:pt x="1562" y="4949"/>
                    <a:pt x="1562" y="4940"/>
                    <a:pt x="1499" y="4940"/>
                  </a:cubicBezTo>
                  <a:close/>
                  <a:moveTo>
                    <a:pt x="3712" y="4940"/>
                  </a:moveTo>
                  <a:cubicBezTo>
                    <a:pt x="3676" y="4940"/>
                    <a:pt x="3640" y="4975"/>
                    <a:pt x="3640" y="5011"/>
                  </a:cubicBezTo>
                  <a:cubicBezTo>
                    <a:pt x="3649" y="5047"/>
                    <a:pt x="3676" y="5074"/>
                    <a:pt x="3712" y="5074"/>
                  </a:cubicBezTo>
                  <a:cubicBezTo>
                    <a:pt x="3747" y="5074"/>
                    <a:pt x="3774" y="5038"/>
                    <a:pt x="3774" y="5011"/>
                  </a:cubicBezTo>
                  <a:cubicBezTo>
                    <a:pt x="3774" y="4975"/>
                    <a:pt x="3747" y="4940"/>
                    <a:pt x="3712" y="4940"/>
                  </a:cubicBezTo>
                  <a:close/>
                  <a:moveTo>
                    <a:pt x="6308" y="4958"/>
                  </a:moveTo>
                  <a:cubicBezTo>
                    <a:pt x="6290" y="4958"/>
                    <a:pt x="6245" y="5002"/>
                    <a:pt x="6236" y="5020"/>
                  </a:cubicBezTo>
                  <a:cubicBezTo>
                    <a:pt x="6236" y="5038"/>
                    <a:pt x="6281" y="5091"/>
                    <a:pt x="6308" y="5091"/>
                  </a:cubicBezTo>
                  <a:cubicBezTo>
                    <a:pt x="6316" y="5091"/>
                    <a:pt x="6370" y="5047"/>
                    <a:pt x="6370" y="5029"/>
                  </a:cubicBezTo>
                  <a:cubicBezTo>
                    <a:pt x="6370" y="5011"/>
                    <a:pt x="6325" y="4958"/>
                    <a:pt x="6308" y="4958"/>
                  </a:cubicBezTo>
                  <a:close/>
                  <a:moveTo>
                    <a:pt x="1909" y="4975"/>
                  </a:moveTo>
                  <a:cubicBezTo>
                    <a:pt x="1838" y="4975"/>
                    <a:pt x="1829" y="4984"/>
                    <a:pt x="1829" y="5038"/>
                  </a:cubicBezTo>
                  <a:cubicBezTo>
                    <a:pt x="1829" y="5100"/>
                    <a:pt x="1838" y="5109"/>
                    <a:pt x="1892" y="5109"/>
                  </a:cubicBezTo>
                  <a:cubicBezTo>
                    <a:pt x="1954" y="5109"/>
                    <a:pt x="1963" y="5100"/>
                    <a:pt x="1963" y="5047"/>
                  </a:cubicBezTo>
                  <a:cubicBezTo>
                    <a:pt x="1963" y="4984"/>
                    <a:pt x="1954" y="4975"/>
                    <a:pt x="1909" y="4975"/>
                  </a:cubicBezTo>
                  <a:close/>
                  <a:moveTo>
                    <a:pt x="4104" y="4975"/>
                  </a:moveTo>
                  <a:cubicBezTo>
                    <a:pt x="4068" y="4975"/>
                    <a:pt x="4042" y="5011"/>
                    <a:pt x="4042" y="5047"/>
                  </a:cubicBezTo>
                  <a:cubicBezTo>
                    <a:pt x="4042" y="5074"/>
                    <a:pt x="4077" y="5109"/>
                    <a:pt x="4104" y="5109"/>
                  </a:cubicBezTo>
                  <a:cubicBezTo>
                    <a:pt x="4140" y="5109"/>
                    <a:pt x="4175" y="5083"/>
                    <a:pt x="4175" y="5047"/>
                  </a:cubicBezTo>
                  <a:cubicBezTo>
                    <a:pt x="4175" y="5002"/>
                    <a:pt x="4149" y="4975"/>
                    <a:pt x="4104" y="4975"/>
                  </a:cubicBezTo>
                  <a:close/>
                  <a:moveTo>
                    <a:pt x="2293" y="5011"/>
                  </a:moveTo>
                  <a:cubicBezTo>
                    <a:pt x="2257" y="5011"/>
                    <a:pt x="2231" y="5038"/>
                    <a:pt x="2231" y="5074"/>
                  </a:cubicBezTo>
                  <a:cubicBezTo>
                    <a:pt x="2231" y="5109"/>
                    <a:pt x="2266" y="5145"/>
                    <a:pt x="2302" y="5145"/>
                  </a:cubicBezTo>
                  <a:cubicBezTo>
                    <a:pt x="2338" y="5136"/>
                    <a:pt x="2364" y="5109"/>
                    <a:pt x="2364" y="5074"/>
                  </a:cubicBezTo>
                  <a:cubicBezTo>
                    <a:pt x="2364" y="5038"/>
                    <a:pt x="2329" y="5011"/>
                    <a:pt x="2293" y="5011"/>
                  </a:cubicBezTo>
                  <a:close/>
                  <a:moveTo>
                    <a:pt x="4514" y="5011"/>
                  </a:moveTo>
                  <a:cubicBezTo>
                    <a:pt x="4470" y="5011"/>
                    <a:pt x="4443" y="5038"/>
                    <a:pt x="4443" y="5074"/>
                  </a:cubicBezTo>
                  <a:cubicBezTo>
                    <a:pt x="4443" y="5109"/>
                    <a:pt x="4470" y="5145"/>
                    <a:pt x="4506" y="5145"/>
                  </a:cubicBezTo>
                  <a:cubicBezTo>
                    <a:pt x="4541" y="5145"/>
                    <a:pt x="4577" y="5109"/>
                    <a:pt x="4577" y="5074"/>
                  </a:cubicBezTo>
                  <a:cubicBezTo>
                    <a:pt x="4577" y="5038"/>
                    <a:pt x="4550" y="5011"/>
                    <a:pt x="4514" y="5011"/>
                  </a:cubicBezTo>
                  <a:close/>
                  <a:moveTo>
                    <a:pt x="6702" y="5010"/>
                  </a:moveTo>
                  <a:cubicBezTo>
                    <a:pt x="6674" y="5010"/>
                    <a:pt x="6629" y="5057"/>
                    <a:pt x="6638" y="5074"/>
                  </a:cubicBezTo>
                  <a:cubicBezTo>
                    <a:pt x="6638" y="5091"/>
                    <a:pt x="6647" y="5109"/>
                    <a:pt x="6664" y="5127"/>
                  </a:cubicBezTo>
                  <a:cubicBezTo>
                    <a:pt x="6673" y="5136"/>
                    <a:pt x="6691" y="5136"/>
                    <a:pt x="6700" y="5145"/>
                  </a:cubicBezTo>
                  <a:cubicBezTo>
                    <a:pt x="6718" y="5136"/>
                    <a:pt x="6736" y="5136"/>
                    <a:pt x="6745" y="5127"/>
                  </a:cubicBezTo>
                  <a:cubicBezTo>
                    <a:pt x="6754" y="5109"/>
                    <a:pt x="6763" y="5091"/>
                    <a:pt x="6771" y="5074"/>
                  </a:cubicBezTo>
                  <a:cubicBezTo>
                    <a:pt x="6771" y="5065"/>
                    <a:pt x="6727" y="5011"/>
                    <a:pt x="6709" y="5011"/>
                  </a:cubicBezTo>
                  <a:cubicBezTo>
                    <a:pt x="6707" y="5010"/>
                    <a:pt x="6705" y="5010"/>
                    <a:pt x="6702" y="5010"/>
                  </a:cubicBezTo>
                  <a:close/>
                  <a:moveTo>
                    <a:pt x="4907" y="5038"/>
                  </a:moveTo>
                  <a:cubicBezTo>
                    <a:pt x="4871" y="5038"/>
                    <a:pt x="4845" y="5074"/>
                    <a:pt x="4845" y="5100"/>
                  </a:cubicBezTo>
                  <a:cubicBezTo>
                    <a:pt x="4836" y="5145"/>
                    <a:pt x="4871" y="5172"/>
                    <a:pt x="4907" y="5172"/>
                  </a:cubicBezTo>
                  <a:cubicBezTo>
                    <a:pt x="4943" y="5172"/>
                    <a:pt x="4969" y="5145"/>
                    <a:pt x="4969" y="5109"/>
                  </a:cubicBezTo>
                  <a:cubicBezTo>
                    <a:pt x="4969" y="5074"/>
                    <a:pt x="4943" y="5047"/>
                    <a:pt x="4907" y="5038"/>
                  </a:cubicBezTo>
                  <a:close/>
                  <a:moveTo>
                    <a:pt x="2695" y="5056"/>
                  </a:moveTo>
                  <a:cubicBezTo>
                    <a:pt x="2659" y="5065"/>
                    <a:pt x="2632" y="5091"/>
                    <a:pt x="2632" y="5127"/>
                  </a:cubicBezTo>
                  <a:cubicBezTo>
                    <a:pt x="2632" y="5163"/>
                    <a:pt x="2659" y="5190"/>
                    <a:pt x="2695" y="5190"/>
                  </a:cubicBezTo>
                  <a:cubicBezTo>
                    <a:pt x="2730" y="5190"/>
                    <a:pt x="2757" y="5163"/>
                    <a:pt x="2766" y="5127"/>
                  </a:cubicBezTo>
                  <a:cubicBezTo>
                    <a:pt x="2766" y="5091"/>
                    <a:pt x="2730" y="5056"/>
                    <a:pt x="2695" y="5056"/>
                  </a:cubicBezTo>
                  <a:close/>
                  <a:moveTo>
                    <a:pt x="5291" y="5074"/>
                  </a:moveTo>
                  <a:cubicBezTo>
                    <a:pt x="5264" y="5074"/>
                    <a:pt x="5219" y="5127"/>
                    <a:pt x="5219" y="5145"/>
                  </a:cubicBezTo>
                  <a:cubicBezTo>
                    <a:pt x="5228" y="5172"/>
                    <a:pt x="5273" y="5207"/>
                    <a:pt x="5291" y="5207"/>
                  </a:cubicBezTo>
                  <a:cubicBezTo>
                    <a:pt x="5317" y="5207"/>
                    <a:pt x="5353" y="5154"/>
                    <a:pt x="5353" y="5136"/>
                  </a:cubicBezTo>
                  <a:cubicBezTo>
                    <a:pt x="5344" y="5127"/>
                    <a:pt x="5344" y="5109"/>
                    <a:pt x="5335" y="5091"/>
                  </a:cubicBezTo>
                  <a:cubicBezTo>
                    <a:pt x="5317" y="5083"/>
                    <a:pt x="5308" y="5074"/>
                    <a:pt x="5291" y="5074"/>
                  </a:cubicBezTo>
                  <a:close/>
                  <a:moveTo>
                    <a:pt x="884" y="5091"/>
                  </a:moveTo>
                  <a:cubicBezTo>
                    <a:pt x="821" y="5091"/>
                    <a:pt x="812" y="5109"/>
                    <a:pt x="812" y="5163"/>
                  </a:cubicBezTo>
                  <a:cubicBezTo>
                    <a:pt x="821" y="5216"/>
                    <a:pt x="821" y="5225"/>
                    <a:pt x="892" y="5225"/>
                  </a:cubicBezTo>
                  <a:cubicBezTo>
                    <a:pt x="946" y="5225"/>
                    <a:pt x="946" y="5216"/>
                    <a:pt x="946" y="5154"/>
                  </a:cubicBezTo>
                  <a:cubicBezTo>
                    <a:pt x="946" y="5100"/>
                    <a:pt x="946" y="5091"/>
                    <a:pt x="884" y="5091"/>
                  </a:cubicBezTo>
                  <a:close/>
                  <a:moveTo>
                    <a:pt x="3096" y="5091"/>
                  </a:moveTo>
                  <a:cubicBezTo>
                    <a:pt x="3060" y="5091"/>
                    <a:pt x="3025" y="5127"/>
                    <a:pt x="3025" y="5163"/>
                  </a:cubicBezTo>
                  <a:cubicBezTo>
                    <a:pt x="3025" y="5190"/>
                    <a:pt x="3060" y="5225"/>
                    <a:pt x="3096" y="5225"/>
                  </a:cubicBezTo>
                  <a:cubicBezTo>
                    <a:pt x="3132" y="5225"/>
                    <a:pt x="3167" y="5190"/>
                    <a:pt x="3158" y="5154"/>
                  </a:cubicBezTo>
                  <a:cubicBezTo>
                    <a:pt x="3158" y="5118"/>
                    <a:pt x="3132" y="5091"/>
                    <a:pt x="3096" y="5091"/>
                  </a:cubicBezTo>
                  <a:close/>
                  <a:moveTo>
                    <a:pt x="5692" y="5109"/>
                  </a:moveTo>
                  <a:cubicBezTo>
                    <a:pt x="5665" y="5109"/>
                    <a:pt x="5621" y="5163"/>
                    <a:pt x="5621" y="5181"/>
                  </a:cubicBezTo>
                  <a:cubicBezTo>
                    <a:pt x="5630" y="5199"/>
                    <a:pt x="5674" y="5243"/>
                    <a:pt x="5692" y="5243"/>
                  </a:cubicBezTo>
                  <a:cubicBezTo>
                    <a:pt x="5710" y="5243"/>
                    <a:pt x="5754" y="5190"/>
                    <a:pt x="5754" y="5172"/>
                  </a:cubicBezTo>
                  <a:cubicBezTo>
                    <a:pt x="5746" y="5154"/>
                    <a:pt x="5746" y="5136"/>
                    <a:pt x="5728" y="5127"/>
                  </a:cubicBezTo>
                  <a:cubicBezTo>
                    <a:pt x="5719" y="5118"/>
                    <a:pt x="5701" y="5109"/>
                    <a:pt x="5692" y="5109"/>
                  </a:cubicBezTo>
                  <a:close/>
                  <a:moveTo>
                    <a:pt x="1285" y="5127"/>
                  </a:moveTo>
                  <a:cubicBezTo>
                    <a:pt x="1223" y="5127"/>
                    <a:pt x="1214" y="5127"/>
                    <a:pt x="1214" y="5190"/>
                  </a:cubicBezTo>
                  <a:cubicBezTo>
                    <a:pt x="1214" y="5252"/>
                    <a:pt x="1223" y="5261"/>
                    <a:pt x="1276" y="5261"/>
                  </a:cubicBezTo>
                  <a:cubicBezTo>
                    <a:pt x="1339" y="5261"/>
                    <a:pt x="1347" y="5252"/>
                    <a:pt x="1347" y="5199"/>
                  </a:cubicBezTo>
                  <a:cubicBezTo>
                    <a:pt x="1347" y="5136"/>
                    <a:pt x="1339" y="5127"/>
                    <a:pt x="1285" y="5127"/>
                  </a:cubicBezTo>
                  <a:close/>
                  <a:moveTo>
                    <a:pt x="3497" y="5127"/>
                  </a:moveTo>
                  <a:cubicBezTo>
                    <a:pt x="3462" y="5127"/>
                    <a:pt x="3426" y="5154"/>
                    <a:pt x="3426" y="5190"/>
                  </a:cubicBezTo>
                  <a:cubicBezTo>
                    <a:pt x="3426" y="5225"/>
                    <a:pt x="3462" y="5261"/>
                    <a:pt x="3497" y="5261"/>
                  </a:cubicBezTo>
                  <a:cubicBezTo>
                    <a:pt x="3533" y="5261"/>
                    <a:pt x="3560" y="5225"/>
                    <a:pt x="3560" y="5190"/>
                  </a:cubicBezTo>
                  <a:cubicBezTo>
                    <a:pt x="3560" y="5154"/>
                    <a:pt x="3524" y="5127"/>
                    <a:pt x="3497" y="5127"/>
                  </a:cubicBezTo>
                  <a:close/>
                  <a:moveTo>
                    <a:pt x="6080" y="5144"/>
                  </a:moveTo>
                  <a:cubicBezTo>
                    <a:pt x="6060" y="5144"/>
                    <a:pt x="6022" y="5192"/>
                    <a:pt x="6022" y="5216"/>
                  </a:cubicBezTo>
                  <a:cubicBezTo>
                    <a:pt x="6022" y="5234"/>
                    <a:pt x="6076" y="5279"/>
                    <a:pt x="6093" y="5279"/>
                  </a:cubicBezTo>
                  <a:cubicBezTo>
                    <a:pt x="6111" y="5270"/>
                    <a:pt x="6156" y="5225"/>
                    <a:pt x="6156" y="5207"/>
                  </a:cubicBezTo>
                  <a:cubicBezTo>
                    <a:pt x="6147" y="5190"/>
                    <a:pt x="6138" y="5172"/>
                    <a:pt x="6129" y="5163"/>
                  </a:cubicBezTo>
                  <a:cubicBezTo>
                    <a:pt x="6120" y="5154"/>
                    <a:pt x="6102" y="5145"/>
                    <a:pt x="6085" y="5145"/>
                  </a:cubicBezTo>
                  <a:cubicBezTo>
                    <a:pt x="6083" y="5144"/>
                    <a:pt x="6082" y="5144"/>
                    <a:pt x="6080" y="5144"/>
                  </a:cubicBezTo>
                  <a:close/>
                  <a:moveTo>
                    <a:pt x="1691" y="5161"/>
                  </a:moveTo>
                  <a:cubicBezTo>
                    <a:pt x="1687" y="5161"/>
                    <a:pt x="1682" y="5162"/>
                    <a:pt x="1678" y="5163"/>
                  </a:cubicBezTo>
                  <a:cubicBezTo>
                    <a:pt x="1642" y="5163"/>
                    <a:pt x="1615" y="5190"/>
                    <a:pt x="1615" y="5225"/>
                  </a:cubicBezTo>
                  <a:cubicBezTo>
                    <a:pt x="1615" y="5261"/>
                    <a:pt x="1642" y="5288"/>
                    <a:pt x="1678" y="5288"/>
                  </a:cubicBezTo>
                  <a:cubicBezTo>
                    <a:pt x="1713" y="5288"/>
                    <a:pt x="1749" y="5261"/>
                    <a:pt x="1749" y="5225"/>
                  </a:cubicBezTo>
                  <a:cubicBezTo>
                    <a:pt x="1749" y="5193"/>
                    <a:pt x="1727" y="5161"/>
                    <a:pt x="1691" y="5161"/>
                  </a:cubicBezTo>
                  <a:close/>
                  <a:moveTo>
                    <a:pt x="3890" y="5163"/>
                  </a:moveTo>
                  <a:cubicBezTo>
                    <a:pt x="3854" y="5163"/>
                    <a:pt x="3828" y="5190"/>
                    <a:pt x="3828" y="5225"/>
                  </a:cubicBezTo>
                  <a:cubicBezTo>
                    <a:pt x="3828" y="5257"/>
                    <a:pt x="3849" y="5289"/>
                    <a:pt x="3885" y="5289"/>
                  </a:cubicBezTo>
                  <a:cubicBezTo>
                    <a:pt x="3890" y="5289"/>
                    <a:pt x="3894" y="5289"/>
                    <a:pt x="3899" y="5288"/>
                  </a:cubicBezTo>
                  <a:cubicBezTo>
                    <a:pt x="3935" y="5288"/>
                    <a:pt x="3961" y="5261"/>
                    <a:pt x="3961" y="5225"/>
                  </a:cubicBezTo>
                  <a:cubicBezTo>
                    <a:pt x="3961" y="5190"/>
                    <a:pt x="3926" y="5163"/>
                    <a:pt x="3890" y="5163"/>
                  </a:cubicBezTo>
                  <a:close/>
                  <a:moveTo>
                    <a:pt x="6495" y="5172"/>
                  </a:moveTo>
                  <a:cubicBezTo>
                    <a:pt x="6468" y="5172"/>
                    <a:pt x="6415" y="5225"/>
                    <a:pt x="6424" y="5243"/>
                  </a:cubicBezTo>
                  <a:cubicBezTo>
                    <a:pt x="6424" y="5261"/>
                    <a:pt x="6432" y="5279"/>
                    <a:pt x="6441" y="5288"/>
                  </a:cubicBezTo>
                  <a:cubicBezTo>
                    <a:pt x="6459" y="5297"/>
                    <a:pt x="6477" y="5306"/>
                    <a:pt x="6486" y="5306"/>
                  </a:cubicBezTo>
                  <a:cubicBezTo>
                    <a:pt x="6504" y="5306"/>
                    <a:pt x="6548" y="5261"/>
                    <a:pt x="6557" y="5243"/>
                  </a:cubicBezTo>
                  <a:cubicBezTo>
                    <a:pt x="6557" y="5225"/>
                    <a:pt x="6513" y="5181"/>
                    <a:pt x="6495" y="5172"/>
                  </a:cubicBezTo>
                  <a:close/>
                  <a:moveTo>
                    <a:pt x="2079" y="5190"/>
                  </a:moveTo>
                  <a:cubicBezTo>
                    <a:pt x="2043" y="5190"/>
                    <a:pt x="2017" y="5225"/>
                    <a:pt x="2017" y="5252"/>
                  </a:cubicBezTo>
                  <a:cubicBezTo>
                    <a:pt x="2017" y="5297"/>
                    <a:pt x="2043" y="5323"/>
                    <a:pt x="2088" y="5323"/>
                  </a:cubicBezTo>
                  <a:cubicBezTo>
                    <a:pt x="2115" y="5323"/>
                    <a:pt x="2150" y="5288"/>
                    <a:pt x="2150" y="5252"/>
                  </a:cubicBezTo>
                  <a:cubicBezTo>
                    <a:pt x="2141" y="5225"/>
                    <a:pt x="2115" y="5190"/>
                    <a:pt x="2079" y="5190"/>
                  </a:cubicBezTo>
                  <a:close/>
                  <a:moveTo>
                    <a:pt x="4300" y="5190"/>
                  </a:moveTo>
                  <a:cubicBezTo>
                    <a:pt x="4256" y="5190"/>
                    <a:pt x="4229" y="5216"/>
                    <a:pt x="4229" y="5261"/>
                  </a:cubicBezTo>
                  <a:cubicBezTo>
                    <a:pt x="4229" y="5297"/>
                    <a:pt x="4256" y="5323"/>
                    <a:pt x="4291" y="5323"/>
                  </a:cubicBezTo>
                  <a:cubicBezTo>
                    <a:pt x="4327" y="5323"/>
                    <a:pt x="4354" y="5297"/>
                    <a:pt x="4363" y="5261"/>
                  </a:cubicBezTo>
                  <a:cubicBezTo>
                    <a:pt x="4363" y="5225"/>
                    <a:pt x="4327" y="5190"/>
                    <a:pt x="4300" y="5190"/>
                  </a:cubicBezTo>
                  <a:close/>
                  <a:moveTo>
                    <a:pt x="6861" y="5243"/>
                  </a:moveTo>
                  <a:cubicBezTo>
                    <a:pt x="6852" y="5252"/>
                    <a:pt x="6843" y="5261"/>
                    <a:pt x="6834" y="5279"/>
                  </a:cubicBezTo>
                  <a:cubicBezTo>
                    <a:pt x="6834" y="5297"/>
                    <a:pt x="6834" y="5314"/>
                    <a:pt x="6852" y="5332"/>
                  </a:cubicBezTo>
                  <a:lnTo>
                    <a:pt x="6870" y="5332"/>
                  </a:lnTo>
                  <a:cubicBezTo>
                    <a:pt x="6870" y="5323"/>
                    <a:pt x="6870" y="5314"/>
                    <a:pt x="6870" y="5297"/>
                  </a:cubicBezTo>
                  <a:cubicBezTo>
                    <a:pt x="6870" y="5288"/>
                    <a:pt x="6870" y="5288"/>
                    <a:pt x="6870" y="5279"/>
                  </a:cubicBezTo>
                  <a:cubicBezTo>
                    <a:pt x="6870" y="5261"/>
                    <a:pt x="6861" y="5252"/>
                    <a:pt x="6861" y="5243"/>
                  </a:cubicBezTo>
                  <a:close/>
                  <a:moveTo>
                    <a:pt x="2480" y="5225"/>
                  </a:moveTo>
                  <a:cubicBezTo>
                    <a:pt x="2445" y="5225"/>
                    <a:pt x="2409" y="5252"/>
                    <a:pt x="2409" y="5297"/>
                  </a:cubicBezTo>
                  <a:cubicBezTo>
                    <a:pt x="2409" y="5332"/>
                    <a:pt x="2445" y="5359"/>
                    <a:pt x="2480" y="5359"/>
                  </a:cubicBezTo>
                  <a:cubicBezTo>
                    <a:pt x="2516" y="5359"/>
                    <a:pt x="2543" y="5323"/>
                    <a:pt x="2543" y="5297"/>
                  </a:cubicBezTo>
                  <a:cubicBezTo>
                    <a:pt x="2543" y="5261"/>
                    <a:pt x="2516" y="5225"/>
                    <a:pt x="2480" y="5225"/>
                  </a:cubicBezTo>
                  <a:close/>
                  <a:moveTo>
                    <a:pt x="4693" y="5225"/>
                  </a:moveTo>
                  <a:cubicBezTo>
                    <a:pt x="4657" y="5225"/>
                    <a:pt x="4621" y="5261"/>
                    <a:pt x="4621" y="5297"/>
                  </a:cubicBezTo>
                  <a:cubicBezTo>
                    <a:pt x="4630" y="5332"/>
                    <a:pt x="4657" y="5359"/>
                    <a:pt x="4693" y="5359"/>
                  </a:cubicBezTo>
                  <a:cubicBezTo>
                    <a:pt x="4729" y="5359"/>
                    <a:pt x="4755" y="5323"/>
                    <a:pt x="4755" y="5288"/>
                  </a:cubicBezTo>
                  <a:cubicBezTo>
                    <a:pt x="4755" y="5252"/>
                    <a:pt x="4729" y="5225"/>
                    <a:pt x="4693" y="5225"/>
                  </a:cubicBezTo>
                  <a:close/>
                  <a:moveTo>
                    <a:pt x="5070" y="5260"/>
                  </a:moveTo>
                  <a:cubicBezTo>
                    <a:pt x="5043" y="5260"/>
                    <a:pt x="5005" y="5308"/>
                    <a:pt x="5005" y="5332"/>
                  </a:cubicBezTo>
                  <a:cubicBezTo>
                    <a:pt x="5005" y="5350"/>
                    <a:pt x="5059" y="5395"/>
                    <a:pt x="5076" y="5395"/>
                  </a:cubicBezTo>
                  <a:cubicBezTo>
                    <a:pt x="5094" y="5386"/>
                    <a:pt x="5139" y="5341"/>
                    <a:pt x="5139" y="5323"/>
                  </a:cubicBezTo>
                  <a:cubicBezTo>
                    <a:pt x="5130" y="5306"/>
                    <a:pt x="5130" y="5288"/>
                    <a:pt x="5112" y="5279"/>
                  </a:cubicBezTo>
                  <a:cubicBezTo>
                    <a:pt x="5103" y="5270"/>
                    <a:pt x="5085" y="5261"/>
                    <a:pt x="5076" y="5261"/>
                  </a:cubicBezTo>
                  <a:cubicBezTo>
                    <a:pt x="5074" y="5260"/>
                    <a:pt x="5072" y="5260"/>
                    <a:pt x="5070" y="5260"/>
                  </a:cubicBezTo>
                  <a:close/>
                  <a:moveTo>
                    <a:pt x="2882" y="5279"/>
                  </a:moveTo>
                  <a:cubicBezTo>
                    <a:pt x="2846" y="5279"/>
                    <a:pt x="2811" y="5306"/>
                    <a:pt x="2811" y="5341"/>
                  </a:cubicBezTo>
                  <a:cubicBezTo>
                    <a:pt x="2811" y="5373"/>
                    <a:pt x="2839" y="5405"/>
                    <a:pt x="2871" y="5405"/>
                  </a:cubicBezTo>
                  <a:cubicBezTo>
                    <a:pt x="2874" y="5405"/>
                    <a:pt x="2878" y="5405"/>
                    <a:pt x="2882" y="5404"/>
                  </a:cubicBezTo>
                  <a:cubicBezTo>
                    <a:pt x="2918" y="5404"/>
                    <a:pt x="2944" y="5377"/>
                    <a:pt x="2944" y="5341"/>
                  </a:cubicBezTo>
                  <a:cubicBezTo>
                    <a:pt x="2944" y="5306"/>
                    <a:pt x="2909" y="5279"/>
                    <a:pt x="2882" y="5279"/>
                  </a:cubicBezTo>
                  <a:close/>
                  <a:moveTo>
                    <a:pt x="5478" y="5288"/>
                  </a:moveTo>
                  <a:cubicBezTo>
                    <a:pt x="5460" y="5288"/>
                    <a:pt x="5407" y="5332"/>
                    <a:pt x="5407" y="5350"/>
                  </a:cubicBezTo>
                  <a:cubicBezTo>
                    <a:pt x="5407" y="5377"/>
                    <a:pt x="5451" y="5422"/>
                    <a:pt x="5469" y="5422"/>
                  </a:cubicBezTo>
                  <a:cubicBezTo>
                    <a:pt x="5487" y="5422"/>
                    <a:pt x="5540" y="5377"/>
                    <a:pt x="5540" y="5359"/>
                  </a:cubicBezTo>
                  <a:cubicBezTo>
                    <a:pt x="5540" y="5341"/>
                    <a:pt x="5496" y="5297"/>
                    <a:pt x="5478" y="5288"/>
                  </a:cubicBezTo>
                  <a:close/>
                  <a:moveTo>
                    <a:pt x="1071" y="5306"/>
                  </a:moveTo>
                  <a:cubicBezTo>
                    <a:pt x="1008" y="5306"/>
                    <a:pt x="1000" y="5314"/>
                    <a:pt x="1000" y="5377"/>
                  </a:cubicBezTo>
                  <a:cubicBezTo>
                    <a:pt x="1000" y="5430"/>
                    <a:pt x="1008" y="5439"/>
                    <a:pt x="1062" y="5439"/>
                  </a:cubicBezTo>
                  <a:cubicBezTo>
                    <a:pt x="1124" y="5439"/>
                    <a:pt x="1133" y="5439"/>
                    <a:pt x="1133" y="5377"/>
                  </a:cubicBezTo>
                  <a:cubicBezTo>
                    <a:pt x="1133" y="5314"/>
                    <a:pt x="1124" y="5306"/>
                    <a:pt x="1071" y="5306"/>
                  </a:cubicBezTo>
                  <a:close/>
                  <a:moveTo>
                    <a:pt x="3274" y="5306"/>
                  </a:moveTo>
                  <a:cubicBezTo>
                    <a:pt x="3239" y="5306"/>
                    <a:pt x="3212" y="5341"/>
                    <a:pt x="3212" y="5377"/>
                  </a:cubicBezTo>
                  <a:cubicBezTo>
                    <a:pt x="3212" y="5413"/>
                    <a:pt x="3239" y="5439"/>
                    <a:pt x="3283" y="5439"/>
                  </a:cubicBezTo>
                  <a:cubicBezTo>
                    <a:pt x="3319" y="5439"/>
                    <a:pt x="3346" y="5404"/>
                    <a:pt x="3346" y="5368"/>
                  </a:cubicBezTo>
                  <a:cubicBezTo>
                    <a:pt x="3346" y="5341"/>
                    <a:pt x="3310" y="5306"/>
                    <a:pt x="3274" y="5306"/>
                  </a:cubicBezTo>
                  <a:close/>
                  <a:moveTo>
                    <a:pt x="5870" y="5323"/>
                  </a:moveTo>
                  <a:cubicBezTo>
                    <a:pt x="5853" y="5332"/>
                    <a:pt x="5835" y="5341"/>
                    <a:pt x="5826" y="5350"/>
                  </a:cubicBezTo>
                  <a:cubicBezTo>
                    <a:pt x="5817" y="5359"/>
                    <a:pt x="5808" y="5377"/>
                    <a:pt x="5808" y="5395"/>
                  </a:cubicBezTo>
                  <a:cubicBezTo>
                    <a:pt x="5799" y="5413"/>
                    <a:pt x="5853" y="5457"/>
                    <a:pt x="5879" y="5457"/>
                  </a:cubicBezTo>
                  <a:cubicBezTo>
                    <a:pt x="5897" y="5457"/>
                    <a:pt x="5942" y="5404"/>
                    <a:pt x="5942" y="5386"/>
                  </a:cubicBezTo>
                  <a:cubicBezTo>
                    <a:pt x="5933" y="5368"/>
                    <a:pt x="5888" y="5323"/>
                    <a:pt x="5870" y="5323"/>
                  </a:cubicBezTo>
                  <a:close/>
                  <a:moveTo>
                    <a:pt x="1463" y="5341"/>
                  </a:moveTo>
                  <a:cubicBezTo>
                    <a:pt x="1428" y="5341"/>
                    <a:pt x="1401" y="5368"/>
                    <a:pt x="1401" y="5404"/>
                  </a:cubicBezTo>
                  <a:cubicBezTo>
                    <a:pt x="1392" y="5439"/>
                    <a:pt x="1428" y="5475"/>
                    <a:pt x="1463" y="5475"/>
                  </a:cubicBezTo>
                  <a:cubicBezTo>
                    <a:pt x="1499" y="5475"/>
                    <a:pt x="1535" y="5439"/>
                    <a:pt x="1535" y="5404"/>
                  </a:cubicBezTo>
                  <a:cubicBezTo>
                    <a:pt x="1535" y="5377"/>
                    <a:pt x="1499" y="5341"/>
                    <a:pt x="1463" y="5341"/>
                  </a:cubicBezTo>
                  <a:close/>
                  <a:moveTo>
                    <a:pt x="3676" y="5341"/>
                  </a:moveTo>
                  <a:cubicBezTo>
                    <a:pt x="3640" y="5341"/>
                    <a:pt x="3613" y="5377"/>
                    <a:pt x="3613" y="5413"/>
                  </a:cubicBezTo>
                  <a:cubicBezTo>
                    <a:pt x="3613" y="5439"/>
                    <a:pt x="3640" y="5475"/>
                    <a:pt x="3676" y="5475"/>
                  </a:cubicBezTo>
                  <a:cubicBezTo>
                    <a:pt x="3712" y="5475"/>
                    <a:pt x="3747" y="5448"/>
                    <a:pt x="3747" y="5404"/>
                  </a:cubicBezTo>
                  <a:cubicBezTo>
                    <a:pt x="3738" y="5368"/>
                    <a:pt x="3712" y="5341"/>
                    <a:pt x="3676" y="5341"/>
                  </a:cubicBezTo>
                  <a:close/>
                  <a:moveTo>
                    <a:pt x="6281" y="5359"/>
                  </a:moveTo>
                  <a:cubicBezTo>
                    <a:pt x="6254" y="5359"/>
                    <a:pt x="6201" y="5404"/>
                    <a:pt x="6209" y="5422"/>
                  </a:cubicBezTo>
                  <a:cubicBezTo>
                    <a:pt x="6209" y="5439"/>
                    <a:pt x="6209" y="5457"/>
                    <a:pt x="6227" y="5466"/>
                  </a:cubicBezTo>
                  <a:cubicBezTo>
                    <a:pt x="6236" y="5475"/>
                    <a:pt x="6254" y="5484"/>
                    <a:pt x="6272" y="5493"/>
                  </a:cubicBezTo>
                  <a:cubicBezTo>
                    <a:pt x="6290" y="5493"/>
                    <a:pt x="6334" y="5448"/>
                    <a:pt x="6334" y="5430"/>
                  </a:cubicBezTo>
                  <a:cubicBezTo>
                    <a:pt x="6343" y="5413"/>
                    <a:pt x="6299" y="5359"/>
                    <a:pt x="6281" y="5359"/>
                  </a:cubicBezTo>
                  <a:close/>
                  <a:moveTo>
                    <a:pt x="1865" y="5377"/>
                  </a:moveTo>
                  <a:cubicBezTo>
                    <a:pt x="1829" y="5377"/>
                    <a:pt x="1794" y="5404"/>
                    <a:pt x="1794" y="5439"/>
                  </a:cubicBezTo>
                  <a:cubicBezTo>
                    <a:pt x="1802" y="5475"/>
                    <a:pt x="1829" y="5511"/>
                    <a:pt x="1865" y="5511"/>
                  </a:cubicBezTo>
                  <a:cubicBezTo>
                    <a:pt x="1901" y="5511"/>
                    <a:pt x="1927" y="5475"/>
                    <a:pt x="1927" y="5439"/>
                  </a:cubicBezTo>
                  <a:cubicBezTo>
                    <a:pt x="1927" y="5404"/>
                    <a:pt x="1901" y="5377"/>
                    <a:pt x="1865" y="5377"/>
                  </a:cubicBezTo>
                  <a:close/>
                  <a:moveTo>
                    <a:pt x="4077" y="5377"/>
                  </a:moveTo>
                  <a:cubicBezTo>
                    <a:pt x="4042" y="5377"/>
                    <a:pt x="4006" y="5404"/>
                    <a:pt x="4006" y="5448"/>
                  </a:cubicBezTo>
                  <a:cubicBezTo>
                    <a:pt x="4015" y="5475"/>
                    <a:pt x="4042" y="5511"/>
                    <a:pt x="4077" y="5511"/>
                  </a:cubicBezTo>
                  <a:cubicBezTo>
                    <a:pt x="4113" y="5511"/>
                    <a:pt x="4140" y="5475"/>
                    <a:pt x="4140" y="5439"/>
                  </a:cubicBezTo>
                  <a:cubicBezTo>
                    <a:pt x="4140" y="5404"/>
                    <a:pt x="4113" y="5377"/>
                    <a:pt x="4077" y="5377"/>
                  </a:cubicBezTo>
                  <a:close/>
                  <a:moveTo>
                    <a:pt x="6664" y="5404"/>
                  </a:moveTo>
                  <a:cubicBezTo>
                    <a:pt x="6629" y="5413"/>
                    <a:pt x="6620" y="5430"/>
                    <a:pt x="6620" y="5466"/>
                  </a:cubicBezTo>
                  <a:cubicBezTo>
                    <a:pt x="6620" y="5493"/>
                    <a:pt x="6638" y="5511"/>
                    <a:pt x="6673" y="5511"/>
                  </a:cubicBezTo>
                  <a:cubicBezTo>
                    <a:pt x="6709" y="5511"/>
                    <a:pt x="6718" y="5493"/>
                    <a:pt x="6718" y="5457"/>
                  </a:cubicBezTo>
                  <a:cubicBezTo>
                    <a:pt x="6718" y="5422"/>
                    <a:pt x="6700" y="5404"/>
                    <a:pt x="6664" y="5404"/>
                  </a:cubicBezTo>
                  <a:close/>
                  <a:moveTo>
                    <a:pt x="4479" y="5404"/>
                  </a:moveTo>
                  <a:cubicBezTo>
                    <a:pt x="4443" y="5404"/>
                    <a:pt x="4407" y="5439"/>
                    <a:pt x="4407" y="5475"/>
                  </a:cubicBezTo>
                  <a:cubicBezTo>
                    <a:pt x="4407" y="5507"/>
                    <a:pt x="4429" y="5539"/>
                    <a:pt x="4465" y="5539"/>
                  </a:cubicBezTo>
                  <a:cubicBezTo>
                    <a:pt x="4470" y="5539"/>
                    <a:pt x="4474" y="5538"/>
                    <a:pt x="4479" y="5538"/>
                  </a:cubicBezTo>
                  <a:cubicBezTo>
                    <a:pt x="4514" y="5538"/>
                    <a:pt x="4541" y="5511"/>
                    <a:pt x="4541" y="5475"/>
                  </a:cubicBezTo>
                  <a:cubicBezTo>
                    <a:pt x="4541" y="5439"/>
                    <a:pt x="4506" y="5404"/>
                    <a:pt x="4479" y="5404"/>
                  </a:cubicBezTo>
                  <a:close/>
                  <a:moveTo>
                    <a:pt x="2266" y="5404"/>
                  </a:moveTo>
                  <a:cubicBezTo>
                    <a:pt x="2222" y="5404"/>
                    <a:pt x="2195" y="5439"/>
                    <a:pt x="2195" y="5484"/>
                  </a:cubicBezTo>
                  <a:cubicBezTo>
                    <a:pt x="2195" y="5508"/>
                    <a:pt x="2223" y="5539"/>
                    <a:pt x="2255" y="5539"/>
                  </a:cubicBezTo>
                  <a:cubicBezTo>
                    <a:pt x="2259" y="5539"/>
                    <a:pt x="2263" y="5538"/>
                    <a:pt x="2266" y="5538"/>
                  </a:cubicBezTo>
                  <a:cubicBezTo>
                    <a:pt x="2302" y="5538"/>
                    <a:pt x="2329" y="5511"/>
                    <a:pt x="2329" y="5475"/>
                  </a:cubicBezTo>
                  <a:cubicBezTo>
                    <a:pt x="2329" y="5439"/>
                    <a:pt x="2302" y="5404"/>
                    <a:pt x="2266" y="5404"/>
                  </a:cubicBezTo>
                  <a:close/>
                  <a:moveTo>
                    <a:pt x="2668" y="5439"/>
                  </a:moveTo>
                  <a:cubicBezTo>
                    <a:pt x="2623" y="5439"/>
                    <a:pt x="2596" y="5475"/>
                    <a:pt x="2596" y="5511"/>
                  </a:cubicBezTo>
                  <a:cubicBezTo>
                    <a:pt x="2596" y="5546"/>
                    <a:pt x="2632" y="5573"/>
                    <a:pt x="2668" y="5573"/>
                  </a:cubicBezTo>
                  <a:cubicBezTo>
                    <a:pt x="2695" y="5573"/>
                    <a:pt x="2730" y="5546"/>
                    <a:pt x="2730" y="5511"/>
                  </a:cubicBezTo>
                  <a:cubicBezTo>
                    <a:pt x="2730" y="5475"/>
                    <a:pt x="2703" y="5439"/>
                    <a:pt x="2668" y="5439"/>
                  </a:cubicBezTo>
                  <a:close/>
                  <a:moveTo>
                    <a:pt x="4862" y="5439"/>
                  </a:moveTo>
                  <a:cubicBezTo>
                    <a:pt x="4845" y="5439"/>
                    <a:pt x="4791" y="5484"/>
                    <a:pt x="4791" y="5502"/>
                  </a:cubicBezTo>
                  <a:cubicBezTo>
                    <a:pt x="4791" y="5520"/>
                    <a:pt x="4836" y="5573"/>
                    <a:pt x="4862" y="5573"/>
                  </a:cubicBezTo>
                  <a:cubicBezTo>
                    <a:pt x="4871" y="5573"/>
                    <a:pt x="4889" y="5564"/>
                    <a:pt x="4898" y="5555"/>
                  </a:cubicBezTo>
                  <a:cubicBezTo>
                    <a:pt x="4907" y="5546"/>
                    <a:pt x="4916" y="5529"/>
                    <a:pt x="4925" y="5511"/>
                  </a:cubicBezTo>
                  <a:cubicBezTo>
                    <a:pt x="4925" y="5493"/>
                    <a:pt x="4880" y="5439"/>
                    <a:pt x="4862" y="5439"/>
                  </a:cubicBezTo>
                  <a:close/>
                  <a:moveTo>
                    <a:pt x="5255" y="5475"/>
                  </a:moveTo>
                  <a:cubicBezTo>
                    <a:pt x="5246" y="5484"/>
                    <a:pt x="5228" y="5484"/>
                    <a:pt x="5219" y="5493"/>
                  </a:cubicBezTo>
                  <a:cubicBezTo>
                    <a:pt x="5201" y="5502"/>
                    <a:pt x="5192" y="5520"/>
                    <a:pt x="5192" y="5538"/>
                  </a:cubicBezTo>
                  <a:cubicBezTo>
                    <a:pt x="5184" y="5555"/>
                    <a:pt x="5237" y="5609"/>
                    <a:pt x="5255" y="5609"/>
                  </a:cubicBezTo>
                  <a:cubicBezTo>
                    <a:pt x="5273" y="5609"/>
                    <a:pt x="5326" y="5564"/>
                    <a:pt x="5326" y="5538"/>
                  </a:cubicBezTo>
                  <a:cubicBezTo>
                    <a:pt x="5326" y="5520"/>
                    <a:pt x="5273" y="5475"/>
                    <a:pt x="5255" y="5475"/>
                  </a:cubicBezTo>
                  <a:close/>
                  <a:moveTo>
                    <a:pt x="3060" y="5493"/>
                  </a:moveTo>
                  <a:cubicBezTo>
                    <a:pt x="3025" y="5493"/>
                    <a:pt x="2998" y="5520"/>
                    <a:pt x="2998" y="5555"/>
                  </a:cubicBezTo>
                  <a:cubicBezTo>
                    <a:pt x="2998" y="5600"/>
                    <a:pt x="3025" y="5627"/>
                    <a:pt x="3069" y="5627"/>
                  </a:cubicBezTo>
                  <a:cubicBezTo>
                    <a:pt x="3096" y="5618"/>
                    <a:pt x="3132" y="5591"/>
                    <a:pt x="3132" y="5555"/>
                  </a:cubicBezTo>
                  <a:cubicBezTo>
                    <a:pt x="3123" y="5520"/>
                    <a:pt x="3096" y="5493"/>
                    <a:pt x="3060" y="5493"/>
                  </a:cubicBezTo>
                  <a:close/>
                  <a:moveTo>
                    <a:pt x="872" y="5489"/>
                  </a:moveTo>
                  <a:cubicBezTo>
                    <a:pt x="863" y="5489"/>
                    <a:pt x="851" y="5493"/>
                    <a:pt x="839" y="5493"/>
                  </a:cubicBezTo>
                  <a:lnTo>
                    <a:pt x="812" y="5493"/>
                  </a:lnTo>
                  <a:cubicBezTo>
                    <a:pt x="803" y="5493"/>
                    <a:pt x="794" y="5502"/>
                    <a:pt x="803" y="5511"/>
                  </a:cubicBezTo>
                  <a:cubicBezTo>
                    <a:pt x="812" y="5538"/>
                    <a:pt x="830" y="5564"/>
                    <a:pt x="830" y="5600"/>
                  </a:cubicBezTo>
                  <a:cubicBezTo>
                    <a:pt x="830" y="5624"/>
                    <a:pt x="842" y="5628"/>
                    <a:pt x="855" y="5628"/>
                  </a:cubicBezTo>
                  <a:cubicBezTo>
                    <a:pt x="862" y="5628"/>
                    <a:pt x="869" y="5627"/>
                    <a:pt x="875" y="5627"/>
                  </a:cubicBezTo>
                  <a:cubicBezTo>
                    <a:pt x="901" y="5618"/>
                    <a:pt x="919" y="5609"/>
                    <a:pt x="919" y="5582"/>
                  </a:cubicBezTo>
                  <a:cubicBezTo>
                    <a:pt x="919" y="5564"/>
                    <a:pt x="919" y="5546"/>
                    <a:pt x="910" y="5529"/>
                  </a:cubicBezTo>
                  <a:cubicBezTo>
                    <a:pt x="910" y="5511"/>
                    <a:pt x="892" y="5502"/>
                    <a:pt x="884" y="5493"/>
                  </a:cubicBezTo>
                  <a:cubicBezTo>
                    <a:pt x="881" y="5490"/>
                    <a:pt x="877" y="5489"/>
                    <a:pt x="872" y="5489"/>
                  </a:cubicBezTo>
                  <a:close/>
                  <a:moveTo>
                    <a:pt x="5651" y="5510"/>
                  </a:moveTo>
                  <a:cubicBezTo>
                    <a:pt x="5631" y="5510"/>
                    <a:pt x="5593" y="5548"/>
                    <a:pt x="5585" y="5564"/>
                  </a:cubicBezTo>
                  <a:cubicBezTo>
                    <a:pt x="5585" y="5591"/>
                    <a:pt x="5630" y="5645"/>
                    <a:pt x="5656" y="5645"/>
                  </a:cubicBezTo>
                  <a:cubicBezTo>
                    <a:pt x="5674" y="5645"/>
                    <a:pt x="5719" y="5591"/>
                    <a:pt x="5719" y="5573"/>
                  </a:cubicBezTo>
                  <a:cubicBezTo>
                    <a:pt x="5728" y="5555"/>
                    <a:pt x="5683" y="5511"/>
                    <a:pt x="5656" y="5511"/>
                  </a:cubicBezTo>
                  <a:cubicBezTo>
                    <a:pt x="5655" y="5510"/>
                    <a:pt x="5653" y="5510"/>
                    <a:pt x="5651" y="5510"/>
                  </a:cubicBezTo>
                  <a:close/>
                  <a:moveTo>
                    <a:pt x="1238" y="5527"/>
                  </a:moveTo>
                  <a:cubicBezTo>
                    <a:pt x="1207" y="5527"/>
                    <a:pt x="1178" y="5560"/>
                    <a:pt x="1178" y="5600"/>
                  </a:cubicBezTo>
                  <a:cubicBezTo>
                    <a:pt x="1186" y="5624"/>
                    <a:pt x="1208" y="5655"/>
                    <a:pt x="1238" y="5655"/>
                  </a:cubicBezTo>
                  <a:cubicBezTo>
                    <a:pt x="1242" y="5655"/>
                    <a:pt x="1246" y="5654"/>
                    <a:pt x="1249" y="5653"/>
                  </a:cubicBezTo>
                  <a:cubicBezTo>
                    <a:pt x="1285" y="5653"/>
                    <a:pt x="1312" y="5627"/>
                    <a:pt x="1312" y="5591"/>
                  </a:cubicBezTo>
                  <a:cubicBezTo>
                    <a:pt x="1312" y="5555"/>
                    <a:pt x="1285" y="5529"/>
                    <a:pt x="1249" y="5529"/>
                  </a:cubicBezTo>
                  <a:cubicBezTo>
                    <a:pt x="1246" y="5528"/>
                    <a:pt x="1242" y="5527"/>
                    <a:pt x="1238" y="5527"/>
                  </a:cubicBezTo>
                  <a:close/>
                  <a:moveTo>
                    <a:pt x="3451" y="5527"/>
                  </a:moveTo>
                  <a:cubicBezTo>
                    <a:pt x="3419" y="5527"/>
                    <a:pt x="3390" y="5560"/>
                    <a:pt x="3390" y="5600"/>
                  </a:cubicBezTo>
                  <a:cubicBezTo>
                    <a:pt x="3398" y="5624"/>
                    <a:pt x="3421" y="5655"/>
                    <a:pt x="3451" y="5655"/>
                  </a:cubicBezTo>
                  <a:cubicBezTo>
                    <a:pt x="3454" y="5655"/>
                    <a:pt x="3458" y="5654"/>
                    <a:pt x="3462" y="5653"/>
                  </a:cubicBezTo>
                  <a:cubicBezTo>
                    <a:pt x="3497" y="5653"/>
                    <a:pt x="3524" y="5627"/>
                    <a:pt x="3524" y="5591"/>
                  </a:cubicBezTo>
                  <a:cubicBezTo>
                    <a:pt x="3524" y="5555"/>
                    <a:pt x="3497" y="5529"/>
                    <a:pt x="3462" y="5529"/>
                  </a:cubicBezTo>
                  <a:cubicBezTo>
                    <a:pt x="3458" y="5528"/>
                    <a:pt x="3454" y="5527"/>
                    <a:pt x="3451" y="5527"/>
                  </a:cubicBezTo>
                  <a:close/>
                  <a:moveTo>
                    <a:pt x="6058" y="5555"/>
                  </a:moveTo>
                  <a:cubicBezTo>
                    <a:pt x="6022" y="5555"/>
                    <a:pt x="6004" y="5573"/>
                    <a:pt x="6004" y="5600"/>
                  </a:cubicBezTo>
                  <a:cubicBezTo>
                    <a:pt x="6004" y="5637"/>
                    <a:pt x="6010" y="5656"/>
                    <a:pt x="6038" y="5656"/>
                  </a:cubicBezTo>
                  <a:cubicBezTo>
                    <a:pt x="6044" y="5656"/>
                    <a:pt x="6050" y="5655"/>
                    <a:pt x="6058" y="5653"/>
                  </a:cubicBezTo>
                  <a:cubicBezTo>
                    <a:pt x="6093" y="5653"/>
                    <a:pt x="6102" y="5645"/>
                    <a:pt x="6102" y="5609"/>
                  </a:cubicBezTo>
                  <a:cubicBezTo>
                    <a:pt x="6102" y="5573"/>
                    <a:pt x="6093" y="5555"/>
                    <a:pt x="6058" y="5555"/>
                  </a:cubicBezTo>
                  <a:close/>
                  <a:moveTo>
                    <a:pt x="1651" y="5555"/>
                  </a:moveTo>
                  <a:cubicBezTo>
                    <a:pt x="1615" y="5555"/>
                    <a:pt x="1579" y="5582"/>
                    <a:pt x="1579" y="5618"/>
                  </a:cubicBezTo>
                  <a:cubicBezTo>
                    <a:pt x="1579" y="5662"/>
                    <a:pt x="1606" y="5689"/>
                    <a:pt x="1651" y="5689"/>
                  </a:cubicBezTo>
                  <a:cubicBezTo>
                    <a:pt x="1686" y="5689"/>
                    <a:pt x="1713" y="5662"/>
                    <a:pt x="1713" y="5627"/>
                  </a:cubicBezTo>
                  <a:cubicBezTo>
                    <a:pt x="1713" y="5591"/>
                    <a:pt x="1686" y="5555"/>
                    <a:pt x="1651" y="5555"/>
                  </a:cubicBezTo>
                  <a:close/>
                  <a:moveTo>
                    <a:pt x="3863" y="5555"/>
                  </a:moveTo>
                  <a:cubicBezTo>
                    <a:pt x="3828" y="5555"/>
                    <a:pt x="3792" y="5582"/>
                    <a:pt x="3792" y="5618"/>
                  </a:cubicBezTo>
                  <a:cubicBezTo>
                    <a:pt x="3792" y="5662"/>
                    <a:pt x="3819" y="5689"/>
                    <a:pt x="3863" y="5689"/>
                  </a:cubicBezTo>
                  <a:cubicBezTo>
                    <a:pt x="3899" y="5689"/>
                    <a:pt x="3926" y="5662"/>
                    <a:pt x="3926" y="5627"/>
                  </a:cubicBezTo>
                  <a:cubicBezTo>
                    <a:pt x="3926" y="5591"/>
                    <a:pt x="3899" y="5555"/>
                    <a:pt x="3863" y="5555"/>
                  </a:cubicBezTo>
                  <a:close/>
                  <a:moveTo>
                    <a:pt x="6450" y="5591"/>
                  </a:moveTo>
                  <a:cubicBezTo>
                    <a:pt x="6415" y="5591"/>
                    <a:pt x="6406" y="5609"/>
                    <a:pt x="6406" y="5645"/>
                  </a:cubicBezTo>
                  <a:cubicBezTo>
                    <a:pt x="6406" y="5680"/>
                    <a:pt x="6424" y="5689"/>
                    <a:pt x="6459" y="5689"/>
                  </a:cubicBezTo>
                  <a:cubicBezTo>
                    <a:pt x="6495" y="5689"/>
                    <a:pt x="6504" y="5671"/>
                    <a:pt x="6504" y="5636"/>
                  </a:cubicBezTo>
                  <a:cubicBezTo>
                    <a:pt x="6504" y="5609"/>
                    <a:pt x="6486" y="5591"/>
                    <a:pt x="6450" y="5591"/>
                  </a:cubicBezTo>
                  <a:close/>
                  <a:moveTo>
                    <a:pt x="2043" y="5591"/>
                  </a:moveTo>
                  <a:cubicBezTo>
                    <a:pt x="2008" y="5591"/>
                    <a:pt x="1981" y="5627"/>
                    <a:pt x="1981" y="5653"/>
                  </a:cubicBezTo>
                  <a:cubicBezTo>
                    <a:pt x="1981" y="5698"/>
                    <a:pt x="2017" y="5725"/>
                    <a:pt x="2052" y="5725"/>
                  </a:cubicBezTo>
                  <a:cubicBezTo>
                    <a:pt x="2088" y="5725"/>
                    <a:pt x="2115" y="5689"/>
                    <a:pt x="2115" y="5653"/>
                  </a:cubicBezTo>
                  <a:cubicBezTo>
                    <a:pt x="2115" y="5618"/>
                    <a:pt x="2079" y="5591"/>
                    <a:pt x="2043" y="5591"/>
                  </a:cubicBezTo>
                  <a:close/>
                  <a:moveTo>
                    <a:pt x="4256" y="5591"/>
                  </a:moveTo>
                  <a:cubicBezTo>
                    <a:pt x="4220" y="5591"/>
                    <a:pt x="4193" y="5627"/>
                    <a:pt x="4193" y="5662"/>
                  </a:cubicBezTo>
                  <a:cubicBezTo>
                    <a:pt x="4193" y="5698"/>
                    <a:pt x="4229" y="5725"/>
                    <a:pt x="4265" y="5725"/>
                  </a:cubicBezTo>
                  <a:cubicBezTo>
                    <a:pt x="4291" y="5725"/>
                    <a:pt x="4327" y="5689"/>
                    <a:pt x="4327" y="5653"/>
                  </a:cubicBezTo>
                  <a:cubicBezTo>
                    <a:pt x="4327" y="5627"/>
                    <a:pt x="4291" y="5591"/>
                    <a:pt x="4256" y="5591"/>
                  </a:cubicBezTo>
                  <a:close/>
                  <a:moveTo>
                    <a:pt x="6861" y="5627"/>
                  </a:moveTo>
                  <a:cubicBezTo>
                    <a:pt x="6843" y="5627"/>
                    <a:pt x="6825" y="5627"/>
                    <a:pt x="6816" y="5636"/>
                  </a:cubicBezTo>
                  <a:cubicBezTo>
                    <a:pt x="6798" y="5653"/>
                    <a:pt x="6798" y="5680"/>
                    <a:pt x="6807" y="5707"/>
                  </a:cubicBezTo>
                  <a:cubicBezTo>
                    <a:pt x="6814" y="5720"/>
                    <a:pt x="6830" y="5728"/>
                    <a:pt x="6845" y="5728"/>
                  </a:cubicBezTo>
                  <a:cubicBezTo>
                    <a:pt x="6850" y="5728"/>
                    <a:pt x="6856" y="5727"/>
                    <a:pt x="6861" y="5725"/>
                  </a:cubicBezTo>
                  <a:cubicBezTo>
                    <a:pt x="6861" y="5716"/>
                    <a:pt x="6870" y="5698"/>
                    <a:pt x="6870" y="5689"/>
                  </a:cubicBezTo>
                  <a:cubicBezTo>
                    <a:pt x="6870" y="5689"/>
                    <a:pt x="6870" y="5680"/>
                    <a:pt x="6870" y="5671"/>
                  </a:cubicBezTo>
                  <a:cubicBezTo>
                    <a:pt x="6870" y="5671"/>
                    <a:pt x="6870" y="5662"/>
                    <a:pt x="6870" y="5653"/>
                  </a:cubicBezTo>
                  <a:cubicBezTo>
                    <a:pt x="6870" y="5645"/>
                    <a:pt x="6879" y="5627"/>
                    <a:pt x="6861" y="5627"/>
                  </a:cubicBezTo>
                  <a:close/>
                  <a:moveTo>
                    <a:pt x="2454" y="5627"/>
                  </a:moveTo>
                  <a:cubicBezTo>
                    <a:pt x="2409" y="5627"/>
                    <a:pt x="2382" y="5653"/>
                    <a:pt x="2382" y="5689"/>
                  </a:cubicBezTo>
                  <a:cubicBezTo>
                    <a:pt x="2382" y="5725"/>
                    <a:pt x="2409" y="5761"/>
                    <a:pt x="2445" y="5761"/>
                  </a:cubicBezTo>
                  <a:cubicBezTo>
                    <a:pt x="2480" y="5761"/>
                    <a:pt x="2516" y="5725"/>
                    <a:pt x="2516" y="5689"/>
                  </a:cubicBezTo>
                  <a:cubicBezTo>
                    <a:pt x="2516" y="5653"/>
                    <a:pt x="2480" y="5627"/>
                    <a:pt x="2454" y="5627"/>
                  </a:cubicBezTo>
                  <a:close/>
                  <a:moveTo>
                    <a:pt x="4635" y="5626"/>
                  </a:moveTo>
                  <a:cubicBezTo>
                    <a:pt x="4614" y="5626"/>
                    <a:pt x="4569" y="5673"/>
                    <a:pt x="4577" y="5698"/>
                  </a:cubicBezTo>
                  <a:cubicBezTo>
                    <a:pt x="4577" y="5716"/>
                    <a:pt x="4630" y="5761"/>
                    <a:pt x="4648" y="5761"/>
                  </a:cubicBezTo>
                  <a:cubicBezTo>
                    <a:pt x="4666" y="5752"/>
                    <a:pt x="4711" y="5707"/>
                    <a:pt x="4711" y="5689"/>
                  </a:cubicBezTo>
                  <a:cubicBezTo>
                    <a:pt x="4702" y="5671"/>
                    <a:pt x="4693" y="5653"/>
                    <a:pt x="4684" y="5645"/>
                  </a:cubicBezTo>
                  <a:cubicBezTo>
                    <a:pt x="4675" y="5636"/>
                    <a:pt x="4657" y="5627"/>
                    <a:pt x="4639" y="5627"/>
                  </a:cubicBezTo>
                  <a:cubicBezTo>
                    <a:pt x="4638" y="5626"/>
                    <a:pt x="4636" y="5626"/>
                    <a:pt x="4635" y="5626"/>
                  </a:cubicBezTo>
                  <a:close/>
                  <a:moveTo>
                    <a:pt x="2846" y="5653"/>
                  </a:moveTo>
                  <a:cubicBezTo>
                    <a:pt x="2811" y="5653"/>
                    <a:pt x="2775" y="5689"/>
                    <a:pt x="2775" y="5725"/>
                  </a:cubicBezTo>
                  <a:cubicBezTo>
                    <a:pt x="2775" y="5761"/>
                    <a:pt x="2811" y="5787"/>
                    <a:pt x="2846" y="5787"/>
                  </a:cubicBezTo>
                  <a:cubicBezTo>
                    <a:pt x="2882" y="5787"/>
                    <a:pt x="2918" y="5761"/>
                    <a:pt x="2909" y="5725"/>
                  </a:cubicBezTo>
                  <a:cubicBezTo>
                    <a:pt x="2909" y="5689"/>
                    <a:pt x="2882" y="5653"/>
                    <a:pt x="2846" y="5653"/>
                  </a:cubicBezTo>
                  <a:close/>
                  <a:moveTo>
                    <a:pt x="5035" y="5661"/>
                  </a:moveTo>
                  <a:cubicBezTo>
                    <a:pt x="5015" y="5661"/>
                    <a:pt x="4978" y="5700"/>
                    <a:pt x="4969" y="5716"/>
                  </a:cubicBezTo>
                  <a:cubicBezTo>
                    <a:pt x="4969" y="5741"/>
                    <a:pt x="5015" y="5788"/>
                    <a:pt x="5036" y="5788"/>
                  </a:cubicBezTo>
                  <a:cubicBezTo>
                    <a:pt x="5038" y="5788"/>
                    <a:pt x="5039" y="5788"/>
                    <a:pt x="5041" y="5787"/>
                  </a:cubicBezTo>
                  <a:cubicBezTo>
                    <a:pt x="5059" y="5787"/>
                    <a:pt x="5076" y="5778"/>
                    <a:pt x="5085" y="5769"/>
                  </a:cubicBezTo>
                  <a:cubicBezTo>
                    <a:pt x="5103" y="5752"/>
                    <a:pt x="5103" y="5734"/>
                    <a:pt x="5103" y="5725"/>
                  </a:cubicBezTo>
                  <a:cubicBezTo>
                    <a:pt x="5103" y="5707"/>
                    <a:pt x="5103" y="5689"/>
                    <a:pt x="5085" y="5680"/>
                  </a:cubicBezTo>
                  <a:cubicBezTo>
                    <a:pt x="5076" y="5671"/>
                    <a:pt x="5059" y="5662"/>
                    <a:pt x="5041" y="5662"/>
                  </a:cubicBezTo>
                  <a:cubicBezTo>
                    <a:pt x="5039" y="5662"/>
                    <a:pt x="5037" y="5661"/>
                    <a:pt x="5035" y="5661"/>
                  </a:cubicBezTo>
                  <a:close/>
                  <a:moveTo>
                    <a:pt x="5433" y="5689"/>
                  </a:moveTo>
                  <a:cubicBezTo>
                    <a:pt x="5415" y="5689"/>
                    <a:pt x="5371" y="5743"/>
                    <a:pt x="5371" y="5761"/>
                  </a:cubicBezTo>
                  <a:cubicBezTo>
                    <a:pt x="5371" y="5778"/>
                    <a:pt x="5424" y="5823"/>
                    <a:pt x="5442" y="5823"/>
                  </a:cubicBezTo>
                  <a:cubicBezTo>
                    <a:pt x="5469" y="5823"/>
                    <a:pt x="5514" y="5769"/>
                    <a:pt x="5505" y="5752"/>
                  </a:cubicBezTo>
                  <a:cubicBezTo>
                    <a:pt x="5505" y="5734"/>
                    <a:pt x="5451" y="5689"/>
                    <a:pt x="5433" y="5689"/>
                  </a:cubicBezTo>
                  <a:close/>
                  <a:moveTo>
                    <a:pt x="1026" y="5707"/>
                  </a:moveTo>
                  <a:cubicBezTo>
                    <a:pt x="1000" y="5707"/>
                    <a:pt x="964" y="5743"/>
                    <a:pt x="964" y="5778"/>
                  </a:cubicBezTo>
                  <a:cubicBezTo>
                    <a:pt x="964" y="5805"/>
                    <a:pt x="1000" y="5841"/>
                    <a:pt x="1026" y="5841"/>
                  </a:cubicBezTo>
                  <a:cubicBezTo>
                    <a:pt x="1062" y="5841"/>
                    <a:pt x="1098" y="5814"/>
                    <a:pt x="1098" y="5778"/>
                  </a:cubicBezTo>
                  <a:cubicBezTo>
                    <a:pt x="1098" y="5734"/>
                    <a:pt x="1071" y="5707"/>
                    <a:pt x="1026" y="5707"/>
                  </a:cubicBezTo>
                  <a:close/>
                  <a:moveTo>
                    <a:pt x="3239" y="5707"/>
                  </a:moveTo>
                  <a:cubicBezTo>
                    <a:pt x="3212" y="5707"/>
                    <a:pt x="3176" y="5743"/>
                    <a:pt x="3176" y="5769"/>
                  </a:cubicBezTo>
                  <a:cubicBezTo>
                    <a:pt x="3176" y="5814"/>
                    <a:pt x="3212" y="5841"/>
                    <a:pt x="3248" y="5841"/>
                  </a:cubicBezTo>
                  <a:cubicBezTo>
                    <a:pt x="3283" y="5841"/>
                    <a:pt x="3310" y="5805"/>
                    <a:pt x="3310" y="5769"/>
                  </a:cubicBezTo>
                  <a:cubicBezTo>
                    <a:pt x="3310" y="5734"/>
                    <a:pt x="3274" y="5707"/>
                    <a:pt x="3239" y="5707"/>
                  </a:cubicBezTo>
                  <a:close/>
                  <a:moveTo>
                    <a:pt x="5835" y="5743"/>
                  </a:moveTo>
                  <a:cubicBezTo>
                    <a:pt x="5799" y="5743"/>
                    <a:pt x="5781" y="5761"/>
                    <a:pt x="5790" y="5796"/>
                  </a:cubicBezTo>
                  <a:cubicBezTo>
                    <a:pt x="5790" y="5832"/>
                    <a:pt x="5808" y="5841"/>
                    <a:pt x="5844" y="5841"/>
                  </a:cubicBezTo>
                  <a:cubicBezTo>
                    <a:pt x="5879" y="5841"/>
                    <a:pt x="5888" y="5823"/>
                    <a:pt x="5888" y="5787"/>
                  </a:cubicBezTo>
                  <a:cubicBezTo>
                    <a:pt x="5888" y="5752"/>
                    <a:pt x="5870" y="5743"/>
                    <a:pt x="5835" y="5743"/>
                  </a:cubicBezTo>
                  <a:close/>
                  <a:moveTo>
                    <a:pt x="1437" y="5743"/>
                  </a:moveTo>
                  <a:cubicBezTo>
                    <a:pt x="1401" y="5743"/>
                    <a:pt x="1365" y="5769"/>
                    <a:pt x="1365" y="5805"/>
                  </a:cubicBezTo>
                  <a:cubicBezTo>
                    <a:pt x="1365" y="5841"/>
                    <a:pt x="1392" y="5877"/>
                    <a:pt x="1437" y="5877"/>
                  </a:cubicBezTo>
                  <a:cubicBezTo>
                    <a:pt x="1463" y="5877"/>
                    <a:pt x="1499" y="5841"/>
                    <a:pt x="1499" y="5805"/>
                  </a:cubicBezTo>
                  <a:cubicBezTo>
                    <a:pt x="1499" y="5769"/>
                    <a:pt x="1463" y="5743"/>
                    <a:pt x="1437" y="5743"/>
                  </a:cubicBezTo>
                  <a:close/>
                  <a:moveTo>
                    <a:pt x="3649" y="5743"/>
                  </a:moveTo>
                  <a:cubicBezTo>
                    <a:pt x="3613" y="5743"/>
                    <a:pt x="3578" y="5769"/>
                    <a:pt x="3578" y="5805"/>
                  </a:cubicBezTo>
                  <a:cubicBezTo>
                    <a:pt x="3578" y="5841"/>
                    <a:pt x="3604" y="5877"/>
                    <a:pt x="3649" y="5877"/>
                  </a:cubicBezTo>
                  <a:cubicBezTo>
                    <a:pt x="3676" y="5877"/>
                    <a:pt x="3712" y="5841"/>
                    <a:pt x="3712" y="5805"/>
                  </a:cubicBezTo>
                  <a:cubicBezTo>
                    <a:pt x="3712" y="5769"/>
                    <a:pt x="3676" y="5743"/>
                    <a:pt x="3649" y="5743"/>
                  </a:cubicBezTo>
                  <a:close/>
                  <a:moveTo>
                    <a:pt x="6245" y="5769"/>
                  </a:moveTo>
                  <a:cubicBezTo>
                    <a:pt x="6201" y="5769"/>
                    <a:pt x="6192" y="5787"/>
                    <a:pt x="6192" y="5823"/>
                  </a:cubicBezTo>
                  <a:cubicBezTo>
                    <a:pt x="6183" y="5850"/>
                    <a:pt x="6201" y="5868"/>
                    <a:pt x="6227" y="5877"/>
                  </a:cubicBezTo>
                  <a:cubicBezTo>
                    <a:pt x="6272" y="5877"/>
                    <a:pt x="6290" y="5859"/>
                    <a:pt x="6290" y="5823"/>
                  </a:cubicBezTo>
                  <a:cubicBezTo>
                    <a:pt x="6290" y="5787"/>
                    <a:pt x="6272" y="5778"/>
                    <a:pt x="6245" y="5769"/>
                  </a:cubicBezTo>
                  <a:close/>
                  <a:moveTo>
                    <a:pt x="1829" y="5769"/>
                  </a:moveTo>
                  <a:cubicBezTo>
                    <a:pt x="1794" y="5769"/>
                    <a:pt x="1767" y="5805"/>
                    <a:pt x="1767" y="5832"/>
                  </a:cubicBezTo>
                  <a:cubicBezTo>
                    <a:pt x="1758" y="5877"/>
                    <a:pt x="1794" y="5903"/>
                    <a:pt x="1829" y="5903"/>
                  </a:cubicBezTo>
                  <a:cubicBezTo>
                    <a:pt x="1865" y="5903"/>
                    <a:pt x="1901" y="5877"/>
                    <a:pt x="1901" y="5841"/>
                  </a:cubicBezTo>
                  <a:cubicBezTo>
                    <a:pt x="1901" y="5805"/>
                    <a:pt x="1865" y="5778"/>
                    <a:pt x="1829" y="5769"/>
                  </a:cubicBezTo>
                  <a:close/>
                  <a:moveTo>
                    <a:pt x="4042" y="5769"/>
                  </a:moveTo>
                  <a:cubicBezTo>
                    <a:pt x="4015" y="5778"/>
                    <a:pt x="3970" y="5823"/>
                    <a:pt x="3979" y="5841"/>
                  </a:cubicBezTo>
                  <a:cubicBezTo>
                    <a:pt x="3979" y="5859"/>
                    <a:pt x="4024" y="5903"/>
                    <a:pt x="4042" y="5903"/>
                  </a:cubicBezTo>
                  <a:cubicBezTo>
                    <a:pt x="4068" y="5903"/>
                    <a:pt x="4113" y="5859"/>
                    <a:pt x="4113" y="5832"/>
                  </a:cubicBezTo>
                  <a:cubicBezTo>
                    <a:pt x="4104" y="5814"/>
                    <a:pt x="4051" y="5769"/>
                    <a:pt x="4042" y="5769"/>
                  </a:cubicBezTo>
                  <a:close/>
                  <a:moveTo>
                    <a:pt x="6638" y="5805"/>
                  </a:moveTo>
                  <a:cubicBezTo>
                    <a:pt x="6602" y="5805"/>
                    <a:pt x="6584" y="5823"/>
                    <a:pt x="6584" y="5859"/>
                  </a:cubicBezTo>
                  <a:cubicBezTo>
                    <a:pt x="6584" y="5894"/>
                    <a:pt x="6602" y="5903"/>
                    <a:pt x="6638" y="5903"/>
                  </a:cubicBezTo>
                  <a:cubicBezTo>
                    <a:pt x="6673" y="5903"/>
                    <a:pt x="6682" y="5894"/>
                    <a:pt x="6691" y="5859"/>
                  </a:cubicBezTo>
                  <a:cubicBezTo>
                    <a:pt x="6691" y="5823"/>
                    <a:pt x="6673" y="5805"/>
                    <a:pt x="6638" y="5805"/>
                  </a:cubicBezTo>
                  <a:close/>
                  <a:moveTo>
                    <a:pt x="2231" y="5805"/>
                  </a:moveTo>
                  <a:cubicBezTo>
                    <a:pt x="2195" y="5805"/>
                    <a:pt x="2168" y="5841"/>
                    <a:pt x="2159" y="5868"/>
                  </a:cubicBezTo>
                  <a:cubicBezTo>
                    <a:pt x="2159" y="5912"/>
                    <a:pt x="2195" y="5939"/>
                    <a:pt x="2231" y="5939"/>
                  </a:cubicBezTo>
                  <a:cubicBezTo>
                    <a:pt x="2266" y="5939"/>
                    <a:pt x="2293" y="5903"/>
                    <a:pt x="2293" y="5868"/>
                  </a:cubicBezTo>
                  <a:cubicBezTo>
                    <a:pt x="2293" y="5841"/>
                    <a:pt x="2266" y="5805"/>
                    <a:pt x="2231" y="5805"/>
                  </a:cubicBezTo>
                  <a:close/>
                  <a:moveTo>
                    <a:pt x="4425" y="5805"/>
                  </a:moveTo>
                  <a:cubicBezTo>
                    <a:pt x="4407" y="5805"/>
                    <a:pt x="4363" y="5850"/>
                    <a:pt x="4363" y="5868"/>
                  </a:cubicBezTo>
                  <a:cubicBezTo>
                    <a:pt x="4354" y="5884"/>
                    <a:pt x="4401" y="5940"/>
                    <a:pt x="4421" y="5940"/>
                  </a:cubicBezTo>
                  <a:cubicBezTo>
                    <a:pt x="4423" y="5940"/>
                    <a:pt x="4424" y="5940"/>
                    <a:pt x="4425" y="5939"/>
                  </a:cubicBezTo>
                  <a:cubicBezTo>
                    <a:pt x="4443" y="5939"/>
                    <a:pt x="4461" y="5930"/>
                    <a:pt x="4470" y="5912"/>
                  </a:cubicBezTo>
                  <a:cubicBezTo>
                    <a:pt x="4479" y="5903"/>
                    <a:pt x="4488" y="5885"/>
                    <a:pt x="4488" y="5877"/>
                  </a:cubicBezTo>
                  <a:cubicBezTo>
                    <a:pt x="4488" y="5859"/>
                    <a:pt x="4443" y="5805"/>
                    <a:pt x="4425" y="5805"/>
                  </a:cubicBezTo>
                  <a:close/>
                  <a:moveTo>
                    <a:pt x="2623" y="5841"/>
                  </a:moveTo>
                  <a:cubicBezTo>
                    <a:pt x="2596" y="5841"/>
                    <a:pt x="2561" y="5877"/>
                    <a:pt x="2561" y="5903"/>
                  </a:cubicBezTo>
                  <a:cubicBezTo>
                    <a:pt x="2561" y="5948"/>
                    <a:pt x="2596" y="5975"/>
                    <a:pt x="2632" y="5975"/>
                  </a:cubicBezTo>
                  <a:cubicBezTo>
                    <a:pt x="2668" y="5975"/>
                    <a:pt x="2695" y="5939"/>
                    <a:pt x="2695" y="5903"/>
                  </a:cubicBezTo>
                  <a:cubicBezTo>
                    <a:pt x="2695" y="5868"/>
                    <a:pt x="2659" y="5841"/>
                    <a:pt x="2623" y="5841"/>
                  </a:cubicBezTo>
                  <a:close/>
                  <a:moveTo>
                    <a:pt x="4827" y="5841"/>
                  </a:moveTo>
                  <a:cubicBezTo>
                    <a:pt x="4809" y="5841"/>
                    <a:pt x="4764" y="5885"/>
                    <a:pt x="4755" y="5903"/>
                  </a:cubicBezTo>
                  <a:cubicBezTo>
                    <a:pt x="4755" y="5921"/>
                    <a:pt x="4800" y="5975"/>
                    <a:pt x="4827" y="5975"/>
                  </a:cubicBezTo>
                  <a:cubicBezTo>
                    <a:pt x="4836" y="5975"/>
                    <a:pt x="4853" y="5966"/>
                    <a:pt x="4862" y="5957"/>
                  </a:cubicBezTo>
                  <a:cubicBezTo>
                    <a:pt x="4880" y="5939"/>
                    <a:pt x="4880" y="5921"/>
                    <a:pt x="4889" y="5912"/>
                  </a:cubicBezTo>
                  <a:cubicBezTo>
                    <a:pt x="4889" y="5894"/>
                    <a:pt x="4845" y="5841"/>
                    <a:pt x="4827" y="5841"/>
                  </a:cubicBezTo>
                  <a:close/>
                  <a:moveTo>
                    <a:pt x="3025" y="5877"/>
                  </a:moveTo>
                  <a:cubicBezTo>
                    <a:pt x="2989" y="5877"/>
                    <a:pt x="2962" y="5903"/>
                    <a:pt x="2962" y="5939"/>
                  </a:cubicBezTo>
                  <a:cubicBezTo>
                    <a:pt x="2962" y="5975"/>
                    <a:pt x="2989" y="6010"/>
                    <a:pt x="3034" y="6010"/>
                  </a:cubicBezTo>
                  <a:cubicBezTo>
                    <a:pt x="3069" y="6001"/>
                    <a:pt x="3096" y="5975"/>
                    <a:pt x="3096" y="5939"/>
                  </a:cubicBezTo>
                  <a:cubicBezTo>
                    <a:pt x="3096" y="5903"/>
                    <a:pt x="3060" y="5877"/>
                    <a:pt x="3025" y="5877"/>
                  </a:cubicBezTo>
                  <a:close/>
                  <a:moveTo>
                    <a:pt x="5219" y="5877"/>
                  </a:moveTo>
                  <a:cubicBezTo>
                    <a:pt x="5201" y="5877"/>
                    <a:pt x="5157" y="5921"/>
                    <a:pt x="5157" y="5948"/>
                  </a:cubicBezTo>
                  <a:cubicBezTo>
                    <a:pt x="5157" y="5966"/>
                    <a:pt x="5210" y="6010"/>
                    <a:pt x="5228" y="6010"/>
                  </a:cubicBezTo>
                  <a:cubicBezTo>
                    <a:pt x="5246" y="6001"/>
                    <a:pt x="5291" y="5957"/>
                    <a:pt x="5291" y="5939"/>
                  </a:cubicBezTo>
                  <a:cubicBezTo>
                    <a:pt x="5291" y="5921"/>
                    <a:pt x="5237" y="5877"/>
                    <a:pt x="5219" y="5877"/>
                  </a:cubicBezTo>
                  <a:close/>
                  <a:moveTo>
                    <a:pt x="5621" y="5921"/>
                  </a:moveTo>
                  <a:cubicBezTo>
                    <a:pt x="5585" y="5921"/>
                    <a:pt x="5576" y="5939"/>
                    <a:pt x="5576" y="5975"/>
                  </a:cubicBezTo>
                  <a:cubicBezTo>
                    <a:pt x="5576" y="6004"/>
                    <a:pt x="5582" y="6022"/>
                    <a:pt x="5610" y="6022"/>
                  </a:cubicBezTo>
                  <a:cubicBezTo>
                    <a:pt x="5615" y="6022"/>
                    <a:pt x="5622" y="6021"/>
                    <a:pt x="5630" y="6019"/>
                  </a:cubicBezTo>
                  <a:cubicBezTo>
                    <a:pt x="5656" y="6019"/>
                    <a:pt x="5674" y="6001"/>
                    <a:pt x="5674" y="5966"/>
                  </a:cubicBezTo>
                  <a:cubicBezTo>
                    <a:pt x="5674" y="5939"/>
                    <a:pt x="5656" y="5921"/>
                    <a:pt x="5621" y="5921"/>
                  </a:cubicBezTo>
                  <a:close/>
                  <a:moveTo>
                    <a:pt x="1214" y="5921"/>
                  </a:moveTo>
                  <a:cubicBezTo>
                    <a:pt x="1178" y="5921"/>
                    <a:pt x="1151" y="5957"/>
                    <a:pt x="1151" y="5992"/>
                  </a:cubicBezTo>
                  <a:cubicBezTo>
                    <a:pt x="1151" y="6028"/>
                    <a:pt x="1178" y="6055"/>
                    <a:pt x="1223" y="6055"/>
                  </a:cubicBezTo>
                  <a:cubicBezTo>
                    <a:pt x="1258" y="6055"/>
                    <a:pt x="1285" y="6019"/>
                    <a:pt x="1285" y="5984"/>
                  </a:cubicBezTo>
                  <a:cubicBezTo>
                    <a:pt x="1276" y="5948"/>
                    <a:pt x="1249" y="5921"/>
                    <a:pt x="1214" y="5921"/>
                  </a:cubicBezTo>
                  <a:close/>
                  <a:moveTo>
                    <a:pt x="3426" y="5921"/>
                  </a:moveTo>
                  <a:cubicBezTo>
                    <a:pt x="3390" y="5921"/>
                    <a:pt x="3364" y="5948"/>
                    <a:pt x="3364" y="5984"/>
                  </a:cubicBezTo>
                  <a:cubicBezTo>
                    <a:pt x="3355" y="6028"/>
                    <a:pt x="3390" y="6055"/>
                    <a:pt x="3426" y="6055"/>
                  </a:cubicBezTo>
                  <a:cubicBezTo>
                    <a:pt x="3462" y="6055"/>
                    <a:pt x="3497" y="6028"/>
                    <a:pt x="3497" y="5992"/>
                  </a:cubicBezTo>
                  <a:cubicBezTo>
                    <a:pt x="3497" y="5957"/>
                    <a:pt x="3462" y="5921"/>
                    <a:pt x="3426" y="5921"/>
                  </a:cubicBezTo>
                  <a:close/>
                  <a:moveTo>
                    <a:pt x="6022" y="5957"/>
                  </a:moveTo>
                  <a:cubicBezTo>
                    <a:pt x="5986" y="5957"/>
                    <a:pt x="5977" y="5966"/>
                    <a:pt x="5969" y="6001"/>
                  </a:cubicBezTo>
                  <a:cubicBezTo>
                    <a:pt x="5969" y="6046"/>
                    <a:pt x="5986" y="6055"/>
                    <a:pt x="6022" y="6055"/>
                  </a:cubicBezTo>
                  <a:cubicBezTo>
                    <a:pt x="6058" y="6055"/>
                    <a:pt x="6076" y="6037"/>
                    <a:pt x="6076" y="6010"/>
                  </a:cubicBezTo>
                  <a:cubicBezTo>
                    <a:pt x="6076" y="5975"/>
                    <a:pt x="6058" y="5957"/>
                    <a:pt x="6022" y="5957"/>
                  </a:cubicBezTo>
                  <a:close/>
                  <a:moveTo>
                    <a:pt x="1615" y="5957"/>
                  </a:moveTo>
                  <a:cubicBezTo>
                    <a:pt x="1579" y="5957"/>
                    <a:pt x="1544" y="5984"/>
                    <a:pt x="1544" y="6028"/>
                  </a:cubicBezTo>
                  <a:cubicBezTo>
                    <a:pt x="1553" y="6064"/>
                    <a:pt x="1579" y="6091"/>
                    <a:pt x="1615" y="6091"/>
                  </a:cubicBezTo>
                  <a:cubicBezTo>
                    <a:pt x="1651" y="6091"/>
                    <a:pt x="1678" y="6064"/>
                    <a:pt x="1678" y="6028"/>
                  </a:cubicBezTo>
                  <a:cubicBezTo>
                    <a:pt x="1678" y="5992"/>
                    <a:pt x="1651" y="5957"/>
                    <a:pt x="1615" y="5957"/>
                  </a:cubicBezTo>
                  <a:close/>
                  <a:moveTo>
                    <a:pt x="3828" y="5957"/>
                  </a:moveTo>
                  <a:cubicBezTo>
                    <a:pt x="3810" y="5957"/>
                    <a:pt x="3765" y="6001"/>
                    <a:pt x="3756" y="6019"/>
                  </a:cubicBezTo>
                  <a:cubicBezTo>
                    <a:pt x="3756" y="6037"/>
                    <a:pt x="3801" y="6091"/>
                    <a:pt x="3828" y="6091"/>
                  </a:cubicBezTo>
                  <a:cubicBezTo>
                    <a:pt x="3845" y="6091"/>
                    <a:pt x="3890" y="6046"/>
                    <a:pt x="3890" y="6028"/>
                  </a:cubicBezTo>
                  <a:cubicBezTo>
                    <a:pt x="3890" y="6010"/>
                    <a:pt x="3845" y="5957"/>
                    <a:pt x="3828" y="5957"/>
                  </a:cubicBezTo>
                  <a:close/>
                  <a:moveTo>
                    <a:pt x="6415" y="5992"/>
                  </a:moveTo>
                  <a:cubicBezTo>
                    <a:pt x="6388" y="5992"/>
                    <a:pt x="6370" y="6001"/>
                    <a:pt x="6370" y="6037"/>
                  </a:cubicBezTo>
                  <a:cubicBezTo>
                    <a:pt x="6370" y="6082"/>
                    <a:pt x="6388" y="6091"/>
                    <a:pt x="6424" y="6091"/>
                  </a:cubicBezTo>
                  <a:cubicBezTo>
                    <a:pt x="6459" y="6091"/>
                    <a:pt x="6468" y="6073"/>
                    <a:pt x="6468" y="6037"/>
                  </a:cubicBezTo>
                  <a:cubicBezTo>
                    <a:pt x="6468" y="6001"/>
                    <a:pt x="6450" y="5992"/>
                    <a:pt x="6415" y="5992"/>
                  </a:cubicBezTo>
                  <a:close/>
                  <a:moveTo>
                    <a:pt x="2008" y="5992"/>
                  </a:moveTo>
                  <a:cubicBezTo>
                    <a:pt x="1981" y="5992"/>
                    <a:pt x="1945" y="6019"/>
                    <a:pt x="1945" y="6055"/>
                  </a:cubicBezTo>
                  <a:cubicBezTo>
                    <a:pt x="1945" y="6091"/>
                    <a:pt x="1981" y="6126"/>
                    <a:pt x="2008" y="6126"/>
                  </a:cubicBezTo>
                  <a:cubicBezTo>
                    <a:pt x="2052" y="6126"/>
                    <a:pt x="2079" y="6091"/>
                    <a:pt x="2079" y="6055"/>
                  </a:cubicBezTo>
                  <a:cubicBezTo>
                    <a:pt x="2079" y="6019"/>
                    <a:pt x="2043" y="5992"/>
                    <a:pt x="2008" y="5992"/>
                  </a:cubicBezTo>
                  <a:close/>
                  <a:moveTo>
                    <a:pt x="4206" y="5991"/>
                  </a:moveTo>
                  <a:cubicBezTo>
                    <a:pt x="4185" y="5991"/>
                    <a:pt x="4140" y="6038"/>
                    <a:pt x="4140" y="6055"/>
                  </a:cubicBezTo>
                  <a:cubicBezTo>
                    <a:pt x="4149" y="6073"/>
                    <a:pt x="4158" y="6091"/>
                    <a:pt x="4167" y="6108"/>
                  </a:cubicBezTo>
                  <a:cubicBezTo>
                    <a:pt x="4175" y="6117"/>
                    <a:pt x="4193" y="6117"/>
                    <a:pt x="4211" y="6126"/>
                  </a:cubicBezTo>
                  <a:cubicBezTo>
                    <a:pt x="4229" y="6126"/>
                    <a:pt x="4274" y="6082"/>
                    <a:pt x="4274" y="6055"/>
                  </a:cubicBezTo>
                  <a:cubicBezTo>
                    <a:pt x="4274" y="6046"/>
                    <a:pt x="4229" y="5992"/>
                    <a:pt x="4211" y="5992"/>
                  </a:cubicBezTo>
                  <a:cubicBezTo>
                    <a:pt x="4210" y="5992"/>
                    <a:pt x="4208" y="5991"/>
                    <a:pt x="4206" y="5991"/>
                  </a:cubicBezTo>
                  <a:close/>
                  <a:moveTo>
                    <a:pt x="6830" y="6016"/>
                  </a:moveTo>
                  <a:cubicBezTo>
                    <a:pt x="6824" y="6016"/>
                    <a:pt x="6817" y="6017"/>
                    <a:pt x="6807" y="6019"/>
                  </a:cubicBezTo>
                  <a:cubicBezTo>
                    <a:pt x="6780" y="6028"/>
                    <a:pt x="6771" y="6037"/>
                    <a:pt x="6771" y="6064"/>
                  </a:cubicBezTo>
                  <a:cubicBezTo>
                    <a:pt x="6771" y="6082"/>
                    <a:pt x="6763" y="6108"/>
                    <a:pt x="6789" y="6117"/>
                  </a:cubicBezTo>
                  <a:cubicBezTo>
                    <a:pt x="6798" y="6122"/>
                    <a:pt x="6807" y="6122"/>
                    <a:pt x="6816" y="6122"/>
                  </a:cubicBezTo>
                  <a:cubicBezTo>
                    <a:pt x="6825" y="6122"/>
                    <a:pt x="6834" y="6122"/>
                    <a:pt x="6843" y="6126"/>
                  </a:cubicBezTo>
                  <a:cubicBezTo>
                    <a:pt x="6852" y="6126"/>
                    <a:pt x="6852" y="6117"/>
                    <a:pt x="6852" y="6108"/>
                  </a:cubicBezTo>
                  <a:cubicBezTo>
                    <a:pt x="6852" y="6100"/>
                    <a:pt x="6852" y="6091"/>
                    <a:pt x="6852" y="6073"/>
                  </a:cubicBezTo>
                  <a:cubicBezTo>
                    <a:pt x="6852" y="6031"/>
                    <a:pt x="6852" y="6016"/>
                    <a:pt x="6830" y="6016"/>
                  </a:cubicBezTo>
                  <a:close/>
                  <a:moveTo>
                    <a:pt x="2418" y="6019"/>
                  </a:moveTo>
                  <a:cubicBezTo>
                    <a:pt x="2373" y="6019"/>
                    <a:pt x="2347" y="6055"/>
                    <a:pt x="2347" y="6091"/>
                  </a:cubicBezTo>
                  <a:cubicBezTo>
                    <a:pt x="2347" y="6126"/>
                    <a:pt x="2382" y="6153"/>
                    <a:pt x="2418" y="6153"/>
                  </a:cubicBezTo>
                  <a:cubicBezTo>
                    <a:pt x="2445" y="6153"/>
                    <a:pt x="2480" y="6126"/>
                    <a:pt x="2480" y="6091"/>
                  </a:cubicBezTo>
                  <a:cubicBezTo>
                    <a:pt x="2480" y="6055"/>
                    <a:pt x="2454" y="6028"/>
                    <a:pt x="2418" y="6019"/>
                  </a:cubicBezTo>
                  <a:close/>
                  <a:moveTo>
                    <a:pt x="4604" y="6019"/>
                  </a:moveTo>
                  <a:cubicBezTo>
                    <a:pt x="4586" y="6028"/>
                    <a:pt x="4541" y="6073"/>
                    <a:pt x="4541" y="6100"/>
                  </a:cubicBezTo>
                  <a:cubicBezTo>
                    <a:pt x="4541" y="6116"/>
                    <a:pt x="4586" y="6154"/>
                    <a:pt x="4607" y="6154"/>
                  </a:cubicBezTo>
                  <a:cubicBezTo>
                    <a:pt x="4609" y="6154"/>
                    <a:pt x="4611" y="6154"/>
                    <a:pt x="4613" y="6153"/>
                  </a:cubicBezTo>
                  <a:cubicBezTo>
                    <a:pt x="4630" y="6153"/>
                    <a:pt x="4675" y="6108"/>
                    <a:pt x="4675" y="6091"/>
                  </a:cubicBezTo>
                  <a:cubicBezTo>
                    <a:pt x="4675" y="6073"/>
                    <a:pt x="4621" y="6019"/>
                    <a:pt x="4604" y="6019"/>
                  </a:cubicBezTo>
                  <a:close/>
                  <a:moveTo>
                    <a:pt x="2811" y="6055"/>
                  </a:moveTo>
                  <a:cubicBezTo>
                    <a:pt x="2775" y="6055"/>
                    <a:pt x="2748" y="6091"/>
                    <a:pt x="2748" y="6126"/>
                  </a:cubicBezTo>
                  <a:cubicBezTo>
                    <a:pt x="2748" y="6162"/>
                    <a:pt x="2775" y="6189"/>
                    <a:pt x="2811" y="6189"/>
                  </a:cubicBezTo>
                  <a:cubicBezTo>
                    <a:pt x="2846" y="6189"/>
                    <a:pt x="2882" y="6162"/>
                    <a:pt x="2882" y="6117"/>
                  </a:cubicBezTo>
                  <a:cubicBezTo>
                    <a:pt x="2873" y="6082"/>
                    <a:pt x="2846" y="6055"/>
                    <a:pt x="2811" y="6055"/>
                  </a:cubicBezTo>
                  <a:close/>
                  <a:moveTo>
                    <a:pt x="5005" y="6055"/>
                  </a:moveTo>
                  <a:cubicBezTo>
                    <a:pt x="4996" y="6055"/>
                    <a:pt x="4943" y="6100"/>
                    <a:pt x="4943" y="6117"/>
                  </a:cubicBezTo>
                  <a:cubicBezTo>
                    <a:pt x="4943" y="6142"/>
                    <a:pt x="4981" y="6190"/>
                    <a:pt x="5001" y="6190"/>
                  </a:cubicBezTo>
                  <a:cubicBezTo>
                    <a:pt x="5002" y="6190"/>
                    <a:pt x="5004" y="6189"/>
                    <a:pt x="5005" y="6189"/>
                  </a:cubicBezTo>
                  <a:cubicBezTo>
                    <a:pt x="5023" y="6189"/>
                    <a:pt x="5041" y="6180"/>
                    <a:pt x="5059" y="6162"/>
                  </a:cubicBezTo>
                  <a:cubicBezTo>
                    <a:pt x="5068" y="6153"/>
                    <a:pt x="5068" y="6135"/>
                    <a:pt x="5076" y="6126"/>
                  </a:cubicBezTo>
                  <a:cubicBezTo>
                    <a:pt x="5068" y="6108"/>
                    <a:pt x="5068" y="6091"/>
                    <a:pt x="5059" y="6082"/>
                  </a:cubicBezTo>
                  <a:cubicBezTo>
                    <a:pt x="5041" y="6073"/>
                    <a:pt x="5023" y="6064"/>
                    <a:pt x="5005" y="6055"/>
                  </a:cubicBezTo>
                  <a:close/>
                  <a:moveTo>
                    <a:pt x="5418" y="6106"/>
                  </a:moveTo>
                  <a:cubicBezTo>
                    <a:pt x="5412" y="6106"/>
                    <a:pt x="5405" y="6107"/>
                    <a:pt x="5398" y="6108"/>
                  </a:cubicBezTo>
                  <a:cubicBezTo>
                    <a:pt x="5371" y="6108"/>
                    <a:pt x="5353" y="6126"/>
                    <a:pt x="5353" y="6162"/>
                  </a:cubicBezTo>
                  <a:cubicBezTo>
                    <a:pt x="5362" y="6198"/>
                    <a:pt x="5371" y="6207"/>
                    <a:pt x="5407" y="6207"/>
                  </a:cubicBezTo>
                  <a:cubicBezTo>
                    <a:pt x="5442" y="6207"/>
                    <a:pt x="5460" y="6189"/>
                    <a:pt x="5460" y="6153"/>
                  </a:cubicBezTo>
                  <a:cubicBezTo>
                    <a:pt x="5460" y="6123"/>
                    <a:pt x="5448" y="6106"/>
                    <a:pt x="5418" y="6106"/>
                  </a:cubicBezTo>
                  <a:close/>
                  <a:moveTo>
                    <a:pt x="3212" y="6091"/>
                  </a:moveTo>
                  <a:cubicBezTo>
                    <a:pt x="3176" y="6091"/>
                    <a:pt x="3141" y="6117"/>
                    <a:pt x="3141" y="6153"/>
                  </a:cubicBezTo>
                  <a:cubicBezTo>
                    <a:pt x="3141" y="6189"/>
                    <a:pt x="3176" y="6224"/>
                    <a:pt x="3203" y="6224"/>
                  </a:cubicBezTo>
                  <a:cubicBezTo>
                    <a:pt x="3248" y="6224"/>
                    <a:pt x="3274" y="6198"/>
                    <a:pt x="3274" y="6153"/>
                  </a:cubicBezTo>
                  <a:cubicBezTo>
                    <a:pt x="3274" y="6117"/>
                    <a:pt x="3248" y="6091"/>
                    <a:pt x="3212" y="6091"/>
                  </a:cubicBezTo>
                  <a:close/>
                  <a:moveTo>
                    <a:pt x="5799" y="6135"/>
                  </a:moveTo>
                  <a:cubicBezTo>
                    <a:pt x="5763" y="6144"/>
                    <a:pt x="5754" y="6162"/>
                    <a:pt x="5754" y="6198"/>
                  </a:cubicBezTo>
                  <a:cubicBezTo>
                    <a:pt x="5754" y="6224"/>
                    <a:pt x="5772" y="6242"/>
                    <a:pt x="5808" y="6242"/>
                  </a:cubicBezTo>
                  <a:cubicBezTo>
                    <a:pt x="5844" y="6242"/>
                    <a:pt x="5853" y="6224"/>
                    <a:pt x="5853" y="6189"/>
                  </a:cubicBezTo>
                  <a:cubicBezTo>
                    <a:pt x="5853" y="6153"/>
                    <a:pt x="5835" y="6135"/>
                    <a:pt x="5799" y="6135"/>
                  </a:cubicBezTo>
                  <a:close/>
                  <a:moveTo>
                    <a:pt x="1004" y="6107"/>
                  </a:moveTo>
                  <a:cubicBezTo>
                    <a:pt x="1000" y="6107"/>
                    <a:pt x="995" y="6107"/>
                    <a:pt x="991" y="6108"/>
                  </a:cubicBezTo>
                  <a:cubicBezTo>
                    <a:pt x="964" y="6108"/>
                    <a:pt x="964" y="6108"/>
                    <a:pt x="973" y="6135"/>
                  </a:cubicBezTo>
                  <a:cubicBezTo>
                    <a:pt x="982" y="6162"/>
                    <a:pt x="991" y="6189"/>
                    <a:pt x="1000" y="6216"/>
                  </a:cubicBezTo>
                  <a:cubicBezTo>
                    <a:pt x="1004" y="6235"/>
                    <a:pt x="1007" y="6243"/>
                    <a:pt x="1013" y="6243"/>
                  </a:cubicBezTo>
                  <a:cubicBezTo>
                    <a:pt x="1019" y="6243"/>
                    <a:pt x="1028" y="6237"/>
                    <a:pt x="1044" y="6224"/>
                  </a:cubicBezTo>
                  <a:cubicBezTo>
                    <a:pt x="1071" y="6198"/>
                    <a:pt x="1071" y="6171"/>
                    <a:pt x="1062" y="6153"/>
                  </a:cubicBezTo>
                  <a:cubicBezTo>
                    <a:pt x="1054" y="6130"/>
                    <a:pt x="1033" y="6107"/>
                    <a:pt x="1004" y="6107"/>
                  </a:cubicBezTo>
                  <a:close/>
                  <a:moveTo>
                    <a:pt x="3609" y="6143"/>
                  </a:moveTo>
                  <a:cubicBezTo>
                    <a:pt x="3607" y="6143"/>
                    <a:pt x="3606" y="6143"/>
                    <a:pt x="3604" y="6144"/>
                  </a:cubicBezTo>
                  <a:cubicBezTo>
                    <a:pt x="3596" y="6144"/>
                    <a:pt x="3578" y="6153"/>
                    <a:pt x="3560" y="6162"/>
                  </a:cubicBezTo>
                  <a:cubicBezTo>
                    <a:pt x="3551" y="6171"/>
                    <a:pt x="3551" y="6189"/>
                    <a:pt x="3542" y="6207"/>
                  </a:cubicBezTo>
                  <a:cubicBezTo>
                    <a:pt x="3542" y="6223"/>
                    <a:pt x="3588" y="6270"/>
                    <a:pt x="3609" y="6270"/>
                  </a:cubicBezTo>
                  <a:cubicBezTo>
                    <a:pt x="3610" y="6270"/>
                    <a:pt x="3612" y="6270"/>
                    <a:pt x="3613" y="6269"/>
                  </a:cubicBezTo>
                  <a:cubicBezTo>
                    <a:pt x="3631" y="6269"/>
                    <a:pt x="3676" y="6224"/>
                    <a:pt x="3676" y="6207"/>
                  </a:cubicBezTo>
                  <a:cubicBezTo>
                    <a:pt x="3676" y="6190"/>
                    <a:pt x="3630" y="6143"/>
                    <a:pt x="3609" y="6143"/>
                  </a:cubicBezTo>
                  <a:close/>
                  <a:moveTo>
                    <a:pt x="1392" y="6135"/>
                  </a:moveTo>
                  <a:cubicBezTo>
                    <a:pt x="1365" y="6144"/>
                    <a:pt x="1330" y="6171"/>
                    <a:pt x="1330" y="6207"/>
                  </a:cubicBezTo>
                  <a:cubicBezTo>
                    <a:pt x="1330" y="6238"/>
                    <a:pt x="1358" y="6270"/>
                    <a:pt x="1390" y="6270"/>
                  </a:cubicBezTo>
                  <a:cubicBezTo>
                    <a:pt x="1393" y="6270"/>
                    <a:pt x="1397" y="6270"/>
                    <a:pt x="1401" y="6269"/>
                  </a:cubicBezTo>
                  <a:cubicBezTo>
                    <a:pt x="1437" y="6269"/>
                    <a:pt x="1463" y="6233"/>
                    <a:pt x="1463" y="6207"/>
                  </a:cubicBezTo>
                  <a:cubicBezTo>
                    <a:pt x="1463" y="6171"/>
                    <a:pt x="1428" y="6135"/>
                    <a:pt x="1392" y="6135"/>
                  </a:cubicBezTo>
                  <a:close/>
                  <a:moveTo>
                    <a:pt x="6209" y="6171"/>
                  </a:moveTo>
                  <a:cubicBezTo>
                    <a:pt x="6174" y="6171"/>
                    <a:pt x="6156" y="6189"/>
                    <a:pt x="6156" y="6216"/>
                  </a:cubicBezTo>
                  <a:cubicBezTo>
                    <a:pt x="6156" y="6253"/>
                    <a:pt x="6162" y="6271"/>
                    <a:pt x="6190" y="6271"/>
                  </a:cubicBezTo>
                  <a:cubicBezTo>
                    <a:pt x="6196" y="6271"/>
                    <a:pt x="6202" y="6271"/>
                    <a:pt x="6209" y="6269"/>
                  </a:cubicBezTo>
                  <a:cubicBezTo>
                    <a:pt x="6245" y="6269"/>
                    <a:pt x="6254" y="6260"/>
                    <a:pt x="6254" y="6224"/>
                  </a:cubicBezTo>
                  <a:cubicBezTo>
                    <a:pt x="6254" y="6189"/>
                    <a:pt x="6236" y="6171"/>
                    <a:pt x="6209" y="6171"/>
                  </a:cubicBezTo>
                  <a:close/>
                  <a:moveTo>
                    <a:pt x="1794" y="6171"/>
                  </a:moveTo>
                  <a:cubicBezTo>
                    <a:pt x="1758" y="6171"/>
                    <a:pt x="1731" y="6207"/>
                    <a:pt x="1731" y="6242"/>
                  </a:cubicBezTo>
                  <a:cubicBezTo>
                    <a:pt x="1731" y="6278"/>
                    <a:pt x="1767" y="6305"/>
                    <a:pt x="1802" y="6305"/>
                  </a:cubicBezTo>
                  <a:cubicBezTo>
                    <a:pt x="1838" y="6305"/>
                    <a:pt x="1865" y="6269"/>
                    <a:pt x="1865" y="6233"/>
                  </a:cubicBezTo>
                  <a:cubicBezTo>
                    <a:pt x="1865" y="6198"/>
                    <a:pt x="1829" y="6171"/>
                    <a:pt x="1794" y="6171"/>
                  </a:cubicBezTo>
                  <a:close/>
                  <a:moveTo>
                    <a:pt x="3997" y="6171"/>
                  </a:moveTo>
                  <a:cubicBezTo>
                    <a:pt x="3979" y="6180"/>
                    <a:pt x="3961" y="6180"/>
                    <a:pt x="3952" y="6189"/>
                  </a:cubicBezTo>
                  <a:cubicBezTo>
                    <a:pt x="3943" y="6207"/>
                    <a:pt x="3935" y="6224"/>
                    <a:pt x="3926" y="6242"/>
                  </a:cubicBezTo>
                  <a:cubicBezTo>
                    <a:pt x="3926" y="6251"/>
                    <a:pt x="3970" y="6305"/>
                    <a:pt x="3988" y="6305"/>
                  </a:cubicBezTo>
                  <a:cubicBezTo>
                    <a:pt x="4015" y="6305"/>
                    <a:pt x="4059" y="6260"/>
                    <a:pt x="4059" y="6233"/>
                  </a:cubicBezTo>
                  <a:cubicBezTo>
                    <a:pt x="4059" y="6216"/>
                    <a:pt x="4006" y="6171"/>
                    <a:pt x="3997" y="6171"/>
                  </a:cubicBezTo>
                  <a:close/>
                  <a:moveTo>
                    <a:pt x="6602" y="6207"/>
                  </a:moveTo>
                  <a:cubicBezTo>
                    <a:pt x="6566" y="6207"/>
                    <a:pt x="6557" y="6224"/>
                    <a:pt x="6557" y="6260"/>
                  </a:cubicBezTo>
                  <a:cubicBezTo>
                    <a:pt x="6557" y="6296"/>
                    <a:pt x="6566" y="6305"/>
                    <a:pt x="6611" y="6305"/>
                  </a:cubicBezTo>
                  <a:cubicBezTo>
                    <a:pt x="6638" y="6305"/>
                    <a:pt x="6655" y="6287"/>
                    <a:pt x="6655" y="6251"/>
                  </a:cubicBezTo>
                  <a:cubicBezTo>
                    <a:pt x="6655" y="6216"/>
                    <a:pt x="6638" y="6207"/>
                    <a:pt x="6602" y="6207"/>
                  </a:cubicBezTo>
                  <a:close/>
                  <a:moveTo>
                    <a:pt x="2204" y="6207"/>
                  </a:moveTo>
                  <a:cubicBezTo>
                    <a:pt x="2159" y="6207"/>
                    <a:pt x="2133" y="6233"/>
                    <a:pt x="2133" y="6278"/>
                  </a:cubicBezTo>
                  <a:cubicBezTo>
                    <a:pt x="2133" y="6305"/>
                    <a:pt x="2159" y="6340"/>
                    <a:pt x="2195" y="6340"/>
                  </a:cubicBezTo>
                  <a:cubicBezTo>
                    <a:pt x="2231" y="6340"/>
                    <a:pt x="2257" y="6314"/>
                    <a:pt x="2266" y="6278"/>
                  </a:cubicBezTo>
                  <a:cubicBezTo>
                    <a:pt x="2266" y="6242"/>
                    <a:pt x="2240" y="6207"/>
                    <a:pt x="2204" y="6207"/>
                  </a:cubicBezTo>
                  <a:close/>
                  <a:moveTo>
                    <a:pt x="4390" y="6207"/>
                  </a:moveTo>
                  <a:cubicBezTo>
                    <a:pt x="4372" y="6207"/>
                    <a:pt x="4318" y="6260"/>
                    <a:pt x="4327" y="6278"/>
                  </a:cubicBezTo>
                  <a:cubicBezTo>
                    <a:pt x="4327" y="6287"/>
                    <a:pt x="4336" y="6305"/>
                    <a:pt x="4354" y="6323"/>
                  </a:cubicBezTo>
                  <a:cubicBezTo>
                    <a:pt x="4363" y="6331"/>
                    <a:pt x="4381" y="6340"/>
                    <a:pt x="4390" y="6340"/>
                  </a:cubicBezTo>
                  <a:cubicBezTo>
                    <a:pt x="4416" y="6340"/>
                    <a:pt x="4461" y="6287"/>
                    <a:pt x="4461" y="6269"/>
                  </a:cubicBezTo>
                  <a:cubicBezTo>
                    <a:pt x="4452" y="6251"/>
                    <a:pt x="4407" y="6207"/>
                    <a:pt x="4390" y="6207"/>
                  </a:cubicBezTo>
                  <a:close/>
                  <a:moveTo>
                    <a:pt x="4803" y="6258"/>
                  </a:moveTo>
                  <a:cubicBezTo>
                    <a:pt x="4797" y="6258"/>
                    <a:pt x="4790" y="6259"/>
                    <a:pt x="4782" y="6260"/>
                  </a:cubicBezTo>
                  <a:cubicBezTo>
                    <a:pt x="4755" y="6260"/>
                    <a:pt x="4737" y="6278"/>
                    <a:pt x="4737" y="6314"/>
                  </a:cubicBezTo>
                  <a:cubicBezTo>
                    <a:pt x="4746" y="6340"/>
                    <a:pt x="4755" y="6358"/>
                    <a:pt x="4791" y="6358"/>
                  </a:cubicBezTo>
                  <a:cubicBezTo>
                    <a:pt x="4827" y="6358"/>
                    <a:pt x="4845" y="6340"/>
                    <a:pt x="4845" y="6305"/>
                  </a:cubicBezTo>
                  <a:cubicBezTo>
                    <a:pt x="4845" y="6275"/>
                    <a:pt x="4832" y="6258"/>
                    <a:pt x="4803" y="6258"/>
                  </a:cubicBezTo>
                  <a:close/>
                  <a:moveTo>
                    <a:pt x="2596" y="6242"/>
                  </a:moveTo>
                  <a:cubicBezTo>
                    <a:pt x="2561" y="6242"/>
                    <a:pt x="2525" y="6269"/>
                    <a:pt x="2525" y="6305"/>
                  </a:cubicBezTo>
                  <a:cubicBezTo>
                    <a:pt x="2525" y="6340"/>
                    <a:pt x="2561" y="6367"/>
                    <a:pt x="2596" y="6376"/>
                  </a:cubicBezTo>
                  <a:cubicBezTo>
                    <a:pt x="2632" y="6376"/>
                    <a:pt x="2668" y="6340"/>
                    <a:pt x="2659" y="6305"/>
                  </a:cubicBezTo>
                  <a:cubicBezTo>
                    <a:pt x="2659" y="6269"/>
                    <a:pt x="2632" y="6242"/>
                    <a:pt x="2596" y="6242"/>
                  </a:cubicBezTo>
                  <a:close/>
                  <a:moveTo>
                    <a:pt x="5184" y="6287"/>
                  </a:moveTo>
                  <a:cubicBezTo>
                    <a:pt x="5157" y="6287"/>
                    <a:pt x="5139" y="6305"/>
                    <a:pt x="5139" y="6340"/>
                  </a:cubicBezTo>
                  <a:cubicBezTo>
                    <a:pt x="5139" y="6370"/>
                    <a:pt x="5151" y="6387"/>
                    <a:pt x="5181" y="6387"/>
                  </a:cubicBezTo>
                  <a:cubicBezTo>
                    <a:pt x="5187" y="6387"/>
                    <a:pt x="5194" y="6387"/>
                    <a:pt x="5201" y="6385"/>
                  </a:cubicBezTo>
                  <a:cubicBezTo>
                    <a:pt x="5228" y="6385"/>
                    <a:pt x="5246" y="6367"/>
                    <a:pt x="5237" y="6331"/>
                  </a:cubicBezTo>
                  <a:cubicBezTo>
                    <a:pt x="5237" y="6305"/>
                    <a:pt x="5219" y="6287"/>
                    <a:pt x="5184" y="6287"/>
                  </a:cubicBezTo>
                  <a:close/>
                  <a:moveTo>
                    <a:pt x="2998" y="6269"/>
                  </a:moveTo>
                  <a:cubicBezTo>
                    <a:pt x="2962" y="6269"/>
                    <a:pt x="2926" y="6305"/>
                    <a:pt x="2926" y="6340"/>
                  </a:cubicBezTo>
                  <a:cubicBezTo>
                    <a:pt x="2926" y="6372"/>
                    <a:pt x="2955" y="6404"/>
                    <a:pt x="2987" y="6404"/>
                  </a:cubicBezTo>
                  <a:cubicBezTo>
                    <a:pt x="2990" y="6404"/>
                    <a:pt x="2994" y="6404"/>
                    <a:pt x="2998" y="6403"/>
                  </a:cubicBezTo>
                  <a:cubicBezTo>
                    <a:pt x="3034" y="6403"/>
                    <a:pt x="3060" y="6376"/>
                    <a:pt x="3060" y="6340"/>
                  </a:cubicBezTo>
                  <a:cubicBezTo>
                    <a:pt x="3060" y="6305"/>
                    <a:pt x="3034" y="6269"/>
                    <a:pt x="2998" y="6269"/>
                  </a:cubicBezTo>
                  <a:close/>
                  <a:moveTo>
                    <a:pt x="5585" y="6323"/>
                  </a:moveTo>
                  <a:cubicBezTo>
                    <a:pt x="5549" y="6323"/>
                    <a:pt x="5540" y="6340"/>
                    <a:pt x="5540" y="6376"/>
                  </a:cubicBezTo>
                  <a:cubicBezTo>
                    <a:pt x="5540" y="6412"/>
                    <a:pt x="5558" y="6421"/>
                    <a:pt x="5594" y="6421"/>
                  </a:cubicBezTo>
                  <a:cubicBezTo>
                    <a:pt x="5630" y="6421"/>
                    <a:pt x="5638" y="6403"/>
                    <a:pt x="5638" y="6367"/>
                  </a:cubicBezTo>
                  <a:cubicBezTo>
                    <a:pt x="5638" y="6331"/>
                    <a:pt x="5621" y="6323"/>
                    <a:pt x="5585" y="6323"/>
                  </a:cubicBezTo>
                  <a:close/>
                  <a:moveTo>
                    <a:pt x="3390" y="6305"/>
                  </a:moveTo>
                  <a:cubicBezTo>
                    <a:pt x="3373" y="6305"/>
                    <a:pt x="3328" y="6358"/>
                    <a:pt x="3328" y="6376"/>
                  </a:cubicBezTo>
                  <a:cubicBezTo>
                    <a:pt x="3337" y="6394"/>
                    <a:pt x="3337" y="6412"/>
                    <a:pt x="3355" y="6421"/>
                  </a:cubicBezTo>
                  <a:cubicBezTo>
                    <a:pt x="3364" y="6430"/>
                    <a:pt x="3381" y="6439"/>
                    <a:pt x="3390" y="6439"/>
                  </a:cubicBezTo>
                  <a:cubicBezTo>
                    <a:pt x="3417" y="6439"/>
                    <a:pt x="3462" y="6385"/>
                    <a:pt x="3462" y="6367"/>
                  </a:cubicBezTo>
                  <a:cubicBezTo>
                    <a:pt x="3462" y="6349"/>
                    <a:pt x="3408" y="6305"/>
                    <a:pt x="3390" y="6305"/>
                  </a:cubicBezTo>
                  <a:close/>
                  <a:moveTo>
                    <a:pt x="1187" y="6323"/>
                  </a:moveTo>
                  <a:cubicBezTo>
                    <a:pt x="1142" y="6323"/>
                    <a:pt x="1116" y="6349"/>
                    <a:pt x="1116" y="6394"/>
                  </a:cubicBezTo>
                  <a:cubicBezTo>
                    <a:pt x="1116" y="6430"/>
                    <a:pt x="1151" y="6456"/>
                    <a:pt x="1178" y="6456"/>
                  </a:cubicBezTo>
                  <a:cubicBezTo>
                    <a:pt x="1214" y="6456"/>
                    <a:pt x="1249" y="6430"/>
                    <a:pt x="1249" y="6394"/>
                  </a:cubicBezTo>
                  <a:cubicBezTo>
                    <a:pt x="1249" y="6358"/>
                    <a:pt x="1223" y="6323"/>
                    <a:pt x="1187" y="6323"/>
                  </a:cubicBezTo>
                  <a:close/>
                  <a:moveTo>
                    <a:pt x="5998" y="6356"/>
                  </a:moveTo>
                  <a:cubicBezTo>
                    <a:pt x="5992" y="6356"/>
                    <a:pt x="5985" y="6357"/>
                    <a:pt x="5977" y="6358"/>
                  </a:cubicBezTo>
                  <a:cubicBezTo>
                    <a:pt x="5951" y="6358"/>
                    <a:pt x="5933" y="6376"/>
                    <a:pt x="5942" y="6412"/>
                  </a:cubicBezTo>
                  <a:cubicBezTo>
                    <a:pt x="5942" y="6447"/>
                    <a:pt x="5960" y="6456"/>
                    <a:pt x="5995" y="6456"/>
                  </a:cubicBezTo>
                  <a:cubicBezTo>
                    <a:pt x="6022" y="6456"/>
                    <a:pt x="6040" y="6439"/>
                    <a:pt x="6040" y="6403"/>
                  </a:cubicBezTo>
                  <a:cubicBezTo>
                    <a:pt x="6040" y="6373"/>
                    <a:pt x="6028" y="6356"/>
                    <a:pt x="5998" y="6356"/>
                  </a:cubicBezTo>
                  <a:close/>
                  <a:moveTo>
                    <a:pt x="1579" y="6358"/>
                  </a:moveTo>
                  <a:cubicBezTo>
                    <a:pt x="1544" y="6358"/>
                    <a:pt x="1517" y="6385"/>
                    <a:pt x="1517" y="6421"/>
                  </a:cubicBezTo>
                  <a:cubicBezTo>
                    <a:pt x="1517" y="6456"/>
                    <a:pt x="1544" y="6492"/>
                    <a:pt x="1588" y="6492"/>
                  </a:cubicBezTo>
                  <a:cubicBezTo>
                    <a:pt x="1615" y="6483"/>
                    <a:pt x="1651" y="6456"/>
                    <a:pt x="1651" y="6421"/>
                  </a:cubicBezTo>
                  <a:cubicBezTo>
                    <a:pt x="1651" y="6385"/>
                    <a:pt x="1615" y="6358"/>
                    <a:pt x="1579" y="6358"/>
                  </a:cubicBezTo>
                  <a:close/>
                  <a:moveTo>
                    <a:pt x="3783" y="6358"/>
                  </a:moveTo>
                  <a:cubicBezTo>
                    <a:pt x="3765" y="6358"/>
                    <a:pt x="3712" y="6394"/>
                    <a:pt x="3712" y="6412"/>
                  </a:cubicBezTo>
                  <a:cubicBezTo>
                    <a:pt x="3703" y="6439"/>
                    <a:pt x="3747" y="6492"/>
                    <a:pt x="3774" y="6492"/>
                  </a:cubicBezTo>
                  <a:cubicBezTo>
                    <a:pt x="3792" y="6492"/>
                    <a:pt x="3845" y="6447"/>
                    <a:pt x="3845" y="6430"/>
                  </a:cubicBezTo>
                  <a:cubicBezTo>
                    <a:pt x="3845" y="6412"/>
                    <a:pt x="3801" y="6358"/>
                    <a:pt x="3783" y="6358"/>
                  </a:cubicBezTo>
                  <a:close/>
                  <a:moveTo>
                    <a:pt x="6388" y="6385"/>
                  </a:moveTo>
                  <a:cubicBezTo>
                    <a:pt x="6352" y="6394"/>
                    <a:pt x="6334" y="6412"/>
                    <a:pt x="6334" y="6447"/>
                  </a:cubicBezTo>
                  <a:cubicBezTo>
                    <a:pt x="6343" y="6474"/>
                    <a:pt x="6361" y="6492"/>
                    <a:pt x="6397" y="6492"/>
                  </a:cubicBezTo>
                  <a:cubicBezTo>
                    <a:pt x="6424" y="6483"/>
                    <a:pt x="6441" y="6474"/>
                    <a:pt x="6441" y="6439"/>
                  </a:cubicBezTo>
                  <a:cubicBezTo>
                    <a:pt x="6432" y="6403"/>
                    <a:pt x="6424" y="6385"/>
                    <a:pt x="6388" y="6385"/>
                  </a:cubicBezTo>
                  <a:close/>
                  <a:moveTo>
                    <a:pt x="1981" y="6385"/>
                  </a:moveTo>
                  <a:cubicBezTo>
                    <a:pt x="1945" y="6385"/>
                    <a:pt x="1909" y="6421"/>
                    <a:pt x="1909" y="6456"/>
                  </a:cubicBezTo>
                  <a:cubicBezTo>
                    <a:pt x="1918" y="6492"/>
                    <a:pt x="1945" y="6519"/>
                    <a:pt x="1981" y="6519"/>
                  </a:cubicBezTo>
                  <a:cubicBezTo>
                    <a:pt x="2017" y="6519"/>
                    <a:pt x="2043" y="6492"/>
                    <a:pt x="2043" y="6456"/>
                  </a:cubicBezTo>
                  <a:cubicBezTo>
                    <a:pt x="2043" y="6421"/>
                    <a:pt x="2017" y="6394"/>
                    <a:pt x="1981" y="6385"/>
                  </a:cubicBezTo>
                  <a:close/>
                  <a:moveTo>
                    <a:pt x="4181" y="6393"/>
                  </a:moveTo>
                  <a:cubicBezTo>
                    <a:pt x="4179" y="6393"/>
                    <a:pt x="4177" y="6393"/>
                    <a:pt x="4175" y="6394"/>
                  </a:cubicBezTo>
                  <a:cubicBezTo>
                    <a:pt x="4158" y="6394"/>
                    <a:pt x="4140" y="6403"/>
                    <a:pt x="4131" y="6412"/>
                  </a:cubicBezTo>
                  <a:cubicBezTo>
                    <a:pt x="4113" y="6421"/>
                    <a:pt x="4113" y="6439"/>
                    <a:pt x="4113" y="6456"/>
                  </a:cubicBezTo>
                  <a:cubicBezTo>
                    <a:pt x="4105" y="6473"/>
                    <a:pt x="4150" y="6520"/>
                    <a:pt x="4178" y="6520"/>
                  </a:cubicBezTo>
                  <a:cubicBezTo>
                    <a:pt x="4180" y="6520"/>
                    <a:pt x="4182" y="6519"/>
                    <a:pt x="4184" y="6519"/>
                  </a:cubicBezTo>
                  <a:cubicBezTo>
                    <a:pt x="4202" y="6519"/>
                    <a:pt x="4247" y="6474"/>
                    <a:pt x="4238" y="6447"/>
                  </a:cubicBezTo>
                  <a:cubicBezTo>
                    <a:pt x="4238" y="6431"/>
                    <a:pt x="4201" y="6393"/>
                    <a:pt x="4181" y="6393"/>
                  </a:cubicBezTo>
                  <a:close/>
                  <a:moveTo>
                    <a:pt x="6789" y="6418"/>
                  </a:moveTo>
                  <a:cubicBezTo>
                    <a:pt x="6760" y="6418"/>
                    <a:pt x="6736" y="6436"/>
                    <a:pt x="6736" y="6465"/>
                  </a:cubicBezTo>
                  <a:cubicBezTo>
                    <a:pt x="6736" y="6474"/>
                    <a:pt x="6736" y="6474"/>
                    <a:pt x="6736" y="6474"/>
                  </a:cubicBezTo>
                  <a:cubicBezTo>
                    <a:pt x="6736" y="6501"/>
                    <a:pt x="6754" y="6519"/>
                    <a:pt x="6780" y="6519"/>
                  </a:cubicBezTo>
                  <a:cubicBezTo>
                    <a:pt x="6785" y="6520"/>
                    <a:pt x="6789" y="6521"/>
                    <a:pt x="6792" y="6521"/>
                  </a:cubicBezTo>
                  <a:cubicBezTo>
                    <a:pt x="6812" y="6521"/>
                    <a:pt x="6799" y="6499"/>
                    <a:pt x="6807" y="6483"/>
                  </a:cubicBezTo>
                  <a:cubicBezTo>
                    <a:pt x="6807" y="6474"/>
                    <a:pt x="6816" y="6456"/>
                    <a:pt x="6816" y="6439"/>
                  </a:cubicBezTo>
                  <a:cubicBezTo>
                    <a:pt x="6825" y="6439"/>
                    <a:pt x="6816" y="6421"/>
                    <a:pt x="6807" y="6421"/>
                  </a:cubicBezTo>
                  <a:cubicBezTo>
                    <a:pt x="6801" y="6419"/>
                    <a:pt x="6795" y="6418"/>
                    <a:pt x="6789" y="6418"/>
                  </a:cubicBezTo>
                  <a:close/>
                  <a:moveTo>
                    <a:pt x="4577" y="6439"/>
                  </a:moveTo>
                  <a:cubicBezTo>
                    <a:pt x="4541" y="6439"/>
                    <a:pt x="4523" y="6456"/>
                    <a:pt x="4523" y="6501"/>
                  </a:cubicBezTo>
                  <a:cubicBezTo>
                    <a:pt x="4523" y="6528"/>
                    <a:pt x="4541" y="6537"/>
                    <a:pt x="4577" y="6537"/>
                  </a:cubicBezTo>
                  <a:cubicBezTo>
                    <a:pt x="4613" y="6537"/>
                    <a:pt x="4621" y="6519"/>
                    <a:pt x="4621" y="6483"/>
                  </a:cubicBezTo>
                  <a:cubicBezTo>
                    <a:pt x="4621" y="6456"/>
                    <a:pt x="4613" y="6439"/>
                    <a:pt x="4577" y="6439"/>
                  </a:cubicBezTo>
                  <a:close/>
                  <a:moveTo>
                    <a:pt x="2373" y="6421"/>
                  </a:moveTo>
                  <a:cubicBezTo>
                    <a:pt x="2347" y="6421"/>
                    <a:pt x="2311" y="6456"/>
                    <a:pt x="2311" y="6492"/>
                  </a:cubicBezTo>
                  <a:cubicBezTo>
                    <a:pt x="2311" y="6528"/>
                    <a:pt x="2347" y="6554"/>
                    <a:pt x="2382" y="6554"/>
                  </a:cubicBezTo>
                  <a:cubicBezTo>
                    <a:pt x="2418" y="6554"/>
                    <a:pt x="2445" y="6519"/>
                    <a:pt x="2445" y="6483"/>
                  </a:cubicBezTo>
                  <a:cubicBezTo>
                    <a:pt x="2445" y="6447"/>
                    <a:pt x="2409" y="6421"/>
                    <a:pt x="2373" y="6421"/>
                  </a:cubicBezTo>
                  <a:close/>
                  <a:moveTo>
                    <a:pt x="4978" y="6474"/>
                  </a:moveTo>
                  <a:cubicBezTo>
                    <a:pt x="4934" y="6474"/>
                    <a:pt x="4925" y="6483"/>
                    <a:pt x="4925" y="6528"/>
                  </a:cubicBezTo>
                  <a:cubicBezTo>
                    <a:pt x="4925" y="6554"/>
                    <a:pt x="4943" y="6572"/>
                    <a:pt x="4978" y="6572"/>
                  </a:cubicBezTo>
                  <a:cubicBezTo>
                    <a:pt x="5005" y="6572"/>
                    <a:pt x="5023" y="6554"/>
                    <a:pt x="5023" y="6528"/>
                  </a:cubicBezTo>
                  <a:cubicBezTo>
                    <a:pt x="5023" y="6492"/>
                    <a:pt x="5014" y="6474"/>
                    <a:pt x="4978" y="6474"/>
                  </a:cubicBezTo>
                  <a:close/>
                  <a:moveTo>
                    <a:pt x="2784" y="6456"/>
                  </a:moveTo>
                  <a:cubicBezTo>
                    <a:pt x="2766" y="6456"/>
                    <a:pt x="2712" y="6501"/>
                    <a:pt x="2712" y="6519"/>
                  </a:cubicBezTo>
                  <a:cubicBezTo>
                    <a:pt x="2712" y="6537"/>
                    <a:pt x="2757" y="6590"/>
                    <a:pt x="2775" y="6590"/>
                  </a:cubicBezTo>
                  <a:cubicBezTo>
                    <a:pt x="2793" y="6590"/>
                    <a:pt x="2811" y="6581"/>
                    <a:pt x="2819" y="6572"/>
                  </a:cubicBezTo>
                  <a:cubicBezTo>
                    <a:pt x="2828" y="6554"/>
                    <a:pt x="2837" y="6537"/>
                    <a:pt x="2846" y="6528"/>
                  </a:cubicBezTo>
                  <a:cubicBezTo>
                    <a:pt x="2846" y="6510"/>
                    <a:pt x="2802" y="6456"/>
                    <a:pt x="2784" y="6456"/>
                  </a:cubicBezTo>
                  <a:close/>
                  <a:moveTo>
                    <a:pt x="5358" y="6508"/>
                  </a:moveTo>
                  <a:cubicBezTo>
                    <a:pt x="5338" y="6508"/>
                    <a:pt x="5326" y="6525"/>
                    <a:pt x="5326" y="6554"/>
                  </a:cubicBezTo>
                  <a:cubicBezTo>
                    <a:pt x="5317" y="6590"/>
                    <a:pt x="5335" y="6608"/>
                    <a:pt x="5371" y="6608"/>
                  </a:cubicBezTo>
                  <a:cubicBezTo>
                    <a:pt x="5407" y="6608"/>
                    <a:pt x="5424" y="6590"/>
                    <a:pt x="5424" y="6554"/>
                  </a:cubicBezTo>
                  <a:cubicBezTo>
                    <a:pt x="5424" y="6519"/>
                    <a:pt x="5407" y="6510"/>
                    <a:pt x="5371" y="6510"/>
                  </a:cubicBezTo>
                  <a:cubicBezTo>
                    <a:pt x="5366" y="6508"/>
                    <a:pt x="5362" y="6508"/>
                    <a:pt x="5358" y="6508"/>
                  </a:cubicBezTo>
                  <a:close/>
                  <a:moveTo>
                    <a:pt x="3180" y="6491"/>
                  </a:moveTo>
                  <a:cubicBezTo>
                    <a:pt x="3158" y="6491"/>
                    <a:pt x="3106" y="6538"/>
                    <a:pt x="3114" y="6554"/>
                  </a:cubicBezTo>
                  <a:cubicBezTo>
                    <a:pt x="3114" y="6572"/>
                    <a:pt x="3123" y="6590"/>
                    <a:pt x="3132" y="6599"/>
                  </a:cubicBezTo>
                  <a:cubicBezTo>
                    <a:pt x="3141" y="6608"/>
                    <a:pt x="3158" y="6617"/>
                    <a:pt x="3176" y="6626"/>
                  </a:cubicBezTo>
                  <a:cubicBezTo>
                    <a:pt x="3194" y="6626"/>
                    <a:pt x="3239" y="6581"/>
                    <a:pt x="3248" y="6563"/>
                  </a:cubicBezTo>
                  <a:cubicBezTo>
                    <a:pt x="3248" y="6546"/>
                    <a:pt x="3203" y="6492"/>
                    <a:pt x="3185" y="6492"/>
                  </a:cubicBezTo>
                  <a:cubicBezTo>
                    <a:pt x="3184" y="6491"/>
                    <a:pt x="3182" y="6491"/>
                    <a:pt x="3180" y="6491"/>
                  </a:cubicBezTo>
                  <a:close/>
                  <a:moveTo>
                    <a:pt x="5781" y="6537"/>
                  </a:moveTo>
                  <a:cubicBezTo>
                    <a:pt x="5737" y="6537"/>
                    <a:pt x="5719" y="6554"/>
                    <a:pt x="5719" y="6590"/>
                  </a:cubicBezTo>
                  <a:cubicBezTo>
                    <a:pt x="5719" y="6626"/>
                    <a:pt x="5737" y="6635"/>
                    <a:pt x="5772" y="6635"/>
                  </a:cubicBezTo>
                  <a:cubicBezTo>
                    <a:pt x="5778" y="6636"/>
                    <a:pt x="5784" y="6637"/>
                    <a:pt x="5788" y="6637"/>
                  </a:cubicBezTo>
                  <a:cubicBezTo>
                    <a:pt x="5811" y="6637"/>
                    <a:pt x="5818" y="6620"/>
                    <a:pt x="5826" y="6590"/>
                  </a:cubicBezTo>
                  <a:cubicBezTo>
                    <a:pt x="5826" y="6554"/>
                    <a:pt x="5808" y="6537"/>
                    <a:pt x="5781" y="6537"/>
                  </a:cubicBezTo>
                  <a:close/>
                  <a:moveTo>
                    <a:pt x="3569" y="6519"/>
                  </a:moveTo>
                  <a:cubicBezTo>
                    <a:pt x="3551" y="6519"/>
                    <a:pt x="3497" y="6563"/>
                    <a:pt x="3497" y="6581"/>
                  </a:cubicBezTo>
                  <a:cubicBezTo>
                    <a:pt x="3489" y="6608"/>
                    <a:pt x="3533" y="6653"/>
                    <a:pt x="3560" y="6653"/>
                  </a:cubicBezTo>
                  <a:cubicBezTo>
                    <a:pt x="3578" y="6653"/>
                    <a:pt x="3622" y="6608"/>
                    <a:pt x="3622" y="6590"/>
                  </a:cubicBezTo>
                  <a:cubicBezTo>
                    <a:pt x="3631" y="6572"/>
                    <a:pt x="3587" y="6528"/>
                    <a:pt x="3569" y="6519"/>
                  </a:cubicBezTo>
                  <a:close/>
                  <a:moveTo>
                    <a:pt x="1356" y="6537"/>
                  </a:moveTo>
                  <a:cubicBezTo>
                    <a:pt x="1330" y="6537"/>
                    <a:pt x="1294" y="6572"/>
                    <a:pt x="1294" y="6608"/>
                  </a:cubicBezTo>
                  <a:cubicBezTo>
                    <a:pt x="1303" y="6644"/>
                    <a:pt x="1330" y="6670"/>
                    <a:pt x="1365" y="6670"/>
                  </a:cubicBezTo>
                  <a:cubicBezTo>
                    <a:pt x="1401" y="6670"/>
                    <a:pt x="1428" y="6644"/>
                    <a:pt x="1428" y="6608"/>
                  </a:cubicBezTo>
                  <a:cubicBezTo>
                    <a:pt x="1437" y="6563"/>
                    <a:pt x="1401" y="6537"/>
                    <a:pt x="1356" y="6537"/>
                  </a:cubicBezTo>
                  <a:close/>
                  <a:moveTo>
                    <a:pt x="6165" y="6572"/>
                  </a:moveTo>
                  <a:cubicBezTo>
                    <a:pt x="6129" y="6572"/>
                    <a:pt x="6120" y="6590"/>
                    <a:pt x="6120" y="6635"/>
                  </a:cubicBezTo>
                  <a:cubicBezTo>
                    <a:pt x="6120" y="6662"/>
                    <a:pt x="6138" y="6670"/>
                    <a:pt x="6174" y="6670"/>
                  </a:cubicBezTo>
                  <a:cubicBezTo>
                    <a:pt x="6209" y="6670"/>
                    <a:pt x="6227" y="6653"/>
                    <a:pt x="6218" y="6617"/>
                  </a:cubicBezTo>
                  <a:cubicBezTo>
                    <a:pt x="6218" y="6581"/>
                    <a:pt x="6201" y="6572"/>
                    <a:pt x="6165" y="6572"/>
                  </a:cubicBezTo>
                  <a:close/>
                  <a:moveTo>
                    <a:pt x="1767" y="6572"/>
                  </a:moveTo>
                  <a:cubicBezTo>
                    <a:pt x="1731" y="6572"/>
                    <a:pt x="1695" y="6599"/>
                    <a:pt x="1695" y="6644"/>
                  </a:cubicBezTo>
                  <a:cubicBezTo>
                    <a:pt x="1695" y="6679"/>
                    <a:pt x="1731" y="6706"/>
                    <a:pt x="1767" y="6706"/>
                  </a:cubicBezTo>
                  <a:cubicBezTo>
                    <a:pt x="1802" y="6706"/>
                    <a:pt x="1829" y="6670"/>
                    <a:pt x="1829" y="6644"/>
                  </a:cubicBezTo>
                  <a:cubicBezTo>
                    <a:pt x="1829" y="6608"/>
                    <a:pt x="1802" y="6572"/>
                    <a:pt x="1767" y="6572"/>
                  </a:cubicBezTo>
                  <a:close/>
                  <a:moveTo>
                    <a:pt x="3961" y="6572"/>
                  </a:moveTo>
                  <a:cubicBezTo>
                    <a:pt x="3943" y="6572"/>
                    <a:pt x="3899" y="6617"/>
                    <a:pt x="3890" y="6635"/>
                  </a:cubicBezTo>
                  <a:cubicBezTo>
                    <a:pt x="3890" y="6653"/>
                    <a:pt x="3943" y="6706"/>
                    <a:pt x="3961" y="6706"/>
                  </a:cubicBezTo>
                  <a:cubicBezTo>
                    <a:pt x="3979" y="6697"/>
                    <a:pt x="3997" y="6688"/>
                    <a:pt x="4006" y="6679"/>
                  </a:cubicBezTo>
                  <a:cubicBezTo>
                    <a:pt x="4015" y="6670"/>
                    <a:pt x="4024" y="6653"/>
                    <a:pt x="4024" y="6635"/>
                  </a:cubicBezTo>
                  <a:cubicBezTo>
                    <a:pt x="4024" y="6626"/>
                    <a:pt x="4015" y="6608"/>
                    <a:pt x="4006" y="6599"/>
                  </a:cubicBezTo>
                  <a:cubicBezTo>
                    <a:pt x="3997" y="6581"/>
                    <a:pt x="3979" y="6581"/>
                    <a:pt x="3961" y="6572"/>
                  </a:cubicBezTo>
                  <a:close/>
                  <a:moveTo>
                    <a:pt x="6566" y="6608"/>
                  </a:moveTo>
                  <a:cubicBezTo>
                    <a:pt x="6531" y="6608"/>
                    <a:pt x="6522" y="6626"/>
                    <a:pt x="6522" y="6662"/>
                  </a:cubicBezTo>
                  <a:cubicBezTo>
                    <a:pt x="6522" y="6697"/>
                    <a:pt x="6540" y="6706"/>
                    <a:pt x="6575" y="6706"/>
                  </a:cubicBezTo>
                  <a:cubicBezTo>
                    <a:pt x="6611" y="6706"/>
                    <a:pt x="6620" y="6688"/>
                    <a:pt x="6620" y="6653"/>
                  </a:cubicBezTo>
                  <a:cubicBezTo>
                    <a:pt x="6620" y="6617"/>
                    <a:pt x="6602" y="6608"/>
                    <a:pt x="6566" y="6608"/>
                  </a:cubicBezTo>
                  <a:close/>
                  <a:moveTo>
                    <a:pt x="4371" y="6624"/>
                  </a:moveTo>
                  <a:cubicBezTo>
                    <a:pt x="4366" y="6624"/>
                    <a:pt x="4360" y="6624"/>
                    <a:pt x="4354" y="6626"/>
                  </a:cubicBezTo>
                  <a:cubicBezTo>
                    <a:pt x="4318" y="6626"/>
                    <a:pt x="4309" y="6644"/>
                    <a:pt x="4309" y="6679"/>
                  </a:cubicBezTo>
                  <a:cubicBezTo>
                    <a:pt x="4309" y="6706"/>
                    <a:pt x="4327" y="6724"/>
                    <a:pt x="4363" y="6724"/>
                  </a:cubicBezTo>
                  <a:cubicBezTo>
                    <a:pt x="4398" y="6724"/>
                    <a:pt x="4407" y="6706"/>
                    <a:pt x="4407" y="6670"/>
                  </a:cubicBezTo>
                  <a:cubicBezTo>
                    <a:pt x="4407" y="6641"/>
                    <a:pt x="4395" y="6624"/>
                    <a:pt x="4371" y="6624"/>
                  </a:cubicBezTo>
                  <a:close/>
                  <a:moveTo>
                    <a:pt x="2168" y="6608"/>
                  </a:moveTo>
                  <a:cubicBezTo>
                    <a:pt x="2124" y="6608"/>
                    <a:pt x="2097" y="6635"/>
                    <a:pt x="2097" y="6670"/>
                  </a:cubicBezTo>
                  <a:cubicBezTo>
                    <a:pt x="2097" y="6706"/>
                    <a:pt x="2133" y="6742"/>
                    <a:pt x="2159" y="6742"/>
                  </a:cubicBezTo>
                  <a:cubicBezTo>
                    <a:pt x="2195" y="6742"/>
                    <a:pt x="2231" y="6706"/>
                    <a:pt x="2231" y="6670"/>
                  </a:cubicBezTo>
                  <a:cubicBezTo>
                    <a:pt x="2231" y="6635"/>
                    <a:pt x="2204" y="6608"/>
                    <a:pt x="2168" y="6608"/>
                  </a:cubicBezTo>
                  <a:close/>
                  <a:moveTo>
                    <a:pt x="4755" y="6653"/>
                  </a:moveTo>
                  <a:cubicBezTo>
                    <a:pt x="4720" y="6653"/>
                    <a:pt x="4702" y="6670"/>
                    <a:pt x="4711" y="6715"/>
                  </a:cubicBezTo>
                  <a:cubicBezTo>
                    <a:pt x="4711" y="6737"/>
                    <a:pt x="4723" y="6753"/>
                    <a:pt x="4747" y="6753"/>
                  </a:cubicBezTo>
                  <a:cubicBezTo>
                    <a:pt x="4752" y="6753"/>
                    <a:pt x="4758" y="6752"/>
                    <a:pt x="4764" y="6751"/>
                  </a:cubicBezTo>
                  <a:cubicBezTo>
                    <a:pt x="4791" y="6751"/>
                    <a:pt x="4809" y="6742"/>
                    <a:pt x="4809" y="6706"/>
                  </a:cubicBezTo>
                  <a:cubicBezTo>
                    <a:pt x="4809" y="6670"/>
                    <a:pt x="4791" y="6653"/>
                    <a:pt x="4755" y="6653"/>
                  </a:cubicBezTo>
                  <a:close/>
                  <a:moveTo>
                    <a:pt x="2552" y="6635"/>
                  </a:moveTo>
                  <a:cubicBezTo>
                    <a:pt x="2534" y="6644"/>
                    <a:pt x="2489" y="6697"/>
                    <a:pt x="2498" y="6706"/>
                  </a:cubicBezTo>
                  <a:cubicBezTo>
                    <a:pt x="2498" y="6733"/>
                    <a:pt x="2552" y="6769"/>
                    <a:pt x="2570" y="6769"/>
                  </a:cubicBezTo>
                  <a:cubicBezTo>
                    <a:pt x="2587" y="6769"/>
                    <a:pt x="2632" y="6724"/>
                    <a:pt x="2632" y="6706"/>
                  </a:cubicBezTo>
                  <a:cubicBezTo>
                    <a:pt x="2632" y="6679"/>
                    <a:pt x="2579" y="6635"/>
                    <a:pt x="2552" y="6635"/>
                  </a:cubicBezTo>
                  <a:close/>
                  <a:moveTo>
                    <a:pt x="5166" y="6688"/>
                  </a:moveTo>
                  <a:cubicBezTo>
                    <a:pt x="5121" y="6688"/>
                    <a:pt x="5103" y="6697"/>
                    <a:pt x="5103" y="6742"/>
                  </a:cubicBezTo>
                  <a:cubicBezTo>
                    <a:pt x="5103" y="6778"/>
                    <a:pt x="5121" y="6786"/>
                    <a:pt x="5157" y="6786"/>
                  </a:cubicBezTo>
                  <a:cubicBezTo>
                    <a:pt x="5192" y="6786"/>
                    <a:pt x="5201" y="6778"/>
                    <a:pt x="5210" y="6742"/>
                  </a:cubicBezTo>
                  <a:cubicBezTo>
                    <a:pt x="5210" y="6706"/>
                    <a:pt x="5192" y="6688"/>
                    <a:pt x="5166" y="6688"/>
                  </a:cubicBezTo>
                  <a:close/>
                  <a:moveTo>
                    <a:pt x="2962" y="6670"/>
                  </a:moveTo>
                  <a:cubicBezTo>
                    <a:pt x="2935" y="6670"/>
                    <a:pt x="2891" y="6724"/>
                    <a:pt x="2891" y="6742"/>
                  </a:cubicBezTo>
                  <a:cubicBezTo>
                    <a:pt x="2900" y="6769"/>
                    <a:pt x="2953" y="6804"/>
                    <a:pt x="2962" y="6804"/>
                  </a:cubicBezTo>
                  <a:cubicBezTo>
                    <a:pt x="2989" y="6804"/>
                    <a:pt x="3034" y="6751"/>
                    <a:pt x="3025" y="6733"/>
                  </a:cubicBezTo>
                  <a:cubicBezTo>
                    <a:pt x="3025" y="6715"/>
                    <a:pt x="2980" y="6670"/>
                    <a:pt x="2962" y="6670"/>
                  </a:cubicBezTo>
                  <a:close/>
                  <a:moveTo>
                    <a:pt x="5569" y="6722"/>
                  </a:moveTo>
                  <a:cubicBezTo>
                    <a:pt x="5564" y="6722"/>
                    <a:pt x="5557" y="6722"/>
                    <a:pt x="5549" y="6724"/>
                  </a:cubicBezTo>
                  <a:cubicBezTo>
                    <a:pt x="5514" y="6724"/>
                    <a:pt x="5505" y="6742"/>
                    <a:pt x="5505" y="6778"/>
                  </a:cubicBezTo>
                  <a:cubicBezTo>
                    <a:pt x="5505" y="6813"/>
                    <a:pt x="5523" y="6822"/>
                    <a:pt x="5558" y="6822"/>
                  </a:cubicBezTo>
                  <a:cubicBezTo>
                    <a:pt x="5594" y="6822"/>
                    <a:pt x="5603" y="6804"/>
                    <a:pt x="5603" y="6769"/>
                  </a:cubicBezTo>
                  <a:cubicBezTo>
                    <a:pt x="5603" y="6739"/>
                    <a:pt x="5597" y="6722"/>
                    <a:pt x="5569" y="6722"/>
                  </a:cubicBezTo>
                  <a:close/>
                  <a:moveTo>
                    <a:pt x="1162" y="6723"/>
                  </a:moveTo>
                  <a:cubicBezTo>
                    <a:pt x="1161" y="6723"/>
                    <a:pt x="1160" y="6723"/>
                    <a:pt x="1160" y="6724"/>
                  </a:cubicBezTo>
                  <a:cubicBezTo>
                    <a:pt x="1142" y="6742"/>
                    <a:pt x="1169" y="6760"/>
                    <a:pt x="1169" y="6778"/>
                  </a:cubicBezTo>
                  <a:cubicBezTo>
                    <a:pt x="1169" y="6795"/>
                    <a:pt x="1187" y="6804"/>
                    <a:pt x="1178" y="6831"/>
                  </a:cubicBezTo>
                  <a:cubicBezTo>
                    <a:pt x="1178" y="6831"/>
                    <a:pt x="1187" y="6840"/>
                    <a:pt x="1196" y="6840"/>
                  </a:cubicBezTo>
                  <a:cubicBezTo>
                    <a:pt x="1196" y="6831"/>
                    <a:pt x="1196" y="6831"/>
                    <a:pt x="1205" y="6822"/>
                  </a:cubicBezTo>
                  <a:cubicBezTo>
                    <a:pt x="1205" y="6813"/>
                    <a:pt x="1214" y="6804"/>
                    <a:pt x="1214" y="6804"/>
                  </a:cubicBezTo>
                  <a:cubicBezTo>
                    <a:pt x="1214" y="6786"/>
                    <a:pt x="1214" y="6778"/>
                    <a:pt x="1214" y="6760"/>
                  </a:cubicBezTo>
                  <a:cubicBezTo>
                    <a:pt x="1214" y="6752"/>
                    <a:pt x="1171" y="6723"/>
                    <a:pt x="1162" y="6723"/>
                  </a:cubicBezTo>
                  <a:close/>
                  <a:moveTo>
                    <a:pt x="3346" y="6706"/>
                  </a:moveTo>
                  <a:cubicBezTo>
                    <a:pt x="3328" y="6706"/>
                    <a:pt x="3274" y="6760"/>
                    <a:pt x="3274" y="6778"/>
                  </a:cubicBezTo>
                  <a:cubicBezTo>
                    <a:pt x="3283" y="6795"/>
                    <a:pt x="3328" y="6840"/>
                    <a:pt x="3346" y="6840"/>
                  </a:cubicBezTo>
                  <a:cubicBezTo>
                    <a:pt x="3364" y="6840"/>
                    <a:pt x="3408" y="6786"/>
                    <a:pt x="3408" y="6769"/>
                  </a:cubicBezTo>
                  <a:cubicBezTo>
                    <a:pt x="3399" y="6751"/>
                    <a:pt x="3399" y="6733"/>
                    <a:pt x="3381" y="6724"/>
                  </a:cubicBezTo>
                  <a:cubicBezTo>
                    <a:pt x="3373" y="6715"/>
                    <a:pt x="3364" y="6706"/>
                    <a:pt x="3346" y="6706"/>
                  </a:cubicBezTo>
                  <a:close/>
                  <a:moveTo>
                    <a:pt x="5960" y="6751"/>
                  </a:moveTo>
                  <a:cubicBezTo>
                    <a:pt x="5924" y="6751"/>
                    <a:pt x="5906" y="6769"/>
                    <a:pt x="5906" y="6795"/>
                  </a:cubicBezTo>
                  <a:cubicBezTo>
                    <a:pt x="5906" y="6840"/>
                    <a:pt x="5915" y="6858"/>
                    <a:pt x="5960" y="6858"/>
                  </a:cubicBezTo>
                  <a:cubicBezTo>
                    <a:pt x="5986" y="6858"/>
                    <a:pt x="6004" y="6840"/>
                    <a:pt x="6004" y="6804"/>
                  </a:cubicBezTo>
                  <a:cubicBezTo>
                    <a:pt x="6004" y="6769"/>
                    <a:pt x="5995" y="6760"/>
                    <a:pt x="5960" y="6751"/>
                  </a:cubicBezTo>
                  <a:close/>
                  <a:moveTo>
                    <a:pt x="3743" y="6741"/>
                  </a:moveTo>
                  <a:cubicBezTo>
                    <a:pt x="3741" y="6741"/>
                    <a:pt x="3740" y="6741"/>
                    <a:pt x="3738" y="6742"/>
                  </a:cubicBezTo>
                  <a:cubicBezTo>
                    <a:pt x="3720" y="6742"/>
                    <a:pt x="3676" y="6795"/>
                    <a:pt x="3676" y="6813"/>
                  </a:cubicBezTo>
                  <a:cubicBezTo>
                    <a:pt x="3676" y="6831"/>
                    <a:pt x="3729" y="6876"/>
                    <a:pt x="3747" y="6876"/>
                  </a:cubicBezTo>
                  <a:cubicBezTo>
                    <a:pt x="3765" y="6867"/>
                    <a:pt x="3783" y="6858"/>
                    <a:pt x="3792" y="6849"/>
                  </a:cubicBezTo>
                  <a:cubicBezTo>
                    <a:pt x="3801" y="6840"/>
                    <a:pt x="3810" y="6822"/>
                    <a:pt x="3810" y="6804"/>
                  </a:cubicBezTo>
                  <a:cubicBezTo>
                    <a:pt x="3810" y="6788"/>
                    <a:pt x="3764" y="6741"/>
                    <a:pt x="3743" y="6741"/>
                  </a:cubicBezTo>
                  <a:close/>
                  <a:moveTo>
                    <a:pt x="1544" y="6751"/>
                  </a:moveTo>
                  <a:cubicBezTo>
                    <a:pt x="1508" y="6760"/>
                    <a:pt x="1481" y="6786"/>
                    <a:pt x="1481" y="6822"/>
                  </a:cubicBezTo>
                  <a:cubicBezTo>
                    <a:pt x="1481" y="6854"/>
                    <a:pt x="1510" y="6886"/>
                    <a:pt x="1541" y="6886"/>
                  </a:cubicBezTo>
                  <a:cubicBezTo>
                    <a:pt x="1545" y="6886"/>
                    <a:pt x="1549" y="6886"/>
                    <a:pt x="1553" y="6885"/>
                  </a:cubicBezTo>
                  <a:cubicBezTo>
                    <a:pt x="1588" y="6885"/>
                    <a:pt x="1615" y="6849"/>
                    <a:pt x="1615" y="6822"/>
                  </a:cubicBezTo>
                  <a:cubicBezTo>
                    <a:pt x="1615" y="6786"/>
                    <a:pt x="1579" y="6751"/>
                    <a:pt x="1544" y="6751"/>
                  </a:cubicBezTo>
                  <a:close/>
                  <a:moveTo>
                    <a:pt x="6352" y="6786"/>
                  </a:moveTo>
                  <a:cubicBezTo>
                    <a:pt x="6325" y="6786"/>
                    <a:pt x="6308" y="6804"/>
                    <a:pt x="6308" y="6831"/>
                  </a:cubicBezTo>
                  <a:cubicBezTo>
                    <a:pt x="6300" y="6868"/>
                    <a:pt x="6311" y="6887"/>
                    <a:pt x="6336" y="6887"/>
                  </a:cubicBezTo>
                  <a:cubicBezTo>
                    <a:pt x="6341" y="6887"/>
                    <a:pt x="6346" y="6886"/>
                    <a:pt x="6352" y="6885"/>
                  </a:cubicBezTo>
                  <a:cubicBezTo>
                    <a:pt x="6388" y="6885"/>
                    <a:pt x="6406" y="6876"/>
                    <a:pt x="6406" y="6840"/>
                  </a:cubicBezTo>
                  <a:cubicBezTo>
                    <a:pt x="6406" y="6804"/>
                    <a:pt x="6388" y="6786"/>
                    <a:pt x="6352" y="6786"/>
                  </a:cubicBezTo>
                  <a:close/>
                  <a:moveTo>
                    <a:pt x="4140" y="6804"/>
                  </a:moveTo>
                  <a:cubicBezTo>
                    <a:pt x="4104" y="6804"/>
                    <a:pt x="4086" y="6822"/>
                    <a:pt x="4095" y="6867"/>
                  </a:cubicBezTo>
                  <a:cubicBezTo>
                    <a:pt x="4095" y="6889"/>
                    <a:pt x="4107" y="6905"/>
                    <a:pt x="4131" y="6905"/>
                  </a:cubicBezTo>
                  <a:cubicBezTo>
                    <a:pt x="4137" y="6905"/>
                    <a:pt x="4142" y="6904"/>
                    <a:pt x="4149" y="6902"/>
                  </a:cubicBezTo>
                  <a:cubicBezTo>
                    <a:pt x="4184" y="6902"/>
                    <a:pt x="4193" y="6885"/>
                    <a:pt x="4193" y="6849"/>
                  </a:cubicBezTo>
                  <a:cubicBezTo>
                    <a:pt x="4193" y="6813"/>
                    <a:pt x="4175" y="6804"/>
                    <a:pt x="4140" y="6804"/>
                  </a:cubicBezTo>
                  <a:close/>
                  <a:moveTo>
                    <a:pt x="1945" y="6786"/>
                  </a:moveTo>
                  <a:cubicBezTo>
                    <a:pt x="1909" y="6786"/>
                    <a:pt x="1883" y="6822"/>
                    <a:pt x="1883" y="6858"/>
                  </a:cubicBezTo>
                  <a:cubicBezTo>
                    <a:pt x="1883" y="6893"/>
                    <a:pt x="1909" y="6920"/>
                    <a:pt x="1945" y="6920"/>
                  </a:cubicBezTo>
                  <a:cubicBezTo>
                    <a:pt x="1981" y="6920"/>
                    <a:pt x="2017" y="6893"/>
                    <a:pt x="2017" y="6849"/>
                  </a:cubicBezTo>
                  <a:cubicBezTo>
                    <a:pt x="2017" y="6813"/>
                    <a:pt x="1981" y="6786"/>
                    <a:pt x="1945" y="6786"/>
                  </a:cubicBezTo>
                  <a:close/>
                  <a:moveTo>
                    <a:pt x="6745" y="6822"/>
                  </a:moveTo>
                  <a:cubicBezTo>
                    <a:pt x="6736" y="6822"/>
                    <a:pt x="6727" y="6822"/>
                    <a:pt x="6718" y="6831"/>
                  </a:cubicBezTo>
                  <a:cubicBezTo>
                    <a:pt x="6709" y="6840"/>
                    <a:pt x="6709" y="6858"/>
                    <a:pt x="6700" y="6858"/>
                  </a:cubicBezTo>
                  <a:cubicBezTo>
                    <a:pt x="6700" y="6876"/>
                    <a:pt x="6700" y="6885"/>
                    <a:pt x="6700" y="6885"/>
                  </a:cubicBezTo>
                  <a:cubicBezTo>
                    <a:pt x="6709" y="6893"/>
                    <a:pt x="6718" y="6920"/>
                    <a:pt x="6727" y="6920"/>
                  </a:cubicBezTo>
                  <a:cubicBezTo>
                    <a:pt x="6745" y="6920"/>
                    <a:pt x="6736" y="6902"/>
                    <a:pt x="6736" y="6885"/>
                  </a:cubicBezTo>
                  <a:cubicBezTo>
                    <a:pt x="6736" y="6876"/>
                    <a:pt x="6736" y="6858"/>
                    <a:pt x="6754" y="6849"/>
                  </a:cubicBezTo>
                  <a:cubicBezTo>
                    <a:pt x="6754" y="6840"/>
                    <a:pt x="6754" y="6822"/>
                    <a:pt x="6745" y="6822"/>
                  </a:cubicBezTo>
                  <a:close/>
                  <a:moveTo>
                    <a:pt x="4532" y="6840"/>
                  </a:moveTo>
                  <a:cubicBezTo>
                    <a:pt x="4506" y="6840"/>
                    <a:pt x="4488" y="6858"/>
                    <a:pt x="4488" y="6893"/>
                  </a:cubicBezTo>
                  <a:cubicBezTo>
                    <a:pt x="4497" y="6929"/>
                    <a:pt x="4506" y="6938"/>
                    <a:pt x="4541" y="6938"/>
                  </a:cubicBezTo>
                  <a:cubicBezTo>
                    <a:pt x="4577" y="6938"/>
                    <a:pt x="4595" y="6920"/>
                    <a:pt x="4595" y="6885"/>
                  </a:cubicBezTo>
                  <a:cubicBezTo>
                    <a:pt x="4595" y="6849"/>
                    <a:pt x="4577" y="6840"/>
                    <a:pt x="4532" y="6840"/>
                  </a:cubicBezTo>
                  <a:close/>
                  <a:moveTo>
                    <a:pt x="2347" y="6822"/>
                  </a:moveTo>
                  <a:cubicBezTo>
                    <a:pt x="2329" y="6831"/>
                    <a:pt x="2311" y="6831"/>
                    <a:pt x="2302" y="6849"/>
                  </a:cubicBezTo>
                  <a:cubicBezTo>
                    <a:pt x="2284" y="6858"/>
                    <a:pt x="2284" y="6876"/>
                    <a:pt x="2284" y="6885"/>
                  </a:cubicBezTo>
                  <a:cubicBezTo>
                    <a:pt x="2275" y="6911"/>
                    <a:pt x="2329" y="6956"/>
                    <a:pt x="2356" y="6956"/>
                  </a:cubicBezTo>
                  <a:cubicBezTo>
                    <a:pt x="2373" y="6956"/>
                    <a:pt x="2418" y="6902"/>
                    <a:pt x="2409" y="6885"/>
                  </a:cubicBezTo>
                  <a:cubicBezTo>
                    <a:pt x="2409" y="6867"/>
                    <a:pt x="2364" y="6822"/>
                    <a:pt x="2347" y="6822"/>
                  </a:cubicBezTo>
                  <a:close/>
                  <a:moveTo>
                    <a:pt x="4926" y="6873"/>
                  </a:moveTo>
                  <a:cubicBezTo>
                    <a:pt x="4901" y="6873"/>
                    <a:pt x="4889" y="6891"/>
                    <a:pt x="4889" y="6920"/>
                  </a:cubicBezTo>
                  <a:cubicBezTo>
                    <a:pt x="4889" y="6956"/>
                    <a:pt x="4907" y="6974"/>
                    <a:pt x="4943" y="6974"/>
                  </a:cubicBezTo>
                  <a:cubicBezTo>
                    <a:pt x="4978" y="6974"/>
                    <a:pt x="4987" y="6956"/>
                    <a:pt x="4987" y="6920"/>
                  </a:cubicBezTo>
                  <a:cubicBezTo>
                    <a:pt x="4987" y="6885"/>
                    <a:pt x="4978" y="6876"/>
                    <a:pt x="4943" y="6876"/>
                  </a:cubicBezTo>
                  <a:cubicBezTo>
                    <a:pt x="4937" y="6874"/>
                    <a:pt x="4931" y="6873"/>
                    <a:pt x="4926" y="6873"/>
                  </a:cubicBezTo>
                  <a:close/>
                  <a:moveTo>
                    <a:pt x="2743" y="6857"/>
                  </a:moveTo>
                  <a:cubicBezTo>
                    <a:pt x="2722" y="6857"/>
                    <a:pt x="2677" y="6904"/>
                    <a:pt x="2677" y="6920"/>
                  </a:cubicBezTo>
                  <a:cubicBezTo>
                    <a:pt x="2677" y="6938"/>
                    <a:pt x="2721" y="6992"/>
                    <a:pt x="2748" y="6992"/>
                  </a:cubicBezTo>
                  <a:cubicBezTo>
                    <a:pt x="2766" y="6983"/>
                    <a:pt x="2811" y="6938"/>
                    <a:pt x="2811" y="6920"/>
                  </a:cubicBezTo>
                  <a:cubicBezTo>
                    <a:pt x="2802" y="6911"/>
                    <a:pt x="2802" y="6893"/>
                    <a:pt x="2793" y="6876"/>
                  </a:cubicBezTo>
                  <a:cubicBezTo>
                    <a:pt x="2784" y="6867"/>
                    <a:pt x="2766" y="6858"/>
                    <a:pt x="2748" y="6858"/>
                  </a:cubicBezTo>
                  <a:cubicBezTo>
                    <a:pt x="2747" y="6857"/>
                    <a:pt x="2745" y="6857"/>
                    <a:pt x="2743" y="6857"/>
                  </a:cubicBezTo>
                  <a:close/>
                  <a:moveTo>
                    <a:pt x="5335" y="6902"/>
                  </a:moveTo>
                  <a:cubicBezTo>
                    <a:pt x="5299" y="6911"/>
                    <a:pt x="5291" y="6920"/>
                    <a:pt x="5291" y="6956"/>
                  </a:cubicBezTo>
                  <a:cubicBezTo>
                    <a:pt x="5291" y="6986"/>
                    <a:pt x="5303" y="7003"/>
                    <a:pt x="5327" y="7003"/>
                  </a:cubicBezTo>
                  <a:cubicBezTo>
                    <a:pt x="5332" y="7003"/>
                    <a:pt x="5338" y="7002"/>
                    <a:pt x="5344" y="7001"/>
                  </a:cubicBezTo>
                  <a:cubicBezTo>
                    <a:pt x="5380" y="7001"/>
                    <a:pt x="5389" y="6992"/>
                    <a:pt x="5389" y="6956"/>
                  </a:cubicBezTo>
                  <a:cubicBezTo>
                    <a:pt x="5389" y="6920"/>
                    <a:pt x="5371" y="6902"/>
                    <a:pt x="5335" y="6902"/>
                  </a:cubicBezTo>
                  <a:close/>
                  <a:moveTo>
                    <a:pt x="3132" y="6885"/>
                  </a:moveTo>
                  <a:cubicBezTo>
                    <a:pt x="3105" y="6885"/>
                    <a:pt x="3060" y="6938"/>
                    <a:pt x="3060" y="6965"/>
                  </a:cubicBezTo>
                  <a:cubicBezTo>
                    <a:pt x="3060" y="6981"/>
                    <a:pt x="3105" y="7020"/>
                    <a:pt x="3126" y="7020"/>
                  </a:cubicBezTo>
                  <a:cubicBezTo>
                    <a:pt x="3128" y="7020"/>
                    <a:pt x="3130" y="7019"/>
                    <a:pt x="3132" y="7018"/>
                  </a:cubicBezTo>
                  <a:cubicBezTo>
                    <a:pt x="3150" y="7018"/>
                    <a:pt x="3194" y="6974"/>
                    <a:pt x="3194" y="6956"/>
                  </a:cubicBezTo>
                  <a:cubicBezTo>
                    <a:pt x="3185" y="6938"/>
                    <a:pt x="3185" y="6920"/>
                    <a:pt x="3167" y="6902"/>
                  </a:cubicBezTo>
                  <a:cubicBezTo>
                    <a:pt x="3158" y="6893"/>
                    <a:pt x="3141" y="6893"/>
                    <a:pt x="3132" y="6885"/>
                  </a:cubicBezTo>
                  <a:close/>
                  <a:moveTo>
                    <a:pt x="3524" y="6938"/>
                  </a:moveTo>
                  <a:cubicBezTo>
                    <a:pt x="3489" y="6938"/>
                    <a:pt x="3471" y="6956"/>
                    <a:pt x="3480" y="6992"/>
                  </a:cubicBezTo>
                  <a:cubicBezTo>
                    <a:pt x="3480" y="7027"/>
                    <a:pt x="3497" y="7036"/>
                    <a:pt x="3533" y="7036"/>
                  </a:cubicBezTo>
                  <a:cubicBezTo>
                    <a:pt x="3560" y="7036"/>
                    <a:pt x="3578" y="7018"/>
                    <a:pt x="3578" y="6983"/>
                  </a:cubicBezTo>
                  <a:cubicBezTo>
                    <a:pt x="3578" y="6956"/>
                    <a:pt x="3560" y="6938"/>
                    <a:pt x="3524" y="6938"/>
                  </a:cubicBezTo>
                  <a:close/>
                  <a:moveTo>
                    <a:pt x="5737" y="6938"/>
                  </a:moveTo>
                  <a:cubicBezTo>
                    <a:pt x="5701" y="6938"/>
                    <a:pt x="5692" y="6956"/>
                    <a:pt x="5692" y="6992"/>
                  </a:cubicBezTo>
                  <a:cubicBezTo>
                    <a:pt x="5692" y="7021"/>
                    <a:pt x="5704" y="7039"/>
                    <a:pt x="5729" y="7039"/>
                  </a:cubicBezTo>
                  <a:cubicBezTo>
                    <a:pt x="5734" y="7039"/>
                    <a:pt x="5739" y="7038"/>
                    <a:pt x="5746" y="7036"/>
                  </a:cubicBezTo>
                  <a:cubicBezTo>
                    <a:pt x="5781" y="7036"/>
                    <a:pt x="5790" y="7018"/>
                    <a:pt x="5790" y="6983"/>
                  </a:cubicBezTo>
                  <a:cubicBezTo>
                    <a:pt x="5790" y="6947"/>
                    <a:pt x="5772" y="6938"/>
                    <a:pt x="5737" y="6938"/>
                  </a:cubicBezTo>
                  <a:close/>
                  <a:moveTo>
                    <a:pt x="1339" y="6938"/>
                  </a:moveTo>
                  <a:cubicBezTo>
                    <a:pt x="1294" y="6938"/>
                    <a:pt x="1267" y="6965"/>
                    <a:pt x="1267" y="7009"/>
                  </a:cubicBezTo>
                  <a:cubicBezTo>
                    <a:pt x="1267" y="7045"/>
                    <a:pt x="1294" y="7072"/>
                    <a:pt x="1330" y="7072"/>
                  </a:cubicBezTo>
                  <a:cubicBezTo>
                    <a:pt x="1365" y="7072"/>
                    <a:pt x="1401" y="7045"/>
                    <a:pt x="1401" y="7009"/>
                  </a:cubicBezTo>
                  <a:cubicBezTo>
                    <a:pt x="1401" y="6974"/>
                    <a:pt x="1374" y="6938"/>
                    <a:pt x="1339" y="6938"/>
                  </a:cubicBezTo>
                  <a:close/>
                  <a:moveTo>
                    <a:pt x="3926" y="6974"/>
                  </a:moveTo>
                  <a:cubicBezTo>
                    <a:pt x="3890" y="6974"/>
                    <a:pt x="3872" y="6992"/>
                    <a:pt x="3872" y="7027"/>
                  </a:cubicBezTo>
                  <a:cubicBezTo>
                    <a:pt x="3881" y="7063"/>
                    <a:pt x="3899" y="7072"/>
                    <a:pt x="3935" y="7072"/>
                  </a:cubicBezTo>
                  <a:cubicBezTo>
                    <a:pt x="3961" y="7072"/>
                    <a:pt x="3979" y="7054"/>
                    <a:pt x="3979" y="7018"/>
                  </a:cubicBezTo>
                  <a:cubicBezTo>
                    <a:pt x="3970" y="6983"/>
                    <a:pt x="3961" y="6974"/>
                    <a:pt x="3926" y="6974"/>
                  </a:cubicBezTo>
                  <a:close/>
                  <a:moveTo>
                    <a:pt x="6138" y="6974"/>
                  </a:moveTo>
                  <a:cubicBezTo>
                    <a:pt x="6102" y="6974"/>
                    <a:pt x="6085" y="6992"/>
                    <a:pt x="6085" y="7027"/>
                  </a:cubicBezTo>
                  <a:cubicBezTo>
                    <a:pt x="6093" y="7063"/>
                    <a:pt x="6111" y="7072"/>
                    <a:pt x="6138" y="7072"/>
                  </a:cubicBezTo>
                  <a:cubicBezTo>
                    <a:pt x="6174" y="7072"/>
                    <a:pt x="6192" y="7054"/>
                    <a:pt x="6192" y="7018"/>
                  </a:cubicBezTo>
                  <a:cubicBezTo>
                    <a:pt x="6192" y="6983"/>
                    <a:pt x="6174" y="6974"/>
                    <a:pt x="6138" y="6974"/>
                  </a:cubicBezTo>
                  <a:close/>
                  <a:moveTo>
                    <a:pt x="1731" y="6974"/>
                  </a:moveTo>
                  <a:cubicBezTo>
                    <a:pt x="1704" y="6974"/>
                    <a:pt x="1660" y="7018"/>
                    <a:pt x="1660" y="7045"/>
                  </a:cubicBezTo>
                  <a:cubicBezTo>
                    <a:pt x="1669" y="7063"/>
                    <a:pt x="1722" y="7108"/>
                    <a:pt x="1740" y="7108"/>
                  </a:cubicBezTo>
                  <a:cubicBezTo>
                    <a:pt x="1758" y="7099"/>
                    <a:pt x="1802" y="7054"/>
                    <a:pt x="1794" y="7036"/>
                  </a:cubicBezTo>
                  <a:cubicBezTo>
                    <a:pt x="1794" y="7018"/>
                    <a:pt x="1749" y="6974"/>
                    <a:pt x="1731" y="6974"/>
                  </a:cubicBezTo>
                  <a:close/>
                  <a:moveTo>
                    <a:pt x="6540" y="7001"/>
                  </a:moveTo>
                  <a:cubicBezTo>
                    <a:pt x="6504" y="7001"/>
                    <a:pt x="6486" y="7018"/>
                    <a:pt x="6486" y="7054"/>
                  </a:cubicBezTo>
                  <a:cubicBezTo>
                    <a:pt x="6486" y="7090"/>
                    <a:pt x="6504" y="7108"/>
                    <a:pt x="6540" y="7108"/>
                  </a:cubicBezTo>
                  <a:cubicBezTo>
                    <a:pt x="6575" y="7108"/>
                    <a:pt x="6584" y="7090"/>
                    <a:pt x="6584" y="7054"/>
                  </a:cubicBezTo>
                  <a:cubicBezTo>
                    <a:pt x="6584" y="7018"/>
                    <a:pt x="6575" y="7009"/>
                    <a:pt x="6540" y="7001"/>
                  </a:cubicBezTo>
                  <a:close/>
                  <a:moveTo>
                    <a:pt x="4327" y="7018"/>
                  </a:moveTo>
                  <a:cubicBezTo>
                    <a:pt x="4291" y="7018"/>
                    <a:pt x="4274" y="7036"/>
                    <a:pt x="4274" y="7081"/>
                  </a:cubicBezTo>
                  <a:cubicBezTo>
                    <a:pt x="4274" y="7108"/>
                    <a:pt x="4291" y="7125"/>
                    <a:pt x="4327" y="7125"/>
                  </a:cubicBezTo>
                  <a:cubicBezTo>
                    <a:pt x="4363" y="7117"/>
                    <a:pt x="4372" y="7108"/>
                    <a:pt x="4372" y="7072"/>
                  </a:cubicBezTo>
                  <a:cubicBezTo>
                    <a:pt x="4372" y="7036"/>
                    <a:pt x="4363" y="7018"/>
                    <a:pt x="4327" y="7018"/>
                  </a:cubicBezTo>
                  <a:close/>
                  <a:moveTo>
                    <a:pt x="2124" y="7001"/>
                  </a:moveTo>
                  <a:cubicBezTo>
                    <a:pt x="2106" y="7009"/>
                    <a:pt x="2061" y="7054"/>
                    <a:pt x="2061" y="7072"/>
                  </a:cubicBezTo>
                  <a:cubicBezTo>
                    <a:pt x="2070" y="7090"/>
                    <a:pt x="2079" y="7108"/>
                    <a:pt x="2088" y="7117"/>
                  </a:cubicBezTo>
                  <a:cubicBezTo>
                    <a:pt x="2097" y="7125"/>
                    <a:pt x="2115" y="7134"/>
                    <a:pt x="2133" y="7134"/>
                  </a:cubicBezTo>
                  <a:cubicBezTo>
                    <a:pt x="2134" y="7135"/>
                    <a:pt x="2135" y="7135"/>
                    <a:pt x="2137" y="7135"/>
                  </a:cubicBezTo>
                  <a:cubicBezTo>
                    <a:pt x="2158" y="7135"/>
                    <a:pt x="2203" y="7088"/>
                    <a:pt x="2195" y="7063"/>
                  </a:cubicBezTo>
                  <a:cubicBezTo>
                    <a:pt x="2195" y="7045"/>
                    <a:pt x="2141" y="7001"/>
                    <a:pt x="2124" y="7001"/>
                  </a:cubicBezTo>
                  <a:close/>
                  <a:moveTo>
                    <a:pt x="4720" y="7054"/>
                  </a:moveTo>
                  <a:cubicBezTo>
                    <a:pt x="4684" y="7054"/>
                    <a:pt x="4675" y="7072"/>
                    <a:pt x="4675" y="7108"/>
                  </a:cubicBezTo>
                  <a:cubicBezTo>
                    <a:pt x="4675" y="7143"/>
                    <a:pt x="4693" y="7152"/>
                    <a:pt x="4729" y="7152"/>
                  </a:cubicBezTo>
                  <a:cubicBezTo>
                    <a:pt x="4764" y="7152"/>
                    <a:pt x="4773" y="7134"/>
                    <a:pt x="4773" y="7099"/>
                  </a:cubicBezTo>
                  <a:cubicBezTo>
                    <a:pt x="4773" y="7063"/>
                    <a:pt x="4755" y="7054"/>
                    <a:pt x="4720" y="7054"/>
                  </a:cubicBezTo>
                  <a:close/>
                  <a:moveTo>
                    <a:pt x="2534" y="7036"/>
                  </a:moveTo>
                  <a:cubicBezTo>
                    <a:pt x="2516" y="7036"/>
                    <a:pt x="2463" y="7081"/>
                    <a:pt x="2463" y="7099"/>
                  </a:cubicBezTo>
                  <a:cubicBezTo>
                    <a:pt x="2463" y="7125"/>
                    <a:pt x="2507" y="7170"/>
                    <a:pt x="2534" y="7170"/>
                  </a:cubicBezTo>
                  <a:cubicBezTo>
                    <a:pt x="2552" y="7170"/>
                    <a:pt x="2596" y="7117"/>
                    <a:pt x="2596" y="7108"/>
                  </a:cubicBezTo>
                  <a:cubicBezTo>
                    <a:pt x="2587" y="7090"/>
                    <a:pt x="2587" y="7072"/>
                    <a:pt x="2579" y="7063"/>
                  </a:cubicBezTo>
                  <a:cubicBezTo>
                    <a:pt x="2561" y="7054"/>
                    <a:pt x="2543" y="7045"/>
                    <a:pt x="2534" y="7036"/>
                  </a:cubicBezTo>
                  <a:close/>
                  <a:moveTo>
                    <a:pt x="5121" y="7090"/>
                  </a:moveTo>
                  <a:cubicBezTo>
                    <a:pt x="5085" y="7090"/>
                    <a:pt x="5068" y="7108"/>
                    <a:pt x="5076" y="7143"/>
                  </a:cubicBezTo>
                  <a:cubicBezTo>
                    <a:pt x="5076" y="7179"/>
                    <a:pt x="5094" y="7188"/>
                    <a:pt x="5130" y="7188"/>
                  </a:cubicBezTo>
                  <a:cubicBezTo>
                    <a:pt x="5157" y="7188"/>
                    <a:pt x="5175" y="7170"/>
                    <a:pt x="5175" y="7134"/>
                  </a:cubicBezTo>
                  <a:cubicBezTo>
                    <a:pt x="5175" y="7099"/>
                    <a:pt x="5157" y="7090"/>
                    <a:pt x="5121" y="7090"/>
                  </a:cubicBezTo>
                  <a:close/>
                  <a:moveTo>
                    <a:pt x="2909" y="7072"/>
                  </a:moveTo>
                  <a:cubicBezTo>
                    <a:pt x="2891" y="7072"/>
                    <a:pt x="2837" y="7125"/>
                    <a:pt x="2846" y="7143"/>
                  </a:cubicBezTo>
                  <a:cubicBezTo>
                    <a:pt x="2846" y="7161"/>
                    <a:pt x="2900" y="7206"/>
                    <a:pt x="2918" y="7206"/>
                  </a:cubicBezTo>
                  <a:cubicBezTo>
                    <a:pt x="2935" y="7206"/>
                    <a:pt x="2980" y="7152"/>
                    <a:pt x="2980" y="7134"/>
                  </a:cubicBezTo>
                  <a:cubicBezTo>
                    <a:pt x="2980" y="7117"/>
                    <a:pt x="2926" y="7072"/>
                    <a:pt x="2909" y="7072"/>
                  </a:cubicBezTo>
                  <a:close/>
                  <a:moveTo>
                    <a:pt x="3310" y="7125"/>
                  </a:moveTo>
                  <a:cubicBezTo>
                    <a:pt x="3274" y="7125"/>
                    <a:pt x="3257" y="7134"/>
                    <a:pt x="3257" y="7179"/>
                  </a:cubicBezTo>
                  <a:cubicBezTo>
                    <a:pt x="3265" y="7206"/>
                    <a:pt x="3283" y="7224"/>
                    <a:pt x="3319" y="7224"/>
                  </a:cubicBezTo>
                  <a:cubicBezTo>
                    <a:pt x="3346" y="7224"/>
                    <a:pt x="3364" y="7206"/>
                    <a:pt x="3364" y="7170"/>
                  </a:cubicBezTo>
                  <a:cubicBezTo>
                    <a:pt x="3364" y="7134"/>
                    <a:pt x="3346" y="7125"/>
                    <a:pt x="3310" y="7125"/>
                  </a:cubicBezTo>
                  <a:close/>
                  <a:moveTo>
                    <a:pt x="5523" y="7125"/>
                  </a:moveTo>
                  <a:cubicBezTo>
                    <a:pt x="5487" y="7125"/>
                    <a:pt x="5469" y="7134"/>
                    <a:pt x="5469" y="7179"/>
                  </a:cubicBezTo>
                  <a:cubicBezTo>
                    <a:pt x="5478" y="7206"/>
                    <a:pt x="5496" y="7224"/>
                    <a:pt x="5523" y="7224"/>
                  </a:cubicBezTo>
                  <a:cubicBezTo>
                    <a:pt x="5558" y="7224"/>
                    <a:pt x="5576" y="7206"/>
                    <a:pt x="5576" y="7170"/>
                  </a:cubicBezTo>
                  <a:cubicBezTo>
                    <a:pt x="5576" y="7134"/>
                    <a:pt x="5558" y="7125"/>
                    <a:pt x="5523" y="7125"/>
                  </a:cubicBezTo>
                  <a:close/>
                  <a:moveTo>
                    <a:pt x="5924" y="7152"/>
                  </a:moveTo>
                  <a:cubicBezTo>
                    <a:pt x="5888" y="7152"/>
                    <a:pt x="5870" y="7170"/>
                    <a:pt x="5870" y="7206"/>
                  </a:cubicBezTo>
                  <a:cubicBezTo>
                    <a:pt x="5870" y="7241"/>
                    <a:pt x="5888" y="7250"/>
                    <a:pt x="5924" y="7250"/>
                  </a:cubicBezTo>
                  <a:cubicBezTo>
                    <a:pt x="5960" y="7250"/>
                    <a:pt x="5969" y="7241"/>
                    <a:pt x="5969" y="7206"/>
                  </a:cubicBezTo>
                  <a:cubicBezTo>
                    <a:pt x="5977" y="7170"/>
                    <a:pt x="5960" y="7152"/>
                    <a:pt x="5924" y="7152"/>
                  </a:cubicBezTo>
                  <a:close/>
                  <a:moveTo>
                    <a:pt x="3712" y="7152"/>
                  </a:moveTo>
                  <a:cubicBezTo>
                    <a:pt x="3676" y="7152"/>
                    <a:pt x="3658" y="7170"/>
                    <a:pt x="3658" y="7215"/>
                  </a:cubicBezTo>
                  <a:cubicBezTo>
                    <a:pt x="3658" y="7237"/>
                    <a:pt x="3670" y="7253"/>
                    <a:pt x="3694" y="7253"/>
                  </a:cubicBezTo>
                  <a:cubicBezTo>
                    <a:pt x="3699" y="7253"/>
                    <a:pt x="3705" y="7252"/>
                    <a:pt x="3712" y="7250"/>
                  </a:cubicBezTo>
                  <a:cubicBezTo>
                    <a:pt x="3747" y="7250"/>
                    <a:pt x="3765" y="7241"/>
                    <a:pt x="3756" y="7206"/>
                  </a:cubicBezTo>
                  <a:cubicBezTo>
                    <a:pt x="3756" y="7170"/>
                    <a:pt x="3747" y="7152"/>
                    <a:pt x="3712" y="7152"/>
                  </a:cubicBezTo>
                  <a:close/>
                  <a:moveTo>
                    <a:pt x="1517" y="7152"/>
                  </a:moveTo>
                  <a:cubicBezTo>
                    <a:pt x="1499" y="7152"/>
                    <a:pt x="1446" y="7197"/>
                    <a:pt x="1446" y="7224"/>
                  </a:cubicBezTo>
                  <a:cubicBezTo>
                    <a:pt x="1455" y="7232"/>
                    <a:pt x="1455" y="7250"/>
                    <a:pt x="1463" y="7259"/>
                  </a:cubicBezTo>
                  <a:cubicBezTo>
                    <a:pt x="1481" y="7277"/>
                    <a:pt x="1499" y="7277"/>
                    <a:pt x="1517" y="7286"/>
                  </a:cubicBezTo>
                  <a:cubicBezTo>
                    <a:pt x="1526" y="7286"/>
                    <a:pt x="1579" y="7241"/>
                    <a:pt x="1579" y="7224"/>
                  </a:cubicBezTo>
                  <a:cubicBezTo>
                    <a:pt x="1579" y="7206"/>
                    <a:pt x="1544" y="7161"/>
                    <a:pt x="1517" y="7152"/>
                  </a:cubicBezTo>
                  <a:close/>
                  <a:moveTo>
                    <a:pt x="4113" y="7188"/>
                  </a:moveTo>
                  <a:cubicBezTo>
                    <a:pt x="4077" y="7188"/>
                    <a:pt x="4059" y="7197"/>
                    <a:pt x="4059" y="7241"/>
                  </a:cubicBezTo>
                  <a:cubicBezTo>
                    <a:pt x="4059" y="7277"/>
                    <a:pt x="4077" y="7286"/>
                    <a:pt x="4113" y="7286"/>
                  </a:cubicBezTo>
                  <a:cubicBezTo>
                    <a:pt x="4140" y="7286"/>
                    <a:pt x="4158" y="7277"/>
                    <a:pt x="4158" y="7241"/>
                  </a:cubicBezTo>
                  <a:cubicBezTo>
                    <a:pt x="4158" y="7206"/>
                    <a:pt x="4149" y="7188"/>
                    <a:pt x="4113" y="7188"/>
                  </a:cubicBezTo>
                  <a:close/>
                  <a:moveTo>
                    <a:pt x="6325" y="7188"/>
                  </a:moveTo>
                  <a:cubicBezTo>
                    <a:pt x="6308" y="7188"/>
                    <a:pt x="6290" y="7215"/>
                    <a:pt x="6272" y="7232"/>
                  </a:cubicBezTo>
                  <a:cubicBezTo>
                    <a:pt x="6290" y="7250"/>
                    <a:pt x="6308" y="7277"/>
                    <a:pt x="6325" y="7286"/>
                  </a:cubicBezTo>
                  <a:cubicBezTo>
                    <a:pt x="6334" y="7286"/>
                    <a:pt x="6361" y="7259"/>
                    <a:pt x="6379" y="7232"/>
                  </a:cubicBezTo>
                  <a:cubicBezTo>
                    <a:pt x="6361" y="7215"/>
                    <a:pt x="6343" y="7188"/>
                    <a:pt x="6325" y="7188"/>
                  </a:cubicBezTo>
                  <a:close/>
                  <a:moveTo>
                    <a:pt x="1918" y="7188"/>
                  </a:moveTo>
                  <a:cubicBezTo>
                    <a:pt x="1901" y="7188"/>
                    <a:pt x="1847" y="7232"/>
                    <a:pt x="1847" y="7250"/>
                  </a:cubicBezTo>
                  <a:cubicBezTo>
                    <a:pt x="1847" y="7268"/>
                    <a:pt x="1892" y="7322"/>
                    <a:pt x="1909" y="7322"/>
                  </a:cubicBezTo>
                  <a:cubicBezTo>
                    <a:pt x="1927" y="7322"/>
                    <a:pt x="1981" y="7277"/>
                    <a:pt x="1981" y="7259"/>
                  </a:cubicBezTo>
                  <a:cubicBezTo>
                    <a:pt x="1981" y="7241"/>
                    <a:pt x="1936" y="7188"/>
                    <a:pt x="1918" y="7188"/>
                  </a:cubicBezTo>
                  <a:close/>
                  <a:moveTo>
                    <a:pt x="4522" y="7239"/>
                  </a:moveTo>
                  <a:cubicBezTo>
                    <a:pt x="4517" y="7239"/>
                    <a:pt x="4512" y="7240"/>
                    <a:pt x="4506" y="7241"/>
                  </a:cubicBezTo>
                  <a:cubicBezTo>
                    <a:pt x="4470" y="7241"/>
                    <a:pt x="4461" y="7250"/>
                    <a:pt x="4461" y="7286"/>
                  </a:cubicBezTo>
                  <a:cubicBezTo>
                    <a:pt x="4461" y="7322"/>
                    <a:pt x="4479" y="7340"/>
                    <a:pt x="4514" y="7340"/>
                  </a:cubicBezTo>
                  <a:cubicBezTo>
                    <a:pt x="4550" y="7340"/>
                    <a:pt x="4559" y="7322"/>
                    <a:pt x="4559" y="7286"/>
                  </a:cubicBezTo>
                  <a:cubicBezTo>
                    <a:pt x="4559" y="7256"/>
                    <a:pt x="4547" y="7239"/>
                    <a:pt x="4522" y="7239"/>
                  </a:cubicBezTo>
                  <a:close/>
                  <a:moveTo>
                    <a:pt x="2320" y="7224"/>
                  </a:moveTo>
                  <a:cubicBezTo>
                    <a:pt x="2302" y="7224"/>
                    <a:pt x="2248" y="7259"/>
                    <a:pt x="2248" y="7286"/>
                  </a:cubicBezTo>
                  <a:cubicBezTo>
                    <a:pt x="2240" y="7304"/>
                    <a:pt x="2293" y="7357"/>
                    <a:pt x="2311" y="7357"/>
                  </a:cubicBezTo>
                  <a:cubicBezTo>
                    <a:pt x="2329" y="7348"/>
                    <a:pt x="2347" y="7348"/>
                    <a:pt x="2356" y="7340"/>
                  </a:cubicBezTo>
                  <a:cubicBezTo>
                    <a:pt x="2364" y="7322"/>
                    <a:pt x="2373" y="7304"/>
                    <a:pt x="2382" y="7286"/>
                  </a:cubicBezTo>
                  <a:cubicBezTo>
                    <a:pt x="2382" y="7268"/>
                    <a:pt x="2338" y="7224"/>
                    <a:pt x="2320" y="7224"/>
                  </a:cubicBezTo>
                  <a:close/>
                  <a:moveTo>
                    <a:pt x="4907" y="7268"/>
                  </a:moveTo>
                  <a:cubicBezTo>
                    <a:pt x="4871" y="7268"/>
                    <a:pt x="4853" y="7286"/>
                    <a:pt x="4853" y="7331"/>
                  </a:cubicBezTo>
                  <a:cubicBezTo>
                    <a:pt x="4861" y="7353"/>
                    <a:pt x="4874" y="7369"/>
                    <a:pt x="4899" y="7369"/>
                  </a:cubicBezTo>
                  <a:cubicBezTo>
                    <a:pt x="4904" y="7369"/>
                    <a:pt x="4910" y="7368"/>
                    <a:pt x="4916" y="7366"/>
                  </a:cubicBezTo>
                  <a:cubicBezTo>
                    <a:pt x="4943" y="7366"/>
                    <a:pt x="4960" y="7348"/>
                    <a:pt x="4960" y="7313"/>
                  </a:cubicBezTo>
                  <a:cubicBezTo>
                    <a:pt x="4952" y="7286"/>
                    <a:pt x="4943" y="7268"/>
                    <a:pt x="4907" y="7268"/>
                  </a:cubicBezTo>
                  <a:close/>
                  <a:moveTo>
                    <a:pt x="2695" y="7250"/>
                  </a:moveTo>
                  <a:cubicBezTo>
                    <a:pt x="2677" y="7259"/>
                    <a:pt x="2659" y="7268"/>
                    <a:pt x="2650" y="7277"/>
                  </a:cubicBezTo>
                  <a:cubicBezTo>
                    <a:pt x="2641" y="7286"/>
                    <a:pt x="2632" y="7304"/>
                    <a:pt x="2632" y="7322"/>
                  </a:cubicBezTo>
                  <a:cubicBezTo>
                    <a:pt x="2624" y="7338"/>
                    <a:pt x="2669" y="7385"/>
                    <a:pt x="2697" y="7385"/>
                  </a:cubicBezTo>
                  <a:cubicBezTo>
                    <a:pt x="2699" y="7385"/>
                    <a:pt x="2701" y="7385"/>
                    <a:pt x="2703" y="7384"/>
                  </a:cubicBezTo>
                  <a:cubicBezTo>
                    <a:pt x="2721" y="7384"/>
                    <a:pt x="2766" y="7340"/>
                    <a:pt x="2766" y="7322"/>
                  </a:cubicBezTo>
                  <a:cubicBezTo>
                    <a:pt x="2757" y="7295"/>
                    <a:pt x="2712" y="7250"/>
                    <a:pt x="2695" y="7250"/>
                  </a:cubicBezTo>
                  <a:close/>
                  <a:moveTo>
                    <a:pt x="5299" y="7304"/>
                  </a:moveTo>
                  <a:cubicBezTo>
                    <a:pt x="5273" y="7304"/>
                    <a:pt x="5255" y="7322"/>
                    <a:pt x="5255" y="7357"/>
                  </a:cubicBezTo>
                  <a:cubicBezTo>
                    <a:pt x="5255" y="7393"/>
                    <a:pt x="5273" y="7402"/>
                    <a:pt x="5308" y="7402"/>
                  </a:cubicBezTo>
                  <a:cubicBezTo>
                    <a:pt x="5344" y="7402"/>
                    <a:pt x="5353" y="7393"/>
                    <a:pt x="5353" y="7357"/>
                  </a:cubicBezTo>
                  <a:cubicBezTo>
                    <a:pt x="5353" y="7313"/>
                    <a:pt x="5344" y="7304"/>
                    <a:pt x="5299" y="7304"/>
                  </a:cubicBezTo>
                  <a:close/>
                  <a:moveTo>
                    <a:pt x="3096" y="7304"/>
                  </a:moveTo>
                  <a:cubicBezTo>
                    <a:pt x="3060" y="7304"/>
                    <a:pt x="3042" y="7322"/>
                    <a:pt x="3042" y="7357"/>
                  </a:cubicBezTo>
                  <a:cubicBezTo>
                    <a:pt x="3042" y="7387"/>
                    <a:pt x="3055" y="7404"/>
                    <a:pt x="3084" y="7404"/>
                  </a:cubicBezTo>
                  <a:cubicBezTo>
                    <a:pt x="3090" y="7404"/>
                    <a:pt x="3097" y="7404"/>
                    <a:pt x="3105" y="7402"/>
                  </a:cubicBezTo>
                  <a:cubicBezTo>
                    <a:pt x="3132" y="7402"/>
                    <a:pt x="3150" y="7384"/>
                    <a:pt x="3141" y="7348"/>
                  </a:cubicBezTo>
                  <a:cubicBezTo>
                    <a:pt x="3141" y="7313"/>
                    <a:pt x="3132" y="7304"/>
                    <a:pt x="3096" y="7304"/>
                  </a:cubicBezTo>
                  <a:close/>
                  <a:moveTo>
                    <a:pt x="3497" y="7340"/>
                  </a:moveTo>
                  <a:cubicBezTo>
                    <a:pt x="3453" y="7340"/>
                    <a:pt x="3444" y="7357"/>
                    <a:pt x="3444" y="7393"/>
                  </a:cubicBezTo>
                  <a:cubicBezTo>
                    <a:pt x="3444" y="7429"/>
                    <a:pt x="3462" y="7438"/>
                    <a:pt x="3497" y="7438"/>
                  </a:cubicBezTo>
                  <a:cubicBezTo>
                    <a:pt x="3533" y="7438"/>
                    <a:pt x="3542" y="7420"/>
                    <a:pt x="3542" y="7384"/>
                  </a:cubicBezTo>
                  <a:cubicBezTo>
                    <a:pt x="3542" y="7348"/>
                    <a:pt x="3524" y="7340"/>
                    <a:pt x="3497" y="7340"/>
                  </a:cubicBezTo>
                  <a:close/>
                  <a:moveTo>
                    <a:pt x="5710" y="7340"/>
                  </a:moveTo>
                  <a:cubicBezTo>
                    <a:pt x="5674" y="7340"/>
                    <a:pt x="5656" y="7348"/>
                    <a:pt x="5656" y="7384"/>
                  </a:cubicBezTo>
                  <a:cubicBezTo>
                    <a:pt x="5656" y="7420"/>
                    <a:pt x="5665" y="7438"/>
                    <a:pt x="5710" y="7438"/>
                  </a:cubicBezTo>
                  <a:cubicBezTo>
                    <a:pt x="5746" y="7438"/>
                    <a:pt x="5754" y="7420"/>
                    <a:pt x="5754" y="7384"/>
                  </a:cubicBezTo>
                  <a:cubicBezTo>
                    <a:pt x="5754" y="7348"/>
                    <a:pt x="5746" y="7340"/>
                    <a:pt x="5710" y="7340"/>
                  </a:cubicBezTo>
                  <a:close/>
                  <a:moveTo>
                    <a:pt x="3899" y="7366"/>
                  </a:moveTo>
                  <a:cubicBezTo>
                    <a:pt x="3863" y="7366"/>
                    <a:pt x="3845" y="7384"/>
                    <a:pt x="3845" y="7411"/>
                  </a:cubicBezTo>
                  <a:cubicBezTo>
                    <a:pt x="3836" y="7456"/>
                    <a:pt x="3854" y="7473"/>
                    <a:pt x="3890" y="7473"/>
                  </a:cubicBezTo>
                  <a:cubicBezTo>
                    <a:pt x="3926" y="7473"/>
                    <a:pt x="3943" y="7456"/>
                    <a:pt x="3943" y="7420"/>
                  </a:cubicBezTo>
                  <a:cubicBezTo>
                    <a:pt x="3943" y="7384"/>
                    <a:pt x="3935" y="7375"/>
                    <a:pt x="3899" y="7366"/>
                  </a:cubicBezTo>
                  <a:close/>
                  <a:moveTo>
                    <a:pt x="6102" y="7375"/>
                  </a:moveTo>
                  <a:cubicBezTo>
                    <a:pt x="6085" y="7375"/>
                    <a:pt x="6067" y="7402"/>
                    <a:pt x="6058" y="7420"/>
                  </a:cubicBezTo>
                  <a:cubicBezTo>
                    <a:pt x="6049" y="7429"/>
                    <a:pt x="6102" y="7473"/>
                    <a:pt x="6111" y="7473"/>
                  </a:cubicBezTo>
                  <a:cubicBezTo>
                    <a:pt x="6129" y="7456"/>
                    <a:pt x="6138" y="7438"/>
                    <a:pt x="6165" y="7420"/>
                  </a:cubicBezTo>
                  <a:cubicBezTo>
                    <a:pt x="6138" y="7402"/>
                    <a:pt x="6120" y="7375"/>
                    <a:pt x="6102" y="7375"/>
                  </a:cubicBezTo>
                  <a:close/>
                  <a:moveTo>
                    <a:pt x="4300" y="7402"/>
                  </a:moveTo>
                  <a:cubicBezTo>
                    <a:pt x="4256" y="7402"/>
                    <a:pt x="4238" y="7420"/>
                    <a:pt x="4238" y="7456"/>
                  </a:cubicBezTo>
                  <a:cubicBezTo>
                    <a:pt x="4238" y="7491"/>
                    <a:pt x="4256" y="7500"/>
                    <a:pt x="4291" y="7500"/>
                  </a:cubicBezTo>
                  <a:cubicBezTo>
                    <a:pt x="4327" y="7500"/>
                    <a:pt x="4345" y="7491"/>
                    <a:pt x="4345" y="7456"/>
                  </a:cubicBezTo>
                  <a:cubicBezTo>
                    <a:pt x="4345" y="7420"/>
                    <a:pt x="4327" y="7402"/>
                    <a:pt x="4300" y="7402"/>
                  </a:cubicBezTo>
                  <a:close/>
                  <a:moveTo>
                    <a:pt x="6508" y="7401"/>
                  </a:moveTo>
                  <a:cubicBezTo>
                    <a:pt x="6488" y="7401"/>
                    <a:pt x="6451" y="7447"/>
                    <a:pt x="6459" y="7456"/>
                  </a:cubicBezTo>
                  <a:cubicBezTo>
                    <a:pt x="6468" y="7473"/>
                    <a:pt x="6486" y="7500"/>
                    <a:pt x="6504" y="7500"/>
                  </a:cubicBezTo>
                  <a:cubicBezTo>
                    <a:pt x="6522" y="7500"/>
                    <a:pt x="6540" y="7473"/>
                    <a:pt x="6566" y="7456"/>
                  </a:cubicBezTo>
                  <a:cubicBezTo>
                    <a:pt x="6540" y="7438"/>
                    <a:pt x="6531" y="7420"/>
                    <a:pt x="6513" y="7402"/>
                  </a:cubicBezTo>
                  <a:cubicBezTo>
                    <a:pt x="6511" y="7401"/>
                    <a:pt x="6510" y="7401"/>
                    <a:pt x="6508" y="7401"/>
                  </a:cubicBezTo>
                  <a:close/>
                  <a:moveTo>
                    <a:pt x="1704" y="7366"/>
                  </a:moveTo>
                  <a:cubicBezTo>
                    <a:pt x="1686" y="7366"/>
                    <a:pt x="1633" y="7411"/>
                    <a:pt x="1633" y="7429"/>
                  </a:cubicBezTo>
                  <a:cubicBezTo>
                    <a:pt x="1633" y="7447"/>
                    <a:pt x="1669" y="7500"/>
                    <a:pt x="1686" y="7500"/>
                  </a:cubicBezTo>
                  <a:cubicBezTo>
                    <a:pt x="1689" y="7501"/>
                    <a:pt x="1691" y="7501"/>
                    <a:pt x="1694" y="7501"/>
                  </a:cubicBezTo>
                  <a:cubicBezTo>
                    <a:pt x="1722" y="7501"/>
                    <a:pt x="1767" y="7462"/>
                    <a:pt x="1767" y="7438"/>
                  </a:cubicBezTo>
                  <a:cubicBezTo>
                    <a:pt x="1767" y="7420"/>
                    <a:pt x="1713" y="7375"/>
                    <a:pt x="1704" y="7366"/>
                  </a:cubicBezTo>
                  <a:close/>
                  <a:moveTo>
                    <a:pt x="2088" y="7402"/>
                  </a:moveTo>
                  <a:cubicBezTo>
                    <a:pt x="2070" y="7411"/>
                    <a:pt x="2025" y="7456"/>
                    <a:pt x="2034" y="7473"/>
                  </a:cubicBezTo>
                  <a:cubicBezTo>
                    <a:pt x="2034" y="7491"/>
                    <a:pt x="2079" y="7536"/>
                    <a:pt x="2097" y="7536"/>
                  </a:cubicBezTo>
                  <a:cubicBezTo>
                    <a:pt x="2115" y="7527"/>
                    <a:pt x="2133" y="7527"/>
                    <a:pt x="2141" y="7509"/>
                  </a:cubicBezTo>
                  <a:cubicBezTo>
                    <a:pt x="2159" y="7500"/>
                    <a:pt x="2159" y="7482"/>
                    <a:pt x="2159" y="7473"/>
                  </a:cubicBezTo>
                  <a:cubicBezTo>
                    <a:pt x="2168" y="7447"/>
                    <a:pt x="2115" y="7402"/>
                    <a:pt x="2088" y="7402"/>
                  </a:cubicBezTo>
                  <a:close/>
                  <a:moveTo>
                    <a:pt x="2480" y="7456"/>
                  </a:moveTo>
                  <a:cubicBezTo>
                    <a:pt x="2445" y="7456"/>
                    <a:pt x="2427" y="7473"/>
                    <a:pt x="2427" y="7509"/>
                  </a:cubicBezTo>
                  <a:cubicBezTo>
                    <a:pt x="2436" y="7545"/>
                    <a:pt x="2454" y="7554"/>
                    <a:pt x="2489" y="7554"/>
                  </a:cubicBezTo>
                  <a:cubicBezTo>
                    <a:pt x="2516" y="7554"/>
                    <a:pt x="2534" y="7536"/>
                    <a:pt x="2525" y="7500"/>
                  </a:cubicBezTo>
                  <a:cubicBezTo>
                    <a:pt x="2525" y="7464"/>
                    <a:pt x="2516" y="7456"/>
                    <a:pt x="2480" y="7456"/>
                  </a:cubicBezTo>
                  <a:close/>
                  <a:moveTo>
                    <a:pt x="4693" y="7456"/>
                  </a:moveTo>
                  <a:cubicBezTo>
                    <a:pt x="4657" y="7456"/>
                    <a:pt x="4639" y="7464"/>
                    <a:pt x="4639" y="7500"/>
                  </a:cubicBezTo>
                  <a:cubicBezTo>
                    <a:pt x="4639" y="7545"/>
                    <a:pt x="4657" y="7554"/>
                    <a:pt x="4693" y="7554"/>
                  </a:cubicBezTo>
                  <a:cubicBezTo>
                    <a:pt x="4729" y="7554"/>
                    <a:pt x="4737" y="7536"/>
                    <a:pt x="4737" y="7500"/>
                  </a:cubicBezTo>
                  <a:cubicBezTo>
                    <a:pt x="4737" y="7464"/>
                    <a:pt x="4729" y="7456"/>
                    <a:pt x="4693" y="7456"/>
                  </a:cubicBezTo>
                  <a:close/>
                  <a:moveTo>
                    <a:pt x="2865" y="7489"/>
                  </a:moveTo>
                  <a:cubicBezTo>
                    <a:pt x="2841" y="7489"/>
                    <a:pt x="2828" y="7506"/>
                    <a:pt x="2828" y="7536"/>
                  </a:cubicBezTo>
                  <a:cubicBezTo>
                    <a:pt x="2828" y="7571"/>
                    <a:pt x="2837" y="7580"/>
                    <a:pt x="2873" y="7589"/>
                  </a:cubicBezTo>
                  <a:cubicBezTo>
                    <a:pt x="2909" y="7589"/>
                    <a:pt x="2926" y="7571"/>
                    <a:pt x="2926" y="7536"/>
                  </a:cubicBezTo>
                  <a:cubicBezTo>
                    <a:pt x="2926" y="7500"/>
                    <a:pt x="2918" y="7491"/>
                    <a:pt x="2882" y="7491"/>
                  </a:cubicBezTo>
                  <a:cubicBezTo>
                    <a:pt x="2876" y="7490"/>
                    <a:pt x="2870" y="7489"/>
                    <a:pt x="2865" y="7489"/>
                  </a:cubicBezTo>
                  <a:close/>
                  <a:moveTo>
                    <a:pt x="5103" y="7489"/>
                  </a:moveTo>
                  <a:cubicBezTo>
                    <a:pt x="5097" y="7489"/>
                    <a:pt x="5092" y="7490"/>
                    <a:pt x="5085" y="7491"/>
                  </a:cubicBezTo>
                  <a:cubicBezTo>
                    <a:pt x="5050" y="7491"/>
                    <a:pt x="5041" y="7500"/>
                    <a:pt x="5041" y="7536"/>
                  </a:cubicBezTo>
                  <a:cubicBezTo>
                    <a:pt x="5041" y="7571"/>
                    <a:pt x="5059" y="7589"/>
                    <a:pt x="5094" y="7589"/>
                  </a:cubicBezTo>
                  <a:cubicBezTo>
                    <a:pt x="5130" y="7589"/>
                    <a:pt x="5139" y="7571"/>
                    <a:pt x="5139" y="7527"/>
                  </a:cubicBezTo>
                  <a:cubicBezTo>
                    <a:pt x="5139" y="7505"/>
                    <a:pt x="5127" y="7489"/>
                    <a:pt x="5103" y="7489"/>
                  </a:cubicBezTo>
                  <a:close/>
                  <a:moveTo>
                    <a:pt x="5496" y="7518"/>
                  </a:moveTo>
                  <a:cubicBezTo>
                    <a:pt x="5451" y="7518"/>
                    <a:pt x="5442" y="7536"/>
                    <a:pt x="5442" y="7571"/>
                  </a:cubicBezTo>
                  <a:cubicBezTo>
                    <a:pt x="5442" y="7607"/>
                    <a:pt x="5451" y="7616"/>
                    <a:pt x="5487" y="7616"/>
                  </a:cubicBezTo>
                  <a:cubicBezTo>
                    <a:pt x="5523" y="7616"/>
                    <a:pt x="5540" y="7607"/>
                    <a:pt x="5540" y="7571"/>
                  </a:cubicBezTo>
                  <a:cubicBezTo>
                    <a:pt x="5540" y="7536"/>
                    <a:pt x="5523" y="7518"/>
                    <a:pt x="5496" y="7518"/>
                  </a:cubicBezTo>
                  <a:close/>
                  <a:moveTo>
                    <a:pt x="3283" y="7518"/>
                  </a:moveTo>
                  <a:cubicBezTo>
                    <a:pt x="3248" y="7518"/>
                    <a:pt x="3230" y="7536"/>
                    <a:pt x="3230" y="7563"/>
                  </a:cubicBezTo>
                  <a:cubicBezTo>
                    <a:pt x="3230" y="7600"/>
                    <a:pt x="3236" y="7618"/>
                    <a:pt x="3264" y="7618"/>
                  </a:cubicBezTo>
                  <a:cubicBezTo>
                    <a:pt x="3269" y="7618"/>
                    <a:pt x="3276" y="7618"/>
                    <a:pt x="3283" y="7616"/>
                  </a:cubicBezTo>
                  <a:cubicBezTo>
                    <a:pt x="3310" y="7616"/>
                    <a:pt x="3328" y="7607"/>
                    <a:pt x="3328" y="7571"/>
                  </a:cubicBezTo>
                  <a:cubicBezTo>
                    <a:pt x="3328" y="7536"/>
                    <a:pt x="3310" y="7518"/>
                    <a:pt x="3283" y="7518"/>
                  </a:cubicBezTo>
                  <a:close/>
                  <a:moveTo>
                    <a:pt x="3685" y="7554"/>
                  </a:moveTo>
                  <a:cubicBezTo>
                    <a:pt x="3640" y="7554"/>
                    <a:pt x="3622" y="7563"/>
                    <a:pt x="3622" y="7607"/>
                  </a:cubicBezTo>
                  <a:cubicBezTo>
                    <a:pt x="3631" y="7643"/>
                    <a:pt x="3640" y="7652"/>
                    <a:pt x="3676" y="7652"/>
                  </a:cubicBezTo>
                  <a:cubicBezTo>
                    <a:pt x="3712" y="7652"/>
                    <a:pt x="3729" y="7643"/>
                    <a:pt x="3729" y="7607"/>
                  </a:cubicBezTo>
                  <a:cubicBezTo>
                    <a:pt x="3729" y="7571"/>
                    <a:pt x="3712" y="7554"/>
                    <a:pt x="3685" y="7554"/>
                  </a:cubicBezTo>
                  <a:close/>
                  <a:moveTo>
                    <a:pt x="5885" y="7552"/>
                  </a:moveTo>
                  <a:cubicBezTo>
                    <a:pt x="5872" y="7552"/>
                    <a:pt x="5836" y="7591"/>
                    <a:pt x="5844" y="7607"/>
                  </a:cubicBezTo>
                  <a:cubicBezTo>
                    <a:pt x="5853" y="7625"/>
                    <a:pt x="5870" y="7643"/>
                    <a:pt x="5888" y="7661"/>
                  </a:cubicBezTo>
                  <a:cubicBezTo>
                    <a:pt x="5906" y="7643"/>
                    <a:pt x="5933" y="7625"/>
                    <a:pt x="5933" y="7607"/>
                  </a:cubicBezTo>
                  <a:cubicBezTo>
                    <a:pt x="5933" y="7589"/>
                    <a:pt x="5906" y="7571"/>
                    <a:pt x="5888" y="7554"/>
                  </a:cubicBezTo>
                  <a:cubicBezTo>
                    <a:pt x="5887" y="7553"/>
                    <a:pt x="5886" y="7552"/>
                    <a:pt x="5885" y="7552"/>
                  </a:cubicBezTo>
                  <a:close/>
                  <a:moveTo>
                    <a:pt x="1490" y="7554"/>
                  </a:moveTo>
                  <a:cubicBezTo>
                    <a:pt x="1472" y="7554"/>
                    <a:pt x="1446" y="7571"/>
                    <a:pt x="1446" y="7589"/>
                  </a:cubicBezTo>
                  <a:cubicBezTo>
                    <a:pt x="1455" y="7616"/>
                    <a:pt x="1472" y="7643"/>
                    <a:pt x="1481" y="7670"/>
                  </a:cubicBezTo>
                  <a:cubicBezTo>
                    <a:pt x="1481" y="7679"/>
                    <a:pt x="1490" y="7679"/>
                    <a:pt x="1490" y="7679"/>
                  </a:cubicBezTo>
                  <a:cubicBezTo>
                    <a:pt x="1492" y="7679"/>
                    <a:pt x="1493" y="7680"/>
                    <a:pt x="1495" y="7680"/>
                  </a:cubicBezTo>
                  <a:cubicBezTo>
                    <a:pt x="1515" y="7680"/>
                    <a:pt x="1552" y="7633"/>
                    <a:pt x="1544" y="7616"/>
                  </a:cubicBezTo>
                  <a:cubicBezTo>
                    <a:pt x="1544" y="7607"/>
                    <a:pt x="1499" y="7554"/>
                    <a:pt x="1490" y="7554"/>
                  </a:cubicBezTo>
                  <a:close/>
                  <a:moveTo>
                    <a:pt x="4077" y="7589"/>
                  </a:moveTo>
                  <a:cubicBezTo>
                    <a:pt x="4042" y="7589"/>
                    <a:pt x="4024" y="7607"/>
                    <a:pt x="4024" y="7643"/>
                  </a:cubicBezTo>
                  <a:cubicBezTo>
                    <a:pt x="4024" y="7679"/>
                    <a:pt x="4042" y="7687"/>
                    <a:pt x="4077" y="7687"/>
                  </a:cubicBezTo>
                  <a:cubicBezTo>
                    <a:pt x="4113" y="7687"/>
                    <a:pt x="4131" y="7670"/>
                    <a:pt x="4122" y="7634"/>
                  </a:cubicBezTo>
                  <a:cubicBezTo>
                    <a:pt x="4122" y="7598"/>
                    <a:pt x="4113" y="7589"/>
                    <a:pt x="4077" y="7589"/>
                  </a:cubicBezTo>
                  <a:close/>
                  <a:moveTo>
                    <a:pt x="6278" y="7588"/>
                  </a:moveTo>
                  <a:cubicBezTo>
                    <a:pt x="6265" y="7588"/>
                    <a:pt x="6228" y="7635"/>
                    <a:pt x="6236" y="7643"/>
                  </a:cubicBezTo>
                  <a:cubicBezTo>
                    <a:pt x="6254" y="7661"/>
                    <a:pt x="6272" y="7687"/>
                    <a:pt x="6290" y="7687"/>
                  </a:cubicBezTo>
                  <a:cubicBezTo>
                    <a:pt x="6308" y="7679"/>
                    <a:pt x="6325" y="7652"/>
                    <a:pt x="6343" y="7634"/>
                  </a:cubicBezTo>
                  <a:cubicBezTo>
                    <a:pt x="6325" y="7616"/>
                    <a:pt x="6308" y="7598"/>
                    <a:pt x="6281" y="7589"/>
                  </a:cubicBezTo>
                  <a:cubicBezTo>
                    <a:pt x="6280" y="7589"/>
                    <a:pt x="6279" y="7588"/>
                    <a:pt x="6278" y="7588"/>
                  </a:cubicBezTo>
                  <a:close/>
                  <a:moveTo>
                    <a:pt x="1878" y="7588"/>
                  </a:moveTo>
                  <a:cubicBezTo>
                    <a:pt x="1857" y="7588"/>
                    <a:pt x="1811" y="7635"/>
                    <a:pt x="1811" y="7652"/>
                  </a:cubicBezTo>
                  <a:cubicBezTo>
                    <a:pt x="1820" y="7670"/>
                    <a:pt x="1820" y="7687"/>
                    <a:pt x="1829" y="7696"/>
                  </a:cubicBezTo>
                  <a:cubicBezTo>
                    <a:pt x="1847" y="7705"/>
                    <a:pt x="1865" y="7714"/>
                    <a:pt x="1883" y="7723"/>
                  </a:cubicBezTo>
                  <a:cubicBezTo>
                    <a:pt x="1892" y="7723"/>
                    <a:pt x="1945" y="7679"/>
                    <a:pt x="1945" y="7661"/>
                  </a:cubicBezTo>
                  <a:cubicBezTo>
                    <a:pt x="1945" y="7643"/>
                    <a:pt x="1909" y="7589"/>
                    <a:pt x="1883" y="7589"/>
                  </a:cubicBezTo>
                  <a:cubicBezTo>
                    <a:pt x="1881" y="7589"/>
                    <a:pt x="1880" y="7588"/>
                    <a:pt x="1878" y="7588"/>
                  </a:cubicBezTo>
                  <a:close/>
                  <a:moveTo>
                    <a:pt x="4479" y="7616"/>
                  </a:moveTo>
                  <a:cubicBezTo>
                    <a:pt x="4443" y="7616"/>
                    <a:pt x="4425" y="7634"/>
                    <a:pt x="4425" y="7661"/>
                  </a:cubicBezTo>
                  <a:cubicBezTo>
                    <a:pt x="4425" y="7705"/>
                    <a:pt x="4434" y="7723"/>
                    <a:pt x="4479" y="7723"/>
                  </a:cubicBezTo>
                  <a:cubicBezTo>
                    <a:pt x="4514" y="7723"/>
                    <a:pt x="4523" y="7705"/>
                    <a:pt x="4523" y="7670"/>
                  </a:cubicBezTo>
                  <a:cubicBezTo>
                    <a:pt x="4523" y="7634"/>
                    <a:pt x="4514" y="7625"/>
                    <a:pt x="4479" y="7616"/>
                  </a:cubicBezTo>
                  <a:close/>
                  <a:moveTo>
                    <a:pt x="2266" y="7634"/>
                  </a:moveTo>
                  <a:cubicBezTo>
                    <a:pt x="2231" y="7634"/>
                    <a:pt x="2213" y="7652"/>
                    <a:pt x="2213" y="7679"/>
                  </a:cubicBezTo>
                  <a:cubicBezTo>
                    <a:pt x="2213" y="7723"/>
                    <a:pt x="2222" y="7741"/>
                    <a:pt x="2266" y="7741"/>
                  </a:cubicBezTo>
                  <a:cubicBezTo>
                    <a:pt x="2302" y="7732"/>
                    <a:pt x="2311" y="7723"/>
                    <a:pt x="2311" y="7687"/>
                  </a:cubicBezTo>
                  <a:cubicBezTo>
                    <a:pt x="2311" y="7652"/>
                    <a:pt x="2302" y="7634"/>
                    <a:pt x="2266" y="7634"/>
                  </a:cubicBezTo>
                  <a:close/>
                  <a:moveTo>
                    <a:pt x="2668" y="7670"/>
                  </a:moveTo>
                  <a:cubicBezTo>
                    <a:pt x="2632" y="7670"/>
                    <a:pt x="2614" y="7679"/>
                    <a:pt x="2614" y="7723"/>
                  </a:cubicBezTo>
                  <a:cubicBezTo>
                    <a:pt x="2614" y="7759"/>
                    <a:pt x="2623" y="7768"/>
                    <a:pt x="2659" y="7768"/>
                  </a:cubicBezTo>
                  <a:cubicBezTo>
                    <a:pt x="2695" y="7768"/>
                    <a:pt x="2712" y="7759"/>
                    <a:pt x="2712" y="7723"/>
                  </a:cubicBezTo>
                  <a:cubicBezTo>
                    <a:pt x="2712" y="7687"/>
                    <a:pt x="2703" y="7670"/>
                    <a:pt x="2668" y="7670"/>
                  </a:cubicBezTo>
                  <a:close/>
                  <a:moveTo>
                    <a:pt x="4871" y="7670"/>
                  </a:moveTo>
                  <a:cubicBezTo>
                    <a:pt x="4836" y="7670"/>
                    <a:pt x="4818" y="7687"/>
                    <a:pt x="4827" y="7723"/>
                  </a:cubicBezTo>
                  <a:cubicBezTo>
                    <a:pt x="4827" y="7759"/>
                    <a:pt x="4845" y="7768"/>
                    <a:pt x="4880" y="7768"/>
                  </a:cubicBezTo>
                  <a:cubicBezTo>
                    <a:pt x="4907" y="7768"/>
                    <a:pt x="4925" y="7750"/>
                    <a:pt x="4925" y="7714"/>
                  </a:cubicBezTo>
                  <a:cubicBezTo>
                    <a:pt x="4925" y="7687"/>
                    <a:pt x="4907" y="7670"/>
                    <a:pt x="4871" y="7670"/>
                  </a:cubicBezTo>
                  <a:close/>
                  <a:moveTo>
                    <a:pt x="3072" y="7703"/>
                  </a:moveTo>
                  <a:cubicBezTo>
                    <a:pt x="3066" y="7703"/>
                    <a:pt x="3059" y="7704"/>
                    <a:pt x="3051" y="7705"/>
                  </a:cubicBezTo>
                  <a:cubicBezTo>
                    <a:pt x="3025" y="7705"/>
                    <a:pt x="3007" y="7723"/>
                    <a:pt x="3016" y="7759"/>
                  </a:cubicBezTo>
                  <a:cubicBezTo>
                    <a:pt x="3016" y="7795"/>
                    <a:pt x="3025" y="7803"/>
                    <a:pt x="3060" y="7803"/>
                  </a:cubicBezTo>
                  <a:cubicBezTo>
                    <a:pt x="3096" y="7803"/>
                    <a:pt x="3114" y="7786"/>
                    <a:pt x="3114" y="7750"/>
                  </a:cubicBezTo>
                  <a:cubicBezTo>
                    <a:pt x="3114" y="7720"/>
                    <a:pt x="3102" y="7703"/>
                    <a:pt x="3072" y="7703"/>
                  </a:cubicBezTo>
                  <a:close/>
                  <a:moveTo>
                    <a:pt x="5273" y="7705"/>
                  </a:moveTo>
                  <a:cubicBezTo>
                    <a:pt x="5255" y="7705"/>
                    <a:pt x="5237" y="7732"/>
                    <a:pt x="5228" y="7750"/>
                  </a:cubicBezTo>
                  <a:cubicBezTo>
                    <a:pt x="5220" y="7758"/>
                    <a:pt x="5257" y="7804"/>
                    <a:pt x="5270" y="7804"/>
                  </a:cubicBezTo>
                  <a:cubicBezTo>
                    <a:pt x="5271" y="7804"/>
                    <a:pt x="5272" y="7804"/>
                    <a:pt x="5273" y="7803"/>
                  </a:cubicBezTo>
                  <a:cubicBezTo>
                    <a:pt x="5299" y="7786"/>
                    <a:pt x="5308" y="7768"/>
                    <a:pt x="5335" y="7750"/>
                  </a:cubicBezTo>
                  <a:cubicBezTo>
                    <a:pt x="5308" y="7732"/>
                    <a:pt x="5291" y="7705"/>
                    <a:pt x="5273" y="7705"/>
                  </a:cubicBezTo>
                  <a:close/>
                  <a:moveTo>
                    <a:pt x="5674" y="7741"/>
                  </a:moveTo>
                  <a:cubicBezTo>
                    <a:pt x="5656" y="7741"/>
                    <a:pt x="5638" y="7768"/>
                    <a:pt x="5621" y="7786"/>
                  </a:cubicBezTo>
                  <a:cubicBezTo>
                    <a:pt x="5638" y="7803"/>
                    <a:pt x="5656" y="7830"/>
                    <a:pt x="5674" y="7830"/>
                  </a:cubicBezTo>
                  <a:cubicBezTo>
                    <a:pt x="5676" y="7831"/>
                    <a:pt x="5678" y="7832"/>
                    <a:pt x="5680" y="7832"/>
                  </a:cubicBezTo>
                  <a:cubicBezTo>
                    <a:pt x="5696" y="7832"/>
                    <a:pt x="5712" y="7802"/>
                    <a:pt x="5728" y="7786"/>
                  </a:cubicBezTo>
                  <a:cubicBezTo>
                    <a:pt x="5710" y="7768"/>
                    <a:pt x="5692" y="7741"/>
                    <a:pt x="5674" y="7741"/>
                  </a:cubicBezTo>
                  <a:close/>
                  <a:moveTo>
                    <a:pt x="3470" y="7739"/>
                  </a:moveTo>
                  <a:cubicBezTo>
                    <a:pt x="3465" y="7739"/>
                    <a:pt x="3459" y="7739"/>
                    <a:pt x="3453" y="7741"/>
                  </a:cubicBezTo>
                  <a:cubicBezTo>
                    <a:pt x="3426" y="7741"/>
                    <a:pt x="3408" y="7750"/>
                    <a:pt x="3408" y="7786"/>
                  </a:cubicBezTo>
                  <a:cubicBezTo>
                    <a:pt x="3408" y="7821"/>
                    <a:pt x="3426" y="7839"/>
                    <a:pt x="3462" y="7839"/>
                  </a:cubicBezTo>
                  <a:cubicBezTo>
                    <a:pt x="3497" y="7839"/>
                    <a:pt x="3515" y="7821"/>
                    <a:pt x="3506" y="7777"/>
                  </a:cubicBezTo>
                  <a:cubicBezTo>
                    <a:pt x="3506" y="7755"/>
                    <a:pt x="3494" y="7739"/>
                    <a:pt x="3470" y="7739"/>
                  </a:cubicBezTo>
                  <a:close/>
                  <a:moveTo>
                    <a:pt x="3854" y="7768"/>
                  </a:moveTo>
                  <a:cubicBezTo>
                    <a:pt x="3819" y="7768"/>
                    <a:pt x="3810" y="7786"/>
                    <a:pt x="3810" y="7821"/>
                  </a:cubicBezTo>
                  <a:cubicBezTo>
                    <a:pt x="3810" y="7851"/>
                    <a:pt x="3822" y="7868"/>
                    <a:pt x="3851" y="7868"/>
                  </a:cubicBezTo>
                  <a:cubicBezTo>
                    <a:pt x="3858" y="7868"/>
                    <a:pt x="3864" y="7867"/>
                    <a:pt x="3872" y="7866"/>
                  </a:cubicBezTo>
                  <a:cubicBezTo>
                    <a:pt x="3899" y="7866"/>
                    <a:pt x="3908" y="7848"/>
                    <a:pt x="3908" y="7812"/>
                  </a:cubicBezTo>
                  <a:cubicBezTo>
                    <a:pt x="3908" y="7786"/>
                    <a:pt x="3890" y="7768"/>
                    <a:pt x="3854" y="7768"/>
                  </a:cubicBezTo>
                  <a:close/>
                  <a:moveTo>
                    <a:pt x="6067" y="7768"/>
                  </a:moveTo>
                  <a:cubicBezTo>
                    <a:pt x="6049" y="7786"/>
                    <a:pt x="6022" y="7803"/>
                    <a:pt x="6022" y="7821"/>
                  </a:cubicBezTo>
                  <a:cubicBezTo>
                    <a:pt x="6022" y="7839"/>
                    <a:pt x="6049" y="7857"/>
                    <a:pt x="6067" y="7875"/>
                  </a:cubicBezTo>
                  <a:cubicBezTo>
                    <a:pt x="6093" y="7857"/>
                    <a:pt x="6120" y="7839"/>
                    <a:pt x="6120" y="7821"/>
                  </a:cubicBezTo>
                  <a:cubicBezTo>
                    <a:pt x="6111" y="7803"/>
                    <a:pt x="6085" y="7786"/>
                    <a:pt x="6067" y="7768"/>
                  </a:cubicBezTo>
                  <a:close/>
                  <a:moveTo>
                    <a:pt x="6477" y="7803"/>
                  </a:moveTo>
                  <a:cubicBezTo>
                    <a:pt x="6459" y="7821"/>
                    <a:pt x="6432" y="7830"/>
                    <a:pt x="6424" y="7848"/>
                  </a:cubicBezTo>
                  <a:cubicBezTo>
                    <a:pt x="6424" y="7857"/>
                    <a:pt x="6432" y="7875"/>
                    <a:pt x="6450" y="7884"/>
                  </a:cubicBezTo>
                  <a:cubicBezTo>
                    <a:pt x="6454" y="7885"/>
                    <a:pt x="6456" y="7886"/>
                    <a:pt x="6459" y="7886"/>
                  </a:cubicBezTo>
                  <a:cubicBezTo>
                    <a:pt x="6468" y="7886"/>
                    <a:pt x="6468" y="7873"/>
                    <a:pt x="6468" y="7866"/>
                  </a:cubicBezTo>
                  <a:cubicBezTo>
                    <a:pt x="6477" y="7848"/>
                    <a:pt x="6486" y="7830"/>
                    <a:pt x="6486" y="7812"/>
                  </a:cubicBezTo>
                  <a:cubicBezTo>
                    <a:pt x="6486" y="7812"/>
                    <a:pt x="6477" y="7803"/>
                    <a:pt x="6477" y="7803"/>
                  </a:cubicBezTo>
                  <a:close/>
                  <a:moveTo>
                    <a:pt x="1669" y="7768"/>
                  </a:moveTo>
                  <a:cubicBezTo>
                    <a:pt x="1642" y="7768"/>
                    <a:pt x="1597" y="7821"/>
                    <a:pt x="1597" y="7839"/>
                  </a:cubicBezTo>
                  <a:cubicBezTo>
                    <a:pt x="1606" y="7857"/>
                    <a:pt x="1615" y="7875"/>
                    <a:pt x="1624" y="7884"/>
                  </a:cubicBezTo>
                  <a:cubicBezTo>
                    <a:pt x="1633" y="7893"/>
                    <a:pt x="1651" y="7902"/>
                    <a:pt x="1669" y="7902"/>
                  </a:cubicBezTo>
                  <a:cubicBezTo>
                    <a:pt x="1678" y="7893"/>
                    <a:pt x="1695" y="7893"/>
                    <a:pt x="1704" y="7884"/>
                  </a:cubicBezTo>
                  <a:cubicBezTo>
                    <a:pt x="1713" y="7875"/>
                    <a:pt x="1722" y="7857"/>
                    <a:pt x="1731" y="7839"/>
                  </a:cubicBezTo>
                  <a:cubicBezTo>
                    <a:pt x="1731" y="7821"/>
                    <a:pt x="1686" y="7768"/>
                    <a:pt x="1669" y="7768"/>
                  </a:cubicBezTo>
                  <a:close/>
                  <a:moveTo>
                    <a:pt x="4265" y="7803"/>
                  </a:moveTo>
                  <a:cubicBezTo>
                    <a:pt x="4229" y="7803"/>
                    <a:pt x="4211" y="7812"/>
                    <a:pt x="4211" y="7857"/>
                  </a:cubicBezTo>
                  <a:cubicBezTo>
                    <a:pt x="4211" y="7884"/>
                    <a:pt x="4220" y="7902"/>
                    <a:pt x="4256" y="7902"/>
                  </a:cubicBezTo>
                  <a:cubicBezTo>
                    <a:pt x="4291" y="7902"/>
                    <a:pt x="4309" y="7893"/>
                    <a:pt x="4309" y="7857"/>
                  </a:cubicBezTo>
                  <a:cubicBezTo>
                    <a:pt x="4309" y="7821"/>
                    <a:pt x="4300" y="7803"/>
                    <a:pt x="4265" y="7803"/>
                  </a:cubicBezTo>
                  <a:close/>
                  <a:moveTo>
                    <a:pt x="2043" y="7821"/>
                  </a:moveTo>
                  <a:cubicBezTo>
                    <a:pt x="2008" y="7821"/>
                    <a:pt x="1999" y="7839"/>
                    <a:pt x="1999" y="7866"/>
                  </a:cubicBezTo>
                  <a:cubicBezTo>
                    <a:pt x="1999" y="7910"/>
                    <a:pt x="2017" y="7919"/>
                    <a:pt x="2052" y="7919"/>
                  </a:cubicBezTo>
                  <a:cubicBezTo>
                    <a:pt x="2088" y="7919"/>
                    <a:pt x="2097" y="7902"/>
                    <a:pt x="2097" y="7866"/>
                  </a:cubicBezTo>
                  <a:cubicBezTo>
                    <a:pt x="2097" y="7830"/>
                    <a:pt x="2079" y="7821"/>
                    <a:pt x="2043" y="7821"/>
                  </a:cubicBezTo>
                  <a:close/>
                  <a:moveTo>
                    <a:pt x="4669" y="7837"/>
                  </a:moveTo>
                  <a:cubicBezTo>
                    <a:pt x="4663" y="7837"/>
                    <a:pt x="4656" y="7838"/>
                    <a:pt x="4648" y="7839"/>
                  </a:cubicBezTo>
                  <a:cubicBezTo>
                    <a:pt x="4621" y="7839"/>
                    <a:pt x="4604" y="7857"/>
                    <a:pt x="4604" y="7893"/>
                  </a:cubicBezTo>
                  <a:cubicBezTo>
                    <a:pt x="4613" y="7919"/>
                    <a:pt x="4621" y="7937"/>
                    <a:pt x="4657" y="7937"/>
                  </a:cubicBezTo>
                  <a:cubicBezTo>
                    <a:pt x="4693" y="7937"/>
                    <a:pt x="4711" y="7919"/>
                    <a:pt x="4711" y="7884"/>
                  </a:cubicBezTo>
                  <a:cubicBezTo>
                    <a:pt x="4711" y="7854"/>
                    <a:pt x="4698" y="7837"/>
                    <a:pt x="4669" y="7837"/>
                  </a:cubicBezTo>
                  <a:close/>
                  <a:moveTo>
                    <a:pt x="2445" y="7857"/>
                  </a:moveTo>
                  <a:cubicBezTo>
                    <a:pt x="2409" y="7857"/>
                    <a:pt x="2391" y="7866"/>
                    <a:pt x="2400" y="7910"/>
                  </a:cubicBezTo>
                  <a:cubicBezTo>
                    <a:pt x="2400" y="7937"/>
                    <a:pt x="2418" y="7955"/>
                    <a:pt x="2454" y="7955"/>
                  </a:cubicBezTo>
                  <a:cubicBezTo>
                    <a:pt x="2480" y="7955"/>
                    <a:pt x="2498" y="7937"/>
                    <a:pt x="2498" y="7902"/>
                  </a:cubicBezTo>
                  <a:cubicBezTo>
                    <a:pt x="2498" y="7866"/>
                    <a:pt x="2480" y="7857"/>
                    <a:pt x="2445" y="7857"/>
                  </a:cubicBezTo>
                  <a:close/>
                  <a:moveTo>
                    <a:pt x="5059" y="7884"/>
                  </a:moveTo>
                  <a:cubicBezTo>
                    <a:pt x="5050" y="7884"/>
                    <a:pt x="5005" y="7928"/>
                    <a:pt x="5005" y="7937"/>
                  </a:cubicBezTo>
                  <a:cubicBezTo>
                    <a:pt x="5023" y="7955"/>
                    <a:pt x="5041" y="7982"/>
                    <a:pt x="5059" y="7982"/>
                  </a:cubicBezTo>
                  <a:cubicBezTo>
                    <a:pt x="5076" y="7982"/>
                    <a:pt x="5094" y="7955"/>
                    <a:pt x="5112" y="7937"/>
                  </a:cubicBezTo>
                  <a:cubicBezTo>
                    <a:pt x="5094" y="7919"/>
                    <a:pt x="5076" y="7902"/>
                    <a:pt x="5059" y="7884"/>
                  </a:cubicBezTo>
                  <a:close/>
                  <a:moveTo>
                    <a:pt x="2837" y="7884"/>
                  </a:moveTo>
                  <a:cubicBezTo>
                    <a:pt x="2811" y="7893"/>
                    <a:pt x="2793" y="7910"/>
                    <a:pt x="2793" y="7937"/>
                  </a:cubicBezTo>
                  <a:cubicBezTo>
                    <a:pt x="2793" y="7967"/>
                    <a:pt x="2805" y="7984"/>
                    <a:pt x="2829" y="7984"/>
                  </a:cubicBezTo>
                  <a:cubicBezTo>
                    <a:pt x="2834" y="7984"/>
                    <a:pt x="2840" y="7983"/>
                    <a:pt x="2846" y="7982"/>
                  </a:cubicBezTo>
                  <a:cubicBezTo>
                    <a:pt x="2882" y="7982"/>
                    <a:pt x="2900" y="7973"/>
                    <a:pt x="2891" y="7937"/>
                  </a:cubicBezTo>
                  <a:cubicBezTo>
                    <a:pt x="2891" y="7902"/>
                    <a:pt x="2873" y="7884"/>
                    <a:pt x="2837" y="7884"/>
                  </a:cubicBezTo>
                  <a:close/>
                  <a:moveTo>
                    <a:pt x="5451" y="7910"/>
                  </a:moveTo>
                  <a:cubicBezTo>
                    <a:pt x="5433" y="7937"/>
                    <a:pt x="5407" y="7955"/>
                    <a:pt x="5407" y="7973"/>
                  </a:cubicBezTo>
                  <a:cubicBezTo>
                    <a:pt x="5407" y="7991"/>
                    <a:pt x="5433" y="8009"/>
                    <a:pt x="5451" y="8018"/>
                  </a:cubicBezTo>
                  <a:cubicBezTo>
                    <a:pt x="5453" y="8018"/>
                    <a:pt x="5454" y="8019"/>
                    <a:pt x="5456" y="8019"/>
                  </a:cubicBezTo>
                  <a:cubicBezTo>
                    <a:pt x="5475" y="8019"/>
                    <a:pt x="5513" y="7972"/>
                    <a:pt x="5505" y="7964"/>
                  </a:cubicBezTo>
                  <a:cubicBezTo>
                    <a:pt x="5496" y="7946"/>
                    <a:pt x="5478" y="7928"/>
                    <a:pt x="5451" y="7910"/>
                  </a:cubicBezTo>
                  <a:close/>
                  <a:moveTo>
                    <a:pt x="3239" y="7919"/>
                  </a:moveTo>
                  <a:cubicBezTo>
                    <a:pt x="3203" y="7919"/>
                    <a:pt x="3194" y="7937"/>
                    <a:pt x="3194" y="7973"/>
                  </a:cubicBezTo>
                  <a:cubicBezTo>
                    <a:pt x="3194" y="8002"/>
                    <a:pt x="3206" y="8020"/>
                    <a:pt x="3236" y="8020"/>
                  </a:cubicBezTo>
                  <a:cubicBezTo>
                    <a:pt x="3242" y="8020"/>
                    <a:pt x="3249" y="8019"/>
                    <a:pt x="3257" y="8018"/>
                  </a:cubicBezTo>
                  <a:cubicBezTo>
                    <a:pt x="3283" y="8018"/>
                    <a:pt x="3292" y="8000"/>
                    <a:pt x="3292" y="7964"/>
                  </a:cubicBezTo>
                  <a:cubicBezTo>
                    <a:pt x="3292" y="7928"/>
                    <a:pt x="3274" y="7919"/>
                    <a:pt x="3239" y="7919"/>
                  </a:cubicBezTo>
                  <a:close/>
                  <a:moveTo>
                    <a:pt x="3640" y="7955"/>
                  </a:moveTo>
                  <a:cubicBezTo>
                    <a:pt x="3604" y="7955"/>
                    <a:pt x="3587" y="7973"/>
                    <a:pt x="3596" y="8009"/>
                  </a:cubicBezTo>
                  <a:cubicBezTo>
                    <a:pt x="3596" y="8044"/>
                    <a:pt x="3613" y="8053"/>
                    <a:pt x="3649" y="8053"/>
                  </a:cubicBezTo>
                  <a:cubicBezTo>
                    <a:pt x="3685" y="8053"/>
                    <a:pt x="3694" y="8035"/>
                    <a:pt x="3694" y="8000"/>
                  </a:cubicBezTo>
                  <a:cubicBezTo>
                    <a:pt x="3694" y="7964"/>
                    <a:pt x="3676" y="7955"/>
                    <a:pt x="3640" y="7955"/>
                  </a:cubicBezTo>
                  <a:close/>
                  <a:moveTo>
                    <a:pt x="5856" y="7954"/>
                  </a:moveTo>
                  <a:cubicBezTo>
                    <a:pt x="5855" y="7954"/>
                    <a:pt x="5853" y="7954"/>
                    <a:pt x="5853" y="7955"/>
                  </a:cubicBezTo>
                  <a:cubicBezTo>
                    <a:pt x="5835" y="7964"/>
                    <a:pt x="5808" y="7982"/>
                    <a:pt x="5808" y="8000"/>
                  </a:cubicBezTo>
                  <a:cubicBezTo>
                    <a:pt x="5808" y="8018"/>
                    <a:pt x="5835" y="8035"/>
                    <a:pt x="5853" y="8062"/>
                  </a:cubicBezTo>
                  <a:cubicBezTo>
                    <a:pt x="5870" y="8044"/>
                    <a:pt x="5888" y="8026"/>
                    <a:pt x="5906" y="8009"/>
                  </a:cubicBezTo>
                  <a:cubicBezTo>
                    <a:pt x="5914" y="7992"/>
                    <a:pt x="5871" y="7954"/>
                    <a:pt x="5856" y="7954"/>
                  </a:cubicBezTo>
                  <a:close/>
                  <a:moveTo>
                    <a:pt x="4042" y="7982"/>
                  </a:moveTo>
                  <a:cubicBezTo>
                    <a:pt x="4006" y="7982"/>
                    <a:pt x="3997" y="8000"/>
                    <a:pt x="3997" y="8035"/>
                  </a:cubicBezTo>
                  <a:cubicBezTo>
                    <a:pt x="3988" y="8062"/>
                    <a:pt x="4006" y="8080"/>
                    <a:pt x="4033" y="8089"/>
                  </a:cubicBezTo>
                  <a:cubicBezTo>
                    <a:pt x="4077" y="8089"/>
                    <a:pt x="4095" y="8071"/>
                    <a:pt x="4095" y="8035"/>
                  </a:cubicBezTo>
                  <a:cubicBezTo>
                    <a:pt x="4095" y="8000"/>
                    <a:pt x="4077" y="7991"/>
                    <a:pt x="4042" y="7982"/>
                  </a:cubicBezTo>
                  <a:close/>
                  <a:moveTo>
                    <a:pt x="6257" y="7990"/>
                  </a:moveTo>
                  <a:cubicBezTo>
                    <a:pt x="6256" y="7990"/>
                    <a:pt x="6255" y="7990"/>
                    <a:pt x="6254" y="7991"/>
                  </a:cubicBezTo>
                  <a:cubicBezTo>
                    <a:pt x="6236" y="8000"/>
                    <a:pt x="6209" y="8018"/>
                    <a:pt x="6209" y="8035"/>
                  </a:cubicBezTo>
                  <a:cubicBezTo>
                    <a:pt x="6209" y="8053"/>
                    <a:pt x="6236" y="8071"/>
                    <a:pt x="6254" y="8098"/>
                  </a:cubicBezTo>
                  <a:cubicBezTo>
                    <a:pt x="6272" y="8071"/>
                    <a:pt x="6290" y="8062"/>
                    <a:pt x="6308" y="8035"/>
                  </a:cubicBezTo>
                  <a:cubicBezTo>
                    <a:pt x="6308" y="8027"/>
                    <a:pt x="6271" y="7990"/>
                    <a:pt x="6257" y="7990"/>
                  </a:cubicBezTo>
                  <a:close/>
                  <a:moveTo>
                    <a:pt x="1829" y="8000"/>
                  </a:moveTo>
                  <a:cubicBezTo>
                    <a:pt x="1794" y="8000"/>
                    <a:pt x="1776" y="8018"/>
                    <a:pt x="1785" y="8053"/>
                  </a:cubicBezTo>
                  <a:cubicBezTo>
                    <a:pt x="1785" y="8089"/>
                    <a:pt x="1802" y="8107"/>
                    <a:pt x="1838" y="8107"/>
                  </a:cubicBezTo>
                  <a:cubicBezTo>
                    <a:pt x="1874" y="8098"/>
                    <a:pt x="1883" y="8080"/>
                    <a:pt x="1883" y="8044"/>
                  </a:cubicBezTo>
                  <a:cubicBezTo>
                    <a:pt x="1883" y="8018"/>
                    <a:pt x="1865" y="8000"/>
                    <a:pt x="1829" y="8000"/>
                  </a:cubicBezTo>
                  <a:close/>
                  <a:moveTo>
                    <a:pt x="4443" y="8018"/>
                  </a:moveTo>
                  <a:cubicBezTo>
                    <a:pt x="4407" y="8018"/>
                    <a:pt x="4398" y="8026"/>
                    <a:pt x="4390" y="8062"/>
                  </a:cubicBezTo>
                  <a:cubicBezTo>
                    <a:pt x="4390" y="8098"/>
                    <a:pt x="4407" y="8116"/>
                    <a:pt x="4443" y="8116"/>
                  </a:cubicBezTo>
                  <a:cubicBezTo>
                    <a:pt x="4479" y="8116"/>
                    <a:pt x="4488" y="8107"/>
                    <a:pt x="4488" y="8071"/>
                  </a:cubicBezTo>
                  <a:cubicBezTo>
                    <a:pt x="4497" y="8035"/>
                    <a:pt x="4479" y="8018"/>
                    <a:pt x="4443" y="8018"/>
                  </a:cubicBezTo>
                  <a:close/>
                  <a:moveTo>
                    <a:pt x="2231" y="8035"/>
                  </a:moveTo>
                  <a:cubicBezTo>
                    <a:pt x="2195" y="8035"/>
                    <a:pt x="2177" y="8044"/>
                    <a:pt x="2177" y="8080"/>
                  </a:cubicBezTo>
                  <a:cubicBezTo>
                    <a:pt x="2177" y="8125"/>
                    <a:pt x="2195" y="8134"/>
                    <a:pt x="2231" y="8134"/>
                  </a:cubicBezTo>
                  <a:cubicBezTo>
                    <a:pt x="2266" y="8134"/>
                    <a:pt x="2275" y="8125"/>
                    <a:pt x="2275" y="8089"/>
                  </a:cubicBezTo>
                  <a:cubicBezTo>
                    <a:pt x="2275" y="8053"/>
                    <a:pt x="2266" y="8035"/>
                    <a:pt x="2231" y="8035"/>
                  </a:cubicBezTo>
                  <a:close/>
                  <a:moveTo>
                    <a:pt x="4841" y="8052"/>
                  </a:moveTo>
                  <a:cubicBezTo>
                    <a:pt x="4827" y="8052"/>
                    <a:pt x="4783" y="8091"/>
                    <a:pt x="4791" y="8107"/>
                  </a:cubicBezTo>
                  <a:cubicBezTo>
                    <a:pt x="4809" y="8125"/>
                    <a:pt x="4827" y="8151"/>
                    <a:pt x="4845" y="8151"/>
                  </a:cubicBezTo>
                  <a:cubicBezTo>
                    <a:pt x="4853" y="8151"/>
                    <a:pt x="4880" y="8125"/>
                    <a:pt x="4898" y="8107"/>
                  </a:cubicBezTo>
                  <a:cubicBezTo>
                    <a:pt x="4880" y="8089"/>
                    <a:pt x="4862" y="8062"/>
                    <a:pt x="4845" y="8053"/>
                  </a:cubicBezTo>
                  <a:cubicBezTo>
                    <a:pt x="4844" y="8052"/>
                    <a:pt x="4843" y="8052"/>
                    <a:pt x="4841" y="8052"/>
                  </a:cubicBezTo>
                  <a:close/>
                  <a:moveTo>
                    <a:pt x="2623" y="8071"/>
                  </a:moveTo>
                  <a:cubicBezTo>
                    <a:pt x="2587" y="8071"/>
                    <a:pt x="2579" y="8089"/>
                    <a:pt x="2579" y="8125"/>
                  </a:cubicBezTo>
                  <a:cubicBezTo>
                    <a:pt x="2579" y="8160"/>
                    <a:pt x="2596" y="8169"/>
                    <a:pt x="2632" y="8169"/>
                  </a:cubicBezTo>
                  <a:cubicBezTo>
                    <a:pt x="2668" y="8169"/>
                    <a:pt x="2677" y="8151"/>
                    <a:pt x="2677" y="8116"/>
                  </a:cubicBezTo>
                  <a:cubicBezTo>
                    <a:pt x="2677" y="8080"/>
                    <a:pt x="2659" y="8071"/>
                    <a:pt x="2623" y="8071"/>
                  </a:cubicBezTo>
                  <a:close/>
                  <a:moveTo>
                    <a:pt x="3042" y="8104"/>
                  </a:moveTo>
                  <a:cubicBezTo>
                    <a:pt x="3037" y="8104"/>
                    <a:pt x="3031" y="8105"/>
                    <a:pt x="3025" y="8107"/>
                  </a:cubicBezTo>
                  <a:cubicBezTo>
                    <a:pt x="2989" y="8107"/>
                    <a:pt x="2980" y="8116"/>
                    <a:pt x="2980" y="8151"/>
                  </a:cubicBezTo>
                  <a:cubicBezTo>
                    <a:pt x="2980" y="8187"/>
                    <a:pt x="2989" y="8205"/>
                    <a:pt x="3025" y="8205"/>
                  </a:cubicBezTo>
                  <a:cubicBezTo>
                    <a:pt x="3069" y="8205"/>
                    <a:pt x="3078" y="8187"/>
                    <a:pt x="3078" y="8142"/>
                  </a:cubicBezTo>
                  <a:cubicBezTo>
                    <a:pt x="3078" y="8120"/>
                    <a:pt x="3066" y="8104"/>
                    <a:pt x="3042" y="8104"/>
                  </a:cubicBezTo>
                  <a:close/>
                  <a:moveTo>
                    <a:pt x="5246" y="8107"/>
                  </a:moveTo>
                  <a:cubicBezTo>
                    <a:pt x="5228" y="8107"/>
                    <a:pt x="5201" y="8134"/>
                    <a:pt x="5192" y="8151"/>
                  </a:cubicBezTo>
                  <a:cubicBezTo>
                    <a:pt x="5184" y="8160"/>
                    <a:pt x="5228" y="8205"/>
                    <a:pt x="5246" y="8205"/>
                  </a:cubicBezTo>
                  <a:cubicBezTo>
                    <a:pt x="5264" y="8187"/>
                    <a:pt x="5273" y="8169"/>
                    <a:pt x="5299" y="8151"/>
                  </a:cubicBezTo>
                  <a:cubicBezTo>
                    <a:pt x="5273" y="8134"/>
                    <a:pt x="5255" y="8107"/>
                    <a:pt x="5246" y="8107"/>
                  </a:cubicBezTo>
                  <a:close/>
                  <a:moveTo>
                    <a:pt x="5638" y="8125"/>
                  </a:moveTo>
                  <a:cubicBezTo>
                    <a:pt x="5621" y="8151"/>
                    <a:pt x="5603" y="8160"/>
                    <a:pt x="5594" y="8178"/>
                  </a:cubicBezTo>
                  <a:cubicBezTo>
                    <a:pt x="5586" y="8194"/>
                    <a:pt x="5622" y="8233"/>
                    <a:pt x="5635" y="8233"/>
                  </a:cubicBezTo>
                  <a:cubicBezTo>
                    <a:pt x="5637" y="8233"/>
                    <a:pt x="5638" y="8232"/>
                    <a:pt x="5638" y="8232"/>
                  </a:cubicBezTo>
                  <a:cubicBezTo>
                    <a:pt x="5656" y="8223"/>
                    <a:pt x="5683" y="8205"/>
                    <a:pt x="5683" y="8187"/>
                  </a:cubicBezTo>
                  <a:cubicBezTo>
                    <a:pt x="5683" y="8169"/>
                    <a:pt x="5656" y="8151"/>
                    <a:pt x="5638" y="8125"/>
                  </a:cubicBezTo>
                  <a:close/>
                  <a:moveTo>
                    <a:pt x="3426" y="8134"/>
                  </a:moveTo>
                  <a:cubicBezTo>
                    <a:pt x="3390" y="8134"/>
                    <a:pt x="3381" y="8151"/>
                    <a:pt x="3381" y="8187"/>
                  </a:cubicBezTo>
                  <a:cubicBezTo>
                    <a:pt x="3373" y="8223"/>
                    <a:pt x="3390" y="8232"/>
                    <a:pt x="3426" y="8232"/>
                  </a:cubicBezTo>
                  <a:cubicBezTo>
                    <a:pt x="3432" y="8233"/>
                    <a:pt x="3438" y="8234"/>
                    <a:pt x="3443" y="8234"/>
                  </a:cubicBezTo>
                  <a:cubicBezTo>
                    <a:pt x="3467" y="8234"/>
                    <a:pt x="3480" y="8217"/>
                    <a:pt x="3480" y="8187"/>
                  </a:cubicBezTo>
                  <a:cubicBezTo>
                    <a:pt x="3480" y="8151"/>
                    <a:pt x="3462" y="8134"/>
                    <a:pt x="3426" y="8134"/>
                  </a:cubicBezTo>
                  <a:close/>
                  <a:moveTo>
                    <a:pt x="6031" y="8187"/>
                  </a:moveTo>
                  <a:cubicBezTo>
                    <a:pt x="6004" y="8187"/>
                    <a:pt x="6004" y="8196"/>
                    <a:pt x="6004" y="8223"/>
                  </a:cubicBezTo>
                  <a:cubicBezTo>
                    <a:pt x="6004" y="8249"/>
                    <a:pt x="6004" y="8249"/>
                    <a:pt x="6040" y="8249"/>
                  </a:cubicBezTo>
                  <a:cubicBezTo>
                    <a:pt x="6045" y="8251"/>
                    <a:pt x="6049" y="8252"/>
                    <a:pt x="6053" y="8252"/>
                  </a:cubicBezTo>
                  <a:cubicBezTo>
                    <a:pt x="6070" y="8252"/>
                    <a:pt x="6076" y="8237"/>
                    <a:pt x="6076" y="8223"/>
                  </a:cubicBezTo>
                  <a:cubicBezTo>
                    <a:pt x="6067" y="8187"/>
                    <a:pt x="6076" y="8187"/>
                    <a:pt x="6031" y="8187"/>
                  </a:cubicBezTo>
                  <a:close/>
                  <a:moveTo>
                    <a:pt x="3828" y="8169"/>
                  </a:moveTo>
                  <a:cubicBezTo>
                    <a:pt x="3792" y="8169"/>
                    <a:pt x="3783" y="8178"/>
                    <a:pt x="3774" y="8214"/>
                  </a:cubicBezTo>
                  <a:cubicBezTo>
                    <a:pt x="3774" y="8249"/>
                    <a:pt x="3792" y="8267"/>
                    <a:pt x="3828" y="8267"/>
                  </a:cubicBezTo>
                  <a:cubicBezTo>
                    <a:pt x="3863" y="8267"/>
                    <a:pt x="3872" y="8258"/>
                    <a:pt x="3872" y="8223"/>
                  </a:cubicBezTo>
                  <a:cubicBezTo>
                    <a:pt x="3881" y="8187"/>
                    <a:pt x="3863" y="8169"/>
                    <a:pt x="3828" y="8169"/>
                  </a:cubicBezTo>
                  <a:close/>
                  <a:moveTo>
                    <a:pt x="4229" y="8205"/>
                  </a:moveTo>
                  <a:cubicBezTo>
                    <a:pt x="4193" y="8205"/>
                    <a:pt x="4175" y="8214"/>
                    <a:pt x="4175" y="8249"/>
                  </a:cubicBezTo>
                  <a:cubicBezTo>
                    <a:pt x="4175" y="8285"/>
                    <a:pt x="4184" y="8303"/>
                    <a:pt x="4229" y="8303"/>
                  </a:cubicBezTo>
                  <a:cubicBezTo>
                    <a:pt x="4265" y="8303"/>
                    <a:pt x="4274" y="8285"/>
                    <a:pt x="4274" y="8249"/>
                  </a:cubicBezTo>
                  <a:cubicBezTo>
                    <a:pt x="4274" y="8223"/>
                    <a:pt x="4265" y="8205"/>
                    <a:pt x="4229" y="8205"/>
                  </a:cubicBezTo>
                  <a:close/>
                  <a:moveTo>
                    <a:pt x="2000" y="8220"/>
                  </a:moveTo>
                  <a:cubicBezTo>
                    <a:pt x="1975" y="8220"/>
                    <a:pt x="1963" y="8238"/>
                    <a:pt x="1963" y="8267"/>
                  </a:cubicBezTo>
                  <a:cubicBezTo>
                    <a:pt x="1963" y="8303"/>
                    <a:pt x="1981" y="8321"/>
                    <a:pt x="2017" y="8321"/>
                  </a:cubicBezTo>
                  <a:cubicBezTo>
                    <a:pt x="2052" y="8321"/>
                    <a:pt x="2061" y="8303"/>
                    <a:pt x="2061" y="8267"/>
                  </a:cubicBezTo>
                  <a:cubicBezTo>
                    <a:pt x="2061" y="8232"/>
                    <a:pt x="2052" y="8223"/>
                    <a:pt x="2017" y="8223"/>
                  </a:cubicBezTo>
                  <a:cubicBezTo>
                    <a:pt x="2010" y="8221"/>
                    <a:pt x="2005" y="8220"/>
                    <a:pt x="2000" y="8220"/>
                  </a:cubicBezTo>
                  <a:close/>
                  <a:moveTo>
                    <a:pt x="4621" y="8232"/>
                  </a:moveTo>
                  <a:cubicBezTo>
                    <a:pt x="4604" y="8249"/>
                    <a:pt x="4577" y="8267"/>
                    <a:pt x="4577" y="8285"/>
                  </a:cubicBezTo>
                  <a:cubicBezTo>
                    <a:pt x="4577" y="8303"/>
                    <a:pt x="4604" y="8321"/>
                    <a:pt x="4621" y="8348"/>
                  </a:cubicBezTo>
                  <a:cubicBezTo>
                    <a:pt x="4639" y="8321"/>
                    <a:pt x="4675" y="8303"/>
                    <a:pt x="4675" y="8285"/>
                  </a:cubicBezTo>
                  <a:cubicBezTo>
                    <a:pt x="4666" y="8267"/>
                    <a:pt x="4639" y="8249"/>
                    <a:pt x="4621" y="8232"/>
                  </a:cubicBezTo>
                  <a:close/>
                  <a:moveTo>
                    <a:pt x="2409" y="8249"/>
                  </a:moveTo>
                  <a:cubicBezTo>
                    <a:pt x="2373" y="8249"/>
                    <a:pt x="2364" y="8267"/>
                    <a:pt x="2364" y="8312"/>
                  </a:cubicBezTo>
                  <a:cubicBezTo>
                    <a:pt x="2364" y="8334"/>
                    <a:pt x="2377" y="8350"/>
                    <a:pt x="2401" y="8350"/>
                  </a:cubicBezTo>
                  <a:cubicBezTo>
                    <a:pt x="2406" y="8350"/>
                    <a:pt x="2412" y="8349"/>
                    <a:pt x="2418" y="8348"/>
                  </a:cubicBezTo>
                  <a:cubicBezTo>
                    <a:pt x="2454" y="8348"/>
                    <a:pt x="2463" y="8339"/>
                    <a:pt x="2463" y="8303"/>
                  </a:cubicBezTo>
                  <a:cubicBezTo>
                    <a:pt x="2463" y="8267"/>
                    <a:pt x="2445" y="8249"/>
                    <a:pt x="2409" y="8249"/>
                  </a:cubicBezTo>
                  <a:close/>
                  <a:moveTo>
                    <a:pt x="5027" y="8266"/>
                  </a:moveTo>
                  <a:cubicBezTo>
                    <a:pt x="5007" y="8266"/>
                    <a:pt x="4970" y="8313"/>
                    <a:pt x="4978" y="8321"/>
                  </a:cubicBezTo>
                  <a:cubicBezTo>
                    <a:pt x="4987" y="8339"/>
                    <a:pt x="5005" y="8365"/>
                    <a:pt x="5023" y="8365"/>
                  </a:cubicBezTo>
                  <a:cubicBezTo>
                    <a:pt x="5041" y="8365"/>
                    <a:pt x="5059" y="8339"/>
                    <a:pt x="5085" y="8321"/>
                  </a:cubicBezTo>
                  <a:cubicBezTo>
                    <a:pt x="5059" y="8303"/>
                    <a:pt x="5050" y="8285"/>
                    <a:pt x="5032" y="8267"/>
                  </a:cubicBezTo>
                  <a:cubicBezTo>
                    <a:pt x="5030" y="8267"/>
                    <a:pt x="5029" y="8266"/>
                    <a:pt x="5027" y="8266"/>
                  </a:cubicBezTo>
                  <a:close/>
                  <a:moveTo>
                    <a:pt x="2811" y="8285"/>
                  </a:moveTo>
                  <a:cubicBezTo>
                    <a:pt x="2775" y="8285"/>
                    <a:pt x="2766" y="8294"/>
                    <a:pt x="2766" y="8330"/>
                  </a:cubicBezTo>
                  <a:cubicBezTo>
                    <a:pt x="2757" y="8374"/>
                    <a:pt x="2775" y="8383"/>
                    <a:pt x="2811" y="8383"/>
                  </a:cubicBezTo>
                  <a:cubicBezTo>
                    <a:pt x="2846" y="8383"/>
                    <a:pt x="2864" y="8365"/>
                    <a:pt x="2864" y="8339"/>
                  </a:cubicBezTo>
                  <a:cubicBezTo>
                    <a:pt x="2864" y="8303"/>
                    <a:pt x="2846" y="8285"/>
                    <a:pt x="2811" y="8285"/>
                  </a:cubicBezTo>
                  <a:close/>
                  <a:moveTo>
                    <a:pt x="3203" y="8321"/>
                  </a:moveTo>
                  <a:cubicBezTo>
                    <a:pt x="3176" y="8321"/>
                    <a:pt x="3158" y="8339"/>
                    <a:pt x="3158" y="8374"/>
                  </a:cubicBezTo>
                  <a:cubicBezTo>
                    <a:pt x="3158" y="8401"/>
                    <a:pt x="3176" y="8419"/>
                    <a:pt x="3212" y="8419"/>
                  </a:cubicBezTo>
                  <a:cubicBezTo>
                    <a:pt x="3248" y="8419"/>
                    <a:pt x="3265" y="8401"/>
                    <a:pt x="3257" y="8365"/>
                  </a:cubicBezTo>
                  <a:cubicBezTo>
                    <a:pt x="3257" y="8330"/>
                    <a:pt x="3239" y="8321"/>
                    <a:pt x="3203" y="8321"/>
                  </a:cubicBezTo>
                  <a:close/>
                  <a:moveTo>
                    <a:pt x="5421" y="8320"/>
                  </a:moveTo>
                  <a:cubicBezTo>
                    <a:pt x="5408" y="8320"/>
                    <a:pt x="5371" y="8357"/>
                    <a:pt x="5371" y="8365"/>
                  </a:cubicBezTo>
                  <a:cubicBezTo>
                    <a:pt x="5389" y="8392"/>
                    <a:pt x="5407" y="8410"/>
                    <a:pt x="5424" y="8419"/>
                  </a:cubicBezTo>
                  <a:cubicBezTo>
                    <a:pt x="5442" y="8419"/>
                    <a:pt x="5460" y="8392"/>
                    <a:pt x="5478" y="8374"/>
                  </a:cubicBezTo>
                  <a:cubicBezTo>
                    <a:pt x="5460" y="8348"/>
                    <a:pt x="5442" y="8330"/>
                    <a:pt x="5424" y="8321"/>
                  </a:cubicBezTo>
                  <a:cubicBezTo>
                    <a:pt x="5424" y="8320"/>
                    <a:pt x="5422" y="8320"/>
                    <a:pt x="5421" y="8320"/>
                  </a:cubicBezTo>
                  <a:close/>
                  <a:moveTo>
                    <a:pt x="5808" y="8365"/>
                  </a:moveTo>
                  <a:cubicBezTo>
                    <a:pt x="5772" y="8365"/>
                    <a:pt x="5772" y="8365"/>
                    <a:pt x="5772" y="8410"/>
                  </a:cubicBezTo>
                  <a:cubicBezTo>
                    <a:pt x="5772" y="8437"/>
                    <a:pt x="5781" y="8437"/>
                    <a:pt x="5808" y="8437"/>
                  </a:cubicBezTo>
                  <a:cubicBezTo>
                    <a:pt x="5844" y="8437"/>
                    <a:pt x="5844" y="8437"/>
                    <a:pt x="5835" y="8401"/>
                  </a:cubicBezTo>
                  <a:cubicBezTo>
                    <a:pt x="5844" y="8365"/>
                    <a:pt x="5826" y="8365"/>
                    <a:pt x="5808" y="8365"/>
                  </a:cubicBezTo>
                  <a:close/>
                  <a:moveTo>
                    <a:pt x="3613" y="8348"/>
                  </a:moveTo>
                  <a:cubicBezTo>
                    <a:pt x="3569" y="8348"/>
                    <a:pt x="3560" y="8365"/>
                    <a:pt x="3560" y="8410"/>
                  </a:cubicBezTo>
                  <a:cubicBezTo>
                    <a:pt x="3560" y="8437"/>
                    <a:pt x="3578" y="8455"/>
                    <a:pt x="3613" y="8455"/>
                  </a:cubicBezTo>
                  <a:cubicBezTo>
                    <a:pt x="3649" y="8446"/>
                    <a:pt x="3658" y="8437"/>
                    <a:pt x="3658" y="8401"/>
                  </a:cubicBezTo>
                  <a:cubicBezTo>
                    <a:pt x="3658" y="8365"/>
                    <a:pt x="3649" y="8348"/>
                    <a:pt x="3613" y="8348"/>
                  </a:cubicBezTo>
                  <a:close/>
                  <a:moveTo>
                    <a:pt x="6209" y="8401"/>
                  </a:moveTo>
                  <a:cubicBezTo>
                    <a:pt x="6174" y="8401"/>
                    <a:pt x="6174" y="8401"/>
                    <a:pt x="6174" y="8437"/>
                  </a:cubicBezTo>
                  <a:cubicBezTo>
                    <a:pt x="6174" y="8455"/>
                    <a:pt x="6174" y="8473"/>
                    <a:pt x="6201" y="8473"/>
                  </a:cubicBezTo>
                  <a:cubicBezTo>
                    <a:pt x="6236" y="8464"/>
                    <a:pt x="6236" y="8473"/>
                    <a:pt x="6236" y="8437"/>
                  </a:cubicBezTo>
                  <a:cubicBezTo>
                    <a:pt x="6236" y="8401"/>
                    <a:pt x="6236" y="8401"/>
                    <a:pt x="6209" y="8401"/>
                  </a:cubicBezTo>
                  <a:close/>
                  <a:moveTo>
                    <a:pt x="4013" y="8390"/>
                  </a:moveTo>
                  <a:cubicBezTo>
                    <a:pt x="4011" y="8390"/>
                    <a:pt x="4008" y="8391"/>
                    <a:pt x="4006" y="8392"/>
                  </a:cubicBezTo>
                  <a:cubicBezTo>
                    <a:pt x="3988" y="8392"/>
                    <a:pt x="3970" y="8419"/>
                    <a:pt x="3961" y="8437"/>
                  </a:cubicBezTo>
                  <a:cubicBezTo>
                    <a:pt x="3953" y="8445"/>
                    <a:pt x="3997" y="8483"/>
                    <a:pt x="4011" y="8483"/>
                  </a:cubicBezTo>
                  <a:cubicBezTo>
                    <a:pt x="4013" y="8483"/>
                    <a:pt x="4014" y="8482"/>
                    <a:pt x="4015" y="8481"/>
                  </a:cubicBezTo>
                  <a:cubicBezTo>
                    <a:pt x="4033" y="8473"/>
                    <a:pt x="4051" y="8455"/>
                    <a:pt x="4068" y="8428"/>
                  </a:cubicBezTo>
                  <a:cubicBezTo>
                    <a:pt x="4045" y="8413"/>
                    <a:pt x="4029" y="8390"/>
                    <a:pt x="4013" y="8390"/>
                  </a:cubicBezTo>
                  <a:close/>
                  <a:moveTo>
                    <a:pt x="1811" y="8401"/>
                  </a:moveTo>
                  <a:cubicBezTo>
                    <a:pt x="1811" y="8401"/>
                    <a:pt x="1785" y="8401"/>
                    <a:pt x="1785" y="8410"/>
                  </a:cubicBezTo>
                  <a:cubicBezTo>
                    <a:pt x="1785" y="8419"/>
                    <a:pt x="1785" y="8437"/>
                    <a:pt x="1785" y="8455"/>
                  </a:cubicBezTo>
                  <a:cubicBezTo>
                    <a:pt x="1794" y="8464"/>
                    <a:pt x="1802" y="8473"/>
                    <a:pt x="1802" y="8481"/>
                  </a:cubicBezTo>
                  <a:cubicBezTo>
                    <a:pt x="1811" y="8490"/>
                    <a:pt x="1820" y="8499"/>
                    <a:pt x="1820" y="8499"/>
                  </a:cubicBezTo>
                  <a:cubicBezTo>
                    <a:pt x="1829" y="8499"/>
                    <a:pt x="1838" y="8490"/>
                    <a:pt x="1838" y="8481"/>
                  </a:cubicBezTo>
                  <a:cubicBezTo>
                    <a:pt x="1847" y="8473"/>
                    <a:pt x="1847" y="8464"/>
                    <a:pt x="1847" y="8464"/>
                  </a:cubicBezTo>
                  <a:cubicBezTo>
                    <a:pt x="1847" y="8446"/>
                    <a:pt x="1847" y="8437"/>
                    <a:pt x="1847" y="8437"/>
                  </a:cubicBezTo>
                  <a:cubicBezTo>
                    <a:pt x="1838" y="8428"/>
                    <a:pt x="1829" y="8410"/>
                    <a:pt x="1811" y="8401"/>
                  </a:cubicBezTo>
                  <a:close/>
                  <a:moveTo>
                    <a:pt x="4407" y="8419"/>
                  </a:moveTo>
                  <a:cubicBezTo>
                    <a:pt x="4390" y="8419"/>
                    <a:pt x="4372" y="8446"/>
                    <a:pt x="4363" y="8464"/>
                  </a:cubicBezTo>
                  <a:cubicBezTo>
                    <a:pt x="4355" y="8480"/>
                    <a:pt x="4391" y="8518"/>
                    <a:pt x="4411" y="8518"/>
                  </a:cubicBezTo>
                  <a:cubicBezTo>
                    <a:pt x="4413" y="8518"/>
                    <a:pt x="4415" y="8518"/>
                    <a:pt x="4416" y="8517"/>
                  </a:cubicBezTo>
                  <a:cubicBezTo>
                    <a:pt x="4434" y="8508"/>
                    <a:pt x="4443" y="8490"/>
                    <a:pt x="4470" y="8464"/>
                  </a:cubicBezTo>
                  <a:cubicBezTo>
                    <a:pt x="4443" y="8446"/>
                    <a:pt x="4425" y="8419"/>
                    <a:pt x="4407" y="8419"/>
                  </a:cubicBezTo>
                  <a:close/>
                  <a:moveTo>
                    <a:pt x="2204" y="8437"/>
                  </a:moveTo>
                  <a:cubicBezTo>
                    <a:pt x="2159" y="8437"/>
                    <a:pt x="2141" y="8446"/>
                    <a:pt x="2150" y="8490"/>
                  </a:cubicBezTo>
                  <a:cubicBezTo>
                    <a:pt x="2150" y="8517"/>
                    <a:pt x="2159" y="8535"/>
                    <a:pt x="2195" y="8535"/>
                  </a:cubicBezTo>
                  <a:cubicBezTo>
                    <a:pt x="2231" y="8535"/>
                    <a:pt x="2248" y="8517"/>
                    <a:pt x="2248" y="8490"/>
                  </a:cubicBezTo>
                  <a:cubicBezTo>
                    <a:pt x="2248" y="8455"/>
                    <a:pt x="2231" y="8437"/>
                    <a:pt x="2204" y="8437"/>
                  </a:cubicBezTo>
                  <a:close/>
                  <a:moveTo>
                    <a:pt x="4812" y="8454"/>
                  </a:moveTo>
                  <a:cubicBezTo>
                    <a:pt x="4811" y="8454"/>
                    <a:pt x="4810" y="8454"/>
                    <a:pt x="4809" y="8455"/>
                  </a:cubicBezTo>
                  <a:cubicBezTo>
                    <a:pt x="4791" y="8464"/>
                    <a:pt x="4764" y="8481"/>
                    <a:pt x="4764" y="8499"/>
                  </a:cubicBezTo>
                  <a:cubicBezTo>
                    <a:pt x="4764" y="8517"/>
                    <a:pt x="4791" y="8535"/>
                    <a:pt x="4809" y="8562"/>
                  </a:cubicBezTo>
                  <a:cubicBezTo>
                    <a:pt x="4827" y="8535"/>
                    <a:pt x="4845" y="8526"/>
                    <a:pt x="4853" y="8508"/>
                  </a:cubicBezTo>
                  <a:cubicBezTo>
                    <a:pt x="4862" y="8492"/>
                    <a:pt x="4825" y="8454"/>
                    <a:pt x="4812" y="8454"/>
                  </a:cubicBezTo>
                  <a:close/>
                  <a:moveTo>
                    <a:pt x="2605" y="8470"/>
                  </a:moveTo>
                  <a:cubicBezTo>
                    <a:pt x="2600" y="8470"/>
                    <a:pt x="2594" y="8471"/>
                    <a:pt x="2587" y="8473"/>
                  </a:cubicBezTo>
                  <a:cubicBezTo>
                    <a:pt x="2561" y="8473"/>
                    <a:pt x="2543" y="8481"/>
                    <a:pt x="2543" y="8517"/>
                  </a:cubicBezTo>
                  <a:cubicBezTo>
                    <a:pt x="2543" y="8553"/>
                    <a:pt x="2561" y="8571"/>
                    <a:pt x="2605" y="8571"/>
                  </a:cubicBezTo>
                  <a:cubicBezTo>
                    <a:pt x="2632" y="8562"/>
                    <a:pt x="2650" y="8544"/>
                    <a:pt x="2641" y="8508"/>
                  </a:cubicBezTo>
                  <a:cubicBezTo>
                    <a:pt x="2641" y="8486"/>
                    <a:pt x="2629" y="8470"/>
                    <a:pt x="2605" y="8470"/>
                  </a:cubicBezTo>
                  <a:close/>
                  <a:moveTo>
                    <a:pt x="5201" y="8473"/>
                  </a:moveTo>
                  <a:cubicBezTo>
                    <a:pt x="5184" y="8499"/>
                    <a:pt x="5166" y="8517"/>
                    <a:pt x="5157" y="8535"/>
                  </a:cubicBezTo>
                  <a:cubicBezTo>
                    <a:pt x="5157" y="8553"/>
                    <a:pt x="5210" y="8588"/>
                    <a:pt x="5210" y="8588"/>
                  </a:cubicBezTo>
                  <a:cubicBezTo>
                    <a:pt x="5228" y="8571"/>
                    <a:pt x="5255" y="8544"/>
                    <a:pt x="5255" y="8526"/>
                  </a:cubicBezTo>
                  <a:cubicBezTo>
                    <a:pt x="5255" y="8508"/>
                    <a:pt x="5219" y="8499"/>
                    <a:pt x="5201" y="8473"/>
                  </a:cubicBezTo>
                  <a:close/>
                  <a:moveTo>
                    <a:pt x="2989" y="8499"/>
                  </a:moveTo>
                  <a:cubicBezTo>
                    <a:pt x="2953" y="8499"/>
                    <a:pt x="2944" y="8517"/>
                    <a:pt x="2944" y="8562"/>
                  </a:cubicBezTo>
                  <a:cubicBezTo>
                    <a:pt x="2944" y="8584"/>
                    <a:pt x="2956" y="8600"/>
                    <a:pt x="2981" y="8600"/>
                  </a:cubicBezTo>
                  <a:cubicBezTo>
                    <a:pt x="2986" y="8600"/>
                    <a:pt x="2992" y="8599"/>
                    <a:pt x="2998" y="8597"/>
                  </a:cubicBezTo>
                  <a:cubicBezTo>
                    <a:pt x="3034" y="8597"/>
                    <a:pt x="3042" y="8580"/>
                    <a:pt x="3042" y="8544"/>
                  </a:cubicBezTo>
                  <a:cubicBezTo>
                    <a:pt x="3042" y="8517"/>
                    <a:pt x="3025" y="8499"/>
                    <a:pt x="2989" y="8499"/>
                  </a:cubicBezTo>
                  <a:close/>
                  <a:moveTo>
                    <a:pt x="5585" y="8553"/>
                  </a:moveTo>
                  <a:cubicBezTo>
                    <a:pt x="5567" y="8553"/>
                    <a:pt x="5558" y="8553"/>
                    <a:pt x="5558" y="8580"/>
                  </a:cubicBezTo>
                  <a:cubicBezTo>
                    <a:pt x="5558" y="8615"/>
                    <a:pt x="5558" y="8615"/>
                    <a:pt x="5585" y="8615"/>
                  </a:cubicBezTo>
                  <a:cubicBezTo>
                    <a:pt x="5621" y="8615"/>
                    <a:pt x="5621" y="8615"/>
                    <a:pt x="5621" y="8588"/>
                  </a:cubicBezTo>
                  <a:cubicBezTo>
                    <a:pt x="5621" y="8553"/>
                    <a:pt x="5621" y="8553"/>
                    <a:pt x="5585" y="8553"/>
                  </a:cubicBezTo>
                  <a:close/>
                  <a:moveTo>
                    <a:pt x="3399" y="8535"/>
                  </a:moveTo>
                  <a:cubicBezTo>
                    <a:pt x="3364" y="8535"/>
                    <a:pt x="3346" y="8544"/>
                    <a:pt x="3346" y="8580"/>
                  </a:cubicBezTo>
                  <a:cubicBezTo>
                    <a:pt x="3346" y="8615"/>
                    <a:pt x="3355" y="8633"/>
                    <a:pt x="3390" y="8633"/>
                  </a:cubicBezTo>
                  <a:cubicBezTo>
                    <a:pt x="3426" y="8633"/>
                    <a:pt x="3444" y="8624"/>
                    <a:pt x="3444" y="8588"/>
                  </a:cubicBezTo>
                  <a:cubicBezTo>
                    <a:pt x="3444" y="8553"/>
                    <a:pt x="3435" y="8535"/>
                    <a:pt x="3399" y="8535"/>
                  </a:cubicBezTo>
                  <a:close/>
                  <a:moveTo>
                    <a:pt x="5970" y="8584"/>
                  </a:moveTo>
                  <a:cubicBezTo>
                    <a:pt x="5959" y="8584"/>
                    <a:pt x="5957" y="8591"/>
                    <a:pt x="5951" y="8615"/>
                  </a:cubicBezTo>
                  <a:cubicBezTo>
                    <a:pt x="5951" y="8642"/>
                    <a:pt x="5960" y="8651"/>
                    <a:pt x="5986" y="8651"/>
                  </a:cubicBezTo>
                  <a:cubicBezTo>
                    <a:pt x="6022" y="8651"/>
                    <a:pt x="6022" y="8651"/>
                    <a:pt x="6022" y="8615"/>
                  </a:cubicBezTo>
                  <a:cubicBezTo>
                    <a:pt x="6022" y="8588"/>
                    <a:pt x="6022" y="8588"/>
                    <a:pt x="5995" y="8588"/>
                  </a:cubicBezTo>
                  <a:cubicBezTo>
                    <a:pt x="5983" y="8586"/>
                    <a:pt x="5975" y="8584"/>
                    <a:pt x="5970" y="8584"/>
                  </a:cubicBezTo>
                  <a:close/>
                  <a:moveTo>
                    <a:pt x="3792" y="8571"/>
                  </a:moveTo>
                  <a:cubicBezTo>
                    <a:pt x="3774" y="8571"/>
                    <a:pt x="3756" y="8597"/>
                    <a:pt x="3747" y="8615"/>
                  </a:cubicBezTo>
                  <a:cubicBezTo>
                    <a:pt x="3739" y="8623"/>
                    <a:pt x="3784" y="8670"/>
                    <a:pt x="3798" y="8670"/>
                  </a:cubicBezTo>
                  <a:cubicBezTo>
                    <a:pt x="3799" y="8670"/>
                    <a:pt x="3800" y="8669"/>
                    <a:pt x="3801" y="8669"/>
                  </a:cubicBezTo>
                  <a:cubicBezTo>
                    <a:pt x="3819" y="8651"/>
                    <a:pt x="3828" y="8633"/>
                    <a:pt x="3854" y="8615"/>
                  </a:cubicBezTo>
                  <a:cubicBezTo>
                    <a:pt x="3828" y="8597"/>
                    <a:pt x="3810" y="8571"/>
                    <a:pt x="3792" y="8571"/>
                  </a:cubicBezTo>
                  <a:close/>
                  <a:moveTo>
                    <a:pt x="4193" y="8606"/>
                  </a:moveTo>
                  <a:cubicBezTo>
                    <a:pt x="4175" y="8606"/>
                    <a:pt x="4158" y="8633"/>
                    <a:pt x="4140" y="8651"/>
                  </a:cubicBezTo>
                  <a:cubicBezTo>
                    <a:pt x="4158" y="8669"/>
                    <a:pt x="4175" y="8696"/>
                    <a:pt x="4193" y="8696"/>
                  </a:cubicBezTo>
                  <a:cubicBezTo>
                    <a:pt x="4195" y="8697"/>
                    <a:pt x="4197" y="8697"/>
                    <a:pt x="4199" y="8697"/>
                  </a:cubicBezTo>
                  <a:cubicBezTo>
                    <a:pt x="4215" y="8697"/>
                    <a:pt x="4231" y="8667"/>
                    <a:pt x="4247" y="8651"/>
                  </a:cubicBezTo>
                  <a:cubicBezTo>
                    <a:pt x="4229" y="8633"/>
                    <a:pt x="4211" y="8606"/>
                    <a:pt x="4193" y="8606"/>
                  </a:cubicBezTo>
                  <a:close/>
                  <a:moveTo>
                    <a:pt x="1981" y="8615"/>
                  </a:moveTo>
                  <a:cubicBezTo>
                    <a:pt x="1954" y="8615"/>
                    <a:pt x="1936" y="8633"/>
                    <a:pt x="1927" y="8660"/>
                  </a:cubicBezTo>
                  <a:cubicBezTo>
                    <a:pt x="1927" y="8704"/>
                    <a:pt x="1945" y="8713"/>
                    <a:pt x="1981" y="8713"/>
                  </a:cubicBezTo>
                  <a:cubicBezTo>
                    <a:pt x="1987" y="8715"/>
                    <a:pt x="1992" y="8716"/>
                    <a:pt x="1997" y="8716"/>
                  </a:cubicBezTo>
                  <a:cubicBezTo>
                    <a:pt x="2020" y="8716"/>
                    <a:pt x="2027" y="8698"/>
                    <a:pt x="2034" y="8669"/>
                  </a:cubicBezTo>
                  <a:cubicBezTo>
                    <a:pt x="2034" y="8633"/>
                    <a:pt x="2017" y="8624"/>
                    <a:pt x="1981" y="8615"/>
                  </a:cubicBezTo>
                  <a:close/>
                  <a:moveTo>
                    <a:pt x="4595" y="8642"/>
                  </a:moveTo>
                  <a:cubicBezTo>
                    <a:pt x="4577" y="8642"/>
                    <a:pt x="4559" y="8660"/>
                    <a:pt x="4541" y="8678"/>
                  </a:cubicBezTo>
                  <a:cubicBezTo>
                    <a:pt x="4533" y="8694"/>
                    <a:pt x="4577" y="8732"/>
                    <a:pt x="4591" y="8732"/>
                  </a:cubicBezTo>
                  <a:cubicBezTo>
                    <a:pt x="4593" y="8732"/>
                    <a:pt x="4594" y="8732"/>
                    <a:pt x="4595" y="8731"/>
                  </a:cubicBezTo>
                  <a:cubicBezTo>
                    <a:pt x="4613" y="8722"/>
                    <a:pt x="4630" y="8704"/>
                    <a:pt x="4648" y="8687"/>
                  </a:cubicBezTo>
                  <a:cubicBezTo>
                    <a:pt x="4630" y="8669"/>
                    <a:pt x="4613" y="8642"/>
                    <a:pt x="4595" y="8642"/>
                  </a:cubicBezTo>
                  <a:close/>
                  <a:moveTo>
                    <a:pt x="2382" y="8651"/>
                  </a:moveTo>
                  <a:cubicBezTo>
                    <a:pt x="2338" y="8651"/>
                    <a:pt x="2329" y="8669"/>
                    <a:pt x="2329" y="8704"/>
                  </a:cubicBezTo>
                  <a:cubicBezTo>
                    <a:pt x="2329" y="8740"/>
                    <a:pt x="2347" y="8749"/>
                    <a:pt x="2382" y="8749"/>
                  </a:cubicBezTo>
                  <a:cubicBezTo>
                    <a:pt x="2418" y="8749"/>
                    <a:pt x="2427" y="8731"/>
                    <a:pt x="2427" y="8696"/>
                  </a:cubicBezTo>
                  <a:cubicBezTo>
                    <a:pt x="2427" y="8669"/>
                    <a:pt x="2418" y="8651"/>
                    <a:pt x="2382" y="8651"/>
                  </a:cubicBezTo>
                  <a:close/>
                  <a:moveTo>
                    <a:pt x="4996" y="8669"/>
                  </a:moveTo>
                  <a:cubicBezTo>
                    <a:pt x="4978" y="8669"/>
                    <a:pt x="4952" y="8696"/>
                    <a:pt x="4943" y="8713"/>
                  </a:cubicBezTo>
                  <a:cubicBezTo>
                    <a:pt x="4934" y="8722"/>
                    <a:pt x="4972" y="8768"/>
                    <a:pt x="4992" y="8768"/>
                  </a:cubicBezTo>
                  <a:cubicBezTo>
                    <a:pt x="4993" y="8768"/>
                    <a:pt x="4995" y="8768"/>
                    <a:pt x="4996" y="8767"/>
                  </a:cubicBezTo>
                  <a:cubicBezTo>
                    <a:pt x="5014" y="8758"/>
                    <a:pt x="5023" y="8740"/>
                    <a:pt x="5050" y="8713"/>
                  </a:cubicBezTo>
                  <a:cubicBezTo>
                    <a:pt x="5023" y="8696"/>
                    <a:pt x="5005" y="8669"/>
                    <a:pt x="4996" y="8669"/>
                  </a:cubicBezTo>
                  <a:close/>
                  <a:moveTo>
                    <a:pt x="2775" y="8687"/>
                  </a:moveTo>
                  <a:cubicBezTo>
                    <a:pt x="2739" y="8687"/>
                    <a:pt x="2730" y="8704"/>
                    <a:pt x="2730" y="8740"/>
                  </a:cubicBezTo>
                  <a:cubicBezTo>
                    <a:pt x="2730" y="8767"/>
                    <a:pt x="2748" y="8785"/>
                    <a:pt x="2775" y="8785"/>
                  </a:cubicBezTo>
                  <a:cubicBezTo>
                    <a:pt x="2819" y="8785"/>
                    <a:pt x="2828" y="8767"/>
                    <a:pt x="2828" y="8731"/>
                  </a:cubicBezTo>
                  <a:cubicBezTo>
                    <a:pt x="2828" y="8696"/>
                    <a:pt x="2811" y="8687"/>
                    <a:pt x="2775" y="8687"/>
                  </a:cubicBezTo>
                  <a:close/>
                  <a:moveTo>
                    <a:pt x="5371" y="8713"/>
                  </a:moveTo>
                  <a:cubicBezTo>
                    <a:pt x="5353" y="8713"/>
                    <a:pt x="5335" y="8722"/>
                    <a:pt x="5335" y="8749"/>
                  </a:cubicBezTo>
                  <a:cubicBezTo>
                    <a:pt x="5344" y="8785"/>
                    <a:pt x="5335" y="8785"/>
                    <a:pt x="5371" y="8785"/>
                  </a:cubicBezTo>
                  <a:cubicBezTo>
                    <a:pt x="5398" y="8785"/>
                    <a:pt x="5407" y="8785"/>
                    <a:pt x="5407" y="8758"/>
                  </a:cubicBezTo>
                  <a:cubicBezTo>
                    <a:pt x="5407" y="8722"/>
                    <a:pt x="5407" y="8722"/>
                    <a:pt x="5371" y="8713"/>
                  </a:cubicBezTo>
                  <a:close/>
                  <a:moveTo>
                    <a:pt x="3176" y="8713"/>
                  </a:moveTo>
                  <a:cubicBezTo>
                    <a:pt x="3141" y="8713"/>
                    <a:pt x="3123" y="8731"/>
                    <a:pt x="3132" y="8776"/>
                  </a:cubicBezTo>
                  <a:cubicBezTo>
                    <a:pt x="3132" y="8803"/>
                    <a:pt x="3150" y="8820"/>
                    <a:pt x="3185" y="8820"/>
                  </a:cubicBezTo>
                  <a:cubicBezTo>
                    <a:pt x="3212" y="8820"/>
                    <a:pt x="3230" y="8803"/>
                    <a:pt x="3230" y="8767"/>
                  </a:cubicBezTo>
                  <a:cubicBezTo>
                    <a:pt x="3230" y="8731"/>
                    <a:pt x="3212" y="8713"/>
                    <a:pt x="3176" y="8713"/>
                  </a:cubicBezTo>
                  <a:close/>
                  <a:moveTo>
                    <a:pt x="5781" y="8767"/>
                  </a:moveTo>
                  <a:cubicBezTo>
                    <a:pt x="5737" y="8767"/>
                    <a:pt x="5737" y="8767"/>
                    <a:pt x="5737" y="8794"/>
                  </a:cubicBezTo>
                  <a:cubicBezTo>
                    <a:pt x="5737" y="8812"/>
                    <a:pt x="5728" y="8838"/>
                    <a:pt x="5763" y="8838"/>
                  </a:cubicBezTo>
                  <a:cubicBezTo>
                    <a:pt x="5808" y="8838"/>
                    <a:pt x="5808" y="8838"/>
                    <a:pt x="5808" y="8803"/>
                  </a:cubicBezTo>
                  <a:cubicBezTo>
                    <a:pt x="5808" y="8785"/>
                    <a:pt x="5817" y="8767"/>
                    <a:pt x="5781" y="8767"/>
                  </a:cubicBezTo>
                  <a:close/>
                  <a:moveTo>
                    <a:pt x="3578" y="8740"/>
                  </a:moveTo>
                  <a:cubicBezTo>
                    <a:pt x="3560" y="8767"/>
                    <a:pt x="3533" y="8785"/>
                    <a:pt x="3533" y="8803"/>
                  </a:cubicBezTo>
                  <a:cubicBezTo>
                    <a:pt x="3533" y="8820"/>
                    <a:pt x="3560" y="8838"/>
                    <a:pt x="3578" y="8847"/>
                  </a:cubicBezTo>
                  <a:cubicBezTo>
                    <a:pt x="3579" y="8848"/>
                    <a:pt x="3580" y="8848"/>
                    <a:pt x="3581" y="8848"/>
                  </a:cubicBezTo>
                  <a:cubicBezTo>
                    <a:pt x="3594" y="8848"/>
                    <a:pt x="3630" y="8810"/>
                    <a:pt x="3622" y="8794"/>
                  </a:cubicBezTo>
                  <a:cubicBezTo>
                    <a:pt x="3613" y="8776"/>
                    <a:pt x="3596" y="8767"/>
                    <a:pt x="3578" y="8740"/>
                  </a:cubicBezTo>
                  <a:close/>
                  <a:moveTo>
                    <a:pt x="3970" y="8776"/>
                  </a:moveTo>
                  <a:cubicBezTo>
                    <a:pt x="3952" y="8803"/>
                    <a:pt x="3926" y="8820"/>
                    <a:pt x="3926" y="8838"/>
                  </a:cubicBezTo>
                  <a:cubicBezTo>
                    <a:pt x="3935" y="8847"/>
                    <a:pt x="3952" y="8874"/>
                    <a:pt x="3979" y="8883"/>
                  </a:cubicBezTo>
                  <a:cubicBezTo>
                    <a:pt x="3980" y="8884"/>
                    <a:pt x="3981" y="8884"/>
                    <a:pt x="3982" y="8884"/>
                  </a:cubicBezTo>
                  <a:cubicBezTo>
                    <a:pt x="3995" y="8884"/>
                    <a:pt x="4032" y="8838"/>
                    <a:pt x="4024" y="8829"/>
                  </a:cubicBezTo>
                  <a:cubicBezTo>
                    <a:pt x="4015" y="8812"/>
                    <a:pt x="3997" y="8794"/>
                    <a:pt x="3970" y="8776"/>
                  </a:cubicBezTo>
                  <a:close/>
                  <a:moveTo>
                    <a:pt x="4372" y="8820"/>
                  </a:moveTo>
                  <a:cubicBezTo>
                    <a:pt x="4354" y="8820"/>
                    <a:pt x="4336" y="8847"/>
                    <a:pt x="4327" y="8865"/>
                  </a:cubicBezTo>
                  <a:cubicBezTo>
                    <a:pt x="4319" y="8873"/>
                    <a:pt x="4364" y="8920"/>
                    <a:pt x="4378" y="8920"/>
                  </a:cubicBezTo>
                  <a:cubicBezTo>
                    <a:pt x="4379" y="8920"/>
                    <a:pt x="4380" y="8919"/>
                    <a:pt x="4381" y="8919"/>
                  </a:cubicBezTo>
                  <a:cubicBezTo>
                    <a:pt x="4398" y="8901"/>
                    <a:pt x="4416" y="8883"/>
                    <a:pt x="4434" y="8865"/>
                  </a:cubicBezTo>
                  <a:cubicBezTo>
                    <a:pt x="4407" y="8847"/>
                    <a:pt x="4390" y="8820"/>
                    <a:pt x="4372" y="8820"/>
                  </a:cubicBezTo>
                  <a:close/>
                  <a:moveTo>
                    <a:pt x="2151" y="8836"/>
                  </a:moveTo>
                  <a:cubicBezTo>
                    <a:pt x="2127" y="8836"/>
                    <a:pt x="2115" y="8853"/>
                    <a:pt x="2115" y="8883"/>
                  </a:cubicBezTo>
                  <a:cubicBezTo>
                    <a:pt x="2115" y="8919"/>
                    <a:pt x="2124" y="8936"/>
                    <a:pt x="2159" y="8936"/>
                  </a:cubicBezTo>
                  <a:cubicBezTo>
                    <a:pt x="2195" y="8936"/>
                    <a:pt x="2213" y="8919"/>
                    <a:pt x="2213" y="8892"/>
                  </a:cubicBezTo>
                  <a:cubicBezTo>
                    <a:pt x="2213" y="8856"/>
                    <a:pt x="2204" y="8838"/>
                    <a:pt x="2168" y="8838"/>
                  </a:cubicBezTo>
                  <a:cubicBezTo>
                    <a:pt x="2162" y="8837"/>
                    <a:pt x="2156" y="8836"/>
                    <a:pt x="2151" y="8836"/>
                  </a:cubicBezTo>
                  <a:close/>
                  <a:moveTo>
                    <a:pt x="4773" y="8865"/>
                  </a:moveTo>
                  <a:cubicBezTo>
                    <a:pt x="4755" y="8865"/>
                    <a:pt x="4737" y="8865"/>
                    <a:pt x="4737" y="8901"/>
                  </a:cubicBezTo>
                  <a:cubicBezTo>
                    <a:pt x="4746" y="8936"/>
                    <a:pt x="4737" y="8936"/>
                    <a:pt x="4773" y="8936"/>
                  </a:cubicBezTo>
                  <a:cubicBezTo>
                    <a:pt x="4800" y="8936"/>
                    <a:pt x="4809" y="8936"/>
                    <a:pt x="4809" y="8901"/>
                  </a:cubicBezTo>
                  <a:cubicBezTo>
                    <a:pt x="4809" y="8865"/>
                    <a:pt x="4809" y="8865"/>
                    <a:pt x="4773" y="8865"/>
                  </a:cubicBezTo>
                  <a:close/>
                  <a:moveTo>
                    <a:pt x="2552" y="8865"/>
                  </a:moveTo>
                  <a:cubicBezTo>
                    <a:pt x="2525" y="8874"/>
                    <a:pt x="2507" y="8892"/>
                    <a:pt x="2516" y="8919"/>
                  </a:cubicBezTo>
                  <a:cubicBezTo>
                    <a:pt x="2516" y="8948"/>
                    <a:pt x="2528" y="8965"/>
                    <a:pt x="2553" y="8965"/>
                  </a:cubicBezTo>
                  <a:cubicBezTo>
                    <a:pt x="2558" y="8965"/>
                    <a:pt x="2564" y="8965"/>
                    <a:pt x="2570" y="8963"/>
                  </a:cubicBezTo>
                  <a:cubicBezTo>
                    <a:pt x="2596" y="8963"/>
                    <a:pt x="2614" y="8954"/>
                    <a:pt x="2614" y="8919"/>
                  </a:cubicBezTo>
                  <a:cubicBezTo>
                    <a:pt x="2614" y="8883"/>
                    <a:pt x="2596" y="8865"/>
                    <a:pt x="2552" y="8865"/>
                  </a:cubicBezTo>
                  <a:close/>
                  <a:moveTo>
                    <a:pt x="5144" y="8900"/>
                  </a:moveTo>
                  <a:cubicBezTo>
                    <a:pt x="5133" y="8900"/>
                    <a:pt x="5121" y="8904"/>
                    <a:pt x="5121" y="8927"/>
                  </a:cubicBezTo>
                  <a:cubicBezTo>
                    <a:pt x="5121" y="8963"/>
                    <a:pt x="5121" y="8963"/>
                    <a:pt x="5157" y="8963"/>
                  </a:cubicBezTo>
                  <a:cubicBezTo>
                    <a:pt x="5161" y="8963"/>
                    <a:pt x="5170" y="8968"/>
                    <a:pt x="5178" y="8968"/>
                  </a:cubicBezTo>
                  <a:cubicBezTo>
                    <a:pt x="5186" y="8968"/>
                    <a:pt x="5192" y="8963"/>
                    <a:pt x="5192" y="8945"/>
                  </a:cubicBezTo>
                  <a:cubicBezTo>
                    <a:pt x="5192" y="8901"/>
                    <a:pt x="5192" y="8901"/>
                    <a:pt x="5157" y="8901"/>
                  </a:cubicBezTo>
                  <a:cubicBezTo>
                    <a:pt x="5154" y="8901"/>
                    <a:pt x="5149" y="8900"/>
                    <a:pt x="5144" y="8900"/>
                  </a:cubicBezTo>
                  <a:close/>
                  <a:moveTo>
                    <a:pt x="2959" y="8900"/>
                  </a:moveTo>
                  <a:cubicBezTo>
                    <a:pt x="2946" y="8900"/>
                    <a:pt x="2909" y="8938"/>
                    <a:pt x="2909" y="8954"/>
                  </a:cubicBezTo>
                  <a:cubicBezTo>
                    <a:pt x="2926" y="8972"/>
                    <a:pt x="2944" y="8999"/>
                    <a:pt x="2962" y="8999"/>
                  </a:cubicBezTo>
                  <a:cubicBezTo>
                    <a:pt x="2980" y="8999"/>
                    <a:pt x="2998" y="8972"/>
                    <a:pt x="3016" y="8954"/>
                  </a:cubicBezTo>
                  <a:cubicBezTo>
                    <a:pt x="2998" y="8936"/>
                    <a:pt x="2980" y="8919"/>
                    <a:pt x="2962" y="8901"/>
                  </a:cubicBezTo>
                  <a:cubicBezTo>
                    <a:pt x="2961" y="8900"/>
                    <a:pt x="2960" y="8900"/>
                    <a:pt x="2959" y="8900"/>
                  </a:cubicBezTo>
                  <a:close/>
                  <a:moveTo>
                    <a:pt x="5558" y="8936"/>
                  </a:moveTo>
                  <a:cubicBezTo>
                    <a:pt x="5531" y="8936"/>
                    <a:pt x="5523" y="8936"/>
                    <a:pt x="5523" y="8963"/>
                  </a:cubicBezTo>
                  <a:cubicBezTo>
                    <a:pt x="5523" y="8999"/>
                    <a:pt x="5523" y="8999"/>
                    <a:pt x="5558" y="8999"/>
                  </a:cubicBezTo>
                  <a:cubicBezTo>
                    <a:pt x="5585" y="8999"/>
                    <a:pt x="5585" y="8999"/>
                    <a:pt x="5585" y="8972"/>
                  </a:cubicBezTo>
                  <a:cubicBezTo>
                    <a:pt x="5594" y="8936"/>
                    <a:pt x="5594" y="8936"/>
                    <a:pt x="5558" y="8936"/>
                  </a:cubicBezTo>
                  <a:close/>
                  <a:moveTo>
                    <a:pt x="3364" y="8927"/>
                  </a:moveTo>
                  <a:cubicBezTo>
                    <a:pt x="3346" y="8945"/>
                    <a:pt x="3328" y="8963"/>
                    <a:pt x="3310" y="8981"/>
                  </a:cubicBezTo>
                  <a:cubicBezTo>
                    <a:pt x="3302" y="8989"/>
                    <a:pt x="3347" y="9036"/>
                    <a:pt x="3361" y="9036"/>
                  </a:cubicBezTo>
                  <a:cubicBezTo>
                    <a:pt x="3362" y="9036"/>
                    <a:pt x="3363" y="9035"/>
                    <a:pt x="3364" y="9035"/>
                  </a:cubicBezTo>
                  <a:cubicBezTo>
                    <a:pt x="3381" y="9017"/>
                    <a:pt x="3408" y="8999"/>
                    <a:pt x="3408" y="8981"/>
                  </a:cubicBezTo>
                  <a:cubicBezTo>
                    <a:pt x="3408" y="8963"/>
                    <a:pt x="3381" y="8945"/>
                    <a:pt x="3364" y="8927"/>
                  </a:cubicBezTo>
                  <a:close/>
                  <a:moveTo>
                    <a:pt x="5942" y="8981"/>
                  </a:moveTo>
                  <a:cubicBezTo>
                    <a:pt x="5933" y="8981"/>
                    <a:pt x="5924" y="8990"/>
                    <a:pt x="5924" y="8990"/>
                  </a:cubicBezTo>
                  <a:cubicBezTo>
                    <a:pt x="5915" y="8999"/>
                    <a:pt x="5924" y="9008"/>
                    <a:pt x="5924" y="9017"/>
                  </a:cubicBezTo>
                  <a:cubicBezTo>
                    <a:pt x="5924" y="9026"/>
                    <a:pt x="5924" y="9026"/>
                    <a:pt x="5924" y="9035"/>
                  </a:cubicBezTo>
                  <a:cubicBezTo>
                    <a:pt x="5924" y="9035"/>
                    <a:pt x="5924" y="9043"/>
                    <a:pt x="5924" y="9043"/>
                  </a:cubicBezTo>
                  <a:cubicBezTo>
                    <a:pt x="5933" y="9043"/>
                    <a:pt x="5933" y="9035"/>
                    <a:pt x="5942" y="9035"/>
                  </a:cubicBezTo>
                  <a:cubicBezTo>
                    <a:pt x="5942" y="9026"/>
                    <a:pt x="5951" y="9008"/>
                    <a:pt x="5951" y="8999"/>
                  </a:cubicBezTo>
                  <a:cubicBezTo>
                    <a:pt x="5960" y="8999"/>
                    <a:pt x="5951" y="8990"/>
                    <a:pt x="5942" y="8981"/>
                  </a:cubicBezTo>
                  <a:close/>
                  <a:moveTo>
                    <a:pt x="3765" y="8954"/>
                  </a:moveTo>
                  <a:cubicBezTo>
                    <a:pt x="3738" y="8981"/>
                    <a:pt x="3720" y="8990"/>
                    <a:pt x="3712" y="9017"/>
                  </a:cubicBezTo>
                  <a:cubicBezTo>
                    <a:pt x="3703" y="9026"/>
                    <a:pt x="3747" y="9070"/>
                    <a:pt x="3756" y="9070"/>
                  </a:cubicBezTo>
                  <a:cubicBezTo>
                    <a:pt x="3783" y="9052"/>
                    <a:pt x="3801" y="9035"/>
                    <a:pt x="3810" y="9017"/>
                  </a:cubicBezTo>
                  <a:cubicBezTo>
                    <a:pt x="3810" y="8999"/>
                    <a:pt x="3783" y="8981"/>
                    <a:pt x="3765" y="8954"/>
                  </a:cubicBezTo>
                  <a:close/>
                  <a:moveTo>
                    <a:pt x="4165" y="9006"/>
                  </a:moveTo>
                  <a:cubicBezTo>
                    <a:pt x="4162" y="9006"/>
                    <a:pt x="4160" y="9007"/>
                    <a:pt x="4158" y="9008"/>
                  </a:cubicBezTo>
                  <a:cubicBezTo>
                    <a:pt x="4140" y="9008"/>
                    <a:pt x="4122" y="9035"/>
                    <a:pt x="4113" y="9052"/>
                  </a:cubicBezTo>
                  <a:cubicBezTo>
                    <a:pt x="4105" y="9060"/>
                    <a:pt x="4148" y="9098"/>
                    <a:pt x="4163" y="9098"/>
                  </a:cubicBezTo>
                  <a:cubicBezTo>
                    <a:pt x="4165" y="9098"/>
                    <a:pt x="4166" y="9098"/>
                    <a:pt x="4167" y="9097"/>
                  </a:cubicBezTo>
                  <a:cubicBezTo>
                    <a:pt x="4184" y="9088"/>
                    <a:pt x="4193" y="9070"/>
                    <a:pt x="4220" y="9043"/>
                  </a:cubicBezTo>
                  <a:cubicBezTo>
                    <a:pt x="4197" y="9028"/>
                    <a:pt x="4180" y="9006"/>
                    <a:pt x="4165" y="9006"/>
                  </a:cubicBezTo>
                  <a:close/>
                  <a:moveTo>
                    <a:pt x="4572" y="9050"/>
                  </a:moveTo>
                  <a:cubicBezTo>
                    <a:pt x="4568" y="9050"/>
                    <a:pt x="4564" y="9051"/>
                    <a:pt x="4559" y="9052"/>
                  </a:cubicBezTo>
                  <a:cubicBezTo>
                    <a:pt x="4523" y="9052"/>
                    <a:pt x="4523" y="9052"/>
                    <a:pt x="4523" y="9088"/>
                  </a:cubicBezTo>
                  <a:cubicBezTo>
                    <a:pt x="4523" y="9106"/>
                    <a:pt x="4523" y="9115"/>
                    <a:pt x="4550" y="9115"/>
                  </a:cubicBezTo>
                  <a:cubicBezTo>
                    <a:pt x="4595" y="9115"/>
                    <a:pt x="4586" y="9115"/>
                    <a:pt x="4595" y="9079"/>
                  </a:cubicBezTo>
                  <a:cubicBezTo>
                    <a:pt x="4595" y="9065"/>
                    <a:pt x="4589" y="9050"/>
                    <a:pt x="4572" y="9050"/>
                  </a:cubicBezTo>
                  <a:close/>
                  <a:moveTo>
                    <a:pt x="2347" y="9052"/>
                  </a:moveTo>
                  <a:cubicBezTo>
                    <a:pt x="2311" y="9052"/>
                    <a:pt x="2293" y="9061"/>
                    <a:pt x="2293" y="9106"/>
                  </a:cubicBezTo>
                  <a:cubicBezTo>
                    <a:pt x="2293" y="9133"/>
                    <a:pt x="2311" y="9151"/>
                    <a:pt x="2347" y="9151"/>
                  </a:cubicBezTo>
                  <a:cubicBezTo>
                    <a:pt x="2382" y="9151"/>
                    <a:pt x="2391" y="9133"/>
                    <a:pt x="2400" y="9106"/>
                  </a:cubicBezTo>
                  <a:cubicBezTo>
                    <a:pt x="2400" y="9070"/>
                    <a:pt x="2382" y="9052"/>
                    <a:pt x="2347" y="9052"/>
                  </a:cubicBezTo>
                  <a:close/>
                  <a:moveTo>
                    <a:pt x="4918" y="9083"/>
                  </a:moveTo>
                  <a:cubicBezTo>
                    <a:pt x="4907" y="9083"/>
                    <a:pt x="4907" y="9091"/>
                    <a:pt x="4907" y="9115"/>
                  </a:cubicBezTo>
                  <a:cubicBezTo>
                    <a:pt x="4907" y="9142"/>
                    <a:pt x="4907" y="9151"/>
                    <a:pt x="4934" y="9151"/>
                  </a:cubicBezTo>
                  <a:cubicBezTo>
                    <a:pt x="4969" y="9151"/>
                    <a:pt x="4969" y="9151"/>
                    <a:pt x="4978" y="9115"/>
                  </a:cubicBezTo>
                  <a:cubicBezTo>
                    <a:pt x="4978" y="9100"/>
                    <a:pt x="4972" y="9086"/>
                    <a:pt x="4956" y="9086"/>
                  </a:cubicBezTo>
                  <a:cubicBezTo>
                    <a:pt x="4952" y="9086"/>
                    <a:pt x="4948" y="9086"/>
                    <a:pt x="4943" y="9088"/>
                  </a:cubicBezTo>
                  <a:cubicBezTo>
                    <a:pt x="4931" y="9085"/>
                    <a:pt x="4923" y="9083"/>
                    <a:pt x="4918" y="9083"/>
                  </a:cubicBezTo>
                  <a:close/>
                  <a:moveTo>
                    <a:pt x="2748" y="9079"/>
                  </a:moveTo>
                  <a:cubicBezTo>
                    <a:pt x="2730" y="9097"/>
                    <a:pt x="2712" y="9115"/>
                    <a:pt x="2695" y="9133"/>
                  </a:cubicBezTo>
                  <a:cubicBezTo>
                    <a:pt x="2686" y="9142"/>
                    <a:pt x="2739" y="9186"/>
                    <a:pt x="2748" y="9186"/>
                  </a:cubicBezTo>
                  <a:cubicBezTo>
                    <a:pt x="2766" y="9168"/>
                    <a:pt x="2793" y="9151"/>
                    <a:pt x="2793" y="9133"/>
                  </a:cubicBezTo>
                  <a:cubicBezTo>
                    <a:pt x="2793" y="9115"/>
                    <a:pt x="2766" y="9097"/>
                    <a:pt x="2748" y="9079"/>
                  </a:cubicBezTo>
                  <a:close/>
                  <a:moveTo>
                    <a:pt x="5335" y="9115"/>
                  </a:moveTo>
                  <a:cubicBezTo>
                    <a:pt x="5317" y="9115"/>
                    <a:pt x="5308" y="9115"/>
                    <a:pt x="5308" y="9151"/>
                  </a:cubicBezTo>
                  <a:cubicBezTo>
                    <a:pt x="5308" y="9186"/>
                    <a:pt x="5308" y="9186"/>
                    <a:pt x="5344" y="9186"/>
                  </a:cubicBezTo>
                  <a:cubicBezTo>
                    <a:pt x="5362" y="9186"/>
                    <a:pt x="5380" y="9186"/>
                    <a:pt x="5371" y="9159"/>
                  </a:cubicBezTo>
                  <a:cubicBezTo>
                    <a:pt x="5371" y="9115"/>
                    <a:pt x="5371" y="9115"/>
                    <a:pt x="5335" y="9115"/>
                  </a:cubicBezTo>
                  <a:close/>
                  <a:moveTo>
                    <a:pt x="3141" y="9115"/>
                  </a:moveTo>
                  <a:cubicBezTo>
                    <a:pt x="3132" y="9115"/>
                    <a:pt x="3087" y="9168"/>
                    <a:pt x="3096" y="9177"/>
                  </a:cubicBezTo>
                  <a:cubicBezTo>
                    <a:pt x="3114" y="9186"/>
                    <a:pt x="3132" y="9213"/>
                    <a:pt x="3150" y="9213"/>
                  </a:cubicBezTo>
                  <a:cubicBezTo>
                    <a:pt x="3167" y="9213"/>
                    <a:pt x="3185" y="9186"/>
                    <a:pt x="3203" y="9159"/>
                  </a:cubicBezTo>
                  <a:cubicBezTo>
                    <a:pt x="3176" y="9142"/>
                    <a:pt x="3158" y="9124"/>
                    <a:pt x="3141" y="9115"/>
                  </a:cubicBezTo>
                  <a:close/>
                  <a:moveTo>
                    <a:pt x="5737" y="9151"/>
                  </a:moveTo>
                  <a:cubicBezTo>
                    <a:pt x="5701" y="9151"/>
                    <a:pt x="5710" y="9151"/>
                    <a:pt x="5701" y="9186"/>
                  </a:cubicBezTo>
                  <a:cubicBezTo>
                    <a:pt x="5701" y="9206"/>
                    <a:pt x="5711" y="9216"/>
                    <a:pt x="5724" y="9216"/>
                  </a:cubicBezTo>
                  <a:cubicBezTo>
                    <a:pt x="5728" y="9216"/>
                    <a:pt x="5732" y="9215"/>
                    <a:pt x="5737" y="9213"/>
                  </a:cubicBezTo>
                  <a:cubicBezTo>
                    <a:pt x="5772" y="9213"/>
                    <a:pt x="5772" y="9213"/>
                    <a:pt x="5772" y="9177"/>
                  </a:cubicBezTo>
                  <a:cubicBezTo>
                    <a:pt x="5772" y="9151"/>
                    <a:pt x="5763" y="9151"/>
                    <a:pt x="5737" y="9151"/>
                  </a:cubicBezTo>
                  <a:close/>
                  <a:moveTo>
                    <a:pt x="3546" y="9150"/>
                  </a:moveTo>
                  <a:cubicBezTo>
                    <a:pt x="3527" y="9150"/>
                    <a:pt x="3489" y="9196"/>
                    <a:pt x="3497" y="9204"/>
                  </a:cubicBezTo>
                  <a:cubicBezTo>
                    <a:pt x="3506" y="9222"/>
                    <a:pt x="3524" y="9249"/>
                    <a:pt x="3542" y="9249"/>
                  </a:cubicBezTo>
                  <a:cubicBezTo>
                    <a:pt x="3560" y="9249"/>
                    <a:pt x="3578" y="9222"/>
                    <a:pt x="3604" y="9204"/>
                  </a:cubicBezTo>
                  <a:cubicBezTo>
                    <a:pt x="3578" y="9186"/>
                    <a:pt x="3569" y="9159"/>
                    <a:pt x="3551" y="9151"/>
                  </a:cubicBezTo>
                  <a:cubicBezTo>
                    <a:pt x="3550" y="9150"/>
                    <a:pt x="3548" y="9150"/>
                    <a:pt x="3546" y="9150"/>
                  </a:cubicBezTo>
                  <a:close/>
                  <a:moveTo>
                    <a:pt x="3943" y="9186"/>
                  </a:moveTo>
                  <a:cubicBezTo>
                    <a:pt x="3926" y="9186"/>
                    <a:pt x="3908" y="9213"/>
                    <a:pt x="3890" y="9231"/>
                  </a:cubicBezTo>
                  <a:cubicBezTo>
                    <a:pt x="3890" y="9239"/>
                    <a:pt x="3928" y="9285"/>
                    <a:pt x="3941" y="9285"/>
                  </a:cubicBezTo>
                  <a:cubicBezTo>
                    <a:pt x="3942" y="9285"/>
                    <a:pt x="3943" y="9285"/>
                    <a:pt x="3943" y="9284"/>
                  </a:cubicBezTo>
                  <a:cubicBezTo>
                    <a:pt x="3961" y="9266"/>
                    <a:pt x="3979" y="9249"/>
                    <a:pt x="4006" y="9231"/>
                  </a:cubicBezTo>
                  <a:cubicBezTo>
                    <a:pt x="3979" y="9213"/>
                    <a:pt x="3961" y="9186"/>
                    <a:pt x="3943" y="9186"/>
                  </a:cubicBezTo>
                  <a:close/>
                  <a:moveTo>
                    <a:pt x="2150" y="9240"/>
                  </a:moveTo>
                  <a:cubicBezTo>
                    <a:pt x="2150" y="9240"/>
                    <a:pt x="2141" y="9249"/>
                    <a:pt x="2150" y="9258"/>
                  </a:cubicBezTo>
                  <a:cubicBezTo>
                    <a:pt x="2150" y="9266"/>
                    <a:pt x="2159" y="9275"/>
                    <a:pt x="2159" y="9284"/>
                  </a:cubicBezTo>
                  <a:cubicBezTo>
                    <a:pt x="2168" y="9293"/>
                    <a:pt x="2168" y="9293"/>
                    <a:pt x="2168" y="9302"/>
                  </a:cubicBezTo>
                  <a:cubicBezTo>
                    <a:pt x="2177" y="9293"/>
                    <a:pt x="2177" y="9284"/>
                    <a:pt x="2186" y="9275"/>
                  </a:cubicBezTo>
                  <a:cubicBezTo>
                    <a:pt x="2177" y="9266"/>
                    <a:pt x="2177" y="9258"/>
                    <a:pt x="2168" y="9249"/>
                  </a:cubicBezTo>
                  <a:cubicBezTo>
                    <a:pt x="2159" y="9240"/>
                    <a:pt x="2150" y="9240"/>
                    <a:pt x="2150" y="9240"/>
                  </a:cubicBezTo>
                  <a:close/>
                  <a:moveTo>
                    <a:pt x="4345" y="9231"/>
                  </a:moveTo>
                  <a:cubicBezTo>
                    <a:pt x="4309" y="9231"/>
                    <a:pt x="4309" y="9231"/>
                    <a:pt x="4309" y="9266"/>
                  </a:cubicBezTo>
                  <a:cubicBezTo>
                    <a:pt x="4309" y="9293"/>
                    <a:pt x="4309" y="9302"/>
                    <a:pt x="4336" y="9302"/>
                  </a:cubicBezTo>
                  <a:cubicBezTo>
                    <a:pt x="4372" y="9302"/>
                    <a:pt x="4372" y="9302"/>
                    <a:pt x="4372" y="9266"/>
                  </a:cubicBezTo>
                  <a:cubicBezTo>
                    <a:pt x="4381" y="9240"/>
                    <a:pt x="4372" y="9231"/>
                    <a:pt x="4345" y="9231"/>
                  </a:cubicBezTo>
                  <a:close/>
                  <a:moveTo>
                    <a:pt x="4729" y="9266"/>
                  </a:moveTo>
                  <a:cubicBezTo>
                    <a:pt x="4702" y="9266"/>
                    <a:pt x="4693" y="9266"/>
                    <a:pt x="4693" y="9293"/>
                  </a:cubicBezTo>
                  <a:cubicBezTo>
                    <a:pt x="4693" y="9329"/>
                    <a:pt x="4693" y="9329"/>
                    <a:pt x="4729" y="9329"/>
                  </a:cubicBezTo>
                  <a:cubicBezTo>
                    <a:pt x="4733" y="9331"/>
                    <a:pt x="4737" y="9332"/>
                    <a:pt x="4740" y="9332"/>
                  </a:cubicBezTo>
                  <a:cubicBezTo>
                    <a:pt x="4750" y="9332"/>
                    <a:pt x="4755" y="9322"/>
                    <a:pt x="4755" y="9302"/>
                  </a:cubicBezTo>
                  <a:cubicBezTo>
                    <a:pt x="4755" y="9266"/>
                    <a:pt x="4755" y="9266"/>
                    <a:pt x="4729" y="9266"/>
                  </a:cubicBezTo>
                  <a:close/>
                  <a:moveTo>
                    <a:pt x="5111" y="9301"/>
                  </a:moveTo>
                  <a:cubicBezTo>
                    <a:pt x="5098" y="9301"/>
                    <a:pt x="5088" y="9305"/>
                    <a:pt x="5094" y="9329"/>
                  </a:cubicBezTo>
                  <a:cubicBezTo>
                    <a:pt x="5085" y="9365"/>
                    <a:pt x="5085" y="9365"/>
                    <a:pt x="5121" y="9365"/>
                  </a:cubicBezTo>
                  <a:cubicBezTo>
                    <a:pt x="5127" y="9365"/>
                    <a:pt x="5133" y="9366"/>
                    <a:pt x="5138" y="9366"/>
                  </a:cubicBezTo>
                  <a:cubicBezTo>
                    <a:pt x="5149" y="9366"/>
                    <a:pt x="5157" y="9362"/>
                    <a:pt x="5157" y="9338"/>
                  </a:cubicBezTo>
                  <a:cubicBezTo>
                    <a:pt x="5157" y="9302"/>
                    <a:pt x="5157" y="9302"/>
                    <a:pt x="5130" y="9302"/>
                  </a:cubicBezTo>
                  <a:cubicBezTo>
                    <a:pt x="5124" y="9302"/>
                    <a:pt x="5117" y="9301"/>
                    <a:pt x="5111" y="9301"/>
                  </a:cubicBezTo>
                  <a:close/>
                  <a:moveTo>
                    <a:pt x="2525" y="9266"/>
                  </a:moveTo>
                  <a:cubicBezTo>
                    <a:pt x="2507" y="9284"/>
                    <a:pt x="2480" y="9302"/>
                    <a:pt x="2480" y="9320"/>
                  </a:cubicBezTo>
                  <a:cubicBezTo>
                    <a:pt x="2480" y="9338"/>
                    <a:pt x="2507" y="9356"/>
                    <a:pt x="2525" y="9374"/>
                  </a:cubicBezTo>
                  <a:cubicBezTo>
                    <a:pt x="2552" y="9356"/>
                    <a:pt x="2579" y="9329"/>
                    <a:pt x="2579" y="9320"/>
                  </a:cubicBezTo>
                  <a:cubicBezTo>
                    <a:pt x="2570" y="9302"/>
                    <a:pt x="2543" y="9284"/>
                    <a:pt x="2525" y="9266"/>
                  </a:cubicBezTo>
                  <a:close/>
                  <a:moveTo>
                    <a:pt x="5523" y="9329"/>
                  </a:moveTo>
                  <a:cubicBezTo>
                    <a:pt x="5496" y="9329"/>
                    <a:pt x="5487" y="9338"/>
                    <a:pt x="5487" y="9365"/>
                  </a:cubicBezTo>
                  <a:cubicBezTo>
                    <a:pt x="5487" y="9400"/>
                    <a:pt x="5487" y="9400"/>
                    <a:pt x="5523" y="9400"/>
                  </a:cubicBezTo>
                  <a:cubicBezTo>
                    <a:pt x="5558" y="9400"/>
                    <a:pt x="5558" y="9400"/>
                    <a:pt x="5558" y="9374"/>
                  </a:cubicBezTo>
                  <a:cubicBezTo>
                    <a:pt x="5558" y="9329"/>
                    <a:pt x="5558" y="9338"/>
                    <a:pt x="5523" y="9329"/>
                  </a:cubicBezTo>
                  <a:close/>
                  <a:moveTo>
                    <a:pt x="2926" y="9302"/>
                  </a:moveTo>
                  <a:cubicBezTo>
                    <a:pt x="2909" y="9320"/>
                    <a:pt x="2882" y="9338"/>
                    <a:pt x="2882" y="9347"/>
                  </a:cubicBezTo>
                  <a:cubicBezTo>
                    <a:pt x="2882" y="9365"/>
                    <a:pt x="2909" y="9382"/>
                    <a:pt x="2926" y="9409"/>
                  </a:cubicBezTo>
                  <a:cubicBezTo>
                    <a:pt x="2944" y="9382"/>
                    <a:pt x="2980" y="9365"/>
                    <a:pt x="2971" y="9356"/>
                  </a:cubicBezTo>
                  <a:cubicBezTo>
                    <a:pt x="2971" y="9329"/>
                    <a:pt x="2944" y="9320"/>
                    <a:pt x="2926" y="9302"/>
                  </a:cubicBezTo>
                  <a:close/>
                  <a:moveTo>
                    <a:pt x="3331" y="9337"/>
                  </a:moveTo>
                  <a:cubicBezTo>
                    <a:pt x="3330" y="9337"/>
                    <a:pt x="3329" y="9337"/>
                    <a:pt x="3328" y="9338"/>
                  </a:cubicBezTo>
                  <a:cubicBezTo>
                    <a:pt x="3310" y="9347"/>
                    <a:pt x="3283" y="9365"/>
                    <a:pt x="3283" y="9382"/>
                  </a:cubicBezTo>
                  <a:cubicBezTo>
                    <a:pt x="3283" y="9400"/>
                    <a:pt x="3310" y="9418"/>
                    <a:pt x="3328" y="9445"/>
                  </a:cubicBezTo>
                  <a:cubicBezTo>
                    <a:pt x="3346" y="9418"/>
                    <a:pt x="3364" y="9409"/>
                    <a:pt x="3373" y="9382"/>
                  </a:cubicBezTo>
                  <a:cubicBezTo>
                    <a:pt x="3381" y="9374"/>
                    <a:pt x="3344" y="9337"/>
                    <a:pt x="3331" y="9337"/>
                  </a:cubicBezTo>
                  <a:close/>
                  <a:moveTo>
                    <a:pt x="3729" y="9382"/>
                  </a:moveTo>
                  <a:cubicBezTo>
                    <a:pt x="3703" y="9382"/>
                    <a:pt x="3694" y="9382"/>
                    <a:pt x="3694" y="9409"/>
                  </a:cubicBezTo>
                  <a:cubicBezTo>
                    <a:pt x="3694" y="9454"/>
                    <a:pt x="3694" y="9445"/>
                    <a:pt x="3729" y="9454"/>
                  </a:cubicBezTo>
                  <a:cubicBezTo>
                    <a:pt x="3747" y="9454"/>
                    <a:pt x="3765" y="9445"/>
                    <a:pt x="3756" y="9418"/>
                  </a:cubicBezTo>
                  <a:cubicBezTo>
                    <a:pt x="3756" y="9382"/>
                    <a:pt x="3756" y="9382"/>
                    <a:pt x="3729" y="9382"/>
                  </a:cubicBezTo>
                  <a:close/>
                  <a:moveTo>
                    <a:pt x="4143" y="9416"/>
                  </a:moveTo>
                  <a:cubicBezTo>
                    <a:pt x="4139" y="9416"/>
                    <a:pt x="4136" y="9417"/>
                    <a:pt x="4131" y="9418"/>
                  </a:cubicBezTo>
                  <a:cubicBezTo>
                    <a:pt x="4095" y="9418"/>
                    <a:pt x="4095" y="9418"/>
                    <a:pt x="4095" y="9454"/>
                  </a:cubicBezTo>
                  <a:cubicBezTo>
                    <a:pt x="4095" y="9472"/>
                    <a:pt x="4095" y="9481"/>
                    <a:pt x="4122" y="9481"/>
                  </a:cubicBezTo>
                  <a:cubicBezTo>
                    <a:pt x="4158" y="9481"/>
                    <a:pt x="4158" y="9481"/>
                    <a:pt x="4158" y="9454"/>
                  </a:cubicBezTo>
                  <a:cubicBezTo>
                    <a:pt x="4158" y="9432"/>
                    <a:pt x="4158" y="9416"/>
                    <a:pt x="4143" y="9416"/>
                  </a:cubicBezTo>
                  <a:close/>
                  <a:moveTo>
                    <a:pt x="4506" y="9445"/>
                  </a:moveTo>
                  <a:cubicBezTo>
                    <a:pt x="4488" y="9445"/>
                    <a:pt x="4470" y="9454"/>
                    <a:pt x="4479" y="9481"/>
                  </a:cubicBezTo>
                  <a:cubicBezTo>
                    <a:pt x="4479" y="9516"/>
                    <a:pt x="4470" y="9516"/>
                    <a:pt x="4506" y="9516"/>
                  </a:cubicBezTo>
                  <a:cubicBezTo>
                    <a:pt x="4532" y="9516"/>
                    <a:pt x="4541" y="9516"/>
                    <a:pt x="4541" y="9490"/>
                  </a:cubicBezTo>
                  <a:cubicBezTo>
                    <a:pt x="4541" y="9454"/>
                    <a:pt x="4541" y="9454"/>
                    <a:pt x="4506" y="9445"/>
                  </a:cubicBezTo>
                  <a:close/>
                  <a:moveTo>
                    <a:pt x="4896" y="9480"/>
                  </a:moveTo>
                  <a:cubicBezTo>
                    <a:pt x="4883" y="9480"/>
                    <a:pt x="4871" y="9484"/>
                    <a:pt x="4871" y="9507"/>
                  </a:cubicBezTo>
                  <a:cubicBezTo>
                    <a:pt x="4871" y="9552"/>
                    <a:pt x="4871" y="9552"/>
                    <a:pt x="4907" y="9552"/>
                  </a:cubicBezTo>
                  <a:cubicBezTo>
                    <a:pt x="4910" y="9552"/>
                    <a:pt x="4915" y="9553"/>
                    <a:pt x="4920" y="9553"/>
                  </a:cubicBezTo>
                  <a:cubicBezTo>
                    <a:pt x="4931" y="9553"/>
                    <a:pt x="4943" y="9549"/>
                    <a:pt x="4943" y="9525"/>
                  </a:cubicBezTo>
                  <a:cubicBezTo>
                    <a:pt x="4943" y="9481"/>
                    <a:pt x="4943" y="9481"/>
                    <a:pt x="4916" y="9481"/>
                  </a:cubicBezTo>
                  <a:cubicBezTo>
                    <a:pt x="4910" y="9481"/>
                    <a:pt x="4903" y="9480"/>
                    <a:pt x="4896" y="9480"/>
                  </a:cubicBezTo>
                  <a:close/>
                  <a:moveTo>
                    <a:pt x="2311" y="9454"/>
                  </a:moveTo>
                  <a:cubicBezTo>
                    <a:pt x="2293" y="9463"/>
                    <a:pt x="2266" y="9481"/>
                    <a:pt x="2266" y="9498"/>
                  </a:cubicBezTo>
                  <a:cubicBezTo>
                    <a:pt x="2266" y="9516"/>
                    <a:pt x="2293" y="9534"/>
                    <a:pt x="2311" y="9561"/>
                  </a:cubicBezTo>
                  <a:cubicBezTo>
                    <a:pt x="2329" y="9534"/>
                    <a:pt x="2364" y="9516"/>
                    <a:pt x="2356" y="9507"/>
                  </a:cubicBezTo>
                  <a:cubicBezTo>
                    <a:pt x="2356" y="9481"/>
                    <a:pt x="2329" y="9472"/>
                    <a:pt x="2311" y="9454"/>
                  </a:cubicBezTo>
                  <a:close/>
                  <a:moveTo>
                    <a:pt x="2712" y="9481"/>
                  </a:moveTo>
                  <a:cubicBezTo>
                    <a:pt x="2695" y="9498"/>
                    <a:pt x="2668" y="9516"/>
                    <a:pt x="2668" y="9534"/>
                  </a:cubicBezTo>
                  <a:cubicBezTo>
                    <a:pt x="2668" y="9552"/>
                    <a:pt x="2695" y="9570"/>
                    <a:pt x="2712" y="9588"/>
                  </a:cubicBezTo>
                  <a:cubicBezTo>
                    <a:pt x="2730" y="9570"/>
                    <a:pt x="2748" y="9552"/>
                    <a:pt x="2757" y="9534"/>
                  </a:cubicBezTo>
                  <a:cubicBezTo>
                    <a:pt x="2766" y="9525"/>
                    <a:pt x="2721" y="9481"/>
                    <a:pt x="2712" y="9481"/>
                  </a:cubicBezTo>
                  <a:close/>
                  <a:moveTo>
                    <a:pt x="5308" y="9516"/>
                  </a:moveTo>
                  <a:cubicBezTo>
                    <a:pt x="5273" y="9516"/>
                    <a:pt x="5273" y="9516"/>
                    <a:pt x="5273" y="9552"/>
                  </a:cubicBezTo>
                  <a:cubicBezTo>
                    <a:pt x="5273" y="9579"/>
                    <a:pt x="5282" y="9588"/>
                    <a:pt x="5308" y="9588"/>
                  </a:cubicBezTo>
                  <a:cubicBezTo>
                    <a:pt x="5344" y="9579"/>
                    <a:pt x="5335" y="9579"/>
                    <a:pt x="5344" y="9543"/>
                  </a:cubicBezTo>
                  <a:cubicBezTo>
                    <a:pt x="5344" y="9516"/>
                    <a:pt x="5326" y="9516"/>
                    <a:pt x="5308" y="9516"/>
                  </a:cubicBezTo>
                  <a:close/>
                  <a:moveTo>
                    <a:pt x="3114" y="9516"/>
                  </a:moveTo>
                  <a:cubicBezTo>
                    <a:pt x="3096" y="9516"/>
                    <a:pt x="3078" y="9552"/>
                    <a:pt x="3060" y="9561"/>
                  </a:cubicBezTo>
                  <a:cubicBezTo>
                    <a:pt x="3078" y="9579"/>
                    <a:pt x="3096" y="9605"/>
                    <a:pt x="3114" y="9614"/>
                  </a:cubicBezTo>
                  <a:cubicBezTo>
                    <a:pt x="3132" y="9614"/>
                    <a:pt x="3150" y="9588"/>
                    <a:pt x="3167" y="9561"/>
                  </a:cubicBezTo>
                  <a:cubicBezTo>
                    <a:pt x="3150" y="9543"/>
                    <a:pt x="3132" y="9516"/>
                    <a:pt x="3114" y="9516"/>
                  </a:cubicBezTo>
                  <a:close/>
                  <a:moveTo>
                    <a:pt x="3490" y="9565"/>
                  </a:moveTo>
                  <a:cubicBezTo>
                    <a:pt x="3480" y="9565"/>
                    <a:pt x="3480" y="9573"/>
                    <a:pt x="3480" y="9597"/>
                  </a:cubicBezTo>
                  <a:cubicBezTo>
                    <a:pt x="3480" y="9623"/>
                    <a:pt x="3480" y="9632"/>
                    <a:pt x="3506" y="9632"/>
                  </a:cubicBezTo>
                  <a:cubicBezTo>
                    <a:pt x="3542" y="9632"/>
                    <a:pt x="3542" y="9632"/>
                    <a:pt x="3542" y="9597"/>
                  </a:cubicBezTo>
                  <a:cubicBezTo>
                    <a:pt x="3542" y="9570"/>
                    <a:pt x="3542" y="9570"/>
                    <a:pt x="3515" y="9570"/>
                  </a:cubicBezTo>
                  <a:cubicBezTo>
                    <a:pt x="3503" y="9567"/>
                    <a:pt x="3495" y="9565"/>
                    <a:pt x="3490" y="9565"/>
                  </a:cubicBezTo>
                  <a:close/>
                  <a:moveTo>
                    <a:pt x="3908" y="9597"/>
                  </a:moveTo>
                  <a:cubicBezTo>
                    <a:pt x="3890" y="9597"/>
                    <a:pt x="3872" y="9597"/>
                    <a:pt x="3872" y="9632"/>
                  </a:cubicBezTo>
                  <a:cubicBezTo>
                    <a:pt x="3881" y="9668"/>
                    <a:pt x="3872" y="9668"/>
                    <a:pt x="3908" y="9668"/>
                  </a:cubicBezTo>
                  <a:cubicBezTo>
                    <a:pt x="3943" y="9668"/>
                    <a:pt x="3943" y="9668"/>
                    <a:pt x="3943" y="9632"/>
                  </a:cubicBezTo>
                  <a:cubicBezTo>
                    <a:pt x="3943" y="9597"/>
                    <a:pt x="3943" y="9597"/>
                    <a:pt x="3908" y="9597"/>
                  </a:cubicBezTo>
                  <a:close/>
                  <a:moveTo>
                    <a:pt x="4291" y="9632"/>
                  </a:moveTo>
                  <a:cubicBezTo>
                    <a:pt x="4274" y="9632"/>
                    <a:pt x="4256" y="9632"/>
                    <a:pt x="4256" y="9659"/>
                  </a:cubicBezTo>
                  <a:cubicBezTo>
                    <a:pt x="4256" y="9695"/>
                    <a:pt x="4256" y="9704"/>
                    <a:pt x="4291" y="9704"/>
                  </a:cubicBezTo>
                  <a:cubicBezTo>
                    <a:pt x="4327" y="9704"/>
                    <a:pt x="4327" y="9704"/>
                    <a:pt x="4327" y="9668"/>
                  </a:cubicBezTo>
                  <a:cubicBezTo>
                    <a:pt x="4327" y="9632"/>
                    <a:pt x="4327" y="9632"/>
                    <a:pt x="4291" y="9632"/>
                  </a:cubicBezTo>
                  <a:close/>
                  <a:moveTo>
                    <a:pt x="4693" y="9668"/>
                  </a:moveTo>
                  <a:cubicBezTo>
                    <a:pt x="4657" y="9668"/>
                    <a:pt x="4657" y="9668"/>
                    <a:pt x="4657" y="9704"/>
                  </a:cubicBezTo>
                  <a:cubicBezTo>
                    <a:pt x="4657" y="9721"/>
                    <a:pt x="4657" y="9730"/>
                    <a:pt x="4684" y="9730"/>
                  </a:cubicBezTo>
                  <a:cubicBezTo>
                    <a:pt x="4729" y="9730"/>
                    <a:pt x="4729" y="9730"/>
                    <a:pt x="4729" y="9695"/>
                  </a:cubicBezTo>
                  <a:cubicBezTo>
                    <a:pt x="4729" y="9677"/>
                    <a:pt x="4720" y="9668"/>
                    <a:pt x="4693" y="9668"/>
                  </a:cubicBezTo>
                  <a:close/>
                  <a:moveTo>
                    <a:pt x="5069" y="9699"/>
                  </a:moveTo>
                  <a:cubicBezTo>
                    <a:pt x="5059" y="9699"/>
                    <a:pt x="5059" y="9707"/>
                    <a:pt x="5059" y="9730"/>
                  </a:cubicBezTo>
                  <a:cubicBezTo>
                    <a:pt x="5059" y="9757"/>
                    <a:pt x="5059" y="9766"/>
                    <a:pt x="5085" y="9766"/>
                  </a:cubicBezTo>
                  <a:cubicBezTo>
                    <a:pt x="5121" y="9766"/>
                    <a:pt x="5121" y="9766"/>
                    <a:pt x="5121" y="9730"/>
                  </a:cubicBezTo>
                  <a:cubicBezTo>
                    <a:pt x="5121" y="9716"/>
                    <a:pt x="5121" y="9701"/>
                    <a:pt x="5106" y="9701"/>
                  </a:cubicBezTo>
                  <a:cubicBezTo>
                    <a:pt x="5103" y="9701"/>
                    <a:pt x="5099" y="9702"/>
                    <a:pt x="5094" y="9704"/>
                  </a:cubicBezTo>
                  <a:cubicBezTo>
                    <a:pt x="5082" y="9701"/>
                    <a:pt x="5074" y="9699"/>
                    <a:pt x="5069" y="9699"/>
                  </a:cubicBezTo>
                  <a:close/>
                  <a:moveTo>
                    <a:pt x="5469" y="9730"/>
                  </a:moveTo>
                  <a:cubicBezTo>
                    <a:pt x="5460" y="9739"/>
                    <a:pt x="5460" y="9739"/>
                    <a:pt x="5460" y="9748"/>
                  </a:cubicBezTo>
                  <a:cubicBezTo>
                    <a:pt x="5460" y="9748"/>
                    <a:pt x="5460" y="9757"/>
                    <a:pt x="5469" y="9766"/>
                  </a:cubicBezTo>
                  <a:cubicBezTo>
                    <a:pt x="5469" y="9757"/>
                    <a:pt x="5469" y="9757"/>
                    <a:pt x="5478" y="9748"/>
                  </a:cubicBezTo>
                  <a:cubicBezTo>
                    <a:pt x="5469" y="9748"/>
                    <a:pt x="5469" y="9739"/>
                    <a:pt x="5469" y="9730"/>
                  </a:cubicBezTo>
                  <a:close/>
                  <a:moveTo>
                    <a:pt x="2495" y="9667"/>
                  </a:moveTo>
                  <a:cubicBezTo>
                    <a:pt x="2482" y="9667"/>
                    <a:pt x="2437" y="9713"/>
                    <a:pt x="2445" y="9721"/>
                  </a:cubicBezTo>
                  <a:cubicBezTo>
                    <a:pt x="2463" y="9739"/>
                    <a:pt x="2480" y="9757"/>
                    <a:pt x="2498" y="9775"/>
                  </a:cubicBezTo>
                  <a:cubicBezTo>
                    <a:pt x="2516" y="9748"/>
                    <a:pt x="2543" y="9730"/>
                    <a:pt x="2543" y="9713"/>
                  </a:cubicBezTo>
                  <a:cubicBezTo>
                    <a:pt x="2543" y="9695"/>
                    <a:pt x="2516" y="9677"/>
                    <a:pt x="2498" y="9668"/>
                  </a:cubicBezTo>
                  <a:cubicBezTo>
                    <a:pt x="2498" y="9667"/>
                    <a:pt x="2497" y="9667"/>
                    <a:pt x="2495" y="9667"/>
                  </a:cubicBezTo>
                  <a:close/>
                  <a:moveTo>
                    <a:pt x="2896" y="9702"/>
                  </a:moveTo>
                  <a:cubicBezTo>
                    <a:pt x="2882" y="9702"/>
                    <a:pt x="2838" y="9740"/>
                    <a:pt x="2846" y="9748"/>
                  </a:cubicBezTo>
                  <a:cubicBezTo>
                    <a:pt x="2855" y="9766"/>
                    <a:pt x="2873" y="9784"/>
                    <a:pt x="2891" y="9811"/>
                  </a:cubicBezTo>
                  <a:cubicBezTo>
                    <a:pt x="2918" y="9784"/>
                    <a:pt x="2944" y="9766"/>
                    <a:pt x="2944" y="9748"/>
                  </a:cubicBezTo>
                  <a:cubicBezTo>
                    <a:pt x="2944" y="9730"/>
                    <a:pt x="2918" y="9713"/>
                    <a:pt x="2900" y="9704"/>
                  </a:cubicBezTo>
                  <a:cubicBezTo>
                    <a:pt x="2899" y="9703"/>
                    <a:pt x="2898" y="9702"/>
                    <a:pt x="2896" y="9702"/>
                  </a:cubicBezTo>
                  <a:close/>
                  <a:moveTo>
                    <a:pt x="3282" y="9747"/>
                  </a:moveTo>
                  <a:cubicBezTo>
                    <a:pt x="3268" y="9747"/>
                    <a:pt x="3257" y="9751"/>
                    <a:pt x="3257" y="9775"/>
                  </a:cubicBezTo>
                  <a:cubicBezTo>
                    <a:pt x="3265" y="9811"/>
                    <a:pt x="3257" y="9820"/>
                    <a:pt x="3292" y="9820"/>
                  </a:cubicBezTo>
                  <a:cubicBezTo>
                    <a:pt x="3298" y="9817"/>
                    <a:pt x="3304" y="9817"/>
                    <a:pt x="3309" y="9817"/>
                  </a:cubicBezTo>
                  <a:cubicBezTo>
                    <a:pt x="3320" y="9817"/>
                    <a:pt x="3328" y="9817"/>
                    <a:pt x="3328" y="9793"/>
                  </a:cubicBezTo>
                  <a:cubicBezTo>
                    <a:pt x="3328" y="9748"/>
                    <a:pt x="3328" y="9748"/>
                    <a:pt x="3301" y="9748"/>
                  </a:cubicBezTo>
                  <a:cubicBezTo>
                    <a:pt x="3295" y="9748"/>
                    <a:pt x="3288" y="9747"/>
                    <a:pt x="3282" y="9747"/>
                  </a:cubicBezTo>
                  <a:close/>
                  <a:moveTo>
                    <a:pt x="3694" y="9784"/>
                  </a:moveTo>
                  <a:cubicBezTo>
                    <a:pt x="3658" y="9784"/>
                    <a:pt x="3658" y="9784"/>
                    <a:pt x="3658" y="9820"/>
                  </a:cubicBezTo>
                  <a:cubicBezTo>
                    <a:pt x="3658" y="9834"/>
                    <a:pt x="3658" y="9849"/>
                    <a:pt x="3677" y="9849"/>
                  </a:cubicBezTo>
                  <a:cubicBezTo>
                    <a:pt x="3682" y="9849"/>
                    <a:pt x="3687" y="9848"/>
                    <a:pt x="3694" y="9846"/>
                  </a:cubicBezTo>
                  <a:cubicBezTo>
                    <a:pt x="3729" y="9846"/>
                    <a:pt x="3729" y="9846"/>
                    <a:pt x="3729" y="9811"/>
                  </a:cubicBezTo>
                  <a:cubicBezTo>
                    <a:pt x="3729" y="9793"/>
                    <a:pt x="3720" y="9784"/>
                    <a:pt x="3694" y="9784"/>
                  </a:cubicBezTo>
                  <a:close/>
                  <a:moveTo>
                    <a:pt x="4060" y="9816"/>
                  </a:moveTo>
                  <a:cubicBezTo>
                    <a:pt x="4047" y="9816"/>
                    <a:pt x="4042" y="9826"/>
                    <a:pt x="4042" y="9846"/>
                  </a:cubicBezTo>
                  <a:cubicBezTo>
                    <a:pt x="4042" y="9882"/>
                    <a:pt x="4042" y="9882"/>
                    <a:pt x="4077" y="9882"/>
                  </a:cubicBezTo>
                  <a:cubicBezTo>
                    <a:pt x="4104" y="9882"/>
                    <a:pt x="4104" y="9882"/>
                    <a:pt x="4113" y="9855"/>
                  </a:cubicBezTo>
                  <a:cubicBezTo>
                    <a:pt x="4113" y="9820"/>
                    <a:pt x="4113" y="9820"/>
                    <a:pt x="4077" y="9820"/>
                  </a:cubicBezTo>
                  <a:cubicBezTo>
                    <a:pt x="4071" y="9817"/>
                    <a:pt x="4065" y="9816"/>
                    <a:pt x="4060" y="9816"/>
                  </a:cubicBezTo>
                  <a:close/>
                  <a:moveTo>
                    <a:pt x="4479" y="9846"/>
                  </a:moveTo>
                  <a:cubicBezTo>
                    <a:pt x="4452" y="9846"/>
                    <a:pt x="4443" y="9846"/>
                    <a:pt x="4443" y="9882"/>
                  </a:cubicBezTo>
                  <a:cubicBezTo>
                    <a:pt x="4443" y="9918"/>
                    <a:pt x="4443" y="9918"/>
                    <a:pt x="4479" y="9918"/>
                  </a:cubicBezTo>
                  <a:cubicBezTo>
                    <a:pt x="4497" y="9918"/>
                    <a:pt x="4514" y="9918"/>
                    <a:pt x="4506" y="9882"/>
                  </a:cubicBezTo>
                  <a:cubicBezTo>
                    <a:pt x="4506" y="9846"/>
                    <a:pt x="4506" y="9846"/>
                    <a:pt x="4479" y="9846"/>
                  </a:cubicBezTo>
                  <a:close/>
                  <a:moveTo>
                    <a:pt x="4861" y="9881"/>
                  </a:moveTo>
                  <a:cubicBezTo>
                    <a:pt x="4848" y="9881"/>
                    <a:pt x="4839" y="9885"/>
                    <a:pt x="4845" y="9909"/>
                  </a:cubicBezTo>
                  <a:cubicBezTo>
                    <a:pt x="4845" y="9944"/>
                    <a:pt x="4836" y="9944"/>
                    <a:pt x="4871" y="9944"/>
                  </a:cubicBezTo>
                  <a:cubicBezTo>
                    <a:pt x="4878" y="9944"/>
                    <a:pt x="4887" y="9946"/>
                    <a:pt x="4894" y="9946"/>
                  </a:cubicBezTo>
                  <a:cubicBezTo>
                    <a:pt x="4905" y="9946"/>
                    <a:pt x="4912" y="9943"/>
                    <a:pt x="4907" y="9927"/>
                  </a:cubicBezTo>
                  <a:cubicBezTo>
                    <a:pt x="4907" y="9882"/>
                    <a:pt x="4907" y="9882"/>
                    <a:pt x="4880" y="9882"/>
                  </a:cubicBezTo>
                  <a:cubicBezTo>
                    <a:pt x="4874" y="9882"/>
                    <a:pt x="4867" y="9881"/>
                    <a:pt x="4861" y="9881"/>
                  </a:cubicBezTo>
                  <a:close/>
                  <a:moveTo>
                    <a:pt x="5273" y="9918"/>
                  </a:moveTo>
                  <a:cubicBezTo>
                    <a:pt x="5237" y="9918"/>
                    <a:pt x="5237" y="9918"/>
                    <a:pt x="5237" y="9953"/>
                  </a:cubicBezTo>
                  <a:cubicBezTo>
                    <a:pt x="5237" y="9980"/>
                    <a:pt x="5246" y="9980"/>
                    <a:pt x="5273" y="9980"/>
                  </a:cubicBezTo>
                  <a:cubicBezTo>
                    <a:pt x="5308" y="9980"/>
                    <a:pt x="5308" y="9980"/>
                    <a:pt x="5308" y="9944"/>
                  </a:cubicBezTo>
                  <a:cubicBezTo>
                    <a:pt x="5308" y="9918"/>
                    <a:pt x="5299" y="9918"/>
                    <a:pt x="5273" y="9918"/>
                  </a:cubicBezTo>
                  <a:close/>
                  <a:moveTo>
                    <a:pt x="2679" y="9881"/>
                  </a:moveTo>
                  <a:cubicBezTo>
                    <a:pt x="2678" y="9881"/>
                    <a:pt x="2677" y="9881"/>
                    <a:pt x="2677" y="9882"/>
                  </a:cubicBezTo>
                  <a:cubicBezTo>
                    <a:pt x="2659" y="9900"/>
                    <a:pt x="2632" y="9918"/>
                    <a:pt x="2632" y="9936"/>
                  </a:cubicBezTo>
                  <a:cubicBezTo>
                    <a:pt x="2632" y="9953"/>
                    <a:pt x="2659" y="9971"/>
                    <a:pt x="2677" y="9989"/>
                  </a:cubicBezTo>
                  <a:cubicBezTo>
                    <a:pt x="2695" y="9971"/>
                    <a:pt x="2712" y="9953"/>
                    <a:pt x="2730" y="9936"/>
                  </a:cubicBezTo>
                  <a:cubicBezTo>
                    <a:pt x="2738" y="9927"/>
                    <a:pt x="2693" y="9881"/>
                    <a:pt x="2679" y="9881"/>
                  </a:cubicBezTo>
                  <a:close/>
                  <a:moveTo>
                    <a:pt x="3061" y="9932"/>
                  </a:moveTo>
                  <a:cubicBezTo>
                    <a:pt x="3042" y="9932"/>
                    <a:pt x="3042" y="9942"/>
                    <a:pt x="3042" y="9962"/>
                  </a:cubicBezTo>
                  <a:cubicBezTo>
                    <a:pt x="3042" y="9989"/>
                    <a:pt x="3042" y="9998"/>
                    <a:pt x="3078" y="9998"/>
                  </a:cubicBezTo>
                  <a:cubicBezTo>
                    <a:pt x="3114" y="9998"/>
                    <a:pt x="3114" y="9998"/>
                    <a:pt x="3114" y="9962"/>
                  </a:cubicBezTo>
                  <a:cubicBezTo>
                    <a:pt x="3114" y="9948"/>
                    <a:pt x="3114" y="9933"/>
                    <a:pt x="3099" y="9933"/>
                  </a:cubicBezTo>
                  <a:cubicBezTo>
                    <a:pt x="3096" y="9933"/>
                    <a:pt x="3092" y="9934"/>
                    <a:pt x="3087" y="9936"/>
                  </a:cubicBezTo>
                  <a:cubicBezTo>
                    <a:pt x="3076" y="9933"/>
                    <a:pt x="3068" y="9932"/>
                    <a:pt x="3061" y="9932"/>
                  </a:cubicBezTo>
                  <a:close/>
                  <a:moveTo>
                    <a:pt x="3471" y="9962"/>
                  </a:moveTo>
                  <a:cubicBezTo>
                    <a:pt x="3444" y="9962"/>
                    <a:pt x="3444" y="9971"/>
                    <a:pt x="3444" y="9998"/>
                  </a:cubicBezTo>
                  <a:cubicBezTo>
                    <a:pt x="3444" y="10034"/>
                    <a:pt x="3444" y="10034"/>
                    <a:pt x="3480" y="10034"/>
                  </a:cubicBezTo>
                  <a:cubicBezTo>
                    <a:pt x="3506" y="10034"/>
                    <a:pt x="3515" y="10025"/>
                    <a:pt x="3506" y="9998"/>
                  </a:cubicBezTo>
                  <a:cubicBezTo>
                    <a:pt x="3506" y="9962"/>
                    <a:pt x="3506" y="9962"/>
                    <a:pt x="3471" y="9962"/>
                  </a:cubicBezTo>
                  <a:close/>
                  <a:moveTo>
                    <a:pt x="3863" y="9998"/>
                  </a:moveTo>
                  <a:cubicBezTo>
                    <a:pt x="3836" y="9998"/>
                    <a:pt x="3828" y="9998"/>
                    <a:pt x="3828" y="10025"/>
                  </a:cubicBezTo>
                  <a:cubicBezTo>
                    <a:pt x="3828" y="10069"/>
                    <a:pt x="3828" y="10069"/>
                    <a:pt x="3863" y="10069"/>
                  </a:cubicBezTo>
                  <a:cubicBezTo>
                    <a:pt x="3881" y="10069"/>
                    <a:pt x="3899" y="10060"/>
                    <a:pt x="3890" y="10034"/>
                  </a:cubicBezTo>
                  <a:cubicBezTo>
                    <a:pt x="3890" y="9998"/>
                    <a:pt x="3890" y="9998"/>
                    <a:pt x="3863" y="9998"/>
                  </a:cubicBezTo>
                  <a:close/>
                  <a:moveTo>
                    <a:pt x="4256" y="10034"/>
                  </a:moveTo>
                  <a:cubicBezTo>
                    <a:pt x="4229" y="10034"/>
                    <a:pt x="4220" y="10043"/>
                    <a:pt x="4229" y="10060"/>
                  </a:cubicBezTo>
                  <a:cubicBezTo>
                    <a:pt x="4229" y="10096"/>
                    <a:pt x="4229" y="10096"/>
                    <a:pt x="4265" y="10096"/>
                  </a:cubicBezTo>
                  <a:cubicBezTo>
                    <a:pt x="4270" y="10098"/>
                    <a:pt x="4274" y="10099"/>
                    <a:pt x="4277" y="10099"/>
                  </a:cubicBezTo>
                  <a:cubicBezTo>
                    <a:pt x="4291" y="10099"/>
                    <a:pt x="4291" y="10084"/>
                    <a:pt x="4291" y="10069"/>
                  </a:cubicBezTo>
                  <a:cubicBezTo>
                    <a:pt x="4291" y="10034"/>
                    <a:pt x="4291" y="10034"/>
                    <a:pt x="4256" y="10034"/>
                  </a:cubicBezTo>
                  <a:close/>
                  <a:moveTo>
                    <a:pt x="4635" y="10064"/>
                  </a:moveTo>
                  <a:cubicBezTo>
                    <a:pt x="4621" y="10064"/>
                    <a:pt x="4621" y="10072"/>
                    <a:pt x="4621" y="10096"/>
                  </a:cubicBezTo>
                  <a:cubicBezTo>
                    <a:pt x="4621" y="10123"/>
                    <a:pt x="4621" y="10132"/>
                    <a:pt x="4657" y="10132"/>
                  </a:cubicBezTo>
                  <a:cubicBezTo>
                    <a:pt x="4693" y="10132"/>
                    <a:pt x="4693" y="10132"/>
                    <a:pt x="4693" y="10096"/>
                  </a:cubicBezTo>
                  <a:cubicBezTo>
                    <a:pt x="4693" y="10082"/>
                    <a:pt x="4693" y="10067"/>
                    <a:pt x="4678" y="10067"/>
                  </a:cubicBezTo>
                  <a:cubicBezTo>
                    <a:pt x="4675" y="10067"/>
                    <a:pt x="4671" y="10068"/>
                    <a:pt x="4666" y="10069"/>
                  </a:cubicBezTo>
                  <a:cubicBezTo>
                    <a:pt x="4651" y="10066"/>
                    <a:pt x="4641" y="10064"/>
                    <a:pt x="4635" y="10064"/>
                  </a:cubicBezTo>
                  <a:close/>
                  <a:moveTo>
                    <a:pt x="5059" y="10096"/>
                  </a:moveTo>
                  <a:cubicBezTo>
                    <a:pt x="5023" y="10096"/>
                    <a:pt x="5023" y="10096"/>
                    <a:pt x="5023" y="10132"/>
                  </a:cubicBezTo>
                  <a:cubicBezTo>
                    <a:pt x="5023" y="10159"/>
                    <a:pt x="5023" y="10168"/>
                    <a:pt x="5050" y="10168"/>
                  </a:cubicBezTo>
                  <a:cubicBezTo>
                    <a:pt x="5094" y="10168"/>
                    <a:pt x="5094" y="10168"/>
                    <a:pt x="5094" y="10132"/>
                  </a:cubicBezTo>
                  <a:cubicBezTo>
                    <a:pt x="5094" y="10105"/>
                    <a:pt x="5085" y="10096"/>
                    <a:pt x="5059" y="10096"/>
                  </a:cubicBezTo>
                  <a:close/>
                  <a:moveTo>
                    <a:pt x="2873" y="10114"/>
                  </a:moveTo>
                  <a:cubicBezTo>
                    <a:pt x="2828" y="10114"/>
                    <a:pt x="2828" y="10114"/>
                    <a:pt x="2828" y="10141"/>
                  </a:cubicBezTo>
                  <a:cubicBezTo>
                    <a:pt x="2828" y="10159"/>
                    <a:pt x="2819" y="10185"/>
                    <a:pt x="2855" y="10185"/>
                  </a:cubicBezTo>
                  <a:cubicBezTo>
                    <a:pt x="2891" y="10185"/>
                    <a:pt x="2891" y="10185"/>
                    <a:pt x="2891" y="10150"/>
                  </a:cubicBezTo>
                  <a:cubicBezTo>
                    <a:pt x="2891" y="10132"/>
                    <a:pt x="2900" y="10114"/>
                    <a:pt x="2873" y="10114"/>
                  </a:cubicBezTo>
                  <a:close/>
                  <a:moveTo>
                    <a:pt x="3278" y="10148"/>
                  </a:moveTo>
                  <a:cubicBezTo>
                    <a:pt x="3274" y="10148"/>
                    <a:pt x="3270" y="10148"/>
                    <a:pt x="3265" y="10150"/>
                  </a:cubicBezTo>
                  <a:cubicBezTo>
                    <a:pt x="3230" y="10150"/>
                    <a:pt x="3230" y="10150"/>
                    <a:pt x="3230" y="10176"/>
                  </a:cubicBezTo>
                  <a:cubicBezTo>
                    <a:pt x="3230" y="10194"/>
                    <a:pt x="3221" y="10212"/>
                    <a:pt x="3257" y="10212"/>
                  </a:cubicBezTo>
                  <a:cubicBezTo>
                    <a:pt x="3292" y="10212"/>
                    <a:pt x="3292" y="10212"/>
                    <a:pt x="3292" y="10185"/>
                  </a:cubicBezTo>
                  <a:cubicBezTo>
                    <a:pt x="3292" y="10170"/>
                    <a:pt x="3299" y="10148"/>
                    <a:pt x="3278" y="10148"/>
                  </a:cubicBezTo>
                  <a:close/>
                  <a:moveTo>
                    <a:pt x="3661" y="10182"/>
                  </a:moveTo>
                  <a:cubicBezTo>
                    <a:pt x="3657" y="10182"/>
                    <a:pt x="3654" y="10183"/>
                    <a:pt x="3649" y="10185"/>
                  </a:cubicBezTo>
                  <a:cubicBezTo>
                    <a:pt x="3613" y="10185"/>
                    <a:pt x="3613" y="10185"/>
                    <a:pt x="3613" y="10221"/>
                  </a:cubicBezTo>
                  <a:cubicBezTo>
                    <a:pt x="3604" y="10248"/>
                    <a:pt x="3622" y="10248"/>
                    <a:pt x="3640" y="10248"/>
                  </a:cubicBezTo>
                  <a:cubicBezTo>
                    <a:pt x="3676" y="10248"/>
                    <a:pt x="3676" y="10248"/>
                    <a:pt x="3676" y="10212"/>
                  </a:cubicBezTo>
                  <a:cubicBezTo>
                    <a:pt x="3676" y="10192"/>
                    <a:pt x="3671" y="10182"/>
                    <a:pt x="3661" y="10182"/>
                  </a:cubicBezTo>
                  <a:close/>
                  <a:moveTo>
                    <a:pt x="4051" y="10212"/>
                  </a:moveTo>
                  <a:cubicBezTo>
                    <a:pt x="4006" y="10212"/>
                    <a:pt x="4015" y="10212"/>
                    <a:pt x="4006" y="10248"/>
                  </a:cubicBezTo>
                  <a:cubicBezTo>
                    <a:pt x="4006" y="10275"/>
                    <a:pt x="4015" y="10283"/>
                    <a:pt x="4042" y="10283"/>
                  </a:cubicBezTo>
                  <a:cubicBezTo>
                    <a:pt x="4077" y="10283"/>
                    <a:pt x="4077" y="10283"/>
                    <a:pt x="4077" y="10248"/>
                  </a:cubicBezTo>
                  <a:cubicBezTo>
                    <a:pt x="4077" y="10230"/>
                    <a:pt x="4077" y="10212"/>
                    <a:pt x="4051" y="10212"/>
                  </a:cubicBezTo>
                  <a:close/>
                  <a:moveTo>
                    <a:pt x="4452" y="10248"/>
                  </a:moveTo>
                  <a:cubicBezTo>
                    <a:pt x="4407" y="10248"/>
                    <a:pt x="4407" y="10248"/>
                    <a:pt x="4407" y="10275"/>
                  </a:cubicBezTo>
                  <a:cubicBezTo>
                    <a:pt x="4407" y="10292"/>
                    <a:pt x="4398" y="10319"/>
                    <a:pt x="4434" y="10319"/>
                  </a:cubicBezTo>
                  <a:cubicBezTo>
                    <a:pt x="4470" y="10310"/>
                    <a:pt x="4479" y="10319"/>
                    <a:pt x="4479" y="10283"/>
                  </a:cubicBezTo>
                  <a:cubicBezTo>
                    <a:pt x="4479" y="10266"/>
                    <a:pt x="4488" y="10248"/>
                    <a:pt x="4452" y="10248"/>
                  </a:cubicBezTo>
                  <a:close/>
                  <a:moveTo>
                    <a:pt x="4845" y="10283"/>
                  </a:moveTo>
                  <a:cubicBezTo>
                    <a:pt x="4809" y="10283"/>
                    <a:pt x="4809" y="10283"/>
                    <a:pt x="4809" y="10319"/>
                  </a:cubicBezTo>
                  <a:cubicBezTo>
                    <a:pt x="4809" y="10337"/>
                    <a:pt x="4809" y="10346"/>
                    <a:pt x="4836" y="10346"/>
                  </a:cubicBezTo>
                  <a:cubicBezTo>
                    <a:pt x="4871" y="10346"/>
                    <a:pt x="4871" y="10346"/>
                    <a:pt x="4871" y="10310"/>
                  </a:cubicBezTo>
                  <a:cubicBezTo>
                    <a:pt x="4880" y="10292"/>
                    <a:pt x="4871" y="10283"/>
                    <a:pt x="4845" y="10283"/>
                  </a:cubicBezTo>
                  <a:close/>
                  <a:moveTo>
                    <a:pt x="3042" y="10328"/>
                  </a:moveTo>
                  <a:cubicBezTo>
                    <a:pt x="3025" y="10328"/>
                    <a:pt x="3007" y="10337"/>
                    <a:pt x="3007" y="10364"/>
                  </a:cubicBezTo>
                  <a:cubicBezTo>
                    <a:pt x="3016" y="10399"/>
                    <a:pt x="3007" y="10399"/>
                    <a:pt x="3042" y="10399"/>
                  </a:cubicBezTo>
                  <a:cubicBezTo>
                    <a:pt x="3069" y="10399"/>
                    <a:pt x="3078" y="10399"/>
                    <a:pt x="3078" y="10373"/>
                  </a:cubicBezTo>
                  <a:cubicBezTo>
                    <a:pt x="3078" y="10328"/>
                    <a:pt x="3078" y="10328"/>
                    <a:pt x="3042" y="10328"/>
                  </a:cubicBezTo>
                  <a:close/>
                  <a:moveTo>
                    <a:pt x="3426" y="10364"/>
                  </a:moveTo>
                  <a:cubicBezTo>
                    <a:pt x="3399" y="10364"/>
                    <a:pt x="3390" y="10373"/>
                    <a:pt x="3390" y="10399"/>
                  </a:cubicBezTo>
                  <a:cubicBezTo>
                    <a:pt x="3399" y="10435"/>
                    <a:pt x="3390" y="10435"/>
                    <a:pt x="3435" y="10435"/>
                  </a:cubicBezTo>
                  <a:cubicBezTo>
                    <a:pt x="3462" y="10435"/>
                    <a:pt x="3462" y="10417"/>
                    <a:pt x="3462" y="10399"/>
                  </a:cubicBezTo>
                  <a:cubicBezTo>
                    <a:pt x="3462" y="10364"/>
                    <a:pt x="3462" y="10364"/>
                    <a:pt x="3426" y="10364"/>
                  </a:cubicBezTo>
                  <a:close/>
                  <a:moveTo>
                    <a:pt x="3828" y="10399"/>
                  </a:moveTo>
                  <a:cubicBezTo>
                    <a:pt x="3801" y="10399"/>
                    <a:pt x="3792" y="10399"/>
                    <a:pt x="3792" y="10426"/>
                  </a:cubicBezTo>
                  <a:cubicBezTo>
                    <a:pt x="3792" y="10462"/>
                    <a:pt x="3792" y="10462"/>
                    <a:pt x="3828" y="10462"/>
                  </a:cubicBezTo>
                  <a:cubicBezTo>
                    <a:pt x="3845" y="10462"/>
                    <a:pt x="3863" y="10462"/>
                    <a:pt x="3863" y="10435"/>
                  </a:cubicBezTo>
                  <a:cubicBezTo>
                    <a:pt x="3863" y="10399"/>
                    <a:pt x="3863" y="10399"/>
                    <a:pt x="3828" y="10399"/>
                  </a:cubicBezTo>
                  <a:close/>
                  <a:moveTo>
                    <a:pt x="4206" y="10430"/>
                  </a:moveTo>
                  <a:cubicBezTo>
                    <a:pt x="4193" y="10430"/>
                    <a:pt x="4193" y="10438"/>
                    <a:pt x="4193" y="10462"/>
                  </a:cubicBezTo>
                  <a:cubicBezTo>
                    <a:pt x="4193" y="10480"/>
                    <a:pt x="4184" y="10498"/>
                    <a:pt x="4220" y="10498"/>
                  </a:cubicBezTo>
                  <a:cubicBezTo>
                    <a:pt x="4256" y="10498"/>
                    <a:pt x="4256" y="10498"/>
                    <a:pt x="4256" y="10471"/>
                  </a:cubicBezTo>
                  <a:cubicBezTo>
                    <a:pt x="4256" y="10455"/>
                    <a:pt x="4262" y="10433"/>
                    <a:pt x="4247" y="10433"/>
                  </a:cubicBezTo>
                  <a:cubicBezTo>
                    <a:pt x="4245" y="10433"/>
                    <a:pt x="4242" y="10434"/>
                    <a:pt x="4238" y="10435"/>
                  </a:cubicBezTo>
                  <a:cubicBezTo>
                    <a:pt x="4223" y="10432"/>
                    <a:pt x="4213" y="10430"/>
                    <a:pt x="4206" y="10430"/>
                  </a:cubicBezTo>
                  <a:close/>
                  <a:moveTo>
                    <a:pt x="4621" y="10462"/>
                  </a:moveTo>
                  <a:cubicBezTo>
                    <a:pt x="4595" y="10462"/>
                    <a:pt x="4586" y="10471"/>
                    <a:pt x="4595" y="10498"/>
                  </a:cubicBezTo>
                  <a:cubicBezTo>
                    <a:pt x="4595" y="10533"/>
                    <a:pt x="4595" y="10533"/>
                    <a:pt x="4630" y="10533"/>
                  </a:cubicBezTo>
                  <a:cubicBezTo>
                    <a:pt x="4657" y="10533"/>
                    <a:pt x="4657" y="10524"/>
                    <a:pt x="4657" y="10498"/>
                  </a:cubicBezTo>
                  <a:cubicBezTo>
                    <a:pt x="4657" y="10462"/>
                    <a:pt x="4657" y="10462"/>
                    <a:pt x="4621" y="10462"/>
                  </a:cubicBezTo>
                  <a:close/>
                  <a:moveTo>
                    <a:pt x="2802" y="10498"/>
                  </a:moveTo>
                  <a:cubicBezTo>
                    <a:pt x="2802" y="10498"/>
                    <a:pt x="2802" y="10506"/>
                    <a:pt x="2802" y="10506"/>
                  </a:cubicBezTo>
                  <a:cubicBezTo>
                    <a:pt x="2811" y="10524"/>
                    <a:pt x="2811" y="10542"/>
                    <a:pt x="2819" y="10551"/>
                  </a:cubicBezTo>
                  <a:cubicBezTo>
                    <a:pt x="2828" y="10560"/>
                    <a:pt x="2837" y="10560"/>
                    <a:pt x="2846" y="10560"/>
                  </a:cubicBezTo>
                  <a:cubicBezTo>
                    <a:pt x="2855" y="10560"/>
                    <a:pt x="2864" y="10551"/>
                    <a:pt x="2864" y="10542"/>
                  </a:cubicBezTo>
                  <a:cubicBezTo>
                    <a:pt x="2864" y="10524"/>
                    <a:pt x="2864" y="10506"/>
                    <a:pt x="2855" y="10506"/>
                  </a:cubicBezTo>
                  <a:cubicBezTo>
                    <a:pt x="2837" y="10498"/>
                    <a:pt x="2819" y="10498"/>
                    <a:pt x="2802" y="10498"/>
                  </a:cubicBezTo>
                  <a:close/>
                  <a:moveTo>
                    <a:pt x="3192" y="10550"/>
                  </a:moveTo>
                  <a:cubicBezTo>
                    <a:pt x="3183" y="10550"/>
                    <a:pt x="3176" y="10553"/>
                    <a:pt x="3176" y="10569"/>
                  </a:cubicBezTo>
                  <a:cubicBezTo>
                    <a:pt x="3176" y="10614"/>
                    <a:pt x="3176" y="10614"/>
                    <a:pt x="3203" y="10614"/>
                  </a:cubicBezTo>
                  <a:cubicBezTo>
                    <a:pt x="3209" y="10614"/>
                    <a:pt x="3216" y="10615"/>
                    <a:pt x="3223" y="10615"/>
                  </a:cubicBezTo>
                  <a:cubicBezTo>
                    <a:pt x="3236" y="10615"/>
                    <a:pt x="3248" y="10611"/>
                    <a:pt x="3248" y="10587"/>
                  </a:cubicBezTo>
                  <a:cubicBezTo>
                    <a:pt x="3248" y="10551"/>
                    <a:pt x="3248" y="10551"/>
                    <a:pt x="3212" y="10551"/>
                  </a:cubicBezTo>
                  <a:cubicBezTo>
                    <a:pt x="3205" y="10551"/>
                    <a:pt x="3198" y="10550"/>
                    <a:pt x="3192" y="10550"/>
                  </a:cubicBezTo>
                  <a:close/>
                  <a:moveTo>
                    <a:pt x="3604" y="10578"/>
                  </a:moveTo>
                  <a:cubicBezTo>
                    <a:pt x="3578" y="10578"/>
                    <a:pt x="3578" y="10587"/>
                    <a:pt x="3578" y="10614"/>
                  </a:cubicBezTo>
                  <a:cubicBezTo>
                    <a:pt x="3578" y="10649"/>
                    <a:pt x="3578" y="10649"/>
                    <a:pt x="3613" y="10649"/>
                  </a:cubicBezTo>
                  <a:cubicBezTo>
                    <a:pt x="3640" y="10649"/>
                    <a:pt x="3649" y="10640"/>
                    <a:pt x="3640" y="10614"/>
                  </a:cubicBezTo>
                  <a:cubicBezTo>
                    <a:pt x="3640" y="10578"/>
                    <a:pt x="3640" y="10578"/>
                    <a:pt x="3604" y="10578"/>
                  </a:cubicBezTo>
                  <a:close/>
                  <a:moveTo>
                    <a:pt x="4015" y="10614"/>
                  </a:moveTo>
                  <a:cubicBezTo>
                    <a:pt x="3979" y="10614"/>
                    <a:pt x="3979" y="10614"/>
                    <a:pt x="3979" y="10649"/>
                  </a:cubicBezTo>
                  <a:cubicBezTo>
                    <a:pt x="3970" y="10676"/>
                    <a:pt x="3988" y="10685"/>
                    <a:pt x="4006" y="10685"/>
                  </a:cubicBezTo>
                  <a:cubicBezTo>
                    <a:pt x="4042" y="10676"/>
                    <a:pt x="4042" y="10676"/>
                    <a:pt x="4042" y="10640"/>
                  </a:cubicBezTo>
                  <a:cubicBezTo>
                    <a:pt x="4042" y="10614"/>
                    <a:pt x="4033" y="10614"/>
                    <a:pt x="4015" y="10614"/>
                  </a:cubicBezTo>
                  <a:close/>
                  <a:moveTo>
                    <a:pt x="4407" y="10649"/>
                  </a:moveTo>
                  <a:cubicBezTo>
                    <a:pt x="4390" y="10649"/>
                    <a:pt x="4372" y="10649"/>
                    <a:pt x="4372" y="10676"/>
                  </a:cubicBezTo>
                  <a:cubicBezTo>
                    <a:pt x="4381" y="10712"/>
                    <a:pt x="4372" y="10712"/>
                    <a:pt x="4407" y="10712"/>
                  </a:cubicBezTo>
                  <a:cubicBezTo>
                    <a:pt x="4434" y="10712"/>
                    <a:pt x="4443" y="10712"/>
                    <a:pt x="4443" y="10685"/>
                  </a:cubicBezTo>
                  <a:cubicBezTo>
                    <a:pt x="4443" y="10649"/>
                    <a:pt x="4443" y="10649"/>
                    <a:pt x="4407" y="10649"/>
                  </a:cubicBezTo>
                  <a:close/>
                  <a:moveTo>
                    <a:pt x="2998" y="10712"/>
                  </a:moveTo>
                  <a:cubicBezTo>
                    <a:pt x="2962" y="10712"/>
                    <a:pt x="2962" y="10712"/>
                    <a:pt x="2962" y="10747"/>
                  </a:cubicBezTo>
                  <a:cubicBezTo>
                    <a:pt x="2962" y="10774"/>
                    <a:pt x="2962" y="10783"/>
                    <a:pt x="2989" y="10783"/>
                  </a:cubicBezTo>
                  <a:cubicBezTo>
                    <a:pt x="3025" y="10783"/>
                    <a:pt x="3025" y="10783"/>
                    <a:pt x="3025" y="10747"/>
                  </a:cubicBezTo>
                  <a:cubicBezTo>
                    <a:pt x="3034" y="10721"/>
                    <a:pt x="3025" y="10712"/>
                    <a:pt x="2998" y="10712"/>
                  </a:cubicBezTo>
                  <a:close/>
                  <a:moveTo>
                    <a:pt x="3390" y="10765"/>
                  </a:moveTo>
                  <a:cubicBezTo>
                    <a:pt x="3373" y="10765"/>
                    <a:pt x="3355" y="10765"/>
                    <a:pt x="3364" y="10792"/>
                  </a:cubicBezTo>
                  <a:cubicBezTo>
                    <a:pt x="3364" y="10828"/>
                    <a:pt x="3364" y="10828"/>
                    <a:pt x="3399" y="10828"/>
                  </a:cubicBezTo>
                  <a:cubicBezTo>
                    <a:pt x="3404" y="10830"/>
                    <a:pt x="3408" y="10831"/>
                    <a:pt x="3411" y="10831"/>
                  </a:cubicBezTo>
                  <a:cubicBezTo>
                    <a:pt x="3421" y="10831"/>
                    <a:pt x="3426" y="10821"/>
                    <a:pt x="3426" y="10801"/>
                  </a:cubicBezTo>
                  <a:cubicBezTo>
                    <a:pt x="3426" y="10765"/>
                    <a:pt x="3426" y="10765"/>
                    <a:pt x="3390" y="10765"/>
                  </a:cubicBezTo>
                  <a:close/>
                  <a:moveTo>
                    <a:pt x="3809" y="10798"/>
                  </a:moveTo>
                  <a:cubicBezTo>
                    <a:pt x="3804" y="10798"/>
                    <a:pt x="3799" y="10799"/>
                    <a:pt x="3792" y="10801"/>
                  </a:cubicBezTo>
                  <a:cubicBezTo>
                    <a:pt x="3756" y="10801"/>
                    <a:pt x="3765" y="10801"/>
                    <a:pt x="3756" y="10837"/>
                  </a:cubicBezTo>
                  <a:cubicBezTo>
                    <a:pt x="3756" y="10863"/>
                    <a:pt x="3774" y="10863"/>
                    <a:pt x="3792" y="10863"/>
                  </a:cubicBezTo>
                  <a:cubicBezTo>
                    <a:pt x="3828" y="10863"/>
                    <a:pt x="3828" y="10863"/>
                    <a:pt x="3828" y="10828"/>
                  </a:cubicBezTo>
                  <a:cubicBezTo>
                    <a:pt x="3828" y="10808"/>
                    <a:pt x="3822" y="10798"/>
                    <a:pt x="3809" y="10798"/>
                  </a:cubicBezTo>
                  <a:close/>
                  <a:moveTo>
                    <a:pt x="4193" y="10828"/>
                  </a:moveTo>
                  <a:cubicBezTo>
                    <a:pt x="4158" y="10828"/>
                    <a:pt x="4158" y="10828"/>
                    <a:pt x="4158" y="10863"/>
                  </a:cubicBezTo>
                  <a:cubicBezTo>
                    <a:pt x="4158" y="10899"/>
                    <a:pt x="4167" y="10899"/>
                    <a:pt x="4193" y="10899"/>
                  </a:cubicBezTo>
                  <a:cubicBezTo>
                    <a:pt x="4229" y="10899"/>
                    <a:pt x="4229" y="10899"/>
                    <a:pt x="4229" y="10854"/>
                  </a:cubicBezTo>
                  <a:cubicBezTo>
                    <a:pt x="4229" y="10828"/>
                    <a:pt x="4211" y="10828"/>
                    <a:pt x="4193" y="10828"/>
                  </a:cubicBezTo>
                  <a:close/>
                  <a:moveTo>
                    <a:pt x="3156" y="10930"/>
                  </a:moveTo>
                  <a:cubicBezTo>
                    <a:pt x="3147" y="10930"/>
                    <a:pt x="3141" y="10935"/>
                    <a:pt x="3141" y="10953"/>
                  </a:cubicBezTo>
                  <a:cubicBezTo>
                    <a:pt x="3141" y="10997"/>
                    <a:pt x="3141" y="10997"/>
                    <a:pt x="3176" y="10997"/>
                  </a:cubicBezTo>
                  <a:cubicBezTo>
                    <a:pt x="3182" y="10997"/>
                    <a:pt x="3188" y="10998"/>
                    <a:pt x="3193" y="10998"/>
                  </a:cubicBezTo>
                  <a:cubicBezTo>
                    <a:pt x="3204" y="10998"/>
                    <a:pt x="3212" y="10994"/>
                    <a:pt x="3212" y="10970"/>
                  </a:cubicBezTo>
                  <a:cubicBezTo>
                    <a:pt x="3212" y="10943"/>
                    <a:pt x="3212" y="10931"/>
                    <a:pt x="3200" y="10931"/>
                  </a:cubicBezTo>
                  <a:cubicBezTo>
                    <a:pt x="3196" y="10931"/>
                    <a:pt x="3192" y="10933"/>
                    <a:pt x="3185" y="10935"/>
                  </a:cubicBezTo>
                  <a:cubicBezTo>
                    <a:pt x="3176" y="10935"/>
                    <a:pt x="3165" y="10930"/>
                    <a:pt x="3156" y="10930"/>
                  </a:cubicBezTo>
                  <a:close/>
                  <a:moveTo>
                    <a:pt x="3578" y="10979"/>
                  </a:moveTo>
                  <a:cubicBezTo>
                    <a:pt x="3551" y="10979"/>
                    <a:pt x="3542" y="10979"/>
                    <a:pt x="3542" y="11006"/>
                  </a:cubicBezTo>
                  <a:cubicBezTo>
                    <a:pt x="3542" y="11051"/>
                    <a:pt x="3542" y="11051"/>
                    <a:pt x="3578" y="11051"/>
                  </a:cubicBezTo>
                  <a:cubicBezTo>
                    <a:pt x="3604" y="11051"/>
                    <a:pt x="3613" y="11042"/>
                    <a:pt x="3613" y="11015"/>
                  </a:cubicBezTo>
                  <a:cubicBezTo>
                    <a:pt x="3604" y="10979"/>
                    <a:pt x="3613" y="10979"/>
                    <a:pt x="3578" y="10979"/>
                  </a:cubicBezTo>
                  <a:close/>
                  <a:moveTo>
                    <a:pt x="3979" y="11015"/>
                  </a:moveTo>
                  <a:cubicBezTo>
                    <a:pt x="3952" y="11015"/>
                    <a:pt x="3943" y="11015"/>
                    <a:pt x="3943" y="11042"/>
                  </a:cubicBezTo>
                  <a:cubicBezTo>
                    <a:pt x="3943" y="11077"/>
                    <a:pt x="3943" y="11077"/>
                    <a:pt x="3979" y="11077"/>
                  </a:cubicBezTo>
                  <a:cubicBezTo>
                    <a:pt x="3997" y="11077"/>
                    <a:pt x="4015" y="11077"/>
                    <a:pt x="4006" y="11051"/>
                  </a:cubicBezTo>
                  <a:cubicBezTo>
                    <a:pt x="4006" y="11015"/>
                    <a:pt x="4006" y="11015"/>
                    <a:pt x="3979" y="11015"/>
                  </a:cubicBezTo>
                  <a:close/>
                  <a:moveTo>
                    <a:pt x="3364" y="11149"/>
                  </a:moveTo>
                  <a:cubicBezTo>
                    <a:pt x="3328" y="11149"/>
                    <a:pt x="3328" y="11149"/>
                    <a:pt x="3328" y="11184"/>
                  </a:cubicBezTo>
                  <a:cubicBezTo>
                    <a:pt x="3328" y="11211"/>
                    <a:pt x="3337" y="11211"/>
                    <a:pt x="3364" y="11211"/>
                  </a:cubicBezTo>
                  <a:cubicBezTo>
                    <a:pt x="3390" y="11211"/>
                    <a:pt x="3390" y="11211"/>
                    <a:pt x="3390" y="11176"/>
                  </a:cubicBezTo>
                  <a:cubicBezTo>
                    <a:pt x="3399" y="11149"/>
                    <a:pt x="3381" y="11149"/>
                    <a:pt x="3364" y="11149"/>
                  </a:cubicBezTo>
                  <a:close/>
                  <a:moveTo>
                    <a:pt x="3746" y="11192"/>
                  </a:moveTo>
                  <a:cubicBezTo>
                    <a:pt x="3733" y="11192"/>
                    <a:pt x="3723" y="11196"/>
                    <a:pt x="3729" y="11220"/>
                  </a:cubicBezTo>
                  <a:cubicBezTo>
                    <a:pt x="3720" y="11265"/>
                    <a:pt x="3729" y="11265"/>
                    <a:pt x="3756" y="11265"/>
                  </a:cubicBezTo>
                  <a:cubicBezTo>
                    <a:pt x="3762" y="11265"/>
                    <a:pt x="3768" y="11266"/>
                    <a:pt x="3773" y="11266"/>
                  </a:cubicBezTo>
                  <a:cubicBezTo>
                    <a:pt x="3784" y="11266"/>
                    <a:pt x="3792" y="11262"/>
                    <a:pt x="3792" y="11238"/>
                  </a:cubicBezTo>
                  <a:cubicBezTo>
                    <a:pt x="3792" y="11193"/>
                    <a:pt x="3792" y="11193"/>
                    <a:pt x="3765" y="11193"/>
                  </a:cubicBezTo>
                  <a:cubicBezTo>
                    <a:pt x="3759" y="11193"/>
                    <a:pt x="3752" y="11192"/>
                    <a:pt x="3746" y="11192"/>
                  </a:cubicBezTo>
                  <a:close/>
                  <a:moveTo>
                    <a:pt x="3563" y="11361"/>
                  </a:moveTo>
                  <a:cubicBezTo>
                    <a:pt x="3560" y="11361"/>
                    <a:pt x="3556" y="11362"/>
                    <a:pt x="3551" y="11363"/>
                  </a:cubicBezTo>
                  <a:cubicBezTo>
                    <a:pt x="3515" y="11363"/>
                    <a:pt x="3506" y="11363"/>
                    <a:pt x="3506" y="11390"/>
                  </a:cubicBezTo>
                  <a:cubicBezTo>
                    <a:pt x="3506" y="11405"/>
                    <a:pt x="3500" y="11427"/>
                    <a:pt x="3521" y="11427"/>
                  </a:cubicBezTo>
                  <a:cubicBezTo>
                    <a:pt x="3524" y="11427"/>
                    <a:pt x="3528" y="11427"/>
                    <a:pt x="3533" y="11425"/>
                  </a:cubicBezTo>
                  <a:cubicBezTo>
                    <a:pt x="3548" y="11425"/>
                    <a:pt x="3558" y="11426"/>
                    <a:pt x="3565" y="11426"/>
                  </a:cubicBezTo>
                  <a:cubicBezTo>
                    <a:pt x="3578" y="11426"/>
                    <a:pt x="3578" y="11422"/>
                    <a:pt x="3578" y="11399"/>
                  </a:cubicBezTo>
                  <a:cubicBezTo>
                    <a:pt x="3578" y="11383"/>
                    <a:pt x="3584" y="11361"/>
                    <a:pt x="3563" y="11361"/>
                  </a:cubicBezTo>
                  <a:close/>
                </a:path>
              </a:pathLst>
            </a:custGeom>
            <a:solidFill>
              <a:srgbClr val="AEC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8" name="Google Shape;1398;p17"/>
            <p:cNvSpPr/>
            <p:nvPr/>
          </p:nvSpPr>
          <p:spPr>
            <a:xfrm>
              <a:off x="11967555" y="3407909"/>
              <a:ext cx="589473" cy="669462"/>
            </a:xfrm>
            <a:custGeom>
              <a:avLst/>
              <a:gdLst/>
              <a:ahLst/>
              <a:cxnLst/>
              <a:rect l="l" t="t" r="r" b="b"/>
              <a:pathLst>
                <a:path w="11371" h="12914" extrusionOk="0">
                  <a:moveTo>
                    <a:pt x="5524" y="1"/>
                  </a:moveTo>
                  <a:cubicBezTo>
                    <a:pt x="5512" y="1"/>
                    <a:pt x="5500" y="1"/>
                    <a:pt x="5487" y="1"/>
                  </a:cubicBezTo>
                  <a:cubicBezTo>
                    <a:pt x="331" y="45"/>
                    <a:pt x="1" y="9109"/>
                    <a:pt x="4345" y="12142"/>
                  </a:cubicBezTo>
                  <a:cubicBezTo>
                    <a:pt x="5084" y="12658"/>
                    <a:pt x="5922" y="12914"/>
                    <a:pt x="6750" y="12914"/>
                  </a:cubicBezTo>
                  <a:cubicBezTo>
                    <a:pt x="9103" y="12914"/>
                    <a:pt x="11370" y="10844"/>
                    <a:pt x="11000" y="6772"/>
                  </a:cubicBezTo>
                  <a:cubicBezTo>
                    <a:pt x="10530" y="1530"/>
                    <a:pt x="7653" y="1"/>
                    <a:pt x="5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9" name="Google Shape;1399;p17"/>
            <p:cNvSpPr/>
            <p:nvPr/>
          </p:nvSpPr>
          <p:spPr>
            <a:xfrm>
              <a:off x="12036036" y="3407909"/>
              <a:ext cx="504144" cy="670188"/>
            </a:xfrm>
            <a:custGeom>
              <a:avLst/>
              <a:gdLst/>
              <a:ahLst/>
              <a:cxnLst/>
              <a:rect l="l" t="t" r="r" b="b"/>
              <a:pathLst>
                <a:path w="9725" h="12928" extrusionOk="0">
                  <a:moveTo>
                    <a:pt x="3792" y="16"/>
                  </a:moveTo>
                  <a:cubicBezTo>
                    <a:pt x="3783" y="16"/>
                    <a:pt x="3774" y="19"/>
                    <a:pt x="3765" y="19"/>
                  </a:cubicBezTo>
                  <a:lnTo>
                    <a:pt x="3720" y="19"/>
                  </a:lnTo>
                  <a:cubicBezTo>
                    <a:pt x="3720" y="28"/>
                    <a:pt x="3729" y="37"/>
                    <a:pt x="3729" y="37"/>
                  </a:cubicBezTo>
                  <a:lnTo>
                    <a:pt x="3783" y="37"/>
                  </a:lnTo>
                  <a:cubicBezTo>
                    <a:pt x="3783" y="37"/>
                    <a:pt x="3801" y="28"/>
                    <a:pt x="3818" y="28"/>
                  </a:cubicBezTo>
                  <a:cubicBezTo>
                    <a:pt x="3809" y="19"/>
                    <a:pt x="3801" y="16"/>
                    <a:pt x="3792" y="16"/>
                  </a:cubicBezTo>
                  <a:close/>
                  <a:moveTo>
                    <a:pt x="4363" y="1"/>
                  </a:moveTo>
                  <a:cubicBezTo>
                    <a:pt x="4336" y="1"/>
                    <a:pt x="4336" y="10"/>
                    <a:pt x="4345" y="37"/>
                  </a:cubicBezTo>
                  <a:cubicBezTo>
                    <a:pt x="4363" y="81"/>
                    <a:pt x="4389" y="108"/>
                    <a:pt x="4434" y="117"/>
                  </a:cubicBezTo>
                  <a:cubicBezTo>
                    <a:pt x="4470" y="117"/>
                    <a:pt x="4514" y="90"/>
                    <a:pt x="4523" y="37"/>
                  </a:cubicBezTo>
                  <a:cubicBezTo>
                    <a:pt x="4523" y="37"/>
                    <a:pt x="4532" y="28"/>
                    <a:pt x="4532" y="19"/>
                  </a:cubicBezTo>
                  <a:cubicBezTo>
                    <a:pt x="4523" y="10"/>
                    <a:pt x="4514" y="1"/>
                    <a:pt x="4505" y="1"/>
                  </a:cubicBezTo>
                  <a:close/>
                  <a:moveTo>
                    <a:pt x="5029" y="68"/>
                  </a:moveTo>
                  <a:cubicBezTo>
                    <a:pt x="5021" y="68"/>
                    <a:pt x="5011" y="72"/>
                    <a:pt x="5005" y="72"/>
                  </a:cubicBezTo>
                  <a:cubicBezTo>
                    <a:pt x="5005" y="81"/>
                    <a:pt x="5014" y="99"/>
                    <a:pt x="5014" y="108"/>
                  </a:cubicBezTo>
                  <a:cubicBezTo>
                    <a:pt x="5023" y="153"/>
                    <a:pt x="5058" y="161"/>
                    <a:pt x="5085" y="161"/>
                  </a:cubicBezTo>
                  <a:cubicBezTo>
                    <a:pt x="5091" y="163"/>
                    <a:pt x="5098" y="164"/>
                    <a:pt x="5104" y="164"/>
                  </a:cubicBezTo>
                  <a:cubicBezTo>
                    <a:pt x="5133" y="164"/>
                    <a:pt x="5160" y="148"/>
                    <a:pt x="5174" y="126"/>
                  </a:cubicBezTo>
                  <a:cubicBezTo>
                    <a:pt x="5183" y="126"/>
                    <a:pt x="5183" y="117"/>
                    <a:pt x="5183" y="108"/>
                  </a:cubicBezTo>
                  <a:cubicBezTo>
                    <a:pt x="5174" y="108"/>
                    <a:pt x="5174" y="99"/>
                    <a:pt x="5165" y="99"/>
                  </a:cubicBezTo>
                  <a:cubicBezTo>
                    <a:pt x="5148" y="90"/>
                    <a:pt x="5130" y="90"/>
                    <a:pt x="5103" y="81"/>
                  </a:cubicBezTo>
                  <a:cubicBezTo>
                    <a:pt x="5094" y="81"/>
                    <a:pt x="5083" y="83"/>
                    <a:pt x="5072" y="83"/>
                  </a:cubicBezTo>
                  <a:cubicBezTo>
                    <a:pt x="5061" y="83"/>
                    <a:pt x="5049" y="81"/>
                    <a:pt x="5041" y="72"/>
                  </a:cubicBezTo>
                  <a:cubicBezTo>
                    <a:pt x="5038" y="69"/>
                    <a:pt x="5034" y="68"/>
                    <a:pt x="5029" y="68"/>
                  </a:cubicBezTo>
                  <a:close/>
                  <a:moveTo>
                    <a:pt x="2775" y="251"/>
                  </a:moveTo>
                  <a:cubicBezTo>
                    <a:pt x="2775" y="251"/>
                    <a:pt x="2775" y="251"/>
                    <a:pt x="2775" y="260"/>
                  </a:cubicBezTo>
                  <a:cubicBezTo>
                    <a:pt x="2775" y="260"/>
                    <a:pt x="2775" y="260"/>
                    <a:pt x="2775" y="268"/>
                  </a:cubicBezTo>
                  <a:lnTo>
                    <a:pt x="2784" y="260"/>
                  </a:lnTo>
                  <a:cubicBezTo>
                    <a:pt x="2784" y="260"/>
                    <a:pt x="2784" y="251"/>
                    <a:pt x="2775" y="251"/>
                  </a:cubicBezTo>
                  <a:close/>
                  <a:moveTo>
                    <a:pt x="2739" y="268"/>
                  </a:moveTo>
                  <a:cubicBezTo>
                    <a:pt x="2739" y="268"/>
                    <a:pt x="2739" y="268"/>
                    <a:pt x="2739" y="277"/>
                  </a:cubicBezTo>
                  <a:lnTo>
                    <a:pt x="2757" y="277"/>
                  </a:lnTo>
                  <a:cubicBezTo>
                    <a:pt x="2748" y="268"/>
                    <a:pt x="2748" y="268"/>
                    <a:pt x="2739" y="268"/>
                  </a:cubicBezTo>
                  <a:close/>
                  <a:moveTo>
                    <a:pt x="3394" y="169"/>
                  </a:moveTo>
                  <a:cubicBezTo>
                    <a:pt x="3349" y="169"/>
                    <a:pt x="3319" y="210"/>
                    <a:pt x="3319" y="251"/>
                  </a:cubicBezTo>
                  <a:cubicBezTo>
                    <a:pt x="3319" y="295"/>
                    <a:pt x="3354" y="331"/>
                    <a:pt x="3399" y="331"/>
                  </a:cubicBezTo>
                  <a:cubicBezTo>
                    <a:pt x="3453" y="331"/>
                    <a:pt x="3488" y="295"/>
                    <a:pt x="3488" y="251"/>
                  </a:cubicBezTo>
                  <a:cubicBezTo>
                    <a:pt x="3488" y="206"/>
                    <a:pt x="3453" y="170"/>
                    <a:pt x="3408" y="170"/>
                  </a:cubicBezTo>
                  <a:cubicBezTo>
                    <a:pt x="3403" y="170"/>
                    <a:pt x="3399" y="169"/>
                    <a:pt x="3394" y="169"/>
                  </a:cubicBezTo>
                  <a:close/>
                  <a:moveTo>
                    <a:pt x="4068" y="233"/>
                  </a:moveTo>
                  <a:cubicBezTo>
                    <a:pt x="4006" y="233"/>
                    <a:pt x="3988" y="260"/>
                    <a:pt x="3988" y="322"/>
                  </a:cubicBezTo>
                  <a:cubicBezTo>
                    <a:pt x="3988" y="376"/>
                    <a:pt x="4015" y="402"/>
                    <a:pt x="4077" y="402"/>
                  </a:cubicBezTo>
                  <a:cubicBezTo>
                    <a:pt x="4131" y="402"/>
                    <a:pt x="4148" y="376"/>
                    <a:pt x="4148" y="313"/>
                  </a:cubicBezTo>
                  <a:cubicBezTo>
                    <a:pt x="4148" y="260"/>
                    <a:pt x="4131" y="233"/>
                    <a:pt x="4068" y="233"/>
                  </a:cubicBezTo>
                  <a:close/>
                  <a:moveTo>
                    <a:pt x="4737" y="268"/>
                  </a:moveTo>
                  <a:cubicBezTo>
                    <a:pt x="4684" y="268"/>
                    <a:pt x="4630" y="313"/>
                    <a:pt x="4630" y="367"/>
                  </a:cubicBezTo>
                  <a:cubicBezTo>
                    <a:pt x="4630" y="420"/>
                    <a:pt x="4675" y="465"/>
                    <a:pt x="4728" y="465"/>
                  </a:cubicBezTo>
                  <a:cubicBezTo>
                    <a:pt x="4782" y="465"/>
                    <a:pt x="4835" y="420"/>
                    <a:pt x="4835" y="367"/>
                  </a:cubicBezTo>
                  <a:cubicBezTo>
                    <a:pt x="4835" y="313"/>
                    <a:pt x="4791" y="268"/>
                    <a:pt x="4737" y="268"/>
                  </a:cubicBezTo>
                  <a:close/>
                  <a:moveTo>
                    <a:pt x="5397" y="331"/>
                  </a:moveTo>
                  <a:cubicBezTo>
                    <a:pt x="5335" y="331"/>
                    <a:pt x="5299" y="376"/>
                    <a:pt x="5299" y="438"/>
                  </a:cubicBezTo>
                  <a:cubicBezTo>
                    <a:pt x="5299" y="492"/>
                    <a:pt x="5344" y="536"/>
                    <a:pt x="5397" y="536"/>
                  </a:cubicBezTo>
                  <a:cubicBezTo>
                    <a:pt x="5460" y="536"/>
                    <a:pt x="5496" y="492"/>
                    <a:pt x="5496" y="429"/>
                  </a:cubicBezTo>
                  <a:cubicBezTo>
                    <a:pt x="5496" y="376"/>
                    <a:pt x="5460" y="331"/>
                    <a:pt x="5397" y="331"/>
                  </a:cubicBezTo>
                  <a:close/>
                  <a:moveTo>
                    <a:pt x="2413" y="432"/>
                  </a:moveTo>
                  <a:cubicBezTo>
                    <a:pt x="2403" y="432"/>
                    <a:pt x="2393" y="436"/>
                    <a:pt x="2382" y="447"/>
                  </a:cubicBezTo>
                  <a:cubicBezTo>
                    <a:pt x="2373" y="456"/>
                    <a:pt x="2355" y="456"/>
                    <a:pt x="2337" y="465"/>
                  </a:cubicBezTo>
                  <a:cubicBezTo>
                    <a:pt x="2302" y="483"/>
                    <a:pt x="2302" y="492"/>
                    <a:pt x="2320" y="527"/>
                  </a:cubicBezTo>
                  <a:cubicBezTo>
                    <a:pt x="2329" y="545"/>
                    <a:pt x="2346" y="554"/>
                    <a:pt x="2364" y="572"/>
                  </a:cubicBezTo>
                  <a:cubicBezTo>
                    <a:pt x="2373" y="580"/>
                    <a:pt x="2381" y="583"/>
                    <a:pt x="2389" y="583"/>
                  </a:cubicBezTo>
                  <a:cubicBezTo>
                    <a:pt x="2406" y="583"/>
                    <a:pt x="2421" y="569"/>
                    <a:pt x="2427" y="563"/>
                  </a:cubicBezTo>
                  <a:cubicBezTo>
                    <a:pt x="2453" y="554"/>
                    <a:pt x="2462" y="518"/>
                    <a:pt x="2471" y="500"/>
                  </a:cubicBezTo>
                  <a:cubicBezTo>
                    <a:pt x="2462" y="474"/>
                    <a:pt x="2453" y="456"/>
                    <a:pt x="2436" y="438"/>
                  </a:cubicBezTo>
                  <a:cubicBezTo>
                    <a:pt x="2428" y="434"/>
                    <a:pt x="2421" y="432"/>
                    <a:pt x="2413" y="432"/>
                  </a:cubicBezTo>
                  <a:close/>
                  <a:moveTo>
                    <a:pt x="6049" y="384"/>
                  </a:moveTo>
                  <a:cubicBezTo>
                    <a:pt x="5986" y="384"/>
                    <a:pt x="5933" y="447"/>
                    <a:pt x="5950" y="500"/>
                  </a:cubicBezTo>
                  <a:cubicBezTo>
                    <a:pt x="5959" y="545"/>
                    <a:pt x="5995" y="581"/>
                    <a:pt x="6040" y="599"/>
                  </a:cubicBezTo>
                  <a:cubicBezTo>
                    <a:pt x="6046" y="600"/>
                    <a:pt x="6053" y="601"/>
                    <a:pt x="6059" y="601"/>
                  </a:cubicBezTo>
                  <a:cubicBezTo>
                    <a:pt x="6091" y="601"/>
                    <a:pt x="6125" y="585"/>
                    <a:pt x="6147" y="563"/>
                  </a:cubicBezTo>
                  <a:cubicBezTo>
                    <a:pt x="6156" y="545"/>
                    <a:pt x="6165" y="527"/>
                    <a:pt x="6174" y="509"/>
                  </a:cubicBezTo>
                  <a:cubicBezTo>
                    <a:pt x="6182" y="492"/>
                    <a:pt x="6191" y="465"/>
                    <a:pt x="6165" y="447"/>
                  </a:cubicBezTo>
                  <a:cubicBezTo>
                    <a:pt x="6138" y="411"/>
                    <a:pt x="6093" y="393"/>
                    <a:pt x="6049" y="384"/>
                  </a:cubicBezTo>
                  <a:close/>
                  <a:moveTo>
                    <a:pt x="3051" y="465"/>
                  </a:moveTo>
                  <a:cubicBezTo>
                    <a:pt x="3007" y="465"/>
                    <a:pt x="2971" y="500"/>
                    <a:pt x="2971" y="545"/>
                  </a:cubicBezTo>
                  <a:cubicBezTo>
                    <a:pt x="2971" y="599"/>
                    <a:pt x="3007" y="634"/>
                    <a:pt x="3060" y="634"/>
                  </a:cubicBezTo>
                  <a:cubicBezTo>
                    <a:pt x="3105" y="634"/>
                    <a:pt x="3140" y="590"/>
                    <a:pt x="3140" y="545"/>
                  </a:cubicBezTo>
                  <a:cubicBezTo>
                    <a:pt x="3131" y="500"/>
                    <a:pt x="3096" y="465"/>
                    <a:pt x="3051" y="465"/>
                  </a:cubicBezTo>
                  <a:close/>
                  <a:moveTo>
                    <a:pt x="3702" y="536"/>
                  </a:moveTo>
                  <a:cubicBezTo>
                    <a:pt x="3640" y="536"/>
                    <a:pt x="3622" y="554"/>
                    <a:pt x="3622" y="616"/>
                  </a:cubicBezTo>
                  <a:cubicBezTo>
                    <a:pt x="3622" y="679"/>
                    <a:pt x="3640" y="697"/>
                    <a:pt x="3702" y="697"/>
                  </a:cubicBezTo>
                  <a:cubicBezTo>
                    <a:pt x="3765" y="697"/>
                    <a:pt x="3783" y="679"/>
                    <a:pt x="3783" y="616"/>
                  </a:cubicBezTo>
                  <a:cubicBezTo>
                    <a:pt x="3783" y="554"/>
                    <a:pt x="3765" y="536"/>
                    <a:pt x="3702" y="536"/>
                  </a:cubicBezTo>
                  <a:close/>
                  <a:moveTo>
                    <a:pt x="4371" y="563"/>
                  </a:moveTo>
                  <a:cubicBezTo>
                    <a:pt x="4318" y="563"/>
                    <a:pt x="4264" y="607"/>
                    <a:pt x="4264" y="670"/>
                  </a:cubicBezTo>
                  <a:cubicBezTo>
                    <a:pt x="4264" y="715"/>
                    <a:pt x="4318" y="768"/>
                    <a:pt x="4371" y="768"/>
                  </a:cubicBezTo>
                  <a:cubicBezTo>
                    <a:pt x="4416" y="768"/>
                    <a:pt x="4470" y="723"/>
                    <a:pt x="4470" y="670"/>
                  </a:cubicBezTo>
                  <a:cubicBezTo>
                    <a:pt x="4470" y="616"/>
                    <a:pt x="4425" y="563"/>
                    <a:pt x="4371" y="563"/>
                  </a:cubicBezTo>
                  <a:close/>
                  <a:moveTo>
                    <a:pt x="5032" y="634"/>
                  </a:moveTo>
                  <a:cubicBezTo>
                    <a:pt x="4969" y="634"/>
                    <a:pt x="4933" y="670"/>
                    <a:pt x="4933" y="732"/>
                  </a:cubicBezTo>
                  <a:cubicBezTo>
                    <a:pt x="4933" y="795"/>
                    <a:pt x="4969" y="830"/>
                    <a:pt x="5032" y="830"/>
                  </a:cubicBezTo>
                  <a:cubicBezTo>
                    <a:pt x="5094" y="830"/>
                    <a:pt x="5130" y="795"/>
                    <a:pt x="5130" y="732"/>
                  </a:cubicBezTo>
                  <a:cubicBezTo>
                    <a:pt x="5130" y="670"/>
                    <a:pt x="5094" y="634"/>
                    <a:pt x="5032" y="634"/>
                  </a:cubicBezTo>
                  <a:close/>
                  <a:moveTo>
                    <a:pt x="2025" y="715"/>
                  </a:moveTo>
                  <a:cubicBezTo>
                    <a:pt x="1998" y="715"/>
                    <a:pt x="1945" y="768"/>
                    <a:pt x="1936" y="795"/>
                  </a:cubicBezTo>
                  <a:cubicBezTo>
                    <a:pt x="1936" y="822"/>
                    <a:pt x="1990" y="875"/>
                    <a:pt x="2016" y="884"/>
                  </a:cubicBezTo>
                  <a:cubicBezTo>
                    <a:pt x="2043" y="884"/>
                    <a:pt x="2106" y="830"/>
                    <a:pt x="2106" y="804"/>
                  </a:cubicBezTo>
                  <a:cubicBezTo>
                    <a:pt x="2106" y="777"/>
                    <a:pt x="2052" y="715"/>
                    <a:pt x="2025" y="715"/>
                  </a:cubicBezTo>
                  <a:close/>
                  <a:moveTo>
                    <a:pt x="5701" y="670"/>
                  </a:moveTo>
                  <a:cubicBezTo>
                    <a:pt x="5674" y="688"/>
                    <a:pt x="5638" y="679"/>
                    <a:pt x="5611" y="706"/>
                  </a:cubicBezTo>
                  <a:cubicBezTo>
                    <a:pt x="5594" y="732"/>
                    <a:pt x="5585" y="759"/>
                    <a:pt x="5585" y="786"/>
                  </a:cubicBezTo>
                  <a:cubicBezTo>
                    <a:pt x="5585" y="804"/>
                    <a:pt x="5603" y="839"/>
                    <a:pt x="5620" y="857"/>
                  </a:cubicBezTo>
                  <a:cubicBezTo>
                    <a:pt x="5638" y="875"/>
                    <a:pt x="5665" y="893"/>
                    <a:pt x="5692" y="893"/>
                  </a:cubicBezTo>
                  <a:cubicBezTo>
                    <a:pt x="5719" y="893"/>
                    <a:pt x="5745" y="875"/>
                    <a:pt x="5772" y="866"/>
                  </a:cubicBezTo>
                  <a:cubicBezTo>
                    <a:pt x="5808" y="848"/>
                    <a:pt x="5790" y="813"/>
                    <a:pt x="5817" y="786"/>
                  </a:cubicBezTo>
                  <a:cubicBezTo>
                    <a:pt x="5799" y="759"/>
                    <a:pt x="5799" y="732"/>
                    <a:pt x="5781" y="706"/>
                  </a:cubicBezTo>
                  <a:cubicBezTo>
                    <a:pt x="5763" y="679"/>
                    <a:pt x="5719" y="688"/>
                    <a:pt x="5701" y="670"/>
                  </a:cubicBezTo>
                  <a:close/>
                  <a:moveTo>
                    <a:pt x="2685" y="786"/>
                  </a:moveTo>
                  <a:cubicBezTo>
                    <a:pt x="2641" y="786"/>
                    <a:pt x="2596" y="822"/>
                    <a:pt x="2605" y="875"/>
                  </a:cubicBezTo>
                  <a:cubicBezTo>
                    <a:pt x="2614" y="920"/>
                    <a:pt x="2641" y="946"/>
                    <a:pt x="2694" y="946"/>
                  </a:cubicBezTo>
                  <a:cubicBezTo>
                    <a:pt x="2739" y="946"/>
                    <a:pt x="2775" y="911"/>
                    <a:pt x="2775" y="866"/>
                  </a:cubicBezTo>
                  <a:cubicBezTo>
                    <a:pt x="2766" y="822"/>
                    <a:pt x="2730" y="786"/>
                    <a:pt x="2685" y="786"/>
                  </a:cubicBezTo>
                  <a:close/>
                  <a:moveTo>
                    <a:pt x="6370" y="732"/>
                  </a:moveTo>
                  <a:cubicBezTo>
                    <a:pt x="6316" y="732"/>
                    <a:pt x="6245" y="786"/>
                    <a:pt x="6245" y="848"/>
                  </a:cubicBezTo>
                  <a:cubicBezTo>
                    <a:pt x="6245" y="902"/>
                    <a:pt x="6307" y="964"/>
                    <a:pt x="6361" y="964"/>
                  </a:cubicBezTo>
                  <a:cubicBezTo>
                    <a:pt x="6414" y="964"/>
                    <a:pt x="6477" y="911"/>
                    <a:pt x="6477" y="857"/>
                  </a:cubicBezTo>
                  <a:cubicBezTo>
                    <a:pt x="6486" y="795"/>
                    <a:pt x="6423" y="732"/>
                    <a:pt x="6370" y="732"/>
                  </a:cubicBezTo>
                  <a:close/>
                  <a:moveTo>
                    <a:pt x="3354" y="830"/>
                  </a:moveTo>
                  <a:cubicBezTo>
                    <a:pt x="3292" y="830"/>
                    <a:pt x="3274" y="857"/>
                    <a:pt x="3274" y="911"/>
                  </a:cubicBezTo>
                  <a:cubicBezTo>
                    <a:pt x="3265" y="973"/>
                    <a:pt x="3292" y="1000"/>
                    <a:pt x="3354" y="1000"/>
                  </a:cubicBezTo>
                  <a:cubicBezTo>
                    <a:pt x="3417" y="1000"/>
                    <a:pt x="3435" y="973"/>
                    <a:pt x="3435" y="911"/>
                  </a:cubicBezTo>
                  <a:cubicBezTo>
                    <a:pt x="3435" y="857"/>
                    <a:pt x="3417" y="830"/>
                    <a:pt x="3354" y="830"/>
                  </a:cubicBezTo>
                  <a:close/>
                  <a:moveTo>
                    <a:pt x="6914" y="866"/>
                  </a:moveTo>
                  <a:cubicBezTo>
                    <a:pt x="6914" y="875"/>
                    <a:pt x="6914" y="875"/>
                    <a:pt x="6914" y="884"/>
                  </a:cubicBezTo>
                  <a:cubicBezTo>
                    <a:pt x="6905" y="946"/>
                    <a:pt x="6941" y="1018"/>
                    <a:pt x="7030" y="1018"/>
                  </a:cubicBezTo>
                  <a:lnTo>
                    <a:pt x="7048" y="1018"/>
                  </a:lnTo>
                  <a:cubicBezTo>
                    <a:pt x="7050" y="1016"/>
                    <a:pt x="7053" y="1015"/>
                    <a:pt x="7056" y="1015"/>
                  </a:cubicBezTo>
                  <a:cubicBezTo>
                    <a:pt x="7059" y="1015"/>
                    <a:pt x="7062" y="1016"/>
                    <a:pt x="7065" y="1016"/>
                  </a:cubicBezTo>
                  <a:cubicBezTo>
                    <a:pt x="7070" y="1016"/>
                    <a:pt x="7075" y="1013"/>
                    <a:pt x="7075" y="1000"/>
                  </a:cubicBezTo>
                  <a:cubicBezTo>
                    <a:pt x="7075" y="991"/>
                    <a:pt x="7075" y="982"/>
                    <a:pt x="7066" y="973"/>
                  </a:cubicBezTo>
                  <a:cubicBezTo>
                    <a:pt x="7021" y="938"/>
                    <a:pt x="6976" y="911"/>
                    <a:pt x="6932" y="875"/>
                  </a:cubicBezTo>
                  <a:cubicBezTo>
                    <a:pt x="6923" y="875"/>
                    <a:pt x="6923" y="866"/>
                    <a:pt x="6914" y="866"/>
                  </a:cubicBezTo>
                  <a:close/>
                  <a:moveTo>
                    <a:pt x="4024" y="884"/>
                  </a:moveTo>
                  <a:cubicBezTo>
                    <a:pt x="3970" y="884"/>
                    <a:pt x="3916" y="929"/>
                    <a:pt x="3916" y="982"/>
                  </a:cubicBezTo>
                  <a:cubicBezTo>
                    <a:pt x="3916" y="1036"/>
                    <a:pt x="3961" y="1080"/>
                    <a:pt x="4015" y="1080"/>
                  </a:cubicBezTo>
                  <a:cubicBezTo>
                    <a:pt x="4068" y="1080"/>
                    <a:pt x="4113" y="1036"/>
                    <a:pt x="4122" y="982"/>
                  </a:cubicBezTo>
                  <a:cubicBezTo>
                    <a:pt x="4122" y="929"/>
                    <a:pt x="4077" y="884"/>
                    <a:pt x="4024" y="884"/>
                  </a:cubicBezTo>
                  <a:close/>
                  <a:moveTo>
                    <a:pt x="4666" y="929"/>
                  </a:moveTo>
                  <a:cubicBezTo>
                    <a:pt x="4603" y="929"/>
                    <a:pt x="4568" y="973"/>
                    <a:pt x="4568" y="1036"/>
                  </a:cubicBezTo>
                  <a:cubicBezTo>
                    <a:pt x="4568" y="1098"/>
                    <a:pt x="4612" y="1134"/>
                    <a:pt x="4675" y="1134"/>
                  </a:cubicBezTo>
                  <a:cubicBezTo>
                    <a:pt x="4728" y="1134"/>
                    <a:pt x="4764" y="1089"/>
                    <a:pt x="4764" y="1027"/>
                  </a:cubicBezTo>
                  <a:cubicBezTo>
                    <a:pt x="4764" y="973"/>
                    <a:pt x="4728" y="929"/>
                    <a:pt x="4666" y="929"/>
                  </a:cubicBezTo>
                  <a:close/>
                  <a:moveTo>
                    <a:pt x="1632" y="1033"/>
                  </a:moveTo>
                  <a:cubicBezTo>
                    <a:pt x="1594" y="1033"/>
                    <a:pt x="1588" y="1049"/>
                    <a:pt x="1588" y="1098"/>
                  </a:cubicBezTo>
                  <a:cubicBezTo>
                    <a:pt x="1588" y="1161"/>
                    <a:pt x="1597" y="1161"/>
                    <a:pt x="1651" y="1161"/>
                  </a:cubicBezTo>
                  <a:cubicBezTo>
                    <a:pt x="1664" y="1162"/>
                    <a:pt x="1675" y="1164"/>
                    <a:pt x="1684" y="1164"/>
                  </a:cubicBezTo>
                  <a:cubicBezTo>
                    <a:pt x="1716" y="1164"/>
                    <a:pt x="1722" y="1149"/>
                    <a:pt x="1722" y="1107"/>
                  </a:cubicBezTo>
                  <a:cubicBezTo>
                    <a:pt x="1722" y="1045"/>
                    <a:pt x="1713" y="1036"/>
                    <a:pt x="1668" y="1036"/>
                  </a:cubicBezTo>
                  <a:cubicBezTo>
                    <a:pt x="1654" y="1034"/>
                    <a:pt x="1642" y="1033"/>
                    <a:pt x="1632" y="1033"/>
                  </a:cubicBezTo>
                  <a:close/>
                  <a:moveTo>
                    <a:pt x="5335" y="982"/>
                  </a:moveTo>
                  <a:cubicBezTo>
                    <a:pt x="5308" y="991"/>
                    <a:pt x="5281" y="1000"/>
                    <a:pt x="5255" y="1018"/>
                  </a:cubicBezTo>
                  <a:cubicBezTo>
                    <a:pt x="5219" y="1036"/>
                    <a:pt x="5237" y="1071"/>
                    <a:pt x="5219" y="1098"/>
                  </a:cubicBezTo>
                  <a:cubicBezTo>
                    <a:pt x="5237" y="1116"/>
                    <a:pt x="5228" y="1152"/>
                    <a:pt x="5246" y="1178"/>
                  </a:cubicBezTo>
                  <a:cubicBezTo>
                    <a:pt x="5272" y="1205"/>
                    <a:pt x="5308" y="1187"/>
                    <a:pt x="5326" y="1214"/>
                  </a:cubicBezTo>
                  <a:cubicBezTo>
                    <a:pt x="5353" y="1205"/>
                    <a:pt x="5380" y="1196"/>
                    <a:pt x="5406" y="1187"/>
                  </a:cubicBezTo>
                  <a:cubicBezTo>
                    <a:pt x="5433" y="1169"/>
                    <a:pt x="5433" y="1125"/>
                    <a:pt x="5442" y="1098"/>
                  </a:cubicBezTo>
                  <a:cubicBezTo>
                    <a:pt x="5451" y="1080"/>
                    <a:pt x="5424" y="1054"/>
                    <a:pt x="5415" y="1027"/>
                  </a:cubicBezTo>
                  <a:cubicBezTo>
                    <a:pt x="5397" y="991"/>
                    <a:pt x="5362" y="1000"/>
                    <a:pt x="5335" y="982"/>
                  </a:cubicBezTo>
                  <a:close/>
                  <a:moveTo>
                    <a:pt x="2320" y="1080"/>
                  </a:moveTo>
                  <a:cubicBezTo>
                    <a:pt x="2275" y="1080"/>
                    <a:pt x="2239" y="1125"/>
                    <a:pt x="2239" y="1169"/>
                  </a:cubicBezTo>
                  <a:cubicBezTo>
                    <a:pt x="2239" y="1214"/>
                    <a:pt x="2284" y="1250"/>
                    <a:pt x="2329" y="1250"/>
                  </a:cubicBezTo>
                  <a:cubicBezTo>
                    <a:pt x="2373" y="1250"/>
                    <a:pt x="2409" y="1205"/>
                    <a:pt x="2409" y="1161"/>
                  </a:cubicBezTo>
                  <a:cubicBezTo>
                    <a:pt x="2409" y="1125"/>
                    <a:pt x="2364" y="1080"/>
                    <a:pt x="2320" y="1080"/>
                  </a:cubicBezTo>
                  <a:close/>
                  <a:moveTo>
                    <a:pt x="5993" y="1035"/>
                  </a:moveTo>
                  <a:cubicBezTo>
                    <a:pt x="5942" y="1035"/>
                    <a:pt x="5879" y="1093"/>
                    <a:pt x="5879" y="1143"/>
                  </a:cubicBezTo>
                  <a:cubicBezTo>
                    <a:pt x="5879" y="1205"/>
                    <a:pt x="5942" y="1268"/>
                    <a:pt x="5995" y="1268"/>
                  </a:cubicBezTo>
                  <a:cubicBezTo>
                    <a:pt x="6040" y="1268"/>
                    <a:pt x="6111" y="1214"/>
                    <a:pt x="6111" y="1143"/>
                  </a:cubicBezTo>
                  <a:cubicBezTo>
                    <a:pt x="6111" y="1089"/>
                    <a:pt x="6058" y="1036"/>
                    <a:pt x="6004" y="1036"/>
                  </a:cubicBezTo>
                  <a:cubicBezTo>
                    <a:pt x="6001" y="1035"/>
                    <a:pt x="5997" y="1035"/>
                    <a:pt x="5993" y="1035"/>
                  </a:cubicBezTo>
                  <a:close/>
                  <a:moveTo>
                    <a:pt x="2989" y="1134"/>
                  </a:moveTo>
                  <a:cubicBezTo>
                    <a:pt x="2926" y="1134"/>
                    <a:pt x="2908" y="1152"/>
                    <a:pt x="2899" y="1205"/>
                  </a:cubicBezTo>
                  <a:cubicBezTo>
                    <a:pt x="2899" y="1277"/>
                    <a:pt x="2926" y="1294"/>
                    <a:pt x="2989" y="1294"/>
                  </a:cubicBezTo>
                  <a:cubicBezTo>
                    <a:pt x="3042" y="1294"/>
                    <a:pt x="3069" y="1277"/>
                    <a:pt x="3069" y="1214"/>
                  </a:cubicBezTo>
                  <a:cubicBezTo>
                    <a:pt x="3069" y="1161"/>
                    <a:pt x="3051" y="1134"/>
                    <a:pt x="2989" y="1134"/>
                  </a:cubicBezTo>
                  <a:close/>
                  <a:moveTo>
                    <a:pt x="6658" y="1097"/>
                  </a:moveTo>
                  <a:cubicBezTo>
                    <a:pt x="6594" y="1097"/>
                    <a:pt x="6548" y="1147"/>
                    <a:pt x="6548" y="1205"/>
                  </a:cubicBezTo>
                  <a:cubicBezTo>
                    <a:pt x="6539" y="1277"/>
                    <a:pt x="6593" y="1330"/>
                    <a:pt x="6655" y="1330"/>
                  </a:cubicBezTo>
                  <a:cubicBezTo>
                    <a:pt x="6661" y="1331"/>
                    <a:pt x="6666" y="1331"/>
                    <a:pt x="6671" y="1331"/>
                  </a:cubicBezTo>
                  <a:cubicBezTo>
                    <a:pt x="6734" y="1331"/>
                    <a:pt x="6780" y="1281"/>
                    <a:pt x="6780" y="1223"/>
                  </a:cubicBezTo>
                  <a:cubicBezTo>
                    <a:pt x="6780" y="1152"/>
                    <a:pt x="6736" y="1098"/>
                    <a:pt x="6673" y="1098"/>
                  </a:cubicBezTo>
                  <a:cubicBezTo>
                    <a:pt x="6668" y="1097"/>
                    <a:pt x="6663" y="1097"/>
                    <a:pt x="6658" y="1097"/>
                  </a:cubicBezTo>
                  <a:close/>
                  <a:moveTo>
                    <a:pt x="3649" y="1178"/>
                  </a:moveTo>
                  <a:cubicBezTo>
                    <a:pt x="3595" y="1178"/>
                    <a:pt x="3551" y="1232"/>
                    <a:pt x="3551" y="1277"/>
                  </a:cubicBezTo>
                  <a:cubicBezTo>
                    <a:pt x="3551" y="1339"/>
                    <a:pt x="3604" y="1384"/>
                    <a:pt x="3649" y="1384"/>
                  </a:cubicBezTo>
                  <a:cubicBezTo>
                    <a:pt x="3702" y="1384"/>
                    <a:pt x="3747" y="1330"/>
                    <a:pt x="3756" y="1285"/>
                  </a:cubicBezTo>
                  <a:cubicBezTo>
                    <a:pt x="3747" y="1223"/>
                    <a:pt x="3702" y="1178"/>
                    <a:pt x="3649" y="1178"/>
                  </a:cubicBezTo>
                  <a:close/>
                  <a:moveTo>
                    <a:pt x="7275" y="1147"/>
                  </a:moveTo>
                  <a:cubicBezTo>
                    <a:pt x="7269" y="1147"/>
                    <a:pt x="7262" y="1152"/>
                    <a:pt x="7253" y="1161"/>
                  </a:cubicBezTo>
                  <a:cubicBezTo>
                    <a:pt x="7244" y="1169"/>
                    <a:pt x="7226" y="1178"/>
                    <a:pt x="7226" y="1196"/>
                  </a:cubicBezTo>
                  <a:cubicBezTo>
                    <a:pt x="7208" y="1223"/>
                    <a:pt x="7191" y="1250"/>
                    <a:pt x="7199" y="1277"/>
                  </a:cubicBezTo>
                  <a:cubicBezTo>
                    <a:pt x="7208" y="1312"/>
                    <a:pt x="7226" y="1348"/>
                    <a:pt x="7262" y="1366"/>
                  </a:cubicBezTo>
                  <a:cubicBezTo>
                    <a:pt x="7280" y="1384"/>
                    <a:pt x="7315" y="1393"/>
                    <a:pt x="7342" y="1393"/>
                  </a:cubicBezTo>
                  <a:cubicBezTo>
                    <a:pt x="7378" y="1393"/>
                    <a:pt x="7414" y="1366"/>
                    <a:pt x="7431" y="1330"/>
                  </a:cubicBezTo>
                  <a:cubicBezTo>
                    <a:pt x="7440" y="1321"/>
                    <a:pt x="7440" y="1312"/>
                    <a:pt x="7449" y="1303"/>
                  </a:cubicBezTo>
                  <a:cubicBezTo>
                    <a:pt x="7440" y="1285"/>
                    <a:pt x="7431" y="1277"/>
                    <a:pt x="7422" y="1268"/>
                  </a:cubicBezTo>
                  <a:cubicBezTo>
                    <a:pt x="7405" y="1259"/>
                    <a:pt x="7387" y="1241"/>
                    <a:pt x="7369" y="1232"/>
                  </a:cubicBezTo>
                  <a:cubicBezTo>
                    <a:pt x="7342" y="1205"/>
                    <a:pt x="7324" y="1178"/>
                    <a:pt x="7298" y="1161"/>
                  </a:cubicBezTo>
                  <a:cubicBezTo>
                    <a:pt x="7289" y="1152"/>
                    <a:pt x="7282" y="1147"/>
                    <a:pt x="7275" y="1147"/>
                  </a:cubicBezTo>
                  <a:close/>
                  <a:moveTo>
                    <a:pt x="4318" y="1232"/>
                  </a:moveTo>
                  <a:cubicBezTo>
                    <a:pt x="4255" y="1232"/>
                    <a:pt x="4220" y="1268"/>
                    <a:pt x="4220" y="1330"/>
                  </a:cubicBezTo>
                  <a:cubicBezTo>
                    <a:pt x="4220" y="1393"/>
                    <a:pt x="4255" y="1428"/>
                    <a:pt x="4318" y="1428"/>
                  </a:cubicBezTo>
                  <a:cubicBezTo>
                    <a:pt x="4371" y="1428"/>
                    <a:pt x="4416" y="1393"/>
                    <a:pt x="4416" y="1339"/>
                  </a:cubicBezTo>
                  <a:cubicBezTo>
                    <a:pt x="4416" y="1277"/>
                    <a:pt x="4380" y="1232"/>
                    <a:pt x="4318" y="1232"/>
                  </a:cubicBezTo>
                  <a:close/>
                  <a:moveTo>
                    <a:pt x="1318" y="1344"/>
                  </a:moveTo>
                  <a:cubicBezTo>
                    <a:pt x="1306" y="1344"/>
                    <a:pt x="1297" y="1348"/>
                    <a:pt x="1294" y="1357"/>
                  </a:cubicBezTo>
                  <a:cubicBezTo>
                    <a:pt x="1285" y="1384"/>
                    <a:pt x="1258" y="1393"/>
                    <a:pt x="1249" y="1419"/>
                  </a:cubicBezTo>
                  <a:cubicBezTo>
                    <a:pt x="1231" y="1437"/>
                    <a:pt x="1249" y="1473"/>
                    <a:pt x="1276" y="1482"/>
                  </a:cubicBezTo>
                  <a:lnTo>
                    <a:pt x="1312" y="1482"/>
                  </a:lnTo>
                  <a:cubicBezTo>
                    <a:pt x="1365" y="1482"/>
                    <a:pt x="1374" y="1473"/>
                    <a:pt x="1374" y="1419"/>
                  </a:cubicBezTo>
                  <a:cubicBezTo>
                    <a:pt x="1374" y="1401"/>
                    <a:pt x="1374" y="1393"/>
                    <a:pt x="1374" y="1375"/>
                  </a:cubicBezTo>
                  <a:cubicBezTo>
                    <a:pt x="1368" y="1357"/>
                    <a:pt x="1340" y="1344"/>
                    <a:pt x="1318" y="1344"/>
                  </a:cubicBezTo>
                  <a:close/>
                  <a:moveTo>
                    <a:pt x="4979" y="1284"/>
                  </a:moveTo>
                  <a:cubicBezTo>
                    <a:pt x="4960" y="1284"/>
                    <a:pt x="4931" y="1305"/>
                    <a:pt x="4916" y="1312"/>
                  </a:cubicBezTo>
                  <a:cubicBezTo>
                    <a:pt x="4880" y="1321"/>
                    <a:pt x="4880" y="1366"/>
                    <a:pt x="4871" y="1393"/>
                  </a:cubicBezTo>
                  <a:cubicBezTo>
                    <a:pt x="4862" y="1410"/>
                    <a:pt x="4889" y="1446"/>
                    <a:pt x="4898" y="1473"/>
                  </a:cubicBezTo>
                  <a:cubicBezTo>
                    <a:pt x="4907" y="1508"/>
                    <a:pt x="4951" y="1500"/>
                    <a:pt x="4978" y="1508"/>
                  </a:cubicBezTo>
                  <a:cubicBezTo>
                    <a:pt x="4981" y="1510"/>
                    <a:pt x="4983" y="1510"/>
                    <a:pt x="4987" y="1510"/>
                  </a:cubicBezTo>
                  <a:cubicBezTo>
                    <a:pt x="5006" y="1510"/>
                    <a:pt x="5035" y="1489"/>
                    <a:pt x="5058" y="1482"/>
                  </a:cubicBezTo>
                  <a:cubicBezTo>
                    <a:pt x="5085" y="1464"/>
                    <a:pt x="5076" y="1428"/>
                    <a:pt x="5103" y="1401"/>
                  </a:cubicBezTo>
                  <a:cubicBezTo>
                    <a:pt x="5094" y="1375"/>
                    <a:pt x="5076" y="1348"/>
                    <a:pt x="5067" y="1321"/>
                  </a:cubicBezTo>
                  <a:cubicBezTo>
                    <a:pt x="5049" y="1294"/>
                    <a:pt x="5014" y="1294"/>
                    <a:pt x="4987" y="1285"/>
                  </a:cubicBezTo>
                  <a:cubicBezTo>
                    <a:pt x="4985" y="1284"/>
                    <a:pt x="4982" y="1284"/>
                    <a:pt x="4979" y="1284"/>
                  </a:cubicBezTo>
                  <a:close/>
                  <a:moveTo>
                    <a:pt x="1972" y="1384"/>
                  </a:moveTo>
                  <a:cubicBezTo>
                    <a:pt x="1936" y="1384"/>
                    <a:pt x="1891" y="1428"/>
                    <a:pt x="1891" y="1464"/>
                  </a:cubicBezTo>
                  <a:cubicBezTo>
                    <a:pt x="1891" y="1500"/>
                    <a:pt x="1936" y="1544"/>
                    <a:pt x="1972" y="1544"/>
                  </a:cubicBezTo>
                  <a:cubicBezTo>
                    <a:pt x="2007" y="1544"/>
                    <a:pt x="2061" y="1500"/>
                    <a:pt x="2052" y="1464"/>
                  </a:cubicBezTo>
                  <a:cubicBezTo>
                    <a:pt x="2052" y="1428"/>
                    <a:pt x="2007" y="1384"/>
                    <a:pt x="1972" y="1384"/>
                  </a:cubicBezTo>
                  <a:close/>
                  <a:moveTo>
                    <a:pt x="5629" y="1330"/>
                  </a:moveTo>
                  <a:cubicBezTo>
                    <a:pt x="5567" y="1339"/>
                    <a:pt x="5513" y="1401"/>
                    <a:pt x="5513" y="1455"/>
                  </a:cubicBezTo>
                  <a:cubicBezTo>
                    <a:pt x="5522" y="1508"/>
                    <a:pt x="5585" y="1562"/>
                    <a:pt x="5629" y="1562"/>
                  </a:cubicBezTo>
                  <a:cubicBezTo>
                    <a:pt x="5692" y="1562"/>
                    <a:pt x="5754" y="1500"/>
                    <a:pt x="5745" y="1446"/>
                  </a:cubicBezTo>
                  <a:cubicBezTo>
                    <a:pt x="5745" y="1384"/>
                    <a:pt x="5683" y="1330"/>
                    <a:pt x="5629" y="1330"/>
                  </a:cubicBezTo>
                  <a:close/>
                  <a:moveTo>
                    <a:pt x="2614" y="1428"/>
                  </a:moveTo>
                  <a:cubicBezTo>
                    <a:pt x="2560" y="1428"/>
                    <a:pt x="2534" y="1455"/>
                    <a:pt x="2534" y="1517"/>
                  </a:cubicBezTo>
                  <a:cubicBezTo>
                    <a:pt x="2543" y="1571"/>
                    <a:pt x="2560" y="1598"/>
                    <a:pt x="2623" y="1598"/>
                  </a:cubicBezTo>
                  <a:cubicBezTo>
                    <a:pt x="2685" y="1598"/>
                    <a:pt x="2703" y="1571"/>
                    <a:pt x="2703" y="1517"/>
                  </a:cubicBezTo>
                  <a:cubicBezTo>
                    <a:pt x="2703" y="1446"/>
                    <a:pt x="2685" y="1428"/>
                    <a:pt x="2614" y="1428"/>
                  </a:cubicBezTo>
                  <a:close/>
                  <a:moveTo>
                    <a:pt x="6298" y="1401"/>
                  </a:moveTo>
                  <a:cubicBezTo>
                    <a:pt x="6218" y="1401"/>
                    <a:pt x="6182" y="1437"/>
                    <a:pt x="6182" y="1508"/>
                  </a:cubicBezTo>
                  <a:cubicBezTo>
                    <a:pt x="6182" y="1589"/>
                    <a:pt x="6218" y="1633"/>
                    <a:pt x="6298" y="1633"/>
                  </a:cubicBezTo>
                  <a:cubicBezTo>
                    <a:pt x="6370" y="1633"/>
                    <a:pt x="6414" y="1589"/>
                    <a:pt x="6414" y="1517"/>
                  </a:cubicBezTo>
                  <a:cubicBezTo>
                    <a:pt x="6414" y="1437"/>
                    <a:pt x="6379" y="1401"/>
                    <a:pt x="6298" y="1401"/>
                  </a:cubicBezTo>
                  <a:close/>
                  <a:moveTo>
                    <a:pt x="3283" y="1482"/>
                  </a:moveTo>
                  <a:cubicBezTo>
                    <a:pt x="3238" y="1482"/>
                    <a:pt x="3185" y="1517"/>
                    <a:pt x="3185" y="1580"/>
                  </a:cubicBezTo>
                  <a:cubicBezTo>
                    <a:pt x="3185" y="1633"/>
                    <a:pt x="3221" y="1678"/>
                    <a:pt x="3292" y="1678"/>
                  </a:cubicBezTo>
                  <a:cubicBezTo>
                    <a:pt x="3337" y="1678"/>
                    <a:pt x="3390" y="1642"/>
                    <a:pt x="3381" y="1580"/>
                  </a:cubicBezTo>
                  <a:cubicBezTo>
                    <a:pt x="3381" y="1526"/>
                    <a:pt x="3346" y="1482"/>
                    <a:pt x="3283" y="1482"/>
                  </a:cubicBezTo>
                  <a:close/>
                  <a:moveTo>
                    <a:pt x="6967" y="1428"/>
                  </a:moveTo>
                  <a:cubicBezTo>
                    <a:pt x="6923" y="1446"/>
                    <a:pt x="6878" y="1446"/>
                    <a:pt x="6860" y="1491"/>
                  </a:cubicBezTo>
                  <a:cubicBezTo>
                    <a:pt x="6852" y="1517"/>
                    <a:pt x="6825" y="1544"/>
                    <a:pt x="6834" y="1571"/>
                  </a:cubicBezTo>
                  <a:cubicBezTo>
                    <a:pt x="6843" y="1607"/>
                    <a:pt x="6852" y="1642"/>
                    <a:pt x="6887" y="1669"/>
                  </a:cubicBezTo>
                  <a:cubicBezTo>
                    <a:pt x="6910" y="1677"/>
                    <a:pt x="6940" y="1698"/>
                    <a:pt x="6959" y="1698"/>
                  </a:cubicBezTo>
                  <a:cubicBezTo>
                    <a:pt x="6962" y="1698"/>
                    <a:pt x="6965" y="1697"/>
                    <a:pt x="6967" y="1696"/>
                  </a:cubicBezTo>
                  <a:cubicBezTo>
                    <a:pt x="7003" y="1687"/>
                    <a:pt x="7039" y="1678"/>
                    <a:pt x="7066" y="1642"/>
                  </a:cubicBezTo>
                  <a:cubicBezTo>
                    <a:pt x="7083" y="1616"/>
                    <a:pt x="7075" y="1580"/>
                    <a:pt x="7092" y="1562"/>
                  </a:cubicBezTo>
                  <a:cubicBezTo>
                    <a:pt x="7075" y="1535"/>
                    <a:pt x="7075" y="1500"/>
                    <a:pt x="7048" y="1473"/>
                  </a:cubicBezTo>
                  <a:cubicBezTo>
                    <a:pt x="7021" y="1446"/>
                    <a:pt x="6985" y="1455"/>
                    <a:pt x="6967" y="1428"/>
                  </a:cubicBezTo>
                  <a:close/>
                  <a:moveTo>
                    <a:pt x="3952" y="1526"/>
                  </a:moveTo>
                  <a:cubicBezTo>
                    <a:pt x="3890" y="1526"/>
                    <a:pt x="3854" y="1571"/>
                    <a:pt x="3854" y="1624"/>
                  </a:cubicBezTo>
                  <a:cubicBezTo>
                    <a:pt x="3854" y="1687"/>
                    <a:pt x="3890" y="1732"/>
                    <a:pt x="3952" y="1732"/>
                  </a:cubicBezTo>
                  <a:cubicBezTo>
                    <a:pt x="4006" y="1732"/>
                    <a:pt x="4050" y="1696"/>
                    <a:pt x="4050" y="1633"/>
                  </a:cubicBezTo>
                  <a:cubicBezTo>
                    <a:pt x="4050" y="1571"/>
                    <a:pt x="4015" y="1535"/>
                    <a:pt x="3952" y="1526"/>
                  </a:cubicBezTo>
                  <a:close/>
                  <a:moveTo>
                    <a:pt x="7628" y="1491"/>
                  </a:moveTo>
                  <a:cubicBezTo>
                    <a:pt x="7583" y="1508"/>
                    <a:pt x="7538" y="1526"/>
                    <a:pt x="7512" y="1580"/>
                  </a:cubicBezTo>
                  <a:cubicBezTo>
                    <a:pt x="7467" y="1669"/>
                    <a:pt x="7547" y="1758"/>
                    <a:pt x="7628" y="1767"/>
                  </a:cubicBezTo>
                  <a:cubicBezTo>
                    <a:pt x="7663" y="1767"/>
                    <a:pt x="7690" y="1732"/>
                    <a:pt x="7726" y="1723"/>
                  </a:cubicBezTo>
                  <a:cubicBezTo>
                    <a:pt x="7726" y="1687"/>
                    <a:pt x="7770" y="1669"/>
                    <a:pt x="7761" y="1633"/>
                  </a:cubicBezTo>
                  <a:cubicBezTo>
                    <a:pt x="7761" y="1616"/>
                    <a:pt x="7753" y="1607"/>
                    <a:pt x="7744" y="1598"/>
                  </a:cubicBezTo>
                  <a:cubicBezTo>
                    <a:pt x="7726" y="1562"/>
                    <a:pt x="7690" y="1535"/>
                    <a:pt x="7663" y="1508"/>
                  </a:cubicBezTo>
                  <a:cubicBezTo>
                    <a:pt x="7654" y="1500"/>
                    <a:pt x="7645" y="1500"/>
                    <a:pt x="7628" y="1491"/>
                  </a:cubicBezTo>
                  <a:close/>
                  <a:moveTo>
                    <a:pt x="4612" y="1580"/>
                  </a:moveTo>
                  <a:cubicBezTo>
                    <a:pt x="4594" y="1607"/>
                    <a:pt x="4559" y="1598"/>
                    <a:pt x="4541" y="1616"/>
                  </a:cubicBezTo>
                  <a:cubicBezTo>
                    <a:pt x="4514" y="1633"/>
                    <a:pt x="4532" y="1678"/>
                    <a:pt x="4496" y="1687"/>
                  </a:cubicBezTo>
                  <a:cubicBezTo>
                    <a:pt x="4514" y="1714"/>
                    <a:pt x="4523" y="1740"/>
                    <a:pt x="4532" y="1767"/>
                  </a:cubicBezTo>
                  <a:cubicBezTo>
                    <a:pt x="4550" y="1803"/>
                    <a:pt x="4586" y="1803"/>
                    <a:pt x="4612" y="1812"/>
                  </a:cubicBezTo>
                  <a:cubicBezTo>
                    <a:pt x="4639" y="1812"/>
                    <a:pt x="4666" y="1794"/>
                    <a:pt x="4693" y="1776"/>
                  </a:cubicBezTo>
                  <a:cubicBezTo>
                    <a:pt x="4728" y="1767"/>
                    <a:pt x="4710" y="1723"/>
                    <a:pt x="4737" y="1696"/>
                  </a:cubicBezTo>
                  <a:cubicBezTo>
                    <a:pt x="4702" y="1678"/>
                    <a:pt x="4719" y="1642"/>
                    <a:pt x="4702" y="1616"/>
                  </a:cubicBezTo>
                  <a:cubicBezTo>
                    <a:pt x="4675" y="1589"/>
                    <a:pt x="4639" y="1607"/>
                    <a:pt x="4612" y="1580"/>
                  </a:cubicBezTo>
                  <a:close/>
                  <a:moveTo>
                    <a:pt x="1606" y="1678"/>
                  </a:moveTo>
                  <a:cubicBezTo>
                    <a:pt x="1570" y="1678"/>
                    <a:pt x="1526" y="1732"/>
                    <a:pt x="1526" y="1767"/>
                  </a:cubicBezTo>
                  <a:cubicBezTo>
                    <a:pt x="1526" y="1803"/>
                    <a:pt x="1570" y="1847"/>
                    <a:pt x="1606" y="1847"/>
                  </a:cubicBezTo>
                  <a:cubicBezTo>
                    <a:pt x="1642" y="1847"/>
                    <a:pt x="1686" y="1803"/>
                    <a:pt x="1686" y="1767"/>
                  </a:cubicBezTo>
                  <a:cubicBezTo>
                    <a:pt x="1686" y="1732"/>
                    <a:pt x="1642" y="1678"/>
                    <a:pt x="1606" y="1678"/>
                  </a:cubicBezTo>
                  <a:close/>
                  <a:moveTo>
                    <a:pt x="5292" y="1633"/>
                  </a:moveTo>
                  <a:cubicBezTo>
                    <a:pt x="5288" y="1633"/>
                    <a:pt x="5285" y="1633"/>
                    <a:pt x="5281" y="1633"/>
                  </a:cubicBezTo>
                  <a:cubicBezTo>
                    <a:pt x="5219" y="1633"/>
                    <a:pt x="5165" y="1696"/>
                    <a:pt x="5165" y="1749"/>
                  </a:cubicBezTo>
                  <a:cubicBezTo>
                    <a:pt x="5165" y="1812"/>
                    <a:pt x="5237" y="1865"/>
                    <a:pt x="5290" y="1865"/>
                  </a:cubicBezTo>
                  <a:cubicBezTo>
                    <a:pt x="5344" y="1856"/>
                    <a:pt x="5397" y="1794"/>
                    <a:pt x="5397" y="1740"/>
                  </a:cubicBezTo>
                  <a:cubicBezTo>
                    <a:pt x="5397" y="1690"/>
                    <a:pt x="5343" y="1633"/>
                    <a:pt x="5292" y="1633"/>
                  </a:cubicBezTo>
                  <a:close/>
                  <a:moveTo>
                    <a:pt x="2275" y="1749"/>
                  </a:moveTo>
                  <a:cubicBezTo>
                    <a:pt x="2213" y="1749"/>
                    <a:pt x="2186" y="1767"/>
                    <a:pt x="2186" y="1839"/>
                  </a:cubicBezTo>
                  <a:cubicBezTo>
                    <a:pt x="2186" y="1892"/>
                    <a:pt x="2213" y="1910"/>
                    <a:pt x="2275" y="1910"/>
                  </a:cubicBezTo>
                  <a:cubicBezTo>
                    <a:pt x="2337" y="1910"/>
                    <a:pt x="2355" y="1892"/>
                    <a:pt x="2355" y="1830"/>
                  </a:cubicBezTo>
                  <a:cubicBezTo>
                    <a:pt x="2355" y="1767"/>
                    <a:pt x="2329" y="1749"/>
                    <a:pt x="2275" y="1749"/>
                  </a:cubicBezTo>
                  <a:close/>
                  <a:moveTo>
                    <a:pt x="5955" y="1695"/>
                  </a:moveTo>
                  <a:cubicBezTo>
                    <a:pt x="5951" y="1695"/>
                    <a:pt x="5946" y="1695"/>
                    <a:pt x="5942" y="1696"/>
                  </a:cubicBezTo>
                  <a:cubicBezTo>
                    <a:pt x="5938" y="1695"/>
                    <a:pt x="5934" y="1695"/>
                    <a:pt x="5930" y="1695"/>
                  </a:cubicBezTo>
                  <a:cubicBezTo>
                    <a:pt x="5872" y="1695"/>
                    <a:pt x="5826" y="1754"/>
                    <a:pt x="5826" y="1821"/>
                  </a:cubicBezTo>
                  <a:cubicBezTo>
                    <a:pt x="5834" y="1879"/>
                    <a:pt x="5880" y="1929"/>
                    <a:pt x="5937" y="1929"/>
                  </a:cubicBezTo>
                  <a:cubicBezTo>
                    <a:pt x="5941" y="1929"/>
                    <a:pt x="5946" y="1928"/>
                    <a:pt x="5950" y="1928"/>
                  </a:cubicBezTo>
                  <a:cubicBezTo>
                    <a:pt x="6013" y="1928"/>
                    <a:pt x="6066" y="1874"/>
                    <a:pt x="6066" y="1812"/>
                  </a:cubicBezTo>
                  <a:cubicBezTo>
                    <a:pt x="6066" y="1746"/>
                    <a:pt x="6013" y="1695"/>
                    <a:pt x="5955" y="1695"/>
                  </a:cubicBezTo>
                  <a:close/>
                  <a:moveTo>
                    <a:pt x="2935" y="1776"/>
                  </a:moveTo>
                  <a:cubicBezTo>
                    <a:pt x="2882" y="1785"/>
                    <a:pt x="2837" y="1830"/>
                    <a:pt x="2837" y="1883"/>
                  </a:cubicBezTo>
                  <a:cubicBezTo>
                    <a:pt x="2837" y="1937"/>
                    <a:pt x="2882" y="1981"/>
                    <a:pt x="2935" y="1981"/>
                  </a:cubicBezTo>
                  <a:cubicBezTo>
                    <a:pt x="2989" y="1981"/>
                    <a:pt x="3042" y="1928"/>
                    <a:pt x="3033" y="1883"/>
                  </a:cubicBezTo>
                  <a:cubicBezTo>
                    <a:pt x="3033" y="1830"/>
                    <a:pt x="2989" y="1776"/>
                    <a:pt x="2935" y="1776"/>
                  </a:cubicBezTo>
                  <a:close/>
                  <a:moveTo>
                    <a:pt x="6626" y="1746"/>
                  </a:moveTo>
                  <a:cubicBezTo>
                    <a:pt x="6618" y="1746"/>
                    <a:pt x="6610" y="1747"/>
                    <a:pt x="6602" y="1749"/>
                  </a:cubicBezTo>
                  <a:lnTo>
                    <a:pt x="6584" y="1749"/>
                  </a:lnTo>
                  <a:cubicBezTo>
                    <a:pt x="6577" y="1748"/>
                    <a:pt x="6571" y="1747"/>
                    <a:pt x="6566" y="1747"/>
                  </a:cubicBezTo>
                  <a:cubicBezTo>
                    <a:pt x="6541" y="1747"/>
                    <a:pt x="6525" y="1762"/>
                    <a:pt x="6504" y="1776"/>
                  </a:cubicBezTo>
                  <a:cubicBezTo>
                    <a:pt x="6486" y="1794"/>
                    <a:pt x="6477" y="1821"/>
                    <a:pt x="6477" y="1847"/>
                  </a:cubicBezTo>
                  <a:cubicBezTo>
                    <a:pt x="6486" y="1856"/>
                    <a:pt x="6486" y="1874"/>
                    <a:pt x="6477" y="1892"/>
                  </a:cubicBezTo>
                  <a:cubicBezTo>
                    <a:pt x="6468" y="1937"/>
                    <a:pt x="6513" y="1963"/>
                    <a:pt x="6539" y="1972"/>
                  </a:cubicBezTo>
                  <a:cubicBezTo>
                    <a:pt x="6553" y="1981"/>
                    <a:pt x="6570" y="1984"/>
                    <a:pt x="6589" y="1984"/>
                  </a:cubicBezTo>
                  <a:cubicBezTo>
                    <a:pt x="6608" y="1984"/>
                    <a:pt x="6628" y="1981"/>
                    <a:pt x="6646" y="1981"/>
                  </a:cubicBezTo>
                  <a:cubicBezTo>
                    <a:pt x="6664" y="1972"/>
                    <a:pt x="6673" y="1955"/>
                    <a:pt x="6691" y="1946"/>
                  </a:cubicBezTo>
                  <a:cubicBezTo>
                    <a:pt x="6727" y="1919"/>
                    <a:pt x="6709" y="1874"/>
                    <a:pt x="6709" y="1839"/>
                  </a:cubicBezTo>
                  <a:cubicBezTo>
                    <a:pt x="6718" y="1812"/>
                    <a:pt x="6709" y="1803"/>
                    <a:pt x="6691" y="1785"/>
                  </a:cubicBezTo>
                  <a:cubicBezTo>
                    <a:pt x="6670" y="1758"/>
                    <a:pt x="6650" y="1746"/>
                    <a:pt x="6626" y="1746"/>
                  </a:cubicBezTo>
                  <a:close/>
                  <a:moveTo>
                    <a:pt x="3586" y="1847"/>
                  </a:moveTo>
                  <a:cubicBezTo>
                    <a:pt x="3524" y="1847"/>
                    <a:pt x="3488" y="1883"/>
                    <a:pt x="3488" y="1946"/>
                  </a:cubicBezTo>
                  <a:cubicBezTo>
                    <a:pt x="3488" y="2008"/>
                    <a:pt x="3524" y="2044"/>
                    <a:pt x="3586" y="2044"/>
                  </a:cubicBezTo>
                  <a:cubicBezTo>
                    <a:pt x="3649" y="2044"/>
                    <a:pt x="3685" y="2008"/>
                    <a:pt x="3685" y="1946"/>
                  </a:cubicBezTo>
                  <a:cubicBezTo>
                    <a:pt x="3685" y="1883"/>
                    <a:pt x="3649" y="1847"/>
                    <a:pt x="3586" y="1847"/>
                  </a:cubicBezTo>
                  <a:close/>
                  <a:moveTo>
                    <a:pt x="7262" y="1794"/>
                  </a:moveTo>
                  <a:cubicBezTo>
                    <a:pt x="7226" y="1803"/>
                    <a:pt x="7191" y="1812"/>
                    <a:pt x="7164" y="1839"/>
                  </a:cubicBezTo>
                  <a:cubicBezTo>
                    <a:pt x="7146" y="1865"/>
                    <a:pt x="7128" y="1901"/>
                    <a:pt x="7128" y="1937"/>
                  </a:cubicBezTo>
                  <a:cubicBezTo>
                    <a:pt x="7128" y="1963"/>
                    <a:pt x="7146" y="2008"/>
                    <a:pt x="7164" y="2026"/>
                  </a:cubicBezTo>
                  <a:cubicBezTo>
                    <a:pt x="7187" y="2041"/>
                    <a:pt x="7217" y="2063"/>
                    <a:pt x="7247" y="2063"/>
                  </a:cubicBezTo>
                  <a:cubicBezTo>
                    <a:pt x="7252" y="2063"/>
                    <a:pt x="7257" y="2063"/>
                    <a:pt x="7262" y="2062"/>
                  </a:cubicBezTo>
                  <a:cubicBezTo>
                    <a:pt x="7298" y="2053"/>
                    <a:pt x="7333" y="2044"/>
                    <a:pt x="7360" y="2026"/>
                  </a:cubicBezTo>
                  <a:cubicBezTo>
                    <a:pt x="7378" y="1999"/>
                    <a:pt x="7387" y="1963"/>
                    <a:pt x="7396" y="1928"/>
                  </a:cubicBezTo>
                  <a:cubicBezTo>
                    <a:pt x="7405" y="1892"/>
                    <a:pt x="7378" y="1865"/>
                    <a:pt x="7360" y="1839"/>
                  </a:cubicBezTo>
                  <a:cubicBezTo>
                    <a:pt x="7342" y="1812"/>
                    <a:pt x="7298" y="1803"/>
                    <a:pt x="7262" y="1794"/>
                  </a:cubicBezTo>
                  <a:close/>
                  <a:moveTo>
                    <a:pt x="4255" y="1892"/>
                  </a:moveTo>
                  <a:cubicBezTo>
                    <a:pt x="4193" y="1892"/>
                    <a:pt x="4148" y="1937"/>
                    <a:pt x="4148" y="1990"/>
                  </a:cubicBezTo>
                  <a:cubicBezTo>
                    <a:pt x="4157" y="2071"/>
                    <a:pt x="4175" y="2097"/>
                    <a:pt x="4255" y="2097"/>
                  </a:cubicBezTo>
                  <a:cubicBezTo>
                    <a:pt x="4318" y="2097"/>
                    <a:pt x="4354" y="2071"/>
                    <a:pt x="4354" y="1999"/>
                  </a:cubicBezTo>
                  <a:cubicBezTo>
                    <a:pt x="4354" y="1928"/>
                    <a:pt x="4318" y="1901"/>
                    <a:pt x="4255" y="1892"/>
                  </a:cubicBezTo>
                  <a:close/>
                  <a:moveTo>
                    <a:pt x="7958" y="1839"/>
                  </a:moveTo>
                  <a:cubicBezTo>
                    <a:pt x="7922" y="1847"/>
                    <a:pt x="7895" y="1847"/>
                    <a:pt x="7877" y="1847"/>
                  </a:cubicBezTo>
                  <a:cubicBezTo>
                    <a:pt x="7815" y="1874"/>
                    <a:pt x="7770" y="1963"/>
                    <a:pt x="7797" y="2026"/>
                  </a:cubicBezTo>
                  <a:cubicBezTo>
                    <a:pt x="7818" y="2076"/>
                    <a:pt x="7874" y="2114"/>
                    <a:pt x="7927" y="2114"/>
                  </a:cubicBezTo>
                  <a:cubicBezTo>
                    <a:pt x="7941" y="2114"/>
                    <a:pt x="7954" y="2112"/>
                    <a:pt x="7967" y="2106"/>
                  </a:cubicBezTo>
                  <a:cubicBezTo>
                    <a:pt x="8047" y="2079"/>
                    <a:pt x="8100" y="1999"/>
                    <a:pt x="8020" y="1919"/>
                  </a:cubicBezTo>
                  <a:cubicBezTo>
                    <a:pt x="8011" y="1901"/>
                    <a:pt x="7984" y="1892"/>
                    <a:pt x="7984" y="1874"/>
                  </a:cubicBezTo>
                  <a:cubicBezTo>
                    <a:pt x="7976" y="1847"/>
                    <a:pt x="7958" y="1839"/>
                    <a:pt x="7958" y="1839"/>
                  </a:cubicBezTo>
                  <a:close/>
                  <a:moveTo>
                    <a:pt x="1240" y="1981"/>
                  </a:moveTo>
                  <a:cubicBezTo>
                    <a:pt x="1204" y="1981"/>
                    <a:pt x="1160" y="2026"/>
                    <a:pt x="1160" y="2062"/>
                  </a:cubicBezTo>
                  <a:cubicBezTo>
                    <a:pt x="1160" y="2097"/>
                    <a:pt x="1204" y="2142"/>
                    <a:pt x="1240" y="2142"/>
                  </a:cubicBezTo>
                  <a:cubicBezTo>
                    <a:pt x="1276" y="2142"/>
                    <a:pt x="1320" y="2097"/>
                    <a:pt x="1320" y="2062"/>
                  </a:cubicBezTo>
                  <a:cubicBezTo>
                    <a:pt x="1320" y="2026"/>
                    <a:pt x="1276" y="1981"/>
                    <a:pt x="1240" y="1981"/>
                  </a:cubicBezTo>
                  <a:close/>
                  <a:moveTo>
                    <a:pt x="4916" y="1946"/>
                  </a:moveTo>
                  <a:cubicBezTo>
                    <a:pt x="4862" y="1946"/>
                    <a:pt x="4809" y="1999"/>
                    <a:pt x="4800" y="2053"/>
                  </a:cubicBezTo>
                  <a:cubicBezTo>
                    <a:pt x="4800" y="2106"/>
                    <a:pt x="4853" y="2178"/>
                    <a:pt x="4907" y="2178"/>
                  </a:cubicBezTo>
                  <a:cubicBezTo>
                    <a:pt x="4911" y="2178"/>
                    <a:pt x="4915" y="2178"/>
                    <a:pt x="4919" y="2178"/>
                  </a:cubicBezTo>
                  <a:cubicBezTo>
                    <a:pt x="4977" y="2178"/>
                    <a:pt x="5032" y="2121"/>
                    <a:pt x="5032" y="2071"/>
                  </a:cubicBezTo>
                  <a:cubicBezTo>
                    <a:pt x="5032" y="2008"/>
                    <a:pt x="4978" y="1946"/>
                    <a:pt x="4916" y="1946"/>
                  </a:cubicBezTo>
                  <a:close/>
                  <a:moveTo>
                    <a:pt x="1909" y="2044"/>
                  </a:moveTo>
                  <a:cubicBezTo>
                    <a:pt x="1847" y="2044"/>
                    <a:pt x="1820" y="2062"/>
                    <a:pt x="1820" y="2124"/>
                  </a:cubicBezTo>
                  <a:cubicBezTo>
                    <a:pt x="1820" y="2186"/>
                    <a:pt x="1847" y="2213"/>
                    <a:pt x="1891" y="2213"/>
                  </a:cubicBezTo>
                  <a:cubicBezTo>
                    <a:pt x="1963" y="2213"/>
                    <a:pt x="1990" y="2195"/>
                    <a:pt x="1990" y="2133"/>
                  </a:cubicBezTo>
                  <a:cubicBezTo>
                    <a:pt x="1990" y="2071"/>
                    <a:pt x="1972" y="2044"/>
                    <a:pt x="1909" y="2044"/>
                  </a:cubicBezTo>
                  <a:close/>
                  <a:moveTo>
                    <a:pt x="5585" y="1999"/>
                  </a:moveTo>
                  <a:cubicBezTo>
                    <a:pt x="5504" y="1999"/>
                    <a:pt x="5469" y="2035"/>
                    <a:pt x="5469" y="2115"/>
                  </a:cubicBezTo>
                  <a:cubicBezTo>
                    <a:pt x="5469" y="2186"/>
                    <a:pt x="5504" y="2231"/>
                    <a:pt x="5585" y="2231"/>
                  </a:cubicBezTo>
                  <a:cubicBezTo>
                    <a:pt x="5656" y="2231"/>
                    <a:pt x="5701" y="2186"/>
                    <a:pt x="5701" y="2115"/>
                  </a:cubicBezTo>
                  <a:cubicBezTo>
                    <a:pt x="5701" y="2035"/>
                    <a:pt x="5656" y="1999"/>
                    <a:pt x="5585" y="1999"/>
                  </a:cubicBezTo>
                  <a:close/>
                  <a:moveTo>
                    <a:pt x="2569" y="2079"/>
                  </a:moveTo>
                  <a:cubicBezTo>
                    <a:pt x="2543" y="2079"/>
                    <a:pt x="2471" y="2151"/>
                    <a:pt x="2471" y="2178"/>
                  </a:cubicBezTo>
                  <a:cubicBezTo>
                    <a:pt x="2471" y="2213"/>
                    <a:pt x="2534" y="2276"/>
                    <a:pt x="2569" y="2276"/>
                  </a:cubicBezTo>
                  <a:cubicBezTo>
                    <a:pt x="2571" y="2276"/>
                    <a:pt x="2573" y="2277"/>
                    <a:pt x="2575" y="2277"/>
                  </a:cubicBezTo>
                  <a:cubicBezTo>
                    <a:pt x="2605" y="2277"/>
                    <a:pt x="2668" y="2220"/>
                    <a:pt x="2668" y="2186"/>
                  </a:cubicBezTo>
                  <a:cubicBezTo>
                    <a:pt x="2676" y="2151"/>
                    <a:pt x="2605" y="2079"/>
                    <a:pt x="2569" y="2079"/>
                  </a:cubicBezTo>
                  <a:close/>
                  <a:moveTo>
                    <a:pt x="6254" y="2062"/>
                  </a:moveTo>
                  <a:cubicBezTo>
                    <a:pt x="6165" y="2062"/>
                    <a:pt x="6129" y="2097"/>
                    <a:pt x="6129" y="2178"/>
                  </a:cubicBezTo>
                  <a:cubicBezTo>
                    <a:pt x="6129" y="2258"/>
                    <a:pt x="6165" y="2294"/>
                    <a:pt x="6245" y="2294"/>
                  </a:cubicBezTo>
                  <a:cubicBezTo>
                    <a:pt x="6325" y="2294"/>
                    <a:pt x="6361" y="2267"/>
                    <a:pt x="6361" y="2186"/>
                  </a:cubicBezTo>
                  <a:cubicBezTo>
                    <a:pt x="6361" y="2097"/>
                    <a:pt x="6334" y="2062"/>
                    <a:pt x="6254" y="2062"/>
                  </a:cubicBezTo>
                  <a:close/>
                  <a:moveTo>
                    <a:pt x="3238" y="2142"/>
                  </a:moveTo>
                  <a:cubicBezTo>
                    <a:pt x="3176" y="2142"/>
                    <a:pt x="3140" y="2186"/>
                    <a:pt x="3140" y="2249"/>
                  </a:cubicBezTo>
                  <a:cubicBezTo>
                    <a:pt x="3140" y="2302"/>
                    <a:pt x="3176" y="2347"/>
                    <a:pt x="3238" y="2347"/>
                  </a:cubicBezTo>
                  <a:cubicBezTo>
                    <a:pt x="3301" y="2347"/>
                    <a:pt x="3337" y="2302"/>
                    <a:pt x="3337" y="2249"/>
                  </a:cubicBezTo>
                  <a:cubicBezTo>
                    <a:pt x="3337" y="2186"/>
                    <a:pt x="3301" y="2142"/>
                    <a:pt x="3238" y="2142"/>
                  </a:cubicBezTo>
                  <a:close/>
                  <a:moveTo>
                    <a:pt x="6905" y="2097"/>
                  </a:moveTo>
                  <a:cubicBezTo>
                    <a:pt x="6878" y="2097"/>
                    <a:pt x="6834" y="2115"/>
                    <a:pt x="6816" y="2133"/>
                  </a:cubicBezTo>
                  <a:cubicBezTo>
                    <a:pt x="6798" y="2160"/>
                    <a:pt x="6771" y="2195"/>
                    <a:pt x="6780" y="2231"/>
                  </a:cubicBezTo>
                  <a:cubicBezTo>
                    <a:pt x="6789" y="2267"/>
                    <a:pt x="6798" y="2302"/>
                    <a:pt x="6825" y="2320"/>
                  </a:cubicBezTo>
                  <a:cubicBezTo>
                    <a:pt x="6843" y="2338"/>
                    <a:pt x="6878" y="2365"/>
                    <a:pt x="6914" y="2365"/>
                  </a:cubicBezTo>
                  <a:cubicBezTo>
                    <a:pt x="6950" y="2365"/>
                    <a:pt x="6985" y="2338"/>
                    <a:pt x="7012" y="2320"/>
                  </a:cubicBezTo>
                  <a:cubicBezTo>
                    <a:pt x="7030" y="2302"/>
                    <a:pt x="7039" y="2258"/>
                    <a:pt x="7048" y="2222"/>
                  </a:cubicBezTo>
                  <a:cubicBezTo>
                    <a:pt x="7039" y="2195"/>
                    <a:pt x="7021" y="2151"/>
                    <a:pt x="7003" y="2133"/>
                  </a:cubicBezTo>
                  <a:cubicBezTo>
                    <a:pt x="6976" y="2106"/>
                    <a:pt x="6941" y="2097"/>
                    <a:pt x="6905" y="2097"/>
                  </a:cubicBezTo>
                  <a:close/>
                  <a:moveTo>
                    <a:pt x="3892" y="2194"/>
                  </a:moveTo>
                  <a:cubicBezTo>
                    <a:pt x="3838" y="2194"/>
                    <a:pt x="3801" y="2236"/>
                    <a:pt x="3801" y="2294"/>
                  </a:cubicBezTo>
                  <a:cubicBezTo>
                    <a:pt x="3801" y="2365"/>
                    <a:pt x="3827" y="2392"/>
                    <a:pt x="3899" y="2401"/>
                  </a:cubicBezTo>
                  <a:cubicBezTo>
                    <a:pt x="3961" y="2401"/>
                    <a:pt x="4015" y="2356"/>
                    <a:pt x="4006" y="2294"/>
                  </a:cubicBezTo>
                  <a:cubicBezTo>
                    <a:pt x="4006" y="2222"/>
                    <a:pt x="3970" y="2204"/>
                    <a:pt x="3908" y="2195"/>
                  </a:cubicBezTo>
                  <a:cubicBezTo>
                    <a:pt x="3902" y="2195"/>
                    <a:pt x="3897" y="2194"/>
                    <a:pt x="3892" y="2194"/>
                  </a:cubicBezTo>
                  <a:close/>
                  <a:moveTo>
                    <a:pt x="7574" y="2160"/>
                  </a:moveTo>
                  <a:cubicBezTo>
                    <a:pt x="7494" y="2160"/>
                    <a:pt x="7440" y="2222"/>
                    <a:pt x="7440" y="2302"/>
                  </a:cubicBezTo>
                  <a:cubicBezTo>
                    <a:pt x="7449" y="2374"/>
                    <a:pt x="7503" y="2427"/>
                    <a:pt x="7574" y="2427"/>
                  </a:cubicBezTo>
                  <a:cubicBezTo>
                    <a:pt x="7654" y="2427"/>
                    <a:pt x="7708" y="2374"/>
                    <a:pt x="7708" y="2294"/>
                  </a:cubicBezTo>
                  <a:cubicBezTo>
                    <a:pt x="7708" y="2213"/>
                    <a:pt x="7654" y="2160"/>
                    <a:pt x="7574" y="2160"/>
                  </a:cubicBezTo>
                  <a:close/>
                  <a:moveTo>
                    <a:pt x="892" y="2294"/>
                  </a:moveTo>
                  <a:cubicBezTo>
                    <a:pt x="857" y="2294"/>
                    <a:pt x="812" y="2347"/>
                    <a:pt x="812" y="2383"/>
                  </a:cubicBezTo>
                  <a:cubicBezTo>
                    <a:pt x="812" y="2418"/>
                    <a:pt x="857" y="2463"/>
                    <a:pt x="892" y="2463"/>
                  </a:cubicBezTo>
                  <a:cubicBezTo>
                    <a:pt x="928" y="2463"/>
                    <a:pt x="973" y="2418"/>
                    <a:pt x="973" y="2383"/>
                  </a:cubicBezTo>
                  <a:cubicBezTo>
                    <a:pt x="973" y="2347"/>
                    <a:pt x="928" y="2294"/>
                    <a:pt x="892" y="2294"/>
                  </a:cubicBezTo>
                  <a:close/>
                  <a:moveTo>
                    <a:pt x="4550" y="2249"/>
                  </a:moveTo>
                  <a:cubicBezTo>
                    <a:pt x="4496" y="2249"/>
                    <a:pt x="4434" y="2302"/>
                    <a:pt x="4434" y="2356"/>
                  </a:cubicBezTo>
                  <a:cubicBezTo>
                    <a:pt x="4434" y="2410"/>
                    <a:pt x="4487" y="2472"/>
                    <a:pt x="4550" y="2481"/>
                  </a:cubicBezTo>
                  <a:cubicBezTo>
                    <a:pt x="4603" y="2481"/>
                    <a:pt x="4666" y="2418"/>
                    <a:pt x="4666" y="2365"/>
                  </a:cubicBezTo>
                  <a:cubicBezTo>
                    <a:pt x="4666" y="2311"/>
                    <a:pt x="4612" y="2249"/>
                    <a:pt x="4550" y="2249"/>
                  </a:cubicBezTo>
                  <a:close/>
                  <a:moveTo>
                    <a:pt x="8199" y="2213"/>
                  </a:moveTo>
                  <a:cubicBezTo>
                    <a:pt x="8185" y="2213"/>
                    <a:pt x="8172" y="2216"/>
                    <a:pt x="8163" y="2222"/>
                  </a:cubicBezTo>
                  <a:cubicBezTo>
                    <a:pt x="8145" y="2231"/>
                    <a:pt x="8127" y="2249"/>
                    <a:pt x="8118" y="2267"/>
                  </a:cubicBezTo>
                  <a:cubicBezTo>
                    <a:pt x="8109" y="2276"/>
                    <a:pt x="8092" y="2285"/>
                    <a:pt x="8092" y="2302"/>
                  </a:cubicBezTo>
                  <a:cubicBezTo>
                    <a:pt x="8092" y="2338"/>
                    <a:pt x="8083" y="2383"/>
                    <a:pt x="8100" y="2410"/>
                  </a:cubicBezTo>
                  <a:cubicBezTo>
                    <a:pt x="8122" y="2438"/>
                    <a:pt x="8144" y="2479"/>
                    <a:pt x="8189" y="2479"/>
                  </a:cubicBezTo>
                  <a:cubicBezTo>
                    <a:pt x="8200" y="2479"/>
                    <a:pt x="8212" y="2477"/>
                    <a:pt x="8225" y="2472"/>
                  </a:cubicBezTo>
                  <a:cubicBezTo>
                    <a:pt x="8239" y="2479"/>
                    <a:pt x="8250" y="2481"/>
                    <a:pt x="8260" y="2481"/>
                  </a:cubicBezTo>
                  <a:cubicBezTo>
                    <a:pt x="8289" y="2481"/>
                    <a:pt x="8306" y="2456"/>
                    <a:pt x="8332" y="2436"/>
                  </a:cubicBezTo>
                  <a:cubicBezTo>
                    <a:pt x="8332" y="2427"/>
                    <a:pt x="8341" y="2418"/>
                    <a:pt x="8350" y="2418"/>
                  </a:cubicBezTo>
                  <a:cubicBezTo>
                    <a:pt x="8359" y="2401"/>
                    <a:pt x="8359" y="2392"/>
                    <a:pt x="8350" y="2374"/>
                  </a:cubicBezTo>
                  <a:cubicBezTo>
                    <a:pt x="8315" y="2329"/>
                    <a:pt x="8288" y="2285"/>
                    <a:pt x="8261" y="2240"/>
                  </a:cubicBezTo>
                  <a:cubicBezTo>
                    <a:pt x="8250" y="2223"/>
                    <a:pt x="8223" y="2213"/>
                    <a:pt x="8199" y="2213"/>
                  </a:cubicBezTo>
                  <a:close/>
                  <a:moveTo>
                    <a:pt x="1535" y="2347"/>
                  </a:moveTo>
                  <a:cubicBezTo>
                    <a:pt x="1481" y="2347"/>
                    <a:pt x="1454" y="2374"/>
                    <a:pt x="1454" y="2427"/>
                  </a:cubicBezTo>
                  <a:cubicBezTo>
                    <a:pt x="1454" y="2490"/>
                    <a:pt x="1481" y="2508"/>
                    <a:pt x="1543" y="2508"/>
                  </a:cubicBezTo>
                  <a:cubicBezTo>
                    <a:pt x="1606" y="2508"/>
                    <a:pt x="1624" y="2490"/>
                    <a:pt x="1624" y="2418"/>
                  </a:cubicBezTo>
                  <a:cubicBezTo>
                    <a:pt x="1624" y="2365"/>
                    <a:pt x="1597" y="2347"/>
                    <a:pt x="1535" y="2347"/>
                  </a:cubicBezTo>
                  <a:close/>
                  <a:moveTo>
                    <a:pt x="5210" y="2294"/>
                  </a:moveTo>
                  <a:cubicBezTo>
                    <a:pt x="5139" y="2294"/>
                    <a:pt x="5094" y="2338"/>
                    <a:pt x="5103" y="2418"/>
                  </a:cubicBezTo>
                  <a:cubicBezTo>
                    <a:pt x="5103" y="2490"/>
                    <a:pt x="5139" y="2525"/>
                    <a:pt x="5219" y="2525"/>
                  </a:cubicBezTo>
                  <a:cubicBezTo>
                    <a:pt x="5290" y="2525"/>
                    <a:pt x="5335" y="2490"/>
                    <a:pt x="5335" y="2410"/>
                  </a:cubicBezTo>
                  <a:cubicBezTo>
                    <a:pt x="5335" y="2329"/>
                    <a:pt x="5290" y="2294"/>
                    <a:pt x="5210" y="2294"/>
                  </a:cubicBezTo>
                  <a:close/>
                  <a:moveTo>
                    <a:pt x="2204" y="2392"/>
                  </a:moveTo>
                  <a:cubicBezTo>
                    <a:pt x="2168" y="2401"/>
                    <a:pt x="2106" y="2454"/>
                    <a:pt x="2106" y="2490"/>
                  </a:cubicBezTo>
                  <a:cubicBezTo>
                    <a:pt x="2106" y="2525"/>
                    <a:pt x="2168" y="2588"/>
                    <a:pt x="2204" y="2597"/>
                  </a:cubicBezTo>
                  <a:cubicBezTo>
                    <a:pt x="2230" y="2597"/>
                    <a:pt x="2302" y="2534"/>
                    <a:pt x="2302" y="2499"/>
                  </a:cubicBezTo>
                  <a:cubicBezTo>
                    <a:pt x="2302" y="2463"/>
                    <a:pt x="2239" y="2392"/>
                    <a:pt x="2204" y="2392"/>
                  </a:cubicBezTo>
                  <a:close/>
                  <a:moveTo>
                    <a:pt x="5912" y="2364"/>
                  </a:moveTo>
                  <a:cubicBezTo>
                    <a:pt x="5902" y="2364"/>
                    <a:pt x="5891" y="2365"/>
                    <a:pt x="5879" y="2365"/>
                  </a:cubicBezTo>
                  <a:cubicBezTo>
                    <a:pt x="5843" y="2365"/>
                    <a:pt x="5817" y="2365"/>
                    <a:pt x="5790" y="2392"/>
                  </a:cubicBezTo>
                  <a:cubicBezTo>
                    <a:pt x="5763" y="2418"/>
                    <a:pt x="5763" y="2445"/>
                    <a:pt x="5763" y="2481"/>
                  </a:cubicBezTo>
                  <a:cubicBezTo>
                    <a:pt x="5763" y="2517"/>
                    <a:pt x="5763" y="2543"/>
                    <a:pt x="5790" y="2570"/>
                  </a:cubicBezTo>
                  <a:cubicBezTo>
                    <a:pt x="5817" y="2597"/>
                    <a:pt x="5852" y="2597"/>
                    <a:pt x="5879" y="2597"/>
                  </a:cubicBezTo>
                  <a:cubicBezTo>
                    <a:pt x="5915" y="2597"/>
                    <a:pt x="5942" y="2597"/>
                    <a:pt x="5968" y="2570"/>
                  </a:cubicBezTo>
                  <a:cubicBezTo>
                    <a:pt x="5995" y="2534"/>
                    <a:pt x="5995" y="2508"/>
                    <a:pt x="5995" y="2463"/>
                  </a:cubicBezTo>
                  <a:cubicBezTo>
                    <a:pt x="5995" y="2445"/>
                    <a:pt x="5995" y="2418"/>
                    <a:pt x="5968" y="2392"/>
                  </a:cubicBezTo>
                  <a:cubicBezTo>
                    <a:pt x="5950" y="2368"/>
                    <a:pt x="5933" y="2364"/>
                    <a:pt x="5912" y="2364"/>
                  </a:cubicBezTo>
                  <a:close/>
                  <a:moveTo>
                    <a:pt x="2873" y="2445"/>
                  </a:moveTo>
                  <a:cubicBezTo>
                    <a:pt x="2819" y="2445"/>
                    <a:pt x="2775" y="2490"/>
                    <a:pt x="2775" y="2543"/>
                  </a:cubicBezTo>
                  <a:cubicBezTo>
                    <a:pt x="2775" y="2597"/>
                    <a:pt x="2819" y="2641"/>
                    <a:pt x="2873" y="2641"/>
                  </a:cubicBezTo>
                  <a:cubicBezTo>
                    <a:pt x="2926" y="2641"/>
                    <a:pt x="2971" y="2597"/>
                    <a:pt x="2971" y="2543"/>
                  </a:cubicBezTo>
                  <a:cubicBezTo>
                    <a:pt x="2971" y="2490"/>
                    <a:pt x="2926" y="2445"/>
                    <a:pt x="2873" y="2445"/>
                  </a:cubicBezTo>
                  <a:close/>
                  <a:moveTo>
                    <a:pt x="6548" y="2392"/>
                  </a:moveTo>
                  <a:cubicBezTo>
                    <a:pt x="6486" y="2401"/>
                    <a:pt x="6414" y="2472"/>
                    <a:pt x="6414" y="2534"/>
                  </a:cubicBezTo>
                  <a:cubicBezTo>
                    <a:pt x="6414" y="2585"/>
                    <a:pt x="6487" y="2660"/>
                    <a:pt x="6540" y="2660"/>
                  </a:cubicBezTo>
                  <a:cubicBezTo>
                    <a:pt x="6543" y="2660"/>
                    <a:pt x="6545" y="2660"/>
                    <a:pt x="6548" y="2659"/>
                  </a:cubicBezTo>
                  <a:cubicBezTo>
                    <a:pt x="6620" y="2650"/>
                    <a:pt x="6682" y="2579"/>
                    <a:pt x="6682" y="2525"/>
                  </a:cubicBezTo>
                  <a:cubicBezTo>
                    <a:pt x="6682" y="2472"/>
                    <a:pt x="6593" y="2392"/>
                    <a:pt x="6548" y="2392"/>
                  </a:cubicBezTo>
                  <a:close/>
                  <a:moveTo>
                    <a:pt x="3533" y="2499"/>
                  </a:moveTo>
                  <a:cubicBezTo>
                    <a:pt x="3462" y="2499"/>
                    <a:pt x="3435" y="2525"/>
                    <a:pt x="3435" y="2606"/>
                  </a:cubicBezTo>
                  <a:cubicBezTo>
                    <a:pt x="3435" y="2668"/>
                    <a:pt x="3470" y="2695"/>
                    <a:pt x="3542" y="2695"/>
                  </a:cubicBezTo>
                  <a:cubicBezTo>
                    <a:pt x="3595" y="2695"/>
                    <a:pt x="3649" y="2659"/>
                    <a:pt x="3640" y="2597"/>
                  </a:cubicBezTo>
                  <a:cubicBezTo>
                    <a:pt x="3631" y="2525"/>
                    <a:pt x="3604" y="2499"/>
                    <a:pt x="3533" y="2499"/>
                  </a:cubicBezTo>
                  <a:close/>
                  <a:moveTo>
                    <a:pt x="7208" y="2463"/>
                  </a:moveTo>
                  <a:cubicBezTo>
                    <a:pt x="7137" y="2463"/>
                    <a:pt x="7083" y="2517"/>
                    <a:pt x="7075" y="2588"/>
                  </a:cubicBezTo>
                  <a:cubicBezTo>
                    <a:pt x="7075" y="2668"/>
                    <a:pt x="7128" y="2731"/>
                    <a:pt x="7208" y="2731"/>
                  </a:cubicBezTo>
                  <a:cubicBezTo>
                    <a:pt x="7289" y="2731"/>
                    <a:pt x="7342" y="2677"/>
                    <a:pt x="7342" y="2597"/>
                  </a:cubicBezTo>
                  <a:cubicBezTo>
                    <a:pt x="7342" y="2517"/>
                    <a:pt x="7289" y="2463"/>
                    <a:pt x="7208" y="2463"/>
                  </a:cubicBezTo>
                  <a:close/>
                  <a:moveTo>
                    <a:pt x="562" y="2615"/>
                  </a:moveTo>
                  <a:cubicBezTo>
                    <a:pt x="553" y="2615"/>
                    <a:pt x="544" y="2615"/>
                    <a:pt x="544" y="2624"/>
                  </a:cubicBezTo>
                  <a:cubicBezTo>
                    <a:pt x="526" y="2659"/>
                    <a:pt x="526" y="2704"/>
                    <a:pt x="509" y="2740"/>
                  </a:cubicBezTo>
                  <a:cubicBezTo>
                    <a:pt x="497" y="2757"/>
                    <a:pt x="497" y="2763"/>
                    <a:pt x="502" y="2763"/>
                  </a:cubicBezTo>
                  <a:cubicBezTo>
                    <a:pt x="506" y="2763"/>
                    <a:pt x="511" y="2761"/>
                    <a:pt x="518" y="2757"/>
                  </a:cubicBezTo>
                  <a:cubicBezTo>
                    <a:pt x="522" y="2759"/>
                    <a:pt x="527" y="2759"/>
                    <a:pt x="531" y="2759"/>
                  </a:cubicBezTo>
                  <a:cubicBezTo>
                    <a:pt x="558" y="2759"/>
                    <a:pt x="574" y="2737"/>
                    <a:pt x="589" y="2722"/>
                  </a:cubicBezTo>
                  <a:cubicBezTo>
                    <a:pt x="625" y="2686"/>
                    <a:pt x="607" y="2624"/>
                    <a:pt x="562" y="2615"/>
                  </a:cubicBezTo>
                  <a:close/>
                  <a:moveTo>
                    <a:pt x="4199" y="2542"/>
                  </a:moveTo>
                  <a:cubicBezTo>
                    <a:pt x="4141" y="2542"/>
                    <a:pt x="4086" y="2601"/>
                    <a:pt x="4086" y="2659"/>
                  </a:cubicBezTo>
                  <a:cubicBezTo>
                    <a:pt x="4086" y="2713"/>
                    <a:pt x="4140" y="2775"/>
                    <a:pt x="4202" y="2775"/>
                  </a:cubicBezTo>
                  <a:cubicBezTo>
                    <a:pt x="4264" y="2775"/>
                    <a:pt x="4318" y="2704"/>
                    <a:pt x="4318" y="2659"/>
                  </a:cubicBezTo>
                  <a:cubicBezTo>
                    <a:pt x="4309" y="2597"/>
                    <a:pt x="4264" y="2552"/>
                    <a:pt x="4211" y="2543"/>
                  </a:cubicBezTo>
                  <a:cubicBezTo>
                    <a:pt x="4207" y="2543"/>
                    <a:pt x="4203" y="2542"/>
                    <a:pt x="4199" y="2542"/>
                  </a:cubicBezTo>
                  <a:close/>
                  <a:moveTo>
                    <a:pt x="7869" y="2508"/>
                  </a:moveTo>
                  <a:cubicBezTo>
                    <a:pt x="7833" y="2508"/>
                    <a:pt x="7806" y="2525"/>
                    <a:pt x="7779" y="2552"/>
                  </a:cubicBezTo>
                  <a:cubicBezTo>
                    <a:pt x="7744" y="2579"/>
                    <a:pt x="7744" y="2615"/>
                    <a:pt x="7744" y="2650"/>
                  </a:cubicBezTo>
                  <a:cubicBezTo>
                    <a:pt x="7735" y="2695"/>
                    <a:pt x="7761" y="2713"/>
                    <a:pt x="7779" y="2749"/>
                  </a:cubicBezTo>
                  <a:cubicBezTo>
                    <a:pt x="7815" y="2775"/>
                    <a:pt x="7842" y="2775"/>
                    <a:pt x="7877" y="2775"/>
                  </a:cubicBezTo>
                  <a:cubicBezTo>
                    <a:pt x="7884" y="2777"/>
                    <a:pt x="7890" y="2778"/>
                    <a:pt x="7896" y="2778"/>
                  </a:cubicBezTo>
                  <a:cubicBezTo>
                    <a:pt x="7923" y="2778"/>
                    <a:pt x="7946" y="2762"/>
                    <a:pt x="7976" y="2740"/>
                  </a:cubicBezTo>
                  <a:cubicBezTo>
                    <a:pt x="8002" y="2713"/>
                    <a:pt x="8011" y="2686"/>
                    <a:pt x="8011" y="2641"/>
                  </a:cubicBezTo>
                  <a:cubicBezTo>
                    <a:pt x="8020" y="2597"/>
                    <a:pt x="7993" y="2579"/>
                    <a:pt x="7976" y="2552"/>
                  </a:cubicBezTo>
                  <a:cubicBezTo>
                    <a:pt x="7949" y="2508"/>
                    <a:pt x="7913" y="2517"/>
                    <a:pt x="7869" y="2508"/>
                  </a:cubicBezTo>
                  <a:close/>
                  <a:moveTo>
                    <a:pt x="1196" y="2641"/>
                  </a:moveTo>
                  <a:cubicBezTo>
                    <a:pt x="1133" y="2641"/>
                    <a:pt x="1106" y="2668"/>
                    <a:pt x="1106" y="2722"/>
                  </a:cubicBezTo>
                  <a:cubicBezTo>
                    <a:pt x="1106" y="2793"/>
                    <a:pt x="1133" y="2811"/>
                    <a:pt x="1196" y="2811"/>
                  </a:cubicBezTo>
                  <a:cubicBezTo>
                    <a:pt x="1249" y="2811"/>
                    <a:pt x="1276" y="2784"/>
                    <a:pt x="1276" y="2731"/>
                  </a:cubicBezTo>
                  <a:cubicBezTo>
                    <a:pt x="1276" y="2668"/>
                    <a:pt x="1249" y="2641"/>
                    <a:pt x="1196" y="2641"/>
                  </a:cubicBezTo>
                  <a:close/>
                  <a:moveTo>
                    <a:pt x="4848" y="2595"/>
                  </a:moveTo>
                  <a:cubicBezTo>
                    <a:pt x="4826" y="2595"/>
                    <a:pt x="4805" y="2611"/>
                    <a:pt x="4791" y="2633"/>
                  </a:cubicBezTo>
                  <a:cubicBezTo>
                    <a:pt x="4773" y="2650"/>
                    <a:pt x="4746" y="2668"/>
                    <a:pt x="4746" y="2713"/>
                  </a:cubicBezTo>
                  <a:cubicBezTo>
                    <a:pt x="4755" y="2740"/>
                    <a:pt x="4755" y="2766"/>
                    <a:pt x="4782" y="2784"/>
                  </a:cubicBezTo>
                  <a:cubicBezTo>
                    <a:pt x="4798" y="2800"/>
                    <a:pt x="4814" y="2830"/>
                    <a:pt x="4849" y="2830"/>
                  </a:cubicBezTo>
                  <a:cubicBezTo>
                    <a:pt x="4853" y="2830"/>
                    <a:pt x="4857" y="2830"/>
                    <a:pt x="4862" y="2829"/>
                  </a:cubicBezTo>
                  <a:cubicBezTo>
                    <a:pt x="4889" y="2829"/>
                    <a:pt x="4916" y="2829"/>
                    <a:pt x="4942" y="2802"/>
                  </a:cubicBezTo>
                  <a:cubicBezTo>
                    <a:pt x="4960" y="2775"/>
                    <a:pt x="4987" y="2757"/>
                    <a:pt x="4987" y="2713"/>
                  </a:cubicBezTo>
                  <a:cubicBezTo>
                    <a:pt x="4978" y="2650"/>
                    <a:pt x="4925" y="2597"/>
                    <a:pt x="4862" y="2597"/>
                  </a:cubicBezTo>
                  <a:cubicBezTo>
                    <a:pt x="4857" y="2595"/>
                    <a:pt x="4853" y="2595"/>
                    <a:pt x="4848" y="2595"/>
                  </a:cubicBezTo>
                  <a:close/>
                  <a:moveTo>
                    <a:pt x="8464" y="2593"/>
                  </a:moveTo>
                  <a:cubicBezTo>
                    <a:pt x="8455" y="2593"/>
                    <a:pt x="8447" y="2598"/>
                    <a:pt x="8439" y="2606"/>
                  </a:cubicBezTo>
                  <a:cubicBezTo>
                    <a:pt x="8422" y="2641"/>
                    <a:pt x="8404" y="2677"/>
                    <a:pt x="8395" y="2704"/>
                  </a:cubicBezTo>
                  <a:cubicBezTo>
                    <a:pt x="8395" y="2722"/>
                    <a:pt x="8404" y="2740"/>
                    <a:pt x="8413" y="2757"/>
                  </a:cubicBezTo>
                  <a:cubicBezTo>
                    <a:pt x="8422" y="2784"/>
                    <a:pt x="8422" y="2811"/>
                    <a:pt x="8457" y="2829"/>
                  </a:cubicBezTo>
                  <a:cubicBezTo>
                    <a:pt x="8489" y="2841"/>
                    <a:pt x="8516" y="2854"/>
                    <a:pt x="8545" y="2854"/>
                  </a:cubicBezTo>
                  <a:cubicBezTo>
                    <a:pt x="8557" y="2854"/>
                    <a:pt x="8569" y="2852"/>
                    <a:pt x="8582" y="2847"/>
                  </a:cubicBezTo>
                  <a:cubicBezTo>
                    <a:pt x="8609" y="2829"/>
                    <a:pt x="8618" y="2820"/>
                    <a:pt x="8600" y="2793"/>
                  </a:cubicBezTo>
                  <a:cubicBezTo>
                    <a:pt x="8564" y="2740"/>
                    <a:pt x="8529" y="2677"/>
                    <a:pt x="8493" y="2615"/>
                  </a:cubicBezTo>
                  <a:cubicBezTo>
                    <a:pt x="8483" y="2600"/>
                    <a:pt x="8473" y="2593"/>
                    <a:pt x="8464" y="2593"/>
                  </a:cubicBezTo>
                  <a:close/>
                  <a:moveTo>
                    <a:pt x="1856" y="2695"/>
                  </a:moveTo>
                  <a:cubicBezTo>
                    <a:pt x="1829" y="2695"/>
                    <a:pt x="1758" y="2757"/>
                    <a:pt x="1758" y="2793"/>
                  </a:cubicBezTo>
                  <a:cubicBezTo>
                    <a:pt x="1749" y="2820"/>
                    <a:pt x="1820" y="2891"/>
                    <a:pt x="1856" y="2891"/>
                  </a:cubicBezTo>
                  <a:cubicBezTo>
                    <a:pt x="1857" y="2892"/>
                    <a:pt x="1859" y="2892"/>
                    <a:pt x="1861" y="2892"/>
                  </a:cubicBezTo>
                  <a:cubicBezTo>
                    <a:pt x="1891" y="2892"/>
                    <a:pt x="1954" y="2827"/>
                    <a:pt x="1954" y="2793"/>
                  </a:cubicBezTo>
                  <a:cubicBezTo>
                    <a:pt x="1954" y="2766"/>
                    <a:pt x="1891" y="2695"/>
                    <a:pt x="1856" y="2695"/>
                  </a:cubicBezTo>
                  <a:close/>
                  <a:moveTo>
                    <a:pt x="5496" y="2659"/>
                  </a:moveTo>
                  <a:cubicBezTo>
                    <a:pt x="5469" y="2659"/>
                    <a:pt x="5451" y="2668"/>
                    <a:pt x="5424" y="2686"/>
                  </a:cubicBezTo>
                  <a:cubicBezTo>
                    <a:pt x="5406" y="2713"/>
                    <a:pt x="5397" y="2731"/>
                    <a:pt x="5397" y="2757"/>
                  </a:cubicBezTo>
                  <a:cubicBezTo>
                    <a:pt x="5397" y="2775"/>
                    <a:pt x="5397" y="2793"/>
                    <a:pt x="5397" y="2802"/>
                  </a:cubicBezTo>
                  <a:cubicBezTo>
                    <a:pt x="5388" y="2856"/>
                    <a:pt x="5433" y="2873"/>
                    <a:pt x="5460" y="2891"/>
                  </a:cubicBezTo>
                  <a:cubicBezTo>
                    <a:pt x="5471" y="2899"/>
                    <a:pt x="5486" y="2902"/>
                    <a:pt x="5501" y="2902"/>
                  </a:cubicBezTo>
                  <a:cubicBezTo>
                    <a:pt x="5523" y="2902"/>
                    <a:pt x="5546" y="2896"/>
                    <a:pt x="5567" y="2891"/>
                  </a:cubicBezTo>
                  <a:cubicBezTo>
                    <a:pt x="5585" y="2891"/>
                    <a:pt x="5594" y="2873"/>
                    <a:pt x="5611" y="2856"/>
                  </a:cubicBezTo>
                  <a:cubicBezTo>
                    <a:pt x="5647" y="2829"/>
                    <a:pt x="5629" y="2793"/>
                    <a:pt x="5629" y="2757"/>
                  </a:cubicBezTo>
                  <a:cubicBezTo>
                    <a:pt x="5638" y="2731"/>
                    <a:pt x="5620" y="2713"/>
                    <a:pt x="5611" y="2695"/>
                  </a:cubicBezTo>
                  <a:cubicBezTo>
                    <a:pt x="5585" y="2668"/>
                    <a:pt x="5549" y="2659"/>
                    <a:pt x="5522" y="2659"/>
                  </a:cubicBezTo>
                  <a:close/>
                  <a:moveTo>
                    <a:pt x="2495" y="2748"/>
                  </a:moveTo>
                  <a:cubicBezTo>
                    <a:pt x="2447" y="2748"/>
                    <a:pt x="2409" y="2797"/>
                    <a:pt x="2409" y="2847"/>
                  </a:cubicBezTo>
                  <a:cubicBezTo>
                    <a:pt x="2400" y="2900"/>
                    <a:pt x="2453" y="2945"/>
                    <a:pt x="2507" y="2945"/>
                  </a:cubicBezTo>
                  <a:cubicBezTo>
                    <a:pt x="2560" y="2945"/>
                    <a:pt x="2605" y="2900"/>
                    <a:pt x="2605" y="2847"/>
                  </a:cubicBezTo>
                  <a:cubicBezTo>
                    <a:pt x="2605" y="2793"/>
                    <a:pt x="2560" y="2749"/>
                    <a:pt x="2507" y="2749"/>
                  </a:cubicBezTo>
                  <a:cubicBezTo>
                    <a:pt x="2503" y="2748"/>
                    <a:pt x="2499" y="2748"/>
                    <a:pt x="2495" y="2748"/>
                  </a:cubicBezTo>
                  <a:close/>
                  <a:moveTo>
                    <a:pt x="6182" y="2695"/>
                  </a:moveTo>
                  <a:cubicBezTo>
                    <a:pt x="6129" y="2695"/>
                    <a:pt x="6049" y="2766"/>
                    <a:pt x="6049" y="2820"/>
                  </a:cubicBezTo>
                  <a:cubicBezTo>
                    <a:pt x="6040" y="2882"/>
                    <a:pt x="6120" y="2954"/>
                    <a:pt x="6174" y="2963"/>
                  </a:cubicBezTo>
                  <a:cubicBezTo>
                    <a:pt x="6236" y="2963"/>
                    <a:pt x="6307" y="2891"/>
                    <a:pt x="6316" y="2829"/>
                  </a:cubicBezTo>
                  <a:cubicBezTo>
                    <a:pt x="6316" y="2784"/>
                    <a:pt x="6236" y="2695"/>
                    <a:pt x="6182" y="2695"/>
                  </a:cubicBezTo>
                  <a:close/>
                  <a:moveTo>
                    <a:pt x="3174" y="2810"/>
                  </a:moveTo>
                  <a:cubicBezTo>
                    <a:pt x="3169" y="2810"/>
                    <a:pt x="3163" y="2810"/>
                    <a:pt x="3158" y="2811"/>
                  </a:cubicBezTo>
                  <a:cubicBezTo>
                    <a:pt x="3096" y="2820"/>
                    <a:pt x="3069" y="2847"/>
                    <a:pt x="3069" y="2918"/>
                  </a:cubicBezTo>
                  <a:cubicBezTo>
                    <a:pt x="3069" y="2981"/>
                    <a:pt x="3090" y="3009"/>
                    <a:pt x="3149" y="3009"/>
                  </a:cubicBezTo>
                  <a:cubicBezTo>
                    <a:pt x="3157" y="3009"/>
                    <a:pt x="3166" y="3008"/>
                    <a:pt x="3176" y="3007"/>
                  </a:cubicBezTo>
                  <a:cubicBezTo>
                    <a:pt x="3238" y="3007"/>
                    <a:pt x="3265" y="2980"/>
                    <a:pt x="3274" y="2909"/>
                  </a:cubicBezTo>
                  <a:cubicBezTo>
                    <a:pt x="3274" y="2860"/>
                    <a:pt x="3236" y="2810"/>
                    <a:pt x="3174" y="2810"/>
                  </a:cubicBezTo>
                  <a:close/>
                  <a:moveTo>
                    <a:pt x="6843" y="2757"/>
                  </a:moveTo>
                  <a:cubicBezTo>
                    <a:pt x="6771" y="2766"/>
                    <a:pt x="6718" y="2811"/>
                    <a:pt x="6709" y="2891"/>
                  </a:cubicBezTo>
                  <a:cubicBezTo>
                    <a:pt x="6709" y="2972"/>
                    <a:pt x="6762" y="3025"/>
                    <a:pt x="6843" y="3025"/>
                  </a:cubicBezTo>
                  <a:cubicBezTo>
                    <a:pt x="6923" y="3025"/>
                    <a:pt x="6976" y="2972"/>
                    <a:pt x="6976" y="2891"/>
                  </a:cubicBezTo>
                  <a:cubicBezTo>
                    <a:pt x="6976" y="2811"/>
                    <a:pt x="6923" y="2757"/>
                    <a:pt x="6843" y="2757"/>
                  </a:cubicBezTo>
                  <a:close/>
                  <a:moveTo>
                    <a:pt x="7534" y="2809"/>
                  </a:moveTo>
                  <a:cubicBezTo>
                    <a:pt x="7530" y="2809"/>
                    <a:pt x="7525" y="2810"/>
                    <a:pt x="7521" y="2811"/>
                  </a:cubicBezTo>
                  <a:cubicBezTo>
                    <a:pt x="7485" y="2811"/>
                    <a:pt x="7449" y="2811"/>
                    <a:pt x="7414" y="2847"/>
                  </a:cubicBezTo>
                  <a:cubicBezTo>
                    <a:pt x="7396" y="2873"/>
                    <a:pt x="7369" y="2900"/>
                    <a:pt x="7378" y="2936"/>
                  </a:cubicBezTo>
                  <a:cubicBezTo>
                    <a:pt x="7378" y="2980"/>
                    <a:pt x="7378" y="3007"/>
                    <a:pt x="7414" y="3043"/>
                  </a:cubicBezTo>
                  <a:cubicBezTo>
                    <a:pt x="7434" y="3057"/>
                    <a:pt x="7455" y="3076"/>
                    <a:pt x="7483" y="3076"/>
                  </a:cubicBezTo>
                  <a:cubicBezTo>
                    <a:pt x="7492" y="3076"/>
                    <a:pt x="7501" y="3074"/>
                    <a:pt x="7512" y="3070"/>
                  </a:cubicBezTo>
                  <a:cubicBezTo>
                    <a:pt x="7522" y="3075"/>
                    <a:pt x="7531" y="3077"/>
                    <a:pt x="7540" y="3077"/>
                  </a:cubicBezTo>
                  <a:cubicBezTo>
                    <a:pt x="7563" y="3077"/>
                    <a:pt x="7584" y="3062"/>
                    <a:pt x="7610" y="3043"/>
                  </a:cubicBezTo>
                  <a:cubicBezTo>
                    <a:pt x="7637" y="3016"/>
                    <a:pt x="7645" y="2980"/>
                    <a:pt x="7645" y="2945"/>
                  </a:cubicBezTo>
                  <a:cubicBezTo>
                    <a:pt x="7645" y="2909"/>
                    <a:pt x="7645" y="2882"/>
                    <a:pt x="7610" y="2856"/>
                  </a:cubicBezTo>
                  <a:cubicBezTo>
                    <a:pt x="7587" y="2832"/>
                    <a:pt x="7563" y="2809"/>
                    <a:pt x="7534" y="2809"/>
                  </a:cubicBezTo>
                  <a:close/>
                  <a:moveTo>
                    <a:pt x="3836" y="2847"/>
                  </a:moveTo>
                  <a:cubicBezTo>
                    <a:pt x="3783" y="2847"/>
                    <a:pt x="3720" y="2900"/>
                    <a:pt x="3720" y="2954"/>
                  </a:cubicBezTo>
                  <a:cubicBezTo>
                    <a:pt x="3711" y="3007"/>
                    <a:pt x="3774" y="3070"/>
                    <a:pt x="3827" y="3079"/>
                  </a:cubicBezTo>
                  <a:cubicBezTo>
                    <a:pt x="3890" y="3079"/>
                    <a:pt x="3952" y="3025"/>
                    <a:pt x="3952" y="2963"/>
                  </a:cubicBezTo>
                  <a:cubicBezTo>
                    <a:pt x="3952" y="2909"/>
                    <a:pt x="3890" y="2847"/>
                    <a:pt x="3836" y="2847"/>
                  </a:cubicBezTo>
                  <a:close/>
                  <a:moveTo>
                    <a:pt x="830" y="2945"/>
                  </a:moveTo>
                  <a:cubicBezTo>
                    <a:pt x="785" y="2945"/>
                    <a:pt x="741" y="2980"/>
                    <a:pt x="741" y="3025"/>
                  </a:cubicBezTo>
                  <a:cubicBezTo>
                    <a:pt x="741" y="3070"/>
                    <a:pt x="776" y="3114"/>
                    <a:pt x="821" y="3114"/>
                  </a:cubicBezTo>
                  <a:cubicBezTo>
                    <a:pt x="865" y="3114"/>
                    <a:pt x="910" y="3079"/>
                    <a:pt x="910" y="3034"/>
                  </a:cubicBezTo>
                  <a:cubicBezTo>
                    <a:pt x="910" y="2989"/>
                    <a:pt x="874" y="2945"/>
                    <a:pt x="830" y="2945"/>
                  </a:cubicBezTo>
                  <a:close/>
                  <a:moveTo>
                    <a:pt x="4505" y="2909"/>
                  </a:moveTo>
                  <a:cubicBezTo>
                    <a:pt x="4443" y="2918"/>
                    <a:pt x="4389" y="2963"/>
                    <a:pt x="4380" y="3025"/>
                  </a:cubicBezTo>
                  <a:cubicBezTo>
                    <a:pt x="4380" y="3061"/>
                    <a:pt x="4389" y="3079"/>
                    <a:pt x="4416" y="3105"/>
                  </a:cubicBezTo>
                  <a:cubicBezTo>
                    <a:pt x="4438" y="3120"/>
                    <a:pt x="4454" y="3146"/>
                    <a:pt x="4478" y="3146"/>
                  </a:cubicBezTo>
                  <a:cubicBezTo>
                    <a:pt x="4483" y="3146"/>
                    <a:pt x="4490" y="3144"/>
                    <a:pt x="4496" y="3141"/>
                  </a:cubicBezTo>
                  <a:cubicBezTo>
                    <a:pt x="4505" y="3144"/>
                    <a:pt x="4512" y="3146"/>
                    <a:pt x="4519" y="3146"/>
                  </a:cubicBezTo>
                  <a:cubicBezTo>
                    <a:pt x="4548" y="3146"/>
                    <a:pt x="4564" y="3120"/>
                    <a:pt x="4586" y="3105"/>
                  </a:cubicBezTo>
                  <a:cubicBezTo>
                    <a:pt x="4603" y="3079"/>
                    <a:pt x="4621" y="3061"/>
                    <a:pt x="4621" y="3025"/>
                  </a:cubicBezTo>
                  <a:cubicBezTo>
                    <a:pt x="4621" y="2989"/>
                    <a:pt x="4603" y="2972"/>
                    <a:pt x="4577" y="2954"/>
                  </a:cubicBezTo>
                  <a:cubicBezTo>
                    <a:pt x="4559" y="2927"/>
                    <a:pt x="4541" y="2909"/>
                    <a:pt x="4505" y="2909"/>
                  </a:cubicBezTo>
                  <a:close/>
                  <a:moveTo>
                    <a:pt x="8181" y="2864"/>
                  </a:moveTo>
                  <a:cubicBezTo>
                    <a:pt x="8145" y="2864"/>
                    <a:pt x="8109" y="2882"/>
                    <a:pt x="8083" y="2900"/>
                  </a:cubicBezTo>
                  <a:cubicBezTo>
                    <a:pt x="8056" y="2927"/>
                    <a:pt x="8029" y="2972"/>
                    <a:pt x="8029" y="3007"/>
                  </a:cubicBezTo>
                  <a:cubicBezTo>
                    <a:pt x="8029" y="3043"/>
                    <a:pt x="8047" y="3088"/>
                    <a:pt x="8074" y="3105"/>
                  </a:cubicBezTo>
                  <a:cubicBezTo>
                    <a:pt x="8092" y="3132"/>
                    <a:pt x="8136" y="3141"/>
                    <a:pt x="8172" y="3159"/>
                  </a:cubicBezTo>
                  <a:cubicBezTo>
                    <a:pt x="8208" y="3150"/>
                    <a:pt x="8252" y="3141"/>
                    <a:pt x="8279" y="3114"/>
                  </a:cubicBezTo>
                  <a:cubicBezTo>
                    <a:pt x="8306" y="3088"/>
                    <a:pt x="8323" y="3052"/>
                    <a:pt x="8323" y="3016"/>
                  </a:cubicBezTo>
                  <a:cubicBezTo>
                    <a:pt x="8323" y="2980"/>
                    <a:pt x="8306" y="2936"/>
                    <a:pt x="8288" y="2918"/>
                  </a:cubicBezTo>
                  <a:cubicBezTo>
                    <a:pt x="8261" y="2891"/>
                    <a:pt x="8216" y="2864"/>
                    <a:pt x="8181" y="2864"/>
                  </a:cubicBezTo>
                  <a:close/>
                  <a:moveTo>
                    <a:pt x="1481" y="3007"/>
                  </a:moveTo>
                  <a:cubicBezTo>
                    <a:pt x="1428" y="3016"/>
                    <a:pt x="1410" y="3034"/>
                    <a:pt x="1410" y="3096"/>
                  </a:cubicBezTo>
                  <a:cubicBezTo>
                    <a:pt x="1410" y="3159"/>
                    <a:pt x="1436" y="3177"/>
                    <a:pt x="1490" y="3177"/>
                  </a:cubicBezTo>
                  <a:cubicBezTo>
                    <a:pt x="1552" y="3177"/>
                    <a:pt x="1570" y="3150"/>
                    <a:pt x="1570" y="3096"/>
                  </a:cubicBezTo>
                  <a:cubicBezTo>
                    <a:pt x="1570" y="3034"/>
                    <a:pt x="1552" y="3007"/>
                    <a:pt x="1481" y="3007"/>
                  </a:cubicBezTo>
                  <a:close/>
                  <a:moveTo>
                    <a:pt x="5165" y="2963"/>
                  </a:moveTo>
                  <a:cubicBezTo>
                    <a:pt x="5085" y="2963"/>
                    <a:pt x="5049" y="2998"/>
                    <a:pt x="5049" y="3079"/>
                  </a:cubicBezTo>
                  <a:cubicBezTo>
                    <a:pt x="5049" y="3150"/>
                    <a:pt x="5085" y="3195"/>
                    <a:pt x="5165" y="3195"/>
                  </a:cubicBezTo>
                  <a:cubicBezTo>
                    <a:pt x="5246" y="3195"/>
                    <a:pt x="5281" y="3159"/>
                    <a:pt x="5281" y="3079"/>
                  </a:cubicBezTo>
                  <a:cubicBezTo>
                    <a:pt x="5281" y="2998"/>
                    <a:pt x="5246" y="2963"/>
                    <a:pt x="5165" y="2963"/>
                  </a:cubicBezTo>
                  <a:close/>
                  <a:moveTo>
                    <a:pt x="8707" y="3025"/>
                  </a:moveTo>
                  <a:cubicBezTo>
                    <a:pt x="8698" y="3034"/>
                    <a:pt x="8698" y="3034"/>
                    <a:pt x="8689" y="3043"/>
                  </a:cubicBezTo>
                  <a:cubicBezTo>
                    <a:pt x="8689" y="3043"/>
                    <a:pt x="8689" y="3052"/>
                    <a:pt x="8689" y="3070"/>
                  </a:cubicBezTo>
                  <a:cubicBezTo>
                    <a:pt x="8698" y="3114"/>
                    <a:pt x="8716" y="3159"/>
                    <a:pt x="8761" y="3195"/>
                  </a:cubicBezTo>
                  <a:lnTo>
                    <a:pt x="8787" y="3195"/>
                  </a:lnTo>
                  <a:cubicBezTo>
                    <a:pt x="8787" y="3186"/>
                    <a:pt x="8796" y="3177"/>
                    <a:pt x="8787" y="3168"/>
                  </a:cubicBezTo>
                  <a:cubicBezTo>
                    <a:pt x="8770" y="3123"/>
                    <a:pt x="8743" y="3079"/>
                    <a:pt x="8725" y="3034"/>
                  </a:cubicBezTo>
                  <a:cubicBezTo>
                    <a:pt x="8716" y="3034"/>
                    <a:pt x="8716" y="3025"/>
                    <a:pt x="8707" y="3025"/>
                  </a:cubicBezTo>
                  <a:close/>
                  <a:moveTo>
                    <a:pt x="2150" y="3043"/>
                  </a:moveTo>
                  <a:cubicBezTo>
                    <a:pt x="2106" y="3043"/>
                    <a:pt x="2052" y="3096"/>
                    <a:pt x="2052" y="3141"/>
                  </a:cubicBezTo>
                  <a:cubicBezTo>
                    <a:pt x="2061" y="3195"/>
                    <a:pt x="2106" y="3248"/>
                    <a:pt x="2159" y="3248"/>
                  </a:cubicBezTo>
                  <a:cubicBezTo>
                    <a:pt x="2213" y="3239"/>
                    <a:pt x="2257" y="3195"/>
                    <a:pt x="2257" y="3141"/>
                  </a:cubicBezTo>
                  <a:cubicBezTo>
                    <a:pt x="2257" y="3088"/>
                    <a:pt x="2204" y="3043"/>
                    <a:pt x="2150" y="3043"/>
                  </a:cubicBezTo>
                  <a:close/>
                  <a:moveTo>
                    <a:pt x="5835" y="3007"/>
                  </a:moveTo>
                  <a:cubicBezTo>
                    <a:pt x="5781" y="3007"/>
                    <a:pt x="5701" y="3088"/>
                    <a:pt x="5701" y="3141"/>
                  </a:cubicBezTo>
                  <a:cubicBezTo>
                    <a:pt x="5701" y="3195"/>
                    <a:pt x="5772" y="3275"/>
                    <a:pt x="5826" y="3275"/>
                  </a:cubicBezTo>
                  <a:cubicBezTo>
                    <a:pt x="5828" y="3275"/>
                    <a:pt x="5831" y="3276"/>
                    <a:pt x="5834" y="3276"/>
                  </a:cubicBezTo>
                  <a:cubicBezTo>
                    <a:pt x="5887" y="3276"/>
                    <a:pt x="5960" y="3201"/>
                    <a:pt x="5968" y="3150"/>
                  </a:cubicBezTo>
                  <a:cubicBezTo>
                    <a:pt x="5968" y="3096"/>
                    <a:pt x="5897" y="3016"/>
                    <a:pt x="5835" y="3007"/>
                  </a:cubicBezTo>
                  <a:close/>
                  <a:moveTo>
                    <a:pt x="2819" y="3114"/>
                  </a:moveTo>
                  <a:cubicBezTo>
                    <a:pt x="2757" y="3114"/>
                    <a:pt x="2721" y="3150"/>
                    <a:pt x="2721" y="3212"/>
                  </a:cubicBezTo>
                  <a:cubicBezTo>
                    <a:pt x="2721" y="3275"/>
                    <a:pt x="2766" y="3311"/>
                    <a:pt x="2828" y="3311"/>
                  </a:cubicBezTo>
                  <a:cubicBezTo>
                    <a:pt x="2882" y="3311"/>
                    <a:pt x="2917" y="3266"/>
                    <a:pt x="2917" y="3203"/>
                  </a:cubicBezTo>
                  <a:cubicBezTo>
                    <a:pt x="2917" y="3150"/>
                    <a:pt x="2882" y="3114"/>
                    <a:pt x="2819" y="3114"/>
                  </a:cubicBezTo>
                  <a:close/>
                  <a:moveTo>
                    <a:pt x="6495" y="3061"/>
                  </a:moveTo>
                  <a:cubicBezTo>
                    <a:pt x="6414" y="3061"/>
                    <a:pt x="6361" y="3114"/>
                    <a:pt x="6361" y="3203"/>
                  </a:cubicBezTo>
                  <a:cubicBezTo>
                    <a:pt x="6361" y="3275"/>
                    <a:pt x="6423" y="3328"/>
                    <a:pt x="6495" y="3328"/>
                  </a:cubicBezTo>
                  <a:cubicBezTo>
                    <a:pt x="6575" y="3328"/>
                    <a:pt x="6628" y="3275"/>
                    <a:pt x="6628" y="3195"/>
                  </a:cubicBezTo>
                  <a:cubicBezTo>
                    <a:pt x="6628" y="3114"/>
                    <a:pt x="6575" y="3061"/>
                    <a:pt x="6495" y="3061"/>
                  </a:cubicBezTo>
                  <a:close/>
                  <a:moveTo>
                    <a:pt x="3479" y="3141"/>
                  </a:moveTo>
                  <a:cubicBezTo>
                    <a:pt x="3417" y="3141"/>
                    <a:pt x="3354" y="3195"/>
                    <a:pt x="3354" y="3257"/>
                  </a:cubicBezTo>
                  <a:cubicBezTo>
                    <a:pt x="3346" y="3311"/>
                    <a:pt x="3408" y="3373"/>
                    <a:pt x="3470" y="3373"/>
                  </a:cubicBezTo>
                  <a:cubicBezTo>
                    <a:pt x="3474" y="3374"/>
                    <a:pt x="3477" y="3374"/>
                    <a:pt x="3481" y="3374"/>
                  </a:cubicBezTo>
                  <a:cubicBezTo>
                    <a:pt x="3532" y="3374"/>
                    <a:pt x="3586" y="3315"/>
                    <a:pt x="3586" y="3257"/>
                  </a:cubicBezTo>
                  <a:cubicBezTo>
                    <a:pt x="3586" y="3212"/>
                    <a:pt x="3533" y="3150"/>
                    <a:pt x="3479" y="3141"/>
                  </a:cubicBezTo>
                  <a:close/>
                  <a:moveTo>
                    <a:pt x="7146" y="3123"/>
                  </a:moveTo>
                  <a:cubicBezTo>
                    <a:pt x="7066" y="3123"/>
                    <a:pt x="7012" y="3177"/>
                    <a:pt x="7012" y="3257"/>
                  </a:cubicBezTo>
                  <a:cubicBezTo>
                    <a:pt x="7012" y="3337"/>
                    <a:pt x="7066" y="3391"/>
                    <a:pt x="7137" y="3391"/>
                  </a:cubicBezTo>
                  <a:cubicBezTo>
                    <a:pt x="7226" y="3391"/>
                    <a:pt x="7280" y="3346"/>
                    <a:pt x="7280" y="3266"/>
                  </a:cubicBezTo>
                  <a:cubicBezTo>
                    <a:pt x="7280" y="3186"/>
                    <a:pt x="7226" y="3123"/>
                    <a:pt x="7146" y="3123"/>
                  </a:cubicBezTo>
                  <a:close/>
                  <a:moveTo>
                    <a:pt x="464" y="3257"/>
                  </a:moveTo>
                  <a:cubicBezTo>
                    <a:pt x="411" y="3257"/>
                    <a:pt x="375" y="3302"/>
                    <a:pt x="375" y="3346"/>
                  </a:cubicBezTo>
                  <a:cubicBezTo>
                    <a:pt x="375" y="3391"/>
                    <a:pt x="419" y="3427"/>
                    <a:pt x="464" y="3427"/>
                  </a:cubicBezTo>
                  <a:cubicBezTo>
                    <a:pt x="509" y="3427"/>
                    <a:pt x="544" y="3391"/>
                    <a:pt x="544" y="3346"/>
                  </a:cubicBezTo>
                  <a:cubicBezTo>
                    <a:pt x="544" y="3302"/>
                    <a:pt x="509" y="3257"/>
                    <a:pt x="464" y="3257"/>
                  </a:cubicBezTo>
                  <a:close/>
                  <a:moveTo>
                    <a:pt x="4154" y="3210"/>
                  </a:moveTo>
                  <a:cubicBezTo>
                    <a:pt x="4149" y="3210"/>
                    <a:pt x="4144" y="3211"/>
                    <a:pt x="4140" y="3212"/>
                  </a:cubicBezTo>
                  <a:cubicBezTo>
                    <a:pt x="4068" y="3212"/>
                    <a:pt x="4024" y="3266"/>
                    <a:pt x="4015" y="3328"/>
                  </a:cubicBezTo>
                  <a:cubicBezTo>
                    <a:pt x="4015" y="3373"/>
                    <a:pt x="4041" y="3391"/>
                    <a:pt x="4059" y="3409"/>
                  </a:cubicBezTo>
                  <a:cubicBezTo>
                    <a:pt x="4086" y="3444"/>
                    <a:pt x="4113" y="3444"/>
                    <a:pt x="4140" y="3444"/>
                  </a:cubicBezTo>
                  <a:cubicBezTo>
                    <a:pt x="4184" y="3444"/>
                    <a:pt x="4193" y="3418"/>
                    <a:pt x="4220" y="3400"/>
                  </a:cubicBezTo>
                  <a:cubicBezTo>
                    <a:pt x="4247" y="3382"/>
                    <a:pt x="4247" y="3355"/>
                    <a:pt x="4255" y="3328"/>
                  </a:cubicBezTo>
                  <a:cubicBezTo>
                    <a:pt x="4255" y="3284"/>
                    <a:pt x="4229" y="3266"/>
                    <a:pt x="4211" y="3248"/>
                  </a:cubicBezTo>
                  <a:cubicBezTo>
                    <a:pt x="4196" y="3226"/>
                    <a:pt x="4175" y="3210"/>
                    <a:pt x="4154" y="3210"/>
                  </a:cubicBezTo>
                  <a:close/>
                  <a:moveTo>
                    <a:pt x="7795" y="3165"/>
                  </a:moveTo>
                  <a:cubicBezTo>
                    <a:pt x="7764" y="3165"/>
                    <a:pt x="7732" y="3181"/>
                    <a:pt x="7717" y="3203"/>
                  </a:cubicBezTo>
                  <a:cubicBezTo>
                    <a:pt x="7690" y="3230"/>
                    <a:pt x="7663" y="3266"/>
                    <a:pt x="7663" y="3302"/>
                  </a:cubicBezTo>
                  <a:cubicBezTo>
                    <a:pt x="7663" y="3337"/>
                    <a:pt x="7681" y="3382"/>
                    <a:pt x="7708" y="3409"/>
                  </a:cubicBezTo>
                  <a:cubicBezTo>
                    <a:pt x="7726" y="3435"/>
                    <a:pt x="7770" y="3453"/>
                    <a:pt x="7806" y="3453"/>
                  </a:cubicBezTo>
                  <a:cubicBezTo>
                    <a:pt x="7811" y="3454"/>
                    <a:pt x="7816" y="3455"/>
                    <a:pt x="7821" y="3455"/>
                  </a:cubicBezTo>
                  <a:cubicBezTo>
                    <a:pt x="7854" y="3455"/>
                    <a:pt x="7890" y="3433"/>
                    <a:pt x="7913" y="3418"/>
                  </a:cubicBezTo>
                  <a:cubicBezTo>
                    <a:pt x="7931" y="3391"/>
                    <a:pt x="7949" y="3346"/>
                    <a:pt x="7958" y="3311"/>
                  </a:cubicBezTo>
                  <a:cubicBezTo>
                    <a:pt x="7949" y="3275"/>
                    <a:pt x="7940" y="3239"/>
                    <a:pt x="7913" y="3212"/>
                  </a:cubicBezTo>
                  <a:cubicBezTo>
                    <a:pt x="7886" y="3186"/>
                    <a:pt x="7851" y="3168"/>
                    <a:pt x="7815" y="3168"/>
                  </a:cubicBezTo>
                  <a:cubicBezTo>
                    <a:pt x="7809" y="3166"/>
                    <a:pt x="7802" y="3165"/>
                    <a:pt x="7795" y="3165"/>
                  </a:cubicBezTo>
                  <a:close/>
                  <a:moveTo>
                    <a:pt x="1124" y="3311"/>
                  </a:moveTo>
                  <a:cubicBezTo>
                    <a:pt x="1062" y="3311"/>
                    <a:pt x="1044" y="3337"/>
                    <a:pt x="1044" y="3400"/>
                  </a:cubicBezTo>
                  <a:cubicBezTo>
                    <a:pt x="1044" y="3453"/>
                    <a:pt x="1071" y="3480"/>
                    <a:pt x="1133" y="3480"/>
                  </a:cubicBezTo>
                  <a:cubicBezTo>
                    <a:pt x="1187" y="3480"/>
                    <a:pt x="1204" y="3453"/>
                    <a:pt x="1204" y="3391"/>
                  </a:cubicBezTo>
                  <a:cubicBezTo>
                    <a:pt x="1204" y="3328"/>
                    <a:pt x="1187" y="3311"/>
                    <a:pt x="1124" y="3311"/>
                  </a:cubicBezTo>
                  <a:close/>
                  <a:moveTo>
                    <a:pt x="4800" y="3257"/>
                  </a:moveTo>
                  <a:cubicBezTo>
                    <a:pt x="4719" y="3257"/>
                    <a:pt x="4684" y="3302"/>
                    <a:pt x="4684" y="3382"/>
                  </a:cubicBezTo>
                  <a:cubicBezTo>
                    <a:pt x="4684" y="3447"/>
                    <a:pt x="4714" y="3490"/>
                    <a:pt x="4780" y="3490"/>
                  </a:cubicBezTo>
                  <a:cubicBezTo>
                    <a:pt x="4786" y="3490"/>
                    <a:pt x="4793" y="3490"/>
                    <a:pt x="4800" y="3489"/>
                  </a:cubicBezTo>
                  <a:cubicBezTo>
                    <a:pt x="4880" y="3489"/>
                    <a:pt x="4916" y="3453"/>
                    <a:pt x="4916" y="3373"/>
                  </a:cubicBezTo>
                  <a:cubicBezTo>
                    <a:pt x="4916" y="3302"/>
                    <a:pt x="4880" y="3257"/>
                    <a:pt x="4800" y="3257"/>
                  </a:cubicBezTo>
                  <a:close/>
                  <a:moveTo>
                    <a:pt x="8480" y="3229"/>
                  </a:moveTo>
                  <a:cubicBezTo>
                    <a:pt x="8475" y="3229"/>
                    <a:pt x="8471" y="3230"/>
                    <a:pt x="8466" y="3230"/>
                  </a:cubicBezTo>
                  <a:cubicBezTo>
                    <a:pt x="8431" y="3230"/>
                    <a:pt x="8386" y="3248"/>
                    <a:pt x="8359" y="3284"/>
                  </a:cubicBezTo>
                  <a:cubicBezTo>
                    <a:pt x="8341" y="3311"/>
                    <a:pt x="8323" y="3346"/>
                    <a:pt x="8323" y="3373"/>
                  </a:cubicBezTo>
                  <a:cubicBezTo>
                    <a:pt x="8332" y="3418"/>
                    <a:pt x="8341" y="3462"/>
                    <a:pt x="8377" y="3489"/>
                  </a:cubicBezTo>
                  <a:cubicBezTo>
                    <a:pt x="8404" y="3516"/>
                    <a:pt x="8439" y="3516"/>
                    <a:pt x="8475" y="3525"/>
                  </a:cubicBezTo>
                  <a:cubicBezTo>
                    <a:pt x="8555" y="3525"/>
                    <a:pt x="8627" y="3453"/>
                    <a:pt x="8627" y="3373"/>
                  </a:cubicBezTo>
                  <a:cubicBezTo>
                    <a:pt x="8618" y="3297"/>
                    <a:pt x="8554" y="3229"/>
                    <a:pt x="8480" y="3229"/>
                  </a:cubicBezTo>
                  <a:close/>
                  <a:moveTo>
                    <a:pt x="1793" y="3364"/>
                  </a:moveTo>
                  <a:cubicBezTo>
                    <a:pt x="1740" y="3364"/>
                    <a:pt x="1686" y="3400"/>
                    <a:pt x="1686" y="3462"/>
                  </a:cubicBezTo>
                  <a:cubicBezTo>
                    <a:pt x="1686" y="3507"/>
                    <a:pt x="1731" y="3560"/>
                    <a:pt x="1793" y="3560"/>
                  </a:cubicBezTo>
                  <a:cubicBezTo>
                    <a:pt x="1838" y="3560"/>
                    <a:pt x="1891" y="3516"/>
                    <a:pt x="1891" y="3462"/>
                  </a:cubicBezTo>
                  <a:cubicBezTo>
                    <a:pt x="1891" y="3409"/>
                    <a:pt x="1847" y="3364"/>
                    <a:pt x="1793" y="3364"/>
                  </a:cubicBezTo>
                  <a:close/>
                  <a:moveTo>
                    <a:pt x="5460" y="3311"/>
                  </a:moveTo>
                  <a:cubicBezTo>
                    <a:pt x="5406" y="3311"/>
                    <a:pt x="5326" y="3391"/>
                    <a:pt x="5335" y="3453"/>
                  </a:cubicBezTo>
                  <a:cubicBezTo>
                    <a:pt x="5335" y="3507"/>
                    <a:pt x="5415" y="3578"/>
                    <a:pt x="5469" y="3578"/>
                  </a:cubicBezTo>
                  <a:cubicBezTo>
                    <a:pt x="5522" y="3578"/>
                    <a:pt x="5603" y="3489"/>
                    <a:pt x="5603" y="3444"/>
                  </a:cubicBezTo>
                  <a:cubicBezTo>
                    <a:pt x="5594" y="3382"/>
                    <a:pt x="5513" y="3311"/>
                    <a:pt x="5460" y="3311"/>
                  </a:cubicBezTo>
                  <a:close/>
                  <a:moveTo>
                    <a:pt x="2453" y="3409"/>
                  </a:moveTo>
                  <a:cubicBezTo>
                    <a:pt x="2391" y="3409"/>
                    <a:pt x="2355" y="3453"/>
                    <a:pt x="2355" y="3507"/>
                  </a:cubicBezTo>
                  <a:cubicBezTo>
                    <a:pt x="2355" y="3569"/>
                    <a:pt x="2391" y="3614"/>
                    <a:pt x="2453" y="3614"/>
                  </a:cubicBezTo>
                  <a:cubicBezTo>
                    <a:pt x="2516" y="3614"/>
                    <a:pt x="2552" y="3569"/>
                    <a:pt x="2552" y="3507"/>
                  </a:cubicBezTo>
                  <a:cubicBezTo>
                    <a:pt x="2552" y="3453"/>
                    <a:pt x="2516" y="3409"/>
                    <a:pt x="2453" y="3409"/>
                  </a:cubicBezTo>
                  <a:close/>
                  <a:moveTo>
                    <a:pt x="6115" y="3363"/>
                  </a:moveTo>
                  <a:cubicBezTo>
                    <a:pt x="6050" y="3363"/>
                    <a:pt x="5995" y="3422"/>
                    <a:pt x="5995" y="3489"/>
                  </a:cubicBezTo>
                  <a:cubicBezTo>
                    <a:pt x="5995" y="3569"/>
                    <a:pt x="6049" y="3623"/>
                    <a:pt x="6129" y="3623"/>
                  </a:cubicBezTo>
                  <a:cubicBezTo>
                    <a:pt x="6209" y="3623"/>
                    <a:pt x="6263" y="3569"/>
                    <a:pt x="6263" y="3498"/>
                  </a:cubicBezTo>
                  <a:cubicBezTo>
                    <a:pt x="6263" y="3418"/>
                    <a:pt x="6209" y="3364"/>
                    <a:pt x="6129" y="3364"/>
                  </a:cubicBezTo>
                  <a:cubicBezTo>
                    <a:pt x="6124" y="3363"/>
                    <a:pt x="6120" y="3363"/>
                    <a:pt x="6115" y="3363"/>
                  </a:cubicBezTo>
                  <a:close/>
                  <a:moveTo>
                    <a:pt x="3124" y="3461"/>
                  </a:moveTo>
                  <a:cubicBezTo>
                    <a:pt x="3121" y="3461"/>
                    <a:pt x="3117" y="3462"/>
                    <a:pt x="3114" y="3462"/>
                  </a:cubicBezTo>
                  <a:cubicBezTo>
                    <a:pt x="3060" y="3462"/>
                    <a:pt x="2998" y="3525"/>
                    <a:pt x="3007" y="3587"/>
                  </a:cubicBezTo>
                  <a:cubicBezTo>
                    <a:pt x="3007" y="3641"/>
                    <a:pt x="3069" y="3694"/>
                    <a:pt x="3123" y="3694"/>
                  </a:cubicBezTo>
                  <a:cubicBezTo>
                    <a:pt x="3176" y="3694"/>
                    <a:pt x="3238" y="3632"/>
                    <a:pt x="3238" y="3569"/>
                  </a:cubicBezTo>
                  <a:cubicBezTo>
                    <a:pt x="3230" y="3519"/>
                    <a:pt x="3175" y="3461"/>
                    <a:pt x="3124" y="3461"/>
                  </a:cubicBezTo>
                  <a:close/>
                  <a:moveTo>
                    <a:pt x="6798" y="3427"/>
                  </a:moveTo>
                  <a:cubicBezTo>
                    <a:pt x="6718" y="3427"/>
                    <a:pt x="6664" y="3480"/>
                    <a:pt x="6664" y="3560"/>
                  </a:cubicBezTo>
                  <a:cubicBezTo>
                    <a:pt x="6664" y="3641"/>
                    <a:pt x="6718" y="3694"/>
                    <a:pt x="6798" y="3694"/>
                  </a:cubicBezTo>
                  <a:cubicBezTo>
                    <a:pt x="6878" y="3694"/>
                    <a:pt x="6932" y="3641"/>
                    <a:pt x="6932" y="3560"/>
                  </a:cubicBezTo>
                  <a:cubicBezTo>
                    <a:pt x="6932" y="3480"/>
                    <a:pt x="6878" y="3427"/>
                    <a:pt x="6798" y="3427"/>
                  </a:cubicBezTo>
                  <a:close/>
                  <a:moveTo>
                    <a:pt x="3792" y="3507"/>
                  </a:moveTo>
                  <a:cubicBezTo>
                    <a:pt x="3738" y="3507"/>
                    <a:pt x="3676" y="3569"/>
                    <a:pt x="3667" y="3623"/>
                  </a:cubicBezTo>
                  <a:cubicBezTo>
                    <a:pt x="3667" y="3676"/>
                    <a:pt x="3729" y="3739"/>
                    <a:pt x="3783" y="3739"/>
                  </a:cubicBezTo>
                  <a:cubicBezTo>
                    <a:pt x="3845" y="3739"/>
                    <a:pt x="3908" y="3667"/>
                    <a:pt x="3899" y="3623"/>
                  </a:cubicBezTo>
                  <a:cubicBezTo>
                    <a:pt x="3899" y="3560"/>
                    <a:pt x="3854" y="3516"/>
                    <a:pt x="3792" y="3507"/>
                  </a:cubicBezTo>
                  <a:close/>
                  <a:moveTo>
                    <a:pt x="7467" y="3471"/>
                  </a:moveTo>
                  <a:cubicBezTo>
                    <a:pt x="7431" y="3480"/>
                    <a:pt x="7396" y="3471"/>
                    <a:pt x="7369" y="3516"/>
                  </a:cubicBezTo>
                  <a:cubicBezTo>
                    <a:pt x="7342" y="3542"/>
                    <a:pt x="7315" y="3560"/>
                    <a:pt x="7333" y="3614"/>
                  </a:cubicBezTo>
                  <a:cubicBezTo>
                    <a:pt x="7315" y="3650"/>
                    <a:pt x="7333" y="3676"/>
                    <a:pt x="7369" y="3703"/>
                  </a:cubicBezTo>
                  <a:cubicBezTo>
                    <a:pt x="7396" y="3739"/>
                    <a:pt x="7422" y="3748"/>
                    <a:pt x="7458" y="3748"/>
                  </a:cubicBezTo>
                  <a:cubicBezTo>
                    <a:pt x="7494" y="3739"/>
                    <a:pt x="7530" y="3739"/>
                    <a:pt x="7556" y="3712"/>
                  </a:cubicBezTo>
                  <a:cubicBezTo>
                    <a:pt x="7583" y="3685"/>
                    <a:pt x="7601" y="3658"/>
                    <a:pt x="7592" y="3614"/>
                  </a:cubicBezTo>
                  <a:cubicBezTo>
                    <a:pt x="7592" y="3578"/>
                    <a:pt x="7601" y="3542"/>
                    <a:pt x="7556" y="3516"/>
                  </a:cubicBezTo>
                  <a:cubicBezTo>
                    <a:pt x="7530" y="3489"/>
                    <a:pt x="7512" y="3471"/>
                    <a:pt x="7467" y="3471"/>
                  </a:cubicBezTo>
                  <a:close/>
                  <a:moveTo>
                    <a:pt x="755" y="3612"/>
                  </a:moveTo>
                  <a:cubicBezTo>
                    <a:pt x="708" y="3612"/>
                    <a:pt x="688" y="3639"/>
                    <a:pt x="696" y="3694"/>
                  </a:cubicBezTo>
                  <a:cubicBezTo>
                    <a:pt x="696" y="3757"/>
                    <a:pt x="714" y="3774"/>
                    <a:pt x="776" y="3774"/>
                  </a:cubicBezTo>
                  <a:cubicBezTo>
                    <a:pt x="839" y="3774"/>
                    <a:pt x="857" y="3757"/>
                    <a:pt x="857" y="3694"/>
                  </a:cubicBezTo>
                  <a:cubicBezTo>
                    <a:pt x="857" y="3632"/>
                    <a:pt x="839" y="3614"/>
                    <a:pt x="776" y="3614"/>
                  </a:cubicBezTo>
                  <a:cubicBezTo>
                    <a:pt x="768" y="3613"/>
                    <a:pt x="761" y="3612"/>
                    <a:pt x="755" y="3612"/>
                  </a:cubicBezTo>
                  <a:close/>
                  <a:moveTo>
                    <a:pt x="4434" y="3578"/>
                  </a:moveTo>
                  <a:cubicBezTo>
                    <a:pt x="4354" y="3578"/>
                    <a:pt x="4318" y="3614"/>
                    <a:pt x="4318" y="3694"/>
                  </a:cubicBezTo>
                  <a:cubicBezTo>
                    <a:pt x="4318" y="3774"/>
                    <a:pt x="4354" y="3810"/>
                    <a:pt x="4434" y="3810"/>
                  </a:cubicBezTo>
                  <a:cubicBezTo>
                    <a:pt x="4514" y="3810"/>
                    <a:pt x="4550" y="3766"/>
                    <a:pt x="4550" y="3694"/>
                  </a:cubicBezTo>
                  <a:cubicBezTo>
                    <a:pt x="4550" y="3614"/>
                    <a:pt x="4514" y="3578"/>
                    <a:pt x="4434" y="3578"/>
                  </a:cubicBezTo>
                  <a:close/>
                  <a:moveTo>
                    <a:pt x="8109" y="3525"/>
                  </a:moveTo>
                  <a:cubicBezTo>
                    <a:pt x="8029" y="3525"/>
                    <a:pt x="7967" y="3596"/>
                    <a:pt x="7958" y="3667"/>
                  </a:cubicBezTo>
                  <a:cubicBezTo>
                    <a:pt x="7958" y="3748"/>
                    <a:pt x="8029" y="3828"/>
                    <a:pt x="8109" y="3828"/>
                  </a:cubicBezTo>
                  <a:cubicBezTo>
                    <a:pt x="8145" y="3828"/>
                    <a:pt x="8181" y="3810"/>
                    <a:pt x="8208" y="3792"/>
                  </a:cubicBezTo>
                  <a:cubicBezTo>
                    <a:pt x="8243" y="3757"/>
                    <a:pt x="8243" y="3712"/>
                    <a:pt x="8261" y="3676"/>
                  </a:cubicBezTo>
                  <a:cubicBezTo>
                    <a:pt x="8252" y="3641"/>
                    <a:pt x="8252" y="3596"/>
                    <a:pt x="8216" y="3569"/>
                  </a:cubicBezTo>
                  <a:cubicBezTo>
                    <a:pt x="8190" y="3551"/>
                    <a:pt x="8136" y="3525"/>
                    <a:pt x="8109" y="3525"/>
                  </a:cubicBezTo>
                  <a:close/>
                  <a:moveTo>
                    <a:pt x="1419" y="3658"/>
                  </a:moveTo>
                  <a:cubicBezTo>
                    <a:pt x="1374" y="3658"/>
                    <a:pt x="1320" y="3694"/>
                    <a:pt x="1320" y="3766"/>
                  </a:cubicBezTo>
                  <a:cubicBezTo>
                    <a:pt x="1329" y="3810"/>
                    <a:pt x="1356" y="3855"/>
                    <a:pt x="1428" y="3855"/>
                  </a:cubicBezTo>
                  <a:cubicBezTo>
                    <a:pt x="1472" y="3855"/>
                    <a:pt x="1526" y="3819"/>
                    <a:pt x="1526" y="3757"/>
                  </a:cubicBezTo>
                  <a:cubicBezTo>
                    <a:pt x="1526" y="3712"/>
                    <a:pt x="1490" y="3658"/>
                    <a:pt x="1419" y="3658"/>
                  </a:cubicBezTo>
                  <a:close/>
                  <a:moveTo>
                    <a:pt x="5094" y="3614"/>
                  </a:moveTo>
                  <a:cubicBezTo>
                    <a:pt x="5067" y="3632"/>
                    <a:pt x="5023" y="3632"/>
                    <a:pt x="4996" y="3667"/>
                  </a:cubicBezTo>
                  <a:cubicBezTo>
                    <a:pt x="4987" y="3694"/>
                    <a:pt x="4960" y="3730"/>
                    <a:pt x="4969" y="3748"/>
                  </a:cubicBezTo>
                  <a:cubicBezTo>
                    <a:pt x="4978" y="3774"/>
                    <a:pt x="4987" y="3810"/>
                    <a:pt x="5014" y="3837"/>
                  </a:cubicBezTo>
                  <a:cubicBezTo>
                    <a:pt x="5041" y="3855"/>
                    <a:pt x="5076" y="3873"/>
                    <a:pt x="5094" y="3873"/>
                  </a:cubicBezTo>
                  <a:cubicBezTo>
                    <a:pt x="5121" y="3873"/>
                    <a:pt x="5157" y="3864"/>
                    <a:pt x="5183" y="3837"/>
                  </a:cubicBezTo>
                  <a:cubicBezTo>
                    <a:pt x="5210" y="3810"/>
                    <a:pt x="5210" y="3774"/>
                    <a:pt x="5228" y="3739"/>
                  </a:cubicBezTo>
                  <a:cubicBezTo>
                    <a:pt x="5219" y="3712"/>
                    <a:pt x="5210" y="3676"/>
                    <a:pt x="5183" y="3650"/>
                  </a:cubicBezTo>
                  <a:cubicBezTo>
                    <a:pt x="5157" y="3623"/>
                    <a:pt x="5121" y="3632"/>
                    <a:pt x="5094" y="3614"/>
                  </a:cubicBezTo>
                  <a:close/>
                  <a:moveTo>
                    <a:pt x="8778" y="3578"/>
                  </a:moveTo>
                  <a:cubicBezTo>
                    <a:pt x="8698" y="3578"/>
                    <a:pt x="8627" y="3641"/>
                    <a:pt x="8627" y="3721"/>
                  </a:cubicBezTo>
                  <a:cubicBezTo>
                    <a:pt x="8627" y="3801"/>
                    <a:pt x="8698" y="3873"/>
                    <a:pt x="8778" y="3873"/>
                  </a:cubicBezTo>
                  <a:cubicBezTo>
                    <a:pt x="8859" y="3873"/>
                    <a:pt x="8921" y="3801"/>
                    <a:pt x="8921" y="3721"/>
                  </a:cubicBezTo>
                  <a:cubicBezTo>
                    <a:pt x="8921" y="3650"/>
                    <a:pt x="8859" y="3578"/>
                    <a:pt x="8778" y="3578"/>
                  </a:cubicBezTo>
                  <a:close/>
                  <a:moveTo>
                    <a:pt x="2088" y="3712"/>
                  </a:moveTo>
                  <a:cubicBezTo>
                    <a:pt x="2025" y="3712"/>
                    <a:pt x="1990" y="3748"/>
                    <a:pt x="1990" y="3810"/>
                  </a:cubicBezTo>
                  <a:cubicBezTo>
                    <a:pt x="1990" y="3873"/>
                    <a:pt x="2034" y="3908"/>
                    <a:pt x="2097" y="3908"/>
                  </a:cubicBezTo>
                  <a:cubicBezTo>
                    <a:pt x="2150" y="3908"/>
                    <a:pt x="2186" y="3864"/>
                    <a:pt x="2186" y="3801"/>
                  </a:cubicBezTo>
                  <a:cubicBezTo>
                    <a:pt x="2186" y="3748"/>
                    <a:pt x="2150" y="3712"/>
                    <a:pt x="2088" y="3712"/>
                  </a:cubicBezTo>
                  <a:close/>
                  <a:moveTo>
                    <a:pt x="5763" y="3658"/>
                  </a:moveTo>
                  <a:cubicBezTo>
                    <a:pt x="5683" y="3658"/>
                    <a:pt x="5629" y="3721"/>
                    <a:pt x="5629" y="3801"/>
                  </a:cubicBezTo>
                  <a:cubicBezTo>
                    <a:pt x="5629" y="3873"/>
                    <a:pt x="5692" y="3926"/>
                    <a:pt x="5763" y="3926"/>
                  </a:cubicBezTo>
                  <a:cubicBezTo>
                    <a:pt x="5843" y="3926"/>
                    <a:pt x="5897" y="3873"/>
                    <a:pt x="5897" y="3792"/>
                  </a:cubicBezTo>
                  <a:cubicBezTo>
                    <a:pt x="5897" y="3712"/>
                    <a:pt x="5843" y="3658"/>
                    <a:pt x="5763" y="3658"/>
                  </a:cubicBezTo>
                  <a:close/>
                  <a:moveTo>
                    <a:pt x="6422" y="3729"/>
                  </a:moveTo>
                  <a:cubicBezTo>
                    <a:pt x="6344" y="3729"/>
                    <a:pt x="6298" y="3780"/>
                    <a:pt x="6298" y="3855"/>
                  </a:cubicBezTo>
                  <a:cubicBezTo>
                    <a:pt x="6298" y="3935"/>
                    <a:pt x="6352" y="3989"/>
                    <a:pt x="6423" y="3989"/>
                  </a:cubicBezTo>
                  <a:cubicBezTo>
                    <a:pt x="6428" y="3989"/>
                    <a:pt x="6434" y="3989"/>
                    <a:pt x="6439" y="3989"/>
                  </a:cubicBezTo>
                  <a:cubicBezTo>
                    <a:pt x="6511" y="3989"/>
                    <a:pt x="6566" y="3930"/>
                    <a:pt x="6566" y="3864"/>
                  </a:cubicBezTo>
                  <a:cubicBezTo>
                    <a:pt x="6566" y="3783"/>
                    <a:pt x="6513" y="3730"/>
                    <a:pt x="6441" y="3730"/>
                  </a:cubicBezTo>
                  <a:cubicBezTo>
                    <a:pt x="6435" y="3729"/>
                    <a:pt x="6428" y="3729"/>
                    <a:pt x="6422" y="3729"/>
                  </a:cubicBezTo>
                  <a:close/>
                  <a:moveTo>
                    <a:pt x="2748" y="3757"/>
                  </a:moveTo>
                  <a:cubicBezTo>
                    <a:pt x="2730" y="3783"/>
                    <a:pt x="2694" y="3766"/>
                    <a:pt x="2676" y="3792"/>
                  </a:cubicBezTo>
                  <a:cubicBezTo>
                    <a:pt x="2650" y="3819"/>
                    <a:pt x="2659" y="3855"/>
                    <a:pt x="2641" y="3873"/>
                  </a:cubicBezTo>
                  <a:cubicBezTo>
                    <a:pt x="2659" y="3899"/>
                    <a:pt x="2650" y="3926"/>
                    <a:pt x="2668" y="3953"/>
                  </a:cubicBezTo>
                  <a:cubicBezTo>
                    <a:pt x="2694" y="3980"/>
                    <a:pt x="2730" y="3971"/>
                    <a:pt x="2757" y="3997"/>
                  </a:cubicBezTo>
                  <a:cubicBezTo>
                    <a:pt x="2775" y="3971"/>
                    <a:pt x="2819" y="3989"/>
                    <a:pt x="2837" y="3953"/>
                  </a:cubicBezTo>
                  <a:cubicBezTo>
                    <a:pt x="2846" y="3926"/>
                    <a:pt x="2873" y="3899"/>
                    <a:pt x="2864" y="3873"/>
                  </a:cubicBezTo>
                  <a:cubicBezTo>
                    <a:pt x="2864" y="3846"/>
                    <a:pt x="2864" y="3810"/>
                    <a:pt x="2828" y="3792"/>
                  </a:cubicBezTo>
                  <a:cubicBezTo>
                    <a:pt x="2801" y="3783"/>
                    <a:pt x="2775" y="3774"/>
                    <a:pt x="2748" y="3757"/>
                  </a:cubicBezTo>
                  <a:close/>
                  <a:moveTo>
                    <a:pt x="7092" y="3774"/>
                  </a:moveTo>
                  <a:cubicBezTo>
                    <a:pt x="7057" y="3774"/>
                    <a:pt x="7030" y="3783"/>
                    <a:pt x="7003" y="3810"/>
                  </a:cubicBezTo>
                  <a:cubicBezTo>
                    <a:pt x="6976" y="3837"/>
                    <a:pt x="6959" y="3864"/>
                    <a:pt x="6959" y="3908"/>
                  </a:cubicBezTo>
                  <a:cubicBezTo>
                    <a:pt x="6967" y="3944"/>
                    <a:pt x="6967" y="3980"/>
                    <a:pt x="6994" y="4006"/>
                  </a:cubicBezTo>
                  <a:cubicBezTo>
                    <a:pt x="7030" y="4033"/>
                    <a:pt x="7057" y="4042"/>
                    <a:pt x="7092" y="4042"/>
                  </a:cubicBezTo>
                  <a:cubicBezTo>
                    <a:pt x="7128" y="4042"/>
                    <a:pt x="7164" y="4033"/>
                    <a:pt x="7191" y="4006"/>
                  </a:cubicBezTo>
                  <a:cubicBezTo>
                    <a:pt x="7217" y="3971"/>
                    <a:pt x="7235" y="3953"/>
                    <a:pt x="7226" y="3908"/>
                  </a:cubicBezTo>
                  <a:cubicBezTo>
                    <a:pt x="7235" y="3873"/>
                    <a:pt x="7226" y="3846"/>
                    <a:pt x="7191" y="3819"/>
                  </a:cubicBezTo>
                  <a:cubicBezTo>
                    <a:pt x="7164" y="3783"/>
                    <a:pt x="7137" y="3774"/>
                    <a:pt x="7092" y="3774"/>
                  </a:cubicBezTo>
                  <a:close/>
                  <a:moveTo>
                    <a:pt x="3417" y="3810"/>
                  </a:moveTo>
                  <a:cubicBezTo>
                    <a:pt x="3354" y="3810"/>
                    <a:pt x="3301" y="3873"/>
                    <a:pt x="3301" y="3935"/>
                  </a:cubicBezTo>
                  <a:cubicBezTo>
                    <a:pt x="3309" y="3985"/>
                    <a:pt x="3364" y="4043"/>
                    <a:pt x="3415" y="4043"/>
                  </a:cubicBezTo>
                  <a:cubicBezTo>
                    <a:pt x="3419" y="4043"/>
                    <a:pt x="3422" y="4043"/>
                    <a:pt x="3426" y="4042"/>
                  </a:cubicBezTo>
                  <a:cubicBezTo>
                    <a:pt x="3479" y="4033"/>
                    <a:pt x="3542" y="3980"/>
                    <a:pt x="3533" y="3926"/>
                  </a:cubicBezTo>
                  <a:cubicBezTo>
                    <a:pt x="3533" y="3864"/>
                    <a:pt x="3470" y="3810"/>
                    <a:pt x="3417" y="3810"/>
                  </a:cubicBezTo>
                  <a:close/>
                  <a:moveTo>
                    <a:pt x="411" y="3908"/>
                  </a:moveTo>
                  <a:cubicBezTo>
                    <a:pt x="348" y="3908"/>
                    <a:pt x="321" y="3935"/>
                    <a:pt x="330" y="3997"/>
                  </a:cubicBezTo>
                  <a:cubicBezTo>
                    <a:pt x="330" y="4060"/>
                    <a:pt x="348" y="4078"/>
                    <a:pt x="419" y="4078"/>
                  </a:cubicBezTo>
                  <a:cubicBezTo>
                    <a:pt x="473" y="4078"/>
                    <a:pt x="491" y="4051"/>
                    <a:pt x="491" y="3989"/>
                  </a:cubicBezTo>
                  <a:cubicBezTo>
                    <a:pt x="491" y="3935"/>
                    <a:pt x="464" y="3908"/>
                    <a:pt x="411" y="3908"/>
                  </a:cubicBezTo>
                  <a:close/>
                  <a:moveTo>
                    <a:pt x="4086" y="3873"/>
                  </a:moveTo>
                  <a:cubicBezTo>
                    <a:pt x="4006" y="3873"/>
                    <a:pt x="3970" y="3917"/>
                    <a:pt x="3970" y="3989"/>
                  </a:cubicBezTo>
                  <a:cubicBezTo>
                    <a:pt x="3970" y="4069"/>
                    <a:pt x="4006" y="4105"/>
                    <a:pt x="4086" y="4105"/>
                  </a:cubicBezTo>
                  <a:cubicBezTo>
                    <a:pt x="4166" y="4105"/>
                    <a:pt x="4202" y="4069"/>
                    <a:pt x="4202" y="3989"/>
                  </a:cubicBezTo>
                  <a:cubicBezTo>
                    <a:pt x="4202" y="3917"/>
                    <a:pt x="4166" y="3873"/>
                    <a:pt x="4086" y="3873"/>
                  </a:cubicBezTo>
                  <a:close/>
                  <a:moveTo>
                    <a:pt x="7753" y="3828"/>
                  </a:moveTo>
                  <a:cubicBezTo>
                    <a:pt x="7726" y="3837"/>
                    <a:pt x="7690" y="3837"/>
                    <a:pt x="7654" y="3873"/>
                  </a:cubicBezTo>
                  <a:cubicBezTo>
                    <a:pt x="7628" y="3899"/>
                    <a:pt x="7610" y="3935"/>
                    <a:pt x="7610" y="3980"/>
                  </a:cubicBezTo>
                  <a:cubicBezTo>
                    <a:pt x="7610" y="4015"/>
                    <a:pt x="7628" y="4042"/>
                    <a:pt x="7654" y="4078"/>
                  </a:cubicBezTo>
                  <a:cubicBezTo>
                    <a:pt x="7681" y="4105"/>
                    <a:pt x="7717" y="4122"/>
                    <a:pt x="7753" y="4122"/>
                  </a:cubicBezTo>
                  <a:cubicBezTo>
                    <a:pt x="7757" y="4123"/>
                    <a:pt x="7762" y="4123"/>
                    <a:pt x="7766" y="4123"/>
                  </a:cubicBezTo>
                  <a:cubicBezTo>
                    <a:pt x="7841" y="4123"/>
                    <a:pt x="7905" y="4055"/>
                    <a:pt x="7913" y="3980"/>
                  </a:cubicBezTo>
                  <a:cubicBezTo>
                    <a:pt x="7913" y="3899"/>
                    <a:pt x="7842" y="3828"/>
                    <a:pt x="7753" y="3828"/>
                  </a:cubicBezTo>
                  <a:close/>
                  <a:moveTo>
                    <a:pt x="1080" y="3962"/>
                  </a:moveTo>
                  <a:cubicBezTo>
                    <a:pt x="1008" y="3962"/>
                    <a:pt x="973" y="4006"/>
                    <a:pt x="973" y="4060"/>
                  </a:cubicBezTo>
                  <a:cubicBezTo>
                    <a:pt x="973" y="4122"/>
                    <a:pt x="1026" y="4158"/>
                    <a:pt x="1071" y="4158"/>
                  </a:cubicBezTo>
                  <a:cubicBezTo>
                    <a:pt x="1142" y="4158"/>
                    <a:pt x="1169" y="4105"/>
                    <a:pt x="1178" y="4060"/>
                  </a:cubicBezTo>
                  <a:cubicBezTo>
                    <a:pt x="1169" y="3997"/>
                    <a:pt x="1124" y="3962"/>
                    <a:pt x="1080" y="3962"/>
                  </a:cubicBezTo>
                  <a:close/>
                  <a:moveTo>
                    <a:pt x="4746" y="3908"/>
                  </a:moveTo>
                  <a:cubicBezTo>
                    <a:pt x="4710" y="3917"/>
                    <a:pt x="4666" y="3926"/>
                    <a:pt x="4648" y="3971"/>
                  </a:cubicBezTo>
                  <a:cubicBezTo>
                    <a:pt x="4639" y="3997"/>
                    <a:pt x="4612" y="4024"/>
                    <a:pt x="4621" y="4051"/>
                  </a:cubicBezTo>
                  <a:cubicBezTo>
                    <a:pt x="4630" y="4078"/>
                    <a:pt x="4639" y="4113"/>
                    <a:pt x="4675" y="4140"/>
                  </a:cubicBezTo>
                  <a:cubicBezTo>
                    <a:pt x="4693" y="4158"/>
                    <a:pt x="4728" y="4149"/>
                    <a:pt x="4746" y="4176"/>
                  </a:cubicBezTo>
                  <a:cubicBezTo>
                    <a:pt x="4782" y="4158"/>
                    <a:pt x="4818" y="4158"/>
                    <a:pt x="4844" y="4122"/>
                  </a:cubicBezTo>
                  <a:cubicBezTo>
                    <a:pt x="4871" y="4096"/>
                    <a:pt x="4862" y="4060"/>
                    <a:pt x="4889" y="4042"/>
                  </a:cubicBezTo>
                  <a:cubicBezTo>
                    <a:pt x="4862" y="4006"/>
                    <a:pt x="4862" y="3962"/>
                    <a:pt x="4826" y="3944"/>
                  </a:cubicBezTo>
                  <a:cubicBezTo>
                    <a:pt x="4800" y="3926"/>
                    <a:pt x="4773" y="3908"/>
                    <a:pt x="4746" y="3908"/>
                  </a:cubicBezTo>
                  <a:close/>
                  <a:moveTo>
                    <a:pt x="8422" y="3873"/>
                  </a:moveTo>
                  <a:cubicBezTo>
                    <a:pt x="8350" y="3873"/>
                    <a:pt x="8279" y="3944"/>
                    <a:pt x="8279" y="4015"/>
                  </a:cubicBezTo>
                  <a:cubicBezTo>
                    <a:pt x="8270" y="4105"/>
                    <a:pt x="8341" y="4176"/>
                    <a:pt x="8422" y="4176"/>
                  </a:cubicBezTo>
                  <a:cubicBezTo>
                    <a:pt x="8502" y="4176"/>
                    <a:pt x="8573" y="4105"/>
                    <a:pt x="8573" y="4024"/>
                  </a:cubicBezTo>
                  <a:cubicBezTo>
                    <a:pt x="8573" y="3944"/>
                    <a:pt x="8511" y="3873"/>
                    <a:pt x="8422" y="3873"/>
                  </a:cubicBezTo>
                  <a:close/>
                  <a:moveTo>
                    <a:pt x="1740" y="4006"/>
                  </a:moveTo>
                  <a:cubicBezTo>
                    <a:pt x="1677" y="4006"/>
                    <a:pt x="1642" y="4042"/>
                    <a:pt x="1642" y="4105"/>
                  </a:cubicBezTo>
                  <a:cubicBezTo>
                    <a:pt x="1642" y="4167"/>
                    <a:pt x="1677" y="4212"/>
                    <a:pt x="1740" y="4212"/>
                  </a:cubicBezTo>
                  <a:cubicBezTo>
                    <a:pt x="1793" y="4212"/>
                    <a:pt x="1838" y="4167"/>
                    <a:pt x="1838" y="4113"/>
                  </a:cubicBezTo>
                  <a:cubicBezTo>
                    <a:pt x="1838" y="4051"/>
                    <a:pt x="1802" y="4006"/>
                    <a:pt x="1740" y="4006"/>
                  </a:cubicBezTo>
                  <a:close/>
                  <a:moveTo>
                    <a:pt x="5405" y="3979"/>
                  </a:moveTo>
                  <a:cubicBezTo>
                    <a:pt x="5327" y="3979"/>
                    <a:pt x="5281" y="4030"/>
                    <a:pt x="5281" y="4105"/>
                  </a:cubicBezTo>
                  <a:cubicBezTo>
                    <a:pt x="5281" y="4185"/>
                    <a:pt x="5335" y="4238"/>
                    <a:pt x="5415" y="4238"/>
                  </a:cubicBezTo>
                  <a:cubicBezTo>
                    <a:pt x="5496" y="4238"/>
                    <a:pt x="5549" y="4185"/>
                    <a:pt x="5549" y="4105"/>
                  </a:cubicBezTo>
                  <a:cubicBezTo>
                    <a:pt x="5549" y="4033"/>
                    <a:pt x="5496" y="3980"/>
                    <a:pt x="5424" y="3980"/>
                  </a:cubicBezTo>
                  <a:cubicBezTo>
                    <a:pt x="5418" y="3979"/>
                    <a:pt x="5411" y="3979"/>
                    <a:pt x="5405" y="3979"/>
                  </a:cubicBezTo>
                  <a:close/>
                  <a:moveTo>
                    <a:pt x="9061" y="3937"/>
                  </a:moveTo>
                  <a:cubicBezTo>
                    <a:pt x="9048" y="3937"/>
                    <a:pt x="9037" y="3939"/>
                    <a:pt x="9028" y="3944"/>
                  </a:cubicBezTo>
                  <a:cubicBezTo>
                    <a:pt x="9001" y="3944"/>
                    <a:pt x="8984" y="3962"/>
                    <a:pt x="8975" y="3980"/>
                  </a:cubicBezTo>
                  <a:cubicBezTo>
                    <a:pt x="8957" y="3997"/>
                    <a:pt x="8930" y="4015"/>
                    <a:pt x="8930" y="4042"/>
                  </a:cubicBezTo>
                  <a:cubicBezTo>
                    <a:pt x="8921" y="4078"/>
                    <a:pt x="8921" y="4122"/>
                    <a:pt x="8930" y="4158"/>
                  </a:cubicBezTo>
                  <a:cubicBezTo>
                    <a:pt x="8939" y="4176"/>
                    <a:pt x="8948" y="4194"/>
                    <a:pt x="8966" y="4203"/>
                  </a:cubicBezTo>
                  <a:cubicBezTo>
                    <a:pt x="8984" y="4220"/>
                    <a:pt x="9001" y="4238"/>
                    <a:pt x="9019" y="4238"/>
                  </a:cubicBezTo>
                  <a:cubicBezTo>
                    <a:pt x="9025" y="4241"/>
                    <a:pt x="9031" y="4242"/>
                    <a:pt x="9037" y="4242"/>
                  </a:cubicBezTo>
                  <a:cubicBezTo>
                    <a:pt x="9050" y="4242"/>
                    <a:pt x="9064" y="4238"/>
                    <a:pt x="9082" y="4238"/>
                  </a:cubicBezTo>
                  <a:cubicBezTo>
                    <a:pt x="9089" y="4242"/>
                    <a:pt x="9095" y="4243"/>
                    <a:pt x="9102" y="4243"/>
                  </a:cubicBezTo>
                  <a:cubicBezTo>
                    <a:pt x="9128" y="4243"/>
                    <a:pt x="9151" y="4219"/>
                    <a:pt x="9180" y="4212"/>
                  </a:cubicBezTo>
                  <a:cubicBezTo>
                    <a:pt x="9198" y="4203"/>
                    <a:pt x="9189" y="4185"/>
                    <a:pt x="9189" y="4176"/>
                  </a:cubicBezTo>
                  <a:cubicBezTo>
                    <a:pt x="9171" y="4113"/>
                    <a:pt x="9144" y="4060"/>
                    <a:pt x="9126" y="3997"/>
                  </a:cubicBezTo>
                  <a:cubicBezTo>
                    <a:pt x="9117" y="3980"/>
                    <a:pt x="9109" y="3953"/>
                    <a:pt x="9100" y="3944"/>
                  </a:cubicBezTo>
                  <a:cubicBezTo>
                    <a:pt x="9086" y="3939"/>
                    <a:pt x="9073" y="3937"/>
                    <a:pt x="9061" y="3937"/>
                  </a:cubicBezTo>
                  <a:close/>
                  <a:moveTo>
                    <a:pt x="2382" y="4060"/>
                  </a:moveTo>
                  <a:cubicBezTo>
                    <a:pt x="2355" y="4069"/>
                    <a:pt x="2320" y="4069"/>
                    <a:pt x="2302" y="4105"/>
                  </a:cubicBezTo>
                  <a:cubicBezTo>
                    <a:pt x="2293" y="4131"/>
                    <a:pt x="2284" y="4158"/>
                    <a:pt x="2275" y="4185"/>
                  </a:cubicBezTo>
                  <a:cubicBezTo>
                    <a:pt x="2302" y="4203"/>
                    <a:pt x="2284" y="4238"/>
                    <a:pt x="2311" y="4256"/>
                  </a:cubicBezTo>
                  <a:cubicBezTo>
                    <a:pt x="2337" y="4274"/>
                    <a:pt x="2364" y="4265"/>
                    <a:pt x="2391" y="4292"/>
                  </a:cubicBezTo>
                  <a:cubicBezTo>
                    <a:pt x="2409" y="4265"/>
                    <a:pt x="2453" y="4283"/>
                    <a:pt x="2471" y="4247"/>
                  </a:cubicBezTo>
                  <a:cubicBezTo>
                    <a:pt x="2480" y="4229"/>
                    <a:pt x="2498" y="4203"/>
                    <a:pt x="2507" y="4176"/>
                  </a:cubicBezTo>
                  <a:cubicBezTo>
                    <a:pt x="2480" y="4149"/>
                    <a:pt x="2498" y="4105"/>
                    <a:pt x="2462" y="4096"/>
                  </a:cubicBezTo>
                  <a:cubicBezTo>
                    <a:pt x="2436" y="4078"/>
                    <a:pt x="2409" y="4060"/>
                    <a:pt x="2382" y="4060"/>
                  </a:cubicBezTo>
                  <a:close/>
                  <a:moveTo>
                    <a:pt x="6066" y="4024"/>
                  </a:moveTo>
                  <a:cubicBezTo>
                    <a:pt x="5986" y="4024"/>
                    <a:pt x="5933" y="4078"/>
                    <a:pt x="5933" y="4158"/>
                  </a:cubicBezTo>
                  <a:cubicBezTo>
                    <a:pt x="5933" y="4238"/>
                    <a:pt x="5977" y="4292"/>
                    <a:pt x="6058" y="4292"/>
                  </a:cubicBezTo>
                  <a:cubicBezTo>
                    <a:pt x="6138" y="4292"/>
                    <a:pt x="6200" y="4238"/>
                    <a:pt x="6200" y="4158"/>
                  </a:cubicBezTo>
                  <a:cubicBezTo>
                    <a:pt x="6200" y="4078"/>
                    <a:pt x="6147" y="4024"/>
                    <a:pt x="6066" y="4024"/>
                  </a:cubicBezTo>
                  <a:close/>
                  <a:moveTo>
                    <a:pt x="3051" y="4105"/>
                  </a:moveTo>
                  <a:cubicBezTo>
                    <a:pt x="2989" y="4113"/>
                    <a:pt x="2944" y="4158"/>
                    <a:pt x="2935" y="4220"/>
                  </a:cubicBezTo>
                  <a:cubicBezTo>
                    <a:pt x="2935" y="4274"/>
                    <a:pt x="2989" y="4336"/>
                    <a:pt x="3051" y="4345"/>
                  </a:cubicBezTo>
                  <a:cubicBezTo>
                    <a:pt x="3105" y="4345"/>
                    <a:pt x="3167" y="4283"/>
                    <a:pt x="3167" y="4229"/>
                  </a:cubicBezTo>
                  <a:cubicBezTo>
                    <a:pt x="3167" y="4158"/>
                    <a:pt x="3096" y="4105"/>
                    <a:pt x="3051" y="4105"/>
                  </a:cubicBezTo>
                  <a:close/>
                  <a:moveTo>
                    <a:pt x="6727" y="4087"/>
                  </a:moveTo>
                  <a:cubicBezTo>
                    <a:pt x="6691" y="4087"/>
                    <a:pt x="6664" y="4096"/>
                    <a:pt x="6637" y="4131"/>
                  </a:cubicBezTo>
                  <a:cubicBezTo>
                    <a:pt x="6602" y="4158"/>
                    <a:pt x="6593" y="4185"/>
                    <a:pt x="6593" y="4220"/>
                  </a:cubicBezTo>
                  <a:cubicBezTo>
                    <a:pt x="6593" y="4256"/>
                    <a:pt x="6602" y="4292"/>
                    <a:pt x="6628" y="4319"/>
                  </a:cubicBezTo>
                  <a:cubicBezTo>
                    <a:pt x="6664" y="4345"/>
                    <a:pt x="6691" y="4363"/>
                    <a:pt x="6727" y="4363"/>
                  </a:cubicBezTo>
                  <a:cubicBezTo>
                    <a:pt x="6771" y="4363"/>
                    <a:pt x="6798" y="4354"/>
                    <a:pt x="6825" y="4319"/>
                  </a:cubicBezTo>
                  <a:cubicBezTo>
                    <a:pt x="6852" y="4292"/>
                    <a:pt x="6869" y="4265"/>
                    <a:pt x="6860" y="4229"/>
                  </a:cubicBezTo>
                  <a:cubicBezTo>
                    <a:pt x="6869" y="4185"/>
                    <a:pt x="6852" y="4158"/>
                    <a:pt x="6825" y="4131"/>
                  </a:cubicBezTo>
                  <a:cubicBezTo>
                    <a:pt x="6798" y="4096"/>
                    <a:pt x="6771" y="4087"/>
                    <a:pt x="6727" y="4087"/>
                  </a:cubicBezTo>
                  <a:close/>
                  <a:moveTo>
                    <a:pt x="107" y="4256"/>
                  </a:moveTo>
                  <a:cubicBezTo>
                    <a:pt x="107" y="4265"/>
                    <a:pt x="98" y="4274"/>
                    <a:pt x="98" y="4274"/>
                  </a:cubicBezTo>
                  <a:cubicBezTo>
                    <a:pt x="89" y="4301"/>
                    <a:pt x="89" y="4328"/>
                    <a:pt x="89" y="4354"/>
                  </a:cubicBezTo>
                  <a:cubicBezTo>
                    <a:pt x="89" y="4354"/>
                    <a:pt x="98" y="4363"/>
                    <a:pt x="98" y="4372"/>
                  </a:cubicBezTo>
                  <a:cubicBezTo>
                    <a:pt x="107" y="4363"/>
                    <a:pt x="116" y="4363"/>
                    <a:pt x="125" y="4354"/>
                  </a:cubicBezTo>
                  <a:cubicBezTo>
                    <a:pt x="125" y="4336"/>
                    <a:pt x="125" y="4319"/>
                    <a:pt x="125" y="4319"/>
                  </a:cubicBezTo>
                  <a:cubicBezTo>
                    <a:pt x="125" y="4301"/>
                    <a:pt x="125" y="4292"/>
                    <a:pt x="125" y="4283"/>
                  </a:cubicBezTo>
                  <a:cubicBezTo>
                    <a:pt x="125" y="4274"/>
                    <a:pt x="116" y="4265"/>
                    <a:pt x="107" y="4256"/>
                  </a:cubicBezTo>
                  <a:close/>
                  <a:moveTo>
                    <a:pt x="89" y="4372"/>
                  </a:moveTo>
                  <a:cubicBezTo>
                    <a:pt x="89" y="4372"/>
                    <a:pt x="80" y="4381"/>
                    <a:pt x="80" y="4381"/>
                  </a:cubicBezTo>
                  <a:cubicBezTo>
                    <a:pt x="80" y="4381"/>
                    <a:pt x="80" y="4390"/>
                    <a:pt x="80" y="4390"/>
                  </a:cubicBezTo>
                  <a:cubicBezTo>
                    <a:pt x="89" y="4390"/>
                    <a:pt x="89" y="4381"/>
                    <a:pt x="89" y="4381"/>
                  </a:cubicBezTo>
                  <a:lnTo>
                    <a:pt x="89" y="4372"/>
                  </a:lnTo>
                  <a:close/>
                  <a:moveTo>
                    <a:pt x="3720" y="4176"/>
                  </a:moveTo>
                  <a:cubicBezTo>
                    <a:pt x="3640" y="4176"/>
                    <a:pt x="3604" y="4212"/>
                    <a:pt x="3604" y="4292"/>
                  </a:cubicBezTo>
                  <a:cubicBezTo>
                    <a:pt x="3604" y="4372"/>
                    <a:pt x="3640" y="4408"/>
                    <a:pt x="3720" y="4408"/>
                  </a:cubicBezTo>
                  <a:cubicBezTo>
                    <a:pt x="3801" y="4408"/>
                    <a:pt x="3836" y="4372"/>
                    <a:pt x="3836" y="4292"/>
                  </a:cubicBezTo>
                  <a:cubicBezTo>
                    <a:pt x="3836" y="4212"/>
                    <a:pt x="3801" y="4176"/>
                    <a:pt x="3720" y="4176"/>
                  </a:cubicBezTo>
                  <a:close/>
                  <a:moveTo>
                    <a:pt x="7396" y="4122"/>
                  </a:moveTo>
                  <a:cubicBezTo>
                    <a:pt x="7333" y="4122"/>
                    <a:pt x="7244" y="4203"/>
                    <a:pt x="7244" y="4274"/>
                  </a:cubicBezTo>
                  <a:cubicBezTo>
                    <a:pt x="7244" y="4336"/>
                    <a:pt x="7324" y="4426"/>
                    <a:pt x="7396" y="4426"/>
                  </a:cubicBezTo>
                  <a:cubicBezTo>
                    <a:pt x="7458" y="4426"/>
                    <a:pt x="7547" y="4336"/>
                    <a:pt x="7547" y="4274"/>
                  </a:cubicBezTo>
                  <a:cubicBezTo>
                    <a:pt x="7547" y="4212"/>
                    <a:pt x="7458" y="4131"/>
                    <a:pt x="7396" y="4122"/>
                  </a:cubicBezTo>
                  <a:close/>
                  <a:moveTo>
                    <a:pt x="714" y="4256"/>
                  </a:moveTo>
                  <a:cubicBezTo>
                    <a:pt x="651" y="4256"/>
                    <a:pt x="616" y="4301"/>
                    <a:pt x="607" y="4354"/>
                  </a:cubicBezTo>
                  <a:cubicBezTo>
                    <a:pt x="607" y="4417"/>
                    <a:pt x="651" y="4452"/>
                    <a:pt x="705" y="4461"/>
                  </a:cubicBezTo>
                  <a:cubicBezTo>
                    <a:pt x="767" y="4461"/>
                    <a:pt x="803" y="4417"/>
                    <a:pt x="812" y="4363"/>
                  </a:cubicBezTo>
                  <a:cubicBezTo>
                    <a:pt x="803" y="4301"/>
                    <a:pt x="767" y="4265"/>
                    <a:pt x="714" y="4256"/>
                  </a:cubicBezTo>
                  <a:close/>
                  <a:moveTo>
                    <a:pt x="4380" y="4212"/>
                  </a:moveTo>
                  <a:cubicBezTo>
                    <a:pt x="4354" y="4229"/>
                    <a:pt x="4318" y="4229"/>
                    <a:pt x="4291" y="4256"/>
                  </a:cubicBezTo>
                  <a:cubicBezTo>
                    <a:pt x="4264" y="4283"/>
                    <a:pt x="4273" y="4319"/>
                    <a:pt x="4255" y="4345"/>
                  </a:cubicBezTo>
                  <a:cubicBezTo>
                    <a:pt x="4273" y="4381"/>
                    <a:pt x="4273" y="4426"/>
                    <a:pt x="4309" y="4444"/>
                  </a:cubicBezTo>
                  <a:cubicBezTo>
                    <a:pt x="4332" y="4451"/>
                    <a:pt x="4362" y="4472"/>
                    <a:pt x="4381" y="4472"/>
                  </a:cubicBezTo>
                  <a:cubicBezTo>
                    <a:pt x="4384" y="4472"/>
                    <a:pt x="4387" y="4472"/>
                    <a:pt x="4389" y="4470"/>
                  </a:cubicBezTo>
                  <a:cubicBezTo>
                    <a:pt x="4416" y="4461"/>
                    <a:pt x="4452" y="4452"/>
                    <a:pt x="4479" y="4426"/>
                  </a:cubicBezTo>
                  <a:cubicBezTo>
                    <a:pt x="4496" y="4399"/>
                    <a:pt x="4514" y="4363"/>
                    <a:pt x="4514" y="4345"/>
                  </a:cubicBezTo>
                  <a:cubicBezTo>
                    <a:pt x="4514" y="4319"/>
                    <a:pt x="4505" y="4283"/>
                    <a:pt x="4479" y="4256"/>
                  </a:cubicBezTo>
                  <a:cubicBezTo>
                    <a:pt x="4452" y="4229"/>
                    <a:pt x="4416" y="4229"/>
                    <a:pt x="4380" y="4212"/>
                  </a:cubicBezTo>
                  <a:close/>
                  <a:moveTo>
                    <a:pt x="8056" y="4194"/>
                  </a:moveTo>
                  <a:cubicBezTo>
                    <a:pt x="7984" y="4194"/>
                    <a:pt x="7913" y="4265"/>
                    <a:pt x="7913" y="4336"/>
                  </a:cubicBezTo>
                  <a:cubicBezTo>
                    <a:pt x="7913" y="4417"/>
                    <a:pt x="7976" y="4488"/>
                    <a:pt x="8056" y="4488"/>
                  </a:cubicBezTo>
                  <a:cubicBezTo>
                    <a:pt x="8136" y="4488"/>
                    <a:pt x="8208" y="4426"/>
                    <a:pt x="8208" y="4345"/>
                  </a:cubicBezTo>
                  <a:cubicBezTo>
                    <a:pt x="8208" y="4256"/>
                    <a:pt x="8136" y="4194"/>
                    <a:pt x="8056" y="4194"/>
                  </a:cubicBezTo>
                  <a:close/>
                  <a:moveTo>
                    <a:pt x="1374" y="4328"/>
                  </a:moveTo>
                  <a:cubicBezTo>
                    <a:pt x="1312" y="4328"/>
                    <a:pt x="1276" y="4363"/>
                    <a:pt x="1276" y="4426"/>
                  </a:cubicBezTo>
                  <a:cubicBezTo>
                    <a:pt x="1276" y="4488"/>
                    <a:pt x="1312" y="4524"/>
                    <a:pt x="1374" y="4524"/>
                  </a:cubicBezTo>
                  <a:cubicBezTo>
                    <a:pt x="1436" y="4524"/>
                    <a:pt x="1472" y="4488"/>
                    <a:pt x="1472" y="4426"/>
                  </a:cubicBezTo>
                  <a:cubicBezTo>
                    <a:pt x="1472" y="4363"/>
                    <a:pt x="1436" y="4328"/>
                    <a:pt x="1374" y="4328"/>
                  </a:cubicBezTo>
                  <a:close/>
                  <a:moveTo>
                    <a:pt x="5041" y="4272"/>
                  </a:moveTo>
                  <a:cubicBezTo>
                    <a:pt x="5006" y="4272"/>
                    <a:pt x="4983" y="4294"/>
                    <a:pt x="4960" y="4310"/>
                  </a:cubicBezTo>
                  <a:cubicBezTo>
                    <a:pt x="4933" y="4328"/>
                    <a:pt x="4925" y="4372"/>
                    <a:pt x="4916" y="4399"/>
                  </a:cubicBezTo>
                  <a:cubicBezTo>
                    <a:pt x="4907" y="4444"/>
                    <a:pt x="4933" y="4479"/>
                    <a:pt x="4960" y="4506"/>
                  </a:cubicBezTo>
                  <a:cubicBezTo>
                    <a:pt x="4969" y="4524"/>
                    <a:pt x="5014" y="4533"/>
                    <a:pt x="5049" y="4542"/>
                  </a:cubicBezTo>
                  <a:cubicBezTo>
                    <a:pt x="5076" y="4533"/>
                    <a:pt x="5121" y="4524"/>
                    <a:pt x="5139" y="4506"/>
                  </a:cubicBezTo>
                  <a:cubicBezTo>
                    <a:pt x="5157" y="4479"/>
                    <a:pt x="5183" y="4444"/>
                    <a:pt x="5183" y="4408"/>
                  </a:cubicBezTo>
                  <a:cubicBezTo>
                    <a:pt x="5183" y="4372"/>
                    <a:pt x="5165" y="4345"/>
                    <a:pt x="5148" y="4319"/>
                  </a:cubicBezTo>
                  <a:cubicBezTo>
                    <a:pt x="5130" y="4292"/>
                    <a:pt x="5085" y="4283"/>
                    <a:pt x="5058" y="4274"/>
                  </a:cubicBezTo>
                  <a:cubicBezTo>
                    <a:pt x="5052" y="4273"/>
                    <a:pt x="5047" y="4272"/>
                    <a:pt x="5041" y="4272"/>
                  </a:cubicBezTo>
                  <a:close/>
                  <a:moveTo>
                    <a:pt x="8734" y="4238"/>
                  </a:moveTo>
                  <a:cubicBezTo>
                    <a:pt x="8689" y="4238"/>
                    <a:pt x="8645" y="4256"/>
                    <a:pt x="8618" y="4283"/>
                  </a:cubicBezTo>
                  <a:cubicBezTo>
                    <a:pt x="8591" y="4301"/>
                    <a:pt x="8573" y="4336"/>
                    <a:pt x="8573" y="4381"/>
                  </a:cubicBezTo>
                  <a:cubicBezTo>
                    <a:pt x="8573" y="4435"/>
                    <a:pt x="8582" y="4479"/>
                    <a:pt x="8618" y="4497"/>
                  </a:cubicBezTo>
                  <a:cubicBezTo>
                    <a:pt x="8632" y="4519"/>
                    <a:pt x="8659" y="4546"/>
                    <a:pt x="8697" y="4546"/>
                  </a:cubicBezTo>
                  <a:cubicBezTo>
                    <a:pt x="8706" y="4546"/>
                    <a:pt x="8715" y="4545"/>
                    <a:pt x="8725" y="4542"/>
                  </a:cubicBezTo>
                  <a:cubicBezTo>
                    <a:pt x="8743" y="4542"/>
                    <a:pt x="8770" y="4542"/>
                    <a:pt x="8787" y="4533"/>
                  </a:cubicBezTo>
                  <a:cubicBezTo>
                    <a:pt x="8823" y="4515"/>
                    <a:pt x="8850" y="4488"/>
                    <a:pt x="8868" y="4452"/>
                  </a:cubicBezTo>
                  <a:cubicBezTo>
                    <a:pt x="8877" y="4444"/>
                    <a:pt x="8868" y="4417"/>
                    <a:pt x="8877" y="4390"/>
                  </a:cubicBezTo>
                  <a:cubicBezTo>
                    <a:pt x="8886" y="4345"/>
                    <a:pt x="8868" y="4310"/>
                    <a:pt x="8841" y="4283"/>
                  </a:cubicBezTo>
                  <a:cubicBezTo>
                    <a:pt x="8814" y="4265"/>
                    <a:pt x="8778" y="4238"/>
                    <a:pt x="8734" y="4238"/>
                  </a:cubicBezTo>
                  <a:close/>
                  <a:moveTo>
                    <a:pt x="9251" y="4390"/>
                  </a:moveTo>
                  <a:cubicBezTo>
                    <a:pt x="9251" y="4399"/>
                    <a:pt x="9242" y="4399"/>
                    <a:pt x="9242" y="4399"/>
                  </a:cubicBezTo>
                  <a:cubicBezTo>
                    <a:pt x="9242" y="4417"/>
                    <a:pt x="9242" y="4435"/>
                    <a:pt x="9242" y="4461"/>
                  </a:cubicBezTo>
                  <a:cubicBezTo>
                    <a:pt x="9233" y="4506"/>
                    <a:pt x="9251" y="4551"/>
                    <a:pt x="9287" y="4577"/>
                  </a:cubicBezTo>
                  <a:cubicBezTo>
                    <a:pt x="9296" y="4586"/>
                    <a:pt x="9296" y="4586"/>
                    <a:pt x="9296" y="4586"/>
                  </a:cubicBezTo>
                  <a:cubicBezTo>
                    <a:pt x="9305" y="4586"/>
                    <a:pt x="9305" y="4577"/>
                    <a:pt x="9305" y="4568"/>
                  </a:cubicBezTo>
                  <a:cubicBezTo>
                    <a:pt x="9296" y="4515"/>
                    <a:pt x="9260" y="4461"/>
                    <a:pt x="9260" y="4399"/>
                  </a:cubicBezTo>
                  <a:cubicBezTo>
                    <a:pt x="9260" y="4399"/>
                    <a:pt x="9251" y="4390"/>
                    <a:pt x="9251" y="4390"/>
                  </a:cubicBezTo>
                  <a:close/>
                  <a:moveTo>
                    <a:pt x="2043" y="4354"/>
                  </a:moveTo>
                  <a:cubicBezTo>
                    <a:pt x="2016" y="4381"/>
                    <a:pt x="1981" y="4372"/>
                    <a:pt x="1954" y="4399"/>
                  </a:cubicBezTo>
                  <a:cubicBezTo>
                    <a:pt x="1936" y="4426"/>
                    <a:pt x="1945" y="4452"/>
                    <a:pt x="1918" y="4479"/>
                  </a:cubicBezTo>
                  <a:cubicBezTo>
                    <a:pt x="1945" y="4497"/>
                    <a:pt x="1936" y="4542"/>
                    <a:pt x="1963" y="4559"/>
                  </a:cubicBezTo>
                  <a:cubicBezTo>
                    <a:pt x="1990" y="4568"/>
                    <a:pt x="2016" y="4577"/>
                    <a:pt x="2043" y="4595"/>
                  </a:cubicBezTo>
                  <a:cubicBezTo>
                    <a:pt x="2070" y="4568"/>
                    <a:pt x="2106" y="4577"/>
                    <a:pt x="2123" y="4551"/>
                  </a:cubicBezTo>
                  <a:cubicBezTo>
                    <a:pt x="2132" y="4524"/>
                    <a:pt x="2141" y="4497"/>
                    <a:pt x="2159" y="4470"/>
                  </a:cubicBezTo>
                  <a:cubicBezTo>
                    <a:pt x="2132" y="4452"/>
                    <a:pt x="2141" y="4417"/>
                    <a:pt x="2114" y="4390"/>
                  </a:cubicBezTo>
                  <a:cubicBezTo>
                    <a:pt x="2097" y="4372"/>
                    <a:pt x="2061" y="4381"/>
                    <a:pt x="2043" y="4354"/>
                  </a:cubicBezTo>
                  <a:close/>
                  <a:moveTo>
                    <a:pt x="5719" y="4328"/>
                  </a:moveTo>
                  <a:cubicBezTo>
                    <a:pt x="5638" y="4328"/>
                    <a:pt x="5585" y="4372"/>
                    <a:pt x="5585" y="4452"/>
                  </a:cubicBezTo>
                  <a:cubicBezTo>
                    <a:pt x="5585" y="4533"/>
                    <a:pt x="5629" y="4586"/>
                    <a:pt x="5710" y="4595"/>
                  </a:cubicBezTo>
                  <a:cubicBezTo>
                    <a:pt x="5790" y="4595"/>
                    <a:pt x="5843" y="4542"/>
                    <a:pt x="5843" y="4461"/>
                  </a:cubicBezTo>
                  <a:cubicBezTo>
                    <a:pt x="5843" y="4381"/>
                    <a:pt x="5799" y="4328"/>
                    <a:pt x="5719" y="4328"/>
                  </a:cubicBezTo>
                  <a:close/>
                  <a:moveTo>
                    <a:pt x="2703" y="4426"/>
                  </a:moveTo>
                  <a:cubicBezTo>
                    <a:pt x="2641" y="4426"/>
                    <a:pt x="2587" y="4488"/>
                    <a:pt x="2587" y="4542"/>
                  </a:cubicBezTo>
                  <a:cubicBezTo>
                    <a:pt x="2587" y="4604"/>
                    <a:pt x="2659" y="4658"/>
                    <a:pt x="2712" y="4658"/>
                  </a:cubicBezTo>
                  <a:cubicBezTo>
                    <a:pt x="2766" y="4658"/>
                    <a:pt x="2819" y="4595"/>
                    <a:pt x="2819" y="4542"/>
                  </a:cubicBezTo>
                  <a:cubicBezTo>
                    <a:pt x="2819" y="4479"/>
                    <a:pt x="2748" y="4426"/>
                    <a:pt x="2703" y="4426"/>
                  </a:cubicBezTo>
                  <a:close/>
                  <a:moveTo>
                    <a:pt x="6388" y="4390"/>
                  </a:moveTo>
                  <a:cubicBezTo>
                    <a:pt x="6352" y="4390"/>
                    <a:pt x="6316" y="4390"/>
                    <a:pt x="6281" y="4426"/>
                  </a:cubicBezTo>
                  <a:cubicBezTo>
                    <a:pt x="6263" y="4452"/>
                    <a:pt x="6236" y="4479"/>
                    <a:pt x="6245" y="4515"/>
                  </a:cubicBezTo>
                  <a:cubicBezTo>
                    <a:pt x="6245" y="4559"/>
                    <a:pt x="6254" y="4595"/>
                    <a:pt x="6281" y="4622"/>
                  </a:cubicBezTo>
                  <a:cubicBezTo>
                    <a:pt x="6316" y="4649"/>
                    <a:pt x="6343" y="4658"/>
                    <a:pt x="6379" y="4658"/>
                  </a:cubicBezTo>
                  <a:cubicBezTo>
                    <a:pt x="6414" y="4658"/>
                    <a:pt x="6441" y="4658"/>
                    <a:pt x="6477" y="4622"/>
                  </a:cubicBezTo>
                  <a:cubicBezTo>
                    <a:pt x="6495" y="4595"/>
                    <a:pt x="6521" y="4577"/>
                    <a:pt x="6513" y="4533"/>
                  </a:cubicBezTo>
                  <a:cubicBezTo>
                    <a:pt x="6513" y="4497"/>
                    <a:pt x="6521" y="4461"/>
                    <a:pt x="6477" y="4426"/>
                  </a:cubicBezTo>
                  <a:cubicBezTo>
                    <a:pt x="6450" y="4408"/>
                    <a:pt x="6423" y="4390"/>
                    <a:pt x="6388" y="4390"/>
                  </a:cubicBezTo>
                  <a:close/>
                  <a:moveTo>
                    <a:pt x="3354" y="4470"/>
                  </a:moveTo>
                  <a:cubicBezTo>
                    <a:pt x="3274" y="4479"/>
                    <a:pt x="3238" y="4515"/>
                    <a:pt x="3238" y="4595"/>
                  </a:cubicBezTo>
                  <a:cubicBezTo>
                    <a:pt x="3238" y="4667"/>
                    <a:pt x="3274" y="4711"/>
                    <a:pt x="3354" y="4711"/>
                  </a:cubicBezTo>
                  <a:cubicBezTo>
                    <a:pt x="3435" y="4711"/>
                    <a:pt x="3470" y="4667"/>
                    <a:pt x="3470" y="4586"/>
                  </a:cubicBezTo>
                  <a:cubicBezTo>
                    <a:pt x="3470" y="4515"/>
                    <a:pt x="3426" y="4470"/>
                    <a:pt x="3354" y="4470"/>
                  </a:cubicBezTo>
                  <a:close/>
                  <a:moveTo>
                    <a:pt x="7030" y="4425"/>
                  </a:moveTo>
                  <a:cubicBezTo>
                    <a:pt x="6968" y="4425"/>
                    <a:pt x="6887" y="4509"/>
                    <a:pt x="6878" y="4568"/>
                  </a:cubicBezTo>
                  <a:cubicBezTo>
                    <a:pt x="6878" y="4631"/>
                    <a:pt x="6959" y="4720"/>
                    <a:pt x="7021" y="4720"/>
                  </a:cubicBezTo>
                  <a:cubicBezTo>
                    <a:pt x="7024" y="4720"/>
                    <a:pt x="7028" y="4721"/>
                    <a:pt x="7031" y="4721"/>
                  </a:cubicBezTo>
                  <a:cubicBezTo>
                    <a:pt x="7100" y="4721"/>
                    <a:pt x="7173" y="4637"/>
                    <a:pt x="7182" y="4577"/>
                  </a:cubicBezTo>
                  <a:cubicBezTo>
                    <a:pt x="7182" y="4515"/>
                    <a:pt x="7101" y="4426"/>
                    <a:pt x="7039" y="4426"/>
                  </a:cubicBezTo>
                  <a:cubicBezTo>
                    <a:pt x="7036" y="4425"/>
                    <a:pt x="7033" y="4425"/>
                    <a:pt x="7030" y="4425"/>
                  </a:cubicBezTo>
                  <a:close/>
                  <a:moveTo>
                    <a:pt x="348" y="4559"/>
                  </a:moveTo>
                  <a:cubicBezTo>
                    <a:pt x="295" y="4559"/>
                    <a:pt x="241" y="4604"/>
                    <a:pt x="241" y="4658"/>
                  </a:cubicBezTo>
                  <a:cubicBezTo>
                    <a:pt x="241" y="4711"/>
                    <a:pt x="286" y="4756"/>
                    <a:pt x="339" y="4756"/>
                  </a:cubicBezTo>
                  <a:cubicBezTo>
                    <a:pt x="393" y="4756"/>
                    <a:pt x="437" y="4711"/>
                    <a:pt x="446" y="4658"/>
                  </a:cubicBezTo>
                  <a:cubicBezTo>
                    <a:pt x="446" y="4604"/>
                    <a:pt x="393" y="4559"/>
                    <a:pt x="348" y="4559"/>
                  </a:cubicBezTo>
                  <a:close/>
                  <a:moveTo>
                    <a:pt x="4015" y="4524"/>
                  </a:moveTo>
                  <a:cubicBezTo>
                    <a:pt x="3997" y="4551"/>
                    <a:pt x="3961" y="4542"/>
                    <a:pt x="3934" y="4559"/>
                  </a:cubicBezTo>
                  <a:cubicBezTo>
                    <a:pt x="3908" y="4586"/>
                    <a:pt x="3899" y="4622"/>
                    <a:pt x="3890" y="4658"/>
                  </a:cubicBezTo>
                  <a:cubicBezTo>
                    <a:pt x="3881" y="4675"/>
                    <a:pt x="3908" y="4702"/>
                    <a:pt x="3916" y="4729"/>
                  </a:cubicBezTo>
                  <a:cubicBezTo>
                    <a:pt x="3934" y="4774"/>
                    <a:pt x="3979" y="4774"/>
                    <a:pt x="4015" y="4791"/>
                  </a:cubicBezTo>
                  <a:cubicBezTo>
                    <a:pt x="4041" y="4791"/>
                    <a:pt x="4068" y="4774"/>
                    <a:pt x="4095" y="4756"/>
                  </a:cubicBezTo>
                  <a:cubicBezTo>
                    <a:pt x="4131" y="4738"/>
                    <a:pt x="4131" y="4693"/>
                    <a:pt x="4148" y="4658"/>
                  </a:cubicBezTo>
                  <a:cubicBezTo>
                    <a:pt x="4131" y="4631"/>
                    <a:pt x="4140" y="4595"/>
                    <a:pt x="4104" y="4568"/>
                  </a:cubicBezTo>
                  <a:cubicBezTo>
                    <a:pt x="4077" y="4542"/>
                    <a:pt x="4041" y="4542"/>
                    <a:pt x="4015" y="4524"/>
                  </a:cubicBezTo>
                  <a:close/>
                  <a:moveTo>
                    <a:pt x="7699" y="4488"/>
                  </a:moveTo>
                  <a:cubicBezTo>
                    <a:pt x="7619" y="4488"/>
                    <a:pt x="7547" y="4559"/>
                    <a:pt x="7547" y="4631"/>
                  </a:cubicBezTo>
                  <a:cubicBezTo>
                    <a:pt x="7538" y="4720"/>
                    <a:pt x="7610" y="4791"/>
                    <a:pt x="7690" y="4791"/>
                  </a:cubicBezTo>
                  <a:cubicBezTo>
                    <a:pt x="7770" y="4791"/>
                    <a:pt x="7842" y="4720"/>
                    <a:pt x="7842" y="4640"/>
                  </a:cubicBezTo>
                  <a:cubicBezTo>
                    <a:pt x="7842" y="4559"/>
                    <a:pt x="7779" y="4488"/>
                    <a:pt x="7699" y="4488"/>
                  </a:cubicBezTo>
                  <a:close/>
                  <a:moveTo>
                    <a:pt x="1017" y="4622"/>
                  </a:moveTo>
                  <a:cubicBezTo>
                    <a:pt x="990" y="4631"/>
                    <a:pt x="964" y="4622"/>
                    <a:pt x="946" y="4649"/>
                  </a:cubicBezTo>
                  <a:cubicBezTo>
                    <a:pt x="928" y="4667"/>
                    <a:pt x="901" y="4684"/>
                    <a:pt x="910" y="4711"/>
                  </a:cubicBezTo>
                  <a:cubicBezTo>
                    <a:pt x="910" y="4738"/>
                    <a:pt x="901" y="4774"/>
                    <a:pt x="928" y="4791"/>
                  </a:cubicBezTo>
                  <a:cubicBezTo>
                    <a:pt x="955" y="4809"/>
                    <a:pt x="964" y="4827"/>
                    <a:pt x="999" y="4827"/>
                  </a:cubicBezTo>
                  <a:cubicBezTo>
                    <a:pt x="1026" y="4818"/>
                    <a:pt x="1053" y="4827"/>
                    <a:pt x="1071" y="4800"/>
                  </a:cubicBezTo>
                  <a:cubicBezTo>
                    <a:pt x="1089" y="4783"/>
                    <a:pt x="1115" y="4765"/>
                    <a:pt x="1106" y="4729"/>
                  </a:cubicBezTo>
                  <a:cubicBezTo>
                    <a:pt x="1106" y="4702"/>
                    <a:pt x="1115" y="4675"/>
                    <a:pt x="1089" y="4658"/>
                  </a:cubicBezTo>
                  <a:cubicBezTo>
                    <a:pt x="1062" y="4640"/>
                    <a:pt x="1053" y="4622"/>
                    <a:pt x="1017" y="4622"/>
                  </a:cubicBezTo>
                  <a:close/>
                  <a:moveTo>
                    <a:pt x="4698" y="4576"/>
                  </a:moveTo>
                  <a:cubicBezTo>
                    <a:pt x="4693" y="4576"/>
                    <a:pt x="4689" y="4576"/>
                    <a:pt x="4684" y="4577"/>
                  </a:cubicBezTo>
                  <a:cubicBezTo>
                    <a:pt x="4648" y="4586"/>
                    <a:pt x="4612" y="4595"/>
                    <a:pt x="4594" y="4613"/>
                  </a:cubicBezTo>
                  <a:cubicBezTo>
                    <a:pt x="4568" y="4631"/>
                    <a:pt x="4559" y="4675"/>
                    <a:pt x="4550" y="4702"/>
                  </a:cubicBezTo>
                  <a:cubicBezTo>
                    <a:pt x="4541" y="4738"/>
                    <a:pt x="4568" y="4774"/>
                    <a:pt x="4594" y="4800"/>
                  </a:cubicBezTo>
                  <a:cubicBezTo>
                    <a:pt x="4612" y="4827"/>
                    <a:pt x="4648" y="4827"/>
                    <a:pt x="4684" y="4836"/>
                  </a:cubicBezTo>
                  <a:cubicBezTo>
                    <a:pt x="4689" y="4837"/>
                    <a:pt x="4693" y="4838"/>
                    <a:pt x="4698" y="4838"/>
                  </a:cubicBezTo>
                  <a:cubicBezTo>
                    <a:pt x="4727" y="4838"/>
                    <a:pt x="4750" y="4816"/>
                    <a:pt x="4773" y="4800"/>
                  </a:cubicBezTo>
                  <a:cubicBezTo>
                    <a:pt x="4800" y="4783"/>
                    <a:pt x="4809" y="4738"/>
                    <a:pt x="4826" y="4711"/>
                  </a:cubicBezTo>
                  <a:cubicBezTo>
                    <a:pt x="4809" y="4675"/>
                    <a:pt x="4800" y="4631"/>
                    <a:pt x="4773" y="4613"/>
                  </a:cubicBezTo>
                  <a:cubicBezTo>
                    <a:pt x="4750" y="4598"/>
                    <a:pt x="4727" y="4576"/>
                    <a:pt x="4698" y="4576"/>
                  </a:cubicBezTo>
                  <a:close/>
                  <a:moveTo>
                    <a:pt x="8388" y="4536"/>
                  </a:moveTo>
                  <a:cubicBezTo>
                    <a:pt x="8379" y="4536"/>
                    <a:pt x="8369" y="4538"/>
                    <a:pt x="8359" y="4542"/>
                  </a:cubicBezTo>
                  <a:cubicBezTo>
                    <a:pt x="8349" y="4538"/>
                    <a:pt x="8340" y="4537"/>
                    <a:pt x="8331" y="4537"/>
                  </a:cubicBezTo>
                  <a:cubicBezTo>
                    <a:pt x="8295" y="4537"/>
                    <a:pt x="8274" y="4563"/>
                    <a:pt x="8252" y="4577"/>
                  </a:cubicBezTo>
                  <a:cubicBezTo>
                    <a:pt x="8216" y="4604"/>
                    <a:pt x="8208" y="4649"/>
                    <a:pt x="8208" y="4693"/>
                  </a:cubicBezTo>
                  <a:cubicBezTo>
                    <a:pt x="8208" y="4747"/>
                    <a:pt x="8225" y="4774"/>
                    <a:pt x="8252" y="4800"/>
                  </a:cubicBezTo>
                  <a:cubicBezTo>
                    <a:pt x="8270" y="4827"/>
                    <a:pt x="8315" y="4845"/>
                    <a:pt x="8359" y="4845"/>
                  </a:cubicBezTo>
                  <a:cubicBezTo>
                    <a:pt x="8404" y="4845"/>
                    <a:pt x="8439" y="4827"/>
                    <a:pt x="8466" y="4800"/>
                  </a:cubicBezTo>
                  <a:cubicBezTo>
                    <a:pt x="8493" y="4774"/>
                    <a:pt x="8511" y="4738"/>
                    <a:pt x="8511" y="4693"/>
                  </a:cubicBezTo>
                  <a:cubicBezTo>
                    <a:pt x="8511" y="4640"/>
                    <a:pt x="8493" y="4604"/>
                    <a:pt x="8466" y="4577"/>
                  </a:cubicBezTo>
                  <a:cubicBezTo>
                    <a:pt x="8445" y="4557"/>
                    <a:pt x="8419" y="4536"/>
                    <a:pt x="8388" y="4536"/>
                  </a:cubicBezTo>
                  <a:close/>
                  <a:moveTo>
                    <a:pt x="1668" y="4675"/>
                  </a:moveTo>
                  <a:cubicBezTo>
                    <a:pt x="1606" y="4675"/>
                    <a:pt x="1570" y="4702"/>
                    <a:pt x="1570" y="4774"/>
                  </a:cubicBezTo>
                  <a:cubicBezTo>
                    <a:pt x="1570" y="4845"/>
                    <a:pt x="1597" y="4872"/>
                    <a:pt x="1668" y="4872"/>
                  </a:cubicBezTo>
                  <a:cubicBezTo>
                    <a:pt x="1749" y="4872"/>
                    <a:pt x="1775" y="4845"/>
                    <a:pt x="1775" y="4774"/>
                  </a:cubicBezTo>
                  <a:cubicBezTo>
                    <a:pt x="1775" y="4702"/>
                    <a:pt x="1740" y="4675"/>
                    <a:pt x="1668" y="4675"/>
                  </a:cubicBezTo>
                  <a:close/>
                  <a:moveTo>
                    <a:pt x="5344" y="4640"/>
                  </a:moveTo>
                  <a:cubicBezTo>
                    <a:pt x="5264" y="4640"/>
                    <a:pt x="5219" y="4693"/>
                    <a:pt x="5219" y="4774"/>
                  </a:cubicBezTo>
                  <a:cubicBezTo>
                    <a:pt x="5219" y="4854"/>
                    <a:pt x="5272" y="4907"/>
                    <a:pt x="5353" y="4907"/>
                  </a:cubicBezTo>
                  <a:cubicBezTo>
                    <a:pt x="5424" y="4907"/>
                    <a:pt x="5478" y="4854"/>
                    <a:pt x="5478" y="4774"/>
                  </a:cubicBezTo>
                  <a:cubicBezTo>
                    <a:pt x="5478" y="4693"/>
                    <a:pt x="5424" y="4640"/>
                    <a:pt x="5344" y="4640"/>
                  </a:cubicBezTo>
                  <a:close/>
                  <a:moveTo>
                    <a:pt x="9019" y="4604"/>
                  </a:moveTo>
                  <a:cubicBezTo>
                    <a:pt x="8921" y="4604"/>
                    <a:pt x="8877" y="4658"/>
                    <a:pt x="8877" y="4756"/>
                  </a:cubicBezTo>
                  <a:cubicBezTo>
                    <a:pt x="8877" y="4863"/>
                    <a:pt x="8921" y="4907"/>
                    <a:pt x="9028" y="4907"/>
                  </a:cubicBezTo>
                  <a:cubicBezTo>
                    <a:pt x="9126" y="4907"/>
                    <a:pt x="9171" y="4863"/>
                    <a:pt x="9171" y="4756"/>
                  </a:cubicBezTo>
                  <a:cubicBezTo>
                    <a:pt x="9171" y="4649"/>
                    <a:pt x="9126" y="4604"/>
                    <a:pt x="9019" y="4604"/>
                  </a:cubicBezTo>
                  <a:close/>
                  <a:moveTo>
                    <a:pt x="2329" y="4720"/>
                  </a:moveTo>
                  <a:cubicBezTo>
                    <a:pt x="2275" y="4729"/>
                    <a:pt x="2213" y="4791"/>
                    <a:pt x="2221" y="4845"/>
                  </a:cubicBezTo>
                  <a:cubicBezTo>
                    <a:pt x="2230" y="4898"/>
                    <a:pt x="2284" y="4961"/>
                    <a:pt x="2337" y="4961"/>
                  </a:cubicBezTo>
                  <a:cubicBezTo>
                    <a:pt x="2400" y="4952"/>
                    <a:pt x="2453" y="4890"/>
                    <a:pt x="2453" y="4836"/>
                  </a:cubicBezTo>
                  <a:cubicBezTo>
                    <a:pt x="2453" y="4783"/>
                    <a:pt x="2391" y="4720"/>
                    <a:pt x="2329" y="4720"/>
                  </a:cubicBezTo>
                  <a:close/>
                  <a:moveTo>
                    <a:pt x="6042" y="4690"/>
                  </a:moveTo>
                  <a:cubicBezTo>
                    <a:pt x="6033" y="4690"/>
                    <a:pt x="6023" y="4691"/>
                    <a:pt x="6013" y="4693"/>
                  </a:cubicBezTo>
                  <a:cubicBezTo>
                    <a:pt x="5977" y="4693"/>
                    <a:pt x="5950" y="4693"/>
                    <a:pt x="5924" y="4720"/>
                  </a:cubicBezTo>
                  <a:cubicBezTo>
                    <a:pt x="5897" y="4747"/>
                    <a:pt x="5879" y="4774"/>
                    <a:pt x="5879" y="4818"/>
                  </a:cubicBezTo>
                  <a:cubicBezTo>
                    <a:pt x="5888" y="4854"/>
                    <a:pt x="5879" y="4890"/>
                    <a:pt x="5915" y="4916"/>
                  </a:cubicBezTo>
                  <a:cubicBezTo>
                    <a:pt x="5942" y="4943"/>
                    <a:pt x="5968" y="4961"/>
                    <a:pt x="6004" y="4961"/>
                  </a:cubicBezTo>
                  <a:cubicBezTo>
                    <a:pt x="6049" y="4952"/>
                    <a:pt x="6084" y="4961"/>
                    <a:pt x="6111" y="4925"/>
                  </a:cubicBezTo>
                  <a:cubicBezTo>
                    <a:pt x="6129" y="4890"/>
                    <a:pt x="6156" y="4872"/>
                    <a:pt x="6147" y="4827"/>
                  </a:cubicBezTo>
                  <a:cubicBezTo>
                    <a:pt x="6165" y="4783"/>
                    <a:pt x="6138" y="4756"/>
                    <a:pt x="6111" y="4729"/>
                  </a:cubicBezTo>
                  <a:cubicBezTo>
                    <a:pt x="6091" y="4702"/>
                    <a:pt x="6070" y="4690"/>
                    <a:pt x="6042" y="4690"/>
                  </a:cubicBezTo>
                  <a:close/>
                  <a:moveTo>
                    <a:pt x="3007" y="4774"/>
                  </a:moveTo>
                  <a:cubicBezTo>
                    <a:pt x="2926" y="4774"/>
                    <a:pt x="2891" y="4809"/>
                    <a:pt x="2891" y="4890"/>
                  </a:cubicBezTo>
                  <a:cubicBezTo>
                    <a:pt x="2891" y="4970"/>
                    <a:pt x="2926" y="5006"/>
                    <a:pt x="3007" y="5006"/>
                  </a:cubicBezTo>
                  <a:cubicBezTo>
                    <a:pt x="3078" y="5006"/>
                    <a:pt x="3123" y="4970"/>
                    <a:pt x="3123" y="4890"/>
                  </a:cubicBezTo>
                  <a:cubicBezTo>
                    <a:pt x="3123" y="4809"/>
                    <a:pt x="3078" y="4774"/>
                    <a:pt x="3007" y="4774"/>
                  </a:cubicBezTo>
                  <a:close/>
                  <a:moveTo>
                    <a:pt x="6682" y="4720"/>
                  </a:moveTo>
                  <a:cubicBezTo>
                    <a:pt x="6611" y="4720"/>
                    <a:pt x="6530" y="4809"/>
                    <a:pt x="6530" y="4881"/>
                  </a:cubicBezTo>
                  <a:cubicBezTo>
                    <a:pt x="6530" y="4943"/>
                    <a:pt x="6620" y="5023"/>
                    <a:pt x="6682" y="5023"/>
                  </a:cubicBezTo>
                  <a:cubicBezTo>
                    <a:pt x="6744" y="5023"/>
                    <a:pt x="6825" y="4934"/>
                    <a:pt x="6825" y="4872"/>
                  </a:cubicBezTo>
                  <a:cubicBezTo>
                    <a:pt x="6834" y="4809"/>
                    <a:pt x="6744" y="4720"/>
                    <a:pt x="6682" y="4720"/>
                  </a:cubicBezTo>
                  <a:close/>
                  <a:moveTo>
                    <a:pt x="36" y="4872"/>
                  </a:moveTo>
                  <a:cubicBezTo>
                    <a:pt x="36" y="4881"/>
                    <a:pt x="27" y="4881"/>
                    <a:pt x="27" y="4890"/>
                  </a:cubicBezTo>
                  <a:cubicBezTo>
                    <a:pt x="27" y="4925"/>
                    <a:pt x="27" y="4970"/>
                    <a:pt x="27" y="5006"/>
                  </a:cubicBezTo>
                  <a:cubicBezTo>
                    <a:pt x="27" y="5014"/>
                    <a:pt x="18" y="5041"/>
                    <a:pt x="36" y="5041"/>
                  </a:cubicBezTo>
                  <a:cubicBezTo>
                    <a:pt x="54" y="5041"/>
                    <a:pt x="63" y="5032"/>
                    <a:pt x="72" y="5014"/>
                  </a:cubicBezTo>
                  <a:cubicBezTo>
                    <a:pt x="107" y="4970"/>
                    <a:pt x="98" y="4925"/>
                    <a:pt x="63" y="4881"/>
                  </a:cubicBezTo>
                  <a:cubicBezTo>
                    <a:pt x="54" y="4881"/>
                    <a:pt x="45" y="4872"/>
                    <a:pt x="36" y="4872"/>
                  </a:cubicBezTo>
                  <a:close/>
                  <a:moveTo>
                    <a:pt x="3640" y="4836"/>
                  </a:moveTo>
                  <a:cubicBezTo>
                    <a:pt x="3613" y="4836"/>
                    <a:pt x="3595" y="4854"/>
                    <a:pt x="3577" y="4872"/>
                  </a:cubicBezTo>
                  <a:cubicBezTo>
                    <a:pt x="3569" y="4890"/>
                    <a:pt x="3542" y="4898"/>
                    <a:pt x="3551" y="4934"/>
                  </a:cubicBezTo>
                  <a:cubicBezTo>
                    <a:pt x="3551" y="4943"/>
                    <a:pt x="3551" y="4961"/>
                    <a:pt x="3551" y="4970"/>
                  </a:cubicBezTo>
                  <a:cubicBezTo>
                    <a:pt x="3551" y="5006"/>
                    <a:pt x="3560" y="5023"/>
                    <a:pt x="3577" y="5041"/>
                  </a:cubicBezTo>
                  <a:cubicBezTo>
                    <a:pt x="3604" y="5068"/>
                    <a:pt x="3622" y="5077"/>
                    <a:pt x="3649" y="5077"/>
                  </a:cubicBezTo>
                  <a:cubicBezTo>
                    <a:pt x="3662" y="5072"/>
                    <a:pt x="3678" y="5072"/>
                    <a:pt x="3692" y="5072"/>
                  </a:cubicBezTo>
                  <a:cubicBezTo>
                    <a:pt x="3707" y="5072"/>
                    <a:pt x="3720" y="5072"/>
                    <a:pt x="3729" y="5068"/>
                  </a:cubicBezTo>
                  <a:cubicBezTo>
                    <a:pt x="3765" y="5041"/>
                    <a:pt x="3801" y="5014"/>
                    <a:pt x="3783" y="4970"/>
                  </a:cubicBezTo>
                  <a:cubicBezTo>
                    <a:pt x="3783" y="4961"/>
                    <a:pt x="3783" y="4952"/>
                    <a:pt x="3783" y="4943"/>
                  </a:cubicBezTo>
                  <a:cubicBezTo>
                    <a:pt x="3792" y="4907"/>
                    <a:pt x="3783" y="4890"/>
                    <a:pt x="3756" y="4872"/>
                  </a:cubicBezTo>
                  <a:cubicBezTo>
                    <a:pt x="3738" y="4845"/>
                    <a:pt x="3711" y="4836"/>
                    <a:pt x="3685" y="4836"/>
                  </a:cubicBezTo>
                  <a:cubicBezTo>
                    <a:pt x="3680" y="4840"/>
                    <a:pt x="3673" y="4843"/>
                    <a:pt x="3666" y="4843"/>
                  </a:cubicBezTo>
                  <a:cubicBezTo>
                    <a:pt x="3658" y="4843"/>
                    <a:pt x="3649" y="4840"/>
                    <a:pt x="3640" y="4836"/>
                  </a:cubicBezTo>
                  <a:close/>
                  <a:moveTo>
                    <a:pt x="7342" y="4791"/>
                  </a:moveTo>
                  <a:cubicBezTo>
                    <a:pt x="7262" y="4791"/>
                    <a:pt x="7191" y="4863"/>
                    <a:pt x="7191" y="4952"/>
                  </a:cubicBezTo>
                  <a:cubicBezTo>
                    <a:pt x="7199" y="5019"/>
                    <a:pt x="7263" y="5087"/>
                    <a:pt x="7330" y="5087"/>
                  </a:cubicBezTo>
                  <a:cubicBezTo>
                    <a:pt x="7334" y="5087"/>
                    <a:pt x="7338" y="5086"/>
                    <a:pt x="7342" y="5086"/>
                  </a:cubicBezTo>
                  <a:cubicBezTo>
                    <a:pt x="7422" y="5086"/>
                    <a:pt x="7494" y="5014"/>
                    <a:pt x="7494" y="4934"/>
                  </a:cubicBezTo>
                  <a:cubicBezTo>
                    <a:pt x="7494" y="4854"/>
                    <a:pt x="7422" y="4791"/>
                    <a:pt x="7342" y="4791"/>
                  </a:cubicBezTo>
                  <a:close/>
                  <a:moveTo>
                    <a:pt x="660" y="4925"/>
                  </a:moveTo>
                  <a:cubicBezTo>
                    <a:pt x="598" y="4925"/>
                    <a:pt x="562" y="4961"/>
                    <a:pt x="562" y="5023"/>
                  </a:cubicBezTo>
                  <a:cubicBezTo>
                    <a:pt x="562" y="5086"/>
                    <a:pt x="598" y="5121"/>
                    <a:pt x="660" y="5121"/>
                  </a:cubicBezTo>
                  <a:cubicBezTo>
                    <a:pt x="723" y="5121"/>
                    <a:pt x="758" y="5086"/>
                    <a:pt x="758" y="5023"/>
                  </a:cubicBezTo>
                  <a:cubicBezTo>
                    <a:pt x="758" y="4961"/>
                    <a:pt x="723" y="4925"/>
                    <a:pt x="660" y="4925"/>
                  </a:cubicBezTo>
                  <a:close/>
                  <a:moveTo>
                    <a:pt x="4323" y="4870"/>
                  </a:moveTo>
                  <a:cubicBezTo>
                    <a:pt x="4318" y="4870"/>
                    <a:pt x="4314" y="4871"/>
                    <a:pt x="4309" y="4872"/>
                  </a:cubicBezTo>
                  <a:cubicBezTo>
                    <a:pt x="4282" y="4881"/>
                    <a:pt x="4238" y="4890"/>
                    <a:pt x="4220" y="4916"/>
                  </a:cubicBezTo>
                  <a:cubicBezTo>
                    <a:pt x="4202" y="4943"/>
                    <a:pt x="4175" y="4979"/>
                    <a:pt x="4184" y="5014"/>
                  </a:cubicBezTo>
                  <a:cubicBezTo>
                    <a:pt x="4193" y="5050"/>
                    <a:pt x="4202" y="5086"/>
                    <a:pt x="4229" y="5104"/>
                  </a:cubicBezTo>
                  <a:cubicBezTo>
                    <a:pt x="4252" y="5119"/>
                    <a:pt x="4275" y="5141"/>
                    <a:pt x="4304" y="5141"/>
                  </a:cubicBezTo>
                  <a:cubicBezTo>
                    <a:pt x="4308" y="5141"/>
                    <a:pt x="4313" y="5141"/>
                    <a:pt x="4318" y="5139"/>
                  </a:cubicBezTo>
                  <a:cubicBezTo>
                    <a:pt x="4354" y="5130"/>
                    <a:pt x="4389" y="5121"/>
                    <a:pt x="4407" y="5104"/>
                  </a:cubicBezTo>
                  <a:cubicBezTo>
                    <a:pt x="4434" y="5077"/>
                    <a:pt x="4443" y="5041"/>
                    <a:pt x="4452" y="5006"/>
                  </a:cubicBezTo>
                  <a:cubicBezTo>
                    <a:pt x="4443" y="4970"/>
                    <a:pt x="4434" y="4934"/>
                    <a:pt x="4407" y="4916"/>
                  </a:cubicBezTo>
                  <a:cubicBezTo>
                    <a:pt x="4383" y="4900"/>
                    <a:pt x="4359" y="4870"/>
                    <a:pt x="4323" y="4870"/>
                  </a:cubicBezTo>
                  <a:close/>
                  <a:moveTo>
                    <a:pt x="8002" y="4836"/>
                  </a:moveTo>
                  <a:cubicBezTo>
                    <a:pt x="7958" y="4836"/>
                    <a:pt x="7913" y="4854"/>
                    <a:pt x="7886" y="4881"/>
                  </a:cubicBezTo>
                  <a:cubicBezTo>
                    <a:pt x="7860" y="4898"/>
                    <a:pt x="7842" y="4934"/>
                    <a:pt x="7842" y="4988"/>
                  </a:cubicBezTo>
                  <a:cubicBezTo>
                    <a:pt x="7842" y="5032"/>
                    <a:pt x="7851" y="5077"/>
                    <a:pt x="7886" y="5095"/>
                  </a:cubicBezTo>
                  <a:cubicBezTo>
                    <a:pt x="7901" y="5116"/>
                    <a:pt x="7927" y="5144"/>
                    <a:pt x="7960" y="5144"/>
                  </a:cubicBezTo>
                  <a:cubicBezTo>
                    <a:pt x="7968" y="5144"/>
                    <a:pt x="7976" y="5143"/>
                    <a:pt x="7984" y="5139"/>
                  </a:cubicBezTo>
                  <a:cubicBezTo>
                    <a:pt x="7996" y="5143"/>
                    <a:pt x="8007" y="5145"/>
                    <a:pt x="8017" y="5145"/>
                  </a:cubicBezTo>
                  <a:cubicBezTo>
                    <a:pt x="8053" y="5145"/>
                    <a:pt x="8080" y="5123"/>
                    <a:pt x="8100" y="5095"/>
                  </a:cubicBezTo>
                  <a:cubicBezTo>
                    <a:pt x="8127" y="5077"/>
                    <a:pt x="8145" y="5041"/>
                    <a:pt x="8145" y="4988"/>
                  </a:cubicBezTo>
                  <a:cubicBezTo>
                    <a:pt x="8145" y="4952"/>
                    <a:pt x="8136" y="4907"/>
                    <a:pt x="8109" y="4881"/>
                  </a:cubicBezTo>
                  <a:cubicBezTo>
                    <a:pt x="8083" y="4863"/>
                    <a:pt x="8047" y="4836"/>
                    <a:pt x="8002" y="4836"/>
                  </a:cubicBezTo>
                  <a:close/>
                  <a:moveTo>
                    <a:pt x="1303" y="4970"/>
                  </a:moveTo>
                  <a:cubicBezTo>
                    <a:pt x="1231" y="4979"/>
                    <a:pt x="1204" y="5006"/>
                    <a:pt x="1204" y="5077"/>
                  </a:cubicBezTo>
                  <a:cubicBezTo>
                    <a:pt x="1204" y="5148"/>
                    <a:pt x="1240" y="5175"/>
                    <a:pt x="1312" y="5175"/>
                  </a:cubicBezTo>
                  <a:cubicBezTo>
                    <a:pt x="1374" y="5175"/>
                    <a:pt x="1410" y="5139"/>
                    <a:pt x="1410" y="5077"/>
                  </a:cubicBezTo>
                  <a:cubicBezTo>
                    <a:pt x="1410" y="4997"/>
                    <a:pt x="1374" y="4970"/>
                    <a:pt x="1303" y="4970"/>
                  </a:cubicBezTo>
                  <a:close/>
                  <a:moveTo>
                    <a:pt x="4978" y="4943"/>
                  </a:moveTo>
                  <a:cubicBezTo>
                    <a:pt x="4898" y="4943"/>
                    <a:pt x="4844" y="4997"/>
                    <a:pt x="4853" y="5077"/>
                  </a:cubicBezTo>
                  <a:cubicBezTo>
                    <a:pt x="4853" y="5157"/>
                    <a:pt x="4907" y="5211"/>
                    <a:pt x="4987" y="5211"/>
                  </a:cubicBezTo>
                  <a:cubicBezTo>
                    <a:pt x="5067" y="5202"/>
                    <a:pt x="5112" y="5148"/>
                    <a:pt x="5112" y="5077"/>
                  </a:cubicBezTo>
                  <a:cubicBezTo>
                    <a:pt x="5112" y="4997"/>
                    <a:pt x="5058" y="4943"/>
                    <a:pt x="4978" y="4943"/>
                  </a:cubicBezTo>
                  <a:close/>
                  <a:moveTo>
                    <a:pt x="8654" y="4907"/>
                  </a:moveTo>
                  <a:cubicBezTo>
                    <a:pt x="8555" y="4907"/>
                    <a:pt x="8511" y="4961"/>
                    <a:pt x="8511" y="5059"/>
                  </a:cubicBezTo>
                  <a:cubicBezTo>
                    <a:pt x="8511" y="5157"/>
                    <a:pt x="8555" y="5211"/>
                    <a:pt x="8662" y="5211"/>
                  </a:cubicBezTo>
                  <a:cubicBezTo>
                    <a:pt x="8761" y="5202"/>
                    <a:pt x="8805" y="5157"/>
                    <a:pt x="8805" y="5050"/>
                  </a:cubicBezTo>
                  <a:cubicBezTo>
                    <a:pt x="8805" y="4952"/>
                    <a:pt x="8761" y="4907"/>
                    <a:pt x="8654" y="4907"/>
                  </a:cubicBezTo>
                  <a:close/>
                  <a:moveTo>
                    <a:pt x="1972" y="5023"/>
                  </a:moveTo>
                  <a:cubicBezTo>
                    <a:pt x="1918" y="5023"/>
                    <a:pt x="1856" y="5086"/>
                    <a:pt x="1856" y="5139"/>
                  </a:cubicBezTo>
                  <a:cubicBezTo>
                    <a:pt x="1856" y="5198"/>
                    <a:pt x="1910" y="5256"/>
                    <a:pt x="1969" y="5256"/>
                  </a:cubicBezTo>
                  <a:cubicBezTo>
                    <a:pt x="1973" y="5256"/>
                    <a:pt x="1977" y="5256"/>
                    <a:pt x="1981" y="5255"/>
                  </a:cubicBezTo>
                  <a:cubicBezTo>
                    <a:pt x="2034" y="5246"/>
                    <a:pt x="2088" y="5202"/>
                    <a:pt x="2088" y="5139"/>
                  </a:cubicBezTo>
                  <a:cubicBezTo>
                    <a:pt x="2097" y="5095"/>
                    <a:pt x="2034" y="5023"/>
                    <a:pt x="1972" y="5023"/>
                  </a:cubicBezTo>
                  <a:close/>
                  <a:moveTo>
                    <a:pt x="5615" y="4990"/>
                  </a:moveTo>
                  <a:cubicBezTo>
                    <a:pt x="5588" y="4990"/>
                    <a:pt x="5569" y="5006"/>
                    <a:pt x="5549" y="5032"/>
                  </a:cubicBezTo>
                  <a:cubicBezTo>
                    <a:pt x="5522" y="5059"/>
                    <a:pt x="5513" y="5086"/>
                    <a:pt x="5513" y="5121"/>
                  </a:cubicBezTo>
                  <a:cubicBezTo>
                    <a:pt x="5513" y="5157"/>
                    <a:pt x="5522" y="5193"/>
                    <a:pt x="5549" y="5220"/>
                  </a:cubicBezTo>
                  <a:cubicBezTo>
                    <a:pt x="5571" y="5242"/>
                    <a:pt x="5593" y="5258"/>
                    <a:pt x="5620" y="5258"/>
                  </a:cubicBezTo>
                  <a:cubicBezTo>
                    <a:pt x="5626" y="5258"/>
                    <a:pt x="5632" y="5257"/>
                    <a:pt x="5638" y="5255"/>
                  </a:cubicBezTo>
                  <a:cubicBezTo>
                    <a:pt x="5683" y="5255"/>
                    <a:pt x="5719" y="5255"/>
                    <a:pt x="5745" y="5220"/>
                  </a:cubicBezTo>
                  <a:cubicBezTo>
                    <a:pt x="5772" y="5193"/>
                    <a:pt x="5781" y="5166"/>
                    <a:pt x="5781" y="5130"/>
                  </a:cubicBezTo>
                  <a:cubicBezTo>
                    <a:pt x="5781" y="5086"/>
                    <a:pt x="5781" y="5059"/>
                    <a:pt x="5745" y="5023"/>
                  </a:cubicBezTo>
                  <a:cubicBezTo>
                    <a:pt x="5725" y="5010"/>
                    <a:pt x="5704" y="4991"/>
                    <a:pt x="5676" y="4991"/>
                  </a:cubicBezTo>
                  <a:cubicBezTo>
                    <a:pt x="5667" y="4991"/>
                    <a:pt x="5658" y="4992"/>
                    <a:pt x="5647" y="4997"/>
                  </a:cubicBezTo>
                  <a:cubicBezTo>
                    <a:pt x="5635" y="4992"/>
                    <a:pt x="5625" y="4990"/>
                    <a:pt x="5615" y="4990"/>
                  </a:cubicBezTo>
                  <a:close/>
                  <a:moveTo>
                    <a:pt x="9312" y="4938"/>
                  </a:moveTo>
                  <a:cubicBezTo>
                    <a:pt x="9304" y="4938"/>
                    <a:pt x="9296" y="4940"/>
                    <a:pt x="9287" y="4943"/>
                  </a:cubicBezTo>
                  <a:cubicBezTo>
                    <a:pt x="9260" y="4961"/>
                    <a:pt x="9233" y="4970"/>
                    <a:pt x="9207" y="4997"/>
                  </a:cubicBezTo>
                  <a:cubicBezTo>
                    <a:pt x="9162" y="5050"/>
                    <a:pt x="9144" y="5095"/>
                    <a:pt x="9171" y="5175"/>
                  </a:cubicBezTo>
                  <a:cubicBezTo>
                    <a:pt x="9189" y="5220"/>
                    <a:pt x="9269" y="5273"/>
                    <a:pt x="9332" y="5273"/>
                  </a:cubicBezTo>
                  <a:cubicBezTo>
                    <a:pt x="9376" y="5264"/>
                    <a:pt x="9421" y="5246"/>
                    <a:pt x="9448" y="5202"/>
                  </a:cubicBezTo>
                  <a:cubicBezTo>
                    <a:pt x="9456" y="5193"/>
                    <a:pt x="9456" y="5184"/>
                    <a:pt x="9456" y="5175"/>
                  </a:cubicBezTo>
                  <a:cubicBezTo>
                    <a:pt x="9439" y="5121"/>
                    <a:pt x="9430" y="5068"/>
                    <a:pt x="9421" y="5023"/>
                  </a:cubicBezTo>
                  <a:cubicBezTo>
                    <a:pt x="9421" y="4997"/>
                    <a:pt x="9403" y="4979"/>
                    <a:pt x="9394" y="4961"/>
                  </a:cubicBezTo>
                  <a:cubicBezTo>
                    <a:pt x="9365" y="4961"/>
                    <a:pt x="9343" y="4938"/>
                    <a:pt x="9312" y="4938"/>
                  </a:cubicBezTo>
                  <a:close/>
                  <a:moveTo>
                    <a:pt x="2641" y="5077"/>
                  </a:moveTo>
                  <a:cubicBezTo>
                    <a:pt x="2560" y="5077"/>
                    <a:pt x="2525" y="5113"/>
                    <a:pt x="2525" y="5193"/>
                  </a:cubicBezTo>
                  <a:cubicBezTo>
                    <a:pt x="2525" y="5264"/>
                    <a:pt x="2560" y="5309"/>
                    <a:pt x="2641" y="5309"/>
                  </a:cubicBezTo>
                  <a:cubicBezTo>
                    <a:pt x="2712" y="5309"/>
                    <a:pt x="2757" y="5264"/>
                    <a:pt x="2757" y="5193"/>
                  </a:cubicBezTo>
                  <a:cubicBezTo>
                    <a:pt x="2757" y="5113"/>
                    <a:pt x="2712" y="5077"/>
                    <a:pt x="2641" y="5077"/>
                  </a:cubicBezTo>
                  <a:close/>
                  <a:moveTo>
                    <a:pt x="6316" y="5041"/>
                  </a:moveTo>
                  <a:cubicBezTo>
                    <a:pt x="6313" y="5041"/>
                    <a:pt x="6310" y="5041"/>
                    <a:pt x="6307" y="5041"/>
                  </a:cubicBezTo>
                  <a:cubicBezTo>
                    <a:pt x="6245" y="5041"/>
                    <a:pt x="6165" y="5130"/>
                    <a:pt x="6165" y="5193"/>
                  </a:cubicBezTo>
                  <a:cubicBezTo>
                    <a:pt x="6165" y="5252"/>
                    <a:pt x="6246" y="5336"/>
                    <a:pt x="6307" y="5336"/>
                  </a:cubicBezTo>
                  <a:cubicBezTo>
                    <a:pt x="6310" y="5336"/>
                    <a:pt x="6313" y="5336"/>
                    <a:pt x="6316" y="5336"/>
                  </a:cubicBezTo>
                  <a:cubicBezTo>
                    <a:pt x="6388" y="5336"/>
                    <a:pt x="6468" y="5246"/>
                    <a:pt x="6459" y="5184"/>
                  </a:cubicBezTo>
                  <a:cubicBezTo>
                    <a:pt x="6459" y="5124"/>
                    <a:pt x="6378" y="5041"/>
                    <a:pt x="6316" y="5041"/>
                  </a:cubicBezTo>
                  <a:close/>
                  <a:moveTo>
                    <a:pt x="3328" y="5135"/>
                  </a:moveTo>
                  <a:cubicBezTo>
                    <a:pt x="3304" y="5135"/>
                    <a:pt x="3280" y="5139"/>
                    <a:pt x="3256" y="5139"/>
                  </a:cubicBezTo>
                  <a:cubicBezTo>
                    <a:pt x="3238" y="5139"/>
                    <a:pt x="3221" y="5166"/>
                    <a:pt x="3212" y="5175"/>
                  </a:cubicBezTo>
                  <a:cubicBezTo>
                    <a:pt x="3167" y="5202"/>
                    <a:pt x="3194" y="5246"/>
                    <a:pt x="3185" y="5282"/>
                  </a:cubicBezTo>
                  <a:cubicBezTo>
                    <a:pt x="3185" y="5309"/>
                    <a:pt x="3194" y="5318"/>
                    <a:pt x="3212" y="5336"/>
                  </a:cubicBezTo>
                  <a:cubicBezTo>
                    <a:pt x="3232" y="5363"/>
                    <a:pt x="3253" y="5375"/>
                    <a:pt x="3273" y="5375"/>
                  </a:cubicBezTo>
                  <a:cubicBezTo>
                    <a:pt x="3279" y="5375"/>
                    <a:pt x="3286" y="5373"/>
                    <a:pt x="3292" y="5371"/>
                  </a:cubicBezTo>
                  <a:lnTo>
                    <a:pt x="3319" y="5371"/>
                  </a:lnTo>
                  <a:cubicBezTo>
                    <a:pt x="3324" y="5373"/>
                    <a:pt x="3329" y="5374"/>
                    <a:pt x="3333" y="5374"/>
                  </a:cubicBezTo>
                  <a:cubicBezTo>
                    <a:pt x="3355" y="5374"/>
                    <a:pt x="3376" y="5359"/>
                    <a:pt x="3390" y="5345"/>
                  </a:cubicBezTo>
                  <a:cubicBezTo>
                    <a:pt x="3408" y="5327"/>
                    <a:pt x="3426" y="5300"/>
                    <a:pt x="3417" y="5273"/>
                  </a:cubicBezTo>
                  <a:cubicBezTo>
                    <a:pt x="3417" y="5255"/>
                    <a:pt x="3417" y="5246"/>
                    <a:pt x="3417" y="5229"/>
                  </a:cubicBezTo>
                  <a:cubicBezTo>
                    <a:pt x="3426" y="5184"/>
                    <a:pt x="3390" y="5157"/>
                    <a:pt x="3363" y="5139"/>
                  </a:cubicBezTo>
                  <a:cubicBezTo>
                    <a:pt x="3351" y="5136"/>
                    <a:pt x="3340" y="5135"/>
                    <a:pt x="3328" y="5135"/>
                  </a:cubicBezTo>
                  <a:close/>
                  <a:moveTo>
                    <a:pt x="6976" y="5086"/>
                  </a:moveTo>
                  <a:cubicBezTo>
                    <a:pt x="6896" y="5095"/>
                    <a:pt x="6825" y="5166"/>
                    <a:pt x="6825" y="5246"/>
                  </a:cubicBezTo>
                  <a:cubicBezTo>
                    <a:pt x="6834" y="5318"/>
                    <a:pt x="6905" y="5389"/>
                    <a:pt x="6976" y="5389"/>
                  </a:cubicBezTo>
                  <a:cubicBezTo>
                    <a:pt x="7057" y="5389"/>
                    <a:pt x="7128" y="5318"/>
                    <a:pt x="7128" y="5237"/>
                  </a:cubicBezTo>
                  <a:cubicBezTo>
                    <a:pt x="7128" y="5157"/>
                    <a:pt x="7057" y="5086"/>
                    <a:pt x="6976" y="5086"/>
                  </a:cubicBezTo>
                  <a:close/>
                  <a:moveTo>
                    <a:pt x="295" y="5220"/>
                  </a:moveTo>
                  <a:cubicBezTo>
                    <a:pt x="241" y="5220"/>
                    <a:pt x="196" y="5264"/>
                    <a:pt x="196" y="5318"/>
                  </a:cubicBezTo>
                  <a:cubicBezTo>
                    <a:pt x="187" y="5371"/>
                    <a:pt x="241" y="5425"/>
                    <a:pt x="295" y="5425"/>
                  </a:cubicBezTo>
                  <a:cubicBezTo>
                    <a:pt x="348" y="5425"/>
                    <a:pt x="393" y="5380"/>
                    <a:pt x="393" y="5327"/>
                  </a:cubicBezTo>
                  <a:cubicBezTo>
                    <a:pt x="393" y="5273"/>
                    <a:pt x="348" y="5220"/>
                    <a:pt x="295" y="5220"/>
                  </a:cubicBezTo>
                  <a:close/>
                  <a:moveTo>
                    <a:pt x="3970" y="5175"/>
                  </a:moveTo>
                  <a:cubicBezTo>
                    <a:pt x="3916" y="5175"/>
                    <a:pt x="3836" y="5246"/>
                    <a:pt x="3836" y="5300"/>
                  </a:cubicBezTo>
                  <a:cubicBezTo>
                    <a:pt x="3827" y="5353"/>
                    <a:pt x="3908" y="5434"/>
                    <a:pt x="3961" y="5443"/>
                  </a:cubicBezTo>
                  <a:cubicBezTo>
                    <a:pt x="4024" y="5443"/>
                    <a:pt x="4095" y="5371"/>
                    <a:pt x="4104" y="5309"/>
                  </a:cubicBezTo>
                  <a:cubicBezTo>
                    <a:pt x="4104" y="5255"/>
                    <a:pt x="4024" y="5175"/>
                    <a:pt x="3970" y="5175"/>
                  </a:cubicBezTo>
                  <a:close/>
                  <a:moveTo>
                    <a:pt x="7616" y="5151"/>
                  </a:moveTo>
                  <a:cubicBezTo>
                    <a:pt x="7582" y="5151"/>
                    <a:pt x="7550" y="5172"/>
                    <a:pt x="7530" y="5193"/>
                  </a:cubicBezTo>
                  <a:cubicBezTo>
                    <a:pt x="7512" y="5220"/>
                    <a:pt x="7485" y="5255"/>
                    <a:pt x="7494" y="5300"/>
                  </a:cubicBezTo>
                  <a:cubicBezTo>
                    <a:pt x="7494" y="5345"/>
                    <a:pt x="7503" y="5389"/>
                    <a:pt x="7530" y="5416"/>
                  </a:cubicBezTo>
                  <a:cubicBezTo>
                    <a:pt x="7556" y="5434"/>
                    <a:pt x="7592" y="5460"/>
                    <a:pt x="7637" y="5460"/>
                  </a:cubicBezTo>
                  <a:cubicBezTo>
                    <a:pt x="7681" y="5460"/>
                    <a:pt x="7726" y="5443"/>
                    <a:pt x="7753" y="5416"/>
                  </a:cubicBezTo>
                  <a:cubicBezTo>
                    <a:pt x="7779" y="5398"/>
                    <a:pt x="7797" y="5362"/>
                    <a:pt x="7797" y="5309"/>
                  </a:cubicBezTo>
                  <a:cubicBezTo>
                    <a:pt x="7797" y="5264"/>
                    <a:pt x="7779" y="5220"/>
                    <a:pt x="7753" y="5202"/>
                  </a:cubicBezTo>
                  <a:cubicBezTo>
                    <a:pt x="7731" y="5180"/>
                    <a:pt x="7709" y="5152"/>
                    <a:pt x="7673" y="5152"/>
                  </a:cubicBezTo>
                  <a:cubicBezTo>
                    <a:pt x="7665" y="5152"/>
                    <a:pt x="7655" y="5154"/>
                    <a:pt x="7645" y="5157"/>
                  </a:cubicBezTo>
                  <a:cubicBezTo>
                    <a:pt x="7635" y="5153"/>
                    <a:pt x="7625" y="5151"/>
                    <a:pt x="7616" y="5151"/>
                  </a:cubicBezTo>
                  <a:close/>
                  <a:moveTo>
                    <a:pt x="964" y="5291"/>
                  </a:moveTo>
                  <a:cubicBezTo>
                    <a:pt x="892" y="5291"/>
                    <a:pt x="865" y="5318"/>
                    <a:pt x="857" y="5380"/>
                  </a:cubicBezTo>
                  <a:cubicBezTo>
                    <a:pt x="848" y="5445"/>
                    <a:pt x="885" y="5488"/>
                    <a:pt x="939" y="5488"/>
                  </a:cubicBezTo>
                  <a:cubicBezTo>
                    <a:pt x="944" y="5488"/>
                    <a:pt x="949" y="5488"/>
                    <a:pt x="955" y="5487"/>
                  </a:cubicBezTo>
                  <a:cubicBezTo>
                    <a:pt x="1026" y="5487"/>
                    <a:pt x="1053" y="5460"/>
                    <a:pt x="1062" y="5389"/>
                  </a:cubicBezTo>
                  <a:cubicBezTo>
                    <a:pt x="1062" y="5318"/>
                    <a:pt x="1026" y="5291"/>
                    <a:pt x="964" y="5291"/>
                  </a:cubicBezTo>
                  <a:close/>
                  <a:moveTo>
                    <a:pt x="4630" y="5237"/>
                  </a:moveTo>
                  <a:cubicBezTo>
                    <a:pt x="4550" y="5237"/>
                    <a:pt x="4496" y="5300"/>
                    <a:pt x="4496" y="5380"/>
                  </a:cubicBezTo>
                  <a:cubicBezTo>
                    <a:pt x="4505" y="5452"/>
                    <a:pt x="4559" y="5505"/>
                    <a:pt x="4630" y="5505"/>
                  </a:cubicBezTo>
                  <a:cubicBezTo>
                    <a:pt x="4710" y="5505"/>
                    <a:pt x="4764" y="5452"/>
                    <a:pt x="4764" y="5371"/>
                  </a:cubicBezTo>
                  <a:cubicBezTo>
                    <a:pt x="4764" y="5291"/>
                    <a:pt x="4710" y="5237"/>
                    <a:pt x="4630" y="5237"/>
                  </a:cubicBezTo>
                  <a:close/>
                  <a:moveTo>
                    <a:pt x="8306" y="5211"/>
                  </a:moveTo>
                  <a:cubicBezTo>
                    <a:pt x="8208" y="5211"/>
                    <a:pt x="8163" y="5255"/>
                    <a:pt x="8163" y="5353"/>
                  </a:cubicBezTo>
                  <a:cubicBezTo>
                    <a:pt x="8163" y="5460"/>
                    <a:pt x="8208" y="5505"/>
                    <a:pt x="8306" y="5505"/>
                  </a:cubicBezTo>
                  <a:cubicBezTo>
                    <a:pt x="8413" y="5505"/>
                    <a:pt x="8457" y="5460"/>
                    <a:pt x="8457" y="5353"/>
                  </a:cubicBezTo>
                  <a:cubicBezTo>
                    <a:pt x="8457" y="5255"/>
                    <a:pt x="8413" y="5211"/>
                    <a:pt x="8306" y="5211"/>
                  </a:cubicBezTo>
                  <a:close/>
                  <a:moveTo>
                    <a:pt x="5321" y="5289"/>
                  </a:moveTo>
                  <a:cubicBezTo>
                    <a:pt x="5314" y="5289"/>
                    <a:pt x="5307" y="5289"/>
                    <a:pt x="5299" y="5291"/>
                  </a:cubicBezTo>
                  <a:cubicBezTo>
                    <a:pt x="5264" y="5291"/>
                    <a:pt x="5228" y="5291"/>
                    <a:pt x="5201" y="5327"/>
                  </a:cubicBezTo>
                  <a:cubicBezTo>
                    <a:pt x="5174" y="5353"/>
                    <a:pt x="5165" y="5380"/>
                    <a:pt x="5165" y="5425"/>
                  </a:cubicBezTo>
                  <a:cubicBezTo>
                    <a:pt x="5165" y="5460"/>
                    <a:pt x="5174" y="5496"/>
                    <a:pt x="5201" y="5523"/>
                  </a:cubicBezTo>
                  <a:cubicBezTo>
                    <a:pt x="5228" y="5543"/>
                    <a:pt x="5250" y="5553"/>
                    <a:pt x="5274" y="5553"/>
                  </a:cubicBezTo>
                  <a:cubicBezTo>
                    <a:pt x="5282" y="5553"/>
                    <a:pt x="5290" y="5552"/>
                    <a:pt x="5299" y="5550"/>
                  </a:cubicBezTo>
                  <a:cubicBezTo>
                    <a:pt x="5308" y="5552"/>
                    <a:pt x="5317" y="5553"/>
                    <a:pt x="5325" y="5553"/>
                  </a:cubicBezTo>
                  <a:cubicBezTo>
                    <a:pt x="5349" y="5553"/>
                    <a:pt x="5371" y="5543"/>
                    <a:pt x="5397" y="5523"/>
                  </a:cubicBezTo>
                  <a:cubicBezTo>
                    <a:pt x="5424" y="5496"/>
                    <a:pt x="5433" y="5460"/>
                    <a:pt x="5433" y="5425"/>
                  </a:cubicBezTo>
                  <a:cubicBezTo>
                    <a:pt x="5433" y="5380"/>
                    <a:pt x="5424" y="5353"/>
                    <a:pt x="5397" y="5327"/>
                  </a:cubicBezTo>
                  <a:cubicBezTo>
                    <a:pt x="5375" y="5305"/>
                    <a:pt x="5353" y="5289"/>
                    <a:pt x="5321" y="5289"/>
                  </a:cubicBezTo>
                  <a:close/>
                  <a:moveTo>
                    <a:pt x="1621" y="5326"/>
                  </a:moveTo>
                  <a:cubicBezTo>
                    <a:pt x="1562" y="5326"/>
                    <a:pt x="1508" y="5384"/>
                    <a:pt x="1508" y="5434"/>
                  </a:cubicBezTo>
                  <a:cubicBezTo>
                    <a:pt x="1508" y="5487"/>
                    <a:pt x="1561" y="5559"/>
                    <a:pt x="1624" y="5559"/>
                  </a:cubicBezTo>
                  <a:cubicBezTo>
                    <a:pt x="1686" y="5559"/>
                    <a:pt x="1740" y="5487"/>
                    <a:pt x="1740" y="5443"/>
                  </a:cubicBezTo>
                  <a:cubicBezTo>
                    <a:pt x="1731" y="5371"/>
                    <a:pt x="1686" y="5336"/>
                    <a:pt x="1633" y="5327"/>
                  </a:cubicBezTo>
                  <a:cubicBezTo>
                    <a:pt x="1629" y="5326"/>
                    <a:pt x="1625" y="5326"/>
                    <a:pt x="1621" y="5326"/>
                  </a:cubicBezTo>
                  <a:close/>
                  <a:moveTo>
                    <a:pt x="8957" y="5255"/>
                  </a:moveTo>
                  <a:cubicBezTo>
                    <a:pt x="8886" y="5255"/>
                    <a:pt x="8796" y="5336"/>
                    <a:pt x="8787" y="5416"/>
                  </a:cubicBezTo>
                  <a:cubicBezTo>
                    <a:pt x="8787" y="5496"/>
                    <a:pt x="8877" y="5585"/>
                    <a:pt x="8957" y="5585"/>
                  </a:cubicBezTo>
                  <a:cubicBezTo>
                    <a:pt x="8960" y="5586"/>
                    <a:pt x="8964" y="5586"/>
                    <a:pt x="8967" y="5586"/>
                  </a:cubicBezTo>
                  <a:cubicBezTo>
                    <a:pt x="9036" y="5586"/>
                    <a:pt x="9118" y="5502"/>
                    <a:pt x="9126" y="5434"/>
                  </a:cubicBezTo>
                  <a:cubicBezTo>
                    <a:pt x="9126" y="5353"/>
                    <a:pt x="9046" y="5255"/>
                    <a:pt x="8957" y="5255"/>
                  </a:cubicBezTo>
                  <a:close/>
                  <a:moveTo>
                    <a:pt x="9474" y="5389"/>
                  </a:moveTo>
                  <a:cubicBezTo>
                    <a:pt x="9465" y="5416"/>
                    <a:pt x="9456" y="5443"/>
                    <a:pt x="9448" y="5469"/>
                  </a:cubicBezTo>
                  <a:cubicBezTo>
                    <a:pt x="9456" y="5523"/>
                    <a:pt x="9474" y="5550"/>
                    <a:pt x="9501" y="5576"/>
                  </a:cubicBezTo>
                  <a:cubicBezTo>
                    <a:pt x="9510" y="5585"/>
                    <a:pt x="9528" y="5603"/>
                    <a:pt x="9537" y="5603"/>
                  </a:cubicBezTo>
                  <a:cubicBezTo>
                    <a:pt x="9555" y="5585"/>
                    <a:pt x="9528" y="5576"/>
                    <a:pt x="9528" y="5559"/>
                  </a:cubicBezTo>
                  <a:cubicBezTo>
                    <a:pt x="9519" y="5550"/>
                    <a:pt x="9519" y="5532"/>
                    <a:pt x="9528" y="5523"/>
                  </a:cubicBezTo>
                  <a:cubicBezTo>
                    <a:pt x="9528" y="5478"/>
                    <a:pt x="9492" y="5443"/>
                    <a:pt x="9510" y="5398"/>
                  </a:cubicBezTo>
                  <a:cubicBezTo>
                    <a:pt x="9510" y="5398"/>
                    <a:pt x="9501" y="5389"/>
                    <a:pt x="9492" y="5389"/>
                  </a:cubicBezTo>
                  <a:close/>
                  <a:moveTo>
                    <a:pt x="2258" y="5387"/>
                  </a:moveTo>
                  <a:cubicBezTo>
                    <a:pt x="2233" y="5387"/>
                    <a:pt x="2217" y="5403"/>
                    <a:pt x="2195" y="5425"/>
                  </a:cubicBezTo>
                  <a:cubicBezTo>
                    <a:pt x="2177" y="5443"/>
                    <a:pt x="2150" y="5460"/>
                    <a:pt x="2150" y="5505"/>
                  </a:cubicBezTo>
                  <a:cubicBezTo>
                    <a:pt x="2159" y="5532"/>
                    <a:pt x="2159" y="5559"/>
                    <a:pt x="2186" y="5576"/>
                  </a:cubicBezTo>
                  <a:cubicBezTo>
                    <a:pt x="2210" y="5592"/>
                    <a:pt x="2219" y="5622"/>
                    <a:pt x="2253" y="5622"/>
                  </a:cubicBezTo>
                  <a:cubicBezTo>
                    <a:pt x="2257" y="5622"/>
                    <a:pt x="2261" y="5622"/>
                    <a:pt x="2266" y="5621"/>
                  </a:cubicBezTo>
                  <a:cubicBezTo>
                    <a:pt x="2293" y="5621"/>
                    <a:pt x="2320" y="5621"/>
                    <a:pt x="2346" y="5594"/>
                  </a:cubicBezTo>
                  <a:cubicBezTo>
                    <a:pt x="2364" y="5568"/>
                    <a:pt x="2391" y="5550"/>
                    <a:pt x="2391" y="5514"/>
                  </a:cubicBezTo>
                  <a:cubicBezTo>
                    <a:pt x="2391" y="5478"/>
                    <a:pt x="2382" y="5452"/>
                    <a:pt x="2355" y="5434"/>
                  </a:cubicBezTo>
                  <a:cubicBezTo>
                    <a:pt x="2331" y="5418"/>
                    <a:pt x="2322" y="5388"/>
                    <a:pt x="2288" y="5388"/>
                  </a:cubicBezTo>
                  <a:cubicBezTo>
                    <a:pt x="2284" y="5388"/>
                    <a:pt x="2280" y="5388"/>
                    <a:pt x="2275" y="5389"/>
                  </a:cubicBezTo>
                  <a:cubicBezTo>
                    <a:pt x="2269" y="5388"/>
                    <a:pt x="2263" y="5387"/>
                    <a:pt x="2258" y="5387"/>
                  </a:cubicBezTo>
                  <a:close/>
                  <a:moveTo>
                    <a:pt x="5950" y="5336"/>
                  </a:moveTo>
                  <a:cubicBezTo>
                    <a:pt x="5915" y="5353"/>
                    <a:pt x="5870" y="5362"/>
                    <a:pt x="5843" y="5389"/>
                  </a:cubicBezTo>
                  <a:cubicBezTo>
                    <a:pt x="5817" y="5416"/>
                    <a:pt x="5799" y="5452"/>
                    <a:pt x="5799" y="5487"/>
                  </a:cubicBezTo>
                  <a:cubicBezTo>
                    <a:pt x="5799" y="5523"/>
                    <a:pt x="5817" y="5559"/>
                    <a:pt x="5843" y="5585"/>
                  </a:cubicBezTo>
                  <a:cubicBezTo>
                    <a:pt x="5870" y="5612"/>
                    <a:pt x="5906" y="5630"/>
                    <a:pt x="5942" y="5639"/>
                  </a:cubicBezTo>
                  <a:cubicBezTo>
                    <a:pt x="5977" y="5639"/>
                    <a:pt x="6022" y="5621"/>
                    <a:pt x="6049" y="5594"/>
                  </a:cubicBezTo>
                  <a:cubicBezTo>
                    <a:pt x="6075" y="5568"/>
                    <a:pt x="6093" y="5532"/>
                    <a:pt x="6093" y="5496"/>
                  </a:cubicBezTo>
                  <a:cubicBezTo>
                    <a:pt x="6093" y="5460"/>
                    <a:pt x="6075" y="5416"/>
                    <a:pt x="6049" y="5389"/>
                  </a:cubicBezTo>
                  <a:cubicBezTo>
                    <a:pt x="6031" y="5362"/>
                    <a:pt x="5986" y="5353"/>
                    <a:pt x="5950" y="5336"/>
                  </a:cubicBezTo>
                  <a:close/>
                  <a:moveTo>
                    <a:pt x="18" y="5576"/>
                  </a:moveTo>
                  <a:cubicBezTo>
                    <a:pt x="18" y="5594"/>
                    <a:pt x="9" y="5603"/>
                    <a:pt x="9" y="5621"/>
                  </a:cubicBezTo>
                  <a:cubicBezTo>
                    <a:pt x="9" y="5639"/>
                    <a:pt x="0" y="5657"/>
                    <a:pt x="18" y="5666"/>
                  </a:cubicBezTo>
                  <a:cubicBezTo>
                    <a:pt x="27" y="5657"/>
                    <a:pt x="27" y="5639"/>
                    <a:pt x="27" y="5621"/>
                  </a:cubicBezTo>
                  <a:cubicBezTo>
                    <a:pt x="27" y="5603"/>
                    <a:pt x="18" y="5594"/>
                    <a:pt x="18" y="5576"/>
                  </a:cubicBezTo>
                  <a:close/>
                  <a:moveTo>
                    <a:pt x="2944" y="5443"/>
                  </a:moveTo>
                  <a:cubicBezTo>
                    <a:pt x="2855" y="5443"/>
                    <a:pt x="2819" y="5469"/>
                    <a:pt x="2819" y="5550"/>
                  </a:cubicBezTo>
                  <a:cubicBezTo>
                    <a:pt x="2819" y="5639"/>
                    <a:pt x="2855" y="5675"/>
                    <a:pt x="2935" y="5675"/>
                  </a:cubicBezTo>
                  <a:cubicBezTo>
                    <a:pt x="3015" y="5675"/>
                    <a:pt x="3051" y="5639"/>
                    <a:pt x="3051" y="5559"/>
                  </a:cubicBezTo>
                  <a:cubicBezTo>
                    <a:pt x="3051" y="5469"/>
                    <a:pt x="3024" y="5443"/>
                    <a:pt x="2944" y="5443"/>
                  </a:cubicBezTo>
                  <a:close/>
                  <a:moveTo>
                    <a:pt x="6611" y="5389"/>
                  </a:moveTo>
                  <a:cubicBezTo>
                    <a:pt x="6530" y="5389"/>
                    <a:pt x="6468" y="5460"/>
                    <a:pt x="6459" y="5532"/>
                  </a:cubicBezTo>
                  <a:cubicBezTo>
                    <a:pt x="6459" y="5621"/>
                    <a:pt x="6530" y="5684"/>
                    <a:pt x="6611" y="5692"/>
                  </a:cubicBezTo>
                  <a:cubicBezTo>
                    <a:pt x="6691" y="5692"/>
                    <a:pt x="6762" y="5621"/>
                    <a:pt x="6762" y="5541"/>
                  </a:cubicBezTo>
                  <a:cubicBezTo>
                    <a:pt x="6762" y="5460"/>
                    <a:pt x="6691" y="5389"/>
                    <a:pt x="6611" y="5389"/>
                  </a:cubicBezTo>
                  <a:close/>
                  <a:moveTo>
                    <a:pt x="3595" y="5487"/>
                  </a:moveTo>
                  <a:cubicBezTo>
                    <a:pt x="3542" y="5496"/>
                    <a:pt x="3462" y="5576"/>
                    <a:pt x="3470" y="5630"/>
                  </a:cubicBezTo>
                  <a:cubicBezTo>
                    <a:pt x="3470" y="5684"/>
                    <a:pt x="3551" y="5755"/>
                    <a:pt x="3604" y="5755"/>
                  </a:cubicBezTo>
                  <a:cubicBezTo>
                    <a:pt x="3658" y="5755"/>
                    <a:pt x="3738" y="5675"/>
                    <a:pt x="3738" y="5621"/>
                  </a:cubicBezTo>
                  <a:cubicBezTo>
                    <a:pt x="3729" y="5559"/>
                    <a:pt x="3649" y="5487"/>
                    <a:pt x="3595" y="5487"/>
                  </a:cubicBezTo>
                  <a:close/>
                  <a:moveTo>
                    <a:pt x="7280" y="5452"/>
                  </a:moveTo>
                  <a:cubicBezTo>
                    <a:pt x="7199" y="5460"/>
                    <a:pt x="7128" y="5523"/>
                    <a:pt x="7128" y="5603"/>
                  </a:cubicBezTo>
                  <a:cubicBezTo>
                    <a:pt x="7128" y="5684"/>
                    <a:pt x="7191" y="5755"/>
                    <a:pt x="7271" y="5755"/>
                  </a:cubicBezTo>
                  <a:cubicBezTo>
                    <a:pt x="7360" y="5755"/>
                    <a:pt x="7431" y="5684"/>
                    <a:pt x="7431" y="5603"/>
                  </a:cubicBezTo>
                  <a:cubicBezTo>
                    <a:pt x="7431" y="5523"/>
                    <a:pt x="7360" y="5452"/>
                    <a:pt x="7280" y="5452"/>
                  </a:cubicBezTo>
                  <a:close/>
                  <a:moveTo>
                    <a:pt x="598" y="5585"/>
                  </a:moveTo>
                  <a:cubicBezTo>
                    <a:pt x="518" y="5585"/>
                    <a:pt x="491" y="5612"/>
                    <a:pt x="491" y="5684"/>
                  </a:cubicBezTo>
                  <a:cubicBezTo>
                    <a:pt x="491" y="5755"/>
                    <a:pt x="518" y="5791"/>
                    <a:pt x="589" y="5791"/>
                  </a:cubicBezTo>
                  <a:cubicBezTo>
                    <a:pt x="660" y="5791"/>
                    <a:pt x="687" y="5764"/>
                    <a:pt x="696" y="5692"/>
                  </a:cubicBezTo>
                  <a:cubicBezTo>
                    <a:pt x="696" y="5621"/>
                    <a:pt x="660" y="5585"/>
                    <a:pt x="598" y="5585"/>
                  </a:cubicBezTo>
                  <a:close/>
                  <a:moveTo>
                    <a:pt x="4264" y="5541"/>
                  </a:moveTo>
                  <a:cubicBezTo>
                    <a:pt x="4184" y="5541"/>
                    <a:pt x="4131" y="5594"/>
                    <a:pt x="4131" y="5675"/>
                  </a:cubicBezTo>
                  <a:cubicBezTo>
                    <a:pt x="4140" y="5755"/>
                    <a:pt x="4193" y="5808"/>
                    <a:pt x="4273" y="5808"/>
                  </a:cubicBezTo>
                  <a:cubicBezTo>
                    <a:pt x="4345" y="5808"/>
                    <a:pt x="4407" y="5737"/>
                    <a:pt x="4398" y="5675"/>
                  </a:cubicBezTo>
                  <a:cubicBezTo>
                    <a:pt x="4398" y="5594"/>
                    <a:pt x="4345" y="5541"/>
                    <a:pt x="4264" y="5541"/>
                  </a:cubicBezTo>
                  <a:close/>
                  <a:moveTo>
                    <a:pt x="7949" y="5505"/>
                  </a:moveTo>
                  <a:cubicBezTo>
                    <a:pt x="7842" y="5505"/>
                    <a:pt x="7797" y="5550"/>
                    <a:pt x="7797" y="5657"/>
                  </a:cubicBezTo>
                  <a:cubicBezTo>
                    <a:pt x="7797" y="5755"/>
                    <a:pt x="7842" y="5808"/>
                    <a:pt x="7940" y="5808"/>
                  </a:cubicBezTo>
                  <a:cubicBezTo>
                    <a:pt x="8047" y="5808"/>
                    <a:pt x="8092" y="5764"/>
                    <a:pt x="8092" y="5657"/>
                  </a:cubicBezTo>
                  <a:cubicBezTo>
                    <a:pt x="8092" y="5550"/>
                    <a:pt x="8047" y="5505"/>
                    <a:pt x="7949" y="5505"/>
                  </a:cubicBezTo>
                  <a:close/>
                  <a:moveTo>
                    <a:pt x="1249" y="5621"/>
                  </a:moveTo>
                  <a:cubicBezTo>
                    <a:pt x="1196" y="5621"/>
                    <a:pt x="1133" y="5692"/>
                    <a:pt x="1142" y="5746"/>
                  </a:cubicBezTo>
                  <a:cubicBezTo>
                    <a:pt x="1142" y="5799"/>
                    <a:pt x="1204" y="5853"/>
                    <a:pt x="1258" y="5853"/>
                  </a:cubicBezTo>
                  <a:cubicBezTo>
                    <a:pt x="1320" y="5853"/>
                    <a:pt x="1374" y="5782"/>
                    <a:pt x="1374" y="5737"/>
                  </a:cubicBezTo>
                  <a:cubicBezTo>
                    <a:pt x="1374" y="5675"/>
                    <a:pt x="1312" y="5621"/>
                    <a:pt x="1249" y="5621"/>
                  </a:cubicBezTo>
                  <a:close/>
                  <a:moveTo>
                    <a:pt x="4942" y="5603"/>
                  </a:moveTo>
                  <a:cubicBezTo>
                    <a:pt x="4898" y="5612"/>
                    <a:pt x="4862" y="5603"/>
                    <a:pt x="4835" y="5639"/>
                  </a:cubicBezTo>
                  <a:cubicBezTo>
                    <a:pt x="4818" y="5675"/>
                    <a:pt x="4791" y="5692"/>
                    <a:pt x="4800" y="5728"/>
                  </a:cubicBezTo>
                  <a:cubicBezTo>
                    <a:pt x="4800" y="5773"/>
                    <a:pt x="4800" y="5808"/>
                    <a:pt x="4835" y="5835"/>
                  </a:cubicBezTo>
                  <a:cubicBezTo>
                    <a:pt x="4862" y="5862"/>
                    <a:pt x="4889" y="5871"/>
                    <a:pt x="4933" y="5871"/>
                  </a:cubicBezTo>
                  <a:cubicBezTo>
                    <a:pt x="4969" y="5871"/>
                    <a:pt x="4996" y="5871"/>
                    <a:pt x="5023" y="5835"/>
                  </a:cubicBezTo>
                  <a:cubicBezTo>
                    <a:pt x="5049" y="5808"/>
                    <a:pt x="5067" y="5791"/>
                    <a:pt x="5067" y="5746"/>
                  </a:cubicBezTo>
                  <a:cubicBezTo>
                    <a:pt x="5058" y="5710"/>
                    <a:pt x="5067" y="5675"/>
                    <a:pt x="5032" y="5648"/>
                  </a:cubicBezTo>
                  <a:cubicBezTo>
                    <a:pt x="5005" y="5621"/>
                    <a:pt x="4978" y="5603"/>
                    <a:pt x="4942" y="5603"/>
                  </a:cubicBezTo>
                  <a:close/>
                  <a:moveTo>
                    <a:pt x="8609" y="5559"/>
                  </a:moveTo>
                  <a:cubicBezTo>
                    <a:pt x="8529" y="5559"/>
                    <a:pt x="8439" y="5648"/>
                    <a:pt x="8439" y="5728"/>
                  </a:cubicBezTo>
                  <a:cubicBezTo>
                    <a:pt x="8448" y="5808"/>
                    <a:pt x="8529" y="5889"/>
                    <a:pt x="8609" y="5889"/>
                  </a:cubicBezTo>
                  <a:cubicBezTo>
                    <a:pt x="8689" y="5889"/>
                    <a:pt x="8778" y="5799"/>
                    <a:pt x="8778" y="5719"/>
                  </a:cubicBezTo>
                  <a:cubicBezTo>
                    <a:pt x="8770" y="5639"/>
                    <a:pt x="8689" y="5559"/>
                    <a:pt x="8609" y="5559"/>
                  </a:cubicBezTo>
                  <a:close/>
                  <a:moveTo>
                    <a:pt x="1918" y="5684"/>
                  </a:moveTo>
                  <a:cubicBezTo>
                    <a:pt x="1882" y="5684"/>
                    <a:pt x="1865" y="5701"/>
                    <a:pt x="1847" y="5728"/>
                  </a:cubicBezTo>
                  <a:cubicBezTo>
                    <a:pt x="1820" y="5746"/>
                    <a:pt x="1802" y="5764"/>
                    <a:pt x="1802" y="5799"/>
                  </a:cubicBezTo>
                  <a:cubicBezTo>
                    <a:pt x="1811" y="5862"/>
                    <a:pt x="1865" y="5915"/>
                    <a:pt x="1918" y="5924"/>
                  </a:cubicBezTo>
                  <a:cubicBezTo>
                    <a:pt x="1954" y="5924"/>
                    <a:pt x="1981" y="5915"/>
                    <a:pt x="1998" y="5889"/>
                  </a:cubicBezTo>
                  <a:cubicBezTo>
                    <a:pt x="2016" y="5862"/>
                    <a:pt x="2052" y="5844"/>
                    <a:pt x="2034" y="5808"/>
                  </a:cubicBezTo>
                  <a:cubicBezTo>
                    <a:pt x="2052" y="5764"/>
                    <a:pt x="2016" y="5746"/>
                    <a:pt x="1998" y="5719"/>
                  </a:cubicBezTo>
                  <a:cubicBezTo>
                    <a:pt x="1981" y="5701"/>
                    <a:pt x="1954" y="5692"/>
                    <a:pt x="1918" y="5684"/>
                  </a:cubicBezTo>
                  <a:close/>
                  <a:moveTo>
                    <a:pt x="5594" y="5639"/>
                  </a:moveTo>
                  <a:cubicBezTo>
                    <a:pt x="5558" y="5657"/>
                    <a:pt x="5522" y="5666"/>
                    <a:pt x="5496" y="5692"/>
                  </a:cubicBezTo>
                  <a:cubicBezTo>
                    <a:pt x="5469" y="5719"/>
                    <a:pt x="5451" y="5755"/>
                    <a:pt x="5451" y="5791"/>
                  </a:cubicBezTo>
                  <a:cubicBezTo>
                    <a:pt x="5451" y="5826"/>
                    <a:pt x="5478" y="5871"/>
                    <a:pt x="5504" y="5898"/>
                  </a:cubicBezTo>
                  <a:cubicBezTo>
                    <a:pt x="5522" y="5915"/>
                    <a:pt x="5567" y="5933"/>
                    <a:pt x="5603" y="5933"/>
                  </a:cubicBezTo>
                  <a:cubicBezTo>
                    <a:pt x="5638" y="5933"/>
                    <a:pt x="5683" y="5907"/>
                    <a:pt x="5710" y="5889"/>
                  </a:cubicBezTo>
                  <a:cubicBezTo>
                    <a:pt x="5727" y="5862"/>
                    <a:pt x="5745" y="5817"/>
                    <a:pt x="5745" y="5791"/>
                  </a:cubicBezTo>
                  <a:cubicBezTo>
                    <a:pt x="5745" y="5755"/>
                    <a:pt x="5727" y="5710"/>
                    <a:pt x="5701" y="5684"/>
                  </a:cubicBezTo>
                  <a:cubicBezTo>
                    <a:pt x="5674" y="5657"/>
                    <a:pt x="5629" y="5657"/>
                    <a:pt x="5594" y="5639"/>
                  </a:cubicBezTo>
                  <a:close/>
                  <a:moveTo>
                    <a:pt x="9278" y="5603"/>
                  </a:moveTo>
                  <a:cubicBezTo>
                    <a:pt x="9198" y="5603"/>
                    <a:pt x="9109" y="5692"/>
                    <a:pt x="9109" y="5764"/>
                  </a:cubicBezTo>
                  <a:cubicBezTo>
                    <a:pt x="9109" y="5853"/>
                    <a:pt x="9189" y="5942"/>
                    <a:pt x="9269" y="5942"/>
                  </a:cubicBezTo>
                  <a:cubicBezTo>
                    <a:pt x="9349" y="5942"/>
                    <a:pt x="9439" y="5853"/>
                    <a:pt x="9439" y="5773"/>
                  </a:cubicBezTo>
                  <a:cubicBezTo>
                    <a:pt x="9439" y="5692"/>
                    <a:pt x="9358" y="5603"/>
                    <a:pt x="9278" y="5603"/>
                  </a:cubicBezTo>
                  <a:close/>
                  <a:moveTo>
                    <a:pt x="2587" y="5737"/>
                  </a:moveTo>
                  <a:cubicBezTo>
                    <a:pt x="2507" y="5737"/>
                    <a:pt x="2471" y="5773"/>
                    <a:pt x="2471" y="5853"/>
                  </a:cubicBezTo>
                  <a:cubicBezTo>
                    <a:pt x="2471" y="5933"/>
                    <a:pt x="2507" y="5969"/>
                    <a:pt x="2587" y="5969"/>
                  </a:cubicBezTo>
                  <a:cubicBezTo>
                    <a:pt x="2668" y="5969"/>
                    <a:pt x="2703" y="5933"/>
                    <a:pt x="2703" y="5853"/>
                  </a:cubicBezTo>
                  <a:cubicBezTo>
                    <a:pt x="2703" y="5773"/>
                    <a:pt x="2668" y="5737"/>
                    <a:pt x="2587" y="5737"/>
                  </a:cubicBezTo>
                  <a:close/>
                  <a:moveTo>
                    <a:pt x="6263" y="5701"/>
                  </a:moveTo>
                  <a:cubicBezTo>
                    <a:pt x="6182" y="5710"/>
                    <a:pt x="6111" y="5773"/>
                    <a:pt x="6111" y="5853"/>
                  </a:cubicBezTo>
                  <a:cubicBezTo>
                    <a:pt x="6111" y="5933"/>
                    <a:pt x="6182" y="6005"/>
                    <a:pt x="6263" y="6005"/>
                  </a:cubicBezTo>
                  <a:cubicBezTo>
                    <a:pt x="6343" y="6005"/>
                    <a:pt x="6414" y="5933"/>
                    <a:pt x="6414" y="5853"/>
                  </a:cubicBezTo>
                  <a:cubicBezTo>
                    <a:pt x="6414" y="5773"/>
                    <a:pt x="6343" y="5701"/>
                    <a:pt x="6263" y="5701"/>
                  </a:cubicBezTo>
                  <a:close/>
                  <a:moveTo>
                    <a:pt x="3230" y="5790"/>
                  </a:moveTo>
                  <a:cubicBezTo>
                    <a:pt x="3177" y="5790"/>
                    <a:pt x="3105" y="5865"/>
                    <a:pt x="3105" y="5915"/>
                  </a:cubicBezTo>
                  <a:cubicBezTo>
                    <a:pt x="3105" y="5978"/>
                    <a:pt x="3176" y="6049"/>
                    <a:pt x="3238" y="6058"/>
                  </a:cubicBezTo>
                  <a:cubicBezTo>
                    <a:pt x="3292" y="6058"/>
                    <a:pt x="3372" y="5978"/>
                    <a:pt x="3372" y="5924"/>
                  </a:cubicBezTo>
                  <a:cubicBezTo>
                    <a:pt x="3363" y="5862"/>
                    <a:pt x="3301" y="5799"/>
                    <a:pt x="3238" y="5791"/>
                  </a:cubicBezTo>
                  <a:cubicBezTo>
                    <a:pt x="3236" y="5790"/>
                    <a:pt x="3233" y="5790"/>
                    <a:pt x="3230" y="5790"/>
                  </a:cubicBezTo>
                  <a:close/>
                  <a:moveTo>
                    <a:pt x="6905" y="5755"/>
                  </a:moveTo>
                  <a:cubicBezTo>
                    <a:pt x="6834" y="5755"/>
                    <a:pt x="6762" y="5826"/>
                    <a:pt x="6762" y="5907"/>
                  </a:cubicBezTo>
                  <a:cubicBezTo>
                    <a:pt x="6762" y="5987"/>
                    <a:pt x="6834" y="6058"/>
                    <a:pt x="6914" y="6058"/>
                  </a:cubicBezTo>
                  <a:cubicBezTo>
                    <a:pt x="6994" y="6049"/>
                    <a:pt x="7066" y="5987"/>
                    <a:pt x="7066" y="5898"/>
                  </a:cubicBezTo>
                  <a:cubicBezTo>
                    <a:pt x="7057" y="5817"/>
                    <a:pt x="6985" y="5755"/>
                    <a:pt x="6905" y="5755"/>
                  </a:cubicBezTo>
                  <a:close/>
                  <a:moveTo>
                    <a:pt x="223" y="5889"/>
                  </a:moveTo>
                  <a:cubicBezTo>
                    <a:pt x="161" y="5889"/>
                    <a:pt x="125" y="5933"/>
                    <a:pt x="125" y="5996"/>
                  </a:cubicBezTo>
                  <a:cubicBezTo>
                    <a:pt x="125" y="6049"/>
                    <a:pt x="170" y="6085"/>
                    <a:pt x="232" y="6085"/>
                  </a:cubicBezTo>
                  <a:cubicBezTo>
                    <a:pt x="286" y="6085"/>
                    <a:pt x="330" y="6049"/>
                    <a:pt x="330" y="5987"/>
                  </a:cubicBezTo>
                  <a:cubicBezTo>
                    <a:pt x="321" y="5924"/>
                    <a:pt x="286" y="5889"/>
                    <a:pt x="223" y="5889"/>
                  </a:cubicBezTo>
                  <a:close/>
                  <a:moveTo>
                    <a:pt x="3899" y="5835"/>
                  </a:moveTo>
                  <a:cubicBezTo>
                    <a:pt x="3818" y="5835"/>
                    <a:pt x="3765" y="5898"/>
                    <a:pt x="3765" y="5978"/>
                  </a:cubicBezTo>
                  <a:cubicBezTo>
                    <a:pt x="3774" y="6058"/>
                    <a:pt x="3827" y="6103"/>
                    <a:pt x="3908" y="6103"/>
                  </a:cubicBezTo>
                  <a:cubicBezTo>
                    <a:pt x="3979" y="6103"/>
                    <a:pt x="4032" y="6049"/>
                    <a:pt x="4032" y="5969"/>
                  </a:cubicBezTo>
                  <a:cubicBezTo>
                    <a:pt x="4032" y="5889"/>
                    <a:pt x="3979" y="5835"/>
                    <a:pt x="3899" y="5835"/>
                  </a:cubicBezTo>
                  <a:close/>
                  <a:moveTo>
                    <a:pt x="7574" y="5817"/>
                  </a:moveTo>
                  <a:cubicBezTo>
                    <a:pt x="7476" y="5826"/>
                    <a:pt x="7431" y="5871"/>
                    <a:pt x="7431" y="5969"/>
                  </a:cubicBezTo>
                  <a:cubicBezTo>
                    <a:pt x="7431" y="6076"/>
                    <a:pt x="7476" y="6121"/>
                    <a:pt x="7574" y="6121"/>
                  </a:cubicBezTo>
                  <a:cubicBezTo>
                    <a:pt x="7681" y="6121"/>
                    <a:pt x="7726" y="6076"/>
                    <a:pt x="7726" y="5969"/>
                  </a:cubicBezTo>
                  <a:cubicBezTo>
                    <a:pt x="7726" y="5871"/>
                    <a:pt x="7681" y="5817"/>
                    <a:pt x="7574" y="5817"/>
                  </a:cubicBezTo>
                  <a:close/>
                  <a:moveTo>
                    <a:pt x="892" y="5924"/>
                  </a:moveTo>
                  <a:cubicBezTo>
                    <a:pt x="839" y="5924"/>
                    <a:pt x="776" y="5978"/>
                    <a:pt x="776" y="6031"/>
                  </a:cubicBezTo>
                  <a:cubicBezTo>
                    <a:pt x="776" y="6085"/>
                    <a:pt x="830" y="6156"/>
                    <a:pt x="892" y="6156"/>
                  </a:cubicBezTo>
                  <a:cubicBezTo>
                    <a:pt x="946" y="6156"/>
                    <a:pt x="1008" y="6094"/>
                    <a:pt x="1008" y="6040"/>
                  </a:cubicBezTo>
                  <a:cubicBezTo>
                    <a:pt x="1008" y="5996"/>
                    <a:pt x="955" y="5924"/>
                    <a:pt x="892" y="5924"/>
                  </a:cubicBezTo>
                  <a:close/>
                  <a:moveTo>
                    <a:pt x="4587" y="5906"/>
                  </a:moveTo>
                  <a:cubicBezTo>
                    <a:pt x="4584" y="5906"/>
                    <a:pt x="4580" y="5906"/>
                    <a:pt x="4577" y="5907"/>
                  </a:cubicBezTo>
                  <a:cubicBezTo>
                    <a:pt x="4487" y="5907"/>
                    <a:pt x="4434" y="5951"/>
                    <a:pt x="4434" y="6031"/>
                  </a:cubicBezTo>
                  <a:cubicBezTo>
                    <a:pt x="4434" y="6112"/>
                    <a:pt x="4487" y="6165"/>
                    <a:pt x="4559" y="6174"/>
                  </a:cubicBezTo>
                  <a:cubicBezTo>
                    <a:pt x="4563" y="6175"/>
                    <a:pt x="4568" y="6175"/>
                    <a:pt x="4572" y="6175"/>
                  </a:cubicBezTo>
                  <a:cubicBezTo>
                    <a:pt x="4646" y="6175"/>
                    <a:pt x="4702" y="6108"/>
                    <a:pt x="4702" y="6049"/>
                  </a:cubicBezTo>
                  <a:cubicBezTo>
                    <a:pt x="4710" y="5974"/>
                    <a:pt x="4647" y="5906"/>
                    <a:pt x="4587" y="5906"/>
                  </a:cubicBezTo>
                  <a:close/>
                  <a:moveTo>
                    <a:pt x="8229" y="5860"/>
                  </a:moveTo>
                  <a:cubicBezTo>
                    <a:pt x="8198" y="5860"/>
                    <a:pt x="8167" y="5882"/>
                    <a:pt x="8136" y="5898"/>
                  </a:cubicBezTo>
                  <a:cubicBezTo>
                    <a:pt x="8100" y="5924"/>
                    <a:pt x="8100" y="5978"/>
                    <a:pt x="8074" y="6014"/>
                  </a:cubicBezTo>
                  <a:cubicBezTo>
                    <a:pt x="8092" y="6049"/>
                    <a:pt x="8100" y="6094"/>
                    <a:pt x="8127" y="6130"/>
                  </a:cubicBezTo>
                  <a:cubicBezTo>
                    <a:pt x="8154" y="6165"/>
                    <a:pt x="8208" y="6165"/>
                    <a:pt x="8243" y="6192"/>
                  </a:cubicBezTo>
                  <a:cubicBezTo>
                    <a:pt x="8279" y="6174"/>
                    <a:pt x="8315" y="6156"/>
                    <a:pt x="8350" y="6138"/>
                  </a:cubicBezTo>
                  <a:cubicBezTo>
                    <a:pt x="8386" y="6121"/>
                    <a:pt x="8386" y="6067"/>
                    <a:pt x="8413" y="6031"/>
                  </a:cubicBezTo>
                  <a:cubicBezTo>
                    <a:pt x="8395" y="5987"/>
                    <a:pt x="8386" y="5951"/>
                    <a:pt x="8359" y="5915"/>
                  </a:cubicBezTo>
                  <a:cubicBezTo>
                    <a:pt x="8332" y="5880"/>
                    <a:pt x="8288" y="5862"/>
                    <a:pt x="8243" y="5862"/>
                  </a:cubicBezTo>
                  <a:cubicBezTo>
                    <a:pt x="8238" y="5861"/>
                    <a:pt x="8233" y="5860"/>
                    <a:pt x="8229" y="5860"/>
                  </a:cubicBezTo>
                  <a:close/>
                  <a:moveTo>
                    <a:pt x="1539" y="5985"/>
                  </a:moveTo>
                  <a:cubicBezTo>
                    <a:pt x="1504" y="5985"/>
                    <a:pt x="1488" y="6016"/>
                    <a:pt x="1472" y="6031"/>
                  </a:cubicBezTo>
                  <a:cubicBezTo>
                    <a:pt x="1445" y="6049"/>
                    <a:pt x="1436" y="6076"/>
                    <a:pt x="1436" y="6103"/>
                  </a:cubicBezTo>
                  <a:cubicBezTo>
                    <a:pt x="1445" y="6165"/>
                    <a:pt x="1499" y="6219"/>
                    <a:pt x="1561" y="6219"/>
                  </a:cubicBezTo>
                  <a:cubicBezTo>
                    <a:pt x="1569" y="6222"/>
                    <a:pt x="1575" y="6223"/>
                    <a:pt x="1580" y="6223"/>
                  </a:cubicBezTo>
                  <a:cubicBezTo>
                    <a:pt x="1609" y="6223"/>
                    <a:pt x="1619" y="6189"/>
                    <a:pt x="1642" y="6174"/>
                  </a:cubicBezTo>
                  <a:cubicBezTo>
                    <a:pt x="1668" y="6156"/>
                    <a:pt x="1668" y="6130"/>
                    <a:pt x="1677" y="6103"/>
                  </a:cubicBezTo>
                  <a:cubicBezTo>
                    <a:pt x="1677" y="6058"/>
                    <a:pt x="1642" y="6040"/>
                    <a:pt x="1633" y="6014"/>
                  </a:cubicBezTo>
                  <a:cubicBezTo>
                    <a:pt x="1606" y="5987"/>
                    <a:pt x="1579" y="5987"/>
                    <a:pt x="1552" y="5987"/>
                  </a:cubicBezTo>
                  <a:cubicBezTo>
                    <a:pt x="1548" y="5986"/>
                    <a:pt x="1543" y="5985"/>
                    <a:pt x="1539" y="5985"/>
                  </a:cubicBezTo>
                  <a:close/>
                  <a:moveTo>
                    <a:pt x="5228" y="5942"/>
                  </a:moveTo>
                  <a:cubicBezTo>
                    <a:pt x="5192" y="5942"/>
                    <a:pt x="5157" y="5960"/>
                    <a:pt x="5130" y="5987"/>
                  </a:cubicBezTo>
                  <a:cubicBezTo>
                    <a:pt x="5103" y="6014"/>
                    <a:pt x="5085" y="6058"/>
                    <a:pt x="5085" y="6094"/>
                  </a:cubicBezTo>
                  <a:cubicBezTo>
                    <a:pt x="5085" y="6121"/>
                    <a:pt x="5103" y="6165"/>
                    <a:pt x="5130" y="6192"/>
                  </a:cubicBezTo>
                  <a:cubicBezTo>
                    <a:pt x="5157" y="6210"/>
                    <a:pt x="5192" y="6237"/>
                    <a:pt x="5228" y="6237"/>
                  </a:cubicBezTo>
                  <a:cubicBezTo>
                    <a:pt x="5264" y="6237"/>
                    <a:pt x="5308" y="6219"/>
                    <a:pt x="5335" y="6192"/>
                  </a:cubicBezTo>
                  <a:cubicBezTo>
                    <a:pt x="5362" y="6165"/>
                    <a:pt x="5371" y="6121"/>
                    <a:pt x="5388" y="6085"/>
                  </a:cubicBezTo>
                  <a:cubicBezTo>
                    <a:pt x="5371" y="6049"/>
                    <a:pt x="5362" y="6014"/>
                    <a:pt x="5335" y="5987"/>
                  </a:cubicBezTo>
                  <a:cubicBezTo>
                    <a:pt x="5308" y="5960"/>
                    <a:pt x="5264" y="5942"/>
                    <a:pt x="5228" y="5942"/>
                  </a:cubicBezTo>
                  <a:close/>
                  <a:moveTo>
                    <a:pt x="8912" y="5907"/>
                  </a:moveTo>
                  <a:cubicBezTo>
                    <a:pt x="8832" y="5907"/>
                    <a:pt x="8743" y="5987"/>
                    <a:pt x="8743" y="6067"/>
                  </a:cubicBezTo>
                  <a:cubicBezTo>
                    <a:pt x="8743" y="6147"/>
                    <a:pt x="8823" y="6237"/>
                    <a:pt x="8903" y="6237"/>
                  </a:cubicBezTo>
                  <a:cubicBezTo>
                    <a:pt x="8984" y="6237"/>
                    <a:pt x="9073" y="6156"/>
                    <a:pt x="9073" y="6076"/>
                  </a:cubicBezTo>
                  <a:cubicBezTo>
                    <a:pt x="9073" y="5996"/>
                    <a:pt x="8993" y="5907"/>
                    <a:pt x="8912" y="5907"/>
                  </a:cubicBezTo>
                  <a:close/>
                  <a:moveTo>
                    <a:pt x="2221" y="6040"/>
                  </a:moveTo>
                  <a:cubicBezTo>
                    <a:pt x="2141" y="6040"/>
                    <a:pt x="2106" y="6076"/>
                    <a:pt x="2106" y="6156"/>
                  </a:cubicBezTo>
                  <a:cubicBezTo>
                    <a:pt x="2106" y="6228"/>
                    <a:pt x="2141" y="6272"/>
                    <a:pt x="2221" y="6272"/>
                  </a:cubicBezTo>
                  <a:cubicBezTo>
                    <a:pt x="2302" y="6272"/>
                    <a:pt x="2337" y="6237"/>
                    <a:pt x="2337" y="6156"/>
                  </a:cubicBezTo>
                  <a:cubicBezTo>
                    <a:pt x="2337" y="6076"/>
                    <a:pt x="2302" y="6040"/>
                    <a:pt x="2221" y="6040"/>
                  </a:cubicBezTo>
                  <a:close/>
                  <a:moveTo>
                    <a:pt x="5906" y="6005"/>
                  </a:moveTo>
                  <a:cubicBezTo>
                    <a:pt x="5826" y="6005"/>
                    <a:pt x="5754" y="6067"/>
                    <a:pt x="5745" y="6147"/>
                  </a:cubicBezTo>
                  <a:cubicBezTo>
                    <a:pt x="5745" y="6183"/>
                    <a:pt x="5763" y="6210"/>
                    <a:pt x="5772" y="6237"/>
                  </a:cubicBezTo>
                  <a:cubicBezTo>
                    <a:pt x="5799" y="6281"/>
                    <a:pt x="5843" y="6290"/>
                    <a:pt x="5888" y="6308"/>
                  </a:cubicBezTo>
                  <a:cubicBezTo>
                    <a:pt x="5924" y="6299"/>
                    <a:pt x="5959" y="6290"/>
                    <a:pt x="5986" y="6272"/>
                  </a:cubicBezTo>
                  <a:cubicBezTo>
                    <a:pt x="6031" y="6246"/>
                    <a:pt x="6040" y="6201"/>
                    <a:pt x="6049" y="6156"/>
                  </a:cubicBezTo>
                  <a:cubicBezTo>
                    <a:pt x="6058" y="6085"/>
                    <a:pt x="5986" y="6005"/>
                    <a:pt x="5906" y="6005"/>
                  </a:cubicBezTo>
                  <a:close/>
                  <a:moveTo>
                    <a:pt x="9576" y="5968"/>
                  </a:moveTo>
                  <a:cubicBezTo>
                    <a:pt x="9500" y="5968"/>
                    <a:pt x="9420" y="6036"/>
                    <a:pt x="9403" y="6103"/>
                  </a:cubicBezTo>
                  <a:cubicBezTo>
                    <a:pt x="9394" y="6201"/>
                    <a:pt x="9456" y="6308"/>
                    <a:pt x="9581" y="6308"/>
                  </a:cubicBezTo>
                  <a:cubicBezTo>
                    <a:pt x="9635" y="6308"/>
                    <a:pt x="9653" y="6281"/>
                    <a:pt x="9635" y="6228"/>
                  </a:cubicBezTo>
                  <a:cubicBezTo>
                    <a:pt x="9635" y="6219"/>
                    <a:pt x="9626" y="6201"/>
                    <a:pt x="9626" y="6192"/>
                  </a:cubicBezTo>
                  <a:cubicBezTo>
                    <a:pt x="9617" y="6130"/>
                    <a:pt x="9608" y="6058"/>
                    <a:pt x="9608" y="5996"/>
                  </a:cubicBezTo>
                  <a:cubicBezTo>
                    <a:pt x="9608" y="5987"/>
                    <a:pt x="9599" y="5969"/>
                    <a:pt x="9590" y="5969"/>
                  </a:cubicBezTo>
                  <a:cubicBezTo>
                    <a:pt x="9586" y="5968"/>
                    <a:pt x="9581" y="5968"/>
                    <a:pt x="9576" y="5968"/>
                  </a:cubicBezTo>
                  <a:close/>
                  <a:moveTo>
                    <a:pt x="2891" y="6085"/>
                  </a:moveTo>
                  <a:cubicBezTo>
                    <a:pt x="2837" y="6085"/>
                    <a:pt x="2757" y="6156"/>
                    <a:pt x="2757" y="6219"/>
                  </a:cubicBezTo>
                  <a:cubicBezTo>
                    <a:pt x="2748" y="6272"/>
                    <a:pt x="2828" y="6353"/>
                    <a:pt x="2882" y="6353"/>
                  </a:cubicBezTo>
                  <a:cubicBezTo>
                    <a:pt x="2944" y="6353"/>
                    <a:pt x="3015" y="6281"/>
                    <a:pt x="3024" y="6219"/>
                  </a:cubicBezTo>
                  <a:cubicBezTo>
                    <a:pt x="3024" y="6174"/>
                    <a:pt x="2944" y="6085"/>
                    <a:pt x="2891" y="6085"/>
                  </a:cubicBezTo>
                  <a:close/>
                  <a:moveTo>
                    <a:pt x="6557" y="6058"/>
                  </a:moveTo>
                  <a:cubicBezTo>
                    <a:pt x="6486" y="6058"/>
                    <a:pt x="6414" y="6121"/>
                    <a:pt x="6414" y="6201"/>
                  </a:cubicBezTo>
                  <a:cubicBezTo>
                    <a:pt x="6414" y="6281"/>
                    <a:pt x="6477" y="6353"/>
                    <a:pt x="6557" y="6353"/>
                  </a:cubicBezTo>
                  <a:cubicBezTo>
                    <a:pt x="6646" y="6353"/>
                    <a:pt x="6709" y="6281"/>
                    <a:pt x="6709" y="6201"/>
                  </a:cubicBezTo>
                  <a:cubicBezTo>
                    <a:pt x="6709" y="6121"/>
                    <a:pt x="6646" y="6058"/>
                    <a:pt x="6557" y="6058"/>
                  </a:cubicBezTo>
                  <a:close/>
                  <a:moveTo>
                    <a:pt x="3551" y="6138"/>
                  </a:moveTo>
                  <a:cubicBezTo>
                    <a:pt x="3470" y="6138"/>
                    <a:pt x="3417" y="6192"/>
                    <a:pt x="3417" y="6281"/>
                  </a:cubicBezTo>
                  <a:cubicBezTo>
                    <a:pt x="3417" y="6353"/>
                    <a:pt x="3479" y="6406"/>
                    <a:pt x="3551" y="6406"/>
                  </a:cubicBezTo>
                  <a:cubicBezTo>
                    <a:pt x="3631" y="6406"/>
                    <a:pt x="3685" y="6344"/>
                    <a:pt x="3685" y="6272"/>
                  </a:cubicBezTo>
                  <a:cubicBezTo>
                    <a:pt x="3685" y="6192"/>
                    <a:pt x="3631" y="6138"/>
                    <a:pt x="3551" y="6138"/>
                  </a:cubicBezTo>
                  <a:close/>
                  <a:moveTo>
                    <a:pt x="7235" y="6121"/>
                  </a:moveTo>
                  <a:cubicBezTo>
                    <a:pt x="7128" y="6121"/>
                    <a:pt x="7075" y="6165"/>
                    <a:pt x="7075" y="6272"/>
                  </a:cubicBezTo>
                  <a:cubicBezTo>
                    <a:pt x="7075" y="6370"/>
                    <a:pt x="7128" y="6424"/>
                    <a:pt x="7217" y="6424"/>
                  </a:cubicBezTo>
                  <a:cubicBezTo>
                    <a:pt x="7324" y="6424"/>
                    <a:pt x="7378" y="6379"/>
                    <a:pt x="7378" y="6272"/>
                  </a:cubicBezTo>
                  <a:cubicBezTo>
                    <a:pt x="7378" y="6165"/>
                    <a:pt x="7333" y="6121"/>
                    <a:pt x="7235" y="6121"/>
                  </a:cubicBezTo>
                  <a:close/>
                  <a:moveTo>
                    <a:pt x="544" y="6237"/>
                  </a:moveTo>
                  <a:cubicBezTo>
                    <a:pt x="482" y="6246"/>
                    <a:pt x="437" y="6290"/>
                    <a:pt x="428" y="6353"/>
                  </a:cubicBezTo>
                  <a:cubicBezTo>
                    <a:pt x="419" y="6406"/>
                    <a:pt x="482" y="6469"/>
                    <a:pt x="535" y="6469"/>
                  </a:cubicBezTo>
                  <a:cubicBezTo>
                    <a:pt x="598" y="6469"/>
                    <a:pt x="660" y="6415"/>
                    <a:pt x="660" y="6353"/>
                  </a:cubicBezTo>
                  <a:cubicBezTo>
                    <a:pt x="660" y="6290"/>
                    <a:pt x="589" y="6237"/>
                    <a:pt x="544" y="6237"/>
                  </a:cubicBezTo>
                  <a:close/>
                  <a:moveTo>
                    <a:pt x="4211" y="6201"/>
                  </a:moveTo>
                  <a:cubicBezTo>
                    <a:pt x="4140" y="6210"/>
                    <a:pt x="4086" y="6263"/>
                    <a:pt x="4086" y="6335"/>
                  </a:cubicBezTo>
                  <a:cubicBezTo>
                    <a:pt x="4086" y="6415"/>
                    <a:pt x="4140" y="6469"/>
                    <a:pt x="4220" y="6469"/>
                  </a:cubicBezTo>
                  <a:cubicBezTo>
                    <a:pt x="4300" y="6469"/>
                    <a:pt x="4354" y="6415"/>
                    <a:pt x="4354" y="6335"/>
                  </a:cubicBezTo>
                  <a:cubicBezTo>
                    <a:pt x="4354" y="6254"/>
                    <a:pt x="4291" y="6201"/>
                    <a:pt x="4211" y="6201"/>
                  </a:cubicBezTo>
                  <a:close/>
                  <a:moveTo>
                    <a:pt x="7886" y="6156"/>
                  </a:moveTo>
                  <a:cubicBezTo>
                    <a:pt x="7851" y="6165"/>
                    <a:pt x="7806" y="6174"/>
                    <a:pt x="7779" y="6201"/>
                  </a:cubicBezTo>
                  <a:cubicBezTo>
                    <a:pt x="7735" y="6219"/>
                    <a:pt x="7717" y="6272"/>
                    <a:pt x="7717" y="6317"/>
                  </a:cubicBezTo>
                  <a:cubicBezTo>
                    <a:pt x="7708" y="6353"/>
                    <a:pt x="7735" y="6388"/>
                    <a:pt x="7753" y="6424"/>
                  </a:cubicBezTo>
                  <a:cubicBezTo>
                    <a:pt x="7779" y="6469"/>
                    <a:pt x="7833" y="6460"/>
                    <a:pt x="7869" y="6486"/>
                  </a:cubicBezTo>
                  <a:cubicBezTo>
                    <a:pt x="7904" y="6477"/>
                    <a:pt x="7940" y="6460"/>
                    <a:pt x="7976" y="6442"/>
                  </a:cubicBezTo>
                  <a:cubicBezTo>
                    <a:pt x="8020" y="6415"/>
                    <a:pt x="8020" y="6362"/>
                    <a:pt x="8047" y="6317"/>
                  </a:cubicBezTo>
                  <a:cubicBezTo>
                    <a:pt x="8029" y="6290"/>
                    <a:pt x="8020" y="6254"/>
                    <a:pt x="7993" y="6219"/>
                  </a:cubicBezTo>
                  <a:cubicBezTo>
                    <a:pt x="7976" y="6174"/>
                    <a:pt x="7922" y="6183"/>
                    <a:pt x="7886" y="6156"/>
                  </a:cubicBezTo>
                  <a:close/>
                  <a:moveTo>
                    <a:pt x="1185" y="6289"/>
                  </a:moveTo>
                  <a:cubicBezTo>
                    <a:pt x="1134" y="6289"/>
                    <a:pt x="1079" y="6347"/>
                    <a:pt x="1071" y="6397"/>
                  </a:cubicBezTo>
                  <a:cubicBezTo>
                    <a:pt x="1071" y="6460"/>
                    <a:pt x="1133" y="6522"/>
                    <a:pt x="1187" y="6522"/>
                  </a:cubicBezTo>
                  <a:cubicBezTo>
                    <a:pt x="1258" y="6522"/>
                    <a:pt x="1312" y="6451"/>
                    <a:pt x="1303" y="6406"/>
                  </a:cubicBezTo>
                  <a:cubicBezTo>
                    <a:pt x="1303" y="6344"/>
                    <a:pt x="1258" y="6299"/>
                    <a:pt x="1196" y="6290"/>
                  </a:cubicBezTo>
                  <a:cubicBezTo>
                    <a:pt x="1192" y="6290"/>
                    <a:pt x="1189" y="6289"/>
                    <a:pt x="1185" y="6289"/>
                  </a:cubicBezTo>
                  <a:close/>
                  <a:moveTo>
                    <a:pt x="4844" y="6252"/>
                  </a:moveTo>
                  <a:cubicBezTo>
                    <a:pt x="4817" y="6252"/>
                    <a:pt x="4795" y="6268"/>
                    <a:pt x="4773" y="6290"/>
                  </a:cubicBezTo>
                  <a:cubicBezTo>
                    <a:pt x="4737" y="6317"/>
                    <a:pt x="4737" y="6353"/>
                    <a:pt x="4728" y="6388"/>
                  </a:cubicBezTo>
                  <a:cubicBezTo>
                    <a:pt x="4728" y="6433"/>
                    <a:pt x="4746" y="6460"/>
                    <a:pt x="4773" y="6486"/>
                  </a:cubicBezTo>
                  <a:cubicBezTo>
                    <a:pt x="4800" y="6513"/>
                    <a:pt x="4826" y="6522"/>
                    <a:pt x="4862" y="6522"/>
                  </a:cubicBezTo>
                  <a:cubicBezTo>
                    <a:pt x="4907" y="6522"/>
                    <a:pt x="4933" y="6513"/>
                    <a:pt x="4969" y="6486"/>
                  </a:cubicBezTo>
                  <a:cubicBezTo>
                    <a:pt x="4996" y="6451"/>
                    <a:pt x="5005" y="6424"/>
                    <a:pt x="5005" y="6388"/>
                  </a:cubicBezTo>
                  <a:cubicBezTo>
                    <a:pt x="4996" y="6353"/>
                    <a:pt x="4996" y="6326"/>
                    <a:pt x="4969" y="6290"/>
                  </a:cubicBezTo>
                  <a:cubicBezTo>
                    <a:pt x="4940" y="6268"/>
                    <a:pt x="4916" y="6252"/>
                    <a:pt x="4884" y="6252"/>
                  </a:cubicBezTo>
                  <a:cubicBezTo>
                    <a:pt x="4877" y="6252"/>
                    <a:pt x="4870" y="6253"/>
                    <a:pt x="4862" y="6254"/>
                  </a:cubicBezTo>
                  <a:cubicBezTo>
                    <a:pt x="4856" y="6253"/>
                    <a:pt x="4850" y="6252"/>
                    <a:pt x="4844" y="6252"/>
                  </a:cubicBezTo>
                  <a:close/>
                  <a:moveTo>
                    <a:pt x="8538" y="6219"/>
                  </a:moveTo>
                  <a:cubicBezTo>
                    <a:pt x="8457" y="6219"/>
                    <a:pt x="8377" y="6308"/>
                    <a:pt x="8377" y="6397"/>
                  </a:cubicBezTo>
                  <a:cubicBezTo>
                    <a:pt x="8377" y="6469"/>
                    <a:pt x="8466" y="6558"/>
                    <a:pt x="8547" y="6558"/>
                  </a:cubicBezTo>
                  <a:cubicBezTo>
                    <a:pt x="8627" y="6549"/>
                    <a:pt x="8707" y="6469"/>
                    <a:pt x="8707" y="6379"/>
                  </a:cubicBezTo>
                  <a:cubicBezTo>
                    <a:pt x="8707" y="6299"/>
                    <a:pt x="8618" y="6219"/>
                    <a:pt x="8538" y="6219"/>
                  </a:cubicBezTo>
                  <a:close/>
                  <a:moveTo>
                    <a:pt x="1856" y="6353"/>
                  </a:moveTo>
                  <a:cubicBezTo>
                    <a:pt x="1775" y="6353"/>
                    <a:pt x="1740" y="6397"/>
                    <a:pt x="1740" y="6469"/>
                  </a:cubicBezTo>
                  <a:cubicBezTo>
                    <a:pt x="1740" y="6549"/>
                    <a:pt x="1775" y="6585"/>
                    <a:pt x="1856" y="6585"/>
                  </a:cubicBezTo>
                  <a:cubicBezTo>
                    <a:pt x="1936" y="6585"/>
                    <a:pt x="1972" y="6549"/>
                    <a:pt x="1972" y="6469"/>
                  </a:cubicBezTo>
                  <a:cubicBezTo>
                    <a:pt x="1972" y="6388"/>
                    <a:pt x="1936" y="6353"/>
                    <a:pt x="1856" y="6353"/>
                  </a:cubicBezTo>
                  <a:close/>
                  <a:moveTo>
                    <a:pt x="5545" y="6307"/>
                  </a:moveTo>
                  <a:cubicBezTo>
                    <a:pt x="5540" y="6307"/>
                    <a:pt x="5536" y="6307"/>
                    <a:pt x="5531" y="6308"/>
                  </a:cubicBezTo>
                  <a:cubicBezTo>
                    <a:pt x="5496" y="6308"/>
                    <a:pt x="5460" y="6317"/>
                    <a:pt x="5424" y="6353"/>
                  </a:cubicBezTo>
                  <a:cubicBezTo>
                    <a:pt x="5397" y="6379"/>
                    <a:pt x="5397" y="6415"/>
                    <a:pt x="5380" y="6451"/>
                  </a:cubicBezTo>
                  <a:cubicBezTo>
                    <a:pt x="5380" y="6531"/>
                    <a:pt x="5460" y="6602"/>
                    <a:pt x="5531" y="6602"/>
                  </a:cubicBezTo>
                  <a:cubicBezTo>
                    <a:pt x="5620" y="6602"/>
                    <a:pt x="5683" y="6522"/>
                    <a:pt x="5683" y="6451"/>
                  </a:cubicBezTo>
                  <a:cubicBezTo>
                    <a:pt x="5674" y="6375"/>
                    <a:pt x="5618" y="6307"/>
                    <a:pt x="5545" y="6307"/>
                  </a:cubicBezTo>
                  <a:close/>
                  <a:moveTo>
                    <a:pt x="9216" y="6272"/>
                  </a:moveTo>
                  <a:cubicBezTo>
                    <a:pt x="9117" y="6272"/>
                    <a:pt x="9046" y="6335"/>
                    <a:pt x="9046" y="6433"/>
                  </a:cubicBezTo>
                  <a:cubicBezTo>
                    <a:pt x="9037" y="6531"/>
                    <a:pt x="9109" y="6602"/>
                    <a:pt x="9207" y="6602"/>
                  </a:cubicBezTo>
                  <a:cubicBezTo>
                    <a:pt x="9305" y="6602"/>
                    <a:pt x="9376" y="6531"/>
                    <a:pt x="9376" y="6442"/>
                  </a:cubicBezTo>
                  <a:cubicBezTo>
                    <a:pt x="9376" y="6353"/>
                    <a:pt x="9305" y="6272"/>
                    <a:pt x="9216" y="6272"/>
                  </a:cubicBezTo>
                  <a:close/>
                  <a:moveTo>
                    <a:pt x="2516" y="6388"/>
                  </a:moveTo>
                  <a:cubicBezTo>
                    <a:pt x="2489" y="6406"/>
                    <a:pt x="2436" y="6406"/>
                    <a:pt x="2418" y="6451"/>
                  </a:cubicBezTo>
                  <a:cubicBezTo>
                    <a:pt x="2409" y="6477"/>
                    <a:pt x="2382" y="6504"/>
                    <a:pt x="2391" y="6522"/>
                  </a:cubicBezTo>
                  <a:cubicBezTo>
                    <a:pt x="2400" y="6558"/>
                    <a:pt x="2409" y="6593"/>
                    <a:pt x="2445" y="6620"/>
                  </a:cubicBezTo>
                  <a:cubicBezTo>
                    <a:pt x="2471" y="6638"/>
                    <a:pt x="2498" y="6629"/>
                    <a:pt x="2525" y="6656"/>
                  </a:cubicBezTo>
                  <a:cubicBezTo>
                    <a:pt x="2552" y="6638"/>
                    <a:pt x="2587" y="6629"/>
                    <a:pt x="2614" y="6602"/>
                  </a:cubicBezTo>
                  <a:cubicBezTo>
                    <a:pt x="2641" y="6576"/>
                    <a:pt x="2632" y="6540"/>
                    <a:pt x="2659" y="6522"/>
                  </a:cubicBezTo>
                  <a:cubicBezTo>
                    <a:pt x="2632" y="6486"/>
                    <a:pt x="2632" y="6442"/>
                    <a:pt x="2596" y="6415"/>
                  </a:cubicBezTo>
                  <a:cubicBezTo>
                    <a:pt x="2569" y="6406"/>
                    <a:pt x="2543" y="6397"/>
                    <a:pt x="2516" y="6388"/>
                  </a:cubicBezTo>
                  <a:close/>
                  <a:moveTo>
                    <a:pt x="6191" y="6353"/>
                  </a:moveTo>
                  <a:cubicBezTo>
                    <a:pt x="6111" y="6353"/>
                    <a:pt x="6049" y="6424"/>
                    <a:pt x="6049" y="6513"/>
                  </a:cubicBezTo>
                  <a:cubicBezTo>
                    <a:pt x="6049" y="6585"/>
                    <a:pt x="6120" y="6656"/>
                    <a:pt x="6200" y="6656"/>
                  </a:cubicBezTo>
                  <a:cubicBezTo>
                    <a:pt x="6281" y="6656"/>
                    <a:pt x="6343" y="6585"/>
                    <a:pt x="6343" y="6504"/>
                  </a:cubicBezTo>
                  <a:cubicBezTo>
                    <a:pt x="6343" y="6424"/>
                    <a:pt x="6272" y="6353"/>
                    <a:pt x="6191" y="6353"/>
                  </a:cubicBezTo>
                  <a:close/>
                  <a:moveTo>
                    <a:pt x="3185" y="6451"/>
                  </a:moveTo>
                  <a:cubicBezTo>
                    <a:pt x="3105" y="6451"/>
                    <a:pt x="3051" y="6504"/>
                    <a:pt x="3051" y="6585"/>
                  </a:cubicBezTo>
                  <a:cubicBezTo>
                    <a:pt x="3051" y="6665"/>
                    <a:pt x="3105" y="6718"/>
                    <a:pt x="3185" y="6718"/>
                  </a:cubicBezTo>
                  <a:cubicBezTo>
                    <a:pt x="3265" y="6718"/>
                    <a:pt x="3319" y="6665"/>
                    <a:pt x="3319" y="6585"/>
                  </a:cubicBezTo>
                  <a:cubicBezTo>
                    <a:pt x="3319" y="6504"/>
                    <a:pt x="3265" y="6451"/>
                    <a:pt x="3185" y="6451"/>
                  </a:cubicBezTo>
                  <a:close/>
                  <a:moveTo>
                    <a:pt x="6860" y="6424"/>
                  </a:moveTo>
                  <a:cubicBezTo>
                    <a:pt x="6753" y="6424"/>
                    <a:pt x="6709" y="6469"/>
                    <a:pt x="6709" y="6576"/>
                  </a:cubicBezTo>
                  <a:cubicBezTo>
                    <a:pt x="6709" y="6674"/>
                    <a:pt x="6762" y="6718"/>
                    <a:pt x="6860" y="6718"/>
                  </a:cubicBezTo>
                  <a:cubicBezTo>
                    <a:pt x="6967" y="6718"/>
                    <a:pt x="7012" y="6674"/>
                    <a:pt x="7012" y="6567"/>
                  </a:cubicBezTo>
                  <a:cubicBezTo>
                    <a:pt x="7012" y="6469"/>
                    <a:pt x="6967" y="6424"/>
                    <a:pt x="6860" y="6424"/>
                  </a:cubicBezTo>
                  <a:close/>
                  <a:moveTo>
                    <a:pt x="170" y="6540"/>
                  </a:moveTo>
                  <a:cubicBezTo>
                    <a:pt x="152" y="6567"/>
                    <a:pt x="98" y="6549"/>
                    <a:pt x="89" y="6585"/>
                  </a:cubicBezTo>
                  <a:cubicBezTo>
                    <a:pt x="80" y="6611"/>
                    <a:pt x="54" y="6638"/>
                    <a:pt x="63" y="6656"/>
                  </a:cubicBezTo>
                  <a:cubicBezTo>
                    <a:pt x="72" y="6683"/>
                    <a:pt x="72" y="6718"/>
                    <a:pt x="98" y="6736"/>
                  </a:cubicBezTo>
                  <a:cubicBezTo>
                    <a:pt x="125" y="6745"/>
                    <a:pt x="152" y="6763"/>
                    <a:pt x="179" y="6772"/>
                  </a:cubicBezTo>
                  <a:cubicBezTo>
                    <a:pt x="196" y="6745"/>
                    <a:pt x="241" y="6763"/>
                    <a:pt x="259" y="6727"/>
                  </a:cubicBezTo>
                  <a:cubicBezTo>
                    <a:pt x="268" y="6701"/>
                    <a:pt x="295" y="6674"/>
                    <a:pt x="286" y="6647"/>
                  </a:cubicBezTo>
                  <a:cubicBezTo>
                    <a:pt x="277" y="6620"/>
                    <a:pt x="286" y="6585"/>
                    <a:pt x="250" y="6567"/>
                  </a:cubicBezTo>
                  <a:cubicBezTo>
                    <a:pt x="223" y="6558"/>
                    <a:pt x="196" y="6549"/>
                    <a:pt x="170" y="6540"/>
                  </a:cubicBezTo>
                  <a:close/>
                  <a:moveTo>
                    <a:pt x="3845" y="6504"/>
                  </a:moveTo>
                  <a:cubicBezTo>
                    <a:pt x="3774" y="6504"/>
                    <a:pt x="3720" y="6558"/>
                    <a:pt x="3720" y="6647"/>
                  </a:cubicBezTo>
                  <a:cubicBezTo>
                    <a:pt x="3720" y="6718"/>
                    <a:pt x="3774" y="6772"/>
                    <a:pt x="3854" y="6772"/>
                  </a:cubicBezTo>
                  <a:cubicBezTo>
                    <a:pt x="3934" y="6772"/>
                    <a:pt x="3988" y="6718"/>
                    <a:pt x="3988" y="6638"/>
                  </a:cubicBezTo>
                  <a:cubicBezTo>
                    <a:pt x="3988" y="6558"/>
                    <a:pt x="3925" y="6504"/>
                    <a:pt x="3845" y="6504"/>
                  </a:cubicBezTo>
                  <a:close/>
                  <a:moveTo>
                    <a:pt x="7530" y="6451"/>
                  </a:moveTo>
                  <a:cubicBezTo>
                    <a:pt x="7494" y="6469"/>
                    <a:pt x="7458" y="6477"/>
                    <a:pt x="7422" y="6504"/>
                  </a:cubicBezTo>
                  <a:cubicBezTo>
                    <a:pt x="7387" y="6531"/>
                    <a:pt x="7369" y="6576"/>
                    <a:pt x="7369" y="6620"/>
                  </a:cubicBezTo>
                  <a:cubicBezTo>
                    <a:pt x="7360" y="6647"/>
                    <a:pt x="7387" y="6692"/>
                    <a:pt x="7405" y="6727"/>
                  </a:cubicBezTo>
                  <a:cubicBezTo>
                    <a:pt x="7431" y="6763"/>
                    <a:pt x="7485" y="6763"/>
                    <a:pt x="7521" y="6790"/>
                  </a:cubicBezTo>
                  <a:cubicBezTo>
                    <a:pt x="7556" y="6772"/>
                    <a:pt x="7601" y="6763"/>
                    <a:pt x="7637" y="6736"/>
                  </a:cubicBezTo>
                  <a:cubicBezTo>
                    <a:pt x="7672" y="6709"/>
                    <a:pt x="7672" y="6656"/>
                    <a:pt x="7699" y="6620"/>
                  </a:cubicBezTo>
                  <a:cubicBezTo>
                    <a:pt x="7681" y="6585"/>
                    <a:pt x="7663" y="6549"/>
                    <a:pt x="7645" y="6513"/>
                  </a:cubicBezTo>
                  <a:cubicBezTo>
                    <a:pt x="7628" y="6477"/>
                    <a:pt x="7565" y="6477"/>
                    <a:pt x="7530" y="6451"/>
                  </a:cubicBezTo>
                  <a:close/>
                  <a:moveTo>
                    <a:pt x="848" y="6585"/>
                  </a:moveTo>
                  <a:cubicBezTo>
                    <a:pt x="794" y="6585"/>
                    <a:pt x="723" y="6638"/>
                    <a:pt x="723" y="6701"/>
                  </a:cubicBezTo>
                  <a:cubicBezTo>
                    <a:pt x="723" y="6754"/>
                    <a:pt x="785" y="6816"/>
                    <a:pt x="839" y="6816"/>
                  </a:cubicBezTo>
                  <a:cubicBezTo>
                    <a:pt x="842" y="6817"/>
                    <a:pt x="846" y="6817"/>
                    <a:pt x="849" y="6817"/>
                  </a:cubicBezTo>
                  <a:cubicBezTo>
                    <a:pt x="900" y="6817"/>
                    <a:pt x="955" y="6759"/>
                    <a:pt x="955" y="6709"/>
                  </a:cubicBezTo>
                  <a:cubicBezTo>
                    <a:pt x="964" y="6656"/>
                    <a:pt x="901" y="6585"/>
                    <a:pt x="848" y="6585"/>
                  </a:cubicBezTo>
                  <a:close/>
                  <a:moveTo>
                    <a:pt x="4523" y="6567"/>
                  </a:moveTo>
                  <a:cubicBezTo>
                    <a:pt x="4479" y="6567"/>
                    <a:pt x="4452" y="6576"/>
                    <a:pt x="4425" y="6602"/>
                  </a:cubicBezTo>
                  <a:cubicBezTo>
                    <a:pt x="4398" y="6629"/>
                    <a:pt x="4380" y="6656"/>
                    <a:pt x="4380" y="6692"/>
                  </a:cubicBezTo>
                  <a:cubicBezTo>
                    <a:pt x="4389" y="6736"/>
                    <a:pt x="4380" y="6772"/>
                    <a:pt x="4416" y="6799"/>
                  </a:cubicBezTo>
                  <a:cubicBezTo>
                    <a:pt x="4445" y="6821"/>
                    <a:pt x="4463" y="6837"/>
                    <a:pt x="4493" y="6837"/>
                  </a:cubicBezTo>
                  <a:cubicBezTo>
                    <a:pt x="4499" y="6837"/>
                    <a:pt x="4506" y="6836"/>
                    <a:pt x="4514" y="6834"/>
                  </a:cubicBezTo>
                  <a:cubicBezTo>
                    <a:pt x="4550" y="6834"/>
                    <a:pt x="4586" y="6834"/>
                    <a:pt x="4612" y="6799"/>
                  </a:cubicBezTo>
                  <a:cubicBezTo>
                    <a:pt x="4639" y="6772"/>
                    <a:pt x="4666" y="6745"/>
                    <a:pt x="4648" y="6709"/>
                  </a:cubicBezTo>
                  <a:cubicBezTo>
                    <a:pt x="4657" y="6665"/>
                    <a:pt x="4648" y="6638"/>
                    <a:pt x="4612" y="6602"/>
                  </a:cubicBezTo>
                  <a:cubicBezTo>
                    <a:pt x="4586" y="6576"/>
                    <a:pt x="4559" y="6567"/>
                    <a:pt x="4523" y="6567"/>
                  </a:cubicBezTo>
                  <a:close/>
                  <a:moveTo>
                    <a:pt x="8199" y="6522"/>
                  </a:moveTo>
                  <a:cubicBezTo>
                    <a:pt x="8118" y="6522"/>
                    <a:pt x="8029" y="6602"/>
                    <a:pt x="8029" y="6683"/>
                  </a:cubicBezTo>
                  <a:cubicBezTo>
                    <a:pt x="8020" y="6763"/>
                    <a:pt x="8109" y="6852"/>
                    <a:pt x="8190" y="6852"/>
                  </a:cubicBezTo>
                  <a:cubicBezTo>
                    <a:pt x="8270" y="6852"/>
                    <a:pt x="8359" y="6772"/>
                    <a:pt x="8359" y="6692"/>
                  </a:cubicBezTo>
                  <a:cubicBezTo>
                    <a:pt x="8359" y="6611"/>
                    <a:pt x="8279" y="6522"/>
                    <a:pt x="8199" y="6522"/>
                  </a:cubicBezTo>
                  <a:close/>
                  <a:moveTo>
                    <a:pt x="1508" y="6656"/>
                  </a:moveTo>
                  <a:cubicBezTo>
                    <a:pt x="1428" y="6656"/>
                    <a:pt x="1392" y="6692"/>
                    <a:pt x="1392" y="6772"/>
                  </a:cubicBezTo>
                  <a:cubicBezTo>
                    <a:pt x="1392" y="6843"/>
                    <a:pt x="1428" y="6888"/>
                    <a:pt x="1508" y="6888"/>
                  </a:cubicBezTo>
                  <a:cubicBezTo>
                    <a:pt x="1588" y="6888"/>
                    <a:pt x="1624" y="6852"/>
                    <a:pt x="1624" y="6772"/>
                  </a:cubicBezTo>
                  <a:cubicBezTo>
                    <a:pt x="1624" y="6692"/>
                    <a:pt x="1588" y="6656"/>
                    <a:pt x="1508" y="6656"/>
                  </a:cubicBezTo>
                  <a:close/>
                  <a:moveTo>
                    <a:pt x="5174" y="6602"/>
                  </a:moveTo>
                  <a:cubicBezTo>
                    <a:pt x="5094" y="6611"/>
                    <a:pt x="5023" y="6683"/>
                    <a:pt x="5032" y="6763"/>
                  </a:cubicBezTo>
                  <a:cubicBezTo>
                    <a:pt x="5041" y="6799"/>
                    <a:pt x="5049" y="6843"/>
                    <a:pt x="5094" y="6870"/>
                  </a:cubicBezTo>
                  <a:cubicBezTo>
                    <a:pt x="5094" y="6870"/>
                    <a:pt x="5174" y="6906"/>
                    <a:pt x="5183" y="6906"/>
                  </a:cubicBezTo>
                  <a:cubicBezTo>
                    <a:pt x="5228" y="6897"/>
                    <a:pt x="5264" y="6888"/>
                    <a:pt x="5290" y="6852"/>
                  </a:cubicBezTo>
                  <a:cubicBezTo>
                    <a:pt x="5317" y="6825"/>
                    <a:pt x="5326" y="6781"/>
                    <a:pt x="5335" y="6754"/>
                  </a:cubicBezTo>
                  <a:cubicBezTo>
                    <a:pt x="5326" y="6674"/>
                    <a:pt x="5255" y="6602"/>
                    <a:pt x="5174" y="6602"/>
                  </a:cubicBezTo>
                  <a:close/>
                  <a:moveTo>
                    <a:pt x="8850" y="6567"/>
                  </a:moveTo>
                  <a:cubicBezTo>
                    <a:pt x="8743" y="6567"/>
                    <a:pt x="8680" y="6638"/>
                    <a:pt x="8680" y="6727"/>
                  </a:cubicBezTo>
                  <a:cubicBezTo>
                    <a:pt x="8671" y="6843"/>
                    <a:pt x="8752" y="6888"/>
                    <a:pt x="8832" y="6906"/>
                  </a:cubicBezTo>
                  <a:cubicBezTo>
                    <a:pt x="8930" y="6906"/>
                    <a:pt x="9001" y="6843"/>
                    <a:pt x="9010" y="6745"/>
                  </a:cubicBezTo>
                  <a:cubicBezTo>
                    <a:pt x="9010" y="6647"/>
                    <a:pt x="8939" y="6576"/>
                    <a:pt x="8850" y="6567"/>
                  </a:cubicBezTo>
                  <a:close/>
                  <a:moveTo>
                    <a:pt x="2159" y="6683"/>
                  </a:moveTo>
                  <a:cubicBezTo>
                    <a:pt x="2132" y="6701"/>
                    <a:pt x="2106" y="6709"/>
                    <a:pt x="2079" y="6718"/>
                  </a:cubicBezTo>
                  <a:cubicBezTo>
                    <a:pt x="2043" y="6736"/>
                    <a:pt x="2034" y="6781"/>
                    <a:pt x="2025" y="6816"/>
                  </a:cubicBezTo>
                  <a:cubicBezTo>
                    <a:pt x="2016" y="6843"/>
                    <a:pt x="2043" y="6870"/>
                    <a:pt x="2052" y="6888"/>
                  </a:cubicBezTo>
                  <a:cubicBezTo>
                    <a:pt x="2070" y="6924"/>
                    <a:pt x="2114" y="6941"/>
                    <a:pt x="2150" y="6950"/>
                  </a:cubicBezTo>
                  <a:cubicBezTo>
                    <a:pt x="2153" y="6952"/>
                    <a:pt x="2155" y="6952"/>
                    <a:pt x="2159" y="6952"/>
                  </a:cubicBezTo>
                  <a:cubicBezTo>
                    <a:pt x="2178" y="6952"/>
                    <a:pt x="2207" y="6931"/>
                    <a:pt x="2230" y="6924"/>
                  </a:cubicBezTo>
                  <a:cubicBezTo>
                    <a:pt x="2266" y="6906"/>
                    <a:pt x="2275" y="6861"/>
                    <a:pt x="2284" y="6825"/>
                  </a:cubicBezTo>
                  <a:cubicBezTo>
                    <a:pt x="2293" y="6799"/>
                    <a:pt x="2266" y="6772"/>
                    <a:pt x="2257" y="6745"/>
                  </a:cubicBezTo>
                  <a:cubicBezTo>
                    <a:pt x="2239" y="6709"/>
                    <a:pt x="2195" y="6709"/>
                    <a:pt x="2159" y="6683"/>
                  </a:cubicBezTo>
                  <a:close/>
                  <a:moveTo>
                    <a:pt x="5821" y="6673"/>
                  </a:moveTo>
                  <a:cubicBezTo>
                    <a:pt x="5746" y="6673"/>
                    <a:pt x="5683" y="6741"/>
                    <a:pt x="5683" y="6816"/>
                  </a:cubicBezTo>
                  <a:cubicBezTo>
                    <a:pt x="5683" y="6897"/>
                    <a:pt x="5754" y="6968"/>
                    <a:pt x="5835" y="6968"/>
                  </a:cubicBezTo>
                  <a:cubicBezTo>
                    <a:pt x="5915" y="6968"/>
                    <a:pt x="5977" y="6897"/>
                    <a:pt x="5977" y="6816"/>
                  </a:cubicBezTo>
                  <a:cubicBezTo>
                    <a:pt x="5977" y="6736"/>
                    <a:pt x="5915" y="6674"/>
                    <a:pt x="5835" y="6674"/>
                  </a:cubicBezTo>
                  <a:cubicBezTo>
                    <a:pt x="5830" y="6673"/>
                    <a:pt x="5825" y="6673"/>
                    <a:pt x="5821" y="6673"/>
                  </a:cubicBezTo>
                  <a:close/>
                  <a:moveTo>
                    <a:pt x="9510" y="6638"/>
                  </a:moveTo>
                  <a:cubicBezTo>
                    <a:pt x="9403" y="6638"/>
                    <a:pt x="9340" y="6701"/>
                    <a:pt x="9340" y="6808"/>
                  </a:cubicBezTo>
                  <a:cubicBezTo>
                    <a:pt x="9340" y="6906"/>
                    <a:pt x="9403" y="6968"/>
                    <a:pt x="9501" y="6968"/>
                  </a:cubicBezTo>
                  <a:cubicBezTo>
                    <a:pt x="9608" y="6968"/>
                    <a:pt x="9671" y="6906"/>
                    <a:pt x="9671" y="6808"/>
                  </a:cubicBezTo>
                  <a:cubicBezTo>
                    <a:pt x="9671" y="6701"/>
                    <a:pt x="9608" y="6638"/>
                    <a:pt x="9510" y="6638"/>
                  </a:cubicBezTo>
                  <a:close/>
                  <a:moveTo>
                    <a:pt x="2819" y="6754"/>
                  </a:moveTo>
                  <a:cubicBezTo>
                    <a:pt x="2739" y="6754"/>
                    <a:pt x="2685" y="6808"/>
                    <a:pt x="2685" y="6879"/>
                  </a:cubicBezTo>
                  <a:cubicBezTo>
                    <a:pt x="2685" y="6959"/>
                    <a:pt x="2739" y="7022"/>
                    <a:pt x="2819" y="7022"/>
                  </a:cubicBezTo>
                  <a:cubicBezTo>
                    <a:pt x="2899" y="7022"/>
                    <a:pt x="2953" y="6968"/>
                    <a:pt x="2953" y="6888"/>
                  </a:cubicBezTo>
                  <a:cubicBezTo>
                    <a:pt x="2953" y="6808"/>
                    <a:pt x="2899" y="6754"/>
                    <a:pt x="2819" y="6754"/>
                  </a:cubicBezTo>
                  <a:close/>
                  <a:moveTo>
                    <a:pt x="6495" y="6718"/>
                  </a:moveTo>
                  <a:cubicBezTo>
                    <a:pt x="6397" y="6718"/>
                    <a:pt x="6343" y="6772"/>
                    <a:pt x="6343" y="6870"/>
                  </a:cubicBezTo>
                  <a:cubicBezTo>
                    <a:pt x="6343" y="6968"/>
                    <a:pt x="6397" y="7022"/>
                    <a:pt x="6495" y="7022"/>
                  </a:cubicBezTo>
                  <a:cubicBezTo>
                    <a:pt x="6602" y="7022"/>
                    <a:pt x="6646" y="6968"/>
                    <a:pt x="6646" y="6870"/>
                  </a:cubicBezTo>
                  <a:cubicBezTo>
                    <a:pt x="6646" y="6763"/>
                    <a:pt x="6602" y="6718"/>
                    <a:pt x="6495" y="6718"/>
                  </a:cubicBezTo>
                  <a:close/>
                  <a:moveTo>
                    <a:pt x="3479" y="6799"/>
                  </a:moveTo>
                  <a:cubicBezTo>
                    <a:pt x="3408" y="6808"/>
                    <a:pt x="3354" y="6861"/>
                    <a:pt x="3354" y="6941"/>
                  </a:cubicBezTo>
                  <a:cubicBezTo>
                    <a:pt x="3354" y="7022"/>
                    <a:pt x="3408" y="7066"/>
                    <a:pt x="3497" y="7066"/>
                  </a:cubicBezTo>
                  <a:cubicBezTo>
                    <a:pt x="3500" y="7067"/>
                    <a:pt x="3504" y="7067"/>
                    <a:pt x="3507" y="7067"/>
                  </a:cubicBezTo>
                  <a:cubicBezTo>
                    <a:pt x="3566" y="7067"/>
                    <a:pt x="3622" y="6992"/>
                    <a:pt x="3622" y="6932"/>
                  </a:cubicBezTo>
                  <a:cubicBezTo>
                    <a:pt x="3613" y="6852"/>
                    <a:pt x="3560" y="6799"/>
                    <a:pt x="3479" y="6799"/>
                  </a:cubicBezTo>
                  <a:close/>
                  <a:moveTo>
                    <a:pt x="7164" y="6772"/>
                  </a:moveTo>
                  <a:cubicBezTo>
                    <a:pt x="7128" y="6772"/>
                    <a:pt x="7092" y="6799"/>
                    <a:pt x="7057" y="6816"/>
                  </a:cubicBezTo>
                  <a:cubicBezTo>
                    <a:pt x="7012" y="6843"/>
                    <a:pt x="7021" y="6897"/>
                    <a:pt x="6994" y="6932"/>
                  </a:cubicBezTo>
                  <a:cubicBezTo>
                    <a:pt x="7012" y="6968"/>
                    <a:pt x="7021" y="7004"/>
                    <a:pt x="7039" y="7040"/>
                  </a:cubicBezTo>
                  <a:cubicBezTo>
                    <a:pt x="7066" y="7084"/>
                    <a:pt x="7119" y="7084"/>
                    <a:pt x="7164" y="7102"/>
                  </a:cubicBezTo>
                  <a:cubicBezTo>
                    <a:pt x="7191" y="7093"/>
                    <a:pt x="7235" y="7075"/>
                    <a:pt x="7262" y="7057"/>
                  </a:cubicBezTo>
                  <a:cubicBezTo>
                    <a:pt x="7306" y="7031"/>
                    <a:pt x="7298" y="6977"/>
                    <a:pt x="7324" y="6941"/>
                  </a:cubicBezTo>
                  <a:cubicBezTo>
                    <a:pt x="7315" y="6906"/>
                    <a:pt x="7306" y="6870"/>
                    <a:pt x="7289" y="6834"/>
                  </a:cubicBezTo>
                  <a:cubicBezTo>
                    <a:pt x="7262" y="6790"/>
                    <a:pt x="7208" y="6781"/>
                    <a:pt x="7164" y="6772"/>
                  </a:cubicBezTo>
                  <a:close/>
                  <a:moveTo>
                    <a:pt x="473" y="6888"/>
                  </a:moveTo>
                  <a:cubicBezTo>
                    <a:pt x="411" y="6888"/>
                    <a:pt x="357" y="6950"/>
                    <a:pt x="357" y="7013"/>
                  </a:cubicBezTo>
                  <a:cubicBezTo>
                    <a:pt x="366" y="7066"/>
                    <a:pt x="419" y="7120"/>
                    <a:pt x="473" y="7120"/>
                  </a:cubicBezTo>
                  <a:cubicBezTo>
                    <a:pt x="535" y="7120"/>
                    <a:pt x="598" y="7048"/>
                    <a:pt x="589" y="7004"/>
                  </a:cubicBezTo>
                  <a:cubicBezTo>
                    <a:pt x="589" y="6941"/>
                    <a:pt x="526" y="6888"/>
                    <a:pt x="473" y="6888"/>
                  </a:cubicBezTo>
                  <a:close/>
                  <a:moveTo>
                    <a:pt x="4148" y="6870"/>
                  </a:moveTo>
                  <a:cubicBezTo>
                    <a:pt x="4104" y="6870"/>
                    <a:pt x="4086" y="6879"/>
                    <a:pt x="4050" y="6906"/>
                  </a:cubicBezTo>
                  <a:cubicBezTo>
                    <a:pt x="4015" y="6932"/>
                    <a:pt x="4024" y="6968"/>
                    <a:pt x="4015" y="7013"/>
                  </a:cubicBezTo>
                  <a:cubicBezTo>
                    <a:pt x="4015" y="7048"/>
                    <a:pt x="4032" y="7075"/>
                    <a:pt x="4059" y="7102"/>
                  </a:cubicBezTo>
                  <a:cubicBezTo>
                    <a:pt x="4086" y="7129"/>
                    <a:pt x="4113" y="7138"/>
                    <a:pt x="4148" y="7138"/>
                  </a:cubicBezTo>
                  <a:cubicBezTo>
                    <a:pt x="4193" y="7138"/>
                    <a:pt x="4220" y="7129"/>
                    <a:pt x="4247" y="7102"/>
                  </a:cubicBezTo>
                  <a:cubicBezTo>
                    <a:pt x="4282" y="7075"/>
                    <a:pt x="4291" y="7040"/>
                    <a:pt x="4282" y="6995"/>
                  </a:cubicBezTo>
                  <a:cubicBezTo>
                    <a:pt x="4291" y="6959"/>
                    <a:pt x="4273" y="6932"/>
                    <a:pt x="4247" y="6906"/>
                  </a:cubicBezTo>
                  <a:cubicBezTo>
                    <a:pt x="4220" y="6870"/>
                    <a:pt x="4184" y="6870"/>
                    <a:pt x="4148" y="6870"/>
                  </a:cubicBezTo>
                  <a:close/>
                  <a:moveTo>
                    <a:pt x="7824" y="6816"/>
                  </a:moveTo>
                  <a:cubicBezTo>
                    <a:pt x="7744" y="6825"/>
                    <a:pt x="7654" y="6915"/>
                    <a:pt x="7663" y="6995"/>
                  </a:cubicBezTo>
                  <a:cubicBezTo>
                    <a:pt x="7663" y="7075"/>
                    <a:pt x="7753" y="7155"/>
                    <a:pt x="7833" y="7155"/>
                  </a:cubicBezTo>
                  <a:cubicBezTo>
                    <a:pt x="7913" y="7147"/>
                    <a:pt x="8002" y="7057"/>
                    <a:pt x="7993" y="6977"/>
                  </a:cubicBezTo>
                  <a:cubicBezTo>
                    <a:pt x="7984" y="6897"/>
                    <a:pt x="7904" y="6816"/>
                    <a:pt x="7824" y="6816"/>
                  </a:cubicBezTo>
                  <a:close/>
                  <a:moveTo>
                    <a:pt x="1142" y="6950"/>
                  </a:moveTo>
                  <a:cubicBezTo>
                    <a:pt x="1062" y="6950"/>
                    <a:pt x="1026" y="6995"/>
                    <a:pt x="1026" y="7066"/>
                  </a:cubicBezTo>
                  <a:cubicBezTo>
                    <a:pt x="1026" y="7147"/>
                    <a:pt x="1062" y="7182"/>
                    <a:pt x="1142" y="7182"/>
                  </a:cubicBezTo>
                  <a:cubicBezTo>
                    <a:pt x="1222" y="7182"/>
                    <a:pt x="1258" y="7147"/>
                    <a:pt x="1258" y="7066"/>
                  </a:cubicBezTo>
                  <a:cubicBezTo>
                    <a:pt x="1258" y="6995"/>
                    <a:pt x="1222" y="6950"/>
                    <a:pt x="1142" y="6950"/>
                  </a:cubicBezTo>
                  <a:close/>
                  <a:moveTo>
                    <a:pt x="4818" y="6906"/>
                  </a:moveTo>
                  <a:cubicBezTo>
                    <a:pt x="4755" y="6906"/>
                    <a:pt x="4675" y="6986"/>
                    <a:pt x="4666" y="7048"/>
                  </a:cubicBezTo>
                  <a:cubicBezTo>
                    <a:pt x="4666" y="7111"/>
                    <a:pt x="4746" y="7200"/>
                    <a:pt x="4809" y="7200"/>
                  </a:cubicBezTo>
                  <a:cubicBezTo>
                    <a:pt x="4812" y="7201"/>
                    <a:pt x="4815" y="7201"/>
                    <a:pt x="4819" y="7201"/>
                  </a:cubicBezTo>
                  <a:cubicBezTo>
                    <a:pt x="4887" y="7201"/>
                    <a:pt x="4961" y="7117"/>
                    <a:pt x="4969" y="7057"/>
                  </a:cubicBezTo>
                  <a:cubicBezTo>
                    <a:pt x="4969" y="6986"/>
                    <a:pt x="4880" y="6906"/>
                    <a:pt x="4818" y="6906"/>
                  </a:cubicBezTo>
                  <a:close/>
                  <a:moveTo>
                    <a:pt x="8484" y="6888"/>
                  </a:moveTo>
                  <a:cubicBezTo>
                    <a:pt x="8395" y="6888"/>
                    <a:pt x="8323" y="6968"/>
                    <a:pt x="8323" y="7057"/>
                  </a:cubicBezTo>
                  <a:cubicBezTo>
                    <a:pt x="8323" y="7147"/>
                    <a:pt x="8395" y="7218"/>
                    <a:pt x="8493" y="7218"/>
                  </a:cubicBezTo>
                  <a:cubicBezTo>
                    <a:pt x="8591" y="7218"/>
                    <a:pt x="8662" y="7147"/>
                    <a:pt x="8654" y="7048"/>
                  </a:cubicBezTo>
                  <a:cubicBezTo>
                    <a:pt x="8654" y="6950"/>
                    <a:pt x="8582" y="6888"/>
                    <a:pt x="8484" y="6888"/>
                  </a:cubicBezTo>
                  <a:close/>
                  <a:moveTo>
                    <a:pt x="1811" y="6986"/>
                  </a:moveTo>
                  <a:cubicBezTo>
                    <a:pt x="1784" y="6995"/>
                    <a:pt x="1767" y="6995"/>
                    <a:pt x="1749" y="7004"/>
                  </a:cubicBezTo>
                  <a:cubicBezTo>
                    <a:pt x="1722" y="7022"/>
                    <a:pt x="1704" y="7040"/>
                    <a:pt x="1695" y="7066"/>
                  </a:cubicBezTo>
                  <a:cubicBezTo>
                    <a:pt x="1686" y="7084"/>
                    <a:pt x="1668" y="7111"/>
                    <a:pt x="1677" y="7120"/>
                  </a:cubicBezTo>
                  <a:cubicBezTo>
                    <a:pt x="1686" y="7147"/>
                    <a:pt x="1686" y="7182"/>
                    <a:pt x="1713" y="7200"/>
                  </a:cubicBezTo>
                  <a:cubicBezTo>
                    <a:pt x="1740" y="7236"/>
                    <a:pt x="1775" y="7236"/>
                    <a:pt x="1802" y="7245"/>
                  </a:cubicBezTo>
                  <a:cubicBezTo>
                    <a:pt x="1805" y="7246"/>
                    <a:pt x="1809" y="7247"/>
                    <a:pt x="1814" y="7247"/>
                  </a:cubicBezTo>
                  <a:cubicBezTo>
                    <a:pt x="1833" y="7247"/>
                    <a:pt x="1861" y="7232"/>
                    <a:pt x="1882" y="7218"/>
                  </a:cubicBezTo>
                  <a:cubicBezTo>
                    <a:pt x="1918" y="7200"/>
                    <a:pt x="1918" y="7155"/>
                    <a:pt x="1936" y="7120"/>
                  </a:cubicBezTo>
                  <a:cubicBezTo>
                    <a:pt x="1918" y="7093"/>
                    <a:pt x="1927" y="7066"/>
                    <a:pt x="1900" y="7040"/>
                  </a:cubicBezTo>
                  <a:cubicBezTo>
                    <a:pt x="1874" y="7004"/>
                    <a:pt x="1838" y="7004"/>
                    <a:pt x="1811" y="6986"/>
                  </a:cubicBezTo>
                  <a:close/>
                  <a:moveTo>
                    <a:pt x="5478" y="6968"/>
                  </a:moveTo>
                  <a:cubicBezTo>
                    <a:pt x="5397" y="6968"/>
                    <a:pt x="5335" y="7040"/>
                    <a:pt x="5335" y="7120"/>
                  </a:cubicBezTo>
                  <a:cubicBezTo>
                    <a:pt x="5335" y="7200"/>
                    <a:pt x="5406" y="7271"/>
                    <a:pt x="5487" y="7271"/>
                  </a:cubicBezTo>
                  <a:cubicBezTo>
                    <a:pt x="5567" y="7271"/>
                    <a:pt x="5629" y="7200"/>
                    <a:pt x="5629" y="7111"/>
                  </a:cubicBezTo>
                  <a:cubicBezTo>
                    <a:pt x="5629" y="7031"/>
                    <a:pt x="5558" y="6968"/>
                    <a:pt x="5478" y="6968"/>
                  </a:cubicBezTo>
                  <a:close/>
                  <a:moveTo>
                    <a:pt x="9162" y="6932"/>
                  </a:moveTo>
                  <a:cubicBezTo>
                    <a:pt x="9055" y="6932"/>
                    <a:pt x="8993" y="6995"/>
                    <a:pt x="8993" y="7102"/>
                  </a:cubicBezTo>
                  <a:cubicBezTo>
                    <a:pt x="8993" y="7209"/>
                    <a:pt x="9055" y="7271"/>
                    <a:pt x="9162" y="7271"/>
                  </a:cubicBezTo>
                  <a:cubicBezTo>
                    <a:pt x="9260" y="7271"/>
                    <a:pt x="9323" y="7209"/>
                    <a:pt x="9323" y="7111"/>
                  </a:cubicBezTo>
                  <a:cubicBezTo>
                    <a:pt x="9323" y="7004"/>
                    <a:pt x="9260" y="6932"/>
                    <a:pt x="9162" y="6932"/>
                  </a:cubicBezTo>
                  <a:close/>
                  <a:moveTo>
                    <a:pt x="9697" y="7022"/>
                  </a:moveTo>
                  <a:cubicBezTo>
                    <a:pt x="9697" y="7022"/>
                    <a:pt x="9688" y="7031"/>
                    <a:pt x="9688" y="7031"/>
                  </a:cubicBezTo>
                  <a:cubicBezTo>
                    <a:pt x="9617" y="7093"/>
                    <a:pt x="9617" y="7209"/>
                    <a:pt x="9688" y="7271"/>
                  </a:cubicBezTo>
                  <a:cubicBezTo>
                    <a:pt x="9697" y="7280"/>
                    <a:pt x="9706" y="7289"/>
                    <a:pt x="9715" y="7298"/>
                  </a:cubicBezTo>
                  <a:cubicBezTo>
                    <a:pt x="9715" y="7289"/>
                    <a:pt x="9724" y="7280"/>
                    <a:pt x="9724" y="7263"/>
                  </a:cubicBezTo>
                  <a:cubicBezTo>
                    <a:pt x="9724" y="7245"/>
                    <a:pt x="9724" y="7218"/>
                    <a:pt x="9724" y="7200"/>
                  </a:cubicBezTo>
                  <a:cubicBezTo>
                    <a:pt x="9724" y="7173"/>
                    <a:pt x="9724" y="7138"/>
                    <a:pt x="9724" y="7111"/>
                  </a:cubicBezTo>
                  <a:cubicBezTo>
                    <a:pt x="9724" y="7093"/>
                    <a:pt x="9715" y="7066"/>
                    <a:pt x="9706" y="7040"/>
                  </a:cubicBezTo>
                  <a:cubicBezTo>
                    <a:pt x="9706" y="7031"/>
                    <a:pt x="9697" y="7031"/>
                    <a:pt x="9697" y="7022"/>
                  </a:cubicBezTo>
                  <a:close/>
                  <a:moveTo>
                    <a:pt x="2471" y="7048"/>
                  </a:moveTo>
                  <a:cubicBezTo>
                    <a:pt x="2436" y="7066"/>
                    <a:pt x="2400" y="7075"/>
                    <a:pt x="2373" y="7093"/>
                  </a:cubicBezTo>
                  <a:cubicBezTo>
                    <a:pt x="2355" y="7120"/>
                    <a:pt x="2337" y="7155"/>
                    <a:pt x="2337" y="7191"/>
                  </a:cubicBezTo>
                  <a:cubicBezTo>
                    <a:pt x="2337" y="7218"/>
                    <a:pt x="2355" y="7263"/>
                    <a:pt x="2382" y="7280"/>
                  </a:cubicBezTo>
                  <a:cubicBezTo>
                    <a:pt x="2397" y="7296"/>
                    <a:pt x="2426" y="7318"/>
                    <a:pt x="2462" y="7318"/>
                  </a:cubicBezTo>
                  <a:cubicBezTo>
                    <a:pt x="2468" y="7318"/>
                    <a:pt x="2474" y="7317"/>
                    <a:pt x="2480" y="7316"/>
                  </a:cubicBezTo>
                  <a:cubicBezTo>
                    <a:pt x="2507" y="7307"/>
                    <a:pt x="2543" y="7298"/>
                    <a:pt x="2569" y="7280"/>
                  </a:cubicBezTo>
                  <a:cubicBezTo>
                    <a:pt x="2587" y="7254"/>
                    <a:pt x="2596" y="7218"/>
                    <a:pt x="2605" y="7191"/>
                  </a:cubicBezTo>
                  <a:cubicBezTo>
                    <a:pt x="2614" y="7147"/>
                    <a:pt x="2587" y="7120"/>
                    <a:pt x="2569" y="7093"/>
                  </a:cubicBezTo>
                  <a:cubicBezTo>
                    <a:pt x="2552" y="7066"/>
                    <a:pt x="2507" y="7066"/>
                    <a:pt x="2471" y="7048"/>
                  </a:cubicBezTo>
                  <a:close/>
                  <a:moveTo>
                    <a:pt x="6184" y="7013"/>
                  </a:moveTo>
                  <a:cubicBezTo>
                    <a:pt x="6175" y="7013"/>
                    <a:pt x="6166" y="7016"/>
                    <a:pt x="6156" y="7022"/>
                  </a:cubicBezTo>
                  <a:cubicBezTo>
                    <a:pt x="6144" y="7018"/>
                    <a:pt x="6132" y="7016"/>
                    <a:pt x="6122" y="7016"/>
                  </a:cubicBezTo>
                  <a:cubicBezTo>
                    <a:pt x="6087" y="7016"/>
                    <a:pt x="6060" y="7037"/>
                    <a:pt x="6040" y="7057"/>
                  </a:cubicBezTo>
                  <a:cubicBezTo>
                    <a:pt x="6013" y="7084"/>
                    <a:pt x="5995" y="7120"/>
                    <a:pt x="5995" y="7164"/>
                  </a:cubicBezTo>
                  <a:cubicBezTo>
                    <a:pt x="5995" y="7209"/>
                    <a:pt x="6004" y="7254"/>
                    <a:pt x="6031" y="7271"/>
                  </a:cubicBezTo>
                  <a:cubicBezTo>
                    <a:pt x="6058" y="7298"/>
                    <a:pt x="6093" y="7316"/>
                    <a:pt x="6138" y="7325"/>
                  </a:cubicBezTo>
                  <a:cubicBezTo>
                    <a:pt x="6182" y="7325"/>
                    <a:pt x="6227" y="7307"/>
                    <a:pt x="6254" y="7280"/>
                  </a:cubicBezTo>
                  <a:cubicBezTo>
                    <a:pt x="6281" y="7254"/>
                    <a:pt x="6298" y="7218"/>
                    <a:pt x="6298" y="7173"/>
                  </a:cubicBezTo>
                  <a:cubicBezTo>
                    <a:pt x="6298" y="7129"/>
                    <a:pt x="6289" y="7084"/>
                    <a:pt x="6254" y="7057"/>
                  </a:cubicBezTo>
                  <a:cubicBezTo>
                    <a:pt x="6240" y="7043"/>
                    <a:pt x="6215" y="7013"/>
                    <a:pt x="6184" y="7013"/>
                  </a:cubicBezTo>
                  <a:close/>
                  <a:moveTo>
                    <a:pt x="3131" y="7102"/>
                  </a:moveTo>
                  <a:cubicBezTo>
                    <a:pt x="3069" y="7102"/>
                    <a:pt x="2998" y="7164"/>
                    <a:pt x="3007" y="7245"/>
                  </a:cubicBezTo>
                  <a:cubicBezTo>
                    <a:pt x="3007" y="7316"/>
                    <a:pt x="3060" y="7370"/>
                    <a:pt x="3140" y="7370"/>
                  </a:cubicBezTo>
                  <a:cubicBezTo>
                    <a:pt x="3221" y="7370"/>
                    <a:pt x="3274" y="7316"/>
                    <a:pt x="3274" y="7236"/>
                  </a:cubicBezTo>
                  <a:cubicBezTo>
                    <a:pt x="3265" y="7155"/>
                    <a:pt x="3212" y="7102"/>
                    <a:pt x="3131" y="7102"/>
                  </a:cubicBezTo>
                  <a:close/>
                  <a:moveTo>
                    <a:pt x="6798" y="7084"/>
                  </a:moveTo>
                  <a:cubicBezTo>
                    <a:pt x="6691" y="7084"/>
                    <a:pt x="6646" y="7138"/>
                    <a:pt x="6646" y="7236"/>
                  </a:cubicBezTo>
                  <a:cubicBezTo>
                    <a:pt x="6646" y="7334"/>
                    <a:pt x="6691" y="7387"/>
                    <a:pt x="6798" y="7387"/>
                  </a:cubicBezTo>
                  <a:cubicBezTo>
                    <a:pt x="6896" y="7387"/>
                    <a:pt x="6950" y="7334"/>
                    <a:pt x="6950" y="7236"/>
                  </a:cubicBezTo>
                  <a:cubicBezTo>
                    <a:pt x="6941" y="7138"/>
                    <a:pt x="6896" y="7084"/>
                    <a:pt x="6798" y="7084"/>
                  </a:cubicBezTo>
                  <a:close/>
                  <a:moveTo>
                    <a:pt x="161" y="7218"/>
                  </a:moveTo>
                  <a:cubicBezTo>
                    <a:pt x="161" y="7218"/>
                    <a:pt x="152" y="7227"/>
                    <a:pt x="143" y="7227"/>
                  </a:cubicBezTo>
                  <a:cubicBezTo>
                    <a:pt x="170" y="7245"/>
                    <a:pt x="152" y="7271"/>
                    <a:pt x="161" y="7298"/>
                  </a:cubicBezTo>
                  <a:cubicBezTo>
                    <a:pt x="161" y="7325"/>
                    <a:pt x="170" y="7352"/>
                    <a:pt x="179" y="7370"/>
                  </a:cubicBezTo>
                  <a:cubicBezTo>
                    <a:pt x="179" y="7387"/>
                    <a:pt x="179" y="7387"/>
                    <a:pt x="187" y="7396"/>
                  </a:cubicBezTo>
                  <a:cubicBezTo>
                    <a:pt x="196" y="7396"/>
                    <a:pt x="205" y="7387"/>
                    <a:pt x="205" y="7379"/>
                  </a:cubicBezTo>
                  <a:cubicBezTo>
                    <a:pt x="214" y="7361"/>
                    <a:pt x="223" y="7343"/>
                    <a:pt x="223" y="7325"/>
                  </a:cubicBezTo>
                  <a:cubicBezTo>
                    <a:pt x="223" y="7280"/>
                    <a:pt x="196" y="7227"/>
                    <a:pt x="161" y="7218"/>
                  </a:cubicBezTo>
                  <a:close/>
                  <a:moveTo>
                    <a:pt x="3783" y="7164"/>
                  </a:moveTo>
                  <a:cubicBezTo>
                    <a:pt x="3747" y="7164"/>
                    <a:pt x="3720" y="7173"/>
                    <a:pt x="3693" y="7200"/>
                  </a:cubicBezTo>
                  <a:cubicBezTo>
                    <a:pt x="3658" y="7236"/>
                    <a:pt x="3649" y="7263"/>
                    <a:pt x="3649" y="7298"/>
                  </a:cubicBezTo>
                  <a:cubicBezTo>
                    <a:pt x="3649" y="7334"/>
                    <a:pt x="3658" y="7370"/>
                    <a:pt x="3693" y="7396"/>
                  </a:cubicBezTo>
                  <a:cubicBezTo>
                    <a:pt x="3715" y="7418"/>
                    <a:pt x="3738" y="7434"/>
                    <a:pt x="3765" y="7434"/>
                  </a:cubicBezTo>
                  <a:cubicBezTo>
                    <a:pt x="3770" y="7434"/>
                    <a:pt x="3776" y="7434"/>
                    <a:pt x="3783" y="7432"/>
                  </a:cubicBezTo>
                  <a:cubicBezTo>
                    <a:pt x="3827" y="7432"/>
                    <a:pt x="3854" y="7432"/>
                    <a:pt x="3881" y="7396"/>
                  </a:cubicBezTo>
                  <a:cubicBezTo>
                    <a:pt x="3908" y="7370"/>
                    <a:pt x="3925" y="7343"/>
                    <a:pt x="3916" y="7298"/>
                  </a:cubicBezTo>
                  <a:cubicBezTo>
                    <a:pt x="3925" y="7263"/>
                    <a:pt x="3908" y="7236"/>
                    <a:pt x="3881" y="7209"/>
                  </a:cubicBezTo>
                  <a:cubicBezTo>
                    <a:pt x="3854" y="7173"/>
                    <a:pt x="3827" y="7164"/>
                    <a:pt x="3783" y="7164"/>
                  </a:cubicBezTo>
                  <a:close/>
                  <a:moveTo>
                    <a:pt x="7467" y="7120"/>
                  </a:moveTo>
                  <a:cubicBezTo>
                    <a:pt x="7387" y="7120"/>
                    <a:pt x="7298" y="7200"/>
                    <a:pt x="7298" y="7280"/>
                  </a:cubicBezTo>
                  <a:cubicBezTo>
                    <a:pt x="7298" y="7361"/>
                    <a:pt x="7378" y="7450"/>
                    <a:pt x="7458" y="7450"/>
                  </a:cubicBezTo>
                  <a:cubicBezTo>
                    <a:pt x="7462" y="7450"/>
                    <a:pt x="7466" y="7450"/>
                    <a:pt x="7469" y="7450"/>
                  </a:cubicBezTo>
                  <a:cubicBezTo>
                    <a:pt x="7547" y="7450"/>
                    <a:pt x="7628" y="7366"/>
                    <a:pt x="7628" y="7289"/>
                  </a:cubicBezTo>
                  <a:cubicBezTo>
                    <a:pt x="7628" y="7209"/>
                    <a:pt x="7547" y="7120"/>
                    <a:pt x="7467" y="7120"/>
                  </a:cubicBezTo>
                  <a:close/>
                  <a:moveTo>
                    <a:pt x="776" y="7254"/>
                  </a:moveTo>
                  <a:cubicBezTo>
                    <a:pt x="696" y="7254"/>
                    <a:pt x="660" y="7289"/>
                    <a:pt x="660" y="7370"/>
                  </a:cubicBezTo>
                  <a:cubicBezTo>
                    <a:pt x="660" y="7450"/>
                    <a:pt x="696" y="7486"/>
                    <a:pt x="776" y="7486"/>
                  </a:cubicBezTo>
                  <a:cubicBezTo>
                    <a:pt x="857" y="7486"/>
                    <a:pt x="892" y="7450"/>
                    <a:pt x="892" y="7370"/>
                  </a:cubicBezTo>
                  <a:cubicBezTo>
                    <a:pt x="892" y="7289"/>
                    <a:pt x="857" y="7254"/>
                    <a:pt x="776" y="7254"/>
                  </a:cubicBezTo>
                  <a:close/>
                  <a:moveTo>
                    <a:pt x="4452" y="7200"/>
                  </a:moveTo>
                  <a:cubicBezTo>
                    <a:pt x="4380" y="7200"/>
                    <a:pt x="4300" y="7289"/>
                    <a:pt x="4300" y="7352"/>
                  </a:cubicBezTo>
                  <a:cubicBezTo>
                    <a:pt x="4300" y="7414"/>
                    <a:pt x="4380" y="7494"/>
                    <a:pt x="4443" y="7503"/>
                  </a:cubicBezTo>
                  <a:cubicBezTo>
                    <a:pt x="4514" y="7503"/>
                    <a:pt x="4594" y="7423"/>
                    <a:pt x="4603" y="7352"/>
                  </a:cubicBezTo>
                  <a:cubicBezTo>
                    <a:pt x="4603" y="7289"/>
                    <a:pt x="4514" y="7200"/>
                    <a:pt x="4452" y="7200"/>
                  </a:cubicBezTo>
                  <a:close/>
                  <a:moveTo>
                    <a:pt x="8118" y="7182"/>
                  </a:moveTo>
                  <a:cubicBezTo>
                    <a:pt x="8029" y="7191"/>
                    <a:pt x="7958" y="7263"/>
                    <a:pt x="7958" y="7361"/>
                  </a:cubicBezTo>
                  <a:cubicBezTo>
                    <a:pt x="7967" y="7459"/>
                    <a:pt x="8029" y="7512"/>
                    <a:pt x="8127" y="7521"/>
                  </a:cubicBezTo>
                  <a:cubicBezTo>
                    <a:pt x="8216" y="7521"/>
                    <a:pt x="8297" y="7450"/>
                    <a:pt x="8297" y="7352"/>
                  </a:cubicBezTo>
                  <a:cubicBezTo>
                    <a:pt x="8288" y="7263"/>
                    <a:pt x="8216" y="7182"/>
                    <a:pt x="8118" y="7182"/>
                  </a:cubicBezTo>
                  <a:close/>
                  <a:moveTo>
                    <a:pt x="5121" y="7271"/>
                  </a:moveTo>
                  <a:cubicBezTo>
                    <a:pt x="5041" y="7271"/>
                    <a:pt x="4969" y="7334"/>
                    <a:pt x="4969" y="7414"/>
                  </a:cubicBezTo>
                  <a:cubicBezTo>
                    <a:pt x="4969" y="7494"/>
                    <a:pt x="5032" y="7566"/>
                    <a:pt x="5112" y="7566"/>
                  </a:cubicBezTo>
                  <a:cubicBezTo>
                    <a:pt x="5192" y="7566"/>
                    <a:pt x="5264" y="7503"/>
                    <a:pt x="5264" y="7423"/>
                  </a:cubicBezTo>
                  <a:cubicBezTo>
                    <a:pt x="5264" y="7343"/>
                    <a:pt x="5201" y="7271"/>
                    <a:pt x="5121" y="7271"/>
                  </a:cubicBezTo>
                  <a:close/>
                  <a:moveTo>
                    <a:pt x="8787" y="7236"/>
                  </a:moveTo>
                  <a:cubicBezTo>
                    <a:pt x="8689" y="7236"/>
                    <a:pt x="8627" y="7298"/>
                    <a:pt x="8627" y="7405"/>
                  </a:cubicBezTo>
                  <a:cubicBezTo>
                    <a:pt x="8627" y="7503"/>
                    <a:pt x="8689" y="7566"/>
                    <a:pt x="8787" y="7566"/>
                  </a:cubicBezTo>
                  <a:cubicBezTo>
                    <a:pt x="8894" y="7566"/>
                    <a:pt x="8957" y="7503"/>
                    <a:pt x="8957" y="7405"/>
                  </a:cubicBezTo>
                  <a:cubicBezTo>
                    <a:pt x="8957" y="7298"/>
                    <a:pt x="8894" y="7236"/>
                    <a:pt x="8787" y="7236"/>
                  </a:cubicBezTo>
                  <a:close/>
                  <a:moveTo>
                    <a:pt x="1436" y="7298"/>
                  </a:moveTo>
                  <a:cubicBezTo>
                    <a:pt x="1419" y="7325"/>
                    <a:pt x="1383" y="7316"/>
                    <a:pt x="1365" y="7334"/>
                  </a:cubicBezTo>
                  <a:cubicBezTo>
                    <a:pt x="1329" y="7361"/>
                    <a:pt x="1320" y="7396"/>
                    <a:pt x="1312" y="7432"/>
                  </a:cubicBezTo>
                  <a:cubicBezTo>
                    <a:pt x="1303" y="7450"/>
                    <a:pt x="1329" y="7486"/>
                    <a:pt x="1338" y="7503"/>
                  </a:cubicBezTo>
                  <a:cubicBezTo>
                    <a:pt x="1356" y="7548"/>
                    <a:pt x="1401" y="7557"/>
                    <a:pt x="1436" y="7566"/>
                  </a:cubicBezTo>
                  <a:cubicBezTo>
                    <a:pt x="1439" y="7567"/>
                    <a:pt x="1442" y="7568"/>
                    <a:pt x="1445" y="7568"/>
                  </a:cubicBezTo>
                  <a:cubicBezTo>
                    <a:pt x="1464" y="7568"/>
                    <a:pt x="1494" y="7547"/>
                    <a:pt x="1517" y="7539"/>
                  </a:cubicBezTo>
                  <a:cubicBezTo>
                    <a:pt x="1552" y="7512"/>
                    <a:pt x="1552" y="7468"/>
                    <a:pt x="1579" y="7432"/>
                  </a:cubicBezTo>
                  <a:cubicBezTo>
                    <a:pt x="1552" y="7414"/>
                    <a:pt x="1561" y="7379"/>
                    <a:pt x="1535" y="7352"/>
                  </a:cubicBezTo>
                  <a:cubicBezTo>
                    <a:pt x="1508" y="7325"/>
                    <a:pt x="1472" y="7316"/>
                    <a:pt x="1436" y="7298"/>
                  </a:cubicBezTo>
                  <a:close/>
                  <a:moveTo>
                    <a:pt x="2106" y="7352"/>
                  </a:moveTo>
                  <a:cubicBezTo>
                    <a:pt x="2070" y="7352"/>
                    <a:pt x="2034" y="7370"/>
                    <a:pt x="2016" y="7387"/>
                  </a:cubicBezTo>
                  <a:cubicBezTo>
                    <a:pt x="1990" y="7414"/>
                    <a:pt x="1963" y="7450"/>
                    <a:pt x="1972" y="7486"/>
                  </a:cubicBezTo>
                  <a:cubicBezTo>
                    <a:pt x="1981" y="7521"/>
                    <a:pt x="1990" y="7557"/>
                    <a:pt x="2016" y="7584"/>
                  </a:cubicBezTo>
                  <a:cubicBezTo>
                    <a:pt x="2034" y="7602"/>
                    <a:pt x="2070" y="7610"/>
                    <a:pt x="2106" y="7619"/>
                  </a:cubicBezTo>
                  <a:cubicBezTo>
                    <a:pt x="2110" y="7621"/>
                    <a:pt x="2115" y="7621"/>
                    <a:pt x="2120" y="7621"/>
                  </a:cubicBezTo>
                  <a:cubicBezTo>
                    <a:pt x="2149" y="7621"/>
                    <a:pt x="2172" y="7599"/>
                    <a:pt x="2195" y="7584"/>
                  </a:cubicBezTo>
                  <a:cubicBezTo>
                    <a:pt x="2221" y="7566"/>
                    <a:pt x="2230" y="7521"/>
                    <a:pt x="2248" y="7486"/>
                  </a:cubicBezTo>
                  <a:cubicBezTo>
                    <a:pt x="2230" y="7450"/>
                    <a:pt x="2221" y="7414"/>
                    <a:pt x="2195" y="7387"/>
                  </a:cubicBezTo>
                  <a:cubicBezTo>
                    <a:pt x="2177" y="7370"/>
                    <a:pt x="2132" y="7352"/>
                    <a:pt x="2106" y="7352"/>
                  </a:cubicBezTo>
                  <a:close/>
                  <a:moveTo>
                    <a:pt x="5790" y="7316"/>
                  </a:moveTo>
                  <a:cubicBezTo>
                    <a:pt x="5745" y="7316"/>
                    <a:pt x="5701" y="7325"/>
                    <a:pt x="5674" y="7361"/>
                  </a:cubicBezTo>
                  <a:cubicBezTo>
                    <a:pt x="5647" y="7379"/>
                    <a:pt x="5629" y="7414"/>
                    <a:pt x="5629" y="7459"/>
                  </a:cubicBezTo>
                  <a:cubicBezTo>
                    <a:pt x="5629" y="7512"/>
                    <a:pt x="5638" y="7548"/>
                    <a:pt x="5674" y="7575"/>
                  </a:cubicBezTo>
                  <a:cubicBezTo>
                    <a:pt x="5696" y="7597"/>
                    <a:pt x="5717" y="7624"/>
                    <a:pt x="5754" y="7624"/>
                  </a:cubicBezTo>
                  <a:cubicBezTo>
                    <a:pt x="5762" y="7624"/>
                    <a:pt x="5771" y="7623"/>
                    <a:pt x="5781" y="7619"/>
                  </a:cubicBezTo>
                  <a:cubicBezTo>
                    <a:pt x="5799" y="7619"/>
                    <a:pt x="5826" y="7619"/>
                    <a:pt x="5843" y="7610"/>
                  </a:cubicBezTo>
                  <a:cubicBezTo>
                    <a:pt x="5879" y="7593"/>
                    <a:pt x="5906" y="7566"/>
                    <a:pt x="5924" y="7530"/>
                  </a:cubicBezTo>
                  <a:cubicBezTo>
                    <a:pt x="5933" y="7521"/>
                    <a:pt x="5924" y="7494"/>
                    <a:pt x="5933" y="7468"/>
                  </a:cubicBezTo>
                  <a:cubicBezTo>
                    <a:pt x="5942" y="7423"/>
                    <a:pt x="5924" y="7387"/>
                    <a:pt x="5897" y="7361"/>
                  </a:cubicBezTo>
                  <a:cubicBezTo>
                    <a:pt x="5870" y="7334"/>
                    <a:pt x="5835" y="7316"/>
                    <a:pt x="5790" y="7316"/>
                  </a:cubicBezTo>
                  <a:close/>
                  <a:moveTo>
                    <a:pt x="9456" y="7298"/>
                  </a:moveTo>
                  <a:cubicBezTo>
                    <a:pt x="9349" y="7298"/>
                    <a:pt x="9296" y="7361"/>
                    <a:pt x="9287" y="7468"/>
                  </a:cubicBezTo>
                  <a:cubicBezTo>
                    <a:pt x="9287" y="7521"/>
                    <a:pt x="9305" y="7557"/>
                    <a:pt x="9340" y="7593"/>
                  </a:cubicBezTo>
                  <a:cubicBezTo>
                    <a:pt x="9367" y="7619"/>
                    <a:pt x="9403" y="7637"/>
                    <a:pt x="9448" y="7637"/>
                  </a:cubicBezTo>
                  <a:cubicBezTo>
                    <a:pt x="9555" y="7637"/>
                    <a:pt x="9626" y="7575"/>
                    <a:pt x="9626" y="7477"/>
                  </a:cubicBezTo>
                  <a:cubicBezTo>
                    <a:pt x="9626" y="7370"/>
                    <a:pt x="9564" y="7298"/>
                    <a:pt x="9456" y="7298"/>
                  </a:cubicBezTo>
                  <a:close/>
                  <a:moveTo>
                    <a:pt x="2775" y="7414"/>
                  </a:moveTo>
                  <a:cubicBezTo>
                    <a:pt x="2694" y="7414"/>
                    <a:pt x="2641" y="7468"/>
                    <a:pt x="2641" y="7548"/>
                  </a:cubicBezTo>
                  <a:cubicBezTo>
                    <a:pt x="2641" y="7628"/>
                    <a:pt x="2685" y="7682"/>
                    <a:pt x="2766" y="7682"/>
                  </a:cubicBezTo>
                  <a:cubicBezTo>
                    <a:pt x="2846" y="7682"/>
                    <a:pt x="2899" y="7628"/>
                    <a:pt x="2899" y="7548"/>
                  </a:cubicBezTo>
                  <a:cubicBezTo>
                    <a:pt x="2899" y="7477"/>
                    <a:pt x="2855" y="7423"/>
                    <a:pt x="2775" y="7414"/>
                  </a:cubicBezTo>
                  <a:close/>
                  <a:moveTo>
                    <a:pt x="6450" y="7387"/>
                  </a:moveTo>
                  <a:cubicBezTo>
                    <a:pt x="6343" y="7387"/>
                    <a:pt x="6298" y="7432"/>
                    <a:pt x="6298" y="7530"/>
                  </a:cubicBezTo>
                  <a:cubicBezTo>
                    <a:pt x="6298" y="7637"/>
                    <a:pt x="6343" y="7682"/>
                    <a:pt x="6441" y="7682"/>
                  </a:cubicBezTo>
                  <a:cubicBezTo>
                    <a:pt x="6548" y="7682"/>
                    <a:pt x="6593" y="7637"/>
                    <a:pt x="6593" y="7539"/>
                  </a:cubicBezTo>
                  <a:cubicBezTo>
                    <a:pt x="6593" y="7432"/>
                    <a:pt x="6548" y="7387"/>
                    <a:pt x="6450" y="7387"/>
                  </a:cubicBezTo>
                  <a:close/>
                  <a:moveTo>
                    <a:pt x="3417" y="7465"/>
                  </a:moveTo>
                  <a:cubicBezTo>
                    <a:pt x="3389" y="7465"/>
                    <a:pt x="3366" y="7481"/>
                    <a:pt x="3337" y="7503"/>
                  </a:cubicBezTo>
                  <a:cubicBezTo>
                    <a:pt x="3310" y="7530"/>
                    <a:pt x="3301" y="7557"/>
                    <a:pt x="3301" y="7602"/>
                  </a:cubicBezTo>
                  <a:cubicBezTo>
                    <a:pt x="3301" y="7637"/>
                    <a:pt x="3301" y="7664"/>
                    <a:pt x="3337" y="7691"/>
                  </a:cubicBezTo>
                  <a:cubicBezTo>
                    <a:pt x="3360" y="7714"/>
                    <a:pt x="3383" y="7737"/>
                    <a:pt x="3412" y="7737"/>
                  </a:cubicBezTo>
                  <a:cubicBezTo>
                    <a:pt x="3416" y="7737"/>
                    <a:pt x="3421" y="7737"/>
                    <a:pt x="3426" y="7735"/>
                  </a:cubicBezTo>
                  <a:cubicBezTo>
                    <a:pt x="3462" y="7735"/>
                    <a:pt x="3497" y="7735"/>
                    <a:pt x="3533" y="7700"/>
                  </a:cubicBezTo>
                  <a:cubicBezTo>
                    <a:pt x="3551" y="7673"/>
                    <a:pt x="3577" y="7646"/>
                    <a:pt x="3569" y="7610"/>
                  </a:cubicBezTo>
                  <a:cubicBezTo>
                    <a:pt x="3569" y="7566"/>
                    <a:pt x="3569" y="7530"/>
                    <a:pt x="3533" y="7503"/>
                  </a:cubicBezTo>
                  <a:cubicBezTo>
                    <a:pt x="3510" y="7488"/>
                    <a:pt x="3487" y="7466"/>
                    <a:pt x="3452" y="7466"/>
                  </a:cubicBezTo>
                  <a:cubicBezTo>
                    <a:pt x="3447" y="7466"/>
                    <a:pt x="3441" y="7467"/>
                    <a:pt x="3435" y="7468"/>
                  </a:cubicBezTo>
                  <a:cubicBezTo>
                    <a:pt x="3428" y="7466"/>
                    <a:pt x="3422" y="7465"/>
                    <a:pt x="3417" y="7465"/>
                  </a:cubicBezTo>
                  <a:close/>
                  <a:moveTo>
                    <a:pt x="7110" y="7414"/>
                  </a:moveTo>
                  <a:cubicBezTo>
                    <a:pt x="7030" y="7414"/>
                    <a:pt x="6950" y="7503"/>
                    <a:pt x="6950" y="7584"/>
                  </a:cubicBezTo>
                  <a:cubicBezTo>
                    <a:pt x="6941" y="7664"/>
                    <a:pt x="7030" y="7753"/>
                    <a:pt x="7110" y="7753"/>
                  </a:cubicBezTo>
                  <a:cubicBezTo>
                    <a:pt x="7191" y="7753"/>
                    <a:pt x="7271" y="7664"/>
                    <a:pt x="7280" y="7593"/>
                  </a:cubicBezTo>
                  <a:cubicBezTo>
                    <a:pt x="7280" y="7512"/>
                    <a:pt x="7191" y="7414"/>
                    <a:pt x="7110" y="7414"/>
                  </a:cubicBezTo>
                  <a:close/>
                  <a:moveTo>
                    <a:pt x="428" y="7548"/>
                  </a:moveTo>
                  <a:cubicBezTo>
                    <a:pt x="348" y="7548"/>
                    <a:pt x="312" y="7593"/>
                    <a:pt x="312" y="7664"/>
                  </a:cubicBezTo>
                  <a:cubicBezTo>
                    <a:pt x="312" y="7744"/>
                    <a:pt x="348" y="7789"/>
                    <a:pt x="428" y="7789"/>
                  </a:cubicBezTo>
                  <a:cubicBezTo>
                    <a:pt x="500" y="7789"/>
                    <a:pt x="544" y="7744"/>
                    <a:pt x="544" y="7664"/>
                  </a:cubicBezTo>
                  <a:cubicBezTo>
                    <a:pt x="544" y="7593"/>
                    <a:pt x="500" y="7548"/>
                    <a:pt x="428" y="7548"/>
                  </a:cubicBezTo>
                  <a:close/>
                  <a:moveTo>
                    <a:pt x="4105" y="7521"/>
                  </a:moveTo>
                  <a:cubicBezTo>
                    <a:pt x="4102" y="7521"/>
                    <a:pt x="4098" y="7521"/>
                    <a:pt x="4095" y="7521"/>
                  </a:cubicBezTo>
                  <a:cubicBezTo>
                    <a:pt x="4032" y="7521"/>
                    <a:pt x="3943" y="7610"/>
                    <a:pt x="3952" y="7673"/>
                  </a:cubicBezTo>
                  <a:cubicBezTo>
                    <a:pt x="3952" y="7735"/>
                    <a:pt x="4041" y="7816"/>
                    <a:pt x="4104" y="7816"/>
                  </a:cubicBezTo>
                  <a:cubicBezTo>
                    <a:pt x="4166" y="7816"/>
                    <a:pt x="4255" y="7735"/>
                    <a:pt x="4255" y="7664"/>
                  </a:cubicBezTo>
                  <a:cubicBezTo>
                    <a:pt x="4247" y="7604"/>
                    <a:pt x="4174" y="7521"/>
                    <a:pt x="4105" y="7521"/>
                  </a:cubicBezTo>
                  <a:close/>
                  <a:moveTo>
                    <a:pt x="7761" y="7486"/>
                  </a:moveTo>
                  <a:cubicBezTo>
                    <a:pt x="7663" y="7486"/>
                    <a:pt x="7601" y="7548"/>
                    <a:pt x="7592" y="7646"/>
                  </a:cubicBezTo>
                  <a:cubicBezTo>
                    <a:pt x="7592" y="7744"/>
                    <a:pt x="7663" y="7816"/>
                    <a:pt x="7761" y="7816"/>
                  </a:cubicBezTo>
                  <a:cubicBezTo>
                    <a:pt x="7860" y="7816"/>
                    <a:pt x="7922" y="7744"/>
                    <a:pt x="7931" y="7655"/>
                  </a:cubicBezTo>
                  <a:cubicBezTo>
                    <a:pt x="7931" y="7557"/>
                    <a:pt x="7851" y="7486"/>
                    <a:pt x="7761" y="7486"/>
                  </a:cubicBezTo>
                  <a:close/>
                  <a:moveTo>
                    <a:pt x="1083" y="7613"/>
                  </a:moveTo>
                  <a:cubicBezTo>
                    <a:pt x="1064" y="7613"/>
                    <a:pt x="1044" y="7615"/>
                    <a:pt x="1026" y="7619"/>
                  </a:cubicBezTo>
                  <a:cubicBezTo>
                    <a:pt x="1008" y="7619"/>
                    <a:pt x="999" y="7646"/>
                    <a:pt x="981" y="7655"/>
                  </a:cubicBezTo>
                  <a:cubicBezTo>
                    <a:pt x="937" y="7682"/>
                    <a:pt x="964" y="7726"/>
                    <a:pt x="955" y="7762"/>
                  </a:cubicBezTo>
                  <a:cubicBezTo>
                    <a:pt x="955" y="7780"/>
                    <a:pt x="964" y="7798"/>
                    <a:pt x="981" y="7816"/>
                  </a:cubicBezTo>
                  <a:cubicBezTo>
                    <a:pt x="1002" y="7843"/>
                    <a:pt x="1022" y="7855"/>
                    <a:pt x="1047" y="7855"/>
                  </a:cubicBezTo>
                  <a:cubicBezTo>
                    <a:pt x="1054" y="7855"/>
                    <a:pt x="1062" y="7853"/>
                    <a:pt x="1071" y="7851"/>
                  </a:cubicBezTo>
                  <a:lnTo>
                    <a:pt x="1089" y="7851"/>
                  </a:lnTo>
                  <a:cubicBezTo>
                    <a:pt x="1095" y="7853"/>
                    <a:pt x="1101" y="7854"/>
                    <a:pt x="1106" y="7854"/>
                  </a:cubicBezTo>
                  <a:cubicBezTo>
                    <a:pt x="1131" y="7854"/>
                    <a:pt x="1145" y="7839"/>
                    <a:pt x="1160" y="7825"/>
                  </a:cubicBezTo>
                  <a:cubicBezTo>
                    <a:pt x="1187" y="7798"/>
                    <a:pt x="1196" y="7780"/>
                    <a:pt x="1196" y="7753"/>
                  </a:cubicBezTo>
                  <a:cubicBezTo>
                    <a:pt x="1187" y="7735"/>
                    <a:pt x="1187" y="7726"/>
                    <a:pt x="1196" y="7709"/>
                  </a:cubicBezTo>
                  <a:cubicBezTo>
                    <a:pt x="1196" y="7664"/>
                    <a:pt x="1160" y="7637"/>
                    <a:pt x="1133" y="7619"/>
                  </a:cubicBezTo>
                  <a:cubicBezTo>
                    <a:pt x="1120" y="7615"/>
                    <a:pt x="1102" y="7613"/>
                    <a:pt x="1083" y="7613"/>
                  </a:cubicBezTo>
                  <a:close/>
                  <a:moveTo>
                    <a:pt x="8431" y="7539"/>
                  </a:moveTo>
                  <a:cubicBezTo>
                    <a:pt x="8323" y="7539"/>
                    <a:pt x="8261" y="7593"/>
                    <a:pt x="8261" y="7700"/>
                  </a:cubicBezTo>
                  <a:cubicBezTo>
                    <a:pt x="8261" y="7807"/>
                    <a:pt x="8323" y="7869"/>
                    <a:pt x="8422" y="7869"/>
                  </a:cubicBezTo>
                  <a:cubicBezTo>
                    <a:pt x="8529" y="7869"/>
                    <a:pt x="8591" y="7807"/>
                    <a:pt x="8591" y="7700"/>
                  </a:cubicBezTo>
                  <a:cubicBezTo>
                    <a:pt x="8591" y="7602"/>
                    <a:pt x="8529" y="7539"/>
                    <a:pt x="8431" y="7539"/>
                  </a:cubicBezTo>
                  <a:close/>
                  <a:moveTo>
                    <a:pt x="4755" y="7566"/>
                  </a:moveTo>
                  <a:cubicBezTo>
                    <a:pt x="4675" y="7566"/>
                    <a:pt x="4603" y="7637"/>
                    <a:pt x="4594" y="7718"/>
                  </a:cubicBezTo>
                  <a:cubicBezTo>
                    <a:pt x="4594" y="7780"/>
                    <a:pt x="4675" y="7869"/>
                    <a:pt x="4737" y="7869"/>
                  </a:cubicBezTo>
                  <a:cubicBezTo>
                    <a:pt x="4741" y="7870"/>
                    <a:pt x="4745" y="7870"/>
                    <a:pt x="4750" y="7870"/>
                  </a:cubicBezTo>
                  <a:cubicBezTo>
                    <a:pt x="4826" y="7870"/>
                    <a:pt x="4898" y="7794"/>
                    <a:pt x="4898" y="7726"/>
                  </a:cubicBezTo>
                  <a:cubicBezTo>
                    <a:pt x="4898" y="7646"/>
                    <a:pt x="4835" y="7566"/>
                    <a:pt x="4755" y="7566"/>
                  </a:cubicBezTo>
                  <a:close/>
                  <a:moveTo>
                    <a:pt x="1740" y="7646"/>
                  </a:moveTo>
                  <a:cubicBezTo>
                    <a:pt x="1704" y="7664"/>
                    <a:pt x="1659" y="7673"/>
                    <a:pt x="1642" y="7691"/>
                  </a:cubicBezTo>
                  <a:cubicBezTo>
                    <a:pt x="1624" y="7718"/>
                    <a:pt x="1597" y="7753"/>
                    <a:pt x="1606" y="7789"/>
                  </a:cubicBezTo>
                  <a:cubicBezTo>
                    <a:pt x="1615" y="7816"/>
                    <a:pt x="1624" y="7851"/>
                    <a:pt x="1642" y="7878"/>
                  </a:cubicBezTo>
                  <a:cubicBezTo>
                    <a:pt x="1668" y="7896"/>
                    <a:pt x="1704" y="7905"/>
                    <a:pt x="1740" y="7914"/>
                  </a:cubicBezTo>
                  <a:cubicBezTo>
                    <a:pt x="1745" y="7915"/>
                    <a:pt x="1750" y="7916"/>
                    <a:pt x="1754" y="7916"/>
                  </a:cubicBezTo>
                  <a:cubicBezTo>
                    <a:pt x="1785" y="7916"/>
                    <a:pt x="1815" y="7893"/>
                    <a:pt x="1838" y="7878"/>
                  </a:cubicBezTo>
                  <a:cubicBezTo>
                    <a:pt x="1856" y="7860"/>
                    <a:pt x="1865" y="7816"/>
                    <a:pt x="1874" y="7789"/>
                  </a:cubicBezTo>
                  <a:cubicBezTo>
                    <a:pt x="1882" y="7753"/>
                    <a:pt x="1856" y="7718"/>
                    <a:pt x="1838" y="7691"/>
                  </a:cubicBezTo>
                  <a:cubicBezTo>
                    <a:pt x="1820" y="7673"/>
                    <a:pt x="1775" y="7664"/>
                    <a:pt x="1740" y="7646"/>
                  </a:cubicBezTo>
                  <a:close/>
                  <a:moveTo>
                    <a:pt x="9091" y="7602"/>
                  </a:moveTo>
                  <a:cubicBezTo>
                    <a:pt x="8993" y="7602"/>
                    <a:pt x="8921" y="7664"/>
                    <a:pt x="8921" y="7762"/>
                  </a:cubicBezTo>
                  <a:cubicBezTo>
                    <a:pt x="8921" y="7869"/>
                    <a:pt x="8984" y="7932"/>
                    <a:pt x="9091" y="7932"/>
                  </a:cubicBezTo>
                  <a:cubicBezTo>
                    <a:pt x="9198" y="7932"/>
                    <a:pt x="9260" y="7869"/>
                    <a:pt x="9260" y="7771"/>
                  </a:cubicBezTo>
                  <a:cubicBezTo>
                    <a:pt x="9260" y="7664"/>
                    <a:pt x="9198" y="7602"/>
                    <a:pt x="9091" y="7602"/>
                  </a:cubicBezTo>
                  <a:close/>
                  <a:moveTo>
                    <a:pt x="5415" y="7628"/>
                  </a:moveTo>
                  <a:cubicBezTo>
                    <a:pt x="5362" y="7628"/>
                    <a:pt x="5326" y="7655"/>
                    <a:pt x="5308" y="7673"/>
                  </a:cubicBezTo>
                  <a:cubicBezTo>
                    <a:pt x="5281" y="7700"/>
                    <a:pt x="5264" y="7735"/>
                    <a:pt x="5264" y="7780"/>
                  </a:cubicBezTo>
                  <a:cubicBezTo>
                    <a:pt x="5264" y="7825"/>
                    <a:pt x="5272" y="7869"/>
                    <a:pt x="5299" y="7887"/>
                  </a:cubicBezTo>
                  <a:cubicBezTo>
                    <a:pt x="5326" y="7914"/>
                    <a:pt x="5371" y="7941"/>
                    <a:pt x="5415" y="7941"/>
                  </a:cubicBezTo>
                  <a:cubicBezTo>
                    <a:pt x="5460" y="7941"/>
                    <a:pt x="5504" y="7914"/>
                    <a:pt x="5531" y="7887"/>
                  </a:cubicBezTo>
                  <a:cubicBezTo>
                    <a:pt x="5549" y="7869"/>
                    <a:pt x="5585" y="7825"/>
                    <a:pt x="5558" y="7780"/>
                  </a:cubicBezTo>
                  <a:cubicBezTo>
                    <a:pt x="5585" y="7735"/>
                    <a:pt x="5549" y="7700"/>
                    <a:pt x="5522" y="7673"/>
                  </a:cubicBezTo>
                  <a:cubicBezTo>
                    <a:pt x="5504" y="7646"/>
                    <a:pt x="5460" y="7637"/>
                    <a:pt x="5415" y="7628"/>
                  </a:cubicBezTo>
                  <a:close/>
                  <a:moveTo>
                    <a:pt x="2409" y="7718"/>
                  </a:moveTo>
                  <a:cubicBezTo>
                    <a:pt x="2329" y="7718"/>
                    <a:pt x="2275" y="7771"/>
                    <a:pt x="2275" y="7851"/>
                  </a:cubicBezTo>
                  <a:cubicBezTo>
                    <a:pt x="2275" y="7932"/>
                    <a:pt x="2329" y="7985"/>
                    <a:pt x="2400" y="7985"/>
                  </a:cubicBezTo>
                  <a:cubicBezTo>
                    <a:pt x="2480" y="7985"/>
                    <a:pt x="2534" y="7932"/>
                    <a:pt x="2534" y="7851"/>
                  </a:cubicBezTo>
                  <a:cubicBezTo>
                    <a:pt x="2543" y="7771"/>
                    <a:pt x="2489" y="7718"/>
                    <a:pt x="2409" y="7718"/>
                  </a:cubicBezTo>
                  <a:close/>
                  <a:moveTo>
                    <a:pt x="6084" y="7682"/>
                  </a:moveTo>
                  <a:cubicBezTo>
                    <a:pt x="5986" y="7682"/>
                    <a:pt x="5933" y="7735"/>
                    <a:pt x="5933" y="7825"/>
                  </a:cubicBezTo>
                  <a:cubicBezTo>
                    <a:pt x="5933" y="7932"/>
                    <a:pt x="5977" y="7985"/>
                    <a:pt x="6075" y="7985"/>
                  </a:cubicBezTo>
                  <a:cubicBezTo>
                    <a:pt x="6182" y="7985"/>
                    <a:pt x="6227" y="7941"/>
                    <a:pt x="6227" y="7833"/>
                  </a:cubicBezTo>
                  <a:cubicBezTo>
                    <a:pt x="6227" y="7735"/>
                    <a:pt x="6182" y="7682"/>
                    <a:pt x="6084" y="7682"/>
                  </a:cubicBezTo>
                  <a:close/>
                  <a:moveTo>
                    <a:pt x="9696" y="7648"/>
                  </a:moveTo>
                  <a:cubicBezTo>
                    <a:pt x="9690" y="7648"/>
                    <a:pt x="9684" y="7650"/>
                    <a:pt x="9679" y="7655"/>
                  </a:cubicBezTo>
                  <a:cubicBezTo>
                    <a:pt x="9644" y="7682"/>
                    <a:pt x="9608" y="7700"/>
                    <a:pt x="9599" y="7744"/>
                  </a:cubicBezTo>
                  <a:cubicBezTo>
                    <a:pt x="9590" y="7771"/>
                    <a:pt x="9555" y="7816"/>
                    <a:pt x="9590" y="7851"/>
                  </a:cubicBezTo>
                  <a:cubicBezTo>
                    <a:pt x="9581" y="7923"/>
                    <a:pt x="9644" y="7949"/>
                    <a:pt x="9679" y="7985"/>
                  </a:cubicBezTo>
                  <a:cubicBezTo>
                    <a:pt x="9683" y="7987"/>
                    <a:pt x="9686" y="7988"/>
                    <a:pt x="9690" y="7988"/>
                  </a:cubicBezTo>
                  <a:cubicBezTo>
                    <a:pt x="9706" y="7988"/>
                    <a:pt x="9724" y="7973"/>
                    <a:pt x="9724" y="7958"/>
                  </a:cubicBezTo>
                  <a:cubicBezTo>
                    <a:pt x="9724" y="7914"/>
                    <a:pt x="9724" y="7869"/>
                    <a:pt x="9724" y="7825"/>
                  </a:cubicBezTo>
                  <a:cubicBezTo>
                    <a:pt x="9724" y="7771"/>
                    <a:pt x="9724" y="7726"/>
                    <a:pt x="9724" y="7682"/>
                  </a:cubicBezTo>
                  <a:cubicBezTo>
                    <a:pt x="9724" y="7663"/>
                    <a:pt x="9710" y="7648"/>
                    <a:pt x="9696" y="7648"/>
                  </a:cubicBezTo>
                  <a:close/>
                  <a:moveTo>
                    <a:pt x="3096" y="7769"/>
                  </a:moveTo>
                  <a:cubicBezTo>
                    <a:pt x="3090" y="7769"/>
                    <a:pt x="3084" y="7769"/>
                    <a:pt x="3078" y="7771"/>
                  </a:cubicBezTo>
                  <a:cubicBezTo>
                    <a:pt x="3033" y="7771"/>
                    <a:pt x="3007" y="7771"/>
                    <a:pt x="2971" y="7807"/>
                  </a:cubicBezTo>
                  <a:cubicBezTo>
                    <a:pt x="2944" y="7833"/>
                    <a:pt x="2935" y="7860"/>
                    <a:pt x="2935" y="7896"/>
                  </a:cubicBezTo>
                  <a:cubicBezTo>
                    <a:pt x="2935" y="7941"/>
                    <a:pt x="2944" y="7967"/>
                    <a:pt x="2971" y="8003"/>
                  </a:cubicBezTo>
                  <a:cubicBezTo>
                    <a:pt x="3000" y="8018"/>
                    <a:pt x="3023" y="8032"/>
                    <a:pt x="3055" y="8032"/>
                  </a:cubicBezTo>
                  <a:cubicBezTo>
                    <a:pt x="3062" y="8032"/>
                    <a:pt x="3070" y="8031"/>
                    <a:pt x="3078" y="8030"/>
                  </a:cubicBezTo>
                  <a:cubicBezTo>
                    <a:pt x="3086" y="8034"/>
                    <a:pt x="3094" y="8036"/>
                    <a:pt x="3101" y="8036"/>
                  </a:cubicBezTo>
                  <a:cubicBezTo>
                    <a:pt x="3126" y="8036"/>
                    <a:pt x="3146" y="8015"/>
                    <a:pt x="3167" y="7994"/>
                  </a:cubicBezTo>
                  <a:cubicBezTo>
                    <a:pt x="3203" y="7967"/>
                    <a:pt x="3203" y="7941"/>
                    <a:pt x="3203" y="7896"/>
                  </a:cubicBezTo>
                  <a:cubicBezTo>
                    <a:pt x="3203" y="7860"/>
                    <a:pt x="3194" y="7833"/>
                    <a:pt x="3167" y="7807"/>
                  </a:cubicBezTo>
                  <a:cubicBezTo>
                    <a:pt x="3145" y="7785"/>
                    <a:pt x="3123" y="7769"/>
                    <a:pt x="3096" y="7769"/>
                  </a:cubicBezTo>
                  <a:close/>
                  <a:moveTo>
                    <a:pt x="6744" y="7735"/>
                  </a:moveTo>
                  <a:cubicBezTo>
                    <a:pt x="6673" y="7735"/>
                    <a:pt x="6584" y="7816"/>
                    <a:pt x="6584" y="7896"/>
                  </a:cubicBezTo>
                  <a:cubicBezTo>
                    <a:pt x="6575" y="7976"/>
                    <a:pt x="6664" y="8065"/>
                    <a:pt x="6744" y="8065"/>
                  </a:cubicBezTo>
                  <a:cubicBezTo>
                    <a:pt x="6748" y="8066"/>
                    <a:pt x="6751" y="8066"/>
                    <a:pt x="6755" y="8066"/>
                  </a:cubicBezTo>
                  <a:cubicBezTo>
                    <a:pt x="6824" y="8066"/>
                    <a:pt x="6905" y="7981"/>
                    <a:pt x="6914" y="7905"/>
                  </a:cubicBezTo>
                  <a:cubicBezTo>
                    <a:pt x="6914" y="7833"/>
                    <a:pt x="6834" y="7735"/>
                    <a:pt x="6744" y="7735"/>
                  </a:cubicBezTo>
                  <a:close/>
                  <a:moveTo>
                    <a:pt x="3738" y="7816"/>
                  </a:moveTo>
                  <a:cubicBezTo>
                    <a:pt x="3676" y="7816"/>
                    <a:pt x="3586" y="7896"/>
                    <a:pt x="3586" y="7958"/>
                  </a:cubicBezTo>
                  <a:cubicBezTo>
                    <a:pt x="3586" y="8030"/>
                    <a:pt x="3667" y="8110"/>
                    <a:pt x="3729" y="8119"/>
                  </a:cubicBezTo>
                  <a:cubicBezTo>
                    <a:pt x="3801" y="8119"/>
                    <a:pt x="3881" y="8039"/>
                    <a:pt x="3881" y="7967"/>
                  </a:cubicBezTo>
                  <a:cubicBezTo>
                    <a:pt x="3890" y="7905"/>
                    <a:pt x="3801" y="7816"/>
                    <a:pt x="3738" y="7816"/>
                  </a:cubicBezTo>
                  <a:close/>
                  <a:moveTo>
                    <a:pt x="7399" y="7788"/>
                  </a:moveTo>
                  <a:cubicBezTo>
                    <a:pt x="7308" y="7788"/>
                    <a:pt x="7244" y="7865"/>
                    <a:pt x="7244" y="7949"/>
                  </a:cubicBezTo>
                  <a:cubicBezTo>
                    <a:pt x="7244" y="8048"/>
                    <a:pt x="7315" y="8119"/>
                    <a:pt x="7414" y="8119"/>
                  </a:cubicBezTo>
                  <a:cubicBezTo>
                    <a:pt x="7503" y="8110"/>
                    <a:pt x="7574" y="8057"/>
                    <a:pt x="7574" y="7958"/>
                  </a:cubicBezTo>
                  <a:cubicBezTo>
                    <a:pt x="7583" y="7860"/>
                    <a:pt x="7512" y="7789"/>
                    <a:pt x="7414" y="7789"/>
                  </a:cubicBezTo>
                  <a:cubicBezTo>
                    <a:pt x="7409" y="7788"/>
                    <a:pt x="7404" y="7788"/>
                    <a:pt x="7399" y="7788"/>
                  </a:cubicBezTo>
                  <a:close/>
                  <a:moveTo>
                    <a:pt x="732" y="7914"/>
                  </a:moveTo>
                  <a:cubicBezTo>
                    <a:pt x="642" y="7914"/>
                    <a:pt x="607" y="7949"/>
                    <a:pt x="607" y="8030"/>
                  </a:cubicBezTo>
                  <a:cubicBezTo>
                    <a:pt x="607" y="8119"/>
                    <a:pt x="642" y="8155"/>
                    <a:pt x="723" y="8155"/>
                  </a:cubicBezTo>
                  <a:cubicBezTo>
                    <a:pt x="812" y="8155"/>
                    <a:pt x="839" y="8119"/>
                    <a:pt x="839" y="8039"/>
                  </a:cubicBezTo>
                  <a:cubicBezTo>
                    <a:pt x="839" y="7949"/>
                    <a:pt x="812" y="7914"/>
                    <a:pt x="732" y="7914"/>
                  </a:cubicBezTo>
                  <a:close/>
                  <a:moveTo>
                    <a:pt x="4398" y="7869"/>
                  </a:moveTo>
                  <a:cubicBezTo>
                    <a:pt x="4318" y="7869"/>
                    <a:pt x="4247" y="7941"/>
                    <a:pt x="4255" y="8021"/>
                  </a:cubicBezTo>
                  <a:cubicBezTo>
                    <a:pt x="4255" y="8097"/>
                    <a:pt x="4319" y="8164"/>
                    <a:pt x="4394" y="8164"/>
                  </a:cubicBezTo>
                  <a:cubicBezTo>
                    <a:pt x="4398" y="8164"/>
                    <a:pt x="4403" y="8164"/>
                    <a:pt x="4407" y="8164"/>
                  </a:cubicBezTo>
                  <a:cubicBezTo>
                    <a:pt x="4479" y="8164"/>
                    <a:pt x="4550" y="8092"/>
                    <a:pt x="4550" y="8021"/>
                  </a:cubicBezTo>
                  <a:cubicBezTo>
                    <a:pt x="4550" y="7941"/>
                    <a:pt x="4479" y="7869"/>
                    <a:pt x="4398" y="7869"/>
                  </a:cubicBezTo>
                  <a:close/>
                  <a:moveTo>
                    <a:pt x="8074" y="7851"/>
                  </a:moveTo>
                  <a:cubicBezTo>
                    <a:pt x="7976" y="7851"/>
                    <a:pt x="7913" y="7914"/>
                    <a:pt x="7913" y="8012"/>
                  </a:cubicBezTo>
                  <a:cubicBezTo>
                    <a:pt x="7913" y="8119"/>
                    <a:pt x="7967" y="8181"/>
                    <a:pt x="8074" y="8181"/>
                  </a:cubicBezTo>
                  <a:cubicBezTo>
                    <a:pt x="8181" y="8181"/>
                    <a:pt x="8243" y="8119"/>
                    <a:pt x="8243" y="8021"/>
                  </a:cubicBezTo>
                  <a:cubicBezTo>
                    <a:pt x="8243" y="7914"/>
                    <a:pt x="8181" y="7851"/>
                    <a:pt x="8074" y="7851"/>
                  </a:cubicBezTo>
                  <a:close/>
                  <a:moveTo>
                    <a:pt x="1406" y="7948"/>
                  </a:moveTo>
                  <a:cubicBezTo>
                    <a:pt x="1401" y="7948"/>
                    <a:pt x="1397" y="7948"/>
                    <a:pt x="1392" y="7949"/>
                  </a:cubicBezTo>
                  <a:cubicBezTo>
                    <a:pt x="1356" y="7958"/>
                    <a:pt x="1320" y="7967"/>
                    <a:pt x="1294" y="7985"/>
                  </a:cubicBezTo>
                  <a:cubicBezTo>
                    <a:pt x="1276" y="8012"/>
                    <a:pt x="1267" y="8048"/>
                    <a:pt x="1258" y="8083"/>
                  </a:cubicBezTo>
                  <a:cubicBezTo>
                    <a:pt x="1249" y="8119"/>
                    <a:pt x="1276" y="8155"/>
                    <a:pt x="1303" y="8181"/>
                  </a:cubicBezTo>
                  <a:cubicBezTo>
                    <a:pt x="1312" y="8199"/>
                    <a:pt x="1356" y="8208"/>
                    <a:pt x="1392" y="8217"/>
                  </a:cubicBezTo>
                  <a:cubicBezTo>
                    <a:pt x="1397" y="8218"/>
                    <a:pt x="1401" y="8219"/>
                    <a:pt x="1406" y="8219"/>
                  </a:cubicBezTo>
                  <a:cubicBezTo>
                    <a:pt x="1435" y="8219"/>
                    <a:pt x="1458" y="8197"/>
                    <a:pt x="1481" y="8181"/>
                  </a:cubicBezTo>
                  <a:cubicBezTo>
                    <a:pt x="1508" y="8164"/>
                    <a:pt x="1517" y="8119"/>
                    <a:pt x="1526" y="8083"/>
                  </a:cubicBezTo>
                  <a:cubicBezTo>
                    <a:pt x="1517" y="8048"/>
                    <a:pt x="1508" y="8003"/>
                    <a:pt x="1481" y="7985"/>
                  </a:cubicBezTo>
                  <a:cubicBezTo>
                    <a:pt x="1458" y="7970"/>
                    <a:pt x="1435" y="7948"/>
                    <a:pt x="1406" y="7948"/>
                  </a:cubicBezTo>
                  <a:close/>
                  <a:moveTo>
                    <a:pt x="5058" y="7932"/>
                  </a:moveTo>
                  <a:cubicBezTo>
                    <a:pt x="5014" y="7932"/>
                    <a:pt x="4978" y="7949"/>
                    <a:pt x="4960" y="7976"/>
                  </a:cubicBezTo>
                  <a:cubicBezTo>
                    <a:pt x="4933" y="8003"/>
                    <a:pt x="4907" y="8030"/>
                    <a:pt x="4916" y="8083"/>
                  </a:cubicBezTo>
                  <a:cubicBezTo>
                    <a:pt x="4916" y="8128"/>
                    <a:pt x="4925" y="8164"/>
                    <a:pt x="4951" y="8190"/>
                  </a:cubicBezTo>
                  <a:cubicBezTo>
                    <a:pt x="4978" y="8217"/>
                    <a:pt x="5014" y="8235"/>
                    <a:pt x="5067" y="8235"/>
                  </a:cubicBezTo>
                  <a:cubicBezTo>
                    <a:pt x="5112" y="8235"/>
                    <a:pt x="5157" y="8217"/>
                    <a:pt x="5183" y="8190"/>
                  </a:cubicBezTo>
                  <a:cubicBezTo>
                    <a:pt x="5201" y="8164"/>
                    <a:pt x="5228" y="8128"/>
                    <a:pt x="5210" y="8083"/>
                  </a:cubicBezTo>
                  <a:cubicBezTo>
                    <a:pt x="5237" y="8039"/>
                    <a:pt x="5201" y="8003"/>
                    <a:pt x="5174" y="7976"/>
                  </a:cubicBezTo>
                  <a:cubicBezTo>
                    <a:pt x="5148" y="7949"/>
                    <a:pt x="5112" y="7932"/>
                    <a:pt x="5058" y="7932"/>
                  </a:cubicBezTo>
                  <a:close/>
                  <a:moveTo>
                    <a:pt x="8725" y="7905"/>
                  </a:moveTo>
                  <a:cubicBezTo>
                    <a:pt x="8618" y="7905"/>
                    <a:pt x="8555" y="7967"/>
                    <a:pt x="8555" y="8065"/>
                  </a:cubicBezTo>
                  <a:cubicBezTo>
                    <a:pt x="8555" y="8172"/>
                    <a:pt x="8618" y="8235"/>
                    <a:pt x="8725" y="8235"/>
                  </a:cubicBezTo>
                  <a:cubicBezTo>
                    <a:pt x="8832" y="8235"/>
                    <a:pt x="8894" y="8172"/>
                    <a:pt x="8894" y="8065"/>
                  </a:cubicBezTo>
                  <a:cubicBezTo>
                    <a:pt x="8894" y="7958"/>
                    <a:pt x="8832" y="7905"/>
                    <a:pt x="8725" y="7905"/>
                  </a:cubicBezTo>
                  <a:close/>
                  <a:moveTo>
                    <a:pt x="5719" y="7985"/>
                  </a:moveTo>
                  <a:cubicBezTo>
                    <a:pt x="5620" y="7985"/>
                    <a:pt x="5567" y="8030"/>
                    <a:pt x="5567" y="8128"/>
                  </a:cubicBezTo>
                  <a:cubicBezTo>
                    <a:pt x="5567" y="8235"/>
                    <a:pt x="5611" y="8280"/>
                    <a:pt x="5710" y="8280"/>
                  </a:cubicBezTo>
                  <a:cubicBezTo>
                    <a:pt x="5817" y="8280"/>
                    <a:pt x="5861" y="8235"/>
                    <a:pt x="5861" y="8137"/>
                  </a:cubicBezTo>
                  <a:cubicBezTo>
                    <a:pt x="5861" y="8030"/>
                    <a:pt x="5817" y="7985"/>
                    <a:pt x="5719" y="7985"/>
                  </a:cubicBezTo>
                  <a:close/>
                  <a:moveTo>
                    <a:pt x="2026" y="8020"/>
                  </a:moveTo>
                  <a:cubicBezTo>
                    <a:pt x="1955" y="8020"/>
                    <a:pt x="1909" y="8071"/>
                    <a:pt x="1909" y="8137"/>
                  </a:cubicBezTo>
                  <a:cubicBezTo>
                    <a:pt x="1901" y="8213"/>
                    <a:pt x="1956" y="8280"/>
                    <a:pt x="2022" y="8280"/>
                  </a:cubicBezTo>
                  <a:cubicBezTo>
                    <a:pt x="2026" y="8280"/>
                    <a:pt x="2030" y="8280"/>
                    <a:pt x="2034" y="8280"/>
                  </a:cubicBezTo>
                  <a:cubicBezTo>
                    <a:pt x="2041" y="8281"/>
                    <a:pt x="2048" y="8282"/>
                    <a:pt x="2055" y="8282"/>
                  </a:cubicBezTo>
                  <a:cubicBezTo>
                    <a:pt x="2119" y="8282"/>
                    <a:pt x="2177" y="8211"/>
                    <a:pt x="2177" y="8155"/>
                  </a:cubicBezTo>
                  <a:cubicBezTo>
                    <a:pt x="2168" y="8074"/>
                    <a:pt x="2123" y="8021"/>
                    <a:pt x="2043" y="8021"/>
                  </a:cubicBezTo>
                  <a:cubicBezTo>
                    <a:pt x="2037" y="8020"/>
                    <a:pt x="2031" y="8020"/>
                    <a:pt x="2026" y="8020"/>
                  </a:cubicBezTo>
                  <a:close/>
                  <a:moveTo>
                    <a:pt x="9394" y="7949"/>
                  </a:moveTo>
                  <a:cubicBezTo>
                    <a:pt x="9367" y="7949"/>
                    <a:pt x="9269" y="7994"/>
                    <a:pt x="9260" y="8012"/>
                  </a:cubicBezTo>
                  <a:cubicBezTo>
                    <a:pt x="9242" y="8030"/>
                    <a:pt x="9207" y="8119"/>
                    <a:pt x="9207" y="8137"/>
                  </a:cubicBezTo>
                  <a:cubicBezTo>
                    <a:pt x="9207" y="8190"/>
                    <a:pt x="9233" y="8235"/>
                    <a:pt x="9269" y="8262"/>
                  </a:cubicBezTo>
                  <a:cubicBezTo>
                    <a:pt x="9296" y="8288"/>
                    <a:pt x="9340" y="8315"/>
                    <a:pt x="9394" y="8315"/>
                  </a:cubicBezTo>
                  <a:cubicBezTo>
                    <a:pt x="9439" y="8315"/>
                    <a:pt x="9483" y="8288"/>
                    <a:pt x="9519" y="8253"/>
                  </a:cubicBezTo>
                  <a:cubicBezTo>
                    <a:pt x="9546" y="8244"/>
                    <a:pt x="9572" y="8146"/>
                    <a:pt x="9572" y="8128"/>
                  </a:cubicBezTo>
                  <a:cubicBezTo>
                    <a:pt x="9572" y="8083"/>
                    <a:pt x="9546" y="8039"/>
                    <a:pt x="9519" y="8003"/>
                  </a:cubicBezTo>
                  <a:cubicBezTo>
                    <a:pt x="9483" y="7976"/>
                    <a:pt x="9439" y="7949"/>
                    <a:pt x="9394" y="7949"/>
                  </a:cubicBezTo>
                  <a:close/>
                  <a:moveTo>
                    <a:pt x="2712" y="8065"/>
                  </a:moveTo>
                  <a:cubicBezTo>
                    <a:pt x="2676" y="8065"/>
                    <a:pt x="2641" y="8065"/>
                    <a:pt x="2605" y="8101"/>
                  </a:cubicBezTo>
                  <a:cubicBezTo>
                    <a:pt x="2587" y="8128"/>
                    <a:pt x="2560" y="8155"/>
                    <a:pt x="2569" y="8190"/>
                  </a:cubicBezTo>
                  <a:cubicBezTo>
                    <a:pt x="2569" y="8235"/>
                    <a:pt x="2578" y="8271"/>
                    <a:pt x="2605" y="8297"/>
                  </a:cubicBezTo>
                  <a:cubicBezTo>
                    <a:pt x="2641" y="8324"/>
                    <a:pt x="2668" y="8333"/>
                    <a:pt x="2703" y="8333"/>
                  </a:cubicBezTo>
                  <a:cubicBezTo>
                    <a:pt x="2739" y="8333"/>
                    <a:pt x="2766" y="8333"/>
                    <a:pt x="2801" y="8297"/>
                  </a:cubicBezTo>
                  <a:cubicBezTo>
                    <a:pt x="2819" y="8271"/>
                    <a:pt x="2846" y="8253"/>
                    <a:pt x="2837" y="8208"/>
                  </a:cubicBezTo>
                  <a:cubicBezTo>
                    <a:pt x="2837" y="8172"/>
                    <a:pt x="2846" y="8137"/>
                    <a:pt x="2801" y="8101"/>
                  </a:cubicBezTo>
                  <a:cubicBezTo>
                    <a:pt x="2775" y="8083"/>
                    <a:pt x="2748" y="8065"/>
                    <a:pt x="2712" y="8065"/>
                  </a:cubicBezTo>
                  <a:close/>
                  <a:moveTo>
                    <a:pt x="6388" y="8030"/>
                  </a:moveTo>
                  <a:cubicBezTo>
                    <a:pt x="6307" y="8030"/>
                    <a:pt x="6209" y="8119"/>
                    <a:pt x="6209" y="8199"/>
                  </a:cubicBezTo>
                  <a:cubicBezTo>
                    <a:pt x="6209" y="8280"/>
                    <a:pt x="6298" y="8360"/>
                    <a:pt x="6379" y="8369"/>
                  </a:cubicBezTo>
                  <a:cubicBezTo>
                    <a:pt x="6459" y="8369"/>
                    <a:pt x="6548" y="8280"/>
                    <a:pt x="6548" y="8199"/>
                  </a:cubicBezTo>
                  <a:cubicBezTo>
                    <a:pt x="6548" y="8119"/>
                    <a:pt x="6459" y="8039"/>
                    <a:pt x="6388" y="8030"/>
                  </a:cubicBezTo>
                  <a:close/>
                  <a:moveTo>
                    <a:pt x="393" y="8217"/>
                  </a:moveTo>
                  <a:cubicBezTo>
                    <a:pt x="384" y="8217"/>
                    <a:pt x="384" y="8226"/>
                    <a:pt x="384" y="8235"/>
                  </a:cubicBezTo>
                  <a:cubicBezTo>
                    <a:pt x="402" y="8271"/>
                    <a:pt x="402" y="8306"/>
                    <a:pt x="419" y="8351"/>
                  </a:cubicBezTo>
                  <a:cubicBezTo>
                    <a:pt x="428" y="8369"/>
                    <a:pt x="419" y="8413"/>
                    <a:pt x="446" y="8413"/>
                  </a:cubicBezTo>
                  <a:cubicBezTo>
                    <a:pt x="482" y="8404"/>
                    <a:pt x="473" y="8369"/>
                    <a:pt x="473" y="8333"/>
                  </a:cubicBezTo>
                  <a:cubicBezTo>
                    <a:pt x="491" y="8288"/>
                    <a:pt x="464" y="8253"/>
                    <a:pt x="428" y="8226"/>
                  </a:cubicBezTo>
                  <a:cubicBezTo>
                    <a:pt x="419" y="8217"/>
                    <a:pt x="402" y="8217"/>
                    <a:pt x="393" y="8217"/>
                  </a:cubicBezTo>
                  <a:close/>
                  <a:moveTo>
                    <a:pt x="3372" y="8119"/>
                  </a:moveTo>
                  <a:cubicBezTo>
                    <a:pt x="3337" y="8119"/>
                    <a:pt x="3301" y="8137"/>
                    <a:pt x="3274" y="8155"/>
                  </a:cubicBezTo>
                  <a:cubicBezTo>
                    <a:pt x="3247" y="8181"/>
                    <a:pt x="3221" y="8226"/>
                    <a:pt x="3221" y="8262"/>
                  </a:cubicBezTo>
                  <a:cubicBezTo>
                    <a:pt x="3221" y="8297"/>
                    <a:pt x="3238" y="8342"/>
                    <a:pt x="3265" y="8360"/>
                  </a:cubicBezTo>
                  <a:cubicBezTo>
                    <a:pt x="3283" y="8387"/>
                    <a:pt x="3328" y="8413"/>
                    <a:pt x="3363" y="8413"/>
                  </a:cubicBezTo>
                  <a:cubicBezTo>
                    <a:pt x="3399" y="8413"/>
                    <a:pt x="3444" y="8396"/>
                    <a:pt x="3470" y="8369"/>
                  </a:cubicBezTo>
                  <a:cubicBezTo>
                    <a:pt x="3497" y="8351"/>
                    <a:pt x="3506" y="8306"/>
                    <a:pt x="3524" y="8271"/>
                  </a:cubicBezTo>
                  <a:cubicBezTo>
                    <a:pt x="3506" y="8235"/>
                    <a:pt x="3497" y="8190"/>
                    <a:pt x="3470" y="8164"/>
                  </a:cubicBezTo>
                  <a:cubicBezTo>
                    <a:pt x="3444" y="8137"/>
                    <a:pt x="3408" y="8119"/>
                    <a:pt x="3372" y="8119"/>
                  </a:cubicBezTo>
                  <a:close/>
                  <a:moveTo>
                    <a:pt x="7039" y="8083"/>
                  </a:moveTo>
                  <a:cubicBezTo>
                    <a:pt x="6959" y="8083"/>
                    <a:pt x="6878" y="8172"/>
                    <a:pt x="6878" y="8253"/>
                  </a:cubicBezTo>
                  <a:cubicBezTo>
                    <a:pt x="6878" y="8329"/>
                    <a:pt x="6959" y="8414"/>
                    <a:pt x="7044" y="8414"/>
                  </a:cubicBezTo>
                  <a:cubicBezTo>
                    <a:pt x="7048" y="8414"/>
                    <a:pt x="7053" y="8414"/>
                    <a:pt x="7057" y="8413"/>
                  </a:cubicBezTo>
                  <a:cubicBezTo>
                    <a:pt x="7128" y="8413"/>
                    <a:pt x="7208" y="8324"/>
                    <a:pt x="7208" y="8244"/>
                  </a:cubicBezTo>
                  <a:cubicBezTo>
                    <a:pt x="7208" y="8164"/>
                    <a:pt x="7119" y="8083"/>
                    <a:pt x="7039" y="8083"/>
                  </a:cubicBezTo>
                  <a:close/>
                  <a:moveTo>
                    <a:pt x="4041" y="8164"/>
                  </a:moveTo>
                  <a:cubicBezTo>
                    <a:pt x="3952" y="8164"/>
                    <a:pt x="3890" y="8235"/>
                    <a:pt x="3881" y="8315"/>
                  </a:cubicBezTo>
                  <a:cubicBezTo>
                    <a:pt x="3881" y="8396"/>
                    <a:pt x="3952" y="8467"/>
                    <a:pt x="4024" y="8467"/>
                  </a:cubicBezTo>
                  <a:cubicBezTo>
                    <a:pt x="4113" y="8467"/>
                    <a:pt x="4184" y="8404"/>
                    <a:pt x="4184" y="8324"/>
                  </a:cubicBezTo>
                  <a:cubicBezTo>
                    <a:pt x="4184" y="8235"/>
                    <a:pt x="4122" y="8164"/>
                    <a:pt x="4041" y="8164"/>
                  </a:cubicBezTo>
                  <a:close/>
                  <a:moveTo>
                    <a:pt x="7697" y="8154"/>
                  </a:moveTo>
                  <a:cubicBezTo>
                    <a:pt x="7602" y="8154"/>
                    <a:pt x="7547" y="8215"/>
                    <a:pt x="7547" y="8315"/>
                  </a:cubicBezTo>
                  <a:cubicBezTo>
                    <a:pt x="7547" y="8422"/>
                    <a:pt x="7601" y="8485"/>
                    <a:pt x="7708" y="8485"/>
                  </a:cubicBezTo>
                  <a:cubicBezTo>
                    <a:pt x="7815" y="8485"/>
                    <a:pt x="7877" y="8422"/>
                    <a:pt x="7877" y="8315"/>
                  </a:cubicBezTo>
                  <a:cubicBezTo>
                    <a:pt x="7877" y="8217"/>
                    <a:pt x="7815" y="8155"/>
                    <a:pt x="7717" y="8155"/>
                  </a:cubicBezTo>
                  <a:cubicBezTo>
                    <a:pt x="7710" y="8154"/>
                    <a:pt x="7703" y="8154"/>
                    <a:pt x="7697" y="8154"/>
                  </a:cubicBezTo>
                  <a:close/>
                  <a:moveTo>
                    <a:pt x="4702" y="8235"/>
                  </a:moveTo>
                  <a:cubicBezTo>
                    <a:pt x="4621" y="8235"/>
                    <a:pt x="4550" y="8306"/>
                    <a:pt x="4550" y="8378"/>
                  </a:cubicBezTo>
                  <a:cubicBezTo>
                    <a:pt x="4550" y="8458"/>
                    <a:pt x="4621" y="8529"/>
                    <a:pt x="4702" y="8529"/>
                  </a:cubicBezTo>
                  <a:cubicBezTo>
                    <a:pt x="4782" y="8529"/>
                    <a:pt x="4853" y="8467"/>
                    <a:pt x="4853" y="8387"/>
                  </a:cubicBezTo>
                  <a:cubicBezTo>
                    <a:pt x="4853" y="8297"/>
                    <a:pt x="4782" y="8235"/>
                    <a:pt x="4702" y="8235"/>
                  </a:cubicBezTo>
                  <a:close/>
                  <a:moveTo>
                    <a:pt x="8377" y="8199"/>
                  </a:moveTo>
                  <a:cubicBezTo>
                    <a:pt x="8270" y="8199"/>
                    <a:pt x="8208" y="8262"/>
                    <a:pt x="8208" y="8369"/>
                  </a:cubicBezTo>
                  <a:cubicBezTo>
                    <a:pt x="8208" y="8467"/>
                    <a:pt x="8270" y="8529"/>
                    <a:pt x="8377" y="8529"/>
                  </a:cubicBezTo>
                  <a:cubicBezTo>
                    <a:pt x="8475" y="8529"/>
                    <a:pt x="8538" y="8467"/>
                    <a:pt x="8538" y="8369"/>
                  </a:cubicBezTo>
                  <a:cubicBezTo>
                    <a:pt x="8538" y="8262"/>
                    <a:pt x="8484" y="8199"/>
                    <a:pt x="8377" y="8199"/>
                  </a:cubicBezTo>
                  <a:close/>
                  <a:moveTo>
                    <a:pt x="1027" y="8270"/>
                  </a:moveTo>
                  <a:cubicBezTo>
                    <a:pt x="1023" y="8270"/>
                    <a:pt x="1020" y="8270"/>
                    <a:pt x="1017" y="8271"/>
                  </a:cubicBezTo>
                  <a:cubicBezTo>
                    <a:pt x="964" y="8271"/>
                    <a:pt x="892" y="8351"/>
                    <a:pt x="892" y="8404"/>
                  </a:cubicBezTo>
                  <a:cubicBezTo>
                    <a:pt x="892" y="8455"/>
                    <a:pt x="964" y="8530"/>
                    <a:pt x="1018" y="8530"/>
                  </a:cubicBezTo>
                  <a:cubicBezTo>
                    <a:pt x="1020" y="8530"/>
                    <a:pt x="1023" y="8530"/>
                    <a:pt x="1026" y="8529"/>
                  </a:cubicBezTo>
                  <a:cubicBezTo>
                    <a:pt x="1089" y="8529"/>
                    <a:pt x="1160" y="8449"/>
                    <a:pt x="1160" y="8396"/>
                  </a:cubicBezTo>
                  <a:cubicBezTo>
                    <a:pt x="1151" y="8337"/>
                    <a:pt x="1080" y="8270"/>
                    <a:pt x="1027" y="8270"/>
                  </a:cubicBezTo>
                  <a:close/>
                  <a:moveTo>
                    <a:pt x="1686" y="8315"/>
                  </a:moveTo>
                  <a:cubicBezTo>
                    <a:pt x="1615" y="8315"/>
                    <a:pt x="1561" y="8369"/>
                    <a:pt x="1552" y="8449"/>
                  </a:cubicBezTo>
                  <a:cubicBezTo>
                    <a:pt x="1552" y="8529"/>
                    <a:pt x="1606" y="8583"/>
                    <a:pt x="1686" y="8583"/>
                  </a:cubicBezTo>
                  <a:cubicBezTo>
                    <a:pt x="1767" y="8583"/>
                    <a:pt x="1820" y="8529"/>
                    <a:pt x="1820" y="8449"/>
                  </a:cubicBezTo>
                  <a:cubicBezTo>
                    <a:pt x="1820" y="8369"/>
                    <a:pt x="1767" y="8315"/>
                    <a:pt x="1686" y="8315"/>
                  </a:cubicBezTo>
                  <a:close/>
                  <a:moveTo>
                    <a:pt x="5362" y="8280"/>
                  </a:moveTo>
                  <a:cubicBezTo>
                    <a:pt x="5264" y="8280"/>
                    <a:pt x="5219" y="8333"/>
                    <a:pt x="5219" y="8431"/>
                  </a:cubicBezTo>
                  <a:cubicBezTo>
                    <a:pt x="5219" y="8538"/>
                    <a:pt x="5264" y="8583"/>
                    <a:pt x="5371" y="8583"/>
                  </a:cubicBezTo>
                  <a:cubicBezTo>
                    <a:pt x="5469" y="8583"/>
                    <a:pt x="5513" y="8538"/>
                    <a:pt x="5513" y="8431"/>
                  </a:cubicBezTo>
                  <a:cubicBezTo>
                    <a:pt x="5513" y="8324"/>
                    <a:pt x="5469" y="8280"/>
                    <a:pt x="5362" y="8280"/>
                  </a:cubicBezTo>
                  <a:close/>
                  <a:moveTo>
                    <a:pt x="9037" y="8253"/>
                  </a:moveTo>
                  <a:cubicBezTo>
                    <a:pt x="9030" y="8267"/>
                    <a:pt x="9019" y="8270"/>
                    <a:pt x="9006" y="8270"/>
                  </a:cubicBezTo>
                  <a:cubicBezTo>
                    <a:pt x="8997" y="8270"/>
                    <a:pt x="8988" y="8269"/>
                    <a:pt x="8979" y="8269"/>
                  </a:cubicBezTo>
                  <a:cubicBezTo>
                    <a:pt x="8968" y="8269"/>
                    <a:pt x="8957" y="8271"/>
                    <a:pt x="8948" y="8280"/>
                  </a:cubicBezTo>
                  <a:cubicBezTo>
                    <a:pt x="8921" y="8306"/>
                    <a:pt x="8903" y="8324"/>
                    <a:pt x="8886" y="8351"/>
                  </a:cubicBezTo>
                  <a:cubicBezTo>
                    <a:pt x="8868" y="8378"/>
                    <a:pt x="8877" y="8413"/>
                    <a:pt x="8859" y="8431"/>
                  </a:cubicBezTo>
                  <a:cubicBezTo>
                    <a:pt x="8877" y="8476"/>
                    <a:pt x="8877" y="8529"/>
                    <a:pt x="8921" y="8565"/>
                  </a:cubicBezTo>
                  <a:cubicBezTo>
                    <a:pt x="8957" y="8601"/>
                    <a:pt x="9001" y="8601"/>
                    <a:pt x="9046" y="8619"/>
                  </a:cubicBezTo>
                  <a:cubicBezTo>
                    <a:pt x="9064" y="8592"/>
                    <a:pt x="9100" y="8610"/>
                    <a:pt x="9117" y="8592"/>
                  </a:cubicBezTo>
                  <a:cubicBezTo>
                    <a:pt x="9135" y="8583"/>
                    <a:pt x="9153" y="8574"/>
                    <a:pt x="9171" y="8556"/>
                  </a:cubicBezTo>
                  <a:cubicBezTo>
                    <a:pt x="9189" y="8547"/>
                    <a:pt x="9198" y="8529"/>
                    <a:pt x="9207" y="8511"/>
                  </a:cubicBezTo>
                  <a:cubicBezTo>
                    <a:pt x="9216" y="8485"/>
                    <a:pt x="9216" y="8458"/>
                    <a:pt x="9216" y="8431"/>
                  </a:cubicBezTo>
                  <a:cubicBezTo>
                    <a:pt x="9225" y="8413"/>
                    <a:pt x="9180" y="8315"/>
                    <a:pt x="9162" y="8297"/>
                  </a:cubicBezTo>
                  <a:cubicBezTo>
                    <a:pt x="9126" y="8271"/>
                    <a:pt x="9082" y="8271"/>
                    <a:pt x="9037" y="8253"/>
                  </a:cubicBezTo>
                  <a:close/>
                  <a:moveTo>
                    <a:pt x="2387" y="8381"/>
                  </a:moveTo>
                  <a:cubicBezTo>
                    <a:pt x="2380" y="8381"/>
                    <a:pt x="2372" y="8383"/>
                    <a:pt x="2364" y="8387"/>
                  </a:cubicBezTo>
                  <a:cubicBezTo>
                    <a:pt x="2354" y="8384"/>
                    <a:pt x="2344" y="8383"/>
                    <a:pt x="2334" y="8383"/>
                  </a:cubicBezTo>
                  <a:cubicBezTo>
                    <a:pt x="2303" y="8383"/>
                    <a:pt x="2278" y="8395"/>
                    <a:pt x="2257" y="8422"/>
                  </a:cubicBezTo>
                  <a:cubicBezTo>
                    <a:pt x="2230" y="8449"/>
                    <a:pt x="2221" y="8476"/>
                    <a:pt x="2221" y="8511"/>
                  </a:cubicBezTo>
                  <a:cubicBezTo>
                    <a:pt x="2221" y="8547"/>
                    <a:pt x="2221" y="8583"/>
                    <a:pt x="2257" y="8610"/>
                  </a:cubicBezTo>
                  <a:cubicBezTo>
                    <a:pt x="2284" y="8636"/>
                    <a:pt x="2302" y="8654"/>
                    <a:pt x="2346" y="8654"/>
                  </a:cubicBezTo>
                  <a:cubicBezTo>
                    <a:pt x="2382" y="8645"/>
                    <a:pt x="2418" y="8654"/>
                    <a:pt x="2453" y="8619"/>
                  </a:cubicBezTo>
                  <a:cubicBezTo>
                    <a:pt x="2471" y="8583"/>
                    <a:pt x="2489" y="8565"/>
                    <a:pt x="2489" y="8520"/>
                  </a:cubicBezTo>
                  <a:cubicBezTo>
                    <a:pt x="2489" y="8485"/>
                    <a:pt x="2489" y="8449"/>
                    <a:pt x="2453" y="8422"/>
                  </a:cubicBezTo>
                  <a:cubicBezTo>
                    <a:pt x="2433" y="8402"/>
                    <a:pt x="2412" y="8381"/>
                    <a:pt x="2387" y="8381"/>
                  </a:cubicBezTo>
                  <a:close/>
                  <a:moveTo>
                    <a:pt x="9679" y="8297"/>
                  </a:moveTo>
                  <a:cubicBezTo>
                    <a:pt x="9644" y="8315"/>
                    <a:pt x="9599" y="8324"/>
                    <a:pt x="9564" y="8351"/>
                  </a:cubicBezTo>
                  <a:cubicBezTo>
                    <a:pt x="9528" y="8387"/>
                    <a:pt x="9528" y="8431"/>
                    <a:pt x="9501" y="8476"/>
                  </a:cubicBezTo>
                  <a:cubicBezTo>
                    <a:pt x="9519" y="8511"/>
                    <a:pt x="9519" y="8556"/>
                    <a:pt x="9546" y="8592"/>
                  </a:cubicBezTo>
                  <a:cubicBezTo>
                    <a:pt x="9564" y="8627"/>
                    <a:pt x="9599" y="8645"/>
                    <a:pt x="9635" y="8645"/>
                  </a:cubicBezTo>
                  <a:cubicBezTo>
                    <a:pt x="9646" y="8645"/>
                    <a:pt x="9657" y="8663"/>
                    <a:pt x="9664" y="8663"/>
                  </a:cubicBezTo>
                  <a:cubicBezTo>
                    <a:pt x="9668" y="8663"/>
                    <a:pt x="9671" y="8656"/>
                    <a:pt x="9671" y="8636"/>
                  </a:cubicBezTo>
                  <a:cubicBezTo>
                    <a:pt x="9679" y="8556"/>
                    <a:pt x="9679" y="8476"/>
                    <a:pt x="9688" y="8396"/>
                  </a:cubicBezTo>
                  <a:cubicBezTo>
                    <a:pt x="9688" y="8387"/>
                    <a:pt x="9697" y="8378"/>
                    <a:pt x="9697" y="8369"/>
                  </a:cubicBezTo>
                  <a:cubicBezTo>
                    <a:pt x="9697" y="8351"/>
                    <a:pt x="9706" y="8333"/>
                    <a:pt x="9706" y="8324"/>
                  </a:cubicBezTo>
                  <a:cubicBezTo>
                    <a:pt x="9706" y="8297"/>
                    <a:pt x="9697" y="8297"/>
                    <a:pt x="9679" y="8297"/>
                  </a:cubicBezTo>
                  <a:close/>
                  <a:moveTo>
                    <a:pt x="6022" y="8333"/>
                  </a:moveTo>
                  <a:cubicBezTo>
                    <a:pt x="5942" y="8342"/>
                    <a:pt x="5861" y="8422"/>
                    <a:pt x="5861" y="8503"/>
                  </a:cubicBezTo>
                  <a:cubicBezTo>
                    <a:pt x="5870" y="8579"/>
                    <a:pt x="5951" y="8664"/>
                    <a:pt x="6028" y="8664"/>
                  </a:cubicBezTo>
                  <a:cubicBezTo>
                    <a:pt x="6032" y="8664"/>
                    <a:pt x="6036" y="8664"/>
                    <a:pt x="6040" y="8663"/>
                  </a:cubicBezTo>
                  <a:cubicBezTo>
                    <a:pt x="6120" y="8663"/>
                    <a:pt x="6200" y="8574"/>
                    <a:pt x="6200" y="8494"/>
                  </a:cubicBezTo>
                  <a:cubicBezTo>
                    <a:pt x="6191" y="8413"/>
                    <a:pt x="6102" y="8333"/>
                    <a:pt x="6022" y="8333"/>
                  </a:cubicBezTo>
                  <a:close/>
                  <a:moveTo>
                    <a:pt x="3024" y="8413"/>
                  </a:moveTo>
                  <a:cubicBezTo>
                    <a:pt x="2989" y="8431"/>
                    <a:pt x="2944" y="8440"/>
                    <a:pt x="2917" y="8467"/>
                  </a:cubicBezTo>
                  <a:cubicBezTo>
                    <a:pt x="2891" y="8485"/>
                    <a:pt x="2873" y="8529"/>
                    <a:pt x="2873" y="8565"/>
                  </a:cubicBezTo>
                  <a:cubicBezTo>
                    <a:pt x="2873" y="8601"/>
                    <a:pt x="2891" y="8636"/>
                    <a:pt x="2917" y="8663"/>
                  </a:cubicBezTo>
                  <a:cubicBezTo>
                    <a:pt x="2935" y="8690"/>
                    <a:pt x="2980" y="8708"/>
                    <a:pt x="3015" y="8717"/>
                  </a:cubicBezTo>
                  <a:cubicBezTo>
                    <a:pt x="3051" y="8717"/>
                    <a:pt x="3096" y="8699"/>
                    <a:pt x="3123" y="8672"/>
                  </a:cubicBezTo>
                  <a:cubicBezTo>
                    <a:pt x="3140" y="8645"/>
                    <a:pt x="3167" y="8601"/>
                    <a:pt x="3167" y="8574"/>
                  </a:cubicBezTo>
                  <a:cubicBezTo>
                    <a:pt x="3167" y="8538"/>
                    <a:pt x="3149" y="8494"/>
                    <a:pt x="3123" y="8467"/>
                  </a:cubicBezTo>
                  <a:cubicBezTo>
                    <a:pt x="3096" y="8440"/>
                    <a:pt x="3060" y="8431"/>
                    <a:pt x="3024" y="8413"/>
                  </a:cubicBezTo>
                  <a:close/>
                  <a:moveTo>
                    <a:pt x="6682" y="8387"/>
                  </a:moveTo>
                  <a:cubicBezTo>
                    <a:pt x="6602" y="8387"/>
                    <a:pt x="6513" y="8467"/>
                    <a:pt x="6513" y="8538"/>
                  </a:cubicBezTo>
                  <a:cubicBezTo>
                    <a:pt x="6513" y="8627"/>
                    <a:pt x="6593" y="8717"/>
                    <a:pt x="6673" y="8717"/>
                  </a:cubicBezTo>
                  <a:cubicBezTo>
                    <a:pt x="6753" y="8717"/>
                    <a:pt x="6843" y="8636"/>
                    <a:pt x="6843" y="8556"/>
                  </a:cubicBezTo>
                  <a:cubicBezTo>
                    <a:pt x="6852" y="8476"/>
                    <a:pt x="6762" y="8387"/>
                    <a:pt x="6682" y="8387"/>
                  </a:cubicBezTo>
                  <a:close/>
                  <a:moveTo>
                    <a:pt x="3667" y="8485"/>
                  </a:moveTo>
                  <a:cubicBezTo>
                    <a:pt x="3586" y="8485"/>
                    <a:pt x="3515" y="8556"/>
                    <a:pt x="3515" y="8636"/>
                  </a:cubicBezTo>
                  <a:cubicBezTo>
                    <a:pt x="3524" y="8717"/>
                    <a:pt x="3595" y="8779"/>
                    <a:pt x="3667" y="8779"/>
                  </a:cubicBezTo>
                  <a:cubicBezTo>
                    <a:pt x="3747" y="8779"/>
                    <a:pt x="3818" y="8708"/>
                    <a:pt x="3818" y="8627"/>
                  </a:cubicBezTo>
                  <a:cubicBezTo>
                    <a:pt x="3818" y="8547"/>
                    <a:pt x="3747" y="8485"/>
                    <a:pt x="3667" y="8485"/>
                  </a:cubicBezTo>
                  <a:close/>
                  <a:moveTo>
                    <a:pt x="7351" y="8449"/>
                  </a:moveTo>
                  <a:cubicBezTo>
                    <a:pt x="7244" y="8449"/>
                    <a:pt x="7182" y="8511"/>
                    <a:pt x="7182" y="8619"/>
                  </a:cubicBezTo>
                  <a:cubicBezTo>
                    <a:pt x="7182" y="8717"/>
                    <a:pt x="7244" y="8779"/>
                    <a:pt x="7342" y="8779"/>
                  </a:cubicBezTo>
                  <a:cubicBezTo>
                    <a:pt x="7449" y="8779"/>
                    <a:pt x="7512" y="8717"/>
                    <a:pt x="7512" y="8610"/>
                  </a:cubicBezTo>
                  <a:cubicBezTo>
                    <a:pt x="7512" y="8511"/>
                    <a:pt x="7449" y="8449"/>
                    <a:pt x="7351" y="8449"/>
                  </a:cubicBezTo>
                  <a:close/>
                  <a:moveTo>
                    <a:pt x="4336" y="8529"/>
                  </a:moveTo>
                  <a:cubicBezTo>
                    <a:pt x="4255" y="8529"/>
                    <a:pt x="4184" y="8601"/>
                    <a:pt x="4184" y="8681"/>
                  </a:cubicBezTo>
                  <a:cubicBezTo>
                    <a:pt x="4184" y="8761"/>
                    <a:pt x="4255" y="8833"/>
                    <a:pt x="4327" y="8833"/>
                  </a:cubicBezTo>
                  <a:cubicBezTo>
                    <a:pt x="4407" y="8833"/>
                    <a:pt x="4479" y="8770"/>
                    <a:pt x="4487" y="8690"/>
                  </a:cubicBezTo>
                  <a:cubicBezTo>
                    <a:pt x="4487" y="8601"/>
                    <a:pt x="4416" y="8529"/>
                    <a:pt x="4336" y="8529"/>
                  </a:cubicBezTo>
                  <a:close/>
                  <a:moveTo>
                    <a:pt x="8020" y="8503"/>
                  </a:moveTo>
                  <a:cubicBezTo>
                    <a:pt x="7904" y="8503"/>
                    <a:pt x="7842" y="8556"/>
                    <a:pt x="7842" y="8663"/>
                  </a:cubicBezTo>
                  <a:cubicBezTo>
                    <a:pt x="7842" y="8770"/>
                    <a:pt x="7904" y="8833"/>
                    <a:pt x="8011" y="8833"/>
                  </a:cubicBezTo>
                  <a:cubicBezTo>
                    <a:pt x="8109" y="8833"/>
                    <a:pt x="8172" y="8770"/>
                    <a:pt x="8172" y="8663"/>
                  </a:cubicBezTo>
                  <a:cubicBezTo>
                    <a:pt x="8172" y="8565"/>
                    <a:pt x="8118" y="8503"/>
                    <a:pt x="8020" y="8503"/>
                  </a:cubicBezTo>
                  <a:close/>
                  <a:moveTo>
                    <a:pt x="668" y="8564"/>
                  </a:moveTo>
                  <a:cubicBezTo>
                    <a:pt x="665" y="8564"/>
                    <a:pt x="663" y="8565"/>
                    <a:pt x="660" y="8565"/>
                  </a:cubicBezTo>
                  <a:lnTo>
                    <a:pt x="634" y="8565"/>
                  </a:lnTo>
                  <a:cubicBezTo>
                    <a:pt x="589" y="8592"/>
                    <a:pt x="553" y="8627"/>
                    <a:pt x="526" y="8672"/>
                  </a:cubicBezTo>
                  <a:cubicBezTo>
                    <a:pt x="526" y="8681"/>
                    <a:pt x="526" y="8690"/>
                    <a:pt x="526" y="8690"/>
                  </a:cubicBezTo>
                  <a:cubicBezTo>
                    <a:pt x="535" y="8717"/>
                    <a:pt x="544" y="8735"/>
                    <a:pt x="553" y="8752"/>
                  </a:cubicBezTo>
                  <a:cubicBezTo>
                    <a:pt x="584" y="8807"/>
                    <a:pt x="623" y="8834"/>
                    <a:pt x="661" y="8834"/>
                  </a:cubicBezTo>
                  <a:cubicBezTo>
                    <a:pt x="667" y="8834"/>
                    <a:pt x="673" y="8834"/>
                    <a:pt x="678" y="8833"/>
                  </a:cubicBezTo>
                  <a:cubicBezTo>
                    <a:pt x="732" y="8824"/>
                    <a:pt x="794" y="8743"/>
                    <a:pt x="794" y="8699"/>
                  </a:cubicBezTo>
                  <a:cubicBezTo>
                    <a:pt x="794" y="8640"/>
                    <a:pt x="714" y="8564"/>
                    <a:pt x="668" y="8564"/>
                  </a:cubicBezTo>
                  <a:close/>
                  <a:moveTo>
                    <a:pt x="1340" y="8618"/>
                  </a:moveTo>
                  <a:cubicBezTo>
                    <a:pt x="1337" y="8618"/>
                    <a:pt x="1333" y="8618"/>
                    <a:pt x="1329" y="8619"/>
                  </a:cubicBezTo>
                  <a:cubicBezTo>
                    <a:pt x="1249" y="8619"/>
                    <a:pt x="1196" y="8663"/>
                    <a:pt x="1187" y="8743"/>
                  </a:cubicBezTo>
                  <a:cubicBezTo>
                    <a:pt x="1187" y="8824"/>
                    <a:pt x="1240" y="8877"/>
                    <a:pt x="1312" y="8886"/>
                  </a:cubicBezTo>
                  <a:cubicBezTo>
                    <a:pt x="1316" y="8887"/>
                    <a:pt x="1321" y="8887"/>
                    <a:pt x="1325" y="8887"/>
                  </a:cubicBezTo>
                  <a:cubicBezTo>
                    <a:pt x="1400" y="8887"/>
                    <a:pt x="1463" y="8820"/>
                    <a:pt x="1454" y="8761"/>
                  </a:cubicBezTo>
                  <a:cubicBezTo>
                    <a:pt x="1471" y="8686"/>
                    <a:pt x="1401" y="8618"/>
                    <a:pt x="1340" y="8618"/>
                  </a:cubicBezTo>
                  <a:close/>
                  <a:moveTo>
                    <a:pt x="5005" y="8601"/>
                  </a:moveTo>
                  <a:cubicBezTo>
                    <a:pt x="4898" y="8601"/>
                    <a:pt x="4853" y="8645"/>
                    <a:pt x="4853" y="8743"/>
                  </a:cubicBezTo>
                  <a:cubicBezTo>
                    <a:pt x="4853" y="8850"/>
                    <a:pt x="4898" y="8895"/>
                    <a:pt x="4996" y="8895"/>
                  </a:cubicBezTo>
                  <a:cubicBezTo>
                    <a:pt x="5094" y="8895"/>
                    <a:pt x="5148" y="8850"/>
                    <a:pt x="5148" y="8761"/>
                  </a:cubicBezTo>
                  <a:cubicBezTo>
                    <a:pt x="5148" y="8654"/>
                    <a:pt x="5103" y="8601"/>
                    <a:pt x="5005" y="8601"/>
                  </a:cubicBezTo>
                  <a:close/>
                  <a:moveTo>
                    <a:pt x="8671" y="8547"/>
                  </a:moveTo>
                  <a:cubicBezTo>
                    <a:pt x="8627" y="8565"/>
                    <a:pt x="8573" y="8574"/>
                    <a:pt x="8547" y="8610"/>
                  </a:cubicBezTo>
                  <a:cubicBezTo>
                    <a:pt x="8511" y="8645"/>
                    <a:pt x="8493" y="8699"/>
                    <a:pt x="8493" y="8743"/>
                  </a:cubicBezTo>
                  <a:cubicBezTo>
                    <a:pt x="8502" y="8779"/>
                    <a:pt x="8520" y="8833"/>
                    <a:pt x="8555" y="8868"/>
                  </a:cubicBezTo>
                  <a:cubicBezTo>
                    <a:pt x="8591" y="8895"/>
                    <a:pt x="8645" y="8895"/>
                    <a:pt x="8680" y="8913"/>
                  </a:cubicBezTo>
                  <a:cubicBezTo>
                    <a:pt x="8716" y="8895"/>
                    <a:pt x="8778" y="8895"/>
                    <a:pt x="8805" y="8850"/>
                  </a:cubicBezTo>
                  <a:cubicBezTo>
                    <a:pt x="8841" y="8815"/>
                    <a:pt x="8859" y="8770"/>
                    <a:pt x="8850" y="8726"/>
                  </a:cubicBezTo>
                  <a:cubicBezTo>
                    <a:pt x="8850" y="8681"/>
                    <a:pt x="8832" y="8636"/>
                    <a:pt x="8796" y="8601"/>
                  </a:cubicBezTo>
                  <a:cubicBezTo>
                    <a:pt x="8761" y="8565"/>
                    <a:pt x="8707" y="8574"/>
                    <a:pt x="8671" y="8547"/>
                  </a:cubicBezTo>
                  <a:close/>
                  <a:moveTo>
                    <a:pt x="1990" y="8681"/>
                  </a:moveTo>
                  <a:cubicBezTo>
                    <a:pt x="1909" y="8681"/>
                    <a:pt x="1856" y="8735"/>
                    <a:pt x="1856" y="8806"/>
                  </a:cubicBezTo>
                  <a:cubicBezTo>
                    <a:pt x="1856" y="8895"/>
                    <a:pt x="1909" y="8949"/>
                    <a:pt x="1981" y="8949"/>
                  </a:cubicBezTo>
                  <a:cubicBezTo>
                    <a:pt x="2070" y="8949"/>
                    <a:pt x="2123" y="8895"/>
                    <a:pt x="2123" y="8815"/>
                  </a:cubicBezTo>
                  <a:cubicBezTo>
                    <a:pt x="2123" y="8735"/>
                    <a:pt x="2070" y="8681"/>
                    <a:pt x="1990" y="8681"/>
                  </a:cubicBezTo>
                  <a:close/>
                  <a:moveTo>
                    <a:pt x="5665" y="8636"/>
                  </a:moveTo>
                  <a:cubicBezTo>
                    <a:pt x="5620" y="8645"/>
                    <a:pt x="5576" y="8654"/>
                    <a:pt x="5549" y="8690"/>
                  </a:cubicBezTo>
                  <a:cubicBezTo>
                    <a:pt x="5522" y="8726"/>
                    <a:pt x="5513" y="8770"/>
                    <a:pt x="5496" y="8806"/>
                  </a:cubicBezTo>
                  <a:cubicBezTo>
                    <a:pt x="5522" y="8842"/>
                    <a:pt x="5522" y="8895"/>
                    <a:pt x="5558" y="8922"/>
                  </a:cubicBezTo>
                  <a:cubicBezTo>
                    <a:pt x="5594" y="8940"/>
                    <a:pt x="5629" y="8949"/>
                    <a:pt x="5665" y="8966"/>
                  </a:cubicBezTo>
                  <a:cubicBezTo>
                    <a:pt x="5701" y="8940"/>
                    <a:pt x="5754" y="8949"/>
                    <a:pt x="5781" y="8904"/>
                  </a:cubicBezTo>
                  <a:cubicBezTo>
                    <a:pt x="5808" y="8877"/>
                    <a:pt x="5817" y="8833"/>
                    <a:pt x="5835" y="8797"/>
                  </a:cubicBezTo>
                  <a:cubicBezTo>
                    <a:pt x="5808" y="8761"/>
                    <a:pt x="5808" y="8708"/>
                    <a:pt x="5772" y="8681"/>
                  </a:cubicBezTo>
                  <a:cubicBezTo>
                    <a:pt x="5736" y="8663"/>
                    <a:pt x="5701" y="8636"/>
                    <a:pt x="5665" y="8636"/>
                  </a:cubicBezTo>
                  <a:close/>
                  <a:moveTo>
                    <a:pt x="9332" y="8599"/>
                  </a:moveTo>
                  <a:cubicBezTo>
                    <a:pt x="9304" y="8599"/>
                    <a:pt x="9232" y="8629"/>
                    <a:pt x="9216" y="8645"/>
                  </a:cubicBezTo>
                  <a:cubicBezTo>
                    <a:pt x="9180" y="8681"/>
                    <a:pt x="9162" y="8735"/>
                    <a:pt x="9162" y="8770"/>
                  </a:cubicBezTo>
                  <a:cubicBezTo>
                    <a:pt x="9153" y="8824"/>
                    <a:pt x="9171" y="8868"/>
                    <a:pt x="9207" y="8904"/>
                  </a:cubicBezTo>
                  <a:cubicBezTo>
                    <a:pt x="9233" y="8949"/>
                    <a:pt x="9287" y="8949"/>
                    <a:pt x="9340" y="8966"/>
                  </a:cubicBezTo>
                  <a:cubicBezTo>
                    <a:pt x="9358" y="8966"/>
                    <a:pt x="9448" y="8931"/>
                    <a:pt x="9465" y="8913"/>
                  </a:cubicBezTo>
                  <a:cubicBezTo>
                    <a:pt x="9501" y="8886"/>
                    <a:pt x="9501" y="8833"/>
                    <a:pt x="9528" y="8788"/>
                  </a:cubicBezTo>
                  <a:cubicBezTo>
                    <a:pt x="9510" y="8743"/>
                    <a:pt x="9510" y="8699"/>
                    <a:pt x="9474" y="8663"/>
                  </a:cubicBezTo>
                  <a:cubicBezTo>
                    <a:pt x="9439" y="8619"/>
                    <a:pt x="9394" y="8610"/>
                    <a:pt x="9340" y="8601"/>
                  </a:cubicBezTo>
                  <a:cubicBezTo>
                    <a:pt x="9339" y="8600"/>
                    <a:pt x="9336" y="8599"/>
                    <a:pt x="9332" y="8599"/>
                  </a:cubicBezTo>
                  <a:close/>
                  <a:moveTo>
                    <a:pt x="2650" y="8717"/>
                  </a:moveTo>
                  <a:cubicBezTo>
                    <a:pt x="2614" y="8717"/>
                    <a:pt x="2569" y="8743"/>
                    <a:pt x="2552" y="8770"/>
                  </a:cubicBezTo>
                  <a:cubicBezTo>
                    <a:pt x="2525" y="8788"/>
                    <a:pt x="2507" y="8833"/>
                    <a:pt x="2507" y="8868"/>
                  </a:cubicBezTo>
                  <a:cubicBezTo>
                    <a:pt x="2507" y="8904"/>
                    <a:pt x="2525" y="8940"/>
                    <a:pt x="2552" y="8966"/>
                  </a:cubicBezTo>
                  <a:cubicBezTo>
                    <a:pt x="2578" y="8993"/>
                    <a:pt x="2623" y="9011"/>
                    <a:pt x="2659" y="9011"/>
                  </a:cubicBezTo>
                  <a:cubicBezTo>
                    <a:pt x="2694" y="9011"/>
                    <a:pt x="2730" y="8993"/>
                    <a:pt x="2757" y="8966"/>
                  </a:cubicBezTo>
                  <a:cubicBezTo>
                    <a:pt x="2784" y="8940"/>
                    <a:pt x="2792" y="8895"/>
                    <a:pt x="2801" y="8859"/>
                  </a:cubicBezTo>
                  <a:cubicBezTo>
                    <a:pt x="2792" y="8824"/>
                    <a:pt x="2775" y="8788"/>
                    <a:pt x="2757" y="8761"/>
                  </a:cubicBezTo>
                  <a:cubicBezTo>
                    <a:pt x="2730" y="8735"/>
                    <a:pt x="2685" y="8717"/>
                    <a:pt x="2650" y="8717"/>
                  </a:cubicBezTo>
                  <a:close/>
                  <a:moveTo>
                    <a:pt x="6334" y="8699"/>
                  </a:moveTo>
                  <a:cubicBezTo>
                    <a:pt x="6254" y="8699"/>
                    <a:pt x="6165" y="8779"/>
                    <a:pt x="6165" y="8868"/>
                  </a:cubicBezTo>
                  <a:cubicBezTo>
                    <a:pt x="6165" y="8949"/>
                    <a:pt x="6245" y="9029"/>
                    <a:pt x="6325" y="9029"/>
                  </a:cubicBezTo>
                  <a:cubicBezTo>
                    <a:pt x="6405" y="9029"/>
                    <a:pt x="6495" y="8949"/>
                    <a:pt x="6495" y="8868"/>
                  </a:cubicBezTo>
                  <a:cubicBezTo>
                    <a:pt x="6495" y="8788"/>
                    <a:pt x="6414" y="8699"/>
                    <a:pt x="6334" y="8699"/>
                  </a:cubicBezTo>
                  <a:close/>
                  <a:moveTo>
                    <a:pt x="3328" y="8779"/>
                  </a:moveTo>
                  <a:cubicBezTo>
                    <a:pt x="3247" y="8779"/>
                    <a:pt x="3167" y="8850"/>
                    <a:pt x="3167" y="8931"/>
                  </a:cubicBezTo>
                  <a:cubicBezTo>
                    <a:pt x="3176" y="8966"/>
                    <a:pt x="3185" y="9002"/>
                    <a:pt x="3212" y="9029"/>
                  </a:cubicBezTo>
                  <a:cubicBezTo>
                    <a:pt x="3238" y="9065"/>
                    <a:pt x="3283" y="9065"/>
                    <a:pt x="3319" y="9082"/>
                  </a:cubicBezTo>
                  <a:cubicBezTo>
                    <a:pt x="3354" y="9073"/>
                    <a:pt x="3399" y="9073"/>
                    <a:pt x="3426" y="9038"/>
                  </a:cubicBezTo>
                  <a:cubicBezTo>
                    <a:pt x="3444" y="9011"/>
                    <a:pt x="3470" y="8958"/>
                    <a:pt x="3470" y="8931"/>
                  </a:cubicBezTo>
                  <a:cubicBezTo>
                    <a:pt x="3470" y="8859"/>
                    <a:pt x="3399" y="8788"/>
                    <a:pt x="3328" y="8779"/>
                  </a:cubicBezTo>
                  <a:close/>
                  <a:moveTo>
                    <a:pt x="6987" y="8752"/>
                  </a:moveTo>
                  <a:cubicBezTo>
                    <a:pt x="6897" y="8752"/>
                    <a:pt x="6834" y="8820"/>
                    <a:pt x="6834" y="8913"/>
                  </a:cubicBezTo>
                  <a:cubicBezTo>
                    <a:pt x="6825" y="9011"/>
                    <a:pt x="6905" y="9082"/>
                    <a:pt x="6994" y="9082"/>
                  </a:cubicBezTo>
                  <a:cubicBezTo>
                    <a:pt x="7092" y="9082"/>
                    <a:pt x="7164" y="9002"/>
                    <a:pt x="7164" y="8913"/>
                  </a:cubicBezTo>
                  <a:cubicBezTo>
                    <a:pt x="7155" y="8824"/>
                    <a:pt x="7101" y="8752"/>
                    <a:pt x="7003" y="8752"/>
                  </a:cubicBezTo>
                  <a:cubicBezTo>
                    <a:pt x="6998" y="8752"/>
                    <a:pt x="6992" y="8752"/>
                    <a:pt x="6987" y="8752"/>
                  </a:cubicBezTo>
                  <a:close/>
                  <a:moveTo>
                    <a:pt x="3988" y="8833"/>
                  </a:moveTo>
                  <a:cubicBezTo>
                    <a:pt x="3908" y="8833"/>
                    <a:pt x="3836" y="8904"/>
                    <a:pt x="3836" y="8975"/>
                  </a:cubicBezTo>
                  <a:cubicBezTo>
                    <a:pt x="3836" y="9056"/>
                    <a:pt x="3899" y="9127"/>
                    <a:pt x="3979" y="9136"/>
                  </a:cubicBezTo>
                  <a:cubicBezTo>
                    <a:pt x="4068" y="9136"/>
                    <a:pt x="4131" y="9065"/>
                    <a:pt x="4131" y="8984"/>
                  </a:cubicBezTo>
                  <a:cubicBezTo>
                    <a:pt x="4131" y="8904"/>
                    <a:pt x="4068" y="8833"/>
                    <a:pt x="3988" y="8833"/>
                  </a:cubicBezTo>
                  <a:close/>
                  <a:moveTo>
                    <a:pt x="7645" y="8815"/>
                  </a:moveTo>
                  <a:cubicBezTo>
                    <a:pt x="7538" y="8815"/>
                    <a:pt x="7476" y="8877"/>
                    <a:pt x="7476" y="8984"/>
                  </a:cubicBezTo>
                  <a:cubicBezTo>
                    <a:pt x="7476" y="9082"/>
                    <a:pt x="7538" y="9145"/>
                    <a:pt x="7645" y="9145"/>
                  </a:cubicBezTo>
                  <a:cubicBezTo>
                    <a:pt x="7753" y="9145"/>
                    <a:pt x="7806" y="9082"/>
                    <a:pt x="7806" y="8975"/>
                  </a:cubicBezTo>
                  <a:cubicBezTo>
                    <a:pt x="7806" y="8877"/>
                    <a:pt x="7744" y="8815"/>
                    <a:pt x="7645" y="8815"/>
                  </a:cubicBezTo>
                  <a:close/>
                  <a:moveTo>
                    <a:pt x="955" y="8913"/>
                  </a:moveTo>
                  <a:cubicBezTo>
                    <a:pt x="874" y="8913"/>
                    <a:pt x="830" y="8975"/>
                    <a:pt x="821" y="9056"/>
                  </a:cubicBezTo>
                  <a:cubicBezTo>
                    <a:pt x="821" y="9115"/>
                    <a:pt x="884" y="9181"/>
                    <a:pt x="951" y="9181"/>
                  </a:cubicBezTo>
                  <a:cubicBezTo>
                    <a:pt x="955" y="9181"/>
                    <a:pt x="960" y="9181"/>
                    <a:pt x="964" y="9181"/>
                  </a:cubicBezTo>
                  <a:cubicBezTo>
                    <a:pt x="1035" y="9172"/>
                    <a:pt x="1089" y="9127"/>
                    <a:pt x="1089" y="9047"/>
                  </a:cubicBezTo>
                  <a:cubicBezTo>
                    <a:pt x="1089" y="8966"/>
                    <a:pt x="1035" y="8913"/>
                    <a:pt x="955" y="8913"/>
                  </a:cubicBezTo>
                  <a:close/>
                  <a:moveTo>
                    <a:pt x="4630" y="8895"/>
                  </a:moveTo>
                  <a:cubicBezTo>
                    <a:pt x="4532" y="8895"/>
                    <a:pt x="4487" y="8949"/>
                    <a:pt x="4487" y="9047"/>
                  </a:cubicBezTo>
                  <a:cubicBezTo>
                    <a:pt x="4487" y="9154"/>
                    <a:pt x="4532" y="9198"/>
                    <a:pt x="4630" y="9198"/>
                  </a:cubicBezTo>
                  <a:cubicBezTo>
                    <a:pt x="4737" y="9198"/>
                    <a:pt x="4782" y="9154"/>
                    <a:pt x="4782" y="9047"/>
                  </a:cubicBezTo>
                  <a:cubicBezTo>
                    <a:pt x="4782" y="8949"/>
                    <a:pt x="4737" y="8895"/>
                    <a:pt x="4630" y="8895"/>
                  </a:cubicBezTo>
                  <a:close/>
                  <a:moveTo>
                    <a:pt x="8306" y="8850"/>
                  </a:moveTo>
                  <a:cubicBezTo>
                    <a:pt x="8299" y="8865"/>
                    <a:pt x="8287" y="8868"/>
                    <a:pt x="8275" y="8868"/>
                  </a:cubicBezTo>
                  <a:cubicBezTo>
                    <a:pt x="8267" y="8868"/>
                    <a:pt x="8258" y="8866"/>
                    <a:pt x="8250" y="8866"/>
                  </a:cubicBezTo>
                  <a:cubicBezTo>
                    <a:pt x="8240" y="8866"/>
                    <a:pt x="8231" y="8868"/>
                    <a:pt x="8225" y="8877"/>
                  </a:cubicBezTo>
                  <a:cubicBezTo>
                    <a:pt x="8199" y="8904"/>
                    <a:pt x="8163" y="8931"/>
                    <a:pt x="8145" y="8966"/>
                  </a:cubicBezTo>
                  <a:cubicBezTo>
                    <a:pt x="8136" y="8984"/>
                    <a:pt x="8136" y="9011"/>
                    <a:pt x="8127" y="9038"/>
                  </a:cubicBezTo>
                  <a:cubicBezTo>
                    <a:pt x="8163" y="9056"/>
                    <a:pt x="8127" y="9091"/>
                    <a:pt x="8154" y="9118"/>
                  </a:cubicBezTo>
                  <a:cubicBezTo>
                    <a:pt x="8181" y="9145"/>
                    <a:pt x="8208" y="9172"/>
                    <a:pt x="8234" y="9198"/>
                  </a:cubicBezTo>
                  <a:cubicBezTo>
                    <a:pt x="8261" y="9207"/>
                    <a:pt x="8288" y="9207"/>
                    <a:pt x="8315" y="9207"/>
                  </a:cubicBezTo>
                  <a:cubicBezTo>
                    <a:pt x="8341" y="9207"/>
                    <a:pt x="8368" y="9198"/>
                    <a:pt x="8395" y="9189"/>
                  </a:cubicBezTo>
                  <a:cubicBezTo>
                    <a:pt x="8422" y="9163"/>
                    <a:pt x="8457" y="9136"/>
                    <a:pt x="8475" y="9109"/>
                  </a:cubicBezTo>
                  <a:cubicBezTo>
                    <a:pt x="8484" y="9082"/>
                    <a:pt x="8475" y="9056"/>
                    <a:pt x="8493" y="9029"/>
                  </a:cubicBezTo>
                  <a:cubicBezTo>
                    <a:pt x="8466" y="9011"/>
                    <a:pt x="8484" y="8975"/>
                    <a:pt x="8466" y="8949"/>
                  </a:cubicBezTo>
                  <a:cubicBezTo>
                    <a:pt x="8439" y="8922"/>
                    <a:pt x="8413" y="8886"/>
                    <a:pt x="8386" y="8868"/>
                  </a:cubicBezTo>
                  <a:cubicBezTo>
                    <a:pt x="8359" y="8859"/>
                    <a:pt x="8332" y="8859"/>
                    <a:pt x="8306" y="8850"/>
                  </a:cubicBezTo>
                  <a:close/>
                  <a:moveTo>
                    <a:pt x="1619" y="8984"/>
                  </a:moveTo>
                  <a:cubicBezTo>
                    <a:pt x="1545" y="8984"/>
                    <a:pt x="1490" y="9050"/>
                    <a:pt x="1490" y="9109"/>
                  </a:cubicBezTo>
                  <a:cubicBezTo>
                    <a:pt x="1481" y="9181"/>
                    <a:pt x="1552" y="9252"/>
                    <a:pt x="1615" y="9252"/>
                  </a:cubicBezTo>
                  <a:cubicBezTo>
                    <a:pt x="1695" y="9243"/>
                    <a:pt x="1758" y="9198"/>
                    <a:pt x="1758" y="9118"/>
                  </a:cubicBezTo>
                  <a:cubicBezTo>
                    <a:pt x="1758" y="9038"/>
                    <a:pt x="1704" y="8984"/>
                    <a:pt x="1633" y="8984"/>
                  </a:cubicBezTo>
                  <a:cubicBezTo>
                    <a:pt x="1628" y="8984"/>
                    <a:pt x="1624" y="8984"/>
                    <a:pt x="1619" y="8984"/>
                  </a:cubicBezTo>
                  <a:close/>
                  <a:moveTo>
                    <a:pt x="5290" y="8931"/>
                  </a:moveTo>
                  <a:cubicBezTo>
                    <a:pt x="5255" y="8958"/>
                    <a:pt x="5201" y="8949"/>
                    <a:pt x="5183" y="8993"/>
                  </a:cubicBezTo>
                  <a:cubicBezTo>
                    <a:pt x="5157" y="9029"/>
                    <a:pt x="5130" y="9065"/>
                    <a:pt x="5139" y="9100"/>
                  </a:cubicBezTo>
                  <a:cubicBezTo>
                    <a:pt x="5139" y="9136"/>
                    <a:pt x="5157" y="9181"/>
                    <a:pt x="5192" y="9216"/>
                  </a:cubicBezTo>
                  <a:cubicBezTo>
                    <a:pt x="5228" y="9243"/>
                    <a:pt x="5264" y="9243"/>
                    <a:pt x="5299" y="9261"/>
                  </a:cubicBezTo>
                  <a:cubicBezTo>
                    <a:pt x="5335" y="9243"/>
                    <a:pt x="5388" y="9243"/>
                    <a:pt x="5415" y="9198"/>
                  </a:cubicBezTo>
                  <a:cubicBezTo>
                    <a:pt x="5442" y="9172"/>
                    <a:pt x="5451" y="9136"/>
                    <a:pt x="5469" y="9100"/>
                  </a:cubicBezTo>
                  <a:cubicBezTo>
                    <a:pt x="5442" y="9056"/>
                    <a:pt x="5442" y="9011"/>
                    <a:pt x="5406" y="8984"/>
                  </a:cubicBezTo>
                  <a:cubicBezTo>
                    <a:pt x="5371" y="8949"/>
                    <a:pt x="5335" y="8949"/>
                    <a:pt x="5290" y="8931"/>
                  </a:cubicBezTo>
                  <a:close/>
                  <a:moveTo>
                    <a:pt x="8989" y="8920"/>
                  </a:moveTo>
                  <a:cubicBezTo>
                    <a:pt x="8981" y="8920"/>
                    <a:pt x="8973" y="8920"/>
                    <a:pt x="8966" y="8922"/>
                  </a:cubicBezTo>
                  <a:cubicBezTo>
                    <a:pt x="8921" y="8922"/>
                    <a:pt x="8877" y="8940"/>
                    <a:pt x="8841" y="8975"/>
                  </a:cubicBezTo>
                  <a:cubicBezTo>
                    <a:pt x="8823" y="8993"/>
                    <a:pt x="8787" y="9073"/>
                    <a:pt x="8796" y="9100"/>
                  </a:cubicBezTo>
                  <a:cubicBezTo>
                    <a:pt x="8805" y="9145"/>
                    <a:pt x="8814" y="9198"/>
                    <a:pt x="8850" y="9234"/>
                  </a:cubicBezTo>
                  <a:cubicBezTo>
                    <a:pt x="8881" y="9257"/>
                    <a:pt x="8925" y="9280"/>
                    <a:pt x="8965" y="9280"/>
                  </a:cubicBezTo>
                  <a:cubicBezTo>
                    <a:pt x="8972" y="9280"/>
                    <a:pt x="8978" y="9280"/>
                    <a:pt x="8984" y="9279"/>
                  </a:cubicBezTo>
                  <a:cubicBezTo>
                    <a:pt x="9028" y="9270"/>
                    <a:pt x="9073" y="9261"/>
                    <a:pt x="9109" y="9225"/>
                  </a:cubicBezTo>
                  <a:cubicBezTo>
                    <a:pt x="9135" y="9189"/>
                    <a:pt x="9144" y="9136"/>
                    <a:pt x="9162" y="9091"/>
                  </a:cubicBezTo>
                  <a:cubicBezTo>
                    <a:pt x="9144" y="9047"/>
                    <a:pt x="9135" y="8993"/>
                    <a:pt x="9100" y="8966"/>
                  </a:cubicBezTo>
                  <a:cubicBezTo>
                    <a:pt x="9063" y="8937"/>
                    <a:pt x="9026" y="8920"/>
                    <a:pt x="8989" y="8920"/>
                  </a:cubicBezTo>
                  <a:close/>
                  <a:moveTo>
                    <a:pt x="2284" y="9029"/>
                  </a:moveTo>
                  <a:cubicBezTo>
                    <a:pt x="2248" y="9029"/>
                    <a:pt x="2221" y="9038"/>
                    <a:pt x="2195" y="9065"/>
                  </a:cubicBezTo>
                  <a:cubicBezTo>
                    <a:pt x="2168" y="9091"/>
                    <a:pt x="2150" y="9118"/>
                    <a:pt x="2150" y="9163"/>
                  </a:cubicBezTo>
                  <a:cubicBezTo>
                    <a:pt x="2159" y="9198"/>
                    <a:pt x="2159" y="9234"/>
                    <a:pt x="2195" y="9261"/>
                  </a:cubicBezTo>
                  <a:cubicBezTo>
                    <a:pt x="2221" y="9288"/>
                    <a:pt x="2248" y="9297"/>
                    <a:pt x="2284" y="9297"/>
                  </a:cubicBezTo>
                  <a:cubicBezTo>
                    <a:pt x="2329" y="9297"/>
                    <a:pt x="2355" y="9288"/>
                    <a:pt x="2391" y="9261"/>
                  </a:cubicBezTo>
                  <a:cubicBezTo>
                    <a:pt x="2418" y="9234"/>
                    <a:pt x="2427" y="9207"/>
                    <a:pt x="2418" y="9163"/>
                  </a:cubicBezTo>
                  <a:cubicBezTo>
                    <a:pt x="2427" y="9127"/>
                    <a:pt x="2418" y="9100"/>
                    <a:pt x="2391" y="9073"/>
                  </a:cubicBezTo>
                  <a:cubicBezTo>
                    <a:pt x="2355" y="9038"/>
                    <a:pt x="2329" y="9029"/>
                    <a:pt x="2284" y="9029"/>
                  </a:cubicBezTo>
                  <a:close/>
                  <a:moveTo>
                    <a:pt x="9617" y="8966"/>
                  </a:moveTo>
                  <a:lnTo>
                    <a:pt x="9617" y="8966"/>
                  </a:lnTo>
                  <a:cubicBezTo>
                    <a:pt x="9608" y="8975"/>
                    <a:pt x="9590" y="8975"/>
                    <a:pt x="9581" y="8984"/>
                  </a:cubicBezTo>
                  <a:cubicBezTo>
                    <a:pt x="9572" y="8984"/>
                    <a:pt x="9564" y="8984"/>
                    <a:pt x="9555" y="8993"/>
                  </a:cubicBezTo>
                  <a:cubicBezTo>
                    <a:pt x="9421" y="9065"/>
                    <a:pt x="9430" y="9207"/>
                    <a:pt x="9528" y="9297"/>
                  </a:cubicBezTo>
                  <a:cubicBezTo>
                    <a:pt x="9530" y="9299"/>
                    <a:pt x="9533" y="9300"/>
                    <a:pt x="9536" y="9300"/>
                  </a:cubicBezTo>
                  <a:cubicBezTo>
                    <a:pt x="9545" y="9300"/>
                    <a:pt x="9555" y="9292"/>
                    <a:pt x="9555" y="9279"/>
                  </a:cubicBezTo>
                  <a:cubicBezTo>
                    <a:pt x="9572" y="9189"/>
                    <a:pt x="9590" y="9091"/>
                    <a:pt x="9608" y="9002"/>
                  </a:cubicBezTo>
                  <a:cubicBezTo>
                    <a:pt x="9608" y="8984"/>
                    <a:pt x="9617" y="8975"/>
                    <a:pt x="9617" y="8966"/>
                  </a:cubicBezTo>
                  <a:close/>
                  <a:moveTo>
                    <a:pt x="5957" y="9002"/>
                  </a:moveTo>
                  <a:cubicBezTo>
                    <a:pt x="5880" y="9002"/>
                    <a:pt x="5799" y="9086"/>
                    <a:pt x="5799" y="9163"/>
                  </a:cubicBezTo>
                  <a:cubicBezTo>
                    <a:pt x="5799" y="9243"/>
                    <a:pt x="5879" y="9332"/>
                    <a:pt x="5959" y="9332"/>
                  </a:cubicBezTo>
                  <a:cubicBezTo>
                    <a:pt x="6049" y="9332"/>
                    <a:pt x="6129" y="9252"/>
                    <a:pt x="6129" y="9163"/>
                  </a:cubicBezTo>
                  <a:cubicBezTo>
                    <a:pt x="6129" y="9082"/>
                    <a:pt x="6049" y="9002"/>
                    <a:pt x="5968" y="9002"/>
                  </a:cubicBezTo>
                  <a:cubicBezTo>
                    <a:pt x="5965" y="9002"/>
                    <a:pt x="5961" y="9002"/>
                    <a:pt x="5957" y="9002"/>
                  </a:cubicBezTo>
                  <a:close/>
                  <a:moveTo>
                    <a:pt x="6637" y="9047"/>
                  </a:moveTo>
                  <a:cubicBezTo>
                    <a:pt x="6539" y="9047"/>
                    <a:pt x="6468" y="9118"/>
                    <a:pt x="6468" y="9207"/>
                  </a:cubicBezTo>
                  <a:cubicBezTo>
                    <a:pt x="6459" y="9305"/>
                    <a:pt x="6539" y="9377"/>
                    <a:pt x="6628" y="9377"/>
                  </a:cubicBezTo>
                  <a:cubicBezTo>
                    <a:pt x="6634" y="9377"/>
                    <a:pt x="6638" y="9377"/>
                    <a:pt x="6643" y="9377"/>
                  </a:cubicBezTo>
                  <a:cubicBezTo>
                    <a:pt x="6734" y="9377"/>
                    <a:pt x="6798" y="9301"/>
                    <a:pt x="6798" y="9216"/>
                  </a:cubicBezTo>
                  <a:cubicBezTo>
                    <a:pt x="6789" y="9118"/>
                    <a:pt x="6736" y="9056"/>
                    <a:pt x="6637" y="9047"/>
                  </a:cubicBezTo>
                  <a:close/>
                  <a:moveTo>
                    <a:pt x="2953" y="9082"/>
                  </a:moveTo>
                  <a:cubicBezTo>
                    <a:pt x="2873" y="9082"/>
                    <a:pt x="2810" y="9154"/>
                    <a:pt x="2801" y="9225"/>
                  </a:cubicBezTo>
                  <a:cubicBezTo>
                    <a:pt x="2801" y="9301"/>
                    <a:pt x="2866" y="9377"/>
                    <a:pt x="2941" y="9377"/>
                  </a:cubicBezTo>
                  <a:cubicBezTo>
                    <a:pt x="2945" y="9377"/>
                    <a:pt x="2949" y="9377"/>
                    <a:pt x="2953" y="9377"/>
                  </a:cubicBezTo>
                  <a:cubicBezTo>
                    <a:pt x="2989" y="9377"/>
                    <a:pt x="3024" y="9368"/>
                    <a:pt x="3051" y="9341"/>
                  </a:cubicBezTo>
                  <a:cubicBezTo>
                    <a:pt x="3087" y="9314"/>
                    <a:pt x="3087" y="9270"/>
                    <a:pt x="3105" y="9243"/>
                  </a:cubicBezTo>
                  <a:cubicBezTo>
                    <a:pt x="3105" y="9207"/>
                    <a:pt x="3078" y="9145"/>
                    <a:pt x="3060" y="9127"/>
                  </a:cubicBezTo>
                  <a:cubicBezTo>
                    <a:pt x="3033" y="9109"/>
                    <a:pt x="2980" y="9082"/>
                    <a:pt x="2953" y="9082"/>
                  </a:cubicBezTo>
                  <a:close/>
                  <a:moveTo>
                    <a:pt x="3628" y="9135"/>
                  </a:moveTo>
                  <a:cubicBezTo>
                    <a:pt x="3623" y="9135"/>
                    <a:pt x="3618" y="9135"/>
                    <a:pt x="3613" y="9136"/>
                  </a:cubicBezTo>
                  <a:cubicBezTo>
                    <a:pt x="3542" y="9136"/>
                    <a:pt x="3470" y="9198"/>
                    <a:pt x="3470" y="9279"/>
                  </a:cubicBezTo>
                  <a:cubicBezTo>
                    <a:pt x="3470" y="9359"/>
                    <a:pt x="3533" y="9430"/>
                    <a:pt x="3613" y="9430"/>
                  </a:cubicBezTo>
                  <a:cubicBezTo>
                    <a:pt x="3702" y="9430"/>
                    <a:pt x="3765" y="9359"/>
                    <a:pt x="3765" y="9279"/>
                  </a:cubicBezTo>
                  <a:cubicBezTo>
                    <a:pt x="3765" y="9203"/>
                    <a:pt x="3709" y="9135"/>
                    <a:pt x="3628" y="9135"/>
                  </a:cubicBezTo>
                  <a:close/>
                  <a:moveTo>
                    <a:pt x="7298" y="9118"/>
                  </a:moveTo>
                  <a:cubicBezTo>
                    <a:pt x="7191" y="9118"/>
                    <a:pt x="7128" y="9181"/>
                    <a:pt x="7128" y="9279"/>
                  </a:cubicBezTo>
                  <a:cubicBezTo>
                    <a:pt x="7128" y="9386"/>
                    <a:pt x="7191" y="9448"/>
                    <a:pt x="7289" y="9448"/>
                  </a:cubicBezTo>
                  <a:cubicBezTo>
                    <a:pt x="7396" y="9448"/>
                    <a:pt x="7458" y="9386"/>
                    <a:pt x="7458" y="9279"/>
                  </a:cubicBezTo>
                  <a:cubicBezTo>
                    <a:pt x="7458" y="9181"/>
                    <a:pt x="7396" y="9118"/>
                    <a:pt x="7298" y="9118"/>
                  </a:cubicBezTo>
                  <a:close/>
                  <a:moveTo>
                    <a:pt x="4282" y="9198"/>
                  </a:moveTo>
                  <a:cubicBezTo>
                    <a:pt x="4184" y="9198"/>
                    <a:pt x="4140" y="9243"/>
                    <a:pt x="4131" y="9341"/>
                  </a:cubicBezTo>
                  <a:cubicBezTo>
                    <a:pt x="4131" y="9448"/>
                    <a:pt x="4175" y="9493"/>
                    <a:pt x="4282" y="9502"/>
                  </a:cubicBezTo>
                  <a:cubicBezTo>
                    <a:pt x="4389" y="9502"/>
                    <a:pt x="4434" y="9448"/>
                    <a:pt x="4434" y="9350"/>
                  </a:cubicBezTo>
                  <a:cubicBezTo>
                    <a:pt x="4434" y="9243"/>
                    <a:pt x="4389" y="9198"/>
                    <a:pt x="4282" y="9198"/>
                  </a:cubicBezTo>
                  <a:close/>
                  <a:moveTo>
                    <a:pt x="7993" y="9160"/>
                  </a:moveTo>
                  <a:cubicBezTo>
                    <a:pt x="7985" y="9160"/>
                    <a:pt x="7976" y="9161"/>
                    <a:pt x="7967" y="9163"/>
                  </a:cubicBezTo>
                  <a:lnTo>
                    <a:pt x="7904" y="9163"/>
                  </a:lnTo>
                  <a:cubicBezTo>
                    <a:pt x="7895" y="9163"/>
                    <a:pt x="7886" y="9172"/>
                    <a:pt x="7877" y="9172"/>
                  </a:cubicBezTo>
                  <a:cubicBezTo>
                    <a:pt x="7833" y="9216"/>
                    <a:pt x="7770" y="9261"/>
                    <a:pt x="7797" y="9341"/>
                  </a:cubicBezTo>
                  <a:cubicBezTo>
                    <a:pt x="7797" y="9341"/>
                    <a:pt x="7797" y="9350"/>
                    <a:pt x="7797" y="9350"/>
                  </a:cubicBezTo>
                  <a:cubicBezTo>
                    <a:pt x="7797" y="9377"/>
                    <a:pt x="7797" y="9404"/>
                    <a:pt x="7806" y="9412"/>
                  </a:cubicBezTo>
                  <a:cubicBezTo>
                    <a:pt x="7824" y="9448"/>
                    <a:pt x="7860" y="9466"/>
                    <a:pt x="7886" y="9502"/>
                  </a:cubicBezTo>
                  <a:cubicBezTo>
                    <a:pt x="7903" y="9497"/>
                    <a:pt x="7921" y="9496"/>
                    <a:pt x="7938" y="9496"/>
                  </a:cubicBezTo>
                  <a:cubicBezTo>
                    <a:pt x="7949" y="9496"/>
                    <a:pt x="7960" y="9496"/>
                    <a:pt x="7971" y="9496"/>
                  </a:cubicBezTo>
                  <a:cubicBezTo>
                    <a:pt x="8008" y="9496"/>
                    <a:pt x="8044" y="9492"/>
                    <a:pt x="8074" y="9457"/>
                  </a:cubicBezTo>
                  <a:cubicBezTo>
                    <a:pt x="8109" y="9421"/>
                    <a:pt x="8136" y="9386"/>
                    <a:pt x="8127" y="9341"/>
                  </a:cubicBezTo>
                  <a:cubicBezTo>
                    <a:pt x="8127" y="9314"/>
                    <a:pt x="8127" y="9297"/>
                    <a:pt x="8127" y="9279"/>
                  </a:cubicBezTo>
                  <a:cubicBezTo>
                    <a:pt x="8127" y="9270"/>
                    <a:pt x="8127" y="9252"/>
                    <a:pt x="8118" y="9252"/>
                  </a:cubicBezTo>
                  <a:cubicBezTo>
                    <a:pt x="8079" y="9213"/>
                    <a:pt x="8054" y="9160"/>
                    <a:pt x="7993" y="9160"/>
                  </a:cubicBezTo>
                  <a:close/>
                  <a:moveTo>
                    <a:pt x="1267" y="9279"/>
                  </a:moveTo>
                  <a:cubicBezTo>
                    <a:pt x="1196" y="9279"/>
                    <a:pt x="1142" y="9341"/>
                    <a:pt x="1142" y="9412"/>
                  </a:cubicBezTo>
                  <a:cubicBezTo>
                    <a:pt x="1142" y="9493"/>
                    <a:pt x="1196" y="9546"/>
                    <a:pt x="1276" y="9546"/>
                  </a:cubicBezTo>
                  <a:cubicBezTo>
                    <a:pt x="1356" y="9546"/>
                    <a:pt x="1410" y="9493"/>
                    <a:pt x="1410" y="9412"/>
                  </a:cubicBezTo>
                  <a:cubicBezTo>
                    <a:pt x="1410" y="9332"/>
                    <a:pt x="1347" y="9279"/>
                    <a:pt x="1267" y="9279"/>
                  </a:cubicBezTo>
                  <a:close/>
                  <a:moveTo>
                    <a:pt x="4942" y="9234"/>
                  </a:moveTo>
                  <a:cubicBezTo>
                    <a:pt x="4907" y="9261"/>
                    <a:pt x="4853" y="9252"/>
                    <a:pt x="4826" y="9297"/>
                  </a:cubicBezTo>
                  <a:cubicBezTo>
                    <a:pt x="4809" y="9323"/>
                    <a:pt x="4782" y="9368"/>
                    <a:pt x="4791" y="9395"/>
                  </a:cubicBezTo>
                  <a:cubicBezTo>
                    <a:pt x="4791" y="9439"/>
                    <a:pt x="4809" y="9484"/>
                    <a:pt x="4844" y="9511"/>
                  </a:cubicBezTo>
                  <a:cubicBezTo>
                    <a:pt x="4871" y="9546"/>
                    <a:pt x="4916" y="9546"/>
                    <a:pt x="4951" y="9564"/>
                  </a:cubicBezTo>
                  <a:cubicBezTo>
                    <a:pt x="4987" y="9537"/>
                    <a:pt x="5041" y="9546"/>
                    <a:pt x="5067" y="9502"/>
                  </a:cubicBezTo>
                  <a:cubicBezTo>
                    <a:pt x="5085" y="9466"/>
                    <a:pt x="5103" y="9430"/>
                    <a:pt x="5121" y="9404"/>
                  </a:cubicBezTo>
                  <a:cubicBezTo>
                    <a:pt x="5094" y="9359"/>
                    <a:pt x="5094" y="9314"/>
                    <a:pt x="5058" y="9279"/>
                  </a:cubicBezTo>
                  <a:cubicBezTo>
                    <a:pt x="5023" y="9252"/>
                    <a:pt x="4978" y="9252"/>
                    <a:pt x="4942" y="9234"/>
                  </a:cubicBezTo>
                  <a:close/>
                  <a:moveTo>
                    <a:pt x="8618" y="9216"/>
                  </a:moveTo>
                  <a:cubicBezTo>
                    <a:pt x="8564" y="9216"/>
                    <a:pt x="8520" y="9234"/>
                    <a:pt x="8484" y="9261"/>
                  </a:cubicBezTo>
                  <a:cubicBezTo>
                    <a:pt x="8448" y="9297"/>
                    <a:pt x="8431" y="9350"/>
                    <a:pt x="8431" y="9395"/>
                  </a:cubicBezTo>
                  <a:cubicBezTo>
                    <a:pt x="8431" y="9439"/>
                    <a:pt x="8448" y="9493"/>
                    <a:pt x="8475" y="9528"/>
                  </a:cubicBezTo>
                  <a:cubicBezTo>
                    <a:pt x="8511" y="9564"/>
                    <a:pt x="8555" y="9573"/>
                    <a:pt x="8600" y="9582"/>
                  </a:cubicBezTo>
                  <a:cubicBezTo>
                    <a:pt x="8645" y="9582"/>
                    <a:pt x="8698" y="9564"/>
                    <a:pt x="8734" y="9528"/>
                  </a:cubicBezTo>
                  <a:cubicBezTo>
                    <a:pt x="8770" y="9502"/>
                    <a:pt x="8778" y="9448"/>
                    <a:pt x="8796" y="9395"/>
                  </a:cubicBezTo>
                  <a:cubicBezTo>
                    <a:pt x="8778" y="9359"/>
                    <a:pt x="8770" y="9305"/>
                    <a:pt x="8743" y="9270"/>
                  </a:cubicBezTo>
                  <a:cubicBezTo>
                    <a:pt x="8707" y="9234"/>
                    <a:pt x="8654" y="9225"/>
                    <a:pt x="8618" y="9216"/>
                  </a:cubicBezTo>
                  <a:close/>
                  <a:moveTo>
                    <a:pt x="1916" y="9347"/>
                  </a:moveTo>
                  <a:cubicBezTo>
                    <a:pt x="1887" y="9347"/>
                    <a:pt x="1865" y="9358"/>
                    <a:pt x="1838" y="9386"/>
                  </a:cubicBezTo>
                  <a:cubicBezTo>
                    <a:pt x="1811" y="9412"/>
                    <a:pt x="1802" y="9439"/>
                    <a:pt x="1802" y="9484"/>
                  </a:cubicBezTo>
                  <a:cubicBezTo>
                    <a:pt x="1802" y="9520"/>
                    <a:pt x="1811" y="9546"/>
                    <a:pt x="1838" y="9573"/>
                  </a:cubicBezTo>
                  <a:cubicBezTo>
                    <a:pt x="1865" y="9600"/>
                    <a:pt x="1891" y="9618"/>
                    <a:pt x="1936" y="9618"/>
                  </a:cubicBezTo>
                  <a:cubicBezTo>
                    <a:pt x="1972" y="9609"/>
                    <a:pt x="2007" y="9618"/>
                    <a:pt x="2034" y="9582"/>
                  </a:cubicBezTo>
                  <a:cubicBezTo>
                    <a:pt x="2061" y="9546"/>
                    <a:pt x="2079" y="9528"/>
                    <a:pt x="2070" y="9484"/>
                  </a:cubicBezTo>
                  <a:cubicBezTo>
                    <a:pt x="2070" y="9448"/>
                    <a:pt x="2070" y="9412"/>
                    <a:pt x="2034" y="9386"/>
                  </a:cubicBezTo>
                  <a:cubicBezTo>
                    <a:pt x="2012" y="9364"/>
                    <a:pt x="1990" y="9348"/>
                    <a:pt x="1963" y="9348"/>
                  </a:cubicBezTo>
                  <a:cubicBezTo>
                    <a:pt x="1957" y="9348"/>
                    <a:pt x="1951" y="9348"/>
                    <a:pt x="1945" y="9350"/>
                  </a:cubicBezTo>
                  <a:cubicBezTo>
                    <a:pt x="1934" y="9348"/>
                    <a:pt x="1925" y="9347"/>
                    <a:pt x="1916" y="9347"/>
                  </a:cubicBezTo>
                  <a:close/>
                  <a:moveTo>
                    <a:pt x="9278" y="9261"/>
                  </a:moveTo>
                  <a:cubicBezTo>
                    <a:pt x="9162" y="9270"/>
                    <a:pt x="9100" y="9350"/>
                    <a:pt x="9091" y="9439"/>
                  </a:cubicBezTo>
                  <a:cubicBezTo>
                    <a:pt x="9082" y="9537"/>
                    <a:pt x="9162" y="9627"/>
                    <a:pt x="9269" y="9627"/>
                  </a:cubicBezTo>
                  <a:cubicBezTo>
                    <a:pt x="9385" y="9627"/>
                    <a:pt x="9448" y="9546"/>
                    <a:pt x="9456" y="9457"/>
                  </a:cubicBezTo>
                  <a:cubicBezTo>
                    <a:pt x="9465" y="9359"/>
                    <a:pt x="9385" y="9270"/>
                    <a:pt x="9278" y="9261"/>
                  </a:cubicBezTo>
                  <a:close/>
                  <a:moveTo>
                    <a:pt x="5592" y="9296"/>
                  </a:moveTo>
                  <a:cubicBezTo>
                    <a:pt x="5522" y="9296"/>
                    <a:pt x="5433" y="9381"/>
                    <a:pt x="5433" y="9457"/>
                  </a:cubicBezTo>
                  <a:cubicBezTo>
                    <a:pt x="5424" y="9537"/>
                    <a:pt x="5513" y="9627"/>
                    <a:pt x="5594" y="9627"/>
                  </a:cubicBezTo>
                  <a:cubicBezTo>
                    <a:pt x="5597" y="9627"/>
                    <a:pt x="5601" y="9627"/>
                    <a:pt x="5605" y="9627"/>
                  </a:cubicBezTo>
                  <a:cubicBezTo>
                    <a:pt x="5675" y="9627"/>
                    <a:pt x="5763" y="9551"/>
                    <a:pt x="5763" y="9466"/>
                  </a:cubicBezTo>
                  <a:cubicBezTo>
                    <a:pt x="5772" y="9395"/>
                    <a:pt x="5683" y="9305"/>
                    <a:pt x="5603" y="9297"/>
                  </a:cubicBezTo>
                  <a:cubicBezTo>
                    <a:pt x="5599" y="9296"/>
                    <a:pt x="5596" y="9296"/>
                    <a:pt x="5592" y="9296"/>
                  </a:cubicBezTo>
                  <a:close/>
                  <a:moveTo>
                    <a:pt x="2587" y="9377"/>
                  </a:moveTo>
                  <a:cubicBezTo>
                    <a:pt x="2507" y="9386"/>
                    <a:pt x="2445" y="9448"/>
                    <a:pt x="2436" y="9528"/>
                  </a:cubicBezTo>
                  <a:cubicBezTo>
                    <a:pt x="2436" y="9600"/>
                    <a:pt x="2507" y="9680"/>
                    <a:pt x="2587" y="9680"/>
                  </a:cubicBezTo>
                  <a:cubicBezTo>
                    <a:pt x="2623" y="9680"/>
                    <a:pt x="2659" y="9671"/>
                    <a:pt x="2685" y="9644"/>
                  </a:cubicBezTo>
                  <a:cubicBezTo>
                    <a:pt x="2721" y="9609"/>
                    <a:pt x="2721" y="9573"/>
                    <a:pt x="2739" y="9528"/>
                  </a:cubicBezTo>
                  <a:cubicBezTo>
                    <a:pt x="2730" y="9493"/>
                    <a:pt x="2730" y="9457"/>
                    <a:pt x="2694" y="9430"/>
                  </a:cubicBezTo>
                  <a:cubicBezTo>
                    <a:pt x="2668" y="9412"/>
                    <a:pt x="2614" y="9377"/>
                    <a:pt x="2587" y="9377"/>
                  </a:cubicBezTo>
                  <a:close/>
                  <a:moveTo>
                    <a:pt x="6270" y="9349"/>
                  </a:moveTo>
                  <a:cubicBezTo>
                    <a:pt x="6265" y="9349"/>
                    <a:pt x="6259" y="9350"/>
                    <a:pt x="6254" y="9350"/>
                  </a:cubicBezTo>
                  <a:cubicBezTo>
                    <a:pt x="6165" y="9359"/>
                    <a:pt x="6102" y="9412"/>
                    <a:pt x="6102" y="9511"/>
                  </a:cubicBezTo>
                  <a:cubicBezTo>
                    <a:pt x="6093" y="9600"/>
                    <a:pt x="6165" y="9680"/>
                    <a:pt x="6263" y="9680"/>
                  </a:cubicBezTo>
                  <a:cubicBezTo>
                    <a:pt x="6361" y="9680"/>
                    <a:pt x="6432" y="9609"/>
                    <a:pt x="6432" y="9511"/>
                  </a:cubicBezTo>
                  <a:cubicBezTo>
                    <a:pt x="6424" y="9418"/>
                    <a:pt x="6360" y="9349"/>
                    <a:pt x="6270" y="9349"/>
                  </a:cubicBezTo>
                  <a:close/>
                  <a:moveTo>
                    <a:pt x="3256" y="9448"/>
                  </a:moveTo>
                  <a:cubicBezTo>
                    <a:pt x="3176" y="9448"/>
                    <a:pt x="3105" y="9520"/>
                    <a:pt x="3105" y="9600"/>
                  </a:cubicBezTo>
                  <a:cubicBezTo>
                    <a:pt x="3105" y="9671"/>
                    <a:pt x="3167" y="9743"/>
                    <a:pt x="3247" y="9751"/>
                  </a:cubicBezTo>
                  <a:cubicBezTo>
                    <a:pt x="3328" y="9751"/>
                    <a:pt x="3399" y="9680"/>
                    <a:pt x="3399" y="9600"/>
                  </a:cubicBezTo>
                  <a:cubicBezTo>
                    <a:pt x="3408" y="9520"/>
                    <a:pt x="3337" y="9448"/>
                    <a:pt x="3256" y="9448"/>
                  </a:cubicBezTo>
                  <a:close/>
                  <a:moveTo>
                    <a:pt x="6932" y="9412"/>
                  </a:moveTo>
                  <a:cubicBezTo>
                    <a:pt x="6825" y="9412"/>
                    <a:pt x="6762" y="9475"/>
                    <a:pt x="6762" y="9582"/>
                  </a:cubicBezTo>
                  <a:cubicBezTo>
                    <a:pt x="6762" y="9680"/>
                    <a:pt x="6825" y="9743"/>
                    <a:pt x="6923" y="9751"/>
                  </a:cubicBezTo>
                  <a:cubicBezTo>
                    <a:pt x="6976" y="9751"/>
                    <a:pt x="7012" y="9743"/>
                    <a:pt x="7048" y="9698"/>
                  </a:cubicBezTo>
                  <a:cubicBezTo>
                    <a:pt x="7083" y="9671"/>
                    <a:pt x="7092" y="9636"/>
                    <a:pt x="7092" y="9582"/>
                  </a:cubicBezTo>
                  <a:cubicBezTo>
                    <a:pt x="7092" y="9475"/>
                    <a:pt x="7039" y="9412"/>
                    <a:pt x="6932" y="9412"/>
                  </a:cubicBezTo>
                  <a:close/>
                  <a:moveTo>
                    <a:pt x="910" y="9582"/>
                  </a:moveTo>
                  <a:cubicBezTo>
                    <a:pt x="910" y="9591"/>
                    <a:pt x="910" y="9600"/>
                    <a:pt x="910" y="9609"/>
                  </a:cubicBezTo>
                  <a:cubicBezTo>
                    <a:pt x="937" y="9662"/>
                    <a:pt x="964" y="9725"/>
                    <a:pt x="999" y="9778"/>
                  </a:cubicBezTo>
                  <a:cubicBezTo>
                    <a:pt x="999" y="9787"/>
                    <a:pt x="1008" y="9787"/>
                    <a:pt x="1017" y="9796"/>
                  </a:cubicBezTo>
                  <a:cubicBezTo>
                    <a:pt x="1017" y="9787"/>
                    <a:pt x="1026" y="9787"/>
                    <a:pt x="1026" y="9778"/>
                  </a:cubicBezTo>
                  <a:cubicBezTo>
                    <a:pt x="1035" y="9760"/>
                    <a:pt x="1035" y="9743"/>
                    <a:pt x="1044" y="9734"/>
                  </a:cubicBezTo>
                  <a:cubicBezTo>
                    <a:pt x="1044" y="9644"/>
                    <a:pt x="999" y="9591"/>
                    <a:pt x="937" y="9582"/>
                  </a:cubicBezTo>
                  <a:close/>
                  <a:moveTo>
                    <a:pt x="3916" y="9502"/>
                  </a:moveTo>
                  <a:cubicBezTo>
                    <a:pt x="3818" y="9502"/>
                    <a:pt x="3765" y="9546"/>
                    <a:pt x="3765" y="9644"/>
                  </a:cubicBezTo>
                  <a:cubicBezTo>
                    <a:pt x="3765" y="9751"/>
                    <a:pt x="3809" y="9796"/>
                    <a:pt x="3916" y="9796"/>
                  </a:cubicBezTo>
                  <a:cubicBezTo>
                    <a:pt x="4024" y="9796"/>
                    <a:pt x="4068" y="9751"/>
                    <a:pt x="4068" y="9644"/>
                  </a:cubicBezTo>
                  <a:cubicBezTo>
                    <a:pt x="4068" y="9546"/>
                    <a:pt x="4024" y="9502"/>
                    <a:pt x="3916" y="9502"/>
                  </a:cubicBezTo>
                  <a:close/>
                  <a:moveTo>
                    <a:pt x="7620" y="9460"/>
                  </a:moveTo>
                  <a:cubicBezTo>
                    <a:pt x="7609" y="9460"/>
                    <a:pt x="7596" y="9462"/>
                    <a:pt x="7583" y="9466"/>
                  </a:cubicBezTo>
                  <a:lnTo>
                    <a:pt x="7574" y="9466"/>
                  </a:lnTo>
                  <a:cubicBezTo>
                    <a:pt x="7561" y="9466"/>
                    <a:pt x="7550" y="9464"/>
                    <a:pt x="7540" y="9464"/>
                  </a:cubicBezTo>
                  <a:cubicBezTo>
                    <a:pt x="7530" y="9464"/>
                    <a:pt x="7521" y="9466"/>
                    <a:pt x="7512" y="9475"/>
                  </a:cubicBezTo>
                  <a:cubicBezTo>
                    <a:pt x="7485" y="9502"/>
                    <a:pt x="7458" y="9528"/>
                    <a:pt x="7431" y="9555"/>
                  </a:cubicBezTo>
                  <a:cubicBezTo>
                    <a:pt x="7440" y="9618"/>
                    <a:pt x="7405" y="9689"/>
                    <a:pt x="7467" y="9751"/>
                  </a:cubicBezTo>
                  <a:cubicBezTo>
                    <a:pt x="7498" y="9775"/>
                    <a:pt x="7529" y="9798"/>
                    <a:pt x="7571" y="9798"/>
                  </a:cubicBezTo>
                  <a:cubicBezTo>
                    <a:pt x="7578" y="9798"/>
                    <a:pt x="7585" y="9797"/>
                    <a:pt x="7592" y="9796"/>
                  </a:cubicBezTo>
                  <a:lnTo>
                    <a:pt x="7645" y="9796"/>
                  </a:lnTo>
                  <a:cubicBezTo>
                    <a:pt x="7654" y="9796"/>
                    <a:pt x="7672" y="9796"/>
                    <a:pt x="7672" y="9787"/>
                  </a:cubicBezTo>
                  <a:cubicBezTo>
                    <a:pt x="7717" y="9743"/>
                    <a:pt x="7779" y="9716"/>
                    <a:pt x="7761" y="9644"/>
                  </a:cubicBezTo>
                  <a:cubicBezTo>
                    <a:pt x="7761" y="9618"/>
                    <a:pt x="7761" y="9591"/>
                    <a:pt x="7761" y="9573"/>
                  </a:cubicBezTo>
                  <a:cubicBezTo>
                    <a:pt x="7761" y="9564"/>
                    <a:pt x="7761" y="9555"/>
                    <a:pt x="7753" y="9546"/>
                  </a:cubicBezTo>
                  <a:cubicBezTo>
                    <a:pt x="7715" y="9509"/>
                    <a:pt x="7678" y="9460"/>
                    <a:pt x="7620" y="9460"/>
                  </a:cubicBezTo>
                  <a:close/>
                  <a:moveTo>
                    <a:pt x="9430" y="9698"/>
                  </a:moveTo>
                  <a:cubicBezTo>
                    <a:pt x="9421" y="9707"/>
                    <a:pt x="9412" y="9716"/>
                    <a:pt x="9412" y="9725"/>
                  </a:cubicBezTo>
                  <a:cubicBezTo>
                    <a:pt x="9394" y="9751"/>
                    <a:pt x="9394" y="9778"/>
                    <a:pt x="9394" y="9787"/>
                  </a:cubicBezTo>
                  <a:cubicBezTo>
                    <a:pt x="9394" y="9814"/>
                    <a:pt x="9385" y="9823"/>
                    <a:pt x="9394" y="9832"/>
                  </a:cubicBezTo>
                  <a:cubicBezTo>
                    <a:pt x="9394" y="9832"/>
                    <a:pt x="9394" y="9841"/>
                    <a:pt x="9403" y="9850"/>
                  </a:cubicBezTo>
                  <a:cubicBezTo>
                    <a:pt x="9403" y="9841"/>
                    <a:pt x="9403" y="9841"/>
                    <a:pt x="9403" y="9832"/>
                  </a:cubicBezTo>
                  <a:cubicBezTo>
                    <a:pt x="9412" y="9823"/>
                    <a:pt x="9412" y="9814"/>
                    <a:pt x="9412" y="9796"/>
                  </a:cubicBezTo>
                  <a:cubicBezTo>
                    <a:pt x="9421" y="9778"/>
                    <a:pt x="9430" y="9760"/>
                    <a:pt x="9439" y="9734"/>
                  </a:cubicBezTo>
                  <a:cubicBezTo>
                    <a:pt x="9439" y="9725"/>
                    <a:pt x="9439" y="9716"/>
                    <a:pt x="9430" y="9698"/>
                  </a:cubicBezTo>
                  <a:close/>
                  <a:moveTo>
                    <a:pt x="4586" y="9546"/>
                  </a:moveTo>
                  <a:cubicBezTo>
                    <a:pt x="4550" y="9564"/>
                    <a:pt x="4514" y="9573"/>
                    <a:pt x="4479" y="9600"/>
                  </a:cubicBezTo>
                  <a:cubicBezTo>
                    <a:pt x="4434" y="9627"/>
                    <a:pt x="4425" y="9671"/>
                    <a:pt x="4425" y="9716"/>
                  </a:cubicBezTo>
                  <a:cubicBezTo>
                    <a:pt x="4425" y="9751"/>
                    <a:pt x="4443" y="9796"/>
                    <a:pt x="4470" y="9823"/>
                  </a:cubicBezTo>
                  <a:cubicBezTo>
                    <a:pt x="4496" y="9859"/>
                    <a:pt x="4550" y="9859"/>
                    <a:pt x="4577" y="9876"/>
                  </a:cubicBezTo>
                  <a:cubicBezTo>
                    <a:pt x="4612" y="9859"/>
                    <a:pt x="4657" y="9859"/>
                    <a:pt x="4693" y="9832"/>
                  </a:cubicBezTo>
                  <a:cubicBezTo>
                    <a:pt x="4728" y="9796"/>
                    <a:pt x="4746" y="9751"/>
                    <a:pt x="4746" y="9716"/>
                  </a:cubicBezTo>
                  <a:cubicBezTo>
                    <a:pt x="4746" y="9680"/>
                    <a:pt x="4728" y="9636"/>
                    <a:pt x="4702" y="9600"/>
                  </a:cubicBezTo>
                  <a:cubicBezTo>
                    <a:pt x="4666" y="9573"/>
                    <a:pt x="4621" y="9573"/>
                    <a:pt x="4586" y="9546"/>
                  </a:cubicBezTo>
                  <a:close/>
                  <a:moveTo>
                    <a:pt x="8261" y="9520"/>
                  </a:moveTo>
                  <a:cubicBezTo>
                    <a:pt x="8216" y="9520"/>
                    <a:pt x="8172" y="9528"/>
                    <a:pt x="8127" y="9564"/>
                  </a:cubicBezTo>
                  <a:cubicBezTo>
                    <a:pt x="8092" y="9600"/>
                    <a:pt x="8092" y="9644"/>
                    <a:pt x="8074" y="9689"/>
                  </a:cubicBezTo>
                  <a:cubicBezTo>
                    <a:pt x="8074" y="9716"/>
                    <a:pt x="8109" y="9796"/>
                    <a:pt x="8127" y="9823"/>
                  </a:cubicBezTo>
                  <a:cubicBezTo>
                    <a:pt x="8163" y="9859"/>
                    <a:pt x="8216" y="9859"/>
                    <a:pt x="8261" y="9885"/>
                  </a:cubicBezTo>
                  <a:cubicBezTo>
                    <a:pt x="8306" y="9859"/>
                    <a:pt x="8350" y="9867"/>
                    <a:pt x="8386" y="9832"/>
                  </a:cubicBezTo>
                  <a:cubicBezTo>
                    <a:pt x="8422" y="9796"/>
                    <a:pt x="8431" y="9743"/>
                    <a:pt x="8439" y="9698"/>
                  </a:cubicBezTo>
                  <a:cubicBezTo>
                    <a:pt x="8448" y="9680"/>
                    <a:pt x="8413" y="9591"/>
                    <a:pt x="8395" y="9573"/>
                  </a:cubicBezTo>
                  <a:cubicBezTo>
                    <a:pt x="8359" y="9537"/>
                    <a:pt x="8306" y="9520"/>
                    <a:pt x="8261" y="9520"/>
                  </a:cubicBezTo>
                  <a:close/>
                  <a:moveTo>
                    <a:pt x="1547" y="9647"/>
                  </a:moveTo>
                  <a:cubicBezTo>
                    <a:pt x="1522" y="9647"/>
                    <a:pt x="1502" y="9666"/>
                    <a:pt x="1481" y="9680"/>
                  </a:cubicBezTo>
                  <a:cubicBezTo>
                    <a:pt x="1445" y="9707"/>
                    <a:pt x="1436" y="9743"/>
                    <a:pt x="1436" y="9787"/>
                  </a:cubicBezTo>
                  <a:cubicBezTo>
                    <a:pt x="1436" y="9823"/>
                    <a:pt x="1445" y="9850"/>
                    <a:pt x="1481" y="9876"/>
                  </a:cubicBezTo>
                  <a:cubicBezTo>
                    <a:pt x="1508" y="9903"/>
                    <a:pt x="1535" y="9912"/>
                    <a:pt x="1570" y="9912"/>
                  </a:cubicBezTo>
                  <a:cubicBezTo>
                    <a:pt x="1615" y="9912"/>
                    <a:pt x="1642" y="9912"/>
                    <a:pt x="1668" y="9876"/>
                  </a:cubicBezTo>
                  <a:cubicBezTo>
                    <a:pt x="1695" y="9850"/>
                    <a:pt x="1704" y="9823"/>
                    <a:pt x="1704" y="9778"/>
                  </a:cubicBezTo>
                  <a:cubicBezTo>
                    <a:pt x="1704" y="9743"/>
                    <a:pt x="1704" y="9716"/>
                    <a:pt x="1677" y="9689"/>
                  </a:cubicBezTo>
                  <a:cubicBezTo>
                    <a:pt x="1650" y="9662"/>
                    <a:pt x="1628" y="9650"/>
                    <a:pt x="1599" y="9650"/>
                  </a:cubicBezTo>
                  <a:cubicBezTo>
                    <a:pt x="1590" y="9650"/>
                    <a:pt x="1581" y="9651"/>
                    <a:pt x="1570" y="9653"/>
                  </a:cubicBezTo>
                  <a:cubicBezTo>
                    <a:pt x="1562" y="9649"/>
                    <a:pt x="1554" y="9647"/>
                    <a:pt x="1547" y="9647"/>
                  </a:cubicBezTo>
                  <a:close/>
                  <a:moveTo>
                    <a:pt x="8917" y="9564"/>
                  </a:moveTo>
                  <a:cubicBezTo>
                    <a:pt x="8824" y="9564"/>
                    <a:pt x="8743" y="9649"/>
                    <a:pt x="8743" y="9743"/>
                  </a:cubicBezTo>
                  <a:cubicBezTo>
                    <a:pt x="8743" y="9841"/>
                    <a:pt x="8814" y="9921"/>
                    <a:pt x="8921" y="9930"/>
                  </a:cubicBezTo>
                  <a:cubicBezTo>
                    <a:pt x="8926" y="9930"/>
                    <a:pt x="8930" y="9931"/>
                    <a:pt x="8935" y="9931"/>
                  </a:cubicBezTo>
                  <a:cubicBezTo>
                    <a:pt x="9027" y="9931"/>
                    <a:pt x="9109" y="9845"/>
                    <a:pt x="9109" y="9751"/>
                  </a:cubicBezTo>
                  <a:cubicBezTo>
                    <a:pt x="9109" y="9653"/>
                    <a:pt x="9037" y="9573"/>
                    <a:pt x="8930" y="9564"/>
                  </a:cubicBezTo>
                  <a:cubicBezTo>
                    <a:pt x="8926" y="9564"/>
                    <a:pt x="8921" y="9564"/>
                    <a:pt x="8917" y="9564"/>
                  </a:cubicBezTo>
                  <a:close/>
                  <a:moveTo>
                    <a:pt x="5256" y="9599"/>
                  </a:moveTo>
                  <a:cubicBezTo>
                    <a:pt x="5252" y="9599"/>
                    <a:pt x="5249" y="9599"/>
                    <a:pt x="5246" y="9600"/>
                  </a:cubicBezTo>
                  <a:cubicBezTo>
                    <a:pt x="5165" y="9600"/>
                    <a:pt x="5076" y="9689"/>
                    <a:pt x="5085" y="9769"/>
                  </a:cubicBezTo>
                  <a:cubicBezTo>
                    <a:pt x="5085" y="9846"/>
                    <a:pt x="5166" y="9931"/>
                    <a:pt x="5243" y="9931"/>
                  </a:cubicBezTo>
                  <a:cubicBezTo>
                    <a:pt x="5247" y="9931"/>
                    <a:pt x="5251" y="9930"/>
                    <a:pt x="5255" y="9930"/>
                  </a:cubicBezTo>
                  <a:cubicBezTo>
                    <a:pt x="5335" y="9921"/>
                    <a:pt x="5415" y="9841"/>
                    <a:pt x="5415" y="9760"/>
                  </a:cubicBezTo>
                  <a:cubicBezTo>
                    <a:pt x="5415" y="9684"/>
                    <a:pt x="5326" y="9599"/>
                    <a:pt x="5256" y="9599"/>
                  </a:cubicBezTo>
                  <a:close/>
                  <a:moveTo>
                    <a:pt x="2239" y="9680"/>
                  </a:moveTo>
                  <a:cubicBezTo>
                    <a:pt x="2177" y="9680"/>
                    <a:pt x="2088" y="9760"/>
                    <a:pt x="2088" y="9832"/>
                  </a:cubicBezTo>
                  <a:cubicBezTo>
                    <a:pt x="2088" y="9894"/>
                    <a:pt x="2168" y="9983"/>
                    <a:pt x="2239" y="9983"/>
                  </a:cubicBezTo>
                  <a:cubicBezTo>
                    <a:pt x="2302" y="9983"/>
                    <a:pt x="2391" y="9894"/>
                    <a:pt x="2391" y="9832"/>
                  </a:cubicBezTo>
                  <a:cubicBezTo>
                    <a:pt x="2382" y="9769"/>
                    <a:pt x="2302" y="9680"/>
                    <a:pt x="2239" y="9680"/>
                  </a:cubicBezTo>
                  <a:close/>
                  <a:moveTo>
                    <a:pt x="5915" y="9662"/>
                  </a:moveTo>
                  <a:cubicBezTo>
                    <a:pt x="5817" y="9662"/>
                    <a:pt x="5745" y="9743"/>
                    <a:pt x="5745" y="9832"/>
                  </a:cubicBezTo>
                  <a:cubicBezTo>
                    <a:pt x="5754" y="9921"/>
                    <a:pt x="5808" y="9992"/>
                    <a:pt x="5906" y="9992"/>
                  </a:cubicBezTo>
                  <a:cubicBezTo>
                    <a:pt x="5911" y="9993"/>
                    <a:pt x="5917" y="9993"/>
                    <a:pt x="5922" y="9993"/>
                  </a:cubicBezTo>
                  <a:cubicBezTo>
                    <a:pt x="6012" y="9993"/>
                    <a:pt x="6076" y="9924"/>
                    <a:pt x="6084" y="9832"/>
                  </a:cubicBezTo>
                  <a:cubicBezTo>
                    <a:pt x="6084" y="9734"/>
                    <a:pt x="6004" y="9662"/>
                    <a:pt x="5915" y="9662"/>
                  </a:cubicBezTo>
                  <a:close/>
                  <a:moveTo>
                    <a:pt x="2913" y="9751"/>
                  </a:moveTo>
                  <a:cubicBezTo>
                    <a:pt x="2909" y="9751"/>
                    <a:pt x="2904" y="9751"/>
                    <a:pt x="2899" y="9751"/>
                  </a:cubicBezTo>
                  <a:cubicBezTo>
                    <a:pt x="2819" y="9751"/>
                    <a:pt x="2757" y="9823"/>
                    <a:pt x="2757" y="9903"/>
                  </a:cubicBezTo>
                  <a:cubicBezTo>
                    <a:pt x="2757" y="9983"/>
                    <a:pt x="2828" y="10046"/>
                    <a:pt x="2908" y="10046"/>
                  </a:cubicBezTo>
                  <a:cubicBezTo>
                    <a:pt x="2989" y="10046"/>
                    <a:pt x="3051" y="9975"/>
                    <a:pt x="3051" y="9894"/>
                  </a:cubicBezTo>
                  <a:cubicBezTo>
                    <a:pt x="3051" y="9819"/>
                    <a:pt x="2988" y="9751"/>
                    <a:pt x="2913" y="9751"/>
                  </a:cubicBezTo>
                  <a:close/>
                  <a:moveTo>
                    <a:pt x="6557" y="9716"/>
                  </a:moveTo>
                  <a:cubicBezTo>
                    <a:pt x="6459" y="9716"/>
                    <a:pt x="6397" y="9778"/>
                    <a:pt x="6397" y="9876"/>
                  </a:cubicBezTo>
                  <a:cubicBezTo>
                    <a:pt x="6397" y="9983"/>
                    <a:pt x="6459" y="10046"/>
                    <a:pt x="6557" y="10046"/>
                  </a:cubicBezTo>
                  <a:cubicBezTo>
                    <a:pt x="6664" y="10046"/>
                    <a:pt x="6727" y="9983"/>
                    <a:pt x="6727" y="9876"/>
                  </a:cubicBezTo>
                  <a:cubicBezTo>
                    <a:pt x="6727" y="9778"/>
                    <a:pt x="6664" y="9716"/>
                    <a:pt x="6557" y="9716"/>
                  </a:cubicBezTo>
                  <a:close/>
                  <a:moveTo>
                    <a:pt x="3531" y="9791"/>
                  </a:moveTo>
                  <a:cubicBezTo>
                    <a:pt x="3493" y="9791"/>
                    <a:pt x="3465" y="9819"/>
                    <a:pt x="3444" y="9841"/>
                  </a:cubicBezTo>
                  <a:cubicBezTo>
                    <a:pt x="3417" y="9859"/>
                    <a:pt x="3399" y="9894"/>
                    <a:pt x="3399" y="9948"/>
                  </a:cubicBezTo>
                  <a:cubicBezTo>
                    <a:pt x="3399" y="9992"/>
                    <a:pt x="3417" y="10028"/>
                    <a:pt x="3435" y="10055"/>
                  </a:cubicBezTo>
                  <a:cubicBezTo>
                    <a:pt x="3462" y="10082"/>
                    <a:pt x="3497" y="10099"/>
                    <a:pt x="3542" y="10099"/>
                  </a:cubicBezTo>
                  <a:cubicBezTo>
                    <a:pt x="3595" y="10099"/>
                    <a:pt x="3631" y="10082"/>
                    <a:pt x="3658" y="10055"/>
                  </a:cubicBezTo>
                  <a:cubicBezTo>
                    <a:pt x="3685" y="10037"/>
                    <a:pt x="3702" y="10001"/>
                    <a:pt x="3702" y="9957"/>
                  </a:cubicBezTo>
                  <a:cubicBezTo>
                    <a:pt x="3702" y="9903"/>
                    <a:pt x="3693" y="9867"/>
                    <a:pt x="3667" y="9841"/>
                  </a:cubicBezTo>
                  <a:cubicBezTo>
                    <a:pt x="3645" y="9819"/>
                    <a:pt x="3617" y="9791"/>
                    <a:pt x="3584" y="9791"/>
                  </a:cubicBezTo>
                  <a:cubicBezTo>
                    <a:pt x="3576" y="9791"/>
                    <a:pt x="3568" y="9793"/>
                    <a:pt x="3560" y="9796"/>
                  </a:cubicBezTo>
                  <a:cubicBezTo>
                    <a:pt x="3550" y="9793"/>
                    <a:pt x="3540" y="9791"/>
                    <a:pt x="3531" y="9791"/>
                  </a:cubicBezTo>
                  <a:close/>
                  <a:moveTo>
                    <a:pt x="7226" y="9778"/>
                  </a:moveTo>
                  <a:cubicBezTo>
                    <a:pt x="7182" y="9778"/>
                    <a:pt x="7137" y="9796"/>
                    <a:pt x="7110" y="9823"/>
                  </a:cubicBezTo>
                  <a:cubicBezTo>
                    <a:pt x="7075" y="9859"/>
                    <a:pt x="7057" y="9894"/>
                    <a:pt x="7057" y="9939"/>
                  </a:cubicBezTo>
                  <a:cubicBezTo>
                    <a:pt x="7066" y="10046"/>
                    <a:pt x="7119" y="10108"/>
                    <a:pt x="7226" y="10117"/>
                  </a:cubicBezTo>
                  <a:cubicBezTo>
                    <a:pt x="7333" y="10117"/>
                    <a:pt x="7396" y="10055"/>
                    <a:pt x="7396" y="9948"/>
                  </a:cubicBezTo>
                  <a:cubicBezTo>
                    <a:pt x="7396" y="9841"/>
                    <a:pt x="7333" y="9778"/>
                    <a:pt x="7226" y="9778"/>
                  </a:cubicBezTo>
                  <a:close/>
                  <a:moveTo>
                    <a:pt x="4220" y="9867"/>
                  </a:moveTo>
                  <a:cubicBezTo>
                    <a:pt x="4113" y="9867"/>
                    <a:pt x="4068" y="9912"/>
                    <a:pt x="4068" y="10010"/>
                  </a:cubicBezTo>
                  <a:cubicBezTo>
                    <a:pt x="4068" y="10117"/>
                    <a:pt x="4113" y="10162"/>
                    <a:pt x="4220" y="10162"/>
                  </a:cubicBezTo>
                  <a:cubicBezTo>
                    <a:pt x="4318" y="10162"/>
                    <a:pt x="4371" y="10117"/>
                    <a:pt x="4371" y="10010"/>
                  </a:cubicBezTo>
                  <a:cubicBezTo>
                    <a:pt x="4371" y="9912"/>
                    <a:pt x="4318" y="9867"/>
                    <a:pt x="4220" y="9867"/>
                  </a:cubicBezTo>
                  <a:close/>
                  <a:moveTo>
                    <a:pt x="7895" y="9814"/>
                  </a:moveTo>
                  <a:cubicBezTo>
                    <a:pt x="7842" y="9814"/>
                    <a:pt x="7797" y="9841"/>
                    <a:pt x="7770" y="9867"/>
                  </a:cubicBezTo>
                  <a:cubicBezTo>
                    <a:pt x="7735" y="9894"/>
                    <a:pt x="7708" y="9939"/>
                    <a:pt x="7708" y="9992"/>
                  </a:cubicBezTo>
                  <a:cubicBezTo>
                    <a:pt x="7708" y="10010"/>
                    <a:pt x="7744" y="10108"/>
                    <a:pt x="7761" y="10117"/>
                  </a:cubicBezTo>
                  <a:cubicBezTo>
                    <a:pt x="7797" y="10144"/>
                    <a:pt x="7842" y="10171"/>
                    <a:pt x="7886" y="10180"/>
                  </a:cubicBezTo>
                  <a:cubicBezTo>
                    <a:pt x="7940" y="10180"/>
                    <a:pt x="7984" y="10153"/>
                    <a:pt x="8020" y="10126"/>
                  </a:cubicBezTo>
                  <a:cubicBezTo>
                    <a:pt x="8047" y="10090"/>
                    <a:pt x="8074" y="10055"/>
                    <a:pt x="8074" y="10001"/>
                  </a:cubicBezTo>
                  <a:cubicBezTo>
                    <a:pt x="8074" y="9983"/>
                    <a:pt x="8047" y="9885"/>
                    <a:pt x="8029" y="9876"/>
                  </a:cubicBezTo>
                  <a:cubicBezTo>
                    <a:pt x="7984" y="9850"/>
                    <a:pt x="7949" y="9814"/>
                    <a:pt x="7895" y="9814"/>
                  </a:cubicBezTo>
                  <a:close/>
                  <a:moveTo>
                    <a:pt x="1200" y="9939"/>
                  </a:moveTo>
                  <a:cubicBezTo>
                    <a:pt x="1178" y="9939"/>
                    <a:pt x="1155" y="9943"/>
                    <a:pt x="1133" y="9957"/>
                  </a:cubicBezTo>
                  <a:cubicBezTo>
                    <a:pt x="1106" y="9975"/>
                    <a:pt x="1106" y="10001"/>
                    <a:pt x="1124" y="10019"/>
                  </a:cubicBezTo>
                  <a:cubicBezTo>
                    <a:pt x="1160" y="10055"/>
                    <a:pt x="1169" y="10099"/>
                    <a:pt x="1196" y="10144"/>
                  </a:cubicBezTo>
                  <a:cubicBezTo>
                    <a:pt x="1223" y="10190"/>
                    <a:pt x="1239" y="10212"/>
                    <a:pt x="1257" y="10212"/>
                  </a:cubicBezTo>
                  <a:cubicBezTo>
                    <a:pt x="1275" y="10212"/>
                    <a:pt x="1295" y="10192"/>
                    <a:pt x="1329" y="10153"/>
                  </a:cubicBezTo>
                  <a:cubicBezTo>
                    <a:pt x="1347" y="10126"/>
                    <a:pt x="1338" y="10099"/>
                    <a:pt x="1338" y="10082"/>
                  </a:cubicBezTo>
                  <a:cubicBezTo>
                    <a:pt x="1338" y="10064"/>
                    <a:pt x="1347" y="10046"/>
                    <a:pt x="1338" y="10028"/>
                  </a:cubicBezTo>
                  <a:cubicBezTo>
                    <a:pt x="1320" y="10001"/>
                    <a:pt x="1294" y="9957"/>
                    <a:pt x="1267" y="9948"/>
                  </a:cubicBezTo>
                  <a:cubicBezTo>
                    <a:pt x="1245" y="9943"/>
                    <a:pt x="1222" y="9939"/>
                    <a:pt x="1200" y="9939"/>
                  </a:cubicBezTo>
                  <a:close/>
                  <a:moveTo>
                    <a:pt x="4880" y="9894"/>
                  </a:moveTo>
                  <a:cubicBezTo>
                    <a:pt x="4809" y="9894"/>
                    <a:pt x="4719" y="9983"/>
                    <a:pt x="4719" y="10055"/>
                  </a:cubicBezTo>
                  <a:cubicBezTo>
                    <a:pt x="4710" y="10135"/>
                    <a:pt x="4800" y="10233"/>
                    <a:pt x="4880" y="10233"/>
                  </a:cubicBezTo>
                  <a:cubicBezTo>
                    <a:pt x="4960" y="10233"/>
                    <a:pt x="5049" y="10144"/>
                    <a:pt x="5049" y="10064"/>
                  </a:cubicBezTo>
                  <a:cubicBezTo>
                    <a:pt x="5049" y="9983"/>
                    <a:pt x="4960" y="9894"/>
                    <a:pt x="4880" y="9894"/>
                  </a:cubicBezTo>
                  <a:close/>
                  <a:moveTo>
                    <a:pt x="8555" y="9876"/>
                  </a:moveTo>
                  <a:cubicBezTo>
                    <a:pt x="8466" y="9885"/>
                    <a:pt x="8386" y="9957"/>
                    <a:pt x="8377" y="10055"/>
                  </a:cubicBezTo>
                  <a:cubicBezTo>
                    <a:pt x="8368" y="10162"/>
                    <a:pt x="8466" y="10242"/>
                    <a:pt x="8555" y="10242"/>
                  </a:cubicBezTo>
                  <a:cubicBezTo>
                    <a:pt x="8654" y="10242"/>
                    <a:pt x="8734" y="10171"/>
                    <a:pt x="8743" y="10064"/>
                  </a:cubicBezTo>
                  <a:cubicBezTo>
                    <a:pt x="8743" y="9966"/>
                    <a:pt x="8654" y="9876"/>
                    <a:pt x="8555" y="9876"/>
                  </a:cubicBezTo>
                  <a:close/>
                  <a:moveTo>
                    <a:pt x="1865" y="9983"/>
                  </a:moveTo>
                  <a:cubicBezTo>
                    <a:pt x="1803" y="9983"/>
                    <a:pt x="1722" y="10067"/>
                    <a:pt x="1722" y="10126"/>
                  </a:cubicBezTo>
                  <a:cubicBezTo>
                    <a:pt x="1722" y="10189"/>
                    <a:pt x="1802" y="10278"/>
                    <a:pt x="1865" y="10278"/>
                  </a:cubicBezTo>
                  <a:cubicBezTo>
                    <a:pt x="1868" y="10278"/>
                    <a:pt x="1871" y="10278"/>
                    <a:pt x="1874" y="10278"/>
                  </a:cubicBezTo>
                  <a:cubicBezTo>
                    <a:pt x="1935" y="10278"/>
                    <a:pt x="2017" y="10195"/>
                    <a:pt x="2025" y="10135"/>
                  </a:cubicBezTo>
                  <a:cubicBezTo>
                    <a:pt x="2025" y="10073"/>
                    <a:pt x="1945" y="9983"/>
                    <a:pt x="1874" y="9983"/>
                  </a:cubicBezTo>
                  <a:cubicBezTo>
                    <a:pt x="1871" y="9983"/>
                    <a:pt x="1868" y="9983"/>
                    <a:pt x="1865" y="9983"/>
                  </a:cubicBezTo>
                  <a:close/>
                  <a:moveTo>
                    <a:pt x="5557" y="9965"/>
                  </a:moveTo>
                  <a:cubicBezTo>
                    <a:pt x="5551" y="9965"/>
                    <a:pt x="5546" y="9965"/>
                    <a:pt x="5540" y="9966"/>
                  </a:cubicBezTo>
                  <a:cubicBezTo>
                    <a:pt x="5442" y="9966"/>
                    <a:pt x="5380" y="10046"/>
                    <a:pt x="5380" y="10135"/>
                  </a:cubicBezTo>
                  <a:cubicBezTo>
                    <a:pt x="5380" y="10224"/>
                    <a:pt x="5460" y="10296"/>
                    <a:pt x="5549" y="10296"/>
                  </a:cubicBezTo>
                  <a:cubicBezTo>
                    <a:pt x="5638" y="10296"/>
                    <a:pt x="5719" y="10224"/>
                    <a:pt x="5719" y="10126"/>
                  </a:cubicBezTo>
                  <a:cubicBezTo>
                    <a:pt x="5710" y="10034"/>
                    <a:pt x="5646" y="9965"/>
                    <a:pt x="5557" y="9965"/>
                  </a:cubicBezTo>
                  <a:close/>
                  <a:moveTo>
                    <a:pt x="9221" y="9928"/>
                  </a:moveTo>
                  <a:cubicBezTo>
                    <a:pt x="9193" y="9928"/>
                    <a:pt x="9167" y="9934"/>
                    <a:pt x="9144" y="9948"/>
                  </a:cubicBezTo>
                  <a:cubicBezTo>
                    <a:pt x="9082" y="9983"/>
                    <a:pt x="9028" y="10037"/>
                    <a:pt x="9037" y="10117"/>
                  </a:cubicBezTo>
                  <a:cubicBezTo>
                    <a:pt x="9037" y="10206"/>
                    <a:pt x="9091" y="10251"/>
                    <a:pt x="9162" y="10287"/>
                  </a:cubicBezTo>
                  <a:cubicBezTo>
                    <a:pt x="9175" y="10296"/>
                    <a:pt x="9185" y="10301"/>
                    <a:pt x="9195" y="10301"/>
                  </a:cubicBezTo>
                  <a:cubicBezTo>
                    <a:pt x="9212" y="10301"/>
                    <a:pt x="9225" y="10285"/>
                    <a:pt x="9242" y="10251"/>
                  </a:cubicBezTo>
                  <a:cubicBezTo>
                    <a:pt x="9260" y="10224"/>
                    <a:pt x="9269" y="10189"/>
                    <a:pt x="9278" y="10162"/>
                  </a:cubicBezTo>
                  <a:cubicBezTo>
                    <a:pt x="9305" y="10117"/>
                    <a:pt x="9323" y="10073"/>
                    <a:pt x="9332" y="10028"/>
                  </a:cubicBezTo>
                  <a:cubicBezTo>
                    <a:pt x="9349" y="9983"/>
                    <a:pt x="9340" y="9966"/>
                    <a:pt x="9305" y="9948"/>
                  </a:cubicBezTo>
                  <a:cubicBezTo>
                    <a:pt x="9278" y="9934"/>
                    <a:pt x="9249" y="9928"/>
                    <a:pt x="9221" y="9928"/>
                  </a:cubicBezTo>
                  <a:close/>
                  <a:moveTo>
                    <a:pt x="2534" y="10046"/>
                  </a:moveTo>
                  <a:cubicBezTo>
                    <a:pt x="2462" y="10046"/>
                    <a:pt x="2391" y="10117"/>
                    <a:pt x="2391" y="10189"/>
                  </a:cubicBezTo>
                  <a:cubicBezTo>
                    <a:pt x="2391" y="10269"/>
                    <a:pt x="2453" y="10340"/>
                    <a:pt x="2534" y="10349"/>
                  </a:cubicBezTo>
                  <a:cubicBezTo>
                    <a:pt x="2614" y="10349"/>
                    <a:pt x="2685" y="10278"/>
                    <a:pt x="2685" y="10198"/>
                  </a:cubicBezTo>
                  <a:cubicBezTo>
                    <a:pt x="2685" y="10117"/>
                    <a:pt x="2623" y="10046"/>
                    <a:pt x="2534" y="10046"/>
                  </a:cubicBezTo>
                  <a:close/>
                  <a:moveTo>
                    <a:pt x="6209" y="10010"/>
                  </a:moveTo>
                  <a:cubicBezTo>
                    <a:pt x="6165" y="10010"/>
                    <a:pt x="6129" y="10028"/>
                    <a:pt x="6093" y="10064"/>
                  </a:cubicBezTo>
                  <a:cubicBezTo>
                    <a:pt x="6058" y="10090"/>
                    <a:pt x="6049" y="10126"/>
                    <a:pt x="6049" y="10171"/>
                  </a:cubicBezTo>
                  <a:cubicBezTo>
                    <a:pt x="6049" y="10278"/>
                    <a:pt x="6111" y="10349"/>
                    <a:pt x="6209" y="10349"/>
                  </a:cubicBezTo>
                  <a:cubicBezTo>
                    <a:pt x="6316" y="10349"/>
                    <a:pt x="6379" y="10287"/>
                    <a:pt x="6379" y="10180"/>
                  </a:cubicBezTo>
                  <a:cubicBezTo>
                    <a:pt x="6379" y="10073"/>
                    <a:pt x="6316" y="10019"/>
                    <a:pt x="6209" y="10010"/>
                  </a:cubicBezTo>
                  <a:close/>
                  <a:moveTo>
                    <a:pt x="3171" y="10091"/>
                  </a:moveTo>
                  <a:cubicBezTo>
                    <a:pt x="3137" y="10091"/>
                    <a:pt x="3117" y="10121"/>
                    <a:pt x="3096" y="10135"/>
                  </a:cubicBezTo>
                  <a:cubicBezTo>
                    <a:pt x="3060" y="10162"/>
                    <a:pt x="3051" y="10206"/>
                    <a:pt x="3051" y="10251"/>
                  </a:cubicBezTo>
                  <a:cubicBezTo>
                    <a:pt x="3042" y="10296"/>
                    <a:pt x="3069" y="10331"/>
                    <a:pt x="3096" y="10358"/>
                  </a:cubicBezTo>
                  <a:cubicBezTo>
                    <a:pt x="3123" y="10385"/>
                    <a:pt x="3158" y="10403"/>
                    <a:pt x="3212" y="10403"/>
                  </a:cubicBezTo>
                  <a:cubicBezTo>
                    <a:pt x="3256" y="10394"/>
                    <a:pt x="3292" y="10376"/>
                    <a:pt x="3319" y="10349"/>
                  </a:cubicBezTo>
                  <a:cubicBezTo>
                    <a:pt x="3337" y="10331"/>
                    <a:pt x="3354" y="10287"/>
                    <a:pt x="3354" y="10242"/>
                  </a:cubicBezTo>
                  <a:cubicBezTo>
                    <a:pt x="3354" y="10198"/>
                    <a:pt x="3337" y="10162"/>
                    <a:pt x="3310" y="10135"/>
                  </a:cubicBezTo>
                  <a:cubicBezTo>
                    <a:pt x="3289" y="10114"/>
                    <a:pt x="3263" y="10094"/>
                    <a:pt x="3232" y="10094"/>
                  </a:cubicBezTo>
                  <a:cubicBezTo>
                    <a:pt x="3222" y="10094"/>
                    <a:pt x="3213" y="10095"/>
                    <a:pt x="3203" y="10099"/>
                  </a:cubicBezTo>
                  <a:cubicBezTo>
                    <a:pt x="3191" y="10093"/>
                    <a:pt x="3180" y="10091"/>
                    <a:pt x="3171" y="10091"/>
                  </a:cubicBezTo>
                  <a:close/>
                  <a:moveTo>
                    <a:pt x="6878" y="10082"/>
                  </a:moveTo>
                  <a:cubicBezTo>
                    <a:pt x="6771" y="10082"/>
                    <a:pt x="6709" y="10144"/>
                    <a:pt x="6709" y="10251"/>
                  </a:cubicBezTo>
                  <a:cubicBezTo>
                    <a:pt x="6709" y="10349"/>
                    <a:pt x="6780" y="10412"/>
                    <a:pt x="6878" y="10412"/>
                  </a:cubicBezTo>
                  <a:cubicBezTo>
                    <a:pt x="6985" y="10412"/>
                    <a:pt x="7048" y="10349"/>
                    <a:pt x="7048" y="10242"/>
                  </a:cubicBezTo>
                  <a:cubicBezTo>
                    <a:pt x="7048" y="10198"/>
                    <a:pt x="7030" y="10162"/>
                    <a:pt x="7003" y="10126"/>
                  </a:cubicBezTo>
                  <a:cubicBezTo>
                    <a:pt x="6967" y="10090"/>
                    <a:pt x="6932" y="10082"/>
                    <a:pt x="6878" y="10082"/>
                  </a:cubicBezTo>
                  <a:close/>
                  <a:moveTo>
                    <a:pt x="3872" y="10162"/>
                  </a:moveTo>
                  <a:cubicBezTo>
                    <a:pt x="3765" y="10162"/>
                    <a:pt x="3720" y="10206"/>
                    <a:pt x="3720" y="10314"/>
                  </a:cubicBezTo>
                  <a:cubicBezTo>
                    <a:pt x="3720" y="10412"/>
                    <a:pt x="3765" y="10465"/>
                    <a:pt x="3863" y="10465"/>
                  </a:cubicBezTo>
                  <a:cubicBezTo>
                    <a:pt x="3970" y="10465"/>
                    <a:pt x="4015" y="10421"/>
                    <a:pt x="4015" y="10314"/>
                  </a:cubicBezTo>
                  <a:cubicBezTo>
                    <a:pt x="4015" y="10215"/>
                    <a:pt x="3970" y="10162"/>
                    <a:pt x="3872" y="10162"/>
                  </a:cubicBezTo>
                  <a:close/>
                  <a:moveTo>
                    <a:pt x="7519" y="10117"/>
                  </a:moveTo>
                  <a:cubicBezTo>
                    <a:pt x="7440" y="10117"/>
                    <a:pt x="7342" y="10210"/>
                    <a:pt x="7342" y="10296"/>
                  </a:cubicBezTo>
                  <a:cubicBezTo>
                    <a:pt x="7342" y="10340"/>
                    <a:pt x="7369" y="10385"/>
                    <a:pt x="7396" y="10421"/>
                  </a:cubicBezTo>
                  <a:cubicBezTo>
                    <a:pt x="7431" y="10456"/>
                    <a:pt x="7476" y="10474"/>
                    <a:pt x="7521" y="10483"/>
                  </a:cubicBezTo>
                  <a:cubicBezTo>
                    <a:pt x="7610" y="10483"/>
                    <a:pt x="7708" y="10385"/>
                    <a:pt x="7708" y="10287"/>
                  </a:cubicBezTo>
                  <a:cubicBezTo>
                    <a:pt x="7708" y="10251"/>
                    <a:pt x="7690" y="10206"/>
                    <a:pt x="7654" y="10171"/>
                  </a:cubicBezTo>
                  <a:cubicBezTo>
                    <a:pt x="7628" y="10144"/>
                    <a:pt x="7583" y="10117"/>
                    <a:pt x="7530" y="10117"/>
                  </a:cubicBezTo>
                  <a:cubicBezTo>
                    <a:pt x="7526" y="10117"/>
                    <a:pt x="7523" y="10117"/>
                    <a:pt x="7519" y="10117"/>
                  </a:cubicBezTo>
                  <a:close/>
                  <a:moveTo>
                    <a:pt x="4525" y="10197"/>
                  </a:moveTo>
                  <a:cubicBezTo>
                    <a:pt x="4522" y="10197"/>
                    <a:pt x="4518" y="10197"/>
                    <a:pt x="4514" y="10198"/>
                  </a:cubicBezTo>
                  <a:cubicBezTo>
                    <a:pt x="4434" y="10198"/>
                    <a:pt x="4354" y="10287"/>
                    <a:pt x="4354" y="10367"/>
                  </a:cubicBezTo>
                  <a:cubicBezTo>
                    <a:pt x="4354" y="10444"/>
                    <a:pt x="4435" y="10528"/>
                    <a:pt x="4512" y="10528"/>
                  </a:cubicBezTo>
                  <a:cubicBezTo>
                    <a:pt x="4516" y="10528"/>
                    <a:pt x="4519" y="10528"/>
                    <a:pt x="4523" y="10528"/>
                  </a:cubicBezTo>
                  <a:cubicBezTo>
                    <a:pt x="4603" y="10528"/>
                    <a:pt x="4684" y="10438"/>
                    <a:pt x="4684" y="10358"/>
                  </a:cubicBezTo>
                  <a:cubicBezTo>
                    <a:pt x="4684" y="10282"/>
                    <a:pt x="4603" y="10197"/>
                    <a:pt x="4525" y="10197"/>
                  </a:cubicBezTo>
                  <a:close/>
                  <a:moveTo>
                    <a:pt x="8196" y="10179"/>
                  </a:moveTo>
                  <a:cubicBezTo>
                    <a:pt x="8191" y="10179"/>
                    <a:pt x="8186" y="10179"/>
                    <a:pt x="8181" y="10180"/>
                  </a:cubicBezTo>
                  <a:cubicBezTo>
                    <a:pt x="8092" y="10189"/>
                    <a:pt x="8011" y="10251"/>
                    <a:pt x="8011" y="10367"/>
                  </a:cubicBezTo>
                  <a:cubicBezTo>
                    <a:pt x="8011" y="10469"/>
                    <a:pt x="8092" y="10546"/>
                    <a:pt x="8184" y="10546"/>
                  </a:cubicBezTo>
                  <a:cubicBezTo>
                    <a:pt x="8189" y="10546"/>
                    <a:pt x="8194" y="10546"/>
                    <a:pt x="8199" y="10545"/>
                  </a:cubicBezTo>
                  <a:cubicBezTo>
                    <a:pt x="8297" y="10537"/>
                    <a:pt x="8368" y="10474"/>
                    <a:pt x="8377" y="10358"/>
                  </a:cubicBezTo>
                  <a:cubicBezTo>
                    <a:pt x="8369" y="10257"/>
                    <a:pt x="8288" y="10179"/>
                    <a:pt x="8196" y="10179"/>
                  </a:cubicBezTo>
                  <a:close/>
                  <a:moveTo>
                    <a:pt x="1499" y="10287"/>
                  </a:moveTo>
                  <a:cubicBezTo>
                    <a:pt x="1463" y="10305"/>
                    <a:pt x="1428" y="10322"/>
                    <a:pt x="1401" y="10349"/>
                  </a:cubicBezTo>
                  <a:cubicBezTo>
                    <a:pt x="1383" y="10367"/>
                    <a:pt x="1356" y="10403"/>
                    <a:pt x="1392" y="10438"/>
                  </a:cubicBezTo>
                  <a:cubicBezTo>
                    <a:pt x="1419" y="10483"/>
                    <a:pt x="1445" y="10528"/>
                    <a:pt x="1472" y="10572"/>
                  </a:cubicBezTo>
                  <a:cubicBezTo>
                    <a:pt x="1487" y="10587"/>
                    <a:pt x="1493" y="10594"/>
                    <a:pt x="1504" y="10594"/>
                  </a:cubicBezTo>
                  <a:cubicBezTo>
                    <a:pt x="1512" y="10594"/>
                    <a:pt x="1523" y="10589"/>
                    <a:pt x="1543" y="10581"/>
                  </a:cubicBezTo>
                  <a:cubicBezTo>
                    <a:pt x="1561" y="10572"/>
                    <a:pt x="1579" y="10572"/>
                    <a:pt x="1588" y="10563"/>
                  </a:cubicBezTo>
                  <a:cubicBezTo>
                    <a:pt x="1624" y="10545"/>
                    <a:pt x="1668" y="10465"/>
                    <a:pt x="1659" y="10429"/>
                  </a:cubicBezTo>
                  <a:cubicBezTo>
                    <a:pt x="1651" y="10412"/>
                    <a:pt x="1633" y="10394"/>
                    <a:pt x="1624" y="10367"/>
                  </a:cubicBezTo>
                  <a:cubicBezTo>
                    <a:pt x="1606" y="10314"/>
                    <a:pt x="1552" y="10314"/>
                    <a:pt x="1499" y="10287"/>
                  </a:cubicBezTo>
                  <a:close/>
                  <a:moveTo>
                    <a:pt x="5183" y="10260"/>
                  </a:moveTo>
                  <a:cubicBezTo>
                    <a:pt x="5085" y="10260"/>
                    <a:pt x="5014" y="10340"/>
                    <a:pt x="5014" y="10429"/>
                  </a:cubicBezTo>
                  <a:cubicBezTo>
                    <a:pt x="5014" y="10519"/>
                    <a:pt x="5085" y="10590"/>
                    <a:pt x="5174" y="10599"/>
                  </a:cubicBezTo>
                  <a:cubicBezTo>
                    <a:pt x="5272" y="10599"/>
                    <a:pt x="5344" y="10528"/>
                    <a:pt x="5344" y="10438"/>
                  </a:cubicBezTo>
                  <a:cubicBezTo>
                    <a:pt x="5353" y="10340"/>
                    <a:pt x="5281" y="10269"/>
                    <a:pt x="5183" y="10260"/>
                  </a:cubicBezTo>
                  <a:close/>
                  <a:moveTo>
                    <a:pt x="8868" y="10224"/>
                  </a:moveTo>
                  <a:cubicBezTo>
                    <a:pt x="8814" y="10224"/>
                    <a:pt x="8770" y="10242"/>
                    <a:pt x="8734" y="10278"/>
                  </a:cubicBezTo>
                  <a:cubicBezTo>
                    <a:pt x="8698" y="10322"/>
                    <a:pt x="8671" y="10358"/>
                    <a:pt x="8671" y="10412"/>
                  </a:cubicBezTo>
                  <a:cubicBezTo>
                    <a:pt x="8680" y="10519"/>
                    <a:pt x="8752" y="10590"/>
                    <a:pt x="8850" y="10599"/>
                  </a:cubicBezTo>
                  <a:cubicBezTo>
                    <a:pt x="8903" y="10599"/>
                    <a:pt x="8948" y="10581"/>
                    <a:pt x="8984" y="10545"/>
                  </a:cubicBezTo>
                  <a:cubicBezTo>
                    <a:pt x="9019" y="10510"/>
                    <a:pt x="9046" y="10474"/>
                    <a:pt x="9037" y="10421"/>
                  </a:cubicBezTo>
                  <a:cubicBezTo>
                    <a:pt x="9037" y="10314"/>
                    <a:pt x="8966" y="10233"/>
                    <a:pt x="8868" y="10224"/>
                  </a:cubicBezTo>
                  <a:close/>
                  <a:moveTo>
                    <a:pt x="9055" y="10617"/>
                  </a:moveTo>
                  <a:lnTo>
                    <a:pt x="9064" y="10626"/>
                  </a:lnTo>
                  <a:cubicBezTo>
                    <a:pt x="9064" y="10626"/>
                    <a:pt x="9073" y="10626"/>
                    <a:pt x="9073" y="10617"/>
                  </a:cubicBezTo>
                  <a:close/>
                  <a:moveTo>
                    <a:pt x="2182" y="10348"/>
                  </a:moveTo>
                  <a:cubicBezTo>
                    <a:pt x="2177" y="10348"/>
                    <a:pt x="2173" y="10349"/>
                    <a:pt x="2168" y="10349"/>
                  </a:cubicBezTo>
                  <a:cubicBezTo>
                    <a:pt x="2088" y="10349"/>
                    <a:pt x="2025" y="10421"/>
                    <a:pt x="2025" y="10501"/>
                  </a:cubicBezTo>
                  <a:cubicBezTo>
                    <a:pt x="2025" y="10581"/>
                    <a:pt x="2097" y="10644"/>
                    <a:pt x="2177" y="10644"/>
                  </a:cubicBezTo>
                  <a:cubicBezTo>
                    <a:pt x="2257" y="10644"/>
                    <a:pt x="2320" y="10572"/>
                    <a:pt x="2320" y="10492"/>
                  </a:cubicBezTo>
                  <a:cubicBezTo>
                    <a:pt x="2320" y="10416"/>
                    <a:pt x="2256" y="10348"/>
                    <a:pt x="2182" y="10348"/>
                  </a:cubicBezTo>
                  <a:close/>
                  <a:moveTo>
                    <a:pt x="5843" y="10314"/>
                  </a:moveTo>
                  <a:cubicBezTo>
                    <a:pt x="5745" y="10314"/>
                    <a:pt x="5683" y="10376"/>
                    <a:pt x="5683" y="10483"/>
                  </a:cubicBezTo>
                  <a:cubicBezTo>
                    <a:pt x="5683" y="10581"/>
                    <a:pt x="5745" y="10644"/>
                    <a:pt x="5843" y="10644"/>
                  </a:cubicBezTo>
                  <a:cubicBezTo>
                    <a:pt x="5950" y="10644"/>
                    <a:pt x="6013" y="10581"/>
                    <a:pt x="6013" y="10474"/>
                  </a:cubicBezTo>
                  <a:cubicBezTo>
                    <a:pt x="6013" y="10376"/>
                    <a:pt x="5950" y="10314"/>
                    <a:pt x="5843" y="10314"/>
                  </a:cubicBezTo>
                  <a:close/>
                  <a:moveTo>
                    <a:pt x="6521" y="10376"/>
                  </a:moveTo>
                  <a:cubicBezTo>
                    <a:pt x="6414" y="10376"/>
                    <a:pt x="6343" y="10438"/>
                    <a:pt x="6343" y="10545"/>
                  </a:cubicBezTo>
                  <a:cubicBezTo>
                    <a:pt x="6343" y="10644"/>
                    <a:pt x="6405" y="10715"/>
                    <a:pt x="6513" y="10715"/>
                  </a:cubicBezTo>
                  <a:cubicBezTo>
                    <a:pt x="6620" y="10715"/>
                    <a:pt x="6682" y="10653"/>
                    <a:pt x="6682" y="10545"/>
                  </a:cubicBezTo>
                  <a:cubicBezTo>
                    <a:pt x="6682" y="10447"/>
                    <a:pt x="6620" y="10376"/>
                    <a:pt x="6521" y="10376"/>
                  </a:cubicBezTo>
                  <a:close/>
                  <a:moveTo>
                    <a:pt x="2819" y="10409"/>
                  </a:moveTo>
                  <a:cubicBezTo>
                    <a:pt x="2780" y="10409"/>
                    <a:pt x="2752" y="10425"/>
                    <a:pt x="2730" y="10447"/>
                  </a:cubicBezTo>
                  <a:cubicBezTo>
                    <a:pt x="2703" y="10474"/>
                    <a:pt x="2676" y="10510"/>
                    <a:pt x="2685" y="10554"/>
                  </a:cubicBezTo>
                  <a:cubicBezTo>
                    <a:pt x="2685" y="10599"/>
                    <a:pt x="2694" y="10644"/>
                    <a:pt x="2730" y="10670"/>
                  </a:cubicBezTo>
                  <a:cubicBezTo>
                    <a:pt x="2750" y="10690"/>
                    <a:pt x="2770" y="10716"/>
                    <a:pt x="2801" y="10716"/>
                  </a:cubicBezTo>
                  <a:cubicBezTo>
                    <a:pt x="2812" y="10716"/>
                    <a:pt x="2824" y="10713"/>
                    <a:pt x="2837" y="10706"/>
                  </a:cubicBezTo>
                  <a:cubicBezTo>
                    <a:pt x="2847" y="10710"/>
                    <a:pt x="2857" y="10712"/>
                    <a:pt x="2867" y="10712"/>
                  </a:cubicBezTo>
                  <a:cubicBezTo>
                    <a:pt x="2898" y="10712"/>
                    <a:pt x="2924" y="10693"/>
                    <a:pt x="2944" y="10679"/>
                  </a:cubicBezTo>
                  <a:cubicBezTo>
                    <a:pt x="2971" y="10653"/>
                    <a:pt x="2989" y="10608"/>
                    <a:pt x="2989" y="10563"/>
                  </a:cubicBezTo>
                  <a:cubicBezTo>
                    <a:pt x="2989" y="10519"/>
                    <a:pt x="2971" y="10483"/>
                    <a:pt x="2953" y="10456"/>
                  </a:cubicBezTo>
                  <a:cubicBezTo>
                    <a:pt x="2926" y="10429"/>
                    <a:pt x="2891" y="10412"/>
                    <a:pt x="2846" y="10412"/>
                  </a:cubicBezTo>
                  <a:cubicBezTo>
                    <a:pt x="2836" y="10410"/>
                    <a:pt x="2828" y="10409"/>
                    <a:pt x="2819" y="10409"/>
                  </a:cubicBezTo>
                  <a:close/>
                  <a:moveTo>
                    <a:pt x="3506" y="10465"/>
                  </a:moveTo>
                  <a:cubicBezTo>
                    <a:pt x="3408" y="10465"/>
                    <a:pt x="3354" y="10510"/>
                    <a:pt x="3354" y="10608"/>
                  </a:cubicBezTo>
                  <a:cubicBezTo>
                    <a:pt x="3354" y="10715"/>
                    <a:pt x="3399" y="10760"/>
                    <a:pt x="3497" y="10760"/>
                  </a:cubicBezTo>
                  <a:cubicBezTo>
                    <a:pt x="3604" y="10760"/>
                    <a:pt x="3649" y="10715"/>
                    <a:pt x="3649" y="10617"/>
                  </a:cubicBezTo>
                  <a:cubicBezTo>
                    <a:pt x="3649" y="10510"/>
                    <a:pt x="3604" y="10465"/>
                    <a:pt x="3506" y="10465"/>
                  </a:cubicBezTo>
                  <a:close/>
                  <a:moveTo>
                    <a:pt x="7182" y="10412"/>
                  </a:moveTo>
                  <a:cubicBezTo>
                    <a:pt x="7128" y="10412"/>
                    <a:pt x="7083" y="10438"/>
                    <a:pt x="7057" y="10465"/>
                  </a:cubicBezTo>
                  <a:cubicBezTo>
                    <a:pt x="7021" y="10492"/>
                    <a:pt x="6994" y="10545"/>
                    <a:pt x="6994" y="10590"/>
                  </a:cubicBezTo>
                  <a:cubicBezTo>
                    <a:pt x="6994" y="10670"/>
                    <a:pt x="7092" y="10777"/>
                    <a:pt x="7173" y="10777"/>
                  </a:cubicBezTo>
                  <a:cubicBezTo>
                    <a:pt x="7199" y="10777"/>
                    <a:pt x="7289" y="10742"/>
                    <a:pt x="7306" y="10724"/>
                  </a:cubicBezTo>
                  <a:cubicBezTo>
                    <a:pt x="7324" y="10688"/>
                    <a:pt x="7360" y="10653"/>
                    <a:pt x="7360" y="10599"/>
                  </a:cubicBezTo>
                  <a:cubicBezTo>
                    <a:pt x="7369" y="10519"/>
                    <a:pt x="7271" y="10412"/>
                    <a:pt x="7182" y="10412"/>
                  </a:cubicBezTo>
                  <a:close/>
                  <a:moveTo>
                    <a:pt x="9046" y="10626"/>
                  </a:moveTo>
                  <a:cubicBezTo>
                    <a:pt x="9019" y="10661"/>
                    <a:pt x="8975" y="10688"/>
                    <a:pt x="8975" y="10751"/>
                  </a:cubicBezTo>
                  <a:cubicBezTo>
                    <a:pt x="8975" y="10760"/>
                    <a:pt x="8984" y="10768"/>
                    <a:pt x="8984" y="10777"/>
                  </a:cubicBezTo>
                  <a:cubicBezTo>
                    <a:pt x="8984" y="10768"/>
                    <a:pt x="8993" y="10768"/>
                    <a:pt x="9001" y="10760"/>
                  </a:cubicBezTo>
                  <a:cubicBezTo>
                    <a:pt x="9019" y="10724"/>
                    <a:pt x="9037" y="10688"/>
                    <a:pt x="9055" y="10644"/>
                  </a:cubicBezTo>
                  <a:cubicBezTo>
                    <a:pt x="9064" y="10644"/>
                    <a:pt x="9055" y="10635"/>
                    <a:pt x="9055" y="10626"/>
                  </a:cubicBezTo>
                  <a:close/>
                  <a:moveTo>
                    <a:pt x="7848" y="10482"/>
                  </a:moveTo>
                  <a:cubicBezTo>
                    <a:pt x="7843" y="10482"/>
                    <a:pt x="7838" y="10483"/>
                    <a:pt x="7833" y="10483"/>
                  </a:cubicBezTo>
                  <a:cubicBezTo>
                    <a:pt x="7744" y="10492"/>
                    <a:pt x="7663" y="10554"/>
                    <a:pt x="7663" y="10670"/>
                  </a:cubicBezTo>
                  <a:cubicBezTo>
                    <a:pt x="7663" y="10763"/>
                    <a:pt x="7744" y="10841"/>
                    <a:pt x="7836" y="10841"/>
                  </a:cubicBezTo>
                  <a:cubicBezTo>
                    <a:pt x="7841" y="10841"/>
                    <a:pt x="7846" y="10840"/>
                    <a:pt x="7851" y="10840"/>
                  </a:cubicBezTo>
                  <a:cubicBezTo>
                    <a:pt x="7949" y="10831"/>
                    <a:pt x="8020" y="10768"/>
                    <a:pt x="8029" y="10661"/>
                  </a:cubicBezTo>
                  <a:cubicBezTo>
                    <a:pt x="8021" y="10560"/>
                    <a:pt x="7940" y="10482"/>
                    <a:pt x="7848" y="10482"/>
                  </a:cubicBezTo>
                  <a:close/>
                  <a:moveTo>
                    <a:pt x="4166" y="10510"/>
                  </a:moveTo>
                  <a:cubicBezTo>
                    <a:pt x="4086" y="10519"/>
                    <a:pt x="3997" y="10608"/>
                    <a:pt x="4006" y="10679"/>
                  </a:cubicBezTo>
                  <a:cubicBezTo>
                    <a:pt x="4006" y="10760"/>
                    <a:pt x="4095" y="10849"/>
                    <a:pt x="4175" y="10849"/>
                  </a:cubicBezTo>
                  <a:cubicBezTo>
                    <a:pt x="4255" y="10840"/>
                    <a:pt x="4336" y="10751"/>
                    <a:pt x="4336" y="10679"/>
                  </a:cubicBezTo>
                  <a:cubicBezTo>
                    <a:pt x="4336" y="10599"/>
                    <a:pt x="4238" y="10510"/>
                    <a:pt x="4166" y="10510"/>
                  </a:cubicBezTo>
                  <a:close/>
                  <a:moveTo>
                    <a:pt x="4826" y="10563"/>
                  </a:moveTo>
                  <a:cubicBezTo>
                    <a:pt x="4737" y="10563"/>
                    <a:pt x="4666" y="10644"/>
                    <a:pt x="4666" y="10733"/>
                  </a:cubicBezTo>
                  <a:cubicBezTo>
                    <a:pt x="4666" y="10822"/>
                    <a:pt x="4737" y="10893"/>
                    <a:pt x="4835" y="10893"/>
                  </a:cubicBezTo>
                  <a:cubicBezTo>
                    <a:pt x="4933" y="10893"/>
                    <a:pt x="5005" y="10822"/>
                    <a:pt x="4996" y="10724"/>
                  </a:cubicBezTo>
                  <a:cubicBezTo>
                    <a:pt x="4996" y="10626"/>
                    <a:pt x="4916" y="10563"/>
                    <a:pt x="4826" y="10563"/>
                  </a:cubicBezTo>
                  <a:close/>
                  <a:moveTo>
                    <a:pt x="8493" y="10528"/>
                  </a:moveTo>
                  <a:cubicBezTo>
                    <a:pt x="8439" y="10528"/>
                    <a:pt x="8404" y="10545"/>
                    <a:pt x="8368" y="10581"/>
                  </a:cubicBezTo>
                  <a:cubicBezTo>
                    <a:pt x="8323" y="10617"/>
                    <a:pt x="8306" y="10661"/>
                    <a:pt x="8306" y="10715"/>
                  </a:cubicBezTo>
                  <a:cubicBezTo>
                    <a:pt x="8306" y="10768"/>
                    <a:pt x="8332" y="10804"/>
                    <a:pt x="8368" y="10840"/>
                  </a:cubicBezTo>
                  <a:cubicBezTo>
                    <a:pt x="8404" y="10884"/>
                    <a:pt x="8448" y="10893"/>
                    <a:pt x="8502" y="10893"/>
                  </a:cubicBezTo>
                  <a:cubicBezTo>
                    <a:pt x="8600" y="10893"/>
                    <a:pt x="8671" y="10813"/>
                    <a:pt x="8671" y="10706"/>
                  </a:cubicBezTo>
                  <a:cubicBezTo>
                    <a:pt x="8671" y="10635"/>
                    <a:pt x="8671" y="10635"/>
                    <a:pt x="8618" y="10581"/>
                  </a:cubicBezTo>
                  <a:cubicBezTo>
                    <a:pt x="8582" y="10545"/>
                    <a:pt x="8547" y="10528"/>
                    <a:pt x="8493" y="10528"/>
                  </a:cubicBezTo>
                  <a:close/>
                  <a:moveTo>
                    <a:pt x="1820" y="10644"/>
                  </a:moveTo>
                  <a:cubicBezTo>
                    <a:pt x="1740" y="10644"/>
                    <a:pt x="1668" y="10724"/>
                    <a:pt x="1677" y="10804"/>
                  </a:cubicBezTo>
                  <a:cubicBezTo>
                    <a:pt x="1677" y="10876"/>
                    <a:pt x="1749" y="10947"/>
                    <a:pt x="1829" y="10947"/>
                  </a:cubicBezTo>
                  <a:cubicBezTo>
                    <a:pt x="1909" y="10947"/>
                    <a:pt x="1972" y="10876"/>
                    <a:pt x="1972" y="10795"/>
                  </a:cubicBezTo>
                  <a:cubicBezTo>
                    <a:pt x="1972" y="10715"/>
                    <a:pt x="1900" y="10644"/>
                    <a:pt x="1820" y="10644"/>
                  </a:cubicBezTo>
                  <a:close/>
                  <a:moveTo>
                    <a:pt x="5487" y="10626"/>
                  </a:moveTo>
                  <a:cubicBezTo>
                    <a:pt x="5380" y="10626"/>
                    <a:pt x="5317" y="10688"/>
                    <a:pt x="5317" y="10795"/>
                  </a:cubicBezTo>
                  <a:cubicBezTo>
                    <a:pt x="5317" y="10902"/>
                    <a:pt x="5380" y="10965"/>
                    <a:pt x="5478" y="10965"/>
                  </a:cubicBezTo>
                  <a:cubicBezTo>
                    <a:pt x="5585" y="10965"/>
                    <a:pt x="5647" y="10902"/>
                    <a:pt x="5647" y="10795"/>
                  </a:cubicBezTo>
                  <a:cubicBezTo>
                    <a:pt x="5647" y="10688"/>
                    <a:pt x="5585" y="10626"/>
                    <a:pt x="5487" y="10626"/>
                  </a:cubicBezTo>
                  <a:close/>
                  <a:moveTo>
                    <a:pt x="6147" y="10679"/>
                  </a:moveTo>
                  <a:cubicBezTo>
                    <a:pt x="6040" y="10679"/>
                    <a:pt x="5977" y="10742"/>
                    <a:pt x="5977" y="10840"/>
                  </a:cubicBezTo>
                  <a:cubicBezTo>
                    <a:pt x="5977" y="10947"/>
                    <a:pt x="6040" y="11009"/>
                    <a:pt x="6138" y="11009"/>
                  </a:cubicBezTo>
                  <a:cubicBezTo>
                    <a:pt x="6191" y="11009"/>
                    <a:pt x="6236" y="11000"/>
                    <a:pt x="6272" y="10965"/>
                  </a:cubicBezTo>
                  <a:cubicBezTo>
                    <a:pt x="6298" y="10929"/>
                    <a:pt x="6316" y="10893"/>
                    <a:pt x="6316" y="10849"/>
                  </a:cubicBezTo>
                  <a:cubicBezTo>
                    <a:pt x="6316" y="10742"/>
                    <a:pt x="6254" y="10679"/>
                    <a:pt x="6147" y="10679"/>
                  </a:cubicBezTo>
                  <a:close/>
                  <a:moveTo>
                    <a:pt x="2480" y="10706"/>
                  </a:moveTo>
                  <a:cubicBezTo>
                    <a:pt x="2427" y="10706"/>
                    <a:pt x="2391" y="10724"/>
                    <a:pt x="2364" y="10751"/>
                  </a:cubicBezTo>
                  <a:cubicBezTo>
                    <a:pt x="2337" y="10777"/>
                    <a:pt x="2302" y="10813"/>
                    <a:pt x="2329" y="10858"/>
                  </a:cubicBezTo>
                  <a:cubicBezTo>
                    <a:pt x="2302" y="10902"/>
                    <a:pt x="2337" y="10947"/>
                    <a:pt x="2364" y="10974"/>
                  </a:cubicBezTo>
                  <a:cubicBezTo>
                    <a:pt x="2391" y="10992"/>
                    <a:pt x="2427" y="11018"/>
                    <a:pt x="2471" y="11018"/>
                  </a:cubicBezTo>
                  <a:cubicBezTo>
                    <a:pt x="2516" y="11009"/>
                    <a:pt x="2552" y="11000"/>
                    <a:pt x="2578" y="10974"/>
                  </a:cubicBezTo>
                  <a:cubicBezTo>
                    <a:pt x="2605" y="10947"/>
                    <a:pt x="2623" y="10911"/>
                    <a:pt x="2623" y="10867"/>
                  </a:cubicBezTo>
                  <a:cubicBezTo>
                    <a:pt x="2623" y="10822"/>
                    <a:pt x="2614" y="10777"/>
                    <a:pt x="2587" y="10751"/>
                  </a:cubicBezTo>
                  <a:cubicBezTo>
                    <a:pt x="2560" y="10733"/>
                    <a:pt x="2525" y="10706"/>
                    <a:pt x="2480" y="10706"/>
                  </a:cubicBezTo>
                  <a:close/>
                  <a:moveTo>
                    <a:pt x="3140" y="10760"/>
                  </a:moveTo>
                  <a:cubicBezTo>
                    <a:pt x="3033" y="10760"/>
                    <a:pt x="2989" y="10804"/>
                    <a:pt x="2989" y="10911"/>
                  </a:cubicBezTo>
                  <a:cubicBezTo>
                    <a:pt x="2989" y="11009"/>
                    <a:pt x="3033" y="11063"/>
                    <a:pt x="3140" y="11063"/>
                  </a:cubicBezTo>
                  <a:cubicBezTo>
                    <a:pt x="3238" y="11063"/>
                    <a:pt x="3283" y="11009"/>
                    <a:pt x="3283" y="10911"/>
                  </a:cubicBezTo>
                  <a:cubicBezTo>
                    <a:pt x="3283" y="10813"/>
                    <a:pt x="3238" y="10760"/>
                    <a:pt x="3140" y="10760"/>
                  </a:cubicBezTo>
                  <a:close/>
                  <a:moveTo>
                    <a:pt x="6833" y="10731"/>
                  </a:moveTo>
                  <a:cubicBezTo>
                    <a:pt x="6828" y="10731"/>
                    <a:pt x="6822" y="10732"/>
                    <a:pt x="6816" y="10733"/>
                  </a:cubicBezTo>
                  <a:cubicBezTo>
                    <a:pt x="6762" y="10733"/>
                    <a:pt x="6718" y="10760"/>
                    <a:pt x="6682" y="10786"/>
                  </a:cubicBezTo>
                  <a:cubicBezTo>
                    <a:pt x="6664" y="10804"/>
                    <a:pt x="6628" y="10893"/>
                    <a:pt x="6628" y="10920"/>
                  </a:cubicBezTo>
                  <a:cubicBezTo>
                    <a:pt x="6628" y="10965"/>
                    <a:pt x="6655" y="11009"/>
                    <a:pt x="6691" y="11036"/>
                  </a:cubicBezTo>
                  <a:cubicBezTo>
                    <a:pt x="6718" y="11072"/>
                    <a:pt x="6762" y="11090"/>
                    <a:pt x="6807" y="11099"/>
                  </a:cubicBezTo>
                  <a:cubicBezTo>
                    <a:pt x="6834" y="11090"/>
                    <a:pt x="6932" y="11054"/>
                    <a:pt x="6950" y="11036"/>
                  </a:cubicBezTo>
                  <a:cubicBezTo>
                    <a:pt x="6959" y="11018"/>
                    <a:pt x="6994" y="10929"/>
                    <a:pt x="6994" y="10902"/>
                  </a:cubicBezTo>
                  <a:cubicBezTo>
                    <a:pt x="6994" y="10858"/>
                    <a:pt x="6967" y="10813"/>
                    <a:pt x="6941" y="10786"/>
                  </a:cubicBezTo>
                  <a:cubicBezTo>
                    <a:pt x="6910" y="10755"/>
                    <a:pt x="6872" y="10731"/>
                    <a:pt x="6833" y="10731"/>
                  </a:cubicBezTo>
                  <a:close/>
                  <a:moveTo>
                    <a:pt x="7471" y="10777"/>
                  </a:moveTo>
                  <a:cubicBezTo>
                    <a:pt x="7379" y="10777"/>
                    <a:pt x="7298" y="10862"/>
                    <a:pt x="7298" y="10956"/>
                  </a:cubicBezTo>
                  <a:cubicBezTo>
                    <a:pt x="7298" y="11072"/>
                    <a:pt x="7378" y="11134"/>
                    <a:pt x="7467" y="11143"/>
                  </a:cubicBezTo>
                  <a:cubicBezTo>
                    <a:pt x="7472" y="11144"/>
                    <a:pt x="7476" y="11144"/>
                    <a:pt x="7481" y="11144"/>
                  </a:cubicBezTo>
                  <a:cubicBezTo>
                    <a:pt x="7574" y="11144"/>
                    <a:pt x="7663" y="11058"/>
                    <a:pt x="7663" y="10965"/>
                  </a:cubicBezTo>
                  <a:cubicBezTo>
                    <a:pt x="7654" y="10849"/>
                    <a:pt x="7583" y="10786"/>
                    <a:pt x="7485" y="10777"/>
                  </a:cubicBezTo>
                  <a:cubicBezTo>
                    <a:pt x="7480" y="10777"/>
                    <a:pt x="7476" y="10777"/>
                    <a:pt x="7471" y="10777"/>
                  </a:cubicBezTo>
                  <a:close/>
                  <a:moveTo>
                    <a:pt x="3812" y="10812"/>
                  </a:moveTo>
                  <a:cubicBezTo>
                    <a:pt x="3808" y="10812"/>
                    <a:pt x="3804" y="10813"/>
                    <a:pt x="3801" y="10813"/>
                  </a:cubicBezTo>
                  <a:cubicBezTo>
                    <a:pt x="3720" y="10813"/>
                    <a:pt x="3631" y="10902"/>
                    <a:pt x="3640" y="10983"/>
                  </a:cubicBezTo>
                  <a:cubicBezTo>
                    <a:pt x="3640" y="11059"/>
                    <a:pt x="3721" y="11144"/>
                    <a:pt x="3798" y="11144"/>
                  </a:cubicBezTo>
                  <a:cubicBezTo>
                    <a:pt x="3802" y="11144"/>
                    <a:pt x="3806" y="11144"/>
                    <a:pt x="3809" y="11143"/>
                  </a:cubicBezTo>
                  <a:cubicBezTo>
                    <a:pt x="3890" y="11143"/>
                    <a:pt x="3970" y="11054"/>
                    <a:pt x="3970" y="10974"/>
                  </a:cubicBezTo>
                  <a:cubicBezTo>
                    <a:pt x="3970" y="10897"/>
                    <a:pt x="3889" y="10812"/>
                    <a:pt x="3812" y="10812"/>
                  </a:cubicBezTo>
                  <a:close/>
                  <a:moveTo>
                    <a:pt x="4479" y="10858"/>
                  </a:moveTo>
                  <a:cubicBezTo>
                    <a:pt x="4389" y="10858"/>
                    <a:pt x="4300" y="10938"/>
                    <a:pt x="4300" y="11027"/>
                  </a:cubicBezTo>
                  <a:cubicBezTo>
                    <a:pt x="4300" y="11107"/>
                    <a:pt x="4380" y="11197"/>
                    <a:pt x="4461" y="11197"/>
                  </a:cubicBezTo>
                  <a:cubicBezTo>
                    <a:pt x="4541" y="11197"/>
                    <a:pt x="4630" y="11116"/>
                    <a:pt x="4630" y="11036"/>
                  </a:cubicBezTo>
                  <a:cubicBezTo>
                    <a:pt x="4639" y="10947"/>
                    <a:pt x="4550" y="10867"/>
                    <a:pt x="4479" y="10858"/>
                  </a:cubicBezTo>
                  <a:close/>
                  <a:moveTo>
                    <a:pt x="8145" y="10840"/>
                  </a:moveTo>
                  <a:cubicBezTo>
                    <a:pt x="8038" y="10849"/>
                    <a:pt x="7958" y="10920"/>
                    <a:pt x="7958" y="11027"/>
                  </a:cubicBezTo>
                  <a:cubicBezTo>
                    <a:pt x="7958" y="11081"/>
                    <a:pt x="7976" y="11116"/>
                    <a:pt x="8011" y="11152"/>
                  </a:cubicBezTo>
                  <a:cubicBezTo>
                    <a:pt x="8047" y="11188"/>
                    <a:pt x="8083" y="11215"/>
                    <a:pt x="8136" y="11215"/>
                  </a:cubicBezTo>
                  <a:cubicBezTo>
                    <a:pt x="8252" y="11206"/>
                    <a:pt x="8323" y="11134"/>
                    <a:pt x="8323" y="11018"/>
                  </a:cubicBezTo>
                  <a:cubicBezTo>
                    <a:pt x="8332" y="10974"/>
                    <a:pt x="8315" y="10938"/>
                    <a:pt x="8279" y="10902"/>
                  </a:cubicBezTo>
                  <a:cubicBezTo>
                    <a:pt x="8243" y="10867"/>
                    <a:pt x="8199" y="10840"/>
                    <a:pt x="8145" y="10840"/>
                  </a:cubicBezTo>
                  <a:close/>
                  <a:moveTo>
                    <a:pt x="8805" y="10893"/>
                  </a:moveTo>
                  <a:cubicBezTo>
                    <a:pt x="8734" y="10893"/>
                    <a:pt x="8662" y="10938"/>
                    <a:pt x="8636" y="11009"/>
                  </a:cubicBezTo>
                  <a:cubicBezTo>
                    <a:pt x="8609" y="11081"/>
                    <a:pt x="8636" y="11188"/>
                    <a:pt x="8698" y="11223"/>
                  </a:cubicBezTo>
                  <a:cubicBezTo>
                    <a:pt x="8698" y="11223"/>
                    <a:pt x="8716" y="11215"/>
                    <a:pt x="8716" y="11206"/>
                  </a:cubicBezTo>
                  <a:cubicBezTo>
                    <a:pt x="8770" y="11125"/>
                    <a:pt x="8832" y="11045"/>
                    <a:pt x="8886" y="10965"/>
                  </a:cubicBezTo>
                  <a:cubicBezTo>
                    <a:pt x="8894" y="10947"/>
                    <a:pt x="8894" y="10929"/>
                    <a:pt x="8903" y="10920"/>
                  </a:cubicBezTo>
                  <a:cubicBezTo>
                    <a:pt x="8886" y="10911"/>
                    <a:pt x="8877" y="10902"/>
                    <a:pt x="8859" y="10893"/>
                  </a:cubicBezTo>
                  <a:close/>
                  <a:moveTo>
                    <a:pt x="5130" y="10929"/>
                  </a:moveTo>
                  <a:cubicBezTo>
                    <a:pt x="5032" y="10929"/>
                    <a:pt x="4969" y="10992"/>
                    <a:pt x="4969" y="11099"/>
                  </a:cubicBezTo>
                  <a:cubicBezTo>
                    <a:pt x="4969" y="11197"/>
                    <a:pt x="5032" y="11259"/>
                    <a:pt x="5139" y="11259"/>
                  </a:cubicBezTo>
                  <a:cubicBezTo>
                    <a:pt x="5237" y="11259"/>
                    <a:pt x="5299" y="11197"/>
                    <a:pt x="5299" y="11090"/>
                  </a:cubicBezTo>
                  <a:cubicBezTo>
                    <a:pt x="5299" y="10992"/>
                    <a:pt x="5237" y="10929"/>
                    <a:pt x="5130" y="10929"/>
                  </a:cubicBezTo>
                  <a:close/>
                  <a:moveTo>
                    <a:pt x="2114" y="11009"/>
                  </a:moveTo>
                  <a:cubicBezTo>
                    <a:pt x="2034" y="11009"/>
                    <a:pt x="1972" y="11081"/>
                    <a:pt x="1972" y="11170"/>
                  </a:cubicBezTo>
                  <a:cubicBezTo>
                    <a:pt x="1972" y="11241"/>
                    <a:pt x="2052" y="11313"/>
                    <a:pt x="2132" y="11313"/>
                  </a:cubicBezTo>
                  <a:cubicBezTo>
                    <a:pt x="2204" y="11313"/>
                    <a:pt x="2275" y="11232"/>
                    <a:pt x="2275" y="11161"/>
                  </a:cubicBezTo>
                  <a:cubicBezTo>
                    <a:pt x="2275" y="11081"/>
                    <a:pt x="2204" y="11009"/>
                    <a:pt x="2114" y="11009"/>
                  </a:cubicBezTo>
                  <a:close/>
                  <a:moveTo>
                    <a:pt x="5799" y="10974"/>
                  </a:moveTo>
                  <a:cubicBezTo>
                    <a:pt x="5692" y="10974"/>
                    <a:pt x="5629" y="11036"/>
                    <a:pt x="5629" y="11143"/>
                  </a:cubicBezTo>
                  <a:cubicBezTo>
                    <a:pt x="5629" y="11250"/>
                    <a:pt x="5692" y="11313"/>
                    <a:pt x="5799" y="11313"/>
                  </a:cubicBezTo>
                  <a:cubicBezTo>
                    <a:pt x="5906" y="11313"/>
                    <a:pt x="5968" y="11250"/>
                    <a:pt x="5968" y="11143"/>
                  </a:cubicBezTo>
                  <a:cubicBezTo>
                    <a:pt x="5959" y="11045"/>
                    <a:pt x="5897" y="10974"/>
                    <a:pt x="5799" y="10974"/>
                  </a:cubicBezTo>
                  <a:close/>
                  <a:moveTo>
                    <a:pt x="2792" y="11081"/>
                  </a:moveTo>
                  <a:cubicBezTo>
                    <a:pt x="2685" y="11081"/>
                    <a:pt x="2641" y="11125"/>
                    <a:pt x="2641" y="11223"/>
                  </a:cubicBezTo>
                  <a:cubicBezTo>
                    <a:pt x="2641" y="11331"/>
                    <a:pt x="2685" y="11375"/>
                    <a:pt x="2784" y="11375"/>
                  </a:cubicBezTo>
                  <a:cubicBezTo>
                    <a:pt x="2891" y="11375"/>
                    <a:pt x="2935" y="11331"/>
                    <a:pt x="2935" y="11232"/>
                  </a:cubicBezTo>
                  <a:cubicBezTo>
                    <a:pt x="2935" y="11125"/>
                    <a:pt x="2891" y="11081"/>
                    <a:pt x="2792" y="11081"/>
                  </a:cubicBezTo>
                  <a:close/>
                  <a:moveTo>
                    <a:pt x="6450" y="11027"/>
                  </a:moveTo>
                  <a:cubicBezTo>
                    <a:pt x="6405" y="11027"/>
                    <a:pt x="6361" y="11045"/>
                    <a:pt x="6325" y="11081"/>
                  </a:cubicBezTo>
                  <a:cubicBezTo>
                    <a:pt x="6289" y="11116"/>
                    <a:pt x="6272" y="11161"/>
                    <a:pt x="6272" y="11215"/>
                  </a:cubicBezTo>
                  <a:cubicBezTo>
                    <a:pt x="6272" y="11250"/>
                    <a:pt x="6281" y="11304"/>
                    <a:pt x="6316" y="11339"/>
                  </a:cubicBezTo>
                  <a:cubicBezTo>
                    <a:pt x="6352" y="11366"/>
                    <a:pt x="6397" y="11384"/>
                    <a:pt x="6441" y="11393"/>
                  </a:cubicBezTo>
                  <a:cubicBezTo>
                    <a:pt x="6486" y="11393"/>
                    <a:pt x="6539" y="11375"/>
                    <a:pt x="6566" y="11339"/>
                  </a:cubicBezTo>
                  <a:cubicBezTo>
                    <a:pt x="6602" y="11313"/>
                    <a:pt x="6620" y="11259"/>
                    <a:pt x="6628" y="11206"/>
                  </a:cubicBezTo>
                  <a:cubicBezTo>
                    <a:pt x="6611" y="11170"/>
                    <a:pt x="6611" y="11116"/>
                    <a:pt x="6575" y="11081"/>
                  </a:cubicBezTo>
                  <a:cubicBezTo>
                    <a:pt x="6539" y="11054"/>
                    <a:pt x="6495" y="11036"/>
                    <a:pt x="6450" y="11027"/>
                  </a:cubicBezTo>
                  <a:close/>
                  <a:moveTo>
                    <a:pt x="3444" y="11107"/>
                  </a:moveTo>
                  <a:cubicBezTo>
                    <a:pt x="3363" y="11107"/>
                    <a:pt x="3274" y="11188"/>
                    <a:pt x="3274" y="11268"/>
                  </a:cubicBezTo>
                  <a:cubicBezTo>
                    <a:pt x="3265" y="11348"/>
                    <a:pt x="3354" y="11438"/>
                    <a:pt x="3435" y="11446"/>
                  </a:cubicBezTo>
                  <a:cubicBezTo>
                    <a:pt x="3506" y="11446"/>
                    <a:pt x="3595" y="11366"/>
                    <a:pt x="3604" y="11286"/>
                  </a:cubicBezTo>
                  <a:cubicBezTo>
                    <a:pt x="3604" y="11206"/>
                    <a:pt x="3524" y="11116"/>
                    <a:pt x="3444" y="11107"/>
                  </a:cubicBezTo>
                  <a:close/>
                  <a:moveTo>
                    <a:pt x="7110" y="11081"/>
                  </a:moveTo>
                  <a:cubicBezTo>
                    <a:pt x="7003" y="11081"/>
                    <a:pt x="6923" y="11170"/>
                    <a:pt x="6932" y="11268"/>
                  </a:cubicBezTo>
                  <a:cubicBezTo>
                    <a:pt x="6941" y="11366"/>
                    <a:pt x="7003" y="11438"/>
                    <a:pt x="7119" y="11446"/>
                  </a:cubicBezTo>
                  <a:cubicBezTo>
                    <a:pt x="7217" y="11438"/>
                    <a:pt x="7298" y="11348"/>
                    <a:pt x="7298" y="11250"/>
                  </a:cubicBezTo>
                  <a:cubicBezTo>
                    <a:pt x="7289" y="11161"/>
                    <a:pt x="7226" y="11081"/>
                    <a:pt x="7110" y="11081"/>
                  </a:cubicBezTo>
                  <a:close/>
                  <a:moveTo>
                    <a:pt x="4104" y="11161"/>
                  </a:moveTo>
                  <a:cubicBezTo>
                    <a:pt x="4024" y="11161"/>
                    <a:pt x="3934" y="11241"/>
                    <a:pt x="3934" y="11322"/>
                  </a:cubicBezTo>
                  <a:cubicBezTo>
                    <a:pt x="3934" y="11402"/>
                    <a:pt x="4015" y="11491"/>
                    <a:pt x="4095" y="11491"/>
                  </a:cubicBezTo>
                  <a:cubicBezTo>
                    <a:pt x="4175" y="11491"/>
                    <a:pt x="4264" y="11411"/>
                    <a:pt x="4264" y="11331"/>
                  </a:cubicBezTo>
                  <a:cubicBezTo>
                    <a:pt x="4273" y="11250"/>
                    <a:pt x="4184" y="11161"/>
                    <a:pt x="4104" y="11161"/>
                  </a:cubicBezTo>
                  <a:close/>
                  <a:moveTo>
                    <a:pt x="7770" y="11143"/>
                  </a:moveTo>
                  <a:cubicBezTo>
                    <a:pt x="7672" y="11143"/>
                    <a:pt x="7592" y="11223"/>
                    <a:pt x="7592" y="11331"/>
                  </a:cubicBezTo>
                  <a:cubicBezTo>
                    <a:pt x="7601" y="11438"/>
                    <a:pt x="7672" y="11509"/>
                    <a:pt x="7779" y="11509"/>
                  </a:cubicBezTo>
                  <a:cubicBezTo>
                    <a:pt x="7886" y="11509"/>
                    <a:pt x="7967" y="11429"/>
                    <a:pt x="7958" y="11322"/>
                  </a:cubicBezTo>
                  <a:cubicBezTo>
                    <a:pt x="7958" y="11215"/>
                    <a:pt x="7886" y="11143"/>
                    <a:pt x="7770" y="11143"/>
                  </a:cubicBezTo>
                  <a:close/>
                  <a:moveTo>
                    <a:pt x="8433" y="11193"/>
                  </a:moveTo>
                  <a:cubicBezTo>
                    <a:pt x="8412" y="11193"/>
                    <a:pt x="8392" y="11197"/>
                    <a:pt x="8377" y="11206"/>
                  </a:cubicBezTo>
                  <a:cubicBezTo>
                    <a:pt x="8306" y="11241"/>
                    <a:pt x="8252" y="11295"/>
                    <a:pt x="8261" y="11384"/>
                  </a:cubicBezTo>
                  <a:cubicBezTo>
                    <a:pt x="8252" y="11455"/>
                    <a:pt x="8306" y="11500"/>
                    <a:pt x="8359" y="11545"/>
                  </a:cubicBezTo>
                  <a:cubicBezTo>
                    <a:pt x="8378" y="11556"/>
                    <a:pt x="8396" y="11562"/>
                    <a:pt x="8413" y="11562"/>
                  </a:cubicBezTo>
                  <a:cubicBezTo>
                    <a:pt x="8438" y="11562"/>
                    <a:pt x="8459" y="11549"/>
                    <a:pt x="8475" y="11518"/>
                  </a:cubicBezTo>
                  <a:cubicBezTo>
                    <a:pt x="8502" y="11464"/>
                    <a:pt x="8555" y="11420"/>
                    <a:pt x="8591" y="11366"/>
                  </a:cubicBezTo>
                  <a:cubicBezTo>
                    <a:pt x="8627" y="11322"/>
                    <a:pt x="8636" y="11313"/>
                    <a:pt x="8591" y="11268"/>
                  </a:cubicBezTo>
                  <a:cubicBezTo>
                    <a:pt x="8582" y="11259"/>
                    <a:pt x="8564" y="11241"/>
                    <a:pt x="8555" y="11232"/>
                  </a:cubicBezTo>
                  <a:cubicBezTo>
                    <a:pt x="8526" y="11209"/>
                    <a:pt x="8476" y="11193"/>
                    <a:pt x="8433" y="11193"/>
                  </a:cubicBezTo>
                  <a:close/>
                  <a:moveTo>
                    <a:pt x="4764" y="11223"/>
                  </a:moveTo>
                  <a:cubicBezTo>
                    <a:pt x="4719" y="11223"/>
                    <a:pt x="4675" y="11241"/>
                    <a:pt x="4648" y="11277"/>
                  </a:cubicBezTo>
                  <a:cubicBezTo>
                    <a:pt x="4612" y="11304"/>
                    <a:pt x="4594" y="11339"/>
                    <a:pt x="4603" y="11384"/>
                  </a:cubicBezTo>
                  <a:cubicBezTo>
                    <a:pt x="4603" y="11500"/>
                    <a:pt x="4657" y="11562"/>
                    <a:pt x="4764" y="11562"/>
                  </a:cubicBezTo>
                  <a:cubicBezTo>
                    <a:pt x="4871" y="11562"/>
                    <a:pt x="4933" y="11500"/>
                    <a:pt x="4933" y="11393"/>
                  </a:cubicBezTo>
                  <a:cubicBezTo>
                    <a:pt x="4933" y="11286"/>
                    <a:pt x="4871" y="11232"/>
                    <a:pt x="4764" y="11223"/>
                  </a:cubicBezTo>
                  <a:close/>
                  <a:moveTo>
                    <a:pt x="5433" y="11277"/>
                  </a:moveTo>
                  <a:cubicBezTo>
                    <a:pt x="5335" y="11277"/>
                    <a:pt x="5264" y="11339"/>
                    <a:pt x="5264" y="11438"/>
                  </a:cubicBezTo>
                  <a:cubicBezTo>
                    <a:pt x="5264" y="11491"/>
                    <a:pt x="5272" y="11527"/>
                    <a:pt x="5308" y="11562"/>
                  </a:cubicBezTo>
                  <a:cubicBezTo>
                    <a:pt x="5344" y="11598"/>
                    <a:pt x="5380" y="11607"/>
                    <a:pt x="5424" y="11607"/>
                  </a:cubicBezTo>
                  <a:cubicBezTo>
                    <a:pt x="5531" y="11607"/>
                    <a:pt x="5594" y="11554"/>
                    <a:pt x="5603" y="11446"/>
                  </a:cubicBezTo>
                  <a:cubicBezTo>
                    <a:pt x="5603" y="11339"/>
                    <a:pt x="5540" y="11277"/>
                    <a:pt x="5433" y="11277"/>
                  </a:cubicBezTo>
                  <a:close/>
                  <a:moveTo>
                    <a:pt x="2391" y="11375"/>
                  </a:moveTo>
                  <a:cubicBezTo>
                    <a:pt x="2337" y="11375"/>
                    <a:pt x="2284" y="11429"/>
                    <a:pt x="2275" y="11473"/>
                  </a:cubicBezTo>
                  <a:cubicBezTo>
                    <a:pt x="2266" y="11500"/>
                    <a:pt x="2266" y="11518"/>
                    <a:pt x="2293" y="11536"/>
                  </a:cubicBezTo>
                  <a:cubicBezTo>
                    <a:pt x="2329" y="11571"/>
                    <a:pt x="2373" y="11616"/>
                    <a:pt x="2409" y="11661"/>
                  </a:cubicBezTo>
                  <a:cubicBezTo>
                    <a:pt x="2422" y="11674"/>
                    <a:pt x="2436" y="11678"/>
                    <a:pt x="2449" y="11678"/>
                  </a:cubicBezTo>
                  <a:cubicBezTo>
                    <a:pt x="2462" y="11678"/>
                    <a:pt x="2476" y="11674"/>
                    <a:pt x="2489" y="11670"/>
                  </a:cubicBezTo>
                  <a:cubicBezTo>
                    <a:pt x="2552" y="11643"/>
                    <a:pt x="2578" y="11589"/>
                    <a:pt x="2569" y="11527"/>
                  </a:cubicBezTo>
                  <a:cubicBezTo>
                    <a:pt x="2569" y="11429"/>
                    <a:pt x="2525" y="11375"/>
                    <a:pt x="2427" y="11375"/>
                  </a:cubicBezTo>
                  <a:close/>
                  <a:moveTo>
                    <a:pt x="6093" y="11329"/>
                  </a:moveTo>
                  <a:cubicBezTo>
                    <a:pt x="6074" y="11329"/>
                    <a:pt x="6045" y="11348"/>
                    <a:pt x="6022" y="11348"/>
                  </a:cubicBezTo>
                  <a:cubicBezTo>
                    <a:pt x="6004" y="11348"/>
                    <a:pt x="5995" y="11375"/>
                    <a:pt x="5977" y="11384"/>
                  </a:cubicBezTo>
                  <a:cubicBezTo>
                    <a:pt x="5959" y="11384"/>
                    <a:pt x="5942" y="11411"/>
                    <a:pt x="5933" y="11438"/>
                  </a:cubicBezTo>
                  <a:cubicBezTo>
                    <a:pt x="5924" y="11455"/>
                    <a:pt x="5933" y="11491"/>
                    <a:pt x="5915" y="11509"/>
                  </a:cubicBezTo>
                  <a:cubicBezTo>
                    <a:pt x="5933" y="11554"/>
                    <a:pt x="5933" y="11607"/>
                    <a:pt x="5968" y="11634"/>
                  </a:cubicBezTo>
                  <a:cubicBezTo>
                    <a:pt x="6004" y="11670"/>
                    <a:pt x="6049" y="11678"/>
                    <a:pt x="6093" y="11687"/>
                  </a:cubicBezTo>
                  <a:cubicBezTo>
                    <a:pt x="6120" y="11687"/>
                    <a:pt x="6147" y="11678"/>
                    <a:pt x="6174" y="11678"/>
                  </a:cubicBezTo>
                  <a:cubicBezTo>
                    <a:pt x="6191" y="11670"/>
                    <a:pt x="6200" y="11652"/>
                    <a:pt x="6218" y="11643"/>
                  </a:cubicBezTo>
                  <a:cubicBezTo>
                    <a:pt x="6236" y="11634"/>
                    <a:pt x="6254" y="11607"/>
                    <a:pt x="6263" y="11589"/>
                  </a:cubicBezTo>
                  <a:cubicBezTo>
                    <a:pt x="6272" y="11562"/>
                    <a:pt x="6263" y="11536"/>
                    <a:pt x="6281" y="11509"/>
                  </a:cubicBezTo>
                  <a:cubicBezTo>
                    <a:pt x="6263" y="11464"/>
                    <a:pt x="6263" y="11420"/>
                    <a:pt x="6227" y="11384"/>
                  </a:cubicBezTo>
                  <a:cubicBezTo>
                    <a:pt x="6191" y="11348"/>
                    <a:pt x="6147" y="11339"/>
                    <a:pt x="6102" y="11331"/>
                  </a:cubicBezTo>
                  <a:cubicBezTo>
                    <a:pt x="6100" y="11329"/>
                    <a:pt x="6097" y="11329"/>
                    <a:pt x="6093" y="11329"/>
                  </a:cubicBezTo>
                  <a:close/>
                  <a:moveTo>
                    <a:pt x="3078" y="11411"/>
                  </a:moveTo>
                  <a:cubicBezTo>
                    <a:pt x="3042" y="11438"/>
                    <a:pt x="2989" y="11429"/>
                    <a:pt x="2962" y="11473"/>
                  </a:cubicBezTo>
                  <a:cubicBezTo>
                    <a:pt x="2944" y="11509"/>
                    <a:pt x="2917" y="11545"/>
                    <a:pt x="2926" y="11580"/>
                  </a:cubicBezTo>
                  <a:cubicBezTo>
                    <a:pt x="2935" y="11625"/>
                    <a:pt x="2944" y="11678"/>
                    <a:pt x="2989" y="11696"/>
                  </a:cubicBezTo>
                  <a:cubicBezTo>
                    <a:pt x="3024" y="11723"/>
                    <a:pt x="3060" y="11732"/>
                    <a:pt x="3096" y="11741"/>
                  </a:cubicBezTo>
                  <a:cubicBezTo>
                    <a:pt x="3131" y="11714"/>
                    <a:pt x="3185" y="11723"/>
                    <a:pt x="3212" y="11678"/>
                  </a:cubicBezTo>
                  <a:cubicBezTo>
                    <a:pt x="3230" y="11643"/>
                    <a:pt x="3238" y="11607"/>
                    <a:pt x="3256" y="11580"/>
                  </a:cubicBezTo>
                  <a:cubicBezTo>
                    <a:pt x="3230" y="11536"/>
                    <a:pt x="3230" y="11482"/>
                    <a:pt x="3185" y="11455"/>
                  </a:cubicBezTo>
                  <a:cubicBezTo>
                    <a:pt x="3149" y="11438"/>
                    <a:pt x="3114" y="11429"/>
                    <a:pt x="3078" y="11411"/>
                  </a:cubicBezTo>
                  <a:close/>
                  <a:moveTo>
                    <a:pt x="6762" y="11375"/>
                  </a:moveTo>
                  <a:cubicBezTo>
                    <a:pt x="6744" y="11375"/>
                    <a:pt x="6655" y="11411"/>
                    <a:pt x="6637" y="11429"/>
                  </a:cubicBezTo>
                  <a:cubicBezTo>
                    <a:pt x="6602" y="11455"/>
                    <a:pt x="6593" y="11509"/>
                    <a:pt x="6584" y="11554"/>
                  </a:cubicBezTo>
                  <a:cubicBezTo>
                    <a:pt x="6575" y="11598"/>
                    <a:pt x="6593" y="11643"/>
                    <a:pt x="6628" y="11678"/>
                  </a:cubicBezTo>
                  <a:cubicBezTo>
                    <a:pt x="6655" y="11723"/>
                    <a:pt x="6709" y="11732"/>
                    <a:pt x="6762" y="11741"/>
                  </a:cubicBezTo>
                  <a:cubicBezTo>
                    <a:pt x="6764" y="11742"/>
                    <a:pt x="6767" y="11742"/>
                    <a:pt x="6770" y="11742"/>
                  </a:cubicBezTo>
                  <a:cubicBezTo>
                    <a:pt x="6799" y="11742"/>
                    <a:pt x="6871" y="11712"/>
                    <a:pt x="6887" y="11696"/>
                  </a:cubicBezTo>
                  <a:cubicBezTo>
                    <a:pt x="6923" y="11661"/>
                    <a:pt x="6923" y="11607"/>
                    <a:pt x="6950" y="11562"/>
                  </a:cubicBezTo>
                  <a:cubicBezTo>
                    <a:pt x="6932" y="11527"/>
                    <a:pt x="6932" y="11473"/>
                    <a:pt x="6896" y="11438"/>
                  </a:cubicBezTo>
                  <a:cubicBezTo>
                    <a:pt x="6860" y="11402"/>
                    <a:pt x="6816" y="11393"/>
                    <a:pt x="6762" y="11375"/>
                  </a:cubicBezTo>
                  <a:close/>
                  <a:moveTo>
                    <a:pt x="3756" y="11473"/>
                  </a:moveTo>
                  <a:cubicBezTo>
                    <a:pt x="3676" y="11473"/>
                    <a:pt x="3586" y="11554"/>
                    <a:pt x="3586" y="11643"/>
                  </a:cubicBezTo>
                  <a:cubicBezTo>
                    <a:pt x="3586" y="11723"/>
                    <a:pt x="3667" y="11803"/>
                    <a:pt x="3747" y="11812"/>
                  </a:cubicBezTo>
                  <a:cubicBezTo>
                    <a:pt x="3827" y="11812"/>
                    <a:pt x="3916" y="11732"/>
                    <a:pt x="3916" y="11643"/>
                  </a:cubicBezTo>
                  <a:cubicBezTo>
                    <a:pt x="3916" y="11562"/>
                    <a:pt x="3836" y="11482"/>
                    <a:pt x="3756" y="11473"/>
                  </a:cubicBezTo>
                  <a:close/>
                  <a:moveTo>
                    <a:pt x="7421" y="11446"/>
                  </a:moveTo>
                  <a:cubicBezTo>
                    <a:pt x="7415" y="11446"/>
                    <a:pt x="7410" y="11446"/>
                    <a:pt x="7405" y="11446"/>
                  </a:cubicBezTo>
                  <a:cubicBezTo>
                    <a:pt x="7298" y="11446"/>
                    <a:pt x="7226" y="11518"/>
                    <a:pt x="7226" y="11634"/>
                  </a:cubicBezTo>
                  <a:cubicBezTo>
                    <a:pt x="7226" y="11732"/>
                    <a:pt x="7306" y="11812"/>
                    <a:pt x="7422" y="11812"/>
                  </a:cubicBezTo>
                  <a:cubicBezTo>
                    <a:pt x="7521" y="11803"/>
                    <a:pt x="7592" y="11732"/>
                    <a:pt x="7592" y="11625"/>
                  </a:cubicBezTo>
                  <a:cubicBezTo>
                    <a:pt x="7592" y="11523"/>
                    <a:pt x="7520" y="11446"/>
                    <a:pt x="7421" y="11446"/>
                  </a:cubicBezTo>
                  <a:close/>
                  <a:moveTo>
                    <a:pt x="4398" y="11527"/>
                  </a:moveTo>
                  <a:cubicBezTo>
                    <a:pt x="4300" y="11536"/>
                    <a:pt x="4229" y="11607"/>
                    <a:pt x="4238" y="11696"/>
                  </a:cubicBezTo>
                  <a:cubicBezTo>
                    <a:pt x="4238" y="11789"/>
                    <a:pt x="4309" y="11858"/>
                    <a:pt x="4392" y="11858"/>
                  </a:cubicBezTo>
                  <a:cubicBezTo>
                    <a:pt x="4397" y="11858"/>
                    <a:pt x="4402" y="11857"/>
                    <a:pt x="4407" y="11857"/>
                  </a:cubicBezTo>
                  <a:cubicBezTo>
                    <a:pt x="4496" y="11857"/>
                    <a:pt x="4568" y="11777"/>
                    <a:pt x="4568" y="11687"/>
                  </a:cubicBezTo>
                  <a:cubicBezTo>
                    <a:pt x="4568" y="11598"/>
                    <a:pt x="4496" y="11527"/>
                    <a:pt x="4398" y="11527"/>
                  </a:cubicBezTo>
                  <a:close/>
                  <a:moveTo>
                    <a:pt x="8051" y="11489"/>
                  </a:moveTo>
                  <a:cubicBezTo>
                    <a:pt x="8020" y="11489"/>
                    <a:pt x="7988" y="11514"/>
                    <a:pt x="7949" y="11545"/>
                  </a:cubicBezTo>
                  <a:cubicBezTo>
                    <a:pt x="7895" y="11589"/>
                    <a:pt x="7886" y="11643"/>
                    <a:pt x="7895" y="11705"/>
                  </a:cubicBezTo>
                  <a:cubicBezTo>
                    <a:pt x="7895" y="11768"/>
                    <a:pt x="7967" y="11848"/>
                    <a:pt x="8029" y="11857"/>
                  </a:cubicBezTo>
                  <a:cubicBezTo>
                    <a:pt x="8047" y="11860"/>
                    <a:pt x="8067" y="11863"/>
                    <a:pt x="8087" y="11863"/>
                  </a:cubicBezTo>
                  <a:cubicBezTo>
                    <a:pt x="8126" y="11863"/>
                    <a:pt x="8166" y="11851"/>
                    <a:pt x="8190" y="11803"/>
                  </a:cubicBezTo>
                  <a:cubicBezTo>
                    <a:pt x="8199" y="11785"/>
                    <a:pt x="8234" y="11785"/>
                    <a:pt x="8243" y="11759"/>
                  </a:cubicBezTo>
                  <a:cubicBezTo>
                    <a:pt x="8261" y="11714"/>
                    <a:pt x="8270" y="11643"/>
                    <a:pt x="8243" y="11598"/>
                  </a:cubicBezTo>
                  <a:cubicBezTo>
                    <a:pt x="8210" y="11540"/>
                    <a:pt x="8169" y="11490"/>
                    <a:pt x="8086" y="11490"/>
                  </a:cubicBezTo>
                  <a:cubicBezTo>
                    <a:pt x="8079" y="11490"/>
                    <a:pt x="8072" y="11490"/>
                    <a:pt x="8065" y="11491"/>
                  </a:cubicBezTo>
                  <a:cubicBezTo>
                    <a:pt x="8060" y="11490"/>
                    <a:pt x="8055" y="11489"/>
                    <a:pt x="8051" y="11489"/>
                  </a:cubicBezTo>
                  <a:close/>
                  <a:moveTo>
                    <a:pt x="5067" y="11589"/>
                  </a:moveTo>
                  <a:cubicBezTo>
                    <a:pt x="4960" y="11589"/>
                    <a:pt x="4898" y="11652"/>
                    <a:pt x="4898" y="11759"/>
                  </a:cubicBezTo>
                  <a:cubicBezTo>
                    <a:pt x="4898" y="11866"/>
                    <a:pt x="4960" y="11928"/>
                    <a:pt x="5067" y="11928"/>
                  </a:cubicBezTo>
                  <a:cubicBezTo>
                    <a:pt x="5165" y="11928"/>
                    <a:pt x="5228" y="11866"/>
                    <a:pt x="5228" y="11759"/>
                  </a:cubicBezTo>
                  <a:cubicBezTo>
                    <a:pt x="5228" y="11652"/>
                    <a:pt x="5174" y="11589"/>
                    <a:pt x="5067" y="11589"/>
                  </a:cubicBezTo>
                  <a:close/>
                  <a:moveTo>
                    <a:pt x="5736" y="11625"/>
                  </a:moveTo>
                  <a:cubicBezTo>
                    <a:pt x="5710" y="11634"/>
                    <a:pt x="5683" y="11634"/>
                    <a:pt x="5665" y="11643"/>
                  </a:cubicBezTo>
                  <a:cubicBezTo>
                    <a:pt x="5629" y="11661"/>
                    <a:pt x="5603" y="11696"/>
                    <a:pt x="5576" y="11723"/>
                  </a:cubicBezTo>
                  <a:cubicBezTo>
                    <a:pt x="5549" y="11741"/>
                    <a:pt x="5585" y="11785"/>
                    <a:pt x="5549" y="11803"/>
                  </a:cubicBezTo>
                  <a:cubicBezTo>
                    <a:pt x="5558" y="11830"/>
                    <a:pt x="5558" y="11866"/>
                    <a:pt x="5567" y="11884"/>
                  </a:cubicBezTo>
                  <a:cubicBezTo>
                    <a:pt x="5585" y="11919"/>
                    <a:pt x="5620" y="11946"/>
                    <a:pt x="5647" y="11964"/>
                  </a:cubicBezTo>
                  <a:cubicBezTo>
                    <a:pt x="5674" y="11982"/>
                    <a:pt x="5710" y="11973"/>
                    <a:pt x="5727" y="11991"/>
                  </a:cubicBezTo>
                  <a:cubicBezTo>
                    <a:pt x="5754" y="11964"/>
                    <a:pt x="5799" y="11991"/>
                    <a:pt x="5826" y="11955"/>
                  </a:cubicBezTo>
                  <a:cubicBezTo>
                    <a:pt x="5870" y="11919"/>
                    <a:pt x="5906" y="11875"/>
                    <a:pt x="5906" y="11803"/>
                  </a:cubicBezTo>
                  <a:cubicBezTo>
                    <a:pt x="5906" y="11785"/>
                    <a:pt x="5906" y="11759"/>
                    <a:pt x="5897" y="11741"/>
                  </a:cubicBezTo>
                  <a:cubicBezTo>
                    <a:pt x="5879" y="11705"/>
                    <a:pt x="5843" y="11678"/>
                    <a:pt x="5817" y="11652"/>
                  </a:cubicBezTo>
                  <a:cubicBezTo>
                    <a:pt x="5808" y="11643"/>
                    <a:pt x="5798" y="11641"/>
                    <a:pt x="5788" y="11641"/>
                  </a:cubicBezTo>
                  <a:cubicBezTo>
                    <a:pt x="5780" y="11641"/>
                    <a:pt x="5772" y="11642"/>
                    <a:pt x="5765" y="11642"/>
                  </a:cubicBezTo>
                  <a:cubicBezTo>
                    <a:pt x="5754" y="11642"/>
                    <a:pt x="5744" y="11639"/>
                    <a:pt x="5736" y="11625"/>
                  </a:cubicBezTo>
                  <a:close/>
                  <a:moveTo>
                    <a:pt x="2719" y="11715"/>
                  </a:moveTo>
                  <a:cubicBezTo>
                    <a:pt x="2686" y="11715"/>
                    <a:pt x="2653" y="11726"/>
                    <a:pt x="2623" y="11750"/>
                  </a:cubicBezTo>
                  <a:cubicBezTo>
                    <a:pt x="2578" y="11785"/>
                    <a:pt x="2578" y="11812"/>
                    <a:pt x="2614" y="11848"/>
                  </a:cubicBezTo>
                  <a:cubicBezTo>
                    <a:pt x="2668" y="11893"/>
                    <a:pt x="2730" y="11937"/>
                    <a:pt x="2784" y="11982"/>
                  </a:cubicBezTo>
                  <a:cubicBezTo>
                    <a:pt x="2792" y="11991"/>
                    <a:pt x="2801" y="11991"/>
                    <a:pt x="2810" y="12000"/>
                  </a:cubicBezTo>
                  <a:cubicBezTo>
                    <a:pt x="2828" y="11991"/>
                    <a:pt x="2837" y="11982"/>
                    <a:pt x="2846" y="11973"/>
                  </a:cubicBezTo>
                  <a:cubicBezTo>
                    <a:pt x="2864" y="11928"/>
                    <a:pt x="2891" y="11893"/>
                    <a:pt x="2873" y="11830"/>
                  </a:cubicBezTo>
                  <a:cubicBezTo>
                    <a:pt x="2849" y="11759"/>
                    <a:pt x="2785" y="11715"/>
                    <a:pt x="2719" y="11715"/>
                  </a:cubicBezTo>
                  <a:close/>
                  <a:moveTo>
                    <a:pt x="6397" y="11696"/>
                  </a:moveTo>
                  <a:cubicBezTo>
                    <a:pt x="6352" y="11696"/>
                    <a:pt x="6307" y="11714"/>
                    <a:pt x="6272" y="11750"/>
                  </a:cubicBezTo>
                  <a:cubicBezTo>
                    <a:pt x="6236" y="11777"/>
                    <a:pt x="6227" y="11830"/>
                    <a:pt x="6218" y="11875"/>
                  </a:cubicBezTo>
                  <a:cubicBezTo>
                    <a:pt x="6209" y="11893"/>
                    <a:pt x="6245" y="11982"/>
                    <a:pt x="6263" y="12000"/>
                  </a:cubicBezTo>
                  <a:cubicBezTo>
                    <a:pt x="6298" y="12044"/>
                    <a:pt x="6352" y="12044"/>
                    <a:pt x="6397" y="12062"/>
                  </a:cubicBezTo>
                  <a:cubicBezTo>
                    <a:pt x="6441" y="12044"/>
                    <a:pt x="6486" y="12044"/>
                    <a:pt x="6521" y="12009"/>
                  </a:cubicBezTo>
                  <a:cubicBezTo>
                    <a:pt x="6557" y="11973"/>
                    <a:pt x="6566" y="11928"/>
                    <a:pt x="6575" y="11884"/>
                  </a:cubicBezTo>
                  <a:cubicBezTo>
                    <a:pt x="6584" y="11857"/>
                    <a:pt x="6548" y="11777"/>
                    <a:pt x="6530" y="11750"/>
                  </a:cubicBezTo>
                  <a:cubicBezTo>
                    <a:pt x="6495" y="11714"/>
                    <a:pt x="6441" y="11696"/>
                    <a:pt x="6397" y="11696"/>
                  </a:cubicBezTo>
                  <a:close/>
                  <a:moveTo>
                    <a:pt x="3390" y="11777"/>
                  </a:moveTo>
                  <a:cubicBezTo>
                    <a:pt x="3310" y="11777"/>
                    <a:pt x="3221" y="11857"/>
                    <a:pt x="3221" y="11937"/>
                  </a:cubicBezTo>
                  <a:cubicBezTo>
                    <a:pt x="3221" y="12017"/>
                    <a:pt x="3301" y="12107"/>
                    <a:pt x="3381" y="12107"/>
                  </a:cubicBezTo>
                  <a:cubicBezTo>
                    <a:pt x="3462" y="12107"/>
                    <a:pt x="3551" y="12026"/>
                    <a:pt x="3551" y="11946"/>
                  </a:cubicBezTo>
                  <a:cubicBezTo>
                    <a:pt x="3551" y="11866"/>
                    <a:pt x="3470" y="11777"/>
                    <a:pt x="3390" y="11777"/>
                  </a:cubicBezTo>
                  <a:close/>
                  <a:moveTo>
                    <a:pt x="7066" y="11741"/>
                  </a:moveTo>
                  <a:cubicBezTo>
                    <a:pt x="6959" y="11741"/>
                    <a:pt x="6887" y="11812"/>
                    <a:pt x="6878" y="11919"/>
                  </a:cubicBezTo>
                  <a:cubicBezTo>
                    <a:pt x="6869" y="12026"/>
                    <a:pt x="6950" y="12107"/>
                    <a:pt x="7057" y="12107"/>
                  </a:cubicBezTo>
                  <a:cubicBezTo>
                    <a:pt x="7164" y="12107"/>
                    <a:pt x="7235" y="12044"/>
                    <a:pt x="7244" y="11937"/>
                  </a:cubicBezTo>
                  <a:cubicBezTo>
                    <a:pt x="7253" y="11821"/>
                    <a:pt x="7173" y="11750"/>
                    <a:pt x="7066" y="11741"/>
                  </a:cubicBezTo>
                  <a:close/>
                  <a:moveTo>
                    <a:pt x="4065" y="11829"/>
                  </a:moveTo>
                  <a:cubicBezTo>
                    <a:pt x="4060" y="11829"/>
                    <a:pt x="4055" y="11830"/>
                    <a:pt x="4050" y="11830"/>
                  </a:cubicBezTo>
                  <a:cubicBezTo>
                    <a:pt x="3943" y="11830"/>
                    <a:pt x="3899" y="11893"/>
                    <a:pt x="3890" y="11982"/>
                  </a:cubicBezTo>
                  <a:cubicBezTo>
                    <a:pt x="3881" y="12080"/>
                    <a:pt x="3952" y="12151"/>
                    <a:pt x="4050" y="12160"/>
                  </a:cubicBezTo>
                  <a:cubicBezTo>
                    <a:pt x="4140" y="12160"/>
                    <a:pt x="4211" y="12089"/>
                    <a:pt x="4220" y="12000"/>
                  </a:cubicBezTo>
                  <a:cubicBezTo>
                    <a:pt x="4220" y="11899"/>
                    <a:pt x="4148" y="11829"/>
                    <a:pt x="4065" y="11829"/>
                  </a:cubicBezTo>
                  <a:close/>
                  <a:moveTo>
                    <a:pt x="7712" y="11807"/>
                  </a:moveTo>
                  <a:cubicBezTo>
                    <a:pt x="7652" y="11807"/>
                    <a:pt x="7601" y="11839"/>
                    <a:pt x="7565" y="11910"/>
                  </a:cubicBezTo>
                  <a:cubicBezTo>
                    <a:pt x="7512" y="12009"/>
                    <a:pt x="7547" y="12098"/>
                    <a:pt x="7654" y="12160"/>
                  </a:cubicBezTo>
                  <a:cubicBezTo>
                    <a:pt x="7675" y="12172"/>
                    <a:pt x="7695" y="12177"/>
                    <a:pt x="7715" y="12177"/>
                  </a:cubicBezTo>
                  <a:cubicBezTo>
                    <a:pt x="7739" y="12177"/>
                    <a:pt x="7764" y="12170"/>
                    <a:pt x="7788" y="12160"/>
                  </a:cubicBezTo>
                  <a:cubicBezTo>
                    <a:pt x="7815" y="12142"/>
                    <a:pt x="7842" y="12116"/>
                    <a:pt x="7869" y="12098"/>
                  </a:cubicBezTo>
                  <a:cubicBezTo>
                    <a:pt x="7895" y="12071"/>
                    <a:pt x="7922" y="12035"/>
                    <a:pt x="7913" y="12000"/>
                  </a:cubicBezTo>
                  <a:cubicBezTo>
                    <a:pt x="7922" y="11910"/>
                    <a:pt x="7877" y="11857"/>
                    <a:pt x="7806" y="11830"/>
                  </a:cubicBezTo>
                  <a:cubicBezTo>
                    <a:pt x="7773" y="11815"/>
                    <a:pt x="7742" y="11807"/>
                    <a:pt x="7712" y="11807"/>
                  </a:cubicBezTo>
                  <a:close/>
                  <a:moveTo>
                    <a:pt x="4719" y="11893"/>
                  </a:moveTo>
                  <a:cubicBezTo>
                    <a:pt x="4612" y="11893"/>
                    <a:pt x="4550" y="11955"/>
                    <a:pt x="4550" y="12053"/>
                  </a:cubicBezTo>
                  <a:cubicBezTo>
                    <a:pt x="4550" y="12160"/>
                    <a:pt x="4612" y="12223"/>
                    <a:pt x="4719" y="12223"/>
                  </a:cubicBezTo>
                  <a:cubicBezTo>
                    <a:pt x="4818" y="12223"/>
                    <a:pt x="4880" y="12160"/>
                    <a:pt x="4880" y="12062"/>
                  </a:cubicBezTo>
                  <a:cubicBezTo>
                    <a:pt x="4880" y="11955"/>
                    <a:pt x="4826" y="11893"/>
                    <a:pt x="4719" y="11893"/>
                  </a:cubicBezTo>
                  <a:close/>
                  <a:moveTo>
                    <a:pt x="3015" y="12071"/>
                  </a:moveTo>
                  <a:cubicBezTo>
                    <a:pt x="3007" y="12080"/>
                    <a:pt x="2980" y="12089"/>
                    <a:pt x="2953" y="12098"/>
                  </a:cubicBezTo>
                  <a:cubicBezTo>
                    <a:pt x="2971" y="12107"/>
                    <a:pt x="2989" y="12116"/>
                    <a:pt x="2998" y="12124"/>
                  </a:cubicBezTo>
                  <a:cubicBezTo>
                    <a:pt x="3007" y="12133"/>
                    <a:pt x="3015" y="12142"/>
                    <a:pt x="3024" y="12151"/>
                  </a:cubicBezTo>
                  <a:cubicBezTo>
                    <a:pt x="3069" y="12187"/>
                    <a:pt x="3114" y="12214"/>
                    <a:pt x="3167" y="12249"/>
                  </a:cubicBezTo>
                  <a:lnTo>
                    <a:pt x="3185" y="12249"/>
                  </a:lnTo>
                  <a:cubicBezTo>
                    <a:pt x="3185" y="12249"/>
                    <a:pt x="3185" y="12240"/>
                    <a:pt x="3185" y="12240"/>
                  </a:cubicBezTo>
                  <a:cubicBezTo>
                    <a:pt x="3176" y="12160"/>
                    <a:pt x="3105" y="12080"/>
                    <a:pt x="3015" y="12071"/>
                  </a:cubicBezTo>
                  <a:close/>
                  <a:moveTo>
                    <a:pt x="5304" y="11942"/>
                  </a:moveTo>
                  <a:cubicBezTo>
                    <a:pt x="5298" y="11942"/>
                    <a:pt x="5293" y="11943"/>
                    <a:pt x="5290" y="11946"/>
                  </a:cubicBezTo>
                  <a:cubicBezTo>
                    <a:pt x="5255" y="11991"/>
                    <a:pt x="5192" y="12009"/>
                    <a:pt x="5201" y="12089"/>
                  </a:cubicBezTo>
                  <a:cubicBezTo>
                    <a:pt x="5201" y="12187"/>
                    <a:pt x="5201" y="12205"/>
                    <a:pt x="5281" y="12267"/>
                  </a:cubicBezTo>
                  <a:cubicBezTo>
                    <a:pt x="5281" y="12267"/>
                    <a:pt x="5290" y="12276"/>
                    <a:pt x="5299" y="12276"/>
                  </a:cubicBezTo>
                  <a:lnTo>
                    <a:pt x="5433" y="12276"/>
                  </a:lnTo>
                  <a:cubicBezTo>
                    <a:pt x="5433" y="12276"/>
                    <a:pt x="5442" y="12276"/>
                    <a:pt x="5442" y="12267"/>
                  </a:cubicBezTo>
                  <a:cubicBezTo>
                    <a:pt x="5487" y="12223"/>
                    <a:pt x="5558" y="12187"/>
                    <a:pt x="5531" y="12107"/>
                  </a:cubicBezTo>
                  <a:cubicBezTo>
                    <a:pt x="5531" y="12071"/>
                    <a:pt x="5540" y="12044"/>
                    <a:pt x="5504" y="12009"/>
                  </a:cubicBezTo>
                  <a:cubicBezTo>
                    <a:pt x="5442" y="11946"/>
                    <a:pt x="5442" y="11946"/>
                    <a:pt x="5344" y="11946"/>
                  </a:cubicBezTo>
                  <a:cubicBezTo>
                    <a:pt x="5332" y="11946"/>
                    <a:pt x="5316" y="11942"/>
                    <a:pt x="5304" y="11942"/>
                  </a:cubicBezTo>
                  <a:close/>
                  <a:moveTo>
                    <a:pt x="6031" y="11991"/>
                  </a:moveTo>
                  <a:cubicBezTo>
                    <a:pt x="6013" y="11991"/>
                    <a:pt x="5924" y="12026"/>
                    <a:pt x="5906" y="12044"/>
                  </a:cubicBezTo>
                  <a:cubicBezTo>
                    <a:pt x="5870" y="12080"/>
                    <a:pt x="5852" y="12124"/>
                    <a:pt x="5852" y="12178"/>
                  </a:cubicBezTo>
                  <a:cubicBezTo>
                    <a:pt x="5852" y="12223"/>
                    <a:pt x="5861" y="12267"/>
                    <a:pt x="5897" y="12303"/>
                  </a:cubicBezTo>
                  <a:cubicBezTo>
                    <a:pt x="5933" y="12339"/>
                    <a:pt x="5986" y="12348"/>
                    <a:pt x="6031" y="12356"/>
                  </a:cubicBezTo>
                  <a:cubicBezTo>
                    <a:pt x="6033" y="12357"/>
                    <a:pt x="6035" y="12358"/>
                    <a:pt x="6039" y="12358"/>
                  </a:cubicBezTo>
                  <a:cubicBezTo>
                    <a:pt x="6067" y="12358"/>
                    <a:pt x="6140" y="12328"/>
                    <a:pt x="6156" y="12312"/>
                  </a:cubicBezTo>
                  <a:cubicBezTo>
                    <a:pt x="6200" y="12276"/>
                    <a:pt x="6200" y="12223"/>
                    <a:pt x="6218" y="12178"/>
                  </a:cubicBezTo>
                  <a:cubicBezTo>
                    <a:pt x="6200" y="12133"/>
                    <a:pt x="6200" y="12080"/>
                    <a:pt x="6165" y="12044"/>
                  </a:cubicBezTo>
                  <a:cubicBezTo>
                    <a:pt x="6129" y="12009"/>
                    <a:pt x="6075" y="12009"/>
                    <a:pt x="6031" y="11991"/>
                  </a:cubicBezTo>
                  <a:close/>
                  <a:moveTo>
                    <a:pt x="6700" y="12044"/>
                  </a:moveTo>
                  <a:cubicBezTo>
                    <a:pt x="6584" y="12044"/>
                    <a:pt x="6530" y="12124"/>
                    <a:pt x="6513" y="12214"/>
                  </a:cubicBezTo>
                  <a:cubicBezTo>
                    <a:pt x="6513" y="12312"/>
                    <a:pt x="6584" y="12410"/>
                    <a:pt x="6691" y="12410"/>
                  </a:cubicBezTo>
                  <a:cubicBezTo>
                    <a:pt x="6807" y="12410"/>
                    <a:pt x="6869" y="12330"/>
                    <a:pt x="6878" y="12232"/>
                  </a:cubicBezTo>
                  <a:cubicBezTo>
                    <a:pt x="6887" y="12133"/>
                    <a:pt x="6807" y="12044"/>
                    <a:pt x="6700" y="12044"/>
                  </a:cubicBezTo>
                  <a:close/>
                  <a:moveTo>
                    <a:pt x="7362" y="12105"/>
                  </a:moveTo>
                  <a:cubicBezTo>
                    <a:pt x="7339" y="12105"/>
                    <a:pt x="7317" y="12109"/>
                    <a:pt x="7298" y="12116"/>
                  </a:cubicBezTo>
                  <a:cubicBezTo>
                    <a:pt x="7226" y="12151"/>
                    <a:pt x="7173" y="12205"/>
                    <a:pt x="7182" y="12294"/>
                  </a:cubicBezTo>
                  <a:cubicBezTo>
                    <a:pt x="7173" y="12348"/>
                    <a:pt x="7191" y="12383"/>
                    <a:pt x="7226" y="12419"/>
                  </a:cubicBezTo>
                  <a:cubicBezTo>
                    <a:pt x="7235" y="12428"/>
                    <a:pt x="7244" y="12437"/>
                    <a:pt x="7253" y="12446"/>
                  </a:cubicBezTo>
                  <a:cubicBezTo>
                    <a:pt x="7263" y="12456"/>
                    <a:pt x="7274" y="12460"/>
                    <a:pt x="7284" y="12460"/>
                  </a:cubicBezTo>
                  <a:cubicBezTo>
                    <a:pt x="7292" y="12460"/>
                    <a:pt x="7299" y="12458"/>
                    <a:pt x="7306" y="12455"/>
                  </a:cubicBezTo>
                  <a:cubicBezTo>
                    <a:pt x="7378" y="12410"/>
                    <a:pt x="7440" y="12374"/>
                    <a:pt x="7503" y="12339"/>
                  </a:cubicBezTo>
                  <a:cubicBezTo>
                    <a:pt x="7521" y="12330"/>
                    <a:pt x="7556" y="12330"/>
                    <a:pt x="7547" y="12294"/>
                  </a:cubicBezTo>
                  <a:cubicBezTo>
                    <a:pt x="7538" y="12267"/>
                    <a:pt x="7547" y="12249"/>
                    <a:pt x="7538" y="12223"/>
                  </a:cubicBezTo>
                  <a:cubicBezTo>
                    <a:pt x="7521" y="12187"/>
                    <a:pt x="7494" y="12169"/>
                    <a:pt x="7476" y="12151"/>
                  </a:cubicBezTo>
                  <a:cubicBezTo>
                    <a:pt x="7442" y="12117"/>
                    <a:pt x="7401" y="12105"/>
                    <a:pt x="7362" y="12105"/>
                  </a:cubicBezTo>
                  <a:close/>
                  <a:moveTo>
                    <a:pt x="3676" y="12142"/>
                  </a:moveTo>
                  <a:cubicBezTo>
                    <a:pt x="3577" y="12151"/>
                    <a:pt x="3515" y="12223"/>
                    <a:pt x="3515" y="12321"/>
                  </a:cubicBezTo>
                  <a:cubicBezTo>
                    <a:pt x="3524" y="12401"/>
                    <a:pt x="3595" y="12472"/>
                    <a:pt x="3685" y="12472"/>
                  </a:cubicBezTo>
                  <a:cubicBezTo>
                    <a:pt x="3774" y="12472"/>
                    <a:pt x="3854" y="12401"/>
                    <a:pt x="3854" y="12303"/>
                  </a:cubicBezTo>
                  <a:cubicBezTo>
                    <a:pt x="3845" y="12214"/>
                    <a:pt x="3774" y="12142"/>
                    <a:pt x="3676" y="12142"/>
                  </a:cubicBezTo>
                  <a:close/>
                  <a:moveTo>
                    <a:pt x="4354" y="12196"/>
                  </a:moveTo>
                  <a:cubicBezTo>
                    <a:pt x="4247" y="12196"/>
                    <a:pt x="4184" y="12249"/>
                    <a:pt x="4184" y="12356"/>
                  </a:cubicBezTo>
                  <a:cubicBezTo>
                    <a:pt x="4184" y="12463"/>
                    <a:pt x="4247" y="12526"/>
                    <a:pt x="4345" y="12526"/>
                  </a:cubicBezTo>
                  <a:cubicBezTo>
                    <a:pt x="4398" y="12526"/>
                    <a:pt x="4434" y="12517"/>
                    <a:pt x="4470" y="12481"/>
                  </a:cubicBezTo>
                  <a:cubicBezTo>
                    <a:pt x="4505" y="12446"/>
                    <a:pt x="4523" y="12410"/>
                    <a:pt x="4514" y="12365"/>
                  </a:cubicBezTo>
                  <a:cubicBezTo>
                    <a:pt x="4514" y="12258"/>
                    <a:pt x="4461" y="12196"/>
                    <a:pt x="4354" y="12196"/>
                  </a:cubicBezTo>
                  <a:close/>
                  <a:moveTo>
                    <a:pt x="5012" y="12257"/>
                  </a:moveTo>
                  <a:cubicBezTo>
                    <a:pt x="4959" y="12257"/>
                    <a:pt x="4911" y="12265"/>
                    <a:pt x="4880" y="12321"/>
                  </a:cubicBezTo>
                  <a:cubicBezTo>
                    <a:pt x="4862" y="12339"/>
                    <a:pt x="4844" y="12356"/>
                    <a:pt x="4853" y="12383"/>
                  </a:cubicBezTo>
                  <a:cubicBezTo>
                    <a:pt x="4853" y="12419"/>
                    <a:pt x="4853" y="12446"/>
                    <a:pt x="4853" y="12472"/>
                  </a:cubicBezTo>
                  <a:cubicBezTo>
                    <a:pt x="4853" y="12490"/>
                    <a:pt x="4853" y="12499"/>
                    <a:pt x="4853" y="12508"/>
                  </a:cubicBezTo>
                  <a:cubicBezTo>
                    <a:pt x="4893" y="12540"/>
                    <a:pt x="4926" y="12600"/>
                    <a:pt x="4977" y="12600"/>
                  </a:cubicBezTo>
                  <a:cubicBezTo>
                    <a:pt x="4983" y="12600"/>
                    <a:pt x="4989" y="12599"/>
                    <a:pt x="4996" y="12597"/>
                  </a:cubicBezTo>
                  <a:cubicBezTo>
                    <a:pt x="5018" y="12593"/>
                    <a:pt x="5038" y="12593"/>
                    <a:pt x="5055" y="12593"/>
                  </a:cubicBezTo>
                  <a:cubicBezTo>
                    <a:pt x="5072" y="12593"/>
                    <a:pt x="5085" y="12593"/>
                    <a:pt x="5094" y="12588"/>
                  </a:cubicBezTo>
                  <a:cubicBezTo>
                    <a:pt x="5130" y="12544"/>
                    <a:pt x="5183" y="12517"/>
                    <a:pt x="5183" y="12446"/>
                  </a:cubicBezTo>
                  <a:cubicBezTo>
                    <a:pt x="5183" y="12365"/>
                    <a:pt x="5157" y="12312"/>
                    <a:pt x="5103" y="12267"/>
                  </a:cubicBezTo>
                  <a:cubicBezTo>
                    <a:pt x="5094" y="12267"/>
                    <a:pt x="5085" y="12258"/>
                    <a:pt x="5085" y="12258"/>
                  </a:cubicBezTo>
                  <a:cubicBezTo>
                    <a:pt x="5060" y="12258"/>
                    <a:pt x="5036" y="12257"/>
                    <a:pt x="5012" y="12257"/>
                  </a:cubicBezTo>
                  <a:close/>
                  <a:moveTo>
                    <a:pt x="5684" y="12293"/>
                  </a:moveTo>
                  <a:cubicBezTo>
                    <a:pt x="5680" y="12293"/>
                    <a:pt x="5677" y="12293"/>
                    <a:pt x="5674" y="12294"/>
                  </a:cubicBezTo>
                  <a:cubicBezTo>
                    <a:pt x="5629" y="12303"/>
                    <a:pt x="5585" y="12312"/>
                    <a:pt x="5549" y="12348"/>
                  </a:cubicBezTo>
                  <a:cubicBezTo>
                    <a:pt x="5513" y="12383"/>
                    <a:pt x="5513" y="12437"/>
                    <a:pt x="5496" y="12472"/>
                  </a:cubicBezTo>
                  <a:cubicBezTo>
                    <a:pt x="5513" y="12517"/>
                    <a:pt x="5513" y="12571"/>
                    <a:pt x="5558" y="12606"/>
                  </a:cubicBezTo>
                  <a:cubicBezTo>
                    <a:pt x="5576" y="12624"/>
                    <a:pt x="5665" y="12660"/>
                    <a:pt x="5683" y="12660"/>
                  </a:cubicBezTo>
                  <a:cubicBezTo>
                    <a:pt x="5727" y="12642"/>
                    <a:pt x="5781" y="12642"/>
                    <a:pt x="5808" y="12606"/>
                  </a:cubicBezTo>
                  <a:cubicBezTo>
                    <a:pt x="5843" y="12571"/>
                    <a:pt x="5861" y="12517"/>
                    <a:pt x="5861" y="12472"/>
                  </a:cubicBezTo>
                  <a:cubicBezTo>
                    <a:pt x="5861" y="12428"/>
                    <a:pt x="5843" y="12374"/>
                    <a:pt x="5808" y="12339"/>
                  </a:cubicBezTo>
                  <a:cubicBezTo>
                    <a:pt x="5784" y="12323"/>
                    <a:pt x="5717" y="12293"/>
                    <a:pt x="5684" y="12293"/>
                  </a:cubicBezTo>
                  <a:close/>
                  <a:moveTo>
                    <a:pt x="7018" y="12408"/>
                  </a:moveTo>
                  <a:cubicBezTo>
                    <a:pt x="7010" y="12408"/>
                    <a:pt x="7002" y="12409"/>
                    <a:pt x="6994" y="12410"/>
                  </a:cubicBezTo>
                  <a:cubicBezTo>
                    <a:pt x="6887" y="12410"/>
                    <a:pt x="6816" y="12490"/>
                    <a:pt x="6816" y="12588"/>
                  </a:cubicBezTo>
                  <a:cubicBezTo>
                    <a:pt x="6816" y="12606"/>
                    <a:pt x="6807" y="12624"/>
                    <a:pt x="6816" y="12642"/>
                  </a:cubicBezTo>
                  <a:cubicBezTo>
                    <a:pt x="6816" y="12656"/>
                    <a:pt x="6822" y="12671"/>
                    <a:pt x="6834" y="12671"/>
                  </a:cubicBezTo>
                  <a:cubicBezTo>
                    <a:pt x="6836" y="12671"/>
                    <a:pt x="6839" y="12670"/>
                    <a:pt x="6843" y="12669"/>
                  </a:cubicBezTo>
                  <a:cubicBezTo>
                    <a:pt x="6941" y="12624"/>
                    <a:pt x="7039" y="12597"/>
                    <a:pt x="7128" y="12544"/>
                  </a:cubicBezTo>
                  <a:cubicBezTo>
                    <a:pt x="7173" y="12508"/>
                    <a:pt x="7173" y="12517"/>
                    <a:pt x="7137" y="12472"/>
                  </a:cubicBezTo>
                  <a:cubicBezTo>
                    <a:pt x="7106" y="12434"/>
                    <a:pt x="7068" y="12408"/>
                    <a:pt x="7018" y="12408"/>
                  </a:cubicBezTo>
                  <a:close/>
                  <a:moveTo>
                    <a:pt x="6334" y="12339"/>
                  </a:moveTo>
                  <a:cubicBezTo>
                    <a:pt x="6218" y="12348"/>
                    <a:pt x="6156" y="12419"/>
                    <a:pt x="6147" y="12517"/>
                  </a:cubicBezTo>
                  <a:cubicBezTo>
                    <a:pt x="6138" y="12615"/>
                    <a:pt x="6218" y="12704"/>
                    <a:pt x="6325" y="12704"/>
                  </a:cubicBezTo>
                  <a:cubicBezTo>
                    <a:pt x="6441" y="12704"/>
                    <a:pt x="6504" y="12624"/>
                    <a:pt x="6513" y="12535"/>
                  </a:cubicBezTo>
                  <a:cubicBezTo>
                    <a:pt x="6521" y="12437"/>
                    <a:pt x="6441" y="12348"/>
                    <a:pt x="6334" y="12339"/>
                  </a:cubicBezTo>
                  <a:close/>
                  <a:moveTo>
                    <a:pt x="3989" y="12487"/>
                  </a:moveTo>
                  <a:cubicBezTo>
                    <a:pt x="3934" y="12487"/>
                    <a:pt x="3878" y="12512"/>
                    <a:pt x="3845" y="12562"/>
                  </a:cubicBezTo>
                  <a:cubicBezTo>
                    <a:pt x="3827" y="12579"/>
                    <a:pt x="3827" y="12597"/>
                    <a:pt x="3863" y="12606"/>
                  </a:cubicBezTo>
                  <a:cubicBezTo>
                    <a:pt x="3934" y="12642"/>
                    <a:pt x="4015" y="12678"/>
                    <a:pt x="4095" y="12695"/>
                  </a:cubicBezTo>
                  <a:cubicBezTo>
                    <a:pt x="4102" y="12695"/>
                    <a:pt x="4121" y="12707"/>
                    <a:pt x="4132" y="12707"/>
                  </a:cubicBezTo>
                  <a:cubicBezTo>
                    <a:pt x="4135" y="12707"/>
                    <a:pt x="4138" y="12706"/>
                    <a:pt x="4140" y="12704"/>
                  </a:cubicBezTo>
                  <a:cubicBezTo>
                    <a:pt x="4148" y="12695"/>
                    <a:pt x="4148" y="12669"/>
                    <a:pt x="4157" y="12651"/>
                  </a:cubicBezTo>
                  <a:cubicBezTo>
                    <a:pt x="4148" y="12633"/>
                    <a:pt x="4148" y="12606"/>
                    <a:pt x="4140" y="12588"/>
                  </a:cubicBezTo>
                  <a:cubicBezTo>
                    <a:pt x="4115" y="12521"/>
                    <a:pt x="4053" y="12487"/>
                    <a:pt x="3989" y="12487"/>
                  </a:cubicBezTo>
                  <a:close/>
                  <a:moveTo>
                    <a:pt x="6637" y="12704"/>
                  </a:moveTo>
                  <a:cubicBezTo>
                    <a:pt x="6602" y="12704"/>
                    <a:pt x="6566" y="12713"/>
                    <a:pt x="6539" y="12740"/>
                  </a:cubicBezTo>
                  <a:cubicBezTo>
                    <a:pt x="6530" y="12749"/>
                    <a:pt x="6513" y="12767"/>
                    <a:pt x="6513" y="12767"/>
                  </a:cubicBezTo>
                  <a:cubicBezTo>
                    <a:pt x="6518" y="12772"/>
                    <a:pt x="6523" y="12774"/>
                    <a:pt x="6527" y="12774"/>
                  </a:cubicBezTo>
                  <a:cubicBezTo>
                    <a:pt x="6537" y="12774"/>
                    <a:pt x="6545" y="12764"/>
                    <a:pt x="6557" y="12758"/>
                  </a:cubicBezTo>
                  <a:cubicBezTo>
                    <a:pt x="6602" y="12749"/>
                    <a:pt x="6637" y="12731"/>
                    <a:pt x="6682" y="12722"/>
                  </a:cubicBezTo>
                  <a:cubicBezTo>
                    <a:pt x="6691" y="12722"/>
                    <a:pt x="6691" y="12722"/>
                    <a:pt x="6700" y="12713"/>
                  </a:cubicBezTo>
                  <a:cubicBezTo>
                    <a:pt x="6691" y="12713"/>
                    <a:pt x="6691" y="12704"/>
                    <a:pt x="6682" y="12704"/>
                  </a:cubicBezTo>
                  <a:close/>
                  <a:moveTo>
                    <a:pt x="4668" y="12555"/>
                  </a:moveTo>
                  <a:cubicBezTo>
                    <a:pt x="4618" y="12555"/>
                    <a:pt x="4565" y="12573"/>
                    <a:pt x="4532" y="12606"/>
                  </a:cubicBezTo>
                  <a:cubicBezTo>
                    <a:pt x="4470" y="12660"/>
                    <a:pt x="4479" y="12722"/>
                    <a:pt x="4487" y="12794"/>
                  </a:cubicBezTo>
                  <a:cubicBezTo>
                    <a:pt x="4496" y="12811"/>
                    <a:pt x="4514" y="12820"/>
                    <a:pt x="4541" y="12829"/>
                  </a:cubicBezTo>
                  <a:cubicBezTo>
                    <a:pt x="4586" y="12829"/>
                    <a:pt x="4630" y="12838"/>
                    <a:pt x="4675" y="12856"/>
                  </a:cubicBezTo>
                  <a:cubicBezTo>
                    <a:pt x="4690" y="12860"/>
                    <a:pt x="4704" y="12863"/>
                    <a:pt x="4717" y="12863"/>
                  </a:cubicBezTo>
                  <a:cubicBezTo>
                    <a:pt x="4758" y="12863"/>
                    <a:pt x="4788" y="12841"/>
                    <a:pt x="4809" y="12794"/>
                  </a:cubicBezTo>
                  <a:cubicBezTo>
                    <a:pt x="4818" y="12767"/>
                    <a:pt x="4818" y="12749"/>
                    <a:pt x="4818" y="12722"/>
                  </a:cubicBezTo>
                  <a:cubicBezTo>
                    <a:pt x="4818" y="12651"/>
                    <a:pt x="4782" y="12588"/>
                    <a:pt x="4719" y="12562"/>
                  </a:cubicBezTo>
                  <a:cubicBezTo>
                    <a:pt x="4703" y="12557"/>
                    <a:pt x="4686" y="12555"/>
                    <a:pt x="4668" y="12555"/>
                  </a:cubicBezTo>
                  <a:close/>
                  <a:moveTo>
                    <a:pt x="5983" y="12657"/>
                  </a:moveTo>
                  <a:cubicBezTo>
                    <a:pt x="5887" y="12657"/>
                    <a:pt x="5799" y="12733"/>
                    <a:pt x="5799" y="12838"/>
                  </a:cubicBezTo>
                  <a:cubicBezTo>
                    <a:pt x="5799" y="12847"/>
                    <a:pt x="5799" y="12856"/>
                    <a:pt x="5799" y="12865"/>
                  </a:cubicBezTo>
                  <a:cubicBezTo>
                    <a:pt x="5799" y="12894"/>
                    <a:pt x="5823" y="12912"/>
                    <a:pt x="5842" y="12912"/>
                  </a:cubicBezTo>
                  <a:cubicBezTo>
                    <a:pt x="5846" y="12912"/>
                    <a:pt x="5849" y="12911"/>
                    <a:pt x="5852" y="12910"/>
                  </a:cubicBezTo>
                  <a:cubicBezTo>
                    <a:pt x="5870" y="12896"/>
                    <a:pt x="5886" y="12894"/>
                    <a:pt x="5901" y="12894"/>
                  </a:cubicBezTo>
                  <a:cubicBezTo>
                    <a:pt x="5909" y="12894"/>
                    <a:pt x="5917" y="12894"/>
                    <a:pt x="5925" y="12894"/>
                  </a:cubicBezTo>
                  <a:cubicBezTo>
                    <a:pt x="5933" y="12894"/>
                    <a:pt x="5942" y="12894"/>
                    <a:pt x="5950" y="12892"/>
                  </a:cubicBezTo>
                  <a:cubicBezTo>
                    <a:pt x="5977" y="12883"/>
                    <a:pt x="6013" y="12883"/>
                    <a:pt x="6040" y="12874"/>
                  </a:cubicBezTo>
                  <a:cubicBezTo>
                    <a:pt x="6075" y="12865"/>
                    <a:pt x="6111" y="12865"/>
                    <a:pt x="6147" y="12856"/>
                  </a:cubicBezTo>
                  <a:cubicBezTo>
                    <a:pt x="6156" y="12856"/>
                    <a:pt x="6165" y="12838"/>
                    <a:pt x="6165" y="12829"/>
                  </a:cubicBezTo>
                  <a:cubicBezTo>
                    <a:pt x="6165" y="12758"/>
                    <a:pt x="6084" y="12669"/>
                    <a:pt x="6013" y="12660"/>
                  </a:cubicBezTo>
                  <a:cubicBezTo>
                    <a:pt x="6003" y="12658"/>
                    <a:pt x="5993" y="12657"/>
                    <a:pt x="5983" y="12657"/>
                  </a:cubicBezTo>
                  <a:close/>
                  <a:moveTo>
                    <a:pt x="5322" y="12590"/>
                  </a:moveTo>
                  <a:cubicBezTo>
                    <a:pt x="5311" y="12590"/>
                    <a:pt x="5301" y="12592"/>
                    <a:pt x="5290" y="12597"/>
                  </a:cubicBezTo>
                  <a:cubicBezTo>
                    <a:pt x="5219" y="12615"/>
                    <a:pt x="5148" y="12678"/>
                    <a:pt x="5130" y="12749"/>
                  </a:cubicBezTo>
                  <a:cubicBezTo>
                    <a:pt x="5121" y="12785"/>
                    <a:pt x="5165" y="12901"/>
                    <a:pt x="5219" y="12918"/>
                  </a:cubicBezTo>
                  <a:cubicBezTo>
                    <a:pt x="5246" y="12927"/>
                    <a:pt x="5281" y="12927"/>
                    <a:pt x="5317" y="12927"/>
                  </a:cubicBezTo>
                  <a:cubicBezTo>
                    <a:pt x="5323" y="12927"/>
                    <a:pt x="5333" y="12923"/>
                    <a:pt x="5342" y="12923"/>
                  </a:cubicBezTo>
                  <a:cubicBezTo>
                    <a:pt x="5346" y="12923"/>
                    <a:pt x="5350" y="12924"/>
                    <a:pt x="5353" y="12927"/>
                  </a:cubicBezTo>
                  <a:cubicBezTo>
                    <a:pt x="5388" y="12927"/>
                    <a:pt x="5424" y="12927"/>
                    <a:pt x="5451" y="12892"/>
                  </a:cubicBezTo>
                  <a:cubicBezTo>
                    <a:pt x="5478" y="12856"/>
                    <a:pt x="5504" y="12811"/>
                    <a:pt x="5496" y="12758"/>
                  </a:cubicBezTo>
                  <a:cubicBezTo>
                    <a:pt x="5487" y="12695"/>
                    <a:pt x="5451" y="12642"/>
                    <a:pt x="5397" y="12615"/>
                  </a:cubicBezTo>
                  <a:cubicBezTo>
                    <a:pt x="5372" y="12603"/>
                    <a:pt x="5347" y="12590"/>
                    <a:pt x="5322" y="12590"/>
                  </a:cubicBezTo>
                  <a:close/>
                </a:path>
              </a:pathLst>
            </a:custGeom>
            <a:solidFill>
              <a:srgbClr val="756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0" name="Google Shape;1400;p17"/>
            <p:cNvSpPr/>
            <p:nvPr/>
          </p:nvSpPr>
          <p:spPr>
            <a:xfrm>
              <a:off x="12088757" y="3378930"/>
              <a:ext cx="538358" cy="660753"/>
            </a:xfrm>
            <a:custGeom>
              <a:avLst/>
              <a:gdLst/>
              <a:ahLst/>
              <a:cxnLst/>
              <a:rect l="l" t="t" r="r" b="b"/>
              <a:pathLst>
                <a:path w="10385" h="12746" extrusionOk="0">
                  <a:moveTo>
                    <a:pt x="4507" y="200"/>
                  </a:moveTo>
                  <a:cubicBezTo>
                    <a:pt x="6331" y="200"/>
                    <a:pt x="7508" y="1263"/>
                    <a:pt x="8208" y="2255"/>
                  </a:cubicBezTo>
                  <a:cubicBezTo>
                    <a:pt x="9956" y="4753"/>
                    <a:pt x="10170" y="8883"/>
                    <a:pt x="8671" y="11104"/>
                  </a:cubicBezTo>
                  <a:cubicBezTo>
                    <a:pt x="8201" y="11795"/>
                    <a:pt x="7398" y="12534"/>
                    <a:pt x="6093" y="12534"/>
                  </a:cubicBezTo>
                  <a:cubicBezTo>
                    <a:pt x="5813" y="12534"/>
                    <a:pt x="5511" y="12500"/>
                    <a:pt x="5183" y="12425"/>
                  </a:cubicBezTo>
                  <a:cubicBezTo>
                    <a:pt x="1561" y="11577"/>
                    <a:pt x="259" y="8241"/>
                    <a:pt x="232" y="5636"/>
                  </a:cubicBezTo>
                  <a:cubicBezTo>
                    <a:pt x="214" y="2977"/>
                    <a:pt x="1428" y="819"/>
                    <a:pt x="3185" y="373"/>
                  </a:cubicBezTo>
                  <a:cubicBezTo>
                    <a:pt x="3659" y="253"/>
                    <a:pt x="4100" y="200"/>
                    <a:pt x="4507" y="200"/>
                  </a:cubicBezTo>
                  <a:close/>
                  <a:moveTo>
                    <a:pt x="4491" y="0"/>
                  </a:moveTo>
                  <a:cubicBezTo>
                    <a:pt x="4052" y="0"/>
                    <a:pt x="3598" y="59"/>
                    <a:pt x="3131" y="176"/>
                  </a:cubicBezTo>
                  <a:cubicBezTo>
                    <a:pt x="1249" y="649"/>
                    <a:pt x="0" y="2844"/>
                    <a:pt x="27" y="5636"/>
                  </a:cubicBezTo>
                  <a:cubicBezTo>
                    <a:pt x="54" y="8312"/>
                    <a:pt x="1401" y="11756"/>
                    <a:pt x="5130" y="12621"/>
                  </a:cubicBezTo>
                  <a:cubicBezTo>
                    <a:pt x="5487" y="12710"/>
                    <a:pt x="5808" y="12746"/>
                    <a:pt x="6111" y="12746"/>
                  </a:cubicBezTo>
                  <a:cubicBezTo>
                    <a:pt x="7494" y="12746"/>
                    <a:pt x="8350" y="11961"/>
                    <a:pt x="8841" y="11220"/>
                  </a:cubicBezTo>
                  <a:cubicBezTo>
                    <a:pt x="10384" y="8937"/>
                    <a:pt x="10170" y="4699"/>
                    <a:pt x="8377" y="2139"/>
                  </a:cubicBezTo>
                  <a:cubicBezTo>
                    <a:pt x="7396" y="733"/>
                    <a:pt x="6045" y="0"/>
                    <a:pt x="4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1" name="Google Shape;1401;p17"/>
            <p:cNvSpPr/>
            <p:nvPr/>
          </p:nvSpPr>
          <p:spPr>
            <a:xfrm>
              <a:off x="12108145" y="3427090"/>
              <a:ext cx="465316" cy="564538"/>
            </a:xfrm>
            <a:custGeom>
              <a:avLst/>
              <a:gdLst/>
              <a:ahLst/>
              <a:cxnLst/>
              <a:rect l="l" t="t" r="r" b="b"/>
              <a:pathLst>
                <a:path w="8976" h="10890" extrusionOk="0">
                  <a:moveTo>
                    <a:pt x="3822" y="212"/>
                  </a:moveTo>
                  <a:cubicBezTo>
                    <a:pt x="4728" y="212"/>
                    <a:pt x="5617" y="543"/>
                    <a:pt x="6397" y="1183"/>
                  </a:cubicBezTo>
                  <a:cubicBezTo>
                    <a:pt x="7905" y="2414"/>
                    <a:pt x="8770" y="4609"/>
                    <a:pt x="8654" y="6901"/>
                  </a:cubicBezTo>
                  <a:cubicBezTo>
                    <a:pt x="8556" y="8730"/>
                    <a:pt x="7530" y="10131"/>
                    <a:pt x="5960" y="10550"/>
                  </a:cubicBezTo>
                  <a:cubicBezTo>
                    <a:pt x="5650" y="10634"/>
                    <a:pt x="5336" y="10675"/>
                    <a:pt x="5024" y="10675"/>
                  </a:cubicBezTo>
                  <a:cubicBezTo>
                    <a:pt x="3715" y="10675"/>
                    <a:pt x="2443" y="9954"/>
                    <a:pt x="1607" y="8686"/>
                  </a:cubicBezTo>
                  <a:cubicBezTo>
                    <a:pt x="215" y="6545"/>
                    <a:pt x="384" y="4065"/>
                    <a:pt x="1009" y="2459"/>
                  </a:cubicBezTo>
                  <a:cubicBezTo>
                    <a:pt x="1464" y="1308"/>
                    <a:pt x="2169" y="514"/>
                    <a:pt x="2900" y="327"/>
                  </a:cubicBezTo>
                  <a:cubicBezTo>
                    <a:pt x="3207" y="250"/>
                    <a:pt x="3515" y="212"/>
                    <a:pt x="3822" y="212"/>
                  </a:cubicBezTo>
                  <a:close/>
                  <a:moveTo>
                    <a:pt x="3822" y="0"/>
                  </a:moveTo>
                  <a:cubicBezTo>
                    <a:pt x="3500" y="0"/>
                    <a:pt x="3176" y="40"/>
                    <a:pt x="2856" y="122"/>
                  </a:cubicBezTo>
                  <a:cubicBezTo>
                    <a:pt x="2053" y="327"/>
                    <a:pt x="1294" y="1174"/>
                    <a:pt x="822" y="2387"/>
                  </a:cubicBezTo>
                  <a:cubicBezTo>
                    <a:pt x="170" y="4038"/>
                    <a:pt x="1" y="6589"/>
                    <a:pt x="1437" y="8793"/>
                  </a:cubicBezTo>
                  <a:cubicBezTo>
                    <a:pt x="2302" y="10131"/>
                    <a:pt x="3650" y="10889"/>
                    <a:pt x="5023" y="10889"/>
                  </a:cubicBezTo>
                  <a:cubicBezTo>
                    <a:pt x="5353" y="10889"/>
                    <a:pt x="5692" y="10845"/>
                    <a:pt x="6014" y="10755"/>
                  </a:cubicBezTo>
                  <a:cubicBezTo>
                    <a:pt x="7673" y="10309"/>
                    <a:pt x="8761" y="8837"/>
                    <a:pt x="8859" y="6910"/>
                  </a:cubicBezTo>
                  <a:cubicBezTo>
                    <a:pt x="8975" y="4555"/>
                    <a:pt x="8083" y="2298"/>
                    <a:pt x="6522" y="1023"/>
                  </a:cubicBezTo>
                  <a:cubicBezTo>
                    <a:pt x="5709" y="350"/>
                    <a:pt x="4772" y="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2" name="Google Shape;1402;p17"/>
            <p:cNvSpPr/>
            <p:nvPr/>
          </p:nvSpPr>
          <p:spPr>
            <a:xfrm>
              <a:off x="12238575" y="3389661"/>
              <a:ext cx="13012" cy="10938"/>
            </a:xfrm>
            <a:custGeom>
              <a:avLst/>
              <a:gdLst/>
              <a:ahLst/>
              <a:cxnLst/>
              <a:rect l="l" t="t" r="r" b="b"/>
              <a:pathLst>
                <a:path w="251" h="211" extrusionOk="0">
                  <a:moveTo>
                    <a:pt x="136" y="0"/>
                  </a:moveTo>
                  <a:cubicBezTo>
                    <a:pt x="127" y="0"/>
                    <a:pt x="117" y="2"/>
                    <a:pt x="108" y="5"/>
                  </a:cubicBezTo>
                  <a:lnTo>
                    <a:pt x="81" y="14"/>
                  </a:lnTo>
                  <a:cubicBezTo>
                    <a:pt x="54" y="23"/>
                    <a:pt x="27" y="41"/>
                    <a:pt x="9" y="67"/>
                  </a:cubicBezTo>
                  <a:cubicBezTo>
                    <a:pt x="1" y="85"/>
                    <a:pt x="1" y="121"/>
                    <a:pt x="9" y="148"/>
                  </a:cubicBezTo>
                  <a:cubicBezTo>
                    <a:pt x="18" y="192"/>
                    <a:pt x="72" y="210"/>
                    <a:pt x="117" y="210"/>
                  </a:cubicBezTo>
                  <a:lnTo>
                    <a:pt x="143" y="210"/>
                  </a:lnTo>
                  <a:cubicBezTo>
                    <a:pt x="143" y="210"/>
                    <a:pt x="161" y="201"/>
                    <a:pt x="161" y="201"/>
                  </a:cubicBezTo>
                  <a:cubicBezTo>
                    <a:pt x="215" y="192"/>
                    <a:pt x="250" y="130"/>
                    <a:pt x="233" y="76"/>
                  </a:cubicBezTo>
                  <a:cubicBezTo>
                    <a:pt x="218" y="32"/>
                    <a:pt x="179" y="0"/>
                    <a:pt x="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3" name="Google Shape;1403;p17"/>
            <p:cNvSpPr/>
            <p:nvPr/>
          </p:nvSpPr>
          <p:spPr>
            <a:xfrm>
              <a:off x="12258015" y="3355706"/>
              <a:ext cx="544372" cy="675216"/>
            </a:xfrm>
            <a:custGeom>
              <a:avLst/>
              <a:gdLst/>
              <a:ahLst/>
              <a:cxnLst/>
              <a:rect l="l" t="t" r="r" b="b"/>
              <a:pathLst>
                <a:path w="10501" h="13025" extrusionOk="0">
                  <a:moveTo>
                    <a:pt x="4658" y="206"/>
                  </a:moveTo>
                  <a:cubicBezTo>
                    <a:pt x="6466" y="206"/>
                    <a:pt x="8283" y="560"/>
                    <a:pt x="9180" y="1784"/>
                  </a:cubicBezTo>
                  <a:cubicBezTo>
                    <a:pt x="10117" y="3060"/>
                    <a:pt x="10277" y="5120"/>
                    <a:pt x="9599" y="7163"/>
                  </a:cubicBezTo>
                  <a:cubicBezTo>
                    <a:pt x="8832" y="9492"/>
                    <a:pt x="7137" y="11374"/>
                    <a:pt x="4978" y="12382"/>
                  </a:cubicBezTo>
                  <a:cubicBezTo>
                    <a:pt x="6638" y="10901"/>
                    <a:pt x="6977" y="7681"/>
                    <a:pt x="6236" y="5031"/>
                  </a:cubicBezTo>
                  <a:cubicBezTo>
                    <a:pt x="5621" y="2846"/>
                    <a:pt x="4140" y="705"/>
                    <a:pt x="1695" y="464"/>
                  </a:cubicBezTo>
                  <a:cubicBezTo>
                    <a:pt x="2558" y="326"/>
                    <a:pt x="3607" y="206"/>
                    <a:pt x="4658" y="206"/>
                  </a:cubicBezTo>
                  <a:close/>
                  <a:moveTo>
                    <a:pt x="4654" y="1"/>
                  </a:moveTo>
                  <a:cubicBezTo>
                    <a:pt x="2785" y="1"/>
                    <a:pt x="938" y="374"/>
                    <a:pt x="89" y="571"/>
                  </a:cubicBezTo>
                  <a:cubicBezTo>
                    <a:pt x="36" y="589"/>
                    <a:pt x="0" y="642"/>
                    <a:pt x="9" y="696"/>
                  </a:cubicBezTo>
                  <a:cubicBezTo>
                    <a:pt x="17" y="744"/>
                    <a:pt x="68" y="777"/>
                    <a:pt x="117" y="777"/>
                  </a:cubicBezTo>
                  <a:cubicBezTo>
                    <a:pt x="123" y="777"/>
                    <a:pt x="129" y="777"/>
                    <a:pt x="134" y="776"/>
                  </a:cubicBezTo>
                  <a:cubicBezTo>
                    <a:pt x="515" y="695"/>
                    <a:pt x="879" y="656"/>
                    <a:pt x="1224" y="656"/>
                  </a:cubicBezTo>
                  <a:cubicBezTo>
                    <a:pt x="3833" y="656"/>
                    <a:pt x="5409" y="2840"/>
                    <a:pt x="6040" y="5094"/>
                  </a:cubicBezTo>
                  <a:cubicBezTo>
                    <a:pt x="6896" y="8154"/>
                    <a:pt x="6218" y="11990"/>
                    <a:pt x="3836" y="12819"/>
                  </a:cubicBezTo>
                  <a:cubicBezTo>
                    <a:pt x="3783" y="12837"/>
                    <a:pt x="3756" y="12891"/>
                    <a:pt x="3774" y="12944"/>
                  </a:cubicBezTo>
                  <a:cubicBezTo>
                    <a:pt x="3783" y="12989"/>
                    <a:pt x="3827" y="13024"/>
                    <a:pt x="3872" y="13024"/>
                  </a:cubicBezTo>
                  <a:cubicBezTo>
                    <a:pt x="3881" y="13024"/>
                    <a:pt x="3890" y="13016"/>
                    <a:pt x="3899" y="13016"/>
                  </a:cubicBezTo>
                  <a:cubicBezTo>
                    <a:pt x="6673" y="12177"/>
                    <a:pt x="8877" y="10009"/>
                    <a:pt x="9804" y="7226"/>
                  </a:cubicBezTo>
                  <a:cubicBezTo>
                    <a:pt x="10500" y="5129"/>
                    <a:pt x="10331" y="2988"/>
                    <a:pt x="9350" y="1659"/>
                  </a:cubicBezTo>
                  <a:cubicBezTo>
                    <a:pt x="8405" y="372"/>
                    <a:pt x="6518" y="1"/>
                    <a:pt x="4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4" name="Google Shape;1404;p17"/>
            <p:cNvSpPr/>
            <p:nvPr/>
          </p:nvSpPr>
          <p:spPr>
            <a:xfrm>
              <a:off x="12448060" y="4019984"/>
              <a:ext cx="15811" cy="12338"/>
            </a:xfrm>
            <a:custGeom>
              <a:avLst/>
              <a:gdLst/>
              <a:ahLst/>
              <a:cxnLst/>
              <a:rect l="l" t="t" r="r" b="b"/>
              <a:pathLst>
                <a:path w="305" h="238" extrusionOk="0">
                  <a:moveTo>
                    <a:pt x="190" y="1"/>
                  </a:moveTo>
                  <a:cubicBezTo>
                    <a:pt x="180" y="1"/>
                    <a:pt x="171" y="2"/>
                    <a:pt x="161" y="5"/>
                  </a:cubicBezTo>
                  <a:lnTo>
                    <a:pt x="152" y="5"/>
                  </a:lnTo>
                  <a:lnTo>
                    <a:pt x="152" y="14"/>
                  </a:lnTo>
                  <a:cubicBezTo>
                    <a:pt x="135" y="14"/>
                    <a:pt x="126" y="23"/>
                    <a:pt x="108" y="23"/>
                  </a:cubicBezTo>
                  <a:lnTo>
                    <a:pt x="72" y="32"/>
                  </a:lnTo>
                  <a:cubicBezTo>
                    <a:pt x="45" y="41"/>
                    <a:pt x="28" y="59"/>
                    <a:pt x="10" y="86"/>
                  </a:cubicBezTo>
                  <a:cubicBezTo>
                    <a:pt x="1" y="112"/>
                    <a:pt x="1" y="139"/>
                    <a:pt x="10" y="166"/>
                  </a:cubicBezTo>
                  <a:cubicBezTo>
                    <a:pt x="19" y="210"/>
                    <a:pt x="63" y="237"/>
                    <a:pt x="108" y="237"/>
                  </a:cubicBezTo>
                  <a:lnTo>
                    <a:pt x="135" y="237"/>
                  </a:lnTo>
                  <a:cubicBezTo>
                    <a:pt x="152" y="228"/>
                    <a:pt x="170" y="228"/>
                    <a:pt x="179" y="219"/>
                  </a:cubicBezTo>
                  <a:lnTo>
                    <a:pt x="206" y="210"/>
                  </a:lnTo>
                  <a:cubicBezTo>
                    <a:pt x="215" y="210"/>
                    <a:pt x="215" y="210"/>
                    <a:pt x="224" y="202"/>
                  </a:cubicBezTo>
                  <a:cubicBezTo>
                    <a:pt x="277" y="184"/>
                    <a:pt x="304" y="130"/>
                    <a:pt x="286" y="77"/>
                  </a:cubicBezTo>
                  <a:cubicBezTo>
                    <a:pt x="272" y="33"/>
                    <a:pt x="233" y="1"/>
                    <a:pt x="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5" name="Google Shape;1405;p17"/>
            <p:cNvSpPr/>
            <p:nvPr/>
          </p:nvSpPr>
          <p:spPr>
            <a:xfrm>
              <a:off x="12239508" y="3625378"/>
              <a:ext cx="158216" cy="185846"/>
            </a:xfrm>
            <a:custGeom>
              <a:avLst/>
              <a:gdLst/>
              <a:ahLst/>
              <a:cxnLst/>
              <a:rect l="l" t="t" r="r" b="b"/>
              <a:pathLst>
                <a:path w="3052" h="3585" extrusionOk="0">
                  <a:moveTo>
                    <a:pt x="1440" y="206"/>
                  </a:moveTo>
                  <a:cubicBezTo>
                    <a:pt x="1525" y="206"/>
                    <a:pt x="1610" y="220"/>
                    <a:pt x="1695" y="249"/>
                  </a:cubicBezTo>
                  <a:cubicBezTo>
                    <a:pt x="2186" y="409"/>
                    <a:pt x="2596" y="998"/>
                    <a:pt x="2695" y="1453"/>
                  </a:cubicBezTo>
                  <a:cubicBezTo>
                    <a:pt x="2837" y="2113"/>
                    <a:pt x="2784" y="2630"/>
                    <a:pt x="2552" y="2952"/>
                  </a:cubicBezTo>
                  <a:cubicBezTo>
                    <a:pt x="2373" y="3192"/>
                    <a:pt x="2079" y="3335"/>
                    <a:pt x="1678" y="3371"/>
                  </a:cubicBezTo>
                  <a:cubicBezTo>
                    <a:pt x="1647" y="3374"/>
                    <a:pt x="1617" y="3375"/>
                    <a:pt x="1588" y="3375"/>
                  </a:cubicBezTo>
                  <a:cubicBezTo>
                    <a:pt x="1134" y="3375"/>
                    <a:pt x="734" y="3059"/>
                    <a:pt x="491" y="2514"/>
                  </a:cubicBezTo>
                  <a:cubicBezTo>
                    <a:pt x="215" y="1881"/>
                    <a:pt x="215" y="998"/>
                    <a:pt x="732" y="516"/>
                  </a:cubicBezTo>
                  <a:cubicBezTo>
                    <a:pt x="968" y="313"/>
                    <a:pt x="1204" y="206"/>
                    <a:pt x="1440" y="206"/>
                  </a:cubicBezTo>
                  <a:close/>
                  <a:moveTo>
                    <a:pt x="1441" y="0"/>
                  </a:moveTo>
                  <a:cubicBezTo>
                    <a:pt x="1199" y="0"/>
                    <a:pt x="906" y="86"/>
                    <a:pt x="598" y="364"/>
                  </a:cubicBezTo>
                  <a:cubicBezTo>
                    <a:pt x="0" y="909"/>
                    <a:pt x="0" y="1899"/>
                    <a:pt x="304" y="2604"/>
                  </a:cubicBezTo>
                  <a:cubicBezTo>
                    <a:pt x="580" y="3219"/>
                    <a:pt x="1053" y="3585"/>
                    <a:pt x="1588" y="3585"/>
                  </a:cubicBezTo>
                  <a:cubicBezTo>
                    <a:pt x="1624" y="3585"/>
                    <a:pt x="1660" y="3585"/>
                    <a:pt x="1695" y="3576"/>
                  </a:cubicBezTo>
                  <a:cubicBezTo>
                    <a:pt x="2159" y="3540"/>
                    <a:pt x="2498" y="3371"/>
                    <a:pt x="2712" y="3076"/>
                  </a:cubicBezTo>
                  <a:cubicBezTo>
                    <a:pt x="2989" y="2702"/>
                    <a:pt x="3051" y="2140"/>
                    <a:pt x="2900" y="1408"/>
                  </a:cubicBezTo>
                  <a:cubicBezTo>
                    <a:pt x="2784" y="882"/>
                    <a:pt x="2329" y="231"/>
                    <a:pt x="1767" y="52"/>
                  </a:cubicBezTo>
                  <a:cubicBezTo>
                    <a:pt x="1674" y="22"/>
                    <a:pt x="1564" y="0"/>
                    <a:pt x="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6" name="Google Shape;1406;p17"/>
            <p:cNvSpPr/>
            <p:nvPr/>
          </p:nvSpPr>
          <p:spPr>
            <a:xfrm>
              <a:off x="12235360" y="3541552"/>
              <a:ext cx="60601" cy="77760"/>
            </a:xfrm>
            <a:custGeom>
              <a:avLst/>
              <a:gdLst/>
              <a:ahLst/>
              <a:cxnLst/>
              <a:rect l="l" t="t" r="r" b="b"/>
              <a:pathLst>
                <a:path w="1169" h="1500" extrusionOk="0">
                  <a:moveTo>
                    <a:pt x="464" y="206"/>
                  </a:moveTo>
                  <a:cubicBezTo>
                    <a:pt x="526" y="206"/>
                    <a:pt x="589" y="233"/>
                    <a:pt x="642" y="286"/>
                  </a:cubicBezTo>
                  <a:cubicBezTo>
                    <a:pt x="857" y="474"/>
                    <a:pt x="955" y="947"/>
                    <a:pt x="892" y="1196"/>
                  </a:cubicBezTo>
                  <a:cubicBezTo>
                    <a:pt x="874" y="1259"/>
                    <a:pt x="848" y="1286"/>
                    <a:pt x="839" y="1286"/>
                  </a:cubicBezTo>
                  <a:cubicBezTo>
                    <a:pt x="835" y="1287"/>
                    <a:pt x="831" y="1287"/>
                    <a:pt x="827" y="1287"/>
                  </a:cubicBezTo>
                  <a:cubicBezTo>
                    <a:pt x="720" y="1287"/>
                    <a:pt x="451" y="959"/>
                    <a:pt x="339" y="590"/>
                  </a:cubicBezTo>
                  <a:cubicBezTo>
                    <a:pt x="277" y="402"/>
                    <a:pt x="286" y="251"/>
                    <a:pt x="357" y="233"/>
                  </a:cubicBezTo>
                  <a:cubicBezTo>
                    <a:pt x="393" y="215"/>
                    <a:pt x="428" y="206"/>
                    <a:pt x="464" y="206"/>
                  </a:cubicBezTo>
                  <a:close/>
                  <a:moveTo>
                    <a:pt x="465" y="1"/>
                  </a:moveTo>
                  <a:cubicBezTo>
                    <a:pt x="406" y="1"/>
                    <a:pt x="346" y="13"/>
                    <a:pt x="286" y="37"/>
                  </a:cubicBezTo>
                  <a:cubicBezTo>
                    <a:pt x="196" y="63"/>
                    <a:pt x="0" y="188"/>
                    <a:pt x="143" y="652"/>
                  </a:cubicBezTo>
                  <a:cubicBezTo>
                    <a:pt x="250" y="1018"/>
                    <a:pt x="553" y="1500"/>
                    <a:pt x="830" y="1500"/>
                  </a:cubicBezTo>
                  <a:cubicBezTo>
                    <a:pt x="848" y="1500"/>
                    <a:pt x="865" y="1491"/>
                    <a:pt x="883" y="1491"/>
                  </a:cubicBezTo>
                  <a:cubicBezTo>
                    <a:pt x="955" y="1473"/>
                    <a:pt x="1044" y="1419"/>
                    <a:pt x="1088" y="1241"/>
                  </a:cubicBezTo>
                  <a:cubicBezTo>
                    <a:pt x="1169" y="929"/>
                    <a:pt x="1053" y="376"/>
                    <a:pt x="785" y="135"/>
                  </a:cubicBezTo>
                  <a:cubicBezTo>
                    <a:pt x="691" y="46"/>
                    <a:pt x="581"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7" name="Google Shape;1407;p17"/>
            <p:cNvSpPr/>
            <p:nvPr/>
          </p:nvSpPr>
          <p:spPr>
            <a:xfrm>
              <a:off x="12158585" y="3723666"/>
              <a:ext cx="82840" cy="53343"/>
            </a:xfrm>
            <a:custGeom>
              <a:avLst/>
              <a:gdLst/>
              <a:ahLst/>
              <a:cxnLst/>
              <a:rect l="l" t="t" r="r" b="b"/>
              <a:pathLst>
                <a:path w="1598" h="1029" extrusionOk="0">
                  <a:moveTo>
                    <a:pt x="1053" y="208"/>
                  </a:moveTo>
                  <a:cubicBezTo>
                    <a:pt x="1115" y="208"/>
                    <a:pt x="1178" y="217"/>
                    <a:pt x="1222" y="226"/>
                  </a:cubicBezTo>
                  <a:cubicBezTo>
                    <a:pt x="1285" y="244"/>
                    <a:pt x="1321" y="262"/>
                    <a:pt x="1321" y="279"/>
                  </a:cubicBezTo>
                  <a:cubicBezTo>
                    <a:pt x="1347" y="378"/>
                    <a:pt x="1008" y="663"/>
                    <a:pt x="625" y="779"/>
                  </a:cubicBezTo>
                  <a:cubicBezTo>
                    <a:pt x="538" y="808"/>
                    <a:pt x="458" y="822"/>
                    <a:pt x="397" y="822"/>
                  </a:cubicBezTo>
                  <a:cubicBezTo>
                    <a:pt x="325" y="822"/>
                    <a:pt x="277" y="804"/>
                    <a:pt x="268" y="770"/>
                  </a:cubicBezTo>
                  <a:cubicBezTo>
                    <a:pt x="223" y="663"/>
                    <a:pt x="241" y="565"/>
                    <a:pt x="321" y="476"/>
                  </a:cubicBezTo>
                  <a:cubicBezTo>
                    <a:pt x="473" y="306"/>
                    <a:pt x="803" y="208"/>
                    <a:pt x="1053" y="208"/>
                  </a:cubicBezTo>
                  <a:close/>
                  <a:moveTo>
                    <a:pt x="1069" y="0"/>
                  </a:moveTo>
                  <a:cubicBezTo>
                    <a:pt x="756" y="0"/>
                    <a:pt x="362" y="119"/>
                    <a:pt x="161" y="342"/>
                  </a:cubicBezTo>
                  <a:cubicBezTo>
                    <a:pt x="36" y="485"/>
                    <a:pt x="0" y="654"/>
                    <a:pt x="72" y="841"/>
                  </a:cubicBezTo>
                  <a:cubicBezTo>
                    <a:pt x="89" y="904"/>
                    <a:pt x="170" y="1029"/>
                    <a:pt x="393" y="1029"/>
                  </a:cubicBezTo>
                  <a:cubicBezTo>
                    <a:pt x="473" y="1029"/>
                    <a:pt x="571" y="1011"/>
                    <a:pt x="687" y="975"/>
                  </a:cubicBezTo>
                  <a:cubicBezTo>
                    <a:pt x="1080" y="859"/>
                    <a:pt x="1597" y="520"/>
                    <a:pt x="1517" y="226"/>
                  </a:cubicBezTo>
                  <a:cubicBezTo>
                    <a:pt x="1508" y="155"/>
                    <a:pt x="1445" y="65"/>
                    <a:pt x="1276" y="21"/>
                  </a:cubicBezTo>
                  <a:cubicBezTo>
                    <a:pt x="1214" y="7"/>
                    <a:pt x="1144" y="0"/>
                    <a:pt x="1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8" name="Google Shape;1408;p17"/>
            <p:cNvSpPr/>
            <p:nvPr/>
          </p:nvSpPr>
          <p:spPr>
            <a:xfrm>
              <a:off x="12413379" y="3685512"/>
              <a:ext cx="82840" cy="47589"/>
            </a:xfrm>
            <a:custGeom>
              <a:avLst/>
              <a:gdLst/>
              <a:ahLst/>
              <a:cxnLst/>
              <a:rect l="l" t="t" r="r" b="b"/>
              <a:pathLst>
                <a:path w="1598" h="918" extrusionOk="0">
                  <a:moveTo>
                    <a:pt x="1018" y="213"/>
                  </a:moveTo>
                  <a:cubicBezTo>
                    <a:pt x="1071" y="213"/>
                    <a:pt x="1125" y="213"/>
                    <a:pt x="1169" y="221"/>
                  </a:cubicBezTo>
                  <a:cubicBezTo>
                    <a:pt x="1276" y="257"/>
                    <a:pt x="1348" y="329"/>
                    <a:pt x="1375" y="436"/>
                  </a:cubicBezTo>
                  <a:cubicBezTo>
                    <a:pt x="1383" y="507"/>
                    <a:pt x="1268" y="596"/>
                    <a:pt x="1071" y="650"/>
                  </a:cubicBezTo>
                  <a:cubicBezTo>
                    <a:pt x="923" y="691"/>
                    <a:pt x="766" y="709"/>
                    <a:pt x="628" y="709"/>
                  </a:cubicBezTo>
                  <a:cubicBezTo>
                    <a:pt x="409" y="709"/>
                    <a:pt x="237" y="665"/>
                    <a:pt x="215" y="605"/>
                  </a:cubicBezTo>
                  <a:cubicBezTo>
                    <a:pt x="215" y="596"/>
                    <a:pt x="224" y="560"/>
                    <a:pt x="268" y="507"/>
                  </a:cubicBezTo>
                  <a:cubicBezTo>
                    <a:pt x="420" y="355"/>
                    <a:pt x="759" y="213"/>
                    <a:pt x="1018" y="213"/>
                  </a:cubicBezTo>
                  <a:close/>
                  <a:moveTo>
                    <a:pt x="1021" y="0"/>
                  </a:moveTo>
                  <a:cubicBezTo>
                    <a:pt x="690" y="0"/>
                    <a:pt x="300" y="173"/>
                    <a:pt x="117" y="364"/>
                  </a:cubicBezTo>
                  <a:cubicBezTo>
                    <a:pt x="1" y="498"/>
                    <a:pt x="1" y="605"/>
                    <a:pt x="19" y="668"/>
                  </a:cubicBezTo>
                  <a:cubicBezTo>
                    <a:pt x="81" y="846"/>
                    <a:pt x="340" y="917"/>
                    <a:pt x="625" y="917"/>
                  </a:cubicBezTo>
                  <a:cubicBezTo>
                    <a:pt x="795" y="917"/>
                    <a:pt x="982" y="891"/>
                    <a:pt x="1134" y="846"/>
                  </a:cubicBezTo>
                  <a:cubicBezTo>
                    <a:pt x="1598" y="712"/>
                    <a:pt x="1598" y="489"/>
                    <a:pt x="1571" y="391"/>
                  </a:cubicBezTo>
                  <a:cubicBezTo>
                    <a:pt x="1535" y="204"/>
                    <a:pt x="1410" y="79"/>
                    <a:pt x="1223" y="25"/>
                  </a:cubicBezTo>
                  <a:cubicBezTo>
                    <a:pt x="1160" y="8"/>
                    <a:pt x="1092" y="0"/>
                    <a:pt x="10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9" name="Google Shape;1409;p17"/>
            <p:cNvSpPr/>
            <p:nvPr/>
          </p:nvSpPr>
          <p:spPr>
            <a:xfrm>
              <a:off x="12385178" y="3597332"/>
              <a:ext cx="76827" cy="66874"/>
            </a:xfrm>
            <a:custGeom>
              <a:avLst/>
              <a:gdLst/>
              <a:ahLst/>
              <a:cxnLst/>
              <a:rect l="l" t="t" r="r" b="b"/>
              <a:pathLst>
                <a:path w="1482" h="1290" extrusionOk="0">
                  <a:moveTo>
                    <a:pt x="1107" y="210"/>
                  </a:moveTo>
                  <a:cubicBezTo>
                    <a:pt x="1134" y="210"/>
                    <a:pt x="1151" y="219"/>
                    <a:pt x="1160" y="227"/>
                  </a:cubicBezTo>
                  <a:cubicBezTo>
                    <a:pt x="1241" y="317"/>
                    <a:pt x="1258" y="415"/>
                    <a:pt x="1214" y="522"/>
                  </a:cubicBezTo>
                  <a:cubicBezTo>
                    <a:pt x="1116" y="790"/>
                    <a:pt x="714" y="1048"/>
                    <a:pt x="456" y="1075"/>
                  </a:cubicBezTo>
                  <a:cubicBezTo>
                    <a:pt x="437" y="1078"/>
                    <a:pt x="421" y="1079"/>
                    <a:pt x="408" y="1079"/>
                  </a:cubicBezTo>
                  <a:cubicBezTo>
                    <a:pt x="374" y="1079"/>
                    <a:pt x="355" y="1072"/>
                    <a:pt x="348" y="1066"/>
                  </a:cubicBezTo>
                  <a:cubicBezTo>
                    <a:pt x="295" y="977"/>
                    <a:pt x="500" y="593"/>
                    <a:pt x="821" y="352"/>
                  </a:cubicBezTo>
                  <a:cubicBezTo>
                    <a:pt x="937" y="263"/>
                    <a:pt x="1035" y="210"/>
                    <a:pt x="1107" y="210"/>
                  </a:cubicBezTo>
                  <a:close/>
                  <a:moveTo>
                    <a:pt x="1106" y="1"/>
                  </a:moveTo>
                  <a:cubicBezTo>
                    <a:pt x="1005" y="1"/>
                    <a:pt x="868" y="44"/>
                    <a:pt x="687" y="183"/>
                  </a:cubicBezTo>
                  <a:cubicBezTo>
                    <a:pt x="375" y="433"/>
                    <a:pt x="1" y="932"/>
                    <a:pt x="179" y="1182"/>
                  </a:cubicBezTo>
                  <a:cubicBezTo>
                    <a:pt x="215" y="1236"/>
                    <a:pt x="286" y="1289"/>
                    <a:pt x="411" y="1289"/>
                  </a:cubicBezTo>
                  <a:cubicBezTo>
                    <a:pt x="438" y="1289"/>
                    <a:pt x="456" y="1289"/>
                    <a:pt x="482" y="1280"/>
                  </a:cubicBezTo>
                  <a:cubicBezTo>
                    <a:pt x="803" y="1244"/>
                    <a:pt x="1276" y="941"/>
                    <a:pt x="1410" y="602"/>
                  </a:cubicBezTo>
                  <a:cubicBezTo>
                    <a:pt x="1481" y="415"/>
                    <a:pt x="1446" y="245"/>
                    <a:pt x="1321" y="94"/>
                  </a:cubicBezTo>
                  <a:cubicBezTo>
                    <a:pt x="1288" y="56"/>
                    <a:pt x="1220" y="1"/>
                    <a:pt x="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0" name="Google Shape;1410;p17"/>
            <p:cNvSpPr/>
            <p:nvPr/>
          </p:nvSpPr>
          <p:spPr>
            <a:xfrm>
              <a:off x="12267709" y="3827139"/>
              <a:ext cx="52773" cy="81700"/>
            </a:xfrm>
            <a:custGeom>
              <a:avLst/>
              <a:gdLst/>
              <a:ahLst/>
              <a:cxnLst/>
              <a:rect l="l" t="t" r="r" b="b"/>
              <a:pathLst>
                <a:path w="1018" h="1576" extrusionOk="0">
                  <a:moveTo>
                    <a:pt x="652" y="210"/>
                  </a:moveTo>
                  <a:cubicBezTo>
                    <a:pt x="750" y="237"/>
                    <a:pt x="821" y="674"/>
                    <a:pt x="723" y="1067"/>
                  </a:cubicBezTo>
                  <a:cubicBezTo>
                    <a:pt x="680" y="1248"/>
                    <a:pt x="604" y="1371"/>
                    <a:pt x="534" y="1371"/>
                  </a:cubicBezTo>
                  <a:cubicBezTo>
                    <a:pt x="532" y="1371"/>
                    <a:pt x="529" y="1370"/>
                    <a:pt x="527" y="1370"/>
                  </a:cubicBezTo>
                  <a:cubicBezTo>
                    <a:pt x="411" y="1343"/>
                    <a:pt x="340" y="1281"/>
                    <a:pt x="304" y="1165"/>
                  </a:cubicBezTo>
                  <a:cubicBezTo>
                    <a:pt x="224" y="897"/>
                    <a:pt x="375" y="451"/>
                    <a:pt x="554" y="264"/>
                  </a:cubicBezTo>
                  <a:cubicBezTo>
                    <a:pt x="598" y="219"/>
                    <a:pt x="634" y="210"/>
                    <a:pt x="643" y="210"/>
                  </a:cubicBezTo>
                  <a:close/>
                  <a:moveTo>
                    <a:pt x="638" y="0"/>
                  </a:moveTo>
                  <a:cubicBezTo>
                    <a:pt x="575" y="0"/>
                    <a:pt x="497" y="29"/>
                    <a:pt x="411" y="121"/>
                  </a:cubicBezTo>
                  <a:cubicBezTo>
                    <a:pt x="179" y="344"/>
                    <a:pt x="1" y="879"/>
                    <a:pt x="108" y="1227"/>
                  </a:cubicBezTo>
                  <a:cubicBezTo>
                    <a:pt x="161" y="1415"/>
                    <a:pt x="295" y="1531"/>
                    <a:pt x="482" y="1566"/>
                  </a:cubicBezTo>
                  <a:cubicBezTo>
                    <a:pt x="500" y="1575"/>
                    <a:pt x="518" y="1575"/>
                    <a:pt x="536" y="1575"/>
                  </a:cubicBezTo>
                  <a:cubicBezTo>
                    <a:pt x="643" y="1575"/>
                    <a:pt x="830" y="1513"/>
                    <a:pt x="928" y="1111"/>
                  </a:cubicBezTo>
                  <a:cubicBezTo>
                    <a:pt x="1018" y="719"/>
                    <a:pt x="1000" y="103"/>
                    <a:pt x="714" y="14"/>
                  </a:cubicBezTo>
                  <a:cubicBezTo>
                    <a:pt x="692" y="6"/>
                    <a:pt x="667"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1" name="Google Shape;1411;p17"/>
            <p:cNvSpPr/>
            <p:nvPr/>
          </p:nvSpPr>
          <p:spPr>
            <a:xfrm>
              <a:off x="12327376" y="3543989"/>
              <a:ext cx="62467" cy="73043"/>
            </a:xfrm>
            <a:custGeom>
              <a:avLst/>
              <a:gdLst/>
              <a:ahLst/>
              <a:cxnLst/>
              <a:rect l="l" t="t" r="r" b="b"/>
              <a:pathLst>
                <a:path w="1205" h="1409" extrusionOk="0">
                  <a:moveTo>
                    <a:pt x="799" y="208"/>
                  </a:moveTo>
                  <a:cubicBezTo>
                    <a:pt x="830" y="208"/>
                    <a:pt x="861" y="217"/>
                    <a:pt x="893" y="239"/>
                  </a:cubicBezTo>
                  <a:cubicBezTo>
                    <a:pt x="964" y="284"/>
                    <a:pt x="991" y="373"/>
                    <a:pt x="982" y="489"/>
                  </a:cubicBezTo>
                  <a:cubicBezTo>
                    <a:pt x="946" y="775"/>
                    <a:pt x="687" y="1114"/>
                    <a:pt x="509" y="1185"/>
                  </a:cubicBezTo>
                  <a:cubicBezTo>
                    <a:pt x="483" y="1195"/>
                    <a:pt x="462" y="1199"/>
                    <a:pt x="447" y="1199"/>
                  </a:cubicBezTo>
                  <a:cubicBezTo>
                    <a:pt x="420" y="1199"/>
                    <a:pt x="407" y="1187"/>
                    <a:pt x="402" y="1176"/>
                  </a:cubicBezTo>
                  <a:cubicBezTo>
                    <a:pt x="268" y="1060"/>
                    <a:pt x="357" y="632"/>
                    <a:pt x="554" y="373"/>
                  </a:cubicBezTo>
                  <a:cubicBezTo>
                    <a:pt x="620" y="293"/>
                    <a:pt x="707" y="208"/>
                    <a:pt x="799" y="208"/>
                  </a:cubicBezTo>
                  <a:close/>
                  <a:moveTo>
                    <a:pt x="795" y="1"/>
                  </a:moveTo>
                  <a:cubicBezTo>
                    <a:pt x="657" y="1"/>
                    <a:pt x="515" y="82"/>
                    <a:pt x="393" y="239"/>
                  </a:cubicBezTo>
                  <a:cubicBezTo>
                    <a:pt x="170" y="534"/>
                    <a:pt x="0" y="1105"/>
                    <a:pt x="259" y="1337"/>
                  </a:cubicBezTo>
                  <a:cubicBezTo>
                    <a:pt x="313" y="1381"/>
                    <a:pt x="375" y="1408"/>
                    <a:pt x="446" y="1408"/>
                  </a:cubicBezTo>
                  <a:cubicBezTo>
                    <a:pt x="491" y="1408"/>
                    <a:pt x="536" y="1399"/>
                    <a:pt x="580" y="1381"/>
                  </a:cubicBezTo>
                  <a:cubicBezTo>
                    <a:pt x="848" y="1274"/>
                    <a:pt x="1142" y="855"/>
                    <a:pt x="1187" y="516"/>
                  </a:cubicBezTo>
                  <a:cubicBezTo>
                    <a:pt x="1205" y="320"/>
                    <a:pt x="1142" y="159"/>
                    <a:pt x="1008" y="70"/>
                  </a:cubicBezTo>
                  <a:cubicBezTo>
                    <a:pt x="941" y="24"/>
                    <a:pt x="868"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2" name="Google Shape;1412;p17"/>
            <p:cNvSpPr/>
            <p:nvPr/>
          </p:nvSpPr>
          <p:spPr>
            <a:xfrm>
              <a:off x="12197414" y="3786652"/>
              <a:ext cx="71747" cy="66200"/>
            </a:xfrm>
            <a:custGeom>
              <a:avLst/>
              <a:gdLst/>
              <a:ahLst/>
              <a:cxnLst/>
              <a:rect l="l" t="t" r="r" b="b"/>
              <a:pathLst>
                <a:path w="1384" h="1277" extrusionOk="0">
                  <a:moveTo>
                    <a:pt x="937" y="206"/>
                  </a:moveTo>
                  <a:cubicBezTo>
                    <a:pt x="1000" y="206"/>
                    <a:pt x="1018" y="233"/>
                    <a:pt x="1027" y="242"/>
                  </a:cubicBezTo>
                  <a:cubicBezTo>
                    <a:pt x="1116" y="394"/>
                    <a:pt x="911" y="786"/>
                    <a:pt x="634" y="974"/>
                  </a:cubicBezTo>
                  <a:cubicBezTo>
                    <a:pt x="569" y="1022"/>
                    <a:pt x="485" y="1064"/>
                    <a:pt x="409" y="1064"/>
                  </a:cubicBezTo>
                  <a:cubicBezTo>
                    <a:pt x="359" y="1064"/>
                    <a:pt x="312" y="1046"/>
                    <a:pt x="277" y="1000"/>
                  </a:cubicBezTo>
                  <a:cubicBezTo>
                    <a:pt x="224" y="929"/>
                    <a:pt x="215" y="840"/>
                    <a:pt x="268" y="733"/>
                  </a:cubicBezTo>
                  <a:cubicBezTo>
                    <a:pt x="384" y="474"/>
                    <a:pt x="732" y="224"/>
                    <a:pt x="928" y="206"/>
                  </a:cubicBezTo>
                  <a:close/>
                  <a:moveTo>
                    <a:pt x="939" y="0"/>
                  </a:moveTo>
                  <a:cubicBezTo>
                    <a:pt x="930" y="0"/>
                    <a:pt x="920" y="0"/>
                    <a:pt x="911" y="1"/>
                  </a:cubicBezTo>
                  <a:cubicBezTo>
                    <a:pt x="625" y="19"/>
                    <a:pt x="215" y="340"/>
                    <a:pt x="81" y="652"/>
                  </a:cubicBezTo>
                  <a:cubicBezTo>
                    <a:pt x="1" y="831"/>
                    <a:pt x="10" y="1000"/>
                    <a:pt x="117" y="1125"/>
                  </a:cubicBezTo>
                  <a:cubicBezTo>
                    <a:pt x="188" y="1223"/>
                    <a:pt x="286" y="1277"/>
                    <a:pt x="402" y="1277"/>
                  </a:cubicBezTo>
                  <a:cubicBezTo>
                    <a:pt x="509" y="1277"/>
                    <a:pt x="634" y="1232"/>
                    <a:pt x="750" y="1143"/>
                  </a:cubicBezTo>
                  <a:cubicBezTo>
                    <a:pt x="1053" y="929"/>
                    <a:pt x="1383" y="438"/>
                    <a:pt x="1205" y="135"/>
                  </a:cubicBezTo>
                  <a:cubicBezTo>
                    <a:pt x="1147" y="52"/>
                    <a:pt x="1058" y="0"/>
                    <a:pt x="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3" name="Google Shape;1413;p17"/>
            <p:cNvSpPr/>
            <p:nvPr/>
          </p:nvSpPr>
          <p:spPr>
            <a:xfrm>
              <a:off x="12406432" y="3769285"/>
              <a:ext cx="88854" cy="55832"/>
            </a:xfrm>
            <a:custGeom>
              <a:avLst/>
              <a:gdLst/>
              <a:ahLst/>
              <a:cxnLst/>
              <a:rect l="l" t="t" r="r" b="b"/>
              <a:pathLst>
                <a:path w="1714" h="1077" extrusionOk="0">
                  <a:moveTo>
                    <a:pt x="663" y="209"/>
                  </a:moveTo>
                  <a:cubicBezTo>
                    <a:pt x="824" y="209"/>
                    <a:pt x="1006" y="245"/>
                    <a:pt x="1161" y="318"/>
                  </a:cubicBezTo>
                  <a:cubicBezTo>
                    <a:pt x="1294" y="381"/>
                    <a:pt x="1500" y="523"/>
                    <a:pt x="1402" y="738"/>
                  </a:cubicBezTo>
                  <a:cubicBezTo>
                    <a:pt x="1393" y="764"/>
                    <a:pt x="1357" y="854"/>
                    <a:pt x="1187" y="862"/>
                  </a:cubicBezTo>
                  <a:cubicBezTo>
                    <a:pt x="1170" y="864"/>
                    <a:pt x="1151" y="865"/>
                    <a:pt x="1133" y="865"/>
                  </a:cubicBezTo>
                  <a:cubicBezTo>
                    <a:pt x="816" y="865"/>
                    <a:pt x="395" y="655"/>
                    <a:pt x="269" y="470"/>
                  </a:cubicBezTo>
                  <a:cubicBezTo>
                    <a:pt x="242" y="425"/>
                    <a:pt x="233" y="390"/>
                    <a:pt x="251" y="363"/>
                  </a:cubicBezTo>
                  <a:cubicBezTo>
                    <a:pt x="304" y="261"/>
                    <a:pt x="469" y="209"/>
                    <a:pt x="663" y="209"/>
                  </a:cubicBezTo>
                  <a:close/>
                  <a:moveTo>
                    <a:pt x="661" y="0"/>
                  </a:moveTo>
                  <a:cubicBezTo>
                    <a:pt x="400" y="0"/>
                    <a:pt x="165" y="82"/>
                    <a:pt x="63" y="265"/>
                  </a:cubicBezTo>
                  <a:cubicBezTo>
                    <a:pt x="37" y="318"/>
                    <a:pt x="1" y="434"/>
                    <a:pt x="99" y="577"/>
                  </a:cubicBezTo>
                  <a:cubicBezTo>
                    <a:pt x="269" y="845"/>
                    <a:pt x="777" y="1077"/>
                    <a:pt x="1143" y="1077"/>
                  </a:cubicBezTo>
                  <a:lnTo>
                    <a:pt x="1205" y="1077"/>
                  </a:lnTo>
                  <a:cubicBezTo>
                    <a:pt x="1446" y="1050"/>
                    <a:pt x="1553" y="925"/>
                    <a:pt x="1598" y="818"/>
                  </a:cubicBezTo>
                  <a:cubicBezTo>
                    <a:pt x="1714" y="550"/>
                    <a:pt x="1580" y="292"/>
                    <a:pt x="1250" y="131"/>
                  </a:cubicBezTo>
                  <a:cubicBezTo>
                    <a:pt x="1070" y="47"/>
                    <a:pt x="858" y="0"/>
                    <a:pt x="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4" name="Google Shape;1414;p17"/>
            <p:cNvSpPr/>
            <p:nvPr/>
          </p:nvSpPr>
          <p:spPr>
            <a:xfrm>
              <a:off x="12153972" y="3625274"/>
              <a:ext cx="87869" cy="58320"/>
            </a:xfrm>
            <a:custGeom>
              <a:avLst/>
              <a:gdLst/>
              <a:ahLst/>
              <a:cxnLst/>
              <a:rect l="l" t="t" r="r" b="b"/>
              <a:pathLst>
                <a:path w="1695" h="1125" extrusionOk="0">
                  <a:moveTo>
                    <a:pt x="553" y="206"/>
                  </a:moveTo>
                  <a:cubicBezTo>
                    <a:pt x="874" y="206"/>
                    <a:pt x="1320" y="482"/>
                    <a:pt x="1427" y="688"/>
                  </a:cubicBezTo>
                  <a:cubicBezTo>
                    <a:pt x="1454" y="732"/>
                    <a:pt x="1454" y="768"/>
                    <a:pt x="1445" y="795"/>
                  </a:cubicBezTo>
                  <a:cubicBezTo>
                    <a:pt x="1391" y="878"/>
                    <a:pt x="1261" y="918"/>
                    <a:pt x="1103" y="918"/>
                  </a:cubicBezTo>
                  <a:cubicBezTo>
                    <a:pt x="921" y="918"/>
                    <a:pt x="703" y="864"/>
                    <a:pt x="526" y="759"/>
                  </a:cubicBezTo>
                  <a:cubicBezTo>
                    <a:pt x="401" y="679"/>
                    <a:pt x="214" y="527"/>
                    <a:pt x="321" y="313"/>
                  </a:cubicBezTo>
                  <a:cubicBezTo>
                    <a:pt x="339" y="286"/>
                    <a:pt x="384" y="206"/>
                    <a:pt x="553" y="206"/>
                  </a:cubicBezTo>
                  <a:close/>
                  <a:moveTo>
                    <a:pt x="553" y="1"/>
                  </a:moveTo>
                  <a:cubicBezTo>
                    <a:pt x="312" y="1"/>
                    <a:pt x="196" y="117"/>
                    <a:pt x="143" y="215"/>
                  </a:cubicBezTo>
                  <a:cubicBezTo>
                    <a:pt x="0" y="482"/>
                    <a:pt x="107" y="750"/>
                    <a:pt x="419" y="937"/>
                  </a:cubicBezTo>
                  <a:cubicBezTo>
                    <a:pt x="624" y="1053"/>
                    <a:pt x="874" y="1125"/>
                    <a:pt x="1097" y="1125"/>
                  </a:cubicBezTo>
                  <a:cubicBezTo>
                    <a:pt x="1320" y="1125"/>
                    <a:pt x="1517" y="1053"/>
                    <a:pt x="1615" y="902"/>
                  </a:cubicBezTo>
                  <a:cubicBezTo>
                    <a:pt x="1650" y="857"/>
                    <a:pt x="1695" y="750"/>
                    <a:pt x="1615" y="590"/>
                  </a:cubicBezTo>
                  <a:cubicBezTo>
                    <a:pt x="1454" y="304"/>
                    <a:pt x="919" y="1"/>
                    <a:pt x="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5" name="Google Shape;1415;p17"/>
            <p:cNvSpPr/>
            <p:nvPr/>
          </p:nvSpPr>
          <p:spPr>
            <a:xfrm>
              <a:off x="12355111" y="3830146"/>
              <a:ext cx="71747" cy="75427"/>
            </a:xfrm>
            <a:custGeom>
              <a:avLst/>
              <a:gdLst/>
              <a:ahLst/>
              <a:cxnLst/>
              <a:rect l="l" t="t" r="r" b="b"/>
              <a:pathLst>
                <a:path w="1384" h="1455" extrusionOk="0">
                  <a:moveTo>
                    <a:pt x="355" y="206"/>
                  </a:moveTo>
                  <a:cubicBezTo>
                    <a:pt x="564" y="206"/>
                    <a:pt x="879" y="447"/>
                    <a:pt x="1027" y="741"/>
                  </a:cubicBezTo>
                  <a:cubicBezTo>
                    <a:pt x="1089" y="866"/>
                    <a:pt x="1169" y="1107"/>
                    <a:pt x="964" y="1223"/>
                  </a:cubicBezTo>
                  <a:cubicBezTo>
                    <a:pt x="950" y="1233"/>
                    <a:pt x="922" y="1250"/>
                    <a:pt x="878" y="1250"/>
                  </a:cubicBezTo>
                  <a:cubicBezTo>
                    <a:pt x="840" y="1250"/>
                    <a:pt x="789" y="1237"/>
                    <a:pt x="723" y="1196"/>
                  </a:cubicBezTo>
                  <a:cubicBezTo>
                    <a:pt x="447" y="1027"/>
                    <a:pt x="215" y="554"/>
                    <a:pt x="233" y="322"/>
                  </a:cubicBezTo>
                  <a:cubicBezTo>
                    <a:pt x="233" y="268"/>
                    <a:pt x="250" y="233"/>
                    <a:pt x="268" y="224"/>
                  </a:cubicBezTo>
                  <a:cubicBezTo>
                    <a:pt x="294" y="212"/>
                    <a:pt x="324" y="206"/>
                    <a:pt x="355" y="206"/>
                  </a:cubicBezTo>
                  <a:close/>
                  <a:moveTo>
                    <a:pt x="360" y="0"/>
                  </a:moveTo>
                  <a:cubicBezTo>
                    <a:pt x="300" y="0"/>
                    <a:pt x="242" y="12"/>
                    <a:pt x="188" y="36"/>
                  </a:cubicBezTo>
                  <a:cubicBezTo>
                    <a:pt x="126" y="63"/>
                    <a:pt x="36" y="135"/>
                    <a:pt x="19" y="304"/>
                  </a:cubicBezTo>
                  <a:cubicBezTo>
                    <a:pt x="1" y="634"/>
                    <a:pt x="295" y="1169"/>
                    <a:pt x="607" y="1366"/>
                  </a:cubicBezTo>
                  <a:cubicBezTo>
                    <a:pt x="714" y="1428"/>
                    <a:pt x="804" y="1455"/>
                    <a:pt x="875" y="1455"/>
                  </a:cubicBezTo>
                  <a:cubicBezTo>
                    <a:pt x="955" y="1455"/>
                    <a:pt x="1018" y="1428"/>
                    <a:pt x="1071" y="1401"/>
                  </a:cubicBezTo>
                  <a:cubicBezTo>
                    <a:pt x="1330" y="1259"/>
                    <a:pt x="1383" y="973"/>
                    <a:pt x="1214" y="643"/>
                  </a:cubicBezTo>
                  <a:cubicBezTo>
                    <a:pt x="1035" y="300"/>
                    <a:pt x="668" y="0"/>
                    <a:pt x="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6" name="Google Shape;1416;p17"/>
            <p:cNvSpPr/>
            <p:nvPr/>
          </p:nvSpPr>
          <p:spPr>
            <a:xfrm>
              <a:off x="12496634" y="3404902"/>
              <a:ext cx="28253" cy="15085"/>
            </a:xfrm>
            <a:custGeom>
              <a:avLst/>
              <a:gdLst/>
              <a:ahLst/>
              <a:cxnLst/>
              <a:rect l="l" t="t" r="r" b="b"/>
              <a:pathLst>
                <a:path w="545" h="291" extrusionOk="0">
                  <a:moveTo>
                    <a:pt x="430" y="1"/>
                  </a:moveTo>
                  <a:cubicBezTo>
                    <a:pt x="421" y="1"/>
                    <a:pt x="411" y="2"/>
                    <a:pt x="402" y="5"/>
                  </a:cubicBezTo>
                  <a:lnTo>
                    <a:pt x="90" y="86"/>
                  </a:lnTo>
                  <a:cubicBezTo>
                    <a:pt x="36" y="103"/>
                    <a:pt x="1" y="157"/>
                    <a:pt x="18" y="219"/>
                  </a:cubicBezTo>
                  <a:cubicBezTo>
                    <a:pt x="27" y="264"/>
                    <a:pt x="72" y="291"/>
                    <a:pt x="116" y="291"/>
                  </a:cubicBezTo>
                  <a:lnTo>
                    <a:pt x="143" y="291"/>
                  </a:lnTo>
                  <a:lnTo>
                    <a:pt x="455" y="211"/>
                  </a:lnTo>
                  <a:cubicBezTo>
                    <a:pt x="509" y="193"/>
                    <a:pt x="545" y="130"/>
                    <a:pt x="527" y="77"/>
                  </a:cubicBezTo>
                  <a:cubicBezTo>
                    <a:pt x="512" y="33"/>
                    <a:pt x="473"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7" name="Google Shape;1417;p17"/>
            <p:cNvSpPr/>
            <p:nvPr/>
          </p:nvSpPr>
          <p:spPr>
            <a:xfrm>
              <a:off x="12596530" y="3546892"/>
              <a:ext cx="24572" cy="20632"/>
            </a:xfrm>
            <a:custGeom>
              <a:avLst/>
              <a:gdLst/>
              <a:ahLst/>
              <a:cxnLst/>
              <a:rect l="l" t="t" r="r" b="b"/>
              <a:pathLst>
                <a:path w="474" h="398" extrusionOk="0">
                  <a:moveTo>
                    <a:pt x="357" y="1"/>
                  </a:moveTo>
                  <a:cubicBezTo>
                    <a:pt x="335" y="1"/>
                    <a:pt x="313" y="8"/>
                    <a:pt x="295" y="23"/>
                  </a:cubicBezTo>
                  <a:lnTo>
                    <a:pt x="54" y="210"/>
                  </a:lnTo>
                  <a:cubicBezTo>
                    <a:pt x="9" y="246"/>
                    <a:pt x="0" y="308"/>
                    <a:pt x="36" y="362"/>
                  </a:cubicBezTo>
                  <a:cubicBezTo>
                    <a:pt x="54" y="380"/>
                    <a:pt x="90" y="398"/>
                    <a:pt x="116" y="398"/>
                  </a:cubicBezTo>
                  <a:cubicBezTo>
                    <a:pt x="143" y="398"/>
                    <a:pt x="161" y="389"/>
                    <a:pt x="179" y="371"/>
                  </a:cubicBezTo>
                  <a:lnTo>
                    <a:pt x="420" y="183"/>
                  </a:lnTo>
                  <a:cubicBezTo>
                    <a:pt x="464" y="148"/>
                    <a:pt x="473" y="85"/>
                    <a:pt x="438" y="41"/>
                  </a:cubicBezTo>
                  <a:cubicBezTo>
                    <a:pt x="417" y="15"/>
                    <a:pt x="387" y="1"/>
                    <a:pt x="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8" name="Google Shape;1418;p17"/>
            <p:cNvSpPr/>
            <p:nvPr/>
          </p:nvSpPr>
          <p:spPr>
            <a:xfrm>
              <a:off x="12576623" y="3495622"/>
              <a:ext cx="31519" cy="21514"/>
            </a:xfrm>
            <a:custGeom>
              <a:avLst/>
              <a:gdLst/>
              <a:ahLst/>
              <a:cxnLst/>
              <a:rect l="l" t="t" r="r" b="b"/>
              <a:pathLst>
                <a:path w="608" h="415" extrusionOk="0">
                  <a:moveTo>
                    <a:pt x="489" y="0"/>
                  </a:moveTo>
                  <a:cubicBezTo>
                    <a:pt x="472" y="0"/>
                    <a:pt x="455" y="4"/>
                    <a:pt x="438" y="13"/>
                  </a:cubicBezTo>
                  <a:lnTo>
                    <a:pt x="72" y="218"/>
                  </a:lnTo>
                  <a:cubicBezTo>
                    <a:pt x="19" y="245"/>
                    <a:pt x="1" y="307"/>
                    <a:pt x="28" y="361"/>
                  </a:cubicBezTo>
                  <a:cubicBezTo>
                    <a:pt x="45" y="387"/>
                    <a:pt x="81" y="414"/>
                    <a:pt x="126" y="414"/>
                  </a:cubicBezTo>
                  <a:cubicBezTo>
                    <a:pt x="135" y="414"/>
                    <a:pt x="153" y="405"/>
                    <a:pt x="170" y="396"/>
                  </a:cubicBezTo>
                  <a:lnTo>
                    <a:pt x="536" y="191"/>
                  </a:lnTo>
                  <a:cubicBezTo>
                    <a:pt x="590" y="164"/>
                    <a:pt x="607" y="102"/>
                    <a:pt x="581" y="57"/>
                  </a:cubicBezTo>
                  <a:cubicBezTo>
                    <a:pt x="562" y="20"/>
                    <a:pt x="527" y="0"/>
                    <a:pt x="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9" name="Google Shape;1419;p17"/>
            <p:cNvSpPr/>
            <p:nvPr/>
          </p:nvSpPr>
          <p:spPr>
            <a:xfrm>
              <a:off x="12576157" y="3443782"/>
              <a:ext cx="31985" cy="16433"/>
            </a:xfrm>
            <a:custGeom>
              <a:avLst/>
              <a:gdLst/>
              <a:ahLst/>
              <a:cxnLst/>
              <a:rect l="l" t="t" r="r" b="b"/>
              <a:pathLst>
                <a:path w="617" h="317" extrusionOk="0">
                  <a:moveTo>
                    <a:pt x="502" y="0"/>
                  </a:moveTo>
                  <a:cubicBezTo>
                    <a:pt x="493" y="0"/>
                    <a:pt x="483" y="2"/>
                    <a:pt x="474" y="5"/>
                  </a:cubicBezTo>
                  <a:lnTo>
                    <a:pt x="90" y="112"/>
                  </a:lnTo>
                  <a:cubicBezTo>
                    <a:pt x="37" y="130"/>
                    <a:pt x="1" y="183"/>
                    <a:pt x="19" y="237"/>
                  </a:cubicBezTo>
                  <a:cubicBezTo>
                    <a:pt x="28" y="290"/>
                    <a:pt x="72" y="317"/>
                    <a:pt x="117" y="317"/>
                  </a:cubicBezTo>
                  <a:cubicBezTo>
                    <a:pt x="126" y="317"/>
                    <a:pt x="135" y="317"/>
                    <a:pt x="144" y="308"/>
                  </a:cubicBezTo>
                  <a:lnTo>
                    <a:pt x="527" y="201"/>
                  </a:lnTo>
                  <a:cubicBezTo>
                    <a:pt x="581" y="192"/>
                    <a:pt x="616" y="130"/>
                    <a:pt x="599" y="76"/>
                  </a:cubicBezTo>
                  <a:cubicBezTo>
                    <a:pt x="584" y="32"/>
                    <a:pt x="54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0" name="Google Shape;1420;p17"/>
            <p:cNvSpPr/>
            <p:nvPr/>
          </p:nvSpPr>
          <p:spPr>
            <a:xfrm>
              <a:off x="12677919" y="3574574"/>
              <a:ext cx="20840" cy="25764"/>
            </a:xfrm>
            <a:custGeom>
              <a:avLst/>
              <a:gdLst/>
              <a:ahLst/>
              <a:cxnLst/>
              <a:rect l="l" t="t" r="r" b="b"/>
              <a:pathLst>
                <a:path w="402" h="497" extrusionOk="0">
                  <a:moveTo>
                    <a:pt x="281" y="1"/>
                  </a:moveTo>
                  <a:cubicBezTo>
                    <a:pt x="246" y="1"/>
                    <a:pt x="214" y="17"/>
                    <a:pt x="197" y="51"/>
                  </a:cubicBezTo>
                  <a:lnTo>
                    <a:pt x="27" y="336"/>
                  </a:lnTo>
                  <a:cubicBezTo>
                    <a:pt x="1" y="390"/>
                    <a:pt x="18" y="452"/>
                    <a:pt x="63" y="479"/>
                  </a:cubicBezTo>
                  <a:cubicBezTo>
                    <a:pt x="81" y="488"/>
                    <a:pt x="99" y="497"/>
                    <a:pt x="117" y="497"/>
                  </a:cubicBezTo>
                  <a:cubicBezTo>
                    <a:pt x="152" y="497"/>
                    <a:pt x="188" y="470"/>
                    <a:pt x="206" y="443"/>
                  </a:cubicBezTo>
                  <a:lnTo>
                    <a:pt x="375" y="158"/>
                  </a:lnTo>
                  <a:cubicBezTo>
                    <a:pt x="402" y="104"/>
                    <a:pt x="384" y="42"/>
                    <a:pt x="340" y="15"/>
                  </a:cubicBezTo>
                  <a:cubicBezTo>
                    <a:pt x="320" y="6"/>
                    <a:pt x="300" y="1"/>
                    <a:pt x="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1" name="Google Shape;1421;p17"/>
            <p:cNvSpPr/>
            <p:nvPr/>
          </p:nvSpPr>
          <p:spPr>
            <a:xfrm>
              <a:off x="12657131" y="3514751"/>
              <a:ext cx="27320" cy="25505"/>
            </a:xfrm>
            <a:custGeom>
              <a:avLst/>
              <a:gdLst/>
              <a:ahLst/>
              <a:cxnLst/>
              <a:rect l="l" t="t" r="r" b="b"/>
              <a:pathLst>
                <a:path w="527" h="492" extrusionOk="0">
                  <a:moveTo>
                    <a:pt x="415" y="1"/>
                  </a:moveTo>
                  <a:cubicBezTo>
                    <a:pt x="388" y="1"/>
                    <a:pt x="361" y="10"/>
                    <a:pt x="339" y="27"/>
                  </a:cubicBezTo>
                  <a:lnTo>
                    <a:pt x="45" y="313"/>
                  </a:lnTo>
                  <a:cubicBezTo>
                    <a:pt x="0" y="357"/>
                    <a:pt x="0" y="420"/>
                    <a:pt x="36" y="464"/>
                  </a:cubicBezTo>
                  <a:cubicBezTo>
                    <a:pt x="63" y="482"/>
                    <a:pt x="89" y="491"/>
                    <a:pt x="116" y="491"/>
                  </a:cubicBezTo>
                  <a:cubicBezTo>
                    <a:pt x="143" y="491"/>
                    <a:pt x="170" y="482"/>
                    <a:pt x="187" y="464"/>
                  </a:cubicBezTo>
                  <a:lnTo>
                    <a:pt x="482" y="179"/>
                  </a:lnTo>
                  <a:cubicBezTo>
                    <a:pt x="526" y="134"/>
                    <a:pt x="526" y="72"/>
                    <a:pt x="491" y="27"/>
                  </a:cubicBezTo>
                  <a:cubicBezTo>
                    <a:pt x="468" y="10"/>
                    <a:pt x="442"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2" name="Google Shape;1422;p17"/>
            <p:cNvSpPr/>
            <p:nvPr/>
          </p:nvSpPr>
          <p:spPr>
            <a:xfrm>
              <a:off x="12668691" y="3468458"/>
              <a:ext cx="30534" cy="15345"/>
            </a:xfrm>
            <a:custGeom>
              <a:avLst/>
              <a:gdLst/>
              <a:ahLst/>
              <a:cxnLst/>
              <a:rect l="l" t="t" r="r" b="b"/>
              <a:pathLst>
                <a:path w="589" h="296" extrusionOk="0">
                  <a:moveTo>
                    <a:pt x="465" y="0"/>
                  </a:moveTo>
                  <a:cubicBezTo>
                    <a:pt x="459" y="0"/>
                    <a:pt x="453" y="1"/>
                    <a:pt x="446" y="1"/>
                  </a:cubicBezTo>
                  <a:lnTo>
                    <a:pt x="98" y="91"/>
                  </a:lnTo>
                  <a:cubicBezTo>
                    <a:pt x="36" y="100"/>
                    <a:pt x="0" y="153"/>
                    <a:pt x="18" y="216"/>
                  </a:cubicBezTo>
                  <a:cubicBezTo>
                    <a:pt x="27" y="260"/>
                    <a:pt x="72" y="296"/>
                    <a:pt x="116" y="296"/>
                  </a:cubicBezTo>
                  <a:cubicBezTo>
                    <a:pt x="125" y="296"/>
                    <a:pt x="134" y="287"/>
                    <a:pt x="143" y="287"/>
                  </a:cubicBezTo>
                  <a:lnTo>
                    <a:pt x="500" y="207"/>
                  </a:lnTo>
                  <a:cubicBezTo>
                    <a:pt x="553" y="189"/>
                    <a:pt x="589" y="135"/>
                    <a:pt x="571" y="82"/>
                  </a:cubicBezTo>
                  <a:cubicBezTo>
                    <a:pt x="563" y="34"/>
                    <a:pt x="519"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3" name="Google Shape;1423;p17"/>
            <p:cNvSpPr/>
            <p:nvPr/>
          </p:nvSpPr>
          <p:spPr>
            <a:xfrm>
              <a:off x="12590516" y="3394430"/>
              <a:ext cx="29186" cy="15863"/>
            </a:xfrm>
            <a:custGeom>
              <a:avLst/>
              <a:gdLst/>
              <a:ahLst/>
              <a:cxnLst/>
              <a:rect l="l" t="t" r="r" b="b"/>
              <a:pathLst>
                <a:path w="563" h="306" extrusionOk="0">
                  <a:moveTo>
                    <a:pt x="440" y="0"/>
                  </a:moveTo>
                  <a:cubicBezTo>
                    <a:pt x="434" y="0"/>
                    <a:pt x="427" y="1"/>
                    <a:pt x="420" y="2"/>
                  </a:cubicBezTo>
                  <a:lnTo>
                    <a:pt x="90" y="100"/>
                  </a:lnTo>
                  <a:cubicBezTo>
                    <a:pt x="27" y="118"/>
                    <a:pt x="0" y="172"/>
                    <a:pt x="18" y="225"/>
                  </a:cubicBezTo>
                  <a:cubicBezTo>
                    <a:pt x="27" y="279"/>
                    <a:pt x="72" y="305"/>
                    <a:pt x="116" y="305"/>
                  </a:cubicBezTo>
                  <a:cubicBezTo>
                    <a:pt x="125" y="305"/>
                    <a:pt x="134" y="305"/>
                    <a:pt x="143" y="297"/>
                  </a:cubicBezTo>
                  <a:lnTo>
                    <a:pt x="473" y="207"/>
                  </a:lnTo>
                  <a:cubicBezTo>
                    <a:pt x="536" y="189"/>
                    <a:pt x="563" y="136"/>
                    <a:pt x="545" y="74"/>
                  </a:cubicBezTo>
                  <a:cubicBezTo>
                    <a:pt x="537" y="27"/>
                    <a:pt x="488"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4" name="Google Shape;1424;p17"/>
            <p:cNvSpPr/>
            <p:nvPr/>
          </p:nvSpPr>
          <p:spPr>
            <a:xfrm>
              <a:off x="12640905" y="3806714"/>
              <a:ext cx="31985" cy="22084"/>
            </a:xfrm>
            <a:custGeom>
              <a:avLst/>
              <a:gdLst/>
              <a:ahLst/>
              <a:cxnLst/>
              <a:rect l="l" t="t" r="r" b="b"/>
              <a:pathLst>
                <a:path w="617" h="426" extrusionOk="0">
                  <a:moveTo>
                    <a:pt x="500" y="1"/>
                  </a:moveTo>
                  <a:cubicBezTo>
                    <a:pt x="481" y="1"/>
                    <a:pt x="463" y="6"/>
                    <a:pt x="447" y="16"/>
                  </a:cubicBezTo>
                  <a:lnTo>
                    <a:pt x="63" y="230"/>
                  </a:lnTo>
                  <a:cubicBezTo>
                    <a:pt x="19" y="265"/>
                    <a:pt x="1" y="328"/>
                    <a:pt x="28" y="372"/>
                  </a:cubicBezTo>
                  <a:cubicBezTo>
                    <a:pt x="45" y="408"/>
                    <a:pt x="81" y="426"/>
                    <a:pt x="117" y="426"/>
                  </a:cubicBezTo>
                  <a:cubicBezTo>
                    <a:pt x="135" y="426"/>
                    <a:pt x="153" y="426"/>
                    <a:pt x="170" y="417"/>
                  </a:cubicBezTo>
                  <a:lnTo>
                    <a:pt x="545" y="194"/>
                  </a:lnTo>
                  <a:cubicBezTo>
                    <a:pt x="599" y="167"/>
                    <a:pt x="616" y="105"/>
                    <a:pt x="590" y="51"/>
                  </a:cubicBezTo>
                  <a:cubicBezTo>
                    <a:pt x="567" y="17"/>
                    <a:pt x="533" y="1"/>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5" name="Google Shape;1425;p17"/>
            <p:cNvSpPr/>
            <p:nvPr/>
          </p:nvSpPr>
          <p:spPr>
            <a:xfrm>
              <a:off x="12676519" y="3739218"/>
              <a:ext cx="34733" cy="17937"/>
            </a:xfrm>
            <a:custGeom>
              <a:avLst/>
              <a:gdLst/>
              <a:ahLst/>
              <a:cxnLst/>
              <a:rect l="l" t="t" r="r" b="b"/>
              <a:pathLst>
                <a:path w="670" h="346" extrusionOk="0">
                  <a:moveTo>
                    <a:pt x="551" y="1"/>
                  </a:moveTo>
                  <a:cubicBezTo>
                    <a:pt x="541" y="1"/>
                    <a:pt x="529" y="2"/>
                    <a:pt x="518" y="6"/>
                  </a:cubicBezTo>
                  <a:lnTo>
                    <a:pt x="90" y="149"/>
                  </a:lnTo>
                  <a:cubicBezTo>
                    <a:pt x="36" y="167"/>
                    <a:pt x="1" y="220"/>
                    <a:pt x="19" y="274"/>
                  </a:cubicBezTo>
                  <a:cubicBezTo>
                    <a:pt x="36" y="318"/>
                    <a:pt x="81" y="345"/>
                    <a:pt x="117" y="345"/>
                  </a:cubicBezTo>
                  <a:lnTo>
                    <a:pt x="152" y="345"/>
                  </a:lnTo>
                  <a:lnTo>
                    <a:pt x="581" y="202"/>
                  </a:lnTo>
                  <a:cubicBezTo>
                    <a:pt x="634" y="185"/>
                    <a:pt x="670" y="122"/>
                    <a:pt x="652" y="69"/>
                  </a:cubicBezTo>
                  <a:cubicBezTo>
                    <a:pt x="631" y="26"/>
                    <a:pt x="593" y="1"/>
                    <a:pt x="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6" name="Google Shape;1426;p17"/>
            <p:cNvSpPr/>
            <p:nvPr/>
          </p:nvSpPr>
          <p:spPr>
            <a:xfrm>
              <a:off x="12630278" y="3712521"/>
              <a:ext cx="33333" cy="21980"/>
            </a:xfrm>
            <a:custGeom>
              <a:avLst/>
              <a:gdLst/>
              <a:ahLst/>
              <a:cxnLst/>
              <a:rect l="l" t="t" r="r" b="b"/>
              <a:pathLst>
                <a:path w="643" h="424" extrusionOk="0">
                  <a:moveTo>
                    <a:pt x="524" y="0"/>
                  </a:moveTo>
                  <a:cubicBezTo>
                    <a:pt x="508" y="0"/>
                    <a:pt x="490" y="4"/>
                    <a:pt x="474" y="13"/>
                  </a:cubicBezTo>
                  <a:lnTo>
                    <a:pt x="72" y="227"/>
                  </a:lnTo>
                  <a:cubicBezTo>
                    <a:pt x="19" y="254"/>
                    <a:pt x="1" y="316"/>
                    <a:pt x="27" y="370"/>
                  </a:cubicBezTo>
                  <a:cubicBezTo>
                    <a:pt x="45" y="405"/>
                    <a:pt x="81" y="423"/>
                    <a:pt x="126" y="423"/>
                  </a:cubicBezTo>
                  <a:cubicBezTo>
                    <a:pt x="135" y="423"/>
                    <a:pt x="152" y="423"/>
                    <a:pt x="170" y="414"/>
                  </a:cubicBezTo>
                  <a:lnTo>
                    <a:pt x="572" y="200"/>
                  </a:lnTo>
                  <a:cubicBezTo>
                    <a:pt x="625" y="173"/>
                    <a:pt x="643" y="111"/>
                    <a:pt x="616" y="57"/>
                  </a:cubicBezTo>
                  <a:cubicBezTo>
                    <a:pt x="598" y="20"/>
                    <a:pt x="562" y="0"/>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7" name="Google Shape;1427;p17"/>
            <p:cNvSpPr/>
            <p:nvPr/>
          </p:nvSpPr>
          <p:spPr>
            <a:xfrm>
              <a:off x="12678852" y="3662080"/>
              <a:ext cx="30586" cy="14567"/>
            </a:xfrm>
            <a:custGeom>
              <a:avLst/>
              <a:gdLst/>
              <a:ahLst/>
              <a:cxnLst/>
              <a:rect l="l" t="t" r="r" b="b"/>
              <a:pathLst>
                <a:path w="590" h="281" extrusionOk="0">
                  <a:moveTo>
                    <a:pt x="489" y="0"/>
                  </a:moveTo>
                  <a:cubicBezTo>
                    <a:pt x="481" y="0"/>
                    <a:pt x="472" y="2"/>
                    <a:pt x="464" y="4"/>
                  </a:cubicBezTo>
                  <a:lnTo>
                    <a:pt x="90" y="76"/>
                  </a:lnTo>
                  <a:cubicBezTo>
                    <a:pt x="36" y="85"/>
                    <a:pt x="0" y="138"/>
                    <a:pt x="9" y="192"/>
                  </a:cubicBezTo>
                  <a:cubicBezTo>
                    <a:pt x="18" y="245"/>
                    <a:pt x="63" y="281"/>
                    <a:pt x="107" y="281"/>
                  </a:cubicBezTo>
                  <a:lnTo>
                    <a:pt x="134" y="281"/>
                  </a:lnTo>
                  <a:lnTo>
                    <a:pt x="500" y="210"/>
                  </a:lnTo>
                  <a:cubicBezTo>
                    <a:pt x="554" y="192"/>
                    <a:pt x="589" y="138"/>
                    <a:pt x="580" y="85"/>
                  </a:cubicBezTo>
                  <a:cubicBezTo>
                    <a:pt x="573" y="39"/>
                    <a:pt x="533" y="0"/>
                    <a:pt x="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8" name="Google Shape;1428;p17"/>
            <p:cNvSpPr/>
            <p:nvPr/>
          </p:nvSpPr>
          <p:spPr>
            <a:xfrm>
              <a:off x="12626130" y="3629473"/>
              <a:ext cx="25505" cy="24987"/>
            </a:xfrm>
            <a:custGeom>
              <a:avLst/>
              <a:gdLst/>
              <a:ahLst/>
              <a:cxnLst/>
              <a:rect l="l" t="t" r="r" b="b"/>
              <a:pathLst>
                <a:path w="492" h="482" extrusionOk="0">
                  <a:moveTo>
                    <a:pt x="380" y="0"/>
                  </a:moveTo>
                  <a:cubicBezTo>
                    <a:pt x="353" y="0"/>
                    <a:pt x="326" y="9"/>
                    <a:pt x="304" y="27"/>
                  </a:cubicBezTo>
                  <a:lnTo>
                    <a:pt x="45" y="303"/>
                  </a:lnTo>
                  <a:cubicBezTo>
                    <a:pt x="0" y="348"/>
                    <a:pt x="0" y="410"/>
                    <a:pt x="45" y="455"/>
                  </a:cubicBezTo>
                  <a:cubicBezTo>
                    <a:pt x="63" y="473"/>
                    <a:pt x="90" y="482"/>
                    <a:pt x="116" y="482"/>
                  </a:cubicBezTo>
                  <a:cubicBezTo>
                    <a:pt x="143" y="482"/>
                    <a:pt x="170" y="473"/>
                    <a:pt x="197" y="446"/>
                  </a:cubicBezTo>
                  <a:lnTo>
                    <a:pt x="455" y="178"/>
                  </a:lnTo>
                  <a:cubicBezTo>
                    <a:pt x="491" y="134"/>
                    <a:pt x="491" y="71"/>
                    <a:pt x="455" y="27"/>
                  </a:cubicBezTo>
                  <a:cubicBezTo>
                    <a:pt x="433" y="9"/>
                    <a:pt x="406" y="0"/>
                    <a:pt x="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9" name="Google Shape;1429;p17"/>
            <p:cNvSpPr/>
            <p:nvPr/>
          </p:nvSpPr>
          <p:spPr>
            <a:xfrm>
              <a:off x="12731106" y="3612262"/>
              <a:ext cx="29186" cy="13997"/>
            </a:xfrm>
            <a:custGeom>
              <a:avLst/>
              <a:gdLst/>
              <a:ahLst/>
              <a:cxnLst/>
              <a:rect l="l" t="t" r="r" b="b"/>
              <a:pathLst>
                <a:path w="563" h="270" extrusionOk="0">
                  <a:moveTo>
                    <a:pt x="445" y="1"/>
                  </a:moveTo>
                  <a:cubicBezTo>
                    <a:pt x="440" y="1"/>
                    <a:pt x="434" y="1"/>
                    <a:pt x="429" y="2"/>
                  </a:cubicBezTo>
                  <a:lnTo>
                    <a:pt x="99" y="55"/>
                  </a:lnTo>
                  <a:cubicBezTo>
                    <a:pt x="36" y="73"/>
                    <a:pt x="0" y="127"/>
                    <a:pt x="9" y="180"/>
                  </a:cubicBezTo>
                  <a:cubicBezTo>
                    <a:pt x="18" y="234"/>
                    <a:pt x="63" y="270"/>
                    <a:pt x="116" y="270"/>
                  </a:cubicBezTo>
                  <a:cubicBezTo>
                    <a:pt x="116" y="270"/>
                    <a:pt x="125" y="261"/>
                    <a:pt x="134" y="261"/>
                  </a:cubicBezTo>
                  <a:lnTo>
                    <a:pt x="464" y="207"/>
                  </a:lnTo>
                  <a:cubicBezTo>
                    <a:pt x="527" y="198"/>
                    <a:pt x="563" y="136"/>
                    <a:pt x="554" y="82"/>
                  </a:cubicBezTo>
                  <a:cubicBezTo>
                    <a:pt x="538" y="34"/>
                    <a:pt x="493" y="1"/>
                    <a:pt x="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0" name="Google Shape;1430;p17"/>
            <p:cNvSpPr/>
            <p:nvPr/>
          </p:nvSpPr>
          <p:spPr>
            <a:xfrm>
              <a:off x="12726493" y="3528851"/>
              <a:ext cx="28719" cy="16019"/>
            </a:xfrm>
            <a:custGeom>
              <a:avLst/>
              <a:gdLst/>
              <a:ahLst/>
              <a:cxnLst/>
              <a:rect l="l" t="t" r="r" b="b"/>
              <a:pathLst>
                <a:path w="554" h="309" extrusionOk="0">
                  <a:moveTo>
                    <a:pt x="440" y="1"/>
                  </a:moveTo>
                  <a:cubicBezTo>
                    <a:pt x="430" y="1"/>
                    <a:pt x="420" y="2"/>
                    <a:pt x="411" y="5"/>
                  </a:cubicBezTo>
                  <a:lnTo>
                    <a:pt x="89" y="103"/>
                  </a:lnTo>
                  <a:cubicBezTo>
                    <a:pt x="36" y="121"/>
                    <a:pt x="0" y="175"/>
                    <a:pt x="18" y="228"/>
                  </a:cubicBezTo>
                  <a:cubicBezTo>
                    <a:pt x="36" y="273"/>
                    <a:pt x="72" y="308"/>
                    <a:pt x="116" y="308"/>
                  </a:cubicBezTo>
                  <a:cubicBezTo>
                    <a:pt x="134" y="308"/>
                    <a:pt x="143" y="300"/>
                    <a:pt x="152" y="300"/>
                  </a:cubicBezTo>
                  <a:lnTo>
                    <a:pt x="473" y="201"/>
                  </a:lnTo>
                  <a:cubicBezTo>
                    <a:pt x="527" y="192"/>
                    <a:pt x="553" y="130"/>
                    <a:pt x="544" y="77"/>
                  </a:cubicBezTo>
                  <a:cubicBezTo>
                    <a:pt x="530" y="32"/>
                    <a:pt x="485" y="1"/>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1" name="Google Shape;1431;p17"/>
            <p:cNvSpPr/>
            <p:nvPr/>
          </p:nvSpPr>
          <p:spPr>
            <a:xfrm>
              <a:off x="12601610" y="3877787"/>
              <a:ext cx="32452" cy="18092"/>
            </a:xfrm>
            <a:custGeom>
              <a:avLst/>
              <a:gdLst/>
              <a:ahLst/>
              <a:cxnLst/>
              <a:rect l="l" t="t" r="r" b="b"/>
              <a:pathLst>
                <a:path w="626" h="349" extrusionOk="0">
                  <a:moveTo>
                    <a:pt x="114" y="0"/>
                  </a:moveTo>
                  <a:cubicBezTo>
                    <a:pt x="72" y="0"/>
                    <a:pt x="32" y="31"/>
                    <a:pt x="18" y="72"/>
                  </a:cubicBezTo>
                  <a:cubicBezTo>
                    <a:pt x="1" y="125"/>
                    <a:pt x="27" y="179"/>
                    <a:pt x="81" y="206"/>
                  </a:cubicBezTo>
                  <a:lnTo>
                    <a:pt x="473" y="348"/>
                  </a:lnTo>
                  <a:lnTo>
                    <a:pt x="509" y="348"/>
                  </a:lnTo>
                  <a:cubicBezTo>
                    <a:pt x="554" y="348"/>
                    <a:pt x="589" y="322"/>
                    <a:pt x="607" y="286"/>
                  </a:cubicBezTo>
                  <a:cubicBezTo>
                    <a:pt x="625" y="233"/>
                    <a:pt x="598" y="170"/>
                    <a:pt x="545" y="152"/>
                  </a:cubicBezTo>
                  <a:lnTo>
                    <a:pt x="152" y="9"/>
                  </a:lnTo>
                  <a:cubicBezTo>
                    <a:pt x="140" y="3"/>
                    <a:pt x="127" y="0"/>
                    <a:pt x="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2" name="Google Shape;1432;p17"/>
            <p:cNvSpPr/>
            <p:nvPr/>
          </p:nvSpPr>
          <p:spPr>
            <a:xfrm>
              <a:off x="12431419" y="3375301"/>
              <a:ext cx="30586" cy="16019"/>
            </a:xfrm>
            <a:custGeom>
              <a:avLst/>
              <a:gdLst/>
              <a:ahLst/>
              <a:cxnLst/>
              <a:rect l="l" t="t" r="r" b="b"/>
              <a:pathLst>
                <a:path w="590" h="309" extrusionOk="0">
                  <a:moveTo>
                    <a:pt x="476" y="1"/>
                  </a:moveTo>
                  <a:cubicBezTo>
                    <a:pt x="466" y="1"/>
                    <a:pt x="456" y="2"/>
                    <a:pt x="447" y="5"/>
                  </a:cubicBezTo>
                  <a:lnTo>
                    <a:pt x="90" y="104"/>
                  </a:lnTo>
                  <a:cubicBezTo>
                    <a:pt x="36" y="112"/>
                    <a:pt x="1" y="175"/>
                    <a:pt x="18" y="228"/>
                  </a:cubicBezTo>
                  <a:cubicBezTo>
                    <a:pt x="27" y="273"/>
                    <a:pt x="72" y="309"/>
                    <a:pt x="117" y="309"/>
                  </a:cubicBezTo>
                  <a:cubicBezTo>
                    <a:pt x="126" y="309"/>
                    <a:pt x="134" y="300"/>
                    <a:pt x="143" y="300"/>
                  </a:cubicBezTo>
                  <a:lnTo>
                    <a:pt x="500" y="211"/>
                  </a:lnTo>
                  <a:cubicBezTo>
                    <a:pt x="554" y="193"/>
                    <a:pt x="589" y="130"/>
                    <a:pt x="572" y="77"/>
                  </a:cubicBezTo>
                  <a:cubicBezTo>
                    <a:pt x="564" y="33"/>
                    <a:pt x="521" y="1"/>
                    <a:pt x="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3" name="Google Shape;1433;p17"/>
            <p:cNvSpPr/>
            <p:nvPr/>
          </p:nvSpPr>
          <p:spPr>
            <a:xfrm>
              <a:off x="12660345" y="3415166"/>
              <a:ext cx="19492" cy="25194"/>
            </a:xfrm>
            <a:custGeom>
              <a:avLst/>
              <a:gdLst/>
              <a:ahLst/>
              <a:cxnLst/>
              <a:rect l="l" t="t" r="r" b="b"/>
              <a:pathLst>
                <a:path w="376" h="486" extrusionOk="0">
                  <a:moveTo>
                    <a:pt x="253" y="0"/>
                  </a:moveTo>
                  <a:cubicBezTo>
                    <a:pt x="215" y="0"/>
                    <a:pt x="180" y="20"/>
                    <a:pt x="161" y="57"/>
                  </a:cubicBezTo>
                  <a:lnTo>
                    <a:pt x="18" y="334"/>
                  </a:lnTo>
                  <a:cubicBezTo>
                    <a:pt x="1" y="378"/>
                    <a:pt x="18" y="441"/>
                    <a:pt x="63" y="467"/>
                  </a:cubicBezTo>
                  <a:cubicBezTo>
                    <a:pt x="81" y="476"/>
                    <a:pt x="99" y="485"/>
                    <a:pt x="117" y="485"/>
                  </a:cubicBezTo>
                  <a:cubicBezTo>
                    <a:pt x="152" y="485"/>
                    <a:pt x="188" y="459"/>
                    <a:pt x="206" y="423"/>
                  </a:cubicBezTo>
                  <a:lnTo>
                    <a:pt x="348" y="146"/>
                  </a:lnTo>
                  <a:cubicBezTo>
                    <a:pt x="375" y="102"/>
                    <a:pt x="357" y="39"/>
                    <a:pt x="304" y="13"/>
                  </a:cubicBezTo>
                  <a:cubicBezTo>
                    <a:pt x="287" y="4"/>
                    <a:pt x="270" y="0"/>
                    <a:pt x="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34" name="Google Shape;1434;p17"/>
          <p:cNvGrpSpPr/>
          <p:nvPr/>
        </p:nvGrpSpPr>
        <p:grpSpPr>
          <a:xfrm rot="10800000">
            <a:off x="-376929" y="2109697"/>
            <a:ext cx="1173768" cy="1192035"/>
            <a:chOff x="2047600" y="1009450"/>
            <a:chExt cx="530125" cy="538375"/>
          </a:xfrm>
        </p:grpSpPr>
        <p:sp>
          <p:nvSpPr>
            <p:cNvPr id="1435" name="Google Shape;1435;p17"/>
            <p:cNvSpPr/>
            <p:nvPr/>
          </p:nvSpPr>
          <p:spPr>
            <a:xfrm>
              <a:off x="2085825" y="1108775"/>
              <a:ext cx="440550" cy="439050"/>
            </a:xfrm>
            <a:custGeom>
              <a:avLst/>
              <a:gdLst/>
              <a:ahLst/>
              <a:cxnLst/>
              <a:rect l="l" t="t" r="r" b="b"/>
              <a:pathLst>
                <a:path w="17622" h="17562" extrusionOk="0">
                  <a:moveTo>
                    <a:pt x="7829" y="47"/>
                  </a:moveTo>
                  <a:cubicBezTo>
                    <a:pt x="7692" y="69"/>
                    <a:pt x="7533" y="92"/>
                    <a:pt x="7396" y="115"/>
                  </a:cubicBezTo>
                  <a:cubicBezTo>
                    <a:pt x="7373" y="115"/>
                    <a:pt x="7350" y="138"/>
                    <a:pt x="7350" y="138"/>
                  </a:cubicBezTo>
                  <a:cubicBezTo>
                    <a:pt x="7327" y="161"/>
                    <a:pt x="7350" y="184"/>
                    <a:pt x="7350" y="206"/>
                  </a:cubicBezTo>
                  <a:cubicBezTo>
                    <a:pt x="7396" y="252"/>
                    <a:pt x="7487" y="298"/>
                    <a:pt x="7556" y="298"/>
                  </a:cubicBezTo>
                  <a:cubicBezTo>
                    <a:pt x="7572" y="302"/>
                    <a:pt x="7588" y="304"/>
                    <a:pt x="7604" y="304"/>
                  </a:cubicBezTo>
                  <a:cubicBezTo>
                    <a:pt x="7678" y="304"/>
                    <a:pt x="7750" y="263"/>
                    <a:pt x="7807" y="206"/>
                  </a:cubicBezTo>
                  <a:cubicBezTo>
                    <a:pt x="7829" y="184"/>
                    <a:pt x="7852" y="138"/>
                    <a:pt x="7875" y="115"/>
                  </a:cubicBezTo>
                  <a:cubicBezTo>
                    <a:pt x="7875" y="92"/>
                    <a:pt x="7875" y="69"/>
                    <a:pt x="7875" y="47"/>
                  </a:cubicBezTo>
                  <a:close/>
                  <a:moveTo>
                    <a:pt x="8765" y="1"/>
                  </a:moveTo>
                  <a:cubicBezTo>
                    <a:pt x="8605" y="1"/>
                    <a:pt x="8446" y="1"/>
                    <a:pt x="8263" y="24"/>
                  </a:cubicBezTo>
                  <a:cubicBezTo>
                    <a:pt x="8217" y="24"/>
                    <a:pt x="8240" y="92"/>
                    <a:pt x="8240" y="115"/>
                  </a:cubicBezTo>
                  <a:cubicBezTo>
                    <a:pt x="8240" y="229"/>
                    <a:pt x="8309" y="343"/>
                    <a:pt x="8400" y="366"/>
                  </a:cubicBezTo>
                  <a:cubicBezTo>
                    <a:pt x="8451" y="392"/>
                    <a:pt x="8500" y="405"/>
                    <a:pt x="8546" y="405"/>
                  </a:cubicBezTo>
                  <a:cubicBezTo>
                    <a:pt x="8623" y="405"/>
                    <a:pt x="8694" y="369"/>
                    <a:pt x="8765" y="298"/>
                  </a:cubicBezTo>
                  <a:cubicBezTo>
                    <a:pt x="8834" y="252"/>
                    <a:pt x="8834" y="161"/>
                    <a:pt x="8834" y="47"/>
                  </a:cubicBezTo>
                  <a:cubicBezTo>
                    <a:pt x="8834" y="1"/>
                    <a:pt x="8811" y="1"/>
                    <a:pt x="8765" y="1"/>
                  </a:cubicBezTo>
                  <a:close/>
                  <a:moveTo>
                    <a:pt x="9290" y="24"/>
                  </a:moveTo>
                  <a:cubicBezTo>
                    <a:pt x="9153" y="24"/>
                    <a:pt x="9153" y="47"/>
                    <a:pt x="9153" y="184"/>
                  </a:cubicBezTo>
                  <a:cubicBezTo>
                    <a:pt x="9130" y="275"/>
                    <a:pt x="9245" y="435"/>
                    <a:pt x="9359" y="480"/>
                  </a:cubicBezTo>
                  <a:cubicBezTo>
                    <a:pt x="9395" y="495"/>
                    <a:pt x="9431" y="502"/>
                    <a:pt x="9466" y="502"/>
                  </a:cubicBezTo>
                  <a:cubicBezTo>
                    <a:pt x="9543" y="502"/>
                    <a:pt x="9616" y="467"/>
                    <a:pt x="9678" y="389"/>
                  </a:cubicBezTo>
                  <a:cubicBezTo>
                    <a:pt x="9770" y="321"/>
                    <a:pt x="9815" y="206"/>
                    <a:pt x="9770" y="92"/>
                  </a:cubicBezTo>
                  <a:cubicBezTo>
                    <a:pt x="9747" y="69"/>
                    <a:pt x="9770" y="47"/>
                    <a:pt x="9724" y="47"/>
                  </a:cubicBezTo>
                  <a:cubicBezTo>
                    <a:pt x="9587" y="47"/>
                    <a:pt x="9427" y="24"/>
                    <a:pt x="9290" y="24"/>
                  </a:cubicBezTo>
                  <a:close/>
                  <a:moveTo>
                    <a:pt x="10158" y="115"/>
                  </a:moveTo>
                  <a:cubicBezTo>
                    <a:pt x="10158" y="115"/>
                    <a:pt x="10112" y="138"/>
                    <a:pt x="10112" y="161"/>
                  </a:cubicBezTo>
                  <a:cubicBezTo>
                    <a:pt x="10112" y="275"/>
                    <a:pt x="10112" y="389"/>
                    <a:pt x="10203" y="480"/>
                  </a:cubicBezTo>
                  <a:cubicBezTo>
                    <a:pt x="10273" y="550"/>
                    <a:pt x="10369" y="580"/>
                    <a:pt x="10462" y="580"/>
                  </a:cubicBezTo>
                  <a:cubicBezTo>
                    <a:pt x="10490" y="580"/>
                    <a:pt x="10519" y="577"/>
                    <a:pt x="10546" y="572"/>
                  </a:cubicBezTo>
                  <a:cubicBezTo>
                    <a:pt x="10660" y="526"/>
                    <a:pt x="10751" y="412"/>
                    <a:pt x="10751" y="298"/>
                  </a:cubicBezTo>
                  <a:cubicBezTo>
                    <a:pt x="10751" y="252"/>
                    <a:pt x="10751" y="206"/>
                    <a:pt x="10683" y="206"/>
                  </a:cubicBezTo>
                  <a:cubicBezTo>
                    <a:pt x="10568" y="206"/>
                    <a:pt x="10477" y="161"/>
                    <a:pt x="10363" y="138"/>
                  </a:cubicBezTo>
                  <a:cubicBezTo>
                    <a:pt x="10295" y="138"/>
                    <a:pt x="10226" y="115"/>
                    <a:pt x="10158" y="115"/>
                  </a:cubicBezTo>
                  <a:close/>
                  <a:moveTo>
                    <a:pt x="11071" y="298"/>
                  </a:moveTo>
                  <a:cubicBezTo>
                    <a:pt x="11025" y="298"/>
                    <a:pt x="11048" y="321"/>
                    <a:pt x="11048" y="343"/>
                  </a:cubicBezTo>
                  <a:cubicBezTo>
                    <a:pt x="11048" y="389"/>
                    <a:pt x="11048" y="412"/>
                    <a:pt x="11071" y="435"/>
                  </a:cubicBezTo>
                  <a:cubicBezTo>
                    <a:pt x="11113" y="589"/>
                    <a:pt x="11242" y="675"/>
                    <a:pt x="11377" y="675"/>
                  </a:cubicBezTo>
                  <a:cubicBezTo>
                    <a:pt x="11461" y="675"/>
                    <a:pt x="11548" y="642"/>
                    <a:pt x="11618" y="572"/>
                  </a:cubicBezTo>
                  <a:cubicBezTo>
                    <a:pt x="11641" y="572"/>
                    <a:pt x="11641" y="572"/>
                    <a:pt x="11641" y="549"/>
                  </a:cubicBezTo>
                  <a:cubicBezTo>
                    <a:pt x="11710" y="503"/>
                    <a:pt x="11710" y="503"/>
                    <a:pt x="11618" y="480"/>
                  </a:cubicBezTo>
                  <a:cubicBezTo>
                    <a:pt x="11481" y="435"/>
                    <a:pt x="11345" y="366"/>
                    <a:pt x="11185" y="321"/>
                  </a:cubicBezTo>
                  <a:cubicBezTo>
                    <a:pt x="11162" y="321"/>
                    <a:pt x="11116" y="321"/>
                    <a:pt x="11071" y="298"/>
                  </a:cubicBezTo>
                  <a:close/>
                  <a:moveTo>
                    <a:pt x="12098" y="640"/>
                  </a:moveTo>
                  <a:cubicBezTo>
                    <a:pt x="12098" y="640"/>
                    <a:pt x="12098" y="663"/>
                    <a:pt x="12098" y="663"/>
                  </a:cubicBezTo>
                  <a:cubicBezTo>
                    <a:pt x="12098" y="686"/>
                    <a:pt x="12098" y="686"/>
                    <a:pt x="12143" y="709"/>
                  </a:cubicBezTo>
                  <a:cubicBezTo>
                    <a:pt x="12143" y="709"/>
                    <a:pt x="12189" y="731"/>
                    <a:pt x="12212" y="754"/>
                  </a:cubicBezTo>
                  <a:lnTo>
                    <a:pt x="12303" y="754"/>
                  </a:lnTo>
                  <a:cubicBezTo>
                    <a:pt x="12280" y="731"/>
                    <a:pt x="12258" y="709"/>
                    <a:pt x="12235" y="686"/>
                  </a:cubicBezTo>
                  <a:cubicBezTo>
                    <a:pt x="12189" y="663"/>
                    <a:pt x="12143" y="663"/>
                    <a:pt x="12098" y="640"/>
                  </a:cubicBezTo>
                  <a:close/>
                  <a:moveTo>
                    <a:pt x="12326" y="731"/>
                  </a:moveTo>
                  <a:lnTo>
                    <a:pt x="12326" y="754"/>
                  </a:lnTo>
                  <a:lnTo>
                    <a:pt x="12349" y="754"/>
                  </a:lnTo>
                  <a:cubicBezTo>
                    <a:pt x="12349" y="754"/>
                    <a:pt x="12349" y="754"/>
                    <a:pt x="12349" y="731"/>
                  </a:cubicBezTo>
                  <a:close/>
                  <a:moveTo>
                    <a:pt x="5731" y="586"/>
                  </a:moveTo>
                  <a:cubicBezTo>
                    <a:pt x="5711" y="586"/>
                    <a:pt x="5688" y="589"/>
                    <a:pt x="5661" y="594"/>
                  </a:cubicBezTo>
                  <a:cubicBezTo>
                    <a:pt x="5570" y="617"/>
                    <a:pt x="5501" y="640"/>
                    <a:pt x="5410" y="686"/>
                  </a:cubicBezTo>
                  <a:cubicBezTo>
                    <a:pt x="5364" y="709"/>
                    <a:pt x="5341" y="731"/>
                    <a:pt x="5341" y="777"/>
                  </a:cubicBezTo>
                  <a:cubicBezTo>
                    <a:pt x="5341" y="891"/>
                    <a:pt x="5410" y="1005"/>
                    <a:pt x="5501" y="1051"/>
                  </a:cubicBezTo>
                  <a:cubicBezTo>
                    <a:pt x="5539" y="1066"/>
                    <a:pt x="5577" y="1074"/>
                    <a:pt x="5615" y="1074"/>
                  </a:cubicBezTo>
                  <a:cubicBezTo>
                    <a:pt x="5689" y="1074"/>
                    <a:pt x="5760" y="1043"/>
                    <a:pt x="5821" y="982"/>
                  </a:cubicBezTo>
                  <a:cubicBezTo>
                    <a:pt x="5889" y="891"/>
                    <a:pt x="5912" y="800"/>
                    <a:pt x="5866" y="686"/>
                  </a:cubicBezTo>
                  <a:cubicBezTo>
                    <a:pt x="5832" y="616"/>
                    <a:pt x="5797" y="586"/>
                    <a:pt x="5731" y="586"/>
                  </a:cubicBezTo>
                  <a:close/>
                  <a:moveTo>
                    <a:pt x="6609" y="613"/>
                  </a:moveTo>
                  <a:cubicBezTo>
                    <a:pt x="6598" y="613"/>
                    <a:pt x="6587" y="614"/>
                    <a:pt x="6574" y="617"/>
                  </a:cubicBezTo>
                  <a:cubicBezTo>
                    <a:pt x="6483" y="617"/>
                    <a:pt x="6414" y="617"/>
                    <a:pt x="6391" y="709"/>
                  </a:cubicBezTo>
                  <a:cubicBezTo>
                    <a:pt x="6300" y="731"/>
                    <a:pt x="6300" y="800"/>
                    <a:pt x="6300" y="891"/>
                  </a:cubicBezTo>
                  <a:cubicBezTo>
                    <a:pt x="6277" y="982"/>
                    <a:pt x="6323" y="1028"/>
                    <a:pt x="6369" y="1074"/>
                  </a:cubicBezTo>
                  <a:cubicBezTo>
                    <a:pt x="6437" y="1119"/>
                    <a:pt x="6483" y="1165"/>
                    <a:pt x="6551" y="1165"/>
                  </a:cubicBezTo>
                  <a:cubicBezTo>
                    <a:pt x="6643" y="1165"/>
                    <a:pt x="6688" y="1142"/>
                    <a:pt x="6757" y="1097"/>
                  </a:cubicBezTo>
                  <a:cubicBezTo>
                    <a:pt x="6802" y="1028"/>
                    <a:pt x="6848" y="982"/>
                    <a:pt x="6848" y="891"/>
                  </a:cubicBezTo>
                  <a:cubicBezTo>
                    <a:pt x="6825" y="823"/>
                    <a:pt x="6825" y="754"/>
                    <a:pt x="6757" y="709"/>
                  </a:cubicBezTo>
                  <a:cubicBezTo>
                    <a:pt x="6717" y="669"/>
                    <a:pt x="6678" y="613"/>
                    <a:pt x="6609" y="613"/>
                  </a:cubicBezTo>
                  <a:close/>
                  <a:moveTo>
                    <a:pt x="7480" y="683"/>
                  </a:moveTo>
                  <a:cubicBezTo>
                    <a:pt x="7401" y="683"/>
                    <a:pt x="7324" y="700"/>
                    <a:pt x="7282" y="731"/>
                  </a:cubicBezTo>
                  <a:cubicBezTo>
                    <a:pt x="7190" y="823"/>
                    <a:pt x="7190" y="1074"/>
                    <a:pt x="7282" y="1165"/>
                  </a:cubicBezTo>
                  <a:cubicBezTo>
                    <a:pt x="7330" y="1213"/>
                    <a:pt x="7416" y="1242"/>
                    <a:pt x="7504" y="1242"/>
                  </a:cubicBezTo>
                  <a:cubicBezTo>
                    <a:pt x="7582" y="1242"/>
                    <a:pt x="7661" y="1219"/>
                    <a:pt x="7715" y="1165"/>
                  </a:cubicBezTo>
                  <a:cubicBezTo>
                    <a:pt x="7807" y="1074"/>
                    <a:pt x="7807" y="846"/>
                    <a:pt x="7715" y="754"/>
                  </a:cubicBezTo>
                  <a:cubicBezTo>
                    <a:pt x="7666" y="705"/>
                    <a:pt x="7572" y="683"/>
                    <a:pt x="7480" y="683"/>
                  </a:cubicBezTo>
                  <a:close/>
                  <a:moveTo>
                    <a:pt x="8469" y="737"/>
                  </a:moveTo>
                  <a:cubicBezTo>
                    <a:pt x="8394" y="737"/>
                    <a:pt x="8320" y="766"/>
                    <a:pt x="8263" y="823"/>
                  </a:cubicBezTo>
                  <a:cubicBezTo>
                    <a:pt x="8149" y="937"/>
                    <a:pt x="8149" y="1119"/>
                    <a:pt x="8240" y="1234"/>
                  </a:cubicBezTo>
                  <a:cubicBezTo>
                    <a:pt x="8303" y="1296"/>
                    <a:pt x="8393" y="1331"/>
                    <a:pt x="8481" y="1331"/>
                  </a:cubicBezTo>
                  <a:cubicBezTo>
                    <a:pt x="8553" y="1331"/>
                    <a:pt x="8623" y="1308"/>
                    <a:pt x="8674" y="1256"/>
                  </a:cubicBezTo>
                  <a:cubicBezTo>
                    <a:pt x="8788" y="1142"/>
                    <a:pt x="8788" y="937"/>
                    <a:pt x="8674" y="823"/>
                  </a:cubicBezTo>
                  <a:cubicBezTo>
                    <a:pt x="8617" y="766"/>
                    <a:pt x="8543" y="737"/>
                    <a:pt x="8469" y="737"/>
                  </a:cubicBezTo>
                  <a:close/>
                  <a:moveTo>
                    <a:pt x="9427" y="811"/>
                  </a:moveTo>
                  <a:cubicBezTo>
                    <a:pt x="9359" y="811"/>
                    <a:pt x="9290" y="846"/>
                    <a:pt x="9222" y="914"/>
                  </a:cubicBezTo>
                  <a:cubicBezTo>
                    <a:pt x="9062" y="1051"/>
                    <a:pt x="9062" y="1188"/>
                    <a:pt x="9199" y="1325"/>
                  </a:cubicBezTo>
                  <a:cubicBezTo>
                    <a:pt x="9270" y="1408"/>
                    <a:pt x="9341" y="1448"/>
                    <a:pt x="9415" y="1448"/>
                  </a:cubicBezTo>
                  <a:cubicBezTo>
                    <a:pt x="9484" y="1448"/>
                    <a:pt x="9556" y="1414"/>
                    <a:pt x="9633" y="1348"/>
                  </a:cubicBezTo>
                  <a:cubicBezTo>
                    <a:pt x="9770" y="1188"/>
                    <a:pt x="9770" y="1051"/>
                    <a:pt x="9633" y="914"/>
                  </a:cubicBezTo>
                  <a:cubicBezTo>
                    <a:pt x="9564" y="846"/>
                    <a:pt x="9496" y="811"/>
                    <a:pt x="9427" y="811"/>
                  </a:cubicBezTo>
                  <a:close/>
                  <a:moveTo>
                    <a:pt x="10352" y="874"/>
                  </a:moveTo>
                  <a:cubicBezTo>
                    <a:pt x="10260" y="874"/>
                    <a:pt x="10169" y="903"/>
                    <a:pt x="10112" y="960"/>
                  </a:cubicBezTo>
                  <a:cubicBezTo>
                    <a:pt x="9998" y="1051"/>
                    <a:pt x="9998" y="1302"/>
                    <a:pt x="10089" y="1416"/>
                  </a:cubicBezTo>
                  <a:cubicBezTo>
                    <a:pt x="10149" y="1488"/>
                    <a:pt x="10246" y="1522"/>
                    <a:pt x="10341" y="1522"/>
                  </a:cubicBezTo>
                  <a:cubicBezTo>
                    <a:pt x="10428" y="1522"/>
                    <a:pt x="10514" y="1493"/>
                    <a:pt x="10568" y="1439"/>
                  </a:cubicBezTo>
                  <a:cubicBezTo>
                    <a:pt x="10683" y="1325"/>
                    <a:pt x="10705" y="1097"/>
                    <a:pt x="10591" y="960"/>
                  </a:cubicBezTo>
                  <a:cubicBezTo>
                    <a:pt x="10534" y="903"/>
                    <a:pt x="10443" y="874"/>
                    <a:pt x="10352" y="874"/>
                  </a:cubicBezTo>
                  <a:close/>
                  <a:moveTo>
                    <a:pt x="11287" y="948"/>
                  </a:moveTo>
                  <a:cubicBezTo>
                    <a:pt x="11202" y="948"/>
                    <a:pt x="11116" y="982"/>
                    <a:pt x="11048" y="1051"/>
                  </a:cubicBezTo>
                  <a:cubicBezTo>
                    <a:pt x="10934" y="1188"/>
                    <a:pt x="10911" y="1371"/>
                    <a:pt x="11048" y="1530"/>
                  </a:cubicBezTo>
                  <a:cubicBezTo>
                    <a:pt x="11116" y="1599"/>
                    <a:pt x="11202" y="1633"/>
                    <a:pt x="11287" y="1633"/>
                  </a:cubicBezTo>
                  <a:cubicBezTo>
                    <a:pt x="11373" y="1633"/>
                    <a:pt x="11459" y="1599"/>
                    <a:pt x="11527" y="1530"/>
                  </a:cubicBezTo>
                  <a:cubicBezTo>
                    <a:pt x="11664" y="1393"/>
                    <a:pt x="11664" y="1188"/>
                    <a:pt x="11527" y="1051"/>
                  </a:cubicBezTo>
                  <a:cubicBezTo>
                    <a:pt x="11459" y="982"/>
                    <a:pt x="11373" y="948"/>
                    <a:pt x="11287" y="948"/>
                  </a:cubicBezTo>
                  <a:close/>
                  <a:moveTo>
                    <a:pt x="12228" y="1042"/>
                  </a:moveTo>
                  <a:cubicBezTo>
                    <a:pt x="12149" y="1042"/>
                    <a:pt x="12072" y="1076"/>
                    <a:pt x="12006" y="1142"/>
                  </a:cubicBezTo>
                  <a:cubicBezTo>
                    <a:pt x="11847" y="1302"/>
                    <a:pt x="11847" y="1462"/>
                    <a:pt x="12006" y="1622"/>
                  </a:cubicBezTo>
                  <a:cubicBezTo>
                    <a:pt x="12075" y="1690"/>
                    <a:pt x="12143" y="1736"/>
                    <a:pt x="12235" y="1736"/>
                  </a:cubicBezTo>
                  <a:cubicBezTo>
                    <a:pt x="12326" y="1736"/>
                    <a:pt x="12417" y="1690"/>
                    <a:pt x="12463" y="1644"/>
                  </a:cubicBezTo>
                  <a:cubicBezTo>
                    <a:pt x="12623" y="1485"/>
                    <a:pt x="12623" y="1302"/>
                    <a:pt x="12486" y="1165"/>
                  </a:cubicBezTo>
                  <a:cubicBezTo>
                    <a:pt x="12403" y="1082"/>
                    <a:pt x="12314" y="1042"/>
                    <a:pt x="12228" y="1042"/>
                  </a:cubicBezTo>
                  <a:close/>
                  <a:moveTo>
                    <a:pt x="13077" y="1104"/>
                  </a:moveTo>
                  <a:cubicBezTo>
                    <a:pt x="13056" y="1104"/>
                    <a:pt x="13038" y="1116"/>
                    <a:pt x="13011" y="1142"/>
                  </a:cubicBezTo>
                  <a:cubicBezTo>
                    <a:pt x="13011" y="1142"/>
                    <a:pt x="12988" y="1188"/>
                    <a:pt x="12965" y="1188"/>
                  </a:cubicBezTo>
                  <a:cubicBezTo>
                    <a:pt x="12955" y="1185"/>
                    <a:pt x="12947" y="1184"/>
                    <a:pt x="12940" y="1184"/>
                  </a:cubicBezTo>
                  <a:cubicBezTo>
                    <a:pt x="12883" y="1184"/>
                    <a:pt x="12914" y="1259"/>
                    <a:pt x="12874" y="1279"/>
                  </a:cubicBezTo>
                  <a:cubicBezTo>
                    <a:pt x="12805" y="1325"/>
                    <a:pt x="12828" y="1371"/>
                    <a:pt x="12828" y="1416"/>
                  </a:cubicBezTo>
                  <a:cubicBezTo>
                    <a:pt x="12828" y="1462"/>
                    <a:pt x="12828" y="1485"/>
                    <a:pt x="12828" y="1507"/>
                  </a:cubicBezTo>
                  <a:cubicBezTo>
                    <a:pt x="12805" y="1599"/>
                    <a:pt x="12919" y="1644"/>
                    <a:pt x="12897" y="1713"/>
                  </a:cubicBezTo>
                  <a:cubicBezTo>
                    <a:pt x="12942" y="1736"/>
                    <a:pt x="12965" y="1736"/>
                    <a:pt x="12988" y="1759"/>
                  </a:cubicBezTo>
                  <a:cubicBezTo>
                    <a:pt x="13027" y="1798"/>
                    <a:pt x="13071" y="1808"/>
                    <a:pt x="13118" y="1808"/>
                  </a:cubicBezTo>
                  <a:cubicBezTo>
                    <a:pt x="13161" y="1808"/>
                    <a:pt x="13207" y="1799"/>
                    <a:pt x="13253" y="1799"/>
                  </a:cubicBezTo>
                  <a:cubicBezTo>
                    <a:pt x="13271" y="1799"/>
                    <a:pt x="13289" y="1801"/>
                    <a:pt x="13307" y="1804"/>
                  </a:cubicBezTo>
                  <a:cubicBezTo>
                    <a:pt x="13330" y="1759"/>
                    <a:pt x="13376" y="1736"/>
                    <a:pt x="13444" y="1713"/>
                  </a:cubicBezTo>
                  <a:cubicBezTo>
                    <a:pt x="13422" y="1644"/>
                    <a:pt x="13490" y="1622"/>
                    <a:pt x="13513" y="1576"/>
                  </a:cubicBezTo>
                  <a:cubicBezTo>
                    <a:pt x="13513" y="1530"/>
                    <a:pt x="13513" y="1485"/>
                    <a:pt x="13513" y="1439"/>
                  </a:cubicBezTo>
                  <a:cubicBezTo>
                    <a:pt x="13513" y="1371"/>
                    <a:pt x="13490" y="1348"/>
                    <a:pt x="13467" y="1325"/>
                  </a:cubicBezTo>
                  <a:cubicBezTo>
                    <a:pt x="13353" y="1256"/>
                    <a:pt x="13239" y="1188"/>
                    <a:pt x="13125" y="1119"/>
                  </a:cubicBezTo>
                  <a:cubicBezTo>
                    <a:pt x="13106" y="1110"/>
                    <a:pt x="13091" y="1104"/>
                    <a:pt x="13077" y="1104"/>
                  </a:cubicBezTo>
                  <a:close/>
                  <a:moveTo>
                    <a:pt x="3858" y="1536"/>
                  </a:moveTo>
                  <a:cubicBezTo>
                    <a:pt x="3846" y="1536"/>
                    <a:pt x="3835" y="1542"/>
                    <a:pt x="3835" y="1553"/>
                  </a:cubicBezTo>
                  <a:cubicBezTo>
                    <a:pt x="3744" y="1622"/>
                    <a:pt x="3652" y="1690"/>
                    <a:pt x="3561" y="1759"/>
                  </a:cubicBezTo>
                  <a:cubicBezTo>
                    <a:pt x="3515" y="1781"/>
                    <a:pt x="3538" y="1781"/>
                    <a:pt x="3584" y="1804"/>
                  </a:cubicBezTo>
                  <a:cubicBezTo>
                    <a:pt x="3611" y="1818"/>
                    <a:pt x="3635" y="1823"/>
                    <a:pt x="3659" y="1823"/>
                  </a:cubicBezTo>
                  <a:cubicBezTo>
                    <a:pt x="3715" y="1823"/>
                    <a:pt x="3764" y="1791"/>
                    <a:pt x="3812" y="1759"/>
                  </a:cubicBezTo>
                  <a:cubicBezTo>
                    <a:pt x="3858" y="1713"/>
                    <a:pt x="3881" y="1644"/>
                    <a:pt x="3903" y="1576"/>
                  </a:cubicBezTo>
                  <a:cubicBezTo>
                    <a:pt x="3903" y="1576"/>
                    <a:pt x="3903" y="1553"/>
                    <a:pt x="3881" y="1553"/>
                  </a:cubicBezTo>
                  <a:cubicBezTo>
                    <a:pt x="3881" y="1542"/>
                    <a:pt x="3869" y="1536"/>
                    <a:pt x="3858" y="1536"/>
                  </a:cubicBezTo>
                  <a:close/>
                  <a:moveTo>
                    <a:pt x="13764" y="1576"/>
                  </a:moveTo>
                  <a:cubicBezTo>
                    <a:pt x="13787" y="1622"/>
                    <a:pt x="13787" y="1667"/>
                    <a:pt x="13832" y="1713"/>
                  </a:cubicBezTo>
                  <a:cubicBezTo>
                    <a:pt x="13855" y="1736"/>
                    <a:pt x="13855" y="1759"/>
                    <a:pt x="13878" y="1781"/>
                  </a:cubicBezTo>
                  <a:cubicBezTo>
                    <a:pt x="13960" y="1822"/>
                    <a:pt x="14041" y="1899"/>
                    <a:pt x="14139" y="1899"/>
                  </a:cubicBezTo>
                  <a:cubicBezTo>
                    <a:pt x="14150" y="1899"/>
                    <a:pt x="14163" y="1898"/>
                    <a:pt x="14175" y="1895"/>
                  </a:cubicBezTo>
                  <a:cubicBezTo>
                    <a:pt x="14198" y="1895"/>
                    <a:pt x="14198" y="1873"/>
                    <a:pt x="14221" y="1873"/>
                  </a:cubicBezTo>
                  <a:cubicBezTo>
                    <a:pt x="14198" y="1873"/>
                    <a:pt x="14198" y="1850"/>
                    <a:pt x="14175" y="1850"/>
                  </a:cubicBezTo>
                  <a:cubicBezTo>
                    <a:pt x="14106" y="1759"/>
                    <a:pt x="14015" y="1713"/>
                    <a:pt x="13924" y="1644"/>
                  </a:cubicBezTo>
                  <a:cubicBezTo>
                    <a:pt x="13878" y="1599"/>
                    <a:pt x="13832" y="1576"/>
                    <a:pt x="13764" y="1576"/>
                  </a:cubicBezTo>
                  <a:close/>
                  <a:moveTo>
                    <a:pt x="4548" y="1383"/>
                  </a:moveTo>
                  <a:cubicBezTo>
                    <a:pt x="4530" y="1383"/>
                    <a:pt x="4512" y="1386"/>
                    <a:pt x="4497" y="1393"/>
                  </a:cubicBezTo>
                  <a:cubicBezTo>
                    <a:pt x="4451" y="1416"/>
                    <a:pt x="4383" y="1439"/>
                    <a:pt x="4383" y="1462"/>
                  </a:cubicBezTo>
                  <a:cubicBezTo>
                    <a:pt x="4383" y="1530"/>
                    <a:pt x="4337" y="1553"/>
                    <a:pt x="4314" y="1622"/>
                  </a:cubicBezTo>
                  <a:cubicBezTo>
                    <a:pt x="4314" y="1713"/>
                    <a:pt x="4360" y="1759"/>
                    <a:pt x="4383" y="1827"/>
                  </a:cubicBezTo>
                  <a:cubicBezTo>
                    <a:pt x="4406" y="1873"/>
                    <a:pt x="4474" y="1873"/>
                    <a:pt x="4543" y="1895"/>
                  </a:cubicBezTo>
                  <a:cubicBezTo>
                    <a:pt x="4555" y="1900"/>
                    <a:pt x="4568" y="1902"/>
                    <a:pt x="4582" y="1902"/>
                  </a:cubicBezTo>
                  <a:cubicBezTo>
                    <a:pt x="4643" y="1902"/>
                    <a:pt x="4711" y="1864"/>
                    <a:pt x="4748" y="1827"/>
                  </a:cubicBezTo>
                  <a:cubicBezTo>
                    <a:pt x="4794" y="1804"/>
                    <a:pt x="4794" y="1736"/>
                    <a:pt x="4816" y="1690"/>
                  </a:cubicBezTo>
                  <a:cubicBezTo>
                    <a:pt x="4839" y="1599"/>
                    <a:pt x="4794" y="1530"/>
                    <a:pt x="4771" y="1462"/>
                  </a:cubicBezTo>
                  <a:cubicBezTo>
                    <a:pt x="4725" y="1439"/>
                    <a:pt x="4702" y="1416"/>
                    <a:pt x="4657" y="1393"/>
                  </a:cubicBezTo>
                  <a:cubicBezTo>
                    <a:pt x="4626" y="1393"/>
                    <a:pt x="4586" y="1383"/>
                    <a:pt x="4548" y="1383"/>
                  </a:cubicBezTo>
                  <a:close/>
                  <a:moveTo>
                    <a:pt x="5527" y="1468"/>
                  </a:moveTo>
                  <a:cubicBezTo>
                    <a:pt x="5461" y="1468"/>
                    <a:pt x="5399" y="1496"/>
                    <a:pt x="5341" y="1553"/>
                  </a:cubicBezTo>
                  <a:cubicBezTo>
                    <a:pt x="5227" y="1667"/>
                    <a:pt x="5227" y="1827"/>
                    <a:pt x="5341" y="1941"/>
                  </a:cubicBezTo>
                  <a:cubicBezTo>
                    <a:pt x="5390" y="1989"/>
                    <a:pt x="5457" y="2018"/>
                    <a:pt x="5526" y="2018"/>
                  </a:cubicBezTo>
                  <a:cubicBezTo>
                    <a:pt x="5589" y="2018"/>
                    <a:pt x="5653" y="1995"/>
                    <a:pt x="5707" y="1941"/>
                  </a:cubicBezTo>
                  <a:cubicBezTo>
                    <a:pt x="5821" y="1827"/>
                    <a:pt x="5821" y="1667"/>
                    <a:pt x="5729" y="1553"/>
                  </a:cubicBezTo>
                  <a:cubicBezTo>
                    <a:pt x="5661" y="1496"/>
                    <a:pt x="5593" y="1468"/>
                    <a:pt x="5527" y="1468"/>
                  </a:cubicBezTo>
                  <a:close/>
                  <a:moveTo>
                    <a:pt x="6483" y="1530"/>
                  </a:moveTo>
                  <a:cubicBezTo>
                    <a:pt x="6414" y="1530"/>
                    <a:pt x="6369" y="1553"/>
                    <a:pt x="6300" y="1622"/>
                  </a:cubicBezTo>
                  <a:cubicBezTo>
                    <a:pt x="6254" y="1667"/>
                    <a:pt x="6209" y="1713"/>
                    <a:pt x="6209" y="1804"/>
                  </a:cubicBezTo>
                  <a:cubicBezTo>
                    <a:pt x="6232" y="1873"/>
                    <a:pt x="6232" y="1941"/>
                    <a:pt x="6300" y="1987"/>
                  </a:cubicBezTo>
                  <a:cubicBezTo>
                    <a:pt x="6346" y="2032"/>
                    <a:pt x="6391" y="2101"/>
                    <a:pt x="6483" y="2101"/>
                  </a:cubicBezTo>
                  <a:cubicBezTo>
                    <a:pt x="6574" y="2078"/>
                    <a:pt x="6620" y="2078"/>
                    <a:pt x="6688" y="2010"/>
                  </a:cubicBezTo>
                  <a:cubicBezTo>
                    <a:pt x="6734" y="1964"/>
                    <a:pt x="6779" y="1918"/>
                    <a:pt x="6779" y="1804"/>
                  </a:cubicBezTo>
                  <a:cubicBezTo>
                    <a:pt x="6757" y="1736"/>
                    <a:pt x="6757" y="1667"/>
                    <a:pt x="6688" y="1644"/>
                  </a:cubicBezTo>
                  <a:cubicBezTo>
                    <a:pt x="6643" y="1576"/>
                    <a:pt x="6574" y="1530"/>
                    <a:pt x="6483" y="1530"/>
                  </a:cubicBezTo>
                  <a:close/>
                  <a:moveTo>
                    <a:pt x="7419" y="1599"/>
                  </a:moveTo>
                  <a:cubicBezTo>
                    <a:pt x="7339" y="1599"/>
                    <a:pt x="7259" y="1622"/>
                    <a:pt x="7213" y="1667"/>
                  </a:cubicBezTo>
                  <a:cubicBezTo>
                    <a:pt x="7122" y="1781"/>
                    <a:pt x="7122" y="2010"/>
                    <a:pt x="7213" y="2101"/>
                  </a:cubicBezTo>
                  <a:cubicBezTo>
                    <a:pt x="7259" y="2147"/>
                    <a:pt x="7339" y="2169"/>
                    <a:pt x="7419" y="2169"/>
                  </a:cubicBezTo>
                  <a:cubicBezTo>
                    <a:pt x="7498" y="2169"/>
                    <a:pt x="7578" y="2147"/>
                    <a:pt x="7624" y="2101"/>
                  </a:cubicBezTo>
                  <a:cubicBezTo>
                    <a:pt x="7738" y="2010"/>
                    <a:pt x="7738" y="1759"/>
                    <a:pt x="7624" y="1667"/>
                  </a:cubicBezTo>
                  <a:cubicBezTo>
                    <a:pt x="7578" y="1622"/>
                    <a:pt x="7498" y="1599"/>
                    <a:pt x="7419" y="1599"/>
                  </a:cubicBezTo>
                  <a:close/>
                  <a:moveTo>
                    <a:pt x="8366" y="1673"/>
                  </a:moveTo>
                  <a:cubicBezTo>
                    <a:pt x="8286" y="1673"/>
                    <a:pt x="8206" y="1701"/>
                    <a:pt x="8149" y="1759"/>
                  </a:cubicBezTo>
                  <a:cubicBezTo>
                    <a:pt x="8035" y="1873"/>
                    <a:pt x="8035" y="2078"/>
                    <a:pt x="8149" y="2192"/>
                  </a:cubicBezTo>
                  <a:cubicBezTo>
                    <a:pt x="8206" y="2249"/>
                    <a:pt x="8286" y="2278"/>
                    <a:pt x="8366" y="2278"/>
                  </a:cubicBezTo>
                  <a:cubicBezTo>
                    <a:pt x="8446" y="2278"/>
                    <a:pt x="8526" y="2249"/>
                    <a:pt x="8583" y="2192"/>
                  </a:cubicBezTo>
                  <a:cubicBezTo>
                    <a:pt x="8697" y="2078"/>
                    <a:pt x="8697" y="1873"/>
                    <a:pt x="8583" y="1759"/>
                  </a:cubicBezTo>
                  <a:cubicBezTo>
                    <a:pt x="8526" y="1701"/>
                    <a:pt x="8446" y="1673"/>
                    <a:pt x="8366" y="1673"/>
                  </a:cubicBezTo>
                  <a:close/>
                  <a:moveTo>
                    <a:pt x="9308" y="1750"/>
                  </a:moveTo>
                  <a:cubicBezTo>
                    <a:pt x="9239" y="1750"/>
                    <a:pt x="9173" y="1784"/>
                    <a:pt x="9108" y="1850"/>
                  </a:cubicBezTo>
                  <a:cubicBezTo>
                    <a:pt x="8971" y="2010"/>
                    <a:pt x="8971" y="2147"/>
                    <a:pt x="9108" y="2284"/>
                  </a:cubicBezTo>
                  <a:cubicBezTo>
                    <a:pt x="9182" y="2358"/>
                    <a:pt x="9256" y="2398"/>
                    <a:pt x="9330" y="2398"/>
                  </a:cubicBezTo>
                  <a:cubicBezTo>
                    <a:pt x="9393" y="2398"/>
                    <a:pt x="9456" y="2369"/>
                    <a:pt x="9518" y="2306"/>
                  </a:cubicBezTo>
                  <a:cubicBezTo>
                    <a:pt x="9678" y="2147"/>
                    <a:pt x="9678" y="2010"/>
                    <a:pt x="9541" y="1873"/>
                  </a:cubicBezTo>
                  <a:cubicBezTo>
                    <a:pt x="9458" y="1790"/>
                    <a:pt x="9382" y="1750"/>
                    <a:pt x="9308" y="1750"/>
                  </a:cubicBezTo>
                  <a:close/>
                  <a:moveTo>
                    <a:pt x="10270" y="1822"/>
                  </a:moveTo>
                  <a:cubicBezTo>
                    <a:pt x="10256" y="1822"/>
                    <a:pt x="10242" y="1824"/>
                    <a:pt x="10226" y="1827"/>
                  </a:cubicBezTo>
                  <a:cubicBezTo>
                    <a:pt x="10135" y="1827"/>
                    <a:pt x="10089" y="1895"/>
                    <a:pt x="9998" y="1918"/>
                  </a:cubicBezTo>
                  <a:cubicBezTo>
                    <a:pt x="9975" y="2010"/>
                    <a:pt x="9907" y="2078"/>
                    <a:pt x="9929" y="2169"/>
                  </a:cubicBezTo>
                  <a:cubicBezTo>
                    <a:pt x="9929" y="2261"/>
                    <a:pt x="9998" y="2306"/>
                    <a:pt x="10021" y="2375"/>
                  </a:cubicBezTo>
                  <a:cubicBezTo>
                    <a:pt x="10089" y="2398"/>
                    <a:pt x="10158" y="2466"/>
                    <a:pt x="10272" y="2466"/>
                  </a:cubicBezTo>
                  <a:cubicBezTo>
                    <a:pt x="10340" y="2466"/>
                    <a:pt x="10409" y="2398"/>
                    <a:pt x="10500" y="2375"/>
                  </a:cubicBezTo>
                  <a:cubicBezTo>
                    <a:pt x="10500" y="2284"/>
                    <a:pt x="10591" y="2215"/>
                    <a:pt x="10568" y="2124"/>
                  </a:cubicBezTo>
                  <a:cubicBezTo>
                    <a:pt x="10546" y="2055"/>
                    <a:pt x="10523" y="1987"/>
                    <a:pt x="10477" y="1918"/>
                  </a:cubicBezTo>
                  <a:cubicBezTo>
                    <a:pt x="10418" y="1879"/>
                    <a:pt x="10359" y="1822"/>
                    <a:pt x="10270" y="1822"/>
                  </a:cubicBezTo>
                  <a:close/>
                  <a:moveTo>
                    <a:pt x="11188" y="1904"/>
                  </a:moveTo>
                  <a:cubicBezTo>
                    <a:pt x="11109" y="1904"/>
                    <a:pt x="11034" y="1932"/>
                    <a:pt x="10979" y="1987"/>
                  </a:cubicBezTo>
                  <a:cubicBezTo>
                    <a:pt x="10842" y="2124"/>
                    <a:pt x="10820" y="2329"/>
                    <a:pt x="10956" y="2466"/>
                  </a:cubicBezTo>
                  <a:cubicBezTo>
                    <a:pt x="11016" y="2538"/>
                    <a:pt x="11107" y="2572"/>
                    <a:pt x="11200" y="2572"/>
                  </a:cubicBezTo>
                  <a:cubicBezTo>
                    <a:pt x="11284" y="2572"/>
                    <a:pt x="11370" y="2543"/>
                    <a:pt x="11436" y="2489"/>
                  </a:cubicBezTo>
                  <a:cubicBezTo>
                    <a:pt x="11573" y="2352"/>
                    <a:pt x="11573" y="2124"/>
                    <a:pt x="11436" y="2010"/>
                  </a:cubicBezTo>
                  <a:cubicBezTo>
                    <a:pt x="11364" y="1938"/>
                    <a:pt x="11274" y="1904"/>
                    <a:pt x="11188" y="1904"/>
                  </a:cubicBezTo>
                  <a:close/>
                  <a:moveTo>
                    <a:pt x="2785" y="2375"/>
                  </a:moveTo>
                  <a:cubicBezTo>
                    <a:pt x="2717" y="2466"/>
                    <a:pt x="2625" y="2535"/>
                    <a:pt x="2557" y="2626"/>
                  </a:cubicBezTo>
                  <a:cubicBezTo>
                    <a:pt x="2557" y="2626"/>
                    <a:pt x="2557" y="2649"/>
                    <a:pt x="2534" y="2649"/>
                  </a:cubicBezTo>
                  <a:lnTo>
                    <a:pt x="2580" y="2649"/>
                  </a:lnTo>
                  <a:cubicBezTo>
                    <a:pt x="2625" y="2649"/>
                    <a:pt x="2671" y="2649"/>
                    <a:pt x="2717" y="2626"/>
                  </a:cubicBezTo>
                  <a:cubicBezTo>
                    <a:pt x="2785" y="2603"/>
                    <a:pt x="2854" y="2443"/>
                    <a:pt x="2831" y="2375"/>
                  </a:cubicBezTo>
                  <a:close/>
                  <a:moveTo>
                    <a:pt x="12169" y="1958"/>
                  </a:moveTo>
                  <a:cubicBezTo>
                    <a:pt x="12086" y="1958"/>
                    <a:pt x="12006" y="1998"/>
                    <a:pt x="11938" y="2078"/>
                  </a:cubicBezTo>
                  <a:cubicBezTo>
                    <a:pt x="11778" y="2215"/>
                    <a:pt x="11778" y="2398"/>
                    <a:pt x="11915" y="2535"/>
                  </a:cubicBezTo>
                  <a:cubicBezTo>
                    <a:pt x="11998" y="2618"/>
                    <a:pt x="12087" y="2657"/>
                    <a:pt x="12173" y="2657"/>
                  </a:cubicBezTo>
                  <a:cubicBezTo>
                    <a:pt x="12252" y="2657"/>
                    <a:pt x="12329" y="2623"/>
                    <a:pt x="12394" y="2557"/>
                  </a:cubicBezTo>
                  <a:cubicBezTo>
                    <a:pt x="12554" y="2398"/>
                    <a:pt x="12554" y="2215"/>
                    <a:pt x="12417" y="2078"/>
                  </a:cubicBezTo>
                  <a:cubicBezTo>
                    <a:pt x="12337" y="1998"/>
                    <a:pt x="12252" y="1958"/>
                    <a:pt x="12169" y="1958"/>
                  </a:cubicBezTo>
                  <a:close/>
                  <a:moveTo>
                    <a:pt x="13216" y="2032"/>
                  </a:moveTo>
                  <a:cubicBezTo>
                    <a:pt x="13191" y="2037"/>
                    <a:pt x="13166" y="2038"/>
                    <a:pt x="13141" y="2038"/>
                  </a:cubicBezTo>
                  <a:cubicBezTo>
                    <a:pt x="13114" y="2038"/>
                    <a:pt x="13087" y="2036"/>
                    <a:pt x="13061" y="2036"/>
                  </a:cubicBezTo>
                  <a:cubicBezTo>
                    <a:pt x="12984" y="2036"/>
                    <a:pt x="12916" y="2049"/>
                    <a:pt x="12874" y="2147"/>
                  </a:cubicBezTo>
                  <a:cubicBezTo>
                    <a:pt x="12828" y="2192"/>
                    <a:pt x="12760" y="2215"/>
                    <a:pt x="12760" y="2261"/>
                  </a:cubicBezTo>
                  <a:cubicBezTo>
                    <a:pt x="12760" y="2375"/>
                    <a:pt x="12714" y="2489"/>
                    <a:pt x="12828" y="2603"/>
                  </a:cubicBezTo>
                  <a:cubicBezTo>
                    <a:pt x="12942" y="2700"/>
                    <a:pt x="12975" y="2729"/>
                    <a:pt x="13058" y="2729"/>
                  </a:cubicBezTo>
                  <a:cubicBezTo>
                    <a:pt x="13092" y="2729"/>
                    <a:pt x="13134" y="2724"/>
                    <a:pt x="13193" y="2717"/>
                  </a:cubicBezTo>
                  <a:lnTo>
                    <a:pt x="13239" y="2717"/>
                  </a:lnTo>
                  <a:cubicBezTo>
                    <a:pt x="13353" y="2603"/>
                    <a:pt x="13490" y="2512"/>
                    <a:pt x="13444" y="2329"/>
                  </a:cubicBezTo>
                  <a:cubicBezTo>
                    <a:pt x="13422" y="2284"/>
                    <a:pt x="13444" y="2238"/>
                    <a:pt x="13399" y="2192"/>
                  </a:cubicBezTo>
                  <a:cubicBezTo>
                    <a:pt x="13353" y="2169"/>
                    <a:pt x="13307" y="2124"/>
                    <a:pt x="13262" y="2078"/>
                  </a:cubicBezTo>
                  <a:cubicBezTo>
                    <a:pt x="13239" y="2055"/>
                    <a:pt x="13216" y="2032"/>
                    <a:pt x="13216" y="2032"/>
                  </a:cubicBezTo>
                  <a:close/>
                  <a:moveTo>
                    <a:pt x="3491" y="2298"/>
                  </a:moveTo>
                  <a:cubicBezTo>
                    <a:pt x="3447" y="2298"/>
                    <a:pt x="3413" y="2323"/>
                    <a:pt x="3378" y="2375"/>
                  </a:cubicBezTo>
                  <a:cubicBezTo>
                    <a:pt x="3287" y="2398"/>
                    <a:pt x="3333" y="2489"/>
                    <a:pt x="3333" y="2535"/>
                  </a:cubicBezTo>
                  <a:cubicBezTo>
                    <a:pt x="3310" y="2603"/>
                    <a:pt x="3356" y="2649"/>
                    <a:pt x="3401" y="2694"/>
                  </a:cubicBezTo>
                  <a:cubicBezTo>
                    <a:pt x="3447" y="2763"/>
                    <a:pt x="3515" y="2740"/>
                    <a:pt x="3584" y="2763"/>
                  </a:cubicBezTo>
                  <a:cubicBezTo>
                    <a:pt x="3652" y="2763"/>
                    <a:pt x="3675" y="2717"/>
                    <a:pt x="3721" y="2694"/>
                  </a:cubicBezTo>
                  <a:cubicBezTo>
                    <a:pt x="3789" y="2626"/>
                    <a:pt x="3767" y="2557"/>
                    <a:pt x="3789" y="2489"/>
                  </a:cubicBezTo>
                  <a:cubicBezTo>
                    <a:pt x="3789" y="2443"/>
                    <a:pt x="3767" y="2398"/>
                    <a:pt x="3721" y="2352"/>
                  </a:cubicBezTo>
                  <a:cubicBezTo>
                    <a:pt x="3693" y="2311"/>
                    <a:pt x="3658" y="2303"/>
                    <a:pt x="3619" y="2303"/>
                  </a:cubicBezTo>
                  <a:cubicBezTo>
                    <a:pt x="3593" y="2303"/>
                    <a:pt x="3566" y="2306"/>
                    <a:pt x="3538" y="2306"/>
                  </a:cubicBezTo>
                  <a:cubicBezTo>
                    <a:pt x="3521" y="2301"/>
                    <a:pt x="3505" y="2298"/>
                    <a:pt x="3491" y="2298"/>
                  </a:cubicBezTo>
                  <a:close/>
                  <a:moveTo>
                    <a:pt x="14061" y="2101"/>
                  </a:moveTo>
                  <a:cubicBezTo>
                    <a:pt x="13947" y="2101"/>
                    <a:pt x="13878" y="2169"/>
                    <a:pt x="13787" y="2215"/>
                  </a:cubicBezTo>
                  <a:cubicBezTo>
                    <a:pt x="13741" y="2238"/>
                    <a:pt x="13673" y="2420"/>
                    <a:pt x="13673" y="2466"/>
                  </a:cubicBezTo>
                  <a:cubicBezTo>
                    <a:pt x="13673" y="2580"/>
                    <a:pt x="13718" y="2672"/>
                    <a:pt x="13787" y="2740"/>
                  </a:cubicBezTo>
                  <a:cubicBezTo>
                    <a:pt x="13855" y="2808"/>
                    <a:pt x="13947" y="2854"/>
                    <a:pt x="14038" y="2854"/>
                  </a:cubicBezTo>
                  <a:cubicBezTo>
                    <a:pt x="14152" y="2854"/>
                    <a:pt x="14221" y="2786"/>
                    <a:pt x="14289" y="2740"/>
                  </a:cubicBezTo>
                  <a:cubicBezTo>
                    <a:pt x="14335" y="2717"/>
                    <a:pt x="14403" y="2557"/>
                    <a:pt x="14403" y="2489"/>
                  </a:cubicBezTo>
                  <a:cubicBezTo>
                    <a:pt x="14426" y="2375"/>
                    <a:pt x="14357" y="2306"/>
                    <a:pt x="14312" y="2215"/>
                  </a:cubicBezTo>
                  <a:cubicBezTo>
                    <a:pt x="14221" y="2192"/>
                    <a:pt x="14152" y="2101"/>
                    <a:pt x="14061" y="2101"/>
                  </a:cubicBezTo>
                  <a:close/>
                  <a:moveTo>
                    <a:pt x="4492" y="2362"/>
                  </a:moveTo>
                  <a:cubicBezTo>
                    <a:pt x="4441" y="2362"/>
                    <a:pt x="4390" y="2382"/>
                    <a:pt x="4360" y="2443"/>
                  </a:cubicBezTo>
                  <a:cubicBezTo>
                    <a:pt x="4337" y="2466"/>
                    <a:pt x="4314" y="2466"/>
                    <a:pt x="4314" y="2489"/>
                  </a:cubicBezTo>
                  <a:cubicBezTo>
                    <a:pt x="4269" y="2512"/>
                    <a:pt x="4246" y="2557"/>
                    <a:pt x="4246" y="2626"/>
                  </a:cubicBezTo>
                  <a:cubicBezTo>
                    <a:pt x="4246" y="2672"/>
                    <a:pt x="4269" y="2717"/>
                    <a:pt x="4314" y="2763"/>
                  </a:cubicBezTo>
                  <a:cubicBezTo>
                    <a:pt x="4337" y="2786"/>
                    <a:pt x="4360" y="2808"/>
                    <a:pt x="4360" y="2831"/>
                  </a:cubicBezTo>
                  <a:cubicBezTo>
                    <a:pt x="4406" y="2877"/>
                    <a:pt x="4451" y="2877"/>
                    <a:pt x="4497" y="2877"/>
                  </a:cubicBezTo>
                  <a:cubicBezTo>
                    <a:pt x="4543" y="2877"/>
                    <a:pt x="4611" y="2877"/>
                    <a:pt x="4634" y="2831"/>
                  </a:cubicBezTo>
                  <a:cubicBezTo>
                    <a:pt x="4657" y="2808"/>
                    <a:pt x="4680" y="2786"/>
                    <a:pt x="4702" y="2763"/>
                  </a:cubicBezTo>
                  <a:cubicBezTo>
                    <a:pt x="4748" y="2717"/>
                    <a:pt x="4748" y="2672"/>
                    <a:pt x="4748" y="2626"/>
                  </a:cubicBezTo>
                  <a:cubicBezTo>
                    <a:pt x="4748" y="2557"/>
                    <a:pt x="4748" y="2512"/>
                    <a:pt x="4702" y="2489"/>
                  </a:cubicBezTo>
                  <a:cubicBezTo>
                    <a:pt x="4657" y="2443"/>
                    <a:pt x="4611" y="2375"/>
                    <a:pt x="4565" y="2375"/>
                  </a:cubicBezTo>
                  <a:cubicBezTo>
                    <a:pt x="4543" y="2367"/>
                    <a:pt x="4517" y="2362"/>
                    <a:pt x="4492" y="2362"/>
                  </a:cubicBezTo>
                  <a:close/>
                  <a:moveTo>
                    <a:pt x="5465" y="2391"/>
                  </a:moveTo>
                  <a:cubicBezTo>
                    <a:pt x="5389" y="2391"/>
                    <a:pt x="5313" y="2426"/>
                    <a:pt x="5250" y="2489"/>
                  </a:cubicBezTo>
                  <a:cubicBezTo>
                    <a:pt x="5159" y="2580"/>
                    <a:pt x="5159" y="2786"/>
                    <a:pt x="5273" y="2877"/>
                  </a:cubicBezTo>
                  <a:cubicBezTo>
                    <a:pt x="5327" y="2920"/>
                    <a:pt x="5391" y="2943"/>
                    <a:pt x="5453" y="2943"/>
                  </a:cubicBezTo>
                  <a:cubicBezTo>
                    <a:pt x="5523" y="2943"/>
                    <a:pt x="5590" y="2914"/>
                    <a:pt x="5638" y="2854"/>
                  </a:cubicBezTo>
                  <a:cubicBezTo>
                    <a:pt x="5752" y="2740"/>
                    <a:pt x="5752" y="2580"/>
                    <a:pt x="5638" y="2466"/>
                  </a:cubicBezTo>
                  <a:cubicBezTo>
                    <a:pt x="5587" y="2415"/>
                    <a:pt x="5526" y="2391"/>
                    <a:pt x="5465" y="2391"/>
                  </a:cubicBezTo>
                  <a:close/>
                  <a:moveTo>
                    <a:pt x="14723" y="2329"/>
                  </a:moveTo>
                  <a:cubicBezTo>
                    <a:pt x="14700" y="2329"/>
                    <a:pt x="14631" y="2466"/>
                    <a:pt x="14631" y="2512"/>
                  </a:cubicBezTo>
                  <a:cubicBezTo>
                    <a:pt x="14609" y="2626"/>
                    <a:pt x="14631" y="2672"/>
                    <a:pt x="14677" y="2763"/>
                  </a:cubicBezTo>
                  <a:cubicBezTo>
                    <a:pt x="14747" y="2875"/>
                    <a:pt x="14860" y="2944"/>
                    <a:pt x="14984" y="2944"/>
                  </a:cubicBezTo>
                  <a:cubicBezTo>
                    <a:pt x="15062" y="2944"/>
                    <a:pt x="15145" y="2916"/>
                    <a:pt x="15225" y="2854"/>
                  </a:cubicBezTo>
                  <a:cubicBezTo>
                    <a:pt x="15225" y="2854"/>
                    <a:pt x="15248" y="2831"/>
                    <a:pt x="15225" y="2808"/>
                  </a:cubicBezTo>
                  <a:cubicBezTo>
                    <a:pt x="15179" y="2740"/>
                    <a:pt x="15111" y="2649"/>
                    <a:pt x="15042" y="2557"/>
                  </a:cubicBezTo>
                  <a:cubicBezTo>
                    <a:pt x="14974" y="2512"/>
                    <a:pt x="14905" y="2466"/>
                    <a:pt x="14837" y="2420"/>
                  </a:cubicBezTo>
                  <a:cubicBezTo>
                    <a:pt x="14791" y="2398"/>
                    <a:pt x="14791" y="2329"/>
                    <a:pt x="14723" y="2329"/>
                  </a:cubicBezTo>
                  <a:close/>
                  <a:moveTo>
                    <a:pt x="6403" y="2495"/>
                  </a:moveTo>
                  <a:cubicBezTo>
                    <a:pt x="6334" y="2495"/>
                    <a:pt x="6266" y="2523"/>
                    <a:pt x="6209" y="2580"/>
                  </a:cubicBezTo>
                  <a:cubicBezTo>
                    <a:pt x="6095" y="2672"/>
                    <a:pt x="6095" y="2831"/>
                    <a:pt x="6209" y="2945"/>
                  </a:cubicBezTo>
                  <a:cubicBezTo>
                    <a:pt x="6269" y="3006"/>
                    <a:pt x="6342" y="3034"/>
                    <a:pt x="6411" y="3034"/>
                  </a:cubicBezTo>
                  <a:cubicBezTo>
                    <a:pt x="6473" y="3034"/>
                    <a:pt x="6531" y="3011"/>
                    <a:pt x="6574" y="2968"/>
                  </a:cubicBezTo>
                  <a:cubicBezTo>
                    <a:pt x="6711" y="2854"/>
                    <a:pt x="6711" y="2694"/>
                    <a:pt x="6597" y="2580"/>
                  </a:cubicBezTo>
                  <a:cubicBezTo>
                    <a:pt x="6540" y="2523"/>
                    <a:pt x="6471" y="2495"/>
                    <a:pt x="6403" y="2495"/>
                  </a:cubicBezTo>
                  <a:close/>
                  <a:moveTo>
                    <a:pt x="7373" y="2557"/>
                  </a:moveTo>
                  <a:cubicBezTo>
                    <a:pt x="7282" y="2557"/>
                    <a:pt x="7213" y="2603"/>
                    <a:pt x="7145" y="2649"/>
                  </a:cubicBezTo>
                  <a:cubicBezTo>
                    <a:pt x="7099" y="2694"/>
                    <a:pt x="7053" y="2786"/>
                    <a:pt x="7053" y="2854"/>
                  </a:cubicBezTo>
                  <a:cubicBezTo>
                    <a:pt x="7053" y="2923"/>
                    <a:pt x="7099" y="3014"/>
                    <a:pt x="7145" y="3060"/>
                  </a:cubicBezTo>
                  <a:cubicBezTo>
                    <a:pt x="7190" y="3105"/>
                    <a:pt x="7282" y="3151"/>
                    <a:pt x="7350" y="3151"/>
                  </a:cubicBezTo>
                  <a:cubicBezTo>
                    <a:pt x="7419" y="3151"/>
                    <a:pt x="7487" y="3105"/>
                    <a:pt x="7556" y="3082"/>
                  </a:cubicBezTo>
                  <a:cubicBezTo>
                    <a:pt x="7601" y="3014"/>
                    <a:pt x="7647" y="2923"/>
                    <a:pt x="7647" y="2854"/>
                  </a:cubicBezTo>
                  <a:cubicBezTo>
                    <a:pt x="7647" y="2786"/>
                    <a:pt x="7601" y="2694"/>
                    <a:pt x="7556" y="2649"/>
                  </a:cubicBezTo>
                  <a:cubicBezTo>
                    <a:pt x="7510" y="2603"/>
                    <a:pt x="7441" y="2557"/>
                    <a:pt x="7373" y="2557"/>
                  </a:cubicBezTo>
                  <a:close/>
                  <a:moveTo>
                    <a:pt x="8275" y="2632"/>
                  </a:moveTo>
                  <a:cubicBezTo>
                    <a:pt x="8195" y="2632"/>
                    <a:pt x="8115" y="2660"/>
                    <a:pt x="8058" y="2717"/>
                  </a:cubicBezTo>
                  <a:cubicBezTo>
                    <a:pt x="7944" y="2831"/>
                    <a:pt x="7944" y="3037"/>
                    <a:pt x="8058" y="3128"/>
                  </a:cubicBezTo>
                  <a:cubicBezTo>
                    <a:pt x="8117" y="3200"/>
                    <a:pt x="8202" y="3234"/>
                    <a:pt x="8285" y="3234"/>
                  </a:cubicBezTo>
                  <a:cubicBezTo>
                    <a:pt x="8362" y="3234"/>
                    <a:pt x="8437" y="3205"/>
                    <a:pt x="8491" y="3151"/>
                  </a:cubicBezTo>
                  <a:cubicBezTo>
                    <a:pt x="8605" y="3037"/>
                    <a:pt x="8605" y="2831"/>
                    <a:pt x="8491" y="2717"/>
                  </a:cubicBezTo>
                  <a:cubicBezTo>
                    <a:pt x="8434" y="2660"/>
                    <a:pt x="8354" y="2632"/>
                    <a:pt x="8275" y="2632"/>
                  </a:cubicBezTo>
                  <a:close/>
                  <a:moveTo>
                    <a:pt x="9240" y="2714"/>
                  </a:moveTo>
                  <a:cubicBezTo>
                    <a:pt x="9194" y="2714"/>
                    <a:pt x="9147" y="2727"/>
                    <a:pt x="9108" y="2740"/>
                  </a:cubicBezTo>
                  <a:cubicBezTo>
                    <a:pt x="9085" y="2740"/>
                    <a:pt x="9062" y="2786"/>
                    <a:pt x="9016" y="2808"/>
                  </a:cubicBezTo>
                  <a:cubicBezTo>
                    <a:pt x="8925" y="2854"/>
                    <a:pt x="8902" y="2945"/>
                    <a:pt x="8902" y="3014"/>
                  </a:cubicBezTo>
                  <a:cubicBezTo>
                    <a:pt x="8902" y="3082"/>
                    <a:pt x="8925" y="3174"/>
                    <a:pt x="8994" y="3219"/>
                  </a:cubicBezTo>
                  <a:cubicBezTo>
                    <a:pt x="9062" y="3311"/>
                    <a:pt x="9153" y="3333"/>
                    <a:pt x="9222" y="3333"/>
                  </a:cubicBezTo>
                  <a:cubicBezTo>
                    <a:pt x="9290" y="3333"/>
                    <a:pt x="9382" y="3311"/>
                    <a:pt x="9427" y="3242"/>
                  </a:cubicBezTo>
                  <a:cubicBezTo>
                    <a:pt x="9496" y="3174"/>
                    <a:pt x="9541" y="3105"/>
                    <a:pt x="9541" y="3037"/>
                  </a:cubicBezTo>
                  <a:cubicBezTo>
                    <a:pt x="9541" y="2968"/>
                    <a:pt x="9541" y="2854"/>
                    <a:pt x="9450" y="2808"/>
                  </a:cubicBezTo>
                  <a:cubicBezTo>
                    <a:pt x="9404" y="2786"/>
                    <a:pt x="9382" y="2740"/>
                    <a:pt x="9336" y="2740"/>
                  </a:cubicBezTo>
                  <a:cubicBezTo>
                    <a:pt x="9307" y="2721"/>
                    <a:pt x="9274" y="2714"/>
                    <a:pt x="9240" y="2714"/>
                  </a:cubicBezTo>
                  <a:close/>
                  <a:moveTo>
                    <a:pt x="10232" y="2773"/>
                  </a:moveTo>
                  <a:cubicBezTo>
                    <a:pt x="10215" y="2773"/>
                    <a:pt x="10198" y="2777"/>
                    <a:pt x="10180" y="2786"/>
                  </a:cubicBezTo>
                  <a:cubicBezTo>
                    <a:pt x="10089" y="2808"/>
                    <a:pt x="9998" y="2808"/>
                    <a:pt x="9975" y="2877"/>
                  </a:cubicBezTo>
                  <a:cubicBezTo>
                    <a:pt x="9929" y="2923"/>
                    <a:pt x="9861" y="3014"/>
                    <a:pt x="9884" y="3105"/>
                  </a:cubicBezTo>
                  <a:cubicBezTo>
                    <a:pt x="9884" y="3197"/>
                    <a:pt x="9929" y="3265"/>
                    <a:pt x="9975" y="3333"/>
                  </a:cubicBezTo>
                  <a:cubicBezTo>
                    <a:pt x="10056" y="3354"/>
                    <a:pt x="10119" y="3428"/>
                    <a:pt x="10197" y="3428"/>
                  </a:cubicBezTo>
                  <a:cubicBezTo>
                    <a:pt x="10206" y="3428"/>
                    <a:pt x="10216" y="3427"/>
                    <a:pt x="10226" y="3425"/>
                  </a:cubicBezTo>
                  <a:cubicBezTo>
                    <a:pt x="10295" y="3402"/>
                    <a:pt x="10363" y="3356"/>
                    <a:pt x="10432" y="3333"/>
                  </a:cubicBezTo>
                  <a:cubicBezTo>
                    <a:pt x="10454" y="3242"/>
                    <a:pt x="10523" y="3174"/>
                    <a:pt x="10523" y="3082"/>
                  </a:cubicBezTo>
                  <a:cubicBezTo>
                    <a:pt x="10500" y="2991"/>
                    <a:pt x="10454" y="2923"/>
                    <a:pt x="10432" y="2854"/>
                  </a:cubicBezTo>
                  <a:cubicBezTo>
                    <a:pt x="10358" y="2836"/>
                    <a:pt x="10299" y="2773"/>
                    <a:pt x="10232" y="2773"/>
                  </a:cubicBezTo>
                  <a:close/>
                  <a:moveTo>
                    <a:pt x="11128" y="2837"/>
                  </a:moveTo>
                  <a:cubicBezTo>
                    <a:pt x="11036" y="2837"/>
                    <a:pt x="10945" y="2866"/>
                    <a:pt x="10888" y="2923"/>
                  </a:cubicBezTo>
                  <a:cubicBezTo>
                    <a:pt x="10774" y="3037"/>
                    <a:pt x="10774" y="3288"/>
                    <a:pt x="10888" y="3402"/>
                  </a:cubicBezTo>
                  <a:cubicBezTo>
                    <a:pt x="10948" y="3462"/>
                    <a:pt x="11040" y="3491"/>
                    <a:pt x="11131" y="3491"/>
                  </a:cubicBezTo>
                  <a:cubicBezTo>
                    <a:pt x="11211" y="3491"/>
                    <a:pt x="11291" y="3468"/>
                    <a:pt x="11345" y="3425"/>
                  </a:cubicBezTo>
                  <a:cubicBezTo>
                    <a:pt x="11481" y="3288"/>
                    <a:pt x="11481" y="3060"/>
                    <a:pt x="11367" y="2923"/>
                  </a:cubicBezTo>
                  <a:cubicBezTo>
                    <a:pt x="11310" y="2866"/>
                    <a:pt x="11219" y="2837"/>
                    <a:pt x="11128" y="2837"/>
                  </a:cubicBezTo>
                  <a:close/>
                  <a:moveTo>
                    <a:pt x="2516" y="3146"/>
                  </a:moveTo>
                  <a:cubicBezTo>
                    <a:pt x="2507" y="3146"/>
                    <a:pt x="2498" y="3148"/>
                    <a:pt x="2488" y="3151"/>
                  </a:cubicBezTo>
                  <a:cubicBezTo>
                    <a:pt x="2443" y="3174"/>
                    <a:pt x="2397" y="3197"/>
                    <a:pt x="2329" y="3219"/>
                  </a:cubicBezTo>
                  <a:cubicBezTo>
                    <a:pt x="2329" y="3288"/>
                    <a:pt x="2260" y="3333"/>
                    <a:pt x="2283" y="3402"/>
                  </a:cubicBezTo>
                  <a:cubicBezTo>
                    <a:pt x="2306" y="3448"/>
                    <a:pt x="2329" y="3493"/>
                    <a:pt x="2351" y="3562"/>
                  </a:cubicBezTo>
                  <a:cubicBezTo>
                    <a:pt x="2361" y="3558"/>
                    <a:pt x="2370" y="3557"/>
                    <a:pt x="2378" y="3557"/>
                  </a:cubicBezTo>
                  <a:cubicBezTo>
                    <a:pt x="2427" y="3557"/>
                    <a:pt x="2452" y="3607"/>
                    <a:pt x="2511" y="3607"/>
                  </a:cubicBezTo>
                  <a:cubicBezTo>
                    <a:pt x="2580" y="3607"/>
                    <a:pt x="2602" y="3539"/>
                    <a:pt x="2671" y="3539"/>
                  </a:cubicBezTo>
                  <a:cubicBezTo>
                    <a:pt x="2671" y="3470"/>
                    <a:pt x="2739" y="3448"/>
                    <a:pt x="2739" y="3379"/>
                  </a:cubicBezTo>
                  <a:cubicBezTo>
                    <a:pt x="2739" y="3311"/>
                    <a:pt x="2671" y="3265"/>
                    <a:pt x="2671" y="3219"/>
                  </a:cubicBezTo>
                  <a:cubicBezTo>
                    <a:pt x="2612" y="3200"/>
                    <a:pt x="2570" y="3146"/>
                    <a:pt x="2516" y="3146"/>
                  </a:cubicBezTo>
                  <a:close/>
                  <a:moveTo>
                    <a:pt x="12075" y="2911"/>
                  </a:moveTo>
                  <a:cubicBezTo>
                    <a:pt x="11995" y="2911"/>
                    <a:pt x="11915" y="2945"/>
                    <a:pt x="11847" y="3014"/>
                  </a:cubicBezTo>
                  <a:cubicBezTo>
                    <a:pt x="11687" y="3174"/>
                    <a:pt x="11687" y="3356"/>
                    <a:pt x="11824" y="3493"/>
                  </a:cubicBezTo>
                  <a:cubicBezTo>
                    <a:pt x="11904" y="3573"/>
                    <a:pt x="11989" y="3613"/>
                    <a:pt x="12072" y="3613"/>
                  </a:cubicBezTo>
                  <a:cubicBezTo>
                    <a:pt x="12155" y="3613"/>
                    <a:pt x="12235" y="3573"/>
                    <a:pt x="12303" y="3493"/>
                  </a:cubicBezTo>
                  <a:cubicBezTo>
                    <a:pt x="12463" y="3356"/>
                    <a:pt x="12463" y="3174"/>
                    <a:pt x="12303" y="3014"/>
                  </a:cubicBezTo>
                  <a:cubicBezTo>
                    <a:pt x="12235" y="2945"/>
                    <a:pt x="12155" y="2911"/>
                    <a:pt x="12075" y="2911"/>
                  </a:cubicBezTo>
                  <a:close/>
                  <a:moveTo>
                    <a:pt x="3515" y="3219"/>
                  </a:moveTo>
                  <a:cubicBezTo>
                    <a:pt x="3447" y="3242"/>
                    <a:pt x="3378" y="3219"/>
                    <a:pt x="3333" y="3265"/>
                  </a:cubicBezTo>
                  <a:cubicBezTo>
                    <a:pt x="3287" y="3333"/>
                    <a:pt x="3242" y="3356"/>
                    <a:pt x="3264" y="3425"/>
                  </a:cubicBezTo>
                  <a:cubicBezTo>
                    <a:pt x="3264" y="3493"/>
                    <a:pt x="3242" y="3562"/>
                    <a:pt x="3310" y="3607"/>
                  </a:cubicBezTo>
                  <a:cubicBezTo>
                    <a:pt x="3347" y="3645"/>
                    <a:pt x="3369" y="3682"/>
                    <a:pt x="3413" y="3682"/>
                  </a:cubicBezTo>
                  <a:cubicBezTo>
                    <a:pt x="3423" y="3682"/>
                    <a:pt x="3434" y="3680"/>
                    <a:pt x="3447" y="3676"/>
                  </a:cubicBezTo>
                  <a:cubicBezTo>
                    <a:pt x="3474" y="3676"/>
                    <a:pt x="3502" y="3680"/>
                    <a:pt x="3528" y="3680"/>
                  </a:cubicBezTo>
                  <a:cubicBezTo>
                    <a:pt x="3567" y="3680"/>
                    <a:pt x="3602" y="3671"/>
                    <a:pt x="3630" y="3630"/>
                  </a:cubicBezTo>
                  <a:cubicBezTo>
                    <a:pt x="3675" y="3585"/>
                    <a:pt x="3721" y="3562"/>
                    <a:pt x="3698" y="3470"/>
                  </a:cubicBezTo>
                  <a:cubicBezTo>
                    <a:pt x="3698" y="3425"/>
                    <a:pt x="3744" y="3333"/>
                    <a:pt x="3652" y="3288"/>
                  </a:cubicBezTo>
                  <a:cubicBezTo>
                    <a:pt x="3630" y="3242"/>
                    <a:pt x="3584" y="3219"/>
                    <a:pt x="3515" y="3219"/>
                  </a:cubicBezTo>
                  <a:close/>
                  <a:moveTo>
                    <a:pt x="13021" y="3005"/>
                  </a:moveTo>
                  <a:cubicBezTo>
                    <a:pt x="12941" y="3005"/>
                    <a:pt x="12859" y="3039"/>
                    <a:pt x="12783" y="3105"/>
                  </a:cubicBezTo>
                  <a:cubicBezTo>
                    <a:pt x="12646" y="3265"/>
                    <a:pt x="12646" y="3448"/>
                    <a:pt x="12783" y="3585"/>
                  </a:cubicBezTo>
                  <a:cubicBezTo>
                    <a:pt x="12851" y="3676"/>
                    <a:pt x="12919" y="3699"/>
                    <a:pt x="13034" y="3699"/>
                  </a:cubicBezTo>
                  <a:cubicBezTo>
                    <a:pt x="13125" y="3699"/>
                    <a:pt x="13193" y="3676"/>
                    <a:pt x="13262" y="3607"/>
                  </a:cubicBezTo>
                  <a:cubicBezTo>
                    <a:pt x="13399" y="3448"/>
                    <a:pt x="13422" y="3265"/>
                    <a:pt x="13262" y="3128"/>
                  </a:cubicBezTo>
                  <a:cubicBezTo>
                    <a:pt x="13191" y="3045"/>
                    <a:pt x="13107" y="3005"/>
                    <a:pt x="13021" y="3005"/>
                  </a:cubicBezTo>
                  <a:close/>
                  <a:moveTo>
                    <a:pt x="4428" y="3288"/>
                  </a:moveTo>
                  <a:cubicBezTo>
                    <a:pt x="4360" y="3288"/>
                    <a:pt x="4314" y="3311"/>
                    <a:pt x="4292" y="3356"/>
                  </a:cubicBezTo>
                  <a:cubicBezTo>
                    <a:pt x="4246" y="3402"/>
                    <a:pt x="4200" y="3425"/>
                    <a:pt x="4177" y="3470"/>
                  </a:cubicBezTo>
                  <a:cubicBezTo>
                    <a:pt x="4177" y="3562"/>
                    <a:pt x="4155" y="3653"/>
                    <a:pt x="4246" y="3699"/>
                  </a:cubicBezTo>
                  <a:cubicBezTo>
                    <a:pt x="4269" y="3722"/>
                    <a:pt x="4269" y="3722"/>
                    <a:pt x="4292" y="3744"/>
                  </a:cubicBezTo>
                  <a:cubicBezTo>
                    <a:pt x="4314" y="3790"/>
                    <a:pt x="4360" y="3790"/>
                    <a:pt x="4428" y="3790"/>
                  </a:cubicBezTo>
                  <a:cubicBezTo>
                    <a:pt x="4497" y="3790"/>
                    <a:pt x="4543" y="3790"/>
                    <a:pt x="4565" y="3744"/>
                  </a:cubicBezTo>
                  <a:cubicBezTo>
                    <a:pt x="4588" y="3722"/>
                    <a:pt x="4611" y="3699"/>
                    <a:pt x="4634" y="3676"/>
                  </a:cubicBezTo>
                  <a:cubicBezTo>
                    <a:pt x="4680" y="3653"/>
                    <a:pt x="4680" y="3607"/>
                    <a:pt x="4680" y="3539"/>
                  </a:cubicBezTo>
                  <a:cubicBezTo>
                    <a:pt x="4680" y="3493"/>
                    <a:pt x="4680" y="3448"/>
                    <a:pt x="4634" y="3425"/>
                  </a:cubicBezTo>
                  <a:cubicBezTo>
                    <a:pt x="4611" y="3402"/>
                    <a:pt x="4588" y="3379"/>
                    <a:pt x="4565" y="3356"/>
                  </a:cubicBezTo>
                  <a:cubicBezTo>
                    <a:pt x="4543" y="3311"/>
                    <a:pt x="4497" y="3288"/>
                    <a:pt x="4428" y="3288"/>
                  </a:cubicBezTo>
                  <a:close/>
                  <a:moveTo>
                    <a:pt x="13969" y="3060"/>
                  </a:moveTo>
                  <a:cubicBezTo>
                    <a:pt x="13855" y="3060"/>
                    <a:pt x="13787" y="3128"/>
                    <a:pt x="13696" y="3151"/>
                  </a:cubicBezTo>
                  <a:cubicBezTo>
                    <a:pt x="13650" y="3197"/>
                    <a:pt x="13581" y="3379"/>
                    <a:pt x="13581" y="3425"/>
                  </a:cubicBezTo>
                  <a:cubicBezTo>
                    <a:pt x="13581" y="3516"/>
                    <a:pt x="13627" y="3607"/>
                    <a:pt x="13696" y="3676"/>
                  </a:cubicBezTo>
                  <a:cubicBezTo>
                    <a:pt x="13718" y="3722"/>
                    <a:pt x="13878" y="3790"/>
                    <a:pt x="13947" y="3790"/>
                  </a:cubicBezTo>
                  <a:cubicBezTo>
                    <a:pt x="14038" y="3790"/>
                    <a:pt x="14129" y="3744"/>
                    <a:pt x="14198" y="3676"/>
                  </a:cubicBezTo>
                  <a:cubicBezTo>
                    <a:pt x="14266" y="3630"/>
                    <a:pt x="14312" y="3539"/>
                    <a:pt x="14312" y="3425"/>
                  </a:cubicBezTo>
                  <a:cubicBezTo>
                    <a:pt x="14312" y="3333"/>
                    <a:pt x="14266" y="3265"/>
                    <a:pt x="14221" y="3174"/>
                  </a:cubicBezTo>
                  <a:cubicBezTo>
                    <a:pt x="14198" y="3128"/>
                    <a:pt x="14015" y="3060"/>
                    <a:pt x="13969" y="3060"/>
                  </a:cubicBezTo>
                  <a:close/>
                  <a:moveTo>
                    <a:pt x="5385" y="3352"/>
                  </a:moveTo>
                  <a:cubicBezTo>
                    <a:pt x="5377" y="3352"/>
                    <a:pt x="5371" y="3353"/>
                    <a:pt x="5364" y="3356"/>
                  </a:cubicBezTo>
                  <a:cubicBezTo>
                    <a:pt x="5296" y="3356"/>
                    <a:pt x="5205" y="3379"/>
                    <a:pt x="5159" y="3448"/>
                  </a:cubicBezTo>
                  <a:cubicBezTo>
                    <a:pt x="5136" y="3493"/>
                    <a:pt x="5090" y="3562"/>
                    <a:pt x="5090" y="3630"/>
                  </a:cubicBezTo>
                  <a:cubicBezTo>
                    <a:pt x="5113" y="3699"/>
                    <a:pt x="5113" y="3767"/>
                    <a:pt x="5182" y="3813"/>
                  </a:cubicBezTo>
                  <a:cubicBezTo>
                    <a:pt x="5219" y="3850"/>
                    <a:pt x="5287" y="3887"/>
                    <a:pt x="5335" y="3887"/>
                  </a:cubicBezTo>
                  <a:cubicBezTo>
                    <a:pt x="5346" y="3887"/>
                    <a:pt x="5356" y="3885"/>
                    <a:pt x="5364" y="3881"/>
                  </a:cubicBezTo>
                  <a:cubicBezTo>
                    <a:pt x="5433" y="3858"/>
                    <a:pt x="5501" y="3881"/>
                    <a:pt x="5547" y="3813"/>
                  </a:cubicBezTo>
                  <a:cubicBezTo>
                    <a:pt x="5593" y="3744"/>
                    <a:pt x="5615" y="3676"/>
                    <a:pt x="5615" y="3630"/>
                  </a:cubicBezTo>
                  <a:cubicBezTo>
                    <a:pt x="5615" y="3562"/>
                    <a:pt x="5570" y="3493"/>
                    <a:pt x="5547" y="3425"/>
                  </a:cubicBezTo>
                  <a:cubicBezTo>
                    <a:pt x="5488" y="3405"/>
                    <a:pt x="5429" y="3352"/>
                    <a:pt x="5385" y="3352"/>
                  </a:cubicBezTo>
                  <a:close/>
                  <a:moveTo>
                    <a:pt x="14885" y="3145"/>
                  </a:moveTo>
                  <a:cubicBezTo>
                    <a:pt x="14791" y="3145"/>
                    <a:pt x="14700" y="3185"/>
                    <a:pt x="14631" y="3265"/>
                  </a:cubicBezTo>
                  <a:cubicBezTo>
                    <a:pt x="14494" y="3425"/>
                    <a:pt x="14494" y="3630"/>
                    <a:pt x="14631" y="3790"/>
                  </a:cubicBezTo>
                  <a:cubicBezTo>
                    <a:pt x="14708" y="3856"/>
                    <a:pt x="14801" y="3890"/>
                    <a:pt x="14894" y="3890"/>
                  </a:cubicBezTo>
                  <a:cubicBezTo>
                    <a:pt x="14995" y="3890"/>
                    <a:pt x="15096" y="3850"/>
                    <a:pt x="15179" y="3767"/>
                  </a:cubicBezTo>
                  <a:cubicBezTo>
                    <a:pt x="15316" y="3607"/>
                    <a:pt x="15316" y="3425"/>
                    <a:pt x="15156" y="3265"/>
                  </a:cubicBezTo>
                  <a:cubicBezTo>
                    <a:pt x="15076" y="3185"/>
                    <a:pt x="14979" y="3145"/>
                    <a:pt x="14885" y="3145"/>
                  </a:cubicBezTo>
                  <a:close/>
                  <a:moveTo>
                    <a:pt x="15636" y="3311"/>
                  </a:moveTo>
                  <a:cubicBezTo>
                    <a:pt x="15590" y="3356"/>
                    <a:pt x="15522" y="3402"/>
                    <a:pt x="15522" y="3470"/>
                  </a:cubicBezTo>
                  <a:cubicBezTo>
                    <a:pt x="15499" y="3607"/>
                    <a:pt x="15476" y="3744"/>
                    <a:pt x="15613" y="3858"/>
                  </a:cubicBezTo>
                  <a:cubicBezTo>
                    <a:pt x="15665" y="3936"/>
                    <a:pt x="15760" y="3962"/>
                    <a:pt x="15854" y="3962"/>
                  </a:cubicBezTo>
                  <a:cubicBezTo>
                    <a:pt x="15926" y="3962"/>
                    <a:pt x="15997" y="3947"/>
                    <a:pt x="16047" y="3927"/>
                  </a:cubicBezTo>
                  <a:cubicBezTo>
                    <a:pt x="16069" y="3927"/>
                    <a:pt x="16115" y="3904"/>
                    <a:pt x="16069" y="3836"/>
                  </a:cubicBezTo>
                  <a:cubicBezTo>
                    <a:pt x="16047" y="3767"/>
                    <a:pt x="15955" y="3722"/>
                    <a:pt x="15932" y="3653"/>
                  </a:cubicBezTo>
                  <a:cubicBezTo>
                    <a:pt x="15910" y="3585"/>
                    <a:pt x="15864" y="3562"/>
                    <a:pt x="15818" y="3493"/>
                  </a:cubicBezTo>
                  <a:cubicBezTo>
                    <a:pt x="15795" y="3448"/>
                    <a:pt x="15750" y="3402"/>
                    <a:pt x="15727" y="3333"/>
                  </a:cubicBezTo>
                  <a:cubicBezTo>
                    <a:pt x="15704" y="3333"/>
                    <a:pt x="15704" y="3311"/>
                    <a:pt x="15681" y="3311"/>
                  </a:cubicBezTo>
                  <a:close/>
                  <a:moveTo>
                    <a:pt x="6312" y="3430"/>
                  </a:moveTo>
                  <a:cubicBezTo>
                    <a:pt x="6243" y="3430"/>
                    <a:pt x="6175" y="3459"/>
                    <a:pt x="6118" y="3516"/>
                  </a:cubicBezTo>
                  <a:cubicBezTo>
                    <a:pt x="6003" y="3630"/>
                    <a:pt x="6003" y="3790"/>
                    <a:pt x="6118" y="3904"/>
                  </a:cubicBezTo>
                  <a:cubicBezTo>
                    <a:pt x="6175" y="3961"/>
                    <a:pt x="6243" y="3990"/>
                    <a:pt x="6312" y="3990"/>
                  </a:cubicBezTo>
                  <a:cubicBezTo>
                    <a:pt x="6380" y="3990"/>
                    <a:pt x="6448" y="3961"/>
                    <a:pt x="6506" y="3904"/>
                  </a:cubicBezTo>
                  <a:cubicBezTo>
                    <a:pt x="6620" y="3790"/>
                    <a:pt x="6620" y="3630"/>
                    <a:pt x="6506" y="3516"/>
                  </a:cubicBezTo>
                  <a:cubicBezTo>
                    <a:pt x="6448" y="3459"/>
                    <a:pt x="6380" y="3430"/>
                    <a:pt x="6312" y="3430"/>
                  </a:cubicBezTo>
                  <a:close/>
                  <a:moveTo>
                    <a:pt x="7259" y="3516"/>
                  </a:moveTo>
                  <a:cubicBezTo>
                    <a:pt x="7190" y="3516"/>
                    <a:pt x="7099" y="3539"/>
                    <a:pt x="7053" y="3585"/>
                  </a:cubicBezTo>
                  <a:cubicBezTo>
                    <a:pt x="7008" y="3653"/>
                    <a:pt x="6962" y="3722"/>
                    <a:pt x="6962" y="3790"/>
                  </a:cubicBezTo>
                  <a:cubicBezTo>
                    <a:pt x="6962" y="3881"/>
                    <a:pt x="6985" y="3950"/>
                    <a:pt x="7053" y="4018"/>
                  </a:cubicBezTo>
                  <a:cubicBezTo>
                    <a:pt x="7099" y="4064"/>
                    <a:pt x="7190" y="4087"/>
                    <a:pt x="7259" y="4110"/>
                  </a:cubicBezTo>
                  <a:cubicBezTo>
                    <a:pt x="7327" y="4110"/>
                    <a:pt x="7396" y="4041"/>
                    <a:pt x="7464" y="4018"/>
                  </a:cubicBezTo>
                  <a:cubicBezTo>
                    <a:pt x="7487" y="3950"/>
                    <a:pt x="7533" y="3881"/>
                    <a:pt x="7556" y="3813"/>
                  </a:cubicBezTo>
                  <a:cubicBezTo>
                    <a:pt x="7556" y="3722"/>
                    <a:pt x="7510" y="3653"/>
                    <a:pt x="7464" y="3607"/>
                  </a:cubicBezTo>
                  <a:cubicBezTo>
                    <a:pt x="7419" y="3539"/>
                    <a:pt x="7327" y="3516"/>
                    <a:pt x="7259" y="3516"/>
                  </a:cubicBezTo>
                  <a:close/>
                  <a:moveTo>
                    <a:pt x="8196" y="3564"/>
                  </a:moveTo>
                  <a:cubicBezTo>
                    <a:pt x="8124" y="3564"/>
                    <a:pt x="8055" y="3587"/>
                    <a:pt x="8012" y="3630"/>
                  </a:cubicBezTo>
                  <a:cubicBezTo>
                    <a:pt x="7875" y="3744"/>
                    <a:pt x="7875" y="3950"/>
                    <a:pt x="7989" y="4064"/>
                  </a:cubicBezTo>
                  <a:cubicBezTo>
                    <a:pt x="8046" y="4121"/>
                    <a:pt x="8126" y="4149"/>
                    <a:pt x="8206" y="4149"/>
                  </a:cubicBezTo>
                  <a:cubicBezTo>
                    <a:pt x="8286" y="4149"/>
                    <a:pt x="8366" y="4121"/>
                    <a:pt x="8423" y="4064"/>
                  </a:cubicBezTo>
                  <a:cubicBezTo>
                    <a:pt x="8537" y="3950"/>
                    <a:pt x="8537" y="3767"/>
                    <a:pt x="8423" y="3653"/>
                  </a:cubicBezTo>
                  <a:cubicBezTo>
                    <a:pt x="8363" y="3593"/>
                    <a:pt x="8277" y="3564"/>
                    <a:pt x="8196" y="3564"/>
                  </a:cubicBezTo>
                  <a:close/>
                  <a:moveTo>
                    <a:pt x="9153" y="3630"/>
                  </a:moveTo>
                  <a:cubicBezTo>
                    <a:pt x="9085" y="3630"/>
                    <a:pt x="9016" y="3653"/>
                    <a:pt x="8948" y="3722"/>
                  </a:cubicBezTo>
                  <a:cubicBezTo>
                    <a:pt x="8879" y="3790"/>
                    <a:pt x="8834" y="3881"/>
                    <a:pt x="8834" y="3950"/>
                  </a:cubicBezTo>
                  <a:cubicBezTo>
                    <a:pt x="8857" y="4018"/>
                    <a:pt x="8834" y="4110"/>
                    <a:pt x="8948" y="4155"/>
                  </a:cubicBezTo>
                  <a:cubicBezTo>
                    <a:pt x="8971" y="4246"/>
                    <a:pt x="9085" y="4269"/>
                    <a:pt x="9153" y="4269"/>
                  </a:cubicBezTo>
                  <a:cubicBezTo>
                    <a:pt x="9222" y="4269"/>
                    <a:pt x="9313" y="4246"/>
                    <a:pt x="9382" y="4178"/>
                  </a:cubicBezTo>
                  <a:cubicBezTo>
                    <a:pt x="9427" y="4110"/>
                    <a:pt x="9473" y="4041"/>
                    <a:pt x="9473" y="3950"/>
                  </a:cubicBezTo>
                  <a:cubicBezTo>
                    <a:pt x="9473" y="3881"/>
                    <a:pt x="9450" y="3813"/>
                    <a:pt x="9382" y="3744"/>
                  </a:cubicBezTo>
                  <a:cubicBezTo>
                    <a:pt x="9313" y="3676"/>
                    <a:pt x="9245" y="3630"/>
                    <a:pt x="9153" y="3630"/>
                  </a:cubicBezTo>
                  <a:close/>
                  <a:moveTo>
                    <a:pt x="10097" y="3721"/>
                  </a:moveTo>
                  <a:cubicBezTo>
                    <a:pt x="10032" y="3721"/>
                    <a:pt x="9969" y="3750"/>
                    <a:pt x="9907" y="3813"/>
                  </a:cubicBezTo>
                  <a:cubicBezTo>
                    <a:pt x="9747" y="3973"/>
                    <a:pt x="9747" y="4110"/>
                    <a:pt x="9884" y="4246"/>
                  </a:cubicBezTo>
                  <a:cubicBezTo>
                    <a:pt x="9955" y="4329"/>
                    <a:pt x="10026" y="4369"/>
                    <a:pt x="10097" y="4369"/>
                  </a:cubicBezTo>
                  <a:cubicBezTo>
                    <a:pt x="10163" y="4369"/>
                    <a:pt x="10229" y="4335"/>
                    <a:pt x="10295" y="4269"/>
                  </a:cubicBezTo>
                  <a:cubicBezTo>
                    <a:pt x="10454" y="4110"/>
                    <a:pt x="10477" y="3973"/>
                    <a:pt x="10340" y="3836"/>
                  </a:cubicBezTo>
                  <a:cubicBezTo>
                    <a:pt x="10254" y="3761"/>
                    <a:pt x="10174" y="3721"/>
                    <a:pt x="10097" y="3721"/>
                  </a:cubicBezTo>
                  <a:close/>
                  <a:moveTo>
                    <a:pt x="11014" y="3796"/>
                  </a:moveTo>
                  <a:cubicBezTo>
                    <a:pt x="10922" y="3796"/>
                    <a:pt x="10831" y="3824"/>
                    <a:pt x="10774" y="3881"/>
                  </a:cubicBezTo>
                  <a:cubicBezTo>
                    <a:pt x="10683" y="4018"/>
                    <a:pt x="10683" y="4246"/>
                    <a:pt x="10797" y="4361"/>
                  </a:cubicBezTo>
                  <a:cubicBezTo>
                    <a:pt x="10851" y="4415"/>
                    <a:pt x="10937" y="4444"/>
                    <a:pt x="11024" y="4444"/>
                  </a:cubicBezTo>
                  <a:cubicBezTo>
                    <a:pt x="11119" y="4444"/>
                    <a:pt x="11216" y="4409"/>
                    <a:pt x="11276" y="4338"/>
                  </a:cubicBezTo>
                  <a:cubicBezTo>
                    <a:pt x="11390" y="4224"/>
                    <a:pt x="11367" y="3973"/>
                    <a:pt x="11253" y="3881"/>
                  </a:cubicBezTo>
                  <a:cubicBezTo>
                    <a:pt x="11196" y="3824"/>
                    <a:pt x="11105" y="3796"/>
                    <a:pt x="11014" y="3796"/>
                  </a:cubicBezTo>
                  <a:close/>
                  <a:moveTo>
                    <a:pt x="1557" y="4032"/>
                  </a:moveTo>
                  <a:cubicBezTo>
                    <a:pt x="1542" y="4032"/>
                    <a:pt x="1525" y="4035"/>
                    <a:pt x="1507" y="4041"/>
                  </a:cubicBezTo>
                  <a:cubicBezTo>
                    <a:pt x="1484" y="4041"/>
                    <a:pt x="1461" y="4035"/>
                    <a:pt x="1441" y="4035"/>
                  </a:cubicBezTo>
                  <a:cubicBezTo>
                    <a:pt x="1421" y="4035"/>
                    <a:pt x="1404" y="4041"/>
                    <a:pt x="1393" y="4064"/>
                  </a:cubicBezTo>
                  <a:cubicBezTo>
                    <a:pt x="1370" y="4087"/>
                    <a:pt x="1324" y="4224"/>
                    <a:pt x="1301" y="4246"/>
                  </a:cubicBezTo>
                  <a:cubicBezTo>
                    <a:pt x="1301" y="4315"/>
                    <a:pt x="1324" y="4338"/>
                    <a:pt x="1370" y="4383"/>
                  </a:cubicBezTo>
                  <a:cubicBezTo>
                    <a:pt x="1419" y="4420"/>
                    <a:pt x="1474" y="4444"/>
                    <a:pt x="1526" y="4444"/>
                  </a:cubicBezTo>
                  <a:cubicBezTo>
                    <a:pt x="1570" y="4444"/>
                    <a:pt x="1612" y="4426"/>
                    <a:pt x="1644" y="4383"/>
                  </a:cubicBezTo>
                  <a:cubicBezTo>
                    <a:pt x="1735" y="4292"/>
                    <a:pt x="1735" y="4178"/>
                    <a:pt x="1644" y="4087"/>
                  </a:cubicBezTo>
                  <a:cubicBezTo>
                    <a:pt x="1627" y="4053"/>
                    <a:pt x="1598" y="4032"/>
                    <a:pt x="1557" y="4032"/>
                  </a:cubicBezTo>
                  <a:close/>
                  <a:moveTo>
                    <a:pt x="11981" y="3870"/>
                  </a:moveTo>
                  <a:cubicBezTo>
                    <a:pt x="11898" y="3870"/>
                    <a:pt x="11812" y="3904"/>
                    <a:pt x="11733" y="3973"/>
                  </a:cubicBezTo>
                  <a:cubicBezTo>
                    <a:pt x="11596" y="4132"/>
                    <a:pt x="11596" y="4292"/>
                    <a:pt x="11755" y="4452"/>
                  </a:cubicBezTo>
                  <a:cubicBezTo>
                    <a:pt x="11824" y="4520"/>
                    <a:pt x="11904" y="4555"/>
                    <a:pt x="11984" y="4555"/>
                  </a:cubicBezTo>
                  <a:cubicBezTo>
                    <a:pt x="12064" y="4555"/>
                    <a:pt x="12143" y="4520"/>
                    <a:pt x="12212" y="4452"/>
                  </a:cubicBezTo>
                  <a:cubicBezTo>
                    <a:pt x="12372" y="4292"/>
                    <a:pt x="12372" y="4132"/>
                    <a:pt x="12212" y="3973"/>
                  </a:cubicBezTo>
                  <a:cubicBezTo>
                    <a:pt x="12143" y="3904"/>
                    <a:pt x="12064" y="3870"/>
                    <a:pt x="11981" y="3870"/>
                  </a:cubicBezTo>
                  <a:close/>
                  <a:moveTo>
                    <a:pt x="2471" y="4106"/>
                  </a:moveTo>
                  <a:cubicBezTo>
                    <a:pt x="2462" y="4106"/>
                    <a:pt x="2453" y="4107"/>
                    <a:pt x="2443" y="4110"/>
                  </a:cubicBezTo>
                  <a:cubicBezTo>
                    <a:pt x="2397" y="4110"/>
                    <a:pt x="2351" y="4155"/>
                    <a:pt x="2283" y="4155"/>
                  </a:cubicBezTo>
                  <a:cubicBezTo>
                    <a:pt x="2306" y="4224"/>
                    <a:pt x="2237" y="4269"/>
                    <a:pt x="2237" y="4315"/>
                  </a:cubicBezTo>
                  <a:cubicBezTo>
                    <a:pt x="2214" y="4406"/>
                    <a:pt x="2306" y="4429"/>
                    <a:pt x="2283" y="4498"/>
                  </a:cubicBezTo>
                  <a:cubicBezTo>
                    <a:pt x="2351" y="4520"/>
                    <a:pt x="2397" y="4543"/>
                    <a:pt x="2443" y="4566"/>
                  </a:cubicBezTo>
                  <a:cubicBezTo>
                    <a:pt x="2452" y="4569"/>
                    <a:pt x="2462" y="4571"/>
                    <a:pt x="2471" y="4571"/>
                  </a:cubicBezTo>
                  <a:cubicBezTo>
                    <a:pt x="2530" y="4571"/>
                    <a:pt x="2586" y="4517"/>
                    <a:pt x="2625" y="4498"/>
                  </a:cubicBezTo>
                  <a:cubicBezTo>
                    <a:pt x="2648" y="4475"/>
                    <a:pt x="2671" y="4406"/>
                    <a:pt x="2694" y="4338"/>
                  </a:cubicBezTo>
                  <a:cubicBezTo>
                    <a:pt x="2717" y="4269"/>
                    <a:pt x="2625" y="4224"/>
                    <a:pt x="2625" y="4155"/>
                  </a:cubicBezTo>
                  <a:cubicBezTo>
                    <a:pt x="2618" y="4158"/>
                    <a:pt x="2610" y="4159"/>
                    <a:pt x="2604" y="4159"/>
                  </a:cubicBezTo>
                  <a:cubicBezTo>
                    <a:pt x="2557" y="4159"/>
                    <a:pt x="2531" y="4106"/>
                    <a:pt x="2471" y="4106"/>
                  </a:cubicBezTo>
                  <a:close/>
                  <a:moveTo>
                    <a:pt x="3392" y="4175"/>
                  </a:moveTo>
                  <a:cubicBezTo>
                    <a:pt x="3325" y="4175"/>
                    <a:pt x="3255" y="4198"/>
                    <a:pt x="3219" y="4246"/>
                  </a:cubicBezTo>
                  <a:cubicBezTo>
                    <a:pt x="3150" y="4338"/>
                    <a:pt x="3150" y="4498"/>
                    <a:pt x="3219" y="4566"/>
                  </a:cubicBezTo>
                  <a:cubicBezTo>
                    <a:pt x="3261" y="4608"/>
                    <a:pt x="3323" y="4626"/>
                    <a:pt x="3385" y="4626"/>
                  </a:cubicBezTo>
                  <a:cubicBezTo>
                    <a:pt x="3455" y="4626"/>
                    <a:pt x="3524" y="4603"/>
                    <a:pt x="3561" y="4566"/>
                  </a:cubicBezTo>
                  <a:cubicBezTo>
                    <a:pt x="3630" y="4475"/>
                    <a:pt x="3630" y="4292"/>
                    <a:pt x="3538" y="4224"/>
                  </a:cubicBezTo>
                  <a:cubicBezTo>
                    <a:pt x="3506" y="4192"/>
                    <a:pt x="3450" y="4175"/>
                    <a:pt x="3392" y="4175"/>
                  </a:cubicBezTo>
                  <a:close/>
                  <a:moveTo>
                    <a:pt x="12922" y="3961"/>
                  </a:moveTo>
                  <a:cubicBezTo>
                    <a:pt x="12840" y="3961"/>
                    <a:pt x="12760" y="3995"/>
                    <a:pt x="12691" y="4064"/>
                  </a:cubicBezTo>
                  <a:cubicBezTo>
                    <a:pt x="12554" y="4224"/>
                    <a:pt x="12531" y="4383"/>
                    <a:pt x="12691" y="4543"/>
                  </a:cubicBezTo>
                  <a:cubicBezTo>
                    <a:pt x="12771" y="4623"/>
                    <a:pt x="12851" y="4663"/>
                    <a:pt x="12931" y="4663"/>
                  </a:cubicBezTo>
                  <a:cubicBezTo>
                    <a:pt x="13011" y="4663"/>
                    <a:pt x="13091" y="4623"/>
                    <a:pt x="13171" y="4543"/>
                  </a:cubicBezTo>
                  <a:cubicBezTo>
                    <a:pt x="13307" y="4383"/>
                    <a:pt x="13307" y="4224"/>
                    <a:pt x="13171" y="4064"/>
                  </a:cubicBezTo>
                  <a:cubicBezTo>
                    <a:pt x="13091" y="3995"/>
                    <a:pt x="13005" y="3961"/>
                    <a:pt x="12922" y="3961"/>
                  </a:cubicBezTo>
                  <a:close/>
                  <a:moveTo>
                    <a:pt x="13878" y="3995"/>
                  </a:moveTo>
                  <a:cubicBezTo>
                    <a:pt x="13787" y="3995"/>
                    <a:pt x="13696" y="4018"/>
                    <a:pt x="13627" y="4087"/>
                  </a:cubicBezTo>
                  <a:cubicBezTo>
                    <a:pt x="13604" y="4110"/>
                    <a:pt x="13513" y="4292"/>
                    <a:pt x="13513" y="4338"/>
                  </a:cubicBezTo>
                  <a:cubicBezTo>
                    <a:pt x="13536" y="4429"/>
                    <a:pt x="13536" y="4543"/>
                    <a:pt x="13627" y="4612"/>
                  </a:cubicBezTo>
                  <a:cubicBezTo>
                    <a:pt x="13696" y="4680"/>
                    <a:pt x="13787" y="4703"/>
                    <a:pt x="13878" y="4726"/>
                  </a:cubicBezTo>
                  <a:cubicBezTo>
                    <a:pt x="13969" y="4726"/>
                    <a:pt x="14061" y="4680"/>
                    <a:pt x="14129" y="4612"/>
                  </a:cubicBezTo>
                  <a:cubicBezTo>
                    <a:pt x="14175" y="4589"/>
                    <a:pt x="14243" y="4406"/>
                    <a:pt x="14243" y="4361"/>
                  </a:cubicBezTo>
                  <a:cubicBezTo>
                    <a:pt x="14221" y="4269"/>
                    <a:pt x="14198" y="4178"/>
                    <a:pt x="14152" y="4087"/>
                  </a:cubicBezTo>
                  <a:cubicBezTo>
                    <a:pt x="14061" y="4018"/>
                    <a:pt x="13969" y="3995"/>
                    <a:pt x="13878" y="3995"/>
                  </a:cubicBezTo>
                  <a:close/>
                  <a:moveTo>
                    <a:pt x="4329" y="4252"/>
                  </a:moveTo>
                  <a:cubicBezTo>
                    <a:pt x="4274" y="4252"/>
                    <a:pt x="4223" y="4281"/>
                    <a:pt x="4177" y="4338"/>
                  </a:cubicBezTo>
                  <a:cubicBezTo>
                    <a:pt x="4063" y="4452"/>
                    <a:pt x="4063" y="4543"/>
                    <a:pt x="4177" y="4657"/>
                  </a:cubicBezTo>
                  <a:cubicBezTo>
                    <a:pt x="4234" y="4714"/>
                    <a:pt x="4286" y="4743"/>
                    <a:pt x="4337" y="4743"/>
                  </a:cubicBezTo>
                  <a:cubicBezTo>
                    <a:pt x="4389" y="4743"/>
                    <a:pt x="4440" y="4714"/>
                    <a:pt x="4497" y="4657"/>
                  </a:cubicBezTo>
                  <a:cubicBezTo>
                    <a:pt x="4611" y="4543"/>
                    <a:pt x="4611" y="4429"/>
                    <a:pt x="4497" y="4338"/>
                  </a:cubicBezTo>
                  <a:cubicBezTo>
                    <a:pt x="4440" y="4281"/>
                    <a:pt x="4383" y="4252"/>
                    <a:pt x="4329" y="4252"/>
                  </a:cubicBezTo>
                  <a:close/>
                  <a:moveTo>
                    <a:pt x="14837" y="4078"/>
                  </a:moveTo>
                  <a:cubicBezTo>
                    <a:pt x="14736" y="4078"/>
                    <a:pt x="14634" y="4118"/>
                    <a:pt x="14563" y="4201"/>
                  </a:cubicBezTo>
                  <a:cubicBezTo>
                    <a:pt x="14426" y="4361"/>
                    <a:pt x="14426" y="4566"/>
                    <a:pt x="14563" y="4703"/>
                  </a:cubicBezTo>
                  <a:cubicBezTo>
                    <a:pt x="14629" y="4780"/>
                    <a:pt x="14726" y="4814"/>
                    <a:pt x="14822" y="4814"/>
                  </a:cubicBezTo>
                  <a:cubicBezTo>
                    <a:pt x="14926" y="4814"/>
                    <a:pt x="15029" y="4774"/>
                    <a:pt x="15088" y="4703"/>
                  </a:cubicBezTo>
                  <a:cubicBezTo>
                    <a:pt x="15225" y="4543"/>
                    <a:pt x="15225" y="4338"/>
                    <a:pt x="15088" y="4178"/>
                  </a:cubicBezTo>
                  <a:cubicBezTo>
                    <a:pt x="15022" y="4112"/>
                    <a:pt x="14930" y="4078"/>
                    <a:pt x="14837" y="4078"/>
                  </a:cubicBezTo>
                  <a:close/>
                  <a:moveTo>
                    <a:pt x="5276" y="4338"/>
                  </a:moveTo>
                  <a:cubicBezTo>
                    <a:pt x="5199" y="4338"/>
                    <a:pt x="5125" y="4361"/>
                    <a:pt x="5090" y="4406"/>
                  </a:cubicBezTo>
                  <a:cubicBezTo>
                    <a:pt x="4999" y="4498"/>
                    <a:pt x="5022" y="4703"/>
                    <a:pt x="5113" y="4794"/>
                  </a:cubicBezTo>
                  <a:cubicBezTo>
                    <a:pt x="5156" y="4826"/>
                    <a:pt x="5223" y="4843"/>
                    <a:pt x="5289" y="4843"/>
                  </a:cubicBezTo>
                  <a:cubicBezTo>
                    <a:pt x="5366" y="4843"/>
                    <a:pt x="5442" y="4820"/>
                    <a:pt x="5478" y="4771"/>
                  </a:cubicBezTo>
                  <a:cubicBezTo>
                    <a:pt x="5547" y="4680"/>
                    <a:pt x="5547" y="4475"/>
                    <a:pt x="5478" y="4406"/>
                  </a:cubicBezTo>
                  <a:cubicBezTo>
                    <a:pt x="5433" y="4361"/>
                    <a:pt x="5353" y="4338"/>
                    <a:pt x="5276" y="4338"/>
                  </a:cubicBezTo>
                  <a:close/>
                  <a:moveTo>
                    <a:pt x="15773" y="4178"/>
                  </a:moveTo>
                  <a:cubicBezTo>
                    <a:pt x="15659" y="4178"/>
                    <a:pt x="15590" y="4201"/>
                    <a:pt x="15522" y="4269"/>
                  </a:cubicBezTo>
                  <a:cubicBezTo>
                    <a:pt x="15430" y="4361"/>
                    <a:pt x="15407" y="4429"/>
                    <a:pt x="15407" y="4543"/>
                  </a:cubicBezTo>
                  <a:cubicBezTo>
                    <a:pt x="15407" y="4635"/>
                    <a:pt x="15430" y="4726"/>
                    <a:pt x="15499" y="4794"/>
                  </a:cubicBezTo>
                  <a:cubicBezTo>
                    <a:pt x="15590" y="4886"/>
                    <a:pt x="15681" y="4908"/>
                    <a:pt x="15773" y="4908"/>
                  </a:cubicBezTo>
                  <a:cubicBezTo>
                    <a:pt x="15887" y="4908"/>
                    <a:pt x="15978" y="4886"/>
                    <a:pt x="16047" y="4794"/>
                  </a:cubicBezTo>
                  <a:cubicBezTo>
                    <a:pt x="16138" y="4749"/>
                    <a:pt x="16138" y="4657"/>
                    <a:pt x="16138" y="4543"/>
                  </a:cubicBezTo>
                  <a:cubicBezTo>
                    <a:pt x="16138" y="4452"/>
                    <a:pt x="16115" y="4361"/>
                    <a:pt x="16047" y="4292"/>
                  </a:cubicBezTo>
                  <a:cubicBezTo>
                    <a:pt x="15978" y="4201"/>
                    <a:pt x="15887" y="4178"/>
                    <a:pt x="15773" y="4178"/>
                  </a:cubicBezTo>
                  <a:close/>
                  <a:moveTo>
                    <a:pt x="6209" y="4389"/>
                  </a:moveTo>
                  <a:cubicBezTo>
                    <a:pt x="6146" y="4389"/>
                    <a:pt x="6083" y="4418"/>
                    <a:pt x="6026" y="4475"/>
                  </a:cubicBezTo>
                  <a:cubicBezTo>
                    <a:pt x="5912" y="4589"/>
                    <a:pt x="5912" y="4749"/>
                    <a:pt x="6026" y="4863"/>
                  </a:cubicBezTo>
                  <a:cubicBezTo>
                    <a:pt x="6083" y="4908"/>
                    <a:pt x="6152" y="4931"/>
                    <a:pt x="6217" y="4931"/>
                  </a:cubicBezTo>
                  <a:cubicBezTo>
                    <a:pt x="6283" y="4931"/>
                    <a:pt x="6346" y="4908"/>
                    <a:pt x="6391" y="4863"/>
                  </a:cubicBezTo>
                  <a:cubicBezTo>
                    <a:pt x="6506" y="4749"/>
                    <a:pt x="6506" y="4589"/>
                    <a:pt x="6391" y="4475"/>
                  </a:cubicBezTo>
                  <a:cubicBezTo>
                    <a:pt x="6334" y="4418"/>
                    <a:pt x="6272" y="4389"/>
                    <a:pt x="6209" y="4389"/>
                  </a:cubicBezTo>
                  <a:close/>
                  <a:moveTo>
                    <a:pt x="16417" y="4396"/>
                  </a:moveTo>
                  <a:cubicBezTo>
                    <a:pt x="16407" y="4396"/>
                    <a:pt x="16397" y="4399"/>
                    <a:pt x="16389" y="4406"/>
                  </a:cubicBezTo>
                  <a:cubicBezTo>
                    <a:pt x="16366" y="4429"/>
                    <a:pt x="16343" y="4452"/>
                    <a:pt x="16343" y="4475"/>
                  </a:cubicBezTo>
                  <a:cubicBezTo>
                    <a:pt x="16320" y="4612"/>
                    <a:pt x="16298" y="4771"/>
                    <a:pt x="16435" y="4863"/>
                  </a:cubicBezTo>
                  <a:cubicBezTo>
                    <a:pt x="16480" y="4954"/>
                    <a:pt x="16594" y="4977"/>
                    <a:pt x="16686" y="5000"/>
                  </a:cubicBezTo>
                  <a:lnTo>
                    <a:pt x="16731" y="5000"/>
                  </a:lnTo>
                  <a:cubicBezTo>
                    <a:pt x="16731" y="5000"/>
                    <a:pt x="16731" y="4977"/>
                    <a:pt x="16731" y="4954"/>
                  </a:cubicBezTo>
                  <a:cubicBezTo>
                    <a:pt x="16686" y="4863"/>
                    <a:pt x="16617" y="4794"/>
                    <a:pt x="16594" y="4680"/>
                  </a:cubicBezTo>
                  <a:cubicBezTo>
                    <a:pt x="16549" y="4589"/>
                    <a:pt x="16480" y="4520"/>
                    <a:pt x="16457" y="4406"/>
                  </a:cubicBezTo>
                  <a:cubicBezTo>
                    <a:pt x="16457" y="4406"/>
                    <a:pt x="16437" y="4396"/>
                    <a:pt x="16417" y="4396"/>
                  </a:cubicBezTo>
                  <a:close/>
                  <a:moveTo>
                    <a:pt x="7190" y="4452"/>
                  </a:moveTo>
                  <a:cubicBezTo>
                    <a:pt x="7099" y="4452"/>
                    <a:pt x="7053" y="4475"/>
                    <a:pt x="7008" y="4543"/>
                  </a:cubicBezTo>
                  <a:cubicBezTo>
                    <a:pt x="6939" y="4589"/>
                    <a:pt x="6894" y="4635"/>
                    <a:pt x="6916" y="4726"/>
                  </a:cubicBezTo>
                  <a:cubicBezTo>
                    <a:pt x="6916" y="4794"/>
                    <a:pt x="6916" y="4863"/>
                    <a:pt x="6985" y="4908"/>
                  </a:cubicBezTo>
                  <a:cubicBezTo>
                    <a:pt x="7024" y="4948"/>
                    <a:pt x="7064" y="5004"/>
                    <a:pt x="7132" y="5004"/>
                  </a:cubicBezTo>
                  <a:cubicBezTo>
                    <a:pt x="7143" y="5004"/>
                    <a:pt x="7155" y="5003"/>
                    <a:pt x="7167" y="5000"/>
                  </a:cubicBezTo>
                  <a:cubicBezTo>
                    <a:pt x="7259" y="5000"/>
                    <a:pt x="7304" y="5000"/>
                    <a:pt x="7373" y="4931"/>
                  </a:cubicBezTo>
                  <a:cubicBezTo>
                    <a:pt x="7419" y="4863"/>
                    <a:pt x="7464" y="4840"/>
                    <a:pt x="7464" y="4726"/>
                  </a:cubicBezTo>
                  <a:cubicBezTo>
                    <a:pt x="7441" y="4657"/>
                    <a:pt x="7464" y="4589"/>
                    <a:pt x="7373" y="4566"/>
                  </a:cubicBezTo>
                  <a:cubicBezTo>
                    <a:pt x="7327" y="4498"/>
                    <a:pt x="7282" y="4452"/>
                    <a:pt x="7190" y="4452"/>
                  </a:cubicBezTo>
                  <a:close/>
                  <a:moveTo>
                    <a:pt x="8149" y="4520"/>
                  </a:moveTo>
                  <a:cubicBezTo>
                    <a:pt x="8058" y="4520"/>
                    <a:pt x="7989" y="4566"/>
                    <a:pt x="7921" y="4612"/>
                  </a:cubicBezTo>
                  <a:cubicBezTo>
                    <a:pt x="7898" y="4635"/>
                    <a:pt x="7829" y="4771"/>
                    <a:pt x="7829" y="4794"/>
                  </a:cubicBezTo>
                  <a:cubicBezTo>
                    <a:pt x="7829" y="4886"/>
                    <a:pt x="7852" y="4954"/>
                    <a:pt x="7921" y="5023"/>
                  </a:cubicBezTo>
                  <a:cubicBezTo>
                    <a:pt x="7966" y="5091"/>
                    <a:pt x="8035" y="5114"/>
                    <a:pt x="8103" y="5114"/>
                  </a:cubicBezTo>
                  <a:cubicBezTo>
                    <a:pt x="8120" y="5118"/>
                    <a:pt x="8137" y="5120"/>
                    <a:pt x="8153" y="5120"/>
                  </a:cubicBezTo>
                  <a:cubicBezTo>
                    <a:pt x="8227" y="5120"/>
                    <a:pt x="8294" y="5083"/>
                    <a:pt x="8332" y="5045"/>
                  </a:cubicBezTo>
                  <a:cubicBezTo>
                    <a:pt x="8469" y="4954"/>
                    <a:pt x="8469" y="4749"/>
                    <a:pt x="8332" y="4612"/>
                  </a:cubicBezTo>
                  <a:cubicBezTo>
                    <a:pt x="8286" y="4589"/>
                    <a:pt x="8240" y="4543"/>
                    <a:pt x="8149" y="4520"/>
                  </a:cubicBezTo>
                  <a:close/>
                  <a:moveTo>
                    <a:pt x="9062" y="4595"/>
                  </a:moveTo>
                  <a:cubicBezTo>
                    <a:pt x="8988" y="4595"/>
                    <a:pt x="8914" y="4623"/>
                    <a:pt x="8857" y="4680"/>
                  </a:cubicBezTo>
                  <a:cubicBezTo>
                    <a:pt x="8742" y="4794"/>
                    <a:pt x="8742" y="5000"/>
                    <a:pt x="8834" y="5114"/>
                  </a:cubicBezTo>
                  <a:cubicBezTo>
                    <a:pt x="8891" y="5171"/>
                    <a:pt x="8971" y="5199"/>
                    <a:pt x="9051" y="5199"/>
                  </a:cubicBezTo>
                  <a:cubicBezTo>
                    <a:pt x="9130" y="5199"/>
                    <a:pt x="9210" y="5171"/>
                    <a:pt x="9267" y="5114"/>
                  </a:cubicBezTo>
                  <a:cubicBezTo>
                    <a:pt x="9382" y="5000"/>
                    <a:pt x="9382" y="4794"/>
                    <a:pt x="9267" y="4680"/>
                  </a:cubicBezTo>
                  <a:cubicBezTo>
                    <a:pt x="9210" y="4623"/>
                    <a:pt x="9136" y="4595"/>
                    <a:pt x="9062" y="4595"/>
                  </a:cubicBezTo>
                  <a:close/>
                  <a:moveTo>
                    <a:pt x="10009" y="4671"/>
                  </a:moveTo>
                  <a:cubicBezTo>
                    <a:pt x="9935" y="4671"/>
                    <a:pt x="9864" y="4711"/>
                    <a:pt x="9792" y="4794"/>
                  </a:cubicBezTo>
                  <a:cubicBezTo>
                    <a:pt x="9655" y="4931"/>
                    <a:pt x="9655" y="5068"/>
                    <a:pt x="9792" y="5205"/>
                  </a:cubicBezTo>
                  <a:cubicBezTo>
                    <a:pt x="9861" y="5285"/>
                    <a:pt x="9929" y="5325"/>
                    <a:pt x="10001" y="5325"/>
                  </a:cubicBezTo>
                  <a:cubicBezTo>
                    <a:pt x="10072" y="5325"/>
                    <a:pt x="10146" y="5285"/>
                    <a:pt x="10226" y="5205"/>
                  </a:cubicBezTo>
                  <a:cubicBezTo>
                    <a:pt x="10363" y="5068"/>
                    <a:pt x="10363" y="4931"/>
                    <a:pt x="10226" y="4771"/>
                  </a:cubicBezTo>
                  <a:cubicBezTo>
                    <a:pt x="10149" y="4706"/>
                    <a:pt x="10078" y="4671"/>
                    <a:pt x="10009" y="4671"/>
                  </a:cubicBezTo>
                  <a:close/>
                  <a:moveTo>
                    <a:pt x="1427" y="4977"/>
                  </a:moveTo>
                  <a:cubicBezTo>
                    <a:pt x="1376" y="4977"/>
                    <a:pt x="1324" y="5000"/>
                    <a:pt x="1279" y="5045"/>
                  </a:cubicBezTo>
                  <a:cubicBezTo>
                    <a:pt x="1187" y="5114"/>
                    <a:pt x="1187" y="5228"/>
                    <a:pt x="1279" y="5319"/>
                  </a:cubicBezTo>
                  <a:cubicBezTo>
                    <a:pt x="1313" y="5365"/>
                    <a:pt x="1358" y="5388"/>
                    <a:pt x="1407" y="5388"/>
                  </a:cubicBezTo>
                  <a:cubicBezTo>
                    <a:pt x="1455" y="5388"/>
                    <a:pt x="1507" y="5365"/>
                    <a:pt x="1552" y="5319"/>
                  </a:cubicBezTo>
                  <a:cubicBezTo>
                    <a:pt x="1644" y="5251"/>
                    <a:pt x="1644" y="5137"/>
                    <a:pt x="1575" y="5045"/>
                  </a:cubicBezTo>
                  <a:cubicBezTo>
                    <a:pt x="1530" y="5000"/>
                    <a:pt x="1478" y="4977"/>
                    <a:pt x="1427" y="4977"/>
                  </a:cubicBezTo>
                  <a:close/>
                  <a:moveTo>
                    <a:pt x="10941" y="4765"/>
                  </a:moveTo>
                  <a:cubicBezTo>
                    <a:pt x="10859" y="4765"/>
                    <a:pt x="10780" y="4789"/>
                    <a:pt x="10728" y="4840"/>
                  </a:cubicBezTo>
                  <a:cubicBezTo>
                    <a:pt x="10614" y="4954"/>
                    <a:pt x="10614" y="5205"/>
                    <a:pt x="10705" y="5319"/>
                  </a:cubicBezTo>
                  <a:cubicBezTo>
                    <a:pt x="10762" y="5376"/>
                    <a:pt x="10854" y="5405"/>
                    <a:pt x="10945" y="5405"/>
                  </a:cubicBezTo>
                  <a:cubicBezTo>
                    <a:pt x="11036" y="5405"/>
                    <a:pt x="11128" y="5376"/>
                    <a:pt x="11185" y="5319"/>
                  </a:cubicBezTo>
                  <a:cubicBezTo>
                    <a:pt x="11299" y="5228"/>
                    <a:pt x="11322" y="4977"/>
                    <a:pt x="11208" y="4863"/>
                  </a:cubicBezTo>
                  <a:cubicBezTo>
                    <a:pt x="11145" y="4800"/>
                    <a:pt x="11041" y="4765"/>
                    <a:pt x="10941" y="4765"/>
                  </a:cubicBezTo>
                  <a:close/>
                  <a:moveTo>
                    <a:pt x="11904" y="4806"/>
                  </a:moveTo>
                  <a:cubicBezTo>
                    <a:pt x="11818" y="4806"/>
                    <a:pt x="11733" y="4840"/>
                    <a:pt x="11664" y="4908"/>
                  </a:cubicBezTo>
                  <a:cubicBezTo>
                    <a:pt x="11550" y="5023"/>
                    <a:pt x="11550" y="5228"/>
                    <a:pt x="11664" y="5365"/>
                  </a:cubicBezTo>
                  <a:cubicBezTo>
                    <a:pt x="11738" y="5439"/>
                    <a:pt x="11826" y="5480"/>
                    <a:pt x="11916" y="5480"/>
                  </a:cubicBezTo>
                  <a:cubicBezTo>
                    <a:pt x="11992" y="5480"/>
                    <a:pt x="12070" y="5451"/>
                    <a:pt x="12143" y="5388"/>
                  </a:cubicBezTo>
                  <a:cubicBezTo>
                    <a:pt x="12280" y="5251"/>
                    <a:pt x="12280" y="5045"/>
                    <a:pt x="12143" y="4908"/>
                  </a:cubicBezTo>
                  <a:cubicBezTo>
                    <a:pt x="12075" y="4840"/>
                    <a:pt x="11989" y="4806"/>
                    <a:pt x="11904" y="4806"/>
                  </a:cubicBezTo>
                  <a:close/>
                  <a:moveTo>
                    <a:pt x="2363" y="5068"/>
                  </a:moveTo>
                  <a:cubicBezTo>
                    <a:pt x="2317" y="5068"/>
                    <a:pt x="2271" y="5091"/>
                    <a:pt x="2214" y="5137"/>
                  </a:cubicBezTo>
                  <a:cubicBezTo>
                    <a:pt x="2123" y="5251"/>
                    <a:pt x="2123" y="5319"/>
                    <a:pt x="2237" y="5433"/>
                  </a:cubicBezTo>
                  <a:cubicBezTo>
                    <a:pt x="2280" y="5477"/>
                    <a:pt x="2323" y="5499"/>
                    <a:pt x="2367" y="5499"/>
                  </a:cubicBezTo>
                  <a:cubicBezTo>
                    <a:pt x="2415" y="5499"/>
                    <a:pt x="2463" y="5471"/>
                    <a:pt x="2511" y="5411"/>
                  </a:cubicBezTo>
                  <a:cubicBezTo>
                    <a:pt x="2602" y="5319"/>
                    <a:pt x="2602" y="5228"/>
                    <a:pt x="2511" y="5137"/>
                  </a:cubicBezTo>
                  <a:cubicBezTo>
                    <a:pt x="2454" y="5091"/>
                    <a:pt x="2408" y="5068"/>
                    <a:pt x="2363" y="5068"/>
                  </a:cubicBezTo>
                  <a:close/>
                  <a:moveTo>
                    <a:pt x="3285" y="5122"/>
                  </a:moveTo>
                  <a:cubicBezTo>
                    <a:pt x="3227" y="5122"/>
                    <a:pt x="3170" y="5140"/>
                    <a:pt x="3127" y="5182"/>
                  </a:cubicBezTo>
                  <a:cubicBezTo>
                    <a:pt x="3036" y="5251"/>
                    <a:pt x="3036" y="5433"/>
                    <a:pt x="3127" y="5525"/>
                  </a:cubicBezTo>
                  <a:cubicBezTo>
                    <a:pt x="3162" y="5559"/>
                    <a:pt x="3219" y="5576"/>
                    <a:pt x="3279" y="5576"/>
                  </a:cubicBezTo>
                  <a:cubicBezTo>
                    <a:pt x="3339" y="5576"/>
                    <a:pt x="3401" y="5559"/>
                    <a:pt x="3447" y="5525"/>
                  </a:cubicBezTo>
                  <a:cubicBezTo>
                    <a:pt x="3538" y="5456"/>
                    <a:pt x="3538" y="5274"/>
                    <a:pt x="3470" y="5182"/>
                  </a:cubicBezTo>
                  <a:cubicBezTo>
                    <a:pt x="3421" y="5146"/>
                    <a:pt x="3352" y="5122"/>
                    <a:pt x="3285" y="5122"/>
                  </a:cubicBezTo>
                  <a:close/>
                  <a:moveTo>
                    <a:pt x="12854" y="4880"/>
                  </a:moveTo>
                  <a:cubicBezTo>
                    <a:pt x="12771" y="4880"/>
                    <a:pt x="12691" y="4920"/>
                    <a:pt x="12623" y="5000"/>
                  </a:cubicBezTo>
                  <a:cubicBezTo>
                    <a:pt x="12486" y="5137"/>
                    <a:pt x="12463" y="5319"/>
                    <a:pt x="12623" y="5456"/>
                  </a:cubicBezTo>
                  <a:cubicBezTo>
                    <a:pt x="12694" y="5539"/>
                    <a:pt x="12777" y="5579"/>
                    <a:pt x="12863" y="5579"/>
                  </a:cubicBezTo>
                  <a:cubicBezTo>
                    <a:pt x="12943" y="5579"/>
                    <a:pt x="13025" y="5545"/>
                    <a:pt x="13102" y="5479"/>
                  </a:cubicBezTo>
                  <a:cubicBezTo>
                    <a:pt x="13239" y="5319"/>
                    <a:pt x="13239" y="5137"/>
                    <a:pt x="13102" y="5000"/>
                  </a:cubicBezTo>
                  <a:cubicBezTo>
                    <a:pt x="13022" y="4920"/>
                    <a:pt x="12937" y="4880"/>
                    <a:pt x="12854" y="4880"/>
                  </a:cubicBezTo>
                  <a:close/>
                  <a:moveTo>
                    <a:pt x="13810" y="4954"/>
                  </a:moveTo>
                  <a:cubicBezTo>
                    <a:pt x="13718" y="4977"/>
                    <a:pt x="13627" y="5000"/>
                    <a:pt x="13559" y="5068"/>
                  </a:cubicBezTo>
                  <a:cubicBezTo>
                    <a:pt x="13422" y="5182"/>
                    <a:pt x="13422" y="5456"/>
                    <a:pt x="13536" y="5593"/>
                  </a:cubicBezTo>
                  <a:cubicBezTo>
                    <a:pt x="13604" y="5662"/>
                    <a:pt x="13718" y="5684"/>
                    <a:pt x="13810" y="5684"/>
                  </a:cubicBezTo>
                  <a:cubicBezTo>
                    <a:pt x="13878" y="5684"/>
                    <a:pt x="13992" y="5662"/>
                    <a:pt x="14061" y="5593"/>
                  </a:cubicBezTo>
                  <a:cubicBezTo>
                    <a:pt x="14198" y="5479"/>
                    <a:pt x="14198" y="5205"/>
                    <a:pt x="14061" y="5068"/>
                  </a:cubicBezTo>
                  <a:cubicBezTo>
                    <a:pt x="14038" y="5045"/>
                    <a:pt x="13855" y="4954"/>
                    <a:pt x="13810" y="4954"/>
                  </a:cubicBezTo>
                  <a:close/>
                  <a:moveTo>
                    <a:pt x="4237" y="5188"/>
                  </a:moveTo>
                  <a:cubicBezTo>
                    <a:pt x="4183" y="5188"/>
                    <a:pt x="4132" y="5217"/>
                    <a:pt x="4086" y="5274"/>
                  </a:cubicBezTo>
                  <a:cubicBezTo>
                    <a:pt x="3972" y="5388"/>
                    <a:pt x="3972" y="5502"/>
                    <a:pt x="4086" y="5616"/>
                  </a:cubicBezTo>
                  <a:cubicBezTo>
                    <a:pt x="4132" y="5673"/>
                    <a:pt x="4183" y="5702"/>
                    <a:pt x="4237" y="5702"/>
                  </a:cubicBezTo>
                  <a:cubicBezTo>
                    <a:pt x="4292" y="5702"/>
                    <a:pt x="4349" y="5673"/>
                    <a:pt x="4406" y="5616"/>
                  </a:cubicBezTo>
                  <a:cubicBezTo>
                    <a:pt x="4520" y="5502"/>
                    <a:pt x="4520" y="5388"/>
                    <a:pt x="4406" y="5274"/>
                  </a:cubicBezTo>
                  <a:cubicBezTo>
                    <a:pt x="4349" y="5217"/>
                    <a:pt x="4292" y="5188"/>
                    <a:pt x="4237" y="5188"/>
                  </a:cubicBezTo>
                  <a:close/>
                  <a:moveTo>
                    <a:pt x="14734" y="5034"/>
                  </a:moveTo>
                  <a:cubicBezTo>
                    <a:pt x="14637" y="5034"/>
                    <a:pt x="14540" y="5068"/>
                    <a:pt x="14472" y="5137"/>
                  </a:cubicBezTo>
                  <a:cubicBezTo>
                    <a:pt x="14335" y="5274"/>
                    <a:pt x="14335" y="5502"/>
                    <a:pt x="14472" y="5662"/>
                  </a:cubicBezTo>
                  <a:cubicBezTo>
                    <a:pt x="14540" y="5730"/>
                    <a:pt x="14637" y="5764"/>
                    <a:pt x="14734" y="5764"/>
                  </a:cubicBezTo>
                  <a:cubicBezTo>
                    <a:pt x="14831" y="5764"/>
                    <a:pt x="14928" y="5730"/>
                    <a:pt x="14997" y="5662"/>
                  </a:cubicBezTo>
                  <a:cubicBezTo>
                    <a:pt x="15134" y="5525"/>
                    <a:pt x="15134" y="5296"/>
                    <a:pt x="14997" y="5137"/>
                  </a:cubicBezTo>
                  <a:cubicBezTo>
                    <a:pt x="14928" y="5068"/>
                    <a:pt x="14831" y="5034"/>
                    <a:pt x="14734" y="5034"/>
                  </a:cubicBezTo>
                  <a:close/>
                  <a:moveTo>
                    <a:pt x="5224" y="5268"/>
                  </a:moveTo>
                  <a:cubicBezTo>
                    <a:pt x="5153" y="5268"/>
                    <a:pt x="5079" y="5285"/>
                    <a:pt x="5022" y="5319"/>
                  </a:cubicBezTo>
                  <a:cubicBezTo>
                    <a:pt x="4953" y="5388"/>
                    <a:pt x="4931" y="5616"/>
                    <a:pt x="5022" y="5707"/>
                  </a:cubicBezTo>
                  <a:cubicBezTo>
                    <a:pt x="5059" y="5744"/>
                    <a:pt x="5141" y="5768"/>
                    <a:pt x="5224" y="5768"/>
                  </a:cubicBezTo>
                  <a:cubicBezTo>
                    <a:pt x="5295" y="5768"/>
                    <a:pt x="5368" y="5750"/>
                    <a:pt x="5410" y="5707"/>
                  </a:cubicBezTo>
                  <a:cubicBezTo>
                    <a:pt x="5478" y="5639"/>
                    <a:pt x="5478" y="5388"/>
                    <a:pt x="5410" y="5319"/>
                  </a:cubicBezTo>
                  <a:cubicBezTo>
                    <a:pt x="5364" y="5285"/>
                    <a:pt x="5296" y="5268"/>
                    <a:pt x="5224" y="5268"/>
                  </a:cubicBezTo>
                  <a:close/>
                  <a:moveTo>
                    <a:pt x="6131" y="5313"/>
                  </a:moveTo>
                  <a:cubicBezTo>
                    <a:pt x="6070" y="5313"/>
                    <a:pt x="6009" y="5336"/>
                    <a:pt x="5958" y="5388"/>
                  </a:cubicBezTo>
                  <a:cubicBezTo>
                    <a:pt x="5844" y="5502"/>
                    <a:pt x="5844" y="5662"/>
                    <a:pt x="5958" y="5776"/>
                  </a:cubicBezTo>
                  <a:cubicBezTo>
                    <a:pt x="5996" y="5827"/>
                    <a:pt x="6078" y="5857"/>
                    <a:pt x="6158" y="5857"/>
                  </a:cubicBezTo>
                  <a:cubicBezTo>
                    <a:pt x="6221" y="5857"/>
                    <a:pt x="6283" y="5839"/>
                    <a:pt x="6323" y="5799"/>
                  </a:cubicBezTo>
                  <a:cubicBezTo>
                    <a:pt x="6437" y="5662"/>
                    <a:pt x="6437" y="5525"/>
                    <a:pt x="6346" y="5411"/>
                  </a:cubicBezTo>
                  <a:cubicBezTo>
                    <a:pt x="6283" y="5348"/>
                    <a:pt x="6207" y="5313"/>
                    <a:pt x="6131" y="5313"/>
                  </a:cubicBezTo>
                  <a:close/>
                  <a:moveTo>
                    <a:pt x="15681" y="5114"/>
                  </a:moveTo>
                  <a:cubicBezTo>
                    <a:pt x="15590" y="5114"/>
                    <a:pt x="15499" y="5137"/>
                    <a:pt x="15430" y="5228"/>
                  </a:cubicBezTo>
                  <a:cubicBezTo>
                    <a:pt x="15270" y="5388"/>
                    <a:pt x="15270" y="5593"/>
                    <a:pt x="15407" y="5753"/>
                  </a:cubicBezTo>
                  <a:cubicBezTo>
                    <a:pt x="15476" y="5821"/>
                    <a:pt x="15567" y="5867"/>
                    <a:pt x="15681" y="5867"/>
                  </a:cubicBezTo>
                  <a:cubicBezTo>
                    <a:pt x="15795" y="5867"/>
                    <a:pt x="15864" y="5844"/>
                    <a:pt x="15932" y="5753"/>
                  </a:cubicBezTo>
                  <a:cubicBezTo>
                    <a:pt x="16092" y="5593"/>
                    <a:pt x="16092" y="5388"/>
                    <a:pt x="15955" y="5251"/>
                  </a:cubicBezTo>
                  <a:cubicBezTo>
                    <a:pt x="15887" y="5160"/>
                    <a:pt x="15795" y="5114"/>
                    <a:pt x="15681" y="5114"/>
                  </a:cubicBezTo>
                  <a:close/>
                  <a:moveTo>
                    <a:pt x="7076" y="5411"/>
                  </a:moveTo>
                  <a:cubicBezTo>
                    <a:pt x="7008" y="5411"/>
                    <a:pt x="6962" y="5433"/>
                    <a:pt x="6894" y="5479"/>
                  </a:cubicBezTo>
                  <a:cubicBezTo>
                    <a:pt x="6848" y="5548"/>
                    <a:pt x="6802" y="5593"/>
                    <a:pt x="6825" y="5684"/>
                  </a:cubicBezTo>
                  <a:cubicBezTo>
                    <a:pt x="6825" y="5753"/>
                    <a:pt x="6825" y="5821"/>
                    <a:pt x="6894" y="5867"/>
                  </a:cubicBezTo>
                  <a:cubicBezTo>
                    <a:pt x="6933" y="5906"/>
                    <a:pt x="6972" y="5963"/>
                    <a:pt x="7041" y="5963"/>
                  </a:cubicBezTo>
                  <a:cubicBezTo>
                    <a:pt x="7052" y="5963"/>
                    <a:pt x="7064" y="5962"/>
                    <a:pt x="7076" y="5958"/>
                  </a:cubicBezTo>
                  <a:cubicBezTo>
                    <a:pt x="7167" y="5958"/>
                    <a:pt x="7213" y="5936"/>
                    <a:pt x="7282" y="5890"/>
                  </a:cubicBezTo>
                  <a:cubicBezTo>
                    <a:pt x="7327" y="5821"/>
                    <a:pt x="7373" y="5776"/>
                    <a:pt x="7373" y="5684"/>
                  </a:cubicBezTo>
                  <a:cubicBezTo>
                    <a:pt x="7350" y="5616"/>
                    <a:pt x="7350" y="5548"/>
                    <a:pt x="7282" y="5502"/>
                  </a:cubicBezTo>
                  <a:cubicBezTo>
                    <a:pt x="7236" y="5411"/>
                    <a:pt x="7167" y="5411"/>
                    <a:pt x="7076" y="5411"/>
                  </a:cubicBezTo>
                  <a:close/>
                  <a:moveTo>
                    <a:pt x="16595" y="5197"/>
                  </a:moveTo>
                  <a:cubicBezTo>
                    <a:pt x="16527" y="5197"/>
                    <a:pt x="16463" y="5222"/>
                    <a:pt x="16412" y="5274"/>
                  </a:cubicBezTo>
                  <a:cubicBezTo>
                    <a:pt x="16389" y="5319"/>
                    <a:pt x="16343" y="5365"/>
                    <a:pt x="16298" y="5411"/>
                  </a:cubicBezTo>
                  <a:cubicBezTo>
                    <a:pt x="16275" y="5411"/>
                    <a:pt x="16275" y="5433"/>
                    <a:pt x="16275" y="5456"/>
                  </a:cubicBezTo>
                  <a:cubicBezTo>
                    <a:pt x="16229" y="5616"/>
                    <a:pt x="16229" y="5753"/>
                    <a:pt x="16366" y="5844"/>
                  </a:cubicBezTo>
                  <a:cubicBezTo>
                    <a:pt x="16366" y="5844"/>
                    <a:pt x="16389" y="5867"/>
                    <a:pt x="16389" y="5867"/>
                  </a:cubicBezTo>
                  <a:cubicBezTo>
                    <a:pt x="16435" y="5958"/>
                    <a:pt x="16549" y="5981"/>
                    <a:pt x="16617" y="5981"/>
                  </a:cubicBezTo>
                  <a:cubicBezTo>
                    <a:pt x="16731" y="5981"/>
                    <a:pt x="16823" y="5958"/>
                    <a:pt x="16868" y="5867"/>
                  </a:cubicBezTo>
                  <a:cubicBezTo>
                    <a:pt x="16891" y="5844"/>
                    <a:pt x="16937" y="5821"/>
                    <a:pt x="16960" y="5799"/>
                  </a:cubicBezTo>
                  <a:cubicBezTo>
                    <a:pt x="17005" y="5730"/>
                    <a:pt x="17028" y="5639"/>
                    <a:pt x="16982" y="5548"/>
                  </a:cubicBezTo>
                  <a:cubicBezTo>
                    <a:pt x="16960" y="5525"/>
                    <a:pt x="16960" y="5479"/>
                    <a:pt x="16960" y="5456"/>
                  </a:cubicBezTo>
                  <a:cubicBezTo>
                    <a:pt x="16891" y="5296"/>
                    <a:pt x="16845" y="5228"/>
                    <a:pt x="16663" y="5205"/>
                  </a:cubicBezTo>
                  <a:cubicBezTo>
                    <a:pt x="16640" y="5199"/>
                    <a:pt x="16617" y="5197"/>
                    <a:pt x="16595" y="5197"/>
                  </a:cubicBezTo>
                  <a:close/>
                  <a:moveTo>
                    <a:pt x="8058" y="5479"/>
                  </a:moveTo>
                  <a:cubicBezTo>
                    <a:pt x="7966" y="5479"/>
                    <a:pt x="7898" y="5525"/>
                    <a:pt x="7829" y="5570"/>
                  </a:cubicBezTo>
                  <a:cubicBezTo>
                    <a:pt x="7807" y="5570"/>
                    <a:pt x="7738" y="5730"/>
                    <a:pt x="7738" y="5753"/>
                  </a:cubicBezTo>
                  <a:cubicBezTo>
                    <a:pt x="7715" y="5844"/>
                    <a:pt x="7761" y="5913"/>
                    <a:pt x="7829" y="5981"/>
                  </a:cubicBezTo>
                  <a:cubicBezTo>
                    <a:pt x="7852" y="6027"/>
                    <a:pt x="7944" y="6073"/>
                    <a:pt x="8012" y="6073"/>
                  </a:cubicBezTo>
                  <a:cubicBezTo>
                    <a:pt x="8029" y="6077"/>
                    <a:pt x="8045" y="6079"/>
                    <a:pt x="8060" y="6079"/>
                  </a:cubicBezTo>
                  <a:cubicBezTo>
                    <a:pt x="8128" y="6079"/>
                    <a:pt x="8184" y="6041"/>
                    <a:pt x="8240" y="6004"/>
                  </a:cubicBezTo>
                  <a:cubicBezTo>
                    <a:pt x="8377" y="5890"/>
                    <a:pt x="8377" y="5684"/>
                    <a:pt x="8240" y="5548"/>
                  </a:cubicBezTo>
                  <a:cubicBezTo>
                    <a:pt x="8195" y="5525"/>
                    <a:pt x="8149" y="5479"/>
                    <a:pt x="8058" y="5479"/>
                  </a:cubicBezTo>
                  <a:close/>
                  <a:moveTo>
                    <a:pt x="8959" y="5553"/>
                  </a:moveTo>
                  <a:cubicBezTo>
                    <a:pt x="8879" y="5553"/>
                    <a:pt x="8799" y="5582"/>
                    <a:pt x="8742" y="5639"/>
                  </a:cubicBezTo>
                  <a:cubicBezTo>
                    <a:pt x="8628" y="5753"/>
                    <a:pt x="8628" y="5958"/>
                    <a:pt x="8765" y="6073"/>
                  </a:cubicBezTo>
                  <a:cubicBezTo>
                    <a:pt x="8817" y="6124"/>
                    <a:pt x="8882" y="6148"/>
                    <a:pt x="8949" y="6148"/>
                  </a:cubicBezTo>
                  <a:cubicBezTo>
                    <a:pt x="9030" y="6148"/>
                    <a:pt x="9113" y="6112"/>
                    <a:pt x="9176" y="6050"/>
                  </a:cubicBezTo>
                  <a:cubicBezTo>
                    <a:pt x="9290" y="5936"/>
                    <a:pt x="9290" y="5753"/>
                    <a:pt x="9176" y="5639"/>
                  </a:cubicBezTo>
                  <a:cubicBezTo>
                    <a:pt x="9119" y="5582"/>
                    <a:pt x="9039" y="5553"/>
                    <a:pt x="8959" y="5553"/>
                  </a:cubicBezTo>
                  <a:close/>
                  <a:moveTo>
                    <a:pt x="490" y="5934"/>
                  </a:moveTo>
                  <a:cubicBezTo>
                    <a:pt x="480" y="5934"/>
                    <a:pt x="480" y="5953"/>
                    <a:pt x="480" y="5981"/>
                  </a:cubicBezTo>
                  <a:cubicBezTo>
                    <a:pt x="457" y="6050"/>
                    <a:pt x="434" y="6118"/>
                    <a:pt x="411" y="6187"/>
                  </a:cubicBezTo>
                  <a:cubicBezTo>
                    <a:pt x="411" y="6209"/>
                    <a:pt x="388" y="6232"/>
                    <a:pt x="388" y="6232"/>
                  </a:cubicBezTo>
                  <a:lnTo>
                    <a:pt x="457" y="6232"/>
                  </a:lnTo>
                  <a:cubicBezTo>
                    <a:pt x="480" y="6209"/>
                    <a:pt x="502" y="6187"/>
                    <a:pt x="525" y="6187"/>
                  </a:cubicBezTo>
                  <a:cubicBezTo>
                    <a:pt x="594" y="6095"/>
                    <a:pt x="594" y="6027"/>
                    <a:pt x="525" y="5958"/>
                  </a:cubicBezTo>
                  <a:cubicBezTo>
                    <a:pt x="508" y="5941"/>
                    <a:pt x="497" y="5934"/>
                    <a:pt x="490" y="5934"/>
                  </a:cubicBezTo>
                  <a:close/>
                  <a:moveTo>
                    <a:pt x="9941" y="5605"/>
                  </a:moveTo>
                  <a:cubicBezTo>
                    <a:pt x="9867" y="5605"/>
                    <a:pt x="9792" y="5639"/>
                    <a:pt x="9724" y="5707"/>
                  </a:cubicBezTo>
                  <a:cubicBezTo>
                    <a:pt x="9587" y="5844"/>
                    <a:pt x="9564" y="5981"/>
                    <a:pt x="9724" y="6118"/>
                  </a:cubicBezTo>
                  <a:cubicBezTo>
                    <a:pt x="9795" y="6201"/>
                    <a:pt x="9866" y="6241"/>
                    <a:pt x="9940" y="6241"/>
                  </a:cubicBezTo>
                  <a:cubicBezTo>
                    <a:pt x="10009" y="6241"/>
                    <a:pt x="10081" y="6207"/>
                    <a:pt x="10158" y="6141"/>
                  </a:cubicBezTo>
                  <a:cubicBezTo>
                    <a:pt x="10295" y="5981"/>
                    <a:pt x="10295" y="5844"/>
                    <a:pt x="10158" y="5707"/>
                  </a:cubicBezTo>
                  <a:cubicBezTo>
                    <a:pt x="10089" y="5639"/>
                    <a:pt x="10015" y="5605"/>
                    <a:pt x="9941" y="5605"/>
                  </a:cubicBezTo>
                  <a:close/>
                  <a:moveTo>
                    <a:pt x="1324" y="5932"/>
                  </a:moveTo>
                  <a:cubicBezTo>
                    <a:pt x="1269" y="5932"/>
                    <a:pt x="1213" y="5955"/>
                    <a:pt x="1164" y="6004"/>
                  </a:cubicBezTo>
                  <a:cubicBezTo>
                    <a:pt x="1096" y="6073"/>
                    <a:pt x="1096" y="6209"/>
                    <a:pt x="1187" y="6278"/>
                  </a:cubicBezTo>
                  <a:cubicBezTo>
                    <a:pt x="1233" y="6312"/>
                    <a:pt x="1284" y="6329"/>
                    <a:pt x="1333" y="6329"/>
                  </a:cubicBezTo>
                  <a:cubicBezTo>
                    <a:pt x="1381" y="6329"/>
                    <a:pt x="1427" y="6312"/>
                    <a:pt x="1461" y="6278"/>
                  </a:cubicBezTo>
                  <a:cubicBezTo>
                    <a:pt x="1552" y="6187"/>
                    <a:pt x="1530" y="6073"/>
                    <a:pt x="1461" y="5981"/>
                  </a:cubicBezTo>
                  <a:cubicBezTo>
                    <a:pt x="1419" y="5949"/>
                    <a:pt x="1372" y="5932"/>
                    <a:pt x="1324" y="5932"/>
                  </a:cubicBezTo>
                  <a:close/>
                  <a:moveTo>
                    <a:pt x="10897" y="5690"/>
                  </a:moveTo>
                  <a:cubicBezTo>
                    <a:pt x="10808" y="5690"/>
                    <a:pt x="10717" y="5719"/>
                    <a:pt x="10660" y="5776"/>
                  </a:cubicBezTo>
                  <a:cubicBezTo>
                    <a:pt x="10546" y="5890"/>
                    <a:pt x="10546" y="6141"/>
                    <a:pt x="10660" y="6255"/>
                  </a:cubicBezTo>
                  <a:cubicBezTo>
                    <a:pt x="10705" y="6312"/>
                    <a:pt x="10791" y="6341"/>
                    <a:pt x="10879" y="6341"/>
                  </a:cubicBezTo>
                  <a:cubicBezTo>
                    <a:pt x="10968" y="6341"/>
                    <a:pt x="11059" y="6312"/>
                    <a:pt x="11116" y="6255"/>
                  </a:cubicBezTo>
                  <a:cubicBezTo>
                    <a:pt x="11230" y="6141"/>
                    <a:pt x="11230" y="5890"/>
                    <a:pt x="11116" y="5776"/>
                  </a:cubicBezTo>
                  <a:cubicBezTo>
                    <a:pt x="11071" y="5719"/>
                    <a:pt x="10985" y="5690"/>
                    <a:pt x="10897" y="5690"/>
                  </a:cubicBezTo>
                  <a:close/>
                  <a:moveTo>
                    <a:pt x="11809" y="5750"/>
                  </a:moveTo>
                  <a:cubicBezTo>
                    <a:pt x="11724" y="5750"/>
                    <a:pt x="11638" y="5779"/>
                    <a:pt x="11573" y="5844"/>
                  </a:cubicBezTo>
                  <a:cubicBezTo>
                    <a:pt x="11436" y="5981"/>
                    <a:pt x="11436" y="6164"/>
                    <a:pt x="11573" y="6324"/>
                  </a:cubicBezTo>
                  <a:cubicBezTo>
                    <a:pt x="11641" y="6392"/>
                    <a:pt x="11727" y="6426"/>
                    <a:pt x="11812" y="6426"/>
                  </a:cubicBezTo>
                  <a:cubicBezTo>
                    <a:pt x="11898" y="6426"/>
                    <a:pt x="11984" y="6392"/>
                    <a:pt x="12052" y="6324"/>
                  </a:cubicBezTo>
                  <a:cubicBezTo>
                    <a:pt x="12189" y="6187"/>
                    <a:pt x="12166" y="5981"/>
                    <a:pt x="12052" y="5844"/>
                  </a:cubicBezTo>
                  <a:cubicBezTo>
                    <a:pt x="11992" y="5785"/>
                    <a:pt x="11902" y="5750"/>
                    <a:pt x="11809" y="5750"/>
                  </a:cubicBezTo>
                  <a:close/>
                  <a:moveTo>
                    <a:pt x="2271" y="6015"/>
                  </a:moveTo>
                  <a:cubicBezTo>
                    <a:pt x="2220" y="6015"/>
                    <a:pt x="2169" y="6038"/>
                    <a:pt x="2123" y="6095"/>
                  </a:cubicBezTo>
                  <a:cubicBezTo>
                    <a:pt x="2032" y="6187"/>
                    <a:pt x="2032" y="6278"/>
                    <a:pt x="2146" y="6369"/>
                  </a:cubicBezTo>
                  <a:cubicBezTo>
                    <a:pt x="2192" y="6426"/>
                    <a:pt x="2232" y="6455"/>
                    <a:pt x="2274" y="6455"/>
                  </a:cubicBezTo>
                  <a:cubicBezTo>
                    <a:pt x="2317" y="6455"/>
                    <a:pt x="2363" y="6426"/>
                    <a:pt x="2420" y="6369"/>
                  </a:cubicBezTo>
                  <a:cubicBezTo>
                    <a:pt x="2511" y="6278"/>
                    <a:pt x="2511" y="6187"/>
                    <a:pt x="2420" y="6073"/>
                  </a:cubicBezTo>
                  <a:cubicBezTo>
                    <a:pt x="2374" y="6038"/>
                    <a:pt x="2323" y="6015"/>
                    <a:pt x="2271" y="6015"/>
                  </a:cubicBezTo>
                  <a:close/>
                  <a:moveTo>
                    <a:pt x="3248" y="6081"/>
                  </a:moveTo>
                  <a:cubicBezTo>
                    <a:pt x="3186" y="6081"/>
                    <a:pt x="3124" y="6099"/>
                    <a:pt x="3082" y="6141"/>
                  </a:cubicBezTo>
                  <a:cubicBezTo>
                    <a:pt x="3013" y="6209"/>
                    <a:pt x="2990" y="6369"/>
                    <a:pt x="3059" y="6461"/>
                  </a:cubicBezTo>
                  <a:cubicBezTo>
                    <a:pt x="3108" y="6509"/>
                    <a:pt x="3176" y="6532"/>
                    <a:pt x="3244" y="6532"/>
                  </a:cubicBezTo>
                  <a:cubicBezTo>
                    <a:pt x="3302" y="6532"/>
                    <a:pt x="3359" y="6515"/>
                    <a:pt x="3401" y="6483"/>
                  </a:cubicBezTo>
                  <a:cubicBezTo>
                    <a:pt x="3493" y="6392"/>
                    <a:pt x="3493" y="6232"/>
                    <a:pt x="3424" y="6141"/>
                  </a:cubicBezTo>
                  <a:cubicBezTo>
                    <a:pt x="3387" y="6104"/>
                    <a:pt x="3318" y="6081"/>
                    <a:pt x="3248" y="6081"/>
                  </a:cubicBezTo>
                  <a:close/>
                  <a:moveTo>
                    <a:pt x="12760" y="5833"/>
                  </a:moveTo>
                  <a:cubicBezTo>
                    <a:pt x="12680" y="5833"/>
                    <a:pt x="12600" y="5867"/>
                    <a:pt x="12531" y="5936"/>
                  </a:cubicBezTo>
                  <a:cubicBezTo>
                    <a:pt x="12372" y="6095"/>
                    <a:pt x="12372" y="6278"/>
                    <a:pt x="12531" y="6415"/>
                  </a:cubicBezTo>
                  <a:cubicBezTo>
                    <a:pt x="12600" y="6495"/>
                    <a:pt x="12680" y="6535"/>
                    <a:pt x="12763" y="6535"/>
                  </a:cubicBezTo>
                  <a:cubicBezTo>
                    <a:pt x="12845" y="6535"/>
                    <a:pt x="12931" y="6495"/>
                    <a:pt x="13011" y="6415"/>
                  </a:cubicBezTo>
                  <a:cubicBezTo>
                    <a:pt x="13148" y="6278"/>
                    <a:pt x="13148" y="6095"/>
                    <a:pt x="12988" y="5936"/>
                  </a:cubicBezTo>
                  <a:cubicBezTo>
                    <a:pt x="12919" y="5867"/>
                    <a:pt x="12840" y="5833"/>
                    <a:pt x="12760" y="5833"/>
                  </a:cubicBezTo>
                  <a:close/>
                  <a:moveTo>
                    <a:pt x="4166" y="6124"/>
                  </a:moveTo>
                  <a:cubicBezTo>
                    <a:pt x="4109" y="6124"/>
                    <a:pt x="4052" y="6152"/>
                    <a:pt x="3995" y="6209"/>
                  </a:cubicBezTo>
                  <a:cubicBezTo>
                    <a:pt x="3903" y="6324"/>
                    <a:pt x="3903" y="6415"/>
                    <a:pt x="3995" y="6529"/>
                  </a:cubicBezTo>
                  <a:cubicBezTo>
                    <a:pt x="4052" y="6586"/>
                    <a:pt x="4109" y="6615"/>
                    <a:pt x="4166" y="6615"/>
                  </a:cubicBezTo>
                  <a:cubicBezTo>
                    <a:pt x="4223" y="6615"/>
                    <a:pt x="4280" y="6586"/>
                    <a:pt x="4337" y="6529"/>
                  </a:cubicBezTo>
                  <a:cubicBezTo>
                    <a:pt x="4451" y="6415"/>
                    <a:pt x="4451" y="6324"/>
                    <a:pt x="4337" y="6209"/>
                  </a:cubicBezTo>
                  <a:cubicBezTo>
                    <a:pt x="4280" y="6152"/>
                    <a:pt x="4223" y="6124"/>
                    <a:pt x="4166" y="6124"/>
                  </a:cubicBezTo>
                  <a:close/>
                  <a:moveTo>
                    <a:pt x="13696" y="5913"/>
                  </a:moveTo>
                  <a:cubicBezTo>
                    <a:pt x="13604" y="5936"/>
                    <a:pt x="13513" y="5958"/>
                    <a:pt x="13444" y="6027"/>
                  </a:cubicBezTo>
                  <a:cubicBezTo>
                    <a:pt x="13399" y="6095"/>
                    <a:pt x="13353" y="6187"/>
                    <a:pt x="13353" y="6301"/>
                  </a:cubicBezTo>
                  <a:cubicBezTo>
                    <a:pt x="13353" y="6392"/>
                    <a:pt x="13422" y="6461"/>
                    <a:pt x="13444" y="6552"/>
                  </a:cubicBezTo>
                  <a:cubicBezTo>
                    <a:pt x="13559" y="6575"/>
                    <a:pt x="13627" y="6643"/>
                    <a:pt x="13718" y="6643"/>
                  </a:cubicBezTo>
                  <a:cubicBezTo>
                    <a:pt x="13832" y="6620"/>
                    <a:pt x="13924" y="6597"/>
                    <a:pt x="13969" y="6529"/>
                  </a:cubicBezTo>
                  <a:cubicBezTo>
                    <a:pt x="14038" y="6461"/>
                    <a:pt x="14084" y="6369"/>
                    <a:pt x="14084" y="6255"/>
                  </a:cubicBezTo>
                  <a:cubicBezTo>
                    <a:pt x="14061" y="6164"/>
                    <a:pt x="13992" y="6095"/>
                    <a:pt x="13969" y="6004"/>
                  </a:cubicBezTo>
                  <a:cubicBezTo>
                    <a:pt x="13947" y="5981"/>
                    <a:pt x="13741" y="5913"/>
                    <a:pt x="13696" y="5913"/>
                  </a:cubicBezTo>
                  <a:close/>
                  <a:moveTo>
                    <a:pt x="5113" y="6209"/>
                  </a:moveTo>
                  <a:cubicBezTo>
                    <a:pt x="5045" y="6209"/>
                    <a:pt x="4999" y="6278"/>
                    <a:pt x="4931" y="6278"/>
                  </a:cubicBezTo>
                  <a:cubicBezTo>
                    <a:pt x="4931" y="6346"/>
                    <a:pt x="4862" y="6369"/>
                    <a:pt x="4862" y="6438"/>
                  </a:cubicBezTo>
                  <a:cubicBezTo>
                    <a:pt x="4862" y="6529"/>
                    <a:pt x="4908" y="6575"/>
                    <a:pt x="4931" y="6643"/>
                  </a:cubicBezTo>
                  <a:cubicBezTo>
                    <a:pt x="4953" y="6689"/>
                    <a:pt x="5022" y="6689"/>
                    <a:pt x="5068" y="6712"/>
                  </a:cubicBezTo>
                  <a:cubicBezTo>
                    <a:pt x="5085" y="6716"/>
                    <a:pt x="5102" y="6718"/>
                    <a:pt x="5118" y="6718"/>
                  </a:cubicBezTo>
                  <a:cubicBezTo>
                    <a:pt x="5185" y="6718"/>
                    <a:pt x="5240" y="6684"/>
                    <a:pt x="5296" y="6666"/>
                  </a:cubicBezTo>
                  <a:cubicBezTo>
                    <a:pt x="5341" y="6643"/>
                    <a:pt x="5341" y="6552"/>
                    <a:pt x="5364" y="6506"/>
                  </a:cubicBezTo>
                  <a:cubicBezTo>
                    <a:pt x="5387" y="6415"/>
                    <a:pt x="5341" y="6346"/>
                    <a:pt x="5319" y="6278"/>
                  </a:cubicBezTo>
                  <a:cubicBezTo>
                    <a:pt x="5250" y="6278"/>
                    <a:pt x="5205" y="6209"/>
                    <a:pt x="5113" y="6209"/>
                  </a:cubicBezTo>
                  <a:close/>
                  <a:moveTo>
                    <a:pt x="14663" y="6004"/>
                  </a:moveTo>
                  <a:cubicBezTo>
                    <a:pt x="14574" y="6004"/>
                    <a:pt x="14483" y="6038"/>
                    <a:pt x="14403" y="6118"/>
                  </a:cubicBezTo>
                  <a:cubicBezTo>
                    <a:pt x="14243" y="6255"/>
                    <a:pt x="14266" y="6506"/>
                    <a:pt x="14403" y="6643"/>
                  </a:cubicBezTo>
                  <a:cubicBezTo>
                    <a:pt x="14483" y="6700"/>
                    <a:pt x="14574" y="6734"/>
                    <a:pt x="14666" y="6734"/>
                  </a:cubicBezTo>
                  <a:cubicBezTo>
                    <a:pt x="14757" y="6734"/>
                    <a:pt x="14848" y="6700"/>
                    <a:pt x="14928" y="6620"/>
                  </a:cubicBezTo>
                  <a:cubicBezTo>
                    <a:pt x="15065" y="6461"/>
                    <a:pt x="15065" y="6232"/>
                    <a:pt x="14905" y="6095"/>
                  </a:cubicBezTo>
                  <a:cubicBezTo>
                    <a:pt x="14837" y="6038"/>
                    <a:pt x="14751" y="6004"/>
                    <a:pt x="14663" y="6004"/>
                  </a:cubicBezTo>
                  <a:close/>
                  <a:moveTo>
                    <a:pt x="15605" y="6041"/>
                  </a:moveTo>
                  <a:cubicBezTo>
                    <a:pt x="15515" y="6041"/>
                    <a:pt x="15428" y="6075"/>
                    <a:pt x="15362" y="6141"/>
                  </a:cubicBezTo>
                  <a:cubicBezTo>
                    <a:pt x="15270" y="6209"/>
                    <a:pt x="15248" y="6301"/>
                    <a:pt x="15248" y="6415"/>
                  </a:cubicBezTo>
                  <a:cubicBezTo>
                    <a:pt x="15248" y="6506"/>
                    <a:pt x="15270" y="6597"/>
                    <a:pt x="15339" y="6666"/>
                  </a:cubicBezTo>
                  <a:cubicBezTo>
                    <a:pt x="15422" y="6749"/>
                    <a:pt x="15517" y="6789"/>
                    <a:pt x="15612" y="6789"/>
                  </a:cubicBezTo>
                  <a:cubicBezTo>
                    <a:pt x="15700" y="6789"/>
                    <a:pt x="15787" y="6755"/>
                    <a:pt x="15864" y="6689"/>
                  </a:cubicBezTo>
                  <a:cubicBezTo>
                    <a:pt x="15932" y="6620"/>
                    <a:pt x="15978" y="6529"/>
                    <a:pt x="15978" y="6415"/>
                  </a:cubicBezTo>
                  <a:cubicBezTo>
                    <a:pt x="15978" y="6324"/>
                    <a:pt x="15955" y="6232"/>
                    <a:pt x="15887" y="6164"/>
                  </a:cubicBezTo>
                  <a:cubicBezTo>
                    <a:pt x="15804" y="6081"/>
                    <a:pt x="15702" y="6041"/>
                    <a:pt x="15605" y="6041"/>
                  </a:cubicBezTo>
                  <a:close/>
                  <a:moveTo>
                    <a:pt x="6072" y="6284"/>
                  </a:moveTo>
                  <a:cubicBezTo>
                    <a:pt x="6009" y="6284"/>
                    <a:pt x="5946" y="6312"/>
                    <a:pt x="5889" y="6369"/>
                  </a:cubicBezTo>
                  <a:cubicBezTo>
                    <a:pt x="5775" y="6461"/>
                    <a:pt x="5775" y="6643"/>
                    <a:pt x="5866" y="6734"/>
                  </a:cubicBezTo>
                  <a:cubicBezTo>
                    <a:pt x="5929" y="6797"/>
                    <a:pt x="6006" y="6832"/>
                    <a:pt x="6081" y="6832"/>
                  </a:cubicBezTo>
                  <a:cubicBezTo>
                    <a:pt x="6142" y="6832"/>
                    <a:pt x="6203" y="6809"/>
                    <a:pt x="6254" y="6757"/>
                  </a:cubicBezTo>
                  <a:cubicBezTo>
                    <a:pt x="6369" y="6643"/>
                    <a:pt x="6369" y="6483"/>
                    <a:pt x="6254" y="6369"/>
                  </a:cubicBezTo>
                  <a:cubicBezTo>
                    <a:pt x="6197" y="6312"/>
                    <a:pt x="6135" y="6284"/>
                    <a:pt x="6072" y="6284"/>
                  </a:cubicBezTo>
                  <a:close/>
                  <a:moveTo>
                    <a:pt x="16560" y="6135"/>
                  </a:moveTo>
                  <a:cubicBezTo>
                    <a:pt x="16463" y="6135"/>
                    <a:pt x="16366" y="6175"/>
                    <a:pt x="16298" y="6255"/>
                  </a:cubicBezTo>
                  <a:cubicBezTo>
                    <a:pt x="16138" y="6415"/>
                    <a:pt x="16161" y="6643"/>
                    <a:pt x="16298" y="6780"/>
                  </a:cubicBezTo>
                  <a:cubicBezTo>
                    <a:pt x="16369" y="6851"/>
                    <a:pt x="16464" y="6892"/>
                    <a:pt x="16562" y="6892"/>
                  </a:cubicBezTo>
                  <a:cubicBezTo>
                    <a:pt x="16653" y="6892"/>
                    <a:pt x="16746" y="6857"/>
                    <a:pt x="16823" y="6780"/>
                  </a:cubicBezTo>
                  <a:cubicBezTo>
                    <a:pt x="16960" y="6643"/>
                    <a:pt x="16982" y="6392"/>
                    <a:pt x="16823" y="6255"/>
                  </a:cubicBezTo>
                  <a:cubicBezTo>
                    <a:pt x="16754" y="6175"/>
                    <a:pt x="16657" y="6135"/>
                    <a:pt x="16560" y="6135"/>
                  </a:cubicBezTo>
                  <a:close/>
                  <a:moveTo>
                    <a:pt x="7008" y="6346"/>
                  </a:moveTo>
                  <a:cubicBezTo>
                    <a:pt x="6916" y="6369"/>
                    <a:pt x="6871" y="6369"/>
                    <a:pt x="6802" y="6438"/>
                  </a:cubicBezTo>
                  <a:cubicBezTo>
                    <a:pt x="6757" y="6483"/>
                    <a:pt x="6711" y="6529"/>
                    <a:pt x="6711" y="6620"/>
                  </a:cubicBezTo>
                  <a:cubicBezTo>
                    <a:pt x="6734" y="6712"/>
                    <a:pt x="6734" y="6780"/>
                    <a:pt x="6802" y="6826"/>
                  </a:cubicBezTo>
                  <a:cubicBezTo>
                    <a:pt x="6848" y="6894"/>
                    <a:pt x="6916" y="6917"/>
                    <a:pt x="7008" y="6917"/>
                  </a:cubicBezTo>
                  <a:cubicBezTo>
                    <a:pt x="7076" y="6917"/>
                    <a:pt x="7122" y="6894"/>
                    <a:pt x="7190" y="6826"/>
                  </a:cubicBezTo>
                  <a:cubicBezTo>
                    <a:pt x="7236" y="6780"/>
                    <a:pt x="7282" y="6734"/>
                    <a:pt x="7282" y="6643"/>
                  </a:cubicBezTo>
                  <a:cubicBezTo>
                    <a:pt x="7259" y="6575"/>
                    <a:pt x="7259" y="6506"/>
                    <a:pt x="7190" y="6461"/>
                  </a:cubicBezTo>
                  <a:cubicBezTo>
                    <a:pt x="7145" y="6415"/>
                    <a:pt x="7099" y="6346"/>
                    <a:pt x="7008" y="6346"/>
                  </a:cubicBezTo>
                  <a:close/>
                  <a:moveTo>
                    <a:pt x="7978" y="6415"/>
                  </a:moveTo>
                  <a:cubicBezTo>
                    <a:pt x="7892" y="6415"/>
                    <a:pt x="7807" y="6438"/>
                    <a:pt x="7761" y="6483"/>
                  </a:cubicBezTo>
                  <a:cubicBezTo>
                    <a:pt x="7670" y="6575"/>
                    <a:pt x="7670" y="6803"/>
                    <a:pt x="7738" y="6917"/>
                  </a:cubicBezTo>
                  <a:cubicBezTo>
                    <a:pt x="7784" y="6963"/>
                    <a:pt x="7869" y="6986"/>
                    <a:pt x="7955" y="6986"/>
                  </a:cubicBezTo>
                  <a:cubicBezTo>
                    <a:pt x="8041" y="6986"/>
                    <a:pt x="8126" y="6963"/>
                    <a:pt x="8172" y="6917"/>
                  </a:cubicBezTo>
                  <a:cubicBezTo>
                    <a:pt x="8263" y="6826"/>
                    <a:pt x="8286" y="6597"/>
                    <a:pt x="8195" y="6483"/>
                  </a:cubicBezTo>
                  <a:cubicBezTo>
                    <a:pt x="8149" y="6438"/>
                    <a:pt x="8063" y="6415"/>
                    <a:pt x="7978" y="6415"/>
                  </a:cubicBezTo>
                  <a:close/>
                  <a:moveTo>
                    <a:pt x="17233" y="6301"/>
                  </a:moveTo>
                  <a:cubicBezTo>
                    <a:pt x="17233" y="6346"/>
                    <a:pt x="17211" y="6369"/>
                    <a:pt x="17211" y="6392"/>
                  </a:cubicBezTo>
                  <a:cubicBezTo>
                    <a:pt x="17211" y="6392"/>
                    <a:pt x="17188" y="6392"/>
                    <a:pt x="17188" y="6415"/>
                  </a:cubicBezTo>
                  <a:cubicBezTo>
                    <a:pt x="17119" y="6461"/>
                    <a:pt x="17119" y="6552"/>
                    <a:pt x="17119" y="6620"/>
                  </a:cubicBezTo>
                  <a:cubicBezTo>
                    <a:pt x="17119" y="6712"/>
                    <a:pt x="17165" y="6780"/>
                    <a:pt x="17211" y="6849"/>
                  </a:cubicBezTo>
                  <a:cubicBezTo>
                    <a:pt x="17233" y="6917"/>
                    <a:pt x="17325" y="6917"/>
                    <a:pt x="17370" y="6986"/>
                  </a:cubicBezTo>
                  <a:lnTo>
                    <a:pt x="17416" y="6986"/>
                  </a:lnTo>
                  <a:cubicBezTo>
                    <a:pt x="17416" y="6963"/>
                    <a:pt x="17416" y="6963"/>
                    <a:pt x="17416" y="6940"/>
                  </a:cubicBezTo>
                  <a:cubicBezTo>
                    <a:pt x="17370" y="6757"/>
                    <a:pt x="17325" y="6575"/>
                    <a:pt x="17279" y="6392"/>
                  </a:cubicBezTo>
                  <a:cubicBezTo>
                    <a:pt x="17279" y="6369"/>
                    <a:pt x="17256" y="6346"/>
                    <a:pt x="17233" y="6301"/>
                  </a:cubicBezTo>
                  <a:close/>
                  <a:moveTo>
                    <a:pt x="8904" y="6497"/>
                  </a:moveTo>
                  <a:cubicBezTo>
                    <a:pt x="8831" y="6497"/>
                    <a:pt x="8763" y="6521"/>
                    <a:pt x="8720" y="6575"/>
                  </a:cubicBezTo>
                  <a:cubicBezTo>
                    <a:pt x="8583" y="6689"/>
                    <a:pt x="8583" y="6894"/>
                    <a:pt x="8697" y="7008"/>
                  </a:cubicBezTo>
                  <a:cubicBezTo>
                    <a:pt x="8754" y="7065"/>
                    <a:pt x="8834" y="7094"/>
                    <a:pt x="8914" y="7094"/>
                  </a:cubicBezTo>
                  <a:cubicBezTo>
                    <a:pt x="8994" y="7094"/>
                    <a:pt x="9073" y="7065"/>
                    <a:pt x="9130" y="7008"/>
                  </a:cubicBezTo>
                  <a:cubicBezTo>
                    <a:pt x="9245" y="6894"/>
                    <a:pt x="9245" y="6712"/>
                    <a:pt x="9130" y="6575"/>
                  </a:cubicBezTo>
                  <a:cubicBezTo>
                    <a:pt x="9070" y="6527"/>
                    <a:pt x="8985" y="6497"/>
                    <a:pt x="8904" y="6497"/>
                  </a:cubicBezTo>
                  <a:close/>
                  <a:moveTo>
                    <a:pt x="9841" y="6546"/>
                  </a:moveTo>
                  <a:cubicBezTo>
                    <a:pt x="9770" y="6546"/>
                    <a:pt x="9701" y="6586"/>
                    <a:pt x="9633" y="6666"/>
                  </a:cubicBezTo>
                  <a:cubicBezTo>
                    <a:pt x="9496" y="6803"/>
                    <a:pt x="9473" y="6940"/>
                    <a:pt x="9633" y="7077"/>
                  </a:cubicBezTo>
                  <a:cubicBezTo>
                    <a:pt x="9701" y="7157"/>
                    <a:pt x="9770" y="7197"/>
                    <a:pt x="9838" y="7197"/>
                  </a:cubicBezTo>
                  <a:cubicBezTo>
                    <a:pt x="9907" y="7197"/>
                    <a:pt x="9975" y="7157"/>
                    <a:pt x="10043" y="7077"/>
                  </a:cubicBezTo>
                  <a:cubicBezTo>
                    <a:pt x="10203" y="6940"/>
                    <a:pt x="10203" y="6803"/>
                    <a:pt x="10066" y="6666"/>
                  </a:cubicBezTo>
                  <a:cubicBezTo>
                    <a:pt x="9986" y="6586"/>
                    <a:pt x="9912" y="6546"/>
                    <a:pt x="9841" y="6546"/>
                  </a:cubicBezTo>
                  <a:close/>
                  <a:moveTo>
                    <a:pt x="331" y="6826"/>
                  </a:moveTo>
                  <a:cubicBezTo>
                    <a:pt x="303" y="6826"/>
                    <a:pt x="274" y="6837"/>
                    <a:pt x="251" y="6849"/>
                  </a:cubicBezTo>
                  <a:cubicBezTo>
                    <a:pt x="206" y="6849"/>
                    <a:pt x="229" y="6894"/>
                    <a:pt x="229" y="6940"/>
                  </a:cubicBezTo>
                  <a:cubicBezTo>
                    <a:pt x="206" y="6986"/>
                    <a:pt x="206" y="7031"/>
                    <a:pt x="183" y="7077"/>
                  </a:cubicBezTo>
                  <a:cubicBezTo>
                    <a:pt x="183" y="7145"/>
                    <a:pt x="206" y="7168"/>
                    <a:pt x="251" y="7191"/>
                  </a:cubicBezTo>
                  <a:cubicBezTo>
                    <a:pt x="267" y="7195"/>
                    <a:pt x="283" y="7197"/>
                    <a:pt x="298" y="7197"/>
                  </a:cubicBezTo>
                  <a:cubicBezTo>
                    <a:pt x="372" y="7197"/>
                    <a:pt x="438" y="7152"/>
                    <a:pt x="457" y="7077"/>
                  </a:cubicBezTo>
                  <a:cubicBezTo>
                    <a:pt x="480" y="7054"/>
                    <a:pt x="480" y="7008"/>
                    <a:pt x="480" y="6986"/>
                  </a:cubicBezTo>
                  <a:cubicBezTo>
                    <a:pt x="480" y="6940"/>
                    <a:pt x="434" y="6917"/>
                    <a:pt x="434" y="6917"/>
                  </a:cubicBezTo>
                  <a:cubicBezTo>
                    <a:pt x="411" y="6894"/>
                    <a:pt x="411" y="6894"/>
                    <a:pt x="411" y="6871"/>
                  </a:cubicBezTo>
                  <a:cubicBezTo>
                    <a:pt x="388" y="6837"/>
                    <a:pt x="360" y="6826"/>
                    <a:pt x="331" y="6826"/>
                  </a:cubicBezTo>
                  <a:close/>
                  <a:moveTo>
                    <a:pt x="1253" y="6866"/>
                  </a:moveTo>
                  <a:cubicBezTo>
                    <a:pt x="1199" y="6866"/>
                    <a:pt x="1142" y="6883"/>
                    <a:pt x="1096" y="6917"/>
                  </a:cubicBezTo>
                  <a:cubicBezTo>
                    <a:pt x="1027" y="6986"/>
                    <a:pt x="1027" y="7122"/>
                    <a:pt x="1119" y="7214"/>
                  </a:cubicBezTo>
                  <a:cubicBezTo>
                    <a:pt x="1151" y="7246"/>
                    <a:pt x="1197" y="7263"/>
                    <a:pt x="1245" y="7263"/>
                  </a:cubicBezTo>
                  <a:cubicBezTo>
                    <a:pt x="1300" y="7263"/>
                    <a:pt x="1356" y="7240"/>
                    <a:pt x="1393" y="7191"/>
                  </a:cubicBezTo>
                  <a:cubicBezTo>
                    <a:pt x="1461" y="7122"/>
                    <a:pt x="1461" y="6986"/>
                    <a:pt x="1393" y="6917"/>
                  </a:cubicBezTo>
                  <a:cubicBezTo>
                    <a:pt x="1358" y="6883"/>
                    <a:pt x="1307" y="6866"/>
                    <a:pt x="1253" y="6866"/>
                  </a:cubicBezTo>
                  <a:close/>
                  <a:moveTo>
                    <a:pt x="10805" y="6649"/>
                  </a:moveTo>
                  <a:cubicBezTo>
                    <a:pt x="10711" y="6649"/>
                    <a:pt x="10614" y="6677"/>
                    <a:pt x="10546" y="6734"/>
                  </a:cubicBezTo>
                  <a:cubicBezTo>
                    <a:pt x="10454" y="6826"/>
                    <a:pt x="10432" y="7077"/>
                    <a:pt x="10546" y="7191"/>
                  </a:cubicBezTo>
                  <a:cubicBezTo>
                    <a:pt x="10608" y="7254"/>
                    <a:pt x="10712" y="7289"/>
                    <a:pt x="10812" y="7289"/>
                  </a:cubicBezTo>
                  <a:cubicBezTo>
                    <a:pt x="10894" y="7289"/>
                    <a:pt x="10974" y="7265"/>
                    <a:pt x="11025" y="7214"/>
                  </a:cubicBezTo>
                  <a:cubicBezTo>
                    <a:pt x="11139" y="7100"/>
                    <a:pt x="11139" y="6849"/>
                    <a:pt x="11048" y="6734"/>
                  </a:cubicBezTo>
                  <a:cubicBezTo>
                    <a:pt x="10991" y="6677"/>
                    <a:pt x="10899" y="6649"/>
                    <a:pt x="10805" y="6649"/>
                  </a:cubicBezTo>
                  <a:close/>
                  <a:moveTo>
                    <a:pt x="2248" y="6957"/>
                  </a:moveTo>
                  <a:cubicBezTo>
                    <a:pt x="2238" y="6957"/>
                    <a:pt x="2227" y="6959"/>
                    <a:pt x="2214" y="6963"/>
                  </a:cubicBezTo>
                  <a:cubicBezTo>
                    <a:pt x="2196" y="6963"/>
                    <a:pt x="2174" y="6959"/>
                    <a:pt x="2153" y="6959"/>
                  </a:cubicBezTo>
                  <a:cubicBezTo>
                    <a:pt x="2121" y="6959"/>
                    <a:pt x="2091" y="6967"/>
                    <a:pt x="2077" y="7008"/>
                  </a:cubicBezTo>
                  <a:cubicBezTo>
                    <a:pt x="2032" y="7054"/>
                    <a:pt x="1986" y="7077"/>
                    <a:pt x="1986" y="7145"/>
                  </a:cubicBezTo>
                  <a:cubicBezTo>
                    <a:pt x="2009" y="7191"/>
                    <a:pt x="1986" y="7259"/>
                    <a:pt x="2032" y="7282"/>
                  </a:cubicBezTo>
                  <a:cubicBezTo>
                    <a:pt x="2069" y="7320"/>
                    <a:pt x="2106" y="7357"/>
                    <a:pt x="2156" y="7357"/>
                  </a:cubicBezTo>
                  <a:cubicBezTo>
                    <a:pt x="2167" y="7357"/>
                    <a:pt x="2179" y="7355"/>
                    <a:pt x="2192" y="7351"/>
                  </a:cubicBezTo>
                  <a:cubicBezTo>
                    <a:pt x="2210" y="7351"/>
                    <a:pt x="2228" y="7354"/>
                    <a:pt x="2246" y="7354"/>
                  </a:cubicBezTo>
                  <a:cubicBezTo>
                    <a:pt x="2274" y="7354"/>
                    <a:pt x="2301" y="7346"/>
                    <a:pt x="2329" y="7305"/>
                  </a:cubicBezTo>
                  <a:cubicBezTo>
                    <a:pt x="2351" y="7259"/>
                    <a:pt x="2420" y="7237"/>
                    <a:pt x="2397" y="7168"/>
                  </a:cubicBezTo>
                  <a:cubicBezTo>
                    <a:pt x="2397" y="7122"/>
                    <a:pt x="2420" y="7054"/>
                    <a:pt x="2351" y="7031"/>
                  </a:cubicBezTo>
                  <a:cubicBezTo>
                    <a:pt x="2314" y="6994"/>
                    <a:pt x="2292" y="6957"/>
                    <a:pt x="2248" y="6957"/>
                  </a:cubicBezTo>
                  <a:close/>
                  <a:moveTo>
                    <a:pt x="11744" y="6720"/>
                  </a:moveTo>
                  <a:cubicBezTo>
                    <a:pt x="11668" y="6720"/>
                    <a:pt x="11592" y="6748"/>
                    <a:pt x="11527" y="6803"/>
                  </a:cubicBezTo>
                  <a:cubicBezTo>
                    <a:pt x="11345" y="6963"/>
                    <a:pt x="11390" y="7145"/>
                    <a:pt x="11504" y="7282"/>
                  </a:cubicBezTo>
                  <a:cubicBezTo>
                    <a:pt x="11566" y="7356"/>
                    <a:pt x="11655" y="7397"/>
                    <a:pt x="11745" y="7397"/>
                  </a:cubicBezTo>
                  <a:cubicBezTo>
                    <a:pt x="11821" y="7397"/>
                    <a:pt x="11898" y="7368"/>
                    <a:pt x="11961" y="7305"/>
                  </a:cubicBezTo>
                  <a:cubicBezTo>
                    <a:pt x="12121" y="7168"/>
                    <a:pt x="12121" y="6963"/>
                    <a:pt x="11984" y="6826"/>
                  </a:cubicBezTo>
                  <a:cubicBezTo>
                    <a:pt x="11912" y="6754"/>
                    <a:pt x="11828" y="6720"/>
                    <a:pt x="11744" y="6720"/>
                  </a:cubicBezTo>
                  <a:close/>
                  <a:moveTo>
                    <a:pt x="12668" y="6780"/>
                  </a:moveTo>
                  <a:cubicBezTo>
                    <a:pt x="12577" y="6780"/>
                    <a:pt x="12509" y="6826"/>
                    <a:pt x="12440" y="6894"/>
                  </a:cubicBezTo>
                  <a:cubicBezTo>
                    <a:pt x="12280" y="7031"/>
                    <a:pt x="12280" y="7214"/>
                    <a:pt x="12417" y="7351"/>
                  </a:cubicBezTo>
                  <a:cubicBezTo>
                    <a:pt x="12500" y="7434"/>
                    <a:pt x="12589" y="7474"/>
                    <a:pt x="12675" y="7474"/>
                  </a:cubicBezTo>
                  <a:cubicBezTo>
                    <a:pt x="12754" y="7474"/>
                    <a:pt x="12831" y="7439"/>
                    <a:pt x="12897" y="7374"/>
                  </a:cubicBezTo>
                  <a:cubicBezTo>
                    <a:pt x="13056" y="7237"/>
                    <a:pt x="13056" y="7054"/>
                    <a:pt x="12897" y="6894"/>
                  </a:cubicBezTo>
                  <a:cubicBezTo>
                    <a:pt x="12851" y="6826"/>
                    <a:pt x="12783" y="6780"/>
                    <a:pt x="12668" y="6780"/>
                  </a:cubicBezTo>
                  <a:close/>
                  <a:moveTo>
                    <a:pt x="3146" y="7017"/>
                  </a:moveTo>
                  <a:cubicBezTo>
                    <a:pt x="3079" y="7017"/>
                    <a:pt x="3015" y="7040"/>
                    <a:pt x="2990" y="7077"/>
                  </a:cubicBezTo>
                  <a:cubicBezTo>
                    <a:pt x="2899" y="7168"/>
                    <a:pt x="2899" y="7351"/>
                    <a:pt x="2990" y="7419"/>
                  </a:cubicBezTo>
                  <a:cubicBezTo>
                    <a:pt x="3030" y="7459"/>
                    <a:pt x="3084" y="7477"/>
                    <a:pt x="3138" y="7477"/>
                  </a:cubicBezTo>
                  <a:cubicBezTo>
                    <a:pt x="3209" y="7477"/>
                    <a:pt x="3282" y="7448"/>
                    <a:pt x="3333" y="7396"/>
                  </a:cubicBezTo>
                  <a:cubicBezTo>
                    <a:pt x="3401" y="7328"/>
                    <a:pt x="3401" y="7168"/>
                    <a:pt x="3310" y="7077"/>
                  </a:cubicBezTo>
                  <a:cubicBezTo>
                    <a:pt x="3268" y="7034"/>
                    <a:pt x="3205" y="7017"/>
                    <a:pt x="3146" y="7017"/>
                  </a:cubicBezTo>
                  <a:close/>
                  <a:moveTo>
                    <a:pt x="13627" y="6854"/>
                  </a:moveTo>
                  <a:cubicBezTo>
                    <a:pt x="13587" y="6854"/>
                    <a:pt x="13547" y="6860"/>
                    <a:pt x="13513" y="6871"/>
                  </a:cubicBezTo>
                  <a:cubicBezTo>
                    <a:pt x="13467" y="6871"/>
                    <a:pt x="13444" y="6940"/>
                    <a:pt x="13376" y="6940"/>
                  </a:cubicBezTo>
                  <a:cubicBezTo>
                    <a:pt x="13376" y="7008"/>
                    <a:pt x="13307" y="7031"/>
                    <a:pt x="13307" y="7100"/>
                  </a:cubicBezTo>
                  <a:cubicBezTo>
                    <a:pt x="13285" y="7168"/>
                    <a:pt x="13285" y="7259"/>
                    <a:pt x="13307" y="7328"/>
                  </a:cubicBezTo>
                  <a:cubicBezTo>
                    <a:pt x="13330" y="7374"/>
                    <a:pt x="13376" y="7419"/>
                    <a:pt x="13399" y="7465"/>
                  </a:cubicBezTo>
                  <a:cubicBezTo>
                    <a:pt x="13405" y="7463"/>
                    <a:pt x="13411" y="7462"/>
                    <a:pt x="13416" y="7462"/>
                  </a:cubicBezTo>
                  <a:cubicBezTo>
                    <a:pt x="13468" y="7462"/>
                    <a:pt x="13473" y="7556"/>
                    <a:pt x="13536" y="7556"/>
                  </a:cubicBezTo>
                  <a:cubicBezTo>
                    <a:pt x="13581" y="7545"/>
                    <a:pt x="13627" y="7545"/>
                    <a:pt x="13667" y="7545"/>
                  </a:cubicBezTo>
                  <a:cubicBezTo>
                    <a:pt x="13707" y="7545"/>
                    <a:pt x="13741" y="7545"/>
                    <a:pt x="13764" y="7533"/>
                  </a:cubicBezTo>
                  <a:cubicBezTo>
                    <a:pt x="13810" y="7511"/>
                    <a:pt x="13855" y="7488"/>
                    <a:pt x="13901" y="7465"/>
                  </a:cubicBezTo>
                  <a:cubicBezTo>
                    <a:pt x="13878" y="7374"/>
                    <a:pt x="13992" y="7374"/>
                    <a:pt x="13992" y="7305"/>
                  </a:cubicBezTo>
                  <a:cubicBezTo>
                    <a:pt x="13992" y="7214"/>
                    <a:pt x="13992" y="7145"/>
                    <a:pt x="13969" y="7077"/>
                  </a:cubicBezTo>
                  <a:cubicBezTo>
                    <a:pt x="13969" y="7031"/>
                    <a:pt x="13924" y="6986"/>
                    <a:pt x="13878" y="6940"/>
                  </a:cubicBezTo>
                  <a:cubicBezTo>
                    <a:pt x="13832" y="6917"/>
                    <a:pt x="13787" y="6871"/>
                    <a:pt x="13741" y="6871"/>
                  </a:cubicBezTo>
                  <a:cubicBezTo>
                    <a:pt x="13707" y="6860"/>
                    <a:pt x="13667" y="6854"/>
                    <a:pt x="13627" y="6854"/>
                  </a:cubicBezTo>
                  <a:close/>
                  <a:moveTo>
                    <a:pt x="4075" y="7077"/>
                  </a:moveTo>
                  <a:cubicBezTo>
                    <a:pt x="4018" y="7077"/>
                    <a:pt x="3961" y="7100"/>
                    <a:pt x="3903" y="7145"/>
                  </a:cubicBezTo>
                  <a:cubicBezTo>
                    <a:pt x="3789" y="7259"/>
                    <a:pt x="3789" y="7374"/>
                    <a:pt x="3903" y="7488"/>
                  </a:cubicBezTo>
                  <a:cubicBezTo>
                    <a:pt x="3961" y="7545"/>
                    <a:pt x="4018" y="7573"/>
                    <a:pt x="4075" y="7573"/>
                  </a:cubicBezTo>
                  <a:cubicBezTo>
                    <a:pt x="4132" y="7573"/>
                    <a:pt x="4189" y="7545"/>
                    <a:pt x="4246" y="7488"/>
                  </a:cubicBezTo>
                  <a:cubicBezTo>
                    <a:pt x="4360" y="7374"/>
                    <a:pt x="4360" y="7259"/>
                    <a:pt x="4246" y="7145"/>
                  </a:cubicBezTo>
                  <a:cubicBezTo>
                    <a:pt x="4189" y="7100"/>
                    <a:pt x="4132" y="7077"/>
                    <a:pt x="4075" y="7077"/>
                  </a:cubicBezTo>
                  <a:close/>
                  <a:moveTo>
                    <a:pt x="14594" y="6928"/>
                  </a:moveTo>
                  <a:cubicBezTo>
                    <a:pt x="14506" y="6928"/>
                    <a:pt x="14415" y="6963"/>
                    <a:pt x="14335" y="7031"/>
                  </a:cubicBezTo>
                  <a:cubicBezTo>
                    <a:pt x="14175" y="7191"/>
                    <a:pt x="14198" y="7442"/>
                    <a:pt x="14335" y="7556"/>
                  </a:cubicBezTo>
                  <a:cubicBezTo>
                    <a:pt x="14415" y="7625"/>
                    <a:pt x="14506" y="7659"/>
                    <a:pt x="14597" y="7659"/>
                  </a:cubicBezTo>
                  <a:cubicBezTo>
                    <a:pt x="14688" y="7659"/>
                    <a:pt x="14780" y="7625"/>
                    <a:pt x="14860" y="7556"/>
                  </a:cubicBezTo>
                  <a:cubicBezTo>
                    <a:pt x="14997" y="7419"/>
                    <a:pt x="14997" y="7145"/>
                    <a:pt x="14837" y="7031"/>
                  </a:cubicBezTo>
                  <a:cubicBezTo>
                    <a:pt x="14768" y="6963"/>
                    <a:pt x="14683" y="6928"/>
                    <a:pt x="14594" y="6928"/>
                  </a:cubicBezTo>
                  <a:close/>
                  <a:moveTo>
                    <a:pt x="5019" y="7162"/>
                  </a:moveTo>
                  <a:cubicBezTo>
                    <a:pt x="4951" y="7162"/>
                    <a:pt x="4895" y="7199"/>
                    <a:pt x="4839" y="7237"/>
                  </a:cubicBezTo>
                  <a:cubicBezTo>
                    <a:pt x="4794" y="7259"/>
                    <a:pt x="4794" y="7328"/>
                    <a:pt x="4771" y="7374"/>
                  </a:cubicBezTo>
                  <a:cubicBezTo>
                    <a:pt x="4748" y="7442"/>
                    <a:pt x="4794" y="7533"/>
                    <a:pt x="4839" y="7602"/>
                  </a:cubicBezTo>
                  <a:cubicBezTo>
                    <a:pt x="4862" y="7625"/>
                    <a:pt x="4931" y="7647"/>
                    <a:pt x="4976" y="7670"/>
                  </a:cubicBezTo>
                  <a:cubicBezTo>
                    <a:pt x="4993" y="7674"/>
                    <a:pt x="5009" y="7676"/>
                    <a:pt x="5024" y="7676"/>
                  </a:cubicBezTo>
                  <a:cubicBezTo>
                    <a:pt x="5093" y="7676"/>
                    <a:pt x="5149" y="7639"/>
                    <a:pt x="5205" y="7602"/>
                  </a:cubicBezTo>
                  <a:cubicBezTo>
                    <a:pt x="5250" y="7579"/>
                    <a:pt x="5250" y="7511"/>
                    <a:pt x="5273" y="7465"/>
                  </a:cubicBezTo>
                  <a:cubicBezTo>
                    <a:pt x="5296" y="7374"/>
                    <a:pt x="5227" y="7305"/>
                    <a:pt x="5227" y="7237"/>
                  </a:cubicBezTo>
                  <a:cubicBezTo>
                    <a:pt x="5159" y="7214"/>
                    <a:pt x="5113" y="7191"/>
                    <a:pt x="5068" y="7168"/>
                  </a:cubicBezTo>
                  <a:cubicBezTo>
                    <a:pt x="5051" y="7164"/>
                    <a:pt x="5035" y="7162"/>
                    <a:pt x="5019" y="7162"/>
                  </a:cubicBezTo>
                  <a:close/>
                  <a:moveTo>
                    <a:pt x="15510" y="6997"/>
                  </a:moveTo>
                  <a:cubicBezTo>
                    <a:pt x="15419" y="6997"/>
                    <a:pt x="15328" y="7031"/>
                    <a:pt x="15248" y="7100"/>
                  </a:cubicBezTo>
                  <a:cubicBezTo>
                    <a:pt x="15179" y="7191"/>
                    <a:pt x="15156" y="7259"/>
                    <a:pt x="15156" y="7374"/>
                  </a:cubicBezTo>
                  <a:cubicBezTo>
                    <a:pt x="15134" y="7488"/>
                    <a:pt x="15179" y="7556"/>
                    <a:pt x="15270" y="7647"/>
                  </a:cubicBezTo>
                  <a:cubicBezTo>
                    <a:pt x="15336" y="7713"/>
                    <a:pt x="15423" y="7747"/>
                    <a:pt x="15514" y="7747"/>
                  </a:cubicBezTo>
                  <a:cubicBezTo>
                    <a:pt x="15611" y="7747"/>
                    <a:pt x="15712" y="7708"/>
                    <a:pt x="15795" y="7625"/>
                  </a:cubicBezTo>
                  <a:cubicBezTo>
                    <a:pt x="15864" y="7556"/>
                    <a:pt x="15887" y="7465"/>
                    <a:pt x="15887" y="7374"/>
                  </a:cubicBezTo>
                  <a:cubicBezTo>
                    <a:pt x="15887" y="7259"/>
                    <a:pt x="15864" y="7191"/>
                    <a:pt x="15773" y="7100"/>
                  </a:cubicBezTo>
                  <a:cubicBezTo>
                    <a:pt x="15693" y="7031"/>
                    <a:pt x="15601" y="6997"/>
                    <a:pt x="15510" y="6997"/>
                  </a:cubicBezTo>
                  <a:close/>
                  <a:moveTo>
                    <a:pt x="5969" y="7242"/>
                  </a:moveTo>
                  <a:cubicBezTo>
                    <a:pt x="5901" y="7242"/>
                    <a:pt x="5832" y="7271"/>
                    <a:pt x="5775" y="7328"/>
                  </a:cubicBezTo>
                  <a:cubicBezTo>
                    <a:pt x="5661" y="7442"/>
                    <a:pt x="5661" y="7579"/>
                    <a:pt x="5775" y="7693"/>
                  </a:cubicBezTo>
                  <a:cubicBezTo>
                    <a:pt x="5835" y="7753"/>
                    <a:pt x="5908" y="7782"/>
                    <a:pt x="5981" y="7782"/>
                  </a:cubicBezTo>
                  <a:cubicBezTo>
                    <a:pt x="6045" y="7782"/>
                    <a:pt x="6109" y="7759"/>
                    <a:pt x="6163" y="7716"/>
                  </a:cubicBezTo>
                  <a:cubicBezTo>
                    <a:pt x="6277" y="7602"/>
                    <a:pt x="6277" y="7442"/>
                    <a:pt x="6163" y="7328"/>
                  </a:cubicBezTo>
                  <a:cubicBezTo>
                    <a:pt x="6106" y="7271"/>
                    <a:pt x="6038" y="7242"/>
                    <a:pt x="5969" y="7242"/>
                  </a:cubicBezTo>
                  <a:close/>
                  <a:moveTo>
                    <a:pt x="16477" y="7088"/>
                  </a:moveTo>
                  <a:cubicBezTo>
                    <a:pt x="16383" y="7088"/>
                    <a:pt x="16286" y="7122"/>
                    <a:pt x="16206" y="7191"/>
                  </a:cubicBezTo>
                  <a:cubicBezTo>
                    <a:pt x="16047" y="7351"/>
                    <a:pt x="16047" y="7579"/>
                    <a:pt x="16206" y="7716"/>
                  </a:cubicBezTo>
                  <a:cubicBezTo>
                    <a:pt x="16275" y="7796"/>
                    <a:pt x="16372" y="7836"/>
                    <a:pt x="16469" y="7836"/>
                  </a:cubicBezTo>
                  <a:cubicBezTo>
                    <a:pt x="16566" y="7836"/>
                    <a:pt x="16663" y="7796"/>
                    <a:pt x="16731" y="7716"/>
                  </a:cubicBezTo>
                  <a:cubicBezTo>
                    <a:pt x="16891" y="7602"/>
                    <a:pt x="16868" y="7351"/>
                    <a:pt x="16731" y="7191"/>
                  </a:cubicBezTo>
                  <a:cubicBezTo>
                    <a:pt x="16663" y="7122"/>
                    <a:pt x="16572" y="7088"/>
                    <a:pt x="16477" y="7088"/>
                  </a:cubicBezTo>
                  <a:close/>
                  <a:moveTo>
                    <a:pt x="6939" y="7305"/>
                  </a:moveTo>
                  <a:cubicBezTo>
                    <a:pt x="6871" y="7305"/>
                    <a:pt x="6802" y="7305"/>
                    <a:pt x="6757" y="7396"/>
                  </a:cubicBezTo>
                  <a:cubicBezTo>
                    <a:pt x="6688" y="7442"/>
                    <a:pt x="6665" y="7488"/>
                    <a:pt x="6665" y="7579"/>
                  </a:cubicBezTo>
                  <a:cubicBezTo>
                    <a:pt x="6665" y="7670"/>
                    <a:pt x="6688" y="7716"/>
                    <a:pt x="6757" y="7762"/>
                  </a:cubicBezTo>
                  <a:cubicBezTo>
                    <a:pt x="6802" y="7830"/>
                    <a:pt x="6848" y="7853"/>
                    <a:pt x="6939" y="7853"/>
                  </a:cubicBezTo>
                  <a:cubicBezTo>
                    <a:pt x="7008" y="7853"/>
                    <a:pt x="7076" y="7853"/>
                    <a:pt x="7122" y="7784"/>
                  </a:cubicBezTo>
                  <a:cubicBezTo>
                    <a:pt x="7167" y="7716"/>
                    <a:pt x="7236" y="7670"/>
                    <a:pt x="7236" y="7579"/>
                  </a:cubicBezTo>
                  <a:cubicBezTo>
                    <a:pt x="7213" y="7511"/>
                    <a:pt x="7213" y="7442"/>
                    <a:pt x="7145" y="7396"/>
                  </a:cubicBezTo>
                  <a:cubicBezTo>
                    <a:pt x="7076" y="7351"/>
                    <a:pt x="7031" y="7305"/>
                    <a:pt x="6939" y="7305"/>
                  </a:cubicBezTo>
                  <a:close/>
                  <a:moveTo>
                    <a:pt x="7864" y="7374"/>
                  </a:moveTo>
                  <a:cubicBezTo>
                    <a:pt x="7778" y="7374"/>
                    <a:pt x="7692" y="7396"/>
                    <a:pt x="7647" y="7442"/>
                  </a:cubicBezTo>
                  <a:cubicBezTo>
                    <a:pt x="7556" y="7556"/>
                    <a:pt x="7578" y="7807"/>
                    <a:pt x="7670" y="7876"/>
                  </a:cubicBezTo>
                  <a:cubicBezTo>
                    <a:pt x="7710" y="7916"/>
                    <a:pt x="7780" y="7934"/>
                    <a:pt x="7853" y="7934"/>
                  </a:cubicBezTo>
                  <a:cubicBezTo>
                    <a:pt x="7946" y="7934"/>
                    <a:pt x="8042" y="7904"/>
                    <a:pt x="8081" y="7853"/>
                  </a:cubicBezTo>
                  <a:cubicBezTo>
                    <a:pt x="8172" y="7762"/>
                    <a:pt x="8172" y="7511"/>
                    <a:pt x="8081" y="7442"/>
                  </a:cubicBezTo>
                  <a:cubicBezTo>
                    <a:pt x="8035" y="7396"/>
                    <a:pt x="7949" y="7374"/>
                    <a:pt x="7864" y="7374"/>
                  </a:cubicBezTo>
                  <a:close/>
                  <a:moveTo>
                    <a:pt x="17380" y="7164"/>
                  </a:moveTo>
                  <a:cubicBezTo>
                    <a:pt x="17287" y="7164"/>
                    <a:pt x="17223" y="7239"/>
                    <a:pt x="17142" y="7259"/>
                  </a:cubicBezTo>
                  <a:cubicBezTo>
                    <a:pt x="17096" y="7282"/>
                    <a:pt x="17074" y="7374"/>
                    <a:pt x="17051" y="7442"/>
                  </a:cubicBezTo>
                  <a:cubicBezTo>
                    <a:pt x="16982" y="7625"/>
                    <a:pt x="17051" y="7716"/>
                    <a:pt x="17188" y="7876"/>
                  </a:cubicBezTo>
                  <a:cubicBezTo>
                    <a:pt x="17279" y="7944"/>
                    <a:pt x="17393" y="7944"/>
                    <a:pt x="17507" y="7944"/>
                  </a:cubicBezTo>
                  <a:cubicBezTo>
                    <a:pt x="17553" y="7944"/>
                    <a:pt x="17576" y="7921"/>
                    <a:pt x="17576" y="7853"/>
                  </a:cubicBezTo>
                  <a:cubicBezTo>
                    <a:pt x="17553" y="7670"/>
                    <a:pt x="17530" y="7488"/>
                    <a:pt x="17485" y="7305"/>
                  </a:cubicBezTo>
                  <a:cubicBezTo>
                    <a:pt x="17485" y="7259"/>
                    <a:pt x="17485" y="7214"/>
                    <a:pt x="17462" y="7168"/>
                  </a:cubicBezTo>
                  <a:lnTo>
                    <a:pt x="17416" y="7168"/>
                  </a:lnTo>
                  <a:cubicBezTo>
                    <a:pt x="17404" y="7166"/>
                    <a:pt x="17392" y="7164"/>
                    <a:pt x="17380" y="7164"/>
                  </a:cubicBezTo>
                  <a:close/>
                  <a:moveTo>
                    <a:pt x="8822" y="7448"/>
                  </a:moveTo>
                  <a:cubicBezTo>
                    <a:pt x="8742" y="7448"/>
                    <a:pt x="8663" y="7476"/>
                    <a:pt x="8605" y="7533"/>
                  </a:cubicBezTo>
                  <a:cubicBezTo>
                    <a:pt x="8491" y="7647"/>
                    <a:pt x="8491" y="7853"/>
                    <a:pt x="8605" y="7944"/>
                  </a:cubicBezTo>
                  <a:cubicBezTo>
                    <a:pt x="8665" y="8016"/>
                    <a:pt x="8750" y="8050"/>
                    <a:pt x="8833" y="8050"/>
                  </a:cubicBezTo>
                  <a:cubicBezTo>
                    <a:pt x="8909" y="8050"/>
                    <a:pt x="8985" y="8021"/>
                    <a:pt x="9039" y="7967"/>
                  </a:cubicBezTo>
                  <a:cubicBezTo>
                    <a:pt x="9153" y="7853"/>
                    <a:pt x="9153" y="7647"/>
                    <a:pt x="9039" y="7533"/>
                  </a:cubicBezTo>
                  <a:cubicBezTo>
                    <a:pt x="8982" y="7476"/>
                    <a:pt x="8902" y="7448"/>
                    <a:pt x="8822" y="7448"/>
                  </a:cubicBezTo>
                  <a:close/>
                  <a:moveTo>
                    <a:pt x="229" y="7758"/>
                  </a:moveTo>
                  <a:cubicBezTo>
                    <a:pt x="194" y="7758"/>
                    <a:pt x="157" y="7775"/>
                    <a:pt x="114" y="7807"/>
                  </a:cubicBezTo>
                  <a:cubicBezTo>
                    <a:pt x="23" y="7899"/>
                    <a:pt x="23" y="7967"/>
                    <a:pt x="92" y="8058"/>
                  </a:cubicBezTo>
                  <a:cubicBezTo>
                    <a:pt x="149" y="8104"/>
                    <a:pt x="189" y="8127"/>
                    <a:pt x="226" y="8127"/>
                  </a:cubicBezTo>
                  <a:cubicBezTo>
                    <a:pt x="263" y="8127"/>
                    <a:pt x="297" y="8104"/>
                    <a:pt x="343" y="8058"/>
                  </a:cubicBezTo>
                  <a:cubicBezTo>
                    <a:pt x="434" y="7967"/>
                    <a:pt x="434" y="7899"/>
                    <a:pt x="343" y="7830"/>
                  </a:cubicBezTo>
                  <a:cubicBezTo>
                    <a:pt x="306" y="7781"/>
                    <a:pt x="269" y="7758"/>
                    <a:pt x="229" y="7758"/>
                  </a:cubicBezTo>
                  <a:close/>
                  <a:moveTo>
                    <a:pt x="9772" y="7522"/>
                  </a:moveTo>
                  <a:cubicBezTo>
                    <a:pt x="9701" y="7522"/>
                    <a:pt x="9633" y="7556"/>
                    <a:pt x="9564" y="7625"/>
                  </a:cubicBezTo>
                  <a:cubicBezTo>
                    <a:pt x="9427" y="7762"/>
                    <a:pt x="9404" y="7921"/>
                    <a:pt x="9541" y="8058"/>
                  </a:cubicBezTo>
                  <a:cubicBezTo>
                    <a:pt x="9621" y="8127"/>
                    <a:pt x="9695" y="8161"/>
                    <a:pt x="9767" y="8161"/>
                  </a:cubicBezTo>
                  <a:cubicBezTo>
                    <a:pt x="9838" y="8161"/>
                    <a:pt x="9907" y="8127"/>
                    <a:pt x="9975" y="8058"/>
                  </a:cubicBezTo>
                  <a:cubicBezTo>
                    <a:pt x="10135" y="7921"/>
                    <a:pt x="10135" y="7784"/>
                    <a:pt x="9998" y="7625"/>
                  </a:cubicBezTo>
                  <a:cubicBezTo>
                    <a:pt x="9918" y="7556"/>
                    <a:pt x="9844" y="7522"/>
                    <a:pt x="9772" y="7522"/>
                  </a:cubicBezTo>
                  <a:close/>
                  <a:moveTo>
                    <a:pt x="1186" y="7849"/>
                  </a:moveTo>
                  <a:cubicBezTo>
                    <a:pt x="1056" y="7849"/>
                    <a:pt x="984" y="7938"/>
                    <a:pt x="1005" y="8081"/>
                  </a:cubicBezTo>
                  <a:cubicBezTo>
                    <a:pt x="1005" y="8150"/>
                    <a:pt x="1073" y="8195"/>
                    <a:pt x="1164" y="8218"/>
                  </a:cubicBezTo>
                  <a:cubicBezTo>
                    <a:pt x="1301" y="8218"/>
                    <a:pt x="1370" y="8150"/>
                    <a:pt x="1347" y="8013"/>
                  </a:cubicBezTo>
                  <a:cubicBezTo>
                    <a:pt x="1347" y="7967"/>
                    <a:pt x="1324" y="7921"/>
                    <a:pt x="1324" y="7899"/>
                  </a:cubicBezTo>
                  <a:cubicBezTo>
                    <a:pt x="1279" y="7876"/>
                    <a:pt x="1256" y="7853"/>
                    <a:pt x="1233" y="7853"/>
                  </a:cubicBezTo>
                  <a:cubicBezTo>
                    <a:pt x="1217" y="7851"/>
                    <a:pt x="1201" y="7849"/>
                    <a:pt x="1186" y="7849"/>
                  </a:cubicBezTo>
                  <a:close/>
                  <a:moveTo>
                    <a:pt x="10720" y="7597"/>
                  </a:moveTo>
                  <a:cubicBezTo>
                    <a:pt x="10708" y="7597"/>
                    <a:pt x="10695" y="7599"/>
                    <a:pt x="10683" y="7602"/>
                  </a:cubicBezTo>
                  <a:cubicBezTo>
                    <a:pt x="10591" y="7625"/>
                    <a:pt x="10523" y="7647"/>
                    <a:pt x="10454" y="7670"/>
                  </a:cubicBezTo>
                  <a:cubicBezTo>
                    <a:pt x="10432" y="7716"/>
                    <a:pt x="10363" y="7899"/>
                    <a:pt x="10386" y="7944"/>
                  </a:cubicBezTo>
                  <a:cubicBezTo>
                    <a:pt x="10409" y="8013"/>
                    <a:pt x="10432" y="8081"/>
                    <a:pt x="10477" y="8172"/>
                  </a:cubicBezTo>
                  <a:cubicBezTo>
                    <a:pt x="10558" y="8172"/>
                    <a:pt x="10621" y="8245"/>
                    <a:pt x="10699" y="8245"/>
                  </a:cubicBezTo>
                  <a:cubicBezTo>
                    <a:pt x="10708" y="8245"/>
                    <a:pt x="10718" y="8243"/>
                    <a:pt x="10728" y="8241"/>
                  </a:cubicBezTo>
                  <a:cubicBezTo>
                    <a:pt x="10797" y="8218"/>
                    <a:pt x="10888" y="8195"/>
                    <a:pt x="10934" y="8150"/>
                  </a:cubicBezTo>
                  <a:cubicBezTo>
                    <a:pt x="10979" y="8081"/>
                    <a:pt x="11048" y="7990"/>
                    <a:pt x="11025" y="7876"/>
                  </a:cubicBezTo>
                  <a:cubicBezTo>
                    <a:pt x="11002" y="7807"/>
                    <a:pt x="10956" y="7739"/>
                    <a:pt x="10934" y="7670"/>
                  </a:cubicBezTo>
                  <a:cubicBezTo>
                    <a:pt x="10855" y="7651"/>
                    <a:pt x="10793" y="7597"/>
                    <a:pt x="10720" y="7597"/>
                  </a:cubicBezTo>
                  <a:close/>
                  <a:moveTo>
                    <a:pt x="2109" y="7899"/>
                  </a:moveTo>
                  <a:cubicBezTo>
                    <a:pt x="2060" y="7899"/>
                    <a:pt x="2009" y="7921"/>
                    <a:pt x="1963" y="7967"/>
                  </a:cubicBezTo>
                  <a:cubicBezTo>
                    <a:pt x="1872" y="8058"/>
                    <a:pt x="1872" y="8150"/>
                    <a:pt x="1963" y="8241"/>
                  </a:cubicBezTo>
                  <a:cubicBezTo>
                    <a:pt x="2009" y="8287"/>
                    <a:pt x="2060" y="8309"/>
                    <a:pt x="2109" y="8309"/>
                  </a:cubicBezTo>
                  <a:cubicBezTo>
                    <a:pt x="2157" y="8309"/>
                    <a:pt x="2203" y="8287"/>
                    <a:pt x="2237" y="8241"/>
                  </a:cubicBezTo>
                  <a:cubicBezTo>
                    <a:pt x="2329" y="8150"/>
                    <a:pt x="2329" y="8058"/>
                    <a:pt x="2237" y="7967"/>
                  </a:cubicBezTo>
                  <a:cubicBezTo>
                    <a:pt x="2203" y="7921"/>
                    <a:pt x="2157" y="7899"/>
                    <a:pt x="2109" y="7899"/>
                  </a:cubicBezTo>
                  <a:close/>
                  <a:moveTo>
                    <a:pt x="11673" y="7656"/>
                  </a:moveTo>
                  <a:cubicBezTo>
                    <a:pt x="11581" y="7656"/>
                    <a:pt x="11485" y="7690"/>
                    <a:pt x="11413" y="7762"/>
                  </a:cubicBezTo>
                  <a:cubicBezTo>
                    <a:pt x="11322" y="7876"/>
                    <a:pt x="11322" y="8104"/>
                    <a:pt x="11436" y="8218"/>
                  </a:cubicBezTo>
                  <a:cubicBezTo>
                    <a:pt x="11490" y="8283"/>
                    <a:pt x="11576" y="8312"/>
                    <a:pt x="11663" y="8312"/>
                  </a:cubicBezTo>
                  <a:cubicBezTo>
                    <a:pt x="11758" y="8312"/>
                    <a:pt x="11856" y="8278"/>
                    <a:pt x="11915" y="8218"/>
                  </a:cubicBezTo>
                  <a:cubicBezTo>
                    <a:pt x="12029" y="8104"/>
                    <a:pt x="12029" y="7853"/>
                    <a:pt x="11892" y="7739"/>
                  </a:cubicBezTo>
                  <a:cubicBezTo>
                    <a:pt x="11838" y="7684"/>
                    <a:pt x="11757" y="7656"/>
                    <a:pt x="11673" y="7656"/>
                  </a:cubicBezTo>
                  <a:close/>
                  <a:moveTo>
                    <a:pt x="3038" y="7971"/>
                  </a:moveTo>
                  <a:cubicBezTo>
                    <a:pt x="2988" y="7971"/>
                    <a:pt x="2937" y="7984"/>
                    <a:pt x="2899" y="8013"/>
                  </a:cubicBezTo>
                  <a:cubicBezTo>
                    <a:pt x="2808" y="8104"/>
                    <a:pt x="2808" y="8264"/>
                    <a:pt x="2876" y="8355"/>
                  </a:cubicBezTo>
                  <a:cubicBezTo>
                    <a:pt x="2925" y="8404"/>
                    <a:pt x="2994" y="8427"/>
                    <a:pt x="3061" y="8427"/>
                  </a:cubicBezTo>
                  <a:cubicBezTo>
                    <a:pt x="3119" y="8427"/>
                    <a:pt x="3176" y="8410"/>
                    <a:pt x="3219" y="8378"/>
                  </a:cubicBezTo>
                  <a:cubicBezTo>
                    <a:pt x="3310" y="8287"/>
                    <a:pt x="3310" y="8127"/>
                    <a:pt x="3219" y="8035"/>
                  </a:cubicBezTo>
                  <a:cubicBezTo>
                    <a:pt x="3179" y="7996"/>
                    <a:pt x="3108" y="7971"/>
                    <a:pt x="3038" y="7971"/>
                  </a:cubicBezTo>
                  <a:close/>
                  <a:moveTo>
                    <a:pt x="12623" y="7727"/>
                  </a:moveTo>
                  <a:cubicBezTo>
                    <a:pt x="12543" y="7727"/>
                    <a:pt x="12463" y="7762"/>
                    <a:pt x="12394" y="7830"/>
                  </a:cubicBezTo>
                  <a:cubicBezTo>
                    <a:pt x="12235" y="7990"/>
                    <a:pt x="12235" y="8172"/>
                    <a:pt x="12372" y="8309"/>
                  </a:cubicBezTo>
                  <a:cubicBezTo>
                    <a:pt x="12452" y="8389"/>
                    <a:pt x="12537" y="8429"/>
                    <a:pt x="12620" y="8429"/>
                  </a:cubicBezTo>
                  <a:cubicBezTo>
                    <a:pt x="12703" y="8429"/>
                    <a:pt x="12783" y="8389"/>
                    <a:pt x="12851" y="8309"/>
                  </a:cubicBezTo>
                  <a:cubicBezTo>
                    <a:pt x="13011" y="8172"/>
                    <a:pt x="13011" y="7990"/>
                    <a:pt x="12851" y="7830"/>
                  </a:cubicBezTo>
                  <a:cubicBezTo>
                    <a:pt x="12783" y="7762"/>
                    <a:pt x="12703" y="7727"/>
                    <a:pt x="12623" y="7727"/>
                  </a:cubicBezTo>
                  <a:close/>
                  <a:moveTo>
                    <a:pt x="13508" y="7800"/>
                  </a:moveTo>
                  <a:cubicBezTo>
                    <a:pt x="13437" y="7800"/>
                    <a:pt x="13371" y="7816"/>
                    <a:pt x="13330" y="7899"/>
                  </a:cubicBezTo>
                  <a:cubicBezTo>
                    <a:pt x="13285" y="7944"/>
                    <a:pt x="13216" y="7990"/>
                    <a:pt x="13216" y="8035"/>
                  </a:cubicBezTo>
                  <a:cubicBezTo>
                    <a:pt x="13216" y="8150"/>
                    <a:pt x="13171" y="8264"/>
                    <a:pt x="13285" y="8378"/>
                  </a:cubicBezTo>
                  <a:cubicBezTo>
                    <a:pt x="13355" y="8466"/>
                    <a:pt x="13440" y="8500"/>
                    <a:pt x="13549" y="8500"/>
                  </a:cubicBezTo>
                  <a:cubicBezTo>
                    <a:pt x="13580" y="8500"/>
                    <a:pt x="13614" y="8497"/>
                    <a:pt x="13650" y="8492"/>
                  </a:cubicBezTo>
                  <a:lnTo>
                    <a:pt x="13696" y="8492"/>
                  </a:lnTo>
                  <a:cubicBezTo>
                    <a:pt x="13787" y="8378"/>
                    <a:pt x="13924" y="8287"/>
                    <a:pt x="13901" y="8104"/>
                  </a:cubicBezTo>
                  <a:cubicBezTo>
                    <a:pt x="13878" y="8058"/>
                    <a:pt x="13878" y="8013"/>
                    <a:pt x="13832" y="7967"/>
                  </a:cubicBezTo>
                  <a:cubicBezTo>
                    <a:pt x="13787" y="7921"/>
                    <a:pt x="13764" y="7876"/>
                    <a:pt x="13718" y="7830"/>
                  </a:cubicBezTo>
                  <a:cubicBezTo>
                    <a:pt x="13696" y="7830"/>
                    <a:pt x="13673" y="7807"/>
                    <a:pt x="13650" y="7807"/>
                  </a:cubicBezTo>
                  <a:cubicBezTo>
                    <a:pt x="13604" y="7807"/>
                    <a:pt x="13555" y="7800"/>
                    <a:pt x="13508" y="7800"/>
                  </a:cubicBezTo>
                  <a:close/>
                  <a:moveTo>
                    <a:pt x="3995" y="8058"/>
                  </a:moveTo>
                  <a:cubicBezTo>
                    <a:pt x="3926" y="8058"/>
                    <a:pt x="3881" y="8081"/>
                    <a:pt x="3835" y="8127"/>
                  </a:cubicBezTo>
                  <a:cubicBezTo>
                    <a:pt x="3767" y="8195"/>
                    <a:pt x="3789" y="8241"/>
                    <a:pt x="3767" y="8309"/>
                  </a:cubicBezTo>
                  <a:cubicBezTo>
                    <a:pt x="3767" y="8378"/>
                    <a:pt x="3812" y="8424"/>
                    <a:pt x="3835" y="8469"/>
                  </a:cubicBezTo>
                  <a:cubicBezTo>
                    <a:pt x="3862" y="8510"/>
                    <a:pt x="3898" y="8518"/>
                    <a:pt x="3937" y="8518"/>
                  </a:cubicBezTo>
                  <a:cubicBezTo>
                    <a:pt x="3963" y="8518"/>
                    <a:pt x="3990" y="8515"/>
                    <a:pt x="4018" y="8515"/>
                  </a:cubicBezTo>
                  <a:cubicBezTo>
                    <a:pt x="4063" y="8515"/>
                    <a:pt x="4132" y="8515"/>
                    <a:pt x="4177" y="8469"/>
                  </a:cubicBezTo>
                  <a:cubicBezTo>
                    <a:pt x="4223" y="8401"/>
                    <a:pt x="4223" y="8355"/>
                    <a:pt x="4223" y="8287"/>
                  </a:cubicBezTo>
                  <a:cubicBezTo>
                    <a:pt x="4223" y="8218"/>
                    <a:pt x="4246" y="8150"/>
                    <a:pt x="4177" y="8127"/>
                  </a:cubicBezTo>
                  <a:cubicBezTo>
                    <a:pt x="4132" y="8058"/>
                    <a:pt x="4063" y="8081"/>
                    <a:pt x="3995" y="8058"/>
                  </a:cubicBezTo>
                  <a:close/>
                  <a:moveTo>
                    <a:pt x="4953" y="8081"/>
                  </a:moveTo>
                  <a:cubicBezTo>
                    <a:pt x="4885" y="8081"/>
                    <a:pt x="4839" y="8104"/>
                    <a:pt x="4816" y="8150"/>
                  </a:cubicBezTo>
                  <a:cubicBezTo>
                    <a:pt x="4794" y="8172"/>
                    <a:pt x="4771" y="8195"/>
                    <a:pt x="4748" y="8218"/>
                  </a:cubicBezTo>
                  <a:cubicBezTo>
                    <a:pt x="4680" y="8264"/>
                    <a:pt x="4702" y="8355"/>
                    <a:pt x="4702" y="8424"/>
                  </a:cubicBezTo>
                  <a:cubicBezTo>
                    <a:pt x="4725" y="8492"/>
                    <a:pt x="4794" y="8538"/>
                    <a:pt x="4862" y="8583"/>
                  </a:cubicBezTo>
                  <a:cubicBezTo>
                    <a:pt x="4870" y="8591"/>
                    <a:pt x="4880" y="8593"/>
                    <a:pt x="4892" y="8593"/>
                  </a:cubicBezTo>
                  <a:cubicBezTo>
                    <a:pt x="4915" y="8593"/>
                    <a:pt x="4946" y="8583"/>
                    <a:pt x="4976" y="8583"/>
                  </a:cubicBezTo>
                  <a:cubicBezTo>
                    <a:pt x="4986" y="8586"/>
                    <a:pt x="4995" y="8587"/>
                    <a:pt x="5004" y="8587"/>
                  </a:cubicBezTo>
                  <a:cubicBezTo>
                    <a:pt x="5073" y="8587"/>
                    <a:pt x="5098" y="8510"/>
                    <a:pt x="5159" y="8469"/>
                  </a:cubicBezTo>
                  <a:cubicBezTo>
                    <a:pt x="5205" y="8446"/>
                    <a:pt x="5205" y="8401"/>
                    <a:pt x="5205" y="8355"/>
                  </a:cubicBezTo>
                  <a:cubicBezTo>
                    <a:pt x="5205" y="8287"/>
                    <a:pt x="5182" y="8218"/>
                    <a:pt x="5136" y="8195"/>
                  </a:cubicBezTo>
                  <a:cubicBezTo>
                    <a:pt x="5113" y="8172"/>
                    <a:pt x="5113" y="8150"/>
                    <a:pt x="5090" y="8150"/>
                  </a:cubicBezTo>
                  <a:cubicBezTo>
                    <a:pt x="5068" y="8104"/>
                    <a:pt x="5022" y="8081"/>
                    <a:pt x="4953" y="8081"/>
                  </a:cubicBezTo>
                  <a:close/>
                  <a:moveTo>
                    <a:pt x="14494" y="7876"/>
                  </a:moveTo>
                  <a:cubicBezTo>
                    <a:pt x="14380" y="7876"/>
                    <a:pt x="14312" y="7944"/>
                    <a:pt x="14221" y="7990"/>
                  </a:cubicBezTo>
                  <a:cubicBezTo>
                    <a:pt x="14198" y="8081"/>
                    <a:pt x="14106" y="8150"/>
                    <a:pt x="14129" y="8264"/>
                  </a:cubicBezTo>
                  <a:cubicBezTo>
                    <a:pt x="14129" y="8355"/>
                    <a:pt x="14175" y="8446"/>
                    <a:pt x="14243" y="8515"/>
                  </a:cubicBezTo>
                  <a:cubicBezTo>
                    <a:pt x="14302" y="8554"/>
                    <a:pt x="14379" y="8611"/>
                    <a:pt x="14457" y="8611"/>
                  </a:cubicBezTo>
                  <a:cubicBezTo>
                    <a:pt x="14469" y="8611"/>
                    <a:pt x="14482" y="8609"/>
                    <a:pt x="14494" y="8606"/>
                  </a:cubicBezTo>
                  <a:cubicBezTo>
                    <a:pt x="14563" y="8606"/>
                    <a:pt x="14723" y="8538"/>
                    <a:pt x="14768" y="8515"/>
                  </a:cubicBezTo>
                  <a:cubicBezTo>
                    <a:pt x="14814" y="8424"/>
                    <a:pt x="14882" y="8332"/>
                    <a:pt x="14860" y="8241"/>
                  </a:cubicBezTo>
                  <a:cubicBezTo>
                    <a:pt x="14860" y="8127"/>
                    <a:pt x="14814" y="8035"/>
                    <a:pt x="14745" y="7990"/>
                  </a:cubicBezTo>
                  <a:cubicBezTo>
                    <a:pt x="14677" y="7921"/>
                    <a:pt x="14586" y="7876"/>
                    <a:pt x="14494" y="7876"/>
                  </a:cubicBezTo>
                  <a:close/>
                  <a:moveTo>
                    <a:pt x="5912" y="8172"/>
                  </a:moveTo>
                  <a:cubicBezTo>
                    <a:pt x="5844" y="8172"/>
                    <a:pt x="5775" y="8195"/>
                    <a:pt x="5707" y="8241"/>
                  </a:cubicBezTo>
                  <a:cubicBezTo>
                    <a:pt x="5661" y="8287"/>
                    <a:pt x="5638" y="8378"/>
                    <a:pt x="5638" y="8424"/>
                  </a:cubicBezTo>
                  <a:cubicBezTo>
                    <a:pt x="5638" y="8492"/>
                    <a:pt x="5661" y="8560"/>
                    <a:pt x="5707" y="8606"/>
                  </a:cubicBezTo>
                  <a:cubicBezTo>
                    <a:pt x="5752" y="8675"/>
                    <a:pt x="5844" y="8697"/>
                    <a:pt x="5889" y="8697"/>
                  </a:cubicBezTo>
                  <a:cubicBezTo>
                    <a:pt x="5902" y="8702"/>
                    <a:pt x="5914" y="8703"/>
                    <a:pt x="5927" y="8703"/>
                  </a:cubicBezTo>
                  <a:cubicBezTo>
                    <a:pt x="5983" y="8703"/>
                    <a:pt x="6039" y="8666"/>
                    <a:pt x="6095" y="8629"/>
                  </a:cubicBezTo>
                  <a:cubicBezTo>
                    <a:pt x="6163" y="8583"/>
                    <a:pt x="6163" y="8492"/>
                    <a:pt x="6163" y="8424"/>
                  </a:cubicBezTo>
                  <a:cubicBezTo>
                    <a:pt x="6186" y="8378"/>
                    <a:pt x="6118" y="8309"/>
                    <a:pt x="6095" y="8241"/>
                  </a:cubicBezTo>
                  <a:cubicBezTo>
                    <a:pt x="6049" y="8218"/>
                    <a:pt x="5981" y="8172"/>
                    <a:pt x="5912" y="8172"/>
                  </a:cubicBezTo>
                  <a:close/>
                  <a:moveTo>
                    <a:pt x="15455" y="7970"/>
                  </a:moveTo>
                  <a:cubicBezTo>
                    <a:pt x="15363" y="7970"/>
                    <a:pt x="15273" y="8010"/>
                    <a:pt x="15202" y="8081"/>
                  </a:cubicBezTo>
                  <a:cubicBezTo>
                    <a:pt x="15042" y="8218"/>
                    <a:pt x="15019" y="8446"/>
                    <a:pt x="15179" y="8606"/>
                  </a:cubicBezTo>
                  <a:cubicBezTo>
                    <a:pt x="15256" y="8683"/>
                    <a:pt x="15343" y="8718"/>
                    <a:pt x="15431" y="8718"/>
                  </a:cubicBezTo>
                  <a:cubicBezTo>
                    <a:pt x="15526" y="8718"/>
                    <a:pt x="15621" y="8677"/>
                    <a:pt x="15704" y="8606"/>
                  </a:cubicBezTo>
                  <a:cubicBezTo>
                    <a:pt x="15864" y="8469"/>
                    <a:pt x="15864" y="8241"/>
                    <a:pt x="15704" y="8081"/>
                  </a:cubicBezTo>
                  <a:cubicBezTo>
                    <a:pt x="15627" y="8004"/>
                    <a:pt x="15540" y="7970"/>
                    <a:pt x="15455" y="7970"/>
                  </a:cubicBezTo>
                  <a:close/>
                  <a:moveTo>
                    <a:pt x="16366" y="8035"/>
                  </a:moveTo>
                  <a:cubicBezTo>
                    <a:pt x="16275" y="8035"/>
                    <a:pt x="16183" y="8081"/>
                    <a:pt x="16115" y="8150"/>
                  </a:cubicBezTo>
                  <a:cubicBezTo>
                    <a:pt x="16024" y="8218"/>
                    <a:pt x="16001" y="8309"/>
                    <a:pt x="16001" y="8424"/>
                  </a:cubicBezTo>
                  <a:cubicBezTo>
                    <a:pt x="16001" y="8515"/>
                    <a:pt x="16024" y="8606"/>
                    <a:pt x="16115" y="8675"/>
                  </a:cubicBezTo>
                  <a:cubicBezTo>
                    <a:pt x="16183" y="8743"/>
                    <a:pt x="16275" y="8789"/>
                    <a:pt x="16366" y="8789"/>
                  </a:cubicBezTo>
                  <a:cubicBezTo>
                    <a:pt x="16480" y="8789"/>
                    <a:pt x="16549" y="8766"/>
                    <a:pt x="16640" y="8675"/>
                  </a:cubicBezTo>
                  <a:cubicBezTo>
                    <a:pt x="16708" y="8606"/>
                    <a:pt x="16731" y="8515"/>
                    <a:pt x="16731" y="8401"/>
                  </a:cubicBezTo>
                  <a:cubicBezTo>
                    <a:pt x="16731" y="8309"/>
                    <a:pt x="16731" y="8218"/>
                    <a:pt x="16640" y="8150"/>
                  </a:cubicBezTo>
                  <a:cubicBezTo>
                    <a:pt x="16526" y="8058"/>
                    <a:pt x="16503" y="8058"/>
                    <a:pt x="16366" y="8035"/>
                  </a:cubicBezTo>
                  <a:close/>
                  <a:moveTo>
                    <a:pt x="6850" y="8249"/>
                  </a:moveTo>
                  <a:cubicBezTo>
                    <a:pt x="6785" y="8249"/>
                    <a:pt x="6720" y="8278"/>
                    <a:pt x="6665" y="8332"/>
                  </a:cubicBezTo>
                  <a:cubicBezTo>
                    <a:pt x="6551" y="8446"/>
                    <a:pt x="6551" y="8606"/>
                    <a:pt x="6665" y="8720"/>
                  </a:cubicBezTo>
                  <a:cubicBezTo>
                    <a:pt x="6722" y="8777"/>
                    <a:pt x="6785" y="8806"/>
                    <a:pt x="6848" y="8806"/>
                  </a:cubicBezTo>
                  <a:cubicBezTo>
                    <a:pt x="6911" y="8806"/>
                    <a:pt x="6973" y="8777"/>
                    <a:pt x="7031" y="8720"/>
                  </a:cubicBezTo>
                  <a:cubicBezTo>
                    <a:pt x="7145" y="8606"/>
                    <a:pt x="7167" y="8469"/>
                    <a:pt x="7053" y="8355"/>
                  </a:cubicBezTo>
                  <a:cubicBezTo>
                    <a:pt x="6994" y="8283"/>
                    <a:pt x="6922" y="8249"/>
                    <a:pt x="6850" y="8249"/>
                  </a:cubicBezTo>
                  <a:close/>
                  <a:moveTo>
                    <a:pt x="17317" y="8095"/>
                  </a:moveTo>
                  <a:cubicBezTo>
                    <a:pt x="17166" y="8095"/>
                    <a:pt x="17035" y="8198"/>
                    <a:pt x="16982" y="8355"/>
                  </a:cubicBezTo>
                  <a:cubicBezTo>
                    <a:pt x="16914" y="8515"/>
                    <a:pt x="16960" y="8675"/>
                    <a:pt x="17142" y="8789"/>
                  </a:cubicBezTo>
                  <a:cubicBezTo>
                    <a:pt x="17222" y="8846"/>
                    <a:pt x="17285" y="8874"/>
                    <a:pt x="17348" y="8874"/>
                  </a:cubicBezTo>
                  <a:cubicBezTo>
                    <a:pt x="17410" y="8874"/>
                    <a:pt x="17473" y="8846"/>
                    <a:pt x="17553" y="8789"/>
                  </a:cubicBezTo>
                  <a:cubicBezTo>
                    <a:pt x="17599" y="8789"/>
                    <a:pt x="17621" y="8766"/>
                    <a:pt x="17621" y="8697"/>
                  </a:cubicBezTo>
                  <a:cubicBezTo>
                    <a:pt x="17599" y="8560"/>
                    <a:pt x="17599" y="8424"/>
                    <a:pt x="17599" y="8287"/>
                  </a:cubicBezTo>
                  <a:cubicBezTo>
                    <a:pt x="17599" y="8195"/>
                    <a:pt x="17553" y="8150"/>
                    <a:pt x="17462" y="8127"/>
                  </a:cubicBezTo>
                  <a:cubicBezTo>
                    <a:pt x="17413" y="8105"/>
                    <a:pt x="17364" y="8095"/>
                    <a:pt x="17317" y="8095"/>
                  </a:cubicBezTo>
                  <a:close/>
                  <a:moveTo>
                    <a:pt x="7784" y="8309"/>
                  </a:moveTo>
                  <a:cubicBezTo>
                    <a:pt x="7715" y="8309"/>
                    <a:pt x="7624" y="8332"/>
                    <a:pt x="7578" y="8378"/>
                  </a:cubicBezTo>
                  <a:cubicBezTo>
                    <a:pt x="7533" y="8446"/>
                    <a:pt x="7487" y="8515"/>
                    <a:pt x="7487" y="8583"/>
                  </a:cubicBezTo>
                  <a:cubicBezTo>
                    <a:pt x="7487" y="8675"/>
                    <a:pt x="7510" y="8766"/>
                    <a:pt x="7556" y="8812"/>
                  </a:cubicBezTo>
                  <a:cubicBezTo>
                    <a:pt x="7624" y="8857"/>
                    <a:pt x="7692" y="8903"/>
                    <a:pt x="7784" y="8903"/>
                  </a:cubicBezTo>
                  <a:cubicBezTo>
                    <a:pt x="7852" y="8903"/>
                    <a:pt x="7921" y="8857"/>
                    <a:pt x="7989" y="8812"/>
                  </a:cubicBezTo>
                  <a:cubicBezTo>
                    <a:pt x="8012" y="8743"/>
                    <a:pt x="8058" y="8675"/>
                    <a:pt x="8081" y="8606"/>
                  </a:cubicBezTo>
                  <a:cubicBezTo>
                    <a:pt x="8081" y="8515"/>
                    <a:pt x="8035" y="8446"/>
                    <a:pt x="7989" y="8401"/>
                  </a:cubicBezTo>
                  <a:cubicBezTo>
                    <a:pt x="7944" y="8332"/>
                    <a:pt x="7852" y="8309"/>
                    <a:pt x="7784" y="8309"/>
                  </a:cubicBezTo>
                  <a:close/>
                  <a:moveTo>
                    <a:pt x="8740" y="8394"/>
                  </a:moveTo>
                  <a:cubicBezTo>
                    <a:pt x="8656" y="8394"/>
                    <a:pt x="8567" y="8429"/>
                    <a:pt x="8491" y="8492"/>
                  </a:cubicBezTo>
                  <a:cubicBezTo>
                    <a:pt x="8400" y="8606"/>
                    <a:pt x="8400" y="8812"/>
                    <a:pt x="8514" y="8903"/>
                  </a:cubicBezTo>
                  <a:cubicBezTo>
                    <a:pt x="8571" y="8960"/>
                    <a:pt x="8651" y="8988"/>
                    <a:pt x="8731" y="8988"/>
                  </a:cubicBezTo>
                  <a:cubicBezTo>
                    <a:pt x="8811" y="8988"/>
                    <a:pt x="8891" y="8960"/>
                    <a:pt x="8948" y="8903"/>
                  </a:cubicBezTo>
                  <a:cubicBezTo>
                    <a:pt x="9062" y="8789"/>
                    <a:pt x="9062" y="8583"/>
                    <a:pt x="8925" y="8469"/>
                  </a:cubicBezTo>
                  <a:cubicBezTo>
                    <a:pt x="8874" y="8418"/>
                    <a:pt x="8808" y="8394"/>
                    <a:pt x="8740" y="8394"/>
                  </a:cubicBezTo>
                  <a:close/>
                  <a:moveTo>
                    <a:pt x="155" y="8711"/>
                  </a:moveTo>
                  <a:cubicBezTo>
                    <a:pt x="141" y="8711"/>
                    <a:pt x="127" y="8714"/>
                    <a:pt x="114" y="8720"/>
                  </a:cubicBezTo>
                  <a:cubicBezTo>
                    <a:pt x="23" y="8720"/>
                    <a:pt x="0" y="8766"/>
                    <a:pt x="0" y="8903"/>
                  </a:cubicBezTo>
                  <a:cubicBezTo>
                    <a:pt x="0" y="9017"/>
                    <a:pt x="46" y="9063"/>
                    <a:pt x="114" y="9063"/>
                  </a:cubicBezTo>
                  <a:cubicBezTo>
                    <a:pt x="183" y="9063"/>
                    <a:pt x="297" y="9017"/>
                    <a:pt x="320" y="8948"/>
                  </a:cubicBezTo>
                  <a:cubicBezTo>
                    <a:pt x="320" y="8880"/>
                    <a:pt x="343" y="8812"/>
                    <a:pt x="251" y="8766"/>
                  </a:cubicBezTo>
                  <a:cubicBezTo>
                    <a:pt x="235" y="8732"/>
                    <a:pt x="194" y="8711"/>
                    <a:pt x="155" y="8711"/>
                  </a:cubicBezTo>
                  <a:close/>
                  <a:moveTo>
                    <a:pt x="9701" y="8446"/>
                  </a:moveTo>
                  <a:cubicBezTo>
                    <a:pt x="9633" y="8469"/>
                    <a:pt x="9541" y="8446"/>
                    <a:pt x="9496" y="8560"/>
                  </a:cubicBezTo>
                  <a:cubicBezTo>
                    <a:pt x="9404" y="8583"/>
                    <a:pt x="9382" y="8697"/>
                    <a:pt x="9382" y="8766"/>
                  </a:cubicBezTo>
                  <a:cubicBezTo>
                    <a:pt x="9382" y="8834"/>
                    <a:pt x="9404" y="8926"/>
                    <a:pt x="9473" y="8994"/>
                  </a:cubicBezTo>
                  <a:cubicBezTo>
                    <a:pt x="9541" y="9040"/>
                    <a:pt x="9610" y="9085"/>
                    <a:pt x="9701" y="9085"/>
                  </a:cubicBezTo>
                  <a:cubicBezTo>
                    <a:pt x="9770" y="9085"/>
                    <a:pt x="9838" y="9063"/>
                    <a:pt x="9907" y="8994"/>
                  </a:cubicBezTo>
                  <a:cubicBezTo>
                    <a:pt x="9975" y="8926"/>
                    <a:pt x="10021" y="8857"/>
                    <a:pt x="10021" y="8766"/>
                  </a:cubicBezTo>
                  <a:cubicBezTo>
                    <a:pt x="10021" y="8697"/>
                    <a:pt x="9998" y="8629"/>
                    <a:pt x="9929" y="8560"/>
                  </a:cubicBezTo>
                  <a:cubicBezTo>
                    <a:pt x="9861" y="8492"/>
                    <a:pt x="9792" y="8446"/>
                    <a:pt x="9701" y="8446"/>
                  </a:cubicBezTo>
                  <a:close/>
                  <a:moveTo>
                    <a:pt x="1073" y="8812"/>
                  </a:moveTo>
                  <a:cubicBezTo>
                    <a:pt x="959" y="8812"/>
                    <a:pt x="913" y="8857"/>
                    <a:pt x="913" y="8948"/>
                  </a:cubicBezTo>
                  <a:cubicBezTo>
                    <a:pt x="893" y="9088"/>
                    <a:pt x="961" y="9158"/>
                    <a:pt x="1070" y="9158"/>
                  </a:cubicBezTo>
                  <a:cubicBezTo>
                    <a:pt x="1085" y="9158"/>
                    <a:pt x="1102" y="9157"/>
                    <a:pt x="1119" y="9154"/>
                  </a:cubicBezTo>
                  <a:cubicBezTo>
                    <a:pt x="1164" y="9154"/>
                    <a:pt x="1210" y="9154"/>
                    <a:pt x="1233" y="9108"/>
                  </a:cubicBezTo>
                  <a:cubicBezTo>
                    <a:pt x="1279" y="9085"/>
                    <a:pt x="1279" y="8903"/>
                    <a:pt x="1210" y="8834"/>
                  </a:cubicBezTo>
                  <a:cubicBezTo>
                    <a:pt x="1164" y="8834"/>
                    <a:pt x="1119" y="8812"/>
                    <a:pt x="1073" y="8812"/>
                  </a:cubicBezTo>
                  <a:close/>
                  <a:moveTo>
                    <a:pt x="10637" y="8515"/>
                  </a:moveTo>
                  <a:cubicBezTo>
                    <a:pt x="10546" y="8515"/>
                    <a:pt x="10477" y="8583"/>
                    <a:pt x="10386" y="8606"/>
                  </a:cubicBezTo>
                  <a:cubicBezTo>
                    <a:pt x="10363" y="8675"/>
                    <a:pt x="10317" y="8743"/>
                    <a:pt x="10317" y="8812"/>
                  </a:cubicBezTo>
                  <a:cubicBezTo>
                    <a:pt x="10272" y="8903"/>
                    <a:pt x="10363" y="8971"/>
                    <a:pt x="10386" y="9063"/>
                  </a:cubicBezTo>
                  <a:cubicBezTo>
                    <a:pt x="10454" y="9108"/>
                    <a:pt x="10523" y="9154"/>
                    <a:pt x="10614" y="9154"/>
                  </a:cubicBezTo>
                  <a:cubicBezTo>
                    <a:pt x="10630" y="9158"/>
                    <a:pt x="10646" y="9160"/>
                    <a:pt x="10662" y="9160"/>
                  </a:cubicBezTo>
                  <a:cubicBezTo>
                    <a:pt x="10737" y="9160"/>
                    <a:pt x="10809" y="9119"/>
                    <a:pt x="10865" y="9063"/>
                  </a:cubicBezTo>
                  <a:cubicBezTo>
                    <a:pt x="10911" y="9040"/>
                    <a:pt x="10934" y="8948"/>
                    <a:pt x="10956" y="8857"/>
                  </a:cubicBezTo>
                  <a:cubicBezTo>
                    <a:pt x="10979" y="8766"/>
                    <a:pt x="10888" y="8697"/>
                    <a:pt x="10865" y="8606"/>
                  </a:cubicBezTo>
                  <a:cubicBezTo>
                    <a:pt x="10797" y="8583"/>
                    <a:pt x="10728" y="8538"/>
                    <a:pt x="10637" y="8515"/>
                  </a:cubicBezTo>
                  <a:close/>
                  <a:moveTo>
                    <a:pt x="11574" y="8614"/>
                  </a:moveTo>
                  <a:cubicBezTo>
                    <a:pt x="11478" y="8614"/>
                    <a:pt x="11381" y="8649"/>
                    <a:pt x="11322" y="8720"/>
                  </a:cubicBezTo>
                  <a:cubicBezTo>
                    <a:pt x="11208" y="8812"/>
                    <a:pt x="11230" y="9063"/>
                    <a:pt x="11345" y="9177"/>
                  </a:cubicBezTo>
                  <a:cubicBezTo>
                    <a:pt x="11399" y="9231"/>
                    <a:pt x="11485" y="9260"/>
                    <a:pt x="11572" y="9260"/>
                  </a:cubicBezTo>
                  <a:cubicBezTo>
                    <a:pt x="11667" y="9260"/>
                    <a:pt x="11764" y="9226"/>
                    <a:pt x="11824" y="9154"/>
                  </a:cubicBezTo>
                  <a:cubicBezTo>
                    <a:pt x="11938" y="9040"/>
                    <a:pt x="11915" y="8812"/>
                    <a:pt x="11801" y="8697"/>
                  </a:cubicBezTo>
                  <a:cubicBezTo>
                    <a:pt x="11747" y="8643"/>
                    <a:pt x="11661" y="8614"/>
                    <a:pt x="11574" y="8614"/>
                  </a:cubicBezTo>
                  <a:close/>
                  <a:moveTo>
                    <a:pt x="2032" y="8874"/>
                  </a:moveTo>
                  <a:cubicBezTo>
                    <a:pt x="1986" y="8874"/>
                    <a:pt x="1940" y="8891"/>
                    <a:pt x="1895" y="8926"/>
                  </a:cubicBezTo>
                  <a:cubicBezTo>
                    <a:pt x="1804" y="9017"/>
                    <a:pt x="1804" y="9131"/>
                    <a:pt x="1895" y="9222"/>
                  </a:cubicBezTo>
                  <a:cubicBezTo>
                    <a:pt x="1940" y="9268"/>
                    <a:pt x="1992" y="9291"/>
                    <a:pt x="2040" y="9291"/>
                  </a:cubicBezTo>
                  <a:cubicBezTo>
                    <a:pt x="2089" y="9291"/>
                    <a:pt x="2135" y="9268"/>
                    <a:pt x="2169" y="9222"/>
                  </a:cubicBezTo>
                  <a:cubicBezTo>
                    <a:pt x="2260" y="9131"/>
                    <a:pt x="2260" y="9017"/>
                    <a:pt x="2169" y="8926"/>
                  </a:cubicBezTo>
                  <a:cubicBezTo>
                    <a:pt x="2123" y="8891"/>
                    <a:pt x="2077" y="8874"/>
                    <a:pt x="2032" y="8874"/>
                  </a:cubicBezTo>
                  <a:close/>
                  <a:moveTo>
                    <a:pt x="2990" y="8903"/>
                  </a:moveTo>
                  <a:cubicBezTo>
                    <a:pt x="2922" y="8903"/>
                    <a:pt x="2876" y="8948"/>
                    <a:pt x="2808" y="8948"/>
                  </a:cubicBezTo>
                  <a:cubicBezTo>
                    <a:pt x="2831" y="9017"/>
                    <a:pt x="2762" y="9063"/>
                    <a:pt x="2762" y="9108"/>
                  </a:cubicBezTo>
                  <a:cubicBezTo>
                    <a:pt x="2739" y="9200"/>
                    <a:pt x="2831" y="9222"/>
                    <a:pt x="2808" y="9291"/>
                  </a:cubicBezTo>
                  <a:cubicBezTo>
                    <a:pt x="2854" y="9314"/>
                    <a:pt x="2922" y="9337"/>
                    <a:pt x="2968" y="9359"/>
                  </a:cubicBezTo>
                  <a:cubicBezTo>
                    <a:pt x="2977" y="9363"/>
                    <a:pt x="2986" y="9364"/>
                    <a:pt x="2995" y="9364"/>
                  </a:cubicBezTo>
                  <a:cubicBezTo>
                    <a:pt x="3049" y="9364"/>
                    <a:pt x="3091" y="9311"/>
                    <a:pt x="3150" y="9291"/>
                  </a:cubicBezTo>
                  <a:cubicBezTo>
                    <a:pt x="3173" y="9268"/>
                    <a:pt x="3196" y="9200"/>
                    <a:pt x="3219" y="9131"/>
                  </a:cubicBezTo>
                  <a:cubicBezTo>
                    <a:pt x="3242" y="9063"/>
                    <a:pt x="3150" y="9017"/>
                    <a:pt x="3150" y="8948"/>
                  </a:cubicBezTo>
                  <a:cubicBezTo>
                    <a:pt x="3140" y="8952"/>
                    <a:pt x="3132" y="8953"/>
                    <a:pt x="3123" y="8953"/>
                  </a:cubicBezTo>
                  <a:cubicBezTo>
                    <a:pt x="3074" y="8953"/>
                    <a:pt x="3049" y="8903"/>
                    <a:pt x="2990" y="8903"/>
                  </a:cubicBezTo>
                  <a:close/>
                  <a:moveTo>
                    <a:pt x="12529" y="8686"/>
                  </a:moveTo>
                  <a:cubicBezTo>
                    <a:pt x="12446" y="8686"/>
                    <a:pt x="12360" y="8720"/>
                    <a:pt x="12280" y="8789"/>
                  </a:cubicBezTo>
                  <a:cubicBezTo>
                    <a:pt x="12143" y="8948"/>
                    <a:pt x="12143" y="9131"/>
                    <a:pt x="12280" y="9268"/>
                  </a:cubicBezTo>
                  <a:cubicBezTo>
                    <a:pt x="12363" y="9339"/>
                    <a:pt x="12452" y="9379"/>
                    <a:pt x="12538" y="9379"/>
                  </a:cubicBezTo>
                  <a:cubicBezTo>
                    <a:pt x="12617" y="9379"/>
                    <a:pt x="12694" y="9345"/>
                    <a:pt x="12760" y="9268"/>
                  </a:cubicBezTo>
                  <a:cubicBezTo>
                    <a:pt x="12919" y="9108"/>
                    <a:pt x="12919" y="8948"/>
                    <a:pt x="12760" y="8789"/>
                  </a:cubicBezTo>
                  <a:cubicBezTo>
                    <a:pt x="12691" y="8720"/>
                    <a:pt x="12611" y="8686"/>
                    <a:pt x="12529" y="8686"/>
                  </a:cubicBezTo>
                  <a:close/>
                  <a:moveTo>
                    <a:pt x="3870" y="8988"/>
                  </a:moveTo>
                  <a:cubicBezTo>
                    <a:pt x="3825" y="8988"/>
                    <a:pt x="3800" y="9025"/>
                    <a:pt x="3744" y="9063"/>
                  </a:cubicBezTo>
                  <a:cubicBezTo>
                    <a:pt x="3698" y="9108"/>
                    <a:pt x="3721" y="9177"/>
                    <a:pt x="3698" y="9245"/>
                  </a:cubicBezTo>
                  <a:cubicBezTo>
                    <a:pt x="3698" y="9314"/>
                    <a:pt x="3721" y="9337"/>
                    <a:pt x="3767" y="9382"/>
                  </a:cubicBezTo>
                  <a:cubicBezTo>
                    <a:pt x="3812" y="9451"/>
                    <a:pt x="3881" y="9451"/>
                    <a:pt x="3949" y="9451"/>
                  </a:cubicBezTo>
                  <a:cubicBezTo>
                    <a:pt x="4018" y="9451"/>
                    <a:pt x="4063" y="9451"/>
                    <a:pt x="4109" y="9382"/>
                  </a:cubicBezTo>
                  <a:cubicBezTo>
                    <a:pt x="4177" y="9337"/>
                    <a:pt x="4155" y="9268"/>
                    <a:pt x="4155" y="9200"/>
                  </a:cubicBezTo>
                  <a:cubicBezTo>
                    <a:pt x="4177" y="9131"/>
                    <a:pt x="4132" y="9085"/>
                    <a:pt x="4086" y="9040"/>
                  </a:cubicBezTo>
                  <a:cubicBezTo>
                    <a:pt x="4059" y="8999"/>
                    <a:pt x="4023" y="8990"/>
                    <a:pt x="3984" y="8990"/>
                  </a:cubicBezTo>
                  <a:cubicBezTo>
                    <a:pt x="3958" y="8990"/>
                    <a:pt x="3931" y="8994"/>
                    <a:pt x="3903" y="8994"/>
                  </a:cubicBezTo>
                  <a:cubicBezTo>
                    <a:pt x="3891" y="8990"/>
                    <a:pt x="3880" y="8988"/>
                    <a:pt x="3870" y="8988"/>
                  </a:cubicBezTo>
                  <a:close/>
                  <a:moveTo>
                    <a:pt x="13438" y="8757"/>
                  </a:moveTo>
                  <a:cubicBezTo>
                    <a:pt x="13358" y="8757"/>
                    <a:pt x="13282" y="8791"/>
                    <a:pt x="13216" y="8857"/>
                  </a:cubicBezTo>
                  <a:cubicBezTo>
                    <a:pt x="13056" y="9017"/>
                    <a:pt x="13056" y="9177"/>
                    <a:pt x="13216" y="9337"/>
                  </a:cubicBezTo>
                  <a:cubicBezTo>
                    <a:pt x="13285" y="9405"/>
                    <a:pt x="13353" y="9451"/>
                    <a:pt x="13444" y="9451"/>
                  </a:cubicBezTo>
                  <a:cubicBezTo>
                    <a:pt x="13536" y="9451"/>
                    <a:pt x="13627" y="9405"/>
                    <a:pt x="13673" y="9359"/>
                  </a:cubicBezTo>
                  <a:cubicBezTo>
                    <a:pt x="13832" y="9200"/>
                    <a:pt x="13832" y="9017"/>
                    <a:pt x="13696" y="8880"/>
                  </a:cubicBezTo>
                  <a:cubicBezTo>
                    <a:pt x="13613" y="8797"/>
                    <a:pt x="13523" y="8757"/>
                    <a:pt x="13438" y="8757"/>
                  </a:cubicBezTo>
                  <a:close/>
                  <a:moveTo>
                    <a:pt x="14416" y="8831"/>
                  </a:moveTo>
                  <a:cubicBezTo>
                    <a:pt x="14405" y="8831"/>
                    <a:pt x="14393" y="8832"/>
                    <a:pt x="14380" y="8834"/>
                  </a:cubicBezTo>
                  <a:cubicBezTo>
                    <a:pt x="14335" y="8834"/>
                    <a:pt x="14152" y="8903"/>
                    <a:pt x="14129" y="8948"/>
                  </a:cubicBezTo>
                  <a:cubicBezTo>
                    <a:pt x="14084" y="9017"/>
                    <a:pt x="14038" y="9108"/>
                    <a:pt x="14038" y="9200"/>
                  </a:cubicBezTo>
                  <a:cubicBezTo>
                    <a:pt x="14038" y="9291"/>
                    <a:pt x="14084" y="9382"/>
                    <a:pt x="14152" y="9451"/>
                  </a:cubicBezTo>
                  <a:cubicBezTo>
                    <a:pt x="14221" y="9519"/>
                    <a:pt x="14312" y="9565"/>
                    <a:pt x="14403" y="9565"/>
                  </a:cubicBezTo>
                  <a:cubicBezTo>
                    <a:pt x="14472" y="9565"/>
                    <a:pt x="14631" y="9496"/>
                    <a:pt x="14677" y="9451"/>
                  </a:cubicBezTo>
                  <a:cubicBezTo>
                    <a:pt x="14723" y="9359"/>
                    <a:pt x="14768" y="9291"/>
                    <a:pt x="14768" y="9200"/>
                  </a:cubicBezTo>
                  <a:cubicBezTo>
                    <a:pt x="14768" y="9085"/>
                    <a:pt x="14700" y="9017"/>
                    <a:pt x="14677" y="8926"/>
                  </a:cubicBezTo>
                  <a:cubicBezTo>
                    <a:pt x="14575" y="8905"/>
                    <a:pt x="14510" y="8831"/>
                    <a:pt x="14416" y="8831"/>
                  </a:cubicBezTo>
                  <a:close/>
                  <a:moveTo>
                    <a:pt x="4885" y="9063"/>
                  </a:moveTo>
                  <a:cubicBezTo>
                    <a:pt x="4794" y="9063"/>
                    <a:pt x="4771" y="9108"/>
                    <a:pt x="4725" y="9154"/>
                  </a:cubicBezTo>
                  <a:cubicBezTo>
                    <a:pt x="4680" y="9177"/>
                    <a:pt x="4634" y="9200"/>
                    <a:pt x="4634" y="9245"/>
                  </a:cubicBezTo>
                  <a:cubicBezTo>
                    <a:pt x="4634" y="9291"/>
                    <a:pt x="4611" y="9382"/>
                    <a:pt x="4657" y="9428"/>
                  </a:cubicBezTo>
                  <a:cubicBezTo>
                    <a:pt x="4719" y="9469"/>
                    <a:pt x="4762" y="9568"/>
                    <a:pt x="4856" y="9568"/>
                  </a:cubicBezTo>
                  <a:cubicBezTo>
                    <a:pt x="4865" y="9568"/>
                    <a:pt x="4875" y="9567"/>
                    <a:pt x="4885" y="9565"/>
                  </a:cubicBezTo>
                  <a:cubicBezTo>
                    <a:pt x="4931" y="9565"/>
                    <a:pt x="4999" y="9565"/>
                    <a:pt x="5022" y="9496"/>
                  </a:cubicBezTo>
                  <a:cubicBezTo>
                    <a:pt x="5068" y="9451"/>
                    <a:pt x="5136" y="9428"/>
                    <a:pt x="5136" y="9359"/>
                  </a:cubicBezTo>
                  <a:cubicBezTo>
                    <a:pt x="5136" y="9268"/>
                    <a:pt x="5113" y="9200"/>
                    <a:pt x="5045" y="9154"/>
                  </a:cubicBezTo>
                  <a:cubicBezTo>
                    <a:pt x="4999" y="9108"/>
                    <a:pt x="4976" y="9063"/>
                    <a:pt x="4885" y="9063"/>
                  </a:cubicBezTo>
                  <a:close/>
                  <a:moveTo>
                    <a:pt x="15384" y="8894"/>
                  </a:moveTo>
                  <a:cubicBezTo>
                    <a:pt x="15289" y="8894"/>
                    <a:pt x="15194" y="8934"/>
                    <a:pt x="15111" y="9017"/>
                  </a:cubicBezTo>
                  <a:cubicBezTo>
                    <a:pt x="14951" y="9154"/>
                    <a:pt x="14974" y="9382"/>
                    <a:pt x="15111" y="9542"/>
                  </a:cubicBezTo>
                  <a:cubicBezTo>
                    <a:pt x="15188" y="9608"/>
                    <a:pt x="15275" y="9642"/>
                    <a:pt x="15363" y="9642"/>
                  </a:cubicBezTo>
                  <a:cubicBezTo>
                    <a:pt x="15457" y="9642"/>
                    <a:pt x="15553" y="9602"/>
                    <a:pt x="15636" y="9519"/>
                  </a:cubicBezTo>
                  <a:cubicBezTo>
                    <a:pt x="15795" y="9382"/>
                    <a:pt x="15795" y="9154"/>
                    <a:pt x="15636" y="8994"/>
                  </a:cubicBezTo>
                  <a:cubicBezTo>
                    <a:pt x="15559" y="8928"/>
                    <a:pt x="15472" y="8894"/>
                    <a:pt x="15384" y="8894"/>
                  </a:cubicBezTo>
                  <a:close/>
                  <a:moveTo>
                    <a:pt x="5848" y="9125"/>
                  </a:moveTo>
                  <a:cubicBezTo>
                    <a:pt x="5838" y="9125"/>
                    <a:pt x="5829" y="9127"/>
                    <a:pt x="5821" y="9131"/>
                  </a:cubicBezTo>
                  <a:cubicBezTo>
                    <a:pt x="5752" y="9131"/>
                    <a:pt x="5661" y="9131"/>
                    <a:pt x="5615" y="9200"/>
                  </a:cubicBezTo>
                  <a:cubicBezTo>
                    <a:pt x="5570" y="9268"/>
                    <a:pt x="5524" y="9337"/>
                    <a:pt x="5547" y="9382"/>
                  </a:cubicBezTo>
                  <a:cubicBezTo>
                    <a:pt x="5547" y="9451"/>
                    <a:pt x="5547" y="9542"/>
                    <a:pt x="5638" y="9588"/>
                  </a:cubicBezTo>
                  <a:cubicBezTo>
                    <a:pt x="5684" y="9610"/>
                    <a:pt x="5752" y="9656"/>
                    <a:pt x="5821" y="9656"/>
                  </a:cubicBezTo>
                  <a:cubicBezTo>
                    <a:pt x="5866" y="9633"/>
                    <a:pt x="5958" y="9633"/>
                    <a:pt x="6003" y="9588"/>
                  </a:cubicBezTo>
                  <a:cubicBezTo>
                    <a:pt x="6049" y="9519"/>
                    <a:pt x="6072" y="9451"/>
                    <a:pt x="6072" y="9382"/>
                  </a:cubicBezTo>
                  <a:cubicBezTo>
                    <a:pt x="6072" y="9314"/>
                    <a:pt x="6026" y="9245"/>
                    <a:pt x="6003" y="9200"/>
                  </a:cubicBezTo>
                  <a:cubicBezTo>
                    <a:pt x="5947" y="9162"/>
                    <a:pt x="5892" y="9125"/>
                    <a:pt x="5848" y="9125"/>
                  </a:cubicBezTo>
                  <a:close/>
                  <a:moveTo>
                    <a:pt x="16308" y="8963"/>
                  </a:moveTo>
                  <a:cubicBezTo>
                    <a:pt x="16213" y="8963"/>
                    <a:pt x="16118" y="9002"/>
                    <a:pt x="16047" y="9085"/>
                  </a:cubicBezTo>
                  <a:cubicBezTo>
                    <a:pt x="15887" y="9222"/>
                    <a:pt x="15887" y="9451"/>
                    <a:pt x="16047" y="9610"/>
                  </a:cubicBezTo>
                  <a:cubicBezTo>
                    <a:pt x="16115" y="9679"/>
                    <a:pt x="16206" y="9702"/>
                    <a:pt x="16298" y="9702"/>
                  </a:cubicBezTo>
                  <a:cubicBezTo>
                    <a:pt x="16412" y="9702"/>
                    <a:pt x="16503" y="9679"/>
                    <a:pt x="16572" y="9588"/>
                  </a:cubicBezTo>
                  <a:cubicBezTo>
                    <a:pt x="16708" y="9451"/>
                    <a:pt x="16708" y="9222"/>
                    <a:pt x="16549" y="9063"/>
                  </a:cubicBezTo>
                  <a:cubicBezTo>
                    <a:pt x="16483" y="8997"/>
                    <a:pt x="16396" y="8963"/>
                    <a:pt x="16308" y="8963"/>
                  </a:cubicBezTo>
                  <a:close/>
                  <a:moveTo>
                    <a:pt x="6757" y="9205"/>
                  </a:moveTo>
                  <a:cubicBezTo>
                    <a:pt x="6694" y="9205"/>
                    <a:pt x="6631" y="9234"/>
                    <a:pt x="6574" y="9291"/>
                  </a:cubicBezTo>
                  <a:cubicBezTo>
                    <a:pt x="6460" y="9405"/>
                    <a:pt x="6460" y="9565"/>
                    <a:pt x="6574" y="9679"/>
                  </a:cubicBezTo>
                  <a:cubicBezTo>
                    <a:pt x="6625" y="9730"/>
                    <a:pt x="6686" y="9754"/>
                    <a:pt x="6748" y="9754"/>
                  </a:cubicBezTo>
                  <a:cubicBezTo>
                    <a:pt x="6823" y="9754"/>
                    <a:pt x="6899" y="9719"/>
                    <a:pt x="6962" y="9656"/>
                  </a:cubicBezTo>
                  <a:cubicBezTo>
                    <a:pt x="7053" y="9565"/>
                    <a:pt x="7053" y="9405"/>
                    <a:pt x="6939" y="9291"/>
                  </a:cubicBezTo>
                  <a:cubicBezTo>
                    <a:pt x="6882" y="9234"/>
                    <a:pt x="6819" y="9205"/>
                    <a:pt x="6757" y="9205"/>
                  </a:cubicBezTo>
                  <a:close/>
                  <a:moveTo>
                    <a:pt x="17279" y="9040"/>
                  </a:moveTo>
                  <a:cubicBezTo>
                    <a:pt x="17188" y="9063"/>
                    <a:pt x="17096" y="9040"/>
                    <a:pt x="17028" y="9131"/>
                  </a:cubicBezTo>
                  <a:cubicBezTo>
                    <a:pt x="17005" y="9177"/>
                    <a:pt x="16960" y="9200"/>
                    <a:pt x="16914" y="9245"/>
                  </a:cubicBezTo>
                  <a:cubicBezTo>
                    <a:pt x="16891" y="9268"/>
                    <a:pt x="16891" y="9291"/>
                    <a:pt x="16891" y="9291"/>
                  </a:cubicBezTo>
                  <a:cubicBezTo>
                    <a:pt x="16845" y="9473"/>
                    <a:pt x="16868" y="9610"/>
                    <a:pt x="16982" y="9702"/>
                  </a:cubicBezTo>
                  <a:cubicBezTo>
                    <a:pt x="17051" y="9770"/>
                    <a:pt x="17119" y="9793"/>
                    <a:pt x="17211" y="9816"/>
                  </a:cubicBezTo>
                  <a:cubicBezTo>
                    <a:pt x="17231" y="9823"/>
                    <a:pt x="17253" y="9825"/>
                    <a:pt x="17275" y="9825"/>
                  </a:cubicBezTo>
                  <a:cubicBezTo>
                    <a:pt x="17329" y="9825"/>
                    <a:pt x="17384" y="9809"/>
                    <a:pt x="17416" y="9793"/>
                  </a:cubicBezTo>
                  <a:cubicBezTo>
                    <a:pt x="17485" y="9725"/>
                    <a:pt x="17576" y="9656"/>
                    <a:pt x="17599" y="9565"/>
                  </a:cubicBezTo>
                  <a:cubicBezTo>
                    <a:pt x="17599" y="9473"/>
                    <a:pt x="17599" y="9359"/>
                    <a:pt x="17599" y="9268"/>
                  </a:cubicBezTo>
                  <a:cubicBezTo>
                    <a:pt x="17599" y="9268"/>
                    <a:pt x="17599" y="9245"/>
                    <a:pt x="17576" y="9245"/>
                  </a:cubicBezTo>
                  <a:cubicBezTo>
                    <a:pt x="17530" y="9200"/>
                    <a:pt x="17485" y="9131"/>
                    <a:pt x="17416" y="9085"/>
                  </a:cubicBezTo>
                  <a:cubicBezTo>
                    <a:pt x="17370" y="9063"/>
                    <a:pt x="17325" y="9040"/>
                    <a:pt x="17279" y="9040"/>
                  </a:cubicBezTo>
                  <a:close/>
                  <a:moveTo>
                    <a:pt x="7738" y="9268"/>
                  </a:moveTo>
                  <a:cubicBezTo>
                    <a:pt x="7647" y="9268"/>
                    <a:pt x="7578" y="9314"/>
                    <a:pt x="7510" y="9337"/>
                  </a:cubicBezTo>
                  <a:cubicBezTo>
                    <a:pt x="7487" y="9405"/>
                    <a:pt x="7441" y="9496"/>
                    <a:pt x="7441" y="9565"/>
                  </a:cubicBezTo>
                  <a:cubicBezTo>
                    <a:pt x="7441" y="9633"/>
                    <a:pt x="7487" y="9725"/>
                    <a:pt x="7533" y="9770"/>
                  </a:cubicBezTo>
                  <a:cubicBezTo>
                    <a:pt x="7578" y="9816"/>
                    <a:pt x="7670" y="9839"/>
                    <a:pt x="7738" y="9839"/>
                  </a:cubicBezTo>
                  <a:cubicBezTo>
                    <a:pt x="7807" y="9839"/>
                    <a:pt x="7898" y="9793"/>
                    <a:pt x="7944" y="9747"/>
                  </a:cubicBezTo>
                  <a:cubicBezTo>
                    <a:pt x="7989" y="9702"/>
                    <a:pt x="8035" y="9610"/>
                    <a:pt x="8012" y="9565"/>
                  </a:cubicBezTo>
                  <a:cubicBezTo>
                    <a:pt x="8012" y="9473"/>
                    <a:pt x="7989" y="9405"/>
                    <a:pt x="7944" y="9337"/>
                  </a:cubicBezTo>
                  <a:cubicBezTo>
                    <a:pt x="7898" y="9291"/>
                    <a:pt x="7807" y="9268"/>
                    <a:pt x="7738" y="9268"/>
                  </a:cubicBezTo>
                  <a:close/>
                  <a:moveTo>
                    <a:pt x="8651" y="9319"/>
                  </a:moveTo>
                  <a:cubicBezTo>
                    <a:pt x="8577" y="9319"/>
                    <a:pt x="8503" y="9348"/>
                    <a:pt x="8446" y="9405"/>
                  </a:cubicBezTo>
                  <a:cubicBezTo>
                    <a:pt x="8332" y="9542"/>
                    <a:pt x="8332" y="9725"/>
                    <a:pt x="8446" y="9839"/>
                  </a:cubicBezTo>
                  <a:cubicBezTo>
                    <a:pt x="8503" y="9896"/>
                    <a:pt x="8583" y="9924"/>
                    <a:pt x="8663" y="9924"/>
                  </a:cubicBezTo>
                  <a:cubicBezTo>
                    <a:pt x="8742" y="9924"/>
                    <a:pt x="8822" y="9896"/>
                    <a:pt x="8879" y="9839"/>
                  </a:cubicBezTo>
                  <a:cubicBezTo>
                    <a:pt x="8994" y="9725"/>
                    <a:pt x="8994" y="9519"/>
                    <a:pt x="8857" y="9405"/>
                  </a:cubicBezTo>
                  <a:cubicBezTo>
                    <a:pt x="8799" y="9348"/>
                    <a:pt x="8725" y="9319"/>
                    <a:pt x="8651" y="9319"/>
                  </a:cubicBezTo>
                  <a:close/>
                  <a:moveTo>
                    <a:pt x="69" y="9679"/>
                  </a:moveTo>
                  <a:cubicBezTo>
                    <a:pt x="69" y="9702"/>
                    <a:pt x="46" y="9747"/>
                    <a:pt x="69" y="9770"/>
                  </a:cubicBezTo>
                  <a:cubicBezTo>
                    <a:pt x="69" y="9839"/>
                    <a:pt x="92" y="9884"/>
                    <a:pt x="92" y="9953"/>
                  </a:cubicBezTo>
                  <a:cubicBezTo>
                    <a:pt x="92" y="9969"/>
                    <a:pt x="92" y="9985"/>
                    <a:pt x="108" y="9985"/>
                  </a:cubicBezTo>
                  <a:cubicBezTo>
                    <a:pt x="114" y="9985"/>
                    <a:pt x="124" y="9982"/>
                    <a:pt x="137" y="9976"/>
                  </a:cubicBezTo>
                  <a:cubicBezTo>
                    <a:pt x="206" y="9930"/>
                    <a:pt x="251" y="9793"/>
                    <a:pt x="137" y="9702"/>
                  </a:cubicBezTo>
                  <a:cubicBezTo>
                    <a:pt x="137" y="9702"/>
                    <a:pt x="92" y="9679"/>
                    <a:pt x="69" y="9679"/>
                  </a:cubicBezTo>
                  <a:close/>
                  <a:moveTo>
                    <a:pt x="9587" y="9405"/>
                  </a:moveTo>
                  <a:cubicBezTo>
                    <a:pt x="9518" y="9405"/>
                    <a:pt x="9450" y="9451"/>
                    <a:pt x="9382" y="9496"/>
                  </a:cubicBezTo>
                  <a:cubicBezTo>
                    <a:pt x="9313" y="9565"/>
                    <a:pt x="9290" y="9656"/>
                    <a:pt x="9290" y="9725"/>
                  </a:cubicBezTo>
                  <a:cubicBezTo>
                    <a:pt x="9290" y="9793"/>
                    <a:pt x="9313" y="9862"/>
                    <a:pt x="9382" y="9930"/>
                  </a:cubicBezTo>
                  <a:cubicBezTo>
                    <a:pt x="9438" y="9986"/>
                    <a:pt x="9494" y="10027"/>
                    <a:pt x="9563" y="10027"/>
                  </a:cubicBezTo>
                  <a:cubicBezTo>
                    <a:pt x="9578" y="10027"/>
                    <a:pt x="9594" y="10025"/>
                    <a:pt x="9610" y="10021"/>
                  </a:cubicBezTo>
                  <a:cubicBezTo>
                    <a:pt x="9678" y="10021"/>
                    <a:pt x="9747" y="9998"/>
                    <a:pt x="9815" y="9930"/>
                  </a:cubicBezTo>
                  <a:cubicBezTo>
                    <a:pt x="9884" y="9884"/>
                    <a:pt x="9929" y="9793"/>
                    <a:pt x="9929" y="9725"/>
                  </a:cubicBezTo>
                  <a:cubicBezTo>
                    <a:pt x="9907" y="9656"/>
                    <a:pt x="9907" y="9542"/>
                    <a:pt x="9815" y="9519"/>
                  </a:cubicBezTo>
                  <a:cubicBezTo>
                    <a:pt x="9770" y="9405"/>
                    <a:pt x="9678" y="9405"/>
                    <a:pt x="9587" y="9405"/>
                  </a:cubicBezTo>
                  <a:close/>
                  <a:moveTo>
                    <a:pt x="1019" y="9725"/>
                  </a:moveTo>
                  <a:cubicBezTo>
                    <a:pt x="982" y="9725"/>
                    <a:pt x="948" y="9747"/>
                    <a:pt x="913" y="9793"/>
                  </a:cubicBezTo>
                  <a:cubicBezTo>
                    <a:pt x="799" y="9884"/>
                    <a:pt x="799" y="9930"/>
                    <a:pt x="891" y="10021"/>
                  </a:cubicBezTo>
                  <a:cubicBezTo>
                    <a:pt x="936" y="10067"/>
                    <a:pt x="976" y="10090"/>
                    <a:pt x="1013" y="10090"/>
                  </a:cubicBezTo>
                  <a:cubicBezTo>
                    <a:pt x="1050" y="10090"/>
                    <a:pt x="1085" y="10067"/>
                    <a:pt x="1119" y="10021"/>
                  </a:cubicBezTo>
                  <a:cubicBezTo>
                    <a:pt x="1210" y="9953"/>
                    <a:pt x="1210" y="9884"/>
                    <a:pt x="1142" y="9793"/>
                  </a:cubicBezTo>
                  <a:cubicBezTo>
                    <a:pt x="1096" y="9747"/>
                    <a:pt x="1056" y="9725"/>
                    <a:pt x="1019" y="9725"/>
                  </a:cubicBezTo>
                  <a:close/>
                  <a:moveTo>
                    <a:pt x="10548" y="9491"/>
                  </a:moveTo>
                  <a:cubicBezTo>
                    <a:pt x="10477" y="9491"/>
                    <a:pt x="10409" y="9531"/>
                    <a:pt x="10340" y="9610"/>
                  </a:cubicBezTo>
                  <a:cubicBezTo>
                    <a:pt x="10203" y="9747"/>
                    <a:pt x="10203" y="9884"/>
                    <a:pt x="10340" y="10021"/>
                  </a:cubicBezTo>
                  <a:cubicBezTo>
                    <a:pt x="10409" y="10101"/>
                    <a:pt x="10477" y="10141"/>
                    <a:pt x="10548" y="10141"/>
                  </a:cubicBezTo>
                  <a:cubicBezTo>
                    <a:pt x="10620" y="10141"/>
                    <a:pt x="10694" y="10101"/>
                    <a:pt x="10774" y="10021"/>
                  </a:cubicBezTo>
                  <a:cubicBezTo>
                    <a:pt x="10911" y="9884"/>
                    <a:pt x="10911" y="9747"/>
                    <a:pt x="10774" y="9610"/>
                  </a:cubicBezTo>
                  <a:cubicBezTo>
                    <a:pt x="10694" y="9531"/>
                    <a:pt x="10620" y="9491"/>
                    <a:pt x="10548" y="9491"/>
                  </a:cubicBezTo>
                  <a:close/>
                  <a:moveTo>
                    <a:pt x="11478" y="9567"/>
                  </a:moveTo>
                  <a:cubicBezTo>
                    <a:pt x="11392" y="9567"/>
                    <a:pt x="11307" y="9590"/>
                    <a:pt x="11253" y="9633"/>
                  </a:cubicBezTo>
                  <a:cubicBezTo>
                    <a:pt x="11139" y="9747"/>
                    <a:pt x="11139" y="9998"/>
                    <a:pt x="11230" y="10113"/>
                  </a:cubicBezTo>
                  <a:cubicBezTo>
                    <a:pt x="11291" y="10173"/>
                    <a:pt x="11389" y="10201"/>
                    <a:pt x="11485" y="10201"/>
                  </a:cubicBezTo>
                  <a:cubicBezTo>
                    <a:pt x="11571" y="10201"/>
                    <a:pt x="11656" y="10179"/>
                    <a:pt x="11710" y="10135"/>
                  </a:cubicBezTo>
                  <a:cubicBezTo>
                    <a:pt x="11824" y="10021"/>
                    <a:pt x="11824" y="9770"/>
                    <a:pt x="11733" y="9656"/>
                  </a:cubicBezTo>
                  <a:cubicBezTo>
                    <a:pt x="11672" y="9596"/>
                    <a:pt x="11574" y="9567"/>
                    <a:pt x="11478" y="9567"/>
                  </a:cubicBezTo>
                  <a:close/>
                  <a:moveTo>
                    <a:pt x="1945" y="9801"/>
                  </a:moveTo>
                  <a:cubicBezTo>
                    <a:pt x="1900" y="9801"/>
                    <a:pt x="1858" y="9819"/>
                    <a:pt x="1826" y="9862"/>
                  </a:cubicBezTo>
                  <a:cubicBezTo>
                    <a:pt x="1735" y="9953"/>
                    <a:pt x="1735" y="10067"/>
                    <a:pt x="1826" y="10158"/>
                  </a:cubicBezTo>
                  <a:cubicBezTo>
                    <a:pt x="1869" y="10190"/>
                    <a:pt x="1916" y="10207"/>
                    <a:pt x="1961" y="10207"/>
                  </a:cubicBezTo>
                  <a:cubicBezTo>
                    <a:pt x="2014" y="10207"/>
                    <a:pt x="2064" y="10184"/>
                    <a:pt x="2100" y="10135"/>
                  </a:cubicBezTo>
                  <a:cubicBezTo>
                    <a:pt x="2192" y="10044"/>
                    <a:pt x="2192" y="9953"/>
                    <a:pt x="2100" y="9862"/>
                  </a:cubicBezTo>
                  <a:cubicBezTo>
                    <a:pt x="2051" y="9825"/>
                    <a:pt x="1996" y="9801"/>
                    <a:pt x="1945" y="9801"/>
                  </a:cubicBezTo>
                  <a:close/>
                  <a:moveTo>
                    <a:pt x="2888" y="9862"/>
                  </a:moveTo>
                  <a:cubicBezTo>
                    <a:pt x="2842" y="9862"/>
                    <a:pt x="2796" y="9884"/>
                    <a:pt x="2739" y="9930"/>
                  </a:cubicBezTo>
                  <a:cubicBezTo>
                    <a:pt x="2648" y="10044"/>
                    <a:pt x="2648" y="10113"/>
                    <a:pt x="2762" y="10227"/>
                  </a:cubicBezTo>
                  <a:cubicBezTo>
                    <a:pt x="2805" y="10270"/>
                    <a:pt x="2843" y="10293"/>
                    <a:pt x="2883" y="10293"/>
                  </a:cubicBezTo>
                  <a:cubicBezTo>
                    <a:pt x="2928" y="10293"/>
                    <a:pt x="2976" y="10264"/>
                    <a:pt x="3036" y="10204"/>
                  </a:cubicBezTo>
                  <a:cubicBezTo>
                    <a:pt x="3127" y="10113"/>
                    <a:pt x="3127" y="10021"/>
                    <a:pt x="3036" y="9930"/>
                  </a:cubicBezTo>
                  <a:cubicBezTo>
                    <a:pt x="2979" y="9884"/>
                    <a:pt x="2933" y="9862"/>
                    <a:pt x="2888" y="9862"/>
                  </a:cubicBezTo>
                  <a:close/>
                  <a:moveTo>
                    <a:pt x="12429" y="9645"/>
                  </a:moveTo>
                  <a:cubicBezTo>
                    <a:pt x="12343" y="9645"/>
                    <a:pt x="12258" y="9679"/>
                    <a:pt x="12189" y="9747"/>
                  </a:cubicBezTo>
                  <a:cubicBezTo>
                    <a:pt x="12075" y="9862"/>
                    <a:pt x="12052" y="10090"/>
                    <a:pt x="12189" y="10204"/>
                  </a:cubicBezTo>
                  <a:cubicBezTo>
                    <a:pt x="12263" y="10278"/>
                    <a:pt x="12351" y="10319"/>
                    <a:pt x="12441" y="10319"/>
                  </a:cubicBezTo>
                  <a:cubicBezTo>
                    <a:pt x="12517" y="10319"/>
                    <a:pt x="12595" y="10290"/>
                    <a:pt x="12668" y="10227"/>
                  </a:cubicBezTo>
                  <a:cubicBezTo>
                    <a:pt x="12805" y="10090"/>
                    <a:pt x="12805" y="9884"/>
                    <a:pt x="12668" y="9747"/>
                  </a:cubicBezTo>
                  <a:cubicBezTo>
                    <a:pt x="12600" y="9679"/>
                    <a:pt x="12514" y="9645"/>
                    <a:pt x="12429" y="9645"/>
                  </a:cubicBezTo>
                  <a:close/>
                  <a:moveTo>
                    <a:pt x="3831" y="9938"/>
                  </a:moveTo>
                  <a:cubicBezTo>
                    <a:pt x="3763" y="9938"/>
                    <a:pt x="3700" y="9962"/>
                    <a:pt x="3675" y="9998"/>
                  </a:cubicBezTo>
                  <a:cubicBezTo>
                    <a:pt x="3584" y="10090"/>
                    <a:pt x="3584" y="10250"/>
                    <a:pt x="3675" y="10341"/>
                  </a:cubicBezTo>
                  <a:cubicBezTo>
                    <a:pt x="3709" y="10375"/>
                    <a:pt x="3772" y="10392"/>
                    <a:pt x="3835" y="10392"/>
                  </a:cubicBezTo>
                  <a:cubicBezTo>
                    <a:pt x="3898" y="10392"/>
                    <a:pt x="3961" y="10375"/>
                    <a:pt x="3995" y="10341"/>
                  </a:cubicBezTo>
                  <a:cubicBezTo>
                    <a:pt x="4063" y="10272"/>
                    <a:pt x="4086" y="10090"/>
                    <a:pt x="3995" y="9998"/>
                  </a:cubicBezTo>
                  <a:cubicBezTo>
                    <a:pt x="3952" y="9956"/>
                    <a:pt x="3890" y="9938"/>
                    <a:pt x="3831" y="9938"/>
                  </a:cubicBezTo>
                  <a:close/>
                  <a:moveTo>
                    <a:pt x="13402" y="9696"/>
                  </a:moveTo>
                  <a:cubicBezTo>
                    <a:pt x="13319" y="9696"/>
                    <a:pt x="13239" y="9736"/>
                    <a:pt x="13171" y="9816"/>
                  </a:cubicBezTo>
                  <a:cubicBezTo>
                    <a:pt x="13034" y="9953"/>
                    <a:pt x="13011" y="10135"/>
                    <a:pt x="13148" y="10272"/>
                  </a:cubicBezTo>
                  <a:cubicBezTo>
                    <a:pt x="13204" y="10348"/>
                    <a:pt x="13277" y="10392"/>
                    <a:pt x="13352" y="10392"/>
                  </a:cubicBezTo>
                  <a:cubicBezTo>
                    <a:pt x="13367" y="10392"/>
                    <a:pt x="13383" y="10390"/>
                    <a:pt x="13399" y="10386"/>
                  </a:cubicBezTo>
                  <a:cubicBezTo>
                    <a:pt x="13490" y="10386"/>
                    <a:pt x="13581" y="10364"/>
                    <a:pt x="13627" y="10295"/>
                  </a:cubicBezTo>
                  <a:cubicBezTo>
                    <a:pt x="13787" y="10135"/>
                    <a:pt x="13787" y="9976"/>
                    <a:pt x="13650" y="9816"/>
                  </a:cubicBezTo>
                  <a:cubicBezTo>
                    <a:pt x="13570" y="9736"/>
                    <a:pt x="13484" y="9696"/>
                    <a:pt x="13402" y="9696"/>
                  </a:cubicBezTo>
                  <a:close/>
                  <a:moveTo>
                    <a:pt x="14312" y="9747"/>
                  </a:moveTo>
                  <a:cubicBezTo>
                    <a:pt x="14266" y="9747"/>
                    <a:pt x="14084" y="9839"/>
                    <a:pt x="14061" y="9862"/>
                  </a:cubicBezTo>
                  <a:cubicBezTo>
                    <a:pt x="13992" y="9930"/>
                    <a:pt x="13969" y="10044"/>
                    <a:pt x="13969" y="10135"/>
                  </a:cubicBezTo>
                  <a:cubicBezTo>
                    <a:pt x="13969" y="10204"/>
                    <a:pt x="13992" y="10318"/>
                    <a:pt x="14061" y="10386"/>
                  </a:cubicBezTo>
                  <a:cubicBezTo>
                    <a:pt x="14152" y="10455"/>
                    <a:pt x="14243" y="10478"/>
                    <a:pt x="14335" y="10478"/>
                  </a:cubicBezTo>
                  <a:cubicBezTo>
                    <a:pt x="14340" y="10480"/>
                    <a:pt x="14346" y="10481"/>
                    <a:pt x="14354" y="10481"/>
                  </a:cubicBezTo>
                  <a:cubicBezTo>
                    <a:pt x="14419" y="10481"/>
                    <a:pt x="14568" y="10407"/>
                    <a:pt x="14609" y="10386"/>
                  </a:cubicBezTo>
                  <a:cubicBezTo>
                    <a:pt x="14677" y="10295"/>
                    <a:pt x="14700" y="10204"/>
                    <a:pt x="14700" y="10113"/>
                  </a:cubicBezTo>
                  <a:cubicBezTo>
                    <a:pt x="14700" y="10021"/>
                    <a:pt x="14654" y="9930"/>
                    <a:pt x="14586" y="9862"/>
                  </a:cubicBezTo>
                  <a:cubicBezTo>
                    <a:pt x="14563" y="9816"/>
                    <a:pt x="14357" y="9747"/>
                    <a:pt x="14312" y="9747"/>
                  </a:cubicBezTo>
                  <a:close/>
                  <a:moveTo>
                    <a:pt x="4782" y="10021"/>
                  </a:moveTo>
                  <a:cubicBezTo>
                    <a:pt x="4719" y="10021"/>
                    <a:pt x="4657" y="10044"/>
                    <a:pt x="4611" y="10090"/>
                  </a:cubicBezTo>
                  <a:cubicBezTo>
                    <a:pt x="4520" y="10204"/>
                    <a:pt x="4520" y="10341"/>
                    <a:pt x="4634" y="10432"/>
                  </a:cubicBezTo>
                  <a:cubicBezTo>
                    <a:pt x="4680" y="10478"/>
                    <a:pt x="4742" y="10501"/>
                    <a:pt x="4802" y="10501"/>
                  </a:cubicBezTo>
                  <a:cubicBezTo>
                    <a:pt x="4862" y="10501"/>
                    <a:pt x="4919" y="10478"/>
                    <a:pt x="4953" y="10432"/>
                  </a:cubicBezTo>
                  <a:cubicBezTo>
                    <a:pt x="5068" y="10341"/>
                    <a:pt x="5045" y="10181"/>
                    <a:pt x="4953" y="10090"/>
                  </a:cubicBezTo>
                  <a:cubicBezTo>
                    <a:pt x="4908" y="10044"/>
                    <a:pt x="4845" y="10021"/>
                    <a:pt x="4782" y="10021"/>
                  </a:cubicBezTo>
                  <a:close/>
                  <a:moveTo>
                    <a:pt x="15282" y="9850"/>
                  </a:moveTo>
                  <a:cubicBezTo>
                    <a:pt x="15185" y="9850"/>
                    <a:pt x="15088" y="9884"/>
                    <a:pt x="15019" y="9953"/>
                  </a:cubicBezTo>
                  <a:cubicBezTo>
                    <a:pt x="14882" y="10090"/>
                    <a:pt x="14882" y="10318"/>
                    <a:pt x="15019" y="10478"/>
                  </a:cubicBezTo>
                  <a:cubicBezTo>
                    <a:pt x="15088" y="10546"/>
                    <a:pt x="15185" y="10581"/>
                    <a:pt x="15282" y="10581"/>
                  </a:cubicBezTo>
                  <a:cubicBezTo>
                    <a:pt x="15379" y="10581"/>
                    <a:pt x="15476" y="10546"/>
                    <a:pt x="15544" y="10478"/>
                  </a:cubicBezTo>
                  <a:cubicBezTo>
                    <a:pt x="15681" y="10341"/>
                    <a:pt x="15681" y="10113"/>
                    <a:pt x="15544" y="9953"/>
                  </a:cubicBezTo>
                  <a:cubicBezTo>
                    <a:pt x="15476" y="9884"/>
                    <a:pt x="15379" y="9850"/>
                    <a:pt x="15282" y="9850"/>
                  </a:cubicBezTo>
                  <a:close/>
                  <a:moveTo>
                    <a:pt x="5718" y="10084"/>
                  </a:moveTo>
                  <a:cubicBezTo>
                    <a:pt x="5644" y="10084"/>
                    <a:pt x="5570" y="10101"/>
                    <a:pt x="5524" y="10135"/>
                  </a:cubicBezTo>
                  <a:cubicBezTo>
                    <a:pt x="5456" y="10204"/>
                    <a:pt x="5433" y="10432"/>
                    <a:pt x="5524" y="10523"/>
                  </a:cubicBezTo>
                  <a:cubicBezTo>
                    <a:pt x="5558" y="10569"/>
                    <a:pt x="5632" y="10592"/>
                    <a:pt x="5707" y="10592"/>
                  </a:cubicBezTo>
                  <a:cubicBezTo>
                    <a:pt x="5781" y="10592"/>
                    <a:pt x="5855" y="10569"/>
                    <a:pt x="5889" y="10523"/>
                  </a:cubicBezTo>
                  <a:cubicBezTo>
                    <a:pt x="5981" y="10478"/>
                    <a:pt x="5981" y="10227"/>
                    <a:pt x="5912" y="10135"/>
                  </a:cubicBezTo>
                  <a:cubicBezTo>
                    <a:pt x="5866" y="10101"/>
                    <a:pt x="5792" y="10084"/>
                    <a:pt x="5718" y="10084"/>
                  </a:cubicBezTo>
                  <a:close/>
                  <a:moveTo>
                    <a:pt x="6689" y="10138"/>
                  </a:moveTo>
                  <a:cubicBezTo>
                    <a:pt x="6611" y="10138"/>
                    <a:pt x="6531" y="10166"/>
                    <a:pt x="6483" y="10227"/>
                  </a:cubicBezTo>
                  <a:cubicBezTo>
                    <a:pt x="6391" y="10341"/>
                    <a:pt x="6391" y="10501"/>
                    <a:pt x="6506" y="10592"/>
                  </a:cubicBezTo>
                  <a:cubicBezTo>
                    <a:pt x="6563" y="10649"/>
                    <a:pt x="6625" y="10678"/>
                    <a:pt x="6688" y="10678"/>
                  </a:cubicBezTo>
                  <a:cubicBezTo>
                    <a:pt x="6751" y="10678"/>
                    <a:pt x="6814" y="10649"/>
                    <a:pt x="6871" y="10592"/>
                  </a:cubicBezTo>
                  <a:cubicBezTo>
                    <a:pt x="6985" y="10478"/>
                    <a:pt x="6985" y="10318"/>
                    <a:pt x="6871" y="10204"/>
                  </a:cubicBezTo>
                  <a:cubicBezTo>
                    <a:pt x="6828" y="10161"/>
                    <a:pt x="6759" y="10138"/>
                    <a:pt x="6689" y="10138"/>
                  </a:cubicBezTo>
                  <a:close/>
                  <a:moveTo>
                    <a:pt x="16232" y="9941"/>
                  </a:moveTo>
                  <a:cubicBezTo>
                    <a:pt x="16138" y="9941"/>
                    <a:pt x="16047" y="9976"/>
                    <a:pt x="15978" y="10044"/>
                  </a:cubicBezTo>
                  <a:cubicBezTo>
                    <a:pt x="15887" y="10113"/>
                    <a:pt x="15864" y="10204"/>
                    <a:pt x="15864" y="10318"/>
                  </a:cubicBezTo>
                  <a:cubicBezTo>
                    <a:pt x="15864" y="10409"/>
                    <a:pt x="15887" y="10501"/>
                    <a:pt x="15955" y="10569"/>
                  </a:cubicBezTo>
                  <a:cubicBezTo>
                    <a:pt x="16042" y="10643"/>
                    <a:pt x="16148" y="10684"/>
                    <a:pt x="16250" y="10684"/>
                  </a:cubicBezTo>
                  <a:cubicBezTo>
                    <a:pt x="16335" y="10684"/>
                    <a:pt x="16417" y="10655"/>
                    <a:pt x="16480" y="10592"/>
                  </a:cubicBezTo>
                  <a:cubicBezTo>
                    <a:pt x="16549" y="10501"/>
                    <a:pt x="16594" y="10432"/>
                    <a:pt x="16594" y="10318"/>
                  </a:cubicBezTo>
                  <a:cubicBezTo>
                    <a:pt x="16594" y="10204"/>
                    <a:pt x="16572" y="10135"/>
                    <a:pt x="16503" y="10044"/>
                  </a:cubicBezTo>
                  <a:cubicBezTo>
                    <a:pt x="16423" y="9976"/>
                    <a:pt x="16326" y="9941"/>
                    <a:pt x="16232" y="9941"/>
                  </a:cubicBezTo>
                  <a:close/>
                  <a:moveTo>
                    <a:pt x="17130" y="9994"/>
                  </a:moveTo>
                  <a:cubicBezTo>
                    <a:pt x="17034" y="9994"/>
                    <a:pt x="16949" y="10026"/>
                    <a:pt x="16891" y="10113"/>
                  </a:cubicBezTo>
                  <a:cubicBezTo>
                    <a:pt x="16891" y="10135"/>
                    <a:pt x="16868" y="10135"/>
                    <a:pt x="16845" y="10158"/>
                  </a:cubicBezTo>
                  <a:cubicBezTo>
                    <a:pt x="16777" y="10227"/>
                    <a:pt x="16777" y="10341"/>
                    <a:pt x="16777" y="10432"/>
                  </a:cubicBezTo>
                  <a:cubicBezTo>
                    <a:pt x="16777" y="10546"/>
                    <a:pt x="16868" y="10592"/>
                    <a:pt x="16914" y="10660"/>
                  </a:cubicBezTo>
                  <a:cubicBezTo>
                    <a:pt x="16960" y="10752"/>
                    <a:pt x="17051" y="10752"/>
                    <a:pt x="17142" y="10775"/>
                  </a:cubicBezTo>
                  <a:cubicBezTo>
                    <a:pt x="17188" y="10775"/>
                    <a:pt x="17279" y="10752"/>
                    <a:pt x="17325" y="10729"/>
                  </a:cubicBezTo>
                  <a:cubicBezTo>
                    <a:pt x="17393" y="10683"/>
                    <a:pt x="17439" y="10615"/>
                    <a:pt x="17462" y="10546"/>
                  </a:cubicBezTo>
                  <a:cubicBezTo>
                    <a:pt x="17462" y="10478"/>
                    <a:pt x="17462" y="10386"/>
                    <a:pt x="17485" y="10341"/>
                  </a:cubicBezTo>
                  <a:cubicBezTo>
                    <a:pt x="17530" y="10227"/>
                    <a:pt x="17485" y="10158"/>
                    <a:pt x="17393" y="10113"/>
                  </a:cubicBezTo>
                  <a:cubicBezTo>
                    <a:pt x="17370" y="10090"/>
                    <a:pt x="17325" y="10021"/>
                    <a:pt x="17302" y="10021"/>
                  </a:cubicBezTo>
                  <a:cubicBezTo>
                    <a:pt x="17243" y="10005"/>
                    <a:pt x="17185" y="9994"/>
                    <a:pt x="17130" y="9994"/>
                  </a:cubicBezTo>
                  <a:close/>
                  <a:moveTo>
                    <a:pt x="7647" y="10227"/>
                  </a:moveTo>
                  <a:cubicBezTo>
                    <a:pt x="7578" y="10227"/>
                    <a:pt x="7510" y="10227"/>
                    <a:pt x="7464" y="10295"/>
                  </a:cubicBezTo>
                  <a:cubicBezTo>
                    <a:pt x="7419" y="10364"/>
                    <a:pt x="7350" y="10409"/>
                    <a:pt x="7350" y="10501"/>
                  </a:cubicBezTo>
                  <a:cubicBezTo>
                    <a:pt x="7373" y="10569"/>
                    <a:pt x="7373" y="10638"/>
                    <a:pt x="7441" y="10683"/>
                  </a:cubicBezTo>
                  <a:cubicBezTo>
                    <a:pt x="7481" y="10723"/>
                    <a:pt x="7520" y="10779"/>
                    <a:pt x="7589" y="10779"/>
                  </a:cubicBezTo>
                  <a:cubicBezTo>
                    <a:pt x="7600" y="10779"/>
                    <a:pt x="7612" y="10778"/>
                    <a:pt x="7624" y="10775"/>
                  </a:cubicBezTo>
                  <a:cubicBezTo>
                    <a:pt x="7715" y="10775"/>
                    <a:pt x="7784" y="10775"/>
                    <a:pt x="7807" y="10706"/>
                  </a:cubicBezTo>
                  <a:cubicBezTo>
                    <a:pt x="7875" y="10638"/>
                    <a:pt x="7921" y="10592"/>
                    <a:pt x="7921" y="10501"/>
                  </a:cubicBezTo>
                  <a:cubicBezTo>
                    <a:pt x="7898" y="10409"/>
                    <a:pt x="7875" y="10364"/>
                    <a:pt x="7829" y="10318"/>
                  </a:cubicBezTo>
                  <a:cubicBezTo>
                    <a:pt x="7784" y="10272"/>
                    <a:pt x="7738" y="10227"/>
                    <a:pt x="7647" y="10227"/>
                  </a:cubicBezTo>
                  <a:close/>
                  <a:moveTo>
                    <a:pt x="8568" y="10278"/>
                  </a:moveTo>
                  <a:cubicBezTo>
                    <a:pt x="8486" y="10278"/>
                    <a:pt x="8400" y="10307"/>
                    <a:pt x="8332" y="10364"/>
                  </a:cubicBezTo>
                  <a:cubicBezTo>
                    <a:pt x="8332" y="10409"/>
                    <a:pt x="8263" y="10478"/>
                    <a:pt x="8263" y="10546"/>
                  </a:cubicBezTo>
                  <a:cubicBezTo>
                    <a:pt x="8263" y="10638"/>
                    <a:pt x="8309" y="10706"/>
                    <a:pt x="8354" y="10775"/>
                  </a:cubicBezTo>
                  <a:cubicBezTo>
                    <a:pt x="8354" y="10797"/>
                    <a:pt x="8514" y="10866"/>
                    <a:pt x="8537" y="10866"/>
                  </a:cubicBezTo>
                  <a:cubicBezTo>
                    <a:pt x="8554" y="10870"/>
                    <a:pt x="8570" y="10872"/>
                    <a:pt x="8585" y="10872"/>
                  </a:cubicBezTo>
                  <a:cubicBezTo>
                    <a:pt x="8653" y="10872"/>
                    <a:pt x="8709" y="10835"/>
                    <a:pt x="8765" y="10797"/>
                  </a:cubicBezTo>
                  <a:cubicBezTo>
                    <a:pt x="8811" y="10752"/>
                    <a:pt x="8857" y="10683"/>
                    <a:pt x="8857" y="10592"/>
                  </a:cubicBezTo>
                  <a:cubicBezTo>
                    <a:pt x="8879" y="10501"/>
                    <a:pt x="8834" y="10432"/>
                    <a:pt x="8788" y="10364"/>
                  </a:cubicBezTo>
                  <a:cubicBezTo>
                    <a:pt x="8731" y="10307"/>
                    <a:pt x="8651" y="10278"/>
                    <a:pt x="8568" y="10278"/>
                  </a:cubicBezTo>
                  <a:close/>
                  <a:moveTo>
                    <a:pt x="9507" y="10369"/>
                  </a:moveTo>
                  <a:cubicBezTo>
                    <a:pt x="9427" y="10369"/>
                    <a:pt x="9347" y="10398"/>
                    <a:pt x="9290" y="10455"/>
                  </a:cubicBezTo>
                  <a:cubicBezTo>
                    <a:pt x="9176" y="10569"/>
                    <a:pt x="9176" y="10775"/>
                    <a:pt x="9313" y="10889"/>
                  </a:cubicBezTo>
                  <a:cubicBezTo>
                    <a:pt x="9364" y="10940"/>
                    <a:pt x="9430" y="10964"/>
                    <a:pt x="9499" y="10964"/>
                  </a:cubicBezTo>
                  <a:cubicBezTo>
                    <a:pt x="9582" y="10964"/>
                    <a:pt x="9671" y="10929"/>
                    <a:pt x="9747" y="10866"/>
                  </a:cubicBezTo>
                  <a:cubicBezTo>
                    <a:pt x="9838" y="10752"/>
                    <a:pt x="9838" y="10569"/>
                    <a:pt x="9724" y="10455"/>
                  </a:cubicBezTo>
                  <a:cubicBezTo>
                    <a:pt x="9667" y="10398"/>
                    <a:pt x="9587" y="10369"/>
                    <a:pt x="9507" y="10369"/>
                  </a:cubicBezTo>
                  <a:close/>
                  <a:moveTo>
                    <a:pt x="930" y="10680"/>
                  </a:moveTo>
                  <a:cubicBezTo>
                    <a:pt x="891" y="10680"/>
                    <a:pt x="848" y="10703"/>
                    <a:pt x="799" y="10752"/>
                  </a:cubicBezTo>
                  <a:cubicBezTo>
                    <a:pt x="708" y="10820"/>
                    <a:pt x="708" y="10889"/>
                    <a:pt x="799" y="10980"/>
                  </a:cubicBezTo>
                  <a:cubicBezTo>
                    <a:pt x="842" y="11023"/>
                    <a:pt x="880" y="11046"/>
                    <a:pt x="918" y="11046"/>
                  </a:cubicBezTo>
                  <a:cubicBezTo>
                    <a:pt x="960" y="11046"/>
                    <a:pt x="1002" y="11017"/>
                    <a:pt x="1050" y="10957"/>
                  </a:cubicBezTo>
                  <a:cubicBezTo>
                    <a:pt x="1119" y="10889"/>
                    <a:pt x="1119" y="10820"/>
                    <a:pt x="1027" y="10729"/>
                  </a:cubicBezTo>
                  <a:cubicBezTo>
                    <a:pt x="996" y="10697"/>
                    <a:pt x="964" y="10680"/>
                    <a:pt x="930" y="10680"/>
                  </a:cubicBezTo>
                  <a:close/>
                  <a:moveTo>
                    <a:pt x="10457" y="10444"/>
                  </a:moveTo>
                  <a:cubicBezTo>
                    <a:pt x="10386" y="10444"/>
                    <a:pt x="10317" y="10478"/>
                    <a:pt x="10249" y="10546"/>
                  </a:cubicBezTo>
                  <a:cubicBezTo>
                    <a:pt x="10112" y="10683"/>
                    <a:pt x="10112" y="10820"/>
                    <a:pt x="10249" y="10957"/>
                  </a:cubicBezTo>
                  <a:cubicBezTo>
                    <a:pt x="10320" y="11040"/>
                    <a:pt x="10391" y="11080"/>
                    <a:pt x="10462" y="11080"/>
                  </a:cubicBezTo>
                  <a:cubicBezTo>
                    <a:pt x="10528" y="11080"/>
                    <a:pt x="10594" y="11046"/>
                    <a:pt x="10660" y="10980"/>
                  </a:cubicBezTo>
                  <a:cubicBezTo>
                    <a:pt x="10820" y="10820"/>
                    <a:pt x="10820" y="10706"/>
                    <a:pt x="10683" y="10546"/>
                  </a:cubicBezTo>
                  <a:cubicBezTo>
                    <a:pt x="10603" y="10478"/>
                    <a:pt x="10529" y="10444"/>
                    <a:pt x="10457" y="10444"/>
                  </a:cubicBezTo>
                  <a:close/>
                  <a:moveTo>
                    <a:pt x="11412" y="10486"/>
                  </a:moveTo>
                  <a:cubicBezTo>
                    <a:pt x="11325" y="10486"/>
                    <a:pt x="11239" y="10515"/>
                    <a:pt x="11185" y="10569"/>
                  </a:cubicBezTo>
                  <a:cubicBezTo>
                    <a:pt x="11071" y="10683"/>
                    <a:pt x="11048" y="10911"/>
                    <a:pt x="11162" y="11048"/>
                  </a:cubicBezTo>
                  <a:cubicBezTo>
                    <a:pt x="11219" y="11105"/>
                    <a:pt x="11310" y="11134"/>
                    <a:pt x="11402" y="11134"/>
                  </a:cubicBezTo>
                  <a:cubicBezTo>
                    <a:pt x="11493" y="11134"/>
                    <a:pt x="11584" y="11105"/>
                    <a:pt x="11641" y="11048"/>
                  </a:cubicBezTo>
                  <a:cubicBezTo>
                    <a:pt x="11755" y="10957"/>
                    <a:pt x="11755" y="10706"/>
                    <a:pt x="11664" y="10592"/>
                  </a:cubicBezTo>
                  <a:cubicBezTo>
                    <a:pt x="11604" y="10520"/>
                    <a:pt x="11507" y="10486"/>
                    <a:pt x="11412" y="10486"/>
                  </a:cubicBezTo>
                  <a:close/>
                  <a:moveTo>
                    <a:pt x="1861" y="10749"/>
                  </a:moveTo>
                  <a:cubicBezTo>
                    <a:pt x="1813" y="10749"/>
                    <a:pt x="1767" y="10766"/>
                    <a:pt x="1735" y="10797"/>
                  </a:cubicBezTo>
                  <a:cubicBezTo>
                    <a:pt x="1644" y="10889"/>
                    <a:pt x="1644" y="11026"/>
                    <a:pt x="1712" y="11094"/>
                  </a:cubicBezTo>
                  <a:cubicBezTo>
                    <a:pt x="1758" y="11128"/>
                    <a:pt x="1815" y="11145"/>
                    <a:pt x="1869" y="11145"/>
                  </a:cubicBezTo>
                  <a:cubicBezTo>
                    <a:pt x="1923" y="11145"/>
                    <a:pt x="1975" y="11128"/>
                    <a:pt x="2009" y="11094"/>
                  </a:cubicBezTo>
                  <a:cubicBezTo>
                    <a:pt x="2077" y="11026"/>
                    <a:pt x="2077" y="10889"/>
                    <a:pt x="2009" y="10820"/>
                  </a:cubicBezTo>
                  <a:cubicBezTo>
                    <a:pt x="1972" y="10771"/>
                    <a:pt x="1916" y="10749"/>
                    <a:pt x="1861" y="10749"/>
                  </a:cubicBezTo>
                  <a:close/>
                  <a:moveTo>
                    <a:pt x="12361" y="10568"/>
                  </a:moveTo>
                  <a:cubicBezTo>
                    <a:pt x="12271" y="10568"/>
                    <a:pt x="12182" y="10609"/>
                    <a:pt x="12121" y="10683"/>
                  </a:cubicBezTo>
                  <a:cubicBezTo>
                    <a:pt x="11984" y="10797"/>
                    <a:pt x="12006" y="11026"/>
                    <a:pt x="12121" y="11140"/>
                  </a:cubicBezTo>
                  <a:cubicBezTo>
                    <a:pt x="12189" y="11208"/>
                    <a:pt x="12275" y="11242"/>
                    <a:pt x="12360" y="11242"/>
                  </a:cubicBezTo>
                  <a:cubicBezTo>
                    <a:pt x="12446" y="11242"/>
                    <a:pt x="12531" y="11208"/>
                    <a:pt x="12600" y="11140"/>
                  </a:cubicBezTo>
                  <a:cubicBezTo>
                    <a:pt x="12737" y="11003"/>
                    <a:pt x="12737" y="10797"/>
                    <a:pt x="12577" y="10660"/>
                  </a:cubicBezTo>
                  <a:cubicBezTo>
                    <a:pt x="12514" y="10598"/>
                    <a:pt x="12437" y="10568"/>
                    <a:pt x="12361" y="10568"/>
                  </a:cubicBezTo>
                  <a:close/>
                  <a:moveTo>
                    <a:pt x="2811" y="10834"/>
                  </a:moveTo>
                  <a:cubicBezTo>
                    <a:pt x="2762" y="10834"/>
                    <a:pt x="2714" y="10858"/>
                    <a:pt x="2671" y="10911"/>
                  </a:cubicBezTo>
                  <a:cubicBezTo>
                    <a:pt x="2580" y="11026"/>
                    <a:pt x="2580" y="11094"/>
                    <a:pt x="2694" y="11208"/>
                  </a:cubicBezTo>
                  <a:cubicBezTo>
                    <a:pt x="2737" y="11251"/>
                    <a:pt x="2775" y="11274"/>
                    <a:pt x="2815" y="11274"/>
                  </a:cubicBezTo>
                  <a:cubicBezTo>
                    <a:pt x="2860" y="11274"/>
                    <a:pt x="2907" y="11246"/>
                    <a:pt x="2968" y="11185"/>
                  </a:cubicBezTo>
                  <a:cubicBezTo>
                    <a:pt x="3059" y="11094"/>
                    <a:pt x="3059" y="11003"/>
                    <a:pt x="2968" y="10911"/>
                  </a:cubicBezTo>
                  <a:cubicBezTo>
                    <a:pt x="2919" y="10863"/>
                    <a:pt x="2865" y="10834"/>
                    <a:pt x="2811" y="10834"/>
                  </a:cubicBezTo>
                  <a:close/>
                  <a:moveTo>
                    <a:pt x="13301" y="10652"/>
                  </a:moveTo>
                  <a:cubicBezTo>
                    <a:pt x="13221" y="10652"/>
                    <a:pt x="13145" y="10686"/>
                    <a:pt x="13079" y="10752"/>
                  </a:cubicBezTo>
                  <a:cubicBezTo>
                    <a:pt x="12919" y="10911"/>
                    <a:pt x="12919" y="11094"/>
                    <a:pt x="13079" y="11231"/>
                  </a:cubicBezTo>
                  <a:cubicBezTo>
                    <a:pt x="13148" y="11299"/>
                    <a:pt x="13216" y="11345"/>
                    <a:pt x="13307" y="11345"/>
                  </a:cubicBezTo>
                  <a:cubicBezTo>
                    <a:pt x="13399" y="11345"/>
                    <a:pt x="13467" y="11322"/>
                    <a:pt x="13536" y="11254"/>
                  </a:cubicBezTo>
                  <a:cubicBezTo>
                    <a:pt x="13696" y="11094"/>
                    <a:pt x="13696" y="10911"/>
                    <a:pt x="13559" y="10775"/>
                  </a:cubicBezTo>
                  <a:cubicBezTo>
                    <a:pt x="13476" y="10692"/>
                    <a:pt x="13386" y="10652"/>
                    <a:pt x="13301" y="10652"/>
                  </a:cubicBezTo>
                  <a:close/>
                  <a:moveTo>
                    <a:pt x="3747" y="10897"/>
                  </a:moveTo>
                  <a:cubicBezTo>
                    <a:pt x="3689" y="10897"/>
                    <a:pt x="3626" y="10915"/>
                    <a:pt x="3584" y="10957"/>
                  </a:cubicBezTo>
                  <a:cubicBezTo>
                    <a:pt x="3493" y="11026"/>
                    <a:pt x="3493" y="11185"/>
                    <a:pt x="3561" y="11277"/>
                  </a:cubicBezTo>
                  <a:cubicBezTo>
                    <a:pt x="3610" y="11326"/>
                    <a:pt x="3679" y="11348"/>
                    <a:pt x="3746" y="11348"/>
                  </a:cubicBezTo>
                  <a:cubicBezTo>
                    <a:pt x="3804" y="11348"/>
                    <a:pt x="3861" y="11331"/>
                    <a:pt x="3903" y="11299"/>
                  </a:cubicBezTo>
                  <a:cubicBezTo>
                    <a:pt x="3995" y="11208"/>
                    <a:pt x="3995" y="11048"/>
                    <a:pt x="3903" y="10957"/>
                  </a:cubicBezTo>
                  <a:cubicBezTo>
                    <a:pt x="3879" y="10920"/>
                    <a:pt x="3815" y="10897"/>
                    <a:pt x="3747" y="10897"/>
                  </a:cubicBezTo>
                  <a:close/>
                  <a:moveTo>
                    <a:pt x="4714" y="10957"/>
                  </a:moveTo>
                  <a:cubicBezTo>
                    <a:pt x="4651" y="10957"/>
                    <a:pt x="4588" y="10980"/>
                    <a:pt x="4543" y="11026"/>
                  </a:cubicBezTo>
                  <a:cubicBezTo>
                    <a:pt x="4451" y="11117"/>
                    <a:pt x="4451" y="11277"/>
                    <a:pt x="4543" y="11368"/>
                  </a:cubicBezTo>
                  <a:cubicBezTo>
                    <a:pt x="4596" y="11411"/>
                    <a:pt x="4661" y="11434"/>
                    <a:pt x="4720" y="11434"/>
                  </a:cubicBezTo>
                  <a:cubicBezTo>
                    <a:pt x="4787" y="11434"/>
                    <a:pt x="4849" y="11405"/>
                    <a:pt x="4885" y="11345"/>
                  </a:cubicBezTo>
                  <a:cubicBezTo>
                    <a:pt x="4999" y="11277"/>
                    <a:pt x="4976" y="11117"/>
                    <a:pt x="4885" y="11026"/>
                  </a:cubicBezTo>
                  <a:cubicBezTo>
                    <a:pt x="4839" y="10980"/>
                    <a:pt x="4777" y="10957"/>
                    <a:pt x="4714" y="10957"/>
                  </a:cubicBezTo>
                  <a:close/>
                  <a:moveTo>
                    <a:pt x="14221" y="10706"/>
                  </a:moveTo>
                  <a:cubicBezTo>
                    <a:pt x="14129" y="10706"/>
                    <a:pt x="14061" y="10775"/>
                    <a:pt x="13969" y="10820"/>
                  </a:cubicBezTo>
                  <a:cubicBezTo>
                    <a:pt x="13969" y="10866"/>
                    <a:pt x="13924" y="10889"/>
                    <a:pt x="13901" y="10934"/>
                  </a:cubicBezTo>
                  <a:cubicBezTo>
                    <a:pt x="13878" y="10980"/>
                    <a:pt x="13855" y="11048"/>
                    <a:pt x="13878" y="11071"/>
                  </a:cubicBezTo>
                  <a:cubicBezTo>
                    <a:pt x="13901" y="11117"/>
                    <a:pt x="13878" y="11185"/>
                    <a:pt x="13901" y="11208"/>
                  </a:cubicBezTo>
                  <a:cubicBezTo>
                    <a:pt x="13947" y="11254"/>
                    <a:pt x="13947" y="11322"/>
                    <a:pt x="13992" y="11322"/>
                  </a:cubicBezTo>
                  <a:cubicBezTo>
                    <a:pt x="14061" y="11391"/>
                    <a:pt x="14152" y="11436"/>
                    <a:pt x="14243" y="11436"/>
                  </a:cubicBezTo>
                  <a:cubicBezTo>
                    <a:pt x="14335" y="11436"/>
                    <a:pt x="14403" y="11368"/>
                    <a:pt x="14494" y="11322"/>
                  </a:cubicBezTo>
                  <a:cubicBezTo>
                    <a:pt x="14494" y="11277"/>
                    <a:pt x="14540" y="11254"/>
                    <a:pt x="14586" y="11208"/>
                  </a:cubicBezTo>
                  <a:cubicBezTo>
                    <a:pt x="14609" y="11163"/>
                    <a:pt x="14609" y="11094"/>
                    <a:pt x="14586" y="11071"/>
                  </a:cubicBezTo>
                  <a:cubicBezTo>
                    <a:pt x="14563" y="11026"/>
                    <a:pt x="14586" y="10980"/>
                    <a:pt x="14563" y="10934"/>
                  </a:cubicBezTo>
                  <a:cubicBezTo>
                    <a:pt x="14540" y="10889"/>
                    <a:pt x="14517" y="10843"/>
                    <a:pt x="14472" y="10797"/>
                  </a:cubicBezTo>
                  <a:cubicBezTo>
                    <a:pt x="14403" y="10775"/>
                    <a:pt x="14335" y="10706"/>
                    <a:pt x="14221" y="10706"/>
                  </a:cubicBezTo>
                  <a:close/>
                  <a:moveTo>
                    <a:pt x="5654" y="11034"/>
                  </a:moveTo>
                  <a:cubicBezTo>
                    <a:pt x="5588" y="11034"/>
                    <a:pt x="5521" y="11052"/>
                    <a:pt x="5478" y="11094"/>
                  </a:cubicBezTo>
                  <a:cubicBezTo>
                    <a:pt x="5387" y="11163"/>
                    <a:pt x="5387" y="11391"/>
                    <a:pt x="5478" y="11459"/>
                  </a:cubicBezTo>
                  <a:cubicBezTo>
                    <a:pt x="5515" y="11508"/>
                    <a:pt x="5598" y="11531"/>
                    <a:pt x="5677" y="11531"/>
                  </a:cubicBezTo>
                  <a:cubicBezTo>
                    <a:pt x="5746" y="11531"/>
                    <a:pt x="5812" y="11514"/>
                    <a:pt x="5844" y="11482"/>
                  </a:cubicBezTo>
                  <a:cubicBezTo>
                    <a:pt x="5935" y="11414"/>
                    <a:pt x="5935" y="11163"/>
                    <a:pt x="5844" y="11094"/>
                  </a:cubicBezTo>
                  <a:cubicBezTo>
                    <a:pt x="5807" y="11057"/>
                    <a:pt x="5731" y="11034"/>
                    <a:pt x="5654" y="11034"/>
                  </a:cubicBezTo>
                  <a:close/>
                  <a:moveTo>
                    <a:pt x="15168" y="10809"/>
                  </a:moveTo>
                  <a:cubicBezTo>
                    <a:pt x="15071" y="10809"/>
                    <a:pt x="14974" y="10843"/>
                    <a:pt x="14905" y="10911"/>
                  </a:cubicBezTo>
                  <a:cubicBezTo>
                    <a:pt x="14791" y="11071"/>
                    <a:pt x="14768" y="11277"/>
                    <a:pt x="14928" y="11436"/>
                  </a:cubicBezTo>
                  <a:cubicBezTo>
                    <a:pt x="14994" y="11502"/>
                    <a:pt x="15086" y="11536"/>
                    <a:pt x="15179" y="11536"/>
                  </a:cubicBezTo>
                  <a:cubicBezTo>
                    <a:pt x="15280" y="11536"/>
                    <a:pt x="15382" y="11497"/>
                    <a:pt x="15453" y="11414"/>
                  </a:cubicBezTo>
                  <a:cubicBezTo>
                    <a:pt x="15567" y="11277"/>
                    <a:pt x="15590" y="11071"/>
                    <a:pt x="15430" y="10911"/>
                  </a:cubicBezTo>
                  <a:cubicBezTo>
                    <a:pt x="15362" y="10843"/>
                    <a:pt x="15265" y="10809"/>
                    <a:pt x="15168" y="10809"/>
                  </a:cubicBezTo>
                  <a:close/>
                  <a:moveTo>
                    <a:pt x="6588" y="11077"/>
                  </a:moveTo>
                  <a:cubicBezTo>
                    <a:pt x="6523" y="11077"/>
                    <a:pt x="6460" y="11105"/>
                    <a:pt x="6414" y="11163"/>
                  </a:cubicBezTo>
                  <a:cubicBezTo>
                    <a:pt x="6300" y="11277"/>
                    <a:pt x="6277" y="11436"/>
                    <a:pt x="6391" y="11551"/>
                  </a:cubicBezTo>
                  <a:cubicBezTo>
                    <a:pt x="6448" y="11608"/>
                    <a:pt x="6517" y="11636"/>
                    <a:pt x="6585" y="11636"/>
                  </a:cubicBezTo>
                  <a:cubicBezTo>
                    <a:pt x="6654" y="11636"/>
                    <a:pt x="6722" y="11608"/>
                    <a:pt x="6779" y="11551"/>
                  </a:cubicBezTo>
                  <a:cubicBezTo>
                    <a:pt x="6894" y="11436"/>
                    <a:pt x="6894" y="11277"/>
                    <a:pt x="6779" y="11163"/>
                  </a:cubicBezTo>
                  <a:cubicBezTo>
                    <a:pt x="6722" y="11105"/>
                    <a:pt x="6654" y="11077"/>
                    <a:pt x="6588" y="11077"/>
                  </a:cubicBezTo>
                  <a:close/>
                  <a:moveTo>
                    <a:pt x="16138" y="10889"/>
                  </a:moveTo>
                  <a:cubicBezTo>
                    <a:pt x="16047" y="10889"/>
                    <a:pt x="15955" y="10911"/>
                    <a:pt x="15887" y="10980"/>
                  </a:cubicBezTo>
                  <a:cubicBezTo>
                    <a:pt x="15727" y="11140"/>
                    <a:pt x="15727" y="11368"/>
                    <a:pt x="15864" y="11505"/>
                  </a:cubicBezTo>
                  <a:cubicBezTo>
                    <a:pt x="15932" y="11596"/>
                    <a:pt x="16024" y="11642"/>
                    <a:pt x="16138" y="11642"/>
                  </a:cubicBezTo>
                  <a:cubicBezTo>
                    <a:pt x="16229" y="11619"/>
                    <a:pt x="16320" y="11596"/>
                    <a:pt x="16389" y="11528"/>
                  </a:cubicBezTo>
                  <a:cubicBezTo>
                    <a:pt x="16549" y="11368"/>
                    <a:pt x="16549" y="11163"/>
                    <a:pt x="16412" y="11003"/>
                  </a:cubicBezTo>
                  <a:cubicBezTo>
                    <a:pt x="16343" y="10934"/>
                    <a:pt x="16252" y="10889"/>
                    <a:pt x="16138" y="10889"/>
                  </a:cubicBezTo>
                  <a:close/>
                  <a:moveTo>
                    <a:pt x="17078" y="10923"/>
                  </a:moveTo>
                  <a:cubicBezTo>
                    <a:pt x="16975" y="10923"/>
                    <a:pt x="16887" y="10951"/>
                    <a:pt x="16823" y="11048"/>
                  </a:cubicBezTo>
                  <a:cubicBezTo>
                    <a:pt x="16800" y="11094"/>
                    <a:pt x="16731" y="11117"/>
                    <a:pt x="16708" y="11163"/>
                  </a:cubicBezTo>
                  <a:cubicBezTo>
                    <a:pt x="16686" y="11299"/>
                    <a:pt x="16663" y="11459"/>
                    <a:pt x="16800" y="11551"/>
                  </a:cubicBezTo>
                  <a:cubicBezTo>
                    <a:pt x="16823" y="11573"/>
                    <a:pt x="16845" y="11573"/>
                    <a:pt x="16845" y="11596"/>
                  </a:cubicBezTo>
                  <a:cubicBezTo>
                    <a:pt x="16891" y="11688"/>
                    <a:pt x="17005" y="11688"/>
                    <a:pt x="17096" y="11710"/>
                  </a:cubicBezTo>
                  <a:cubicBezTo>
                    <a:pt x="17119" y="11710"/>
                    <a:pt x="17142" y="11688"/>
                    <a:pt x="17142" y="11665"/>
                  </a:cubicBezTo>
                  <a:cubicBezTo>
                    <a:pt x="17188" y="11482"/>
                    <a:pt x="17256" y="11299"/>
                    <a:pt x="17302" y="11117"/>
                  </a:cubicBezTo>
                  <a:cubicBezTo>
                    <a:pt x="17325" y="11071"/>
                    <a:pt x="17348" y="11048"/>
                    <a:pt x="17325" y="11026"/>
                  </a:cubicBezTo>
                  <a:cubicBezTo>
                    <a:pt x="17302" y="11003"/>
                    <a:pt x="17256" y="10957"/>
                    <a:pt x="17211" y="10934"/>
                  </a:cubicBezTo>
                  <a:cubicBezTo>
                    <a:pt x="17164" y="10928"/>
                    <a:pt x="17120" y="10923"/>
                    <a:pt x="17078" y="10923"/>
                  </a:cubicBezTo>
                  <a:close/>
                  <a:moveTo>
                    <a:pt x="7533" y="11163"/>
                  </a:moveTo>
                  <a:cubicBezTo>
                    <a:pt x="7441" y="11163"/>
                    <a:pt x="7396" y="11231"/>
                    <a:pt x="7350" y="11277"/>
                  </a:cubicBezTo>
                  <a:cubicBezTo>
                    <a:pt x="7282" y="11322"/>
                    <a:pt x="7259" y="11391"/>
                    <a:pt x="7259" y="11459"/>
                  </a:cubicBezTo>
                  <a:cubicBezTo>
                    <a:pt x="7259" y="11551"/>
                    <a:pt x="7304" y="11596"/>
                    <a:pt x="7350" y="11642"/>
                  </a:cubicBezTo>
                  <a:cubicBezTo>
                    <a:pt x="7396" y="11688"/>
                    <a:pt x="7464" y="11733"/>
                    <a:pt x="7533" y="11733"/>
                  </a:cubicBezTo>
                  <a:cubicBezTo>
                    <a:pt x="7624" y="11733"/>
                    <a:pt x="7692" y="11710"/>
                    <a:pt x="7738" y="11642"/>
                  </a:cubicBezTo>
                  <a:cubicBezTo>
                    <a:pt x="7807" y="11596"/>
                    <a:pt x="7807" y="11528"/>
                    <a:pt x="7807" y="11459"/>
                  </a:cubicBezTo>
                  <a:cubicBezTo>
                    <a:pt x="7829" y="11368"/>
                    <a:pt x="7784" y="11322"/>
                    <a:pt x="7715" y="11254"/>
                  </a:cubicBezTo>
                  <a:cubicBezTo>
                    <a:pt x="7670" y="11185"/>
                    <a:pt x="7624" y="11185"/>
                    <a:pt x="7533" y="11163"/>
                  </a:cubicBezTo>
                  <a:close/>
                  <a:moveTo>
                    <a:pt x="8491" y="11260"/>
                  </a:moveTo>
                  <a:cubicBezTo>
                    <a:pt x="8411" y="11260"/>
                    <a:pt x="8332" y="11288"/>
                    <a:pt x="8286" y="11345"/>
                  </a:cubicBezTo>
                  <a:cubicBezTo>
                    <a:pt x="8195" y="11414"/>
                    <a:pt x="8195" y="11665"/>
                    <a:pt x="8263" y="11756"/>
                  </a:cubicBezTo>
                  <a:cubicBezTo>
                    <a:pt x="8309" y="11802"/>
                    <a:pt x="8394" y="11824"/>
                    <a:pt x="8480" y="11824"/>
                  </a:cubicBezTo>
                  <a:cubicBezTo>
                    <a:pt x="8566" y="11824"/>
                    <a:pt x="8651" y="11802"/>
                    <a:pt x="8697" y="11756"/>
                  </a:cubicBezTo>
                  <a:cubicBezTo>
                    <a:pt x="8788" y="11665"/>
                    <a:pt x="8788" y="11436"/>
                    <a:pt x="8697" y="11345"/>
                  </a:cubicBezTo>
                  <a:cubicBezTo>
                    <a:pt x="8651" y="11288"/>
                    <a:pt x="8571" y="11260"/>
                    <a:pt x="8491" y="11260"/>
                  </a:cubicBezTo>
                  <a:close/>
                  <a:moveTo>
                    <a:pt x="9462" y="11293"/>
                  </a:moveTo>
                  <a:cubicBezTo>
                    <a:pt x="9375" y="11293"/>
                    <a:pt x="9284" y="11328"/>
                    <a:pt x="9222" y="11391"/>
                  </a:cubicBezTo>
                  <a:cubicBezTo>
                    <a:pt x="9108" y="11505"/>
                    <a:pt x="9108" y="11710"/>
                    <a:pt x="9245" y="11824"/>
                  </a:cubicBezTo>
                  <a:cubicBezTo>
                    <a:pt x="9288" y="11868"/>
                    <a:pt x="9356" y="11890"/>
                    <a:pt x="9429" y="11890"/>
                  </a:cubicBezTo>
                  <a:cubicBezTo>
                    <a:pt x="9510" y="11890"/>
                    <a:pt x="9595" y="11862"/>
                    <a:pt x="9655" y="11802"/>
                  </a:cubicBezTo>
                  <a:cubicBezTo>
                    <a:pt x="9770" y="11688"/>
                    <a:pt x="9770" y="11482"/>
                    <a:pt x="9655" y="11368"/>
                  </a:cubicBezTo>
                  <a:cubicBezTo>
                    <a:pt x="9604" y="11317"/>
                    <a:pt x="9534" y="11293"/>
                    <a:pt x="9462" y="11293"/>
                  </a:cubicBezTo>
                  <a:close/>
                  <a:moveTo>
                    <a:pt x="827" y="11622"/>
                  </a:moveTo>
                  <a:cubicBezTo>
                    <a:pt x="789" y="11622"/>
                    <a:pt x="751" y="11644"/>
                    <a:pt x="708" y="11688"/>
                  </a:cubicBezTo>
                  <a:cubicBezTo>
                    <a:pt x="617" y="11779"/>
                    <a:pt x="617" y="11847"/>
                    <a:pt x="685" y="11916"/>
                  </a:cubicBezTo>
                  <a:cubicBezTo>
                    <a:pt x="734" y="11965"/>
                    <a:pt x="776" y="11987"/>
                    <a:pt x="819" y="11987"/>
                  </a:cubicBezTo>
                  <a:cubicBezTo>
                    <a:pt x="856" y="11987"/>
                    <a:pt x="894" y="11970"/>
                    <a:pt x="936" y="11939"/>
                  </a:cubicBezTo>
                  <a:cubicBezTo>
                    <a:pt x="1027" y="11847"/>
                    <a:pt x="1027" y="11779"/>
                    <a:pt x="959" y="11710"/>
                  </a:cubicBezTo>
                  <a:cubicBezTo>
                    <a:pt x="911" y="11650"/>
                    <a:pt x="869" y="11622"/>
                    <a:pt x="827" y="11622"/>
                  </a:cubicBezTo>
                  <a:close/>
                  <a:moveTo>
                    <a:pt x="10386" y="11362"/>
                  </a:moveTo>
                  <a:cubicBezTo>
                    <a:pt x="10317" y="11362"/>
                    <a:pt x="10249" y="11402"/>
                    <a:pt x="10180" y="11482"/>
                  </a:cubicBezTo>
                  <a:cubicBezTo>
                    <a:pt x="10021" y="11619"/>
                    <a:pt x="10021" y="11756"/>
                    <a:pt x="10180" y="11893"/>
                  </a:cubicBezTo>
                  <a:cubicBezTo>
                    <a:pt x="10249" y="11973"/>
                    <a:pt x="10317" y="12013"/>
                    <a:pt x="10386" y="12013"/>
                  </a:cubicBezTo>
                  <a:cubicBezTo>
                    <a:pt x="10454" y="12013"/>
                    <a:pt x="10523" y="11973"/>
                    <a:pt x="10591" y="11893"/>
                  </a:cubicBezTo>
                  <a:cubicBezTo>
                    <a:pt x="10751" y="11756"/>
                    <a:pt x="10751" y="11619"/>
                    <a:pt x="10591" y="11482"/>
                  </a:cubicBezTo>
                  <a:cubicBezTo>
                    <a:pt x="10523" y="11402"/>
                    <a:pt x="10454" y="11362"/>
                    <a:pt x="10386" y="11362"/>
                  </a:cubicBezTo>
                  <a:close/>
                  <a:moveTo>
                    <a:pt x="1778" y="11705"/>
                  </a:moveTo>
                  <a:cubicBezTo>
                    <a:pt x="1724" y="11705"/>
                    <a:pt x="1667" y="11722"/>
                    <a:pt x="1621" y="11756"/>
                  </a:cubicBezTo>
                  <a:cubicBezTo>
                    <a:pt x="1552" y="11824"/>
                    <a:pt x="1552" y="11961"/>
                    <a:pt x="1621" y="12053"/>
                  </a:cubicBezTo>
                  <a:cubicBezTo>
                    <a:pt x="1667" y="12087"/>
                    <a:pt x="1718" y="12104"/>
                    <a:pt x="1769" y="12104"/>
                  </a:cubicBezTo>
                  <a:cubicBezTo>
                    <a:pt x="1821" y="12104"/>
                    <a:pt x="1872" y="12087"/>
                    <a:pt x="1918" y="12053"/>
                  </a:cubicBezTo>
                  <a:cubicBezTo>
                    <a:pt x="1986" y="11961"/>
                    <a:pt x="1986" y="11847"/>
                    <a:pt x="1918" y="11756"/>
                  </a:cubicBezTo>
                  <a:cubicBezTo>
                    <a:pt x="1883" y="11722"/>
                    <a:pt x="1832" y="11705"/>
                    <a:pt x="1778" y="11705"/>
                  </a:cubicBezTo>
                  <a:close/>
                  <a:moveTo>
                    <a:pt x="11348" y="11462"/>
                  </a:moveTo>
                  <a:cubicBezTo>
                    <a:pt x="11252" y="11462"/>
                    <a:pt x="11154" y="11490"/>
                    <a:pt x="11093" y="11551"/>
                  </a:cubicBezTo>
                  <a:cubicBezTo>
                    <a:pt x="10979" y="11665"/>
                    <a:pt x="10979" y="11916"/>
                    <a:pt x="11116" y="12030"/>
                  </a:cubicBezTo>
                  <a:cubicBezTo>
                    <a:pt x="11170" y="12084"/>
                    <a:pt x="11255" y="12107"/>
                    <a:pt x="11338" y="12107"/>
                  </a:cubicBezTo>
                  <a:cubicBezTo>
                    <a:pt x="11432" y="12107"/>
                    <a:pt x="11525" y="12078"/>
                    <a:pt x="11573" y="12030"/>
                  </a:cubicBezTo>
                  <a:cubicBezTo>
                    <a:pt x="11687" y="11893"/>
                    <a:pt x="11687" y="11642"/>
                    <a:pt x="11573" y="11528"/>
                  </a:cubicBezTo>
                  <a:cubicBezTo>
                    <a:pt x="11519" y="11485"/>
                    <a:pt x="11434" y="11462"/>
                    <a:pt x="11348" y="11462"/>
                  </a:cubicBezTo>
                  <a:close/>
                  <a:moveTo>
                    <a:pt x="2751" y="11756"/>
                  </a:moveTo>
                  <a:cubicBezTo>
                    <a:pt x="2699" y="11756"/>
                    <a:pt x="2648" y="11779"/>
                    <a:pt x="2602" y="11824"/>
                  </a:cubicBezTo>
                  <a:cubicBezTo>
                    <a:pt x="2511" y="11916"/>
                    <a:pt x="2511" y="12030"/>
                    <a:pt x="2602" y="12121"/>
                  </a:cubicBezTo>
                  <a:cubicBezTo>
                    <a:pt x="2648" y="12167"/>
                    <a:pt x="2699" y="12190"/>
                    <a:pt x="2751" y="12190"/>
                  </a:cubicBezTo>
                  <a:cubicBezTo>
                    <a:pt x="2802" y="12190"/>
                    <a:pt x="2854" y="12167"/>
                    <a:pt x="2899" y="12121"/>
                  </a:cubicBezTo>
                  <a:cubicBezTo>
                    <a:pt x="2968" y="12030"/>
                    <a:pt x="2968" y="11916"/>
                    <a:pt x="2899" y="11824"/>
                  </a:cubicBezTo>
                  <a:cubicBezTo>
                    <a:pt x="2854" y="11779"/>
                    <a:pt x="2802" y="11756"/>
                    <a:pt x="2751" y="11756"/>
                  </a:cubicBezTo>
                  <a:close/>
                  <a:moveTo>
                    <a:pt x="12269" y="11516"/>
                  </a:moveTo>
                  <a:cubicBezTo>
                    <a:pt x="12189" y="11516"/>
                    <a:pt x="12109" y="11551"/>
                    <a:pt x="12029" y="11619"/>
                  </a:cubicBezTo>
                  <a:cubicBezTo>
                    <a:pt x="11892" y="11733"/>
                    <a:pt x="11892" y="11939"/>
                    <a:pt x="12029" y="12076"/>
                  </a:cubicBezTo>
                  <a:cubicBezTo>
                    <a:pt x="12086" y="12155"/>
                    <a:pt x="12172" y="12190"/>
                    <a:pt x="12260" y="12190"/>
                  </a:cubicBezTo>
                  <a:cubicBezTo>
                    <a:pt x="12349" y="12190"/>
                    <a:pt x="12440" y="12155"/>
                    <a:pt x="12509" y="12098"/>
                  </a:cubicBezTo>
                  <a:cubicBezTo>
                    <a:pt x="12646" y="11961"/>
                    <a:pt x="12623" y="11733"/>
                    <a:pt x="12509" y="11619"/>
                  </a:cubicBezTo>
                  <a:cubicBezTo>
                    <a:pt x="12429" y="11551"/>
                    <a:pt x="12349" y="11516"/>
                    <a:pt x="12269" y="11516"/>
                  </a:cubicBezTo>
                  <a:close/>
                  <a:moveTo>
                    <a:pt x="3679" y="11810"/>
                  </a:moveTo>
                  <a:cubicBezTo>
                    <a:pt x="3620" y="11810"/>
                    <a:pt x="3558" y="11828"/>
                    <a:pt x="3515" y="11870"/>
                  </a:cubicBezTo>
                  <a:cubicBezTo>
                    <a:pt x="3424" y="11961"/>
                    <a:pt x="3424" y="12121"/>
                    <a:pt x="3493" y="12213"/>
                  </a:cubicBezTo>
                  <a:cubicBezTo>
                    <a:pt x="3529" y="12249"/>
                    <a:pt x="3599" y="12273"/>
                    <a:pt x="3669" y="12273"/>
                  </a:cubicBezTo>
                  <a:cubicBezTo>
                    <a:pt x="3730" y="12273"/>
                    <a:pt x="3793" y="12255"/>
                    <a:pt x="3835" y="12213"/>
                  </a:cubicBezTo>
                  <a:cubicBezTo>
                    <a:pt x="3926" y="12144"/>
                    <a:pt x="3926" y="11961"/>
                    <a:pt x="3835" y="11870"/>
                  </a:cubicBezTo>
                  <a:cubicBezTo>
                    <a:pt x="3811" y="11833"/>
                    <a:pt x="3747" y="11810"/>
                    <a:pt x="3679" y="11810"/>
                  </a:cubicBezTo>
                  <a:close/>
                  <a:moveTo>
                    <a:pt x="13213" y="11608"/>
                  </a:moveTo>
                  <a:cubicBezTo>
                    <a:pt x="13131" y="11608"/>
                    <a:pt x="13045" y="11642"/>
                    <a:pt x="12965" y="11710"/>
                  </a:cubicBezTo>
                  <a:cubicBezTo>
                    <a:pt x="12897" y="11779"/>
                    <a:pt x="12874" y="11847"/>
                    <a:pt x="12874" y="11961"/>
                  </a:cubicBezTo>
                  <a:cubicBezTo>
                    <a:pt x="12874" y="12053"/>
                    <a:pt x="12897" y="12121"/>
                    <a:pt x="12965" y="12190"/>
                  </a:cubicBezTo>
                  <a:cubicBezTo>
                    <a:pt x="13048" y="12261"/>
                    <a:pt x="13137" y="12301"/>
                    <a:pt x="13223" y="12301"/>
                  </a:cubicBezTo>
                  <a:cubicBezTo>
                    <a:pt x="13302" y="12301"/>
                    <a:pt x="13379" y="12267"/>
                    <a:pt x="13444" y="12190"/>
                  </a:cubicBezTo>
                  <a:cubicBezTo>
                    <a:pt x="13604" y="12030"/>
                    <a:pt x="13604" y="11870"/>
                    <a:pt x="13444" y="11710"/>
                  </a:cubicBezTo>
                  <a:cubicBezTo>
                    <a:pt x="13376" y="11642"/>
                    <a:pt x="13296" y="11608"/>
                    <a:pt x="13213" y="11608"/>
                  </a:cubicBezTo>
                  <a:close/>
                  <a:moveTo>
                    <a:pt x="4622" y="11899"/>
                  </a:moveTo>
                  <a:cubicBezTo>
                    <a:pt x="4565" y="11899"/>
                    <a:pt x="4508" y="11927"/>
                    <a:pt x="4451" y="11984"/>
                  </a:cubicBezTo>
                  <a:cubicBezTo>
                    <a:pt x="4337" y="12076"/>
                    <a:pt x="4337" y="12190"/>
                    <a:pt x="4451" y="12304"/>
                  </a:cubicBezTo>
                  <a:cubicBezTo>
                    <a:pt x="4508" y="12361"/>
                    <a:pt x="4565" y="12389"/>
                    <a:pt x="4622" y="12389"/>
                  </a:cubicBezTo>
                  <a:cubicBezTo>
                    <a:pt x="4680" y="12389"/>
                    <a:pt x="4737" y="12361"/>
                    <a:pt x="4794" y="12304"/>
                  </a:cubicBezTo>
                  <a:cubicBezTo>
                    <a:pt x="4908" y="12190"/>
                    <a:pt x="4908" y="12076"/>
                    <a:pt x="4794" y="11984"/>
                  </a:cubicBezTo>
                  <a:cubicBezTo>
                    <a:pt x="4737" y="11927"/>
                    <a:pt x="4680" y="11899"/>
                    <a:pt x="4622" y="11899"/>
                  </a:cubicBezTo>
                  <a:close/>
                  <a:moveTo>
                    <a:pt x="14152" y="11693"/>
                  </a:moveTo>
                  <a:cubicBezTo>
                    <a:pt x="14112" y="11693"/>
                    <a:pt x="14072" y="11699"/>
                    <a:pt x="14038" y="11710"/>
                  </a:cubicBezTo>
                  <a:cubicBezTo>
                    <a:pt x="13992" y="11710"/>
                    <a:pt x="13947" y="11779"/>
                    <a:pt x="13901" y="11779"/>
                  </a:cubicBezTo>
                  <a:cubicBezTo>
                    <a:pt x="13901" y="11847"/>
                    <a:pt x="13832" y="11870"/>
                    <a:pt x="13810" y="11939"/>
                  </a:cubicBezTo>
                  <a:cubicBezTo>
                    <a:pt x="13810" y="12007"/>
                    <a:pt x="13810" y="12098"/>
                    <a:pt x="13832" y="12167"/>
                  </a:cubicBezTo>
                  <a:cubicBezTo>
                    <a:pt x="13832" y="12213"/>
                    <a:pt x="13878" y="12258"/>
                    <a:pt x="13924" y="12327"/>
                  </a:cubicBezTo>
                  <a:cubicBezTo>
                    <a:pt x="13935" y="12319"/>
                    <a:pt x="13945" y="12316"/>
                    <a:pt x="13953" y="12316"/>
                  </a:cubicBezTo>
                  <a:cubicBezTo>
                    <a:pt x="13994" y="12316"/>
                    <a:pt x="14004" y="12395"/>
                    <a:pt x="14061" y="12395"/>
                  </a:cubicBezTo>
                  <a:cubicBezTo>
                    <a:pt x="14106" y="12384"/>
                    <a:pt x="14146" y="12384"/>
                    <a:pt x="14183" y="12384"/>
                  </a:cubicBezTo>
                  <a:cubicBezTo>
                    <a:pt x="14221" y="12384"/>
                    <a:pt x="14255" y="12384"/>
                    <a:pt x="14289" y="12372"/>
                  </a:cubicBezTo>
                  <a:cubicBezTo>
                    <a:pt x="14335" y="12349"/>
                    <a:pt x="14380" y="12327"/>
                    <a:pt x="14426" y="12304"/>
                  </a:cubicBezTo>
                  <a:cubicBezTo>
                    <a:pt x="14403" y="12213"/>
                    <a:pt x="14517" y="12213"/>
                    <a:pt x="14517" y="12144"/>
                  </a:cubicBezTo>
                  <a:cubicBezTo>
                    <a:pt x="14494" y="12076"/>
                    <a:pt x="14517" y="11984"/>
                    <a:pt x="14494" y="11916"/>
                  </a:cubicBezTo>
                  <a:cubicBezTo>
                    <a:pt x="14494" y="11870"/>
                    <a:pt x="14449" y="11824"/>
                    <a:pt x="14403" y="11779"/>
                  </a:cubicBezTo>
                  <a:cubicBezTo>
                    <a:pt x="14357" y="11756"/>
                    <a:pt x="14312" y="11710"/>
                    <a:pt x="14266" y="11710"/>
                  </a:cubicBezTo>
                  <a:cubicBezTo>
                    <a:pt x="14232" y="11699"/>
                    <a:pt x="14192" y="11693"/>
                    <a:pt x="14152" y="11693"/>
                  </a:cubicBezTo>
                  <a:close/>
                  <a:moveTo>
                    <a:pt x="15114" y="11722"/>
                  </a:moveTo>
                  <a:cubicBezTo>
                    <a:pt x="15025" y="11722"/>
                    <a:pt x="14940" y="11756"/>
                    <a:pt x="14860" y="11824"/>
                  </a:cubicBezTo>
                  <a:cubicBezTo>
                    <a:pt x="14723" y="11939"/>
                    <a:pt x="14700" y="12213"/>
                    <a:pt x="14860" y="12349"/>
                  </a:cubicBezTo>
                  <a:cubicBezTo>
                    <a:pt x="14940" y="12429"/>
                    <a:pt x="15031" y="12464"/>
                    <a:pt x="15119" y="12464"/>
                  </a:cubicBezTo>
                  <a:cubicBezTo>
                    <a:pt x="15208" y="12464"/>
                    <a:pt x="15293" y="12429"/>
                    <a:pt x="15362" y="12372"/>
                  </a:cubicBezTo>
                  <a:cubicBezTo>
                    <a:pt x="15522" y="12235"/>
                    <a:pt x="15522" y="11984"/>
                    <a:pt x="15385" y="11824"/>
                  </a:cubicBezTo>
                  <a:cubicBezTo>
                    <a:pt x="15293" y="11756"/>
                    <a:pt x="15202" y="11722"/>
                    <a:pt x="15114" y="11722"/>
                  </a:cubicBezTo>
                  <a:close/>
                  <a:moveTo>
                    <a:pt x="5570" y="11984"/>
                  </a:moveTo>
                  <a:cubicBezTo>
                    <a:pt x="5501" y="11984"/>
                    <a:pt x="5456" y="12030"/>
                    <a:pt x="5387" y="12053"/>
                  </a:cubicBezTo>
                  <a:cubicBezTo>
                    <a:pt x="5387" y="12098"/>
                    <a:pt x="5319" y="12144"/>
                    <a:pt x="5319" y="12213"/>
                  </a:cubicBezTo>
                  <a:cubicBezTo>
                    <a:pt x="5296" y="12281"/>
                    <a:pt x="5341" y="12349"/>
                    <a:pt x="5387" y="12418"/>
                  </a:cubicBezTo>
                  <a:cubicBezTo>
                    <a:pt x="5410" y="12464"/>
                    <a:pt x="5478" y="12464"/>
                    <a:pt x="5524" y="12486"/>
                  </a:cubicBezTo>
                  <a:cubicBezTo>
                    <a:pt x="5541" y="12491"/>
                    <a:pt x="5557" y="12492"/>
                    <a:pt x="5572" y="12492"/>
                  </a:cubicBezTo>
                  <a:cubicBezTo>
                    <a:pt x="5640" y="12492"/>
                    <a:pt x="5696" y="12455"/>
                    <a:pt x="5752" y="12418"/>
                  </a:cubicBezTo>
                  <a:cubicBezTo>
                    <a:pt x="5798" y="12395"/>
                    <a:pt x="5798" y="12327"/>
                    <a:pt x="5821" y="12281"/>
                  </a:cubicBezTo>
                  <a:cubicBezTo>
                    <a:pt x="5844" y="12190"/>
                    <a:pt x="5775" y="12121"/>
                    <a:pt x="5752" y="12053"/>
                  </a:cubicBezTo>
                  <a:cubicBezTo>
                    <a:pt x="5684" y="12030"/>
                    <a:pt x="5638" y="11984"/>
                    <a:pt x="5570" y="11984"/>
                  </a:cubicBezTo>
                  <a:close/>
                  <a:moveTo>
                    <a:pt x="17034" y="11887"/>
                  </a:moveTo>
                  <a:cubicBezTo>
                    <a:pt x="17022" y="11887"/>
                    <a:pt x="17005" y="11893"/>
                    <a:pt x="17005" y="11893"/>
                  </a:cubicBezTo>
                  <a:cubicBezTo>
                    <a:pt x="16891" y="11916"/>
                    <a:pt x="16800" y="11961"/>
                    <a:pt x="16708" y="12053"/>
                  </a:cubicBezTo>
                  <a:cubicBezTo>
                    <a:pt x="16617" y="12190"/>
                    <a:pt x="16594" y="12395"/>
                    <a:pt x="16708" y="12509"/>
                  </a:cubicBezTo>
                  <a:cubicBezTo>
                    <a:pt x="16731" y="12509"/>
                    <a:pt x="16731" y="12532"/>
                    <a:pt x="16731" y="12532"/>
                  </a:cubicBezTo>
                  <a:cubicBezTo>
                    <a:pt x="16753" y="12546"/>
                    <a:pt x="16765" y="12552"/>
                    <a:pt x="16773" y="12552"/>
                  </a:cubicBezTo>
                  <a:cubicBezTo>
                    <a:pt x="16790" y="12552"/>
                    <a:pt x="16784" y="12525"/>
                    <a:pt x="16800" y="12509"/>
                  </a:cubicBezTo>
                  <a:cubicBezTo>
                    <a:pt x="16868" y="12418"/>
                    <a:pt x="16868" y="12327"/>
                    <a:pt x="16914" y="12235"/>
                  </a:cubicBezTo>
                  <a:cubicBezTo>
                    <a:pt x="16982" y="12144"/>
                    <a:pt x="17005" y="12030"/>
                    <a:pt x="17028" y="11916"/>
                  </a:cubicBezTo>
                  <a:cubicBezTo>
                    <a:pt x="17051" y="11893"/>
                    <a:pt x="17045" y="11887"/>
                    <a:pt x="17034" y="11887"/>
                  </a:cubicBezTo>
                  <a:close/>
                  <a:moveTo>
                    <a:pt x="16069" y="11824"/>
                  </a:moveTo>
                  <a:cubicBezTo>
                    <a:pt x="15955" y="11824"/>
                    <a:pt x="15864" y="11847"/>
                    <a:pt x="15795" y="11916"/>
                  </a:cubicBezTo>
                  <a:cubicBezTo>
                    <a:pt x="15727" y="12007"/>
                    <a:pt x="15681" y="12076"/>
                    <a:pt x="15681" y="12190"/>
                  </a:cubicBezTo>
                  <a:cubicBezTo>
                    <a:pt x="15704" y="12281"/>
                    <a:pt x="15727" y="12372"/>
                    <a:pt x="15795" y="12441"/>
                  </a:cubicBezTo>
                  <a:cubicBezTo>
                    <a:pt x="15864" y="12532"/>
                    <a:pt x="15955" y="12555"/>
                    <a:pt x="16069" y="12555"/>
                  </a:cubicBezTo>
                  <a:cubicBezTo>
                    <a:pt x="16161" y="12555"/>
                    <a:pt x="16252" y="12532"/>
                    <a:pt x="16320" y="12441"/>
                  </a:cubicBezTo>
                  <a:cubicBezTo>
                    <a:pt x="16412" y="12395"/>
                    <a:pt x="16435" y="12304"/>
                    <a:pt x="16435" y="12190"/>
                  </a:cubicBezTo>
                  <a:cubicBezTo>
                    <a:pt x="16435" y="12098"/>
                    <a:pt x="16412" y="12007"/>
                    <a:pt x="16343" y="11939"/>
                  </a:cubicBezTo>
                  <a:cubicBezTo>
                    <a:pt x="16252" y="11847"/>
                    <a:pt x="16161" y="11824"/>
                    <a:pt x="16069" y="11824"/>
                  </a:cubicBezTo>
                  <a:close/>
                  <a:moveTo>
                    <a:pt x="6494" y="12036"/>
                  </a:moveTo>
                  <a:cubicBezTo>
                    <a:pt x="6426" y="12036"/>
                    <a:pt x="6357" y="12064"/>
                    <a:pt x="6300" y="12121"/>
                  </a:cubicBezTo>
                  <a:cubicBezTo>
                    <a:pt x="6209" y="12235"/>
                    <a:pt x="6186" y="12372"/>
                    <a:pt x="6300" y="12486"/>
                  </a:cubicBezTo>
                  <a:cubicBezTo>
                    <a:pt x="6360" y="12547"/>
                    <a:pt x="6433" y="12575"/>
                    <a:pt x="6506" y="12575"/>
                  </a:cubicBezTo>
                  <a:cubicBezTo>
                    <a:pt x="6570" y="12575"/>
                    <a:pt x="6634" y="12552"/>
                    <a:pt x="6688" y="12509"/>
                  </a:cubicBezTo>
                  <a:cubicBezTo>
                    <a:pt x="6802" y="12395"/>
                    <a:pt x="6802" y="12235"/>
                    <a:pt x="6688" y="12121"/>
                  </a:cubicBezTo>
                  <a:cubicBezTo>
                    <a:pt x="6631" y="12064"/>
                    <a:pt x="6563" y="12036"/>
                    <a:pt x="6494" y="12036"/>
                  </a:cubicBezTo>
                  <a:close/>
                  <a:moveTo>
                    <a:pt x="7464" y="12121"/>
                  </a:moveTo>
                  <a:cubicBezTo>
                    <a:pt x="7373" y="12121"/>
                    <a:pt x="7327" y="12144"/>
                    <a:pt x="7259" y="12190"/>
                  </a:cubicBezTo>
                  <a:cubicBezTo>
                    <a:pt x="7213" y="12258"/>
                    <a:pt x="7145" y="12304"/>
                    <a:pt x="7167" y="12395"/>
                  </a:cubicBezTo>
                  <a:cubicBezTo>
                    <a:pt x="7167" y="12464"/>
                    <a:pt x="7190" y="12532"/>
                    <a:pt x="7236" y="12578"/>
                  </a:cubicBezTo>
                  <a:cubicBezTo>
                    <a:pt x="7295" y="12617"/>
                    <a:pt x="7337" y="12674"/>
                    <a:pt x="7406" y="12674"/>
                  </a:cubicBezTo>
                  <a:cubicBezTo>
                    <a:pt x="7417" y="12674"/>
                    <a:pt x="7429" y="12672"/>
                    <a:pt x="7441" y="12669"/>
                  </a:cubicBezTo>
                  <a:cubicBezTo>
                    <a:pt x="7510" y="12669"/>
                    <a:pt x="7578" y="12669"/>
                    <a:pt x="7624" y="12578"/>
                  </a:cubicBezTo>
                  <a:cubicBezTo>
                    <a:pt x="7715" y="12555"/>
                    <a:pt x="7715" y="12486"/>
                    <a:pt x="7715" y="12395"/>
                  </a:cubicBezTo>
                  <a:cubicBezTo>
                    <a:pt x="7715" y="12327"/>
                    <a:pt x="7692" y="12258"/>
                    <a:pt x="7647" y="12213"/>
                  </a:cubicBezTo>
                  <a:cubicBezTo>
                    <a:pt x="7578" y="12167"/>
                    <a:pt x="7533" y="12121"/>
                    <a:pt x="7464" y="12121"/>
                  </a:cubicBezTo>
                  <a:close/>
                  <a:moveTo>
                    <a:pt x="913" y="12669"/>
                  </a:moveTo>
                  <a:cubicBezTo>
                    <a:pt x="913" y="12692"/>
                    <a:pt x="913" y="12692"/>
                    <a:pt x="913" y="12692"/>
                  </a:cubicBezTo>
                  <a:cubicBezTo>
                    <a:pt x="913" y="12715"/>
                    <a:pt x="936" y="12715"/>
                    <a:pt x="936" y="12715"/>
                  </a:cubicBezTo>
                  <a:cubicBezTo>
                    <a:pt x="959" y="12715"/>
                    <a:pt x="959" y="12692"/>
                    <a:pt x="959" y="12692"/>
                  </a:cubicBezTo>
                  <a:cubicBezTo>
                    <a:pt x="936" y="12692"/>
                    <a:pt x="936" y="12669"/>
                    <a:pt x="913" y="12669"/>
                  </a:cubicBezTo>
                  <a:close/>
                  <a:moveTo>
                    <a:pt x="8420" y="12190"/>
                  </a:moveTo>
                  <a:cubicBezTo>
                    <a:pt x="8337" y="12190"/>
                    <a:pt x="8252" y="12213"/>
                    <a:pt x="8195" y="12258"/>
                  </a:cubicBezTo>
                  <a:cubicBezTo>
                    <a:pt x="8126" y="12349"/>
                    <a:pt x="8103" y="12578"/>
                    <a:pt x="8195" y="12669"/>
                  </a:cubicBezTo>
                  <a:cubicBezTo>
                    <a:pt x="8243" y="12729"/>
                    <a:pt x="8336" y="12758"/>
                    <a:pt x="8426" y="12758"/>
                  </a:cubicBezTo>
                  <a:cubicBezTo>
                    <a:pt x="8506" y="12758"/>
                    <a:pt x="8585" y="12735"/>
                    <a:pt x="8628" y="12692"/>
                  </a:cubicBezTo>
                  <a:cubicBezTo>
                    <a:pt x="8720" y="12601"/>
                    <a:pt x="8720" y="12349"/>
                    <a:pt x="8628" y="12258"/>
                  </a:cubicBezTo>
                  <a:cubicBezTo>
                    <a:pt x="8583" y="12213"/>
                    <a:pt x="8503" y="12190"/>
                    <a:pt x="8420" y="12190"/>
                  </a:cubicBezTo>
                  <a:close/>
                  <a:moveTo>
                    <a:pt x="9347" y="12241"/>
                  </a:moveTo>
                  <a:cubicBezTo>
                    <a:pt x="9267" y="12241"/>
                    <a:pt x="9188" y="12270"/>
                    <a:pt x="9130" y="12327"/>
                  </a:cubicBezTo>
                  <a:cubicBezTo>
                    <a:pt x="9016" y="12441"/>
                    <a:pt x="9016" y="12646"/>
                    <a:pt x="9130" y="12737"/>
                  </a:cubicBezTo>
                  <a:cubicBezTo>
                    <a:pt x="9190" y="12809"/>
                    <a:pt x="9269" y="12843"/>
                    <a:pt x="9346" y="12843"/>
                  </a:cubicBezTo>
                  <a:cubicBezTo>
                    <a:pt x="9417" y="12843"/>
                    <a:pt x="9487" y="12815"/>
                    <a:pt x="9541" y="12760"/>
                  </a:cubicBezTo>
                  <a:cubicBezTo>
                    <a:pt x="9678" y="12646"/>
                    <a:pt x="9678" y="12441"/>
                    <a:pt x="9564" y="12327"/>
                  </a:cubicBezTo>
                  <a:cubicBezTo>
                    <a:pt x="9507" y="12270"/>
                    <a:pt x="9427" y="12241"/>
                    <a:pt x="9347" y="12241"/>
                  </a:cubicBezTo>
                  <a:close/>
                  <a:moveTo>
                    <a:pt x="10295" y="12315"/>
                  </a:moveTo>
                  <a:cubicBezTo>
                    <a:pt x="10226" y="12315"/>
                    <a:pt x="10158" y="12349"/>
                    <a:pt x="10089" y="12418"/>
                  </a:cubicBezTo>
                  <a:cubicBezTo>
                    <a:pt x="9929" y="12578"/>
                    <a:pt x="9929" y="12715"/>
                    <a:pt x="10089" y="12852"/>
                  </a:cubicBezTo>
                  <a:cubicBezTo>
                    <a:pt x="10158" y="12920"/>
                    <a:pt x="10226" y="12954"/>
                    <a:pt x="10297" y="12954"/>
                  </a:cubicBezTo>
                  <a:cubicBezTo>
                    <a:pt x="10369" y="12954"/>
                    <a:pt x="10443" y="12920"/>
                    <a:pt x="10523" y="12852"/>
                  </a:cubicBezTo>
                  <a:cubicBezTo>
                    <a:pt x="10660" y="12692"/>
                    <a:pt x="10660" y="12578"/>
                    <a:pt x="10500" y="12418"/>
                  </a:cubicBezTo>
                  <a:cubicBezTo>
                    <a:pt x="10432" y="12349"/>
                    <a:pt x="10363" y="12315"/>
                    <a:pt x="10295" y="12315"/>
                  </a:cubicBezTo>
                  <a:close/>
                  <a:moveTo>
                    <a:pt x="1698" y="12632"/>
                  </a:moveTo>
                  <a:cubicBezTo>
                    <a:pt x="1647" y="12632"/>
                    <a:pt x="1595" y="12649"/>
                    <a:pt x="1552" y="12692"/>
                  </a:cubicBezTo>
                  <a:cubicBezTo>
                    <a:pt x="1484" y="12760"/>
                    <a:pt x="1484" y="12897"/>
                    <a:pt x="1552" y="12966"/>
                  </a:cubicBezTo>
                  <a:cubicBezTo>
                    <a:pt x="1589" y="13002"/>
                    <a:pt x="1645" y="13026"/>
                    <a:pt x="1704" y="13026"/>
                  </a:cubicBezTo>
                  <a:cubicBezTo>
                    <a:pt x="1754" y="13026"/>
                    <a:pt x="1807" y="13008"/>
                    <a:pt x="1849" y="12966"/>
                  </a:cubicBezTo>
                  <a:cubicBezTo>
                    <a:pt x="1918" y="12897"/>
                    <a:pt x="1918" y="12760"/>
                    <a:pt x="1849" y="12692"/>
                  </a:cubicBezTo>
                  <a:cubicBezTo>
                    <a:pt x="1813" y="12655"/>
                    <a:pt x="1756" y="12632"/>
                    <a:pt x="1698" y="12632"/>
                  </a:cubicBezTo>
                  <a:close/>
                  <a:moveTo>
                    <a:pt x="11235" y="12411"/>
                  </a:moveTo>
                  <a:cubicBezTo>
                    <a:pt x="11156" y="12411"/>
                    <a:pt x="11076" y="12435"/>
                    <a:pt x="11025" y="12486"/>
                  </a:cubicBezTo>
                  <a:cubicBezTo>
                    <a:pt x="10888" y="12601"/>
                    <a:pt x="10888" y="12852"/>
                    <a:pt x="11002" y="12966"/>
                  </a:cubicBezTo>
                  <a:cubicBezTo>
                    <a:pt x="11062" y="13026"/>
                    <a:pt x="11154" y="13054"/>
                    <a:pt x="11248" y="13054"/>
                  </a:cubicBezTo>
                  <a:cubicBezTo>
                    <a:pt x="11332" y="13054"/>
                    <a:pt x="11417" y="13032"/>
                    <a:pt x="11481" y="12989"/>
                  </a:cubicBezTo>
                  <a:cubicBezTo>
                    <a:pt x="11596" y="12874"/>
                    <a:pt x="11596" y="12623"/>
                    <a:pt x="11481" y="12509"/>
                  </a:cubicBezTo>
                  <a:cubicBezTo>
                    <a:pt x="11431" y="12447"/>
                    <a:pt x="11333" y="12411"/>
                    <a:pt x="11235" y="12411"/>
                  </a:cubicBezTo>
                  <a:close/>
                  <a:moveTo>
                    <a:pt x="2657" y="12715"/>
                  </a:moveTo>
                  <a:cubicBezTo>
                    <a:pt x="2608" y="12715"/>
                    <a:pt x="2557" y="12737"/>
                    <a:pt x="2511" y="12783"/>
                  </a:cubicBezTo>
                  <a:cubicBezTo>
                    <a:pt x="2420" y="12874"/>
                    <a:pt x="2420" y="12989"/>
                    <a:pt x="2511" y="13057"/>
                  </a:cubicBezTo>
                  <a:cubicBezTo>
                    <a:pt x="2557" y="13103"/>
                    <a:pt x="2608" y="13126"/>
                    <a:pt x="2657" y="13126"/>
                  </a:cubicBezTo>
                  <a:cubicBezTo>
                    <a:pt x="2705" y="13126"/>
                    <a:pt x="2751" y="13103"/>
                    <a:pt x="2785" y="13057"/>
                  </a:cubicBezTo>
                  <a:cubicBezTo>
                    <a:pt x="2876" y="12989"/>
                    <a:pt x="2876" y="12874"/>
                    <a:pt x="2785" y="12783"/>
                  </a:cubicBezTo>
                  <a:cubicBezTo>
                    <a:pt x="2751" y="12737"/>
                    <a:pt x="2705" y="12715"/>
                    <a:pt x="2657" y="12715"/>
                  </a:cubicBezTo>
                  <a:close/>
                  <a:moveTo>
                    <a:pt x="12169" y="12475"/>
                  </a:moveTo>
                  <a:cubicBezTo>
                    <a:pt x="12081" y="12475"/>
                    <a:pt x="11995" y="12509"/>
                    <a:pt x="11938" y="12578"/>
                  </a:cubicBezTo>
                  <a:cubicBezTo>
                    <a:pt x="11801" y="12715"/>
                    <a:pt x="11801" y="12874"/>
                    <a:pt x="11915" y="13034"/>
                  </a:cubicBezTo>
                  <a:cubicBezTo>
                    <a:pt x="11984" y="13103"/>
                    <a:pt x="12069" y="13137"/>
                    <a:pt x="12155" y="13137"/>
                  </a:cubicBezTo>
                  <a:cubicBezTo>
                    <a:pt x="12240" y="13137"/>
                    <a:pt x="12326" y="13103"/>
                    <a:pt x="12394" y="13034"/>
                  </a:cubicBezTo>
                  <a:cubicBezTo>
                    <a:pt x="12554" y="12897"/>
                    <a:pt x="12531" y="12692"/>
                    <a:pt x="12417" y="12578"/>
                  </a:cubicBezTo>
                  <a:cubicBezTo>
                    <a:pt x="12349" y="12509"/>
                    <a:pt x="12258" y="12475"/>
                    <a:pt x="12169" y="12475"/>
                  </a:cubicBezTo>
                  <a:close/>
                  <a:moveTo>
                    <a:pt x="13145" y="12526"/>
                  </a:moveTo>
                  <a:cubicBezTo>
                    <a:pt x="13062" y="12526"/>
                    <a:pt x="12977" y="12566"/>
                    <a:pt x="12897" y="12646"/>
                  </a:cubicBezTo>
                  <a:cubicBezTo>
                    <a:pt x="12760" y="12783"/>
                    <a:pt x="12760" y="12966"/>
                    <a:pt x="12919" y="13126"/>
                  </a:cubicBezTo>
                  <a:cubicBezTo>
                    <a:pt x="12988" y="13194"/>
                    <a:pt x="13056" y="13217"/>
                    <a:pt x="13148" y="13217"/>
                  </a:cubicBezTo>
                  <a:cubicBezTo>
                    <a:pt x="13239" y="13217"/>
                    <a:pt x="13307" y="13194"/>
                    <a:pt x="13376" y="13103"/>
                  </a:cubicBezTo>
                  <a:cubicBezTo>
                    <a:pt x="13536" y="12966"/>
                    <a:pt x="13536" y="12783"/>
                    <a:pt x="13376" y="12646"/>
                  </a:cubicBezTo>
                  <a:cubicBezTo>
                    <a:pt x="13307" y="12566"/>
                    <a:pt x="13228" y="12526"/>
                    <a:pt x="13145" y="12526"/>
                  </a:cubicBezTo>
                  <a:close/>
                  <a:moveTo>
                    <a:pt x="3594" y="12791"/>
                  </a:moveTo>
                  <a:cubicBezTo>
                    <a:pt x="3535" y="12791"/>
                    <a:pt x="3479" y="12809"/>
                    <a:pt x="3447" y="12852"/>
                  </a:cubicBezTo>
                  <a:cubicBezTo>
                    <a:pt x="3356" y="12920"/>
                    <a:pt x="3356" y="13080"/>
                    <a:pt x="3424" y="13171"/>
                  </a:cubicBezTo>
                  <a:cubicBezTo>
                    <a:pt x="3461" y="13220"/>
                    <a:pt x="3530" y="13243"/>
                    <a:pt x="3601" y="13243"/>
                  </a:cubicBezTo>
                  <a:cubicBezTo>
                    <a:pt x="3662" y="13243"/>
                    <a:pt x="3724" y="13226"/>
                    <a:pt x="3767" y="13194"/>
                  </a:cubicBezTo>
                  <a:cubicBezTo>
                    <a:pt x="3835" y="13126"/>
                    <a:pt x="3858" y="12943"/>
                    <a:pt x="3767" y="12852"/>
                  </a:cubicBezTo>
                  <a:cubicBezTo>
                    <a:pt x="3730" y="12815"/>
                    <a:pt x="3661" y="12791"/>
                    <a:pt x="3594" y="12791"/>
                  </a:cubicBezTo>
                  <a:close/>
                  <a:moveTo>
                    <a:pt x="13969" y="12623"/>
                  </a:moveTo>
                  <a:cubicBezTo>
                    <a:pt x="13878" y="12737"/>
                    <a:pt x="13741" y="12783"/>
                    <a:pt x="13741" y="12966"/>
                  </a:cubicBezTo>
                  <a:cubicBezTo>
                    <a:pt x="13741" y="13057"/>
                    <a:pt x="13764" y="13148"/>
                    <a:pt x="13855" y="13194"/>
                  </a:cubicBezTo>
                  <a:cubicBezTo>
                    <a:pt x="13878" y="13217"/>
                    <a:pt x="13901" y="13262"/>
                    <a:pt x="13924" y="13285"/>
                  </a:cubicBezTo>
                  <a:cubicBezTo>
                    <a:pt x="13947" y="13285"/>
                    <a:pt x="13969" y="13308"/>
                    <a:pt x="13992" y="13308"/>
                  </a:cubicBezTo>
                  <a:cubicBezTo>
                    <a:pt x="14038" y="13308"/>
                    <a:pt x="14087" y="13315"/>
                    <a:pt x="14134" y="13315"/>
                  </a:cubicBezTo>
                  <a:cubicBezTo>
                    <a:pt x="14205" y="13315"/>
                    <a:pt x="14271" y="13299"/>
                    <a:pt x="14312" y="13217"/>
                  </a:cubicBezTo>
                  <a:cubicBezTo>
                    <a:pt x="14357" y="13194"/>
                    <a:pt x="14380" y="13148"/>
                    <a:pt x="14403" y="13126"/>
                  </a:cubicBezTo>
                  <a:cubicBezTo>
                    <a:pt x="14426" y="13126"/>
                    <a:pt x="14426" y="13103"/>
                    <a:pt x="14426" y="13080"/>
                  </a:cubicBezTo>
                  <a:cubicBezTo>
                    <a:pt x="14426" y="12943"/>
                    <a:pt x="14472" y="12806"/>
                    <a:pt x="14312" y="12715"/>
                  </a:cubicBezTo>
                  <a:cubicBezTo>
                    <a:pt x="14312" y="12715"/>
                    <a:pt x="14312" y="12715"/>
                    <a:pt x="14289" y="12692"/>
                  </a:cubicBezTo>
                  <a:cubicBezTo>
                    <a:pt x="14266" y="12669"/>
                    <a:pt x="14221" y="12623"/>
                    <a:pt x="14198" y="12623"/>
                  </a:cubicBezTo>
                  <a:close/>
                  <a:moveTo>
                    <a:pt x="4588" y="12861"/>
                  </a:moveTo>
                  <a:cubicBezTo>
                    <a:pt x="4567" y="12861"/>
                    <a:pt x="4545" y="12866"/>
                    <a:pt x="4520" y="12874"/>
                  </a:cubicBezTo>
                  <a:cubicBezTo>
                    <a:pt x="4501" y="12874"/>
                    <a:pt x="4480" y="12871"/>
                    <a:pt x="4457" y="12871"/>
                  </a:cubicBezTo>
                  <a:cubicBezTo>
                    <a:pt x="4423" y="12871"/>
                    <a:pt x="4387" y="12879"/>
                    <a:pt x="4360" y="12920"/>
                  </a:cubicBezTo>
                  <a:cubicBezTo>
                    <a:pt x="4292" y="13011"/>
                    <a:pt x="4269" y="13171"/>
                    <a:pt x="4360" y="13262"/>
                  </a:cubicBezTo>
                  <a:cubicBezTo>
                    <a:pt x="4393" y="13296"/>
                    <a:pt x="4427" y="13317"/>
                    <a:pt x="4469" y="13317"/>
                  </a:cubicBezTo>
                  <a:cubicBezTo>
                    <a:pt x="4485" y="13317"/>
                    <a:pt x="4501" y="13314"/>
                    <a:pt x="4520" y="13308"/>
                  </a:cubicBezTo>
                  <a:cubicBezTo>
                    <a:pt x="4547" y="13308"/>
                    <a:pt x="4575" y="13312"/>
                    <a:pt x="4599" y="13312"/>
                  </a:cubicBezTo>
                  <a:cubicBezTo>
                    <a:pt x="4636" y="13312"/>
                    <a:pt x="4666" y="13304"/>
                    <a:pt x="4680" y="13262"/>
                  </a:cubicBezTo>
                  <a:cubicBezTo>
                    <a:pt x="4771" y="13217"/>
                    <a:pt x="4748" y="13148"/>
                    <a:pt x="4748" y="13080"/>
                  </a:cubicBezTo>
                  <a:cubicBezTo>
                    <a:pt x="4748" y="13011"/>
                    <a:pt x="4748" y="12966"/>
                    <a:pt x="4702" y="12920"/>
                  </a:cubicBezTo>
                  <a:cubicBezTo>
                    <a:pt x="4659" y="12877"/>
                    <a:pt x="4625" y="12861"/>
                    <a:pt x="4588" y="12861"/>
                  </a:cubicBezTo>
                  <a:close/>
                  <a:moveTo>
                    <a:pt x="15019" y="12669"/>
                  </a:moveTo>
                  <a:cubicBezTo>
                    <a:pt x="14928" y="12669"/>
                    <a:pt x="14837" y="12715"/>
                    <a:pt x="14768" y="12783"/>
                  </a:cubicBezTo>
                  <a:cubicBezTo>
                    <a:pt x="14700" y="12852"/>
                    <a:pt x="14654" y="12943"/>
                    <a:pt x="14654" y="13034"/>
                  </a:cubicBezTo>
                  <a:cubicBezTo>
                    <a:pt x="14654" y="13148"/>
                    <a:pt x="14700" y="13217"/>
                    <a:pt x="14745" y="13285"/>
                  </a:cubicBezTo>
                  <a:cubicBezTo>
                    <a:pt x="14768" y="13331"/>
                    <a:pt x="14951" y="13399"/>
                    <a:pt x="14997" y="13399"/>
                  </a:cubicBezTo>
                  <a:cubicBezTo>
                    <a:pt x="15012" y="13403"/>
                    <a:pt x="15027" y="13404"/>
                    <a:pt x="15041" y="13404"/>
                  </a:cubicBezTo>
                  <a:cubicBezTo>
                    <a:pt x="15130" y="13404"/>
                    <a:pt x="15195" y="13348"/>
                    <a:pt x="15293" y="13308"/>
                  </a:cubicBezTo>
                  <a:cubicBezTo>
                    <a:pt x="15316" y="13217"/>
                    <a:pt x="15385" y="13148"/>
                    <a:pt x="15385" y="13034"/>
                  </a:cubicBezTo>
                  <a:cubicBezTo>
                    <a:pt x="15385" y="12943"/>
                    <a:pt x="15339" y="12874"/>
                    <a:pt x="15293" y="12783"/>
                  </a:cubicBezTo>
                  <a:cubicBezTo>
                    <a:pt x="15248" y="12737"/>
                    <a:pt x="15088" y="12669"/>
                    <a:pt x="15019" y="12669"/>
                  </a:cubicBezTo>
                  <a:close/>
                  <a:moveTo>
                    <a:pt x="5467" y="12926"/>
                  </a:moveTo>
                  <a:cubicBezTo>
                    <a:pt x="5438" y="12926"/>
                    <a:pt x="5410" y="12932"/>
                    <a:pt x="5387" y="12943"/>
                  </a:cubicBezTo>
                  <a:cubicBezTo>
                    <a:pt x="5364" y="12966"/>
                    <a:pt x="5296" y="12966"/>
                    <a:pt x="5296" y="12989"/>
                  </a:cubicBezTo>
                  <a:cubicBezTo>
                    <a:pt x="5273" y="13057"/>
                    <a:pt x="5227" y="13103"/>
                    <a:pt x="5227" y="13148"/>
                  </a:cubicBezTo>
                  <a:cubicBezTo>
                    <a:pt x="5205" y="13240"/>
                    <a:pt x="5250" y="13308"/>
                    <a:pt x="5296" y="13354"/>
                  </a:cubicBezTo>
                  <a:cubicBezTo>
                    <a:pt x="5296" y="13399"/>
                    <a:pt x="5387" y="13422"/>
                    <a:pt x="5433" y="13422"/>
                  </a:cubicBezTo>
                  <a:cubicBezTo>
                    <a:pt x="5455" y="13433"/>
                    <a:pt x="5475" y="13438"/>
                    <a:pt x="5495" y="13438"/>
                  </a:cubicBezTo>
                  <a:cubicBezTo>
                    <a:pt x="5557" y="13438"/>
                    <a:pt x="5609" y="13394"/>
                    <a:pt x="5661" y="13377"/>
                  </a:cubicBezTo>
                  <a:cubicBezTo>
                    <a:pt x="5707" y="13354"/>
                    <a:pt x="5707" y="13285"/>
                    <a:pt x="5729" y="13217"/>
                  </a:cubicBezTo>
                  <a:cubicBezTo>
                    <a:pt x="5752" y="13126"/>
                    <a:pt x="5684" y="13080"/>
                    <a:pt x="5661" y="13011"/>
                  </a:cubicBezTo>
                  <a:cubicBezTo>
                    <a:pt x="5638" y="12989"/>
                    <a:pt x="5593" y="12943"/>
                    <a:pt x="5547" y="12943"/>
                  </a:cubicBezTo>
                  <a:cubicBezTo>
                    <a:pt x="5524" y="12932"/>
                    <a:pt x="5496" y="12926"/>
                    <a:pt x="5467" y="12926"/>
                  </a:cubicBezTo>
                  <a:close/>
                  <a:moveTo>
                    <a:pt x="15978" y="12760"/>
                  </a:moveTo>
                  <a:cubicBezTo>
                    <a:pt x="15864" y="12760"/>
                    <a:pt x="15795" y="12783"/>
                    <a:pt x="15704" y="12874"/>
                  </a:cubicBezTo>
                  <a:cubicBezTo>
                    <a:pt x="15567" y="13034"/>
                    <a:pt x="15544" y="13240"/>
                    <a:pt x="15704" y="13377"/>
                  </a:cubicBezTo>
                  <a:cubicBezTo>
                    <a:pt x="15773" y="13468"/>
                    <a:pt x="15841" y="13514"/>
                    <a:pt x="15955" y="13514"/>
                  </a:cubicBezTo>
                  <a:cubicBezTo>
                    <a:pt x="16069" y="13514"/>
                    <a:pt x="16161" y="13491"/>
                    <a:pt x="16229" y="13399"/>
                  </a:cubicBezTo>
                  <a:cubicBezTo>
                    <a:pt x="16366" y="13240"/>
                    <a:pt x="16389" y="13034"/>
                    <a:pt x="16229" y="12874"/>
                  </a:cubicBezTo>
                  <a:cubicBezTo>
                    <a:pt x="16183" y="12783"/>
                    <a:pt x="16092" y="12760"/>
                    <a:pt x="15978" y="12760"/>
                  </a:cubicBezTo>
                  <a:close/>
                  <a:moveTo>
                    <a:pt x="6469" y="12982"/>
                  </a:moveTo>
                  <a:cubicBezTo>
                    <a:pt x="6394" y="12982"/>
                    <a:pt x="6317" y="13017"/>
                    <a:pt x="6254" y="13080"/>
                  </a:cubicBezTo>
                  <a:cubicBezTo>
                    <a:pt x="6140" y="13171"/>
                    <a:pt x="6140" y="13331"/>
                    <a:pt x="6254" y="13445"/>
                  </a:cubicBezTo>
                  <a:cubicBezTo>
                    <a:pt x="6312" y="13502"/>
                    <a:pt x="6380" y="13531"/>
                    <a:pt x="6448" y="13531"/>
                  </a:cubicBezTo>
                  <a:cubicBezTo>
                    <a:pt x="6517" y="13531"/>
                    <a:pt x="6585" y="13502"/>
                    <a:pt x="6643" y="13445"/>
                  </a:cubicBezTo>
                  <a:cubicBezTo>
                    <a:pt x="6757" y="13331"/>
                    <a:pt x="6757" y="13171"/>
                    <a:pt x="6643" y="13057"/>
                  </a:cubicBezTo>
                  <a:cubicBezTo>
                    <a:pt x="6591" y="13006"/>
                    <a:pt x="6530" y="12982"/>
                    <a:pt x="6469" y="12982"/>
                  </a:cubicBezTo>
                  <a:close/>
                  <a:moveTo>
                    <a:pt x="7383" y="13060"/>
                  </a:moveTo>
                  <a:cubicBezTo>
                    <a:pt x="7317" y="13060"/>
                    <a:pt x="7251" y="13088"/>
                    <a:pt x="7190" y="13148"/>
                  </a:cubicBezTo>
                  <a:cubicBezTo>
                    <a:pt x="7076" y="13240"/>
                    <a:pt x="7076" y="13399"/>
                    <a:pt x="7167" y="13514"/>
                  </a:cubicBezTo>
                  <a:cubicBezTo>
                    <a:pt x="7236" y="13571"/>
                    <a:pt x="7304" y="13599"/>
                    <a:pt x="7370" y="13599"/>
                  </a:cubicBezTo>
                  <a:cubicBezTo>
                    <a:pt x="7436" y="13599"/>
                    <a:pt x="7498" y="13571"/>
                    <a:pt x="7556" y="13514"/>
                  </a:cubicBezTo>
                  <a:cubicBezTo>
                    <a:pt x="7670" y="13399"/>
                    <a:pt x="7670" y="13240"/>
                    <a:pt x="7556" y="13126"/>
                  </a:cubicBezTo>
                  <a:cubicBezTo>
                    <a:pt x="7502" y="13082"/>
                    <a:pt x="7443" y="13060"/>
                    <a:pt x="7383" y="13060"/>
                  </a:cubicBezTo>
                  <a:close/>
                  <a:moveTo>
                    <a:pt x="8332" y="13126"/>
                  </a:moveTo>
                  <a:cubicBezTo>
                    <a:pt x="8240" y="13126"/>
                    <a:pt x="8172" y="13171"/>
                    <a:pt x="8103" y="13217"/>
                  </a:cubicBezTo>
                  <a:cubicBezTo>
                    <a:pt x="8058" y="13262"/>
                    <a:pt x="8035" y="13354"/>
                    <a:pt x="8035" y="13422"/>
                  </a:cubicBezTo>
                  <a:cubicBezTo>
                    <a:pt x="8035" y="13491"/>
                    <a:pt x="8058" y="13582"/>
                    <a:pt x="8103" y="13628"/>
                  </a:cubicBezTo>
                  <a:cubicBezTo>
                    <a:pt x="8149" y="13673"/>
                    <a:pt x="8240" y="13719"/>
                    <a:pt x="8309" y="13719"/>
                  </a:cubicBezTo>
                  <a:cubicBezTo>
                    <a:pt x="8377" y="13719"/>
                    <a:pt x="8469" y="13673"/>
                    <a:pt x="8537" y="13628"/>
                  </a:cubicBezTo>
                  <a:cubicBezTo>
                    <a:pt x="8583" y="13582"/>
                    <a:pt x="8605" y="13491"/>
                    <a:pt x="8605" y="13422"/>
                  </a:cubicBezTo>
                  <a:cubicBezTo>
                    <a:pt x="8605" y="13354"/>
                    <a:pt x="8560" y="13285"/>
                    <a:pt x="8537" y="13217"/>
                  </a:cubicBezTo>
                  <a:cubicBezTo>
                    <a:pt x="8469" y="13171"/>
                    <a:pt x="8400" y="13148"/>
                    <a:pt x="8332" y="13126"/>
                  </a:cubicBezTo>
                  <a:close/>
                  <a:moveTo>
                    <a:pt x="9267" y="13223"/>
                  </a:moveTo>
                  <a:cubicBezTo>
                    <a:pt x="9193" y="13223"/>
                    <a:pt x="9119" y="13251"/>
                    <a:pt x="9062" y="13308"/>
                  </a:cubicBezTo>
                  <a:cubicBezTo>
                    <a:pt x="8948" y="13422"/>
                    <a:pt x="8948" y="13628"/>
                    <a:pt x="9062" y="13742"/>
                  </a:cubicBezTo>
                  <a:cubicBezTo>
                    <a:pt x="9113" y="13793"/>
                    <a:pt x="9183" y="13817"/>
                    <a:pt x="9255" y="13817"/>
                  </a:cubicBezTo>
                  <a:cubicBezTo>
                    <a:pt x="9343" y="13817"/>
                    <a:pt x="9433" y="13782"/>
                    <a:pt x="9496" y="13719"/>
                  </a:cubicBezTo>
                  <a:cubicBezTo>
                    <a:pt x="9610" y="13605"/>
                    <a:pt x="9610" y="13422"/>
                    <a:pt x="9473" y="13308"/>
                  </a:cubicBezTo>
                  <a:cubicBezTo>
                    <a:pt x="9416" y="13251"/>
                    <a:pt x="9342" y="13223"/>
                    <a:pt x="9267" y="13223"/>
                  </a:cubicBezTo>
                  <a:close/>
                  <a:moveTo>
                    <a:pt x="10203" y="13285"/>
                  </a:moveTo>
                  <a:cubicBezTo>
                    <a:pt x="10135" y="13285"/>
                    <a:pt x="10043" y="13285"/>
                    <a:pt x="9975" y="13354"/>
                  </a:cubicBezTo>
                  <a:cubicBezTo>
                    <a:pt x="9929" y="13445"/>
                    <a:pt x="9884" y="13514"/>
                    <a:pt x="9884" y="13582"/>
                  </a:cubicBezTo>
                  <a:cubicBezTo>
                    <a:pt x="9884" y="13650"/>
                    <a:pt x="9907" y="13742"/>
                    <a:pt x="9975" y="13810"/>
                  </a:cubicBezTo>
                  <a:cubicBezTo>
                    <a:pt x="10043" y="13856"/>
                    <a:pt x="10112" y="13902"/>
                    <a:pt x="10180" y="13902"/>
                  </a:cubicBezTo>
                  <a:cubicBezTo>
                    <a:pt x="10272" y="13902"/>
                    <a:pt x="10363" y="13902"/>
                    <a:pt x="10409" y="13787"/>
                  </a:cubicBezTo>
                  <a:cubicBezTo>
                    <a:pt x="10500" y="13765"/>
                    <a:pt x="10500" y="13650"/>
                    <a:pt x="10523" y="13582"/>
                  </a:cubicBezTo>
                  <a:cubicBezTo>
                    <a:pt x="10523" y="13514"/>
                    <a:pt x="10477" y="13422"/>
                    <a:pt x="10409" y="13377"/>
                  </a:cubicBezTo>
                  <a:cubicBezTo>
                    <a:pt x="10340" y="13285"/>
                    <a:pt x="10272" y="13285"/>
                    <a:pt x="10203" y="13285"/>
                  </a:cubicBezTo>
                  <a:close/>
                  <a:moveTo>
                    <a:pt x="1598" y="13581"/>
                  </a:moveTo>
                  <a:cubicBezTo>
                    <a:pt x="1564" y="13581"/>
                    <a:pt x="1531" y="13589"/>
                    <a:pt x="1507" y="13605"/>
                  </a:cubicBezTo>
                  <a:cubicBezTo>
                    <a:pt x="1484" y="13605"/>
                    <a:pt x="1484" y="13650"/>
                    <a:pt x="1484" y="13650"/>
                  </a:cubicBezTo>
                  <a:cubicBezTo>
                    <a:pt x="1507" y="13696"/>
                    <a:pt x="1644" y="13924"/>
                    <a:pt x="1689" y="13947"/>
                  </a:cubicBezTo>
                  <a:lnTo>
                    <a:pt x="1735" y="13947"/>
                  </a:lnTo>
                  <a:cubicBezTo>
                    <a:pt x="1826" y="13833"/>
                    <a:pt x="1826" y="13742"/>
                    <a:pt x="1758" y="13650"/>
                  </a:cubicBezTo>
                  <a:cubicBezTo>
                    <a:pt x="1728" y="13606"/>
                    <a:pt x="1661" y="13581"/>
                    <a:pt x="1598" y="13581"/>
                  </a:cubicBezTo>
                  <a:close/>
                  <a:moveTo>
                    <a:pt x="11185" y="13331"/>
                  </a:moveTo>
                  <a:cubicBezTo>
                    <a:pt x="11093" y="13331"/>
                    <a:pt x="11002" y="13377"/>
                    <a:pt x="10934" y="13422"/>
                  </a:cubicBezTo>
                  <a:cubicBezTo>
                    <a:pt x="10888" y="13468"/>
                    <a:pt x="10842" y="13559"/>
                    <a:pt x="10842" y="13650"/>
                  </a:cubicBezTo>
                  <a:cubicBezTo>
                    <a:pt x="10842" y="13742"/>
                    <a:pt x="10911" y="13810"/>
                    <a:pt x="10934" y="13902"/>
                  </a:cubicBezTo>
                  <a:cubicBezTo>
                    <a:pt x="11002" y="13924"/>
                    <a:pt x="11071" y="13970"/>
                    <a:pt x="11162" y="13970"/>
                  </a:cubicBezTo>
                  <a:cubicBezTo>
                    <a:pt x="11178" y="13974"/>
                    <a:pt x="11194" y="13976"/>
                    <a:pt x="11210" y="13976"/>
                  </a:cubicBezTo>
                  <a:cubicBezTo>
                    <a:pt x="11285" y="13976"/>
                    <a:pt x="11357" y="13935"/>
                    <a:pt x="11413" y="13879"/>
                  </a:cubicBezTo>
                  <a:cubicBezTo>
                    <a:pt x="11459" y="13833"/>
                    <a:pt x="11481" y="13742"/>
                    <a:pt x="11504" y="13673"/>
                  </a:cubicBezTo>
                  <a:cubicBezTo>
                    <a:pt x="11504" y="13582"/>
                    <a:pt x="11436" y="13514"/>
                    <a:pt x="11413" y="13422"/>
                  </a:cubicBezTo>
                  <a:cubicBezTo>
                    <a:pt x="11345" y="13399"/>
                    <a:pt x="11253" y="13354"/>
                    <a:pt x="11185" y="13331"/>
                  </a:cubicBezTo>
                  <a:close/>
                  <a:moveTo>
                    <a:pt x="12121" y="13428"/>
                  </a:moveTo>
                  <a:cubicBezTo>
                    <a:pt x="12035" y="13428"/>
                    <a:pt x="11949" y="13456"/>
                    <a:pt x="11892" y="13514"/>
                  </a:cubicBezTo>
                  <a:cubicBezTo>
                    <a:pt x="11778" y="13628"/>
                    <a:pt x="11755" y="13879"/>
                    <a:pt x="11892" y="13993"/>
                  </a:cubicBezTo>
                  <a:cubicBezTo>
                    <a:pt x="11949" y="14050"/>
                    <a:pt x="12035" y="14078"/>
                    <a:pt x="12121" y="14078"/>
                  </a:cubicBezTo>
                  <a:cubicBezTo>
                    <a:pt x="12206" y="14078"/>
                    <a:pt x="12292" y="14050"/>
                    <a:pt x="12349" y="13993"/>
                  </a:cubicBezTo>
                  <a:cubicBezTo>
                    <a:pt x="12486" y="13879"/>
                    <a:pt x="12486" y="13628"/>
                    <a:pt x="12349" y="13514"/>
                  </a:cubicBezTo>
                  <a:cubicBezTo>
                    <a:pt x="12292" y="13456"/>
                    <a:pt x="12206" y="13428"/>
                    <a:pt x="12121" y="13428"/>
                  </a:cubicBezTo>
                  <a:close/>
                  <a:moveTo>
                    <a:pt x="2555" y="13670"/>
                  </a:moveTo>
                  <a:cubicBezTo>
                    <a:pt x="2509" y="13670"/>
                    <a:pt x="2462" y="13687"/>
                    <a:pt x="2420" y="13719"/>
                  </a:cubicBezTo>
                  <a:cubicBezTo>
                    <a:pt x="2329" y="13810"/>
                    <a:pt x="2329" y="13924"/>
                    <a:pt x="2397" y="14016"/>
                  </a:cubicBezTo>
                  <a:cubicBezTo>
                    <a:pt x="2443" y="14061"/>
                    <a:pt x="2494" y="14084"/>
                    <a:pt x="2545" y="14084"/>
                  </a:cubicBezTo>
                  <a:cubicBezTo>
                    <a:pt x="2597" y="14084"/>
                    <a:pt x="2648" y="14061"/>
                    <a:pt x="2694" y="14016"/>
                  </a:cubicBezTo>
                  <a:cubicBezTo>
                    <a:pt x="2785" y="13924"/>
                    <a:pt x="2785" y="13810"/>
                    <a:pt x="2694" y="13742"/>
                  </a:cubicBezTo>
                  <a:cubicBezTo>
                    <a:pt x="2657" y="13693"/>
                    <a:pt x="2607" y="13670"/>
                    <a:pt x="2555" y="13670"/>
                  </a:cubicBezTo>
                  <a:close/>
                  <a:moveTo>
                    <a:pt x="13054" y="13479"/>
                  </a:moveTo>
                  <a:cubicBezTo>
                    <a:pt x="12971" y="13479"/>
                    <a:pt x="12885" y="13514"/>
                    <a:pt x="12805" y="13582"/>
                  </a:cubicBezTo>
                  <a:cubicBezTo>
                    <a:pt x="12737" y="13650"/>
                    <a:pt x="12691" y="13719"/>
                    <a:pt x="12691" y="13833"/>
                  </a:cubicBezTo>
                  <a:cubicBezTo>
                    <a:pt x="12714" y="13924"/>
                    <a:pt x="12737" y="13993"/>
                    <a:pt x="12805" y="14061"/>
                  </a:cubicBezTo>
                  <a:cubicBezTo>
                    <a:pt x="12888" y="14132"/>
                    <a:pt x="12971" y="14173"/>
                    <a:pt x="13054" y="14173"/>
                  </a:cubicBezTo>
                  <a:cubicBezTo>
                    <a:pt x="13131" y="14173"/>
                    <a:pt x="13208" y="14138"/>
                    <a:pt x="13285" y="14061"/>
                  </a:cubicBezTo>
                  <a:cubicBezTo>
                    <a:pt x="13422" y="13924"/>
                    <a:pt x="13444" y="13742"/>
                    <a:pt x="13285" y="13582"/>
                  </a:cubicBezTo>
                  <a:cubicBezTo>
                    <a:pt x="13216" y="13514"/>
                    <a:pt x="13136" y="13479"/>
                    <a:pt x="13054" y="13479"/>
                  </a:cubicBezTo>
                  <a:close/>
                  <a:moveTo>
                    <a:pt x="3493" y="13738"/>
                  </a:moveTo>
                  <a:cubicBezTo>
                    <a:pt x="3437" y="13738"/>
                    <a:pt x="3394" y="13810"/>
                    <a:pt x="3333" y="13810"/>
                  </a:cubicBezTo>
                  <a:cubicBezTo>
                    <a:pt x="3333" y="13856"/>
                    <a:pt x="3287" y="13902"/>
                    <a:pt x="3264" y="13970"/>
                  </a:cubicBezTo>
                  <a:cubicBezTo>
                    <a:pt x="3264" y="14039"/>
                    <a:pt x="3333" y="14061"/>
                    <a:pt x="3333" y="14130"/>
                  </a:cubicBezTo>
                  <a:cubicBezTo>
                    <a:pt x="3378" y="14153"/>
                    <a:pt x="3424" y="14175"/>
                    <a:pt x="3493" y="14198"/>
                  </a:cubicBezTo>
                  <a:cubicBezTo>
                    <a:pt x="3502" y="14201"/>
                    <a:pt x="3511" y="14203"/>
                    <a:pt x="3520" y="14203"/>
                  </a:cubicBezTo>
                  <a:cubicBezTo>
                    <a:pt x="3574" y="14203"/>
                    <a:pt x="3613" y="14149"/>
                    <a:pt x="3652" y="14130"/>
                  </a:cubicBezTo>
                  <a:cubicBezTo>
                    <a:pt x="3698" y="14107"/>
                    <a:pt x="3721" y="14039"/>
                    <a:pt x="3721" y="13993"/>
                  </a:cubicBezTo>
                  <a:cubicBezTo>
                    <a:pt x="3744" y="13902"/>
                    <a:pt x="3675" y="13879"/>
                    <a:pt x="3675" y="13810"/>
                  </a:cubicBezTo>
                  <a:cubicBezTo>
                    <a:pt x="3630" y="13787"/>
                    <a:pt x="3561" y="13765"/>
                    <a:pt x="3515" y="13742"/>
                  </a:cubicBezTo>
                  <a:cubicBezTo>
                    <a:pt x="3508" y="13739"/>
                    <a:pt x="3501" y="13738"/>
                    <a:pt x="3493" y="13738"/>
                  </a:cubicBezTo>
                  <a:close/>
                  <a:moveTo>
                    <a:pt x="4428" y="13787"/>
                  </a:moveTo>
                  <a:cubicBezTo>
                    <a:pt x="4360" y="13787"/>
                    <a:pt x="4337" y="13810"/>
                    <a:pt x="4269" y="13856"/>
                  </a:cubicBezTo>
                  <a:cubicBezTo>
                    <a:pt x="4223" y="13902"/>
                    <a:pt x="4223" y="13970"/>
                    <a:pt x="4223" y="14016"/>
                  </a:cubicBezTo>
                  <a:cubicBezTo>
                    <a:pt x="4223" y="14084"/>
                    <a:pt x="4223" y="14130"/>
                    <a:pt x="4292" y="14175"/>
                  </a:cubicBezTo>
                  <a:cubicBezTo>
                    <a:pt x="4337" y="14221"/>
                    <a:pt x="4383" y="14244"/>
                    <a:pt x="4451" y="14244"/>
                  </a:cubicBezTo>
                  <a:cubicBezTo>
                    <a:pt x="4474" y="14244"/>
                    <a:pt x="4497" y="14246"/>
                    <a:pt x="4518" y="14246"/>
                  </a:cubicBezTo>
                  <a:cubicBezTo>
                    <a:pt x="4560" y="14246"/>
                    <a:pt x="4596" y="14236"/>
                    <a:pt x="4611" y="14175"/>
                  </a:cubicBezTo>
                  <a:cubicBezTo>
                    <a:pt x="4702" y="14130"/>
                    <a:pt x="4680" y="14061"/>
                    <a:pt x="4680" y="13993"/>
                  </a:cubicBezTo>
                  <a:cubicBezTo>
                    <a:pt x="4680" y="13947"/>
                    <a:pt x="4657" y="13902"/>
                    <a:pt x="4611" y="13833"/>
                  </a:cubicBezTo>
                  <a:cubicBezTo>
                    <a:pt x="4565" y="13787"/>
                    <a:pt x="4497" y="13787"/>
                    <a:pt x="4428" y="13787"/>
                  </a:cubicBezTo>
                  <a:close/>
                  <a:moveTo>
                    <a:pt x="13986" y="13573"/>
                  </a:moveTo>
                  <a:cubicBezTo>
                    <a:pt x="13906" y="13573"/>
                    <a:pt x="13830" y="13607"/>
                    <a:pt x="13764" y="13673"/>
                  </a:cubicBezTo>
                  <a:cubicBezTo>
                    <a:pt x="13696" y="13742"/>
                    <a:pt x="13650" y="13833"/>
                    <a:pt x="13650" y="13924"/>
                  </a:cubicBezTo>
                  <a:cubicBezTo>
                    <a:pt x="13650" y="14016"/>
                    <a:pt x="13673" y="14084"/>
                    <a:pt x="13741" y="14153"/>
                  </a:cubicBezTo>
                  <a:cubicBezTo>
                    <a:pt x="13824" y="14224"/>
                    <a:pt x="13913" y="14264"/>
                    <a:pt x="13999" y="14264"/>
                  </a:cubicBezTo>
                  <a:cubicBezTo>
                    <a:pt x="14078" y="14264"/>
                    <a:pt x="14155" y="14229"/>
                    <a:pt x="14221" y="14153"/>
                  </a:cubicBezTo>
                  <a:cubicBezTo>
                    <a:pt x="14380" y="14016"/>
                    <a:pt x="14380" y="13833"/>
                    <a:pt x="14243" y="13696"/>
                  </a:cubicBezTo>
                  <a:cubicBezTo>
                    <a:pt x="14160" y="13613"/>
                    <a:pt x="14071" y="13573"/>
                    <a:pt x="13986" y="13573"/>
                  </a:cubicBezTo>
                  <a:close/>
                  <a:moveTo>
                    <a:pt x="5433" y="13856"/>
                  </a:moveTo>
                  <a:cubicBezTo>
                    <a:pt x="5393" y="13856"/>
                    <a:pt x="5353" y="13867"/>
                    <a:pt x="5319" y="13879"/>
                  </a:cubicBezTo>
                  <a:cubicBezTo>
                    <a:pt x="5273" y="13879"/>
                    <a:pt x="5205" y="13947"/>
                    <a:pt x="5159" y="14016"/>
                  </a:cubicBezTo>
                  <a:cubicBezTo>
                    <a:pt x="5159" y="14039"/>
                    <a:pt x="5159" y="14084"/>
                    <a:pt x="5159" y="14130"/>
                  </a:cubicBezTo>
                  <a:cubicBezTo>
                    <a:pt x="5136" y="14221"/>
                    <a:pt x="5227" y="14244"/>
                    <a:pt x="5273" y="14312"/>
                  </a:cubicBezTo>
                  <a:cubicBezTo>
                    <a:pt x="5296" y="14358"/>
                    <a:pt x="5341" y="14358"/>
                    <a:pt x="5387" y="14358"/>
                  </a:cubicBezTo>
                  <a:cubicBezTo>
                    <a:pt x="5478" y="14358"/>
                    <a:pt x="5524" y="14335"/>
                    <a:pt x="5570" y="14290"/>
                  </a:cubicBezTo>
                  <a:cubicBezTo>
                    <a:pt x="5570" y="14267"/>
                    <a:pt x="5593" y="14267"/>
                    <a:pt x="5593" y="14244"/>
                  </a:cubicBezTo>
                  <a:cubicBezTo>
                    <a:pt x="5638" y="14221"/>
                    <a:pt x="5661" y="14175"/>
                    <a:pt x="5661" y="14107"/>
                  </a:cubicBezTo>
                  <a:cubicBezTo>
                    <a:pt x="5661" y="14039"/>
                    <a:pt x="5638" y="13993"/>
                    <a:pt x="5593" y="13970"/>
                  </a:cubicBezTo>
                  <a:cubicBezTo>
                    <a:pt x="5570" y="13947"/>
                    <a:pt x="5547" y="13924"/>
                    <a:pt x="5547" y="13902"/>
                  </a:cubicBezTo>
                  <a:cubicBezTo>
                    <a:pt x="5513" y="13867"/>
                    <a:pt x="5473" y="13856"/>
                    <a:pt x="5433" y="13856"/>
                  </a:cubicBezTo>
                  <a:close/>
                  <a:moveTo>
                    <a:pt x="15875" y="13713"/>
                  </a:moveTo>
                  <a:cubicBezTo>
                    <a:pt x="15818" y="13713"/>
                    <a:pt x="15761" y="13730"/>
                    <a:pt x="15704" y="13765"/>
                  </a:cubicBezTo>
                  <a:cubicBezTo>
                    <a:pt x="15499" y="13856"/>
                    <a:pt x="15430" y="14130"/>
                    <a:pt x="15590" y="14335"/>
                  </a:cubicBezTo>
                  <a:cubicBezTo>
                    <a:pt x="15611" y="14356"/>
                    <a:pt x="15622" y="14367"/>
                    <a:pt x="15632" y="14367"/>
                  </a:cubicBezTo>
                  <a:cubicBezTo>
                    <a:pt x="15645" y="14367"/>
                    <a:pt x="15656" y="14350"/>
                    <a:pt x="15681" y="14312"/>
                  </a:cubicBezTo>
                  <a:cubicBezTo>
                    <a:pt x="15681" y="14290"/>
                    <a:pt x="15681" y="14267"/>
                    <a:pt x="15704" y="14267"/>
                  </a:cubicBezTo>
                  <a:cubicBezTo>
                    <a:pt x="15750" y="14198"/>
                    <a:pt x="15818" y="14130"/>
                    <a:pt x="15864" y="14061"/>
                  </a:cubicBezTo>
                  <a:cubicBezTo>
                    <a:pt x="15932" y="13970"/>
                    <a:pt x="15978" y="13879"/>
                    <a:pt x="16069" y="13810"/>
                  </a:cubicBezTo>
                  <a:cubicBezTo>
                    <a:pt x="16092" y="13787"/>
                    <a:pt x="16069" y="13787"/>
                    <a:pt x="16047" y="13765"/>
                  </a:cubicBezTo>
                  <a:cubicBezTo>
                    <a:pt x="15989" y="13730"/>
                    <a:pt x="15932" y="13713"/>
                    <a:pt x="15875" y="13713"/>
                  </a:cubicBezTo>
                  <a:close/>
                  <a:moveTo>
                    <a:pt x="14951" y="13650"/>
                  </a:moveTo>
                  <a:cubicBezTo>
                    <a:pt x="14837" y="13650"/>
                    <a:pt x="14745" y="13696"/>
                    <a:pt x="14700" y="13765"/>
                  </a:cubicBezTo>
                  <a:cubicBezTo>
                    <a:pt x="14631" y="13833"/>
                    <a:pt x="14586" y="13924"/>
                    <a:pt x="14586" y="14039"/>
                  </a:cubicBezTo>
                  <a:cubicBezTo>
                    <a:pt x="14586" y="14084"/>
                    <a:pt x="14654" y="14267"/>
                    <a:pt x="14700" y="14290"/>
                  </a:cubicBezTo>
                  <a:cubicBezTo>
                    <a:pt x="14768" y="14335"/>
                    <a:pt x="14860" y="14381"/>
                    <a:pt x="14951" y="14381"/>
                  </a:cubicBezTo>
                  <a:cubicBezTo>
                    <a:pt x="15042" y="14381"/>
                    <a:pt x="15134" y="14312"/>
                    <a:pt x="15225" y="14290"/>
                  </a:cubicBezTo>
                  <a:cubicBezTo>
                    <a:pt x="15248" y="14175"/>
                    <a:pt x="15316" y="14107"/>
                    <a:pt x="15316" y="13993"/>
                  </a:cubicBezTo>
                  <a:cubicBezTo>
                    <a:pt x="15316" y="13947"/>
                    <a:pt x="15248" y="13765"/>
                    <a:pt x="15202" y="13742"/>
                  </a:cubicBezTo>
                  <a:cubicBezTo>
                    <a:pt x="15111" y="13696"/>
                    <a:pt x="15042" y="13650"/>
                    <a:pt x="14951" y="13650"/>
                  </a:cubicBezTo>
                  <a:close/>
                  <a:moveTo>
                    <a:pt x="6331" y="13941"/>
                  </a:moveTo>
                  <a:cubicBezTo>
                    <a:pt x="6275" y="13941"/>
                    <a:pt x="6219" y="13978"/>
                    <a:pt x="6163" y="14016"/>
                  </a:cubicBezTo>
                  <a:cubicBezTo>
                    <a:pt x="6118" y="14084"/>
                    <a:pt x="6095" y="14153"/>
                    <a:pt x="6095" y="14221"/>
                  </a:cubicBezTo>
                  <a:cubicBezTo>
                    <a:pt x="6095" y="14267"/>
                    <a:pt x="6118" y="14358"/>
                    <a:pt x="6163" y="14404"/>
                  </a:cubicBezTo>
                  <a:cubicBezTo>
                    <a:pt x="6209" y="14449"/>
                    <a:pt x="6300" y="14472"/>
                    <a:pt x="6346" y="14472"/>
                  </a:cubicBezTo>
                  <a:cubicBezTo>
                    <a:pt x="6414" y="14449"/>
                    <a:pt x="6506" y="14449"/>
                    <a:pt x="6551" y="14381"/>
                  </a:cubicBezTo>
                  <a:cubicBezTo>
                    <a:pt x="6574" y="14335"/>
                    <a:pt x="6620" y="14267"/>
                    <a:pt x="6620" y="14198"/>
                  </a:cubicBezTo>
                  <a:cubicBezTo>
                    <a:pt x="6620" y="14130"/>
                    <a:pt x="6574" y="14084"/>
                    <a:pt x="6551" y="14016"/>
                  </a:cubicBezTo>
                  <a:cubicBezTo>
                    <a:pt x="6506" y="13947"/>
                    <a:pt x="6414" y="13947"/>
                    <a:pt x="6369" y="13947"/>
                  </a:cubicBezTo>
                  <a:cubicBezTo>
                    <a:pt x="6356" y="13943"/>
                    <a:pt x="6343" y="13941"/>
                    <a:pt x="6331" y="13941"/>
                  </a:cubicBezTo>
                  <a:close/>
                  <a:moveTo>
                    <a:pt x="7282" y="13999"/>
                  </a:moveTo>
                  <a:cubicBezTo>
                    <a:pt x="7219" y="13999"/>
                    <a:pt x="7156" y="14027"/>
                    <a:pt x="7099" y="14084"/>
                  </a:cubicBezTo>
                  <a:cubicBezTo>
                    <a:pt x="6985" y="14198"/>
                    <a:pt x="6985" y="14358"/>
                    <a:pt x="7076" y="14449"/>
                  </a:cubicBezTo>
                  <a:cubicBezTo>
                    <a:pt x="7136" y="14521"/>
                    <a:pt x="7208" y="14555"/>
                    <a:pt x="7280" y="14555"/>
                  </a:cubicBezTo>
                  <a:cubicBezTo>
                    <a:pt x="7345" y="14555"/>
                    <a:pt x="7410" y="14527"/>
                    <a:pt x="7464" y="14472"/>
                  </a:cubicBezTo>
                  <a:cubicBezTo>
                    <a:pt x="7578" y="14358"/>
                    <a:pt x="7578" y="14198"/>
                    <a:pt x="7464" y="14084"/>
                  </a:cubicBezTo>
                  <a:cubicBezTo>
                    <a:pt x="7407" y="14027"/>
                    <a:pt x="7344" y="13999"/>
                    <a:pt x="7282" y="13999"/>
                  </a:cubicBezTo>
                  <a:close/>
                  <a:moveTo>
                    <a:pt x="8240" y="14084"/>
                  </a:moveTo>
                  <a:cubicBezTo>
                    <a:pt x="8172" y="14084"/>
                    <a:pt x="8081" y="14107"/>
                    <a:pt x="8035" y="14153"/>
                  </a:cubicBezTo>
                  <a:cubicBezTo>
                    <a:pt x="7966" y="14198"/>
                    <a:pt x="7944" y="14290"/>
                    <a:pt x="7944" y="14358"/>
                  </a:cubicBezTo>
                  <a:cubicBezTo>
                    <a:pt x="7944" y="14427"/>
                    <a:pt x="7966" y="14518"/>
                    <a:pt x="8012" y="14564"/>
                  </a:cubicBezTo>
                  <a:cubicBezTo>
                    <a:pt x="8058" y="14632"/>
                    <a:pt x="8149" y="14655"/>
                    <a:pt x="8217" y="14655"/>
                  </a:cubicBezTo>
                  <a:cubicBezTo>
                    <a:pt x="8286" y="14655"/>
                    <a:pt x="8377" y="14609"/>
                    <a:pt x="8446" y="14586"/>
                  </a:cubicBezTo>
                  <a:cubicBezTo>
                    <a:pt x="8469" y="14518"/>
                    <a:pt x="8514" y="14449"/>
                    <a:pt x="8514" y="14381"/>
                  </a:cubicBezTo>
                  <a:cubicBezTo>
                    <a:pt x="8514" y="14312"/>
                    <a:pt x="8491" y="14221"/>
                    <a:pt x="8446" y="14153"/>
                  </a:cubicBezTo>
                  <a:cubicBezTo>
                    <a:pt x="8400" y="14107"/>
                    <a:pt x="8309" y="14084"/>
                    <a:pt x="8240" y="14084"/>
                  </a:cubicBezTo>
                  <a:close/>
                  <a:moveTo>
                    <a:pt x="9199" y="14138"/>
                  </a:moveTo>
                  <a:cubicBezTo>
                    <a:pt x="9123" y="14138"/>
                    <a:pt x="9048" y="14167"/>
                    <a:pt x="8994" y="14221"/>
                  </a:cubicBezTo>
                  <a:cubicBezTo>
                    <a:pt x="8879" y="14335"/>
                    <a:pt x="8879" y="14541"/>
                    <a:pt x="8994" y="14655"/>
                  </a:cubicBezTo>
                  <a:cubicBezTo>
                    <a:pt x="9051" y="14712"/>
                    <a:pt x="9125" y="14740"/>
                    <a:pt x="9199" y="14740"/>
                  </a:cubicBezTo>
                  <a:cubicBezTo>
                    <a:pt x="9273" y="14740"/>
                    <a:pt x="9347" y="14712"/>
                    <a:pt x="9404" y="14655"/>
                  </a:cubicBezTo>
                  <a:cubicBezTo>
                    <a:pt x="9518" y="14541"/>
                    <a:pt x="9541" y="14358"/>
                    <a:pt x="9427" y="14244"/>
                  </a:cubicBezTo>
                  <a:cubicBezTo>
                    <a:pt x="9368" y="14172"/>
                    <a:pt x="9283" y="14138"/>
                    <a:pt x="9199" y="14138"/>
                  </a:cubicBezTo>
                  <a:close/>
                  <a:moveTo>
                    <a:pt x="10135" y="14198"/>
                  </a:moveTo>
                  <a:cubicBezTo>
                    <a:pt x="10066" y="14198"/>
                    <a:pt x="9998" y="14221"/>
                    <a:pt x="9929" y="14290"/>
                  </a:cubicBezTo>
                  <a:cubicBezTo>
                    <a:pt x="9861" y="14358"/>
                    <a:pt x="9815" y="14427"/>
                    <a:pt x="9815" y="14518"/>
                  </a:cubicBezTo>
                  <a:cubicBezTo>
                    <a:pt x="9815" y="14586"/>
                    <a:pt x="9838" y="14655"/>
                    <a:pt x="9907" y="14723"/>
                  </a:cubicBezTo>
                  <a:cubicBezTo>
                    <a:pt x="9975" y="14792"/>
                    <a:pt x="10043" y="14837"/>
                    <a:pt x="10135" y="14837"/>
                  </a:cubicBezTo>
                  <a:cubicBezTo>
                    <a:pt x="10203" y="14815"/>
                    <a:pt x="10295" y="14837"/>
                    <a:pt x="10340" y="14723"/>
                  </a:cubicBezTo>
                  <a:cubicBezTo>
                    <a:pt x="10432" y="14678"/>
                    <a:pt x="10432" y="14586"/>
                    <a:pt x="10432" y="14518"/>
                  </a:cubicBezTo>
                  <a:cubicBezTo>
                    <a:pt x="10432" y="14449"/>
                    <a:pt x="10409" y="14358"/>
                    <a:pt x="10340" y="14290"/>
                  </a:cubicBezTo>
                  <a:cubicBezTo>
                    <a:pt x="10295" y="14244"/>
                    <a:pt x="10203" y="14198"/>
                    <a:pt x="10135" y="14198"/>
                  </a:cubicBezTo>
                  <a:close/>
                  <a:moveTo>
                    <a:pt x="11064" y="14286"/>
                  </a:moveTo>
                  <a:cubicBezTo>
                    <a:pt x="10987" y="14286"/>
                    <a:pt x="10924" y="14358"/>
                    <a:pt x="10842" y="14358"/>
                  </a:cubicBezTo>
                  <a:cubicBezTo>
                    <a:pt x="10820" y="14449"/>
                    <a:pt x="10774" y="14495"/>
                    <a:pt x="10751" y="14586"/>
                  </a:cubicBezTo>
                  <a:cubicBezTo>
                    <a:pt x="10751" y="14700"/>
                    <a:pt x="10797" y="14769"/>
                    <a:pt x="10842" y="14837"/>
                  </a:cubicBezTo>
                  <a:cubicBezTo>
                    <a:pt x="10888" y="14883"/>
                    <a:pt x="10979" y="14906"/>
                    <a:pt x="11048" y="14929"/>
                  </a:cubicBezTo>
                  <a:cubicBezTo>
                    <a:pt x="11058" y="14931"/>
                    <a:pt x="11068" y="14932"/>
                    <a:pt x="11077" y="14932"/>
                  </a:cubicBezTo>
                  <a:cubicBezTo>
                    <a:pt x="11155" y="14932"/>
                    <a:pt x="11218" y="14860"/>
                    <a:pt x="11299" y="14860"/>
                  </a:cubicBezTo>
                  <a:cubicBezTo>
                    <a:pt x="11345" y="14769"/>
                    <a:pt x="11390" y="14700"/>
                    <a:pt x="11390" y="14632"/>
                  </a:cubicBezTo>
                  <a:cubicBezTo>
                    <a:pt x="11413" y="14518"/>
                    <a:pt x="11345" y="14449"/>
                    <a:pt x="11322" y="14358"/>
                  </a:cubicBezTo>
                  <a:cubicBezTo>
                    <a:pt x="11253" y="14335"/>
                    <a:pt x="11185" y="14312"/>
                    <a:pt x="11093" y="14290"/>
                  </a:cubicBezTo>
                  <a:cubicBezTo>
                    <a:pt x="11083" y="14287"/>
                    <a:pt x="11073" y="14286"/>
                    <a:pt x="11064" y="14286"/>
                  </a:cubicBezTo>
                  <a:close/>
                  <a:moveTo>
                    <a:pt x="2443" y="14586"/>
                  </a:moveTo>
                  <a:cubicBezTo>
                    <a:pt x="2374" y="14586"/>
                    <a:pt x="2351" y="14655"/>
                    <a:pt x="2306" y="14700"/>
                  </a:cubicBezTo>
                  <a:cubicBezTo>
                    <a:pt x="2306" y="14700"/>
                    <a:pt x="2351" y="14746"/>
                    <a:pt x="2374" y="14769"/>
                  </a:cubicBezTo>
                  <a:cubicBezTo>
                    <a:pt x="2397" y="14815"/>
                    <a:pt x="2420" y="14837"/>
                    <a:pt x="2443" y="14860"/>
                  </a:cubicBezTo>
                  <a:cubicBezTo>
                    <a:pt x="2488" y="14883"/>
                    <a:pt x="2511" y="14929"/>
                    <a:pt x="2557" y="14952"/>
                  </a:cubicBezTo>
                  <a:cubicBezTo>
                    <a:pt x="2557" y="14974"/>
                    <a:pt x="2602" y="14974"/>
                    <a:pt x="2602" y="14974"/>
                  </a:cubicBezTo>
                  <a:cubicBezTo>
                    <a:pt x="2625" y="14929"/>
                    <a:pt x="2694" y="14906"/>
                    <a:pt x="2694" y="14837"/>
                  </a:cubicBezTo>
                  <a:cubicBezTo>
                    <a:pt x="2671" y="14769"/>
                    <a:pt x="2694" y="14700"/>
                    <a:pt x="2625" y="14655"/>
                  </a:cubicBezTo>
                  <a:cubicBezTo>
                    <a:pt x="2580" y="14609"/>
                    <a:pt x="2511" y="14609"/>
                    <a:pt x="2443" y="14586"/>
                  </a:cubicBezTo>
                  <a:close/>
                  <a:moveTo>
                    <a:pt x="12028" y="14378"/>
                  </a:moveTo>
                  <a:cubicBezTo>
                    <a:pt x="11941" y="14378"/>
                    <a:pt x="11856" y="14407"/>
                    <a:pt x="11801" y="14472"/>
                  </a:cubicBezTo>
                  <a:cubicBezTo>
                    <a:pt x="11687" y="14564"/>
                    <a:pt x="11664" y="14815"/>
                    <a:pt x="11778" y="14929"/>
                  </a:cubicBezTo>
                  <a:cubicBezTo>
                    <a:pt x="11838" y="15000"/>
                    <a:pt x="11935" y="15034"/>
                    <a:pt x="12030" y="15034"/>
                  </a:cubicBezTo>
                  <a:cubicBezTo>
                    <a:pt x="12117" y="15034"/>
                    <a:pt x="12203" y="15006"/>
                    <a:pt x="12258" y="14952"/>
                  </a:cubicBezTo>
                  <a:cubicBezTo>
                    <a:pt x="12372" y="14837"/>
                    <a:pt x="12394" y="14586"/>
                    <a:pt x="12280" y="14472"/>
                  </a:cubicBezTo>
                  <a:cubicBezTo>
                    <a:pt x="12221" y="14413"/>
                    <a:pt x="12124" y="14378"/>
                    <a:pt x="12028" y="14378"/>
                  </a:cubicBezTo>
                  <a:close/>
                  <a:moveTo>
                    <a:pt x="3410" y="14671"/>
                  </a:moveTo>
                  <a:cubicBezTo>
                    <a:pt x="3360" y="14671"/>
                    <a:pt x="3320" y="14705"/>
                    <a:pt x="3264" y="14723"/>
                  </a:cubicBezTo>
                  <a:cubicBezTo>
                    <a:pt x="3242" y="14746"/>
                    <a:pt x="3219" y="14815"/>
                    <a:pt x="3219" y="14860"/>
                  </a:cubicBezTo>
                  <a:cubicBezTo>
                    <a:pt x="3173" y="14952"/>
                    <a:pt x="3264" y="14974"/>
                    <a:pt x="3264" y="15043"/>
                  </a:cubicBezTo>
                  <a:cubicBezTo>
                    <a:pt x="3310" y="15066"/>
                    <a:pt x="3356" y="15088"/>
                    <a:pt x="3424" y="15111"/>
                  </a:cubicBezTo>
                  <a:cubicBezTo>
                    <a:pt x="3437" y="15116"/>
                    <a:pt x="3449" y="15118"/>
                    <a:pt x="3461" y="15118"/>
                  </a:cubicBezTo>
                  <a:cubicBezTo>
                    <a:pt x="3510" y="15118"/>
                    <a:pt x="3547" y="15084"/>
                    <a:pt x="3584" y="15066"/>
                  </a:cubicBezTo>
                  <a:cubicBezTo>
                    <a:pt x="3630" y="15043"/>
                    <a:pt x="3630" y="14952"/>
                    <a:pt x="3652" y="14906"/>
                  </a:cubicBezTo>
                  <a:cubicBezTo>
                    <a:pt x="3675" y="14837"/>
                    <a:pt x="3607" y="14792"/>
                    <a:pt x="3607" y="14723"/>
                  </a:cubicBezTo>
                  <a:cubicBezTo>
                    <a:pt x="3561" y="14700"/>
                    <a:pt x="3493" y="14678"/>
                    <a:pt x="3447" y="14678"/>
                  </a:cubicBezTo>
                  <a:cubicBezTo>
                    <a:pt x="3434" y="14673"/>
                    <a:pt x="3422" y="14671"/>
                    <a:pt x="3410" y="14671"/>
                  </a:cubicBezTo>
                  <a:close/>
                  <a:moveTo>
                    <a:pt x="12955" y="14429"/>
                  </a:moveTo>
                  <a:cubicBezTo>
                    <a:pt x="12873" y="14429"/>
                    <a:pt x="12791" y="14464"/>
                    <a:pt x="12714" y="14541"/>
                  </a:cubicBezTo>
                  <a:cubicBezTo>
                    <a:pt x="12646" y="14586"/>
                    <a:pt x="12600" y="14678"/>
                    <a:pt x="12600" y="14769"/>
                  </a:cubicBezTo>
                  <a:cubicBezTo>
                    <a:pt x="12600" y="14860"/>
                    <a:pt x="12646" y="14929"/>
                    <a:pt x="12714" y="14997"/>
                  </a:cubicBezTo>
                  <a:cubicBezTo>
                    <a:pt x="12785" y="15080"/>
                    <a:pt x="12869" y="15120"/>
                    <a:pt x="12955" y="15120"/>
                  </a:cubicBezTo>
                  <a:cubicBezTo>
                    <a:pt x="13034" y="15120"/>
                    <a:pt x="13117" y="15086"/>
                    <a:pt x="13193" y="15020"/>
                  </a:cubicBezTo>
                  <a:cubicBezTo>
                    <a:pt x="13330" y="14860"/>
                    <a:pt x="13330" y="14700"/>
                    <a:pt x="13216" y="14541"/>
                  </a:cubicBezTo>
                  <a:cubicBezTo>
                    <a:pt x="13133" y="14470"/>
                    <a:pt x="13044" y="14429"/>
                    <a:pt x="12955" y="14429"/>
                  </a:cubicBezTo>
                  <a:close/>
                  <a:moveTo>
                    <a:pt x="4391" y="14763"/>
                  </a:moveTo>
                  <a:cubicBezTo>
                    <a:pt x="4331" y="14763"/>
                    <a:pt x="4269" y="14780"/>
                    <a:pt x="4223" y="14815"/>
                  </a:cubicBezTo>
                  <a:cubicBezTo>
                    <a:pt x="4132" y="14883"/>
                    <a:pt x="4132" y="15066"/>
                    <a:pt x="4223" y="15157"/>
                  </a:cubicBezTo>
                  <a:cubicBezTo>
                    <a:pt x="4257" y="15191"/>
                    <a:pt x="4320" y="15208"/>
                    <a:pt x="4383" y="15208"/>
                  </a:cubicBezTo>
                  <a:cubicBezTo>
                    <a:pt x="4446" y="15208"/>
                    <a:pt x="4508" y="15191"/>
                    <a:pt x="4543" y="15157"/>
                  </a:cubicBezTo>
                  <a:cubicBezTo>
                    <a:pt x="4611" y="15088"/>
                    <a:pt x="4634" y="14906"/>
                    <a:pt x="4543" y="14815"/>
                  </a:cubicBezTo>
                  <a:cubicBezTo>
                    <a:pt x="4508" y="14780"/>
                    <a:pt x="4451" y="14763"/>
                    <a:pt x="4391" y="14763"/>
                  </a:cubicBezTo>
                  <a:close/>
                  <a:moveTo>
                    <a:pt x="13910" y="14521"/>
                  </a:moveTo>
                  <a:cubicBezTo>
                    <a:pt x="13827" y="14521"/>
                    <a:pt x="13744" y="14561"/>
                    <a:pt x="13673" y="14632"/>
                  </a:cubicBezTo>
                  <a:cubicBezTo>
                    <a:pt x="13513" y="14769"/>
                    <a:pt x="13513" y="14952"/>
                    <a:pt x="13650" y="15111"/>
                  </a:cubicBezTo>
                  <a:cubicBezTo>
                    <a:pt x="13730" y="15180"/>
                    <a:pt x="13815" y="15214"/>
                    <a:pt x="13898" y="15214"/>
                  </a:cubicBezTo>
                  <a:cubicBezTo>
                    <a:pt x="13981" y="15214"/>
                    <a:pt x="14061" y="15180"/>
                    <a:pt x="14129" y="15111"/>
                  </a:cubicBezTo>
                  <a:cubicBezTo>
                    <a:pt x="14289" y="14952"/>
                    <a:pt x="14289" y="14792"/>
                    <a:pt x="14129" y="14632"/>
                  </a:cubicBezTo>
                  <a:cubicBezTo>
                    <a:pt x="14063" y="14555"/>
                    <a:pt x="13987" y="14521"/>
                    <a:pt x="13910" y="14521"/>
                  </a:cubicBezTo>
                  <a:close/>
                  <a:moveTo>
                    <a:pt x="14865" y="14582"/>
                  </a:moveTo>
                  <a:cubicBezTo>
                    <a:pt x="14773" y="14582"/>
                    <a:pt x="14648" y="14641"/>
                    <a:pt x="14609" y="14700"/>
                  </a:cubicBezTo>
                  <a:cubicBezTo>
                    <a:pt x="14540" y="14769"/>
                    <a:pt x="14517" y="14860"/>
                    <a:pt x="14517" y="14952"/>
                  </a:cubicBezTo>
                  <a:cubicBezTo>
                    <a:pt x="14517" y="15043"/>
                    <a:pt x="14540" y="15134"/>
                    <a:pt x="14609" y="15203"/>
                  </a:cubicBezTo>
                  <a:cubicBezTo>
                    <a:pt x="14654" y="15225"/>
                    <a:pt x="14700" y="15271"/>
                    <a:pt x="14745" y="15271"/>
                  </a:cubicBezTo>
                  <a:cubicBezTo>
                    <a:pt x="14752" y="15274"/>
                    <a:pt x="14758" y="15276"/>
                    <a:pt x="14763" y="15276"/>
                  </a:cubicBezTo>
                  <a:cubicBezTo>
                    <a:pt x="14798" y="15276"/>
                    <a:pt x="14820" y="15222"/>
                    <a:pt x="14860" y="15203"/>
                  </a:cubicBezTo>
                  <a:cubicBezTo>
                    <a:pt x="14905" y="15157"/>
                    <a:pt x="14928" y="15111"/>
                    <a:pt x="14974" y="15066"/>
                  </a:cubicBezTo>
                  <a:cubicBezTo>
                    <a:pt x="15042" y="14997"/>
                    <a:pt x="15134" y="14929"/>
                    <a:pt x="15202" y="14860"/>
                  </a:cubicBezTo>
                  <a:cubicBezTo>
                    <a:pt x="15202" y="14837"/>
                    <a:pt x="15225" y="14815"/>
                    <a:pt x="15202" y="14815"/>
                  </a:cubicBezTo>
                  <a:cubicBezTo>
                    <a:pt x="15156" y="14746"/>
                    <a:pt x="15156" y="14632"/>
                    <a:pt x="15042" y="14632"/>
                  </a:cubicBezTo>
                  <a:cubicBezTo>
                    <a:pt x="15031" y="14598"/>
                    <a:pt x="15008" y="14592"/>
                    <a:pt x="14982" y="14592"/>
                  </a:cubicBezTo>
                  <a:cubicBezTo>
                    <a:pt x="14969" y="14592"/>
                    <a:pt x="14956" y="14593"/>
                    <a:pt x="14943" y="14593"/>
                  </a:cubicBezTo>
                  <a:cubicBezTo>
                    <a:pt x="14930" y="14593"/>
                    <a:pt x="14917" y="14592"/>
                    <a:pt x="14905" y="14586"/>
                  </a:cubicBezTo>
                  <a:cubicBezTo>
                    <a:pt x="14893" y="14583"/>
                    <a:pt x="14880" y="14582"/>
                    <a:pt x="14865" y="14582"/>
                  </a:cubicBezTo>
                  <a:close/>
                  <a:moveTo>
                    <a:pt x="5298" y="14817"/>
                  </a:moveTo>
                  <a:cubicBezTo>
                    <a:pt x="5244" y="14817"/>
                    <a:pt x="5190" y="14840"/>
                    <a:pt x="5136" y="14883"/>
                  </a:cubicBezTo>
                  <a:cubicBezTo>
                    <a:pt x="5022" y="14997"/>
                    <a:pt x="5022" y="15111"/>
                    <a:pt x="5136" y="15225"/>
                  </a:cubicBezTo>
                  <a:cubicBezTo>
                    <a:pt x="5193" y="15283"/>
                    <a:pt x="5250" y="15311"/>
                    <a:pt x="5307" y="15311"/>
                  </a:cubicBezTo>
                  <a:cubicBezTo>
                    <a:pt x="5364" y="15311"/>
                    <a:pt x="5421" y="15283"/>
                    <a:pt x="5478" y="15225"/>
                  </a:cubicBezTo>
                  <a:cubicBezTo>
                    <a:pt x="5593" y="15111"/>
                    <a:pt x="5593" y="14997"/>
                    <a:pt x="5478" y="14906"/>
                  </a:cubicBezTo>
                  <a:cubicBezTo>
                    <a:pt x="5418" y="14846"/>
                    <a:pt x="5358" y="14817"/>
                    <a:pt x="5298" y="14817"/>
                  </a:cubicBezTo>
                  <a:close/>
                  <a:moveTo>
                    <a:pt x="6254" y="14883"/>
                  </a:moveTo>
                  <a:cubicBezTo>
                    <a:pt x="6186" y="14883"/>
                    <a:pt x="6118" y="14929"/>
                    <a:pt x="6049" y="14952"/>
                  </a:cubicBezTo>
                  <a:cubicBezTo>
                    <a:pt x="6026" y="15020"/>
                    <a:pt x="5981" y="15088"/>
                    <a:pt x="6003" y="15157"/>
                  </a:cubicBezTo>
                  <a:cubicBezTo>
                    <a:pt x="6003" y="15225"/>
                    <a:pt x="6003" y="15317"/>
                    <a:pt x="6072" y="15340"/>
                  </a:cubicBezTo>
                  <a:cubicBezTo>
                    <a:pt x="6140" y="15385"/>
                    <a:pt x="6209" y="15431"/>
                    <a:pt x="6254" y="15431"/>
                  </a:cubicBezTo>
                  <a:cubicBezTo>
                    <a:pt x="6323" y="15408"/>
                    <a:pt x="6414" y="15408"/>
                    <a:pt x="6460" y="15340"/>
                  </a:cubicBezTo>
                  <a:cubicBezTo>
                    <a:pt x="6483" y="15271"/>
                    <a:pt x="6528" y="15203"/>
                    <a:pt x="6528" y="15134"/>
                  </a:cubicBezTo>
                  <a:cubicBezTo>
                    <a:pt x="6506" y="15088"/>
                    <a:pt x="6506" y="14997"/>
                    <a:pt x="6437" y="14952"/>
                  </a:cubicBezTo>
                  <a:cubicBezTo>
                    <a:pt x="6391" y="14929"/>
                    <a:pt x="6323" y="14883"/>
                    <a:pt x="6254" y="14883"/>
                  </a:cubicBezTo>
                  <a:close/>
                  <a:moveTo>
                    <a:pt x="7203" y="14977"/>
                  </a:moveTo>
                  <a:cubicBezTo>
                    <a:pt x="7143" y="14977"/>
                    <a:pt x="7084" y="15000"/>
                    <a:pt x="7031" y="15043"/>
                  </a:cubicBezTo>
                  <a:cubicBezTo>
                    <a:pt x="6916" y="15157"/>
                    <a:pt x="6894" y="15317"/>
                    <a:pt x="7008" y="15431"/>
                  </a:cubicBezTo>
                  <a:cubicBezTo>
                    <a:pt x="7065" y="15488"/>
                    <a:pt x="7133" y="15516"/>
                    <a:pt x="7202" y="15516"/>
                  </a:cubicBezTo>
                  <a:cubicBezTo>
                    <a:pt x="7270" y="15516"/>
                    <a:pt x="7339" y="15488"/>
                    <a:pt x="7396" y="15431"/>
                  </a:cubicBezTo>
                  <a:cubicBezTo>
                    <a:pt x="7510" y="15317"/>
                    <a:pt x="7510" y="15180"/>
                    <a:pt x="7396" y="15066"/>
                  </a:cubicBezTo>
                  <a:cubicBezTo>
                    <a:pt x="7335" y="15005"/>
                    <a:pt x="7269" y="14977"/>
                    <a:pt x="7203" y="14977"/>
                  </a:cubicBezTo>
                  <a:close/>
                  <a:moveTo>
                    <a:pt x="8149" y="15020"/>
                  </a:moveTo>
                  <a:cubicBezTo>
                    <a:pt x="8081" y="15020"/>
                    <a:pt x="8012" y="15043"/>
                    <a:pt x="7966" y="15111"/>
                  </a:cubicBezTo>
                  <a:cubicBezTo>
                    <a:pt x="7921" y="15157"/>
                    <a:pt x="7875" y="15203"/>
                    <a:pt x="7875" y="15294"/>
                  </a:cubicBezTo>
                  <a:cubicBezTo>
                    <a:pt x="7875" y="15362"/>
                    <a:pt x="7898" y="15431"/>
                    <a:pt x="7966" y="15477"/>
                  </a:cubicBezTo>
                  <a:cubicBezTo>
                    <a:pt x="8006" y="15516"/>
                    <a:pt x="8045" y="15572"/>
                    <a:pt x="8114" y="15572"/>
                  </a:cubicBezTo>
                  <a:cubicBezTo>
                    <a:pt x="8125" y="15572"/>
                    <a:pt x="8136" y="15571"/>
                    <a:pt x="8149" y="15568"/>
                  </a:cubicBezTo>
                  <a:cubicBezTo>
                    <a:pt x="8217" y="15568"/>
                    <a:pt x="8286" y="15568"/>
                    <a:pt x="8332" y="15499"/>
                  </a:cubicBezTo>
                  <a:cubicBezTo>
                    <a:pt x="8400" y="15431"/>
                    <a:pt x="8446" y="15385"/>
                    <a:pt x="8446" y="15294"/>
                  </a:cubicBezTo>
                  <a:cubicBezTo>
                    <a:pt x="8423" y="15225"/>
                    <a:pt x="8423" y="15157"/>
                    <a:pt x="8354" y="15111"/>
                  </a:cubicBezTo>
                  <a:cubicBezTo>
                    <a:pt x="8309" y="15043"/>
                    <a:pt x="8240" y="15020"/>
                    <a:pt x="8149" y="15020"/>
                  </a:cubicBezTo>
                  <a:close/>
                  <a:moveTo>
                    <a:pt x="9108" y="15094"/>
                  </a:moveTo>
                  <a:cubicBezTo>
                    <a:pt x="9033" y="15094"/>
                    <a:pt x="8959" y="15123"/>
                    <a:pt x="8902" y="15180"/>
                  </a:cubicBezTo>
                  <a:cubicBezTo>
                    <a:pt x="8788" y="15271"/>
                    <a:pt x="8765" y="15477"/>
                    <a:pt x="8902" y="15591"/>
                  </a:cubicBezTo>
                  <a:cubicBezTo>
                    <a:pt x="8948" y="15636"/>
                    <a:pt x="9016" y="15682"/>
                    <a:pt x="9085" y="15682"/>
                  </a:cubicBezTo>
                  <a:cubicBezTo>
                    <a:pt x="9098" y="15685"/>
                    <a:pt x="9110" y="15687"/>
                    <a:pt x="9122" y="15687"/>
                  </a:cubicBezTo>
                  <a:cubicBezTo>
                    <a:pt x="9195" y="15687"/>
                    <a:pt x="9254" y="15633"/>
                    <a:pt x="9313" y="15613"/>
                  </a:cubicBezTo>
                  <a:cubicBezTo>
                    <a:pt x="9359" y="15568"/>
                    <a:pt x="9404" y="15454"/>
                    <a:pt x="9404" y="15385"/>
                  </a:cubicBezTo>
                  <a:cubicBezTo>
                    <a:pt x="9404" y="15340"/>
                    <a:pt x="9359" y="15203"/>
                    <a:pt x="9313" y="15180"/>
                  </a:cubicBezTo>
                  <a:cubicBezTo>
                    <a:pt x="9256" y="15123"/>
                    <a:pt x="9182" y="15094"/>
                    <a:pt x="9108" y="15094"/>
                  </a:cubicBezTo>
                  <a:close/>
                  <a:moveTo>
                    <a:pt x="10055" y="15185"/>
                  </a:moveTo>
                  <a:cubicBezTo>
                    <a:pt x="9975" y="15185"/>
                    <a:pt x="9895" y="15214"/>
                    <a:pt x="9838" y="15271"/>
                  </a:cubicBezTo>
                  <a:cubicBezTo>
                    <a:pt x="9724" y="15385"/>
                    <a:pt x="9724" y="15591"/>
                    <a:pt x="9838" y="15705"/>
                  </a:cubicBezTo>
                  <a:cubicBezTo>
                    <a:pt x="9895" y="15762"/>
                    <a:pt x="9975" y="15790"/>
                    <a:pt x="10055" y="15790"/>
                  </a:cubicBezTo>
                  <a:cubicBezTo>
                    <a:pt x="10135" y="15790"/>
                    <a:pt x="10215" y="15762"/>
                    <a:pt x="10272" y="15705"/>
                  </a:cubicBezTo>
                  <a:cubicBezTo>
                    <a:pt x="10386" y="15591"/>
                    <a:pt x="10386" y="15385"/>
                    <a:pt x="10272" y="15271"/>
                  </a:cubicBezTo>
                  <a:cubicBezTo>
                    <a:pt x="10215" y="15214"/>
                    <a:pt x="10135" y="15185"/>
                    <a:pt x="10055" y="15185"/>
                  </a:cubicBezTo>
                  <a:close/>
                  <a:moveTo>
                    <a:pt x="3287" y="15613"/>
                  </a:moveTo>
                  <a:cubicBezTo>
                    <a:pt x="3287" y="15636"/>
                    <a:pt x="3287" y="15659"/>
                    <a:pt x="3287" y="15659"/>
                  </a:cubicBezTo>
                  <a:cubicBezTo>
                    <a:pt x="3378" y="15728"/>
                    <a:pt x="3447" y="15773"/>
                    <a:pt x="3538" y="15842"/>
                  </a:cubicBezTo>
                  <a:cubicBezTo>
                    <a:pt x="3538" y="15842"/>
                    <a:pt x="3561" y="15842"/>
                    <a:pt x="3561" y="15865"/>
                  </a:cubicBezTo>
                  <a:cubicBezTo>
                    <a:pt x="3561" y="15842"/>
                    <a:pt x="3561" y="15842"/>
                    <a:pt x="3561" y="15819"/>
                  </a:cubicBezTo>
                  <a:cubicBezTo>
                    <a:pt x="3538" y="15705"/>
                    <a:pt x="3447" y="15613"/>
                    <a:pt x="3310" y="15613"/>
                  </a:cubicBezTo>
                  <a:close/>
                  <a:moveTo>
                    <a:pt x="10982" y="15237"/>
                  </a:moveTo>
                  <a:cubicBezTo>
                    <a:pt x="10911" y="15237"/>
                    <a:pt x="10842" y="15271"/>
                    <a:pt x="10774" y="15340"/>
                  </a:cubicBezTo>
                  <a:cubicBezTo>
                    <a:pt x="10614" y="15499"/>
                    <a:pt x="10614" y="15636"/>
                    <a:pt x="10774" y="15773"/>
                  </a:cubicBezTo>
                  <a:cubicBezTo>
                    <a:pt x="10842" y="15842"/>
                    <a:pt x="10911" y="15876"/>
                    <a:pt x="10979" y="15876"/>
                  </a:cubicBezTo>
                  <a:cubicBezTo>
                    <a:pt x="11048" y="15876"/>
                    <a:pt x="11116" y="15842"/>
                    <a:pt x="11185" y="15773"/>
                  </a:cubicBezTo>
                  <a:cubicBezTo>
                    <a:pt x="11345" y="15636"/>
                    <a:pt x="11345" y="15499"/>
                    <a:pt x="11208" y="15340"/>
                  </a:cubicBezTo>
                  <a:cubicBezTo>
                    <a:pt x="11128" y="15271"/>
                    <a:pt x="11053" y="15237"/>
                    <a:pt x="10982" y="15237"/>
                  </a:cubicBezTo>
                  <a:close/>
                  <a:moveTo>
                    <a:pt x="11939" y="15325"/>
                  </a:moveTo>
                  <a:cubicBezTo>
                    <a:pt x="11844" y="15325"/>
                    <a:pt x="11747" y="15359"/>
                    <a:pt x="11687" y="15431"/>
                  </a:cubicBezTo>
                  <a:cubicBezTo>
                    <a:pt x="11573" y="15545"/>
                    <a:pt x="11596" y="15773"/>
                    <a:pt x="11687" y="15887"/>
                  </a:cubicBezTo>
                  <a:cubicBezTo>
                    <a:pt x="11755" y="15944"/>
                    <a:pt x="11852" y="15973"/>
                    <a:pt x="11944" y="15973"/>
                  </a:cubicBezTo>
                  <a:cubicBezTo>
                    <a:pt x="12035" y="15973"/>
                    <a:pt x="12121" y="15944"/>
                    <a:pt x="12166" y="15887"/>
                  </a:cubicBezTo>
                  <a:cubicBezTo>
                    <a:pt x="12280" y="15773"/>
                    <a:pt x="12280" y="15522"/>
                    <a:pt x="12166" y="15408"/>
                  </a:cubicBezTo>
                  <a:cubicBezTo>
                    <a:pt x="12112" y="15354"/>
                    <a:pt x="12026" y="15325"/>
                    <a:pt x="11939" y="15325"/>
                  </a:cubicBezTo>
                  <a:close/>
                  <a:moveTo>
                    <a:pt x="12908" y="15385"/>
                  </a:moveTo>
                  <a:cubicBezTo>
                    <a:pt x="12822" y="15385"/>
                    <a:pt x="12737" y="15419"/>
                    <a:pt x="12668" y="15499"/>
                  </a:cubicBezTo>
                  <a:cubicBezTo>
                    <a:pt x="12531" y="15636"/>
                    <a:pt x="12531" y="15842"/>
                    <a:pt x="12668" y="15979"/>
                  </a:cubicBezTo>
                  <a:cubicBezTo>
                    <a:pt x="12745" y="16033"/>
                    <a:pt x="12826" y="16062"/>
                    <a:pt x="12905" y="16062"/>
                  </a:cubicBezTo>
                  <a:cubicBezTo>
                    <a:pt x="12992" y="16062"/>
                    <a:pt x="13076" y="16027"/>
                    <a:pt x="13148" y="15956"/>
                  </a:cubicBezTo>
                  <a:cubicBezTo>
                    <a:pt x="13262" y="15842"/>
                    <a:pt x="13285" y="15613"/>
                    <a:pt x="13148" y="15477"/>
                  </a:cubicBezTo>
                  <a:cubicBezTo>
                    <a:pt x="13079" y="15419"/>
                    <a:pt x="12994" y="15385"/>
                    <a:pt x="12908" y="15385"/>
                  </a:cubicBezTo>
                  <a:close/>
                  <a:moveTo>
                    <a:pt x="13820" y="15449"/>
                  </a:moveTo>
                  <a:cubicBezTo>
                    <a:pt x="13735" y="15449"/>
                    <a:pt x="13654" y="15481"/>
                    <a:pt x="13581" y="15568"/>
                  </a:cubicBezTo>
                  <a:cubicBezTo>
                    <a:pt x="13490" y="15636"/>
                    <a:pt x="13490" y="15750"/>
                    <a:pt x="13490" y="15865"/>
                  </a:cubicBezTo>
                  <a:cubicBezTo>
                    <a:pt x="13490" y="15956"/>
                    <a:pt x="13559" y="16001"/>
                    <a:pt x="13627" y="16070"/>
                  </a:cubicBezTo>
                  <a:cubicBezTo>
                    <a:pt x="13654" y="16097"/>
                    <a:pt x="13681" y="16108"/>
                    <a:pt x="13712" y="16108"/>
                  </a:cubicBezTo>
                  <a:cubicBezTo>
                    <a:pt x="13734" y="16108"/>
                    <a:pt x="13758" y="16102"/>
                    <a:pt x="13787" y="16093"/>
                  </a:cubicBezTo>
                  <a:cubicBezTo>
                    <a:pt x="13855" y="16024"/>
                    <a:pt x="13947" y="15956"/>
                    <a:pt x="14015" y="15887"/>
                  </a:cubicBezTo>
                  <a:cubicBezTo>
                    <a:pt x="14061" y="15865"/>
                    <a:pt x="14061" y="15842"/>
                    <a:pt x="14129" y="15819"/>
                  </a:cubicBezTo>
                  <a:cubicBezTo>
                    <a:pt x="14175" y="15819"/>
                    <a:pt x="14198" y="15773"/>
                    <a:pt x="14175" y="15728"/>
                  </a:cubicBezTo>
                  <a:cubicBezTo>
                    <a:pt x="14129" y="15613"/>
                    <a:pt x="14061" y="15522"/>
                    <a:pt x="13969" y="15477"/>
                  </a:cubicBezTo>
                  <a:cubicBezTo>
                    <a:pt x="13919" y="15460"/>
                    <a:pt x="13869" y="15449"/>
                    <a:pt x="13820" y="15449"/>
                  </a:cubicBezTo>
                  <a:close/>
                  <a:moveTo>
                    <a:pt x="4280" y="15705"/>
                  </a:moveTo>
                  <a:cubicBezTo>
                    <a:pt x="4217" y="15705"/>
                    <a:pt x="4155" y="15728"/>
                    <a:pt x="4109" y="15773"/>
                  </a:cubicBezTo>
                  <a:cubicBezTo>
                    <a:pt x="4040" y="15865"/>
                    <a:pt x="4040" y="16047"/>
                    <a:pt x="4132" y="16116"/>
                  </a:cubicBezTo>
                  <a:cubicBezTo>
                    <a:pt x="4174" y="16147"/>
                    <a:pt x="4231" y="16164"/>
                    <a:pt x="4289" y="16164"/>
                  </a:cubicBezTo>
                  <a:cubicBezTo>
                    <a:pt x="4357" y="16164"/>
                    <a:pt x="4425" y="16142"/>
                    <a:pt x="4474" y="16093"/>
                  </a:cubicBezTo>
                  <a:cubicBezTo>
                    <a:pt x="4543" y="16001"/>
                    <a:pt x="4520" y="15842"/>
                    <a:pt x="4451" y="15773"/>
                  </a:cubicBezTo>
                  <a:cubicBezTo>
                    <a:pt x="4406" y="15728"/>
                    <a:pt x="4343" y="15705"/>
                    <a:pt x="4280" y="15705"/>
                  </a:cubicBezTo>
                  <a:close/>
                  <a:moveTo>
                    <a:pt x="5226" y="15764"/>
                  </a:moveTo>
                  <a:cubicBezTo>
                    <a:pt x="5160" y="15764"/>
                    <a:pt x="5093" y="15794"/>
                    <a:pt x="5045" y="15842"/>
                  </a:cubicBezTo>
                  <a:cubicBezTo>
                    <a:pt x="4953" y="15933"/>
                    <a:pt x="4953" y="16093"/>
                    <a:pt x="5045" y="16184"/>
                  </a:cubicBezTo>
                  <a:cubicBezTo>
                    <a:pt x="5090" y="16230"/>
                    <a:pt x="5153" y="16253"/>
                    <a:pt x="5216" y="16253"/>
                  </a:cubicBezTo>
                  <a:cubicBezTo>
                    <a:pt x="5279" y="16253"/>
                    <a:pt x="5341" y="16230"/>
                    <a:pt x="5387" y="16184"/>
                  </a:cubicBezTo>
                  <a:cubicBezTo>
                    <a:pt x="5478" y="16093"/>
                    <a:pt x="5478" y="15910"/>
                    <a:pt x="5387" y="15842"/>
                  </a:cubicBezTo>
                  <a:cubicBezTo>
                    <a:pt x="5344" y="15788"/>
                    <a:pt x="5286" y="15764"/>
                    <a:pt x="5226" y="15764"/>
                  </a:cubicBezTo>
                  <a:close/>
                  <a:moveTo>
                    <a:pt x="6186" y="15836"/>
                  </a:moveTo>
                  <a:cubicBezTo>
                    <a:pt x="6112" y="15836"/>
                    <a:pt x="6038" y="15853"/>
                    <a:pt x="6003" y="15887"/>
                  </a:cubicBezTo>
                  <a:cubicBezTo>
                    <a:pt x="5912" y="15979"/>
                    <a:pt x="5912" y="16161"/>
                    <a:pt x="5981" y="16253"/>
                  </a:cubicBezTo>
                  <a:cubicBezTo>
                    <a:pt x="6030" y="16302"/>
                    <a:pt x="6111" y="16324"/>
                    <a:pt x="6191" y="16324"/>
                  </a:cubicBezTo>
                  <a:cubicBezTo>
                    <a:pt x="6259" y="16324"/>
                    <a:pt x="6326" y="16307"/>
                    <a:pt x="6369" y="16275"/>
                  </a:cubicBezTo>
                  <a:cubicBezTo>
                    <a:pt x="6460" y="16207"/>
                    <a:pt x="6460" y="15979"/>
                    <a:pt x="6369" y="15887"/>
                  </a:cubicBezTo>
                  <a:cubicBezTo>
                    <a:pt x="6334" y="15853"/>
                    <a:pt x="6260" y="15836"/>
                    <a:pt x="6186" y="15836"/>
                  </a:cubicBezTo>
                  <a:close/>
                  <a:moveTo>
                    <a:pt x="7136" y="15893"/>
                  </a:moveTo>
                  <a:cubicBezTo>
                    <a:pt x="7070" y="15893"/>
                    <a:pt x="7008" y="15922"/>
                    <a:pt x="6962" y="15979"/>
                  </a:cubicBezTo>
                  <a:cubicBezTo>
                    <a:pt x="6825" y="16093"/>
                    <a:pt x="6825" y="16253"/>
                    <a:pt x="6939" y="16367"/>
                  </a:cubicBezTo>
                  <a:cubicBezTo>
                    <a:pt x="6996" y="16424"/>
                    <a:pt x="7065" y="16452"/>
                    <a:pt x="7133" y="16452"/>
                  </a:cubicBezTo>
                  <a:cubicBezTo>
                    <a:pt x="7202" y="16452"/>
                    <a:pt x="7270" y="16424"/>
                    <a:pt x="7327" y="16367"/>
                  </a:cubicBezTo>
                  <a:cubicBezTo>
                    <a:pt x="7441" y="16253"/>
                    <a:pt x="7441" y="16093"/>
                    <a:pt x="7327" y="15979"/>
                  </a:cubicBezTo>
                  <a:cubicBezTo>
                    <a:pt x="7270" y="15922"/>
                    <a:pt x="7202" y="15893"/>
                    <a:pt x="7136" y="15893"/>
                  </a:cubicBezTo>
                  <a:close/>
                  <a:moveTo>
                    <a:pt x="8102" y="15973"/>
                  </a:moveTo>
                  <a:cubicBezTo>
                    <a:pt x="8089" y="15973"/>
                    <a:pt x="8074" y="15975"/>
                    <a:pt x="8058" y="15979"/>
                  </a:cubicBezTo>
                  <a:cubicBezTo>
                    <a:pt x="7989" y="15979"/>
                    <a:pt x="7921" y="15979"/>
                    <a:pt x="7875" y="16047"/>
                  </a:cubicBezTo>
                  <a:cubicBezTo>
                    <a:pt x="7807" y="16093"/>
                    <a:pt x="7784" y="16161"/>
                    <a:pt x="7784" y="16253"/>
                  </a:cubicBezTo>
                  <a:cubicBezTo>
                    <a:pt x="7784" y="16321"/>
                    <a:pt x="7807" y="16390"/>
                    <a:pt x="7875" y="16435"/>
                  </a:cubicBezTo>
                  <a:cubicBezTo>
                    <a:pt x="7921" y="16481"/>
                    <a:pt x="7966" y="16526"/>
                    <a:pt x="8058" y="16526"/>
                  </a:cubicBezTo>
                  <a:cubicBezTo>
                    <a:pt x="8126" y="16526"/>
                    <a:pt x="8195" y="16504"/>
                    <a:pt x="8240" y="16458"/>
                  </a:cubicBezTo>
                  <a:cubicBezTo>
                    <a:pt x="8286" y="16390"/>
                    <a:pt x="8354" y="16344"/>
                    <a:pt x="8332" y="16253"/>
                  </a:cubicBezTo>
                  <a:cubicBezTo>
                    <a:pt x="8332" y="16184"/>
                    <a:pt x="8332" y="16116"/>
                    <a:pt x="8263" y="16070"/>
                  </a:cubicBezTo>
                  <a:cubicBezTo>
                    <a:pt x="8207" y="16014"/>
                    <a:pt x="8166" y="15973"/>
                    <a:pt x="8102" y="15973"/>
                  </a:cubicBezTo>
                  <a:close/>
                  <a:moveTo>
                    <a:pt x="9052" y="16043"/>
                  </a:moveTo>
                  <a:cubicBezTo>
                    <a:pt x="9041" y="16043"/>
                    <a:pt x="9029" y="16044"/>
                    <a:pt x="9016" y="16047"/>
                  </a:cubicBezTo>
                  <a:cubicBezTo>
                    <a:pt x="8948" y="16047"/>
                    <a:pt x="8834" y="16093"/>
                    <a:pt x="8788" y="16138"/>
                  </a:cubicBezTo>
                  <a:cubicBezTo>
                    <a:pt x="8697" y="16230"/>
                    <a:pt x="8697" y="16435"/>
                    <a:pt x="8788" y="16549"/>
                  </a:cubicBezTo>
                  <a:cubicBezTo>
                    <a:pt x="8845" y="16606"/>
                    <a:pt x="8925" y="16635"/>
                    <a:pt x="9005" y="16635"/>
                  </a:cubicBezTo>
                  <a:cubicBezTo>
                    <a:pt x="9085" y="16635"/>
                    <a:pt x="9165" y="16606"/>
                    <a:pt x="9222" y="16549"/>
                  </a:cubicBezTo>
                  <a:cubicBezTo>
                    <a:pt x="9267" y="16504"/>
                    <a:pt x="9313" y="16435"/>
                    <a:pt x="9313" y="16367"/>
                  </a:cubicBezTo>
                  <a:cubicBezTo>
                    <a:pt x="9313" y="16275"/>
                    <a:pt x="9267" y="16207"/>
                    <a:pt x="9222" y="16116"/>
                  </a:cubicBezTo>
                  <a:cubicBezTo>
                    <a:pt x="9163" y="16096"/>
                    <a:pt x="9121" y="16043"/>
                    <a:pt x="9052" y="16043"/>
                  </a:cubicBezTo>
                  <a:close/>
                  <a:moveTo>
                    <a:pt x="9950" y="16141"/>
                  </a:moveTo>
                  <a:cubicBezTo>
                    <a:pt x="9875" y="16141"/>
                    <a:pt x="9801" y="16164"/>
                    <a:pt x="9747" y="16207"/>
                  </a:cubicBezTo>
                  <a:cubicBezTo>
                    <a:pt x="9633" y="16321"/>
                    <a:pt x="9633" y="16526"/>
                    <a:pt x="9747" y="16641"/>
                  </a:cubicBezTo>
                  <a:cubicBezTo>
                    <a:pt x="9806" y="16700"/>
                    <a:pt x="9891" y="16735"/>
                    <a:pt x="9974" y="16735"/>
                  </a:cubicBezTo>
                  <a:cubicBezTo>
                    <a:pt x="10051" y="16735"/>
                    <a:pt x="10126" y="16706"/>
                    <a:pt x="10180" y="16641"/>
                  </a:cubicBezTo>
                  <a:cubicBezTo>
                    <a:pt x="10295" y="16526"/>
                    <a:pt x="10295" y="16344"/>
                    <a:pt x="10180" y="16230"/>
                  </a:cubicBezTo>
                  <a:cubicBezTo>
                    <a:pt x="10120" y="16170"/>
                    <a:pt x="10035" y="16141"/>
                    <a:pt x="9950" y="16141"/>
                  </a:cubicBezTo>
                  <a:close/>
                  <a:moveTo>
                    <a:pt x="12822" y="16344"/>
                  </a:moveTo>
                  <a:cubicBezTo>
                    <a:pt x="12731" y="16344"/>
                    <a:pt x="12634" y="16378"/>
                    <a:pt x="12554" y="16458"/>
                  </a:cubicBezTo>
                  <a:cubicBezTo>
                    <a:pt x="12531" y="16526"/>
                    <a:pt x="12440" y="16618"/>
                    <a:pt x="12486" y="16732"/>
                  </a:cubicBezTo>
                  <a:cubicBezTo>
                    <a:pt x="12499" y="16773"/>
                    <a:pt x="12513" y="16781"/>
                    <a:pt x="12527" y="16781"/>
                  </a:cubicBezTo>
                  <a:cubicBezTo>
                    <a:pt x="12536" y="16781"/>
                    <a:pt x="12545" y="16778"/>
                    <a:pt x="12554" y="16778"/>
                  </a:cubicBezTo>
                  <a:cubicBezTo>
                    <a:pt x="12623" y="16755"/>
                    <a:pt x="12668" y="16709"/>
                    <a:pt x="12714" y="16686"/>
                  </a:cubicBezTo>
                  <a:cubicBezTo>
                    <a:pt x="12828" y="16641"/>
                    <a:pt x="12942" y="16595"/>
                    <a:pt x="13034" y="16526"/>
                  </a:cubicBezTo>
                  <a:cubicBezTo>
                    <a:pt x="13079" y="16504"/>
                    <a:pt x="13079" y="16481"/>
                    <a:pt x="13056" y="16435"/>
                  </a:cubicBezTo>
                  <a:cubicBezTo>
                    <a:pt x="12999" y="16378"/>
                    <a:pt x="12914" y="16344"/>
                    <a:pt x="12822" y="16344"/>
                  </a:cubicBezTo>
                  <a:close/>
                  <a:moveTo>
                    <a:pt x="10914" y="16156"/>
                  </a:moveTo>
                  <a:cubicBezTo>
                    <a:pt x="10842" y="16156"/>
                    <a:pt x="10774" y="16196"/>
                    <a:pt x="10705" y="16275"/>
                  </a:cubicBezTo>
                  <a:cubicBezTo>
                    <a:pt x="10546" y="16412"/>
                    <a:pt x="10546" y="16549"/>
                    <a:pt x="10683" y="16686"/>
                  </a:cubicBezTo>
                  <a:cubicBezTo>
                    <a:pt x="10766" y="16769"/>
                    <a:pt x="10842" y="16809"/>
                    <a:pt x="10916" y="16809"/>
                  </a:cubicBezTo>
                  <a:cubicBezTo>
                    <a:pt x="10985" y="16809"/>
                    <a:pt x="11050" y="16775"/>
                    <a:pt x="11116" y="16709"/>
                  </a:cubicBezTo>
                  <a:cubicBezTo>
                    <a:pt x="11276" y="16549"/>
                    <a:pt x="11276" y="16412"/>
                    <a:pt x="11139" y="16275"/>
                  </a:cubicBezTo>
                  <a:cubicBezTo>
                    <a:pt x="11059" y="16196"/>
                    <a:pt x="10985" y="16156"/>
                    <a:pt x="10914" y="16156"/>
                  </a:cubicBezTo>
                  <a:close/>
                  <a:moveTo>
                    <a:pt x="5186" y="16709"/>
                  </a:moveTo>
                  <a:cubicBezTo>
                    <a:pt x="5159" y="16709"/>
                    <a:pt x="5128" y="16717"/>
                    <a:pt x="5090" y="16732"/>
                  </a:cubicBezTo>
                  <a:lnTo>
                    <a:pt x="5068" y="16732"/>
                  </a:lnTo>
                  <a:cubicBezTo>
                    <a:pt x="5068" y="16755"/>
                    <a:pt x="5068" y="16778"/>
                    <a:pt x="5090" y="16778"/>
                  </a:cubicBezTo>
                  <a:cubicBezTo>
                    <a:pt x="5182" y="16823"/>
                    <a:pt x="5273" y="16869"/>
                    <a:pt x="5341" y="16892"/>
                  </a:cubicBezTo>
                  <a:lnTo>
                    <a:pt x="5387" y="16892"/>
                  </a:lnTo>
                  <a:cubicBezTo>
                    <a:pt x="5387" y="16869"/>
                    <a:pt x="5387" y="16846"/>
                    <a:pt x="5387" y="16846"/>
                  </a:cubicBezTo>
                  <a:cubicBezTo>
                    <a:pt x="5364" y="16823"/>
                    <a:pt x="5364" y="16823"/>
                    <a:pt x="5341" y="16800"/>
                  </a:cubicBezTo>
                  <a:cubicBezTo>
                    <a:pt x="5281" y="16740"/>
                    <a:pt x="5240" y="16709"/>
                    <a:pt x="5186" y="16709"/>
                  </a:cubicBezTo>
                  <a:close/>
                  <a:moveTo>
                    <a:pt x="11850" y="16258"/>
                  </a:moveTo>
                  <a:cubicBezTo>
                    <a:pt x="11755" y="16258"/>
                    <a:pt x="11664" y="16287"/>
                    <a:pt x="11618" y="16344"/>
                  </a:cubicBezTo>
                  <a:cubicBezTo>
                    <a:pt x="11504" y="16481"/>
                    <a:pt x="11504" y="16709"/>
                    <a:pt x="11618" y="16823"/>
                  </a:cubicBezTo>
                  <a:cubicBezTo>
                    <a:pt x="11680" y="16875"/>
                    <a:pt x="11765" y="16898"/>
                    <a:pt x="11848" y="16898"/>
                  </a:cubicBezTo>
                  <a:cubicBezTo>
                    <a:pt x="11949" y="16898"/>
                    <a:pt x="12048" y="16863"/>
                    <a:pt x="12098" y="16800"/>
                  </a:cubicBezTo>
                  <a:cubicBezTo>
                    <a:pt x="12212" y="16686"/>
                    <a:pt x="12212" y="16435"/>
                    <a:pt x="12098" y="16344"/>
                  </a:cubicBezTo>
                  <a:cubicBezTo>
                    <a:pt x="12041" y="16287"/>
                    <a:pt x="11944" y="16258"/>
                    <a:pt x="11850" y="16258"/>
                  </a:cubicBezTo>
                  <a:close/>
                  <a:moveTo>
                    <a:pt x="6049" y="16778"/>
                  </a:moveTo>
                  <a:cubicBezTo>
                    <a:pt x="5912" y="16800"/>
                    <a:pt x="5821" y="16915"/>
                    <a:pt x="5844" y="17051"/>
                  </a:cubicBezTo>
                  <a:cubicBezTo>
                    <a:pt x="5844" y="17074"/>
                    <a:pt x="5889" y="17097"/>
                    <a:pt x="5912" y="17120"/>
                  </a:cubicBezTo>
                  <a:cubicBezTo>
                    <a:pt x="6003" y="17143"/>
                    <a:pt x="6118" y="17188"/>
                    <a:pt x="6232" y="17211"/>
                  </a:cubicBezTo>
                  <a:cubicBezTo>
                    <a:pt x="6254" y="17211"/>
                    <a:pt x="6254" y="17234"/>
                    <a:pt x="6277" y="17234"/>
                  </a:cubicBezTo>
                  <a:cubicBezTo>
                    <a:pt x="6300" y="17211"/>
                    <a:pt x="6300" y="17211"/>
                    <a:pt x="6300" y="17188"/>
                  </a:cubicBezTo>
                  <a:cubicBezTo>
                    <a:pt x="6346" y="17074"/>
                    <a:pt x="6369" y="16960"/>
                    <a:pt x="6300" y="16869"/>
                  </a:cubicBezTo>
                  <a:cubicBezTo>
                    <a:pt x="6254" y="16778"/>
                    <a:pt x="6140" y="16778"/>
                    <a:pt x="6049" y="16778"/>
                  </a:cubicBezTo>
                  <a:close/>
                  <a:moveTo>
                    <a:pt x="7042" y="16852"/>
                  </a:moveTo>
                  <a:cubicBezTo>
                    <a:pt x="6973" y="16852"/>
                    <a:pt x="6905" y="16880"/>
                    <a:pt x="6848" y="16937"/>
                  </a:cubicBezTo>
                  <a:cubicBezTo>
                    <a:pt x="6734" y="17051"/>
                    <a:pt x="6734" y="17211"/>
                    <a:pt x="6871" y="17325"/>
                  </a:cubicBezTo>
                  <a:cubicBezTo>
                    <a:pt x="6916" y="17371"/>
                    <a:pt x="6979" y="17394"/>
                    <a:pt x="7045" y="17394"/>
                  </a:cubicBezTo>
                  <a:cubicBezTo>
                    <a:pt x="7110" y="17394"/>
                    <a:pt x="7179" y="17371"/>
                    <a:pt x="7236" y="17325"/>
                  </a:cubicBezTo>
                  <a:cubicBezTo>
                    <a:pt x="7350" y="17211"/>
                    <a:pt x="7350" y="17051"/>
                    <a:pt x="7236" y="16937"/>
                  </a:cubicBezTo>
                  <a:cubicBezTo>
                    <a:pt x="7179" y="16880"/>
                    <a:pt x="7110" y="16852"/>
                    <a:pt x="7042" y="16852"/>
                  </a:cubicBezTo>
                  <a:close/>
                  <a:moveTo>
                    <a:pt x="10816" y="17144"/>
                  </a:moveTo>
                  <a:cubicBezTo>
                    <a:pt x="10739" y="17144"/>
                    <a:pt x="10677" y="17179"/>
                    <a:pt x="10614" y="17257"/>
                  </a:cubicBezTo>
                  <a:cubicBezTo>
                    <a:pt x="10568" y="17280"/>
                    <a:pt x="10546" y="17325"/>
                    <a:pt x="10523" y="17394"/>
                  </a:cubicBezTo>
                  <a:cubicBezTo>
                    <a:pt x="10523" y="17417"/>
                    <a:pt x="10523" y="17417"/>
                    <a:pt x="10546" y="17417"/>
                  </a:cubicBezTo>
                  <a:cubicBezTo>
                    <a:pt x="10728" y="17394"/>
                    <a:pt x="10888" y="17348"/>
                    <a:pt x="11071" y="17325"/>
                  </a:cubicBezTo>
                  <a:cubicBezTo>
                    <a:pt x="11071" y="17325"/>
                    <a:pt x="11093" y="17280"/>
                    <a:pt x="11093" y="17280"/>
                  </a:cubicBezTo>
                  <a:cubicBezTo>
                    <a:pt x="11048" y="17234"/>
                    <a:pt x="11002" y="17188"/>
                    <a:pt x="10934" y="17166"/>
                  </a:cubicBezTo>
                  <a:cubicBezTo>
                    <a:pt x="10890" y="17151"/>
                    <a:pt x="10852" y="17144"/>
                    <a:pt x="10816" y="17144"/>
                  </a:cubicBezTo>
                  <a:close/>
                  <a:moveTo>
                    <a:pt x="7989" y="16937"/>
                  </a:moveTo>
                  <a:cubicBezTo>
                    <a:pt x="7921" y="16960"/>
                    <a:pt x="7852" y="16960"/>
                    <a:pt x="7807" y="17029"/>
                  </a:cubicBezTo>
                  <a:cubicBezTo>
                    <a:pt x="7738" y="17074"/>
                    <a:pt x="7715" y="17143"/>
                    <a:pt x="7715" y="17211"/>
                  </a:cubicBezTo>
                  <a:cubicBezTo>
                    <a:pt x="7715" y="17303"/>
                    <a:pt x="7738" y="17348"/>
                    <a:pt x="7807" y="17417"/>
                  </a:cubicBezTo>
                  <a:cubicBezTo>
                    <a:pt x="7844" y="17454"/>
                    <a:pt x="7881" y="17491"/>
                    <a:pt x="7943" y="17491"/>
                  </a:cubicBezTo>
                  <a:cubicBezTo>
                    <a:pt x="7957" y="17491"/>
                    <a:pt x="7972" y="17489"/>
                    <a:pt x="7989" y="17485"/>
                  </a:cubicBezTo>
                  <a:cubicBezTo>
                    <a:pt x="8058" y="17485"/>
                    <a:pt x="8126" y="17485"/>
                    <a:pt x="8172" y="17417"/>
                  </a:cubicBezTo>
                  <a:cubicBezTo>
                    <a:pt x="8217" y="17371"/>
                    <a:pt x="8286" y="17325"/>
                    <a:pt x="8263" y="17234"/>
                  </a:cubicBezTo>
                  <a:cubicBezTo>
                    <a:pt x="8263" y="17143"/>
                    <a:pt x="8263" y="17097"/>
                    <a:pt x="8195" y="17029"/>
                  </a:cubicBezTo>
                  <a:cubicBezTo>
                    <a:pt x="8126" y="16983"/>
                    <a:pt x="8081" y="16937"/>
                    <a:pt x="7989" y="16937"/>
                  </a:cubicBezTo>
                  <a:close/>
                  <a:moveTo>
                    <a:pt x="8928" y="16983"/>
                  </a:moveTo>
                  <a:cubicBezTo>
                    <a:pt x="8845" y="16983"/>
                    <a:pt x="8765" y="17006"/>
                    <a:pt x="8720" y="17051"/>
                  </a:cubicBezTo>
                  <a:cubicBezTo>
                    <a:pt x="8628" y="17166"/>
                    <a:pt x="8628" y="17394"/>
                    <a:pt x="8720" y="17485"/>
                  </a:cubicBezTo>
                  <a:cubicBezTo>
                    <a:pt x="8777" y="17531"/>
                    <a:pt x="8862" y="17554"/>
                    <a:pt x="8945" y="17554"/>
                  </a:cubicBezTo>
                  <a:cubicBezTo>
                    <a:pt x="9028" y="17554"/>
                    <a:pt x="9108" y="17531"/>
                    <a:pt x="9153" y="17485"/>
                  </a:cubicBezTo>
                  <a:cubicBezTo>
                    <a:pt x="9245" y="17371"/>
                    <a:pt x="9245" y="17143"/>
                    <a:pt x="9153" y="17051"/>
                  </a:cubicBezTo>
                  <a:cubicBezTo>
                    <a:pt x="9096" y="17006"/>
                    <a:pt x="9011" y="16983"/>
                    <a:pt x="8928" y="16983"/>
                  </a:cubicBezTo>
                  <a:close/>
                  <a:moveTo>
                    <a:pt x="9912" y="17063"/>
                  </a:moveTo>
                  <a:cubicBezTo>
                    <a:pt x="9826" y="17063"/>
                    <a:pt x="9738" y="17098"/>
                    <a:pt x="9678" y="17143"/>
                  </a:cubicBezTo>
                  <a:cubicBezTo>
                    <a:pt x="9587" y="17234"/>
                    <a:pt x="9587" y="17348"/>
                    <a:pt x="9610" y="17462"/>
                  </a:cubicBezTo>
                  <a:cubicBezTo>
                    <a:pt x="9627" y="17532"/>
                    <a:pt x="9645" y="17562"/>
                    <a:pt x="9693" y="17562"/>
                  </a:cubicBezTo>
                  <a:cubicBezTo>
                    <a:pt x="9707" y="17562"/>
                    <a:pt x="9725" y="17559"/>
                    <a:pt x="9747" y="17554"/>
                  </a:cubicBezTo>
                  <a:cubicBezTo>
                    <a:pt x="9861" y="17554"/>
                    <a:pt x="9975" y="17531"/>
                    <a:pt x="10089" y="17508"/>
                  </a:cubicBezTo>
                  <a:cubicBezTo>
                    <a:pt x="10135" y="17508"/>
                    <a:pt x="10180" y="17462"/>
                    <a:pt x="10180" y="17417"/>
                  </a:cubicBezTo>
                  <a:cubicBezTo>
                    <a:pt x="10226" y="17303"/>
                    <a:pt x="10135" y="17143"/>
                    <a:pt x="10043" y="17097"/>
                  </a:cubicBezTo>
                  <a:cubicBezTo>
                    <a:pt x="10004" y="17073"/>
                    <a:pt x="9958" y="17063"/>
                    <a:pt x="9912" y="1706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6" name="Google Shape;1436;p17"/>
            <p:cNvSpPr/>
            <p:nvPr/>
          </p:nvSpPr>
          <p:spPr>
            <a:xfrm>
              <a:off x="2095525" y="1062275"/>
              <a:ext cx="482200" cy="438850"/>
            </a:xfrm>
            <a:custGeom>
              <a:avLst/>
              <a:gdLst/>
              <a:ahLst/>
              <a:cxnLst/>
              <a:rect l="l" t="t" r="r" b="b"/>
              <a:pathLst>
                <a:path w="19288" h="17554" extrusionOk="0">
                  <a:moveTo>
                    <a:pt x="9633" y="1"/>
                  </a:moveTo>
                  <a:cubicBezTo>
                    <a:pt x="7384" y="1"/>
                    <a:pt x="5136" y="857"/>
                    <a:pt x="3424" y="2569"/>
                  </a:cubicBezTo>
                  <a:cubicBezTo>
                    <a:pt x="0" y="5992"/>
                    <a:pt x="0" y="11562"/>
                    <a:pt x="3424" y="14986"/>
                  </a:cubicBezTo>
                  <a:cubicBezTo>
                    <a:pt x="5136" y="16697"/>
                    <a:pt x="7384" y="17553"/>
                    <a:pt x="9633" y="17553"/>
                  </a:cubicBezTo>
                  <a:cubicBezTo>
                    <a:pt x="11881" y="17553"/>
                    <a:pt x="14129" y="16697"/>
                    <a:pt x="15841" y="14986"/>
                  </a:cubicBezTo>
                  <a:cubicBezTo>
                    <a:pt x="19288" y="11562"/>
                    <a:pt x="19288" y="5992"/>
                    <a:pt x="15841" y="2569"/>
                  </a:cubicBezTo>
                  <a:cubicBezTo>
                    <a:pt x="14129" y="857"/>
                    <a:pt x="11881" y="1"/>
                    <a:pt x="9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7" name="Google Shape;1437;p17"/>
            <p:cNvSpPr/>
            <p:nvPr/>
          </p:nvSpPr>
          <p:spPr>
            <a:xfrm>
              <a:off x="2132625" y="1063700"/>
              <a:ext cx="440550" cy="440000"/>
            </a:xfrm>
            <a:custGeom>
              <a:avLst/>
              <a:gdLst/>
              <a:ahLst/>
              <a:cxnLst/>
              <a:rect l="l" t="t" r="r" b="b"/>
              <a:pathLst>
                <a:path w="17622" h="17600" extrusionOk="0">
                  <a:moveTo>
                    <a:pt x="7875" y="46"/>
                  </a:moveTo>
                  <a:cubicBezTo>
                    <a:pt x="7852" y="69"/>
                    <a:pt x="7829" y="69"/>
                    <a:pt x="7829" y="69"/>
                  </a:cubicBezTo>
                  <a:cubicBezTo>
                    <a:pt x="7738" y="69"/>
                    <a:pt x="7646" y="92"/>
                    <a:pt x="7555" y="92"/>
                  </a:cubicBezTo>
                  <a:cubicBezTo>
                    <a:pt x="7441" y="115"/>
                    <a:pt x="7350" y="138"/>
                    <a:pt x="7236" y="138"/>
                  </a:cubicBezTo>
                  <a:cubicBezTo>
                    <a:pt x="7190" y="138"/>
                    <a:pt x="7213" y="138"/>
                    <a:pt x="7213" y="183"/>
                  </a:cubicBezTo>
                  <a:cubicBezTo>
                    <a:pt x="7258" y="298"/>
                    <a:pt x="7327" y="366"/>
                    <a:pt x="7464" y="412"/>
                  </a:cubicBezTo>
                  <a:cubicBezTo>
                    <a:pt x="7503" y="424"/>
                    <a:pt x="7543" y="429"/>
                    <a:pt x="7582" y="429"/>
                  </a:cubicBezTo>
                  <a:cubicBezTo>
                    <a:pt x="7765" y="429"/>
                    <a:pt x="7924" y="300"/>
                    <a:pt x="7943" y="92"/>
                  </a:cubicBezTo>
                  <a:cubicBezTo>
                    <a:pt x="7943" y="46"/>
                    <a:pt x="7943" y="46"/>
                    <a:pt x="7875" y="46"/>
                  </a:cubicBezTo>
                  <a:close/>
                  <a:moveTo>
                    <a:pt x="8605" y="1"/>
                  </a:moveTo>
                  <a:cubicBezTo>
                    <a:pt x="8582" y="1"/>
                    <a:pt x="8537" y="24"/>
                    <a:pt x="8537" y="24"/>
                  </a:cubicBezTo>
                  <a:cubicBezTo>
                    <a:pt x="8537" y="115"/>
                    <a:pt x="8468" y="183"/>
                    <a:pt x="8537" y="275"/>
                  </a:cubicBezTo>
                  <a:cubicBezTo>
                    <a:pt x="8514" y="343"/>
                    <a:pt x="8582" y="366"/>
                    <a:pt x="8605" y="412"/>
                  </a:cubicBezTo>
                  <a:cubicBezTo>
                    <a:pt x="8651" y="480"/>
                    <a:pt x="8833" y="549"/>
                    <a:pt x="8902" y="549"/>
                  </a:cubicBezTo>
                  <a:cubicBezTo>
                    <a:pt x="8993" y="526"/>
                    <a:pt x="9084" y="480"/>
                    <a:pt x="9153" y="412"/>
                  </a:cubicBezTo>
                  <a:cubicBezTo>
                    <a:pt x="9199" y="366"/>
                    <a:pt x="9244" y="275"/>
                    <a:pt x="9244" y="183"/>
                  </a:cubicBezTo>
                  <a:cubicBezTo>
                    <a:pt x="9244" y="115"/>
                    <a:pt x="9244" y="69"/>
                    <a:pt x="9199" y="24"/>
                  </a:cubicBezTo>
                  <a:cubicBezTo>
                    <a:pt x="9199" y="1"/>
                    <a:pt x="9130" y="1"/>
                    <a:pt x="9084" y="1"/>
                  </a:cubicBezTo>
                  <a:close/>
                  <a:moveTo>
                    <a:pt x="10007" y="60"/>
                  </a:moveTo>
                  <a:cubicBezTo>
                    <a:pt x="9975" y="60"/>
                    <a:pt x="9946" y="82"/>
                    <a:pt x="9929" y="115"/>
                  </a:cubicBezTo>
                  <a:cubicBezTo>
                    <a:pt x="9883" y="229"/>
                    <a:pt x="9861" y="320"/>
                    <a:pt x="9906" y="434"/>
                  </a:cubicBezTo>
                  <a:cubicBezTo>
                    <a:pt x="9968" y="557"/>
                    <a:pt x="10047" y="643"/>
                    <a:pt x="10178" y="643"/>
                  </a:cubicBezTo>
                  <a:cubicBezTo>
                    <a:pt x="10194" y="643"/>
                    <a:pt x="10209" y="642"/>
                    <a:pt x="10226" y="640"/>
                  </a:cubicBezTo>
                  <a:cubicBezTo>
                    <a:pt x="10241" y="643"/>
                    <a:pt x="10255" y="644"/>
                    <a:pt x="10270" y="644"/>
                  </a:cubicBezTo>
                  <a:cubicBezTo>
                    <a:pt x="10364" y="644"/>
                    <a:pt x="10443" y="582"/>
                    <a:pt x="10522" y="503"/>
                  </a:cubicBezTo>
                  <a:cubicBezTo>
                    <a:pt x="10568" y="434"/>
                    <a:pt x="10568" y="343"/>
                    <a:pt x="10568" y="252"/>
                  </a:cubicBezTo>
                  <a:cubicBezTo>
                    <a:pt x="10568" y="183"/>
                    <a:pt x="10522" y="138"/>
                    <a:pt x="10454" y="138"/>
                  </a:cubicBezTo>
                  <a:cubicBezTo>
                    <a:pt x="10363" y="115"/>
                    <a:pt x="10271" y="115"/>
                    <a:pt x="10157" y="92"/>
                  </a:cubicBezTo>
                  <a:cubicBezTo>
                    <a:pt x="10134" y="92"/>
                    <a:pt x="10117" y="98"/>
                    <a:pt x="10100" y="98"/>
                  </a:cubicBezTo>
                  <a:cubicBezTo>
                    <a:pt x="10083" y="98"/>
                    <a:pt x="10066" y="92"/>
                    <a:pt x="10043" y="69"/>
                  </a:cubicBezTo>
                  <a:cubicBezTo>
                    <a:pt x="10031" y="63"/>
                    <a:pt x="10019" y="60"/>
                    <a:pt x="10007" y="60"/>
                  </a:cubicBezTo>
                  <a:close/>
                  <a:moveTo>
                    <a:pt x="11267" y="334"/>
                  </a:moveTo>
                  <a:cubicBezTo>
                    <a:pt x="11242" y="334"/>
                    <a:pt x="11230" y="355"/>
                    <a:pt x="11230" y="389"/>
                  </a:cubicBezTo>
                  <a:cubicBezTo>
                    <a:pt x="11230" y="571"/>
                    <a:pt x="11367" y="731"/>
                    <a:pt x="11595" y="731"/>
                  </a:cubicBezTo>
                  <a:cubicBezTo>
                    <a:pt x="11664" y="708"/>
                    <a:pt x="11778" y="708"/>
                    <a:pt x="11846" y="594"/>
                  </a:cubicBezTo>
                  <a:cubicBezTo>
                    <a:pt x="11869" y="526"/>
                    <a:pt x="11846" y="526"/>
                    <a:pt x="11824" y="503"/>
                  </a:cubicBezTo>
                  <a:cubicBezTo>
                    <a:pt x="11755" y="480"/>
                    <a:pt x="11687" y="480"/>
                    <a:pt x="11641" y="457"/>
                  </a:cubicBezTo>
                  <a:cubicBezTo>
                    <a:pt x="11527" y="412"/>
                    <a:pt x="11413" y="366"/>
                    <a:pt x="11299" y="343"/>
                  </a:cubicBezTo>
                  <a:cubicBezTo>
                    <a:pt x="11286" y="337"/>
                    <a:pt x="11276" y="334"/>
                    <a:pt x="11267" y="334"/>
                  </a:cubicBezTo>
                  <a:close/>
                  <a:moveTo>
                    <a:pt x="5854" y="511"/>
                  </a:moveTo>
                  <a:cubicBezTo>
                    <a:pt x="5842" y="511"/>
                    <a:pt x="5824" y="526"/>
                    <a:pt x="5798" y="526"/>
                  </a:cubicBezTo>
                  <a:cubicBezTo>
                    <a:pt x="5706" y="549"/>
                    <a:pt x="5615" y="617"/>
                    <a:pt x="5524" y="640"/>
                  </a:cubicBezTo>
                  <a:cubicBezTo>
                    <a:pt x="5410" y="663"/>
                    <a:pt x="5318" y="731"/>
                    <a:pt x="5227" y="777"/>
                  </a:cubicBezTo>
                  <a:cubicBezTo>
                    <a:pt x="5159" y="800"/>
                    <a:pt x="5204" y="823"/>
                    <a:pt x="5227" y="823"/>
                  </a:cubicBezTo>
                  <a:cubicBezTo>
                    <a:pt x="5318" y="891"/>
                    <a:pt x="5410" y="914"/>
                    <a:pt x="5547" y="914"/>
                  </a:cubicBezTo>
                  <a:cubicBezTo>
                    <a:pt x="5706" y="891"/>
                    <a:pt x="5866" y="754"/>
                    <a:pt x="5866" y="594"/>
                  </a:cubicBezTo>
                  <a:lnTo>
                    <a:pt x="5866" y="549"/>
                  </a:lnTo>
                  <a:cubicBezTo>
                    <a:pt x="5866" y="519"/>
                    <a:pt x="5862" y="511"/>
                    <a:pt x="5854" y="511"/>
                  </a:cubicBezTo>
                  <a:close/>
                  <a:moveTo>
                    <a:pt x="6848" y="298"/>
                  </a:moveTo>
                  <a:cubicBezTo>
                    <a:pt x="6619" y="298"/>
                    <a:pt x="6460" y="457"/>
                    <a:pt x="6460" y="686"/>
                  </a:cubicBezTo>
                  <a:cubicBezTo>
                    <a:pt x="6437" y="777"/>
                    <a:pt x="6482" y="845"/>
                    <a:pt x="6574" y="937"/>
                  </a:cubicBezTo>
                  <a:cubicBezTo>
                    <a:pt x="6642" y="1005"/>
                    <a:pt x="6711" y="1051"/>
                    <a:pt x="6825" y="1051"/>
                  </a:cubicBezTo>
                  <a:cubicBezTo>
                    <a:pt x="7030" y="1028"/>
                    <a:pt x="7190" y="891"/>
                    <a:pt x="7213" y="686"/>
                  </a:cubicBezTo>
                  <a:cubicBezTo>
                    <a:pt x="7213" y="571"/>
                    <a:pt x="7167" y="503"/>
                    <a:pt x="7099" y="412"/>
                  </a:cubicBezTo>
                  <a:cubicBezTo>
                    <a:pt x="7030" y="343"/>
                    <a:pt x="6939" y="298"/>
                    <a:pt x="6848" y="298"/>
                  </a:cubicBezTo>
                  <a:close/>
                  <a:moveTo>
                    <a:pt x="8171" y="389"/>
                  </a:moveTo>
                  <a:cubicBezTo>
                    <a:pt x="8080" y="434"/>
                    <a:pt x="7966" y="434"/>
                    <a:pt x="7898" y="526"/>
                  </a:cubicBezTo>
                  <a:cubicBezTo>
                    <a:pt x="7875" y="571"/>
                    <a:pt x="7806" y="731"/>
                    <a:pt x="7806" y="777"/>
                  </a:cubicBezTo>
                  <a:cubicBezTo>
                    <a:pt x="7829" y="868"/>
                    <a:pt x="7852" y="959"/>
                    <a:pt x="7920" y="1028"/>
                  </a:cubicBezTo>
                  <a:cubicBezTo>
                    <a:pt x="7989" y="1096"/>
                    <a:pt x="8080" y="1142"/>
                    <a:pt x="8171" y="1142"/>
                  </a:cubicBezTo>
                  <a:cubicBezTo>
                    <a:pt x="8263" y="1142"/>
                    <a:pt x="8377" y="1096"/>
                    <a:pt x="8445" y="1028"/>
                  </a:cubicBezTo>
                  <a:cubicBezTo>
                    <a:pt x="8491" y="982"/>
                    <a:pt x="8560" y="800"/>
                    <a:pt x="8537" y="754"/>
                  </a:cubicBezTo>
                  <a:cubicBezTo>
                    <a:pt x="8514" y="686"/>
                    <a:pt x="8514" y="571"/>
                    <a:pt x="8423" y="503"/>
                  </a:cubicBezTo>
                  <a:cubicBezTo>
                    <a:pt x="8354" y="434"/>
                    <a:pt x="8263" y="434"/>
                    <a:pt x="8171" y="389"/>
                  </a:cubicBezTo>
                  <a:close/>
                  <a:moveTo>
                    <a:pt x="9518" y="571"/>
                  </a:moveTo>
                  <a:cubicBezTo>
                    <a:pt x="9313" y="571"/>
                    <a:pt x="9176" y="686"/>
                    <a:pt x="9176" y="914"/>
                  </a:cubicBezTo>
                  <a:cubicBezTo>
                    <a:pt x="9176" y="1119"/>
                    <a:pt x="9313" y="1233"/>
                    <a:pt x="9518" y="1233"/>
                  </a:cubicBezTo>
                  <a:cubicBezTo>
                    <a:pt x="9724" y="1233"/>
                    <a:pt x="9861" y="1119"/>
                    <a:pt x="9861" y="914"/>
                  </a:cubicBezTo>
                  <a:cubicBezTo>
                    <a:pt x="9861" y="708"/>
                    <a:pt x="9724" y="571"/>
                    <a:pt x="9518" y="571"/>
                  </a:cubicBezTo>
                  <a:close/>
                  <a:moveTo>
                    <a:pt x="10819" y="663"/>
                  </a:moveTo>
                  <a:cubicBezTo>
                    <a:pt x="10659" y="663"/>
                    <a:pt x="10500" y="823"/>
                    <a:pt x="10500" y="1005"/>
                  </a:cubicBezTo>
                  <a:cubicBezTo>
                    <a:pt x="10500" y="1211"/>
                    <a:pt x="10637" y="1347"/>
                    <a:pt x="10842" y="1347"/>
                  </a:cubicBezTo>
                  <a:cubicBezTo>
                    <a:pt x="11025" y="1325"/>
                    <a:pt x="11184" y="1188"/>
                    <a:pt x="11162" y="1005"/>
                  </a:cubicBezTo>
                  <a:cubicBezTo>
                    <a:pt x="11139" y="800"/>
                    <a:pt x="11025" y="686"/>
                    <a:pt x="10819" y="663"/>
                  </a:cubicBezTo>
                  <a:close/>
                  <a:moveTo>
                    <a:pt x="12166" y="800"/>
                  </a:moveTo>
                  <a:cubicBezTo>
                    <a:pt x="12006" y="823"/>
                    <a:pt x="11824" y="1005"/>
                    <a:pt x="11824" y="1142"/>
                  </a:cubicBezTo>
                  <a:cubicBezTo>
                    <a:pt x="11846" y="1325"/>
                    <a:pt x="12029" y="1484"/>
                    <a:pt x="12189" y="1484"/>
                  </a:cubicBezTo>
                  <a:cubicBezTo>
                    <a:pt x="12349" y="1462"/>
                    <a:pt x="12508" y="1279"/>
                    <a:pt x="12508" y="1142"/>
                  </a:cubicBezTo>
                  <a:cubicBezTo>
                    <a:pt x="12508" y="982"/>
                    <a:pt x="12326" y="800"/>
                    <a:pt x="12166" y="800"/>
                  </a:cubicBezTo>
                  <a:close/>
                  <a:moveTo>
                    <a:pt x="13240" y="1178"/>
                  </a:moveTo>
                  <a:cubicBezTo>
                    <a:pt x="13226" y="1178"/>
                    <a:pt x="13216" y="1188"/>
                    <a:pt x="13216" y="1188"/>
                  </a:cubicBezTo>
                  <a:cubicBezTo>
                    <a:pt x="13216" y="1256"/>
                    <a:pt x="13193" y="1325"/>
                    <a:pt x="13239" y="1393"/>
                  </a:cubicBezTo>
                  <a:cubicBezTo>
                    <a:pt x="13284" y="1507"/>
                    <a:pt x="13376" y="1553"/>
                    <a:pt x="13535" y="1553"/>
                  </a:cubicBezTo>
                  <a:cubicBezTo>
                    <a:pt x="13581" y="1553"/>
                    <a:pt x="13627" y="1530"/>
                    <a:pt x="13695" y="1507"/>
                  </a:cubicBezTo>
                  <a:cubicBezTo>
                    <a:pt x="13718" y="1507"/>
                    <a:pt x="13718" y="1484"/>
                    <a:pt x="13695" y="1484"/>
                  </a:cubicBezTo>
                  <a:cubicBezTo>
                    <a:pt x="13558" y="1370"/>
                    <a:pt x="13398" y="1279"/>
                    <a:pt x="13262" y="1188"/>
                  </a:cubicBezTo>
                  <a:cubicBezTo>
                    <a:pt x="13254" y="1180"/>
                    <a:pt x="13246" y="1178"/>
                    <a:pt x="13240" y="1178"/>
                  </a:cubicBezTo>
                  <a:close/>
                  <a:moveTo>
                    <a:pt x="4996" y="874"/>
                  </a:moveTo>
                  <a:cubicBezTo>
                    <a:pt x="4987" y="874"/>
                    <a:pt x="4976" y="880"/>
                    <a:pt x="4953" y="891"/>
                  </a:cubicBezTo>
                  <a:cubicBezTo>
                    <a:pt x="4793" y="982"/>
                    <a:pt x="4611" y="1074"/>
                    <a:pt x="4451" y="1165"/>
                  </a:cubicBezTo>
                  <a:cubicBezTo>
                    <a:pt x="4428" y="1165"/>
                    <a:pt x="4382" y="1188"/>
                    <a:pt x="4382" y="1188"/>
                  </a:cubicBezTo>
                  <a:cubicBezTo>
                    <a:pt x="4382" y="1233"/>
                    <a:pt x="4382" y="1302"/>
                    <a:pt x="4405" y="1347"/>
                  </a:cubicBezTo>
                  <a:cubicBezTo>
                    <a:pt x="4467" y="1470"/>
                    <a:pt x="4565" y="1556"/>
                    <a:pt x="4700" y="1556"/>
                  </a:cubicBezTo>
                  <a:cubicBezTo>
                    <a:pt x="4715" y="1556"/>
                    <a:pt x="4731" y="1555"/>
                    <a:pt x="4748" y="1553"/>
                  </a:cubicBezTo>
                  <a:cubicBezTo>
                    <a:pt x="4771" y="1542"/>
                    <a:pt x="4799" y="1542"/>
                    <a:pt x="4828" y="1542"/>
                  </a:cubicBezTo>
                  <a:cubicBezTo>
                    <a:pt x="4856" y="1542"/>
                    <a:pt x="4885" y="1542"/>
                    <a:pt x="4907" y="1530"/>
                  </a:cubicBezTo>
                  <a:cubicBezTo>
                    <a:pt x="5022" y="1462"/>
                    <a:pt x="5159" y="1370"/>
                    <a:pt x="5113" y="1211"/>
                  </a:cubicBezTo>
                  <a:cubicBezTo>
                    <a:pt x="5113" y="1188"/>
                    <a:pt x="5113" y="1165"/>
                    <a:pt x="5113" y="1142"/>
                  </a:cubicBezTo>
                  <a:cubicBezTo>
                    <a:pt x="5136" y="1028"/>
                    <a:pt x="5067" y="982"/>
                    <a:pt x="5022" y="891"/>
                  </a:cubicBezTo>
                  <a:cubicBezTo>
                    <a:pt x="5010" y="880"/>
                    <a:pt x="5004" y="874"/>
                    <a:pt x="4996" y="874"/>
                  </a:cubicBezTo>
                  <a:close/>
                  <a:moveTo>
                    <a:pt x="6038" y="908"/>
                  </a:moveTo>
                  <a:cubicBezTo>
                    <a:pt x="5956" y="908"/>
                    <a:pt x="5900" y="949"/>
                    <a:pt x="5843" y="1005"/>
                  </a:cubicBezTo>
                  <a:cubicBezTo>
                    <a:pt x="5752" y="1074"/>
                    <a:pt x="5729" y="1165"/>
                    <a:pt x="5729" y="1279"/>
                  </a:cubicBezTo>
                  <a:cubicBezTo>
                    <a:pt x="5729" y="1370"/>
                    <a:pt x="5752" y="1462"/>
                    <a:pt x="5843" y="1530"/>
                  </a:cubicBezTo>
                  <a:cubicBezTo>
                    <a:pt x="5912" y="1621"/>
                    <a:pt x="5980" y="1644"/>
                    <a:pt x="6094" y="1644"/>
                  </a:cubicBezTo>
                  <a:cubicBezTo>
                    <a:pt x="6209" y="1644"/>
                    <a:pt x="6277" y="1621"/>
                    <a:pt x="6345" y="1553"/>
                  </a:cubicBezTo>
                  <a:cubicBezTo>
                    <a:pt x="6414" y="1462"/>
                    <a:pt x="6460" y="1393"/>
                    <a:pt x="6460" y="1279"/>
                  </a:cubicBezTo>
                  <a:cubicBezTo>
                    <a:pt x="6460" y="1165"/>
                    <a:pt x="6437" y="1096"/>
                    <a:pt x="6345" y="1005"/>
                  </a:cubicBezTo>
                  <a:cubicBezTo>
                    <a:pt x="6289" y="949"/>
                    <a:pt x="6233" y="908"/>
                    <a:pt x="6151" y="908"/>
                  </a:cubicBezTo>
                  <a:cubicBezTo>
                    <a:pt x="6133" y="908"/>
                    <a:pt x="6115" y="910"/>
                    <a:pt x="6094" y="914"/>
                  </a:cubicBezTo>
                  <a:cubicBezTo>
                    <a:pt x="6074" y="910"/>
                    <a:pt x="6055" y="908"/>
                    <a:pt x="6038" y="908"/>
                  </a:cubicBezTo>
                  <a:close/>
                  <a:moveTo>
                    <a:pt x="7441" y="1028"/>
                  </a:moveTo>
                  <a:cubicBezTo>
                    <a:pt x="7350" y="1074"/>
                    <a:pt x="7258" y="1074"/>
                    <a:pt x="7190" y="1142"/>
                  </a:cubicBezTo>
                  <a:cubicBezTo>
                    <a:pt x="7099" y="1211"/>
                    <a:pt x="7099" y="1325"/>
                    <a:pt x="7076" y="1393"/>
                  </a:cubicBezTo>
                  <a:cubicBezTo>
                    <a:pt x="7053" y="1462"/>
                    <a:pt x="7122" y="1621"/>
                    <a:pt x="7167" y="1667"/>
                  </a:cubicBezTo>
                  <a:cubicBezTo>
                    <a:pt x="7236" y="1736"/>
                    <a:pt x="7350" y="1781"/>
                    <a:pt x="7441" y="1781"/>
                  </a:cubicBezTo>
                  <a:cubicBezTo>
                    <a:pt x="7532" y="1781"/>
                    <a:pt x="7624" y="1736"/>
                    <a:pt x="7692" y="1667"/>
                  </a:cubicBezTo>
                  <a:cubicBezTo>
                    <a:pt x="7761" y="1599"/>
                    <a:pt x="7783" y="1507"/>
                    <a:pt x="7806" y="1416"/>
                  </a:cubicBezTo>
                  <a:cubicBezTo>
                    <a:pt x="7806" y="1370"/>
                    <a:pt x="7738" y="1211"/>
                    <a:pt x="7715" y="1165"/>
                  </a:cubicBezTo>
                  <a:cubicBezTo>
                    <a:pt x="7624" y="1074"/>
                    <a:pt x="7532" y="1074"/>
                    <a:pt x="7441" y="1028"/>
                  </a:cubicBezTo>
                  <a:close/>
                  <a:moveTo>
                    <a:pt x="8744" y="1185"/>
                  </a:moveTo>
                  <a:cubicBezTo>
                    <a:pt x="8563" y="1185"/>
                    <a:pt x="8445" y="1317"/>
                    <a:pt x="8445" y="1507"/>
                  </a:cubicBezTo>
                  <a:cubicBezTo>
                    <a:pt x="8445" y="1713"/>
                    <a:pt x="8560" y="1850"/>
                    <a:pt x="8788" y="1850"/>
                  </a:cubicBezTo>
                  <a:cubicBezTo>
                    <a:pt x="8879" y="1850"/>
                    <a:pt x="8948" y="1827"/>
                    <a:pt x="9016" y="1758"/>
                  </a:cubicBezTo>
                  <a:cubicBezTo>
                    <a:pt x="9084" y="1690"/>
                    <a:pt x="9107" y="1621"/>
                    <a:pt x="9107" y="1530"/>
                  </a:cubicBezTo>
                  <a:cubicBezTo>
                    <a:pt x="9107" y="1302"/>
                    <a:pt x="8993" y="1188"/>
                    <a:pt x="8788" y="1188"/>
                  </a:cubicBezTo>
                  <a:cubicBezTo>
                    <a:pt x="8773" y="1186"/>
                    <a:pt x="8758" y="1185"/>
                    <a:pt x="8744" y="1185"/>
                  </a:cubicBezTo>
                  <a:close/>
                  <a:moveTo>
                    <a:pt x="10134" y="1302"/>
                  </a:moveTo>
                  <a:cubicBezTo>
                    <a:pt x="9929" y="1302"/>
                    <a:pt x="9792" y="1439"/>
                    <a:pt x="9792" y="1621"/>
                  </a:cubicBezTo>
                  <a:cubicBezTo>
                    <a:pt x="9792" y="1850"/>
                    <a:pt x="9906" y="1987"/>
                    <a:pt x="10112" y="1987"/>
                  </a:cubicBezTo>
                  <a:cubicBezTo>
                    <a:pt x="10203" y="1987"/>
                    <a:pt x="10294" y="1964"/>
                    <a:pt x="10363" y="1895"/>
                  </a:cubicBezTo>
                  <a:cubicBezTo>
                    <a:pt x="10431" y="1827"/>
                    <a:pt x="10454" y="1758"/>
                    <a:pt x="10454" y="1667"/>
                  </a:cubicBezTo>
                  <a:cubicBezTo>
                    <a:pt x="10454" y="1439"/>
                    <a:pt x="10340" y="1302"/>
                    <a:pt x="10134" y="1302"/>
                  </a:cubicBezTo>
                  <a:close/>
                  <a:moveTo>
                    <a:pt x="11486" y="1414"/>
                  </a:moveTo>
                  <a:cubicBezTo>
                    <a:pt x="11477" y="1414"/>
                    <a:pt x="11467" y="1415"/>
                    <a:pt x="11458" y="1416"/>
                  </a:cubicBezTo>
                  <a:cubicBezTo>
                    <a:pt x="11299" y="1416"/>
                    <a:pt x="11116" y="1599"/>
                    <a:pt x="11139" y="1758"/>
                  </a:cubicBezTo>
                  <a:cubicBezTo>
                    <a:pt x="11139" y="1909"/>
                    <a:pt x="11301" y="2080"/>
                    <a:pt x="11453" y="2080"/>
                  </a:cubicBezTo>
                  <a:cubicBezTo>
                    <a:pt x="11463" y="2080"/>
                    <a:pt x="11472" y="2079"/>
                    <a:pt x="11481" y="2078"/>
                  </a:cubicBezTo>
                  <a:cubicBezTo>
                    <a:pt x="11641" y="2078"/>
                    <a:pt x="11801" y="1895"/>
                    <a:pt x="11801" y="1736"/>
                  </a:cubicBezTo>
                  <a:cubicBezTo>
                    <a:pt x="11801" y="1585"/>
                    <a:pt x="11638" y="1414"/>
                    <a:pt x="11486" y="1414"/>
                  </a:cubicBezTo>
                  <a:close/>
                  <a:moveTo>
                    <a:pt x="4118" y="1407"/>
                  </a:moveTo>
                  <a:cubicBezTo>
                    <a:pt x="4061" y="1407"/>
                    <a:pt x="3999" y="1428"/>
                    <a:pt x="3949" y="1462"/>
                  </a:cubicBezTo>
                  <a:cubicBezTo>
                    <a:pt x="3880" y="1507"/>
                    <a:pt x="3835" y="1576"/>
                    <a:pt x="3789" y="1599"/>
                  </a:cubicBezTo>
                  <a:cubicBezTo>
                    <a:pt x="3675" y="1621"/>
                    <a:pt x="3675" y="1713"/>
                    <a:pt x="3675" y="1804"/>
                  </a:cubicBezTo>
                  <a:cubicBezTo>
                    <a:pt x="3675" y="1850"/>
                    <a:pt x="3675" y="1895"/>
                    <a:pt x="3698" y="1941"/>
                  </a:cubicBezTo>
                  <a:cubicBezTo>
                    <a:pt x="3759" y="2064"/>
                    <a:pt x="3857" y="2150"/>
                    <a:pt x="3992" y="2150"/>
                  </a:cubicBezTo>
                  <a:cubicBezTo>
                    <a:pt x="4008" y="2150"/>
                    <a:pt x="4024" y="2149"/>
                    <a:pt x="4040" y="2146"/>
                  </a:cubicBezTo>
                  <a:lnTo>
                    <a:pt x="4109" y="2146"/>
                  </a:lnTo>
                  <a:cubicBezTo>
                    <a:pt x="4200" y="2146"/>
                    <a:pt x="4291" y="2078"/>
                    <a:pt x="4360" y="2009"/>
                  </a:cubicBezTo>
                  <a:cubicBezTo>
                    <a:pt x="4428" y="1918"/>
                    <a:pt x="4405" y="1850"/>
                    <a:pt x="4428" y="1758"/>
                  </a:cubicBezTo>
                  <a:cubicBezTo>
                    <a:pt x="4428" y="1644"/>
                    <a:pt x="4382" y="1576"/>
                    <a:pt x="4337" y="1507"/>
                  </a:cubicBezTo>
                  <a:cubicBezTo>
                    <a:pt x="4291" y="1462"/>
                    <a:pt x="4223" y="1439"/>
                    <a:pt x="4177" y="1416"/>
                  </a:cubicBezTo>
                  <a:cubicBezTo>
                    <a:pt x="4159" y="1410"/>
                    <a:pt x="4139" y="1407"/>
                    <a:pt x="4118" y="1407"/>
                  </a:cubicBezTo>
                  <a:close/>
                  <a:moveTo>
                    <a:pt x="12782" y="1576"/>
                  </a:moveTo>
                  <a:cubicBezTo>
                    <a:pt x="12577" y="1576"/>
                    <a:pt x="12463" y="1667"/>
                    <a:pt x="12463" y="1872"/>
                  </a:cubicBezTo>
                  <a:cubicBezTo>
                    <a:pt x="12463" y="2078"/>
                    <a:pt x="12577" y="2192"/>
                    <a:pt x="12782" y="2192"/>
                  </a:cubicBezTo>
                  <a:cubicBezTo>
                    <a:pt x="12965" y="2192"/>
                    <a:pt x="13079" y="2078"/>
                    <a:pt x="13079" y="1895"/>
                  </a:cubicBezTo>
                  <a:cubicBezTo>
                    <a:pt x="13079" y="1667"/>
                    <a:pt x="12988" y="1576"/>
                    <a:pt x="12782" y="1576"/>
                  </a:cubicBezTo>
                  <a:close/>
                  <a:moveTo>
                    <a:pt x="5387" y="1507"/>
                  </a:moveTo>
                  <a:cubicBezTo>
                    <a:pt x="5181" y="1507"/>
                    <a:pt x="5022" y="1667"/>
                    <a:pt x="5022" y="1872"/>
                  </a:cubicBezTo>
                  <a:cubicBezTo>
                    <a:pt x="5022" y="1964"/>
                    <a:pt x="5044" y="2055"/>
                    <a:pt x="5136" y="2146"/>
                  </a:cubicBezTo>
                  <a:cubicBezTo>
                    <a:pt x="5204" y="2215"/>
                    <a:pt x="5273" y="2260"/>
                    <a:pt x="5364" y="2260"/>
                  </a:cubicBezTo>
                  <a:cubicBezTo>
                    <a:pt x="5592" y="2260"/>
                    <a:pt x="5752" y="2101"/>
                    <a:pt x="5752" y="1895"/>
                  </a:cubicBezTo>
                  <a:cubicBezTo>
                    <a:pt x="5752" y="1781"/>
                    <a:pt x="5729" y="1690"/>
                    <a:pt x="5661" y="1621"/>
                  </a:cubicBezTo>
                  <a:cubicBezTo>
                    <a:pt x="5569" y="1553"/>
                    <a:pt x="5501" y="1507"/>
                    <a:pt x="5387" y="1507"/>
                  </a:cubicBezTo>
                  <a:close/>
                  <a:moveTo>
                    <a:pt x="14025" y="1709"/>
                  </a:moveTo>
                  <a:cubicBezTo>
                    <a:pt x="13999" y="1709"/>
                    <a:pt x="13973" y="1722"/>
                    <a:pt x="13946" y="1736"/>
                  </a:cubicBezTo>
                  <a:cubicBezTo>
                    <a:pt x="13855" y="1781"/>
                    <a:pt x="13787" y="1964"/>
                    <a:pt x="13809" y="2078"/>
                  </a:cubicBezTo>
                  <a:cubicBezTo>
                    <a:pt x="13855" y="2169"/>
                    <a:pt x="13992" y="2283"/>
                    <a:pt x="14106" y="2283"/>
                  </a:cubicBezTo>
                  <a:cubicBezTo>
                    <a:pt x="14243" y="2283"/>
                    <a:pt x="14334" y="2215"/>
                    <a:pt x="14380" y="2124"/>
                  </a:cubicBezTo>
                  <a:cubicBezTo>
                    <a:pt x="14448" y="2032"/>
                    <a:pt x="14426" y="2009"/>
                    <a:pt x="14357" y="1941"/>
                  </a:cubicBezTo>
                  <a:cubicBezTo>
                    <a:pt x="14266" y="1872"/>
                    <a:pt x="14175" y="1804"/>
                    <a:pt x="14083" y="1736"/>
                  </a:cubicBezTo>
                  <a:cubicBezTo>
                    <a:pt x="14064" y="1716"/>
                    <a:pt x="14045" y="1709"/>
                    <a:pt x="14025" y="1709"/>
                  </a:cubicBezTo>
                  <a:close/>
                  <a:moveTo>
                    <a:pt x="6679" y="1642"/>
                  </a:moveTo>
                  <a:cubicBezTo>
                    <a:pt x="6508" y="1642"/>
                    <a:pt x="6344" y="1816"/>
                    <a:pt x="6323" y="2009"/>
                  </a:cubicBezTo>
                  <a:cubicBezTo>
                    <a:pt x="6345" y="2238"/>
                    <a:pt x="6482" y="2375"/>
                    <a:pt x="6688" y="2375"/>
                  </a:cubicBezTo>
                  <a:cubicBezTo>
                    <a:pt x="6698" y="2376"/>
                    <a:pt x="6709" y="2377"/>
                    <a:pt x="6719" y="2377"/>
                  </a:cubicBezTo>
                  <a:cubicBezTo>
                    <a:pt x="6893" y="2377"/>
                    <a:pt x="7076" y="2204"/>
                    <a:pt x="7076" y="2032"/>
                  </a:cubicBezTo>
                  <a:cubicBezTo>
                    <a:pt x="7053" y="1804"/>
                    <a:pt x="6916" y="1667"/>
                    <a:pt x="6711" y="1644"/>
                  </a:cubicBezTo>
                  <a:cubicBezTo>
                    <a:pt x="6700" y="1643"/>
                    <a:pt x="6690" y="1642"/>
                    <a:pt x="6679" y="1642"/>
                  </a:cubicBezTo>
                  <a:close/>
                  <a:moveTo>
                    <a:pt x="8117" y="1772"/>
                  </a:moveTo>
                  <a:cubicBezTo>
                    <a:pt x="8099" y="1772"/>
                    <a:pt x="8079" y="1775"/>
                    <a:pt x="8057" y="1781"/>
                  </a:cubicBezTo>
                  <a:lnTo>
                    <a:pt x="7943" y="1781"/>
                  </a:lnTo>
                  <a:cubicBezTo>
                    <a:pt x="7920" y="1781"/>
                    <a:pt x="7875" y="1781"/>
                    <a:pt x="7875" y="1804"/>
                  </a:cubicBezTo>
                  <a:cubicBezTo>
                    <a:pt x="7783" y="1895"/>
                    <a:pt x="7646" y="1964"/>
                    <a:pt x="7715" y="2124"/>
                  </a:cubicBezTo>
                  <a:cubicBezTo>
                    <a:pt x="7715" y="2146"/>
                    <a:pt x="7715" y="2146"/>
                    <a:pt x="7715" y="2169"/>
                  </a:cubicBezTo>
                  <a:cubicBezTo>
                    <a:pt x="7715" y="2215"/>
                    <a:pt x="7715" y="2260"/>
                    <a:pt x="7738" y="2283"/>
                  </a:cubicBezTo>
                  <a:cubicBezTo>
                    <a:pt x="7783" y="2352"/>
                    <a:pt x="7829" y="2397"/>
                    <a:pt x="7898" y="2443"/>
                  </a:cubicBezTo>
                  <a:cubicBezTo>
                    <a:pt x="7955" y="2443"/>
                    <a:pt x="8023" y="2460"/>
                    <a:pt x="8092" y="2460"/>
                  </a:cubicBezTo>
                  <a:cubicBezTo>
                    <a:pt x="8160" y="2460"/>
                    <a:pt x="8229" y="2443"/>
                    <a:pt x="8286" y="2375"/>
                  </a:cubicBezTo>
                  <a:cubicBezTo>
                    <a:pt x="8354" y="2306"/>
                    <a:pt x="8400" y="2238"/>
                    <a:pt x="8377" y="2124"/>
                  </a:cubicBezTo>
                  <a:cubicBezTo>
                    <a:pt x="8377" y="2101"/>
                    <a:pt x="8377" y="2055"/>
                    <a:pt x="8377" y="2009"/>
                  </a:cubicBezTo>
                  <a:cubicBezTo>
                    <a:pt x="8377" y="1987"/>
                    <a:pt x="8377" y="1964"/>
                    <a:pt x="8354" y="1941"/>
                  </a:cubicBezTo>
                  <a:cubicBezTo>
                    <a:pt x="8275" y="1882"/>
                    <a:pt x="8231" y="1772"/>
                    <a:pt x="8117" y="1772"/>
                  </a:cubicBezTo>
                  <a:close/>
                  <a:moveTo>
                    <a:pt x="9381" y="1918"/>
                  </a:moveTo>
                  <a:cubicBezTo>
                    <a:pt x="9176" y="1918"/>
                    <a:pt x="9039" y="2032"/>
                    <a:pt x="9039" y="2238"/>
                  </a:cubicBezTo>
                  <a:cubicBezTo>
                    <a:pt x="9039" y="2466"/>
                    <a:pt x="9176" y="2580"/>
                    <a:pt x="9381" y="2580"/>
                  </a:cubicBezTo>
                  <a:cubicBezTo>
                    <a:pt x="9473" y="2580"/>
                    <a:pt x="9564" y="2557"/>
                    <a:pt x="9632" y="2489"/>
                  </a:cubicBezTo>
                  <a:cubicBezTo>
                    <a:pt x="9701" y="2420"/>
                    <a:pt x="9724" y="2352"/>
                    <a:pt x="9724" y="2260"/>
                  </a:cubicBezTo>
                  <a:cubicBezTo>
                    <a:pt x="9724" y="2055"/>
                    <a:pt x="9609" y="1918"/>
                    <a:pt x="9381" y="1918"/>
                  </a:cubicBezTo>
                  <a:close/>
                  <a:moveTo>
                    <a:pt x="10728" y="2009"/>
                  </a:moveTo>
                  <a:cubicBezTo>
                    <a:pt x="10568" y="2009"/>
                    <a:pt x="10386" y="2169"/>
                    <a:pt x="10386" y="2329"/>
                  </a:cubicBezTo>
                  <a:cubicBezTo>
                    <a:pt x="10386" y="2512"/>
                    <a:pt x="10545" y="2694"/>
                    <a:pt x="10728" y="2694"/>
                  </a:cubicBezTo>
                  <a:cubicBezTo>
                    <a:pt x="10888" y="2694"/>
                    <a:pt x="11070" y="2512"/>
                    <a:pt x="11070" y="2375"/>
                  </a:cubicBezTo>
                  <a:cubicBezTo>
                    <a:pt x="11070" y="2192"/>
                    <a:pt x="10911" y="2009"/>
                    <a:pt x="10728" y="2009"/>
                  </a:cubicBezTo>
                  <a:close/>
                  <a:moveTo>
                    <a:pt x="3298" y="2009"/>
                  </a:moveTo>
                  <a:cubicBezTo>
                    <a:pt x="3247" y="2009"/>
                    <a:pt x="3196" y="2021"/>
                    <a:pt x="3150" y="2055"/>
                  </a:cubicBezTo>
                  <a:cubicBezTo>
                    <a:pt x="3081" y="2101"/>
                    <a:pt x="3013" y="2192"/>
                    <a:pt x="2944" y="2260"/>
                  </a:cubicBezTo>
                  <a:cubicBezTo>
                    <a:pt x="2944" y="2260"/>
                    <a:pt x="2944" y="2283"/>
                    <a:pt x="2944" y="2283"/>
                  </a:cubicBezTo>
                  <a:cubicBezTo>
                    <a:pt x="2944" y="2352"/>
                    <a:pt x="2922" y="2443"/>
                    <a:pt x="2944" y="2512"/>
                  </a:cubicBezTo>
                  <a:cubicBezTo>
                    <a:pt x="2944" y="2557"/>
                    <a:pt x="2967" y="2603"/>
                    <a:pt x="3013" y="2626"/>
                  </a:cubicBezTo>
                  <a:cubicBezTo>
                    <a:pt x="3081" y="2694"/>
                    <a:pt x="3150" y="2763"/>
                    <a:pt x="3241" y="2763"/>
                  </a:cubicBezTo>
                  <a:cubicBezTo>
                    <a:pt x="3264" y="2755"/>
                    <a:pt x="3284" y="2753"/>
                    <a:pt x="3304" y="2753"/>
                  </a:cubicBezTo>
                  <a:cubicBezTo>
                    <a:pt x="3343" y="2753"/>
                    <a:pt x="3378" y="2763"/>
                    <a:pt x="3424" y="2763"/>
                  </a:cubicBezTo>
                  <a:cubicBezTo>
                    <a:pt x="3424" y="2763"/>
                    <a:pt x="3447" y="2740"/>
                    <a:pt x="3469" y="2740"/>
                  </a:cubicBezTo>
                  <a:cubicBezTo>
                    <a:pt x="3606" y="2649"/>
                    <a:pt x="3698" y="2534"/>
                    <a:pt x="3675" y="2375"/>
                  </a:cubicBezTo>
                  <a:cubicBezTo>
                    <a:pt x="3675" y="2306"/>
                    <a:pt x="3675" y="2215"/>
                    <a:pt x="3606" y="2146"/>
                  </a:cubicBezTo>
                  <a:cubicBezTo>
                    <a:pt x="3561" y="2078"/>
                    <a:pt x="3492" y="2032"/>
                    <a:pt x="3447" y="2032"/>
                  </a:cubicBezTo>
                  <a:cubicBezTo>
                    <a:pt x="3401" y="2021"/>
                    <a:pt x="3350" y="2009"/>
                    <a:pt x="3298" y="2009"/>
                  </a:cubicBezTo>
                  <a:close/>
                  <a:moveTo>
                    <a:pt x="12075" y="2192"/>
                  </a:moveTo>
                  <a:cubicBezTo>
                    <a:pt x="11869" y="2192"/>
                    <a:pt x="11778" y="2283"/>
                    <a:pt x="11778" y="2489"/>
                  </a:cubicBezTo>
                  <a:cubicBezTo>
                    <a:pt x="11778" y="2694"/>
                    <a:pt x="11869" y="2785"/>
                    <a:pt x="12075" y="2785"/>
                  </a:cubicBezTo>
                  <a:cubicBezTo>
                    <a:pt x="12280" y="2785"/>
                    <a:pt x="12371" y="2694"/>
                    <a:pt x="12371" y="2489"/>
                  </a:cubicBezTo>
                  <a:cubicBezTo>
                    <a:pt x="12371" y="2283"/>
                    <a:pt x="12280" y="2192"/>
                    <a:pt x="12075" y="2192"/>
                  </a:cubicBezTo>
                  <a:close/>
                  <a:moveTo>
                    <a:pt x="4608" y="2118"/>
                  </a:moveTo>
                  <a:cubicBezTo>
                    <a:pt x="4533" y="2118"/>
                    <a:pt x="4458" y="2158"/>
                    <a:pt x="4382" y="2215"/>
                  </a:cubicBezTo>
                  <a:cubicBezTo>
                    <a:pt x="4314" y="2306"/>
                    <a:pt x="4268" y="2375"/>
                    <a:pt x="4268" y="2466"/>
                  </a:cubicBezTo>
                  <a:cubicBezTo>
                    <a:pt x="4291" y="2694"/>
                    <a:pt x="4428" y="2854"/>
                    <a:pt x="4656" y="2854"/>
                  </a:cubicBezTo>
                  <a:cubicBezTo>
                    <a:pt x="4672" y="2858"/>
                    <a:pt x="4688" y="2860"/>
                    <a:pt x="4703" y="2860"/>
                  </a:cubicBezTo>
                  <a:cubicBezTo>
                    <a:pt x="4778" y="2860"/>
                    <a:pt x="4851" y="2815"/>
                    <a:pt x="4907" y="2740"/>
                  </a:cubicBezTo>
                  <a:cubicBezTo>
                    <a:pt x="4976" y="2671"/>
                    <a:pt x="5022" y="2603"/>
                    <a:pt x="5022" y="2489"/>
                  </a:cubicBezTo>
                  <a:cubicBezTo>
                    <a:pt x="5022" y="2283"/>
                    <a:pt x="4862" y="2124"/>
                    <a:pt x="4656" y="2124"/>
                  </a:cubicBezTo>
                  <a:cubicBezTo>
                    <a:pt x="4640" y="2120"/>
                    <a:pt x="4624" y="2118"/>
                    <a:pt x="4608" y="2118"/>
                  </a:cubicBezTo>
                  <a:close/>
                  <a:moveTo>
                    <a:pt x="13421" y="2283"/>
                  </a:moveTo>
                  <a:cubicBezTo>
                    <a:pt x="13262" y="2283"/>
                    <a:pt x="13102" y="2420"/>
                    <a:pt x="13102" y="2580"/>
                  </a:cubicBezTo>
                  <a:cubicBezTo>
                    <a:pt x="13102" y="2740"/>
                    <a:pt x="13239" y="2877"/>
                    <a:pt x="13398" y="2900"/>
                  </a:cubicBezTo>
                  <a:cubicBezTo>
                    <a:pt x="13558" y="2900"/>
                    <a:pt x="13718" y="2763"/>
                    <a:pt x="13718" y="2603"/>
                  </a:cubicBezTo>
                  <a:cubicBezTo>
                    <a:pt x="13718" y="2420"/>
                    <a:pt x="13581" y="2283"/>
                    <a:pt x="13421" y="2283"/>
                  </a:cubicBezTo>
                  <a:close/>
                  <a:moveTo>
                    <a:pt x="6015" y="2259"/>
                  </a:moveTo>
                  <a:cubicBezTo>
                    <a:pt x="6004" y="2259"/>
                    <a:pt x="5992" y="2259"/>
                    <a:pt x="5980" y="2260"/>
                  </a:cubicBezTo>
                  <a:cubicBezTo>
                    <a:pt x="5798" y="2260"/>
                    <a:pt x="5638" y="2397"/>
                    <a:pt x="5615" y="2626"/>
                  </a:cubicBezTo>
                  <a:cubicBezTo>
                    <a:pt x="5637" y="2819"/>
                    <a:pt x="5800" y="2993"/>
                    <a:pt x="5972" y="2993"/>
                  </a:cubicBezTo>
                  <a:cubicBezTo>
                    <a:pt x="5982" y="2993"/>
                    <a:pt x="5993" y="2992"/>
                    <a:pt x="6003" y="2991"/>
                  </a:cubicBezTo>
                  <a:cubicBezTo>
                    <a:pt x="6209" y="2968"/>
                    <a:pt x="6368" y="2831"/>
                    <a:pt x="6368" y="2626"/>
                  </a:cubicBezTo>
                  <a:cubicBezTo>
                    <a:pt x="6368" y="2432"/>
                    <a:pt x="6206" y="2259"/>
                    <a:pt x="6015" y="2259"/>
                  </a:cubicBezTo>
                  <a:close/>
                  <a:moveTo>
                    <a:pt x="14722" y="2420"/>
                  </a:moveTo>
                  <a:cubicBezTo>
                    <a:pt x="14585" y="2420"/>
                    <a:pt x="14403" y="2603"/>
                    <a:pt x="14426" y="2740"/>
                  </a:cubicBezTo>
                  <a:cubicBezTo>
                    <a:pt x="14426" y="2847"/>
                    <a:pt x="14588" y="3016"/>
                    <a:pt x="14721" y="3016"/>
                  </a:cubicBezTo>
                  <a:cubicBezTo>
                    <a:pt x="14729" y="3016"/>
                    <a:pt x="14737" y="3015"/>
                    <a:pt x="14745" y="3014"/>
                  </a:cubicBezTo>
                  <a:cubicBezTo>
                    <a:pt x="14859" y="3014"/>
                    <a:pt x="15019" y="2854"/>
                    <a:pt x="15019" y="2717"/>
                  </a:cubicBezTo>
                  <a:cubicBezTo>
                    <a:pt x="15019" y="2580"/>
                    <a:pt x="14836" y="2420"/>
                    <a:pt x="14722" y="2420"/>
                  </a:cubicBezTo>
                  <a:close/>
                  <a:moveTo>
                    <a:pt x="7327" y="2352"/>
                  </a:moveTo>
                  <a:cubicBezTo>
                    <a:pt x="7309" y="2378"/>
                    <a:pt x="7288" y="2384"/>
                    <a:pt x="7266" y="2384"/>
                  </a:cubicBezTo>
                  <a:cubicBezTo>
                    <a:pt x="7248" y="2384"/>
                    <a:pt x="7230" y="2380"/>
                    <a:pt x="7213" y="2380"/>
                  </a:cubicBezTo>
                  <a:cubicBezTo>
                    <a:pt x="7196" y="2380"/>
                    <a:pt x="7181" y="2384"/>
                    <a:pt x="7167" y="2397"/>
                  </a:cubicBezTo>
                  <a:cubicBezTo>
                    <a:pt x="7122" y="2466"/>
                    <a:pt x="7053" y="2512"/>
                    <a:pt x="7007" y="2580"/>
                  </a:cubicBezTo>
                  <a:cubicBezTo>
                    <a:pt x="6985" y="2626"/>
                    <a:pt x="6985" y="2671"/>
                    <a:pt x="6985" y="2740"/>
                  </a:cubicBezTo>
                  <a:cubicBezTo>
                    <a:pt x="6985" y="2785"/>
                    <a:pt x="6985" y="2854"/>
                    <a:pt x="7030" y="2900"/>
                  </a:cubicBezTo>
                  <a:cubicBezTo>
                    <a:pt x="7076" y="2945"/>
                    <a:pt x="7122" y="3014"/>
                    <a:pt x="7190" y="3059"/>
                  </a:cubicBezTo>
                  <a:cubicBezTo>
                    <a:pt x="7213" y="3071"/>
                    <a:pt x="7236" y="3071"/>
                    <a:pt x="7261" y="3071"/>
                  </a:cubicBezTo>
                  <a:cubicBezTo>
                    <a:pt x="7287" y="3071"/>
                    <a:pt x="7316" y="3071"/>
                    <a:pt x="7350" y="3082"/>
                  </a:cubicBezTo>
                  <a:cubicBezTo>
                    <a:pt x="7361" y="3059"/>
                    <a:pt x="7390" y="3059"/>
                    <a:pt x="7421" y="3059"/>
                  </a:cubicBezTo>
                  <a:cubicBezTo>
                    <a:pt x="7452" y="3059"/>
                    <a:pt x="7487" y="3059"/>
                    <a:pt x="7510" y="3037"/>
                  </a:cubicBezTo>
                  <a:cubicBezTo>
                    <a:pt x="7555" y="2991"/>
                    <a:pt x="7624" y="2945"/>
                    <a:pt x="7669" y="2877"/>
                  </a:cubicBezTo>
                  <a:cubicBezTo>
                    <a:pt x="7692" y="2831"/>
                    <a:pt x="7692" y="2763"/>
                    <a:pt x="7715" y="2694"/>
                  </a:cubicBezTo>
                  <a:cubicBezTo>
                    <a:pt x="7646" y="2671"/>
                    <a:pt x="7692" y="2580"/>
                    <a:pt x="7646" y="2534"/>
                  </a:cubicBezTo>
                  <a:cubicBezTo>
                    <a:pt x="7578" y="2489"/>
                    <a:pt x="7532" y="2420"/>
                    <a:pt x="7487" y="2397"/>
                  </a:cubicBezTo>
                  <a:cubicBezTo>
                    <a:pt x="7441" y="2375"/>
                    <a:pt x="7373" y="2375"/>
                    <a:pt x="7327" y="2352"/>
                  </a:cubicBezTo>
                  <a:close/>
                  <a:moveTo>
                    <a:pt x="8651" y="2512"/>
                  </a:moveTo>
                  <a:cubicBezTo>
                    <a:pt x="8445" y="2512"/>
                    <a:pt x="8308" y="2649"/>
                    <a:pt x="8308" y="2854"/>
                  </a:cubicBezTo>
                  <a:cubicBezTo>
                    <a:pt x="8308" y="3059"/>
                    <a:pt x="8445" y="3196"/>
                    <a:pt x="8651" y="3196"/>
                  </a:cubicBezTo>
                  <a:cubicBezTo>
                    <a:pt x="8856" y="3196"/>
                    <a:pt x="8970" y="3059"/>
                    <a:pt x="8993" y="2831"/>
                  </a:cubicBezTo>
                  <a:cubicBezTo>
                    <a:pt x="8993" y="2740"/>
                    <a:pt x="8948" y="2671"/>
                    <a:pt x="8902" y="2603"/>
                  </a:cubicBezTo>
                  <a:cubicBezTo>
                    <a:pt x="8833" y="2534"/>
                    <a:pt x="8742" y="2512"/>
                    <a:pt x="8651" y="2512"/>
                  </a:cubicBezTo>
                  <a:close/>
                  <a:moveTo>
                    <a:pt x="9998" y="2626"/>
                  </a:moveTo>
                  <a:cubicBezTo>
                    <a:pt x="9838" y="2626"/>
                    <a:pt x="9655" y="2785"/>
                    <a:pt x="9655" y="2945"/>
                  </a:cubicBezTo>
                  <a:cubicBezTo>
                    <a:pt x="9655" y="3105"/>
                    <a:pt x="9815" y="3288"/>
                    <a:pt x="9975" y="3288"/>
                  </a:cubicBezTo>
                  <a:cubicBezTo>
                    <a:pt x="10157" y="3288"/>
                    <a:pt x="10317" y="3128"/>
                    <a:pt x="10317" y="2945"/>
                  </a:cubicBezTo>
                  <a:cubicBezTo>
                    <a:pt x="10317" y="2785"/>
                    <a:pt x="10157" y="2626"/>
                    <a:pt x="9998" y="2626"/>
                  </a:cubicBezTo>
                  <a:close/>
                  <a:moveTo>
                    <a:pt x="2597" y="2601"/>
                  </a:moveTo>
                  <a:cubicBezTo>
                    <a:pt x="2571" y="2601"/>
                    <a:pt x="2548" y="2620"/>
                    <a:pt x="2534" y="2649"/>
                  </a:cubicBezTo>
                  <a:cubicBezTo>
                    <a:pt x="2442" y="2740"/>
                    <a:pt x="2351" y="2854"/>
                    <a:pt x="2237" y="2968"/>
                  </a:cubicBezTo>
                  <a:cubicBezTo>
                    <a:pt x="2191" y="3014"/>
                    <a:pt x="2191" y="3082"/>
                    <a:pt x="2214" y="3174"/>
                  </a:cubicBezTo>
                  <a:cubicBezTo>
                    <a:pt x="2278" y="3302"/>
                    <a:pt x="2410" y="3374"/>
                    <a:pt x="2553" y="3374"/>
                  </a:cubicBezTo>
                  <a:cubicBezTo>
                    <a:pt x="2614" y="3374"/>
                    <a:pt x="2678" y="3361"/>
                    <a:pt x="2739" y="3333"/>
                  </a:cubicBezTo>
                  <a:cubicBezTo>
                    <a:pt x="2899" y="3265"/>
                    <a:pt x="2967" y="3105"/>
                    <a:pt x="2944" y="2922"/>
                  </a:cubicBezTo>
                  <a:cubicBezTo>
                    <a:pt x="2899" y="2717"/>
                    <a:pt x="2830" y="2649"/>
                    <a:pt x="2648" y="2626"/>
                  </a:cubicBezTo>
                  <a:cubicBezTo>
                    <a:pt x="2630" y="2608"/>
                    <a:pt x="2613" y="2601"/>
                    <a:pt x="2597" y="2601"/>
                  </a:cubicBezTo>
                  <a:close/>
                  <a:moveTo>
                    <a:pt x="11344" y="2763"/>
                  </a:moveTo>
                  <a:cubicBezTo>
                    <a:pt x="11276" y="2785"/>
                    <a:pt x="11184" y="2808"/>
                    <a:pt x="11116" y="2854"/>
                  </a:cubicBezTo>
                  <a:cubicBezTo>
                    <a:pt x="11047" y="2922"/>
                    <a:pt x="11047" y="3014"/>
                    <a:pt x="11002" y="3082"/>
                  </a:cubicBezTo>
                  <a:cubicBezTo>
                    <a:pt x="11025" y="3151"/>
                    <a:pt x="11047" y="3242"/>
                    <a:pt x="11093" y="3288"/>
                  </a:cubicBezTo>
                  <a:cubicBezTo>
                    <a:pt x="11139" y="3379"/>
                    <a:pt x="11253" y="3379"/>
                    <a:pt x="11321" y="3425"/>
                  </a:cubicBezTo>
                  <a:cubicBezTo>
                    <a:pt x="11390" y="3402"/>
                    <a:pt x="11481" y="3379"/>
                    <a:pt x="11550" y="3333"/>
                  </a:cubicBezTo>
                  <a:cubicBezTo>
                    <a:pt x="11618" y="3265"/>
                    <a:pt x="11641" y="3174"/>
                    <a:pt x="11664" y="3082"/>
                  </a:cubicBezTo>
                  <a:cubicBezTo>
                    <a:pt x="11664" y="3037"/>
                    <a:pt x="11618" y="2945"/>
                    <a:pt x="11572" y="2877"/>
                  </a:cubicBezTo>
                  <a:cubicBezTo>
                    <a:pt x="11527" y="2785"/>
                    <a:pt x="11413" y="2808"/>
                    <a:pt x="11344" y="2763"/>
                  </a:cubicBezTo>
                  <a:close/>
                  <a:moveTo>
                    <a:pt x="3960" y="2757"/>
                  </a:moveTo>
                  <a:cubicBezTo>
                    <a:pt x="3942" y="2757"/>
                    <a:pt x="3923" y="2759"/>
                    <a:pt x="3903" y="2763"/>
                  </a:cubicBezTo>
                  <a:cubicBezTo>
                    <a:pt x="3698" y="2763"/>
                    <a:pt x="3538" y="2922"/>
                    <a:pt x="3538" y="3128"/>
                  </a:cubicBezTo>
                  <a:cubicBezTo>
                    <a:pt x="3538" y="3333"/>
                    <a:pt x="3698" y="3493"/>
                    <a:pt x="3903" y="3493"/>
                  </a:cubicBezTo>
                  <a:cubicBezTo>
                    <a:pt x="4131" y="3493"/>
                    <a:pt x="4268" y="3333"/>
                    <a:pt x="4291" y="3128"/>
                  </a:cubicBezTo>
                  <a:cubicBezTo>
                    <a:pt x="4291" y="3014"/>
                    <a:pt x="4246" y="2945"/>
                    <a:pt x="4177" y="2854"/>
                  </a:cubicBezTo>
                  <a:cubicBezTo>
                    <a:pt x="4102" y="2798"/>
                    <a:pt x="4042" y="2757"/>
                    <a:pt x="3960" y="2757"/>
                  </a:cubicBezTo>
                  <a:close/>
                  <a:moveTo>
                    <a:pt x="12656" y="2897"/>
                  </a:moveTo>
                  <a:cubicBezTo>
                    <a:pt x="12508" y="2897"/>
                    <a:pt x="12371" y="3026"/>
                    <a:pt x="12371" y="3174"/>
                  </a:cubicBezTo>
                  <a:cubicBezTo>
                    <a:pt x="12371" y="3356"/>
                    <a:pt x="12508" y="3493"/>
                    <a:pt x="12668" y="3493"/>
                  </a:cubicBezTo>
                  <a:cubicBezTo>
                    <a:pt x="12828" y="3493"/>
                    <a:pt x="12965" y="3356"/>
                    <a:pt x="12965" y="3196"/>
                  </a:cubicBezTo>
                  <a:cubicBezTo>
                    <a:pt x="12988" y="3037"/>
                    <a:pt x="12828" y="2900"/>
                    <a:pt x="12691" y="2900"/>
                  </a:cubicBezTo>
                  <a:cubicBezTo>
                    <a:pt x="12679" y="2898"/>
                    <a:pt x="12667" y="2897"/>
                    <a:pt x="12656" y="2897"/>
                  </a:cubicBezTo>
                  <a:close/>
                  <a:moveTo>
                    <a:pt x="5250" y="2854"/>
                  </a:moveTo>
                  <a:cubicBezTo>
                    <a:pt x="5067" y="2854"/>
                    <a:pt x="4907" y="3014"/>
                    <a:pt x="4885" y="3219"/>
                  </a:cubicBezTo>
                  <a:cubicBezTo>
                    <a:pt x="4885" y="3425"/>
                    <a:pt x="5067" y="3584"/>
                    <a:pt x="5250" y="3584"/>
                  </a:cubicBezTo>
                  <a:cubicBezTo>
                    <a:pt x="5455" y="3584"/>
                    <a:pt x="5615" y="3447"/>
                    <a:pt x="5615" y="3242"/>
                  </a:cubicBezTo>
                  <a:cubicBezTo>
                    <a:pt x="5638" y="3037"/>
                    <a:pt x="5455" y="2854"/>
                    <a:pt x="5250" y="2854"/>
                  </a:cubicBezTo>
                  <a:close/>
                  <a:moveTo>
                    <a:pt x="14046" y="3034"/>
                  </a:moveTo>
                  <a:cubicBezTo>
                    <a:pt x="14035" y="3034"/>
                    <a:pt x="14025" y="3035"/>
                    <a:pt x="14015" y="3037"/>
                  </a:cubicBezTo>
                  <a:cubicBezTo>
                    <a:pt x="13946" y="3037"/>
                    <a:pt x="13878" y="3037"/>
                    <a:pt x="13809" y="3105"/>
                  </a:cubicBezTo>
                  <a:cubicBezTo>
                    <a:pt x="13741" y="3151"/>
                    <a:pt x="13741" y="3242"/>
                    <a:pt x="13718" y="3310"/>
                  </a:cubicBezTo>
                  <a:cubicBezTo>
                    <a:pt x="13741" y="3402"/>
                    <a:pt x="13741" y="3470"/>
                    <a:pt x="13809" y="3539"/>
                  </a:cubicBezTo>
                  <a:cubicBezTo>
                    <a:pt x="13855" y="3562"/>
                    <a:pt x="13969" y="3630"/>
                    <a:pt x="14015" y="3630"/>
                  </a:cubicBezTo>
                  <a:cubicBezTo>
                    <a:pt x="14175" y="3630"/>
                    <a:pt x="14311" y="3493"/>
                    <a:pt x="14311" y="3333"/>
                  </a:cubicBezTo>
                  <a:cubicBezTo>
                    <a:pt x="14333" y="3184"/>
                    <a:pt x="14194" y="3034"/>
                    <a:pt x="14046" y="3034"/>
                  </a:cubicBezTo>
                  <a:close/>
                  <a:moveTo>
                    <a:pt x="15384" y="3151"/>
                  </a:moveTo>
                  <a:cubicBezTo>
                    <a:pt x="15293" y="3174"/>
                    <a:pt x="15224" y="3151"/>
                    <a:pt x="15156" y="3219"/>
                  </a:cubicBezTo>
                  <a:cubicBezTo>
                    <a:pt x="15110" y="3288"/>
                    <a:pt x="15088" y="3333"/>
                    <a:pt x="15088" y="3402"/>
                  </a:cubicBezTo>
                  <a:cubicBezTo>
                    <a:pt x="15088" y="3493"/>
                    <a:pt x="15088" y="3562"/>
                    <a:pt x="15156" y="3630"/>
                  </a:cubicBezTo>
                  <a:cubicBezTo>
                    <a:pt x="15212" y="3667"/>
                    <a:pt x="15253" y="3705"/>
                    <a:pt x="15303" y="3705"/>
                  </a:cubicBezTo>
                  <a:cubicBezTo>
                    <a:pt x="15314" y="3705"/>
                    <a:pt x="15326" y="3703"/>
                    <a:pt x="15339" y="3698"/>
                  </a:cubicBezTo>
                  <a:cubicBezTo>
                    <a:pt x="15430" y="3698"/>
                    <a:pt x="15498" y="3676"/>
                    <a:pt x="15567" y="3630"/>
                  </a:cubicBezTo>
                  <a:cubicBezTo>
                    <a:pt x="15613" y="3562"/>
                    <a:pt x="15635" y="3516"/>
                    <a:pt x="15635" y="3425"/>
                  </a:cubicBezTo>
                  <a:cubicBezTo>
                    <a:pt x="15635" y="3356"/>
                    <a:pt x="15635" y="3288"/>
                    <a:pt x="15567" y="3242"/>
                  </a:cubicBezTo>
                  <a:cubicBezTo>
                    <a:pt x="15498" y="3196"/>
                    <a:pt x="15453" y="3151"/>
                    <a:pt x="15384" y="3151"/>
                  </a:cubicBezTo>
                  <a:close/>
                  <a:moveTo>
                    <a:pt x="6597" y="2991"/>
                  </a:moveTo>
                  <a:cubicBezTo>
                    <a:pt x="6551" y="3037"/>
                    <a:pt x="6505" y="3014"/>
                    <a:pt x="6437" y="3037"/>
                  </a:cubicBezTo>
                  <a:cubicBezTo>
                    <a:pt x="6414" y="3037"/>
                    <a:pt x="6345" y="3082"/>
                    <a:pt x="6345" y="3105"/>
                  </a:cubicBezTo>
                  <a:cubicBezTo>
                    <a:pt x="6323" y="3151"/>
                    <a:pt x="6277" y="3174"/>
                    <a:pt x="6254" y="3219"/>
                  </a:cubicBezTo>
                  <a:cubicBezTo>
                    <a:pt x="6254" y="3265"/>
                    <a:pt x="6254" y="3310"/>
                    <a:pt x="6231" y="3379"/>
                  </a:cubicBezTo>
                  <a:cubicBezTo>
                    <a:pt x="6254" y="3447"/>
                    <a:pt x="6277" y="3562"/>
                    <a:pt x="6345" y="3630"/>
                  </a:cubicBezTo>
                  <a:cubicBezTo>
                    <a:pt x="6414" y="3698"/>
                    <a:pt x="6505" y="3698"/>
                    <a:pt x="6597" y="3721"/>
                  </a:cubicBezTo>
                  <a:cubicBezTo>
                    <a:pt x="6642" y="3698"/>
                    <a:pt x="6711" y="3698"/>
                    <a:pt x="6756" y="3698"/>
                  </a:cubicBezTo>
                  <a:cubicBezTo>
                    <a:pt x="6802" y="3676"/>
                    <a:pt x="6848" y="3653"/>
                    <a:pt x="6870" y="3607"/>
                  </a:cubicBezTo>
                  <a:cubicBezTo>
                    <a:pt x="6870" y="3562"/>
                    <a:pt x="6939" y="3539"/>
                    <a:pt x="6939" y="3493"/>
                  </a:cubicBezTo>
                  <a:cubicBezTo>
                    <a:pt x="6939" y="3447"/>
                    <a:pt x="6962" y="3402"/>
                    <a:pt x="6962" y="3356"/>
                  </a:cubicBezTo>
                  <a:cubicBezTo>
                    <a:pt x="6939" y="3265"/>
                    <a:pt x="6916" y="3174"/>
                    <a:pt x="6848" y="3105"/>
                  </a:cubicBezTo>
                  <a:cubicBezTo>
                    <a:pt x="6779" y="3037"/>
                    <a:pt x="6688" y="3037"/>
                    <a:pt x="6597" y="2991"/>
                  </a:cubicBezTo>
                  <a:close/>
                  <a:moveTo>
                    <a:pt x="7943" y="3128"/>
                  </a:moveTo>
                  <a:cubicBezTo>
                    <a:pt x="7738" y="3128"/>
                    <a:pt x="7601" y="3242"/>
                    <a:pt x="7601" y="3447"/>
                  </a:cubicBezTo>
                  <a:cubicBezTo>
                    <a:pt x="7601" y="3676"/>
                    <a:pt x="7738" y="3790"/>
                    <a:pt x="7943" y="3790"/>
                  </a:cubicBezTo>
                  <a:cubicBezTo>
                    <a:pt x="8035" y="3790"/>
                    <a:pt x="8126" y="3767"/>
                    <a:pt x="8194" y="3698"/>
                  </a:cubicBezTo>
                  <a:cubicBezTo>
                    <a:pt x="8240" y="3630"/>
                    <a:pt x="8286" y="3562"/>
                    <a:pt x="8286" y="3470"/>
                  </a:cubicBezTo>
                  <a:cubicBezTo>
                    <a:pt x="8263" y="3265"/>
                    <a:pt x="8149" y="3128"/>
                    <a:pt x="7943" y="3128"/>
                  </a:cubicBezTo>
                  <a:close/>
                  <a:moveTo>
                    <a:pt x="9290" y="3265"/>
                  </a:moveTo>
                  <a:cubicBezTo>
                    <a:pt x="9084" y="3265"/>
                    <a:pt x="8948" y="3402"/>
                    <a:pt x="8948" y="3584"/>
                  </a:cubicBezTo>
                  <a:cubicBezTo>
                    <a:pt x="8948" y="3790"/>
                    <a:pt x="9107" y="3927"/>
                    <a:pt x="9290" y="3927"/>
                  </a:cubicBezTo>
                  <a:cubicBezTo>
                    <a:pt x="9473" y="3927"/>
                    <a:pt x="9609" y="3813"/>
                    <a:pt x="9609" y="3607"/>
                  </a:cubicBezTo>
                  <a:cubicBezTo>
                    <a:pt x="9632" y="3402"/>
                    <a:pt x="9473" y="3265"/>
                    <a:pt x="9290" y="3265"/>
                  </a:cubicBezTo>
                  <a:close/>
                  <a:moveTo>
                    <a:pt x="2020" y="3231"/>
                  </a:moveTo>
                  <a:cubicBezTo>
                    <a:pt x="2003" y="3231"/>
                    <a:pt x="1986" y="3242"/>
                    <a:pt x="1963" y="3265"/>
                  </a:cubicBezTo>
                  <a:cubicBezTo>
                    <a:pt x="1849" y="3425"/>
                    <a:pt x="1735" y="3562"/>
                    <a:pt x="1621" y="3721"/>
                  </a:cubicBezTo>
                  <a:cubicBezTo>
                    <a:pt x="1598" y="3744"/>
                    <a:pt x="1575" y="3790"/>
                    <a:pt x="1552" y="3835"/>
                  </a:cubicBezTo>
                  <a:cubicBezTo>
                    <a:pt x="1575" y="3835"/>
                    <a:pt x="1575" y="3858"/>
                    <a:pt x="1598" y="3881"/>
                  </a:cubicBezTo>
                  <a:cubicBezTo>
                    <a:pt x="1643" y="3972"/>
                    <a:pt x="1758" y="3950"/>
                    <a:pt x="1849" y="3995"/>
                  </a:cubicBezTo>
                  <a:cubicBezTo>
                    <a:pt x="1857" y="3999"/>
                    <a:pt x="1867" y="4001"/>
                    <a:pt x="1878" y="4001"/>
                  </a:cubicBezTo>
                  <a:cubicBezTo>
                    <a:pt x="1926" y="4001"/>
                    <a:pt x="1994" y="3964"/>
                    <a:pt x="2031" y="3927"/>
                  </a:cubicBezTo>
                  <a:cubicBezTo>
                    <a:pt x="2214" y="3858"/>
                    <a:pt x="2237" y="3744"/>
                    <a:pt x="2237" y="3539"/>
                  </a:cubicBezTo>
                  <a:cubicBezTo>
                    <a:pt x="2237" y="3402"/>
                    <a:pt x="2168" y="3333"/>
                    <a:pt x="2077" y="3265"/>
                  </a:cubicBezTo>
                  <a:cubicBezTo>
                    <a:pt x="2054" y="3242"/>
                    <a:pt x="2037" y="3231"/>
                    <a:pt x="2020" y="3231"/>
                  </a:cubicBezTo>
                  <a:close/>
                  <a:moveTo>
                    <a:pt x="10591" y="3356"/>
                  </a:moveTo>
                  <a:cubicBezTo>
                    <a:pt x="10522" y="3356"/>
                    <a:pt x="10431" y="3402"/>
                    <a:pt x="10363" y="3470"/>
                  </a:cubicBezTo>
                  <a:cubicBezTo>
                    <a:pt x="10294" y="3516"/>
                    <a:pt x="10317" y="3607"/>
                    <a:pt x="10249" y="3698"/>
                  </a:cubicBezTo>
                  <a:cubicBezTo>
                    <a:pt x="10294" y="3767"/>
                    <a:pt x="10317" y="3835"/>
                    <a:pt x="10363" y="3904"/>
                  </a:cubicBezTo>
                  <a:cubicBezTo>
                    <a:pt x="10408" y="3995"/>
                    <a:pt x="10522" y="4018"/>
                    <a:pt x="10591" y="4018"/>
                  </a:cubicBezTo>
                  <a:cubicBezTo>
                    <a:pt x="10659" y="4018"/>
                    <a:pt x="10751" y="3995"/>
                    <a:pt x="10819" y="3927"/>
                  </a:cubicBezTo>
                  <a:cubicBezTo>
                    <a:pt x="10888" y="3858"/>
                    <a:pt x="10888" y="3767"/>
                    <a:pt x="10933" y="3698"/>
                  </a:cubicBezTo>
                  <a:cubicBezTo>
                    <a:pt x="10888" y="3630"/>
                    <a:pt x="10888" y="3539"/>
                    <a:pt x="10819" y="3470"/>
                  </a:cubicBezTo>
                  <a:cubicBezTo>
                    <a:pt x="10774" y="3402"/>
                    <a:pt x="10659" y="3379"/>
                    <a:pt x="10591" y="3356"/>
                  </a:cubicBezTo>
                  <a:close/>
                  <a:moveTo>
                    <a:pt x="3218" y="3356"/>
                  </a:moveTo>
                  <a:cubicBezTo>
                    <a:pt x="3104" y="3356"/>
                    <a:pt x="3013" y="3402"/>
                    <a:pt x="2944" y="3470"/>
                  </a:cubicBezTo>
                  <a:cubicBezTo>
                    <a:pt x="2876" y="3539"/>
                    <a:pt x="2808" y="3630"/>
                    <a:pt x="2830" y="3721"/>
                  </a:cubicBezTo>
                  <a:cubicBezTo>
                    <a:pt x="2830" y="3858"/>
                    <a:pt x="2853" y="3881"/>
                    <a:pt x="2944" y="3995"/>
                  </a:cubicBezTo>
                  <a:cubicBezTo>
                    <a:pt x="3013" y="4064"/>
                    <a:pt x="3104" y="4109"/>
                    <a:pt x="3196" y="4109"/>
                  </a:cubicBezTo>
                  <a:cubicBezTo>
                    <a:pt x="3310" y="4109"/>
                    <a:pt x="3401" y="4064"/>
                    <a:pt x="3469" y="3995"/>
                  </a:cubicBezTo>
                  <a:cubicBezTo>
                    <a:pt x="3538" y="3904"/>
                    <a:pt x="3584" y="3835"/>
                    <a:pt x="3584" y="3721"/>
                  </a:cubicBezTo>
                  <a:cubicBezTo>
                    <a:pt x="3584" y="3630"/>
                    <a:pt x="3538" y="3539"/>
                    <a:pt x="3469" y="3470"/>
                  </a:cubicBezTo>
                  <a:cubicBezTo>
                    <a:pt x="3401" y="3402"/>
                    <a:pt x="3310" y="3356"/>
                    <a:pt x="3218" y="3356"/>
                  </a:cubicBezTo>
                  <a:close/>
                  <a:moveTo>
                    <a:pt x="11875" y="3524"/>
                  </a:moveTo>
                  <a:cubicBezTo>
                    <a:pt x="11806" y="3524"/>
                    <a:pt x="11744" y="3572"/>
                    <a:pt x="11709" y="3607"/>
                  </a:cubicBezTo>
                  <a:cubicBezTo>
                    <a:pt x="11664" y="3653"/>
                    <a:pt x="11618" y="3721"/>
                    <a:pt x="11618" y="3835"/>
                  </a:cubicBezTo>
                  <a:cubicBezTo>
                    <a:pt x="11641" y="3904"/>
                    <a:pt x="11664" y="3995"/>
                    <a:pt x="11709" y="4041"/>
                  </a:cubicBezTo>
                  <a:cubicBezTo>
                    <a:pt x="11755" y="4087"/>
                    <a:pt x="11824" y="4132"/>
                    <a:pt x="11915" y="4132"/>
                  </a:cubicBezTo>
                  <a:cubicBezTo>
                    <a:pt x="12006" y="4132"/>
                    <a:pt x="12097" y="4109"/>
                    <a:pt x="12143" y="4064"/>
                  </a:cubicBezTo>
                  <a:cubicBezTo>
                    <a:pt x="12212" y="3995"/>
                    <a:pt x="12257" y="3927"/>
                    <a:pt x="12234" y="3835"/>
                  </a:cubicBezTo>
                  <a:cubicBezTo>
                    <a:pt x="12234" y="3744"/>
                    <a:pt x="12212" y="3653"/>
                    <a:pt x="12166" y="3607"/>
                  </a:cubicBezTo>
                  <a:cubicBezTo>
                    <a:pt x="12113" y="3572"/>
                    <a:pt x="12074" y="3524"/>
                    <a:pt x="12007" y="3524"/>
                  </a:cubicBezTo>
                  <a:cubicBezTo>
                    <a:pt x="11987" y="3524"/>
                    <a:pt x="11964" y="3528"/>
                    <a:pt x="11938" y="3539"/>
                  </a:cubicBezTo>
                  <a:cubicBezTo>
                    <a:pt x="11916" y="3528"/>
                    <a:pt x="11895" y="3524"/>
                    <a:pt x="11875" y="3524"/>
                  </a:cubicBezTo>
                  <a:close/>
                  <a:moveTo>
                    <a:pt x="4519" y="3470"/>
                  </a:moveTo>
                  <a:cubicBezTo>
                    <a:pt x="4291" y="3470"/>
                    <a:pt x="4131" y="3630"/>
                    <a:pt x="4154" y="3835"/>
                  </a:cubicBezTo>
                  <a:cubicBezTo>
                    <a:pt x="4154" y="4041"/>
                    <a:pt x="4291" y="4201"/>
                    <a:pt x="4519" y="4201"/>
                  </a:cubicBezTo>
                  <a:cubicBezTo>
                    <a:pt x="4725" y="4201"/>
                    <a:pt x="4885" y="4041"/>
                    <a:pt x="4885" y="3813"/>
                  </a:cubicBezTo>
                  <a:cubicBezTo>
                    <a:pt x="4885" y="3607"/>
                    <a:pt x="4725" y="3470"/>
                    <a:pt x="4519" y="3470"/>
                  </a:cubicBezTo>
                  <a:close/>
                  <a:moveTo>
                    <a:pt x="13307" y="3630"/>
                  </a:moveTo>
                  <a:cubicBezTo>
                    <a:pt x="13216" y="3630"/>
                    <a:pt x="13102" y="3676"/>
                    <a:pt x="13079" y="3721"/>
                  </a:cubicBezTo>
                  <a:cubicBezTo>
                    <a:pt x="13033" y="3767"/>
                    <a:pt x="12965" y="3881"/>
                    <a:pt x="12965" y="3927"/>
                  </a:cubicBezTo>
                  <a:cubicBezTo>
                    <a:pt x="12988" y="4087"/>
                    <a:pt x="13102" y="4223"/>
                    <a:pt x="13262" y="4223"/>
                  </a:cubicBezTo>
                  <a:cubicBezTo>
                    <a:pt x="13272" y="4225"/>
                    <a:pt x="13282" y="4226"/>
                    <a:pt x="13292" y="4226"/>
                  </a:cubicBezTo>
                  <a:cubicBezTo>
                    <a:pt x="13441" y="4226"/>
                    <a:pt x="13581" y="4076"/>
                    <a:pt x="13581" y="3927"/>
                  </a:cubicBezTo>
                  <a:cubicBezTo>
                    <a:pt x="13581" y="3858"/>
                    <a:pt x="13558" y="3790"/>
                    <a:pt x="13513" y="3721"/>
                  </a:cubicBezTo>
                  <a:cubicBezTo>
                    <a:pt x="13444" y="3653"/>
                    <a:pt x="13353" y="3653"/>
                    <a:pt x="13307" y="3630"/>
                  </a:cubicBezTo>
                  <a:close/>
                  <a:moveTo>
                    <a:pt x="5843" y="3584"/>
                  </a:moveTo>
                  <a:cubicBezTo>
                    <a:pt x="5752" y="3607"/>
                    <a:pt x="5661" y="3653"/>
                    <a:pt x="5592" y="3721"/>
                  </a:cubicBezTo>
                  <a:cubicBezTo>
                    <a:pt x="5547" y="3767"/>
                    <a:pt x="5501" y="3858"/>
                    <a:pt x="5501" y="3950"/>
                  </a:cubicBezTo>
                  <a:cubicBezTo>
                    <a:pt x="5501" y="4018"/>
                    <a:pt x="5569" y="4201"/>
                    <a:pt x="5615" y="4223"/>
                  </a:cubicBezTo>
                  <a:cubicBezTo>
                    <a:pt x="5638" y="4269"/>
                    <a:pt x="5820" y="4338"/>
                    <a:pt x="5866" y="4338"/>
                  </a:cubicBezTo>
                  <a:cubicBezTo>
                    <a:pt x="5957" y="4338"/>
                    <a:pt x="6049" y="4269"/>
                    <a:pt x="6117" y="4223"/>
                  </a:cubicBezTo>
                  <a:cubicBezTo>
                    <a:pt x="6186" y="4155"/>
                    <a:pt x="6231" y="4064"/>
                    <a:pt x="6231" y="3972"/>
                  </a:cubicBezTo>
                  <a:cubicBezTo>
                    <a:pt x="6231" y="3858"/>
                    <a:pt x="6163" y="3767"/>
                    <a:pt x="6117" y="3698"/>
                  </a:cubicBezTo>
                  <a:cubicBezTo>
                    <a:pt x="6072" y="3653"/>
                    <a:pt x="5889" y="3584"/>
                    <a:pt x="5843" y="3584"/>
                  </a:cubicBezTo>
                  <a:close/>
                  <a:moveTo>
                    <a:pt x="14631" y="3790"/>
                  </a:moveTo>
                  <a:cubicBezTo>
                    <a:pt x="14563" y="3790"/>
                    <a:pt x="14494" y="3790"/>
                    <a:pt x="14426" y="3858"/>
                  </a:cubicBezTo>
                  <a:cubicBezTo>
                    <a:pt x="14380" y="3927"/>
                    <a:pt x="14334" y="3972"/>
                    <a:pt x="14357" y="4064"/>
                  </a:cubicBezTo>
                  <a:cubicBezTo>
                    <a:pt x="14357" y="4132"/>
                    <a:pt x="14357" y="4201"/>
                    <a:pt x="14426" y="4269"/>
                  </a:cubicBezTo>
                  <a:cubicBezTo>
                    <a:pt x="14482" y="4306"/>
                    <a:pt x="14522" y="4344"/>
                    <a:pt x="14573" y="4344"/>
                  </a:cubicBezTo>
                  <a:cubicBezTo>
                    <a:pt x="14584" y="4344"/>
                    <a:pt x="14596" y="4342"/>
                    <a:pt x="14608" y="4338"/>
                  </a:cubicBezTo>
                  <a:cubicBezTo>
                    <a:pt x="14700" y="4338"/>
                    <a:pt x="14768" y="4315"/>
                    <a:pt x="14814" y="4246"/>
                  </a:cubicBezTo>
                  <a:cubicBezTo>
                    <a:pt x="14882" y="4201"/>
                    <a:pt x="14882" y="4132"/>
                    <a:pt x="14882" y="4064"/>
                  </a:cubicBezTo>
                  <a:cubicBezTo>
                    <a:pt x="14882" y="3995"/>
                    <a:pt x="14882" y="3927"/>
                    <a:pt x="14814" y="3881"/>
                  </a:cubicBezTo>
                  <a:cubicBezTo>
                    <a:pt x="14768" y="3813"/>
                    <a:pt x="14722" y="3790"/>
                    <a:pt x="14631" y="3790"/>
                  </a:cubicBezTo>
                  <a:close/>
                  <a:moveTo>
                    <a:pt x="7213" y="3721"/>
                  </a:moveTo>
                  <a:cubicBezTo>
                    <a:pt x="7007" y="3721"/>
                    <a:pt x="6870" y="3858"/>
                    <a:pt x="6870" y="4064"/>
                  </a:cubicBezTo>
                  <a:cubicBezTo>
                    <a:pt x="6870" y="4269"/>
                    <a:pt x="6985" y="4406"/>
                    <a:pt x="7190" y="4406"/>
                  </a:cubicBezTo>
                  <a:cubicBezTo>
                    <a:pt x="7418" y="4406"/>
                    <a:pt x="7532" y="4269"/>
                    <a:pt x="7532" y="4064"/>
                  </a:cubicBezTo>
                  <a:cubicBezTo>
                    <a:pt x="7532" y="3972"/>
                    <a:pt x="7510" y="3881"/>
                    <a:pt x="7441" y="3813"/>
                  </a:cubicBezTo>
                  <a:cubicBezTo>
                    <a:pt x="7373" y="3744"/>
                    <a:pt x="7304" y="3721"/>
                    <a:pt x="7213" y="3721"/>
                  </a:cubicBezTo>
                  <a:close/>
                  <a:moveTo>
                    <a:pt x="15955" y="3904"/>
                  </a:moveTo>
                  <a:cubicBezTo>
                    <a:pt x="15795" y="3904"/>
                    <a:pt x="15704" y="4018"/>
                    <a:pt x="15704" y="4178"/>
                  </a:cubicBezTo>
                  <a:cubicBezTo>
                    <a:pt x="15704" y="4338"/>
                    <a:pt x="15818" y="4429"/>
                    <a:pt x="15978" y="4429"/>
                  </a:cubicBezTo>
                  <a:cubicBezTo>
                    <a:pt x="16138" y="4429"/>
                    <a:pt x="16229" y="4315"/>
                    <a:pt x="16229" y="4155"/>
                  </a:cubicBezTo>
                  <a:cubicBezTo>
                    <a:pt x="16229" y="3995"/>
                    <a:pt x="16115" y="3904"/>
                    <a:pt x="15955" y="3904"/>
                  </a:cubicBezTo>
                  <a:close/>
                  <a:moveTo>
                    <a:pt x="8560" y="3858"/>
                  </a:moveTo>
                  <a:cubicBezTo>
                    <a:pt x="8354" y="3858"/>
                    <a:pt x="8194" y="4018"/>
                    <a:pt x="8217" y="4201"/>
                  </a:cubicBezTo>
                  <a:cubicBezTo>
                    <a:pt x="8217" y="4383"/>
                    <a:pt x="8331" y="4520"/>
                    <a:pt x="8537" y="4520"/>
                  </a:cubicBezTo>
                  <a:cubicBezTo>
                    <a:pt x="8550" y="4522"/>
                    <a:pt x="8563" y="4523"/>
                    <a:pt x="8576" y="4523"/>
                  </a:cubicBezTo>
                  <a:cubicBezTo>
                    <a:pt x="8742" y="4523"/>
                    <a:pt x="8879" y="4391"/>
                    <a:pt x="8879" y="4201"/>
                  </a:cubicBezTo>
                  <a:cubicBezTo>
                    <a:pt x="8879" y="4018"/>
                    <a:pt x="8742" y="3858"/>
                    <a:pt x="8560" y="3858"/>
                  </a:cubicBezTo>
                  <a:close/>
                  <a:moveTo>
                    <a:pt x="1438" y="3995"/>
                  </a:moveTo>
                  <a:cubicBezTo>
                    <a:pt x="1438" y="4018"/>
                    <a:pt x="1438" y="4018"/>
                    <a:pt x="1438" y="4018"/>
                  </a:cubicBezTo>
                  <a:cubicBezTo>
                    <a:pt x="1324" y="4178"/>
                    <a:pt x="1233" y="4338"/>
                    <a:pt x="1141" y="4497"/>
                  </a:cubicBezTo>
                  <a:cubicBezTo>
                    <a:pt x="1118" y="4543"/>
                    <a:pt x="1118" y="4566"/>
                    <a:pt x="1096" y="4589"/>
                  </a:cubicBezTo>
                  <a:cubicBezTo>
                    <a:pt x="1141" y="4589"/>
                    <a:pt x="1164" y="4566"/>
                    <a:pt x="1187" y="4566"/>
                  </a:cubicBezTo>
                  <a:lnTo>
                    <a:pt x="1210" y="4566"/>
                  </a:lnTo>
                  <a:cubicBezTo>
                    <a:pt x="1301" y="4566"/>
                    <a:pt x="1347" y="4520"/>
                    <a:pt x="1415" y="4452"/>
                  </a:cubicBezTo>
                  <a:cubicBezTo>
                    <a:pt x="1484" y="4406"/>
                    <a:pt x="1484" y="4315"/>
                    <a:pt x="1506" y="4246"/>
                  </a:cubicBezTo>
                  <a:cubicBezTo>
                    <a:pt x="1529" y="4155"/>
                    <a:pt x="1461" y="4109"/>
                    <a:pt x="1484" y="4041"/>
                  </a:cubicBezTo>
                  <a:cubicBezTo>
                    <a:pt x="1484" y="4018"/>
                    <a:pt x="1461" y="4018"/>
                    <a:pt x="1438" y="3995"/>
                  </a:cubicBezTo>
                  <a:close/>
                  <a:moveTo>
                    <a:pt x="9879" y="3970"/>
                  </a:moveTo>
                  <a:cubicBezTo>
                    <a:pt x="9726" y="3970"/>
                    <a:pt x="9563" y="4141"/>
                    <a:pt x="9541" y="4292"/>
                  </a:cubicBezTo>
                  <a:cubicBezTo>
                    <a:pt x="9541" y="4452"/>
                    <a:pt x="9724" y="4634"/>
                    <a:pt x="9883" y="4634"/>
                  </a:cubicBezTo>
                  <a:cubicBezTo>
                    <a:pt x="10043" y="4634"/>
                    <a:pt x="10226" y="4475"/>
                    <a:pt x="10226" y="4315"/>
                  </a:cubicBezTo>
                  <a:cubicBezTo>
                    <a:pt x="10226" y="4155"/>
                    <a:pt x="10066" y="3972"/>
                    <a:pt x="9906" y="3972"/>
                  </a:cubicBezTo>
                  <a:cubicBezTo>
                    <a:pt x="9897" y="3971"/>
                    <a:pt x="9888" y="3970"/>
                    <a:pt x="9879" y="3970"/>
                  </a:cubicBezTo>
                  <a:close/>
                  <a:moveTo>
                    <a:pt x="2504" y="3970"/>
                  </a:moveTo>
                  <a:cubicBezTo>
                    <a:pt x="2491" y="3970"/>
                    <a:pt x="2478" y="3971"/>
                    <a:pt x="2465" y="3972"/>
                  </a:cubicBezTo>
                  <a:cubicBezTo>
                    <a:pt x="2453" y="3971"/>
                    <a:pt x="2442" y="3970"/>
                    <a:pt x="2430" y="3970"/>
                  </a:cubicBezTo>
                  <a:cubicBezTo>
                    <a:pt x="2242" y="3970"/>
                    <a:pt x="2100" y="4144"/>
                    <a:pt x="2100" y="4338"/>
                  </a:cubicBezTo>
                  <a:cubicBezTo>
                    <a:pt x="2100" y="4543"/>
                    <a:pt x="2260" y="4703"/>
                    <a:pt x="2465" y="4703"/>
                  </a:cubicBezTo>
                  <a:cubicBezTo>
                    <a:pt x="2671" y="4703"/>
                    <a:pt x="2830" y="4543"/>
                    <a:pt x="2853" y="4338"/>
                  </a:cubicBezTo>
                  <a:cubicBezTo>
                    <a:pt x="2853" y="4124"/>
                    <a:pt x="2693" y="3970"/>
                    <a:pt x="2504" y="3970"/>
                  </a:cubicBezTo>
                  <a:close/>
                  <a:moveTo>
                    <a:pt x="11291" y="4117"/>
                  </a:moveTo>
                  <a:cubicBezTo>
                    <a:pt x="11271" y="4117"/>
                    <a:pt x="11251" y="4122"/>
                    <a:pt x="11230" y="4132"/>
                  </a:cubicBezTo>
                  <a:cubicBezTo>
                    <a:pt x="11213" y="4123"/>
                    <a:pt x="11195" y="4120"/>
                    <a:pt x="11178" y="4120"/>
                  </a:cubicBezTo>
                  <a:cubicBezTo>
                    <a:pt x="11106" y="4120"/>
                    <a:pt x="11039" y="4187"/>
                    <a:pt x="11002" y="4223"/>
                  </a:cubicBezTo>
                  <a:cubicBezTo>
                    <a:pt x="10956" y="4269"/>
                    <a:pt x="10933" y="4360"/>
                    <a:pt x="10911" y="4429"/>
                  </a:cubicBezTo>
                  <a:cubicBezTo>
                    <a:pt x="10911" y="4543"/>
                    <a:pt x="10956" y="4611"/>
                    <a:pt x="11002" y="4657"/>
                  </a:cubicBezTo>
                  <a:cubicBezTo>
                    <a:pt x="11047" y="4703"/>
                    <a:pt x="11139" y="4748"/>
                    <a:pt x="11230" y="4748"/>
                  </a:cubicBezTo>
                  <a:cubicBezTo>
                    <a:pt x="11321" y="4726"/>
                    <a:pt x="11390" y="4703"/>
                    <a:pt x="11458" y="4657"/>
                  </a:cubicBezTo>
                  <a:cubicBezTo>
                    <a:pt x="11504" y="4589"/>
                    <a:pt x="11550" y="4520"/>
                    <a:pt x="11550" y="4429"/>
                  </a:cubicBezTo>
                  <a:cubicBezTo>
                    <a:pt x="11527" y="4338"/>
                    <a:pt x="11504" y="4269"/>
                    <a:pt x="11458" y="4223"/>
                  </a:cubicBezTo>
                  <a:cubicBezTo>
                    <a:pt x="11423" y="4170"/>
                    <a:pt x="11360" y="4117"/>
                    <a:pt x="11291" y="4117"/>
                  </a:cubicBezTo>
                  <a:close/>
                  <a:moveTo>
                    <a:pt x="3812" y="4064"/>
                  </a:moveTo>
                  <a:cubicBezTo>
                    <a:pt x="3606" y="4064"/>
                    <a:pt x="3447" y="4223"/>
                    <a:pt x="3447" y="4429"/>
                  </a:cubicBezTo>
                  <a:cubicBezTo>
                    <a:pt x="3447" y="4657"/>
                    <a:pt x="3606" y="4794"/>
                    <a:pt x="3812" y="4794"/>
                  </a:cubicBezTo>
                  <a:cubicBezTo>
                    <a:pt x="3825" y="4796"/>
                    <a:pt x="3838" y="4796"/>
                    <a:pt x="3851" y="4796"/>
                  </a:cubicBezTo>
                  <a:cubicBezTo>
                    <a:pt x="4037" y="4796"/>
                    <a:pt x="4177" y="4643"/>
                    <a:pt x="4177" y="4429"/>
                  </a:cubicBezTo>
                  <a:cubicBezTo>
                    <a:pt x="4177" y="4223"/>
                    <a:pt x="4017" y="4064"/>
                    <a:pt x="3812" y="4064"/>
                  </a:cubicBezTo>
                  <a:close/>
                  <a:moveTo>
                    <a:pt x="12554" y="4223"/>
                  </a:moveTo>
                  <a:cubicBezTo>
                    <a:pt x="12394" y="4223"/>
                    <a:pt x="12234" y="4360"/>
                    <a:pt x="12234" y="4520"/>
                  </a:cubicBezTo>
                  <a:cubicBezTo>
                    <a:pt x="12234" y="4680"/>
                    <a:pt x="12371" y="4840"/>
                    <a:pt x="12531" y="4840"/>
                  </a:cubicBezTo>
                  <a:cubicBezTo>
                    <a:pt x="12691" y="4840"/>
                    <a:pt x="12851" y="4703"/>
                    <a:pt x="12851" y="4543"/>
                  </a:cubicBezTo>
                  <a:cubicBezTo>
                    <a:pt x="12851" y="4383"/>
                    <a:pt x="12714" y="4223"/>
                    <a:pt x="12554" y="4223"/>
                  </a:cubicBezTo>
                  <a:close/>
                  <a:moveTo>
                    <a:pt x="13936" y="4400"/>
                  </a:moveTo>
                  <a:cubicBezTo>
                    <a:pt x="13925" y="4400"/>
                    <a:pt x="13913" y="4402"/>
                    <a:pt x="13901" y="4406"/>
                  </a:cubicBezTo>
                  <a:cubicBezTo>
                    <a:pt x="13809" y="4406"/>
                    <a:pt x="13741" y="4406"/>
                    <a:pt x="13695" y="4475"/>
                  </a:cubicBezTo>
                  <a:cubicBezTo>
                    <a:pt x="13650" y="4520"/>
                    <a:pt x="13581" y="4566"/>
                    <a:pt x="13627" y="4657"/>
                  </a:cubicBezTo>
                  <a:cubicBezTo>
                    <a:pt x="13604" y="4748"/>
                    <a:pt x="13627" y="4794"/>
                    <a:pt x="13695" y="4863"/>
                  </a:cubicBezTo>
                  <a:cubicBezTo>
                    <a:pt x="13741" y="4908"/>
                    <a:pt x="13809" y="4931"/>
                    <a:pt x="13878" y="4931"/>
                  </a:cubicBezTo>
                  <a:cubicBezTo>
                    <a:pt x="13946" y="4931"/>
                    <a:pt x="14015" y="4931"/>
                    <a:pt x="14060" y="4863"/>
                  </a:cubicBezTo>
                  <a:cubicBezTo>
                    <a:pt x="14129" y="4817"/>
                    <a:pt x="14152" y="4771"/>
                    <a:pt x="14152" y="4680"/>
                  </a:cubicBezTo>
                  <a:cubicBezTo>
                    <a:pt x="14152" y="4611"/>
                    <a:pt x="14152" y="4543"/>
                    <a:pt x="14083" y="4475"/>
                  </a:cubicBezTo>
                  <a:cubicBezTo>
                    <a:pt x="14027" y="4437"/>
                    <a:pt x="13987" y="4400"/>
                    <a:pt x="13936" y="4400"/>
                  </a:cubicBezTo>
                  <a:close/>
                  <a:moveTo>
                    <a:pt x="5161" y="4197"/>
                  </a:moveTo>
                  <a:cubicBezTo>
                    <a:pt x="5152" y="4197"/>
                    <a:pt x="5143" y="4198"/>
                    <a:pt x="5136" y="4201"/>
                  </a:cubicBezTo>
                  <a:cubicBezTo>
                    <a:pt x="5067" y="4223"/>
                    <a:pt x="4953" y="4246"/>
                    <a:pt x="4885" y="4315"/>
                  </a:cubicBezTo>
                  <a:cubicBezTo>
                    <a:pt x="4816" y="4383"/>
                    <a:pt x="4816" y="4475"/>
                    <a:pt x="4771" y="4566"/>
                  </a:cubicBezTo>
                  <a:cubicBezTo>
                    <a:pt x="4816" y="4657"/>
                    <a:pt x="4816" y="4771"/>
                    <a:pt x="4907" y="4840"/>
                  </a:cubicBezTo>
                  <a:cubicBezTo>
                    <a:pt x="4948" y="4860"/>
                    <a:pt x="5079" y="4935"/>
                    <a:pt x="5140" y="4935"/>
                  </a:cubicBezTo>
                  <a:cubicBezTo>
                    <a:pt x="5147" y="4935"/>
                    <a:pt x="5154" y="4934"/>
                    <a:pt x="5159" y="4931"/>
                  </a:cubicBezTo>
                  <a:cubicBezTo>
                    <a:pt x="5250" y="4908"/>
                    <a:pt x="5341" y="4908"/>
                    <a:pt x="5410" y="4817"/>
                  </a:cubicBezTo>
                  <a:cubicBezTo>
                    <a:pt x="5478" y="4748"/>
                    <a:pt x="5524" y="4657"/>
                    <a:pt x="5524" y="4566"/>
                  </a:cubicBezTo>
                  <a:cubicBezTo>
                    <a:pt x="5524" y="4475"/>
                    <a:pt x="5478" y="4360"/>
                    <a:pt x="5410" y="4292"/>
                  </a:cubicBezTo>
                  <a:cubicBezTo>
                    <a:pt x="5369" y="4272"/>
                    <a:pt x="5238" y="4197"/>
                    <a:pt x="5161" y="4197"/>
                  </a:cubicBezTo>
                  <a:close/>
                  <a:moveTo>
                    <a:pt x="6482" y="4338"/>
                  </a:moveTo>
                  <a:cubicBezTo>
                    <a:pt x="6254" y="4338"/>
                    <a:pt x="6117" y="4452"/>
                    <a:pt x="6117" y="4657"/>
                  </a:cubicBezTo>
                  <a:cubicBezTo>
                    <a:pt x="6117" y="4885"/>
                    <a:pt x="6254" y="5000"/>
                    <a:pt x="6460" y="5000"/>
                  </a:cubicBezTo>
                  <a:cubicBezTo>
                    <a:pt x="6665" y="5000"/>
                    <a:pt x="6802" y="4885"/>
                    <a:pt x="6802" y="4680"/>
                  </a:cubicBezTo>
                  <a:cubicBezTo>
                    <a:pt x="6802" y="4589"/>
                    <a:pt x="6779" y="4497"/>
                    <a:pt x="6711" y="4429"/>
                  </a:cubicBezTo>
                  <a:cubicBezTo>
                    <a:pt x="6642" y="4360"/>
                    <a:pt x="6574" y="4338"/>
                    <a:pt x="6482" y="4338"/>
                  </a:cubicBezTo>
                  <a:close/>
                  <a:moveTo>
                    <a:pt x="15224" y="4497"/>
                  </a:moveTo>
                  <a:cubicBezTo>
                    <a:pt x="15065" y="4497"/>
                    <a:pt x="14951" y="4611"/>
                    <a:pt x="14951" y="4771"/>
                  </a:cubicBezTo>
                  <a:cubicBezTo>
                    <a:pt x="14951" y="4931"/>
                    <a:pt x="15065" y="5045"/>
                    <a:pt x="15224" y="5045"/>
                  </a:cubicBezTo>
                  <a:cubicBezTo>
                    <a:pt x="15384" y="5045"/>
                    <a:pt x="15498" y="4931"/>
                    <a:pt x="15498" y="4771"/>
                  </a:cubicBezTo>
                  <a:cubicBezTo>
                    <a:pt x="15498" y="4611"/>
                    <a:pt x="15384" y="4497"/>
                    <a:pt x="15224" y="4497"/>
                  </a:cubicBezTo>
                  <a:close/>
                  <a:moveTo>
                    <a:pt x="7806" y="4475"/>
                  </a:moveTo>
                  <a:cubicBezTo>
                    <a:pt x="7601" y="4475"/>
                    <a:pt x="7464" y="4611"/>
                    <a:pt x="7464" y="4817"/>
                  </a:cubicBezTo>
                  <a:cubicBezTo>
                    <a:pt x="7487" y="5022"/>
                    <a:pt x="7624" y="5136"/>
                    <a:pt x="7829" y="5136"/>
                  </a:cubicBezTo>
                  <a:cubicBezTo>
                    <a:pt x="7989" y="5136"/>
                    <a:pt x="8149" y="4977"/>
                    <a:pt x="8149" y="4794"/>
                  </a:cubicBezTo>
                  <a:cubicBezTo>
                    <a:pt x="8149" y="4611"/>
                    <a:pt x="7989" y="4475"/>
                    <a:pt x="7806" y="4475"/>
                  </a:cubicBezTo>
                  <a:close/>
                  <a:moveTo>
                    <a:pt x="16526" y="4634"/>
                  </a:moveTo>
                  <a:cubicBezTo>
                    <a:pt x="16411" y="4680"/>
                    <a:pt x="16343" y="4748"/>
                    <a:pt x="16297" y="4863"/>
                  </a:cubicBezTo>
                  <a:cubicBezTo>
                    <a:pt x="16274" y="4977"/>
                    <a:pt x="16343" y="5045"/>
                    <a:pt x="16434" y="5114"/>
                  </a:cubicBezTo>
                  <a:cubicBezTo>
                    <a:pt x="16472" y="5152"/>
                    <a:pt x="16522" y="5170"/>
                    <a:pt x="16573" y="5170"/>
                  </a:cubicBezTo>
                  <a:cubicBezTo>
                    <a:pt x="16643" y="5170"/>
                    <a:pt x="16714" y="5134"/>
                    <a:pt x="16754" y="5068"/>
                  </a:cubicBezTo>
                  <a:cubicBezTo>
                    <a:pt x="16777" y="5045"/>
                    <a:pt x="16777" y="5000"/>
                    <a:pt x="16754" y="4977"/>
                  </a:cubicBezTo>
                  <a:cubicBezTo>
                    <a:pt x="16708" y="4863"/>
                    <a:pt x="16662" y="4771"/>
                    <a:pt x="16594" y="4680"/>
                  </a:cubicBezTo>
                  <a:cubicBezTo>
                    <a:pt x="16594" y="4657"/>
                    <a:pt x="16594" y="4634"/>
                    <a:pt x="16571" y="4634"/>
                  </a:cubicBezTo>
                  <a:close/>
                  <a:moveTo>
                    <a:pt x="9153" y="4566"/>
                  </a:moveTo>
                  <a:cubicBezTo>
                    <a:pt x="8993" y="4566"/>
                    <a:pt x="8811" y="4748"/>
                    <a:pt x="8811" y="4908"/>
                  </a:cubicBezTo>
                  <a:cubicBezTo>
                    <a:pt x="8811" y="5059"/>
                    <a:pt x="8973" y="5230"/>
                    <a:pt x="9125" y="5230"/>
                  </a:cubicBezTo>
                  <a:cubicBezTo>
                    <a:pt x="9135" y="5230"/>
                    <a:pt x="9144" y="5229"/>
                    <a:pt x="9153" y="5228"/>
                  </a:cubicBezTo>
                  <a:cubicBezTo>
                    <a:pt x="9313" y="5228"/>
                    <a:pt x="9495" y="5045"/>
                    <a:pt x="9495" y="4885"/>
                  </a:cubicBezTo>
                  <a:cubicBezTo>
                    <a:pt x="9473" y="4726"/>
                    <a:pt x="9290" y="4566"/>
                    <a:pt x="9153" y="4566"/>
                  </a:cubicBezTo>
                  <a:close/>
                  <a:moveTo>
                    <a:pt x="1735" y="4566"/>
                  </a:moveTo>
                  <a:cubicBezTo>
                    <a:pt x="1529" y="4566"/>
                    <a:pt x="1347" y="4726"/>
                    <a:pt x="1370" y="4954"/>
                  </a:cubicBezTo>
                  <a:cubicBezTo>
                    <a:pt x="1347" y="5159"/>
                    <a:pt x="1529" y="5319"/>
                    <a:pt x="1735" y="5319"/>
                  </a:cubicBezTo>
                  <a:cubicBezTo>
                    <a:pt x="1963" y="5296"/>
                    <a:pt x="2100" y="5136"/>
                    <a:pt x="2100" y="4931"/>
                  </a:cubicBezTo>
                  <a:cubicBezTo>
                    <a:pt x="2100" y="4726"/>
                    <a:pt x="1940" y="4566"/>
                    <a:pt x="1735" y="4566"/>
                  </a:cubicBezTo>
                  <a:close/>
                  <a:moveTo>
                    <a:pt x="10477" y="4726"/>
                  </a:moveTo>
                  <a:cubicBezTo>
                    <a:pt x="10271" y="4726"/>
                    <a:pt x="10180" y="4840"/>
                    <a:pt x="10180" y="5045"/>
                  </a:cubicBezTo>
                  <a:cubicBezTo>
                    <a:pt x="10180" y="5251"/>
                    <a:pt x="10294" y="5342"/>
                    <a:pt x="10500" y="5342"/>
                  </a:cubicBezTo>
                  <a:cubicBezTo>
                    <a:pt x="10705" y="5342"/>
                    <a:pt x="10796" y="5251"/>
                    <a:pt x="10796" y="5045"/>
                  </a:cubicBezTo>
                  <a:cubicBezTo>
                    <a:pt x="10796" y="4817"/>
                    <a:pt x="10705" y="4726"/>
                    <a:pt x="10477" y="4726"/>
                  </a:cubicBezTo>
                  <a:close/>
                  <a:moveTo>
                    <a:pt x="3022" y="4698"/>
                  </a:moveTo>
                  <a:cubicBezTo>
                    <a:pt x="2943" y="4698"/>
                    <a:pt x="2867" y="4758"/>
                    <a:pt x="2808" y="4817"/>
                  </a:cubicBezTo>
                  <a:cubicBezTo>
                    <a:pt x="2739" y="4885"/>
                    <a:pt x="2693" y="4954"/>
                    <a:pt x="2693" y="5068"/>
                  </a:cubicBezTo>
                  <a:cubicBezTo>
                    <a:pt x="2716" y="5296"/>
                    <a:pt x="2853" y="5433"/>
                    <a:pt x="3081" y="5433"/>
                  </a:cubicBezTo>
                  <a:cubicBezTo>
                    <a:pt x="3196" y="5433"/>
                    <a:pt x="3264" y="5410"/>
                    <a:pt x="3333" y="5319"/>
                  </a:cubicBezTo>
                  <a:cubicBezTo>
                    <a:pt x="3424" y="5251"/>
                    <a:pt x="3447" y="5159"/>
                    <a:pt x="3447" y="5045"/>
                  </a:cubicBezTo>
                  <a:cubicBezTo>
                    <a:pt x="3447" y="4863"/>
                    <a:pt x="3287" y="4703"/>
                    <a:pt x="3059" y="4703"/>
                  </a:cubicBezTo>
                  <a:cubicBezTo>
                    <a:pt x="3046" y="4700"/>
                    <a:pt x="3034" y="4698"/>
                    <a:pt x="3022" y="4698"/>
                  </a:cubicBezTo>
                  <a:close/>
                  <a:moveTo>
                    <a:pt x="11824" y="4840"/>
                  </a:moveTo>
                  <a:cubicBezTo>
                    <a:pt x="11664" y="4840"/>
                    <a:pt x="11527" y="4977"/>
                    <a:pt x="11527" y="5136"/>
                  </a:cubicBezTo>
                  <a:cubicBezTo>
                    <a:pt x="11527" y="5296"/>
                    <a:pt x="11687" y="5433"/>
                    <a:pt x="11846" y="5433"/>
                  </a:cubicBezTo>
                  <a:cubicBezTo>
                    <a:pt x="12006" y="5433"/>
                    <a:pt x="12143" y="5296"/>
                    <a:pt x="12143" y="5114"/>
                  </a:cubicBezTo>
                  <a:cubicBezTo>
                    <a:pt x="12143" y="4977"/>
                    <a:pt x="11983" y="4840"/>
                    <a:pt x="11824" y="4840"/>
                  </a:cubicBezTo>
                  <a:close/>
                  <a:moveTo>
                    <a:pt x="4405" y="4794"/>
                  </a:moveTo>
                  <a:cubicBezTo>
                    <a:pt x="4314" y="4817"/>
                    <a:pt x="4223" y="4840"/>
                    <a:pt x="4154" y="4931"/>
                  </a:cubicBezTo>
                  <a:cubicBezTo>
                    <a:pt x="4086" y="5000"/>
                    <a:pt x="4040" y="5091"/>
                    <a:pt x="4063" y="5182"/>
                  </a:cubicBezTo>
                  <a:cubicBezTo>
                    <a:pt x="4063" y="5273"/>
                    <a:pt x="4086" y="5365"/>
                    <a:pt x="4154" y="5433"/>
                  </a:cubicBezTo>
                  <a:cubicBezTo>
                    <a:pt x="4223" y="5502"/>
                    <a:pt x="4337" y="5502"/>
                    <a:pt x="4428" y="5547"/>
                  </a:cubicBezTo>
                  <a:cubicBezTo>
                    <a:pt x="4519" y="5502"/>
                    <a:pt x="4611" y="5502"/>
                    <a:pt x="4679" y="5410"/>
                  </a:cubicBezTo>
                  <a:cubicBezTo>
                    <a:pt x="4748" y="5342"/>
                    <a:pt x="4793" y="5251"/>
                    <a:pt x="4771" y="5159"/>
                  </a:cubicBezTo>
                  <a:cubicBezTo>
                    <a:pt x="4771" y="5068"/>
                    <a:pt x="4748" y="4977"/>
                    <a:pt x="4679" y="4908"/>
                  </a:cubicBezTo>
                  <a:cubicBezTo>
                    <a:pt x="4634" y="4863"/>
                    <a:pt x="4451" y="4794"/>
                    <a:pt x="4405" y="4794"/>
                  </a:cubicBezTo>
                  <a:close/>
                  <a:moveTo>
                    <a:pt x="13170" y="4977"/>
                  </a:moveTo>
                  <a:cubicBezTo>
                    <a:pt x="13102" y="5000"/>
                    <a:pt x="13033" y="5022"/>
                    <a:pt x="12965" y="5068"/>
                  </a:cubicBezTo>
                  <a:cubicBezTo>
                    <a:pt x="12919" y="5114"/>
                    <a:pt x="12873" y="5205"/>
                    <a:pt x="12873" y="5273"/>
                  </a:cubicBezTo>
                  <a:cubicBezTo>
                    <a:pt x="12873" y="5342"/>
                    <a:pt x="12919" y="5410"/>
                    <a:pt x="12965" y="5456"/>
                  </a:cubicBezTo>
                  <a:cubicBezTo>
                    <a:pt x="13010" y="5525"/>
                    <a:pt x="13102" y="5570"/>
                    <a:pt x="13170" y="5570"/>
                  </a:cubicBezTo>
                  <a:cubicBezTo>
                    <a:pt x="13239" y="5570"/>
                    <a:pt x="13330" y="5525"/>
                    <a:pt x="13376" y="5479"/>
                  </a:cubicBezTo>
                  <a:cubicBezTo>
                    <a:pt x="13421" y="5433"/>
                    <a:pt x="13467" y="5342"/>
                    <a:pt x="13467" y="5273"/>
                  </a:cubicBezTo>
                  <a:cubicBezTo>
                    <a:pt x="13467" y="5205"/>
                    <a:pt x="13444" y="5114"/>
                    <a:pt x="13398" y="5068"/>
                  </a:cubicBezTo>
                  <a:cubicBezTo>
                    <a:pt x="13330" y="5022"/>
                    <a:pt x="13262" y="5000"/>
                    <a:pt x="13170" y="4977"/>
                  </a:cubicBezTo>
                  <a:close/>
                  <a:moveTo>
                    <a:pt x="5775" y="4977"/>
                  </a:moveTo>
                  <a:cubicBezTo>
                    <a:pt x="5547" y="4977"/>
                    <a:pt x="5432" y="5091"/>
                    <a:pt x="5432" y="5296"/>
                  </a:cubicBezTo>
                  <a:cubicBezTo>
                    <a:pt x="5432" y="5502"/>
                    <a:pt x="5547" y="5639"/>
                    <a:pt x="5752" y="5639"/>
                  </a:cubicBezTo>
                  <a:cubicBezTo>
                    <a:pt x="5957" y="5639"/>
                    <a:pt x="6094" y="5525"/>
                    <a:pt x="6094" y="5296"/>
                  </a:cubicBezTo>
                  <a:cubicBezTo>
                    <a:pt x="6094" y="5205"/>
                    <a:pt x="6072" y="5136"/>
                    <a:pt x="6003" y="5068"/>
                  </a:cubicBezTo>
                  <a:cubicBezTo>
                    <a:pt x="5935" y="5000"/>
                    <a:pt x="5866" y="4977"/>
                    <a:pt x="5775" y="4977"/>
                  </a:cubicBezTo>
                  <a:close/>
                  <a:moveTo>
                    <a:pt x="14517" y="5114"/>
                  </a:moveTo>
                  <a:cubicBezTo>
                    <a:pt x="14357" y="5114"/>
                    <a:pt x="14243" y="5205"/>
                    <a:pt x="14243" y="5388"/>
                  </a:cubicBezTo>
                  <a:cubicBezTo>
                    <a:pt x="14243" y="5525"/>
                    <a:pt x="14357" y="5639"/>
                    <a:pt x="14517" y="5639"/>
                  </a:cubicBezTo>
                  <a:cubicBezTo>
                    <a:pt x="14677" y="5639"/>
                    <a:pt x="14791" y="5547"/>
                    <a:pt x="14791" y="5388"/>
                  </a:cubicBezTo>
                  <a:cubicBezTo>
                    <a:pt x="14791" y="5205"/>
                    <a:pt x="14677" y="5114"/>
                    <a:pt x="14517" y="5114"/>
                  </a:cubicBezTo>
                  <a:close/>
                  <a:moveTo>
                    <a:pt x="7122" y="5068"/>
                  </a:moveTo>
                  <a:cubicBezTo>
                    <a:pt x="6916" y="5068"/>
                    <a:pt x="6779" y="5205"/>
                    <a:pt x="6756" y="5410"/>
                  </a:cubicBezTo>
                  <a:cubicBezTo>
                    <a:pt x="6756" y="5593"/>
                    <a:pt x="6916" y="5730"/>
                    <a:pt x="7099" y="5753"/>
                  </a:cubicBezTo>
                  <a:cubicBezTo>
                    <a:pt x="7281" y="5753"/>
                    <a:pt x="7441" y="5593"/>
                    <a:pt x="7441" y="5410"/>
                  </a:cubicBezTo>
                  <a:cubicBezTo>
                    <a:pt x="7441" y="5228"/>
                    <a:pt x="7304" y="5091"/>
                    <a:pt x="7122" y="5068"/>
                  </a:cubicBezTo>
                  <a:close/>
                  <a:moveTo>
                    <a:pt x="15841" y="5228"/>
                  </a:moveTo>
                  <a:cubicBezTo>
                    <a:pt x="15727" y="5228"/>
                    <a:pt x="15567" y="5388"/>
                    <a:pt x="15567" y="5502"/>
                  </a:cubicBezTo>
                  <a:cubicBezTo>
                    <a:pt x="15544" y="5616"/>
                    <a:pt x="15727" y="5776"/>
                    <a:pt x="15841" y="5776"/>
                  </a:cubicBezTo>
                  <a:cubicBezTo>
                    <a:pt x="15955" y="5776"/>
                    <a:pt x="16092" y="5639"/>
                    <a:pt x="16092" y="5525"/>
                  </a:cubicBezTo>
                  <a:cubicBezTo>
                    <a:pt x="16115" y="5410"/>
                    <a:pt x="15955" y="5251"/>
                    <a:pt x="15841" y="5228"/>
                  </a:cubicBezTo>
                  <a:close/>
                  <a:moveTo>
                    <a:pt x="16982" y="5502"/>
                  </a:moveTo>
                  <a:cubicBezTo>
                    <a:pt x="16959" y="5502"/>
                    <a:pt x="16936" y="5525"/>
                    <a:pt x="16936" y="5525"/>
                  </a:cubicBezTo>
                  <a:cubicBezTo>
                    <a:pt x="16936" y="5547"/>
                    <a:pt x="16936" y="5570"/>
                    <a:pt x="16936" y="5593"/>
                  </a:cubicBezTo>
                  <a:cubicBezTo>
                    <a:pt x="16936" y="5730"/>
                    <a:pt x="16959" y="5776"/>
                    <a:pt x="17073" y="5821"/>
                  </a:cubicBezTo>
                  <a:cubicBezTo>
                    <a:pt x="17073" y="5821"/>
                    <a:pt x="17096" y="5844"/>
                    <a:pt x="17096" y="5844"/>
                  </a:cubicBezTo>
                  <a:cubicBezTo>
                    <a:pt x="17096" y="5821"/>
                    <a:pt x="17119" y="5798"/>
                    <a:pt x="17096" y="5798"/>
                  </a:cubicBezTo>
                  <a:cubicBezTo>
                    <a:pt x="17073" y="5707"/>
                    <a:pt x="17028" y="5616"/>
                    <a:pt x="17005" y="5525"/>
                  </a:cubicBezTo>
                  <a:cubicBezTo>
                    <a:pt x="17005" y="5502"/>
                    <a:pt x="16982" y="5502"/>
                    <a:pt x="16982" y="5502"/>
                  </a:cubicBezTo>
                  <a:close/>
                  <a:moveTo>
                    <a:pt x="8423" y="5205"/>
                  </a:moveTo>
                  <a:cubicBezTo>
                    <a:pt x="8263" y="5205"/>
                    <a:pt x="8080" y="5365"/>
                    <a:pt x="8080" y="5525"/>
                  </a:cubicBezTo>
                  <a:cubicBezTo>
                    <a:pt x="8057" y="5684"/>
                    <a:pt x="8240" y="5867"/>
                    <a:pt x="8400" y="5867"/>
                  </a:cubicBezTo>
                  <a:cubicBezTo>
                    <a:pt x="8409" y="5868"/>
                    <a:pt x="8418" y="5869"/>
                    <a:pt x="8427" y="5869"/>
                  </a:cubicBezTo>
                  <a:cubicBezTo>
                    <a:pt x="8580" y="5869"/>
                    <a:pt x="8742" y="5698"/>
                    <a:pt x="8742" y="5547"/>
                  </a:cubicBezTo>
                  <a:cubicBezTo>
                    <a:pt x="8765" y="5388"/>
                    <a:pt x="8582" y="5205"/>
                    <a:pt x="8423" y="5205"/>
                  </a:cubicBezTo>
                  <a:close/>
                  <a:moveTo>
                    <a:pt x="1050" y="5159"/>
                  </a:moveTo>
                  <a:cubicBezTo>
                    <a:pt x="1027" y="5171"/>
                    <a:pt x="1010" y="5171"/>
                    <a:pt x="993" y="5171"/>
                  </a:cubicBezTo>
                  <a:cubicBezTo>
                    <a:pt x="976" y="5171"/>
                    <a:pt x="959" y="5171"/>
                    <a:pt x="936" y="5182"/>
                  </a:cubicBezTo>
                  <a:cubicBezTo>
                    <a:pt x="867" y="5182"/>
                    <a:pt x="799" y="5228"/>
                    <a:pt x="753" y="5319"/>
                  </a:cubicBezTo>
                  <a:cubicBezTo>
                    <a:pt x="753" y="5342"/>
                    <a:pt x="708" y="5388"/>
                    <a:pt x="708" y="5410"/>
                  </a:cubicBezTo>
                  <a:cubicBezTo>
                    <a:pt x="639" y="5547"/>
                    <a:pt x="616" y="5639"/>
                    <a:pt x="730" y="5798"/>
                  </a:cubicBezTo>
                  <a:cubicBezTo>
                    <a:pt x="776" y="5867"/>
                    <a:pt x="867" y="5913"/>
                    <a:pt x="959" y="5913"/>
                  </a:cubicBezTo>
                  <a:lnTo>
                    <a:pt x="1118" y="5913"/>
                  </a:lnTo>
                  <a:cubicBezTo>
                    <a:pt x="1141" y="5913"/>
                    <a:pt x="1164" y="5913"/>
                    <a:pt x="1187" y="5890"/>
                  </a:cubicBezTo>
                  <a:cubicBezTo>
                    <a:pt x="1324" y="5798"/>
                    <a:pt x="1415" y="5707"/>
                    <a:pt x="1392" y="5547"/>
                  </a:cubicBezTo>
                  <a:cubicBezTo>
                    <a:pt x="1392" y="5547"/>
                    <a:pt x="1392" y="5525"/>
                    <a:pt x="1392" y="5525"/>
                  </a:cubicBezTo>
                  <a:cubicBezTo>
                    <a:pt x="1415" y="5410"/>
                    <a:pt x="1370" y="5342"/>
                    <a:pt x="1301" y="5273"/>
                  </a:cubicBezTo>
                  <a:cubicBezTo>
                    <a:pt x="1233" y="5205"/>
                    <a:pt x="1141" y="5159"/>
                    <a:pt x="1050" y="5159"/>
                  </a:cubicBezTo>
                  <a:close/>
                  <a:moveTo>
                    <a:pt x="9746" y="5342"/>
                  </a:moveTo>
                  <a:cubicBezTo>
                    <a:pt x="9541" y="5342"/>
                    <a:pt x="9450" y="5433"/>
                    <a:pt x="9450" y="5639"/>
                  </a:cubicBezTo>
                  <a:cubicBezTo>
                    <a:pt x="9450" y="5844"/>
                    <a:pt x="9541" y="5935"/>
                    <a:pt x="9769" y="5935"/>
                  </a:cubicBezTo>
                  <a:cubicBezTo>
                    <a:pt x="9952" y="5935"/>
                    <a:pt x="10066" y="5844"/>
                    <a:pt x="10066" y="5639"/>
                  </a:cubicBezTo>
                  <a:cubicBezTo>
                    <a:pt x="10066" y="5433"/>
                    <a:pt x="9952" y="5342"/>
                    <a:pt x="9746" y="5342"/>
                  </a:cubicBezTo>
                  <a:close/>
                  <a:moveTo>
                    <a:pt x="2351" y="5296"/>
                  </a:moveTo>
                  <a:cubicBezTo>
                    <a:pt x="2237" y="5296"/>
                    <a:pt x="2146" y="5319"/>
                    <a:pt x="2077" y="5410"/>
                  </a:cubicBezTo>
                  <a:cubicBezTo>
                    <a:pt x="2009" y="5479"/>
                    <a:pt x="1940" y="5547"/>
                    <a:pt x="1963" y="5661"/>
                  </a:cubicBezTo>
                  <a:cubicBezTo>
                    <a:pt x="1963" y="5890"/>
                    <a:pt x="2123" y="6049"/>
                    <a:pt x="2328" y="6049"/>
                  </a:cubicBezTo>
                  <a:cubicBezTo>
                    <a:pt x="2420" y="6049"/>
                    <a:pt x="2511" y="6027"/>
                    <a:pt x="2602" y="5935"/>
                  </a:cubicBezTo>
                  <a:cubicBezTo>
                    <a:pt x="2671" y="5867"/>
                    <a:pt x="2716" y="5798"/>
                    <a:pt x="2716" y="5684"/>
                  </a:cubicBezTo>
                  <a:cubicBezTo>
                    <a:pt x="2693" y="5479"/>
                    <a:pt x="2556" y="5319"/>
                    <a:pt x="2351" y="5296"/>
                  </a:cubicBezTo>
                  <a:close/>
                  <a:moveTo>
                    <a:pt x="11093" y="5479"/>
                  </a:moveTo>
                  <a:cubicBezTo>
                    <a:pt x="10933" y="5479"/>
                    <a:pt x="10796" y="5616"/>
                    <a:pt x="10796" y="5776"/>
                  </a:cubicBezTo>
                  <a:cubicBezTo>
                    <a:pt x="10796" y="5935"/>
                    <a:pt x="10933" y="6072"/>
                    <a:pt x="11093" y="6072"/>
                  </a:cubicBezTo>
                  <a:cubicBezTo>
                    <a:pt x="11253" y="6072"/>
                    <a:pt x="11390" y="5935"/>
                    <a:pt x="11390" y="5798"/>
                  </a:cubicBezTo>
                  <a:cubicBezTo>
                    <a:pt x="11390" y="5616"/>
                    <a:pt x="11276" y="5479"/>
                    <a:pt x="11093" y="5479"/>
                  </a:cubicBezTo>
                  <a:close/>
                  <a:moveTo>
                    <a:pt x="3675" y="5410"/>
                  </a:moveTo>
                  <a:cubicBezTo>
                    <a:pt x="3469" y="5410"/>
                    <a:pt x="3287" y="5593"/>
                    <a:pt x="3310" y="5798"/>
                  </a:cubicBezTo>
                  <a:cubicBezTo>
                    <a:pt x="3333" y="5981"/>
                    <a:pt x="3469" y="6141"/>
                    <a:pt x="3675" y="6141"/>
                  </a:cubicBezTo>
                  <a:cubicBezTo>
                    <a:pt x="3880" y="6141"/>
                    <a:pt x="4063" y="5958"/>
                    <a:pt x="4040" y="5753"/>
                  </a:cubicBezTo>
                  <a:cubicBezTo>
                    <a:pt x="4017" y="5570"/>
                    <a:pt x="3903" y="5410"/>
                    <a:pt x="3675" y="5410"/>
                  </a:cubicBezTo>
                  <a:close/>
                  <a:moveTo>
                    <a:pt x="12440" y="5570"/>
                  </a:moveTo>
                  <a:cubicBezTo>
                    <a:pt x="12371" y="5570"/>
                    <a:pt x="12280" y="5616"/>
                    <a:pt x="12234" y="5661"/>
                  </a:cubicBezTo>
                  <a:cubicBezTo>
                    <a:pt x="12189" y="5707"/>
                    <a:pt x="12166" y="5798"/>
                    <a:pt x="12143" y="5867"/>
                  </a:cubicBezTo>
                  <a:cubicBezTo>
                    <a:pt x="12166" y="5935"/>
                    <a:pt x="12189" y="6027"/>
                    <a:pt x="12234" y="6072"/>
                  </a:cubicBezTo>
                  <a:cubicBezTo>
                    <a:pt x="12280" y="6141"/>
                    <a:pt x="12371" y="6164"/>
                    <a:pt x="12440" y="6164"/>
                  </a:cubicBezTo>
                  <a:cubicBezTo>
                    <a:pt x="12508" y="6164"/>
                    <a:pt x="12600" y="6118"/>
                    <a:pt x="12645" y="6072"/>
                  </a:cubicBezTo>
                  <a:cubicBezTo>
                    <a:pt x="12691" y="6027"/>
                    <a:pt x="12737" y="5958"/>
                    <a:pt x="12737" y="5890"/>
                  </a:cubicBezTo>
                  <a:cubicBezTo>
                    <a:pt x="12737" y="5821"/>
                    <a:pt x="12691" y="5730"/>
                    <a:pt x="12645" y="5684"/>
                  </a:cubicBezTo>
                  <a:cubicBezTo>
                    <a:pt x="12600" y="5616"/>
                    <a:pt x="12508" y="5593"/>
                    <a:pt x="12440" y="5570"/>
                  </a:cubicBezTo>
                  <a:close/>
                  <a:moveTo>
                    <a:pt x="5053" y="5569"/>
                  </a:moveTo>
                  <a:cubicBezTo>
                    <a:pt x="4931" y="5569"/>
                    <a:pt x="4819" y="5583"/>
                    <a:pt x="4748" y="5707"/>
                  </a:cubicBezTo>
                  <a:cubicBezTo>
                    <a:pt x="4702" y="5753"/>
                    <a:pt x="4679" y="5776"/>
                    <a:pt x="4679" y="5821"/>
                  </a:cubicBezTo>
                  <a:cubicBezTo>
                    <a:pt x="4679" y="5890"/>
                    <a:pt x="4679" y="5958"/>
                    <a:pt x="4679" y="6004"/>
                  </a:cubicBezTo>
                  <a:cubicBezTo>
                    <a:pt x="4679" y="6027"/>
                    <a:pt x="4679" y="6072"/>
                    <a:pt x="4702" y="6072"/>
                  </a:cubicBezTo>
                  <a:cubicBezTo>
                    <a:pt x="4785" y="6156"/>
                    <a:pt x="4850" y="6258"/>
                    <a:pt x="4947" y="6258"/>
                  </a:cubicBezTo>
                  <a:cubicBezTo>
                    <a:pt x="4956" y="6258"/>
                    <a:pt x="4966" y="6257"/>
                    <a:pt x="4976" y="6255"/>
                  </a:cubicBezTo>
                  <a:cubicBezTo>
                    <a:pt x="5067" y="6255"/>
                    <a:pt x="5136" y="6255"/>
                    <a:pt x="5181" y="6232"/>
                  </a:cubicBezTo>
                  <a:cubicBezTo>
                    <a:pt x="5250" y="6164"/>
                    <a:pt x="5364" y="6095"/>
                    <a:pt x="5364" y="5958"/>
                  </a:cubicBezTo>
                  <a:cubicBezTo>
                    <a:pt x="5364" y="5798"/>
                    <a:pt x="5295" y="5684"/>
                    <a:pt x="5204" y="5593"/>
                  </a:cubicBezTo>
                  <a:cubicBezTo>
                    <a:pt x="5181" y="5593"/>
                    <a:pt x="5159" y="5570"/>
                    <a:pt x="5159" y="5570"/>
                  </a:cubicBezTo>
                  <a:cubicBezTo>
                    <a:pt x="5123" y="5570"/>
                    <a:pt x="5088" y="5569"/>
                    <a:pt x="5053" y="5569"/>
                  </a:cubicBezTo>
                  <a:close/>
                  <a:moveTo>
                    <a:pt x="13746" y="5750"/>
                  </a:moveTo>
                  <a:cubicBezTo>
                    <a:pt x="13608" y="5750"/>
                    <a:pt x="13513" y="5858"/>
                    <a:pt x="13513" y="6004"/>
                  </a:cubicBezTo>
                  <a:cubicBezTo>
                    <a:pt x="13513" y="6164"/>
                    <a:pt x="13627" y="6278"/>
                    <a:pt x="13787" y="6278"/>
                  </a:cubicBezTo>
                  <a:cubicBezTo>
                    <a:pt x="13923" y="6278"/>
                    <a:pt x="14038" y="6164"/>
                    <a:pt x="14060" y="6027"/>
                  </a:cubicBezTo>
                  <a:cubicBezTo>
                    <a:pt x="14060" y="5867"/>
                    <a:pt x="13946" y="5753"/>
                    <a:pt x="13787" y="5753"/>
                  </a:cubicBezTo>
                  <a:cubicBezTo>
                    <a:pt x="13773" y="5751"/>
                    <a:pt x="13759" y="5750"/>
                    <a:pt x="13746" y="5750"/>
                  </a:cubicBezTo>
                  <a:close/>
                  <a:moveTo>
                    <a:pt x="6368" y="5684"/>
                  </a:moveTo>
                  <a:cubicBezTo>
                    <a:pt x="6163" y="5684"/>
                    <a:pt x="6026" y="5798"/>
                    <a:pt x="6026" y="6004"/>
                  </a:cubicBezTo>
                  <a:cubicBezTo>
                    <a:pt x="6026" y="6232"/>
                    <a:pt x="6163" y="6346"/>
                    <a:pt x="6368" y="6346"/>
                  </a:cubicBezTo>
                  <a:cubicBezTo>
                    <a:pt x="6574" y="6346"/>
                    <a:pt x="6688" y="6209"/>
                    <a:pt x="6688" y="6027"/>
                  </a:cubicBezTo>
                  <a:cubicBezTo>
                    <a:pt x="6688" y="5798"/>
                    <a:pt x="6574" y="5684"/>
                    <a:pt x="6368" y="5684"/>
                  </a:cubicBezTo>
                  <a:close/>
                  <a:moveTo>
                    <a:pt x="15139" y="5839"/>
                  </a:moveTo>
                  <a:cubicBezTo>
                    <a:pt x="15129" y="5839"/>
                    <a:pt x="15120" y="5841"/>
                    <a:pt x="15110" y="5844"/>
                  </a:cubicBezTo>
                  <a:cubicBezTo>
                    <a:pt x="15042" y="5867"/>
                    <a:pt x="14951" y="5890"/>
                    <a:pt x="14928" y="5935"/>
                  </a:cubicBezTo>
                  <a:cubicBezTo>
                    <a:pt x="14905" y="5981"/>
                    <a:pt x="14836" y="6049"/>
                    <a:pt x="14859" y="6118"/>
                  </a:cubicBezTo>
                  <a:cubicBezTo>
                    <a:pt x="14882" y="6186"/>
                    <a:pt x="14882" y="6255"/>
                    <a:pt x="14928" y="6301"/>
                  </a:cubicBezTo>
                  <a:cubicBezTo>
                    <a:pt x="14973" y="6346"/>
                    <a:pt x="15065" y="6369"/>
                    <a:pt x="15133" y="6392"/>
                  </a:cubicBezTo>
                  <a:cubicBezTo>
                    <a:pt x="15202" y="6369"/>
                    <a:pt x="15270" y="6346"/>
                    <a:pt x="15316" y="6301"/>
                  </a:cubicBezTo>
                  <a:cubicBezTo>
                    <a:pt x="15361" y="6255"/>
                    <a:pt x="15407" y="6186"/>
                    <a:pt x="15384" y="6095"/>
                  </a:cubicBezTo>
                  <a:cubicBezTo>
                    <a:pt x="15384" y="6027"/>
                    <a:pt x="15361" y="5958"/>
                    <a:pt x="15316" y="5913"/>
                  </a:cubicBezTo>
                  <a:cubicBezTo>
                    <a:pt x="15257" y="5893"/>
                    <a:pt x="15198" y="5839"/>
                    <a:pt x="15139" y="5839"/>
                  </a:cubicBezTo>
                  <a:close/>
                  <a:moveTo>
                    <a:pt x="7715" y="5798"/>
                  </a:moveTo>
                  <a:cubicBezTo>
                    <a:pt x="7555" y="5798"/>
                    <a:pt x="7373" y="5981"/>
                    <a:pt x="7373" y="6141"/>
                  </a:cubicBezTo>
                  <a:cubicBezTo>
                    <a:pt x="7350" y="6301"/>
                    <a:pt x="7532" y="6483"/>
                    <a:pt x="7692" y="6483"/>
                  </a:cubicBezTo>
                  <a:cubicBezTo>
                    <a:pt x="7852" y="6483"/>
                    <a:pt x="8035" y="6323"/>
                    <a:pt x="8035" y="6164"/>
                  </a:cubicBezTo>
                  <a:cubicBezTo>
                    <a:pt x="8057" y="6004"/>
                    <a:pt x="7875" y="5821"/>
                    <a:pt x="7715" y="5798"/>
                  </a:cubicBezTo>
                  <a:close/>
                  <a:moveTo>
                    <a:pt x="16457" y="6004"/>
                  </a:moveTo>
                  <a:cubicBezTo>
                    <a:pt x="16343" y="6004"/>
                    <a:pt x="16206" y="6118"/>
                    <a:pt x="16229" y="6255"/>
                  </a:cubicBezTo>
                  <a:cubicBezTo>
                    <a:pt x="16206" y="6369"/>
                    <a:pt x="16343" y="6483"/>
                    <a:pt x="16457" y="6483"/>
                  </a:cubicBezTo>
                  <a:cubicBezTo>
                    <a:pt x="16594" y="6483"/>
                    <a:pt x="16708" y="6369"/>
                    <a:pt x="16708" y="6255"/>
                  </a:cubicBezTo>
                  <a:cubicBezTo>
                    <a:pt x="16708" y="6118"/>
                    <a:pt x="16594" y="6004"/>
                    <a:pt x="16457" y="6004"/>
                  </a:cubicBezTo>
                  <a:close/>
                  <a:moveTo>
                    <a:pt x="548" y="5867"/>
                  </a:moveTo>
                  <a:cubicBezTo>
                    <a:pt x="525" y="5890"/>
                    <a:pt x="525" y="5913"/>
                    <a:pt x="525" y="5913"/>
                  </a:cubicBezTo>
                  <a:cubicBezTo>
                    <a:pt x="479" y="6004"/>
                    <a:pt x="457" y="6118"/>
                    <a:pt x="411" y="6209"/>
                  </a:cubicBezTo>
                  <a:cubicBezTo>
                    <a:pt x="365" y="6301"/>
                    <a:pt x="388" y="6415"/>
                    <a:pt x="320" y="6506"/>
                  </a:cubicBezTo>
                  <a:cubicBezTo>
                    <a:pt x="320" y="6506"/>
                    <a:pt x="342" y="6552"/>
                    <a:pt x="342" y="6552"/>
                  </a:cubicBezTo>
                  <a:cubicBezTo>
                    <a:pt x="388" y="6552"/>
                    <a:pt x="434" y="6552"/>
                    <a:pt x="457" y="6529"/>
                  </a:cubicBezTo>
                  <a:cubicBezTo>
                    <a:pt x="571" y="6460"/>
                    <a:pt x="685" y="6369"/>
                    <a:pt x="662" y="6186"/>
                  </a:cubicBezTo>
                  <a:cubicBezTo>
                    <a:pt x="685" y="6095"/>
                    <a:pt x="639" y="6004"/>
                    <a:pt x="571" y="5913"/>
                  </a:cubicBezTo>
                  <a:cubicBezTo>
                    <a:pt x="571" y="5890"/>
                    <a:pt x="548" y="5890"/>
                    <a:pt x="548" y="5867"/>
                  </a:cubicBezTo>
                  <a:close/>
                  <a:moveTo>
                    <a:pt x="9062" y="5935"/>
                  </a:moveTo>
                  <a:cubicBezTo>
                    <a:pt x="8833" y="5935"/>
                    <a:pt x="8742" y="6027"/>
                    <a:pt x="8742" y="6232"/>
                  </a:cubicBezTo>
                  <a:cubicBezTo>
                    <a:pt x="8742" y="6460"/>
                    <a:pt x="8833" y="6552"/>
                    <a:pt x="9039" y="6552"/>
                  </a:cubicBezTo>
                  <a:cubicBezTo>
                    <a:pt x="9244" y="6552"/>
                    <a:pt x="9358" y="6460"/>
                    <a:pt x="9358" y="6255"/>
                  </a:cubicBezTo>
                  <a:cubicBezTo>
                    <a:pt x="9358" y="6049"/>
                    <a:pt x="9267" y="5935"/>
                    <a:pt x="9062" y="5935"/>
                  </a:cubicBezTo>
                  <a:close/>
                  <a:moveTo>
                    <a:pt x="1643" y="5913"/>
                  </a:moveTo>
                  <a:cubicBezTo>
                    <a:pt x="1415" y="5913"/>
                    <a:pt x="1255" y="6049"/>
                    <a:pt x="1255" y="6255"/>
                  </a:cubicBezTo>
                  <a:cubicBezTo>
                    <a:pt x="1255" y="6369"/>
                    <a:pt x="1278" y="6460"/>
                    <a:pt x="1370" y="6529"/>
                  </a:cubicBezTo>
                  <a:cubicBezTo>
                    <a:pt x="1426" y="6604"/>
                    <a:pt x="1483" y="6649"/>
                    <a:pt x="1566" y="6649"/>
                  </a:cubicBezTo>
                  <a:cubicBezTo>
                    <a:pt x="1583" y="6649"/>
                    <a:pt x="1601" y="6647"/>
                    <a:pt x="1621" y="6643"/>
                  </a:cubicBezTo>
                  <a:cubicBezTo>
                    <a:pt x="1849" y="6643"/>
                    <a:pt x="1986" y="6506"/>
                    <a:pt x="2009" y="6301"/>
                  </a:cubicBezTo>
                  <a:cubicBezTo>
                    <a:pt x="2009" y="6186"/>
                    <a:pt x="1963" y="6095"/>
                    <a:pt x="1895" y="6027"/>
                  </a:cubicBezTo>
                  <a:cubicBezTo>
                    <a:pt x="1826" y="5935"/>
                    <a:pt x="1735" y="5913"/>
                    <a:pt x="1643" y="5913"/>
                  </a:cubicBezTo>
                  <a:close/>
                  <a:moveTo>
                    <a:pt x="10363" y="6072"/>
                  </a:moveTo>
                  <a:cubicBezTo>
                    <a:pt x="10203" y="6072"/>
                    <a:pt x="10043" y="6209"/>
                    <a:pt x="10066" y="6392"/>
                  </a:cubicBezTo>
                  <a:cubicBezTo>
                    <a:pt x="10066" y="6552"/>
                    <a:pt x="10203" y="6689"/>
                    <a:pt x="10363" y="6689"/>
                  </a:cubicBezTo>
                  <a:cubicBezTo>
                    <a:pt x="10522" y="6689"/>
                    <a:pt x="10659" y="6529"/>
                    <a:pt x="10659" y="6369"/>
                  </a:cubicBezTo>
                  <a:cubicBezTo>
                    <a:pt x="10659" y="6209"/>
                    <a:pt x="10522" y="6072"/>
                    <a:pt x="10363" y="6072"/>
                  </a:cubicBezTo>
                  <a:close/>
                  <a:moveTo>
                    <a:pt x="2967" y="6004"/>
                  </a:moveTo>
                  <a:cubicBezTo>
                    <a:pt x="2762" y="6027"/>
                    <a:pt x="2579" y="6209"/>
                    <a:pt x="2602" y="6392"/>
                  </a:cubicBezTo>
                  <a:cubicBezTo>
                    <a:pt x="2625" y="6574"/>
                    <a:pt x="2739" y="6757"/>
                    <a:pt x="2990" y="6757"/>
                  </a:cubicBezTo>
                  <a:cubicBezTo>
                    <a:pt x="3196" y="6757"/>
                    <a:pt x="3355" y="6552"/>
                    <a:pt x="3333" y="6369"/>
                  </a:cubicBezTo>
                  <a:cubicBezTo>
                    <a:pt x="3333" y="6164"/>
                    <a:pt x="3196" y="6027"/>
                    <a:pt x="2967" y="6004"/>
                  </a:cubicBezTo>
                  <a:close/>
                  <a:moveTo>
                    <a:pt x="11686" y="6184"/>
                  </a:moveTo>
                  <a:cubicBezTo>
                    <a:pt x="11555" y="6184"/>
                    <a:pt x="11411" y="6354"/>
                    <a:pt x="11390" y="6483"/>
                  </a:cubicBezTo>
                  <a:cubicBezTo>
                    <a:pt x="11390" y="6620"/>
                    <a:pt x="11572" y="6780"/>
                    <a:pt x="11709" y="6780"/>
                  </a:cubicBezTo>
                  <a:cubicBezTo>
                    <a:pt x="11824" y="6780"/>
                    <a:pt x="11983" y="6620"/>
                    <a:pt x="12006" y="6483"/>
                  </a:cubicBezTo>
                  <a:cubicBezTo>
                    <a:pt x="12006" y="6369"/>
                    <a:pt x="11846" y="6186"/>
                    <a:pt x="11709" y="6186"/>
                  </a:cubicBezTo>
                  <a:cubicBezTo>
                    <a:pt x="11702" y="6185"/>
                    <a:pt x="11694" y="6184"/>
                    <a:pt x="11686" y="6184"/>
                  </a:cubicBezTo>
                  <a:close/>
                  <a:moveTo>
                    <a:pt x="4268" y="6141"/>
                  </a:moveTo>
                  <a:cubicBezTo>
                    <a:pt x="4246" y="6175"/>
                    <a:pt x="4217" y="6175"/>
                    <a:pt x="4188" y="6175"/>
                  </a:cubicBezTo>
                  <a:cubicBezTo>
                    <a:pt x="4160" y="6175"/>
                    <a:pt x="4131" y="6175"/>
                    <a:pt x="4109" y="6209"/>
                  </a:cubicBezTo>
                  <a:cubicBezTo>
                    <a:pt x="4063" y="6255"/>
                    <a:pt x="3994" y="6301"/>
                    <a:pt x="3949" y="6369"/>
                  </a:cubicBezTo>
                  <a:cubicBezTo>
                    <a:pt x="3926" y="6415"/>
                    <a:pt x="3926" y="6460"/>
                    <a:pt x="3926" y="6529"/>
                  </a:cubicBezTo>
                  <a:cubicBezTo>
                    <a:pt x="3926" y="6574"/>
                    <a:pt x="3926" y="6643"/>
                    <a:pt x="3972" y="6689"/>
                  </a:cubicBezTo>
                  <a:cubicBezTo>
                    <a:pt x="4017" y="6734"/>
                    <a:pt x="4063" y="6803"/>
                    <a:pt x="4131" y="6848"/>
                  </a:cubicBezTo>
                  <a:cubicBezTo>
                    <a:pt x="4177" y="6871"/>
                    <a:pt x="4246" y="6848"/>
                    <a:pt x="4291" y="6894"/>
                  </a:cubicBezTo>
                  <a:cubicBezTo>
                    <a:pt x="4337" y="6826"/>
                    <a:pt x="4405" y="6871"/>
                    <a:pt x="4451" y="6826"/>
                  </a:cubicBezTo>
                  <a:cubicBezTo>
                    <a:pt x="4497" y="6780"/>
                    <a:pt x="4565" y="6734"/>
                    <a:pt x="4611" y="6666"/>
                  </a:cubicBezTo>
                  <a:cubicBezTo>
                    <a:pt x="4634" y="6620"/>
                    <a:pt x="4634" y="6552"/>
                    <a:pt x="4656" y="6506"/>
                  </a:cubicBezTo>
                  <a:cubicBezTo>
                    <a:pt x="4588" y="6460"/>
                    <a:pt x="4656" y="6392"/>
                    <a:pt x="4588" y="6346"/>
                  </a:cubicBezTo>
                  <a:cubicBezTo>
                    <a:pt x="4542" y="6278"/>
                    <a:pt x="4497" y="6209"/>
                    <a:pt x="4428" y="6186"/>
                  </a:cubicBezTo>
                  <a:cubicBezTo>
                    <a:pt x="4382" y="6164"/>
                    <a:pt x="4314" y="6164"/>
                    <a:pt x="4268" y="6141"/>
                  </a:cubicBezTo>
                  <a:close/>
                  <a:moveTo>
                    <a:pt x="13056" y="6346"/>
                  </a:moveTo>
                  <a:cubicBezTo>
                    <a:pt x="12896" y="6346"/>
                    <a:pt x="12782" y="6460"/>
                    <a:pt x="12782" y="6620"/>
                  </a:cubicBezTo>
                  <a:cubicBezTo>
                    <a:pt x="12782" y="6780"/>
                    <a:pt x="12896" y="6894"/>
                    <a:pt x="13056" y="6894"/>
                  </a:cubicBezTo>
                  <a:cubicBezTo>
                    <a:pt x="13193" y="6871"/>
                    <a:pt x="13307" y="6780"/>
                    <a:pt x="13307" y="6620"/>
                  </a:cubicBezTo>
                  <a:cubicBezTo>
                    <a:pt x="13307" y="6460"/>
                    <a:pt x="13216" y="6346"/>
                    <a:pt x="13056" y="6346"/>
                  </a:cubicBezTo>
                  <a:close/>
                  <a:moveTo>
                    <a:pt x="5615" y="6278"/>
                  </a:moveTo>
                  <a:cubicBezTo>
                    <a:pt x="5410" y="6278"/>
                    <a:pt x="5295" y="6415"/>
                    <a:pt x="5295" y="6620"/>
                  </a:cubicBezTo>
                  <a:cubicBezTo>
                    <a:pt x="5295" y="6826"/>
                    <a:pt x="5410" y="6940"/>
                    <a:pt x="5615" y="6940"/>
                  </a:cubicBezTo>
                  <a:cubicBezTo>
                    <a:pt x="5820" y="6940"/>
                    <a:pt x="5957" y="6826"/>
                    <a:pt x="5957" y="6620"/>
                  </a:cubicBezTo>
                  <a:cubicBezTo>
                    <a:pt x="5957" y="6415"/>
                    <a:pt x="5843" y="6278"/>
                    <a:pt x="5615" y="6278"/>
                  </a:cubicBezTo>
                  <a:close/>
                  <a:moveTo>
                    <a:pt x="14380" y="6438"/>
                  </a:moveTo>
                  <a:cubicBezTo>
                    <a:pt x="14311" y="6460"/>
                    <a:pt x="14243" y="6483"/>
                    <a:pt x="14197" y="6529"/>
                  </a:cubicBezTo>
                  <a:cubicBezTo>
                    <a:pt x="14152" y="6574"/>
                    <a:pt x="14129" y="6643"/>
                    <a:pt x="14129" y="6711"/>
                  </a:cubicBezTo>
                  <a:cubicBezTo>
                    <a:pt x="14106" y="6780"/>
                    <a:pt x="14152" y="6848"/>
                    <a:pt x="14197" y="6894"/>
                  </a:cubicBezTo>
                  <a:cubicBezTo>
                    <a:pt x="14220" y="6940"/>
                    <a:pt x="14311" y="6963"/>
                    <a:pt x="14380" y="6985"/>
                  </a:cubicBezTo>
                  <a:cubicBezTo>
                    <a:pt x="14448" y="6963"/>
                    <a:pt x="14540" y="6940"/>
                    <a:pt x="14585" y="6894"/>
                  </a:cubicBezTo>
                  <a:cubicBezTo>
                    <a:pt x="14631" y="6848"/>
                    <a:pt x="14654" y="6780"/>
                    <a:pt x="14654" y="6711"/>
                  </a:cubicBezTo>
                  <a:cubicBezTo>
                    <a:pt x="14654" y="6643"/>
                    <a:pt x="14631" y="6552"/>
                    <a:pt x="14585" y="6529"/>
                  </a:cubicBezTo>
                  <a:cubicBezTo>
                    <a:pt x="14517" y="6483"/>
                    <a:pt x="14448" y="6438"/>
                    <a:pt x="14380" y="6438"/>
                  </a:cubicBezTo>
                  <a:close/>
                  <a:moveTo>
                    <a:pt x="15727" y="6620"/>
                  </a:moveTo>
                  <a:cubicBezTo>
                    <a:pt x="15567" y="6620"/>
                    <a:pt x="15498" y="6689"/>
                    <a:pt x="15498" y="6848"/>
                  </a:cubicBezTo>
                  <a:cubicBezTo>
                    <a:pt x="15498" y="7008"/>
                    <a:pt x="15567" y="7077"/>
                    <a:pt x="15727" y="7077"/>
                  </a:cubicBezTo>
                  <a:cubicBezTo>
                    <a:pt x="15886" y="7077"/>
                    <a:pt x="15955" y="7008"/>
                    <a:pt x="15955" y="6848"/>
                  </a:cubicBezTo>
                  <a:cubicBezTo>
                    <a:pt x="15955" y="6689"/>
                    <a:pt x="15886" y="6620"/>
                    <a:pt x="15727" y="6620"/>
                  </a:cubicBezTo>
                  <a:close/>
                  <a:moveTo>
                    <a:pt x="6939" y="6415"/>
                  </a:moveTo>
                  <a:cubicBezTo>
                    <a:pt x="6802" y="6415"/>
                    <a:pt x="6619" y="6597"/>
                    <a:pt x="6642" y="6757"/>
                  </a:cubicBezTo>
                  <a:cubicBezTo>
                    <a:pt x="6642" y="6908"/>
                    <a:pt x="6784" y="7079"/>
                    <a:pt x="6953" y="7079"/>
                  </a:cubicBezTo>
                  <a:cubicBezTo>
                    <a:pt x="6964" y="7079"/>
                    <a:pt x="6974" y="7078"/>
                    <a:pt x="6985" y="7077"/>
                  </a:cubicBezTo>
                  <a:cubicBezTo>
                    <a:pt x="7144" y="7077"/>
                    <a:pt x="7304" y="6894"/>
                    <a:pt x="7304" y="6734"/>
                  </a:cubicBezTo>
                  <a:cubicBezTo>
                    <a:pt x="7304" y="6574"/>
                    <a:pt x="7122" y="6415"/>
                    <a:pt x="6939" y="6415"/>
                  </a:cubicBezTo>
                  <a:close/>
                  <a:moveTo>
                    <a:pt x="8308" y="6552"/>
                  </a:moveTo>
                  <a:cubicBezTo>
                    <a:pt x="8103" y="6552"/>
                    <a:pt x="8012" y="6643"/>
                    <a:pt x="8012" y="6848"/>
                  </a:cubicBezTo>
                  <a:cubicBezTo>
                    <a:pt x="8012" y="7054"/>
                    <a:pt x="8103" y="7145"/>
                    <a:pt x="8308" y="7145"/>
                  </a:cubicBezTo>
                  <a:cubicBezTo>
                    <a:pt x="8514" y="7145"/>
                    <a:pt x="8605" y="7054"/>
                    <a:pt x="8605" y="6848"/>
                  </a:cubicBezTo>
                  <a:cubicBezTo>
                    <a:pt x="8605" y="6643"/>
                    <a:pt x="8514" y="6552"/>
                    <a:pt x="8308" y="6552"/>
                  </a:cubicBezTo>
                  <a:close/>
                  <a:moveTo>
                    <a:pt x="17051" y="6711"/>
                  </a:moveTo>
                  <a:cubicBezTo>
                    <a:pt x="16959" y="6734"/>
                    <a:pt x="16845" y="6848"/>
                    <a:pt x="16845" y="6963"/>
                  </a:cubicBezTo>
                  <a:cubicBezTo>
                    <a:pt x="16845" y="7077"/>
                    <a:pt x="16959" y="7191"/>
                    <a:pt x="17073" y="7191"/>
                  </a:cubicBezTo>
                  <a:cubicBezTo>
                    <a:pt x="17187" y="7191"/>
                    <a:pt x="17302" y="7054"/>
                    <a:pt x="17302" y="6940"/>
                  </a:cubicBezTo>
                  <a:cubicBezTo>
                    <a:pt x="17302" y="6826"/>
                    <a:pt x="17165" y="6711"/>
                    <a:pt x="17051" y="6711"/>
                  </a:cubicBezTo>
                  <a:close/>
                  <a:moveTo>
                    <a:pt x="847" y="6502"/>
                  </a:moveTo>
                  <a:cubicBezTo>
                    <a:pt x="758" y="6502"/>
                    <a:pt x="698" y="6561"/>
                    <a:pt x="639" y="6620"/>
                  </a:cubicBezTo>
                  <a:cubicBezTo>
                    <a:pt x="548" y="6689"/>
                    <a:pt x="525" y="6757"/>
                    <a:pt x="525" y="6871"/>
                  </a:cubicBezTo>
                  <a:cubicBezTo>
                    <a:pt x="525" y="6985"/>
                    <a:pt x="548" y="7077"/>
                    <a:pt x="639" y="7145"/>
                  </a:cubicBezTo>
                  <a:cubicBezTo>
                    <a:pt x="708" y="7214"/>
                    <a:pt x="776" y="7259"/>
                    <a:pt x="890" y="7259"/>
                  </a:cubicBezTo>
                  <a:cubicBezTo>
                    <a:pt x="1004" y="7259"/>
                    <a:pt x="1073" y="7214"/>
                    <a:pt x="1141" y="7145"/>
                  </a:cubicBezTo>
                  <a:cubicBezTo>
                    <a:pt x="1233" y="7077"/>
                    <a:pt x="1255" y="7008"/>
                    <a:pt x="1255" y="6894"/>
                  </a:cubicBezTo>
                  <a:cubicBezTo>
                    <a:pt x="1255" y="6780"/>
                    <a:pt x="1233" y="6689"/>
                    <a:pt x="1141" y="6620"/>
                  </a:cubicBezTo>
                  <a:cubicBezTo>
                    <a:pt x="1082" y="6561"/>
                    <a:pt x="1023" y="6502"/>
                    <a:pt x="934" y="6502"/>
                  </a:cubicBezTo>
                  <a:cubicBezTo>
                    <a:pt x="920" y="6502"/>
                    <a:pt x="905" y="6503"/>
                    <a:pt x="890" y="6506"/>
                  </a:cubicBezTo>
                  <a:cubicBezTo>
                    <a:pt x="875" y="6503"/>
                    <a:pt x="860" y="6502"/>
                    <a:pt x="847" y="6502"/>
                  </a:cubicBezTo>
                  <a:close/>
                  <a:moveTo>
                    <a:pt x="9632" y="6689"/>
                  </a:moveTo>
                  <a:cubicBezTo>
                    <a:pt x="9495" y="6689"/>
                    <a:pt x="9358" y="6826"/>
                    <a:pt x="9358" y="6985"/>
                  </a:cubicBezTo>
                  <a:cubicBezTo>
                    <a:pt x="9358" y="7145"/>
                    <a:pt x="9495" y="7282"/>
                    <a:pt x="9655" y="7282"/>
                  </a:cubicBezTo>
                  <a:cubicBezTo>
                    <a:pt x="9815" y="7282"/>
                    <a:pt x="9952" y="7145"/>
                    <a:pt x="9952" y="6963"/>
                  </a:cubicBezTo>
                  <a:cubicBezTo>
                    <a:pt x="9952" y="6803"/>
                    <a:pt x="9792" y="6689"/>
                    <a:pt x="9632" y="6689"/>
                  </a:cubicBezTo>
                  <a:close/>
                  <a:moveTo>
                    <a:pt x="2237" y="6643"/>
                  </a:moveTo>
                  <a:cubicBezTo>
                    <a:pt x="2031" y="6643"/>
                    <a:pt x="1872" y="6803"/>
                    <a:pt x="1872" y="7008"/>
                  </a:cubicBezTo>
                  <a:cubicBezTo>
                    <a:pt x="1849" y="7214"/>
                    <a:pt x="2031" y="7396"/>
                    <a:pt x="2237" y="7396"/>
                  </a:cubicBezTo>
                  <a:cubicBezTo>
                    <a:pt x="2420" y="7373"/>
                    <a:pt x="2579" y="7236"/>
                    <a:pt x="2602" y="7031"/>
                  </a:cubicBezTo>
                  <a:cubicBezTo>
                    <a:pt x="2602" y="6826"/>
                    <a:pt x="2420" y="6643"/>
                    <a:pt x="2237" y="6643"/>
                  </a:cubicBezTo>
                  <a:close/>
                  <a:moveTo>
                    <a:pt x="11002" y="6780"/>
                  </a:moveTo>
                  <a:cubicBezTo>
                    <a:pt x="10865" y="6780"/>
                    <a:pt x="10705" y="6940"/>
                    <a:pt x="10682" y="7077"/>
                  </a:cubicBezTo>
                  <a:cubicBezTo>
                    <a:pt x="10682" y="7214"/>
                    <a:pt x="10865" y="7396"/>
                    <a:pt x="11002" y="7396"/>
                  </a:cubicBezTo>
                  <a:cubicBezTo>
                    <a:pt x="11116" y="7373"/>
                    <a:pt x="11299" y="7214"/>
                    <a:pt x="11299" y="7099"/>
                  </a:cubicBezTo>
                  <a:cubicBezTo>
                    <a:pt x="11299" y="6963"/>
                    <a:pt x="11139" y="6780"/>
                    <a:pt x="11002" y="6780"/>
                  </a:cubicBezTo>
                  <a:close/>
                  <a:moveTo>
                    <a:pt x="3561" y="6757"/>
                  </a:moveTo>
                  <a:cubicBezTo>
                    <a:pt x="3469" y="6757"/>
                    <a:pt x="3378" y="6803"/>
                    <a:pt x="3310" y="6871"/>
                  </a:cubicBezTo>
                  <a:cubicBezTo>
                    <a:pt x="3241" y="6963"/>
                    <a:pt x="3241" y="7054"/>
                    <a:pt x="3218" y="7122"/>
                  </a:cubicBezTo>
                  <a:cubicBezTo>
                    <a:pt x="3218" y="7168"/>
                    <a:pt x="3310" y="7373"/>
                    <a:pt x="3333" y="7396"/>
                  </a:cubicBezTo>
                  <a:cubicBezTo>
                    <a:pt x="3401" y="7442"/>
                    <a:pt x="3515" y="7487"/>
                    <a:pt x="3584" y="7487"/>
                  </a:cubicBezTo>
                  <a:cubicBezTo>
                    <a:pt x="3675" y="7465"/>
                    <a:pt x="3766" y="7442"/>
                    <a:pt x="3857" y="7351"/>
                  </a:cubicBezTo>
                  <a:cubicBezTo>
                    <a:pt x="3903" y="7282"/>
                    <a:pt x="3903" y="7191"/>
                    <a:pt x="3949" y="7122"/>
                  </a:cubicBezTo>
                  <a:cubicBezTo>
                    <a:pt x="3903" y="7031"/>
                    <a:pt x="3903" y="6917"/>
                    <a:pt x="3812" y="6848"/>
                  </a:cubicBezTo>
                  <a:cubicBezTo>
                    <a:pt x="3743" y="6780"/>
                    <a:pt x="3652" y="6757"/>
                    <a:pt x="3561" y="6757"/>
                  </a:cubicBezTo>
                  <a:close/>
                  <a:moveTo>
                    <a:pt x="12281" y="6944"/>
                  </a:moveTo>
                  <a:cubicBezTo>
                    <a:pt x="12230" y="6944"/>
                    <a:pt x="12192" y="6982"/>
                    <a:pt x="12143" y="7031"/>
                  </a:cubicBezTo>
                  <a:cubicBezTo>
                    <a:pt x="12075" y="7077"/>
                    <a:pt x="12075" y="7145"/>
                    <a:pt x="12075" y="7214"/>
                  </a:cubicBezTo>
                  <a:cubicBezTo>
                    <a:pt x="12075" y="7282"/>
                    <a:pt x="12075" y="7351"/>
                    <a:pt x="12143" y="7396"/>
                  </a:cubicBezTo>
                  <a:cubicBezTo>
                    <a:pt x="12189" y="7465"/>
                    <a:pt x="12234" y="7487"/>
                    <a:pt x="12326" y="7487"/>
                  </a:cubicBezTo>
                  <a:cubicBezTo>
                    <a:pt x="12394" y="7487"/>
                    <a:pt x="12463" y="7487"/>
                    <a:pt x="12531" y="7419"/>
                  </a:cubicBezTo>
                  <a:cubicBezTo>
                    <a:pt x="12577" y="7351"/>
                    <a:pt x="12622" y="7305"/>
                    <a:pt x="12600" y="7236"/>
                  </a:cubicBezTo>
                  <a:cubicBezTo>
                    <a:pt x="12600" y="7145"/>
                    <a:pt x="12600" y="7077"/>
                    <a:pt x="12531" y="7031"/>
                  </a:cubicBezTo>
                  <a:cubicBezTo>
                    <a:pt x="12496" y="6996"/>
                    <a:pt x="12461" y="6947"/>
                    <a:pt x="12405" y="6947"/>
                  </a:cubicBezTo>
                  <a:cubicBezTo>
                    <a:pt x="12388" y="6947"/>
                    <a:pt x="12370" y="6952"/>
                    <a:pt x="12349" y="6963"/>
                  </a:cubicBezTo>
                  <a:cubicBezTo>
                    <a:pt x="12323" y="6950"/>
                    <a:pt x="12301" y="6944"/>
                    <a:pt x="12281" y="6944"/>
                  </a:cubicBezTo>
                  <a:close/>
                  <a:moveTo>
                    <a:pt x="13650" y="7054"/>
                  </a:moveTo>
                  <a:cubicBezTo>
                    <a:pt x="13490" y="7054"/>
                    <a:pt x="13376" y="7168"/>
                    <a:pt x="13376" y="7328"/>
                  </a:cubicBezTo>
                  <a:cubicBezTo>
                    <a:pt x="13376" y="7474"/>
                    <a:pt x="13471" y="7582"/>
                    <a:pt x="13627" y="7582"/>
                  </a:cubicBezTo>
                  <a:cubicBezTo>
                    <a:pt x="13642" y="7582"/>
                    <a:pt x="13657" y="7581"/>
                    <a:pt x="13672" y="7579"/>
                  </a:cubicBezTo>
                  <a:cubicBezTo>
                    <a:pt x="13809" y="7579"/>
                    <a:pt x="13923" y="7465"/>
                    <a:pt x="13923" y="7328"/>
                  </a:cubicBezTo>
                  <a:cubicBezTo>
                    <a:pt x="13923" y="7168"/>
                    <a:pt x="13809" y="7054"/>
                    <a:pt x="13650" y="7054"/>
                  </a:cubicBezTo>
                  <a:close/>
                  <a:moveTo>
                    <a:pt x="4930" y="6917"/>
                  </a:moveTo>
                  <a:cubicBezTo>
                    <a:pt x="4725" y="6917"/>
                    <a:pt x="4588" y="7031"/>
                    <a:pt x="4588" y="7259"/>
                  </a:cubicBezTo>
                  <a:cubicBezTo>
                    <a:pt x="4565" y="7328"/>
                    <a:pt x="4588" y="7419"/>
                    <a:pt x="4679" y="7487"/>
                  </a:cubicBezTo>
                  <a:cubicBezTo>
                    <a:pt x="4736" y="7544"/>
                    <a:pt x="4792" y="7585"/>
                    <a:pt x="4861" y="7585"/>
                  </a:cubicBezTo>
                  <a:cubicBezTo>
                    <a:pt x="4876" y="7585"/>
                    <a:pt x="4891" y="7583"/>
                    <a:pt x="4907" y="7579"/>
                  </a:cubicBezTo>
                  <a:cubicBezTo>
                    <a:pt x="5136" y="7579"/>
                    <a:pt x="5250" y="7465"/>
                    <a:pt x="5250" y="7259"/>
                  </a:cubicBezTo>
                  <a:cubicBezTo>
                    <a:pt x="5250" y="7054"/>
                    <a:pt x="5136" y="6917"/>
                    <a:pt x="4930" y="6917"/>
                  </a:cubicBezTo>
                  <a:close/>
                  <a:moveTo>
                    <a:pt x="6209" y="7008"/>
                  </a:moveTo>
                  <a:cubicBezTo>
                    <a:pt x="6049" y="7031"/>
                    <a:pt x="5889" y="7191"/>
                    <a:pt x="5889" y="7351"/>
                  </a:cubicBezTo>
                  <a:cubicBezTo>
                    <a:pt x="5889" y="7533"/>
                    <a:pt x="6072" y="7693"/>
                    <a:pt x="6254" y="7693"/>
                  </a:cubicBezTo>
                  <a:cubicBezTo>
                    <a:pt x="6391" y="7693"/>
                    <a:pt x="6574" y="7510"/>
                    <a:pt x="6574" y="7351"/>
                  </a:cubicBezTo>
                  <a:cubicBezTo>
                    <a:pt x="6551" y="7168"/>
                    <a:pt x="6391" y="7008"/>
                    <a:pt x="6209" y="7008"/>
                  </a:cubicBezTo>
                  <a:close/>
                  <a:moveTo>
                    <a:pt x="14951" y="7214"/>
                  </a:moveTo>
                  <a:cubicBezTo>
                    <a:pt x="14905" y="7214"/>
                    <a:pt x="14859" y="7236"/>
                    <a:pt x="14814" y="7282"/>
                  </a:cubicBezTo>
                  <a:cubicBezTo>
                    <a:pt x="14768" y="7328"/>
                    <a:pt x="14745" y="7351"/>
                    <a:pt x="14745" y="7419"/>
                  </a:cubicBezTo>
                  <a:cubicBezTo>
                    <a:pt x="14768" y="7442"/>
                    <a:pt x="14768" y="7487"/>
                    <a:pt x="14745" y="7510"/>
                  </a:cubicBezTo>
                  <a:cubicBezTo>
                    <a:pt x="14745" y="7602"/>
                    <a:pt x="14814" y="7647"/>
                    <a:pt x="14882" y="7693"/>
                  </a:cubicBezTo>
                  <a:cubicBezTo>
                    <a:pt x="14897" y="7701"/>
                    <a:pt x="14918" y="7703"/>
                    <a:pt x="14940" y="7703"/>
                  </a:cubicBezTo>
                  <a:cubicBezTo>
                    <a:pt x="14986" y="7703"/>
                    <a:pt x="15042" y="7693"/>
                    <a:pt x="15088" y="7693"/>
                  </a:cubicBezTo>
                  <a:cubicBezTo>
                    <a:pt x="15110" y="7670"/>
                    <a:pt x="15156" y="7647"/>
                    <a:pt x="15179" y="7624"/>
                  </a:cubicBezTo>
                  <a:cubicBezTo>
                    <a:pt x="15270" y="7556"/>
                    <a:pt x="15202" y="7487"/>
                    <a:pt x="15224" y="7396"/>
                  </a:cubicBezTo>
                  <a:cubicBezTo>
                    <a:pt x="15224" y="7351"/>
                    <a:pt x="15202" y="7328"/>
                    <a:pt x="15179" y="7282"/>
                  </a:cubicBezTo>
                  <a:cubicBezTo>
                    <a:pt x="15133" y="7236"/>
                    <a:pt x="15065" y="7214"/>
                    <a:pt x="14996" y="7214"/>
                  </a:cubicBezTo>
                  <a:close/>
                  <a:moveTo>
                    <a:pt x="16318" y="7325"/>
                  </a:moveTo>
                  <a:cubicBezTo>
                    <a:pt x="16225" y="7325"/>
                    <a:pt x="16092" y="7431"/>
                    <a:pt x="16092" y="7556"/>
                  </a:cubicBezTo>
                  <a:cubicBezTo>
                    <a:pt x="16092" y="7670"/>
                    <a:pt x="16206" y="7784"/>
                    <a:pt x="16320" y="7784"/>
                  </a:cubicBezTo>
                  <a:cubicBezTo>
                    <a:pt x="16434" y="7784"/>
                    <a:pt x="16571" y="7670"/>
                    <a:pt x="16571" y="7556"/>
                  </a:cubicBezTo>
                  <a:cubicBezTo>
                    <a:pt x="16571" y="7442"/>
                    <a:pt x="16457" y="7328"/>
                    <a:pt x="16343" y="7328"/>
                  </a:cubicBezTo>
                  <a:cubicBezTo>
                    <a:pt x="16335" y="7326"/>
                    <a:pt x="16327" y="7325"/>
                    <a:pt x="16318" y="7325"/>
                  </a:cubicBezTo>
                  <a:close/>
                  <a:moveTo>
                    <a:pt x="7549" y="7163"/>
                  </a:moveTo>
                  <a:cubicBezTo>
                    <a:pt x="7490" y="7163"/>
                    <a:pt x="7432" y="7217"/>
                    <a:pt x="7373" y="7236"/>
                  </a:cubicBezTo>
                  <a:cubicBezTo>
                    <a:pt x="7281" y="7282"/>
                    <a:pt x="7281" y="7396"/>
                    <a:pt x="7236" y="7465"/>
                  </a:cubicBezTo>
                  <a:cubicBezTo>
                    <a:pt x="7258" y="7556"/>
                    <a:pt x="7281" y="7624"/>
                    <a:pt x="7327" y="7693"/>
                  </a:cubicBezTo>
                  <a:cubicBezTo>
                    <a:pt x="7395" y="7784"/>
                    <a:pt x="7487" y="7784"/>
                    <a:pt x="7578" y="7830"/>
                  </a:cubicBezTo>
                  <a:cubicBezTo>
                    <a:pt x="7646" y="7784"/>
                    <a:pt x="7715" y="7761"/>
                    <a:pt x="7783" y="7739"/>
                  </a:cubicBezTo>
                  <a:cubicBezTo>
                    <a:pt x="7875" y="7670"/>
                    <a:pt x="7852" y="7579"/>
                    <a:pt x="7898" y="7510"/>
                  </a:cubicBezTo>
                  <a:cubicBezTo>
                    <a:pt x="7875" y="7419"/>
                    <a:pt x="7852" y="7351"/>
                    <a:pt x="7806" y="7282"/>
                  </a:cubicBezTo>
                  <a:cubicBezTo>
                    <a:pt x="7761" y="7191"/>
                    <a:pt x="7646" y="7168"/>
                    <a:pt x="7578" y="7168"/>
                  </a:cubicBezTo>
                  <a:cubicBezTo>
                    <a:pt x="7568" y="7165"/>
                    <a:pt x="7559" y="7163"/>
                    <a:pt x="7549" y="7163"/>
                  </a:cubicBezTo>
                  <a:close/>
                  <a:moveTo>
                    <a:pt x="226" y="7109"/>
                  </a:moveTo>
                  <a:cubicBezTo>
                    <a:pt x="212" y="7109"/>
                    <a:pt x="197" y="7125"/>
                    <a:pt x="183" y="7168"/>
                  </a:cubicBezTo>
                  <a:cubicBezTo>
                    <a:pt x="160" y="7236"/>
                    <a:pt x="183" y="7328"/>
                    <a:pt x="137" y="7396"/>
                  </a:cubicBezTo>
                  <a:cubicBezTo>
                    <a:pt x="114" y="7465"/>
                    <a:pt x="137" y="7533"/>
                    <a:pt x="114" y="7579"/>
                  </a:cubicBezTo>
                  <a:cubicBezTo>
                    <a:pt x="114" y="7647"/>
                    <a:pt x="91" y="7716"/>
                    <a:pt x="91" y="7784"/>
                  </a:cubicBezTo>
                  <a:cubicBezTo>
                    <a:pt x="91" y="7784"/>
                    <a:pt x="91" y="7807"/>
                    <a:pt x="91" y="7830"/>
                  </a:cubicBezTo>
                  <a:cubicBezTo>
                    <a:pt x="91" y="7830"/>
                    <a:pt x="114" y="7853"/>
                    <a:pt x="114" y="7853"/>
                  </a:cubicBezTo>
                  <a:cubicBezTo>
                    <a:pt x="148" y="7853"/>
                    <a:pt x="183" y="7858"/>
                    <a:pt x="217" y="7858"/>
                  </a:cubicBezTo>
                  <a:cubicBezTo>
                    <a:pt x="251" y="7858"/>
                    <a:pt x="285" y="7853"/>
                    <a:pt x="320" y="7830"/>
                  </a:cubicBezTo>
                  <a:cubicBezTo>
                    <a:pt x="434" y="7739"/>
                    <a:pt x="548" y="7647"/>
                    <a:pt x="525" y="7487"/>
                  </a:cubicBezTo>
                  <a:cubicBezTo>
                    <a:pt x="548" y="7328"/>
                    <a:pt x="388" y="7168"/>
                    <a:pt x="251" y="7122"/>
                  </a:cubicBezTo>
                  <a:cubicBezTo>
                    <a:pt x="243" y="7114"/>
                    <a:pt x="234" y="7109"/>
                    <a:pt x="226" y="7109"/>
                  </a:cubicBezTo>
                  <a:close/>
                  <a:moveTo>
                    <a:pt x="8925" y="7282"/>
                  </a:moveTo>
                  <a:cubicBezTo>
                    <a:pt x="8833" y="7282"/>
                    <a:pt x="8742" y="7305"/>
                    <a:pt x="8696" y="7351"/>
                  </a:cubicBezTo>
                  <a:cubicBezTo>
                    <a:pt x="8651" y="7419"/>
                    <a:pt x="8582" y="7487"/>
                    <a:pt x="8628" y="7579"/>
                  </a:cubicBezTo>
                  <a:cubicBezTo>
                    <a:pt x="8582" y="7693"/>
                    <a:pt x="8651" y="7761"/>
                    <a:pt x="8696" y="7807"/>
                  </a:cubicBezTo>
                  <a:cubicBezTo>
                    <a:pt x="8742" y="7876"/>
                    <a:pt x="8833" y="7898"/>
                    <a:pt x="8925" y="7898"/>
                  </a:cubicBezTo>
                  <a:cubicBezTo>
                    <a:pt x="9016" y="7898"/>
                    <a:pt x="9084" y="7853"/>
                    <a:pt x="9130" y="7807"/>
                  </a:cubicBezTo>
                  <a:cubicBezTo>
                    <a:pt x="9176" y="7761"/>
                    <a:pt x="9221" y="7693"/>
                    <a:pt x="9221" y="7602"/>
                  </a:cubicBezTo>
                  <a:cubicBezTo>
                    <a:pt x="9221" y="7510"/>
                    <a:pt x="9199" y="7419"/>
                    <a:pt x="9130" y="7373"/>
                  </a:cubicBezTo>
                  <a:cubicBezTo>
                    <a:pt x="9084" y="7328"/>
                    <a:pt x="9016" y="7282"/>
                    <a:pt x="8925" y="7282"/>
                  </a:cubicBezTo>
                  <a:close/>
                  <a:moveTo>
                    <a:pt x="17530" y="7510"/>
                  </a:moveTo>
                  <a:cubicBezTo>
                    <a:pt x="17507" y="7533"/>
                    <a:pt x="17507" y="7533"/>
                    <a:pt x="17507" y="7556"/>
                  </a:cubicBezTo>
                  <a:cubicBezTo>
                    <a:pt x="17439" y="7647"/>
                    <a:pt x="17439" y="7761"/>
                    <a:pt x="17530" y="7876"/>
                  </a:cubicBezTo>
                  <a:cubicBezTo>
                    <a:pt x="17530" y="7876"/>
                    <a:pt x="17553" y="7876"/>
                    <a:pt x="17553" y="7898"/>
                  </a:cubicBezTo>
                  <a:cubicBezTo>
                    <a:pt x="17576" y="7876"/>
                    <a:pt x="17576" y="7853"/>
                    <a:pt x="17576" y="7853"/>
                  </a:cubicBezTo>
                  <a:cubicBezTo>
                    <a:pt x="17576" y="7739"/>
                    <a:pt x="17553" y="7647"/>
                    <a:pt x="17530" y="7556"/>
                  </a:cubicBezTo>
                  <a:cubicBezTo>
                    <a:pt x="17530" y="7533"/>
                    <a:pt x="17530" y="7533"/>
                    <a:pt x="17530" y="7510"/>
                  </a:cubicBezTo>
                  <a:close/>
                  <a:moveTo>
                    <a:pt x="1519" y="7257"/>
                  </a:moveTo>
                  <a:cubicBezTo>
                    <a:pt x="1507" y="7257"/>
                    <a:pt x="1495" y="7258"/>
                    <a:pt x="1484" y="7259"/>
                  </a:cubicBezTo>
                  <a:cubicBezTo>
                    <a:pt x="1278" y="7259"/>
                    <a:pt x="1141" y="7419"/>
                    <a:pt x="1118" y="7624"/>
                  </a:cubicBezTo>
                  <a:cubicBezTo>
                    <a:pt x="1118" y="7818"/>
                    <a:pt x="1281" y="7992"/>
                    <a:pt x="1472" y="7992"/>
                  </a:cubicBezTo>
                  <a:cubicBezTo>
                    <a:pt x="1483" y="7992"/>
                    <a:pt x="1495" y="7991"/>
                    <a:pt x="1506" y="7990"/>
                  </a:cubicBezTo>
                  <a:cubicBezTo>
                    <a:pt x="1712" y="7967"/>
                    <a:pt x="1872" y="7807"/>
                    <a:pt x="1872" y="7624"/>
                  </a:cubicBezTo>
                  <a:cubicBezTo>
                    <a:pt x="1872" y="7431"/>
                    <a:pt x="1709" y="7257"/>
                    <a:pt x="1519" y="7257"/>
                  </a:cubicBezTo>
                  <a:close/>
                  <a:moveTo>
                    <a:pt x="10271" y="7419"/>
                  </a:moveTo>
                  <a:cubicBezTo>
                    <a:pt x="10203" y="7419"/>
                    <a:pt x="10134" y="7442"/>
                    <a:pt x="10066" y="7487"/>
                  </a:cubicBezTo>
                  <a:cubicBezTo>
                    <a:pt x="9998" y="7556"/>
                    <a:pt x="9975" y="7624"/>
                    <a:pt x="9952" y="7716"/>
                  </a:cubicBezTo>
                  <a:cubicBezTo>
                    <a:pt x="9952" y="7876"/>
                    <a:pt x="10089" y="8012"/>
                    <a:pt x="10271" y="8035"/>
                  </a:cubicBezTo>
                  <a:cubicBezTo>
                    <a:pt x="10317" y="8012"/>
                    <a:pt x="10386" y="8012"/>
                    <a:pt x="10454" y="7944"/>
                  </a:cubicBezTo>
                  <a:cubicBezTo>
                    <a:pt x="10522" y="7898"/>
                    <a:pt x="10545" y="7807"/>
                    <a:pt x="10568" y="7716"/>
                  </a:cubicBezTo>
                  <a:cubicBezTo>
                    <a:pt x="10568" y="7693"/>
                    <a:pt x="10500" y="7556"/>
                    <a:pt x="10500" y="7533"/>
                  </a:cubicBezTo>
                  <a:cubicBezTo>
                    <a:pt x="10431" y="7465"/>
                    <a:pt x="10363" y="7442"/>
                    <a:pt x="10271" y="7419"/>
                  </a:cubicBezTo>
                  <a:close/>
                  <a:moveTo>
                    <a:pt x="2853" y="7351"/>
                  </a:moveTo>
                  <a:cubicBezTo>
                    <a:pt x="2671" y="7351"/>
                    <a:pt x="2465" y="7533"/>
                    <a:pt x="2465" y="7716"/>
                  </a:cubicBezTo>
                  <a:cubicBezTo>
                    <a:pt x="2465" y="7761"/>
                    <a:pt x="2534" y="7944"/>
                    <a:pt x="2579" y="7967"/>
                  </a:cubicBezTo>
                  <a:cubicBezTo>
                    <a:pt x="2648" y="8035"/>
                    <a:pt x="2739" y="8081"/>
                    <a:pt x="2830" y="8081"/>
                  </a:cubicBezTo>
                  <a:cubicBezTo>
                    <a:pt x="2839" y="8082"/>
                    <a:pt x="2847" y="8083"/>
                    <a:pt x="2855" y="8083"/>
                  </a:cubicBezTo>
                  <a:cubicBezTo>
                    <a:pt x="3011" y="8083"/>
                    <a:pt x="3196" y="7889"/>
                    <a:pt x="3196" y="7716"/>
                  </a:cubicBezTo>
                  <a:cubicBezTo>
                    <a:pt x="3218" y="7624"/>
                    <a:pt x="3150" y="7533"/>
                    <a:pt x="3104" y="7465"/>
                  </a:cubicBezTo>
                  <a:cubicBezTo>
                    <a:pt x="3036" y="7396"/>
                    <a:pt x="2944" y="7351"/>
                    <a:pt x="2853" y="7351"/>
                  </a:cubicBezTo>
                  <a:close/>
                  <a:moveTo>
                    <a:pt x="11656" y="7547"/>
                  </a:moveTo>
                  <a:cubicBezTo>
                    <a:pt x="11638" y="7547"/>
                    <a:pt x="11618" y="7550"/>
                    <a:pt x="11595" y="7556"/>
                  </a:cubicBezTo>
                  <a:cubicBezTo>
                    <a:pt x="11579" y="7552"/>
                    <a:pt x="11563" y="7550"/>
                    <a:pt x="11549" y="7550"/>
                  </a:cubicBezTo>
                  <a:cubicBezTo>
                    <a:pt x="11487" y="7550"/>
                    <a:pt x="11450" y="7587"/>
                    <a:pt x="11413" y="7624"/>
                  </a:cubicBezTo>
                  <a:cubicBezTo>
                    <a:pt x="11321" y="7693"/>
                    <a:pt x="11344" y="7761"/>
                    <a:pt x="11321" y="7830"/>
                  </a:cubicBezTo>
                  <a:cubicBezTo>
                    <a:pt x="11321" y="7921"/>
                    <a:pt x="11367" y="7967"/>
                    <a:pt x="11413" y="8012"/>
                  </a:cubicBezTo>
                  <a:cubicBezTo>
                    <a:pt x="11458" y="8104"/>
                    <a:pt x="11527" y="8081"/>
                    <a:pt x="11618" y="8104"/>
                  </a:cubicBezTo>
                  <a:cubicBezTo>
                    <a:pt x="11687" y="8104"/>
                    <a:pt x="11755" y="8058"/>
                    <a:pt x="11801" y="8012"/>
                  </a:cubicBezTo>
                  <a:cubicBezTo>
                    <a:pt x="11869" y="7967"/>
                    <a:pt x="11869" y="7898"/>
                    <a:pt x="11869" y="7830"/>
                  </a:cubicBezTo>
                  <a:cubicBezTo>
                    <a:pt x="11869" y="7739"/>
                    <a:pt x="11846" y="7693"/>
                    <a:pt x="11801" y="7624"/>
                  </a:cubicBezTo>
                  <a:cubicBezTo>
                    <a:pt x="11749" y="7573"/>
                    <a:pt x="11711" y="7547"/>
                    <a:pt x="11656" y="7547"/>
                  </a:cubicBezTo>
                  <a:close/>
                  <a:moveTo>
                    <a:pt x="4177" y="7510"/>
                  </a:moveTo>
                  <a:cubicBezTo>
                    <a:pt x="3972" y="7510"/>
                    <a:pt x="3835" y="7647"/>
                    <a:pt x="3835" y="7853"/>
                  </a:cubicBezTo>
                  <a:cubicBezTo>
                    <a:pt x="3835" y="8058"/>
                    <a:pt x="3972" y="8195"/>
                    <a:pt x="4177" y="8195"/>
                  </a:cubicBezTo>
                  <a:cubicBezTo>
                    <a:pt x="4382" y="8195"/>
                    <a:pt x="4519" y="8058"/>
                    <a:pt x="4519" y="7853"/>
                  </a:cubicBezTo>
                  <a:cubicBezTo>
                    <a:pt x="4519" y="7647"/>
                    <a:pt x="4382" y="7510"/>
                    <a:pt x="4177" y="7510"/>
                  </a:cubicBezTo>
                  <a:close/>
                  <a:moveTo>
                    <a:pt x="12942" y="7693"/>
                  </a:moveTo>
                  <a:cubicBezTo>
                    <a:pt x="12782" y="7693"/>
                    <a:pt x="12668" y="7784"/>
                    <a:pt x="12668" y="7944"/>
                  </a:cubicBezTo>
                  <a:cubicBezTo>
                    <a:pt x="12668" y="8104"/>
                    <a:pt x="12782" y="8218"/>
                    <a:pt x="12942" y="8218"/>
                  </a:cubicBezTo>
                  <a:cubicBezTo>
                    <a:pt x="13102" y="8218"/>
                    <a:pt x="13216" y="8127"/>
                    <a:pt x="13216" y="7967"/>
                  </a:cubicBezTo>
                  <a:cubicBezTo>
                    <a:pt x="13216" y="7807"/>
                    <a:pt x="13102" y="7693"/>
                    <a:pt x="12942" y="7693"/>
                  </a:cubicBezTo>
                  <a:close/>
                  <a:moveTo>
                    <a:pt x="5508" y="7622"/>
                  </a:moveTo>
                  <a:cubicBezTo>
                    <a:pt x="5321" y="7622"/>
                    <a:pt x="5181" y="7773"/>
                    <a:pt x="5181" y="7944"/>
                  </a:cubicBezTo>
                  <a:cubicBezTo>
                    <a:pt x="5181" y="8172"/>
                    <a:pt x="5318" y="8286"/>
                    <a:pt x="5501" y="8286"/>
                  </a:cubicBezTo>
                  <a:cubicBezTo>
                    <a:pt x="5516" y="8288"/>
                    <a:pt x="5530" y="8289"/>
                    <a:pt x="5544" y="8289"/>
                  </a:cubicBezTo>
                  <a:cubicBezTo>
                    <a:pt x="5743" y="8289"/>
                    <a:pt x="5845" y="8138"/>
                    <a:pt x="5866" y="7967"/>
                  </a:cubicBezTo>
                  <a:cubicBezTo>
                    <a:pt x="5866" y="7784"/>
                    <a:pt x="5729" y="7624"/>
                    <a:pt x="5547" y="7624"/>
                  </a:cubicBezTo>
                  <a:cubicBezTo>
                    <a:pt x="5533" y="7623"/>
                    <a:pt x="5520" y="7622"/>
                    <a:pt x="5508" y="7622"/>
                  </a:cubicBezTo>
                  <a:close/>
                  <a:moveTo>
                    <a:pt x="14289" y="7784"/>
                  </a:moveTo>
                  <a:cubicBezTo>
                    <a:pt x="14243" y="7784"/>
                    <a:pt x="14175" y="7830"/>
                    <a:pt x="14129" y="7853"/>
                  </a:cubicBezTo>
                  <a:cubicBezTo>
                    <a:pt x="14060" y="7898"/>
                    <a:pt x="14060" y="7990"/>
                    <a:pt x="14015" y="8058"/>
                  </a:cubicBezTo>
                  <a:cubicBezTo>
                    <a:pt x="14038" y="8104"/>
                    <a:pt x="14038" y="8149"/>
                    <a:pt x="14060" y="8172"/>
                  </a:cubicBezTo>
                  <a:cubicBezTo>
                    <a:pt x="14083" y="8218"/>
                    <a:pt x="14129" y="8264"/>
                    <a:pt x="14175" y="8286"/>
                  </a:cubicBezTo>
                  <a:cubicBezTo>
                    <a:pt x="14197" y="8309"/>
                    <a:pt x="14266" y="8332"/>
                    <a:pt x="14289" y="8332"/>
                  </a:cubicBezTo>
                  <a:cubicBezTo>
                    <a:pt x="14334" y="8286"/>
                    <a:pt x="14403" y="8286"/>
                    <a:pt x="14448" y="8264"/>
                  </a:cubicBezTo>
                  <a:cubicBezTo>
                    <a:pt x="14517" y="8195"/>
                    <a:pt x="14517" y="8127"/>
                    <a:pt x="14540" y="8058"/>
                  </a:cubicBezTo>
                  <a:cubicBezTo>
                    <a:pt x="14563" y="8035"/>
                    <a:pt x="14517" y="7967"/>
                    <a:pt x="14494" y="7921"/>
                  </a:cubicBezTo>
                  <a:cubicBezTo>
                    <a:pt x="14448" y="7830"/>
                    <a:pt x="14357" y="7807"/>
                    <a:pt x="14289" y="7784"/>
                  </a:cubicBezTo>
                  <a:close/>
                  <a:moveTo>
                    <a:pt x="6870" y="7761"/>
                  </a:moveTo>
                  <a:cubicBezTo>
                    <a:pt x="6779" y="7784"/>
                    <a:pt x="6665" y="7807"/>
                    <a:pt x="6619" y="7898"/>
                  </a:cubicBezTo>
                  <a:cubicBezTo>
                    <a:pt x="6574" y="7967"/>
                    <a:pt x="6551" y="8035"/>
                    <a:pt x="6528" y="8104"/>
                  </a:cubicBezTo>
                  <a:cubicBezTo>
                    <a:pt x="6574" y="8172"/>
                    <a:pt x="6574" y="8286"/>
                    <a:pt x="6665" y="8332"/>
                  </a:cubicBezTo>
                  <a:cubicBezTo>
                    <a:pt x="6733" y="8378"/>
                    <a:pt x="6802" y="8400"/>
                    <a:pt x="6870" y="8423"/>
                  </a:cubicBezTo>
                  <a:cubicBezTo>
                    <a:pt x="6916" y="8423"/>
                    <a:pt x="7099" y="8332"/>
                    <a:pt x="7122" y="8286"/>
                  </a:cubicBezTo>
                  <a:cubicBezTo>
                    <a:pt x="7144" y="8218"/>
                    <a:pt x="7167" y="8149"/>
                    <a:pt x="7213" y="8081"/>
                  </a:cubicBezTo>
                  <a:cubicBezTo>
                    <a:pt x="7144" y="8012"/>
                    <a:pt x="7167" y="7898"/>
                    <a:pt x="7076" y="7853"/>
                  </a:cubicBezTo>
                  <a:cubicBezTo>
                    <a:pt x="7007" y="7807"/>
                    <a:pt x="6916" y="7761"/>
                    <a:pt x="6870" y="7761"/>
                  </a:cubicBezTo>
                  <a:close/>
                  <a:moveTo>
                    <a:pt x="15536" y="7952"/>
                  </a:moveTo>
                  <a:cubicBezTo>
                    <a:pt x="15487" y="7952"/>
                    <a:pt x="15465" y="8000"/>
                    <a:pt x="15430" y="8035"/>
                  </a:cubicBezTo>
                  <a:cubicBezTo>
                    <a:pt x="15384" y="8081"/>
                    <a:pt x="15361" y="8127"/>
                    <a:pt x="15361" y="8195"/>
                  </a:cubicBezTo>
                  <a:cubicBezTo>
                    <a:pt x="15361" y="8286"/>
                    <a:pt x="15407" y="8309"/>
                    <a:pt x="15453" y="8355"/>
                  </a:cubicBezTo>
                  <a:cubicBezTo>
                    <a:pt x="15498" y="8423"/>
                    <a:pt x="15544" y="8423"/>
                    <a:pt x="15613" y="8423"/>
                  </a:cubicBezTo>
                  <a:cubicBezTo>
                    <a:pt x="15625" y="8428"/>
                    <a:pt x="15636" y="8429"/>
                    <a:pt x="15646" y="8429"/>
                  </a:cubicBezTo>
                  <a:cubicBezTo>
                    <a:pt x="15690" y="8429"/>
                    <a:pt x="15712" y="8392"/>
                    <a:pt x="15749" y="8355"/>
                  </a:cubicBezTo>
                  <a:cubicBezTo>
                    <a:pt x="15795" y="8309"/>
                    <a:pt x="15841" y="8264"/>
                    <a:pt x="15841" y="8195"/>
                  </a:cubicBezTo>
                  <a:cubicBezTo>
                    <a:pt x="15841" y="8127"/>
                    <a:pt x="15818" y="8081"/>
                    <a:pt x="15749" y="8035"/>
                  </a:cubicBezTo>
                  <a:cubicBezTo>
                    <a:pt x="15714" y="8000"/>
                    <a:pt x="15693" y="7952"/>
                    <a:pt x="15643" y="7952"/>
                  </a:cubicBezTo>
                  <a:cubicBezTo>
                    <a:pt x="15628" y="7952"/>
                    <a:pt x="15611" y="7956"/>
                    <a:pt x="15590" y="7967"/>
                  </a:cubicBezTo>
                  <a:cubicBezTo>
                    <a:pt x="15568" y="7956"/>
                    <a:pt x="15551" y="7952"/>
                    <a:pt x="15536" y="7952"/>
                  </a:cubicBezTo>
                  <a:close/>
                  <a:moveTo>
                    <a:pt x="8194" y="7876"/>
                  </a:moveTo>
                  <a:cubicBezTo>
                    <a:pt x="8103" y="7876"/>
                    <a:pt x="8012" y="7921"/>
                    <a:pt x="7966" y="7967"/>
                  </a:cubicBezTo>
                  <a:cubicBezTo>
                    <a:pt x="7920" y="8012"/>
                    <a:pt x="7852" y="8081"/>
                    <a:pt x="7875" y="8172"/>
                  </a:cubicBezTo>
                  <a:cubicBezTo>
                    <a:pt x="7875" y="8264"/>
                    <a:pt x="7898" y="8355"/>
                    <a:pt x="7943" y="8423"/>
                  </a:cubicBezTo>
                  <a:cubicBezTo>
                    <a:pt x="7998" y="8442"/>
                    <a:pt x="8053" y="8504"/>
                    <a:pt x="8120" y="8504"/>
                  </a:cubicBezTo>
                  <a:cubicBezTo>
                    <a:pt x="8137" y="8504"/>
                    <a:pt x="8154" y="8501"/>
                    <a:pt x="8171" y="8492"/>
                  </a:cubicBezTo>
                  <a:cubicBezTo>
                    <a:pt x="8192" y="8502"/>
                    <a:pt x="8213" y="8507"/>
                    <a:pt x="8233" y="8507"/>
                  </a:cubicBezTo>
                  <a:cubicBezTo>
                    <a:pt x="8302" y="8507"/>
                    <a:pt x="8364" y="8454"/>
                    <a:pt x="8400" y="8400"/>
                  </a:cubicBezTo>
                  <a:cubicBezTo>
                    <a:pt x="8445" y="8355"/>
                    <a:pt x="8491" y="8286"/>
                    <a:pt x="8491" y="8195"/>
                  </a:cubicBezTo>
                  <a:cubicBezTo>
                    <a:pt x="8491" y="8104"/>
                    <a:pt x="8445" y="8035"/>
                    <a:pt x="8400" y="7967"/>
                  </a:cubicBezTo>
                  <a:cubicBezTo>
                    <a:pt x="8354" y="7921"/>
                    <a:pt x="8286" y="7898"/>
                    <a:pt x="8194" y="7876"/>
                  </a:cubicBezTo>
                  <a:close/>
                  <a:moveTo>
                    <a:pt x="16936" y="8058"/>
                  </a:moveTo>
                  <a:cubicBezTo>
                    <a:pt x="16914" y="8058"/>
                    <a:pt x="16845" y="8104"/>
                    <a:pt x="16799" y="8127"/>
                  </a:cubicBezTo>
                  <a:cubicBezTo>
                    <a:pt x="16731" y="8149"/>
                    <a:pt x="16754" y="8241"/>
                    <a:pt x="16708" y="8286"/>
                  </a:cubicBezTo>
                  <a:cubicBezTo>
                    <a:pt x="16731" y="8332"/>
                    <a:pt x="16754" y="8400"/>
                    <a:pt x="16777" y="8446"/>
                  </a:cubicBezTo>
                  <a:cubicBezTo>
                    <a:pt x="16799" y="8515"/>
                    <a:pt x="16891" y="8492"/>
                    <a:pt x="16936" y="8515"/>
                  </a:cubicBezTo>
                  <a:cubicBezTo>
                    <a:pt x="16945" y="8519"/>
                    <a:pt x="16954" y="8521"/>
                    <a:pt x="16963" y="8521"/>
                  </a:cubicBezTo>
                  <a:cubicBezTo>
                    <a:pt x="16999" y="8521"/>
                    <a:pt x="17036" y="8487"/>
                    <a:pt x="17073" y="8469"/>
                  </a:cubicBezTo>
                  <a:cubicBezTo>
                    <a:pt x="17165" y="8446"/>
                    <a:pt x="17119" y="8355"/>
                    <a:pt x="17165" y="8309"/>
                  </a:cubicBezTo>
                  <a:cubicBezTo>
                    <a:pt x="17142" y="8264"/>
                    <a:pt x="17142" y="8195"/>
                    <a:pt x="17119" y="8149"/>
                  </a:cubicBezTo>
                  <a:cubicBezTo>
                    <a:pt x="17073" y="8081"/>
                    <a:pt x="17005" y="8081"/>
                    <a:pt x="16936" y="8058"/>
                  </a:cubicBezTo>
                  <a:close/>
                  <a:moveTo>
                    <a:pt x="776" y="7853"/>
                  </a:moveTo>
                  <a:cubicBezTo>
                    <a:pt x="571" y="7876"/>
                    <a:pt x="434" y="8012"/>
                    <a:pt x="411" y="8241"/>
                  </a:cubicBezTo>
                  <a:cubicBezTo>
                    <a:pt x="432" y="8433"/>
                    <a:pt x="574" y="8585"/>
                    <a:pt x="760" y="8585"/>
                  </a:cubicBezTo>
                  <a:cubicBezTo>
                    <a:pt x="773" y="8585"/>
                    <a:pt x="786" y="8585"/>
                    <a:pt x="799" y="8583"/>
                  </a:cubicBezTo>
                  <a:cubicBezTo>
                    <a:pt x="1027" y="8583"/>
                    <a:pt x="1164" y="8446"/>
                    <a:pt x="1164" y="8218"/>
                  </a:cubicBezTo>
                  <a:cubicBezTo>
                    <a:pt x="1164" y="8012"/>
                    <a:pt x="1004" y="7853"/>
                    <a:pt x="776" y="7853"/>
                  </a:cubicBezTo>
                  <a:close/>
                  <a:moveTo>
                    <a:pt x="9518" y="8035"/>
                  </a:moveTo>
                  <a:cubicBezTo>
                    <a:pt x="9358" y="8035"/>
                    <a:pt x="9221" y="8172"/>
                    <a:pt x="9221" y="8332"/>
                  </a:cubicBezTo>
                  <a:cubicBezTo>
                    <a:pt x="9221" y="8492"/>
                    <a:pt x="9358" y="8629"/>
                    <a:pt x="9518" y="8629"/>
                  </a:cubicBezTo>
                  <a:cubicBezTo>
                    <a:pt x="9678" y="8629"/>
                    <a:pt x="9815" y="8492"/>
                    <a:pt x="9815" y="8309"/>
                  </a:cubicBezTo>
                  <a:cubicBezTo>
                    <a:pt x="9815" y="8172"/>
                    <a:pt x="9678" y="8035"/>
                    <a:pt x="9518" y="8035"/>
                  </a:cubicBezTo>
                  <a:close/>
                  <a:moveTo>
                    <a:pt x="10922" y="8157"/>
                  </a:moveTo>
                  <a:cubicBezTo>
                    <a:pt x="10905" y="8157"/>
                    <a:pt x="10886" y="8162"/>
                    <a:pt x="10865" y="8172"/>
                  </a:cubicBezTo>
                  <a:cubicBezTo>
                    <a:pt x="10848" y="8167"/>
                    <a:pt x="10831" y="8164"/>
                    <a:pt x="10814" y="8164"/>
                  </a:cubicBezTo>
                  <a:cubicBezTo>
                    <a:pt x="10762" y="8164"/>
                    <a:pt x="10711" y="8189"/>
                    <a:pt x="10659" y="8241"/>
                  </a:cubicBezTo>
                  <a:cubicBezTo>
                    <a:pt x="10614" y="8286"/>
                    <a:pt x="10591" y="8355"/>
                    <a:pt x="10591" y="8423"/>
                  </a:cubicBezTo>
                  <a:cubicBezTo>
                    <a:pt x="10591" y="8492"/>
                    <a:pt x="10591" y="8560"/>
                    <a:pt x="10659" y="8606"/>
                  </a:cubicBezTo>
                  <a:cubicBezTo>
                    <a:pt x="10705" y="8674"/>
                    <a:pt x="10751" y="8697"/>
                    <a:pt x="10842" y="8697"/>
                  </a:cubicBezTo>
                  <a:cubicBezTo>
                    <a:pt x="10911" y="8697"/>
                    <a:pt x="11002" y="8697"/>
                    <a:pt x="11047" y="8629"/>
                  </a:cubicBezTo>
                  <a:cubicBezTo>
                    <a:pt x="11093" y="8560"/>
                    <a:pt x="11139" y="8515"/>
                    <a:pt x="11139" y="8446"/>
                  </a:cubicBezTo>
                  <a:cubicBezTo>
                    <a:pt x="11116" y="8355"/>
                    <a:pt x="11139" y="8286"/>
                    <a:pt x="11047" y="8241"/>
                  </a:cubicBezTo>
                  <a:cubicBezTo>
                    <a:pt x="11012" y="8206"/>
                    <a:pt x="10977" y="8157"/>
                    <a:pt x="10922" y="8157"/>
                  </a:cubicBezTo>
                  <a:close/>
                  <a:moveTo>
                    <a:pt x="2100" y="7990"/>
                  </a:moveTo>
                  <a:cubicBezTo>
                    <a:pt x="2077" y="7990"/>
                    <a:pt x="1872" y="8058"/>
                    <a:pt x="1849" y="8104"/>
                  </a:cubicBezTo>
                  <a:cubicBezTo>
                    <a:pt x="1803" y="8172"/>
                    <a:pt x="1735" y="8264"/>
                    <a:pt x="1735" y="8355"/>
                  </a:cubicBezTo>
                  <a:cubicBezTo>
                    <a:pt x="1735" y="8446"/>
                    <a:pt x="1780" y="8537"/>
                    <a:pt x="1849" y="8606"/>
                  </a:cubicBezTo>
                  <a:cubicBezTo>
                    <a:pt x="1895" y="8674"/>
                    <a:pt x="1986" y="8720"/>
                    <a:pt x="2100" y="8720"/>
                  </a:cubicBezTo>
                  <a:cubicBezTo>
                    <a:pt x="2123" y="8720"/>
                    <a:pt x="2328" y="8674"/>
                    <a:pt x="2351" y="8629"/>
                  </a:cubicBezTo>
                  <a:cubicBezTo>
                    <a:pt x="2397" y="8537"/>
                    <a:pt x="2465" y="8469"/>
                    <a:pt x="2465" y="8355"/>
                  </a:cubicBezTo>
                  <a:cubicBezTo>
                    <a:pt x="2465" y="8264"/>
                    <a:pt x="2420" y="8172"/>
                    <a:pt x="2351" y="8104"/>
                  </a:cubicBezTo>
                  <a:cubicBezTo>
                    <a:pt x="2305" y="8035"/>
                    <a:pt x="2214" y="7990"/>
                    <a:pt x="2100" y="7990"/>
                  </a:cubicBezTo>
                  <a:close/>
                  <a:moveTo>
                    <a:pt x="3447" y="8127"/>
                  </a:moveTo>
                  <a:cubicBezTo>
                    <a:pt x="3241" y="8127"/>
                    <a:pt x="3104" y="8241"/>
                    <a:pt x="3104" y="8469"/>
                  </a:cubicBezTo>
                  <a:cubicBezTo>
                    <a:pt x="3104" y="8674"/>
                    <a:pt x="3241" y="8789"/>
                    <a:pt x="3447" y="8789"/>
                  </a:cubicBezTo>
                  <a:cubicBezTo>
                    <a:pt x="3652" y="8789"/>
                    <a:pt x="3766" y="8674"/>
                    <a:pt x="3789" y="8469"/>
                  </a:cubicBezTo>
                  <a:cubicBezTo>
                    <a:pt x="3789" y="8264"/>
                    <a:pt x="3652" y="8127"/>
                    <a:pt x="3447" y="8127"/>
                  </a:cubicBezTo>
                  <a:close/>
                  <a:moveTo>
                    <a:pt x="12212" y="8286"/>
                  </a:moveTo>
                  <a:cubicBezTo>
                    <a:pt x="12052" y="8286"/>
                    <a:pt x="11938" y="8400"/>
                    <a:pt x="11938" y="8560"/>
                  </a:cubicBezTo>
                  <a:cubicBezTo>
                    <a:pt x="11938" y="8720"/>
                    <a:pt x="12052" y="8834"/>
                    <a:pt x="12189" y="8834"/>
                  </a:cubicBezTo>
                  <a:cubicBezTo>
                    <a:pt x="12371" y="8834"/>
                    <a:pt x="12463" y="8720"/>
                    <a:pt x="12463" y="8560"/>
                  </a:cubicBezTo>
                  <a:cubicBezTo>
                    <a:pt x="12463" y="8400"/>
                    <a:pt x="12371" y="8286"/>
                    <a:pt x="12212" y="8286"/>
                  </a:cubicBezTo>
                  <a:close/>
                  <a:moveTo>
                    <a:pt x="4793" y="8264"/>
                  </a:moveTo>
                  <a:cubicBezTo>
                    <a:pt x="4588" y="8264"/>
                    <a:pt x="4451" y="8423"/>
                    <a:pt x="4451" y="8606"/>
                  </a:cubicBezTo>
                  <a:cubicBezTo>
                    <a:pt x="4451" y="8766"/>
                    <a:pt x="4588" y="8925"/>
                    <a:pt x="4793" y="8925"/>
                  </a:cubicBezTo>
                  <a:cubicBezTo>
                    <a:pt x="4976" y="8925"/>
                    <a:pt x="5113" y="8789"/>
                    <a:pt x="5113" y="8606"/>
                  </a:cubicBezTo>
                  <a:cubicBezTo>
                    <a:pt x="5136" y="8400"/>
                    <a:pt x="4976" y="8264"/>
                    <a:pt x="4793" y="8264"/>
                  </a:cubicBezTo>
                  <a:close/>
                  <a:moveTo>
                    <a:pt x="13531" y="8394"/>
                  </a:moveTo>
                  <a:cubicBezTo>
                    <a:pt x="13488" y="8394"/>
                    <a:pt x="13436" y="8432"/>
                    <a:pt x="13398" y="8469"/>
                  </a:cubicBezTo>
                  <a:cubicBezTo>
                    <a:pt x="13307" y="8492"/>
                    <a:pt x="13307" y="8583"/>
                    <a:pt x="13284" y="8652"/>
                  </a:cubicBezTo>
                  <a:cubicBezTo>
                    <a:pt x="13330" y="8720"/>
                    <a:pt x="13307" y="8789"/>
                    <a:pt x="13376" y="8834"/>
                  </a:cubicBezTo>
                  <a:cubicBezTo>
                    <a:pt x="13421" y="8903"/>
                    <a:pt x="13490" y="8880"/>
                    <a:pt x="13558" y="8925"/>
                  </a:cubicBezTo>
                  <a:cubicBezTo>
                    <a:pt x="13581" y="8880"/>
                    <a:pt x="13650" y="8903"/>
                    <a:pt x="13695" y="8857"/>
                  </a:cubicBezTo>
                  <a:cubicBezTo>
                    <a:pt x="13764" y="8811"/>
                    <a:pt x="13787" y="8743"/>
                    <a:pt x="13809" y="8674"/>
                  </a:cubicBezTo>
                  <a:cubicBezTo>
                    <a:pt x="13832" y="8629"/>
                    <a:pt x="13787" y="8560"/>
                    <a:pt x="13741" y="8515"/>
                  </a:cubicBezTo>
                  <a:cubicBezTo>
                    <a:pt x="13718" y="8446"/>
                    <a:pt x="13627" y="8423"/>
                    <a:pt x="13558" y="8400"/>
                  </a:cubicBezTo>
                  <a:cubicBezTo>
                    <a:pt x="13550" y="8396"/>
                    <a:pt x="13541" y="8394"/>
                    <a:pt x="13531" y="8394"/>
                  </a:cubicBezTo>
                  <a:close/>
                  <a:moveTo>
                    <a:pt x="6140" y="8355"/>
                  </a:moveTo>
                  <a:cubicBezTo>
                    <a:pt x="5980" y="8355"/>
                    <a:pt x="5798" y="8537"/>
                    <a:pt x="5798" y="8674"/>
                  </a:cubicBezTo>
                  <a:cubicBezTo>
                    <a:pt x="5775" y="8834"/>
                    <a:pt x="5957" y="9040"/>
                    <a:pt x="6117" y="9040"/>
                  </a:cubicBezTo>
                  <a:cubicBezTo>
                    <a:pt x="6277" y="9040"/>
                    <a:pt x="6460" y="8857"/>
                    <a:pt x="6460" y="8697"/>
                  </a:cubicBezTo>
                  <a:cubicBezTo>
                    <a:pt x="6482" y="8537"/>
                    <a:pt x="6300" y="8355"/>
                    <a:pt x="6140" y="8355"/>
                  </a:cubicBezTo>
                  <a:close/>
                  <a:moveTo>
                    <a:pt x="14855" y="8556"/>
                  </a:moveTo>
                  <a:cubicBezTo>
                    <a:pt x="14801" y="8556"/>
                    <a:pt x="14762" y="8612"/>
                    <a:pt x="14722" y="8652"/>
                  </a:cubicBezTo>
                  <a:cubicBezTo>
                    <a:pt x="14677" y="8697"/>
                    <a:pt x="14654" y="8743"/>
                    <a:pt x="14654" y="8811"/>
                  </a:cubicBezTo>
                  <a:cubicBezTo>
                    <a:pt x="14654" y="8880"/>
                    <a:pt x="14677" y="8903"/>
                    <a:pt x="14722" y="8948"/>
                  </a:cubicBezTo>
                  <a:cubicBezTo>
                    <a:pt x="14768" y="8994"/>
                    <a:pt x="14814" y="9040"/>
                    <a:pt x="14882" y="9040"/>
                  </a:cubicBezTo>
                  <a:cubicBezTo>
                    <a:pt x="14996" y="9017"/>
                    <a:pt x="15110" y="8925"/>
                    <a:pt x="15133" y="8811"/>
                  </a:cubicBezTo>
                  <a:cubicBezTo>
                    <a:pt x="15133" y="8720"/>
                    <a:pt x="15110" y="8697"/>
                    <a:pt x="15065" y="8652"/>
                  </a:cubicBezTo>
                  <a:cubicBezTo>
                    <a:pt x="15006" y="8612"/>
                    <a:pt x="14981" y="8556"/>
                    <a:pt x="14916" y="8556"/>
                  </a:cubicBezTo>
                  <a:cubicBezTo>
                    <a:pt x="14906" y="8556"/>
                    <a:pt x="14895" y="8557"/>
                    <a:pt x="14882" y="8560"/>
                  </a:cubicBezTo>
                  <a:cubicBezTo>
                    <a:pt x="14873" y="8557"/>
                    <a:pt x="14864" y="8556"/>
                    <a:pt x="14855" y="8556"/>
                  </a:cubicBezTo>
                  <a:close/>
                  <a:moveTo>
                    <a:pt x="7487" y="8492"/>
                  </a:moveTo>
                  <a:cubicBezTo>
                    <a:pt x="7258" y="8492"/>
                    <a:pt x="7167" y="8583"/>
                    <a:pt x="7167" y="8789"/>
                  </a:cubicBezTo>
                  <a:cubicBezTo>
                    <a:pt x="7167" y="8994"/>
                    <a:pt x="7258" y="9108"/>
                    <a:pt x="7464" y="9108"/>
                  </a:cubicBezTo>
                  <a:cubicBezTo>
                    <a:pt x="7669" y="9108"/>
                    <a:pt x="7761" y="8994"/>
                    <a:pt x="7783" y="8811"/>
                  </a:cubicBezTo>
                  <a:cubicBezTo>
                    <a:pt x="7783" y="8583"/>
                    <a:pt x="7692" y="8492"/>
                    <a:pt x="7487" y="8492"/>
                  </a:cubicBezTo>
                  <a:close/>
                  <a:moveTo>
                    <a:pt x="16211" y="8668"/>
                  </a:moveTo>
                  <a:cubicBezTo>
                    <a:pt x="16181" y="8668"/>
                    <a:pt x="16129" y="8702"/>
                    <a:pt x="16092" y="8720"/>
                  </a:cubicBezTo>
                  <a:cubicBezTo>
                    <a:pt x="16023" y="8766"/>
                    <a:pt x="16046" y="8834"/>
                    <a:pt x="16001" y="8903"/>
                  </a:cubicBezTo>
                  <a:cubicBezTo>
                    <a:pt x="16023" y="8948"/>
                    <a:pt x="16046" y="8994"/>
                    <a:pt x="16069" y="9040"/>
                  </a:cubicBezTo>
                  <a:cubicBezTo>
                    <a:pt x="16092" y="9108"/>
                    <a:pt x="16183" y="9085"/>
                    <a:pt x="16229" y="9131"/>
                  </a:cubicBezTo>
                  <a:cubicBezTo>
                    <a:pt x="16274" y="9085"/>
                    <a:pt x="16343" y="9108"/>
                    <a:pt x="16389" y="9062"/>
                  </a:cubicBezTo>
                  <a:cubicBezTo>
                    <a:pt x="16434" y="9017"/>
                    <a:pt x="16411" y="8948"/>
                    <a:pt x="16457" y="8903"/>
                  </a:cubicBezTo>
                  <a:cubicBezTo>
                    <a:pt x="16457" y="8857"/>
                    <a:pt x="16434" y="8811"/>
                    <a:pt x="16411" y="8743"/>
                  </a:cubicBezTo>
                  <a:cubicBezTo>
                    <a:pt x="16366" y="8674"/>
                    <a:pt x="16297" y="8697"/>
                    <a:pt x="16229" y="8674"/>
                  </a:cubicBezTo>
                  <a:cubicBezTo>
                    <a:pt x="16224" y="8670"/>
                    <a:pt x="16218" y="8668"/>
                    <a:pt x="16211" y="8668"/>
                  </a:cubicBezTo>
                  <a:close/>
                  <a:moveTo>
                    <a:pt x="91" y="8469"/>
                  </a:moveTo>
                  <a:cubicBezTo>
                    <a:pt x="91" y="8469"/>
                    <a:pt x="46" y="8469"/>
                    <a:pt x="46" y="8492"/>
                  </a:cubicBezTo>
                  <a:cubicBezTo>
                    <a:pt x="46" y="8583"/>
                    <a:pt x="23" y="8697"/>
                    <a:pt x="0" y="8811"/>
                  </a:cubicBezTo>
                  <a:cubicBezTo>
                    <a:pt x="23" y="8880"/>
                    <a:pt x="46" y="8971"/>
                    <a:pt x="46" y="9040"/>
                  </a:cubicBezTo>
                  <a:cubicBezTo>
                    <a:pt x="68" y="9108"/>
                    <a:pt x="23" y="9154"/>
                    <a:pt x="68" y="9199"/>
                  </a:cubicBezTo>
                  <a:cubicBezTo>
                    <a:pt x="72" y="9203"/>
                    <a:pt x="78" y="9204"/>
                    <a:pt x="85" y="9204"/>
                  </a:cubicBezTo>
                  <a:cubicBezTo>
                    <a:pt x="133" y="9204"/>
                    <a:pt x="254" y="9151"/>
                    <a:pt x="274" y="9131"/>
                  </a:cubicBezTo>
                  <a:cubicBezTo>
                    <a:pt x="342" y="9062"/>
                    <a:pt x="388" y="9017"/>
                    <a:pt x="411" y="8925"/>
                  </a:cubicBezTo>
                  <a:cubicBezTo>
                    <a:pt x="457" y="8697"/>
                    <a:pt x="342" y="8492"/>
                    <a:pt x="91" y="8469"/>
                  </a:cubicBezTo>
                  <a:close/>
                  <a:moveTo>
                    <a:pt x="8811" y="8629"/>
                  </a:moveTo>
                  <a:cubicBezTo>
                    <a:pt x="8651" y="8629"/>
                    <a:pt x="8514" y="8766"/>
                    <a:pt x="8514" y="8948"/>
                  </a:cubicBezTo>
                  <a:cubicBezTo>
                    <a:pt x="8514" y="9096"/>
                    <a:pt x="8631" y="9225"/>
                    <a:pt x="8794" y="9225"/>
                  </a:cubicBezTo>
                  <a:cubicBezTo>
                    <a:pt x="8807" y="9225"/>
                    <a:pt x="8820" y="9224"/>
                    <a:pt x="8833" y="9222"/>
                  </a:cubicBezTo>
                  <a:cubicBezTo>
                    <a:pt x="8970" y="9222"/>
                    <a:pt x="9107" y="9085"/>
                    <a:pt x="9107" y="8925"/>
                  </a:cubicBezTo>
                  <a:cubicBezTo>
                    <a:pt x="9107" y="8766"/>
                    <a:pt x="8970" y="8629"/>
                    <a:pt x="8811" y="8629"/>
                  </a:cubicBezTo>
                  <a:close/>
                  <a:moveTo>
                    <a:pt x="17496" y="8828"/>
                  </a:moveTo>
                  <a:cubicBezTo>
                    <a:pt x="17467" y="8828"/>
                    <a:pt x="17439" y="8834"/>
                    <a:pt x="17416" y="8857"/>
                  </a:cubicBezTo>
                  <a:cubicBezTo>
                    <a:pt x="17393" y="8903"/>
                    <a:pt x="17324" y="8948"/>
                    <a:pt x="17324" y="9040"/>
                  </a:cubicBezTo>
                  <a:cubicBezTo>
                    <a:pt x="17347" y="9108"/>
                    <a:pt x="17370" y="9154"/>
                    <a:pt x="17416" y="9199"/>
                  </a:cubicBezTo>
                  <a:cubicBezTo>
                    <a:pt x="17439" y="9222"/>
                    <a:pt x="17467" y="9228"/>
                    <a:pt x="17498" y="9228"/>
                  </a:cubicBezTo>
                  <a:cubicBezTo>
                    <a:pt x="17530" y="9228"/>
                    <a:pt x="17564" y="9222"/>
                    <a:pt x="17598" y="9222"/>
                  </a:cubicBezTo>
                  <a:cubicBezTo>
                    <a:pt x="17598" y="9222"/>
                    <a:pt x="17598" y="9154"/>
                    <a:pt x="17598" y="9131"/>
                  </a:cubicBezTo>
                  <a:cubicBezTo>
                    <a:pt x="17621" y="9085"/>
                    <a:pt x="17598" y="9062"/>
                    <a:pt x="17598" y="9017"/>
                  </a:cubicBezTo>
                  <a:cubicBezTo>
                    <a:pt x="17598" y="8971"/>
                    <a:pt x="17621" y="8925"/>
                    <a:pt x="17598" y="8880"/>
                  </a:cubicBezTo>
                  <a:cubicBezTo>
                    <a:pt x="17598" y="8857"/>
                    <a:pt x="17576" y="8834"/>
                    <a:pt x="17576" y="8834"/>
                  </a:cubicBezTo>
                  <a:cubicBezTo>
                    <a:pt x="17553" y="8834"/>
                    <a:pt x="17524" y="8828"/>
                    <a:pt x="17496" y="8828"/>
                  </a:cubicBezTo>
                  <a:close/>
                  <a:moveTo>
                    <a:pt x="1392" y="8606"/>
                  </a:moveTo>
                  <a:cubicBezTo>
                    <a:pt x="1301" y="8606"/>
                    <a:pt x="1210" y="8629"/>
                    <a:pt x="1141" y="8697"/>
                  </a:cubicBezTo>
                  <a:cubicBezTo>
                    <a:pt x="1073" y="8766"/>
                    <a:pt x="1050" y="8857"/>
                    <a:pt x="1027" y="8948"/>
                  </a:cubicBezTo>
                  <a:cubicBezTo>
                    <a:pt x="1004" y="8994"/>
                    <a:pt x="1096" y="9177"/>
                    <a:pt x="1118" y="9222"/>
                  </a:cubicBezTo>
                  <a:cubicBezTo>
                    <a:pt x="1187" y="9291"/>
                    <a:pt x="1301" y="9291"/>
                    <a:pt x="1370" y="9336"/>
                  </a:cubicBezTo>
                  <a:cubicBezTo>
                    <a:pt x="1438" y="9336"/>
                    <a:pt x="1621" y="9268"/>
                    <a:pt x="1643" y="9222"/>
                  </a:cubicBezTo>
                  <a:cubicBezTo>
                    <a:pt x="1735" y="9154"/>
                    <a:pt x="1735" y="9062"/>
                    <a:pt x="1758" y="8971"/>
                  </a:cubicBezTo>
                  <a:cubicBezTo>
                    <a:pt x="1780" y="8925"/>
                    <a:pt x="1712" y="8766"/>
                    <a:pt x="1666" y="8720"/>
                  </a:cubicBezTo>
                  <a:cubicBezTo>
                    <a:pt x="1598" y="8629"/>
                    <a:pt x="1484" y="8606"/>
                    <a:pt x="1392" y="8606"/>
                  </a:cubicBezTo>
                  <a:close/>
                  <a:moveTo>
                    <a:pt x="10112" y="8743"/>
                  </a:moveTo>
                  <a:cubicBezTo>
                    <a:pt x="10043" y="8743"/>
                    <a:pt x="9975" y="8766"/>
                    <a:pt x="9929" y="8834"/>
                  </a:cubicBezTo>
                  <a:cubicBezTo>
                    <a:pt x="9861" y="8880"/>
                    <a:pt x="9838" y="8971"/>
                    <a:pt x="9838" y="9040"/>
                  </a:cubicBezTo>
                  <a:cubicBezTo>
                    <a:pt x="9838" y="9108"/>
                    <a:pt x="9861" y="9177"/>
                    <a:pt x="9929" y="9245"/>
                  </a:cubicBezTo>
                  <a:cubicBezTo>
                    <a:pt x="9975" y="9291"/>
                    <a:pt x="10043" y="9314"/>
                    <a:pt x="10134" y="9336"/>
                  </a:cubicBezTo>
                  <a:cubicBezTo>
                    <a:pt x="10203" y="9314"/>
                    <a:pt x="10271" y="9291"/>
                    <a:pt x="10340" y="9222"/>
                  </a:cubicBezTo>
                  <a:cubicBezTo>
                    <a:pt x="10386" y="9177"/>
                    <a:pt x="10408" y="9085"/>
                    <a:pt x="10408" y="9017"/>
                  </a:cubicBezTo>
                  <a:cubicBezTo>
                    <a:pt x="10408" y="8948"/>
                    <a:pt x="10363" y="8880"/>
                    <a:pt x="10317" y="8811"/>
                  </a:cubicBezTo>
                  <a:cubicBezTo>
                    <a:pt x="10271" y="8766"/>
                    <a:pt x="10180" y="8743"/>
                    <a:pt x="10112" y="8743"/>
                  </a:cubicBezTo>
                  <a:close/>
                  <a:moveTo>
                    <a:pt x="2739" y="8720"/>
                  </a:moveTo>
                  <a:cubicBezTo>
                    <a:pt x="2534" y="8720"/>
                    <a:pt x="2397" y="8857"/>
                    <a:pt x="2397" y="9062"/>
                  </a:cubicBezTo>
                  <a:cubicBezTo>
                    <a:pt x="2397" y="9268"/>
                    <a:pt x="2534" y="9405"/>
                    <a:pt x="2739" y="9405"/>
                  </a:cubicBezTo>
                  <a:cubicBezTo>
                    <a:pt x="2944" y="9405"/>
                    <a:pt x="3081" y="9268"/>
                    <a:pt x="3081" y="9062"/>
                  </a:cubicBezTo>
                  <a:cubicBezTo>
                    <a:pt x="3081" y="8857"/>
                    <a:pt x="2944" y="8720"/>
                    <a:pt x="2739" y="8720"/>
                  </a:cubicBezTo>
                  <a:close/>
                  <a:moveTo>
                    <a:pt x="11458" y="8903"/>
                  </a:moveTo>
                  <a:cubicBezTo>
                    <a:pt x="11299" y="8903"/>
                    <a:pt x="11207" y="9017"/>
                    <a:pt x="11184" y="9177"/>
                  </a:cubicBezTo>
                  <a:cubicBezTo>
                    <a:pt x="11184" y="9283"/>
                    <a:pt x="11304" y="9430"/>
                    <a:pt x="11450" y="9430"/>
                  </a:cubicBezTo>
                  <a:cubicBezTo>
                    <a:pt x="11460" y="9430"/>
                    <a:pt x="11471" y="9429"/>
                    <a:pt x="11481" y="9428"/>
                  </a:cubicBezTo>
                  <a:cubicBezTo>
                    <a:pt x="11618" y="9428"/>
                    <a:pt x="11732" y="9314"/>
                    <a:pt x="11732" y="9154"/>
                  </a:cubicBezTo>
                  <a:cubicBezTo>
                    <a:pt x="11732" y="8994"/>
                    <a:pt x="11618" y="8903"/>
                    <a:pt x="11458" y="8903"/>
                  </a:cubicBezTo>
                  <a:close/>
                  <a:moveTo>
                    <a:pt x="4063" y="8857"/>
                  </a:moveTo>
                  <a:cubicBezTo>
                    <a:pt x="3857" y="8857"/>
                    <a:pt x="3721" y="8994"/>
                    <a:pt x="3721" y="9199"/>
                  </a:cubicBezTo>
                  <a:cubicBezTo>
                    <a:pt x="3698" y="9382"/>
                    <a:pt x="3857" y="9542"/>
                    <a:pt x="4040" y="9542"/>
                  </a:cubicBezTo>
                  <a:cubicBezTo>
                    <a:pt x="4223" y="9542"/>
                    <a:pt x="4382" y="9382"/>
                    <a:pt x="4382" y="9222"/>
                  </a:cubicBezTo>
                  <a:cubicBezTo>
                    <a:pt x="4382" y="9017"/>
                    <a:pt x="4246" y="8880"/>
                    <a:pt x="4063" y="8857"/>
                  </a:cubicBezTo>
                  <a:close/>
                  <a:moveTo>
                    <a:pt x="12805" y="8994"/>
                  </a:moveTo>
                  <a:cubicBezTo>
                    <a:pt x="12691" y="8994"/>
                    <a:pt x="12531" y="9154"/>
                    <a:pt x="12531" y="9268"/>
                  </a:cubicBezTo>
                  <a:cubicBezTo>
                    <a:pt x="12554" y="9382"/>
                    <a:pt x="12668" y="9519"/>
                    <a:pt x="12805" y="9542"/>
                  </a:cubicBezTo>
                  <a:cubicBezTo>
                    <a:pt x="12919" y="9542"/>
                    <a:pt x="13079" y="9382"/>
                    <a:pt x="13079" y="9268"/>
                  </a:cubicBezTo>
                  <a:cubicBezTo>
                    <a:pt x="13079" y="9154"/>
                    <a:pt x="12919" y="8994"/>
                    <a:pt x="12805" y="8994"/>
                  </a:cubicBezTo>
                  <a:close/>
                  <a:moveTo>
                    <a:pt x="5359" y="8969"/>
                  </a:moveTo>
                  <a:cubicBezTo>
                    <a:pt x="5207" y="8969"/>
                    <a:pt x="5044" y="9140"/>
                    <a:pt x="5044" y="9291"/>
                  </a:cubicBezTo>
                  <a:cubicBezTo>
                    <a:pt x="5044" y="9450"/>
                    <a:pt x="5227" y="9633"/>
                    <a:pt x="5387" y="9633"/>
                  </a:cubicBezTo>
                  <a:cubicBezTo>
                    <a:pt x="5547" y="9633"/>
                    <a:pt x="5729" y="9473"/>
                    <a:pt x="5729" y="9291"/>
                  </a:cubicBezTo>
                  <a:cubicBezTo>
                    <a:pt x="5729" y="9154"/>
                    <a:pt x="5547" y="8971"/>
                    <a:pt x="5387" y="8971"/>
                  </a:cubicBezTo>
                  <a:cubicBezTo>
                    <a:pt x="5378" y="8970"/>
                    <a:pt x="5368" y="8969"/>
                    <a:pt x="5359" y="8969"/>
                  </a:cubicBezTo>
                  <a:close/>
                  <a:moveTo>
                    <a:pt x="14152" y="9177"/>
                  </a:moveTo>
                  <a:cubicBezTo>
                    <a:pt x="13992" y="9177"/>
                    <a:pt x="13923" y="9245"/>
                    <a:pt x="13923" y="9405"/>
                  </a:cubicBezTo>
                  <a:cubicBezTo>
                    <a:pt x="13923" y="9565"/>
                    <a:pt x="13992" y="9633"/>
                    <a:pt x="14152" y="9633"/>
                  </a:cubicBezTo>
                  <a:cubicBezTo>
                    <a:pt x="14311" y="9633"/>
                    <a:pt x="14380" y="9565"/>
                    <a:pt x="14380" y="9405"/>
                  </a:cubicBezTo>
                  <a:cubicBezTo>
                    <a:pt x="14380" y="9245"/>
                    <a:pt x="14311" y="9177"/>
                    <a:pt x="14152" y="9177"/>
                  </a:cubicBezTo>
                  <a:close/>
                  <a:moveTo>
                    <a:pt x="6733" y="9131"/>
                  </a:moveTo>
                  <a:cubicBezTo>
                    <a:pt x="6528" y="9131"/>
                    <a:pt x="6437" y="9222"/>
                    <a:pt x="6437" y="9428"/>
                  </a:cubicBezTo>
                  <a:cubicBezTo>
                    <a:pt x="6437" y="9633"/>
                    <a:pt x="6528" y="9747"/>
                    <a:pt x="6733" y="9747"/>
                  </a:cubicBezTo>
                  <a:cubicBezTo>
                    <a:pt x="6939" y="9747"/>
                    <a:pt x="7030" y="9633"/>
                    <a:pt x="7030" y="9450"/>
                  </a:cubicBezTo>
                  <a:cubicBezTo>
                    <a:pt x="7030" y="9222"/>
                    <a:pt x="6939" y="9131"/>
                    <a:pt x="6733" y="9131"/>
                  </a:cubicBezTo>
                  <a:close/>
                  <a:moveTo>
                    <a:pt x="15498" y="9268"/>
                  </a:moveTo>
                  <a:cubicBezTo>
                    <a:pt x="15384" y="9268"/>
                    <a:pt x="15270" y="9382"/>
                    <a:pt x="15247" y="9496"/>
                  </a:cubicBezTo>
                  <a:cubicBezTo>
                    <a:pt x="15247" y="9610"/>
                    <a:pt x="15384" y="9724"/>
                    <a:pt x="15498" y="9747"/>
                  </a:cubicBezTo>
                  <a:cubicBezTo>
                    <a:pt x="15590" y="9747"/>
                    <a:pt x="15727" y="9633"/>
                    <a:pt x="15727" y="9519"/>
                  </a:cubicBezTo>
                  <a:cubicBezTo>
                    <a:pt x="15727" y="9405"/>
                    <a:pt x="15613" y="9268"/>
                    <a:pt x="15498" y="9268"/>
                  </a:cubicBezTo>
                  <a:close/>
                  <a:moveTo>
                    <a:pt x="8080" y="9222"/>
                  </a:moveTo>
                  <a:cubicBezTo>
                    <a:pt x="7920" y="9222"/>
                    <a:pt x="7783" y="9359"/>
                    <a:pt x="7783" y="9542"/>
                  </a:cubicBezTo>
                  <a:cubicBezTo>
                    <a:pt x="7761" y="9702"/>
                    <a:pt x="7920" y="9838"/>
                    <a:pt x="8080" y="9838"/>
                  </a:cubicBezTo>
                  <a:cubicBezTo>
                    <a:pt x="8240" y="9838"/>
                    <a:pt x="8377" y="9702"/>
                    <a:pt x="8377" y="9542"/>
                  </a:cubicBezTo>
                  <a:cubicBezTo>
                    <a:pt x="8377" y="9382"/>
                    <a:pt x="8240" y="9245"/>
                    <a:pt x="8080" y="9222"/>
                  </a:cubicBezTo>
                  <a:close/>
                  <a:moveTo>
                    <a:pt x="16845" y="9428"/>
                  </a:moveTo>
                  <a:cubicBezTo>
                    <a:pt x="16708" y="9428"/>
                    <a:pt x="16640" y="9519"/>
                    <a:pt x="16640" y="9633"/>
                  </a:cubicBezTo>
                  <a:cubicBezTo>
                    <a:pt x="16640" y="9747"/>
                    <a:pt x="16708" y="9838"/>
                    <a:pt x="16822" y="9838"/>
                  </a:cubicBezTo>
                  <a:cubicBezTo>
                    <a:pt x="16959" y="9838"/>
                    <a:pt x="17028" y="9770"/>
                    <a:pt x="17028" y="9633"/>
                  </a:cubicBezTo>
                  <a:cubicBezTo>
                    <a:pt x="17028" y="9519"/>
                    <a:pt x="16959" y="9428"/>
                    <a:pt x="16845" y="9428"/>
                  </a:cubicBezTo>
                  <a:close/>
                  <a:moveTo>
                    <a:pt x="662" y="9199"/>
                  </a:moveTo>
                  <a:cubicBezTo>
                    <a:pt x="616" y="9199"/>
                    <a:pt x="457" y="9268"/>
                    <a:pt x="411" y="9291"/>
                  </a:cubicBezTo>
                  <a:cubicBezTo>
                    <a:pt x="320" y="9359"/>
                    <a:pt x="320" y="9473"/>
                    <a:pt x="274" y="9565"/>
                  </a:cubicBezTo>
                  <a:cubicBezTo>
                    <a:pt x="320" y="9656"/>
                    <a:pt x="320" y="9747"/>
                    <a:pt x="388" y="9816"/>
                  </a:cubicBezTo>
                  <a:cubicBezTo>
                    <a:pt x="457" y="9907"/>
                    <a:pt x="548" y="9907"/>
                    <a:pt x="639" y="9930"/>
                  </a:cubicBezTo>
                  <a:cubicBezTo>
                    <a:pt x="645" y="9933"/>
                    <a:pt x="654" y="9934"/>
                    <a:pt x="665" y="9934"/>
                  </a:cubicBezTo>
                  <a:cubicBezTo>
                    <a:pt x="732" y="9934"/>
                    <a:pt x="874" y="9878"/>
                    <a:pt x="913" y="9838"/>
                  </a:cubicBezTo>
                  <a:cubicBezTo>
                    <a:pt x="982" y="9770"/>
                    <a:pt x="1027" y="9656"/>
                    <a:pt x="1027" y="9565"/>
                  </a:cubicBezTo>
                  <a:cubicBezTo>
                    <a:pt x="1027" y="9473"/>
                    <a:pt x="982" y="9382"/>
                    <a:pt x="913" y="9314"/>
                  </a:cubicBezTo>
                  <a:cubicBezTo>
                    <a:pt x="845" y="9245"/>
                    <a:pt x="753" y="9222"/>
                    <a:pt x="662" y="9199"/>
                  </a:cubicBezTo>
                  <a:close/>
                  <a:moveTo>
                    <a:pt x="9427" y="9359"/>
                  </a:moveTo>
                  <a:cubicBezTo>
                    <a:pt x="9358" y="9405"/>
                    <a:pt x="9267" y="9428"/>
                    <a:pt x="9199" y="9473"/>
                  </a:cubicBezTo>
                  <a:cubicBezTo>
                    <a:pt x="9153" y="9519"/>
                    <a:pt x="9130" y="9610"/>
                    <a:pt x="9130" y="9679"/>
                  </a:cubicBezTo>
                  <a:cubicBezTo>
                    <a:pt x="9130" y="9747"/>
                    <a:pt x="9176" y="9816"/>
                    <a:pt x="9221" y="9884"/>
                  </a:cubicBezTo>
                  <a:cubicBezTo>
                    <a:pt x="9267" y="9930"/>
                    <a:pt x="9336" y="9975"/>
                    <a:pt x="9404" y="9975"/>
                  </a:cubicBezTo>
                  <a:cubicBezTo>
                    <a:pt x="9473" y="9975"/>
                    <a:pt x="9564" y="9930"/>
                    <a:pt x="9609" y="9884"/>
                  </a:cubicBezTo>
                  <a:cubicBezTo>
                    <a:pt x="9678" y="9838"/>
                    <a:pt x="9701" y="9747"/>
                    <a:pt x="9724" y="9679"/>
                  </a:cubicBezTo>
                  <a:cubicBezTo>
                    <a:pt x="9724" y="9610"/>
                    <a:pt x="9678" y="9519"/>
                    <a:pt x="9632" y="9473"/>
                  </a:cubicBezTo>
                  <a:cubicBezTo>
                    <a:pt x="9587" y="9405"/>
                    <a:pt x="9495" y="9405"/>
                    <a:pt x="9427" y="9359"/>
                  </a:cubicBezTo>
                  <a:close/>
                  <a:moveTo>
                    <a:pt x="2009" y="9336"/>
                  </a:moveTo>
                  <a:cubicBezTo>
                    <a:pt x="1803" y="9336"/>
                    <a:pt x="1666" y="9450"/>
                    <a:pt x="1666" y="9656"/>
                  </a:cubicBezTo>
                  <a:cubicBezTo>
                    <a:pt x="1666" y="9884"/>
                    <a:pt x="1780" y="9998"/>
                    <a:pt x="1986" y="9998"/>
                  </a:cubicBezTo>
                  <a:cubicBezTo>
                    <a:pt x="2214" y="9998"/>
                    <a:pt x="2328" y="9884"/>
                    <a:pt x="2328" y="9679"/>
                  </a:cubicBezTo>
                  <a:cubicBezTo>
                    <a:pt x="2328" y="9565"/>
                    <a:pt x="2305" y="9496"/>
                    <a:pt x="2237" y="9428"/>
                  </a:cubicBezTo>
                  <a:cubicBezTo>
                    <a:pt x="2168" y="9359"/>
                    <a:pt x="2100" y="9336"/>
                    <a:pt x="2009" y="9336"/>
                  </a:cubicBezTo>
                  <a:close/>
                  <a:moveTo>
                    <a:pt x="10751" y="9496"/>
                  </a:moveTo>
                  <a:cubicBezTo>
                    <a:pt x="10591" y="9496"/>
                    <a:pt x="10500" y="9610"/>
                    <a:pt x="10500" y="9770"/>
                  </a:cubicBezTo>
                  <a:cubicBezTo>
                    <a:pt x="10500" y="9930"/>
                    <a:pt x="10614" y="10044"/>
                    <a:pt x="10774" y="10044"/>
                  </a:cubicBezTo>
                  <a:cubicBezTo>
                    <a:pt x="10933" y="10044"/>
                    <a:pt x="11025" y="9930"/>
                    <a:pt x="11025" y="9770"/>
                  </a:cubicBezTo>
                  <a:cubicBezTo>
                    <a:pt x="11025" y="9610"/>
                    <a:pt x="10911" y="9496"/>
                    <a:pt x="10751" y="9496"/>
                  </a:cubicBezTo>
                  <a:close/>
                  <a:moveTo>
                    <a:pt x="3355" y="9473"/>
                  </a:moveTo>
                  <a:cubicBezTo>
                    <a:pt x="3127" y="9473"/>
                    <a:pt x="3013" y="9587"/>
                    <a:pt x="3013" y="9793"/>
                  </a:cubicBezTo>
                  <a:cubicBezTo>
                    <a:pt x="3013" y="10021"/>
                    <a:pt x="3127" y="10135"/>
                    <a:pt x="3333" y="10135"/>
                  </a:cubicBezTo>
                  <a:cubicBezTo>
                    <a:pt x="3561" y="10135"/>
                    <a:pt x="3675" y="10021"/>
                    <a:pt x="3675" y="9793"/>
                  </a:cubicBezTo>
                  <a:cubicBezTo>
                    <a:pt x="3675" y="9587"/>
                    <a:pt x="3561" y="9473"/>
                    <a:pt x="3355" y="9473"/>
                  </a:cubicBezTo>
                  <a:close/>
                  <a:moveTo>
                    <a:pt x="12097" y="9633"/>
                  </a:moveTo>
                  <a:cubicBezTo>
                    <a:pt x="12006" y="9633"/>
                    <a:pt x="11824" y="9793"/>
                    <a:pt x="11824" y="9907"/>
                  </a:cubicBezTo>
                  <a:cubicBezTo>
                    <a:pt x="11846" y="10021"/>
                    <a:pt x="11983" y="10158"/>
                    <a:pt x="12097" y="10181"/>
                  </a:cubicBezTo>
                  <a:cubicBezTo>
                    <a:pt x="12212" y="10181"/>
                    <a:pt x="12371" y="10021"/>
                    <a:pt x="12371" y="9907"/>
                  </a:cubicBezTo>
                  <a:cubicBezTo>
                    <a:pt x="12371" y="9793"/>
                    <a:pt x="12234" y="9633"/>
                    <a:pt x="12097" y="9633"/>
                  </a:cubicBezTo>
                  <a:close/>
                  <a:moveTo>
                    <a:pt x="4679" y="9565"/>
                  </a:moveTo>
                  <a:cubicBezTo>
                    <a:pt x="4542" y="9565"/>
                    <a:pt x="4360" y="9724"/>
                    <a:pt x="4360" y="9884"/>
                  </a:cubicBezTo>
                  <a:cubicBezTo>
                    <a:pt x="4337" y="10044"/>
                    <a:pt x="4519" y="10227"/>
                    <a:pt x="4679" y="10249"/>
                  </a:cubicBezTo>
                  <a:cubicBezTo>
                    <a:pt x="4839" y="10249"/>
                    <a:pt x="5022" y="10067"/>
                    <a:pt x="5022" y="9907"/>
                  </a:cubicBezTo>
                  <a:cubicBezTo>
                    <a:pt x="5022" y="9747"/>
                    <a:pt x="4862" y="9565"/>
                    <a:pt x="4679" y="9565"/>
                  </a:cubicBezTo>
                  <a:close/>
                  <a:moveTo>
                    <a:pt x="13433" y="9767"/>
                  </a:moveTo>
                  <a:cubicBezTo>
                    <a:pt x="13422" y="9767"/>
                    <a:pt x="13410" y="9768"/>
                    <a:pt x="13398" y="9770"/>
                  </a:cubicBezTo>
                  <a:cubicBezTo>
                    <a:pt x="13390" y="9768"/>
                    <a:pt x="13382" y="9768"/>
                    <a:pt x="13373" y="9768"/>
                  </a:cubicBezTo>
                  <a:cubicBezTo>
                    <a:pt x="13268" y="9768"/>
                    <a:pt x="13170" y="9894"/>
                    <a:pt x="13170" y="10021"/>
                  </a:cubicBezTo>
                  <a:cubicBezTo>
                    <a:pt x="13170" y="10135"/>
                    <a:pt x="13284" y="10249"/>
                    <a:pt x="13421" y="10249"/>
                  </a:cubicBezTo>
                  <a:cubicBezTo>
                    <a:pt x="13558" y="10249"/>
                    <a:pt x="13650" y="10135"/>
                    <a:pt x="13650" y="9998"/>
                  </a:cubicBezTo>
                  <a:cubicBezTo>
                    <a:pt x="13650" y="9873"/>
                    <a:pt x="13554" y="9767"/>
                    <a:pt x="13433" y="9767"/>
                  </a:cubicBezTo>
                  <a:close/>
                  <a:moveTo>
                    <a:pt x="6003" y="9747"/>
                  </a:moveTo>
                  <a:cubicBezTo>
                    <a:pt x="5798" y="9747"/>
                    <a:pt x="5684" y="9838"/>
                    <a:pt x="5684" y="10044"/>
                  </a:cubicBezTo>
                  <a:cubicBezTo>
                    <a:pt x="5684" y="10249"/>
                    <a:pt x="5798" y="10341"/>
                    <a:pt x="5980" y="10341"/>
                  </a:cubicBezTo>
                  <a:cubicBezTo>
                    <a:pt x="6209" y="10341"/>
                    <a:pt x="6300" y="10249"/>
                    <a:pt x="6300" y="10044"/>
                  </a:cubicBezTo>
                  <a:cubicBezTo>
                    <a:pt x="6300" y="9838"/>
                    <a:pt x="6209" y="9747"/>
                    <a:pt x="6003" y="9747"/>
                  </a:cubicBezTo>
                  <a:close/>
                  <a:moveTo>
                    <a:pt x="14768" y="9907"/>
                  </a:moveTo>
                  <a:cubicBezTo>
                    <a:pt x="14654" y="9907"/>
                    <a:pt x="14517" y="10021"/>
                    <a:pt x="14517" y="10135"/>
                  </a:cubicBezTo>
                  <a:cubicBezTo>
                    <a:pt x="14517" y="10227"/>
                    <a:pt x="14631" y="10363"/>
                    <a:pt x="14745" y="10363"/>
                  </a:cubicBezTo>
                  <a:cubicBezTo>
                    <a:pt x="14754" y="10365"/>
                    <a:pt x="14762" y="10366"/>
                    <a:pt x="14771" y="10366"/>
                  </a:cubicBezTo>
                  <a:cubicBezTo>
                    <a:pt x="14876" y="10366"/>
                    <a:pt x="14975" y="10242"/>
                    <a:pt x="14996" y="10158"/>
                  </a:cubicBezTo>
                  <a:cubicBezTo>
                    <a:pt x="14996" y="10044"/>
                    <a:pt x="14882" y="9907"/>
                    <a:pt x="14768" y="9907"/>
                  </a:cubicBezTo>
                  <a:close/>
                  <a:moveTo>
                    <a:pt x="91" y="9861"/>
                  </a:moveTo>
                  <a:lnTo>
                    <a:pt x="91" y="9861"/>
                  </a:lnTo>
                  <a:cubicBezTo>
                    <a:pt x="114" y="9884"/>
                    <a:pt x="114" y="9907"/>
                    <a:pt x="114" y="9907"/>
                  </a:cubicBezTo>
                  <a:cubicBezTo>
                    <a:pt x="114" y="10021"/>
                    <a:pt x="137" y="10135"/>
                    <a:pt x="160" y="10227"/>
                  </a:cubicBezTo>
                  <a:cubicBezTo>
                    <a:pt x="160" y="10295"/>
                    <a:pt x="160" y="10363"/>
                    <a:pt x="205" y="10409"/>
                  </a:cubicBezTo>
                  <a:cubicBezTo>
                    <a:pt x="228" y="10363"/>
                    <a:pt x="251" y="10318"/>
                    <a:pt x="251" y="10249"/>
                  </a:cubicBezTo>
                  <a:cubicBezTo>
                    <a:pt x="251" y="10227"/>
                    <a:pt x="274" y="10204"/>
                    <a:pt x="297" y="10181"/>
                  </a:cubicBezTo>
                  <a:cubicBezTo>
                    <a:pt x="251" y="10067"/>
                    <a:pt x="251" y="9953"/>
                    <a:pt x="137" y="9884"/>
                  </a:cubicBezTo>
                  <a:cubicBezTo>
                    <a:pt x="137" y="9884"/>
                    <a:pt x="114" y="9884"/>
                    <a:pt x="91" y="9861"/>
                  </a:cubicBezTo>
                  <a:close/>
                  <a:moveTo>
                    <a:pt x="16092" y="10044"/>
                  </a:moveTo>
                  <a:cubicBezTo>
                    <a:pt x="15978" y="10044"/>
                    <a:pt x="15886" y="10112"/>
                    <a:pt x="15886" y="10249"/>
                  </a:cubicBezTo>
                  <a:cubicBezTo>
                    <a:pt x="15886" y="10363"/>
                    <a:pt x="15978" y="10432"/>
                    <a:pt x="16092" y="10432"/>
                  </a:cubicBezTo>
                  <a:cubicBezTo>
                    <a:pt x="16229" y="10432"/>
                    <a:pt x="16297" y="10363"/>
                    <a:pt x="16297" y="10249"/>
                  </a:cubicBezTo>
                  <a:cubicBezTo>
                    <a:pt x="16297" y="10112"/>
                    <a:pt x="16229" y="10044"/>
                    <a:pt x="16092" y="10044"/>
                  </a:cubicBezTo>
                  <a:close/>
                  <a:moveTo>
                    <a:pt x="7350" y="9838"/>
                  </a:moveTo>
                  <a:cubicBezTo>
                    <a:pt x="7167" y="9838"/>
                    <a:pt x="7030" y="9975"/>
                    <a:pt x="7030" y="10135"/>
                  </a:cubicBezTo>
                  <a:cubicBezTo>
                    <a:pt x="7030" y="10295"/>
                    <a:pt x="7167" y="10432"/>
                    <a:pt x="7327" y="10432"/>
                  </a:cubicBezTo>
                  <a:cubicBezTo>
                    <a:pt x="7339" y="10434"/>
                    <a:pt x="7351" y="10434"/>
                    <a:pt x="7362" y="10434"/>
                  </a:cubicBezTo>
                  <a:cubicBezTo>
                    <a:pt x="7509" y="10434"/>
                    <a:pt x="7646" y="10306"/>
                    <a:pt x="7646" y="10158"/>
                  </a:cubicBezTo>
                  <a:cubicBezTo>
                    <a:pt x="7646" y="9975"/>
                    <a:pt x="7510" y="9838"/>
                    <a:pt x="7350" y="9838"/>
                  </a:cubicBezTo>
                  <a:close/>
                  <a:moveTo>
                    <a:pt x="17461" y="10181"/>
                  </a:moveTo>
                  <a:cubicBezTo>
                    <a:pt x="17347" y="10181"/>
                    <a:pt x="17256" y="10249"/>
                    <a:pt x="17233" y="10341"/>
                  </a:cubicBezTo>
                  <a:cubicBezTo>
                    <a:pt x="17233" y="10432"/>
                    <a:pt x="17302" y="10546"/>
                    <a:pt x="17393" y="10569"/>
                  </a:cubicBezTo>
                  <a:cubicBezTo>
                    <a:pt x="17416" y="10569"/>
                    <a:pt x="17439" y="10569"/>
                    <a:pt x="17439" y="10546"/>
                  </a:cubicBezTo>
                  <a:cubicBezTo>
                    <a:pt x="17461" y="10500"/>
                    <a:pt x="17507" y="10249"/>
                    <a:pt x="17507" y="10204"/>
                  </a:cubicBezTo>
                  <a:cubicBezTo>
                    <a:pt x="17507" y="10181"/>
                    <a:pt x="17461" y="10181"/>
                    <a:pt x="17461" y="10181"/>
                  </a:cubicBezTo>
                  <a:close/>
                  <a:moveTo>
                    <a:pt x="8674" y="9975"/>
                  </a:moveTo>
                  <a:cubicBezTo>
                    <a:pt x="8537" y="9975"/>
                    <a:pt x="8377" y="10158"/>
                    <a:pt x="8377" y="10272"/>
                  </a:cubicBezTo>
                  <a:cubicBezTo>
                    <a:pt x="8377" y="10401"/>
                    <a:pt x="8539" y="10571"/>
                    <a:pt x="8672" y="10571"/>
                  </a:cubicBezTo>
                  <a:cubicBezTo>
                    <a:pt x="8681" y="10571"/>
                    <a:pt x="8689" y="10570"/>
                    <a:pt x="8696" y="10569"/>
                  </a:cubicBezTo>
                  <a:cubicBezTo>
                    <a:pt x="8833" y="10569"/>
                    <a:pt x="8993" y="10386"/>
                    <a:pt x="8970" y="10249"/>
                  </a:cubicBezTo>
                  <a:cubicBezTo>
                    <a:pt x="8970" y="10135"/>
                    <a:pt x="8811" y="9975"/>
                    <a:pt x="8674" y="9975"/>
                  </a:cubicBezTo>
                  <a:close/>
                  <a:moveTo>
                    <a:pt x="10043" y="10112"/>
                  </a:moveTo>
                  <a:cubicBezTo>
                    <a:pt x="9861" y="10112"/>
                    <a:pt x="9746" y="10204"/>
                    <a:pt x="9746" y="10363"/>
                  </a:cubicBezTo>
                  <a:cubicBezTo>
                    <a:pt x="9746" y="10523"/>
                    <a:pt x="9861" y="10637"/>
                    <a:pt x="10020" y="10637"/>
                  </a:cubicBezTo>
                  <a:cubicBezTo>
                    <a:pt x="10180" y="10637"/>
                    <a:pt x="10294" y="10523"/>
                    <a:pt x="10294" y="10363"/>
                  </a:cubicBezTo>
                  <a:cubicBezTo>
                    <a:pt x="10294" y="10227"/>
                    <a:pt x="10180" y="10112"/>
                    <a:pt x="10043" y="10112"/>
                  </a:cubicBezTo>
                  <a:close/>
                  <a:moveTo>
                    <a:pt x="1221" y="9969"/>
                  </a:moveTo>
                  <a:cubicBezTo>
                    <a:pt x="1125" y="9969"/>
                    <a:pt x="1040" y="9988"/>
                    <a:pt x="982" y="10090"/>
                  </a:cubicBezTo>
                  <a:cubicBezTo>
                    <a:pt x="959" y="10135"/>
                    <a:pt x="913" y="10181"/>
                    <a:pt x="913" y="10227"/>
                  </a:cubicBezTo>
                  <a:cubicBezTo>
                    <a:pt x="936" y="10295"/>
                    <a:pt x="913" y="10341"/>
                    <a:pt x="936" y="10409"/>
                  </a:cubicBezTo>
                  <a:cubicBezTo>
                    <a:pt x="936" y="10432"/>
                    <a:pt x="936" y="10455"/>
                    <a:pt x="936" y="10478"/>
                  </a:cubicBezTo>
                  <a:cubicBezTo>
                    <a:pt x="1015" y="10537"/>
                    <a:pt x="1076" y="10646"/>
                    <a:pt x="1194" y="10646"/>
                  </a:cubicBezTo>
                  <a:cubicBezTo>
                    <a:pt x="1213" y="10646"/>
                    <a:pt x="1233" y="10644"/>
                    <a:pt x="1255" y="10637"/>
                  </a:cubicBezTo>
                  <a:cubicBezTo>
                    <a:pt x="1286" y="10637"/>
                    <a:pt x="1337" y="10648"/>
                    <a:pt x="1374" y="10648"/>
                  </a:cubicBezTo>
                  <a:cubicBezTo>
                    <a:pt x="1392" y="10648"/>
                    <a:pt x="1408" y="10645"/>
                    <a:pt x="1415" y="10637"/>
                  </a:cubicBezTo>
                  <a:cubicBezTo>
                    <a:pt x="1484" y="10546"/>
                    <a:pt x="1621" y="10500"/>
                    <a:pt x="1598" y="10341"/>
                  </a:cubicBezTo>
                  <a:cubicBezTo>
                    <a:pt x="1575" y="10135"/>
                    <a:pt x="1575" y="10112"/>
                    <a:pt x="1438" y="9998"/>
                  </a:cubicBezTo>
                  <a:cubicBezTo>
                    <a:pt x="1415" y="9975"/>
                    <a:pt x="1415" y="9975"/>
                    <a:pt x="1392" y="9975"/>
                  </a:cubicBezTo>
                  <a:cubicBezTo>
                    <a:pt x="1334" y="9975"/>
                    <a:pt x="1276" y="9969"/>
                    <a:pt x="1221" y="9969"/>
                  </a:cubicBezTo>
                  <a:close/>
                  <a:moveTo>
                    <a:pt x="2602" y="10067"/>
                  </a:moveTo>
                  <a:cubicBezTo>
                    <a:pt x="2397" y="10067"/>
                    <a:pt x="2260" y="10204"/>
                    <a:pt x="2260" y="10409"/>
                  </a:cubicBezTo>
                  <a:cubicBezTo>
                    <a:pt x="2260" y="10615"/>
                    <a:pt x="2397" y="10751"/>
                    <a:pt x="2602" y="10751"/>
                  </a:cubicBezTo>
                  <a:cubicBezTo>
                    <a:pt x="2808" y="10751"/>
                    <a:pt x="2944" y="10615"/>
                    <a:pt x="2944" y="10409"/>
                  </a:cubicBezTo>
                  <a:cubicBezTo>
                    <a:pt x="2944" y="10204"/>
                    <a:pt x="2808" y="10067"/>
                    <a:pt x="2602" y="10067"/>
                  </a:cubicBezTo>
                  <a:close/>
                  <a:moveTo>
                    <a:pt x="11367" y="10249"/>
                  </a:moveTo>
                  <a:cubicBezTo>
                    <a:pt x="11276" y="10249"/>
                    <a:pt x="11230" y="10295"/>
                    <a:pt x="11162" y="10318"/>
                  </a:cubicBezTo>
                  <a:cubicBezTo>
                    <a:pt x="11116" y="10363"/>
                    <a:pt x="11116" y="10455"/>
                    <a:pt x="11093" y="10500"/>
                  </a:cubicBezTo>
                  <a:cubicBezTo>
                    <a:pt x="11116" y="10569"/>
                    <a:pt x="11116" y="10660"/>
                    <a:pt x="11184" y="10706"/>
                  </a:cubicBezTo>
                  <a:cubicBezTo>
                    <a:pt x="11224" y="10725"/>
                    <a:pt x="11280" y="10779"/>
                    <a:pt x="11338" y="10779"/>
                  </a:cubicBezTo>
                  <a:cubicBezTo>
                    <a:pt x="11348" y="10779"/>
                    <a:pt x="11357" y="10778"/>
                    <a:pt x="11367" y="10774"/>
                  </a:cubicBezTo>
                  <a:cubicBezTo>
                    <a:pt x="11435" y="10751"/>
                    <a:pt x="11527" y="10751"/>
                    <a:pt x="11550" y="10706"/>
                  </a:cubicBezTo>
                  <a:cubicBezTo>
                    <a:pt x="11595" y="10637"/>
                    <a:pt x="11641" y="10569"/>
                    <a:pt x="11641" y="10500"/>
                  </a:cubicBezTo>
                  <a:cubicBezTo>
                    <a:pt x="11618" y="10432"/>
                    <a:pt x="11595" y="10341"/>
                    <a:pt x="11550" y="10318"/>
                  </a:cubicBezTo>
                  <a:cubicBezTo>
                    <a:pt x="11504" y="10272"/>
                    <a:pt x="11435" y="10249"/>
                    <a:pt x="11367" y="10249"/>
                  </a:cubicBezTo>
                  <a:close/>
                  <a:moveTo>
                    <a:pt x="12691" y="10363"/>
                  </a:moveTo>
                  <a:cubicBezTo>
                    <a:pt x="12577" y="10363"/>
                    <a:pt x="12463" y="10478"/>
                    <a:pt x="12463" y="10615"/>
                  </a:cubicBezTo>
                  <a:cubicBezTo>
                    <a:pt x="12463" y="10751"/>
                    <a:pt x="12577" y="10843"/>
                    <a:pt x="12714" y="10843"/>
                  </a:cubicBezTo>
                  <a:cubicBezTo>
                    <a:pt x="12851" y="10843"/>
                    <a:pt x="12942" y="10729"/>
                    <a:pt x="12942" y="10592"/>
                  </a:cubicBezTo>
                  <a:cubicBezTo>
                    <a:pt x="12942" y="10478"/>
                    <a:pt x="12828" y="10363"/>
                    <a:pt x="12691" y="10363"/>
                  </a:cubicBezTo>
                  <a:close/>
                  <a:moveTo>
                    <a:pt x="3926" y="10204"/>
                  </a:moveTo>
                  <a:cubicBezTo>
                    <a:pt x="3766" y="10227"/>
                    <a:pt x="3606" y="10386"/>
                    <a:pt x="3606" y="10546"/>
                  </a:cubicBezTo>
                  <a:cubicBezTo>
                    <a:pt x="3606" y="10706"/>
                    <a:pt x="3789" y="10888"/>
                    <a:pt x="3949" y="10888"/>
                  </a:cubicBezTo>
                  <a:cubicBezTo>
                    <a:pt x="4109" y="10866"/>
                    <a:pt x="4291" y="10683"/>
                    <a:pt x="4291" y="10546"/>
                  </a:cubicBezTo>
                  <a:cubicBezTo>
                    <a:pt x="4268" y="10363"/>
                    <a:pt x="4086" y="10204"/>
                    <a:pt x="3926" y="10204"/>
                  </a:cubicBezTo>
                  <a:close/>
                  <a:moveTo>
                    <a:pt x="5295" y="10341"/>
                  </a:moveTo>
                  <a:cubicBezTo>
                    <a:pt x="5090" y="10341"/>
                    <a:pt x="4976" y="10432"/>
                    <a:pt x="4976" y="10637"/>
                  </a:cubicBezTo>
                  <a:cubicBezTo>
                    <a:pt x="4976" y="10843"/>
                    <a:pt x="5090" y="10934"/>
                    <a:pt x="5295" y="10934"/>
                  </a:cubicBezTo>
                  <a:cubicBezTo>
                    <a:pt x="5501" y="10934"/>
                    <a:pt x="5592" y="10843"/>
                    <a:pt x="5592" y="10660"/>
                  </a:cubicBezTo>
                  <a:cubicBezTo>
                    <a:pt x="5592" y="10432"/>
                    <a:pt x="5501" y="10341"/>
                    <a:pt x="5295" y="10341"/>
                  </a:cubicBezTo>
                  <a:close/>
                  <a:moveTo>
                    <a:pt x="14060" y="10500"/>
                  </a:moveTo>
                  <a:cubicBezTo>
                    <a:pt x="13946" y="10500"/>
                    <a:pt x="13809" y="10615"/>
                    <a:pt x="13809" y="10729"/>
                  </a:cubicBezTo>
                  <a:cubicBezTo>
                    <a:pt x="13809" y="10843"/>
                    <a:pt x="13923" y="10980"/>
                    <a:pt x="14060" y="10980"/>
                  </a:cubicBezTo>
                  <a:cubicBezTo>
                    <a:pt x="14152" y="10980"/>
                    <a:pt x="14289" y="10866"/>
                    <a:pt x="14289" y="10751"/>
                  </a:cubicBezTo>
                  <a:cubicBezTo>
                    <a:pt x="14289" y="10637"/>
                    <a:pt x="14175" y="10523"/>
                    <a:pt x="14060" y="10500"/>
                  </a:cubicBezTo>
                  <a:close/>
                  <a:moveTo>
                    <a:pt x="15361" y="10637"/>
                  </a:moveTo>
                  <a:cubicBezTo>
                    <a:pt x="15247" y="10637"/>
                    <a:pt x="15156" y="10729"/>
                    <a:pt x="15156" y="10843"/>
                  </a:cubicBezTo>
                  <a:cubicBezTo>
                    <a:pt x="15156" y="10957"/>
                    <a:pt x="15247" y="11048"/>
                    <a:pt x="15361" y="11048"/>
                  </a:cubicBezTo>
                  <a:cubicBezTo>
                    <a:pt x="15476" y="11048"/>
                    <a:pt x="15567" y="10957"/>
                    <a:pt x="15567" y="10843"/>
                  </a:cubicBezTo>
                  <a:cubicBezTo>
                    <a:pt x="15567" y="10729"/>
                    <a:pt x="15476" y="10637"/>
                    <a:pt x="15361" y="10637"/>
                  </a:cubicBezTo>
                  <a:close/>
                  <a:moveTo>
                    <a:pt x="6619" y="10478"/>
                  </a:moveTo>
                  <a:cubicBezTo>
                    <a:pt x="6460" y="10478"/>
                    <a:pt x="6323" y="10615"/>
                    <a:pt x="6323" y="10774"/>
                  </a:cubicBezTo>
                  <a:cubicBezTo>
                    <a:pt x="6323" y="10934"/>
                    <a:pt x="6460" y="11071"/>
                    <a:pt x="6642" y="11071"/>
                  </a:cubicBezTo>
                  <a:cubicBezTo>
                    <a:pt x="6802" y="11071"/>
                    <a:pt x="6939" y="10934"/>
                    <a:pt x="6939" y="10774"/>
                  </a:cubicBezTo>
                  <a:cubicBezTo>
                    <a:pt x="6939" y="10615"/>
                    <a:pt x="6779" y="10478"/>
                    <a:pt x="6619" y="10478"/>
                  </a:cubicBezTo>
                  <a:close/>
                  <a:moveTo>
                    <a:pt x="7943" y="10569"/>
                  </a:moveTo>
                  <a:cubicBezTo>
                    <a:pt x="7829" y="10569"/>
                    <a:pt x="7646" y="10729"/>
                    <a:pt x="7646" y="10866"/>
                  </a:cubicBezTo>
                  <a:cubicBezTo>
                    <a:pt x="7624" y="11003"/>
                    <a:pt x="7806" y="11185"/>
                    <a:pt x="7943" y="11185"/>
                  </a:cubicBezTo>
                  <a:cubicBezTo>
                    <a:pt x="8057" y="11185"/>
                    <a:pt x="8240" y="11025"/>
                    <a:pt x="8240" y="10888"/>
                  </a:cubicBezTo>
                  <a:cubicBezTo>
                    <a:pt x="8240" y="10751"/>
                    <a:pt x="8080" y="10592"/>
                    <a:pt x="7943" y="10569"/>
                  </a:cubicBezTo>
                  <a:close/>
                  <a:moveTo>
                    <a:pt x="16708" y="10774"/>
                  </a:moveTo>
                  <a:cubicBezTo>
                    <a:pt x="16594" y="10774"/>
                    <a:pt x="16503" y="10866"/>
                    <a:pt x="16503" y="10980"/>
                  </a:cubicBezTo>
                  <a:cubicBezTo>
                    <a:pt x="16503" y="11071"/>
                    <a:pt x="16594" y="11185"/>
                    <a:pt x="16708" y="11185"/>
                  </a:cubicBezTo>
                  <a:cubicBezTo>
                    <a:pt x="16799" y="11185"/>
                    <a:pt x="16914" y="11094"/>
                    <a:pt x="16914" y="10980"/>
                  </a:cubicBezTo>
                  <a:cubicBezTo>
                    <a:pt x="16914" y="10888"/>
                    <a:pt x="16822" y="10774"/>
                    <a:pt x="16708" y="10774"/>
                  </a:cubicBezTo>
                  <a:close/>
                  <a:moveTo>
                    <a:pt x="9290" y="10706"/>
                  </a:moveTo>
                  <a:cubicBezTo>
                    <a:pt x="9221" y="10706"/>
                    <a:pt x="9153" y="10706"/>
                    <a:pt x="9084" y="10774"/>
                  </a:cubicBezTo>
                  <a:cubicBezTo>
                    <a:pt x="9039" y="10843"/>
                    <a:pt x="9016" y="10888"/>
                    <a:pt x="9016" y="10980"/>
                  </a:cubicBezTo>
                  <a:cubicBezTo>
                    <a:pt x="9016" y="11048"/>
                    <a:pt x="9016" y="11117"/>
                    <a:pt x="9084" y="11185"/>
                  </a:cubicBezTo>
                  <a:cubicBezTo>
                    <a:pt x="9140" y="11222"/>
                    <a:pt x="9181" y="11260"/>
                    <a:pt x="9231" y="11260"/>
                  </a:cubicBezTo>
                  <a:cubicBezTo>
                    <a:pt x="9243" y="11260"/>
                    <a:pt x="9255" y="11258"/>
                    <a:pt x="9267" y="11254"/>
                  </a:cubicBezTo>
                  <a:cubicBezTo>
                    <a:pt x="9358" y="11254"/>
                    <a:pt x="9427" y="11231"/>
                    <a:pt x="9473" y="11162"/>
                  </a:cubicBezTo>
                  <a:cubicBezTo>
                    <a:pt x="9541" y="11117"/>
                    <a:pt x="9564" y="11048"/>
                    <a:pt x="9564" y="10980"/>
                  </a:cubicBezTo>
                  <a:cubicBezTo>
                    <a:pt x="9564" y="10911"/>
                    <a:pt x="9541" y="10843"/>
                    <a:pt x="9473" y="10797"/>
                  </a:cubicBezTo>
                  <a:cubicBezTo>
                    <a:pt x="9427" y="10729"/>
                    <a:pt x="9381" y="10706"/>
                    <a:pt x="9290" y="10706"/>
                  </a:cubicBezTo>
                  <a:close/>
                  <a:moveTo>
                    <a:pt x="548" y="10546"/>
                  </a:moveTo>
                  <a:cubicBezTo>
                    <a:pt x="525" y="10569"/>
                    <a:pt x="496" y="10569"/>
                    <a:pt x="471" y="10569"/>
                  </a:cubicBezTo>
                  <a:cubicBezTo>
                    <a:pt x="445" y="10569"/>
                    <a:pt x="422" y="10569"/>
                    <a:pt x="411" y="10592"/>
                  </a:cubicBezTo>
                  <a:cubicBezTo>
                    <a:pt x="365" y="10615"/>
                    <a:pt x="342" y="10660"/>
                    <a:pt x="297" y="10683"/>
                  </a:cubicBezTo>
                  <a:cubicBezTo>
                    <a:pt x="251" y="10706"/>
                    <a:pt x="251" y="10751"/>
                    <a:pt x="251" y="10797"/>
                  </a:cubicBezTo>
                  <a:cubicBezTo>
                    <a:pt x="274" y="10934"/>
                    <a:pt x="320" y="11048"/>
                    <a:pt x="342" y="11185"/>
                  </a:cubicBezTo>
                  <a:cubicBezTo>
                    <a:pt x="365" y="11208"/>
                    <a:pt x="388" y="11254"/>
                    <a:pt x="434" y="11254"/>
                  </a:cubicBezTo>
                  <a:cubicBezTo>
                    <a:pt x="449" y="11254"/>
                    <a:pt x="464" y="11244"/>
                    <a:pt x="479" y="11244"/>
                  </a:cubicBezTo>
                  <a:cubicBezTo>
                    <a:pt x="487" y="11244"/>
                    <a:pt x="495" y="11246"/>
                    <a:pt x="502" y="11254"/>
                  </a:cubicBezTo>
                  <a:cubicBezTo>
                    <a:pt x="515" y="11273"/>
                    <a:pt x="528" y="11280"/>
                    <a:pt x="541" y="11280"/>
                  </a:cubicBezTo>
                  <a:cubicBezTo>
                    <a:pt x="568" y="11280"/>
                    <a:pt x="596" y="11250"/>
                    <a:pt x="623" y="11250"/>
                  </a:cubicBezTo>
                  <a:cubicBezTo>
                    <a:pt x="629" y="11250"/>
                    <a:pt x="634" y="11251"/>
                    <a:pt x="639" y="11254"/>
                  </a:cubicBezTo>
                  <a:cubicBezTo>
                    <a:pt x="708" y="11254"/>
                    <a:pt x="730" y="11208"/>
                    <a:pt x="776" y="11185"/>
                  </a:cubicBezTo>
                  <a:cubicBezTo>
                    <a:pt x="799" y="11162"/>
                    <a:pt x="822" y="11140"/>
                    <a:pt x="845" y="11117"/>
                  </a:cubicBezTo>
                  <a:cubicBezTo>
                    <a:pt x="913" y="11071"/>
                    <a:pt x="867" y="10957"/>
                    <a:pt x="936" y="10911"/>
                  </a:cubicBezTo>
                  <a:cubicBezTo>
                    <a:pt x="913" y="10888"/>
                    <a:pt x="890" y="10866"/>
                    <a:pt x="890" y="10843"/>
                  </a:cubicBezTo>
                  <a:cubicBezTo>
                    <a:pt x="890" y="10706"/>
                    <a:pt x="776" y="10660"/>
                    <a:pt x="708" y="10569"/>
                  </a:cubicBezTo>
                  <a:cubicBezTo>
                    <a:pt x="688" y="10576"/>
                    <a:pt x="669" y="10578"/>
                    <a:pt x="653" y="10578"/>
                  </a:cubicBezTo>
                  <a:cubicBezTo>
                    <a:pt x="612" y="10578"/>
                    <a:pt x="580" y="10562"/>
                    <a:pt x="548" y="10546"/>
                  </a:cubicBezTo>
                  <a:close/>
                  <a:moveTo>
                    <a:pt x="1872" y="10683"/>
                  </a:moveTo>
                  <a:cubicBezTo>
                    <a:pt x="1666" y="10683"/>
                    <a:pt x="1529" y="10797"/>
                    <a:pt x="1529" y="11003"/>
                  </a:cubicBezTo>
                  <a:cubicBezTo>
                    <a:pt x="1529" y="11231"/>
                    <a:pt x="1643" y="11345"/>
                    <a:pt x="1872" y="11345"/>
                  </a:cubicBezTo>
                  <a:cubicBezTo>
                    <a:pt x="2077" y="11345"/>
                    <a:pt x="2191" y="11231"/>
                    <a:pt x="2191" y="11025"/>
                  </a:cubicBezTo>
                  <a:cubicBezTo>
                    <a:pt x="2191" y="10797"/>
                    <a:pt x="2077" y="10683"/>
                    <a:pt x="1872" y="10683"/>
                  </a:cubicBezTo>
                  <a:close/>
                  <a:moveTo>
                    <a:pt x="10602" y="10838"/>
                  </a:moveTo>
                  <a:cubicBezTo>
                    <a:pt x="10532" y="10838"/>
                    <a:pt x="10490" y="10895"/>
                    <a:pt x="10431" y="10934"/>
                  </a:cubicBezTo>
                  <a:cubicBezTo>
                    <a:pt x="10386" y="10957"/>
                    <a:pt x="10386" y="11048"/>
                    <a:pt x="10340" y="11117"/>
                  </a:cubicBezTo>
                  <a:cubicBezTo>
                    <a:pt x="10363" y="11162"/>
                    <a:pt x="10386" y="11254"/>
                    <a:pt x="10431" y="11299"/>
                  </a:cubicBezTo>
                  <a:cubicBezTo>
                    <a:pt x="10477" y="11345"/>
                    <a:pt x="10545" y="11368"/>
                    <a:pt x="10614" y="11391"/>
                  </a:cubicBezTo>
                  <a:cubicBezTo>
                    <a:pt x="10705" y="11391"/>
                    <a:pt x="10751" y="11345"/>
                    <a:pt x="10819" y="11299"/>
                  </a:cubicBezTo>
                  <a:cubicBezTo>
                    <a:pt x="10865" y="11276"/>
                    <a:pt x="10865" y="11185"/>
                    <a:pt x="10888" y="11117"/>
                  </a:cubicBezTo>
                  <a:cubicBezTo>
                    <a:pt x="10911" y="11048"/>
                    <a:pt x="10865" y="10980"/>
                    <a:pt x="10819" y="10934"/>
                  </a:cubicBezTo>
                  <a:cubicBezTo>
                    <a:pt x="10774" y="10888"/>
                    <a:pt x="10705" y="10866"/>
                    <a:pt x="10637" y="10843"/>
                  </a:cubicBezTo>
                  <a:cubicBezTo>
                    <a:pt x="10624" y="10840"/>
                    <a:pt x="10613" y="10838"/>
                    <a:pt x="10602" y="10838"/>
                  </a:cubicBezTo>
                  <a:close/>
                  <a:moveTo>
                    <a:pt x="12041" y="10974"/>
                  </a:moveTo>
                  <a:cubicBezTo>
                    <a:pt x="12031" y="10974"/>
                    <a:pt x="12019" y="10975"/>
                    <a:pt x="12006" y="10980"/>
                  </a:cubicBezTo>
                  <a:cubicBezTo>
                    <a:pt x="11972" y="10980"/>
                    <a:pt x="11938" y="10974"/>
                    <a:pt x="11906" y="10974"/>
                  </a:cubicBezTo>
                  <a:cubicBezTo>
                    <a:pt x="11875" y="10974"/>
                    <a:pt x="11846" y="10980"/>
                    <a:pt x="11824" y="11003"/>
                  </a:cubicBezTo>
                  <a:cubicBezTo>
                    <a:pt x="11755" y="11071"/>
                    <a:pt x="11709" y="11117"/>
                    <a:pt x="11732" y="11208"/>
                  </a:cubicBezTo>
                  <a:cubicBezTo>
                    <a:pt x="11732" y="11276"/>
                    <a:pt x="11732" y="11345"/>
                    <a:pt x="11778" y="11391"/>
                  </a:cubicBezTo>
                  <a:cubicBezTo>
                    <a:pt x="11846" y="11436"/>
                    <a:pt x="11892" y="11459"/>
                    <a:pt x="11960" y="11459"/>
                  </a:cubicBezTo>
                  <a:cubicBezTo>
                    <a:pt x="11983" y="11448"/>
                    <a:pt x="12012" y="11448"/>
                    <a:pt x="12038" y="11448"/>
                  </a:cubicBezTo>
                  <a:cubicBezTo>
                    <a:pt x="12063" y="11448"/>
                    <a:pt x="12086" y="11448"/>
                    <a:pt x="12097" y="11436"/>
                  </a:cubicBezTo>
                  <a:cubicBezTo>
                    <a:pt x="12143" y="11391"/>
                    <a:pt x="12212" y="11368"/>
                    <a:pt x="12212" y="11299"/>
                  </a:cubicBezTo>
                  <a:cubicBezTo>
                    <a:pt x="12189" y="11208"/>
                    <a:pt x="12234" y="11117"/>
                    <a:pt x="12143" y="11025"/>
                  </a:cubicBezTo>
                  <a:cubicBezTo>
                    <a:pt x="12106" y="11007"/>
                    <a:pt x="12084" y="10974"/>
                    <a:pt x="12041" y="10974"/>
                  </a:cubicBezTo>
                  <a:close/>
                  <a:moveTo>
                    <a:pt x="3191" y="10818"/>
                  </a:moveTo>
                  <a:cubicBezTo>
                    <a:pt x="3038" y="10818"/>
                    <a:pt x="2876" y="10989"/>
                    <a:pt x="2876" y="11140"/>
                  </a:cubicBezTo>
                  <a:cubicBezTo>
                    <a:pt x="2876" y="11299"/>
                    <a:pt x="3036" y="11482"/>
                    <a:pt x="3196" y="11482"/>
                  </a:cubicBezTo>
                  <a:cubicBezTo>
                    <a:pt x="3355" y="11482"/>
                    <a:pt x="3538" y="11322"/>
                    <a:pt x="3538" y="11162"/>
                  </a:cubicBezTo>
                  <a:cubicBezTo>
                    <a:pt x="3538" y="10980"/>
                    <a:pt x="3378" y="10820"/>
                    <a:pt x="3218" y="10820"/>
                  </a:cubicBezTo>
                  <a:cubicBezTo>
                    <a:pt x="3209" y="10819"/>
                    <a:pt x="3200" y="10818"/>
                    <a:pt x="3191" y="10818"/>
                  </a:cubicBezTo>
                  <a:close/>
                  <a:moveTo>
                    <a:pt x="4565" y="10934"/>
                  </a:moveTo>
                  <a:cubicBezTo>
                    <a:pt x="4360" y="10934"/>
                    <a:pt x="4246" y="11025"/>
                    <a:pt x="4246" y="11231"/>
                  </a:cubicBezTo>
                  <a:cubicBezTo>
                    <a:pt x="4246" y="11436"/>
                    <a:pt x="4337" y="11550"/>
                    <a:pt x="4542" y="11550"/>
                  </a:cubicBezTo>
                  <a:cubicBezTo>
                    <a:pt x="4748" y="11550"/>
                    <a:pt x="4862" y="11459"/>
                    <a:pt x="4862" y="11254"/>
                  </a:cubicBezTo>
                  <a:cubicBezTo>
                    <a:pt x="4862" y="11048"/>
                    <a:pt x="4771" y="10957"/>
                    <a:pt x="4565" y="10934"/>
                  </a:cubicBezTo>
                  <a:close/>
                  <a:moveTo>
                    <a:pt x="13307" y="11117"/>
                  </a:moveTo>
                  <a:cubicBezTo>
                    <a:pt x="13216" y="11117"/>
                    <a:pt x="13079" y="11231"/>
                    <a:pt x="13079" y="11345"/>
                  </a:cubicBezTo>
                  <a:cubicBezTo>
                    <a:pt x="13079" y="11470"/>
                    <a:pt x="13193" y="11576"/>
                    <a:pt x="13283" y="11576"/>
                  </a:cubicBezTo>
                  <a:cubicBezTo>
                    <a:pt x="13291" y="11576"/>
                    <a:pt x="13299" y="11575"/>
                    <a:pt x="13307" y="11573"/>
                  </a:cubicBezTo>
                  <a:cubicBezTo>
                    <a:pt x="13421" y="11573"/>
                    <a:pt x="13535" y="11459"/>
                    <a:pt x="13535" y="11345"/>
                  </a:cubicBezTo>
                  <a:cubicBezTo>
                    <a:pt x="13558" y="11254"/>
                    <a:pt x="13421" y="11117"/>
                    <a:pt x="13307" y="11117"/>
                  </a:cubicBezTo>
                  <a:close/>
                  <a:moveTo>
                    <a:pt x="17142" y="11596"/>
                  </a:moveTo>
                  <a:cubicBezTo>
                    <a:pt x="17142" y="11619"/>
                    <a:pt x="17142" y="11642"/>
                    <a:pt x="17142" y="11642"/>
                  </a:cubicBezTo>
                  <a:lnTo>
                    <a:pt x="17165" y="11642"/>
                  </a:lnTo>
                  <a:cubicBezTo>
                    <a:pt x="17165" y="11619"/>
                    <a:pt x="17165" y="11596"/>
                    <a:pt x="17165" y="11596"/>
                  </a:cubicBezTo>
                  <a:close/>
                  <a:moveTo>
                    <a:pt x="14654" y="11254"/>
                  </a:moveTo>
                  <a:cubicBezTo>
                    <a:pt x="14517" y="11254"/>
                    <a:pt x="14448" y="11299"/>
                    <a:pt x="14448" y="11459"/>
                  </a:cubicBezTo>
                  <a:cubicBezTo>
                    <a:pt x="14448" y="11561"/>
                    <a:pt x="14503" y="11645"/>
                    <a:pt x="14630" y="11645"/>
                  </a:cubicBezTo>
                  <a:cubicBezTo>
                    <a:pt x="14644" y="11645"/>
                    <a:pt x="14660" y="11644"/>
                    <a:pt x="14677" y="11642"/>
                  </a:cubicBezTo>
                  <a:cubicBezTo>
                    <a:pt x="14791" y="11642"/>
                    <a:pt x="14859" y="11573"/>
                    <a:pt x="14859" y="11436"/>
                  </a:cubicBezTo>
                  <a:cubicBezTo>
                    <a:pt x="14859" y="11299"/>
                    <a:pt x="14791" y="11254"/>
                    <a:pt x="14654" y="11254"/>
                  </a:cubicBezTo>
                  <a:close/>
                  <a:moveTo>
                    <a:pt x="5912" y="11071"/>
                  </a:moveTo>
                  <a:cubicBezTo>
                    <a:pt x="5729" y="11071"/>
                    <a:pt x="5592" y="11208"/>
                    <a:pt x="5592" y="11368"/>
                  </a:cubicBezTo>
                  <a:cubicBezTo>
                    <a:pt x="5592" y="11550"/>
                    <a:pt x="5729" y="11687"/>
                    <a:pt x="5889" y="11687"/>
                  </a:cubicBezTo>
                  <a:cubicBezTo>
                    <a:pt x="6049" y="11687"/>
                    <a:pt x="6186" y="11550"/>
                    <a:pt x="6186" y="11391"/>
                  </a:cubicBezTo>
                  <a:cubicBezTo>
                    <a:pt x="6209" y="11231"/>
                    <a:pt x="6072" y="11071"/>
                    <a:pt x="5912" y="11071"/>
                  </a:cubicBezTo>
                  <a:close/>
                  <a:moveTo>
                    <a:pt x="7209" y="11183"/>
                  </a:moveTo>
                  <a:cubicBezTo>
                    <a:pt x="7079" y="11183"/>
                    <a:pt x="6939" y="11332"/>
                    <a:pt x="6939" y="11482"/>
                  </a:cubicBezTo>
                  <a:cubicBezTo>
                    <a:pt x="6962" y="11550"/>
                    <a:pt x="6962" y="11619"/>
                    <a:pt x="7007" y="11687"/>
                  </a:cubicBezTo>
                  <a:cubicBezTo>
                    <a:pt x="7076" y="11756"/>
                    <a:pt x="7144" y="11779"/>
                    <a:pt x="7236" y="11779"/>
                  </a:cubicBezTo>
                  <a:cubicBezTo>
                    <a:pt x="7258" y="11779"/>
                    <a:pt x="7395" y="11733"/>
                    <a:pt x="7418" y="11710"/>
                  </a:cubicBezTo>
                  <a:cubicBezTo>
                    <a:pt x="7510" y="11665"/>
                    <a:pt x="7532" y="11573"/>
                    <a:pt x="7532" y="11505"/>
                  </a:cubicBezTo>
                  <a:cubicBezTo>
                    <a:pt x="7555" y="11413"/>
                    <a:pt x="7510" y="11345"/>
                    <a:pt x="7464" y="11299"/>
                  </a:cubicBezTo>
                  <a:cubicBezTo>
                    <a:pt x="7418" y="11208"/>
                    <a:pt x="7327" y="11185"/>
                    <a:pt x="7236" y="11185"/>
                  </a:cubicBezTo>
                  <a:cubicBezTo>
                    <a:pt x="7227" y="11184"/>
                    <a:pt x="7218" y="11183"/>
                    <a:pt x="7209" y="11183"/>
                  </a:cubicBezTo>
                  <a:close/>
                  <a:moveTo>
                    <a:pt x="16001" y="11391"/>
                  </a:moveTo>
                  <a:cubicBezTo>
                    <a:pt x="15886" y="11391"/>
                    <a:pt x="15795" y="11482"/>
                    <a:pt x="15795" y="11573"/>
                  </a:cubicBezTo>
                  <a:cubicBezTo>
                    <a:pt x="15795" y="11687"/>
                    <a:pt x="15886" y="11779"/>
                    <a:pt x="16001" y="11779"/>
                  </a:cubicBezTo>
                  <a:cubicBezTo>
                    <a:pt x="16092" y="11779"/>
                    <a:pt x="16206" y="11687"/>
                    <a:pt x="16206" y="11596"/>
                  </a:cubicBezTo>
                  <a:cubicBezTo>
                    <a:pt x="16206" y="11482"/>
                    <a:pt x="16115" y="11391"/>
                    <a:pt x="16001" y="11391"/>
                  </a:cubicBezTo>
                  <a:close/>
                  <a:moveTo>
                    <a:pt x="8582" y="11345"/>
                  </a:moveTo>
                  <a:cubicBezTo>
                    <a:pt x="8514" y="11345"/>
                    <a:pt x="8445" y="11345"/>
                    <a:pt x="8400" y="11413"/>
                  </a:cubicBezTo>
                  <a:cubicBezTo>
                    <a:pt x="8331" y="11459"/>
                    <a:pt x="8308" y="11528"/>
                    <a:pt x="8308" y="11596"/>
                  </a:cubicBezTo>
                  <a:cubicBezTo>
                    <a:pt x="8308" y="11665"/>
                    <a:pt x="8308" y="11756"/>
                    <a:pt x="8377" y="11801"/>
                  </a:cubicBezTo>
                  <a:cubicBezTo>
                    <a:pt x="8445" y="11847"/>
                    <a:pt x="8491" y="11893"/>
                    <a:pt x="8560" y="11893"/>
                  </a:cubicBezTo>
                  <a:cubicBezTo>
                    <a:pt x="8651" y="11870"/>
                    <a:pt x="8719" y="11893"/>
                    <a:pt x="8765" y="11824"/>
                  </a:cubicBezTo>
                  <a:cubicBezTo>
                    <a:pt x="8811" y="11756"/>
                    <a:pt x="8879" y="11710"/>
                    <a:pt x="8833" y="11619"/>
                  </a:cubicBezTo>
                  <a:cubicBezTo>
                    <a:pt x="8879" y="11528"/>
                    <a:pt x="8833" y="11482"/>
                    <a:pt x="8765" y="11413"/>
                  </a:cubicBezTo>
                  <a:cubicBezTo>
                    <a:pt x="8719" y="11368"/>
                    <a:pt x="8651" y="11345"/>
                    <a:pt x="8582" y="11345"/>
                  </a:cubicBezTo>
                  <a:close/>
                  <a:moveTo>
                    <a:pt x="1164" y="11276"/>
                  </a:moveTo>
                  <a:cubicBezTo>
                    <a:pt x="959" y="11276"/>
                    <a:pt x="822" y="11391"/>
                    <a:pt x="822" y="11619"/>
                  </a:cubicBezTo>
                  <a:cubicBezTo>
                    <a:pt x="822" y="11824"/>
                    <a:pt x="936" y="11961"/>
                    <a:pt x="1164" y="11961"/>
                  </a:cubicBezTo>
                  <a:cubicBezTo>
                    <a:pt x="1370" y="11961"/>
                    <a:pt x="1484" y="11824"/>
                    <a:pt x="1506" y="11619"/>
                  </a:cubicBezTo>
                  <a:cubicBezTo>
                    <a:pt x="1506" y="11528"/>
                    <a:pt x="1461" y="11436"/>
                    <a:pt x="1392" y="11368"/>
                  </a:cubicBezTo>
                  <a:cubicBezTo>
                    <a:pt x="1347" y="11299"/>
                    <a:pt x="1255" y="11276"/>
                    <a:pt x="1164" y="11276"/>
                  </a:cubicBezTo>
                  <a:close/>
                  <a:moveTo>
                    <a:pt x="9889" y="11456"/>
                  </a:moveTo>
                  <a:cubicBezTo>
                    <a:pt x="9751" y="11456"/>
                    <a:pt x="9655" y="11564"/>
                    <a:pt x="9655" y="11710"/>
                  </a:cubicBezTo>
                  <a:cubicBezTo>
                    <a:pt x="9655" y="11870"/>
                    <a:pt x="9746" y="11984"/>
                    <a:pt x="9929" y="11984"/>
                  </a:cubicBezTo>
                  <a:cubicBezTo>
                    <a:pt x="10089" y="11984"/>
                    <a:pt x="10180" y="11870"/>
                    <a:pt x="10180" y="11710"/>
                  </a:cubicBezTo>
                  <a:cubicBezTo>
                    <a:pt x="10180" y="11573"/>
                    <a:pt x="10089" y="11459"/>
                    <a:pt x="9929" y="11459"/>
                  </a:cubicBezTo>
                  <a:cubicBezTo>
                    <a:pt x="9915" y="11457"/>
                    <a:pt x="9902" y="11456"/>
                    <a:pt x="9889" y="11456"/>
                  </a:cubicBezTo>
                  <a:close/>
                  <a:moveTo>
                    <a:pt x="639" y="11984"/>
                  </a:moveTo>
                  <a:cubicBezTo>
                    <a:pt x="639" y="11984"/>
                    <a:pt x="639" y="12007"/>
                    <a:pt x="616" y="12007"/>
                  </a:cubicBezTo>
                  <a:cubicBezTo>
                    <a:pt x="639" y="12007"/>
                    <a:pt x="639" y="12007"/>
                    <a:pt x="639" y="12030"/>
                  </a:cubicBezTo>
                  <a:cubicBezTo>
                    <a:pt x="639" y="12007"/>
                    <a:pt x="662" y="12007"/>
                    <a:pt x="662" y="12007"/>
                  </a:cubicBezTo>
                  <a:cubicBezTo>
                    <a:pt x="639" y="12007"/>
                    <a:pt x="639" y="11984"/>
                    <a:pt x="639" y="11984"/>
                  </a:cubicBezTo>
                  <a:close/>
                  <a:moveTo>
                    <a:pt x="2511" y="11413"/>
                  </a:moveTo>
                  <a:cubicBezTo>
                    <a:pt x="2305" y="11413"/>
                    <a:pt x="2168" y="11573"/>
                    <a:pt x="2168" y="11756"/>
                  </a:cubicBezTo>
                  <a:cubicBezTo>
                    <a:pt x="2168" y="11938"/>
                    <a:pt x="2305" y="12075"/>
                    <a:pt x="2488" y="12075"/>
                  </a:cubicBezTo>
                  <a:cubicBezTo>
                    <a:pt x="2501" y="12077"/>
                    <a:pt x="2514" y="12078"/>
                    <a:pt x="2528" y="12078"/>
                  </a:cubicBezTo>
                  <a:cubicBezTo>
                    <a:pt x="2693" y="12078"/>
                    <a:pt x="2830" y="11946"/>
                    <a:pt x="2830" y="11756"/>
                  </a:cubicBezTo>
                  <a:cubicBezTo>
                    <a:pt x="2853" y="11573"/>
                    <a:pt x="2693" y="11413"/>
                    <a:pt x="2511" y="11413"/>
                  </a:cubicBezTo>
                  <a:close/>
                  <a:moveTo>
                    <a:pt x="11296" y="11607"/>
                  </a:moveTo>
                  <a:cubicBezTo>
                    <a:pt x="11259" y="11607"/>
                    <a:pt x="11219" y="11619"/>
                    <a:pt x="11184" y="11619"/>
                  </a:cubicBezTo>
                  <a:cubicBezTo>
                    <a:pt x="11139" y="11619"/>
                    <a:pt x="11093" y="11619"/>
                    <a:pt x="11070" y="11665"/>
                  </a:cubicBezTo>
                  <a:cubicBezTo>
                    <a:pt x="11002" y="11710"/>
                    <a:pt x="10979" y="11779"/>
                    <a:pt x="11002" y="11847"/>
                  </a:cubicBezTo>
                  <a:cubicBezTo>
                    <a:pt x="11002" y="11870"/>
                    <a:pt x="11002" y="11870"/>
                    <a:pt x="11002" y="11893"/>
                  </a:cubicBezTo>
                  <a:cubicBezTo>
                    <a:pt x="10979" y="11938"/>
                    <a:pt x="11002" y="11984"/>
                    <a:pt x="11047" y="12030"/>
                  </a:cubicBezTo>
                  <a:cubicBezTo>
                    <a:pt x="11093" y="12075"/>
                    <a:pt x="11139" y="12098"/>
                    <a:pt x="11207" y="12098"/>
                  </a:cubicBezTo>
                  <a:cubicBezTo>
                    <a:pt x="11219" y="12087"/>
                    <a:pt x="11230" y="12081"/>
                    <a:pt x="11241" y="12081"/>
                  </a:cubicBezTo>
                  <a:cubicBezTo>
                    <a:pt x="11253" y="12081"/>
                    <a:pt x="11264" y="12087"/>
                    <a:pt x="11276" y="12098"/>
                  </a:cubicBezTo>
                  <a:cubicBezTo>
                    <a:pt x="11390" y="12098"/>
                    <a:pt x="11435" y="12030"/>
                    <a:pt x="11458" y="11961"/>
                  </a:cubicBezTo>
                  <a:cubicBezTo>
                    <a:pt x="11481" y="11916"/>
                    <a:pt x="11481" y="11824"/>
                    <a:pt x="11458" y="11756"/>
                  </a:cubicBezTo>
                  <a:cubicBezTo>
                    <a:pt x="11458" y="11710"/>
                    <a:pt x="11413" y="11687"/>
                    <a:pt x="11390" y="11665"/>
                  </a:cubicBezTo>
                  <a:cubicBezTo>
                    <a:pt x="11367" y="11619"/>
                    <a:pt x="11333" y="11607"/>
                    <a:pt x="11296" y="11607"/>
                  </a:cubicBezTo>
                  <a:close/>
                  <a:moveTo>
                    <a:pt x="3812" y="11505"/>
                  </a:moveTo>
                  <a:cubicBezTo>
                    <a:pt x="3743" y="11573"/>
                    <a:pt x="3629" y="11550"/>
                    <a:pt x="3561" y="11642"/>
                  </a:cubicBezTo>
                  <a:cubicBezTo>
                    <a:pt x="3515" y="11710"/>
                    <a:pt x="3515" y="11779"/>
                    <a:pt x="3469" y="11870"/>
                  </a:cubicBezTo>
                  <a:cubicBezTo>
                    <a:pt x="3538" y="11938"/>
                    <a:pt x="3515" y="12053"/>
                    <a:pt x="3606" y="12098"/>
                  </a:cubicBezTo>
                  <a:cubicBezTo>
                    <a:pt x="3675" y="12121"/>
                    <a:pt x="3743" y="12189"/>
                    <a:pt x="3812" y="12189"/>
                  </a:cubicBezTo>
                  <a:cubicBezTo>
                    <a:pt x="3903" y="12167"/>
                    <a:pt x="3994" y="12144"/>
                    <a:pt x="4040" y="12075"/>
                  </a:cubicBezTo>
                  <a:cubicBezTo>
                    <a:pt x="4109" y="12007"/>
                    <a:pt x="4109" y="11916"/>
                    <a:pt x="4154" y="11847"/>
                  </a:cubicBezTo>
                  <a:cubicBezTo>
                    <a:pt x="4086" y="11756"/>
                    <a:pt x="4109" y="11665"/>
                    <a:pt x="4017" y="11619"/>
                  </a:cubicBezTo>
                  <a:cubicBezTo>
                    <a:pt x="3949" y="11573"/>
                    <a:pt x="3880" y="11550"/>
                    <a:pt x="3812" y="11505"/>
                  </a:cubicBezTo>
                  <a:close/>
                  <a:moveTo>
                    <a:pt x="12518" y="11720"/>
                  </a:moveTo>
                  <a:cubicBezTo>
                    <a:pt x="12475" y="11720"/>
                    <a:pt x="12449" y="11783"/>
                    <a:pt x="12394" y="11801"/>
                  </a:cubicBezTo>
                  <a:cubicBezTo>
                    <a:pt x="12349" y="11847"/>
                    <a:pt x="12349" y="11893"/>
                    <a:pt x="12326" y="11961"/>
                  </a:cubicBezTo>
                  <a:cubicBezTo>
                    <a:pt x="12326" y="12053"/>
                    <a:pt x="12394" y="12075"/>
                    <a:pt x="12417" y="12121"/>
                  </a:cubicBezTo>
                  <a:cubicBezTo>
                    <a:pt x="12463" y="12189"/>
                    <a:pt x="12531" y="12189"/>
                    <a:pt x="12577" y="12189"/>
                  </a:cubicBezTo>
                  <a:cubicBezTo>
                    <a:pt x="12668" y="12189"/>
                    <a:pt x="12691" y="12121"/>
                    <a:pt x="12759" y="12098"/>
                  </a:cubicBezTo>
                  <a:cubicBezTo>
                    <a:pt x="12805" y="12053"/>
                    <a:pt x="12805" y="12007"/>
                    <a:pt x="12805" y="11938"/>
                  </a:cubicBezTo>
                  <a:cubicBezTo>
                    <a:pt x="12828" y="11870"/>
                    <a:pt x="12759" y="11824"/>
                    <a:pt x="12714" y="11779"/>
                  </a:cubicBezTo>
                  <a:cubicBezTo>
                    <a:pt x="12697" y="11745"/>
                    <a:pt x="12668" y="11724"/>
                    <a:pt x="12618" y="11724"/>
                  </a:cubicBezTo>
                  <a:cubicBezTo>
                    <a:pt x="12600" y="11724"/>
                    <a:pt x="12578" y="11727"/>
                    <a:pt x="12554" y="11733"/>
                  </a:cubicBezTo>
                  <a:cubicBezTo>
                    <a:pt x="12541" y="11724"/>
                    <a:pt x="12529" y="11720"/>
                    <a:pt x="12518" y="11720"/>
                  </a:cubicBezTo>
                  <a:close/>
                  <a:moveTo>
                    <a:pt x="662" y="12030"/>
                  </a:moveTo>
                  <a:cubicBezTo>
                    <a:pt x="662" y="12053"/>
                    <a:pt x="662" y="12075"/>
                    <a:pt x="662" y="12121"/>
                  </a:cubicBezTo>
                  <a:cubicBezTo>
                    <a:pt x="685" y="12167"/>
                    <a:pt x="708" y="12189"/>
                    <a:pt x="730" y="12235"/>
                  </a:cubicBezTo>
                  <a:cubicBezTo>
                    <a:pt x="730" y="12235"/>
                    <a:pt x="730" y="12258"/>
                    <a:pt x="730" y="12258"/>
                  </a:cubicBezTo>
                  <a:cubicBezTo>
                    <a:pt x="753" y="12235"/>
                    <a:pt x="753" y="12235"/>
                    <a:pt x="753" y="12235"/>
                  </a:cubicBezTo>
                  <a:cubicBezTo>
                    <a:pt x="753" y="12212"/>
                    <a:pt x="753" y="12212"/>
                    <a:pt x="753" y="12167"/>
                  </a:cubicBezTo>
                  <a:cubicBezTo>
                    <a:pt x="753" y="12167"/>
                    <a:pt x="730" y="12121"/>
                    <a:pt x="730" y="12075"/>
                  </a:cubicBezTo>
                  <a:cubicBezTo>
                    <a:pt x="708" y="12053"/>
                    <a:pt x="685" y="12030"/>
                    <a:pt x="662" y="12030"/>
                  </a:cubicBezTo>
                  <a:close/>
                  <a:moveTo>
                    <a:pt x="13901" y="11893"/>
                  </a:moveTo>
                  <a:cubicBezTo>
                    <a:pt x="13764" y="11893"/>
                    <a:pt x="13718" y="11938"/>
                    <a:pt x="13718" y="12075"/>
                  </a:cubicBezTo>
                  <a:cubicBezTo>
                    <a:pt x="13718" y="12235"/>
                    <a:pt x="13764" y="12281"/>
                    <a:pt x="13923" y="12281"/>
                  </a:cubicBezTo>
                  <a:cubicBezTo>
                    <a:pt x="14060" y="12281"/>
                    <a:pt x="14129" y="12235"/>
                    <a:pt x="14106" y="12075"/>
                  </a:cubicBezTo>
                  <a:cubicBezTo>
                    <a:pt x="14106" y="11938"/>
                    <a:pt x="14060" y="11893"/>
                    <a:pt x="13901" y="11893"/>
                  </a:cubicBezTo>
                  <a:close/>
                  <a:moveTo>
                    <a:pt x="5206" y="11681"/>
                  </a:moveTo>
                  <a:cubicBezTo>
                    <a:pt x="5191" y="11681"/>
                    <a:pt x="5175" y="11683"/>
                    <a:pt x="5159" y="11687"/>
                  </a:cubicBezTo>
                  <a:cubicBezTo>
                    <a:pt x="5067" y="11687"/>
                    <a:pt x="4999" y="11710"/>
                    <a:pt x="4930" y="11756"/>
                  </a:cubicBezTo>
                  <a:cubicBezTo>
                    <a:pt x="4885" y="11801"/>
                    <a:pt x="4839" y="11870"/>
                    <a:pt x="4839" y="11961"/>
                  </a:cubicBezTo>
                  <a:cubicBezTo>
                    <a:pt x="4839" y="12075"/>
                    <a:pt x="4885" y="12144"/>
                    <a:pt x="4930" y="12212"/>
                  </a:cubicBezTo>
                  <a:cubicBezTo>
                    <a:pt x="4976" y="12258"/>
                    <a:pt x="5044" y="12304"/>
                    <a:pt x="5136" y="12304"/>
                  </a:cubicBezTo>
                  <a:cubicBezTo>
                    <a:pt x="5227" y="12281"/>
                    <a:pt x="5318" y="12258"/>
                    <a:pt x="5364" y="12212"/>
                  </a:cubicBezTo>
                  <a:cubicBezTo>
                    <a:pt x="5410" y="12167"/>
                    <a:pt x="5501" y="12098"/>
                    <a:pt x="5455" y="11984"/>
                  </a:cubicBezTo>
                  <a:cubicBezTo>
                    <a:pt x="5501" y="11893"/>
                    <a:pt x="5432" y="11824"/>
                    <a:pt x="5364" y="11756"/>
                  </a:cubicBezTo>
                  <a:cubicBezTo>
                    <a:pt x="5327" y="11719"/>
                    <a:pt x="5274" y="11681"/>
                    <a:pt x="5206" y="11681"/>
                  </a:cubicBezTo>
                  <a:close/>
                  <a:moveTo>
                    <a:pt x="6505" y="11779"/>
                  </a:moveTo>
                  <a:cubicBezTo>
                    <a:pt x="6345" y="11779"/>
                    <a:pt x="6209" y="11916"/>
                    <a:pt x="6186" y="12098"/>
                  </a:cubicBezTo>
                  <a:cubicBezTo>
                    <a:pt x="6209" y="12144"/>
                    <a:pt x="6209" y="12212"/>
                    <a:pt x="6277" y="12281"/>
                  </a:cubicBezTo>
                  <a:cubicBezTo>
                    <a:pt x="6323" y="12349"/>
                    <a:pt x="6414" y="12372"/>
                    <a:pt x="6505" y="12395"/>
                  </a:cubicBezTo>
                  <a:cubicBezTo>
                    <a:pt x="6505" y="12395"/>
                    <a:pt x="6665" y="12326"/>
                    <a:pt x="6688" y="12326"/>
                  </a:cubicBezTo>
                  <a:cubicBezTo>
                    <a:pt x="6756" y="12258"/>
                    <a:pt x="6779" y="12189"/>
                    <a:pt x="6802" y="12098"/>
                  </a:cubicBezTo>
                  <a:cubicBezTo>
                    <a:pt x="6802" y="12030"/>
                    <a:pt x="6779" y="11961"/>
                    <a:pt x="6733" y="11893"/>
                  </a:cubicBezTo>
                  <a:cubicBezTo>
                    <a:pt x="6665" y="11824"/>
                    <a:pt x="6597" y="11801"/>
                    <a:pt x="6505" y="11779"/>
                  </a:cubicBezTo>
                  <a:close/>
                  <a:moveTo>
                    <a:pt x="15270" y="11984"/>
                  </a:moveTo>
                  <a:cubicBezTo>
                    <a:pt x="15156" y="11984"/>
                    <a:pt x="15065" y="12075"/>
                    <a:pt x="15065" y="12189"/>
                  </a:cubicBezTo>
                  <a:cubicBezTo>
                    <a:pt x="15065" y="12281"/>
                    <a:pt x="15156" y="12395"/>
                    <a:pt x="15247" y="12395"/>
                  </a:cubicBezTo>
                  <a:cubicBezTo>
                    <a:pt x="15361" y="12395"/>
                    <a:pt x="15453" y="12304"/>
                    <a:pt x="15453" y="12189"/>
                  </a:cubicBezTo>
                  <a:cubicBezTo>
                    <a:pt x="15453" y="12075"/>
                    <a:pt x="15361" y="11984"/>
                    <a:pt x="15270" y="11984"/>
                  </a:cubicBezTo>
                  <a:close/>
                  <a:moveTo>
                    <a:pt x="7889" y="11955"/>
                  </a:moveTo>
                  <a:cubicBezTo>
                    <a:pt x="7877" y="11955"/>
                    <a:pt x="7864" y="11957"/>
                    <a:pt x="7852" y="11961"/>
                  </a:cubicBezTo>
                  <a:cubicBezTo>
                    <a:pt x="7761" y="11961"/>
                    <a:pt x="7692" y="11961"/>
                    <a:pt x="7646" y="12030"/>
                  </a:cubicBezTo>
                  <a:cubicBezTo>
                    <a:pt x="7601" y="12075"/>
                    <a:pt x="7555" y="12144"/>
                    <a:pt x="7578" y="12235"/>
                  </a:cubicBezTo>
                  <a:cubicBezTo>
                    <a:pt x="7532" y="12304"/>
                    <a:pt x="7601" y="12349"/>
                    <a:pt x="7646" y="12418"/>
                  </a:cubicBezTo>
                  <a:cubicBezTo>
                    <a:pt x="7692" y="12486"/>
                    <a:pt x="7761" y="12486"/>
                    <a:pt x="7829" y="12486"/>
                  </a:cubicBezTo>
                  <a:cubicBezTo>
                    <a:pt x="7920" y="12486"/>
                    <a:pt x="7966" y="12486"/>
                    <a:pt x="8035" y="12418"/>
                  </a:cubicBezTo>
                  <a:cubicBezTo>
                    <a:pt x="8080" y="12372"/>
                    <a:pt x="8126" y="12326"/>
                    <a:pt x="8103" y="12235"/>
                  </a:cubicBezTo>
                  <a:cubicBezTo>
                    <a:pt x="8103" y="12167"/>
                    <a:pt x="8103" y="12098"/>
                    <a:pt x="8035" y="12030"/>
                  </a:cubicBezTo>
                  <a:cubicBezTo>
                    <a:pt x="7997" y="11992"/>
                    <a:pt x="7945" y="11955"/>
                    <a:pt x="7889" y="11955"/>
                  </a:cubicBezTo>
                  <a:close/>
                  <a:moveTo>
                    <a:pt x="16617" y="12144"/>
                  </a:moveTo>
                  <a:cubicBezTo>
                    <a:pt x="16480" y="12144"/>
                    <a:pt x="16434" y="12189"/>
                    <a:pt x="16434" y="12304"/>
                  </a:cubicBezTo>
                  <a:cubicBezTo>
                    <a:pt x="16434" y="12441"/>
                    <a:pt x="16480" y="12486"/>
                    <a:pt x="16594" y="12486"/>
                  </a:cubicBezTo>
                  <a:cubicBezTo>
                    <a:pt x="16708" y="12486"/>
                    <a:pt x="16777" y="12441"/>
                    <a:pt x="16777" y="12326"/>
                  </a:cubicBezTo>
                  <a:cubicBezTo>
                    <a:pt x="16777" y="12212"/>
                    <a:pt x="16731" y="12167"/>
                    <a:pt x="16617" y="12144"/>
                  </a:cubicBezTo>
                  <a:close/>
                  <a:moveTo>
                    <a:pt x="9199" y="12053"/>
                  </a:moveTo>
                  <a:cubicBezTo>
                    <a:pt x="9039" y="12053"/>
                    <a:pt x="8925" y="12144"/>
                    <a:pt x="8925" y="12304"/>
                  </a:cubicBezTo>
                  <a:cubicBezTo>
                    <a:pt x="8902" y="12486"/>
                    <a:pt x="9016" y="12578"/>
                    <a:pt x="9176" y="12600"/>
                  </a:cubicBezTo>
                  <a:cubicBezTo>
                    <a:pt x="9313" y="12600"/>
                    <a:pt x="9450" y="12463"/>
                    <a:pt x="9450" y="12326"/>
                  </a:cubicBezTo>
                  <a:cubicBezTo>
                    <a:pt x="9450" y="12167"/>
                    <a:pt x="9358" y="12053"/>
                    <a:pt x="9199" y="12053"/>
                  </a:cubicBezTo>
                  <a:close/>
                  <a:moveTo>
                    <a:pt x="1742" y="12028"/>
                  </a:moveTo>
                  <a:cubicBezTo>
                    <a:pt x="1558" y="12028"/>
                    <a:pt x="1438" y="12178"/>
                    <a:pt x="1438" y="12349"/>
                  </a:cubicBezTo>
                  <a:cubicBezTo>
                    <a:pt x="1438" y="12555"/>
                    <a:pt x="1575" y="12692"/>
                    <a:pt x="1758" y="12692"/>
                  </a:cubicBezTo>
                  <a:cubicBezTo>
                    <a:pt x="1963" y="12692"/>
                    <a:pt x="2077" y="12578"/>
                    <a:pt x="2100" y="12372"/>
                  </a:cubicBezTo>
                  <a:cubicBezTo>
                    <a:pt x="2100" y="12167"/>
                    <a:pt x="1963" y="12030"/>
                    <a:pt x="1780" y="12030"/>
                  </a:cubicBezTo>
                  <a:cubicBezTo>
                    <a:pt x="1767" y="12028"/>
                    <a:pt x="1754" y="12028"/>
                    <a:pt x="1742" y="12028"/>
                  </a:cubicBezTo>
                  <a:close/>
                  <a:moveTo>
                    <a:pt x="10522" y="12189"/>
                  </a:moveTo>
                  <a:cubicBezTo>
                    <a:pt x="10500" y="12189"/>
                    <a:pt x="10431" y="12235"/>
                    <a:pt x="10386" y="12258"/>
                  </a:cubicBezTo>
                  <a:cubicBezTo>
                    <a:pt x="10294" y="12281"/>
                    <a:pt x="10294" y="12395"/>
                    <a:pt x="10249" y="12463"/>
                  </a:cubicBezTo>
                  <a:cubicBezTo>
                    <a:pt x="10271" y="12509"/>
                    <a:pt x="10294" y="12555"/>
                    <a:pt x="10317" y="12600"/>
                  </a:cubicBezTo>
                  <a:cubicBezTo>
                    <a:pt x="10363" y="12692"/>
                    <a:pt x="10454" y="12692"/>
                    <a:pt x="10522" y="12714"/>
                  </a:cubicBezTo>
                  <a:cubicBezTo>
                    <a:pt x="10531" y="12719"/>
                    <a:pt x="10540" y="12721"/>
                    <a:pt x="10549" y="12721"/>
                  </a:cubicBezTo>
                  <a:cubicBezTo>
                    <a:pt x="10586" y="12721"/>
                    <a:pt x="10623" y="12687"/>
                    <a:pt x="10659" y="12669"/>
                  </a:cubicBezTo>
                  <a:cubicBezTo>
                    <a:pt x="10751" y="12623"/>
                    <a:pt x="10774" y="12532"/>
                    <a:pt x="10796" y="12463"/>
                  </a:cubicBezTo>
                  <a:cubicBezTo>
                    <a:pt x="10796" y="12418"/>
                    <a:pt x="10751" y="12372"/>
                    <a:pt x="10728" y="12304"/>
                  </a:cubicBezTo>
                  <a:cubicBezTo>
                    <a:pt x="10682" y="12235"/>
                    <a:pt x="10614" y="12212"/>
                    <a:pt x="10522" y="12189"/>
                  </a:cubicBezTo>
                  <a:close/>
                  <a:moveTo>
                    <a:pt x="11869" y="12326"/>
                  </a:moveTo>
                  <a:cubicBezTo>
                    <a:pt x="11778" y="12326"/>
                    <a:pt x="11755" y="12349"/>
                    <a:pt x="11709" y="12395"/>
                  </a:cubicBezTo>
                  <a:cubicBezTo>
                    <a:pt x="11664" y="12441"/>
                    <a:pt x="11618" y="12486"/>
                    <a:pt x="11641" y="12555"/>
                  </a:cubicBezTo>
                  <a:cubicBezTo>
                    <a:pt x="11618" y="12646"/>
                    <a:pt x="11687" y="12669"/>
                    <a:pt x="11709" y="12714"/>
                  </a:cubicBezTo>
                  <a:cubicBezTo>
                    <a:pt x="11755" y="12783"/>
                    <a:pt x="11801" y="12783"/>
                    <a:pt x="11869" y="12806"/>
                  </a:cubicBezTo>
                  <a:cubicBezTo>
                    <a:pt x="11960" y="12806"/>
                    <a:pt x="11983" y="12737"/>
                    <a:pt x="12052" y="12714"/>
                  </a:cubicBezTo>
                  <a:cubicBezTo>
                    <a:pt x="12097" y="12669"/>
                    <a:pt x="12097" y="12600"/>
                    <a:pt x="12097" y="12555"/>
                  </a:cubicBezTo>
                  <a:cubicBezTo>
                    <a:pt x="12120" y="12463"/>
                    <a:pt x="12075" y="12441"/>
                    <a:pt x="12029" y="12395"/>
                  </a:cubicBezTo>
                  <a:cubicBezTo>
                    <a:pt x="11983" y="12349"/>
                    <a:pt x="11938" y="12326"/>
                    <a:pt x="11869" y="12326"/>
                  </a:cubicBezTo>
                  <a:close/>
                  <a:moveTo>
                    <a:pt x="3104" y="12144"/>
                  </a:moveTo>
                  <a:cubicBezTo>
                    <a:pt x="3013" y="12212"/>
                    <a:pt x="2922" y="12189"/>
                    <a:pt x="2876" y="12281"/>
                  </a:cubicBezTo>
                  <a:cubicBezTo>
                    <a:pt x="2830" y="12349"/>
                    <a:pt x="2808" y="12418"/>
                    <a:pt x="2762" y="12486"/>
                  </a:cubicBezTo>
                  <a:cubicBezTo>
                    <a:pt x="2808" y="12578"/>
                    <a:pt x="2808" y="12669"/>
                    <a:pt x="2899" y="12737"/>
                  </a:cubicBezTo>
                  <a:cubicBezTo>
                    <a:pt x="2967" y="12783"/>
                    <a:pt x="3036" y="12783"/>
                    <a:pt x="3127" y="12829"/>
                  </a:cubicBezTo>
                  <a:cubicBezTo>
                    <a:pt x="3196" y="12783"/>
                    <a:pt x="3287" y="12783"/>
                    <a:pt x="3355" y="12692"/>
                  </a:cubicBezTo>
                  <a:cubicBezTo>
                    <a:pt x="3401" y="12646"/>
                    <a:pt x="3401" y="12555"/>
                    <a:pt x="3447" y="12486"/>
                  </a:cubicBezTo>
                  <a:cubicBezTo>
                    <a:pt x="3401" y="12418"/>
                    <a:pt x="3401" y="12304"/>
                    <a:pt x="3333" y="12258"/>
                  </a:cubicBezTo>
                  <a:cubicBezTo>
                    <a:pt x="3264" y="12189"/>
                    <a:pt x="3173" y="12189"/>
                    <a:pt x="3104" y="12144"/>
                  </a:cubicBezTo>
                  <a:close/>
                  <a:moveTo>
                    <a:pt x="4451" y="12281"/>
                  </a:moveTo>
                  <a:cubicBezTo>
                    <a:pt x="4360" y="12281"/>
                    <a:pt x="4291" y="12304"/>
                    <a:pt x="4223" y="12372"/>
                  </a:cubicBezTo>
                  <a:cubicBezTo>
                    <a:pt x="4177" y="12418"/>
                    <a:pt x="4109" y="12486"/>
                    <a:pt x="4131" y="12578"/>
                  </a:cubicBezTo>
                  <a:cubicBezTo>
                    <a:pt x="4154" y="12623"/>
                    <a:pt x="4154" y="12692"/>
                    <a:pt x="4177" y="12714"/>
                  </a:cubicBezTo>
                  <a:cubicBezTo>
                    <a:pt x="4200" y="12783"/>
                    <a:pt x="4268" y="12829"/>
                    <a:pt x="4314" y="12874"/>
                  </a:cubicBezTo>
                  <a:cubicBezTo>
                    <a:pt x="4337" y="12886"/>
                    <a:pt x="4360" y="12886"/>
                    <a:pt x="4382" y="12886"/>
                  </a:cubicBezTo>
                  <a:cubicBezTo>
                    <a:pt x="4405" y="12886"/>
                    <a:pt x="4428" y="12886"/>
                    <a:pt x="4451" y="12897"/>
                  </a:cubicBezTo>
                  <a:cubicBezTo>
                    <a:pt x="4468" y="12901"/>
                    <a:pt x="4484" y="12903"/>
                    <a:pt x="4499" y="12903"/>
                  </a:cubicBezTo>
                  <a:cubicBezTo>
                    <a:pt x="4567" y="12903"/>
                    <a:pt x="4619" y="12866"/>
                    <a:pt x="4656" y="12829"/>
                  </a:cubicBezTo>
                  <a:cubicBezTo>
                    <a:pt x="4702" y="12760"/>
                    <a:pt x="4748" y="12692"/>
                    <a:pt x="4748" y="12600"/>
                  </a:cubicBezTo>
                  <a:cubicBezTo>
                    <a:pt x="4771" y="12509"/>
                    <a:pt x="4725" y="12418"/>
                    <a:pt x="4679" y="12372"/>
                  </a:cubicBezTo>
                  <a:cubicBezTo>
                    <a:pt x="4634" y="12326"/>
                    <a:pt x="4565" y="12281"/>
                    <a:pt x="4451" y="12281"/>
                  </a:cubicBezTo>
                  <a:close/>
                  <a:moveTo>
                    <a:pt x="13166" y="12457"/>
                  </a:moveTo>
                  <a:cubicBezTo>
                    <a:pt x="13123" y="12457"/>
                    <a:pt x="13071" y="12495"/>
                    <a:pt x="13033" y="12532"/>
                  </a:cubicBezTo>
                  <a:cubicBezTo>
                    <a:pt x="12965" y="12555"/>
                    <a:pt x="12988" y="12646"/>
                    <a:pt x="12942" y="12692"/>
                  </a:cubicBezTo>
                  <a:cubicBezTo>
                    <a:pt x="12988" y="12737"/>
                    <a:pt x="12965" y="12806"/>
                    <a:pt x="13010" y="12851"/>
                  </a:cubicBezTo>
                  <a:cubicBezTo>
                    <a:pt x="13056" y="12897"/>
                    <a:pt x="13125" y="12874"/>
                    <a:pt x="13170" y="12920"/>
                  </a:cubicBezTo>
                  <a:cubicBezTo>
                    <a:pt x="13216" y="12874"/>
                    <a:pt x="13284" y="12897"/>
                    <a:pt x="13330" y="12851"/>
                  </a:cubicBezTo>
                  <a:cubicBezTo>
                    <a:pt x="13398" y="12806"/>
                    <a:pt x="13353" y="12737"/>
                    <a:pt x="13421" y="12692"/>
                  </a:cubicBezTo>
                  <a:cubicBezTo>
                    <a:pt x="13398" y="12646"/>
                    <a:pt x="13376" y="12600"/>
                    <a:pt x="13353" y="12555"/>
                  </a:cubicBezTo>
                  <a:cubicBezTo>
                    <a:pt x="13307" y="12486"/>
                    <a:pt x="13239" y="12486"/>
                    <a:pt x="13193" y="12463"/>
                  </a:cubicBezTo>
                  <a:cubicBezTo>
                    <a:pt x="13185" y="12459"/>
                    <a:pt x="13176" y="12457"/>
                    <a:pt x="13166" y="12457"/>
                  </a:cubicBezTo>
                  <a:close/>
                  <a:moveTo>
                    <a:pt x="14552" y="12597"/>
                  </a:moveTo>
                  <a:cubicBezTo>
                    <a:pt x="14540" y="12597"/>
                    <a:pt x="14529" y="12598"/>
                    <a:pt x="14517" y="12600"/>
                  </a:cubicBezTo>
                  <a:cubicBezTo>
                    <a:pt x="14403" y="12600"/>
                    <a:pt x="14311" y="12669"/>
                    <a:pt x="14311" y="12806"/>
                  </a:cubicBezTo>
                  <a:cubicBezTo>
                    <a:pt x="14334" y="12920"/>
                    <a:pt x="14403" y="12988"/>
                    <a:pt x="14517" y="12988"/>
                  </a:cubicBezTo>
                  <a:cubicBezTo>
                    <a:pt x="14631" y="12988"/>
                    <a:pt x="14722" y="12897"/>
                    <a:pt x="14722" y="12783"/>
                  </a:cubicBezTo>
                  <a:cubicBezTo>
                    <a:pt x="14722" y="12681"/>
                    <a:pt x="14649" y="12597"/>
                    <a:pt x="14552" y="12597"/>
                  </a:cubicBezTo>
                  <a:close/>
                  <a:moveTo>
                    <a:pt x="5752" y="12418"/>
                  </a:moveTo>
                  <a:cubicBezTo>
                    <a:pt x="5592" y="12418"/>
                    <a:pt x="5455" y="12555"/>
                    <a:pt x="5455" y="12714"/>
                  </a:cubicBezTo>
                  <a:cubicBezTo>
                    <a:pt x="5455" y="12874"/>
                    <a:pt x="5592" y="13034"/>
                    <a:pt x="5752" y="13034"/>
                  </a:cubicBezTo>
                  <a:cubicBezTo>
                    <a:pt x="5912" y="13034"/>
                    <a:pt x="6049" y="12897"/>
                    <a:pt x="6072" y="12737"/>
                  </a:cubicBezTo>
                  <a:cubicBezTo>
                    <a:pt x="6072" y="12578"/>
                    <a:pt x="5935" y="12418"/>
                    <a:pt x="5752" y="12418"/>
                  </a:cubicBezTo>
                  <a:close/>
                  <a:moveTo>
                    <a:pt x="7122" y="12555"/>
                  </a:moveTo>
                  <a:cubicBezTo>
                    <a:pt x="7030" y="12555"/>
                    <a:pt x="6962" y="12555"/>
                    <a:pt x="6916" y="12623"/>
                  </a:cubicBezTo>
                  <a:cubicBezTo>
                    <a:pt x="6870" y="12692"/>
                    <a:pt x="6802" y="12737"/>
                    <a:pt x="6825" y="12806"/>
                  </a:cubicBezTo>
                  <a:cubicBezTo>
                    <a:pt x="6825" y="12897"/>
                    <a:pt x="6848" y="12966"/>
                    <a:pt x="6916" y="13011"/>
                  </a:cubicBezTo>
                  <a:cubicBezTo>
                    <a:pt x="6962" y="13080"/>
                    <a:pt x="7030" y="13102"/>
                    <a:pt x="7099" y="13102"/>
                  </a:cubicBezTo>
                  <a:cubicBezTo>
                    <a:pt x="7167" y="13102"/>
                    <a:pt x="7236" y="13080"/>
                    <a:pt x="7281" y="13034"/>
                  </a:cubicBezTo>
                  <a:cubicBezTo>
                    <a:pt x="7350" y="12966"/>
                    <a:pt x="7373" y="12920"/>
                    <a:pt x="7373" y="12851"/>
                  </a:cubicBezTo>
                  <a:cubicBezTo>
                    <a:pt x="7373" y="12760"/>
                    <a:pt x="7373" y="12692"/>
                    <a:pt x="7304" y="12623"/>
                  </a:cubicBezTo>
                  <a:cubicBezTo>
                    <a:pt x="7236" y="12578"/>
                    <a:pt x="7190" y="12555"/>
                    <a:pt x="7122" y="12555"/>
                  </a:cubicBezTo>
                  <a:close/>
                  <a:moveTo>
                    <a:pt x="15841" y="12760"/>
                  </a:moveTo>
                  <a:cubicBezTo>
                    <a:pt x="15727" y="12760"/>
                    <a:pt x="15704" y="12806"/>
                    <a:pt x="15704" y="12943"/>
                  </a:cubicBezTo>
                  <a:cubicBezTo>
                    <a:pt x="15704" y="13057"/>
                    <a:pt x="15749" y="13102"/>
                    <a:pt x="15864" y="13102"/>
                  </a:cubicBezTo>
                  <a:cubicBezTo>
                    <a:pt x="16001" y="13102"/>
                    <a:pt x="16023" y="13057"/>
                    <a:pt x="16023" y="12920"/>
                  </a:cubicBezTo>
                  <a:cubicBezTo>
                    <a:pt x="16023" y="12806"/>
                    <a:pt x="15978" y="12760"/>
                    <a:pt x="15841" y="12760"/>
                  </a:cubicBezTo>
                  <a:close/>
                  <a:moveTo>
                    <a:pt x="8468" y="12692"/>
                  </a:moveTo>
                  <a:cubicBezTo>
                    <a:pt x="8286" y="12692"/>
                    <a:pt x="8171" y="12783"/>
                    <a:pt x="8171" y="12943"/>
                  </a:cubicBezTo>
                  <a:cubicBezTo>
                    <a:pt x="8171" y="13102"/>
                    <a:pt x="8286" y="13217"/>
                    <a:pt x="8445" y="13217"/>
                  </a:cubicBezTo>
                  <a:cubicBezTo>
                    <a:pt x="8459" y="13219"/>
                    <a:pt x="8472" y="13220"/>
                    <a:pt x="8485" y="13220"/>
                  </a:cubicBezTo>
                  <a:cubicBezTo>
                    <a:pt x="8620" y="13220"/>
                    <a:pt x="8698" y="13112"/>
                    <a:pt x="8719" y="12966"/>
                  </a:cubicBezTo>
                  <a:cubicBezTo>
                    <a:pt x="8719" y="12829"/>
                    <a:pt x="8582" y="12692"/>
                    <a:pt x="8468" y="12692"/>
                  </a:cubicBezTo>
                  <a:close/>
                  <a:moveTo>
                    <a:pt x="982" y="12623"/>
                  </a:moveTo>
                  <a:cubicBezTo>
                    <a:pt x="913" y="12623"/>
                    <a:pt x="913" y="12623"/>
                    <a:pt x="936" y="12692"/>
                  </a:cubicBezTo>
                  <a:cubicBezTo>
                    <a:pt x="1027" y="12829"/>
                    <a:pt x="1096" y="12966"/>
                    <a:pt x="1164" y="13102"/>
                  </a:cubicBezTo>
                  <a:cubicBezTo>
                    <a:pt x="1164" y="13148"/>
                    <a:pt x="1187" y="13171"/>
                    <a:pt x="1210" y="13194"/>
                  </a:cubicBezTo>
                  <a:cubicBezTo>
                    <a:pt x="1219" y="13213"/>
                    <a:pt x="1229" y="13220"/>
                    <a:pt x="1239" y="13220"/>
                  </a:cubicBezTo>
                  <a:cubicBezTo>
                    <a:pt x="1252" y="13220"/>
                    <a:pt x="1265" y="13207"/>
                    <a:pt x="1278" y="13194"/>
                  </a:cubicBezTo>
                  <a:cubicBezTo>
                    <a:pt x="1301" y="13171"/>
                    <a:pt x="1301" y="13148"/>
                    <a:pt x="1324" y="13102"/>
                  </a:cubicBezTo>
                  <a:cubicBezTo>
                    <a:pt x="1438" y="12897"/>
                    <a:pt x="1278" y="12623"/>
                    <a:pt x="1027" y="12623"/>
                  </a:cubicBezTo>
                  <a:close/>
                  <a:moveTo>
                    <a:pt x="9764" y="12800"/>
                  </a:moveTo>
                  <a:cubicBezTo>
                    <a:pt x="9721" y="12800"/>
                    <a:pt x="9669" y="12833"/>
                    <a:pt x="9632" y="12851"/>
                  </a:cubicBezTo>
                  <a:cubicBezTo>
                    <a:pt x="9564" y="12897"/>
                    <a:pt x="9564" y="12988"/>
                    <a:pt x="9518" y="13057"/>
                  </a:cubicBezTo>
                  <a:cubicBezTo>
                    <a:pt x="9564" y="13102"/>
                    <a:pt x="9541" y="13194"/>
                    <a:pt x="9609" y="13239"/>
                  </a:cubicBezTo>
                  <a:cubicBezTo>
                    <a:pt x="9655" y="13285"/>
                    <a:pt x="9746" y="13285"/>
                    <a:pt x="9792" y="13331"/>
                  </a:cubicBezTo>
                  <a:cubicBezTo>
                    <a:pt x="9838" y="13285"/>
                    <a:pt x="9906" y="13308"/>
                    <a:pt x="9952" y="13262"/>
                  </a:cubicBezTo>
                  <a:cubicBezTo>
                    <a:pt x="10020" y="13217"/>
                    <a:pt x="10020" y="13125"/>
                    <a:pt x="10043" y="13080"/>
                  </a:cubicBezTo>
                  <a:cubicBezTo>
                    <a:pt x="10066" y="13034"/>
                    <a:pt x="10020" y="12966"/>
                    <a:pt x="9998" y="12920"/>
                  </a:cubicBezTo>
                  <a:cubicBezTo>
                    <a:pt x="9952" y="12829"/>
                    <a:pt x="9861" y="12806"/>
                    <a:pt x="9792" y="12806"/>
                  </a:cubicBezTo>
                  <a:cubicBezTo>
                    <a:pt x="9783" y="12801"/>
                    <a:pt x="9774" y="12800"/>
                    <a:pt x="9764" y="12800"/>
                  </a:cubicBezTo>
                  <a:close/>
                  <a:moveTo>
                    <a:pt x="11139" y="12966"/>
                  </a:moveTo>
                  <a:cubicBezTo>
                    <a:pt x="10979" y="12966"/>
                    <a:pt x="10888" y="13034"/>
                    <a:pt x="10888" y="13194"/>
                  </a:cubicBezTo>
                  <a:cubicBezTo>
                    <a:pt x="10888" y="13354"/>
                    <a:pt x="10979" y="13422"/>
                    <a:pt x="11139" y="13422"/>
                  </a:cubicBezTo>
                  <a:cubicBezTo>
                    <a:pt x="11276" y="13422"/>
                    <a:pt x="11367" y="13354"/>
                    <a:pt x="11367" y="13194"/>
                  </a:cubicBezTo>
                  <a:cubicBezTo>
                    <a:pt x="11367" y="13034"/>
                    <a:pt x="11276" y="12966"/>
                    <a:pt x="11139" y="12966"/>
                  </a:cubicBezTo>
                  <a:close/>
                  <a:moveTo>
                    <a:pt x="2374" y="12760"/>
                  </a:moveTo>
                  <a:cubicBezTo>
                    <a:pt x="2214" y="12760"/>
                    <a:pt x="2031" y="12920"/>
                    <a:pt x="2031" y="13080"/>
                  </a:cubicBezTo>
                  <a:cubicBezTo>
                    <a:pt x="2031" y="13239"/>
                    <a:pt x="2191" y="13422"/>
                    <a:pt x="2351" y="13422"/>
                  </a:cubicBezTo>
                  <a:cubicBezTo>
                    <a:pt x="2360" y="13423"/>
                    <a:pt x="2369" y="13424"/>
                    <a:pt x="2379" y="13424"/>
                  </a:cubicBezTo>
                  <a:cubicBezTo>
                    <a:pt x="2531" y="13424"/>
                    <a:pt x="2693" y="13253"/>
                    <a:pt x="2693" y="13102"/>
                  </a:cubicBezTo>
                  <a:cubicBezTo>
                    <a:pt x="2716" y="12943"/>
                    <a:pt x="2534" y="12760"/>
                    <a:pt x="2374" y="12760"/>
                  </a:cubicBezTo>
                  <a:close/>
                  <a:moveTo>
                    <a:pt x="3721" y="12897"/>
                  </a:moveTo>
                  <a:cubicBezTo>
                    <a:pt x="3515" y="12897"/>
                    <a:pt x="3401" y="12988"/>
                    <a:pt x="3401" y="13194"/>
                  </a:cubicBezTo>
                  <a:cubicBezTo>
                    <a:pt x="3401" y="13399"/>
                    <a:pt x="3492" y="13491"/>
                    <a:pt x="3698" y="13491"/>
                  </a:cubicBezTo>
                  <a:cubicBezTo>
                    <a:pt x="3903" y="13491"/>
                    <a:pt x="4017" y="13399"/>
                    <a:pt x="4017" y="13217"/>
                  </a:cubicBezTo>
                  <a:cubicBezTo>
                    <a:pt x="4017" y="12988"/>
                    <a:pt x="3926" y="12897"/>
                    <a:pt x="3721" y="12897"/>
                  </a:cubicBezTo>
                  <a:close/>
                  <a:moveTo>
                    <a:pt x="12485" y="13057"/>
                  </a:moveTo>
                  <a:cubicBezTo>
                    <a:pt x="12371" y="13057"/>
                    <a:pt x="12234" y="13171"/>
                    <a:pt x="12234" y="13285"/>
                  </a:cubicBezTo>
                  <a:cubicBezTo>
                    <a:pt x="12234" y="13399"/>
                    <a:pt x="12349" y="13513"/>
                    <a:pt x="12463" y="13536"/>
                  </a:cubicBezTo>
                  <a:cubicBezTo>
                    <a:pt x="12577" y="13536"/>
                    <a:pt x="12691" y="13422"/>
                    <a:pt x="12714" y="13308"/>
                  </a:cubicBezTo>
                  <a:cubicBezTo>
                    <a:pt x="12714" y="13194"/>
                    <a:pt x="12600" y="13057"/>
                    <a:pt x="12485" y="13057"/>
                  </a:cubicBezTo>
                  <a:close/>
                  <a:moveTo>
                    <a:pt x="13809" y="13194"/>
                  </a:moveTo>
                  <a:cubicBezTo>
                    <a:pt x="13695" y="13194"/>
                    <a:pt x="13604" y="13285"/>
                    <a:pt x="13604" y="13399"/>
                  </a:cubicBezTo>
                  <a:cubicBezTo>
                    <a:pt x="13604" y="13513"/>
                    <a:pt x="13695" y="13605"/>
                    <a:pt x="13809" y="13605"/>
                  </a:cubicBezTo>
                  <a:cubicBezTo>
                    <a:pt x="13946" y="13605"/>
                    <a:pt x="14015" y="13513"/>
                    <a:pt x="14015" y="13399"/>
                  </a:cubicBezTo>
                  <a:cubicBezTo>
                    <a:pt x="14015" y="13262"/>
                    <a:pt x="13946" y="13194"/>
                    <a:pt x="13809" y="13194"/>
                  </a:cubicBezTo>
                  <a:close/>
                  <a:moveTo>
                    <a:pt x="5067" y="13034"/>
                  </a:moveTo>
                  <a:cubicBezTo>
                    <a:pt x="4885" y="13034"/>
                    <a:pt x="4748" y="13171"/>
                    <a:pt x="4748" y="13331"/>
                  </a:cubicBezTo>
                  <a:cubicBezTo>
                    <a:pt x="4748" y="13491"/>
                    <a:pt x="4885" y="13627"/>
                    <a:pt x="5044" y="13627"/>
                  </a:cubicBezTo>
                  <a:cubicBezTo>
                    <a:pt x="5204" y="13627"/>
                    <a:pt x="5364" y="13491"/>
                    <a:pt x="5364" y="13331"/>
                  </a:cubicBezTo>
                  <a:cubicBezTo>
                    <a:pt x="5364" y="13171"/>
                    <a:pt x="5227" y="13034"/>
                    <a:pt x="5067" y="13034"/>
                  </a:cubicBezTo>
                  <a:close/>
                  <a:moveTo>
                    <a:pt x="15133" y="13354"/>
                  </a:moveTo>
                  <a:cubicBezTo>
                    <a:pt x="14996" y="13354"/>
                    <a:pt x="14951" y="13399"/>
                    <a:pt x="14951" y="13513"/>
                  </a:cubicBezTo>
                  <a:cubicBezTo>
                    <a:pt x="14951" y="13650"/>
                    <a:pt x="14996" y="13696"/>
                    <a:pt x="15110" y="13696"/>
                  </a:cubicBezTo>
                  <a:cubicBezTo>
                    <a:pt x="15247" y="13696"/>
                    <a:pt x="15293" y="13650"/>
                    <a:pt x="15293" y="13536"/>
                  </a:cubicBezTo>
                  <a:cubicBezTo>
                    <a:pt x="15293" y="13399"/>
                    <a:pt x="15247" y="13354"/>
                    <a:pt x="15133" y="13354"/>
                  </a:cubicBezTo>
                  <a:close/>
                  <a:moveTo>
                    <a:pt x="6391" y="13125"/>
                  </a:moveTo>
                  <a:cubicBezTo>
                    <a:pt x="6323" y="13148"/>
                    <a:pt x="6254" y="13171"/>
                    <a:pt x="6186" y="13217"/>
                  </a:cubicBezTo>
                  <a:cubicBezTo>
                    <a:pt x="6117" y="13262"/>
                    <a:pt x="6117" y="13354"/>
                    <a:pt x="6094" y="13422"/>
                  </a:cubicBezTo>
                  <a:cubicBezTo>
                    <a:pt x="6094" y="13491"/>
                    <a:pt x="6140" y="13582"/>
                    <a:pt x="6186" y="13627"/>
                  </a:cubicBezTo>
                  <a:cubicBezTo>
                    <a:pt x="6231" y="13696"/>
                    <a:pt x="6323" y="13719"/>
                    <a:pt x="6391" y="13719"/>
                  </a:cubicBezTo>
                  <a:cubicBezTo>
                    <a:pt x="6460" y="13719"/>
                    <a:pt x="6551" y="13696"/>
                    <a:pt x="6597" y="13650"/>
                  </a:cubicBezTo>
                  <a:cubicBezTo>
                    <a:pt x="6642" y="13582"/>
                    <a:pt x="6688" y="13513"/>
                    <a:pt x="6688" y="13445"/>
                  </a:cubicBezTo>
                  <a:cubicBezTo>
                    <a:pt x="6688" y="13376"/>
                    <a:pt x="6665" y="13285"/>
                    <a:pt x="6597" y="13217"/>
                  </a:cubicBezTo>
                  <a:cubicBezTo>
                    <a:pt x="6551" y="13171"/>
                    <a:pt x="6460" y="13148"/>
                    <a:pt x="6391" y="13125"/>
                  </a:cubicBezTo>
                  <a:close/>
                  <a:moveTo>
                    <a:pt x="7738" y="13285"/>
                  </a:moveTo>
                  <a:cubicBezTo>
                    <a:pt x="7578" y="13285"/>
                    <a:pt x="7464" y="13399"/>
                    <a:pt x="7464" y="13559"/>
                  </a:cubicBezTo>
                  <a:cubicBezTo>
                    <a:pt x="7464" y="13719"/>
                    <a:pt x="7578" y="13833"/>
                    <a:pt x="7738" y="13833"/>
                  </a:cubicBezTo>
                  <a:cubicBezTo>
                    <a:pt x="7898" y="13833"/>
                    <a:pt x="8012" y="13719"/>
                    <a:pt x="8012" y="13559"/>
                  </a:cubicBezTo>
                  <a:cubicBezTo>
                    <a:pt x="8012" y="13399"/>
                    <a:pt x="7898" y="13285"/>
                    <a:pt x="7738" y="13285"/>
                  </a:cubicBezTo>
                  <a:close/>
                  <a:moveTo>
                    <a:pt x="9022" y="13397"/>
                  </a:moveTo>
                  <a:cubicBezTo>
                    <a:pt x="8927" y="13397"/>
                    <a:pt x="8766" y="13566"/>
                    <a:pt x="8788" y="13673"/>
                  </a:cubicBezTo>
                  <a:cubicBezTo>
                    <a:pt x="8788" y="13787"/>
                    <a:pt x="8925" y="13924"/>
                    <a:pt x="9039" y="13924"/>
                  </a:cubicBezTo>
                  <a:cubicBezTo>
                    <a:pt x="9046" y="13926"/>
                    <a:pt x="9054" y="13926"/>
                    <a:pt x="9062" y="13926"/>
                  </a:cubicBezTo>
                  <a:cubicBezTo>
                    <a:pt x="9173" y="13926"/>
                    <a:pt x="9313" y="13780"/>
                    <a:pt x="9313" y="13673"/>
                  </a:cubicBezTo>
                  <a:cubicBezTo>
                    <a:pt x="9313" y="13559"/>
                    <a:pt x="9176" y="13399"/>
                    <a:pt x="9039" y="13399"/>
                  </a:cubicBezTo>
                  <a:cubicBezTo>
                    <a:pt x="9034" y="13398"/>
                    <a:pt x="9028" y="13397"/>
                    <a:pt x="9022" y="13397"/>
                  </a:cubicBezTo>
                  <a:close/>
                  <a:moveTo>
                    <a:pt x="1639" y="13359"/>
                  </a:moveTo>
                  <a:cubicBezTo>
                    <a:pt x="1565" y="13359"/>
                    <a:pt x="1493" y="13390"/>
                    <a:pt x="1438" y="13445"/>
                  </a:cubicBezTo>
                  <a:cubicBezTo>
                    <a:pt x="1392" y="13468"/>
                    <a:pt x="1370" y="13491"/>
                    <a:pt x="1415" y="13536"/>
                  </a:cubicBezTo>
                  <a:cubicBezTo>
                    <a:pt x="1484" y="13627"/>
                    <a:pt x="1552" y="13742"/>
                    <a:pt x="1621" y="13833"/>
                  </a:cubicBezTo>
                  <a:cubicBezTo>
                    <a:pt x="1643" y="13879"/>
                    <a:pt x="1689" y="13924"/>
                    <a:pt x="1735" y="13993"/>
                  </a:cubicBezTo>
                  <a:lnTo>
                    <a:pt x="1780" y="13993"/>
                  </a:lnTo>
                  <a:cubicBezTo>
                    <a:pt x="1872" y="13924"/>
                    <a:pt x="1963" y="13833"/>
                    <a:pt x="1963" y="13696"/>
                  </a:cubicBezTo>
                  <a:cubicBezTo>
                    <a:pt x="1940" y="13559"/>
                    <a:pt x="1872" y="13468"/>
                    <a:pt x="1780" y="13399"/>
                  </a:cubicBezTo>
                  <a:cubicBezTo>
                    <a:pt x="1735" y="13372"/>
                    <a:pt x="1687" y="13359"/>
                    <a:pt x="1639" y="13359"/>
                  </a:cubicBezTo>
                  <a:close/>
                  <a:moveTo>
                    <a:pt x="10386" y="13559"/>
                  </a:moveTo>
                  <a:cubicBezTo>
                    <a:pt x="10226" y="13559"/>
                    <a:pt x="10157" y="13650"/>
                    <a:pt x="10157" y="13787"/>
                  </a:cubicBezTo>
                  <a:cubicBezTo>
                    <a:pt x="10157" y="13947"/>
                    <a:pt x="10226" y="14038"/>
                    <a:pt x="10386" y="14038"/>
                  </a:cubicBezTo>
                  <a:cubicBezTo>
                    <a:pt x="10545" y="14038"/>
                    <a:pt x="10637" y="13947"/>
                    <a:pt x="10637" y="13810"/>
                  </a:cubicBezTo>
                  <a:cubicBezTo>
                    <a:pt x="10637" y="13650"/>
                    <a:pt x="10545" y="13559"/>
                    <a:pt x="10386" y="13559"/>
                  </a:cubicBezTo>
                  <a:close/>
                  <a:moveTo>
                    <a:pt x="2967" y="13491"/>
                  </a:moveTo>
                  <a:cubicBezTo>
                    <a:pt x="2762" y="13491"/>
                    <a:pt x="2671" y="13582"/>
                    <a:pt x="2671" y="13787"/>
                  </a:cubicBezTo>
                  <a:cubicBezTo>
                    <a:pt x="2671" y="13993"/>
                    <a:pt x="2762" y="14107"/>
                    <a:pt x="2967" y="14107"/>
                  </a:cubicBezTo>
                  <a:cubicBezTo>
                    <a:pt x="3173" y="14107"/>
                    <a:pt x="3264" y="14016"/>
                    <a:pt x="3264" y="13810"/>
                  </a:cubicBezTo>
                  <a:cubicBezTo>
                    <a:pt x="3264" y="13605"/>
                    <a:pt x="3173" y="13491"/>
                    <a:pt x="2967" y="13491"/>
                  </a:cubicBezTo>
                  <a:close/>
                  <a:moveTo>
                    <a:pt x="11757" y="13670"/>
                  </a:moveTo>
                  <a:cubicBezTo>
                    <a:pt x="11748" y="13670"/>
                    <a:pt x="11740" y="13671"/>
                    <a:pt x="11732" y="13673"/>
                  </a:cubicBezTo>
                  <a:cubicBezTo>
                    <a:pt x="11618" y="13673"/>
                    <a:pt x="11504" y="13787"/>
                    <a:pt x="11504" y="13901"/>
                  </a:cubicBezTo>
                  <a:cubicBezTo>
                    <a:pt x="11504" y="14038"/>
                    <a:pt x="11641" y="14130"/>
                    <a:pt x="11732" y="14130"/>
                  </a:cubicBezTo>
                  <a:cubicBezTo>
                    <a:pt x="11846" y="14130"/>
                    <a:pt x="11983" y="13993"/>
                    <a:pt x="11960" y="13901"/>
                  </a:cubicBezTo>
                  <a:cubicBezTo>
                    <a:pt x="11960" y="13776"/>
                    <a:pt x="11846" y="13670"/>
                    <a:pt x="11757" y="13670"/>
                  </a:cubicBezTo>
                  <a:close/>
                  <a:moveTo>
                    <a:pt x="4314" y="13627"/>
                  </a:moveTo>
                  <a:cubicBezTo>
                    <a:pt x="4154" y="13627"/>
                    <a:pt x="4017" y="13764"/>
                    <a:pt x="4017" y="13924"/>
                  </a:cubicBezTo>
                  <a:cubicBezTo>
                    <a:pt x="4017" y="14107"/>
                    <a:pt x="4154" y="14244"/>
                    <a:pt x="4314" y="14244"/>
                  </a:cubicBezTo>
                  <a:cubicBezTo>
                    <a:pt x="4474" y="14244"/>
                    <a:pt x="4611" y="14107"/>
                    <a:pt x="4611" y="13947"/>
                  </a:cubicBezTo>
                  <a:cubicBezTo>
                    <a:pt x="4611" y="13764"/>
                    <a:pt x="4474" y="13627"/>
                    <a:pt x="4314" y="13627"/>
                  </a:cubicBezTo>
                  <a:close/>
                  <a:moveTo>
                    <a:pt x="13079" y="13833"/>
                  </a:moveTo>
                  <a:cubicBezTo>
                    <a:pt x="12965" y="13833"/>
                    <a:pt x="12873" y="13901"/>
                    <a:pt x="12873" y="14038"/>
                  </a:cubicBezTo>
                  <a:cubicBezTo>
                    <a:pt x="12873" y="14152"/>
                    <a:pt x="12965" y="14244"/>
                    <a:pt x="13079" y="14244"/>
                  </a:cubicBezTo>
                  <a:cubicBezTo>
                    <a:pt x="13193" y="14244"/>
                    <a:pt x="13284" y="14152"/>
                    <a:pt x="13284" y="14038"/>
                  </a:cubicBezTo>
                  <a:cubicBezTo>
                    <a:pt x="13284" y="13901"/>
                    <a:pt x="13193" y="13833"/>
                    <a:pt x="13079" y="13833"/>
                  </a:cubicBezTo>
                  <a:close/>
                  <a:moveTo>
                    <a:pt x="14403" y="13924"/>
                  </a:moveTo>
                  <a:cubicBezTo>
                    <a:pt x="14357" y="13924"/>
                    <a:pt x="14220" y="14061"/>
                    <a:pt x="14220" y="14152"/>
                  </a:cubicBezTo>
                  <a:cubicBezTo>
                    <a:pt x="14243" y="14175"/>
                    <a:pt x="14266" y="14244"/>
                    <a:pt x="14311" y="14267"/>
                  </a:cubicBezTo>
                  <a:cubicBezTo>
                    <a:pt x="14346" y="14301"/>
                    <a:pt x="14380" y="14318"/>
                    <a:pt x="14414" y="14318"/>
                  </a:cubicBezTo>
                  <a:cubicBezTo>
                    <a:pt x="14448" y="14318"/>
                    <a:pt x="14483" y="14301"/>
                    <a:pt x="14517" y="14267"/>
                  </a:cubicBezTo>
                  <a:cubicBezTo>
                    <a:pt x="14631" y="14175"/>
                    <a:pt x="14631" y="14084"/>
                    <a:pt x="14517" y="13993"/>
                  </a:cubicBezTo>
                  <a:cubicBezTo>
                    <a:pt x="14494" y="13970"/>
                    <a:pt x="14448" y="13947"/>
                    <a:pt x="14403" y="13924"/>
                  </a:cubicBezTo>
                  <a:close/>
                  <a:moveTo>
                    <a:pt x="5661" y="13719"/>
                  </a:moveTo>
                  <a:cubicBezTo>
                    <a:pt x="5592" y="13764"/>
                    <a:pt x="5501" y="13764"/>
                    <a:pt x="5455" y="13833"/>
                  </a:cubicBezTo>
                  <a:cubicBezTo>
                    <a:pt x="5410" y="13879"/>
                    <a:pt x="5364" y="13970"/>
                    <a:pt x="5364" y="14038"/>
                  </a:cubicBezTo>
                  <a:cubicBezTo>
                    <a:pt x="5364" y="14107"/>
                    <a:pt x="5387" y="14175"/>
                    <a:pt x="5432" y="14221"/>
                  </a:cubicBezTo>
                  <a:cubicBezTo>
                    <a:pt x="5501" y="14289"/>
                    <a:pt x="5569" y="14335"/>
                    <a:pt x="5638" y="14335"/>
                  </a:cubicBezTo>
                  <a:cubicBezTo>
                    <a:pt x="5706" y="14335"/>
                    <a:pt x="5798" y="14289"/>
                    <a:pt x="5866" y="14244"/>
                  </a:cubicBezTo>
                  <a:cubicBezTo>
                    <a:pt x="5912" y="14198"/>
                    <a:pt x="5957" y="14107"/>
                    <a:pt x="5957" y="14038"/>
                  </a:cubicBezTo>
                  <a:cubicBezTo>
                    <a:pt x="5957" y="13970"/>
                    <a:pt x="5912" y="13879"/>
                    <a:pt x="5866" y="13833"/>
                  </a:cubicBezTo>
                  <a:cubicBezTo>
                    <a:pt x="5820" y="13787"/>
                    <a:pt x="5729" y="13764"/>
                    <a:pt x="5661" y="13719"/>
                  </a:cubicBezTo>
                  <a:close/>
                  <a:moveTo>
                    <a:pt x="15760" y="14102"/>
                  </a:moveTo>
                  <a:cubicBezTo>
                    <a:pt x="15677" y="14102"/>
                    <a:pt x="15590" y="14170"/>
                    <a:pt x="15590" y="14289"/>
                  </a:cubicBezTo>
                  <a:cubicBezTo>
                    <a:pt x="15613" y="14312"/>
                    <a:pt x="15613" y="14335"/>
                    <a:pt x="15635" y="14358"/>
                  </a:cubicBezTo>
                  <a:cubicBezTo>
                    <a:pt x="15658" y="14335"/>
                    <a:pt x="15681" y="14335"/>
                    <a:pt x="15704" y="14312"/>
                  </a:cubicBezTo>
                  <a:cubicBezTo>
                    <a:pt x="15727" y="14244"/>
                    <a:pt x="15772" y="14198"/>
                    <a:pt x="15818" y="14130"/>
                  </a:cubicBezTo>
                  <a:cubicBezTo>
                    <a:pt x="15818" y="14130"/>
                    <a:pt x="15841" y="14107"/>
                    <a:pt x="15795" y="14107"/>
                  </a:cubicBezTo>
                  <a:cubicBezTo>
                    <a:pt x="15784" y="14104"/>
                    <a:pt x="15772" y="14102"/>
                    <a:pt x="15760" y="14102"/>
                  </a:cubicBezTo>
                  <a:close/>
                  <a:moveTo>
                    <a:pt x="7007" y="13901"/>
                  </a:moveTo>
                  <a:cubicBezTo>
                    <a:pt x="6848" y="13901"/>
                    <a:pt x="6733" y="14016"/>
                    <a:pt x="6733" y="14175"/>
                  </a:cubicBezTo>
                  <a:cubicBezTo>
                    <a:pt x="6733" y="14321"/>
                    <a:pt x="6829" y="14429"/>
                    <a:pt x="6967" y="14429"/>
                  </a:cubicBezTo>
                  <a:cubicBezTo>
                    <a:pt x="6980" y="14429"/>
                    <a:pt x="6994" y="14428"/>
                    <a:pt x="7007" y="14426"/>
                  </a:cubicBezTo>
                  <a:cubicBezTo>
                    <a:pt x="7167" y="14426"/>
                    <a:pt x="7281" y="14312"/>
                    <a:pt x="7258" y="14152"/>
                  </a:cubicBezTo>
                  <a:cubicBezTo>
                    <a:pt x="7258" y="14016"/>
                    <a:pt x="7167" y="13901"/>
                    <a:pt x="7007" y="13901"/>
                  </a:cubicBezTo>
                  <a:close/>
                  <a:moveTo>
                    <a:pt x="8331" y="13993"/>
                  </a:moveTo>
                  <a:cubicBezTo>
                    <a:pt x="8217" y="14016"/>
                    <a:pt x="8080" y="14175"/>
                    <a:pt x="8080" y="14267"/>
                  </a:cubicBezTo>
                  <a:cubicBezTo>
                    <a:pt x="8080" y="14381"/>
                    <a:pt x="8240" y="14540"/>
                    <a:pt x="8354" y="14540"/>
                  </a:cubicBezTo>
                  <a:cubicBezTo>
                    <a:pt x="8468" y="14540"/>
                    <a:pt x="8628" y="14381"/>
                    <a:pt x="8605" y="14267"/>
                  </a:cubicBezTo>
                  <a:cubicBezTo>
                    <a:pt x="8605" y="14130"/>
                    <a:pt x="8445" y="13993"/>
                    <a:pt x="8331" y="13993"/>
                  </a:cubicBezTo>
                  <a:close/>
                  <a:moveTo>
                    <a:pt x="9678" y="14175"/>
                  </a:moveTo>
                  <a:cubicBezTo>
                    <a:pt x="9518" y="14175"/>
                    <a:pt x="9450" y="14244"/>
                    <a:pt x="9450" y="14404"/>
                  </a:cubicBezTo>
                  <a:cubicBezTo>
                    <a:pt x="9450" y="14563"/>
                    <a:pt x="9518" y="14632"/>
                    <a:pt x="9678" y="14632"/>
                  </a:cubicBezTo>
                  <a:cubicBezTo>
                    <a:pt x="9838" y="14632"/>
                    <a:pt x="9929" y="14563"/>
                    <a:pt x="9929" y="14404"/>
                  </a:cubicBezTo>
                  <a:cubicBezTo>
                    <a:pt x="9929" y="14244"/>
                    <a:pt x="9838" y="14175"/>
                    <a:pt x="9678" y="14175"/>
                  </a:cubicBezTo>
                  <a:close/>
                  <a:moveTo>
                    <a:pt x="2283" y="14130"/>
                  </a:moveTo>
                  <a:cubicBezTo>
                    <a:pt x="2146" y="14130"/>
                    <a:pt x="2031" y="14152"/>
                    <a:pt x="1986" y="14289"/>
                  </a:cubicBezTo>
                  <a:cubicBezTo>
                    <a:pt x="1986" y="14312"/>
                    <a:pt x="1963" y="14312"/>
                    <a:pt x="1986" y="14335"/>
                  </a:cubicBezTo>
                  <a:cubicBezTo>
                    <a:pt x="2077" y="14449"/>
                    <a:pt x="2191" y="14563"/>
                    <a:pt x="2283" y="14677"/>
                  </a:cubicBezTo>
                  <a:cubicBezTo>
                    <a:pt x="2323" y="14717"/>
                    <a:pt x="2349" y="14736"/>
                    <a:pt x="2375" y="14736"/>
                  </a:cubicBezTo>
                  <a:cubicBezTo>
                    <a:pt x="2407" y="14736"/>
                    <a:pt x="2437" y="14706"/>
                    <a:pt x="2488" y="14655"/>
                  </a:cubicBezTo>
                  <a:cubicBezTo>
                    <a:pt x="2556" y="14586"/>
                    <a:pt x="2602" y="14404"/>
                    <a:pt x="2556" y="14312"/>
                  </a:cubicBezTo>
                  <a:cubicBezTo>
                    <a:pt x="2511" y="14175"/>
                    <a:pt x="2397" y="14130"/>
                    <a:pt x="2283" y="14130"/>
                  </a:cubicBezTo>
                  <a:close/>
                  <a:moveTo>
                    <a:pt x="11002" y="14267"/>
                  </a:moveTo>
                  <a:cubicBezTo>
                    <a:pt x="10888" y="14267"/>
                    <a:pt x="10774" y="14381"/>
                    <a:pt x="10751" y="14495"/>
                  </a:cubicBezTo>
                  <a:cubicBezTo>
                    <a:pt x="10751" y="14586"/>
                    <a:pt x="10865" y="14746"/>
                    <a:pt x="11002" y="14746"/>
                  </a:cubicBezTo>
                  <a:cubicBezTo>
                    <a:pt x="11093" y="14746"/>
                    <a:pt x="11230" y="14632"/>
                    <a:pt x="11230" y="14518"/>
                  </a:cubicBezTo>
                  <a:cubicBezTo>
                    <a:pt x="11230" y="14404"/>
                    <a:pt x="11116" y="14267"/>
                    <a:pt x="11002" y="14267"/>
                  </a:cubicBezTo>
                  <a:close/>
                  <a:moveTo>
                    <a:pt x="3584" y="14244"/>
                  </a:moveTo>
                  <a:cubicBezTo>
                    <a:pt x="3424" y="14244"/>
                    <a:pt x="3287" y="14381"/>
                    <a:pt x="3264" y="14540"/>
                  </a:cubicBezTo>
                  <a:cubicBezTo>
                    <a:pt x="3264" y="14700"/>
                    <a:pt x="3401" y="14837"/>
                    <a:pt x="3584" y="14837"/>
                  </a:cubicBezTo>
                  <a:cubicBezTo>
                    <a:pt x="3721" y="14837"/>
                    <a:pt x="3880" y="14700"/>
                    <a:pt x="3880" y="14540"/>
                  </a:cubicBezTo>
                  <a:cubicBezTo>
                    <a:pt x="3880" y="14381"/>
                    <a:pt x="3743" y="14244"/>
                    <a:pt x="3584" y="14244"/>
                  </a:cubicBezTo>
                  <a:close/>
                  <a:moveTo>
                    <a:pt x="12349" y="14426"/>
                  </a:moveTo>
                  <a:cubicBezTo>
                    <a:pt x="12303" y="14449"/>
                    <a:pt x="12257" y="14426"/>
                    <a:pt x="12212" y="14472"/>
                  </a:cubicBezTo>
                  <a:cubicBezTo>
                    <a:pt x="12166" y="14518"/>
                    <a:pt x="12120" y="14563"/>
                    <a:pt x="12143" y="14632"/>
                  </a:cubicBezTo>
                  <a:cubicBezTo>
                    <a:pt x="12143" y="14677"/>
                    <a:pt x="12120" y="14723"/>
                    <a:pt x="12189" y="14769"/>
                  </a:cubicBezTo>
                  <a:cubicBezTo>
                    <a:pt x="12228" y="14788"/>
                    <a:pt x="12250" y="14842"/>
                    <a:pt x="12299" y="14842"/>
                  </a:cubicBezTo>
                  <a:cubicBezTo>
                    <a:pt x="12307" y="14842"/>
                    <a:pt x="12316" y="14840"/>
                    <a:pt x="12326" y="14837"/>
                  </a:cubicBezTo>
                  <a:cubicBezTo>
                    <a:pt x="12344" y="14837"/>
                    <a:pt x="12366" y="14841"/>
                    <a:pt x="12387" y="14841"/>
                  </a:cubicBezTo>
                  <a:cubicBezTo>
                    <a:pt x="12419" y="14841"/>
                    <a:pt x="12449" y="14833"/>
                    <a:pt x="12463" y="14792"/>
                  </a:cubicBezTo>
                  <a:cubicBezTo>
                    <a:pt x="12508" y="14746"/>
                    <a:pt x="12554" y="14723"/>
                    <a:pt x="12531" y="14655"/>
                  </a:cubicBezTo>
                  <a:cubicBezTo>
                    <a:pt x="12531" y="14609"/>
                    <a:pt x="12554" y="14540"/>
                    <a:pt x="12485" y="14495"/>
                  </a:cubicBezTo>
                  <a:cubicBezTo>
                    <a:pt x="12440" y="14472"/>
                    <a:pt x="12417" y="14426"/>
                    <a:pt x="12349" y="14426"/>
                  </a:cubicBezTo>
                  <a:close/>
                  <a:moveTo>
                    <a:pt x="13684" y="14546"/>
                  </a:moveTo>
                  <a:cubicBezTo>
                    <a:pt x="13632" y="14546"/>
                    <a:pt x="13581" y="14575"/>
                    <a:pt x="13535" y="14632"/>
                  </a:cubicBezTo>
                  <a:cubicBezTo>
                    <a:pt x="13513" y="14677"/>
                    <a:pt x="13490" y="14700"/>
                    <a:pt x="13490" y="14746"/>
                  </a:cubicBezTo>
                  <a:cubicBezTo>
                    <a:pt x="13490" y="14769"/>
                    <a:pt x="13513" y="14814"/>
                    <a:pt x="13513" y="14837"/>
                  </a:cubicBezTo>
                  <a:cubicBezTo>
                    <a:pt x="13558" y="14894"/>
                    <a:pt x="13615" y="14923"/>
                    <a:pt x="13672" y="14923"/>
                  </a:cubicBezTo>
                  <a:cubicBezTo>
                    <a:pt x="13729" y="14923"/>
                    <a:pt x="13787" y="14894"/>
                    <a:pt x="13832" y="14837"/>
                  </a:cubicBezTo>
                  <a:cubicBezTo>
                    <a:pt x="13878" y="14769"/>
                    <a:pt x="13878" y="14700"/>
                    <a:pt x="13832" y="14632"/>
                  </a:cubicBezTo>
                  <a:cubicBezTo>
                    <a:pt x="13787" y="14575"/>
                    <a:pt x="13735" y="14546"/>
                    <a:pt x="13684" y="14546"/>
                  </a:cubicBezTo>
                  <a:close/>
                  <a:moveTo>
                    <a:pt x="4930" y="14358"/>
                  </a:moveTo>
                  <a:cubicBezTo>
                    <a:pt x="4793" y="14358"/>
                    <a:pt x="4611" y="14540"/>
                    <a:pt x="4611" y="14677"/>
                  </a:cubicBezTo>
                  <a:cubicBezTo>
                    <a:pt x="4611" y="14814"/>
                    <a:pt x="4793" y="14974"/>
                    <a:pt x="4930" y="14974"/>
                  </a:cubicBezTo>
                  <a:cubicBezTo>
                    <a:pt x="5067" y="14974"/>
                    <a:pt x="5227" y="14792"/>
                    <a:pt x="5227" y="14655"/>
                  </a:cubicBezTo>
                  <a:cubicBezTo>
                    <a:pt x="5204" y="14540"/>
                    <a:pt x="5044" y="14381"/>
                    <a:pt x="4930" y="14358"/>
                  </a:cubicBezTo>
                  <a:close/>
                  <a:moveTo>
                    <a:pt x="6277" y="14495"/>
                  </a:moveTo>
                  <a:cubicBezTo>
                    <a:pt x="6094" y="14495"/>
                    <a:pt x="6003" y="14609"/>
                    <a:pt x="6003" y="14769"/>
                  </a:cubicBezTo>
                  <a:cubicBezTo>
                    <a:pt x="6003" y="14929"/>
                    <a:pt x="6094" y="15043"/>
                    <a:pt x="6254" y="15043"/>
                  </a:cubicBezTo>
                  <a:cubicBezTo>
                    <a:pt x="6414" y="15043"/>
                    <a:pt x="6528" y="14929"/>
                    <a:pt x="6528" y="14792"/>
                  </a:cubicBezTo>
                  <a:cubicBezTo>
                    <a:pt x="6528" y="14609"/>
                    <a:pt x="6437" y="14495"/>
                    <a:pt x="6277" y="14495"/>
                  </a:cubicBezTo>
                  <a:close/>
                  <a:moveTo>
                    <a:pt x="14984" y="14694"/>
                  </a:moveTo>
                  <a:cubicBezTo>
                    <a:pt x="14970" y="14694"/>
                    <a:pt x="14959" y="14696"/>
                    <a:pt x="14951" y="14700"/>
                  </a:cubicBezTo>
                  <a:cubicBezTo>
                    <a:pt x="14882" y="14746"/>
                    <a:pt x="14836" y="14792"/>
                    <a:pt x="14859" y="14883"/>
                  </a:cubicBezTo>
                  <a:cubicBezTo>
                    <a:pt x="14836" y="14929"/>
                    <a:pt x="14859" y="14974"/>
                    <a:pt x="14905" y="15020"/>
                  </a:cubicBezTo>
                  <a:cubicBezTo>
                    <a:pt x="14928" y="15035"/>
                    <a:pt x="14951" y="15043"/>
                    <a:pt x="14974" y="15043"/>
                  </a:cubicBezTo>
                  <a:cubicBezTo>
                    <a:pt x="15022" y="15043"/>
                    <a:pt x="15072" y="15012"/>
                    <a:pt x="15133" y="14951"/>
                  </a:cubicBezTo>
                  <a:cubicBezTo>
                    <a:pt x="15202" y="14883"/>
                    <a:pt x="15224" y="14814"/>
                    <a:pt x="15156" y="14769"/>
                  </a:cubicBezTo>
                  <a:cubicBezTo>
                    <a:pt x="15137" y="14731"/>
                    <a:pt x="15043" y="14694"/>
                    <a:pt x="14984" y="14694"/>
                  </a:cubicBezTo>
                  <a:close/>
                  <a:moveTo>
                    <a:pt x="7629" y="14627"/>
                  </a:moveTo>
                  <a:cubicBezTo>
                    <a:pt x="7620" y="14627"/>
                    <a:pt x="7610" y="14629"/>
                    <a:pt x="7601" y="14632"/>
                  </a:cubicBezTo>
                  <a:cubicBezTo>
                    <a:pt x="7532" y="14655"/>
                    <a:pt x="7464" y="14677"/>
                    <a:pt x="7418" y="14723"/>
                  </a:cubicBezTo>
                  <a:cubicBezTo>
                    <a:pt x="7373" y="14769"/>
                    <a:pt x="7350" y="14837"/>
                    <a:pt x="7327" y="14906"/>
                  </a:cubicBezTo>
                  <a:cubicBezTo>
                    <a:pt x="7350" y="14974"/>
                    <a:pt x="7373" y="15065"/>
                    <a:pt x="7418" y="15088"/>
                  </a:cubicBezTo>
                  <a:cubicBezTo>
                    <a:pt x="7458" y="15128"/>
                    <a:pt x="7514" y="15184"/>
                    <a:pt x="7588" y="15184"/>
                  </a:cubicBezTo>
                  <a:cubicBezTo>
                    <a:pt x="7599" y="15184"/>
                    <a:pt x="7611" y="15183"/>
                    <a:pt x="7624" y="15180"/>
                  </a:cubicBezTo>
                  <a:cubicBezTo>
                    <a:pt x="7692" y="15157"/>
                    <a:pt x="7761" y="15134"/>
                    <a:pt x="7806" y="15088"/>
                  </a:cubicBezTo>
                  <a:cubicBezTo>
                    <a:pt x="7829" y="15043"/>
                    <a:pt x="7898" y="14974"/>
                    <a:pt x="7875" y="14883"/>
                  </a:cubicBezTo>
                  <a:cubicBezTo>
                    <a:pt x="7852" y="14837"/>
                    <a:pt x="7829" y="14746"/>
                    <a:pt x="7783" y="14723"/>
                  </a:cubicBezTo>
                  <a:cubicBezTo>
                    <a:pt x="7744" y="14684"/>
                    <a:pt x="7688" y="14627"/>
                    <a:pt x="7629" y="14627"/>
                  </a:cubicBezTo>
                  <a:close/>
                  <a:moveTo>
                    <a:pt x="8948" y="14769"/>
                  </a:moveTo>
                  <a:cubicBezTo>
                    <a:pt x="8788" y="14769"/>
                    <a:pt x="8719" y="14860"/>
                    <a:pt x="8719" y="15020"/>
                  </a:cubicBezTo>
                  <a:cubicBezTo>
                    <a:pt x="8719" y="15157"/>
                    <a:pt x="8788" y="15248"/>
                    <a:pt x="8948" y="15248"/>
                  </a:cubicBezTo>
                  <a:cubicBezTo>
                    <a:pt x="9107" y="15248"/>
                    <a:pt x="9176" y="15157"/>
                    <a:pt x="9176" y="14997"/>
                  </a:cubicBezTo>
                  <a:cubicBezTo>
                    <a:pt x="9176" y="14837"/>
                    <a:pt x="9107" y="14769"/>
                    <a:pt x="8948" y="14769"/>
                  </a:cubicBezTo>
                  <a:close/>
                  <a:moveTo>
                    <a:pt x="10294" y="14906"/>
                  </a:moveTo>
                  <a:cubicBezTo>
                    <a:pt x="10203" y="14906"/>
                    <a:pt x="10066" y="15020"/>
                    <a:pt x="10066" y="15134"/>
                  </a:cubicBezTo>
                  <a:cubicBezTo>
                    <a:pt x="10043" y="15248"/>
                    <a:pt x="10157" y="15362"/>
                    <a:pt x="10294" y="15385"/>
                  </a:cubicBezTo>
                  <a:cubicBezTo>
                    <a:pt x="10408" y="15385"/>
                    <a:pt x="10522" y="15248"/>
                    <a:pt x="10522" y="15134"/>
                  </a:cubicBezTo>
                  <a:cubicBezTo>
                    <a:pt x="10522" y="15043"/>
                    <a:pt x="10408" y="14906"/>
                    <a:pt x="10294" y="14906"/>
                  </a:cubicBezTo>
                  <a:close/>
                  <a:moveTo>
                    <a:pt x="2853" y="14837"/>
                  </a:moveTo>
                  <a:cubicBezTo>
                    <a:pt x="2762" y="14837"/>
                    <a:pt x="2693" y="14906"/>
                    <a:pt x="2625" y="14974"/>
                  </a:cubicBezTo>
                  <a:cubicBezTo>
                    <a:pt x="2602" y="14997"/>
                    <a:pt x="2602" y="15020"/>
                    <a:pt x="2625" y="15043"/>
                  </a:cubicBezTo>
                  <a:cubicBezTo>
                    <a:pt x="2762" y="15157"/>
                    <a:pt x="2876" y="15271"/>
                    <a:pt x="3013" y="15385"/>
                  </a:cubicBezTo>
                  <a:cubicBezTo>
                    <a:pt x="3024" y="15396"/>
                    <a:pt x="3032" y="15400"/>
                    <a:pt x="3039" y="15400"/>
                  </a:cubicBezTo>
                  <a:cubicBezTo>
                    <a:pt x="3060" y="15400"/>
                    <a:pt x="3064" y="15357"/>
                    <a:pt x="3081" y="15339"/>
                  </a:cubicBezTo>
                  <a:cubicBezTo>
                    <a:pt x="3173" y="15248"/>
                    <a:pt x="3196" y="15134"/>
                    <a:pt x="3150" y="15043"/>
                  </a:cubicBezTo>
                  <a:cubicBezTo>
                    <a:pt x="3104" y="14929"/>
                    <a:pt x="3013" y="14837"/>
                    <a:pt x="2853" y="14837"/>
                  </a:cubicBezTo>
                  <a:close/>
                  <a:moveTo>
                    <a:pt x="11618" y="15043"/>
                  </a:moveTo>
                  <a:cubicBezTo>
                    <a:pt x="11481" y="15043"/>
                    <a:pt x="11435" y="15111"/>
                    <a:pt x="11435" y="15248"/>
                  </a:cubicBezTo>
                  <a:cubicBezTo>
                    <a:pt x="11413" y="15362"/>
                    <a:pt x="11504" y="15453"/>
                    <a:pt x="11641" y="15453"/>
                  </a:cubicBezTo>
                  <a:cubicBezTo>
                    <a:pt x="11778" y="15431"/>
                    <a:pt x="11846" y="15385"/>
                    <a:pt x="11824" y="15225"/>
                  </a:cubicBezTo>
                  <a:cubicBezTo>
                    <a:pt x="11824" y="15088"/>
                    <a:pt x="11778" y="15043"/>
                    <a:pt x="11618" y="15043"/>
                  </a:cubicBezTo>
                  <a:close/>
                  <a:moveTo>
                    <a:pt x="4223" y="14974"/>
                  </a:moveTo>
                  <a:cubicBezTo>
                    <a:pt x="4086" y="14974"/>
                    <a:pt x="3903" y="15134"/>
                    <a:pt x="3903" y="15271"/>
                  </a:cubicBezTo>
                  <a:cubicBezTo>
                    <a:pt x="3903" y="15408"/>
                    <a:pt x="4086" y="15568"/>
                    <a:pt x="4200" y="15568"/>
                  </a:cubicBezTo>
                  <a:cubicBezTo>
                    <a:pt x="4208" y="15569"/>
                    <a:pt x="4216" y="15570"/>
                    <a:pt x="4224" y="15570"/>
                  </a:cubicBezTo>
                  <a:cubicBezTo>
                    <a:pt x="4357" y="15570"/>
                    <a:pt x="4519" y="15400"/>
                    <a:pt x="4519" y="15271"/>
                  </a:cubicBezTo>
                  <a:cubicBezTo>
                    <a:pt x="4519" y="15157"/>
                    <a:pt x="4360" y="14974"/>
                    <a:pt x="4223" y="14974"/>
                  </a:cubicBezTo>
                  <a:close/>
                  <a:moveTo>
                    <a:pt x="12942" y="15180"/>
                  </a:moveTo>
                  <a:cubicBezTo>
                    <a:pt x="12828" y="15180"/>
                    <a:pt x="12737" y="15271"/>
                    <a:pt x="12737" y="15385"/>
                  </a:cubicBezTo>
                  <a:cubicBezTo>
                    <a:pt x="12737" y="15468"/>
                    <a:pt x="12813" y="15571"/>
                    <a:pt x="12912" y="15571"/>
                  </a:cubicBezTo>
                  <a:cubicBezTo>
                    <a:pt x="12922" y="15571"/>
                    <a:pt x="12932" y="15570"/>
                    <a:pt x="12942" y="15568"/>
                  </a:cubicBezTo>
                  <a:cubicBezTo>
                    <a:pt x="13056" y="15568"/>
                    <a:pt x="13147" y="15476"/>
                    <a:pt x="13147" y="15385"/>
                  </a:cubicBezTo>
                  <a:cubicBezTo>
                    <a:pt x="13147" y="15271"/>
                    <a:pt x="13056" y="15180"/>
                    <a:pt x="12942" y="15180"/>
                  </a:cubicBezTo>
                  <a:close/>
                  <a:moveTo>
                    <a:pt x="14289" y="15317"/>
                  </a:moveTo>
                  <a:cubicBezTo>
                    <a:pt x="14175" y="15317"/>
                    <a:pt x="14129" y="15362"/>
                    <a:pt x="14106" y="15476"/>
                  </a:cubicBezTo>
                  <a:cubicBezTo>
                    <a:pt x="14106" y="15590"/>
                    <a:pt x="14152" y="15636"/>
                    <a:pt x="14266" y="15636"/>
                  </a:cubicBezTo>
                  <a:cubicBezTo>
                    <a:pt x="14403" y="15636"/>
                    <a:pt x="14448" y="15590"/>
                    <a:pt x="14448" y="15499"/>
                  </a:cubicBezTo>
                  <a:cubicBezTo>
                    <a:pt x="14448" y="15362"/>
                    <a:pt x="14403" y="15317"/>
                    <a:pt x="14289" y="15317"/>
                  </a:cubicBezTo>
                  <a:close/>
                  <a:moveTo>
                    <a:pt x="5582" y="15105"/>
                  </a:moveTo>
                  <a:cubicBezTo>
                    <a:pt x="5571" y="15105"/>
                    <a:pt x="5559" y="15107"/>
                    <a:pt x="5547" y="15111"/>
                  </a:cubicBezTo>
                  <a:cubicBezTo>
                    <a:pt x="5455" y="15111"/>
                    <a:pt x="5387" y="15111"/>
                    <a:pt x="5318" y="15180"/>
                  </a:cubicBezTo>
                  <a:cubicBezTo>
                    <a:pt x="5273" y="15248"/>
                    <a:pt x="5227" y="15294"/>
                    <a:pt x="5250" y="15362"/>
                  </a:cubicBezTo>
                  <a:cubicBezTo>
                    <a:pt x="5250" y="15453"/>
                    <a:pt x="5273" y="15522"/>
                    <a:pt x="5318" y="15568"/>
                  </a:cubicBezTo>
                  <a:cubicBezTo>
                    <a:pt x="5370" y="15619"/>
                    <a:pt x="5408" y="15645"/>
                    <a:pt x="5463" y="15645"/>
                  </a:cubicBezTo>
                  <a:cubicBezTo>
                    <a:pt x="5481" y="15645"/>
                    <a:pt x="5501" y="15642"/>
                    <a:pt x="5524" y="15636"/>
                  </a:cubicBezTo>
                  <a:cubicBezTo>
                    <a:pt x="5592" y="15636"/>
                    <a:pt x="5661" y="15636"/>
                    <a:pt x="5706" y="15568"/>
                  </a:cubicBezTo>
                  <a:cubicBezTo>
                    <a:pt x="5752" y="15522"/>
                    <a:pt x="5798" y="15476"/>
                    <a:pt x="5798" y="15385"/>
                  </a:cubicBezTo>
                  <a:cubicBezTo>
                    <a:pt x="5775" y="15317"/>
                    <a:pt x="5798" y="15248"/>
                    <a:pt x="5729" y="15180"/>
                  </a:cubicBezTo>
                  <a:cubicBezTo>
                    <a:pt x="5673" y="15142"/>
                    <a:pt x="5633" y="15105"/>
                    <a:pt x="5582" y="15105"/>
                  </a:cubicBezTo>
                  <a:close/>
                  <a:moveTo>
                    <a:pt x="6870" y="15248"/>
                  </a:moveTo>
                  <a:cubicBezTo>
                    <a:pt x="6711" y="15248"/>
                    <a:pt x="6597" y="15362"/>
                    <a:pt x="6597" y="15522"/>
                  </a:cubicBezTo>
                  <a:cubicBezTo>
                    <a:pt x="6597" y="15682"/>
                    <a:pt x="6711" y="15773"/>
                    <a:pt x="6870" y="15773"/>
                  </a:cubicBezTo>
                  <a:cubicBezTo>
                    <a:pt x="6879" y="15775"/>
                    <a:pt x="6888" y="15775"/>
                    <a:pt x="6897" y="15775"/>
                  </a:cubicBezTo>
                  <a:cubicBezTo>
                    <a:pt x="7025" y="15775"/>
                    <a:pt x="7144" y="15627"/>
                    <a:pt x="7144" y="15499"/>
                  </a:cubicBezTo>
                  <a:cubicBezTo>
                    <a:pt x="7122" y="15339"/>
                    <a:pt x="7007" y="15248"/>
                    <a:pt x="6870" y="15248"/>
                  </a:cubicBezTo>
                  <a:close/>
                  <a:moveTo>
                    <a:pt x="8290" y="15376"/>
                  </a:moveTo>
                  <a:cubicBezTo>
                    <a:pt x="8275" y="15376"/>
                    <a:pt x="8258" y="15379"/>
                    <a:pt x="8240" y="15385"/>
                  </a:cubicBezTo>
                  <a:lnTo>
                    <a:pt x="8149" y="15385"/>
                  </a:lnTo>
                  <a:cubicBezTo>
                    <a:pt x="8140" y="15381"/>
                    <a:pt x="8131" y="15379"/>
                    <a:pt x="8123" y="15379"/>
                  </a:cubicBezTo>
                  <a:cubicBezTo>
                    <a:pt x="8086" y="15379"/>
                    <a:pt x="8053" y="15412"/>
                    <a:pt x="8035" y="15431"/>
                  </a:cubicBezTo>
                  <a:cubicBezTo>
                    <a:pt x="7989" y="15476"/>
                    <a:pt x="7966" y="15499"/>
                    <a:pt x="7966" y="15568"/>
                  </a:cubicBezTo>
                  <a:cubicBezTo>
                    <a:pt x="7989" y="15590"/>
                    <a:pt x="7966" y="15613"/>
                    <a:pt x="7966" y="15636"/>
                  </a:cubicBezTo>
                  <a:cubicBezTo>
                    <a:pt x="7966" y="15705"/>
                    <a:pt x="7989" y="15750"/>
                    <a:pt x="8035" y="15796"/>
                  </a:cubicBezTo>
                  <a:cubicBezTo>
                    <a:pt x="8068" y="15829"/>
                    <a:pt x="8101" y="15850"/>
                    <a:pt x="8135" y="15850"/>
                  </a:cubicBezTo>
                  <a:cubicBezTo>
                    <a:pt x="8147" y="15850"/>
                    <a:pt x="8159" y="15848"/>
                    <a:pt x="8171" y="15842"/>
                  </a:cubicBezTo>
                  <a:cubicBezTo>
                    <a:pt x="8217" y="15842"/>
                    <a:pt x="8253" y="15852"/>
                    <a:pt x="8285" y="15852"/>
                  </a:cubicBezTo>
                  <a:cubicBezTo>
                    <a:pt x="8301" y="15852"/>
                    <a:pt x="8316" y="15849"/>
                    <a:pt x="8331" y="15842"/>
                  </a:cubicBezTo>
                  <a:cubicBezTo>
                    <a:pt x="8400" y="15796"/>
                    <a:pt x="8468" y="15727"/>
                    <a:pt x="8445" y="15636"/>
                  </a:cubicBezTo>
                  <a:cubicBezTo>
                    <a:pt x="8445" y="15613"/>
                    <a:pt x="8445" y="15590"/>
                    <a:pt x="8445" y="15568"/>
                  </a:cubicBezTo>
                  <a:cubicBezTo>
                    <a:pt x="8445" y="15522"/>
                    <a:pt x="8423" y="15476"/>
                    <a:pt x="8377" y="15431"/>
                  </a:cubicBezTo>
                  <a:cubicBezTo>
                    <a:pt x="8360" y="15397"/>
                    <a:pt x="8331" y="15376"/>
                    <a:pt x="8290" y="15376"/>
                  </a:cubicBezTo>
                  <a:close/>
                  <a:moveTo>
                    <a:pt x="3469" y="15568"/>
                  </a:moveTo>
                  <a:cubicBezTo>
                    <a:pt x="3424" y="15590"/>
                    <a:pt x="3378" y="15590"/>
                    <a:pt x="3355" y="15613"/>
                  </a:cubicBezTo>
                  <a:cubicBezTo>
                    <a:pt x="3333" y="15613"/>
                    <a:pt x="3333" y="15636"/>
                    <a:pt x="3310" y="15636"/>
                  </a:cubicBezTo>
                  <a:cubicBezTo>
                    <a:pt x="3310" y="15659"/>
                    <a:pt x="3333" y="15659"/>
                    <a:pt x="3333" y="15682"/>
                  </a:cubicBezTo>
                  <a:cubicBezTo>
                    <a:pt x="3447" y="15773"/>
                    <a:pt x="3584" y="15864"/>
                    <a:pt x="3698" y="15956"/>
                  </a:cubicBezTo>
                  <a:cubicBezTo>
                    <a:pt x="3698" y="15956"/>
                    <a:pt x="3708" y="15966"/>
                    <a:pt x="3721" y="15966"/>
                  </a:cubicBezTo>
                  <a:cubicBezTo>
                    <a:pt x="3728" y="15966"/>
                    <a:pt x="3736" y="15963"/>
                    <a:pt x="3743" y="15956"/>
                  </a:cubicBezTo>
                  <a:cubicBezTo>
                    <a:pt x="3766" y="15956"/>
                    <a:pt x="3766" y="15933"/>
                    <a:pt x="3766" y="15910"/>
                  </a:cubicBezTo>
                  <a:cubicBezTo>
                    <a:pt x="3789" y="15842"/>
                    <a:pt x="3766" y="15750"/>
                    <a:pt x="3698" y="15682"/>
                  </a:cubicBezTo>
                  <a:cubicBezTo>
                    <a:pt x="3652" y="15613"/>
                    <a:pt x="3561" y="15590"/>
                    <a:pt x="3469" y="15568"/>
                  </a:cubicBezTo>
                  <a:close/>
                  <a:moveTo>
                    <a:pt x="9541" y="15499"/>
                  </a:moveTo>
                  <a:cubicBezTo>
                    <a:pt x="9427" y="15522"/>
                    <a:pt x="9313" y="15636"/>
                    <a:pt x="9313" y="15750"/>
                  </a:cubicBezTo>
                  <a:cubicBezTo>
                    <a:pt x="9313" y="15864"/>
                    <a:pt x="9450" y="15978"/>
                    <a:pt x="9564" y="15978"/>
                  </a:cubicBezTo>
                  <a:cubicBezTo>
                    <a:pt x="9678" y="15978"/>
                    <a:pt x="9792" y="15842"/>
                    <a:pt x="9792" y="15750"/>
                  </a:cubicBezTo>
                  <a:cubicBezTo>
                    <a:pt x="9792" y="15636"/>
                    <a:pt x="9655" y="15499"/>
                    <a:pt x="9541" y="15499"/>
                  </a:cubicBezTo>
                  <a:close/>
                  <a:moveTo>
                    <a:pt x="10888" y="15636"/>
                  </a:moveTo>
                  <a:cubicBezTo>
                    <a:pt x="10751" y="15636"/>
                    <a:pt x="10682" y="15705"/>
                    <a:pt x="10682" y="15842"/>
                  </a:cubicBezTo>
                  <a:cubicBezTo>
                    <a:pt x="10705" y="15978"/>
                    <a:pt x="10751" y="16047"/>
                    <a:pt x="10888" y="16047"/>
                  </a:cubicBezTo>
                  <a:cubicBezTo>
                    <a:pt x="11047" y="16047"/>
                    <a:pt x="11093" y="15978"/>
                    <a:pt x="11093" y="15842"/>
                  </a:cubicBezTo>
                  <a:cubicBezTo>
                    <a:pt x="11093" y="15705"/>
                    <a:pt x="11047" y="15636"/>
                    <a:pt x="10888" y="15636"/>
                  </a:cubicBezTo>
                  <a:close/>
                  <a:moveTo>
                    <a:pt x="12234" y="15773"/>
                  </a:moveTo>
                  <a:cubicBezTo>
                    <a:pt x="12120" y="15796"/>
                    <a:pt x="12029" y="15864"/>
                    <a:pt x="12029" y="15978"/>
                  </a:cubicBezTo>
                  <a:cubicBezTo>
                    <a:pt x="12052" y="16093"/>
                    <a:pt x="12120" y="16184"/>
                    <a:pt x="12234" y="16184"/>
                  </a:cubicBezTo>
                  <a:cubicBezTo>
                    <a:pt x="12349" y="16184"/>
                    <a:pt x="12440" y="16093"/>
                    <a:pt x="12440" y="15978"/>
                  </a:cubicBezTo>
                  <a:cubicBezTo>
                    <a:pt x="12440" y="15864"/>
                    <a:pt x="12349" y="15773"/>
                    <a:pt x="12234" y="15773"/>
                  </a:cubicBezTo>
                  <a:close/>
                  <a:moveTo>
                    <a:pt x="13563" y="15904"/>
                  </a:moveTo>
                  <a:cubicBezTo>
                    <a:pt x="13546" y="15904"/>
                    <a:pt x="13529" y="15906"/>
                    <a:pt x="13513" y="15910"/>
                  </a:cubicBezTo>
                  <a:cubicBezTo>
                    <a:pt x="13490" y="15933"/>
                    <a:pt x="13444" y="15956"/>
                    <a:pt x="13444" y="15978"/>
                  </a:cubicBezTo>
                  <a:cubicBezTo>
                    <a:pt x="13421" y="16001"/>
                    <a:pt x="13421" y="16047"/>
                    <a:pt x="13421" y="16047"/>
                  </a:cubicBezTo>
                  <a:cubicBezTo>
                    <a:pt x="13421" y="16093"/>
                    <a:pt x="13421" y="16093"/>
                    <a:pt x="13421" y="16093"/>
                  </a:cubicBezTo>
                  <a:cubicBezTo>
                    <a:pt x="13398" y="16184"/>
                    <a:pt x="13444" y="16207"/>
                    <a:pt x="13490" y="16252"/>
                  </a:cubicBezTo>
                  <a:cubicBezTo>
                    <a:pt x="13496" y="16256"/>
                    <a:pt x="13502" y="16257"/>
                    <a:pt x="13508" y="16257"/>
                  </a:cubicBezTo>
                  <a:cubicBezTo>
                    <a:pt x="13542" y="16257"/>
                    <a:pt x="13561" y="16204"/>
                    <a:pt x="13581" y="16184"/>
                  </a:cubicBezTo>
                  <a:cubicBezTo>
                    <a:pt x="13627" y="16161"/>
                    <a:pt x="13650" y="16138"/>
                    <a:pt x="13695" y="16115"/>
                  </a:cubicBezTo>
                  <a:cubicBezTo>
                    <a:pt x="13741" y="16070"/>
                    <a:pt x="13764" y="16024"/>
                    <a:pt x="13741" y="15978"/>
                  </a:cubicBezTo>
                  <a:cubicBezTo>
                    <a:pt x="13704" y="15941"/>
                    <a:pt x="13636" y="15904"/>
                    <a:pt x="13563" y="15904"/>
                  </a:cubicBezTo>
                  <a:close/>
                  <a:moveTo>
                    <a:pt x="4839" y="15705"/>
                  </a:moveTo>
                  <a:cubicBezTo>
                    <a:pt x="4748" y="15727"/>
                    <a:pt x="4679" y="15705"/>
                    <a:pt x="4634" y="15773"/>
                  </a:cubicBezTo>
                  <a:cubicBezTo>
                    <a:pt x="4588" y="15842"/>
                    <a:pt x="4542" y="15887"/>
                    <a:pt x="4542" y="15978"/>
                  </a:cubicBezTo>
                  <a:cubicBezTo>
                    <a:pt x="4565" y="16047"/>
                    <a:pt x="4542" y="16115"/>
                    <a:pt x="4634" y="16184"/>
                  </a:cubicBezTo>
                  <a:cubicBezTo>
                    <a:pt x="4671" y="16221"/>
                    <a:pt x="4708" y="16258"/>
                    <a:pt x="4770" y="16258"/>
                  </a:cubicBezTo>
                  <a:cubicBezTo>
                    <a:pt x="4784" y="16258"/>
                    <a:pt x="4799" y="16257"/>
                    <a:pt x="4816" y="16252"/>
                  </a:cubicBezTo>
                  <a:cubicBezTo>
                    <a:pt x="4833" y="16257"/>
                    <a:pt x="4848" y="16258"/>
                    <a:pt x="4862" y="16258"/>
                  </a:cubicBezTo>
                  <a:cubicBezTo>
                    <a:pt x="4925" y="16258"/>
                    <a:pt x="4966" y="16221"/>
                    <a:pt x="5022" y="16184"/>
                  </a:cubicBezTo>
                  <a:cubicBezTo>
                    <a:pt x="5067" y="16115"/>
                    <a:pt x="5090" y="16070"/>
                    <a:pt x="5090" y="15978"/>
                  </a:cubicBezTo>
                  <a:cubicBezTo>
                    <a:pt x="5090" y="15910"/>
                    <a:pt x="5090" y="15842"/>
                    <a:pt x="5022" y="15796"/>
                  </a:cubicBezTo>
                  <a:cubicBezTo>
                    <a:pt x="4953" y="15750"/>
                    <a:pt x="4907" y="15705"/>
                    <a:pt x="4839" y="15705"/>
                  </a:cubicBezTo>
                  <a:close/>
                  <a:moveTo>
                    <a:pt x="6163" y="15842"/>
                  </a:moveTo>
                  <a:cubicBezTo>
                    <a:pt x="6003" y="15842"/>
                    <a:pt x="5889" y="15956"/>
                    <a:pt x="5889" y="16115"/>
                  </a:cubicBezTo>
                  <a:cubicBezTo>
                    <a:pt x="5889" y="16275"/>
                    <a:pt x="6003" y="16389"/>
                    <a:pt x="6163" y="16389"/>
                  </a:cubicBezTo>
                  <a:cubicBezTo>
                    <a:pt x="6323" y="16389"/>
                    <a:pt x="6437" y="16275"/>
                    <a:pt x="6437" y="16115"/>
                  </a:cubicBezTo>
                  <a:cubicBezTo>
                    <a:pt x="6437" y="15956"/>
                    <a:pt x="6323" y="15842"/>
                    <a:pt x="6163" y="15842"/>
                  </a:cubicBezTo>
                  <a:close/>
                  <a:moveTo>
                    <a:pt x="7589" y="15972"/>
                  </a:moveTo>
                  <a:cubicBezTo>
                    <a:pt x="7579" y="15972"/>
                    <a:pt x="7568" y="15974"/>
                    <a:pt x="7555" y="15978"/>
                  </a:cubicBezTo>
                  <a:lnTo>
                    <a:pt x="7464" y="15978"/>
                  </a:lnTo>
                  <a:cubicBezTo>
                    <a:pt x="7418" y="15978"/>
                    <a:pt x="7373" y="16001"/>
                    <a:pt x="7327" y="16047"/>
                  </a:cubicBezTo>
                  <a:cubicBezTo>
                    <a:pt x="7281" y="16070"/>
                    <a:pt x="7258" y="16115"/>
                    <a:pt x="7258" y="16184"/>
                  </a:cubicBezTo>
                  <a:cubicBezTo>
                    <a:pt x="7281" y="16230"/>
                    <a:pt x="7258" y="16298"/>
                    <a:pt x="7281" y="16344"/>
                  </a:cubicBezTo>
                  <a:cubicBezTo>
                    <a:pt x="7321" y="16403"/>
                    <a:pt x="7360" y="16462"/>
                    <a:pt x="7430" y="16462"/>
                  </a:cubicBezTo>
                  <a:cubicBezTo>
                    <a:pt x="7440" y="16462"/>
                    <a:pt x="7452" y="16461"/>
                    <a:pt x="7464" y="16458"/>
                  </a:cubicBezTo>
                  <a:lnTo>
                    <a:pt x="7532" y="16458"/>
                  </a:lnTo>
                  <a:cubicBezTo>
                    <a:pt x="7601" y="16458"/>
                    <a:pt x="7646" y="16435"/>
                    <a:pt x="7692" y="16389"/>
                  </a:cubicBezTo>
                  <a:cubicBezTo>
                    <a:pt x="7715" y="16344"/>
                    <a:pt x="7738" y="16298"/>
                    <a:pt x="7738" y="16252"/>
                  </a:cubicBezTo>
                  <a:cubicBezTo>
                    <a:pt x="7738" y="16230"/>
                    <a:pt x="7738" y="16184"/>
                    <a:pt x="7738" y="16161"/>
                  </a:cubicBezTo>
                  <a:cubicBezTo>
                    <a:pt x="7761" y="16115"/>
                    <a:pt x="7715" y="16070"/>
                    <a:pt x="7669" y="16047"/>
                  </a:cubicBezTo>
                  <a:cubicBezTo>
                    <a:pt x="7651" y="16010"/>
                    <a:pt x="7632" y="15972"/>
                    <a:pt x="7589" y="15972"/>
                  </a:cubicBezTo>
                  <a:close/>
                  <a:moveTo>
                    <a:pt x="8861" y="16112"/>
                  </a:moveTo>
                  <a:cubicBezTo>
                    <a:pt x="8853" y="16112"/>
                    <a:pt x="8843" y="16113"/>
                    <a:pt x="8833" y="16115"/>
                  </a:cubicBezTo>
                  <a:cubicBezTo>
                    <a:pt x="8765" y="16115"/>
                    <a:pt x="8719" y="16115"/>
                    <a:pt x="8674" y="16161"/>
                  </a:cubicBezTo>
                  <a:cubicBezTo>
                    <a:pt x="8628" y="16230"/>
                    <a:pt x="8560" y="16252"/>
                    <a:pt x="8582" y="16344"/>
                  </a:cubicBezTo>
                  <a:cubicBezTo>
                    <a:pt x="8582" y="16389"/>
                    <a:pt x="8582" y="16458"/>
                    <a:pt x="8628" y="16503"/>
                  </a:cubicBezTo>
                  <a:cubicBezTo>
                    <a:pt x="8696" y="16526"/>
                    <a:pt x="8719" y="16595"/>
                    <a:pt x="8811" y="16595"/>
                  </a:cubicBezTo>
                  <a:cubicBezTo>
                    <a:pt x="8856" y="16572"/>
                    <a:pt x="8925" y="16572"/>
                    <a:pt x="8970" y="16526"/>
                  </a:cubicBezTo>
                  <a:cubicBezTo>
                    <a:pt x="8993" y="16481"/>
                    <a:pt x="9062" y="16435"/>
                    <a:pt x="9062" y="16367"/>
                  </a:cubicBezTo>
                  <a:cubicBezTo>
                    <a:pt x="9039" y="16298"/>
                    <a:pt x="9039" y="16252"/>
                    <a:pt x="8993" y="16207"/>
                  </a:cubicBezTo>
                  <a:cubicBezTo>
                    <a:pt x="8953" y="16186"/>
                    <a:pt x="8930" y="16112"/>
                    <a:pt x="8861" y="16112"/>
                  </a:cubicBezTo>
                  <a:close/>
                  <a:moveTo>
                    <a:pt x="10131" y="16223"/>
                  </a:moveTo>
                  <a:cubicBezTo>
                    <a:pt x="10093" y="16223"/>
                    <a:pt x="10053" y="16257"/>
                    <a:pt x="9998" y="16275"/>
                  </a:cubicBezTo>
                  <a:cubicBezTo>
                    <a:pt x="9929" y="16321"/>
                    <a:pt x="9975" y="16412"/>
                    <a:pt x="9906" y="16458"/>
                  </a:cubicBezTo>
                  <a:cubicBezTo>
                    <a:pt x="9975" y="16503"/>
                    <a:pt x="9952" y="16572"/>
                    <a:pt x="9998" y="16618"/>
                  </a:cubicBezTo>
                  <a:cubicBezTo>
                    <a:pt x="10043" y="16663"/>
                    <a:pt x="10112" y="16640"/>
                    <a:pt x="10157" y="16686"/>
                  </a:cubicBezTo>
                  <a:cubicBezTo>
                    <a:pt x="10203" y="16640"/>
                    <a:pt x="10271" y="16663"/>
                    <a:pt x="10317" y="16618"/>
                  </a:cubicBezTo>
                  <a:cubicBezTo>
                    <a:pt x="10363" y="16572"/>
                    <a:pt x="10340" y="16503"/>
                    <a:pt x="10386" y="16458"/>
                  </a:cubicBezTo>
                  <a:cubicBezTo>
                    <a:pt x="10363" y="16412"/>
                    <a:pt x="10340" y="16344"/>
                    <a:pt x="10317" y="16298"/>
                  </a:cubicBezTo>
                  <a:cubicBezTo>
                    <a:pt x="10294" y="16230"/>
                    <a:pt x="10226" y="16230"/>
                    <a:pt x="10157" y="16230"/>
                  </a:cubicBezTo>
                  <a:cubicBezTo>
                    <a:pt x="10149" y="16225"/>
                    <a:pt x="10140" y="16223"/>
                    <a:pt x="10131" y="16223"/>
                  </a:cubicBezTo>
                  <a:close/>
                  <a:moveTo>
                    <a:pt x="12890" y="16516"/>
                  </a:moveTo>
                  <a:cubicBezTo>
                    <a:pt x="12881" y="16516"/>
                    <a:pt x="12866" y="16526"/>
                    <a:pt x="12851" y="16526"/>
                  </a:cubicBezTo>
                  <a:cubicBezTo>
                    <a:pt x="12714" y="16526"/>
                    <a:pt x="12668" y="16572"/>
                    <a:pt x="12668" y="16686"/>
                  </a:cubicBezTo>
                  <a:cubicBezTo>
                    <a:pt x="12668" y="16705"/>
                    <a:pt x="12672" y="16712"/>
                    <a:pt x="12679" y="16712"/>
                  </a:cubicBezTo>
                  <a:cubicBezTo>
                    <a:pt x="12687" y="16712"/>
                    <a:pt x="12701" y="16699"/>
                    <a:pt x="12714" y="16686"/>
                  </a:cubicBezTo>
                  <a:cubicBezTo>
                    <a:pt x="12782" y="16663"/>
                    <a:pt x="12851" y="16618"/>
                    <a:pt x="12919" y="16595"/>
                  </a:cubicBezTo>
                  <a:cubicBezTo>
                    <a:pt x="12942" y="16572"/>
                    <a:pt x="12965" y="16572"/>
                    <a:pt x="12965" y="16572"/>
                  </a:cubicBezTo>
                  <a:cubicBezTo>
                    <a:pt x="12942" y="16549"/>
                    <a:pt x="12942" y="16526"/>
                    <a:pt x="12896" y="16526"/>
                  </a:cubicBezTo>
                  <a:cubicBezTo>
                    <a:pt x="12896" y="16519"/>
                    <a:pt x="12894" y="16516"/>
                    <a:pt x="12890" y="16516"/>
                  </a:cubicBezTo>
                  <a:close/>
                  <a:moveTo>
                    <a:pt x="11504" y="16389"/>
                  </a:moveTo>
                  <a:cubicBezTo>
                    <a:pt x="11390" y="16389"/>
                    <a:pt x="11321" y="16458"/>
                    <a:pt x="11299" y="16572"/>
                  </a:cubicBezTo>
                  <a:cubicBezTo>
                    <a:pt x="11299" y="16686"/>
                    <a:pt x="11390" y="16777"/>
                    <a:pt x="11481" y="16777"/>
                  </a:cubicBezTo>
                  <a:cubicBezTo>
                    <a:pt x="11495" y="16780"/>
                    <a:pt x="11509" y="16781"/>
                    <a:pt x="11522" y="16781"/>
                  </a:cubicBezTo>
                  <a:cubicBezTo>
                    <a:pt x="11632" y="16781"/>
                    <a:pt x="11687" y="16697"/>
                    <a:pt x="11687" y="16595"/>
                  </a:cubicBezTo>
                  <a:cubicBezTo>
                    <a:pt x="11709" y="16481"/>
                    <a:pt x="11618" y="16389"/>
                    <a:pt x="11504" y="16389"/>
                  </a:cubicBezTo>
                  <a:close/>
                  <a:moveTo>
                    <a:pt x="5410" y="16458"/>
                  </a:moveTo>
                  <a:cubicBezTo>
                    <a:pt x="5295" y="16458"/>
                    <a:pt x="5227" y="16503"/>
                    <a:pt x="5181" y="16618"/>
                  </a:cubicBezTo>
                  <a:cubicBezTo>
                    <a:pt x="5136" y="16709"/>
                    <a:pt x="5159" y="16777"/>
                    <a:pt x="5250" y="16823"/>
                  </a:cubicBezTo>
                  <a:cubicBezTo>
                    <a:pt x="5318" y="16869"/>
                    <a:pt x="5410" y="16914"/>
                    <a:pt x="5501" y="16937"/>
                  </a:cubicBezTo>
                  <a:cubicBezTo>
                    <a:pt x="5520" y="16947"/>
                    <a:pt x="5535" y="16952"/>
                    <a:pt x="5549" y="16952"/>
                  </a:cubicBezTo>
                  <a:cubicBezTo>
                    <a:pt x="5569" y="16952"/>
                    <a:pt x="5588" y="16941"/>
                    <a:pt x="5615" y="16914"/>
                  </a:cubicBezTo>
                  <a:cubicBezTo>
                    <a:pt x="5684" y="16846"/>
                    <a:pt x="5706" y="16709"/>
                    <a:pt x="5684" y="16618"/>
                  </a:cubicBezTo>
                  <a:cubicBezTo>
                    <a:pt x="5638" y="16503"/>
                    <a:pt x="5547" y="16458"/>
                    <a:pt x="5410" y="16458"/>
                  </a:cubicBezTo>
                  <a:close/>
                  <a:moveTo>
                    <a:pt x="6751" y="16589"/>
                  </a:moveTo>
                  <a:cubicBezTo>
                    <a:pt x="6708" y="16589"/>
                    <a:pt x="6656" y="16622"/>
                    <a:pt x="6619" y="16640"/>
                  </a:cubicBezTo>
                  <a:cubicBezTo>
                    <a:pt x="6528" y="16686"/>
                    <a:pt x="6528" y="16777"/>
                    <a:pt x="6505" y="16846"/>
                  </a:cubicBezTo>
                  <a:cubicBezTo>
                    <a:pt x="6505" y="16891"/>
                    <a:pt x="6505" y="16937"/>
                    <a:pt x="6528" y="16960"/>
                  </a:cubicBezTo>
                  <a:cubicBezTo>
                    <a:pt x="6574" y="17006"/>
                    <a:pt x="6597" y="17074"/>
                    <a:pt x="6642" y="17074"/>
                  </a:cubicBezTo>
                  <a:cubicBezTo>
                    <a:pt x="6688" y="17097"/>
                    <a:pt x="6756" y="17120"/>
                    <a:pt x="6756" y="17120"/>
                  </a:cubicBezTo>
                  <a:cubicBezTo>
                    <a:pt x="6825" y="17074"/>
                    <a:pt x="6870" y="17097"/>
                    <a:pt x="6916" y="17051"/>
                  </a:cubicBezTo>
                  <a:cubicBezTo>
                    <a:pt x="6985" y="17006"/>
                    <a:pt x="7007" y="16937"/>
                    <a:pt x="7030" y="16869"/>
                  </a:cubicBezTo>
                  <a:cubicBezTo>
                    <a:pt x="7030" y="16823"/>
                    <a:pt x="6985" y="16755"/>
                    <a:pt x="6962" y="16709"/>
                  </a:cubicBezTo>
                  <a:cubicBezTo>
                    <a:pt x="6939" y="16618"/>
                    <a:pt x="6848" y="16618"/>
                    <a:pt x="6779" y="16595"/>
                  </a:cubicBezTo>
                  <a:cubicBezTo>
                    <a:pt x="6770" y="16590"/>
                    <a:pt x="6761" y="16589"/>
                    <a:pt x="6751" y="16589"/>
                  </a:cubicBezTo>
                  <a:close/>
                  <a:moveTo>
                    <a:pt x="8103" y="16709"/>
                  </a:moveTo>
                  <a:cubicBezTo>
                    <a:pt x="8012" y="16709"/>
                    <a:pt x="7989" y="16777"/>
                    <a:pt x="7920" y="16823"/>
                  </a:cubicBezTo>
                  <a:cubicBezTo>
                    <a:pt x="7875" y="16846"/>
                    <a:pt x="7875" y="16891"/>
                    <a:pt x="7875" y="16960"/>
                  </a:cubicBezTo>
                  <a:cubicBezTo>
                    <a:pt x="7852" y="17028"/>
                    <a:pt x="7920" y="17074"/>
                    <a:pt x="7966" y="17120"/>
                  </a:cubicBezTo>
                  <a:cubicBezTo>
                    <a:pt x="7985" y="17157"/>
                    <a:pt x="8034" y="17194"/>
                    <a:pt x="8088" y="17194"/>
                  </a:cubicBezTo>
                  <a:cubicBezTo>
                    <a:pt x="8101" y="17194"/>
                    <a:pt x="8113" y="17192"/>
                    <a:pt x="8126" y="17188"/>
                  </a:cubicBezTo>
                  <a:cubicBezTo>
                    <a:pt x="8135" y="17191"/>
                    <a:pt x="8144" y="17193"/>
                    <a:pt x="8153" y="17193"/>
                  </a:cubicBezTo>
                  <a:cubicBezTo>
                    <a:pt x="8207" y="17193"/>
                    <a:pt x="8246" y="17136"/>
                    <a:pt x="8286" y="17097"/>
                  </a:cubicBezTo>
                  <a:cubicBezTo>
                    <a:pt x="8331" y="17051"/>
                    <a:pt x="8331" y="17006"/>
                    <a:pt x="8354" y="16937"/>
                  </a:cubicBezTo>
                  <a:cubicBezTo>
                    <a:pt x="8354" y="16869"/>
                    <a:pt x="8286" y="16823"/>
                    <a:pt x="8263" y="16777"/>
                  </a:cubicBezTo>
                  <a:cubicBezTo>
                    <a:pt x="8217" y="16709"/>
                    <a:pt x="8149" y="16732"/>
                    <a:pt x="8103" y="16709"/>
                  </a:cubicBezTo>
                  <a:close/>
                  <a:moveTo>
                    <a:pt x="9450" y="16846"/>
                  </a:moveTo>
                  <a:cubicBezTo>
                    <a:pt x="9404" y="16891"/>
                    <a:pt x="9336" y="16869"/>
                    <a:pt x="9290" y="16937"/>
                  </a:cubicBezTo>
                  <a:cubicBezTo>
                    <a:pt x="9244" y="16983"/>
                    <a:pt x="9244" y="17051"/>
                    <a:pt x="9221" y="17097"/>
                  </a:cubicBezTo>
                  <a:cubicBezTo>
                    <a:pt x="9267" y="17143"/>
                    <a:pt x="9244" y="17234"/>
                    <a:pt x="9313" y="17257"/>
                  </a:cubicBezTo>
                  <a:cubicBezTo>
                    <a:pt x="9358" y="17280"/>
                    <a:pt x="9404" y="17302"/>
                    <a:pt x="9450" y="17325"/>
                  </a:cubicBezTo>
                  <a:cubicBezTo>
                    <a:pt x="9495" y="17280"/>
                    <a:pt x="9587" y="17302"/>
                    <a:pt x="9632" y="17234"/>
                  </a:cubicBezTo>
                  <a:cubicBezTo>
                    <a:pt x="9655" y="17188"/>
                    <a:pt x="9655" y="17120"/>
                    <a:pt x="9678" y="17074"/>
                  </a:cubicBezTo>
                  <a:cubicBezTo>
                    <a:pt x="9632" y="17028"/>
                    <a:pt x="9655" y="16960"/>
                    <a:pt x="9609" y="16914"/>
                  </a:cubicBezTo>
                  <a:cubicBezTo>
                    <a:pt x="9564" y="16869"/>
                    <a:pt x="9495" y="16891"/>
                    <a:pt x="9450" y="16846"/>
                  </a:cubicBezTo>
                  <a:close/>
                  <a:moveTo>
                    <a:pt x="10774" y="16983"/>
                  </a:moveTo>
                  <a:cubicBezTo>
                    <a:pt x="10637" y="16983"/>
                    <a:pt x="10568" y="17074"/>
                    <a:pt x="10568" y="17188"/>
                  </a:cubicBezTo>
                  <a:cubicBezTo>
                    <a:pt x="10545" y="17257"/>
                    <a:pt x="10568" y="17302"/>
                    <a:pt x="10614" y="17325"/>
                  </a:cubicBezTo>
                  <a:cubicBezTo>
                    <a:pt x="10659" y="17348"/>
                    <a:pt x="10659" y="17394"/>
                    <a:pt x="10728" y="17394"/>
                  </a:cubicBezTo>
                  <a:cubicBezTo>
                    <a:pt x="10751" y="17394"/>
                    <a:pt x="10888" y="17325"/>
                    <a:pt x="10911" y="17325"/>
                  </a:cubicBezTo>
                  <a:cubicBezTo>
                    <a:pt x="10956" y="17280"/>
                    <a:pt x="10956" y="17234"/>
                    <a:pt x="10956" y="17188"/>
                  </a:cubicBezTo>
                  <a:cubicBezTo>
                    <a:pt x="10956" y="17074"/>
                    <a:pt x="10888" y="16983"/>
                    <a:pt x="10774" y="16983"/>
                  </a:cubicBezTo>
                  <a:close/>
                  <a:moveTo>
                    <a:pt x="7336" y="17319"/>
                  </a:moveTo>
                  <a:cubicBezTo>
                    <a:pt x="7286" y="17319"/>
                    <a:pt x="7245" y="17352"/>
                    <a:pt x="7190" y="17371"/>
                  </a:cubicBezTo>
                  <a:cubicBezTo>
                    <a:pt x="7190" y="17394"/>
                    <a:pt x="7167" y="17416"/>
                    <a:pt x="7167" y="17416"/>
                  </a:cubicBezTo>
                  <a:cubicBezTo>
                    <a:pt x="7190" y="17416"/>
                    <a:pt x="7213" y="17462"/>
                    <a:pt x="7213" y="17462"/>
                  </a:cubicBezTo>
                  <a:cubicBezTo>
                    <a:pt x="7327" y="17462"/>
                    <a:pt x="7441" y="17485"/>
                    <a:pt x="7555" y="17485"/>
                  </a:cubicBezTo>
                  <a:cubicBezTo>
                    <a:pt x="7601" y="17485"/>
                    <a:pt x="7601" y="17485"/>
                    <a:pt x="7578" y="17439"/>
                  </a:cubicBezTo>
                  <a:cubicBezTo>
                    <a:pt x="7532" y="17348"/>
                    <a:pt x="7464" y="17348"/>
                    <a:pt x="7373" y="17325"/>
                  </a:cubicBezTo>
                  <a:cubicBezTo>
                    <a:pt x="7360" y="17321"/>
                    <a:pt x="7347" y="17319"/>
                    <a:pt x="7336" y="17319"/>
                  </a:cubicBezTo>
                  <a:close/>
                  <a:moveTo>
                    <a:pt x="8733" y="17458"/>
                  </a:moveTo>
                  <a:cubicBezTo>
                    <a:pt x="8656" y="17458"/>
                    <a:pt x="8534" y="17517"/>
                    <a:pt x="8514" y="17576"/>
                  </a:cubicBezTo>
                  <a:cubicBezTo>
                    <a:pt x="8514" y="17576"/>
                    <a:pt x="8537" y="17599"/>
                    <a:pt x="8537" y="17599"/>
                  </a:cubicBezTo>
                  <a:lnTo>
                    <a:pt x="8879" y="17599"/>
                  </a:lnTo>
                  <a:cubicBezTo>
                    <a:pt x="8879" y="17599"/>
                    <a:pt x="8902" y="17576"/>
                    <a:pt x="8902" y="17576"/>
                  </a:cubicBezTo>
                  <a:cubicBezTo>
                    <a:pt x="8902" y="17576"/>
                    <a:pt x="8902" y="17553"/>
                    <a:pt x="8902" y="17553"/>
                  </a:cubicBezTo>
                  <a:cubicBezTo>
                    <a:pt x="8856" y="17531"/>
                    <a:pt x="8811" y="17485"/>
                    <a:pt x="8765" y="17462"/>
                  </a:cubicBezTo>
                  <a:cubicBezTo>
                    <a:pt x="8756" y="17459"/>
                    <a:pt x="8745" y="17458"/>
                    <a:pt x="8733" y="17458"/>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8" name="Google Shape;1438;p17"/>
            <p:cNvSpPr/>
            <p:nvPr/>
          </p:nvSpPr>
          <p:spPr>
            <a:xfrm>
              <a:off x="2080125" y="1117350"/>
              <a:ext cx="471925" cy="374925"/>
            </a:xfrm>
            <a:custGeom>
              <a:avLst/>
              <a:gdLst/>
              <a:ahLst/>
              <a:cxnLst/>
              <a:rect l="l" t="t" r="r" b="b"/>
              <a:pathLst>
                <a:path w="18877" h="14997" extrusionOk="0">
                  <a:moveTo>
                    <a:pt x="15319" y="0"/>
                  </a:moveTo>
                  <a:cubicBezTo>
                    <a:pt x="15265" y="0"/>
                    <a:pt x="15213" y="23"/>
                    <a:pt x="15179" y="69"/>
                  </a:cubicBezTo>
                  <a:cubicBezTo>
                    <a:pt x="15088" y="137"/>
                    <a:pt x="15088" y="274"/>
                    <a:pt x="15179" y="366"/>
                  </a:cubicBezTo>
                  <a:cubicBezTo>
                    <a:pt x="18420" y="3607"/>
                    <a:pt x="18420" y="8902"/>
                    <a:pt x="15179" y="12143"/>
                  </a:cubicBezTo>
                  <a:cubicBezTo>
                    <a:pt x="13547" y="13764"/>
                    <a:pt x="11413" y="14574"/>
                    <a:pt x="9281" y="14574"/>
                  </a:cubicBezTo>
                  <a:cubicBezTo>
                    <a:pt x="7150" y="14574"/>
                    <a:pt x="5022" y="13764"/>
                    <a:pt x="3401" y="12143"/>
                  </a:cubicBezTo>
                  <a:cubicBezTo>
                    <a:pt x="1255" y="9998"/>
                    <a:pt x="457" y="6871"/>
                    <a:pt x="1278" y="3972"/>
                  </a:cubicBezTo>
                  <a:cubicBezTo>
                    <a:pt x="1301" y="3858"/>
                    <a:pt x="1233" y="3744"/>
                    <a:pt x="1119" y="3721"/>
                  </a:cubicBezTo>
                  <a:cubicBezTo>
                    <a:pt x="1099" y="3711"/>
                    <a:pt x="1077" y="3707"/>
                    <a:pt x="1055" y="3707"/>
                  </a:cubicBezTo>
                  <a:cubicBezTo>
                    <a:pt x="974" y="3707"/>
                    <a:pt x="885" y="3768"/>
                    <a:pt x="867" y="3858"/>
                  </a:cubicBezTo>
                  <a:cubicBezTo>
                    <a:pt x="0" y="6916"/>
                    <a:pt x="867" y="10203"/>
                    <a:pt x="3104" y="12440"/>
                  </a:cubicBezTo>
                  <a:cubicBezTo>
                    <a:pt x="4793" y="14129"/>
                    <a:pt x="7053" y="14997"/>
                    <a:pt x="9290" y="14997"/>
                  </a:cubicBezTo>
                  <a:cubicBezTo>
                    <a:pt x="11527" y="14997"/>
                    <a:pt x="13764" y="14129"/>
                    <a:pt x="15476" y="12440"/>
                  </a:cubicBezTo>
                  <a:cubicBezTo>
                    <a:pt x="18877" y="9016"/>
                    <a:pt x="18877" y="3470"/>
                    <a:pt x="15476" y="69"/>
                  </a:cubicBezTo>
                  <a:cubicBezTo>
                    <a:pt x="15430" y="23"/>
                    <a:pt x="15373" y="0"/>
                    <a:pt x="15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9" name="Google Shape;1439;p17"/>
            <p:cNvSpPr/>
            <p:nvPr/>
          </p:nvSpPr>
          <p:spPr>
            <a:xfrm>
              <a:off x="2047600" y="1009450"/>
              <a:ext cx="230550" cy="230025"/>
            </a:xfrm>
            <a:custGeom>
              <a:avLst/>
              <a:gdLst/>
              <a:ahLst/>
              <a:cxnLst/>
              <a:rect l="l" t="t" r="r" b="b"/>
              <a:pathLst>
                <a:path w="9222" h="9201" extrusionOk="0">
                  <a:moveTo>
                    <a:pt x="5775" y="687"/>
                  </a:moveTo>
                  <a:cubicBezTo>
                    <a:pt x="6026" y="938"/>
                    <a:pt x="6345" y="1372"/>
                    <a:pt x="6482" y="1897"/>
                  </a:cubicBezTo>
                  <a:cubicBezTo>
                    <a:pt x="6482" y="1965"/>
                    <a:pt x="6528" y="2011"/>
                    <a:pt x="6574" y="2034"/>
                  </a:cubicBezTo>
                  <a:cubicBezTo>
                    <a:pt x="6622" y="2050"/>
                    <a:pt x="6659" y="2066"/>
                    <a:pt x="6701" y="2066"/>
                  </a:cubicBezTo>
                  <a:cubicBezTo>
                    <a:pt x="6718" y="2066"/>
                    <a:pt x="6736" y="2063"/>
                    <a:pt x="6756" y="2057"/>
                  </a:cubicBezTo>
                  <a:cubicBezTo>
                    <a:pt x="6756" y="2057"/>
                    <a:pt x="7441" y="1806"/>
                    <a:pt x="8240" y="1806"/>
                  </a:cubicBezTo>
                  <a:cubicBezTo>
                    <a:pt x="8149" y="2125"/>
                    <a:pt x="7875" y="2787"/>
                    <a:pt x="6985" y="3495"/>
                  </a:cubicBezTo>
                  <a:cubicBezTo>
                    <a:pt x="6916" y="3540"/>
                    <a:pt x="6870" y="3632"/>
                    <a:pt x="6916" y="3723"/>
                  </a:cubicBezTo>
                  <a:cubicBezTo>
                    <a:pt x="6939" y="3814"/>
                    <a:pt x="7030" y="3860"/>
                    <a:pt x="7122" y="3860"/>
                  </a:cubicBezTo>
                  <a:cubicBezTo>
                    <a:pt x="7122" y="3860"/>
                    <a:pt x="7783" y="3860"/>
                    <a:pt x="8651" y="4636"/>
                  </a:cubicBezTo>
                  <a:cubicBezTo>
                    <a:pt x="8335" y="4785"/>
                    <a:pt x="7802" y="4983"/>
                    <a:pt x="7272" y="4983"/>
                  </a:cubicBezTo>
                  <a:cubicBezTo>
                    <a:pt x="7073" y="4983"/>
                    <a:pt x="6874" y="4955"/>
                    <a:pt x="6688" y="4887"/>
                  </a:cubicBezTo>
                  <a:cubicBezTo>
                    <a:pt x="6663" y="4875"/>
                    <a:pt x="6637" y="4869"/>
                    <a:pt x="6611" y="4869"/>
                  </a:cubicBezTo>
                  <a:cubicBezTo>
                    <a:pt x="6540" y="4869"/>
                    <a:pt x="6470" y="4911"/>
                    <a:pt x="6437" y="4978"/>
                  </a:cubicBezTo>
                  <a:cubicBezTo>
                    <a:pt x="6368" y="5070"/>
                    <a:pt x="6414" y="5184"/>
                    <a:pt x="6505" y="5252"/>
                  </a:cubicBezTo>
                  <a:cubicBezTo>
                    <a:pt x="6505" y="5252"/>
                    <a:pt x="7236" y="5732"/>
                    <a:pt x="7418" y="7398"/>
                  </a:cubicBezTo>
                  <a:cubicBezTo>
                    <a:pt x="5752" y="7215"/>
                    <a:pt x="5273" y="6485"/>
                    <a:pt x="5273" y="6485"/>
                  </a:cubicBezTo>
                  <a:cubicBezTo>
                    <a:pt x="5227" y="6424"/>
                    <a:pt x="5161" y="6383"/>
                    <a:pt x="5095" y="6383"/>
                  </a:cubicBezTo>
                  <a:cubicBezTo>
                    <a:pt x="5062" y="6383"/>
                    <a:pt x="5029" y="6393"/>
                    <a:pt x="4999" y="6416"/>
                  </a:cubicBezTo>
                  <a:cubicBezTo>
                    <a:pt x="4907" y="6462"/>
                    <a:pt x="4862" y="6576"/>
                    <a:pt x="4885" y="6667"/>
                  </a:cubicBezTo>
                  <a:cubicBezTo>
                    <a:pt x="5159" y="7352"/>
                    <a:pt x="4862" y="8197"/>
                    <a:pt x="4656" y="8630"/>
                  </a:cubicBezTo>
                  <a:cubicBezTo>
                    <a:pt x="3880" y="7763"/>
                    <a:pt x="3880" y="7101"/>
                    <a:pt x="3880" y="7101"/>
                  </a:cubicBezTo>
                  <a:cubicBezTo>
                    <a:pt x="3880" y="7010"/>
                    <a:pt x="3835" y="6918"/>
                    <a:pt x="3743" y="6896"/>
                  </a:cubicBezTo>
                  <a:cubicBezTo>
                    <a:pt x="3721" y="6873"/>
                    <a:pt x="3698" y="6873"/>
                    <a:pt x="3675" y="6873"/>
                  </a:cubicBezTo>
                  <a:cubicBezTo>
                    <a:pt x="3606" y="6873"/>
                    <a:pt x="3561" y="6918"/>
                    <a:pt x="3515" y="6964"/>
                  </a:cubicBezTo>
                  <a:cubicBezTo>
                    <a:pt x="2830" y="7854"/>
                    <a:pt x="2146" y="8128"/>
                    <a:pt x="1826" y="8219"/>
                  </a:cubicBezTo>
                  <a:cubicBezTo>
                    <a:pt x="1826" y="7421"/>
                    <a:pt x="2077" y="6736"/>
                    <a:pt x="2077" y="6736"/>
                  </a:cubicBezTo>
                  <a:cubicBezTo>
                    <a:pt x="2100" y="6667"/>
                    <a:pt x="2077" y="6622"/>
                    <a:pt x="2054" y="6553"/>
                  </a:cubicBezTo>
                  <a:cubicBezTo>
                    <a:pt x="2031" y="6508"/>
                    <a:pt x="1986" y="6485"/>
                    <a:pt x="1917" y="6462"/>
                  </a:cubicBezTo>
                  <a:cubicBezTo>
                    <a:pt x="1392" y="6325"/>
                    <a:pt x="959" y="6005"/>
                    <a:pt x="708" y="5754"/>
                  </a:cubicBezTo>
                  <a:cubicBezTo>
                    <a:pt x="3081" y="5617"/>
                    <a:pt x="4177" y="4430"/>
                    <a:pt x="4314" y="4294"/>
                  </a:cubicBezTo>
                  <a:cubicBezTo>
                    <a:pt x="4451" y="4157"/>
                    <a:pt x="5638" y="3061"/>
                    <a:pt x="5775" y="687"/>
                  </a:cubicBezTo>
                  <a:close/>
                  <a:moveTo>
                    <a:pt x="5564" y="0"/>
                  </a:moveTo>
                  <a:cubicBezTo>
                    <a:pt x="5534" y="0"/>
                    <a:pt x="5504" y="8"/>
                    <a:pt x="5478" y="25"/>
                  </a:cubicBezTo>
                  <a:cubicBezTo>
                    <a:pt x="5410" y="48"/>
                    <a:pt x="5364" y="139"/>
                    <a:pt x="5364" y="208"/>
                  </a:cubicBezTo>
                  <a:cubicBezTo>
                    <a:pt x="5364" y="2833"/>
                    <a:pt x="4040" y="3974"/>
                    <a:pt x="4017" y="3974"/>
                  </a:cubicBezTo>
                  <a:cubicBezTo>
                    <a:pt x="4017" y="3974"/>
                    <a:pt x="3994" y="3997"/>
                    <a:pt x="3994" y="3997"/>
                  </a:cubicBezTo>
                  <a:cubicBezTo>
                    <a:pt x="3972" y="4020"/>
                    <a:pt x="2853" y="5344"/>
                    <a:pt x="228" y="5344"/>
                  </a:cubicBezTo>
                  <a:cubicBezTo>
                    <a:pt x="160" y="5344"/>
                    <a:pt x="69" y="5389"/>
                    <a:pt x="46" y="5458"/>
                  </a:cubicBezTo>
                  <a:cubicBezTo>
                    <a:pt x="0" y="5526"/>
                    <a:pt x="23" y="5617"/>
                    <a:pt x="69" y="5686"/>
                  </a:cubicBezTo>
                  <a:cubicBezTo>
                    <a:pt x="91" y="5709"/>
                    <a:pt x="685" y="6485"/>
                    <a:pt x="1621" y="6804"/>
                  </a:cubicBezTo>
                  <a:cubicBezTo>
                    <a:pt x="1529" y="7124"/>
                    <a:pt x="1370" y="7786"/>
                    <a:pt x="1415" y="8471"/>
                  </a:cubicBezTo>
                  <a:cubicBezTo>
                    <a:pt x="1415" y="8585"/>
                    <a:pt x="1507" y="8676"/>
                    <a:pt x="1621" y="8676"/>
                  </a:cubicBezTo>
                  <a:cubicBezTo>
                    <a:pt x="1666" y="8676"/>
                    <a:pt x="2556" y="8653"/>
                    <a:pt x="3538" y="7580"/>
                  </a:cubicBezTo>
                  <a:cubicBezTo>
                    <a:pt x="3652" y="7946"/>
                    <a:pt x="3926" y="8516"/>
                    <a:pt x="4565" y="9133"/>
                  </a:cubicBezTo>
                  <a:cubicBezTo>
                    <a:pt x="4611" y="9178"/>
                    <a:pt x="4656" y="9201"/>
                    <a:pt x="4725" y="9201"/>
                  </a:cubicBezTo>
                  <a:cubicBezTo>
                    <a:pt x="4725" y="9201"/>
                    <a:pt x="4748" y="9201"/>
                    <a:pt x="4748" y="9178"/>
                  </a:cubicBezTo>
                  <a:cubicBezTo>
                    <a:pt x="4816" y="9178"/>
                    <a:pt x="4862" y="9133"/>
                    <a:pt x="4907" y="9087"/>
                  </a:cubicBezTo>
                  <a:cubicBezTo>
                    <a:pt x="4930" y="9041"/>
                    <a:pt x="5455" y="8128"/>
                    <a:pt x="5410" y="7170"/>
                  </a:cubicBezTo>
                  <a:lnTo>
                    <a:pt x="5410" y="7170"/>
                  </a:lnTo>
                  <a:cubicBezTo>
                    <a:pt x="5821" y="7466"/>
                    <a:pt x="6505" y="7763"/>
                    <a:pt x="7624" y="7831"/>
                  </a:cubicBezTo>
                  <a:cubicBezTo>
                    <a:pt x="7692" y="7831"/>
                    <a:pt x="7738" y="7809"/>
                    <a:pt x="7783" y="7763"/>
                  </a:cubicBezTo>
                  <a:cubicBezTo>
                    <a:pt x="7829" y="7717"/>
                    <a:pt x="7852" y="7672"/>
                    <a:pt x="7852" y="7603"/>
                  </a:cubicBezTo>
                  <a:cubicBezTo>
                    <a:pt x="7783" y="6485"/>
                    <a:pt x="7464" y="5800"/>
                    <a:pt x="7190" y="5389"/>
                  </a:cubicBezTo>
                  <a:lnTo>
                    <a:pt x="7190" y="5389"/>
                  </a:lnTo>
                  <a:cubicBezTo>
                    <a:pt x="7230" y="5391"/>
                    <a:pt x="7270" y="5392"/>
                    <a:pt x="7309" y="5392"/>
                  </a:cubicBezTo>
                  <a:cubicBezTo>
                    <a:pt x="8223" y="5392"/>
                    <a:pt x="9064" y="4909"/>
                    <a:pt x="9107" y="4887"/>
                  </a:cubicBezTo>
                  <a:cubicBezTo>
                    <a:pt x="9153" y="4841"/>
                    <a:pt x="9199" y="4796"/>
                    <a:pt x="9199" y="4727"/>
                  </a:cubicBezTo>
                  <a:cubicBezTo>
                    <a:pt x="9221" y="4659"/>
                    <a:pt x="9199" y="4590"/>
                    <a:pt x="9153" y="4545"/>
                  </a:cubicBezTo>
                  <a:cubicBezTo>
                    <a:pt x="8537" y="3906"/>
                    <a:pt x="7966" y="3654"/>
                    <a:pt x="7578" y="3540"/>
                  </a:cubicBezTo>
                  <a:cubicBezTo>
                    <a:pt x="8674" y="2536"/>
                    <a:pt x="8696" y="1646"/>
                    <a:pt x="8696" y="1600"/>
                  </a:cubicBezTo>
                  <a:cubicBezTo>
                    <a:pt x="8696" y="1486"/>
                    <a:pt x="8605" y="1395"/>
                    <a:pt x="8491" y="1395"/>
                  </a:cubicBezTo>
                  <a:cubicBezTo>
                    <a:pt x="8408" y="1389"/>
                    <a:pt x="8326" y="1387"/>
                    <a:pt x="8244" y="1387"/>
                  </a:cubicBezTo>
                  <a:cubicBezTo>
                    <a:pt x="7651" y="1387"/>
                    <a:pt x="7106" y="1520"/>
                    <a:pt x="6825" y="1600"/>
                  </a:cubicBezTo>
                  <a:cubicBezTo>
                    <a:pt x="6505" y="664"/>
                    <a:pt x="5729" y="71"/>
                    <a:pt x="5706" y="48"/>
                  </a:cubicBezTo>
                  <a:cubicBezTo>
                    <a:pt x="5664" y="20"/>
                    <a:pt x="5613" y="0"/>
                    <a:pt x="5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0" name="Google Shape;1440;p17"/>
            <p:cNvSpPr/>
            <p:nvPr/>
          </p:nvSpPr>
          <p:spPr>
            <a:xfrm>
              <a:off x="2082975" y="1012250"/>
              <a:ext cx="74200" cy="105700"/>
            </a:xfrm>
            <a:custGeom>
              <a:avLst/>
              <a:gdLst/>
              <a:ahLst/>
              <a:cxnLst/>
              <a:rect l="l" t="t" r="r" b="b"/>
              <a:pathLst>
                <a:path w="2968" h="4228" extrusionOk="0">
                  <a:moveTo>
                    <a:pt x="234" y="0"/>
                  </a:moveTo>
                  <a:cubicBezTo>
                    <a:pt x="217" y="0"/>
                    <a:pt x="201" y="2"/>
                    <a:pt x="183" y="5"/>
                  </a:cubicBezTo>
                  <a:cubicBezTo>
                    <a:pt x="69" y="5"/>
                    <a:pt x="0" y="119"/>
                    <a:pt x="23" y="233"/>
                  </a:cubicBezTo>
                  <a:cubicBezTo>
                    <a:pt x="23" y="324"/>
                    <a:pt x="365" y="2196"/>
                    <a:pt x="2602" y="4182"/>
                  </a:cubicBezTo>
                  <a:cubicBezTo>
                    <a:pt x="2648" y="4204"/>
                    <a:pt x="2694" y="4227"/>
                    <a:pt x="2739" y="4227"/>
                  </a:cubicBezTo>
                  <a:cubicBezTo>
                    <a:pt x="2808" y="4227"/>
                    <a:pt x="2853" y="4204"/>
                    <a:pt x="2899" y="4159"/>
                  </a:cubicBezTo>
                  <a:cubicBezTo>
                    <a:pt x="2968" y="4067"/>
                    <a:pt x="2968" y="3953"/>
                    <a:pt x="2876" y="3862"/>
                  </a:cubicBezTo>
                  <a:cubicBezTo>
                    <a:pt x="753" y="1990"/>
                    <a:pt x="434" y="187"/>
                    <a:pt x="434" y="164"/>
                  </a:cubicBezTo>
                  <a:cubicBezTo>
                    <a:pt x="414" y="65"/>
                    <a:pt x="342" y="0"/>
                    <a:pt x="234"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441" name="Google Shape;1441;p17"/>
          <p:cNvSpPr txBox="1">
            <a:spLocks noGrp="1"/>
          </p:cNvSpPr>
          <p:nvPr>
            <p:ph type="title"/>
          </p:nvPr>
        </p:nvSpPr>
        <p:spPr>
          <a:xfrm>
            <a:off x="6888700" y="4781900"/>
            <a:ext cx="3372800" cy="703600"/>
          </a:xfrm>
          <a:prstGeom prst="rect">
            <a:avLst/>
          </a:prstGeom>
        </p:spPr>
        <p:txBody>
          <a:bodyPr spcFirstLastPara="1" wrap="square" lIns="0" tIns="0" rIns="0" bIns="0" anchor="ctr" anchorCtr="0">
            <a:noAutofit/>
          </a:bodyPr>
          <a:lstStyle>
            <a:lvl1pPr lvl="0" algn="r" rtl="0">
              <a:spcBef>
                <a:spcPts val="0"/>
              </a:spcBef>
              <a:spcAft>
                <a:spcPts val="0"/>
              </a:spcAft>
              <a:buSzPts val="1600"/>
              <a:buNone/>
              <a:defRPr sz="3600">
                <a:solidFill>
                  <a:schemeClr val="lt2"/>
                </a:solidFill>
              </a:defRPr>
            </a:lvl1pPr>
            <a:lvl2pPr lvl="1" algn="ctr" rtl="0">
              <a:spcBef>
                <a:spcPts val="0"/>
              </a:spcBef>
              <a:spcAft>
                <a:spcPts val="0"/>
              </a:spcAft>
              <a:buSzPts val="1600"/>
              <a:buFont typeface="Passion One"/>
              <a:buNone/>
              <a:defRPr sz="2133">
                <a:latin typeface="Passion One"/>
                <a:ea typeface="Passion One"/>
                <a:cs typeface="Passion One"/>
                <a:sym typeface="Passion One"/>
              </a:defRPr>
            </a:lvl2pPr>
            <a:lvl3pPr lvl="2" algn="ctr" rtl="0">
              <a:spcBef>
                <a:spcPts val="0"/>
              </a:spcBef>
              <a:spcAft>
                <a:spcPts val="0"/>
              </a:spcAft>
              <a:buSzPts val="1600"/>
              <a:buFont typeface="Passion One"/>
              <a:buNone/>
              <a:defRPr sz="2133">
                <a:latin typeface="Passion One"/>
                <a:ea typeface="Passion One"/>
                <a:cs typeface="Passion One"/>
                <a:sym typeface="Passion One"/>
              </a:defRPr>
            </a:lvl3pPr>
            <a:lvl4pPr lvl="3" algn="ctr" rtl="0">
              <a:spcBef>
                <a:spcPts val="0"/>
              </a:spcBef>
              <a:spcAft>
                <a:spcPts val="0"/>
              </a:spcAft>
              <a:buSzPts val="1600"/>
              <a:buFont typeface="Passion One"/>
              <a:buNone/>
              <a:defRPr sz="2133">
                <a:latin typeface="Passion One"/>
                <a:ea typeface="Passion One"/>
                <a:cs typeface="Passion One"/>
                <a:sym typeface="Passion One"/>
              </a:defRPr>
            </a:lvl4pPr>
            <a:lvl5pPr lvl="4" algn="ctr" rtl="0">
              <a:spcBef>
                <a:spcPts val="0"/>
              </a:spcBef>
              <a:spcAft>
                <a:spcPts val="0"/>
              </a:spcAft>
              <a:buSzPts val="1600"/>
              <a:buFont typeface="Passion One"/>
              <a:buNone/>
              <a:defRPr sz="2133">
                <a:latin typeface="Passion One"/>
                <a:ea typeface="Passion One"/>
                <a:cs typeface="Passion One"/>
                <a:sym typeface="Passion One"/>
              </a:defRPr>
            </a:lvl5pPr>
            <a:lvl6pPr lvl="5" algn="ctr" rtl="0">
              <a:spcBef>
                <a:spcPts val="0"/>
              </a:spcBef>
              <a:spcAft>
                <a:spcPts val="0"/>
              </a:spcAft>
              <a:buSzPts val="1600"/>
              <a:buFont typeface="Passion One"/>
              <a:buNone/>
              <a:defRPr sz="2133">
                <a:latin typeface="Passion One"/>
                <a:ea typeface="Passion One"/>
                <a:cs typeface="Passion One"/>
                <a:sym typeface="Passion One"/>
              </a:defRPr>
            </a:lvl6pPr>
            <a:lvl7pPr lvl="6" algn="ctr" rtl="0">
              <a:spcBef>
                <a:spcPts val="0"/>
              </a:spcBef>
              <a:spcAft>
                <a:spcPts val="0"/>
              </a:spcAft>
              <a:buSzPts val="1600"/>
              <a:buFont typeface="Passion One"/>
              <a:buNone/>
              <a:defRPr sz="2133">
                <a:latin typeface="Passion One"/>
                <a:ea typeface="Passion One"/>
                <a:cs typeface="Passion One"/>
                <a:sym typeface="Passion One"/>
              </a:defRPr>
            </a:lvl7pPr>
            <a:lvl8pPr lvl="7" algn="ctr" rtl="0">
              <a:spcBef>
                <a:spcPts val="0"/>
              </a:spcBef>
              <a:spcAft>
                <a:spcPts val="0"/>
              </a:spcAft>
              <a:buSzPts val="1600"/>
              <a:buFont typeface="Passion One"/>
              <a:buNone/>
              <a:defRPr sz="2133">
                <a:latin typeface="Passion One"/>
                <a:ea typeface="Passion One"/>
                <a:cs typeface="Passion One"/>
                <a:sym typeface="Passion One"/>
              </a:defRPr>
            </a:lvl8pPr>
            <a:lvl9pPr lvl="8" algn="ctr" rtl="0">
              <a:spcBef>
                <a:spcPts val="0"/>
              </a:spcBef>
              <a:spcAft>
                <a:spcPts val="0"/>
              </a:spcAft>
              <a:buSzPts val="1600"/>
              <a:buFont typeface="Passion One"/>
              <a:buNone/>
              <a:defRPr sz="2133">
                <a:latin typeface="Passion One"/>
                <a:ea typeface="Passion One"/>
                <a:cs typeface="Passion One"/>
                <a:sym typeface="Passion One"/>
              </a:defRPr>
            </a:lvl9pPr>
          </a:lstStyle>
          <a:p>
            <a:r>
              <a:rPr lang="en-US"/>
              <a:t>Click to edit Master title style</a:t>
            </a:r>
            <a:endParaRPr/>
          </a:p>
        </p:txBody>
      </p:sp>
      <p:sp>
        <p:nvSpPr>
          <p:cNvPr id="1442" name="Google Shape;1442;p17"/>
          <p:cNvSpPr txBox="1">
            <a:spLocks noGrp="1"/>
          </p:cNvSpPr>
          <p:nvPr>
            <p:ph type="title" idx="2"/>
          </p:nvPr>
        </p:nvSpPr>
        <p:spPr>
          <a:xfrm>
            <a:off x="3398300" y="1719633"/>
            <a:ext cx="6863600" cy="2830400"/>
          </a:xfrm>
          <a:prstGeom prst="rect">
            <a:avLst/>
          </a:prstGeom>
        </p:spPr>
        <p:txBody>
          <a:bodyPr spcFirstLastPara="1" wrap="square" lIns="0" tIns="0" rIns="0" bIns="0" anchor="t" anchorCtr="0">
            <a:noAutofit/>
          </a:bodyPr>
          <a:lstStyle>
            <a:lvl1pPr lvl="0" algn="r" rtl="0">
              <a:spcBef>
                <a:spcPts val="0"/>
              </a:spcBef>
              <a:spcAft>
                <a:spcPts val="0"/>
              </a:spcAft>
              <a:buSzPts val="2400"/>
              <a:buFont typeface="Lato Light"/>
              <a:buNone/>
              <a:defRPr sz="3600">
                <a:solidFill>
                  <a:schemeClr val="dk2"/>
                </a:solidFill>
                <a:latin typeface="Lato"/>
                <a:ea typeface="Lato"/>
                <a:cs typeface="Lato"/>
                <a:sym typeface="Lato"/>
              </a:defRPr>
            </a:lvl1pPr>
            <a:lvl2pPr lvl="1" algn="ctr" rtl="0">
              <a:spcBef>
                <a:spcPts val="0"/>
              </a:spcBef>
              <a:spcAft>
                <a:spcPts val="0"/>
              </a:spcAft>
              <a:buSzPts val="2400"/>
              <a:buFont typeface="Lato Light"/>
              <a:buNone/>
              <a:defRPr sz="3200">
                <a:latin typeface="Lato Light"/>
                <a:ea typeface="Lato Light"/>
                <a:cs typeface="Lato Light"/>
                <a:sym typeface="Lato Light"/>
              </a:defRPr>
            </a:lvl2pPr>
            <a:lvl3pPr lvl="2" algn="ctr" rtl="0">
              <a:spcBef>
                <a:spcPts val="0"/>
              </a:spcBef>
              <a:spcAft>
                <a:spcPts val="0"/>
              </a:spcAft>
              <a:buSzPts val="2400"/>
              <a:buFont typeface="Lato Light"/>
              <a:buNone/>
              <a:defRPr sz="3200">
                <a:latin typeface="Lato Light"/>
                <a:ea typeface="Lato Light"/>
                <a:cs typeface="Lato Light"/>
                <a:sym typeface="Lato Light"/>
              </a:defRPr>
            </a:lvl3pPr>
            <a:lvl4pPr lvl="3" algn="ctr" rtl="0">
              <a:spcBef>
                <a:spcPts val="0"/>
              </a:spcBef>
              <a:spcAft>
                <a:spcPts val="0"/>
              </a:spcAft>
              <a:buSzPts val="2400"/>
              <a:buFont typeface="Lato Light"/>
              <a:buNone/>
              <a:defRPr sz="3200">
                <a:latin typeface="Lato Light"/>
                <a:ea typeface="Lato Light"/>
                <a:cs typeface="Lato Light"/>
                <a:sym typeface="Lato Light"/>
              </a:defRPr>
            </a:lvl4pPr>
            <a:lvl5pPr lvl="4" algn="ctr" rtl="0">
              <a:spcBef>
                <a:spcPts val="0"/>
              </a:spcBef>
              <a:spcAft>
                <a:spcPts val="0"/>
              </a:spcAft>
              <a:buSzPts val="2400"/>
              <a:buFont typeface="Lato Light"/>
              <a:buNone/>
              <a:defRPr sz="3200">
                <a:latin typeface="Lato Light"/>
                <a:ea typeface="Lato Light"/>
                <a:cs typeface="Lato Light"/>
                <a:sym typeface="Lato Light"/>
              </a:defRPr>
            </a:lvl5pPr>
            <a:lvl6pPr lvl="5" algn="ctr" rtl="0">
              <a:spcBef>
                <a:spcPts val="0"/>
              </a:spcBef>
              <a:spcAft>
                <a:spcPts val="0"/>
              </a:spcAft>
              <a:buSzPts val="2400"/>
              <a:buFont typeface="Lato Light"/>
              <a:buNone/>
              <a:defRPr sz="3200">
                <a:latin typeface="Lato Light"/>
                <a:ea typeface="Lato Light"/>
                <a:cs typeface="Lato Light"/>
                <a:sym typeface="Lato Light"/>
              </a:defRPr>
            </a:lvl6pPr>
            <a:lvl7pPr lvl="6" algn="ctr" rtl="0">
              <a:spcBef>
                <a:spcPts val="0"/>
              </a:spcBef>
              <a:spcAft>
                <a:spcPts val="0"/>
              </a:spcAft>
              <a:buSzPts val="2400"/>
              <a:buFont typeface="Lato Light"/>
              <a:buNone/>
              <a:defRPr sz="3200">
                <a:latin typeface="Lato Light"/>
                <a:ea typeface="Lato Light"/>
                <a:cs typeface="Lato Light"/>
                <a:sym typeface="Lato Light"/>
              </a:defRPr>
            </a:lvl7pPr>
            <a:lvl8pPr lvl="7" algn="ctr" rtl="0">
              <a:spcBef>
                <a:spcPts val="0"/>
              </a:spcBef>
              <a:spcAft>
                <a:spcPts val="0"/>
              </a:spcAft>
              <a:buSzPts val="2400"/>
              <a:buFont typeface="Lato Light"/>
              <a:buNone/>
              <a:defRPr sz="3200">
                <a:latin typeface="Lato Light"/>
                <a:ea typeface="Lato Light"/>
                <a:cs typeface="Lato Light"/>
                <a:sym typeface="Lato Light"/>
              </a:defRPr>
            </a:lvl8pPr>
            <a:lvl9pPr lvl="8" algn="ctr" rtl="0">
              <a:spcBef>
                <a:spcPts val="0"/>
              </a:spcBef>
              <a:spcAft>
                <a:spcPts val="0"/>
              </a:spcAft>
              <a:buSzPts val="2400"/>
              <a:buFont typeface="Lato Light"/>
              <a:buNone/>
              <a:defRPr sz="3200">
                <a:latin typeface="Lato Light"/>
                <a:ea typeface="Lato Light"/>
                <a:cs typeface="Lato Light"/>
                <a:sym typeface="Lato Light"/>
              </a:defRPr>
            </a:lvl9pPr>
          </a:lstStyle>
          <a:p>
            <a:r>
              <a:rPr lang="en-US"/>
              <a:t>Click to edit Master title style</a:t>
            </a:r>
            <a:endParaRPr/>
          </a:p>
        </p:txBody>
      </p:sp>
    </p:spTree>
    <p:extLst>
      <p:ext uri="{BB962C8B-B14F-4D97-AF65-F5344CB8AC3E}">
        <p14:creationId xmlns:p14="http://schemas.microsoft.com/office/powerpoint/2010/main" val="2891229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2">
  <p:cSld name="Quote 2">
    <p:spTree>
      <p:nvGrpSpPr>
        <p:cNvPr id="1" name="Shape 1443"/>
        <p:cNvGrpSpPr/>
        <p:nvPr/>
      </p:nvGrpSpPr>
      <p:grpSpPr>
        <a:xfrm>
          <a:off x="0" y="0"/>
          <a:ext cx="0" cy="0"/>
          <a:chOff x="0" y="0"/>
          <a:chExt cx="0" cy="0"/>
        </a:xfrm>
      </p:grpSpPr>
      <p:pic>
        <p:nvPicPr>
          <p:cNvPr id="1444" name="Google Shape;1444;p1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45" name="Google Shape;1445;p18"/>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446" name="Google Shape;1446;p18"/>
          <p:cNvGrpSpPr/>
          <p:nvPr/>
        </p:nvGrpSpPr>
        <p:grpSpPr>
          <a:xfrm rot="10800000">
            <a:off x="11537844" y="5375103"/>
            <a:ext cx="1496035" cy="1551443"/>
            <a:chOff x="6010050" y="3228175"/>
            <a:chExt cx="675675" cy="700700"/>
          </a:xfrm>
        </p:grpSpPr>
        <p:sp>
          <p:nvSpPr>
            <p:cNvPr id="1447" name="Google Shape;1447;p18"/>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8" name="Google Shape;1448;p18"/>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9" name="Google Shape;1449;p18"/>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0" name="Google Shape;1450;p18"/>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1" name="Google Shape;1451;p18"/>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2" name="Google Shape;1452;p18"/>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3" name="Google Shape;1453;p18"/>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54" name="Google Shape;1454;p18"/>
          <p:cNvGrpSpPr/>
          <p:nvPr/>
        </p:nvGrpSpPr>
        <p:grpSpPr>
          <a:xfrm rot="10800000">
            <a:off x="1153086" y="10511"/>
            <a:ext cx="1263905" cy="908229"/>
            <a:chOff x="10048438" y="2533057"/>
            <a:chExt cx="868942" cy="624413"/>
          </a:xfrm>
        </p:grpSpPr>
        <p:sp>
          <p:nvSpPr>
            <p:cNvPr id="1455" name="Google Shape;1455;p18"/>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6" name="Google Shape;1456;p18"/>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7" name="Google Shape;1457;p18"/>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8" name="Google Shape;1458;p18"/>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9" name="Google Shape;1459;p18"/>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0" name="Google Shape;1460;p18"/>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1" name="Google Shape;1461;p18"/>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2" name="Google Shape;1462;p18"/>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3" name="Google Shape;1463;p18"/>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4" name="Google Shape;1464;p18"/>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465" name="Google Shape;1465;p18"/>
          <p:cNvSpPr txBox="1">
            <a:spLocks noGrp="1"/>
          </p:cNvSpPr>
          <p:nvPr>
            <p:ph type="title"/>
          </p:nvPr>
        </p:nvSpPr>
        <p:spPr>
          <a:xfrm>
            <a:off x="1128933" y="4331317"/>
            <a:ext cx="7022400" cy="703600"/>
          </a:xfrm>
          <a:prstGeom prst="rect">
            <a:avLst/>
          </a:prstGeom>
        </p:spPr>
        <p:txBody>
          <a:bodyPr spcFirstLastPara="1" wrap="square" lIns="0" tIns="0" rIns="0" bIns="0" anchor="ctr" anchorCtr="0">
            <a:noAutofit/>
          </a:bodyPr>
          <a:lstStyle>
            <a:lvl1pPr lvl="0" rtl="0">
              <a:spcBef>
                <a:spcPts val="0"/>
              </a:spcBef>
              <a:spcAft>
                <a:spcPts val="0"/>
              </a:spcAft>
              <a:buSzPts val="1600"/>
              <a:buNone/>
              <a:defRPr sz="3200">
                <a:solidFill>
                  <a:schemeClr val="lt2"/>
                </a:solidFill>
              </a:defRPr>
            </a:lvl1pPr>
            <a:lvl2pPr lvl="1" algn="ctr" rtl="0">
              <a:spcBef>
                <a:spcPts val="0"/>
              </a:spcBef>
              <a:spcAft>
                <a:spcPts val="0"/>
              </a:spcAft>
              <a:buSzPts val="1600"/>
              <a:buFont typeface="Passion One"/>
              <a:buNone/>
              <a:defRPr sz="2133">
                <a:latin typeface="Passion One"/>
                <a:ea typeface="Passion One"/>
                <a:cs typeface="Passion One"/>
                <a:sym typeface="Passion One"/>
              </a:defRPr>
            </a:lvl2pPr>
            <a:lvl3pPr lvl="2" algn="ctr" rtl="0">
              <a:spcBef>
                <a:spcPts val="0"/>
              </a:spcBef>
              <a:spcAft>
                <a:spcPts val="0"/>
              </a:spcAft>
              <a:buSzPts val="1600"/>
              <a:buFont typeface="Passion One"/>
              <a:buNone/>
              <a:defRPr sz="2133">
                <a:latin typeface="Passion One"/>
                <a:ea typeface="Passion One"/>
                <a:cs typeface="Passion One"/>
                <a:sym typeface="Passion One"/>
              </a:defRPr>
            </a:lvl3pPr>
            <a:lvl4pPr lvl="3" algn="ctr" rtl="0">
              <a:spcBef>
                <a:spcPts val="0"/>
              </a:spcBef>
              <a:spcAft>
                <a:spcPts val="0"/>
              </a:spcAft>
              <a:buSzPts val="1600"/>
              <a:buFont typeface="Passion One"/>
              <a:buNone/>
              <a:defRPr sz="2133">
                <a:latin typeface="Passion One"/>
                <a:ea typeface="Passion One"/>
                <a:cs typeface="Passion One"/>
                <a:sym typeface="Passion One"/>
              </a:defRPr>
            </a:lvl4pPr>
            <a:lvl5pPr lvl="4" algn="ctr" rtl="0">
              <a:spcBef>
                <a:spcPts val="0"/>
              </a:spcBef>
              <a:spcAft>
                <a:spcPts val="0"/>
              </a:spcAft>
              <a:buSzPts val="1600"/>
              <a:buFont typeface="Passion One"/>
              <a:buNone/>
              <a:defRPr sz="2133">
                <a:latin typeface="Passion One"/>
                <a:ea typeface="Passion One"/>
                <a:cs typeface="Passion One"/>
                <a:sym typeface="Passion One"/>
              </a:defRPr>
            </a:lvl5pPr>
            <a:lvl6pPr lvl="5" algn="ctr" rtl="0">
              <a:spcBef>
                <a:spcPts val="0"/>
              </a:spcBef>
              <a:spcAft>
                <a:spcPts val="0"/>
              </a:spcAft>
              <a:buSzPts val="1600"/>
              <a:buFont typeface="Passion One"/>
              <a:buNone/>
              <a:defRPr sz="2133">
                <a:latin typeface="Passion One"/>
                <a:ea typeface="Passion One"/>
                <a:cs typeface="Passion One"/>
                <a:sym typeface="Passion One"/>
              </a:defRPr>
            </a:lvl6pPr>
            <a:lvl7pPr lvl="6" algn="ctr" rtl="0">
              <a:spcBef>
                <a:spcPts val="0"/>
              </a:spcBef>
              <a:spcAft>
                <a:spcPts val="0"/>
              </a:spcAft>
              <a:buSzPts val="1600"/>
              <a:buFont typeface="Passion One"/>
              <a:buNone/>
              <a:defRPr sz="2133">
                <a:latin typeface="Passion One"/>
                <a:ea typeface="Passion One"/>
                <a:cs typeface="Passion One"/>
                <a:sym typeface="Passion One"/>
              </a:defRPr>
            </a:lvl7pPr>
            <a:lvl8pPr lvl="7" algn="ctr" rtl="0">
              <a:spcBef>
                <a:spcPts val="0"/>
              </a:spcBef>
              <a:spcAft>
                <a:spcPts val="0"/>
              </a:spcAft>
              <a:buSzPts val="1600"/>
              <a:buFont typeface="Passion One"/>
              <a:buNone/>
              <a:defRPr sz="2133">
                <a:latin typeface="Passion One"/>
                <a:ea typeface="Passion One"/>
                <a:cs typeface="Passion One"/>
                <a:sym typeface="Passion One"/>
              </a:defRPr>
            </a:lvl8pPr>
            <a:lvl9pPr lvl="8" algn="ctr" rtl="0">
              <a:spcBef>
                <a:spcPts val="0"/>
              </a:spcBef>
              <a:spcAft>
                <a:spcPts val="0"/>
              </a:spcAft>
              <a:buSzPts val="1600"/>
              <a:buFont typeface="Passion One"/>
              <a:buNone/>
              <a:defRPr sz="2133">
                <a:latin typeface="Passion One"/>
                <a:ea typeface="Passion One"/>
                <a:cs typeface="Passion One"/>
                <a:sym typeface="Passion One"/>
              </a:defRPr>
            </a:lvl9pPr>
          </a:lstStyle>
          <a:p>
            <a:r>
              <a:rPr lang="en-US"/>
              <a:t>Click to edit Master title style</a:t>
            </a:r>
            <a:endParaRPr/>
          </a:p>
        </p:txBody>
      </p:sp>
      <p:sp>
        <p:nvSpPr>
          <p:cNvPr id="1466" name="Google Shape;1466;p18"/>
          <p:cNvSpPr txBox="1">
            <a:spLocks noGrp="1"/>
          </p:cNvSpPr>
          <p:nvPr>
            <p:ph type="title" idx="2"/>
          </p:nvPr>
        </p:nvSpPr>
        <p:spPr>
          <a:xfrm>
            <a:off x="1128933" y="2075151"/>
            <a:ext cx="7022400" cy="1901200"/>
          </a:xfrm>
          <a:prstGeom prst="rect">
            <a:avLst/>
          </a:prstGeom>
        </p:spPr>
        <p:txBody>
          <a:bodyPr spcFirstLastPara="1" wrap="square" lIns="0" tIns="0" rIns="0" bIns="0" anchor="ctr" anchorCtr="0">
            <a:noAutofit/>
          </a:bodyPr>
          <a:lstStyle>
            <a:lvl1pPr lvl="0" rtl="0">
              <a:spcBef>
                <a:spcPts val="0"/>
              </a:spcBef>
              <a:spcAft>
                <a:spcPts val="0"/>
              </a:spcAft>
              <a:buSzPts val="2400"/>
              <a:buFont typeface="Lato Light"/>
              <a:buNone/>
              <a:defRPr sz="3200">
                <a:solidFill>
                  <a:schemeClr val="dk2"/>
                </a:solidFill>
                <a:latin typeface="Lato"/>
                <a:ea typeface="Lato"/>
                <a:cs typeface="Lato"/>
                <a:sym typeface="Lato"/>
              </a:defRPr>
            </a:lvl1pPr>
            <a:lvl2pPr lvl="1" algn="ctr" rtl="0">
              <a:spcBef>
                <a:spcPts val="0"/>
              </a:spcBef>
              <a:spcAft>
                <a:spcPts val="0"/>
              </a:spcAft>
              <a:buSzPts val="2400"/>
              <a:buFont typeface="Lato Light"/>
              <a:buNone/>
              <a:defRPr sz="3200">
                <a:latin typeface="Lato Light"/>
                <a:ea typeface="Lato Light"/>
                <a:cs typeface="Lato Light"/>
                <a:sym typeface="Lato Light"/>
              </a:defRPr>
            </a:lvl2pPr>
            <a:lvl3pPr lvl="2" algn="ctr" rtl="0">
              <a:spcBef>
                <a:spcPts val="0"/>
              </a:spcBef>
              <a:spcAft>
                <a:spcPts val="0"/>
              </a:spcAft>
              <a:buSzPts val="2400"/>
              <a:buFont typeface="Lato Light"/>
              <a:buNone/>
              <a:defRPr sz="3200">
                <a:latin typeface="Lato Light"/>
                <a:ea typeface="Lato Light"/>
                <a:cs typeface="Lato Light"/>
                <a:sym typeface="Lato Light"/>
              </a:defRPr>
            </a:lvl3pPr>
            <a:lvl4pPr lvl="3" algn="ctr" rtl="0">
              <a:spcBef>
                <a:spcPts val="0"/>
              </a:spcBef>
              <a:spcAft>
                <a:spcPts val="0"/>
              </a:spcAft>
              <a:buSzPts val="2400"/>
              <a:buFont typeface="Lato Light"/>
              <a:buNone/>
              <a:defRPr sz="3200">
                <a:latin typeface="Lato Light"/>
                <a:ea typeface="Lato Light"/>
                <a:cs typeface="Lato Light"/>
                <a:sym typeface="Lato Light"/>
              </a:defRPr>
            </a:lvl4pPr>
            <a:lvl5pPr lvl="4" algn="ctr" rtl="0">
              <a:spcBef>
                <a:spcPts val="0"/>
              </a:spcBef>
              <a:spcAft>
                <a:spcPts val="0"/>
              </a:spcAft>
              <a:buSzPts val="2400"/>
              <a:buFont typeface="Lato Light"/>
              <a:buNone/>
              <a:defRPr sz="3200">
                <a:latin typeface="Lato Light"/>
                <a:ea typeface="Lato Light"/>
                <a:cs typeface="Lato Light"/>
                <a:sym typeface="Lato Light"/>
              </a:defRPr>
            </a:lvl5pPr>
            <a:lvl6pPr lvl="5" algn="ctr" rtl="0">
              <a:spcBef>
                <a:spcPts val="0"/>
              </a:spcBef>
              <a:spcAft>
                <a:spcPts val="0"/>
              </a:spcAft>
              <a:buSzPts val="2400"/>
              <a:buFont typeface="Lato Light"/>
              <a:buNone/>
              <a:defRPr sz="3200">
                <a:latin typeface="Lato Light"/>
                <a:ea typeface="Lato Light"/>
                <a:cs typeface="Lato Light"/>
                <a:sym typeface="Lato Light"/>
              </a:defRPr>
            </a:lvl6pPr>
            <a:lvl7pPr lvl="6" algn="ctr" rtl="0">
              <a:spcBef>
                <a:spcPts val="0"/>
              </a:spcBef>
              <a:spcAft>
                <a:spcPts val="0"/>
              </a:spcAft>
              <a:buSzPts val="2400"/>
              <a:buFont typeface="Lato Light"/>
              <a:buNone/>
              <a:defRPr sz="3200">
                <a:latin typeface="Lato Light"/>
                <a:ea typeface="Lato Light"/>
                <a:cs typeface="Lato Light"/>
                <a:sym typeface="Lato Light"/>
              </a:defRPr>
            </a:lvl7pPr>
            <a:lvl8pPr lvl="7" algn="ctr" rtl="0">
              <a:spcBef>
                <a:spcPts val="0"/>
              </a:spcBef>
              <a:spcAft>
                <a:spcPts val="0"/>
              </a:spcAft>
              <a:buSzPts val="2400"/>
              <a:buFont typeface="Lato Light"/>
              <a:buNone/>
              <a:defRPr sz="3200">
                <a:latin typeface="Lato Light"/>
                <a:ea typeface="Lato Light"/>
                <a:cs typeface="Lato Light"/>
                <a:sym typeface="Lato Light"/>
              </a:defRPr>
            </a:lvl8pPr>
            <a:lvl9pPr lvl="8" algn="ctr" rtl="0">
              <a:spcBef>
                <a:spcPts val="0"/>
              </a:spcBef>
              <a:spcAft>
                <a:spcPts val="0"/>
              </a:spcAft>
              <a:buSzPts val="2400"/>
              <a:buFont typeface="Lato Light"/>
              <a:buNone/>
              <a:defRPr sz="3200">
                <a:latin typeface="Lato Light"/>
                <a:ea typeface="Lato Light"/>
                <a:cs typeface="Lato Light"/>
                <a:sym typeface="Lato Light"/>
              </a:defRPr>
            </a:lvl9pPr>
          </a:lstStyle>
          <a:p>
            <a:r>
              <a:rPr lang="en-US"/>
              <a:t>Click to edit Master title style</a:t>
            </a:r>
            <a:endParaRPr/>
          </a:p>
        </p:txBody>
      </p:sp>
    </p:spTree>
    <p:extLst>
      <p:ext uri="{BB962C8B-B14F-4D97-AF65-F5344CB8AC3E}">
        <p14:creationId xmlns:p14="http://schemas.microsoft.com/office/powerpoint/2010/main" val="18232675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467"/>
        <p:cNvGrpSpPr/>
        <p:nvPr/>
      </p:nvGrpSpPr>
      <p:grpSpPr>
        <a:xfrm>
          <a:off x="0" y="0"/>
          <a:ext cx="0" cy="0"/>
          <a:chOff x="0" y="0"/>
          <a:chExt cx="0" cy="0"/>
        </a:xfrm>
      </p:grpSpPr>
      <p:pic>
        <p:nvPicPr>
          <p:cNvPr id="1468" name="Google Shape;1468;p1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69" name="Google Shape;1469;p19"/>
          <p:cNvSpPr/>
          <p:nvPr/>
        </p:nvSpPr>
        <p:spPr>
          <a:xfrm flipH="1">
            <a:off x="3801162" y="6614848"/>
            <a:ext cx="96093" cy="96093"/>
          </a:xfrm>
          <a:custGeom>
            <a:avLst/>
            <a:gdLst/>
            <a:ahLst/>
            <a:cxnLst/>
            <a:rect l="l" t="t" r="r" b="b"/>
            <a:pathLst>
              <a:path w="1736" h="1736" extrusionOk="0">
                <a:moveTo>
                  <a:pt x="868" y="412"/>
                </a:moveTo>
                <a:cubicBezTo>
                  <a:pt x="1119" y="412"/>
                  <a:pt x="1325" y="617"/>
                  <a:pt x="1325" y="868"/>
                </a:cubicBezTo>
                <a:cubicBezTo>
                  <a:pt x="1325" y="1119"/>
                  <a:pt x="1119" y="1325"/>
                  <a:pt x="868" y="1325"/>
                </a:cubicBezTo>
                <a:cubicBezTo>
                  <a:pt x="617" y="1325"/>
                  <a:pt x="412" y="1119"/>
                  <a:pt x="412" y="868"/>
                </a:cubicBezTo>
                <a:cubicBezTo>
                  <a:pt x="412" y="617"/>
                  <a:pt x="617" y="412"/>
                  <a:pt x="868" y="412"/>
                </a:cubicBezTo>
                <a:close/>
                <a:moveTo>
                  <a:pt x="868" y="1"/>
                </a:moveTo>
                <a:cubicBezTo>
                  <a:pt x="389" y="1"/>
                  <a:pt x="1" y="389"/>
                  <a:pt x="1" y="868"/>
                </a:cubicBezTo>
                <a:cubicBezTo>
                  <a:pt x="1" y="1347"/>
                  <a:pt x="389" y="1735"/>
                  <a:pt x="868" y="1735"/>
                </a:cubicBezTo>
                <a:cubicBezTo>
                  <a:pt x="1347" y="1735"/>
                  <a:pt x="1735" y="1347"/>
                  <a:pt x="1735" y="868"/>
                </a:cubicBezTo>
                <a:cubicBezTo>
                  <a:pt x="1735" y="389"/>
                  <a:pt x="1347" y="1"/>
                  <a:pt x="8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70" name="Google Shape;1470;p19"/>
          <p:cNvSpPr/>
          <p:nvPr/>
        </p:nvSpPr>
        <p:spPr>
          <a:xfrm flipH="1">
            <a:off x="550386" y="6562675"/>
            <a:ext cx="246433" cy="297413"/>
          </a:xfrm>
          <a:custGeom>
            <a:avLst/>
            <a:gdLst/>
            <a:ahLst/>
            <a:cxnLst/>
            <a:rect l="l" t="t" r="r" b="b"/>
            <a:pathLst>
              <a:path w="4452" h="5373" extrusionOk="0">
                <a:moveTo>
                  <a:pt x="754" y="831"/>
                </a:moveTo>
                <a:lnTo>
                  <a:pt x="3949" y="2976"/>
                </a:lnTo>
                <a:lnTo>
                  <a:pt x="2717" y="4757"/>
                </a:lnTo>
                <a:lnTo>
                  <a:pt x="754" y="831"/>
                </a:lnTo>
                <a:close/>
                <a:moveTo>
                  <a:pt x="231" y="0"/>
                </a:moveTo>
                <a:cubicBezTo>
                  <a:pt x="181" y="0"/>
                  <a:pt x="130" y="17"/>
                  <a:pt x="92" y="55"/>
                </a:cubicBezTo>
                <a:cubicBezTo>
                  <a:pt x="23" y="123"/>
                  <a:pt x="1" y="214"/>
                  <a:pt x="46" y="306"/>
                </a:cubicBezTo>
                <a:lnTo>
                  <a:pt x="2489" y="5259"/>
                </a:lnTo>
                <a:cubicBezTo>
                  <a:pt x="2534" y="5327"/>
                  <a:pt x="2580" y="5373"/>
                  <a:pt x="2671" y="5373"/>
                </a:cubicBezTo>
                <a:cubicBezTo>
                  <a:pt x="2740" y="5373"/>
                  <a:pt x="2808" y="5350"/>
                  <a:pt x="2854" y="5282"/>
                </a:cubicBezTo>
                <a:lnTo>
                  <a:pt x="4406" y="3022"/>
                </a:lnTo>
                <a:cubicBezTo>
                  <a:pt x="4429" y="2976"/>
                  <a:pt x="4452" y="2931"/>
                  <a:pt x="4429" y="2862"/>
                </a:cubicBezTo>
                <a:cubicBezTo>
                  <a:pt x="4429" y="2817"/>
                  <a:pt x="4406" y="2771"/>
                  <a:pt x="4360" y="2748"/>
                </a:cubicBezTo>
                <a:lnTo>
                  <a:pt x="343" y="32"/>
                </a:lnTo>
                <a:cubicBezTo>
                  <a:pt x="312" y="11"/>
                  <a:pt x="272" y="0"/>
                  <a:pt x="23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71" name="Google Shape;1471;p19"/>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72" name="Google Shape;1472;p19"/>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1473" name="Google Shape;1473;p19"/>
          <p:cNvSpPr txBox="1">
            <a:spLocks noGrp="1"/>
          </p:cNvSpPr>
          <p:nvPr>
            <p:ph type="subTitle" idx="1"/>
          </p:nvPr>
        </p:nvSpPr>
        <p:spPr>
          <a:xfrm>
            <a:off x="1240400" y="3856633"/>
            <a:ext cx="2698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474" name="Google Shape;1474;p19"/>
          <p:cNvSpPr txBox="1">
            <a:spLocks noGrp="1"/>
          </p:cNvSpPr>
          <p:nvPr>
            <p:ph type="subTitle" idx="2"/>
          </p:nvPr>
        </p:nvSpPr>
        <p:spPr>
          <a:xfrm>
            <a:off x="1240413" y="4483033"/>
            <a:ext cx="2698800" cy="116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1475" name="Google Shape;1475;p19"/>
          <p:cNvSpPr txBox="1">
            <a:spLocks noGrp="1"/>
          </p:cNvSpPr>
          <p:nvPr>
            <p:ph type="subTitle" idx="3"/>
          </p:nvPr>
        </p:nvSpPr>
        <p:spPr>
          <a:xfrm>
            <a:off x="4746593" y="3856633"/>
            <a:ext cx="2698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476" name="Google Shape;1476;p19"/>
          <p:cNvSpPr txBox="1">
            <a:spLocks noGrp="1"/>
          </p:cNvSpPr>
          <p:nvPr>
            <p:ph type="subTitle" idx="4"/>
          </p:nvPr>
        </p:nvSpPr>
        <p:spPr>
          <a:xfrm>
            <a:off x="4746607" y="4483033"/>
            <a:ext cx="2698800" cy="116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1477" name="Google Shape;1477;p19"/>
          <p:cNvSpPr txBox="1">
            <a:spLocks noGrp="1"/>
          </p:cNvSpPr>
          <p:nvPr>
            <p:ph type="subTitle" idx="5"/>
          </p:nvPr>
        </p:nvSpPr>
        <p:spPr>
          <a:xfrm>
            <a:off x="8252800" y="3856633"/>
            <a:ext cx="2698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478" name="Google Shape;1478;p19"/>
          <p:cNvSpPr txBox="1">
            <a:spLocks noGrp="1"/>
          </p:cNvSpPr>
          <p:nvPr>
            <p:ph type="subTitle" idx="6"/>
          </p:nvPr>
        </p:nvSpPr>
        <p:spPr>
          <a:xfrm>
            <a:off x="8252813" y="4483033"/>
            <a:ext cx="2698800" cy="116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grpSp>
        <p:nvGrpSpPr>
          <p:cNvPr id="1479" name="Google Shape;1479;p19"/>
          <p:cNvGrpSpPr/>
          <p:nvPr/>
        </p:nvGrpSpPr>
        <p:grpSpPr>
          <a:xfrm flipH="1">
            <a:off x="11329211" y="2263455"/>
            <a:ext cx="1362231" cy="1083013"/>
            <a:chOff x="11967555" y="3333518"/>
            <a:chExt cx="936541" cy="744578"/>
          </a:xfrm>
        </p:grpSpPr>
        <p:sp>
          <p:nvSpPr>
            <p:cNvPr id="1480" name="Google Shape;1480;p19"/>
            <p:cNvSpPr/>
            <p:nvPr/>
          </p:nvSpPr>
          <p:spPr>
            <a:xfrm>
              <a:off x="12510061" y="3333518"/>
              <a:ext cx="394036" cy="603521"/>
            </a:xfrm>
            <a:custGeom>
              <a:avLst/>
              <a:gdLst/>
              <a:ahLst/>
              <a:cxnLst/>
              <a:rect l="l" t="t" r="r" b="b"/>
              <a:pathLst>
                <a:path w="7601" h="11642" extrusionOk="0">
                  <a:moveTo>
                    <a:pt x="1162" y="0"/>
                  </a:moveTo>
                  <a:cubicBezTo>
                    <a:pt x="469" y="0"/>
                    <a:pt x="0" y="80"/>
                    <a:pt x="0" y="80"/>
                  </a:cubicBezTo>
                  <a:cubicBezTo>
                    <a:pt x="0" y="80"/>
                    <a:pt x="9" y="6556"/>
                    <a:pt x="3506" y="11641"/>
                  </a:cubicBezTo>
                  <a:cubicBezTo>
                    <a:pt x="3506" y="11641"/>
                    <a:pt x="7601" y="9117"/>
                    <a:pt x="6727" y="4103"/>
                  </a:cubicBezTo>
                  <a:cubicBezTo>
                    <a:pt x="6100" y="509"/>
                    <a:pt x="2915" y="0"/>
                    <a:pt x="11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1" name="Google Shape;1481;p19"/>
            <p:cNvSpPr/>
            <p:nvPr/>
          </p:nvSpPr>
          <p:spPr>
            <a:xfrm>
              <a:off x="12509128" y="3333622"/>
              <a:ext cx="356607" cy="592428"/>
            </a:xfrm>
            <a:custGeom>
              <a:avLst/>
              <a:gdLst/>
              <a:ahLst/>
              <a:cxnLst/>
              <a:rect l="l" t="t" r="r" b="b"/>
              <a:pathLst>
                <a:path w="6879" h="11428" extrusionOk="0">
                  <a:moveTo>
                    <a:pt x="922" y="3"/>
                  </a:moveTo>
                  <a:cubicBezTo>
                    <a:pt x="917" y="3"/>
                    <a:pt x="913" y="4"/>
                    <a:pt x="910" y="6"/>
                  </a:cubicBezTo>
                  <a:cubicBezTo>
                    <a:pt x="901" y="6"/>
                    <a:pt x="892" y="6"/>
                    <a:pt x="884" y="15"/>
                  </a:cubicBezTo>
                  <a:cubicBezTo>
                    <a:pt x="892" y="24"/>
                    <a:pt x="901" y="33"/>
                    <a:pt x="910" y="33"/>
                  </a:cubicBezTo>
                  <a:lnTo>
                    <a:pt x="991" y="33"/>
                  </a:lnTo>
                  <a:cubicBezTo>
                    <a:pt x="1000" y="33"/>
                    <a:pt x="1008" y="24"/>
                    <a:pt x="1017" y="15"/>
                  </a:cubicBezTo>
                  <a:cubicBezTo>
                    <a:pt x="1008" y="6"/>
                    <a:pt x="1000" y="6"/>
                    <a:pt x="991" y="6"/>
                  </a:cubicBezTo>
                  <a:cubicBezTo>
                    <a:pt x="985" y="4"/>
                    <a:pt x="980" y="3"/>
                    <a:pt x="975" y="3"/>
                  </a:cubicBezTo>
                  <a:cubicBezTo>
                    <a:pt x="966" y="3"/>
                    <a:pt x="958" y="6"/>
                    <a:pt x="946" y="6"/>
                  </a:cubicBezTo>
                  <a:cubicBezTo>
                    <a:pt x="940" y="6"/>
                    <a:pt x="930" y="3"/>
                    <a:pt x="922" y="3"/>
                  </a:cubicBezTo>
                  <a:close/>
                  <a:moveTo>
                    <a:pt x="1412" y="1"/>
                  </a:moveTo>
                  <a:cubicBezTo>
                    <a:pt x="1400" y="1"/>
                    <a:pt x="1384" y="6"/>
                    <a:pt x="1374" y="6"/>
                  </a:cubicBezTo>
                  <a:cubicBezTo>
                    <a:pt x="1371" y="4"/>
                    <a:pt x="1368" y="3"/>
                    <a:pt x="1366" y="3"/>
                  </a:cubicBezTo>
                  <a:cubicBezTo>
                    <a:pt x="1360" y="3"/>
                    <a:pt x="1356" y="6"/>
                    <a:pt x="1356" y="6"/>
                  </a:cubicBezTo>
                  <a:cubicBezTo>
                    <a:pt x="1339" y="6"/>
                    <a:pt x="1321" y="3"/>
                    <a:pt x="1303" y="3"/>
                  </a:cubicBezTo>
                  <a:cubicBezTo>
                    <a:pt x="1294" y="3"/>
                    <a:pt x="1285" y="4"/>
                    <a:pt x="1276" y="6"/>
                  </a:cubicBezTo>
                  <a:cubicBezTo>
                    <a:pt x="1276" y="6"/>
                    <a:pt x="1267" y="24"/>
                    <a:pt x="1267" y="24"/>
                  </a:cubicBezTo>
                  <a:cubicBezTo>
                    <a:pt x="1288" y="59"/>
                    <a:pt x="1314" y="72"/>
                    <a:pt x="1345" y="72"/>
                  </a:cubicBezTo>
                  <a:cubicBezTo>
                    <a:pt x="1355" y="72"/>
                    <a:pt x="1364" y="71"/>
                    <a:pt x="1374" y="69"/>
                  </a:cubicBezTo>
                  <a:cubicBezTo>
                    <a:pt x="1392" y="69"/>
                    <a:pt x="1437" y="42"/>
                    <a:pt x="1428" y="15"/>
                  </a:cubicBezTo>
                  <a:cubicBezTo>
                    <a:pt x="1428" y="4"/>
                    <a:pt x="1421" y="1"/>
                    <a:pt x="1412" y="1"/>
                  </a:cubicBezTo>
                  <a:close/>
                  <a:moveTo>
                    <a:pt x="1677" y="4"/>
                  </a:moveTo>
                  <a:cubicBezTo>
                    <a:pt x="1666" y="4"/>
                    <a:pt x="1660" y="17"/>
                    <a:pt x="1660" y="24"/>
                  </a:cubicBezTo>
                  <a:cubicBezTo>
                    <a:pt x="1660" y="78"/>
                    <a:pt x="1686" y="105"/>
                    <a:pt x="1749" y="105"/>
                  </a:cubicBezTo>
                  <a:cubicBezTo>
                    <a:pt x="1754" y="106"/>
                    <a:pt x="1758" y="106"/>
                    <a:pt x="1762" y="106"/>
                  </a:cubicBezTo>
                  <a:cubicBezTo>
                    <a:pt x="1790" y="106"/>
                    <a:pt x="1806" y="83"/>
                    <a:pt x="1829" y="60"/>
                  </a:cubicBezTo>
                  <a:cubicBezTo>
                    <a:pt x="1838" y="51"/>
                    <a:pt x="1829" y="15"/>
                    <a:pt x="1820" y="15"/>
                  </a:cubicBezTo>
                  <a:cubicBezTo>
                    <a:pt x="1811" y="17"/>
                    <a:pt x="1802" y="18"/>
                    <a:pt x="1794" y="18"/>
                  </a:cubicBezTo>
                  <a:cubicBezTo>
                    <a:pt x="1758" y="18"/>
                    <a:pt x="1722" y="6"/>
                    <a:pt x="1686" y="6"/>
                  </a:cubicBezTo>
                  <a:cubicBezTo>
                    <a:pt x="1683" y="5"/>
                    <a:pt x="1680" y="4"/>
                    <a:pt x="1677" y="4"/>
                  </a:cubicBezTo>
                  <a:close/>
                  <a:moveTo>
                    <a:pt x="9" y="69"/>
                  </a:moveTo>
                  <a:cubicBezTo>
                    <a:pt x="0" y="78"/>
                    <a:pt x="0" y="87"/>
                    <a:pt x="0" y="96"/>
                  </a:cubicBezTo>
                  <a:cubicBezTo>
                    <a:pt x="0" y="105"/>
                    <a:pt x="9" y="114"/>
                    <a:pt x="9" y="114"/>
                  </a:cubicBezTo>
                  <a:cubicBezTo>
                    <a:pt x="18" y="105"/>
                    <a:pt x="18" y="105"/>
                    <a:pt x="18" y="96"/>
                  </a:cubicBezTo>
                  <a:cubicBezTo>
                    <a:pt x="18" y="87"/>
                    <a:pt x="9" y="78"/>
                    <a:pt x="9" y="69"/>
                  </a:cubicBezTo>
                  <a:close/>
                  <a:moveTo>
                    <a:pt x="2088" y="33"/>
                  </a:moveTo>
                  <a:cubicBezTo>
                    <a:pt x="2052" y="33"/>
                    <a:pt x="2034" y="60"/>
                    <a:pt x="2043" y="96"/>
                  </a:cubicBezTo>
                  <a:cubicBezTo>
                    <a:pt x="2055" y="119"/>
                    <a:pt x="2099" y="135"/>
                    <a:pt x="2134" y="135"/>
                  </a:cubicBezTo>
                  <a:cubicBezTo>
                    <a:pt x="2152" y="135"/>
                    <a:pt x="2168" y="131"/>
                    <a:pt x="2177" y="122"/>
                  </a:cubicBezTo>
                  <a:cubicBezTo>
                    <a:pt x="2195" y="114"/>
                    <a:pt x="2204" y="96"/>
                    <a:pt x="2213" y="78"/>
                  </a:cubicBezTo>
                  <a:cubicBezTo>
                    <a:pt x="2213" y="69"/>
                    <a:pt x="2204" y="51"/>
                    <a:pt x="2204" y="51"/>
                  </a:cubicBezTo>
                  <a:cubicBezTo>
                    <a:pt x="2168" y="42"/>
                    <a:pt x="2124" y="42"/>
                    <a:pt x="2088" y="33"/>
                  </a:cubicBezTo>
                  <a:close/>
                  <a:moveTo>
                    <a:pt x="286" y="33"/>
                  </a:moveTo>
                  <a:cubicBezTo>
                    <a:pt x="277" y="42"/>
                    <a:pt x="259" y="51"/>
                    <a:pt x="259" y="60"/>
                  </a:cubicBezTo>
                  <a:cubicBezTo>
                    <a:pt x="250" y="87"/>
                    <a:pt x="250" y="122"/>
                    <a:pt x="259" y="149"/>
                  </a:cubicBezTo>
                  <a:cubicBezTo>
                    <a:pt x="268" y="176"/>
                    <a:pt x="295" y="185"/>
                    <a:pt x="330" y="185"/>
                  </a:cubicBezTo>
                  <a:cubicBezTo>
                    <a:pt x="366" y="185"/>
                    <a:pt x="402" y="176"/>
                    <a:pt x="411" y="149"/>
                  </a:cubicBezTo>
                  <a:cubicBezTo>
                    <a:pt x="420" y="122"/>
                    <a:pt x="411" y="87"/>
                    <a:pt x="411" y="60"/>
                  </a:cubicBezTo>
                  <a:cubicBezTo>
                    <a:pt x="411" y="51"/>
                    <a:pt x="393" y="42"/>
                    <a:pt x="375" y="33"/>
                  </a:cubicBezTo>
                  <a:close/>
                  <a:moveTo>
                    <a:pt x="2459" y="83"/>
                  </a:moveTo>
                  <a:cubicBezTo>
                    <a:pt x="2450" y="83"/>
                    <a:pt x="2445" y="92"/>
                    <a:pt x="2445" y="105"/>
                  </a:cubicBezTo>
                  <a:cubicBezTo>
                    <a:pt x="2445" y="158"/>
                    <a:pt x="2472" y="185"/>
                    <a:pt x="2525" y="185"/>
                  </a:cubicBezTo>
                  <a:lnTo>
                    <a:pt x="2561" y="185"/>
                  </a:lnTo>
                  <a:cubicBezTo>
                    <a:pt x="2579" y="176"/>
                    <a:pt x="2596" y="158"/>
                    <a:pt x="2614" y="140"/>
                  </a:cubicBezTo>
                  <a:cubicBezTo>
                    <a:pt x="2614" y="131"/>
                    <a:pt x="2596" y="105"/>
                    <a:pt x="2587" y="105"/>
                  </a:cubicBezTo>
                  <a:cubicBezTo>
                    <a:pt x="2543" y="105"/>
                    <a:pt x="2507" y="105"/>
                    <a:pt x="2472" y="87"/>
                  </a:cubicBezTo>
                  <a:cubicBezTo>
                    <a:pt x="2467" y="84"/>
                    <a:pt x="2463" y="83"/>
                    <a:pt x="2459" y="83"/>
                  </a:cubicBezTo>
                  <a:close/>
                  <a:moveTo>
                    <a:pt x="741" y="51"/>
                  </a:moveTo>
                  <a:cubicBezTo>
                    <a:pt x="678" y="51"/>
                    <a:pt x="652" y="69"/>
                    <a:pt x="652" y="122"/>
                  </a:cubicBezTo>
                  <a:cubicBezTo>
                    <a:pt x="652" y="194"/>
                    <a:pt x="669" y="221"/>
                    <a:pt x="732" y="221"/>
                  </a:cubicBezTo>
                  <a:cubicBezTo>
                    <a:pt x="794" y="221"/>
                    <a:pt x="812" y="194"/>
                    <a:pt x="812" y="140"/>
                  </a:cubicBezTo>
                  <a:cubicBezTo>
                    <a:pt x="821" y="78"/>
                    <a:pt x="794" y="51"/>
                    <a:pt x="741" y="51"/>
                  </a:cubicBezTo>
                  <a:close/>
                  <a:moveTo>
                    <a:pt x="2853" y="152"/>
                  </a:moveTo>
                  <a:cubicBezTo>
                    <a:pt x="2851" y="152"/>
                    <a:pt x="2848" y="154"/>
                    <a:pt x="2846" y="158"/>
                  </a:cubicBezTo>
                  <a:cubicBezTo>
                    <a:pt x="2846" y="167"/>
                    <a:pt x="2855" y="176"/>
                    <a:pt x="2855" y="185"/>
                  </a:cubicBezTo>
                  <a:cubicBezTo>
                    <a:pt x="2873" y="221"/>
                    <a:pt x="2909" y="221"/>
                    <a:pt x="2926" y="221"/>
                  </a:cubicBezTo>
                  <a:lnTo>
                    <a:pt x="2971" y="221"/>
                  </a:lnTo>
                  <a:cubicBezTo>
                    <a:pt x="2980" y="212"/>
                    <a:pt x="2989" y="203"/>
                    <a:pt x="2989" y="194"/>
                  </a:cubicBezTo>
                  <a:cubicBezTo>
                    <a:pt x="2989" y="194"/>
                    <a:pt x="2971" y="194"/>
                    <a:pt x="2971" y="185"/>
                  </a:cubicBezTo>
                  <a:cubicBezTo>
                    <a:pt x="2935" y="167"/>
                    <a:pt x="2909" y="167"/>
                    <a:pt x="2873" y="167"/>
                  </a:cubicBezTo>
                  <a:cubicBezTo>
                    <a:pt x="2866" y="167"/>
                    <a:pt x="2860" y="152"/>
                    <a:pt x="2853" y="152"/>
                  </a:cubicBezTo>
                  <a:close/>
                  <a:moveTo>
                    <a:pt x="1133" y="87"/>
                  </a:moveTo>
                  <a:cubicBezTo>
                    <a:pt x="1071" y="87"/>
                    <a:pt x="1044" y="105"/>
                    <a:pt x="1053" y="167"/>
                  </a:cubicBezTo>
                  <a:cubicBezTo>
                    <a:pt x="1053" y="230"/>
                    <a:pt x="1071" y="247"/>
                    <a:pt x="1133" y="247"/>
                  </a:cubicBezTo>
                  <a:cubicBezTo>
                    <a:pt x="1196" y="247"/>
                    <a:pt x="1214" y="230"/>
                    <a:pt x="1214" y="167"/>
                  </a:cubicBezTo>
                  <a:cubicBezTo>
                    <a:pt x="1214" y="114"/>
                    <a:pt x="1196" y="87"/>
                    <a:pt x="1133" y="87"/>
                  </a:cubicBezTo>
                  <a:close/>
                  <a:moveTo>
                    <a:pt x="1513" y="121"/>
                  </a:moveTo>
                  <a:cubicBezTo>
                    <a:pt x="1466" y="121"/>
                    <a:pt x="1446" y="148"/>
                    <a:pt x="1446" y="203"/>
                  </a:cubicBezTo>
                  <a:cubicBezTo>
                    <a:pt x="1446" y="265"/>
                    <a:pt x="1472" y="283"/>
                    <a:pt x="1535" y="283"/>
                  </a:cubicBezTo>
                  <a:cubicBezTo>
                    <a:pt x="1588" y="283"/>
                    <a:pt x="1615" y="265"/>
                    <a:pt x="1615" y="203"/>
                  </a:cubicBezTo>
                  <a:cubicBezTo>
                    <a:pt x="1615" y="140"/>
                    <a:pt x="1588" y="122"/>
                    <a:pt x="1535" y="122"/>
                  </a:cubicBezTo>
                  <a:cubicBezTo>
                    <a:pt x="1527" y="121"/>
                    <a:pt x="1520" y="121"/>
                    <a:pt x="1513" y="121"/>
                  </a:cubicBezTo>
                  <a:close/>
                  <a:moveTo>
                    <a:pt x="1909" y="149"/>
                  </a:moveTo>
                  <a:cubicBezTo>
                    <a:pt x="1847" y="149"/>
                    <a:pt x="1829" y="176"/>
                    <a:pt x="1829" y="247"/>
                  </a:cubicBezTo>
                  <a:cubicBezTo>
                    <a:pt x="1829" y="301"/>
                    <a:pt x="1856" y="319"/>
                    <a:pt x="1918" y="319"/>
                  </a:cubicBezTo>
                  <a:cubicBezTo>
                    <a:pt x="1972" y="319"/>
                    <a:pt x="1999" y="292"/>
                    <a:pt x="1999" y="230"/>
                  </a:cubicBezTo>
                  <a:cubicBezTo>
                    <a:pt x="1999" y="176"/>
                    <a:pt x="1972" y="149"/>
                    <a:pt x="1909" y="149"/>
                  </a:cubicBezTo>
                  <a:close/>
                  <a:moveTo>
                    <a:pt x="2311" y="185"/>
                  </a:moveTo>
                  <a:cubicBezTo>
                    <a:pt x="2248" y="185"/>
                    <a:pt x="2231" y="212"/>
                    <a:pt x="2231" y="265"/>
                  </a:cubicBezTo>
                  <a:cubicBezTo>
                    <a:pt x="2231" y="328"/>
                    <a:pt x="2248" y="354"/>
                    <a:pt x="2311" y="354"/>
                  </a:cubicBezTo>
                  <a:cubicBezTo>
                    <a:pt x="2373" y="354"/>
                    <a:pt x="2400" y="328"/>
                    <a:pt x="2400" y="265"/>
                  </a:cubicBezTo>
                  <a:cubicBezTo>
                    <a:pt x="2391" y="203"/>
                    <a:pt x="2373" y="185"/>
                    <a:pt x="2311" y="185"/>
                  </a:cubicBezTo>
                  <a:close/>
                  <a:moveTo>
                    <a:pt x="107" y="203"/>
                  </a:moveTo>
                  <a:cubicBezTo>
                    <a:pt x="54" y="203"/>
                    <a:pt x="36" y="230"/>
                    <a:pt x="36" y="292"/>
                  </a:cubicBezTo>
                  <a:cubicBezTo>
                    <a:pt x="36" y="345"/>
                    <a:pt x="63" y="372"/>
                    <a:pt x="125" y="372"/>
                  </a:cubicBezTo>
                  <a:cubicBezTo>
                    <a:pt x="179" y="363"/>
                    <a:pt x="197" y="345"/>
                    <a:pt x="197" y="283"/>
                  </a:cubicBezTo>
                  <a:cubicBezTo>
                    <a:pt x="197" y="221"/>
                    <a:pt x="179" y="203"/>
                    <a:pt x="107" y="203"/>
                  </a:cubicBezTo>
                  <a:close/>
                  <a:moveTo>
                    <a:pt x="518" y="238"/>
                  </a:moveTo>
                  <a:cubicBezTo>
                    <a:pt x="455" y="238"/>
                    <a:pt x="438" y="256"/>
                    <a:pt x="438" y="319"/>
                  </a:cubicBezTo>
                  <a:cubicBezTo>
                    <a:pt x="438" y="381"/>
                    <a:pt x="455" y="399"/>
                    <a:pt x="527" y="399"/>
                  </a:cubicBezTo>
                  <a:cubicBezTo>
                    <a:pt x="580" y="399"/>
                    <a:pt x="598" y="372"/>
                    <a:pt x="598" y="310"/>
                  </a:cubicBezTo>
                  <a:cubicBezTo>
                    <a:pt x="598" y="256"/>
                    <a:pt x="571" y="238"/>
                    <a:pt x="518" y="238"/>
                  </a:cubicBezTo>
                  <a:close/>
                  <a:moveTo>
                    <a:pt x="2712" y="238"/>
                  </a:moveTo>
                  <a:cubicBezTo>
                    <a:pt x="2650" y="238"/>
                    <a:pt x="2632" y="256"/>
                    <a:pt x="2632" y="319"/>
                  </a:cubicBezTo>
                  <a:cubicBezTo>
                    <a:pt x="2632" y="381"/>
                    <a:pt x="2650" y="399"/>
                    <a:pt x="2721" y="399"/>
                  </a:cubicBezTo>
                  <a:cubicBezTo>
                    <a:pt x="2775" y="399"/>
                    <a:pt x="2793" y="372"/>
                    <a:pt x="2793" y="310"/>
                  </a:cubicBezTo>
                  <a:cubicBezTo>
                    <a:pt x="2793" y="256"/>
                    <a:pt x="2775" y="238"/>
                    <a:pt x="2712" y="238"/>
                  </a:cubicBezTo>
                  <a:close/>
                  <a:moveTo>
                    <a:pt x="919" y="265"/>
                  </a:moveTo>
                  <a:cubicBezTo>
                    <a:pt x="857" y="265"/>
                    <a:pt x="830" y="292"/>
                    <a:pt x="830" y="345"/>
                  </a:cubicBezTo>
                  <a:cubicBezTo>
                    <a:pt x="830" y="408"/>
                    <a:pt x="857" y="435"/>
                    <a:pt x="901" y="435"/>
                  </a:cubicBezTo>
                  <a:cubicBezTo>
                    <a:pt x="973" y="435"/>
                    <a:pt x="1000" y="417"/>
                    <a:pt x="1000" y="354"/>
                  </a:cubicBezTo>
                  <a:cubicBezTo>
                    <a:pt x="1000" y="292"/>
                    <a:pt x="982" y="265"/>
                    <a:pt x="919" y="265"/>
                  </a:cubicBezTo>
                  <a:close/>
                  <a:moveTo>
                    <a:pt x="3114" y="265"/>
                  </a:moveTo>
                  <a:cubicBezTo>
                    <a:pt x="3051" y="265"/>
                    <a:pt x="3025" y="292"/>
                    <a:pt x="3025" y="345"/>
                  </a:cubicBezTo>
                  <a:cubicBezTo>
                    <a:pt x="3025" y="408"/>
                    <a:pt x="3051" y="435"/>
                    <a:pt x="3114" y="435"/>
                  </a:cubicBezTo>
                  <a:cubicBezTo>
                    <a:pt x="3167" y="435"/>
                    <a:pt x="3194" y="408"/>
                    <a:pt x="3194" y="354"/>
                  </a:cubicBezTo>
                  <a:cubicBezTo>
                    <a:pt x="3194" y="292"/>
                    <a:pt x="3176" y="265"/>
                    <a:pt x="3114" y="265"/>
                  </a:cubicBezTo>
                  <a:close/>
                  <a:moveTo>
                    <a:pt x="1312" y="301"/>
                  </a:moveTo>
                  <a:cubicBezTo>
                    <a:pt x="1249" y="301"/>
                    <a:pt x="1231" y="328"/>
                    <a:pt x="1231" y="390"/>
                  </a:cubicBezTo>
                  <a:cubicBezTo>
                    <a:pt x="1231" y="453"/>
                    <a:pt x="1258" y="470"/>
                    <a:pt x="1321" y="470"/>
                  </a:cubicBezTo>
                  <a:cubicBezTo>
                    <a:pt x="1374" y="470"/>
                    <a:pt x="1401" y="444"/>
                    <a:pt x="1401" y="381"/>
                  </a:cubicBezTo>
                  <a:cubicBezTo>
                    <a:pt x="1401" y="328"/>
                    <a:pt x="1374" y="301"/>
                    <a:pt x="1312" y="301"/>
                  </a:cubicBezTo>
                  <a:close/>
                  <a:moveTo>
                    <a:pt x="3477" y="316"/>
                  </a:moveTo>
                  <a:cubicBezTo>
                    <a:pt x="3458" y="316"/>
                    <a:pt x="3433" y="331"/>
                    <a:pt x="3426" y="345"/>
                  </a:cubicBezTo>
                  <a:cubicBezTo>
                    <a:pt x="3399" y="408"/>
                    <a:pt x="3444" y="470"/>
                    <a:pt x="3515" y="470"/>
                  </a:cubicBezTo>
                  <a:cubicBezTo>
                    <a:pt x="3578" y="470"/>
                    <a:pt x="3604" y="426"/>
                    <a:pt x="3596" y="363"/>
                  </a:cubicBezTo>
                  <a:cubicBezTo>
                    <a:pt x="3596" y="363"/>
                    <a:pt x="3587" y="354"/>
                    <a:pt x="3578" y="354"/>
                  </a:cubicBezTo>
                  <a:cubicBezTo>
                    <a:pt x="3551" y="345"/>
                    <a:pt x="3524" y="337"/>
                    <a:pt x="3489" y="328"/>
                  </a:cubicBezTo>
                  <a:cubicBezTo>
                    <a:pt x="3489" y="319"/>
                    <a:pt x="3489" y="319"/>
                    <a:pt x="3489" y="319"/>
                  </a:cubicBezTo>
                  <a:cubicBezTo>
                    <a:pt x="3485" y="317"/>
                    <a:pt x="3481" y="316"/>
                    <a:pt x="3477" y="316"/>
                  </a:cubicBezTo>
                  <a:close/>
                  <a:moveTo>
                    <a:pt x="1695" y="337"/>
                  </a:moveTo>
                  <a:cubicBezTo>
                    <a:pt x="1633" y="337"/>
                    <a:pt x="1615" y="354"/>
                    <a:pt x="1615" y="426"/>
                  </a:cubicBezTo>
                  <a:cubicBezTo>
                    <a:pt x="1615" y="473"/>
                    <a:pt x="1635" y="499"/>
                    <a:pt x="1682" y="499"/>
                  </a:cubicBezTo>
                  <a:cubicBezTo>
                    <a:pt x="1689" y="499"/>
                    <a:pt x="1696" y="498"/>
                    <a:pt x="1704" y="497"/>
                  </a:cubicBezTo>
                  <a:cubicBezTo>
                    <a:pt x="1758" y="497"/>
                    <a:pt x="1785" y="479"/>
                    <a:pt x="1785" y="417"/>
                  </a:cubicBezTo>
                  <a:cubicBezTo>
                    <a:pt x="1776" y="354"/>
                    <a:pt x="1758" y="337"/>
                    <a:pt x="1695" y="337"/>
                  </a:cubicBezTo>
                  <a:close/>
                  <a:moveTo>
                    <a:pt x="3854" y="448"/>
                  </a:moveTo>
                  <a:cubicBezTo>
                    <a:pt x="3845" y="448"/>
                    <a:pt x="3836" y="453"/>
                    <a:pt x="3828" y="461"/>
                  </a:cubicBezTo>
                  <a:cubicBezTo>
                    <a:pt x="3836" y="470"/>
                    <a:pt x="3845" y="488"/>
                    <a:pt x="3863" y="488"/>
                  </a:cubicBezTo>
                  <a:cubicBezTo>
                    <a:pt x="3872" y="497"/>
                    <a:pt x="3899" y="497"/>
                    <a:pt x="3917" y="506"/>
                  </a:cubicBezTo>
                  <a:cubicBezTo>
                    <a:pt x="3926" y="497"/>
                    <a:pt x="3943" y="497"/>
                    <a:pt x="3961" y="488"/>
                  </a:cubicBezTo>
                  <a:lnTo>
                    <a:pt x="3917" y="488"/>
                  </a:lnTo>
                  <a:cubicBezTo>
                    <a:pt x="3908" y="479"/>
                    <a:pt x="3890" y="470"/>
                    <a:pt x="3881" y="461"/>
                  </a:cubicBezTo>
                  <a:cubicBezTo>
                    <a:pt x="3872" y="453"/>
                    <a:pt x="3863" y="448"/>
                    <a:pt x="3854" y="448"/>
                  </a:cubicBezTo>
                  <a:close/>
                  <a:moveTo>
                    <a:pt x="2084" y="371"/>
                  </a:moveTo>
                  <a:cubicBezTo>
                    <a:pt x="2037" y="371"/>
                    <a:pt x="2017" y="397"/>
                    <a:pt x="2017" y="444"/>
                  </a:cubicBezTo>
                  <a:cubicBezTo>
                    <a:pt x="2008" y="506"/>
                    <a:pt x="2034" y="533"/>
                    <a:pt x="2097" y="533"/>
                  </a:cubicBezTo>
                  <a:cubicBezTo>
                    <a:pt x="2150" y="533"/>
                    <a:pt x="2177" y="515"/>
                    <a:pt x="2177" y="461"/>
                  </a:cubicBezTo>
                  <a:cubicBezTo>
                    <a:pt x="2177" y="390"/>
                    <a:pt x="2159" y="372"/>
                    <a:pt x="2106" y="372"/>
                  </a:cubicBezTo>
                  <a:cubicBezTo>
                    <a:pt x="2098" y="371"/>
                    <a:pt x="2090" y="371"/>
                    <a:pt x="2084" y="371"/>
                  </a:cubicBezTo>
                  <a:close/>
                  <a:moveTo>
                    <a:pt x="2489" y="399"/>
                  </a:moveTo>
                  <a:cubicBezTo>
                    <a:pt x="2436" y="399"/>
                    <a:pt x="2409" y="426"/>
                    <a:pt x="2409" y="488"/>
                  </a:cubicBezTo>
                  <a:cubicBezTo>
                    <a:pt x="2409" y="551"/>
                    <a:pt x="2436" y="569"/>
                    <a:pt x="2498" y="569"/>
                  </a:cubicBezTo>
                  <a:cubicBezTo>
                    <a:pt x="2561" y="569"/>
                    <a:pt x="2579" y="542"/>
                    <a:pt x="2579" y="479"/>
                  </a:cubicBezTo>
                  <a:cubicBezTo>
                    <a:pt x="2579" y="417"/>
                    <a:pt x="2552" y="399"/>
                    <a:pt x="2489" y="399"/>
                  </a:cubicBezTo>
                  <a:close/>
                  <a:moveTo>
                    <a:pt x="304" y="417"/>
                  </a:moveTo>
                  <a:cubicBezTo>
                    <a:pt x="241" y="417"/>
                    <a:pt x="214" y="444"/>
                    <a:pt x="214" y="497"/>
                  </a:cubicBezTo>
                  <a:cubicBezTo>
                    <a:pt x="214" y="560"/>
                    <a:pt x="241" y="586"/>
                    <a:pt x="304" y="586"/>
                  </a:cubicBezTo>
                  <a:cubicBezTo>
                    <a:pt x="357" y="586"/>
                    <a:pt x="384" y="560"/>
                    <a:pt x="384" y="497"/>
                  </a:cubicBezTo>
                  <a:cubicBezTo>
                    <a:pt x="384" y="444"/>
                    <a:pt x="357" y="417"/>
                    <a:pt x="304" y="417"/>
                  </a:cubicBezTo>
                  <a:close/>
                  <a:moveTo>
                    <a:pt x="696" y="453"/>
                  </a:moveTo>
                  <a:cubicBezTo>
                    <a:pt x="643" y="453"/>
                    <a:pt x="616" y="479"/>
                    <a:pt x="616" y="533"/>
                  </a:cubicBezTo>
                  <a:cubicBezTo>
                    <a:pt x="616" y="595"/>
                    <a:pt x="643" y="622"/>
                    <a:pt x="705" y="622"/>
                  </a:cubicBezTo>
                  <a:cubicBezTo>
                    <a:pt x="759" y="613"/>
                    <a:pt x="785" y="595"/>
                    <a:pt x="785" y="533"/>
                  </a:cubicBezTo>
                  <a:cubicBezTo>
                    <a:pt x="785" y="470"/>
                    <a:pt x="759" y="453"/>
                    <a:pt x="696" y="453"/>
                  </a:cubicBezTo>
                  <a:close/>
                  <a:moveTo>
                    <a:pt x="2891" y="453"/>
                  </a:moveTo>
                  <a:cubicBezTo>
                    <a:pt x="2828" y="453"/>
                    <a:pt x="2811" y="479"/>
                    <a:pt x="2811" y="542"/>
                  </a:cubicBezTo>
                  <a:cubicBezTo>
                    <a:pt x="2811" y="595"/>
                    <a:pt x="2837" y="622"/>
                    <a:pt x="2900" y="622"/>
                  </a:cubicBezTo>
                  <a:cubicBezTo>
                    <a:pt x="2953" y="613"/>
                    <a:pt x="2980" y="595"/>
                    <a:pt x="2980" y="533"/>
                  </a:cubicBezTo>
                  <a:cubicBezTo>
                    <a:pt x="2980" y="470"/>
                    <a:pt x="2953" y="453"/>
                    <a:pt x="2891" y="453"/>
                  </a:cubicBezTo>
                  <a:close/>
                  <a:moveTo>
                    <a:pt x="1082" y="487"/>
                  </a:moveTo>
                  <a:cubicBezTo>
                    <a:pt x="1031" y="487"/>
                    <a:pt x="1017" y="514"/>
                    <a:pt x="1017" y="569"/>
                  </a:cubicBezTo>
                  <a:cubicBezTo>
                    <a:pt x="1017" y="631"/>
                    <a:pt x="1035" y="649"/>
                    <a:pt x="1098" y="649"/>
                  </a:cubicBezTo>
                  <a:cubicBezTo>
                    <a:pt x="1160" y="649"/>
                    <a:pt x="1178" y="631"/>
                    <a:pt x="1178" y="569"/>
                  </a:cubicBezTo>
                  <a:cubicBezTo>
                    <a:pt x="1187" y="506"/>
                    <a:pt x="1160" y="488"/>
                    <a:pt x="1107" y="488"/>
                  </a:cubicBezTo>
                  <a:cubicBezTo>
                    <a:pt x="1098" y="487"/>
                    <a:pt x="1090" y="487"/>
                    <a:pt x="1082" y="487"/>
                  </a:cubicBezTo>
                  <a:close/>
                  <a:moveTo>
                    <a:pt x="3292" y="488"/>
                  </a:moveTo>
                  <a:cubicBezTo>
                    <a:pt x="3230" y="488"/>
                    <a:pt x="3212" y="506"/>
                    <a:pt x="3212" y="577"/>
                  </a:cubicBezTo>
                  <a:cubicBezTo>
                    <a:pt x="3212" y="631"/>
                    <a:pt x="3239" y="649"/>
                    <a:pt x="3301" y="649"/>
                  </a:cubicBezTo>
                  <a:cubicBezTo>
                    <a:pt x="3355" y="649"/>
                    <a:pt x="3381" y="622"/>
                    <a:pt x="3381" y="560"/>
                  </a:cubicBezTo>
                  <a:cubicBezTo>
                    <a:pt x="3373" y="506"/>
                    <a:pt x="3355" y="488"/>
                    <a:pt x="3292" y="488"/>
                  </a:cubicBezTo>
                  <a:close/>
                  <a:moveTo>
                    <a:pt x="1481" y="515"/>
                  </a:moveTo>
                  <a:cubicBezTo>
                    <a:pt x="1419" y="515"/>
                    <a:pt x="1401" y="542"/>
                    <a:pt x="1401" y="604"/>
                  </a:cubicBezTo>
                  <a:cubicBezTo>
                    <a:pt x="1401" y="667"/>
                    <a:pt x="1419" y="684"/>
                    <a:pt x="1490" y="684"/>
                  </a:cubicBezTo>
                  <a:cubicBezTo>
                    <a:pt x="1544" y="684"/>
                    <a:pt x="1562" y="658"/>
                    <a:pt x="1562" y="595"/>
                  </a:cubicBezTo>
                  <a:cubicBezTo>
                    <a:pt x="1562" y="542"/>
                    <a:pt x="1544" y="515"/>
                    <a:pt x="1481" y="515"/>
                  </a:cubicBezTo>
                  <a:close/>
                  <a:moveTo>
                    <a:pt x="3694" y="515"/>
                  </a:moveTo>
                  <a:cubicBezTo>
                    <a:pt x="3631" y="515"/>
                    <a:pt x="3613" y="542"/>
                    <a:pt x="3613" y="604"/>
                  </a:cubicBezTo>
                  <a:cubicBezTo>
                    <a:pt x="3613" y="667"/>
                    <a:pt x="3640" y="684"/>
                    <a:pt x="3694" y="684"/>
                  </a:cubicBezTo>
                  <a:cubicBezTo>
                    <a:pt x="3756" y="684"/>
                    <a:pt x="3774" y="658"/>
                    <a:pt x="3774" y="595"/>
                  </a:cubicBezTo>
                  <a:cubicBezTo>
                    <a:pt x="3774" y="542"/>
                    <a:pt x="3756" y="515"/>
                    <a:pt x="3694" y="515"/>
                  </a:cubicBezTo>
                  <a:close/>
                  <a:moveTo>
                    <a:pt x="1883" y="551"/>
                  </a:moveTo>
                  <a:cubicBezTo>
                    <a:pt x="1820" y="551"/>
                    <a:pt x="1794" y="577"/>
                    <a:pt x="1794" y="640"/>
                  </a:cubicBezTo>
                  <a:cubicBezTo>
                    <a:pt x="1802" y="693"/>
                    <a:pt x="1820" y="720"/>
                    <a:pt x="1883" y="720"/>
                  </a:cubicBezTo>
                  <a:cubicBezTo>
                    <a:pt x="1945" y="720"/>
                    <a:pt x="1963" y="693"/>
                    <a:pt x="1963" y="631"/>
                  </a:cubicBezTo>
                  <a:cubicBezTo>
                    <a:pt x="1963" y="577"/>
                    <a:pt x="1936" y="551"/>
                    <a:pt x="1883" y="551"/>
                  </a:cubicBezTo>
                  <a:close/>
                  <a:moveTo>
                    <a:pt x="4086" y="551"/>
                  </a:moveTo>
                  <a:cubicBezTo>
                    <a:pt x="4051" y="551"/>
                    <a:pt x="4006" y="595"/>
                    <a:pt x="4006" y="640"/>
                  </a:cubicBezTo>
                  <a:cubicBezTo>
                    <a:pt x="4015" y="684"/>
                    <a:pt x="4051" y="720"/>
                    <a:pt x="4095" y="720"/>
                  </a:cubicBezTo>
                  <a:cubicBezTo>
                    <a:pt x="4140" y="720"/>
                    <a:pt x="4175" y="684"/>
                    <a:pt x="4175" y="640"/>
                  </a:cubicBezTo>
                  <a:cubicBezTo>
                    <a:pt x="4175" y="604"/>
                    <a:pt x="4131" y="551"/>
                    <a:pt x="4086" y="551"/>
                  </a:cubicBezTo>
                  <a:close/>
                  <a:moveTo>
                    <a:pt x="4425" y="720"/>
                  </a:moveTo>
                  <a:cubicBezTo>
                    <a:pt x="4425" y="729"/>
                    <a:pt x="4434" y="729"/>
                    <a:pt x="4434" y="738"/>
                  </a:cubicBezTo>
                  <a:lnTo>
                    <a:pt x="4443" y="729"/>
                  </a:lnTo>
                  <a:cubicBezTo>
                    <a:pt x="4434" y="729"/>
                    <a:pt x="4434" y="720"/>
                    <a:pt x="4434" y="720"/>
                  </a:cubicBezTo>
                  <a:close/>
                  <a:moveTo>
                    <a:pt x="2284" y="586"/>
                  </a:moveTo>
                  <a:cubicBezTo>
                    <a:pt x="2222" y="586"/>
                    <a:pt x="2195" y="604"/>
                    <a:pt x="2195" y="667"/>
                  </a:cubicBezTo>
                  <a:cubicBezTo>
                    <a:pt x="2195" y="729"/>
                    <a:pt x="2222" y="747"/>
                    <a:pt x="2284" y="747"/>
                  </a:cubicBezTo>
                  <a:cubicBezTo>
                    <a:pt x="2338" y="747"/>
                    <a:pt x="2364" y="729"/>
                    <a:pt x="2364" y="667"/>
                  </a:cubicBezTo>
                  <a:cubicBezTo>
                    <a:pt x="2364" y="604"/>
                    <a:pt x="2338" y="586"/>
                    <a:pt x="2284" y="586"/>
                  </a:cubicBezTo>
                  <a:close/>
                  <a:moveTo>
                    <a:pt x="4461" y="738"/>
                  </a:moveTo>
                  <a:cubicBezTo>
                    <a:pt x="4461" y="747"/>
                    <a:pt x="4461" y="747"/>
                    <a:pt x="4470" y="747"/>
                  </a:cubicBezTo>
                  <a:cubicBezTo>
                    <a:pt x="4470" y="738"/>
                    <a:pt x="4470" y="738"/>
                    <a:pt x="4470" y="738"/>
                  </a:cubicBezTo>
                  <a:close/>
                  <a:moveTo>
                    <a:pt x="87" y="598"/>
                  </a:moveTo>
                  <a:cubicBezTo>
                    <a:pt x="76" y="598"/>
                    <a:pt x="65" y="600"/>
                    <a:pt x="54" y="604"/>
                  </a:cubicBezTo>
                  <a:cubicBezTo>
                    <a:pt x="36" y="604"/>
                    <a:pt x="9" y="604"/>
                    <a:pt x="27" y="640"/>
                  </a:cubicBezTo>
                  <a:cubicBezTo>
                    <a:pt x="45" y="658"/>
                    <a:pt x="36" y="693"/>
                    <a:pt x="36" y="720"/>
                  </a:cubicBezTo>
                  <a:cubicBezTo>
                    <a:pt x="36" y="765"/>
                    <a:pt x="27" y="765"/>
                    <a:pt x="99" y="765"/>
                  </a:cubicBezTo>
                  <a:cubicBezTo>
                    <a:pt x="99" y="765"/>
                    <a:pt x="116" y="765"/>
                    <a:pt x="134" y="756"/>
                  </a:cubicBezTo>
                  <a:cubicBezTo>
                    <a:pt x="179" y="729"/>
                    <a:pt x="188" y="631"/>
                    <a:pt x="134" y="613"/>
                  </a:cubicBezTo>
                  <a:cubicBezTo>
                    <a:pt x="119" y="603"/>
                    <a:pt x="103" y="598"/>
                    <a:pt x="87" y="598"/>
                  </a:cubicBezTo>
                  <a:close/>
                  <a:moveTo>
                    <a:pt x="2658" y="620"/>
                  </a:moveTo>
                  <a:cubicBezTo>
                    <a:pt x="2617" y="620"/>
                    <a:pt x="2596" y="647"/>
                    <a:pt x="2596" y="693"/>
                  </a:cubicBezTo>
                  <a:cubicBezTo>
                    <a:pt x="2596" y="765"/>
                    <a:pt x="2614" y="783"/>
                    <a:pt x="2677" y="783"/>
                  </a:cubicBezTo>
                  <a:cubicBezTo>
                    <a:pt x="2739" y="783"/>
                    <a:pt x="2766" y="756"/>
                    <a:pt x="2766" y="702"/>
                  </a:cubicBezTo>
                  <a:cubicBezTo>
                    <a:pt x="2766" y="640"/>
                    <a:pt x="2739" y="622"/>
                    <a:pt x="2677" y="622"/>
                  </a:cubicBezTo>
                  <a:cubicBezTo>
                    <a:pt x="2670" y="621"/>
                    <a:pt x="2664" y="620"/>
                    <a:pt x="2658" y="620"/>
                  </a:cubicBezTo>
                  <a:close/>
                  <a:moveTo>
                    <a:pt x="482" y="631"/>
                  </a:moveTo>
                  <a:cubicBezTo>
                    <a:pt x="420" y="631"/>
                    <a:pt x="402" y="658"/>
                    <a:pt x="402" y="720"/>
                  </a:cubicBezTo>
                  <a:cubicBezTo>
                    <a:pt x="402" y="783"/>
                    <a:pt x="429" y="800"/>
                    <a:pt x="491" y="800"/>
                  </a:cubicBezTo>
                  <a:cubicBezTo>
                    <a:pt x="545" y="800"/>
                    <a:pt x="562" y="774"/>
                    <a:pt x="562" y="711"/>
                  </a:cubicBezTo>
                  <a:cubicBezTo>
                    <a:pt x="562" y="658"/>
                    <a:pt x="545" y="631"/>
                    <a:pt x="482" y="631"/>
                  </a:cubicBezTo>
                  <a:close/>
                  <a:moveTo>
                    <a:pt x="866" y="667"/>
                  </a:moveTo>
                  <a:cubicBezTo>
                    <a:pt x="803" y="667"/>
                    <a:pt x="785" y="693"/>
                    <a:pt x="785" y="756"/>
                  </a:cubicBezTo>
                  <a:cubicBezTo>
                    <a:pt x="785" y="809"/>
                    <a:pt x="803" y="836"/>
                    <a:pt x="866" y="836"/>
                  </a:cubicBezTo>
                  <a:cubicBezTo>
                    <a:pt x="928" y="836"/>
                    <a:pt x="946" y="809"/>
                    <a:pt x="946" y="747"/>
                  </a:cubicBezTo>
                  <a:cubicBezTo>
                    <a:pt x="946" y="684"/>
                    <a:pt x="919" y="667"/>
                    <a:pt x="866" y="667"/>
                  </a:cubicBezTo>
                  <a:close/>
                  <a:moveTo>
                    <a:pt x="3078" y="667"/>
                  </a:moveTo>
                  <a:cubicBezTo>
                    <a:pt x="3016" y="667"/>
                    <a:pt x="2998" y="693"/>
                    <a:pt x="2998" y="756"/>
                  </a:cubicBezTo>
                  <a:cubicBezTo>
                    <a:pt x="2998" y="818"/>
                    <a:pt x="3016" y="836"/>
                    <a:pt x="3087" y="836"/>
                  </a:cubicBezTo>
                  <a:cubicBezTo>
                    <a:pt x="3141" y="836"/>
                    <a:pt x="3158" y="809"/>
                    <a:pt x="3158" y="747"/>
                  </a:cubicBezTo>
                  <a:cubicBezTo>
                    <a:pt x="3158" y="693"/>
                    <a:pt x="3141" y="667"/>
                    <a:pt x="3078" y="667"/>
                  </a:cubicBezTo>
                  <a:close/>
                  <a:moveTo>
                    <a:pt x="1267" y="702"/>
                  </a:moveTo>
                  <a:cubicBezTo>
                    <a:pt x="1205" y="702"/>
                    <a:pt x="1187" y="720"/>
                    <a:pt x="1178" y="783"/>
                  </a:cubicBezTo>
                  <a:cubicBezTo>
                    <a:pt x="1178" y="845"/>
                    <a:pt x="1205" y="863"/>
                    <a:pt x="1258" y="863"/>
                  </a:cubicBezTo>
                  <a:cubicBezTo>
                    <a:pt x="1267" y="864"/>
                    <a:pt x="1275" y="865"/>
                    <a:pt x="1283" y="865"/>
                  </a:cubicBezTo>
                  <a:cubicBezTo>
                    <a:pt x="1334" y="865"/>
                    <a:pt x="1347" y="837"/>
                    <a:pt x="1347" y="783"/>
                  </a:cubicBezTo>
                  <a:cubicBezTo>
                    <a:pt x="1347" y="720"/>
                    <a:pt x="1330" y="702"/>
                    <a:pt x="1267" y="702"/>
                  </a:cubicBezTo>
                  <a:close/>
                  <a:moveTo>
                    <a:pt x="3480" y="702"/>
                  </a:moveTo>
                  <a:cubicBezTo>
                    <a:pt x="3417" y="702"/>
                    <a:pt x="3399" y="720"/>
                    <a:pt x="3390" y="774"/>
                  </a:cubicBezTo>
                  <a:cubicBezTo>
                    <a:pt x="3390" y="836"/>
                    <a:pt x="3417" y="863"/>
                    <a:pt x="3471" y="863"/>
                  </a:cubicBezTo>
                  <a:cubicBezTo>
                    <a:pt x="3479" y="864"/>
                    <a:pt x="3486" y="865"/>
                    <a:pt x="3493" y="865"/>
                  </a:cubicBezTo>
                  <a:cubicBezTo>
                    <a:pt x="3539" y="865"/>
                    <a:pt x="3560" y="838"/>
                    <a:pt x="3560" y="792"/>
                  </a:cubicBezTo>
                  <a:cubicBezTo>
                    <a:pt x="3560" y="729"/>
                    <a:pt x="3542" y="702"/>
                    <a:pt x="3480" y="702"/>
                  </a:cubicBezTo>
                  <a:close/>
                  <a:moveTo>
                    <a:pt x="1660" y="738"/>
                  </a:moveTo>
                  <a:cubicBezTo>
                    <a:pt x="1597" y="738"/>
                    <a:pt x="1579" y="756"/>
                    <a:pt x="1579" y="827"/>
                  </a:cubicBezTo>
                  <a:cubicBezTo>
                    <a:pt x="1579" y="881"/>
                    <a:pt x="1606" y="899"/>
                    <a:pt x="1669" y="899"/>
                  </a:cubicBezTo>
                  <a:cubicBezTo>
                    <a:pt x="1722" y="899"/>
                    <a:pt x="1749" y="872"/>
                    <a:pt x="1749" y="809"/>
                  </a:cubicBezTo>
                  <a:cubicBezTo>
                    <a:pt x="1749" y="756"/>
                    <a:pt x="1722" y="738"/>
                    <a:pt x="1660" y="738"/>
                  </a:cubicBezTo>
                  <a:close/>
                  <a:moveTo>
                    <a:pt x="3872" y="738"/>
                  </a:moveTo>
                  <a:cubicBezTo>
                    <a:pt x="3828" y="738"/>
                    <a:pt x="3792" y="774"/>
                    <a:pt x="3792" y="827"/>
                  </a:cubicBezTo>
                  <a:cubicBezTo>
                    <a:pt x="3801" y="872"/>
                    <a:pt x="3828" y="899"/>
                    <a:pt x="3881" y="899"/>
                  </a:cubicBezTo>
                  <a:cubicBezTo>
                    <a:pt x="3926" y="899"/>
                    <a:pt x="3961" y="863"/>
                    <a:pt x="3961" y="818"/>
                  </a:cubicBezTo>
                  <a:cubicBezTo>
                    <a:pt x="3961" y="774"/>
                    <a:pt x="3926" y="738"/>
                    <a:pt x="3872" y="738"/>
                  </a:cubicBezTo>
                  <a:close/>
                  <a:moveTo>
                    <a:pt x="2061" y="765"/>
                  </a:moveTo>
                  <a:cubicBezTo>
                    <a:pt x="1999" y="765"/>
                    <a:pt x="1981" y="792"/>
                    <a:pt x="1981" y="854"/>
                  </a:cubicBezTo>
                  <a:cubicBezTo>
                    <a:pt x="1981" y="908"/>
                    <a:pt x="2008" y="934"/>
                    <a:pt x="2061" y="934"/>
                  </a:cubicBezTo>
                  <a:cubicBezTo>
                    <a:pt x="2124" y="934"/>
                    <a:pt x="2150" y="908"/>
                    <a:pt x="2150" y="854"/>
                  </a:cubicBezTo>
                  <a:cubicBezTo>
                    <a:pt x="2150" y="783"/>
                    <a:pt x="2124" y="765"/>
                    <a:pt x="2061" y="765"/>
                  </a:cubicBezTo>
                  <a:close/>
                  <a:moveTo>
                    <a:pt x="4282" y="765"/>
                  </a:moveTo>
                  <a:cubicBezTo>
                    <a:pt x="4238" y="765"/>
                    <a:pt x="4193" y="800"/>
                    <a:pt x="4193" y="845"/>
                  </a:cubicBezTo>
                  <a:cubicBezTo>
                    <a:pt x="4193" y="899"/>
                    <a:pt x="4229" y="934"/>
                    <a:pt x="4274" y="934"/>
                  </a:cubicBezTo>
                  <a:cubicBezTo>
                    <a:pt x="4318" y="934"/>
                    <a:pt x="4363" y="899"/>
                    <a:pt x="4363" y="854"/>
                  </a:cubicBezTo>
                  <a:cubicBezTo>
                    <a:pt x="4363" y="809"/>
                    <a:pt x="4327" y="765"/>
                    <a:pt x="4282" y="765"/>
                  </a:cubicBezTo>
                  <a:close/>
                  <a:moveTo>
                    <a:pt x="2463" y="800"/>
                  </a:moveTo>
                  <a:cubicBezTo>
                    <a:pt x="2400" y="800"/>
                    <a:pt x="2382" y="827"/>
                    <a:pt x="2382" y="881"/>
                  </a:cubicBezTo>
                  <a:cubicBezTo>
                    <a:pt x="2382" y="943"/>
                    <a:pt x="2400" y="970"/>
                    <a:pt x="2472" y="970"/>
                  </a:cubicBezTo>
                  <a:cubicBezTo>
                    <a:pt x="2525" y="970"/>
                    <a:pt x="2543" y="943"/>
                    <a:pt x="2543" y="881"/>
                  </a:cubicBezTo>
                  <a:cubicBezTo>
                    <a:pt x="2543" y="818"/>
                    <a:pt x="2525" y="800"/>
                    <a:pt x="2463" y="800"/>
                  </a:cubicBezTo>
                  <a:close/>
                  <a:moveTo>
                    <a:pt x="4613" y="818"/>
                  </a:moveTo>
                  <a:cubicBezTo>
                    <a:pt x="4604" y="836"/>
                    <a:pt x="4595" y="854"/>
                    <a:pt x="4595" y="872"/>
                  </a:cubicBezTo>
                  <a:cubicBezTo>
                    <a:pt x="4586" y="908"/>
                    <a:pt x="4613" y="970"/>
                    <a:pt x="4684" y="970"/>
                  </a:cubicBezTo>
                  <a:cubicBezTo>
                    <a:pt x="4702" y="961"/>
                    <a:pt x="4720" y="952"/>
                    <a:pt x="4737" y="943"/>
                  </a:cubicBezTo>
                  <a:cubicBezTo>
                    <a:pt x="4711" y="934"/>
                    <a:pt x="4791" y="899"/>
                    <a:pt x="4737" y="899"/>
                  </a:cubicBezTo>
                  <a:cubicBezTo>
                    <a:pt x="4711" y="872"/>
                    <a:pt x="4684" y="863"/>
                    <a:pt x="4648" y="845"/>
                  </a:cubicBezTo>
                  <a:cubicBezTo>
                    <a:pt x="4630" y="845"/>
                    <a:pt x="4621" y="827"/>
                    <a:pt x="4613" y="818"/>
                  </a:cubicBezTo>
                  <a:close/>
                  <a:moveTo>
                    <a:pt x="268" y="818"/>
                  </a:moveTo>
                  <a:cubicBezTo>
                    <a:pt x="206" y="818"/>
                    <a:pt x="188" y="836"/>
                    <a:pt x="188" y="899"/>
                  </a:cubicBezTo>
                  <a:cubicBezTo>
                    <a:pt x="179" y="961"/>
                    <a:pt x="206" y="979"/>
                    <a:pt x="259" y="988"/>
                  </a:cubicBezTo>
                  <a:cubicBezTo>
                    <a:pt x="330" y="988"/>
                    <a:pt x="348" y="961"/>
                    <a:pt x="348" y="899"/>
                  </a:cubicBezTo>
                  <a:cubicBezTo>
                    <a:pt x="348" y="845"/>
                    <a:pt x="330" y="818"/>
                    <a:pt x="268" y="818"/>
                  </a:cubicBezTo>
                  <a:close/>
                  <a:moveTo>
                    <a:pt x="2855" y="836"/>
                  </a:moveTo>
                  <a:cubicBezTo>
                    <a:pt x="2802" y="836"/>
                    <a:pt x="2775" y="863"/>
                    <a:pt x="2775" y="916"/>
                  </a:cubicBezTo>
                  <a:cubicBezTo>
                    <a:pt x="2775" y="979"/>
                    <a:pt x="2802" y="997"/>
                    <a:pt x="2864" y="997"/>
                  </a:cubicBezTo>
                  <a:cubicBezTo>
                    <a:pt x="2918" y="997"/>
                    <a:pt x="2944" y="979"/>
                    <a:pt x="2944" y="916"/>
                  </a:cubicBezTo>
                  <a:cubicBezTo>
                    <a:pt x="2944" y="854"/>
                    <a:pt x="2926" y="836"/>
                    <a:pt x="2855" y="836"/>
                  </a:cubicBezTo>
                  <a:close/>
                  <a:moveTo>
                    <a:pt x="667" y="852"/>
                  </a:moveTo>
                  <a:cubicBezTo>
                    <a:pt x="660" y="852"/>
                    <a:pt x="652" y="853"/>
                    <a:pt x="643" y="854"/>
                  </a:cubicBezTo>
                  <a:cubicBezTo>
                    <a:pt x="589" y="854"/>
                    <a:pt x="562" y="872"/>
                    <a:pt x="562" y="934"/>
                  </a:cubicBezTo>
                  <a:cubicBezTo>
                    <a:pt x="571" y="997"/>
                    <a:pt x="589" y="1015"/>
                    <a:pt x="652" y="1015"/>
                  </a:cubicBezTo>
                  <a:cubicBezTo>
                    <a:pt x="714" y="1015"/>
                    <a:pt x="732" y="997"/>
                    <a:pt x="732" y="934"/>
                  </a:cubicBezTo>
                  <a:cubicBezTo>
                    <a:pt x="732" y="880"/>
                    <a:pt x="718" y="852"/>
                    <a:pt x="667" y="852"/>
                  </a:cubicBezTo>
                  <a:close/>
                  <a:moveTo>
                    <a:pt x="1053" y="881"/>
                  </a:moveTo>
                  <a:cubicBezTo>
                    <a:pt x="991" y="881"/>
                    <a:pt x="964" y="908"/>
                    <a:pt x="964" y="970"/>
                  </a:cubicBezTo>
                  <a:cubicBezTo>
                    <a:pt x="964" y="1023"/>
                    <a:pt x="991" y="1050"/>
                    <a:pt x="1053" y="1050"/>
                  </a:cubicBezTo>
                  <a:cubicBezTo>
                    <a:pt x="1107" y="1050"/>
                    <a:pt x="1133" y="1023"/>
                    <a:pt x="1133" y="970"/>
                  </a:cubicBezTo>
                  <a:cubicBezTo>
                    <a:pt x="1133" y="908"/>
                    <a:pt x="1107" y="881"/>
                    <a:pt x="1053" y="881"/>
                  </a:cubicBezTo>
                  <a:close/>
                  <a:moveTo>
                    <a:pt x="3257" y="881"/>
                  </a:moveTo>
                  <a:cubicBezTo>
                    <a:pt x="3212" y="881"/>
                    <a:pt x="3176" y="925"/>
                    <a:pt x="3176" y="970"/>
                  </a:cubicBezTo>
                  <a:cubicBezTo>
                    <a:pt x="3185" y="1015"/>
                    <a:pt x="3221" y="1050"/>
                    <a:pt x="3265" y="1050"/>
                  </a:cubicBezTo>
                  <a:cubicBezTo>
                    <a:pt x="3310" y="1050"/>
                    <a:pt x="3346" y="1006"/>
                    <a:pt x="3346" y="961"/>
                  </a:cubicBezTo>
                  <a:cubicBezTo>
                    <a:pt x="3346" y="916"/>
                    <a:pt x="3301" y="881"/>
                    <a:pt x="3257" y="881"/>
                  </a:cubicBezTo>
                  <a:close/>
                  <a:moveTo>
                    <a:pt x="1446" y="916"/>
                  </a:moveTo>
                  <a:cubicBezTo>
                    <a:pt x="1383" y="916"/>
                    <a:pt x="1365" y="943"/>
                    <a:pt x="1365" y="997"/>
                  </a:cubicBezTo>
                  <a:cubicBezTo>
                    <a:pt x="1365" y="1059"/>
                    <a:pt x="1383" y="1086"/>
                    <a:pt x="1455" y="1086"/>
                  </a:cubicBezTo>
                  <a:cubicBezTo>
                    <a:pt x="1508" y="1086"/>
                    <a:pt x="1535" y="1059"/>
                    <a:pt x="1535" y="997"/>
                  </a:cubicBezTo>
                  <a:cubicBezTo>
                    <a:pt x="1535" y="934"/>
                    <a:pt x="1508" y="916"/>
                    <a:pt x="1446" y="916"/>
                  </a:cubicBezTo>
                  <a:close/>
                  <a:moveTo>
                    <a:pt x="3658" y="916"/>
                  </a:moveTo>
                  <a:cubicBezTo>
                    <a:pt x="3613" y="916"/>
                    <a:pt x="3578" y="952"/>
                    <a:pt x="3578" y="1006"/>
                  </a:cubicBezTo>
                  <a:cubicBezTo>
                    <a:pt x="3578" y="1050"/>
                    <a:pt x="3622" y="1086"/>
                    <a:pt x="3667" y="1086"/>
                  </a:cubicBezTo>
                  <a:cubicBezTo>
                    <a:pt x="3712" y="1086"/>
                    <a:pt x="3747" y="1041"/>
                    <a:pt x="3747" y="997"/>
                  </a:cubicBezTo>
                  <a:cubicBezTo>
                    <a:pt x="3747" y="952"/>
                    <a:pt x="3703" y="916"/>
                    <a:pt x="3658" y="916"/>
                  </a:cubicBezTo>
                  <a:close/>
                  <a:moveTo>
                    <a:pt x="4055" y="951"/>
                  </a:moveTo>
                  <a:cubicBezTo>
                    <a:pt x="4009" y="951"/>
                    <a:pt x="3979" y="992"/>
                    <a:pt x="3979" y="1032"/>
                  </a:cubicBezTo>
                  <a:cubicBezTo>
                    <a:pt x="3979" y="1073"/>
                    <a:pt x="4009" y="1114"/>
                    <a:pt x="4048" y="1114"/>
                  </a:cubicBezTo>
                  <a:cubicBezTo>
                    <a:pt x="4052" y="1114"/>
                    <a:pt x="4056" y="1113"/>
                    <a:pt x="4059" y="1113"/>
                  </a:cubicBezTo>
                  <a:cubicBezTo>
                    <a:pt x="4104" y="1113"/>
                    <a:pt x="4140" y="1077"/>
                    <a:pt x="4140" y="1032"/>
                  </a:cubicBezTo>
                  <a:cubicBezTo>
                    <a:pt x="4140" y="997"/>
                    <a:pt x="4104" y="952"/>
                    <a:pt x="4068" y="952"/>
                  </a:cubicBezTo>
                  <a:cubicBezTo>
                    <a:pt x="4064" y="951"/>
                    <a:pt x="4059" y="951"/>
                    <a:pt x="4055" y="951"/>
                  </a:cubicBezTo>
                  <a:close/>
                  <a:moveTo>
                    <a:pt x="1847" y="952"/>
                  </a:moveTo>
                  <a:cubicBezTo>
                    <a:pt x="1785" y="952"/>
                    <a:pt x="1767" y="970"/>
                    <a:pt x="1767" y="1032"/>
                  </a:cubicBezTo>
                  <a:cubicBezTo>
                    <a:pt x="1767" y="1095"/>
                    <a:pt x="1785" y="1113"/>
                    <a:pt x="1838" y="1113"/>
                  </a:cubicBezTo>
                  <a:cubicBezTo>
                    <a:pt x="1847" y="1114"/>
                    <a:pt x="1855" y="1114"/>
                    <a:pt x="1862" y="1114"/>
                  </a:cubicBezTo>
                  <a:cubicBezTo>
                    <a:pt x="1914" y="1114"/>
                    <a:pt x="1927" y="1087"/>
                    <a:pt x="1927" y="1032"/>
                  </a:cubicBezTo>
                  <a:cubicBezTo>
                    <a:pt x="1927" y="970"/>
                    <a:pt x="1909" y="952"/>
                    <a:pt x="1847" y="952"/>
                  </a:cubicBezTo>
                  <a:close/>
                  <a:moveTo>
                    <a:pt x="2233" y="986"/>
                  </a:moveTo>
                  <a:cubicBezTo>
                    <a:pt x="2182" y="986"/>
                    <a:pt x="2167" y="1012"/>
                    <a:pt x="2159" y="1059"/>
                  </a:cubicBezTo>
                  <a:cubicBezTo>
                    <a:pt x="2159" y="1122"/>
                    <a:pt x="2186" y="1148"/>
                    <a:pt x="2240" y="1148"/>
                  </a:cubicBezTo>
                  <a:cubicBezTo>
                    <a:pt x="2302" y="1148"/>
                    <a:pt x="2329" y="1131"/>
                    <a:pt x="2329" y="1077"/>
                  </a:cubicBezTo>
                  <a:cubicBezTo>
                    <a:pt x="2329" y="1015"/>
                    <a:pt x="2311" y="988"/>
                    <a:pt x="2257" y="988"/>
                  </a:cubicBezTo>
                  <a:cubicBezTo>
                    <a:pt x="2248" y="987"/>
                    <a:pt x="2240" y="986"/>
                    <a:pt x="2233" y="986"/>
                  </a:cubicBezTo>
                  <a:close/>
                  <a:moveTo>
                    <a:pt x="4447" y="986"/>
                  </a:moveTo>
                  <a:cubicBezTo>
                    <a:pt x="4409" y="986"/>
                    <a:pt x="4380" y="1019"/>
                    <a:pt x="4372" y="1059"/>
                  </a:cubicBezTo>
                  <a:cubicBezTo>
                    <a:pt x="4372" y="1095"/>
                    <a:pt x="4398" y="1148"/>
                    <a:pt x="4461" y="1148"/>
                  </a:cubicBezTo>
                  <a:cubicBezTo>
                    <a:pt x="4506" y="1148"/>
                    <a:pt x="4541" y="1113"/>
                    <a:pt x="4541" y="1068"/>
                  </a:cubicBezTo>
                  <a:cubicBezTo>
                    <a:pt x="4541" y="1023"/>
                    <a:pt x="4506" y="988"/>
                    <a:pt x="4461" y="988"/>
                  </a:cubicBezTo>
                  <a:cubicBezTo>
                    <a:pt x="4456" y="987"/>
                    <a:pt x="4452" y="986"/>
                    <a:pt x="4447" y="986"/>
                  </a:cubicBezTo>
                  <a:close/>
                  <a:moveTo>
                    <a:pt x="72" y="997"/>
                  </a:moveTo>
                  <a:cubicBezTo>
                    <a:pt x="36" y="1006"/>
                    <a:pt x="54" y="1032"/>
                    <a:pt x="54" y="1050"/>
                  </a:cubicBezTo>
                  <a:cubicBezTo>
                    <a:pt x="54" y="1059"/>
                    <a:pt x="54" y="1059"/>
                    <a:pt x="54" y="1068"/>
                  </a:cubicBezTo>
                  <a:cubicBezTo>
                    <a:pt x="54" y="1086"/>
                    <a:pt x="45" y="1113"/>
                    <a:pt x="63" y="1139"/>
                  </a:cubicBezTo>
                  <a:cubicBezTo>
                    <a:pt x="77" y="1159"/>
                    <a:pt x="81" y="1167"/>
                    <a:pt x="86" y="1167"/>
                  </a:cubicBezTo>
                  <a:cubicBezTo>
                    <a:pt x="90" y="1167"/>
                    <a:pt x="95" y="1161"/>
                    <a:pt x="107" y="1148"/>
                  </a:cubicBezTo>
                  <a:cubicBezTo>
                    <a:pt x="152" y="1122"/>
                    <a:pt x="134" y="1077"/>
                    <a:pt x="134" y="1041"/>
                  </a:cubicBezTo>
                  <a:cubicBezTo>
                    <a:pt x="134" y="1023"/>
                    <a:pt x="90" y="997"/>
                    <a:pt x="72" y="997"/>
                  </a:cubicBezTo>
                  <a:close/>
                  <a:moveTo>
                    <a:pt x="2641" y="1015"/>
                  </a:moveTo>
                  <a:cubicBezTo>
                    <a:pt x="2587" y="1015"/>
                    <a:pt x="2561" y="1041"/>
                    <a:pt x="2561" y="1104"/>
                  </a:cubicBezTo>
                  <a:cubicBezTo>
                    <a:pt x="2561" y="1166"/>
                    <a:pt x="2587" y="1184"/>
                    <a:pt x="2650" y="1184"/>
                  </a:cubicBezTo>
                  <a:cubicBezTo>
                    <a:pt x="2703" y="1184"/>
                    <a:pt x="2730" y="1157"/>
                    <a:pt x="2730" y="1095"/>
                  </a:cubicBezTo>
                  <a:cubicBezTo>
                    <a:pt x="2730" y="1041"/>
                    <a:pt x="2703" y="1015"/>
                    <a:pt x="2641" y="1015"/>
                  </a:cubicBezTo>
                  <a:close/>
                  <a:moveTo>
                    <a:pt x="4853" y="1015"/>
                  </a:moveTo>
                  <a:cubicBezTo>
                    <a:pt x="4818" y="1015"/>
                    <a:pt x="4773" y="1068"/>
                    <a:pt x="4773" y="1104"/>
                  </a:cubicBezTo>
                  <a:cubicBezTo>
                    <a:pt x="4773" y="1139"/>
                    <a:pt x="4827" y="1184"/>
                    <a:pt x="4862" y="1184"/>
                  </a:cubicBezTo>
                  <a:cubicBezTo>
                    <a:pt x="4898" y="1184"/>
                    <a:pt x="4943" y="1131"/>
                    <a:pt x="4943" y="1095"/>
                  </a:cubicBezTo>
                  <a:cubicBezTo>
                    <a:pt x="4943" y="1059"/>
                    <a:pt x="4889" y="1015"/>
                    <a:pt x="4853" y="1015"/>
                  </a:cubicBezTo>
                  <a:close/>
                  <a:moveTo>
                    <a:pt x="438" y="1032"/>
                  </a:moveTo>
                  <a:cubicBezTo>
                    <a:pt x="375" y="1032"/>
                    <a:pt x="348" y="1059"/>
                    <a:pt x="348" y="1113"/>
                  </a:cubicBezTo>
                  <a:cubicBezTo>
                    <a:pt x="348" y="1175"/>
                    <a:pt x="375" y="1202"/>
                    <a:pt x="429" y="1202"/>
                  </a:cubicBezTo>
                  <a:cubicBezTo>
                    <a:pt x="491" y="1202"/>
                    <a:pt x="518" y="1175"/>
                    <a:pt x="518" y="1113"/>
                  </a:cubicBezTo>
                  <a:cubicBezTo>
                    <a:pt x="518" y="1059"/>
                    <a:pt x="491" y="1032"/>
                    <a:pt x="438" y="1032"/>
                  </a:cubicBezTo>
                  <a:close/>
                  <a:moveTo>
                    <a:pt x="3042" y="1050"/>
                  </a:moveTo>
                  <a:cubicBezTo>
                    <a:pt x="2998" y="1050"/>
                    <a:pt x="2953" y="1086"/>
                    <a:pt x="2962" y="1139"/>
                  </a:cubicBezTo>
                  <a:cubicBezTo>
                    <a:pt x="2971" y="1193"/>
                    <a:pt x="2998" y="1220"/>
                    <a:pt x="3051" y="1220"/>
                  </a:cubicBezTo>
                  <a:cubicBezTo>
                    <a:pt x="3096" y="1211"/>
                    <a:pt x="3132" y="1175"/>
                    <a:pt x="3132" y="1131"/>
                  </a:cubicBezTo>
                  <a:cubicBezTo>
                    <a:pt x="3123" y="1086"/>
                    <a:pt x="3087" y="1050"/>
                    <a:pt x="3042" y="1050"/>
                  </a:cubicBezTo>
                  <a:close/>
                  <a:moveTo>
                    <a:pt x="830" y="1068"/>
                  </a:moveTo>
                  <a:cubicBezTo>
                    <a:pt x="768" y="1068"/>
                    <a:pt x="750" y="1095"/>
                    <a:pt x="750" y="1157"/>
                  </a:cubicBezTo>
                  <a:cubicBezTo>
                    <a:pt x="750" y="1204"/>
                    <a:pt x="770" y="1230"/>
                    <a:pt x="817" y="1230"/>
                  </a:cubicBezTo>
                  <a:cubicBezTo>
                    <a:pt x="824" y="1230"/>
                    <a:pt x="831" y="1230"/>
                    <a:pt x="839" y="1229"/>
                  </a:cubicBezTo>
                  <a:cubicBezTo>
                    <a:pt x="892" y="1229"/>
                    <a:pt x="919" y="1211"/>
                    <a:pt x="919" y="1148"/>
                  </a:cubicBezTo>
                  <a:cubicBezTo>
                    <a:pt x="919" y="1086"/>
                    <a:pt x="892" y="1068"/>
                    <a:pt x="830" y="1068"/>
                  </a:cubicBezTo>
                  <a:close/>
                  <a:moveTo>
                    <a:pt x="1231" y="1104"/>
                  </a:moveTo>
                  <a:cubicBezTo>
                    <a:pt x="1169" y="1104"/>
                    <a:pt x="1151" y="1122"/>
                    <a:pt x="1151" y="1193"/>
                  </a:cubicBezTo>
                  <a:cubicBezTo>
                    <a:pt x="1151" y="1247"/>
                    <a:pt x="1178" y="1264"/>
                    <a:pt x="1240" y="1264"/>
                  </a:cubicBezTo>
                  <a:cubicBezTo>
                    <a:pt x="1294" y="1264"/>
                    <a:pt x="1312" y="1238"/>
                    <a:pt x="1312" y="1184"/>
                  </a:cubicBezTo>
                  <a:cubicBezTo>
                    <a:pt x="1312" y="1122"/>
                    <a:pt x="1294" y="1104"/>
                    <a:pt x="1231" y="1104"/>
                  </a:cubicBezTo>
                  <a:close/>
                  <a:moveTo>
                    <a:pt x="3451" y="1102"/>
                  </a:moveTo>
                  <a:cubicBezTo>
                    <a:pt x="3446" y="1102"/>
                    <a:pt x="3441" y="1103"/>
                    <a:pt x="3435" y="1104"/>
                  </a:cubicBezTo>
                  <a:cubicBezTo>
                    <a:pt x="3390" y="1104"/>
                    <a:pt x="3355" y="1148"/>
                    <a:pt x="3364" y="1193"/>
                  </a:cubicBezTo>
                  <a:cubicBezTo>
                    <a:pt x="3364" y="1238"/>
                    <a:pt x="3399" y="1264"/>
                    <a:pt x="3444" y="1264"/>
                  </a:cubicBezTo>
                  <a:cubicBezTo>
                    <a:pt x="3489" y="1264"/>
                    <a:pt x="3524" y="1229"/>
                    <a:pt x="3524" y="1184"/>
                  </a:cubicBezTo>
                  <a:cubicBezTo>
                    <a:pt x="3524" y="1136"/>
                    <a:pt x="3495" y="1102"/>
                    <a:pt x="3451" y="1102"/>
                  </a:cubicBezTo>
                  <a:close/>
                  <a:moveTo>
                    <a:pt x="1633" y="1131"/>
                  </a:moveTo>
                  <a:cubicBezTo>
                    <a:pt x="1570" y="1131"/>
                    <a:pt x="1544" y="1157"/>
                    <a:pt x="1544" y="1220"/>
                  </a:cubicBezTo>
                  <a:cubicBezTo>
                    <a:pt x="1544" y="1282"/>
                    <a:pt x="1570" y="1300"/>
                    <a:pt x="1633" y="1300"/>
                  </a:cubicBezTo>
                  <a:cubicBezTo>
                    <a:pt x="1695" y="1300"/>
                    <a:pt x="1713" y="1273"/>
                    <a:pt x="1713" y="1211"/>
                  </a:cubicBezTo>
                  <a:cubicBezTo>
                    <a:pt x="1713" y="1157"/>
                    <a:pt x="1686" y="1131"/>
                    <a:pt x="1633" y="1131"/>
                  </a:cubicBezTo>
                  <a:close/>
                  <a:moveTo>
                    <a:pt x="3836" y="1131"/>
                  </a:moveTo>
                  <a:cubicBezTo>
                    <a:pt x="3792" y="1139"/>
                    <a:pt x="3756" y="1175"/>
                    <a:pt x="3756" y="1220"/>
                  </a:cubicBezTo>
                  <a:cubicBezTo>
                    <a:pt x="3765" y="1264"/>
                    <a:pt x="3801" y="1300"/>
                    <a:pt x="3845" y="1300"/>
                  </a:cubicBezTo>
                  <a:cubicBezTo>
                    <a:pt x="3890" y="1300"/>
                    <a:pt x="3926" y="1255"/>
                    <a:pt x="3926" y="1211"/>
                  </a:cubicBezTo>
                  <a:cubicBezTo>
                    <a:pt x="3926" y="1166"/>
                    <a:pt x="3881" y="1131"/>
                    <a:pt x="3836" y="1131"/>
                  </a:cubicBezTo>
                  <a:close/>
                  <a:moveTo>
                    <a:pt x="2034" y="1166"/>
                  </a:moveTo>
                  <a:cubicBezTo>
                    <a:pt x="1972" y="1166"/>
                    <a:pt x="1945" y="1193"/>
                    <a:pt x="1945" y="1247"/>
                  </a:cubicBezTo>
                  <a:cubicBezTo>
                    <a:pt x="1945" y="1309"/>
                    <a:pt x="1972" y="1336"/>
                    <a:pt x="2034" y="1336"/>
                  </a:cubicBezTo>
                  <a:cubicBezTo>
                    <a:pt x="2088" y="1336"/>
                    <a:pt x="2115" y="1309"/>
                    <a:pt x="2115" y="1247"/>
                  </a:cubicBezTo>
                  <a:cubicBezTo>
                    <a:pt x="2115" y="1193"/>
                    <a:pt x="2088" y="1166"/>
                    <a:pt x="2034" y="1166"/>
                  </a:cubicBezTo>
                  <a:close/>
                  <a:moveTo>
                    <a:pt x="4238" y="1166"/>
                  </a:moveTo>
                  <a:cubicBezTo>
                    <a:pt x="4202" y="1166"/>
                    <a:pt x="4158" y="1211"/>
                    <a:pt x="4158" y="1247"/>
                  </a:cubicBezTo>
                  <a:cubicBezTo>
                    <a:pt x="4158" y="1291"/>
                    <a:pt x="4211" y="1336"/>
                    <a:pt x="4247" y="1336"/>
                  </a:cubicBezTo>
                  <a:cubicBezTo>
                    <a:pt x="4282" y="1336"/>
                    <a:pt x="4327" y="1282"/>
                    <a:pt x="4327" y="1247"/>
                  </a:cubicBezTo>
                  <a:cubicBezTo>
                    <a:pt x="4327" y="1211"/>
                    <a:pt x="4274" y="1166"/>
                    <a:pt x="4238" y="1166"/>
                  </a:cubicBezTo>
                  <a:close/>
                  <a:moveTo>
                    <a:pt x="2436" y="1202"/>
                  </a:moveTo>
                  <a:cubicBezTo>
                    <a:pt x="2364" y="1202"/>
                    <a:pt x="2347" y="1220"/>
                    <a:pt x="2347" y="1282"/>
                  </a:cubicBezTo>
                  <a:cubicBezTo>
                    <a:pt x="2347" y="1345"/>
                    <a:pt x="2373" y="1362"/>
                    <a:pt x="2427" y="1362"/>
                  </a:cubicBezTo>
                  <a:cubicBezTo>
                    <a:pt x="2489" y="1362"/>
                    <a:pt x="2516" y="1345"/>
                    <a:pt x="2516" y="1291"/>
                  </a:cubicBezTo>
                  <a:cubicBezTo>
                    <a:pt x="2516" y="1229"/>
                    <a:pt x="2489" y="1202"/>
                    <a:pt x="2436" y="1202"/>
                  </a:cubicBezTo>
                  <a:close/>
                  <a:moveTo>
                    <a:pt x="4639" y="1202"/>
                  </a:moveTo>
                  <a:cubicBezTo>
                    <a:pt x="4604" y="1202"/>
                    <a:pt x="4559" y="1247"/>
                    <a:pt x="4559" y="1282"/>
                  </a:cubicBezTo>
                  <a:cubicBezTo>
                    <a:pt x="4559" y="1318"/>
                    <a:pt x="4604" y="1362"/>
                    <a:pt x="4639" y="1362"/>
                  </a:cubicBezTo>
                  <a:cubicBezTo>
                    <a:pt x="4675" y="1362"/>
                    <a:pt x="4729" y="1318"/>
                    <a:pt x="4729" y="1282"/>
                  </a:cubicBezTo>
                  <a:cubicBezTo>
                    <a:pt x="4720" y="1247"/>
                    <a:pt x="4675" y="1202"/>
                    <a:pt x="4639" y="1202"/>
                  </a:cubicBezTo>
                  <a:close/>
                  <a:moveTo>
                    <a:pt x="214" y="1220"/>
                  </a:moveTo>
                  <a:cubicBezTo>
                    <a:pt x="152" y="1220"/>
                    <a:pt x="134" y="1238"/>
                    <a:pt x="134" y="1309"/>
                  </a:cubicBezTo>
                  <a:cubicBezTo>
                    <a:pt x="134" y="1362"/>
                    <a:pt x="161" y="1380"/>
                    <a:pt x="223" y="1380"/>
                  </a:cubicBezTo>
                  <a:cubicBezTo>
                    <a:pt x="277" y="1380"/>
                    <a:pt x="304" y="1354"/>
                    <a:pt x="304" y="1291"/>
                  </a:cubicBezTo>
                  <a:cubicBezTo>
                    <a:pt x="304" y="1238"/>
                    <a:pt x="277" y="1220"/>
                    <a:pt x="214" y="1220"/>
                  </a:cubicBezTo>
                  <a:close/>
                  <a:moveTo>
                    <a:pt x="2828" y="1229"/>
                  </a:moveTo>
                  <a:cubicBezTo>
                    <a:pt x="2784" y="1229"/>
                    <a:pt x="2748" y="1264"/>
                    <a:pt x="2748" y="1318"/>
                  </a:cubicBezTo>
                  <a:cubicBezTo>
                    <a:pt x="2748" y="1362"/>
                    <a:pt x="2784" y="1398"/>
                    <a:pt x="2828" y="1398"/>
                  </a:cubicBezTo>
                  <a:cubicBezTo>
                    <a:pt x="2873" y="1398"/>
                    <a:pt x="2909" y="1362"/>
                    <a:pt x="2909" y="1318"/>
                  </a:cubicBezTo>
                  <a:cubicBezTo>
                    <a:pt x="2909" y="1273"/>
                    <a:pt x="2873" y="1238"/>
                    <a:pt x="2828" y="1229"/>
                  </a:cubicBezTo>
                  <a:close/>
                  <a:moveTo>
                    <a:pt x="5023" y="1229"/>
                  </a:moveTo>
                  <a:cubicBezTo>
                    <a:pt x="4987" y="1229"/>
                    <a:pt x="4943" y="1282"/>
                    <a:pt x="4943" y="1318"/>
                  </a:cubicBezTo>
                  <a:cubicBezTo>
                    <a:pt x="4943" y="1354"/>
                    <a:pt x="4987" y="1398"/>
                    <a:pt x="5023" y="1398"/>
                  </a:cubicBezTo>
                  <a:cubicBezTo>
                    <a:pt x="5059" y="1398"/>
                    <a:pt x="5103" y="1354"/>
                    <a:pt x="5103" y="1318"/>
                  </a:cubicBezTo>
                  <a:cubicBezTo>
                    <a:pt x="5103" y="1282"/>
                    <a:pt x="5059" y="1238"/>
                    <a:pt x="5023" y="1229"/>
                  </a:cubicBezTo>
                  <a:close/>
                  <a:moveTo>
                    <a:pt x="5362" y="1389"/>
                  </a:moveTo>
                  <a:cubicBezTo>
                    <a:pt x="5362" y="1389"/>
                    <a:pt x="5362" y="1398"/>
                    <a:pt x="5362" y="1398"/>
                  </a:cubicBezTo>
                  <a:lnTo>
                    <a:pt x="5371" y="1398"/>
                  </a:lnTo>
                  <a:cubicBezTo>
                    <a:pt x="5371" y="1398"/>
                    <a:pt x="5371" y="1389"/>
                    <a:pt x="5371" y="1389"/>
                  </a:cubicBezTo>
                  <a:close/>
                  <a:moveTo>
                    <a:pt x="616" y="1247"/>
                  </a:moveTo>
                  <a:cubicBezTo>
                    <a:pt x="553" y="1247"/>
                    <a:pt x="536" y="1273"/>
                    <a:pt x="536" y="1336"/>
                  </a:cubicBezTo>
                  <a:cubicBezTo>
                    <a:pt x="536" y="1389"/>
                    <a:pt x="553" y="1416"/>
                    <a:pt x="616" y="1416"/>
                  </a:cubicBezTo>
                  <a:cubicBezTo>
                    <a:pt x="678" y="1416"/>
                    <a:pt x="696" y="1398"/>
                    <a:pt x="696" y="1327"/>
                  </a:cubicBezTo>
                  <a:cubicBezTo>
                    <a:pt x="696" y="1273"/>
                    <a:pt x="678" y="1247"/>
                    <a:pt x="616" y="1247"/>
                  </a:cubicBezTo>
                  <a:close/>
                  <a:moveTo>
                    <a:pt x="5380" y="1398"/>
                  </a:moveTo>
                  <a:cubicBezTo>
                    <a:pt x="5380" y="1398"/>
                    <a:pt x="5380" y="1407"/>
                    <a:pt x="5371" y="1407"/>
                  </a:cubicBezTo>
                  <a:cubicBezTo>
                    <a:pt x="5380" y="1407"/>
                    <a:pt x="5380" y="1416"/>
                    <a:pt x="5380" y="1416"/>
                  </a:cubicBezTo>
                  <a:cubicBezTo>
                    <a:pt x="5380" y="1416"/>
                    <a:pt x="5389" y="1407"/>
                    <a:pt x="5389" y="1407"/>
                  </a:cubicBezTo>
                  <a:cubicBezTo>
                    <a:pt x="5389" y="1407"/>
                    <a:pt x="5380" y="1398"/>
                    <a:pt x="5380" y="1398"/>
                  </a:cubicBezTo>
                  <a:close/>
                  <a:moveTo>
                    <a:pt x="3230" y="1264"/>
                  </a:moveTo>
                  <a:cubicBezTo>
                    <a:pt x="3176" y="1264"/>
                    <a:pt x="3141" y="1309"/>
                    <a:pt x="3141" y="1354"/>
                  </a:cubicBezTo>
                  <a:cubicBezTo>
                    <a:pt x="3150" y="1398"/>
                    <a:pt x="3185" y="1434"/>
                    <a:pt x="3230" y="1434"/>
                  </a:cubicBezTo>
                  <a:cubicBezTo>
                    <a:pt x="3274" y="1434"/>
                    <a:pt x="3310" y="1389"/>
                    <a:pt x="3310" y="1345"/>
                  </a:cubicBezTo>
                  <a:cubicBezTo>
                    <a:pt x="3310" y="1309"/>
                    <a:pt x="3274" y="1264"/>
                    <a:pt x="3230" y="1264"/>
                  </a:cubicBezTo>
                  <a:close/>
                  <a:moveTo>
                    <a:pt x="1008" y="1282"/>
                  </a:moveTo>
                  <a:cubicBezTo>
                    <a:pt x="955" y="1282"/>
                    <a:pt x="928" y="1309"/>
                    <a:pt x="928" y="1371"/>
                  </a:cubicBezTo>
                  <a:cubicBezTo>
                    <a:pt x="937" y="1425"/>
                    <a:pt x="955" y="1452"/>
                    <a:pt x="1017" y="1452"/>
                  </a:cubicBezTo>
                  <a:cubicBezTo>
                    <a:pt x="1080" y="1452"/>
                    <a:pt x="1098" y="1425"/>
                    <a:pt x="1098" y="1362"/>
                  </a:cubicBezTo>
                  <a:cubicBezTo>
                    <a:pt x="1098" y="1300"/>
                    <a:pt x="1080" y="1282"/>
                    <a:pt x="1008" y="1282"/>
                  </a:cubicBezTo>
                  <a:close/>
                  <a:moveTo>
                    <a:pt x="3622" y="1318"/>
                  </a:moveTo>
                  <a:cubicBezTo>
                    <a:pt x="3578" y="1318"/>
                    <a:pt x="3542" y="1354"/>
                    <a:pt x="3542" y="1407"/>
                  </a:cubicBezTo>
                  <a:cubicBezTo>
                    <a:pt x="3550" y="1447"/>
                    <a:pt x="3572" y="1480"/>
                    <a:pt x="3615" y="1480"/>
                  </a:cubicBezTo>
                  <a:cubicBezTo>
                    <a:pt x="3620" y="1480"/>
                    <a:pt x="3626" y="1479"/>
                    <a:pt x="3631" y="1478"/>
                  </a:cubicBezTo>
                  <a:cubicBezTo>
                    <a:pt x="3676" y="1478"/>
                    <a:pt x="3712" y="1443"/>
                    <a:pt x="3712" y="1398"/>
                  </a:cubicBezTo>
                  <a:cubicBezTo>
                    <a:pt x="3712" y="1354"/>
                    <a:pt x="3676" y="1318"/>
                    <a:pt x="3622" y="1318"/>
                  </a:cubicBezTo>
                  <a:close/>
                  <a:moveTo>
                    <a:pt x="1419" y="1318"/>
                  </a:moveTo>
                  <a:cubicBezTo>
                    <a:pt x="1356" y="1318"/>
                    <a:pt x="1330" y="1336"/>
                    <a:pt x="1330" y="1398"/>
                  </a:cubicBezTo>
                  <a:cubicBezTo>
                    <a:pt x="1330" y="1453"/>
                    <a:pt x="1350" y="1480"/>
                    <a:pt x="1397" y="1480"/>
                  </a:cubicBezTo>
                  <a:cubicBezTo>
                    <a:pt x="1404" y="1480"/>
                    <a:pt x="1411" y="1480"/>
                    <a:pt x="1419" y="1478"/>
                  </a:cubicBezTo>
                  <a:cubicBezTo>
                    <a:pt x="1472" y="1478"/>
                    <a:pt x="1499" y="1461"/>
                    <a:pt x="1499" y="1398"/>
                  </a:cubicBezTo>
                  <a:cubicBezTo>
                    <a:pt x="1499" y="1336"/>
                    <a:pt x="1472" y="1318"/>
                    <a:pt x="1419" y="1318"/>
                  </a:cubicBezTo>
                  <a:close/>
                  <a:moveTo>
                    <a:pt x="1811" y="1354"/>
                  </a:moveTo>
                  <a:cubicBezTo>
                    <a:pt x="1749" y="1354"/>
                    <a:pt x="1731" y="1371"/>
                    <a:pt x="1731" y="1443"/>
                  </a:cubicBezTo>
                  <a:cubicBezTo>
                    <a:pt x="1731" y="1496"/>
                    <a:pt x="1758" y="1514"/>
                    <a:pt x="1820" y="1514"/>
                  </a:cubicBezTo>
                  <a:cubicBezTo>
                    <a:pt x="1874" y="1514"/>
                    <a:pt x="1901" y="1487"/>
                    <a:pt x="1901" y="1425"/>
                  </a:cubicBezTo>
                  <a:cubicBezTo>
                    <a:pt x="1901" y="1371"/>
                    <a:pt x="1874" y="1354"/>
                    <a:pt x="1811" y="1354"/>
                  </a:cubicBezTo>
                  <a:close/>
                  <a:moveTo>
                    <a:pt x="4032" y="1353"/>
                  </a:moveTo>
                  <a:cubicBezTo>
                    <a:pt x="4029" y="1353"/>
                    <a:pt x="4026" y="1353"/>
                    <a:pt x="4024" y="1354"/>
                  </a:cubicBezTo>
                  <a:cubicBezTo>
                    <a:pt x="3988" y="1354"/>
                    <a:pt x="3943" y="1398"/>
                    <a:pt x="3943" y="1434"/>
                  </a:cubicBezTo>
                  <a:cubicBezTo>
                    <a:pt x="3943" y="1470"/>
                    <a:pt x="3988" y="1514"/>
                    <a:pt x="4024" y="1514"/>
                  </a:cubicBezTo>
                  <a:cubicBezTo>
                    <a:pt x="4059" y="1514"/>
                    <a:pt x="4113" y="1470"/>
                    <a:pt x="4113" y="1434"/>
                  </a:cubicBezTo>
                  <a:cubicBezTo>
                    <a:pt x="4113" y="1401"/>
                    <a:pt x="4067" y="1353"/>
                    <a:pt x="4032" y="1353"/>
                  </a:cubicBezTo>
                  <a:close/>
                  <a:moveTo>
                    <a:pt x="4425" y="1380"/>
                  </a:moveTo>
                  <a:cubicBezTo>
                    <a:pt x="4390" y="1380"/>
                    <a:pt x="4345" y="1434"/>
                    <a:pt x="4345" y="1470"/>
                  </a:cubicBezTo>
                  <a:cubicBezTo>
                    <a:pt x="4345" y="1505"/>
                    <a:pt x="4390" y="1550"/>
                    <a:pt x="4425" y="1550"/>
                  </a:cubicBezTo>
                  <a:cubicBezTo>
                    <a:pt x="4461" y="1550"/>
                    <a:pt x="4506" y="1505"/>
                    <a:pt x="4506" y="1470"/>
                  </a:cubicBezTo>
                  <a:cubicBezTo>
                    <a:pt x="4506" y="1434"/>
                    <a:pt x="4461" y="1380"/>
                    <a:pt x="4425" y="1380"/>
                  </a:cubicBezTo>
                  <a:close/>
                  <a:moveTo>
                    <a:pt x="2213" y="1380"/>
                  </a:moveTo>
                  <a:cubicBezTo>
                    <a:pt x="2168" y="1380"/>
                    <a:pt x="2133" y="1425"/>
                    <a:pt x="2133" y="1470"/>
                  </a:cubicBezTo>
                  <a:cubicBezTo>
                    <a:pt x="2133" y="1510"/>
                    <a:pt x="2162" y="1551"/>
                    <a:pt x="2208" y="1551"/>
                  </a:cubicBezTo>
                  <a:cubicBezTo>
                    <a:pt x="2213" y="1551"/>
                    <a:pt x="2217" y="1551"/>
                    <a:pt x="2222" y="1550"/>
                  </a:cubicBezTo>
                  <a:cubicBezTo>
                    <a:pt x="2275" y="1541"/>
                    <a:pt x="2302" y="1505"/>
                    <a:pt x="2293" y="1461"/>
                  </a:cubicBezTo>
                  <a:cubicBezTo>
                    <a:pt x="2293" y="1416"/>
                    <a:pt x="2257" y="1380"/>
                    <a:pt x="2213" y="1380"/>
                  </a:cubicBezTo>
                  <a:close/>
                  <a:moveTo>
                    <a:pt x="2605" y="1416"/>
                  </a:moveTo>
                  <a:cubicBezTo>
                    <a:pt x="2561" y="1416"/>
                    <a:pt x="2525" y="1461"/>
                    <a:pt x="2525" y="1505"/>
                  </a:cubicBezTo>
                  <a:cubicBezTo>
                    <a:pt x="2534" y="1550"/>
                    <a:pt x="2570" y="1586"/>
                    <a:pt x="2623" y="1586"/>
                  </a:cubicBezTo>
                  <a:cubicBezTo>
                    <a:pt x="2677" y="1577"/>
                    <a:pt x="2703" y="1541"/>
                    <a:pt x="2695" y="1496"/>
                  </a:cubicBezTo>
                  <a:cubicBezTo>
                    <a:pt x="2686" y="1443"/>
                    <a:pt x="2659" y="1416"/>
                    <a:pt x="2605" y="1416"/>
                  </a:cubicBezTo>
                  <a:close/>
                  <a:moveTo>
                    <a:pt x="4800" y="1416"/>
                  </a:moveTo>
                  <a:cubicBezTo>
                    <a:pt x="4764" y="1416"/>
                    <a:pt x="4720" y="1470"/>
                    <a:pt x="4729" y="1505"/>
                  </a:cubicBezTo>
                  <a:cubicBezTo>
                    <a:pt x="4729" y="1541"/>
                    <a:pt x="4773" y="1586"/>
                    <a:pt x="4809" y="1586"/>
                  </a:cubicBezTo>
                  <a:cubicBezTo>
                    <a:pt x="4845" y="1577"/>
                    <a:pt x="4889" y="1532"/>
                    <a:pt x="4889" y="1496"/>
                  </a:cubicBezTo>
                  <a:cubicBezTo>
                    <a:pt x="4889" y="1461"/>
                    <a:pt x="4836" y="1416"/>
                    <a:pt x="4800" y="1416"/>
                  </a:cubicBezTo>
                  <a:close/>
                  <a:moveTo>
                    <a:pt x="402" y="1434"/>
                  </a:moveTo>
                  <a:cubicBezTo>
                    <a:pt x="339" y="1434"/>
                    <a:pt x="313" y="1452"/>
                    <a:pt x="313" y="1523"/>
                  </a:cubicBezTo>
                  <a:cubicBezTo>
                    <a:pt x="322" y="1577"/>
                    <a:pt x="339" y="1603"/>
                    <a:pt x="402" y="1603"/>
                  </a:cubicBezTo>
                  <a:cubicBezTo>
                    <a:pt x="464" y="1594"/>
                    <a:pt x="482" y="1577"/>
                    <a:pt x="482" y="1514"/>
                  </a:cubicBezTo>
                  <a:cubicBezTo>
                    <a:pt x="482" y="1461"/>
                    <a:pt x="464" y="1434"/>
                    <a:pt x="402" y="1434"/>
                  </a:cubicBezTo>
                  <a:close/>
                  <a:moveTo>
                    <a:pt x="5210" y="1452"/>
                  </a:moveTo>
                  <a:cubicBezTo>
                    <a:pt x="5175" y="1452"/>
                    <a:pt x="5121" y="1496"/>
                    <a:pt x="5121" y="1532"/>
                  </a:cubicBezTo>
                  <a:cubicBezTo>
                    <a:pt x="5121" y="1568"/>
                    <a:pt x="5175" y="1612"/>
                    <a:pt x="5210" y="1612"/>
                  </a:cubicBezTo>
                  <a:cubicBezTo>
                    <a:pt x="5246" y="1612"/>
                    <a:pt x="5291" y="1568"/>
                    <a:pt x="5291" y="1532"/>
                  </a:cubicBezTo>
                  <a:cubicBezTo>
                    <a:pt x="5291" y="1496"/>
                    <a:pt x="5246" y="1452"/>
                    <a:pt x="5210" y="1452"/>
                  </a:cubicBezTo>
                  <a:close/>
                  <a:moveTo>
                    <a:pt x="3007" y="1452"/>
                  </a:moveTo>
                  <a:cubicBezTo>
                    <a:pt x="2962" y="1452"/>
                    <a:pt x="2918" y="1487"/>
                    <a:pt x="2926" y="1541"/>
                  </a:cubicBezTo>
                  <a:cubicBezTo>
                    <a:pt x="2934" y="1588"/>
                    <a:pt x="2962" y="1614"/>
                    <a:pt x="2999" y="1614"/>
                  </a:cubicBezTo>
                  <a:cubicBezTo>
                    <a:pt x="3005" y="1614"/>
                    <a:pt x="3010" y="1613"/>
                    <a:pt x="3016" y="1612"/>
                  </a:cubicBezTo>
                  <a:cubicBezTo>
                    <a:pt x="3069" y="1612"/>
                    <a:pt x="3096" y="1577"/>
                    <a:pt x="3096" y="1532"/>
                  </a:cubicBezTo>
                  <a:cubicBezTo>
                    <a:pt x="3096" y="1487"/>
                    <a:pt x="3051" y="1452"/>
                    <a:pt x="3007" y="1452"/>
                  </a:cubicBezTo>
                  <a:close/>
                  <a:moveTo>
                    <a:pt x="794" y="1470"/>
                  </a:moveTo>
                  <a:cubicBezTo>
                    <a:pt x="732" y="1470"/>
                    <a:pt x="714" y="1487"/>
                    <a:pt x="714" y="1559"/>
                  </a:cubicBezTo>
                  <a:cubicBezTo>
                    <a:pt x="714" y="1612"/>
                    <a:pt x="741" y="1630"/>
                    <a:pt x="803" y="1630"/>
                  </a:cubicBezTo>
                  <a:cubicBezTo>
                    <a:pt x="866" y="1630"/>
                    <a:pt x="884" y="1603"/>
                    <a:pt x="884" y="1541"/>
                  </a:cubicBezTo>
                  <a:cubicBezTo>
                    <a:pt x="884" y="1487"/>
                    <a:pt x="857" y="1470"/>
                    <a:pt x="794" y="1470"/>
                  </a:cubicBezTo>
                  <a:close/>
                  <a:moveTo>
                    <a:pt x="5531" y="1550"/>
                  </a:moveTo>
                  <a:cubicBezTo>
                    <a:pt x="5523" y="1559"/>
                    <a:pt x="5523" y="1559"/>
                    <a:pt x="5523" y="1568"/>
                  </a:cubicBezTo>
                  <a:cubicBezTo>
                    <a:pt x="5531" y="1586"/>
                    <a:pt x="5540" y="1603"/>
                    <a:pt x="5558" y="1621"/>
                  </a:cubicBezTo>
                  <a:cubicBezTo>
                    <a:pt x="5576" y="1639"/>
                    <a:pt x="5621" y="1648"/>
                    <a:pt x="5621" y="1648"/>
                  </a:cubicBezTo>
                  <a:cubicBezTo>
                    <a:pt x="5612" y="1630"/>
                    <a:pt x="5594" y="1621"/>
                    <a:pt x="5585" y="1603"/>
                  </a:cubicBezTo>
                  <a:cubicBezTo>
                    <a:pt x="5567" y="1586"/>
                    <a:pt x="5558" y="1577"/>
                    <a:pt x="5540" y="1559"/>
                  </a:cubicBezTo>
                  <a:cubicBezTo>
                    <a:pt x="5540" y="1559"/>
                    <a:pt x="5531" y="1550"/>
                    <a:pt x="5531" y="1550"/>
                  </a:cubicBezTo>
                  <a:close/>
                  <a:moveTo>
                    <a:pt x="3408" y="1478"/>
                  </a:moveTo>
                  <a:cubicBezTo>
                    <a:pt x="3364" y="1487"/>
                    <a:pt x="3328" y="1523"/>
                    <a:pt x="3328" y="1568"/>
                  </a:cubicBezTo>
                  <a:cubicBezTo>
                    <a:pt x="3328" y="1608"/>
                    <a:pt x="3358" y="1649"/>
                    <a:pt x="3404" y="1649"/>
                  </a:cubicBezTo>
                  <a:cubicBezTo>
                    <a:pt x="3408" y="1649"/>
                    <a:pt x="3412" y="1649"/>
                    <a:pt x="3417" y="1648"/>
                  </a:cubicBezTo>
                  <a:cubicBezTo>
                    <a:pt x="3471" y="1639"/>
                    <a:pt x="3497" y="1612"/>
                    <a:pt x="3497" y="1559"/>
                  </a:cubicBezTo>
                  <a:cubicBezTo>
                    <a:pt x="3489" y="1514"/>
                    <a:pt x="3453" y="1478"/>
                    <a:pt x="3408" y="1478"/>
                  </a:cubicBezTo>
                  <a:close/>
                  <a:moveTo>
                    <a:pt x="1196" y="1496"/>
                  </a:moveTo>
                  <a:cubicBezTo>
                    <a:pt x="1133" y="1496"/>
                    <a:pt x="1116" y="1523"/>
                    <a:pt x="1116" y="1586"/>
                  </a:cubicBezTo>
                  <a:cubicBezTo>
                    <a:pt x="1116" y="1648"/>
                    <a:pt x="1142" y="1666"/>
                    <a:pt x="1205" y="1666"/>
                  </a:cubicBezTo>
                  <a:cubicBezTo>
                    <a:pt x="1258" y="1666"/>
                    <a:pt x="1285" y="1639"/>
                    <a:pt x="1285" y="1586"/>
                  </a:cubicBezTo>
                  <a:cubicBezTo>
                    <a:pt x="1285" y="1523"/>
                    <a:pt x="1258" y="1496"/>
                    <a:pt x="1196" y="1496"/>
                  </a:cubicBezTo>
                  <a:close/>
                  <a:moveTo>
                    <a:pt x="1597" y="1532"/>
                  </a:moveTo>
                  <a:cubicBezTo>
                    <a:pt x="1535" y="1532"/>
                    <a:pt x="1517" y="1559"/>
                    <a:pt x="1517" y="1621"/>
                  </a:cubicBezTo>
                  <a:cubicBezTo>
                    <a:pt x="1517" y="1675"/>
                    <a:pt x="1544" y="1701"/>
                    <a:pt x="1606" y="1701"/>
                  </a:cubicBezTo>
                  <a:cubicBezTo>
                    <a:pt x="1660" y="1701"/>
                    <a:pt x="1678" y="1675"/>
                    <a:pt x="1678" y="1612"/>
                  </a:cubicBezTo>
                  <a:cubicBezTo>
                    <a:pt x="1678" y="1559"/>
                    <a:pt x="1660" y="1532"/>
                    <a:pt x="1597" y="1532"/>
                  </a:cubicBezTo>
                  <a:close/>
                  <a:moveTo>
                    <a:pt x="3810" y="1532"/>
                  </a:moveTo>
                  <a:cubicBezTo>
                    <a:pt x="3774" y="1532"/>
                    <a:pt x="3729" y="1577"/>
                    <a:pt x="3729" y="1612"/>
                  </a:cubicBezTo>
                  <a:cubicBezTo>
                    <a:pt x="3729" y="1648"/>
                    <a:pt x="3774" y="1701"/>
                    <a:pt x="3810" y="1701"/>
                  </a:cubicBezTo>
                  <a:cubicBezTo>
                    <a:pt x="3845" y="1701"/>
                    <a:pt x="3890" y="1657"/>
                    <a:pt x="3890" y="1621"/>
                  </a:cubicBezTo>
                  <a:cubicBezTo>
                    <a:pt x="3890" y="1586"/>
                    <a:pt x="3845" y="1532"/>
                    <a:pt x="3810" y="1532"/>
                  </a:cubicBezTo>
                  <a:close/>
                  <a:moveTo>
                    <a:pt x="4211" y="1568"/>
                  </a:moveTo>
                  <a:cubicBezTo>
                    <a:pt x="4175" y="1568"/>
                    <a:pt x="4131" y="1612"/>
                    <a:pt x="4122" y="1648"/>
                  </a:cubicBezTo>
                  <a:cubicBezTo>
                    <a:pt x="4122" y="1684"/>
                    <a:pt x="4167" y="1728"/>
                    <a:pt x="4202" y="1728"/>
                  </a:cubicBezTo>
                  <a:cubicBezTo>
                    <a:pt x="4205" y="1729"/>
                    <a:pt x="4209" y="1729"/>
                    <a:pt x="4212" y="1729"/>
                  </a:cubicBezTo>
                  <a:cubicBezTo>
                    <a:pt x="4247" y="1729"/>
                    <a:pt x="4291" y="1689"/>
                    <a:pt x="4291" y="1657"/>
                  </a:cubicBezTo>
                  <a:cubicBezTo>
                    <a:pt x="4291" y="1612"/>
                    <a:pt x="4247" y="1568"/>
                    <a:pt x="4211" y="1568"/>
                  </a:cubicBezTo>
                  <a:close/>
                  <a:moveTo>
                    <a:pt x="1999" y="1568"/>
                  </a:moveTo>
                  <a:cubicBezTo>
                    <a:pt x="1945" y="1568"/>
                    <a:pt x="1909" y="1603"/>
                    <a:pt x="1918" y="1657"/>
                  </a:cubicBezTo>
                  <a:cubicBezTo>
                    <a:pt x="1918" y="1697"/>
                    <a:pt x="1947" y="1730"/>
                    <a:pt x="1985" y="1730"/>
                  </a:cubicBezTo>
                  <a:cubicBezTo>
                    <a:pt x="1989" y="1730"/>
                    <a:pt x="1994" y="1729"/>
                    <a:pt x="1999" y="1728"/>
                  </a:cubicBezTo>
                  <a:cubicBezTo>
                    <a:pt x="2043" y="1728"/>
                    <a:pt x="2079" y="1693"/>
                    <a:pt x="2079" y="1648"/>
                  </a:cubicBezTo>
                  <a:cubicBezTo>
                    <a:pt x="2079" y="1603"/>
                    <a:pt x="2043" y="1568"/>
                    <a:pt x="1999" y="1568"/>
                  </a:cubicBezTo>
                  <a:close/>
                  <a:moveTo>
                    <a:pt x="2384" y="1602"/>
                  </a:moveTo>
                  <a:cubicBezTo>
                    <a:pt x="2340" y="1602"/>
                    <a:pt x="2311" y="1636"/>
                    <a:pt x="2311" y="1684"/>
                  </a:cubicBezTo>
                  <a:cubicBezTo>
                    <a:pt x="2311" y="1728"/>
                    <a:pt x="2347" y="1764"/>
                    <a:pt x="2400" y="1764"/>
                  </a:cubicBezTo>
                  <a:cubicBezTo>
                    <a:pt x="2445" y="1764"/>
                    <a:pt x="2480" y="1728"/>
                    <a:pt x="2480" y="1684"/>
                  </a:cubicBezTo>
                  <a:cubicBezTo>
                    <a:pt x="2480" y="1639"/>
                    <a:pt x="2445" y="1603"/>
                    <a:pt x="2400" y="1603"/>
                  </a:cubicBezTo>
                  <a:cubicBezTo>
                    <a:pt x="2395" y="1602"/>
                    <a:pt x="2389" y="1602"/>
                    <a:pt x="2384" y="1602"/>
                  </a:cubicBezTo>
                  <a:close/>
                  <a:moveTo>
                    <a:pt x="4585" y="1602"/>
                  </a:moveTo>
                  <a:cubicBezTo>
                    <a:pt x="4550" y="1602"/>
                    <a:pt x="4506" y="1642"/>
                    <a:pt x="4506" y="1675"/>
                  </a:cubicBezTo>
                  <a:cubicBezTo>
                    <a:pt x="4506" y="1710"/>
                    <a:pt x="4550" y="1764"/>
                    <a:pt x="4586" y="1764"/>
                  </a:cubicBezTo>
                  <a:cubicBezTo>
                    <a:pt x="4621" y="1764"/>
                    <a:pt x="4675" y="1719"/>
                    <a:pt x="4675" y="1684"/>
                  </a:cubicBezTo>
                  <a:cubicBezTo>
                    <a:pt x="4675" y="1648"/>
                    <a:pt x="4630" y="1603"/>
                    <a:pt x="4595" y="1603"/>
                  </a:cubicBezTo>
                  <a:cubicBezTo>
                    <a:pt x="4592" y="1603"/>
                    <a:pt x="4588" y="1602"/>
                    <a:pt x="4585" y="1602"/>
                  </a:cubicBezTo>
                  <a:close/>
                  <a:moveTo>
                    <a:pt x="177" y="1613"/>
                  </a:moveTo>
                  <a:cubicBezTo>
                    <a:pt x="157" y="1613"/>
                    <a:pt x="137" y="1618"/>
                    <a:pt x="125" y="1630"/>
                  </a:cubicBezTo>
                  <a:cubicBezTo>
                    <a:pt x="116" y="1648"/>
                    <a:pt x="99" y="1666"/>
                    <a:pt x="99" y="1675"/>
                  </a:cubicBezTo>
                  <a:cubicBezTo>
                    <a:pt x="125" y="1693"/>
                    <a:pt x="116" y="1719"/>
                    <a:pt x="116" y="1746"/>
                  </a:cubicBezTo>
                  <a:cubicBezTo>
                    <a:pt x="125" y="1755"/>
                    <a:pt x="134" y="1773"/>
                    <a:pt x="143" y="1782"/>
                  </a:cubicBezTo>
                  <a:cubicBezTo>
                    <a:pt x="157" y="1788"/>
                    <a:pt x="171" y="1791"/>
                    <a:pt x="184" y="1791"/>
                  </a:cubicBezTo>
                  <a:cubicBezTo>
                    <a:pt x="230" y="1791"/>
                    <a:pt x="268" y="1755"/>
                    <a:pt x="268" y="1693"/>
                  </a:cubicBezTo>
                  <a:cubicBezTo>
                    <a:pt x="268" y="1657"/>
                    <a:pt x="268" y="1657"/>
                    <a:pt x="241" y="1630"/>
                  </a:cubicBezTo>
                  <a:cubicBezTo>
                    <a:pt x="227" y="1620"/>
                    <a:pt x="201" y="1613"/>
                    <a:pt x="177" y="1613"/>
                  </a:cubicBezTo>
                  <a:close/>
                  <a:moveTo>
                    <a:pt x="2793" y="1630"/>
                  </a:moveTo>
                  <a:cubicBezTo>
                    <a:pt x="2748" y="1630"/>
                    <a:pt x="2712" y="1675"/>
                    <a:pt x="2712" y="1719"/>
                  </a:cubicBezTo>
                  <a:cubicBezTo>
                    <a:pt x="2712" y="1764"/>
                    <a:pt x="2757" y="1800"/>
                    <a:pt x="2802" y="1800"/>
                  </a:cubicBezTo>
                  <a:cubicBezTo>
                    <a:pt x="2846" y="1800"/>
                    <a:pt x="2882" y="1755"/>
                    <a:pt x="2882" y="1710"/>
                  </a:cubicBezTo>
                  <a:cubicBezTo>
                    <a:pt x="2882" y="1675"/>
                    <a:pt x="2837" y="1630"/>
                    <a:pt x="2793" y="1630"/>
                  </a:cubicBezTo>
                  <a:close/>
                  <a:moveTo>
                    <a:pt x="4987" y="1630"/>
                  </a:moveTo>
                  <a:cubicBezTo>
                    <a:pt x="4960" y="1630"/>
                    <a:pt x="4907" y="1693"/>
                    <a:pt x="4907" y="1719"/>
                  </a:cubicBezTo>
                  <a:cubicBezTo>
                    <a:pt x="4907" y="1746"/>
                    <a:pt x="4960" y="1800"/>
                    <a:pt x="4987" y="1800"/>
                  </a:cubicBezTo>
                  <a:cubicBezTo>
                    <a:pt x="5014" y="1800"/>
                    <a:pt x="5076" y="1737"/>
                    <a:pt x="5076" y="1719"/>
                  </a:cubicBezTo>
                  <a:cubicBezTo>
                    <a:pt x="5076" y="1693"/>
                    <a:pt x="5014" y="1630"/>
                    <a:pt x="4987" y="1630"/>
                  </a:cubicBezTo>
                  <a:close/>
                  <a:moveTo>
                    <a:pt x="580" y="1648"/>
                  </a:moveTo>
                  <a:cubicBezTo>
                    <a:pt x="527" y="1648"/>
                    <a:pt x="500" y="1675"/>
                    <a:pt x="500" y="1728"/>
                  </a:cubicBezTo>
                  <a:cubicBezTo>
                    <a:pt x="500" y="1791"/>
                    <a:pt x="518" y="1817"/>
                    <a:pt x="580" y="1817"/>
                  </a:cubicBezTo>
                  <a:cubicBezTo>
                    <a:pt x="643" y="1817"/>
                    <a:pt x="669" y="1791"/>
                    <a:pt x="669" y="1728"/>
                  </a:cubicBezTo>
                  <a:cubicBezTo>
                    <a:pt x="669" y="1675"/>
                    <a:pt x="643" y="1648"/>
                    <a:pt x="580" y="1648"/>
                  </a:cubicBezTo>
                  <a:close/>
                  <a:moveTo>
                    <a:pt x="3194" y="1666"/>
                  </a:moveTo>
                  <a:cubicBezTo>
                    <a:pt x="3150" y="1666"/>
                    <a:pt x="3114" y="1710"/>
                    <a:pt x="3114" y="1755"/>
                  </a:cubicBezTo>
                  <a:cubicBezTo>
                    <a:pt x="3114" y="1800"/>
                    <a:pt x="3150" y="1835"/>
                    <a:pt x="3194" y="1835"/>
                  </a:cubicBezTo>
                  <a:cubicBezTo>
                    <a:pt x="3248" y="1835"/>
                    <a:pt x="3283" y="1791"/>
                    <a:pt x="3274" y="1746"/>
                  </a:cubicBezTo>
                  <a:cubicBezTo>
                    <a:pt x="3274" y="1693"/>
                    <a:pt x="3239" y="1666"/>
                    <a:pt x="3194" y="1666"/>
                  </a:cubicBezTo>
                  <a:close/>
                  <a:moveTo>
                    <a:pt x="5389" y="1666"/>
                  </a:moveTo>
                  <a:cubicBezTo>
                    <a:pt x="5362" y="1666"/>
                    <a:pt x="5308" y="1719"/>
                    <a:pt x="5308" y="1746"/>
                  </a:cubicBezTo>
                  <a:cubicBezTo>
                    <a:pt x="5308" y="1773"/>
                    <a:pt x="5362" y="1835"/>
                    <a:pt x="5389" y="1835"/>
                  </a:cubicBezTo>
                  <a:cubicBezTo>
                    <a:pt x="5415" y="1835"/>
                    <a:pt x="5469" y="1773"/>
                    <a:pt x="5469" y="1746"/>
                  </a:cubicBezTo>
                  <a:cubicBezTo>
                    <a:pt x="5469" y="1719"/>
                    <a:pt x="5415" y="1666"/>
                    <a:pt x="5389" y="1666"/>
                  </a:cubicBezTo>
                  <a:close/>
                  <a:moveTo>
                    <a:pt x="982" y="1684"/>
                  </a:moveTo>
                  <a:cubicBezTo>
                    <a:pt x="919" y="1684"/>
                    <a:pt x="901" y="1701"/>
                    <a:pt x="901" y="1764"/>
                  </a:cubicBezTo>
                  <a:cubicBezTo>
                    <a:pt x="901" y="1819"/>
                    <a:pt x="915" y="1846"/>
                    <a:pt x="960" y="1846"/>
                  </a:cubicBezTo>
                  <a:cubicBezTo>
                    <a:pt x="967" y="1846"/>
                    <a:pt x="974" y="1845"/>
                    <a:pt x="982" y="1844"/>
                  </a:cubicBezTo>
                  <a:cubicBezTo>
                    <a:pt x="1044" y="1844"/>
                    <a:pt x="1062" y="1826"/>
                    <a:pt x="1062" y="1764"/>
                  </a:cubicBezTo>
                  <a:cubicBezTo>
                    <a:pt x="1062" y="1701"/>
                    <a:pt x="1044" y="1684"/>
                    <a:pt x="982" y="1684"/>
                  </a:cubicBezTo>
                  <a:close/>
                  <a:moveTo>
                    <a:pt x="3596" y="1701"/>
                  </a:moveTo>
                  <a:cubicBezTo>
                    <a:pt x="3560" y="1701"/>
                    <a:pt x="3506" y="1746"/>
                    <a:pt x="3506" y="1782"/>
                  </a:cubicBezTo>
                  <a:cubicBezTo>
                    <a:pt x="3506" y="1817"/>
                    <a:pt x="3560" y="1862"/>
                    <a:pt x="3596" y="1862"/>
                  </a:cubicBezTo>
                  <a:cubicBezTo>
                    <a:pt x="3631" y="1862"/>
                    <a:pt x="3676" y="1817"/>
                    <a:pt x="3676" y="1782"/>
                  </a:cubicBezTo>
                  <a:cubicBezTo>
                    <a:pt x="3676" y="1746"/>
                    <a:pt x="3631" y="1701"/>
                    <a:pt x="3596" y="1701"/>
                  </a:cubicBezTo>
                  <a:close/>
                  <a:moveTo>
                    <a:pt x="5727" y="1763"/>
                  </a:moveTo>
                  <a:cubicBezTo>
                    <a:pt x="5722" y="1763"/>
                    <a:pt x="5717" y="1766"/>
                    <a:pt x="5710" y="1773"/>
                  </a:cubicBezTo>
                  <a:cubicBezTo>
                    <a:pt x="5683" y="1791"/>
                    <a:pt x="5728" y="1809"/>
                    <a:pt x="5737" y="1826"/>
                  </a:cubicBezTo>
                  <a:cubicBezTo>
                    <a:pt x="5737" y="1844"/>
                    <a:pt x="5772" y="1853"/>
                    <a:pt x="5790" y="1862"/>
                  </a:cubicBezTo>
                  <a:lnTo>
                    <a:pt x="5808" y="1862"/>
                  </a:lnTo>
                  <a:cubicBezTo>
                    <a:pt x="5799" y="1853"/>
                    <a:pt x="5799" y="1853"/>
                    <a:pt x="5799" y="1844"/>
                  </a:cubicBezTo>
                  <a:cubicBezTo>
                    <a:pt x="5781" y="1835"/>
                    <a:pt x="5763" y="1817"/>
                    <a:pt x="5754" y="1809"/>
                  </a:cubicBezTo>
                  <a:cubicBezTo>
                    <a:pt x="5748" y="1788"/>
                    <a:pt x="5741" y="1763"/>
                    <a:pt x="5727" y="1763"/>
                  </a:cubicBezTo>
                  <a:close/>
                  <a:moveTo>
                    <a:pt x="1396" y="1718"/>
                  </a:moveTo>
                  <a:cubicBezTo>
                    <a:pt x="1389" y="1718"/>
                    <a:pt x="1382" y="1718"/>
                    <a:pt x="1374" y="1719"/>
                  </a:cubicBezTo>
                  <a:cubicBezTo>
                    <a:pt x="1321" y="1719"/>
                    <a:pt x="1294" y="1737"/>
                    <a:pt x="1294" y="1809"/>
                  </a:cubicBezTo>
                  <a:cubicBezTo>
                    <a:pt x="1303" y="1862"/>
                    <a:pt x="1321" y="1880"/>
                    <a:pt x="1383" y="1880"/>
                  </a:cubicBezTo>
                  <a:cubicBezTo>
                    <a:pt x="1446" y="1880"/>
                    <a:pt x="1463" y="1853"/>
                    <a:pt x="1463" y="1800"/>
                  </a:cubicBezTo>
                  <a:cubicBezTo>
                    <a:pt x="1463" y="1745"/>
                    <a:pt x="1443" y="1718"/>
                    <a:pt x="1396" y="1718"/>
                  </a:cubicBezTo>
                  <a:close/>
                  <a:moveTo>
                    <a:pt x="1776" y="1746"/>
                  </a:moveTo>
                  <a:cubicBezTo>
                    <a:pt x="1731" y="1755"/>
                    <a:pt x="1695" y="1791"/>
                    <a:pt x="1695" y="1835"/>
                  </a:cubicBezTo>
                  <a:cubicBezTo>
                    <a:pt x="1704" y="1880"/>
                    <a:pt x="1740" y="1916"/>
                    <a:pt x="1785" y="1916"/>
                  </a:cubicBezTo>
                  <a:cubicBezTo>
                    <a:pt x="1829" y="1916"/>
                    <a:pt x="1865" y="1880"/>
                    <a:pt x="1865" y="1835"/>
                  </a:cubicBezTo>
                  <a:cubicBezTo>
                    <a:pt x="1865" y="1782"/>
                    <a:pt x="1820" y="1746"/>
                    <a:pt x="1776" y="1746"/>
                  </a:cubicBezTo>
                  <a:close/>
                  <a:moveTo>
                    <a:pt x="3997" y="1746"/>
                  </a:moveTo>
                  <a:cubicBezTo>
                    <a:pt x="3961" y="1746"/>
                    <a:pt x="3908" y="1791"/>
                    <a:pt x="3908" y="1826"/>
                  </a:cubicBezTo>
                  <a:cubicBezTo>
                    <a:pt x="3908" y="1862"/>
                    <a:pt x="3952" y="1916"/>
                    <a:pt x="3988" y="1916"/>
                  </a:cubicBezTo>
                  <a:cubicBezTo>
                    <a:pt x="4024" y="1916"/>
                    <a:pt x="4077" y="1871"/>
                    <a:pt x="4077" y="1835"/>
                  </a:cubicBezTo>
                  <a:cubicBezTo>
                    <a:pt x="4077" y="1800"/>
                    <a:pt x="4033" y="1746"/>
                    <a:pt x="3997" y="1746"/>
                  </a:cubicBezTo>
                  <a:close/>
                  <a:moveTo>
                    <a:pt x="2177" y="1782"/>
                  </a:moveTo>
                  <a:cubicBezTo>
                    <a:pt x="2133" y="1782"/>
                    <a:pt x="2097" y="1826"/>
                    <a:pt x="2097" y="1871"/>
                  </a:cubicBezTo>
                  <a:cubicBezTo>
                    <a:pt x="2097" y="1916"/>
                    <a:pt x="2141" y="1951"/>
                    <a:pt x="2186" y="1951"/>
                  </a:cubicBezTo>
                  <a:cubicBezTo>
                    <a:pt x="2231" y="1942"/>
                    <a:pt x="2266" y="1907"/>
                    <a:pt x="2266" y="1862"/>
                  </a:cubicBezTo>
                  <a:cubicBezTo>
                    <a:pt x="2257" y="1817"/>
                    <a:pt x="2222" y="1782"/>
                    <a:pt x="2177" y="1782"/>
                  </a:cubicBezTo>
                  <a:close/>
                  <a:moveTo>
                    <a:pt x="4372" y="1782"/>
                  </a:moveTo>
                  <a:cubicBezTo>
                    <a:pt x="4336" y="1782"/>
                    <a:pt x="4291" y="1826"/>
                    <a:pt x="4291" y="1862"/>
                  </a:cubicBezTo>
                  <a:cubicBezTo>
                    <a:pt x="4291" y="1898"/>
                    <a:pt x="4336" y="1951"/>
                    <a:pt x="4372" y="1951"/>
                  </a:cubicBezTo>
                  <a:cubicBezTo>
                    <a:pt x="4407" y="1951"/>
                    <a:pt x="4461" y="1898"/>
                    <a:pt x="4461" y="1862"/>
                  </a:cubicBezTo>
                  <a:cubicBezTo>
                    <a:pt x="4461" y="1826"/>
                    <a:pt x="4407" y="1782"/>
                    <a:pt x="4372" y="1782"/>
                  </a:cubicBezTo>
                  <a:close/>
                  <a:moveTo>
                    <a:pt x="2587" y="1817"/>
                  </a:moveTo>
                  <a:cubicBezTo>
                    <a:pt x="2534" y="1817"/>
                    <a:pt x="2498" y="1844"/>
                    <a:pt x="2498" y="1889"/>
                  </a:cubicBezTo>
                  <a:cubicBezTo>
                    <a:pt x="2489" y="1942"/>
                    <a:pt x="2534" y="1978"/>
                    <a:pt x="2579" y="1978"/>
                  </a:cubicBezTo>
                  <a:cubicBezTo>
                    <a:pt x="2623" y="1978"/>
                    <a:pt x="2659" y="1942"/>
                    <a:pt x="2659" y="1898"/>
                  </a:cubicBezTo>
                  <a:cubicBezTo>
                    <a:pt x="2668" y="1862"/>
                    <a:pt x="2623" y="1817"/>
                    <a:pt x="2587" y="1817"/>
                  </a:cubicBezTo>
                  <a:close/>
                  <a:moveTo>
                    <a:pt x="4780" y="1816"/>
                  </a:moveTo>
                  <a:cubicBezTo>
                    <a:pt x="4777" y="1816"/>
                    <a:pt x="4775" y="1817"/>
                    <a:pt x="4773" y="1817"/>
                  </a:cubicBezTo>
                  <a:cubicBezTo>
                    <a:pt x="4737" y="1817"/>
                    <a:pt x="4693" y="1880"/>
                    <a:pt x="4693" y="1898"/>
                  </a:cubicBezTo>
                  <a:cubicBezTo>
                    <a:pt x="4693" y="1931"/>
                    <a:pt x="4746" y="1979"/>
                    <a:pt x="4775" y="1979"/>
                  </a:cubicBezTo>
                  <a:cubicBezTo>
                    <a:pt x="4778" y="1979"/>
                    <a:pt x="4780" y="1979"/>
                    <a:pt x="4782" y="1978"/>
                  </a:cubicBezTo>
                  <a:cubicBezTo>
                    <a:pt x="4809" y="1978"/>
                    <a:pt x="4862" y="1925"/>
                    <a:pt x="4853" y="1898"/>
                  </a:cubicBezTo>
                  <a:cubicBezTo>
                    <a:pt x="4853" y="1865"/>
                    <a:pt x="4808" y="1816"/>
                    <a:pt x="4780" y="1816"/>
                  </a:cubicBezTo>
                  <a:close/>
                  <a:moveTo>
                    <a:pt x="366" y="1835"/>
                  </a:moveTo>
                  <a:cubicBezTo>
                    <a:pt x="304" y="1835"/>
                    <a:pt x="286" y="1853"/>
                    <a:pt x="286" y="1916"/>
                  </a:cubicBezTo>
                  <a:cubicBezTo>
                    <a:pt x="286" y="1978"/>
                    <a:pt x="304" y="1996"/>
                    <a:pt x="366" y="1996"/>
                  </a:cubicBezTo>
                  <a:cubicBezTo>
                    <a:pt x="429" y="1996"/>
                    <a:pt x="446" y="1978"/>
                    <a:pt x="446" y="1916"/>
                  </a:cubicBezTo>
                  <a:cubicBezTo>
                    <a:pt x="446" y="1853"/>
                    <a:pt x="429" y="1835"/>
                    <a:pt x="366" y="1835"/>
                  </a:cubicBezTo>
                  <a:close/>
                  <a:moveTo>
                    <a:pt x="2980" y="1844"/>
                  </a:moveTo>
                  <a:cubicBezTo>
                    <a:pt x="2944" y="1844"/>
                    <a:pt x="2891" y="1898"/>
                    <a:pt x="2891" y="1933"/>
                  </a:cubicBezTo>
                  <a:cubicBezTo>
                    <a:pt x="2891" y="1969"/>
                    <a:pt x="2944" y="2014"/>
                    <a:pt x="2980" y="2014"/>
                  </a:cubicBezTo>
                  <a:cubicBezTo>
                    <a:pt x="3016" y="2014"/>
                    <a:pt x="3060" y="1969"/>
                    <a:pt x="3060" y="1933"/>
                  </a:cubicBezTo>
                  <a:cubicBezTo>
                    <a:pt x="3060" y="1898"/>
                    <a:pt x="3016" y="1844"/>
                    <a:pt x="2980" y="1844"/>
                  </a:cubicBezTo>
                  <a:close/>
                  <a:moveTo>
                    <a:pt x="5175" y="1844"/>
                  </a:moveTo>
                  <a:cubicBezTo>
                    <a:pt x="5139" y="1853"/>
                    <a:pt x="5085" y="1907"/>
                    <a:pt x="5094" y="1933"/>
                  </a:cubicBezTo>
                  <a:cubicBezTo>
                    <a:pt x="5094" y="1960"/>
                    <a:pt x="5148" y="2014"/>
                    <a:pt x="5175" y="2014"/>
                  </a:cubicBezTo>
                  <a:cubicBezTo>
                    <a:pt x="5201" y="2014"/>
                    <a:pt x="5255" y="1951"/>
                    <a:pt x="5255" y="1933"/>
                  </a:cubicBezTo>
                  <a:cubicBezTo>
                    <a:pt x="5255" y="1898"/>
                    <a:pt x="5201" y="1844"/>
                    <a:pt x="5175" y="1844"/>
                  </a:cubicBezTo>
                  <a:close/>
                  <a:moveTo>
                    <a:pt x="777" y="1862"/>
                  </a:moveTo>
                  <a:cubicBezTo>
                    <a:pt x="705" y="1862"/>
                    <a:pt x="687" y="1880"/>
                    <a:pt x="687" y="1942"/>
                  </a:cubicBezTo>
                  <a:cubicBezTo>
                    <a:pt x="678" y="2005"/>
                    <a:pt x="705" y="2032"/>
                    <a:pt x="759" y="2032"/>
                  </a:cubicBezTo>
                  <a:cubicBezTo>
                    <a:pt x="821" y="2032"/>
                    <a:pt x="848" y="2014"/>
                    <a:pt x="848" y="1951"/>
                  </a:cubicBezTo>
                  <a:cubicBezTo>
                    <a:pt x="848" y="1889"/>
                    <a:pt x="830" y="1862"/>
                    <a:pt x="777" y="1862"/>
                  </a:cubicBezTo>
                  <a:close/>
                  <a:moveTo>
                    <a:pt x="3373" y="1880"/>
                  </a:moveTo>
                  <a:cubicBezTo>
                    <a:pt x="3337" y="1880"/>
                    <a:pt x="3292" y="1933"/>
                    <a:pt x="3292" y="1969"/>
                  </a:cubicBezTo>
                  <a:cubicBezTo>
                    <a:pt x="3292" y="2005"/>
                    <a:pt x="3346" y="2049"/>
                    <a:pt x="3381" y="2049"/>
                  </a:cubicBezTo>
                  <a:cubicBezTo>
                    <a:pt x="3417" y="2049"/>
                    <a:pt x="3462" y="1996"/>
                    <a:pt x="3462" y="1960"/>
                  </a:cubicBezTo>
                  <a:cubicBezTo>
                    <a:pt x="3462" y="1925"/>
                    <a:pt x="3408" y="1880"/>
                    <a:pt x="3373" y="1880"/>
                  </a:cubicBezTo>
                  <a:close/>
                  <a:moveTo>
                    <a:pt x="5576" y="1880"/>
                  </a:moveTo>
                  <a:cubicBezTo>
                    <a:pt x="5549" y="1880"/>
                    <a:pt x="5487" y="1933"/>
                    <a:pt x="5487" y="1960"/>
                  </a:cubicBezTo>
                  <a:cubicBezTo>
                    <a:pt x="5487" y="1987"/>
                    <a:pt x="5540" y="2049"/>
                    <a:pt x="5567" y="2049"/>
                  </a:cubicBezTo>
                  <a:cubicBezTo>
                    <a:pt x="5594" y="2049"/>
                    <a:pt x="5656" y="1996"/>
                    <a:pt x="5656" y="1969"/>
                  </a:cubicBezTo>
                  <a:cubicBezTo>
                    <a:pt x="5656" y="1942"/>
                    <a:pt x="5603" y="1880"/>
                    <a:pt x="5576" y="1880"/>
                  </a:cubicBezTo>
                  <a:close/>
                  <a:moveTo>
                    <a:pt x="1169" y="1898"/>
                  </a:moveTo>
                  <a:cubicBezTo>
                    <a:pt x="1107" y="1898"/>
                    <a:pt x="1080" y="1925"/>
                    <a:pt x="1080" y="1978"/>
                  </a:cubicBezTo>
                  <a:cubicBezTo>
                    <a:pt x="1080" y="2040"/>
                    <a:pt x="1107" y="2067"/>
                    <a:pt x="1169" y="2067"/>
                  </a:cubicBezTo>
                  <a:cubicBezTo>
                    <a:pt x="1223" y="2067"/>
                    <a:pt x="1249" y="2040"/>
                    <a:pt x="1249" y="1978"/>
                  </a:cubicBezTo>
                  <a:cubicBezTo>
                    <a:pt x="1249" y="1925"/>
                    <a:pt x="1223" y="1898"/>
                    <a:pt x="1169" y="1898"/>
                  </a:cubicBezTo>
                  <a:close/>
                  <a:moveTo>
                    <a:pt x="5888" y="1987"/>
                  </a:moveTo>
                  <a:cubicBezTo>
                    <a:pt x="5897" y="2005"/>
                    <a:pt x="5906" y="2023"/>
                    <a:pt x="5915" y="2040"/>
                  </a:cubicBezTo>
                  <a:cubicBezTo>
                    <a:pt x="5915" y="2049"/>
                    <a:pt x="5924" y="2058"/>
                    <a:pt x="5933" y="2067"/>
                  </a:cubicBezTo>
                  <a:cubicBezTo>
                    <a:pt x="5942" y="2067"/>
                    <a:pt x="5942" y="2067"/>
                    <a:pt x="5951" y="2058"/>
                  </a:cubicBezTo>
                  <a:cubicBezTo>
                    <a:pt x="5942" y="2049"/>
                    <a:pt x="5933" y="2040"/>
                    <a:pt x="5924" y="2023"/>
                  </a:cubicBezTo>
                  <a:cubicBezTo>
                    <a:pt x="5915" y="2005"/>
                    <a:pt x="5915" y="1987"/>
                    <a:pt x="5888" y="1987"/>
                  </a:cubicBezTo>
                  <a:close/>
                  <a:moveTo>
                    <a:pt x="3774" y="1916"/>
                  </a:moveTo>
                  <a:cubicBezTo>
                    <a:pt x="3738" y="1916"/>
                    <a:pt x="3694" y="1960"/>
                    <a:pt x="3694" y="1996"/>
                  </a:cubicBezTo>
                  <a:cubicBezTo>
                    <a:pt x="3694" y="2032"/>
                    <a:pt x="3738" y="2085"/>
                    <a:pt x="3774" y="2085"/>
                  </a:cubicBezTo>
                  <a:cubicBezTo>
                    <a:pt x="3810" y="2085"/>
                    <a:pt x="3863" y="2032"/>
                    <a:pt x="3863" y="1996"/>
                  </a:cubicBezTo>
                  <a:cubicBezTo>
                    <a:pt x="3863" y="1960"/>
                    <a:pt x="3810" y="1916"/>
                    <a:pt x="3774" y="1916"/>
                  </a:cubicBezTo>
                  <a:close/>
                  <a:moveTo>
                    <a:pt x="1562" y="1933"/>
                  </a:moveTo>
                  <a:cubicBezTo>
                    <a:pt x="1526" y="1933"/>
                    <a:pt x="1481" y="1969"/>
                    <a:pt x="1481" y="2014"/>
                  </a:cubicBezTo>
                  <a:cubicBezTo>
                    <a:pt x="1481" y="2062"/>
                    <a:pt x="1510" y="2095"/>
                    <a:pt x="1555" y="2095"/>
                  </a:cubicBezTo>
                  <a:cubicBezTo>
                    <a:pt x="1560" y="2095"/>
                    <a:pt x="1565" y="2095"/>
                    <a:pt x="1570" y="2094"/>
                  </a:cubicBezTo>
                  <a:cubicBezTo>
                    <a:pt x="1615" y="2094"/>
                    <a:pt x="1651" y="2058"/>
                    <a:pt x="1651" y="2014"/>
                  </a:cubicBezTo>
                  <a:cubicBezTo>
                    <a:pt x="1642" y="1969"/>
                    <a:pt x="1606" y="1933"/>
                    <a:pt x="1562" y="1933"/>
                  </a:cubicBezTo>
                  <a:close/>
                  <a:moveTo>
                    <a:pt x="1952" y="1967"/>
                  </a:moveTo>
                  <a:cubicBezTo>
                    <a:pt x="1910" y="1967"/>
                    <a:pt x="1883" y="1994"/>
                    <a:pt x="1883" y="2040"/>
                  </a:cubicBezTo>
                  <a:cubicBezTo>
                    <a:pt x="1874" y="2094"/>
                    <a:pt x="1918" y="2130"/>
                    <a:pt x="1963" y="2130"/>
                  </a:cubicBezTo>
                  <a:cubicBezTo>
                    <a:pt x="2008" y="2130"/>
                    <a:pt x="2043" y="2094"/>
                    <a:pt x="2043" y="2049"/>
                  </a:cubicBezTo>
                  <a:cubicBezTo>
                    <a:pt x="2052" y="2005"/>
                    <a:pt x="2008" y="1969"/>
                    <a:pt x="1972" y="1969"/>
                  </a:cubicBezTo>
                  <a:cubicBezTo>
                    <a:pt x="1965" y="1968"/>
                    <a:pt x="1959" y="1967"/>
                    <a:pt x="1952" y="1967"/>
                  </a:cubicBezTo>
                  <a:close/>
                  <a:moveTo>
                    <a:pt x="4157" y="1968"/>
                  </a:moveTo>
                  <a:cubicBezTo>
                    <a:pt x="4122" y="1968"/>
                    <a:pt x="4077" y="2008"/>
                    <a:pt x="4077" y="2040"/>
                  </a:cubicBezTo>
                  <a:cubicBezTo>
                    <a:pt x="4077" y="2076"/>
                    <a:pt x="4122" y="2130"/>
                    <a:pt x="4158" y="2130"/>
                  </a:cubicBezTo>
                  <a:cubicBezTo>
                    <a:pt x="4193" y="2130"/>
                    <a:pt x="4238" y="2085"/>
                    <a:pt x="4238" y="2049"/>
                  </a:cubicBezTo>
                  <a:cubicBezTo>
                    <a:pt x="4247" y="2014"/>
                    <a:pt x="4202" y="1969"/>
                    <a:pt x="4167" y="1969"/>
                  </a:cubicBezTo>
                  <a:cubicBezTo>
                    <a:pt x="4163" y="1968"/>
                    <a:pt x="4160" y="1968"/>
                    <a:pt x="4157" y="1968"/>
                  </a:cubicBezTo>
                  <a:close/>
                  <a:moveTo>
                    <a:pt x="2364" y="1996"/>
                  </a:moveTo>
                  <a:cubicBezTo>
                    <a:pt x="2311" y="1996"/>
                    <a:pt x="2275" y="2040"/>
                    <a:pt x="2284" y="2085"/>
                  </a:cubicBezTo>
                  <a:cubicBezTo>
                    <a:pt x="2284" y="2139"/>
                    <a:pt x="2320" y="2165"/>
                    <a:pt x="2364" y="2165"/>
                  </a:cubicBezTo>
                  <a:cubicBezTo>
                    <a:pt x="2409" y="2165"/>
                    <a:pt x="2445" y="2121"/>
                    <a:pt x="2445" y="2076"/>
                  </a:cubicBezTo>
                  <a:cubicBezTo>
                    <a:pt x="2445" y="2032"/>
                    <a:pt x="2409" y="1996"/>
                    <a:pt x="2364" y="1996"/>
                  </a:cubicBezTo>
                  <a:close/>
                  <a:moveTo>
                    <a:pt x="4559" y="1996"/>
                  </a:moveTo>
                  <a:cubicBezTo>
                    <a:pt x="4532" y="1996"/>
                    <a:pt x="4470" y="2058"/>
                    <a:pt x="4479" y="2085"/>
                  </a:cubicBezTo>
                  <a:cubicBezTo>
                    <a:pt x="4479" y="2112"/>
                    <a:pt x="4532" y="2165"/>
                    <a:pt x="4559" y="2165"/>
                  </a:cubicBezTo>
                  <a:cubicBezTo>
                    <a:pt x="4586" y="2165"/>
                    <a:pt x="4639" y="2103"/>
                    <a:pt x="4639" y="2076"/>
                  </a:cubicBezTo>
                  <a:cubicBezTo>
                    <a:pt x="4639" y="2049"/>
                    <a:pt x="4586" y="1996"/>
                    <a:pt x="4559" y="1996"/>
                  </a:cubicBezTo>
                  <a:close/>
                  <a:moveTo>
                    <a:pt x="161" y="2014"/>
                  </a:moveTo>
                  <a:cubicBezTo>
                    <a:pt x="152" y="2014"/>
                    <a:pt x="152" y="2040"/>
                    <a:pt x="152" y="2049"/>
                  </a:cubicBezTo>
                  <a:cubicBezTo>
                    <a:pt x="152" y="2058"/>
                    <a:pt x="152" y="2067"/>
                    <a:pt x="152" y="2067"/>
                  </a:cubicBezTo>
                  <a:cubicBezTo>
                    <a:pt x="152" y="2085"/>
                    <a:pt x="152" y="2094"/>
                    <a:pt x="152" y="2112"/>
                  </a:cubicBezTo>
                  <a:cubicBezTo>
                    <a:pt x="152" y="2130"/>
                    <a:pt x="161" y="2148"/>
                    <a:pt x="170" y="2165"/>
                  </a:cubicBezTo>
                  <a:cubicBezTo>
                    <a:pt x="170" y="2176"/>
                    <a:pt x="176" y="2180"/>
                    <a:pt x="183" y="2180"/>
                  </a:cubicBezTo>
                  <a:cubicBezTo>
                    <a:pt x="188" y="2180"/>
                    <a:pt x="193" y="2178"/>
                    <a:pt x="197" y="2174"/>
                  </a:cubicBezTo>
                  <a:cubicBezTo>
                    <a:pt x="250" y="2130"/>
                    <a:pt x="250" y="2067"/>
                    <a:pt x="206" y="2023"/>
                  </a:cubicBezTo>
                  <a:cubicBezTo>
                    <a:pt x="188" y="2014"/>
                    <a:pt x="170" y="2014"/>
                    <a:pt x="161" y="2014"/>
                  </a:cubicBezTo>
                  <a:close/>
                  <a:moveTo>
                    <a:pt x="2766" y="2032"/>
                  </a:moveTo>
                  <a:cubicBezTo>
                    <a:pt x="2730" y="2032"/>
                    <a:pt x="2677" y="2076"/>
                    <a:pt x="2677" y="2112"/>
                  </a:cubicBezTo>
                  <a:cubicBezTo>
                    <a:pt x="2677" y="2148"/>
                    <a:pt x="2730" y="2201"/>
                    <a:pt x="2766" y="2201"/>
                  </a:cubicBezTo>
                  <a:cubicBezTo>
                    <a:pt x="2802" y="2201"/>
                    <a:pt x="2846" y="2148"/>
                    <a:pt x="2846" y="2112"/>
                  </a:cubicBezTo>
                  <a:cubicBezTo>
                    <a:pt x="2846" y="2076"/>
                    <a:pt x="2802" y="2032"/>
                    <a:pt x="2766" y="2032"/>
                  </a:cubicBezTo>
                  <a:close/>
                  <a:moveTo>
                    <a:pt x="4952" y="2032"/>
                  </a:moveTo>
                  <a:cubicBezTo>
                    <a:pt x="4925" y="2032"/>
                    <a:pt x="4871" y="2094"/>
                    <a:pt x="4871" y="2121"/>
                  </a:cubicBezTo>
                  <a:cubicBezTo>
                    <a:pt x="4880" y="2148"/>
                    <a:pt x="4934" y="2201"/>
                    <a:pt x="4960" y="2201"/>
                  </a:cubicBezTo>
                  <a:cubicBezTo>
                    <a:pt x="4987" y="2192"/>
                    <a:pt x="5041" y="2139"/>
                    <a:pt x="5041" y="2112"/>
                  </a:cubicBezTo>
                  <a:cubicBezTo>
                    <a:pt x="5041" y="2085"/>
                    <a:pt x="4978" y="2032"/>
                    <a:pt x="4952" y="2032"/>
                  </a:cubicBezTo>
                  <a:close/>
                  <a:moveTo>
                    <a:pt x="553" y="2049"/>
                  </a:moveTo>
                  <a:cubicBezTo>
                    <a:pt x="491" y="2049"/>
                    <a:pt x="464" y="2067"/>
                    <a:pt x="464" y="2130"/>
                  </a:cubicBezTo>
                  <a:cubicBezTo>
                    <a:pt x="464" y="2184"/>
                    <a:pt x="485" y="2212"/>
                    <a:pt x="532" y="2212"/>
                  </a:cubicBezTo>
                  <a:cubicBezTo>
                    <a:pt x="538" y="2212"/>
                    <a:pt x="546" y="2211"/>
                    <a:pt x="553" y="2210"/>
                  </a:cubicBezTo>
                  <a:cubicBezTo>
                    <a:pt x="607" y="2210"/>
                    <a:pt x="634" y="2192"/>
                    <a:pt x="634" y="2130"/>
                  </a:cubicBezTo>
                  <a:cubicBezTo>
                    <a:pt x="634" y="2067"/>
                    <a:pt x="607" y="2049"/>
                    <a:pt x="553" y="2049"/>
                  </a:cubicBezTo>
                  <a:close/>
                  <a:moveTo>
                    <a:pt x="5353" y="2067"/>
                  </a:moveTo>
                  <a:cubicBezTo>
                    <a:pt x="5326" y="2067"/>
                    <a:pt x="5273" y="2121"/>
                    <a:pt x="5273" y="2148"/>
                  </a:cubicBezTo>
                  <a:cubicBezTo>
                    <a:pt x="5273" y="2173"/>
                    <a:pt x="5327" y="2229"/>
                    <a:pt x="5356" y="2229"/>
                  </a:cubicBezTo>
                  <a:cubicBezTo>
                    <a:pt x="5358" y="2229"/>
                    <a:pt x="5360" y="2228"/>
                    <a:pt x="5362" y="2228"/>
                  </a:cubicBezTo>
                  <a:cubicBezTo>
                    <a:pt x="5389" y="2228"/>
                    <a:pt x="5442" y="2174"/>
                    <a:pt x="5442" y="2148"/>
                  </a:cubicBezTo>
                  <a:cubicBezTo>
                    <a:pt x="5442" y="2121"/>
                    <a:pt x="5380" y="2067"/>
                    <a:pt x="5353" y="2067"/>
                  </a:cubicBezTo>
                  <a:close/>
                  <a:moveTo>
                    <a:pt x="3167" y="2067"/>
                  </a:moveTo>
                  <a:cubicBezTo>
                    <a:pt x="3132" y="2067"/>
                    <a:pt x="3078" y="2112"/>
                    <a:pt x="3078" y="2148"/>
                  </a:cubicBezTo>
                  <a:cubicBezTo>
                    <a:pt x="3078" y="2183"/>
                    <a:pt x="3123" y="2228"/>
                    <a:pt x="3158" y="2228"/>
                  </a:cubicBezTo>
                  <a:cubicBezTo>
                    <a:pt x="3161" y="2228"/>
                    <a:pt x="3164" y="2229"/>
                    <a:pt x="3167" y="2229"/>
                  </a:cubicBezTo>
                  <a:cubicBezTo>
                    <a:pt x="3201" y="2229"/>
                    <a:pt x="3239" y="2181"/>
                    <a:pt x="3248" y="2148"/>
                  </a:cubicBezTo>
                  <a:cubicBezTo>
                    <a:pt x="3248" y="2112"/>
                    <a:pt x="3203" y="2067"/>
                    <a:pt x="3167" y="2067"/>
                  </a:cubicBezTo>
                  <a:close/>
                  <a:moveTo>
                    <a:pt x="946" y="2085"/>
                  </a:moveTo>
                  <a:cubicBezTo>
                    <a:pt x="901" y="2085"/>
                    <a:pt x="866" y="2121"/>
                    <a:pt x="866" y="2174"/>
                  </a:cubicBezTo>
                  <a:cubicBezTo>
                    <a:pt x="866" y="2210"/>
                    <a:pt x="910" y="2246"/>
                    <a:pt x="955" y="2246"/>
                  </a:cubicBezTo>
                  <a:cubicBezTo>
                    <a:pt x="1000" y="2246"/>
                    <a:pt x="1035" y="2210"/>
                    <a:pt x="1035" y="2165"/>
                  </a:cubicBezTo>
                  <a:cubicBezTo>
                    <a:pt x="1035" y="2121"/>
                    <a:pt x="1000" y="2085"/>
                    <a:pt x="946" y="2085"/>
                  </a:cubicBezTo>
                  <a:close/>
                  <a:moveTo>
                    <a:pt x="5763" y="2112"/>
                  </a:moveTo>
                  <a:cubicBezTo>
                    <a:pt x="5701" y="2112"/>
                    <a:pt x="5692" y="2121"/>
                    <a:pt x="5692" y="2174"/>
                  </a:cubicBezTo>
                  <a:cubicBezTo>
                    <a:pt x="5692" y="2237"/>
                    <a:pt x="5692" y="2246"/>
                    <a:pt x="5754" y="2246"/>
                  </a:cubicBezTo>
                  <a:cubicBezTo>
                    <a:pt x="5817" y="2246"/>
                    <a:pt x="5826" y="2246"/>
                    <a:pt x="5826" y="2183"/>
                  </a:cubicBezTo>
                  <a:cubicBezTo>
                    <a:pt x="5826" y="2121"/>
                    <a:pt x="5817" y="2112"/>
                    <a:pt x="5763" y="2112"/>
                  </a:cubicBezTo>
                  <a:close/>
                  <a:moveTo>
                    <a:pt x="3560" y="2094"/>
                  </a:moveTo>
                  <a:cubicBezTo>
                    <a:pt x="3524" y="2094"/>
                    <a:pt x="3480" y="2148"/>
                    <a:pt x="3480" y="2183"/>
                  </a:cubicBezTo>
                  <a:cubicBezTo>
                    <a:pt x="3480" y="2219"/>
                    <a:pt x="3524" y="2263"/>
                    <a:pt x="3560" y="2263"/>
                  </a:cubicBezTo>
                  <a:cubicBezTo>
                    <a:pt x="3596" y="2263"/>
                    <a:pt x="3640" y="2219"/>
                    <a:pt x="3640" y="2183"/>
                  </a:cubicBezTo>
                  <a:cubicBezTo>
                    <a:pt x="3640" y="2148"/>
                    <a:pt x="3596" y="2094"/>
                    <a:pt x="3560" y="2094"/>
                  </a:cubicBezTo>
                  <a:close/>
                  <a:moveTo>
                    <a:pt x="1347" y="2112"/>
                  </a:moveTo>
                  <a:cubicBezTo>
                    <a:pt x="1303" y="2112"/>
                    <a:pt x="1258" y="2156"/>
                    <a:pt x="1267" y="2210"/>
                  </a:cubicBezTo>
                  <a:cubicBezTo>
                    <a:pt x="1276" y="2255"/>
                    <a:pt x="1312" y="2281"/>
                    <a:pt x="1356" y="2281"/>
                  </a:cubicBezTo>
                  <a:cubicBezTo>
                    <a:pt x="1401" y="2272"/>
                    <a:pt x="1428" y="2246"/>
                    <a:pt x="1428" y="2192"/>
                  </a:cubicBezTo>
                  <a:cubicBezTo>
                    <a:pt x="1428" y="2148"/>
                    <a:pt x="1392" y="2112"/>
                    <a:pt x="1347" y="2112"/>
                  </a:cubicBezTo>
                  <a:close/>
                  <a:moveTo>
                    <a:pt x="3943" y="2130"/>
                  </a:moveTo>
                  <a:cubicBezTo>
                    <a:pt x="3908" y="2130"/>
                    <a:pt x="3863" y="2183"/>
                    <a:pt x="3863" y="2219"/>
                  </a:cubicBezTo>
                  <a:cubicBezTo>
                    <a:pt x="3863" y="2255"/>
                    <a:pt x="3908" y="2299"/>
                    <a:pt x="3943" y="2299"/>
                  </a:cubicBezTo>
                  <a:cubicBezTo>
                    <a:pt x="3979" y="2299"/>
                    <a:pt x="4024" y="2246"/>
                    <a:pt x="4024" y="2210"/>
                  </a:cubicBezTo>
                  <a:cubicBezTo>
                    <a:pt x="4024" y="2174"/>
                    <a:pt x="3979" y="2130"/>
                    <a:pt x="3943" y="2130"/>
                  </a:cubicBezTo>
                  <a:close/>
                  <a:moveTo>
                    <a:pt x="1740" y="2148"/>
                  </a:moveTo>
                  <a:cubicBezTo>
                    <a:pt x="1695" y="2148"/>
                    <a:pt x="1660" y="2192"/>
                    <a:pt x="1660" y="2237"/>
                  </a:cubicBezTo>
                  <a:cubicBezTo>
                    <a:pt x="1669" y="2281"/>
                    <a:pt x="1704" y="2317"/>
                    <a:pt x="1749" y="2317"/>
                  </a:cubicBezTo>
                  <a:cubicBezTo>
                    <a:pt x="1794" y="2308"/>
                    <a:pt x="1829" y="2272"/>
                    <a:pt x="1829" y="2228"/>
                  </a:cubicBezTo>
                  <a:cubicBezTo>
                    <a:pt x="1829" y="2183"/>
                    <a:pt x="1794" y="2148"/>
                    <a:pt x="1740" y="2148"/>
                  </a:cubicBezTo>
                  <a:close/>
                  <a:moveTo>
                    <a:pt x="4345" y="2183"/>
                  </a:moveTo>
                  <a:cubicBezTo>
                    <a:pt x="4318" y="2183"/>
                    <a:pt x="4256" y="2237"/>
                    <a:pt x="4256" y="2263"/>
                  </a:cubicBezTo>
                  <a:cubicBezTo>
                    <a:pt x="4256" y="2290"/>
                    <a:pt x="4309" y="2344"/>
                    <a:pt x="4345" y="2344"/>
                  </a:cubicBezTo>
                  <a:cubicBezTo>
                    <a:pt x="4346" y="2344"/>
                    <a:pt x="4347" y="2345"/>
                    <a:pt x="4349" y="2345"/>
                  </a:cubicBezTo>
                  <a:cubicBezTo>
                    <a:pt x="4371" y="2345"/>
                    <a:pt x="4425" y="2289"/>
                    <a:pt x="4425" y="2263"/>
                  </a:cubicBezTo>
                  <a:cubicBezTo>
                    <a:pt x="4425" y="2237"/>
                    <a:pt x="4372" y="2183"/>
                    <a:pt x="4345" y="2183"/>
                  </a:cubicBezTo>
                  <a:close/>
                  <a:moveTo>
                    <a:pt x="2153" y="2182"/>
                  </a:moveTo>
                  <a:cubicBezTo>
                    <a:pt x="2149" y="2182"/>
                    <a:pt x="2145" y="2182"/>
                    <a:pt x="2141" y="2183"/>
                  </a:cubicBezTo>
                  <a:cubicBezTo>
                    <a:pt x="2088" y="2183"/>
                    <a:pt x="2061" y="2219"/>
                    <a:pt x="2061" y="2272"/>
                  </a:cubicBezTo>
                  <a:cubicBezTo>
                    <a:pt x="2061" y="2305"/>
                    <a:pt x="2098" y="2345"/>
                    <a:pt x="2139" y="2345"/>
                  </a:cubicBezTo>
                  <a:cubicBezTo>
                    <a:pt x="2143" y="2345"/>
                    <a:pt x="2146" y="2345"/>
                    <a:pt x="2150" y="2344"/>
                  </a:cubicBezTo>
                  <a:cubicBezTo>
                    <a:pt x="2195" y="2344"/>
                    <a:pt x="2231" y="2308"/>
                    <a:pt x="2231" y="2263"/>
                  </a:cubicBezTo>
                  <a:cubicBezTo>
                    <a:pt x="2231" y="2223"/>
                    <a:pt x="2193" y="2182"/>
                    <a:pt x="2153" y="2182"/>
                  </a:cubicBezTo>
                  <a:close/>
                  <a:moveTo>
                    <a:pt x="2543" y="2210"/>
                  </a:moveTo>
                  <a:cubicBezTo>
                    <a:pt x="2507" y="2210"/>
                    <a:pt x="2463" y="2263"/>
                    <a:pt x="2463" y="2299"/>
                  </a:cubicBezTo>
                  <a:cubicBezTo>
                    <a:pt x="2463" y="2335"/>
                    <a:pt x="2507" y="2379"/>
                    <a:pt x="2543" y="2379"/>
                  </a:cubicBezTo>
                  <a:cubicBezTo>
                    <a:pt x="2579" y="2379"/>
                    <a:pt x="2632" y="2335"/>
                    <a:pt x="2632" y="2299"/>
                  </a:cubicBezTo>
                  <a:cubicBezTo>
                    <a:pt x="2632" y="2263"/>
                    <a:pt x="2579" y="2210"/>
                    <a:pt x="2543" y="2210"/>
                  </a:cubicBezTo>
                  <a:close/>
                  <a:moveTo>
                    <a:pt x="4746" y="2210"/>
                  </a:moveTo>
                  <a:cubicBezTo>
                    <a:pt x="4720" y="2210"/>
                    <a:pt x="4657" y="2263"/>
                    <a:pt x="4657" y="2299"/>
                  </a:cubicBezTo>
                  <a:cubicBezTo>
                    <a:pt x="4657" y="2326"/>
                    <a:pt x="4711" y="2379"/>
                    <a:pt x="4737" y="2379"/>
                  </a:cubicBezTo>
                  <a:cubicBezTo>
                    <a:pt x="4764" y="2379"/>
                    <a:pt x="4818" y="2326"/>
                    <a:pt x="4827" y="2299"/>
                  </a:cubicBezTo>
                  <a:cubicBezTo>
                    <a:pt x="4827" y="2272"/>
                    <a:pt x="4773" y="2219"/>
                    <a:pt x="4746" y="2210"/>
                  </a:cubicBezTo>
                  <a:close/>
                  <a:moveTo>
                    <a:pt x="339" y="2228"/>
                  </a:moveTo>
                  <a:cubicBezTo>
                    <a:pt x="277" y="2228"/>
                    <a:pt x="250" y="2255"/>
                    <a:pt x="250" y="2317"/>
                  </a:cubicBezTo>
                  <a:cubicBezTo>
                    <a:pt x="250" y="2371"/>
                    <a:pt x="277" y="2397"/>
                    <a:pt x="330" y="2397"/>
                  </a:cubicBezTo>
                  <a:cubicBezTo>
                    <a:pt x="393" y="2397"/>
                    <a:pt x="420" y="2371"/>
                    <a:pt x="420" y="2317"/>
                  </a:cubicBezTo>
                  <a:cubicBezTo>
                    <a:pt x="420" y="2255"/>
                    <a:pt x="393" y="2228"/>
                    <a:pt x="339" y="2228"/>
                  </a:cubicBezTo>
                  <a:close/>
                  <a:moveTo>
                    <a:pt x="2944" y="2246"/>
                  </a:moveTo>
                  <a:cubicBezTo>
                    <a:pt x="2909" y="2246"/>
                    <a:pt x="2864" y="2290"/>
                    <a:pt x="2864" y="2326"/>
                  </a:cubicBezTo>
                  <a:cubicBezTo>
                    <a:pt x="2864" y="2362"/>
                    <a:pt x="2909" y="2415"/>
                    <a:pt x="2944" y="2415"/>
                  </a:cubicBezTo>
                  <a:cubicBezTo>
                    <a:pt x="2980" y="2415"/>
                    <a:pt x="3025" y="2371"/>
                    <a:pt x="3025" y="2335"/>
                  </a:cubicBezTo>
                  <a:cubicBezTo>
                    <a:pt x="3025" y="2299"/>
                    <a:pt x="2980" y="2246"/>
                    <a:pt x="2944" y="2246"/>
                  </a:cubicBezTo>
                  <a:close/>
                  <a:moveTo>
                    <a:pt x="5139" y="2246"/>
                  </a:moveTo>
                  <a:cubicBezTo>
                    <a:pt x="5112" y="2246"/>
                    <a:pt x="5059" y="2299"/>
                    <a:pt x="5059" y="2326"/>
                  </a:cubicBezTo>
                  <a:cubicBezTo>
                    <a:pt x="5059" y="2353"/>
                    <a:pt x="5112" y="2415"/>
                    <a:pt x="5139" y="2415"/>
                  </a:cubicBezTo>
                  <a:cubicBezTo>
                    <a:pt x="5166" y="2415"/>
                    <a:pt x="5219" y="2362"/>
                    <a:pt x="5219" y="2335"/>
                  </a:cubicBezTo>
                  <a:cubicBezTo>
                    <a:pt x="5228" y="2308"/>
                    <a:pt x="5175" y="2246"/>
                    <a:pt x="5139" y="2246"/>
                  </a:cubicBezTo>
                  <a:close/>
                  <a:moveTo>
                    <a:pt x="732" y="2263"/>
                  </a:moveTo>
                  <a:cubicBezTo>
                    <a:pt x="687" y="2263"/>
                    <a:pt x="652" y="2299"/>
                    <a:pt x="652" y="2344"/>
                  </a:cubicBezTo>
                  <a:cubicBezTo>
                    <a:pt x="643" y="2379"/>
                    <a:pt x="678" y="2433"/>
                    <a:pt x="732" y="2433"/>
                  </a:cubicBezTo>
                  <a:cubicBezTo>
                    <a:pt x="777" y="2433"/>
                    <a:pt x="812" y="2397"/>
                    <a:pt x="812" y="2344"/>
                  </a:cubicBezTo>
                  <a:cubicBezTo>
                    <a:pt x="812" y="2299"/>
                    <a:pt x="777" y="2263"/>
                    <a:pt x="732" y="2263"/>
                  </a:cubicBezTo>
                  <a:close/>
                  <a:moveTo>
                    <a:pt x="5540" y="2299"/>
                  </a:moveTo>
                  <a:cubicBezTo>
                    <a:pt x="5478" y="2299"/>
                    <a:pt x="5478" y="2299"/>
                    <a:pt x="5469" y="2353"/>
                  </a:cubicBezTo>
                  <a:cubicBezTo>
                    <a:pt x="5469" y="2424"/>
                    <a:pt x="5478" y="2433"/>
                    <a:pt x="5540" y="2433"/>
                  </a:cubicBezTo>
                  <a:cubicBezTo>
                    <a:pt x="5603" y="2433"/>
                    <a:pt x="5603" y="2433"/>
                    <a:pt x="5603" y="2371"/>
                  </a:cubicBezTo>
                  <a:cubicBezTo>
                    <a:pt x="5603" y="2308"/>
                    <a:pt x="5603" y="2299"/>
                    <a:pt x="5540" y="2299"/>
                  </a:cubicBezTo>
                  <a:close/>
                  <a:moveTo>
                    <a:pt x="3346" y="2281"/>
                  </a:moveTo>
                  <a:cubicBezTo>
                    <a:pt x="3310" y="2281"/>
                    <a:pt x="3257" y="2326"/>
                    <a:pt x="3257" y="2362"/>
                  </a:cubicBezTo>
                  <a:cubicBezTo>
                    <a:pt x="3257" y="2397"/>
                    <a:pt x="3310" y="2451"/>
                    <a:pt x="3346" y="2451"/>
                  </a:cubicBezTo>
                  <a:cubicBezTo>
                    <a:pt x="3381" y="2451"/>
                    <a:pt x="3426" y="2397"/>
                    <a:pt x="3426" y="2362"/>
                  </a:cubicBezTo>
                  <a:cubicBezTo>
                    <a:pt x="3426" y="2326"/>
                    <a:pt x="3381" y="2281"/>
                    <a:pt x="3346" y="2281"/>
                  </a:cubicBezTo>
                  <a:close/>
                  <a:moveTo>
                    <a:pt x="1133" y="2299"/>
                  </a:moveTo>
                  <a:cubicBezTo>
                    <a:pt x="1080" y="2299"/>
                    <a:pt x="1044" y="2335"/>
                    <a:pt x="1053" y="2388"/>
                  </a:cubicBezTo>
                  <a:cubicBezTo>
                    <a:pt x="1053" y="2428"/>
                    <a:pt x="1082" y="2461"/>
                    <a:pt x="1120" y="2461"/>
                  </a:cubicBezTo>
                  <a:cubicBezTo>
                    <a:pt x="1124" y="2461"/>
                    <a:pt x="1129" y="2461"/>
                    <a:pt x="1133" y="2460"/>
                  </a:cubicBezTo>
                  <a:cubicBezTo>
                    <a:pt x="1178" y="2460"/>
                    <a:pt x="1214" y="2424"/>
                    <a:pt x="1214" y="2379"/>
                  </a:cubicBezTo>
                  <a:cubicBezTo>
                    <a:pt x="1214" y="2335"/>
                    <a:pt x="1178" y="2299"/>
                    <a:pt x="1133" y="2299"/>
                  </a:cubicBezTo>
                  <a:close/>
                  <a:moveTo>
                    <a:pt x="5908" y="2332"/>
                  </a:moveTo>
                  <a:cubicBezTo>
                    <a:pt x="5876" y="2332"/>
                    <a:pt x="5870" y="2346"/>
                    <a:pt x="5870" y="2388"/>
                  </a:cubicBezTo>
                  <a:cubicBezTo>
                    <a:pt x="5870" y="2460"/>
                    <a:pt x="5879" y="2460"/>
                    <a:pt x="5933" y="2460"/>
                  </a:cubicBezTo>
                  <a:cubicBezTo>
                    <a:pt x="5946" y="2462"/>
                    <a:pt x="5956" y="2463"/>
                    <a:pt x="5965" y="2463"/>
                  </a:cubicBezTo>
                  <a:cubicBezTo>
                    <a:pt x="5999" y="2463"/>
                    <a:pt x="6004" y="2447"/>
                    <a:pt x="6004" y="2397"/>
                  </a:cubicBezTo>
                  <a:cubicBezTo>
                    <a:pt x="6004" y="2335"/>
                    <a:pt x="6004" y="2335"/>
                    <a:pt x="5942" y="2335"/>
                  </a:cubicBezTo>
                  <a:cubicBezTo>
                    <a:pt x="5928" y="2333"/>
                    <a:pt x="5917" y="2332"/>
                    <a:pt x="5908" y="2332"/>
                  </a:cubicBezTo>
                  <a:close/>
                  <a:moveTo>
                    <a:pt x="3729" y="2317"/>
                  </a:moveTo>
                  <a:cubicBezTo>
                    <a:pt x="3703" y="2317"/>
                    <a:pt x="3649" y="2371"/>
                    <a:pt x="3640" y="2397"/>
                  </a:cubicBezTo>
                  <a:cubicBezTo>
                    <a:pt x="3640" y="2424"/>
                    <a:pt x="3694" y="2478"/>
                    <a:pt x="3729" y="2478"/>
                  </a:cubicBezTo>
                  <a:cubicBezTo>
                    <a:pt x="3747" y="2478"/>
                    <a:pt x="3810" y="2424"/>
                    <a:pt x="3810" y="2397"/>
                  </a:cubicBezTo>
                  <a:cubicBezTo>
                    <a:pt x="3810" y="2371"/>
                    <a:pt x="3756" y="2317"/>
                    <a:pt x="3729" y="2317"/>
                  </a:cubicBezTo>
                  <a:close/>
                  <a:moveTo>
                    <a:pt x="1540" y="2334"/>
                  </a:moveTo>
                  <a:cubicBezTo>
                    <a:pt x="1535" y="2334"/>
                    <a:pt x="1530" y="2334"/>
                    <a:pt x="1526" y="2335"/>
                  </a:cubicBezTo>
                  <a:cubicBezTo>
                    <a:pt x="1481" y="2335"/>
                    <a:pt x="1446" y="2371"/>
                    <a:pt x="1446" y="2415"/>
                  </a:cubicBezTo>
                  <a:cubicBezTo>
                    <a:pt x="1455" y="2460"/>
                    <a:pt x="1490" y="2495"/>
                    <a:pt x="1535" y="2495"/>
                  </a:cubicBezTo>
                  <a:cubicBezTo>
                    <a:pt x="1579" y="2495"/>
                    <a:pt x="1615" y="2460"/>
                    <a:pt x="1615" y="2415"/>
                  </a:cubicBezTo>
                  <a:cubicBezTo>
                    <a:pt x="1615" y="2367"/>
                    <a:pt x="1579" y="2334"/>
                    <a:pt x="1540" y="2334"/>
                  </a:cubicBezTo>
                  <a:close/>
                  <a:moveTo>
                    <a:pt x="4131" y="2344"/>
                  </a:moveTo>
                  <a:cubicBezTo>
                    <a:pt x="4104" y="2344"/>
                    <a:pt x="4042" y="2406"/>
                    <a:pt x="4042" y="2433"/>
                  </a:cubicBezTo>
                  <a:cubicBezTo>
                    <a:pt x="4042" y="2460"/>
                    <a:pt x="4095" y="2513"/>
                    <a:pt x="4122" y="2513"/>
                  </a:cubicBezTo>
                  <a:cubicBezTo>
                    <a:pt x="4149" y="2513"/>
                    <a:pt x="4211" y="2460"/>
                    <a:pt x="4211" y="2433"/>
                  </a:cubicBezTo>
                  <a:cubicBezTo>
                    <a:pt x="4211" y="2406"/>
                    <a:pt x="4158" y="2353"/>
                    <a:pt x="4131" y="2344"/>
                  </a:cubicBezTo>
                  <a:close/>
                  <a:moveTo>
                    <a:pt x="1936" y="2362"/>
                  </a:moveTo>
                  <a:cubicBezTo>
                    <a:pt x="1892" y="2362"/>
                    <a:pt x="1847" y="2397"/>
                    <a:pt x="1847" y="2442"/>
                  </a:cubicBezTo>
                  <a:cubicBezTo>
                    <a:pt x="1847" y="2495"/>
                    <a:pt x="1883" y="2531"/>
                    <a:pt x="1936" y="2531"/>
                  </a:cubicBezTo>
                  <a:cubicBezTo>
                    <a:pt x="1981" y="2531"/>
                    <a:pt x="2017" y="2495"/>
                    <a:pt x="2017" y="2451"/>
                  </a:cubicBezTo>
                  <a:cubicBezTo>
                    <a:pt x="2017" y="2397"/>
                    <a:pt x="1981" y="2362"/>
                    <a:pt x="1936" y="2362"/>
                  </a:cubicBezTo>
                  <a:close/>
                  <a:moveTo>
                    <a:pt x="2329" y="2397"/>
                  </a:moveTo>
                  <a:cubicBezTo>
                    <a:pt x="2293" y="2397"/>
                    <a:pt x="2248" y="2442"/>
                    <a:pt x="2248" y="2478"/>
                  </a:cubicBezTo>
                  <a:cubicBezTo>
                    <a:pt x="2248" y="2513"/>
                    <a:pt x="2293" y="2567"/>
                    <a:pt x="2329" y="2567"/>
                  </a:cubicBezTo>
                  <a:cubicBezTo>
                    <a:pt x="2364" y="2567"/>
                    <a:pt x="2409" y="2513"/>
                    <a:pt x="2409" y="2478"/>
                  </a:cubicBezTo>
                  <a:cubicBezTo>
                    <a:pt x="2409" y="2442"/>
                    <a:pt x="2364" y="2397"/>
                    <a:pt x="2329" y="2397"/>
                  </a:cubicBezTo>
                  <a:close/>
                  <a:moveTo>
                    <a:pt x="4532" y="2397"/>
                  </a:moveTo>
                  <a:cubicBezTo>
                    <a:pt x="4506" y="2397"/>
                    <a:pt x="4443" y="2451"/>
                    <a:pt x="4443" y="2478"/>
                  </a:cubicBezTo>
                  <a:cubicBezTo>
                    <a:pt x="4443" y="2504"/>
                    <a:pt x="4497" y="2558"/>
                    <a:pt x="4523" y="2567"/>
                  </a:cubicBezTo>
                  <a:cubicBezTo>
                    <a:pt x="4550" y="2567"/>
                    <a:pt x="4604" y="2513"/>
                    <a:pt x="4604" y="2487"/>
                  </a:cubicBezTo>
                  <a:cubicBezTo>
                    <a:pt x="4613" y="2460"/>
                    <a:pt x="4559" y="2397"/>
                    <a:pt x="4532" y="2397"/>
                  </a:cubicBezTo>
                  <a:close/>
                  <a:moveTo>
                    <a:pt x="4925" y="2433"/>
                  </a:moveTo>
                  <a:cubicBezTo>
                    <a:pt x="4898" y="2433"/>
                    <a:pt x="4845" y="2487"/>
                    <a:pt x="4845" y="2513"/>
                  </a:cubicBezTo>
                  <a:cubicBezTo>
                    <a:pt x="4836" y="2540"/>
                    <a:pt x="4898" y="2594"/>
                    <a:pt x="4925" y="2594"/>
                  </a:cubicBezTo>
                  <a:cubicBezTo>
                    <a:pt x="4927" y="2594"/>
                    <a:pt x="4928" y="2594"/>
                    <a:pt x="4930" y="2594"/>
                  </a:cubicBezTo>
                  <a:cubicBezTo>
                    <a:pt x="4958" y="2594"/>
                    <a:pt x="5005" y="2538"/>
                    <a:pt x="5005" y="2513"/>
                  </a:cubicBezTo>
                  <a:cubicBezTo>
                    <a:pt x="5005" y="2487"/>
                    <a:pt x="4952" y="2433"/>
                    <a:pt x="4925" y="2433"/>
                  </a:cubicBezTo>
                  <a:close/>
                  <a:moveTo>
                    <a:pt x="2730" y="2433"/>
                  </a:moveTo>
                  <a:cubicBezTo>
                    <a:pt x="2695" y="2433"/>
                    <a:pt x="2650" y="2478"/>
                    <a:pt x="2641" y="2513"/>
                  </a:cubicBezTo>
                  <a:cubicBezTo>
                    <a:pt x="2641" y="2549"/>
                    <a:pt x="2686" y="2594"/>
                    <a:pt x="2721" y="2594"/>
                  </a:cubicBezTo>
                  <a:cubicBezTo>
                    <a:pt x="2724" y="2594"/>
                    <a:pt x="2727" y="2595"/>
                    <a:pt x="2730" y="2595"/>
                  </a:cubicBezTo>
                  <a:cubicBezTo>
                    <a:pt x="2765" y="2595"/>
                    <a:pt x="2811" y="2546"/>
                    <a:pt x="2811" y="2513"/>
                  </a:cubicBezTo>
                  <a:cubicBezTo>
                    <a:pt x="2811" y="2478"/>
                    <a:pt x="2766" y="2433"/>
                    <a:pt x="2730" y="2433"/>
                  </a:cubicBezTo>
                  <a:close/>
                  <a:moveTo>
                    <a:pt x="518" y="2451"/>
                  </a:moveTo>
                  <a:cubicBezTo>
                    <a:pt x="464" y="2451"/>
                    <a:pt x="429" y="2487"/>
                    <a:pt x="438" y="2540"/>
                  </a:cubicBezTo>
                  <a:cubicBezTo>
                    <a:pt x="438" y="2585"/>
                    <a:pt x="473" y="2611"/>
                    <a:pt x="518" y="2611"/>
                  </a:cubicBezTo>
                  <a:cubicBezTo>
                    <a:pt x="562" y="2611"/>
                    <a:pt x="598" y="2576"/>
                    <a:pt x="598" y="2531"/>
                  </a:cubicBezTo>
                  <a:cubicBezTo>
                    <a:pt x="598" y="2487"/>
                    <a:pt x="562" y="2451"/>
                    <a:pt x="518" y="2451"/>
                  </a:cubicBezTo>
                  <a:close/>
                  <a:moveTo>
                    <a:pt x="5326" y="2478"/>
                  </a:moveTo>
                  <a:cubicBezTo>
                    <a:pt x="5264" y="2478"/>
                    <a:pt x="5255" y="2487"/>
                    <a:pt x="5255" y="2540"/>
                  </a:cubicBezTo>
                  <a:cubicBezTo>
                    <a:pt x="5255" y="2602"/>
                    <a:pt x="5264" y="2611"/>
                    <a:pt x="5317" y="2611"/>
                  </a:cubicBezTo>
                  <a:cubicBezTo>
                    <a:pt x="5380" y="2611"/>
                    <a:pt x="5389" y="2611"/>
                    <a:pt x="5389" y="2549"/>
                  </a:cubicBezTo>
                  <a:cubicBezTo>
                    <a:pt x="5389" y="2487"/>
                    <a:pt x="5389" y="2478"/>
                    <a:pt x="5326" y="2478"/>
                  </a:cubicBezTo>
                  <a:close/>
                  <a:moveTo>
                    <a:pt x="3132" y="2460"/>
                  </a:moveTo>
                  <a:cubicBezTo>
                    <a:pt x="3096" y="2460"/>
                    <a:pt x="3042" y="2504"/>
                    <a:pt x="3042" y="2540"/>
                  </a:cubicBezTo>
                  <a:cubicBezTo>
                    <a:pt x="3042" y="2576"/>
                    <a:pt x="3087" y="2629"/>
                    <a:pt x="3123" y="2629"/>
                  </a:cubicBezTo>
                  <a:cubicBezTo>
                    <a:pt x="3158" y="2629"/>
                    <a:pt x="3212" y="2585"/>
                    <a:pt x="3212" y="2549"/>
                  </a:cubicBezTo>
                  <a:cubicBezTo>
                    <a:pt x="3212" y="2513"/>
                    <a:pt x="3167" y="2469"/>
                    <a:pt x="3132" y="2460"/>
                  </a:cubicBezTo>
                  <a:close/>
                  <a:moveTo>
                    <a:pt x="919" y="2478"/>
                  </a:moveTo>
                  <a:cubicBezTo>
                    <a:pt x="875" y="2478"/>
                    <a:pt x="839" y="2513"/>
                    <a:pt x="830" y="2558"/>
                  </a:cubicBezTo>
                  <a:cubicBezTo>
                    <a:pt x="830" y="2594"/>
                    <a:pt x="857" y="2647"/>
                    <a:pt x="910" y="2647"/>
                  </a:cubicBezTo>
                  <a:cubicBezTo>
                    <a:pt x="955" y="2647"/>
                    <a:pt x="1000" y="2611"/>
                    <a:pt x="1000" y="2567"/>
                  </a:cubicBezTo>
                  <a:cubicBezTo>
                    <a:pt x="1000" y="2522"/>
                    <a:pt x="964" y="2487"/>
                    <a:pt x="919" y="2478"/>
                  </a:cubicBezTo>
                  <a:close/>
                  <a:moveTo>
                    <a:pt x="5728" y="2513"/>
                  </a:moveTo>
                  <a:cubicBezTo>
                    <a:pt x="5665" y="2513"/>
                    <a:pt x="5656" y="2522"/>
                    <a:pt x="5656" y="2576"/>
                  </a:cubicBezTo>
                  <a:cubicBezTo>
                    <a:pt x="5656" y="2638"/>
                    <a:pt x="5665" y="2647"/>
                    <a:pt x="5719" y="2647"/>
                  </a:cubicBezTo>
                  <a:cubicBezTo>
                    <a:pt x="5781" y="2647"/>
                    <a:pt x="5790" y="2638"/>
                    <a:pt x="5790" y="2585"/>
                  </a:cubicBezTo>
                  <a:cubicBezTo>
                    <a:pt x="5790" y="2513"/>
                    <a:pt x="5790" y="2513"/>
                    <a:pt x="5728" y="2513"/>
                  </a:cubicBezTo>
                  <a:close/>
                  <a:moveTo>
                    <a:pt x="3515" y="2495"/>
                  </a:moveTo>
                  <a:cubicBezTo>
                    <a:pt x="3489" y="2495"/>
                    <a:pt x="3426" y="2549"/>
                    <a:pt x="3426" y="2576"/>
                  </a:cubicBezTo>
                  <a:cubicBezTo>
                    <a:pt x="3426" y="2602"/>
                    <a:pt x="3480" y="2665"/>
                    <a:pt x="3506" y="2665"/>
                  </a:cubicBezTo>
                  <a:cubicBezTo>
                    <a:pt x="3533" y="2665"/>
                    <a:pt x="3596" y="2611"/>
                    <a:pt x="3596" y="2585"/>
                  </a:cubicBezTo>
                  <a:cubicBezTo>
                    <a:pt x="3596" y="2558"/>
                    <a:pt x="3542" y="2495"/>
                    <a:pt x="3515" y="2495"/>
                  </a:cubicBezTo>
                  <a:close/>
                  <a:moveTo>
                    <a:pt x="1312" y="2513"/>
                  </a:moveTo>
                  <a:cubicBezTo>
                    <a:pt x="1267" y="2513"/>
                    <a:pt x="1231" y="2558"/>
                    <a:pt x="1231" y="2602"/>
                  </a:cubicBezTo>
                  <a:cubicBezTo>
                    <a:pt x="1231" y="2647"/>
                    <a:pt x="1276" y="2683"/>
                    <a:pt x="1321" y="2683"/>
                  </a:cubicBezTo>
                  <a:cubicBezTo>
                    <a:pt x="1374" y="2674"/>
                    <a:pt x="1401" y="2638"/>
                    <a:pt x="1401" y="2594"/>
                  </a:cubicBezTo>
                  <a:cubicBezTo>
                    <a:pt x="1392" y="2540"/>
                    <a:pt x="1365" y="2513"/>
                    <a:pt x="1312" y="2513"/>
                  </a:cubicBezTo>
                  <a:close/>
                  <a:moveTo>
                    <a:pt x="6120" y="2549"/>
                  </a:moveTo>
                  <a:cubicBezTo>
                    <a:pt x="6058" y="2549"/>
                    <a:pt x="6058" y="2549"/>
                    <a:pt x="6058" y="2620"/>
                  </a:cubicBezTo>
                  <a:cubicBezTo>
                    <a:pt x="6058" y="2674"/>
                    <a:pt x="6058" y="2683"/>
                    <a:pt x="6120" y="2683"/>
                  </a:cubicBezTo>
                  <a:cubicBezTo>
                    <a:pt x="6183" y="2683"/>
                    <a:pt x="6192" y="2674"/>
                    <a:pt x="6192" y="2611"/>
                  </a:cubicBezTo>
                  <a:cubicBezTo>
                    <a:pt x="6192" y="2558"/>
                    <a:pt x="6183" y="2549"/>
                    <a:pt x="6120" y="2549"/>
                  </a:cubicBezTo>
                  <a:close/>
                  <a:moveTo>
                    <a:pt x="3908" y="2531"/>
                  </a:moveTo>
                  <a:cubicBezTo>
                    <a:pt x="3881" y="2531"/>
                    <a:pt x="3828" y="2585"/>
                    <a:pt x="3828" y="2611"/>
                  </a:cubicBezTo>
                  <a:cubicBezTo>
                    <a:pt x="3828" y="2638"/>
                    <a:pt x="3881" y="2701"/>
                    <a:pt x="3908" y="2701"/>
                  </a:cubicBezTo>
                  <a:cubicBezTo>
                    <a:pt x="3935" y="2701"/>
                    <a:pt x="3997" y="2638"/>
                    <a:pt x="3997" y="2611"/>
                  </a:cubicBezTo>
                  <a:cubicBezTo>
                    <a:pt x="3997" y="2585"/>
                    <a:pt x="3935" y="2531"/>
                    <a:pt x="3908" y="2531"/>
                  </a:cubicBezTo>
                  <a:close/>
                  <a:moveTo>
                    <a:pt x="1713" y="2549"/>
                  </a:moveTo>
                  <a:cubicBezTo>
                    <a:pt x="1678" y="2549"/>
                    <a:pt x="1633" y="2594"/>
                    <a:pt x="1633" y="2629"/>
                  </a:cubicBezTo>
                  <a:cubicBezTo>
                    <a:pt x="1633" y="2665"/>
                    <a:pt x="1678" y="2710"/>
                    <a:pt x="1713" y="2710"/>
                  </a:cubicBezTo>
                  <a:cubicBezTo>
                    <a:pt x="1749" y="2710"/>
                    <a:pt x="1794" y="2665"/>
                    <a:pt x="1794" y="2629"/>
                  </a:cubicBezTo>
                  <a:cubicBezTo>
                    <a:pt x="1794" y="2594"/>
                    <a:pt x="1749" y="2549"/>
                    <a:pt x="1713" y="2549"/>
                  </a:cubicBezTo>
                  <a:close/>
                  <a:moveTo>
                    <a:pt x="4303" y="2566"/>
                  </a:moveTo>
                  <a:cubicBezTo>
                    <a:pt x="4275" y="2566"/>
                    <a:pt x="4229" y="2614"/>
                    <a:pt x="4229" y="2647"/>
                  </a:cubicBezTo>
                  <a:cubicBezTo>
                    <a:pt x="4220" y="2665"/>
                    <a:pt x="4274" y="2727"/>
                    <a:pt x="4309" y="2727"/>
                  </a:cubicBezTo>
                  <a:cubicBezTo>
                    <a:pt x="4311" y="2728"/>
                    <a:pt x="4312" y="2728"/>
                    <a:pt x="4314" y="2728"/>
                  </a:cubicBezTo>
                  <a:cubicBezTo>
                    <a:pt x="4336" y="2728"/>
                    <a:pt x="4390" y="2680"/>
                    <a:pt x="4390" y="2647"/>
                  </a:cubicBezTo>
                  <a:cubicBezTo>
                    <a:pt x="4398" y="2620"/>
                    <a:pt x="4345" y="2567"/>
                    <a:pt x="4309" y="2567"/>
                  </a:cubicBezTo>
                  <a:cubicBezTo>
                    <a:pt x="4307" y="2566"/>
                    <a:pt x="4305" y="2566"/>
                    <a:pt x="4303" y="2566"/>
                  </a:cubicBezTo>
                  <a:close/>
                  <a:moveTo>
                    <a:pt x="2115" y="2585"/>
                  </a:moveTo>
                  <a:cubicBezTo>
                    <a:pt x="2079" y="2585"/>
                    <a:pt x="2034" y="2629"/>
                    <a:pt x="2034" y="2665"/>
                  </a:cubicBezTo>
                  <a:cubicBezTo>
                    <a:pt x="2034" y="2701"/>
                    <a:pt x="2079" y="2745"/>
                    <a:pt x="2115" y="2745"/>
                  </a:cubicBezTo>
                  <a:cubicBezTo>
                    <a:pt x="2150" y="2745"/>
                    <a:pt x="2195" y="2701"/>
                    <a:pt x="2195" y="2665"/>
                  </a:cubicBezTo>
                  <a:cubicBezTo>
                    <a:pt x="2195" y="2629"/>
                    <a:pt x="2150" y="2585"/>
                    <a:pt x="2115" y="2585"/>
                  </a:cubicBezTo>
                  <a:close/>
                  <a:moveTo>
                    <a:pt x="2516" y="2611"/>
                  </a:moveTo>
                  <a:cubicBezTo>
                    <a:pt x="2480" y="2611"/>
                    <a:pt x="2427" y="2656"/>
                    <a:pt x="2427" y="2692"/>
                  </a:cubicBezTo>
                  <a:cubicBezTo>
                    <a:pt x="2427" y="2727"/>
                    <a:pt x="2472" y="2781"/>
                    <a:pt x="2507" y="2781"/>
                  </a:cubicBezTo>
                  <a:cubicBezTo>
                    <a:pt x="2543" y="2781"/>
                    <a:pt x="2596" y="2736"/>
                    <a:pt x="2596" y="2701"/>
                  </a:cubicBezTo>
                  <a:cubicBezTo>
                    <a:pt x="2596" y="2665"/>
                    <a:pt x="2552" y="2611"/>
                    <a:pt x="2516" y="2611"/>
                  </a:cubicBezTo>
                  <a:close/>
                  <a:moveTo>
                    <a:pt x="4702" y="2611"/>
                  </a:moveTo>
                  <a:cubicBezTo>
                    <a:pt x="4675" y="2611"/>
                    <a:pt x="4621" y="2674"/>
                    <a:pt x="4621" y="2701"/>
                  </a:cubicBezTo>
                  <a:cubicBezTo>
                    <a:pt x="4630" y="2727"/>
                    <a:pt x="4684" y="2781"/>
                    <a:pt x="4711" y="2781"/>
                  </a:cubicBezTo>
                  <a:cubicBezTo>
                    <a:pt x="4737" y="2781"/>
                    <a:pt x="4791" y="2718"/>
                    <a:pt x="4791" y="2692"/>
                  </a:cubicBezTo>
                  <a:cubicBezTo>
                    <a:pt x="4791" y="2665"/>
                    <a:pt x="4729" y="2611"/>
                    <a:pt x="4702" y="2611"/>
                  </a:cubicBezTo>
                  <a:close/>
                  <a:moveTo>
                    <a:pt x="296" y="2613"/>
                  </a:moveTo>
                  <a:cubicBezTo>
                    <a:pt x="285" y="2613"/>
                    <a:pt x="273" y="2615"/>
                    <a:pt x="259" y="2620"/>
                  </a:cubicBezTo>
                  <a:cubicBezTo>
                    <a:pt x="223" y="2638"/>
                    <a:pt x="232" y="2665"/>
                    <a:pt x="232" y="2683"/>
                  </a:cubicBezTo>
                  <a:cubicBezTo>
                    <a:pt x="232" y="2692"/>
                    <a:pt x="232" y="2701"/>
                    <a:pt x="232" y="2701"/>
                  </a:cubicBezTo>
                  <a:cubicBezTo>
                    <a:pt x="232" y="2745"/>
                    <a:pt x="259" y="2772"/>
                    <a:pt x="286" y="2781"/>
                  </a:cubicBezTo>
                  <a:cubicBezTo>
                    <a:pt x="290" y="2782"/>
                    <a:pt x="294" y="2782"/>
                    <a:pt x="298" y="2782"/>
                  </a:cubicBezTo>
                  <a:cubicBezTo>
                    <a:pt x="331" y="2782"/>
                    <a:pt x="367" y="2751"/>
                    <a:pt x="375" y="2727"/>
                  </a:cubicBezTo>
                  <a:cubicBezTo>
                    <a:pt x="393" y="2701"/>
                    <a:pt x="384" y="2638"/>
                    <a:pt x="357" y="2629"/>
                  </a:cubicBezTo>
                  <a:cubicBezTo>
                    <a:pt x="339" y="2623"/>
                    <a:pt x="320" y="2613"/>
                    <a:pt x="296" y="2613"/>
                  </a:cubicBezTo>
                  <a:close/>
                  <a:moveTo>
                    <a:pt x="5112" y="2665"/>
                  </a:moveTo>
                  <a:cubicBezTo>
                    <a:pt x="5050" y="2665"/>
                    <a:pt x="5041" y="2665"/>
                    <a:pt x="5041" y="2727"/>
                  </a:cubicBezTo>
                  <a:cubicBezTo>
                    <a:pt x="5041" y="2790"/>
                    <a:pt x="5041" y="2799"/>
                    <a:pt x="5103" y="2799"/>
                  </a:cubicBezTo>
                  <a:cubicBezTo>
                    <a:pt x="5166" y="2799"/>
                    <a:pt x="5175" y="2790"/>
                    <a:pt x="5175" y="2736"/>
                  </a:cubicBezTo>
                  <a:cubicBezTo>
                    <a:pt x="5175" y="2674"/>
                    <a:pt x="5166" y="2665"/>
                    <a:pt x="5112" y="2665"/>
                  </a:cubicBezTo>
                  <a:close/>
                  <a:moveTo>
                    <a:pt x="2909" y="2647"/>
                  </a:moveTo>
                  <a:cubicBezTo>
                    <a:pt x="2873" y="2647"/>
                    <a:pt x="2828" y="2692"/>
                    <a:pt x="2828" y="2727"/>
                  </a:cubicBezTo>
                  <a:cubicBezTo>
                    <a:pt x="2828" y="2763"/>
                    <a:pt x="2873" y="2817"/>
                    <a:pt x="2909" y="2817"/>
                  </a:cubicBezTo>
                  <a:cubicBezTo>
                    <a:pt x="2944" y="2817"/>
                    <a:pt x="2998" y="2763"/>
                    <a:pt x="2998" y="2727"/>
                  </a:cubicBezTo>
                  <a:cubicBezTo>
                    <a:pt x="2998" y="2692"/>
                    <a:pt x="2944" y="2647"/>
                    <a:pt x="2909" y="2647"/>
                  </a:cubicBezTo>
                  <a:close/>
                  <a:moveTo>
                    <a:pt x="696" y="2665"/>
                  </a:moveTo>
                  <a:cubicBezTo>
                    <a:pt x="652" y="2665"/>
                    <a:pt x="607" y="2701"/>
                    <a:pt x="616" y="2754"/>
                  </a:cubicBezTo>
                  <a:cubicBezTo>
                    <a:pt x="624" y="2801"/>
                    <a:pt x="645" y="2827"/>
                    <a:pt x="686" y="2827"/>
                  </a:cubicBezTo>
                  <a:cubicBezTo>
                    <a:pt x="692" y="2827"/>
                    <a:pt x="698" y="2827"/>
                    <a:pt x="705" y="2826"/>
                  </a:cubicBezTo>
                  <a:cubicBezTo>
                    <a:pt x="750" y="2826"/>
                    <a:pt x="785" y="2790"/>
                    <a:pt x="785" y="2745"/>
                  </a:cubicBezTo>
                  <a:cubicBezTo>
                    <a:pt x="785" y="2701"/>
                    <a:pt x="750" y="2665"/>
                    <a:pt x="696" y="2665"/>
                  </a:cubicBezTo>
                  <a:close/>
                  <a:moveTo>
                    <a:pt x="5480" y="2698"/>
                  </a:moveTo>
                  <a:cubicBezTo>
                    <a:pt x="5448" y="2698"/>
                    <a:pt x="5442" y="2712"/>
                    <a:pt x="5442" y="2754"/>
                  </a:cubicBezTo>
                  <a:cubicBezTo>
                    <a:pt x="5442" y="2826"/>
                    <a:pt x="5442" y="2826"/>
                    <a:pt x="5505" y="2826"/>
                  </a:cubicBezTo>
                  <a:cubicBezTo>
                    <a:pt x="5518" y="2827"/>
                    <a:pt x="5528" y="2828"/>
                    <a:pt x="5537" y="2828"/>
                  </a:cubicBezTo>
                  <a:cubicBezTo>
                    <a:pt x="5570" y="2828"/>
                    <a:pt x="5576" y="2813"/>
                    <a:pt x="5576" y="2763"/>
                  </a:cubicBezTo>
                  <a:cubicBezTo>
                    <a:pt x="5576" y="2701"/>
                    <a:pt x="5567" y="2701"/>
                    <a:pt x="5514" y="2701"/>
                  </a:cubicBezTo>
                  <a:cubicBezTo>
                    <a:pt x="5500" y="2699"/>
                    <a:pt x="5489" y="2698"/>
                    <a:pt x="5480" y="2698"/>
                  </a:cubicBezTo>
                  <a:close/>
                  <a:moveTo>
                    <a:pt x="3292" y="2683"/>
                  </a:moveTo>
                  <a:cubicBezTo>
                    <a:pt x="3265" y="2683"/>
                    <a:pt x="3212" y="2736"/>
                    <a:pt x="3212" y="2763"/>
                  </a:cubicBezTo>
                  <a:cubicBezTo>
                    <a:pt x="3212" y="2790"/>
                    <a:pt x="3265" y="2843"/>
                    <a:pt x="3292" y="2843"/>
                  </a:cubicBezTo>
                  <a:cubicBezTo>
                    <a:pt x="3319" y="2843"/>
                    <a:pt x="3381" y="2790"/>
                    <a:pt x="3381" y="2763"/>
                  </a:cubicBezTo>
                  <a:cubicBezTo>
                    <a:pt x="3373" y="2736"/>
                    <a:pt x="3319" y="2683"/>
                    <a:pt x="3292" y="2683"/>
                  </a:cubicBezTo>
                  <a:close/>
                  <a:moveTo>
                    <a:pt x="1098" y="2701"/>
                  </a:moveTo>
                  <a:cubicBezTo>
                    <a:pt x="1053" y="2701"/>
                    <a:pt x="1008" y="2736"/>
                    <a:pt x="1017" y="2790"/>
                  </a:cubicBezTo>
                  <a:cubicBezTo>
                    <a:pt x="1026" y="2834"/>
                    <a:pt x="1053" y="2861"/>
                    <a:pt x="1107" y="2861"/>
                  </a:cubicBezTo>
                  <a:cubicBezTo>
                    <a:pt x="1142" y="2861"/>
                    <a:pt x="1187" y="2826"/>
                    <a:pt x="1178" y="2781"/>
                  </a:cubicBezTo>
                  <a:cubicBezTo>
                    <a:pt x="1178" y="2736"/>
                    <a:pt x="1142" y="2701"/>
                    <a:pt x="1098" y="2701"/>
                  </a:cubicBezTo>
                  <a:close/>
                  <a:moveTo>
                    <a:pt x="5915" y="2727"/>
                  </a:moveTo>
                  <a:cubicBezTo>
                    <a:pt x="5853" y="2727"/>
                    <a:pt x="5844" y="2736"/>
                    <a:pt x="5835" y="2790"/>
                  </a:cubicBezTo>
                  <a:cubicBezTo>
                    <a:pt x="5835" y="2852"/>
                    <a:pt x="5844" y="2861"/>
                    <a:pt x="5906" y="2861"/>
                  </a:cubicBezTo>
                  <a:cubicBezTo>
                    <a:pt x="5969" y="2861"/>
                    <a:pt x="5969" y="2861"/>
                    <a:pt x="5969" y="2799"/>
                  </a:cubicBezTo>
                  <a:cubicBezTo>
                    <a:pt x="5969" y="2736"/>
                    <a:pt x="5969" y="2727"/>
                    <a:pt x="5915" y="2727"/>
                  </a:cubicBezTo>
                  <a:close/>
                  <a:moveTo>
                    <a:pt x="3694" y="2710"/>
                  </a:moveTo>
                  <a:cubicBezTo>
                    <a:pt x="3667" y="2710"/>
                    <a:pt x="3613" y="2763"/>
                    <a:pt x="3613" y="2799"/>
                  </a:cubicBezTo>
                  <a:cubicBezTo>
                    <a:pt x="3604" y="2826"/>
                    <a:pt x="3667" y="2879"/>
                    <a:pt x="3694" y="2879"/>
                  </a:cubicBezTo>
                  <a:cubicBezTo>
                    <a:pt x="3720" y="2879"/>
                    <a:pt x="3774" y="2826"/>
                    <a:pt x="3774" y="2799"/>
                  </a:cubicBezTo>
                  <a:cubicBezTo>
                    <a:pt x="3774" y="2772"/>
                    <a:pt x="3720" y="2718"/>
                    <a:pt x="3694" y="2710"/>
                  </a:cubicBezTo>
                  <a:close/>
                  <a:moveTo>
                    <a:pt x="1499" y="2727"/>
                  </a:moveTo>
                  <a:cubicBezTo>
                    <a:pt x="1463" y="2727"/>
                    <a:pt x="1419" y="2772"/>
                    <a:pt x="1419" y="2808"/>
                  </a:cubicBezTo>
                  <a:cubicBezTo>
                    <a:pt x="1410" y="2843"/>
                    <a:pt x="1463" y="2897"/>
                    <a:pt x="1499" y="2897"/>
                  </a:cubicBezTo>
                  <a:cubicBezTo>
                    <a:pt x="1535" y="2897"/>
                    <a:pt x="1579" y="2852"/>
                    <a:pt x="1579" y="2817"/>
                  </a:cubicBezTo>
                  <a:cubicBezTo>
                    <a:pt x="1579" y="2781"/>
                    <a:pt x="1535" y="2727"/>
                    <a:pt x="1499" y="2727"/>
                  </a:cubicBezTo>
                  <a:close/>
                  <a:moveTo>
                    <a:pt x="6299" y="2763"/>
                  </a:moveTo>
                  <a:cubicBezTo>
                    <a:pt x="6272" y="2763"/>
                    <a:pt x="6236" y="2799"/>
                    <a:pt x="6236" y="2826"/>
                  </a:cubicBezTo>
                  <a:cubicBezTo>
                    <a:pt x="6236" y="2870"/>
                    <a:pt x="6272" y="2897"/>
                    <a:pt x="6308" y="2897"/>
                  </a:cubicBezTo>
                  <a:cubicBezTo>
                    <a:pt x="6343" y="2897"/>
                    <a:pt x="6370" y="2861"/>
                    <a:pt x="6370" y="2826"/>
                  </a:cubicBezTo>
                  <a:cubicBezTo>
                    <a:pt x="6370" y="2790"/>
                    <a:pt x="6334" y="2763"/>
                    <a:pt x="6299" y="2763"/>
                  </a:cubicBezTo>
                  <a:close/>
                  <a:moveTo>
                    <a:pt x="4095" y="2745"/>
                  </a:moveTo>
                  <a:cubicBezTo>
                    <a:pt x="4068" y="2745"/>
                    <a:pt x="4015" y="2799"/>
                    <a:pt x="4006" y="2826"/>
                  </a:cubicBezTo>
                  <a:cubicBezTo>
                    <a:pt x="4006" y="2852"/>
                    <a:pt x="4059" y="2906"/>
                    <a:pt x="4086" y="2915"/>
                  </a:cubicBezTo>
                  <a:cubicBezTo>
                    <a:pt x="4113" y="2915"/>
                    <a:pt x="4175" y="2861"/>
                    <a:pt x="4175" y="2834"/>
                  </a:cubicBezTo>
                  <a:cubicBezTo>
                    <a:pt x="4175" y="2808"/>
                    <a:pt x="4122" y="2745"/>
                    <a:pt x="4095" y="2745"/>
                  </a:cubicBezTo>
                  <a:close/>
                  <a:moveTo>
                    <a:pt x="1901" y="2763"/>
                  </a:moveTo>
                  <a:cubicBezTo>
                    <a:pt x="1865" y="2763"/>
                    <a:pt x="1811" y="2808"/>
                    <a:pt x="1811" y="2843"/>
                  </a:cubicBezTo>
                  <a:cubicBezTo>
                    <a:pt x="1811" y="2879"/>
                    <a:pt x="1856" y="2933"/>
                    <a:pt x="1892" y="2933"/>
                  </a:cubicBezTo>
                  <a:cubicBezTo>
                    <a:pt x="1936" y="2933"/>
                    <a:pt x="1981" y="2888"/>
                    <a:pt x="1981" y="2843"/>
                  </a:cubicBezTo>
                  <a:cubicBezTo>
                    <a:pt x="1981" y="2808"/>
                    <a:pt x="1936" y="2763"/>
                    <a:pt x="1901" y="2763"/>
                  </a:cubicBezTo>
                  <a:close/>
                  <a:moveTo>
                    <a:pt x="4497" y="2799"/>
                  </a:moveTo>
                  <a:cubicBezTo>
                    <a:pt x="4434" y="2799"/>
                    <a:pt x="4425" y="2799"/>
                    <a:pt x="4425" y="2852"/>
                  </a:cubicBezTo>
                  <a:cubicBezTo>
                    <a:pt x="4425" y="2924"/>
                    <a:pt x="4434" y="2933"/>
                    <a:pt x="4488" y="2933"/>
                  </a:cubicBezTo>
                  <a:cubicBezTo>
                    <a:pt x="4550" y="2933"/>
                    <a:pt x="4559" y="2924"/>
                    <a:pt x="4559" y="2870"/>
                  </a:cubicBezTo>
                  <a:cubicBezTo>
                    <a:pt x="4559" y="2808"/>
                    <a:pt x="4550" y="2799"/>
                    <a:pt x="4497" y="2799"/>
                  </a:cubicBezTo>
                  <a:close/>
                  <a:moveTo>
                    <a:pt x="2293" y="2799"/>
                  </a:moveTo>
                  <a:cubicBezTo>
                    <a:pt x="2257" y="2799"/>
                    <a:pt x="2213" y="2843"/>
                    <a:pt x="2213" y="2879"/>
                  </a:cubicBezTo>
                  <a:cubicBezTo>
                    <a:pt x="2213" y="2915"/>
                    <a:pt x="2257" y="2959"/>
                    <a:pt x="2293" y="2959"/>
                  </a:cubicBezTo>
                  <a:cubicBezTo>
                    <a:pt x="2329" y="2959"/>
                    <a:pt x="2382" y="2915"/>
                    <a:pt x="2382" y="2879"/>
                  </a:cubicBezTo>
                  <a:cubicBezTo>
                    <a:pt x="2382" y="2843"/>
                    <a:pt x="2329" y="2799"/>
                    <a:pt x="2293" y="2799"/>
                  </a:cubicBezTo>
                  <a:close/>
                  <a:moveTo>
                    <a:pt x="4898" y="2843"/>
                  </a:moveTo>
                  <a:cubicBezTo>
                    <a:pt x="4827" y="2843"/>
                    <a:pt x="4827" y="2852"/>
                    <a:pt x="4827" y="2915"/>
                  </a:cubicBezTo>
                  <a:cubicBezTo>
                    <a:pt x="4827" y="2977"/>
                    <a:pt x="4827" y="2977"/>
                    <a:pt x="4889" y="2977"/>
                  </a:cubicBezTo>
                  <a:cubicBezTo>
                    <a:pt x="4960" y="2977"/>
                    <a:pt x="4960" y="2977"/>
                    <a:pt x="4960" y="2915"/>
                  </a:cubicBezTo>
                  <a:cubicBezTo>
                    <a:pt x="4960" y="2852"/>
                    <a:pt x="4952" y="2843"/>
                    <a:pt x="4898" y="2843"/>
                  </a:cubicBezTo>
                  <a:close/>
                  <a:moveTo>
                    <a:pt x="482" y="2826"/>
                  </a:moveTo>
                  <a:cubicBezTo>
                    <a:pt x="438" y="2834"/>
                    <a:pt x="393" y="2870"/>
                    <a:pt x="402" y="2924"/>
                  </a:cubicBezTo>
                  <a:cubicBezTo>
                    <a:pt x="402" y="2959"/>
                    <a:pt x="446" y="2995"/>
                    <a:pt x="491" y="2995"/>
                  </a:cubicBezTo>
                  <a:cubicBezTo>
                    <a:pt x="527" y="2995"/>
                    <a:pt x="571" y="2950"/>
                    <a:pt x="562" y="2906"/>
                  </a:cubicBezTo>
                  <a:cubicBezTo>
                    <a:pt x="562" y="2861"/>
                    <a:pt x="527" y="2826"/>
                    <a:pt x="482" y="2826"/>
                  </a:cubicBezTo>
                  <a:close/>
                  <a:moveTo>
                    <a:pt x="2695" y="2826"/>
                  </a:moveTo>
                  <a:cubicBezTo>
                    <a:pt x="2659" y="2826"/>
                    <a:pt x="2614" y="2870"/>
                    <a:pt x="2614" y="2915"/>
                  </a:cubicBezTo>
                  <a:cubicBezTo>
                    <a:pt x="2614" y="2950"/>
                    <a:pt x="2659" y="2995"/>
                    <a:pt x="2695" y="2995"/>
                  </a:cubicBezTo>
                  <a:cubicBezTo>
                    <a:pt x="2730" y="2995"/>
                    <a:pt x="2775" y="2950"/>
                    <a:pt x="2775" y="2915"/>
                  </a:cubicBezTo>
                  <a:cubicBezTo>
                    <a:pt x="2784" y="2879"/>
                    <a:pt x="2730" y="2834"/>
                    <a:pt x="2695" y="2826"/>
                  </a:cubicBezTo>
                  <a:close/>
                  <a:moveTo>
                    <a:pt x="5299" y="2879"/>
                  </a:moveTo>
                  <a:cubicBezTo>
                    <a:pt x="5237" y="2879"/>
                    <a:pt x="5228" y="2888"/>
                    <a:pt x="5219" y="2941"/>
                  </a:cubicBezTo>
                  <a:cubicBezTo>
                    <a:pt x="5219" y="3004"/>
                    <a:pt x="5228" y="3013"/>
                    <a:pt x="5291" y="3013"/>
                  </a:cubicBezTo>
                  <a:cubicBezTo>
                    <a:pt x="5353" y="3013"/>
                    <a:pt x="5353" y="3004"/>
                    <a:pt x="5353" y="2950"/>
                  </a:cubicBezTo>
                  <a:cubicBezTo>
                    <a:pt x="5353" y="2888"/>
                    <a:pt x="5353" y="2879"/>
                    <a:pt x="5299" y="2879"/>
                  </a:cubicBezTo>
                  <a:close/>
                  <a:moveTo>
                    <a:pt x="3078" y="2861"/>
                  </a:moveTo>
                  <a:cubicBezTo>
                    <a:pt x="3051" y="2861"/>
                    <a:pt x="2998" y="2915"/>
                    <a:pt x="2998" y="2941"/>
                  </a:cubicBezTo>
                  <a:cubicBezTo>
                    <a:pt x="2998" y="2968"/>
                    <a:pt x="3051" y="3031"/>
                    <a:pt x="3078" y="3031"/>
                  </a:cubicBezTo>
                  <a:cubicBezTo>
                    <a:pt x="3105" y="3031"/>
                    <a:pt x="3158" y="2977"/>
                    <a:pt x="3158" y="2950"/>
                  </a:cubicBezTo>
                  <a:cubicBezTo>
                    <a:pt x="3158" y="2924"/>
                    <a:pt x="3105" y="2861"/>
                    <a:pt x="3078" y="2861"/>
                  </a:cubicBezTo>
                  <a:close/>
                  <a:moveTo>
                    <a:pt x="888" y="2878"/>
                  </a:moveTo>
                  <a:cubicBezTo>
                    <a:pt x="884" y="2878"/>
                    <a:pt x="879" y="2878"/>
                    <a:pt x="875" y="2879"/>
                  </a:cubicBezTo>
                  <a:cubicBezTo>
                    <a:pt x="830" y="2888"/>
                    <a:pt x="794" y="2915"/>
                    <a:pt x="803" y="2968"/>
                  </a:cubicBezTo>
                  <a:cubicBezTo>
                    <a:pt x="803" y="3013"/>
                    <a:pt x="839" y="3049"/>
                    <a:pt x="884" y="3049"/>
                  </a:cubicBezTo>
                  <a:cubicBezTo>
                    <a:pt x="928" y="3049"/>
                    <a:pt x="964" y="3013"/>
                    <a:pt x="964" y="2959"/>
                  </a:cubicBezTo>
                  <a:cubicBezTo>
                    <a:pt x="964" y="2919"/>
                    <a:pt x="934" y="2878"/>
                    <a:pt x="888" y="2878"/>
                  </a:cubicBezTo>
                  <a:close/>
                  <a:moveTo>
                    <a:pt x="5692" y="2915"/>
                  </a:moveTo>
                  <a:cubicBezTo>
                    <a:pt x="5630" y="2915"/>
                    <a:pt x="5621" y="2915"/>
                    <a:pt x="5621" y="2977"/>
                  </a:cubicBezTo>
                  <a:cubicBezTo>
                    <a:pt x="5621" y="3040"/>
                    <a:pt x="5630" y="3049"/>
                    <a:pt x="5683" y="3049"/>
                  </a:cubicBezTo>
                  <a:cubicBezTo>
                    <a:pt x="5746" y="3049"/>
                    <a:pt x="5754" y="3040"/>
                    <a:pt x="5754" y="2986"/>
                  </a:cubicBezTo>
                  <a:cubicBezTo>
                    <a:pt x="5754" y="2924"/>
                    <a:pt x="5754" y="2915"/>
                    <a:pt x="5692" y="2915"/>
                  </a:cubicBezTo>
                  <a:close/>
                  <a:moveTo>
                    <a:pt x="3471" y="2897"/>
                  </a:moveTo>
                  <a:cubicBezTo>
                    <a:pt x="3444" y="2897"/>
                    <a:pt x="3390" y="2959"/>
                    <a:pt x="3390" y="2986"/>
                  </a:cubicBezTo>
                  <a:cubicBezTo>
                    <a:pt x="3399" y="3013"/>
                    <a:pt x="3453" y="3066"/>
                    <a:pt x="3480" y="3066"/>
                  </a:cubicBezTo>
                  <a:cubicBezTo>
                    <a:pt x="3506" y="3057"/>
                    <a:pt x="3560" y="3004"/>
                    <a:pt x="3560" y="2977"/>
                  </a:cubicBezTo>
                  <a:cubicBezTo>
                    <a:pt x="3560" y="2950"/>
                    <a:pt x="3497" y="2897"/>
                    <a:pt x="3471" y="2897"/>
                  </a:cubicBezTo>
                  <a:close/>
                  <a:moveTo>
                    <a:pt x="1285" y="2915"/>
                  </a:moveTo>
                  <a:cubicBezTo>
                    <a:pt x="1249" y="2915"/>
                    <a:pt x="1196" y="2959"/>
                    <a:pt x="1196" y="2995"/>
                  </a:cubicBezTo>
                  <a:cubicBezTo>
                    <a:pt x="1196" y="3031"/>
                    <a:pt x="1249" y="3075"/>
                    <a:pt x="1285" y="3075"/>
                  </a:cubicBezTo>
                  <a:cubicBezTo>
                    <a:pt x="1321" y="3075"/>
                    <a:pt x="1365" y="3031"/>
                    <a:pt x="1365" y="2995"/>
                  </a:cubicBezTo>
                  <a:cubicBezTo>
                    <a:pt x="1365" y="2959"/>
                    <a:pt x="1321" y="2915"/>
                    <a:pt x="1285" y="2915"/>
                  </a:cubicBezTo>
                  <a:close/>
                  <a:moveTo>
                    <a:pt x="6082" y="2949"/>
                  </a:moveTo>
                  <a:cubicBezTo>
                    <a:pt x="6051" y="2949"/>
                    <a:pt x="6022" y="2981"/>
                    <a:pt x="6022" y="3013"/>
                  </a:cubicBezTo>
                  <a:cubicBezTo>
                    <a:pt x="6022" y="3045"/>
                    <a:pt x="6043" y="3077"/>
                    <a:pt x="6080" y="3077"/>
                  </a:cubicBezTo>
                  <a:cubicBezTo>
                    <a:pt x="6084" y="3077"/>
                    <a:pt x="6089" y="3076"/>
                    <a:pt x="6093" y="3075"/>
                  </a:cubicBezTo>
                  <a:cubicBezTo>
                    <a:pt x="6120" y="3075"/>
                    <a:pt x="6156" y="3049"/>
                    <a:pt x="6156" y="3013"/>
                  </a:cubicBezTo>
                  <a:cubicBezTo>
                    <a:pt x="6156" y="2977"/>
                    <a:pt x="6120" y="2950"/>
                    <a:pt x="6093" y="2950"/>
                  </a:cubicBezTo>
                  <a:cubicBezTo>
                    <a:pt x="6090" y="2949"/>
                    <a:pt x="6086" y="2949"/>
                    <a:pt x="6082" y="2949"/>
                  </a:cubicBezTo>
                  <a:close/>
                  <a:moveTo>
                    <a:pt x="3874" y="2932"/>
                  </a:moveTo>
                  <a:cubicBezTo>
                    <a:pt x="3845" y="2932"/>
                    <a:pt x="3792" y="2980"/>
                    <a:pt x="3792" y="3013"/>
                  </a:cubicBezTo>
                  <a:cubicBezTo>
                    <a:pt x="3792" y="3031"/>
                    <a:pt x="3845" y="3093"/>
                    <a:pt x="3872" y="3093"/>
                  </a:cubicBezTo>
                  <a:cubicBezTo>
                    <a:pt x="3874" y="3094"/>
                    <a:pt x="3876" y="3094"/>
                    <a:pt x="3879" y="3094"/>
                  </a:cubicBezTo>
                  <a:cubicBezTo>
                    <a:pt x="3907" y="3094"/>
                    <a:pt x="3953" y="3046"/>
                    <a:pt x="3961" y="3013"/>
                  </a:cubicBezTo>
                  <a:cubicBezTo>
                    <a:pt x="3961" y="2986"/>
                    <a:pt x="3908" y="2933"/>
                    <a:pt x="3881" y="2933"/>
                  </a:cubicBezTo>
                  <a:cubicBezTo>
                    <a:pt x="3879" y="2932"/>
                    <a:pt x="3877" y="2932"/>
                    <a:pt x="3874" y="2932"/>
                  </a:cubicBezTo>
                  <a:close/>
                  <a:moveTo>
                    <a:pt x="1686" y="2949"/>
                  </a:moveTo>
                  <a:cubicBezTo>
                    <a:pt x="1683" y="2949"/>
                    <a:pt x="1680" y="2950"/>
                    <a:pt x="1678" y="2950"/>
                  </a:cubicBezTo>
                  <a:cubicBezTo>
                    <a:pt x="1642" y="2950"/>
                    <a:pt x="1597" y="2995"/>
                    <a:pt x="1597" y="3031"/>
                  </a:cubicBezTo>
                  <a:cubicBezTo>
                    <a:pt x="1597" y="3066"/>
                    <a:pt x="1642" y="3111"/>
                    <a:pt x="1678" y="3111"/>
                  </a:cubicBezTo>
                  <a:cubicBezTo>
                    <a:pt x="1722" y="3111"/>
                    <a:pt x="1767" y="3066"/>
                    <a:pt x="1767" y="3031"/>
                  </a:cubicBezTo>
                  <a:cubicBezTo>
                    <a:pt x="1767" y="2998"/>
                    <a:pt x="1721" y="2949"/>
                    <a:pt x="1686" y="2949"/>
                  </a:cubicBezTo>
                  <a:close/>
                  <a:moveTo>
                    <a:pt x="4282" y="2977"/>
                  </a:moveTo>
                  <a:cubicBezTo>
                    <a:pt x="4220" y="2977"/>
                    <a:pt x="4211" y="2986"/>
                    <a:pt x="4211" y="3040"/>
                  </a:cubicBezTo>
                  <a:cubicBezTo>
                    <a:pt x="4211" y="3102"/>
                    <a:pt x="4211" y="3111"/>
                    <a:pt x="4265" y="3111"/>
                  </a:cubicBezTo>
                  <a:cubicBezTo>
                    <a:pt x="4336" y="3111"/>
                    <a:pt x="4345" y="3111"/>
                    <a:pt x="4345" y="3049"/>
                  </a:cubicBezTo>
                  <a:cubicBezTo>
                    <a:pt x="4345" y="2986"/>
                    <a:pt x="4336" y="2977"/>
                    <a:pt x="4282" y="2977"/>
                  </a:cubicBezTo>
                  <a:close/>
                  <a:moveTo>
                    <a:pt x="6441" y="2995"/>
                  </a:moveTo>
                  <a:cubicBezTo>
                    <a:pt x="6441" y="3004"/>
                    <a:pt x="6432" y="3004"/>
                    <a:pt x="6432" y="3013"/>
                  </a:cubicBezTo>
                  <a:cubicBezTo>
                    <a:pt x="6406" y="3049"/>
                    <a:pt x="6424" y="3102"/>
                    <a:pt x="6468" y="3111"/>
                  </a:cubicBezTo>
                  <a:cubicBezTo>
                    <a:pt x="6477" y="3111"/>
                    <a:pt x="6486" y="3102"/>
                    <a:pt x="6486" y="3102"/>
                  </a:cubicBezTo>
                  <a:cubicBezTo>
                    <a:pt x="6495" y="3057"/>
                    <a:pt x="6459" y="3040"/>
                    <a:pt x="6450" y="3004"/>
                  </a:cubicBezTo>
                  <a:cubicBezTo>
                    <a:pt x="6450" y="2995"/>
                    <a:pt x="6450" y="2995"/>
                    <a:pt x="6441" y="2995"/>
                  </a:cubicBezTo>
                  <a:close/>
                  <a:moveTo>
                    <a:pt x="2079" y="2977"/>
                  </a:moveTo>
                  <a:cubicBezTo>
                    <a:pt x="2043" y="2977"/>
                    <a:pt x="1999" y="3022"/>
                    <a:pt x="1999" y="3057"/>
                  </a:cubicBezTo>
                  <a:cubicBezTo>
                    <a:pt x="1999" y="3093"/>
                    <a:pt x="2043" y="3147"/>
                    <a:pt x="2079" y="3147"/>
                  </a:cubicBezTo>
                  <a:cubicBezTo>
                    <a:pt x="2115" y="3147"/>
                    <a:pt x="2159" y="3102"/>
                    <a:pt x="2159" y="3066"/>
                  </a:cubicBezTo>
                  <a:cubicBezTo>
                    <a:pt x="2159" y="3031"/>
                    <a:pt x="2115" y="2977"/>
                    <a:pt x="2079" y="2977"/>
                  </a:cubicBezTo>
                  <a:close/>
                  <a:moveTo>
                    <a:pt x="4675" y="3013"/>
                  </a:moveTo>
                  <a:cubicBezTo>
                    <a:pt x="4613" y="3013"/>
                    <a:pt x="4613" y="3022"/>
                    <a:pt x="4604" y="3075"/>
                  </a:cubicBezTo>
                  <a:cubicBezTo>
                    <a:pt x="4604" y="3138"/>
                    <a:pt x="4613" y="3147"/>
                    <a:pt x="4675" y="3147"/>
                  </a:cubicBezTo>
                  <a:cubicBezTo>
                    <a:pt x="4737" y="3147"/>
                    <a:pt x="4737" y="3138"/>
                    <a:pt x="4737" y="3075"/>
                  </a:cubicBezTo>
                  <a:cubicBezTo>
                    <a:pt x="4737" y="3013"/>
                    <a:pt x="4737" y="3013"/>
                    <a:pt x="4675" y="3013"/>
                  </a:cubicBezTo>
                  <a:close/>
                  <a:moveTo>
                    <a:pt x="286" y="3013"/>
                  </a:moveTo>
                  <a:cubicBezTo>
                    <a:pt x="286" y="3022"/>
                    <a:pt x="286" y="3031"/>
                    <a:pt x="286" y="3040"/>
                  </a:cubicBezTo>
                  <a:cubicBezTo>
                    <a:pt x="286" y="3075"/>
                    <a:pt x="313" y="3111"/>
                    <a:pt x="304" y="3156"/>
                  </a:cubicBezTo>
                  <a:cubicBezTo>
                    <a:pt x="304" y="3156"/>
                    <a:pt x="313" y="3165"/>
                    <a:pt x="313" y="3165"/>
                  </a:cubicBezTo>
                  <a:cubicBezTo>
                    <a:pt x="322" y="3165"/>
                    <a:pt x="330" y="3165"/>
                    <a:pt x="330" y="3156"/>
                  </a:cubicBezTo>
                  <a:cubicBezTo>
                    <a:pt x="339" y="3129"/>
                    <a:pt x="357" y="3111"/>
                    <a:pt x="348" y="3075"/>
                  </a:cubicBezTo>
                  <a:cubicBezTo>
                    <a:pt x="348" y="3057"/>
                    <a:pt x="313" y="3022"/>
                    <a:pt x="286" y="3013"/>
                  </a:cubicBezTo>
                  <a:close/>
                  <a:moveTo>
                    <a:pt x="2480" y="3013"/>
                  </a:moveTo>
                  <a:cubicBezTo>
                    <a:pt x="2454" y="3013"/>
                    <a:pt x="2391" y="3075"/>
                    <a:pt x="2400" y="3093"/>
                  </a:cubicBezTo>
                  <a:cubicBezTo>
                    <a:pt x="2400" y="3129"/>
                    <a:pt x="2454" y="3182"/>
                    <a:pt x="2480" y="3182"/>
                  </a:cubicBezTo>
                  <a:cubicBezTo>
                    <a:pt x="2507" y="3173"/>
                    <a:pt x="2561" y="3120"/>
                    <a:pt x="2561" y="3093"/>
                  </a:cubicBezTo>
                  <a:cubicBezTo>
                    <a:pt x="2561" y="3066"/>
                    <a:pt x="2507" y="3013"/>
                    <a:pt x="2480" y="3013"/>
                  </a:cubicBezTo>
                  <a:close/>
                  <a:moveTo>
                    <a:pt x="5076" y="3066"/>
                  </a:moveTo>
                  <a:cubicBezTo>
                    <a:pt x="5014" y="3066"/>
                    <a:pt x="5005" y="3066"/>
                    <a:pt x="5005" y="3138"/>
                  </a:cubicBezTo>
                  <a:cubicBezTo>
                    <a:pt x="5005" y="3191"/>
                    <a:pt x="5014" y="3200"/>
                    <a:pt x="5076" y="3200"/>
                  </a:cubicBezTo>
                  <a:cubicBezTo>
                    <a:pt x="5139" y="3191"/>
                    <a:pt x="5139" y="3191"/>
                    <a:pt x="5139" y="3129"/>
                  </a:cubicBezTo>
                  <a:cubicBezTo>
                    <a:pt x="5139" y="3066"/>
                    <a:pt x="5130" y="3066"/>
                    <a:pt x="5076" y="3066"/>
                  </a:cubicBezTo>
                  <a:close/>
                  <a:moveTo>
                    <a:pt x="669" y="3049"/>
                  </a:moveTo>
                  <a:cubicBezTo>
                    <a:pt x="634" y="3049"/>
                    <a:pt x="580" y="3093"/>
                    <a:pt x="580" y="3129"/>
                  </a:cubicBezTo>
                  <a:cubicBezTo>
                    <a:pt x="580" y="3165"/>
                    <a:pt x="634" y="3209"/>
                    <a:pt x="669" y="3209"/>
                  </a:cubicBezTo>
                  <a:cubicBezTo>
                    <a:pt x="705" y="3209"/>
                    <a:pt x="750" y="3165"/>
                    <a:pt x="750" y="3129"/>
                  </a:cubicBezTo>
                  <a:cubicBezTo>
                    <a:pt x="750" y="3093"/>
                    <a:pt x="705" y="3049"/>
                    <a:pt x="669" y="3049"/>
                  </a:cubicBezTo>
                  <a:close/>
                  <a:moveTo>
                    <a:pt x="2862" y="3048"/>
                  </a:moveTo>
                  <a:cubicBezTo>
                    <a:pt x="2859" y="3048"/>
                    <a:pt x="2857" y="3048"/>
                    <a:pt x="2855" y="3049"/>
                  </a:cubicBezTo>
                  <a:cubicBezTo>
                    <a:pt x="2828" y="3049"/>
                    <a:pt x="2775" y="3111"/>
                    <a:pt x="2775" y="3129"/>
                  </a:cubicBezTo>
                  <a:cubicBezTo>
                    <a:pt x="2783" y="3162"/>
                    <a:pt x="2829" y="3210"/>
                    <a:pt x="2858" y="3210"/>
                  </a:cubicBezTo>
                  <a:cubicBezTo>
                    <a:pt x="2860" y="3210"/>
                    <a:pt x="2862" y="3210"/>
                    <a:pt x="2864" y="3209"/>
                  </a:cubicBezTo>
                  <a:cubicBezTo>
                    <a:pt x="2891" y="3209"/>
                    <a:pt x="2944" y="3156"/>
                    <a:pt x="2944" y="3129"/>
                  </a:cubicBezTo>
                  <a:cubicBezTo>
                    <a:pt x="2944" y="3096"/>
                    <a:pt x="2891" y="3048"/>
                    <a:pt x="2862" y="3048"/>
                  </a:cubicBezTo>
                  <a:close/>
                  <a:moveTo>
                    <a:pt x="5469" y="3093"/>
                  </a:moveTo>
                  <a:cubicBezTo>
                    <a:pt x="5415" y="3093"/>
                    <a:pt x="5407" y="3111"/>
                    <a:pt x="5407" y="3173"/>
                  </a:cubicBezTo>
                  <a:cubicBezTo>
                    <a:pt x="5407" y="3227"/>
                    <a:pt x="5415" y="3227"/>
                    <a:pt x="5478" y="3227"/>
                  </a:cubicBezTo>
                  <a:cubicBezTo>
                    <a:pt x="5531" y="3227"/>
                    <a:pt x="5540" y="3227"/>
                    <a:pt x="5540" y="3156"/>
                  </a:cubicBezTo>
                  <a:cubicBezTo>
                    <a:pt x="5540" y="3102"/>
                    <a:pt x="5531" y="3102"/>
                    <a:pt x="5469" y="3093"/>
                  </a:cubicBezTo>
                  <a:close/>
                  <a:moveTo>
                    <a:pt x="3265" y="3075"/>
                  </a:moveTo>
                  <a:cubicBezTo>
                    <a:pt x="3239" y="3075"/>
                    <a:pt x="3176" y="3129"/>
                    <a:pt x="3176" y="3156"/>
                  </a:cubicBezTo>
                  <a:cubicBezTo>
                    <a:pt x="3176" y="3182"/>
                    <a:pt x="3230" y="3245"/>
                    <a:pt x="3257" y="3245"/>
                  </a:cubicBezTo>
                  <a:cubicBezTo>
                    <a:pt x="3283" y="3245"/>
                    <a:pt x="3346" y="3191"/>
                    <a:pt x="3346" y="3165"/>
                  </a:cubicBezTo>
                  <a:cubicBezTo>
                    <a:pt x="3346" y="3138"/>
                    <a:pt x="3292" y="3084"/>
                    <a:pt x="3265" y="3075"/>
                  </a:cubicBezTo>
                  <a:close/>
                  <a:moveTo>
                    <a:pt x="1062" y="3093"/>
                  </a:moveTo>
                  <a:cubicBezTo>
                    <a:pt x="1026" y="3093"/>
                    <a:pt x="982" y="3147"/>
                    <a:pt x="982" y="3182"/>
                  </a:cubicBezTo>
                  <a:cubicBezTo>
                    <a:pt x="982" y="3218"/>
                    <a:pt x="1035" y="3263"/>
                    <a:pt x="1071" y="3263"/>
                  </a:cubicBezTo>
                  <a:cubicBezTo>
                    <a:pt x="1107" y="3263"/>
                    <a:pt x="1151" y="3209"/>
                    <a:pt x="1151" y="3173"/>
                  </a:cubicBezTo>
                  <a:cubicBezTo>
                    <a:pt x="1151" y="3138"/>
                    <a:pt x="1098" y="3093"/>
                    <a:pt x="1062" y="3093"/>
                  </a:cubicBezTo>
                  <a:close/>
                  <a:moveTo>
                    <a:pt x="5870" y="3129"/>
                  </a:moveTo>
                  <a:cubicBezTo>
                    <a:pt x="5835" y="3129"/>
                    <a:pt x="5808" y="3156"/>
                    <a:pt x="5808" y="3191"/>
                  </a:cubicBezTo>
                  <a:cubicBezTo>
                    <a:pt x="5808" y="3227"/>
                    <a:pt x="5835" y="3263"/>
                    <a:pt x="5870" y="3263"/>
                  </a:cubicBezTo>
                  <a:cubicBezTo>
                    <a:pt x="5906" y="3263"/>
                    <a:pt x="5942" y="3236"/>
                    <a:pt x="5942" y="3191"/>
                  </a:cubicBezTo>
                  <a:cubicBezTo>
                    <a:pt x="5942" y="3156"/>
                    <a:pt x="5906" y="3129"/>
                    <a:pt x="5870" y="3129"/>
                  </a:cubicBezTo>
                  <a:close/>
                  <a:moveTo>
                    <a:pt x="3658" y="3111"/>
                  </a:moveTo>
                  <a:cubicBezTo>
                    <a:pt x="3631" y="3120"/>
                    <a:pt x="3578" y="3173"/>
                    <a:pt x="3578" y="3200"/>
                  </a:cubicBezTo>
                  <a:cubicBezTo>
                    <a:pt x="3578" y="3227"/>
                    <a:pt x="3640" y="3280"/>
                    <a:pt x="3667" y="3280"/>
                  </a:cubicBezTo>
                  <a:cubicBezTo>
                    <a:pt x="3694" y="3272"/>
                    <a:pt x="3747" y="3218"/>
                    <a:pt x="3747" y="3191"/>
                  </a:cubicBezTo>
                  <a:cubicBezTo>
                    <a:pt x="3738" y="3165"/>
                    <a:pt x="3685" y="3111"/>
                    <a:pt x="3658" y="3111"/>
                  </a:cubicBezTo>
                  <a:close/>
                  <a:moveTo>
                    <a:pt x="1472" y="3129"/>
                  </a:moveTo>
                  <a:cubicBezTo>
                    <a:pt x="1437" y="3129"/>
                    <a:pt x="1383" y="3173"/>
                    <a:pt x="1383" y="3209"/>
                  </a:cubicBezTo>
                  <a:cubicBezTo>
                    <a:pt x="1383" y="3245"/>
                    <a:pt x="1428" y="3298"/>
                    <a:pt x="1463" y="3298"/>
                  </a:cubicBezTo>
                  <a:cubicBezTo>
                    <a:pt x="1499" y="3298"/>
                    <a:pt x="1544" y="3254"/>
                    <a:pt x="1544" y="3218"/>
                  </a:cubicBezTo>
                  <a:cubicBezTo>
                    <a:pt x="1553" y="3182"/>
                    <a:pt x="1508" y="3129"/>
                    <a:pt x="1472" y="3129"/>
                  </a:cubicBezTo>
                  <a:close/>
                  <a:moveTo>
                    <a:pt x="4059" y="3165"/>
                  </a:moveTo>
                  <a:cubicBezTo>
                    <a:pt x="3997" y="3165"/>
                    <a:pt x="3997" y="3165"/>
                    <a:pt x="3997" y="3227"/>
                  </a:cubicBezTo>
                  <a:cubicBezTo>
                    <a:pt x="3988" y="3289"/>
                    <a:pt x="3997" y="3298"/>
                    <a:pt x="4051" y="3298"/>
                  </a:cubicBezTo>
                  <a:cubicBezTo>
                    <a:pt x="4122" y="3298"/>
                    <a:pt x="4122" y="3289"/>
                    <a:pt x="4122" y="3227"/>
                  </a:cubicBezTo>
                  <a:cubicBezTo>
                    <a:pt x="4122" y="3165"/>
                    <a:pt x="4122" y="3165"/>
                    <a:pt x="4059" y="3165"/>
                  </a:cubicBezTo>
                  <a:close/>
                  <a:moveTo>
                    <a:pt x="6272" y="3165"/>
                  </a:moveTo>
                  <a:cubicBezTo>
                    <a:pt x="6236" y="3165"/>
                    <a:pt x="6209" y="3191"/>
                    <a:pt x="6201" y="3227"/>
                  </a:cubicBezTo>
                  <a:cubicBezTo>
                    <a:pt x="6201" y="3263"/>
                    <a:pt x="6236" y="3298"/>
                    <a:pt x="6272" y="3298"/>
                  </a:cubicBezTo>
                  <a:cubicBezTo>
                    <a:pt x="6308" y="3289"/>
                    <a:pt x="6334" y="3263"/>
                    <a:pt x="6334" y="3227"/>
                  </a:cubicBezTo>
                  <a:cubicBezTo>
                    <a:pt x="6334" y="3191"/>
                    <a:pt x="6308" y="3165"/>
                    <a:pt x="6272" y="3165"/>
                  </a:cubicBezTo>
                  <a:close/>
                  <a:moveTo>
                    <a:pt x="1865" y="3165"/>
                  </a:moveTo>
                  <a:cubicBezTo>
                    <a:pt x="1829" y="3165"/>
                    <a:pt x="1785" y="3209"/>
                    <a:pt x="1785" y="3245"/>
                  </a:cubicBezTo>
                  <a:cubicBezTo>
                    <a:pt x="1785" y="3280"/>
                    <a:pt x="1829" y="3325"/>
                    <a:pt x="1865" y="3325"/>
                  </a:cubicBezTo>
                  <a:cubicBezTo>
                    <a:pt x="1901" y="3325"/>
                    <a:pt x="1945" y="3280"/>
                    <a:pt x="1945" y="3245"/>
                  </a:cubicBezTo>
                  <a:cubicBezTo>
                    <a:pt x="1945" y="3209"/>
                    <a:pt x="1901" y="3165"/>
                    <a:pt x="1865" y="3165"/>
                  </a:cubicBezTo>
                  <a:close/>
                  <a:moveTo>
                    <a:pt x="4429" y="3197"/>
                  </a:moveTo>
                  <a:cubicBezTo>
                    <a:pt x="4395" y="3197"/>
                    <a:pt x="4390" y="3213"/>
                    <a:pt x="4390" y="3263"/>
                  </a:cubicBezTo>
                  <a:cubicBezTo>
                    <a:pt x="4390" y="3325"/>
                    <a:pt x="4398" y="3325"/>
                    <a:pt x="4461" y="3325"/>
                  </a:cubicBezTo>
                  <a:cubicBezTo>
                    <a:pt x="4523" y="3325"/>
                    <a:pt x="4523" y="3325"/>
                    <a:pt x="4523" y="3263"/>
                  </a:cubicBezTo>
                  <a:cubicBezTo>
                    <a:pt x="4523" y="3200"/>
                    <a:pt x="4523" y="3200"/>
                    <a:pt x="4461" y="3200"/>
                  </a:cubicBezTo>
                  <a:cubicBezTo>
                    <a:pt x="4448" y="3198"/>
                    <a:pt x="4437" y="3197"/>
                    <a:pt x="4429" y="3197"/>
                  </a:cubicBezTo>
                  <a:close/>
                  <a:moveTo>
                    <a:pt x="2272" y="3199"/>
                  </a:moveTo>
                  <a:cubicBezTo>
                    <a:pt x="2270" y="3199"/>
                    <a:pt x="2268" y="3200"/>
                    <a:pt x="2266" y="3200"/>
                  </a:cubicBezTo>
                  <a:cubicBezTo>
                    <a:pt x="2240" y="3200"/>
                    <a:pt x="2177" y="3254"/>
                    <a:pt x="2177" y="3280"/>
                  </a:cubicBezTo>
                  <a:cubicBezTo>
                    <a:pt x="2177" y="3307"/>
                    <a:pt x="2240" y="3361"/>
                    <a:pt x="2266" y="3361"/>
                  </a:cubicBezTo>
                  <a:cubicBezTo>
                    <a:pt x="2293" y="3361"/>
                    <a:pt x="2347" y="3307"/>
                    <a:pt x="2347" y="3280"/>
                  </a:cubicBezTo>
                  <a:cubicBezTo>
                    <a:pt x="2347" y="3255"/>
                    <a:pt x="2300" y="3199"/>
                    <a:pt x="2272" y="3199"/>
                  </a:cubicBezTo>
                  <a:close/>
                  <a:moveTo>
                    <a:pt x="4862" y="3227"/>
                  </a:moveTo>
                  <a:cubicBezTo>
                    <a:pt x="4800" y="3227"/>
                    <a:pt x="4791" y="3236"/>
                    <a:pt x="4791" y="3298"/>
                  </a:cubicBezTo>
                  <a:cubicBezTo>
                    <a:pt x="4791" y="3361"/>
                    <a:pt x="4791" y="3361"/>
                    <a:pt x="4853" y="3361"/>
                  </a:cubicBezTo>
                  <a:cubicBezTo>
                    <a:pt x="4925" y="3361"/>
                    <a:pt x="4925" y="3361"/>
                    <a:pt x="4925" y="3298"/>
                  </a:cubicBezTo>
                  <a:cubicBezTo>
                    <a:pt x="4925" y="3236"/>
                    <a:pt x="4916" y="3227"/>
                    <a:pt x="4862" y="3227"/>
                  </a:cubicBezTo>
                  <a:close/>
                  <a:moveTo>
                    <a:pt x="446" y="3227"/>
                  </a:moveTo>
                  <a:cubicBezTo>
                    <a:pt x="411" y="3227"/>
                    <a:pt x="366" y="3280"/>
                    <a:pt x="366" y="3316"/>
                  </a:cubicBezTo>
                  <a:cubicBezTo>
                    <a:pt x="366" y="3352"/>
                    <a:pt x="411" y="3396"/>
                    <a:pt x="455" y="3396"/>
                  </a:cubicBezTo>
                  <a:cubicBezTo>
                    <a:pt x="491" y="3396"/>
                    <a:pt x="536" y="3343"/>
                    <a:pt x="536" y="3307"/>
                  </a:cubicBezTo>
                  <a:cubicBezTo>
                    <a:pt x="536" y="3272"/>
                    <a:pt x="482" y="3227"/>
                    <a:pt x="446" y="3227"/>
                  </a:cubicBezTo>
                  <a:close/>
                  <a:moveTo>
                    <a:pt x="2650" y="3227"/>
                  </a:moveTo>
                  <a:cubicBezTo>
                    <a:pt x="2623" y="3227"/>
                    <a:pt x="2561" y="3289"/>
                    <a:pt x="2561" y="3316"/>
                  </a:cubicBezTo>
                  <a:cubicBezTo>
                    <a:pt x="2561" y="3334"/>
                    <a:pt x="2623" y="3396"/>
                    <a:pt x="2641" y="3396"/>
                  </a:cubicBezTo>
                  <a:cubicBezTo>
                    <a:pt x="2668" y="3396"/>
                    <a:pt x="2730" y="3343"/>
                    <a:pt x="2730" y="3316"/>
                  </a:cubicBezTo>
                  <a:cubicBezTo>
                    <a:pt x="2730" y="3289"/>
                    <a:pt x="2668" y="3227"/>
                    <a:pt x="2650" y="3227"/>
                  </a:cubicBezTo>
                  <a:close/>
                  <a:moveTo>
                    <a:pt x="5264" y="3280"/>
                  </a:moveTo>
                  <a:cubicBezTo>
                    <a:pt x="5219" y="3280"/>
                    <a:pt x="5192" y="3307"/>
                    <a:pt x="5192" y="3352"/>
                  </a:cubicBezTo>
                  <a:cubicBezTo>
                    <a:pt x="5192" y="3379"/>
                    <a:pt x="5219" y="3414"/>
                    <a:pt x="5255" y="3414"/>
                  </a:cubicBezTo>
                  <a:cubicBezTo>
                    <a:pt x="5291" y="3414"/>
                    <a:pt x="5326" y="3379"/>
                    <a:pt x="5326" y="3343"/>
                  </a:cubicBezTo>
                  <a:cubicBezTo>
                    <a:pt x="5326" y="3316"/>
                    <a:pt x="5291" y="3280"/>
                    <a:pt x="5264" y="3280"/>
                  </a:cubicBezTo>
                  <a:close/>
                  <a:moveTo>
                    <a:pt x="848" y="3263"/>
                  </a:moveTo>
                  <a:cubicBezTo>
                    <a:pt x="812" y="3263"/>
                    <a:pt x="768" y="3307"/>
                    <a:pt x="768" y="3352"/>
                  </a:cubicBezTo>
                  <a:cubicBezTo>
                    <a:pt x="768" y="3388"/>
                    <a:pt x="812" y="3432"/>
                    <a:pt x="848" y="3432"/>
                  </a:cubicBezTo>
                  <a:cubicBezTo>
                    <a:pt x="884" y="3423"/>
                    <a:pt x="937" y="3379"/>
                    <a:pt x="928" y="3343"/>
                  </a:cubicBezTo>
                  <a:cubicBezTo>
                    <a:pt x="928" y="3307"/>
                    <a:pt x="884" y="3263"/>
                    <a:pt x="848" y="3263"/>
                  </a:cubicBezTo>
                  <a:close/>
                  <a:moveTo>
                    <a:pt x="3042" y="3263"/>
                  </a:moveTo>
                  <a:cubicBezTo>
                    <a:pt x="3016" y="3263"/>
                    <a:pt x="2962" y="3325"/>
                    <a:pt x="2962" y="3352"/>
                  </a:cubicBezTo>
                  <a:cubicBezTo>
                    <a:pt x="2962" y="3379"/>
                    <a:pt x="3025" y="3432"/>
                    <a:pt x="3051" y="3432"/>
                  </a:cubicBezTo>
                  <a:cubicBezTo>
                    <a:pt x="3078" y="3423"/>
                    <a:pt x="3132" y="3370"/>
                    <a:pt x="3132" y="3343"/>
                  </a:cubicBezTo>
                  <a:cubicBezTo>
                    <a:pt x="3123" y="3316"/>
                    <a:pt x="3069" y="3263"/>
                    <a:pt x="3042" y="3263"/>
                  </a:cubicBezTo>
                  <a:close/>
                  <a:moveTo>
                    <a:pt x="5668" y="3315"/>
                  </a:moveTo>
                  <a:cubicBezTo>
                    <a:pt x="5664" y="3315"/>
                    <a:pt x="5660" y="3315"/>
                    <a:pt x="5656" y="3316"/>
                  </a:cubicBezTo>
                  <a:cubicBezTo>
                    <a:pt x="5621" y="3316"/>
                    <a:pt x="5585" y="3343"/>
                    <a:pt x="5585" y="3379"/>
                  </a:cubicBezTo>
                  <a:cubicBezTo>
                    <a:pt x="5585" y="3414"/>
                    <a:pt x="5621" y="3441"/>
                    <a:pt x="5656" y="3441"/>
                  </a:cubicBezTo>
                  <a:cubicBezTo>
                    <a:pt x="5660" y="3442"/>
                    <a:pt x="5664" y="3442"/>
                    <a:pt x="5667" y="3442"/>
                  </a:cubicBezTo>
                  <a:cubicBezTo>
                    <a:pt x="5697" y="3442"/>
                    <a:pt x="5719" y="3411"/>
                    <a:pt x="5719" y="3379"/>
                  </a:cubicBezTo>
                  <a:cubicBezTo>
                    <a:pt x="5727" y="3347"/>
                    <a:pt x="5699" y="3315"/>
                    <a:pt x="5668" y="3315"/>
                  </a:cubicBezTo>
                  <a:close/>
                  <a:moveTo>
                    <a:pt x="3444" y="3307"/>
                  </a:moveTo>
                  <a:cubicBezTo>
                    <a:pt x="3381" y="3307"/>
                    <a:pt x="3373" y="3334"/>
                    <a:pt x="3373" y="3388"/>
                  </a:cubicBezTo>
                  <a:cubicBezTo>
                    <a:pt x="3380" y="3430"/>
                    <a:pt x="3387" y="3444"/>
                    <a:pt x="3419" y="3444"/>
                  </a:cubicBezTo>
                  <a:cubicBezTo>
                    <a:pt x="3428" y="3444"/>
                    <a:pt x="3439" y="3443"/>
                    <a:pt x="3453" y="3441"/>
                  </a:cubicBezTo>
                  <a:cubicBezTo>
                    <a:pt x="3506" y="3441"/>
                    <a:pt x="3515" y="3441"/>
                    <a:pt x="3506" y="3379"/>
                  </a:cubicBezTo>
                  <a:cubicBezTo>
                    <a:pt x="3506" y="3316"/>
                    <a:pt x="3506" y="3316"/>
                    <a:pt x="3444" y="3307"/>
                  </a:cubicBezTo>
                  <a:close/>
                  <a:moveTo>
                    <a:pt x="1249" y="3316"/>
                  </a:moveTo>
                  <a:cubicBezTo>
                    <a:pt x="1214" y="3316"/>
                    <a:pt x="1169" y="3361"/>
                    <a:pt x="1169" y="3396"/>
                  </a:cubicBezTo>
                  <a:cubicBezTo>
                    <a:pt x="1169" y="3432"/>
                    <a:pt x="1214" y="3477"/>
                    <a:pt x="1249" y="3477"/>
                  </a:cubicBezTo>
                  <a:cubicBezTo>
                    <a:pt x="1285" y="3477"/>
                    <a:pt x="1330" y="3432"/>
                    <a:pt x="1330" y="3396"/>
                  </a:cubicBezTo>
                  <a:cubicBezTo>
                    <a:pt x="1330" y="3361"/>
                    <a:pt x="1285" y="3316"/>
                    <a:pt x="1249" y="3316"/>
                  </a:cubicBezTo>
                  <a:close/>
                  <a:moveTo>
                    <a:pt x="3845" y="3343"/>
                  </a:moveTo>
                  <a:cubicBezTo>
                    <a:pt x="3783" y="3343"/>
                    <a:pt x="3774" y="3352"/>
                    <a:pt x="3774" y="3405"/>
                  </a:cubicBezTo>
                  <a:cubicBezTo>
                    <a:pt x="3774" y="3468"/>
                    <a:pt x="3783" y="3477"/>
                    <a:pt x="3836" y="3477"/>
                  </a:cubicBezTo>
                  <a:cubicBezTo>
                    <a:pt x="3899" y="3477"/>
                    <a:pt x="3908" y="3477"/>
                    <a:pt x="3908" y="3414"/>
                  </a:cubicBezTo>
                  <a:cubicBezTo>
                    <a:pt x="3908" y="3352"/>
                    <a:pt x="3908" y="3343"/>
                    <a:pt x="3845" y="3343"/>
                  </a:cubicBezTo>
                  <a:close/>
                  <a:moveTo>
                    <a:pt x="6058" y="3343"/>
                  </a:moveTo>
                  <a:cubicBezTo>
                    <a:pt x="6022" y="3343"/>
                    <a:pt x="5986" y="3370"/>
                    <a:pt x="5986" y="3414"/>
                  </a:cubicBezTo>
                  <a:cubicBezTo>
                    <a:pt x="5986" y="3450"/>
                    <a:pt x="6022" y="3477"/>
                    <a:pt x="6058" y="3477"/>
                  </a:cubicBezTo>
                  <a:cubicBezTo>
                    <a:pt x="6085" y="3477"/>
                    <a:pt x="6120" y="3450"/>
                    <a:pt x="6120" y="3414"/>
                  </a:cubicBezTo>
                  <a:cubicBezTo>
                    <a:pt x="6120" y="3379"/>
                    <a:pt x="6093" y="3352"/>
                    <a:pt x="6058" y="3343"/>
                  </a:cubicBezTo>
                  <a:close/>
                  <a:moveTo>
                    <a:pt x="1651" y="3343"/>
                  </a:moveTo>
                  <a:cubicBezTo>
                    <a:pt x="1606" y="3343"/>
                    <a:pt x="1562" y="3396"/>
                    <a:pt x="1562" y="3432"/>
                  </a:cubicBezTo>
                  <a:cubicBezTo>
                    <a:pt x="1562" y="3468"/>
                    <a:pt x="1615" y="3512"/>
                    <a:pt x="1651" y="3512"/>
                  </a:cubicBezTo>
                  <a:cubicBezTo>
                    <a:pt x="1686" y="3512"/>
                    <a:pt x="1731" y="3468"/>
                    <a:pt x="1731" y="3423"/>
                  </a:cubicBezTo>
                  <a:cubicBezTo>
                    <a:pt x="1731" y="3388"/>
                    <a:pt x="1686" y="3343"/>
                    <a:pt x="1651" y="3343"/>
                  </a:cubicBezTo>
                  <a:close/>
                  <a:moveTo>
                    <a:pt x="4247" y="3379"/>
                  </a:moveTo>
                  <a:cubicBezTo>
                    <a:pt x="4184" y="3379"/>
                    <a:pt x="4175" y="3388"/>
                    <a:pt x="4175" y="3441"/>
                  </a:cubicBezTo>
                  <a:cubicBezTo>
                    <a:pt x="4175" y="3504"/>
                    <a:pt x="4184" y="3512"/>
                    <a:pt x="4238" y="3512"/>
                  </a:cubicBezTo>
                  <a:cubicBezTo>
                    <a:pt x="4300" y="3512"/>
                    <a:pt x="4309" y="3504"/>
                    <a:pt x="4309" y="3450"/>
                  </a:cubicBezTo>
                  <a:cubicBezTo>
                    <a:pt x="4309" y="3388"/>
                    <a:pt x="4300" y="3379"/>
                    <a:pt x="4247" y="3379"/>
                  </a:cubicBezTo>
                  <a:close/>
                  <a:moveTo>
                    <a:pt x="6450" y="3379"/>
                  </a:moveTo>
                  <a:cubicBezTo>
                    <a:pt x="6415" y="3379"/>
                    <a:pt x="6388" y="3414"/>
                    <a:pt x="6388" y="3441"/>
                  </a:cubicBezTo>
                  <a:cubicBezTo>
                    <a:pt x="6388" y="3486"/>
                    <a:pt x="6424" y="3512"/>
                    <a:pt x="6459" y="3512"/>
                  </a:cubicBezTo>
                  <a:cubicBezTo>
                    <a:pt x="6495" y="3512"/>
                    <a:pt x="6522" y="3477"/>
                    <a:pt x="6522" y="3441"/>
                  </a:cubicBezTo>
                  <a:cubicBezTo>
                    <a:pt x="6522" y="3405"/>
                    <a:pt x="6486" y="3379"/>
                    <a:pt x="6450" y="3379"/>
                  </a:cubicBezTo>
                  <a:close/>
                  <a:moveTo>
                    <a:pt x="2043" y="3379"/>
                  </a:moveTo>
                  <a:cubicBezTo>
                    <a:pt x="2017" y="3379"/>
                    <a:pt x="1963" y="3432"/>
                    <a:pt x="1963" y="3459"/>
                  </a:cubicBezTo>
                  <a:cubicBezTo>
                    <a:pt x="1963" y="3486"/>
                    <a:pt x="2017" y="3548"/>
                    <a:pt x="2043" y="3548"/>
                  </a:cubicBezTo>
                  <a:cubicBezTo>
                    <a:pt x="2070" y="3548"/>
                    <a:pt x="2133" y="3486"/>
                    <a:pt x="2133" y="3459"/>
                  </a:cubicBezTo>
                  <a:cubicBezTo>
                    <a:pt x="2133" y="3432"/>
                    <a:pt x="2070" y="3379"/>
                    <a:pt x="2043" y="3379"/>
                  </a:cubicBezTo>
                  <a:close/>
                  <a:moveTo>
                    <a:pt x="4648" y="3414"/>
                  </a:moveTo>
                  <a:cubicBezTo>
                    <a:pt x="4586" y="3414"/>
                    <a:pt x="4577" y="3414"/>
                    <a:pt x="4577" y="3468"/>
                  </a:cubicBezTo>
                  <a:cubicBezTo>
                    <a:pt x="4577" y="3539"/>
                    <a:pt x="4577" y="3548"/>
                    <a:pt x="4639" y="3548"/>
                  </a:cubicBezTo>
                  <a:cubicBezTo>
                    <a:pt x="4702" y="3548"/>
                    <a:pt x="4711" y="3539"/>
                    <a:pt x="4711" y="3486"/>
                  </a:cubicBezTo>
                  <a:cubicBezTo>
                    <a:pt x="4711" y="3423"/>
                    <a:pt x="4702" y="3414"/>
                    <a:pt x="4648" y="3414"/>
                  </a:cubicBezTo>
                  <a:close/>
                  <a:moveTo>
                    <a:pt x="2429" y="3413"/>
                  </a:moveTo>
                  <a:cubicBezTo>
                    <a:pt x="2400" y="3413"/>
                    <a:pt x="2347" y="3462"/>
                    <a:pt x="2347" y="3495"/>
                  </a:cubicBezTo>
                  <a:cubicBezTo>
                    <a:pt x="2347" y="3521"/>
                    <a:pt x="2400" y="3575"/>
                    <a:pt x="2427" y="3575"/>
                  </a:cubicBezTo>
                  <a:cubicBezTo>
                    <a:pt x="2429" y="3576"/>
                    <a:pt x="2431" y="3576"/>
                    <a:pt x="2433" y="3576"/>
                  </a:cubicBezTo>
                  <a:cubicBezTo>
                    <a:pt x="2461" y="3576"/>
                    <a:pt x="2508" y="3528"/>
                    <a:pt x="2516" y="3495"/>
                  </a:cubicBezTo>
                  <a:cubicBezTo>
                    <a:pt x="2516" y="3477"/>
                    <a:pt x="2463" y="3414"/>
                    <a:pt x="2436" y="3414"/>
                  </a:cubicBezTo>
                  <a:cubicBezTo>
                    <a:pt x="2434" y="3414"/>
                    <a:pt x="2432" y="3413"/>
                    <a:pt x="2429" y="3413"/>
                  </a:cubicBezTo>
                  <a:close/>
                  <a:moveTo>
                    <a:pt x="5041" y="3441"/>
                  </a:moveTo>
                  <a:cubicBezTo>
                    <a:pt x="5005" y="3441"/>
                    <a:pt x="4978" y="3477"/>
                    <a:pt x="4969" y="3512"/>
                  </a:cubicBezTo>
                  <a:cubicBezTo>
                    <a:pt x="4969" y="3544"/>
                    <a:pt x="4998" y="3576"/>
                    <a:pt x="5030" y="3576"/>
                  </a:cubicBezTo>
                  <a:cubicBezTo>
                    <a:pt x="5033" y="3576"/>
                    <a:pt x="5037" y="3576"/>
                    <a:pt x="5041" y="3575"/>
                  </a:cubicBezTo>
                  <a:cubicBezTo>
                    <a:pt x="5076" y="3575"/>
                    <a:pt x="5103" y="3548"/>
                    <a:pt x="5103" y="3512"/>
                  </a:cubicBezTo>
                  <a:cubicBezTo>
                    <a:pt x="5103" y="3477"/>
                    <a:pt x="5076" y="3441"/>
                    <a:pt x="5041" y="3441"/>
                  </a:cubicBezTo>
                  <a:close/>
                  <a:moveTo>
                    <a:pt x="634" y="3441"/>
                  </a:moveTo>
                  <a:cubicBezTo>
                    <a:pt x="598" y="3450"/>
                    <a:pt x="553" y="3495"/>
                    <a:pt x="553" y="3530"/>
                  </a:cubicBezTo>
                  <a:cubicBezTo>
                    <a:pt x="553" y="3566"/>
                    <a:pt x="598" y="3611"/>
                    <a:pt x="634" y="3611"/>
                  </a:cubicBezTo>
                  <a:cubicBezTo>
                    <a:pt x="669" y="3611"/>
                    <a:pt x="714" y="3566"/>
                    <a:pt x="714" y="3530"/>
                  </a:cubicBezTo>
                  <a:cubicBezTo>
                    <a:pt x="714" y="3495"/>
                    <a:pt x="669" y="3441"/>
                    <a:pt x="634" y="3441"/>
                  </a:cubicBezTo>
                  <a:close/>
                  <a:moveTo>
                    <a:pt x="2828" y="3441"/>
                  </a:moveTo>
                  <a:cubicBezTo>
                    <a:pt x="2793" y="3450"/>
                    <a:pt x="2739" y="3504"/>
                    <a:pt x="2748" y="3530"/>
                  </a:cubicBezTo>
                  <a:cubicBezTo>
                    <a:pt x="2748" y="3557"/>
                    <a:pt x="2811" y="3611"/>
                    <a:pt x="2828" y="3611"/>
                  </a:cubicBezTo>
                  <a:cubicBezTo>
                    <a:pt x="2864" y="3611"/>
                    <a:pt x="2918" y="3548"/>
                    <a:pt x="2909" y="3521"/>
                  </a:cubicBezTo>
                  <a:cubicBezTo>
                    <a:pt x="2909" y="3495"/>
                    <a:pt x="2855" y="3441"/>
                    <a:pt x="2828" y="3441"/>
                  </a:cubicBezTo>
                  <a:close/>
                  <a:moveTo>
                    <a:pt x="3230" y="3495"/>
                  </a:moveTo>
                  <a:cubicBezTo>
                    <a:pt x="3167" y="3495"/>
                    <a:pt x="3158" y="3504"/>
                    <a:pt x="3158" y="3557"/>
                  </a:cubicBezTo>
                  <a:cubicBezTo>
                    <a:pt x="3158" y="3619"/>
                    <a:pt x="3167" y="3628"/>
                    <a:pt x="3230" y="3628"/>
                  </a:cubicBezTo>
                  <a:cubicBezTo>
                    <a:pt x="3283" y="3628"/>
                    <a:pt x="3292" y="3619"/>
                    <a:pt x="3292" y="3566"/>
                  </a:cubicBezTo>
                  <a:cubicBezTo>
                    <a:pt x="3292" y="3504"/>
                    <a:pt x="3292" y="3495"/>
                    <a:pt x="3230" y="3495"/>
                  </a:cubicBezTo>
                  <a:close/>
                  <a:moveTo>
                    <a:pt x="5442" y="3495"/>
                  </a:moveTo>
                  <a:cubicBezTo>
                    <a:pt x="5407" y="3495"/>
                    <a:pt x="5371" y="3521"/>
                    <a:pt x="5371" y="3557"/>
                  </a:cubicBezTo>
                  <a:cubicBezTo>
                    <a:pt x="5371" y="3602"/>
                    <a:pt x="5407" y="3628"/>
                    <a:pt x="5442" y="3628"/>
                  </a:cubicBezTo>
                  <a:cubicBezTo>
                    <a:pt x="5478" y="3628"/>
                    <a:pt x="5505" y="3593"/>
                    <a:pt x="5505" y="3557"/>
                  </a:cubicBezTo>
                  <a:cubicBezTo>
                    <a:pt x="5505" y="3521"/>
                    <a:pt x="5478" y="3495"/>
                    <a:pt x="5442" y="3495"/>
                  </a:cubicBezTo>
                  <a:close/>
                  <a:moveTo>
                    <a:pt x="1035" y="3477"/>
                  </a:moveTo>
                  <a:cubicBezTo>
                    <a:pt x="1000" y="3477"/>
                    <a:pt x="946" y="3521"/>
                    <a:pt x="946" y="3566"/>
                  </a:cubicBezTo>
                  <a:cubicBezTo>
                    <a:pt x="946" y="3602"/>
                    <a:pt x="1000" y="3646"/>
                    <a:pt x="1035" y="3646"/>
                  </a:cubicBezTo>
                  <a:cubicBezTo>
                    <a:pt x="1071" y="3646"/>
                    <a:pt x="1116" y="3602"/>
                    <a:pt x="1116" y="3566"/>
                  </a:cubicBezTo>
                  <a:cubicBezTo>
                    <a:pt x="1116" y="3521"/>
                    <a:pt x="1071" y="3477"/>
                    <a:pt x="1035" y="3477"/>
                  </a:cubicBezTo>
                  <a:close/>
                  <a:moveTo>
                    <a:pt x="3646" y="3528"/>
                  </a:moveTo>
                  <a:cubicBezTo>
                    <a:pt x="3639" y="3528"/>
                    <a:pt x="3631" y="3529"/>
                    <a:pt x="3622" y="3530"/>
                  </a:cubicBezTo>
                  <a:cubicBezTo>
                    <a:pt x="3569" y="3530"/>
                    <a:pt x="3560" y="3539"/>
                    <a:pt x="3560" y="3602"/>
                  </a:cubicBezTo>
                  <a:cubicBezTo>
                    <a:pt x="3560" y="3655"/>
                    <a:pt x="3569" y="3664"/>
                    <a:pt x="3631" y="3664"/>
                  </a:cubicBezTo>
                  <a:cubicBezTo>
                    <a:pt x="3685" y="3664"/>
                    <a:pt x="3694" y="3655"/>
                    <a:pt x="3694" y="3593"/>
                  </a:cubicBezTo>
                  <a:cubicBezTo>
                    <a:pt x="3694" y="3548"/>
                    <a:pt x="3681" y="3528"/>
                    <a:pt x="3646" y="3528"/>
                  </a:cubicBezTo>
                  <a:close/>
                  <a:moveTo>
                    <a:pt x="5835" y="3530"/>
                  </a:moveTo>
                  <a:cubicBezTo>
                    <a:pt x="5808" y="3530"/>
                    <a:pt x="5772" y="3557"/>
                    <a:pt x="5772" y="3593"/>
                  </a:cubicBezTo>
                  <a:cubicBezTo>
                    <a:pt x="5772" y="3628"/>
                    <a:pt x="5799" y="3664"/>
                    <a:pt x="5835" y="3664"/>
                  </a:cubicBezTo>
                  <a:cubicBezTo>
                    <a:pt x="5870" y="3664"/>
                    <a:pt x="5906" y="3628"/>
                    <a:pt x="5906" y="3593"/>
                  </a:cubicBezTo>
                  <a:cubicBezTo>
                    <a:pt x="5906" y="3557"/>
                    <a:pt x="5870" y="3530"/>
                    <a:pt x="5835" y="3530"/>
                  </a:cubicBezTo>
                  <a:close/>
                  <a:moveTo>
                    <a:pt x="6232" y="3565"/>
                  </a:moveTo>
                  <a:cubicBezTo>
                    <a:pt x="6195" y="3565"/>
                    <a:pt x="6174" y="3596"/>
                    <a:pt x="6174" y="3628"/>
                  </a:cubicBezTo>
                  <a:cubicBezTo>
                    <a:pt x="6174" y="3664"/>
                    <a:pt x="6201" y="3691"/>
                    <a:pt x="6236" y="3691"/>
                  </a:cubicBezTo>
                  <a:cubicBezTo>
                    <a:pt x="6272" y="3691"/>
                    <a:pt x="6308" y="3664"/>
                    <a:pt x="6308" y="3628"/>
                  </a:cubicBezTo>
                  <a:cubicBezTo>
                    <a:pt x="6308" y="3593"/>
                    <a:pt x="6281" y="3566"/>
                    <a:pt x="6245" y="3566"/>
                  </a:cubicBezTo>
                  <a:cubicBezTo>
                    <a:pt x="6240" y="3565"/>
                    <a:pt x="6236" y="3565"/>
                    <a:pt x="6232" y="3565"/>
                  </a:cubicBezTo>
                  <a:close/>
                  <a:moveTo>
                    <a:pt x="1430" y="3529"/>
                  </a:moveTo>
                  <a:cubicBezTo>
                    <a:pt x="1401" y="3529"/>
                    <a:pt x="1347" y="3578"/>
                    <a:pt x="1347" y="3611"/>
                  </a:cubicBezTo>
                  <a:cubicBezTo>
                    <a:pt x="1347" y="3637"/>
                    <a:pt x="1401" y="3691"/>
                    <a:pt x="1428" y="3691"/>
                  </a:cubicBezTo>
                  <a:cubicBezTo>
                    <a:pt x="1430" y="3692"/>
                    <a:pt x="1432" y="3692"/>
                    <a:pt x="1434" y="3692"/>
                  </a:cubicBezTo>
                  <a:cubicBezTo>
                    <a:pt x="1462" y="3692"/>
                    <a:pt x="1509" y="3644"/>
                    <a:pt x="1517" y="3619"/>
                  </a:cubicBezTo>
                  <a:cubicBezTo>
                    <a:pt x="1517" y="3593"/>
                    <a:pt x="1463" y="3530"/>
                    <a:pt x="1437" y="3530"/>
                  </a:cubicBezTo>
                  <a:cubicBezTo>
                    <a:pt x="1435" y="3530"/>
                    <a:pt x="1432" y="3529"/>
                    <a:pt x="1430" y="3529"/>
                  </a:cubicBezTo>
                  <a:close/>
                  <a:moveTo>
                    <a:pt x="3996" y="3563"/>
                  </a:moveTo>
                  <a:cubicBezTo>
                    <a:pt x="3967" y="3563"/>
                    <a:pt x="3961" y="3579"/>
                    <a:pt x="3961" y="3628"/>
                  </a:cubicBezTo>
                  <a:cubicBezTo>
                    <a:pt x="3961" y="3691"/>
                    <a:pt x="3961" y="3691"/>
                    <a:pt x="4024" y="3691"/>
                  </a:cubicBezTo>
                  <a:cubicBezTo>
                    <a:pt x="4037" y="3693"/>
                    <a:pt x="4048" y="3694"/>
                    <a:pt x="4057" y="3694"/>
                  </a:cubicBezTo>
                  <a:cubicBezTo>
                    <a:pt x="4090" y="3694"/>
                    <a:pt x="4095" y="3679"/>
                    <a:pt x="4095" y="3637"/>
                  </a:cubicBezTo>
                  <a:cubicBezTo>
                    <a:pt x="4095" y="3566"/>
                    <a:pt x="4086" y="3566"/>
                    <a:pt x="4024" y="3566"/>
                  </a:cubicBezTo>
                  <a:cubicBezTo>
                    <a:pt x="4013" y="3564"/>
                    <a:pt x="4004" y="3563"/>
                    <a:pt x="3996" y="3563"/>
                  </a:cubicBezTo>
                  <a:close/>
                  <a:moveTo>
                    <a:pt x="1835" y="3565"/>
                  </a:moveTo>
                  <a:cubicBezTo>
                    <a:pt x="1833" y="3565"/>
                    <a:pt x="1831" y="3565"/>
                    <a:pt x="1829" y="3566"/>
                  </a:cubicBezTo>
                  <a:cubicBezTo>
                    <a:pt x="1802" y="3566"/>
                    <a:pt x="1749" y="3619"/>
                    <a:pt x="1749" y="3646"/>
                  </a:cubicBezTo>
                  <a:cubicBezTo>
                    <a:pt x="1749" y="3673"/>
                    <a:pt x="1802" y="3727"/>
                    <a:pt x="1829" y="3727"/>
                  </a:cubicBezTo>
                  <a:cubicBezTo>
                    <a:pt x="1856" y="3727"/>
                    <a:pt x="1918" y="3673"/>
                    <a:pt x="1909" y="3646"/>
                  </a:cubicBezTo>
                  <a:cubicBezTo>
                    <a:pt x="1909" y="3621"/>
                    <a:pt x="1863" y="3565"/>
                    <a:pt x="1835" y="3565"/>
                  </a:cubicBezTo>
                  <a:close/>
                  <a:moveTo>
                    <a:pt x="4425" y="3593"/>
                  </a:moveTo>
                  <a:cubicBezTo>
                    <a:pt x="4363" y="3593"/>
                    <a:pt x="4363" y="3602"/>
                    <a:pt x="4363" y="3655"/>
                  </a:cubicBezTo>
                  <a:cubicBezTo>
                    <a:pt x="4354" y="3718"/>
                    <a:pt x="4363" y="3727"/>
                    <a:pt x="4416" y="3727"/>
                  </a:cubicBezTo>
                  <a:cubicBezTo>
                    <a:pt x="4479" y="3727"/>
                    <a:pt x="4488" y="3718"/>
                    <a:pt x="4488" y="3673"/>
                  </a:cubicBezTo>
                  <a:cubicBezTo>
                    <a:pt x="4497" y="3602"/>
                    <a:pt x="4488" y="3593"/>
                    <a:pt x="4425" y="3593"/>
                  </a:cubicBezTo>
                  <a:close/>
                  <a:moveTo>
                    <a:pt x="6629" y="3593"/>
                  </a:moveTo>
                  <a:cubicBezTo>
                    <a:pt x="6593" y="3602"/>
                    <a:pt x="6566" y="3637"/>
                    <a:pt x="6566" y="3673"/>
                  </a:cubicBezTo>
                  <a:cubicBezTo>
                    <a:pt x="6575" y="3700"/>
                    <a:pt x="6602" y="3727"/>
                    <a:pt x="6638" y="3727"/>
                  </a:cubicBezTo>
                  <a:cubicBezTo>
                    <a:pt x="6664" y="3727"/>
                    <a:pt x="6673" y="3727"/>
                    <a:pt x="6673" y="3700"/>
                  </a:cubicBezTo>
                  <a:cubicBezTo>
                    <a:pt x="6664" y="3664"/>
                    <a:pt x="6664" y="3637"/>
                    <a:pt x="6655" y="3602"/>
                  </a:cubicBezTo>
                  <a:cubicBezTo>
                    <a:pt x="6655" y="3602"/>
                    <a:pt x="6638" y="3593"/>
                    <a:pt x="6629" y="3593"/>
                  </a:cubicBezTo>
                  <a:close/>
                  <a:moveTo>
                    <a:pt x="2213" y="3593"/>
                  </a:moveTo>
                  <a:cubicBezTo>
                    <a:pt x="2186" y="3593"/>
                    <a:pt x="2124" y="3655"/>
                    <a:pt x="2133" y="3682"/>
                  </a:cubicBezTo>
                  <a:cubicBezTo>
                    <a:pt x="2133" y="3709"/>
                    <a:pt x="2186" y="3762"/>
                    <a:pt x="2213" y="3762"/>
                  </a:cubicBezTo>
                  <a:cubicBezTo>
                    <a:pt x="2248" y="3762"/>
                    <a:pt x="2302" y="3700"/>
                    <a:pt x="2293" y="3673"/>
                  </a:cubicBezTo>
                  <a:cubicBezTo>
                    <a:pt x="2293" y="3646"/>
                    <a:pt x="2240" y="3593"/>
                    <a:pt x="2213" y="3593"/>
                  </a:cubicBezTo>
                  <a:close/>
                  <a:moveTo>
                    <a:pt x="4827" y="3628"/>
                  </a:moveTo>
                  <a:cubicBezTo>
                    <a:pt x="4791" y="3628"/>
                    <a:pt x="4755" y="3664"/>
                    <a:pt x="4755" y="3691"/>
                  </a:cubicBezTo>
                  <a:cubicBezTo>
                    <a:pt x="4755" y="3735"/>
                    <a:pt x="4791" y="3762"/>
                    <a:pt x="4827" y="3762"/>
                  </a:cubicBezTo>
                  <a:cubicBezTo>
                    <a:pt x="4862" y="3762"/>
                    <a:pt x="4889" y="3727"/>
                    <a:pt x="4889" y="3691"/>
                  </a:cubicBezTo>
                  <a:cubicBezTo>
                    <a:pt x="4889" y="3655"/>
                    <a:pt x="4853" y="3628"/>
                    <a:pt x="4827" y="3628"/>
                  </a:cubicBezTo>
                  <a:close/>
                  <a:moveTo>
                    <a:pt x="411" y="3628"/>
                  </a:moveTo>
                  <a:cubicBezTo>
                    <a:pt x="384" y="3628"/>
                    <a:pt x="384" y="3628"/>
                    <a:pt x="393" y="3664"/>
                  </a:cubicBezTo>
                  <a:cubicBezTo>
                    <a:pt x="393" y="3673"/>
                    <a:pt x="402" y="3682"/>
                    <a:pt x="402" y="3691"/>
                  </a:cubicBezTo>
                  <a:cubicBezTo>
                    <a:pt x="402" y="3718"/>
                    <a:pt x="411" y="3753"/>
                    <a:pt x="420" y="3780"/>
                  </a:cubicBezTo>
                  <a:cubicBezTo>
                    <a:pt x="420" y="3789"/>
                    <a:pt x="429" y="3798"/>
                    <a:pt x="438" y="3798"/>
                  </a:cubicBezTo>
                  <a:cubicBezTo>
                    <a:pt x="464" y="3789"/>
                    <a:pt x="509" y="3727"/>
                    <a:pt x="500" y="3700"/>
                  </a:cubicBezTo>
                  <a:cubicBezTo>
                    <a:pt x="491" y="3664"/>
                    <a:pt x="446" y="3628"/>
                    <a:pt x="411" y="3628"/>
                  </a:cubicBezTo>
                  <a:close/>
                  <a:moveTo>
                    <a:pt x="2614" y="3628"/>
                  </a:moveTo>
                  <a:cubicBezTo>
                    <a:pt x="2587" y="3628"/>
                    <a:pt x="2525" y="3682"/>
                    <a:pt x="2525" y="3709"/>
                  </a:cubicBezTo>
                  <a:cubicBezTo>
                    <a:pt x="2525" y="3735"/>
                    <a:pt x="2587" y="3798"/>
                    <a:pt x="2614" y="3798"/>
                  </a:cubicBezTo>
                  <a:cubicBezTo>
                    <a:pt x="2641" y="3798"/>
                    <a:pt x="2695" y="3735"/>
                    <a:pt x="2695" y="3709"/>
                  </a:cubicBezTo>
                  <a:cubicBezTo>
                    <a:pt x="2695" y="3682"/>
                    <a:pt x="2641" y="3628"/>
                    <a:pt x="2614" y="3628"/>
                  </a:cubicBezTo>
                  <a:close/>
                  <a:moveTo>
                    <a:pt x="5215" y="3663"/>
                  </a:moveTo>
                  <a:cubicBezTo>
                    <a:pt x="5178" y="3663"/>
                    <a:pt x="5157" y="3695"/>
                    <a:pt x="5157" y="3727"/>
                  </a:cubicBezTo>
                  <a:cubicBezTo>
                    <a:pt x="5157" y="3762"/>
                    <a:pt x="5192" y="3798"/>
                    <a:pt x="5219" y="3798"/>
                  </a:cubicBezTo>
                  <a:cubicBezTo>
                    <a:pt x="5255" y="3798"/>
                    <a:pt x="5291" y="3762"/>
                    <a:pt x="5291" y="3727"/>
                  </a:cubicBezTo>
                  <a:cubicBezTo>
                    <a:pt x="5291" y="3691"/>
                    <a:pt x="5264" y="3664"/>
                    <a:pt x="5228" y="3664"/>
                  </a:cubicBezTo>
                  <a:cubicBezTo>
                    <a:pt x="5223" y="3663"/>
                    <a:pt x="5219" y="3663"/>
                    <a:pt x="5215" y="3663"/>
                  </a:cubicBezTo>
                  <a:close/>
                  <a:moveTo>
                    <a:pt x="2982" y="3679"/>
                  </a:moveTo>
                  <a:cubicBezTo>
                    <a:pt x="2950" y="3679"/>
                    <a:pt x="2944" y="3693"/>
                    <a:pt x="2944" y="3735"/>
                  </a:cubicBezTo>
                  <a:cubicBezTo>
                    <a:pt x="2944" y="3798"/>
                    <a:pt x="2953" y="3807"/>
                    <a:pt x="3007" y="3807"/>
                  </a:cubicBezTo>
                  <a:cubicBezTo>
                    <a:pt x="3020" y="3809"/>
                    <a:pt x="3030" y="3810"/>
                    <a:pt x="3039" y="3810"/>
                  </a:cubicBezTo>
                  <a:cubicBezTo>
                    <a:pt x="3073" y="3810"/>
                    <a:pt x="3078" y="3794"/>
                    <a:pt x="3078" y="3744"/>
                  </a:cubicBezTo>
                  <a:cubicBezTo>
                    <a:pt x="3078" y="3682"/>
                    <a:pt x="3069" y="3682"/>
                    <a:pt x="3016" y="3682"/>
                  </a:cubicBezTo>
                  <a:cubicBezTo>
                    <a:pt x="3002" y="3680"/>
                    <a:pt x="2991" y="3679"/>
                    <a:pt x="2982" y="3679"/>
                  </a:cubicBezTo>
                  <a:close/>
                  <a:moveTo>
                    <a:pt x="812" y="3664"/>
                  </a:moveTo>
                  <a:cubicBezTo>
                    <a:pt x="777" y="3664"/>
                    <a:pt x="732" y="3709"/>
                    <a:pt x="732" y="3744"/>
                  </a:cubicBezTo>
                  <a:cubicBezTo>
                    <a:pt x="732" y="3780"/>
                    <a:pt x="785" y="3825"/>
                    <a:pt x="821" y="3825"/>
                  </a:cubicBezTo>
                  <a:cubicBezTo>
                    <a:pt x="857" y="3825"/>
                    <a:pt x="901" y="3780"/>
                    <a:pt x="901" y="3744"/>
                  </a:cubicBezTo>
                  <a:cubicBezTo>
                    <a:pt x="901" y="3709"/>
                    <a:pt x="848" y="3664"/>
                    <a:pt x="812" y="3664"/>
                  </a:cubicBezTo>
                  <a:close/>
                  <a:moveTo>
                    <a:pt x="3417" y="3709"/>
                  </a:moveTo>
                  <a:cubicBezTo>
                    <a:pt x="3355" y="3709"/>
                    <a:pt x="3346" y="3718"/>
                    <a:pt x="3346" y="3771"/>
                  </a:cubicBezTo>
                  <a:cubicBezTo>
                    <a:pt x="3346" y="3834"/>
                    <a:pt x="3346" y="3843"/>
                    <a:pt x="3408" y="3843"/>
                  </a:cubicBezTo>
                  <a:cubicBezTo>
                    <a:pt x="3471" y="3843"/>
                    <a:pt x="3480" y="3843"/>
                    <a:pt x="3480" y="3780"/>
                  </a:cubicBezTo>
                  <a:cubicBezTo>
                    <a:pt x="3480" y="3718"/>
                    <a:pt x="3471" y="3709"/>
                    <a:pt x="3417" y="3709"/>
                  </a:cubicBezTo>
                  <a:close/>
                  <a:moveTo>
                    <a:pt x="5621" y="3709"/>
                  </a:moveTo>
                  <a:cubicBezTo>
                    <a:pt x="5585" y="3709"/>
                    <a:pt x="5558" y="3735"/>
                    <a:pt x="5558" y="3771"/>
                  </a:cubicBezTo>
                  <a:cubicBezTo>
                    <a:pt x="5558" y="3816"/>
                    <a:pt x="5585" y="3843"/>
                    <a:pt x="5621" y="3843"/>
                  </a:cubicBezTo>
                  <a:cubicBezTo>
                    <a:pt x="5656" y="3843"/>
                    <a:pt x="5692" y="3816"/>
                    <a:pt x="5692" y="3780"/>
                  </a:cubicBezTo>
                  <a:cubicBezTo>
                    <a:pt x="5692" y="3744"/>
                    <a:pt x="5656" y="3709"/>
                    <a:pt x="5621" y="3709"/>
                  </a:cubicBezTo>
                  <a:close/>
                  <a:moveTo>
                    <a:pt x="1214" y="3691"/>
                  </a:moveTo>
                  <a:cubicBezTo>
                    <a:pt x="1187" y="3691"/>
                    <a:pt x="1133" y="3753"/>
                    <a:pt x="1133" y="3780"/>
                  </a:cubicBezTo>
                  <a:cubicBezTo>
                    <a:pt x="1133" y="3807"/>
                    <a:pt x="1187" y="3860"/>
                    <a:pt x="1214" y="3860"/>
                  </a:cubicBezTo>
                  <a:cubicBezTo>
                    <a:pt x="1240" y="3860"/>
                    <a:pt x="1294" y="3807"/>
                    <a:pt x="1294" y="3780"/>
                  </a:cubicBezTo>
                  <a:cubicBezTo>
                    <a:pt x="1294" y="3753"/>
                    <a:pt x="1240" y="3691"/>
                    <a:pt x="1214" y="3691"/>
                  </a:cubicBezTo>
                  <a:close/>
                  <a:moveTo>
                    <a:pt x="3810" y="3744"/>
                  </a:moveTo>
                  <a:cubicBezTo>
                    <a:pt x="3747" y="3744"/>
                    <a:pt x="3747" y="3753"/>
                    <a:pt x="3747" y="3807"/>
                  </a:cubicBezTo>
                  <a:cubicBezTo>
                    <a:pt x="3738" y="3869"/>
                    <a:pt x="3747" y="3878"/>
                    <a:pt x="3801" y="3878"/>
                  </a:cubicBezTo>
                  <a:cubicBezTo>
                    <a:pt x="3872" y="3878"/>
                    <a:pt x="3872" y="3869"/>
                    <a:pt x="3872" y="3816"/>
                  </a:cubicBezTo>
                  <a:cubicBezTo>
                    <a:pt x="3872" y="3753"/>
                    <a:pt x="3872" y="3744"/>
                    <a:pt x="3810" y="3744"/>
                  </a:cubicBezTo>
                  <a:close/>
                  <a:moveTo>
                    <a:pt x="6022" y="3744"/>
                  </a:moveTo>
                  <a:cubicBezTo>
                    <a:pt x="5986" y="3744"/>
                    <a:pt x="5960" y="3780"/>
                    <a:pt x="5960" y="3807"/>
                  </a:cubicBezTo>
                  <a:cubicBezTo>
                    <a:pt x="5960" y="3851"/>
                    <a:pt x="5986" y="3878"/>
                    <a:pt x="6031" y="3878"/>
                  </a:cubicBezTo>
                  <a:cubicBezTo>
                    <a:pt x="6058" y="3878"/>
                    <a:pt x="6093" y="3843"/>
                    <a:pt x="6085" y="3807"/>
                  </a:cubicBezTo>
                  <a:cubicBezTo>
                    <a:pt x="6085" y="3771"/>
                    <a:pt x="6058" y="3744"/>
                    <a:pt x="6022" y="3744"/>
                  </a:cubicBezTo>
                  <a:close/>
                  <a:moveTo>
                    <a:pt x="1615" y="3744"/>
                  </a:moveTo>
                  <a:cubicBezTo>
                    <a:pt x="1588" y="3744"/>
                    <a:pt x="1526" y="3807"/>
                    <a:pt x="1535" y="3825"/>
                  </a:cubicBezTo>
                  <a:cubicBezTo>
                    <a:pt x="1535" y="3860"/>
                    <a:pt x="1588" y="3914"/>
                    <a:pt x="1615" y="3914"/>
                  </a:cubicBezTo>
                  <a:cubicBezTo>
                    <a:pt x="1642" y="3914"/>
                    <a:pt x="1695" y="3851"/>
                    <a:pt x="1695" y="3825"/>
                  </a:cubicBezTo>
                  <a:cubicBezTo>
                    <a:pt x="1695" y="3798"/>
                    <a:pt x="1642" y="3744"/>
                    <a:pt x="1615" y="3744"/>
                  </a:cubicBezTo>
                  <a:close/>
                  <a:moveTo>
                    <a:pt x="4200" y="3779"/>
                  </a:moveTo>
                  <a:cubicBezTo>
                    <a:pt x="4168" y="3779"/>
                    <a:pt x="4140" y="3811"/>
                    <a:pt x="4140" y="3843"/>
                  </a:cubicBezTo>
                  <a:cubicBezTo>
                    <a:pt x="4140" y="3878"/>
                    <a:pt x="4175" y="3914"/>
                    <a:pt x="4211" y="3914"/>
                  </a:cubicBezTo>
                  <a:cubicBezTo>
                    <a:pt x="4247" y="3914"/>
                    <a:pt x="4274" y="3878"/>
                    <a:pt x="4274" y="3851"/>
                  </a:cubicBezTo>
                  <a:cubicBezTo>
                    <a:pt x="4274" y="3816"/>
                    <a:pt x="4247" y="3780"/>
                    <a:pt x="4211" y="3780"/>
                  </a:cubicBezTo>
                  <a:cubicBezTo>
                    <a:pt x="4207" y="3779"/>
                    <a:pt x="4204" y="3779"/>
                    <a:pt x="4200" y="3779"/>
                  </a:cubicBezTo>
                  <a:close/>
                  <a:moveTo>
                    <a:pt x="6424" y="3780"/>
                  </a:moveTo>
                  <a:cubicBezTo>
                    <a:pt x="6388" y="3780"/>
                    <a:pt x="6352" y="3807"/>
                    <a:pt x="6352" y="3843"/>
                  </a:cubicBezTo>
                  <a:cubicBezTo>
                    <a:pt x="6352" y="3878"/>
                    <a:pt x="6379" y="3914"/>
                    <a:pt x="6424" y="3914"/>
                  </a:cubicBezTo>
                  <a:cubicBezTo>
                    <a:pt x="6459" y="3914"/>
                    <a:pt x="6486" y="3878"/>
                    <a:pt x="6486" y="3843"/>
                  </a:cubicBezTo>
                  <a:cubicBezTo>
                    <a:pt x="6486" y="3807"/>
                    <a:pt x="6459" y="3780"/>
                    <a:pt x="6424" y="3780"/>
                  </a:cubicBezTo>
                  <a:close/>
                  <a:moveTo>
                    <a:pt x="4604" y="3807"/>
                  </a:moveTo>
                  <a:cubicBezTo>
                    <a:pt x="4568" y="3816"/>
                    <a:pt x="4541" y="3843"/>
                    <a:pt x="4541" y="3878"/>
                  </a:cubicBezTo>
                  <a:cubicBezTo>
                    <a:pt x="4541" y="3914"/>
                    <a:pt x="4568" y="3941"/>
                    <a:pt x="4604" y="3941"/>
                  </a:cubicBezTo>
                  <a:cubicBezTo>
                    <a:pt x="4639" y="3941"/>
                    <a:pt x="4675" y="3914"/>
                    <a:pt x="4675" y="3878"/>
                  </a:cubicBezTo>
                  <a:cubicBezTo>
                    <a:pt x="4675" y="3843"/>
                    <a:pt x="4648" y="3807"/>
                    <a:pt x="4604" y="3807"/>
                  </a:cubicBezTo>
                  <a:close/>
                  <a:moveTo>
                    <a:pt x="1999" y="3780"/>
                  </a:moveTo>
                  <a:cubicBezTo>
                    <a:pt x="1972" y="3780"/>
                    <a:pt x="1918" y="3834"/>
                    <a:pt x="1909" y="3860"/>
                  </a:cubicBezTo>
                  <a:cubicBezTo>
                    <a:pt x="1909" y="3887"/>
                    <a:pt x="1963" y="3941"/>
                    <a:pt x="1999" y="3941"/>
                  </a:cubicBezTo>
                  <a:cubicBezTo>
                    <a:pt x="2000" y="3941"/>
                    <a:pt x="2002" y="3942"/>
                    <a:pt x="2003" y="3942"/>
                  </a:cubicBezTo>
                  <a:cubicBezTo>
                    <a:pt x="2026" y="3942"/>
                    <a:pt x="2079" y="3893"/>
                    <a:pt x="2079" y="3860"/>
                  </a:cubicBezTo>
                  <a:cubicBezTo>
                    <a:pt x="2079" y="3834"/>
                    <a:pt x="2025" y="3780"/>
                    <a:pt x="1999" y="3780"/>
                  </a:cubicBezTo>
                  <a:close/>
                  <a:moveTo>
                    <a:pt x="2400" y="3807"/>
                  </a:moveTo>
                  <a:cubicBezTo>
                    <a:pt x="2373" y="3807"/>
                    <a:pt x="2320" y="3860"/>
                    <a:pt x="2311" y="3887"/>
                  </a:cubicBezTo>
                  <a:cubicBezTo>
                    <a:pt x="2311" y="3914"/>
                    <a:pt x="2364" y="3976"/>
                    <a:pt x="2391" y="3976"/>
                  </a:cubicBezTo>
                  <a:cubicBezTo>
                    <a:pt x="2418" y="3976"/>
                    <a:pt x="2480" y="3923"/>
                    <a:pt x="2480" y="3896"/>
                  </a:cubicBezTo>
                  <a:cubicBezTo>
                    <a:pt x="2480" y="3869"/>
                    <a:pt x="2427" y="3816"/>
                    <a:pt x="2400" y="3807"/>
                  </a:cubicBezTo>
                  <a:close/>
                  <a:moveTo>
                    <a:pt x="5014" y="3843"/>
                  </a:moveTo>
                  <a:cubicBezTo>
                    <a:pt x="4969" y="3843"/>
                    <a:pt x="4943" y="3869"/>
                    <a:pt x="4943" y="3914"/>
                  </a:cubicBezTo>
                  <a:cubicBezTo>
                    <a:pt x="4943" y="3950"/>
                    <a:pt x="4969" y="3976"/>
                    <a:pt x="5005" y="3976"/>
                  </a:cubicBezTo>
                  <a:cubicBezTo>
                    <a:pt x="5041" y="3976"/>
                    <a:pt x="5076" y="3950"/>
                    <a:pt x="5076" y="3914"/>
                  </a:cubicBezTo>
                  <a:cubicBezTo>
                    <a:pt x="5076" y="3878"/>
                    <a:pt x="5050" y="3843"/>
                    <a:pt x="5014" y="3843"/>
                  </a:cubicBezTo>
                  <a:close/>
                  <a:moveTo>
                    <a:pt x="2802" y="3860"/>
                  </a:moveTo>
                  <a:cubicBezTo>
                    <a:pt x="2730" y="3860"/>
                    <a:pt x="2730" y="3869"/>
                    <a:pt x="2730" y="3932"/>
                  </a:cubicBezTo>
                  <a:cubicBezTo>
                    <a:pt x="2730" y="3985"/>
                    <a:pt x="2739" y="3994"/>
                    <a:pt x="2793" y="3994"/>
                  </a:cubicBezTo>
                  <a:cubicBezTo>
                    <a:pt x="2855" y="3994"/>
                    <a:pt x="2864" y="3985"/>
                    <a:pt x="2864" y="3932"/>
                  </a:cubicBezTo>
                  <a:cubicBezTo>
                    <a:pt x="2864" y="3869"/>
                    <a:pt x="2855" y="3860"/>
                    <a:pt x="2802" y="3860"/>
                  </a:cubicBezTo>
                  <a:close/>
                  <a:moveTo>
                    <a:pt x="607" y="3843"/>
                  </a:moveTo>
                  <a:cubicBezTo>
                    <a:pt x="571" y="3843"/>
                    <a:pt x="518" y="3887"/>
                    <a:pt x="518" y="3923"/>
                  </a:cubicBezTo>
                  <a:cubicBezTo>
                    <a:pt x="518" y="3958"/>
                    <a:pt x="562" y="4012"/>
                    <a:pt x="598" y="4012"/>
                  </a:cubicBezTo>
                  <a:cubicBezTo>
                    <a:pt x="634" y="4012"/>
                    <a:pt x="678" y="3967"/>
                    <a:pt x="687" y="3932"/>
                  </a:cubicBezTo>
                  <a:cubicBezTo>
                    <a:pt x="687" y="3896"/>
                    <a:pt x="643" y="3843"/>
                    <a:pt x="607" y="3843"/>
                  </a:cubicBezTo>
                  <a:close/>
                  <a:moveTo>
                    <a:pt x="5407" y="3878"/>
                  </a:moveTo>
                  <a:cubicBezTo>
                    <a:pt x="5371" y="3878"/>
                    <a:pt x="5344" y="3905"/>
                    <a:pt x="5344" y="3941"/>
                  </a:cubicBezTo>
                  <a:cubicBezTo>
                    <a:pt x="5344" y="3985"/>
                    <a:pt x="5371" y="4012"/>
                    <a:pt x="5415" y="4012"/>
                  </a:cubicBezTo>
                  <a:cubicBezTo>
                    <a:pt x="5442" y="4012"/>
                    <a:pt x="5478" y="3976"/>
                    <a:pt x="5469" y="3941"/>
                  </a:cubicBezTo>
                  <a:cubicBezTo>
                    <a:pt x="5469" y="3905"/>
                    <a:pt x="5442" y="3878"/>
                    <a:pt x="5407" y="3878"/>
                  </a:cubicBezTo>
                  <a:close/>
                  <a:moveTo>
                    <a:pt x="3203" y="3896"/>
                  </a:moveTo>
                  <a:cubicBezTo>
                    <a:pt x="3141" y="3896"/>
                    <a:pt x="3132" y="3905"/>
                    <a:pt x="3132" y="3950"/>
                  </a:cubicBezTo>
                  <a:cubicBezTo>
                    <a:pt x="3123" y="4021"/>
                    <a:pt x="3132" y="4030"/>
                    <a:pt x="3194" y="4030"/>
                  </a:cubicBezTo>
                  <a:cubicBezTo>
                    <a:pt x="3257" y="4030"/>
                    <a:pt x="3257" y="4021"/>
                    <a:pt x="3257" y="3967"/>
                  </a:cubicBezTo>
                  <a:cubicBezTo>
                    <a:pt x="3265" y="3905"/>
                    <a:pt x="3257" y="3896"/>
                    <a:pt x="3203" y="3896"/>
                  </a:cubicBezTo>
                  <a:close/>
                  <a:moveTo>
                    <a:pt x="1000" y="3878"/>
                  </a:moveTo>
                  <a:cubicBezTo>
                    <a:pt x="964" y="3878"/>
                    <a:pt x="910" y="3941"/>
                    <a:pt x="919" y="3967"/>
                  </a:cubicBezTo>
                  <a:cubicBezTo>
                    <a:pt x="919" y="3994"/>
                    <a:pt x="973" y="4048"/>
                    <a:pt x="1000" y="4048"/>
                  </a:cubicBezTo>
                  <a:cubicBezTo>
                    <a:pt x="1026" y="4039"/>
                    <a:pt x="1080" y="3985"/>
                    <a:pt x="1080" y="3958"/>
                  </a:cubicBezTo>
                  <a:cubicBezTo>
                    <a:pt x="1080" y="3932"/>
                    <a:pt x="1026" y="3878"/>
                    <a:pt x="1000" y="3878"/>
                  </a:cubicBezTo>
                  <a:close/>
                  <a:moveTo>
                    <a:pt x="3563" y="3929"/>
                  </a:moveTo>
                  <a:cubicBezTo>
                    <a:pt x="3530" y="3929"/>
                    <a:pt x="3524" y="3945"/>
                    <a:pt x="3524" y="3994"/>
                  </a:cubicBezTo>
                  <a:cubicBezTo>
                    <a:pt x="3524" y="4057"/>
                    <a:pt x="3533" y="4057"/>
                    <a:pt x="3596" y="4057"/>
                  </a:cubicBezTo>
                  <a:cubicBezTo>
                    <a:pt x="3658" y="4057"/>
                    <a:pt x="3658" y="4057"/>
                    <a:pt x="3658" y="3994"/>
                  </a:cubicBezTo>
                  <a:cubicBezTo>
                    <a:pt x="3658" y="3932"/>
                    <a:pt x="3658" y="3932"/>
                    <a:pt x="3596" y="3932"/>
                  </a:cubicBezTo>
                  <a:cubicBezTo>
                    <a:pt x="3583" y="3930"/>
                    <a:pt x="3572" y="3929"/>
                    <a:pt x="3563" y="3929"/>
                  </a:cubicBezTo>
                  <a:close/>
                  <a:moveTo>
                    <a:pt x="5817" y="3930"/>
                  </a:moveTo>
                  <a:cubicBezTo>
                    <a:pt x="5814" y="3930"/>
                    <a:pt x="5811" y="3931"/>
                    <a:pt x="5808" y="3932"/>
                  </a:cubicBezTo>
                  <a:cubicBezTo>
                    <a:pt x="5772" y="3932"/>
                    <a:pt x="5737" y="3958"/>
                    <a:pt x="5737" y="3994"/>
                  </a:cubicBezTo>
                  <a:cubicBezTo>
                    <a:pt x="5737" y="4030"/>
                    <a:pt x="5772" y="4057"/>
                    <a:pt x="5799" y="4057"/>
                  </a:cubicBezTo>
                  <a:cubicBezTo>
                    <a:pt x="5804" y="4058"/>
                    <a:pt x="5808" y="4058"/>
                    <a:pt x="5813" y="4058"/>
                  </a:cubicBezTo>
                  <a:cubicBezTo>
                    <a:pt x="5849" y="4058"/>
                    <a:pt x="5870" y="4026"/>
                    <a:pt x="5870" y="3994"/>
                  </a:cubicBezTo>
                  <a:cubicBezTo>
                    <a:pt x="5870" y="3962"/>
                    <a:pt x="5842" y="3930"/>
                    <a:pt x="5817" y="3930"/>
                  </a:cubicBezTo>
                  <a:close/>
                  <a:moveTo>
                    <a:pt x="1395" y="3913"/>
                  </a:moveTo>
                  <a:cubicBezTo>
                    <a:pt x="1366" y="3913"/>
                    <a:pt x="1320" y="3961"/>
                    <a:pt x="1312" y="3994"/>
                  </a:cubicBezTo>
                  <a:cubicBezTo>
                    <a:pt x="1312" y="4021"/>
                    <a:pt x="1365" y="4074"/>
                    <a:pt x="1392" y="4074"/>
                  </a:cubicBezTo>
                  <a:cubicBezTo>
                    <a:pt x="1394" y="4075"/>
                    <a:pt x="1396" y="4075"/>
                    <a:pt x="1399" y="4075"/>
                  </a:cubicBezTo>
                  <a:cubicBezTo>
                    <a:pt x="1428" y="4075"/>
                    <a:pt x="1481" y="4027"/>
                    <a:pt x="1481" y="3994"/>
                  </a:cubicBezTo>
                  <a:cubicBezTo>
                    <a:pt x="1481" y="3967"/>
                    <a:pt x="1428" y="3914"/>
                    <a:pt x="1401" y="3914"/>
                  </a:cubicBezTo>
                  <a:cubicBezTo>
                    <a:pt x="1399" y="3913"/>
                    <a:pt x="1397" y="3913"/>
                    <a:pt x="1395" y="3913"/>
                  </a:cubicBezTo>
                  <a:close/>
                  <a:moveTo>
                    <a:pt x="3997" y="3958"/>
                  </a:moveTo>
                  <a:cubicBezTo>
                    <a:pt x="3961" y="3958"/>
                    <a:pt x="3926" y="3985"/>
                    <a:pt x="3926" y="4021"/>
                  </a:cubicBezTo>
                  <a:cubicBezTo>
                    <a:pt x="3926" y="4066"/>
                    <a:pt x="3952" y="4092"/>
                    <a:pt x="3997" y="4092"/>
                  </a:cubicBezTo>
                  <a:cubicBezTo>
                    <a:pt x="4033" y="4092"/>
                    <a:pt x="4059" y="4066"/>
                    <a:pt x="4059" y="4030"/>
                  </a:cubicBezTo>
                  <a:cubicBezTo>
                    <a:pt x="4059" y="3994"/>
                    <a:pt x="4033" y="3958"/>
                    <a:pt x="3997" y="3958"/>
                  </a:cubicBezTo>
                  <a:close/>
                  <a:moveTo>
                    <a:pt x="6209" y="3958"/>
                  </a:moveTo>
                  <a:cubicBezTo>
                    <a:pt x="6165" y="3958"/>
                    <a:pt x="6138" y="3994"/>
                    <a:pt x="6138" y="4030"/>
                  </a:cubicBezTo>
                  <a:cubicBezTo>
                    <a:pt x="6138" y="4066"/>
                    <a:pt x="6174" y="4092"/>
                    <a:pt x="6201" y="4092"/>
                  </a:cubicBezTo>
                  <a:cubicBezTo>
                    <a:pt x="6236" y="4092"/>
                    <a:pt x="6272" y="4066"/>
                    <a:pt x="6272" y="4030"/>
                  </a:cubicBezTo>
                  <a:cubicBezTo>
                    <a:pt x="6272" y="3994"/>
                    <a:pt x="6245" y="3958"/>
                    <a:pt x="6209" y="3958"/>
                  </a:cubicBezTo>
                  <a:close/>
                  <a:moveTo>
                    <a:pt x="1776" y="3958"/>
                  </a:moveTo>
                  <a:cubicBezTo>
                    <a:pt x="1749" y="3967"/>
                    <a:pt x="1695" y="4021"/>
                    <a:pt x="1695" y="4048"/>
                  </a:cubicBezTo>
                  <a:cubicBezTo>
                    <a:pt x="1704" y="4074"/>
                    <a:pt x="1758" y="4128"/>
                    <a:pt x="1785" y="4128"/>
                  </a:cubicBezTo>
                  <a:cubicBezTo>
                    <a:pt x="1811" y="4128"/>
                    <a:pt x="1865" y="4066"/>
                    <a:pt x="1865" y="4039"/>
                  </a:cubicBezTo>
                  <a:cubicBezTo>
                    <a:pt x="1865" y="4012"/>
                    <a:pt x="1802" y="3958"/>
                    <a:pt x="1776" y="3958"/>
                  </a:cubicBezTo>
                  <a:close/>
                  <a:moveTo>
                    <a:pt x="4398" y="3994"/>
                  </a:moveTo>
                  <a:cubicBezTo>
                    <a:pt x="4363" y="3994"/>
                    <a:pt x="4327" y="4021"/>
                    <a:pt x="4327" y="4057"/>
                  </a:cubicBezTo>
                  <a:cubicBezTo>
                    <a:pt x="4318" y="4092"/>
                    <a:pt x="4354" y="4128"/>
                    <a:pt x="4390" y="4128"/>
                  </a:cubicBezTo>
                  <a:cubicBezTo>
                    <a:pt x="4425" y="4128"/>
                    <a:pt x="4461" y="4092"/>
                    <a:pt x="4461" y="4066"/>
                  </a:cubicBezTo>
                  <a:cubicBezTo>
                    <a:pt x="4461" y="4030"/>
                    <a:pt x="4425" y="3994"/>
                    <a:pt x="4398" y="3994"/>
                  </a:cubicBezTo>
                  <a:close/>
                  <a:moveTo>
                    <a:pt x="6584" y="3994"/>
                  </a:moveTo>
                  <a:cubicBezTo>
                    <a:pt x="6548" y="3994"/>
                    <a:pt x="6522" y="4021"/>
                    <a:pt x="6522" y="4057"/>
                  </a:cubicBezTo>
                  <a:cubicBezTo>
                    <a:pt x="6522" y="4101"/>
                    <a:pt x="6548" y="4128"/>
                    <a:pt x="6593" y="4128"/>
                  </a:cubicBezTo>
                  <a:cubicBezTo>
                    <a:pt x="6629" y="4128"/>
                    <a:pt x="6655" y="4092"/>
                    <a:pt x="6655" y="4057"/>
                  </a:cubicBezTo>
                  <a:cubicBezTo>
                    <a:pt x="6655" y="4021"/>
                    <a:pt x="6620" y="3994"/>
                    <a:pt x="6584" y="3994"/>
                  </a:cubicBezTo>
                  <a:close/>
                  <a:moveTo>
                    <a:pt x="2186" y="4012"/>
                  </a:moveTo>
                  <a:cubicBezTo>
                    <a:pt x="2124" y="4012"/>
                    <a:pt x="2115" y="4021"/>
                    <a:pt x="2115" y="4066"/>
                  </a:cubicBezTo>
                  <a:cubicBezTo>
                    <a:pt x="2115" y="4137"/>
                    <a:pt x="2115" y="4146"/>
                    <a:pt x="2177" y="4146"/>
                  </a:cubicBezTo>
                  <a:cubicBezTo>
                    <a:pt x="2240" y="4146"/>
                    <a:pt x="2248" y="4137"/>
                    <a:pt x="2248" y="4083"/>
                  </a:cubicBezTo>
                  <a:cubicBezTo>
                    <a:pt x="2248" y="4021"/>
                    <a:pt x="2240" y="4012"/>
                    <a:pt x="2186" y="4012"/>
                  </a:cubicBezTo>
                  <a:close/>
                  <a:moveTo>
                    <a:pt x="4791" y="4030"/>
                  </a:moveTo>
                  <a:cubicBezTo>
                    <a:pt x="4755" y="4030"/>
                    <a:pt x="4729" y="4057"/>
                    <a:pt x="4729" y="4092"/>
                  </a:cubicBezTo>
                  <a:cubicBezTo>
                    <a:pt x="4720" y="4128"/>
                    <a:pt x="4755" y="4164"/>
                    <a:pt x="4791" y="4164"/>
                  </a:cubicBezTo>
                  <a:cubicBezTo>
                    <a:pt x="4827" y="4155"/>
                    <a:pt x="4862" y="4128"/>
                    <a:pt x="4853" y="4092"/>
                  </a:cubicBezTo>
                  <a:cubicBezTo>
                    <a:pt x="4853" y="4057"/>
                    <a:pt x="4827" y="4030"/>
                    <a:pt x="4791" y="4030"/>
                  </a:cubicBezTo>
                  <a:close/>
                  <a:moveTo>
                    <a:pt x="2554" y="4045"/>
                  </a:moveTo>
                  <a:cubicBezTo>
                    <a:pt x="2522" y="4045"/>
                    <a:pt x="2516" y="4059"/>
                    <a:pt x="2516" y="4101"/>
                  </a:cubicBezTo>
                  <a:cubicBezTo>
                    <a:pt x="2507" y="4173"/>
                    <a:pt x="2516" y="4173"/>
                    <a:pt x="2579" y="4173"/>
                  </a:cubicBezTo>
                  <a:cubicBezTo>
                    <a:pt x="2592" y="4175"/>
                    <a:pt x="2603" y="4176"/>
                    <a:pt x="2611" y="4176"/>
                  </a:cubicBezTo>
                  <a:cubicBezTo>
                    <a:pt x="2641" y="4176"/>
                    <a:pt x="2641" y="4161"/>
                    <a:pt x="2641" y="4119"/>
                  </a:cubicBezTo>
                  <a:cubicBezTo>
                    <a:pt x="2650" y="4048"/>
                    <a:pt x="2641" y="4048"/>
                    <a:pt x="2587" y="4048"/>
                  </a:cubicBezTo>
                  <a:cubicBezTo>
                    <a:pt x="2574" y="4046"/>
                    <a:pt x="2563" y="4045"/>
                    <a:pt x="2554" y="4045"/>
                  </a:cubicBezTo>
                  <a:close/>
                  <a:moveTo>
                    <a:pt x="5184" y="4057"/>
                  </a:moveTo>
                  <a:cubicBezTo>
                    <a:pt x="5157" y="4066"/>
                    <a:pt x="5121" y="4092"/>
                    <a:pt x="5121" y="4128"/>
                  </a:cubicBezTo>
                  <a:cubicBezTo>
                    <a:pt x="5121" y="4164"/>
                    <a:pt x="5157" y="4190"/>
                    <a:pt x="5192" y="4190"/>
                  </a:cubicBezTo>
                  <a:cubicBezTo>
                    <a:pt x="5228" y="4190"/>
                    <a:pt x="5255" y="4164"/>
                    <a:pt x="5255" y="4119"/>
                  </a:cubicBezTo>
                  <a:cubicBezTo>
                    <a:pt x="5255" y="4092"/>
                    <a:pt x="5219" y="4057"/>
                    <a:pt x="5184" y="4057"/>
                  </a:cubicBezTo>
                  <a:close/>
                  <a:moveTo>
                    <a:pt x="2980" y="4074"/>
                  </a:moveTo>
                  <a:cubicBezTo>
                    <a:pt x="2918" y="4074"/>
                    <a:pt x="2909" y="4083"/>
                    <a:pt x="2909" y="4137"/>
                  </a:cubicBezTo>
                  <a:cubicBezTo>
                    <a:pt x="2909" y="4199"/>
                    <a:pt x="2918" y="4208"/>
                    <a:pt x="2971" y="4208"/>
                  </a:cubicBezTo>
                  <a:cubicBezTo>
                    <a:pt x="3034" y="4208"/>
                    <a:pt x="3042" y="4199"/>
                    <a:pt x="3042" y="4155"/>
                  </a:cubicBezTo>
                  <a:cubicBezTo>
                    <a:pt x="3042" y="4083"/>
                    <a:pt x="3042" y="4074"/>
                    <a:pt x="2980" y="4074"/>
                  </a:cubicBezTo>
                  <a:close/>
                  <a:moveTo>
                    <a:pt x="785" y="4057"/>
                  </a:moveTo>
                  <a:cubicBezTo>
                    <a:pt x="759" y="4057"/>
                    <a:pt x="696" y="4119"/>
                    <a:pt x="696" y="4146"/>
                  </a:cubicBezTo>
                  <a:cubicBezTo>
                    <a:pt x="696" y="4173"/>
                    <a:pt x="759" y="4226"/>
                    <a:pt x="785" y="4226"/>
                  </a:cubicBezTo>
                  <a:cubicBezTo>
                    <a:pt x="812" y="4226"/>
                    <a:pt x="866" y="4173"/>
                    <a:pt x="866" y="4146"/>
                  </a:cubicBezTo>
                  <a:cubicBezTo>
                    <a:pt x="866" y="4119"/>
                    <a:pt x="812" y="4057"/>
                    <a:pt x="785" y="4057"/>
                  </a:cubicBezTo>
                  <a:close/>
                  <a:moveTo>
                    <a:pt x="5585" y="4092"/>
                  </a:moveTo>
                  <a:cubicBezTo>
                    <a:pt x="5549" y="4092"/>
                    <a:pt x="5523" y="4128"/>
                    <a:pt x="5523" y="4164"/>
                  </a:cubicBezTo>
                  <a:cubicBezTo>
                    <a:pt x="5523" y="4199"/>
                    <a:pt x="5558" y="4226"/>
                    <a:pt x="5585" y="4226"/>
                  </a:cubicBezTo>
                  <a:cubicBezTo>
                    <a:pt x="5621" y="4226"/>
                    <a:pt x="5656" y="4199"/>
                    <a:pt x="5656" y="4164"/>
                  </a:cubicBezTo>
                  <a:cubicBezTo>
                    <a:pt x="5656" y="4119"/>
                    <a:pt x="5621" y="4092"/>
                    <a:pt x="5585" y="4092"/>
                  </a:cubicBezTo>
                  <a:close/>
                  <a:moveTo>
                    <a:pt x="3381" y="4110"/>
                  </a:moveTo>
                  <a:cubicBezTo>
                    <a:pt x="3319" y="4110"/>
                    <a:pt x="3310" y="4119"/>
                    <a:pt x="3310" y="4173"/>
                  </a:cubicBezTo>
                  <a:cubicBezTo>
                    <a:pt x="3310" y="4235"/>
                    <a:pt x="3319" y="4244"/>
                    <a:pt x="3373" y="4244"/>
                  </a:cubicBezTo>
                  <a:cubicBezTo>
                    <a:pt x="3435" y="4244"/>
                    <a:pt x="3444" y="4235"/>
                    <a:pt x="3444" y="4182"/>
                  </a:cubicBezTo>
                  <a:cubicBezTo>
                    <a:pt x="3444" y="4119"/>
                    <a:pt x="3435" y="4110"/>
                    <a:pt x="3381" y="4110"/>
                  </a:cubicBezTo>
                  <a:close/>
                  <a:moveTo>
                    <a:pt x="1178" y="4092"/>
                  </a:moveTo>
                  <a:cubicBezTo>
                    <a:pt x="1151" y="4092"/>
                    <a:pt x="1098" y="4155"/>
                    <a:pt x="1098" y="4173"/>
                  </a:cubicBezTo>
                  <a:cubicBezTo>
                    <a:pt x="1098" y="4199"/>
                    <a:pt x="1151" y="4262"/>
                    <a:pt x="1178" y="4262"/>
                  </a:cubicBezTo>
                  <a:cubicBezTo>
                    <a:pt x="1205" y="4262"/>
                    <a:pt x="1267" y="4199"/>
                    <a:pt x="1267" y="4182"/>
                  </a:cubicBezTo>
                  <a:cubicBezTo>
                    <a:pt x="1267" y="4155"/>
                    <a:pt x="1205" y="4092"/>
                    <a:pt x="1178" y="4092"/>
                  </a:cubicBezTo>
                  <a:close/>
                  <a:moveTo>
                    <a:pt x="3774" y="4146"/>
                  </a:moveTo>
                  <a:cubicBezTo>
                    <a:pt x="3738" y="4146"/>
                    <a:pt x="3712" y="4173"/>
                    <a:pt x="3712" y="4208"/>
                  </a:cubicBezTo>
                  <a:cubicBezTo>
                    <a:pt x="3712" y="4244"/>
                    <a:pt x="3738" y="4280"/>
                    <a:pt x="3783" y="4280"/>
                  </a:cubicBezTo>
                  <a:cubicBezTo>
                    <a:pt x="3819" y="4271"/>
                    <a:pt x="3845" y="4244"/>
                    <a:pt x="3845" y="4208"/>
                  </a:cubicBezTo>
                  <a:cubicBezTo>
                    <a:pt x="3845" y="4173"/>
                    <a:pt x="3810" y="4146"/>
                    <a:pt x="3774" y="4146"/>
                  </a:cubicBezTo>
                  <a:close/>
                  <a:moveTo>
                    <a:pt x="5986" y="4146"/>
                  </a:moveTo>
                  <a:cubicBezTo>
                    <a:pt x="5951" y="4146"/>
                    <a:pt x="5924" y="4173"/>
                    <a:pt x="5924" y="4208"/>
                  </a:cubicBezTo>
                  <a:cubicBezTo>
                    <a:pt x="5924" y="4244"/>
                    <a:pt x="5951" y="4280"/>
                    <a:pt x="5986" y="4280"/>
                  </a:cubicBezTo>
                  <a:cubicBezTo>
                    <a:pt x="6022" y="4280"/>
                    <a:pt x="6058" y="4244"/>
                    <a:pt x="6058" y="4208"/>
                  </a:cubicBezTo>
                  <a:cubicBezTo>
                    <a:pt x="6058" y="4173"/>
                    <a:pt x="6022" y="4146"/>
                    <a:pt x="5986" y="4146"/>
                  </a:cubicBezTo>
                  <a:close/>
                  <a:moveTo>
                    <a:pt x="1562" y="4128"/>
                  </a:moveTo>
                  <a:cubicBezTo>
                    <a:pt x="1544" y="4128"/>
                    <a:pt x="1481" y="4182"/>
                    <a:pt x="1481" y="4208"/>
                  </a:cubicBezTo>
                  <a:cubicBezTo>
                    <a:pt x="1481" y="4235"/>
                    <a:pt x="1535" y="4289"/>
                    <a:pt x="1562" y="4297"/>
                  </a:cubicBezTo>
                  <a:cubicBezTo>
                    <a:pt x="1588" y="4297"/>
                    <a:pt x="1642" y="4235"/>
                    <a:pt x="1651" y="4208"/>
                  </a:cubicBezTo>
                  <a:cubicBezTo>
                    <a:pt x="1651" y="4182"/>
                    <a:pt x="1597" y="4128"/>
                    <a:pt x="1562" y="4128"/>
                  </a:cubicBezTo>
                  <a:close/>
                  <a:moveTo>
                    <a:pt x="4175" y="4173"/>
                  </a:moveTo>
                  <a:cubicBezTo>
                    <a:pt x="4140" y="4173"/>
                    <a:pt x="4113" y="4208"/>
                    <a:pt x="4113" y="4244"/>
                  </a:cubicBezTo>
                  <a:cubicBezTo>
                    <a:pt x="4105" y="4276"/>
                    <a:pt x="4133" y="4308"/>
                    <a:pt x="4171" y="4308"/>
                  </a:cubicBezTo>
                  <a:cubicBezTo>
                    <a:pt x="4175" y="4308"/>
                    <a:pt x="4180" y="4307"/>
                    <a:pt x="4184" y="4306"/>
                  </a:cubicBezTo>
                  <a:cubicBezTo>
                    <a:pt x="4211" y="4306"/>
                    <a:pt x="4247" y="4280"/>
                    <a:pt x="4238" y="4244"/>
                  </a:cubicBezTo>
                  <a:cubicBezTo>
                    <a:pt x="4238" y="4208"/>
                    <a:pt x="4211" y="4173"/>
                    <a:pt x="4175" y="4173"/>
                  </a:cubicBezTo>
                  <a:close/>
                  <a:moveTo>
                    <a:pt x="6370" y="4173"/>
                  </a:moveTo>
                  <a:cubicBezTo>
                    <a:pt x="6334" y="4173"/>
                    <a:pt x="6308" y="4208"/>
                    <a:pt x="6308" y="4244"/>
                  </a:cubicBezTo>
                  <a:cubicBezTo>
                    <a:pt x="6308" y="4276"/>
                    <a:pt x="6329" y="4308"/>
                    <a:pt x="6365" y="4308"/>
                  </a:cubicBezTo>
                  <a:cubicBezTo>
                    <a:pt x="6370" y="4308"/>
                    <a:pt x="6374" y="4307"/>
                    <a:pt x="6379" y="4306"/>
                  </a:cubicBezTo>
                  <a:cubicBezTo>
                    <a:pt x="6406" y="4306"/>
                    <a:pt x="6441" y="4280"/>
                    <a:pt x="6441" y="4244"/>
                  </a:cubicBezTo>
                  <a:cubicBezTo>
                    <a:pt x="6432" y="4208"/>
                    <a:pt x="6406" y="4173"/>
                    <a:pt x="6370" y="4173"/>
                  </a:cubicBezTo>
                  <a:close/>
                  <a:moveTo>
                    <a:pt x="1972" y="4190"/>
                  </a:moveTo>
                  <a:cubicBezTo>
                    <a:pt x="1909" y="4190"/>
                    <a:pt x="1901" y="4199"/>
                    <a:pt x="1901" y="4253"/>
                  </a:cubicBezTo>
                  <a:cubicBezTo>
                    <a:pt x="1892" y="4315"/>
                    <a:pt x="1901" y="4324"/>
                    <a:pt x="1963" y="4324"/>
                  </a:cubicBezTo>
                  <a:cubicBezTo>
                    <a:pt x="2025" y="4324"/>
                    <a:pt x="2025" y="4324"/>
                    <a:pt x="2034" y="4262"/>
                  </a:cubicBezTo>
                  <a:cubicBezTo>
                    <a:pt x="2034" y="4199"/>
                    <a:pt x="2025" y="4190"/>
                    <a:pt x="1972" y="4190"/>
                  </a:cubicBezTo>
                  <a:close/>
                  <a:moveTo>
                    <a:pt x="4577" y="4208"/>
                  </a:moveTo>
                  <a:cubicBezTo>
                    <a:pt x="4541" y="4208"/>
                    <a:pt x="4506" y="4244"/>
                    <a:pt x="4506" y="4271"/>
                  </a:cubicBezTo>
                  <a:cubicBezTo>
                    <a:pt x="4506" y="4315"/>
                    <a:pt x="4541" y="4342"/>
                    <a:pt x="4577" y="4342"/>
                  </a:cubicBezTo>
                  <a:cubicBezTo>
                    <a:pt x="4613" y="4342"/>
                    <a:pt x="4639" y="4306"/>
                    <a:pt x="4639" y="4271"/>
                  </a:cubicBezTo>
                  <a:cubicBezTo>
                    <a:pt x="4639" y="4244"/>
                    <a:pt x="4613" y="4208"/>
                    <a:pt x="4577" y="4208"/>
                  </a:cubicBezTo>
                  <a:close/>
                  <a:moveTo>
                    <a:pt x="6756" y="4211"/>
                  </a:moveTo>
                  <a:cubicBezTo>
                    <a:pt x="6752" y="4211"/>
                    <a:pt x="6748" y="4214"/>
                    <a:pt x="6745" y="4217"/>
                  </a:cubicBezTo>
                  <a:cubicBezTo>
                    <a:pt x="6682" y="4262"/>
                    <a:pt x="6700" y="4306"/>
                    <a:pt x="6745" y="4342"/>
                  </a:cubicBezTo>
                  <a:cubicBezTo>
                    <a:pt x="6749" y="4344"/>
                    <a:pt x="6754" y="4345"/>
                    <a:pt x="6759" y="4345"/>
                  </a:cubicBezTo>
                  <a:cubicBezTo>
                    <a:pt x="6774" y="4345"/>
                    <a:pt x="6789" y="4335"/>
                    <a:pt x="6789" y="4315"/>
                  </a:cubicBezTo>
                  <a:cubicBezTo>
                    <a:pt x="6789" y="4315"/>
                    <a:pt x="6789" y="4306"/>
                    <a:pt x="6789" y="4280"/>
                  </a:cubicBezTo>
                  <a:cubicBezTo>
                    <a:pt x="6780" y="4271"/>
                    <a:pt x="6780" y="4253"/>
                    <a:pt x="6771" y="4226"/>
                  </a:cubicBezTo>
                  <a:cubicBezTo>
                    <a:pt x="6766" y="4216"/>
                    <a:pt x="6761" y="4211"/>
                    <a:pt x="6756" y="4211"/>
                  </a:cubicBezTo>
                  <a:close/>
                  <a:moveTo>
                    <a:pt x="2364" y="4226"/>
                  </a:moveTo>
                  <a:cubicBezTo>
                    <a:pt x="2302" y="4226"/>
                    <a:pt x="2293" y="4235"/>
                    <a:pt x="2293" y="4289"/>
                  </a:cubicBezTo>
                  <a:cubicBezTo>
                    <a:pt x="2293" y="4351"/>
                    <a:pt x="2302" y="4360"/>
                    <a:pt x="2356" y="4360"/>
                  </a:cubicBezTo>
                  <a:cubicBezTo>
                    <a:pt x="2418" y="4360"/>
                    <a:pt x="2427" y="4351"/>
                    <a:pt x="2427" y="4297"/>
                  </a:cubicBezTo>
                  <a:cubicBezTo>
                    <a:pt x="2427" y="4235"/>
                    <a:pt x="2427" y="4226"/>
                    <a:pt x="2364" y="4226"/>
                  </a:cubicBezTo>
                  <a:close/>
                  <a:moveTo>
                    <a:pt x="4978" y="4244"/>
                  </a:moveTo>
                  <a:cubicBezTo>
                    <a:pt x="4943" y="4244"/>
                    <a:pt x="4907" y="4271"/>
                    <a:pt x="4907" y="4306"/>
                  </a:cubicBezTo>
                  <a:cubicBezTo>
                    <a:pt x="4907" y="4342"/>
                    <a:pt x="4934" y="4378"/>
                    <a:pt x="4978" y="4378"/>
                  </a:cubicBezTo>
                  <a:cubicBezTo>
                    <a:pt x="5014" y="4378"/>
                    <a:pt x="5041" y="4342"/>
                    <a:pt x="5041" y="4306"/>
                  </a:cubicBezTo>
                  <a:cubicBezTo>
                    <a:pt x="5041" y="4280"/>
                    <a:pt x="5014" y="4244"/>
                    <a:pt x="4978" y="4244"/>
                  </a:cubicBezTo>
                  <a:close/>
                  <a:moveTo>
                    <a:pt x="2766" y="4262"/>
                  </a:moveTo>
                  <a:cubicBezTo>
                    <a:pt x="2703" y="4262"/>
                    <a:pt x="2695" y="4271"/>
                    <a:pt x="2695" y="4315"/>
                  </a:cubicBezTo>
                  <a:cubicBezTo>
                    <a:pt x="2695" y="4387"/>
                    <a:pt x="2703" y="4396"/>
                    <a:pt x="2757" y="4396"/>
                  </a:cubicBezTo>
                  <a:cubicBezTo>
                    <a:pt x="2819" y="4396"/>
                    <a:pt x="2828" y="4387"/>
                    <a:pt x="2828" y="4333"/>
                  </a:cubicBezTo>
                  <a:cubicBezTo>
                    <a:pt x="2828" y="4271"/>
                    <a:pt x="2819" y="4262"/>
                    <a:pt x="2766" y="4262"/>
                  </a:cubicBezTo>
                  <a:close/>
                  <a:moveTo>
                    <a:pt x="569" y="4243"/>
                  </a:moveTo>
                  <a:cubicBezTo>
                    <a:pt x="562" y="4243"/>
                    <a:pt x="554" y="4246"/>
                    <a:pt x="545" y="4253"/>
                  </a:cubicBezTo>
                  <a:cubicBezTo>
                    <a:pt x="536" y="4262"/>
                    <a:pt x="509" y="4262"/>
                    <a:pt x="518" y="4289"/>
                  </a:cubicBezTo>
                  <a:cubicBezTo>
                    <a:pt x="518" y="4315"/>
                    <a:pt x="527" y="4342"/>
                    <a:pt x="536" y="4360"/>
                  </a:cubicBezTo>
                  <a:cubicBezTo>
                    <a:pt x="541" y="4394"/>
                    <a:pt x="547" y="4406"/>
                    <a:pt x="562" y="4406"/>
                  </a:cubicBezTo>
                  <a:cubicBezTo>
                    <a:pt x="570" y="4406"/>
                    <a:pt x="582" y="4402"/>
                    <a:pt x="598" y="4396"/>
                  </a:cubicBezTo>
                  <a:cubicBezTo>
                    <a:pt x="634" y="4378"/>
                    <a:pt x="643" y="4351"/>
                    <a:pt x="643" y="4333"/>
                  </a:cubicBezTo>
                  <a:cubicBezTo>
                    <a:pt x="652" y="4315"/>
                    <a:pt x="634" y="4280"/>
                    <a:pt x="616" y="4271"/>
                  </a:cubicBezTo>
                  <a:cubicBezTo>
                    <a:pt x="603" y="4264"/>
                    <a:pt x="590" y="4243"/>
                    <a:pt x="569" y="4243"/>
                  </a:cubicBezTo>
                  <a:close/>
                  <a:moveTo>
                    <a:pt x="5371" y="4280"/>
                  </a:moveTo>
                  <a:cubicBezTo>
                    <a:pt x="5344" y="4280"/>
                    <a:pt x="5308" y="4306"/>
                    <a:pt x="5308" y="4342"/>
                  </a:cubicBezTo>
                  <a:cubicBezTo>
                    <a:pt x="5308" y="4378"/>
                    <a:pt x="5335" y="4413"/>
                    <a:pt x="5371" y="4413"/>
                  </a:cubicBezTo>
                  <a:cubicBezTo>
                    <a:pt x="5407" y="4413"/>
                    <a:pt x="5442" y="4378"/>
                    <a:pt x="5442" y="4342"/>
                  </a:cubicBezTo>
                  <a:cubicBezTo>
                    <a:pt x="5442" y="4306"/>
                    <a:pt x="5407" y="4280"/>
                    <a:pt x="5371" y="4280"/>
                  </a:cubicBezTo>
                  <a:close/>
                  <a:moveTo>
                    <a:pt x="3134" y="4294"/>
                  </a:moveTo>
                  <a:cubicBezTo>
                    <a:pt x="3101" y="4294"/>
                    <a:pt x="3096" y="4309"/>
                    <a:pt x="3096" y="4351"/>
                  </a:cubicBezTo>
                  <a:cubicBezTo>
                    <a:pt x="3096" y="4422"/>
                    <a:pt x="3096" y="4422"/>
                    <a:pt x="3158" y="4422"/>
                  </a:cubicBezTo>
                  <a:cubicBezTo>
                    <a:pt x="3221" y="4422"/>
                    <a:pt x="3230" y="4422"/>
                    <a:pt x="3230" y="4360"/>
                  </a:cubicBezTo>
                  <a:cubicBezTo>
                    <a:pt x="3230" y="4297"/>
                    <a:pt x="3221" y="4297"/>
                    <a:pt x="3167" y="4297"/>
                  </a:cubicBezTo>
                  <a:cubicBezTo>
                    <a:pt x="3154" y="4296"/>
                    <a:pt x="3143" y="4294"/>
                    <a:pt x="3134" y="4294"/>
                  </a:cubicBezTo>
                  <a:close/>
                  <a:moveTo>
                    <a:pt x="964" y="4280"/>
                  </a:moveTo>
                  <a:cubicBezTo>
                    <a:pt x="937" y="4280"/>
                    <a:pt x="884" y="4333"/>
                    <a:pt x="884" y="4360"/>
                  </a:cubicBezTo>
                  <a:cubicBezTo>
                    <a:pt x="884" y="4387"/>
                    <a:pt x="937" y="4440"/>
                    <a:pt x="964" y="4440"/>
                  </a:cubicBezTo>
                  <a:cubicBezTo>
                    <a:pt x="991" y="4440"/>
                    <a:pt x="1053" y="4387"/>
                    <a:pt x="1053" y="4360"/>
                  </a:cubicBezTo>
                  <a:cubicBezTo>
                    <a:pt x="1044" y="4333"/>
                    <a:pt x="991" y="4280"/>
                    <a:pt x="964" y="4280"/>
                  </a:cubicBezTo>
                  <a:close/>
                  <a:moveTo>
                    <a:pt x="5772" y="4306"/>
                  </a:moveTo>
                  <a:cubicBezTo>
                    <a:pt x="5737" y="4315"/>
                    <a:pt x="5710" y="4342"/>
                    <a:pt x="5710" y="4378"/>
                  </a:cubicBezTo>
                  <a:cubicBezTo>
                    <a:pt x="5710" y="4413"/>
                    <a:pt x="5737" y="4440"/>
                    <a:pt x="5772" y="4440"/>
                  </a:cubicBezTo>
                  <a:cubicBezTo>
                    <a:pt x="5808" y="4440"/>
                    <a:pt x="5835" y="4413"/>
                    <a:pt x="5835" y="4378"/>
                  </a:cubicBezTo>
                  <a:cubicBezTo>
                    <a:pt x="5844" y="4342"/>
                    <a:pt x="5808" y="4306"/>
                    <a:pt x="5772" y="4306"/>
                  </a:cubicBezTo>
                  <a:close/>
                  <a:moveTo>
                    <a:pt x="3560" y="4324"/>
                  </a:moveTo>
                  <a:cubicBezTo>
                    <a:pt x="3524" y="4324"/>
                    <a:pt x="3489" y="4360"/>
                    <a:pt x="3497" y="4396"/>
                  </a:cubicBezTo>
                  <a:cubicBezTo>
                    <a:pt x="3497" y="4431"/>
                    <a:pt x="3524" y="4458"/>
                    <a:pt x="3560" y="4458"/>
                  </a:cubicBezTo>
                  <a:cubicBezTo>
                    <a:pt x="3596" y="4458"/>
                    <a:pt x="3622" y="4431"/>
                    <a:pt x="3622" y="4396"/>
                  </a:cubicBezTo>
                  <a:cubicBezTo>
                    <a:pt x="3631" y="4360"/>
                    <a:pt x="3596" y="4324"/>
                    <a:pt x="3560" y="4324"/>
                  </a:cubicBezTo>
                  <a:close/>
                  <a:moveTo>
                    <a:pt x="1347" y="4306"/>
                  </a:moveTo>
                  <a:cubicBezTo>
                    <a:pt x="1312" y="4315"/>
                    <a:pt x="1258" y="4369"/>
                    <a:pt x="1267" y="4396"/>
                  </a:cubicBezTo>
                  <a:cubicBezTo>
                    <a:pt x="1267" y="4422"/>
                    <a:pt x="1330" y="4476"/>
                    <a:pt x="1347" y="4476"/>
                  </a:cubicBezTo>
                  <a:cubicBezTo>
                    <a:pt x="1383" y="4476"/>
                    <a:pt x="1437" y="4413"/>
                    <a:pt x="1428" y="4387"/>
                  </a:cubicBezTo>
                  <a:cubicBezTo>
                    <a:pt x="1428" y="4360"/>
                    <a:pt x="1374" y="4306"/>
                    <a:pt x="1347" y="4306"/>
                  </a:cubicBezTo>
                  <a:close/>
                  <a:moveTo>
                    <a:pt x="1758" y="4360"/>
                  </a:moveTo>
                  <a:cubicBezTo>
                    <a:pt x="1695" y="4360"/>
                    <a:pt x="1678" y="4369"/>
                    <a:pt x="1678" y="4422"/>
                  </a:cubicBezTo>
                  <a:cubicBezTo>
                    <a:pt x="1678" y="4485"/>
                    <a:pt x="1686" y="4494"/>
                    <a:pt x="1749" y="4494"/>
                  </a:cubicBezTo>
                  <a:cubicBezTo>
                    <a:pt x="1811" y="4494"/>
                    <a:pt x="1811" y="4485"/>
                    <a:pt x="1811" y="4431"/>
                  </a:cubicBezTo>
                  <a:cubicBezTo>
                    <a:pt x="1811" y="4369"/>
                    <a:pt x="1811" y="4360"/>
                    <a:pt x="1758" y="4360"/>
                  </a:cubicBezTo>
                  <a:close/>
                  <a:moveTo>
                    <a:pt x="3961" y="4360"/>
                  </a:moveTo>
                  <a:cubicBezTo>
                    <a:pt x="3926" y="4360"/>
                    <a:pt x="3890" y="4387"/>
                    <a:pt x="3890" y="4422"/>
                  </a:cubicBezTo>
                  <a:cubicBezTo>
                    <a:pt x="3890" y="4458"/>
                    <a:pt x="3917" y="4494"/>
                    <a:pt x="3952" y="4494"/>
                  </a:cubicBezTo>
                  <a:cubicBezTo>
                    <a:pt x="3997" y="4494"/>
                    <a:pt x="4024" y="4467"/>
                    <a:pt x="4024" y="4422"/>
                  </a:cubicBezTo>
                  <a:cubicBezTo>
                    <a:pt x="4024" y="4387"/>
                    <a:pt x="3997" y="4360"/>
                    <a:pt x="3961" y="4360"/>
                  </a:cubicBezTo>
                  <a:close/>
                  <a:moveTo>
                    <a:pt x="6156" y="4360"/>
                  </a:moveTo>
                  <a:cubicBezTo>
                    <a:pt x="6120" y="4360"/>
                    <a:pt x="6093" y="4387"/>
                    <a:pt x="6085" y="4422"/>
                  </a:cubicBezTo>
                  <a:cubicBezTo>
                    <a:pt x="6085" y="4467"/>
                    <a:pt x="6120" y="4494"/>
                    <a:pt x="6156" y="4494"/>
                  </a:cubicBezTo>
                  <a:cubicBezTo>
                    <a:pt x="6192" y="4494"/>
                    <a:pt x="6218" y="4458"/>
                    <a:pt x="6218" y="4422"/>
                  </a:cubicBezTo>
                  <a:cubicBezTo>
                    <a:pt x="6218" y="4387"/>
                    <a:pt x="6192" y="4360"/>
                    <a:pt x="6156" y="4360"/>
                  </a:cubicBezTo>
                  <a:close/>
                  <a:moveTo>
                    <a:pt x="4354" y="4396"/>
                  </a:moveTo>
                  <a:cubicBezTo>
                    <a:pt x="4318" y="4396"/>
                    <a:pt x="4291" y="4422"/>
                    <a:pt x="4291" y="4458"/>
                  </a:cubicBezTo>
                  <a:cubicBezTo>
                    <a:pt x="4291" y="4494"/>
                    <a:pt x="4327" y="4529"/>
                    <a:pt x="4354" y="4529"/>
                  </a:cubicBezTo>
                  <a:cubicBezTo>
                    <a:pt x="4398" y="4529"/>
                    <a:pt x="4425" y="4494"/>
                    <a:pt x="4425" y="4458"/>
                  </a:cubicBezTo>
                  <a:cubicBezTo>
                    <a:pt x="4425" y="4422"/>
                    <a:pt x="4390" y="4396"/>
                    <a:pt x="4354" y="4396"/>
                  </a:cubicBezTo>
                  <a:close/>
                  <a:moveTo>
                    <a:pt x="6557" y="4396"/>
                  </a:moveTo>
                  <a:cubicBezTo>
                    <a:pt x="6522" y="4396"/>
                    <a:pt x="6486" y="4422"/>
                    <a:pt x="6486" y="4458"/>
                  </a:cubicBezTo>
                  <a:cubicBezTo>
                    <a:pt x="6486" y="4494"/>
                    <a:pt x="6513" y="4529"/>
                    <a:pt x="6557" y="4529"/>
                  </a:cubicBezTo>
                  <a:cubicBezTo>
                    <a:pt x="6593" y="4529"/>
                    <a:pt x="6620" y="4494"/>
                    <a:pt x="6620" y="4458"/>
                  </a:cubicBezTo>
                  <a:cubicBezTo>
                    <a:pt x="6620" y="4422"/>
                    <a:pt x="6593" y="4396"/>
                    <a:pt x="6557" y="4396"/>
                  </a:cubicBezTo>
                  <a:close/>
                  <a:moveTo>
                    <a:pt x="2150" y="4413"/>
                  </a:moveTo>
                  <a:cubicBezTo>
                    <a:pt x="2088" y="4413"/>
                    <a:pt x="2079" y="4413"/>
                    <a:pt x="2079" y="4467"/>
                  </a:cubicBezTo>
                  <a:cubicBezTo>
                    <a:pt x="2079" y="4538"/>
                    <a:pt x="2088" y="4538"/>
                    <a:pt x="2141" y="4547"/>
                  </a:cubicBezTo>
                  <a:cubicBezTo>
                    <a:pt x="2204" y="4547"/>
                    <a:pt x="2213" y="4538"/>
                    <a:pt x="2213" y="4485"/>
                  </a:cubicBezTo>
                  <a:cubicBezTo>
                    <a:pt x="2213" y="4413"/>
                    <a:pt x="2213" y="4413"/>
                    <a:pt x="2150" y="4413"/>
                  </a:cubicBezTo>
                  <a:close/>
                  <a:moveTo>
                    <a:pt x="4755" y="4422"/>
                  </a:moveTo>
                  <a:cubicBezTo>
                    <a:pt x="4720" y="4431"/>
                    <a:pt x="4693" y="4458"/>
                    <a:pt x="4693" y="4494"/>
                  </a:cubicBezTo>
                  <a:cubicBezTo>
                    <a:pt x="4693" y="4529"/>
                    <a:pt x="4720" y="4556"/>
                    <a:pt x="4755" y="4556"/>
                  </a:cubicBezTo>
                  <a:cubicBezTo>
                    <a:pt x="4759" y="4557"/>
                    <a:pt x="4763" y="4558"/>
                    <a:pt x="4767" y="4558"/>
                  </a:cubicBezTo>
                  <a:cubicBezTo>
                    <a:pt x="4798" y="4558"/>
                    <a:pt x="4827" y="4526"/>
                    <a:pt x="4827" y="4494"/>
                  </a:cubicBezTo>
                  <a:cubicBezTo>
                    <a:pt x="4827" y="4458"/>
                    <a:pt x="4791" y="4422"/>
                    <a:pt x="4755" y="4422"/>
                  </a:cubicBezTo>
                  <a:close/>
                  <a:moveTo>
                    <a:pt x="2552" y="4440"/>
                  </a:moveTo>
                  <a:cubicBezTo>
                    <a:pt x="2489" y="4440"/>
                    <a:pt x="2480" y="4449"/>
                    <a:pt x="2480" y="4512"/>
                  </a:cubicBezTo>
                  <a:cubicBezTo>
                    <a:pt x="2480" y="4565"/>
                    <a:pt x="2480" y="4574"/>
                    <a:pt x="2543" y="4574"/>
                  </a:cubicBezTo>
                  <a:cubicBezTo>
                    <a:pt x="2605" y="4574"/>
                    <a:pt x="2614" y="4574"/>
                    <a:pt x="2614" y="4512"/>
                  </a:cubicBezTo>
                  <a:cubicBezTo>
                    <a:pt x="2614" y="4449"/>
                    <a:pt x="2605" y="4440"/>
                    <a:pt x="2552" y="4440"/>
                  </a:cubicBezTo>
                  <a:close/>
                  <a:moveTo>
                    <a:pt x="5157" y="4458"/>
                  </a:moveTo>
                  <a:cubicBezTo>
                    <a:pt x="5121" y="4458"/>
                    <a:pt x="5094" y="4494"/>
                    <a:pt x="5094" y="4529"/>
                  </a:cubicBezTo>
                  <a:cubicBezTo>
                    <a:pt x="5094" y="4565"/>
                    <a:pt x="5121" y="4592"/>
                    <a:pt x="5157" y="4592"/>
                  </a:cubicBezTo>
                  <a:cubicBezTo>
                    <a:pt x="5192" y="4592"/>
                    <a:pt x="5228" y="4565"/>
                    <a:pt x="5219" y="4521"/>
                  </a:cubicBezTo>
                  <a:cubicBezTo>
                    <a:pt x="5219" y="4485"/>
                    <a:pt x="5192" y="4458"/>
                    <a:pt x="5157" y="4458"/>
                  </a:cubicBezTo>
                  <a:close/>
                  <a:moveTo>
                    <a:pt x="2944" y="4476"/>
                  </a:moveTo>
                  <a:cubicBezTo>
                    <a:pt x="2909" y="4476"/>
                    <a:pt x="2882" y="4512"/>
                    <a:pt x="2882" y="4547"/>
                  </a:cubicBezTo>
                  <a:cubicBezTo>
                    <a:pt x="2882" y="4583"/>
                    <a:pt x="2909" y="4610"/>
                    <a:pt x="2944" y="4610"/>
                  </a:cubicBezTo>
                  <a:cubicBezTo>
                    <a:pt x="2980" y="4610"/>
                    <a:pt x="3007" y="4583"/>
                    <a:pt x="3016" y="4547"/>
                  </a:cubicBezTo>
                  <a:cubicBezTo>
                    <a:pt x="3016" y="4503"/>
                    <a:pt x="2980" y="4476"/>
                    <a:pt x="2944" y="4476"/>
                  </a:cubicBezTo>
                  <a:close/>
                  <a:moveTo>
                    <a:pt x="750" y="4458"/>
                  </a:moveTo>
                  <a:cubicBezTo>
                    <a:pt x="723" y="4458"/>
                    <a:pt x="669" y="4521"/>
                    <a:pt x="669" y="4547"/>
                  </a:cubicBezTo>
                  <a:cubicBezTo>
                    <a:pt x="669" y="4565"/>
                    <a:pt x="723" y="4628"/>
                    <a:pt x="750" y="4628"/>
                  </a:cubicBezTo>
                  <a:cubicBezTo>
                    <a:pt x="777" y="4628"/>
                    <a:pt x="830" y="4565"/>
                    <a:pt x="830" y="4547"/>
                  </a:cubicBezTo>
                  <a:cubicBezTo>
                    <a:pt x="830" y="4521"/>
                    <a:pt x="777" y="4458"/>
                    <a:pt x="750" y="4458"/>
                  </a:cubicBezTo>
                  <a:close/>
                  <a:moveTo>
                    <a:pt x="5558" y="4494"/>
                  </a:moveTo>
                  <a:cubicBezTo>
                    <a:pt x="5523" y="4494"/>
                    <a:pt x="5487" y="4521"/>
                    <a:pt x="5487" y="4556"/>
                  </a:cubicBezTo>
                  <a:cubicBezTo>
                    <a:pt x="5487" y="4592"/>
                    <a:pt x="5523" y="4628"/>
                    <a:pt x="5558" y="4628"/>
                  </a:cubicBezTo>
                  <a:cubicBezTo>
                    <a:pt x="5594" y="4628"/>
                    <a:pt x="5621" y="4592"/>
                    <a:pt x="5621" y="4556"/>
                  </a:cubicBezTo>
                  <a:cubicBezTo>
                    <a:pt x="5621" y="4521"/>
                    <a:pt x="5594" y="4494"/>
                    <a:pt x="5558" y="4494"/>
                  </a:cubicBezTo>
                  <a:close/>
                  <a:moveTo>
                    <a:pt x="3346" y="4512"/>
                  </a:moveTo>
                  <a:cubicBezTo>
                    <a:pt x="3310" y="4512"/>
                    <a:pt x="3274" y="4538"/>
                    <a:pt x="3274" y="4574"/>
                  </a:cubicBezTo>
                  <a:cubicBezTo>
                    <a:pt x="3274" y="4610"/>
                    <a:pt x="3310" y="4645"/>
                    <a:pt x="3346" y="4645"/>
                  </a:cubicBezTo>
                  <a:cubicBezTo>
                    <a:pt x="3381" y="4645"/>
                    <a:pt x="3408" y="4610"/>
                    <a:pt x="3408" y="4574"/>
                  </a:cubicBezTo>
                  <a:cubicBezTo>
                    <a:pt x="3408" y="4538"/>
                    <a:pt x="3381" y="4512"/>
                    <a:pt x="3346" y="4512"/>
                  </a:cubicBezTo>
                  <a:close/>
                  <a:moveTo>
                    <a:pt x="1133" y="4494"/>
                  </a:moveTo>
                  <a:cubicBezTo>
                    <a:pt x="1107" y="4494"/>
                    <a:pt x="1044" y="4547"/>
                    <a:pt x="1053" y="4574"/>
                  </a:cubicBezTo>
                  <a:cubicBezTo>
                    <a:pt x="1053" y="4601"/>
                    <a:pt x="1107" y="4663"/>
                    <a:pt x="1133" y="4663"/>
                  </a:cubicBezTo>
                  <a:cubicBezTo>
                    <a:pt x="1160" y="4654"/>
                    <a:pt x="1214" y="4601"/>
                    <a:pt x="1214" y="4574"/>
                  </a:cubicBezTo>
                  <a:cubicBezTo>
                    <a:pt x="1214" y="4547"/>
                    <a:pt x="1160" y="4494"/>
                    <a:pt x="1133" y="4494"/>
                  </a:cubicBezTo>
                  <a:close/>
                  <a:moveTo>
                    <a:pt x="5942" y="4529"/>
                  </a:moveTo>
                  <a:cubicBezTo>
                    <a:pt x="5906" y="4529"/>
                    <a:pt x="5870" y="4556"/>
                    <a:pt x="5870" y="4592"/>
                  </a:cubicBezTo>
                  <a:cubicBezTo>
                    <a:pt x="5870" y="4628"/>
                    <a:pt x="5906" y="4663"/>
                    <a:pt x="5942" y="4663"/>
                  </a:cubicBezTo>
                  <a:cubicBezTo>
                    <a:pt x="5977" y="4654"/>
                    <a:pt x="6004" y="4628"/>
                    <a:pt x="6004" y="4592"/>
                  </a:cubicBezTo>
                  <a:cubicBezTo>
                    <a:pt x="6004" y="4556"/>
                    <a:pt x="5969" y="4529"/>
                    <a:pt x="5942" y="4529"/>
                  </a:cubicBezTo>
                  <a:close/>
                  <a:moveTo>
                    <a:pt x="3750" y="4546"/>
                  </a:moveTo>
                  <a:cubicBezTo>
                    <a:pt x="3746" y="4546"/>
                    <a:pt x="3742" y="4546"/>
                    <a:pt x="3738" y="4547"/>
                  </a:cubicBezTo>
                  <a:cubicBezTo>
                    <a:pt x="3703" y="4547"/>
                    <a:pt x="3676" y="4574"/>
                    <a:pt x="3676" y="4610"/>
                  </a:cubicBezTo>
                  <a:cubicBezTo>
                    <a:pt x="3676" y="4645"/>
                    <a:pt x="3703" y="4672"/>
                    <a:pt x="3738" y="4672"/>
                  </a:cubicBezTo>
                  <a:cubicBezTo>
                    <a:pt x="3743" y="4673"/>
                    <a:pt x="3748" y="4674"/>
                    <a:pt x="3752" y="4674"/>
                  </a:cubicBezTo>
                  <a:cubicBezTo>
                    <a:pt x="3788" y="4674"/>
                    <a:pt x="3810" y="4642"/>
                    <a:pt x="3810" y="4610"/>
                  </a:cubicBezTo>
                  <a:cubicBezTo>
                    <a:pt x="3810" y="4578"/>
                    <a:pt x="3781" y="4546"/>
                    <a:pt x="3750" y="4546"/>
                  </a:cubicBezTo>
                  <a:close/>
                  <a:moveTo>
                    <a:pt x="1502" y="4544"/>
                  </a:moveTo>
                  <a:cubicBezTo>
                    <a:pt x="1469" y="4544"/>
                    <a:pt x="1463" y="4560"/>
                    <a:pt x="1463" y="4610"/>
                  </a:cubicBezTo>
                  <a:cubicBezTo>
                    <a:pt x="1463" y="4672"/>
                    <a:pt x="1472" y="4672"/>
                    <a:pt x="1526" y="4672"/>
                  </a:cubicBezTo>
                  <a:cubicBezTo>
                    <a:pt x="1539" y="4674"/>
                    <a:pt x="1550" y="4675"/>
                    <a:pt x="1559" y="4675"/>
                  </a:cubicBezTo>
                  <a:cubicBezTo>
                    <a:pt x="1592" y="4675"/>
                    <a:pt x="1597" y="4661"/>
                    <a:pt x="1597" y="4619"/>
                  </a:cubicBezTo>
                  <a:cubicBezTo>
                    <a:pt x="1597" y="4547"/>
                    <a:pt x="1588" y="4547"/>
                    <a:pt x="1535" y="4547"/>
                  </a:cubicBezTo>
                  <a:cubicBezTo>
                    <a:pt x="1522" y="4545"/>
                    <a:pt x="1511" y="4544"/>
                    <a:pt x="1502" y="4544"/>
                  </a:cubicBezTo>
                  <a:close/>
                  <a:moveTo>
                    <a:pt x="1936" y="4574"/>
                  </a:moveTo>
                  <a:cubicBezTo>
                    <a:pt x="1874" y="4574"/>
                    <a:pt x="1865" y="4583"/>
                    <a:pt x="1865" y="4636"/>
                  </a:cubicBezTo>
                  <a:cubicBezTo>
                    <a:pt x="1865" y="4699"/>
                    <a:pt x="1865" y="4708"/>
                    <a:pt x="1927" y="4708"/>
                  </a:cubicBezTo>
                  <a:cubicBezTo>
                    <a:pt x="1990" y="4708"/>
                    <a:pt x="1999" y="4699"/>
                    <a:pt x="1999" y="4654"/>
                  </a:cubicBezTo>
                  <a:cubicBezTo>
                    <a:pt x="1999" y="4583"/>
                    <a:pt x="1990" y="4574"/>
                    <a:pt x="1936" y="4574"/>
                  </a:cubicBezTo>
                  <a:close/>
                  <a:moveTo>
                    <a:pt x="4140" y="4574"/>
                  </a:moveTo>
                  <a:cubicBezTo>
                    <a:pt x="4104" y="4574"/>
                    <a:pt x="4077" y="4610"/>
                    <a:pt x="4077" y="4645"/>
                  </a:cubicBezTo>
                  <a:cubicBezTo>
                    <a:pt x="4077" y="4681"/>
                    <a:pt x="4113" y="4708"/>
                    <a:pt x="4149" y="4708"/>
                  </a:cubicBezTo>
                  <a:cubicBezTo>
                    <a:pt x="4184" y="4708"/>
                    <a:pt x="4211" y="4672"/>
                    <a:pt x="4211" y="4636"/>
                  </a:cubicBezTo>
                  <a:cubicBezTo>
                    <a:pt x="4211" y="4601"/>
                    <a:pt x="4175" y="4574"/>
                    <a:pt x="4140" y="4574"/>
                  </a:cubicBezTo>
                  <a:close/>
                  <a:moveTo>
                    <a:pt x="6334" y="4574"/>
                  </a:moveTo>
                  <a:cubicBezTo>
                    <a:pt x="6316" y="4574"/>
                    <a:pt x="6272" y="4628"/>
                    <a:pt x="6272" y="4645"/>
                  </a:cubicBezTo>
                  <a:cubicBezTo>
                    <a:pt x="6272" y="4672"/>
                    <a:pt x="6325" y="4708"/>
                    <a:pt x="6343" y="4708"/>
                  </a:cubicBezTo>
                  <a:cubicBezTo>
                    <a:pt x="6361" y="4708"/>
                    <a:pt x="6406" y="4654"/>
                    <a:pt x="6406" y="4636"/>
                  </a:cubicBezTo>
                  <a:cubicBezTo>
                    <a:pt x="6397" y="4628"/>
                    <a:pt x="6388" y="4610"/>
                    <a:pt x="6379" y="4592"/>
                  </a:cubicBezTo>
                  <a:cubicBezTo>
                    <a:pt x="6370" y="4583"/>
                    <a:pt x="6352" y="4583"/>
                    <a:pt x="6334" y="4574"/>
                  </a:cubicBezTo>
                  <a:close/>
                  <a:moveTo>
                    <a:pt x="4541" y="4610"/>
                  </a:moveTo>
                  <a:cubicBezTo>
                    <a:pt x="4506" y="4610"/>
                    <a:pt x="4470" y="4636"/>
                    <a:pt x="4479" y="4681"/>
                  </a:cubicBezTo>
                  <a:cubicBezTo>
                    <a:pt x="4479" y="4717"/>
                    <a:pt x="4506" y="4744"/>
                    <a:pt x="4541" y="4744"/>
                  </a:cubicBezTo>
                  <a:cubicBezTo>
                    <a:pt x="4577" y="4744"/>
                    <a:pt x="4604" y="4708"/>
                    <a:pt x="4604" y="4672"/>
                  </a:cubicBezTo>
                  <a:cubicBezTo>
                    <a:pt x="4604" y="4645"/>
                    <a:pt x="4577" y="4610"/>
                    <a:pt x="4541" y="4610"/>
                  </a:cubicBezTo>
                  <a:close/>
                  <a:moveTo>
                    <a:pt x="6736" y="4610"/>
                  </a:moveTo>
                  <a:cubicBezTo>
                    <a:pt x="6718" y="4610"/>
                    <a:pt x="6673" y="4654"/>
                    <a:pt x="6673" y="4672"/>
                  </a:cubicBezTo>
                  <a:cubicBezTo>
                    <a:pt x="6664" y="4690"/>
                    <a:pt x="6718" y="4744"/>
                    <a:pt x="6736" y="4744"/>
                  </a:cubicBezTo>
                  <a:cubicBezTo>
                    <a:pt x="6754" y="4735"/>
                    <a:pt x="6771" y="4726"/>
                    <a:pt x="6789" y="4717"/>
                  </a:cubicBezTo>
                  <a:cubicBezTo>
                    <a:pt x="6798" y="4708"/>
                    <a:pt x="6798" y="4690"/>
                    <a:pt x="6807" y="4672"/>
                  </a:cubicBezTo>
                  <a:cubicBezTo>
                    <a:pt x="6798" y="4663"/>
                    <a:pt x="6798" y="4645"/>
                    <a:pt x="6789" y="4636"/>
                  </a:cubicBezTo>
                  <a:cubicBezTo>
                    <a:pt x="6771" y="4619"/>
                    <a:pt x="6754" y="4619"/>
                    <a:pt x="6736" y="4610"/>
                  </a:cubicBezTo>
                  <a:close/>
                  <a:moveTo>
                    <a:pt x="2338" y="4628"/>
                  </a:moveTo>
                  <a:cubicBezTo>
                    <a:pt x="2266" y="4628"/>
                    <a:pt x="2266" y="4628"/>
                    <a:pt x="2266" y="4690"/>
                  </a:cubicBezTo>
                  <a:cubicBezTo>
                    <a:pt x="2266" y="4752"/>
                    <a:pt x="2266" y="4761"/>
                    <a:pt x="2329" y="4761"/>
                  </a:cubicBezTo>
                  <a:cubicBezTo>
                    <a:pt x="2391" y="4761"/>
                    <a:pt x="2391" y="4752"/>
                    <a:pt x="2400" y="4699"/>
                  </a:cubicBezTo>
                  <a:cubicBezTo>
                    <a:pt x="2400" y="4636"/>
                    <a:pt x="2391" y="4628"/>
                    <a:pt x="2338" y="4628"/>
                  </a:cubicBezTo>
                  <a:close/>
                  <a:moveTo>
                    <a:pt x="4931" y="4644"/>
                  </a:moveTo>
                  <a:cubicBezTo>
                    <a:pt x="4900" y="4644"/>
                    <a:pt x="4871" y="4676"/>
                    <a:pt x="4871" y="4708"/>
                  </a:cubicBezTo>
                  <a:cubicBezTo>
                    <a:pt x="4871" y="4744"/>
                    <a:pt x="4907" y="4779"/>
                    <a:pt x="4943" y="4779"/>
                  </a:cubicBezTo>
                  <a:cubicBezTo>
                    <a:pt x="4978" y="4779"/>
                    <a:pt x="5005" y="4744"/>
                    <a:pt x="5005" y="4717"/>
                  </a:cubicBezTo>
                  <a:cubicBezTo>
                    <a:pt x="5005" y="4681"/>
                    <a:pt x="4978" y="4645"/>
                    <a:pt x="4943" y="4645"/>
                  </a:cubicBezTo>
                  <a:cubicBezTo>
                    <a:pt x="4939" y="4644"/>
                    <a:pt x="4935" y="4644"/>
                    <a:pt x="4931" y="4644"/>
                  </a:cubicBezTo>
                  <a:close/>
                  <a:moveTo>
                    <a:pt x="2733" y="4662"/>
                  </a:moveTo>
                  <a:cubicBezTo>
                    <a:pt x="2729" y="4662"/>
                    <a:pt x="2725" y="4662"/>
                    <a:pt x="2721" y="4663"/>
                  </a:cubicBezTo>
                  <a:cubicBezTo>
                    <a:pt x="2695" y="4663"/>
                    <a:pt x="2659" y="4690"/>
                    <a:pt x="2659" y="4726"/>
                  </a:cubicBezTo>
                  <a:cubicBezTo>
                    <a:pt x="2659" y="4761"/>
                    <a:pt x="2695" y="4788"/>
                    <a:pt x="2730" y="4788"/>
                  </a:cubicBezTo>
                  <a:cubicBezTo>
                    <a:pt x="2766" y="4788"/>
                    <a:pt x="2802" y="4761"/>
                    <a:pt x="2793" y="4717"/>
                  </a:cubicBezTo>
                  <a:cubicBezTo>
                    <a:pt x="2793" y="4693"/>
                    <a:pt x="2764" y="4662"/>
                    <a:pt x="2733" y="4662"/>
                  </a:cubicBezTo>
                  <a:close/>
                  <a:moveTo>
                    <a:pt x="5344" y="4672"/>
                  </a:moveTo>
                  <a:cubicBezTo>
                    <a:pt x="5299" y="4672"/>
                    <a:pt x="5273" y="4708"/>
                    <a:pt x="5273" y="4744"/>
                  </a:cubicBezTo>
                  <a:cubicBezTo>
                    <a:pt x="5273" y="4779"/>
                    <a:pt x="5308" y="4806"/>
                    <a:pt x="5344" y="4806"/>
                  </a:cubicBezTo>
                  <a:cubicBezTo>
                    <a:pt x="5371" y="4806"/>
                    <a:pt x="5407" y="4779"/>
                    <a:pt x="5407" y="4744"/>
                  </a:cubicBezTo>
                  <a:cubicBezTo>
                    <a:pt x="5407" y="4708"/>
                    <a:pt x="5380" y="4681"/>
                    <a:pt x="5344" y="4672"/>
                  </a:cubicBezTo>
                  <a:close/>
                  <a:moveTo>
                    <a:pt x="919" y="4690"/>
                  </a:moveTo>
                  <a:cubicBezTo>
                    <a:pt x="857" y="4690"/>
                    <a:pt x="848" y="4699"/>
                    <a:pt x="848" y="4752"/>
                  </a:cubicBezTo>
                  <a:cubicBezTo>
                    <a:pt x="848" y="4815"/>
                    <a:pt x="857" y="4824"/>
                    <a:pt x="910" y="4824"/>
                  </a:cubicBezTo>
                  <a:cubicBezTo>
                    <a:pt x="973" y="4824"/>
                    <a:pt x="982" y="4824"/>
                    <a:pt x="982" y="4761"/>
                  </a:cubicBezTo>
                  <a:cubicBezTo>
                    <a:pt x="982" y="4699"/>
                    <a:pt x="982" y="4690"/>
                    <a:pt x="919" y="4690"/>
                  </a:cubicBezTo>
                  <a:close/>
                  <a:moveTo>
                    <a:pt x="3123" y="4690"/>
                  </a:moveTo>
                  <a:cubicBezTo>
                    <a:pt x="3087" y="4690"/>
                    <a:pt x="3060" y="4726"/>
                    <a:pt x="3060" y="4761"/>
                  </a:cubicBezTo>
                  <a:cubicBezTo>
                    <a:pt x="3060" y="4797"/>
                    <a:pt x="3096" y="4824"/>
                    <a:pt x="3132" y="4824"/>
                  </a:cubicBezTo>
                  <a:cubicBezTo>
                    <a:pt x="3167" y="4824"/>
                    <a:pt x="3194" y="4788"/>
                    <a:pt x="3194" y="4752"/>
                  </a:cubicBezTo>
                  <a:cubicBezTo>
                    <a:pt x="3194" y="4717"/>
                    <a:pt x="3158" y="4690"/>
                    <a:pt x="3123" y="4690"/>
                  </a:cubicBezTo>
                  <a:close/>
                  <a:moveTo>
                    <a:pt x="5719" y="4708"/>
                  </a:moveTo>
                  <a:cubicBezTo>
                    <a:pt x="5683" y="4708"/>
                    <a:pt x="5656" y="4744"/>
                    <a:pt x="5656" y="4779"/>
                  </a:cubicBezTo>
                  <a:cubicBezTo>
                    <a:pt x="5656" y="4815"/>
                    <a:pt x="5692" y="4842"/>
                    <a:pt x="5719" y="4842"/>
                  </a:cubicBezTo>
                  <a:cubicBezTo>
                    <a:pt x="5763" y="4842"/>
                    <a:pt x="5790" y="4806"/>
                    <a:pt x="5790" y="4770"/>
                  </a:cubicBezTo>
                  <a:cubicBezTo>
                    <a:pt x="5790" y="4735"/>
                    <a:pt x="5754" y="4708"/>
                    <a:pt x="5719" y="4708"/>
                  </a:cubicBezTo>
                  <a:close/>
                  <a:moveTo>
                    <a:pt x="1321" y="4726"/>
                  </a:moveTo>
                  <a:cubicBezTo>
                    <a:pt x="1258" y="4726"/>
                    <a:pt x="1249" y="4735"/>
                    <a:pt x="1249" y="4788"/>
                  </a:cubicBezTo>
                  <a:cubicBezTo>
                    <a:pt x="1249" y="4851"/>
                    <a:pt x="1258" y="4860"/>
                    <a:pt x="1303" y="4860"/>
                  </a:cubicBezTo>
                  <a:cubicBezTo>
                    <a:pt x="1374" y="4860"/>
                    <a:pt x="1383" y="4851"/>
                    <a:pt x="1383" y="4797"/>
                  </a:cubicBezTo>
                  <a:cubicBezTo>
                    <a:pt x="1383" y="4735"/>
                    <a:pt x="1374" y="4726"/>
                    <a:pt x="1321" y="4726"/>
                  </a:cubicBezTo>
                  <a:close/>
                  <a:moveTo>
                    <a:pt x="3533" y="4726"/>
                  </a:moveTo>
                  <a:cubicBezTo>
                    <a:pt x="3497" y="4726"/>
                    <a:pt x="3462" y="4752"/>
                    <a:pt x="3462" y="4788"/>
                  </a:cubicBezTo>
                  <a:cubicBezTo>
                    <a:pt x="3462" y="4824"/>
                    <a:pt x="3489" y="4860"/>
                    <a:pt x="3533" y="4860"/>
                  </a:cubicBezTo>
                  <a:cubicBezTo>
                    <a:pt x="3560" y="4860"/>
                    <a:pt x="3596" y="4824"/>
                    <a:pt x="3596" y="4788"/>
                  </a:cubicBezTo>
                  <a:cubicBezTo>
                    <a:pt x="3596" y="4761"/>
                    <a:pt x="3560" y="4726"/>
                    <a:pt x="3533" y="4726"/>
                  </a:cubicBezTo>
                  <a:close/>
                  <a:moveTo>
                    <a:pt x="6120" y="4744"/>
                  </a:moveTo>
                  <a:cubicBezTo>
                    <a:pt x="6093" y="4744"/>
                    <a:pt x="6049" y="4797"/>
                    <a:pt x="6058" y="4815"/>
                  </a:cubicBezTo>
                  <a:cubicBezTo>
                    <a:pt x="6058" y="4833"/>
                    <a:pt x="6111" y="4877"/>
                    <a:pt x="6129" y="4877"/>
                  </a:cubicBezTo>
                  <a:cubicBezTo>
                    <a:pt x="6147" y="4877"/>
                    <a:pt x="6192" y="4824"/>
                    <a:pt x="6192" y="4806"/>
                  </a:cubicBezTo>
                  <a:cubicBezTo>
                    <a:pt x="6183" y="4788"/>
                    <a:pt x="6138" y="4744"/>
                    <a:pt x="6120" y="4744"/>
                  </a:cubicBezTo>
                  <a:close/>
                  <a:moveTo>
                    <a:pt x="1722" y="4761"/>
                  </a:moveTo>
                  <a:cubicBezTo>
                    <a:pt x="1651" y="4761"/>
                    <a:pt x="1651" y="4761"/>
                    <a:pt x="1651" y="4824"/>
                  </a:cubicBezTo>
                  <a:cubicBezTo>
                    <a:pt x="1651" y="4886"/>
                    <a:pt x="1651" y="4895"/>
                    <a:pt x="1704" y="4895"/>
                  </a:cubicBezTo>
                  <a:cubicBezTo>
                    <a:pt x="1776" y="4895"/>
                    <a:pt x="1785" y="4886"/>
                    <a:pt x="1785" y="4824"/>
                  </a:cubicBezTo>
                  <a:cubicBezTo>
                    <a:pt x="1785" y="4770"/>
                    <a:pt x="1776" y="4761"/>
                    <a:pt x="1722" y="4761"/>
                  </a:cubicBezTo>
                  <a:close/>
                  <a:moveTo>
                    <a:pt x="3926" y="4761"/>
                  </a:moveTo>
                  <a:cubicBezTo>
                    <a:pt x="3890" y="4761"/>
                    <a:pt x="3863" y="4788"/>
                    <a:pt x="3863" y="4824"/>
                  </a:cubicBezTo>
                  <a:cubicBezTo>
                    <a:pt x="3863" y="4860"/>
                    <a:pt x="3890" y="4895"/>
                    <a:pt x="3926" y="4895"/>
                  </a:cubicBezTo>
                  <a:cubicBezTo>
                    <a:pt x="3961" y="4895"/>
                    <a:pt x="3988" y="4860"/>
                    <a:pt x="3997" y="4833"/>
                  </a:cubicBezTo>
                  <a:cubicBezTo>
                    <a:pt x="3997" y="4788"/>
                    <a:pt x="3961" y="4761"/>
                    <a:pt x="3926" y="4761"/>
                  </a:cubicBezTo>
                  <a:close/>
                  <a:moveTo>
                    <a:pt x="2115" y="4788"/>
                  </a:moveTo>
                  <a:cubicBezTo>
                    <a:pt x="2052" y="4788"/>
                    <a:pt x="2043" y="4797"/>
                    <a:pt x="2043" y="4851"/>
                  </a:cubicBezTo>
                  <a:cubicBezTo>
                    <a:pt x="2043" y="4922"/>
                    <a:pt x="2052" y="4922"/>
                    <a:pt x="2106" y="4922"/>
                  </a:cubicBezTo>
                  <a:cubicBezTo>
                    <a:pt x="2168" y="4922"/>
                    <a:pt x="2177" y="4922"/>
                    <a:pt x="2177" y="4868"/>
                  </a:cubicBezTo>
                  <a:cubicBezTo>
                    <a:pt x="2177" y="4797"/>
                    <a:pt x="2177" y="4797"/>
                    <a:pt x="2115" y="4788"/>
                  </a:cubicBezTo>
                  <a:close/>
                  <a:moveTo>
                    <a:pt x="4318" y="4788"/>
                  </a:moveTo>
                  <a:cubicBezTo>
                    <a:pt x="4291" y="4797"/>
                    <a:pt x="4256" y="4824"/>
                    <a:pt x="4256" y="4860"/>
                  </a:cubicBezTo>
                  <a:cubicBezTo>
                    <a:pt x="4256" y="4895"/>
                    <a:pt x="4291" y="4922"/>
                    <a:pt x="4327" y="4922"/>
                  </a:cubicBezTo>
                  <a:cubicBezTo>
                    <a:pt x="4363" y="4922"/>
                    <a:pt x="4390" y="4895"/>
                    <a:pt x="4390" y="4860"/>
                  </a:cubicBezTo>
                  <a:cubicBezTo>
                    <a:pt x="4390" y="4824"/>
                    <a:pt x="4363" y="4788"/>
                    <a:pt x="4318" y="4788"/>
                  </a:cubicBezTo>
                  <a:close/>
                  <a:moveTo>
                    <a:pt x="6522" y="4788"/>
                  </a:moveTo>
                  <a:cubicBezTo>
                    <a:pt x="6504" y="4797"/>
                    <a:pt x="6486" y="4806"/>
                    <a:pt x="6468" y="4815"/>
                  </a:cubicBezTo>
                  <a:cubicBezTo>
                    <a:pt x="6459" y="4824"/>
                    <a:pt x="6459" y="4842"/>
                    <a:pt x="6459" y="4860"/>
                  </a:cubicBezTo>
                  <a:cubicBezTo>
                    <a:pt x="6451" y="4876"/>
                    <a:pt x="6496" y="4923"/>
                    <a:pt x="6524" y="4923"/>
                  </a:cubicBezTo>
                  <a:cubicBezTo>
                    <a:pt x="6526" y="4923"/>
                    <a:pt x="6529" y="4923"/>
                    <a:pt x="6531" y="4922"/>
                  </a:cubicBezTo>
                  <a:cubicBezTo>
                    <a:pt x="6548" y="4922"/>
                    <a:pt x="6593" y="4868"/>
                    <a:pt x="6584" y="4851"/>
                  </a:cubicBezTo>
                  <a:cubicBezTo>
                    <a:pt x="6584" y="4833"/>
                    <a:pt x="6540" y="4788"/>
                    <a:pt x="6522" y="4788"/>
                  </a:cubicBezTo>
                  <a:close/>
                  <a:moveTo>
                    <a:pt x="4720" y="4824"/>
                  </a:moveTo>
                  <a:cubicBezTo>
                    <a:pt x="4693" y="4824"/>
                    <a:pt x="4657" y="4860"/>
                    <a:pt x="4657" y="4895"/>
                  </a:cubicBezTo>
                  <a:cubicBezTo>
                    <a:pt x="4657" y="4931"/>
                    <a:pt x="4693" y="4958"/>
                    <a:pt x="4729" y="4958"/>
                  </a:cubicBezTo>
                  <a:cubicBezTo>
                    <a:pt x="4764" y="4958"/>
                    <a:pt x="4791" y="4922"/>
                    <a:pt x="4791" y="4886"/>
                  </a:cubicBezTo>
                  <a:cubicBezTo>
                    <a:pt x="4791" y="4860"/>
                    <a:pt x="4755" y="4824"/>
                    <a:pt x="4720" y="4824"/>
                  </a:cubicBezTo>
                  <a:close/>
                  <a:moveTo>
                    <a:pt x="2516" y="4842"/>
                  </a:moveTo>
                  <a:cubicBezTo>
                    <a:pt x="2480" y="4842"/>
                    <a:pt x="2445" y="4868"/>
                    <a:pt x="2445" y="4904"/>
                  </a:cubicBezTo>
                  <a:cubicBezTo>
                    <a:pt x="2445" y="4949"/>
                    <a:pt x="2480" y="4975"/>
                    <a:pt x="2516" y="4975"/>
                  </a:cubicBezTo>
                  <a:cubicBezTo>
                    <a:pt x="2552" y="4975"/>
                    <a:pt x="2579" y="4940"/>
                    <a:pt x="2579" y="4904"/>
                  </a:cubicBezTo>
                  <a:cubicBezTo>
                    <a:pt x="2579" y="4868"/>
                    <a:pt x="2543" y="4842"/>
                    <a:pt x="2516" y="4842"/>
                  </a:cubicBezTo>
                  <a:close/>
                  <a:moveTo>
                    <a:pt x="5121" y="4860"/>
                  </a:moveTo>
                  <a:cubicBezTo>
                    <a:pt x="5085" y="4860"/>
                    <a:pt x="5059" y="4895"/>
                    <a:pt x="5059" y="4922"/>
                  </a:cubicBezTo>
                  <a:cubicBezTo>
                    <a:pt x="5059" y="4967"/>
                    <a:pt x="5094" y="4993"/>
                    <a:pt x="5130" y="4993"/>
                  </a:cubicBezTo>
                  <a:cubicBezTo>
                    <a:pt x="5166" y="4993"/>
                    <a:pt x="5192" y="4958"/>
                    <a:pt x="5192" y="4922"/>
                  </a:cubicBezTo>
                  <a:cubicBezTo>
                    <a:pt x="5192" y="4886"/>
                    <a:pt x="5157" y="4860"/>
                    <a:pt x="5121" y="4860"/>
                  </a:cubicBezTo>
                  <a:close/>
                  <a:moveTo>
                    <a:pt x="729" y="4876"/>
                  </a:moveTo>
                  <a:cubicBezTo>
                    <a:pt x="721" y="4876"/>
                    <a:pt x="712" y="4877"/>
                    <a:pt x="705" y="4877"/>
                  </a:cubicBezTo>
                  <a:lnTo>
                    <a:pt x="687" y="4877"/>
                  </a:lnTo>
                  <a:cubicBezTo>
                    <a:pt x="652" y="4877"/>
                    <a:pt x="634" y="4886"/>
                    <a:pt x="652" y="4922"/>
                  </a:cubicBezTo>
                  <a:cubicBezTo>
                    <a:pt x="669" y="4940"/>
                    <a:pt x="661" y="4958"/>
                    <a:pt x="669" y="4984"/>
                  </a:cubicBezTo>
                  <a:cubicBezTo>
                    <a:pt x="669" y="4993"/>
                    <a:pt x="687" y="5011"/>
                    <a:pt x="714" y="5011"/>
                  </a:cubicBezTo>
                  <a:cubicBezTo>
                    <a:pt x="732" y="5011"/>
                    <a:pt x="759" y="5011"/>
                    <a:pt x="759" y="4984"/>
                  </a:cubicBezTo>
                  <a:cubicBezTo>
                    <a:pt x="768" y="4958"/>
                    <a:pt x="768" y="4922"/>
                    <a:pt x="759" y="4895"/>
                  </a:cubicBezTo>
                  <a:cubicBezTo>
                    <a:pt x="753" y="4879"/>
                    <a:pt x="742" y="4876"/>
                    <a:pt x="729" y="4876"/>
                  </a:cubicBezTo>
                  <a:close/>
                  <a:moveTo>
                    <a:pt x="2909" y="4877"/>
                  </a:moveTo>
                  <a:cubicBezTo>
                    <a:pt x="2873" y="4877"/>
                    <a:pt x="2846" y="4904"/>
                    <a:pt x="2846" y="4940"/>
                  </a:cubicBezTo>
                  <a:cubicBezTo>
                    <a:pt x="2846" y="4984"/>
                    <a:pt x="2873" y="5011"/>
                    <a:pt x="2918" y="5011"/>
                  </a:cubicBezTo>
                  <a:cubicBezTo>
                    <a:pt x="2953" y="5011"/>
                    <a:pt x="2980" y="4975"/>
                    <a:pt x="2980" y="4940"/>
                  </a:cubicBezTo>
                  <a:cubicBezTo>
                    <a:pt x="2980" y="4904"/>
                    <a:pt x="2944" y="4877"/>
                    <a:pt x="2909" y="4877"/>
                  </a:cubicBezTo>
                  <a:close/>
                  <a:moveTo>
                    <a:pt x="5505" y="4895"/>
                  </a:moveTo>
                  <a:cubicBezTo>
                    <a:pt x="5469" y="4895"/>
                    <a:pt x="5442" y="4922"/>
                    <a:pt x="5442" y="4958"/>
                  </a:cubicBezTo>
                  <a:cubicBezTo>
                    <a:pt x="5442" y="4993"/>
                    <a:pt x="5469" y="5029"/>
                    <a:pt x="5505" y="5029"/>
                  </a:cubicBezTo>
                  <a:cubicBezTo>
                    <a:pt x="5540" y="5029"/>
                    <a:pt x="5567" y="4993"/>
                    <a:pt x="5576" y="4967"/>
                  </a:cubicBezTo>
                  <a:cubicBezTo>
                    <a:pt x="5576" y="4922"/>
                    <a:pt x="5540" y="4895"/>
                    <a:pt x="5505" y="4895"/>
                  </a:cubicBezTo>
                  <a:close/>
                  <a:moveTo>
                    <a:pt x="3299" y="4912"/>
                  </a:moveTo>
                  <a:cubicBezTo>
                    <a:pt x="3269" y="4912"/>
                    <a:pt x="3248" y="4944"/>
                    <a:pt x="3248" y="4975"/>
                  </a:cubicBezTo>
                  <a:cubicBezTo>
                    <a:pt x="3240" y="5007"/>
                    <a:pt x="3267" y="5039"/>
                    <a:pt x="3299" y="5039"/>
                  </a:cubicBezTo>
                  <a:cubicBezTo>
                    <a:pt x="3303" y="5039"/>
                    <a:pt x="3306" y="5039"/>
                    <a:pt x="3310" y="5038"/>
                  </a:cubicBezTo>
                  <a:cubicBezTo>
                    <a:pt x="3346" y="5038"/>
                    <a:pt x="3381" y="5011"/>
                    <a:pt x="3381" y="4975"/>
                  </a:cubicBezTo>
                  <a:cubicBezTo>
                    <a:pt x="3381" y="4940"/>
                    <a:pt x="3346" y="4913"/>
                    <a:pt x="3310" y="4913"/>
                  </a:cubicBezTo>
                  <a:cubicBezTo>
                    <a:pt x="3306" y="4912"/>
                    <a:pt x="3303" y="4912"/>
                    <a:pt x="3299" y="4912"/>
                  </a:cubicBezTo>
                  <a:close/>
                  <a:moveTo>
                    <a:pt x="1073" y="4910"/>
                  </a:moveTo>
                  <a:cubicBezTo>
                    <a:pt x="1041" y="4910"/>
                    <a:pt x="1035" y="4925"/>
                    <a:pt x="1035" y="4967"/>
                  </a:cubicBezTo>
                  <a:cubicBezTo>
                    <a:pt x="1035" y="5038"/>
                    <a:pt x="1035" y="5038"/>
                    <a:pt x="1098" y="5038"/>
                  </a:cubicBezTo>
                  <a:cubicBezTo>
                    <a:pt x="1111" y="5040"/>
                    <a:pt x="1121" y="5041"/>
                    <a:pt x="1130" y="5041"/>
                  </a:cubicBezTo>
                  <a:cubicBezTo>
                    <a:pt x="1163" y="5041"/>
                    <a:pt x="1169" y="5025"/>
                    <a:pt x="1169" y="4975"/>
                  </a:cubicBezTo>
                  <a:cubicBezTo>
                    <a:pt x="1169" y="4913"/>
                    <a:pt x="1160" y="4913"/>
                    <a:pt x="1107" y="4913"/>
                  </a:cubicBezTo>
                  <a:cubicBezTo>
                    <a:pt x="1093" y="4911"/>
                    <a:pt x="1082" y="4910"/>
                    <a:pt x="1073" y="4910"/>
                  </a:cubicBezTo>
                  <a:close/>
                  <a:moveTo>
                    <a:pt x="5906" y="4922"/>
                  </a:moveTo>
                  <a:cubicBezTo>
                    <a:pt x="5888" y="4922"/>
                    <a:pt x="5844" y="4967"/>
                    <a:pt x="5835" y="4984"/>
                  </a:cubicBezTo>
                  <a:cubicBezTo>
                    <a:pt x="5835" y="5009"/>
                    <a:pt x="5880" y="5057"/>
                    <a:pt x="5901" y="5057"/>
                  </a:cubicBezTo>
                  <a:cubicBezTo>
                    <a:pt x="5903" y="5057"/>
                    <a:pt x="5905" y="5056"/>
                    <a:pt x="5906" y="5056"/>
                  </a:cubicBezTo>
                  <a:cubicBezTo>
                    <a:pt x="5924" y="5056"/>
                    <a:pt x="5942" y="5047"/>
                    <a:pt x="5951" y="5038"/>
                  </a:cubicBezTo>
                  <a:cubicBezTo>
                    <a:pt x="5960" y="5020"/>
                    <a:pt x="5969" y="5011"/>
                    <a:pt x="5969" y="4993"/>
                  </a:cubicBezTo>
                  <a:cubicBezTo>
                    <a:pt x="5969" y="4975"/>
                    <a:pt x="5924" y="4931"/>
                    <a:pt x="5906" y="4922"/>
                  </a:cubicBezTo>
                  <a:close/>
                  <a:moveTo>
                    <a:pt x="1499" y="4940"/>
                  </a:moveTo>
                  <a:cubicBezTo>
                    <a:pt x="1437" y="4940"/>
                    <a:pt x="1428" y="4949"/>
                    <a:pt x="1428" y="5002"/>
                  </a:cubicBezTo>
                  <a:cubicBezTo>
                    <a:pt x="1428" y="5065"/>
                    <a:pt x="1437" y="5074"/>
                    <a:pt x="1490" y="5074"/>
                  </a:cubicBezTo>
                  <a:cubicBezTo>
                    <a:pt x="1553" y="5074"/>
                    <a:pt x="1562" y="5065"/>
                    <a:pt x="1562" y="5020"/>
                  </a:cubicBezTo>
                  <a:cubicBezTo>
                    <a:pt x="1562" y="4949"/>
                    <a:pt x="1562" y="4940"/>
                    <a:pt x="1499" y="4940"/>
                  </a:cubicBezTo>
                  <a:close/>
                  <a:moveTo>
                    <a:pt x="3712" y="4940"/>
                  </a:moveTo>
                  <a:cubicBezTo>
                    <a:pt x="3676" y="4940"/>
                    <a:pt x="3640" y="4975"/>
                    <a:pt x="3640" y="5011"/>
                  </a:cubicBezTo>
                  <a:cubicBezTo>
                    <a:pt x="3649" y="5047"/>
                    <a:pt x="3676" y="5074"/>
                    <a:pt x="3712" y="5074"/>
                  </a:cubicBezTo>
                  <a:cubicBezTo>
                    <a:pt x="3747" y="5074"/>
                    <a:pt x="3774" y="5038"/>
                    <a:pt x="3774" y="5011"/>
                  </a:cubicBezTo>
                  <a:cubicBezTo>
                    <a:pt x="3774" y="4975"/>
                    <a:pt x="3747" y="4940"/>
                    <a:pt x="3712" y="4940"/>
                  </a:cubicBezTo>
                  <a:close/>
                  <a:moveTo>
                    <a:pt x="6308" y="4958"/>
                  </a:moveTo>
                  <a:cubicBezTo>
                    <a:pt x="6290" y="4958"/>
                    <a:pt x="6245" y="5002"/>
                    <a:pt x="6236" y="5020"/>
                  </a:cubicBezTo>
                  <a:cubicBezTo>
                    <a:pt x="6236" y="5038"/>
                    <a:pt x="6281" y="5091"/>
                    <a:pt x="6308" y="5091"/>
                  </a:cubicBezTo>
                  <a:cubicBezTo>
                    <a:pt x="6316" y="5091"/>
                    <a:pt x="6370" y="5047"/>
                    <a:pt x="6370" y="5029"/>
                  </a:cubicBezTo>
                  <a:cubicBezTo>
                    <a:pt x="6370" y="5011"/>
                    <a:pt x="6325" y="4958"/>
                    <a:pt x="6308" y="4958"/>
                  </a:cubicBezTo>
                  <a:close/>
                  <a:moveTo>
                    <a:pt x="1909" y="4975"/>
                  </a:moveTo>
                  <a:cubicBezTo>
                    <a:pt x="1838" y="4975"/>
                    <a:pt x="1829" y="4984"/>
                    <a:pt x="1829" y="5038"/>
                  </a:cubicBezTo>
                  <a:cubicBezTo>
                    <a:pt x="1829" y="5100"/>
                    <a:pt x="1838" y="5109"/>
                    <a:pt x="1892" y="5109"/>
                  </a:cubicBezTo>
                  <a:cubicBezTo>
                    <a:pt x="1954" y="5109"/>
                    <a:pt x="1963" y="5100"/>
                    <a:pt x="1963" y="5047"/>
                  </a:cubicBezTo>
                  <a:cubicBezTo>
                    <a:pt x="1963" y="4984"/>
                    <a:pt x="1954" y="4975"/>
                    <a:pt x="1909" y="4975"/>
                  </a:cubicBezTo>
                  <a:close/>
                  <a:moveTo>
                    <a:pt x="4104" y="4975"/>
                  </a:moveTo>
                  <a:cubicBezTo>
                    <a:pt x="4068" y="4975"/>
                    <a:pt x="4042" y="5011"/>
                    <a:pt x="4042" y="5047"/>
                  </a:cubicBezTo>
                  <a:cubicBezTo>
                    <a:pt x="4042" y="5074"/>
                    <a:pt x="4077" y="5109"/>
                    <a:pt x="4104" y="5109"/>
                  </a:cubicBezTo>
                  <a:cubicBezTo>
                    <a:pt x="4140" y="5109"/>
                    <a:pt x="4175" y="5083"/>
                    <a:pt x="4175" y="5047"/>
                  </a:cubicBezTo>
                  <a:cubicBezTo>
                    <a:pt x="4175" y="5002"/>
                    <a:pt x="4149" y="4975"/>
                    <a:pt x="4104" y="4975"/>
                  </a:cubicBezTo>
                  <a:close/>
                  <a:moveTo>
                    <a:pt x="2293" y="5011"/>
                  </a:moveTo>
                  <a:cubicBezTo>
                    <a:pt x="2257" y="5011"/>
                    <a:pt x="2231" y="5038"/>
                    <a:pt x="2231" y="5074"/>
                  </a:cubicBezTo>
                  <a:cubicBezTo>
                    <a:pt x="2231" y="5109"/>
                    <a:pt x="2266" y="5145"/>
                    <a:pt x="2302" y="5145"/>
                  </a:cubicBezTo>
                  <a:cubicBezTo>
                    <a:pt x="2338" y="5136"/>
                    <a:pt x="2364" y="5109"/>
                    <a:pt x="2364" y="5074"/>
                  </a:cubicBezTo>
                  <a:cubicBezTo>
                    <a:pt x="2364" y="5038"/>
                    <a:pt x="2329" y="5011"/>
                    <a:pt x="2293" y="5011"/>
                  </a:cubicBezTo>
                  <a:close/>
                  <a:moveTo>
                    <a:pt x="4514" y="5011"/>
                  </a:moveTo>
                  <a:cubicBezTo>
                    <a:pt x="4470" y="5011"/>
                    <a:pt x="4443" y="5038"/>
                    <a:pt x="4443" y="5074"/>
                  </a:cubicBezTo>
                  <a:cubicBezTo>
                    <a:pt x="4443" y="5109"/>
                    <a:pt x="4470" y="5145"/>
                    <a:pt x="4506" y="5145"/>
                  </a:cubicBezTo>
                  <a:cubicBezTo>
                    <a:pt x="4541" y="5145"/>
                    <a:pt x="4577" y="5109"/>
                    <a:pt x="4577" y="5074"/>
                  </a:cubicBezTo>
                  <a:cubicBezTo>
                    <a:pt x="4577" y="5038"/>
                    <a:pt x="4550" y="5011"/>
                    <a:pt x="4514" y="5011"/>
                  </a:cubicBezTo>
                  <a:close/>
                  <a:moveTo>
                    <a:pt x="6702" y="5010"/>
                  </a:moveTo>
                  <a:cubicBezTo>
                    <a:pt x="6674" y="5010"/>
                    <a:pt x="6629" y="5057"/>
                    <a:pt x="6638" y="5074"/>
                  </a:cubicBezTo>
                  <a:cubicBezTo>
                    <a:pt x="6638" y="5091"/>
                    <a:pt x="6647" y="5109"/>
                    <a:pt x="6664" y="5127"/>
                  </a:cubicBezTo>
                  <a:cubicBezTo>
                    <a:pt x="6673" y="5136"/>
                    <a:pt x="6691" y="5136"/>
                    <a:pt x="6700" y="5145"/>
                  </a:cubicBezTo>
                  <a:cubicBezTo>
                    <a:pt x="6718" y="5136"/>
                    <a:pt x="6736" y="5136"/>
                    <a:pt x="6745" y="5127"/>
                  </a:cubicBezTo>
                  <a:cubicBezTo>
                    <a:pt x="6754" y="5109"/>
                    <a:pt x="6763" y="5091"/>
                    <a:pt x="6771" y="5074"/>
                  </a:cubicBezTo>
                  <a:cubicBezTo>
                    <a:pt x="6771" y="5065"/>
                    <a:pt x="6727" y="5011"/>
                    <a:pt x="6709" y="5011"/>
                  </a:cubicBezTo>
                  <a:cubicBezTo>
                    <a:pt x="6707" y="5010"/>
                    <a:pt x="6705" y="5010"/>
                    <a:pt x="6702" y="5010"/>
                  </a:cubicBezTo>
                  <a:close/>
                  <a:moveTo>
                    <a:pt x="4907" y="5038"/>
                  </a:moveTo>
                  <a:cubicBezTo>
                    <a:pt x="4871" y="5038"/>
                    <a:pt x="4845" y="5074"/>
                    <a:pt x="4845" y="5100"/>
                  </a:cubicBezTo>
                  <a:cubicBezTo>
                    <a:pt x="4836" y="5145"/>
                    <a:pt x="4871" y="5172"/>
                    <a:pt x="4907" y="5172"/>
                  </a:cubicBezTo>
                  <a:cubicBezTo>
                    <a:pt x="4943" y="5172"/>
                    <a:pt x="4969" y="5145"/>
                    <a:pt x="4969" y="5109"/>
                  </a:cubicBezTo>
                  <a:cubicBezTo>
                    <a:pt x="4969" y="5074"/>
                    <a:pt x="4943" y="5047"/>
                    <a:pt x="4907" y="5038"/>
                  </a:cubicBezTo>
                  <a:close/>
                  <a:moveTo>
                    <a:pt x="2695" y="5056"/>
                  </a:moveTo>
                  <a:cubicBezTo>
                    <a:pt x="2659" y="5065"/>
                    <a:pt x="2632" y="5091"/>
                    <a:pt x="2632" y="5127"/>
                  </a:cubicBezTo>
                  <a:cubicBezTo>
                    <a:pt x="2632" y="5163"/>
                    <a:pt x="2659" y="5190"/>
                    <a:pt x="2695" y="5190"/>
                  </a:cubicBezTo>
                  <a:cubicBezTo>
                    <a:pt x="2730" y="5190"/>
                    <a:pt x="2757" y="5163"/>
                    <a:pt x="2766" y="5127"/>
                  </a:cubicBezTo>
                  <a:cubicBezTo>
                    <a:pt x="2766" y="5091"/>
                    <a:pt x="2730" y="5056"/>
                    <a:pt x="2695" y="5056"/>
                  </a:cubicBezTo>
                  <a:close/>
                  <a:moveTo>
                    <a:pt x="5291" y="5074"/>
                  </a:moveTo>
                  <a:cubicBezTo>
                    <a:pt x="5264" y="5074"/>
                    <a:pt x="5219" y="5127"/>
                    <a:pt x="5219" y="5145"/>
                  </a:cubicBezTo>
                  <a:cubicBezTo>
                    <a:pt x="5228" y="5172"/>
                    <a:pt x="5273" y="5207"/>
                    <a:pt x="5291" y="5207"/>
                  </a:cubicBezTo>
                  <a:cubicBezTo>
                    <a:pt x="5317" y="5207"/>
                    <a:pt x="5353" y="5154"/>
                    <a:pt x="5353" y="5136"/>
                  </a:cubicBezTo>
                  <a:cubicBezTo>
                    <a:pt x="5344" y="5127"/>
                    <a:pt x="5344" y="5109"/>
                    <a:pt x="5335" y="5091"/>
                  </a:cubicBezTo>
                  <a:cubicBezTo>
                    <a:pt x="5317" y="5083"/>
                    <a:pt x="5308" y="5074"/>
                    <a:pt x="5291" y="5074"/>
                  </a:cubicBezTo>
                  <a:close/>
                  <a:moveTo>
                    <a:pt x="884" y="5091"/>
                  </a:moveTo>
                  <a:cubicBezTo>
                    <a:pt x="821" y="5091"/>
                    <a:pt x="812" y="5109"/>
                    <a:pt x="812" y="5163"/>
                  </a:cubicBezTo>
                  <a:cubicBezTo>
                    <a:pt x="821" y="5216"/>
                    <a:pt x="821" y="5225"/>
                    <a:pt x="892" y="5225"/>
                  </a:cubicBezTo>
                  <a:cubicBezTo>
                    <a:pt x="946" y="5225"/>
                    <a:pt x="946" y="5216"/>
                    <a:pt x="946" y="5154"/>
                  </a:cubicBezTo>
                  <a:cubicBezTo>
                    <a:pt x="946" y="5100"/>
                    <a:pt x="946" y="5091"/>
                    <a:pt x="884" y="5091"/>
                  </a:cubicBezTo>
                  <a:close/>
                  <a:moveTo>
                    <a:pt x="3096" y="5091"/>
                  </a:moveTo>
                  <a:cubicBezTo>
                    <a:pt x="3060" y="5091"/>
                    <a:pt x="3025" y="5127"/>
                    <a:pt x="3025" y="5163"/>
                  </a:cubicBezTo>
                  <a:cubicBezTo>
                    <a:pt x="3025" y="5190"/>
                    <a:pt x="3060" y="5225"/>
                    <a:pt x="3096" y="5225"/>
                  </a:cubicBezTo>
                  <a:cubicBezTo>
                    <a:pt x="3132" y="5225"/>
                    <a:pt x="3167" y="5190"/>
                    <a:pt x="3158" y="5154"/>
                  </a:cubicBezTo>
                  <a:cubicBezTo>
                    <a:pt x="3158" y="5118"/>
                    <a:pt x="3132" y="5091"/>
                    <a:pt x="3096" y="5091"/>
                  </a:cubicBezTo>
                  <a:close/>
                  <a:moveTo>
                    <a:pt x="5692" y="5109"/>
                  </a:moveTo>
                  <a:cubicBezTo>
                    <a:pt x="5665" y="5109"/>
                    <a:pt x="5621" y="5163"/>
                    <a:pt x="5621" y="5181"/>
                  </a:cubicBezTo>
                  <a:cubicBezTo>
                    <a:pt x="5630" y="5199"/>
                    <a:pt x="5674" y="5243"/>
                    <a:pt x="5692" y="5243"/>
                  </a:cubicBezTo>
                  <a:cubicBezTo>
                    <a:pt x="5710" y="5243"/>
                    <a:pt x="5754" y="5190"/>
                    <a:pt x="5754" y="5172"/>
                  </a:cubicBezTo>
                  <a:cubicBezTo>
                    <a:pt x="5746" y="5154"/>
                    <a:pt x="5746" y="5136"/>
                    <a:pt x="5728" y="5127"/>
                  </a:cubicBezTo>
                  <a:cubicBezTo>
                    <a:pt x="5719" y="5118"/>
                    <a:pt x="5701" y="5109"/>
                    <a:pt x="5692" y="5109"/>
                  </a:cubicBezTo>
                  <a:close/>
                  <a:moveTo>
                    <a:pt x="1285" y="5127"/>
                  </a:moveTo>
                  <a:cubicBezTo>
                    <a:pt x="1223" y="5127"/>
                    <a:pt x="1214" y="5127"/>
                    <a:pt x="1214" y="5190"/>
                  </a:cubicBezTo>
                  <a:cubicBezTo>
                    <a:pt x="1214" y="5252"/>
                    <a:pt x="1223" y="5261"/>
                    <a:pt x="1276" y="5261"/>
                  </a:cubicBezTo>
                  <a:cubicBezTo>
                    <a:pt x="1339" y="5261"/>
                    <a:pt x="1347" y="5252"/>
                    <a:pt x="1347" y="5199"/>
                  </a:cubicBezTo>
                  <a:cubicBezTo>
                    <a:pt x="1347" y="5136"/>
                    <a:pt x="1339" y="5127"/>
                    <a:pt x="1285" y="5127"/>
                  </a:cubicBezTo>
                  <a:close/>
                  <a:moveTo>
                    <a:pt x="3497" y="5127"/>
                  </a:moveTo>
                  <a:cubicBezTo>
                    <a:pt x="3462" y="5127"/>
                    <a:pt x="3426" y="5154"/>
                    <a:pt x="3426" y="5190"/>
                  </a:cubicBezTo>
                  <a:cubicBezTo>
                    <a:pt x="3426" y="5225"/>
                    <a:pt x="3462" y="5261"/>
                    <a:pt x="3497" y="5261"/>
                  </a:cubicBezTo>
                  <a:cubicBezTo>
                    <a:pt x="3533" y="5261"/>
                    <a:pt x="3560" y="5225"/>
                    <a:pt x="3560" y="5190"/>
                  </a:cubicBezTo>
                  <a:cubicBezTo>
                    <a:pt x="3560" y="5154"/>
                    <a:pt x="3524" y="5127"/>
                    <a:pt x="3497" y="5127"/>
                  </a:cubicBezTo>
                  <a:close/>
                  <a:moveTo>
                    <a:pt x="6080" y="5144"/>
                  </a:moveTo>
                  <a:cubicBezTo>
                    <a:pt x="6060" y="5144"/>
                    <a:pt x="6022" y="5192"/>
                    <a:pt x="6022" y="5216"/>
                  </a:cubicBezTo>
                  <a:cubicBezTo>
                    <a:pt x="6022" y="5234"/>
                    <a:pt x="6076" y="5279"/>
                    <a:pt x="6093" y="5279"/>
                  </a:cubicBezTo>
                  <a:cubicBezTo>
                    <a:pt x="6111" y="5270"/>
                    <a:pt x="6156" y="5225"/>
                    <a:pt x="6156" y="5207"/>
                  </a:cubicBezTo>
                  <a:cubicBezTo>
                    <a:pt x="6147" y="5190"/>
                    <a:pt x="6138" y="5172"/>
                    <a:pt x="6129" y="5163"/>
                  </a:cubicBezTo>
                  <a:cubicBezTo>
                    <a:pt x="6120" y="5154"/>
                    <a:pt x="6102" y="5145"/>
                    <a:pt x="6085" y="5145"/>
                  </a:cubicBezTo>
                  <a:cubicBezTo>
                    <a:pt x="6083" y="5144"/>
                    <a:pt x="6082" y="5144"/>
                    <a:pt x="6080" y="5144"/>
                  </a:cubicBezTo>
                  <a:close/>
                  <a:moveTo>
                    <a:pt x="1691" y="5161"/>
                  </a:moveTo>
                  <a:cubicBezTo>
                    <a:pt x="1687" y="5161"/>
                    <a:pt x="1682" y="5162"/>
                    <a:pt x="1678" y="5163"/>
                  </a:cubicBezTo>
                  <a:cubicBezTo>
                    <a:pt x="1642" y="5163"/>
                    <a:pt x="1615" y="5190"/>
                    <a:pt x="1615" y="5225"/>
                  </a:cubicBezTo>
                  <a:cubicBezTo>
                    <a:pt x="1615" y="5261"/>
                    <a:pt x="1642" y="5288"/>
                    <a:pt x="1678" y="5288"/>
                  </a:cubicBezTo>
                  <a:cubicBezTo>
                    <a:pt x="1713" y="5288"/>
                    <a:pt x="1749" y="5261"/>
                    <a:pt x="1749" y="5225"/>
                  </a:cubicBezTo>
                  <a:cubicBezTo>
                    <a:pt x="1749" y="5193"/>
                    <a:pt x="1727" y="5161"/>
                    <a:pt x="1691" y="5161"/>
                  </a:cubicBezTo>
                  <a:close/>
                  <a:moveTo>
                    <a:pt x="3890" y="5163"/>
                  </a:moveTo>
                  <a:cubicBezTo>
                    <a:pt x="3854" y="5163"/>
                    <a:pt x="3828" y="5190"/>
                    <a:pt x="3828" y="5225"/>
                  </a:cubicBezTo>
                  <a:cubicBezTo>
                    <a:pt x="3828" y="5257"/>
                    <a:pt x="3849" y="5289"/>
                    <a:pt x="3885" y="5289"/>
                  </a:cubicBezTo>
                  <a:cubicBezTo>
                    <a:pt x="3890" y="5289"/>
                    <a:pt x="3894" y="5289"/>
                    <a:pt x="3899" y="5288"/>
                  </a:cubicBezTo>
                  <a:cubicBezTo>
                    <a:pt x="3935" y="5288"/>
                    <a:pt x="3961" y="5261"/>
                    <a:pt x="3961" y="5225"/>
                  </a:cubicBezTo>
                  <a:cubicBezTo>
                    <a:pt x="3961" y="5190"/>
                    <a:pt x="3926" y="5163"/>
                    <a:pt x="3890" y="5163"/>
                  </a:cubicBezTo>
                  <a:close/>
                  <a:moveTo>
                    <a:pt x="6495" y="5172"/>
                  </a:moveTo>
                  <a:cubicBezTo>
                    <a:pt x="6468" y="5172"/>
                    <a:pt x="6415" y="5225"/>
                    <a:pt x="6424" y="5243"/>
                  </a:cubicBezTo>
                  <a:cubicBezTo>
                    <a:pt x="6424" y="5261"/>
                    <a:pt x="6432" y="5279"/>
                    <a:pt x="6441" y="5288"/>
                  </a:cubicBezTo>
                  <a:cubicBezTo>
                    <a:pt x="6459" y="5297"/>
                    <a:pt x="6477" y="5306"/>
                    <a:pt x="6486" y="5306"/>
                  </a:cubicBezTo>
                  <a:cubicBezTo>
                    <a:pt x="6504" y="5306"/>
                    <a:pt x="6548" y="5261"/>
                    <a:pt x="6557" y="5243"/>
                  </a:cubicBezTo>
                  <a:cubicBezTo>
                    <a:pt x="6557" y="5225"/>
                    <a:pt x="6513" y="5181"/>
                    <a:pt x="6495" y="5172"/>
                  </a:cubicBezTo>
                  <a:close/>
                  <a:moveTo>
                    <a:pt x="2079" y="5190"/>
                  </a:moveTo>
                  <a:cubicBezTo>
                    <a:pt x="2043" y="5190"/>
                    <a:pt x="2017" y="5225"/>
                    <a:pt x="2017" y="5252"/>
                  </a:cubicBezTo>
                  <a:cubicBezTo>
                    <a:pt x="2017" y="5297"/>
                    <a:pt x="2043" y="5323"/>
                    <a:pt x="2088" y="5323"/>
                  </a:cubicBezTo>
                  <a:cubicBezTo>
                    <a:pt x="2115" y="5323"/>
                    <a:pt x="2150" y="5288"/>
                    <a:pt x="2150" y="5252"/>
                  </a:cubicBezTo>
                  <a:cubicBezTo>
                    <a:pt x="2141" y="5225"/>
                    <a:pt x="2115" y="5190"/>
                    <a:pt x="2079" y="5190"/>
                  </a:cubicBezTo>
                  <a:close/>
                  <a:moveTo>
                    <a:pt x="4300" y="5190"/>
                  </a:moveTo>
                  <a:cubicBezTo>
                    <a:pt x="4256" y="5190"/>
                    <a:pt x="4229" y="5216"/>
                    <a:pt x="4229" y="5261"/>
                  </a:cubicBezTo>
                  <a:cubicBezTo>
                    <a:pt x="4229" y="5297"/>
                    <a:pt x="4256" y="5323"/>
                    <a:pt x="4291" y="5323"/>
                  </a:cubicBezTo>
                  <a:cubicBezTo>
                    <a:pt x="4327" y="5323"/>
                    <a:pt x="4354" y="5297"/>
                    <a:pt x="4363" y="5261"/>
                  </a:cubicBezTo>
                  <a:cubicBezTo>
                    <a:pt x="4363" y="5225"/>
                    <a:pt x="4327" y="5190"/>
                    <a:pt x="4300" y="5190"/>
                  </a:cubicBezTo>
                  <a:close/>
                  <a:moveTo>
                    <a:pt x="6861" y="5243"/>
                  </a:moveTo>
                  <a:cubicBezTo>
                    <a:pt x="6852" y="5252"/>
                    <a:pt x="6843" y="5261"/>
                    <a:pt x="6834" y="5279"/>
                  </a:cubicBezTo>
                  <a:cubicBezTo>
                    <a:pt x="6834" y="5297"/>
                    <a:pt x="6834" y="5314"/>
                    <a:pt x="6852" y="5332"/>
                  </a:cubicBezTo>
                  <a:lnTo>
                    <a:pt x="6870" y="5332"/>
                  </a:lnTo>
                  <a:cubicBezTo>
                    <a:pt x="6870" y="5323"/>
                    <a:pt x="6870" y="5314"/>
                    <a:pt x="6870" y="5297"/>
                  </a:cubicBezTo>
                  <a:cubicBezTo>
                    <a:pt x="6870" y="5288"/>
                    <a:pt x="6870" y="5288"/>
                    <a:pt x="6870" y="5279"/>
                  </a:cubicBezTo>
                  <a:cubicBezTo>
                    <a:pt x="6870" y="5261"/>
                    <a:pt x="6861" y="5252"/>
                    <a:pt x="6861" y="5243"/>
                  </a:cubicBezTo>
                  <a:close/>
                  <a:moveTo>
                    <a:pt x="2480" y="5225"/>
                  </a:moveTo>
                  <a:cubicBezTo>
                    <a:pt x="2445" y="5225"/>
                    <a:pt x="2409" y="5252"/>
                    <a:pt x="2409" y="5297"/>
                  </a:cubicBezTo>
                  <a:cubicBezTo>
                    <a:pt x="2409" y="5332"/>
                    <a:pt x="2445" y="5359"/>
                    <a:pt x="2480" y="5359"/>
                  </a:cubicBezTo>
                  <a:cubicBezTo>
                    <a:pt x="2516" y="5359"/>
                    <a:pt x="2543" y="5323"/>
                    <a:pt x="2543" y="5297"/>
                  </a:cubicBezTo>
                  <a:cubicBezTo>
                    <a:pt x="2543" y="5261"/>
                    <a:pt x="2516" y="5225"/>
                    <a:pt x="2480" y="5225"/>
                  </a:cubicBezTo>
                  <a:close/>
                  <a:moveTo>
                    <a:pt x="4693" y="5225"/>
                  </a:moveTo>
                  <a:cubicBezTo>
                    <a:pt x="4657" y="5225"/>
                    <a:pt x="4621" y="5261"/>
                    <a:pt x="4621" y="5297"/>
                  </a:cubicBezTo>
                  <a:cubicBezTo>
                    <a:pt x="4630" y="5332"/>
                    <a:pt x="4657" y="5359"/>
                    <a:pt x="4693" y="5359"/>
                  </a:cubicBezTo>
                  <a:cubicBezTo>
                    <a:pt x="4729" y="5359"/>
                    <a:pt x="4755" y="5323"/>
                    <a:pt x="4755" y="5288"/>
                  </a:cubicBezTo>
                  <a:cubicBezTo>
                    <a:pt x="4755" y="5252"/>
                    <a:pt x="4729" y="5225"/>
                    <a:pt x="4693" y="5225"/>
                  </a:cubicBezTo>
                  <a:close/>
                  <a:moveTo>
                    <a:pt x="5070" y="5260"/>
                  </a:moveTo>
                  <a:cubicBezTo>
                    <a:pt x="5043" y="5260"/>
                    <a:pt x="5005" y="5308"/>
                    <a:pt x="5005" y="5332"/>
                  </a:cubicBezTo>
                  <a:cubicBezTo>
                    <a:pt x="5005" y="5350"/>
                    <a:pt x="5059" y="5395"/>
                    <a:pt x="5076" y="5395"/>
                  </a:cubicBezTo>
                  <a:cubicBezTo>
                    <a:pt x="5094" y="5386"/>
                    <a:pt x="5139" y="5341"/>
                    <a:pt x="5139" y="5323"/>
                  </a:cubicBezTo>
                  <a:cubicBezTo>
                    <a:pt x="5130" y="5306"/>
                    <a:pt x="5130" y="5288"/>
                    <a:pt x="5112" y="5279"/>
                  </a:cubicBezTo>
                  <a:cubicBezTo>
                    <a:pt x="5103" y="5270"/>
                    <a:pt x="5085" y="5261"/>
                    <a:pt x="5076" y="5261"/>
                  </a:cubicBezTo>
                  <a:cubicBezTo>
                    <a:pt x="5074" y="5260"/>
                    <a:pt x="5072" y="5260"/>
                    <a:pt x="5070" y="5260"/>
                  </a:cubicBezTo>
                  <a:close/>
                  <a:moveTo>
                    <a:pt x="2882" y="5279"/>
                  </a:moveTo>
                  <a:cubicBezTo>
                    <a:pt x="2846" y="5279"/>
                    <a:pt x="2811" y="5306"/>
                    <a:pt x="2811" y="5341"/>
                  </a:cubicBezTo>
                  <a:cubicBezTo>
                    <a:pt x="2811" y="5373"/>
                    <a:pt x="2839" y="5405"/>
                    <a:pt x="2871" y="5405"/>
                  </a:cubicBezTo>
                  <a:cubicBezTo>
                    <a:pt x="2874" y="5405"/>
                    <a:pt x="2878" y="5405"/>
                    <a:pt x="2882" y="5404"/>
                  </a:cubicBezTo>
                  <a:cubicBezTo>
                    <a:pt x="2918" y="5404"/>
                    <a:pt x="2944" y="5377"/>
                    <a:pt x="2944" y="5341"/>
                  </a:cubicBezTo>
                  <a:cubicBezTo>
                    <a:pt x="2944" y="5306"/>
                    <a:pt x="2909" y="5279"/>
                    <a:pt x="2882" y="5279"/>
                  </a:cubicBezTo>
                  <a:close/>
                  <a:moveTo>
                    <a:pt x="5478" y="5288"/>
                  </a:moveTo>
                  <a:cubicBezTo>
                    <a:pt x="5460" y="5288"/>
                    <a:pt x="5407" y="5332"/>
                    <a:pt x="5407" y="5350"/>
                  </a:cubicBezTo>
                  <a:cubicBezTo>
                    <a:pt x="5407" y="5377"/>
                    <a:pt x="5451" y="5422"/>
                    <a:pt x="5469" y="5422"/>
                  </a:cubicBezTo>
                  <a:cubicBezTo>
                    <a:pt x="5487" y="5422"/>
                    <a:pt x="5540" y="5377"/>
                    <a:pt x="5540" y="5359"/>
                  </a:cubicBezTo>
                  <a:cubicBezTo>
                    <a:pt x="5540" y="5341"/>
                    <a:pt x="5496" y="5297"/>
                    <a:pt x="5478" y="5288"/>
                  </a:cubicBezTo>
                  <a:close/>
                  <a:moveTo>
                    <a:pt x="1071" y="5306"/>
                  </a:moveTo>
                  <a:cubicBezTo>
                    <a:pt x="1008" y="5306"/>
                    <a:pt x="1000" y="5314"/>
                    <a:pt x="1000" y="5377"/>
                  </a:cubicBezTo>
                  <a:cubicBezTo>
                    <a:pt x="1000" y="5430"/>
                    <a:pt x="1008" y="5439"/>
                    <a:pt x="1062" y="5439"/>
                  </a:cubicBezTo>
                  <a:cubicBezTo>
                    <a:pt x="1124" y="5439"/>
                    <a:pt x="1133" y="5439"/>
                    <a:pt x="1133" y="5377"/>
                  </a:cubicBezTo>
                  <a:cubicBezTo>
                    <a:pt x="1133" y="5314"/>
                    <a:pt x="1124" y="5306"/>
                    <a:pt x="1071" y="5306"/>
                  </a:cubicBezTo>
                  <a:close/>
                  <a:moveTo>
                    <a:pt x="3274" y="5306"/>
                  </a:moveTo>
                  <a:cubicBezTo>
                    <a:pt x="3239" y="5306"/>
                    <a:pt x="3212" y="5341"/>
                    <a:pt x="3212" y="5377"/>
                  </a:cubicBezTo>
                  <a:cubicBezTo>
                    <a:pt x="3212" y="5413"/>
                    <a:pt x="3239" y="5439"/>
                    <a:pt x="3283" y="5439"/>
                  </a:cubicBezTo>
                  <a:cubicBezTo>
                    <a:pt x="3319" y="5439"/>
                    <a:pt x="3346" y="5404"/>
                    <a:pt x="3346" y="5368"/>
                  </a:cubicBezTo>
                  <a:cubicBezTo>
                    <a:pt x="3346" y="5341"/>
                    <a:pt x="3310" y="5306"/>
                    <a:pt x="3274" y="5306"/>
                  </a:cubicBezTo>
                  <a:close/>
                  <a:moveTo>
                    <a:pt x="5870" y="5323"/>
                  </a:moveTo>
                  <a:cubicBezTo>
                    <a:pt x="5853" y="5332"/>
                    <a:pt x="5835" y="5341"/>
                    <a:pt x="5826" y="5350"/>
                  </a:cubicBezTo>
                  <a:cubicBezTo>
                    <a:pt x="5817" y="5359"/>
                    <a:pt x="5808" y="5377"/>
                    <a:pt x="5808" y="5395"/>
                  </a:cubicBezTo>
                  <a:cubicBezTo>
                    <a:pt x="5799" y="5413"/>
                    <a:pt x="5853" y="5457"/>
                    <a:pt x="5879" y="5457"/>
                  </a:cubicBezTo>
                  <a:cubicBezTo>
                    <a:pt x="5897" y="5457"/>
                    <a:pt x="5942" y="5404"/>
                    <a:pt x="5942" y="5386"/>
                  </a:cubicBezTo>
                  <a:cubicBezTo>
                    <a:pt x="5933" y="5368"/>
                    <a:pt x="5888" y="5323"/>
                    <a:pt x="5870" y="5323"/>
                  </a:cubicBezTo>
                  <a:close/>
                  <a:moveTo>
                    <a:pt x="1463" y="5341"/>
                  </a:moveTo>
                  <a:cubicBezTo>
                    <a:pt x="1428" y="5341"/>
                    <a:pt x="1401" y="5368"/>
                    <a:pt x="1401" y="5404"/>
                  </a:cubicBezTo>
                  <a:cubicBezTo>
                    <a:pt x="1392" y="5439"/>
                    <a:pt x="1428" y="5475"/>
                    <a:pt x="1463" y="5475"/>
                  </a:cubicBezTo>
                  <a:cubicBezTo>
                    <a:pt x="1499" y="5475"/>
                    <a:pt x="1535" y="5439"/>
                    <a:pt x="1535" y="5404"/>
                  </a:cubicBezTo>
                  <a:cubicBezTo>
                    <a:pt x="1535" y="5377"/>
                    <a:pt x="1499" y="5341"/>
                    <a:pt x="1463" y="5341"/>
                  </a:cubicBezTo>
                  <a:close/>
                  <a:moveTo>
                    <a:pt x="3676" y="5341"/>
                  </a:moveTo>
                  <a:cubicBezTo>
                    <a:pt x="3640" y="5341"/>
                    <a:pt x="3613" y="5377"/>
                    <a:pt x="3613" y="5413"/>
                  </a:cubicBezTo>
                  <a:cubicBezTo>
                    <a:pt x="3613" y="5439"/>
                    <a:pt x="3640" y="5475"/>
                    <a:pt x="3676" y="5475"/>
                  </a:cubicBezTo>
                  <a:cubicBezTo>
                    <a:pt x="3712" y="5475"/>
                    <a:pt x="3747" y="5448"/>
                    <a:pt x="3747" y="5404"/>
                  </a:cubicBezTo>
                  <a:cubicBezTo>
                    <a:pt x="3738" y="5368"/>
                    <a:pt x="3712" y="5341"/>
                    <a:pt x="3676" y="5341"/>
                  </a:cubicBezTo>
                  <a:close/>
                  <a:moveTo>
                    <a:pt x="6281" y="5359"/>
                  </a:moveTo>
                  <a:cubicBezTo>
                    <a:pt x="6254" y="5359"/>
                    <a:pt x="6201" y="5404"/>
                    <a:pt x="6209" y="5422"/>
                  </a:cubicBezTo>
                  <a:cubicBezTo>
                    <a:pt x="6209" y="5439"/>
                    <a:pt x="6209" y="5457"/>
                    <a:pt x="6227" y="5466"/>
                  </a:cubicBezTo>
                  <a:cubicBezTo>
                    <a:pt x="6236" y="5475"/>
                    <a:pt x="6254" y="5484"/>
                    <a:pt x="6272" y="5493"/>
                  </a:cubicBezTo>
                  <a:cubicBezTo>
                    <a:pt x="6290" y="5493"/>
                    <a:pt x="6334" y="5448"/>
                    <a:pt x="6334" y="5430"/>
                  </a:cubicBezTo>
                  <a:cubicBezTo>
                    <a:pt x="6343" y="5413"/>
                    <a:pt x="6299" y="5359"/>
                    <a:pt x="6281" y="5359"/>
                  </a:cubicBezTo>
                  <a:close/>
                  <a:moveTo>
                    <a:pt x="1865" y="5377"/>
                  </a:moveTo>
                  <a:cubicBezTo>
                    <a:pt x="1829" y="5377"/>
                    <a:pt x="1794" y="5404"/>
                    <a:pt x="1794" y="5439"/>
                  </a:cubicBezTo>
                  <a:cubicBezTo>
                    <a:pt x="1802" y="5475"/>
                    <a:pt x="1829" y="5511"/>
                    <a:pt x="1865" y="5511"/>
                  </a:cubicBezTo>
                  <a:cubicBezTo>
                    <a:pt x="1901" y="5511"/>
                    <a:pt x="1927" y="5475"/>
                    <a:pt x="1927" y="5439"/>
                  </a:cubicBezTo>
                  <a:cubicBezTo>
                    <a:pt x="1927" y="5404"/>
                    <a:pt x="1901" y="5377"/>
                    <a:pt x="1865" y="5377"/>
                  </a:cubicBezTo>
                  <a:close/>
                  <a:moveTo>
                    <a:pt x="4077" y="5377"/>
                  </a:moveTo>
                  <a:cubicBezTo>
                    <a:pt x="4042" y="5377"/>
                    <a:pt x="4006" y="5404"/>
                    <a:pt x="4006" y="5448"/>
                  </a:cubicBezTo>
                  <a:cubicBezTo>
                    <a:pt x="4015" y="5475"/>
                    <a:pt x="4042" y="5511"/>
                    <a:pt x="4077" y="5511"/>
                  </a:cubicBezTo>
                  <a:cubicBezTo>
                    <a:pt x="4113" y="5511"/>
                    <a:pt x="4140" y="5475"/>
                    <a:pt x="4140" y="5439"/>
                  </a:cubicBezTo>
                  <a:cubicBezTo>
                    <a:pt x="4140" y="5404"/>
                    <a:pt x="4113" y="5377"/>
                    <a:pt x="4077" y="5377"/>
                  </a:cubicBezTo>
                  <a:close/>
                  <a:moveTo>
                    <a:pt x="6664" y="5404"/>
                  </a:moveTo>
                  <a:cubicBezTo>
                    <a:pt x="6629" y="5413"/>
                    <a:pt x="6620" y="5430"/>
                    <a:pt x="6620" y="5466"/>
                  </a:cubicBezTo>
                  <a:cubicBezTo>
                    <a:pt x="6620" y="5493"/>
                    <a:pt x="6638" y="5511"/>
                    <a:pt x="6673" y="5511"/>
                  </a:cubicBezTo>
                  <a:cubicBezTo>
                    <a:pt x="6709" y="5511"/>
                    <a:pt x="6718" y="5493"/>
                    <a:pt x="6718" y="5457"/>
                  </a:cubicBezTo>
                  <a:cubicBezTo>
                    <a:pt x="6718" y="5422"/>
                    <a:pt x="6700" y="5404"/>
                    <a:pt x="6664" y="5404"/>
                  </a:cubicBezTo>
                  <a:close/>
                  <a:moveTo>
                    <a:pt x="4479" y="5404"/>
                  </a:moveTo>
                  <a:cubicBezTo>
                    <a:pt x="4443" y="5404"/>
                    <a:pt x="4407" y="5439"/>
                    <a:pt x="4407" y="5475"/>
                  </a:cubicBezTo>
                  <a:cubicBezTo>
                    <a:pt x="4407" y="5507"/>
                    <a:pt x="4429" y="5539"/>
                    <a:pt x="4465" y="5539"/>
                  </a:cubicBezTo>
                  <a:cubicBezTo>
                    <a:pt x="4470" y="5539"/>
                    <a:pt x="4474" y="5538"/>
                    <a:pt x="4479" y="5538"/>
                  </a:cubicBezTo>
                  <a:cubicBezTo>
                    <a:pt x="4514" y="5538"/>
                    <a:pt x="4541" y="5511"/>
                    <a:pt x="4541" y="5475"/>
                  </a:cubicBezTo>
                  <a:cubicBezTo>
                    <a:pt x="4541" y="5439"/>
                    <a:pt x="4506" y="5404"/>
                    <a:pt x="4479" y="5404"/>
                  </a:cubicBezTo>
                  <a:close/>
                  <a:moveTo>
                    <a:pt x="2266" y="5404"/>
                  </a:moveTo>
                  <a:cubicBezTo>
                    <a:pt x="2222" y="5404"/>
                    <a:pt x="2195" y="5439"/>
                    <a:pt x="2195" y="5484"/>
                  </a:cubicBezTo>
                  <a:cubicBezTo>
                    <a:pt x="2195" y="5508"/>
                    <a:pt x="2223" y="5539"/>
                    <a:pt x="2255" y="5539"/>
                  </a:cubicBezTo>
                  <a:cubicBezTo>
                    <a:pt x="2259" y="5539"/>
                    <a:pt x="2263" y="5538"/>
                    <a:pt x="2266" y="5538"/>
                  </a:cubicBezTo>
                  <a:cubicBezTo>
                    <a:pt x="2302" y="5538"/>
                    <a:pt x="2329" y="5511"/>
                    <a:pt x="2329" y="5475"/>
                  </a:cubicBezTo>
                  <a:cubicBezTo>
                    <a:pt x="2329" y="5439"/>
                    <a:pt x="2302" y="5404"/>
                    <a:pt x="2266" y="5404"/>
                  </a:cubicBezTo>
                  <a:close/>
                  <a:moveTo>
                    <a:pt x="2668" y="5439"/>
                  </a:moveTo>
                  <a:cubicBezTo>
                    <a:pt x="2623" y="5439"/>
                    <a:pt x="2596" y="5475"/>
                    <a:pt x="2596" y="5511"/>
                  </a:cubicBezTo>
                  <a:cubicBezTo>
                    <a:pt x="2596" y="5546"/>
                    <a:pt x="2632" y="5573"/>
                    <a:pt x="2668" y="5573"/>
                  </a:cubicBezTo>
                  <a:cubicBezTo>
                    <a:pt x="2695" y="5573"/>
                    <a:pt x="2730" y="5546"/>
                    <a:pt x="2730" y="5511"/>
                  </a:cubicBezTo>
                  <a:cubicBezTo>
                    <a:pt x="2730" y="5475"/>
                    <a:pt x="2703" y="5439"/>
                    <a:pt x="2668" y="5439"/>
                  </a:cubicBezTo>
                  <a:close/>
                  <a:moveTo>
                    <a:pt x="4862" y="5439"/>
                  </a:moveTo>
                  <a:cubicBezTo>
                    <a:pt x="4845" y="5439"/>
                    <a:pt x="4791" y="5484"/>
                    <a:pt x="4791" y="5502"/>
                  </a:cubicBezTo>
                  <a:cubicBezTo>
                    <a:pt x="4791" y="5520"/>
                    <a:pt x="4836" y="5573"/>
                    <a:pt x="4862" y="5573"/>
                  </a:cubicBezTo>
                  <a:cubicBezTo>
                    <a:pt x="4871" y="5573"/>
                    <a:pt x="4889" y="5564"/>
                    <a:pt x="4898" y="5555"/>
                  </a:cubicBezTo>
                  <a:cubicBezTo>
                    <a:pt x="4907" y="5546"/>
                    <a:pt x="4916" y="5529"/>
                    <a:pt x="4925" y="5511"/>
                  </a:cubicBezTo>
                  <a:cubicBezTo>
                    <a:pt x="4925" y="5493"/>
                    <a:pt x="4880" y="5439"/>
                    <a:pt x="4862" y="5439"/>
                  </a:cubicBezTo>
                  <a:close/>
                  <a:moveTo>
                    <a:pt x="5255" y="5475"/>
                  </a:moveTo>
                  <a:cubicBezTo>
                    <a:pt x="5246" y="5484"/>
                    <a:pt x="5228" y="5484"/>
                    <a:pt x="5219" y="5493"/>
                  </a:cubicBezTo>
                  <a:cubicBezTo>
                    <a:pt x="5201" y="5502"/>
                    <a:pt x="5192" y="5520"/>
                    <a:pt x="5192" y="5538"/>
                  </a:cubicBezTo>
                  <a:cubicBezTo>
                    <a:pt x="5184" y="5555"/>
                    <a:pt x="5237" y="5609"/>
                    <a:pt x="5255" y="5609"/>
                  </a:cubicBezTo>
                  <a:cubicBezTo>
                    <a:pt x="5273" y="5609"/>
                    <a:pt x="5326" y="5564"/>
                    <a:pt x="5326" y="5538"/>
                  </a:cubicBezTo>
                  <a:cubicBezTo>
                    <a:pt x="5326" y="5520"/>
                    <a:pt x="5273" y="5475"/>
                    <a:pt x="5255" y="5475"/>
                  </a:cubicBezTo>
                  <a:close/>
                  <a:moveTo>
                    <a:pt x="3060" y="5493"/>
                  </a:moveTo>
                  <a:cubicBezTo>
                    <a:pt x="3025" y="5493"/>
                    <a:pt x="2998" y="5520"/>
                    <a:pt x="2998" y="5555"/>
                  </a:cubicBezTo>
                  <a:cubicBezTo>
                    <a:pt x="2998" y="5600"/>
                    <a:pt x="3025" y="5627"/>
                    <a:pt x="3069" y="5627"/>
                  </a:cubicBezTo>
                  <a:cubicBezTo>
                    <a:pt x="3096" y="5618"/>
                    <a:pt x="3132" y="5591"/>
                    <a:pt x="3132" y="5555"/>
                  </a:cubicBezTo>
                  <a:cubicBezTo>
                    <a:pt x="3123" y="5520"/>
                    <a:pt x="3096" y="5493"/>
                    <a:pt x="3060" y="5493"/>
                  </a:cubicBezTo>
                  <a:close/>
                  <a:moveTo>
                    <a:pt x="872" y="5489"/>
                  </a:moveTo>
                  <a:cubicBezTo>
                    <a:pt x="863" y="5489"/>
                    <a:pt x="851" y="5493"/>
                    <a:pt x="839" y="5493"/>
                  </a:cubicBezTo>
                  <a:lnTo>
                    <a:pt x="812" y="5493"/>
                  </a:lnTo>
                  <a:cubicBezTo>
                    <a:pt x="803" y="5493"/>
                    <a:pt x="794" y="5502"/>
                    <a:pt x="803" y="5511"/>
                  </a:cubicBezTo>
                  <a:cubicBezTo>
                    <a:pt x="812" y="5538"/>
                    <a:pt x="830" y="5564"/>
                    <a:pt x="830" y="5600"/>
                  </a:cubicBezTo>
                  <a:cubicBezTo>
                    <a:pt x="830" y="5624"/>
                    <a:pt x="842" y="5628"/>
                    <a:pt x="855" y="5628"/>
                  </a:cubicBezTo>
                  <a:cubicBezTo>
                    <a:pt x="862" y="5628"/>
                    <a:pt x="869" y="5627"/>
                    <a:pt x="875" y="5627"/>
                  </a:cubicBezTo>
                  <a:cubicBezTo>
                    <a:pt x="901" y="5618"/>
                    <a:pt x="919" y="5609"/>
                    <a:pt x="919" y="5582"/>
                  </a:cubicBezTo>
                  <a:cubicBezTo>
                    <a:pt x="919" y="5564"/>
                    <a:pt x="919" y="5546"/>
                    <a:pt x="910" y="5529"/>
                  </a:cubicBezTo>
                  <a:cubicBezTo>
                    <a:pt x="910" y="5511"/>
                    <a:pt x="892" y="5502"/>
                    <a:pt x="884" y="5493"/>
                  </a:cubicBezTo>
                  <a:cubicBezTo>
                    <a:pt x="881" y="5490"/>
                    <a:pt x="877" y="5489"/>
                    <a:pt x="872" y="5489"/>
                  </a:cubicBezTo>
                  <a:close/>
                  <a:moveTo>
                    <a:pt x="5651" y="5510"/>
                  </a:moveTo>
                  <a:cubicBezTo>
                    <a:pt x="5631" y="5510"/>
                    <a:pt x="5593" y="5548"/>
                    <a:pt x="5585" y="5564"/>
                  </a:cubicBezTo>
                  <a:cubicBezTo>
                    <a:pt x="5585" y="5591"/>
                    <a:pt x="5630" y="5645"/>
                    <a:pt x="5656" y="5645"/>
                  </a:cubicBezTo>
                  <a:cubicBezTo>
                    <a:pt x="5674" y="5645"/>
                    <a:pt x="5719" y="5591"/>
                    <a:pt x="5719" y="5573"/>
                  </a:cubicBezTo>
                  <a:cubicBezTo>
                    <a:pt x="5728" y="5555"/>
                    <a:pt x="5683" y="5511"/>
                    <a:pt x="5656" y="5511"/>
                  </a:cubicBezTo>
                  <a:cubicBezTo>
                    <a:pt x="5655" y="5510"/>
                    <a:pt x="5653" y="5510"/>
                    <a:pt x="5651" y="5510"/>
                  </a:cubicBezTo>
                  <a:close/>
                  <a:moveTo>
                    <a:pt x="1238" y="5527"/>
                  </a:moveTo>
                  <a:cubicBezTo>
                    <a:pt x="1207" y="5527"/>
                    <a:pt x="1178" y="5560"/>
                    <a:pt x="1178" y="5600"/>
                  </a:cubicBezTo>
                  <a:cubicBezTo>
                    <a:pt x="1186" y="5624"/>
                    <a:pt x="1208" y="5655"/>
                    <a:pt x="1238" y="5655"/>
                  </a:cubicBezTo>
                  <a:cubicBezTo>
                    <a:pt x="1242" y="5655"/>
                    <a:pt x="1246" y="5654"/>
                    <a:pt x="1249" y="5653"/>
                  </a:cubicBezTo>
                  <a:cubicBezTo>
                    <a:pt x="1285" y="5653"/>
                    <a:pt x="1312" y="5627"/>
                    <a:pt x="1312" y="5591"/>
                  </a:cubicBezTo>
                  <a:cubicBezTo>
                    <a:pt x="1312" y="5555"/>
                    <a:pt x="1285" y="5529"/>
                    <a:pt x="1249" y="5529"/>
                  </a:cubicBezTo>
                  <a:cubicBezTo>
                    <a:pt x="1246" y="5528"/>
                    <a:pt x="1242" y="5527"/>
                    <a:pt x="1238" y="5527"/>
                  </a:cubicBezTo>
                  <a:close/>
                  <a:moveTo>
                    <a:pt x="3451" y="5527"/>
                  </a:moveTo>
                  <a:cubicBezTo>
                    <a:pt x="3419" y="5527"/>
                    <a:pt x="3390" y="5560"/>
                    <a:pt x="3390" y="5600"/>
                  </a:cubicBezTo>
                  <a:cubicBezTo>
                    <a:pt x="3398" y="5624"/>
                    <a:pt x="3421" y="5655"/>
                    <a:pt x="3451" y="5655"/>
                  </a:cubicBezTo>
                  <a:cubicBezTo>
                    <a:pt x="3454" y="5655"/>
                    <a:pt x="3458" y="5654"/>
                    <a:pt x="3462" y="5653"/>
                  </a:cubicBezTo>
                  <a:cubicBezTo>
                    <a:pt x="3497" y="5653"/>
                    <a:pt x="3524" y="5627"/>
                    <a:pt x="3524" y="5591"/>
                  </a:cubicBezTo>
                  <a:cubicBezTo>
                    <a:pt x="3524" y="5555"/>
                    <a:pt x="3497" y="5529"/>
                    <a:pt x="3462" y="5529"/>
                  </a:cubicBezTo>
                  <a:cubicBezTo>
                    <a:pt x="3458" y="5528"/>
                    <a:pt x="3454" y="5527"/>
                    <a:pt x="3451" y="5527"/>
                  </a:cubicBezTo>
                  <a:close/>
                  <a:moveTo>
                    <a:pt x="6058" y="5555"/>
                  </a:moveTo>
                  <a:cubicBezTo>
                    <a:pt x="6022" y="5555"/>
                    <a:pt x="6004" y="5573"/>
                    <a:pt x="6004" y="5600"/>
                  </a:cubicBezTo>
                  <a:cubicBezTo>
                    <a:pt x="6004" y="5637"/>
                    <a:pt x="6010" y="5656"/>
                    <a:pt x="6038" y="5656"/>
                  </a:cubicBezTo>
                  <a:cubicBezTo>
                    <a:pt x="6044" y="5656"/>
                    <a:pt x="6050" y="5655"/>
                    <a:pt x="6058" y="5653"/>
                  </a:cubicBezTo>
                  <a:cubicBezTo>
                    <a:pt x="6093" y="5653"/>
                    <a:pt x="6102" y="5645"/>
                    <a:pt x="6102" y="5609"/>
                  </a:cubicBezTo>
                  <a:cubicBezTo>
                    <a:pt x="6102" y="5573"/>
                    <a:pt x="6093" y="5555"/>
                    <a:pt x="6058" y="5555"/>
                  </a:cubicBezTo>
                  <a:close/>
                  <a:moveTo>
                    <a:pt x="1651" y="5555"/>
                  </a:moveTo>
                  <a:cubicBezTo>
                    <a:pt x="1615" y="5555"/>
                    <a:pt x="1579" y="5582"/>
                    <a:pt x="1579" y="5618"/>
                  </a:cubicBezTo>
                  <a:cubicBezTo>
                    <a:pt x="1579" y="5662"/>
                    <a:pt x="1606" y="5689"/>
                    <a:pt x="1651" y="5689"/>
                  </a:cubicBezTo>
                  <a:cubicBezTo>
                    <a:pt x="1686" y="5689"/>
                    <a:pt x="1713" y="5662"/>
                    <a:pt x="1713" y="5627"/>
                  </a:cubicBezTo>
                  <a:cubicBezTo>
                    <a:pt x="1713" y="5591"/>
                    <a:pt x="1686" y="5555"/>
                    <a:pt x="1651" y="5555"/>
                  </a:cubicBezTo>
                  <a:close/>
                  <a:moveTo>
                    <a:pt x="3863" y="5555"/>
                  </a:moveTo>
                  <a:cubicBezTo>
                    <a:pt x="3828" y="5555"/>
                    <a:pt x="3792" y="5582"/>
                    <a:pt x="3792" y="5618"/>
                  </a:cubicBezTo>
                  <a:cubicBezTo>
                    <a:pt x="3792" y="5662"/>
                    <a:pt x="3819" y="5689"/>
                    <a:pt x="3863" y="5689"/>
                  </a:cubicBezTo>
                  <a:cubicBezTo>
                    <a:pt x="3899" y="5689"/>
                    <a:pt x="3926" y="5662"/>
                    <a:pt x="3926" y="5627"/>
                  </a:cubicBezTo>
                  <a:cubicBezTo>
                    <a:pt x="3926" y="5591"/>
                    <a:pt x="3899" y="5555"/>
                    <a:pt x="3863" y="5555"/>
                  </a:cubicBezTo>
                  <a:close/>
                  <a:moveTo>
                    <a:pt x="6450" y="5591"/>
                  </a:moveTo>
                  <a:cubicBezTo>
                    <a:pt x="6415" y="5591"/>
                    <a:pt x="6406" y="5609"/>
                    <a:pt x="6406" y="5645"/>
                  </a:cubicBezTo>
                  <a:cubicBezTo>
                    <a:pt x="6406" y="5680"/>
                    <a:pt x="6424" y="5689"/>
                    <a:pt x="6459" y="5689"/>
                  </a:cubicBezTo>
                  <a:cubicBezTo>
                    <a:pt x="6495" y="5689"/>
                    <a:pt x="6504" y="5671"/>
                    <a:pt x="6504" y="5636"/>
                  </a:cubicBezTo>
                  <a:cubicBezTo>
                    <a:pt x="6504" y="5609"/>
                    <a:pt x="6486" y="5591"/>
                    <a:pt x="6450" y="5591"/>
                  </a:cubicBezTo>
                  <a:close/>
                  <a:moveTo>
                    <a:pt x="2043" y="5591"/>
                  </a:moveTo>
                  <a:cubicBezTo>
                    <a:pt x="2008" y="5591"/>
                    <a:pt x="1981" y="5627"/>
                    <a:pt x="1981" y="5653"/>
                  </a:cubicBezTo>
                  <a:cubicBezTo>
                    <a:pt x="1981" y="5698"/>
                    <a:pt x="2017" y="5725"/>
                    <a:pt x="2052" y="5725"/>
                  </a:cubicBezTo>
                  <a:cubicBezTo>
                    <a:pt x="2088" y="5725"/>
                    <a:pt x="2115" y="5689"/>
                    <a:pt x="2115" y="5653"/>
                  </a:cubicBezTo>
                  <a:cubicBezTo>
                    <a:pt x="2115" y="5618"/>
                    <a:pt x="2079" y="5591"/>
                    <a:pt x="2043" y="5591"/>
                  </a:cubicBezTo>
                  <a:close/>
                  <a:moveTo>
                    <a:pt x="4256" y="5591"/>
                  </a:moveTo>
                  <a:cubicBezTo>
                    <a:pt x="4220" y="5591"/>
                    <a:pt x="4193" y="5627"/>
                    <a:pt x="4193" y="5662"/>
                  </a:cubicBezTo>
                  <a:cubicBezTo>
                    <a:pt x="4193" y="5698"/>
                    <a:pt x="4229" y="5725"/>
                    <a:pt x="4265" y="5725"/>
                  </a:cubicBezTo>
                  <a:cubicBezTo>
                    <a:pt x="4291" y="5725"/>
                    <a:pt x="4327" y="5689"/>
                    <a:pt x="4327" y="5653"/>
                  </a:cubicBezTo>
                  <a:cubicBezTo>
                    <a:pt x="4327" y="5627"/>
                    <a:pt x="4291" y="5591"/>
                    <a:pt x="4256" y="5591"/>
                  </a:cubicBezTo>
                  <a:close/>
                  <a:moveTo>
                    <a:pt x="6861" y="5627"/>
                  </a:moveTo>
                  <a:cubicBezTo>
                    <a:pt x="6843" y="5627"/>
                    <a:pt x="6825" y="5627"/>
                    <a:pt x="6816" y="5636"/>
                  </a:cubicBezTo>
                  <a:cubicBezTo>
                    <a:pt x="6798" y="5653"/>
                    <a:pt x="6798" y="5680"/>
                    <a:pt x="6807" y="5707"/>
                  </a:cubicBezTo>
                  <a:cubicBezTo>
                    <a:pt x="6814" y="5720"/>
                    <a:pt x="6830" y="5728"/>
                    <a:pt x="6845" y="5728"/>
                  </a:cubicBezTo>
                  <a:cubicBezTo>
                    <a:pt x="6850" y="5728"/>
                    <a:pt x="6856" y="5727"/>
                    <a:pt x="6861" y="5725"/>
                  </a:cubicBezTo>
                  <a:cubicBezTo>
                    <a:pt x="6861" y="5716"/>
                    <a:pt x="6870" y="5698"/>
                    <a:pt x="6870" y="5689"/>
                  </a:cubicBezTo>
                  <a:cubicBezTo>
                    <a:pt x="6870" y="5689"/>
                    <a:pt x="6870" y="5680"/>
                    <a:pt x="6870" y="5671"/>
                  </a:cubicBezTo>
                  <a:cubicBezTo>
                    <a:pt x="6870" y="5671"/>
                    <a:pt x="6870" y="5662"/>
                    <a:pt x="6870" y="5653"/>
                  </a:cubicBezTo>
                  <a:cubicBezTo>
                    <a:pt x="6870" y="5645"/>
                    <a:pt x="6879" y="5627"/>
                    <a:pt x="6861" y="5627"/>
                  </a:cubicBezTo>
                  <a:close/>
                  <a:moveTo>
                    <a:pt x="2454" y="5627"/>
                  </a:moveTo>
                  <a:cubicBezTo>
                    <a:pt x="2409" y="5627"/>
                    <a:pt x="2382" y="5653"/>
                    <a:pt x="2382" y="5689"/>
                  </a:cubicBezTo>
                  <a:cubicBezTo>
                    <a:pt x="2382" y="5725"/>
                    <a:pt x="2409" y="5761"/>
                    <a:pt x="2445" y="5761"/>
                  </a:cubicBezTo>
                  <a:cubicBezTo>
                    <a:pt x="2480" y="5761"/>
                    <a:pt x="2516" y="5725"/>
                    <a:pt x="2516" y="5689"/>
                  </a:cubicBezTo>
                  <a:cubicBezTo>
                    <a:pt x="2516" y="5653"/>
                    <a:pt x="2480" y="5627"/>
                    <a:pt x="2454" y="5627"/>
                  </a:cubicBezTo>
                  <a:close/>
                  <a:moveTo>
                    <a:pt x="4635" y="5626"/>
                  </a:moveTo>
                  <a:cubicBezTo>
                    <a:pt x="4614" y="5626"/>
                    <a:pt x="4569" y="5673"/>
                    <a:pt x="4577" y="5698"/>
                  </a:cubicBezTo>
                  <a:cubicBezTo>
                    <a:pt x="4577" y="5716"/>
                    <a:pt x="4630" y="5761"/>
                    <a:pt x="4648" y="5761"/>
                  </a:cubicBezTo>
                  <a:cubicBezTo>
                    <a:pt x="4666" y="5752"/>
                    <a:pt x="4711" y="5707"/>
                    <a:pt x="4711" y="5689"/>
                  </a:cubicBezTo>
                  <a:cubicBezTo>
                    <a:pt x="4702" y="5671"/>
                    <a:pt x="4693" y="5653"/>
                    <a:pt x="4684" y="5645"/>
                  </a:cubicBezTo>
                  <a:cubicBezTo>
                    <a:pt x="4675" y="5636"/>
                    <a:pt x="4657" y="5627"/>
                    <a:pt x="4639" y="5627"/>
                  </a:cubicBezTo>
                  <a:cubicBezTo>
                    <a:pt x="4638" y="5626"/>
                    <a:pt x="4636" y="5626"/>
                    <a:pt x="4635" y="5626"/>
                  </a:cubicBezTo>
                  <a:close/>
                  <a:moveTo>
                    <a:pt x="2846" y="5653"/>
                  </a:moveTo>
                  <a:cubicBezTo>
                    <a:pt x="2811" y="5653"/>
                    <a:pt x="2775" y="5689"/>
                    <a:pt x="2775" y="5725"/>
                  </a:cubicBezTo>
                  <a:cubicBezTo>
                    <a:pt x="2775" y="5761"/>
                    <a:pt x="2811" y="5787"/>
                    <a:pt x="2846" y="5787"/>
                  </a:cubicBezTo>
                  <a:cubicBezTo>
                    <a:pt x="2882" y="5787"/>
                    <a:pt x="2918" y="5761"/>
                    <a:pt x="2909" y="5725"/>
                  </a:cubicBezTo>
                  <a:cubicBezTo>
                    <a:pt x="2909" y="5689"/>
                    <a:pt x="2882" y="5653"/>
                    <a:pt x="2846" y="5653"/>
                  </a:cubicBezTo>
                  <a:close/>
                  <a:moveTo>
                    <a:pt x="5035" y="5661"/>
                  </a:moveTo>
                  <a:cubicBezTo>
                    <a:pt x="5015" y="5661"/>
                    <a:pt x="4978" y="5700"/>
                    <a:pt x="4969" y="5716"/>
                  </a:cubicBezTo>
                  <a:cubicBezTo>
                    <a:pt x="4969" y="5741"/>
                    <a:pt x="5015" y="5788"/>
                    <a:pt x="5036" y="5788"/>
                  </a:cubicBezTo>
                  <a:cubicBezTo>
                    <a:pt x="5038" y="5788"/>
                    <a:pt x="5039" y="5788"/>
                    <a:pt x="5041" y="5787"/>
                  </a:cubicBezTo>
                  <a:cubicBezTo>
                    <a:pt x="5059" y="5787"/>
                    <a:pt x="5076" y="5778"/>
                    <a:pt x="5085" y="5769"/>
                  </a:cubicBezTo>
                  <a:cubicBezTo>
                    <a:pt x="5103" y="5752"/>
                    <a:pt x="5103" y="5734"/>
                    <a:pt x="5103" y="5725"/>
                  </a:cubicBezTo>
                  <a:cubicBezTo>
                    <a:pt x="5103" y="5707"/>
                    <a:pt x="5103" y="5689"/>
                    <a:pt x="5085" y="5680"/>
                  </a:cubicBezTo>
                  <a:cubicBezTo>
                    <a:pt x="5076" y="5671"/>
                    <a:pt x="5059" y="5662"/>
                    <a:pt x="5041" y="5662"/>
                  </a:cubicBezTo>
                  <a:cubicBezTo>
                    <a:pt x="5039" y="5662"/>
                    <a:pt x="5037" y="5661"/>
                    <a:pt x="5035" y="5661"/>
                  </a:cubicBezTo>
                  <a:close/>
                  <a:moveTo>
                    <a:pt x="5433" y="5689"/>
                  </a:moveTo>
                  <a:cubicBezTo>
                    <a:pt x="5415" y="5689"/>
                    <a:pt x="5371" y="5743"/>
                    <a:pt x="5371" y="5761"/>
                  </a:cubicBezTo>
                  <a:cubicBezTo>
                    <a:pt x="5371" y="5778"/>
                    <a:pt x="5424" y="5823"/>
                    <a:pt x="5442" y="5823"/>
                  </a:cubicBezTo>
                  <a:cubicBezTo>
                    <a:pt x="5469" y="5823"/>
                    <a:pt x="5514" y="5769"/>
                    <a:pt x="5505" y="5752"/>
                  </a:cubicBezTo>
                  <a:cubicBezTo>
                    <a:pt x="5505" y="5734"/>
                    <a:pt x="5451" y="5689"/>
                    <a:pt x="5433" y="5689"/>
                  </a:cubicBezTo>
                  <a:close/>
                  <a:moveTo>
                    <a:pt x="1026" y="5707"/>
                  </a:moveTo>
                  <a:cubicBezTo>
                    <a:pt x="1000" y="5707"/>
                    <a:pt x="964" y="5743"/>
                    <a:pt x="964" y="5778"/>
                  </a:cubicBezTo>
                  <a:cubicBezTo>
                    <a:pt x="964" y="5805"/>
                    <a:pt x="1000" y="5841"/>
                    <a:pt x="1026" y="5841"/>
                  </a:cubicBezTo>
                  <a:cubicBezTo>
                    <a:pt x="1062" y="5841"/>
                    <a:pt x="1098" y="5814"/>
                    <a:pt x="1098" y="5778"/>
                  </a:cubicBezTo>
                  <a:cubicBezTo>
                    <a:pt x="1098" y="5734"/>
                    <a:pt x="1071" y="5707"/>
                    <a:pt x="1026" y="5707"/>
                  </a:cubicBezTo>
                  <a:close/>
                  <a:moveTo>
                    <a:pt x="3239" y="5707"/>
                  </a:moveTo>
                  <a:cubicBezTo>
                    <a:pt x="3212" y="5707"/>
                    <a:pt x="3176" y="5743"/>
                    <a:pt x="3176" y="5769"/>
                  </a:cubicBezTo>
                  <a:cubicBezTo>
                    <a:pt x="3176" y="5814"/>
                    <a:pt x="3212" y="5841"/>
                    <a:pt x="3248" y="5841"/>
                  </a:cubicBezTo>
                  <a:cubicBezTo>
                    <a:pt x="3283" y="5841"/>
                    <a:pt x="3310" y="5805"/>
                    <a:pt x="3310" y="5769"/>
                  </a:cubicBezTo>
                  <a:cubicBezTo>
                    <a:pt x="3310" y="5734"/>
                    <a:pt x="3274" y="5707"/>
                    <a:pt x="3239" y="5707"/>
                  </a:cubicBezTo>
                  <a:close/>
                  <a:moveTo>
                    <a:pt x="5835" y="5743"/>
                  </a:moveTo>
                  <a:cubicBezTo>
                    <a:pt x="5799" y="5743"/>
                    <a:pt x="5781" y="5761"/>
                    <a:pt x="5790" y="5796"/>
                  </a:cubicBezTo>
                  <a:cubicBezTo>
                    <a:pt x="5790" y="5832"/>
                    <a:pt x="5808" y="5841"/>
                    <a:pt x="5844" y="5841"/>
                  </a:cubicBezTo>
                  <a:cubicBezTo>
                    <a:pt x="5879" y="5841"/>
                    <a:pt x="5888" y="5823"/>
                    <a:pt x="5888" y="5787"/>
                  </a:cubicBezTo>
                  <a:cubicBezTo>
                    <a:pt x="5888" y="5752"/>
                    <a:pt x="5870" y="5743"/>
                    <a:pt x="5835" y="5743"/>
                  </a:cubicBezTo>
                  <a:close/>
                  <a:moveTo>
                    <a:pt x="1437" y="5743"/>
                  </a:moveTo>
                  <a:cubicBezTo>
                    <a:pt x="1401" y="5743"/>
                    <a:pt x="1365" y="5769"/>
                    <a:pt x="1365" y="5805"/>
                  </a:cubicBezTo>
                  <a:cubicBezTo>
                    <a:pt x="1365" y="5841"/>
                    <a:pt x="1392" y="5877"/>
                    <a:pt x="1437" y="5877"/>
                  </a:cubicBezTo>
                  <a:cubicBezTo>
                    <a:pt x="1463" y="5877"/>
                    <a:pt x="1499" y="5841"/>
                    <a:pt x="1499" y="5805"/>
                  </a:cubicBezTo>
                  <a:cubicBezTo>
                    <a:pt x="1499" y="5769"/>
                    <a:pt x="1463" y="5743"/>
                    <a:pt x="1437" y="5743"/>
                  </a:cubicBezTo>
                  <a:close/>
                  <a:moveTo>
                    <a:pt x="3649" y="5743"/>
                  </a:moveTo>
                  <a:cubicBezTo>
                    <a:pt x="3613" y="5743"/>
                    <a:pt x="3578" y="5769"/>
                    <a:pt x="3578" y="5805"/>
                  </a:cubicBezTo>
                  <a:cubicBezTo>
                    <a:pt x="3578" y="5841"/>
                    <a:pt x="3604" y="5877"/>
                    <a:pt x="3649" y="5877"/>
                  </a:cubicBezTo>
                  <a:cubicBezTo>
                    <a:pt x="3676" y="5877"/>
                    <a:pt x="3712" y="5841"/>
                    <a:pt x="3712" y="5805"/>
                  </a:cubicBezTo>
                  <a:cubicBezTo>
                    <a:pt x="3712" y="5769"/>
                    <a:pt x="3676" y="5743"/>
                    <a:pt x="3649" y="5743"/>
                  </a:cubicBezTo>
                  <a:close/>
                  <a:moveTo>
                    <a:pt x="6245" y="5769"/>
                  </a:moveTo>
                  <a:cubicBezTo>
                    <a:pt x="6201" y="5769"/>
                    <a:pt x="6192" y="5787"/>
                    <a:pt x="6192" y="5823"/>
                  </a:cubicBezTo>
                  <a:cubicBezTo>
                    <a:pt x="6183" y="5850"/>
                    <a:pt x="6201" y="5868"/>
                    <a:pt x="6227" y="5877"/>
                  </a:cubicBezTo>
                  <a:cubicBezTo>
                    <a:pt x="6272" y="5877"/>
                    <a:pt x="6290" y="5859"/>
                    <a:pt x="6290" y="5823"/>
                  </a:cubicBezTo>
                  <a:cubicBezTo>
                    <a:pt x="6290" y="5787"/>
                    <a:pt x="6272" y="5778"/>
                    <a:pt x="6245" y="5769"/>
                  </a:cubicBezTo>
                  <a:close/>
                  <a:moveTo>
                    <a:pt x="1829" y="5769"/>
                  </a:moveTo>
                  <a:cubicBezTo>
                    <a:pt x="1794" y="5769"/>
                    <a:pt x="1767" y="5805"/>
                    <a:pt x="1767" y="5832"/>
                  </a:cubicBezTo>
                  <a:cubicBezTo>
                    <a:pt x="1758" y="5877"/>
                    <a:pt x="1794" y="5903"/>
                    <a:pt x="1829" y="5903"/>
                  </a:cubicBezTo>
                  <a:cubicBezTo>
                    <a:pt x="1865" y="5903"/>
                    <a:pt x="1901" y="5877"/>
                    <a:pt x="1901" y="5841"/>
                  </a:cubicBezTo>
                  <a:cubicBezTo>
                    <a:pt x="1901" y="5805"/>
                    <a:pt x="1865" y="5778"/>
                    <a:pt x="1829" y="5769"/>
                  </a:cubicBezTo>
                  <a:close/>
                  <a:moveTo>
                    <a:pt x="4042" y="5769"/>
                  </a:moveTo>
                  <a:cubicBezTo>
                    <a:pt x="4015" y="5778"/>
                    <a:pt x="3970" y="5823"/>
                    <a:pt x="3979" y="5841"/>
                  </a:cubicBezTo>
                  <a:cubicBezTo>
                    <a:pt x="3979" y="5859"/>
                    <a:pt x="4024" y="5903"/>
                    <a:pt x="4042" y="5903"/>
                  </a:cubicBezTo>
                  <a:cubicBezTo>
                    <a:pt x="4068" y="5903"/>
                    <a:pt x="4113" y="5859"/>
                    <a:pt x="4113" y="5832"/>
                  </a:cubicBezTo>
                  <a:cubicBezTo>
                    <a:pt x="4104" y="5814"/>
                    <a:pt x="4051" y="5769"/>
                    <a:pt x="4042" y="5769"/>
                  </a:cubicBezTo>
                  <a:close/>
                  <a:moveTo>
                    <a:pt x="6638" y="5805"/>
                  </a:moveTo>
                  <a:cubicBezTo>
                    <a:pt x="6602" y="5805"/>
                    <a:pt x="6584" y="5823"/>
                    <a:pt x="6584" y="5859"/>
                  </a:cubicBezTo>
                  <a:cubicBezTo>
                    <a:pt x="6584" y="5894"/>
                    <a:pt x="6602" y="5903"/>
                    <a:pt x="6638" y="5903"/>
                  </a:cubicBezTo>
                  <a:cubicBezTo>
                    <a:pt x="6673" y="5903"/>
                    <a:pt x="6682" y="5894"/>
                    <a:pt x="6691" y="5859"/>
                  </a:cubicBezTo>
                  <a:cubicBezTo>
                    <a:pt x="6691" y="5823"/>
                    <a:pt x="6673" y="5805"/>
                    <a:pt x="6638" y="5805"/>
                  </a:cubicBezTo>
                  <a:close/>
                  <a:moveTo>
                    <a:pt x="2231" y="5805"/>
                  </a:moveTo>
                  <a:cubicBezTo>
                    <a:pt x="2195" y="5805"/>
                    <a:pt x="2168" y="5841"/>
                    <a:pt x="2159" y="5868"/>
                  </a:cubicBezTo>
                  <a:cubicBezTo>
                    <a:pt x="2159" y="5912"/>
                    <a:pt x="2195" y="5939"/>
                    <a:pt x="2231" y="5939"/>
                  </a:cubicBezTo>
                  <a:cubicBezTo>
                    <a:pt x="2266" y="5939"/>
                    <a:pt x="2293" y="5903"/>
                    <a:pt x="2293" y="5868"/>
                  </a:cubicBezTo>
                  <a:cubicBezTo>
                    <a:pt x="2293" y="5841"/>
                    <a:pt x="2266" y="5805"/>
                    <a:pt x="2231" y="5805"/>
                  </a:cubicBezTo>
                  <a:close/>
                  <a:moveTo>
                    <a:pt x="4425" y="5805"/>
                  </a:moveTo>
                  <a:cubicBezTo>
                    <a:pt x="4407" y="5805"/>
                    <a:pt x="4363" y="5850"/>
                    <a:pt x="4363" y="5868"/>
                  </a:cubicBezTo>
                  <a:cubicBezTo>
                    <a:pt x="4354" y="5884"/>
                    <a:pt x="4401" y="5940"/>
                    <a:pt x="4421" y="5940"/>
                  </a:cubicBezTo>
                  <a:cubicBezTo>
                    <a:pt x="4423" y="5940"/>
                    <a:pt x="4424" y="5940"/>
                    <a:pt x="4425" y="5939"/>
                  </a:cubicBezTo>
                  <a:cubicBezTo>
                    <a:pt x="4443" y="5939"/>
                    <a:pt x="4461" y="5930"/>
                    <a:pt x="4470" y="5912"/>
                  </a:cubicBezTo>
                  <a:cubicBezTo>
                    <a:pt x="4479" y="5903"/>
                    <a:pt x="4488" y="5885"/>
                    <a:pt x="4488" y="5877"/>
                  </a:cubicBezTo>
                  <a:cubicBezTo>
                    <a:pt x="4488" y="5859"/>
                    <a:pt x="4443" y="5805"/>
                    <a:pt x="4425" y="5805"/>
                  </a:cubicBezTo>
                  <a:close/>
                  <a:moveTo>
                    <a:pt x="2623" y="5841"/>
                  </a:moveTo>
                  <a:cubicBezTo>
                    <a:pt x="2596" y="5841"/>
                    <a:pt x="2561" y="5877"/>
                    <a:pt x="2561" y="5903"/>
                  </a:cubicBezTo>
                  <a:cubicBezTo>
                    <a:pt x="2561" y="5948"/>
                    <a:pt x="2596" y="5975"/>
                    <a:pt x="2632" y="5975"/>
                  </a:cubicBezTo>
                  <a:cubicBezTo>
                    <a:pt x="2668" y="5975"/>
                    <a:pt x="2695" y="5939"/>
                    <a:pt x="2695" y="5903"/>
                  </a:cubicBezTo>
                  <a:cubicBezTo>
                    <a:pt x="2695" y="5868"/>
                    <a:pt x="2659" y="5841"/>
                    <a:pt x="2623" y="5841"/>
                  </a:cubicBezTo>
                  <a:close/>
                  <a:moveTo>
                    <a:pt x="4827" y="5841"/>
                  </a:moveTo>
                  <a:cubicBezTo>
                    <a:pt x="4809" y="5841"/>
                    <a:pt x="4764" y="5885"/>
                    <a:pt x="4755" y="5903"/>
                  </a:cubicBezTo>
                  <a:cubicBezTo>
                    <a:pt x="4755" y="5921"/>
                    <a:pt x="4800" y="5975"/>
                    <a:pt x="4827" y="5975"/>
                  </a:cubicBezTo>
                  <a:cubicBezTo>
                    <a:pt x="4836" y="5975"/>
                    <a:pt x="4853" y="5966"/>
                    <a:pt x="4862" y="5957"/>
                  </a:cubicBezTo>
                  <a:cubicBezTo>
                    <a:pt x="4880" y="5939"/>
                    <a:pt x="4880" y="5921"/>
                    <a:pt x="4889" y="5912"/>
                  </a:cubicBezTo>
                  <a:cubicBezTo>
                    <a:pt x="4889" y="5894"/>
                    <a:pt x="4845" y="5841"/>
                    <a:pt x="4827" y="5841"/>
                  </a:cubicBezTo>
                  <a:close/>
                  <a:moveTo>
                    <a:pt x="3025" y="5877"/>
                  </a:moveTo>
                  <a:cubicBezTo>
                    <a:pt x="2989" y="5877"/>
                    <a:pt x="2962" y="5903"/>
                    <a:pt x="2962" y="5939"/>
                  </a:cubicBezTo>
                  <a:cubicBezTo>
                    <a:pt x="2962" y="5975"/>
                    <a:pt x="2989" y="6010"/>
                    <a:pt x="3034" y="6010"/>
                  </a:cubicBezTo>
                  <a:cubicBezTo>
                    <a:pt x="3069" y="6001"/>
                    <a:pt x="3096" y="5975"/>
                    <a:pt x="3096" y="5939"/>
                  </a:cubicBezTo>
                  <a:cubicBezTo>
                    <a:pt x="3096" y="5903"/>
                    <a:pt x="3060" y="5877"/>
                    <a:pt x="3025" y="5877"/>
                  </a:cubicBezTo>
                  <a:close/>
                  <a:moveTo>
                    <a:pt x="5219" y="5877"/>
                  </a:moveTo>
                  <a:cubicBezTo>
                    <a:pt x="5201" y="5877"/>
                    <a:pt x="5157" y="5921"/>
                    <a:pt x="5157" y="5948"/>
                  </a:cubicBezTo>
                  <a:cubicBezTo>
                    <a:pt x="5157" y="5966"/>
                    <a:pt x="5210" y="6010"/>
                    <a:pt x="5228" y="6010"/>
                  </a:cubicBezTo>
                  <a:cubicBezTo>
                    <a:pt x="5246" y="6001"/>
                    <a:pt x="5291" y="5957"/>
                    <a:pt x="5291" y="5939"/>
                  </a:cubicBezTo>
                  <a:cubicBezTo>
                    <a:pt x="5291" y="5921"/>
                    <a:pt x="5237" y="5877"/>
                    <a:pt x="5219" y="5877"/>
                  </a:cubicBezTo>
                  <a:close/>
                  <a:moveTo>
                    <a:pt x="5621" y="5921"/>
                  </a:moveTo>
                  <a:cubicBezTo>
                    <a:pt x="5585" y="5921"/>
                    <a:pt x="5576" y="5939"/>
                    <a:pt x="5576" y="5975"/>
                  </a:cubicBezTo>
                  <a:cubicBezTo>
                    <a:pt x="5576" y="6004"/>
                    <a:pt x="5582" y="6022"/>
                    <a:pt x="5610" y="6022"/>
                  </a:cubicBezTo>
                  <a:cubicBezTo>
                    <a:pt x="5615" y="6022"/>
                    <a:pt x="5622" y="6021"/>
                    <a:pt x="5630" y="6019"/>
                  </a:cubicBezTo>
                  <a:cubicBezTo>
                    <a:pt x="5656" y="6019"/>
                    <a:pt x="5674" y="6001"/>
                    <a:pt x="5674" y="5966"/>
                  </a:cubicBezTo>
                  <a:cubicBezTo>
                    <a:pt x="5674" y="5939"/>
                    <a:pt x="5656" y="5921"/>
                    <a:pt x="5621" y="5921"/>
                  </a:cubicBezTo>
                  <a:close/>
                  <a:moveTo>
                    <a:pt x="1214" y="5921"/>
                  </a:moveTo>
                  <a:cubicBezTo>
                    <a:pt x="1178" y="5921"/>
                    <a:pt x="1151" y="5957"/>
                    <a:pt x="1151" y="5992"/>
                  </a:cubicBezTo>
                  <a:cubicBezTo>
                    <a:pt x="1151" y="6028"/>
                    <a:pt x="1178" y="6055"/>
                    <a:pt x="1223" y="6055"/>
                  </a:cubicBezTo>
                  <a:cubicBezTo>
                    <a:pt x="1258" y="6055"/>
                    <a:pt x="1285" y="6019"/>
                    <a:pt x="1285" y="5984"/>
                  </a:cubicBezTo>
                  <a:cubicBezTo>
                    <a:pt x="1276" y="5948"/>
                    <a:pt x="1249" y="5921"/>
                    <a:pt x="1214" y="5921"/>
                  </a:cubicBezTo>
                  <a:close/>
                  <a:moveTo>
                    <a:pt x="3426" y="5921"/>
                  </a:moveTo>
                  <a:cubicBezTo>
                    <a:pt x="3390" y="5921"/>
                    <a:pt x="3364" y="5948"/>
                    <a:pt x="3364" y="5984"/>
                  </a:cubicBezTo>
                  <a:cubicBezTo>
                    <a:pt x="3355" y="6028"/>
                    <a:pt x="3390" y="6055"/>
                    <a:pt x="3426" y="6055"/>
                  </a:cubicBezTo>
                  <a:cubicBezTo>
                    <a:pt x="3462" y="6055"/>
                    <a:pt x="3497" y="6028"/>
                    <a:pt x="3497" y="5992"/>
                  </a:cubicBezTo>
                  <a:cubicBezTo>
                    <a:pt x="3497" y="5957"/>
                    <a:pt x="3462" y="5921"/>
                    <a:pt x="3426" y="5921"/>
                  </a:cubicBezTo>
                  <a:close/>
                  <a:moveTo>
                    <a:pt x="6022" y="5957"/>
                  </a:moveTo>
                  <a:cubicBezTo>
                    <a:pt x="5986" y="5957"/>
                    <a:pt x="5977" y="5966"/>
                    <a:pt x="5969" y="6001"/>
                  </a:cubicBezTo>
                  <a:cubicBezTo>
                    <a:pt x="5969" y="6046"/>
                    <a:pt x="5986" y="6055"/>
                    <a:pt x="6022" y="6055"/>
                  </a:cubicBezTo>
                  <a:cubicBezTo>
                    <a:pt x="6058" y="6055"/>
                    <a:pt x="6076" y="6037"/>
                    <a:pt x="6076" y="6010"/>
                  </a:cubicBezTo>
                  <a:cubicBezTo>
                    <a:pt x="6076" y="5975"/>
                    <a:pt x="6058" y="5957"/>
                    <a:pt x="6022" y="5957"/>
                  </a:cubicBezTo>
                  <a:close/>
                  <a:moveTo>
                    <a:pt x="1615" y="5957"/>
                  </a:moveTo>
                  <a:cubicBezTo>
                    <a:pt x="1579" y="5957"/>
                    <a:pt x="1544" y="5984"/>
                    <a:pt x="1544" y="6028"/>
                  </a:cubicBezTo>
                  <a:cubicBezTo>
                    <a:pt x="1553" y="6064"/>
                    <a:pt x="1579" y="6091"/>
                    <a:pt x="1615" y="6091"/>
                  </a:cubicBezTo>
                  <a:cubicBezTo>
                    <a:pt x="1651" y="6091"/>
                    <a:pt x="1678" y="6064"/>
                    <a:pt x="1678" y="6028"/>
                  </a:cubicBezTo>
                  <a:cubicBezTo>
                    <a:pt x="1678" y="5992"/>
                    <a:pt x="1651" y="5957"/>
                    <a:pt x="1615" y="5957"/>
                  </a:cubicBezTo>
                  <a:close/>
                  <a:moveTo>
                    <a:pt x="3828" y="5957"/>
                  </a:moveTo>
                  <a:cubicBezTo>
                    <a:pt x="3810" y="5957"/>
                    <a:pt x="3765" y="6001"/>
                    <a:pt x="3756" y="6019"/>
                  </a:cubicBezTo>
                  <a:cubicBezTo>
                    <a:pt x="3756" y="6037"/>
                    <a:pt x="3801" y="6091"/>
                    <a:pt x="3828" y="6091"/>
                  </a:cubicBezTo>
                  <a:cubicBezTo>
                    <a:pt x="3845" y="6091"/>
                    <a:pt x="3890" y="6046"/>
                    <a:pt x="3890" y="6028"/>
                  </a:cubicBezTo>
                  <a:cubicBezTo>
                    <a:pt x="3890" y="6010"/>
                    <a:pt x="3845" y="5957"/>
                    <a:pt x="3828" y="5957"/>
                  </a:cubicBezTo>
                  <a:close/>
                  <a:moveTo>
                    <a:pt x="6415" y="5992"/>
                  </a:moveTo>
                  <a:cubicBezTo>
                    <a:pt x="6388" y="5992"/>
                    <a:pt x="6370" y="6001"/>
                    <a:pt x="6370" y="6037"/>
                  </a:cubicBezTo>
                  <a:cubicBezTo>
                    <a:pt x="6370" y="6082"/>
                    <a:pt x="6388" y="6091"/>
                    <a:pt x="6424" y="6091"/>
                  </a:cubicBezTo>
                  <a:cubicBezTo>
                    <a:pt x="6459" y="6091"/>
                    <a:pt x="6468" y="6073"/>
                    <a:pt x="6468" y="6037"/>
                  </a:cubicBezTo>
                  <a:cubicBezTo>
                    <a:pt x="6468" y="6001"/>
                    <a:pt x="6450" y="5992"/>
                    <a:pt x="6415" y="5992"/>
                  </a:cubicBezTo>
                  <a:close/>
                  <a:moveTo>
                    <a:pt x="2008" y="5992"/>
                  </a:moveTo>
                  <a:cubicBezTo>
                    <a:pt x="1981" y="5992"/>
                    <a:pt x="1945" y="6019"/>
                    <a:pt x="1945" y="6055"/>
                  </a:cubicBezTo>
                  <a:cubicBezTo>
                    <a:pt x="1945" y="6091"/>
                    <a:pt x="1981" y="6126"/>
                    <a:pt x="2008" y="6126"/>
                  </a:cubicBezTo>
                  <a:cubicBezTo>
                    <a:pt x="2052" y="6126"/>
                    <a:pt x="2079" y="6091"/>
                    <a:pt x="2079" y="6055"/>
                  </a:cubicBezTo>
                  <a:cubicBezTo>
                    <a:pt x="2079" y="6019"/>
                    <a:pt x="2043" y="5992"/>
                    <a:pt x="2008" y="5992"/>
                  </a:cubicBezTo>
                  <a:close/>
                  <a:moveTo>
                    <a:pt x="4206" y="5991"/>
                  </a:moveTo>
                  <a:cubicBezTo>
                    <a:pt x="4185" y="5991"/>
                    <a:pt x="4140" y="6038"/>
                    <a:pt x="4140" y="6055"/>
                  </a:cubicBezTo>
                  <a:cubicBezTo>
                    <a:pt x="4149" y="6073"/>
                    <a:pt x="4158" y="6091"/>
                    <a:pt x="4167" y="6108"/>
                  </a:cubicBezTo>
                  <a:cubicBezTo>
                    <a:pt x="4175" y="6117"/>
                    <a:pt x="4193" y="6117"/>
                    <a:pt x="4211" y="6126"/>
                  </a:cubicBezTo>
                  <a:cubicBezTo>
                    <a:pt x="4229" y="6126"/>
                    <a:pt x="4274" y="6082"/>
                    <a:pt x="4274" y="6055"/>
                  </a:cubicBezTo>
                  <a:cubicBezTo>
                    <a:pt x="4274" y="6046"/>
                    <a:pt x="4229" y="5992"/>
                    <a:pt x="4211" y="5992"/>
                  </a:cubicBezTo>
                  <a:cubicBezTo>
                    <a:pt x="4210" y="5992"/>
                    <a:pt x="4208" y="5991"/>
                    <a:pt x="4206" y="5991"/>
                  </a:cubicBezTo>
                  <a:close/>
                  <a:moveTo>
                    <a:pt x="6830" y="6016"/>
                  </a:moveTo>
                  <a:cubicBezTo>
                    <a:pt x="6824" y="6016"/>
                    <a:pt x="6817" y="6017"/>
                    <a:pt x="6807" y="6019"/>
                  </a:cubicBezTo>
                  <a:cubicBezTo>
                    <a:pt x="6780" y="6028"/>
                    <a:pt x="6771" y="6037"/>
                    <a:pt x="6771" y="6064"/>
                  </a:cubicBezTo>
                  <a:cubicBezTo>
                    <a:pt x="6771" y="6082"/>
                    <a:pt x="6763" y="6108"/>
                    <a:pt x="6789" y="6117"/>
                  </a:cubicBezTo>
                  <a:cubicBezTo>
                    <a:pt x="6798" y="6122"/>
                    <a:pt x="6807" y="6122"/>
                    <a:pt x="6816" y="6122"/>
                  </a:cubicBezTo>
                  <a:cubicBezTo>
                    <a:pt x="6825" y="6122"/>
                    <a:pt x="6834" y="6122"/>
                    <a:pt x="6843" y="6126"/>
                  </a:cubicBezTo>
                  <a:cubicBezTo>
                    <a:pt x="6852" y="6126"/>
                    <a:pt x="6852" y="6117"/>
                    <a:pt x="6852" y="6108"/>
                  </a:cubicBezTo>
                  <a:cubicBezTo>
                    <a:pt x="6852" y="6100"/>
                    <a:pt x="6852" y="6091"/>
                    <a:pt x="6852" y="6073"/>
                  </a:cubicBezTo>
                  <a:cubicBezTo>
                    <a:pt x="6852" y="6031"/>
                    <a:pt x="6852" y="6016"/>
                    <a:pt x="6830" y="6016"/>
                  </a:cubicBezTo>
                  <a:close/>
                  <a:moveTo>
                    <a:pt x="2418" y="6019"/>
                  </a:moveTo>
                  <a:cubicBezTo>
                    <a:pt x="2373" y="6019"/>
                    <a:pt x="2347" y="6055"/>
                    <a:pt x="2347" y="6091"/>
                  </a:cubicBezTo>
                  <a:cubicBezTo>
                    <a:pt x="2347" y="6126"/>
                    <a:pt x="2382" y="6153"/>
                    <a:pt x="2418" y="6153"/>
                  </a:cubicBezTo>
                  <a:cubicBezTo>
                    <a:pt x="2445" y="6153"/>
                    <a:pt x="2480" y="6126"/>
                    <a:pt x="2480" y="6091"/>
                  </a:cubicBezTo>
                  <a:cubicBezTo>
                    <a:pt x="2480" y="6055"/>
                    <a:pt x="2454" y="6028"/>
                    <a:pt x="2418" y="6019"/>
                  </a:cubicBezTo>
                  <a:close/>
                  <a:moveTo>
                    <a:pt x="4604" y="6019"/>
                  </a:moveTo>
                  <a:cubicBezTo>
                    <a:pt x="4586" y="6028"/>
                    <a:pt x="4541" y="6073"/>
                    <a:pt x="4541" y="6100"/>
                  </a:cubicBezTo>
                  <a:cubicBezTo>
                    <a:pt x="4541" y="6116"/>
                    <a:pt x="4586" y="6154"/>
                    <a:pt x="4607" y="6154"/>
                  </a:cubicBezTo>
                  <a:cubicBezTo>
                    <a:pt x="4609" y="6154"/>
                    <a:pt x="4611" y="6154"/>
                    <a:pt x="4613" y="6153"/>
                  </a:cubicBezTo>
                  <a:cubicBezTo>
                    <a:pt x="4630" y="6153"/>
                    <a:pt x="4675" y="6108"/>
                    <a:pt x="4675" y="6091"/>
                  </a:cubicBezTo>
                  <a:cubicBezTo>
                    <a:pt x="4675" y="6073"/>
                    <a:pt x="4621" y="6019"/>
                    <a:pt x="4604" y="6019"/>
                  </a:cubicBezTo>
                  <a:close/>
                  <a:moveTo>
                    <a:pt x="2811" y="6055"/>
                  </a:moveTo>
                  <a:cubicBezTo>
                    <a:pt x="2775" y="6055"/>
                    <a:pt x="2748" y="6091"/>
                    <a:pt x="2748" y="6126"/>
                  </a:cubicBezTo>
                  <a:cubicBezTo>
                    <a:pt x="2748" y="6162"/>
                    <a:pt x="2775" y="6189"/>
                    <a:pt x="2811" y="6189"/>
                  </a:cubicBezTo>
                  <a:cubicBezTo>
                    <a:pt x="2846" y="6189"/>
                    <a:pt x="2882" y="6162"/>
                    <a:pt x="2882" y="6117"/>
                  </a:cubicBezTo>
                  <a:cubicBezTo>
                    <a:pt x="2873" y="6082"/>
                    <a:pt x="2846" y="6055"/>
                    <a:pt x="2811" y="6055"/>
                  </a:cubicBezTo>
                  <a:close/>
                  <a:moveTo>
                    <a:pt x="5005" y="6055"/>
                  </a:moveTo>
                  <a:cubicBezTo>
                    <a:pt x="4996" y="6055"/>
                    <a:pt x="4943" y="6100"/>
                    <a:pt x="4943" y="6117"/>
                  </a:cubicBezTo>
                  <a:cubicBezTo>
                    <a:pt x="4943" y="6142"/>
                    <a:pt x="4981" y="6190"/>
                    <a:pt x="5001" y="6190"/>
                  </a:cubicBezTo>
                  <a:cubicBezTo>
                    <a:pt x="5002" y="6190"/>
                    <a:pt x="5004" y="6189"/>
                    <a:pt x="5005" y="6189"/>
                  </a:cubicBezTo>
                  <a:cubicBezTo>
                    <a:pt x="5023" y="6189"/>
                    <a:pt x="5041" y="6180"/>
                    <a:pt x="5059" y="6162"/>
                  </a:cubicBezTo>
                  <a:cubicBezTo>
                    <a:pt x="5068" y="6153"/>
                    <a:pt x="5068" y="6135"/>
                    <a:pt x="5076" y="6126"/>
                  </a:cubicBezTo>
                  <a:cubicBezTo>
                    <a:pt x="5068" y="6108"/>
                    <a:pt x="5068" y="6091"/>
                    <a:pt x="5059" y="6082"/>
                  </a:cubicBezTo>
                  <a:cubicBezTo>
                    <a:pt x="5041" y="6073"/>
                    <a:pt x="5023" y="6064"/>
                    <a:pt x="5005" y="6055"/>
                  </a:cubicBezTo>
                  <a:close/>
                  <a:moveTo>
                    <a:pt x="5418" y="6106"/>
                  </a:moveTo>
                  <a:cubicBezTo>
                    <a:pt x="5412" y="6106"/>
                    <a:pt x="5405" y="6107"/>
                    <a:pt x="5398" y="6108"/>
                  </a:cubicBezTo>
                  <a:cubicBezTo>
                    <a:pt x="5371" y="6108"/>
                    <a:pt x="5353" y="6126"/>
                    <a:pt x="5353" y="6162"/>
                  </a:cubicBezTo>
                  <a:cubicBezTo>
                    <a:pt x="5362" y="6198"/>
                    <a:pt x="5371" y="6207"/>
                    <a:pt x="5407" y="6207"/>
                  </a:cubicBezTo>
                  <a:cubicBezTo>
                    <a:pt x="5442" y="6207"/>
                    <a:pt x="5460" y="6189"/>
                    <a:pt x="5460" y="6153"/>
                  </a:cubicBezTo>
                  <a:cubicBezTo>
                    <a:pt x="5460" y="6123"/>
                    <a:pt x="5448" y="6106"/>
                    <a:pt x="5418" y="6106"/>
                  </a:cubicBezTo>
                  <a:close/>
                  <a:moveTo>
                    <a:pt x="3212" y="6091"/>
                  </a:moveTo>
                  <a:cubicBezTo>
                    <a:pt x="3176" y="6091"/>
                    <a:pt x="3141" y="6117"/>
                    <a:pt x="3141" y="6153"/>
                  </a:cubicBezTo>
                  <a:cubicBezTo>
                    <a:pt x="3141" y="6189"/>
                    <a:pt x="3176" y="6224"/>
                    <a:pt x="3203" y="6224"/>
                  </a:cubicBezTo>
                  <a:cubicBezTo>
                    <a:pt x="3248" y="6224"/>
                    <a:pt x="3274" y="6198"/>
                    <a:pt x="3274" y="6153"/>
                  </a:cubicBezTo>
                  <a:cubicBezTo>
                    <a:pt x="3274" y="6117"/>
                    <a:pt x="3248" y="6091"/>
                    <a:pt x="3212" y="6091"/>
                  </a:cubicBezTo>
                  <a:close/>
                  <a:moveTo>
                    <a:pt x="5799" y="6135"/>
                  </a:moveTo>
                  <a:cubicBezTo>
                    <a:pt x="5763" y="6144"/>
                    <a:pt x="5754" y="6162"/>
                    <a:pt x="5754" y="6198"/>
                  </a:cubicBezTo>
                  <a:cubicBezTo>
                    <a:pt x="5754" y="6224"/>
                    <a:pt x="5772" y="6242"/>
                    <a:pt x="5808" y="6242"/>
                  </a:cubicBezTo>
                  <a:cubicBezTo>
                    <a:pt x="5844" y="6242"/>
                    <a:pt x="5853" y="6224"/>
                    <a:pt x="5853" y="6189"/>
                  </a:cubicBezTo>
                  <a:cubicBezTo>
                    <a:pt x="5853" y="6153"/>
                    <a:pt x="5835" y="6135"/>
                    <a:pt x="5799" y="6135"/>
                  </a:cubicBezTo>
                  <a:close/>
                  <a:moveTo>
                    <a:pt x="1004" y="6107"/>
                  </a:moveTo>
                  <a:cubicBezTo>
                    <a:pt x="1000" y="6107"/>
                    <a:pt x="995" y="6107"/>
                    <a:pt x="991" y="6108"/>
                  </a:cubicBezTo>
                  <a:cubicBezTo>
                    <a:pt x="964" y="6108"/>
                    <a:pt x="964" y="6108"/>
                    <a:pt x="973" y="6135"/>
                  </a:cubicBezTo>
                  <a:cubicBezTo>
                    <a:pt x="982" y="6162"/>
                    <a:pt x="991" y="6189"/>
                    <a:pt x="1000" y="6216"/>
                  </a:cubicBezTo>
                  <a:cubicBezTo>
                    <a:pt x="1004" y="6235"/>
                    <a:pt x="1007" y="6243"/>
                    <a:pt x="1013" y="6243"/>
                  </a:cubicBezTo>
                  <a:cubicBezTo>
                    <a:pt x="1019" y="6243"/>
                    <a:pt x="1028" y="6237"/>
                    <a:pt x="1044" y="6224"/>
                  </a:cubicBezTo>
                  <a:cubicBezTo>
                    <a:pt x="1071" y="6198"/>
                    <a:pt x="1071" y="6171"/>
                    <a:pt x="1062" y="6153"/>
                  </a:cubicBezTo>
                  <a:cubicBezTo>
                    <a:pt x="1054" y="6130"/>
                    <a:pt x="1033" y="6107"/>
                    <a:pt x="1004" y="6107"/>
                  </a:cubicBezTo>
                  <a:close/>
                  <a:moveTo>
                    <a:pt x="3609" y="6143"/>
                  </a:moveTo>
                  <a:cubicBezTo>
                    <a:pt x="3607" y="6143"/>
                    <a:pt x="3606" y="6143"/>
                    <a:pt x="3604" y="6144"/>
                  </a:cubicBezTo>
                  <a:cubicBezTo>
                    <a:pt x="3596" y="6144"/>
                    <a:pt x="3578" y="6153"/>
                    <a:pt x="3560" y="6162"/>
                  </a:cubicBezTo>
                  <a:cubicBezTo>
                    <a:pt x="3551" y="6171"/>
                    <a:pt x="3551" y="6189"/>
                    <a:pt x="3542" y="6207"/>
                  </a:cubicBezTo>
                  <a:cubicBezTo>
                    <a:pt x="3542" y="6223"/>
                    <a:pt x="3588" y="6270"/>
                    <a:pt x="3609" y="6270"/>
                  </a:cubicBezTo>
                  <a:cubicBezTo>
                    <a:pt x="3610" y="6270"/>
                    <a:pt x="3612" y="6270"/>
                    <a:pt x="3613" y="6269"/>
                  </a:cubicBezTo>
                  <a:cubicBezTo>
                    <a:pt x="3631" y="6269"/>
                    <a:pt x="3676" y="6224"/>
                    <a:pt x="3676" y="6207"/>
                  </a:cubicBezTo>
                  <a:cubicBezTo>
                    <a:pt x="3676" y="6190"/>
                    <a:pt x="3630" y="6143"/>
                    <a:pt x="3609" y="6143"/>
                  </a:cubicBezTo>
                  <a:close/>
                  <a:moveTo>
                    <a:pt x="1392" y="6135"/>
                  </a:moveTo>
                  <a:cubicBezTo>
                    <a:pt x="1365" y="6144"/>
                    <a:pt x="1330" y="6171"/>
                    <a:pt x="1330" y="6207"/>
                  </a:cubicBezTo>
                  <a:cubicBezTo>
                    <a:pt x="1330" y="6238"/>
                    <a:pt x="1358" y="6270"/>
                    <a:pt x="1390" y="6270"/>
                  </a:cubicBezTo>
                  <a:cubicBezTo>
                    <a:pt x="1393" y="6270"/>
                    <a:pt x="1397" y="6270"/>
                    <a:pt x="1401" y="6269"/>
                  </a:cubicBezTo>
                  <a:cubicBezTo>
                    <a:pt x="1437" y="6269"/>
                    <a:pt x="1463" y="6233"/>
                    <a:pt x="1463" y="6207"/>
                  </a:cubicBezTo>
                  <a:cubicBezTo>
                    <a:pt x="1463" y="6171"/>
                    <a:pt x="1428" y="6135"/>
                    <a:pt x="1392" y="6135"/>
                  </a:cubicBezTo>
                  <a:close/>
                  <a:moveTo>
                    <a:pt x="6209" y="6171"/>
                  </a:moveTo>
                  <a:cubicBezTo>
                    <a:pt x="6174" y="6171"/>
                    <a:pt x="6156" y="6189"/>
                    <a:pt x="6156" y="6216"/>
                  </a:cubicBezTo>
                  <a:cubicBezTo>
                    <a:pt x="6156" y="6253"/>
                    <a:pt x="6162" y="6271"/>
                    <a:pt x="6190" y="6271"/>
                  </a:cubicBezTo>
                  <a:cubicBezTo>
                    <a:pt x="6196" y="6271"/>
                    <a:pt x="6202" y="6271"/>
                    <a:pt x="6209" y="6269"/>
                  </a:cubicBezTo>
                  <a:cubicBezTo>
                    <a:pt x="6245" y="6269"/>
                    <a:pt x="6254" y="6260"/>
                    <a:pt x="6254" y="6224"/>
                  </a:cubicBezTo>
                  <a:cubicBezTo>
                    <a:pt x="6254" y="6189"/>
                    <a:pt x="6236" y="6171"/>
                    <a:pt x="6209" y="6171"/>
                  </a:cubicBezTo>
                  <a:close/>
                  <a:moveTo>
                    <a:pt x="1794" y="6171"/>
                  </a:moveTo>
                  <a:cubicBezTo>
                    <a:pt x="1758" y="6171"/>
                    <a:pt x="1731" y="6207"/>
                    <a:pt x="1731" y="6242"/>
                  </a:cubicBezTo>
                  <a:cubicBezTo>
                    <a:pt x="1731" y="6278"/>
                    <a:pt x="1767" y="6305"/>
                    <a:pt x="1802" y="6305"/>
                  </a:cubicBezTo>
                  <a:cubicBezTo>
                    <a:pt x="1838" y="6305"/>
                    <a:pt x="1865" y="6269"/>
                    <a:pt x="1865" y="6233"/>
                  </a:cubicBezTo>
                  <a:cubicBezTo>
                    <a:pt x="1865" y="6198"/>
                    <a:pt x="1829" y="6171"/>
                    <a:pt x="1794" y="6171"/>
                  </a:cubicBezTo>
                  <a:close/>
                  <a:moveTo>
                    <a:pt x="3997" y="6171"/>
                  </a:moveTo>
                  <a:cubicBezTo>
                    <a:pt x="3979" y="6180"/>
                    <a:pt x="3961" y="6180"/>
                    <a:pt x="3952" y="6189"/>
                  </a:cubicBezTo>
                  <a:cubicBezTo>
                    <a:pt x="3943" y="6207"/>
                    <a:pt x="3935" y="6224"/>
                    <a:pt x="3926" y="6242"/>
                  </a:cubicBezTo>
                  <a:cubicBezTo>
                    <a:pt x="3926" y="6251"/>
                    <a:pt x="3970" y="6305"/>
                    <a:pt x="3988" y="6305"/>
                  </a:cubicBezTo>
                  <a:cubicBezTo>
                    <a:pt x="4015" y="6305"/>
                    <a:pt x="4059" y="6260"/>
                    <a:pt x="4059" y="6233"/>
                  </a:cubicBezTo>
                  <a:cubicBezTo>
                    <a:pt x="4059" y="6216"/>
                    <a:pt x="4006" y="6171"/>
                    <a:pt x="3997" y="6171"/>
                  </a:cubicBezTo>
                  <a:close/>
                  <a:moveTo>
                    <a:pt x="6602" y="6207"/>
                  </a:moveTo>
                  <a:cubicBezTo>
                    <a:pt x="6566" y="6207"/>
                    <a:pt x="6557" y="6224"/>
                    <a:pt x="6557" y="6260"/>
                  </a:cubicBezTo>
                  <a:cubicBezTo>
                    <a:pt x="6557" y="6296"/>
                    <a:pt x="6566" y="6305"/>
                    <a:pt x="6611" y="6305"/>
                  </a:cubicBezTo>
                  <a:cubicBezTo>
                    <a:pt x="6638" y="6305"/>
                    <a:pt x="6655" y="6287"/>
                    <a:pt x="6655" y="6251"/>
                  </a:cubicBezTo>
                  <a:cubicBezTo>
                    <a:pt x="6655" y="6216"/>
                    <a:pt x="6638" y="6207"/>
                    <a:pt x="6602" y="6207"/>
                  </a:cubicBezTo>
                  <a:close/>
                  <a:moveTo>
                    <a:pt x="2204" y="6207"/>
                  </a:moveTo>
                  <a:cubicBezTo>
                    <a:pt x="2159" y="6207"/>
                    <a:pt x="2133" y="6233"/>
                    <a:pt x="2133" y="6278"/>
                  </a:cubicBezTo>
                  <a:cubicBezTo>
                    <a:pt x="2133" y="6305"/>
                    <a:pt x="2159" y="6340"/>
                    <a:pt x="2195" y="6340"/>
                  </a:cubicBezTo>
                  <a:cubicBezTo>
                    <a:pt x="2231" y="6340"/>
                    <a:pt x="2257" y="6314"/>
                    <a:pt x="2266" y="6278"/>
                  </a:cubicBezTo>
                  <a:cubicBezTo>
                    <a:pt x="2266" y="6242"/>
                    <a:pt x="2240" y="6207"/>
                    <a:pt x="2204" y="6207"/>
                  </a:cubicBezTo>
                  <a:close/>
                  <a:moveTo>
                    <a:pt x="4390" y="6207"/>
                  </a:moveTo>
                  <a:cubicBezTo>
                    <a:pt x="4372" y="6207"/>
                    <a:pt x="4318" y="6260"/>
                    <a:pt x="4327" y="6278"/>
                  </a:cubicBezTo>
                  <a:cubicBezTo>
                    <a:pt x="4327" y="6287"/>
                    <a:pt x="4336" y="6305"/>
                    <a:pt x="4354" y="6323"/>
                  </a:cubicBezTo>
                  <a:cubicBezTo>
                    <a:pt x="4363" y="6331"/>
                    <a:pt x="4381" y="6340"/>
                    <a:pt x="4390" y="6340"/>
                  </a:cubicBezTo>
                  <a:cubicBezTo>
                    <a:pt x="4416" y="6340"/>
                    <a:pt x="4461" y="6287"/>
                    <a:pt x="4461" y="6269"/>
                  </a:cubicBezTo>
                  <a:cubicBezTo>
                    <a:pt x="4452" y="6251"/>
                    <a:pt x="4407" y="6207"/>
                    <a:pt x="4390" y="6207"/>
                  </a:cubicBezTo>
                  <a:close/>
                  <a:moveTo>
                    <a:pt x="4803" y="6258"/>
                  </a:moveTo>
                  <a:cubicBezTo>
                    <a:pt x="4797" y="6258"/>
                    <a:pt x="4790" y="6259"/>
                    <a:pt x="4782" y="6260"/>
                  </a:cubicBezTo>
                  <a:cubicBezTo>
                    <a:pt x="4755" y="6260"/>
                    <a:pt x="4737" y="6278"/>
                    <a:pt x="4737" y="6314"/>
                  </a:cubicBezTo>
                  <a:cubicBezTo>
                    <a:pt x="4746" y="6340"/>
                    <a:pt x="4755" y="6358"/>
                    <a:pt x="4791" y="6358"/>
                  </a:cubicBezTo>
                  <a:cubicBezTo>
                    <a:pt x="4827" y="6358"/>
                    <a:pt x="4845" y="6340"/>
                    <a:pt x="4845" y="6305"/>
                  </a:cubicBezTo>
                  <a:cubicBezTo>
                    <a:pt x="4845" y="6275"/>
                    <a:pt x="4832" y="6258"/>
                    <a:pt x="4803" y="6258"/>
                  </a:cubicBezTo>
                  <a:close/>
                  <a:moveTo>
                    <a:pt x="2596" y="6242"/>
                  </a:moveTo>
                  <a:cubicBezTo>
                    <a:pt x="2561" y="6242"/>
                    <a:pt x="2525" y="6269"/>
                    <a:pt x="2525" y="6305"/>
                  </a:cubicBezTo>
                  <a:cubicBezTo>
                    <a:pt x="2525" y="6340"/>
                    <a:pt x="2561" y="6367"/>
                    <a:pt x="2596" y="6376"/>
                  </a:cubicBezTo>
                  <a:cubicBezTo>
                    <a:pt x="2632" y="6376"/>
                    <a:pt x="2668" y="6340"/>
                    <a:pt x="2659" y="6305"/>
                  </a:cubicBezTo>
                  <a:cubicBezTo>
                    <a:pt x="2659" y="6269"/>
                    <a:pt x="2632" y="6242"/>
                    <a:pt x="2596" y="6242"/>
                  </a:cubicBezTo>
                  <a:close/>
                  <a:moveTo>
                    <a:pt x="5184" y="6287"/>
                  </a:moveTo>
                  <a:cubicBezTo>
                    <a:pt x="5157" y="6287"/>
                    <a:pt x="5139" y="6305"/>
                    <a:pt x="5139" y="6340"/>
                  </a:cubicBezTo>
                  <a:cubicBezTo>
                    <a:pt x="5139" y="6370"/>
                    <a:pt x="5151" y="6387"/>
                    <a:pt x="5181" y="6387"/>
                  </a:cubicBezTo>
                  <a:cubicBezTo>
                    <a:pt x="5187" y="6387"/>
                    <a:pt x="5194" y="6387"/>
                    <a:pt x="5201" y="6385"/>
                  </a:cubicBezTo>
                  <a:cubicBezTo>
                    <a:pt x="5228" y="6385"/>
                    <a:pt x="5246" y="6367"/>
                    <a:pt x="5237" y="6331"/>
                  </a:cubicBezTo>
                  <a:cubicBezTo>
                    <a:pt x="5237" y="6305"/>
                    <a:pt x="5219" y="6287"/>
                    <a:pt x="5184" y="6287"/>
                  </a:cubicBezTo>
                  <a:close/>
                  <a:moveTo>
                    <a:pt x="2998" y="6269"/>
                  </a:moveTo>
                  <a:cubicBezTo>
                    <a:pt x="2962" y="6269"/>
                    <a:pt x="2926" y="6305"/>
                    <a:pt x="2926" y="6340"/>
                  </a:cubicBezTo>
                  <a:cubicBezTo>
                    <a:pt x="2926" y="6372"/>
                    <a:pt x="2955" y="6404"/>
                    <a:pt x="2987" y="6404"/>
                  </a:cubicBezTo>
                  <a:cubicBezTo>
                    <a:pt x="2990" y="6404"/>
                    <a:pt x="2994" y="6404"/>
                    <a:pt x="2998" y="6403"/>
                  </a:cubicBezTo>
                  <a:cubicBezTo>
                    <a:pt x="3034" y="6403"/>
                    <a:pt x="3060" y="6376"/>
                    <a:pt x="3060" y="6340"/>
                  </a:cubicBezTo>
                  <a:cubicBezTo>
                    <a:pt x="3060" y="6305"/>
                    <a:pt x="3034" y="6269"/>
                    <a:pt x="2998" y="6269"/>
                  </a:cubicBezTo>
                  <a:close/>
                  <a:moveTo>
                    <a:pt x="5585" y="6323"/>
                  </a:moveTo>
                  <a:cubicBezTo>
                    <a:pt x="5549" y="6323"/>
                    <a:pt x="5540" y="6340"/>
                    <a:pt x="5540" y="6376"/>
                  </a:cubicBezTo>
                  <a:cubicBezTo>
                    <a:pt x="5540" y="6412"/>
                    <a:pt x="5558" y="6421"/>
                    <a:pt x="5594" y="6421"/>
                  </a:cubicBezTo>
                  <a:cubicBezTo>
                    <a:pt x="5630" y="6421"/>
                    <a:pt x="5638" y="6403"/>
                    <a:pt x="5638" y="6367"/>
                  </a:cubicBezTo>
                  <a:cubicBezTo>
                    <a:pt x="5638" y="6331"/>
                    <a:pt x="5621" y="6323"/>
                    <a:pt x="5585" y="6323"/>
                  </a:cubicBezTo>
                  <a:close/>
                  <a:moveTo>
                    <a:pt x="3390" y="6305"/>
                  </a:moveTo>
                  <a:cubicBezTo>
                    <a:pt x="3373" y="6305"/>
                    <a:pt x="3328" y="6358"/>
                    <a:pt x="3328" y="6376"/>
                  </a:cubicBezTo>
                  <a:cubicBezTo>
                    <a:pt x="3337" y="6394"/>
                    <a:pt x="3337" y="6412"/>
                    <a:pt x="3355" y="6421"/>
                  </a:cubicBezTo>
                  <a:cubicBezTo>
                    <a:pt x="3364" y="6430"/>
                    <a:pt x="3381" y="6439"/>
                    <a:pt x="3390" y="6439"/>
                  </a:cubicBezTo>
                  <a:cubicBezTo>
                    <a:pt x="3417" y="6439"/>
                    <a:pt x="3462" y="6385"/>
                    <a:pt x="3462" y="6367"/>
                  </a:cubicBezTo>
                  <a:cubicBezTo>
                    <a:pt x="3462" y="6349"/>
                    <a:pt x="3408" y="6305"/>
                    <a:pt x="3390" y="6305"/>
                  </a:cubicBezTo>
                  <a:close/>
                  <a:moveTo>
                    <a:pt x="1187" y="6323"/>
                  </a:moveTo>
                  <a:cubicBezTo>
                    <a:pt x="1142" y="6323"/>
                    <a:pt x="1116" y="6349"/>
                    <a:pt x="1116" y="6394"/>
                  </a:cubicBezTo>
                  <a:cubicBezTo>
                    <a:pt x="1116" y="6430"/>
                    <a:pt x="1151" y="6456"/>
                    <a:pt x="1178" y="6456"/>
                  </a:cubicBezTo>
                  <a:cubicBezTo>
                    <a:pt x="1214" y="6456"/>
                    <a:pt x="1249" y="6430"/>
                    <a:pt x="1249" y="6394"/>
                  </a:cubicBezTo>
                  <a:cubicBezTo>
                    <a:pt x="1249" y="6358"/>
                    <a:pt x="1223" y="6323"/>
                    <a:pt x="1187" y="6323"/>
                  </a:cubicBezTo>
                  <a:close/>
                  <a:moveTo>
                    <a:pt x="5998" y="6356"/>
                  </a:moveTo>
                  <a:cubicBezTo>
                    <a:pt x="5992" y="6356"/>
                    <a:pt x="5985" y="6357"/>
                    <a:pt x="5977" y="6358"/>
                  </a:cubicBezTo>
                  <a:cubicBezTo>
                    <a:pt x="5951" y="6358"/>
                    <a:pt x="5933" y="6376"/>
                    <a:pt x="5942" y="6412"/>
                  </a:cubicBezTo>
                  <a:cubicBezTo>
                    <a:pt x="5942" y="6447"/>
                    <a:pt x="5960" y="6456"/>
                    <a:pt x="5995" y="6456"/>
                  </a:cubicBezTo>
                  <a:cubicBezTo>
                    <a:pt x="6022" y="6456"/>
                    <a:pt x="6040" y="6439"/>
                    <a:pt x="6040" y="6403"/>
                  </a:cubicBezTo>
                  <a:cubicBezTo>
                    <a:pt x="6040" y="6373"/>
                    <a:pt x="6028" y="6356"/>
                    <a:pt x="5998" y="6356"/>
                  </a:cubicBezTo>
                  <a:close/>
                  <a:moveTo>
                    <a:pt x="1579" y="6358"/>
                  </a:moveTo>
                  <a:cubicBezTo>
                    <a:pt x="1544" y="6358"/>
                    <a:pt x="1517" y="6385"/>
                    <a:pt x="1517" y="6421"/>
                  </a:cubicBezTo>
                  <a:cubicBezTo>
                    <a:pt x="1517" y="6456"/>
                    <a:pt x="1544" y="6492"/>
                    <a:pt x="1588" y="6492"/>
                  </a:cubicBezTo>
                  <a:cubicBezTo>
                    <a:pt x="1615" y="6483"/>
                    <a:pt x="1651" y="6456"/>
                    <a:pt x="1651" y="6421"/>
                  </a:cubicBezTo>
                  <a:cubicBezTo>
                    <a:pt x="1651" y="6385"/>
                    <a:pt x="1615" y="6358"/>
                    <a:pt x="1579" y="6358"/>
                  </a:cubicBezTo>
                  <a:close/>
                  <a:moveTo>
                    <a:pt x="3783" y="6358"/>
                  </a:moveTo>
                  <a:cubicBezTo>
                    <a:pt x="3765" y="6358"/>
                    <a:pt x="3712" y="6394"/>
                    <a:pt x="3712" y="6412"/>
                  </a:cubicBezTo>
                  <a:cubicBezTo>
                    <a:pt x="3703" y="6439"/>
                    <a:pt x="3747" y="6492"/>
                    <a:pt x="3774" y="6492"/>
                  </a:cubicBezTo>
                  <a:cubicBezTo>
                    <a:pt x="3792" y="6492"/>
                    <a:pt x="3845" y="6447"/>
                    <a:pt x="3845" y="6430"/>
                  </a:cubicBezTo>
                  <a:cubicBezTo>
                    <a:pt x="3845" y="6412"/>
                    <a:pt x="3801" y="6358"/>
                    <a:pt x="3783" y="6358"/>
                  </a:cubicBezTo>
                  <a:close/>
                  <a:moveTo>
                    <a:pt x="6388" y="6385"/>
                  </a:moveTo>
                  <a:cubicBezTo>
                    <a:pt x="6352" y="6394"/>
                    <a:pt x="6334" y="6412"/>
                    <a:pt x="6334" y="6447"/>
                  </a:cubicBezTo>
                  <a:cubicBezTo>
                    <a:pt x="6343" y="6474"/>
                    <a:pt x="6361" y="6492"/>
                    <a:pt x="6397" y="6492"/>
                  </a:cubicBezTo>
                  <a:cubicBezTo>
                    <a:pt x="6424" y="6483"/>
                    <a:pt x="6441" y="6474"/>
                    <a:pt x="6441" y="6439"/>
                  </a:cubicBezTo>
                  <a:cubicBezTo>
                    <a:pt x="6432" y="6403"/>
                    <a:pt x="6424" y="6385"/>
                    <a:pt x="6388" y="6385"/>
                  </a:cubicBezTo>
                  <a:close/>
                  <a:moveTo>
                    <a:pt x="1981" y="6385"/>
                  </a:moveTo>
                  <a:cubicBezTo>
                    <a:pt x="1945" y="6385"/>
                    <a:pt x="1909" y="6421"/>
                    <a:pt x="1909" y="6456"/>
                  </a:cubicBezTo>
                  <a:cubicBezTo>
                    <a:pt x="1918" y="6492"/>
                    <a:pt x="1945" y="6519"/>
                    <a:pt x="1981" y="6519"/>
                  </a:cubicBezTo>
                  <a:cubicBezTo>
                    <a:pt x="2017" y="6519"/>
                    <a:pt x="2043" y="6492"/>
                    <a:pt x="2043" y="6456"/>
                  </a:cubicBezTo>
                  <a:cubicBezTo>
                    <a:pt x="2043" y="6421"/>
                    <a:pt x="2017" y="6394"/>
                    <a:pt x="1981" y="6385"/>
                  </a:cubicBezTo>
                  <a:close/>
                  <a:moveTo>
                    <a:pt x="4181" y="6393"/>
                  </a:moveTo>
                  <a:cubicBezTo>
                    <a:pt x="4179" y="6393"/>
                    <a:pt x="4177" y="6393"/>
                    <a:pt x="4175" y="6394"/>
                  </a:cubicBezTo>
                  <a:cubicBezTo>
                    <a:pt x="4158" y="6394"/>
                    <a:pt x="4140" y="6403"/>
                    <a:pt x="4131" y="6412"/>
                  </a:cubicBezTo>
                  <a:cubicBezTo>
                    <a:pt x="4113" y="6421"/>
                    <a:pt x="4113" y="6439"/>
                    <a:pt x="4113" y="6456"/>
                  </a:cubicBezTo>
                  <a:cubicBezTo>
                    <a:pt x="4105" y="6473"/>
                    <a:pt x="4150" y="6520"/>
                    <a:pt x="4178" y="6520"/>
                  </a:cubicBezTo>
                  <a:cubicBezTo>
                    <a:pt x="4180" y="6520"/>
                    <a:pt x="4182" y="6519"/>
                    <a:pt x="4184" y="6519"/>
                  </a:cubicBezTo>
                  <a:cubicBezTo>
                    <a:pt x="4202" y="6519"/>
                    <a:pt x="4247" y="6474"/>
                    <a:pt x="4238" y="6447"/>
                  </a:cubicBezTo>
                  <a:cubicBezTo>
                    <a:pt x="4238" y="6431"/>
                    <a:pt x="4201" y="6393"/>
                    <a:pt x="4181" y="6393"/>
                  </a:cubicBezTo>
                  <a:close/>
                  <a:moveTo>
                    <a:pt x="6789" y="6418"/>
                  </a:moveTo>
                  <a:cubicBezTo>
                    <a:pt x="6760" y="6418"/>
                    <a:pt x="6736" y="6436"/>
                    <a:pt x="6736" y="6465"/>
                  </a:cubicBezTo>
                  <a:cubicBezTo>
                    <a:pt x="6736" y="6474"/>
                    <a:pt x="6736" y="6474"/>
                    <a:pt x="6736" y="6474"/>
                  </a:cubicBezTo>
                  <a:cubicBezTo>
                    <a:pt x="6736" y="6501"/>
                    <a:pt x="6754" y="6519"/>
                    <a:pt x="6780" y="6519"/>
                  </a:cubicBezTo>
                  <a:cubicBezTo>
                    <a:pt x="6785" y="6520"/>
                    <a:pt x="6789" y="6521"/>
                    <a:pt x="6792" y="6521"/>
                  </a:cubicBezTo>
                  <a:cubicBezTo>
                    <a:pt x="6812" y="6521"/>
                    <a:pt x="6799" y="6499"/>
                    <a:pt x="6807" y="6483"/>
                  </a:cubicBezTo>
                  <a:cubicBezTo>
                    <a:pt x="6807" y="6474"/>
                    <a:pt x="6816" y="6456"/>
                    <a:pt x="6816" y="6439"/>
                  </a:cubicBezTo>
                  <a:cubicBezTo>
                    <a:pt x="6825" y="6439"/>
                    <a:pt x="6816" y="6421"/>
                    <a:pt x="6807" y="6421"/>
                  </a:cubicBezTo>
                  <a:cubicBezTo>
                    <a:pt x="6801" y="6419"/>
                    <a:pt x="6795" y="6418"/>
                    <a:pt x="6789" y="6418"/>
                  </a:cubicBezTo>
                  <a:close/>
                  <a:moveTo>
                    <a:pt x="4577" y="6439"/>
                  </a:moveTo>
                  <a:cubicBezTo>
                    <a:pt x="4541" y="6439"/>
                    <a:pt x="4523" y="6456"/>
                    <a:pt x="4523" y="6501"/>
                  </a:cubicBezTo>
                  <a:cubicBezTo>
                    <a:pt x="4523" y="6528"/>
                    <a:pt x="4541" y="6537"/>
                    <a:pt x="4577" y="6537"/>
                  </a:cubicBezTo>
                  <a:cubicBezTo>
                    <a:pt x="4613" y="6537"/>
                    <a:pt x="4621" y="6519"/>
                    <a:pt x="4621" y="6483"/>
                  </a:cubicBezTo>
                  <a:cubicBezTo>
                    <a:pt x="4621" y="6456"/>
                    <a:pt x="4613" y="6439"/>
                    <a:pt x="4577" y="6439"/>
                  </a:cubicBezTo>
                  <a:close/>
                  <a:moveTo>
                    <a:pt x="2373" y="6421"/>
                  </a:moveTo>
                  <a:cubicBezTo>
                    <a:pt x="2347" y="6421"/>
                    <a:pt x="2311" y="6456"/>
                    <a:pt x="2311" y="6492"/>
                  </a:cubicBezTo>
                  <a:cubicBezTo>
                    <a:pt x="2311" y="6528"/>
                    <a:pt x="2347" y="6554"/>
                    <a:pt x="2382" y="6554"/>
                  </a:cubicBezTo>
                  <a:cubicBezTo>
                    <a:pt x="2418" y="6554"/>
                    <a:pt x="2445" y="6519"/>
                    <a:pt x="2445" y="6483"/>
                  </a:cubicBezTo>
                  <a:cubicBezTo>
                    <a:pt x="2445" y="6447"/>
                    <a:pt x="2409" y="6421"/>
                    <a:pt x="2373" y="6421"/>
                  </a:cubicBezTo>
                  <a:close/>
                  <a:moveTo>
                    <a:pt x="4978" y="6474"/>
                  </a:moveTo>
                  <a:cubicBezTo>
                    <a:pt x="4934" y="6474"/>
                    <a:pt x="4925" y="6483"/>
                    <a:pt x="4925" y="6528"/>
                  </a:cubicBezTo>
                  <a:cubicBezTo>
                    <a:pt x="4925" y="6554"/>
                    <a:pt x="4943" y="6572"/>
                    <a:pt x="4978" y="6572"/>
                  </a:cubicBezTo>
                  <a:cubicBezTo>
                    <a:pt x="5005" y="6572"/>
                    <a:pt x="5023" y="6554"/>
                    <a:pt x="5023" y="6528"/>
                  </a:cubicBezTo>
                  <a:cubicBezTo>
                    <a:pt x="5023" y="6492"/>
                    <a:pt x="5014" y="6474"/>
                    <a:pt x="4978" y="6474"/>
                  </a:cubicBezTo>
                  <a:close/>
                  <a:moveTo>
                    <a:pt x="2784" y="6456"/>
                  </a:moveTo>
                  <a:cubicBezTo>
                    <a:pt x="2766" y="6456"/>
                    <a:pt x="2712" y="6501"/>
                    <a:pt x="2712" y="6519"/>
                  </a:cubicBezTo>
                  <a:cubicBezTo>
                    <a:pt x="2712" y="6537"/>
                    <a:pt x="2757" y="6590"/>
                    <a:pt x="2775" y="6590"/>
                  </a:cubicBezTo>
                  <a:cubicBezTo>
                    <a:pt x="2793" y="6590"/>
                    <a:pt x="2811" y="6581"/>
                    <a:pt x="2819" y="6572"/>
                  </a:cubicBezTo>
                  <a:cubicBezTo>
                    <a:pt x="2828" y="6554"/>
                    <a:pt x="2837" y="6537"/>
                    <a:pt x="2846" y="6528"/>
                  </a:cubicBezTo>
                  <a:cubicBezTo>
                    <a:pt x="2846" y="6510"/>
                    <a:pt x="2802" y="6456"/>
                    <a:pt x="2784" y="6456"/>
                  </a:cubicBezTo>
                  <a:close/>
                  <a:moveTo>
                    <a:pt x="5358" y="6508"/>
                  </a:moveTo>
                  <a:cubicBezTo>
                    <a:pt x="5338" y="6508"/>
                    <a:pt x="5326" y="6525"/>
                    <a:pt x="5326" y="6554"/>
                  </a:cubicBezTo>
                  <a:cubicBezTo>
                    <a:pt x="5317" y="6590"/>
                    <a:pt x="5335" y="6608"/>
                    <a:pt x="5371" y="6608"/>
                  </a:cubicBezTo>
                  <a:cubicBezTo>
                    <a:pt x="5407" y="6608"/>
                    <a:pt x="5424" y="6590"/>
                    <a:pt x="5424" y="6554"/>
                  </a:cubicBezTo>
                  <a:cubicBezTo>
                    <a:pt x="5424" y="6519"/>
                    <a:pt x="5407" y="6510"/>
                    <a:pt x="5371" y="6510"/>
                  </a:cubicBezTo>
                  <a:cubicBezTo>
                    <a:pt x="5366" y="6508"/>
                    <a:pt x="5362" y="6508"/>
                    <a:pt x="5358" y="6508"/>
                  </a:cubicBezTo>
                  <a:close/>
                  <a:moveTo>
                    <a:pt x="3180" y="6491"/>
                  </a:moveTo>
                  <a:cubicBezTo>
                    <a:pt x="3158" y="6491"/>
                    <a:pt x="3106" y="6538"/>
                    <a:pt x="3114" y="6554"/>
                  </a:cubicBezTo>
                  <a:cubicBezTo>
                    <a:pt x="3114" y="6572"/>
                    <a:pt x="3123" y="6590"/>
                    <a:pt x="3132" y="6599"/>
                  </a:cubicBezTo>
                  <a:cubicBezTo>
                    <a:pt x="3141" y="6608"/>
                    <a:pt x="3158" y="6617"/>
                    <a:pt x="3176" y="6626"/>
                  </a:cubicBezTo>
                  <a:cubicBezTo>
                    <a:pt x="3194" y="6626"/>
                    <a:pt x="3239" y="6581"/>
                    <a:pt x="3248" y="6563"/>
                  </a:cubicBezTo>
                  <a:cubicBezTo>
                    <a:pt x="3248" y="6546"/>
                    <a:pt x="3203" y="6492"/>
                    <a:pt x="3185" y="6492"/>
                  </a:cubicBezTo>
                  <a:cubicBezTo>
                    <a:pt x="3184" y="6491"/>
                    <a:pt x="3182" y="6491"/>
                    <a:pt x="3180" y="6491"/>
                  </a:cubicBezTo>
                  <a:close/>
                  <a:moveTo>
                    <a:pt x="5781" y="6537"/>
                  </a:moveTo>
                  <a:cubicBezTo>
                    <a:pt x="5737" y="6537"/>
                    <a:pt x="5719" y="6554"/>
                    <a:pt x="5719" y="6590"/>
                  </a:cubicBezTo>
                  <a:cubicBezTo>
                    <a:pt x="5719" y="6626"/>
                    <a:pt x="5737" y="6635"/>
                    <a:pt x="5772" y="6635"/>
                  </a:cubicBezTo>
                  <a:cubicBezTo>
                    <a:pt x="5778" y="6636"/>
                    <a:pt x="5784" y="6637"/>
                    <a:pt x="5788" y="6637"/>
                  </a:cubicBezTo>
                  <a:cubicBezTo>
                    <a:pt x="5811" y="6637"/>
                    <a:pt x="5818" y="6620"/>
                    <a:pt x="5826" y="6590"/>
                  </a:cubicBezTo>
                  <a:cubicBezTo>
                    <a:pt x="5826" y="6554"/>
                    <a:pt x="5808" y="6537"/>
                    <a:pt x="5781" y="6537"/>
                  </a:cubicBezTo>
                  <a:close/>
                  <a:moveTo>
                    <a:pt x="3569" y="6519"/>
                  </a:moveTo>
                  <a:cubicBezTo>
                    <a:pt x="3551" y="6519"/>
                    <a:pt x="3497" y="6563"/>
                    <a:pt x="3497" y="6581"/>
                  </a:cubicBezTo>
                  <a:cubicBezTo>
                    <a:pt x="3489" y="6608"/>
                    <a:pt x="3533" y="6653"/>
                    <a:pt x="3560" y="6653"/>
                  </a:cubicBezTo>
                  <a:cubicBezTo>
                    <a:pt x="3578" y="6653"/>
                    <a:pt x="3622" y="6608"/>
                    <a:pt x="3622" y="6590"/>
                  </a:cubicBezTo>
                  <a:cubicBezTo>
                    <a:pt x="3631" y="6572"/>
                    <a:pt x="3587" y="6528"/>
                    <a:pt x="3569" y="6519"/>
                  </a:cubicBezTo>
                  <a:close/>
                  <a:moveTo>
                    <a:pt x="1356" y="6537"/>
                  </a:moveTo>
                  <a:cubicBezTo>
                    <a:pt x="1330" y="6537"/>
                    <a:pt x="1294" y="6572"/>
                    <a:pt x="1294" y="6608"/>
                  </a:cubicBezTo>
                  <a:cubicBezTo>
                    <a:pt x="1303" y="6644"/>
                    <a:pt x="1330" y="6670"/>
                    <a:pt x="1365" y="6670"/>
                  </a:cubicBezTo>
                  <a:cubicBezTo>
                    <a:pt x="1401" y="6670"/>
                    <a:pt x="1428" y="6644"/>
                    <a:pt x="1428" y="6608"/>
                  </a:cubicBezTo>
                  <a:cubicBezTo>
                    <a:pt x="1437" y="6563"/>
                    <a:pt x="1401" y="6537"/>
                    <a:pt x="1356" y="6537"/>
                  </a:cubicBezTo>
                  <a:close/>
                  <a:moveTo>
                    <a:pt x="6165" y="6572"/>
                  </a:moveTo>
                  <a:cubicBezTo>
                    <a:pt x="6129" y="6572"/>
                    <a:pt x="6120" y="6590"/>
                    <a:pt x="6120" y="6635"/>
                  </a:cubicBezTo>
                  <a:cubicBezTo>
                    <a:pt x="6120" y="6662"/>
                    <a:pt x="6138" y="6670"/>
                    <a:pt x="6174" y="6670"/>
                  </a:cubicBezTo>
                  <a:cubicBezTo>
                    <a:pt x="6209" y="6670"/>
                    <a:pt x="6227" y="6653"/>
                    <a:pt x="6218" y="6617"/>
                  </a:cubicBezTo>
                  <a:cubicBezTo>
                    <a:pt x="6218" y="6581"/>
                    <a:pt x="6201" y="6572"/>
                    <a:pt x="6165" y="6572"/>
                  </a:cubicBezTo>
                  <a:close/>
                  <a:moveTo>
                    <a:pt x="1767" y="6572"/>
                  </a:moveTo>
                  <a:cubicBezTo>
                    <a:pt x="1731" y="6572"/>
                    <a:pt x="1695" y="6599"/>
                    <a:pt x="1695" y="6644"/>
                  </a:cubicBezTo>
                  <a:cubicBezTo>
                    <a:pt x="1695" y="6679"/>
                    <a:pt x="1731" y="6706"/>
                    <a:pt x="1767" y="6706"/>
                  </a:cubicBezTo>
                  <a:cubicBezTo>
                    <a:pt x="1802" y="6706"/>
                    <a:pt x="1829" y="6670"/>
                    <a:pt x="1829" y="6644"/>
                  </a:cubicBezTo>
                  <a:cubicBezTo>
                    <a:pt x="1829" y="6608"/>
                    <a:pt x="1802" y="6572"/>
                    <a:pt x="1767" y="6572"/>
                  </a:cubicBezTo>
                  <a:close/>
                  <a:moveTo>
                    <a:pt x="3961" y="6572"/>
                  </a:moveTo>
                  <a:cubicBezTo>
                    <a:pt x="3943" y="6572"/>
                    <a:pt x="3899" y="6617"/>
                    <a:pt x="3890" y="6635"/>
                  </a:cubicBezTo>
                  <a:cubicBezTo>
                    <a:pt x="3890" y="6653"/>
                    <a:pt x="3943" y="6706"/>
                    <a:pt x="3961" y="6706"/>
                  </a:cubicBezTo>
                  <a:cubicBezTo>
                    <a:pt x="3979" y="6697"/>
                    <a:pt x="3997" y="6688"/>
                    <a:pt x="4006" y="6679"/>
                  </a:cubicBezTo>
                  <a:cubicBezTo>
                    <a:pt x="4015" y="6670"/>
                    <a:pt x="4024" y="6653"/>
                    <a:pt x="4024" y="6635"/>
                  </a:cubicBezTo>
                  <a:cubicBezTo>
                    <a:pt x="4024" y="6626"/>
                    <a:pt x="4015" y="6608"/>
                    <a:pt x="4006" y="6599"/>
                  </a:cubicBezTo>
                  <a:cubicBezTo>
                    <a:pt x="3997" y="6581"/>
                    <a:pt x="3979" y="6581"/>
                    <a:pt x="3961" y="6572"/>
                  </a:cubicBezTo>
                  <a:close/>
                  <a:moveTo>
                    <a:pt x="6566" y="6608"/>
                  </a:moveTo>
                  <a:cubicBezTo>
                    <a:pt x="6531" y="6608"/>
                    <a:pt x="6522" y="6626"/>
                    <a:pt x="6522" y="6662"/>
                  </a:cubicBezTo>
                  <a:cubicBezTo>
                    <a:pt x="6522" y="6697"/>
                    <a:pt x="6540" y="6706"/>
                    <a:pt x="6575" y="6706"/>
                  </a:cubicBezTo>
                  <a:cubicBezTo>
                    <a:pt x="6611" y="6706"/>
                    <a:pt x="6620" y="6688"/>
                    <a:pt x="6620" y="6653"/>
                  </a:cubicBezTo>
                  <a:cubicBezTo>
                    <a:pt x="6620" y="6617"/>
                    <a:pt x="6602" y="6608"/>
                    <a:pt x="6566" y="6608"/>
                  </a:cubicBezTo>
                  <a:close/>
                  <a:moveTo>
                    <a:pt x="4371" y="6624"/>
                  </a:moveTo>
                  <a:cubicBezTo>
                    <a:pt x="4366" y="6624"/>
                    <a:pt x="4360" y="6624"/>
                    <a:pt x="4354" y="6626"/>
                  </a:cubicBezTo>
                  <a:cubicBezTo>
                    <a:pt x="4318" y="6626"/>
                    <a:pt x="4309" y="6644"/>
                    <a:pt x="4309" y="6679"/>
                  </a:cubicBezTo>
                  <a:cubicBezTo>
                    <a:pt x="4309" y="6706"/>
                    <a:pt x="4327" y="6724"/>
                    <a:pt x="4363" y="6724"/>
                  </a:cubicBezTo>
                  <a:cubicBezTo>
                    <a:pt x="4398" y="6724"/>
                    <a:pt x="4407" y="6706"/>
                    <a:pt x="4407" y="6670"/>
                  </a:cubicBezTo>
                  <a:cubicBezTo>
                    <a:pt x="4407" y="6641"/>
                    <a:pt x="4395" y="6624"/>
                    <a:pt x="4371" y="6624"/>
                  </a:cubicBezTo>
                  <a:close/>
                  <a:moveTo>
                    <a:pt x="2168" y="6608"/>
                  </a:moveTo>
                  <a:cubicBezTo>
                    <a:pt x="2124" y="6608"/>
                    <a:pt x="2097" y="6635"/>
                    <a:pt x="2097" y="6670"/>
                  </a:cubicBezTo>
                  <a:cubicBezTo>
                    <a:pt x="2097" y="6706"/>
                    <a:pt x="2133" y="6742"/>
                    <a:pt x="2159" y="6742"/>
                  </a:cubicBezTo>
                  <a:cubicBezTo>
                    <a:pt x="2195" y="6742"/>
                    <a:pt x="2231" y="6706"/>
                    <a:pt x="2231" y="6670"/>
                  </a:cubicBezTo>
                  <a:cubicBezTo>
                    <a:pt x="2231" y="6635"/>
                    <a:pt x="2204" y="6608"/>
                    <a:pt x="2168" y="6608"/>
                  </a:cubicBezTo>
                  <a:close/>
                  <a:moveTo>
                    <a:pt x="4755" y="6653"/>
                  </a:moveTo>
                  <a:cubicBezTo>
                    <a:pt x="4720" y="6653"/>
                    <a:pt x="4702" y="6670"/>
                    <a:pt x="4711" y="6715"/>
                  </a:cubicBezTo>
                  <a:cubicBezTo>
                    <a:pt x="4711" y="6737"/>
                    <a:pt x="4723" y="6753"/>
                    <a:pt x="4747" y="6753"/>
                  </a:cubicBezTo>
                  <a:cubicBezTo>
                    <a:pt x="4752" y="6753"/>
                    <a:pt x="4758" y="6752"/>
                    <a:pt x="4764" y="6751"/>
                  </a:cubicBezTo>
                  <a:cubicBezTo>
                    <a:pt x="4791" y="6751"/>
                    <a:pt x="4809" y="6742"/>
                    <a:pt x="4809" y="6706"/>
                  </a:cubicBezTo>
                  <a:cubicBezTo>
                    <a:pt x="4809" y="6670"/>
                    <a:pt x="4791" y="6653"/>
                    <a:pt x="4755" y="6653"/>
                  </a:cubicBezTo>
                  <a:close/>
                  <a:moveTo>
                    <a:pt x="2552" y="6635"/>
                  </a:moveTo>
                  <a:cubicBezTo>
                    <a:pt x="2534" y="6644"/>
                    <a:pt x="2489" y="6697"/>
                    <a:pt x="2498" y="6706"/>
                  </a:cubicBezTo>
                  <a:cubicBezTo>
                    <a:pt x="2498" y="6733"/>
                    <a:pt x="2552" y="6769"/>
                    <a:pt x="2570" y="6769"/>
                  </a:cubicBezTo>
                  <a:cubicBezTo>
                    <a:pt x="2587" y="6769"/>
                    <a:pt x="2632" y="6724"/>
                    <a:pt x="2632" y="6706"/>
                  </a:cubicBezTo>
                  <a:cubicBezTo>
                    <a:pt x="2632" y="6679"/>
                    <a:pt x="2579" y="6635"/>
                    <a:pt x="2552" y="6635"/>
                  </a:cubicBezTo>
                  <a:close/>
                  <a:moveTo>
                    <a:pt x="5166" y="6688"/>
                  </a:moveTo>
                  <a:cubicBezTo>
                    <a:pt x="5121" y="6688"/>
                    <a:pt x="5103" y="6697"/>
                    <a:pt x="5103" y="6742"/>
                  </a:cubicBezTo>
                  <a:cubicBezTo>
                    <a:pt x="5103" y="6778"/>
                    <a:pt x="5121" y="6786"/>
                    <a:pt x="5157" y="6786"/>
                  </a:cubicBezTo>
                  <a:cubicBezTo>
                    <a:pt x="5192" y="6786"/>
                    <a:pt x="5201" y="6778"/>
                    <a:pt x="5210" y="6742"/>
                  </a:cubicBezTo>
                  <a:cubicBezTo>
                    <a:pt x="5210" y="6706"/>
                    <a:pt x="5192" y="6688"/>
                    <a:pt x="5166" y="6688"/>
                  </a:cubicBezTo>
                  <a:close/>
                  <a:moveTo>
                    <a:pt x="2962" y="6670"/>
                  </a:moveTo>
                  <a:cubicBezTo>
                    <a:pt x="2935" y="6670"/>
                    <a:pt x="2891" y="6724"/>
                    <a:pt x="2891" y="6742"/>
                  </a:cubicBezTo>
                  <a:cubicBezTo>
                    <a:pt x="2900" y="6769"/>
                    <a:pt x="2953" y="6804"/>
                    <a:pt x="2962" y="6804"/>
                  </a:cubicBezTo>
                  <a:cubicBezTo>
                    <a:pt x="2989" y="6804"/>
                    <a:pt x="3034" y="6751"/>
                    <a:pt x="3025" y="6733"/>
                  </a:cubicBezTo>
                  <a:cubicBezTo>
                    <a:pt x="3025" y="6715"/>
                    <a:pt x="2980" y="6670"/>
                    <a:pt x="2962" y="6670"/>
                  </a:cubicBezTo>
                  <a:close/>
                  <a:moveTo>
                    <a:pt x="5569" y="6722"/>
                  </a:moveTo>
                  <a:cubicBezTo>
                    <a:pt x="5564" y="6722"/>
                    <a:pt x="5557" y="6722"/>
                    <a:pt x="5549" y="6724"/>
                  </a:cubicBezTo>
                  <a:cubicBezTo>
                    <a:pt x="5514" y="6724"/>
                    <a:pt x="5505" y="6742"/>
                    <a:pt x="5505" y="6778"/>
                  </a:cubicBezTo>
                  <a:cubicBezTo>
                    <a:pt x="5505" y="6813"/>
                    <a:pt x="5523" y="6822"/>
                    <a:pt x="5558" y="6822"/>
                  </a:cubicBezTo>
                  <a:cubicBezTo>
                    <a:pt x="5594" y="6822"/>
                    <a:pt x="5603" y="6804"/>
                    <a:pt x="5603" y="6769"/>
                  </a:cubicBezTo>
                  <a:cubicBezTo>
                    <a:pt x="5603" y="6739"/>
                    <a:pt x="5597" y="6722"/>
                    <a:pt x="5569" y="6722"/>
                  </a:cubicBezTo>
                  <a:close/>
                  <a:moveTo>
                    <a:pt x="1162" y="6723"/>
                  </a:moveTo>
                  <a:cubicBezTo>
                    <a:pt x="1161" y="6723"/>
                    <a:pt x="1160" y="6723"/>
                    <a:pt x="1160" y="6724"/>
                  </a:cubicBezTo>
                  <a:cubicBezTo>
                    <a:pt x="1142" y="6742"/>
                    <a:pt x="1169" y="6760"/>
                    <a:pt x="1169" y="6778"/>
                  </a:cubicBezTo>
                  <a:cubicBezTo>
                    <a:pt x="1169" y="6795"/>
                    <a:pt x="1187" y="6804"/>
                    <a:pt x="1178" y="6831"/>
                  </a:cubicBezTo>
                  <a:cubicBezTo>
                    <a:pt x="1178" y="6831"/>
                    <a:pt x="1187" y="6840"/>
                    <a:pt x="1196" y="6840"/>
                  </a:cubicBezTo>
                  <a:cubicBezTo>
                    <a:pt x="1196" y="6831"/>
                    <a:pt x="1196" y="6831"/>
                    <a:pt x="1205" y="6822"/>
                  </a:cubicBezTo>
                  <a:cubicBezTo>
                    <a:pt x="1205" y="6813"/>
                    <a:pt x="1214" y="6804"/>
                    <a:pt x="1214" y="6804"/>
                  </a:cubicBezTo>
                  <a:cubicBezTo>
                    <a:pt x="1214" y="6786"/>
                    <a:pt x="1214" y="6778"/>
                    <a:pt x="1214" y="6760"/>
                  </a:cubicBezTo>
                  <a:cubicBezTo>
                    <a:pt x="1214" y="6752"/>
                    <a:pt x="1171" y="6723"/>
                    <a:pt x="1162" y="6723"/>
                  </a:cubicBezTo>
                  <a:close/>
                  <a:moveTo>
                    <a:pt x="3346" y="6706"/>
                  </a:moveTo>
                  <a:cubicBezTo>
                    <a:pt x="3328" y="6706"/>
                    <a:pt x="3274" y="6760"/>
                    <a:pt x="3274" y="6778"/>
                  </a:cubicBezTo>
                  <a:cubicBezTo>
                    <a:pt x="3283" y="6795"/>
                    <a:pt x="3328" y="6840"/>
                    <a:pt x="3346" y="6840"/>
                  </a:cubicBezTo>
                  <a:cubicBezTo>
                    <a:pt x="3364" y="6840"/>
                    <a:pt x="3408" y="6786"/>
                    <a:pt x="3408" y="6769"/>
                  </a:cubicBezTo>
                  <a:cubicBezTo>
                    <a:pt x="3399" y="6751"/>
                    <a:pt x="3399" y="6733"/>
                    <a:pt x="3381" y="6724"/>
                  </a:cubicBezTo>
                  <a:cubicBezTo>
                    <a:pt x="3373" y="6715"/>
                    <a:pt x="3364" y="6706"/>
                    <a:pt x="3346" y="6706"/>
                  </a:cubicBezTo>
                  <a:close/>
                  <a:moveTo>
                    <a:pt x="5960" y="6751"/>
                  </a:moveTo>
                  <a:cubicBezTo>
                    <a:pt x="5924" y="6751"/>
                    <a:pt x="5906" y="6769"/>
                    <a:pt x="5906" y="6795"/>
                  </a:cubicBezTo>
                  <a:cubicBezTo>
                    <a:pt x="5906" y="6840"/>
                    <a:pt x="5915" y="6858"/>
                    <a:pt x="5960" y="6858"/>
                  </a:cubicBezTo>
                  <a:cubicBezTo>
                    <a:pt x="5986" y="6858"/>
                    <a:pt x="6004" y="6840"/>
                    <a:pt x="6004" y="6804"/>
                  </a:cubicBezTo>
                  <a:cubicBezTo>
                    <a:pt x="6004" y="6769"/>
                    <a:pt x="5995" y="6760"/>
                    <a:pt x="5960" y="6751"/>
                  </a:cubicBezTo>
                  <a:close/>
                  <a:moveTo>
                    <a:pt x="3743" y="6741"/>
                  </a:moveTo>
                  <a:cubicBezTo>
                    <a:pt x="3741" y="6741"/>
                    <a:pt x="3740" y="6741"/>
                    <a:pt x="3738" y="6742"/>
                  </a:cubicBezTo>
                  <a:cubicBezTo>
                    <a:pt x="3720" y="6742"/>
                    <a:pt x="3676" y="6795"/>
                    <a:pt x="3676" y="6813"/>
                  </a:cubicBezTo>
                  <a:cubicBezTo>
                    <a:pt x="3676" y="6831"/>
                    <a:pt x="3729" y="6876"/>
                    <a:pt x="3747" y="6876"/>
                  </a:cubicBezTo>
                  <a:cubicBezTo>
                    <a:pt x="3765" y="6867"/>
                    <a:pt x="3783" y="6858"/>
                    <a:pt x="3792" y="6849"/>
                  </a:cubicBezTo>
                  <a:cubicBezTo>
                    <a:pt x="3801" y="6840"/>
                    <a:pt x="3810" y="6822"/>
                    <a:pt x="3810" y="6804"/>
                  </a:cubicBezTo>
                  <a:cubicBezTo>
                    <a:pt x="3810" y="6788"/>
                    <a:pt x="3764" y="6741"/>
                    <a:pt x="3743" y="6741"/>
                  </a:cubicBezTo>
                  <a:close/>
                  <a:moveTo>
                    <a:pt x="1544" y="6751"/>
                  </a:moveTo>
                  <a:cubicBezTo>
                    <a:pt x="1508" y="6760"/>
                    <a:pt x="1481" y="6786"/>
                    <a:pt x="1481" y="6822"/>
                  </a:cubicBezTo>
                  <a:cubicBezTo>
                    <a:pt x="1481" y="6854"/>
                    <a:pt x="1510" y="6886"/>
                    <a:pt x="1541" y="6886"/>
                  </a:cubicBezTo>
                  <a:cubicBezTo>
                    <a:pt x="1545" y="6886"/>
                    <a:pt x="1549" y="6886"/>
                    <a:pt x="1553" y="6885"/>
                  </a:cubicBezTo>
                  <a:cubicBezTo>
                    <a:pt x="1588" y="6885"/>
                    <a:pt x="1615" y="6849"/>
                    <a:pt x="1615" y="6822"/>
                  </a:cubicBezTo>
                  <a:cubicBezTo>
                    <a:pt x="1615" y="6786"/>
                    <a:pt x="1579" y="6751"/>
                    <a:pt x="1544" y="6751"/>
                  </a:cubicBezTo>
                  <a:close/>
                  <a:moveTo>
                    <a:pt x="6352" y="6786"/>
                  </a:moveTo>
                  <a:cubicBezTo>
                    <a:pt x="6325" y="6786"/>
                    <a:pt x="6308" y="6804"/>
                    <a:pt x="6308" y="6831"/>
                  </a:cubicBezTo>
                  <a:cubicBezTo>
                    <a:pt x="6300" y="6868"/>
                    <a:pt x="6311" y="6887"/>
                    <a:pt x="6336" y="6887"/>
                  </a:cubicBezTo>
                  <a:cubicBezTo>
                    <a:pt x="6341" y="6887"/>
                    <a:pt x="6346" y="6886"/>
                    <a:pt x="6352" y="6885"/>
                  </a:cubicBezTo>
                  <a:cubicBezTo>
                    <a:pt x="6388" y="6885"/>
                    <a:pt x="6406" y="6876"/>
                    <a:pt x="6406" y="6840"/>
                  </a:cubicBezTo>
                  <a:cubicBezTo>
                    <a:pt x="6406" y="6804"/>
                    <a:pt x="6388" y="6786"/>
                    <a:pt x="6352" y="6786"/>
                  </a:cubicBezTo>
                  <a:close/>
                  <a:moveTo>
                    <a:pt x="4140" y="6804"/>
                  </a:moveTo>
                  <a:cubicBezTo>
                    <a:pt x="4104" y="6804"/>
                    <a:pt x="4086" y="6822"/>
                    <a:pt x="4095" y="6867"/>
                  </a:cubicBezTo>
                  <a:cubicBezTo>
                    <a:pt x="4095" y="6889"/>
                    <a:pt x="4107" y="6905"/>
                    <a:pt x="4131" y="6905"/>
                  </a:cubicBezTo>
                  <a:cubicBezTo>
                    <a:pt x="4137" y="6905"/>
                    <a:pt x="4142" y="6904"/>
                    <a:pt x="4149" y="6902"/>
                  </a:cubicBezTo>
                  <a:cubicBezTo>
                    <a:pt x="4184" y="6902"/>
                    <a:pt x="4193" y="6885"/>
                    <a:pt x="4193" y="6849"/>
                  </a:cubicBezTo>
                  <a:cubicBezTo>
                    <a:pt x="4193" y="6813"/>
                    <a:pt x="4175" y="6804"/>
                    <a:pt x="4140" y="6804"/>
                  </a:cubicBezTo>
                  <a:close/>
                  <a:moveTo>
                    <a:pt x="1945" y="6786"/>
                  </a:moveTo>
                  <a:cubicBezTo>
                    <a:pt x="1909" y="6786"/>
                    <a:pt x="1883" y="6822"/>
                    <a:pt x="1883" y="6858"/>
                  </a:cubicBezTo>
                  <a:cubicBezTo>
                    <a:pt x="1883" y="6893"/>
                    <a:pt x="1909" y="6920"/>
                    <a:pt x="1945" y="6920"/>
                  </a:cubicBezTo>
                  <a:cubicBezTo>
                    <a:pt x="1981" y="6920"/>
                    <a:pt x="2017" y="6893"/>
                    <a:pt x="2017" y="6849"/>
                  </a:cubicBezTo>
                  <a:cubicBezTo>
                    <a:pt x="2017" y="6813"/>
                    <a:pt x="1981" y="6786"/>
                    <a:pt x="1945" y="6786"/>
                  </a:cubicBezTo>
                  <a:close/>
                  <a:moveTo>
                    <a:pt x="6745" y="6822"/>
                  </a:moveTo>
                  <a:cubicBezTo>
                    <a:pt x="6736" y="6822"/>
                    <a:pt x="6727" y="6822"/>
                    <a:pt x="6718" y="6831"/>
                  </a:cubicBezTo>
                  <a:cubicBezTo>
                    <a:pt x="6709" y="6840"/>
                    <a:pt x="6709" y="6858"/>
                    <a:pt x="6700" y="6858"/>
                  </a:cubicBezTo>
                  <a:cubicBezTo>
                    <a:pt x="6700" y="6876"/>
                    <a:pt x="6700" y="6885"/>
                    <a:pt x="6700" y="6885"/>
                  </a:cubicBezTo>
                  <a:cubicBezTo>
                    <a:pt x="6709" y="6893"/>
                    <a:pt x="6718" y="6920"/>
                    <a:pt x="6727" y="6920"/>
                  </a:cubicBezTo>
                  <a:cubicBezTo>
                    <a:pt x="6745" y="6920"/>
                    <a:pt x="6736" y="6902"/>
                    <a:pt x="6736" y="6885"/>
                  </a:cubicBezTo>
                  <a:cubicBezTo>
                    <a:pt x="6736" y="6876"/>
                    <a:pt x="6736" y="6858"/>
                    <a:pt x="6754" y="6849"/>
                  </a:cubicBezTo>
                  <a:cubicBezTo>
                    <a:pt x="6754" y="6840"/>
                    <a:pt x="6754" y="6822"/>
                    <a:pt x="6745" y="6822"/>
                  </a:cubicBezTo>
                  <a:close/>
                  <a:moveTo>
                    <a:pt x="4532" y="6840"/>
                  </a:moveTo>
                  <a:cubicBezTo>
                    <a:pt x="4506" y="6840"/>
                    <a:pt x="4488" y="6858"/>
                    <a:pt x="4488" y="6893"/>
                  </a:cubicBezTo>
                  <a:cubicBezTo>
                    <a:pt x="4497" y="6929"/>
                    <a:pt x="4506" y="6938"/>
                    <a:pt x="4541" y="6938"/>
                  </a:cubicBezTo>
                  <a:cubicBezTo>
                    <a:pt x="4577" y="6938"/>
                    <a:pt x="4595" y="6920"/>
                    <a:pt x="4595" y="6885"/>
                  </a:cubicBezTo>
                  <a:cubicBezTo>
                    <a:pt x="4595" y="6849"/>
                    <a:pt x="4577" y="6840"/>
                    <a:pt x="4532" y="6840"/>
                  </a:cubicBezTo>
                  <a:close/>
                  <a:moveTo>
                    <a:pt x="2347" y="6822"/>
                  </a:moveTo>
                  <a:cubicBezTo>
                    <a:pt x="2329" y="6831"/>
                    <a:pt x="2311" y="6831"/>
                    <a:pt x="2302" y="6849"/>
                  </a:cubicBezTo>
                  <a:cubicBezTo>
                    <a:pt x="2284" y="6858"/>
                    <a:pt x="2284" y="6876"/>
                    <a:pt x="2284" y="6885"/>
                  </a:cubicBezTo>
                  <a:cubicBezTo>
                    <a:pt x="2275" y="6911"/>
                    <a:pt x="2329" y="6956"/>
                    <a:pt x="2356" y="6956"/>
                  </a:cubicBezTo>
                  <a:cubicBezTo>
                    <a:pt x="2373" y="6956"/>
                    <a:pt x="2418" y="6902"/>
                    <a:pt x="2409" y="6885"/>
                  </a:cubicBezTo>
                  <a:cubicBezTo>
                    <a:pt x="2409" y="6867"/>
                    <a:pt x="2364" y="6822"/>
                    <a:pt x="2347" y="6822"/>
                  </a:cubicBezTo>
                  <a:close/>
                  <a:moveTo>
                    <a:pt x="4926" y="6873"/>
                  </a:moveTo>
                  <a:cubicBezTo>
                    <a:pt x="4901" y="6873"/>
                    <a:pt x="4889" y="6891"/>
                    <a:pt x="4889" y="6920"/>
                  </a:cubicBezTo>
                  <a:cubicBezTo>
                    <a:pt x="4889" y="6956"/>
                    <a:pt x="4907" y="6974"/>
                    <a:pt x="4943" y="6974"/>
                  </a:cubicBezTo>
                  <a:cubicBezTo>
                    <a:pt x="4978" y="6974"/>
                    <a:pt x="4987" y="6956"/>
                    <a:pt x="4987" y="6920"/>
                  </a:cubicBezTo>
                  <a:cubicBezTo>
                    <a:pt x="4987" y="6885"/>
                    <a:pt x="4978" y="6876"/>
                    <a:pt x="4943" y="6876"/>
                  </a:cubicBezTo>
                  <a:cubicBezTo>
                    <a:pt x="4937" y="6874"/>
                    <a:pt x="4931" y="6873"/>
                    <a:pt x="4926" y="6873"/>
                  </a:cubicBezTo>
                  <a:close/>
                  <a:moveTo>
                    <a:pt x="2743" y="6857"/>
                  </a:moveTo>
                  <a:cubicBezTo>
                    <a:pt x="2722" y="6857"/>
                    <a:pt x="2677" y="6904"/>
                    <a:pt x="2677" y="6920"/>
                  </a:cubicBezTo>
                  <a:cubicBezTo>
                    <a:pt x="2677" y="6938"/>
                    <a:pt x="2721" y="6992"/>
                    <a:pt x="2748" y="6992"/>
                  </a:cubicBezTo>
                  <a:cubicBezTo>
                    <a:pt x="2766" y="6983"/>
                    <a:pt x="2811" y="6938"/>
                    <a:pt x="2811" y="6920"/>
                  </a:cubicBezTo>
                  <a:cubicBezTo>
                    <a:pt x="2802" y="6911"/>
                    <a:pt x="2802" y="6893"/>
                    <a:pt x="2793" y="6876"/>
                  </a:cubicBezTo>
                  <a:cubicBezTo>
                    <a:pt x="2784" y="6867"/>
                    <a:pt x="2766" y="6858"/>
                    <a:pt x="2748" y="6858"/>
                  </a:cubicBezTo>
                  <a:cubicBezTo>
                    <a:pt x="2747" y="6857"/>
                    <a:pt x="2745" y="6857"/>
                    <a:pt x="2743" y="6857"/>
                  </a:cubicBezTo>
                  <a:close/>
                  <a:moveTo>
                    <a:pt x="5335" y="6902"/>
                  </a:moveTo>
                  <a:cubicBezTo>
                    <a:pt x="5299" y="6911"/>
                    <a:pt x="5291" y="6920"/>
                    <a:pt x="5291" y="6956"/>
                  </a:cubicBezTo>
                  <a:cubicBezTo>
                    <a:pt x="5291" y="6986"/>
                    <a:pt x="5303" y="7003"/>
                    <a:pt x="5327" y="7003"/>
                  </a:cubicBezTo>
                  <a:cubicBezTo>
                    <a:pt x="5332" y="7003"/>
                    <a:pt x="5338" y="7002"/>
                    <a:pt x="5344" y="7001"/>
                  </a:cubicBezTo>
                  <a:cubicBezTo>
                    <a:pt x="5380" y="7001"/>
                    <a:pt x="5389" y="6992"/>
                    <a:pt x="5389" y="6956"/>
                  </a:cubicBezTo>
                  <a:cubicBezTo>
                    <a:pt x="5389" y="6920"/>
                    <a:pt x="5371" y="6902"/>
                    <a:pt x="5335" y="6902"/>
                  </a:cubicBezTo>
                  <a:close/>
                  <a:moveTo>
                    <a:pt x="3132" y="6885"/>
                  </a:moveTo>
                  <a:cubicBezTo>
                    <a:pt x="3105" y="6885"/>
                    <a:pt x="3060" y="6938"/>
                    <a:pt x="3060" y="6965"/>
                  </a:cubicBezTo>
                  <a:cubicBezTo>
                    <a:pt x="3060" y="6981"/>
                    <a:pt x="3105" y="7020"/>
                    <a:pt x="3126" y="7020"/>
                  </a:cubicBezTo>
                  <a:cubicBezTo>
                    <a:pt x="3128" y="7020"/>
                    <a:pt x="3130" y="7019"/>
                    <a:pt x="3132" y="7018"/>
                  </a:cubicBezTo>
                  <a:cubicBezTo>
                    <a:pt x="3150" y="7018"/>
                    <a:pt x="3194" y="6974"/>
                    <a:pt x="3194" y="6956"/>
                  </a:cubicBezTo>
                  <a:cubicBezTo>
                    <a:pt x="3185" y="6938"/>
                    <a:pt x="3185" y="6920"/>
                    <a:pt x="3167" y="6902"/>
                  </a:cubicBezTo>
                  <a:cubicBezTo>
                    <a:pt x="3158" y="6893"/>
                    <a:pt x="3141" y="6893"/>
                    <a:pt x="3132" y="6885"/>
                  </a:cubicBezTo>
                  <a:close/>
                  <a:moveTo>
                    <a:pt x="3524" y="6938"/>
                  </a:moveTo>
                  <a:cubicBezTo>
                    <a:pt x="3489" y="6938"/>
                    <a:pt x="3471" y="6956"/>
                    <a:pt x="3480" y="6992"/>
                  </a:cubicBezTo>
                  <a:cubicBezTo>
                    <a:pt x="3480" y="7027"/>
                    <a:pt x="3497" y="7036"/>
                    <a:pt x="3533" y="7036"/>
                  </a:cubicBezTo>
                  <a:cubicBezTo>
                    <a:pt x="3560" y="7036"/>
                    <a:pt x="3578" y="7018"/>
                    <a:pt x="3578" y="6983"/>
                  </a:cubicBezTo>
                  <a:cubicBezTo>
                    <a:pt x="3578" y="6956"/>
                    <a:pt x="3560" y="6938"/>
                    <a:pt x="3524" y="6938"/>
                  </a:cubicBezTo>
                  <a:close/>
                  <a:moveTo>
                    <a:pt x="5737" y="6938"/>
                  </a:moveTo>
                  <a:cubicBezTo>
                    <a:pt x="5701" y="6938"/>
                    <a:pt x="5692" y="6956"/>
                    <a:pt x="5692" y="6992"/>
                  </a:cubicBezTo>
                  <a:cubicBezTo>
                    <a:pt x="5692" y="7021"/>
                    <a:pt x="5704" y="7039"/>
                    <a:pt x="5729" y="7039"/>
                  </a:cubicBezTo>
                  <a:cubicBezTo>
                    <a:pt x="5734" y="7039"/>
                    <a:pt x="5739" y="7038"/>
                    <a:pt x="5746" y="7036"/>
                  </a:cubicBezTo>
                  <a:cubicBezTo>
                    <a:pt x="5781" y="7036"/>
                    <a:pt x="5790" y="7018"/>
                    <a:pt x="5790" y="6983"/>
                  </a:cubicBezTo>
                  <a:cubicBezTo>
                    <a:pt x="5790" y="6947"/>
                    <a:pt x="5772" y="6938"/>
                    <a:pt x="5737" y="6938"/>
                  </a:cubicBezTo>
                  <a:close/>
                  <a:moveTo>
                    <a:pt x="1339" y="6938"/>
                  </a:moveTo>
                  <a:cubicBezTo>
                    <a:pt x="1294" y="6938"/>
                    <a:pt x="1267" y="6965"/>
                    <a:pt x="1267" y="7009"/>
                  </a:cubicBezTo>
                  <a:cubicBezTo>
                    <a:pt x="1267" y="7045"/>
                    <a:pt x="1294" y="7072"/>
                    <a:pt x="1330" y="7072"/>
                  </a:cubicBezTo>
                  <a:cubicBezTo>
                    <a:pt x="1365" y="7072"/>
                    <a:pt x="1401" y="7045"/>
                    <a:pt x="1401" y="7009"/>
                  </a:cubicBezTo>
                  <a:cubicBezTo>
                    <a:pt x="1401" y="6974"/>
                    <a:pt x="1374" y="6938"/>
                    <a:pt x="1339" y="6938"/>
                  </a:cubicBezTo>
                  <a:close/>
                  <a:moveTo>
                    <a:pt x="3926" y="6974"/>
                  </a:moveTo>
                  <a:cubicBezTo>
                    <a:pt x="3890" y="6974"/>
                    <a:pt x="3872" y="6992"/>
                    <a:pt x="3872" y="7027"/>
                  </a:cubicBezTo>
                  <a:cubicBezTo>
                    <a:pt x="3881" y="7063"/>
                    <a:pt x="3899" y="7072"/>
                    <a:pt x="3935" y="7072"/>
                  </a:cubicBezTo>
                  <a:cubicBezTo>
                    <a:pt x="3961" y="7072"/>
                    <a:pt x="3979" y="7054"/>
                    <a:pt x="3979" y="7018"/>
                  </a:cubicBezTo>
                  <a:cubicBezTo>
                    <a:pt x="3970" y="6983"/>
                    <a:pt x="3961" y="6974"/>
                    <a:pt x="3926" y="6974"/>
                  </a:cubicBezTo>
                  <a:close/>
                  <a:moveTo>
                    <a:pt x="6138" y="6974"/>
                  </a:moveTo>
                  <a:cubicBezTo>
                    <a:pt x="6102" y="6974"/>
                    <a:pt x="6085" y="6992"/>
                    <a:pt x="6085" y="7027"/>
                  </a:cubicBezTo>
                  <a:cubicBezTo>
                    <a:pt x="6093" y="7063"/>
                    <a:pt x="6111" y="7072"/>
                    <a:pt x="6138" y="7072"/>
                  </a:cubicBezTo>
                  <a:cubicBezTo>
                    <a:pt x="6174" y="7072"/>
                    <a:pt x="6192" y="7054"/>
                    <a:pt x="6192" y="7018"/>
                  </a:cubicBezTo>
                  <a:cubicBezTo>
                    <a:pt x="6192" y="6983"/>
                    <a:pt x="6174" y="6974"/>
                    <a:pt x="6138" y="6974"/>
                  </a:cubicBezTo>
                  <a:close/>
                  <a:moveTo>
                    <a:pt x="1731" y="6974"/>
                  </a:moveTo>
                  <a:cubicBezTo>
                    <a:pt x="1704" y="6974"/>
                    <a:pt x="1660" y="7018"/>
                    <a:pt x="1660" y="7045"/>
                  </a:cubicBezTo>
                  <a:cubicBezTo>
                    <a:pt x="1669" y="7063"/>
                    <a:pt x="1722" y="7108"/>
                    <a:pt x="1740" y="7108"/>
                  </a:cubicBezTo>
                  <a:cubicBezTo>
                    <a:pt x="1758" y="7099"/>
                    <a:pt x="1802" y="7054"/>
                    <a:pt x="1794" y="7036"/>
                  </a:cubicBezTo>
                  <a:cubicBezTo>
                    <a:pt x="1794" y="7018"/>
                    <a:pt x="1749" y="6974"/>
                    <a:pt x="1731" y="6974"/>
                  </a:cubicBezTo>
                  <a:close/>
                  <a:moveTo>
                    <a:pt x="6540" y="7001"/>
                  </a:moveTo>
                  <a:cubicBezTo>
                    <a:pt x="6504" y="7001"/>
                    <a:pt x="6486" y="7018"/>
                    <a:pt x="6486" y="7054"/>
                  </a:cubicBezTo>
                  <a:cubicBezTo>
                    <a:pt x="6486" y="7090"/>
                    <a:pt x="6504" y="7108"/>
                    <a:pt x="6540" y="7108"/>
                  </a:cubicBezTo>
                  <a:cubicBezTo>
                    <a:pt x="6575" y="7108"/>
                    <a:pt x="6584" y="7090"/>
                    <a:pt x="6584" y="7054"/>
                  </a:cubicBezTo>
                  <a:cubicBezTo>
                    <a:pt x="6584" y="7018"/>
                    <a:pt x="6575" y="7009"/>
                    <a:pt x="6540" y="7001"/>
                  </a:cubicBezTo>
                  <a:close/>
                  <a:moveTo>
                    <a:pt x="4327" y="7018"/>
                  </a:moveTo>
                  <a:cubicBezTo>
                    <a:pt x="4291" y="7018"/>
                    <a:pt x="4274" y="7036"/>
                    <a:pt x="4274" y="7081"/>
                  </a:cubicBezTo>
                  <a:cubicBezTo>
                    <a:pt x="4274" y="7108"/>
                    <a:pt x="4291" y="7125"/>
                    <a:pt x="4327" y="7125"/>
                  </a:cubicBezTo>
                  <a:cubicBezTo>
                    <a:pt x="4363" y="7117"/>
                    <a:pt x="4372" y="7108"/>
                    <a:pt x="4372" y="7072"/>
                  </a:cubicBezTo>
                  <a:cubicBezTo>
                    <a:pt x="4372" y="7036"/>
                    <a:pt x="4363" y="7018"/>
                    <a:pt x="4327" y="7018"/>
                  </a:cubicBezTo>
                  <a:close/>
                  <a:moveTo>
                    <a:pt x="2124" y="7001"/>
                  </a:moveTo>
                  <a:cubicBezTo>
                    <a:pt x="2106" y="7009"/>
                    <a:pt x="2061" y="7054"/>
                    <a:pt x="2061" y="7072"/>
                  </a:cubicBezTo>
                  <a:cubicBezTo>
                    <a:pt x="2070" y="7090"/>
                    <a:pt x="2079" y="7108"/>
                    <a:pt x="2088" y="7117"/>
                  </a:cubicBezTo>
                  <a:cubicBezTo>
                    <a:pt x="2097" y="7125"/>
                    <a:pt x="2115" y="7134"/>
                    <a:pt x="2133" y="7134"/>
                  </a:cubicBezTo>
                  <a:cubicBezTo>
                    <a:pt x="2134" y="7135"/>
                    <a:pt x="2135" y="7135"/>
                    <a:pt x="2137" y="7135"/>
                  </a:cubicBezTo>
                  <a:cubicBezTo>
                    <a:pt x="2158" y="7135"/>
                    <a:pt x="2203" y="7088"/>
                    <a:pt x="2195" y="7063"/>
                  </a:cubicBezTo>
                  <a:cubicBezTo>
                    <a:pt x="2195" y="7045"/>
                    <a:pt x="2141" y="7001"/>
                    <a:pt x="2124" y="7001"/>
                  </a:cubicBezTo>
                  <a:close/>
                  <a:moveTo>
                    <a:pt x="4720" y="7054"/>
                  </a:moveTo>
                  <a:cubicBezTo>
                    <a:pt x="4684" y="7054"/>
                    <a:pt x="4675" y="7072"/>
                    <a:pt x="4675" y="7108"/>
                  </a:cubicBezTo>
                  <a:cubicBezTo>
                    <a:pt x="4675" y="7143"/>
                    <a:pt x="4693" y="7152"/>
                    <a:pt x="4729" y="7152"/>
                  </a:cubicBezTo>
                  <a:cubicBezTo>
                    <a:pt x="4764" y="7152"/>
                    <a:pt x="4773" y="7134"/>
                    <a:pt x="4773" y="7099"/>
                  </a:cubicBezTo>
                  <a:cubicBezTo>
                    <a:pt x="4773" y="7063"/>
                    <a:pt x="4755" y="7054"/>
                    <a:pt x="4720" y="7054"/>
                  </a:cubicBezTo>
                  <a:close/>
                  <a:moveTo>
                    <a:pt x="2534" y="7036"/>
                  </a:moveTo>
                  <a:cubicBezTo>
                    <a:pt x="2516" y="7036"/>
                    <a:pt x="2463" y="7081"/>
                    <a:pt x="2463" y="7099"/>
                  </a:cubicBezTo>
                  <a:cubicBezTo>
                    <a:pt x="2463" y="7125"/>
                    <a:pt x="2507" y="7170"/>
                    <a:pt x="2534" y="7170"/>
                  </a:cubicBezTo>
                  <a:cubicBezTo>
                    <a:pt x="2552" y="7170"/>
                    <a:pt x="2596" y="7117"/>
                    <a:pt x="2596" y="7108"/>
                  </a:cubicBezTo>
                  <a:cubicBezTo>
                    <a:pt x="2587" y="7090"/>
                    <a:pt x="2587" y="7072"/>
                    <a:pt x="2579" y="7063"/>
                  </a:cubicBezTo>
                  <a:cubicBezTo>
                    <a:pt x="2561" y="7054"/>
                    <a:pt x="2543" y="7045"/>
                    <a:pt x="2534" y="7036"/>
                  </a:cubicBezTo>
                  <a:close/>
                  <a:moveTo>
                    <a:pt x="5121" y="7090"/>
                  </a:moveTo>
                  <a:cubicBezTo>
                    <a:pt x="5085" y="7090"/>
                    <a:pt x="5068" y="7108"/>
                    <a:pt x="5076" y="7143"/>
                  </a:cubicBezTo>
                  <a:cubicBezTo>
                    <a:pt x="5076" y="7179"/>
                    <a:pt x="5094" y="7188"/>
                    <a:pt x="5130" y="7188"/>
                  </a:cubicBezTo>
                  <a:cubicBezTo>
                    <a:pt x="5157" y="7188"/>
                    <a:pt x="5175" y="7170"/>
                    <a:pt x="5175" y="7134"/>
                  </a:cubicBezTo>
                  <a:cubicBezTo>
                    <a:pt x="5175" y="7099"/>
                    <a:pt x="5157" y="7090"/>
                    <a:pt x="5121" y="7090"/>
                  </a:cubicBezTo>
                  <a:close/>
                  <a:moveTo>
                    <a:pt x="2909" y="7072"/>
                  </a:moveTo>
                  <a:cubicBezTo>
                    <a:pt x="2891" y="7072"/>
                    <a:pt x="2837" y="7125"/>
                    <a:pt x="2846" y="7143"/>
                  </a:cubicBezTo>
                  <a:cubicBezTo>
                    <a:pt x="2846" y="7161"/>
                    <a:pt x="2900" y="7206"/>
                    <a:pt x="2918" y="7206"/>
                  </a:cubicBezTo>
                  <a:cubicBezTo>
                    <a:pt x="2935" y="7206"/>
                    <a:pt x="2980" y="7152"/>
                    <a:pt x="2980" y="7134"/>
                  </a:cubicBezTo>
                  <a:cubicBezTo>
                    <a:pt x="2980" y="7117"/>
                    <a:pt x="2926" y="7072"/>
                    <a:pt x="2909" y="7072"/>
                  </a:cubicBezTo>
                  <a:close/>
                  <a:moveTo>
                    <a:pt x="3310" y="7125"/>
                  </a:moveTo>
                  <a:cubicBezTo>
                    <a:pt x="3274" y="7125"/>
                    <a:pt x="3257" y="7134"/>
                    <a:pt x="3257" y="7179"/>
                  </a:cubicBezTo>
                  <a:cubicBezTo>
                    <a:pt x="3265" y="7206"/>
                    <a:pt x="3283" y="7224"/>
                    <a:pt x="3319" y="7224"/>
                  </a:cubicBezTo>
                  <a:cubicBezTo>
                    <a:pt x="3346" y="7224"/>
                    <a:pt x="3364" y="7206"/>
                    <a:pt x="3364" y="7170"/>
                  </a:cubicBezTo>
                  <a:cubicBezTo>
                    <a:pt x="3364" y="7134"/>
                    <a:pt x="3346" y="7125"/>
                    <a:pt x="3310" y="7125"/>
                  </a:cubicBezTo>
                  <a:close/>
                  <a:moveTo>
                    <a:pt x="5523" y="7125"/>
                  </a:moveTo>
                  <a:cubicBezTo>
                    <a:pt x="5487" y="7125"/>
                    <a:pt x="5469" y="7134"/>
                    <a:pt x="5469" y="7179"/>
                  </a:cubicBezTo>
                  <a:cubicBezTo>
                    <a:pt x="5478" y="7206"/>
                    <a:pt x="5496" y="7224"/>
                    <a:pt x="5523" y="7224"/>
                  </a:cubicBezTo>
                  <a:cubicBezTo>
                    <a:pt x="5558" y="7224"/>
                    <a:pt x="5576" y="7206"/>
                    <a:pt x="5576" y="7170"/>
                  </a:cubicBezTo>
                  <a:cubicBezTo>
                    <a:pt x="5576" y="7134"/>
                    <a:pt x="5558" y="7125"/>
                    <a:pt x="5523" y="7125"/>
                  </a:cubicBezTo>
                  <a:close/>
                  <a:moveTo>
                    <a:pt x="5924" y="7152"/>
                  </a:moveTo>
                  <a:cubicBezTo>
                    <a:pt x="5888" y="7152"/>
                    <a:pt x="5870" y="7170"/>
                    <a:pt x="5870" y="7206"/>
                  </a:cubicBezTo>
                  <a:cubicBezTo>
                    <a:pt x="5870" y="7241"/>
                    <a:pt x="5888" y="7250"/>
                    <a:pt x="5924" y="7250"/>
                  </a:cubicBezTo>
                  <a:cubicBezTo>
                    <a:pt x="5960" y="7250"/>
                    <a:pt x="5969" y="7241"/>
                    <a:pt x="5969" y="7206"/>
                  </a:cubicBezTo>
                  <a:cubicBezTo>
                    <a:pt x="5977" y="7170"/>
                    <a:pt x="5960" y="7152"/>
                    <a:pt x="5924" y="7152"/>
                  </a:cubicBezTo>
                  <a:close/>
                  <a:moveTo>
                    <a:pt x="3712" y="7152"/>
                  </a:moveTo>
                  <a:cubicBezTo>
                    <a:pt x="3676" y="7152"/>
                    <a:pt x="3658" y="7170"/>
                    <a:pt x="3658" y="7215"/>
                  </a:cubicBezTo>
                  <a:cubicBezTo>
                    <a:pt x="3658" y="7237"/>
                    <a:pt x="3670" y="7253"/>
                    <a:pt x="3694" y="7253"/>
                  </a:cubicBezTo>
                  <a:cubicBezTo>
                    <a:pt x="3699" y="7253"/>
                    <a:pt x="3705" y="7252"/>
                    <a:pt x="3712" y="7250"/>
                  </a:cubicBezTo>
                  <a:cubicBezTo>
                    <a:pt x="3747" y="7250"/>
                    <a:pt x="3765" y="7241"/>
                    <a:pt x="3756" y="7206"/>
                  </a:cubicBezTo>
                  <a:cubicBezTo>
                    <a:pt x="3756" y="7170"/>
                    <a:pt x="3747" y="7152"/>
                    <a:pt x="3712" y="7152"/>
                  </a:cubicBezTo>
                  <a:close/>
                  <a:moveTo>
                    <a:pt x="1517" y="7152"/>
                  </a:moveTo>
                  <a:cubicBezTo>
                    <a:pt x="1499" y="7152"/>
                    <a:pt x="1446" y="7197"/>
                    <a:pt x="1446" y="7224"/>
                  </a:cubicBezTo>
                  <a:cubicBezTo>
                    <a:pt x="1455" y="7232"/>
                    <a:pt x="1455" y="7250"/>
                    <a:pt x="1463" y="7259"/>
                  </a:cubicBezTo>
                  <a:cubicBezTo>
                    <a:pt x="1481" y="7277"/>
                    <a:pt x="1499" y="7277"/>
                    <a:pt x="1517" y="7286"/>
                  </a:cubicBezTo>
                  <a:cubicBezTo>
                    <a:pt x="1526" y="7286"/>
                    <a:pt x="1579" y="7241"/>
                    <a:pt x="1579" y="7224"/>
                  </a:cubicBezTo>
                  <a:cubicBezTo>
                    <a:pt x="1579" y="7206"/>
                    <a:pt x="1544" y="7161"/>
                    <a:pt x="1517" y="7152"/>
                  </a:cubicBezTo>
                  <a:close/>
                  <a:moveTo>
                    <a:pt x="4113" y="7188"/>
                  </a:moveTo>
                  <a:cubicBezTo>
                    <a:pt x="4077" y="7188"/>
                    <a:pt x="4059" y="7197"/>
                    <a:pt x="4059" y="7241"/>
                  </a:cubicBezTo>
                  <a:cubicBezTo>
                    <a:pt x="4059" y="7277"/>
                    <a:pt x="4077" y="7286"/>
                    <a:pt x="4113" y="7286"/>
                  </a:cubicBezTo>
                  <a:cubicBezTo>
                    <a:pt x="4140" y="7286"/>
                    <a:pt x="4158" y="7277"/>
                    <a:pt x="4158" y="7241"/>
                  </a:cubicBezTo>
                  <a:cubicBezTo>
                    <a:pt x="4158" y="7206"/>
                    <a:pt x="4149" y="7188"/>
                    <a:pt x="4113" y="7188"/>
                  </a:cubicBezTo>
                  <a:close/>
                  <a:moveTo>
                    <a:pt x="6325" y="7188"/>
                  </a:moveTo>
                  <a:cubicBezTo>
                    <a:pt x="6308" y="7188"/>
                    <a:pt x="6290" y="7215"/>
                    <a:pt x="6272" y="7232"/>
                  </a:cubicBezTo>
                  <a:cubicBezTo>
                    <a:pt x="6290" y="7250"/>
                    <a:pt x="6308" y="7277"/>
                    <a:pt x="6325" y="7286"/>
                  </a:cubicBezTo>
                  <a:cubicBezTo>
                    <a:pt x="6334" y="7286"/>
                    <a:pt x="6361" y="7259"/>
                    <a:pt x="6379" y="7232"/>
                  </a:cubicBezTo>
                  <a:cubicBezTo>
                    <a:pt x="6361" y="7215"/>
                    <a:pt x="6343" y="7188"/>
                    <a:pt x="6325" y="7188"/>
                  </a:cubicBezTo>
                  <a:close/>
                  <a:moveTo>
                    <a:pt x="1918" y="7188"/>
                  </a:moveTo>
                  <a:cubicBezTo>
                    <a:pt x="1901" y="7188"/>
                    <a:pt x="1847" y="7232"/>
                    <a:pt x="1847" y="7250"/>
                  </a:cubicBezTo>
                  <a:cubicBezTo>
                    <a:pt x="1847" y="7268"/>
                    <a:pt x="1892" y="7322"/>
                    <a:pt x="1909" y="7322"/>
                  </a:cubicBezTo>
                  <a:cubicBezTo>
                    <a:pt x="1927" y="7322"/>
                    <a:pt x="1981" y="7277"/>
                    <a:pt x="1981" y="7259"/>
                  </a:cubicBezTo>
                  <a:cubicBezTo>
                    <a:pt x="1981" y="7241"/>
                    <a:pt x="1936" y="7188"/>
                    <a:pt x="1918" y="7188"/>
                  </a:cubicBezTo>
                  <a:close/>
                  <a:moveTo>
                    <a:pt x="4522" y="7239"/>
                  </a:moveTo>
                  <a:cubicBezTo>
                    <a:pt x="4517" y="7239"/>
                    <a:pt x="4512" y="7240"/>
                    <a:pt x="4506" y="7241"/>
                  </a:cubicBezTo>
                  <a:cubicBezTo>
                    <a:pt x="4470" y="7241"/>
                    <a:pt x="4461" y="7250"/>
                    <a:pt x="4461" y="7286"/>
                  </a:cubicBezTo>
                  <a:cubicBezTo>
                    <a:pt x="4461" y="7322"/>
                    <a:pt x="4479" y="7340"/>
                    <a:pt x="4514" y="7340"/>
                  </a:cubicBezTo>
                  <a:cubicBezTo>
                    <a:pt x="4550" y="7340"/>
                    <a:pt x="4559" y="7322"/>
                    <a:pt x="4559" y="7286"/>
                  </a:cubicBezTo>
                  <a:cubicBezTo>
                    <a:pt x="4559" y="7256"/>
                    <a:pt x="4547" y="7239"/>
                    <a:pt x="4522" y="7239"/>
                  </a:cubicBezTo>
                  <a:close/>
                  <a:moveTo>
                    <a:pt x="2320" y="7224"/>
                  </a:moveTo>
                  <a:cubicBezTo>
                    <a:pt x="2302" y="7224"/>
                    <a:pt x="2248" y="7259"/>
                    <a:pt x="2248" y="7286"/>
                  </a:cubicBezTo>
                  <a:cubicBezTo>
                    <a:pt x="2240" y="7304"/>
                    <a:pt x="2293" y="7357"/>
                    <a:pt x="2311" y="7357"/>
                  </a:cubicBezTo>
                  <a:cubicBezTo>
                    <a:pt x="2329" y="7348"/>
                    <a:pt x="2347" y="7348"/>
                    <a:pt x="2356" y="7340"/>
                  </a:cubicBezTo>
                  <a:cubicBezTo>
                    <a:pt x="2364" y="7322"/>
                    <a:pt x="2373" y="7304"/>
                    <a:pt x="2382" y="7286"/>
                  </a:cubicBezTo>
                  <a:cubicBezTo>
                    <a:pt x="2382" y="7268"/>
                    <a:pt x="2338" y="7224"/>
                    <a:pt x="2320" y="7224"/>
                  </a:cubicBezTo>
                  <a:close/>
                  <a:moveTo>
                    <a:pt x="4907" y="7268"/>
                  </a:moveTo>
                  <a:cubicBezTo>
                    <a:pt x="4871" y="7268"/>
                    <a:pt x="4853" y="7286"/>
                    <a:pt x="4853" y="7331"/>
                  </a:cubicBezTo>
                  <a:cubicBezTo>
                    <a:pt x="4861" y="7353"/>
                    <a:pt x="4874" y="7369"/>
                    <a:pt x="4899" y="7369"/>
                  </a:cubicBezTo>
                  <a:cubicBezTo>
                    <a:pt x="4904" y="7369"/>
                    <a:pt x="4910" y="7368"/>
                    <a:pt x="4916" y="7366"/>
                  </a:cubicBezTo>
                  <a:cubicBezTo>
                    <a:pt x="4943" y="7366"/>
                    <a:pt x="4960" y="7348"/>
                    <a:pt x="4960" y="7313"/>
                  </a:cubicBezTo>
                  <a:cubicBezTo>
                    <a:pt x="4952" y="7286"/>
                    <a:pt x="4943" y="7268"/>
                    <a:pt x="4907" y="7268"/>
                  </a:cubicBezTo>
                  <a:close/>
                  <a:moveTo>
                    <a:pt x="2695" y="7250"/>
                  </a:moveTo>
                  <a:cubicBezTo>
                    <a:pt x="2677" y="7259"/>
                    <a:pt x="2659" y="7268"/>
                    <a:pt x="2650" y="7277"/>
                  </a:cubicBezTo>
                  <a:cubicBezTo>
                    <a:pt x="2641" y="7286"/>
                    <a:pt x="2632" y="7304"/>
                    <a:pt x="2632" y="7322"/>
                  </a:cubicBezTo>
                  <a:cubicBezTo>
                    <a:pt x="2624" y="7338"/>
                    <a:pt x="2669" y="7385"/>
                    <a:pt x="2697" y="7385"/>
                  </a:cubicBezTo>
                  <a:cubicBezTo>
                    <a:pt x="2699" y="7385"/>
                    <a:pt x="2701" y="7385"/>
                    <a:pt x="2703" y="7384"/>
                  </a:cubicBezTo>
                  <a:cubicBezTo>
                    <a:pt x="2721" y="7384"/>
                    <a:pt x="2766" y="7340"/>
                    <a:pt x="2766" y="7322"/>
                  </a:cubicBezTo>
                  <a:cubicBezTo>
                    <a:pt x="2757" y="7295"/>
                    <a:pt x="2712" y="7250"/>
                    <a:pt x="2695" y="7250"/>
                  </a:cubicBezTo>
                  <a:close/>
                  <a:moveTo>
                    <a:pt x="5299" y="7304"/>
                  </a:moveTo>
                  <a:cubicBezTo>
                    <a:pt x="5273" y="7304"/>
                    <a:pt x="5255" y="7322"/>
                    <a:pt x="5255" y="7357"/>
                  </a:cubicBezTo>
                  <a:cubicBezTo>
                    <a:pt x="5255" y="7393"/>
                    <a:pt x="5273" y="7402"/>
                    <a:pt x="5308" y="7402"/>
                  </a:cubicBezTo>
                  <a:cubicBezTo>
                    <a:pt x="5344" y="7402"/>
                    <a:pt x="5353" y="7393"/>
                    <a:pt x="5353" y="7357"/>
                  </a:cubicBezTo>
                  <a:cubicBezTo>
                    <a:pt x="5353" y="7313"/>
                    <a:pt x="5344" y="7304"/>
                    <a:pt x="5299" y="7304"/>
                  </a:cubicBezTo>
                  <a:close/>
                  <a:moveTo>
                    <a:pt x="3096" y="7304"/>
                  </a:moveTo>
                  <a:cubicBezTo>
                    <a:pt x="3060" y="7304"/>
                    <a:pt x="3042" y="7322"/>
                    <a:pt x="3042" y="7357"/>
                  </a:cubicBezTo>
                  <a:cubicBezTo>
                    <a:pt x="3042" y="7387"/>
                    <a:pt x="3055" y="7404"/>
                    <a:pt x="3084" y="7404"/>
                  </a:cubicBezTo>
                  <a:cubicBezTo>
                    <a:pt x="3090" y="7404"/>
                    <a:pt x="3097" y="7404"/>
                    <a:pt x="3105" y="7402"/>
                  </a:cubicBezTo>
                  <a:cubicBezTo>
                    <a:pt x="3132" y="7402"/>
                    <a:pt x="3150" y="7384"/>
                    <a:pt x="3141" y="7348"/>
                  </a:cubicBezTo>
                  <a:cubicBezTo>
                    <a:pt x="3141" y="7313"/>
                    <a:pt x="3132" y="7304"/>
                    <a:pt x="3096" y="7304"/>
                  </a:cubicBezTo>
                  <a:close/>
                  <a:moveTo>
                    <a:pt x="3497" y="7340"/>
                  </a:moveTo>
                  <a:cubicBezTo>
                    <a:pt x="3453" y="7340"/>
                    <a:pt x="3444" y="7357"/>
                    <a:pt x="3444" y="7393"/>
                  </a:cubicBezTo>
                  <a:cubicBezTo>
                    <a:pt x="3444" y="7429"/>
                    <a:pt x="3462" y="7438"/>
                    <a:pt x="3497" y="7438"/>
                  </a:cubicBezTo>
                  <a:cubicBezTo>
                    <a:pt x="3533" y="7438"/>
                    <a:pt x="3542" y="7420"/>
                    <a:pt x="3542" y="7384"/>
                  </a:cubicBezTo>
                  <a:cubicBezTo>
                    <a:pt x="3542" y="7348"/>
                    <a:pt x="3524" y="7340"/>
                    <a:pt x="3497" y="7340"/>
                  </a:cubicBezTo>
                  <a:close/>
                  <a:moveTo>
                    <a:pt x="5710" y="7340"/>
                  </a:moveTo>
                  <a:cubicBezTo>
                    <a:pt x="5674" y="7340"/>
                    <a:pt x="5656" y="7348"/>
                    <a:pt x="5656" y="7384"/>
                  </a:cubicBezTo>
                  <a:cubicBezTo>
                    <a:pt x="5656" y="7420"/>
                    <a:pt x="5665" y="7438"/>
                    <a:pt x="5710" y="7438"/>
                  </a:cubicBezTo>
                  <a:cubicBezTo>
                    <a:pt x="5746" y="7438"/>
                    <a:pt x="5754" y="7420"/>
                    <a:pt x="5754" y="7384"/>
                  </a:cubicBezTo>
                  <a:cubicBezTo>
                    <a:pt x="5754" y="7348"/>
                    <a:pt x="5746" y="7340"/>
                    <a:pt x="5710" y="7340"/>
                  </a:cubicBezTo>
                  <a:close/>
                  <a:moveTo>
                    <a:pt x="3899" y="7366"/>
                  </a:moveTo>
                  <a:cubicBezTo>
                    <a:pt x="3863" y="7366"/>
                    <a:pt x="3845" y="7384"/>
                    <a:pt x="3845" y="7411"/>
                  </a:cubicBezTo>
                  <a:cubicBezTo>
                    <a:pt x="3836" y="7456"/>
                    <a:pt x="3854" y="7473"/>
                    <a:pt x="3890" y="7473"/>
                  </a:cubicBezTo>
                  <a:cubicBezTo>
                    <a:pt x="3926" y="7473"/>
                    <a:pt x="3943" y="7456"/>
                    <a:pt x="3943" y="7420"/>
                  </a:cubicBezTo>
                  <a:cubicBezTo>
                    <a:pt x="3943" y="7384"/>
                    <a:pt x="3935" y="7375"/>
                    <a:pt x="3899" y="7366"/>
                  </a:cubicBezTo>
                  <a:close/>
                  <a:moveTo>
                    <a:pt x="6102" y="7375"/>
                  </a:moveTo>
                  <a:cubicBezTo>
                    <a:pt x="6085" y="7375"/>
                    <a:pt x="6067" y="7402"/>
                    <a:pt x="6058" y="7420"/>
                  </a:cubicBezTo>
                  <a:cubicBezTo>
                    <a:pt x="6049" y="7429"/>
                    <a:pt x="6102" y="7473"/>
                    <a:pt x="6111" y="7473"/>
                  </a:cubicBezTo>
                  <a:cubicBezTo>
                    <a:pt x="6129" y="7456"/>
                    <a:pt x="6138" y="7438"/>
                    <a:pt x="6165" y="7420"/>
                  </a:cubicBezTo>
                  <a:cubicBezTo>
                    <a:pt x="6138" y="7402"/>
                    <a:pt x="6120" y="7375"/>
                    <a:pt x="6102" y="7375"/>
                  </a:cubicBezTo>
                  <a:close/>
                  <a:moveTo>
                    <a:pt x="4300" y="7402"/>
                  </a:moveTo>
                  <a:cubicBezTo>
                    <a:pt x="4256" y="7402"/>
                    <a:pt x="4238" y="7420"/>
                    <a:pt x="4238" y="7456"/>
                  </a:cubicBezTo>
                  <a:cubicBezTo>
                    <a:pt x="4238" y="7491"/>
                    <a:pt x="4256" y="7500"/>
                    <a:pt x="4291" y="7500"/>
                  </a:cubicBezTo>
                  <a:cubicBezTo>
                    <a:pt x="4327" y="7500"/>
                    <a:pt x="4345" y="7491"/>
                    <a:pt x="4345" y="7456"/>
                  </a:cubicBezTo>
                  <a:cubicBezTo>
                    <a:pt x="4345" y="7420"/>
                    <a:pt x="4327" y="7402"/>
                    <a:pt x="4300" y="7402"/>
                  </a:cubicBezTo>
                  <a:close/>
                  <a:moveTo>
                    <a:pt x="6508" y="7401"/>
                  </a:moveTo>
                  <a:cubicBezTo>
                    <a:pt x="6488" y="7401"/>
                    <a:pt x="6451" y="7447"/>
                    <a:pt x="6459" y="7456"/>
                  </a:cubicBezTo>
                  <a:cubicBezTo>
                    <a:pt x="6468" y="7473"/>
                    <a:pt x="6486" y="7500"/>
                    <a:pt x="6504" y="7500"/>
                  </a:cubicBezTo>
                  <a:cubicBezTo>
                    <a:pt x="6522" y="7500"/>
                    <a:pt x="6540" y="7473"/>
                    <a:pt x="6566" y="7456"/>
                  </a:cubicBezTo>
                  <a:cubicBezTo>
                    <a:pt x="6540" y="7438"/>
                    <a:pt x="6531" y="7420"/>
                    <a:pt x="6513" y="7402"/>
                  </a:cubicBezTo>
                  <a:cubicBezTo>
                    <a:pt x="6511" y="7401"/>
                    <a:pt x="6510" y="7401"/>
                    <a:pt x="6508" y="7401"/>
                  </a:cubicBezTo>
                  <a:close/>
                  <a:moveTo>
                    <a:pt x="1704" y="7366"/>
                  </a:moveTo>
                  <a:cubicBezTo>
                    <a:pt x="1686" y="7366"/>
                    <a:pt x="1633" y="7411"/>
                    <a:pt x="1633" y="7429"/>
                  </a:cubicBezTo>
                  <a:cubicBezTo>
                    <a:pt x="1633" y="7447"/>
                    <a:pt x="1669" y="7500"/>
                    <a:pt x="1686" y="7500"/>
                  </a:cubicBezTo>
                  <a:cubicBezTo>
                    <a:pt x="1689" y="7501"/>
                    <a:pt x="1691" y="7501"/>
                    <a:pt x="1694" y="7501"/>
                  </a:cubicBezTo>
                  <a:cubicBezTo>
                    <a:pt x="1722" y="7501"/>
                    <a:pt x="1767" y="7462"/>
                    <a:pt x="1767" y="7438"/>
                  </a:cubicBezTo>
                  <a:cubicBezTo>
                    <a:pt x="1767" y="7420"/>
                    <a:pt x="1713" y="7375"/>
                    <a:pt x="1704" y="7366"/>
                  </a:cubicBezTo>
                  <a:close/>
                  <a:moveTo>
                    <a:pt x="2088" y="7402"/>
                  </a:moveTo>
                  <a:cubicBezTo>
                    <a:pt x="2070" y="7411"/>
                    <a:pt x="2025" y="7456"/>
                    <a:pt x="2034" y="7473"/>
                  </a:cubicBezTo>
                  <a:cubicBezTo>
                    <a:pt x="2034" y="7491"/>
                    <a:pt x="2079" y="7536"/>
                    <a:pt x="2097" y="7536"/>
                  </a:cubicBezTo>
                  <a:cubicBezTo>
                    <a:pt x="2115" y="7527"/>
                    <a:pt x="2133" y="7527"/>
                    <a:pt x="2141" y="7509"/>
                  </a:cubicBezTo>
                  <a:cubicBezTo>
                    <a:pt x="2159" y="7500"/>
                    <a:pt x="2159" y="7482"/>
                    <a:pt x="2159" y="7473"/>
                  </a:cubicBezTo>
                  <a:cubicBezTo>
                    <a:pt x="2168" y="7447"/>
                    <a:pt x="2115" y="7402"/>
                    <a:pt x="2088" y="7402"/>
                  </a:cubicBezTo>
                  <a:close/>
                  <a:moveTo>
                    <a:pt x="2480" y="7456"/>
                  </a:moveTo>
                  <a:cubicBezTo>
                    <a:pt x="2445" y="7456"/>
                    <a:pt x="2427" y="7473"/>
                    <a:pt x="2427" y="7509"/>
                  </a:cubicBezTo>
                  <a:cubicBezTo>
                    <a:pt x="2436" y="7545"/>
                    <a:pt x="2454" y="7554"/>
                    <a:pt x="2489" y="7554"/>
                  </a:cubicBezTo>
                  <a:cubicBezTo>
                    <a:pt x="2516" y="7554"/>
                    <a:pt x="2534" y="7536"/>
                    <a:pt x="2525" y="7500"/>
                  </a:cubicBezTo>
                  <a:cubicBezTo>
                    <a:pt x="2525" y="7464"/>
                    <a:pt x="2516" y="7456"/>
                    <a:pt x="2480" y="7456"/>
                  </a:cubicBezTo>
                  <a:close/>
                  <a:moveTo>
                    <a:pt x="4693" y="7456"/>
                  </a:moveTo>
                  <a:cubicBezTo>
                    <a:pt x="4657" y="7456"/>
                    <a:pt x="4639" y="7464"/>
                    <a:pt x="4639" y="7500"/>
                  </a:cubicBezTo>
                  <a:cubicBezTo>
                    <a:pt x="4639" y="7545"/>
                    <a:pt x="4657" y="7554"/>
                    <a:pt x="4693" y="7554"/>
                  </a:cubicBezTo>
                  <a:cubicBezTo>
                    <a:pt x="4729" y="7554"/>
                    <a:pt x="4737" y="7536"/>
                    <a:pt x="4737" y="7500"/>
                  </a:cubicBezTo>
                  <a:cubicBezTo>
                    <a:pt x="4737" y="7464"/>
                    <a:pt x="4729" y="7456"/>
                    <a:pt x="4693" y="7456"/>
                  </a:cubicBezTo>
                  <a:close/>
                  <a:moveTo>
                    <a:pt x="2865" y="7489"/>
                  </a:moveTo>
                  <a:cubicBezTo>
                    <a:pt x="2841" y="7489"/>
                    <a:pt x="2828" y="7506"/>
                    <a:pt x="2828" y="7536"/>
                  </a:cubicBezTo>
                  <a:cubicBezTo>
                    <a:pt x="2828" y="7571"/>
                    <a:pt x="2837" y="7580"/>
                    <a:pt x="2873" y="7589"/>
                  </a:cubicBezTo>
                  <a:cubicBezTo>
                    <a:pt x="2909" y="7589"/>
                    <a:pt x="2926" y="7571"/>
                    <a:pt x="2926" y="7536"/>
                  </a:cubicBezTo>
                  <a:cubicBezTo>
                    <a:pt x="2926" y="7500"/>
                    <a:pt x="2918" y="7491"/>
                    <a:pt x="2882" y="7491"/>
                  </a:cubicBezTo>
                  <a:cubicBezTo>
                    <a:pt x="2876" y="7490"/>
                    <a:pt x="2870" y="7489"/>
                    <a:pt x="2865" y="7489"/>
                  </a:cubicBezTo>
                  <a:close/>
                  <a:moveTo>
                    <a:pt x="5103" y="7489"/>
                  </a:moveTo>
                  <a:cubicBezTo>
                    <a:pt x="5097" y="7489"/>
                    <a:pt x="5092" y="7490"/>
                    <a:pt x="5085" y="7491"/>
                  </a:cubicBezTo>
                  <a:cubicBezTo>
                    <a:pt x="5050" y="7491"/>
                    <a:pt x="5041" y="7500"/>
                    <a:pt x="5041" y="7536"/>
                  </a:cubicBezTo>
                  <a:cubicBezTo>
                    <a:pt x="5041" y="7571"/>
                    <a:pt x="5059" y="7589"/>
                    <a:pt x="5094" y="7589"/>
                  </a:cubicBezTo>
                  <a:cubicBezTo>
                    <a:pt x="5130" y="7589"/>
                    <a:pt x="5139" y="7571"/>
                    <a:pt x="5139" y="7527"/>
                  </a:cubicBezTo>
                  <a:cubicBezTo>
                    <a:pt x="5139" y="7505"/>
                    <a:pt x="5127" y="7489"/>
                    <a:pt x="5103" y="7489"/>
                  </a:cubicBezTo>
                  <a:close/>
                  <a:moveTo>
                    <a:pt x="5496" y="7518"/>
                  </a:moveTo>
                  <a:cubicBezTo>
                    <a:pt x="5451" y="7518"/>
                    <a:pt x="5442" y="7536"/>
                    <a:pt x="5442" y="7571"/>
                  </a:cubicBezTo>
                  <a:cubicBezTo>
                    <a:pt x="5442" y="7607"/>
                    <a:pt x="5451" y="7616"/>
                    <a:pt x="5487" y="7616"/>
                  </a:cubicBezTo>
                  <a:cubicBezTo>
                    <a:pt x="5523" y="7616"/>
                    <a:pt x="5540" y="7607"/>
                    <a:pt x="5540" y="7571"/>
                  </a:cubicBezTo>
                  <a:cubicBezTo>
                    <a:pt x="5540" y="7536"/>
                    <a:pt x="5523" y="7518"/>
                    <a:pt x="5496" y="7518"/>
                  </a:cubicBezTo>
                  <a:close/>
                  <a:moveTo>
                    <a:pt x="3283" y="7518"/>
                  </a:moveTo>
                  <a:cubicBezTo>
                    <a:pt x="3248" y="7518"/>
                    <a:pt x="3230" y="7536"/>
                    <a:pt x="3230" y="7563"/>
                  </a:cubicBezTo>
                  <a:cubicBezTo>
                    <a:pt x="3230" y="7600"/>
                    <a:pt x="3236" y="7618"/>
                    <a:pt x="3264" y="7618"/>
                  </a:cubicBezTo>
                  <a:cubicBezTo>
                    <a:pt x="3269" y="7618"/>
                    <a:pt x="3276" y="7618"/>
                    <a:pt x="3283" y="7616"/>
                  </a:cubicBezTo>
                  <a:cubicBezTo>
                    <a:pt x="3310" y="7616"/>
                    <a:pt x="3328" y="7607"/>
                    <a:pt x="3328" y="7571"/>
                  </a:cubicBezTo>
                  <a:cubicBezTo>
                    <a:pt x="3328" y="7536"/>
                    <a:pt x="3310" y="7518"/>
                    <a:pt x="3283" y="7518"/>
                  </a:cubicBezTo>
                  <a:close/>
                  <a:moveTo>
                    <a:pt x="3685" y="7554"/>
                  </a:moveTo>
                  <a:cubicBezTo>
                    <a:pt x="3640" y="7554"/>
                    <a:pt x="3622" y="7563"/>
                    <a:pt x="3622" y="7607"/>
                  </a:cubicBezTo>
                  <a:cubicBezTo>
                    <a:pt x="3631" y="7643"/>
                    <a:pt x="3640" y="7652"/>
                    <a:pt x="3676" y="7652"/>
                  </a:cubicBezTo>
                  <a:cubicBezTo>
                    <a:pt x="3712" y="7652"/>
                    <a:pt x="3729" y="7643"/>
                    <a:pt x="3729" y="7607"/>
                  </a:cubicBezTo>
                  <a:cubicBezTo>
                    <a:pt x="3729" y="7571"/>
                    <a:pt x="3712" y="7554"/>
                    <a:pt x="3685" y="7554"/>
                  </a:cubicBezTo>
                  <a:close/>
                  <a:moveTo>
                    <a:pt x="5885" y="7552"/>
                  </a:moveTo>
                  <a:cubicBezTo>
                    <a:pt x="5872" y="7552"/>
                    <a:pt x="5836" y="7591"/>
                    <a:pt x="5844" y="7607"/>
                  </a:cubicBezTo>
                  <a:cubicBezTo>
                    <a:pt x="5853" y="7625"/>
                    <a:pt x="5870" y="7643"/>
                    <a:pt x="5888" y="7661"/>
                  </a:cubicBezTo>
                  <a:cubicBezTo>
                    <a:pt x="5906" y="7643"/>
                    <a:pt x="5933" y="7625"/>
                    <a:pt x="5933" y="7607"/>
                  </a:cubicBezTo>
                  <a:cubicBezTo>
                    <a:pt x="5933" y="7589"/>
                    <a:pt x="5906" y="7571"/>
                    <a:pt x="5888" y="7554"/>
                  </a:cubicBezTo>
                  <a:cubicBezTo>
                    <a:pt x="5887" y="7553"/>
                    <a:pt x="5886" y="7552"/>
                    <a:pt x="5885" y="7552"/>
                  </a:cubicBezTo>
                  <a:close/>
                  <a:moveTo>
                    <a:pt x="1490" y="7554"/>
                  </a:moveTo>
                  <a:cubicBezTo>
                    <a:pt x="1472" y="7554"/>
                    <a:pt x="1446" y="7571"/>
                    <a:pt x="1446" y="7589"/>
                  </a:cubicBezTo>
                  <a:cubicBezTo>
                    <a:pt x="1455" y="7616"/>
                    <a:pt x="1472" y="7643"/>
                    <a:pt x="1481" y="7670"/>
                  </a:cubicBezTo>
                  <a:cubicBezTo>
                    <a:pt x="1481" y="7679"/>
                    <a:pt x="1490" y="7679"/>
                    <a:pt x="1490" y="7679"/>
                  </a:cubicBezTo>
                  <a:cubicBezTo>
                    <a:pt x="1492" y="7679"/>
                    <a:pt x="1493" y="7680"/>
                    <a:pt x="1495" y="7680"/>
                  </a:cubicBezTo>
                  <a:cubicBezTo>
                    <a:pt x="1515" y="7680"/>
                    <a:pt x="1552" y="7633"/>
                    <a:pt x="1544" y="7616"/>
                  </a:cubicBezTo>
                  <a:cubicBezTo>
                    <a:pt x="1544" y="7607"/>
                    <a:pt x="1499" y="7554"/>
                    <a:pt x="1490" y="7554"/>
                  </a:cubicBezTo>
                  <a:close/>
                  <a:moveTo>
                    <a:pt x="4077" y="7589"/>
                  </a:moveTo>
                  <a:cubicBezTo>
                    <a:pt x="4042" y="7589"/>
                    <a:pt x="4024" y="7607"/>
                    <a:pt x="4024" y="7643"/>
                  </a:cubicBezTo>
                  <a:cubicBezTo>
                    <a:pt x="4024" y="7679"/>
                    <a:pt x="4042" y="7687"/>
                    <a:pt x="4077" y="7687"/>
                  </a:cubicBezTo>
                  <a:cubicBezTo>
                    <a:pt x="4113" y="7687"/>
                    <a:pt x="4131" y="7670"/>
                    <a:pt x="4122" y="7634"/>
                  </a:cubicBezTo>
                  <a:cubicBezTo>
                    <a:pt x="4122" y="7598"/>
                    <a:pt x="4113" y="7589"/>
                    <a:pt x="4077" y="7589"/>
                  </a:cubicBezTo>
                  <a:close/>
                  <a:moveTo>
                    <a:pt x="6278" y="7588"/>
                  </a:moveTo>
                  <a:cubicBezTo>
                    <a:pt x="6265" y="7588"/>
                    <a:pt x="6228" y="7635"/>
                    <a:pt x="6236" y="7643"/>
                  </a:cubicBezTo>
                  <a:cubicBezTo>
                    <a:pt x="6254" y="7661"/>
                    <a:pt x="6272" y="7687"/>
                    <a:pt x="6290" y="7687"/>
                  </a:cubicBezTo>
                  <a:cubicBezTo>
                    <a:pt x="6308" y="7679"/>
                    <a:pt x="6325" y="7652"/>
                    <a:pt x="6343" y="7634"/>
                  </a:cubicBezTo>
                  <a:cubicBezTo>
                    <a:pt x="6325" y="7616"/>
                    <a:pt x="6308" y="7598"/>
                    <a:pt x="6281" y="7589"/>
                  </a:cubicBezTo>
                  <a:cubicBezTo>
                    <a:pt x="6280" y="7589"/>
                    <a:pt x="6279" y="7588"/>
                    <a:pt x="6278" y="7588"/>
                  </a:cubicBezTo>
                  <a:close/>
                  <a:moveTo>
                    <a:pt x="1878" y="7588"/>
                  </a:moveTo>
                  <a:cubicBezTo>
                    <a:pt x="1857" y="7588"/>
                    <a:pt x="1811" y="7635"/>
                    <a:pt x="1811" y="7652"/>
                  </a:cubicBezTo>
                  <a:cubicBezTo>
                    <a:pt x="1820" y="7670"/>
                    <a:pt x="1820" y="7687"/>
                    <a:pt x="1829" y="7696"/>
                  </a:cubicBezTo>
                  <a:cubicBezTo>
                    <a:pt x="1847" y="7705"/>
                    <a:pt x="1865" y="7714"/>
                    <a:pt x="1883" y="7723"/>
                  </a:cubicBezTo>
                  <a:cubicBezTo>
                    <a:pt x="1892" y="7723"/>
                    <a:pt x="1945" y="7679"/>
                    <a:pt x="1945" y="7661"/>
                  </a:cubicBezTo>
                  <a:cubicBezTo>
                    <a:pt x="1945" y="7643"/>
                    <a:pt x="1909" y="7589"/>
                    <a:pt x="1883" y="7589"/>
                  </a:cubicBezTo>
                  <a:cubicBezTo>
                    <a:pt x="1881" y="7589"/>
                    <a:pt x="1880" y="7588"/>
                    <a:pt x="1878" y="7588"/>
                  </a:cubicBezTo>
                  <a:close/>
                  <a:moveTo>
                    <a:pt x="4479" y="7616"/>
                  </a:moveTo>
                  <a:cubicBezTo>
                    <a:pt x="4443" y="7616"/>
                    <a:pt x="4425" y="7634"/>
                    <a:pt x="4425" y="7661"/>
                  </a:cubicBezTo>
                  <a:cubicBezTo>
                    <a:pt x="4425" y="7705"/>
                    <a:pt x="4434" y="7723"/>
                    <a:pt x="4479" y="7723"/>
                  </a:cubicBezTo>
                  <a:cubicBezTo>
                    <a:pt x="4514" y="7723"/>
                    <a:pt x="4523" y="7705"/>
                    <a:pt x="4523" y="7670"/>
                  </a:cubicBezTo>
                  <a:cubicBezTo>
                    <a:pt x="4523" y="7634"/>
                    <a:pt x="4514" y="7625"/>
                    <a:pt x="4479" y="7616"/>
                  </a:cubicBezTo>
                  <a:close/>
                  <a:moveTo>
                    <a:pt x="2266" y="7634"/>
                  </a:moveTo>
                  <a:cubicBezTo>
                    <a:pt x="2231" y="7634"/>
                    <a:pt x="2213" y="7652"/>
                    <a:pt x="2213" y="7679"/>
                  </a:cubicBezTo>
                  <a:cubicBezTo>
                    <a:pt x="2213" y="7723"/>
                    <a:pt x="2222" y="7741"/>
                    <a:pt x="2266" y="7741"/>
                  </a:cubicBezTo>
                  <a:cubicBezTo>
                    <a:pt x="2302" y="7732"/>
                    <a:pt x="2311" y="7723"/>
                    <a:pt x="2311" y="7687"/>
                  </a:cubicBezTo>
                  <a:cubicBezTo>
                    <a:pt x="2311" y="7652"/>
                    <a:pt x="2302" y="7634"/>
                    <a:pt x="2266" y="7634"/>
                  </a:cubicBezTo>
                  <a:close/>
                  <a:moveTo>
                    <a:pt x="2668" y="7670"/>
                  </a:moveTo>
                  <a:cubicBezTo>
                    <a:pt x="2632" y="7670"/>
                    <a:pt x="2614" y="7679"/>
                    <a:pt x="2614" y="7723"/>
                  </a:cubicBezTo>
                  <a:cubicBezTo>
                    <a:pt x="2614" y="7759"/>
                    <a:pt x="2623" y="7768"/>
                    <a:pt x="2659" y="7768"/>
                  </a:cubicBezTo>
                  <a:cubicBezTo>
                    <a:pt x="2695" y="7768"/>
                    <a:pt x="2712" y="7759"/>
                    <a:pt x="2712" y="7723"/>
                  </a:cubicBezTo>
                  <a:cubicBezTo>
                    <a:pt x="2712" y="7687"/>
                    <a:pt x="2703" y="7670"/>
                    <a:pt x="2668" y="7670"/>
                  </a:cubicBezTo>
                  <a:close/>
                  <a:moveTo>
                    <a:pt x="4871" y="7670"/>
                  </a:moveTo>
                  <a:cubicBezTo>
                    <a:pt x="4836" y="7670"/>
                    <a:pt x="4818" y="7687"/>
                    <a:pt x="4827" y="7723"/>
                  </a:cubicBezTo>
                  <a:cubicBezTo>
                    <a:pt x="4827" y="7759"/>
                    <a:pt x="4845" y="7768"/>
                    <a:pt x="4880" y="7768"/>
                  </a:cubicBezTo>
                  <a:cubicBezTo>
                    <a:pt x="4907" y="7768"/>
                    <a:pt x="4925" y="7750"/>
                    <a:pt x="4925" y="7714"/>
                  </a:cubicBezTo>
                  <a:cubicBezTo>
                    <a:pt x="4925" y="7687"/>
                    <a:pt x="4907" y="7670"/>
                    <a:pt x="4871" y="7670"/>
                  </a:cubicBezTo>
                  <a:close/>
                  <a:moveTo>
                    <a:pt x="3072" y="7703"/>
                  </a:moveTo>
                  <a:cubicBezTo>
                    <a:pt x="3066" y="7703"/>
                    <a:pt x="3059" y="7704"/>
                    <a:pt x="3051" y="7705"/>
                  </a:cubicBezTo>
                  <a:cubicBezTo>
                    <a:pt x="3025" y="7705"/>
                    <a:pt x="3007" y="7723"/>
                    <a:pt x="3016" y="7759"/>
                  </a:cubicBezTo>
                  <a:cubicBezTo>
                    <a:pt x="3016" y="7795"/>
                    <a:pt x="3025" y="7803"/>
                    <a:pt x="3060" y="7803"/>
                  </a:cubicBezTo>
                  <a:cubicBezTo>
                    <a:pt x="3096" y="7803"/>
                    <a:pt x="3114" y="7786"/>
                    <a:pt x="3114" y="7750"/>
                  </a:cubicBezTo>
                  <a:cubicBezTo>
                    <a:pt x="3114" y="7720"/>
                    <a:pt x="3102" y="7703"/>
                    <a:pt x="3072" y="7703"/>
                  </a:cubicBezTo>
                  <a:close/>
                  <a:moveTo>
                    <a:pt x="5273" y="7705"/>
                  </a:moveTo>
                  <a:cubicBezTo>
                    <a:pt x="5255" y="7705"/>
                    <a:pt x="5237" y="7732"/>
                    <a:pt x="5228" y="7750"/>
                  </a:cubicBezTo>
                  <a:cubicBezTo>
                    <a:pt x="5220" y="7758"/>
                    <a:pt x="5257" y="7804"/>
                    <a:pt x="5270" y="7804"/>
                  </a:cubicBezTo>
                  <a:cubicBezTo>
                    <a:pt x="5271" y="7804"/>
                    <a:pt x="5272" y="7804"/>
                    <a:pt x="5273" y="7803"/>
                  </a:cubicBezTo>
                  <a:cubicBezTo>
                    <a:pt x="5299" y="7786"/>
                    <a:pt x="5308" y="7768"/>
                    <a:pt x="5335" y="7750"/>
                  </a:cubicBezTo>
                  <a:cubicBezTo>
                    <a:pt x="5308" y="7732"/>
                    <a:pt x="5291" y="7705"/>
                    <a:pt x="5273" y="7705"/>
                  </a:cubicBezTo>
                  <a:close/>
                  <a:moveTo>
                    <a:pt x="5674" y="7741"/>
                  </a:moveTo>
                  <a:cubicBezTo>
                    <a:pt x="5656" y="7741"/>
                    <a:pt x="5638" y="7768"/>
                    <a:pt x="5621" y="7786"/>
                  </a:cubicBezTo>
                  <a:cubicBezTo>
                    <a:pt x="5638" y="7803"/>
                    <a:pt x="5656" y="7830"/>
                    <a:pt x="5674" y="7830"/>
                  </a:cubicBezTo>
                  <a:cubicBezTo>
                    <a:pt x="5676" y="7831"/>
                    <a:pt x="5678" y="7832"/>
                    <a:pt x="5680" y="7832"/>
                  </a:cubicBezTo>
                  <a:cubicBezTo>
                    <a:pt x="5696" y="7832"/>
                    <a:pt x="5712" y="7802"/>
                    <a:pt x="5728" y="7786"/>
                  </a:cubicBezTo>
                  <a:cubicBezTo>
                    <a:pt x="5710" y="7768"/>
                    <a:pt x="5692" y="7741"/>
                    <a:pt x="5674" y="7741"/>
                  </a:cubicBezTo>
                  <a:close/>
                  <a:moveTo>
                    <a:pt x="3470" y="7739"/>
                  </a:moveTo>
                  <a:cubicBezTo>
                    <a:pt x="3465" y="7739"/>
                    <a:pt x="3459" y="7739"/>
                    <a:pt x="3453" y="7741"/>
                  </a:cubicBezTo>
                  <a:cubicBezTo>
                    <a:pt x="3426" y="7741"/>
                    <a:pt x="3408" y="7750"/>
                    <a:pt x="3408" y="7786"/>
                  </a:cubicBezTo>
                  <a:cubicBezTo>
                    <a:pt x="3408" y="7821"/>
                    <a:pt x="3426" y="7839"/>
                    <a:pt x="3462" y="7839"/>
                  </a:cubicBezTo>
                  <a:cubicBezTo>
                    <a:pt x="3497" y="7839"/>
                    <a:pt x="3515" y="7821"/>
                    <a:pt x="3506" y="7777"/>
                  </a:cubicBezTo>
                  <a:cubicBezTo>
                    <a:pt x="3506" y="7755"/>
                    <a:pt x="3494" y="7739"/>
                    <a:pt x="3470" y="7739"/>
                  </a:cubicBezTo>
                  <a:close/>
                  <a:moveTo>
                    <a:pt x="3854" y="7768"/>
                  </a:moveTo>
                  <a:cubicBezTo>
                    <a:pt x="3819" y="7768"/>
                    <a:pt x="3810" y="7786"/>
                    <a:pt x="3810" y="7821"/>
                  </a:cubicBezTo>
                  <a:cubicBezTo>
                    <a:pt x="3810" y="7851"/>
                    <a:pt x="3822" y="7868"/>
                    <a:pt x="3851" y="7868"/>
                  </a:cubicBezTo>
                  <a:cubicBezTo>
                    <a:pt x="3858" y="7868"/>
                    <a:pt x="3864" y="7867"/>
                    <a:pt x="3872" y="7866"/>
                  </a:cubicBezTo>
                  <a:cubicBezTo>
                    <a:pt x="3899" y="7866"/>
                    <a:pt x="3908" y="7848"/>
                    <a:pt x="3908" y="7812"/>
                  </a:cubicBezTo>
                  <a:cubicBezTo>
                    <a:pt x="3908" y="7786"/>
                    <a:pt x="3890" y="7768"/>
                    <a:pt x="3854" y="7768"/>
                  </a:cubicBezTo>
                  <a:close/>
                  <a:moveTo>
                    <a:pt x="6067" y="7768"/>
                  </a:moveTo>
                  <a:cubicBezTo>
                    <a:pt x="6049" y="7786"/>
                    <a:pt x="6022" y="7803"/>
                    <a:pt x="6022" y="7821"/>
                  </a:cubicBezTo>
                  <a:cubicBezTo>
                    <a:pt x="6022" y="7839"/>
                    <a:pt x="6049" y="7857"/>
                    <a:pt x="6067" y="7875"/>
                  </a:cubicBezTo>
                  <a:cubicBezTo>
                    <a:pt x="6093" y="7857"/>
                    <a:pt x="6120" y="7839"/>
                    <a:pt x="6120" y="7821"/>
                  </a:cubicBezTo>
                  <a:cubicBezTo>
                    <a:pt x="6111" y="7803"/>
                    <a:pt x="6085" y="7786"/>
                    <a:pt x="6067" y="7768"/>
                  </a:cubicBezTo>
                  <a:close/>
                  <a:moveTo>
                    <a:pt x="6477" y="7803"/>
                  </a:moveTo>
                  <a:cubicBezTo>
                    <a:pt x="6459" y="7821"/>
                    <a:pt x="6432" y="7830"/>
                    <a:pt x="6424" y="7848"/>
                  </a:cubicBezTo>
                  <a:cubicBezTo>
                    <a:pt x="6424" y="7857"/>
                    <a:pt x="6432" y="7875"/>
                    <a:pt x="6450" y="7884"/>
                  </a:cubicBezTo>
                  <a:cubicBezTo>
                    <a:pt x="6454" y="7885"/>
                    <a:pt x="6456" y="7886"/>
                    <a:pt x="6459" y="7886"/>
                  </a:cubicBezTo>
                  <a:cubicBezTo>
                    <a:pt x="6468" y="7886"/>
                    <a:pt x="6468" y="7873"/>
                    <a:pt x="6468" y="7866"/>
                  </a:cubicBezTo>
                  <a:cubicBezTo>
                    <a:pt x="6477" y="7848"/>
                    <a:pt x="6486" y="7830"/>
                    <a:pt x="6486" y="7812"/>
                  </a:cubicBezTo>
                  <a:cubicBezTo>
                    <a:pt x="6486" y="7812"/>
                    <a:pt x="6477" y="7803"/>
                    <a:pt x="6477" y="7803"/>
                  </a:cubicBezTo>
                  <a:close/>
                  <a:moveTo>
                    <a:pt x="1669" y="7768"/>
                  </a:moveTo>
                  <a:cubicBezTo>
                    <a:pt x="1642" y="7768"/>
                    <a:pt x="1597" y="7821"/>
                    <a:pt x="1597" y="7839"/>
                  </a:cubicBezTo>
                  <a:cubicBezTo>
                    <a:pt x="1606" y="7857"/>
                    <a:pt x="1615" y="7875"/>
                    <a:pt x="1624" y="7884"/>
                  </a:cubicBezTo>
                  <a:cubicBezTo>
                    <a:pt x="1633" y="7893"/>
                    <a:pt x="1651" y="7902"/>
                    <a:pt x="1669" y="7902"/>
                  </a:cubicBezTo>
                  <a:cubicBezTo>
                    <a:pt x="1678" y="7893"/>
                    <a:pt x="1695" y="7893"/>
                    <a:pt x="1704" y="7884"/>
                  </a:cubicBezTo>
                  <a:cubicBezTo>
                    <a:pt x="1713" y="7875"/>
                    <a:pt x="1722" y="7857"/>
                    <a:pt x="1731" y="7839"/>
                  </a:cubicBezTo>
                  <a:cubicBezTo>
                    <a:pt x="1731" y="7821"/>
                    <a:pt x="1686" y="7768"/>
                    <a:pt x="1669" y="7768"/>
                  </a:cubicBezTo>
                  <a:close/>
                  <a:moveTo>
                    <a:pt x="4265" y="7803"/>
                  </a:moveTo>
                  <a:cubicBezTo>
                    <a:pt x="4229" y="7803"/>
                    <a:pt x="4211" y="7812"/>
                    <a:pt x="4211" y="7857"/>
                  </a:cubicBezTo>
                  <a:cubicBezTo>
                    <a:pt x="4211" y="7884"/>
                    <a:pt x="4220" y="7902"/>
                    <a:pt x="4256" y="7902"/>
                  </a:cubicBezTo>
                  <a:cubicBezTo>
                    <a:pt x="4291" y="7902"/>
                    <a:pt x="4309" y="7893"/>
                    <a:pt x="4309" y="7857"/>
                  </a:cubicBezTo>
                  <a:cubicBezTo>
                    <a:pt x="4309" y="7821"/>
                    <a:pt x="4300" y="7803"/>
                    <a:pt x="4265" y="7803"/>
                  </a:cubicBezTo>
                  <a:close/>
                  <a:moveTo>
                    <a:pt x="2043" y="7821"/>
                  </a:moveTo>
                  <a:cubicBezTo>
                    <a:pt x="2008" y="7821"/>
                    <a:pt x="1999" y="7839"/>
                    <a:pt x="1999" y="7866"/>
                  </a:cubicBezTo>
                  <a:cubicBezTo>
                    <a:pt x="1999" y="7910"/>
                    <a:pt x="2017" y="7919"/>
                    <a:pt x="2052" y="7919"/>
                  </a:cubicBezTo>
                  <a:cubicBezTo>
                    <a:pt x="2088" y="7919"/>
                    <a:pt x="2097" y="7902"/>
                    <a:pt x="2097" y="7866"/>
                  </a:cubicBezTo>
                  <a:cubicBezTo>
                    <a:pt x="2097" y="7830"/>
                    <a:pt x="2079" y="7821"/>
                    <a:pt x="2043" y="7821"/>
                  </a:cubicBezTo>
                  <a:close/>
                  <a:moveTo>
                    <a:pt x="4669" y="7837"/>
                  </a:moveTo>
                  <a:cubicBezTo>
                    <a:pt x="4663" y="7837"/>
                    <a:pt x="4656" y="7838"/>
                    <a:pt x="4648" y="7839"/>
                  </a:cubicBezTo>
                  <a:cubicBezTo>
                    <a:pt x="4621" y="7839"/>
                    <a:pt x="4604" y="7857"/>
                    <a:pt x="4604" y="7893"/>
                  </a:cubicBezTo>
                  <a:cubicBezTo>
                    <a:pt x="4613" y="7919"/>
                    <a:pt x="4621" y="7937"/>
                    <a:pt x="4657" y="7937"/>
                  </a:cubicBezTo>
                  <a:cubicBezTo>
                    <a:pt x="4693" y="7937"/>
                    <a:pt x="4711" y="7919"/>
                    <a:pt x="4711" y="7884"/>
                  </a:cubicBezTo>
                  <a:cubicBezTo>
                    <a:pt x="4711" y="7854"/>
                    <a:pt x="4698" y="7837"/>
                    <a:pt x="4669" y="7837"/>
                  </a:cubicBezTo>
                  <a:close/>
                  <a:moveTo>
                    <a:pt x="2445" y="7857"/>
                  </a:moveTo>
                  <a:cubicBezTo>
                    <a:pt x="2409" y="7857"/>
                    <a:pt x="2391" y="7866"/>
                    <a:pt x="2400" y="7910"/>
                  </a:cubicBezTo>
                  <a:cubicBezTo>
                    <a:pt x="2400" y="7937"/>
                    <a:pt x="2418" y="7955"/>
                    <a:pt x="2454" y="7955"/>
                  </a:cubicBezTo>
                  <a:cubicBezTo>
                    <a:pt x="2480" y="7955"/>
                    <a:pt x="2498" y="7937"/>
                    <a:pt x="2498" y="7902"/>
                  </a:cubicBezTo>
                  <a:cubicBezTo>
                    <a:pt x="2498" y="7866"/>
                    <a:pt x="2480" y="7857"/>
                    <a:pt x="2445" y="7857"/>
                  </a:cubicBezTo>
                  <a:close/>
                  <a:moveTo>
                    <a:pt x="5059" y="7884"/>
                  </a:moveTo>
                  <a:cubicBezTo>
                    <a:pt x="5050" y="7884"/>
                    <a:pt x="5005" y="7928"/>
                    <a:pt x="5005" y="7937"/>
                  </a:cubicBezTo>
                  <a:cubicBezTo>
                    <a:pt x="5023" y="7955"/>
                    <a:pt x="5041" y="7982"/>
                    <a:pt x="5059" y="7982"/>
                  </a:cubicBezTo>
                  <a:cubicBezTo>
                    <a:pt x="5076" y="7982"/>
                    <a:pt x="5094" y="7955"/>
                    <a:pt x="5112" y="7937"/>
                  </a:cubicBezTo>
                  <a:cubicBezTo>
                    <a:pt x="5094" y="7919"/>
                    <a:pt x="5076" y="7902"/>
                    <a:pt x="5059" y="7884"/>
                  </a:cubicBezTo>
                  <a:close/>
                  <a:moveTo>
                    <a:pt x="2837" y="7884"/>
                  </a:moveTo>
                  <a:cubicBezTo>
                    <a:pt x="2811" y="7893"/>
                    <a:pt x="2793" y="7910"/>
                    <a:pt x="2793" y="7937"/>
                  </a:cubicBezTo>
                  <a:cubicBezTo>
                    <a:pt x="2793" y="7967"/>
                    <a:pt x="2805" y="7984"/>
                    <a:pt x="2829" y="7984"/>
                  </a:cubicBezTo>
                  <a:cubicBezTo>
                    <a:pt x="2834" y="7984"/>
                    <a:pt x="2840" y="7983"/>
                    <a:pt x="2846" y="7982"/>
                  </a:cubicBezTo>
                  <a:cubicBezTo>
                    <a:pt x="2882" y="7982"/>
                    <a:pt x="2900" y="7973"/>
                    <a:pt x="2891" y="7937"/>
                  </a:cubicBezTo>
                  <a:cubicBezTo>
                    <a:pt x="2891" y="7902"/>
                    <a:pt x="2873" y="7884"/>
                    <a:pt x="2837" y="7884"/>
                  </a:cubicBezTo>
                  <a:close/>
                  <a:moveTo>
                    <a:pt x="5451" y="7910"/>
                  </a:moveTo>
                  <a:cubicBezTo>
                    <a:pt x="5433" y="7937"/>
                    <a:pt x="5407" y="7955"/>
                    <a:pt x="5407" y="7973"/>
                  </a:cubicBezTo>
                  <a:cubicBezTo>
                    <a:pt x="5407" y="7991"/>
                    <a:pt x="5433" y="8009"/>
                    <a:pt x="5451" y="8018"/>
                  </a:cubicBezTo>
                  <a:cubicBezTo>
                    <a:pt x="5453" y="8018"/>
                    <a:pt x="5454" y="8019"/>
                    <a:pt x="5456" y="8019"/>
                  </a:cubicBezTo>
                  <a:cubicBezTo>
                    <a:pt x="5475" y="8019"/>
                    <a:pt x="5513" y="7972"/>
                    <a:pt x="5505" y="7964"/>
                  </a:cubicBezTo>
                  <a:cubicBezTo>
                    <a:pt x="5496" y="7946"/>
                    <a:pt x="5478" y="7928"/>
                    <a:pt x="5451" y="7910"/>
                  </a:cubicBezTo>
                  <a:close/>
                  <a:moveTo>
                    <a:pt x="3239" y="7919"/>
                  </a:moveTo>
                  <a:cubicBezTo>
                    <a:pt x="3203" y="7919"/>
                    <a:pt x="3194" y="7937"/>
                    <a:pt x="3194" y="7973"/>
                  </a:cubicBezTo>
                  <a:cubicBezTo>
                    <a:pt x="3194" y="8002"/>
                    <a:pt x="3206" y="8020"/>
                    <a:pt x="3236" y="8020"/>
                  </a:cubicBezTo>
                  <a:cubicBezTo>
                    <a:pt x="3242" y="8020"/>
                    <a:pt x="3249" y="8019"/>
                    <a:pt x="3257" y="8018"/>
                  </a:cubicBezTo>
                  <a:cubicBezTo>
                    <a:pt x="3283" y="8018"/>
                    <a:pt x="3292" y="8000"/>
                    <a:pt x="3292" y="7964"/>
                  </a:cubicBezTo>
                  <a:cubicBezTo>
                    <a:pt x="3292" y="7928"/>
                    <a:pt x="3274" y="7919"/>
                    <a:pt x="3239" y="7919"/>
                  </a:cubicBezTo>
                  <a:close/>
                  <a:moveTo>
                    <a:pt x="3640" y="7955"/>
                  </a:moveTo>
                  <a:cubicBezTo>
                    <a:pt x="3604" y="7955"/>
                    <a:pt x="3587" y="7973"/>
                    <a:pt x="3596" y="8009"/>
                  </a:cubicBezTo>
                  <a:cubicBezTo>
                    <a:pt x="3596" y="8044"/>
                    <a:pt x="3613" y="8053"/>
                    <a:pt x="3649" y="8053"/>
                  </a:cubicBezTo>
                  <a:cubicBezTo>
                    <a:pt x="3685" y="8053"/>
                    <a:pt x="3694" y="8035"/>
                    <a:pt x="3694" y="8000"/>
                  </a:cubicBezTo>
                  <a:cubicBezTo>
                    <a:pt x="3694" y="7964"/>
                    <a:pt x="3676" y="7955"/>
                    <a:pt x="3640" y="7955"/>
                  </a:cubicBezTo>
                  <a:close/>
                  <a:moveTo>
                    <a:pt x="5856" y="7954"/>
                  </a:moveTo>
                  <a:cubicBezTo>
                    <a:pt x="5855" y="7954"/>
                    <a:pt x="5853" y="7954"/>
                    <a:pt x="5853" y="7955"/>
                  </a:cubicBezTo>
                  <a:cubicBezTo>
                    <a:pt x="5835" y="7964"/>
                    <a:pt x="5808" y="7982"/>
                    <a:pt x="5808" y="8000"/>
                  </a:cubicBezTo>
                  <a:cubicBezTo>
                    <a:pt x="5808" y="8018"/>
                    <a:pt x="5835" y="8035"/>
                    <a:pt x="5853" y="8062"/>
                  </a:cubicBezTo>
                  <a:cubicBezTo>
                    <a:pt x="5870" y="8044"/>
                    <a:pt x="5888" y="8026"/>
                    <a:pt x="5906" y="8009"/>
                  </a:cubicBezTo>
                  <a:cubicBezTo>
                    <a:pt x="5914" y="7992"/>
                    <a:pt x="5871" y="7954"/>
                    <a:pt x="5856" y="7954"/>
                  </a:cubicBezTo>
                  <a:close/>
                  <a:moveTo>
                    <a:pt x="4042" y="7982"/>
                  </a:moveTo>
                  <a:cubicBezTo>
                    <a:pt x="4006" y="7982"/>
                    <a:pt x="3997" y="8000"/>
                    <a:pt x="3997" y="8035"/>
                  </a:cubicBezTo>
                  <a:cubicBezTo>
                    <a:pt x="3988" y="8062"/>
                    <a:pt x="4006" y="8080"/>
                    <a:pt x="4033" y="8089"/>
                  </a:cubicBezTo>
                  <a:cubicBezTo>
                    <a:pt x="4077" y="8089"/>
                    <a:pt x="4095" y="8071"/>
                    <a:pt x="4095" y="8035"/>
                  </a:cubicBezTo>
                  <a:cubicBezTo>
                    <a:pt x="4095" y="8000"/>
                    <a:pt x="4077" y="7991"/>
                    <a:pt x="4042" y="7982"/>
                  </a:cubicBezTo>
                  <a:close/>
                  <a:moveTo>
                    <a:pt x="6257" y="7990"/>
                  </a:moveTo>
                  <a:cubicBezTo>
                    <a:pt x="6256" y="7990"/>
                    <a:pt x="6255" y="7990"/>
                    <a:pt x="6254" y="7991"/>
                  </a:cubicBezTo>
                  <a:cubicBezTo>
                    <a:pt x="6236" y="8000"/>
                    <a:pt x="6209" y="8018"/>
                    <a:pt x="6209" y="8035"/>
                  </a:cubicBezTo>
                  <a:cubicBezTo>
                    <a:pt x="6209" y="8053"/>
                    <a:pt x="6236" y="8071"/>
                    <a:pt x="6254" y="8098"/>
                  </a:cubicBezTo>
                  <a:cubicBezTo>
                    <a:pt x="6272" y="8071"/>
                    <a:pt x="6290" y="8062"/>
                    <a:pt x="6308" y="8035"/>
                  </a:cubicBezTo>
                  <a:cubicBezTo>
                    <a:pt x="6308" y="8027"/>
                    <a:pt x="6271" y="7990"/>
                    <a:pt x="6257" y="7990"/>
                  </a:cubicBezTo>
                  <a:close/>
                  <a:moveTo>
                    <a:pt x="1829" y="8000"/>
                  </a:moveTo>
                  <a:cubicBezTo>
                    <a:pt x="1794" y="8000"/>
                    <a:pt x="1776" y="8018"/>
                    <a:pt x="1785" y="8053"/>
                  </a:cubicBezTo>
                  <a:cubicBezTo>
                    <a:pt x="1785" y="8089"/>
                    <a:pt x="1802" y="8107"/>
                    <a:pt x="1838" y="8107"/>
                  </a:cubicBezTo>
                  <a:cubicBezTo>
                    <a:pt x="1874" y="8098"/>
                    <a:pt x="1883" y="8080"/>
                    <a:pt x="1883" y="8044"/>
                  </a:cubicBezTo>
                  <a:cubicBezTo>
                    <a:pt x="1883" y="8018"/>
                    <a:pt x="1865" y="8000"/>
                    <a:pt x="1829" y="8000"/>
                  </a:cubicBezTo>
                  <a:close/>
                  <a:moveTo>
                    <a:pt x="4443" y="8018"/>
                  </a:moveTo>
                  <a:cubicBezTo>
                    <a:pt x="4407" y="8018"/>
                    <a:pt x="4398" y="8026"/>
                    <a:pt x="4390" y="8062"/>
                  </a:cubicBezTo>
                  <a:cubicBezTo>
                    <a:pt x="4390" y="8098"/>
                    <a:pt x="4407" y="8116"/>
                    <a:pt x="4443" y="8116"/>
                  </a:cubicBezTo>
                  <a:cubicBezTo>
                    <a:pt x="4479" y="8116"/>
                    <a:pt x="4488" y="8107"/>
                    <a:pt x="4488" y="8071"/>
                  </a:cubicBezTo>
                  <a:cubicBezTo>
                    <a:pt x="4497" y="8035"/>
                    <a:pt x="4479" y="8018"/>
                    <a:pt x="4443" y="8018"/>
                  </a:cubicBezTo>
                  <a:close/>
                  <a:moveTo>
                    <a:pt x="2231" y="8035"/>
                  </a:moveTo>
                  <a:cubicBezTo>
                    <a:pt x="2195" y="8035"/>
                    <a:pt x="2177" y="8044"/>
                    <a:pt x="2177" y="8080"/>
                  </a:cubicBezTo>
                  <a:cubicBezTo>
                    <a:pt x="2177" y="8125"/>
                    <a:pt x="2195" y="8134"/>
                    <a:pt x="2231" y="8134"/>
                  </a:cubicBezTo>
                  <a:cubicBezTo>
                    <a:pt x="2266" y="8134"/>
                    <a:pt x="2275" y="8125"/>
                    <a:pt x="2275" y="8089"/>
                  </a:cubicBezTo>
                  <a:cubicBezTo>
                    <a:pt x="2275" y="8053"/>
                    <a:pt x="2266" y="8035"/>
                    <a:pt x="2231" y="8035"/>
                  </a:cubicBezTo>
                  <a:close/>
                  <a:moveTo>
                    <a:pt x="4841" y="8052"/>
                  </a:moveTo>
                  <a:cubicBezTo>
                    <a:pt x="4827" y="8052"/>
                    <a:pt x="4783" y="8091"/>
                    <a:pt x="4791" y="8107"/>
                  </a:cubicBezTo>
                  <a:cubicBezTo>
                    <a:pt x="4809" y="8125"/>
                    <a:pt x="4827" y="8151"/>
                    <a:pt x="4845" y="8151"/>
                  </a:cubicBezTo>
                  <a:cubicBezTo>
                    <a:pt x="4853" y="8151"/>
                    <a:pt x="4880" y="8125"/>
                    <a:pt x="4898" y="8107"/>
                  </a:cubicBezTo>
                  <a:cubicBezTo>
                    <a:pt x="4880" y="8089"/>
                    <a:pt x="4862" y="8062"/>
                    <a:pt x="4845" y="8053"/>
                  </a:cubicBezTo>
                  <a:cubicBezTo>
                    <a:pt x="4844" y="8052"/>
                    <a:pt x="4843" y="8052"/>
                    <a:pt x="4841" y="8052"/>
                  </a:cubicBezTo>
                  <a:close/>
                  <a:moveTo>
                    <a:pt x="2623" y="8071"/>
                  </a:moveTo>
                  <a:cubicBezTo>
                    <a:pt x="2587" y="8071"/>
                    <a:pt x="2579" y="8089"/>
                    <a:pt x="2579" y="8125"/>
                  </a:cubicBezTo>
                  <a:cubicBezTo>
                    <a:pt x="2579" y="8160"/>
                    <a:pt x="2596" y="8169"/>
                    <a:pt x="2632" y="8169"/>
                  </a:cubicBezTo>
                  <a:cubicBezTo>
                    <a:pt x="2668" y="8169"/>
                    <a:pt x="2677" y="8151"/>
                    <a:pt x="2677" y="8116"/>
                  </a:cubicBezTo>
                  <a:cubicBezTo>
                    <a:pt x="2677" y="8080"/>
                    <a:pt x="2659" y="8071"/>
                    <a:pt x="2623" y="8071"/>
                  </a:cubicBezTo>
                  <a:close/>
                  <a:moveTo>
                    <a:pt x="3042" y="8104"/>
                  </a:moveTo>
                  <a:cubicBezTo>
                    <a:pt x="3037" y="8104"/>
                    <a:pt x="3031" y="8105"/>
                    <a:pt x="3025" y="8107"/>
                  </a:cubicBezTo>
                  <a:cubicBezTo>
                    <a:pt x="2989" y="8107"/>
                    <a:pt x="2980" y="8116"/>
                    <a:pt x="2980" y="8151"/>
                  </a:cubicBezTo>
                  <a:cubicBezTo>
                    <a:pt x="2980" y="8187"/>
                    <a:pt x="2989" y="8205"/>
                    <a:pt x="3025" y="8205"/>
                  </a:cubicBezTo>
                  <a:cubicBezTo>
                    <a:pt x="3069" y="8205"/>
                    <a:pt x="3078" y="8187"/>
                    <a:pt x="3078" y="8142"/>
                  </a:cubicBezTo>
                  <a:cubicBezTo>
                    <a:pt x="3078" y="8120"/>
                    <a:pt x="3066" y="8104"/>
                    <a:pt x="3042" y="8104"/>
                  </a:cubicBezTo>
                  <a:close/>
                  <a:moveTo>
                    <a:pt x="5246" y="8107"/>
                  </a:moveTo>
                  <a:cubicBezTo>
                    <a:pt x="5228" y="8107"/>
                    <a:pt x="5201" y="8134"/>
                    <a:pt x="5192" y="8151"/>
                  </a:cubicBezTo>
                  <a:cubicBezTo>
                    <a:pt x="5184" y="8160"/>
                    <a:pt x="5228" y="8205"/>
                    <a:pt x="5246" y="8205"/>
                  </a:cubicBezTo>
                  <a:cubicBezTo>
                    <a:pt x="5264" y="8187"/>
                    <a:pt x="5273" y="8169"/>
                    <a:pt x="5299" y="8151"/>
                  </a:cubicBezTo>
                  <a:cubicBezTo>
                    <a:pt x="5273" y="8134"/>
                    <a:pt x="5255" y="8107"/>
                    <a:pt x="5246" y="8107"/>
                  </a:cubicBezTo>
                  <a:close/>
                  <a:moveTo>
                    <a:pt x="5638" y="8125"/>
                  </a:moveTo>
                  <a:cubicBezTo>
                    <a:pt x="5621" y="8151"/>
                    <a:pt x="5603" y="8160"/>
                    <a:pt x="5594" y="8178"/>
                  </a:cubicBezTo>
                  <a:cubicBezTo>
                    <a:pt x="5586" y="8194"/>
                    <a:pt x="5622" y="8233"/>
                    <a:pt x="5635" y="8233"/>
                  </a:cubicBezTo>
                  <a:cubicBezTo>
                    <a:pt x="5637" y="8233"/>
                    <a:pt x="5638" y="8232"/>
                    <a:pt x="5638" y="8232"/>
                  </a:cubicBezTo>
                  <a:cubicBezTo>
                    <a:pt x="5656" y="8223"/>
                    <a:pt x="5683" y="8205"/>
                    <a:pt x="5683" y="8187"/>
                  </a:cubicBezTo>
                  <a:cubicBezTo>
                    <a:pt x="5683" y="8169"/>
                    <a:pt x="5656" y="8151"/>
                    <a:pt x="5638" y="8125"/>
                  </a:cubicBezTo>
                  <a:close/>
                  <a:moveTo>
                    <a:pt x="3426" y="8134"/>
                  </a:moveTo>
                  <a:cubicBezTo>
                    <a:pt x="3390" y="8134"/>
                    <a:pt x="3381" y="8151"/>
                    <a:pt x="3381" y="8187"/>
                  </a:cubicBezTo>
                  <a:cubicBezTo>
                    <a:pt x="3373" y="8223"/>
                    <a:pt x="3390" y="8232"/>
                    <a:pt x="3426" y="8232"/>
                  </a:cubicBezTo>
                  <a:cubicBezTo>
                    <a:pt x="3432" y="8233"/>
                    <a:pt x="3438" y="8234"/>
                    <a:pt x="3443" y="8234"/>
                  </a:cubicBezTo>
                  <a:cubicBezTo>
                    <a:pt x="3467" y="8234"/>
                    <a:pt x="3480" y="8217"/>
                    <a:pt x="3480" y="8187"/>
                  </a:cubicBezTo>
                  <a:cubicBezTo>
                    <a:pt x="3480" y="8151"/>
                    <a:pt x="3462" y="8134"/>
                    <a:pt x="3426" y="8134"/>
                  </a:cubicBezTo>
                  <a:close/>
                  <a:moveTo>
                    <a:pt x="6031" y="8187"/>
                  </a:moveTo>
                  <a:cubicBezTo>
                    <a:pt x="6004" y="8187"/>
                    <a:pt x="6004" y="8196"/>
                    <a:pt x="6004" y="8223"/>
                  </a:cubicBezTo>
                  <a:cubicBezTo>
                    <a:pt x="6004" y="8249"/>
                    <a:pt x="6004" y="8249"/>
                    <a:pt x="6040" y="8249"/>
                  </a:cubicBezTo>
                  <a:cubicBezTo>
                    <a:pt x="6045" y="8251"/>
                    <a:pt x="6049" y="8252"/>
                    <a:pt x="6053" y="8252"/>
                  </a:cubicBezTo>
                  <a:cubicBezTo>
                    <a:pt x="6070" y="8252"/>
                    <a:pt x="6076" y="8237"/>
                    <a:pt x="6076" y="8223"/>
                  </a:cubicBezTo>
                  <a:cubicBezTo>
                    <a:pt x="6067" y="8187"/>
                    <a:pt x="6076" y="8187"/>
                    <a:pt x="6031" y="8187"/>
                  </a:cubicBezTo>
                  <a:close/>
                  <a:moveTo>
                    <a:pt x="3828" y="8169"/>
                  </a:moveTo>
                  <a:cubicBezTo>
                    <a:pt x="3792" y="8169"/>
                    <a:pt x="3783" y="8178"/>
                    <a:pt x="3774" y="8214"/>
                  </a:cubicBezTo>
                  <a:cubicBezTo>
                    <a:pt x="3774" y="8249"/>
                    <a:pt x="3792" y="8267"/>
                    <a:pt x="3828" y="8267"/>
                  </a:cubicBezTo>
                  <a:cubicBezTo>
                    <a:pt x="3863" y="8267"/>
                    <a:pt x="3872" y="8258"/>
                    <a:pt x="3872" y="8223"/>
                  </a:cubicBezTo>
                  <a:cubicBezTo>
                    <a:pt x="3881" y="8187"/>
                    <a:pt x="3863" y="8169"/>
                    <a:pt x="3828" y="8169"/>
                  </a:cubicBezTo>
                  <a:close/>
                  <a:moveTo>
                    <a:pt x="4229" y="8205"/>
                  </a:moveTo>
                  <a:cubicBezTo>
                    <a:pt x="4193" y="8205"/>
                    <a:pt x="4175" y="8214"/>
                    <a:pt x="4175" y="8249"/>
                  </a:cubicBezTo>
                  <a:cubicBezTo>
                    <a:pt x="4175" y="8285"/>
                    <a:pt x="4184" y="8303"/>
                    <a:pt x="4229" y="8303"/>
                  </a:cubicBezTo>
                  <a:cubicBezTo>
                    <a:pt x="4265" y="8303"/>
                    <a:pt x="4274" y="8285"/>
                    <a:pt x="4274" y="8249"/>
                  </a:cubicBezTo>
                  <a:cubicBezTo>
                    <a:pt x="4274" y="8223"/>
                    <a:pt x="4265" y="8205"/>
                    <a:pt x="4229" y="8205"/>
                  </a:cubicBezTo>
                  <a:close/>
                  <a:moveTo>
                    <a:pt x="2000" y="8220"/>
                  </a:moveTo>
                  <a:cubicBezTo>
                    <a:pt x="1975" y="8220"/>
                    <a:pt x="1963" y="8238"/>
                    <a:pt x="1963" y="8267"/>
                  </a:cubicBezTo>
                  <a:cubicBezTo>
                    <a:pt x="1963" y="8303"/>
                    <a:pt x="1981" y="8321"/>
                    <a:pt x="2017" y="8321"/>
                  </a:cubicBezTo>
                  <a:cubicBezTo>
                    <a:pt x="2052" y="8321"/>
                    <a:pt x="2061" y="8303"/>
                    <a:pt x="2061" y="8267"/>
                  </a:cubicBezTo>
                  <a:cubicBezTo>
                    <a:pt x="2061" y="8232"/>
                    <a:pt x="2052" y="8223"/>
                    <a:pt x="2017" y="8223"/>
                  </a:cubicBezTo>
                  <a:cubicBezTo>
                    <a:pt x="2010" y="8221"/>
                    <a:pt x="2005" y="8220"/>
                    <a:pt x="2000" y="8220"/>
                  </a:cubicBezTo>
                  <a:close/>
                  <a:moveTo>
                    <a:pt x="4621" y="8232"/>
                  </a:moveTo>
                  <a:cubicBezTo>
                    <a:pt x="4604" y="8249"/>
                    <a:pt x="4577" y="8267"/>
                    <a:pt x="4577" y="8285"/>
                  </a:cubicBezTo>
                  <a:cubicBezTo>
                    <a:pt x="4577" y="8303"/>
                    <a:pt x="4604" y="8321"/>
                    <a:pt x="4621" y="8348"/>
                  </a:cubicBezTo>
                  <a:cubicBezTo>
                    <a:pt x="4639" y="8321"/>
                    <a:pt x="4675" y="8303"/>
                    <a:pt x="4675" y="8285"/>
                  </a:cubicBezTo>
                  <a:cubicBezTo>
                    <a:pt x="4666" y="8267"/>
                    <a:pt x="4639" y="8249"/>
                    <a:pt x="4621" y="8232"/>
                  </a:cubicBezTo>
                  <a:close/>
                  <a:moveTo>
                    <a:pt x="2409" y="8249"/>
                  </a:moveTo>
                  <a:cubicBezTo>
                    <a:pt x="2373" y="8249"/>
                    <a:pt x="2364" y="8267"/>
                    <a:pt x="2364" y="8312"/>
                  </a:cubicBezTo>
                  <a:cubicBezTo>
                    <a:pt x="2364" y="8334"/>
                    <a:pt x="2377" y="8350"/>
                    <a:pt x="2401" y="8350"/>
                  </a:cubicBezTo>
                  <a:cubicBezTo>
                    <a:pt x="2406" y="8350"/>
                    <a:pt x="2412" y="8349"/>
                    <a:pt x="2418" y="8348"/>
                  </a:cubicBezTo>
                  <a:cubicBezTo>
                    <a:pt x="2454" y="8348"/>
                    <a:pt x="2463" y="8339"/>
                    <a:pt x="2463" y="8303"/>
                  </a:cubicBezTo>
                  <a:cubicBezTo>
                    <a:pt x="2463" y="8267"/>
                    <a:pt x="2445" y="8249"/>
                    <a:pt x="2409" y="8249"/>
                  </a:cubicBezTo>
                  <a:close/>
                  <a:moveTo>
                    <a:pt x="5027" y="8266"/>
                  </a:moveTo>
                  <a:cubicBezTo>
                    <a:pt x="5007" y="8266"/>
                    <a:pt x="4970" y="8313"/>
                    <a:pt x="4978" y="8321"/>
                  </a:cubicBezTo>
                  <a:cubicBezTo>
                    <a:pt x="4987" y="8339"/>
                    <a:pt x="5005" y="8365"/>
                    <a:pt x="5023" y="8365"/>
                  </a:cubicBezTo>
                  <a:cubicBezTo>
                    <a:pt x="5041" y="8365"/>
                    <a:pt x="5059" y="8339"/>
                    <a:pt x="5085" y="8321"/>
                  </a:cubicBezTo>
                  <a:cubicBezTo>
                    <a:pt x="5059" y="8303"/>
                    <a:pt x="5050" y="8285"/>
                    <a:pt x="5032" y="8267"/>
                  </a:cubicBezTo>
                  <a:cubicBezTo>
                    <a:pt x="5030" y="8267"/>
                    <a:pt x="5029" y="8266"/>
                    <a:pt x="5027" y="8266"/>
                  </a:cubicBezTo>
                  <a:close/>
                  <a:moveTo>
                    <a:pt x="2811" y="8285"/>
                  </a:moveTo>
                  <a:cubicBezTo>
                    <a:pt x="2775" y="8285"/>
                    <a:pt x="2766" y="8294"/>
                    <a:pt x="2766" y="8330"/>
                  </a:cubicBezTo>
                  <a:cubicBezTo>
                    <a:pt x="2757" y="8374"/>
                    <a:pt x="2775" y="8383"/>
                    <a:pt x="2811" y="8383"/>
                  </a:cubicBezTo>
                  <a:cubicBezTo>
                    <a:pt x="2846" y="8383"/>
                    <a:pt x="2864" y="8365"/>
                    <a:pt x="2864" y="8339"/>
                  </a:cubicBezTo>
                  <a:cubicBezTo>
                    <a:pt x="2864" y="8303"/>
                    <a:pt x="2846" y="8285"/>
                    <a:pt x="2811" y="8285"/>
                  </a:cubicBezTo>
                  <a:close/>
                  <a:moveTo>
                    <a:pt x="3203" y="8321"/>
                  </a:moveTo>
                  <a:cubicBezTo>
                    <a:pt x="3176" y="8321"/>
                    <a:pt x="3158" y="8339"/>
                    <a:pt x="3158" y="8374"/>
                  </a:cubicBezTo>
                  <a:cubicBezTo>
                    <a:pt x="3158" y="8401"/>
                    <a:pt x="3176" y="8419"/>
                    <a:pt x="3212" y="8419"/>
                  </a:cubicBezTo>
                  <a:cubicBezTo>
                    <a:pt x="3248" y="8419"/>
                    <a:pt x="3265" y="8401"/>
                    <a:pt x="3257" y="8365"/>
                  </a:cubicBezTo>
                  <a:cubicBezTo>
                    <a:pt x="3257" y="8330"/>
                    <a:pt x="3239" y="8321"/>
                    <a:pt x="3203" y="8321"/>
                  </a:cubicBezTo>
                  <a:close/>
                  <a:moveTo>
                    <a:pt x="5421" y="8320"/>
                  </a:moveTo>
                  <a:cubicBezTo>
                    <a:pt x="5408" y="8320"/>
                    <a:pt x="5371" y="8357"/>
                    <a:pt x="5371" y="8365"/>
                  </a:cubicBezTo>
                  <a:cubicBezTo>
                    <a:pt x="5389" y="8392"/>
                    <a:pt x="5407" y="8410"/>
                    <a:pt x="5424" y="8419"/>
                  </a:cubicBezTo>
                  <a:cubicBezTo>
                    <a:pt x="5442" y="8419"/>
                    <a:pt x="5460" y="8392"/>
                    <a:pt x="5478" y="8374"/>
                  </a:cubicBezTo>
                  <a:cubicBezTo>
                    <a:pt x="5460" y="8348"/>
                    <a:pt x="5442" y="8330"/>
                    <a:pt x="5424" y="8321"/>
                  </a:cubicBezTo>
                  <a:cubicBezTo>
                    <a:pt x="5424" y="8320"/>
                    <a:pt x="5422" y="8320"/>
                    <a:pt x="5421" y="8320"/>
                  </a:cubicBezTo>
                  <a:close/>
                  <a:moveTo>
                    <a:pt x="5808" y="8365"/>
                  </a:moveTo>
                  <a:cubicBezTo>
                    <a:pt x="5772" y="8365"/>
                    <a:pt x="5772" y="8365"/>
                    <a:pt x="5772" y="8410"/>
                  </a:cubicBezTo>
                  <a:cubicBezTo>
                    <a:pt x="5772" y="8437"/>
                    <a:pt x="5781" y="8437"/>
                    <a:pt x="5808" y="8437"/>
                  </a:cubicBezTo>
                  <a:cubicBezTo>
                    <a:pt x="5844" y="8437"/>
                    <a:pt x="5844" y="8437"/>
                    <a:pt x="5835" y="8401"/>
                  </a:cubicBezTo>
                  <a:cubicBezTo>
                    <a:pt x="5844" y="8365"/>
                    <a:pt x="5826" y="8365"/>
                    <a:pt x="5808" y="8365"/>
                  </a:cubicBezTo>
                  <a:close/>
                  <a:moveTo>
                    <a:pt x="3613" y="8348"/>
                  </a:moveTo>
                  <a:cubicBezTo>
                    <a:pt x="3569" y="8348"/>
                    <a:pt x="3560" y="8365"/>
                    <a:pt x="3560" y="8410"/>
                  </a:cubicBezTo>
                  <a:cubicBezTo>
                    <a:pt x="3560" y="8437"/>
                    <a:pt x="3578" y="8455"/>
                    <a:pt x="3613" y="8455"/>
                  </a:cubicBezTo>
                  <a:cubicBezTo>
                    <a:pt x="3649" y="8446"/>
                    <a:pt x="3658" y="8437"/>
                    <a:pt x="3658" y="8401"/>
                  </a:cubicBezTo>
                  <a:cubicBezTo>
                    <a:pt x="3658" y="8365"/>
                    <a:pt x="3649" y="8348"/>
                    <a:pt x="3613" y="8348"/>
                  </a:cubicBezTo>
                  <a:close/>
                  <a:moveTo>
                    <a:pt x="6209" y="8401"/>
                  </a:moveTo>
                  <a:cubicBezTo>
                    <a:pt x="6174" y="8401"/>
                    <a:pt x="6174" y="8401"/>
                    <a:pt x="6174" y="8437"/>
                  </a:cubicBezTo>
                  <a:cubicBezTo>
                    <a:pt x="6174" y="8455"/>
                    <a:pt x="6174" y="8473"/>
                    <a:pt x="6201" y="8473"/>
                  </a:cubicBezTo>
                  <a:cubicBezTo>
                    <a:pt x="6236" y="8464"/>
                    <a:pt x="6236" y="8473"/>
                    <a:pt x="6236" y="8437"/>
                  </a:cubicBezTo>
                  <a:cubicBezTo>
                    <a:pt x="6236" y="8401"/>
                    <a:pt x="6236" y="8401"/>
                    <a:pt x="6209" y="8401"/>
                  </a:cubicBezTo>
                  <a:close/>
                  <a:moveTo>
                    <a:pt x="4013" y="8390"/>
                  </a:moveTo>
                  <a:cubicBezTo>
                    <a:pt x="4011" y="8390"/>
                    <a:pt x="4008" y="8391"/>
                    <a:pt x="4006" y="8392"/>
                  </a:cubicBezTo>
                  <a:cubicBezTo>
                    <a:pt x="3988" y="8392"/>
                    <a:pt x="3970" y="8419"/>
                    <a:pt x="3961" y="8437"/>
                  </a:cubicBezTo>
                  <a:cubicBezTo>
                    <a:pt x="3953" y="8445"/>
                    <a:pt x="3997" y="8483"/>
                    <a:pt x="4011" y="8483"/>
                  </a:cubicBezTo>
                  <a:cubicBezTo>
                    <a:pt x="4013" y="8483"/>
                    <a:pt x="4014" y="8482"/>
                    <a:pt x="4015" y="8481"/>
                  </a:cubicBezTo>
                  <a:cubicBezTo>
                    <a:pt x="4033" y="8473"/>
                    <a:pt x="4051" y="8455"/>
                    <a:pt x="4068" y="8428"/>
                  </a:cubicBezTo>
                  <a:cubicBezTo>
                    <a:pt x="4045" y="8413"/>
                    <a:pt x="4029" y="8390"/>
                    <a:pt x="4013" y="8390"/>
                  </a:cubicBezTo>
                  <a:close/>
                  <a:moveTo>
                    <a:pt x="1811" y="8401"/>
                  </a:moveTo>
                  <a:cubicBezTo>
                    <a:pt x="1811" y="8401"/>
                    <a:pt x="1785" y="8401"/>
                    <a:pt x="1785" y="8410"/>
                  </a:cubicBezTo>
                  <a:cubicBezTo>
                    <a:pt x="1785" y="8419"/>
                    <a:pt x="1785" y="8437"/>
                    <a:pt x="1785" y="8455"/>
                  </a:cubicBezTo>
                  <a:cubicBezTo>
                    <a:pt x="1794" y="8464"/>
                    <a:pt x="1802" y="8473"/>
                    <a:pt x="1802" y="8481"/>
                  </a:cubicBezTo>
                  <a:cubicBezTo>
                    <a:pt x="1811" y="8490"/>
                    <a:pt x="1820" y="8499"/>
                    <a:pt x="1820" y="8499"/>
                  </a:cubicBezTo>
                  <a:cubicBezTo>
                    <a:pt x="1829" y="8499"/>
                    <a:pt x="1838" y="8490"/>
                    <a:pt x="1838" y="8481"/>
                  </a:cubicBezTo>
                  <a:cubicBezTo>
                    <a:pt x="1847" y="8473"/>
                    <a:pt x="1847" y="8464"/>
                    <a:pt x="1847" y="8464"/>
                  </a:cubicBezTo>
                  <a:cubicBezTo>
                    <a:pt x="1847" y="8446"/>
                    <a:pt x="1847" y="8437"/>
                    <a:pt x="1847" y="8437"/>
                  </a:cubicBezTo>
                  <a:cubicBezTo>
                    <a:pt x="1838" y="8428"/>
                    <a:pt x="1829" y="8410"/>
                    <a:pt x="1811" y="8401"/>
                  </a:cubicBezTo>
                  <a:close/>
                  <a:moveTo>
                    <a:pt x="4407" y="8419"/>
                  </a:moveTo>
                  <a:cubicBezTo>
                    <a:pt x="4390" y="8419"/>
                    <a:pt x="4372" y="8446"/>
                    <a:pt x="4363" y="8464"/>
                  </a:cubicBezTo>
                  <a:cubicBezTo>
                    <a:pt x="4355" y="8480"/>
                    <a:pt x="4391" y="8518"/>
                    <a:pt x="4411" y="8518"/>
                  </a:cubicBezTo>
                  <a:cubicBezTo>
                    <a:pt x="4413" y="8518"/>
                    <a:pt x="4415" y="8518"/>
                    <a:pt x="4416" y="8517"/>
                  </a:cubicBezTo>
                  <a:cubicBezTo>
                    <a:pt x="4434" y="8508"/>
                    <a:pt x="4443" y="8490"/>
                    <a:pt x="4470" y="8464"/>
                  </a:cubicBezTo>
                  <a:cubicBezTo>
                    <a:pt x="4443" y="8446"/>
                    <a:pt x="4425" y="8419"/>
                    <a:pt x="4407" y="8419"/>
                  </a:cubicBezTo>
                  <a:close/>
                  <a:moveTo>
                    <a:pt x="2204" y="8437"/>
                  </a:moveTo>
                  <a:cubicBezTo>
                    <a:pt x="2159" y="8437"/>
                    <a:pt x="2141" y="8446"/>
                    <a:pt x="2150" y="8490"/>
                  </a:cubicBezTo>
                  <a:cubicBezTo>
                    <a:pt x="2150" y="8517"/>
                    <a:pt x="2159" y="8535"/>
                    <a:pt x="2195" y="8535"/>
                  </a:cubicBezTo>
                  <a:cubicBezTo>
                    <a:pt x="2231" y="8535"/>
                    <a:pt x="2248" y="8517"/>
                    <a:pt x="2248" y="8490"/>
                  </a:cubicBezTo>
                  <a:cubicBezTo>
                    <a:pt x="2248" y="8455"/>
                    <a:pt x="2231" y="8437"/>
                    <a:pt x="2204" y="8437"/>
                  </a:cubicBezTo>
                  <a:close/>
                  <a:moveTo>
                    <a:pt x="4812" y="8454"/>
                  </a:moveTo>
                  <a:cubicBezTo>
                    <a:pt x="4811" y="8454"/>
                    <a:pt x="4810" y="8454"/>
                    <a:pt x="4809" y="8455"/>
                  </a:cubicBezTo>
                  <a:cubicBezTo>
                    <a:pt x="4791" y="8464"/>
                    <a:pt x="4764" y="8481"/>
                    <a:pt x="4764" y="8499"/>
                  </a:cubicBezTo>
                  <a:cubicBezTo>
                    <a:pt x="4764" y="8517"/>
                    <a:pt x="4791" y="8535"/>
                    <a:pt x="4809" y="8562"/>
                  </a:cubicBezTo>
                  <a:cubicBezTo>
                    <a:pt x="4827" y="8535"/>
                    <a:pt x="4845" y="8526"/>
                    <a:pt x="4853" y="8508"/>
                  </a:cubicBezTo>
                  <a:cubicBezTo>
                    <a:pt x="4862" y="8492"/>
                    <a:pt x="4825" y="8454"/>
                    <a:pt x="4812" y="8454"/>
                  </a:cubicBezTo>
                  <a:close/>
                  <a:moveTo>
                    <a:pt x="2605" y="8470"/>
                  </a:moveTo>
                  <a:cubicBezTo>
                    <a:pt x="2600" y="8470"/>
                    <a:pt x="2594" y="8471"/>
                    <a:pt x="2587" y="8473"/>
                  </a:cubicBezTo>
                  <a:cubicBezTo>
                    <a:pt x="2561" y="8473"/>
                    <a:pt x="2543" y="8481"/>
                    <a:pt x="2543" y="8517"/>
                  </a:cubicBezTo>
                  <a:cubicBezTo>
                    <a:pt x="2543" y="8553"/>
                    <a:pt x="2561" y="8571"/>
                    <a:pt x="2605" y="8571"/>
                  </a:cubicBezTo>
                  <a:cubicBezTo>
                    <a:pt x="2632" y="8562"/>
                    <a:pt x="2650" y="8544"/>
                    <a:pt x="2641" y="8508"/>
                  </a:cubicBezTo>
                  <a:cubicBezTo>
                    <a:pt x="2641" y="8486"/>
                    <a:pt x="2629" y="8470"/>
                    <a:pt x="2605" y="8470"/>
                  </a:cubicBezTo>
                  <a:close/>
                  <a:moveTo>
                    <a:pt x="5201" y="8473"/>
                  </a:moveTo>
                  <a:cubicBezTo>
                    <a:pt x="5184" y="8499"/>
                    <a:pt x="5166" y="8517"/>
                    <a:pt x="5157" y="8535"/>
                  </a:cubicBezTo>
                  <a:cubicBezTo>
                    <a:pt x="5157" y="8553"/>
                    <a:pt x="5210" y="8588"/>
                    <a:pt x="5210" y="8588"/>
                  </a:cubicBezTo>
                  <a:cubicBezTo>
                    <a:pt x="5228" y="8571"/>
                    <a:pt x="5255" y="8544"/>
                    <a:pt x="5255" y="8526"/>
                  </a:cubicBezTo>
                  <a:cubicBezTo>
                    <a:pt x="5255" y="8508"/>
                    <a:pt x="5219" y="8499"/>
                    <a:pt x="5201" y="8473"/>
                  </a:cubicBezTo>
                  <a:close/>
                  <a:moveTo>
                    <a:pt x="2989" y="8499"/>
                  </a:moveTo>
                  <a:cubicBezTo>
                    <a:pt x="2953" y="8499"/>
                    <a:pt x="2944" y="8517"/>
                    <a:pt x="2944" y="8562"/>
                  </a:cubicBezTo>
                  <a:cubicBezTo>
                    <a:pt x="2944" y="8584"/>
                    <a:pt x="2956" y="8600"/>
                    <a:pt x="2981" y="8600"/>
                  </a:cubicBezTo>
                  <a:cubicBezTo>
                    <a:pt x="2986" y="8600"/>
                    <a:pt x="2992" y="8599"/>
                    <a:pt x="2998" y="8597"/>
                  </a:cubicBezTo>
                  <a:cubicBezTo>
                    <a:pt x="3034" y="8597"/>
                    <a:pt x="3042" y="8580"/>
                    <a:pt x="3042" y="8544"/>
                  </a:cubicBezTo>
                  <a:cubicBezTo>
                    <a:pt x="3042" y="8517"/>
                    <a:pt x="3025" y="8499"/>
                    <a:pt x="2989" y="8499"/>
                  </a:cubicBezTo>
                  <a:close/>
                  <a:moveTo>
                    <a:pt x="5585" y="8553"/>
                  </a:moveTo>
                  <a:cubicBezTo>
                    <a:pt x="5567" y="8553"/>
                    <a:pt x="5558" y="8553"/>
                    <a:pt x="5558" y="8580"/>
                  </a:cubicBezTo>
                  <a:cubicBezTo>
                    <a:pt x="5558" y="8615"/>
                    <a:pt x="5558" y="8615"/>
                    <a:pt x="5585" y="8615"/>
                  </a:cubicBezTo>
                  <a:cubicBezTo>
                    <a:pt x="5621" y="8615"/>
                    <a:pt x="5621" y="8615"/>
                    <a:pt x="5621" y="8588"/>
                  </a:cubicBezTo>
                  <a:cubicBezTo>
                    <a:pt x="5621" y="8553"/>
                    <a:pt x="5621" y="8553"/>
                    <a:pt x="5585" y="8553"/>
                  </a:cubicBezTo>
                  <a:close/>
                  <a:moveTo>
                    <a:pt x="3399" y="8535"/>
                  </a:moveTo>
                  <a:cubicBezTo>
                    <a:pt x="3364" y="8535"/>
                    <a:pt x="3346" y="8544"/>
                    <a:pt x="3346" y="8580"/>
                  </a:cubicBezTo>
                  <a:cubicBezTo>
                    <a:pt x="3346" y="8615"/>
                    <a:pt x="3355" y="8633"/>
                    <a:pt x="3390" y="8633"/>
                  </a:cubicBezTo>
                  <a:cubicBezTo>
                    <a:pt x="3426" y="8633"/>
                    <a:pt x="3444" y="8624"/>
                    <a:pt x="3444" y="8588"/>
                  </a:cubicBezTo>
                  <a:cubicBezTo>
                    <a:pt x="3444" y="8553"/>
                    <a:pt x="3435" y="8535"/>
                    <a:pt x="3399" y="8535"/>
                  </a:cubicBezTo>
                  <a:close/>
                  <a:moveTo>
                    <a:pt x="5970" y="8584"/>
                  </a:moveTo>
                  <a:cubicBezTo>
                    <a:pt x="5959" y="8584"/>
                    <a:pt x="5957" y="8591"/>
                    <a:pt x="5951" y="8615"/>
                  </a:cubicBezTo>
                  <a:cubicBezTo>
                    <a:pt x="5951" y="8642"/>
                    <a:pt x="5960" y="8651"/>
                    <a:pt x="5986" y="8651"/>
                  </a:cubicBezTo>
                  <a:cubicBezTo>
                    <a:pt x="6022" y="8651"/>
                    <a:pt x="6022" y="8651"/>
                    <a:pt x="6022" y="8615"/>
                  </a:cubicBezTo>
                  <a:cubicBezTo>
                    <a:pt x="6022" y="8588"/>
                    <a:pt x="6022" y="8588"/>
                    <a:pt x="5995" y="8588"/>
                  </a:cubicBezTo>
                  <a:cubicBezTo>
                    <a:pt x="5983" y="8586"/>
                    <a:pt x="5975" y="8584"/>
                    <a:pt x="5970" y="8584"/>
                  </a:cubicBezTo>
                  <a:close/>
                  <a:moveTo>
                    <a:pt x="3792" y="8571"/>
                  </a:moveTo>
                  <a:cubicBezTo>
                    <a:pt x="3774" y="8571"/>
                    <a:pt x="3756" y="8597"/>
                    <a:pt x="3747" y="8615"/>
                  </a:cubicBezTo>
                  <a:cubicBezTo>
                    <a:pt x="3739" y="8623"/>
                    <a:pt x="3784" y="8670"/>
                    <a:pt x="3798" y="8670"/>
                  </a:cubicBezTo>
                  <a:cubicBezTo>
                    <a:pt x="3799" y="8670"/>
                    <a:pt x="3800" y="8669"/>
                    <a:pt x="3801" y="8669"/>
                  </a:cubicBezTo>
                  <a:cubicBezTo>
                    <a:pt x="3819" y="8651"/>
                    <a:pt x="3828" y="8633"/>
                    <a:pt x="3854" y="8615"/>
                  </a:cubicBezTo>
                  <a:cubicBezTo>
                    <a:pt x="3828" y="8597"/>
                    <a:pt x="3810" y="8571"/>
                    <a:pt x="3792" y="8571"/>
                  </a:cubicBezTo>
                  <a:close/>
                  <a:moveTo>
                    <a:pt x="4193" y="8606"/>
                  </a:moveTo>
                  <a:cubicBezTo>
                    <a:pt x="4175" y="8606"/>
                    <a:pt x="4158" y="8633"/>
                    <a:pt x="4140" y="8651"/>
                  </a:cubicBezTo>
                  <a:cubicBezTo>
                    <a:pt x="4158" y="8669"/>
                    <a:pt x="4175" y="8696"/>
                    <a:pt x="4193" y="8696"/>
                  </a:cubicBezTo>
                  <a:cubicBezTo>
                    <a:pt x="4195" y="8697"/>
                    <a:pt x="4197" y="8697"/>
                    <a:pt x="4199" y="8697"/>
                  </a:cubicBezTo>
                  <a:cubicBezTo>
                    <a:pt x="4215" y="8697"/>
                    <a:pt x="4231" y="8667"/>
                    <a:pt x="4247" y="8651"/>
                  </a:cubicBezTo>
                  <a:cubicBezTo>
                    <a:pt x="4229" y="8633"/>
                    <a:pt x="4211" y="8606"/>
                    <a:pt x="4193" y="8606"/>
                  </a:cubicBezTo>
                  <a:close/>
                  <a:moveTo>
                    <a:pt x="1981" y="8615"/>
                  </a:moveTo>
                  <a:cubicBezTo>
                    <a:pt x="1954" y="8615"/>
                    <a:pt x="1936" y="8633"/>
                    <a:pt x="1927" y="8660"/>
                  </a:cubicBezTo>
                  <a:cubicBezTo>
                    <a:pt x="1927" y="8704"/>
                    <a:pt x="1945" y="8713"/>
                    <a:pt x="1981" y="8713"/>
                  </a:cubicBezTo>
                  <a:cubicBezTo>
                    <a:pt x="1987" y="8715"/>
                    <a:pt x="1992" y="8716"/>
                    <a:pt x="1997" y="8716"/>
                  </a:cubicBezTo>
                  <a:cubicBezTo>
                    <a:pt x="2020" y="8716"/>
                    <a:pt x="2027" y="8698"/>
                    <a:pt x="2034" y="8669"/>
                  </a:cubicBezTo>
                  <a:cubicBezTo>
                    <a:pt x="2034" y="8633"/>
                    <a:pt x="2017" y="8624"/>
                    <a:pt x="1981" y="8615"/>
                  </a:cubicBezTo>
                  <a:close/>
                  <a:moveTo>
                    <a:pt x="4595" y="8642"/>
                  </a:moveTo>
                  <a:cubicBezTo>
                    <a:pt x="4577" y="8642"/>
                    <a:pt x="4559" y="8660"/>
                    <a:pt x="4541" y="8678"/>
                  </a:cubicBezTo>
                  <a:cubicBezTo>
                    <a:pt x="4533" y="8694"/>
                    <a:pt x="4577" y="8732"/>
                    <a:pt x="4591" y="8732"/>
                  </a:cubicBezTo>
                  <a:cubicBezTo>
                    <a:pt x="4593" y="8732"/>
                    <a:pt x="4594" y="8732"/>
                    <a:pt x="4595" y="8731"/>
                  </a:cubicBezTo>
                  <a:cubicBezTo>
                    <a:pt x="4613" y="8722"/>
                    <a:pt x="4630" y="8704"/>
                    <a:pt x="4648" y="8687"/>
                  </a:cubicBezTo>
                  <a:cubicBezTo>
                    <a:pt x="4630" y="8669"/>
                    <a:pt x="4613" y="8642"/>
                    <a:pt x="4595" y="8642"/>
                  </a:cubicBezTo>
                  <a:close/>
                  <a:moveTo>
                    <a:pt x="2382" y="8651"/>
                  </a:moveTo>
                  <a:cubicBezTo>
                    <a:pt x="2338" y="8651"/>
                    <a:pt x="2329" y="8669"/>
                    <a:pt x="2329" y="8704"/>
                  </a:cubicBezTo>
                  <a:cubicBezTo>
                    <a:pt x="2329" y="8740"/>
                    <a:pt x="2347" y="8749"/>
                    <a:pt x="2382" y="8749"/>
                  </a:cubicBezTo>
                  <a:cubicBezTo>
                    <a:pt x="2418" y="8749"/>
                    <a:pt x="2427" y="8731"/>
                    <a:pt x="2427" y="8696"/>
                  </a:cubicBezTo>
                  <a:cubicBezTo>
                    <a:pt x="2427" y="8669"/>
                    <a:pt x="2418" y="8651"/>
                    <a:pt x="2382" y="8651"/>
                  </a:cubicBezTo>
                  <a:close/>
                  <a:moveTo>
                    <a:pt x="4996" y="8669"/>
                  </a:moveTo>
                  <a:cubicBezTo>
                    <a:pt x="4978" y="8669"/>
                    <a:pt x="4952" y="8696"/>
                    <a:pt x="4943" y="8713"/>
                  </a:cubicBezTo>
                  <a:cubicBezTo>
                    <a:pt x="4934" y="8722"/>
                    <a:pt x="4972" y="8768"/>
                    <a:pt x="4992" y="8768"/>
                  </a:cubicBezTo>
                  <a:cubicBezTo>
                    <a:pt x="4993" y="8768"/>
                    <a:pt x="4995" y="8768"/>
                    <a:pt x="4996" y="8767"/>
                  </a:cubicBezTo>
                  <a:cubicBezTo>
                    <a:pt x="5014" y="8758"/>
                    <a:pt x="5023" y="8740"/>
                    <a:pt x="5050" y="8713"/>
                  </a:cubicBezTo>
                  <a:cubicBezTo>
                    <a:pt x="5023" y="8696"/>
                    <a:pt x="5005" y="8669"/>
                    <a:pt x="4996" y="8669"/>
                  </a:cubicBezTo>
                  <a:close/>
                  <a:moveTo>
                    <a:pt x="2775" y="8687"/>
                  </a:moveTo>
                  <a:cubicBezTo>
                    <a:pt x="2739" y="8687"/>
                    <a:pt x="2730" y="8704"/>
                    <a:pt x="2730" y="8740"/>
                  </a:cubicBezTo>
                  <a:cubicBezTo>
                    <a:pt x="2730" y="8767"/>
                    <a:pt x="2748" y="8785"/>
                    <a:pt x="2775" y="8785"/>
                  </a:cubicBezTo>
                  <a:cubicBezTo>
                    <a:pt x="2819" y="8785"/>
                    <a:pt x="2828" y="8767"/>
                    <a:pt x="2828" y="8731"/>
                  </a:cubicBezTo>
                  <a:cubicBezTo>
                    <a:pt x="2828" y="8696"/>
                    <a:pt x="2811" y="8687"/>
                    <a:pt x="2775" y="8687"/>
                  </a:cubicBezTo>
                  <a:close/>
                  <a:moveTo>
                    <a:pt x="5371" y="8713"/>
                  </a:moveTo>
                  <a:cubicBezTo>
                    <a:pt x="5353" y="8713"/>
                    <a:pt x="5335" y="8722"/>
                    <a:pt x="5335" y="8749"/>
                  </a:cubicBezTo>
                  <a:cubicBezTo>
                    <a:pt x="5344" y="8785"/>
                    <a:pt x="5335" y="8785"/>
                    <a:pt x="5371" y="8785"/>
                  </a:cubicBezTo>
                  <a:cubicBezTo>
                    <a:pt x="5398" y="8785"/>
                    <a:pt x="5407" y="8785"/>
                    <a:pt x="5407" y="8758"/>
                  </a:cubicBezTo>
                  <a:cubicBezTo>
                    <a:pt x="5407" y="8722"/>
                    <a:pt x="5407" y="8722"/>
                    <a:pt x="5371" y="8713"/>
                  </a:cubicBezTo>
                  <a:close/>
                  <a:moveTo>
                    <a:pt x="3176" y="8713"/>
                  </a:moveTo>
                  <a:cubicBezTo>
                    <a:pt x="3141" y="8713"/>
                    <a:pt x="3123" y="8731"/>
                    <a:pt x="3132" y="8776"/>
                  </a:cubicBezTo>
                  <a:cubicBezTo>
                    <a:pt x="3132" y="8803"/>
                    <a:pt x="3150" y="8820"/>
                    <a:pt x="3185" y="8820"/>
                  </a:cubicBezTo>
                  <a:cubicBezTo>
                    <a:pt x="3212" y="8820"/>
                    <a:pt x="3230" y="8803"/>
                    <a:pt x="3230" y="8767"/>
                  </a:cubicBezTo>
                  <a:cubicBezTo>
                    <a:pt x="3230" y="8731"/>
                    <a:pt x="3212" y="8713"/>
                    <a:pt x="3176" y="8713"/>
                  </a:cubicBezTo>
                  <a:close/>
                  <a:moveTo>
                    <a:pt x="5781" y="8767"/>
                  </a:moveTo>
                  <a:cubicBezTo>
                    <a:pt x="5737" y="8767"/>
                    <a:pt x="5737" y="8767"/>
                    <a:pt x="5737" y="8794"/>
                  </a:cubicBezTo>
                  <a:cubicBezTo>
                    <a:pt x="5737" y="8812"/>
                    <a:pt x="5728" y="8838"/>
                    <a:pt x="5763" y="8838"/>
                  </a:cubicBezTo>
                  <a:cubicBezTo>
                    <a:pt x="5808" y="8838"/>
                    <a:pt x="5808" y="8838"/>
                    <a:pt x="5808" y="8803"/>
                  </a:cubicBezTo>
                  <a:cubicBezTo>
                    <a:pt x="5808" y="8785"/>
                    <a:pt x="5817" y="8767"/>
                    <a:pt x="5781" y="8767"/>
                  </a:cubicBezTo>
                  <a:close/>
                  <a:moveTo>
                    <a:pt x="3578" y="8740"/>
                  </a:moveTo>
                  <a:cubicBezTo>
                    <a:pt x="3560" y="8767"/>
                    <a:pt x="3533" y="8785"/>
                    <a:pt x="3533" y="8803"/>
                  </a:cubicBezTo>
                  <a:cubicBezTo>
                    <a:pt x="3533" y="8820"/>
                    <a:pt x="3560" y="8838"/>
                    <a:pt x="3578" y="8847"/>
                  </a:cubicBezTo>
                  <a:cubicBezTo>
                    <a:pt x="3579" y="8848"/>
                    <a:pt x="3580" y="8848"/>
                    <a:pt x="3581" y="8848"/>
                  </a:cubicBezTo>
                  <a:cubicBezTo>
                    <a:pt x="3594" y="8848"/>
                    <a:pt x="3630" y="8810"/>
                    <a:pt x="3622" y="8794"/>
                  </a:cubicBezTo>
                  <a:cubicBezTo>
                    <a:pt x="3613" y="8776"/>
                    <a:pt x="3596" y="8767"/>
                    <a:pt x="3578" y="8740"/>
                  </a:cubicBezTo>
                  <a:close/>
                  <a:moveTo>
                    <a:pt x="3970" y="8776"/>
                  </a:moveTo>
                  <a:cubicBezTo>
                    <a:pt x="3952" y="8803"/>
                    <a:pt x="3926" y="8820"/>
                    <a:pt x="3926" y="8838"/>
                  </a:cubicBezTo>
                  <a:cubicBezTo>
                    <a:pt x="3935" y="8847"/>
                    <a:pt x="3952" y="8874"/>
                    <a:pt x="3979" y="8883"/>
                  </a:cubicBezTo>
                  <a:cubicBezTo>
                    <a:pt x="3980" y="8884"/>
                    <a:pt x="3981" y="8884"/>
                    <a:pt x="3982" y="8884"/>
                  </a:cubicBezTo>
                  <a:cubicBezTo>
                    <a:pt x="3995" y="8884"/>
                    <a:pt x="4032" y="8838"/>
                    <a:pt x="4024" y="8829"/>
                  </a:cubicBezTo>
                  <a:cubicBezTo>
                    <a:pt x="4015" y="8812"/>
                    <a:pt x="3997" y="8794"/>
                    <a:pt x="3970" y="8776"/>
                  </a:cubicBezTo>
                  <a:close/>
                  <a:moveTo>
                    <a:pt x="4372" y="8820"/>
                  </a:moveTo>
                  <a:cubicBezTo>
                    <a:pt x="4354" y="8820"/>
                    <a:pt x="4336" y="8847"/>
                    <a:pt x="4327" y="8865"/>
                  </a:cubicBezTo>
                  <a:cubicBezTo>
                    <a:pt x="4319" y="8873"/>
                    <a:pt x="4364" y="8920"/>
                    <a:pt x="4378" y="8920"/>
                  </a:cubicBezTo>
                  <a:cubicBezTo>
                    <a:pt x="4379" y="8920"/>
                    <a:pt x="4380" y="8919"/>
                    <a:pt x="4381" y="8919"/>
                  </a:cubicBezTo>
                  <a:cubicBezTo>
                    <a:pt x="4398" y="8901"/>
                    <a:pt x="4416" y="8883"/>
                    <a:pt x="4434" y="8865"/>
                  </a:cubicBezTo>
                  <a:cubicBezTo>
                    <a:pt x="4407" y="8847"/>
                    <a:pt x="4390" y="8820"/>
                    <a:pt x="4372" y="8820"/>
                  </a:cubicBezTo>
                  <a:close/>
                  <a:moveTo>
                    <a:pt x="2151" y="8836"/>
                  </a:moveTo>
                  <a:cubicBezTo>
                    <a:pt x="2127" y="8836"/>
                    <a:pt x="2115" y="8853"/>
                    <a:pt x="2115" y="8883"/>
                  </a:cubicBezTo>
                  <a:cubicBezTo>
                    <a:pt x="2115" y="8919"/>
                    <a:pt x="2124" y="8936"/>
                    <a:pt x="2159" y="8936"/>
                  </a:cubicBezTo>
                  <a:cubicBezTo>
                    <a:pt x="2195" y="8936"/>
                    <a:pt x="2213" y="8919"/>
                    <a:pt x="2213" y="8892"/>
                  </a:cubicBezTo>
                  <a:cubicBezTo>
                    <a:pt x="2213" y="8856"/>
                    <a:pt x="2204" y="8838"/>
                    <a:pt x="2168" y="8838"/>
                  </a:cubicBezTo>
                  <a:cubicBezTo>
                    <a:pt x="2162" y="8837"/>
                    <a:pt x="2156" y="8836"/>
                    <a:pt x="2151" y="8836"/>
                  </a:cubicBezTo>
                  <a:close/>
                  <a:moveTo>
                    <a:pt x="4773" y="8865"/>
                  </a:moveTo>
                  <a:cubicBezTo>
                    <a:pt x="4755" y="8865"/>
                    <a:pt x="4737" y="8865"/>
                    <a:pt x="4737" y="8901"/>
                  </a:cubicBezTo>
                  <a:cubicBezTo>
                    <a:pt x="4746" y="8936"/>
                    <a:pt x="4737" y="8936"/>
                    <a:pt x="4773" y="8936"/>
                  </a:cubicBezTo>
                  <a:cubicBezTo>
                    <a:pt x="4800" y="8936"/>
                    <a:pt x="4809" y="8936"/>
                    <a:pt x="4809" y="8901"/>
                  </a:cubicBezTo>
                  <a:cubicBezTo>
                    <a:pt x="4809" y="8865"/>
                    <a:pt x="4809" y="8865"/>
                    <a:pt x="4773" y="8865"/>
                  </a:cubicBezTo>
                  <a:close/>
                  <a:moveTo>
                    <a:pt x="2552" y="8865"/>
                  </a:moveTo>
                  <a:cubicBezTo>
                    <a:pt x="2525" y="8874"/>
                    <a:pt x="2507" y="8892"/>
                    <a:pt x="2516" y="8919"/>
                  </a:cubicBezTo>
                  <a:cubicBezTo>
                    <a:pt x="2516" y="8948"/>
                    <a:pt x="2528" y="8965"/>
                    <a:pt x="2553" y="8965"/>
                  </a:cubicBezTo>
                  <a:cubicBezTo>
                    <a:pt x="2558" y="8965"/>
                    <a:pt x="2564" y="8965"/>
                    <a:pt x="2570" y="8963"/>
                  </a:cubicBezTo>
                  <a:cubicBezTo>
                    <a:pt x="2596" y="8963"/>
                    <a:pt x="2614" y="8954"/>
                    <a:pt x="2614" y="8919"/>
                  </a:cubicBezTo>
                  <a:cubicBezTo>
                    <a:pt x="2614" y="8883"/>
                    <a:pt x="2596" y="8865"/>
                    <a:pt x="2552" y="8865"/>
                  </a:cubicBezTo>
                  <a:close/>
                  <a:moveTo>
                    <a:pt x="5144" y="8900"/>
                  </a:moveTo>
                  <a:cubicBezTo>
                    <a:pt x="5133" y="8900"/>
                    <a:pt x="5121" y="8904"/>
                    <a:pt x="5121" y="8927"/>
                  </a:cubicBezTo>
                  <a:cubicBezTo>
                    <a:pt x="5121" y="8963"/>
                    <a:pt x="5121" y="8963"/>
                    <a:pt x="5157" y="8963"/>
                  </a:cubicBezTo>
                  <a:cubicBezTo>
                    <a:pt x="5161" y="8963"/>
                    <a:pt x="5170" y="8968"/>
                    <a:pt x="5178" y="8968"/>
                  </a:cubicBezTo>
                  <a:cubicBezTo>
                    <a:pt x="5186" y="8968"/>
                    <a:pt x="5192" y="8963"/>
                    <a:pt x="5192" y="8945"/>
                  </a:cubicBezTo>
                  <a:cubicBezTo>
                    <a:pt x="5192" y="8901"/>
                    <a:pt x="5192" y="8901"/>
                    <a:pt x="5157" y="8901"/>
                  </a:cubicBezTo>
                  <a:cubicBezTo>
                    <a:pt x="5154" y="8901"/>
                    <a:pt x="5149" y="8900"/>
                    <a:pt x="5144" y="8900"/>
                  </a:cubicBezTo>
                  <a:close/>
                  <a:moveTo>
                    <a:pt x="2959" y="8900"/>
                  </a:moveTo>
                  <a:cubicBezTo>
                    <a:pt x="2946" y="8900"/>
                    <a:pt x="2909" y="8938"/>
                    <a:pt x="2909" y="8954"/>
                  </a:cubicBezTo>
                  <a:cubicBezTo>
                    <a:pt x="2926" y="8972"/>
                    <a:pt x="2944" y="8999"/>
                    <a:pt x="2962" y="8999"/>
                  </a:cubicBezTo>
                  <a:cubicBezTo>
                    <a:pt x="2980" y="8999"/>
                    <a:pt x="2998" y="8972"/>
                    <a:pt x="3016" y="8954"/>
                  </a:cubicBezTo>
                  <a:cubicBezTo>
                    <a:pt x="2998" y="8936"/>
                    <a:pt x="2980" y="8919"/>
                    <a:pt x="2962" y="8901"/>
                  </a:cubicBezTo>
                  <a:cubicBezTo>
                    <a:pt x="2961" y="8900"/>
                    <a:pt x="2960" y="8900"/>
                    <a:pt x="2959" y="8900"/>
                  </a:cubicBezTo>
                  <a:close/>
                  <a:moveTo>
                    <a:pt x="5558" y="8936"/>
                  </a:moveTo>
                  <a:cubicBezTo>
                    <a:pt x="5531" y="8936"/>
                    <a:pt x="5523" y="8936"/>
                    <a:pt x="5523" y="8963"/>
                  </a:cubicBezTo>
                  <a:cubicBezTo>
                    <a:pt x="5523" y="8999"/>
                    <a:pt x="5523" y="8999"/>
                    <a:pt x="5558" y="8999"/>
                  </a:cubicBezTo>
                  <a:cubicBezTo>
                    <a:pt x="5585" y="8999"/>
                    <a:pt x="5585" y="8999"/>
                    <a:pt x="5585" y="8972"/>
                  </a:cubicBezTo>
                  <a:cubicBezTo>
                    <a:pt x="5594" y="8936"/>
                    <a:pt x="5594" y="8936"/>
                    <a:pt x="5558" y="8936"/>
                  </a:cubicBezTo>
                  <a:close/>
                  <a:moveTo>
                    <a:pt x="3364" y="8927"/>
                  </a:moveTo>
                  <a:cubicBezTo>
                    <a:pt x="3346" y="8945"/>
                    <a:pt x="3328" y="8963"/>
                    <a:pt x="3310" y="8981"/>
                  </a:cubicBezTo>
                  <a:cubicBezTo>
                    <a:pt x="3302" y="8989"/>
                    <a:pt x="3347" y="9036"/>
                    <a:pt x="3361" y="9036"/>
                  </a:cubicBezTo>
                  <a:cubicBezTo>
                    <a:pt x="3362" y="9036"/>
                    <a:pt x="3363" y="9035"/>
                    <a:pt x="3364" y="9035"/>
                  </a:cubicBezTo>
                  <a:cubicBezTo>
                    <a:pt x="3381" y="9017"/>
                    <a:pt x="3408" y="8999"/>
                    <a:pt x="3408" y="8981"/>
                  </a:cubicBezTo>
                  <a:cubicBezTo>
                    <a:pt x="3408" y="8963"/>
                    <a:pt x="3381" y="8945"/>
                    <a:pt x="3364" y="8927"/>
                  </a:cubicBezTo>
                  <a:close/>
                  <a:moveTo>
                    <a:pt x="5942" y="8981"/>
                  </a:moveTo>
                  <a:cubicBezTo>
                    <a:pt x="5933" y="8981"/>
                    <a:pt x="5924" y="8990"/>
                    <a:pt x="5924" y="8990"/>
                  </a:cubicBezTo>
                  <a:cubicBezTo>
                    <a:pt x="5915" y="8999"/>
                    <a:pt x="5924" y="9008"/>
                    <a:pt x="5924" y="9017"/>
                  </a:cubicBezTo>
                  <a:cubicBezTo>
                    <a:pt x="5924" y="9026"/>
                    <a:pt x="5924" y="9026"/>
                    <a:pt x="5924" y="9035"/>
                  </a:cubicBezTo>
                  <a:cubicBezTo>
                    <a:pt x="5924" y="9035"/>
                    <a:pt x="5924" y="9043"/>
                    <a:pt x="5924" y="9043"/>
                  </a:cubicBezTo>
                  <a:cubicBezTo>
                    <a:pt x="5933" y="9043"/>
                    <a:pt x="5933" y="9035"/>
                    <a:pt x="5942" y="9035"/>
                  </a:cubicBezTo>
                  <a:cubicBezTo>
                    <a:pt x="5942" y="9026"/>
                    <a:pt x="5951" y="9008"/>
                    <a:pt x="5951" y="8999"/>
                  </a:cubicBezTo>
                  <a:cubicBezTo>
                    <a:pt x="5960" y="8999"/>
                    <a:pt x="5951" y="8990"/>
                    <a:pt x="5942" y="8981"/>
                  </a:cubicBezTo>
                  <a:close/>
                  <a:moveTo>
                    <a:pt x="3765" y="8954"/>
                  </a:moveTo>
                  <a:cubicBezTo>
                    <a:pt x="3738" y="8981"/>
                    <a:pt x="3720" y="8990"/>
                    <a:pt x="3712" y="9017"/>
                  </a:cubicBezTo>
                  <a:cubicBezTo>
                    <a:pt x="3703" y="9026"/>
                    <a:pt x="3747" y="9070"/>
                    <a:pt x="3756" y="9070"/>
                  </a:cubicBezTo>
                  <a:cubicBezTo>
                    <a:pt x="3783" y="9052"/>
                    <a:pt x="3801" y="9035"/>
                    <a:pt x="3810" y="9017"/>
                  </a:cubicBezTo>
                  <a:cubicBezTo>
                    <a:pt x="3810" y="8999"/>
                    <a:pt x="3783" y="8981"/>
                    <a:pt x="3765" y="8954"/>
                  </a:cubicBezTo>
                  <a:close/>
                  <a:moveTo>
                    <a:pt x="4165" y="9006"/>
                  </a:moveTo>
                  <a:cubicBezTo>
                    <a:pt x="4162" y="9006"/>
                    <a:pt x="4160" y="9007"/>
                    <a:pt x="4158" y="9008"/>
                  </a:cubicBezTo>
                  <a:cubicBezTo>
                    <a:pt x="4140" y="9008"/>
                    <a:pt x="4122" y="9035"/>
                    <a:pt x="4113" y="9052"/>
                  </a:cubicBezTo>
                  <a:cubicBezTo>
                    <a:pt x="4105" y="9060"/>
                    <a:pt x="4148" y="9098"/>
                    <a:pt x="4163" y="9098"/>
                  </a:cubicBezTo>
                  <a:cubicBezTo>
                    <a:pt x="4165" y="9098"/>
                    <a:pt x="4166" y="9098"/>
                    <a:pt x="4167" y="9097"/>
                  </a:cubicBezTo>
                  <a:cubicBezTo>
                    <a:pt x="4184" y="9088"/>
                    <a:pt x="4193" y="9070"/>
                    <a:pt x="4220" y="9043"/>
                  </a:cubicBezTo>
                  <a:cubicBezTo>
                    <a:pt x="4197" y="9028"/>
                    <a:pt x="4180" y="9006"/>
                    <a:pt x="4165" y="9006"/>
                  </a:cubicBezTo>
                  <a:close/>
                  <a:moveTo>
                    <a:pt x="4572" y="9050"/>
                  </a:moveTo>
                  <a:cubicBezTo>
                    <a:pt x="4568" y="9050"/>
                    <a:pt x="4564" y="9051"/>
                    <a:pt x="4559" y="9052"/>
                  </a:cubicBezTo>
                  <a:cubicBezTo>
                    <a:pt x="4523" y="9052"/>
                    <a:pt x="4523" y="9052"/>
                    <a:pt x="4523" y="9088"/>
                  </a:cubicBezTo>
                  <a:cubicBezTo>
                    <a:pt x="4523" y="9106"/>
                    <a:pt x="4523" y="9115"/>
                    <a:pt x="4550" y="9115"/>
                  </a:cubicBezTo>
                  <a:cubicBezTo>
                    <a:pt x="4595" y="9115"/>
                    <a:pt x="4586" y="9115"/>
                    <a:pt x="4595" y="9079"/>
                  </a:cubicBezTo>
                  <a:cubicBezTo>
                    <a:pt x="4595" y="9065"/>
                    <a:pt x="4589" y="9050"/>
                    <a:pt x="4572" y="9050"/>
                  </a:cubicBezTo>
                  <a:close/>
                  <a:moveTo>
                    <a:pt x="2347" y="9052"/>
                  </a:moveTo>
                  <a:cubicBezTo>
                    <a:pt x="2311" y="9052"/>
                    <a:pt x="2293" y="9061"/>
                    <a:pt x="2293" y="9106"/>
                  </a:cubicBezTo>
                  <a:cubicBezTo>
                    <a:pt x="2293" y="9133"/>
                    <a:pt x="2311" y="9151"/>
                    <a:pt x="2347" y="9151"/>
                  </a:cubicBezTo>
                  <a:cubicBezTo>
                    <a:pt x="2382" y="9151"/>
                    <a:pt x="2391" y="9133"/>
                    <a:pt x="2400" y="9106"/>
                  </a:cubicBezTo>
                  <a:cubicBezTo>
                    <a:pt x="2400" y="9070"/>
                    <a:pt x="2382" y="9052"/>
                    <a:pt x="2347" y="9052"/>
                  </a:cubicBezTo>
                  <a:close/>
                  <a:moveTo>
                    <a:pt x="4918" y="9083"/>
                  </a:moveTo>
                  <a:cubicBezTo>
                    <a:pt x="4907" y="9083"/>
                    <a:pt x="4907" y="9091"/>
                    <a:pt x="4907" y="9115"/>
                  </a:cubicBezTo>
                  <a:cubicBezTo>
                    <a:pt x="4907" y="9142"/>
                    <a:pt x="4907" y="9151"/>
                    <a:pt x="4934" y="9151"/>
                  </a:cubicBezTo>
                  <a:cubicBezTo>
                    <a:pt x="4969" y="9151"/>
                    <a:pt x="4969" y="9151"/>
                    <a:pt x="4978" y="9115"/>
                  </a:cubicBezTo>
                  <a:cubicBezTo>
                    <a:pt x="4978" y="9100"/>
                    <a:pt x="4972" y="9086"/>
                    <a:pt x="4956" y="9086"/>
                  </a:cubicBezTo>
                  <a:cubicBezTo>
                    <a:pt x="4952" y="9086"/>
                    <a:pt x="4948" y="9086"/>
                    <a:pt x="4943" y="9088"/>
                  </a:cubicBezTo>
                  <a:cubicBezTo>
                    <a:pt x="4931" y="9085"/>
                    <a:pt x="4923" y="9083"/>
                    <a:pt x="4918" y="9083"/>
                  </a:cubicBezTo>
                  <a:close/>
                  <a:moveTo>
                    <a:pt x="2748" y="9079"/>
                  </a:moveTo>
                  <a:cubicBezTo>
                    <a:pt x="2730" y="9097"/>
                    <a:pt x="2712" y="9115"/>
                    <a:pt x="2695" y="9133"/>
                  </a:cubicBezTo>
                  <a:cubicBezTo>
                    <a:pt x="2686" y="9142"/>
                    <a:pt x="2739" y="9186"/>
                    <a:pt x="2748" y="9186"/>
                  </a:cubicBezTo>
                  <a:cubicBezTo>
                    <a:pt x="2766" y="9168"/>
                    <a:pt x="2793" y="9151"/>
                    <a:pt x="2793" y="9133"/>
                  </a:cubicBezTo>
                  <a:cubicBezTo>
                    <a:pt x="2793" y="9115"/>
                    <a:pt x="2766" y="9097"/>
                    <a:pt x="2748" y="9079"/>
                  </a:cubicBezTo>
                  <a:close/>
                  <a:moveTo>
                    <a:pt x="5335" y="9115"/>
                  </a:moveTo>
                  <a:cubicBezTo>
                    <a:pt x="5317" y="9115"/>
                    <a:pt x="5308" y="9115"/>
                    <a:pt x="5308" y="9151"/>
                  </a:cubicBezTo>
                  <a:cubicBezTo>
                    <a:pt x="5308" y="9186"/>
                    <a:pt x="5308" y="9186"/>
                    <a:pt x="5344" y="9186"/>
                  </a:cubicBezTo>
                  <a:cubicBezTo>
                    <a:pt x="5362" y="9186"/>
                    <a:pt x="5380" y="9186"/>
                    <a:pt x="5371" y="9159"/>
                  </a:cubicBezTo>
                  <a:cubicBezTo>
                    <a:pt x="5371" y="9115"/>
                    <a:pt x="5371" y="9115"/>
                    <a:pt x="5335" y="9115"/>
                  </a:cubicBezTo>
                  <a:close/>
                  <a:moveTo>
                    <a:pt x="3141" y="9115"/>
                  </a:moveTo>
                  <a:cubicBezTo>
                    <a:pt x="3132" y="9115"/>
                    <a:pt x="3087" y="9168"/>
                    <a:pt x="3096" y="9177"/>
                  </a:cubicBezTo>
                  <a:cubicBezTo>
                    <a:pt x="3114" y="9186"/>
                    <a:pt x="3132" y="9213"/>
                    <a:pt x="3150" y="9213"/>
                  </a:cubicBezTo>
                  <a:cubicBezTo>
                    <a:pt x="3167" y="9213"/>
                    <a:pt x="3185" y="9186"/>
                    <a:pt x="3203" y="9159"/>
                  </a:cubicBezTo>
                  <a:cubicBezTo>
                    <a:pt x="3176" y="9142"/>
                    <a:pt x="3158" y="9124"/>
                    <a:pt x="3141" y="9115"/>
                  </a:cubicBezTo>
                  <a:close/>
                  <a:moveTo>
                    <a:pt x="5737" y="9151"/>
                  </a:moveTo>
                  <a:cubicBezTo>
                    <a:pt x="5701" y="9151"/>
                    <a:pt x="5710" y="9151"/>
                    <a:pt x="5701" y="9186"/>
                  </a:cubicBezTo>
                  <a:cubicBezTo>
                    <a:pt x="5701" y="9206"/>
                    <a:pt x="5711" y="9216"/>
                    <a:pt x="5724" y="9216"/>
                  </a:cubicBezTo>
                  <a:cubicBezTo>
                    <a:pt x="5728" y="9216"/>
                    <a:pt x="5732" y="9215"/>
                    <a:pt x="5737" y="9213"/>
                  </a:cubicBezTo>
                  <a:cubicBezTo>
                    <a:pt x="5772" y="9213"/>
                    <a:pt x="5772" y="9213"/>
                    <a:pt x="5772" y="9177"/>
                  </a:cubicBezTo>
                  <a:cubicBezTo>
                    <a:pt x="5772" y="9151"/>
                    <a:pt x="5763" y="9151"/>
                    <a:pt x="5737" y="9151"/>
                  </a:cubicBezTo>
                  <a:close/>
                  <a:moveTo>
                    <a:pt x="3546" y="9150"/>
                  </a:moveTo>
                  <a:cubicBezTo>
                    <a:pt x="3527" y="9150"/>
                    <a:pt x="3489" y="9196"/>
                    <a:pt x="3497" y="9204"/>
                  </a:cubicBezTo>
                  <a:cubicBezTo>
                    <a:pt x="3506" y="9222"/>
                    <a:pt x="3524" y="9249"/>
                    <a:pt x="3542" y="9249"/>
                  </a:cubicBezTo>
                  <a:cubicBezTo>
                    <a:pt x="3560" y="9249"/>
                    <a:pt x="3578" y="9222"/>
                    <a:pt x="3604" y="9204"/>
                  </a:cubicBezTo>
                  <a:cubicBezTo>
                    <a:pt x="3578" y="9186"/>
                    <a:pt x="3569" y="9159"/>
                    <a:pt x="3551" y="9151"/>
                  </a:cubicBezTo>
                  <a:cubicBezTo>
                    <a:pt x="3550" y="9150"/>
                    <a:pt x="3548" y="9150"/>
                    <a:pt x="3546" y="9150"/>
                  </a:cubicBezTo>
                  <a:close/>
                  <a:moveTo>
                    <a:pt x="3943" y="9186"/>
                  </a:moveTo>
                  <a:cubicBezTo>
                    <a:pt x="3926" y="9186"/>
                    <a:pt x="3908" y="9213"/>
                    <a:pt x="3890" y="9231"/>
                  </a:cubicBezTo>
                  <a:cubicBezTo>
                    <a:pt x="3890" y="9239"/>
                    <a:pt x="3928" y="9285"/>
                    <a:pt x="3941" y="9285"/>
                  </a:cubicBezTo>
                  <a:cubicBezTo>
                    <a:pt x="3942" y="9285"/>
                    <a:pt x="3943" y="9285"/>
                    <a:pt x="3943" y="9284"/>
                  </a:cubicBezTo>
                  <a:cubicBezTo>
                    <a:pt x="3961" y="9266"/>
                    <a:pt x="3979" y="9249"/>
                    <a:pt x="4006" y="9231"/>
                  </a:cubicBezTo>
                  <a:cubicBezTo>
                    <a:pt x="3979" y="9213"/>
                    <a:pt x="3961" y="9186"/>
                    <a:pt x="3943" y="9186"/>
                  </a:cubicBezTo>
                  <a:close/>
                  <a:moveTo>
                    <a:pt x="2150" y="9240"/>
                  </a:moveTo>
                  <a:cubicBezTo>
                    <a:pt x="2150" y="9240"/>
                    <a:pt x="2141" y="9249"/>
                    <a:pt x="2150" y="9258"/>
                  </a:cubicBezTo>
                  <a:cubicBezTo>
                    <a:pt x="2150" y="9266"/>
                    <a:pt x="2159" y="9275"/>
                    <a:pt x="2159" y="9284"/>
                  </a:cubicBezTo>
                  <a:cubicBezTo>
                    <a:pt x="2168" y="9293"/>
                    <a:pt x="2168" y="9293"/>
                    <a:pt x="2168" y="9302"/>
                  </a:cubicBezTo>
                  <a:cubicBezTo>
                    <a:pt x="2177" y="9293"/>
                    <a:pt x="2177" y="9284"/>
                    <a:pt x="2186" y="9275"/>
                  </a:cubicBezTo>
                  <a:cubicBezTo>
                    <a:pt x="2177" y="9266"/>
                    <a:pt x="2177" y="9258"/>
                    <a:pt x="2168" y="9249"/>
                  </a:cubicBezTo>
                  <a:cubicBezTo>
                    <a:pt x="2159" y="9240"/>
                    <a:pt x="2150" y="9240"/>
                    <a:pt x="2150" y="9240"/>
                  </a:cubicBezTo>
                  <a:close/>
                  <a:moveTo>
                    <a:pt x="4345" y="9231"/>
                  </a:moveTo>
                  <a:cubicBezTo>
                    <a:pt x="4309" y="9231"/>
                    <a:pt x="4309" y="9231"/>
                    <a:pt x="4309" y="9266"/>
                  </a:cubicBezTo>
                  <a:cubicBezTo>
                    <a:pt x="4309" y="9293"/>
                    <a:pt x="4309" y="9302"/>
                    <a:pt x="4336" y="9302"/>
                  </a:cubicBezTo>
                  <a:cubicBezTo>
                    <a:pt x="4372" y="9302"/>
                    <a:pt x="4372" y="9302"/>
                    <a:pt x="4372" y="9266"/>
                  </a:cubicBezTo>
                  <a:cubicBezTo>
                    <a:pt x="4381" y="9240"/>
                    <a:pt x="4372" y="9231"/>
                    <a:pt x="4345" y="9231"/>
                  </a:cubicBezTo>
                  <a:close/>
                  <a:moveTo>
                    <a:pt x="4729" y="9266"/>
                  </a:moveTo>
                  <a:cubicBezTo>
                    <a:pt x="4702" y="9266"/>
                    <a:pt x="4693" y="9266"/>
                    <a:pt x="4693" y="9293"/>
                  </a:cubicBezTo>
                  <a:cubicBezTo>
                    <a:pt x="4693" y="9329"/>
                    <a:pt x="4693" y="9329"/>
                    <a:pt x="4729" y="9329"/>
                  </a:cubicBezTo>
                  <a:cubicBezTo>
                    <a:pt x="4733" y="9331"/>
                    <a:pt x="4737" y="9332"/>
                    <a:pt x="4740" y="9332"/>
                  </a:cubicBezTo>
                  <a:cubicBezTo>
                    <a:pt x="4750" y="9332"/>
                    <a:pt x="4755" y="9322"/>
                    <a:pt x="4755" y="9302"/>
                  </a:cubicBezTo>
                  <a:cubicBezTo>
                    <a:pt x="4755" y="9266"/>
                    <a:pt x="4755" y="9266"/>
                    <a:pt x="4729" y="9266"/>
                  </a:cubicBezTo>
                  <a:close/>
                  <a:moveTo>
                    <a:pt x="5111" y="9301"/>
                  </a:moveTo>
                  <a:cubicBezTo>
                    <a:pt x="5098" y="9301"/>
                    <a:pt x="5088" y="9305"/>
                    <a:pt x="5094" y="9329"/>
                  </a:cubicBezTo>
                  <a:cubicBezTo>
                    <a:pt x="5085" y="9365"/>
                    <a:pt x="5085" y="9365"/>
                    <a:pt x="5121" y="9365"/>
                  </a:cubicBezTo>
                  <a:cubicBezTo>
                    <a:pt x="5127" y="9365"/>
                    <a:pt x="5133" y="9366"/>
                    <a:pt x="5138" y="9366"/>
                  </a:cubicBezTo>
                  <a:cubicBezTo>
                    <a:pt x="5149" y="9366"/>
                    <a:pt x="5157" y="9362"/>
                    <a:pt x="5157" y="9338"/>
                  </a:cubicBezTo>
                  <a:cubicBezTo>
                    <a:pt x="5157" y="9302"/>
                    <a:pt x="5157" y="9302"/>
                    <a:pt x="5130" y="9302"/>
                  </a:cubicBezTo>
                  <a:cubicBezTo>
                    <a:pt x="5124" y="9302"/>
                    <a:pt x="5117" y="9301"/>
                    <a:pt x="5111" y="9301"/>
                  </a:cubicBezTo>
                  <a:close/>
                  <a:moveTo>
                    <a:pt x="2525" y="9266"/>
                  </a:moveTo>
                  <a:cubicBezTo>
                    <a:pt x="2507" y="9284"/>
                    <a:pt x="2480" y="9302"/>
                    <a:pt x="2480" y="9320"/>
                  </a:cubicBezTo>
                  <a:cubicBezTo>
                    <a:pt x="2480" y="9338"/>
                    <a:pt x="2507" y="9356"/>
                    <a:pt x="2525" y="9374"/>
                  </a:cubicBezTo>
                  <a:cubicBezTo>
                    <a:pt x="2552" y="9356"/>
                    <a:pt x="2579" y="9329"/>
                    <a:pt x="2579" y="9320"/>
                  </a:cubicBezTo>
                  <a:cubicBezTo>
                    <a:pt x="2570" y="9302"/>
                    <a:pt x="2543" y="9284"/>
                    <a:pt x="2525" y="9266"/>
                  </a:cubicBezTo>
                  <a:close/>
                  <a:moveTo>
                    <a:pt x="5523" y="9329"/>
                  </a:moveTo>
                  <a:cubicBezTo>
                    <a:pt x="5496" y="9329"/>
                    <a:pt x="5487" y="9338"/>
                    <a:pt x="5487" y="9365"/>
                  </a:cubicBezTo>
                  <a:cubicBezTo>
                    <a:pt x="5487" y="9400"/>
                    <a:pt x="5487" y="9400"/>
                    <a:pt x="5523" y="9400"/>
                  </a:cubicBezTo>
                  <a:cubicBezTo>
                    <a:pt x="5558" y="9400"/>
                    <a:pt x="5558" y="9400"/>
                    <a:pt x="5558" y="9374"/>
                  </a:cubicBezTo>
                  <a:cubicBezTo>
                    <a:pt x="5558" y="9329"/>
                    <a:pt x="5558" y="9338"/>
                    <a:pt x="5523" y="9329"/>
                  </a:cubicBezTo>
                  <a:close/>
                  <a:moveTo>
                    <a:pt x="2926" y="9302"/>
                  </a:moveTo>
                  <a:cubicBezTo>
                    <a:pt x="2909" y="9320"/>
                    <a:pt x="2882" y="9338"/>
                    <a:pt x="2882" y="9347"/>
                  </a:cubicBezTo>
                  <a:cubicBezTo>
                    <a:pt x="2882" y="9365"/>
                    <a:pt x="2909" y="9382"/>
                    <a:pt x="2926" y="9409"/>
                  </a:cubicBezTo>
                  <a:cubicBezTo>
                    <a:pt x="2944" y="9382"/>
                    <a:pt x="2980" y="9365"/>
                    <a:pt x="2971" y="9356"/>
                  </a:cubicBezTo>
                  <a:cubicBezTo>
                    <a:pt x="2971" y="9329"/>
                    <a:pt x="2944" y="9320"/>
                    <a:pt x="2926" y="9302"/>
                  </a:cubicBezTo>
                  <a:close/>
                  <a:moveTo>
                    <a:pt x="3331" y="9337"/>
                  </a:moveTo>
                  <a:cubicBezTo>
                    <a:pt x="3330" y="9337"/>
                    <a:pt x="3329" y="9337"/>
                    <a:pt x="3328" y="9338"/>
                  </a:cubicBezTo>
                  <a:cubicBezTo>
                    <a:pt x="3310" y="9347"/>
                    <a:pt x="3283" y="9365"/>
                    <a:pt x="3283" y="9382"/>
                  </a:cubicBezTo>
                  <a:cubicBezTo>
                    <a:pt x="3283" y="9400"/>
                    <a:pt x="3310" y="9418"/>
                    <a:pt x="3328" y="9445"/>
                  </a:cubicBezTo>
                  <a:cubicBezTo>
                    <a:pt x="3346" y="9418"/>
                    <a:pt x="3364" y="9409"/>
                    <a:pt x="3373" y="9382"/>
                  </a:cubicBezTo>
                  <a:cubicBezTo>
                    <a:pt x="3381" y="9374"/>
                    <a:pt x="3344" y="9337"/>
                    <a:pt x="3331" y="9337"/>
                  </a:cubicBezTo>
                  <a:close/>
                  <a:moveTo>
                    <a:pt x="3729" y="9382"/>
                  </a:moveTo>
                  <a:cubicBezTo>
                    <a:pt x="3703" y="9382"/>
                    <a:pt x="3694" y="9382"/>
                    <a:pt x="3694" y="9409"/>
                  </a:cubicBezTo>
                  <a:cubicBezTo>
                    <a:pt x="3694" y="9454"/>
                    <a:pt x="3694" y="9445"/>
                    <a:pt x="3729" y="9454"/>
                  </a:cubicBezTo>
                  <a:cubicBezTo>
                    <a:pt x="3747" y="9454"/>
                    <a:pt x="3765" y="9445"/>
                    <a:pt x="3756" y="9418"/>
                  </a:cubicBezTo>
                  <a:cubicBezTo>
                    <a:pt x="3756" y="9382"/>
                    <a:pt x="3756" y="9382"/>
                    <a:pt x="3729" y="9382"/>
                  </a:cubicBezTo>
                  <a:close/>
                  <a:moveTo>
                    <a:pt x="4143" y="9416"/>
                  </a:moveTo>
                  <a:cubicBezTo>
                    <a:pt x="4139" y="9416"/>
                    <a:pt x="4136" y="9417"/>
                    <a:pt x="4131" y="9418"/>
                  </a:cubicBezTo>
                  <a:cubicBezTo>
                    <a:pt x="4095" y="9418"/>
                    <a:pt x="4095" y="9418"/>
                    <a:pt x="4095" y="9454"/>
                  </a:cubicBezTo>
                  <a:cubicBezTo>
                    <a:pt x="4095" y="9472"/>
                    <a:pt x="4095" y="9481"/>
                    <a:pt x="4122" y="9481"/>
                  </a:cubicBezTo>
                  <a:cubicBezTo>
                    <a:pt x="4158" y="9481"/>
                    <a:pt x="4158" y="9481"/>
                    <a:pt x="4158" y="9454"/>
                  </a:cubicBezTo>
                  <a:cubicBezTo>
                    <a:pt x="4158" y="9432"/>
                    <a:pt x="4158" y="9416"/>
                    <a:pt x="4143" y="9416"/>
                  </a:cubicBezTo>
                  <a:close/>
                  <a:moveTo>
                    <a:pt x="4506" y="9445"/>
                  </a:moveTo>
                  <a:cubicBezTo>
                    <a:pt x="4488" y="9445"/>
                    <a:pt x="4470" y="9454"/>
                    <a:pt x="4479" y="9481"/>
                  </a:cubicBezTo>
                  <a:cubicBezTo>
                    <a:pt x="4479" y="9516"/>
                    <a:pt x="4470" y="9516"/>
                    <a:pt x="4506" y="9516"/>
                  </a:cubicBezTo>
                  <a:cubicBezTo>
                    <a:pt x="4532" y="9516"/>
                    <a:pt x="4541" y="9516"/>
                    <a:pt x="4541" y="9490"/>
                  </a:cubicBezTo>
                  <a:cubicBezTo>
                    <a:pt x="4541" y="9454"/>
                    <a:pt x="4541" y="9454"/>
                    <a:pt x="4506" y="9445"/>
                  </a:cubicBezTo>
                  <a:close/>
                  <a:moveTo>
                    <a:pt x="4896" y="9480"/>
                  </a:moveTo>
                  <a:cubicBezTo>
                    <a:pt x="4883" y="9480"/>
                    <a:pt x="4871" y="9484"/>
                    <a:pt x="4871" y="9507"/>
                  </a:cubicBezTo>
                  <a:cubicBezTo>
                    <a:pt x="4871" y="9552"/>
                    <a:pt x="4871" y="9552"/>
                    <a:pt x="4907" y="9552"/>
                  </a:cubicBezTo>
                  <a:cubicBezTo>
                    <a:pt x="4910" y="9552"/>
                    <a:pt x="4915" y="9553"/>
                    <a:pt x="4920" y="9553"/>
                  </a:cubicBezTo>
                  <a:cubicBezTo>
                    <a:pt x="4931" y="9553"/>
                    <a:pt x="4943" y="9549"/>
                    <a:pt x="4943" y="9525"/>
                  </a:cubicBezTo>
                  <a:cubicBezTo>
                    <a:pt x="4943" y="9481"/>
                    <a:pt x="4943" y="9481"/>
                    <a:pt x="4916" y="9481"/>
                  </a:cubicBezTo>
                  <a:cubicBezTo>
                    <a:pt x="4910" y="9481"/>
                    <a:pt x="4903" y="9480"/>
                    <a:pt x="4896" y="9480"/>
                  </a:cubicBezTo>
                  <a:close/>
                  <a:moveTo>
                    <a:pt x="2311" y="9454"/>
                  </a:moveTo>
                  <a:cubicBezTo>
                    <a:pt x="2293" y="9463"/>
                    <a:pt x="2266" y="9481"/>
                    <a:pt x="2266" y="9498"/>
                  </a:cubicBezTo>
                  <a:cubicBezTo>
                    <a:pt x="2266" y="9516"/>
                    <a:pt x="2293" y="9534"/>
                    <a:pt x="2311" y="9561"/>
                  </a:cubicBezTo>
                  <a:cubicBezTo>
                    <a:pt x="2329" y="9534"/>
                    <a:pt x="2364" y="9516"/>
                    <a:pt x="2356" y="9507"/>
                  </a:cubicBezTo>
                  <a:cubicBezTo>
                    <a:pt x="2356" y="9481"/>
                    <a:pt x="2329" y="9472"/>
                    <a:pt x="2311" y="9454"/>
                  </a:cubicBezTo>
                  <a:close/>
                  <a:moveTo>
                    <a:pt x="2712" y="9481"/>
                  </a:moveTo>
                  <a:cubicBezTo>
                    <a:pt x="2695" y="9498"/>
                    <a:pt x="2668" y="9516"/>
                    <a:pt x="2668" y="9534"/>
                  </a:cubicBezTo>
                  <a:cubicBezTo>
                    <a:pt x="2668" y="9552"/>
                    <a:pt x="2695" y="9570"/>
                    <a:pt x="2712" y="9588"/>
                  </a:cubicBezTo>
                  <a:cubicBezTo>
                    <a:pt x="2730" y="9570"/>
                    <a:pt x="2748" y="9552"/>
                    <a:pt x="2757" y="9534"/>
                  </a:cubicBezTo>
                  <a:cubicBezTo>
                    <a:pt x="2766" y="9525"/>
                    <a:pt x="2721" y="9481"/>
                    <a:pt x="2712" y="9481"/>
                  </a:cubicBezTo>
                  <a:close/>
                  <a:moveTo>
                    <a:pt x="5308" y="9516"/>
                  </a:moveTo>
                  <a:cubicBezTo>
                    <a:pt x="5273" y="9516"/>
                    <a:pt x="5273" y="9516"/>
                    <a:pt x="5273" y="9552"/>
                  </a:cubicBezTo>
                  <a:cubicBezTo>
                    <a:pt x="5273" y="9579"/>
                    <a:pt x="5282" y="9588"/>
                    <a:pt x="5308" y="9588"/>
                  </a:cubicBezTo>
                  <a:cubicBezTo>
                    <a:pt x="5344" y="9579"/>
                    <a:pt x="5335" y="9579"/>
                    <a:pt x="5344" y="9543"/>
                  </a:cubicBezTo>
                  <a:cubicBezTo>
                    <a:pt x="5344" y="9516"/>
                    <a:pt x="5326" y="9516"/>
                    <a:pt x="5308" y="9516"/>
                  </a:cubicBezTo>
                  <a:close/>
                  <a:moveTo>
                    <a:pt x="3114" y="9516"/>
                  </a:moveTo>
                  <a:cubicBezTo>
                    <a:pt x="3096" y="9516"/>
                    <a:pt x="3078" y="9552"/>
                    <a:pt x="3060" y="9561"/>
                  </a:cubicBezTo>
                  <a:cubicBezTo>
                    <a:pt x="3078" y="9579"/>
                    <a:pt x="3096" y="9605"/>
                    <a:pt x="3114" y="9614"/>
                  </a:cubicBezTo>
                  <a:cubicBezTo>
                    <a:pt x="3132" y="9614"/>
                    <a:pt x="3150" y="9588"/>
                    <a:pt x="3167" y="9561"/>
                  </a:cubicBezTo>
                  <a:cubicBezTo>
                    <a:pt x="3150" y="9543"/>
                    <a:pt x="3132" y="9516"/>
                    <a:pt x="3114" y="9516"/>
                  </a:cubicBezTo>
                  <a:close/>
                  <a:moveTo>
                    <a:pt x="3490" y="9565"/>
                  </a:moveTo>
                  <a:cubicBezTo>
                    <a:pt x="3480" y="9565"/>
                    <a:pt x="3480" y="9573"/>
                    <a:pt x="3480" y="9597"/>
                  </a:cubicBezTo>
                  <a:cubicBezTo>
                    <a:pt x="3480" y="9623"/>
                    <a:pt x="3480" y="9632"/>
                    <a:pt x="3506" y="9632"/>
                  </a:cubicBezTo>
                  <a:cubicBezTo>
                    <a:pt x="3542" y="9632"/>
                    <a:pt x="3542" y="9632"/>
                    <a:pt x="3542" y="9597"/>
                  </a:cubicBezTo>
                  <a:cubicBezTo>
                    <a:pt x="3542" y="9570"/>
                    <a:pt x="3542" y="9570"/>
                    <a:pt x="3515" y="9570"/>
                  </a:cubicBezTo>
                  <a:cubicBezTo>
                    <a:pt x="3503" y="9567"/>
                    <a:pt x="3495" y="9565"/>
                    <a:pt x="3490" y="9565"/>
                  </a:cubicBezTo>
                  <a:close/>
                  <a:moveTo>
                    <a:pt x="3908" y="9597"/>
                  </a:moveTo>
                  <a:cubicBezTo>
                    <a:pt x="3890" y="9597"/>
                    <a:pt x="3872" y="9597"/>
                    <a:pt x="3872" y="9632"/>
                  </a:cubicBezTo>
                  <a:cubicBezTo>
                    <a:pt x="3881" y="9668"/>
                    <a:pt x="3872" y="9668"/>
                    <a:pt x="3908" y="9668"/>
                  </a:cubicBezTo>
                  <a:cubicBezTo>
                    <a:pt x="3943" y="9668"/>
                    <a:pt x="3943" y="9668"/>
                    <a:pt x="3943" y="9632"/>
                  </a:cubicBezTo>
                  <a:cubicBezTo>
                    <a:pt x="3943" y="9597"/>
                    <a:pt x="3943" y="9597"/>
                    <a:pt x="3908" y="9597"/>
                  </a:cubicBezTo>
                  <a:close/>
                  <a:moveTo>
                    <a:pt x="4291" y="9632"/>
                  </a:moveTo>
                  <a:cubicBezTo>
                    <a:pt x="4274" y="9632"/>
                    <a:pt x="4256" y="9632"/>
                    <a:pt x="4256" y="9659"/>
                  </a:cubicBezTo>
                  <a:cubicBezTo>
                    <a:pt x="4256" y="9695"/>
                    <a:pt x="4256" y="9704"/>
                    <a:pt x="4291" y="9704"/>
                  </a:cubicBezTo>
                  <a:cubicBezTo>
                    <a:pt x="4327" y="9704"/>
                    <a:pt x="4327" y="9704"/>
                    <a:pt x="4327" y="9668"/>
                  </a:cubicBezTo>
                  <a:cubicBezTo>
                    <a:pt x="4327" y="9632"/>
                    <a:pt x="4327" y="9632"/>
                    <a:pt x="4291" y="9632"/>
                  </a:cubicBezTo>
                  <a:close/>
                  <a:moveTo>
                    <a:pt x="4693" y="9668"/>
                  </a:moveTo>
                  <a:cubicBezTo>
                    <a:pt x="4657" y="9668"/>
                    <a:pt x="4657" y="9668"/>
                    <a:pt x="4657" y="9704"/>
                  </a:cubicBezTo>
                  <a:cubicBezTo>
                    <a:pt x="4657" y="9721"/>
                    <a:pt x="4657" y="9730"/>
                    <a:pt x="4684" y="9730"/>
                  </a:cubicBezTo>
                  <a:cubicBezTo>
                    <a:pt x="4729" y="9730"/>
                    <a:pt x="4729" y="9730"/>
                    <a:pt x="4729" y="9695"/>
                  </a:cubicBezTo>
                  <a:cubicBezTo>
                    <a:pt x="4729" y="9677"/>
                    <a:pt x="4720" y="9668"/>
                    <a:pt x="4693" y="9668"/>
                  </a:cubicBezTo>
                  <a:close/>
                  <a:moveTo>
                    <a:pt x="5069" y="9699"/>
                  </a:moveTo>
                  <a:cubicBezTo>
                    <a:pt x="5059" y="9699"/>
                    <a:pt x="5059" y="9707"/>
                    <a:pt x="5059" y="9730"/>
                  </a:cubicBezTo>
                  <a:cubicBezTo>
                    <a:pt x="5059" y="9757"/>
                    <a:pt x="5059" y="9766"/>
                    <a:pt x="5085" y="9766"/>
                  </a:cubicBezTo>
                  <a:cubicBezTo>
                    <a:pt x="5121" y="9766"/>
                    <a:pt x="5121" y="9766"/>
                    <a:pt x="5121" y="9730"/>
                  </a:cubicBezTo>
                  <a:cubicBezTo>
                    <a:pt x="5121" y="9716"/>
                    <a:pt x="5121" y="9701"/>
                    <a:pt x="5106" y="9701"/>
                  </a:cubicBezTo>
                  <a:cubicBezTo>
                    <a:pt x="5103" y="9701"/>
                    <a:pt x="5099" y="9702"/>
                    <a:pt x="5094" y="9704"/>
                  </a:cubicBezTo>
                  <a:cubicBezTo>
                    <a:pt x="5082" y="9701"/>
                    <a:pt x="5074" y="9699"/>
                    <a:pt x="5069" y="9699"/>
                  </a:cubicBezTo>
                  <a:close/>
                  <a:moveTo>
                    <a:pt x="5469" y="9730"/>
                  </a:moveTo>
                  <a:cubicBezTo>
                    <a:pt x="5460" y="9739"/>
                    <a:pt x="5460" y="9739"/>
                    <a:pt x="5460" y="9748"/>
                  </a:cubicBezTo>
                  <a:cubicBezTo>
                    <a:pt x="5460" y="9748"/>
                    <a:pt x="5460" y="9757"/>
                    <a:pt x="5469" y="9766"/>
                  </a:cubicBezTo>
                  <a:cubicBezTo>
                    <a:pt x="5469" y="9757"/>
                    <a:pt x="5469" y="9757"/>
                    <a:pt x="5478" y="9748"/>
                  </a:cubicBezTo>
                  <a:cubicBezTo>
                    <a:pt x="5469" y="9748"/>
                    <a:pt x="5469" y="9739"/>
                    <a:pt x="5469" y="9730"/>
                  </a:cubicBezTo>
                  <a:close/>
                  <a:moveTo>
                    <a:pt x="2495" y="9667"/>
                  </a:moveTo>
                  <a:cubicBezTo>
                    <a:pt x="2482" y="9667"/>
                    <a:pt x="2437" y="9713"/>
                    <a:pt x="2445" y="9721"/>
                  </a:cubicBezTo>
                  <a:cubicBezTo>
                    <a:pt x="2463" y="9739"/>
                    <a:pt x="2480" y="9757"/>
                    <a:pt x="2498" y="9775"/>
                  </a:cubicBezTo>
                  <a:cubicBezTo>
                    <a:pt x="2516" y="9748"/>
                    <a:pt x="2543" y="9730"/>
                    <a:pt x="2543" y="9713"/>
                  </a:cubicBezTo>
                  <a:cubicBezTo>
                    <a:pt x="2543" y="9695"/>
                    <a:pt x="2516" y="9677"/>
                    <a:pt x="2498" y="9668"/>
                  </a:cubicBezTo>
                  <a:cubicBezTo>
                    <a:pt x="2498" y="9667"/>
                    <a:pt x="2497" y="9667"/>
                    <a:pt x="2495" y="9667"/>
                  </a:cubicBezTo>
                  <a:close/>
                  <a:moveTo>
                    <a:pt x="2896" y="9702"/>
                  </a:moveTo>
                  <a:cubicBezTo>
                    <a:pt x="2882" y="9702"/>
                    <a:pt x="2838" y="9740"/>
                    <a:pt x="2846" y="9748"/>
                  </a:cubicBezTo>
                  <a:cubicBezTo>
                    <a:pt x="2855" y="9766"/>
                    <a:pt x="2873" y="9784"/>
                    <a:pt x="2891" y="9811"/>
                  </a:cubicBezTo>
                  <a:cubicBezTo>
                    <a:pt x="2918" y="9784"/>
                    <a:pt x="2944" y="9766"/>
                    <a:pt x="2944" y="9748"/>
                  </a:cubicBezTo>
                  <a:cubicBezTo>
                    <a:pt x="2944" y="9730"/>
                    <a:pt x="2918" y="9713"/>
                    <a:pt x="2900" y="9704"/>
                  </a:cubicBezTo>
                  <a:cubicBezTo>
                    <a:pt x="2899" y="9703"/>
                    <a:pt x="2898" y="9702"/>
                    <a:pt x="2896" y="9702"/>
                  </a:cubicBezTo>
                  <a:close/>
                  <a:moveTo>
                    <a:pt x="3282" y="9747"/>
                  </a:moveTo>
                  <a:cubicBezTo>
                    <a:pt x="3268" y="9747"/>
                    <a:pt x="3257" y="9751"/>
                    <a:pt x="3257" y="9775"/>
                  </a:cubicBezTo>
                  <a:cubicBezTo>
                    <a:pt x="3265" y="9811"/>
                    <a:pt x="3257" y="9820"/>
                    <a:pt x="3292" y="9820"/>
                  </a:cubicBezTo>
                  <a:cubicBezTo>
                    <a:pt x="3298" y="9817"/>
                    <a:pt x="3304" y="9817"/>
                    <a:pt x="3309" y="9817"/>
                  </a:cubicBezTo>
                  <a:cubicBezTo>
                    <a:pt x="3320" y="9817"/>
                    <a:pt x="3328" y="9817"/>
                    <a:pt x="3328" y="9793"/>
                  </a:cubicBezTo>
                  <a:cubicBezTo>
                    <a:pt x="3328" y="9748"/>
                    <a:pt x="3328" y="9748"/>
                    <a:pt x="3301" y="9748"/>
                  </a:cubicBezTo>
                  <a:cubicBezTo>
                    <a:pt x="3295" y="9748"/>
                    <a:pt x="3288" y="9747"/>
                    <a:pt x="3282" y="9747"/>
                  </a:cubicBezTo>
                  <a:close/>
                  <a:moveTo>
                    <a:pt x="3694" y="9784"/>
                  </a:moveTo>
                  <a:cubicBezTo>
                    <a:pt x="3658" y="9784"/>
                    <a:pt x="3658" y="9784"/>
                    <a:pt x="3658" y="9820"/>
                  </a:cubicBezTo>
                  <a:cubicBezTo>
                    <a:pt x="3658" y="9834"/>
                    <a:pt x="3658" y="9849"/>
                    <a:pt x="3677" y="9849"/>
                  </a:cubicBezTo>
                  <a:cubicBezTo>
                    <a:pt x="3682" y="9849"/>
                    <a:pt x="3687" y="9848"/>
                    <a:pt x="3694" y="9846"/>
                  </a:cubicBezTo>
                  <a:cubicBezTo>
                    <a:pt x="3729" y="9846"/>
                    <a:pt x="3729" y="9846"/>
                    <a:pt x="3729" y="9811"/>
                  </a:cubicBezTo>
                  <a:cubicBezTo>
                    <a:pt x="3729" y="9793"/>
                    <a:pt x="3720" y="9784"/>
                    <a:pt x="3694" y="9784"/>
                  </a:cubicBezTo>
                  <a:close/>
                  <a:moveTo>
                    <a:pt x="4060" y="9816"/>
                  </a:moveTo>
                  <a:cubicBezTo>
                    <a:pt x="4047" y="9816"/>
                    <a:pt x="4042" y="9826"/>
                    <a:pt x="4042" y="9846"/>
                  </a:cubicBezTo>
                  <a:cubicBezTo>
                    <a:pt x="4042" y="9882"/>
                    <a:pt x="4042" y="9882"/>
                    <a:pt x="4077" y="9882"/>
                  </a:cubicBezTo>
                  <a:cubicBezTo>
                    <a:pt x="4104" y="9882"/>
                    <a:pt x="4104" y="9882"/>
                    <a:pt x="4113" y="9855"/>
                  </a:cubicBezTo>
                  <a:cubicBezTo>
                    <a:pt x="4113" y="9820"/>
                    <a:pt x="4113" y="9820"/>
                    <a:pt x="4077" y="9820"/>
                  </a:cubicBezTo>
                  <a:cubicBezTo>
                    <a:pt x="4071" y="9817"/>
                    <a:pt x="4065" y="9816"/>
                    <a:pt x="4060" y="9816"/>
                  </a:cubicBezTo>
                  <a:close/>
                  <a:moveTo>
                    <a:pt x="4479" y="9846"/>
                  </a:moveTo>
                  <a:cubicBezTo>
                    <a:pt x="4452" y="9846"/>
                    <a:pt x="4443" y="9846"/>
                    <a:pt x="4443" y="9882"/>
                  </a:cubicBezTo>
                  <a:cubicBezTo>
                    <a:pt x="4443" y="9918"/>
                    <a:pt x="4443" y="9918"/>
                    <a:pt x="4479" y="9918"/>
                  </a:cubicBezTo>
                  <a:cubicBezTo>
                    <a:pt x="4497" y="9918"/>
                    <a:pt x="4514" y="9918"/>
                    <a:pt x="4506" y="9882"/>
                  </a:cubicBezTo>
                  <a:cubicBezTo>
                    <a:pt x="4506" y="9846"/>
                    <a:pt x="4506" y="9846"/>
                    <a:pt x="4479" y="9846"/>
                  </a:cubicBezTo>
                  <a:close/>
                  <a:moveTo>
                    <a:pt x="4861" y="9881"/>
                  </a:moveTo>
                  <a:cubicBezTo>
                    <a:pt x="4848" y="9881"/>
                    <a:pt x="4839" y="9885"/>
                    <a:pt x="4845" y="9909"/>
                  </a:cubicBezTo>
                  <a:cubicBezTo>
                    <a:pt x="4845" y="9944"/>
                    <a:pt x="4836" y="9944"/>
                    <a:pt x="4871" y="9944"/>
                  </a:cubicBezTo>
                  <a:cubicBezTo>
                    <a:pt x="4878" y="9944"/>
                    <a:pt x="4887" y="9946"/>
                    <a:pt x="4894" y="9946"/>
                  </a:cubicBezTo>
                  <a:cubicBezTo>
                    <a:pt x="4905" y="9946"/>
                    <a:pt x="4912" y="9943"/>
                    <a:pt x="4907" y="9927"/>
                  </a:cubicBezTo>
                  <a:cubicBezTo>
                    <a:pt x="4907" y="9882"/>
                    <a:pt x="4907" y="9882"/>
                    <a:pt x="4880" y="9882"/>
                  </a:cubicBezTo>
                  <a:cubicBezTo>
                    <a:pt x="4874" y="9882"/>
                    <a:pt x="4867" y="9881"/>
                    <a:pt x="4861" y="9881"/>
                  </a:cubicBezTo>
                  <a:close/>
                  <a:moveTo>
                    <a:pt x="5273" y="9918"/>
                  </a:moveTo>
                  <a:cubicBezTo>
                    <a:pt x="5237" y="9918"/>
                    <a:pt x="5237" y="9918"/>
                    <a:pt x="5237" y="9953"/>
                  </a:cubicBezTo>
                  <a:cubicBezTo>
                    <a:pt x="5237" y="9980"/>
                    <a:pt x="5246" y="9980"/>
                    <a:pt x="5273" y="9980"/>
                  </a:cubicBezTo>
                  <a:cubicBezTo>
                    <a:pt x="5308" y="9980"/>
                    <a:pt x="5308" y="9980"/>
                    <a:pt x="5308" y="9944"/>
                  </a:cubicBezTo>
                  <a:cubicBezTo>
                    <a:pt x="5308" y="9918"/>
                    <a:pt x="5299" y="9918"/>
                    <a:pt x="5273" y="9918"/>
                  </a:cubicBezTo>
                  <a:close/>
                  <a:moveTo>
                    <a:pt x="2679" y="9881"/>
                  </a:moveTo>
                  <a:cubicBezTo>
                    <a:pt x="2678" y="9881"/>
                    <a:pt x="2677" y="9881"/>
                    <a:pt x="2677" y="9882"/>
                  </a:cubicBezTo>
                  <a:cubicBezTo>
                    <a:pt x="2659" y="9900"/>
                    <a:pt x="2632" y="9918"/>
                    <a:pt x="2632" y="9936"/>
                  </a:cubicBezTo>
                  <a:cubicBezTo>
                    <a:pt x="2632" y="9953"/>
                    <a:pt x="2659" y="9971"/>
                    <a:pt x="2677" y="9989"/>
                  </a:cubicBezTo>
                  <a:cubicBezTo>
                    <a:pt x="2695" y="9971"/>
                    <a:pt x="2712" y="9953"/>
                    <a:pt x="2730" y="9936"/>
                  </a:cubicBezTo>
                  <a:cubicBezTo>
                    <a:pt x="2738" y="9927"/>
                    <a:pt x="2693" y="9881"/>
                    <a:pt x="2679" y="9881"/>
                  </a:cubicBezTo>
                  <a:close/>
                  <a:moveTo>
                    <a:pt x="3061" y="9932"/>
                  </a:moveTo>
                  <a:cubicBezTo>
                    <a:pt x="3042" y="9932"/>
                    <a:pt x="3042" y="9942"/>
                    <a:pt x="3042" y="9962"/>
                  </a:cubicBezTo>
                  <a:cubicBezTo>
                    <a:pt x="3042" y="9989"/>
                    <a:pt x="3042" y="9998"/>
                    <a:pt x="3078" y="9998"/>
                  </a:cubicBezTo>
                  <a:cubicBezTo>
                    <a:pt x="3114" y="9998"/>
                    <a:pt x="3114" y="9998"/>
                    <a:pt x="3114" y="9962"/>
                  </a:cubicBezTo>
                  <a:cubicBezTo>
                    <a:pt x="3114" y="9948"/>
                    <a:pt x="3114" y="9933"/>
                    <a:pt x="3099" y="9933"/>
                  </a:cubicBezTo>
                  <a:cubicBezTo>
                    <a:pt x="3096" y="9933"/>
                    <a:pt x="3092" y="9934"/>
                    <a:pt x="3087" y="9936"/>
                  </a:cubicBezTo>
                  <a:cubicBezTo>
                    <a:pt x="3076" y="9933"/>
                    <a:pt x="3068" y="9932"/>
                    <a:pt x="3061" y="9932"/>
                  </a:cubicBezTo>
                  <a:close/>
                  <a:moveTo>
                    <a:pt x="3471" y="9962"/>
                  </a:moveTo>
                  <a:cubicBezTo>
                    <a:pt x="3444" y="9962"/>
                    <a:pt x="3444" y="9971"/>
                    <a:pt x="3444" y="9998"/>
                  </a:cubicBezTo>
                  <a:cubicBezTo>
                    <a:pt x="3444" y="10034"/>
                    <a:pt x="3444" y="10034"/>
                    <a:pt x="3480" y="10034"/>
                  </a:cubicBezTo>
                  <a:cubicBezTo>
                    <a:pt x="3506" y="10034"/>
                    <a:pt x="3515" y="10025"/>
                    <a:pt x="3506" y="9998"/>
                  </a:cubicBezTo>
                  <a:cubicBezTo>
                    <a:pt x="3506" y="9962"/>
                    <a:pt x="3506" y="9962"/>
                    <a:pt x="3471" y="9962"/>
                  </a:cubicBezTo>
                  <a:close/>
                  <a:moveTo>
                    <a:pt x="3863" y="9998"/>
                  </a:moveTo>
                  <a:cubicBezTo>
                    <a:pt x="3836" y="9998"/>
                    <a:pt x="3828" y="9998"/>
                    <a:pt x="3828" y="10025"/>
                  </a:cubicBezTo>
                  <a:cubicBezTo>
                    <a:pt x="3828" y="10069"/>
                    <a:pt x="3828" y="10069"/>
                    <a:pt x="3863" y="10069"/>
                  </a:cubicBezTo>
                  <a:cubicBezTo>
                    <a:pt x="3881" y="10069"/>
                    <a:pt x="3899" y="10060"/>
                    <a:pt x="3890" y="10034"/>
                  </a:cubicBezTo>
                  <a:cubicBezTo>
                    <a:pt x="3890" y="9998"/>
                    <a:pt x="3890" y="9998"/>
                    <a:pt x="3863" y="9998"/>
                  </a:cubicBezTo>
                  <a:close/>
                  <a:moveTo>
                    <a:pt x="4256" y="10034"/>
                  </a:moveTo>
                  <a:cubicBezTo>
                    <a:pt x="4229" y="10034"/>
                    <a:pt x="4220" y="10043"/>
                    <a:pt x="4229" y="10060"/>
                  </a:cubicBezTo>
                  <a:cubicBezTo>
                    <a:pt x="4229" y="10096"/>
                    <a:pt x="4229" y="10096"/>
                    <a:pt x="4265" y="10096"/>
                  </a:cubicBezTo>
                  <a:cubicBezTo>
                    <a:pt x="4270" y="10098"/>
                    <a:pt x="4274" y="10099"/>
                    <a:pt x="4277" y="10099"/>
                  </a:cubicBezTo>
                  <a:cubicBezTo>
                    <a:pt x="4291" y="10099"/>
                    <a:pt x="4291" y="10084"/>
                    <a:pt x="4291" y="10069"/>
                  </a:cubicBezTo>
                  <a:cubicBezTo>
                    <a:pt x="4291" y="10034"/>
                    <a:pt x="4291" y="10034"/>
                    <a:pt x="4256" y="10034"/>
                  </a:cubicBezTo>
                  <a:close/>
                  <a:moveTo>
                    <a:pt x="4635" y="10064"/>
                  </a:moveTo>
                  <a:cubicBezTo>
                    <a:pt x="4621" y="10064"/>
                    <a:pt x="4621" y="10072"/>
                    <a:pt x="4621" y="10096"/>
                  </a:cubicBezTo>
                  <a:cubicBezTo>
                    <a:pt x="4621" y="10123"/>
                    <a:pt x="4621" y="10132"/>
                    <a:pt x="4657" y="10132"/>
                  </a:cubicBezTo>
                  <a:cubicBezTo>
                    <a:pt x="4693" y="10132"/>
                    <a:pt x="4693" y="10132"/>
                    <a:pt x="4693" y="10096"/>
                  </a:cubicBezTo>
                  <a:cubicBezTo>
                    <a:pt x="4693" y="10082"/>
                    <a:pt x="4693" y="10067"/>
                    <a:pt x="4678" y="10067"/>
                  </a:cubicBezTo>
                  <a:cubicBezTo>
                    <a:pt x="4675" y="10067"/>
                    <a:pt x="4671" y="10068"/>
                    <a:pt x="4666" y="10069"/>
                  </a:cubicBezTo>
                  <a:cubicBezTo>
                    <a:pt x="4651" y="10066"/>
                    <a:pt x="4641" y="10064"/>
                    <a:pt x="4635" y="10064"/>
                  </a:cubicBezTo>
                  <a:close/>
                  <a:moveTo>
                    <a:pt x="5059" y="10096"/>
                  </a:moveTo>
                  <a:cubicBezTo>
                    <a:pt x="5023" y="10096"/>
                    <a:pt x="5023" y="10096"/>
                    <a:pt x="5023" y="10132"/>
                  </a:cubicBezTo>
                  <a:cubicBezTo>
                    <a:pt x="5023" y="10159"/>
                    <a:pt x="5023" y="10168"/>
                    <a:pt x="5050" y="10168"/>
                  </a:cubicBezTo>
                  <a:cubicBezTo>
                    <a:pt x="5094" y="10168"/>
                    <a:pt x="5094" y="10168"/>
                    <a:pt x="5094" y="10132"/>
                  </a:cubicBezTo>
                  <a:cubicBezTo>
                    <a:pt x="5094" y="10105"/>
                    <a:pt x="5085" y="10096"/>
                    <a:pt x="5059" y="10096"/>
                  </a:cubicBezTo>
                  <a:close/>
                  <a:moveTo>
                    <a:pt x="2873" y="10114"/>
                  </a:moveTo>
                  <a:cubicBezTo>
                    <a:pt x="2828" y="10114"/>
                    <a:pt x="2828" y="10114"/>
                    <a:pt x="2828" y="10141"/>
                  </a:cubicBezTo>
                  <a:cubicBezTo>
                    <a:pt x="2828" y="10159"/>
                    <a:pt x="2819" y="10185"/>
                    <a:pt x="2855" y="10185"/>
                  </a:cubicBezTo>
                  <a:cubicBezTo>
                    <a:pt x="2891" y="10185"/>
                    <a:pt x="2891" y="10185"/>
                    <a:pt x="2891" y="10150"/>
                  </a:cubicBezTo>
                  <a:cubicBezTo>
                    <a:pt x="2891" y="10132"/>
                    <a:pt x="2900" y="10114"/>
                    <a:pt x="2873" y="10114"/>
                  </a:cubicBezTo>
                  <a:close/>
                  <a:moveTo>
                    <a:pt x="3278" y="10148"/>
                  </a:moveTo>
                  <a:cubicBezTo>
                    <a:pt x="3274" y="10148"/>
                    <a:pt x="3270" y="10148"/>
                    <a:pt x="3265" y="10150"/>
                  </a:cubicBezTo>
                  <a:cubicBezTo>
                    <a:pt x="3230" y="10150"/>
                    <a:pt x="3230" y="10150"/>
                    <a:pt x="3230" y="10176"/>
                  </a:cubicBezTo>
                  <a:cubicBezTo>
                    <a:pt x="3230" y="10194"/>
                    <a:pt x="3221" y="10212"/>
                    <a:pt x="3257" y="10212"/>
                  </a:cubicBezTo>
                  <a:cubicBezTo>
                    <a:pt x="3292" y="10212"/>
                    <a:pt x="3292" y="10212"/>
                    <a:pt x="3292" y="10185"/>
                  </a:cubicBezTo>
                  <a:cubicBezTo>
                    <a:pt x="3292" y="10170"/>
                    <a:pt x="3299" y="10148"/>
                    <a:pt x="3278" y="10148"/>
                  </a:cubicBezTo>
                  <a:close/>
                  <a:moveTo>
                    <a:pt x="3661" y="10182"/>
                  </a:moveTo>
                  <a:cubicBezTo>
                    <a:pt x="3657" y="10182"/>
                    <a:pt x="3654" y="10183"/>
                    <a:pt x="3649" y="10185"/>
                  </a:cubicBezTo>
                  <a:cubicBezTo>
                    <a:pt x="3613" y="10185"/>
                    <a:pt x="3613" y="10185"/>
                    <a:pt x="3613" y="10221"/>
                  </a:cubicBezTo>
                  <a:cubicBezTo>
                    <a:pt x="3604" y="10248"/>
                    <a:pt x="3622" y="10248"/>
                    <a:pt x="3640" y="10248"/>
                  </a:cubicBezTo>
                  <a:cubicBezTo>
                    <a:pt x="3676" y="10248"/>
                    <a:pt x="3676" y="10248"/>
                    <a:pt x="3676" y="10212"/>
                  </a:cubicBezTo>
                  <a:cubicBezTo>
                    <a:pt x="3676" y="10192"/>
                    <a:pt x="3671" y="10182"/>
                    <a:pt x="3661" y="10182"/>
                  </a:cubicBezTo>
                  <a:close/>
                  <a:moveTo>
                    <a:pt x="4051" y="10212"/>
                  </a:moveTo>
                  <a:cubicBezTo>
                    <a:pt x="4006" y="10212"/>
                    <a:pt x="4015" y="10212"/>
                    <a:pt x="4006" y="10248"/>
                  </a:cubicBezTo>
                  <a:cubicBezTo>
                    <a:pt x="4006" y="10275"/>
                    <a:pt x="4015" y="10283"/>
                    <a:pt x="4042" y="10283"/>
                  </a:cubicBezTo>
                  <a:cubicBezTo>
                    <a:pt x="4077" y="10283"/>
                    <a:pt x="4077" y="10283"/>
                    <a:pt x="4077" y="10248"/>
                  </a:cubicBezTo>
                  <a:cubicBezTo>
                    <a:pt x="4077" y="10230"/>
                    <a:pt x="4077" y="10212"/>
                    <a:pt x="4051" y="10212"/>
                  </a:cubicBezTo>
                  <a:close/>
                  <a:moveTo>
                    <a:pt x="4452" y="10248"/>
                  </a:moveTo>
                  <a:cubicBezTo>
                    <a:pt x="4407" y="10248"/>
                    <a:pt x="4407" y="10248"/>
                    <a:pt x="4407" y="10275"/>
                  </a:cubicBezTo>
                  <a:cubicBezTo>
                    <a:pt x="4407" y="10292"/>
                    <a:pt x="4398" y="10319"/>
                    <a:pt x="4434" y="10319"/>
                  </a:cubicBezTo>
                  <a:cubicBezTo>
                    <a:pt x="4470" y="10310"/>
                    <a:pt x="4479" y="10319"/>
                    <a:pt x="4479" y="10283"/>
                  </a:cubicBezTo>
                  <a:cubicBezTo>
                    <a:pt x="4479" y="10266"/>
                    <a:pt x="4488" y="10248"/>
                    <a:pt x="4452" y="10248"/>
                  </a:cubicBezTo>
                  <a:close/>
                  <a:moveTo>
                    <a:pt x="4845" y="10283"/>
                  </a:moveTo>
                  <a:cubicBezTo>
                    <a:pt x="4809" y="10283"/>
                    <a:pt x="4809" y="10283"/>
                    <a:pt x="4809" y="10319"/>
                  </a:cubicBezTo>
                  <a:cubicBezTo>
                    <a:pt x="4809" y="10337"/>
                    <a:pt x="4809" y="10346"/>
                    <a:pt x="4836" y="10346"/>
                  </a:cubicBezTo>
                  <a:cubicBezTo>
                    <a:pt x="4871" y="10346"/>
                    <a:pt x="4871" y="10346"/>
                    <a:pt x="4871" y="10310"/>
                  </a:cubicBezTo>
                  <a:cubicBezTo>
                    <a:pt x="4880" y="10292"/>
                    <a:pt x="4871" y="10283"/>
                    <a:pt x="4845" y="10283"/>
                  </a:cubicBezTo>
                  <a:close/>
                  <a:moveTo>
                    <a:pt x="3042" y="10328"/>
                  </a:moveTo>
                  <a:cubicBezTo>
                    <a:pt x="3025" y="10328"/>
                    <a:pt x="3007" y="10337"/>
                    <a:pt x="3007" y="10364"/>
                  </a:cubicBezTo>
                  <a:cubicBezTo>
                    <a:pt x="3016" y="10399"/>
                    <a:pt x="3007" y="10399"/>
                    <a:pt x="3042" y="10399"/>
                  </a:cubicBezTo>
                  <a:cubicBezTo>
                    <a:pt x="3069" y="10399"/>
                    <a:pt x="3078" y="10399"/>
                    <a:pt x="3078" y="10373"/>
                  </a:cubicBezTo>
                  <a:cubicBezTo>
                    <a:pt x="3078" y="10328"/>
                    <a:pt x="3078" y="10328"/>
                    <a:pt x="3042" y="10328"/>
                  </a:cubicBezTo>
                  <a:close/>
                  <a:moveTo>
                    <a:pt x="3426" y="10364"/>
                  </a:moveTo>
                  <a:cubicBezTo>
                    <a:pt x="3399" y="10364"/>
                    <a:pt x="3390" y="10373"/>
                    <a:pt x="3390" y="10399"/>
                  </a:cubicBezTo>
                  <a:cubicBezTo>
                    <a:pt x="3399" y="10435"/>
                    <a:pt x="3390" y="10435"/>
                    <a:pt x="3435" y="10435"/>
                  </a:cubicBezTo>
                  <a:cubicBezTo>
                    <a:pt x="3462" y="10435"/>
                    <a:pt x="3462" y="10417"/>
                    <a:pt x="3462" y="10399"/>
                  </a:cubicBezTo>
                  <a:cubicBezTo>
                    <a:pt x="3462" y="10364"/>
                    <a:pt x="3462" y="10364"/>
                    <a:pt x="3426" y="10364"/>
                  </a:cubicBezTo>
                  <a:close/>
                  <a:moveTo>
                    <a:pt x="3828" y="10399"/>
                  </a:moveTo>
                  <a:cubicBezTo>
                    <a:pt x="3801" y="10399"/>
                    <a:pt x="3792" y="10399"/>
                    <a:pt x="3792" y="10426"/>
                  </a:cubicBezTo>
                  <a:cubicBezTo>
                    <a:pt x="3792" y="10462"/>
                    <a:pt x="3792" y="10462"/>
                    <a:pt x="3828" y="10462"/>
                  </a:cubicBezTo>
                  <a:cubicBezTo>
                    <a:pt x="3845" y="10462"/>
                    <a:pt x="3863" y="10462"/>
                    <a:pt x="3863" y="10435"/>
                  </a:cubicBezTo>
                  <a:cubicBezTo>
                    <a:pt x="3863" y="10399"/>
                    <a:pt x="3863" y="10399"/>
                    <a:pt x="3828" y="10399"/>
                  </a:cubicBezTo>
                  <a:close/>
                  <a:moveTo>
                    <a:pt x="4206" y="10430"/>
                  </a:moveTo>
                  <a:cubicBezTo>
                    <a:pt x="4193" y="10430"/>
                    <a:pt x="4193" y="10438"/>
                    <a:pt x="4193" y="10462"/>
                  </a:cubicBezTo>
                  <a:cubicBezTo>
                    <a:pt x="4193" y="10480"/>
                    <a:pt x="4184" y="10498"/>
                    <a:pt x="4220" y="10498"/>
                  </a:cubicBezTo>
                  <a:cubicBezTo>
                    <a:pt x="4256" y="10498"/>
                    <a:pt x="4256" y="10498"/>
                    <a:pt x="4256" y="10471"/>
                  </a:cubicBezTo>
                  <a:cubicBezTo>
                    <a:pt x="4256" y="10455"/>
                    <a:pt x="4262" y="10433"/>
                    <a:pt x="4247" y="10433"/>
                  </a:cubicBezTo>
                  <a:cubicBezTo>
                    <a:pt x="4245" y="10433"/>
                    <a:pt x="4242" y="10434"/>
                    <a:pt x="4238" y="10435"/>
                  </a:cubicBezTo>
                  <a:cubicBezTo>
                    <a:pt x="4223" y="10432"/>
                    <a:pt x="4213" y="10430"/>
                    <a:pt x="4206" y="10430"/>
                  </a:cubicBezTo>
                  <a:close/>
                  <a:moveTo>
                    <a:pt x="4621" y="10462"/>
                  </a:moveTo>
                  <a:cubicBezTo>
                    <a:pt x="4595" y="10462"/>
                    <a:pt x="4586" y="10471"/>
                    <a:pt x="4595" y="10498"/>
                  </a:cubicBezTo>
                  <a:cubicBezTo>
                    <a:pt x="4595" y="10533"/>
                    <a:pt x="4595" y="10533"/>
                    <a:pt x="4630" y="10533"/>
                  </a:cubicBezTo>
                  <a:cubicBezTo>
                    <a:pt x="4657" y="10533"/>
                    <a:pt x="4657" y="10524"/>
                    <a:pt x="4657" y="10498"/>
                  </a:cubicBezTo>
                  <a:cubicBezTo>
                    <a:pt x="4657" y="10462"/>
                    <a:pt x="4657" y="10462"/>
                    <a:pt x="4621" y="10462"/>
                  </a:cubicBezTo>
                  <a:close/>
                  <a:moveTo>
                    <a:pt x="2802" y="10498"/>
                  </a:moveTo>
                  <a:cubicBezTo>
                    <a:pt x="2802" y="10498"/>
                    <a:pt x="2802" y="10506"/>
                    <a:pt x="2802" y="10506"/>
                  </a:cubicBezTo>
                  <a:cubicBezTo>
                    <a:pt x="2811" y="10524"/>
                    <a:pt x="2811" y="10542"/>
                    <a:pt x="2819" y="10551"/>
                  </a:cubicBezTo>
                  <a:cubicBezTo>
                    <a:pt x="2828" y="10560"/>
                    <a:pt x="2837" y="10560"/>
                    <a:pt x="2846" y="10560"/>
                  </a:cubicBezTo>
                  <a:cubicBezTo>
                    <a:pt x="2855" y="10560"/>
                    <a:pt x="2864" y="10551"/>
                    <a:pt x="2864" y="10542"/>
                  </a:cubicBezTo>
                  <a:cubicBezTo>
                    <a:pt x="2864" y="10524"/>
                    <a:pt x="2864" y="10506"/>
                    <a:pt x="2855" y="10506"/>
                  </a:cubicBezTo>
                  <a:cubicBezTo>
                    <a:pt x="2837" y="10498"/>
                    <a:pt x="2819" y="10498"/>
                    <a:pt x="2802" y="10498"/>
                  </a:cubicBezTo>
                  <a:close/>
                  <a:moveTo>
                    <a:pt x="3192" y="10550"/>
                  </a:moveTo>
                  <a:cubicBezTo>
                    <a:pt x="3183" y="10550"/>
                    <a:pt x="3176" y="10553"/>
                    <a:pt x="3176" y="10569"/>
                  </a:cubicBezTo>
                  <a:cubicBezTo>
                    <a:pt x="3176" y="10614"/>
                    <a:pt x="3176" y="10614"/>
                    <a:pt x="3203" y="10614"/>
                  </a:cubicBezTo>
                  <a:cubicBezTo>
                    <a:pt x="3209" y="10614"/>
                    <a:pt x="3216" y="10615"/>
                    <a:pt x="3223" y="10615"/>
                  </a:cubicBezTo>
                  <a:cubicBezTo>
                    <a:pt x="3236" y="10615"/>
                    <a:pt x="3248" y="10611"/>
                    <a:pt x="3248" y="10587"/>
                  </a:cubicBezTo>
                  <a:cubicBezTo>
                    <a:pt x="3248" y="10551"/>
                    <a:pt x="3248" y="10551"/>
                    <a:pt x="3212" y="10551"/>
                  </a:cubicBezTo>
                  <a:cubicBezTo>
                    <a:pt x="3205" y="10551"/>
                    <a:pt x="3198" y="10550"/>
                    <a:pt x="3192" y="10550"/>
                  </a:cubicBezTo>
                  <a:close/>
                  <a:moveTo>
                    <a:pt x="3604" y="10578"/>
                  </a:moveTo>
                  <a:cubicBezTo>
                    <a:pt x="3578" y="10578"/>
                    <a:pt x="3578" y="10587"/>
                    <a:pt x="3578" y="10614"/>
                  </a:cubicBezTo>
                  <a:cubicBezTo>
                    <a:pt x="3578" y="10649"/>
                    <a:pt x="3578" y="10649"/>
                    <a:pt x="3613" y="10649"/>
                  </a:cubicBezTo>
                  <a:cubicBezTo>
                    <a:pt x="3640" y="10649"/>
                    <a:pt x="3649" y="10640"/>
                    <a:pt x="3640" y="10614"/>
                  </a:cubicBezTo>
                  <a:cubicBezTo>
                    <a:pt x="3640" y="10578"/>
                    <a:pt x="3640" y="10578"/>
                    <a:pt x="3604" y="10578"/>
                  </a:cubicBezTo>
                  <a:close/>
                  <a:moveTo>
                    <a:pt x="4015" y="10614"/>
                  </a:moveTo>
                  <a:cubicBezTo>
                    <a:pt x="3979" y="10614"/>
                    <a:pt x="3979" y="10614"/>
                    <a:pt x="3979" y="10649"/>
                  </a:cubicBezTo>
                  <a:cubicBezTo>
                    <a:pt x="3970" y="10676"/>
                    <a:pt x="3988" y="10685"/>
                    <a:pt x="4006" y="10685"/>
                  </a:cubicBezTo>
                  <a:cubicBezTo>
                    <a:pt x="4042" y="10676"/>
                    <a:pt x="4042" y="10676"/>
                    <a:pt x="4042" y="10640"/>
                  </a:cubicBezTo>
                  <a:cubicBezTo>
                    <a:pt x="4042" y="10614"/>
                    <a:pt x="4033" y="10614"/>
                    <a:pt x="4015" y="10614"/>
                  </a:cubicBezTo>
                  <a:close/>
                  <a:moveTo>
                    <a:pt x="4407" y="10649"/>
                  </a:moveTo>
                  <a:cubicBezTo>
                    <a:pt x="4390" y="10649"/>
                    <a:pt x="4372" y="10649"/>
                    <a:pt x="4372" y="10676"/>
                  </a:cubicBezTo>
                  <a:cubicBezTo>
                    <a:pt x="4381" y="10712"/>
                    <a:pt x="4372" y="10712"/>
                    <a:pt x="4407" y="10712"/>
                  </a:cubicBezTo>
                  <a:cubicBezTo>
                    <a:pt x="4434" y="10712"/>
                    <a:pt x="4443" y="10712"/>
                    <a:pt x="4443" y="10685"/>
                  </a:cubicBezTo>
                  <a:cubicBezTo>
                    <a:pt x="4443" y="10649"/>
                    <a:pt x="4443" y="10649"/>
                    <a:pt x="4407" y="10649"/>
                  </a:cubicBezTo>
                  <a:close/>
                  <a:moveTo>
                    <a:pt x="2998" y="10712"/>
                  </a:moveTo>
                  <a:cubicBezTo>
                    <a:pt x="2962" y="10712"/>
                    <a:pt x="2962" y="10712"/>
                    <a:pt x="2962" y="10747"/>
                  </a:cubicBezTo>
                  <a:cubicBezTo>
                    <a:pt x="2962" y="10774"/>
                    <a:pt x="2962" y="10783"/>
                    <a:pt x="2989" y="10783"/>
                  </a:cubicBezTo>
                  <a:cubicBezTo>
                    <a:pt x="3025" y="10783"/>
                    <a:pt x="3025" y="10783"/>
                    <a:pt x="3025" y="10747"/>
                  </a:cubicBezTo>
                  <a:cubicBezTo>
                    <a:pt x="3034" y="10721"/>
                    <a:pt x="3025" y="10712"/>
                    <a:pt x="2998" y="10712"/>
                  </a:cubicBezTo>
                  <a:close/>
                  <a:moveTo>
                    <a:pt x="3390" y="10765"/>
                  </a:moveTo>
                  <a:cubicBezTo>
                    <a:pt x="3373" y="10765"/>
                    <a:pt x="3355" y="10765"/>
                    <a:pt x="3364" y="10792"/>
                  </a:cubicBezTo>
                  <a:cubicBezTo>
                    <a:pt x="3364" y="10828"/>
                    <a:pt x="3364" y="10828"/>
                    <a:pt x="3399" y="10828"/>
                  </a:cubicBezTo>
                  <a:cubicBezTo>
                    <a:pt x="3404" y="10830"/>
                    <a:pt x="3408" y="10831"/>
                    <a:pt x="3411" y="10831"/>
                  </a:cubicBezTo>
                  <a:cubicBezTo>
                    <a:pt x="3421" y="10831"/>
                    <a:pt x="3426" y="10821"/>
                    <a:pt x="3426" y="10801"/>
                  </a:cubicBezTo>
                  <a:cubicBezTo>
                    <a:pt x="3426" y="10765"/>
                    <a:pt x="3426" y="10765"/>
                    <a:pt x="3390" y="10765"/>
                  </a:cubicBezTo>
                  <a:close/>
                  <a:moveTo>
                    <a:pt x="3809" y="10798"/>
                  </a:moveTo>
                  <a:cubicBezTo>
                    <a:pt x="3804" y="10798"/>
                    <a:pt x="3799" y="10799"/>
                    <a:pt x="3792" y="10801"/>
                  </a:cubicBezTo>
                  <a:cubicBezTo>
                    <a:pt x="3756" y="10801"/>
                    <a:pt x="3765" y="10801"/>
                    <a:pt x="3756" y="10837"/>
                  </a:cubicBezTo>
                  <a:cubicBezTo>
                    <a:pt x="3756" y="10863"/>
                    <a:pt x="3774" y="10863"/>
                    <a:pt x="3792" y="10863"/>
                  </a:cubicBezTo>
                  <a:cubicBezTo>
                    <a:pt x="3828" y="10863"/>
                    <a:pt x="3828" y="10863"/>
                    <a:pt x="3828" y="10828"/>
                  </a:cubicBezTo>
                  <a:cubicBezTo>
                    <a:pt x="3828" y="10808"/>
                    <a:pt x="3822" y="10798"/>
                    <a:pt x="3809" y="10798"/>
                  </a:cubicBezTo>
                  <a:close/>
                  <a:moveTo>
                    <a:pt x="4193" y="10828"/>
                  </a:moveTo>
                  <a:cubicBezTo>
                    <a:pt x="4158" y="10828"/>
                    <a:pt x="4158" y="10828"/>
                    <a:pt x="4158" y="10863"/>
                  </a:cubicBezTo>
                  <a:cubicBezTo>
                    <a:pt x="4158" y="10899"/>
                    <a:pt x="4167" y="10899"/>
                    <a:pt x="4193" y="10899"/>
                  </a:cubicBezTo>
                  <a:cubicBezTo>
                    <a:pt x="4229" y="10899"/>
                    <a:pt x="4229" y="10899"/>
                    <a:pt x="4229" y="10854"/>
                  </a:cubicBezTo>
                  <a:cubicBezTo>
                    <a:pt x="4229" y="10828"/>
                    <a:pt x="4211" y="10828"/>
                    <a:pt x="4193" y="10828"/>
                  </a:cubicBezTo>
                  <a:close/>
                  <a:moveTo>
                    <a:pt x="3156" y="10930"/>
                  </a:moveTo>
                  <a:cubicBezTo>
                    <a:pt x="3147" y="10930"/>
                    <a:pt x="3141" y="10935"/>
                    <a:pt x="3141" y="10953"/>
                  </a:cubicBezTo>
                  <a:cubicBezTo>
                    <a:pt x="3141" y="10997"/>
                    <a:pt x="3141" y="10997"/>
                    <a:pt x="3176" y="10997"/>
                  </a:cubicBezTo>
                  <a:cubicBezTo>
                    <a:pt x="3182" y="10997"/>
                    <a:pt x="3188" y="10998"/>
                    <a:pt x="3193" y="10998"/>
                  </a:cubicBezTo>
                  <a:cubicBezTo>
                    <a:pt x="3204" y="10998"/>
                    <a:pt x="3212" y="10994"/>
                    <a:pt x="3212" y="10970"/>
                  </a:cubicBezTo>
                  <a:cubicBezTo>
                    <a:pt x="3212" y="10943"/>
                    <a:pt x="3212" y="10931"/>
                    <a:pt x="3200" y="10931"/>
                  </a:cubicBezTo>
                  <a:cubicBezTo>
                    <a:pt x="3196" y="10931"/>
                    <a:pt x="3192" y="10933"/>
                    <a:pt x="3185" y="10935"/>
                  </a:cubicBezTo>
                  <a:cubicBezTo>
                    <a:pt x="3176" y="10935"/>
                    <a:pt x="3165" y="10930"/>
                    <a:pt x="3156" y="10930"/>
                  </a:cubicBezTo>
                  <a:close/>
                  <a:moveTo>
                    <a:pt x="3578" y="10979"/>
                  </a:moveTo>
                  <a:cubicBezTo>
                    <a:pt x="3551" y="10979"/>
                    <a:pt x="3542" y="10979"/>
                    <a:pt x="3542" y="11006"/>
                  </a:cubicBezTo>
                  <a:cubicBezTo>
                    <a:pt x="3542" y="11051"/>
                    <a:pt x="3542" y="11051"/>
                    <a:pt x="3578" y="11051"/>
                  </a:cubicBezTo>
                  <a:cubicBezTo>
                    <a:pt x="3604" y="11051"/>
                    <a:pt x="3613" y="11042"/>
                    <a:pt x="3613" y="11015"/>
                  </a:cubicBezTo>
                  <a:cubicBezTo>
                    <a:pt x="3604" y="10979"/>
                    <a:pt x="3613" y="10979"/>
                    <a:pt x="3578" y="10979"/>
                  </a:cubicBezTo>
                  <a:close/>
                  <a:moveTo>
                    <a:pt x="3979" y="11015"/>
                  </a:moveTo>
                  <a:cubicBezTo>
                    <a:pt x="3952" y="11015"/>
                    <a:pt x="3943" y="11015"/>
                    <a:pt x="3943" y="11042"/>
                  </a:cubicBezTo>
                  <a:cubicBezTo>
                    <a:pt x="3943" y="11077"/>
                    <a:pt x="3943" y="11077"/>
                    <a:pt x="3979" y="11077"/>
                  </a:cubicBezTo>
                  <a:cubicBezTo>
                    <a:pt x="3997" y="11077"/>
                    <a:pt x="4015" y="11077"/>
                    <a:pt x="4006" y="11051"/>
                  </a:cubicBezTo>
                  <a:cubicBezTo>
                    <a:pt x="4006" y="11015"/>
                    <a:pt x="4006" y="11015"/>
                    <a:pt x="3979" y="11015"/>
                  </a:cubicBezTo>
                  <a:close/>
                  <a:moveTo>
                    <a:pt x="3364" y="11149"/>
                  </a:moveTo>
                  <a:cubicBezTo>
                    <a:pt x="3328" y="11149"/>
                    <a:pt x="3328" y="11149"/>
                    <a:pt x="3328" y="11184"/>
                  </a:cubicBezTo>
                  <a:cubicBezTo>
                    <a:pt x="3328" y="11211"/>
                    <a:pt x="3337" y="11211"/>
                    <a:pt x="3364" y="11211"/>
                  </a:cubicBezTo>
                  <a:cubicBezTo>
                    <a:pt x="3390" y="11211"/>
                    <a:pt x="3390" y="11211"/>
                    <a:pt x="3390" y="11176"/>
                  </a:cubicBezTo>
                  <a:cubicBezTo>
                    <a:pt x="3399" y="11149"/>
                    <a:pt x="3381" y="11149"/>
                    <a:pt x="3364" y="11149"/>
                  </a:cubicBezTo>
                  <a:close/>
                  <a:moveTo>
                    <a:pt x="3746" y="11192"/>
                  </a:moveTo>
                  <a:cubicBezTo>
                    <a:pt x="3733" y="11192"/>
                    <a:pt x="3723" y="11196"/>
                    <a:pt x="3729" y="11220"/>
                  </a:cubicBezTo>
                  <a:cubicBezTo>
                    <a:pt x="3720" y="11265"/>
                    <a:pt x="3729" y="11265"/>
                    <a:pt x="3756" y="11265"/>
                  </a:cubicBezTo>
                  <a:cubicBezTo>
                    <a:pt x="3762" y="11265"/>
                    <a:pt x="3768" y="11266"/>
                    <a:pt x="3773" y="11266"/>
                  </a:cubicBezTo>
                  <a:cubicBezTo>
                    <a:pt x="3784" y="11266"/>
                    <a:pt x="3792" y="11262"/>
                    <a:pt x="3792" y="11238"/>
                  </a:cubicBezTo>
                  <a:cubicBezTo>
                    <a:pt x="3792" y="11193"/>
                    <a:pt x="3792" y="11193"/>
                    <a:pt x="3765" y="11193"/>
                  </a:cubicBezTo>
                  <a:cubicBezTo>
                    <a:pt x="3759" y="11193"/>
                    <a:pt x="3752" y="11192"/>
                    <a:pt x="3746" y="11192"/>
                  </a:cubicBezTo>
                  <a:close/>
                  <a:moveTo>
                    <a:pt x="3563" y="11361"/>
                  </a:moveTo>
                  <a:cubicBezTo>
                    <a:pt x="3560" y="11361"/>
                    <a:pt x="3556" y="11362"/>
                    <a:pt x="3551" y="11363"/>
                  </a:cubicBezTo>
                  <a:cubicBezTo>
                    <a:pt x="3515" y="11363"/>
                    <a:pt x="3506" y="11363"/>
                    <a:pt x="3506" y="11390"/>
                  </a:cubicBezTo>
                  <a:cubicBezTo>
                    <a:pt x="3506" y="11405"/>
                    <a:pt x="3500" y="11427"/>
                    <a:pt x="3521" y="11427"/>
                  </a:cubicBezTo>
                  <a:cubicBezTo>
                    <a:pt x="3524" y="11427"/>
                    <a:pt x="3528" y="11427"/>
                    <a:pt x="3533" y="11425"/>
                  </a:cubicBezTo>
                  <a:cubicBezTo>
                    <a:pt x="3548" y="11425"/>
                    <a:pt x="3558" y="11426"/>
                    <a:pt x="3565" y="11426"/>
                  </a:cubicBezTo>
                  <a:cubicBezTo>
                    <a:pt x="3578" y="11426"/>
                    <a:pt x="3578" y="11422"/>
                    <a:pt x="3578" y="11399"/>
                  </a:cubicBezTo>
                  <a:cubicBezTo>
                    <a:pt x="3578" y="11383"/>
                    <a:pt x="3584" y="11361"/>
                    <a:pt x="3563" y="11361"/>
                  </a:cubicBezTo>
                  <a:close/>
                </a:path>
              </a:pathLst>
            </a:custGeom>
            <a:solidFill>
              <a:srgbClr val="AEC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2" name="Google Shape;1482;p19"/>
            <p:cNvSpPr/>
            <p:nvPr/>
          </p:nvSpPr>
          <p:spPr>
            <a:xfrm>
              <a:off x="11967555" y="3407909"/>
              <a:ext cx="589473" cy="669462"/>
            </a:xfrm>
            <a:custGeom>
              <a:avLst/>
              <a:gdLst/>
              <a:ahLst/>
              <a:cxnLst/>
              <a:rect l="l" t="t" r="r" b="b"/>
              <a:pathLst>
                <a:path w="11371" h="12914" extrusionOk="0">
                  <a:moveTo>
                    <a:pt x="5524" y="1"/>
                  </a:moveTo>
                  <a:cubicBezTo>
                    <a:pt x="5512" y="1"/>
                    <a:pt x="5500" y="1"/>
                    <a:pt x="5487" y="1"/>
                  </a:cubicBezTo>
                  <a:cubicBezTo>
                    <a:pt x="331" y="45"/>
                    <a:pt x="1" y="9109"/>
                    <a:pt x="4345" y="12142"/>
                  </a:cubicBezTo>
                  <a:cubicBezTo>
                    <a:pt x="5084" y="12658"/>
                    <a:pt x="5922" y="12914"/>
                    <a:pt x="6750" y="12914"/>
                  </a:cubicBezTo>
                  <a:cubicBezTo>
                    <a:pt x="9103" y="12914"/>
                    <a:pt x="11370" y="10844"/>
                    <a:pt x="11000" y="6772"/>
                  </a:cubicBezTo>
                  <a:cubicBezTo>
                    <a:pt x="10530" y="1530"/>
                    <a:pt x="7653" y="1"/>
                    <a:pt x="5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3" name="Google Shape;1483;p19"/>
            <p:cNvSpPr/>
            <p:nvPr/>
          </p:nvSpPr>
          <p:spPr>
            <a:xfrm>
              <a:off x="12036036" y="3407909"/>
              <a:ext cx="504144" cy="670188"/>
            </a:xfrm>
            <a:custGeom>
              <a:avLst/>
              <a:gdLst/>
              <a:ahLst/>
              <a:cxnLst/>
              <a:rect l="l" t="t" r="r" b="b"/>
              <a:pathLst>
                <a:path w="9725" h="12928" extrusionOk="0">
                  <a:moveTo>
                    <a:pt x="3792" y="16"/>
                  </a:moveTo>
                  <a:cubicBezTo>
                    <a:pt x="3783" y="16"/>
                    <a:pt x="3774" y="19"/>
                    <a:pt x="3765" y="19"/>
                  </a:cubicBezTo>
                  <a:lnTo>
                    <a:pt x="3720" y="19"/>
                  </a:lnTo>
                  <a:cubicBezTo>
                    <a:pt x="3720" y="28"/>
                    <a:pt x="3729" y="37"/>
                    <a:pt x="3729" y="37"/>
                  </a:cubicBezTo>
                  <a:lnTo>
                    <a:pt x="3783" y="37"/>
                  </a:lnTo>
                  <a:cubicBezTo>
                    <a:pt x="3783" y="37"/>
                    <a:pt x="3801" y="28"/>
                    <a:pt x="3818" y="28"/>
                  </a:cubicBezTo>
                  <a:cubicBezTo>
                    <a:pt x="3809" y="19"/>
                    <a:pt x="3801" y="16"/>
                    <a:pt x="3792" y="16"/>
                  </a:cubicBezTo>
                  <a:close/>
                  <a:moveTo>
                    <a:pt x="4363" y="1"/>
                  </a:moveTo>
                  <a:cubicBezTo>
                    <a:pt x="4336" y="1"/>
                    <a:pt x="4336" y="10"/>
                    <a:pt x="4345" y="37"/>
                  </a:cubicBezTo>
                  <a:cubicBezTo>
                    <a:pt x="4363" y="81"/>
                    <a:pt x="4389" y="108"/>
                    <a:pt x="4434" y="117"/>
                  </a:cubicBezTo>
                  <a:cubicBezTo>
                    <a:pt x="4470" y="117"/>
                    <a:pt x="4514" y="90"/>
                    <a:pt x="4523" y="37"/>
                  </a:cubicBezTo>
                  <a:cubicBezTo>
                    <a:pt x="4523" y="37"/>
                    <a:pt x="4532" y="28"/>
                    <a:pt x="4532" y="19"/>
                  </a:cubicBezTo>
                  <a:cubicBezTo>
                    <a:pt x="4523" y="10"/>
                    <a:pt x="4514" y="1"/>
                    <a:pt x="4505" y="1"/>
                  </a:cubicBezTo>
                  <a:close/>
                  <a:moveTo>
                    <a:pt x="5029" y="68"/>
                  </a:moveTo>
                  <a:cubicBezTo>
                    <a:pt x="5021" y="68"/>
                    <a:pt x="5011" y="72"/>
                    <a:pt x="5005" y="72"/>
                  </a:cubicBezTo>
                  <a:cubicBezTo>
                    <a:pt x="5005" y="81"/>
                    <a:pt x="5014" y="99"/>
                    <a:pt x="5014" y="108"/>
                  </a:cubicBezTo>
                  <a:cubicBezTo>
                    <a:pt x="5023" y="153"/>
                    <a:pt x="5058" y="161"/>
                    <a:pt x="5085" y="161"/>
                  </a:cubicBezTo>
                  <a:cubicBezTo>
                    <a:pt x="5091" y="163"/>
                    <a:pt x="5098" y="164"/>
                    <a:pt x="5104" y="164"/>
                  </a:cubicBezTo>
                  <a:cubicBezTo>
                    <a:pt x="5133" y="164"/>
                    <a:pt x="5160" y="148"/>
                    <a:pt x="5174" y="126"/>
                  </a:cubicBezTo>
                  <a:cubicBezTo>
                    <a:pt x="5183" y="126"/>
                    <a:pt x="5183" y="117"/>
                    <a:pt x="5183" y="108"/>
                  </a:cubicBezTo>
                  <a:cubicBezTo>
                    <a:pt x="5174" y="108"/>
                    <a:pt x="5174" y="99"/>
                    <a:pt x="5165" y="99"/>
                  </a:cubicBezTo>
                  <a:cubicBezTo>
                    <a:pt x="5148" y="90"/>
                    <a:pt x="5130" y="90"/>
                    <a:pt x="5103" y="81"/>
                  </a:cubicBezTo>
                  <a:cubicBezTo>
                    <a:pt x="5094" y="81"/>
                    <a:pt x="5083" y="83"/>
                    <a:pt x="5072" y="83"/>
                  </a:cubicBezTo>
                  <a:cubicBezTo>
                    <a:pt x="5061" y="83"/>
                    <a:pt x="5049" y="81"/>
                    <a:pt x="5041" y="72"/>
                  </a:cubicBezTo>
                  <a:cubicBezTo>
                    <a:pt x="5038" y="69"/>
                    <a:pt x="5034" y="68"/>
                    <a:pt x="5029" y="68"/>
                  </a:cubicBezTo>
                  <a:close/>
                  <a:moveTo>
                    <a:pt x="2775" y="251"/>
                  </a:moveTo>
                  <a:cubicBezTo>
                    <a:pt x="2775" y="251"/>
                    <a:pt x="2775" y="251"/>
                    <a:pt x="2775" y="260"/>
                  </a:cubicBezTo>
                  <a:cubicBezTo>
                    <a:pt x="2775" y="260"/>
                    <a:pt x="2775" y="260"/>
                    <a:pt x="2775" y="268"/>
                  </a:cubicBezTo>
                  <a:lnTo>
                    <a:pt x="2784" y="260"/>
                  </a:lnTo>
                  <a:cubicBezTo>
                    <a:pt x="2784" y="260"/>
                    <a:pt x="2784" y="251"/>
                    <a:pt x="2775" y="251"/>
                  </a:cubicBezTo>
                  <a:close/>
                  <a:moveTo>
                    <a:pt x="2739" y="268"/>
                  </a:moveTo>
                  <a:cubicBezTo>
                    <a:pt x="2739" y="268"/>
                    <a:pt x="2739" y="268"/>
                    <a:pt x="2739" y="277"/>
                  </a:cubicBezTo>
                  <a:lnTo>
                    <a:pt x="2757" y="277"/>
                  </a:lnTo>
                  <a:cubicBezTo>
                    <a:pt x="2748" y="268"/>
                    <a:pt x="2748" y="268"/>
                    <a:pt x="2739" y="268"/>
                  </a:cubicBezTo>
                  <a:close/>
                  <a:moveTo>
                    <a:pt x="3394" y="169"/>
                  </a:moveTo>
                  <a:cubicBezTo>
                    <a:pt x="3349" y="169"/>
                    <a:pt x="3319" y="210"/>
                    <a:pt x="3319" y="251"/>
                  </a:cubicBezTo>
                  <a:cubicBezTo>
                    <a:pt x="3319" y="295"/>
                    <a:pt x="3354" y="331"/>
                    <a:pt x="3399" y="331"/>
                  </a:cubicBezTo>
                  <a:cubicBezTo>
                    <a:pt x="3453" y="331"/>
                    <a:pt x="3488" y="295"/>
                    <a:pt x="3488" y="251"/>
                  </a:cubicBezTo>
                  <a:cubicBezTo>
                    <a:pt x="3488" y="206"/>
                    <a:pt x="3453" y="170"/>
                    <a:pt x="3408" y="170"/>
                  </a:cubicBezTo>
                  <a:cubicBezTo>
                    <a:pt x="3403" y="170"/>
                    <a:pt x="3399" y="169"/>
                    <a:pt x="3394" y="169"/>
                  </a:cubicBezTo>
                  <a:close/>
                  <a:moveTo>
                    <a:pt x="4068" y="233"/>
                  </a:moveTo>
                  <a:cubicBezTo>
                    <a:pt x="4006" y="233"/>
                    <a:pt x="3988" y="260"/>
                    <a:pt x="3988" y="322"/>
                  </a:cubicBezTo>
                  <a:cubicBezTo>
                    <a:pt x="3988" y="376"/>
                    <a:pt x="4015" y="402"/>
                    <a:pt x="4077" y="402"/>
                  </a:cubicBezTo>
                  <a:cubicBezTo>
                    <a:pt x="4131" y="402"/>
                    <a:pt x="4148" y="376"/>
                    <a:pt x="4148" y="313"/>
                  </a:cubicBezTo>
                  <a:cubicBezTo>
                    <a:pt x="4148" y="260"/>
                    <a:pt x="4131" y="233"/>
                    <a:pt x="4068" y="233"/>
                  </a:cubicBezTo>
                  <a:close/>
                  <a:moveTo>
                    <a:pt x="4737" y="268"/>
                  </a:moveTo>
                  <a:cubicBezTo>
                    <a:pt x="4684" y="268"/>
                    <a:pt x="4630" y="313"/>
                    <a:pt x="4630" y="367"/>
                  </a:cubicBezTo>
                  <a:cubicBezTo>
                    <a:pt x="4630" y="420"/>
                    <a:pt x="4675" y="465"/>
                    <a:pt x="4728" y="465"/>
                  </a:cubicBezTo>
                  <a:cubicBezTo>
                    <a:pt x="4782" y="465"/>
                    <a:pt x="4835" y="420"/>
                    <a:pt x="4835" y="367"/>
                  </a:cubicBezTo>
                  <a:cubicBezTo>
                    <a:pt x="4835" y="313"/>
                    <a:pt x="4791" y="268"/>
                    <a:pt x="4737" y="268"/>
                  </a:cubicBezTo>
                  <a:close/>
                  <a:moveTo>
                    <a:pt x="5397" y="331"/>
                  </a:moveTo>
                  <a:cubicBezTo>
                    <a:pt x="5335" y="331"/>
                    <a:pt x="5299" y="376"/>
                    <a:pt x="5299" y="438"/>
                  </a:cubicBezTo>
                  <a:cubicBezTo>
                    <a:pt x="5299" y="492"/>
                    <a:pt x="5344" y="536"/>
                    <a:pt x="5397" y="536"/>
                  </a:cubicBezTo>
                  <a:cubicBezTo>
                    <a:pt x="5460" y="536"/>
                    <a:pt x="5496" y="492"/>
                    <a:pt x="5496" y="429"/>
                  </a:cubicBezTo>
                  <a:cubicBezTo>
                    <a:pt x="5496" y="376"/>
                    <a:pt x="5460" y="331"/>
                    <a:pt x="5397" y="331"/>
                  </a:cubicBezTo>
                  <a:close/>
                  <a:moveTo>
                    <a:pt x="2413" y="432"/>
                  </a:moveTo>
                  <a:cubicBezTo>
                    <a:pt x="2403" y="432"/>
                    <a:pt x="2393" y="436"/>
                    <a:pt x="2382" y="447"/>
                  </a:cubicBezTo>
                  <a:cubicBezTo>
                    <a:pt x="2373" y="456"/>
                    <a:pt x="2355" y="456"/>
                    <a:pt x="2337" y="465"/>
                  </a:cubicBezTo>
                  <a:cubicBezTo>
                    <a:pt x="2302" y="483"/>
                    <a:pt x="2302" y="492"/>
                    <a:pt x="2320" y="527"/>
                  </a:cubicBezTo>
                  <a:cubicBezTo>
                    <a:pt x="2329" y="545"/>
                    <a:pt x="2346" y="554"/>
                    <a:pt x="2364" y="572"/>
                  </a:cubicBezTo>
                  <a:cubicBezTo>
                    <a:pt x="2373" y="580"/>
                    <a:pt x="2381" y="583"/>
                    <a:pt x="2389" y="583"/>
                  </a:cubicBezTo>
                  <a:cubicBezTo>
                    <a:pt x="2406" y="583"/>
                    <a:pt x="2421" y="569"/>
                    <a:pt x="2427" y="563"/>
                  </a:cubicBezTo>
                  <a:cubicBezTo>
                    <a:pt x="2453" y="554"/>
                    <a:pt x="2462" y="518"/>
                    <a:pt x="2471" y="500"/>
                  </a:cubicBezTo>
                  <a:cubicBezTo>
                    <a:pt x="2462" y="474"/>
                    <a:pt x="2453" y="456"/>
                    <a:pt x="2436" y="438"/>
                  </a:cubicBezTo>
                  <a:cubicBezTo>
                    <a:pt x="2428" y="434"/>
                    <a:pt x="2421" y="432"/>
                    <a:pt x="2413" y="432"/>
                  </a:cubicBezTo>
                  <a:close/>
                  <a:moveTo>
                    <a:pt x="6049" y="384"/>
                  </a:moveTo>
                  <a:cubicBezTo>
                    <a:pt x="5986" y="384"/>
                    <a:pt x="5933" y="447"/>
                    <a:pt x="5950" y="500"/>
                  </a:cubicBezTo>
                  <a:cubicBezTo>
                    <a:pt x="5959" y="545"/>
                    <a:pt x="5995" y="581"/>
                    <a:pt x="6040" y="599"/>
                  </a:cubicBezTo>
                  <a:cubicBezTo>
                    <a:pt x="6046" y="600"/>
                    <a:pt x="6053" y="601"/>
                    <a:pt x="6059" y="601"/>
                  </a:cubicBezTo>
                  <a:cubicBezTo>
                    <a:pt x="6091" y="601"/>
                    <a:pt x="6125" y="585"/>
                    <a:pt x="6147" y="563"/>
                  </a:cubicBezTo>
                  <a:cubicBezTo>
                    <a:pt x="6156" y="545"/>
                    <a:pt x="6165" y="527"/>
                    <a:pt x="6174" y="509"/>
                  </a:cubicBezTo>
                  <a:cubicBezTo>
                    <a:pt x="6182" y="492"/>
                    <a:pt x="6191" y="465"/>
                    <a:pt x="6165" y="447"/>
                  </a:cubicBezTo>
                  <a:cubicBezTo>
                    <a:pt x="6138" y="411"/>
                    <a:pt x="6093" y="393"/>
                    <a:pt x="6049" y="384"/>
                  </a:cubicBezTo>
                  <a:close/>
                  <a:moveTo>
                    <a:pt x="3051" y="465"/>
                  </a:moveTo>
                  <a:cubicBezTo>
                    <a:pt x="3007" y="465"/>
                    <a:pt x="2971" y="500"/>
                    <a:pt x="2971" y="545"/>
                  </a:cubicBezTo>
                  <a:cubicBezTo>
                    <a:pt x="2971" y="599"/>
                    <a:pt x="3007" y="634"/>
                    <a:pt x="3060" y="634"/>
                  </a:cubicBezTo>
                  <a:cubicBezTo>
                    <a:pt x="3105" y="634"/>
                    <a:pt x="3140" y="590"/>
                    <a:pt x="3140" y="545"/>
                  </a:cubicBezTo>
                  <a:cubicBezTo>
                    <a:pt x="3131" y="500"/>
                    <a:pt x="3096" y="465"/>
                    <a:pt x="3051" y="465"/>
                  </a:cubicBezTo>
                  <a:close/>
                  <a:moveTo>
                    <a:pt x="3702" y="536"/>
                  </a:moveTo>
                  <a:cubicBezTo>
                    <a:pt x="3640" y="536"/>
                    <a:pt x="3622" y="554"/>
                    <a:pt x="3622" y="616"/>
                  </a:cubicBezTo>
                  <a:cubicBezTo>
                    <a:pt x="3622" y="679"/>
                    <a:pt x="3640" y="697"/>
                    <a:pt x="3702" y="697"/>
                  </a:cubicBezTo>
                  <a:cubicBezTo>
                    <a:pt x="3765" y="697"/>
                    <a:pt x="3783" y="679"/>
                    <a:pt x="3783" y="616"/>
                  </a:cubicBezTo>
                  <a:cubicBezTo>
                    <a:pt x="3783" y="554"/>
                    <a:pt x="3765" y="536"/>
                    <a:pt x="3702" y="536"/>
                  </a:cubicBezTo>
                  <a:close/>
                  <a:moveTo>
                    <a:pt x="4371" y="563"/>
                  </a:moveTo>
                  <a:cubicBezTo>
                    <a:pt x="4318" y="563"/>
                    <a:pt x="4264" y="607"/>
                    <a:pt x="4264" y="670"/>
                  </a:cubicBezTo>
                  <a:cubicBezTo>
                    <a:pt x="4264" y="715"/>
                    <a:pt x="4318" y="768"/>
                    <a:pt x="4371" y="768"/>
                  </a:cubicBezTo>
                  <a:cubicBezTo>
                    <a:pt x="4416" y="768"/>
                    <a:pt x="4470" y="723"/>
                    <a:pt x="4470" y="670"/>
                  </a:cubicBezTo>
                  <a:cubicBezTo>
                    <a:pt x="4470" y="616"/>
                    <a:pt x="4425" y="563"/>
                    <a:pt x="4371" y="563"/>
                  </a:cubicBezTo>
                  <a:close/>
                  <a:moveTo>
                    <a:pt x="5032" y="634"/>
                  </a:moveTo>
                  <a:cubicBezTo>
                    <a:pt x="4969" y="634"/>
                    <a:pt x="4933" y="670"/>
                    <a:pt x="4933" y="732"/>
                  </a:cubicBezTo>
                  <a:cubicBezTo>
                    <a:pt x="4933" y="795"/>
                    <a:pt x="4969" y="830"/>
                    <a:pt x="5032" y="830"/>
                  </a:cubicBezTo>
                  <a:cubicBezTo>
                    <a:pt x="5094" y="830"/>
                    <a:pt x="5130" y="795"/>
                    <a:pt x="5130" y="732"/>
                  </a:cubicBezTo>
                  <a:cubicBezTo>
                    <a:pt x="5130" y="670"/>
                    <a:pt x="5094" y="634"/>
                    <a:pt x="5032" y="634"/>
                  </a:cubicBezTo>
                  <a:close/>
                  <a:moveTo>
                    <a:pt x="2025" y="715"/>
                  </a:moveTo>
                  <a:cubicBezTo>
                    <a:pt x="1998" y="715"/>
                    <a:pt x="1945" y="768"/>
                    <a:pt x="1936" y="795"/>
                  </a:cubicBezTo>
                  <a:cubicBezTo>
                    <a:pt x="1936" y="822"/>
                    <a:pt x="1990" y="875"/>
                    <a:pt x="2016" y="884"/>
                  </a:cubicBezTo>
                  <a:cubicBezTo>
                    <a:pt x="2043" y="884"/>
                    <a:pt x="2106" y="830"/>
                    <a:pt x="2106" y="804"/>
                  </a:cubicBezTo>
                  <a:cubicBezTo>
                    <a:pt x="2106" y="777"/>
                    <a:pt x="2052" y="715"/>
                    <a:pt x="2025" y="715"/>
                  </a:cubicBezTo>
                  <a:close/>
                  <a:moveTo>
                    <a:pt x="5701" y="670"/>
                  </a:moveTo>
                  <a:cubicBezTo>
                    <a:pt x="5674" y="688"/>
                    <a:pt x="5638" y="679"/>
                    <a:pt x="5611" y="706"/>
                  </a:cubicBezTo>
                  <a:cubicBezTo>
                    <a:pt x="5594" y="732"/>
                    <a:pt x="5585" y="759"/>
                    <a:pt x="5585" y="786"/>
                  </a:cubicBezTo>
                  <a:cubicBezTo>
                    <a:pt x="5585" y="804"/>
                    <a:pt x="5603" y="839"/>
                    <a:pt x="5620" y="857"/>
                  </a:cubicBezTo>
                  <a:cubicBezTo>
                    <a:pt x="5638" y="875"/>
                    <a:pt x="5665" y="893"/>
                    <a:pt x="5692" y="893"/>
                  </a:cubicBezTo>
                  <a:cubicBezTo>
                    <a:pt x="5719" y="893"/>
                    <a:pt x="5745" y="875"/>
                    <a:pt x="5772" y="866"/>
                  </a:cubicBezTo>
                  <a:cubicBezTo>
                    <a:pt x="5808" y="848"/>
                    <a:pt x="5790" y="813"/>
                    <a:pt x="5817" y="786"/>
                  </a:cubicBezTo>
                  <a:cubicBezTo>
                    <a:pt x="5799" y="759"/>
                    <a:pt x="5799" y="732"/>
                    <a:pt x="5781" y="706"/>
                  </a:cubicBezTo>
                  <a:cubicBezTo>
                    <a:pt x="5763" y="679"/>
                    <a:pt x="5719" y="688"/>
                    <a:pt x="5701" y="670"/>
                  </a:cubicBezTo>
                  <a:close/>
                  <a:moveTo>
                    <a:pt x="2685" y="786"/>
                  </a:moveTo>
                  <a:cubicBezTo>
                    <a:pt x="2641" y="786"/>
                    <a:pt x="2596" y="822"/>
                    <a:pt x="2605" y="875"/>
                  </a:cubicBezTo>
                  <a:cubicBezTo>
                    <a:pt x="2614" y="920"/>
                    <a:pt x="2641" y="946"/>
                    <a:pt x="2694" y="946"/>
                  </a:cubicBezTo>
                  <a:cubicBezTo>
                    <a:pt x="2739" y="946"/>
                    <a:pt x="2775" y="911"/>
                    <a:pt x="2775" y="866"/>
                  </a:cubicBezTo>
                  <a:cubicBezTo>
                    <a:pt x="2766" y="822"/>
                    <a:pt x="2730" y="786"/>
                    <a:pt x="2685" y="786"/>
                  </a:cubicBezTo>
                  <a:close/>
                  <a:moveTo>
                    <a:pt x="6370" y="732"/>
                  </a:moveTo>
                  <a:cubicBezTo>
                    <a:pt x="6316" y="732"/>
                    <a:pt x="6245" y="786"/>
                    <a:pt x="6245" y="848"/>
                  </a:cubicBezTo>
                  <a:cubicBezTo>
                    <a:pt x="6245" y="902"/>
                    <a:pt x="6307" y="964"/>
                    <a:pt x="6361" y="964"/>
                  </a:cubicBezTo>
                  <a:cubicBezTo>
                    <a:pt x="6414" y="964"/>
                    <a:pt x="6477" y="911"/>
                    <a:pt x="6477" y="857"/>
                  </a:cubicBezTo>
                  <a:cubicBezTo>
                    <a:pt x="6486" y="795"/>
                    <a:pt x="6423" y="732"/>
                    <a:pt x="6370" y="732"/>
                  </a:cubicBezTo>
                  <a:close/>
                  <a:moveTo>
                    <a:pt x="3354" y="830"/>
                  </a:moveTo>
                  <a:cubicBezTo>
                    <a:pt x="3292" y="830"/>
                    <a:pt x="3274" y="857"/>
                    <a:pt x="3274" y="911"/>
                  </a:cubicBezTo>
                  <a:cubicBezTo>
                    <a:pt x="3265" y="973"/>
                    <a:pt x="3292" y="1000"/>
                    <a:pt x="3354" y="1000"/>
                  </a:cubicBezTo>
                  <a:cubicBezTo>
                    <a:pt x="3417" y="1000"/>
                    <a:pt x="3435" y="973"/>
                    <a:pt x="3435" y="911"/>
                  </a:cubicBezTo>
                  <a:cubicBezTo>
                    <a:pt x="3435" y="857"/>
                    <a:pt x="3417" y="830"/>
                    <a:pt x="3354" y="830"/>
                  </a:cubicBezTo>
                  <a:close/>
                  <a:moveTo>
                    <a:pt x="6914" y="866"/>
                  </a:moveTo>
                  <a:cubicBezTo>
                    <a:pt x="6914" y="875"/>
                    <a:pt x="6914" y="875"/>
                    <a:pt x="6914" y="884"/>
                  </a:cubicBezTo>
                  <a:cubicBezTo>
                    <a:pt x="6905" y="946"/>
                    <a:pt x="6941" y="1018"/>
                    <a:pt x="7030" y="1018"/>
                  </a:cubicBezTo>
                  <a:lnTo>
                    <a:pt x="7048" y="1018"/>
                  </a:lnTo>
                  <a:cubicBezTo>
                    <a:pt x="7050" y="1016"/>
                    <a:pt x="7053" y="1015"/>
                    <a:pt x="7056" y="1015"/>
                  </a:cubicBezTo>
                  <a:cubicBezTo>
                    <a:pt x="7059" y="1015"/>
                    <a:pt x="7062" y="1016"/>
                    <a:pt x="7065" y="1016"/>
                  </a:cubicBezTo>
                  <a:cubicBezTo>
                    <a:pt x="7070" y="1016"/>
                    <a:pt x="7075" y="1013"/>
                    <a:pt x="7075" y="1000"/>
                  </a:cubicBezTo>
                  <a:cubicBezTo>
                    <a:pt x="7075" y="991"/>
                    <a:pt x="7075" y="982"/>
                    <a:pt x="7066" y="973"/>
                  </a:cubicBezTo>
                  <a:cubicBezTo>
                    <a:pt x="7021" y="938"/>
                    <a:pt x="6976" y="911"/>
                    <a:pt x="6932" y="875"/>
                  </a:cubicBezTo>
                  <a:cubicBezTo>
                    <a:pt x="6923" y="875"/>
                    <a:pt x="6923" y="866"/>
                    <a:pt x="6914" y="866"/>
                  </a:cubicBezTo>
                  <a:close/>
                  <a:moveTo>
                    <a:pt x="4024" y="884"/>
                  </a:moveTo>
                  <a:cubicBezTo>
                    <a:pt x="3970" y="884"/>
                    <a:pt x="3916" y="929"/>
                    <a:pt x="3916" y="982"/>
                  </a:cubicBezTo>
                  <a:cubicBezTo>
                    <a:pt x="3916" y="1036"/>
                    <a:pt x="3961" y="1080"/>
                    <a:pt x="4015" y="1080"/>
                  </a:cubicBezTo>
                  <a:cubicBezTo>
                    <a:pt x="4068" y="1080"/>
                    <a:pt x="4113" y="1036"/>
                    <a:pt x="4122" y="982"/>
                  </a:cubicBezTo>
                  <a:cubicBezTo>
                    <a:pt x="4122" y="929"/>
                    <a:pt x="4077" y="884"/>
                    <a:pt x="4024" y="884"/>
                  </a:cubicBezTo>
                  <a:close/>
                  <a:moveTo>
                    <a:pt x="4666" y="929"/>
                  </a:moveTo>
                  <a:cubicBezTo>
                    <a:pt x="4603" y="929"/>
                    <a:pt x="4568" y="973"/>
                    <a:pt x="4568" y="1036"/>
                  </a:cubicBezTo>
                  <a:cubicBezTo>
                    <a:pt x="4568" y="1098"/>
                    <a:pt x="4612" y="1134"/>
                    <a:pt x="4675" y="1134"/>
                  </a:cubicBezTo>
                  <a:cubicBezTo>
                    <a:pt x="4728" y="1134"/>
                    <a:pt x="4764" y="1089"/>
                    <a:pt x="4764" y="1027"/>
                  </a:cubicBezTo>
                  <a:cubicBezTo>
                    <a:pt x="4764" y="973"/>
                    <a:pt x="4728" y="929"/>
                    <a:pt x="4666" y="929"/>
                  </a:cubicBezTo>
                  <a:close/>
                  <a:moveTo>
                    <a:pt x="1632" y="1033"/>
                  </a:moveTo>
                  <a:cubicBezTo>
                    <a:pt x="1594" y="1033"/>
                    <a:pt x="1588" y="1049"/>
                    <a:pt x="1588" y="1098"/>
                  </a:cubicBezTo>
                  <a:cubicBezTo>
                    <a:pt x="1588" y="1161"/>
                    <a:pt x="1597" y="1161"/>
                    <a:pt x="1651" y="1161"/>
                  </a:cubicBezTo>
                  <a:cubicBezTo>
                    <a:pt x="1664" y="1162"/>
                    <a:pt x="1675" y="1164"/>
                    <a:pt x="1684" y="1164"/>
                  </a:cubicBezTo>
                  <a:cubicBezTo>
                    <a:pt x="1716" y="1164"/>
                    <a:pt x="1722" y="1149"/>
                    <a:pt x="1722" y="1107"/>
                  </a:cubicBezTo>
                  <a:cubicBezTo>
                    <a:pt x="1722" y="1045"/>
                    <a:pt x="1713" y="1036"/>
                    <a:pt x="1668" y="1036"/>
                  </a:cubicBezTo>
                  <a:cubicBezTo>
                    <a:pt x="1654" y="1034"/>
                    <a:pt x="1642" y="1033"/>
                    <a:pt x="1632" y="1033"/>
                  </a:cubicBezTo>
                  <a:close/>
                  <a:moveTo>
                    <a:pt x="5335" y="982"/>
                  </a:moveTo>
                  <a:cubicBezTo>
                    <a:pt x="5308" y="991"/>
                    <a:pt x="5281" y="1000"/>
                    <a:pt x="5255" y="1018"/>
                  </a:cubicBezTo>
                  <a:cubicBezTo>
                    <a:pt x="5219" y="1036"/>
                    <a:pt x="5237" y="1071"/>
                    <a:pt x="5219" y="1098"/>
                  </a:cubicBezTo>
                  <a:cubicBezTo>
                    <a:pt x="5237" y="1116"/>
                    <a:pt x="5228" y="1152"/>
                    <a:pt x="5246" y="1178"/>
                  </a:cubicBezTo>
                  <a:cubicBezTo>
                    <a:pt x="5272" y="1205"/>
                    <a:pt x="5308" y="1187"/>
                    <a:pt x="5326" y="1214"/>
                  </a:cubicBezTo>
                  <a:cubicBezTo>
                    <a:pt x="5353" y="1205"/>
                    <a:pt x="5380" y="1196"/>
                    <a:pt x="5406" y="1187"/>
                  </a:cubicBezTo>
                  <a:cubicBezTo>
                    <a:pt x="5433" y="1169"/>
                    <a:pt x="5433" y="1125"/>
                    <a:pt x="5442" y="1098"/>
                  </a:cubicBezTo>
                  <a:cubicBezTo>
                    <a:pt x="5451" y="1080"/>
                    <a:pt x="5424" y="1054"/>
                    <a:pt x="5415" y="1027"/>
                  </a:cubicBezTo>
                  <a:cubicBezTo>
                    <a:pt x="5397" y="991"/>
                    <a:pt x="5362" y="1000"/>
                    <a:pt x="5335" y="982"/>
                  </a:cubicBezTo>
                  <a:close/>
                  <a:moveTo>
                    <a:pt x="2320" y="1080"/>
                  </a:moveTo>
                  <a:cubicBezTo>
                    <a:pt x="2275" y="1080"/>
                    <a:pt x="2239" y="1125"/>
                    <a:pt x="2239" y="1169"/>
                  </a:cubicBezTo>
                  <a:cubicBezTo>
                    <a:pt x="2239" y="1214"/>
                    <a:pt x="2284" y="1250"/>
                    <a:pt x="2329" y="1250"/>
                  </a:cubicBezTo>
                  <a:cubicBezTo>
                    <a:pt x="2373" y="1250"/>
                    <a:pt x="2409" y="1205"/>
                    <a:pt x="2409" y="1161"/>
                  </a:cubicBezTo>
                  <a:cubicBezTo>
                    <a:pt x="2409" y="1125"/>
                    <a:pt x="2364" y="1080"/>
                    <a:pt x="2320" y="1080"/>
                  </a:cubicBezTo>
                  <a:close/>
                  <a:moveTo>
                    <a:pt x="5993" y="1035"/>
                  </a:moveTo>
                  <a:cubicBezTo>
                    <a:pt x="5942" y="1035"/>
                    <a:pt x="5879" y="1093"/>
                    <a:pt x="5879" y="1143"/>
                  </a:cubicBezTo>
                  <a:cubicBezTo>
                    <a:pt x="5879" y="1205"/>
                    <a:pt x="5942" y="1268"/>
                    <a:pt x="5995" y="1268"/>
                  </a:cubicBezTo>
                  <a:cubicBezTo>
                    <a:pt x="6040" y="1268"/>
                    <a:pt x="6111" y="1214"/>
                    <a:pt x="6111" y="1143"/>
                  </a:cubicBezTo>
                  <a:cubicBezTo>
                    <a:pt x="6111" y="1089"/>
                    <a:pt x="6058" y="1036"/>
                    <a:pt x="6004" y="1036"/>
                  </a:cubicBezTo>
                  <a:cubicBezTo>
                    <a:pt x="6001" y="1035"/>
                    <a:pt x="5997" y="1035"/>
                    <a:pt x="5993" y="1035"/>
                  </a:cubicBezTo>
                  <a:close/>
                  <a:moveTo>
                    <a:pt x="2989" y="1134"/>
                  </a:moveTo>
                  <a:cubicBezTo>
                    <a:pt x="2926" y="1134"/>
                    <a:pt x="2908" y="1152"/>
                    <a:pt x="2899" y="1205"/>
                  </a:cubicBezTo>
                  <a:cubicBezTo>
                    <a:pt x="2899" y="1277"/>
                    <a:pt x="2926" y="1294"/>
                    <a:pt x="2989" y="1294"/>
                  </a:cubicBezTo>
                  <a:cubicBezTo>
                    <a:pt x="3042" y="1294"/>
                    <a:pt x="3069" y="1277"/>
                    <a:pt x="3069" y="1214"/>
                  </a:cubicBezTo>
                  <a:cubicBezTo>
                    <a:pt x="3069" y="1161"/>
                    <a:pt x="3051" y="1134"/>
                    <a:pt x="2989" y="1134"/>
                  </a:cubicBezTo>
                  <a:close/>
                  <a:moveTo>
                    <a:pt x="6658" y="1097"/>
                  </a:moveTo>
                  <a:cubicBezTo>
                    <a:pt x="6594" y="1097"/>
                    <a:pt x="6548" y="1147"/>
                    <a:pt x="6548" y="1205"/>
                  </a:cubicBezTo>
                  <a:cubicBezTo>
                    <a:pt x="6539" y="1277"/>
                    <a:pt x="6593" y="1330"/>
                    <a:pt x="6655" y="1330"/>
                  </a:cubicBezTo>
                  <a:cubicBezTo>
                    <a:pt x="6661" y="1331"/>
                    <a:pt x="6666" y="1331"/>
                    <a:pt x="6671" y="1331"/>
                  </a:cubicBezTo>
                  <a:cubicBezTo>
                    <a:pt x="6734" y="1331"/>
                    <a:pt x="6780" y="1281"/>
                    <a:pt x="6780" y="1223"/>
                  </a:cubicBezTo>
                  <a:cubicBezTo>
                    <a:pt x="6780" y="1152"/>
                    <a:pt x="6736" y="1098"/>
                    <a:pt x="6673" y="1098"/>
                  </a:cubicBezTo>
                  <a:cubicBezTo>
                    <a:pt x="6668" y="1097"/>
                    <a:pt x="6663" y="1097"/>
                    <a:pt x="6658" y="1097"/>
                  </a:cubicBezTo>
                  <a:close/>
                  <a:moveTo>
                    <a:pt x="3649" y="1178"/>
                  </a:moveTo>
                  <a:cubicBezTo>
                    <a:pt x="3595" y="1178"/>
                    <a:pt x="3551" y="1232"/>
                    <a:pt x="3551" y="1277"/>
                  </a:cubicBezTo>
                  <a:cubicBezTo>
                    <a:pt x="3551" y="1339"/>
                    <a:pt x="3604" y="1384"/>
                    <a:pt x="3649" y="1384"/>
                  </a:cubicBezTo>
                  <a:cubicBezTo>
                    <a:pt x="3702" y="1384"/>
                    <a:pt x="3747" y="1330"/>
                    <a:pt x="3756" y="1285"/>
                  </a:cubicBezTo>
                  <a:cubicBezTo>
                    <a:pt x="3747" y="1223"/>
                    <a:pt x="3702" y="1178"/>
                    <a:pt x="3649" y="1178"/>
                  </a:cubicBezTo>
                  <a:close/>
                  <a:moveTo>
                    <a:pt x="7275" y="1147"/>
                  </a:moveTo>
                  <a:cubicBezTo>
                    <a:pt x="7269" y="1147"/>
                    <a:pt x="7262" y="1152"/>
                    <a:pt x="7253" y="1161"/>
                  </a:cubicBezTo>
                  <a:cubicBezTo>
                    <a:pt x="7244" y="1169"/>
                    <a:pt x="7226" y="1178"/>
                    <a:pt x="7226" y="1196"/>
                  </a:cubicBezTo>
                  <a:cubicBezTo>
                    <a:pt x="7208" y="1223"/>
                    <a:pt x="7191" y="1250"/>
                    <a:pt x="7199" y="1277"/>
                  </a:cubicBezTo>
                  <a:cubicBezTo>
                    <a:pt x="7208" y="1312"/>
                    <a:pt x="7226" y="1348"/>
                    <a:pt x="7262" y="1366"/>
                  </a:cubicBezTo>
                  <a:cubicBezTo>
                    <a:pt x="7280" y="1384"/>
                    <a:pt x="7315" y="1393"/>
                    <a:pt x="7342" y="1393"/>
                  </a:cubicBezTo>
                  <a:cubicBezTo>
                    <a:pt x="7378" y="1393"/>
                    <a:pt x="7414" y="1366"/>
                    <a:pt x="7431" y="1330"/>
                  </a:cubicBezTo>
                  <a:cubicBezTo>
                    <a:pt x="7440" y="1321"/>
                    <a:pt x="7440" y="1312"/>
                    <a:pt x="7449" y="1303"/>
                  </a:cubicBezTo>
                  <a:cubicBezTo>
                    <a:pt x="7440" y="1285"/>
                    <a:pt x="7431" y="1277"/>
                    <a:pt x="7422" y="1268"/>
                  </a:cubicBezTo>
                  <a:cubicBezTo>
                    <a:pt x="7405" y="1259"/>
                    <a:pt x="7387" y="1241"/>
                    <a:pt x="7369" y="1232"/>
                  </a:cubicBezTo>
                  <a:cubicBezTo>
                    <a:pt x="7342" y="1205"/>
                    <a:pt x="7324" y="1178"/>
                    <a:pt x="7298" y="1161"/>
                  </a:cubicBezTo>
                  <a:cubicBezTo>
                    <a:pt x="7289" y="1152"/>
                    <a:pt x="7282" y="1147"/>
                    <a:pt x="7275" y="1147"/>
                  </a:cubicBezTo>
                  <a:close/>
                  <a:moveTo>
                    <a:pt x="4318" y="1232"/>
                  </a:moveTo>
                  <a:cubicBezTo>
                    <a:pt x="4255" y="1232"/>
                    <a:pt x="4220" y="1268"/>
                    <a:pt x="4220" y="1330"/>
                  </a:cubicBezTo>
                  <a:cubicBezTo>
                    <a:pt x="4220" y="1393"/>
                    <a:pt x="4255" y="1428"/>
                    <a:pt x="4318" y="1428"/>
                  </a:cubicBezTo>
                  <a:cubicBezTo>
                    <a:pt x="4371" y="1428"/>
                    <a:pt x="4416" y="1393"/>
                    <a:pt x="4416" y="1339"/>
                  </a:cubicBezTo>
                  <a:cubicBezTo>
                    <a:pt x="4416" y="1277"/>
                    <a:pt x="4380" y="1232"/>
                    <a:pt x="4318" y="1232"/>
                  </a:cubicBezTo>
                  <a:close/>
                  <a:moveTo>
                    <a:pt x="1318" y="1344"/>
                  </a:moveTo>
                  <a:cubicBezTo>
                    <a:pt x="1306" y="1344"/>
                    <a:pt x="1297" y="1348"/>
                    <a:pt x="1294" y="1357"/>
                  </a:cubicBezTo>
                  <a:cubicBezTo>
                    <a:pt x="1285" y="1384"/>
                    <a:pt x="1258" y="1393"/>
                    <a:pt x="1249" y="1419"/>
                  </a:cubicBezTo>
                  <a:cubicBezTo>
                    <a:pt x="1231" y="1437"/>
                    <a:pt x="1249" y="1473"/>
                    <a:pt x="1276" y="1482"/>
                  </a:cubicBezTo>
                  <a:lnTo>
                    <a:pt x="1312" y="1482"/>
                  </a:lnTo>
                  <a:cubicBezTo>
                    <a:pt x="1365" y="1482"/>
                    <a:pt x="1374" y="1473"/>
                    <a:pt x="1374" y="1419"/>
                  </a:cubicBezTo>
                  <a:cubicBezTo>
                    <a:pt x="1374" y="1401"/>
                    <a:pt x="1374" y="1393"/>
                    <a:pt x="1374" y="1375"/>
                  </a:cubicBezTo>
                  <a:cubicBezTo>
                    <a:pt x="1368" y="1357"/>
                    <a:pt x="1340" y="1344"/>
                    <a:pt x="1318" y="1344"/>
                  </a:cubicBezTo>
                  <a:close/>
                  <a:moveTo>
                    <a:pt x="4979" y="1284"/>
                  </a:moveTo>
                  <a:cubicBezTo>
                    <a:pt x="4960" y="1284"/>
                    <a:pt x="4931" y="1305"/>
                    <a:pt x="4916" y="1312"/>
                  </a:cubicBezTo>
                  <a:cubicBezTo>
                    <a:pt x="4880" y="1321"/>
                    <a:pt x="4880" y="1366"/>
                    <a:pt x="4871" y="1393"/>
                  </a:cubicBezTo>
                  <a:cubicBezTo>
                    <a:pt x="4862" y="1410"/>
                    <a:pt x="4889" y="1446"/>
                    <a:pt x="4898" y="1473"/>
                  </a:cubicBezTo>
                  <a:cubicBezTo>
                    <a:pt x="4907" y="1508"/>
                    <a:pt x="4951" y="1500"/>
                    <a:pt x="4978" y="1508"/>
                  </a:cubicBezTo>
                  <a:cubicBezTo>
                    <a:pt x="4981" y="1510"/>
                    <a:pt x="4983" y="1510"/>
                    <a:pt x="4987" y="1510"/>
                  </a:cubicBezTo>
                  <a:cubicBezTo>
                    <a:pt x="5006" y="1510"/>
                    <a:pt x="5035" y="1489"/>
                    <a:pt x="5058" y="1482"/>
                  </a:cubicBezTo>
                  <a:cubicBezTo>
                    <a:pt x="5085" y="1464"/>
                    <a:pt x="5076" y="1428"/>
                    <a:pt x="5103" y="1401"/>
                  </a:cubicBezTo>
                  <a:cubicBezTo>
                    <a:pt x="5094" y="1375"/>
                    <a:pt x="5076" y="1348"/>
                    <a:pt x="5067" y="1321"/>
                  </a:cubicBezTo>
                  <a:cubicBezTo>
                    <a:pt x="5049" y="1294"/>
                    <a:pt x="5014" y="1294"/>
                    <a:pt x="4987" y="1285"/>
                  </a:cubicBezTo>
                  <a:cubicBezTo>
                    <a:pt x="4985" y="1284"/>
                    <a:pt x="4982" y="1284"/>
                    <a:pt x="4979" y="1284"/>
                  </a:cubicBezTo>
                  <a:close/>
                  <a:moveTo>
                    <a:pt x="1972" y="1384"/>
                  </a:moveTo>
                  <a:cubicBezTo>
                    <a:pt x="1936" y="1384"/>
                    <a:pt x="1891" y="1428"/>
                    <a:pt x="1891" y="1464"/>
                  </a:cubicBezTo>
                  <a:cubicBezTo>
                    <a:pt x="1891" y="1500"/>
                    <a:pt x="1936" y="1544"/>
                    <a:pt x="1972" y="1544"/>
                  </a:cubicBezTo>
                  <a:cubicBezTo>
                    <a:pt x="2007" y="1544"/>
                    <a:pt x="2061" y="1500"/>
                    <a:pt x="2052" y="1464"/>
                  </a:cubicBezTo>
                  <a:cubicBezTo>
                    <a:pt x="2052" y="1428"/>
                    <a:pt x="2007" y="1384"/>
                    <a:pt x="1972" y="1384"/>
                  </a:cubicBezTo>
                  <a:close/>
                  <a:moveTo>
                    <a:pt x="5629" y="1330"/>
                  </a:moveTo>
                  <a:cubicBezTo>
                    <a:pt x="5567" y="1339"/>
                    <a:pt x="5513" y="1401"/>
                    <a:pt x="5513" y="1455"/>
                  </a:cubicBezTo>
                  <a:cubicBezTo>
                    <a:pt x="5522" y="1508"/>
                    <a:pt x="5585" y="1562"/>
                    <a:pt x="5629" y="1562"/>
                  </a:cubicBezTo>
                  <a:cubicBezTo>
                    <a:pt x="5692" y="1562"/>
                    <a:pt x="5754" y="1500"/>
                    <a:pt x="5745" y="1446"/>
                  </a:cubicBezTo>
                  <a:cubicBezTo>
                    <a:pt x="5745" y="1384"/>
                    <a:pt x="5683" y="1330"/>
                    <a:pt x="5629" y="1330"/>
                  </a:cubicBezTo>
                  <a:close/>
                  <a:moveTo>
                    <a:pt x="2614" y="1428"/>
                  </a:moveTo>
                  <a:cubicBezTo>
                    <a:pt x="2560" y="1428"/>
                    <a:pt x="2534" y="1455"/>
                    <a:pt x="2534" y="1517"/>
                  </a:cubicBezTo>
                  <a:cubicBezTo>
                    <a:pt x="2543" y="1571"/>
                    <a:pt x="2560" y="1598"/>
                    <a:pt x="2623" y="1598"/>
                  </a:cubicBezTo>
                  <a:cubicBezTo>
                    <a:pt x="2685" y="1598"/>
                    <a:pt x="2703" y="1571"/>
                    <a:pt x="2703" y="1517"/>
                  </a:cubicBezTo>
                  <a:cubicBezTo>
                    <a:pt x="2703" y="1446"/>
                    <a:pt x="2685" y="1428"/>
                    <a:pt x="2614" y="1428"/>
                  </a:cubicBezTo>
                  <a:close/>
                  <a:moveTo>
                    <a:pt x="6298" y="1401"/>
                  </a:moveTo>
                  <a:cubicBezTo>
                    <a:pt x="6218" y="1401"/>
                    <a:pt x="6182" y="1437"/>
                    <a:pt x="6182" y="1508"/>
                  </a:cubicBezTo>
                  <a:cubicBezTo>
                    <a:pt x="6182" y="1589"/>
                    <a:pt x="6218" y="1633"/>
                    <a:pt x="6298" y="1633"/>
                  </a:cubicBezTo>
                  <a:cubicBezTo>
                    <a:pt x="6370" y="1633"/>
                    <a:pt x="6414" y="1589"/>
                    <a:pt x="6414" y="1517"/>
                  </a:cubicBezTo>
                  <a:cubicBezTo>
                    <a:pt x="6414" y="1437"/>
                    <a:pt x="6379" y="1401"/>
                    <a:pt x="6298" y="1401"/>
                  </a:cubicBezTo>
                  <a:close/>
                  <a:moveTo>
                    <a:pt x="3283" y="1482"/>
                  </a:moveTo>
                  <a:cubicBezTo>
                    <a:pt x="3238" y="1482"/>
                    <a:pt x="3185" y="1517"/>
                    <a:pt x="3185" y="1580"/>
                  </a:cubicBezTo>
                  <a:cubicBezTo>
                    <a:pt x="3185" y="1633"/>
                    <a:pt x="3221" y="1678"/>
                    <a:pt x="3292" y="1678"/>
                  </a:cubicBezTo>
                  <a:cubicBezTo>
                    <a:pt x="3337" y="1678"/>
                    <a:pt x="3390" y="1642"/>
                    <a:pt x="3381" y="1580"/>
                  </a:cubicBezTo>
                  <a:cubicBezTo>
                    <a:pt x="3381" y="1526"/>
                    <a:pt x="3346" y="1482"/>
                    <a:pt x="3283" y="1482"/>
                  </a:cubicBezTo>
                  <a:close/>
                  <a:moveTo>
                    <a:pt x="6967" y="1428"/>
                  </a:moveTo>
                  <a:cubicBezTo>
                    <a:pt x="6923" y="1446"/>
                    <a:pt x="6878" y="1446"/>
                    <a:pt x="6860" y="1491"/>
                  </a:cubicBezTo>
                  <a:cubicBezTo>
                    <a:pt x="6852" y="1517"/>
                    <a:pt x="6825" y="1544"/>
                    <a:pt x="6834" y="1571"/>
                  </a:cubicBezTo>
                  <a:cubicBezTo>
                    <a:pt x="6843" y="1607"/>
                    <a:pt x="6852" y="1642"/>
                    <a:pt x="6887" y="1669"/>
                  </a:cubicBezTo>
                  <a:cubicBezTo>
                    <a:pt x="6910" y="1677"/>
                    <a:pt x="6940" y="1698"/>
                    <a:pt x="6959" y="1698"/>
                  </a:cubicBezTo>
                  <a:cubicBezTo>
                    <a:pt x="6962" y="1698"/>
                    <a:pt x="6965" y="1697"/>
                    <a:pt x="6967" y="1696"/>
                  </a:cubicBezTo>
                  <a:cubicBezTo>
                    <a:pt x="7003" y="1687"/>
                    <a:pt x="7039" y="1678"/>
                    <a:pt x="7066" y="1642"/>
                  </a:cubicBezTo>
                  <a:cubicBezTo>
                    <a:pt x="7083" y="1616"/>
                    <a:pt x="7075" y="1580"/>
                    <a:pt x="7092" y="1562"/>
                  </a:cubicBezTo>
                  <a:cubicBezTo>
                    <a:pt x="7075" y="1535"/>
                    <a:pt x="7075" y="1500"/>
                    <a:pt x="7048" y="1473"/>
                  </a:cubicBezTo>
                  <a:cubicBezTo>
                    <a:pt x="7021" y="1446"/>
                    <a:pt x="6985" y="1455"/>
                    <a:pt x="6967" y="1428"/>
                  </a:cubicBezTo>
                  <a:close/>
                  <a:moveTo>
                    <a:pt x="3952" y="1526"/>
                  </a:moveTo>
                  <a:cubicBezTo>
                    <a:pt x="3890" y="1526"/>
                    <a:pt x="3854" y="1571"/>
                    <a:pt x="3854" y="1624"/>
                  </a:cubicBezTo>
                  <a:cubicBezTo>
                    <a:pt x="3854" y="1687"/>
                    <a:pt x="3890" y="1732"/>
                    <a:pt x="3952" y="1732"/>
                  </a:cubicBezTo>
                  <a:cubicBezTo>
                    <a:pt x="4006" y="1732"/>
                    <a:pt x="4050" y="1696"/>
                    <a:pt x="4050" y="1633"/>
                  </a:cubicBezTo>
                  <a:cubicBezTo>
                    <a:pt x="4050" y="1571"/>
                    <a:pt x="4015" y="1535"/>
                    <a:pt x="3952" y="1526"/>
                  </a:cubicBezTo>
                  <a:close/>
                  <a:moveTo>
                    <a:pt x="7628" y="1491"/>
                  </a:moveTo>
                  <a:cubicBezTo>
                    <a:pt x="7583" y="1508"/>
                    <a:pt x="7538" y="1526"/>
                    <a:pt x="7512" y="1580"/>
                  </a:cubicBezTo>
                  <a:cubicBezTo>
                    <a:pt x="7467" y="1669"/>
                    <a:pt x="7547" y="1758"/>
                    <a:pt x="7628" y="1767"/>
                  </a:cubicBezTo>
                  <a:cubicBezTo>
                    <a:pt x="7663" y="1767"/>
                    <a:pt x="7690" y="1732"/>
                    <a:pt x="7726" y="1723"/>
                  </a:cubicBezTo>
                  <a:cubicBezTo>
                    <a:pt x="7726" y="1687"/>
                    <a:pt x="7770" y="1669"/>
                    <a:pt x="7761" y="1633"/>
                  </a:cubicBezTo>
                  <a:cubicBezTo>
                    <a:pt x="7761" y="1616"/>
                    <a:pt x="7753" y="1607"/>
                    <a:pt x="7744" y="1598"/>
                  </a:cubicBezTo>
                  <a:cubicBezTo>
                    <a:pt x="7726" y="1562"/>
                    <a:pt x="7690" y="1535"/>
                    <a:pt x="7663" y="1508"/>
                  </a:cubicBezTo>
                  <a:cubicBezTo>
                    <a:pt x="7654" y="1500"/>
                    <a:pt x="7645" y="1500"/>
                    <a:pt x="7628" y="1491"/>
                  </a:cubicBezTo>
                  <a:close/>
                  <a:moveTo>
                    <a:pt x="4612" y="1580"/>
                  </a:moveTo>
                  <a:cubicBezTo>
                    <a:pt x="4594" y="1607"/>
                    <a:pt x="4559" y="1598"/>
                    <a:pt x="4541" y="1616"/>
                  </a:cubicBezTo>
                  <a:cubicBezTo>
                    <a:pt x="4514" y="1633"/>
                    <a:pt x="4532" y="1678"/>
                    <a:pt x="4496" y="1687"/>
                  </a:cubicBezTo>
                  <a:cubicBezTo>
                    <a:pt x="4514" y="1714"/>
                    <a:pt x="4523" y="1740"/>
                    <a:pt x="4532" y="1767"/>
                  </a:cubicBezTo>
                  <a:cubicBezTo>
                    <a:pt x="4550" y="1803"/>
                    <a:pt x="4586" y="1803"/>
                    <a:pt x="4612" y="1812"/>
                  </a:cubicBezTo>
                  <a:cubicBezTo>
                    <a:pt x="4639" y="1812"/>
                    <a:pt x="4666" y="1794"/>
                    <a:pt x="4693" y="1776"/>
                  </a:cubicBezTo>
                  <a:cubicBezTo>
                    <a:pt x="4728" y="1767"/>
                    <a:pt x="4710" y="1723"/>
                    <a:pt x="4737" y="1696"/>
                  </a:cubicBezTo>
                  <a:cubicBezTo>
                    <a:pt x="4702" y="1678"/>
                    <a:pt x="4719" y="1642"/>
                    <a:pt x="4702" y="1616"/>
                  </a:cubicBezTo>
                  <a:cubicBezTo>
                    <a:pt x="4675" y="1589"/>
                    <a:pt x="4639" y="1607"/>
                    <a:pt x="4612" y="1580"/>
                  </a:cubicBezTo>
                  <a:close/>
                  <a:moveTo>
                    <a:pt x="1606" y="1678"/>
                  </a:moveTo>
                  <a:cubicBezTo>
                    <a:pt x="1570" y="1678"/>
                    <a:pt x="1526" y="1732"/>
                    <a:pt x="1526" y="1767"/>
                  </a:cubicBezTo>
                  <a:cubicBezTo>
                    <a:pt x="1526" y="1803"/>
                    <a:pt x="1570" y="1847"/>
                    <a:pt x="1606" y="1847"/>
                  </a:cubicBezTo>
                  <a:cubicBezTo>
                    <a:pt x="1642" y="1847"/>
                    <a:pt x="1686" y="1803"/>
                    <a:pt x="1686" y="1767"/>
                  </a:cubicBezTo>
                  <a:cubicBezTo>
                    <a:pt x="1686" y="1732"/>
                    <a:pt x="1642" y="1678"/>
                    <a:pt x="1606" y="1678"/>
                  </a:cubicBezTo>
                  <a:close/>
                  <a:moveTo>
                    <a:pt x="5292" y="1633"/>
                  </a:moveTo>
                  <a:cubicBezTo>
                    <a:pt x="5288" y="1633"/>
                    <a:pt x="5285" y="1633"/>
                    <a:pt x="5281" y="1633"/>
                  </a:cubicBezTo>
                  <a:cubicBezTo>
                    <a:pt x="5219" y="1633"/>
                    <a:pt x="5165" y="1696"/>
                    <a:pt x="5165" y="1749"/>
                  </a:cubicBezTo>
                  <a:cubicBezTo>
                    <a:pt x="5165" y="1812"/>
                    <a:pt x="5237" y="1865"/>
                    <a:pt x="5290" y="1865"/>
                  </a:cubicBezTo>
                  <a:cubicBezTo>
                    <a:pt x="5344" y="1856"/>
                    <a:pt x="5397" y="1794"/>
                    <a:pt x="5397" y="1740"/>
                  </a:cubicBezTo>
                  <a:cubicBezTo>
                    <a:pt x="5397" y="1690"/>
                    <a:pt x="5343" y="1633"/>
                    <a:pt x="5292" y="1633"/>
                  </a:cubicBezTo>
                  <a:close/>
                  <a:moveTo>
                    <a:pt x="2275" y="1749"/>
                  </a:moveTo>
                  <a:cubicBezTo>
                    <a:pt x="2213" y="1749"/>
                    <a:pt x="2186" y="1767"/>
                    <a:pt x="2186" y="1839"/>
                  </a:cubicBezTo>
                  <a:cubicBezTo>
                    <a:pt x="2186" y="1892"/>
                    <a:pt x="2213" y="1910"/>
                    <a:pt x="2275" y="1910"/>
                  </a:cubicBezTo>
                  <a:cubicBezTo>
                    <a:pt x="2337" y="1910"/>
                    <a:pt x="2355" y="1892"/>
                    <a:pt x="2355" y="1830"/>
                  </a:cubicBezTo>
                  <a:cubicBezTo>
                    <a:pt x="2355" y="1767"/>
                    <a:pt x="2329" y="1749"/>
                    <a:pt x="2275" y="1749"/>
                  </a:cubicBezTo>
                  <a:close/>
                  <a:moveTo>
                    <a:pt x="5955" y="1695"/>
                  </a:moveTo>
                  <a:cubicBezTo>
                    <a:pt x="5951" y="1695"/>
                    <a:pt x="5946" y="1695"/>
                    <a:pt x="5942" y="1696"/>
                  </a:cubicBezTo>
                  <a:cubicBezTo>
                    <a:pt x="5938" y="1695"/>
                    <a:pt x="5934" y="1695"/>
                    <a:pt x="5930" y="1695"/>
                  </a:cubicBezTo>
                  <a:cubicBezTo>
                    <a:pt x="5872" y="1695"/>
                    <a:pt x="5826" y="1754"/>
                    <a:pt x="5826" y="1821"/>
                  </a:cubicBezTo>
                  <a:cubicBezTo>
                    <a:pt x="5834" y="1879"/>
                    <a:pt x="5880" y="1929"/>
                    <a:pt x="5937" y="1929"/>
                  </a:cubicBezTo>
                  <a:cubicBezTo>
                    <a:pt x="5941" y="1929"/>
                    <a:pt x="5946" y="1928"/>
                    <a:pt x="5950" y="1928"/>
                  </a:cubicBezTo>
                  <a:cubicBezTo>
                    <a:pt x="6013" y="1928"/>
                    <a:pt x="6066" y="1874"/>
                    <a:pt x="6066" y="1812"/>
                  </a:cubicBezTo>
                  <a:cubicBezTo>
                    <a:pt x="6066" y="1746"/>
                    <a:pt x="6013" y="1695"/>
                    <a:pt x="5955" y="1695"/>
                  </a:cubicBezTo>
                  <a:close/>
                  <a:moveTo>
                    <a:pt x="2935" y="1776"/>
                  </a:moveTo>
                  <a:cubicBezTo>
                    <a:pt x="2882" y="1785"/>
                    <a:pt x="2837" y="1830"/>
                    <a:pt x="2837" y="1883"/>
                  </a:cubicBezTo>
                  <a:cubicBezTo>
                    <a:pt x="2837" y="1937"/>
                    <a:pt x="2882" y="1981"/>
                    <a:pt x="2935" y="1981"/>
                  </a:cubicBezTo>
                  <a:cubicBezTo>
                    <a:pt x="2989" y="1981"/>
                    <a:pt x="3042" y="1928"/>
                    <a:pt x="3033" y="1883"/>
                  </a:cubicBezTo>
                  <a:cubicBezTo>
                    <a:pt x="3033" y="1830"/>
                    <a:pt x="2989" y="1776"/>
                    <a:pt x="2935" y="1776"/>
                  </a:cubicBezTo>
                  <a:close/>
                  <a:moveTo>
                    <a:pt x="6626" y="1746"/>
                  </a:moveTo>
                  <a:cubicBezTo>
                    <a:pt x="6618" y="1746"/>
                    <a:pt x="6610" y="1747"/>
                    <a:pt x="6602" y="1749"/>
                  </a:cubicBezTo>
                  <a:lnTo>
                    <a:pt x="6584" y="1749"/>
                  </a:lnTo>
                  <a:cubicBezTo>
                    <a:pt x="6577" y="1748"/>
                    <a:pt x="6571" y="1747"/>
                    <a:pt x="6566" y="1747"/>
                  </a:cubicBezTo>
                  <a:cubicBezTo>
                    <a:pt x="6541" y="1747"/>
                    <a:pt x="6525" y="1762"/>
                    <a:pt x="6504" y="1776"/>
                  </a:cubicBezTo>
                  <a:cubicBezTo>
                    <a:pt x="6486" y="1794"/>
                    <a:pt x="6477" y="1821"/>
                    <a:pt x="6477" y="1847"/>
                  </a:cubicBezTo>
                  <a:cubicBezTo>
                    <a:pt x="6486" y="1856"/>
                    <a:pt x="6486" y="1874"/>
                    <a:pt x="6477" y="1892"/>
                  </a:cubicBezTo>
                  <a:cubicBezTo>
                    <a:pt x="6468" y="1937"/>
                    <a:pt x="6513" y="1963"/>
                    <a:pt x="6539" y="1972"/>
                  </a:cubicBezTo>
                  <a:cubicBezTo>
                    <a:pt x="6553" y="1981"/>
                    <a:pt x="6570" y="1984"/>
                    <a:pt x="6589" y="1984"/>
                  </a:cubicBezTo>
                  <a:cubicBezTo>
                    <a:pt x="6608" y="1984"/>
                    <a:pt x="6628" y="1981"/>
                    <a:pt x="6646" y="1981"/>
                  </a:cubicBezTo>
                  <a:cubicBezTo>
                    <a:pt x="6664" y="1972"/>
                    <a:pt x="6673" y="1955"/>
                    <a:pt x="6691" y="1946"/>
                  </a:cubicBezTo>
                  <a:cubicBezTo>
                    <a:pt x="6727" y="1919"/>
                    <a:pt x="6709" y="1874"/>
                    <a:pt x="6709" y="1839"/>
                  </a:cubicBezTo>
                  <a:cubicBezTo>
                    <a:pt x="6718" y="1812"/>
                    <a:pt x="6709" y="1803"/>
                    <a:pt x="6691" y="1785"/>
                  </a:cubicBezTo>
                  <a:cubicBezTo>
                    <a:pt x="6670" y="1758"/>
                    <a:pt x="6650" y="1746"/>
                    <a:pt x="6626" y="1746"/>
                  </a:cubicBezTo>
                  <a:close/>
                  <a:moveTo>
                    <a:pt x="3586" y="1847"/>
                  </a:moveTo>
                  <a:cubicBezTo>
                    <a:pt x="3524" y="1847"/>
                    <a:pt x="3488" y="1883"/>
                    <a:pt x="3488" y="1946"/>
                  </a:cubicBezTo>
                  <a:cubicBezTo>
                    <a:pt x="3488" y="2008"/>
                    <a:pt x="3524" y="2044"/>
                    <a:pt x="3586" y="2044"/>
                  </a:cubicBezTo>
                  <a:cubicBezTo>
                    <a:pt x="3649" y="2044"/>
                    <a:pt x="3685" y="2008"/>
                    <a:pt x="3685" y="1946"/>
                  </a:cubicBezTo>
                  <a:cubicBezTo>
                    <a:pt x="3685" y="1883"/>
                    <a:pt x="3649" y="1847"/>
                    <a:pt x="3586" y="1847"/>
                  </a:cubicBezTo>
                  <a:close/>
                  <a:moveTo>
                    <a:pt x="7262" y="1794"/>
                  </a:moveTo>
                  <a:cubicBezTo>
                    <a:pt x="7226" y="1803"/>
                    <a:pt x="7191" y="1812"/>
                    <a:pt x="7164" y="1839"/>
                  </a:cubicBezTo>
                  <a:cubicBezTo>
                    <a:pt x="7146" y="1865"/>
                    <a:pt x="7128" y="1901"/>
                    <a:pt x="7128" y="1937"/>
                  </a:cubicBezTo>
                  <a:cubicBezTo>
                    <a:pt x="7128" y="1963"/>
                    <a:pt x="7146" y="2008"/>
                    <a:pt x="7164" y="2026"/>
                  </a:cubicBezTo>
                  <a:cubicBezTo>
                    <a:pt x="7187" y="2041"/>
                    <a:pt x="7217" y="2063"/>
                    <a:pt x="7247" y="2063"/>
                  </a:cubicBezTo>
                  <a:cubicBezTo>
                    <a:pt x="7252" y="2063"/>
                    <a:pt x="7257" y="2063"/>
                    <a:pt x="7262" y="2062"/>
                  </a:cubicBezTo>
                  <a:cubicBezTo>
                    <a:pt x="7298" y="2053"/>
                    <a:pt x="7333" y="2044"/>
                    <a:pt x="7360" y="2026"/>
                  </a:cubicBezTo>
                  <a:cubicBezTo>
                    <a:pt x="7378" y="1999"/>
                    <a:pt x="7387" y="1963"/>
                    <a:pt x="7396" y="1928"/>
                  </a:cubicBezTo>
                  <a:cubicBezTo>
                    <a:pt x="7405" y="1892"/>
                    <a:pt x="7378" y="1865"/>
                    <a:pt x="7360" y="1839"/>
                  </a:cubicBezTo>
                  <a:cubicBezTo>
                    <a:pt x="7342" y="1812"/>
                    <a:pt x="7298" y="1803"/>
                    <a:pt x="7262" y="1794"/>
                  </a:cubicBezTo>
                  <a:close/>
                  <a:moveTo>
                    <a:pt x="4255" y="1892"/>
                  </a:moveTo>
                  <a:cubicBezTo>
                    <a:pt x="4193" y="1892"/>
                    <a:pt x="4148" y="1937"/>
                    <a:pt x="4148" y="1990"/>
                  </a:cubicBezTo>
                  <a:cubicBezTo>
                    <a:pt x="4157" y="2071"/>
                    <a:pt x="4175" y="2097"/>
                    <a:pt x="4255" y="2097"/>
                  </a:cubicBezTo>
                  <a:cubicBezTo>
                    <a:pt x="4318" y="2097"/>
                    <a:pt x="4354" y="2071"/>
                    <a:pt x="4354" y="1999"/>
                  </a:cubicBezTo>
                  <a:cubicBezTo>
                    <a:pt x="4354" y="1928"/>
                    <a:pt x="4318" y="1901"/>
                    <a:pt x="4255" y="1892"/>
                  </a:cubicBezTo>
                  <a:close/>
                  <a:moveTo>
                    <a:pt x="7958" y="1839"/>
                  </a:moveTo>
                  <a:cubicBezTo>
                    <a:pt x="7922" y="1847"/>
                    <a:pt x="7895" y="1847"/>
                    <a:pt x="7877" y="1847"/>
                  </a:cubicBezTo>
                  <a:cubicBezTo>
                    <a:pt x="7815" y="1874"/>
                    <a:pt x="7770" y="1963"/>
                    <a:pt x="7797" y="2026"/>
                  </a:cubicBezTo>
                  <a:cubicBezTo>
                    <a:pt x="7818" y="2076"/>
                    <a:pt x="7874" y="2114"/>
                    <a:pt x="7927" y="2114"/>
                  </a:cubicBezTo>
                  <a:cubicBezTo>
                    <a:pt x="7941" y="2114"/>
                    <a:pt x="7954" y="2112"/>
                    <a:pt x="7967" y="2106"/>
                  </a:cubicBezTo>
                  <a:cubicBezTo>
                    <a:pt x="8047" y="2079"/>
                    <a:pt x="8100" y="1999"/>
                    <a:pt x="8020" y="1919"/>
                  </a:cubicBezTo>
                  <a:cubicBezTo>
                    <a:pt x="8011" y="1901"/>
                    <a:pt x="7984" y="1892"/>
                    <a:pt x="7984" y="1874"/>
                  </a:cubicBezTo>
                  <a:cubicBezTo>
                    <a:pt x="7976" y="1847"/>
                    <a:pt x="7958" y="1839"/>
                    <a:pt x="7958" y="1839"/>
                  </a:cubicBezTo>
                  <a:close/>
                  <a:moveTo>
                    <a:pt x="1240" y="1981"/>
                  </a:moveTo>
                  <a:cubicBezTo>
                    <a:pt x="1204" y="1981"/>
                    <a:pt x="1160" y="2026"/>
                    <a:pt x="1160" y="2062"/>
                  </a:cubicBezTo>
                  <a:cubicBezTo>
                    <a:pt x="1160" y="2097"/>
                    <a:pt x="1204" y="2142"/>
                    <a:pt x="1240" y="2142"/>
                  </a:cubicBezTo>
                  <a:cubicBezTo>
                    <a:pt x="1276" y="2142"/>
                    <a:pt x="1320" y="2097"/>
                    <a:pt x="1320" y="2062"/>
                  </a:cubicBezTo>
                  <a:cubicBezTo>
                    <a:pt x="1320" y="2026"/>
                    <a:pt x="1276" y="1981"/>
                    <a:pt x="1240" y="1981"/>
                  </a:cubicBezTo>
                  <a:close/>
                  <a:moveTo>
                    <a:pt x="4916" y="1946"/>
                  </a:moveTo>
                  <a:cubicBezTo>
                    <a:pt x="4862" y="1946"/>
                    <a:pt x="4809" y="1999"/>
                    <a:pt x="4800" y="2053"/>
                  </a:cubicBezTo>
                  <a:cubicBezTo>
                    <a:pt x="4800" y="2106"/>
                    <a:pt x="4853" y="2178"/>
                    <a:pt x="4907" y="2178"/>
                  </a:cubicBezTo>
                  <a:cubicBezTo>
                    <a:pt x="4911" y="2178"/>
                    <a:pt x="4915" y="2178"/>
                    <a:pt x="4919" y="2178"/>
                  </a:cubicBezTo>
                  <a:cubicBezTo>
                    <a:pt x="4977" y="2178"/>
                    <a:pt x="5032" y="2121"/>
                    <a:pt x="5032" y="2071"/>
                  </a:cubicBezTo>
                  <a:cubicBezTo>
                    <a:pt x="5032" y="2008"/>
                    <a:pt x="4978" y="1946"/>
                    <a:pt x="4916" y="1946"/>
                  </a:cubicBezTo>
                  <a:close/>
                  <a:moveTo>
                    <a:pt x="1909" y="2044"/>
                  </a:moveTo>
                  <a:cubicBezTo>
                    <a:pt x="1847" y="2044"/>
                    <a:pt x="1820" y="2062"/>
                    <a:pt x="1820" y="2124"/>
                  </a:cubicBezTo>
                  <a:cubicBezTo>
                    <a:pt x="1820" y="2186"/>
                    <a:pt x="1847" y="2213"/>
                    <a:pt x="1891" y="2213"/>
                  </a:cubicBezTo>
                  <a:cubicBezTo>
                    <a:pt x="1963" y="2213"/>
                    <a:pt x="1990" y="2195"/>
                    <a:pt x="1990" y="2133"/>
                  </a:cubicBezTo>
                  <a:cubicBezTo>
                    <a:pt x="1990" y="2071"/>
                    <a:pt x="1972" y="2044"/>
                    <a:pt x="1909" y="2044"/>
                  </a:cubicBezTo>
                  <a:close/>
                  <a:moveTo>
                    <a:pt x="5585" y="1999"/>
                  </a:moveTo>
                  <a:cubicBezTo>
                    <a:pt x="5504" y="1999"/>
                    <a:pt x="5469" y="2035"/>
                    <a:pt x="5469" y="2115"/>
                  </a:cubicBezTo>
                  <a:cubicBezTo>
                    <a:pt x="5469" y="2186"/>
                    <a:pt x="5504" y="2231"/>
                    <a:pt x="5585" y="2231"/>
                  </a:cubicBezTo>
                  <a:cubicBezTo>
                    <a:pt x="5656" y="2231"/>
                    <a:pt x="5701" y="2186"/>
                    <a:pt x="5701" y="2115"/>
                  </a:cubicBezTo>
                  <a:cubicBezTo>
                    <a:pt x="5701" y="2035"/>
                    <a:pt x="5656" y="1999"/>
                    <a:pt x="5585" y="1999"/>
                  </a:cubicBezTo>
                  <a:close/>
                  <a:moveTo>
                    <a:pt x="2569" y="2079"/>
                  </a:moveTo>
                  <a:cubicBezTo>
                    <a:pt x="2543" y="2079"/>
                    <a:pt x="2471" y="2151"/>
                    <a:pt x="2471" y="2178"/>
                  </a:cubicBezTo>
                  <a:cubicBezTo>
                    <a:pt x="2471" y="2213"/>
                    <a:pt x="2534" y="2276"/>
                    <a:pt x="2569" y="2276"/>
                  </a:cubicBezTo>
                  <a:cubicBezTo>
                    <a:pt x="2571" y="2276"/>
                    <a:pt x="2573" y="2277"/>
                    <a:pt x="2575" y="2277"/>
                  </a:cubicBezTo>
                  <a:cubicBezTo>
                    <a:pt x="2605" y="2277"/>
                    <a:pt x="2668" y="2220"/>
                    <a:pt x="2668" y="2186"/>
                  </a:cubicBezTo>
                  <a:cubicBezTo>
                    <a:pt x="2676" y="2151"/>
                    <a:pt x="2605" y="2079"/>
                    <a:pt x="2569" y="2079"/>
                  </a:cubicBezTo>
                  <a:close/>
                  <a:moveTo>
                    <a:pt x="6254" y="2062"/>
                  </a:moveTo>
                  <a:cubicBezTo>
                    <a:pt x="6165" y="2062"/>
                    <a:pt x="6129" y="2097"/>
                    <a:pt x="6129" y="2178"/>
                  </a:cubicBezTo>
                  <a:cubicBezTo>
                    <a:pt x="6129" y="2258"/>
                    <a:pt x="6165" y="2294"/>
                    <a:pt x="6245" y="2294"/>
                  </a:cubicBezTo>
                  <a:cubicBezTo>
                    <a:pt x="6325" y="2294"/>
                    <a:pt x="6361" y="2267"/>
                    <a:pt x="6361" y="2186"/>
                  </a:cubicBezTo>
                  <a:cubicBezTo>
                    <a:pt x="6361" y="2097"/>
                    <a:pt x="6334" y="2062"/>
                    <a:pt x="6254" y="2062"/>
                  </a:cubicBezTo>
                  <a:close/>
                  <a:moveTo>
                    <a:pt x="3238" y="2142"/>
                  </a:moveTo>
                  <a:cubicBezTo>
                    <a:pt x="3176" y="2142"/>
                    <a:pt x="3140" y="2186"/>
                    <a:pt x="3140" y="2249"/>
                  </a:cubicBezTo>
                  <a:cubicBezTo>
                    <a:pt x="3140" y="2302"/>
                    <a:pt x="3176" y="2347"/>
                    <a:pt x="3238" y="2347"/>
                  </a:cubicBezTo>
                  <a:cubicBezTo>
                    <a:pt x="3301" y="2347"/>
                    <a:pt x="3337" y="2302"/>
                    <a:pt x="3337" y="2249"/>
                  </a:cubicBezTo>
                  <a:cubicBezTo>
                    <a:pt x="3337" y="2186"/>
                    <a:pt x="3301" y="2142"/>
                    <a:pt x="3238" y="2142"/>
                  </a:cubicBezTo>
                  <a:close/>
                  <a:moveTo>
                    <a:pt x="6905" y="2097"/>
                  </a:moveTo>
                  <a:cubicBezTo>
                    <a:pt x="6878" y="2097"/>
                    <a:pt x="6834" y="2115"/>
                    <a:pt x="6816" y="2133"/>
                  </a:cubicBezTo>
                  <a:cubicBezTo>
                    <a:pt x="6798" y="2160"/>
                    <a:pt x="6771" y="2195"/>
                    <a:pt x="6780" y="2231"/>
                  </a:cubicBezTo>
                  <a:cubicBezTo>
                    <a:pt x="6789" y="2267"/>
                    <a:pt x="6798" y="2302"/>
                    <a:pt x="6825" y="2320"/>
                  </a:cubicBezTo>
                  <a:cubicBezTo>
                    <a:pt x="6843" y="2338"/>
                    <a:pt x="6878" y="2365"/>
                    <a:pt x="6914" y="2365"/>
                  </a:cubicBezTo>
                  <a:cubicBezTo>
                    <a:pt x="6950" y="2365"/>
                    <a:pt x="6985" y="2338"/>
                    <a:pt x="7012" y="2320"/>
                  </a:cubicBezTo>
                  <a:cubicBezTo>
                    <a:pt x="7030" y="2302"/>
                    <a:pt x="7039" y="2258"/>
                    <a:pt x="7048" y="2222"/>
                  </a:cubicBezTo>
                  <a:cubicBezTo>
                    <a:pt x="7039" y="2195"/>
                    <a:pt x="7021" y="2151"/>
                    <a:pt x="7003" y="2133"/>
                  </a:cubicBezTo>
                  <a:cubicBezTo>
                    <a:pt x="6976" y="2106"/>
                    <a:pt x="6941" y="2097"/>
                    <a:pt x="6905" y="2097"/>
                  </a:cubicBezTo>
                  <a:close/>
                  <a:moveTo>
                    <a:pt x="3892" y="2194"/>
                  </a:moveTo>
                  <a:cubicBezTo>
                    <a:pt x="3838" y="2194"/>
                    <a:pt x="3801" y="2236"/>
                    <a:pt x="3801" y="2294"/>
                  </a:cubicBezTo>
                  <a:cubicBezTo>
                    <a:pt x="3801" y="2365"/>
                    <a:pt x="3827" y="2392"/>
                    <a:pt x="3899" y="2401"/>
                  </a:cubicBezTo>
                  <a:cubicBezTo>
                    <a:pt x="3961" y="2401"/>
                    <a:pt x="4015" y="2356"/>
                    <a:pt x="4006" y="2294"/>
                  </a:cubicBezTo>
                  <a:cubicBezTo>
                    <a:pt x="4006" y="2222"/>
                    <a:pt x="3970" y="2204"/>
                    <a:pt x="3908" y="2195"/>
                  </a:cubicBezTo>
                  <a:cubicBezTo>
                    <a:pt x="3902" y="2195"/>
                    <a:pt x="3897" y="2194"/>
                    <a:pt x="3892" y="2194"/>
                  </a:cubicBezTo>
                  <a:close/>
                  <a:moveTo>
                    <a:pt x="7574" y="2160"/>
                  </a:moveTo>
                  <a:cubicBezTo>
                    <a:pt x="7494" y="2160"/>
                    <a:pt x="7440" y="2222"/>
                    <a:pt x="7440" y="2302"/>
                  </a:cubicBezTo>
                  <a:cubicBezTo>
                    <a:pt x="7449" y="2374"/>
                    <a:pt x="7503" y="2427"/>
                    <a:pt x="7574" y="2427"/>
                  </a:cubicBezTo>
                  <a:cubicBezTo>
                    <a:pt x="7654" y="2427"/>
                    <a:pt x="7708" y="2374"/>
                    <a:pt x="7708" y="2294"/>
                  </a:cubicBezTo>
                  <a:cubicBezTo>
                    <a:pt x="7708" y="2213"/>
                    <a:pt x="7654" y="2160"/>
                    <a:pt x="7574" y="2160"/>
                  </a:cubicBezTo>
                  <a:close/>
                  <a:moveTo>
                    <a:pt x="892" y="2294"/>
                  </a:moveTo>
                  <a:cubicBezTo>
                    <a:pt x="857" y="2294"/>
                    <a:pt x="812" y="2347"/>
                    <a:pt x="812" y="2383"/>
                  </a:cubicBezTo>
                  <a:cubicBezTo>
                    <a:pt x="812" y="2418"/>
                    <a:pt x="857" y="2463"/>
                    <a:pt x="892" y="2463"/>
                  </a:cubicBezTo>
                  <a:cubicBezTo>
                    <a:pt x="928" y="2463"/>
                    <a:pt x="973" y="2418"/>
                    <a:pt x="973" y="2383"/>
                  </a:cubicBezTo>
                  <a:cubicBezTo>
                    <a:pt x="973" y="2347"/>
                    <a:pt x="928" y="2294"/>
                    <a:pt x="892" y="2294"/>
                  </a:cubicBezTo>
                  <a:close/>
                  <a:moveTo>
                    <a:pt x="4550" y="2249"/>
                  </a:moveTo>
                  <a:cubicBezTo>
                    <a:pt x="4496" y="2249"/>
                    <a:pt x="4434" y="2302"/>
                    <a:pt x="4434" y="2356"/>
                  </a:cubicBezTo>
                  <a:cubicBezTo>
                    <a:pt x="4434" y="2410"/>
                    <a:pt x="4487" y="2472"/>
                    <a:pt x="4550" y="2481"/>
                  </a:cubicBezTo>
                  <a:cubicBezTo>
                    <a:pt x="4603" y="2481"/>
                    <a:pt x="4666" y="2418"/>
                    <a:pt x="4666" y="2365"/>
                  </a:cubicBezTo>
                  <a:cubicBezTo>
                    <a:pt x="4666" y="2311"/>
                    <a:pt x="4612" y="2249"/>
                    <a:pt x="4550" y="2249"/>
                  </a:cubicBezTo>
                  <a:close/>
                  <a:moveTo>
                    <a:pt x="8199" y="2213"/>
                  </a:moveTo>
                  <a:cubicBezTo>
                    <a:pt x="8185" y="2213"/>
                    <a:pt x="8172" y="2216"/>
                    <a:pt x="8163" y="2222"/>
                  </a:cubicBezTo>
                  <a:cubicBezTo>
                    <a:pt x="8145" y="2231"/>
                    <a:pt x="8127" y="2249"/>
                    <a:pt x="8118" y="2267"/>
                  </a:cubicBezTo>
                  <a:cubicBezTo>
                    <a:pt x="8109" y="2276"/>
                    <a:pt x="8092" y="2285"/>
                    <a:pt x="8092" y="2302"/>
                  </a:cubicBezTo>
                  <a:cubicBezTo>
                    <a:pt x="8092" y="2338"/>
                    <a:pt x="8083" y="2383"/>
                    <a:pt x="8100" y="2410"/>
                  </a:cubicBezTo>
                  <a:cubicBezTo>
                    <a:pt x="8122" y="2438"/>
                    <a:pt x="8144" y="2479"/>
                    <a:pt x="8189" y="2479"/>
                  </a:cubicBezTo>
                  <a:cubicBezTo>
                    <a:pt x="8200" y="2479"/>
                    <a:pt x="8212" y="2477"/>
                    <a:pt x="8225" y="2472"/>
                  </a:cubicBezTo>
                  <a:cubicBezTo>
                    <a:pt x="8239" y="2479"/>
                    <a:pt x="8250" y="2481"/>
                    <a:pt x="8260" y="2481"/>
                  </a:cubicBezTo>
                  <a:cubicBezTo>
                    <a:pt x="8289" y="2481"/>
                    <a:pt x="8306" y="2456"/>
                    <a:pt x="8332" y="2436"/>
                  </a:cubicBezTo>
                  <a:cubicBezTo>
                    <a:pt x="8332" y="2427"/>
                    <a:pt x="8341" y="2418"/>
                    <a:pt x="8350" y="2418"/>
                  </a:cubicBezTo>
                  <a:cubicBezTo>
                    <a:pt x="8359" y="2401"/>
                    <a:pt x="8359" y="2392"/>
                    <a:pt x="8350" y="2374"/>
                  </a:cubicBezTo>
                  <a:cubicBezTo>
                    <a:pt x="8315" y="2329"/>
                    <a:pt x="8288" y="2285"/>
                    <a:pt x="8261" y="2240"/>
                  </a:cubicBezTo>
                  <a:cubicBezTo>
                    <a:pt x="8250" y="2223"/>
                    <a:pt x="8223" y="2213"/>
                    <a:pt x="8199" y="2213"/>
                  </a:cubicBezTo>
                  <a:close/>
                  <a:moveTo>
                    <a:pt x="1535" y="2347"/>
                  </a:moveTo>
                  <a:cubicBezTo>
                    <a:pt x="1481" y="2347"/>
                    <a:pt x="1454" y="2374"/>
                    <a:pt x="1454" y="2427"/>
                  </a:cubicBezTo>
                  <a:cubicBezTo>
                    <a:pt x="1454" y="2490"/>
                    <a:pt x="1481" y="2508"/>
                    <a:pt x="1543" y="2508"/>
                  </a:cubicBezTo>
                  <a:cubicBezTo>
                    <a:pt x="1606" y="2508"/>
                    <a:pt x="1624" y="2490"/>
                    <a:pt x="1624" y="2418"/>
                  </a:cubicBezTo>
                  <a:cubicBezTo>
                    <a:pt x="1624" y="2365"/>
                    <a:pt x="1597" y="2347"/>
                    <a:pt x="1535" y="2347"/>
                  </a:cubicBezTo>
                  <a:close/>
                  <a:moveTo>
                    <a:pt x="5210" y="2294"/>
                  </a:moveTo>
                  <a:cubicBezTo>
                    <a:pt x="5139" y="2294"/>
                    <a:pt x="5094" y="2338"/>
                    <a:pt x="5103" y="2418"/>
                  </a:cubicBezTo>
                  <a:cubicBezTo>
                    <a:pt x="5103" y="2490"/>
                    <a:pt x="5139" y="2525"/>
                    <a:pt x="5219" y="2525"/>
                  </a:cubicBezTo>
                  <a:cubicBezTo>
                    <a:pt x="5290" y="2525"/>
                    <a:pt x="5335" y="2490"/>
                    <a:pt x="5335" y="2410"/>
                  </a:cubicBezTo>
                  <a:cubicBezTo>
                    <a:pt x="5335" y="2329"/>
                    <a:pt x="5290" y="2294"/>
                    <a:pt x="5210" y="2294"/>
                  </a:cubicBezTo>
                  <a:close/>
                  <a:moveTo>
                    <a:pt x="2204" y="2392"/>
                  </a:moveTo>
                  <a:cubicBezTo>
                    <a:pt x="2168" y="2401"/>
                    <a:pt x="2106" y="2454"/>
                    <a:pt x="2106" y="2490"/>
                  </a:cubicBezTo>
                  <a:cubicBezTo>
                    <a:pt x="2106" y="2525"/>
                    <a:pt x="2168" y="2588"/>
                    <a:pt x="2204" y="2597"/>
                  </a:cubicBezTo>
                  <a:cubicBezTo>
                    <a:pt x="2230" y="2597"/>
                    <a:pt x="2302" y="2534"/>
                    <a:pt x="2302" y="2499"/>
                  </a:cubicBezTo>
                  <a:cubicBezTo>
                    <a:pt x="2302" y="2463"/>
                    <a:pt x="2239" y="2392"/>
                    <a:pt x="2204" y="2392"/>
                  </a:cubicBezTo>
                  <a:close/>
                  <a:moveTo>
                    <a:pt x="5912" y="2364"/>
                  </a:moveTo>
                  <a:cubicBezTo>
                    <a:pt x="5902" y="2364"/>
                    <a:pt x="5891" y="2365"/>
                    <a:pt x="5879" y="2365"/>
                  </a:cubicBezTo>
                  <a:cubicBezTo>
                    <a:pt x="5843" y="2365"/>
                    <a:pt x="5817" y="2365"/>
                    <a:pt x="5790" y="2392"/>
                  </a:cubicBezTo>
                  <a:cubicBezTo>
                    <a:pt x="5763" y="2418"/>
                    <a:pt x="5763" y="2445"/>
                    <a:pt x="5763" y="2481"/>
                  </a:cubicBezTo>
                  <a:cubicBezTo>
                    <a:pt x="5763" y="2517"/>
                    <a:pt x="5763" y="2543"/>
                    <a:pt x="5790" y="2570"/>
                  </a:cubicBezTo>
                  <a:cubicBezTo>
                    <a:pt x="5817" y="2597"/>
                    <a:pt x="5852" y="2597"/>
                    <a:pt x="5879" y="2597"/>
                  </a:cubicBezTo>
                  <a:cubicBezTo>
                    <a:pt x="5915" y="2597"/>
                    <a:pt x="5942" y="2597"/>
                    <a:pt x="5968" y="2570"/>
                  </a:cubicBezTo>
                  <a:cubicBezTo>
                    <a:pt x="5995" y="2534"/>
                    <a:pt x="5995" y="2508"/>
                    <a:pt x="5995" y="2463"/>
                  </a:cubicBezTo>
                  <a:cubicBezTo>
                    <a:pt x="5995" y="2445"/>
                    <a:pt x="5995" y="2418"/>
                    <a:pt x="5968" y="2392"/>
                  </a:cubicBezTo>
                  <a:cubicBezTo>
                    <a:pt x="5950" y="2368"/>
                    <a:pt x="5933" y="2364"/>
                    <a:pt x="5912" y="2364"/>
                  </a:cubicBezTo>
                  <a:close/>
                  <a:moveTo>
                    <a:pt x="2873" y="2445"/>
                  </a:moveTo>
                  <a:cubicBezTo>
                    <a:pt x="2819" y="2445"/>
                    <a:pt x="2775" y="2490"/>
                    <a:pt x="2775" y="2543"/>
                  </a:cubicBezTo>
                  <a:cubicBezTo>
                    <a:pt x="2775" y="2597"/>
                    <a:pt x="2819" y="2641"/>
                    <a:pt x="2873" y="2641"/>
                  </a:cubicBezTo>
                  <a:cubicBezTo>
                    <a:pt x="2926" y="2641"/>
                    <a:pt x="2971" y="2597"/>
                    <a:pt x="2971" y="2543"/>
                  </a:cubicBezTo>
                  <a:cubicBezTo>
                    <a:pt x="2971" y="2490"/>
                    <a:pt x="2926" y="2445"/>
                    <a:pt x="2873" y="2445"/>
                  </a:cubicBezTo>
                  <a:close/>
                  <a:moveTo>
                    <a:pt x="6548" y="2392"/>
                  </a:moveTo>
                  <a:cubicBezTo>
                    <a:pt x="6486" y="2401"/>
                    <a:pt x="6414" y="2472"/>
                    <a:pt x="6414" y="2534"/>
                  </a:cubicBezTo>
                  <a:cubicBezTo>
                    <a:pt x="6414" y="2585"/>
                    <a:pt x="6487" y="2660"/>
                    <a:pt x="6540" y="2660"/>
                  </a:cubicBezTo>
                  <a:cubicBezTo>
                    <a:pt x="6543" y="2660"/>
                    <a:pt x="6545" y="2660"/>
                    <a:pt x="6548" y="2659"/>
                  </a:cubicBezTo>
                  <a:cubicBezTo>
                    <a:pt x="6620" y="2650"/>
                    <a:pt x="6682" y="2579"/>
                    <a:pt x="6682" y="2525"/>
                  </a:cubicBezTo>
                  <a:cubicBezTo>
                    <a:pt x="6682" y="2472"/>
                    <a:pt x="6593" y="2392"/>
                    <a:pt x="6548" y="2392"/>
                  </a:cubicBezTo>
                  <a:close/>
                  <a:moveTo>
                    <a:pt x="3533" y="2499"/>
                  </a:moveTo>
                  <a:cubicBezTo>
                    <a:pt x="3462" y="2499"/>
                    <a:pt x="3435" y="2525"/>
                    <a:pt x="3435" y="2606"/>
                  </a:cubicBezTo>
                  <a:cubicBezTo>
                    <a:pt x="3435" y="2668"/>
                    <a:pt x="3470" y="2695"/>
                    <a:pt x="3542" y="2695"/>
                  </a:cubicBezTo>
                  <a:cubicBezTo>
                    <a:pt x="3595" y="2695"/>
                    <a:pt x="3649" y="2659"/>
                    <a:pt x="3640" y="2597"/>
                  </a:cubicBezTo>
                  <a:cubicBezTo>
                    <a:pt x="3631" y="2525"/>
                    <a:pt x="3604" y="2499"/>
                    <a:pt x="3533" y="2499"/>
                  </a:cubicBezTo>
                  <a:close/>
                  <a:moveTo>
                    <a:pt x="7208" y="2463"/>
                  </a:moveTo>
                  <a:cubicBezTo>
                    <a:pt x="7137" y="2463"/>
                    <a:pt x="7083" y="2517"/>
                    <a:pt x="7075" y="2588"/>
                  </a:cubicBezTo>
                  <a:cubicBezTo>
                    <a:pt x="7075" y="2668"/>
                    <a:pt x="7128" y="2731"/>
                    <a:pt x="7208" y="2731"/>
                  </a:cubicBezTo>
                  <a:cubicBezTo>
                    <a:pt x="7289" y="2731"/>
                    <a:pt x="7342" y="2677"/>
                    <a:pt x="7342" y="2597"/>
                  </a:cubicBezTo>
                  <a:cubicBezTo>
                    <a:pt x="7342" y="2517"/>
                    <a:pt x="7289" y="2463"/>
                    <a:pt x="7208" y="2463"/>
                  </a:cubicBezTo>
                  <a:close/>
                  <a:moveTo>
                    <a:pt x="562" y="2615"/>
                  </a:moveTo>
                  <a:cubicBezTo>
                    <a:pt x="553" y="2615"/>
                    <a:pt x="544" y="2615"/>
                    <a:pt x="544" y="2624"/>
                  </a:cubicBezTo>
                  <a:cubicBezTo>
                    <a:pt x="526" y="2659"/>
                    <a:pt x="526" y="2704"/>
                    <a:pt x="509" y="2740"/>
                  </a:cubicBezTo>
                  <a:cubicBezTo>
                    <a:pt x="497" y="2757"/>
                    <a:pt x="497" y="2763"/>
                    <a:pt x="502" y="2763"/>
                  </a:cubicBezTo>
                  <a:cubicBezTo>
                    <a:pt x="506" y="2763"/>
                    <a:pt x="511" y="2761"/>
                    <a:pt x="518" y="2757"/>
                  </a:cubicBezTo>
                  <a:cubicBezTo>
                    <a:pt x="522" y="2759"/>
                    <a:pt x="527" y="2759"/>
                    <a:pt x="531" y="2759"/>
                  </a:cubicBezTo>
                  <a:cubicBezTo>
                    <a:pt x="558" y="2759"/>
                    <a:pt x="574" y="2737"/>
                    <a:pt x="589" y="2722"/>
                  </a:cubicBezTo>
                  <a:cubicBezTo>
                    <a:pt x="625" y="2686"/>
                    <a:pt x="607" y="2624"/>
                    <a:pt x="562" y="2615"/>
                  </a:cubicBezTo>
                  <a:close/>
                  <a:moveTo>
                    <a:pt x="4199" y="2542"/>
                  </a:moveTo>
                  <a:cubicBezTo>
                    <a:pt x="4141" y="2542"/>
                    <a:pt x="4086" y="2601"/>
                    <a:pt x="4086" y="2659"/>
                  </a:cubicBezTo>
                  <a:cubicBezTo>
                    <a:pt x="4086" y="2713"/>
                    <a:pt x="4140" y="2775"/>
                    <a:pt x="4202" y="2775"/>
                  </a:cubicBezTo>
                  <a:cubicBezTo>
                    <a:pt x="4264" y="2775"/>
                    <a:pt x="4318" y="2704"/>
                    <a:pt x="4318" y="2659"/>
                  </a:cubicBezTo>
                  <a:cubicBezTo>
                    <a:pt x="4309" y="2597"/>
                    <a:pt x="4264" y="2552"/>
                    <a:pt x="4211" y="2543"/>
                  </a:cubicBezTo>
                  <a:cubicBezTo>
                    <a:pt x="4207" y="2543"/>
                    <a:pt x="4203" y="2542"/>
                    <a:pt x="4199" y="2542"/>
                  </a:cubicBezTo>
                  <a:close/>
                  <a:moveTo>
                    <a:pt x="7869" y="2508"/>
                  </a:moveTo>
                  <a:cubicBezTo>
                    <a:pt x="7833" y="2508"/>
                    <a:pt x="7806" y="2525"/>
                    <a:pt x="7779" y="2552"/>
                  </a:cubicBezTo>
                  <a:cubicBezTo>
                    <a:pt x="7744" y="2579"/>
                    <a:pt x="7744" y="2615"/>
                    <a:pt x="7744" y="2650"/>
                  </a:cubicBezTo>
                  <a:cubicBezTo>
                    <a:pt x="7735" y="2695"/>
                    <a:pt x="7761" y="2713"/>
                    <a:pt x="7779" y="2749"/>
                  </a:cubicBezTo>
                  <a:cubicBezTo>
                    <a:pt x="7815" y="2775"/>
                    <a:pt x="7842" y="2775"/>
                    <a:pt x="7877" y="2775"/>
                  </a:cubicBezTo>
                  <a:cubicBezTo>
                    <a:pt x="7884" y="2777"/>
                    <a:pt x="7890" y="2778"/>
                    <a:pt x="7896" y="2778"/>
                  </a:cubicBezTo>
                  <a:cubicBezTo>
                    <a:pt x="7923" y="2778"/>
                    <a:pt x="7946" y="2762"/>
                    <a:pt x="7976" y="2740"/>
                  </a:cubicBezTo>
                  <a:cubicBezTo>
                    <a:pt x="8002" y="2713"/>
                    <a:pt x="8011" y="2686"/>
                    <a:pt x="8011" y="2641"/>
                  </a:cubicBezTo>
                  <a:cubicBezTo>
                    <a:pt x="8020" y="2597"/>
                    <a:pt x="7993" y="2579"/>
                    <a:pt x="7976" y="2552"/>
                  </a:cubicBezTo>
                  <a:cubicBezTo>
                    <a:pt x="7949" y="2508"/>
                    <a:pt x="7913" y="2517"/>
                    <a:pt x="7869" y="2508"/>
                  </a:cubicBezTo>
                  <a:close/>
                  <a:moveTo>
                    <a:pt x="1196" y="2641"/>
                  </a:moveTo>
                  <a:cubicBezTo>
                    <a:pt x="1133" y="2641"/>
                    <a:pt x="1106" y="2668"/>
                    <a:pt x="1106" y="2722"/>
                  </a:cubicBezTo>
                  <a:cubicBezTo>
                    <a:pt x="1106" y="2793"/>
                    <a:pt x="1133" y="2811"/>
                    <a:pt x="1196" y="2811"/>
                  </a:cubicBezTo>
                  <a:cubicBezTo>
                    <a:pt x="1249" y="2811"/>
                    <a:pt x="1276" y="2784"/>
                    <a:pt x="1276" y="2731"/>
                  </a:cubicBezTo>
                  <a:cubicBezTo>
                    <a:pt x="1276" y="2668"/>
                    <a:pt x="1249" y="2641"/>
                    <a:pt x="1196" y="2641"/>
                  </a:cubicBezTo>
                  <a:close/>
                  <a:moveTo>
                    <a:pt x="4848" y="2595"/>
                  </a:moveTo>
                  <a:cubicBezTo>
                    <a:pt x="4826" y="2595"/>
                    <a:pt x="4805" y="2611"/>
                    <a:pt x="4791" y="2633"/>
                  </a:cubicBezTo>
                  <a:cubicBezTo>
                    <a:pt x="4773" y="2650"/>
                    <a:pt x="4746" y="2668"/>
                    <a:pt x="4746" y="2713"/>
                  </a:cubicBezTo>
                  <a:cubicBezTo>
                    <a:pt x="4755" y="2740"/>
                    <a:pt x="4755" y="2766"/>
                    <a:pt x="4782" y="2784"/>
                  </a:cubicBezTo>
                  <a:cubicBezTo>
                    <a:pt x="4798" y="2800"/>
                    <a:pt x="4814" y="2830"/>
                    <a:pt x="4849" y="2830"/>
                  </a:cubicBezTo>
                  <a:cubicBezTo>
                    <a:pt x="4853" y="2830"/>
                    <a:pt x="4857" y="2830"/>
                    <a:pt x="4862" y="2829"/>
                  </a:cubicBezTo>
                  <a:cubicBezTo>
                    <a:pt x="4889" y="2829"/>
                    <a:pt x="4916" y="2829"/>
                    <a:pt x="4942" y="2802"/>
                  </a:cubicBezTo>
                  <a:cubicBezTo>
                    <a:pt x="4960" y="2775"/>
                    <a:pt x="4987" y="2757"/>
                    <a:pt x="4987" y="2713"/>
                  </a:cubicBezTo>
                  <a:cubicBezTo>
                    <a:pt x="4978" y="2650"/>
                    <a:pt x="4925" y="2597"/>
                    <a:pt x="4862" y="2597"/>
                  </a:cubicBezTo>
                  <a:cubicBezTo>
                    <a:pt x="4857" y="2595"/>
                    <a:pt x="4853" y="2595"/>
                    <a:pt x="4848" y="2595"/>
                  </a:cubicBezTo>
                  <a:close/>
                  <a:moveTo>
                    <a:pt x="8464" y="2593"/>
                  </a:moveTo>
                  <a:cubicBezTo>
                    <a:pt x="8455" y="2593"/>
                    <a:pt x="8447" y="2598"/>
                    <a:pt x="8439" y="2606"/>
                  </a:cubicBezTo>
                  <a:cubicBezTo>
                    <a:pt x="8422" y="2641"/>
                    <a:pt x="8404" y="2677"/>
                    <a:pt x="8395" y="2704"/>
                  </a:cubicBezTo>
                  <a:cubicBezTo>
                    <a:pt x="8395" y="2722"/>
                    <a:pt x="8404" y="2740"/>
                    <a:pt x="8413" y="2757"/>
                  </a:cubicBezTo>
                  <a:cubicBezTo>
                    <a:pt x="8422" y="2784"/>
                    <a:pt x="8422" y="2811"/>
                    <a:pt x="8457" y="2829"/>
                  </a:cubicBezTo>
                  <a:cubicBezTo>
                    <a:pt x="8489" y="2841"/>
                    <a:pt x="8516" y="2854"/>
                    <a:pt x="8545" y="2854"/>
                  </a:cubicBezTo>
                  <a:cubicBezTo>
                    <a:pt x="8557" y="2854"/>
                    <a:pt x="8569" y="2852"/>
                    <a:pt x="8582" y="2847"/>
                  </a:cubicBezTo>
                  <a:cubicBezTo>
                    <a:pt x="8609" y="2829"/>
                    <a:pt x="8618" y="2820"/>
                    <a:pt x="8600" y="2793"/>
                  </a:cubicBezTo>
                  <a:cubicBezTo>
                    <a:pt x="8564" y="2740"/>
                    <a:pt x="8529" y="2677"/>
                    <a:pt x="8493" y="2615"/>
                  </a:cubicBezTo>
                  <a:cubicBezTo>
                    <a:pt x="8483" y="2600"/>
                    <a:pt x="8473" y="2593"/>
                    <a:pt x="8464" y="2593"/>
                  </a:cubicBezTo>
                  <a:close/>
                  <a:moveTo>
                    <a:pt x="1856" y="2695"/>
                  </a:moveTo>
                  <a:cubicBezTo>
                    <a:pt x="1829" y="2695"/>
                    <a:pt x="1758" y="2757"/>
                    <a:pt x="1758" y="2793"/>
                  </a:cubicBezTo>
                  <a:cubicBezTo>
                    <a:pt x="1749" y="2820"/>
                    <a:pt x="1820" y="2891"/>
                    <a:pt x="1856" y="2891"/>
                  </a:cubicBezTo>
                  <a:cubicBezTo>
                    <a:pt x="1857" y="2892"/>
                    <a:pt x="1859" y="2892"/>
                    <a:pt x="1861" y="2892"/>
                  </a:cubicBezTo>
                  <a:cubicBezTo>
                    <a:pt x="1891" y="2892"/>
                    <a:pt x="1954" y="2827"/>
                    <a:pt x="1954" y="2793"/>
                  </a:cubicBezTo>
                  <a:cubicBezTo>
                    <a:pt x="1954" y="2766"/>
                    <a:pt x="1891" y="2695"/>
                    <a:pt x="1856" y="2695"/>
                  </a:cubicBezTo>
                  <a:close/>
                  <a:moveTo>
                    <a:pt x="5496" y="2659"/>
                  </a:moveTo>
                  <a:cubicBezTo>
                    <a:pt x="5469" y="2659"/>
                    <a:pt x="5451" y="2668"/>
                    <a:pt x="5424" y="2686"/>
                  </a:cubicBezTo>
                  <a:cubicBezTo>
                    <a:pt x="5406" y="2713"/>
                    <a:pt x="5397" y="2731"/>
                    <a:pt x="5397" y="2757"/>
                  </a:cubicBezTo>
                  <a:cubicBezTo>
                    <a:pt x="5397" y="2775"/>
                    <a:pt x="5397" y="2793"/>
                    <a:pt x="5397" y="2802"/>
                  </a:cubicBezTo>
                  <a:cubicBezTo>
                    <a:pt x="5388" y="2856"/>
                    <a:pt x="5433" y="2873"/>
                    <a:pt x="5460" y="2891"/>
                  </a:cubicBezTo>
                  <a:cubicBezTo>
                    <a:pt x="5471" y="2899"/>
                    <a:pt x="5486" y="2902"/>
                    <a:pt x="5501" y="2902"/>
                  </a:cubicBezTo>
                  <a:cubicBezTo>
                    <a:pt x="5523" y="2902"/>
                    <a:pt x="5546" y="2896"/>
                    <a:pt x="5567" y="2891"/>
                  </a:cubicBezTo>
                  <a:cubicBezTo>
                    <a:pt x="5585" y="2891"/>
                    <a:pt x="5594" y="2873"/>
                    <a:pt x="5611" y="2856"/>
                  </a:cubicBezTo>
                  <a:cubicBezTo>
                    <a:pt x="5647" y="2829"/>
                    <a:pt x="5629" y="2793"/>
                    <a:pt x="5629" y="2757"/>
                  </a:cubicBezTo>
                  <a:cubicBezTo>
                    <a:pt x="5638" y="2731"/>
                    <a:pt x="5620" y="2713"/>
                    <a:pt x="5611" y="2695"/>
                  </a:cubicBezTo>
                  <a:cubicBezTo>
                    <a:pt x="5585" y="2668"/>
                    <a:pt x="5549" y="2659"/>
                    <a:pt x="5522" y="2659"/>
                  </a:cubicBezTo>
                  <a:close/>
                  <a:moveTo>
                    <a:pt x="2495" y="2748"/>
                  </a:moveTo>
                  <a:cubicBezTo>
                    <a:pt x="2447" y="2748"/>
                    <a:pt x="2409" y="2797"/>
                    <a:pt x="2409" y="2847"/>
                  </a:cubicBezTo>
                  <a:cubicBezTo>
                    <a:pt x="2400" y="2900"/>
                    <a:pt x="2453" y="2945"/>
                    <a:pt x="2507" y="2945"/>
                  </a:cubicBezTo>
                  <a:cubicBezTo>
                    <a:pt x="2560" y="2945"/>
                    <a:pt x="2605" y="2900"/>
                    <a:pt x="2605" y="2847"/>
                  </a:cubicBezTo>
                  <a:cubicBezTo>
                    <a:pt x="2605" y="2793"/>
                    <a:pt x="2560" y="2749"/>
                    <a:pt x="2507" y="2749"/>
                  </a:cubicBezTo>
                  <a:cubicBezTo>
                    <a:pt x="2503" y="2748"/>
                    <a:pt x="2499" y="2748"/>
                    <a:pt x="2495" y="2748"/>
                  </a:cubicBezTo>
                  <a:close/>
                  <a:moveTo>
                    <a:pt x="6182" y="2695"/>
                  </a:moveTo>
                  <a:cubicBezTo>
                    <a:pt x="6129" y="2695"/>
                    <a:pt x="6049" y="2766"/>
                    <a:pt x="6049" y="2820"/>
                  </a:cubicBezTo>
                  <a:cubicBezTo>
                    <a:pt x="6040" y="2882"/>
                    <a:pt x="6120" y="2954"/>
                    <a:pt x="6174" y="2963"/>
                  </a:cubicBezTo>
                  <a:cubicBezTo>
                    <a:pt x="6236" y="2963"/>
                    <a:pt x="6307" y="2891"/>
                    <a:pt x="6316" y="2829"/>
                  </a:cubicBezTo>
                  <a:cubicBezTo>
                    <a:pt x="6316" y="2784"/>
                    <a:pt x="6236" y="2695"/>
                    <a:pt x="6182" y="2695"/>
                  </a:cubicBezTo>
                  <a:close/>
                  <a:moveTo>
                    <a:pt x="3174" y="2810"/>
                  </a:moveTo>
                  <a:cubicBezTo>
                    <a:pt x="3169" y="2810"/>
                    <a:pt x="3163" y="2810"/>
                    <a:pt x="3158" y="2811"/>
                  </a:cubicBezTo>
                  <a:cubicBezTo>
                    <a:pt x="3096" y="2820"/>
                    <a:pt x="3069" y="2847"/>
                    <a:pt x="3069" y="2918"/>
                  </a:cubicBezTo>
                  <a:cubicBezTo>
                    <a:pt x="3069" y="2981"/>
                    <a:pt x="3090" y="3009"/>
                    <a:pt x="3149" y="3009"/>
                  </a:cubicBezTo>
                  <a:cubicBezTo>
                    <a:pt x="3157" y="3009"/>
                    <a:pt x="3166" y="3008"/>
                    <a:pt x="3176" y="3007"/>
                  </a:cubicBezTo>
                  <a:cubicBezTo>
                    <a:pt x="3238" y="3007"/>
                    <a:pt x="3265" y="2980"/>
                    <a:pt x="3274" y="2909"/>
                  </a:cubicBezTo>
                  <a:cubicBezTo>
                    <a:pt x="3274" y="2860"/>
                    <a:pt x="3236" y="2810"/>
                    <a:pt x="3174" y="2810"/>
                  </a:cubicBezTo>
                  <a:close/>
                  <a:moveTo>
                    <a:pt x="6843" y="2757"/>
                  </a:moveTo>
                  <a:cubicBezTo>
                    <a:pt x="6771" y="2766"/>
                    <a:pt x="6718" y="2811"/>
                    <a:pt x="6709" y="2891"/>
                  </a:cubicBezTo>
                  <a:cubicBezTo>
                    <a:pt x="6709" y="2972"/>
                    <a:pt x="6762" y="3025"/>
                    <a:pt x="6843" y="3025"/>
                  </a:cubicBezTo>
                  <a:cubicBezTo>
                    <a:pt x="6923" y="3025"/>
                    <a:pt x="6976" y="2972"/>
                    <a:pt x="6976" y="2891"/>
                  </a:cubicBezTo>
                  <a:cubicBezTo>
                    <a:pt x="6976" y="2811"/>
                    <a:pt x="6923" y="2757"/>
                    <a:pt x="6843" y="2757"/>
                  </a:cubicBezTo>
                  <a:close/>
                  <a:moveTo>
                    <a:pt x="7534" y="2809"/>
                  </a:moveTo>
                  <a:cubicBezTo>
                    <a:pt x="7530" y="2809"/>
                    <a:pt x="7525" y="2810"/>
                    <a:pt x="7521" y="2811"/>
                  </a:cubicBezTo>
                  <a:cubicBezTo>
                    <a:pt x="7485" y="2811"/>
                    <a:pt x="7449" y="2811"/>
                    <a:pt x="7414" y="2847"/>
                  </a:cubicBezTo>
                  <a:cubicBezTo>
                    <a:pt x="7396" y="2873"/>
                    <a:pt x="7369" y="2900"/>
                    <a:pt x="7378" y="2936"/>
                  </a:cubicBezTo>
                  <a:cubicBezTo>
                    <a:pt x="7378" y="2980"/>
                    <a:pt x="7378" y="3007"/>
                    <a:pt x="7414" y="3043"/>
                  </a:cubicBezTo>
                  <a:cubicBezTo>
                    <a:pt x="7434" y="3057"/>
                    <a:pt x="7455" y="3076"/>
                    <a:pt x="7483" y="3076"/>
                  </a:cubicBezTo>
                  <a:cubicBezTo>
                    <a:pt x="7492" y="3076"/>
                    <a:pt x="7501" y="3074"/>
                    <a:pt x="7512" y="3070"/>
                  </a:cubicBezTo>
                  <a:cubicBezTo>
                    <a:pt x="7522" y="3075"/>
                    <a:pt x="7531" y="3077"/>
                    <a:pt x="7540" y="3077"/>
                  </a:cubicBezTo>
                  <a:cubicBezTo>
                    <a:pt x="7563" y="3077"/>
                    <a:pt x="7584" y="3062"/>
                    <a:pt x="7610" y="3043"/>
                  </a:cubicBezTo>
                  <a:cubicBezTo>
                    <a:pt x="7637" y="3016"/>
                    <a:pt x="7645" y="2980"/>
                    <a:pt x="7645" y="2945"/>
                  </a:cubicBezTo>
                  <a:cubicBezTo>
                    <a:pt x="7645" y="2909"/>
                    <a:pt x="7645" y="2882"/>
                    <a:pt x="7610" y="2856"/>
                  </a:cubicBezTo>
                  <a:cubicBezTo>
                    <a:pt x="7587" y="2832"/>
                    <a:pt x="7563" y="2809"/>
                    <a:pt x="7534" y="2809"/>
                  </a:cubicBezTo>
                  <a:close/>
                  <a:moveTo>
                    <a:pt x="3836" y="2847"/>
                  </a:moveTo>
                  <a:cubicBezTo>
                    <a:pt x="3783" y="2847"/>
                    <a:pt x="3720" y="2900"/>
                    <a:pt x="3720" y="2954"/>
                  </a:cubicBezTo>
                  <a:cubicBezTo>
                    <a:pt x="3711" y="3007"/>
                    <a:pt x="3774" y="3070"/>
                    <a:pt x="3827" y="3079"/>
                  </a:cubicBezTo>
                  <a:cubicBezTo>
                    <a:pt x="3890" y="3079"/>
                    <a:pt x="3952" y="3025"/>
                    <a:pt x="3952" y="2963"/>
                  </a:cubicBezTo>
                  <a:cubicBezTo>
                    <a:pt x="3952" y="2909"/>
                    <a:pt x="3890" y="2847"/>
                    <a:pt x="3836" y="2847"/>
                  </a:cubicBezTo>
                  <a:close/>
                  <a:moveTo>
                    <a:pt x="830" y="2945"/>
                  </a:moveTo>
                  <a:cubicBezTo>
                    <a:pt x="785" y="2945"/>
                    <a:pt x="741" y="2980"/>
                    <a:pt x="741" y="3025"/>
                  </a:cubicBezTo>
                  <a:cubicBezTo>
                    <a:pt x="741" y="3070"/>
                    <a:pt x="776" y="3114"/>
                    <a:pt x="821" y="3114"/>
                  </a:cubicBezTo>
                  <a:cubicBezTo>
                    <a:pt x="865" y="3114"/>
                    <a:pt x="910" y="3079"/>
                    <a:pt x="910" y="3034"/>
                  </a:cubicBezTo>
                  <a:cubicBezTo>
                    <a:pt x="910" y="2989"/>
                    <a:pt x="874" y="2945"/>
                    <a:pt x="830" y="2945"/>
                  </a:cubicBezTo>
                  <a:close/>
                  <a:moveTo>
                    <a:pt x="4505" y="2909"/>
                  </a:moveTo>
                  <a:cubicBezTo>
                    <a:pt x="4443" y="2918"/>
                    <a:pt x="4389" y="2963"/>
                    <a:pt x="4380" y="3025"/>
                  </a:cubicBezTo>
                  <a:cubicBezTo>
                    <a:pt x="4380" y="3061"/>
                    <a:pt x="4389" y="3079"/>
                    <a:pt x="4416" y="3105"/>
                  </a:cubicBezTo>
                  <a:cubicBezTo>
                    <a:pt x="4438" y="3120"/>
                    <a:pt x="4454" y="3146"/>
                    <a:pt x="4478" y="3146"/>
                  </a:cubicBezTo>
                  <a:cubicBezTo>
                    <a:pt x="4483" y="3146"/>
                    <a:pt x="4490" y="3144"/>
                    <a:pt x="4496" y="3141"/>
                  </a:cubicBezTo>
                  <a:cubicBezTo>
                    <a:pt x="4505" y="3144"/>
                    <a:pt x="4512" y="3146"/>
                    <a:pt x="4519" y="3146"/>
                  </a:cubicBezTo>
                  <a:cubicBezTo>
                    <a:pt x="4548" y="3146"/>
                    <a:pt x="4564" y="3120"/>
                    <a:pt x="4586" y="3105"/>
                  </a:cubicBezTo>
                  <a:cubicBezTo>
                    <a:pt x="4603" y="3079"/>
                    <a:pt x="4621" y="3061"/>
                    <a:pt x="4621" y="3025"/>
                  </a:cubicBezTo>
                  <a:cubicBezTo>
                    <a:pt x="4621" y="2989"/>
                    <a:pt x="4603" y="2972"/>
                    <a:pt x="4577" y="2954"/>
                  </a:cubicBezTo>
                  <a:cubicBezTo>
                    <a:pt x="4559" y="2927"/>
                    <a:pt x="4541" y="2909"/>
                    <a:pt x="4505" y="2909"/>
                  </a:cubicBezTo>
                  <a:close/>
                  <a:moveTo>
                    <a:pt x="8181" y="2864"/>
                  </a:moveTo>
                  <a:cubicBezTo>
                    <a:pt x="8145" y="2864"/>
                    <a:pt x="8109" y="2882"/>
                    <a:pt x="8083" y="2900"/>
                  </a:cubicBezTo>
                  <a:cubicBezTo>
                    <a:pt x="8056" y="2927"/>
                    <a:pt x="8029" y="2972"/>
                    <a:pt x="8029" y="3007"/>
                  </a:cubicBezTo>
                  <a:cubicBezTo>
                    <a:pt x="8029" y="3043"/>
                    <a:pt x="8047" y="3088"/>
                    <a:pt x="8074" y="3105"/>
                  </a:cubicBezTo>
                  <a:cubicBezTo>
                    <a:pt x="8092" y="3132"/>
                    <a:pt x="8136" y="3141"/>
                    <a:pt x="8172" y="3159"/>
                  </a:cubicBezTo>
                  <a:cubicBezTo>
                    <a:pt x="8208" y="3150"/>
                    <a:pt x="8252" y="3141"/>
                    <a:pt x="8279" y="3114"/>
                  </a:cubicBezTo>
                  <a:cubicBezTo>
                    <a:pt x="8306" y="3088"/>
                    <a:pt x="8323" y="3052"/>
                    <a:pt x="8323" y="3016"/>
                  </a:cubicBezTo>
                  <a:cubicBezTo>
                    <a:pt x="8323" y="2980"/>
                    <a:pt x="8306" y="2936"/>
                    <a:pt x="8288" y="2918"/>
                  </a:cubicBezTo>
                  <a:cubicBezTo>
                    <a:pt x="8261" y="2891"/>
                    <a:pt x="8216" y="2864"/>
                    <a:pt x="8181" y="2864"/>
                  </a:cubicBezTo>
                  <a:close/>
                  <a:moveTo>
                    <a:pt x="1481" y="3007"/>
                  </a:moveTo>
                  <a:cubicBezTo>
                    <a:pt x="1428" y="3016"/>
                    <a:pt x="1410" y="3034"/>
                    <a:pt x="1410" y="3096"/>
                  </a:cubicBezTo>
                  <a:cubicBezTo>
                    <a:pt x="1410" y="3159"/>
                    <a:pt x="1436" y="3177"/>
                    <a:pt x="1490" y="3177"/>
                  </a:cubicBezTo>
                  <a:cubicBezTo>
                    <a:pt x="1552" y="3177"/>
                    <a:pt x="1570" y="3150"/>
                    <a:pt x="1570" y="3096"/>
                  </a:cubicBezTo>
                  <a:cubicBezTo>
                    <a:pt x="1570" y="3034"/>
                    <a:pt x="1552" y="3007"/>
                    <a:pt x="1481" y="3007"/>
                  </a:cubicBezTo>
                  <a:close/>
                  <a:moveTo>
                    <a:pt x="5165" y="2963"/>
                  </a:moveTo>
                  <a:cubicBezTo>
                    <a:pt x="5085" y="2963"/>
                    <a:pt x="5049" y="2998"/>
                    <a:pt x="5049" y="3079"/>
                  </a:cubicBezTo>
                  <a:cubicBezTo>
                    <a:pt x="5049" y="3150"/>
                    <a:pt x="5085" y="3195"/>
                    <a:pt x="5165" y="3195"/>
                  </a:cubicBezTo>
                  <a:cubicBezTo>
                    <a:pt x="5246" y="3195"/>
                    <a:pt x="5281" y="3159"/>
                    <a:pt x="5281" y="3079"/>
                  </a:cubicBezTo>
                  <a:cubicBezTo>
                    <a:pt x="5281" y="2998"/>
                    <a:pt x="5246" y="2963"/>
                    <a:pt x="5165" y="2963"/>
                  </a:cubicBezTo>
                  <a:close/>
                  <a:moveTo>
                    <a:pt x="8707" y="3025"/>
                  </a:moveTo>
                  <a:cubicBezTo>
                    <a:pt x="8698" y="3034"/>
                    <a:pt x="8698" y="3034"/>
                    <a:pt x="8689" y="3043"/>
                  </a:cubicBezTo>
                  <a:cubicBezTo>
                    <a:pt x="8689" y="3043"/>
                    <a:pt x="8689" y="3052"/>
                    <a:pt x="8689" y="3070"/>
                  </a:cubicBezTo>
                  <a:cubicBezTo>
                    <a:pt x="8698" y="3114"/>
                    <a:pt x="8716" y="3159"/>
                    <a:pt x="8761" y="3195"/>
                  </a:cubicBezTo>
                  <a:lnTo>
                    <a:pt x="8787" y="3195"/>
                  </a:lnTo>
                  <a:cubicBezTo>
                    <a:pt x="8787" y="3186"/>
                    <a:pt x="8796" y="3177"/>
                    <a:pt x="8787" y="3168"/>
                  </a:cubicBezTo>
                  <a:cubicBezTo>
                    <a:pt x="8770" y="3123"/>
                    <a:pt x="8743" y="3079"/>
                    <a:pt x="8725" y="3034"/>
                  </a:cubicBezTo>
                  <a:cubicBezTo>
                    <a:pt x="8716" y="3034"/>
                    <a:pt x="8716" y="3025"/>
                    <a:pt x="8707" y="3025"/>
                  </a:cubicBezTo>
                  <a:close/>
                  <a:moveTo>
                    <a:pt x="2150" y="3043"/>
                  </a:moveTo>
                  <a:cubicBezTo>
                    <a:pt x="2106" y="3043"/>
                    <a:pt x="2052" y="3096"/>
                    <a:pt x="2052" y="3141"/>
                  </a:cubicBezTo>
                  <a:cubicBezTo>
                    <a:pt x="2061" y="3195"/>
                    <a:pt x="2106" y="3248"/>
                    <a:pt x="2159" y="3248"/>
                  </a:cubicBezTo>
                  <a:cubicBezTo>
                    <a:pt x="2213" y="3239"/>
                    <a:pt x="2257" y="3195"/>
                    <a:pt x="2257" y="3141"/>
                  </a:cubicBezTo>
                  <a:cubicBezTo>
                    <a:pt x="2257" y="3088"/>
                    <a:pt x="2204" y="3043"/>
                    <a:pt x="2150" y="3043"/>
                  </a:cubicBezTo>
                  <a:close/>
                  <a:moveTo>
                    <a:pt x="5835" y="3007"/>
                  </a:moveTo>
                  <a:cubicBezTo>
                    <a:pt x="5781" y="3007"/>
                    <a:pt x="5701" y="3088"/>
                    <a:pt x="5701" y="3141"/>
                  </a:cubicBezTo>
                  <a:cubicBezTo>
                    <a:pt x="5701" y="3195"/>
                    <a:pt x="5772" y="3275"/>
                    <a:pt x="5826" y="3275"/>
                  </a:cubicBezTo>
                  <a:cubicBezTo>
                    <a:pt x="5828" y="3275"/>
                    <a:pt x="5831" y="3276"/>
                    <a:pt x="5834" y="3276"/>
                  </a:cubicBezTo>
                  <a:cubicBezTo>
                    <a:pt x="5887" y="3276"/>
                    <a:pt x="5960" y="3201"/>
                    <a:pt x="5968" y="3150"/>
                  </a:cubicBezTo>
                  <a:cubicBezTo>
                    <a:pt x="5968" y="3096"/>
                    <a:pt x="5897" y="3016"/>
                    <a:pt x="5835" y="3007"/>
                  </a:cubicBezTo>
                  <a:close/>
                  <a:moveTo>
                    <a:pt x="2819" y="3114"/>
                  </a:moveTo>
                  <a:cubicBezTo>
                    <a:pt x="2757" y="3114"/>
                    <a:pt x="2721" y="3150"/>
                    <a:pt x="2721" y="3212"/>
                  </a:cubicBezTo>
                  <a:cubicBezTo>
                    <a:pt x="2721" y="3275"/>
                    <a:pt x="2766" y="3311"/>
                    <a:pt x="2828" y="3311"/>
                  </a:cubicBezTo>
                  <a:cubicBezTo>
                    <a:pt x="2882" y="3311"/>
                    <a:pt x="2917" y="3266"/>
                    <a:pt x="2917" y="3203"/>
                  </a:cubicBezTo>
                  <a:cubicBezTo>
                    <a:pt x="2917" y="3150"/>
                    <a:pt x="2882" y="3114"/>
                    <a:pt x="2819" y="3114"/>
                  </a:cubicBezTo>
                  <a:close/>
                  <a:moveTo>
                    <a:pt x="6495" y="3061"/>
                  </a:moveTo>
                  <a:cubicBezTo>
                    <a:pt x="6414" y="3061"/>
                    <a:pt x="6361" y="3114"/>
                    <a:pt x="6361" y="3203"/>
                  </a:cubicBezTo>
                  <a:cubicBezTo>
                    <a:pt x="6361" y="3275"/>
                    <a:pt x="6423" y="3328"/>
                    <a:pt x="6495" y="3328"/>
                  </a:cubicBezTo>
                  <a:cubicBezTo>
                    <a:pt x="6575" y="3328"/>
                    <a:pt x="6628" y="3275"/>
                    <a:pt x="6628" y="3195"/>
                  </a:cubicBezTo>
                  <a:cubicBezTo>
                    <a:pt x="6628" y="3114"/>
                    <a:pt x="6575" y="3061"/>
                    <a:pt x="6495" y="3061"/>
                  </a:cubicBezTo>
                  <a:close/>
                  <a:moveTo>
                    <a:pt x="3479" y="3141"/>
                  </a:moveTo>
                  <a:cubicBezTo>
                    <a:pt x="3417" y="3141"/>
                    <a:pt x="3354" y="3195"/>
                    <a:pt x="3354" y="3257"/>
                  </a:cubicBezTo>
                  <a:cubicBezTo>
                    <a:pt x="3346" y="3311"/>
                    <a:pt x="3408" y="3373"/>
                    <a:pt x="3470" y="3373"/>
                  </a:cubicBezTo>
                  <a:cubicBezTo>
                    <a:pt x="3474" y="3374"/>
                    <a:pt x="3477" y="3374"/>
                    <a:pt x="3481" y="3374"/>
                  </a:cubicBezTo>
                  <a:cubicBezTo>
                    <a:pt x="3532" y="3374"/>
                    <a:pt x="3586" y="3315"/>
                    <a:pt x="3586" y="3257"/>
                  </a:cubicBezTo>
                  <a:cubicBezTo>
                    <a:pt x="3586" y="3212"/>
                    <a:pt x="3533" y="3150"/>
                    <a:pt x="3479" y="3141"/>
                  </a:cubicBezTo>
                  <a:close/>
                  <a:moveTo>
                    <a:pt x="7146" y="3123"/>
                  </a:moveTo>
                  <a:cubicBezTo>
                    <a:pt x="7066" y="3123"/>
                    <a:pt x="7012" y="3177"/>
                    <a:pt x="7012" y="3257"/>
                  </a:cubicBezTo>
                  <a:cubicBezTo>
                    <a:pt x="7012" y="3337"/>
                    <a:pt x="7066" y="3391"/>
                    <a:pt x="7137" y="3391"/>
                  </a:cubicBezTo>
                  <a:cubicBezTo>
                    <a:pt x="7226" y="3391"/>
                    <a:pt x="7280" y="3346"/>
                    <a:pt x="7280" y="3266"/>
                  </a:cubicBezTo>
                  <a:cubicBezTo>
                    <a:pt x="7280" y="3186"/>
                    <a:pt x="7226" y="3123"/>
                    <a:pt x="7146" y="3123"/>
                  </a:cubicBezTo>
                  <a:close/>
                  <a:moveTo>
                    <a:pt x="464" y="3257"/>
                  </a:moveTo>
                  <a:cubicBezTo>
                    <a:pt x="411" y="3257"/>
                    <a:pt x="375" y="3302"/>
                    <a:pt x="375" y="3346"/>
                  </a:cubicBezTo>
                  <a:cubicBezTo>
                    <a:pt x="375" y="3391"/>
                    <a:pt x="419" y="3427"/>
                    <a:pt x="464" y="3427"/>
                  </a:cubicBezTo>
                  <a:cubicBezTo>
                    <a:pt x="509" y="3427"/>
                    <a:pt x="544" y="3391"/>
                    <a:pt x="544" y="3346"/>
                  </a:cubicBezTo>
                  <a:cubicBezTo>
                    <a:pt x="544" y="3302"/>
                    <a:pt x="509" y="3257"/>
                    <a:pt x="464" y="3257"/>
                  </a:cubicBezTo>
                  <a:close/>
                  <a:moveTo>
                    <a:pt x="4154" y="3210"/>
                  </a:moveTo>
                  <a:cubicBezTo>
                    <a:pt x="4149" y="3210"/>
                    <a:pt x="4144" y="3211"/>
                    <a:pt x="4140" y="3212"/>
                  </a:cubicBezTo>
                  <a:cubicBezTo>
                    <a:pt x="4068" y="3212"/>
                    <a:pt x="4024" y="3266"/>
                    <a:pt x="4015" y="3328"/>
                  </a:cubicBezTo>
                  <a:cubicBezTo>
                    <a:pt x="4015" y="3373"/>
                    <a:pt x="4041" y="3391"/>
                    <a:pt x="4059" y="3409"/>
                  </a:cubicBezTo>
                  <a:cubicBezTo>
                    <a:pt x="4086" y="3444"/>
                    <a:pt x="4113" y="3444"/>
                    <a:pt x="4140" y="3444"/>
                  </a:cubicBezTo>
                  <a:cubicBezTo>
                    <a:pt x="4184" y="3444"/>
                    <a:pt x="4193" y="3418"/>
                    <a:pt x="4220" y="3400"/>
                  </a:cubicBezTo>
                  <a:cubicBezTo>
                    <a:pt x="4247" y="3382"/>
                    <a:pt x="4247" y="3355"/>
                    <a:pt x="4255" y="3328"/>
                  </a:cubicBezTo>
                  <a:cubicBezTo>
                    <a:pt x="4255" y="3284"/>
                    <a:pt x="4229" y="3266"/>
                    <a:pt x="4211" y="3248"/>
                  </a:cubicBezTo>
                  <a:cubicBezTo>
                    <a:pt x="4196" y="3226"/>
                    <a:pt x="4175" y="3210"/>
                    <a:pt x="4154" y="3210"/>
                  </a:cubicBezTo>
                  <a:close/>
                  <a:moveTo>
                    <a:pt x="7795" y="3165"/>
                  </a:moveTo>
                  <a:cubicBezTo>
                    <a:pt x="7764" y="3165"/>
                    <a:pt x="7732" y="3181"/>
                    <a:pt x="7717" y="3203"/>
                  </a:cubicBezTo>
                  <a:cubicBezTo>
                    <a:pt x="7690" y="3230"/>
                    <a:pt x="7663" y="3266"/>
                    <a:pt x="7663" y="3302"/>
                  </a:cubicBezTo>
                  <a:cubicBezTo>
                    <a:pt x="7663" y="3337"/>
                    <a:pt x="7681" y="3382"/>
                    <a:pt x="7708" y="3409"/>
                  </a:cubicBezTo>
                  <a:cubicBezTo>
                    <a:pt x="7726" y="3435"/>
                    <a:pt x="7770" y="3453"/>
                    <a:pt x="7806" y="3453"/>
                  </a:cubicBezTo>
                  <a:cubicBezTo>
                    <a:pt x="7811" y="3454"/>
                    <a:pt x="7816" y="3455"/>
                    <a:pt x="7821" y="3455"/>
                  </a:cubicBezTo>
                  <a:cubicBezTo>
                    <a:pt x="7854" y="3455"/>
                    <a:pt x="7890" y="3433"/>
                    <a:pt x="7913" y="3418"/>
                  </a:cubicBezTo>
                  <a:cubicBezTo>
                    <a:pt x="7931" y="3391"/>
                    <a:pt x="7949" y="3346"/>
                    <a:pt x="7958" y="3311"/>
                  </a:cubicBezTo>
                  <a:cubicBezTo>
                    <a:pt x="7949" y="3275"/>
                    <a:pt x="7940" y="3239"/>
                    <a:pt x="7913" y="3212"/>
                  </a:cubicBezTo>
                  <a:cubicBezTo>
                    <a:pt x="7886" y="3186"/>
                    <a:pt x="7851" y="3168"/>
                    <a:pt x="7815" y="3168"/>
                  </a:cubicBezTo>
                  <a:cubicBezTo>
                    <a:pt x="7809" y="3166"/>
                    <a:pt x="7802" y="3165"/>
                    <a:pt x="7795" y="3165"/>
                  </a:cubicBezTo>
                  <a:close/>
                  <a:moveTo>
                    <a:pt x="1124" y="3311"/>
                  </a:moveTo>
                  <a:cubicBezTo>
                    <a:pt x="1062" y="3311"/>
                    <a:pt x="1044" y="3337"/>
                    <a:pt x="1044" y="3400"/>
                  </a:cubicBezTo>
                  <a:cubicBezTo>
                    <a:pt x="1044" y="3453"/>
                    <a:pt x="1071" y="3480"/>
                    <a:pt x="1133" y="3480"/>
                  </a:cubicBezTo>
                  <a:cubicBezTo>
                    <a:pt x="1187" y="3480"/>
                    <a:pt x="1204" y="3453"/>
                    <a:pt x="1204" y="3391"/>
                  </a:cubicBezTo>
                  <a:cubicBezTo>
                    <a:pt x="1204" y="3328"/>
                    <a:pt x="1187" y="3311"/>
                    <a:pt x="1124" y="3311"/>
                  </a:cubicBezTo>
                  <a:close/>
                  <a:moveTo>
                    <a:pt x="4800" y="3257"/>
                  </a:moveTo>
                  <a:cubicBezTo>
                    <a:pt x="4719" y="3257"/>
                    <a:pt x="4684" y="3302"/>
                    <a:pt x="4684" y="3382"/>
                  </a:cubicBezTo>
                  <a:cubicBezTo>
                    <a:pt x="4684" y="3447"/>
                    <a:pt x="4714" y="3490"/>
                    <a:pt x="4780" y="3490"/>
                  </a:cubicBezTo>
                  <a:cubicBezTo>
                    <a:pt x="4786" y="3490"/>
                    <a:pt x="4793" y="3490"/>
                    <a:pt x="4800" y="3489"/>
                  </a:cubicBezTo>
                  <a:cubicBezTo>
                    <a:pt x="4880" y="3489"/>
                    <a:pt x="4916" y="3453"/>
                    <a:pt x="4916" y="3373"/>
                  </a:cubicBezTo>
                  <a:cubicBezTo>
                    <a:pt x="4916" y="3302"/>
                    <a:pt x="4880" y="3257"/>
                    <a:pt x="4800" y="3257"/>
                  </a:cubicBezTo>
                  <a:close/>
                  <a:moveTo>
                    <a:pt x="8480" y="3229"/>
                  </a:moveTo>
                  <a:cubicBezTo>
                    <a:pt x="8475" y="3229"/>
                    <a:pt x="8471" y="3230"/>
                    <a:pt x="8466" y="3230"/>
                  </a:cubicBezTo>
                  <a:cubicBezTo>
                    <a:pt x="8431" y="3230"/>
                    <a:pt x="8386" y="3248"/>
                    <a:pt x="8359" y="3284"/>
                  </a:cubicBezTo>
                  <a:cubicBezTo>
                    <a:pt x="8341" y="3311"/>
                    <a:pt x="8323" y="3346"/>
                    <a:pt x="8323" y="3373"/>
                  </a:cubicBezTo>
                  <a:cubicBezTo>
                    <a:pt x="8332" y="3418"/>
                    <a:pt x="8341" y="3462"/>
                    <a:pt x="8377" y="3489"/>
                  </a:cubicBezTo>
                  <a:cubicBezTo>
                    <a:pt x="8404" y="3516"/>
                    <a:pt x="8439" y="3516"/>
                    <a:pt x="8475" y="3525"/>
                  </a:cubicBezTo>
                  <a:cubicBezTo>
                    <a:pt x="8555" y="3525"/>
                    <a:pt x="8627" y="3453"/>
                    <a:pt x="8627" y="3373"/>
                  </a:cubicBezTo>
                  <a:cubicBezTo>
                    <a:pt x="8618" y="3297"/>
                    <a:pt x="8554" y="3229"/>
                    <a:pt x="8480" y="3229"/>
                  </a:cubicBezTo>
                  <a:close/>
                  <a:moveTo>
                    <a:pt x="1793" y="3364"/>
                  </a:moveTo>
                  <a:cubicBezTo>
                    <a:pt x="1740" y="3364"/>
                    <a:pt x="1686" y="3400"/>
                    <a:pt x="1686" y="3462"/>
                  </a:cubicBezTo>
                  <a:cubicBezTo>
                    <a:pt x="1686" y="3507"/>
                    <a:pt x="1731" y="3560"/>
                    <a:pt x="1793" y="3560"/>
                  </a:cubicBezTo>
                  <a:cubicBezTo>
                    <a:pt x="1838" y="3560"/>
                    <a:pt x="1891" y="3516"/>
                    <a:pt x="1891" y="3462"/>
                  </a:cubicBezTo>
                  <a:cubicBezTo>
                    <a:pt x="1891" y="3409"/>
                    <a:pt x="1847" y="3364"/>
                    <a:pt x="1793" y="3364"/>
                  </a:cubicBezTo>
                  <a:close/>
                  <a:moveTo>
                    <a:pt x="5460" y="3311"/>
                  </a:moveTo>
                  <a:cubicBezTo>
                    <a:pt x="5406" y="3311"/>
                    <a:pt x="5326" y="3391"/>
                    <a:pt x="5335" y="3453"/>
                  </a:cubicBezTo>
                  <a:cubicBezTo>
                    <a:pt x="5335" y="3507"/>
                    <a:pt x="5415" y="3578"/>
                    <a:pt x="5469" y="3578"/>
                  </a:cubicBezTo>
                  <a:cubicBezTo>
                    <a:pt x="5522" y="3578"/>
                    <a:pt x="5603" y="3489"/>
                    <a:pt x="5603" y="3444"/>
                  </a:cubicBezTo>
                  <a:cubicBezTo>
                    <a:pt x="5594" y="3382"/>
                    <a:pt x="5513" y="3311"/>
                    <a:pt x="5460" y="3311"/>
                  </a:cubicBezTo>
                  <a:close/>
                  <a:moveTo>
                    <a:pt x="2453" y="3409"/>
                  </a:moveTo>
                  <a:cubicBezTo>
                    <a:pt x="2391" y="3409"/>
                    <a:pt x="2355" y="3453"/>
                    <a:pt x="2355" y="3507"/>
                  </a:cubicBezTo>
                  <a:cubicBezTo>
                    <a:pt x="2355" y="3569"/>
                    <a:pt x="2391" y="3614"/>
                    <a:pt x="2453" y="3614"/>
                  </a:cubicBezTo>
                  <a:cubicBezTo>
                    <a:pt x="2516" y="3614"/>
                    <a:pt x="2552" y="3569"/>
                    <a:pt x="2552" y="3507"/>
                  </a:cubicBezTo>
                  <a:cubicBezTo>
                    <a:pt x="2552" y="3453"/>
                    <a:pt x="2516" y="3409"/>
                    <a:pt x="2453" y="3409"/>
                  </a:cubicBezTo>
                  <a:close/>
                  <a:moveTo>
                    <a:pt x="6115" y="3363"/>
                  </a:moveTo>
                  <a:cubicBezTo>
                    <a:pt x="6050" y="3363"/>
                    <a:pt x="5995" y="3422"/>
                    <a:pt x="5995" y="3489"/>
                  </a:cubicBezTo>
                  <a:cubicBezTo>
                    <a:pt x="5995" y="3569"/>
                    <a:pt x="6049" y="3623"/>
                    <a:pt x="6129" y="3623"/>
                  </a:cubicBezTo>
                  <a:cubicBezTo>
                    <a:pt x="6209" y="3623"/>
                    <a:pt x="6263" y="3569"/>
                    <a:pt x="6263" y="3498"/>
                  </a:cubicBezTo>
                  <a:cubicBezTo>
                    <a:pt x="6263" y="3418"/>
                    <a:pt x="6209" y="3364"/>
                    <a:pt x="6129" y="3364"/>
                  </a:cubicBezTo>
                  <a:cubicBezTo>
                    <a:pt x="6124" y="3363"/>
                    <a:pt x="6120" y="3363"/>
                    <a:pt x="6115" y="3363"/>
                  </a:cubicBezTo>
                  <a:close/>
                  <a:moveTo>
                    <a:pt x="3124" y="3461"/>
                  </a:moveTo>
                  <a:cubicBezTo>
                    <a:pt x="3121" y="3461"/>
                    <a:pt x="3117" y="3462"/>
                    <a:pt x="3114" y="3462"/>
                  </a:cubicBezTo>
                  <a:cubicBezTo>
                    <a:pt x="3060" y="3462"/>
                    <a:pt x="2998" y="3525"/>
                    <a:pt x="3007" y="3587"/>
                  </a:cubicBezTo>
                  <a:cubicBezTo>
                    <a:pt x="3007" y="3641"/>
                    <a:pt x="3069" y="3694"/>
                    <a:pt x="3123" y="3694"/>
                  </a:cubicBezTo>
                  <a:cubicBezTo>
                    <a:pt x="3176" y="3694"/>
                    <a:pt x="3238" y="3632"/>
                    <a:pt x="3238" y="3569"/>
                  </a:cubicBezTo>
                  <a:cubicBezTo>
                    <a:pt x="3230" y="3519"/>
                    <a:pt x="3175" y="3461"/>
                    <a:pt x="3124" y="3461"/>
                  </a:cubicBezTo>
                  <a:close/>
                  <a:moveTo>
                    <a:pt x="6798" y="3427"/>
                  </a:moveTo>
                  <a:cubicBezTo>
                    <a:pt x="6718" y="3427"/>
                    <a:pt x="6664" y="3480"/>
                    <a:pt x="6664" y="3560"/>
                  </a:cubicBezTo>
                  <a:cubicBezTo>
                    <a:pt x="6664" y="3641"/>
                    <a:pt x="6718" y="3694"/>
                    <a:pt x="6798" y="3694"/>
                  </a:cubicBezTo>
                  <a:cubicBezTo>
                    <a:pt x="6878" y="3694"/>
                    <a:pt x="6932" y="3641"/>
                    <a:pt x="6932" y="3560"/>
                  </a:cubicBezTo>
                  <a:cubicBezTo>
                    <a:pt x="6932" y="3480"/>
                    <a:pt x="6878" y="3427"/>
                    <a:pt x="6798" y="3427"/>
                  </a:cubicBezTo>
                  <a:close/>
                  <a:moveTo>
                    <a:pt x="3792" y="3507"/>
                  </a:moveTo>
                  <a:cubicBezTo>
                    <a:pt x="3738" y="3507"/>
                    <a:pt x="3676" y="3569"/>
                    <a:pt x="3667" y="3623"/>
                  </a:cubicBezTo>
                  <a:cubicBezTo>
                    <a:pt x="3667" y="3676"/>
                    <a:pt x="3729" y="3739"/>
                    <a:pt x="3783" y="3739"/>
                  </a:cubicBezTo>
                  <a:cubicBezTo>
                    <a:pt x="3845" y="3739"/>
                    <a:pt x="3908" y="3667"/>
                    <a:pt x="3899" y="3623"/>
                  </a:cubicBezTo>
                  <a:cubicBezTo>
                    <a:pt x="3899" y="3560"/>
                    <a:pt x="3854" y="3516"/>
                    <a:pt x="3792" y="3507"/>
                  </a:cubicBezTo>
                  <a:close/>
                  <a:moveTo>
                    <a:pt x="7467" y="3471"/>
                  </a:moveTo>
                  <a:cubicBezTo>
                    <a:pt x="7431" y="3480"/>
                    <a:pt x="7396" y="3471"/>
                    <a:pt x="7369" y="3516"/>
                  </a:cubicBezTo>
                  <a:cubicBezTo>
                    <a:pt x="7342" y="3542"/>
                    <a:pt x="7315" y="3560"/>
                    <a:pt x="7333" y="3614"/>
                  </a:cubicBezTo>
                  <a:cubicBezTo>
                    <a:pt x="7315" y="3650"/>
                    <a:pt x="7333" y="3676"/>
                    <a:pt x="7369" y="3703"/>
                  </a:cubicBezTo>
                  <a:cubicBezTo>
                    <a:pt x="7396" y="3739"/>
                    <a:pt x="7422" y="3748"/>
                    <a:pt x="7458" y="3748"/>
                  </a:cubicBezTo>
                  <a:cubicBezTo>
                    <a:pt x="7494" y="3739"/>
                    <a:pt x="7530" y="3739"/>
                    <a:pt x="7556" y="3712"/>
                  </a:cubicBezTo>
                  <a:cubicBezTo>
                    <a:pt x="7583" y="3685"/>
                    <a:pt x="7601" y="3658"/>
                    <a:pt x="7592" y="3614"/>
                  </a:cubicBezTo>
                  <a:cubicBezTo>
                    <a:pt x="7592" y="3578"/>
                    <a:pt x="7601" y="3542"/>
                    <a:pt x="7556" y="3516"/>
                  </a:cubicBezTo>
                  <a:cubicBezTo>
                    <a:pt x="7530" y="3489"/>
                    <a:pt x="7512" y="3471"/>
                    <a:pt x="7467" y="3471"/>
                  </a:cubicBezTo>
                  <a:close/>
                  <a:moveTo>
                    <a:pt x="755" y="3612"/>
                  </a:moveTo>
                  <a:cubicBezTo>
                    <a:pt x="708" y="3612"/>
                    <a:pt x="688" y="3639"/>
                    <a:pt x="696" y="3694"/>
                  </a:cubicBezTo>
                  <a:cubicBezTo>
                    <a:pt x="696" y="3757"/>
                    <a:pt x="714" y="3774"/>
                    <a:pt x="776" y="3774"/>
                  </a:cubicBezTo>
                  <a:cubicBezTo>
                    <a:pt x="839" y="3774"/>
                    <a:pt x="857" y="3757"/>
                    <a:pt x="857" y="3694"/>
                  </a:cubicBezTo>
                  <a:cubicBezTo>
                    <a:pt x="857" y="3632"/>
                    <a:pt x="839" y="3614"/>
                    <a:pt x="776" y="3614"/>
                  </a:cubicBezTo>
                  <a:cubicBezTo>
                    <a:pt x="768" y="3613"/>
                    <a:pt x="761" y="3612"/>
                    <a:pt x="755" y="3612"/>
                  </a:cubicBezTo>
                  <a:close/>
                  <a:moveTo>
                    <a:pt x="4434" y="3578"/>
                  </a:moveTo>
                  <a:cubicBezTo>
                    <a:pt x="4354" y="3578"/>
                    <a:pt x="4318" y="3614"/>
                    <a:pt x="4318" y="3694"/>
                  </a:cubicBezTo>
                  <a:cubicBezTo>
                    <a:pt x="4318" y="3774"/>
                    <a:pt x="4354" y="3810"/>
                    <a:pt x="4434" y="3810"/>
                  </a:cubicBezTo>
                  <a:cubicBezTo>
                    <a:pt x="4514" y="3810"/>
                    <a:pt x="4550" y="3766"/>
                    <a:pt x="4550" y="3694"/>
                  </a:cubicBezTo>
                  <a:cubicBezTo>
                    <a:pt x="4550" y="3614"/>
                    <a:pt x="4514" y="3578"/>
                    <a:pt x="4434" y="3578"/>
                  </a:cubicBezTo>
                  <a:close/>
                  <a:moveTo>
                    <a:pt x="8109" y="3525"/>
                  </a:moveTo>
                  <a:cubicBezTo>
                    <a:pt x="8029" y="3525"/>
                    <a:pt x="7967" y="3596"/>
                    <a:pt x="7958" y="3667"/>
                  </a:cubicBezTo>
                  <a:cubicBezTo>
                    <a:pt x="7958" y="3748"/>
                    <a:pt x="8029" y="3828"/>
                    <a:pt x="8109" y="3828"/>
                  </a:cubicBezTo>
                  <a:cubicBezTo>
                    <a:pt x="8145" y="3828"/>
                    <a:pt x="8181" y="3810"/>
                    <a:pt x="8208" y="3792"/>
                  </a:cubicBezTo>
                  <a:cubicBezTo>
                    <a:pt x="8243" y="3757"/>
                    <a:pt x="8243" y="3712"/>
                    <a:pt x="8261" y="3676"/>
                  </a:cubicBezTo>
                  <a:cubicBezTo>
                    <a:pt x="8252" y="3641"/>
                    <a:pt x="8252" y="3596"/>
                    <a:pt x="8216" y="3569"/>
                  </a:cubicBezTo>
                  <a:cubicBezTo>
                    <a:pt x="8190" y="3551"/>
                    <a:pt x="8136" y="3525"/>
                    <a:pt x="8109" y="3525"/>
                  </a:cubicBezTo>
                  <a:close/>
                  <a:moveTo>
                    <a:pt x="1419" y="3658"/>
                  </a:moveTo>
                  <a:cubicBezTo>
                    <a:pt x="1374" y="3658"/>
                    <a:pt x="1320" y="3694"/>
                    <a:pt x="1320" y="3766"/>
                  </a:cubicBezTo>
                  <a:cubicBezTo>
                    <a:pt x="1329" y="3810"/>
                    <a:pt x="1356" y="3855"/>
                    <a:pt x="1428" y="3855"/>
                  </a:cubicBezTo>
                  <a:cubicBezTo>
                    <a:pt x="1472" y="3855"/>
                    <a:pt x="1526" y="3819"/>
                    <a:pt x="1526" y="3757"/>
                  </a:cubicBezTo>
                  <a:cubicBezTo>
                    <a:pt x="1526" y="3712"/>
                    <a:pt x="1490" y="3658"/>
                    <a:pt x="1419" y="3658"/>
                  </a:cubicBezTo>
                  <a:close/>
                  <a:moveTo>
                    <a:pt x="5094" y="3614"/>
                  </a:moveTo>
                  <a:cubicBezTo>
                    <a:pt x="5067" y="3632"/>
                    <a:pt x="5023" y="3632"/>
                    <a:pt x="4996" y="3667"/>
                  </a:cubicBezTo>
                  <a:cubicBezTo>
                    <a:pt x="4987" y="3694"/>
                    <a:pt x="4960" y="3730"/>
                    <a:pt x="4969" y="3748"/>
                  </a:cubicBezTo>
                  <a:cubicBezTo>
                    <a:pt x="4978" y="3774"/>
                    <a:pt x="4987" y="3810"/>
                    <a:pt x="5014" y="3837"/>
                  </a:cubicBezTo>
                  <a:cubicBezTo>
                    <a:pt x="5041" y="3855"/>
                    <a:pt x="5076" y="3873"/>
                    <a:pt x="5094" y="3873"/>
                  </a:cubicBezTo>
                  <a:cubicBezTo>
                    <a:pt x="5121" y="3873"/>
                    <a:pt x="5157" y="3864"/>
                    <a:pt x="5183" y="3837"/>
                  </a:cubicBezTo>
                  <a:cubicBezTo>
                    <a:pt x="5210" y="3810"/>
                    <a:pt x="5210" y="3774"/>
                    <a:pt x="5228" y="3739"/>
                  </a:cubicBezTo>
                  <a:cubicBezTo>
                    <a:pt x="5219" y="3712"/>
                    <a:pt x="5210" y="3676"/>
                    <a:pt x="5183" y="3650"/>
                  </a:cubicBezTo>
                  <a:cubicBezTo>
                    <a:pt x="5157" y="3623"/>
                    <a:pt x="5121" y="3632"/>
                    <a:pt x="5094" y="3614"/>
                  </a:cubicBezTo>
                  <a:close/>
                  <a:moveTo>
                    <a:pt x="8778" y="3578"/>
                  </a:moveTo>
                  <a:cubicBezTo>
                    <a:pt x="8698" y="3578"/>
                    <a:pt x="8627" y="3641"/>
                    <a:pt x="8627" y="3721"/>
                  </a:cubicBezTo>
                  <a:cubicBezTo>
                    <a:pt x="8627" y="3801"/>
                    <a:pt x="8698" y="3873"/>
                    <a:pt x="8778" y="3873"/>
                  </a:cubicBezTo>
                  <a:cubicBezTo>
                    <a:pt x="8859" y="3873"/>
                    <a:pt x="8921" y="3801"/>
                    <a:pt x="8921" y="3721"/>
                  </a:cubicBezTo>
                  <a:cubicBezTo>
                    <a:pt x="8921" y="3650"/>
                    <a:pt x="8859" y="3578"/>
                    <a:pt x="8778" y="3578"/>
                  </a:cubicBezTo>
                  <a:close/>
                  <a:moveTo>
                    <a:pt x="2088" y="3712"/>
                  </a:moveTo>
                  <a:cubicBezTo>
                    <a:pt x="2025" y="3712"/>
                    <a:pt x="1990" y="3748"/>
                    <a:pt x="1990" y="3810"/>
                  </a:cubicBezTo>
                  <a:cubicBezTo>
                    <a:pt x="1990" y="3873"/>
                    <a:pt x="2034" y="3908"/>
                    <a:pt x="2097" y="3908"/>
                  </a:cubicBezTo>
                  <a:cubicBezTo>
                    <a:pt x="2150" y="3908"/>
                    <a:pt x="2186" y="3864"/>
                    <a:pt x="2186" y="3801"/>
                  </a:cubicBezTo>
                  <a:cubicBezTo>
                    <a:pt x="2186" y="3748"/>
                    <a:pt x="2150" y="3712"/>
                    <a:pt x="2088" y="3712"/>
                  </a:cubicBezTo>
                  <a:close/>
                  <a:moveTo>
                    <a:pt x="5763" y="3658"/>
                  </a:moveTo>
                  <a:cubicBezTo>
                    <a:pt x="5683" y="3658"/>
                    <a:pt x="5629" y="3721"/>
                    <a:pt x="5629" y="3801"/>
                  </a:cubicBezTo>
                  <a:cubicBezTo>
                    <a:pt x="5629" y="3873"/>
                    <a:pt x="5692" y="3926"/>
                    <a:pt x="5763" y="3926"/>
                  </a:cubicBezTo>
                  <a:cubicBezTo>
                    <a:pt x="5843" y="3926"/>
                    <a:pt x="5897" y="3873"/>
                    <a:pt x="5897" y="3792"/>
                  </a:cubicBezTo>
                  <a:cubicBezTo>
                    <a:pt x="5897" y="3712"/>
                    <a:pt x="5843" y="3658"/>
                    <a:pt x="5763" y="3658"/>
                  </a:cubicBezTo>
                  <a:close/>
                  <a:moveTo>
                    <a:pt x="6422" y="3729"/>
                  </a:moveTo>
                  <a:cubicBezTo>
                    <a:pt x="6344" y="3729"/>
                    <a:pt x="6298" y="3780"/>
                    <a:pt x="6298" y="3855"/>
                  </a:cubicBezTo>
                  <a:cubicBezTo>
                    <a:pt x="6298" y="3935"/>
                    <a:pt x="6352" y="3989"/>
                    <a:pt x="6423" y="3989"/>
                  </a:cubicBezTo>
                  <a:cubicBezTo>
                    <a:pt x="6428" y="3989"/>
                    <a:pt x="6434" y="3989"/>
                    <a:pt x="6439" y="3989"/>
                  </a:cubicBezTo>
                  <a:cubicBezTo>
                    <a:pt x="6511" y="3989"/>
                    <a:pt x="6566" y="3930"/>
                    <a:pt x="6566" y="3864"/>
                  </a:cubicBezTo>
                  <a:cubicBezTo>
                    <a:pt x="6566" y="3783"/>
                    <a:pt x="6513" y="3730"/>
                    <a:pt x="6441" y="3730"/>
                  </a:cubicBezTo>
                  <a:cubicBezTo>
                    <a:pt x="6435" y="3729"/>
                    <a:pt x="6428" y="3729"/>
                    <a:pt x="6422" y="3729"/>
                  </a:cubicBezTo>
                  <a:close/>
                  <a:moveTo>
                    <a:pt x="2748" y="3757"/>
                  </a:moveTo>
                  <a:cubicBezTo>
                    <a:pt x="2730" y="3783"/>
                    <a:pt x="2694" y="3766"/>
                    <a:pt x="2676" y="3792"/>
                  </a:cubicBezTo>
                  <a:cubicBezTo>
                    <a:pt x="2650" y="3819"/>
                    <a:pt x="2659" y="3855"/>
                    <a:pt x="2641" y="3873"/>
                  </a:cubicBezTo>
                  <a:cubicBezTo>
                    <a:pt x="2659" y="3899"/>
                    <a:pt x="2650" y="3926"/>
                    <a:pt x="2668" y="3953"/>
                  </a:cubicBezTo>
                  <a:cubicBezTo>
                    <a:pt x="2694" y="3980"/>
                    <a:pt x="2730" y="3971"/>
                    <a:pt x="2757" y="3997"/>
                  </a:cubicBezTo>
                  <a:cubicBezTo>
                    <a:pt x="2775" y="3971"/>
                    <a:pt x="2819" y="3989"/>
                    <a:pt x="2837" y="3953"/>
                  </a:cubicBezTo>
                  <a:cubicBezTo>
                    <a:pt x="2846" y="3926"/>
                    <a:pt x="2873" y="3899"/>
                    <a:pt x="2864" y="3873"/>
                  </a:cubicBezTo>
                  <a:cubicBezTo>
                    <a:pt x="2864" y="3846"/>
                    <a:pt x="2864" y="3810"/>
                    <a:pt x="2828" y="3792"/>
                  </a:cubicBezTo>
                  <a:cubicBezTo>
                    <a:pt x="2801" y="3783"/>
                    <a:pt x="2775" y="3774"/>
                    <a:pt x="2748" y="3757"/>
                  </a:cubicBezTo>
                  <a:close/>
                  <a:moveTo>
                    <a:pt x="7092" y="3774"/>
                  </a:moveTo>
                  <a:cubicBezTo>
                    <a:pt x="7057" y="3774"/>
                    <a:pt x="7030" y="3783"/>
                    <a:pt x="7003" y="3810"/>
                  </a:cubicBezTo>
                  <a:cubicBezTo>
                    <a:pt x="6976" y="3837"/>
                    <a:pt x="6959" y="3864"/>
                    <a:pt x="6959" y="3908"/>
                  </a:cubicBezTo>
                  <a:cubicBezTo>
                    <a:pt x="6967" y="3944"/>
                    <a:pt x="6967" y="3980"/>
                    <a:pt x="6994" y="4006"/>
                  </a:cubicBezTo>
                  <a:cubicBezTo>
                    <a:pt x="7030" y="4033"/>
                    <a:pt x="7057" y="4042"/>
                    <a:pt x="7092" y="4042"/>
                  </a:cubicBezTo>
                  <a:cubicBezTo>
                    <a:pt x="7128" y="4042"/>
                    <a:pt x="7164" y="4033"/>
                    <a:pt x="7191" y="4006"/>
                  </a:cubicBezTo>
                  <a:cubicBezTo>
                    <a:pt x="7217" y="3971"/>
                    <a:pt x="7235" y="3953"/>
                    <a:pt x="7226" y="3908"/>
                  </a:cubicBezTo>
                  <a:cubicBezTo>
                    <a:pt x="7235" y="3873"/>
                    <a:pt x="7226" y="3846"/>
                    <a:pt x="7191" y="3819"/>
                  </a:cubicBezTo>
                  <a:cubicBezTo>
                    <a:pt x="7164" y="3783"/>
                    <a:pt x="7137" y="3774"/>
                    <a:pt x="7092" y="3774"/>
                  </a:cubicBezTo>
                  <a:close/>
                  <a:moveTo>
                    <a:pt x="3417" y="3810"/>
                  </a:moveTo>
                  <a:cubicBezTo>
                    <a:pt x="3354" y="3810"/>
                    <a:pt x="3301" y="3873"/>
                    <a:pt x="3301" y="3935"/>
                  </a:cubicBezTo>
                  <a:cubicBezTo>
                    <a:pt x="3309" y="3985"/>
                    <a:pt x="3364" y="4043"/>
                    <a:pt x="3415" y="4043"/>
                  </a:cubicBezTo>
                  <a:cubicBezTo>
                    <a:pt x="3419" y="4043"/>
                    <a:pt x="3422" y="4043"/>
                    <a:pt x="3426" y="4042"/>
                  </a:cubicBezTo>
                  <a:cubicBezTo>
                    <a:pt x="3479" y="4033"/>
                    <a:pt x="3542" y="3980"/>
                    <a:pt x="3533" y="3926"/>
                  </a:cubicBezTo>
                  <a:cubicBezTo>
                    <a:pt x="3533" y="3864"/>
                    <a:pt x="3470" y="3810"/>
                    <a:pt x="3417" y="3810"/>
                  </a:cubicBezTo>
                  <a:close/>
                  <a:moveTo>
                    <a:pt x="411" y="3908"/>
                  </a:moveTo>
                  <a:cubicBezTo>
                    <a:pt x="348" y="3908"/>
                    <a:pt x="321" y="3935"/>
                    <a:pt x="330" y="3997"/>
                  </a:cubicBezTo>
                  <a:cubicBezTo>
                    <a:pt x="330" y="4060"/>
                    <a:pt x="348" y="4078"/>
                    <a:pt x="419" y="4078"/>
                  </a:cubicBezTo>
                  <a:cubicBezTo>
                    <a:pt x="473" y="4078"/>
                    <a:pt x="491" y="4051"/>
                    <a:pt x="491" y="3989"/>
                  </a:cubicBezTo>
                  <a:cubicBezTo>
                    <a:pt x="491" y="3935"/>
                    <a:pt x="464" y="3908"/>
                    <a:pt x="411" y="3908"/>
                  </a:cubicBezTo>
                  <a:close/>
                  <a:moveTo>
                    <a:pt x="4086" y="3873"/>
                  </a:moveTo>
                  <a:cubicBezTo>
                    <a:pt x="4006" y="3873"/>
                    <a:pt x="3970" y="3917"/>
                    <a:pt x="3970" y="3989"/>
                  </a:cubicBezTo>
                  <a:cubicBezTo>
                    <a:pt x="3970" y="4069"/>
                    <a:pt x="4006" y="4105"/>
                    <a:pt x="4086" y="4105"/>
                  </a:cubicBezTo>
                  <a:cubicBezTo>
                    <a:pt x="4166" y="4105"/>
                    <a:pt x="4202" y="4069"/>
                    <a:pt x="4202" y="3989"/>
                  </a:cubicBezTo>
                  <a:cubicBezTo>
                    <a:pt x="4202" y="3917"/>
                    <a:pt x="4166" y="3873"/>
                    <a:pt x="4086" y="3873"/>
                  </a:cubicBezTo>
                  <a:close/>
                  <a:moveTo>
                    <a:pt x="7753" y="3828"/>
                  </a:moveTo>
                  <a:cubicBezTo>
                    <a:pt x="7726" y="3837"/>
                    <a:pt x="7690" y="3837"/>
                    <a:pt x="7654" y="3873"/>
                  </a:cubicBezTo>
                  <a:cubicBezTo>
                    <a:pt x="7628" y="3899"/>
                    <a:pt x="7610" y="3935"/>
                    <a:pt x="7610" y="3980"/>
                  </a:cubicBezTo>
                  <a:cubicBezTo>
                    <a:pt x="7610" y="4015"/>
                    <a:pt x="7628" y="4042"/>
                    <a:pt x="7654" y="4078"/>
                  </a:cubicBezTo>
                  <a:cubicBezTo>
                    <a:pt x="7681" y="4105"/>
                    <a:pt x="7717" y="4122"/>
                    <a:pt x="7753" y="4122"/>
                  </a:cubicBezTo>
                  <a:cubicBezTo>
                    <a:pt x="7757" y="4123"/>
                    <a:pt x="7762" y="4123"/>
                    <a:pt x="7766" y="4123"/>
                  </a:cubicBezTo>
                  <a:cubicBezTo>
                    <a:pt x="7841" y="4123"/>
                    <a:pt x="7905" y="4055"/>
                    <a:pt x="7913" y="3980"/>
                  </a:cubicBezTo>
                  <a:cubicBezTo>
                    <a:pt x="7913" y="3899"/>
                    <a:pt x="7842" y="3828"/>
                    <a:pt x="7753" y="3828"/>
                  </a:cubicBezTo>
                  <a:close/>
                  <a:moveTo>
                    <a:pt x="1080" y="3962"/>
                  </a:moveTo>
                  <a:cubicBezTo>
                    <a:pt x="1008" y="3962"/>
                    <a:pt x="973" y="4006"/>
                    <a:pt x="973" y="4060"/>
                  </a:cubicBezTo>
                  <a:cubicBezTo>
                    <a:pt x="973" y="4122"/>
                    <a:pt x="1026" y="4158"/>
                    <a:pt x="1071" y="4158"/>
                  </a:cubicBezTo>
                  <a:cubicBezTo>
                    <a:pt x="1142" y="4158"/>
                    <a:pt x="1169" y="4105"/>
                    <a:pt x="1178" y="4060"/>
                  </a:cubicBezTo>
                  <a:cubicBezTo>
                    <a:pt x="1169" y="3997"/>
                    <a:pt x="1124" y="3962"/>
                    <a:pt x="1080" y="3962"/>
                  </a:cubicBezTo>
                  <a:close/>
                  <a:moveTo>
                    <a:pt x="4746" y="3908"/>
                  </a:moveTo>
                  <a:cubicBezTo>
                    <a:pt x="4710" y="3917"/>
                    <a:pt x="4666" y="3926"/>
                    <a:pt x="4648" y="3971"/>
                  </a:cubicBezTo>
                  <a:cubicBezTo>
                    <a:pt x="4639" y="3997"/>
                    <a:pt x="4612" y="4024"/>
                    <a:pt x="4621" y="4051"/>
                  </a:cubicBezTo>
                  <a:cubicBezTo>
                    <a:pt x="4630" y="4078"/>
                    <a:pt x="4639" y="4113"/>
                    <a:pt x="4675" y="4140"/>
                  </a:cubicBezTo>
                  <a:cubicBezTo>
                    <a:pt x="4693" y="4158"/>
                    <a:pt x="4728" y="4149"/>
                    <a:pt x="4746" y="4176"/>
                  </a:cubicBezTo>
                  <a:cubicBezTo>
                    <a:pt x="4782" y="4158"/>
                    <a:pt x="4818" y="4158"/>
                    <a:pt x="4844" y="4122"/>
                  </a:cubicBezTo>
                  <a:cubicBezTo>
                    <a:pt x="4871" y="4096"/>
                    <a:pt x="4862" y="4060"/>
                    <a:pt x="4889" y="4042"/>
                  </a:cubicBezTo>
                  <a:cubicBezTo>
                    <a:pt x="4862" y="4006"/>
                    <a:pt x="4862" y="3962"/>
                    <a:pt x="4826" y="3944"/>
                  </a:cubicBezTo>
                  <a:cubicBezTo>
                    <a:pt x="4800" y="3926"/>
                    <a:pt x="4773" y="3908"/>
                    <a:pt x="4746" y="3908"/>
                  </a:cubicBezTo>
                  <a:close/>
                  <a:moveTo>
                    <a:pt x="8422" y="3873"/>
                  </a:moveTo>
                  <a:cubicBezTo>
                    <a:pt x="8350" y="3873"/>
                    <a:pt x="8279" y="3944"/>
                    <a:pt x="8279" y="4015"/>
                  </a:cubicBezTo>
                  <a:cubicBezTo>
                    <a:pt x="8270" y="4105"/>
                    <a:pt x="8341" y="4176"/>
                    <a:pt x="8422" y="4176"/>
                  </a:cubicBezTo>
                  <a:cubicBezTo>
                    <a:pt x="8502" y="4176"/>
                    <a:pt x="8573" y="4105"/>
                    <a:pt x="8573" y="4024"/>
                  </a:cubicBezTo>
                  <a:cubicBezTo>
                    <a:pt x="8573" y="3944"/>
                    <a:pt x="8511" y="3873"/>
                    <a:pt x="8422" y="3873"/>
                  </a:cubicBezTo>
                  <a:close/>
                  <a:moveTo>
                    <a:pt x="1740" y="4006"/>
                  </a:moveTo>
                  <a:cubicBezTo>
                    <a:pt x="1677" y="4006"/>
                    <a:pt x="1642" y="4042"/>
                    <a:pt x="1642" y="4105"/>
                  </a:cubicBezTo>
                  <a:cubicBezTo>
                    <a:pt x="1642" y="4167"/>
                    <a:pt x="1677" y="4212"/>
                    <a:pt x="1740" y="4212"/>
                  </a:cubicBezTo>
                  <a:cubicBezTo>
                    <a:pt x="1793" y="4212"/>
                    <a:pt x="1838" y="4167"/>
                    <a:pt x="1838" y="4113"/>
                  </a:cubicBezTo>
                  <a:cubicBezTo>
                    <a:pt x="1838" y="4051"/>
                    <a:pt x="1802" y="4006"/>
                    <a:pt x="1740" y="4006"/>
                  </a:cubicBezTo>
                  <a:close/>
                  <a:moveTo>
                    <a:pt x="5405" y="3979"/>
                  </a:moveTo>
                  <a:cubicBezTo>
                    <a:pt x="5327" y="3979"/>
                    <a:pt x="5281" y="4030"/>
                    <a:pt x="5281" y="4105"/>
                  </a:cubicBezTo>
                  <a:cubicBezTo>
                    <a:pt x="5281" y="4185"/>
                    <a:pt x="5335" y="4238"/>
                    <a:pt x="5415" y="4238"/>
                  </a:cubicBezTo>
                  <a:cubicBezTo>
                    <a:pt x="5496" y="4238"/>
                    <a:pt x="5549" y="4185"/>
                    <a:pt x="5549" y="4105"/>
                  </a:cubicBezTo>
                  <a:cubicBezTo>
                    <a:pt x="5549" y="4033"/>
                    <a:pt x="5496" y="3980"/>
                    <a:pt x="5424" y="3980"/>
                  </a:cubicBezTo>
                  <a:cubicBezTo>
                    <a:pt x="5418" y="3979"/>
                    <a:pt x="5411" y="3979"/>
                    <a:pt x="5405" y="3979"/>
                  </a:cubicBezTo>
                  <a:close/>
                  <a:moveTo>
                    <a:pt x="9061" y="3937"/>
                  </a:moveTo>
                  <a:cubicBezTo>
                    <a:pt x="9048" y="3937"/>
                    <a:pt x="9037" y="3939"/>
                    <a:pt x="9028" y="3944"/>
                  </a:cubicBezTo>
                  <a:cubicBezTo>
                    <a:pt x="9001" y="3944"/>
                    <a:pt x="8984" y="3962"/>
                    <a:pt x="8975" y="3980"/>
                  </a:cubicBezTo>
                  <a:cubicBezTo>
                    <a:pt x="8957" y="3997"/>
                    <a:pt x="8930" y="4015"/>
                    <a:pt x="8930" y="4042"/>
                  </a:cubicBezTo>
                  <a:cubicBezTo>
                    <a:pt x="8921" y="4078"/>
                    <a:pt x="8921" y="4122"/>
                    <a:pt x="8930" y="4158"/>
                  </a:cubicBezTo>
                  <a:cubicBezTo>
                    <a:pt x="8939" y="4176"/>
                    <a:pt x="8948" y="4194"/>
                    <a:pt x="8966" y="4203"/>
                  </a:cubicBezTo>
                  <a:cubicBezTo>
                    <a:pt x="8984" y="4220"/>
                    <a:pt x="9001" y="4238"/>
                    <a:pt x="9019" y="4238"/>
                  </a:cubicBezTo>
                  <a:cubicBezTo>
                    <a:pt x="9025" y="4241"/>
                    <a:pt x="9031" y="4242"/>
                    <a:pt x="9037" y="4242"/>
                  </a:cubicBezTo>
                  <a:cubicBezTo>
                    <a:pt x="9050" y="4242"/>
                    <a:pt x="9064" y="4238"/>
                    <a:pt x="9082" y="4238"/>
                  </a:cubicBezTo>
                  <a:cubicBezTo>
                    <a:pt x="9089" y="4242"/>
                    <a:pt x="9095" y="4243"/>
                    <a:pt x="9102" y="4243"/>
                  </a:cubicBezTo>
                  <a:cubicBezTo>
                    <a:pt x="9128" y="4243"/>
                    <a:pt x="9151" y="4219"/>
                    <a:pt x="9180" y="4212"/>
                  </a:cubicBezTo>
                  <a:cubicBezTo>
                    <a:pt x="9198" y="4203"/>
                    <a:pt x="9189" y="4185"/>
                    <a:pt x="9189" y="4176"/>
                  </a:cubicBezTo>
                  <a:cubicBezTo>
                    <a:pt x="9171" y="4113"/>
                    <a:pt x="9144" y="4060"/>
                    <a:pt x="9126" y="3997"/>
                  </a:cubicBezTo>
                  <a:cubicBezTo>
                    <a:pt x="9117" y="3980"/>
                    <a:pt x="9109" y="3953"/>
                    <a:pt x="9100" y="3944"/>
                  </a:cubicBezTo>
                  <a:cubicBezTo>
                    <a:pt x="9086" y="3939"/>
                    <a:pt x="9073" y="3937"/>
                    <a:pt x="9061" y="3937"/>
                  </a:cubicBezTo>
                  <a:close/>
                  <a:moveTo>
                    <a:pt x="2382" y="4060"/>
                  </a:moveTo>
                  <a:cubicBezTo>
                    <a:pt x="2355" y="4069"/>
                    <a:pt x="2320" y="4069"/>
                    <a:pt x="2302" y="4105"/>
                  </a:cubicBezTo>
                  <a:cubicBezTo>
                    <a:pt x="2293" y="4131"/>
                    <a:pt x="2284" y="4158"/>
                    <a:pt x="2275" y="4185"/>
                  </a:cubicBezTo>
                  <a:cubicBezTo>
                    <a:pt x="2302" y="4203"/>
                    <a:pt x="2284" y="4238"/>
                    <a:pt x="2311" y="4256"/>
                  </a:cubicBezTo>
                  <a:cubicBezTo>
                    <a:pt x="2337" y="4274"/>
                    <a:pt x="2364" y="4265"/>
                    <a:pt x="2391" y="4292"/>
                  </a:cubicBezTo>
                  <a:cubicBezTo>
                    <a:pt x="2409" y="4265"/>
                    <a:pt x="2453" y="4283"/>
                    <a:pt x="2471" y="4247"/>
                  </a:cubicBezTo>
                  <a:cubicBezTo>
                    <a:pt x="2480" y="4229"/>
                    <a:pt x="2498" y="4203"/>
                    <a:pt x="2507" y="4176"/>
                  </a:cubicBezTo>
                  <a:cubicBezTo>
                    <a:pt x="2480" y="4149"/>
                    <a:pt x="2498" y="4105"/>
                    <a:pt x="2462" y="4096"/>
                  </a:cubicBezTo>
                  <a:cubicBezTo>
                    <a:pt x="2436" y="4078"/>
                    <a:pt x="2409" y="4060"/>
                    <a:pt x="2382" y="4060"/>
                  </a:cubicBezTo>
                  <a:close/>
                  <a:moveTo>
                    <a:pt x="6066" y="4024"/>
                  </a:moveTo>
                  <a:cubicBezTo>
                    <a:pt x="5986" y="4024"/>
                    <a:pt x="5933" y="4078"/>
                    <a:pt x="5933" y="4158"/>
                  </a:cubicBezTo>
                  <a:cubicBezTo>
                    <a:pt x="5933" y="4238"/>
                    <a:pt x="5977" y="4292"/>
                    <a:pt x="6058" y="4292"/>
                  </a:cubicBezTo>
                  <a:cubicBezTo>
                    <a:pt x="6138" y="4292"/>
                    <a:pt x="6200" y="4238"/>
                    <a:pt x="6200" y="4158"/>
                  </a:cubicBezTo>
                  <a:cubicBezTo>
                    <a:pt x="6200" y="4078"/>
                    <a:pt x="6147" y="4024"/>
                    <a:pt x="6066" y="4024"/>
                  </a:cubicBezTo>
                  <a:close/>
                  <a:moveTo>
                    <a:pt x="3051" y="4105"/>
                  </a:moveTo>
                  <a:cubicBezTo>
                    <a:pt x="2989" y="4113"/>
                    <a:pt x="2944" y="4158"/>
                    <a:pt x="2935" y="4220"/>
                  </a:cubicBezTo>
                  <a:cubicBezTo>
                    <a:pt x="2935" y="4274"/>
                    <a:pt x="2989" y="4336"/>
                    <a:pt x="3051" y="4345"/>
                  </a:cubicBezTo>
                  <a:cubicBezTo>
                    <a:pt x="3105" y="4345"/>
                    <a:pt x="3167" y="4283"/>
                    <a:pt x="3167" y="4229"/>
                  </a:cubicBezTo>
                  <a:cubicBezTo>
                    <a:pt x="3167" y="4158"/>
                    <a:pt x="3096" y="4105"/>
                    <a:pt x="3051" y="4105"/>
                  </a:cubicBezTo>
                  <a:close/>
                  <a:moveTo>
                    <a:pt x="6727" y="4087"/>
                  </a:moveTo>
                  <a:cubicBezTo>
                    <a:pt x="6691" y="4087"/>
                    <a:pt x="6664" y="4096"/>
                    <a:pt x="6637" y="4131"/>
                  </a:cubicBezTo>
                  <a:cubicBezTo>
                    <a:pt x="6602" y="4158"/>
                    <a:pt x="6593" y="4185"/>
                    <a:pt x="6593" y="4220"/>
                  </a:cubicBezTo>
                  <a:cubicBezTo>
                    <a:pt x="6593" y="4256"/>
                    <a:pt x="6602" y="4292"/>
                    <a:pt x="6628" y="4319"/>
                  </a:cubicBezTo>
                  <a:cubicBezTo>
                    <a:pt x="6664" y="4345"/>
                    <a:pt x="6691" y="4363"/>
                    <a:pt x="6727" y="4363"/>
                  </a:cubicBezTo>
                  <a:cubicBezTo>
                    <a:pt x="6771" y="4363"/>
                    <a:pt x="6798" y="4354"/>
                    <a:pt x="6825" y="4319"/>
                  </a:cubicBezTo>
                  <a:cubicBezTo>
                    <a:pt x="6852" y="4292"/>
                    <a:pt x="6869" y="4265"/>
                    <a:pt x="6860" y="4229"/>
                  </a:cubicBezTo>
                  <a:cubicBezTo>
                    <a:pt x="6869" y="4185"/>
                    <a:pt x="6852" y="4158"/>
                    <a:pt x="6825" y="4131"/>
                  </a:cubicBezTo>
                  <a:cubicBezTo>
                    <a:pt x="6798" y="4096"/>
                    <a:pt x="6771" y="4087"/>
                    <a:pt x="6727" y="4087"/>
                  </a:cubicBezTo>
                  <a:close/>
                  <a:moveTo>
                    <a:pt x="107" y="4256"/>
                  </a:moveTo>
                  <a:cubicBezTo>
                    <a:pt x="107" y="4265"/>
                    <a:pt x="98" y="4274"/>
                    <a:pt x="98" y="4274"/>
                  </a:cubicBezTo>
                  <a:cubicBezTo>
                    <a:pt x="89" y="4301"/>
                    <a:pt x="89" y="4328"/>
                    <a:pt x="89" y="4354"/>
                  </a:cubicBezTo>
                  <a:cubicBezTo>
                    <a:pt x="89" y="4354"/>
                    <a:pt x="98" y="4363"/>
                    <a:pt x="98" y="4372"/>
                  </a:cubicBezTo>
                  <a:cubicBezTo>
                    <a:pt x="107" y="4363"/>
                    <a:pt x="116" y="4363"/>
                    <a:pt x="125" y="4354"/>
                  </a:cubicBezTo>
                  <a:cubicBezTo>
                    <a:pt x="125" y="4336"/>
                    <a:pt x="125" y="4319"/>
                    <a:pt x="125" y="4319"/>
                  </a:cubicBezTo>
                  <a:cubicBezTo>
                    <a:pt x="125" y="4301"/>
                    <a:pt x="125" y="4292"/>
                    <a:pt x="125" y="4283"/>
                  </a:cubicBezTo>
                  <a:cubicBezTo>
                    <a:pt x="125" y="4274"/>
                    <a:pt x="116" y="4265"/>
                    <a:pt x="107" y="4256"/>
                  </a:cubicBezTo>
                  <a:close/>
                  <a:moveTo>
                    <a:pt x="89" y="4372"/>
                  </a:moveTo>
                  <a:cubicBezTo>
                    <a:pt x="89" y="4372"/>
                    <a:pt x="80" y="4381"/>
                    <a:pt x="80" y="4381"/>
                  </a:cubicBezTo>
                  <a:cubicBezTo>
                    <a:pt x="80" y="4381"/>
                    <a:pt x="80" y="4390"/>
                    <a:pt x="80" y="4390"/>
                  </a:cubicBezTo>
                  <a:cubicBezTo>
                    <a:pt x="89" y="4390"/>
                    <a:pt x="89" y="4381"/>
                    <a:pt x="89" y="4381"/>
                  </a:cubicBezTo>
                  <a:lnTo>
                    <a:pt x="89" y="4372"/>
                  </a:lnTo>
                  <a:close/>
                  <a:moveTo>
                    <a:pt x="3720" y="4176"/>
                  </a:moveTo>
                  <a:cubicBezTo>
                    <a:pt x="3640" y="4176"/>
                    <a:pt x="3604" y="4212"/>
                    <a:pt x="3604" y="4292"/>
                  </a:cubicBezTo>
                  <a:cubicBezTo>
                    <a:pt x="3604" y="4372"/>
                    <a:pt x="3640" y="4408"/>
                    <a:pt x="3720" y="4408"/>
                  </a:cubicBezTo>
                  <a:cubicBezTo>
                    <a:pt x="3801" y="4408"/>
                    <a:pt x="3836" y="4372"/>
                    <a:pt x="3836" y="4292"/>
                  </a:cubicBezTo>
                  <a:cubicBezTo>
                    <a:pt x="3836" y="4212"/>
                    <a:pt x="3801" y="4176"/>
                    <a:pt x="3720" y="4176"/>
                  </a:cubicBezTo>
                  <a:close/>
                  <a:moveTo>
                    <a:pt x="7396" y="4122"/>
                  </a:moveTo>
                  <a:cubicBezTo>
                    <a:pt x="7333" y="4122"/>
                    <a:pt x="7244" y="4203"/>
                    <a:pt x="7244" y="4274"/>
                  </a:cubicBezTo>
                  <a:cubicBezTo>
                    <a:pt x="7244" y="4336"/>
                    <a:pt x="7324" y="4426"/>
                    <a:pt x="7396" y="4426"/>
                  </a:cubicBezTo>
                  <a:cubicBezTo>
                    <a:pt x="7458" y="4426"/>
                    <a:pt x="7547" y="4336"/>
                    <a:pt x="7547" y="4274"/>
                  </a:cubicBezTo>
                  <a:cubicBezTo>
                    <a:pt x="7547" y="4212"/>
                    <a:pt x="7458" y="4131"/>
                    <a:pt x="7396" y="4122"/>
                  </a:cubicBezTo>
                  <a:close/>
                  <a:moveTo>
                    <a:pt x="714" y="4256"/>
                  </a:moveTo>
                  <a:cubicBezTo>
                    <a:pt x="651" y="4256"/>
                    <a:pt x="616" y="4301"/>
                    <a:pt x="607" y="4354"/>
                  </a:cubicBezTo>
                  <a:cubicBezTo>
                    <a:pt x="607" y="4417"/>
                    <a:pt x="651" y="4452"/>
                    <a:pt x="705" y="4461"/>
                  </a:cubicBezTo>
                  <a:cubicBezTo>
                    <a:pt x="767" y="4461"/>
                    <a:pt x="803" y="4417"/>
                    <a:pt x="812" y="4363"/>
                  </a:cubicBezTo>
                  <a:cubicBezTo>
                    <a:pt x="803" y="4301"/>
                    <a:pt x="767" y="4265"/>
                    <a:pt x="714" y="4256"/>
                  </a:cubicBezTo>
                  <a:close/>
                  <a:moveTo>
                    <a:pt x="4380" y="4212"/>
                  </a:moveTo>
                  <a:cubicBezTo>
                    <a:pt x="4354" y="4229"/>
                    <a:pt x="4318" y="4229"/>
                    <a:pt x="4291" y="4256"/>
                  </a:cubicBezTo>
                  <a:cubicBezTo>
                    <a:pt x="4264" y="4283"/>
                    <a:pt x="4273" y="4319"/>
                    <a:pt x="4255" y="4345"/>
                  </a:cubicBezTo>
                  <a:cubicBezTo>
                    <a:pt x="4273" y="4381"/>
                    <a:pt x="4273" y="4426"/>
                    <a:pt x="4309" y="4444"/>
                  </a:cubicBezTo>
                  <a:cubicBezTo>
                    <a:pt x="4332" y="4451"/>
                    <a:pt x="4362" y="4472"/>
                    <a:pt x="4381" y="4472"/>
                  </a:cubicBezTo>
                  <a:cubicBezTo>
                    <a:pt x="4384" y="4472"/>
                    <a:pt x="4387" y="4472"/>
                    <a:pt x="4389" y="4470"/>
                  </a:cubicBezTo>
                  <a:cubicBezTo>
                    <a:pt x="4416" y="4461"/>
                    <a:pt x="4452" y="4452"/>
                    <a:pt x="4479" y="4426"/>
                  </a:cubicBezTo>
                  <a:cubicBezTo>
                    <a:pt x="4496" y="4399"/>
                    <a:pt x="4514" y="4363"/>
                    <a:pt x="4514" y="4345"/>
                  </a:cubicBezTo>
                  <a:cubicBezTo>
                    <a:pt x="4514" y="4319"/>
                    <a:pt x="4505" y="4283"/>
                    <a:pt x="4479" y="4256"/>
                  </a:cubicBezTo>
                  <a:cubicBezTo>
                    <a:pt x="4452" y="4229"/>
                    <a:pt x="4416" y="4229"/>
                    <a:pt x="4380" y="4212"/>
                  </a:cubicBezTo>
                  <a:close/>
                  <a:moveTo>
                    <a:pt x="8056" y="4194"/>
                  </a:moveTo>
                  <a:cubicBezTo>
                    <a:pt x="7984" y="4194"/>
                    <a:pt x="7913" y="4265"/>
                    <a:pt x="7913" y="4336"/>
                  </a:cubicBezTo>
                  <a:cubicBezTo>
                    <a:pt x="7913" y="4417"/>
                    <a:pt x="7976" y="4488"/>
                    <a:pt x="8056" y="4488"/>
                  </a:cubicBezTo>
                  <a:cubicBezTo>
                    <a:pt x="8136" y="4488"/>
                    <a:pt x="8208" y="4426"/>
                    <a:pt x="8208" y="4345"/>
                  </a:cubicBezTo>
                  <a:cubicBezTo>
                    <a:pt x="8208" y="4256"/>
                    <a:pt x="8136" y="4194"/>
                    <a:pt x="8056" y="4194"/>
                  </a:cubicBezTo>
                  <a:close/>
                  <a:moveTo>
                    <a:pt x="1374" y="4328"/>
                  </a:moveTo>
                  <a:cubicBezTo>
                    <a:pt x="1312" y="4328"/>
                    <a:pt x="1276" y="4363"/>
                    <a:pt x="1276" y="4426"/>
                  </a:cubicBezTo>
                  <a:cubicBezTo>
                    <a:pt x="1276" y="4488"/>
                    <a:pt x="1312" y="4524"/>
                    <a:pt x="1374" y="4524"/>
                  </a:cubicBezTo>
                  <a:cubicBezTo>
                    <a:pt x="1436" y="4524"/>
                    <a:pt x="1472" y="4488"/>
                    <a:pt x="1472" y="4426"/>
                  </a:cubicBezTo>
                  <a:cubicBezTo>
                    <a:pt x="1472" y="4363"/>
                    <a:pt x="1436" y="4328"/>
                    <a:pt x="1374" y="4328"/>
                  </a:cubicBezTo>
                  <a:close/>
                  <a:moveTo>
                    <a:pt x="5041" y="4272"/>
                  </a:moveTo>
                  <a:cubicBezTo>
                    <a:pt x="5006" y="4272"/>
                    <a:pt x="4983" y="4294"/>
                    <a:pt x="4960" y="4310"/>
                  </a:cubicBezTo>
                  <a:cubicBezTo>
                    <a:pt x="4933" y="4328"/>
                    <a:pt x="4925" y="4372"/>
                    <a:pt x="4916" y="4399"/>
                  </a:cubicBezTo>
                  <a:cubicBezTo>
                    <a:pt x="4907" y="4444"/>
                    <a:pt x="4933" y="4479"/>
                    <a:pt x="4960" y="4506"/>
                  </a:cubicBezTo>
                  <a:cubicBezTo>
                    <a:pt x="4969" y="4524"/>
                    <a:pt x="5014" y="4533"/>
                    <a:pt x="5049" y="4542"/>
                  </a:cubicBezTo>
                  <a:cubicBezTo>
                    <a:pt x="5076" y="4533"/>
                    <a:pt x="5121" y="4524"/>
                    <a:pt x="5139" y="4506"/>
                  </a:cubicBezTo>
                  <a:cubicBezTo>
                    <a:pt x="5157" y="4479"/>
                    <a:pt x="5183" y="4444"/>
                    <a:pt x="5183" y="4408"/>
                  </a:cubicBezTo>
                  <a:cubicBezTo>
                    <a:pt x="5183" y="4372"/>
                    <a:pt x="5165" y="4345"/>
                    <a:pt x="5148" y="4319"/>
                  </a:cubicBezTo>
                  <a:cubicBezTo>
                    <a:pt x="5130" y="4292"/>
                    <a:pt x="5085" y="4283"/>
                    <a:pt x="5058" y="4274"/>
                  </a:cubicBezTo>
                  <a:cubicBezTo>
                    <a:pt x="5052" y="4273"/>
                    <a:pt x="5047" y="4272"/>
                    <a:pt x="5041" y="4272"/>
                  </a:cubicBezTo>
                  <a:close/>
                  <a:moveTo>
                    <a:pt x="8734" y="4238"/>
                  </a:moveTo>
                  <a:cubicBezTo>
                    <a:pt x="8689" y="4238"/>
                    <a:pt x="8645" y="4256"/>
                    <a:pt x="8618" y="4283"/>
                  </a:cubicBezTo>
                  <a:cubicBezTo>
                    <a:pt x="8591" y="4301"/>
                    <a:pt x="8573" y="4336"/>
                    <a:pt x="8573" y="4381"/>
                  </a:cubicBezTo>
                  <a:cubicBezTo>
                    <a:pt x="8573" y="4435"/>
                    <a:pt x="8582" y="4479"/>
                    <a:pt x="8618" y="4497"/>
                  </a:cubicBezTo>
                  <a:cubicBezTo>
                    <a:pt x="8632" y="4519"/>
                    <a:pt x="8659" y="4546"/>
                    <a:pt x="8697" y="4546"/>
                  </a:cubicBezTo>
                  <a:cubicBezTo>
                    <a:pt x="8706" y="4546"/>
                    <a:pt x="8715" y="4545"/>
                    <a:pt x="8725" y="4542"/>
                  </a:cubicBezTo>
                  <a:cubicBezTo>
                    <a:pt x="8743" y="4542"/>
                    <a:pt x="8770" y="4542"/>
                    <a:pt x="8787" y="4533"/>
                  </a:cubicBezTo>
                  <a:cubicBezTo>
                    <a:pt x="8823" y="4515"/>
                    <a:pt x="8850" y="4488"/>
                    <a:pt x="8868" y="4452"/>
                  </a:cubicBezTo>
                  <a:cubicBezTo>
                    <a:pt x="8877" y="4444"/>
                    <a:pt x="8868" y="4417"/>
                    <a:pt x="8877" y="4390"/>
                  </a:cubicBezTo>
                  <a:cubicBezTo>
                    <a:pt x="8886" y="4345"/>
                    <a:pt x="8868" y="4310"/>
                    <a:pt x="8841" y="4283"/>
                  </a:cubicBezTo>
                  <a:cubicBezTo>
                    <a:pt x="8814" y="4265"/>
                    <a:pt x="8778" y="4238"/>
                    <a:pt x="8734" y="4238"/>
                  </a:cubicBezTo>
                  <a:close/>
                  <a:moveTo>
                    <a:pt x="9251" y="4390"/>
                  </a:moveTo>
                  <a:cubicBezTo>
                    <a:pt x="9251" y="4399"/>
                    <a:pt x="9242" y="4399"/>
                    <a:pt x="9242" y="4399"/>
                  </a:cubicBezTo>
                  <a:cubicBezTo>
                    <a:pt x="9242" y="4417"/>
                    <a:pt x="9242" y="4435"/>
                    <a:pt x="9242" y="4461"/>
                  </a:cubicBezTo>
                  <a:cubicBezTo>
                    <a:pt x="9233" y="4506"/>
                    <a:pt x="9251" y="4551"/>
                    <a:pt x="9287" y="4577"/>
                  </a:cubicBezTo>
                  <a:cubicBezTo>
                    <a:pt x="9296" y="4586"/>
                    <a:pt x="9296" y="4586"/>
                    <a:pt x="9296" y="4586"/>
                  </a:cubicBezTo>
                  <a:cubicBezTo>
                    <a:pt x="9305" y="4586"/>
                    <a:pt x="9305" y="4577"/>
                    <a:pt x="9305" y="4568"/>
                  </a:cubicBezTo>
                  <a:cubicBezTo>
                    <a:pt x="9296" y="4515"/>
                    <a:pt x="9260" y="4461"/>
                    <a:pt x="9260" y="4399"/>
                  </a:cubicBezTo>
                  <a:cubicBezTo>
                    <a:pt x="9260" y="4399"/>
                    <a:pt x="9251" y="4390"/>
                    <a:pt x="9251" y="4390"/>
                  </a:cubicBezTo>
                  <a:close/>
                  <a:moveTo>
                    <a:pt x="2043" y="4354"/>
                  </a:moveTo>
                  <a:cubicBezTo>
                    <a:pt x="2016" y="4381"/>
                    <a:pt x="1981" y="4372"/>
                    <a:pt x="1954" y="4399"/>
                  </a:cubicBezTo>
                  <a:cubicBezTo>
                    <a:pt x="1936" y="4426"/>
                    <a:pt x="1945" y="4452"/>
                    <a:pt x="1918" y="4479"/>
                  </a:cubicBezTo>
                  <a:cubicBezTo>
                    <a:pt x="1945" y="4497"/>
                    <a:pt x="1936" y="4542"/>
                    <a:pt x="1963" y="4559"/>
                  </a:cubicBezTo>
                  <a:cubicBezTo>
                    <a:pt x="1990" y="4568"/>
                    <a:pt x="2016" y="4577"/>
                    <a:pt x="2043" y="4595"/>
                  </a:cubicBezTo>
                  <a:cubicBezTo>
                    <a:pt x="2070" y="4568"/>
                    <a:pt x="2106" y="4577"/>
                    <a:pt x="2123" y="4551"/>
                  </a:cubicBezTo>
                  <a:cubicBezTo>
                    <a:pt x="2132" y="4524"/>
                    <a:pt x="2141" y="4497"/>
                    <a:pt x="2159" y="4470"/>
                  </a:cubicBezTo>
                  <a:cubicBezTo>
                    <a:pt x="2132" y="4452"/>
                    <a:pt x="2141" y="4417"/>
                    <a:pt x="2114" y="4390"/>
                  </a:cubicBezTo>
                  <a:cubicBezTo>
                    <a:pt x="2097" y="4372"/>
                    <a:pt x="2061" y="4381"/>
                    <a:pt x="2043" y="4354"/>
                  </a:cubicBezTo>
                  <a:close/>
                  <a:moveTo>
                    <a:pt x="5719" y="4328"/>
                  </a:moveTo>
                  <a:cubicBezTo>
                    <a:pt x="5638" y="4328"/>
                    <a:pt x="5585" y="4372"/>
                    <a:pt x="5585" y="4452"/>
                  </a:cubicBezTo>
                  <a:cubicBezTo>
                    <a:pt x="5585" y="4533"/>
                    <a:pt x="5629" y="4586"/>
                    <a:pt x="5710" y="4595"/>
                  </a:cubicBezTo>
                  <a:cubicBezTo>
                    <a:pt x="5790" y="4595"/>
                    <a:pt x="5843" y="4542"/>
                    <a:pt x="5843" y="4461"/>
                  </a:cubicBezTo>
                  <a:cubicBezTo>
                    <a:pt x="5843" y="4381"/>
                    <a:pt x="5799" y="4328"/>
                    <a:pt x="5719" y="4328"/>
                  </a:cubicBezTo>
                  <a:close/>
                  <a:moveTo>
                    <a:pt x="2703" y="4426"/>
                  </a:moveTo>
                  <a:cubicBezTo>
                    <a:pt x="2641" y="4426"/>
                    <a:pt x="2587" y="4488"/>
                    <a:pt x="2587" y="4542"/>
                  </a:cubicBezTo>
                  <a:cubicBezTo>
                    <a:pt x="2587" y="4604"/>
                    <a:pt x="2659" y="4658"/>
                    <a:pt x="2712" y="4658"/>
                  </a:cubicBezTo>
                  <a:cubicBezTo>
                    <a:pt x="2766" y="4658"/>
                    <a:pt x="2819" y="4595"/>
                    <a:pt x="2819" y="4542"/>
                  </a:cubicBezTo>
                  <a:cubicBezTo>
                    <a:pt x="2819" y="4479"/>
                    <a:pt x="2748" y="4426"/>
                    <a:pt x="2703" y="4426"/>
                  </a:cubicBezTo>
                  <a:close/>
                  <a:moveTo>
                    <a:pt x="6388" y="4390"/>
                  </a:moveTo>
                  <a:cubicBezTo>
                    <a:pt x="6352" y="4390"/>
                    <a:pt x="6316" y="4390"/>
                    <a:pt x="6281" y="4426"/>
                  </a:cubicBezTo>
                  <a:cubicBezTo>
                    <a:pt x="6263" y="4452"/>
                    <a:pt x="6236" y="4479"/>
                    <a:pt x="6245" y="4515"/>
                  </a:cubicBezTo>
                  <a:cubicBezTo>
                    <a:pt x="6245" y="4559"/>
                    <a:pt x="6254" y="4595"/>
                    <a:pt x="6281" y="4622"/>
                  </a:cubicBezTo>
                  <a:cubicBezTo>
                    <a:pt x="6316" y="4649"/>
                    <a:pt x="6343" y="4658"/>
                    <a:pt x="6379" y="4658"/>
                  </a:cubicBezTo>
                  <a:cubicBezTo>
                    <a:pt x="6414" y="4658"/>
                    <a:pt x="6441" y="4658"/>
                    <a:pt x="6477" y="4622"/>
                  </a:cubicBezTo>
                  <a:cubicBezTo>
                    <a:pt x="6495" y="4595"/>
                    <a:pt x="6521" y="4577"/>
                    <a:pt x="6513" y="4533"/>
                  </a:cubicBezTo>
                  <a:cubicBezTo>
                    <a:pt x="6513" y="4497"/>
                    <a:pt x="6521" y="4461"/>
                    <a:pt x="6477" y="4426"/>
                  </a:cubicBezTo>
                  <a:cubicBezTo>
                    <a:pt x="6450" y="4408"/>
                    <a:pt x="6423" y="4390"/>
                    <a:pt x="6388" y="4390"/>
                  </a:cubicBezTo>
                  <a:close/>
                  <a:moveTo>
                    <a:pt x="3354" y="4470"/>
                  </a:moveTo>
                  <a:cubicBezTo>
                    <a:pt x="3274" y="4479"/>
                    <a:pt x="3238" y="4515"/>
                    <a:pt x="3238" y="4595"/>
                  </a:cubicBezTo>
                  <a:cubicBezTo>
                    <a:pt x="3238" y="4667"/>
                    <a:pt x="3274" y="4711"/>
                    <a:pt x="3354" y="4711"/>
                  </a:cubicBezTo>
                  <a:cubicBezTo>
                    <a:pt x="3435" y="4711"/>
                    <a:pt x="3470" y="4667"/>
                    <a:pt x="3470" y="4586"/>
                  </a:cubicBezTo>
                  <a:cubicBezTo>
                    <a:pt x="3470" y="4515"/>
                    <a:pt x="3426" y="4470"/>
                    <a:pt x="3354" y="4470"/>
                  </a:cubicBezTo>
                  <a:close/>
                  <a:moveTo>
                    <a:pt x="7030" y="4425"/>
                  </a:moveTo>
                  <a:cubicBezTo>
                    <a:pt x="6968" y="4425"/>
                    <a:pt x="6887" y="4509"/>
                    <a:pt x="6878" y="4568"/>
                  </a:cubicBezTo>
                  <a:cubicBezTo>
                    <a:pt x="6878" y="4631"/>
                    <a:pt x="6959" y="4720"/>
                    <a:pt x="7021" y="4720"/>
                  </a:cubicBezTo>
                  <a:cubicBezTo>
                    <a:pt x="7024" y="4720"/>
                    <a:pt x="7028" y="4721"/>
                    <a:pt x="7031" y="4721"/>
                  </a:cubicBezTo>
                  <a:cubicBezTo>
                    <a:pt x="7100" y="4721"/>
                    <a:pt x="7173" y="4637"/>
                    <a:pt x="7182" y="4577"/>
                  </a:cubicBezTo>
                  <a:cubicBezTo>
                    <a:pt x="7182" y="4515"/>
                    <a:pt x="7101" y="4426"/>
                    <a:pt x="7039" y="4426"/>
                  </a:cubicBezTo>
                  <a:cubicBezTo>
                    <a:pt x="7036" y="4425"/>
                    <a:pt x="7033" y="4425"/>
                    <a:pt x="7030" y="4425"/>
                  </a:cubicBezTo>
                  <a:close/>
                  <a:moveTo>
                    <a:pt x="348" y="4559"/>
                  </a:moveTo>
                  <a:cubicBezTo>
                    <a:pt x="295" y="4559"/>
                    <a:pt x="241" y="4604"/>
                    <a:pt x="241" y="4658"/>
                  </a:cubicBezTo>
                  <a:cubicBezTo>
                    <a:pt x="241" y="4711"/>
                    <a:pt x="286" y="4756"/>
                    <a:pt x="339" y="4756"/>
                  </a:cubicBezTo>
                  <a:cubicBezTo>
                    <a:pt x="393" y="4756"/>
                    <a:pt x="437" y="4711"/>
                    <a:pt x="446" y="4658"/>
                  </a:cubicBezTo>
                  <a:cubicBezTo>
                    <a:pt x="446" y="4604"/>
                    <a:pt x="393" y="4559"/>
                    <a:pt x="348" y="4559"/>
                  </a:cubicBezTo>
                  <a:close/>
                  <a:moveTo>
                    <a:pt x="4015" y="4524"/>
                  </a:moveTo>
                  <a:cubicBezTo>
                    <a:pt x="3997" y="4551"/>
                    <a:pt x="3961" y="4542"/>
                    <a:pt x="3934" y="4559"/>
                  </a:cubicBezTo>
                  <a:cubicBezTo>
                    <a:pt x="3908" y="4586"/>
                    <a:pt x="3899" y="4622"/>
                    <a:pt x="3890" y="4658"/>
                  </a:cubicBezTo>
                  <a:cubicBezTo>
                    <a:pt x="3881" y="4675"/>
                    <a:pt x="3908" y="4702"/>
                    <a:pt x="3916" y="4729"/>
                  </a:cubicBezTo>
                  <a:cubicBezTo>
                    <a:pt x="3934" y="4774"/>
                    <a:pt x="3979" y="4774"/>
                    <a:pt x="4015" y="4791"/>
                  </a:cubicBezTo>
                  <a:cubicBezTo>
                    <a:pt x="4041" y="4791"/>
                    <a:pt x="4068" y="4774"/>
                    <a:pt x="4095" y="4756"/>
                  </a:cubicBezTo>
                  <a:cubicBezTo>
                    <a:pt x="4131" y="4738"/>
                    <a:pt x="4131" y="4693"/>
                    <a:pt x="4148" y="4658"/>
                  </a:cubicBezTo>
                  <a:cubicBezTo>
                    <a:pt x="4131" y="4631"/>
                    <a:pt x="4140" y="4595"/>
                    <a:pt x="4104" y="4568"/>
                  </a:cubicBezTo>
                  <a:cubicBezTo>
                    <a:pt x="4077" y="4542"/>
                    <a:pt x="4041" y="4542"/>
                    <a:pt x="4015" y="4524"/>
                  </a:cubicBezTo>
                  <a:close/>
                  <a:moveTo>
                    <a:pt x="7699" y="4488"/>
                  </a:moveTo>
                  <a:cubicBezTo>
                    <a:pt x="7619" y="4488"/>
                    <a:pt x="7547" y="4559"/>
                    <a:pt x="7547" y="4631"/>
                  </a:cubicBezTo>
                  <a:cubicBezTo>
                    <a:pt x="7538" y="4720"/>
                    <a:pt x="7610" y="4791"/>
                    <a:pt x="7690" y="4791"/>
                  </a:cubicBezTo>
                  <a:cubicBezTo>
                    <a:pt x="7770" y="4791"/>
                    <a:pt x="7842" y="4720"/>
                    <a:pt x="7842" y="4640"/>
                  </a:cubicBezTo>
                  <a:cubicBezTo>
                    <a:pt x="7842" y="4559"/>
                    <a:pt x="7779" y="4488"/>
                    <a:pt x="7699" y="4488"/>
                  </a:cubicBezTo>
                  <a:close/>
                  <a:moveTo>
                    <a:pt x="1017" y="4622"/>
                  </a:moveTo>
                  <a:cubicBezTo>
                    <a:pt x="990" y="4631"/>
                    <a:pt x="964" y="4622"/>
                    <a:pt x="946" y="4649"/>
                  </a:cubicBezTo>
                  <a:cubicBezTo>
                    <a:pt x="928" y="4667"/>
                    <a:pt x="901" y="4684"/>
                    <a:pt x="910" y="4711"/>
                  </a:cubicBezTo>
                  <a:cubicBezTo>
                    <a:pt x="910" y="4738"/>
                    <a:pt x="901" y="4774"/>
                    <a:pt x="928" y="4791"/>
                  </a:cubicBezTo>
                  <a:cubicBezTo>
                    <a:pt x="955" y="4809"/>
                    <a:pt x="964" y="4827"/>
                    <a:pt x="999" y="4827"/>
                  </a:cubicBezTo>
                  <a:cubicBezTo>
                    <a:pt x="1026" y="4818"/>
                    <a:pt x="1053" y="4827"/>
                    <a:pt x="1071" y="4800"/>
                  </a:cubicBezTo>
                  <a:cubicBezTo>
                    <a:pt x="1089" y="4783"/>
                    <a:pt x="1115" y="4765"/>
                    <a:pt x="1106" y="4729"/>
                  </a:cubicBezTo>
                  <a:cubicBezTo>
                    <a:pt x="1106" y="4702"/>
                    <a:pt x="1115" y="4675"/>
                    <a:pt x="1089" y="4658"/>
                  </a:cubicBezTo>
                  <a:cubicBezTo>
                    <a:pt x="1062" y="4640"/>
                    <a:pt x="1053" y="4622"/>
                    <a:pt x="1017" y="4622"/>
                  </a:cubicBezTo>
                  <a:close/>
                  <a:moveTo>
                    <a:pt x="4698" y="4576"/>
                  </a:moveTo>
                  <a:cubicBezTo>
                    <a:pt x="4693" y="4576"/>
                    <a:pt x="4689" y="4576"/>
                    <a:pt x="4684" y="4577"/>
                  </a:cubicBezTo>
                  <a:cubicBezTo>
                    <a:pt x="4648" y="4586"/>
                    <a:pt x="4612" y="4595"/>
                    <a:pt x="4594" y="4613"/>
                  </a:cubicBezTo>
                  <a:cubicBezTo>
                    <a:pt x="4568" y="4631"/>
                    <a:pt x="4559" y="4675"/>
                    <a:pt x="4550" y="4702"/>
                  </a:cubicBezTo>
                  <a:cubicBezTo>
                    <a:pt x="4541" y="4738"/>
                    <a:pt x="4568" y="4774"/>
                    <a:pt x="4594" y="4800"/>
                  </a:cubicBezTo>
                  <a:cubicBezTo>
                    <a:pt x="4612" y="4827"/>
                    <a:pt x="4648" y="4827"/>
                    <a:pt x="4684" y="4836"/>
                  </a:cubicBezTo>
                  <a:cubicBezTo>
                    <a:pt x="4689" y="4837"/>
                    <a:pt x="4693" y="4838"/>
                    <a:pt x="4698" y="4838"/>
                  </a:cubicBezTo>
                  <a:cubicBezTo>
                    <a:pt x="4727" y="4838"/>
                    <a:pt x="4750" y="4816"/>
                    <a:pt x="4773" y="4800"/>
                  </a:cubicBezTo>
                  <a:cubicBezTo>
                    <a:pt x="4800" y="4783"/>
                    <a:pt x="4809" y="4738"/>
                    <a:pt x="4826" y="4711"/>
                  </a:cubicBezTo>
                  <a:cubicBezTo>
                    <a:pt x="4809" y="4675"/>
                    <a:pt x="4800" y="4631"/>
                    <a:pt x="4773" y="4613"/>
                  </a:cubicBezTo>
                  <a:cubicBezTo>
                    <a:pt x="4750" y="4598"/>
                    <a:pt x="4727" y="4576"/>
                    <a:pt x="4698" y="4576"/>
                  </a:cubicBezTo>
                  <a:close/>
                  <a:moveTo>
                    <a:pt x="8388" y="4536"/>
                  </a:moveTo>
                  <a:cubicBezTo>
                    <a:pt x="8379" y="4536"/>
                    <a:pt x="8369" y="4538"/>
                    <a:pt x="8359" y="4542"/>
                  </a:cubicBezTo>
                  <a:cubicBezTo>
                    <a:pt x="8349" y="4538"/>
                    <a:pt x="8340" y="4537"/>
                    <a:pt x="8331" y="4537"/>
                  </a:cubicBezTo>
                  <a:cubicBezTo>
                    <a:pt x="8295" y="4537"/>
                    <a:pt x="8274" y="4563"/>
                    <a:pt x="8252" y="4577"/>
                  </a:cubicBezTo>
                  <a:cubicBezTo>
                    <a:pt x="8216" y="4604"/>
                    <a:pt x="8208" y="4649"/>
                    <a:pt x="8208" y="4693"/>
                  </a:cubicBezTo>
                  <a:cubicBezTo>
                    <a:pt x="8208" y="4747"/>
                    <a:pt x="8225" y="4774"/>
                    <a:pt x="8252" y="4800"/>
                  </a:cubicBezTo>
                  <a:cubicBezTo>
                    <a:pt x="8270" y="4827"/>
                    <a:pt x="8315" y="4845"/>
                    <a:pt x="8359" y="4845"/>
                  </a:cubicBezTo>
                  <a:cubicBezTo>
                    <a:pt x="8404" y="4845"/>
                    <a:pt x="8439" y="4827"/>
                    <a:pt x="8466" y="4800"/>
                  </a:cubicBezTo>
                  <a:cubicBezTo>
                    <a:pt x="8493" y="4774"/>
                    <a:pt x="8511" y="4738"/>
                    <a:pt x="8511" y="4693"/>
                  </a:cubicBezTo>
                  <a:cubicBezTo>
                    <a:pt x="8511" y="4640"/>
                    <a:pt x="8493" y="4604"/>
                    <a:pt x="8466" y="4577"/>
                  </a:cubicBezTo>
                  <a:cubicBezTo>
                    <a:pt x="8445" y="4557"/>
                    <a:pt x="8419" y="4536"/>
                    <a:pt x="8388" y="4536"/>
                  </a:cubicBezTo>
                  <a:close/>
                  <a:moveTo>
                    <a:pt x="1668" y="4675"/>
                  </a:moveTo>
                  <a:cubicBezTo>
                    <a:pt x="1606" y="4675"/>
                    <a:pt x="1570" y="4702"/>
                    <a:pt x="1570" y="4774"/>
                  </a:cubicBezTo>
                  <a:cubicBezTo>
                    <a:pt x="1570" y="4845"/>
                    <a:pt x="1597" y="4872"/>
                    <a:pt x="1668" y="4872"/>
                  </a:cubicBezTo>
                  <a:cubicBezTo>
                    <a:pt x="1749" y="4872"/>
                    <a:pt x="1775" y="4845"/>
                    <a:pt x="1775" y="4774"/>
                  </a:cubicBezTo>
                  <a:cubicBezTo>
                    <a:pt x="1775" y="4702"/>
                    <a:pt x="1740" y="4675"/>
                    <a:pt x="1668" y="4675"/>
                  </a:cubicBezTo>
                  <a:close/>
                  <a:moveTo>
                    <a:pt x="5344" y="4640"/>
                  </a:moveTo>
                  <a:cubicBezTo>
                    <a:pt x="5264" y="4640"/>
                    <a:pt x="5219" y="4693"/>
                    <a:pt x="5219" y="4774"/>
                  </a:cubicBezTo>
                  <a:cubicBezTo>
                    <a:pt x="5219" y="4854"/>
                    <a:pt x="5272" y="4907"/>
                    <a:pt x="5353" y="4907"/>
                  </a:cubicBezTo>
                  <a:cubicBezTo>
                    <a:pt x="5424" y="4907"/>
                    <a:pt x="5478" y="4854"/>
                    <a:pt x="5478" y="4774"/>
                  </a:cubicBezTo>
                  <a:cubicBezTo>
                    <a:pt x="5478" y="4693"/>
                    <a:pt x="5424" y="4640"/>
                    <a:pt x="5344" y="4640"/>
                  </a:cubicBezTo>
                  <a:close/>
                  <a:moveTo>
                    <a:pt x="9019" y="4604"/>
                  </a:moveTo>
                  <a:cubicBezTo>
                    <a:pt x="8921" y="4604"/>
                    <a:pt x="8877" y="4658"/>
                    <a:pt x="8877" y="4756"/>
                  </a:cubicBezTo>
                  <a:cubicBezTo>
                    <a:pt x="8877" y="4863"/>
                    <a:pt x="8921" y="4907"/>
                    <a:pt x="9028" y="4907"/>
                  </a:cubicBezTo>
                  <a:cubicBezTo>
                    <a:pt x="9126" y="4907"/>
                    <a:pt x="9171" y="4863"/>
                    <a:pt x="9171" y="4756"/>
                  </a:cubicBezTo>
                  <a:cubicBezTo>
                    <a:pt x="9171" y="4649"/>
                    <a:pt x="9126" y="4604"/>
                    <a:pt x="9019" y="4604"/>
                  </a:cubicBezTo>
                  <a:close/>
                  <a:moveTo>
                    <a:pt x="2329" y="4720"/>
                  </a:moveTo>
                  <a:cubicBezTo>
                    <a:pt x="2275" y="4729"/>
                    <a:pt x="2213" y="4791"/>
                    <a:pt x="2221" y="4845"/>
                  </a:cubicBezTo>
                  <a:cubicBezTo>
                    <a:pt x="2230" y="4898"/>
                    <a:pt x="2284" y="4961"/>
                    <a:pt x="2337" y="4961"/>
                  </a:cubicBezTo>
                  <a:cubicBezTo>
                    <a:pt x="2400" y="4952"/>
                    <a:pt x="2453" y="4890"/>
                    <a:pt x="2453" y="4836"/>
                  </a:cubicBezTo>
                  <a:cubicBezTo>
                    <a:pt x="2453" y="4783"/>
                    <a:pt x="2391" y="4720"/>
                    <a:pt x="2329" y="4720"/>
                  </a:cubicBezTo>
                  <a:close/>
                  <a:moveTo>
                    <a:pt x="6042" y="4690"/>
                  </a:moveTo>
                  <a:cubicBezTo>
                    <a:pt x="6033" y="4690"/>
                    <a:pt x="6023" y="4691"/>
                    <a:pt x="6013" y="4693"/>
                  </a:cubicBezTo>
                  <a:cubicBezTo>
                    <a:pt x="5977" y="4693"/>
                    <a:pt x="5950" y="4693"/>
                    <a:pt x="5924" y="4720"/>
                  </a:cubicBezTo>
                  <a:cubicBezTo>
                    <a:pt x="5897" y="4747"/>
                    <a:pt x="5879" y="4774"/>
                    <a:pt x="5879" y="4818"/>
                  </a:cubicBezTo>
                  <a:cubicBezTo>
                    <a:pt x="5888" y="4854"/>
                    <a:pt x="5879" y="4890"/>
                    <a:pt x="5915" y="4916"/>
                  </a:cubicBezTo>
                  <a:cubicBezTo>
                    <a:pt x="5942" y="4943"/>
                    <a:pt x="5968" y="4961"/>
                    <a:pt x="6004" y="4961"/>
                  </a:cubicBezTo>
                  <a:cubicBezTo>
                    <a:pt x="6049" y="4952"/>
                    <a:pt x="6084" y="4961"/>
                    <a:pt x="6111" y="4925"/>
                  </a:cubicBezTo>
                  <a:cubicBezTo>
                    <a:pt x="6129" y="4890"/>
                    <a:pt x="6156" y="4872"/>
                    <a:pt x="6147" y="4827"/>
                  </a:cubicBezTo>
                  <a:cubicBezTo>
                    <a:pt x="6165" y="4783"/>
                    <a:pt x="6138" y="4756"/>
                    <a:pt x="6111" y="4729"/>
                  </a:cubicBezTo>
                  <a:cubicBezTo>
                    <a:pt x="6091" y="4702"/>
                    <a:pt x="6070" y="4690"/>
                    <a:pt x="6042" y="4690"/>
                  </a:cubicBezTo>
                  <a:close/>
                  <a:moveTo>
                    <a:pt x="3007" y="4774"/>
                  </a:moveTo>
                  <a:cubicBezTo>
                    <a:pt x="2926" y="4774"/>
                    <a:pt x="2891" y="4809"/>
                    <a:pt x="2891" y="4890"/>
                  </a:cubicBezTo>
                  <a:cubicBezTo>
                    <a:pt x="2891" y="4970"/>
                    <a:pt x="2926" y="5006"/>
                    <a:pt x="3007" y="5006"/>
                  </a:cubicBezTo>
                  <a:cubicBezTo>
                    <a:pt x="3078" y="5006"/>
                    <a:pt x="3123" y="4970"/>
                    <a:pt x="3123" y="4890"/>
                  </a:cubicBezTo>
                  <a:cubicBezTo>
                    <a:pt x="3123" y="4809"/>
                    <a:pt x="3078" y="4774"/>
                    <a:pt x="3007" y="4774"/>
                  </a:cubicBezTo>
                  <a:close/>
                  <a:moveTo>
                    <a:pt x="6682" y="4720"/>
                  </a:moveTo>
                  <a:cubicBezTo>
                    <a:pt x="6611" y="4720"/>
                    <a:pt x="6530" y="4809"/>
                    <a:pt x="6530" y="4881"/>
                  </a:cubicBezTo>
                  <a:cubicBezTo>
                    <a:pt x="6530" y="4943"/>
                    <a:pt x="6620" y="5023"/>
                    <a:pt x="6682" y="5023"/>
                  </a:cubicBezTo>
                  <a:cubicBezTo>
                    <a:pt x="6744" y="5023"/>
                    <a:pt x="6825" y="4934"/>
                    <a:pt x="6825" y="4872"/>
                  </a:cubicBezTo>
                  <a:cubicBezTo>
                    <a:pt x="6834" y="4809"/>
                    <a:pt x="6744" y="4720"/>
                    <a:pt x="6682" y="4720"/>
                  </a:cubicBezTo>
                  <a:close/>
                  <a:moveTo>
                    <a:pt x="36" y="4872"/>
                  </a:moveTo>
                  <a:cubicBezTo>
                    <a:pt x="36" y="4881"/>
                    <a:pt x="27" y="4881"/>
                    <a:pt x="27" y="4890"/>
                  </a:cubicBezTo>
                  <a:cubicBezTo>
                    <a:pt x="27" y="4925"/>
                    <a:pt x="27" y="4970"/>
                    <a:pt x="27" y="5006"/>
                  </a:cubicBezTo>
                  <a:cubicBezTo>
                    <a:pt x="27" y="5014"/>
                    <a:pt x="18" y="5041"/>
                    <a:pt x="36" y="5041"/>
                  </a:cubicBezTo>
                  <a:cubicBezTo>
                    <a:pt x="54" y="5041"/>
                    <a:pt x="63" y="5032"/>
                    <a:pt x="72" y="5014"/>
                  </a:cubicBezTo>
                  <a:cubicBezTo>
                    <a:pt x="107" y="4970"/>
                    <a:pt x="98" y="4925"/>
                    <a:pt x="63" y="4881"/>
                  </a:cubicBezTo>
                  <a:cubicBezTo>
                    <a:pt x="54" y="4881"/>
                    <a:pt x="45" y="4872"/>
                    <a:pt x="36" y="4872"/>
                  </a:cubicBezTo>
                  <a:close/>
                  <a:moveTo>
                    <a:pt x="3640" y="4836"/>
                  </a:moveTo>
                  <a:cubicBezTo>
                    <a:pt x="3613" y="4836"/>
                    <a:pt x="3595" y="4854"/>
                    <a:pt x="3577" y="4872"/>
                  </a:cubicBezTo>
                  <a:cubicBezTo>
                    <a:pt x="3569" y="4890"/>
                    <a:pt x="3542" y="4898"/>
                    <a:pt x="3551" y="4934"/>
                  </a:cubicBezTo>
                  <a:cubicBezTo>
                    <a:pt x="3551" y="4943"/>
                    <a:pt x="3551" y="4961"/>
                    <a:pt x="3551" y="4970"/>
                  </a:cubicBezTo>
                  <a:cubicBezTo>
                    <a:pt x="3551" y="5006"/>
                    <a:pt x="3560" y="5023"/>
                    <a:pt x="3577" y="5041"/>
                  </a:cubicBezTo>
                  <a:cubicBezTo>
                    <a:pt x="3604" y="5068"/>
                    <a:pt x="3622" y="5077"/>
                    <a:pt x="3649" y="5077"/>
                  </a:cubicBezTo>
                  <a:cubicBezTo>
                    <a:pt x="3662" y="5072"/>
                    <a:pt x="3678" y="5072"/>
                    <a:pt x="3692" y="5072"/>
                  </a:cubicBezTo>
                  <a:cubicBezTo>
                    <a:pt x="3707" y="5072"/>
                    <a:pt x="3720" y="5072"/>
                    <a:pt x="3729" y="5068"/>
                  </a:cubicBezTo>
                  <a:cubicBezTo>
                    <a:pt x="3765" y="5041"/>
                    <a:pt x="3801" y="5014"/>
                    <a:pt x="3783" y="4970"/>
                  </a:cubicBezTo>
                  <a:cubicBezTo>
                    <a:pt x="3783" y="4961"/>
                    <a:pt x="3783" y="4952"/>
                    <a:pt x="3783" y="4943"/>
                  </a:cubicBezTo>
                  <a:cubicBezTo>
                    <a:pt x="3792" y="4907"/>
                    <a:pt x="3783" y="4890"/>
                    <a:pt x="3756" y="4872"/>
                  </a:cubicBezTo>
                  <a:cubicBezTo>
                    <a:pt x="3738" y="4845"/>
                    <a:pt x="3711" y="4836"/>
                    <a:pt x="3685" y="4836"/>
                  </a:cubicBezTo>
                  <a:cubicBezTo>
                    <a:pt x="3680" y="4840"/>
                    <a:pt x="3673" y="4843"/>
                    <a:pt x="3666" y="4843"/>
                  </a:cubicBezTo>
                  <a:cubicBezTo>
                    <a:pt x="3658" y="4843"/>
                    <a:pt x="3649" y="4840"/>
                    <a:pt x="3640" y="4836"/>
                  </a:cubicBezTo>
                  <a:close/>
                  <a:moveTo>
                    <a:pt x="7342" y="4791"/>
                  </a:moveTo>
                  <a:cubicBezTo>
                    <a:pt x="7262" y="4791"/>
                    <a:pt x="7191" y="4863"/>
                    <a:pt x="7191" y="4952"/>
                  </a:cubicBezTo>
                  <a:cubicBezTo>
                    <a:pt x="7199" y="5019"/>
                    <a:pt x="7263" y="5087"/>
                    <a:pt x="7330" y="5087"/>
                  </a:cubicBezTo>
                  <a:cubicBezTo>
                    <a:pt x="7334" y="5087"/>
                    <a:pt x="7338" y="5086"/>
                    <a:pt x="7342" y="5086"/>
                  </a:cubicBezTo>
                  <a:cubicBezTo>
                    <a:pt x="7422" y="5086"/>
                    <a:pt x="7494" y="5014"/>
                    <a:pt x="7494" y="4934"/>
                  </a:cubicBezTo>
                  <a:cubicBezTo>
                    <a:pt x="7494" y="4854"/>
                    <a:pt x="7422" y="4791"/>
                    <a:pt x="7342" y="4791"/>
                  </a:cubicBezTo>
                  <a:close/>
                  <a:moveTo>
                    <a:pt x="660" y="4925"/>
                  </a:moveTo>
                  <a:cubicBezTo>
                    <a:pt x="598" y="4925"/>
                    <a:pt x="562" y="4961"/>
                    <a:pt x="562" y="5023"/>
                  </a:cubicBezTo>
                  <a:cubicBezTo>
                    <a:pt x="562" y="5086"/>
                    <a:pt x="598" y="5121"/>
                    <a:pt x="660" y="5121"/>
                  </a:cubicBezTo>
                  <a:cubicBezTo>
                    <a:pt x="723" y="5121"/>
                    <a:pt x="758" y="5086"/>
                    <a:pt x="758" y="5023"/>
                  </a:cubicBezTo>
                  <a:cubicBezTo>
                    <a:pt x="758" y="4961"/>
                    <a:pt x="723" y="4925"/>
                    <a:pt x="660" y="4925"/>
                  </a:cubicBezTo>
                  <a:close/>
                  <a:moveTo>
                    <a:pt x="4323" y="4870"/>
                  </a:moveTo>
                  <a:cubicBezTo>
                    <a:pt x="4318" y="4870"/>
                    <a:pt x="4314" y="4871"/>
                    <a:pt x="4309" y="4872"/>
                  </a:cubicBezTo>
                  <a:cubicBezTo>
                    <a:pt x="4282" y="4881"/>
                    <a:pt x="4238" y="4890"/>
                    <a:pt x="4220" y="4916"/>
                  </a:cubicBezTo>
                  <a:cubicBezTo>
                    <a:pt x="4202" y="4943"/>
                    <a:pt x="4175" y="4979"/>
                    <a:pt x="4184" y="5014"/>
                  </a:cubicBezTo>
                  <a:cubicBezTo>
                    <a:pt x="4193" y="5050"/>
                    <a:pt x="4202" y="5086"/>
                    <a:pt x="4229" y="5104"/>
                  </a:cubicBezTo>
                  <a:cubicBezTo>
                    <a:pt x="4252" y="5119"/>
                    <a:pt x="4275" y="5141"/>
                    <a:pt x="4304" y="5141"/>
                  </a:cubicBezTo>
                  <a:cubicBezTo>
                    <a:pt x="4308" y="5141"/>
                    <a:pt x="4313" y="5141"/>
                    <a:pt x="4318" y="5139"/>
                  </a:cubicBezTo>
                  <a:cubicBezTo>
                    <a:pt x="4354" y="5130"/>
                    <a:pt x="4389" y="5121"/>
                    <a:pt x="4407" y="5104"/>
                  </a:cubicBezTo>
                  <a:cubicBezTo>
                    <a:pt x="4434" y="5077"/>
                    <a:pt x="4443" y="5041"/>
                    <a:pt x="4452" y="5006"/>
                  </a:cubicBezTo>
                  <a:cubicBezTo>
                    <a:pt x="4443" y="4970"/>
                    <a:pt x="4434" y="4934"/>
                    <a:pt x="4407" y="4916"/>
                  </a:cubicBezTo>
                  <a:cubicBezTo>
                    <a:pt x="4383" y="4900"/>
                    <a:pt x="4359" y="4870"/>
                    <a:pt x="4323" y="4870"/>
                  </a:cubicBezTo>
                  <a:close/>
                  <a:moveTo>
                    <a:pt x="8002" y="4836"/>
                  </a:moveTo>
                  <a:cubicBezTo>
                    <a:pt x="7958" y="4836"/>
                    <a:pt x="7913" y="4854"/>
                    <a:pt x="7886" y="4881"/>
                  </a:cubicBezTo>
                  <a:cubicBezTo>
                    <a:pt x="7860" y="4898"/>
                    <a:pt x="7842" y="4934"/>
                    <a:pt x="7842" y="4988"/>
                  </a:cubicBezTo>
                  <a:cubicBezTo>
                    <a:pt x="7842" y="5032"/>
                    <a:pt x="7851" y="5077"/>
                    <a:pt x="7886" y="5095"/>
                  </a:cubicBezTo>
                  <a:cubicBezTo>
                    <a:pt x="7901" y="5116"/>
                    <a:pt x="7927" y="5144"/>
                    <a:pt x="7960" y="5144"/>
                  </a:cubicBezTo>
                  <a:cubicBezTo>
                    <a:pt x="7968" y="5144"/>
                    <a:pt x="7976" y="5143"/>
                    <a:pt x="7984" y="5139"/>
                  </a:cubicBezTo>
                  <a:cubicBezTo>
                    <a:pt x="7996" y="5143"/>
                    <a:pt x="8007" y="5145"/>
                    <a:pt x="8017" y="5145"/>
                  </a:cubicBezTo>
                  <a:cubicBezTo>
                    <a:pt x="8053" y="5145"/>
                    <a:pt x="8080" y="5123"/>
                    <a:pt x="8100" y="5095"/>
                  </a:cubicBezTo>
                  <a:cubicBezTo>
                    <a:pt x="8127" y="5077"/>
                    <a:pt x="8145" y="5041"/>
                    <a:pt x="8145" y="4988"/>
                  </a:cubicBezTo>
                  <a:cubicBezTo>
                    <a:pt x="8145" y="4952"/>
                    <a:pt x="8136" y="4907"/>
                    <a:pt x="8109" y="4881"/>
                  </a:cubicBezTo>
                  <a:cubicBezTo>
                    <a:pt x="8083" y="4863"/>
                    <a:pt x="8047" y="4836"/>
                    <a:pt x="8002" y="4836"/>
                  </a:cubicBezTo>
                  <a:close/>
                  <a:moveTo>
                    <a:pt x="1303" y="4970"/>
                  </a:moveTo>
                  <a:cubicBezTo>
                    <a:pt x="1231" y="4979"/>
                    <a:pt x="1204" y="5006"/>
                    <a:pt x="1204" y="5077"/>
                  </a:cubicBezTo>
                  <a:cubicBezTo>
                    <a:pt x="1204" y="5148"/>
                    <a:pt x="1240" y="5175"/>
                    <a:pt x="1312" y="5175"/>
                  </a:cubicBezTo>
                  <a:cubicBezTo>
                    <a:pt x="1374" y="5175"/>
                    <a:pt x="1410" y="5139"/>
                    <a:pt x="1410" y="5077"/>
                  </a:cubicBezTo>
                  <a:cubicBezTo>
                    <a:pt x="1410" y="4997"/>
                    <a:pt x="1374" y="4970"/>
                    <a:pt x="1303" y="4970"/>
                  </a:cubicBezTo>
                  <a:close/>
                  <a:moveTo>
                    <a:pt x="4978" y="4943"/>
                  </a:moveTo>
                  <a:cubicBezTo>
                    <a:pt x="4898" y="4943"/>
                    <a:pt x="4844" y="4997"/>
                    <a:pt x="4853" y="5077"/>
                  </a:cubicBezTo>
                  <a:cubicBezTo>
                    <a:pt x="4853" y="5157"/>
                    <a:pt x="4907" y="5211"/>
                    <a:pt x="4987" y="5211"/>
                  </a:cubicBezTo>
                  <a:cubicBezTo>
                    <a:pt x="5067" y="5202"/>
                    <a:pt x="5112" y="5148"/>
                    <a:pt x="5112" y="5077"/>
                  </a:cubicBezTo>
                  <a:cubicBezTo>
                    <a:pt x="5112" y="4997"/>
                    <a:pt x="5058" y="4943"/>
                    <a:pt x="4978" y="4943"/>
                  </a:cubicBezTo>
                  <a:close/>
                  <a:moveTo>
                    <a:pt x="8654" y="4907"/>
                  </a:moveTo>
                  <a:cubicBezTo>
                    <a:pt x="8555" y="4907"/>
                    <a:pt x="8511" y="4961"/>
                    <a:pt x="8511" y="5059"/>
                  </a:cubicBezTo>
                  <a:cubicBezTo>
                    <a:pt x="8511" y="5157"/>
                    <a:pt x="8555" y="5211"/>
                    <a:pt x="8662" y="5211"/>
                  </a:cubicBezTo>
                  <a:cubicBezTo>
                    <a:pt x="8761" y="5202"/>
                    <a:pt x="8805" y="5157"/>
                    <a:pt x="8805" y="5050"/>
                  </a:cubicBezTo>
                  <a:cubicBezTo>
                    <a:pt x="8805" y="4952"/>
                    <a:pt x="8761" y="4907"/>
                    <a:pt x="8654" y="4907"/>
                  </a:cubicBezTo>
                  <a:close/>
                  <a:moveTo>
                    <a:pt x="1972" y="5023"/>
                  </a:moveTo>
                  <a:cubicBezTo>
                    <a:pt x="1918" y="5023"/>
                    <a:pt x="1856" y="5086"/>
                    <a:pt x="1856" y="5139"/>
                  </a:cubicBezTo>
                  <a:cubicBezTo>
                    <a:pt x="1856" y="5198"/>
                    <a:pt x="1910" y="5256"/>
                    <a:pt x="1969" y="5256"/>
                  </a:cubicBezTo>
                  <a:cubicBezTo>
                    <a:pt x="1973" y="5256"/>
                    <a:pt x="1977" y="5256"/>
                    <a:pt x="1981" y="5255"/>
                  </a:cubicBezTo>
                  <a:cubicBezTo>
                    <a:pt x="2034" y="5246"/>
                    <a:pt x="2088" y="5202"/>
                    <a:pt x="2088" y="5139"/>
                  </a:cubicBezTo>
                  <a:cubicBezTo>
                    <a:pt x="2097" y="5095"/>
                    <a:pt x="2034" y="5023"/>
                    <a:pt x="1972" y="5023"/>
                  </a:cubicBezTo>
                  <a:close/>
                  <a:moveTo>
                    <a:pt x="5615" y="4990"/>
                  </a:moveTo>
                  <a:cubicBezTo>
                    <a:pt x="5588" y="4990"/>
                    <a:pt x="5569" y="5006"/>
                    <a:pt x="5549" y="5032"/>
                  </a:cubicBezTo>
                  <a:cubicBezTo>
                    <a:pt x="5522" y="5059"/>
                    <a:pt x="5513" y="5086"/>
                    <a:pt x="5513" y="5121"/>
                  </a:cubicBezTo>
                  <a:cubicBezTo>
                    <a:pt x="5513" y="5157"/>
                    <a:pt x="5522" y="5193"/>
                    <a:pt x="5549" y="5220"/>
                  </a:cubicBezTo>
                  <a:cubicBezTo>
                    <a:pt x="5571" y="5242"/>
                    <a:pt x="5593" y="5258"/>
                    <a:pt x="5620" y="5258"/>
                  </a:cubicBezTo>
                  <a:cubicBezTo>
                    <a:pt x="5626" y="5258"/>
                    <a:pt x="5632" y="5257"/>
                    <a:pt x="5638" y="5255"/>
                  </a:cubicBezTo>
                  <a:cubicBezTo>
                    <a:pt x="5683" y="5255"/>
                    <a:pt x="5719" y="5255"/>
                    <a:pt x="5745" y="5220"/>
                  </a:cubicBezTo>
                  <a:cubicBezTo>
                    <a:pt x="5772" y="5193"/>
                    <a:pt x="5781" y="5166"/>
                    <a:pt x="5781" y="5130"/>
                  </a:cubicBezTo>
                  <a:cubicBezTo>
                    <a:pt x="5781" y="5086"/>
                    <a:pt x="5781" y="5059"/>
                    <a:pt x="5745" y="5023"/>
                  </a:cubicBezTo>
                  <a:cubicBezTo>
                    <a:pt x="5725" y="5010"/>
                    <a:pt x="5704" y="4991"/>
                    <a:pt x="5676" y="4991"/>
                  </a:cubicBezTo>
                  <a:cubicBezTo>
                    <a:pt x="5667" y="4991"/>
                    <a:pt x="5658" y="4992"/>
                    <a:pt x="5647" y="4997"/>
                  </a:cubicBezTo>
                  <a:cubicBezTo>
                    <a:pt x="5635" y="4992"/>
                    <a:pt x="5625" y="4990"/>
                    <a:pt x="5615" y="4990"/>
                  </a:cubicBezTo>
                  <a:close/>
                  <a:moveTo>
                    <a:pt x="9312" y="4938"/>
                  </a:moveTo>
                  <a:cubicBezTo>
                    <a:pt x="9304" y="4938"/>
                    <a:pt x="9296" y="4940"/>
                    <a:pt x="9287" y="4943"/>
                  </a:cubicBezTo>
                  <a:cubicBezTo>
                    <a:pt x="9260" y="4961"/>
                    <a:pt x="9233" y="4970"/>
                    <a:pt x="9207" y="4997"/>
                  </a:cubicBezTo>
                  <a:cubicBezTo>
                    <a:pt x="9162" y="5050"/>
                    <a:pt x="9144" y="5095"/>
                    <a:pt x="9171" y="5175"/>
                  </a:cubicBezTo>
                  <a:cubicBezTo>
                    <a:pt x="9189" y="5220"/>
                    <a:pt x="9269" y="5273"/>
                    <a:pt x="9332" y="5273"/>
                  </a:cubicBezTo>
                  <a:cubicBezTo>
                    <a:pt x="9376" y="5264"/>
                    <a:pt x="9421" y="5246"/>
                    <a:pt x="9448" y="5202"/>
                  </a:cubicBezTo>
                  <a:cubicBezTo>
                    <a:pt x="9456" y="5193"/>
                    <a:pt x="9456" y="5184"/>
                    <a:pt x="9456" y="5175"/>
                  </a:cubicBezTo>
                  <a:cubicBezTo>
                    <a:pt x="9439" y="5121"/>
                    <a:pt x="9430" y="5068"/>
                    <a:pt x="9421" y="5023"/>
                  </a:cubicBezTo>
                  <a:cubicBezTo>
                    <a:pt x="9421" y="4997"/>
                    <a:pt x="9403" y="4979"/>
                    <a:pt x="9394" y="4961"/>
                  </a:cubicBezTo>
                  <a:cubicBezTo>
                    <a:pt x="9365" y="4961"/>
                    <a:pt x="9343" y="4938"/>
                    <a:pt x="9312" y="4938"/>
                  </a:cubicBezTo>
                  <a:close/>
                  <a:moveTo>
                    <a:pt x="2641" y="5077"/>
                  </a:moveTo>
                  <a:cubicBezTo>
                    <a:pt x="2560" y="5077"/>
                    <a:pt x="2525" y="5113"/>
                    <a:pt x="2525" y="5193"/>
                  </a:cubicBezTo>
                  <a:cubicBezTo>
                    <a:pt x="2525" y="5264"/>
                    <a:pt x="2560" y="5309"/>
                    <a:pt x="2641" y="5309"/>
                  </a:cubicBezTo>
                  <a:cubicBezTo>
                    <a:pt x="2712" y="5309"/>
                    <a:pt x="2757" y="5264"/>
                    <a:pt x="2757" y="5193"/>
                  </a:cubicBezTo>
                  <a:cubicBezTo>
                    <a:pt x="2757" y="5113"/>
                    <a:pt x="2712" y="5077"/>
                    <a:pt x="2641" y="5077"/>
                  </a:cubicBezTo>
                  <a:close/>
                  <a:moveTo>
                    <a:pt x="6316" y="5041"/>
                  </a:moveTo>
                  <a:cubicBezTo>
                    <a:pt x="6313" y="5041"/>
                    <a:pt x="6310" y="5041"/>
                    <a:pt x="6307" y="5041"/>
                  </a:cubicBezTo>
                  <a:cubicBezTo>
                    <a:pt x="6245" y="5041"/>
                    <a:pt x="6165" y="5130"/>
                    <a:pt x="6165" y="5193"/>
                  </a:cubicBezTo>
                  <a:cubicBezTo>
                    <a:pt x="6165" y="5252"/>
                    <a:pt x="6246" y="5336"/>
                    <a:pt x="6307" y="5336"/>
                  </a:cubicBezTo>
                  <a:cubicBezTo>
                    <a:pt x="6310" y="5336"/>
                    <a:pt x="6313" y="5336"/>
                    <a:pt x="6316" y="5336"/>
                  </a:cubicBezTo>
                  <a:cubicBezTo>
                    <a:pt x="6388" y="5336"/>
                    <a:pt x="6468" y="5246"/>
                    <a:pt x="6459" y="5184"/>
                  </a:cubicBezTo>
                  <a:cubicBezTo>
                    <a:pt x="6459" y="5124"/>
                    <a:pt x="6378" y="5041"/>
                    <a:pt x="6316" y="5041"/>
                  </a:cubicBezTo>
                  <a:close/>
                  <a:moveTo>
                    <a:pt x="3328" y="5135"/>
                  </a:moveTo>
                  <a:cubicBezTo>
                    <a:pt x="3304" y="5135"/>
                    <a:pt x="3280" y="5139"/>
                    <a:pt x="3256" y="5139"/>
                  </a:cubicBezTo>
                  <a:cubicBezTo>
                    <a:pt x="3238" y="5139"/>
                    <a:pt x="3221" y="5166"/>
                    <a:pt x="3212" y="5175"/>
                  </a:cubicBezTo>
                  <a:cubicBezTo>
                    <a:pt x="3167" y="5202"/>
                    <a:pt x="3194" y="5246"/>
                    <a:pt x="3185" y="5282"/>
                  </a:cubicBezTo>
                  <a:cubicBezTo>
                    <a:pt x="3185" y="5309"/>
                    <a:pt x="3194" y="5318"/>
                    <a:pt x="3212" y="5336"/>
                  </a:cubicBezTo>
                  <a:cubicBezTo>
                    <a:pt x="3232" y="5363"/>
                    <a:pt x="3253" y="5375"/>
                    <a:pt x="3273" y="5375"/>
                  </a:cubicBezTo>
                  <a:cubicBezTo>
                    <a:pt x="3279" y="5375"/>
                    <a:pt x="3286" y="5373"/>
                    <a:pt x="3292" y="5371"/>
                  </a:cubicBezTo>
                  <a:lnTo>
                    <a:pt x="3319" y="5371"/>
                  </a:lnTo>
                  <a:cubicBezTo>
                    <a:pt x="3324" y="5373"/>
                    <a:pt x="3329" y="5374"/>
                    <a:pt x="3333" y="5374"/>
                  </a:cubicBezTo>
                  <a:cubicBezTo>
                    <a:pt x="3355" y="5374"/>
                    <a:pt x="3376" y="5359"/>
                    <a:pt x="3390" y="5345"/>
                  </a:cubicBezTo>
                  <a:cubicBezTo>
                    <a:pt x="3408" y="5327"/>
                    <a:pt x="3426" y="5300"/>
                    <a:pt x="3417" y="5273"/>
                  </a:cubicBezTo>
                  <a:cubicBezTo>
                    <a:pt x="3417" y="5255"/>
                    <a:pt x="3417" y="5246"/>
                    <a:pt x="3417" y="5229"/>
                  </a:cubicBezTo>
                  <a:cubicBezTo>
                    <a:pt x="3426" y="5184"/>
                    <a:pt x="3390" y="5157"/>
                    <a:pt x="3363" y="5139"/>
                  </a:cubicBezTo>
                  <a:cubicBezTo>
                    <a:pt x="3351" y="5136"/>
                    <a:pt x="3340" y="5135"/>
                    <a:pt x="3328" y="5135"/>
                  </a:cubicBezTo>
                  <a:close/>
                  <a:moveTo>
                    <a:pt x="6976" y="5086"/>
                  </a:moveTo>
                  <a:cubicBezTo>
                    <a:pt x="6896" y="5095"/>
                    <a:pt x="6825" y="5166"/>
                    <a:pt x="6825" y="5246"/>
                  </a:cubicBezTo>
                  <a:cubicBezTo>
                    <a:pt x="6834" y="5318"/>
                    <a:pt x="6905" y="5389"/>
                    <a:pt x="6976" y="5389"/>
                  </a:cubicBezTo>
                  <a:cubicBezTo>
                    <a:pt x="7057" y="5389"/>
                    <a:pt x="7128" y="5318"/>
                    <a:pt x="7128" y="5237"/>
                  </a:cubicBezTo>
                  <a:cubicBezTo>
                    <a:pt x="7128" y="5157"/>
                    <a:pt x="7057" y="5086"/>
                    <a:pt x="6976" y="5086"/>
                  </a:cubicBezTo>
                  <a:close/>
                  <a:moveTo>
                    <a:pt x="295" y="5220"/>
                  </a:moveTo>
                  <a:cubicBezTo>
                    <a:pt x="241" y="5220"/>
                    <a:pt x="196" y="5264"/>
                    <a:pt x="196" y="5318"/>
                  </a:cubicBezTo>
                  <a:cubicBezTo>
                    <a:pt x="187" y="5371"/>
                    <a:pt x="241" y="5425"/>
                    <a:pt x="295" y="5425"/>
                  </a:cubicBezTo>
                  <a:cubicBezTo>
                    <a:pt x="348" y="5425"/>
                    <a:pt x="393" y="5380"/>
                    <a:pt x="393" y="5327"/>
                  </a:cubicBezTo>
                  <a:cubicBezTo>
                    <a:pt x="393" y="5273"/>
                    <a:pt x="348" y="5220"/>
                    <a:pt x="295" y="5220"/>
                  </a:cubicBezTo>
                  <a:close/>
                  <a:moveTo>
                    <a:pt x="3970" y="5175"/>
                  </a:moveTo>
                  <a:cubicBezTo>
                    <a:pt x="3916" y="5175"/>
                    <a:pt x="3836" y="5246"/>
                    <a:pt x="3836" y="5300"/>
                  </a:cubicBezTo>
                  <a:cubicBezTo>
                    <a:pt x="3827" y="5353"/>
                    <a:pt x="3908" y="5434"/>
                    <a:pt x="3961" y="5443"/>
                  </a:cubicBezTo>
                  <a:cubicBezTo>
                    <a:pt x="4024" y="5443"/>
                    <a:pt x="4095" y="5371"/>
                    <a:pt x="4104" y="5309"/>
                  </a:cubicBezTo>
                  <a:cubicBezTo>
                    <a:pt x="4104" y="5255"/>
                    <a:pt x="4024" y="5175"/>
                    <a:pt x="3970" y="5175"/>
                  </a:cubicBezTo>
                  <a:close/>
                  <a:moveTo>
                    <a:pt x="7616" y="5151"/>
                  </a:moveTo>
                  <a:cubicBezTo>
                    <a:pt x="7582" y="5151"/>
                    <a:pt x="7550" y="5172"/>
                    <a:pt x="7530" y="5193"/>
                  </a:cubicBezTo>
                  <a:cubicBezTo>
                    <a:pt x="7512" y="5220"/>
                    <a:pt x="7485" y="5255"/>
                    <a:pt x="7494" y="5300"/>
                  </a:cubicBezTo>
                  <a:cubicBezTo>
                    <a:pt x="7494" y="5345"/>
                    <a:pt x="7503" y="5389"/>
                    <a:pt x="7530" y="5416"/>
                  </a:cubicBezTo>
                  <a:cubicBezTo>
                    <a:pt x="7556" y="5434"/>
                    <a:pt x="7592" y="5460"/>
                    <a:pt x="7637" y="5460"/>
                  </a:cubicBezTo>
                  <a:cubicBezTo>
                    <a:pt x="7681" y="5460"/>
                    <a:pt x="7726" y="5443"/>
                    <a:pt x="7753" y="5416"/>
                  </a:cubicBezTo>
                  <a:cubicBezTo>
                    <a:pt x="7779" y="5398"/>
                    <a:pt x="7797" y="5362"/>
                    <a:pt x="7797" y="5309"/>
                  </a:cubicBezTo>
                  <a:cubicBezTo>
                    <a:pt x="7797" y="5264"/>
                    <a:pt x="7779" y="5220"/>
                    <a:pt x="7753" y="5202"/>
                  </a:cubicBezTo>
                  <a:cubicBezTo>
                    <a:pt x="7731" y="5180"/>
                    <a:pt x="7709" y="5152"/>
                    <a:pt x="7673" y="5152"/>
                  </a:cubicBezTo>
                  <a:cubicBezTo>
                    <a:pt x="7665" y="5152"/>
                    <a:pt x="7655" y="5154"/>
                    <a:pt x="7645" y="5157"/>
                  </a:cubicBezTo>
                  <a:cubicBezTo>
                    <a:pt x="7635" y="5153"/>
                    <a:pt x="7625" y="5151"/>
                    <a:pt x="7616" y="5151"/>
                  </a:cubicBezTo>
                  <a:close/>
                  <a:moveTo>
                    <a:pt x="964" y="5291"/>
                  </a:moveTo>
                  <a:cubicBezTo>
                    <a:pt x="892" y="5291"/>
                    <a:pt x="865" y="5318"/>
                    <a:pt x="857" y="5380"/>
                  </a:cubicBezTo>
                  <a:cubicBezTo>
                    <a:pt x="848" y="5445"/>
                    <a:pt x="885" y="5488"/>
                    <a:pt x="939" y="5488"/>
                  </a:cubicBezTo>
                  <a:cubicBezTo>
                    <a:pt x="944" y="5488"/>
                    <a:pt x="949" y="5488"/>
                    <a:pt x="955" y="5487"/>
                  </a:cubicBezTo>
                  <a:cubicBezTo>
                    <a:pt x="1026" y="5487"/>
                    <a:pt x="1053" y="5460"/>
                    <a:pt x="1062" y="5389"/>
                  </a:cubicBezTo>
                  <a:cubicBezTo>
                    <a:pt x="1062" y="5318"/>
                    <a:pt x="1026" y="5291"/>
                    <a:pt x="964" y="5291"/>
                  </a:cubicBezTo>
                  <a:close/>
                  <a:moveTo>
                    <a:pt x="4630" y="5237"/>
                  </a:moveTo>
                  <a:cubicBezTo>
                    <a:pt x="4550" y="5237"/>
                    <a:pt x="4496" y="5300"/>
                    <a:pt x="4496" y="5380"/>
                  </a:cubicBezTo>
                  <a:cubicBezTo>
                    <a:pt x="4505" y="5452"/>
                    <a:pt x="4559" y="5505"/>
                    <a:pt x="4630" y="5505"/>
                  </a:cubicBezTo>
                  <a:cubicBezTo>
                    <a:pt x="4710" y="5505"/>
                    <a:pt x="4764" y="5452"/>
                    <a:pt x="4764" y="5371"/>
                  </a:cubicBezTo>
                  <a:cubicBezTo>
                    <a:pt x="4764" y="5291"/>
                    <a:pt x="4710" y="5237"/>
                    <a:pt x="4630" y="5237"/>
                  </a:cubicBezTo>
                  <a:close/>
                  <a:moveTo>
                    <a:pt x="8306" y="5211"/>
                  </a:moveTo>
                  <a:cubicBezTo>
                    <a:pt x="8208" y="5211"/>
                    <a:pt x="8163" y="5255"/>
                    <a:pt x="8163" y="5353"/>
                  </a:cubicBezTo>
                  <a:cubicBezTo>
                    <a:pt x="8163" y="5460"/>
                    <a:pt x="8208" y="5505"/>
                    <a:pt x="8306" y="5505"/>
                  </a:cubicBezTo>
                  <a:cubicBezTo>
                    <a:pt x="8413" y="5505"/>
                    <a:pt x="8457" y="5460"/>
                    <a:pt x="8457" y="5353"/>
                  </a:cubicBezTo>
                  <a:cubicBezTo>
                    <a:pt x="8457" y="5255"/>
                    <a:pt x="8413" y="5211"/>
                    <a:pt x="8306" y="5211"/>
                  </a:cubicBezTo>
                  <a:close/>
                  <a:moveTo>
                    <a:pt x="5321" y="5289"/>
                  </a:moveTo>
                  <a:cubicBezTo>
                    <a:pt x="5314" y="5289"/>
                    <a:pt x="5307" y="5289"/>
                    <a:pt x="5299" y="5291"/>
                  </a:cubicBezTo>
                  <a:cubicBezTo>
                    <a:pt x="5264" y="5291"/>
                    <a:pt x="5228" y="5291"/>
                    <a:pt x="5201" y="5327"/>
                  </a:cubicBezTo>
                  <a:cubicBezTo>
                    <a:pt x="5174" y="5353"/>
                    <a:pt x="5165" y="5380"/>
                    <a:pt x="5165" y="5425"/>
                  </a:cubicBezTo>
                  <a:cubicBezTo>
                    <a:pt x="5165" y="5460"/>
                    <a:pt x="5174" y="5496"/>
                    <a:pt x="5201" y="5523"/>
                  </a:cubicBezTo>
                  <a:cubicBezTo>
                    <a:pt x="5228" y="5543"/>
                    <a:pt x="5250" y="5553"/>
                    <a:pt x="5274" y="5553"/>
                  </a:cubicBezTo>
                  <a:cubicBezTo>
                    <a:pt x="5282" y="5553"/>
                    <a:pt x="5290" y="5552"/>
                    <a:pt x="5299" y="5550"/>
                  </a:cubicBezTo>
                  <a:cubicBezTo>
                    <a:pt x="5308" y="5552"/>
                    <a:pt x="5317" y="5553"/>
                    <a:pt x="5325" y="5553"/>
                  </a:cubicBezTo>
                  <a:cubicBezTo>
                    <a:pt x="5349" y="5553"/>
                    <a:pt x="5371" y="5543"/>
                    <a:pt x="5397" y="5523"/>
                  </a:cubicBezTo>
                  <a:cubicBezTo>
                    <a:pt x="5424" y="5496"/>
                    <a:pt x="5433" y="5460"/>
                    <a:pt x="5433" y="5425"/>
                  </a:cubicBezTo>
                  <a:cubicBezTo>
                    <a:pt x="5433" y="5380"/>
                    <a:pt x="5424" y="5353"/>
                    <a:pt x="5397" y="5327"/>
                  </a:cubicBezTo>
                  <a:cubicBezTo>
                    <a:pt x="5375" y="5305"/>
                    <a:pt x="5353" y="5289"/>
                    <a:pt x="5321" y="5289"/>
                  </a:cubicBezTo>
                  <a:close/>
                  <a:moveTo>
                    <a:pt x="1621" y="5326"/>
                  </a:moveTo>
                  <a:cubicBezTo>
                    <a:pt x="1562" y="5326"/>
                    <a:pt x="1508" y="5384"/>
                    <a:pt x="1508" y="5434"/>
                  </a:cubicBezTo>
                  <a:cubicBezTo>
                    <a:pt x="1508" y="5487"/>
                    <a:pt x="1561" y="5559"/>
                    <a:pt x="1624" y="5559"/>
                  </a:cubicBezTo>
                  <a:cubicBezTo>
                    <a:pt x="1686" y="5559"/>
                    <a:pt x="1740" y="5487"/>
                    <a:pt x="1740" y="5443"/>
                  </a:cubicBezTo>
                  <a:cubicBezTo>
                    <a:pt x="1731" y="5371"/>
                    <a:pt x="1686" y="5336"/>
                    <a:pt x="1633" y="5327"/>
                  </a:cubicBezTo>
                  <a:cubicBezTo>
                    <a:pt x="1629" y="5326"/>
                    <a:pt x="1625" y="5326"/>
                    <a:pt x="1621" y="5326"/>
                  </a:cubicBezTo>
                  <a:close/>
                  <a:moveTo>
                    <a:pt x="8957" y="5255"/>
                  </a:moveTo>
                  <a:cubicBezTo>
                    <a:pt x="8886" y="5255"/>
                    <a:pt x="8796" y="5336"/>
                    <a:pt x="8787" y="5416"/>
                  </a:cubicBezTo>
                  <a:cubicBezTo>
                    <a:pt x="8787" y="5496"/>
                    <a:pt x="8877" y="5585"/>
                    <a:pt x="8957" y="5585"/>
                  </a:cubicBezTo>
                  <a:cubicBezTo>
                    <a:pt x="8960" y="5586"/>
                    <a:pt x="8964" y="5586"/>
                    <a:pt x="8967" y="5586"/>
                  </a:cubicBezTo>
                  <a:cubicBezTo>
                    <a:pt x="9036" y="5586"/>
                    <a:pt x="9118" y="5502"/>
                    <a:pt x="9126" y="5434"/>
                  </a:cubicBezTo>
                  <a:cubicBezTo>
                    <a:pt x="9126" y="5353"/>
                    <a:pt x="9046" y="5255"/>
                    <a:pt x="8957" y="5255"/>
                  </a:cubicBezTo>
                  <a:close/>
                  <a:moveTo>
                    <a:pt x="9474" y="5389"/>
                  </a:moveTo>
                  <a:cubicBezTo>
                    <a:pt x="9465" y="5416"/>
                    <a:pt x="9456" y="5443"/>
                    <a:pt x="9448" y="5469"/>
                  </a:cubicBezTo>
                  <a:cubicBezTo>
                    <a:pt x="9456" y="5523"/>
                    <a:pt x="9474" y="5550"/>
                    <a:pt x="9501" y="5576"/>
                  </a:cubicBezTo>
                  <a:cubicBezTo>
                    <a:pt x="9510" y="5585"/>
                    <a:pt x="9528" y="5603"/>
                    <a:pt x="9537" y="5603"/>
                  </a:cubicBezTo>
                  <a:cubicBezTo>
                    <a:pt x="9555" y="5585"/>
                    <a:pt x="9528" y="5576"/>
                    <a:pt x="9528" y="5559"/>
                  </a:cubicBezTo>
                  <a:cubicBezTo>
                    <a:pt x="9519" y="5550"/>
                    <a:pt x="9519" y="5532"/>
                    <a:pt x="9528" y="5523"/>
                  </a:cubicBezTo>
                  <a:cubicBezTo>
                    <a:pt x="9528" y="5478"/>
                    <a:pt x="9492" y="5443"/>
                    <a:pt x="9510" y="5398"/>
                  </a:cubicBezTo>
                  <a:cubicBezTo>
                    <a:pt x="9510" y="5398"/>
                    <a:pt x="9501" y="5389"/>
                    <a:pt x="9492" y="5389"/>
                  </a:cubicBezTo>
                  <a:close/>
                  <a:moveTo>
                    <a:pt x="2258" y="5387"/>
                  </a:moveTo>
                  <a:cubicBezTo>
                    <a:pt x="2233" y="5387"/>
                    <a:pt x="2217" y="5403"/>
                    <a:pt x="2195" y="5425"/>
                  </a:cubicBezTo>
                  <a:cubicBezTo>
                    <a:pt x="2177" y="5443"/>
                    <a:pt x="2150" y="5460"/>
                    <a:pt x="2150" y="5505"/>
                  </a:cubicBezTo>
                  <a:cubicBezTo>
                    <a:pt x="2159" y="5532"/>
                    <a:pt x="2159" y="5559"/>
                    <a:pt x="2186" y="5576"/>
                  </a:cubicBezTo>
                  <a:cubicBezTo>
                    <a:pt x="2210" y="5592"/>
                    <a:pt x="2219" y="5622"/>
                    <a:pt x="2253" y="5622"/>
                  </a:cubicBezTo>
                  <a:cubicBezTo>
                    <a:pt x="2257" y="5622"/>
                    <a:pt x="2261" y="5622"/>
                    <a:pt x="2266" y="5621"/>
                  </a:cubicBezTo>
                  <a:cubicBezTo>
                    <a:pt x="2293" y="5621"/>
                    <a:pt x="2320" y="5621"/>
                    <a:pt x="2346" y="5594"/>
                  </a:cubicBezTo>
                  <a:cubicBezTo>
                    <a:pt x="2364" y="5568"/>
                    <a:pt x="2391" y="5550"/>
                    <a:pt x="2391" y="5514"/>
                  </a:cubicBezTo>
                  <a:cubicBezTo>
                    <a:pt x="2391" y="5478"/>
                    <a:pt x="2382" y="5452"/>
                    <a:pt x="2355" y="5434"/>
                  </a:cubicBezTo>
                  <a:cubicBezTo>
                    <a:pt x="2331" y="5418"/>
                    <a:pt x="2322" y="5388"/>
                    <a:pt x="2288" y="5388"/>
                  </a:cubicBezTo>
                  <a:cubicBezTo>
                    <a:pt x="2284" y="5388"/>
                    <a:pt x="2280" y="5388"/>
                    <a:pt x="2275" y="5389"/>
                  </a:cubicBezTo>
                  <a:cubicBezTo>
                    <a:pt x="2269" y="5388"/>
                    <a:pt x="2263" y="5387"/>
                    <a:pt x="2258" y="5387"/>
                  </a:cubicBezTo>
                  <a:close/>
                  <a:moveTo>
                    <a:pt x="5950" y="5336"/>
                  </a:moveTo>
                  <a:cubicBezTo>
                    <a:pt x="5915" y="5353"/>
                    <a:pt x="5870" y="5362"/>
                    <a:pt x="5843" y="5389"/>
                  </a:cubicBezTo>
                  <a:cubicBezTo>
                    <a:pt x="5817" y="5416"/>
                    <a:pt x="5799" y="5452"/>
                    <a:pt x="5799" y="5487"/>
                  </a:cubicBezTo>
                  <a:cubicBezTo>
                    <a:pt x="5799" y="5523"/>
                    <a:pt x="5817" y="5559"/>
                    <a:pt x="5843" y="5585"/>
                  </a:cubicBezTo>
                  <a:cubicBezTo>
                    <a:pt x="5870" y="5612"/>
                    <a:pt x="5906" y="5630"/>
                    <a:pt x="5942" y="5639"/>
                  </a:cubicBezTo>
                  <a:cubicBezTo>
                    <a:pt x="5977" y="5639"/>
                    <a:pt x="6022" y="5621"/>
                    <a:pt x="6049" y="5594"/>
                  </a:cubicBezTo>
                  <a:cubicBezTo>
                    <a:pt x="6075" y="5568"/>
                    <a:pt x="6093" y="5532"/>
                    <a:pt x="6093" y="5496"/>
                  </a:cubicBezTo>
                  <a:cubicBezTo>
                    <a:pt x="6093" y="5460"/>
                    <a:pt x="6075" y="5416"/>
                    <a:pt x="6049" y="5389"/>
                  </a:cubicBezTo>
                  <a:cubicBezTo>
                    <a:pt x="6031" y="5362"/>
                    <a:pt x="5986" y="5353"/>
                    <a:pt x="5950" y="5336"/>
                  </a:cubicBezTo>
                  <a:close/>
                  <a:moveTo>
                    <a:pt x="18" y="5576"/>
                  </a:moveTo>
                  <a:cubicBezTo>
                    <a:pt x="18" y="5594"/>
                    <a:pt x="9" y="5603"/>
                    <a:pt x="9" y="5621"/>
                  </a:cubicBezTo>
                  <a:cubicBezTo>
                    <a:pt x="9" y="5639"/>
                    <a:pt x="0" y="5657"/>
                    <a:pt x="18" y="5666"/>
                  </a:cubicBezTo>
                  <a:cubicBezTo>
                    <a:pt x="27" y="5657"/>
                    <a:pt x="27" y="5639"/>
                    <a:pt x="27" y="5621"/>
                  </a:cubicBezTo>
                  <a:cubicBezTo>
                    <a:pt x="27" y="5603"/>
                    <a:pt x="18" y="5594"/>
                    <a:pt x="18" y="5576"/>
                  </a:cubicBezTo>
                  <a:close/>
                  <a:moveTo>
                    <a:pt x="2944" y="5443"/>
                  </a:moveTo>
                  <a:cubicBezTo>
                    <a:pt x="2855" y="5443"/>
                    <a:pt x="2819" y="5469"/>
                    <a:pt x="2819" y="5550"/>
                  </a:cubicBezTo>
                  <a:cubicBezTo>
                    <a:pt x="2819" y="5639"/>
                    <a:pt x="2855" y="5675"/>
                    <a:pt x="2935" y="5675"/>
                  </a:cubicBezTo>
                  <a:cubicBezTo>
                    <a:pt x="3015" y="5675"/>
                    <a:pt x="3051" y="5639"/>
                    <a:pt x="3051" y="5559"/>
                  </a:cubicBezTo>
                  <a:cubicBezTo>
                    <a:pt x="3051" y="5469"/>
                    <a:pt x="3024" y="5443"/>
                    <a:pt x="2944" y="5443"/>
                  </a:cubicBezTo>
                  <a:close/>
                  <a:moveTo>
                    <a:pt x="6611" y="5389"/>
                  </a:moveTo>
                  <a:cubicBezTo>
                    <a:pt x="6530" y="5389"/>
                    <a:pt x="6468" y="5460"/>
                    <a:pt x="6459" y="5532"/>
                  </a:cubicBezTo>
                  <a:cubicBezTo>
                    <a:pt x="6459" y="5621"/>
                    <a:pt x="6530" y="5684"/>
                    <a:pt x="6611" y="5692"/>
                  </a:cubicBezTo>
                  <a:cubicBezTo>
                    <a:pt x="6691" y="5692"/>
                    <a:pt x="6762" y="5621"/>
                    <a:pt x="6762" y="5541"/>
                  </a:cubicBezTo>
                  <a:cubicBezTo>
                    <a:pt x="6762" y="5460"/>
                    <a:pt x="6691" y="5389"/>
                    <a:pt x="6611" y="5389"/>
                  </a:cubicBezTo>
                  <a:close/>
                  <a:moveTo>
                    <a:pt x="3595" y="5487"/>
                  </a:moveTo>
                  <a:cubicBezTo>
                    <a:pt x="3542" y="5496"/>
                    <a:pt x="3462" y="5576"/>
                    <a:pt x="3470" y="5630"/>
                  </a:cubicBezTo>
                  <a:cubicBezTo>
                    <a:pt x="3470" y="5684"/>
                    <a:pt x="3551" y="5755"/>
                    <a:pt x="3604" y="5755"/>
                  </a:cubicBezTo>
                  <a:cubicBezTo>
                    <a:pt x="3658" y="5755"/>
                    <a:pt x="3738" y="5675"/>
                    <a:pt x="3738" y="5621"/>
                  </a:cubicBezTo>
                  <a:cubicBezTo>
                    <a:pt x="3729" y="5559"/>
                    <a:pt x="3649" y="5487"/>
                    <a:pt x="3595" y="5487"/>
                  </a:cubicBezTo>
                  <a:close/>
                  <a:moveTo>
                    <a:pt x="7280" y="5452"/>
                  </a:moveTo>
                  <a:cubicBezTo>
                    <a:pt x="7199" y="5460"/>
                    <a:pt x="7128" y="5523"/>
                    <a:pt x="7128" y="5603"/>
                  </a:cubicBezTo>
                  <a:cubicBezTo>
                    <a:pt x="7128" y="5684"/>
                    <a:pt x="7191" y="5755"/>
                    <a:pt x="7271" y="5755"/>
                  </a:cubicBezTo>
                  <a:cubicBezTo>
                    <a:pt x="7360" y="5755"/>
                    <a:pt x="7431" y="5684"/>
                    <a:pt x="7431" y="5603"/>
                  </a:cubicBezTo>
                  <a:cubicBezTo>
                    <a:pt x="7431" y="5523"/>
                    <a:pt x="7360" y="5452"/>
                    <a:pt x="7280" y="5452"/>
                  </a:cubicBezTo>
                  <a:close/>
                  <a:moveTo>
                    <a:pt x="598" y="5585"/>
                  </a:moveTo>
                  <a:cubicBezTo>
                    <a:pt x="518" y="5585"/>
                    <a:pt x="491" y="5612"/>
                    <a:pt x="491" y="5684"/>
                  </a:cubicBezTo>
                  <a:cubicBezTo>
                    <a:pt x="491" y="5755"/>
                    <a:pt x="518" y="5791"/>
                    <a:pt x="589" y="5791"/>
                  </a:cubicBezTo>
                  <a:cubicBezTo>
                    <a:pt x="660" y="5791"/>
                    <a:pt x="687" y="5764"/>
                    <a:pt x="696" y="5692"/>
                  </a:cubicBezTo>
                  <a:cubicBezTo>
                    <a:pt x="696" y="5621"/>
                    <a:pt x="660" y="5585"/>
                    <a:pt x="598" y="5585"/>
                  </a:cubicBezTo>
                  <a:close/>
                  <a:moveTo>
                    <a:pt x="4264" y="5541"/>
                  </a:moveTo>
                  <a:cubicBezTo>
                    <a:pt x="4184" y="5541"/>
                    <a:pt x="4131" y="5594"/>
                    <a:pt x="4131" y="5675"/>
                  </a:cubicBezTo>
                  <a:cubicBezTo>
                    <a:pt x="4140" y="5755"/>
                    <a:pt x="4193" y="5808"/>
                    <a:pt x="4273" y="5808"/>
                  </a:cubicBezTo>
                  <a:cubicBezTo>
                    <a:pt x="4345" y="5808"/>
                    <a:pt x="4407" y="5737"/>
                    <a:pt x="4398" y="5675"/>
                  </a:cubicBezTo>
                  <a:cubicBezTo>
                    <a:pt x="4398" y="5594"/>
                    <a:pt x="4345" y="5541"/>
                    <a:pt x="4264" y="5541"/>
                  </a:cubicBezTo>
                  <a:close/>
                  <a:moveTo>
                    <a:pt x="7949" y="5505"/>
                  </a:moveTo>
                  <a:cubicBezTo>
                    <a:pt x="7842" y="5505"/>
                    <a:pt x="7797" y="5550"/>
                    <a:pt x="7797" y="5657"/>
                  </a:cubicBezTo>
                  <a:cubicBezTo>
                    <a:pt x="7797" y="5755"/>
                    <a:pt x="7842" y="5808"/>
                    <a:pt x="7940" y="5808"/>
                  </a:cubicBezTo>
                  <a:cubicBezTo>
                    <a:pt x="8047" y="5808"/>
                    <a:pt x="8092" y="5764"/>
                    <a:pt x="8092" y="5657"/>
                  </a:cubicBezTo>
                  <a:cubicBezTo>
                    <a:pt x="8092" y="5550"/>
                    <a:pt x="8047" y="5505"/>
                    <a:pt x="7949" y="5505"/>
                  </a:cubicBezTo>
                  <a:close/>
                  <a:moveTo>
                    <a:pt x="1249" y="5621"/>
                  </a:moveTo>
                  <a:cubicBezTo>
                    <a:pt x="1196" y="5621"/>
                    <a:pt x="1133" y="5692"/>
                    <a:pt x="1142" y="5746"/>
                  </a:cubicBezTo>
                  <a:cubicBezTo>
                    <a:pt x="1142" y="5799"/>
                    <a:pt x="1204" y="5853"/>
                    <a:pt x="1258" y="5853"/>
                  </a:cubicBezTo>
                  <a:cubicBezTo>
                    <a:pt x="1320" y="5853"/>
                    <a:pt x="1374" y="5782"/>
                    <a:pt x="1374" y="5737"/>
                  </a:cubicBezTo>
                  <a:cubicBezTo>
                    <a:pt x="1374" y="5675"/>
                    <a:pt x="1312" y="5621"/>
                    <a:pt x="1249" y="5621"/>
                  </a:cubicBezTo>
                  <a:close/>
                  <a:moveTo>
                    <a:pt x="4942" y="5603"/>
                  </a:moveTo>
                  <a:cubicBezTo>
                    <a:pt x="4898" y="5612"/>
                    <a:pt x="4862" y="5603"/>
                    <a:pt x="4835" y="5639"/>
                  </a:cubicBezTo>
                  <a:cubicBezTo>
                    <a:pt x="4818" y="5675"/>
                    <a:pt x="4791" y="5692"/>
                    <a:pt x="4800" y="5728"/>
                  </a:cubicBezTo>
                  <a:cubicBezTo>
                    <a:pt x="4800" y="5773"/>
                    <a:pt x="4800" y="5808"/>
                    <a:pt x="4835" y="5835"/>
                  </a:cubicBezTo>
                  <a:cubicBezTo>
                    <a:pt x="4862" y="5862"/>
                    <a:pt x="4889" y="5871"/>
                    <a:pt x="4933" y="5871"/>
                  </a:cubicBezTo>
                  <a:cubicBezTo>
                    <a:pt x="4969" y="5871"/>
                    <a:pt x="4996" y="5871"/>
                    <a:pt x="5023" y="5835"/>
                  </a:cubicBezTo>
                  <a:cubicBezTo>
                    <a:pt x="5049" y="5808"/>
                    <a:pt x="5067" y="5791"/>
                    <a:pt x="5067" y="5746"/>
                  </a:cubicBezTo>
                  <a:cubicBezTo>
                    <a:pt x="5058" y="5710"/>
                    <a:pt x="5067" y="5675"/>
                    <a:pt x="5032" y="5648"/>
                  </a:cubicBezTo>
                  <a:cubicBezTo>
                    <a:pt x="5005" y="5621"/>
                    <a:pt x="4978" y="5603"/>
                    <a:pt x="4942" y="5603"/>
                  </a:cubicBezTo>
                  <a:close/>
                  <a:moveTo>
                    <a:pt x="8609" y="5559"/>
                  </a:moveTo>
                  <a:cubicBezTo>
                    <a:pt x="8529" y="5559"/>
                    <a:pt x="8439" y="5648"/>
                    <a:pt x="8439" y="5728"/>
                  </a:cubicBezTo>
                  <a:cubicBezTo>
                    <a:pt x="8448" y="5808"/>
                    <a:pt x="8529" y="5889"/>
                    <a:pt x="8609" y="5889"/>
                  </a:cubicBezTo>
                  <a:cubicBezTo>
                    <a:pt x="8689" y="5889"/>
                    <a:pt x="8778" y="5799"/>
                    <a:pt x="8778" y="5719"/>
                  </a:cubicBezTo>
                  <a:cubicBezTo>
                    <a:pt x="8770" y="5639"/>
                    <a:pt x="8689" y="5559"/>
                    <a:pt x="8609" y="5559"/>
                  </a:cubicBezTo>
                  <a:close/>
                  <a:moveTo>
                    <a:pt x="1918" y="5684"/>
                  </a:moveTo>
                  <a:cubicBezTo>
                    <a:pt x="1882" y="5684"/>
                    <a:pt x="1865" y="5701"/>
                    <a:pt x="1847" y="5728"/>
                  </a:cubicBezTo>
                  <a:cubicBezTo>
                    <a:pt x="1820" y="5746"/>
                    <a:pt x="1802" y="5764"/>
                    <a:pt x="1802" y="5799"/>
                  </a:cubicBezTo>
                  <a:cubicBezTo>
                    <a:pt x="1811" y="5862"/>
                    <a:pt x="1865" y="5915"/>
                    <a:pt x="1918" y="5924"/>
                  </a:cubicBezTo>
                  <a:cubicBezTo>
                    <a:pt x="1954" y="5924"/>
                    <a:pt x="1981" y="5915"/>
                    <a:pt x="1998" y="5889"/>
                  </a:cubicBezTo>
                  <a:cubicBezTo>
                    <a:pt x="2016" y="5862"/>
                    <a:pt x="2052" y="5844"/>
                    <a:pt x="2034" y="5808"/>
                  </a:cubicBezTo>
                  <a:cubicBezTo>
                    <a:pt x="2052" y="5764"/>
                    <a:pt x="2016" y="5746"/>
                    <a:pt x="1998" y="5719"/>
                  </a:cubicBezTo>
                  <a:cubicBezTo>
                    <a:pt x="1981" y="5701"/>
                    <a:pt x="1954" y="5692"/>
                    <a:pt x="1918" y="5684"/>
                  </a:cubicBezTo>
                  <a:close/>
                  <a:moveTo>
                    <a:pt x="5594" y="5639"/>
                  </a:moveTo>
                  <a:cubicBezTo>
                    <a:pt x="5558" y="5657"/>
                    <a:pt x="5522" y="5666"/>
                    <a:pt x="5496" y="5692"/>
                  </a:cubicBezTo>
                  <a:cubicBezTo>
                    <a:pt x="5469" y="5719"/>
                    <a:pt x="5451" y="5755"/>
                    <a:pt x="5451" y="5791"/>
                  </a:cubicBezTo>
                  <a:cubicBezTo>
                    <a:pt x="5451" y="5826"/>
                    <a:pt x="5478" y="5871"/>
                    <a:pt x="5504" y="5898"/>
                  </a:cubicBezTo>
                  <a:cubicBezTo>
                    <a:pt x="5522" y="5915"/>
                    <a:pt x="5567" y="5933"/>
                    <a:pt x="5603" y="5933"/>
                  </a:cubicBezTo>
                  <a:cubicBezTo>
                    <a:pt x="5638" y="5933"/>
                    <a:pt x="5683" y="5907"/>
                    <a:pt x="5710" y="5889"/>
                  </a:cubicBezTo>
                  <a:cubicBezTo>
                    <a:pt x="5727" y="5862"/>
                    <a:pt x="5745" y="5817"/>
                    <a:pt x="5745" y="5791"/>
                  </a:cubicBezTo>
                  <a:cubicBezTo>
                    <a:pt x="5745" y="5755"/>
                    <a:pt x="5727" y="5710"/>
                    <a:pt x="5701" y="5684"/>
                  </a:cubicBezTo>
                  <a:cubicBezTo>
                    <a:pt x="5674" y="5657"/>
                    <a:pt x="5629" y="5657"/>
                    <a:pt x="5594" y="5639"/>
                  </a:cubicBezTo>
                  <a:close/>
                  <a:moveTo>
                    <a:pt x="9278" y="5603"/>
                  </a:moveTo>
                  <a:cubicBezTo>
                    <a:pt x="9198" y="5603"/>
                    <a:pt x="9109" y="5692"/>
                    <a:pt x="9109" y="5764"/>
                  </a:cubicBezTo>
                  <a:cubicBezTo>
                    <a:pt x="9109" y="5853"/>
                    <a:pt x="9189" y="5942"/>
                    <a:pt x="9269" y="5942"/>
                  </a:cubicBezTo>
                  <a:cubicBezTo>
                    <a:pt x="9349" y="5942"/>
                    <a:pt x="9439" y="5853"/>
                    <a:pt x="9439" y="5773"/>
                  </a:cubicBezTo>
                  <a:cubicBezTo>
                    <a:pt x="9439" y="5692"/>
                    <a:pt x="9358" y="5603"/>
                    <a:pt x="9278" y="5603"/>
                  </a:cubicBezTo>
                  <a:close/>
                  <a:moveTo>
                    <a:pt x="2587" y="5737"/>
                  </a:moveTo>
                  <a:cubicBezTo>
                    <a:pt x="2507" y="5737"/>
                    <a:pt x="2471" y="5773"/>
                    <a:pt x="2471" y="5853"/>
                  </a:cubicBezTo>
                  <a:cubicBezTo>
                    <a:pt x="2471" y="5933"/>
                    <a:pt x="2507" y="5969"/>
                    <a:pt x="2587" y="5969"/>
                  </a:cubicBezTo>
                  <a:cubicBezTo>
                    <a:pt x="2668" y="5969"/>
                    <a:pt x="2703" y="5933"/>
                    <a:pt x="2703" y="5853"/>
                  </a:cubicBezTo>
                  <a:cubicBezTo>
                    <a:pt x="2703" y="5773"/>
                    <a:pt x="2668" y="5737"/>
                    <a:pt x="2587" y="5737"/>
                  </a:cubicBezTo>
                  <a:close/>
                  <a:moveTo>
                    <a:pt x="6263" y="5701"/>
                  </a:moveTo>
                  <a:cubicBezTo>
                    <a:pt x="6182" y="5710"/>
                    <a:pt x="6111" y="5773"/>
                    <a:pt x="6111" y="5853"/>
                  </a:cubicBezTo>
                  <a:cubicBezTo>
                    <a:pt x="6111" y="5933"/>
                    <a:pt x="6182" y="6005"/>
                    <a:pt x="6263" y="6005"/>
                  </a:cubicBezTo>
                  <a:cubicBezTo>
                    <a:pt x="6343" y="6005"/>
                    <a:pt x="6414" y="5933"/>
                    <a:pt x="6414" y="5853"/>
                  </a:cubicBezTo>
                  <a:cubicBezTo>
                    <a:pt x="6414" y="5773"/>
                    <a:pt x="6343" y="5701"/>
                    <a:pt x="6263" y="5701"/>
                  </a:cubicBezTo>
                  <a:close/>
                  <a:moveTo>
                    <a:pt x="3230" y="5790"/>
                  </a:moveTo>
                  <a:cubicBezTo>
                    <a:pt x="3177" y="5790"/>
                    <a:pt x="3105" y="5865"/>
                    <a:pt x="3105" y="5915"/>
                  </a:cubicBezTo>
                  <a:cubicBezTo>
                    <a:pt x="3105" y="5978"/>
                    <a:pt x="3176" y="6049"/>
                    <a:pt x="3238" y="6058"/>
                  </a:cubicBezTo>
                  <a:cubicBezTo>
                    <a:pt x="3292" y="6058"/>
                    <a:pt x="3372" y="5978"/>
                    <a:pt x="3372" y="5924"/>
                  </a:cubicBezTo>
                  <a:cubicBezTo>
                    <a:pt x="3363" y="5862"/>
                    <a:pt x="3301" y="5799"/>
                    <a:pt x="3238" y="5791"/>
                  </a:cubicBezTo>
                  <a:cubicBezTo>
                    <a:pt x="3236" y="5790"/>
                    <a:pt x="3233" y="5790"/>
                    <a:pt x="3230" y="5790"/>
                  </a:cubicBezTo>
                  <a:close/>
                  <a:moveTo>
                    <a:pt x="6905" y="5755"/>
                  </a:moveTo>
                  <a:cubicBezTo>
                    <a:pt x="6834" y="5755"/>
                    <a:pt x="6762" y="5826"/>
                    <a:pt x="6762" y="5907"/>
                  </a:cubicBezTo>
                  <a:cubicBezTo>
                    <a:pt x="6762" y="5987"/>
                    <a:pt x="6834" y="6058"/>
                    <a:pt x="6914" y="6058"/>
                  </a:cubicBezTo>
                  <a:cubicBezTo>
                    <a:pt x="6994" y="6049"/>
                    <a:pt x="7066" y="5987"/>
                    <a:pt x="7066" y="5898"/>
                  </a:cubicBezTo>
                  <a:cubicBezTo>
                    <a:pt x="7057" y="5817"/>
                    <a:pt x="6985" y="5755"/>
                    <a:pt x="6905" y="5755"/>
                  </a:cubicBezTo>
                  <a:close/>
                  <a:moveTo>
                    <a:pt x="223" y="5889"/>
                  </a:moveTo>
                  <a:cubicBezTo>
                    <a:pt x="161" y="5889"/>
                    <a:pt x="125" y="5933"/>
                    <a:pt x="125" y="5996"/>
                  </a:cubicBezTo>
                  <a:cubicBezTo>
                    <a:pt x="125" y="6049"/>
                    <a:pt x="170" y="6085"/>
                    <a:pt x="232" y="6085"/>
                  </a:cubicBezTo>
                  <a:cubicBezTo>
                    <a:pt x="286" y="6085"/>
                    <a:pt x="330" y="6049"/>
                    <a:pt x="330" y="5987"/>
                  </a:cubicBezTo>
                  <a:cubicBezTo>
                    <a:pt x="321" y="5924"/>
                    <a:pt x="286" y="5889"/>
                    <a:pt x="223" y="5889"/>
                  </a:cubicBezTo>
                  <a:close/>
                  <a:moveTo>
                    <a:pt x="3899" y="5835"/>
                  </a:moveTo>
                  <a:cubicBezTo>
                    <a:pt x="3818" y="5835"/>
                    <a:pt x="3765" y="5898"/>
                    <a:pt x="3765" y="5978"/>
                  </a:cubicBezTo>
                  <a:cubicBezTo>
                    <a:pt x="3774" y="6058"/>
                    <a:pt x="3827" y="6103"/>
                    <a:pt x="3908" y="6103"/>
                  </a:cubicBezTo>
                  <a:cubicBezTo>
                    <a:pt x="3979" y="6103"/>
                    <a:pt x="4032" y="6049"/>
                    <a:pt x="4032" y="5969"/>
                  </a:cubicBezTo>
                  <a:cubicBezTo>
                    <a:pt x="4032" y="5889"/>
                    <a:pt x="3979" y="5835"/>
                    <a:pt x="3899" y="5835"/>
                  </a:cubicBezTo>
                  <a:close/>
                  <a:moveTo>
                    <a:pt x="7574" y="5817"/>
                  </a:moveTo>
                  <a:cubicBezTo>
                    <a:pt x="7476" y="5826"/>
                    <a:pt x="7431" y="5871"/>
                    <a:pt x="7431" y="5969"/>
                  </a:cubicBezTo>
                  <a:cubicBezTo>
                    <a:pt x="7431" y="6076"/>
                    <a:pt x="7476" y="6121"/>
                    <a:pt x="7574" y="6121"/>
                  </a:cubicBezTo>
                  <a:cubicBezTo>
                    <a:pt x="7681" y="6121"/>
                    <a:pt x="7726" y="6076"/>
                    <a:pt x="7726" y="5969"/>
                  </a:cubicBezTo>
                  <a:cubicBezTo>
                    <a:pt x="7726" y="5871"/>
                    <a:pt x="7681" y="5817"/>
                    <a:pt x="7574" y="5817"/>
                  </a:cubicBezTo>
                  <a:close/>
                  <a:moveTo>
                    <a:pt x="892" y="5924"/>
                  </a:moveTo>
                  <a:cubicBezTo>
                    <a:pt x="839" y="5924"/>
                    <a:pt x="776" y="5978"/>
                    <a:pt x="776" y="6031"/>
                  </a:cubicBezTo>
                  <a:cubicBezTo>
                    <a:pt x="776" y="6085"/>
                    <a:pt x="830" y="6156"/>
                    <a:pt x="892" y="6156"/>
                  </a:cubicBezTo>
                  <a:cubicBezTo>
                    <a:pt x="946" y="6156"/>
                    <a:pt x="1008" y="6094"/>
                    <a:pt x="1008" y="6040"/>
                  </a:cubicBezTo>
                  <a:cubicBezTo>
                    <a:pt x="1008" y="5996"/>
                    <a:pt x="955" y="5924"/>
                    <a:pt x="892" y="5924"/>
                  </a:cubicBezTo>
                  <a:close/>
                  <a:moveTo>
                    <a:pt x="4587" y="5906"/>
                  </a:moveTo>
                  <a:cubicBezTo>
                    <a:pt x="4584" y="5906"/>
                    <a:pt x="4580" y="5906"/>
                    <a:pt x="4577" y="5907"/>
                  </a:cubicBezTo>
                  <a:cubicBezTo>
                    <a:pt x="4487" y="5907"/>
                    <a:pt x="4434" y="5951"/>
                    <a:pt x="4434" y="6031"/>
                  </a:cubicBezTo>
                  <a:cubicBezTo>
                    <a:pt x="4434" y="6112"/>
                    <a:pt x="4487" y="6165"/>
                    <a:pt x="4559" y="6174"/>
                  </a:cubicBezTo>
                  <a:cubicBezTo>
                    <a:pt x="4563" y="6175"/>
                    <a:pt x="4568" y="6175"/>
                    <a:pt x="4572" y="6175"/>
                  </a:cubicBezTo>
                  <a:cubicBezTo>
                    <a:pt x="4646" y="6175"/>
                    <a:pt x="4702" y="6108"/>
                    <a:pt x="4702" y="6049"/>
                  </a:cubicBezTo>
                  <a:cubicBezTo>
                    <a:pt x="4710" y="5974"/>
                    <a:pt x="4647" y="5906"/>
                    <a:pt x="4587" y="5906"/>
                  </a:cubicBezTo>
                  <a:close/>
                  <a:moveTo>
                    <a:pt x="8229" y="5860"/>
                  </a:moveTo>
                  <a:cubicBezTo>
                    <a:pt x="8198" y="5860"/>
                    <a:pt x="8167" y="5882"/>
                    <a:pt x="8136" y="5898"/>
                  </a:cubicBezTo>
                  <a:cubicBezTo>
                    <a:pt x="8100" y="5924"/>
                    <a:pt x="8100" y="5978"/>
                    <a:pt x="8074" y="6014"/>
                  </a:cubicBezTo>
                  <a:cubicBezTo>
                    <a:pt x="8092" y="6049"/>
                    <a:pt x="8100" y="6094"/>
                    <a:pt x="8127" y="6130"/>
                  </a:cubicBezTo>
                  <a:cubicBezTo>
                    <a:pt x="8154" y="6165"/>
                    <a:pt x="8208" y="6165"/>
                    <a:pt x="8243" y="6192"/>
                  </a:cubicBezTo>
                  <a:cubicBezTo>
                    <a:pt x="8279" y="6174"/>
                    <a:pt x="8315" y="6156"/>
                    <a:pt x="8350" y="6138"/>
                  </a:cubicBezTo>
                  <a:cubicBezTo>
                    <a:pt x="8386" y="6121"/>
                    <a:pt x="8386" y="6067"/>
                    <a:pt x="8413" y="6031"/>
                  </a:cubicBezTo>
                  <a:cubicBezTo>
                    <a:pt x="8395" y="5987"/>
                    <a:pt x="8386" y="5951"/>
                    <a:pt x="8359" y="5915"/>
                  </a:cubicBezTo>
                  <a:cubicBezTo>
                    <a:pt x="8332" y="5880"/>
                    <a:pt x="8288" y="5862"/>
                    <a:pt x="8243" y="5862"/>
                  </a:cubicBezTo>
                  <a:cubicBezTo>
                    <a:pt x="8238" y="5861"/>
                    <a:pt x="8233" y="5860"/>
                    <a:pt x="8229" y="5860"/>
                  </a:cubicBezTo>
                  <a:close/>
                  <a:moveTo>
                    <a:pt x="1539" y="5985"/>
                  </a:moveTo>
                  <a:cubicBezTo>
                    <a:pt x="1504" y="5985"/>
                    <a:pt x="1488" y="6016"/>
                    <a:pt x="1472" y="6031"/>
                  </a:cubicBezTo>
                  <a:cubicBezTo>
                    <a:pt x="1445" y="6049"/>
                    <a:pt x="1436" y="6076"/>
                    <a:pt x="1436" y="6103"/>
                  </a:cubicBezTo>
                  <a:cubicBezTo>
                    <a:pt x="1445" y="6165"/>
                    <a:pt x="1499" y="6219"/>
                    <a:pt x="1561" y="6219"/>
                  </a:cubicBezTo>
                  <a:cubicBezTo>
                    <a:pt x="1569" y="6222"/>
                    <a:pt x="1575" y="6223"/>
                    <a:pt x="1580" y="6223"/>
                  </a:cubicBezTo>
                  <a:cubicBezTo>
                    <a:pt x="1609" y="6223"/>
                    <a:pt x="1619" y="6189"/>
                    <a:pt x="1642" y="6174"/>
                  </a:cubicBezTo>
                  <a:cubicBezTo>
                    <a:pt x="1668" y="6156"/>
                    <a:pt x="1668" y="6130"/>
                    <a:pt x="1677" y="6103"/>
                  </a:cubicBezTo>
                  <a:cubicBezTo>
                    <a:pt x="1677" y="6058"/>
                    <a:pt x="1642" y="6040"/>
                    <a:pt x="1633" y="6014"/>
                  </a:cubicBezTo>
                  <a:cubicBezTo>
                    <a:pt x="1606" y="5987"/>
                    <a:pt x="1579" y="5987"/>
                    <a:pt x="1552" y="5987"/>
                  </a:cubicBezTo>
                  <a:cubicBezTo>
                    <a:pt x="1548" y="5986"/>
                    <a:pt x="1543" y="5985"/>
                    <a:pt x="1539" y="5985"/>
                  </a:cubicBezTo>
                  <a:close/>
                  <a:moveTo>
                    <a:pt x="5228" y="5942"/>
                  </a:moveTo>
                  <a:cubicBezTo>
                    <a:pt x="5192" y="5942"/>
                    <a:pt x="5157" y="5960"/>
                    <a:pt x="5130" y="5987"/>
                  </a:cubicBezTo>
                  <a:cubicBezTo>
                    <a:pt x="5103" y="6014"/>
                    <a:pt x="5085" y="6058"/>
                    <a:pt x="5085" y="6094"/>
                  </a:cubicBezTo>
                  <a:cubicBezTo>
                    <a:pt x="5085" y="6121"/>
                    <a:pt x="5103" y="6165"/>
                    <a:pt x="5130" y="6192"/>
                  </a:cubicBezTo>
                  <a:cubicBezTo>
                    <a:pt x="5157" y="6210"/>
                    <a:pt x="5192" y="6237"/>
                    <a:pt x="5228" y="6237"/>
                  </a:cubicBezTo>
                  <a:cubicBezTo>
                    <a:pt x="5264" y="6237"/>
                    <a:pt x="5308" y="6219"/>
                    <a:pt x="5335" y="6192"/>
                  </a:cubicBezTo>
                  <a:cubicBezTo>
                    <a:pt x="5362" y="6165"/>
                    <a:pt x="5371" y="6121"/>
                    <a:pt x="5388" y="6085"/>
                  </a:cubicBezTo>
                  <a:cubicBezTo>
                    <a:pt x="5371" y="6049"/>
                    <a:pt x="5362" y="6014"/>
                    <a:pt x="5335" y="5987"/>
                  </a:cubicBezTo>
                  <a:cubicBezTo>
                    <a:pt x="5308" y="5960"/>
                    <a:pt x="5264" y="5942"/>
                    <a:pt x="5228" y="5942"/>
                  </a:cubicBezTo>
                  <a:close/>
                  <a:moveTo>
                    <a:pt x="8912" y="5907"/>
                  </a:moveTo>
                  <a:cubicBezTo>
                    <a:pt x="8832" y="5907"/>
                    <a:pt x="8743" y="5987"/>
                    <a:pt x="8743" y="6067"/>
                  </a:cubicBezTo>
                  <a:cubicBezTo>
                    <a:pt x="8743" y="6147"/>
                    <a:pt x="8823" y="6237"/>
                    <a:pt x="8903" y="6237"/>
                  </a:cubicBezTo>
                  <a:cubicBezTo>
                    <a:pt x="8984" y="6237"/>
                    <a:pt x="9073" y="6156"/>
                    <a:pt x="9073" y="6076"/>
                  </a:cubicBezTo>
                  <a:cubicBezTo>
                    <a:pt x="9073" y="5996"/>
                    <a:pt x="8993" y="5907"/>
                    <a:pt x="8912" y="5907"/>
                  </a:cubicBezTo>
                  <a:close/>
                  <a:moveTo>
                    <a:pt x="2221" y="6040"/>
                  </a:moveTo>
                  <a:cubicBezTo>
                    <a:pt x="2141" y="6040"/>
                    <a:pt x="2106" y="6076"/>
                    <a:pt x="2106" y="6156"/>
                  </a:cubicBezTo>
                  <a:cubicBezTo>
                    <a:pt x="2106" y="6228"/>
                    <a:pt x="2141" y="6272"/>
                    <a:pt x="2221" y="6272"/>
                  </a:cubicBezTo>
                  <a:cubicBezTo>
                    <a:pt x="2302" y="6272"/>
                    <a:pt x="2337" y="6237"/>
                    <a:pt x="2337" y="6156"/>
                  </a:cubicBezTo>
                  <a:cubicBezTo>
                    <a:pt x="2337" y="6076"/>
                    <a:pt x="2302" y="6040"/>
                    <a:pt x="2221" y="6040"/>
                  </a:cubicBezTo>
                  <a:close/>
                  <a:moveTo>
                    <a:pt x="5906" y="6005"/>
                  </a:moveTo>
                  <a:cubicBezTo>
                    <a:pt x="5826" y="6005"/>
                    <a:pt x="5754" y="6067"/>
                    <a:pt x="5745" y="6147"/>
                  </a:cubicBezTo>
                  <a:cubicBezTo>
                    <a:pt x="5745" y="6183"/>
                    <a:pt x="5763" y="6210"/>
                    <a:pt x="5772" y="6237"/>
                  </a:cubicBezTo>
                  <a:cubicBezTo>
                    <a:pt x="5799" y="6281"/>
                    <a:pt x="5843" y="6290"/>
                    <a:pt x="5888" y="6308"/>
                  </a:cubicBezTo>
                  <a:cubicBezTo>
                    <a:pt x="5924" y="6299"/>
                    <a:pt x="5959" y="6290"/>
                    <a:pt x="5986" y="6272"/>
                  </a:cubicBezTo>
                  <a:cubicBezTo>
                    <a:pt x="6031" y="6246"/>
                    <a:pt x="6040" y="6201"/>
                    <a:pt x="6049" y="6156"/>
                  </a:cubicBezTo>
                  <a:cubicBezTo>
                    <a:pt x="6058" y="6085"/>
                    <a:pt x="5986" y="6005"/>
                    <a:pt x="5906" y="6005"/>
                  </a:cubicBezTo>
                  <a:close/>
                  <a:moveTo>
                    <a:pt x="9576" y="5968"/>
                  </a:moveTo>
                  <a:cubicBezTo>
                    <a:pt x="9500" y="5968"/>
                    <a:pt x="9420" y="6036"/>
                    <a:pt x="9403" y="6103"/>
                  </a:cubicBezTo>
                  <a:cubicBezTo>
                    <a:pt x="9394" y="6201"/>
                    <a:pt x="9456" y="6308"/>
                    <a:pt x="9581" y="6308"/>
                  </a:cubicBezTo>
                  <a:cubicBezTo>
                    <a:pt x="9635" y="6308"/>
                    <a:pt x="9653" y="6281"/>
                    <a:pt x="9635" y="6228"/>
                  </a:cubicBezTo>
                  <a:cubicBezTo>
                    <a:pt x="9635" y="6219"/>
                    <a:pt x="9626" y="6201"/>
                    <a:pt x="9626" y="6192"/>
                  </a:cubicBezTo>
                  <a:cubicBezTo>
                    <a:pt x="9617" y="6130"/>
                    <a:pt x="9608" y="6058"/>
                    <a:pt x="9608" y="5996"/>
                  </a:cubicBezTo>
                  <a:cubicBezTo>
                    <a:pt x="9608" y="5987"/>
                    <a:pt x="9599" y="5969"/>
                    <a:pt x="9590" y="5969"/>
                  </a:cubicBezTo>
                  <a:cubicBezTo>
                    <a:pt x="9586" y="5968"/>
                    <a:pt x="9581" y="5968"/>
                    <a:pt x="9576" y="5968"/>
                  </a:cubicBezTo>
                  <a:close/>
                  <a:moveTo>
                    <a:pt x="2891" y="6085"/>
                  </a:moveTo>
                  <a:cubicBezTo>
                    <a:pt x="2837" y="6085"/>
                    <a:pt x="2757" y="6156"/>
                    <a:pt x="2757" y="6219"/>
                  </a:cubicBezTo>
                  <a:cubicBezTo>
                    <a:pt x="2748" y="6272"/>
                    <a:pt x="2828" y="6353"/>
                    <a:pt x="2882" y="6353"/>
                  </a:cubicBezTo>
                  <a:cubicBezTo>
                    <a:pt x="2944" y="6353"/>
                    <a:pt x="3015" y="6281"/>
                    <a:pt x="3024" y="6219"/>
                  </a:cubicBezTo>
                  <a:cubicBezTo>
                    <a:pt x="3024" y="6174"/>
                    <a:pt x="2944" y="6085"/>
                    <a:pt x="2891" y="6085"/>
                  </a:cubicBezTo>
                  <a:close/>
                  <a:moveTo>
                    <a:pt x="6557" y="6058"/>
                  </a:moveTo>
                  <a:cubicBezTo>
                    <a:pt x="6486" y="6058"/>
                    <a:pt x="6414" y="6121"/>
                    <a:pt x="6414" y="6201"/>
                  </a:cubicBezTo>
                  <a:cubicBezTo>
                    <a:pt x="6414" y="6281"/>
                    <a:pt x="6477" y="6353"/>
                    <a:pt x="6557" y="6353"/>
                  </a:cubicBezTo>
                  <a:cubicBezTo>
                    <a:pt x="6646" y="6353"/>
                    <a:pt x="6709" y="6281"/>
                    <a:pt x="6709" y="6201"/>
                  </a:cubicBezTo>
                  <a:cubicBezTo>
                    <a:pt x="6709" y="6121"/>
                    <a:pt x="6646" y="6058"/>
                    <a:pt x="6557" y="6058"/>
                  </a:cubicBezTo>
                  <a:close/>
                  <a:moveTo>
                    <a:pt x="3551" y="6138"/>
                  </a:moveTo>
                  <a:cubicBezTo>
                    <a:pt x="3470" y="6138"/>
                    <a:pt x="3417" y="6192"/>
                    <a:pt x="3417" y="6281"/>
                  </a:cubicBezTo>
                  <a:cubicBezTo>
                    <a:pt x="3417" y="6353"/>
                    <a:pt x="3479" y="6406"/>
                    <a:pt x="3551" y="6406"/>
                  </a:cubicBezTo>
                  <a:cubicBezTo>
                    <a:pt x="3631" y="6406"/>
                    <a:pt x="3685" y="6344"/>
                    <a:pt x="3685" y="6272"/>
                  </a:cubicBezTo>
                  <a:cubicBezTo>
                    <a:pt x="3685" y="6192"/>
                    <a:pt x="3631" y="6138"/>
                    <a:pt x="3551" y="6138"/>
                  </a:cubicBezTo>
                  <a:close/>
                  <a:moveTo>
                    <a:pt x="7235" y="6121"/>
                  </a:moveTo>
                  <a:cubicBezTo>
                    <a:pt x="7128" y="6121"/>
                    <a:pt x="7075" y="6165"/>
                    <a:pt x="7075" y="6272"/>
                  </a:cubicBezTo>
                  <a:cubicBezTo>
                    <a:pt x="7075" y="6370"/>
                    <a:pt x="7128" y="6424"/>
                    <a:pt x="7217" y="6424"/>
                  </a:cubicBezTo>
                  <a:cubicBezTo>
                    <a:pt x="7324" y="6424"/>
                    <a:pt x="7378" y="6379"/>
                    <a:pt x="7378" y="6272"/>
                  </a:cubicBezTo>
                  <a:cubicBezTo>
                    <a:pt x="7378" y="6165"/>
                    <a:pt x="7333" y="6121"/>
                    <a:pt x="7235" y="6121"/>
                  </a:cubicBezTo>
                  <a:close/>
                  <a:moveTo>
                    <a:pt x="544" y="6237"/>
                  </a:moveTo>
                  <a:cubicBezTo>
                    <a:pt x="482" y="6246"/>
                    <a:pt x="437" y="6290"/>
                    <a:pt x="428" y="6353"/>
                  </a:cubicBezTo>
                  <a:cubicBezTo>
                    <a:pt x="419" y="6406"/>
                    <a:pt x="482" y="6469"/>
                    <a:pt x="535" y="6469"/>
                  </a:cubicBezTo>
                  <a:cubicBezTo>
                    <a:pt x="598" y="6469"/>
                    <a:pt x="660" y="6415"/>
                    <a:pt x="660" y="6353"/>
                  </a:cubicBezTo>
                  <a:cubicBezTo>
                    <a:pt x="660" y="6290"/>
                    <a:pt x="589" y="6237"/>
                    <a:pt x="544" y="6237"/>
                  </a:cubicBezTo>
                  <a:close/>
                  <a:moveTo>
                    <a:pt x="4211" y="6201"/>
                  </a:moveTo>
                  <a:cubicBezTo>
                    <a:pt x="4140" y="6210"/>
                    <a:pt x="4086" y="6263"/>
                    <a:pt x="4086" y="6335"/>
                  </a:cubicBezTo>
                  <a:cubicBezTo>
                    <a:pt x="4086" y="6415"/>
                    <a:pt x="4140" y="6469"/>
                    <a:pt x="4220" y="6469"/>
                  </a:cubicBezTo>
                  <a:cubicBezTo>
                    <a:pt x="4300" y="6469"/>
                    <a:pt x="4354" y="6415"/>
                    <a:pt x="4354" y="6335"/>
                  </a:cubicBezTo>
                  <a:cubicBezTo>
                    <a:pt x="4354" y="6254"/>
                    <a:pt x="4291" y="6201"/>
                    <a:pt x="4211" y="6201"/>
                  </a:cubicBezTo>
                  <a:close/>
                  <a:moveTo>
                    <a:pt x="7886" y="6156"/>
                  </a:moveTo>
                  <a:cubicBezTo>
                    <a:pt x="7851" y="6165"/>
                    <a:pt x="7806" y="6174"/>
                    <a:pt x="7779" y="6201"/>
                  </a:cubicBezTo>
                  <a:cubicBezTo>
                    <a:pt x="7735" y="6219"/>
                    <a:pt x="7717" y="6272"/>
                    <a:pt x="7717" y="6317"/>
                  </a:cubicBezTo>
                  <a:cubicBezTo>
                    <a:pt x="7708" y="6353"/>
                    <a:pt x="7735" y="6388"/>
                    <a:pt x="7753" y="6424"/>
                  </a:cubicBezTo>
                  <a:cubicBezTo>
                    <a:pt x="7779" y="6469"/>
                    <a:pt x="7833" y="6460"/>
                    <a:pt x="7869" y="6486"/>
                  </a:cubicBezTo>
                  <a:cubicBezTo>
                    <a:pt x="7904" y="6477"/>
                    <a:pt x="7940" y="6460"/>
                    <a:pt x="7976" y="6442"/>
                  </a:cubicBezTo>
                  <a:cubicBezTo>
                    <a:pt x="8020" y="6415"/>
                    <a:pt x="8020" y="6362"/>
                    <a:pt x="8047" y="6317"/>
                  </a:cubicBezTo>
                  <a:cubicBezTo>
                    <a:pt x="8029" y="6290"/>
                    <a:pt x="8020" y="6254"/>
                    <a:pt x="7993" y="6219"/>
                  </a:cubicBezTo>
                  <a:cubicBezTo>
                    <a:pt x="7976" y="6174"/>
                    <a:pt x="7922" y="6183"/>
                    <a:pt x="7886" y="6156"/>
                  </a:cubicBezTo>
                  <a:close/>
                  <a:moveTo>
                    <a:pt x="1185" y="6289"/>
                  </a:moveTo>
                  <a:cubicBezTo>
                    <a:pt x="1134" y="6289"/>
                    <a:pt x="1079" y="6347"/>
                    <a:pt x="1071" y="6397"/>
                  </a:cubicBezTo>
                  <a:cubicBezTo>
                    <a:pt x="1071" y="6460"/>
                    <a:pt x="1133" y="6522"/>
                    <a:pt x="1187" y="6522"/>
                  </a:cubicBezTo>
                  <a:cubicBezTo>
                    <a:pt x="1258" y="6522"/>
                    <a:pt x="1312" y="6451"/>
                    <a:pt x="1303" y="6406"/>
                  </a:cubicBezTo>
                  <a:cubicBezTo>
                    <a:pt x="1303" y="6344"/>
                    <a:pt x="1258" y="6299"/>
                    <a:pt x="1196" y="6290"/>
                  </a:cubicBezTo>
                  <a:cubicBezTo>
                    <a:pt x="1192" y="6290"/>
                    <a:pt x="1189" y="6289"/>
                    <a:pt x="1185" y="6289"/>
                  </a:cubicBezTo>
                  <a:close/>
                  <a:moveTo>
                    <a:pt x="4844" y="6252"/>
                  </a:moveTo>
                  <a:cubicBezTo>
                    <a:pt x="4817" y="6252"/>
                    <a:pt x="4795" y="6268"/>
                    <a:pt x="4773" y="6290"/>
                  </a:cubicBezTo>
                  <a:cubicBezTo>
                    <a:pt x="4737" y="6317"/>
                    <a:pt x="4737" y="6353"/>
                    <a:pt x="4728" y="6388"/>
                  </a:cubicBezTo>
                  <a:cubicBezTo>
                    <a:pt x="4728" y="6433"/>
                    <a:pt x="4746" y="6460"/>
                    <a:pt x="4773" y="6486"/>
                  </a:cubicBezTo>
                  <a:cubicBezTo>
                    <a:pt x="4800" y="6513"/>
                    <a:pt x="4826" y="6522"/>
                    <a:pt x="4862" y="6522"/>
                  </a:cubicBezTo>
                  <a:cubicBezTo>
                    <a:pt x="4907" y="6522"/>
                    <a:pt x="4933" y="6513"/>
                    <a:pt x="4969" y="6486"/>
                  </a:cubicBezTo>
                  <a:cubicBezTo>
                    <a:pt x="4996" y="6451"/>
                    <a:pt x="5005" y="6424"/>
                    <a:pt x="5005" y="6388"/>
                  </a:cubicBezTo>
                  <a:cubicBezTo>
                    <a:pt x="4996" y="6353"/>
                    <a:pt x="4996" y="6326"/>
                    <a:pt x="4969" y="6290"/>
                  </a:cubicBezTo>
                  <a:cubicBezTo>
                    <a:pt x="4940" y="6268"/>
                    <a:pt x="4916" y="6252"/>
                    <a:pt x="4884" y="6252"/>
                  </a:cubicBezTo>
                  <a:cubicBezTo>
                    <a:pt x="4877" y="6252"/>
                    <a:pt x="4870" y="6253"/>
                    <a:pt x="4862" y="6254"/>
                  </a:cubicBezTo>
                  <a:cubicBezTo>
                    <a:pt x="4856" y="6253"/>
                    <a:pt x="4850" y="6252"/>
                    <a:pt x="4844" y="6252"/>
                  </a:cubicBezTo>
                  <a:close/>
                  <a:moveTo>
                    <a:pt x="8538" y="6219"/>
                  </a:moveTo>
                  <a:cubicBezTo>
                    <a:pt x="8457" y="6219"/>
                    <a:pt x="8377" y="6308"/>
                    <a:pt x="8377" y="6397"/>
                  </a:cubicBezTo>
                  <a:cubicBezTo>
                    <a:pt x="8377" y="6469"/>
                    <a:pt x="8466" y="6558"/>
                    <a:pt x="8547" y="6558"/>
                  </a:cubicBezTo>
                  <a:cubicBezTo>
                    <a:pt x="8627" y="6549"/>
                    <a:pt x="8707" y="6469"/>
                    <a:pt x="8707" y="6379"/>
                  </a:cubicBezTo>
                  <a:cubicBezTo>
                    <a:pt x="8707" y="6299"/>
                    <a:pt x="8618" y="6219"/>
                    <a:pt x="8538" y="6219"/>
                  </a:cubicBezTo>
                  <a:close/>
                  <a:moveTo>
                    <a:pt x="1856" y="6353"/>
                  </a:moveTo>
                  <a:cubicBezTo>
                    <a:pt x="1775" y="6353"/>
                    <a:pt x="1740" y="6397"/>
                    <a:pt x="1740" y="6469"/>
                  </a:cubicBezTo>
                  <a:cubicBezTo>
                    <a:pt x="1740" y="6549"/>
                    <a:pt x="1775" y="6585"/>
                    <a:pt x="1856" y="6585"/>
                  </a:cubicBezTo>
                  <a:cubicBezTo>
                    <a:pt x="1936" y="6585"/>
                    <a:pt x="1972" y="6549"/>
                    <a:pt x="1972" y="6469"/>
                  </a:cubicBezTo>
                  <a:cubicBezTo>
                    <a:pt x="1972" y="6388"/>
                    <a:pt x="1936" y="6353"/>
                    <a:pt x="1856" y="6353"/>
                  </a:cubicBezTo>
                  <a:close/>
                  <a:moveTo>
                    <a:pt x="5545" y="6307"/>
                  </a:moveTo>
                  <a:cubicBezTo>
                    <a:pt x="5540" y="6307"/>
                    <a:pt x="5536" y="6307"/>
                    <a:pt x="5531" y="6308"/>
                  </a:cubicBezTo>
                  <a:cubicBezTo>
                    <a:pt x="5496" y="6308"/>
                    <a:pt x="5460" y="6317"/>
                    <a:pt x="5424" y="6353"/>
                  </a:cubicBezTo>
                  <a:cubicBezTo>
                    <a:pt x="5397" y="6379"/>
                    <a:pt x="5397" y="6415"/>
                    <a:pt x="5380" y="6451"/>
                  </a:cubicBezTo>
                  <a:cubicBezTo>
                    <a:pt x="5380" y="6531"/>
                    <a:pt x="5460" y="6602"/>
                    <a:pt x="5531" y="6602"/>
                  </a:cubicBezTo>
                  <a:cubicBezTo>
                    <a:pt x="5620" y="6602"/>
                    <a:pt x="5683" y="6522"/>
                    <a:pt x="5683" y="6451"/>
                  </a:cubicBezTo>
                  <a:cubicBezTo>
                    <a:pt x="5674" y="6375"/>
                    <a:pt x="5618" y="6307"/>
                    <a:pt x="5545" y="6307"/>
                  </a:cubicBezTo>
                  <a:close/>
                  <a:moveTo>
                    <a:pt x="9216" y="6272"/>
                  </a:moveTo>
                  <a:cubicBezTo>
                    <a:pt x="9117" y="6272"/>
                    <a:pt x="9046" y="6335"/>
                    <a:pt x="9046" y="6433"/>
                  </a:cubicBezTo>
                  <a:cubicBezTo>
                    <a:pt x="9037" y="6531"/>
                    <a:pt x="9109" y="6602"/>
                    <a:pt x="9207" y="6602"/>
                  </a:cubicBezTo>
                  <a:cubicBezTo>
                    <a:pt x="9305" y="6602"/>
                    <a:pt x="9376" y="6531"/>
                    <a:pt x="9376" y="6442"/>
                  </a:cubicBezTo>
                  <a:cubicBezTo>
                    <a:pt x="9376" y="6353"/>
                    <a:pt x="9305" y="6272"/>
                    <a:pt x="9216" y="6272"/>
                  </a:cubicBezTo>
                  <a:close/>
                  <a:moveTo>
                    <a:pt x="2516" y="6388"/>
                  </a:moveTo>
                  <a:cubicBezTo>
                    <a:pt x="2489" y="6406"/>
                    <a:pt x="2436" y="6406"/>
                    <a:pt x="2418" y="6451"/>
                  </a:cubicBezTo>
                  <a:cubicBezTo>
                    <a:pt x="2409" y="6477"/>
                    <a:pt x="2382" y="6504"/>
                    <a:pt x="2391" y="6522"/>
                  </a:cubicBezTo>
                  <a:cubicBezTo>
                    <a:pt x="2400" y="6558"/>
                    <a:pt x="2409" y="6593"/>
                    <a:pt x="2445" y="6620"/>
                  </a:cubicBezTo>
                  <a:cubicBezTo>
                    <a:pt x="2471" y="6638"/>
                    <a:pt x="2498" y="6629"/>
                    <a:pt x="2525" y="6656"/>
                  </a:cubicBezTo>
                  <a:cubicBezTo>
                    <a:pt x="2552" y="6638"/>
                    <a:pt x="2587" y="6629"/>
                    <a:pt x="2614" y="6602"/>
                  </a:cubicBezTo>
                  <a:cubicBezTo>
                    <a:pt x="2641" y="6576"/>
                    <a:pt x="2632" y="6540"/>
                    <a:pt x="2659" y="6522"/>
                  </a:cubicBezTo>
                  <a:cubicBezTo>
                    <a:pt x="2632" y="6486"/>
                    <a:pt x="2632" y="6442"/>
                    <a:pt x="2596" y="6415"/>
                  </a:cubicBezTo>
                  <a:cubicBezTo>
                    <a:pt x="2569" y="6406"/>
                    <a:pt x="2543" y="6397"/>
                    <a:pt x="2516" y="6388"/>
                  </a:cubicBezTo>
                  <a:close/>
                  <a:moveTo>
                    <a:pt x="6191" y="6353"/>
                  </a:moveTo>
                  <a:cubicBezTo>
                    <a:pt x="6111" y="6353"/>
                    <a:pt x="6049" y="6424"/>
                    <a:pt x="6049" y="6513"/>
                  </a:cubicBezTo>
                  <a:cubicBezTo>
                    <a:pt x="6049" y="6585"/>
                    <a:pt x="6120" y="6656"/>
                    <a:pt x="6200" y="6656"/>
                  </a:cubicBezTo>
                  <a:cubicBezTo>
                    <a:pt x="6281" y="6656"/>
                    <a:pt x="6343" y="6585"/>
                    <a:pt x="6343" y="6504"/>
                  </a:cubicBezTo>
                  <a:cubicBezTo>
                    <a:pt x="6343" y="6424"/>
                    <a:pt x="6272" y="6353"/>
                    <a:pt x="6191" y="6353"/>
                  </a:cubicBezTo>
                  <a:close/>
                  <a:moveTo>
                    <a:pt x="3185" y="6451"/>
                  </a:moveTo>
                  <a:cubicBezTo>
                    <a:pt x="3105" y="6451"/>
                    <a:pt x="3051" y="6504"/>
                    <a:pt x="3051" y="6585"/>
                  </a:cubicBezTo>
                  <a:cubicBezTo>
                    <a:pt x="3051" y="6665"/>
                    <a:pt x="3105" y="6718"/>
                    <a:pt x="3185" y="6718"/>
                  </a:cubicBezTo>
                  <a:cubicBezTo>
                    <a:pt x="3265" y="6718"/>
                    <a:pt x="3319" y="6665"/>
                    <a:pt x="3319" y="6585"/>
                  </a:cubicBezTo>
                  <a:cubicBezTo>
                    <a:pt x="3319" y="6504"/>
                    <a:pt x="3265" y="6451"/>
                    <a:pt x="3185" y="6451"/>
                  </a:cubicBezTo>
                  <a:close/>
                  <a:moveTo>
                    <a:pt x="6860" y="6424"/>
                  </a:moveTo>
                  <a:cubicBezTo>
                    <a:pt x="6753" y="6424"/>
                    <a:pt x="6709" y="6469"/>
                    <a:pt x="6709" y="6576"/>
                  </a:cubicBezTo>
                  <a:cubicBezTo>
                    <a:pt x="6709" y="6674"/>
                    <a:pt x="6762" y="6718"/>
                    <a:pt x="6860" y="6718"/>
                  </a:cubicBezTo>
                  <a:cubicBezTo>
                    <a:pt x="6967" y="6718"/>
                    <a:pt x="7012" y="6674"/>
                    <a:pt x="7012" y="6567"/>
                  </a:cubicBezTo>
                  <a:cubicBezTo>
                    <a:pt x="7012" y="6469"/>
                    <a:pt x="6967" y="6424"/>
                    <a:pt x="6860" y="6424"/>
                  </a:cubicBezTo>
                  <a:close/>
                  <a:moveTo>
                    <a:pt x="170" y="6540"/>
                  </a:moveTo>
                  <a:cubicBezTo>
                    <a:pt x="152" y="6567"/>
                    <a:pt x="98" y="6549"/>
                    <a:pt x="89" y="6585"/>
                  </a:cubicBezTo>
                  <a:cubicBezTo>
                    <a:pt x="80" y="6611"/>
                    <a:pt x="54" y="6638"/>
                    <a:pt x="63" y="6656"/>
                  </a:cubicBezTo>
                  <a:cubicBezTo>
                    <a:pt x="72" y="6683"/>
                    <a:pt x="72" y="6718"/>
                    <a:pt x="98" y="6736"/>
                  </a:cubicBezTo>
                  <a:cubicBezTo>
                    <a:pt x="125" y="6745"/>
                    <a:pt x="152" y="6763"/>
                    <a:pt x="179" y="6772"/>
                  </a:cubicBezTo>
                  <a:cubicBezTo>
                    <a:pt x="196" y="6745"/>
                    <a:pt x="241" y="6763"/>
                    <a:pt x="259" y="6727"/>
                  </a:cubicBezTo>
                  <a:cubicBezTo>
                    <a:pt x="268" y="6701"/>
                    <a:pt x="295" y="6674"/>
                    <a:pt x="286" y="6647"/>
                  </a:cubicBezTo>
                  <a:cubicBezTo>
                    <a:pt x="277" y="6620"/>
                    <a:pt x="286" y="6585"/>
                    <a:pt x="250" y="6567"/>
                  </a:cubicBezTo>
                  <a:cubicBezTo>
                    <a:pt x="223" y="6558"/>
                    <a:pt x="196" y="6549"/>
                    <a:pt x="170" y="6540"/>
                  </a:cubicBezTo>
                  <a:close/>
                  <a:moveTo>
                    <a:pt x="3845" y="6504"/>
                  </a:moveTo>
                  <a:cubicBezTo>
                    <a:pt x="3774" y="6504"/>
                    <a:pt x="3720" y="6558"/>
                    <a:pt x="3720" y="6647"/>
                  </a:cubicBezTo>
                  <a:cubicBezTo>
                    <a:pt x="3720" y="6718"/>
                    <a:pt x="3774" y="6772"/>
                    <a:pt x="3854" y="6772"/>
                  </a:cubicBezTo>
                  <a:cubicBezTo>
                    <a:pt x="3934" y="6772"/>
                    <a:pt x="3988" y="6718"/>
                    <a:pt x="3988" y="6638"/>
                  </a:cubicBezTo>
                  <a:cubicBezTo>
                    <a:pt x="3988" y="6558"/>
                    <a:pt x="3925" y="6504"/>
                    <a:pt x="3845" y="6504"/>
                  </a:cubicBezTo>
                  <a:close/>
                  <a:moveTo>
                    <a:pt x="7530" y="6451"/>
                  </a:moveTo>
                  <a:cubicBezTo>
                    <a:pt x="7494" y="6469"/>
                    <a:pt x="7458" y="6477"/>
                    <a:pt x="7422" y="6504"/>
                  </a:cubicBezTo>
                  <a:cubicBezTo>
                    <a:pt x="7387" y="6531"/>
                    <a:pt x="7369" y="6576"/>
                    <a:pt x="7369" y="6620"/>
                  </a:cubicBezTo>
                  <a:cubicBezTo>
                    <a:pt x="7360" y="6647"/>
                    <a:pt x="7387" y="6692"/>
                    <a:pt x="7405" y="6727"/>
                  </a:cubicBezTo>
                  <a:cubicBezTo>
                    <a:pt x="7431" y="6763"/>
                    <a:pt x="7485" y="6763"/>
                    <a:pt x="7521" y="6790"/>
                  </a:cubicBezTo>
                  <a:cubicBezTo>
                    <a:pt x="7556" y="6772"/>
                    <a:pt x="7601" y="6763"/>
                    <a:pt x="7637" y="6736"/>
                  </a:cubicBezTo>
                  <a:cubicBezTo>
                    <a:pt x="7672" y="6709"/>
                    <a:pt x="7672" y="6656"/>
                    <a:pt x="7699" y="6620"/>
                  </a:cubicBezTo>
                  <a:cubicBezTo>
                    <a:pt x="7681" y="6585"/>
                    <a:pt x="7663" y="6549"/>
                    <a:pt x="7645" y="6513"/>
                  </a:cubicBezTo>
                  <a:cubicBezTo>
                    <a:pt x="7628" y="6477"/>
                    <a:pt x="7565" y="6477"/>
                    <a:pt x="7530" y="6451"/>
                  </a:cubicBezTo>
                  <a:close/>
                  <a:moveTo>
                    <a:pt x="848" y="6585"/>
                  </a:moveTo>
                  <a:cubicBezTo>
                    <a:pt x="794" y="6585"/>
                    <a:pt x="723" y="6638"/>
                    <a:pt x="723" y="6701"/>
                  </a:cubicBezTo>
                  <a:cubicBezTo>
                    <a:pt x="723" y="6754"/>
                    <a:pt x="785" y="6816"/>
                    <a:pt x="839" y="6816"/>
                  </a:cubicBezTo>
                  <a:cubicBezTo>
                    <a:pt x="842" y="6817"/>
                    <a:pt x="846" y="6817"/>
                    <a:pt x="849" y="6817"/>
                  </a:cubicBezTo>
                  <a:cubicBezTo>
                    <a:pt x="900" y="6817"/>
                    <a:pt x="955" y="6759"/>
                    <a:pt x="955" y="6709"/>
                  </a:cubicBezTo>
                  <a:cubicBezTo>
                    <a:pt x="964" y="6656"/>
                    <a:pt x="901" y="6585"/>
                    <a:pt x="848" y="6585"/>
                  </a:cubicBezTo>
                  <a:close/>
                  <a:moveTo>
                    <a:pt x="4523" y="6567"/>
                  </a:moveTo>
                  <a:cubicBezTo>
                    <a:pt x="4479" y="6567"/>
                    <a:pt x="4452" y="6576"/>
                    <a:pt x="4425" y="6602"/>
                  </a:cubicBezTo>
                  <a:cubicBezTo>
                    <a:pt x="4398" y="6629"/>
                    <a:pt x="4380" y="6656"/>
                    <a:pt x="4380" y="6692"/>
                  </a:cubicBezTo>
                  <a:cubicBezTo>
                    <a:pt x="4389" y="6736"/>
                    <a:pt x="4380" y="6772"/>
                    <a:pt x="4416" y="6799"/>
                  </a:cubicBezTo>
                  <a:cubicBezTo>
                    <a:pt x="4445" y="6821"/>
                    <a:pt x="4463" y="6837"/>
                    <a:pt x="4493" y="6837"/>
                  </a:cubicBezTo>
                  <a:cubicBezTo>
                    <a:pt x="4499" y="6837"/>
                    <a:pt x="4506" y="6836"/>
                    <a:pt x="4514" y="6834"/>
                  </a:cubicBezTo>
                  <a:cubicBezTo>
                    <a:pt x="4550" y="6834"/>
                    <a:pt x="4586" y="6834"/>
                    <a:pt x="4612" y="6799"/>
                  </a:cubicBezTo>
                  <a:cubicBezTo>
                    <a:pt x="4639" y="6772"/>
                    <a:pt x="4666" y="6745"/>
                    <a:pt x="4648" y="6709"/>
                  </a:cubicBezTo>
                  <a:cubicBezTo>
                    <a:pt x="4657" y="6665"/>
                    <a:pt x="4648" y="6638"/>
                    <a:pt x="4612" y="6602"/>
                  </a:cubicBezTo>
                  <a:cubicBezTo>
                    <a:pt x="4586" y="6576"/>
                    <a:pt x="4559" y="6567"/>
                    <a:pt x="4523" y="6567"/>
                  </a:cubicBezTo>
                  <a:close/>
                  <a:moveTo>
                    <a:pt x="8199" y="6522"/>
                  </a:moveTo>
                  <a:cubicBezTo>
                    <a:pt x="8118" y="6522"/>
                    <a:pt x="8029" y="6602"/>
                    <a:pt x="8029" y="6683"/>
                  </a:cubicBezTo>
                  <a:cubicBezTo>
                    <a:pt x="8020" y="6763"/>
                    <a:pt x="8109" y="6852"/>
                    <a:pt x="8190" y="6852"/>
                  </a:cubicBezTo>
                  <a:cubicBezTo>
                    <a:pt x="8270" y="6852"/>
                    <a:pt x="8359" y="6772"/>
                    <a:pt x="8359" y="6692"/>
                  </a:cubicBezTo>
                  <a:cubicBezTo>
                    <a:pt x="8359" y="6611"/>
                    <a:pt x="8279" y="6522"/>
                    <a:pt x="8199" y="6522"/>
                  </a:cubicBezTo>
                  <a:close/>
                  <a:moveTo>
                    <a:pt x="1508" y="6656"/>
                  </a:moveTo>
                  <a:cubicBezTo>
                    <a:pt x="1428" y="6656"/>
                    <a:pt x="1392" y="6692"/>
                    <a:pt x="1392" y="6772"/>
                  </a:cubicBezTo>
                  <a:cubicBezTo>
                    <a:pt x="1392" y="6843"/>
                    <a:pt x="1428" y="6888"/>
                    <a:pt x="1508" y="6888"/>
                  </a:cubicBezTo>
                  <a:cubicBezTo>
                    <a:pt x="1588" y="6888"/>
                    <a:pt x="1624" y="6852"/>
                    <a:pt x="1624" y="6772"/>
                  </a:cubicBezTo>
                  <a:cubicBezTo>
                    <a:pt x="1624" y="6692"/>
                    <a:pt x="1588" y="6656"/>
                    <a:pt x="1508" y="6656"/>
                  </a:cubicBezTo>
                  <a:close/>
                  <a:moveTo>
                    <a:pt x="5174" y="6602"/>
                  </a:moveTo>
                  <a:cubicBezTo>
                    <a:pt x="5094" y="6611"/>
                    <a:pt x="5023" y="6683"/>
                    <a:pt x="5032" y="6763"/>
                  </a:cubicBezTo>
                  <a:cubicBezTo>
                    <a:pt x="5041" y="6799"/>
                    <a:pt x="5049" y="6843"/>
                    <a:pt x="5094" y="6870"/>
                  </a:cubicBezTo>
                  <a:cubicBezTo>
                    <a:pt x="5094" y="6870"/>
                    <a:pt x="5174" y="6906"/>
                    <a:pt x="5183" y="6906"/>
                  </a:cubicBezTo>
                  <a:cubicBezTo>
                    <a:pt x="5228" y="6897"/>
                    <a:pt x="5264" y="6888"/>
                    <a:pt x="5290" y="6852"/>
                  </a:cubicBezTo>
                  <a:cubicBezTo>
                    <a:pt x="5317" y="6825"/>
                    <a:pt x="5326" y="6781"/>
                    <a:pt x="5335" y="6754"/>
                  </a:cubicBezTo>
                  <a:cubicBezTo>
                    <a:pt x="5326" y="6674"/>
                    <a:pt x="5255" y="6602"/>
                    <a:pt x="5174" y="6602"/>
                  </a:cubicBezTo>
                  <a:close/>
                  <a:moveTo>
                    <a:pt x="8850" y="6567"/>
                  </a:moveTo>
                  <a:cubicBezTo>
                    <a:pt x="8743" y="6567"/>
                    <a:pt x="8680" y="6638"/>
                    <a:pt x="8680" y="6727"/>
                  </a:cubicBezTo>
                  <a:cubicBezTo>
                    <a:pt x="8671" y="6843"/>
                    <a:pt x="8752" y="6888"/>
                    <a:pt x="8832" y="6906"/>
                  </a:cubicBezTo>
                  <a:cubicBezTo>
                    <a:pt x="8930" y="6906"/>
                    <a:pt x="9001" y="6843"/>
                    <a:pt x="9010" y="6745"/>
                  </a:cubicBezTo>
                  <a:cubicBezTo>
                    <a:pt x="9010" y="6647"/>
                    <a:pt x="8939" y="6576"/>
                    <a:pt x="8850" y="6567"/>
                  </a:cubicBezTo>
                  <a:close/>
                  <a:moveTo>
                    <a:pt x="2159" y="6683"/>
                  </a:moveTo>
                  <a:cubicBezTo>
                    <a:pt x="2132" y="6701"/>
                    <a:pt x="2106" y="6709"/>
                    <a:pt x="2079" y="6718"/>
                  </a:cubicBezTo>
                  <a:cubicBezTo>
                    <a:pt x="2043" y="6736"/>
                    <a:pt x="2034" y="6781"/>
                    <a:pt x="2025" y="6816"/>
                  </a:cubicBezTo>
                  <a:cubicBezTo>
                    <a:pt x="2016" y="6843"/>
                    <a:pt x="2043" y="6870"/>
                    <a:pt x="2052" y="6888"/>
                  </a:cubicBezTo>
                  <a:cubicBezTo>
                    <a:pt x="2070" y="6924"/>
                    <a:pt x="2114" y="6941"/>
                    <a:pt x="2150" y="6950"/>
                  </a:cubicBezTo>
                  <a:cubicBezTo>
                    <a:pt x="2153" y="6952"/>
                    <a:pt x="2155" y="6952"/>
                    <a:pt x="2159" y="6952"/>
                  </a:cubicBezTo>
                  <a:cubicBezTo>
                    <a:pt x="2178" y="6952"/>
                    <a:pt x="2207" y="6931"/>
                    <a:pt x="2230" y="6924"/>
                  </a:cubicBezTo>
                  <a:cubicBezTo>
                    <a:pt x="2266" y="6906"/>
                    <a:pt x="2275" y="6861"/>
                    <a:pt x="2284" y="6825"/>
                  </a:cubicBezTo>
                  <a:cubicBezTo>
                    <a:pt x="2293" y="6799"/>
                    <a:pt x="2266" y="6772"/>
                    <a:pt x="2257" y="6745"/>
                  </a:cubicBezTo>
                  <a:cubicBezTo>
                    <a:pt x="2239" y="6709"/>
                    <a:pt x="2195" y="6709"/>
                    <a:pt x="2159" y="6683"/>
                  </a:cubicBezTo>
                  <a:close/>
                  <a:moveTo>
                    <a:pt x="5821" y="6673"/>
                  </a:moveTo>
                  <a:cubicBezTo>
                    <a:pt x="5746" y="6673"/>
                    <a:pt x="5683" y="6741"/>
                    <a:pt x="5683" y="6816"/>
                  </a:cubicBezTo>
                  <a:cubicBezTo>
                    <a:pt x="5683" y="6897"/>
                    <a:pt x="5754" y="6968"/>
                    <a:pt x="5835" y="6968"/>
                  </a:cubicBezTo>
                  <a:cubicBezTo>
                    <a:pt x="5915" y="6968"/>
                    <a:pt x="5977" y="6897"/>
                    <a:pt x="5977" y="6816"/>
                  </a:cubicBezTo>
                  <a:cubicBezTo>
                    <a:pt x="5977" y="6736"/>
                    <a:pt x="5915" y="6674"/>
                    <a:pt x="5835" y="6674"/>
                  </a:cubicBezTo>
                  <a:cubicBezTo>
                    <a:pt x="5830" y="6673"/>
                    <a:pt x="5825" y="6673"/>
                    <a:pt x="5821" y="6673"/>
                  </a:cubicBezTo>
                  <a:close/>
                  <a:moveTo>
                    <a:pt x="9510" y="6638"/>
                  </a:moveTo>
                  <a:cubicBezTo>
                    <a:pt x="9403" y="6638"/>
                    <a:pt x="9340" y="6701"/>
                    <a:pt x="9340" y="6808"/>
                  </a:cubicBezTo>
                  <a:cubicBezTo>
                    <a:pt x="9340" y="6906"/>
                    <a:pt x="9403" y="6968"/>
                    <a:pt x="9501" y="6968"/>
                  </a:cubicBezTo>
                  <a:cubicBezTo>
                    <a:pt x="9608" y="6968"/>
                    <a:pt x="9671" y="6906"/>
                    <a:pt x="9671" y="6808"/>
                  </a:cubicBezTo>
                  <a:cubicBezTo>
                    <a:pt x="9671" y="6701"/>
                    <a:pt x="9608" y="6638"/>
                    <a:pt x="9510" y="6638"/>
                  </a:cubicBezTo>
                  <a:close/>
                  <a:moveTo>
                    <a:pt x="2819" y="6754"/>
                  </a:moveTo>
                  <a:cubicBezTo>
                    <a:pt x="2739" y="6754"/>
                    <a:pt x="2685" y="6808"/>
                    <a:pt x="2685" y="6879"/>
                  </a:cubicBezTo>
                  <a:cubicBezTo>
                    <a:pt x="2685" y="6959"/>
                    <a:pt x="2739" y="7022"/>
                    <a:pt x="2819" y="7022"/>
                  </a:cubicBezTo>
                  <a:cubicBezTo>
                    <a:pt x="2899" y="7022"/>
                    <a:pt x="2953" y="6968"/>
                    <a:pt x="2953" y="6888"/>
                  </a:cubicBezTo>
                  <a:cubicBezTo>
                    <a:pt x="2953" y="6808"/>
                    <a:pt x="2899" y="6754"/>
                    <a:pt x="2819" y="6754"/>
                  </a:cubicBezTo>
                  <a:close/>
                  <a:moveTo>
                    <a:pt x="6495" y="6718"/>
                  </a:moveTo>
                  <a:cubicBezTo>
                    <a:pt x="6397" y="6718"/>
                    <a:pt x="6343" y="6772"/>
                    <a:pt x="6343" y="6870"/>
                  </a:cubicBezTo>
                  <a:cubicBezTo>
                    <a:pt x="6343" y="6968"/>
                    <a:pt x="6397" y="7022"/>
                    <a:pt x="6495" y="7022"/>
                  </a:cubicBezTo>
                  <a:cubicBezTo>
                    <a:pt x="6602" y="7022"/>
                    <a:pt x="6646" y="6968"/>
                    <a:pt x="6646" y="6870"/>
                  </a:cubicBezTo>
                  <a:cubicBezTo>
                    <a:pt x="6646" y="6763"/>
                    <a:pt x="6602" y="6718"/>
                    <a:pt x="6495" y="6718"/>
                  </a:cubicBezTo>
                  <a:close/>
                  <a:moveTo>
                    <a:pt x="3479" y="6799"/>
                  </a:moveTo>
                  <a:cubicBezTo>
                    <a:pt x="3408" y="6808"/>
                    <a:pt x="3354" y="6861"/>
                    <a:pt x="3354" y="6941"/>
                  </a:cubicBezTo>
                  <a:cubicBezTo>
                    <a:pt x="3354" y="7022"/>
                    <a:pt x="3408" y="7066"/>
                    <a:pt x="3497" y="7066"/>
                  </a:cubicBezTo>
                  <a:cubicBezTo>
                    <a:pt x="3500" y="7067"/>
                    <a:pt x="3504" y="7067"/>
                    <a:pt x="3507" y="7067"/>
                  </a:cubicBezTo>
                  <a:cubicBezTo>
                    <a:pt x="3566" y="7067"/>
                    <a:pt x="3622" y="6992"/>
                    <a:pt x="3622" y="6932"/>
                  </a:cubicBezTo>
                  <a:cubicBezTo>
                    <a:pt x="3613" y="6852"/>
                    <a:pt x="3560" y="6799"/>
                    <a:pt x="3479" y="6799"/>
                  </a:cubicBezTo>
                  <a:close/>
                  <a:moveTo>
                    <a:pt x="7164" y="6772"/>
                  </a:moveTo>
                  <a:cubicBezTo>
                    <a:pt x="7128" y="6772"/>
                    <a:pt x="7092" y="6799"/>
                    <a:pt x="7057" y="6816"/>
                  </a:cubicBezTo>
                  <a:cubicBezTo>
                    <a:pt x="7012" y="6843"/>
                    <a:pt x="7021" y="6897"/>
                    <a:pt x="6994" y="6932"/>
                  </a:cubicBezTo>
                  <a:cubicBezTo>
                    <a:pt x="7012" y="6968"/>
                    <a:pt x="7021" y="7004"/>
                    <a:pt x="7039" y="7040"/>
                  </a:cubicBezTo>
                  <a:cubicBezTo>
                    <a:pt x="7066" y="7084"/>
                    <a:pt x="7119" y="7084"/>
                    <a:pt x="7164" y="7102"/>
                  </a:cubicBezTo>
                  <a:cubicBezTo>
                    <a:pt x="7191" y="7093"/>
                    <a:pt x="7235" y="7075"/>
                    <a:pt x="7262" y="7057"/>
                  </a:cubicBezTo>
                  <a:cubicBezTo>
                    <a:pt x="7306" y="7031"/>
                    <a:pt x="7298" y="6977"/>
                    <a:pt x="7324" y="6941"/>
                  </a:cubicBezTo>
                  <a:cubicBezTo>
                    <a:pt x="7315" y="6906"/>
                    <a:pt x="7306" y="6870"/>
                    <a:pt x="7289" y="6834"/>
                  </a:cubicBezTo>
                  <a:cubicBezTo>
                    <a:pt x="7262" y="6790"/>
                    <a:pt x="7208" y="6781"/>
                    <a:pt x="7164" y="6772"/>
                  </a:cubicBezTo>
                  <a:close/>
                  <a:moveTo>
                    <a:pt x="473" y="6888"/>
                  </a:moveTo>
                  <a:cubicBezTo>
                    <a:pt x="411" y="6888"/>
                    <a:pt x="357" y="6950"/>
                    <a:pt x="357" y="7013"/>
                  </a:cubicBezTo>
                  <a:cubicBezTo>
                    <a:pt x="366" y="7066"/>
                    <a:pt x="419" y="7120"/>
                    <a:pt x="473" y="7120"/>
                  </a:cubicBezTo>
                  <a:cubicBezTo>
                    <a:pt x="535" y="7120"/>
                    <a:pt x="598" y="7048"/>
                    <a:pt x="589" y="7004"/>
                  </a:cubicBezTo>
                  <a:cubicBezTo>
                    <a:pt x="589" y="6941"/>
                    <a:pt x="526" y="6888"/>
                    <a:pt x="473" y="6888"/>
                  </a:cubicBezTo>
                  <a:close/>
                  <a:moveTo>
                    <a:pt x="4148" y="6870"/>
                  </a:moveTo>
                  <a:cubicBezTo>
                    <a:pt x="4104" y="6870"/>
                    <a:pt x="4086" y="6879"/>
                    <a:pt x="4050" y="6906"/>
                  </a:cubicBezTo>
                  <a:cubicBezTo>
                    <a:pt x="4015" y="6932"/>
                    <a:pt x="4024" y="6968"/>
                    <a:pt x="4015" y="7013"/>
                  </a:cubicBezTo>
                  <a:cubicBezTo>
                    <a:pt x="4015" y="7048"/>
                    <a:pt x="4032" y="7075"/>
                    <a:pt x="4059" y="7102"/>
                  </a:cubicBezTo>
                  <a:cubicBezTo>
                    <a:pt x="4086" y="7129"/>
                    <a:pt x="4113" y="7138"/>
                    <a:pt x="4148" y="7138"/>
                  </a:cubicBezTo>
                  <a:cubicBezTo>
                    <a:pt x="4193" y="7138"/>
                    <a:pt x="4220" y="7129"/>
                    <a:pt x="4247" y="7102"/>
                  </a:cubicBezTo>
                  <a:cubicBezTo>
                    <a:pt x="4282" y="7075"/>
                    <a:pt x="4291" y="7040"/>
                    <a:pt x="4282" y="6995"/>
                  </a:cubicBezTo>
                  <a:cubicBezTo>
                    <a:pt x="4291" y="6959"/>
                    <a:pt x="4273" y="6932"/>
                    <a:pt x="4247" y="6906"/>
                  </a:cubicBezTo>
                  <a:cubicBezTo>
                    <a:pt x="4220" y="6870"/>
                    <a:pt x="4184" y="6870"/>
                    <a:pt x="4148" y="6870"/>
                  </a:cubicBezTo>
                  <a:close/>
                  <a:moveTo>
                    <a:pt x="7824" y="6816"/>
                  </a:moveTo>
                  <a:cubicBezTo>
                    <a:pt x="7744" y="6825"/>
                    <a:pt x="7654" y="6915"/>
                    <a:pt x="7663" y="6995"/>
                  </a:cubicBezTo>
                  <a:cubicBezTo>
                    <a:pt x="7663" y="7075"/>
                    <a:pt x="7753" y="7155"/>
                    <a:pt x="7833" y="7155"/>
                  </a:cubicBezTo>
                  <a:cubicBezTo>
                    <a:pt x="7913" y="7147"/>
                    <a:pt x="8002" y="7057"/>
                    <a:pt x="7993" y="6977"/>
                  </a:cubicBezTo>
                  <a:cubicBezTo>
                    <a:pt x="7984" y="6897"/>
                    <a:pt x="7904" y="6816"/>
                    <a:pt x="7824" y="6816"/>
                  </a:cubicBezTo>
                  <a:close/>
                  <a:moveTo>
                    <a:pt x="1142" y="6950"/>
                  </a:moveTo>
                  <a:cubicBezTo>
                    <a:pt x="1062" y="6950"/>
                    <a:pt x="1026" y="6995"/>
                    <a:pt x="1026" y="7066"/>
                  </a:cubicBezTo>
                  <a:cubicBezTo>
                    <a:pt x="1026" y="7147"/>
                    <a:pt x="1062" y="7182"/>
                    <a:pt x="1142" y="7182"/>
                  </a:cubicBezTo>
                  <a:cubicBezTo>
                    <a:pt x="1222" y="7182"/>
                    <a:pt x="1258" y="7147"/>
                    <a:pt x="1258" y="7066"/>
                  </a:cubicBezTo>
                  <a:cubicBezTo>
                    <a:pt x="1258" y="6995"/>
                    <a:pt x="1222" y="6950"/>
                    <a:pt x="1142" y="6950"/>
                  </a:cubicBezTo>
                  <a:close/>
                  <a:moveTo>
                    <a:pt x="4818" y="6906"/>
                  </a:moveTo>
                  <a:cubicBezTo>
                    <a:pt x="4755" y="6906"/>
                    <a:pt x="4675" y="6986"/>
                    <a:pt x="4666" y="7048"/>
                  </a:cubicBezTo>
                  <a:cubicBezTo>
                    <a:pt x="4666" y="7111"/>
                    <a:pt x="4746" y="7200"/>
                    <a:pt x="4809" y="7200"/>
                  </a:cubicBezTo>
                  <a:cubicBezTo>
                    <a:pt x="4812" y="7201"/>
                    <a:pt x="4815" y="7201"/>
                    <a:pt x="4819" y="7201"/>
                  </a:cubicBezTo>
                  <a:cubicBezTo>
                    <a:pt x="4887" y="7201"/>
                    <a:pt x="4961" y="7117"/>
                    <a:pt x="4969" y="7057"/>
                  </a:cubicBezTo>
                  <a:cubicBezTo>
                    <a:pt x="4969" y="6986"/>
                    <a:pt x="4880" y="6906"/>
                    <a:pt x="4818" y="6906"/>
                  </a:cubicBezTo>
                  <a:close/>
                  <a:moveTo>
                    <a:pt x="8484" y="6888"/>
                  </a:moveTo>
                  <a:cubicBezTo>
                    <a:pt x="8395" y="6888"/>
                    <a:pt x="8323" y="6968"/>
                    <a:pt x="8323" y="7057"/>
                  </a:cubicBezTo>
                  <a:cubicBezTo>
                    <a:pt x="8323" y="7147"/>
                    <a:pt x="8395" y="7218"/>
                    <a:pt x="8493" y="7218"/>
                  </a:cubicBezTo>
                  <a:cubicBezTo>
                    <a:pt x="8591" y="7218"/>
                    <a:pt x="8662" y="7147"/>
                    <a:pt x="8654" y="7048"/>
                  </a:cubicBezTo>
                  <a:cubicBezTo>
                    <a:pt x="8654" y="6950"/>
                    <a:pt x="8582" y="6888"/>
                    <a:pt x="8484" y="6888"/>
                  </a:cubicBezTo>
                  <a:close/>
                  <a:moveTo>
                    <a:pt x="1811" y="6986"/>
                  </a:moveTo>
                  <a:cubicBezTo>
                    <a:pt x="1784" y="6995"/>
                    <a:pt x="1767" y="6995"/>
                    <a:pt x="1749" y="7004"/>
                  </a:cubicBezTo>
                  <a:cubicBezTo>
                    <a:pt x="1722" y="7022"/>
                    <a:pt x="1704" y="7040"/>
                    <a:pt x="1695" y="7066"/>
                  </a:cubicBezTo>
                  <a:cubicBezTo>
                    <a:pt x="1686" y="7084"/>
                    <a:pt x="1668" y="7111"/>
                    <a:pt x="1677" y="7120"/>
                  </a:cubicBezTo>
                  <a:cubicBezTo>
                    <a:pt x="1686" y="7147"/>
                    <a:pt x="1686" y="7182"/>
                    <a:pt x="1713" y="7200"/>
                  </a:cubicBezTo>
                  <a:cubicBezTo>
                    <a:pt x="1740" y="7236"/>
                    <a:pt x="1775" y="7236"/>
                    <a:pt x="1802" y="7245"/>
                  </a:cubicBezTo>
                  <a:cubicBezTo>
                    <a:pt x="1805" y="7246"/>
                    <a:pt x="1809" y="7247"/>
                    <a:pt x="1814" y="7247"/>
                  </a:cubicBezTo>
                  <a:cubicBezTo>
                    <a:pt x="1833" y="7247"/>
                    <a:pt x="1861" y="7232"/>
                    <a:pt x="1882" y="7218"/>
                  </a:cubicBezTo>
                  <a:cubicBezTo>
                    <a:pt x="1918" y="7200"/>
                    <a:pt x="1918" y="7155"/>
                    <a:pt x="1936" y="7120"/>
                  </a:cubicBezTo>
                  <a:cubicBezTo>
                    <a:pt x="1918" y="7093"/>
                    <a:pt x="1927" y="7066"/>
                    <a:pt x="1900" y="7040"/>
                  </a:cubicBezTo>
                  <a:cubicBezTo>
                    <a:pt x="1874" y="7004"/>
                    <a:pt x="1838" y="7004"/>
                    <a:pt x="1811" y="6986"/>
                  </a:cubicBezTo>
                  <a:close/>
                  <a:moveTo>
                    <a:pt x="5478" y="6968"/>
                  </a:moveTo>
                  <a:cubicBezTo>
                    <a:pt x="5397" y="6968"/>
                    <a:pt x="5335" y="7040"/>
                    <a:pt x="5335" y="7120"/>
                  </a:cubicBezTo>
                  <a:cubicBezTo>
                    <a:pt x="5335" y="7200"/>
                    <a:pt x="5406" y="7271"/>
                    <a:pt x="5487" y="7271"/>
                  </a:cubicBezTo>
                  <a:cubicBezTo>
                    <a:pt x="5567" y="7271"/>
                    <a:pt x="5629" y="7200"/>
                    <a:pt x="5629" y="7111"/>
                  </a:cubicBezTo>
                  <a:cubicBezTo>
                    <a:pt x="5629" y="7031"/>
                    <a:pt x="5558" y="6968"/>
                    <a:pt x="5478" y="6968"/>
                  </a:cubicBezTo>
                  <a:close/>
                  <a:moveTo>
                    <a:pt x="9162" y="6932"/>
                  </a:moveTo>
                  <a:cubicBezTo>
                    <a:pt x="9055" y="6932"/>
                    <a:pt x="8993" y="6995"/>
                    <a:pt x="8993" y="7102"/>
                  </a:cubicBezTo>
                  <a:cubicBezTo>
                    <a:pt x="8993" y="7209"/>
                    <a:pt x="9055" y="7271"/>
                    <a:pt x="9162" y="7271"/>
                  </a:cubicBezTo>
                  <a:cubicBezTo>
                    <a:pt x="9260" y="7271"/>
                    <a:pt x="9323" y="7209"/>
                    <a:pt x="9323" y="7111"/>
                  </a:cubicBezTo>
                  <a:cubicBezTo>
                    <a:pt x="9323" y="7004"/>
                    <a:pt x="9260" y="6932"/>
                    <a:pt x="9162" y="6932"/>
                  </a:cubicBezTo>
                  <a:close/>
                  <a:moveTo>
                    <a:pt x="9697" y="7022"/>
                  </a:moveTo>
                  <a:cubicBezTo>
                    <a:pt x="9697" y="7022"/>
                    <a:pt x="9688" y="7031"/>
                    <a:pt x="9688" y="7031"/>
                  </a:cubicBezTo>
                  <a:cubicBezTo>
                    <a:pt x="9617" y="7093"/>
                    <a:pt x="9617" y="7209"/>
                    <a:pt x="9688" y="7271"/>
                  </a:cubicBezTo>
                  <a:cubicBezTo>
                    <a:pt x="9697" y="7280"/>
                    <a:pt x="9706" y="7289"/>
                    <a:pt x="9715" y="7298"/>
                  </a:cubicBezTo>
                  <a:cubicBezTo>
                    <a:pt x="9715" y="7289"/>
                    <a:pt x="9724" y="7280"/>
                    <a:pt x="9724" y="7263"/>
                  </a:cubicBezTo>
                  <a:cubicBezTo>
                    <a:pt x="9724" y="7245"/>
                    <a:pt x="9724" y="7218"/>
                    <a:pt x="9724" y="7200"/>
                  </a:cubicBezTo>
                  <a:cubicBezTo>
                    <a:pt x="9724" y="7173"/>
                    <a:pt x="9724" y="7138"/>
                    <a:pt x="9724" y="7111"/>
                  </a:cubicBezTo>
                  <a:cubicBezTo>
                    <a:pt x="9724" y="7093"/>
                    <a:pt x="9715" y="7066"/>
                    <a:pt x="9706" y="7040"/>
                  </a:cubicBezTo>
                  <a:cubicBezTo>
                    <a:pt x="9706" y="7031"/>
                    <a:pt x="9697" y="7031"/>
                    <a:pt x="9697" y="7022"/>
                  </a:cubicBezTo>
                  <a:close/>
                  <a:moveTo>
                    <a:pt x="2471" y="7048"/>
                  </a:moveTo>
                  <a:cubicBezTo>
                    <a:pt x="2436" y="7066"/>
                    <a:pt x="2400" y="7075"/>
                    <a:pt x="2373" y="7093"/>
                  </a:cubicBezTo>
                  <a:cubicBezTo>
                    <a:pt x="2355" y="7120"/>
                    <a:pt x="2337" y="7155"/>
                    <a:pt x="2337" y="7191"/>
                  </a:cubicBezTo>
                  <a:cubicBezTo>
                    <a:pt x="2337" y="7218"/>
                    <a:pt x="2355" y="7263"/>
                    <a:pt x="2382" y="7280"/>
                  </a:cubicBezTo>
                  <a:cubicBezTo>
                    <a:pt x="2397" y="7296"/>
                    <a:pt x="2426" y="7318"/>
                    <a:pt x="2462" y="7318"/>
                  </a:cubicBezTo>
                  <a:cubicBezTo>
                    <a:pt x="2468" y="7318"/>
                    <a:pt x="2474" y="7317"/>
                    <a:pt x="2480" y="7316"/>
                  </a:cubicBezTo>
                  <a:cubicBezTo>
                    <a:pt x="2507" y="7307"/>
                    <a:pt x="2543" y="7298"/>
                    <a:pt x="2569" y="7280"/>
                  </a:cubicBezTo>
                  <a:cubicBezTo>
                    <a:pt x="2587" y="7254"/>
                    <a:pt x="2596" y="7218"/>
                    <a:pt x="2605" y="7191"/>
                  </a:cubicBezTo>
                  <a:cubicBezTo>
                    <a:pt x="2614" y="7147"/>
                    <a:pt x="2587" y="7120"/>
                    <a:pt x="2569" y="7093"/>
                  </a:cubicBezTo>
                  <a:cubicBezTo>
                    <a:pt x="2552" y="7066"/>
                    <a:pt x="2507" y="7066"/>
                    <a:pt x="2471" y="7048"/>
                  </a:cubicBezTo>
                  <a:close/>
                  <a:moveTo>
                    <a:pt x="6184" y="7013"/>
                  </a:moveTo>
                  <a:cubicBezTo>
                    <a:pt x="6175" y="7013"/>
                    <a:pt x="6166" y="7016"/>
                    <a:pt x="6156" y="7022"/>
                  </a:cubicBezTo>
                  <a:cubicBezTo>
                    <a:pt x="6144" y="7018"/>
                    <a:pt x="6132" y="7016"/>
                    <a:pt x="6122" y="7016"/>
                  </a:cubicBezTo>
                  <a:cubicBezTo>
                    <a:pt x="6087" y="7016"/>
                    <a:pt x="6060" y="7037"/>
                    <a:pt x="6040" y="7057"/>
                  </a:cubicBezTo>
                  <a:cubicBezTo>
                    <a:pt x="6013" y="7084"/>
                    <a:pt x="5995" y="7120"/>
                    <a:pt x="5995" y="7164"/>
                  </a:cubicBezTo>
                  <a:cubicBezTo>
                    <a:pt x="5995" y="7209"/>
                    <a:pt x="6004" y="7254"/>
                    <a:pt x="6031" y="7271"/>
                  </a:cubicBezTo>
                  <a:cubicBezTo>
                    <a:pt x="6058" y="7298"/>
                    <a:pt x="6093" y="7316"/>
                    <a:pt x="6138" y="7325"/>
                  </a:cubicBezTo>
                  <a:cubicBezTo>
                    <a:pt x="6182" y="7325"/>
                    <a:pt x="6227" y="7307"/>
                    <a:pt x="6254" y="7280"/>
                  </a:cubicBezTo>
                  <a:cubicBezTo>
                    <a:pt x="6281" y="7254"/>
                    <a:pt x="6298" y="7218"/>
                    <a:pt x="6298" y="7173"/>
                  </a:cubicBezTo>
                  <a:cubicBezTo>
                    <a:pt x="6298" y="7129"/>
                    <a:pt x="6289" y="7084"/>
                    <a:pt x="6254" y="7057"/>
                  </a:cubicBezTo>
                  <a:cubicBezTo>
                    <a:pt x="6240" y="7043"/>
                    <a:pt x="6215" y="7013"/>
                    <a:pt x="6184" y="7013"/>
                  </a:cubicBezTo>
                  <a:close/>
                  <a:moveTo>
                    <a:pt x="3131" y="7102"/>
                  </a:moveTo>
                  <a:cubicBezTo>
                    <a:pt x="3069" y="7102"/>
                    <a:pt x="2998" y="7164"/>
                    <a:pt x="3007" y="7245"/>
                  </a:cubicBezTo>
                  <a:cubicBezTo>
                    <a:pt x="3007" y="7316"/>
                    <a:pt x="3060" y="7370"/>
                    <a:pt x="3140" y="7370"/>
                  </a:cubicBezTo>
                  <a:cubicBezTo>
                    <a:pt x="3221" y="7370"/>
                    <a:pt x="3274" y="7316"/>
                    <a:pt x="3274" y="7236"/>
                  </a:cubicBezTo>
                  <a:cubicBezTo>
                    <a:pt x="3265" y="7155"/>
                    <a:pt x="3212" y="7102"/>
                    <a:pt x="3131" y="7102"/>
                  </a:cubicBezTo>
                  <a:close/>
                  <a:moveTo>
                    <a:pt x="6798" y="7084"/>
                  </a:moveTo>
                  <a:cubicBezTo>
                    <a:pt x="6691" y="7084"/>
                    <a:pt x="6646" y="7138"/>
                    <a:pt x="6646" y="7236"/>
                  </a:cubicBezTo>
                  <a:cubicBezTo>
                    <a:pt x="6646" y="7334"/>
                    <a:pt x="6691" y="7387"/>
                    <a:pt x="6798" y="7387"/>
                  </a:cubicBezTo>
                  <a:cubicBezTo>
                    <a:pt x="6896" y="7387"/>
                    <a:pt x="6950" y="7334"/>
                    <a:pt x="6950" y="7236"/>
                  </a:cubicBezTo>
                  <a:cubicBezTo>
                    <a:pt x="6941" y="7138"/>
                    <a:pt x="6896" y="7084"/>
                    <a:pt x="6798" y="7084"/>
                  </a:cubicBezTo>
                  <a:close/>
                  <a:moveTo>
                    <a:pt x="161" y="7218"/>
                  </a:moveTo>
                  <a:cubicBezTo>
                    <a:pt x="161" y="7218"/>
                    <a:pt x="152" y="7227"/>
                    <a:pt x="143" y="7227"/>
                  </a:cubicBezTo>
                  <a:cubicBezTo>
                    <a:pt x="170" y="7245"/>
                    <a:pt x="152" y="7271"/>
                    <a:pt x="161" y="7298"/>
                  </a:cubicBezTo>
                  <a:cubicBezTo>
                    <a:pt x="161" y="7325"/>
                    <a:pt x="170" y="7352"/>
                    <a:pt x="179" y="7370"/>
                  </a:cubicBezTo>
                  <a:cubicBezTo>
                    <a:pt x="179" y="7387"/>
                    <a:pt x="179" y="7387"/>
                    <a:pt x="187" y="7396"/>
                  </a:cubicBezTo>
                  <a:cubicBezTo>
                    <a:pt x="196" y="7396"/>
                    <a:pt x="205" y="7387"/>
                    <a:pt x="205" y="7379"/>
                  </a:cubicBezTo>
                  <a:cubicBezTo>
                    <a:pt x="214" y="7361"/>
                    <a:pt x="223" y="7343"/>
                    <a:pt x="223" y="7325"/>
                  </a:cubicBezTo>
                  <a:cubicBezTo>
                    <a:pt x="223" y="7280"/>
                    <a:pt x="196" y="7227"/>
                    <a:pt x="161" y="7218"/>
                  </a:cubicBezTo>
                  <a:close/>
                  <a:moveTo>
                    <a:pt x="3783" y="7164"/>
                  </a:moveTo>
                  <a:cubicBezTo>
                    <a:pt x="3747" y="7164"/>
                    <a:pt x="3720" y="7173"/>
                    <a:pt x="3693" y="7200"/>
                  </a:cubicBezTo>
                  <a:cubicBezTo>
                    <a:pt x="3658" y="7236"/>
                    <a:pt x="3649" y="7263"/>
                    <a:pt x="3649" y="7298"/>
                  </a:cubicBezTo>
                  <a:cubicBezTo>
                    <a:pt x="3649" y="7334"/>
                    <a:pt x="3658" y="7370"/>
                    <a:pt x="3693" y="7396"/>
                  </a:cubicBezTo>
                  <a:cubicBezTo>
                    <a:pt x="3715" y="7418"/>
                    <a:pt x="3738" y="7434"/>
                    <a:pt x="3765" y="7434"/>
                  </a:cubicBezTo>
                  <a:cubicBezTo>
                    <a:pt x="3770" y="7434"/>
                    <a:pt x="3776" y="7434"/>
                    <a:pt x="3783" y="7432"/>
                  </a:cubicBezTo>
                  <a:cubicBezTo>
                    <a:pt x="3827" y="7432"/>
                    <a:pt x="3854" y="7432"/>
                    <a:pt x="3881" y="7396"/>
                  </a:cubicBezTo>
                  <a:cubicBezTo>
                    <a:pt x="3908" y="7370"/>
                    <a:pt x="3925" y="7343"/>
                    <a:pt x="3916" y="7298"/>
                  </a:cubicBezTo>
                  <a:cubicBezTo>
                    <a:pt x="3925" y="7263"/>
                    <a:pt x="3908" y="7236"/>
                    <a:pt x="3881" y="7209"/>
                  </a:cubicBezTo>
                  <a:cubicBezTo>
                    <a:pt x="3854" y="7173"/>
                    <a:pt x="3827" y="7164"/>
                    <a:pt x="3783" y="7164"/>
                  </a:cubicBezTo>
                  <a:close/>
                  <a:moveTo>
                    <a:pt x="7467" y="7120"/>
                  </a:moveTo>
                  <a:cubicBezTo>
                    <a:pt x="7387" y="7120"/>
                    <a:pt x="7298" y="7200"/>
                    <a:pt x="7298" y="7280"/>
                  </a:cubicBezTo>
                  <a:cubicBezTo>
                    <a:pt x="7298" y="7361"/>
                    <a:pt x="7378" y="7450"/>
                    <a:pt x="7458" y="7450"/>
                  </a:cubicBezTo>
                  <a:cubicBezTo>
                    <a:pt x="7462" y="7450"/>
                    <a:pt x="7466" y="7450"/>
                    <a:pt x="7469" y="7450"/>
                  </a:cubicBezTo>
                  <a:cubicBezTo>
                    <a:pt x="7547" y="7450"/>
                    <a:pt x="7628" y="7366"/>
                    <a:pt x="7628" y="7289"/>
                  </a:cubicBezTo>
                  <a:cubicBezTo>
                    <a:pt x="7628" y="7209"/>
                    <a:pt x="7547" y="7120"/>
                    <a:pt x="7467" y="7120"/>
                  </a:cubicBezTo>
                  <a:close/>
                  <a:moveTo>
                    <a:pt x="776" y="7254"/>
                  </a:moveTo>
                  <a:cubicBezTo>
                    <a:pt x="696" y="7254"/>
                    <a:pt x="660" y="7289"/>
                    <a:pt x="660" y="7370"/>
                  </a:cubicBezTo>
                  <a:cubicBezTo>
                    <a:pt x="660" y="7450"/>
                    <a:pt x="696" y="7486"/>
                    <a:pt x="776" y="7486"/>
                  </a:cubicBezTo>
                  <a:cubicBezTo>
                    <a:pt x="857" y="7486"/>
                    <a:pt x="892" y="7450"/>
                    <a:pt x="892" y="7370"/>
                  </a:cubicBezTo>
                  <a:cubicBezTo>
                    <a:pt x="892" y="7289"/>
                    <a:pt x="857" y="7254"/>
                    <a:pt x="776" y="7254"/>
                  </a:cubicBezTo>
                  <a:close/>
                  <a:moveTo>
                    <a:pt x="4452" y="7200"/>
                  </a:moveTo>
                  <a:cubicBezTo>
                    <a:pt x="4380" y="7200"/>
                    <a:pt x="4300" y="7289"/>
                    <a:pt x="4300" y="7352"/>
                  </a:cubicBezTo>
                  <a:cubicBezTo>
                    <a:pt x="4300" y="7414"/>
                    <a:pt x="4380" y="7494"/>
                    <a:pt x="4443" y="7503"/>
                  </a:cubicBezTo>
                  <a:cubicBezTo>
                    <a:pt x="4514" y="7503"/>
                    <a:pt x="4594" y="7423"/>
                    <a:pt x="4603" y="7352"/>
                  </a:cubicBezTo>
                  <a:cubicBezTo>
                    <a:pt x="4603" y="7289"/>
                    <a:pt x="4514" y="7200"/>
                    <a:pt x="4452" y="7200"/>
                  </a:cubicBezTo>
                  <a:close/>
                  <a:moveTo>
                    <a:pt x="8118" y="7182"/>
                  </a:moveTo>
                  <a:cubicBezTo>
                    <a:pt x="8029" y="7191"/>
                    <a:pt x="7958" y="7263"/>
                    <a:pt x="7958" y="7361"/>
                  </a:cubicBezTo>
                  <a:cubicBezTo>
                    <a:pt x="7967" y="7459"/>
                    <a:pt x="8029" y="7512"/>
                    <a:pt x="8127" y="7521"/>
                  </a:cubicBezTo>
                  <a:cubicBezTo>
                    <a:pt x="8216" y="7521"/>
                    <a:pt x="8297" y="7450"/>
                    <a:pt x="8297" y="7352"/>
                  </a:cubicBezTo>
                  <a:cubicBezTo>
                    <a:pt x="8288" y="7263"/>
                    <a:pt x="8216" y="7182"/>
                    <a:pt x="8118" y="7182"/>
                  </a:cubicBezTo>
                  <a:close/>
                  <a:moveTo>
                    <a:pt x="5121" y="7271"/>
                  </a:moveTo>
                  <a:cubicBezTo>
                    <a:pt x="5041" y="7271"/>
                    <a:pt x="4969" y="7334"/>
                    <a:pt x="4969" y="7414"/>
                  </a:cubicBezTo>
                  <a:cubicBezTo>
                    <a:pt x="4969" y="7494"/>
                    <a:pt x="5032" y="7566"/>
                    <a:pt x="5112" y="7566"/>
                  </a:cubicBezTo>
                  <a:cubicBezTo>
                    <a:pt x="5192" y="7566"/>
                    <a:pt x="5264" y="7503"/>
                    <a:pt x="5264" y="7423"/>
                  </a:cubicBezTo>
                  <a:cubicBezTo>
                    <a:pt x="5264" y="7343"/>
                    <a:pt x="5201" y="7271"/>
                    <a:pt x="5121" y="7271"/>
                  </a:cubicBezTo>
                  <a:close/>
                  <a:moveTo>
                    <a:pt x="8787" y="7236"/>
                  </a:moveTo>
                  <a:cubicBezTo>
                    <a:pt x="8689" y="7236"/>
                    <a:pt x="8627" y="7298"/>
                    <a:pt x="8627" y="7405"/>
                  </a:cubicBezTo>
                  <a:cubicBezTo>
                    <a:pt x="8627" y="7503"/>
                    <a:pt x="8689" y="7566"/>
                    <a:pt x="8787" y="7566"/>
                  </a:cubicBezTo>
                  <a:cubicBezTo>
                    <a:pt x="8894" y="7566"/>
                    <a:pt x="8957" y="7503"/>
                    <a:pt x="8957" y="7405"/>
                  </a:cubicBezTo>
                  <a:cubicBezTo>
                    <a:pt x="8957" y="7298"/>
                    <a:pt x="8894" y="7236"/>
                    <a:pt x="8787" y="7236"/>
                  </a:cubicBezTo>
                  <a:close/>
                  <a:moveTo>
                    <a:pt x="1436" y="7298"/>
                  </a:moveTo>
                  <a:cubicBezTo>
                    <a:pt x="1419" y="7325"/>
                    <a:pt x="1383" y="7316"/>
                    <a:pt x="1365" y="7334"/>
                  </a:cubicBezTo>
                  <a:cubicBezTo>
                    <a:pt x="1329" y="7361"/>
                    <a:pt x="1320" y="7396"/>
                    <a:pt x="1312" y="7432"/>
                  </a:cubicBezTo>
                  <a:cubicBezTo>
                    <a:pt x="1303" y="7450"/>
                    <a:pt x="1329" y="7486"/>
                    <a:pt x="1338" y="7503"/>
                  </a:cubicBezTo>
                  <a:cubicBezTo>
                    <a:pt x="1356" y="7548"/>
                    <a:pt x="1401" y="7557"/>
                    <a:pt x="1436" y="7566"/>
                  </a:cubicBezTo>
                  <a:cubicBezTo>
                    <a:pt x="1439" y="7567"/>
                    <a:pt x="1442" y="7568"/>
                    <a:pt x="1445" y="7568"/>
                  </a:cubicBezTo>
                  <a:cubicBezTo>
                    <a:pt x="1464" y="7568"/>
                    <a:pt x="1494" y="7547"/>
                    <a:pt x="1517" y="7539"/>
                  </a:cubicBezTo>
                  <a:cubicBezTo>
                    <a:pt x="1552" y="7512"/>
                    <a:pt x="1552" y="7468"/>
                    <a:pt x="1579" y="7432"/>
                  </a:cubicBezTo>
                  <a:cubicBezTo>
                    <a:pt x="1552" y="7414"/>
                    <a:pt x="1561" y="7379"/>
                    <a:pt x="1535" y="7352"/>
                  </a:cubicBezTo>
                  <a:cubicBezTo>
                    <a:pt x="1508" y="7325"/>
                    <a:pt x="1472" y="7316"/>
                    <a:pt x="1436" y="7298"/>
                  </a:cubicBezTo>
                  <a:close/>
                  <a:moveTo>
                    <a:pt x="2106" y="7352"/>
                  </a:moveTo>
                  <a:cubicBezTo>
                    <a:pt x="2070" y="7352"/>
                    <a:pt x="2034" y="7370"/>
                    <a:pt x="2016" y="7387"/>
                  </a:cubicBezTo>
                  <a:cubicBezTo>
                    <a:pt x="1990" y="7414"/>
                    <a:pt x="1963" y="7450"/>
                    <a:pt x="1972" y="7486"/>
                  </a:cubicBezTo>
                  <a:cubicBezTo>
                    <a:pt x="1981" y="7521"/>
                    <a:pt x="1990" y="7557"/>
                    <a:pt x="2016" y="7584"/>
                  </a:cubicBezTo>
                  <a:cubicBezTo>
                    <a:pt x="2034" y="7602"/>
                    <a:pt x="2070" y="7610"/>
                    <a:pt x="2106" y="7619"/>
                  </a:cubicBezTo>
                  <a:cubicBezTo>
                    <a:pt x="2110" y="7621"/>
                    <a:pt x="2115" y="7621"/>
                    <a:pt x="2120" y="7621"/>
                  </a:cubicBezTo>
                  <a:cubicBezTo>
                    <a:pt x="2149" y="7621"/>
                    <a:pt x="2172" y="7599"/>
                    <a:pt x="2195" y="7584"/>
                  </a:cubicBezTo>
                  <a:cubicBezTo>
                    <a:pt x="2221" y="7566"/>
                    <a:pt x="2230" y="7521"/>
                    <a:pt x="2248" y="7486"/>
                  </a:cubicBezTo>
                  <a:cubicBezTo>
                    <a:pt x="2230" y="7450"/>
                    <a:pt x="2221" y="7414"/>
                    <a:pt x="2195" y="7387"/>
                  </a:cubicBezTo>
                  <a:cubicBezTo>
                    <a:pt x="2177" y="7370"/>
                    <a:pt x="2132" y="7352"/>
                    <a:pt x="2106" y="7352"/>
                  </a:cubicBezTo>
                  <a:close/>
                  <a:moveTo>
                    <a:pt x="5790" y="7316"/>
                  </a:moveTo>
                  <a:cubicBezTo>
                    <a:pt x="5745" y="7316"/>
                    <a:pt x="5701" y="7325"/>
                    <a:pt x="5674" y="7361"/>
                  </a:cubicBezTo>
                  <a:cubicBezTo>
                    <a:pt x="5647" y="7379"/>
                    <a:pt x="5629" y="7414"/>
                    <a:pt x="5629" y="7459"/>
                  </a:cubicBezTo>
                  <a:cubicBezTo>
                    <a:pt x="5629" y="7512"/>
                    <a:pt x="5638" y="7548"/>
                    <a:pt x="5674" y="7575"/>
                  </a:cubicBezTo>
                  <a:cubicBezTo>
                    <a:pt x="5696" y="7597"/>
                    <a:pt x="5717" y="7624"/>
                    <a:pt x="5754" y="7624"/>
                  </a:cubicBezTo>
                  <a:cubicBezTo>
                    <a:pt x="5762" y="7624"/>
                    <a:pt x="5771" y="7623"/>
                    <a:pt x="5781" y="7619"/>
                  </a:cubicBezTo>
                  <a:cubicBezTo>
                    <a:pt x="5799" y="7619"/>
                    <a:pt x="5826" y="7619"/>
                    <a:pt x="5843" y="7610"/>
                  </a:cubicBezTo>
                  <a:cubicBezTo>
                    <a:pt x="5879" y="7593"/>
                    <a:pt x="5906" y="7566"/>
                    <a:pt x="5924" y="7530"/>
                  </a:cubicBezTo>
                  <a:cubicBezTo>
                    <a:pt x="5933" y="7521"/>
                    <a:pt x="5924" y="7494"/>
                    <a:pt x="5933" y="7468"/>
                  </a:cubicBezTo>
                  <a:cubicBezTo>
                    <a:pt x="5942" y="7423"/>
                    <a:pt x="5924" y="7387"/>
                    <a:pt x="5897" y="7361"/>
                  </a:cubicBezTo>
                  <a:cubicBezTo>
                    <a:pt x="5870" y="7334"/>
                    <a:pt x="5835" y="7316"/>
                    <a:pt x="5790" y="7316"/>
                  </a:cubicBezTo>
                  <a:close/>
                  <a:moveTo>
                    <a:pt x="9456" y="7298"/>
                  </a:moveTo>
                  <a:cubicBezTo>
                    <a:pt x="9349" y="7298"/>
                    <a:pt x="9296" y="7361"/>
                    <a:pt x="9287" y="7468"/>
                  </a:cubicBezTo>
                  <a:cubicBezTo>
                    <a:pt x="9287" y="7521"/>
                    <a:pt x="9305" y="7557"/>
                    <a:pt x="9340" y="7593"/>
                  </a:cubicBezTo>
                  <a:cubicBezTo>
                    <a:pt x="9367" y="7619"/>
                    <a:pt x="9403" y="7637"/>
                    <a:pt x="9448" y="7637"/>
                  </a:cubicBezTo>
                  <a:cubicBezTo>
                    <a:pt x="9555" y="7637"/>
                    <a:pt x="9626" y="7575"/>
                    <a:pt x="9626" y="7477"/>
                  </a:cubicBezTo>
                  <a:cubicBezTo>
                    <a:pt x="9626" y="7370"/>
                    <a:pt x="9564" y="7298"/>
                    <a:pt x="9456" y="7298"/>
                  </a:cubicBezTo>
                  <a:close/>
                  <a:moveTo>
                    <a:pt x="2775" y="7414"/>
                  </a:moveTo>
                  <a:cubicBezTo>
                    <a:pt x="2694" y="7414"/>
                    <a:pt x="2641" y="7468"/>
                    <a:pt x="2641" y="7548"/>
                  </a:cubicBezTo>
                  <a:cubicBezTo>
                    <a:pt x="2641" y="7628"/>
                    <a:pt x="2685" y="7682"/>
                    <a:pt x="2766" y="7682"/>
                  </a:cubicBezTo>
                  <a:cubicBezTo>
                    <a:pt x="2846" y="7682"/>
                    <a:pt x="2899" y="7628"/>
                    <a:pt x="2899" y="7548"/>
                  </a:cubicBezTo>
                  <a:cubicBezTo>
                    <a:pt x="2899" y="7477"/>
                    <a:pt x="2855" y="7423"/>
                    <a:pt x="2775" y="7414"/>
                  </a:cubicBezTo>
                  <a:close/>
                  <a:moveTo>
                    <a:pt x="6450" y="7387"/>
                  </a:moveTo>
                  <a:cubicBezTo>
                    <a:pt x="6343" y="7387"/>
                    <a:pt x="6298" y="7432"/>
                    <a:pt x="6298" y="7530"/>
                  </a:cubicBezTo>
                  <a:cubicBezTo>
                    <a:pt x="6298" y="7637"/>
                    <a:pt x="6343" y="7682"/>
                    <a:pt x="6441" y="7682"/>
                  </a:cubicBezTo>
                  <a:cubicBezTo>
                    <a:pt x="6548" y="7682"/>
                    <a:pt x="6593" y="7637"/>
                    <a:pt x="6593" y="7539"/>
                  </a:cubicBezTo>
                  <a:cubicBezTo>
                    <a:pt x="6593" y="7432"/>
                    <a:pt x="6548" y="7387"/>
                    <a:pt x="6450" y="7387"/>
                  </a:cubicBezTo>
                  <a:close/>
                  <a:moveTo>
                    <a:pt x="3417" y="7465"/>
                  </a:moveTo>
                  <a:cubicBezTo>
                    <a:pt x="3389" y="7465"/>
                    <a:pt x="3366" y="7481"/>
                    <a:pt x="3337" y="7503"/>
                  </a:cubicBezTo>
                  <a:cubicBezTo>
                    <a:pt x="3310" y="7530"/>
                    <a:pt x="3301" y="7557"/>
                    <a:pt x="3301" y="7602"/>
                  </a:cubicBezTo>
                  <a:cubicBezTo>
                    <a:pt x="3301" y="7637"/>
                    <a:pt x="3301" y="7664"/>
                    <a:pt x="3337" y="7691"/>
                  </a:cubicBezTo>
                  <a:cubicBezTo>
                    <a:pt x="3360" y="7714"/>
                    <a:pt x="3383" y="7737"/>
                    <a:pt x="3412" y="7737"/>
                  </a:cubicBezTo>
                  <a:cubicBezTo>
                    <a:pt x="3416" y="7737"/>
                    <a:pt x="3421" y="7737"/>
                    <a:pt x="3426" y="7735"/>
                  </a:cubicBezTo>
                  <a:cubicBezTo>
                    <a:pt x="3462" y="7735"/>
                    <a:pt x="3497" y="7735"/>
                    <a:pt x="3533" y="7700"/>
                  </a:cubicBezTo>
                  <a:cubicBezTo>
                    <a:pt x="3551" y="7673"/>
                    <a:pt x="3577" y="7646"/>
                    <a:pt x="3569" y="7610"/>
                  </a:cubicBezTo>
                  <a:cubicBezTo>
                    <a:pt x="3569" y="7566"/>
                    <a:pt x="3569" y="7530"/>
                    <a:pt x="3533" y="7503"/>
                  </a:cubicBezTo>
                  <a:cubicBezTo>
                    <a:pt x="3510" y="7488"/>
                    <a:pt x="3487" y="7466"/>
                    <a:pt x="3452" y="7466"/>
                  </a:cubicBezTo>
                  <a:cubicBezTo>
                    <a:pt x="3447" y="7466"/>
                    <a:pt x="3441" y="7467"/>
                    <a:pt x="3435" y="7468"/>
                  </a:cubicBezTo>
                  <a:cubicBezTo>
                    <a:pt x="3428" y="7466"/>
                    <a:pt x="3422" y="7465"/>
                    <a:pt x="3417" y="7465"/>
                  </a:cubicBezTo>
                  <a:close/>
                  <a:moveTo>
                    <a:pt x="7110" y="7414"/>
                  </a:moveTo>
                  <a:cubicBezTo>
                    <a:pt x="7030" y="7414"/>
                    <a:pt x="6950" y="7503"/>
                    <a:pt x="6950" y="7584"/>
                  </a:cubicBezTo>
                  <a:cubicBezTo>
                    <a:pt x="6941" y="7664"/>
                    <a:pt x="7030" y="7753"/>
                    <a:pt x="7110" y="7753"/>
                  </a:cubicBezTo>
                  <a:cubicBezTo>
                    <a:pt x="7191" y="7753"/>
                    <a:pt x="7271" y="7664"/>
                    <a:pt x="7280" y="7593"/>
                  </a:cubicBezTo>
                  <a:cubicBezTo>
                    <a:pt x="7280" y="7512"/>
                    <a:pt x="7191" y="7414"/>
                    <a:pt x="7110" y="7414"/>
                  </a:cubicBezTo>
                  <a:close/>
                  <a:moveTo>
                    <a:pt x="428" y="7548"/>
                  </a:moveTo>
                  <a:cubicBezTo>
                    <a:pt x="348" y="7548"/>
                    <a:pt x="312" y="7593"/>
                    <a:pt x="312" y="7664"/>
                  </a:cubicBezTo>
                  <a:cubicBezTo>
                    <a:pt x="312" y="7744"/>
                    <a:pt x="348" y="7789"/>
                    <a:pt x="428" y="7789"/>
                  </a:cubicBezTo>
                  <a:cubicBezTo>
                    <a:pt x="500" y="7789"/>
                    <a:pt x="544" y="7744"/>
                    <a:pt x="544" y="7664"/>
                  </a:cubicBezTo>
                  <a:cubicBezTo>
                    <a:pt x="544" y="7593"/>
                    <a:pt x="500" y="7548"/>
                    <a:pt x="428" y="7548"/>
                  </a:cubicBezTo>
                  <a:close/>
                  <a:moveTo>
                    <a:pt x="4105" y="7521"/>
                  </a:moveTo>
                  <a:cubicBezTo>
                    <a:pt x="4102" y="7521"/>
                    <a:pt x="4098" y="7521"/>
                    <a:pt x="4095" y="7521"/>
                  </a:cubicBezTo>
                  <a:cubicBezTo>
                    <a:pt x="4032" y="7521"/>
                    <a:pt x="3943" y="7610"/>
                    <a:pt x="3952" y="7673"/>
                  </a:cubicBezTo>
                  <a:cubicBezTo>
                    <a:pt x="3952" y="7735"/>
                    <a:pt x="4041" y="7816"/>
                    <a:pt x="4104" y="7816"/>
                  </a:cubicBezTo>
                  <a:cubicBezTo>
                    <a:pt x="4166" y="7816"/>
                    <a:pt x="4255" y="7735"/>
                    <a:pt x="4255" y="7664"/>
                  </a:cubicBezTo>
                  <a:cubicBezTo>
                    <a:pt x="4247" y="7604"/>
                    <a:pt x="4174" y="7521"/>
                    <a:pt x="4105" y="7521"/>
                  </a:cubicBezTo>
                  <a:close/>
                  <a:moveTo>
                    <a:pt x="7761" y="7486"/>
                  </a:moveTo>
                  <a:cubicBezTo>
                    <a:pt x="7663" y="7486"/>
                    <a:pt x="7601" y="7548"/>
                    <a:pt x="7592" y="7646"/>
                  </a:cubicBezTo>
                  <a:cubicBezTo>
                    <a:pt x="7592" y="7744"/>
                    <a:pt x="7663" y="7816"/>
                    <a:pt x="7761" y="7816"/>
                  </a:cubicBezTo>
                  <a:cubicBezTo>
                    <a:pt x="7860" y="7816"/>
                    <a:pt x="7922" y="7744"/>
                    <a:pt x="7931" y="7655"/>
                  </a:cubicBezTo>
                  <a:cubicBezTo>
                    <a:pt x="7931" y="7557"/>
                    <a:pt x="7851" y="7486"/>
                    <a:pt x="7761" y="7486"/>
                  </a:cubicBezTo>
                  <a:close/>
                  <a:moveTo>
                    <a:pt x="1083" y="7613"/>
                  </a:moveTo>
                  <a:cubicBezTo>
                    <a:pt x="1064" y="7613"/>
                    <a:pt x="1044" y="7615"/>
                    <a:pt x="1026" y="7619"/>
                  </a:cubicBezTo>
                  <a:cubicBezTo>
                    <a:pt x="1008" y="7619"/>
                    <a:pt x="999" y="7646"/>
                    <a:pt x="981" y="7655"/>
                  </a:cubicBezTo>
                  <a:cubicBezTo>
                    <a:pt x="937" y="7682"/>
                    <a:pt x="964" y="7726"/>
                    <a:pt x="955" y="7762"/>
                  </a:cubicBezTo>
                  <a:cubicBezTo>
                    <a:pt x="955" y="7780"/>
                    <a:pt x="964" y="7798"/>
                    <a:pt x="981" y="7816"/>
                  </a:cubicBezTo>
                  <a:cubicBezTo>
                    <a:pt x="1002" y="7843"/>
                    <a:pt x="1022" y="7855"/>
                    <a:pt x="1047" y="7855"/>
                  </a:cubicBezTo>
                  <a:cubicBezTo>
                    <a:pt x="1054" y="7855"/>
                    <a:pt x="1062" y="7853"/>
                    <a:pt x="1071" y="7851"/>
                  </a:cubicBezTo>
                  <a:lnTo>
                    <a:pt x="1089" y="7851"/>
                  </a:lnTo>
                  <a:cubicBezTo>
                    <a:pt x="1095" y="7853"/>
                    <a:pt x="1101" y="7854"/>
                    <a:pt x="1106" y="7854"/>
                  </a:cubicBezTo>
                  <a:cubicBezTo>
                    <a:pt x="1131" y="7854"/>
                    <a:pt x="1145" y="7839"/>
                    <a:pt x="1160" y="7825"/>
                  </a:cubicBezTo>
                  <a:cubicBezTo>
                    <a:pt x="1187" y="7798"/>
                    <a:pt x="1196" y="7780"/>
                    <a:pt x="1196" y="7753"/>
                  </a:cubicBezTo>
                  <a:cubicBezTo>
                    <a:pt x="1187" y="7735"/>
                    <a:pt x="1187" y="7726"/>
                    <a:pt x="1196" y="7709"/>
                  </a:cubicBezTo>
                  <a:cubicBezTo>
                    <a:pt x="1196" y="7664"/>
                    <a:pt x="1160" y="7637"/>
                    <a:pt x="1133" y="7619"/>
                  </a:cubicBezTo>
                  <a:cubicBezTo>
                    <a:pt x="1120" y="7615"/>
                    <a:pt x="1102" y="7613"/>
                    <a:pt x="1083" y="7613"/>
                  </a:cubicBezTo>
                  <a:close/>
                  <a:moveTo>
                    <a:pt x="8431" y="7539"/>
                  </a:moveTo>
                  <a:cubicBezTo>
                    <a:pt x="8323" y="7539"/>
                    <a:pt x="8261" y="7593"/>
                    <a:pt x="8261" y="7700"/>
                  </a:cubicBezTo>
                  <a:cubicBezTo>
                    <a:pt x="8261" y="7807"/>
                    <a:pt x="8323" y="7869"/>
                    <a:pt x="8422" y="7869"/>
                  </a:cubicBezTo>
                  <a:cubicBezTo>
                    <a:pt x="8529" y="7869"/>
                    <a:pt x="8591" y="7807"/>
                    <a:pt x="8591" y="7700"/>
                  </a:cubicBezTo>
                  <a:cubicBezTo>
                    <a:pt x="8591" y="7602"/>
                    <a:pt x="8529" y="7539"/>
                    <a:pt x="8431" y="7539"/>
                  </a:cubicBezTo>
                  <a:close/>
                  <a:moveTo>
                    <a:pt x="4755" y="7566"/>
                  </a:moveTo>
                  <a:cubicBezTo>
                    <a:pt x="4675" y="7566"/>
                    <a:pt x="4603" y="7637"/>
                    <a:pt x="4594" y="7718"/>
                  </a:cubicBezTo>
                  <a:cubicBezTo>
                    <a:pt x="4594" y="7780"/>
                    <a:pt x="4675" y="7869"/>
                    <a:pt x="4737" y="7869"/>
                  </a:cubicBezTo>
                  <a:cubicBezTo>
                    <a:pt x="4741" y="7870"/>
                    <a:pt x="4745" y="7870"/>
                    <a:pt x="4750" y="7870"/>
                  </a:cubicBezTo>
                  <a:cubicBezTo>
                    <a:pt x="4826" y="7870"/>
                    <a:pt x="4898" y="7794"/>
                    <a:pt x="4898" y="7726"/>
                  </a:cubicBezTo>
                  <a:cubicBezTo>
                    <a:pt x="4898" y="7646"/>
                    <a:pt x="4835" y="7566"/>
                    <a:pt x="4755" y="7566"/>
                  </a:cubicBezTo>
                  <a:close/>
                  <a:moveTo>
                    <a:pt x="1740" y="7646"/>
                  </a:moveTo>
                  <a:cubicBezTo>
                    <a:pt x="1704" y="7664"/>
                    <a:pt x="1659" y="7673"/>
                    <a:pt x="1642" y="7691"/>
                  </a:cubicBezTo>
                  <a:cubicBezTo>
                    <a:pt x="1624" y="7718"/>
                    <a:pt x="1597" y="7753"/>
                    <a:pt x="1606" y="7789"/>
                  </a:cubicBezTo>
                  <a:cubicBezTo>
                    <a:pt x="1615" y="7816"/>
                    <a:pt x="1624" y="7851"/>
                    <a:pt x="1642" y="7878"/>
                  </a:cubicBezTo>
                  <a:cubicBezTo>
                    <a:pt x="1668" y="7896"/>
                    <a:pt x="1704" y="7905"/>
                    <a:pt x="1740" y="7914"/>
                  </a:cubicBezTo>
                  <a:cubicBezTo>
                    <a:pt x="1745" y="7915"/>
                    <a:pt x="1750" y="7916"/>
                    <a:pt x="1754" y="7916"/>
                  </a:cubicBezTo>
                  <a:cubicBezTo>
                    <a:pt x="1785" y="7916"/>
                    <a:pt x="1815" y="7893"/>
                    <a:pt x="1838" y="7878"/>
                  </a:cubicBezTo>
                  <a:cubicBezTo>
                    <a:pt x="1856" y="7860"/>
                    <a:pt x="1865" y="7816"/>
                    <a:pt x="1874" y="7789"/>
                  </a:cubicBezTo>
                  <a:cubicBezTo>
                    <a:pt x="1882" y="7753"/>
                    <a:pt x="1856" y="7718"/>
                    <a:pt x="1838" y="7691"/>
                  </a:cubicBezTo>
                  <a:cubicBezTo>
                    <a:pt x="1820" y="7673"/>
                    <a:pt x="1775" y="7664"/>
                    <a:pt x="1740" y="7646"/>
                  </a:cubicBezTo>
                  <a:close/>
                  <a:moveTo>
                    <a:pt x="9091" y="7602"/>
                  </a:moveTo>
                  <a:cubicBezTo>
                    <a:pt x="8993" y="7602"/>
                    <a:pt x="8921" y="7664"/>
                    <a:pt x="8921" y="7762"/>
                  </a:cubicBezTo>
                  <a:cubicBezTo>
                    <a:pt x="8921" y="7869"/>
                    <a:pt x="8984" y="7932"/>
                    <a:pt x="9091" y="7932"/>
                  </a:cubicBezTo>
                  <a:cubicBezTo>
                    <a:pt x="9198" y="7932"/>
                    <a:pt x="9260" y="7869"/>
                    <a:pt x="9260" y="7771"/>
                  </a:cubicBezTo>
                  <a:cubicBezTo>
                    <a:pt x="9260" y="7664"/>
                    <a:pt x="9198" y="7602"/>
                    <a:pt x="9091" y="7602"/>
                  </a:cubicBezTo>
                  <a:close/>
                  <a:moveTo>
                    <a:pt x="5415" y="7628"/>
                  </a:moveTo>
                  <a:cubicBezTo>
                    <a:pt x="5362" y="7628"/>
                    <a:pt x="5326" y="7655"/>
                    <a:pt x="5308" y="7673"/>
                  </a:cubicBezTo>
                  <a:cubicBezTo>
                    <a:pt x="5281" y="7700"/>
                    <a:pt x="5264" y="7735"/>
                    <a:pt x="5264" y="7780"/>
                  </a:cubicBezTo>
                  <a:cubicBezTo>
                    <a:pt x="5264" y="7825"/>
                    <a:pt x="5272" y="7869"/>
                    <a:pt x="5299" y="7887"/>
                  </a:cubicBezTo>
                  <a:cubicBezTo>
                    <a:pt x="5326" y="7914"/>
                    <a:pt x="5371" y="7941"/>
                    <a:pt x="5415" y="7941"/>
                  </a:cubicBezTo>
                  <a:cubicBezTo>
                    <a:pt x="5460" y="7941"/>
                    <a:pt x="5504" y="7914"/>
                    <a:pt x="5531" y="7887"/>
                  </a:cubicBezTo>
                  <a:cubicBezTo>
                    <a:pt x="5549" y="7869"/>
                    <a:pt x="5585" y="7825"/>
                    <a:pt x="5558" y="7780"/>
                  </a:cubicBezTo>
                  <a:cubicBezTo>
                    <a:pt x="5585" y="7735"/>
                    <a:pt x="5549" y="7700"/>
                    <a:pt x="5522" y="7673"/>
                  </a:cubicBezTo>
                  <a:cubicBezTo>
                    <a:pt x="5504" y="7646"/>
                    <a:pt x="5460" y="7637"/>
                    <a:pt x="5415" y="7628"/>
                  </a:cubicBezTo>
                  <a:close/>
                  <a:moveTo>
                    <a:pt x="2409" y="7718"/>
                  </a:moveTo>
                  <a:cubicBezTo>
                    <a:pt x="2329" y="7718"/>
                    <a:pt x="2275" y="7771"/>
                    <a:pt x="2275" y="7851"/>
                  </a:cubicBezTo>
                  <a:cubicBezTo>
                    <a:pt x="2275" y="7932"/>
                    <a:pt x="2329" y="7985"/>
                    <a:pt x="2400" y="7985"/>
                  </a:cubicBezTo>
                  <a:cubicBezTo>
                    <a:pt x="2480" y="7985"/>
                    <a:pt x="2534" y="7932"/>
                    <a:pt x="2534" y="7851"/>
                  </a:cubicBezTo>
                  <a:cubicBezTo>
                    <a:pt x="2543" y="7771"/>
                    <a:pt x="2489" y="7718"/>
                    <a:pt x="2409" y="7718"/>
                  </a:cubicBezTo>
                  <a:close/>
                  <a:moveTo>
                    <a:pt x="6084" y="7682"/>
                  </a:moveTo>
                  <a:cubicBezTo>
                    <a:pt x="5986" y="7682"/>
                    <a:pt x="5933" y="7735"/>
                    <a:pt x="5933" y="7825"/>
                  </a:cubicBezTo>
                  <a:cubicBezTo>
                    <a:pt x="5933" y="7932"/>
                    <a:pt x="5977" y="7985"/>
                    <a:pt x="6075" y="7985"/>
                  </a:cubicBezTo>
                  <a:cubicBezTo>
                    <a:pt x="6182" y="7985"/>
                    <a:pt x="6227" y="7941"/>
                    <a:pt x="6227" y="7833"/>
                  </a:cubicBezTo>
                  <a:cubicBezTo>
                    <a:pt x="6227" y="7735"/>
                    <a:pt x="6182" y="7682"/>
                    <a:pt x="6084" y="7682"/>
                  </a:cubicBezTo>
                  <a:close/>
                  <a:moveTo>
                    <a:pt x="9696" y="7648"/>
                  </a:moveTo>
                  <a:cubicBezTo>
                    <a:pt x="9690" y="7648"/>
                    <a:pt x="9684" y="7650"/>
                    <a:pt x="9679" y="7655"/>
                  </a:cubicBezTo>
                  <a:cubicBezTo>
                    <a:pt x="9644" y="7682"/>
                    <a:pt x="9608" y="7700"/>
                    <a:pt x="9599" y="7744"/>
                  </a:cubicBezTo>
                  <a:cubicBezTo>
                    <a:pt x="9590" y="7771"/>
                    <a:pt x="9555" y="7816"/>
                    <a:pt x="9590" y="7851"/>
                  </a:cubicBezTo>
                  <a:cubicBezTo>
                    <a:pt x="9581" y="7923"/>
                    <a:pt x="9644" y="7949"/>
                    <a:pt x="9679" y="7985"/>
                  </a:cubicBezTo>
                  <a:cubicBezTo>
                    <a:pt x="9683" y="7987"/>
                    <a:pt x="9686" y="7988"/>
                    <a:pt x="9690" y="7988"/>
                  </a:cubicBezTo>
                  <a:cubicBezTo>
                    <a:pt x="9706" y="7988"/>
                    <a:pt x="9724" y="7973"/>
                    <a:pt x="9724" y="7958"/>
                  </a:cubicBezTo>
                  <a:cubicBezTo>
                    <a:pt x="9724" y="7914"/>
                    <a:pt x="9724" y="7869"/>
                    <a:pt x="9724" y="7825"/>
                  </a:cubicBezTo>
                  <a:cubicBezTo>
                    <a:pt x="9724" y="7771"/>
                    <a:pt x="9724" y="7726"/>
                    <a:pt x="9724" y="7682"/>
                  </a:cubicBezTo>
                  <a:cubicBezTo>
                    <a:pt x="9724" y="7663"/>
                    <a:pt x="9710" y="7648"/>
                    <a:pt x="9696" y="7648"/>
                  </a:cubicBezTo>
                  <a:close/>
                  <a:moveTo>
                    <a:pt x="3096" y="7769"/>
                  </a:moveTo>
                  <a:cubicBezTo>
                    <a:pt x="3090" y="7769"/>
                    <a:pt x="3084" y="7769"/>
                    <a:pt x="3078" y="7771"/>
                  </a:cubicBezTo>
                  <a:cubicBezTo>
                    <a:pt x="3033" y="7771"/>
                    <a:pt x="3007" y="7771"/>
                    <a:pt x="2971" y="7807"/>
                  </a:cubicBezTo>
                  <a:cubicBezTo>
                    <a:pt x="2944" y="7833"/>
                    <a:pt x="2935" y="7860"/>
                    <a:pt x="2935" y="7896"/>
                  </a:cubicBezTo>
                  <a:cubicBezTo>
                    <a:pt x="2935" y="7941"/>
                    <a:pt x="2944" y="7967"/>
                    <a:pt x="2971" y="8003"/>
                  </a:cubicBezTo>
                  <a:cubicBezTo>
                    <a:pt x="3000" y="8018"/>
                    <a:pt x="3023" y="8032"/>
                    <a:pt x="3055" y="8032"/>
                  </a:cubicBezTo>
                  <a:cubicBezTo>
                    <a:pt x="3062" y="8032"/>
                    <a:pt x="3070" y="8031"/>
                    <a:pt x="3078" y="8030"/>
                  </a:cubicBezTo>
                  <a:cubicBezTo>
                    <a:pt x="3086" y="8034"/>
                    <a:pt x="3094" y="8036"/>
                    <a:pt x="3101" y="8036"/>
                  </a:cubicBezTo>
                  <a:cubicBezTo>
                    <a:pt x="3126" y="8036"/>
                    <a:pt x="3146" y="8015"/>
                    <a:pt x="3167" y="7994"/>
                  </a:cubicBezTo>
                  <a:cubicBezTo>
                    <a:pt x="3203" y="7967"/>
                    <a:pt x="3203" y="7941"/>
                    <a:pt x="3203" y="7896"/>
                  </a:cubicBezTo>
                  <a:cubicBezTo>
                    <a:pt x="3203" y="7860"/>
                    <a:pt x="3194" y="7833"/>
                    <a:pt x="3167" y="7807"/>
                  </a:cubicBezTo>
                  <a:cubicBezTo>
                    <a:pt x="3145" y="7785"/>
                    <a:pt x="3123" y="7769"/>
                    <a:pt x="3096" y="7769"/>
                  </a:cubicBezTo>
                  <a:close/>
                  <a:moveTo>
                    <a:pt x="6744" y="7735"/>
                  </a:moveTo>
                  <a:cubicBezTo>
                    <a:pt x="6673" y="7735"/>
                    <a:pt x="6584" y="7816"/>
                    <a:pt x="6584" y="7896"/>
                  </a:cubicBezTo>
                  <a:cubicBezTo>
                    <a:pt x="6575" y="7976"/>
                    <a:pt x="6664" y="8065"/>
                    <a:pt x="6744" y="8065"/>
                  </a:cubicBezTo>
                  <a:cubicBezTo>
                    <a:pt x="6748" y="8066"/>
                    <a:pt x="6751" y="8066"/>
                    <a:pt x="6755" y="8066"/>
                  </a:cubicBezTo>
                  <a:cubicBezTo>
                    <a:pt x="6824" y="8066"/>
                    <a:pt x="6905" y="7981"/>
                    <a:pt x="6914" y="7905"/>
                  </a:cubicBezTo>
                  <a:cubicBezTo>
                    <a:pt x="6914" y="7833"/>
                    <a:pt x="6834" y="7735"/>
                    <a:pt x="6744" y="7735"/>
                  </a:cubicBezTo>
                  <a:close/>
                  <a:moveTo>
                    <a:pt x="3738" y="7816"/>
                  </a:moveTo>
                  <a:cubicBezTo>
                    <a:pt x="3676" y="7816"/>
                    <a:pt x="3586" y="7896"/>
                    <a:pt x="3586" y="7958"/>
                  </a:cubicBezTo>
                  <a:cubicBezTo>
                    <a:pt x="3586" y="8030"/>
                    <a:pt x="3667" y="8110"/>
                    <a:pt x="3729" y="8119"/>
                  </a:cubicBezTo>
                  <a:cubicBezTo>
                    <a:pt x="3801" y="8119"/>
                    <a:pt x="3881" y="8039"/>
                    <a:pt x="3881" y="7967"/>
                  </a:cubicBezTo>
                  <a:cubicBezTo>
                    <a:pt x="3890" y="7905"/>
                    <a:pt x="3801" y="7816"/>
                    <a:pt x="3738" y="7816"/>
                  </a:cubicBezTo>
                  <a:close/>
                  <a:moveTo>
                    <a:pt x="7399" y="7788"/>
                  </a:moveTo>
                  <a:cubicBezTo>
                    <a:pt x="7308" y="7788"/>
                    <a:pt x="7244" y="7865"/>
                    <a:pt x="7244" y="7949"/>
                  </a:cubicBezTo>
                  <a:cubicBezTo>
                    <a:pt x="7244" y="8048"/>
                    <a:pt x="7315" y="8119"/>
                    <a:pt x="7414" y="8119"/>
                  </a:cubicBezTo>
                  <a:cubicBezTo>
                    <a:pt x="7503" y="8110"/>
                    <a:pt x="7574" y="8057"/>
                    <a:pt x="7574" y="7958"/>
                  </a:cubicBezTo>
                  <a:cubicBezTo>
                    <a:pt x="7583" y="7860"/>
                    <a:pt x="7512" y="7789"/>
                    <a:pt x="7414" y="7789"/>
                  </a:cubicBezTo>
                  <a:cubicBezTo>
                    <a:pt x="7409" y="7788"/>
                    <a:pt x="7404" y="7788"/>
                    <a:pt x="7399" y="7788"/>
                  </a:cubicBezTo>
                  <a:close/>
                  <a:moveTo>
                    <a:pt x="732" y="7914"/>
                  </a:moveTo>
                  <a:cubicBezTo>
                    <a:pt x="642" y="7914"/>
                    <a:pt x="607" y="7949"/>
                    <a:pt x="607" y="8030"/>
                  </a:cubicBezTo>
                  <a:cubicBezTo>
                    <a:pt x="607" y="8119"/>
                    <a:pt x="642" y="8155"/>
                    <a:pt x="723" y="8155"/>
                  </a:cubicBezTo>
                  <a:cubicBezTo>
                    <a:pt x="812" y="8155"/>
                    <a:pt x="839" y="8119"/>
                    <a:pt x="839" y="8039"/>
                  </a:cubicBezTo>
                  <a:cubicBezTo>
                    <a:pt x="839" y="7949"/>
                    <a:pt x="812" y="7914"/>
                    <a:pt x="732" y="7914"/>
                  </a:cubicBezTo>
                  <a:close/>
                  <a:moveTo>
                    <a:pt x="4398" y="7869"/>
                  </a:moveTo>
                  <a:cubicBezTo>
                    <a:pt x="4318" y="7869"/>
                    <a:pt x="4247" y="7941"/>
                    <a:pt x="4255" y="8021"/>
                  </a:cubicBezTo>
                  <a:cubicBezTo>
                    <a:pt x="4255" y="8097"/>
                    <a:pt x="4319" y="8164"/>
                    <a:pt x="4394" y="8164"/>
                  </a:cubicBezTo>
                  <a:cubicBezTo>
                    <a:pt x="4398" y="8164"/>
                    <a:pt x="4403" y="8164"/>
                    <a:pt x="4407" y="8164"/>
                  </a:cubicBezTo>
                  <a:cubicBezTo>
                    <a:pt x="4479" y="8164"/>
                    <a:pt x="4550" y="8092"/>
                    <a:pt x="4550" y="8021"/>
                  </a:cubicBezTo>
                  <a:cubicBezTo>
                    <a:pt x="4550" y="7941"/>
                    <a:pt x="4479" y="7869"/>
                    <a:pt x="4398" y="7869"/>
                  </a:cubicBezTo>
                  <a:close/>
                  <a:moveTo>
                    <a:pt x="8074" y="7851"/>
                  </a:moveTo>
                  <a:cubicBezTo>
                    <a:pt x="7976" y="7851"/>
                    <a:pt x="7913" y="7914"/>
                    <a:pt x="7913" y="8012"/>
                  </a:cubicBezTo>
                  <a:cubicBezTo>
                    <a:pt x="7913" y="8119"/>
                    <a:pt x="7967" y="8181"/>
                    <a:pt x="8074" y="8181"/>
                  </a:cubicBezTo>
                  <a:cubicBezTo>
                    <a:pt x="8181" y="8181"/>
                    <a:pt x="8243" y="8119"/>
                    <a:pt x="8243" y="8021"/>
                  </a:cubicBezTo>
                  <a:cubicBezTo>
                    <a:pt x="8243" y="7914"/>
                    <a:pt x="8181" y="7851"/>
                    <a:pt x="8074" y="7851"/>
                  </a:cubicBezTo>
                  <a:close/>
                  <a:moveTo>
                    <a:pt x="1406" y="7948"/>
                  </a:moveTo>
                  <a:cubicBezTo>
                    <a:pt x="1401" y="7948"/>
                    <a:pt x="1397" y="7948"/>
                    <a:pt x="1392" y="7949"/>
                  </a:cubicBezTo>
                  <a:cubicBezTo>
                    <a:pt x="1356" y="7958"/>
                    <a:pt x="1320" y="7967"/>
                    <a:pt x="1294" y="7985"/>
                  </a:cubicBezTo>
                  <a:cubicBezTo>
                    <a:pt x="1276" y="8012"/>
                    <a:pt x="1267" y="8048"/>
                    <a:pt x="1258" y="8083"/>
                  </a:cubicBezTo>
                  <a:cubicBezTo>
                    <a:pt x="1249" y="8119"/>
                    <a:pt x="1276" y="8155"/>
                    <a:pt x="1303" y="8181"/>
                  </a:cubicBezTo>
                  <a:cubicBezTo>
                    <a:pt x="1312" y="8199"/>
                    <a:pt x="1356" y="8208"/>
                    <a:pt x="1392" y="8217"/>
                  </a:cubicBezTo>
                  <a:cubicBezTo>
                    <a:pt x="1397" y="8218"/>
                    <a:pt x="1401" y="8219"/>
                    <a:pt x="1406" y="8219"/>
                  </a:cubicBezTo>
                  <a:cubicBezTo>
                    <a:pt x="1435" y="8219"/>
                    <a:pt x="1458" y="8197"/>
                    <a:pt x="1481" y="8181"/>
                  </a:cubicBezTo>
                  <a:cubicBezTo>
                    <a:pt x="1508" y="8164"/>
                    <a:pt x="1517" y="8119"/>
                    <a:pt x="1526" y="8083"/>
                  </a:cubicBezTo>
                  <a:cubicBezTo>
                    <a:pt x="1517" y="8048"/>
                    <a:pt x="1508" y="8003"/>
                    <a:pt x="1481" y="7985"/>
                  </a:cubicBezTo>
                  <a:cubicBezTo>
                    <a:pt x="1458" y="7970"/>
                    <a:pt x="1435" y="7948"/>
                    <a:pt x="1406" y="7948"/>
                  </a:cubicBezTo>
                  <a:close/>
                  <a:moveTo>
                    <a:pt x="5058" y="7932"/>
                  </a:moveTo>
                  <a:cubicBezTo>
                    <a:pt x="5014" y="7932"/>
                    <a:pt x="4978" y="7949"/>
                    <a:pt x="4960" y="7976"/>
                  </a:cubicBezTo>
                  <a:cubicBezTo>
                    <a:pt x="4933" y="8003"/>
                    <a:pt x="4907" y="8030"/>
                    <a:pt x="4916" y="8083"/>
                  </a:cubicBezTo>
                  <a:cubicBezTo>
                    <a:pt x="4916" y="8128"/>
                    <a:pt x="4925" y="8164"/>
                    <a:pt x="4951" y="8190"/>
                  </a:cubicBezTo>
                  <a:cubicBezTo>
                    <a:pt x="4978" y="8217"/>
                    <a:pt x="5014" y="8235"/>
                    <a:pt x="5067" y="8235"/>
                  </a:cubicBezTo>
                  <a:cubicBezTo>
                    <a:pt x="5112" y="8235"/>
                    <a:pt x="5157" y="8217"/>
                    <a:pt x="5183" y="8190"/>
                  </a:cubicBezTo>
                  <a:cubicBezTo>
                    <a:pt x="5201" y="8164"/>
                    <a:pt x="5228" y="8128"/>
                    <a:pt x="5210" y="8083"/>
                  </a:cubicBezTo>
                  <a:cubicBezTo>
                    <a:pt x="5237" y="8039"/>
                    <a:pt x="5201" y="8003"/>
                    <a:pt x="5174" y="7976"/>
                  </a:cubicBezTo>
                  <a:cubicBezTo>
                    <a:pt x="5148" y="7949"/>
                    <a:pt x="5112" y="7932"/>
                    <a:pt x="5058" y="7932"/>
                  </a:cubicBezTo>
                  <a:close/>
                  <a:moveTo>
                    <a:pt x="8725" y="7905"/>
                  </a:moveTo>
                  <a:cubicBezTo>
                    <a:pt x="8618" y="7905"/>
                    <a:pt x="8555" y="7967"/>
                    <a:pt x="8555" y="8065"/>
                  </a:cubicBezTo>
                  <a:cubicBezTo>
                    <a:pt x="8555" y="8172"/>
                    <a:pt x="8618" y="8235"/>
                    <a:pt x="8725" y="8235"/>
                  </a:cubicBezTo>
                  <a:cubicBezTo>
                    <a:pt x="8832" y="8235"/>
                    <a:pt x="8894" y="8172"/>
                    <a:pt x="8894" y="8065"/>
                  </a:cubicBezTo>
                  <a:cubicBezTo>
                    <a:pt x="8894" y="7958"/>
                    <a:pt x="8832" y="7905"/>
                    <a:pt x="8725" y="7905"/>
                  </a:cubicBezTo>
                  <a:close/>
                  <a:moveTo>
                    <a:pt x="5719" y="7985"/>
                  </a:moveTo>
                  <a:cubicBezTo>
                    <a:pt x="5620" y="7985"/>
                    <a:pt x="5567" y="8030"/>
                    <a:pt x="5567" y="8128"/>
                  </a:cubicBezTo>
                  <a:cubicBezTo>
                    <a:pt x="5567" y="8235"/>
                    <a:pt x="5611" y="8280"/>
                    <a:pt x="5710" y="8280"/>
                  </a:cubicBezTo>
                  <a:cubicBezTo>
                    <a:pt x="5817" y="8280"/>
                    <a:pt x="5861" y="8235"/>
                    <a:pt x="5861" y="8137"/>
                  </a:cubicBezTo>
                  <a:cubicBezTo>
                    <a:pt x="5861" y="8030"/>
                    <a:pt x="5817" y="7985"/>
                    <a:pt x="5719" y="7985"/>
                  </a:cubicBezTo>
                  <a:close/>
                  <a:moveTo>
                    <a:pt x="2026" y="8020"/>
                  </a:moveTo>
                  <a:cubicBezTo>
                    <a:pt x="1955" y="8020"/>
                    <a:pt x="1909" y="8071"/>
                    <a:pt x="1909" y="8137"/>
                  </a:cubicBezTo>
                  <a:cubicBezTo>
                    <a:pt x="1901" y="8213"/>
                    <a:pt x="1956" y="8280"/>
                    <a:pt x="2022" y="8280"/>
                  </a:cubicBezTo>
                  <a:cubicBezTo>
                    <a:pt x="2026" y="8280"/>
                    <a:pt x="2030" y="8280"/>
                    <a:pt x="2034" y="8280"/>
                  </a:cubicBezTo>
                  <a:cubicBezTo>
                    <a:pt x="2041" y="8281"/>
                    <a:pt x="2048" y="8282"/>
                    <a:pt x="2055" y="8282"/>
                  </a:cubicBezTo>
                  <a:cubicBezTo>
                    <a:pt x="2119" y="8282"/>
                    <a:pt x="2177" y="8211"/>
                    <a:pt x="2177" y="8155"/>
                  </a:cubicBezTo>
                  <a:cubicBezTo>
                    <a:pt x="2168" y="8074"/>
                    <a:pt x="2123" y="8021"/>
                    <a:pt x="2043" y="8021"/>
                  </a:cubicBezTo>
                  <a:cubicBezTo>
                    <a:pt x="2037" y="8020"/>
                    <a:pt x="2031" y="8020"/>
                    <a:pt x="2026" y="8020"/>
                  </a:cubicBezTo>
                  <a:close/>
                  <a:moveTo>
                    <a:pt x="9394" y="7949"/>
                  </a:moveTo>
                  <a:cubicBezTo>
                    <a:pt x="9367" y="7949"/>
                    <a:pt x="9269" y="7994"/>
                    <a:pt x="9260" y="8012"/>
                  </a:cubicBezTo>
                  <a:cubicBezTo>
                    <a:pt x="9242" y="8030"/>
                    <a:pt x="9207" y="8119"/>
                    <a:pt x="9207" y="8137"/>
                  </a:cubicBezTo>
                  <a:cubicBezTo>
                    <a:pt x="9207" y="8190"/>
                    <a:pt x="9233" y="8235"/>
                    <a:pt x="9269" y="8262"/>
                  </a:cubicBezTo>
                  <a:cubicBezTo>
                    <a:pt x="9296" y="8288"/>
                    <a:pt x="9340" y="8315"/>
                    <a:pt x="9394" y="8315"/>
                  </a:cubicBezTo>
                  <a:cubicBezTo>
                    <a:pt x="9439" y="8315"/>
                    <a:pt x="9483" y="8288"/>
                    <a:pt x="9519" y="8253"/>
                  </a:cubicBezTo>
                  <a:cubicBezTo>
                    <a:pt x="9546" y="8244"/>
                    <a:pt x="9572" y="8146"/>
                    <a:pt x="9572" y="8128"/>
                  </a:cubicBezTo>
                  <a:cubicBezTo>
                    <a:pt x="9572" y="8083"/>
                    <a:pt x="9546" y="8039"/>
                    <a:pt x="9519" y="8003"/>
                  </a:cubicBezTo>
                  <a:cubicBezTo>
                    <a:pt x="9483" y="7976"/>
                    <a:pt x="9439" y="7949"/>
                    <a:pt x="9394" y="7949"/>
                  </a:cubicBezTo>
                  <a:close/>
                  <a:moveTo>
                    <a:pt x="2712" y="8065"/>
                  </a:moveTo>
                  <a:cubicBezTo>
                    <a:pt x="2676" y="8065"/>
                    <a:pt x="2641" y="8065"/>
                    <a:pt x="2605" y="8101"/>
                  </a:cubicBezTo>
                  <a:cubicBezTo>
                    <a:pt x="2587" y="8128"/>
                    <a:pt x="2560" y="8155"/>
                    <a:pt x="2569" y="8190"/>
                  </a:cubicBezTo>
                  <a:cubicBezTo>
                    <a:pt x="2569" y="8235"/>
                    <a:pt x="2578" y="8271"/>
                    <a:pt x="2605" y="8297"/>
                  </a:cubicBezTo>
                  <a:cubicBezTo>
                    <a:pt x="2641" y="8324"/>
                    <a:pt x="2668" y="8333"/>
                    <a:pt x="2703" y="8333"/>
                  </a:cubicBezTo>
                  <a:cubicBezTo>
                    <a:pt x="2739" y="8333"/>
                    <a:pt x="2766" y="8333"/>
                    <a:pt x="2801" y="8297"/>
                  </a:cubicBezTo>
                  <a:cubicBezTo>
                    <a:pt x="2819" y="8271"/>
                    <a:pt x="2846" y="8253"/>
                    <a:pt x="2837" y="8208"/>
                  </a:cubicBezTo>
                  <a:cubicBezTo>
                    <a:pt x="2837" y="8172"/>
                    <a:pt x="2846" y="8137"/>
                    <a:pt x="2801" y="8101"/>
                  </a:cubicBezTo>
                  <a:cubicBezTo>
                    <a:pt x="2775" y="8083"/>
                    <a:pt x="2748" y="8065"/>
                    <a:pt x="2712" y="8065"/>
                  </a:cubicBezTo>
                  <a:close/>
                  <a:moveTo>
                    <a:pt x="6388" y="8030"/>
                  </a:moveTo>
                  <a:cubicBezTo>
                    <a:pt x="6307" y="8030"/>
                    <a:pt x="6209" y="8119"/>
                    <a:pt x="6209" y="8199"/>
                  </a:cubicBezTo>
                  <a:cubicBezTo>
                    <a:pt x="6209" y="8280"/>
                    <a:pt x="6298" y="8360"/>
                    <a:pt x="6379" y="8369"/>
                  </a:cubicBezTo>
                  <a:cubicBezTo>
                    <a:pt x="6459" y="8369"/>
                    <a:pt x="6548" y="8280"/>
                    <a:pt x="6548" y="8199"/>
                  </a:cubicBezTo>
                  <a:cubicBezTo>
                    <a:pt x="6548" y="8119"/>
                    <a:pt x="6459" y="8039"/>
                    <a:pt x="6388" y="8030"/>
                  </a:cubicBezTo>
                  <a:close/>
                  <a:moveTo>
                    <a:pt x="393" y="8217"/>
                  </a:moveTo>
                  <a:cubicBezTo>
                    <a:pt x="384" y="8217"/>
                    <a:pt x="384" y="8226"/>
                    <a:pt x="384" y="8235"/>
                  </a:cubicBezTo>
                  <a:cubicBezTo>
                    <a:pt x="402" y="8271"/>
                    <a:pt x="402" y="8306"/>
                    <a:pt x="419" y="8351"/>
                  </a:cubicBezTo>
                  <a:cubicBezTo>
                    <a:pt x="428" y="8369"/>
                    <a:pt x="419" y="8413"/>
                    <a:pt x="446" y="8413"/>
                  </a:cubicBezTo>
                  <a:cubicBezTo>
                    <a:pt x="482" y="8404"/>
                    <a:pt x="473" y="8369"/>
                    <a:pt x="473" y="8333"/>
                  </a:cubicBezTo>
                  <a:cubicBezTo>
                    <a:pt x="491" y="8288"/>
                    <a:pt x="464" y="8253"/>
                    <a:pt x="428" y="8226"/>
                  </a:cubicBezTo>
                  <a:cubicBezTo>
                    <a:pt x="419" y="8217"/>
                    <a:pt x="402" y="8217"/>
                    <a:pt x="393" y="8217"/>
                  </a:cubicBezTo>
                  <a:close/>
                  <a:moveTo>
                    <a:pt x="3372" y="8119"/>
                  </a:moveTo>
                  <a:cubicBezTo>
                    <a:pt x="3337" y="8119"/>
                    <a:pt x="3301" y="8137"/>
                    <a:pt x="3274" y="8155"/>
                  </a:cubicBezTo>
                  <a:cubicBezTo>
                    <a:pt x="3247" y="8181"/>
                    <a:pt x="3221" y="8226"/>
                    <a:pt x="3221" y="8262"/>
                  </a:cubicBezTo>
                  <a:cubicBezTo>
                    <a:pt x="3221" y="8297"/>
                    <a:pt x="3238" y="8342"/>
                    <a:pt x="3265" y="8360"/>
                  </a:cubicBezTo>
                  <a:cubicBezTo>
                    <a:pt x="3283" y="8387"/>
                    <a:pt x="3328" y="8413"/>
                    <a:pt x="3363" y="8413"/>
                  </a:cubicBezTo>
                  <a:cubicBezTo>
                    <a:pt x="3399" y="8413"/>
                    <a:pt x="3444" y="8396"/>
                    <a:pt x="3470" y="8369"/>
                  </a:cubicBezTo>
                  <a:cubicBezTo>
                    <a:pt x="3497" y="8351"/>
                    <a:pt x="3506" y="8306"/>
                    <a:pt x="3524" y="8271"/>
                  </a:cubicBezTo>
                  <a:cubicBezTo>
                    <a:pt x="3506" y="8235"/>
                    <a:pt x="3497" y="8190"/>
                    <a:pt x="3470" y="8164"/>
                  </a:cubicBezTo>
                  <a:cubicBezTo>
                    <a:pt x="3444" y="8137"/>
                    <a:pt x="3408" y="8119"/>
                    <a:pt x="3372" y="8119"/>
                  </a:cubicBezTo>
                  <a:close/>
                  <a:moveTo>
                    <a:pt x="7039" y="8083"/>
                  </a:moveTo>
                  <a:cubicBezTo>
                    <a:pt x="6959" y="8083"/>
                    <a:pt x="6878" y="8172"/>
                    <a:pt x="6878" y="8253"/>
                  </a:cubicBezTo>
                  <a:cubicBezTo>
                    <a:pt x="6878" y="8329"/>
                    <a:pt x="6959" y="8414"/>
                    <a:pt x="7044" y="8414"/>
                  </a:cubicBezTo>
                  <a:cubicBezTo>
                    <a:pt x="7048" y="8414"/>
                    <a:pt x="7053" y="8414"/>
                    <a:pt x="7057" y="8413"/>
                  </a:cubicBezTo>
                  <a:cubicBezTo>
                    <a:pt x="7128" y="8413"/>
                    <a:pt x="7208" y="8324"/>
                    <a:pt x="7208" y="8244"/>
                  </a:cubicBezTo>
                  <a:cubicBezTo>
                    <a:pt x="7208" y="8164"/>
                    <a:pt x="7119" y="8083"/>
                    <a:pt x="7039" y="8083"/>
                  </a:cubicBezTo>
                  <a:close/>
                  <a:moveTo>
                    <a:pt x="4041" y="8164"/>
                  </a:moveTo>
                  <a:cubicBezTo>
                    <a:pt x="3952" y="8164"/>
                    <a:pt x="3890" y="8235"/>
                    <a:pt x="3881" y="8315"/>
                  </a:cubicBezTo>
                  <a:cubicBezTo>
                    <a:pt x="3881" y="8396"/>
                    <a:pt x="3952" y="8467"/>
                    <a:pt x="4024" y="8467"/>
                  </a:cubicBezTo>
                  <a:cubicBezTo>
                    <a:pt x="4113" y="8467"/>
                    <a:pt x="4184" y="8404"/>
                    <a:pt x="4184" y="8324"/>
                  </a:cubicBezTo>
                  <a:cubicBezTo>
                    <a:pt x="4184" y="8235"/>
                    <a:pt x="4122" y="8164"/>
                    <a:pt x="4041" y="8164"/>
                  </a:cubicBezTo>
                  <a:close/>
                  <a:moveTo>
                    <a:pt x="7697" y="8154"/>
                  </a:moveTo>
                  <a:cubicBezTo>
                    <a:pt x="7602" y="8154"/>
                    <a:pt x="7547" y="8215"/>
                    <a:pt x="7547" y="8315"/>
                  </a:cubicBezTo>
                  <a:cubicBezTo>
                    <a:pt x="7547" y="8422"/>
                    <a:pt x="7601" y="8485"/>
                    <a:pt x="7708" y="8485"/>
                  </a:cubicBezTo>
                  <a:cubicBezTo>
                    <a:pt x="7815" y="8485"/>
                    <a:pt x="7877" y="8422"/>
                    <a:pt x="7877" y="8315"/>
                  </a:cubicBezTo>
                  <a:cubicBezTo>
                    <a:pt x="7877" y="8217"/>
                    <a:pt x="7815" y="8155"/>
                    <a:pt x="7717" y="8155"/>
                  </a:cubicBezTo>
                  <a:cubicBezTo>
                    <a:pt x="7710" y="8154"/>
                    <a:pt x="7703" y="8154"/>
                    <a:pt x="7697" y="8154"/>
                  </a:cubicBezTo>
                  <a:close/>
                  <a:moveTo>
                    <a:pt x="4702" y="8235"/>
                  </a:moveTo>
                  <a:cubicBezTo>
                    <a:pt x="4621" y="8235"/>
                    <a:pt x="4550" y="8306"/>
                    <a:pt x="4550" y="8378"/>
                  </a:cubicBezTo>
                  <a:cubicBezTo>
                    <a:pt x="4550" y="8458"/>
                    <a:pt x="4621" y="8529"/>
                    <a:pt x="4702" y="8529"/>
                  </a:cubicBezTo>
                  <a:cubicBezTo>
                    <a:pt x="4782" y="8529"/>
                    <a:pt x="4853" y="8467"/>
                    <a:pt x="4853" y="8387"/>
                  </a:cubicBezTo>
                  <a:cubicBezTo>
                    <a:pt x="4853" y="8297"/>
                    <a:pt x="4782" y="8235"/>
                    <a:pt x="4702" y="8235"/>
                  </a:cubicBezTo>
                  <a:close/>
                  <a:moveTo>
                    <a:pt x="8377" y="8199"/>
                  </a:moveTo>
                  <a:cubicBezTo>
                    <a:pt x="8270" y="8199"/>
                    <a:pt x="8208" y="8262"/>
                    <a:pt x="8208" y="8369"/>
                  </a:cubicBezTo>
                  <a:cubicBezTo>
                    <a:pt x="8208" y="8467"/>
                    <a:pt x="8270" y="8529"/>
                    <a:pt x="8377" y="8529"/>
                  </a:cubicBezTo>
                  <a:cubicBezTo>
                    <a:pt x="8475" y="8529"/>
                    <a:pt x="8538" y="8467"/>
                    <a:pt x="8538" y="8369"/>
                  </a:cubicBezTo>
                  <a:cubicBezTo>
                    <a:pt x="8538" y="8262"/>
                    <a:pt x="8484" y="8199"/>
                    <a:pt x="8377" y="8199"/>
                  </a:cubicBezTo>
                  <a:close/>
                  <a:moveTo>
                    <a:pt x="1027" y="8270"/>
                  </a:moveTo>
                  <a:cubicBezTo>
                    <a:pt x="1023" y="8270"/>
                    <a:pt x="1020" y="8270"/>
                    <a:pt x="1017" y="8271"/>
                  </a:cubicBezTo>
                  <a:cubicBezTo>
                    <a:pt x="964" y="8271"/>
                    <a:pt x="892" y="8351"/>
                    <a:pt x="892" y="8404"/>
                  </a:cubicBezTo>
                  <a:cubicBezTo>
                    <a:pt x="892" y="8455"/>
                    <a:pt x="964" y="8530"/>
                    <a:pt x="1018" y="8530"/>
                  </a:cubicBezTo>
                  <a:cubicBezTo>
                    <a:pt x="1020" y="8530"/>
                    <a:pt x="1023" y="8530"/>
                    <a:pt x="1026" y="8529"/>
                  </a:cubicBezTo>
                  <a:cubicBezTo>
                    <a:pt x="1089" y="8529"/>
                    <a:pt x="1160" y="8449"/>
                    <a:pt x="1160" y="8396"/>
                  </a:cubicBezTo>
                  <a:cubicBezTo>
                    <a:pt x="1151" y="8337"/>
                    <a:pt x="1080" y="8270"/>
                    <a:pt x="1027" y="8270"/>
                  </a:cubicBezTo>
                  <a:close/>
                  <a:moveTo>
                    <a:pt x="1686" y="8315"/>
                  </a:moveTo>
                  <a:cubicBezTo>
                    <a:pt x="1615" y="8315"/>
                    <a:pt x="1561" y="8369"/>
                    <a:pt x="1552" y="8449"/>
                  </a:cubicBezTo>
                  <a:cubicBezTo>
                    <a:pt x="1552" y="8529"/>
                    <a:pt x="1606" y="8583"/>
                    <a:pt x="1686" y="8583"/>
                  </a:cubicBezTo>
                  <a:cubicBezTo>
                    <a:pt x="1767" y="8583"/>
                    <a:pt x="1820" y="8529"/>
                    <a:pt x="1820" y="8449"/>
                  </a:cubicBezTo>
                  <a:cubicBezTo>
                    <a:pt x="1820" y="8369"/>
                    <a:pt x="1767" y="8315"/>
                    <a:pt x="1686" y="8315"/>
                  </a:cubicBezTo>
                  <a:close/>
                  <a:moveTo>
                    <a:pt x="5362" y="8280"/>
                  </a:moveTo>
                  <a:cubicBezTo>
                    <a:pt x="5264" y="8280"/>
                    <a:pt x="5219" y="8333"/>
                    <a:pt x="5219" y="8431"/>
                  </a:cubicBezTo>
                  <a:cubicBezTo>
                    <a:pt x="5219" y="8538"/>
                    <a:pt x="5264" y="8583"/>
                    <a:pt x="5371" y="8583"/>
                  </a:cubicBezTo>
                  <a:cubicBezTo>
                    <a:pt x="5469" y="8583"/>
                    <a:pt x="5513" y="8538"/>
                    <a:pt x="5513" y="8431"/>
                  </a:cubicBezTo>
                  <a:cubicBezTo>
                    <a:pt x="5513" y="8324"/>
                    <a:pt x="5469" y="8280"/>
                    <a:pt x="5362" y="8280"/>
                  </a:cubicBezTo>
                  <a:close/>
                  <a:moveTo>
                    <a:pt x="9037" y="8253"/>
                  </a:moveTo>
                  <a:cubicBezTo>
                    <a:pt x="9030" y="8267"/>
                    <a:pt x="9019" y="8270"/>
                    <a:pt x="9006" y="8270"/>
                  </a:cubicBezTo>
                  <a:cubicBezTo>
                    <a:pt x="8997" y="8270"/>
                    <a:pt x="8988" y="8269"/>
                    <a:pt x="8979" y="8269"/>
                  </a:cubicBezTo>
                  <a:cubicBezTo>
                    <a:pt x="8968" y="8269"/>
                    <a:pt x="8957" y="8271"/>
                    <a:pt x="8948" y="8280"/>
                  </a:cubicBezTo>
                  <a:cubicBezTo>
                    <a:pt x="8921" y="8306"/>
                    <a:pt x="8903" y="8324"/>
                    <a:pt x="8886" y="8351"/>
                  </a:cubicBezTo>
                  <a:cubicBezTo>
                    <a:pt x="8868" y="8378"/>
                    <a:pt x="8877" y="8413"/>
                    <a:pt x="8859" y="8431"/>
                  </a:cubicBezTo>
                  <a:cubicBezTo>
                    <a:pt x="8877" y="8476"/>
                    <a:pt x="8877" y="8529"/>
                    <a:pt x="8921" y="8565"/>
                  </a:cubicBezTo>
                  <a:cubicBezTo>
                    <a:pt x="8957" y="8601"/>
                    <a:pt x="9001" y="8601"/>
                    <a:pt x="9046" y="8619"/>
                  </a:cubicBezTo>
                  <a:cubicBezTo>
                    <a:pt x="9064" y="8592"/>
                    <a:pt x="9100" y="8610"/>
                    <a:pt x="9117" y="8592"/>
                  </a:cubicBezTo>
                  <a:cubicBezTo>
                    <a:pt x="9135" y="8583"/>
                    <a:pt x="9153" y="8574"/>
                    <a:pt x="9171" y="8556"/>
                  </a:cubicBezTo>
                  <a:cubicBezTo>
                    <a:pt x="9189" y="8547"/>
                    <a:pt x="9198" y="8529"/>
                    <a:pt x="9207" y="8511"/>
                  </a:cubicBezTo>
                  <a:cubicBezTo>
                    <a:pt x="9216" y="8485"/>
                    <a:pt x="9216" y="8458"/>
                    <a:pt x="9216" y="8431"/>
                  </a:cubicBezTo>
                  <a:cubicBezTo>
                    <a:pt x="9225" y="8413"/>
                    <a:pt x="9180" y="8315"/>
                    <a:pt x="9162" y="8297"/>
                  </a:cubicBezTo>
                  <a:cubicBezTo>
                    <a:pt x="9126" y="8271"/>
                    <a:pt x="9082" y="8271"/>
                    <a:pt x="9037" y="8253"/>
                  </a:cubicBezTo>
                  <a:close/>
                  <a:moveTo>
                    <a:pt x="2387" y="8381"/>
                  </a:moveTo>
                  <a:cubicBezTo>
                    <a:pt x="2380" y="8381"/>
                    <a:pt x="2372" y="8383"/>
                    <a:pt x="2364" y="8387"/>
                  </a:cubicBezTo>
                  <a:cubicBezTo>
                    <a:pt x="2354" y="8384"/>
                    <a:pt x="2344" y="8383"/>
                    <a:pt x="2334" y="8383"/>
                  </a:cubicBezTo>
                  <a:cubicBezTo>
                    <a:pt x="2303" y="8383"/>
                    <a:pt x="2278" y="8395"/>
                    <a:pt x="2257" y="8422"/>
                  </a:cubicBezTo>
                  <a:cubicBezTo>
                    <a:pt x="2230" y="8449"/>
                    <a:pt x="2221" y="8476"/>
                    <a:pt x="2221" y="8511"/>
                  </a:cubicBezTo>
                  <a:cubicBezTo>
                    <a:pt x="2221" y="8547"/>
                    <a:pt x="2221" y="8583"/>
                    <a:pt x="2257" y="8610"/>
                  </a:cubicBezTo>
                  <a:cubicBezTo>
                    <a:pt x="2284" y="8636"/>
                    <a:pt x="2302" y="8654"/>
                    <a:pt x="2346" y="8654"/>
                  </a:cubicBezTo>
                  <a:cubicBezTo>
                    <a:pt x="2382" y="8645"/>
                    <a:pt x="2418" y="8654"/>
                    <a:pt x="2453" y="8619"/>
                  </a:cubicBezTo>
                  <a:cubicBezTo>
                    <a:pt x="2471" y="8583"/>
                    <a:pt x="2489" y="8565"/>
                    <a:pt x="2489" y="8520"/>
                  </a:cubicBezTo>
                  <a:cubicBezTo>
                    <a:pt x="2489" y="8485"/>
                    <a:pt x="2489" y="8449"/>
                    <a:pt x="2453" y="8422"/>
                  </a:cubicBezTo>
                  <a:cubicBezTo>
                    <a:pt x="2433" y="8402"/>
                    <a:pt x="2412" y="8381"/>
                    <a:pt x="2387" y="8381"/>
                  </a:cubicBezTo>
                  <a:close/>
                  <a:moveTo>
                    <a:pt x="9679" y="8297"/>
                  </a:moveTo>
                  <a:cubicBezTo>
                    <a:pt x="9644" y="8315"/>
                    <a:pt x="9599" y="8324"/>
                    <a:pt x="9564" y="8351"/>
                  </a:cubicBezTo>
                  <a:cubicBezTo>
                    <a:pt x="9528" y="8387"/>
                    <a:pt x="9528" y="8431"/>
                    <a:pt x="9501" y="8476"/>
                  </a:cubicBezTo>
                  <a:cubicBezTo>
                    <a:pt x="9519" y="8511"/>
                    <a:pt x="9519" y="8556"/>
                    <a:pt x="9546" y="8592"/>
                  </a:cubicBezTo>
                  <a:cubicBezTo>
                    <a:pt x="9564" y="8627"/>
                    <a:pt x="9599" y="8645"/>
                    <a:pt x="9635" y="8645"/>
                  </a:cubicBezTo>
                  <a:cubicBezTo>
                    <a:pt x="9646" y="8645"/>
                    <a:pt x="9657" y="8663"/>
                    <a:pt x="9664" y="8663"/>
                  </a:cubicBezTo>
                  <a:cubicBezTo>
                    <a:pt x="9668" y="8663"/>
                    <a:pt x="9671" y="8656"/>
                    <a:pt x="9671" y="8636"/>
                  </a:cubicBezTo>
                  <a:cubicBezTo>
                    <a:pt x="9679" y="8556"/>
                    <a:pt x="9679" y="8476"/>
                    <a:pt x="9688" y="8396"/>
                  </a:cubicBezTo>
                  <a:cubicBezTo>
                    <a:pt x="9688" y="8387"/>
                    <a:pt x="9697" y="8378"/>
                    <a:pt x="9697" y="8369"/>
                  </a:cubicBezTo>
                  <a:cubicBezTo>
                    <a:pt x="9697" y="8351"/>
                    <a:pt x="9706" y="8333"/>
                    <a:pt x="9706" y="8324"/>
                  </a:cubicBezTo>
                  <a:cubicBezTo>
                    <a:pt x="9706" y="8297"/>
                    <a:pt x="9697" y="8297"/>
                    <a:pt x="9679" y="8297"/>
                  </a:cubicBezTo>
                  <a:close/>
                  <a:moveTo>
                    <a:pt x="6022" y="8333"/>
                  </a:moveTo>
                  <a:cubicBezTo>
                    <a:pt x="5942" y="8342"/>
                    <a:pt x="5861" y="8422"/>
                    <a:pt x="5861" y="8503"/>
                  </a:cubicBezTo>
                  <a:cubicBezTo>
                    <a:pt x="5870" y="8579"/>
                    <a:pt x="5951" y="8664"/>
                    <a:pt x="6028" y="8664"/>
                  </a:cubicBezTo>
                  <a:cubicBezTo>
                    <a:pt x="6032" y="8664"/>
                    <a:pt x="6036" y="8664"/>
                    <a:pt x="6040" y="8663"/>
                  </a:cubicBezTo>
                  <a:cubicBezTo>
                    <a:pt x="6120" y="8663"/>
                    <a:pt x="6200" y="8574"/>
                    <a:pt x="6200" y="8494"/>
                  </a:cubicBezTo>
                  <a:cubicBezTo>
                    <a:pt x="6191" y="8413"/>
                    <a:pt x="6102" y="8333"/>
                    <a:pt x="6022" y="8333"/>
                  </a:cubicBezTo>
                  <a:close/>
                  <a:moveTo>
                    <a:pt x="3024" y="8413"/>
                  </a:moveTo>
                  <a:cubicBezTo>
                    <a:pt x="2989" y="8431"/>
                    <a:pt x="2944" y="8440"/>
                    <a:pt x="2917" y="8467"/>
                  </a:cubicBezTo>
                  <a:cubicBezTo>
                    <a:pt x="2891" y="8485"/>
                    <a:pt x="2873" y="8529"/>
                    <a:pt x="2873" y="8565"/>
                  </a:cubicBezTo>
                  <a:cubicBezTo>
                    <a:pt x="2873" y="8601"/>
                    <a:pt x="2891" y="8636"/>
                    <a:pt x="2917" y="8663"/>
                  </a:cubicBezTo>
                  <a:cubicBezTo>
                    <a:pt x="2935" y="8690"/>
                    <a:pt x="2980" y="8708"/>
                    <a:pt x="3015" y="8717"/>
                  </a:cubicBezTo>
                  <a:cubicBezTo>
                    <a:pt x="3051" y="8717"/>
                    <a:pt x="3096" y="8699"/>
                    <a:pt x="3123" y="8672"/>
                  </a:cubicBezTo>
                  <a:cubicBezTo>
                    <a:pt x="3140" y="8645"/>
                    <a:pt x="3167" y="8601"/>
                    <a:pt x="3167" y="8574"/>
                  </a:cubicBezTo>
                  <a:cubicBezTo>
                    <a:pt x="3167" y="8538"/>
                    <a:pt x="3149" y="8494"/>
                    <a:pt x="3123" y="8467"/>
                  </a:cubicBezTo>
                  <a:cubicBezTo>
                    <a:pt x="3096" y="8440"/>
                    <a:pt x="3060" y="8431"/>
                    <a:pt x="3024" y="8413"/>
                  </a:cubicBezTo>
                  <a:close/>
                  <a:moveTo>
                    <a:pt x="6682" y="8387"/>
                  </a:moveTo>
                  <a:cubicBezTo>
                    <a:pt x="6602" y="8387"/>
                    <a:pt x="6513" y="8467"/>
                    <a:pt x="6513" y="8538"/>
                  </a:cubicBezTo>
                  <a:cubicBezTo>
                    <a:pt x="6513" y="8627"/>
                    <a:pt x="6593" y="8717"/>
                    <a:pt x="6673" y="8717"/>
                  </a:cubicBezTo>
                  <a:cubicBezTo>
                    <a:pt x="6753" y="8717"/>
                    <a:pt x="6843" y="8636"/>
                    <a:pt x="6843" y="8556"/>
                  </a:cubicBezTo>
                  <a:cubicBezTo>
                    <a:pt x="6852" y="8476"/>
                    <a:pt x="6762" y="8387"/>
                    <a:pt x="6682" y="8387"/>
                  </a:cubicBezTo>
                  <a:close/>
                  <a:moveTo>
                    <a:pt x="3667" y="8485"/>
                  </a:moveTo>
                  <a:cubicBezTo>
                    <a:pt x="3586" y="8485"/>
                    <a:pt x="3515" y="8556"/>
                    <a:pt x="3515" y="8636"/>
                  </a:cubicBezTo>
                  <a:cubicBezTo>
                    <a:pt x="3524" y="8717"/>
                    <a:pt x="3595" y="8779"/>
                    <a:pt x="3667" y="8779"/>
                  </a:cubicBezTo>
                  <a:cubicBezTo>
                    <a:pt x="3747" y="8779"/>
                    <a:pt x="3818" y="8708"/>
                    <a:pt x="3818" y="8627"/>
                  </a:cubicBezTo>
                  <a:cubicBezTo>
                    <a:pt x="3818" y="8547"/>
                    <a:pt x="3747" y="8485"/>
                    <a:pt x="3667" y="8485"/>
                  </a:cubicBezTo>
                  <a:close/>
                  <a:moveTo>
                    <a:pt x="7351" y="8449"/>
                  </a:moveTo>
                  <a:cubicBezTo>
                    <a:pt x="7244" y="8449"/>
                    <a:pt x="7182" y="8511"/>
                    <a:pt x="7182" y="8619"/>
                  </a:cubicBezTo>
                  <a:cubicBezTo>
                    <a:pt x="7182" y="8717"/>
                    <a:pt x="7244" y="8779"/>
                    <a:pt x="7342" y="8779"/>
                  </a:cubicBezTo>
                  <a:cubicBezTo>
                    <a:pt x="7449" y="8779"/>
                    <a:pt x="7512" y="8717"/>
                    <a:pt x="7512" y="8610"/>
                  </a:cubicBezTo>
                  <a:cubicBezTo>
                    <a:pt x="7512" y="8511"/>
                    <a:pt x="7449" y="8449"/>
                    <a:pt x="7351" y="8449"/>
                  </a:cubicBezTo>
                  <a:close/>
                  <a:moveTo>
                    <a:pt x="4336" y="8529"/>
                  </a:moveTo>
                  <a:cubicBezTo>
                    <a:pt x="4255" y="8529"/>
                    <a:pt x="4184" y="8601"/>
                    <a:pt x="4184" y="8681"/>
                  </a:cubicBezTo>
                  <a:cubicBezTo>
                    <a:pt x="4184" y="8761"/>
                    <a:pt x="4255" y="8833"/>
                    <a:pt x="4327" y="8833"/>
                  </a:cubicBezTo>
                  <a:cubicBezTo>
                    <a:pt x="4407" y="8833"/>
                    <a:pt x="4479" y="8770"/>
                    <a:pt x="4487" y="8690"/>
                  </a:cubicBezTo>
                  <a:cubicBezTo>
                    <a:pt x="4487" y="8601"/>
                    <a:pt x="4416" y="8529"/>
                    <a:pt x="4336" y="8529"/>
                  </a:cubicBezTo>
                  <a:close/>
                  <a:moveTo>
                    <a:pt x="8020" y="8503"/>
                  </a:moveTo>
                  <a:cubicBezTo>
                    <a:pt x="7904" y="8503"/>
                    <a:pt x="7842" y="8556"/>
                    <a:pt x="7842" y="8663"/>
                  </a:cubicBezTo>
                  <a:cubicBezTo>
                    <a:pt x="7842" y="8770"/>
                    <a:pt x="7904" y="8833"/>
                    <a:pt x="8011" y="8833"/>
                  </a:cubicBezTo>
                  <a:cubicBezTo>
                    <a:pt x="8109" y="8833"/>
                    <a:pt x="8172" y="8770"/>
                    <a:pt x="8172" y="8663"/>
                  </a:cubicBezTo>
                  <a:cubicBezTo>
                    <a:pt x="8172" y="8565"/>
                    <a:pt x="8118" y="8503"/>
                    <a:pt x="8020" y="8503"/>
                  </a:cubicBezTo>
                  <a:close/>
                  <a:moveTo>
                    <a:pt x="668" y="8564"/>
                  </a:moveTo>
                  <a:cubicBezTo>
                    <a:pt x="665" y="8564"/>
                    <a:pt x="663" y="8565"/>
                    <a:pt x="660" y="8565"/>
                  </a:cubicBezTo>
                  <a:lnTo>
                    <a:pt x="634" y="8565"/>
                  </a:lnTo>
                  <a:cubicBezTo>
                    <a:pt x="589" y="8592"/>
                    <a:pt x="553" y="8627"/>
                    <a:pt x="526" y="8672"/>
                  </a:cubicBezTo>
                  <a:cubicBezTo>
                    <a:pt x="526" y="8681"/>
                    <a:pt x="526" y="8690"/>
                    <a:pt x="526" y="8690"/>
                  </a:cubicBezTo>
                  <a:cubicBezTo>
                    <a:pt x="535" y="8717"/>
                    <a:pt x="544" y="8735"/>
                    <a:pt x="553" y="8752"/>
                  </a:cubicBezTo>
                  <a:cubicBezTo>
                    <a:pt x="584" y="8807"/>
                    <a:pt x="623" y="8834"/>
                    <a:pt x="661" y="8834"/>
                  </a:cubicBezTo>
                  <a:cubicBezTo>
                    <a:pt x="667" y="8834"/>
                    <a:pt x="673" y="8834"/>
                    <a:pt x="678" y="8833"/>
                  </a:cubicBezTo>
                  <a:cubicBezTo>
                    <a:pt x="732" y="8824"/>
                    <a:pt x="794" y="8743"/>
                    <a:pt x="794" y="8699"/>
                  </a:cubicBezTo>
                  <a:cubicBezTo>
                    <a:pt x="794" y="8640"/>
                    <a:pt x="714" y="8564"/>
                    <a:pt x="668" y="8564"/>
                  </a:cubicBezTo>
                  <a:close/>
                  <a:moveTo>
                    <a:pt x="1340" y="8618"/>
                  </a:moveTo>
                  <a:cubicBezTo>
                    <a:pt x="1337" y="8618"/>
                    <a:pt x="1333" y="8618"/>
                    <a:pt x="1329" y="8619"/>
                  </a:cubicBezTo>
                  <a:cubicBezTo>
                    <a:pt x="1249" y="8619"/>
                    <a:pt x="1196" y="8663"/>
                    <a:pt x="1187" y="8743"/>
                  </a:cubicBezTo>
                  <a:cubicBezTo>
                    <a:pt x="1187" y="8824"/>
                    <a:pt x="1240" y="8877"/>
                    <a:pt x="1312" y="8886"/>
                  </a:cubicBezTo>
                  <a:cubicBezTo>
                    <a:pt x="1316" y="8887"/>
                    <a:pt x="1321" y="8887"/>
                    <a:pt x="1325" y="8887"/>
                  </a:cubicBezTo>
                  <a:cubicBezTo>
                    <a:pt x="1400" y="8887"/>
                    <a:pt x="1463" y="8820"/>
                    <a:pt x="1454" y="8761"/>
                  </a:cubicBezTo>
                  <a:cubicBezTo>
                    <a:pt x="1471" y="8686"/>
                    <a:pt x="1401" y="8618"/>
                    <a:pt x="1340" y="8618"/>
                  </a:cubicBezTo>
                  <a:close/>
                  <a:moveTo>
                    <a:pt x="5005" y="8601"/>
                  </a:moveTo>
                  <a:cubicBezTo>
                    <a:pt x="4898" y="8601"/>
                    <a:pt x="4853" y="8645"/>
                    <a:pt x="4853" y="8743"/>
                  </a:cubicBezTo>
                  <a:cubicBezTo>
                    <a:pt x="4853" y="8850"/>
                    <a:pt x="4898" y="8895"/>
                    <a:pt x="4996" y="8895"/>
                  </a:cubicBezTo>
                  <a:cubicBezTo>
                    <a:pt x="5094" y="8895"/>
                    <a:pt x="5148" y="8850"/>
                    <a:pt x="5148" y="8761"/>
                  </a:cubicBezTo>
                  <a:cubicBezTo>
                    <a:pt x="5148" y="8654"/>
                    <a:pt x="5103" y="8601"/>
                    <a:pt x="5005" y="8601"/>
                  </a:cubicBezTo>
                  <a:close/>
                  <a:moveTo>
                    <a:pt x="8671" y="8547"/>
                  </a:moveTo>
                  <a:cubicBezTo>
                    <a:pt x="8627" y="8565"/>
                    <a:pt x="8573" y="8574"/>
                    <a:pt x="8547" y="8610"/>
                  </a:cubicBezTo>
                  <a:cubicBezTo>
                    <a:pt x="8511" y="8645"/>
                    <a:pt x="8493" y="8699"/>
                    <a:pt x="8493" y="8743"/>
                  </a:cubicBezTo>
                  <a:cubicBezTo>
                    <a:pt x="8502" y="8779"/>
                    <a:pt x="8520" y="8833"/>
                    <a:pt x="8555" y="8868"/>
                  </a:cubicBezTo>
                  <a:cubicBezTo>
                    <a:pt x="8591" y="8895"/>
                    <a:pt x="8645" y="8895"/>
                    <a:pt x="8680" y="8913"/>
                  </a:cubicBezTo>
                  <a:cubicBezTo>
                    <a:pt x="8716" y="8895"/>
                    <a:pt x="8778" y="8895"/>
                    <a:pt x="8805" y="8850"/>
                  </a:cubicBezTo>
                  <a:cubicBezTo>
                    <a:pt x="8841" y="8815"/>
                    <a:pt x="8859" y="8770"/>
                    <a:pt x="8850" y="8726"/>
                  </a:cubicBezTo>
                  <a:cubicBezTo>
                    <a:pt x="8850" y="8681"/>
                    <a:pt x="8832" y="8636"/>
                    <a:pt x="8796" y="8601"/>
                  </a:cubicBezTo>
                  <a:cubicBezTo>
                    <a:pt x="8761" y="8565"/>
                    <a:pt x="8707" y="8574"/>
                    <a:pt x="8671" y="8547"/>
                  </a:cubicBezTo>
                  <a:close/>
                  <a:moveTo>
                    <a:pt x="1990" y="8681"/>
                  </a:moveTo>
                  <a:cubicBezTo>
                    <a:pt x="1909" y="8681"/>
                    <a:pt x="1856" y="8735"/>
                    <a:pt x="1856" y="8806"/>
                  </a:cubicBezTo>
                  <a:cubicBezTo>
                    <a:pt x="1856" y="8895"/>
                    <a:pt x="1909" y="8949"/>
                    <a:pt x="1981" y="8949"/>
                  </a:cubicBezTo>
                  <a:cubicBezTo>
                    <a:pt x="2070" y="8949"/>
                    <a:pt x="2123" y="8895"/>
                    <a:pt x="2123" y="8815"/>
                  </a:cubicBezTo>
                  <a:cubicBezTo>
                    <a:pt x="2123" y="8735"/>
                    <a:pt x="2070" y="8681"/>
                    <a:pt x="1990" y="8681"/>
                  </a:cubicBezTo>
                  <a:close/>
                  <a:moveTo>
                    <a:pt x="5665" y="8636"/>
                  </a:moveTo>
                  <a:cubicBezTo>
                    <a:pt x="5620" y="8645"/>
                    <a:pt x="5576" y="8654"/>
                    <a:pt x="5549" y="8690"/>
                  </a:cubicBezTo>
                  <a:cubicBezTo>
                    <a:pt x="5522" y="8726"/>
                    <a:pt x="5513" y="8770"/>
                    <a:pt x="5496" y="8806"/>
                  </a:cubicBezTo>
                  <a:cubicBezTo>
                    <a:pt x="5522" y="8842"/>
                    <a:pt x="5522" y="8895"/>
                    <a:pt x="5558" y="8922"/>
                  </a:cubicBezTo>
                  <a:cubicBezTo>
                    <a:pt x="5594" y="8940"/>
                    <a:pt x="5629" y="8949"/>
                    <a:pt x="5665" y="8966"/>
                  </a:cubicBezTo>
                  <a:cubicBezTo>
                    <a:pt x="5701" y="8940"/>
                    <a:pt x="5754" y="8949"/>
                    <a:pt x="5781" y="8904"/>
                  </a:cubicBezTo>
                  <a:cubicBezTo>
                    <a:pt x="5808" y="8877"/>
                    <a:pt x="5817" y="8833"/>
                    <a:pt x="5835" y="8797"/>
                  </a:cubicBezTo>
                  <a:cubicBezTo>
                    <a:pt x="5808" y="8761"/>
                    <a:pt x="5808" y="8708"/>
                    <a:pt x="5772" y="8681"/>
                  </a:cubicBezTo>
                  <a:cubicBezTo>
                    <a:pt x="5736" y="8663"/>
                    <a:pt x="5701" y="8636"/>
                    <a:pt x="5665" y="8636"/>
                  </a:cubicBezTo>
                  <a:close/>
                  <a:moveTo>
                    <a:pt x="9332" y="8599"/>
                  </a:moveTo>
                  <a:cubicBezTo>
                    <a:pt x="9304" y="8599"/>
                    <a:pt x="9232" y="8629"/>
                    <a:pt x="9216" y="8645"/>
                  </a:cubicBezTo>
                  <a:cubicBezTo>
                    <a:pt x="9180" y="8681"/>
                    <a:pt x="9162" y="8735"/>
                    <a:pt x="9162" y="8770"/>
                  </a:cubicBezTo>
                  <a:cubicBezTo>
                    <a:pt x="9153" y="8824"/>
                    <a:pt x="9171" y="8868"/>
                    <a:pt x="9207" y="8904"/>
                  </a:cubicBezTo>
                  <a:cubicBezTo>
                    <a:pt x="9233" y="8949"/>
                    <a:pt x="9287" y="8949"/>
                    <a:pt x="9340" y="8966"/>
                  </a:cubicBezTo>
                  <a:cubicBezTo>
                    <a:pt x="9358" y="8966"/>
                    <a:pt x="9448" y="8931"/>
                    <a:pt x="9465" y="8913"/>
                  </a:cubicBezTo>
                  <a:cubicBezTo>
                    <a:pt x="9501" y="8886"/>
                    <a:pt x="9501" y="8833"/>
                    <a:pt x="9528" y="8788"/>
                  </a:cubicBezTo>
                  <a:cubicBezTo>
                    <a:pt x="9510" y="8743"/>
                    <a:pt x="9510" y="8699"/>
                    <a:pt x="9474" y="8663"/>
                  </a:cubicBezTo>
                  <a:cubicBezTo>
                    <a:pt x="9439" y="8619"/>
                    <a:pt x="9394" y="8610"/>
                    <a:pt x="9340" y="8601"/>
                  </a:cubicBezTo>
                  <a:cubicBezTo>
                    <a:pt x="9339" y="8600"/>
                    <a:pt x="9336" y="8599"/>
                    <a:pt x="9332" y="8599"/>
                  </a:cubicBezTo>
                  <a:close/>
                  <a:moveTo>
                    <a:pt x="2650" y="8717"/>
                  </a:moveTo>
                  <a:cubicBezTo>
                    <a:pt x="2614" y="8717"/>
                    <a:pt x="2569" y="8743"/>
                    <a:pt x="2552" y="8770"/>
                  </a:cubicBezTo>
                  <a:cubicBezTo>
                    <a:pt x="2525" y="8788"/>
                    <a:pt x="2507" y="8833"/>
                    <a:pt x="2507" y="8868"/>
                  </a:cubicBezTo>
                  <a:cubicBezTo>
                    <a:pt x="2507" y="8904"/>
                    <a:pt x="2525" y="8940"/>
                    <a:pt x="2552" y="8966"/>
                  </a:cubicBezTo>
                  <a:cubicBezTo>
                    <a:pt x="2578" y="8993"/>
                    <a:pt x="2623" y="9011"/>
                    <a:pt x="2659" y="9011"/>
                  </a:cubicBezTo>
                  <a:cubicBezTo>
                    <a:pt x="2694" y="9011"/>
                    <a:pt x="2730" y="8993"/>
                    <a:pt x="2757" y="8966"/>
                  </a:cubicBezTo>
                  <a:cubicBezTo>
                    <a:pt x="2784" y="8940"/>
                    <a:pt x="2792" y="8895"/>
                    <a:pt x="2801" y="8859"/>
                  </a:cubicBezTo>
                  <a:cubicBezTo>
                    <a:pt x="2792" y="8824"/>
                    <a:pt x="2775" y="8788"/>
                    <a:pt x="2757" y="8761"/>
                  </a:cubicBezTo>
                  <a:cubicBezTo>
                    <a:pt x="2730" y="8735"/>
                    <a:pt x="2685" y="8717"/>
                    <a:pt x="2650" y="8717"/>
                  </a:cubicBezTo>
                  <a:close/>
                  <a:moveTo>
                    <a:pt x="6334" y="8699"/>
                  </a:moveTo>
                  <a:cubicBezTo>
                    <a:pt x="6254" y="8699"/>
                    <a:pt x="6165" y="8779"/>
                    <a:pt x="6165" y="8868"/>
                  </a:cubicBezTo>
                  <a:cubicBezTo>
                    <a:pt x="6165" y="8949"/>
                    <a:pt x="6245" y="9029"/>
                    <a:pt x="6325" y="9029"/>
                  </a:cubicBezTo>
                  <a:cubicBezTo>
                    <a:pt x="6405" y="9029"/>
                    <a:pt x="6495" y="8949"/>
                    <a:pt x="6495" y="8868"/>
                  </a:cubicBezTo>
                  <a:cubicBezTo>
                    <a:pt x="6495" y="8788"/>
                    <a:pt x="6414" y="8699"/>
                    <a:pt x="6334" y="8699"/>
                  </a:cubicBezTo>
                  <a:close/>
                  <a:moveTo>
                    <a:pt x="3328" y="8779"/>
                  </a:moveTo>
                  <a:cubicBezTo>
                    <a:pt x="3247" y="8779"/>
                    <a:pt x="3167" y="8850"/>
                    <a:pt x="3167" y="8931"/>
                  </a:cubicBezTo>
                  <a:cubicBezTo>
                    <a:pt x="3176" y="8966"/>
                    <a:pt x="3185" y="9002"/>
                    <a:pt x="3212" y="9029"/>
                  </a:cubicBezTo>
                  <a:cubicBezTo>
                    <a:pt x="3238" y="9065"/>
                    <a:pt x="3283" y="9065"/>
                    <a:pt x="3319" y="9082"/>
                  </a:cubicBezTo>
                  <a:cubicBezTo>
                    <a:pt x="3354" y="9073"/>
                    <a:pt x="3399" y="9073"/>
                    <a:pt x="3426" y="9038"/>
                  </a:cubicBezTo>
                  <a:cubicBezTo>
                    <a:pt x="3444" y="9011"/>
                    <a:pt x="3470" y="8958"/>
                    <a:pt x="3470" y="8931"/>
                  </a:cubicBezTo>
                  <a:cubicBezTo>
                    <a:pt x="3470" y="8859"/>
                    <a:pt x="3399" y="8788"/>
                    <a:pt x="3328" y="8779"/>
                  </a:cubicBezTo>
                  <a:close/>
                  <a:moveTo>
                    <a:pt x="6987" y="8752"/>
                  </a:moveTo>
                  <a:cubicBezTo>
                    <a:pt x="6897" y="8752"/>
                    <a:pt x="6834" y="8820"/>
                    <a:pt x="6834" y="8913"/>
                  </a:cubicBezTo>
                  <a:cubicBezTo>
                    <a:pt x="6825" y="9011"/>
                    <a:pt x="6905" y="9082"/>
                    <a:pt x="6994" y="9082"/>
                  </a:cubicBezTo>
                  <a:cubicBezTo>
                    <a:pt x="7092" y="9082"/>
                    <a:pt x="7164" y="9002"/>
                    <a:pt x="7164" y="8913"/>
                  </a:cubicBezTo>
                  <a:cubicBezTo>
                    <a:pt x="7155" y="8824"/>
                    <a:pt x="7101" y="8752"/>
                    <a:pt x="7003" y="8752"/>
                  </a:cubicBezTo>
                  <a:cubicBezTo>
                    <a:pt x="6998" y="8752"/>
                    <a:pt x="6992" y="8752"/>
                    <a:pt x="6987" y="8752"/>
                  </a:cubicBezTo>
                  <a:close/>
                  <a:moveTo>
                    <a:pt x="3988" y="8833"/>
                  </a:moveTo>
                  <a:cubicBezTo>
                    <a:pt x="3908" y="8833"/>
                    <a:pt x="3836" y="8904"/>
                    <a:pt x="3836" y="8975"/>
                  </a:cubicBezTo>
                  <a:cubicBezTo>
                    <a:pt x="3836" y="9056"/>
                    <a:pt x="3899" y="9127"/>
                    <a:pt x="3979" y="9136"/>
                  </a:cubicBezTo>
                  <a:cubicBezTo>
                    <a:pt x="4068" y="9136"/>
                    <a:pt x="4131" y="9065"/>
                    <a:pt x="4131" y="8984"/>
                  </a:cubicBezTo>
                  <a:cubicBezTo>
                    <a:pt x="4131" y="8904"/>
                    <a:pt x="4068" y="8833"/>
                    <a:pt x="3988" y="8833"/>
                  </a:cubicBezTo>
                  <a:close/>
                  <a:moveTo>
                    <a:pt x="7645" y="8815"/>
                  </a:moveTo>
                  <a:cubicBezTo>
                    <a:pt x="7538" y="8815"/>
                    <a:pt x="7476" y="8877"/>
                    <a:pt x="7476" y="8984"/>
                  </a:cubicBezTo>
                  <a:cubicBezTo>
                    <a:pt x="7476" y="9082"/>
                    <a:pt x="7538" y="9145"/>
                    <a:pt x="7645" y="9145"/>
                  </a:cubicBezTo>
                  <a:cubicBezTo>
                    <a:pt x="7753" y="9145"/>
                    <a:pt x="7806" y="9082"/>
                    <a:pt x="7806" y="8975"/>
                  </a:cubicBezTo>
                  <a:cubicBezTo>
                    <a:pt x="7806" y="8877"/>
                    <a:pt x="7744" y="8815"/>
                    <a:pt x="7645" y="8815"/>
                  </a:cubicBezTo>
                  <a:close/>
                  <a:moveTo>
                    <a:pt x="955" y="8913"/>
                  </a:moveTo>
                  <a:cubicBezTo>
                    <a:pt x="874" y="8913"/>
                    <a:pt x="830" y="8975"/>
                    <a:pt x="821" y="9056"/>
                  </a:cubicBezTo>
                  <a:cubicBezTo>
                    <a:pt x="821" y="9115"/>
                    <a:pt x="884" y="9181"/>
                    <a:pt x="951" y="9181"/>
                  </a:cubicBezTo>
                  <a:cubicBezTo>
                    <a:pt x="955" y="9181"/>
                    <a:pt x="960" y="9181"/>
                    <a:pt x="964" y="9181"/>
                  </a:cubicBezTo>
                  <a:cubicBezTo>
                    <a:pt x="1035" y="9172"/>
                    <a:pt x="1089" y="9127"/>
                    <a:pt x="1089" y="9047"/>
                  </a:cubicBezTo>
                  <a:cubicBezTo>
                    <a:pt x="1089" y="8966"/>
                    <a:pt x="1035" y="8913"/>
                    <a:pt x="955" y="8913"/>
                  </a:cubicBezTo>
                  <a:close/>
                  <a:moveTo>
                    <a:pt x="4630" y="8895"/>
                  </a:moveTo>
                  <a:cubicBezTo>
                    <a:pt x="4532" y="8895"/>
                    <a:pt x="4487" y="8949"/>
                    <a:pt x="4487" y="9047"/>
                  </a:cubicBezTo>
                  <a:cubicBezTo>
                    <a:pt x="4487" y="9154"/>
                    <a:pt x="4532" y="9198"/>
                    <a:pt x="4630" y="9198"/>
                  </a:cubicBezTo>
                  <a:cubicBezTo>
                    <a:pt x="4737" y="9198"/>
                    <a:pt x="4782" y="9154"/>
                    <a:pt x="4782" y="9047"/>
                  </a:cubicBezTo>
                  <a:cubicBezTo>
                    <a:pt x="4782" y="8949"/>
                    <a:pt x="4737" y="8895"/>
                    <a:pt x="4630" y="8895"/>
                  </a:cubicBezTo>
                  <a:close/>
                  <a:moveTo>
                    <a:pt x="8306" y="8850"/>
                  </a:moveTo>
                  <a:cubicBezTo>
                    <a:pt x="8299" y="8865"/>
                    <a:pt x="8287" y="8868"/>
                    <a:pt x="8275" y="8868"/>
                  </a:cubicBezTo>
                  <a:cubicBezTo>
                    <a:pt x="8267" y="8868"/>
                    <a:pt x="8258" y="8866"/>
                    <a:pt x="8250" y="8866"/>
                  </a:cubicBezTo>
                  <a:cubicBezTo>
                    <a:pt x="8240" y="8866"/>
                    <a:pt x="8231" y="8868"/>
                    <a:pt x="8225" y="8877"/>
                  </a:cubicBezTo>
                  <a:cubicBezTo>
                    <a:pt x="8199" y="8904"/>
                    <a:pt x="8163" y="8931"/>
                    <a:pt x="8145" y="8966"/>
                  </a:cubicBezTo>
                  <a:cubicBezTo>
                    <a:pt x="8136" y="8984"/>
                    <a:pt x="8136" y="9011"/>
                    <a:pt x="8127" y="9038"/>
                  </a:cubicBezTo>
                  <a:cubicBezTo>
                    <a:pt x="8163" y="9056"/>
                    <a:pt x="8127" y="9091"/>
                    <a:pt x="8154" y="9118"/>
                  </a:cubicBezTo>
                  <a:cubicBezTo>
                    <a:pt x="8181" y="9145"/>
                    <a:pt x="8208" y="9172"/>
                    <a:pt x="8234" y="9198"/>
                  </a:cubicBezTo>
                  <a:cubicBezTo>
                    <a:pt x="8261" y="9207"/>
                    <a:pt x="8288" y="9207"/>
                    <a:pt x="8315" y="9207"/>
                  </a:cubicBezTo>
                  <a:cubicBezTo>
                    <a:pt x="8341" y="9207"/>
                    <a:pt x="8368" y="9198"/>
                    <a:pt x="8395" y="9189"/>
                  </a:cubicBezTo>
                  <a:cubicBezTo>
                    <a:pt x="8422" y="9163"/>
                    <a:pt x="8457" y="9136"/>
                    <a:pt x="8475" y="9109"/>
                  </a:cubicBezTo>
                  <a:cubicBezTo>
                    <a:pt x="8484" y="9082"/>
                    <a:pt x="8475" y="9056"/>
                    <a:pt x="8493" y="9029"/>
                  </a:cubicBezTo>
                  <a:cubicBezTo>
                    <a:pt x="8466" y="9011"/>
                    <a:pt x="8484" y="8975"/>
                    <a:pt x="8466" y="8949"/>
                  </a:cubicBezTo>
                  <a:cubicBezTo>
                    <a:pt x="8439" y="8922"/>
                    <a:pt x="8413" y="8886"/>
                    <a:pt x="8386" y="8868"/>
                  </a:cubicBezTo>
                  <a:cubicBezTo>
                    <a:pt x="8359" y="8859"/>
                    <a:pt x="8332" y="8859"/>
                    <a:pt x="8306" y="8850"/>
                  </a:cubicBezTo>
                  <a:close/>
                  <a:moveTo>
                    <a:pt x="1619" y="8984"/>
                  </a:moveTo>
                  <a:cubicBezTo>
                    <a:pt x="1545" y="8984"/>
                    <a:pt x="1490" y="9050"/>
                    <a:pt x="1490" y="9109"/>
                  </a:cubicBezTo>
                  <a:cubicBezTo>
                    <a:pt x="1481" y="9181"/>
                    <a:pt x="1552" y="9252"/>
                    <a:pt x="1615" y="9252"/>
                  </a:cubicBezTo>
                  <a:cubicBezTo>
                    <a:pt x="1695" y="9243"/>
                    <a:pt x="1758" y="9198"/>
                    <a:pt x="1758" y="9118"/>
                  </a:cubicBezTo>
                  <a:cubicBezTo>
                    <a:pt x="1758" y="9038"/>
                    <a:pt x="1704" y="8984"/>
                    <a:pt x="1633" y="8984"/>
                  </a:cubicBezTo>
                  <a:cubicBezTo>
                    <a:pt x="1628" y="8984"/>
                    <a:pt x="1624" y="8984"/>
                    <a:pt x="1619" y="8984"/>
                  </a:cubicBezTo>
                  <a:close/>
                  <a:moveTo>
                    <a:pt x="5290" y="8931"/>
                  </a:moveTo>
                  <a:cubicBezTo>
                    <a:pt x="5255" y="8958"/>
                    <a:pt x="5201" y="8949"/>
                    <a:pt x="5183" y="8993"/>
                  </a:cubicBezTo>
                  <a:cubicBezTo>
                    <a:pt x="5157" y="9029"/>
                    <a:pt x="5130" y="9065"/>
                    <a:pt x="5139" y="9100"/>
                  </a:cubicBezTo>
                  <a:cubicBezTo>
                    <a:pt x="5139" y="9136"/>
                    <a:pt x="5157" y="9181"/>
                    <a:pt x="5192" y="9216"/>
                  </a:cubicBezTo>
                  <a:cubicBezTo>
                    <a:pt x="5228" y="9243"/>
                    <a:pt x="5264" y="9243"/>
                    <a:pt x="5299" y="9261"/>
                  </a:cubicBezTo>
                  <a:cubicBezTo>
                    <a:pt x="5335" y="9243"/>
                    <a:pt x="5388" y="9243"/>
                    <a:pt x="5415" y="9198"/>
                  </a:cubicBezTo>
                  <a:cubicBezTo>
                    <a:pt x="5442" y="9172"/>
                    <a:pt x="5451" y="9136"/>
                    <a:pt x="5469" y="9100"/>
                  </a:cubicBezTo>
                  <a:cubicBezTo>
                    <a:pt x="5442" y="9056"/>
                    <a:pt x="5442" y="9011"/>
                    <a:pt x="5406" y="8984"/>
                  </a:cubicBezTo>
                  <a:cubicBezTo>
                    <a:pt x="5371" y="8949"/>
                    <a:pt x="5335" y="8949"/>
                    <a:pt x="5290" y="8931"/>
                  </a:cubicBezTo>
                  <a:close/>
                  <a:moveTo>
                    <a:pt x="8989" y="8920"/>
                  </a:moveTo>
                  <a:cubicBezTo>
                    <a:pt x="8981" y="8920"/>
                    <a:pt x="8973" y="8920"/>
                    <a:pt x="8966" y="8922"/>
                  </a:cubicBezTo>
                  <a:cubicBezTo>
                    <a:pt x="8921" y="8922"/>
                    <a:pt x="8877" y="8940"/>
                    <a:pt x="8841" y="8975"/>
                  </a:cubicBezTo>
                  <a:cubicBezTo>
                    <a:pt x="8823" y="8993"/>
                    <a:pt x="8787" y="9073"/>
                    <a:pt x="8796" y="9100"/>
                  </a:cubicBezTo>
                  <a:cubicBezTo>
                    <a:pt x="8805" y="9145"/>
                    <a:pt x="8814" y="9198"/>
                    <a:pt x="8850" y="9234"/>
                  </a:cubicBezTo>
                  <a:cubicBezTo>
                    <a:pt x="8881" y="9257"/>
                    <a:pt x="8925" y="9280"/>
                    <a:pt x="8965" y="9280"/>
                  </a:cubicBezTo>
                  <a:cubicBezTo>
                    <a:pt x="8972" y="9280"/>
                    <a:pt x="8978" y="9280"/>
                    <a:pt x="8984" y="9279"/>
                  </a:cubicBezTo>
                  <a:cubicBezTo>
                    <a:pt x="9028" y="9270"/>
                    <a:pt x="9073" y="9261"/>
                    <a:pt x="9109" y="9225"/>
                  </a:cubicBezTo>
                  <a:cubicBezTo>
                    <a:pt x="9135" y="9189"/>
                    <a:pt x="9144" y="9136"/>
                    <a:pt x="9162" y="9091"/>
                  </a:cubicBezTo>
                  <a:cubicBezTo>
                    <a:pt x="9144" y="9047"/>
                    <a:pt x="9135" y="8993"/>
                    <a:pt x="9100" y="8966"/>
                  </a:cubicBezTo>
                  <a:cubicBezTo>
                    <a:pt x="9063" y="8937"/>
                    <a:pt x="9026" y="8920"/>
                    <a:pt x="8989" y="8920"/>
                  </a:cubicBezTo>
                  <a:close/>
                  <a:moveTo>
                    <a:pt x="2284" y="9029"/>
                  </a:moveTo>
                  <a:cubicBezTo>
                    <a:pt x="2248" y="9029"/>
                    <a:pt x="2221" y="9038"/>
                    <a:pt x="2195" y="9065"/>
                  </a:cubicBezTo>
                  <a:cubicBezTo>
                    <a:pt x="2168" y="9091"/>
                    <a:pt x="2150" y="9118"/>
                    <a:pt x="2150" y="9163"/>
                  </a:cubicBezTo>
                  <a:cubicBezTo>
                    <a:pt x="2159" y="9198"/>
                    <a:pt x="2159" y="9234"/>
                    <a:pt x="2195" y="9261"/>
                  </a:cubicBezTo>
                  <a:cubicBezTo>
                    <a:pt x="2221" y="9288"/>
                    <a:pt x="2248" y="9297"/>
                    <a:pt x="2284" y="9297"/>
                  </a:cubicBezTo>
                  <a:cubicBezTo>
                    <a:pt x="2329" y="9297"/>
                    <a:pt x="2355" y="9288"/>
                    <a:pt x="2391" y="9261"/>
                  </a:cubicBezTo>
                  <a:cubicBezTo>
                    <a:pt x="2418" y="9234"/>
                    <a:pt x="2427" y="9207"/>
                    <a:pt x="2418" y="9163"/>
                  </a:cubicBezTo>
                  <a:cubicBezTo>
                    <a:pt x="2427" y="9127"/>
                    <a:pt x="2418" y="9100"/>
                    <a:pt x="2391" y="9073"/>
                  </a:cubicBezTo>
                  <a:cubicBezTo>
                    <a:pt x="2355" y="9038"/>
                    <a:pt x="2329" y="9029"/>
                    <a:pt x="2284" y="9029"/>
                  </a:cubicBezTo>
                  <a:close/>
                  <a:moveTo>
                    <a:pt x="9617" y="8966"/>
                  </a:moveTo>
                  <a:lnTo>
                    <a:pt x="9617" y="8966"/>
                  </a:lnTo>
                  <a:cubicBezTo>
                    <a:pt x="9608" y="8975"/>
                    <a:pt x="9590" y="8975"/>
                    <a:pt x="9581" y="8984"/>
                  </a:cubicBezTo>
                  <a:cubicBezTo>
                    <a:pt x="9572" y="8984"/>
                    <a:pt x="9564" y="8984"/>
                    <a:pt x="9555" y="8993"/>
                  </a:cubicBezTo>
                  <a:cubicBezTo>
                    <a:pt x="9421" y="9065"/>
                    <a:pt x="9430" y="9207"/>
                    <a:pt x="9528" y="9297"/>
                  </a:cubicBezTo>
                  <a:cubicBezTo>
                    <a:pt x="9530" y="9299"/>
                    <a:pt x="9533" y="9300"/>
                    <a:pt x="9536" y="9300"/>
                  </a:cubicBezTo>
                  <a:cubicBezTo>
                    <a:pt x="9545" y="9300"/>
                    <a:pt x="9555" y="9292"/>
                    <a:pt x="9555" y="9279"/>
                  </a:cubicBezTo>
                  <a:cubicBezTo>
                    <a:pt x="9572" y="9189"/>
                    <a:pt x="9590" y="9091"/>
                    <a:pt x="9608" y="9002"/>
                  </a:cubicBezTo>
                  <a:cubicBezTo>
                    <a:pt x="9608" y="8984"/>
                    <a:pt x="9617" y="8975"/>
                    <a:pt x="9617" y="8966"/>
                  </a:cubicBezTo>
                  <a:close/>
                  <a:moveTo>
                    <a:pt x="5957" y="9002"/>
                  </a:moveTo>
                  <a:cubicBezTo>
                    <a:pt x="5880" y="9002"/>
                    <a:pt x="5799" y="9086"/>
                    <a:pt x="5799" y="9163"/>
                  </a:cubicBezTo>
                  <a:cubicBezTo>
                    <a:pt x="5799" y="9243"/>
                    <a:pt x="5879" y="9332"/>
                    <a:pt x="5959" y="9332"/>
                  </a:cubicBezTo>
                  <a:cubicBezTo>
                    <a:pt x="6049" y="9332"/>
                    <a:pt x="6129" y="9252"/>
                    <a:pt x="6129" y="9163"/>
                  </a:cubicBezTo>
                  <a:cubicBezTo>
                    <a:pt x="6129" y="9082"/>
                    <a:pt x="6049" y="9002"/>
                    <a:pt x="5968" y="9002"/>
                  </a:cubicBezTo>
                  <a:cubicBezTo>
                    <a:pt x="5965" y="9002"/>
                    <a:pt x="5961" y="9002"/>
                    <a:pt x="5957" y="9002"/>
                  </a:cubicBezTo>
                  <a:close/>
                  <a:moveTo>
                    <a:pt x="6637" y="9047"/>
                  </a:moveTo>
                  <a:cubicBezTo>
                    <a:pt x="6539" y="9047"/>
                    <a:pt x="6468" y="9118"/>
                    <a:pt x="6468" y="9207"/>
                  </a:cubicBezTo>
                  <a:cubicBezTo>
                    <a:pt x="6459" y="9305"/>
                    <a:pt x="6539" y="9377"/>
                    <a:pt x="6628" y="9377"/>
                  </a:cubicBezTo>
                  <a:cubicBezTo>
                    <a:pt x="6634" y="9377"/>
                    <a:pt x="6638" y="9377"/>
                    <a:pt x="6643" y="9377"/>
                  </a:cubicBezTo>
                  <a:cubicBezTo>
                    <a:pt x="6734" y="9377"/>
                    <a:pt x="6798" y="9301"/>
                    <a:pt x="6798" y="9216"/>
                  </a:cubicBezTo>
                  <a:cubicBezTo>
                    <a:pt x="6789" y="9118"/>
                    <a:pt x="6736" y="9056"/>
                    <a:pt x="6637" y="9047"/>
                  </a:cubicBezTo>
                  <a:close/>
                  <a:moveTo>
                    <a:pt x="2953" y="9082"/>
                  </a:moveTo>
                  <a:cubicBezTo>
                    <a:pt x="2873" y="9082"/>
                    <a:pt x="2810" y="9154"/>
                    <a:pt x="2801" y="9225"/>
                  </a:cubicBezTo>
                  <a:cubicBezTo>
                    <a:pt x="2801" y="9301"/>
                    <a:pt x="2866" y="9377"/>
                    <a:pt x="2941" y="9377"/>
                  </a:cubicBezTo>
                  <a:cubicBezTo>
                    <a:pt x="2945" y="9377"/>
                    <a:pt x="2949" y="9377"/>
                    <a:pt x="2953" y="9377"/>
                  </a:cubicBezTo>
                  <a:cubicBezTo>
                    <a:pt x="2989" y="9377"/>
                    <a:pt x="3024" y="9368"/>
                    <a:pt x="3051" y="9341"/>
                  </a:cubicBezTo>
                  <a:cubicBezTo>
                    <a:pt x="3087" y="9314"/>
                    <a:pt x="3087" y="9270"/>
                    <a:pt x="3105" y="9243"/>
                  </a:cubicBezTo>
                  <a:cubicBezTo>
                    <a:pt x="3105" y="9207"/>
                    <a:pt x="3078" y="9145"/>
                    <a:pt x="3060" y="9127"/>
                  </a:cubicBezTo>
                  <a:cubicBezTo>
                    <a:pt x="3033" y="9109"/>
                    <a:pt x="2980" y="9082"/>
                    <a:pt x="2953" y="9082"/>
                  </a:cubicBezTo>
                  <a:close/>
                  <a:moveTo>
                    <a:pt x="3628" y="9135"/>
                  </a:moveTo>
                  <a:cubicBezTo>
                    <a:pt x="3623" y="9135"/>
                    <a:pt x="3618" y="9135"/>
                    <a:pt x="3613" y="9136"/>
                  </a:cubicBezTo>
                  <a:cubicBezTo>
                    <a:pt x="3542" y="9136"/>
                    <a:pt x="3470" y="9198"/>
                    <a:pt x="3470" y="9279"/>
                  </a:cubicBezTo>
                  <a:cubicBezTo>
                    <a:pt x="3470" y="9359"/>
                    <a:pt x="3533" y="9430"/>
                    <a:pt x="3613" y="9430"/>
                  </a:cubicBezTo>
                  <a:cubicBezTo>
                    <a:pt x="3702" y="9430"/>
                    <a:pt x="3765" y="9359"/>
                    <a:pt x="3765" y="9279"/>
                  </a:cubicBezTo>
                  <a:cubicBezTo>
                    <a:pt x="3765" y="9203"/>
                    <a:pt x="3709" y="9135"/>
                    <a:pt x="3628" y="9135"/>
                  </a:cubicBezTo>
                  <a:close/>
                  <a:moveTo>
                    <a:pt x="7298" y="9118"/>
                  </a:moveTo>
                  <a:cubicBezTo>
                    <a:pt x="7191" y="9118"/>
                    <a:pt x="7128" y="9181"/>
                    <a:pt x="7128" y="9279"/>
                  </a:cubicBezTo>
                  <a:cubicBezTo>
                    <a:pt x="7128" y="9386"/>
                    <a:pt x="7191" y="9448"/>
                    <a:pt x="7289" y="9448"/>
                  </a:cubicBezTo>
                  <a:cubicBezTo>
                    <a:pt x="7396" y="9448"/>
                    <a:pt x="7458" y="9386"/>
                    <a:pt x="7458" y="9279"/>
                  </a:cubicBezTo>
                  <a:cubicBezTo>
                    <a:pt x="7458" y="9181"/>
                    <a:pt x="7396" y="9118"/>
                    <a:pt x="7298" y="9118"/>
                  </a:cubicBezTo>
                  <a:close/>
                  <a:moveTo>
                    <a:pt x="4282" y="9198"/>
                  </a:moveTo>
                  <a:cubicBezTo>
                    <a:pt x="4184" y="9198"/>
                    <a:pt x="4140" y="9243"/>
                    <a:pt x="4131" y="9341"/>
                  </a:cubicBezTo>
                  <a:cubicBezTo>
                    <a:pt x="4131" y="9448"/>
                    <a:pt x="4175" y="9493"/>
                    <a:pt x="4282" y="9502"/>
                  </a:cubicBezTo>
                  <a:cubicBezTo>
                    <a:pt x="4389" y="9502"/>
                    <a:pt x="4434" y="9448"/>
                    <a:pt x="4434" y="9350"/>
                  </a:cubicBezTo>
                  <a:cubicBezTo>
                    <a:pt x="4434" y="9243"/>
                    <a:pt x="4389" y="9198"/>
                    <a:pt x="4282" y="9198"/>
                  </a:cubicBezTo>
                  <a:close/>
                  <a:moveTo>
                    <a:pt x="7993" y="9160"/>
                  </a:moveTo>
                  <a:cubicBezTo>
                    <a:pt x="7985" y="9160"/>
                    <a:pt x="7976" y="9161"/>
                    <a:pt x="7967" y="9163"/>
                  </a:cubicBezTo>
                  <a:lnTo>
                    <a:pt x="7904" y="9163"/>
                  </a:lnTo>
                  <a:cubicBezTo>
                    <a:pt x="7895" y="9163"/>
                    <a:pt x="7886" y="9172"/>
                    <a:pt x="7877" y="9172"/>
                  </a:cubicBezTo>
                  <a:cubicBezTo>
                    <a:pt x="7833" y="9216"/>
                    <a:pt x="7770" y="9261"/>
                    <a:pt x="7797" y="9341"/>
                  </a:cubicBezTo>
                  <a:cubicBezTo>
                    <a:pt x="7797" y="9341"/>
                    <a:pt x="7797" y="9350"/>
                    <a:pt x="7797" y="9350"/>
                  </a:cubicBezTo>
                  <a:cubicBezTo>
                    <a:pt x="7797" y="9377"/>
                    <a:pt x="7797" y="9404"/>
                    <a:pt x="7806" y="9412"/>
                  </a:cubicBezTo>
                  <a:cubicBezTo>
                    <a:pt x="7824" y="9448"/>
                    <a:pt x="7860" y="9466"/>
                    <a:pt x="7886" y="9502"/>
                  </a:cubicBezTo>
                  <a:cubicBezTo>
                    <a:pt x="7903" y="9497"/>
                    <a:pt x="7921" y="9496"/>
                    <a:pt x="7938" y="9496"/>
                  </a:cubicBezTo>
                  <a:cubicBezTo>
                    <a:pt x="7949" y="9496"/>
                    <a:pt x="7960" y="9496"/>
                    <a:pt x="7971" y="9496"/>
                  </a:cubicBezTo>
                  <a:cubicBezTo>
                    <a:pt x="8008" y="9496"/>
                    <a:pt x="8044" y="9492"/>
                    <a:pt x="8074" y="9457"/>
                  </a:cubicBezTo>
                  <a:cubicBezTo>
                    <a:pt x="8109" y="9421"/>
                    <a:pt x="8136" y="9386"/>
                    <a:pt x="8127" y="9341"/>
                  </a:cubicBezTo>
                  <a:cubicBezTo>
                    <a:pt x="8127" y="9314"/>
                    <a:pt x="8127" y="9297"/>
                    <a:pt x="8127" y="9279"/>
                  </a:cubicBezTo>
                  <a:cubicBezTo>
                    <a:pt x="8127" y="9270"/>
                    <a:pt x="8127" y="9252"/>
                    <a:pt x="8118" y="9252"/>
                  </a:cubicBezTo>
                  <a:cubicBezTo>
                    <a:pt x="8079" y="9213"/>
                    <a:pt x="8054" y="9160"/>
                    <a:pt x="7993" y="9160"/>
                  </a:cubicBezTo>
                  <a:close/>
                  <a:moveTo>
                    <a:pt x="1267" y="9279"/>
                  </a:moveTo>
                  <a:cubicBezTo>
                    <a:pt x="1196" y="9279"/>
                    <a:pt x="1142" y="9341"/>
                    <a:pt x="1142" y="9412"/>
                  </a:cubicBezTo>
                  <a:cubicBezTo>
                    <a:pt x="1142" y="9493"/>
                    <a:pt x="1196" y="9546"/>
                    <a:pt x="1276" y="9546"/>
                  </a:cubicBezTo>
                  <a:cubicBezTo>
                    <a:pt x="1356" y="9546"/>
                    <a:pt x="1410" y="9493"/>
                    <a:pt x="1410" y="9412"/>
                  </a:cubicBezTo>
                  <a:cubicBezTo>
                    <a:pt x="1410" y="9332"/>
                    <a:pt x="1347" y="9279"/>
                    <a:pt x="1267" y="9279"/>
                  </a:cubicBezTo>
                  <a:close/>
                  <a:moveTo>
                    <a:pt x="4942" y="9234"/>
                  </a:moveTo>
                  <a:cubicBezTo>
                    <a:pt x="4907" y="9261"/>
                    <a:pt x="4853" y="9252"/>
                    <a:pt x="4826" y="9297"/>
                  </a:cubicBezTo>
                  <a:cubicBezTo>
                    <a:pt x="4809" y="9323"/>
                    <a:pt x="4782" y="9368"/>
                    <a:pt x="4791" y="9395"/>
                  </a:cubicBezTo>
                  <a:cubicBezTo>
                    <a:pt x="4791" y="9439"/>
                    <a:pt x="4809" y="9484"/>
                    <a:pt x="4844" y="9511"/>
                  </a:cubicBezTo>
                  <a:cubicBezTo>
                    <a:pt x="4871" y="9546"/>
                    <a:pt x="4916" y="9546"/>
                    <a:pt x="4951" y="9564"/>
                  </a:cubicBezTo>
                  <a:cubicBezTo>
                    <a:pt x="4987" y="9537"/>
                    <a:pt x="5041" y="9546"/>
                    <a:pt x="5067" y="9502"/>
                  </a:cubicBezTo>
                  <a:cubicBezTo>
                    <a:pt x="5085" y="9466"/>
                    <a:pt x="5103" y="9430"/>
                    <a:pt x="5121" y="9404"/>
                  </a:cubicBezTo>
                  <a:cubicBezTo>
                    <a:pt x="5094" y="9359"/>
                    <a:pt x="5094" y="9314"/>
                    <a:pt x="5058" y="9279"/>
                  </a:cubicBezTo>
                  <a:cubicBezTo>
                    <a:pt x="5023" y="9252"/>
                    <a:pt x="4978" y="9252"/>
                    <a:pt x="4942" y="9234"/>
                  </a:cubicBezTo>
                  <a:close/>
                  <a:moveTo>
                    <a:pt x="8618" y="9216"/>
                  </a:moveTo>
                  <a:cubicBezTo>
                    <a:pt x="8564" y="9216"/>
                    <a:pt x="8520" y="9234"/>
                    <a:pt x="8484" y="9261"/>
                  </a:cubicBezTo>
                  <a:cubicBezTo>
                    <a:pt x="8448" y="9297"/>
                    <a:pt x="8431" y="9350"/>
                    <a:pt x="8431" y="9395"/>
                  </a:cubicBezTo>
                  <a:cubicBezTo>
                    <a:pt x="8431" y="9439"/>
                    <a:pt x="8448" y="9493"/>
                    <a:pt x="8475" y="9528"/>
                  </a:cubicBezTo>
                  <a:cubicBezTo>
                    <a:pt x="8511" y="9564"/>
                    <a:pt x="8555" y="9573"/>
                    <a:pt x="8600" y="9582"/>
                  </a:cubicBezTo>
                  <a:cubicBezTo>
                    <a:pt x="8645" y="9582"/>
                    <a:pt x="8698" y="9564"/>
                    <a:pt x="8734" y="9528"/>
                  </a:cubicBezTo>
                  <a:cubicBezTo>
                    <a:pt x="8770" y="9502"/>
                    <a:pt x="8778" y="9448"/>
                    <a:pt x="8796" y="9395"/>
                  </a:cubicBezTo>
                  <a:cubicBezTo>
                    <a:pt x="8778" y="9359"/>
                    <a:pt x="8770" y="9305"/>
                    <a:pt x="8743" y="9270"/>
                  </a:cubicBezTo>
                  <a:cubicBezTo>
                    <a:pt x="8707" y="9234"/>
                    <a:pt x="8654" y="9225"/>
                    <a:pt x="8618" y="9216"/>
                  </a:cubicBezTo>
                  <a:close/>
                  <a:moveTo>
                    <a:pt x="1916" y="9347"/>
                  </a:moveTo>
                  <a:cubicBezTo>
                    <a:pt x="1887" y="9347"/>
                    <a:pt x="1865" y="9358"/>
                    <a:pt x="1838" y="9386"/>
                  </a:cubicBezTo>
                  <a:cubicBezTo>
                    <a:pt x="1811" y="9412"/>
                    <a:pt x="1802" y="9439"/>
                    <a:pt x="1802" y="9484"/>
                  </a:cubicBezTo>
                  <a:cubicBezTo>
                    <a:pt x="1802" y="9520"/>
                    <a:pt x="1811" y="9546"/>
                    <a:pt x="1838" y="9573"/>
                  </a:cubicBezTo>
                  <a:cubicBezTo>
                    <a:pt x="1865" y="9600"/>
                    <a:pt x="1891" y="9618"/>
                    <a:pt x="1936" y="9618"/>
                  </a:cubicBezTo>
                  <a:cubicBezTo>
                    <a:pt x="1972" y="9609"/>
                    <a:pt x="2007" y="9618"/>
                    <a:pt x="2034" y="9582"/>
                  </a:cubicBezTo>
                  <a:cubicBezTo>
                    <a:pt x="2061" y="9546"/>
                    <a:pt x="2079" y="9528"/>
                    <a:pt x="2070" y="9484"/>
                  </a:cubicBezTo>
                  <a:cubicBezTo>
                    <a:pt x="2070" y="9448"/>
                    <a:pt x="2070" y="9412"/>
                    <a:pt x="2034" y="9386"/>
                  </a:cubicBezTo>
                  <a:cubicBezTo>
                    <a:pt x="2012" y="9364"/>
                    <a:pt x="1990" y="9348"/>
                    <a:pt x="1963" y="9348"/>
                  </a:cubicBezTo>
                  <a:cubicBezTo>
                    <a:pt x="1957" y="9348"/>
                    <a:pt x="1951" y="9348"/>
                    <a:pt x="1945" y="9350"/>
                  </a:cubicBezTo>
                  <a:cubicBezTo>
                    <a:pt x="1934" y="9348"/>
                    <a:pt x="1925" y="9347"/>
                    <a:pt x="1916" y="9347"/>
                  </a:cubicBezTo>
                  <a:close/>
                  <a:moveTo>
                    <a:pt x="9278" y="9261"/>
                  </a:moveTo>
                  <a:cubicBezTo>
                    <a:pt x="9162" y="9270"/>
                    <a:pt x="9100" y="9350"/>
                    <a:pt x="9091" y="9439"/>
                  </a:cubicBezTo>
                  <a:cubicBezTo>
                    <a:pt x="9082" y="9537"/>
                    <a:pt x="9162" y="9627"/>
                    <a:pt x="9269" y="9627"/>
                  </a:cubicBezTo>
                  <a:cubicBezTo>
                    <a:pt x="9385" y="9627"/>
                    <a:pt x="9448" y="9546"/>
                    <a:pt x="9456" y="9457"/>
                  </a:cubicBezTo>
                  <a:cubicBezTo>
                    <a:pt x="9465" y="9359"/>
                    <a:pt x="9385" y="9270"/>
                    <a:pt x="9278" y="9261"/>
                  </a:cubicBezTo>
                  <a:close/>
                  <a:moveTo>
                    <a:pt x="5592" y="9296"/>
                  </a:moveTo>
                  <a:cubicBezTo>
                    <a:pt x="5522" y="9296"/>
                    <a:pt x="5433" y="9381"/>
                    <a:pt x="5433" y="9457"/>
                  </a:cubicBezTo>
                  <a:cubicBezTo>
                    <a:pt x="5424" y="9537"/>
                    <a:pt x="5513" y="9627"/>
                    <a:pt x="5594" y="9627"/>
                  </a:cubicBezTo>
                  <a:cubicBezTo>
                    <a:pt x="5597" y="9627"/>
                    <a:pt x="5601" y="9627"/>
                    <a:pt x="5605" y="9627"/>
                  </a:cubicBezTo>
                  <a:cubicBezTo>
                    <a:pt x="5675" y="9627"/>
                    <a:pt x="5763" y="9551"/>
                    <a:pt x="5763" y="9466"/>
                  </a:cubicBezTo>
                  <a:cubicBezTo>
                    <a:pt x="5772" y="9395"/>
                    <a:pt x="5683" y="9305"/>
                    <a:pt x="5603" y="9297"/>
                  </a:cubicBezTo>
                  <a:cubicBezTo>
                    <a:pt x="5599" y="9296"/>
                    <a:pt x="5596" y="9296"/>
                    <a:pt x="5592" y="9296"/>
                  </a:cubicBezTo>
                  <a:close/>
                  <a:moveTo>
                    <a:pt x="2587" y="9377"/>
                  </a:moveTo>
                  <a:cubicBezTo>
                    <a:pt x="2507" y="9386"/>
                    <a:pt x="2445" y="9448"/>
                    <a:pt x="2436" y="9528"/>
                  </a:cubicBezTo>
                  <a:cubicBezTo>
                    <a:pt x="2436" y="9600"/>
                    <a:pt x="2507" y="9680"/>
                    <a:pt x="2587" y="9680"/>
                  </a:cubicBezTo>
                  <a:cubicBezTo>
                    <a:pt x="2623" y="9680"/>
                    <a:pt x="2659" y="9671"/>
                    <a:pt x="2685" y="9644"/>
                  </a:cubicBezTo>
                  <a:cubicBezTo>
                    <a:pt x="2721" y="9609"/>
                    <a:pt x="2721" y="9573"/>
                    <a:pt x="2739" y="9528"/>
                  </a:cubicBezTo>
                  <a:cubicBezTo>
                    <a:pt x="2730" y="9493"/>
                    <a:pt x="2730" y="9457"/>
                    <a:pt x="2694" y="9430"/>
                  </a:cubicBezTo>
                  <a:cubicBezTo>
                    <a:pt x="2668" y="9412"/>
                    <a:pt x="2614" y="9377"/>
                    <a:pt x="2587" y="9377"/>
                  </a:cubicBezTo>
                  <a:close/>
                  <a:moveTo>
                    <a:pt x="6270" y="9349"/>
                  </a:moveTo>
                  <a:cubicBezTo>
                    <a:pt x="6265" y="9349"/>
                    <a:pt x="6259" y="9350"/>
                    <a:pt x="6254" y="9350"/>
                  </a:cubicBezTo>
                  <a:cubicBezTo>
                    <a:pt x="6165" y="9359"/>
                    <a:pt x="6102" y="9412"/>
                    <a:pt x="6102" y="9511"/>
                  </a:cubicBezTo>
                  <a:cubicBezTo>
                    <a:pt x="6093" y="9600"/>
                    <a:pt x="6165" y="9680"/>
                    <a:pt x="6263" y="9680"/>
                  </a:cubicBezTo>
                  <a:cubicBezTo>
                    <a:pt x="6361" y="9680"/>
                    <a:pt x="6432" y="9609"/>
                    <a:pt x="6432" y="9511"/>
                  </a:cubicBezTo>
                  <a:cubicBezTo>
                    <a:pt x="6424" y="9418"/>
                    <a:pt x="6360" y="9349"/>
                    <a:pt x="6270" y="9349"/>
                  </a:cubicBezTo>
                  <a:close/>
                  <a:moveTo>
                    <a:pt x="3256" y="9448"/>
                  </a:moveTo>
                  <a:cubicBezTo>
                    <a:pt x="3176" y="9448"/>
                    <a:pt x="3105" y="9520"/>
                    <a:pt x="3105" y="9600"/>
                  </a:cubicBezTo>
                  <a:cubicBezTo>
                    <a:pt x="3105" y="9671"/>
                    <a:pt x="3167" y="9743"/>
                    <a:pt x="3247" y="9751"/>
                  </a:cubicBezTo>
                  <a:cubicBezTo>
                    <a:pt x="3328" y="9751"/>
                    <a:pt x="3399" y="9680"/>
                    <a:pt x="3399" y="9600"/>
                  </a:cubicBezTo>
                  <a:cubicBezTo>
                    <a:pt x="3408" y="9520"/>
                    <a:pt x="3337" y="9448"/>
                    <a:pt x="3256" y="9448"/>
                  </a:cubicBezTo>
                  <a:close/>
                  <a:moveTo>
                    <a:pt x="6932" y="9412"/>
                  </a:moveTo>
                  <a:cubicBezTo>
                    <a:pt x="6825" y="9412"/>
                    <a:pt x="6762" y="9475"/>
                    <a:pt x="6762" y="9582"/>
                  </a:cubicBezTo>
                  <a:cubicBezTo>
                    <a:pt x="6762" y="9680"/>
                    <a:pt x="6825" y="9743"/>
                    <a:pt x="6923" y="9751"/>
                  </a:cubicBezTo>
                  <a:cubicBezTo>
                    <a:pt x="6976" y="9751"/>
                    <a:pt x="7012" y="9743"/>
                    <a:pt x="7048" y="9698"/>
                  </a:cubicBezTo>
                  <a:cubicBezTo>
                    <a:pt x="7083" y="9671"/>
                    <a:pt x="7092" y="9636"/>
                    <a:pt x="7092" y="9582"/>
                  </a:cubicBezTo>
                  <a:cubicBezTo>
                    <a:pt x="7092" y="9475"/>
                    <a:pt x="7039" y="9412"/>
                    <a:pt x="6932" y="9412"/>
                  </a:cubicBezTo>
                  <a:close/>
                  <a:moveTo>
                    <a:pt x="910" y="9582"/>
                  </a:moveTo>
                  <a:cubicBezTo>
                    <a:pt x="910" y="9591"/>
                    <a:pt x="910" y="9600"/>
                    <a:pt x="910" y="9609"/>
                  </a:cubicBezTo>
                  <a:cubicBezTo>
                    <a:pt x="937" y="9662"/>
                    <a:pt x="964" y="9725"/>
                    <a:pt x="999" y="9778"/>
                  </a:cubicBezTo>
                  <a:cubicBezTo>
                    <a:pt x="999" y="9787"/>
                    <a:pt x="1008" y="9787"/>
                    <a:pt x="1017" y="9796"/>
                  </a:cubicBezTo>
                  <a:cubicBezTo>
                    <a:pt x="1017" y="9787"/>
                    <a:pt x="1026" y="9787"/>
                    <a:pt x="1026" y="9778"/>
                  </a:cubicBezTo>
                  <a:cubicBezTo>
                    <a:pt x="1035" y="9760"/>
                    <a:pt x="1035" y="9743"/>
                    <a:pt x="1044" y="9734"/>
                  </a:cubicBezTo>
                  <a:cubicBezTo>
                    <a:pt x="1044" y="9644"/>
                    <a:pt x="999" y="9591"/>
                    <a:pt x="937" y="9582"/>
                  </a:cubicBezTo>
                  <a:close/>
                  <a:moveTo>
                    <a:pt x="3916" y="9502"/>
                  </a:moveTo>
                  <a:cubicBezTo>
                    <a:pt x="3818" y="9502"/>
                    <a:pt x="3765" y="9546"/>
                    <a:pt x="3765" y="9644"/>
                  </a:cubicBezTo>
                  <a:cubicBezTo>
                    <a:pt x="3765" y="9751"/>
                    <a:pt x="3809" y="9796"/>
                    <a:pt x="3916" y="9796"/>
                  </a:cubicBezTo>
                  <a:cubicBezTo>
                    <a:pt x="4024" y="9796"/>
                    <a:pt x="4068" y="9751"/>
                    <a:pt x="4068" y="9644"/>
                  </a:cubicBezTo>
                  <a:cubicBezTo>
                    <a:pt x="4068" y="9546"/>
                    <a:pt x="4024" y="9502"/>
                    <a:pt x="3916" y="9502"/>
                  </a:cubicBezTo>
                  <a:close/>
                  <a:moveTo>
                    <a:pt x="7620" y="9460"/>
                  </a:moveTo>
                  <a:cubicBezTo>
                    <a:pt x="7609" y="9460"/>
                    <a:pt x="7596" y="9462"/>
                    <a:pt x="7583" y="9466"/>
                  </a:cubicBezTo>
                  <a:lnTo>
                    <a:pt x="7574" y="9466"/>
                  </a:lnTo>
                  <a:cubicBezTo>
                    <a:pt x="7561" y="9466"/>
                    <a:pt x="7550" y="9464"/>
                    <a:pt x="7540" y="9464"/>
                  </a:cubicBezTo>
                  <a:cubicBezTo>
                    <a:pt x="7530" y="9464"/>
                    <a:pt x="7521" y="9466"/>
                    <a:pt x="7512" y="9475"/>
                  </a:cubicBezTo>
                  <a:cubicBezTo>
                    <a:pt x="7485" y="9502"/>
                    <a:pt x="7458" y="9528"/>
                    <a:pt x="7431" y="9555"/>
                  </a:cubicBezTo>
                  <a:cubicBezTo>
                    <a:pt x="7440" y="9618"/>
                    <a:pt x="7405" y="9689"/>
                    <a:pt x="7467" y="9751"/>
                  </a:cubicBezTo>
                  <a:cubicBezTo>
                    <a:pt x="7498" y="9775"/>
                    <a:pt x="7529" y="9798"/>
                    <a:pt x="7571" y="9798"/>
                  </a:cubicBezTo>
                  <a:cubicBezTo>
                    <a:pt x="7578" y="9798"/>
                    <a:pt x="7585" y="9797"/>
                    <a:pt x="7592" y="9796"/>
                  </a:cubicBezTo>
                  <a:lnTo>
                    <a:pt x="7645" y="9796"/>
                  </a:lnTo>
                  <a:cubicBezTo>
                    <a:pt x="7654" y="9796"/>
                    <a:pt x="7672" y="9796"/>
                    <a:pt x="7672" y="9787"/>
                  </a:cubicBezTo>
                  <a:cubicBezTo>
                    <a:pt x="7717" y="9743"/>
                    <a:pt x="7779" y="9716"/>
                    <a:pt x="7761" y="9644"/>
                  </a:cubicBezTo>
                  <a:cubicBezTo>
                    <a:pt x="7761" y="9618"/>
                    <a:pt x="7761" y="9591"/>
                    <a:pt x="7761" y="9573"/>
                  </a:cubicBezTo>
                  <a:cubicBezTo>
                    <a:pt x="7761" y="9564"/>
                    <a:pt x="7761" y="9555"/>
                    <a:pt x="7753" y="9546"/>
                  </a:cubicBezTo>
                  <a:cubicBezTo>
                    <a:pt x="7715" y="9509"/>
                    <a:pt x="7678" y="9460"/>
                    <a:pt x="7620" y="9460"/>
                  </a:cubicBezTo>
                  <a:close/>
                  <a:moveTo>
                    <a:pt x="9430" y="9698"/>
                  </a:moveTo>
                  <a:cubicBezTo>
                    <a:pt x="9421" y="9707"/>
                    <a:pt x="9412" y="9716"/>
                    <a:pt x="9412" y="9725"/>
                  </a:cubicBezTo>
                  <a:cubicBezTo>
                    <a:pt x="9394" y="9751"/>
                    <a:pt x="9394" y="9778"/>
                    <a:pt x="9394" y="9787"/>
                  </a:cubicBezTo>
                  <a:cubicBezTo>
                    <a:pt x="9394" y="9814"/>
                    <a:pt x="9385" y="9823"/>
                    <a:pt x="9394" y="9832"/>
                  </a:cubicBezTo>
                  <a:cubicBezTo>
                    <a:pt x="9394" y="9832"/>
                    <a:pt x="9394" y="9841"/>
                    <a:pt x="9403" y="9850"/>
                  </a:cubicBezTo>
                  <a:cubicBezTo>
                    <a:pt x="9403" y="9841"/>
                    <a:pt x="9403" y="9841"/>
                    <a:pt x="9403" y="9832"/>
                  </a:cubicBezTo>
                  <a:cubicBezTo>
                    <a:pt x="9412" y="9823"/>
                    <a:pt x="9412" y="9814"/>
                    <a:pt x="9412" y="9796"/>
                  </a:cubicBezTo>
                  <a:cubicBezTo>
                    <a:pt x="9421" y="9778"/>
                    <a:pt x="9430" y="9760"/>
                    <a:pt x="9439" y="9734"/>
                  </a:cubicBezTo>
                  <a:cubicBezTo>
                    <a:pt x="9439" y="9725"/>
                    <a:pt x="9439" y="9716"/>
                    <a:pt x="9430" y="9698"/>
                  </a:cubicBezTo>
                  <a:close/>
                  <a:moveTo>
                    <a:pt x="4586" y="9546"/>
                  </a:moveTo>
                  <a:cubicBezTo>
                    <a:pt x="4550" y="9564"/>
                    <a:pt x="4514" y="9573"/>
                    <a:pt x="4479" y="9600"/>
                  </a:cubicBezTo>
                  <a:cubicBezTo>
                    <a:pt x="4434" y="9627"/>
                    <a:pt x="4425" y="9671"/>
                    <a:pt x="4425" y="9716"/>
                  </a:cubicBezTo>
                  <a:cubicBezTo>
                    <a:pt x="4425" y="9751"/>
                    <a:pt x="4443" y="9796"/>
                    <a:pt x="4470" y="9823"/>
                  </a:cubicBezTo>
                  <a:cubicBezTo>
                    <a:pt x="4496" y="9859"/>
                    <a:pt x="4550" y="9859"/>
                    <a:pt x="4577" y="9876"/>
                  </a:cubicBezTo>
                  <a:cubicBezTo>
                    <a:pt x="4612" y="9859"/>
                    <a:pt x="4657" y="9859"/>
                    <a:pt x="4693" y="9832"/>
                  </a:cubicBezTo>
                  <a:cubicBezTo>
                    <a:pt x="4728" y="9796"/>
                    <a:pt x="4746" y="9751"/>
                    <a:pt x="4746" y="9716"/>
                  </a:cubicBezTo>
                  <a:cubicBezTo>
                    <a:pt x="4746" y="9680"/>
                    <a:pt x="4728" y="9636"/>
                    <a:pt x="4702" y="9600"/>
                  </a:cubicBezTo>
                  <a:cubicBezTo>
                    <a:pt x="4666" y="9573"/>
                    <a:pt x="4621" y="9573"/>
                    <a:pt x="4586" y="9546"/>
                  </a:cubicBezTo>
                  <a:close/>
                  <a:moveTo>
                    <a:pt x="8261" y="9520"/>
                  </a:moveTo>
                  <a:cubicBezTo>
                    <a:pt x="8216" y="9520"/>
                    <a:pt x="8172" y="9528"/>
                    <a:pt x="8127" y="9564"/>
                  </a:cubicBezTo>
                  <a:cubicBezTo>
                    <a:pt x="8092" y="9600"/>
                    <a:pt x="8092" y="9644"/>
                    <a:pt x="8074" y="9689"/>
                  </a:cubicBezTo>
                  <a:cubicBezTo>
                    <a:pt x="8074" y="9716"/>
                    <a:pt x="8109" y="9796"/>
                    <a:pt x="8127" y="9823"/>
                  </a:cubicBezTo>
                  <a:cubicBezTo>
                    <a:pt x="8163" y="9859"/>
                    <a:pt x="8216" y="9859"/>
                    <a:pt x="8261" y="9885"/>
                  </a:cubicBezTo>
                  <a:cubicBezTo>
                    <a:pt x="8306" y="9859"/>
                    <a:pt x="8350" y="9867"/>
                    <a:pt x="8386" y="9832"/>
                  </a:cubicBezTo>
                  <a:cubicBezTo>
                    <a:pt x="8422" y="9796"/>
                    <a:pt x="8431" y="9743"/>
                    <a:pt x="8439" y="9698"/>
                  </a:cubicBezTo>
                  <a:cubicBezTo>
                    <a:pt x="8448" y="9680"/>
                    <a:pt x="8413" y="9591"/>
                    <a:pt x="8395" y="9573"/>
                  </a:cubicBezTo>
                  <a:cubicBezTo>
                    <a:pt x="8359" y="9537"/>
                    <a:pt x="8306" y="9520"/>
                    <a:pt x="8261" y="9520"/>
                  </a:cubicBezTo>
                  <a:close/>
                  <a:moveTo>
                    <a:pt x="1547" y="9647"/>
                  </a:moveTo>
                  <a:cubicBezTo>
                    <a:pt x="1522" y="9647"/>
                    <a:pt x="1502" y="9666"/>
                    <a:pt x="1481" y="9680"/>
                  </a:cubicBezTo>
                  <a:cubicBezTo>
                    <a:pt x="1445" y="9707"/>
                    <a:pt x="1436" y="9743"/>
                    <a:pt x="1436" y="9787"/>
                  </a:cubicBezTo>
                  <a:cubicBezTo>
                    <a:pt x="1436" y="9823"/>
                    <a:pt x="1445" y="9850"/>
                    <a:pt x="1481" y="9876"/>
                  </a:cubicBezTo>
                  <a:cubicBezTo>
                    <a:pt x="1508" y="9903"/>
                    <a:pt x="1535" y="9912"/>
                    <a:pt x="1570" y="9912"/>
                  </a:cubicBezTo>
                  <a:cubicBezTo>
                    <a:pt x="1615" y="9912"/>
                    <a:pt x="1642" y="9912"/>
                    <a:pt x="1668" y="9876"/>
                  </a:cubicBezTo>
                  <a:cubicBezTo>
                    <a:pt x="1695" y="9850"/>
                    <a:pt x="1704" y="9823"/>
                    <a:pt x="1704" y="9778"/>
                  </a:cubicBezTo>
                  <a:cubicBezTo>
                    <a:pt x="1704" y="9743"/>
                    <a:pt x="1704" y="9716"/>
                    <a:pt x="1677" y="9689"/>
                  </a:cubicBezTo>
                  <a:cubicBezTo>
                    <a:pt x="1650" y="9662"/>
                    <a:pt x="1628" y="9650"/>
                    <a:pt x="1599" y="9650"/>
                  </a:cubicBezTo>
                  <a:cubicBezTo>
                    <a:pt x="1590" y="9650"/>
                    <a:pt x="1581" y="9651"/>
                    <a:pt x="1570" y="9653"/>
                  </a:cubicBezTo>
                  <a:cubicBezTo>
                    <a:pt x="1562" y="9649"/>
                    <a:pt x="1554" y="9647"/>
                    <a:pt x="1547" y="9647"/>
                  </a:cubicBezTo>
                  <a:close/>
                  <a:moveTo>
                    <a:pt x="8917" y="9564"/>
                  </a:moveTo>
                  <a:cubicBezTo>
                    <a:pt x="8824" y="9564"/>
                    <a:pt x="8743" y="9649"/>
                    <a:pt x="8743" y="9743"/>
                  </a:cubicBezTo>
                  <a:cubicBezTo>
                    <a:pt x="8743" y="9841"/>
                    <a:pt x="8814" y="9921"/>
                    <a:pt x="8921" y="9930"/>
                  </a:cubicBezTo>
                  <a:cubicBezTo>
                    <a:pt x="8926" y="9930"/>
                    <a:pt x="8930" y="9931"/>
                    <a:pt x="8935" y="9931"/>
                  </a:cubicBezTo>
                  <a:cubicBezTo>
                    <a:pt x="9027" y="9931"/>
                    <a:pt x="9109" y="9845"/>
                    <a:pt x="9109" y="9751"/>
                  </a:cubicBezTo>
                  <a:cubicBezTo>
                    <a:pt x="9109" y="9653"/>
                    <a:pt x="9037" y="9573"/>
                    <a:pt x="8930" y="9564"/>
                  </a:cubicBezTo>
                  <a:cubicBezTo>
                    <a:pt x="8926" y="9564"/>
                    <a:pt x="8921" y="9564"/>
                    <a:pt x="8917" y="9564"/>
                  </a:cubicBezTo>
                  <a:close/>
                  <a:moveTo>
                    <a:pt x="5256" y="9599"/>
                  </a:moveTo>
                  <a:cubicBezTo>
                    <a:pt x="5252" y="9599"/>
                    <a:pt x="5249" y="9599"/>
                    <a:pt x="5246" y="9600"/>
                  </a:cubicBezTo>
                  <a:cubicBezTo>
                    <a:pt x="5165" y="9600"/>
                    <a:pt x="5076" y="9689"/>
                    <a:pt x="5085" y="9769"/>
                  </a:cubicBezTo>
                  <a:cubicBezTo>
                    <a:pt x="5085" y="9846"/>
                    <a:pt x="5166" y="9931"/>
                    <a:pt x="5243" y="9931"/>
                  </a:cubicBezTo>
                  <a:cubicBezTo>
                    <a:pt x="5247" y="9931"/>
                    <a:pt x="5251" y="9930"/>
                    <a:pt x="5255" y="9930"/>
                  </a:cubicBezTo>
                  <a:cubicBezTo>
                    <a:pt x="5335" y="9921"/>
                    <a:pt x="5415" y="9841"/>
                    <a:pt x="5415" y="9760"/>
                  </a:cubicBezTo>
                  <a:cubicBezTo>
                    <a:pt x="5415" y="9684"/>
                    <a:pt x="5326" y="9599"/>
                    <a:pt x="5256" y="9599"/>
                  </a:cubicBezTo>
                  <a:close/>
                  <a:moveTo>
                    <a:pt x="2239" y="9680"/>
                  </a:moveTo>
                  <a:cubicBezTo>
                    <a:pt x="2177" y="9680"/>
                    <a:pt x="2088" y="9760"/>
                    <a:pt x="2088" y="9832"/>
                  </a:cubicBezTo>
                  <a:cubicBezTo>
                    <a:pt x="2088" y="9894"/>
                    <a:pt x="2168" y="9983"/>
                    <a:pt x="2239" y="9983"/>
                  </a:cubicBezTo>
                  <a:cubicBezTo>
                    <a:pt x="2302" y="9983"/>
                    <a:pt x="2391" y="9894"/>
                    <a:pt x="2391" y="9832"/>
                  </a:cubicBezTo>
                  <a:cubicBezTo>
                    <a:pt x="2382" y="9769"/>
                    <a:pt x="2302" y="9680"/>
                    <a:pt x="2239" y="9680"/>
                  </a:cubicBezTo>
                  <a:close/>
                  <a:moveTo>
                    <a:pt x="5915" y="9662"/>
                  </a:moveTo>
                  <a:cubicBezTo>
                    <a:pt x="5817" y="9662"/>
                    <a:pt x="5745" y="9743"/>
                    <a:pt x="5745" y="9832"/>
                  </a:cubicBezTo>
                  <a:cubicBezTo>
                    <a:pt x="5754" y="9921"/>
                    <a:pt x="5808" y="9992"/>
                    <a:pt x="5906" y="9992"/>
                  </a:cubicBezTo>
                  <a:cubicBezTo>
                    <a:pt x="5911" y="9993"/>
                    <a:pt x="5917" y="9993"/>
                    <a:pt x="5922" y="9993"/>
                  </a:cubicBezTo>
                  <a:cubicBezTo>
                    <a:pt x="6012" y="9993"/>
                    <a:pt x="6076" y="9924"/>
                    <a:pt x="6084" y="9832"/>
                  </a:cubicBezTo>
                  <a:cubicBezTo>
                    <a:pt x="6084" y="9734"/>
                    <a:pt x="6004" y="9662"/>
                    <a:pt x="5915" y="9662"/>
                  </a:cubicBezTo>
                  <a:close/>
                  <a:moveTo>
                    <a:pt x="2913" y="9751"/>
                  </a:moveTo>
                  <a:cubicBezTo>
                    <a:pt x="2909" y="9751"/>
                    <a:pt x="2904" y="9751"/>
                    <a:pt x="2899" y="9751"/>
                  </a:cubicBezTo>
                  <a:cubicBezTo>
                    <a:pt x="2819" y="9751"/>
                    <a:pt x="2757" y="9823"/>
                    <a:pt x="2757" y="9903"/>
                  </a:cubicBezTo>
                  <a:cubicBezTo>
                    <a:pt x="2757" y="9983"/>
                    <a:pt x="2828" y="10046"/>
                    <a:pt x="2908" y="10046"/>
                  </a:cubicBezTo>
                  <a:cubicBezTo>
                    <a:pt x="2989" y="10046"/>
                    <a:pt x="3051" y="9975"/>
                    <a:pt x="3051" y="9894"/>
                  </a:cubicBezTo>
                  <a:cubicBezTo>
                    <a:pt x="3051" y="9819"/>
                    <a:pt x="2988" y="9751"/>
                    <a:pt x="2913" y="9751"/>
                  </a:cubicBezTo>
                  <a:close/>
                  <a:moveTo>
                    <a:pt x="6557" y="9716"/>
                  </a:moveTo>
                  <a:cubicBezTo>
                    <a:pt x="6459" y="9716"/>
                    <a:pt x="6397" y="9778"/>
                    <a:pt x="6397" y="9876"/>
                  </a:cubicBezTo>
                  <a:cubicBezTo>
                    <a:pt x="6397" y="9983"/>
                    <a:pt x="6459" y="10046"/>
                    <a:pt x="6557" y="10046"/>
                  </a:cubicBezTo>
                  <a:cubicBezTo>
                    <a:pt x="6664" y="10046"/>
                    <a:pt x="6727" y="9983"/>
                    <a:pt x="6727" y="9876"/>
                  </a:cubicBezTo>
                  <a:cubicBezTo>
                    <a:pt x="6727" y="9778"/>
                    <a:pt x="6664" y="9716"/>
                    <a:pt x="6557" y="9716"/>
                  </a:cubicBezTo>
                  <a:close/>
                  <a:moveTo>
                    <a:pt x="3531" y="9791"/>
                  </a:moveTo>
                  <a:cubicBezTo>
                    <a:pt x="3493" y="9791"/>
                    <a:pt x="3465" y="9819"/>
                    <a:pt x="3444" y="9841"/>
                  </a:cubicBezTo>
                  <a:cubicBezTo>
                    <a:pt x="3417" y="9859"/>
                    <a:pt x="3399" y="9894"/>
                    <a:pt x="3399" y="9948"/>
                  </a:cubicBezTo>
                  <a:cubicBezTo>
                    <a:pt x="3399" y="9992"/>
                    <a:pt x="3417" y="10028"/>
                    <a:pt x="3435" y="10055"/>
                  </a:cubicBezTo>
                  <a:cubicBezTo>
                    <a:pt x="3462" y="10082"/>
                    <a:pt x="3497" y="10099"/>
                    <a:pt x="3542" y="10099"/>
                  </a:cubicBezTo>
                  <a:cubicBezTo>
                    <a:pt x="3595" y="10099"/>
                    <a:pt x="3631" y="10082"/>
                    <a:pt x="3658" y="10055"/>
                  </a:cubicBezTo>
                  <a:cubicBezTo>
                    <a:pt x="3685" y="10037"/>
                    <a:pt x="3702" y="10001"/>
                    <a:pt x="3702" y="9957"/>
                  </a:cubicBezTo>
                  <a:cubicBezTo>
                    <a:pt x="3702" y="9903"/>
                    <a:pt x="3693" y="9867"/>
                    <a:pt x="3667" y="9841"/>
                  </a:cubicBezTo>
                  <a:cubicBezTo>
                    <a:pt x="3645" y="9819"/>
                    <a:pt x="3617" y="9791"/>
                    <a:pt x="3584" y="9791"/>
                  </a:cubicBezTo>
                  <a:cubicBezTo>
                    <a:pt x="3576" y="9791"/>
                    <a:pt x="3568" y="9793"/>
                    <a:pt x="3560" y="9796"/>
                  </a:cubicBezTo>
                  <a:cubicBezTo>
                    <a:pt x="3550" y="9793"/>
                    <a:pt x="3540" y="9791"/>
                    <a:pt x="3531" y="9791"/>
                  </a:cubicBezTo>
                  <a:close/>
                  <a:moveTo>
                    <a:pt x="7226" y="9778"/>
                  </a:moveTo>
                  <a:cubicBezTo>
                    <a:pt x="7182" y="9778"/>
                    <a:pt x="7137" y="9796"/>
                    <a:pt x="7110" y="9823"/>
                  </a:cubicBezTo>
                  <a:cubicBezTo>
                    <a:pt x="7075" y="9859"/>
                    <a:pt x="7057" y="9894"/>
                    <a:pt x="7057" y="9939"/>
                  </a:cubicBezTo>
                  <a:cubicBezTo>
                    <a:pt x="7066" y="10046"/>
                    <a:pt x="7119" y="10108"/>
                    <a:pt x="7226" y="10117"/>
                  </a:cubicBezTo>
                  <a:cubicBezTo>
                    <a:pt x="7333" y="10117"/>
                    <a:pt x="7396" y="10055"/>
                    <a:pt x="7396" y="9948"/>
                  </a:cubicBezTo>
                  <a:cubicBezTo>
                    <a:pt x="7396" y="9841"/>
                    <a:pt x="7333" y="9778"/>
                    <a:pt x="7226" y="9778"/>
                  </a:cubicBezTo>
                  <a:close/>
                  <a:moveTo>
                    <a:pt x="4220" y="9867"/>
                  </a:moveTo>
                  <a:cubicBezTo>
                    <a:pt x="4113" y="9867"/>
                    <a:pt x="4068" y="9912"/>
                    <a:pt x="4068" y="10010"/>
                  </a:cubicBezTo>
                  <a:cubicBezTo>
                    <a:pt x="4068" y="10117"/>
                    <a:pt x="4113" y="10162"/>
                    <a:pt x="4220" y="10162"/>
                  </a:cubicBezTo>
                  <a:cubicBezTo>
                    <a:pt x="4318" y="10162"/>
                    <a:pt x="4371" y="10117"/>
                    <a:pt x="4371" y="10010"/>
                  </a:cubicBezTo>
                  <a:cubicBezTo>
                    <a:pt x="4371" y="9912"/>
                    <a:pt x="4318" y="9867"/>
                    <a:pt x="4220" y="9867"/>
                  </a:cubicBezTo>
                  <a:close/>
                  <a:moveTo>
                    <a:pt x="7895" y="9814"/>
                  </a:moveTo>
                  <a:cubicBezTo>
                    <a:pt x="7842" y="9814"/>
                    <a:pt x="7797" y="9841"/>
                    <a:pt x="7770" y="9867"/>
                  </a:cubicBezTo>
                  <a:cubicBezTo>
                    <a:pt x="7735" y="9894"/>
                    <a:pt x="7708" y="9939"/>
                    <a:pt x="7708" y="9992"/>
                  </a:cubicBezTo>
                  <a:cubicBezTo>
                    <a:pt x="7708" y="10010"/>
                    <a:pt x="7744" y="10108"/>
                    <a:pt x="7761" y="10117"/>
                  </a:cubicBezTo>
                  <a:cubicBezTo>
                    <a:pt x="7797" y="10144"/>
                    <a:pt x="7842" y="10171"/>
                    <a:pt x="7886" y="10180"/>
                  </a:cubicBezTo>
                  <a:cubicBezTo>
                    <a:pt x="7940" y="10180"/>
                    <a:pt x="7984" y="10153"/>
                    <a:pt x="8020" y="10126"/>
                  </a:cubicBezTo>
                  <a:cubicBezTo>
                    <a:pt x="8047" y="10090"/>
                    <a:pt x="8074" y="10055"/>
                    <a:pt x="8074" y="10001"/>
                  </a:cubicBezTo>
                  <a:cubicBezTo>
                    <a:pt x="8074" y="9983"/>
                    <a:pt x="8047" y="9885"/>
                    <a:pt x="8029" y="9876"/>
                  </a:cubicBezTo>
                  <a:cubicBezTo>
                    <a:pt x="7984" y="9850"/>
                    <a:pt x="7949" y="9814"/>
                    <a:pt x="7895" y="9814"/>
                  </a:cubicBezTo>
                  <a:close/>
                  <a:moveTo>
                    <a:pt x="1200" y="9939"/>
                  </a:moveTo>
                  <a:cubicBezTo>
                    <a:pt x="1178" y="9939"/>
                    <a:pt x="1155" y="9943"/>
                    <a:pt x="1133" y="9957"/>
                  </a:cubicBezTo>
                  <a:cubicBezTo>
                    <a:pt x="1106" y="9975"/>
                    <a:pt x="1106" y="10001"/>
                    <a:pt x="1124" y="10019"/>
                  </a:cubicBezTo>
                  <a:cubicBezTo>
                    <a:pt x="1160" y="10055"/>
                    <a:pt x="1169" y="10099"/>
                    <a:pt x="1196" y="10144"/>
                  </a:cubicBezTo>
                  <a:cubicBezTo>
                    <a:pt x="1223" y="10190"/>
                    <a:pt x="1239" y="10212"/>
                    <a:pt x="1257" y="10212"/>
                  </a:cubicBezTo>
                  <a:cubicBezTo>
                    <a:pt x="1275" y="10212"/>
                    <a:pt x="1295" y="10192"/>
                    <a:pt x="1329" y="10153"/>
                  </a:cubicBezTo>
                  <a:cubicBezTo>
                    <a:pt x="1347" y="10126"/>
                    <a:pt x="1338" y="10099"/>
                    <a:pt x="1338" y="10082"/>
                  </a:cubicBezTo>
                  <a:cubicBezTo>
                    <a:pt x="1338" y="10064"/>
                    <a:pt x="1347" y="10046"/>
                    <a:pt x="1338" y="10028"/>
                  </a:cubicBezTo>
                  <a:cubicBezTo>
                    <a:pt x="1320" y="10001"/>
                    <a:pt x="1294" y="9957"/>
                    <a:pt x="1267" y="9948"/>
                  </a:cubicBezTo>
                  <a:cubicBezTo>
                    <a:pt x="1245" y="9943"/>
                    <a:pt x="1222" y="9939"/>
                    <a:pt x="1200" y="9939"/>
                  </a:cubicBezTo>
                  <a:close/>
                  <a:moveTo>
                    <a:pt x="4880" y="9894"/>
                  </a:moveTo>
                  <a:cubicBezTo>
                    <a:pt x="4809" y="9894"/>
                    <a:pt x="4719" y="9983"/>
                    <a:pt x="4719" y="10055"/>
                  </a:cubicBezTo>
                  <a:cubicBezTo>
                    <a:pt x="4710" y="10135"/>
                    <a:pt x="4800" y="10233"/>
                    <a:pt x="4880" y="10233"/>
                  </a:cubicBezTo>
                  <a:cubicBezTo>
                    <a:pt x="4960" y="10233"/>
                    <a:pt x="5049" y="10144"/>
                    <a:pt x="5049" y="10064"/>
                  </a:cubicBezTo>
                  <a:cubicBezTo>
                    <a:pt x="5049" y="9983"/>
                    <a:pt x="4960" y="9894"/>
                    <a:pt x="4880" y="9894"/>
                  </a:cubicBezTo>
                  <a:close/>
                  <a:moveTo>
                    <a:pt x="8555" y="9876"/>
                  </a:moveTo>
                  <a:cubicBezTo>
                    <a:pt x="8466" y="9885"/>
                    <a:pt x="8386" y="9957"/>
                    <a:pt x="8377" y="10055"/>
                  </a:cubicBezTo>
                  <a:cubicBezTo>
                    <a:pt x="8368" y="10162"/>
                    <a:pt x="8466" y="10242"/>
                    <a:pt x="8555" y="10242"/>
                  </a:cubicBezTo>
                  <a:cubicBezTo>
                    <a:pt x="8654" y="10242"/>
                    <a:pt x="8734" y="10171"/>
                    <a:pt x="8743" y="10064"/>
                  </a:cubicBezTo>
                  <a:cubicBezTo>
                    <a:pt x="8743" y="9966"/>
                    <a:pt x="8654" y="9876"/>
                    <a:pt x="8555" y="9876"/>
                  </a:cubicBezTo>
                  <a:close/>
                  <a:moveTo>
                    <a:pt x="1865" y="9983"/>
                  </a:moveTo>
                  <a:cubicBezTo>
                    <a:pt x="1803" y="9983"/>
                    <a:pt x="1722" y="10067"/>
                    <a:pt x="1722" y="10126"/>
                  </a:cubicBezTo>
                  <a:cubicBezTo>
                    <a:pt x="1722" y="10189"/>
                    <a:pt x="1802" y="10278"/>
                    <a:pt x="1865" y="10278"/>
                  </a:cubicBezTo>
                  <a:cubicBezTo>
                    <a:pt x="1868" y="10278"/>
                    <a:pt x="1871" y="10278"/>
                    <a:pt x="1874" y="10278"/>
                  </a:cubicBezTo>
                  <a:cubicBezTo>
                    <a:pt x="1935" y="10278"/>
                    <a:pt x="2017" y="10195"/>
                    <a:pt x="2025" y="10135"/>
                  </a:cubicBezTo>
                  <a:cubicBezTo>
                    <a:pt x="2025" y="10073"/>
                    <a:pt x="1945" y="9983"/>
                    <a:pt x="1874" y="9983"/>
                  </a:cubicBezTo>
                  <a:cubicBezTo>
                    <a:pt x="1871" y="9983"/>
                    <a:pt x="1868" y="9983"/>
                    <a:pt x="1865" y="9983"/>
                  </a:cubicBezTo>
                  <a:close/>
                  <a:moveTo>
                    <a:pt x="5557" y="9965"/>
                  </a:moveTo>
                  <a:cubicBezTo>
                    <a:pt x="5551" y="9965"/>
                    <a:pt x="5546" y="9965"/>
                    <a:pt x="5540" y="9966"/>
                  </a:cubicBezTo>
                  <a:cubicBezTo>
                    <a:pt x="5442" y="9966"/>
                    <a:pt x="5380" y="10046"/>
                    <a:pt x="5380" y="10135"/>
                  </a:cubicBezTo>
                  <a:cubicBezTo>
                    <a:pt x="5380" y="10224"/>
                    <a:pt x="5460" y="10296"/>
                    <a:pt x="5549" y="10296"/>
                  </a:cubicBezTo>
                  <a:cubicBezTo>
                    <a:pt x="5638" y="10296"/>
                    <a:pt x="5719" y="10224"/>
                    <a:pt x="5719" y="10126"/>
                  </a:cubicBezTo>
                  <a:cubicBezTo>
                    <a:pt x="5710" y="10034"/>
                    <a:pt x="5646" y="9965"/>
                    <a:pt x="5557" y="9965"/>
                  </a:cubicBezTo>
                  <a:close/>
                  <a:moveTo>
                    <a:pt x="9221" y="9928"/>
                  </a:moveTo>
                  <a:cubicBezTo>
                    <a:pt x="9193" y="9928"/>
                    <a:pt x="9167" y="9934"/>
                    <a:pt x="9144" y="9948"/>
                  </a:cubicBezTo>
                  <a:cubicBezTo>
                    <a:pt x="9082" y="9983"/>
                    <a:pt x="9028" y="10037"/>
                    <a:pt x="9037" y="10117"/>
                  </a:cubicBezTo>
                  <a:cubicBezTo>
                    <a:pt x="9037" y="10206"/>
                    <a:pt x="9091" y="10251"/>
                    <a:pt x="9162" y="10287"/>
                  </a:cubicBezTo>
                  <a:cubicBezTo>
                    <a:pt x="9175" y="10296"/>
                    <a:pt x="9185" y="10301"/>
                    <a:pt x="9195" y="10301"/>
                  </a:cubicBezTo>
                  <a:cubicBezTo>
                    <a:pt x="9212" y="10301"/>
                    <a:pt x="9225" y="10285"/>
                    <a:pt x="9242" y="10251"/>
                  </a:cubicBezTo>
                  <a:cubicBezTo>
                    <a:pt x="9260" y="10224"/>
                    <a:pt x="9269" y="10189"/>
                    <a:pt x="9278" y="10162"/>
                  </a:cubicBezTo>
                  <a:cubicBezTo>
                    <a:pt x="9305" y="10117"/>
                    <a:pt x="9323" y="10073"/>
                    <a:pt x="9332" y="10028"/>
                  </a:cubicBezTo>
                  <a:cubicBezTo>
                    <a:pt x="9349" y="9983"/>
                    <a:pt x="9340" y="9966"/>
                    <a:pt x="9305" y="9948"/>
                  </a:cubicBezTo>
                  <a:cubicBezTo>
                    <a:pt x="9278" y="9934"/>
                    <a:pt x="9249" y="9928"/>
                    <a:pt x="9221" y="9928"/>
                  </a:cubicBezTo>
                  <a:close/>
                  <a:moveTo>
                    <a:pt x="2534" y="10046"/>
                  </a:moveTo>
                  <a:cubicBezTo>
                    <a:pt x="2462" y="10046"/>
                    <a:pt x="2391" y="10117"/>
                    <a:pt x="2391" y="10189"/>
                  </a:cubicBezTo>
                  <a:cubicBezTo>
                    <a:pt x="2391" y="10269"/>
                    <a:pt x="2453" y="10340"/>
                    <a:pt x="2534" y="10349"/>
                  </a:cubicBezTo>
                  <a:cubicBezTo>
                    <a:pt x="2614" y="10349"/>
                    <a:pt x="2685" y="10278"/>
                    <a:pt x="2685" y="10198"/>
                  </a:cubicBezTo>
                  <a:cubicBezTo>
                    <a:pt x="2685" y="10117"/>
                    <a:pt x="2623" y="10046"/>
                    <a:pt x="2534" y="10046"/>
                  </a:cubicBezTo>
                  <a:close/>
                  <a:moveTo>
                    <a:pt x="6209" y="10010"/>
                  </a:moveTo>
                  <a:cubicBezTo>
                    <a:pt x="6165" y="10010"/>
                    <a:pt x="6129" y="10028"/>
                    <a:pt x="6093" y="10064"/>
                  </a:cubicBezTo>
                  <a:cubicBezTo>
                    <a:pt x="6058" y="10090"/>
                    <a:pt x="6049" y="10126"/>
                    <a:pt x="6049" y="10171"/>
                  </a:cubicBezTo>
                  <a:cubicBezTo>
                    <a:pt x="6049" y="10278"/>
                    <a:pt x="6111" y="10349"/>
                    <a:pt x="6209" y="10349"/>
                  </a:cubicBezTo>
                  <a:cubicBezTo>
                    <a:pt x="6316" y="10349"/>
                    <a:pt x="6379" y="10287"/>
                    <a:pt x="6379" y="10180"/>
                  </a:cubicBezTo>
                  <a:cubicBezTo>
                    <a:pt x="6379" y="10073"/>
                    <a:pt x="6316" y="10019"/>
                    <a:pt x="6209" y="10010"/>
                  </a:cubicBezTo>
                  <a:close/>
                  <a:moveTo>
                    <a:pt x="3171" y="10091"/>
                  </a:moveTo>
                  <a:cubicBezTo>
                    <a:pt x="3137" y="10091"/>
                    <a:pt x="3117" y="10121"/>
                    <a:pt x="3096" y="10135"/>
                  </a:cubicBezTo>
                  <a:cubicBezTo>
                    <a:pt x="3060" y="10162"/>
                    <a:pt x="3051" y="10206"/>
                    <a:pt x="3051" y="10251"/>
                  </a:cubicBezTo>
                  <a:cubicBezTo>
                    <a:pt x="3042" y="10296"/>
                    <a:pt x="3069" y="10331"/>
                    <a:pt x="3096" y="10358"/>
                  </a:cubicBezTo>
                  <a:cubicBezTo>
                    <a:pt x="3123" y="10385"/>
                    <a:pt x="3158" y="10403"/>
                    <a:pt x="3212" y="10403"/>
                  </a:cubicBezTo>
                  <a:cubicBezTo>
                    <a:pt x="3256" y="10394"/>
                    <a:pt x="3292" y="10376"/>
                    <a:pt x="3319" y="10349"/>
                  </a:cubicBezTo>
                  <a:cubicBezTo>
                    <a:pt x="3337" y="10331"/>
                    <a:pt x="3354" y="10287"/>
                    <a:pt x="3354" y="10242"/>
                  </a:cubicBezTo>
                  <a:cubicBezTo>
                    <a:pt x="3354" y="10198"/>
                    <a:pt x="3337" y="10162"/>
                    <a:pt x="3310" y="10135"/>
                  </a:cubicBezTo>
                  <a:cubicBezTo>
                    <a:pt x="3289" y="10114"/>
                    <a:pt x="3263" y="10094"/>
                    <a:pt x="3232" y="10094"/>
                  </a:cubicBezTo>
                  <a:cubicBezTo>
                    <a:pt x="3222" y="10094"/>
                    <a:pt x="3213" y="10095"/>
                    <a:pt x="3203" y="10099"/>
                  </a:cubicBezTo>
                  <a:cubicBezTo>
                    <a:pt x="3191" y="10093"/>
                    <a:pt x="3180" y="10091"/>
                    <a:pt x="3171" y="10091"/>
                  </a:cubicBezTo>
                  <a:close/>
                  <a:moveTo>
                    <a:pt x="6878" y="10082"/>
                  </a:moveTo>
                  <a:cubicBezTo>
                    <a:pt x="6771" y="10082"/>
                    <a:pt x="6709" y="10144"/>
                    <a:pt x="6709" y="10251"/>
                  </a:cubicBezTo>
                  <a:cubicBezTo>
                    <a:pt x="6709" y="10349"/>
                    <a:pt x="6780" y="10412"/>
                    <a:pt x="6878" y="10412"/>
                  </a:cubicBezTo>
                  <a:cubicBezTo>
                    <a:pt x="6985" y="10412"/>
                    <a:pt x="7048" y="10349"/>
                    <a:pt x="7048" y="10242"/>
                  </a:cubicBezTo>
                  <a:cubicBezTo>
                    <a:pt x="7048" y="10198"/>
                    <a:pt x="7030" y="10162"/>
                    <a:pt x="7003" y="10126"/>
                  </a:cubicBezTo>
                  <a:cubicBezTo>
                    <a:pt x="6967" y="10090"/>
                    <a:pt x="6932" y="10082"/>
                    <a:pt x="6878" y="10082"/>
                  </a:cubicBezTo>
                  <a:close/>
                  <a:moveTo>
                    <a:pt x="3872" y="10162"/>
                  </a:moveTo>
                  <a:cubicBezTo>
                    <a:pt x="3765" y="10162"/>
                    <a:pt x="3720" y="10206"/>
                    <a:pt x="3720" y="10314"/>
                  </a:cubicBezTo>
                  <a:cubicBezTo>
                    <a:pt x="3720" y="10412"/>
                    <a:pt x="3765" y="10465"/>
                    <a:pt x="3863" y="10465"/>
                  </a:cubicBezTo>
                  <a:cubicBezTo>
                    <a:pt x="3970" y="10465"/>
                    <a:pt x="4015" y="10421"/>
                    <a:pt x="4015" y="10314"/>
                  </a:cubicBezTo>
                  <a:cubicBezTo>
                    <a:pt x="4015" y="10215"/>
                    <a:pt x="3970" y="10162"/>
                    <a:pt x="3872" y="10162"/>
                  </a:cubicBezTo>
                  <a:close/>
                  <a:moveTo>
                    <a:pt x="7519" y="10117"/>
                  </a:moveTo>
                  <a:cubicBezTo>
                    <a:pt x="7440" y="10117"/>
                    <a:pt x="7342" y="10210"/>
                    <a:pt x="7342" y="10296"/>
                  </a:cubicBezTo>
                  <a:cubicBezTo>
                    <a:pt x="7342" y="10340"/>
                    <a:pt x="7369" y="10385"/>
                    <a:pt x="7396" y="10421"/>
                  </a:cubicBezTo>
                  <a:cubicBezTo>
                    <a:pt x="7431" y="10456"/>
                    <a:pt x="7476" y="10474"/>
                    <a:pt x="7521" y="10483"/>
                  </a:cubicBezTo>
                  <a:cubicBezTo>
                    <a:pt x="7610" y="10483"/>
                    <a:pt x="7708" y="10385"/>
                    <a:pt x="7708" y="10287"/>
                  </a:cubicBezTo>
                  <a:cubicBezTo>
                    <a:pt x="7708" y="10251"/>
                    <a:pt x="7690" y="10206"/>
                    <a:pt x="7654" y="10171"/>
                  </a:cubicBezTo>
                  <a:cubicBezTo>
                    <a:pt x="7628" y="10144"/>
                    <a:pt x="7583" y="10117"/>
                    <a:pt x="7530" y="10117"/>
                  </a:cubicBezTo>
                  <a:cubicBezTo>
                    <a:pt x="7526" y="10117"/>
                    <a:pt x="7523" y="10117"/>
                    <a:pt x="7519" y="10117"/>
                  </a:cubicBezTo>
                  <a:close/>
                  <a:moveTo>
                    <a:pt x="4525" y="10197"/>
                  </a:moveTo>
                  <a:cubicBezTo>
                    <a:pt x="4522" y="10197"/>
                    <a:pt x="4518" y="10197"/>
                    <a:pt x="4514" y="10198"/>
                  </a:cubicBezTo>
                  <a:cubicBezTo>
                    <a:pt x="4434" y="10198"/>
                    <a:pt x="4354" y="10287"/>
                    <a:pt x="4354" y="10367"/>
                  </a:cubicBezTo>
                  <a:cubicBezTo>
                    <a:pt x="4354" y="10444"/>
                    <a:pt x="4435" y="10528"/>
                    <a:pt x="4512" y="10528"/>
                  </a:cubicBezTo>
                  <a:cubicBezTo>
                    <a:pt x="4516" y="10528"/>
                    <a:pt x="4519" y="10528"/>
                    <a:pt x="4523" y="10528"/>
                  </a:cubicBezTo>
                  <a:cubicBezTo>
                    <a:pt x="4603" y="10528"/>
                    <a:pt x="4684" y="10438"/>
                    <a:pt x="4684" y="10358"/>
                  </a:cubicBezTo>
                  <a:cubicBezTo>
                    <a:pt x="4684" y="10282"/>
                    <a:pt x="4603" y="10197"/>
                    <a:pt x="4525" y="10197"/>
                  </a:cubicBezTo>
                  <a:close/>
                  <a:moveTo>
                    <a:pt x="8196" y="10179"/>
                  </a:moveTo>
                  <a:cubicBezTo>
                    <a:pt x="8191" y="10179"/>
                    <a:pt x="8186" y="10179"/>
                    <a:pt x="8181" y="10180"/>
                  </a:cubicBezTo>
                  <a:cubicBezTo>
                    <a:pt x="8092" y="10189"/>
                    <a:pt x="8011" y="10251"/>
                    <a:pt x="8011" y="10367"/>
                  </a:cubicBezTo>
                  <a:cubicBezTo>
                    <a:pt x="8011" y="10469"/>
                    <a:pt x="8092" y="10546"/>
                    <a:pt x="8184" y="10546"/>
                  </a:cubicBezTo>
                  <a:cubicBezTo>
                    <a:pt x="8189" y="10546"/>
                    <a:pt x="8194" y="10546"/>
                    <a:pt x="8199" y="10545"/>
                  </a:cubicBezTo>
                  <a:cubicBezTo>
                    <a:pt x="8297" y="10537"/>
                    <a:pt x="8368" y="10474"/>
                    <a:pt x="8377" y="10358"/>
                  </a:cubicBezTo>
                  <a:cubicBezTo>
                    <a:pt x="8369" y="10257"/>
                    <a:pt x="8288" y="10179"/>
                    <a:pt x="8196" y="10179"/>
                  </a:cubicBezTo>
                  <a:close/>
                  <a:moveTo>
                    <a:pt x="1499" y="10287"/>
                  </a:moveTo>
                  <a:cubicBezTo>
                    <a:pt x="1463" y="10305"/>
                    <a:pt x="1428" y="10322"/>
                    <a:pt x="1401" y="10349"/>
                  </a:cubicBezTo>
                  <a:cubicBezTo>
                    <a:pt x="1383" y="10367"/>
                    <a:pt x="1356" y="10403"/>
                    <a:pt x="1392" y="10438"/>
                  </a:cubicBezTo>
                  <a:cubicBezTo>
                    <a:pt x="1419" y="10483"/>
                    <a:pt x="1445" y="10528"/>
                    <a:pt x="1472" y="10572"/>
                  </a:cubicBezTo>
                  <a:cubicBezTo>
                    <a:pt x="1487" y="10587"/>
                    <a:pt x="1493" y="10594"/>
                    <a:pt x="1504" y="10594"/>
                  </a:cubicBezTo>
                  <a:cubicBezTo>
                    <a:pt x="1512" y="10594"/>
                    <a:pt x="1523" y="10589"/>
                    <a:pt x="1543" y="10581"/>
                  </a:cubicBezTo>
                  <a:cubicBezTo>
                    <a:pt x="1561" y="10572"/>
                    <a:pt x="1579" y="10572"/>
                    <a:pt x="1588" y="10563"/>
                  </a:cubicBezTo>
                  <a:cubicBezTo>
                    <a:pt x="1624" y="10545"/>
                    <a:pt x="1668" y="10465"/>
                    <a:pt x="1659" y="10429"/>
                  </a:cubicBezTo>
                  <a:cubicBezTo>
                    <a:pt x="1651" y="10412"/>
                    <a:pt x="1633" y="10394"/>
                    <a:pt x="1624" y="10367"/>
                  </a:cubicBezTo>
                  <a:cubicBezTo>
                    <a:pt x="1606" y="10314"/>
                    <a:pt x="1552" y="10314"/>
                    <a:pt x="1499" y="10287"/>
                  </a:cubicBezTo>
                  <a:close/>
                  <a:moveTo>
                    <a:pt x="5183" y="10260"/>
                  </a:moveTo>
                  <a:cubicBezTo>
                    <a:pt x="5085" y="10260"/>
                    <a:pt x="5014" y="10340"/>
                    <a:pt x="5014" y="10429"/>
                  </a:cubicBezTo>
                  <a:cubicBezTo>
                    <a:pt x="5014" y="10519"/>
                    <a:pt x="5085" y="10590"/>
                    <a:pt x="5174" y="10599"/>
                  </a:cubicBezTo>
                  <a:cubicBezTo>
                    <a:pt x="5272" y="10599"/>
                    <a:pt x="5344" y="10528"/>
                    <a:pt x="5344" y="10438"/>
                  </a:cubicBezTo>
                  <a:cubicBezTo>
                    <a:pt x="5353" y="10340"/>
                    <a:pt x="5281" y="10269"/>
                    <a:pt x="5183" y="10260"/>
                  </a:cubicBezTo>
                  <a:close/>
                  <a:moveTo>
                    <a:pt x="8868" y="10224"/>
                  </a:moveTo>
                  <a:cubicBezTo>
                    <a:pt x="8814" y="10224"/>
                    <a:pt x="8770" y="10242"/>
                    <a:pt x="8734" y="10278"/>
                  </a:cubicBezTo>
                  <a:cubicBezTo>
                    <a:pt x="8698" y="10322"/>
                    <a:pt x="8671" y="10358"/>
                    <a:pt x="8671" y="10412"/>
                  </a:cubicBezTo>
                  <a:cubicBezTo>
                    <a:pt x="8680" y="10519"/>
                    <a:pt x="8752" y="10590"/>
                    <a:pt x="8850" y="10599"/>
                  </a:cubicBezTo>
                  <a:cubicBezTo>
                    <a:pt x="8903" y="10599"/>
                    <a:pt x="8948" y="10581"/>
                    <a:pt x="8984" y="10545"/>
                  </a:cubicBezTo>
                  <a:cubicBezTo>
                    <a:pt x="9019" y="10510"/>
                    <a:pt x="9046" y="10474"/>
                    <a:pt x="9037" y="10421"/>
                  </a:cubicBezTo>
                  <a:cubicBezTo>
                    <a:pt x="9037" y="10314"/>
                    <a:pt x="8966" y="10233"/>
                    <a:pt x="8868" y="10224"/>
                  </a:cubicBezTo>
                  <a:close/>
                  <a:moveTo>
                    <a:pt x="9055" y="10617"/>
                  </a:moveTo>
                  <a:lnTo>
                    <a:pt x="9064" y="10626"/>
                  </a:lnTo>
                  <a:cubicBezTo>
                    <a:pt x="9064" y="10626"/>
                    <a:pt x="9073" y="10626"/>
                    <a:pt x="9073" y="10617"/>
                  </a:cubicBezTo>
                  <a:close/>
                  <a:moveTo>
                    <a:pt x="2182" y="10348"/>
                  </a:moveTo>
                  <a:cubicBezTo>
                    <a:pt x="2177" y="10348"/>
                    <a:pt x="2173" y="10349"/>
                    <a:pt x="2168" y="10349"/>
                  </a:cubicBezTo>
                  <a:cubicBezTo>
                    <a:pt x="2088" y="10349"/>
                    <a:pt x="2025" y="10421"/>
                    <a:pt x="2025" y="10501"/>
                  </a:cubicBezTo>
                  <a:cubicBezTo>
                    <a:pt x="2025" y="10581"/>
                    <a:pt x="2097" y="10644"/>
                    <a:pt x="2177" y="10644"/>
                  </a:cubicBezTo>
                  <a:cubicBezTo>
                    <a:pt x="2257" y="10644"/>
                    <a:pt x="2320" y="10572"/>
                    <a:pt x="2320" y="10492"/>
                  </a:cubicBezTo>
                  <a:cubicBezTo>
                    <a:pt x="2320" y="10416"/>
                    <a:pt x="2256" y="10348"/>
                    <a:pt x="2182" y="10348"/>
                  </a:cubicBezTo>
                  <a:close/>
                  <a:moveTo>
                    <a:pt x="5843" y="10314"/>
                  </a:moveTo>
                  <a:cubicBezTo>
                    <a:pt x="5745" y="10314"/>
                    <a:pt x="5683" y="10376"/>
                    <a:pt x="5683" y="10483"/>
                  </a:cubicBezTo>
                  <a:cubicBezTo>
                    <a:pt x="5683" y="10581"/>
                    <a:pt x="5745" y="10644"/>
                    <a:pt x="5843" y="10644"/>
                  </a:cubicBezTo>
                  <a:cubicBezTo>
                    <a:pt x="5950" y="10644"/>
                    <a:pt x="6013" y="10581"/>
                    <a:pt x="6013" y="10474"/>
                  </a:cubicBezTo>
                  <a:cubicBezTo>
                    <a:pt x="6013" y="10376"/>
                    <a:pt x="5950" y="10314"/>
                    <a:pt x="5843" y="10314"/>
                  </a:cubicBezTo>
                  <a:close/>
                  <a:moveTo>
                    <a:pt x="6521" y="10376"/>
                  </a:moveTo>
                  <a:cubicBezTo>
                    <a:pt x="6414" y="10376"/>
                    <a:pt x="6343" y="10438"/>
                    <a:pt x="6343" y="10545"/>
                  </a:cubicBezTo>
                  <a:cubicBezTo>
                    <a:pt x="6343" y="10644"/>
                    <a:pt x="6405" y="10715"/>
                    <a:pt x="6513" y="10715"/>
                  </a:cubicBezTo>
                  <a:cubicBezTo>
                    <a:pt x="6620" y="10715"/>
                    <a:pt x="6682" y="10653"/>
                    <a:pt x="6682" y="10545"/>
                  </a:cubicBezTo>
                  <a:cubicBezTo>
                    <a:pt x="6682" y="10447"/>
                    <a:pt x="6620" y="10376"/>
                    <a:pt x="6521" y="10376"/>
                  </a:cubicBezTo>
                  <a:close/>
                  <a:moveTo>
                    <a:pt x="2819" y="10409"/>
                  </a:moveTo>
                  <a:cubicBezTo>
                    <a:pt x="2780" y="10409"/>
                    <a:pt x="2752" y="10425"/>
                    <a:pt x="2730" y="10447"/>
                  </a:cubicBezTo>
                  <a:cubicBezTo>
                    <a:pt x="2703" y="10474"/>
                    <a:pt x="2676" y="10510"/>
                    <a:pt x="2685" y="10554"/>
                  </a:cubicBezTo>
                  <a:cubicBezTo>
                    <a:pt x="2685" y="10599"/>
                    <a:pt x="2694" y="10644"/>
                    <a:pt x="2730" y="10670"/>
                  </a:cubicBezTo>
                  <a:cubicBezTo>
                    <a:pt x="2750" y="10690"/>
                    <a:pt x="2770" y="10716"/>
                    <a:pt x="2801" y="10716"/>
                  </a:cubicBezTo>
                  <a:cubicBezTo>
                    <a:pt x="2812" y="10716"/>
                    <a:pt x="2824" y="10713"/>
                    <a:pt x="2837" y="10706"/>
                  </a:cubicBezTo>
                  <a:cubicBezTo>
                    <a:pt x="2847" y="10710"/>
                    <a:pt x="2857" y="10712"/>
                    <a:pt x="2867" y="10712"/>
                  </a:cubicBezTo>
                  <a:cubicBezTo>
                    <a:pt x="2898" y="10712"/>
                    <a:pt x="2924" y="10693"/>
                    <a:pt x="2944" y="10679"/>
                  </a:cubicBezTo>
                  <a:cubicBezTo>
                    <a:pt x="2971" y="10653"/>
                    <a:pt x="2989" y="10608"/>
                    <a:pt x="2989" y="10563"/>
                  </a:cubicBezTo>
                  <a:cubicBezTo>
                    <a:pt x="2989" y="10519"/>
                    <a:pt x="2971" y="10483"/>
                    <a:pt x="2953" y="10456"/>
                  </a:cubicBezTo>
                  <a:cubicBezTo>
                    <a:pt x="2926" y="10429"/>
                    <a:pt x="2891" y="10412"/>
                    <a:pt x="2846" y="10412"/>
                  </a:cubicBezTo>
                  <a:cubicBezTo>
                    <a:pt x="2836" y="10410"/>
                    <a:pt x="2828" y="10409"/>
                    <a:pt x="2819" y="10409"/>
                  </a:cubicBezTo>
                  <a:close/>
                  <a:moveTo>
                    <a:pt x="3506" y="10465"/>
                  </a:moveTo>
                  <a:cubicBezTo>
                    <a:pt x="3408" y="10465"/>
                    <a:pt x="3354" y="10510"/>
                    <a:pt x="3354" y="10608"/>
                  </a:cubicBezTo>
                  <a:cubicBezTo>
                    <a:pt x="3354" y="10715"/>
                    <a:pt x="3399" y="10760"/>
                    <a:pt x="3497" y="10760"/>
                  </a:cubicBezTo>
                  <a:cubicBezTo>
                    <a:pt x="3604" y="10760"/>
                    <a:pt x="3649" y="10715"/>
                    <a:pt x="3649" y="10617"/>
                  </a:cubicBezTo>
                  <a:cubicBezTo>
                    <a:pt x="3649" y="10510"/>
                    <a:pt x="3604" y="10465"/>
                    <a:pt x="3506" y="10465"/>
                  </a:cubicBezTo>
                  <a:close/>
                  <a:moveTo>
                    <a:pt x="7182" y="10412"/>
                  </a:moveTo>
                  <a:cubicBezTo>
                    <a:pt x="7128" y="10412"/>
                    <a:pt x="7083" y="10438"/>
                    <a:pt x="7057" y="10465"/>
                  </a:cubicBezTo>
                  <a:cubicBezTo>
                    <a:pt x="7021" y="10492"/>
                    <a:pt x="6994" y="10545"/>
                    <a:pt x="6994" y="10590"/>
                  </a:cubicBezTo>
                  <a:cubicBezTo>
                    <a:pt x="6994" y="10670"/>
                    <a:pt x="7092" y="10777"/>
                    <a:pt x="7173" y="10777"/>
                  </a:cubicBezTo>
                  <a:cubicBezTo>
                    <a:pt x="7199" y="10777"/>
                    <a:pt x="7289" y="10742"/>
                    <a:pt x="7306" y="10724"/>
                  </a:cubicBezTo>
                  <a:cubicBezTo>
                    <a:pt x="7324" y="10688"/>
                    <a:pt x="7360" y="10653"/>
                    <a:pt x="7360" y="10599"/>
                  </a:cubicBezTo>
                  <a:cubicBezTo>
                    <a:pt x="7369" y="10519"/>
                    <a:pt x="7271" y="10412"/>
                    <a:pt x="7182" y="10412"/>
                  </a:cubicBezTo>
                  <a:close/>
                  <a:moveTo>
                    <a:pt x="9046" y="10626"/>
                  </a:moveTo>
                  <a:cubicBezTo>
                    <a:pt x="9019" y="10661"/>
                    <a:pt x="8975" y="10688"/>
                    <a:pt x="8975" y="10751"/>
                  </a:cubicBezTo>
                  <a:cubicBezTo>
                    <a:pt x="8975" y="10760"/>
                    <a:pt x="8984" y="10768"/>
                    <a:pt x="8984" y="10777"/>
                  </a:cubicBezTo>
                  <a:cubicBezTo>
                    <a:pt x="8984" y="10768"/>
                    <a:pt x="8993" y="10768"/>
                    <a:pt x="9001" y="10760"/>
                  </a:cubicBezTo>
                  <a:cubicBezTo>
                    <a:pt x="9019" y="10724"/>
                    <a:pt x="9037" y="10688"/>
                    <a:pt x="9055" y="10644"/>
                  </a:cubicBezTo>
                  <a:cubicBezTo>
                    <a:pt x="9064" y="10644"/>
                    <a:pt x="9055" y="10635"/>
                    <a:pt x="9055" y="10626"/>
                  </a:cubicBezTo>
                  <a:close/>
                  <a:moveTo>
                    <a:pt x="7848" y="10482"/>
                  </a:moveTo>
                  <a:cubicBezTo>
                    <a:pt x="7843" y="10482"/>
                    <a:pt x="7838" y="10483"/>
                    <a:pt x="7833" y="10483"/>
                  </a:cubicBezTo>
                  <a:cubicBezTo>
                    <a:pt x="7744" y="10492"/>
                    <a:pt x="7663" y="10554"/>
                    <a:pt x="7663" y="10670"/>
                  </a:cubicBezTo>
                  <a:cubicBezTo>
                    <a:pt x="7663" y="10763"/>
                    <a:pt x="7744" y="10841"/>
                    <a:pt x="7836" y="10841"/>
                  </a:cubicBezTo>
                  <a:cubicBezTo>
                    <a:pt x="7841" y="10841"/>
                    <a:pt x="7846" y="10840"/>
                    <a:pt x="7851" y="10840"/>
                  </a:cubicBezTo>
                  <a:cubicBezTo>
                    <a:pt x="7949" y="10831"/>
                    <a:pt x="8020" y="10768"/>
                    <a:pt x="8029" y="10661"/>
                  </a:cubicBezTo>
                  <a:cubicBezTo>
                    <a:pt x="8021" y="10560"/>
                    <a:pt x="7940" y="10482"/>
                    <a:pt x="7848" y="10482"/>
                  </a:cubicBezTo>
                  <a:close/>
                  <a:moveTo>
                    <a:pt x="4166" y="10510"/>
                  </a:moveTo>
                  <a:cubicBezTo>
                    <a:pt x="4086" y="10519"/>
                    <a:pt x="3997" y="10608"/>
                    <a:pt x="4006" y="10679"/>
                  </a:cubicBezTo>
                  <a:cubicBezTo>
                    <a:pt x="4006" y="10760"/>
                    <a:pt x="4095" y="10849"/>
                    <a:pt x="4175" y="10849"/>
                  </a:cubicBezTo>
                  <a:cubicBezTo>
                    <a:pt x="4255" y="10840"/>
                    <a:pt x="4336" y="10751"/>
                    <a:pt x="4336" y="10679"/>
                  </a:cubicBezTo>
                  <a:cubicBezTo>
                    <a:pt x="4336" y="10599"/>
                    <a:pt x="4238" y="10510"/>
                    <a:pt x="4166" y="10510"/>
                  </a:cubicBezTo>
                  <a:close/>
                  <a:moveTo>
                    <a:pt x="4826" y="10563"/>
                  </a:moveTo>
                  <a:cubicBezTo>
                    <a:pt x="4737" y="10563"/>
                    <a:pt x="4666" y="10644"/>
                    <a:pt x="4666" y="10733"/>
                  </a:cubicBezTo>
                  <a:cubicBezTo>
                    <a:pt x="4666" y="10822"/>
                    <a:pt x="4737" y="10893"/>
                    <a:pt x="4835" y="10893"/>
                  </a:cubicBezTo>
                  <a:cubicBezTo>
                    <a:pt x="4933" y="10893"/>
                    <a:pt x="5005" y="10822"/>
                    <a:pt x="4996" y="10724"/>
                  </a:cubicBezTo>
                  <a:cubicBezTo>
                    <a:pt x="4996" y="10626"/>
                    <a:pt x="4916" y="10563"/>
                    <a:pt x="4826" y="10563"/>
                  </a:cubicBezTo>
                  <a:close/>
                  <a:moveTo>
                    <a:pt x="8493" y="10528"/>
                  </a:moveTo>
                  <a:cubicBezTo>
                    <a:pt x="8439" y="10528"/>
                    <a:pt x="8404" y="10545"/>
                    <a:pt x="8368" y="10581"/>
                  </a:cubicBezTo>
                  <a:cubicBezTo>
                    <a:pt x="8323" y="10617"/>
                    <a:pt x="8306" y="10661"/>
                    <a:pt x="8306" y="10715"/>
                  </a:cubicBezTo>
                  <a:cubicBezTo>
                    <a:pt x="8306" y="10768"/>
                    <a:pt x="8332" y="10804"/>
                    <a:pt x="8368" y="10840"/>
                  </a:cubicBezTo>
                  <a:cubicBezTo>
                    <a:pt x="8404" y="10884"/>
                    <a:pt x="8448" y="10893"/>
                    <a:pt x="8502" y="10893"/>
                  </a:cubicBezTo>
                  <a:cubicBezTo>
                    <a:pt x="8600" y="10893"/>
                    <a:pt x="8671" y="10813"/>
                    <a:pt x="8671" y="10706"/>
                  </a:cubicBezTo>
                  <a:cubicBezTo>
                    <a:pt x="8671" y="10635"/>
                    <a:pt x="8671" y="10635"/>
                    <a:pt x="8618" y="10581"/>
                  </a:cubicBezTo>
                  <a:cubicBezTo>
                    <a:pt x="8582" y="10545"/>
                    <a:pt x="8547" y="10528"/>
                    <a:pt x="8493" y="10528"/>
                  </a:cubicBezTo>
                  <a:close/>
                  <a:moveTo>
                    <a:pt x="1820" y="10644"/>
                  </a:moveTo>
                  <a:cubicBezTo>
                    <a:pt x="1740" y="10644"/>
                    <a:pt x="1668" y="10724"/>
                    <a:pt x="1677" y="10804"/>
                  </a:cubicBezTo>
                  <a:cubicBezTo>
                    <a:pt x="1677" y="10876"/>
                    <a:pt x="1749" y="10947"/>
                    <a:pt x="1829" y="10947"/>
                  </a:cubicBezTo>
                  <a:cubicBezTo>
                    <a:pt x="1909" y="10947"/>
                    <a:pt x="1972" y="10876"/>
                    <a:pt x="1972" y="10795"/>
                  </a:cubicBezTo>
                  <a:cubicBezTo>
                    <a:pt x="1972" y="10715"/>
                    <a:pt x="1900" y="10644"/>
                    <a:pt x="1820" y="10644"/>
                  </a:cubicBezTo>
                  <a:close/>
                  <a:moveTo>
                    <a:pt x="5487" y="10626"/>
                  </a:moveTo>
                  <a:cubicBezTo>
                    <a:pt x="5380" y="10626"/>
                    <a:pt x="5317" y="10688"/>
                    <a:pt x="5317" y="10795"/>
                  </a:cubicBezTo>
                  <a:cubicBezTo>
                    <a:pt x="5317" y="10902"/>
                    <a:pt x="5380" y="10965"/>
                    <a:pt x="5478" y="10965"/>
                  </a:cubicBezTo>
                  <a:cubicBezTo>
                    <a:pt x="5585" y="10965"/>
                    <a:pt x="5647" y="10902"/>
                    <a:pt x="5647" y="10795"/>
                  </a:cubicBezTo>
                  <a:cubicBezTo>
                    <a:pt x="5647" y="10688"/>
                    <a:pt x="5585" y="10626"/>
                    <a:pt x="5487" y="10626"/>
                  </a:cubicBezTo>
                  <a:close/>
                  <a:moveTo>
                    <a:pt x="6147" y="10679"/>
                  </a:moveTo>
                  <a:cubicBezTo>
                    <a:pt x="6040" y="10679"/>
                    <a:pt x="5977" y="10742"/>
                    <a:pt x="5977" y="10840"/>
                  </a:cubicBezTo>
                  <a:cubicBezTo>
                    <a:pt x="5977" y="10947"/>
                    <a:pt x="6040" y="11009"/>
                    <a:pt x="6138" y="11009"/>
                  </a:cubicBezTo>
                  <a:cubicBezTo>
                    <a:pt x="6191" y="11009"/>
                    <a:pt x="6236" y="11000"/>
                    <a:pt x="6272" y="10965"/>
                  </a:cubicBezTo>
                  <a:cubicBezTo>
                    <a:pt x="6298" y="10929"/>
                    <a:pt x="6316" y="10893"/>
                    <a:pt x="6316" y="10849"/>
                  </a:cubicBezTo>
                  <a:cubicBezTo>
                    <a:pt x="6316" y="10742"/>
                    <a:pt x="6254" y="10679"/>
                    <a:pt x="6147" y="10679"/>
                  </a:cubicBezTo>
                  <a:close/>
                  <a:moveTo>
                    <a:pt x="2480" y="10706"/>
                  </a:moveTo>
                  <a:cubicBezTo>
                    <a:pt x="2427" y="10706"/>
                    <a:pt x="2391" y="10724"/>
                    <a:pt x="2364" y="10751"/>
                  </a:cubicBezTo>
                  <a:cubicBezTo>
                    <a:pt x="2337" y="10777"/>
                    <a:pt x="2302" y="10813"/>
                    <a:pt x="2329" y="10858"/>
                  </a:cubicBezTo>
                  <a:cubicBezTo>
                    <a:pt x="2302" y="10902"/>
                    <a:pt x="2337" y="10947"/>
                    <a:pt x="2364" y="10974"/>
                  </a:cubicBezTo>
                  <a:cubicBezTo>
                    <a:pt x="2391" y="10992"/>
                    <a:pt x="2427" y="11018"/>
                    <a:pt x="2471" y="11018"/>
                  </a:cubicBezTo>
                  <a:cubicBezTo>
                    <a:pt x="2516" y="11009"/>
                    <a:pt x="2552" y="11000"/>
                    <a:pt x="2578" y="10974"/>
                  </a:cubicBezTo>
                  <a:cubicBezTo>
                    <a:pt x="2605" y="10947"/>
                    <a:pt x="2623" y="10911"/>
                    <a:pt x="2623" y="10867"/>
                  </a:cubicBezTo>
                  <a:cubicBezTo>
                    <a:pt x="2623" y="10822"/>
                    <a:pt x="2614" y="10777"/>
                    <a:pt x="2587" y="10751"/>
                  </a:cubicBezTo>
                  <a:cubicBezTo>
                    <a:pt x="2560" y="10733"/>
                    <a:pt x="2525" y="10706"/>
                    <a:pt x="2480" y="10706"/>
                  </a:cubicBezTo>
                  <a:close/>
                  <a:moveTo>
                    <a:pt x="3140" y="10760"/>
                  </a:moveTo>
                  <a:cubicBezTo>
                    <a:pt x="3033" y="10760"/>
                    <a:pt x="2989" y="10804"/>
                    <a:pt x="2989" y="10911"/>
                  </a:cubicBezTo>
                  <a:cubicBezTo>
                    <a:pt x="2989" y="11009"/>
                    <a:pt x="3033" y="11063"/>
                    <a:pt x="3140" y="11063"/>
                  </a:cubicBezTo>
                  <a:cubicBezTo>
                    <a:pt x="3238" y="11063"/>
                    <a:pt x="3283" y="11009"/>
                    <a:pt x="3283" y="10911"/>
                  </a:cubicBezTo>
                  <a:cubicBezTo>
                    <a:pt x="3283" y="10813"/>
                    <a:pt x="3238" y="10760"/>
                    <a:pt x="3140" y="10760"/>
                  </a:cubicBezTo>
                  <a:close/>
                  <a:moveTo>
                    <a:pt x="6833" y="10731"/>
                  </a:moveTo>
                  <a:cubicBezTo>
                    <a:pt x="6828" y="10731"/>
                    <a:pt x="6822" y="10732"/>
                    <a:pt x="6816" y="10733"/>
                  </a:cubicBezTo>
                  <a:cubicBezTo>
                    <a:pt x="6762" y="10733"/>
                    <a:pt x="6718" y="10760"/>
                    <a:pt x="6682" y="10786"/>
                  </a:cubicBezTo>
                  <a:cubicBezTo>
                    <a:pt x="6664" y="10804"/>
                    <a:pt x="6628" y="10893"/>
                    <a:pt x="6628" y="10920"/>
                  </a:cubicBezTo>
                  <a:cubicBezTo>
                    <a:pt x="6628" y="10965"/>
                    <a:pt x="6655" y="11009"/>
                    <a:pt x="6691" y="11036"/>
                  </a:cubicBezTo>
                  <a:cubicBezTo>
                    <a:pt x="6718" y="11072"/>
                    <a:pt x="6762" y="11090"/>
                    <a:pt x="6807" y="11099"/>
                  </a:cubicBezTo>
                  <a:cubicBezTo>
                    <a:pt x="6834" y="11090"/>
                    <a:pt x="6932" y="11054"/>
                    <a:pt x="6950" y="11036"/>
                  </a:cubicBezTo>
                  <a:cubicBezTo>
                    <a:pt x="6959" y="11018"/>
                    <a:pt x="6994" y="10929"/>
                    <a:pt x="6994" y="10902"/>
                  </a:cubicBezTo>
                  <a:cubicBezTo>
                    <a:pt x="6994" y="10858"/>
                    <a:pt x="6967" y="10813"/>
                    <a:pt x="6941" y="10786"/>
                  </a:cubicBezTo>
                  <a:cubicBezTo>
                    <a:pt x="6910" y="10755"/>
                    <a:pt x="6872" y="10731"/>
                    <a:pt x="6833" y="10731"/>
                  </a:cubicBezTo>
                  <a:close/>
                  <a:moveTo>
                    <a:pt x="7471" y="10777"/>
                  </a:moveTo>
                  <a:cubicBezTo>
                    <a:pt x="7379" y="10777"/>
                    <a:pt x="7298" y="10862"/>
                    <a:pt x="7298" y="10956"/>
                  </a:cubicBezTo>
                  <a:cubicBezTo>
                    <a:pt x="7298" y="11072"/>
                    <a:pt x="7378" y="11134"/>
                    <a:pt x="7467" y="11143"/>
                  </a:cubicBezTo>
                  <a:cubicBezTo>
                    <a:pt x="7472" y="11144"/>
                    <a:pt x="7476" y="11144"/>
                    <a:pt x="7481" y="11144"/>
                  </a:cubicBezTo>
                  <a:cubicBezTo>
                    <a:pt x="7574" y="11144"/>
                    <a:pt x="7663" y="11058"/>
                    <a:pt x="7663" y="10965"/>
                  </a:cubicBezTo>
                  <a:cubicBezTo>
                    <a:pt x="7654" y="10849"/>
                    <a:pt x="7583" y="10786"/>
                    <a:pt x="7485" y="10777"/>
                  </a:cubicBezTo>
                  <a:cubicBezTo>
                    <a:pt x="7480" y="10777"/>
                    <a:pt x="7476" y="10777"/>
                    <a:pt x="7471" y="10777"/>
                  </a:cubicBezTo>
                  <a:close/>
                  <a:moveTo>
                    <a:pt x="3812" y="10812"/>
                  </a:moveTo>
                  <a:cubicBezTo>
                    <a:pt x="3808" y="10812"/>
                    <a:pt x="3804" y="10813"/>
                    <a:pt x="3801" y="10813"/>
                  </a:cubicBezTo>
                  <a:cubicBezTo>
                    <a:pt x="3720" y="10813"/>
                    <a:pt x="3631" y="10902"/>
                    <a:pt x="3640" y="10983"/>
                  </a:cubicBezTo>
                  <a:cubicBezTo>
                    <a:pt x="3640" y="11059"/>
                    <a:pt x="3721" y="11144"/>
                    <a:pt x="3798" y="11144"/>
                  </a:cubicBezTo>
                  <a:cubicBezTo>
                    <a:pt x="3802" y="11144"/>
                    <a:pt x="3806" y="11144"/>
                    <a:pt x="3809" y="11143"/>
                  </a:cubicBezTo>
                  <a:cubicBezTo>
                    <a:pt x="3890" y="11143"/>
                    <a:pt x="3970" y="11054"/>
                    <a:pt x="3970" y="10974"/>
                  </a:cubicBezTo>
                  <a:cubicBezTo>
                    <a:pt x="3970" y="10897"/>
                    <a:pt x="3889" y="10812"/>
                    <a:pt x="3812" y="10812"/>
                  </a:cubicBezTo>
                  <a:close/>
                  <a:moveTo>
                    <a:pt x="4479" y="10858"/>
                  </a:moveTo>
                  <a:cubicBezTo>
                    <a:pt x="4389" y="10858"/>
                    <a:pt x="4300" y="10938"/>
                    <a:pt x="4300" y="11027"/>
                  </a:cubicBezTo>
                  <a:cubicBezTo>
                    <a:pt x="4300" y="11107"/>
                    <a:pt x="4380" y="11197"/>
                    <a:pt x="4461" y="11197"/>
                  </a:cubicBezTo>
                  <a:cubicBezTo>
                    <a:pt x="4541" y="11197"/>
                    <a:pt x="4630" y="11116"/>
                    <a:pt x="4630" y="11036"/>
                  </a:cubicBezTo>
                  <a:cubicBezTo>
                    <a:pt x="4639" y="10947"/>
                    <a:pt x="4550" y="10867"/>
                    <a:pt x="4479" y="10858"/>
                  </a:cubicBezTo>
                  <a:close/>
                  <a:moveTo>
                    <a:pt x="8145" y="10840"/>
                  </a:moveTo>
                  <a:cubicBezTo>
                    <a:pt x="8038" y="10849"/>
                    <a:pt x="7958" y="10920"/>
                    <a:pt x="7958" y="11027"/>
                  </a:cubicBezTo>
                  <a:cubicBezTo>
                    <a:pt x="7958" y="11081"/>
                    <a:pt x="7976" y="11116"/>
                    <a:pt x="8011" y="11152"/>
                  </a:cubicBezTo>
                  <a:cubicBezTo>
                    <a:pt x="8047" y="11188"/>
                    <a:pt x="8083" y="11215"/>
                    <a:pt x="8136" y="11215"/>
                  </a:cubicBezTo>
                  <a:cubicBezTo>
                    <a:pt x="8252" y="11206"/>
                    <a:pt x="8323" y="11134"/>
                    <a:pt x="8323" y="11018"/>
                  </a:cubicBezTo>
                  <a:cubicBezTo>
                    <a:pt x="8332" y="10974"/>
                    <a:pt x="8315" y="10938"/>
                    <a:pt x="8279" y="10902"/>
                  </a:cubicBezTo>
                  <a:cubicBezTo>
                    <a:pt x="8243" y="10867"/>
                    <a:pt x="8199" y="10840"/>
                    <a:pt x="8145" y="10840"/>
                  </a:cubicBezTo>
                  <a:close/>
                  <a:moveTo>
                    <a:pt x="8805" y="10893"/>
                  </a:moveTo>
                  <a:cubicBezTo>
                    <a:pt x="8734" y="10893"/>
                    <a:pt x="8662" y="10938"/>
                    <a:pt x="8636" y="11009"/>
                  </a:cubicBezTo>
                  <a:cubicBezTo>
                    <a:pt x="8609" y="11081"/>
                    <a:pt x="8636" y="11188"/>
                    <a:pt x="8698" y="11223"/>
                  </a:cubicBezTo>
                  <a:cubicBezTo>
                    <a:pt x="8698" y="11223"/>
                    <a:pt x="8716" y="11215"/>
                    <a:pt x="8716" y="11206"/>
                  </a:cubicBezTo>
                  <a:cubicBezTo>
                    <a:pt x="8770" y="11125"/>
                    <a:pt x="8832" y="11045"/>
                    <a:pt x="8886" y="10965"/>
                  </a:cubicBezTo>
                  <a:cubicBezTo>
                    <a:pt x="8894" y="10947"/>
                    <a:pt x="8894" y="10929"/>
                    <a:pt x="8903" y="10920"/>
                  </a:cubicBezTo>
                  <a:cubicBezTo>
                    <a:pt x="8886" y="10911"/>
                    <a:pt x="8877" y="10902"/>
                    <a:pt x="8859" y="10893"/>
                  </a:cubicBezTo>
                  <a:close/>
                  <a:moveTo>
                    <a:pt x="5130" y="10929"/>
                  </a:moveTo>
                  <a:cubicBezTo>
                    <a:pt x="5032" y="10929"/>
                    <a:pt x="4969" y="10992"/>
                    <a:pt x="4969" y="11099"/>
                  </a:cubicBezTo>
                  <a:cubicBezTo>
                    <a:pt x="4969" y="11197"/>
                    <a:pt x="5032" y="11259"/>
                    <a:pt x="5139" y="11259"/>
                  </a:cubicBezTo>
                  <a:cubicBezTo>
                    <a:pt x="5237" y="11259"/>
                    <a:pt x="5299" y="11197"/>
                    <a:pt x="5299" y="11090"/>
                  </a:cubicBezTo>
                  <a:cubicBezTo>
                    <a:pt x="5299" y="10992"/>
                    <a:pt x="5237" y="10929"/>
                    <a:pt x="5130" y="10929"/>
                  </a:cubicBezTo>
                  <a:close/>
                  <a:moveTo>
                    <a:pt x="2114" y="11009"/>
                  </a:moveTo>
                  <a:cubicBezTo>
                    <a:pt x="2034" y="11009"/>
                    <a:pt x="1972" y="11081"/>
                    <a:pt x="1972" y="11170"/>
                  </a:cubicBezTo>
                  <a:cubicBezTo>
                    <a:pt x="1972" y="11241"/>
                    <a:pt x="2052" y="11313"/>
                    <a:pt x="2132" y="11313"/>
                  </a:cubicBezTo>
                  <a:cubicBezTo>
                    <a:pt x="2204" y="11313"/>
                    <a:pt x="2275" y="11232"/>
                    <a:pt x="2275" y="11161"/>
                  </a:cubicBezTo>
                  <a:cubicBezTo>
                    <a:pt x="2275" y="11081"/>
                    <a:pt x="2204" y="11009"/>
                    <a:pt x="2114" y="11009"/>
                  </a:cubicBezTo>
                  <a:close/>
                  <a:moveTo>
                    <a:pt x="5799" y="10974"/>
                  </a:moveTo>
                  <a:cubicBezTo>
                    <a:pt x="5692" y="10974"/>
                    <a:pt x="5629" y="11036"/>
                    <a:pt x="5629" y="11143"/>
                  </a:cubicBezTo>
                  <a:cubicBezTo>
                    <a:pt x="5629" y="11250"/>
                    <a:pt x="5692" y="11313"/>
                    <a:pt x="5799" y="11313"/>
                  </a:cubicBezTo>
                  <a:cubicBezTo>
                    <a:pt x="5906" y="11313"/>
                    <a:pt x="5968" y="11250"/>
                    <a:pt x="5968" y="11143"/>
                  </a:cubicBezTo>
                  <a:cubicBezTo>
                    <a:pt x="5959" y="11045"/>
                    <a:pt x="5897" y="10974"/>
                    <a:pt x="5799" y="10974"/>
                  </a:cubicBezTo>
                  <a:close/>
                  <a:moveTo>
                    <a:pt x="2792" y="11081"/>
                  </a:moveTo>
                  <a:cubicBezTo>
                    <a:pt x="2685" y="11081"/>
                    <a:pt x="2641" y="11125"/>
                    <a:pt x="2641" y="11223"/>
                  </a:cubicBezTo>
                  <a:cubicBezTo>
                    <a:pt x="2641" y="11331"/>
                    <a:pt x="2685" y="11375"/>
                    <a:pt x="2784" y="11375"/>
                  </a:cubicBezTo>
                  <a:cubicBezTo>
                    <a:pt x="2891" y="11375"/>
                    <a:pt x="2935" y="11331"/>
                    <a:pt x="2935" y="11232"/>
                  </a:cubicBezTo>
                  <a:cubicBezTo>
                    <a:pt x="2935" y="11125"/>
                    <a:pt x="2891" y="11081"/>
                    <a:pt x="2792" y="11081"/>
                  </a:cubicBezTo>
                  <a:close/>
                  <a:moveTo>
                    <a:pt x="6450" y="11027"/>
                  </a:moveTo>
                  <a:cubicBezTo>
                    <a:pt x="6405" y="11027"/>
                    <a:pt x="6361" y="11045"/>
                    <a:pt x="6325" y="11081"/>
                  </a:cubicBezTo>
                  <a:cubicBezTo>
                    <a:pt x="6289" y="11116"/>
                    <a:pt x="6272" y="11161"/>
                    <a:pt x="6272" y="11215"/>
                  </a:cubicBezTo>
                  <a:cubicBezTo>
                    <a:pt x="6272" y="11250"/>
                    <a:pt x="6281" y="11304"/>
                    <a:pt x="6316" y="11339"/>
                  </a:cubicBezTo>
                  <a:cubicBezTo>
                    <a:pt x="6352" y="11366"/>
                    <a:pt x="6397" y="11384"/>
                    <a:pt x="6441" y="11393"/>
                  </a:cubicBezTo>
                  <a:cubicBezTo>
                    <a:pt x="6486" y="11393"/>
                    <a:pt x="6539" y="11375"/>
                    <a:pt x="6566" y="11339"/>
                  </a:cubicBezTo>
                  <a:cubicBezTo>
                    <a:pt x="6602" y="11313"/>
                    <a:pt x="6620" y="11259"/>
                    <a:pt x="6628" y="11206"/>
                  </a:cubicBezTo>
                  <a:cubicBezTo>
                    <a:pt x="6611" y="11170"/>
                    <a:pt x="6611" y="11116"/>
                    <a:pt x="6575" y="11081"/>
                  </a:cubicBezTo>
                  <a:cubicBezTo>
                    <a:pt x="6539" y="11054"/>
                    <a:pt x="6495" y="11036"/>
                    <a:pt x="6450" y="11027"/>
                  </a:cubicBezTo>
                  <a:close/>
                  <a:moveTo>
                    <a:pt x="3444" y="11107"/>
                  </a:moveTo>
                  <a:cubicBezTo>
                    <a:pt x="3363" y="11107"/>
                    <a:pt x="3274" y="11188"/>
                    <a:pt x="3274" y="11268"/>
                  </a:cubicBezTo>
                  <a:cubicBezTo>
                    <a:pt x="3265" y="11348"/>
                    <a:pt x="3354" y="11438"/>
                    <a:pt x="3435" y="11446"/>
                  </a:cubicBezTo>
                  <a:cubicBezTo>
                    <a:pt x="3506" y="11446"/>
                    <a:pt x="3595" y="11366"/>
                    <a:pt x="3604" y="11286"/>
                  </a:cubicBezTo>
                  <a:cubicBezTo>
                    <a:pt x="3604" y="11206"/>
                    <a:pt x="3524" y="11116"/>
                    <a:pt x="3444" y="11107"/>
                  </a:cubicBezTo>
                  <a:close/>
                  <a:moveTo>
                    <a:pt x="7110" y="11081"/>
                  </a:moveTo>
                  <a:cubicBezTo>
                    <a:pt x="7003" y="11081"/>
                    <a:pt x="6923" y="11170"/>
                    <a:pt x="6932" y="11268"/>
                  </a:cubicBezTo>
                  <a:cubicBezTo>
                    <a:pt x="6941" y="11366"/>
                    <a:pt x="7003" y="11438"/>
                    <a:pt x="7119" y="11446"/>
                  </a:cubicBezTo>
                  <a:cubicBezTo>
                    <a:pt x="7217" y="11438"/>
                    <a:pt x="7298" y="11348"/>
                    <a:pt x="7298" y="11250"/>
                  </a:cubicBezTo>
                  <a:cubicBezTo>
                    <a:pt x="7289" y="11161"/>
                    <a:pt x="7226" y="11081"/>
                    <a:pt x="7110" y="11081"/>
                  </a:cubicBezTo>
                  <a:close/>
                  <a:moveTo>
                    <a:pt x="4104" y="11161"/>
                  </a:moveTo>
                  <a:cubicBezTo>
                    <a:pt x="4024" y="11161"/>
                    <a:pt x="3934" y="11241"/>
                    <a:pt x="3934" y="11322"/>
                  </a:cubicBezTo>
                  <a:cubicBezTo>
                    <a:pt x="3934" y="11402"/>
                    <a:pt x="4015" y="11491"/>
                    <a:pt x="4095" y="11491"/>
                  </a:cubicBezTo>
                  <a:cubicBezTo>
                    <a:pt x="4175" y="11491"/>
                    <a:pt x="4264" y="11411"/>
                    <a:pt x="4264" y="11331"/>
                  </a:cubicBezTo>
                  <a:cubicBezTo>
                    <a:pt x="4273" y="11250"/>
                    <a:pt x="4184" y="11161"/>
                    <a:pt x="4104" y="11161"/>
                  </a:cubicBezTo>
                  <a:close/>
                  <a:moveTo>
                    <a:pt x="7770" y="11143"/>
                  </a:moveTo>
                  <a:cubicBezTo>
                    <a:pt x="7672" y="11143"/>
                    <a:pt x="7592" y="11223"/>
                    <a:pt x="7592" y="11331"/>
                  </a:cubicBezTo>
                  <a:cubicBezTo>
                    <a:pt x="7601" y="11438"/>
                    <a:pt x="7672" y="11509"/>
                    <a:pt x="7779" y="11509"/>
                  </a:cubicBezTo>
                  <a:cubicBezTo>
                    <a:pt x="7886" y="11509"/>
                    <a:pt x="7967" y="11429"/>
                    <a:pt x="7958" y="11322"/>
                  </a:cubicBezTo>
                  <a:cubicBezTo>
                    <a:pt x="7958" y="11215"/>
                    <a:pt x="7886" y="11143"/>
                    <a:pt x="7770" y="11143"/>
                  </a:cubicBezTo>
                  <a:close/>
                  <a:moveTo>
                    <a:pt x="8433" y="11193"/>
                  </a:moveTo>
                  <a:cubicBezTo>
                    <a:pt x="8412" y="11193"/>
                    <a:pt x="8392" y="11197"/>
                    <a:pt x="8377" y="11206"/>
                  </a:cubicBezTo>
                  <a:cubicBezTo>
                    <a:pt x="8306" y="11241"/>
                    <a:pt x="8252" y="11295"/>
                    <a:pt x="8261" y="11384"/>
                  </a:cubicBezTo>
                  <a:cubicBezTo>
                    <a:pt x="8252" y="11455"/>
                    <a:pt x="8306" y="11500"/>
                    <a:pt x="8359" y="11545"/>
                  </a:cubicBezTo>
                  <a:cubicBezTo>
                    <a:pt x="8378" y="11556"/>
                    <a:pt x="8396" y="11562"/>
                    <a:pt x="8413" y="11562"/>
                  </a:cubicBezTo>
                  <a:cubicBezTo>
                    <a:pt x="8438" y="11562"/>
                    <a:pt x="8459" y="11549"/>
                    <a:pt x="8475" y="11518"/>
                  </a:cubicBezTo>
                  <a:cubicBezTo>
                    <a:pt x="8502" y="11464"/>
                    <a:pt x="8555" y="11420"/>
                    <a:pt x="8591" y="11366"/>
                  </a:cubicBezTo>
                  <a:cubicBezTo>
                    <a:pt x="8627" y="11322"/>
                    <a:pt x="8636" y="11313"/>
                    <a:pt x="8591" y="11268"/>
                  </a:cubicBezTo>
                  <a:cubicBezTo>
                    <a:pt x="8582" y="11259"/>
                    <a:pt x="8564" y="11241"/>
                    <a:pt x="8555" y="11232"/>
                  </a:cubicBezTo>
                  <a:cubicBezTo>
                    <a:pt x="8526" y="11209"/>
                    <a:pt x="8476" y="11193"/>
                    <a:pt x="8433" y="11193"/>
                  </a:cubicBezTo>
                  <a:close/>
                  <a:moveTo>
                    <a:pt x="4764" y="11223"/>
                  </a:moveTo>
                  <a:cubicBezTo>
                    <a:pt x="4719" y="11223"/>
                    <a:pt x="4675" y="11241"/>
                    <a:pt x="4648" y="11277"/>
                  </a:cubicBezTo>
                  <a:cubicBezTo>
                    <a:pt x="4612" y="11304"/>
                    <a:pt x="4594" y="11339"/>
                    <a:pt x="4603" y="11384"/>
                  </a:cubicBezTo>
                  <a:cubicBezTo>
                    <a:pt x="4603" y="11500"/>
                    <a:pt x="4657" y="11562"/>
                    <a:pt x="4764" y="11562"/>
                  </a:cubicBezTo>
                  <a:cubicBezTo>
                    <a:pt x="4871" y="11562"/>
                    <a:pt x="4933" y="11500"/>
                    <a:pt x="4933" y="11393"/>
                  </a:cubicBezTo>
                  <a:cubicBezTo>
                    <a:pt x="4933" y="11286"/>
                    <a:pt x="4871" y="11232"/>
                    <a:pt x="4764" y="11223"/>
                  </a:cubicBezTo>
                  <a:close/>
                  <a:moveTo>
                    <a:pt x="5433" y="11277"/>
                  </a:moveTo>
                  <a:cubicBezTo>
                    <a:pt x="5335" y="11277"/>
                    <a:pt x="5264" y="11339"/>
                    <a:pt x="5264" y="11438"/>
                  </a:cubicBezTo>
                  <a:cubicBezTo>
                    <a:pt x="5264" y="11491"/>
                    <a:pt x="5272" y="11527"/>
                    <a:pt x="5308" y="11562"/>
                  </a:cubicBezTo>
                  <a:cubicBezTo>
                    <a:pt x="5344" y="11598"/>
                    <a:pt x="5380" y="11607"/>
                    <a:pt x="5424" y="11607"/>
                  </a:cubicBezTo>
                  <a:cubicBezTo>
                    <a:pt x="5531" y="11607"/>
                    <a:pt x="5594" y="11554"/>
                    <a:pt x="5603" y="11446"/>
                  </a:cubicBezTo>
                  <a:cubicBezTo>
                    <a:pt x="5603" y="11339"/>
                    <a:pt x="5540" y="11277"/>
                    <a:pt x="5433" y="11277"/>
                  </a:cubicBezTo>
                  <a:close/>
                  <a:moveTo>
                    <a:pt x="2391" y="11375"/>
                  </a:moveTo>
                  <a:cubicBezTo>
                    <a:pt x="2337" y="11375"/>
                    <a:pt x="2284" y="11429"/>
                    <a:pt x="2275" y="11473"/>
                  </a:cubicBezTo>
                  <a:cubicBezTo>
                    <a:pt x="2266" y="11500"/>
                    <a:pt x="2266" y="11518"/>
                    <a:pt x="2293" y="11536"/>
                  </a:cubicBezTo>
                  <a:cubicBezTo>
                    <a:pt x="2329" y="11571"/>
                    <a:pt x="2373" y="11616"/>
                    <a:pt x="2409" y="11661"/>
                  </a:cubicBezTo>
                  <a:cubicBezTo>
                    <a:pt x="2422" y="11674"/>
                    <a:pt x="2436" y="11678"/>
                    <a:pt x="2449" y="11678"/>
                  </a:cubicBezTo>
                  <a:cubicBezTo>
                    <a:pt x="2462" y="11678"/>
                    <a:pt x="2476" y="11674"/>
                    <a:pt x="2489" y="11670"/>
                  </a:cubicBezTo>
                  <a:cubicBezTo>
                    <a:pt x="2552" y="11643"/>
                    <a:pt x="2578" y="11589"/>
                    <a:pt x="2569" y="11527"/>
                  </a:cubicBezTo>
                  <a:cubicBezTo>
                    <a:pt x="2569" y="11429"/>
                    <a:pt x="2525" y="11375"/>
                    <a:pt x="2427" y="11375"/>
                  </a:cubicBezTo>
                  <a:close/>
                  <a:moveTo>
                    <a:pt x="6093" y="11329"/>
                  </a:moveTo>
                  <a:cubicBezTo>
                    <a:pt x="6074" y="11329"/>
                    <a:pt x="6045" y="11348"/>
                    <a:pt x="6022" y="11348"/>
                  </a:cubicBezTo>
                  <a:cubicBezTo>
                    <a:pt x="6004" y="11348"/>
                    <a:pt x="5995" y="11375"/>
                    <a:pt x="5977" y="11384"/>
                  </a:cubicBezTo>
                  <a:cubicBezTo>
                    <a:pt x="5959" y="11384"/>
                    <a:pt x="5942" y="11411"/>
                    <a:pt x="5933" y="11438"/>
                  </a:cubicBezTo>
                  <a:cubicBezTo>
                    <a:pt x="5924" y="11455"/>
                    <a:pt x="5933" y="11491"/>
                    <a:pt x="5915" y="11509"/>
                  </a:cubicBezTo>
                  <a:cubicBezTo>
                    <a:pt x="5933" y="11554"/>
                    <a:pt x="5933" y="11607"/>
                    <a:pt x="5968" y="11634"/>
                  </a:cubicBezTo>
                  <a:cubicBezTo>
                    <a:pt x="6004" y="11670"/>
                    <a:pt x="6049" y="11678"/>
                    <a:pt x="6093" y="11687"/>
                  </a:cubicBezTo>
                  <a:cubicBezTo>
                    <a:pt x="6120" y="11687"/>
                    <a:pt x="6147" y="11678"/>
                    <a:pt x="6174" y="11678"/>
                  </a:cubicBezTo>
                  <a:cubicBezTo>
                    <a:pt x="6191" y="11670"/>
                    <a:pt x="6200" y="11652"/>
                    <a:pt x="6218" y="11643"/>
                  </a:cubicBezTo>
                  <a:cubicBezTo>
                    <a:pt x="6236" y="11634"/>
                    <a:pt x="6254" y="11607"/>
                    <a:pt x="6263" y="11589"/>
                  </a:cubicBezTo>
                  <a:cubicBezTo>
                    <a:pt x="6272" y="11562"/>
                    <a:pt x="6263" y="11536"/>
                    <a:pt x="6281" y="11509"/>
                  </a:cubicBezTo>
                  <a:cubicBezTo>
                    <a:pt x="6263" y="11464"/>
                    <a:pt x="6263" y="11420"/>
                    <a:pt x="6227" y="11384"/>
                  </a:cubicBezTo>
                  <a:cubicBezTo>
                    <a:pt x="6191" y="11348"/>
                    <a:pt x="6147" y="11339"/>
                    <a:pt x="6102" y="11331"/>
                  </a:cubicBezTo>
                  <a:cubicBezTo>
                    <a:pt x="6100" y="11329"/>
                    <a:pt x="6097" y="11329"/>
                    <a:pt x="6093" y="11329"/>
                  </a:cubicBezTo>
                  <a:close/>
                  <a:moveTo>
                    <a:pt x="3078" y="11411"/>
                  </a:moveTo>
                  <a:cubicBezTo>
                    <a:pt x="3042" y="11438"/>
                    <a:pt x="2989" y="11429"/>
                    <a:pt x="2962" y="11473"/>
                  </a:cubicBezTo>
                  <a:cubicBezTo>
                    <a:pt x="2944" y="11509"/>
                    <a:pt x="2917" y="11545"/>
                    <a:pt x="2926" y="11580"/>
                  </a:cubicBezTo>
                  <a:cubicBezTo>
                    <a:pt x="2935" y="11625"/>
                    <a:pt x="2944" y="11678"/>
                    <a:pt x="2989" y="11696"/>
                  </a:cubicBezTo>
                  <a:cubicBezTo>
                    <a:pt x="3024" y="11723"/>
                    <a:pt x="3060" y="11732"/>
                    <a:pt x="3096" y="11741"/>
                  </a:cubicBezTo>
                  <a:cubicBezTo>
                    <a:pt x="3131" y="11714"/>
                    <a:pt x="3185" y="11723"/>
                    <a:pt x="3212" y="11678"/>
                  </a:cubicBezTo>
                  <a:cubicBezTo>
                    <a:pt x="3230" y="11643"/>
                    <a:pt x="3238" y="11607"/>
                    <a:pt x="3256" y="11580"/>
                  </a:cubicBezTo>
                  <a:cubicBezTo>
                    <a:pt x="3230" y="11536"/>
                    <a:pt x="3230" y="11482"/>
                    <a:pt x="3185" y="11455"/>
                  </a:cubicBezTo>
                  <a:cubicBezTo>
                    <a:pt x="3149" y="11438"/>
                    <a:pt x="3114" y="11429"/>
                    <a:pt x="3078" y="11411"/>
                  </a:cubicBezTo>
                  <a:close/>
                  <a:moveTo>
                    <a:pt x="6762" y="11375"/>
                  </a:moveTo>
                  <a:cubicBezTo>
                    <a:pt x="6744" y="11375"/>
                    <a:pt x="6655" y="11411"/>
                    <a:pt x="6637" y="11429"/>
                  </a:cubicBezTo>
                  <a:cubicBezTo>
                    <a:pt x="6602" y="11455"/>
                    <a:pt x="6593" y="11509"/>
                    <a:pt x="6584" y="11554"/>
                  </a:cubicBezTo>
                  <a:cubicBezTo>
                    <a:pt x="6575" y="11598"/>
                    <a:pt x="6593" y="11643"/>
                    <a:pt x="6628" y="11678"/>
                  </a:cubicBezTo>
                  <a:cubicBezTo>
                    <a:pt x="6655" y="11723"/>
                    <a:pt x="6709" y="11732"/>
                    <a:pt x="6762" y="11741"/>
                  </a:cubicBezTo>
                  <a:cubicBezTo>
                    <a:pt x="6764" y="11742"/>
                    <a:pt x="6767" y="11742"/>
                    <a:pt x="6770" y="11742"/>
                  </a:cubicBezTo>
                  <a:cubicBezTo>
                    <a:pt x="6799" y="11742"/>
                    <a:pt x="6871" y="11712"/>
                    <a:pt x="6887" y="11696"/>
                  </a:cubicBezTo>
                  <a:cubicBezTo>
                    <a:pt x="6923" y="11661"/>
                    <a:pt x="6923" y="11607"/>
                    <a:pt x="6950" y="11562"/>
                  </a:cubicBezTo>
                  <a:cubicBezTo>
                    <a:pt x="6932" y="11527"/>
                    <a:pt x="6932" y="11473"/>
                    <a:pt x="6896" y="11438"/>
                  </a:cubicBezTo>
                  <a:cubicBezTo>
                    <a:pt x="6860" y="11402"/>
                    <a:pt x="6816" y="11393"/>
                    <a:pt x="6762" y="11375"/>
                  </a:cubicBezTo>
                  <a:close/>
                  <a:moveTo>
                    <a:pt x="3756" y="11473"/>
                  </a:moveTo>
                  <a:cubicBezTo>
                    <a:pt x="3676" y="11473"/>
                    <a:pt x="3586" y="11554"/>
                    <a:pt x="3586" y="11643"/>
                  </a:cubicBezTo>
                  <a:cubicBezTo>
                    <a:pt x="3586" y="11723"/>
                    <a:pt x="3667" y="11803"/>
                    <a:pt x="3747" y="11812"/>
                  </a:cubicBezTo>
                  <a:cubicBezTo>
                    <a:pt x="3827" y="11812"/>
                    <a:pt x="3916" y="11732"/>
                    <a:pt x="3916" y="11643"/>
                  </a:cubicBezTo>
                  <a:cubicBezTo>
                    <a:pt x="3916" y="11562"/>
                    <a:pt x="3836" y="11482"/>
                    <a:pt x="3756" y="11473"/>
                  </a:cubicBezTo>
                  <a:close/>
                  <a:moveTo>
                    <a:pt x="7421" y="11446"/>
                  </a:moveTo>
                  <a:cubicBezTo>
                    <a:pt x="7415" y="11446"/>
                    <a:pt x="7410" y="11446"/>
                    <a:pt x="7405" y="11446"/>
                  </a:cubicBezTo>
                  <a:cubicBezTo>
                    <a:pt x="7298" y="11446"/>
                    <a:pt x="7226" y="11518"/>
                    <a:pt x="7226" y="11634"/>
                  </a:cubicBezTo>
                  <a:cubicBezTo>
                    <a:pt x="7226" y="11732"/>
                    <a:pt x="7306" y="11812"/>
                    <a:pt x="7422" y="11812"/>
                  </a:cubicBezTo>
                  <a:cubicBezTo>
                    <a:pt x="7521" y="11803"/>
                    <a:pt x="7592" y="11732"/>
                    <a:pt x="7592" y="11625"/>
                  </a:cubicBezTo>
                  <a:cubicBezTo>
                    <a:pt x="7592" y="11523"/>
                    <a:pt x="7520" y="11446"/>
                    <a:pt x="7421" y="11446"/>
                  </a:cubicBezTo>
                  <a:close/>
                  <a:moveTo>
                    <a:pt x="4398" y="11527"/>
                  </a:moveTo>
                  <a:cubicBezTo>
                    <a:pt x="4300" y="11536"/>
                    <a:pt x="4229" y="11607"/>
                    <a:pt x="4238" y="11696"/>
                  </a:cubicBezTo>
                  <a:cubicBezTo>
                    <a:pt x="4238" y="11789"/>
                    <a:pt x="4309" y="11858"/>
                    <a:pt x="4392" y="11858"/>
                  </a:cubicBezTo>
                  <a:cubicBezTo>
                    <a:pt x="4397" y="11858"/>
                    <a:pt x="4402" y="11857"/>
                    <a:pt x="4407" y="11857"/>
                  </a:cubicBezTo>
                  <a:cubicBezTo>
                    <a:pt x="4496" y="11857"/>
                    <a:pt x="4568" y="11777"/>
                    <a:pt x="4568" y="11687"/>
                  </a:cubicBezTo>
                  <a:cubicBezTo>
                    <a:pt x="4568" y="11598"/>
                    <a:pt x="4496" y="11527"/>
                    <a:pt x="4398" y="11527"/>
                  </a:cubicBezTo>
                  <a:close/>
                  <a:moveTo>
                    <a:pt x="8051" y="11489"/>
                  </a:moveTo>
                  <a:cubicBezTo>
                    <a:pt x="8020" y="11489"/>
                    <a:pt x="7988" y="11514"/>
                    <a:pt x="7949" y="11545"/>
                  </a:cubicBezTo>
                  <a:cubicBezTo>
                    <a:pt x="7895" y="11589"/>
                    <a:pt x="7886" y="11643"/>
                    <a:pt x="7895" y="11705"/>
                  </a:cubicBezTo>
                  <a:cubicBezTo>
                    <a:pt x="7895" y="11768"/>
                    <a:pt x="7967" y="11848"/>
                    <a:pt x="8029" y="11857"/>
                  </a:cubicBezTo>
                  <a:cubicBezTo>
                    <a:pt x="8047" y="11860"/>
                    <a:pt x="8067" y="11863"/>
                    <a:pt x="8087" y="11863"/>
                  </a:cubicBezTo>
                  <a:cubicBezTo>
                    <a:pt x="8126" y="11863"/>
                    <a:pt x="8166" y="11851"/>
                    <a:pt x="8190" y="11803"/>
                  </a:cubicBezTo>
                  <a:cubicBezTo>
                    <a:pt x="8199" y="11785"/>
                    <a:pt x="8234" y="11785"/>
                    <a:pt x="8243" y="11759"/>
                  </a:cubicBezTo>
                  <a:cubicBezTo>
                    <a:pt x="8261" y="11714"/>
                    <a:pt x="8270" y="11643"/>
                    <a:pt x="8243" y="11598"/>
                  </a:cubicBezTo>
                  <a:cubicBezTo>
                    <a:pt x="8210" y="11540"/>
                    <a:pt x="8169" y="11490"/>
                    <a:pt x="8086" y="11490"/>
                  </a:cubicBezTo>
                  <a:cubicBezTo>
                    <a:pt x="8079" y="11490"/>
                    <a:pt x="8072" y="11490"/>
                    <a:pt x="8065" y="11491"/>
                  </a:cubicBezTo>
                  <a:cubicBezTo>
                    <a:pt x="8060" y="11490"/>
                    <a:pt x="8055" y="11489"/>
                    <a:pt x="8051" y="11489"/>
                  </a:cubicBezTo>
                  <a:close/>
                  <a:moveTo>
                    <a:pt x="5067" y="11589"/>
                  </a:moveTo>
                  <a:cubicBezTo>
                    <a:pt x="4960" y="11589"/>
                    <a:pt x="4898" y="11652"/>
                    <a:pt x="4898" y="11759"/>
                  </a:cubicBezTo>
                  <a:cubicBezTo>
                    <a:pt x="4898" y="11866"/>
                    <a:pt x="4960" y="11928"/>
                    <a:pt x="5067" y="11928"/>
                  </a:cubicBezTo>
                  <a:cubicBezTo>
                    <a:pt x="5165" y="11928"/>
                    <a:pt x="5228" y="11866"/>
                    <a:pt x="5228" y="11759"/>
                  </a:cubicBezTo>
                  <a:cubicBezTo>
                    <a:pt x="5228" y="11652"/>
                    <a:pt x="5174" y="11589"/>
                    <a:pt x="5067" y="11589"/>
                  </a:cubicBezTo>
                  <a:close/>
                  <a:moveTo>
                    <a:pt x="5736" y="11625"/>
                  </a:moveTo>
                  <a:cubicBezTo>
                    <a:pt x="5710" y="11634"/>
                    <a:pt x="5683" y="11634"/>
                    <a:pt x="5665" y="11643"/>
                  </a:cubicBezTo>
                  <a:cubicBezTo>
                    <a:pt x="5629" y="11661"/>
                    <a:pt x="5603" y="11696"/>
                    <a:pt x="5576" y="11723"/>
                  </a:cubicBezTo>
                  <a:cubicBezTo>
                    <a:pt x="5549" y="11741"/>
                    <a:pt x="5585" y="11785"/>
                    <a:pt x="5549" y="11803"/>
                  </a:cubicBezTo>
                  <a:cubicBezTo>
                    <a:pt x="5558" y="11830"/>
                    <a:pt x="5558" y="11866"/>
                    <a:pt x="5567" y="11884"/>
                  </a:cubicBezTo>
                  <a:cubicBezTo>
                    <a:pt x="5585" y="11919"/>
                    <a:pt x="5620" y="11946"/>
                    <a:pt x="5647" y="11964"/>
                  </a:cubicBezTo>
                  <a:cubicBezTo>
                    <a:pt x="5674" y="11982"/>
                    <a:pt x="5710" y="11973"/>
                    <a:pt x="5727" y="11991"/>
                  </a:cubicBezTo>
                  <a:cubicBezTo>
                    <a:pt x="5754" y="11964"/>
                    <a:pt x="5799" y="11991"/>
                    <a:pt x="5826" y="11955"/>
                  </a:cubicBezTo>
                  <a:cubicBezTo>
                    <a:pt x="5870" y="11919"/>
                    <a:pt x="5906" y="11875"/>
                    <a:pt x="5906" y="11803"/>
                  </a:cubicBezTo>
                  <a:cubicBezTo>
                    <a:pt x="5906" y="11785"/>
                    <a:pt x="5906" y="11759"/>
                    <a:pt x="5897" y="11741"/>
                  </a:cubicBezTo>
                  <a:cubicBezTo>
                    <a:pt x="5879" y="11705"/>
                    <a:pt x="5843" y="11678"/>
                    <a:pt x="5817" y="11652"/>
                  </a:cubicBezTo>
                  <a:cubicBezTo>
                    <a:pt x="5808" y="11643"/>
                    <a:pt x="5798" y="11641"/>
                    <a:pt x="5788" y="11641"/>
                  </a:cubicBezTo>
                  <a:cubicBezTo>
                    <a:pt x="5780" y="11641"/>
                    <a:pt x="5772" y="11642"/>
                    <a:pt x="5765" y="11642"/>
                  </a:cubicBezTo>
                  <a:cubicBezTo>
                    <a:pt x="5754" y="11642"/>
                    <a:pt x="5744" y="11639"/>
                    <a:pt x="5736" y="11625"/>
                  </a:cubicBezTo>
                  <a:close/>
                  <a:moveTo>
                    <a:pt x="2719" y="11715"/>
                  </a:moveTo>
                  <a:cubicBezTo>
                    <a:pt x="2686" y="11715"/>
                    <a:pt x="2653" y="11726"/>
                    <a:pt x="2623" y="11750"/>
                  </a:cubicBezTo>
                  <a:cubicBezTo>
                    <a:pt x="2578" y="11785"/>
                    <a:pt x="2578" y="11812"/>
                    <a:pt x="2614" y="11848"/>
                  </a:cubicBezTo>
                  <a:cubicBezTo>
                    <a:pt x="2668" y="11893"/>
                    <a:pt x="2730" y="11937"/>
                    <a:pt x="2784" y="11982"/>
                  </a:cubicBezTo>
                  <a:cubicBezTo>
                    <a:pt x="2792" y="11991"/>
                    <a:pt x="2801" y="11991"/>
                    <a:pt x="2810" y="12000"/>
                  </a:cubicBezTo>
                  <a:cubicBezTo>
                    <a:pt x="2828" y="11991"/>
                    <a:pt x="2837" y="11982"/>
                    <a:pt x="2846" y="11973"/>
                  </a:cubicBezTo>
                  <a:cubicBezTo>
                    <a:pt x="2864" y="11928"/>
                    <a:pt x="2891" y="11893"/>
                    <a:pt x="2873" y="11830"/>
                  </a:cubicBezTo>
                  <a:cubicBezTo>
                    <a:pt x="2849" y="11759"/>
                    <a:pt x="2785" y="11715"/>
                    <a:pt x="2719" y="11715"/>
                  </a:cubicBezTo>
                  <a:close/>
                  <a:moveTo>
                    <a:pt x="6397" y="11696"/>
                  </a:moveTo>
                  <a:cubicBezTo>
                    <a:pt x="6352" y="11696"/>
                    <a:pt x="6307" y="11714"/>
                    <a:pt x="6272" y="11750"/>
                  </a:cubicBezTo>
                  <a:cubicBezTo>
                    <a:pt x="6236" y="11777"/>
                    <a:pt x="6227" y="11830"/>
                    <a:pt x="6218" y="11875"/>
                  </a:cubicBezTo>
                  <a:cubicBezTo>
                    <a:pt x="6209" y="11893"/>
                    <a:pt x="6245" y="11982"/>
                    <a:pt x="6263" y="12000"/>
                  </a:cubicBezTo>
                  <a:cubicBezTo>
                    <a:pt x="6298" y="12044"/>
                    <a:pt x="6352" y="12044"/>
                    <a:pt x="6397" y="12062"/>
                  </a:cubicBezTo>
                  <a:cubicBezTo>
                    <a:pt x="6441" y="12044"/>
                    <a:pt x="6486" y="12044"/>
                    <a:pt x="6521" y="12009"/>
                  </a:cubicBezTo>
                  <a:cubicBezTo>
                    <a:pt x="6557" y="11973"/>
                    <a:pt x="6566" y="11928"/>
                    <a:pt x="6575" y="11884"/>
                  </a:cubicBezTo>
                  <a:cubicBezTo>
                    <a:pt x="6584" y="11857"/>
                    <a:pt x="6548" y="11777"/>
                    <a:pt x="6530" y="11750"/>
                  </a:cubicBezTo>
                  <a:cubicBezTo>
                    <a:pt x="6495" y="11714"/>
                    <a:pt x="6441" y="11696"/>
                    <a:pt x="6397" y="11696"/>
                  </a:cubicBezTo>
                  <a:close/>
                  <a:moveTo>
                    <a:pt x="3390" y="11777"/>
                  </a:moveTo>
                  <a:cubicBezTo>
                    <a:pt x="3310" y="11777"/>
                    <a:pt x="3221" y="11857"/>
                    <a:pt x="3221" y="11937"/>
                  </a:cubicBezTo>
                  <a:cubicBezTo>
                    <a:pt x="3221" y="12017"/>
                    <a:pt x="3301" y="12107"/>
                    <a:pt x="3381" y="12107"/>
                  </a:cubicBezTo>
                  <a:cubicBezTo>
                    <a:pt x="3462" y="12107"/>
                    <a:pt x="3551" y="12026"/>
                    <a:pt x="3551" y="11946"/>
                  </a:cubicBezTo>
                  <a:cubicBezTo>
                    <a:pt x="3551" y="11866"/>
                    <a:pt x="3470" y="11777"/>
                    <a:pt x="3390" y="11777"/>
                  </a:cubicBezTo>
                  <a:close/>
                  <a:moveTo>
                    <a:pt x="7066" y="11741"/>
                  </a:moveTo>
                  <a:cubicBezTo>
                    <a:pt x="6959" y="11741"/>
                    <a:pt x="6887" y="11812"/>
                    <a:pt x="6878" y="11919"/>
                  </a:cubicBezTo>
                  <a:cubicBezTo>
                    <a:pt x="6869" y="12026"/>
                    <a:pt x="6950" y="12107"/>
                    <a:pt x="7057" y="12107"/>
                  </a:cubicBezTo>
                  <a:cubicBezTo>
                    <a:pt x="7164" y="12107"/>
                    <a:pt x="7235" y="12044"/>
                    <a:pt x="7244" y="11937"/>
                  </a:cubicBezTo>
                  <a:cubicBezTo>
                    <a:pt x="7253" y="11821"/>
                    <a:pt x="7173" y="11750"/>
                    <a:pt x="7066" y="11741"/>
                  </a:cubicBezTo>
                  <a:close/>
                  <a:moveTo>
                    <a:pt x="4065" y="11829"/>
                  </a:moveTo>
                  <a:cubicBezTo>
                    <a:pt x="4060" y="11829"/>
                    <a:pt x="4055" y="11830"/>
                    <a:pt x="4050" y="11830"/>
                  </a:cubicBezTo>
                  <a:cubicBezTo>
                    <a:pt x="3943" y="11830"/>
                    <a:pt x="3899" y="11893"/>
                    <a:pt x="3890" y="11982"/>
                  </a:cubicBezTo>
                  <a:cubicBezTo>
                    <a:pt x="3881" y="12080"/>
                    <a:pt x="3952" y="12151"/>
                    <a:pt x="4050" y="12160"/>
                  </a:cubicBezTo>
                  <a:cubicBezTo>
                    <a:pt x="4140" y="12160"/>
                    <a:pt x="4211" y="12089"/>
                    <a:pt x="4220" y="12000"/>
                  </a:cubicBezTo>
                  <a:cubicBezTo>
                    <a:pt x="4220" y="11899"/>
                    <a:pt x="4148" y="11829"/>
                    <a:pt x="4065" y="11829"/>
                  </a:cubicBezTo>
                  <a:close/>
                  <a:moveTo>
                    <a:pt x="7712" y="11807"/>
                  </a:moveTo>
                  <a:cubicBezTo>
                    <a:pt x="7652" y="11807"/>
                    <a:pt x="7601" y="11839"/>
                    <a:pt x="7565" y="11910"/>
                  </a:cubicBezTo>
                  <a:cubicBezTo>
                    <a:pt x="7512" y="12009"/>
                    <a:pt x="7547" y="12098"/>
                    <a:pt x="7654" y="12160"/>
                  </a:cubicBezTo>
                  <a:cubicBezTo>
                    <a:pt x="7675" y="12172"/>
                    <a:pt x="7695" y="12177"/>
                    <a:pt x="7715" y="12177"/>
                  </a:cubicBezTo>
                  <a:cubicBezTo>
                    <a:pt x="7739" y="12177"/>
                    <a:pt x="7764" y="12170"/>
                    <a:pt x="7788" y="12160"/>
                  </a:cubicBezTo>
                  <a:cubicBezTo>
                    <a:pt x="7815" y="12142"/>
                    <a:pt x="7842" y="12116"/>
                    <a:pt x="7869" y="12098"/>
                  </a:cubicBezTo>
                  <a:cubicBezTo>
                    <a:pt x="7895" y="12071"/>
                    <a:pt x="7922" y="12035"/>
                    <a:pt x="7913" y="12000"/>
                  </a:cubicBezTo>
                  <a:cubicBezTo>
                    <a:pt x="7922" y="11910"/>
                    <a:pt x="7877" y="11857"/>
                    <a:pt x="7806" y="11830"/>
                  </a:cubicBezTo>
                  <a:cubicBezTo>
                    <a:pt x="7773" y="11815"/>
                    <a:pt x="7742" y="11807"/>
                    <a:pt x="7712" y="11807"/>
                  </a:cubicBezTo>
                  <a:close/>
                  <a:moveTo>
                    <a:pt x="4719" y="11893"/>
                  </a:moveTo>
                  <a:cubicBezTo>
                    <a:pt x="4612" y="11893"/>
                    <a:pt x="4550" y="11955"/>
                    <a:pt x="4550" y="12053"/>
                  </a:cubicBezTo>
                  <a:cubicBezTo>
                    <a:pt x="4550" y="12160"/>
                    <a:pt x="4612" y="12223"/>
                    <a:pt x="4719" y="12223"/>
                  </a:cubicBezTo>
                  <a:cubicBezTo>
                    <a:pt x="4818" y="12223"/>
                    <a:pt x="4880" y="12160"/>
                    <a:pt x="4880" y="12062"/>
                  </a:cubicBezTo>
                  <a:cubicBezTo>
                    <a:pt x="4880" y="11955"/>
                    <a:pt x="4826" y="11893"/>
                    <a:pt x="4719" y="11893"/>
                  </a:cubicBezTo>
                  <a:close/>
                  <a:moveTo>
                    <a:pt x="3015" y="12071"/>
                  </a:moveTo>
                  <a:cubicBezTo>
                    <a:pt x="3007" y="12080"/>
                    <a:pt x="2980" y="12089"/>
                    <a:pt x="2953" y="12098"/>
                  </a:cubicBezTo>
                  <a:cubicBezTo>
                    <a:pt x="2971" y="12107"/>
                    <a:pt x="2989" y="12116"/>
                    <a:pt x="2998" y="12124"/>
                  </a:cubicBezTo>
                  <a:cubicBezTo>
                    <a:pt x="3007" y="12133"/>
                    <a:pt x="3015" y="12142"/>
                    <a:pt x="3024" y="12151"/>
                  </a:cubicBezTo>
                  <a:cubicBezTo>
                    <a:pt x="3069" y="12187"/>
                    <a:pt x="3114" y="12214"/>
                    <a:pt x="3167" y="12249"/>
                  </a:cubicBezTo>
                  <a:lnTo>
                    <a:pt x="3185" y="12249"/>
                  </a:lnTo>
                  <a:cubicBezTo>
                    <a:pt x="3185" y="12249"/>
                    <a:pt x="3185" y="12240"/>
                    <a:pt x="3185" y="12240"/>
                  </a:cubicBezTo>
                  <a:cubicBezTo>
                    <a:pt x="3176" y="12160"/>
                    <a:pt x="3105" y="12080"/>
                    <a:pt x="3015" y="12071"/>
                  </a:cubicBezTo>
                  <a:close/>
                  <a:moveTo>
                    <a:pt x="5304" y="11942"/>
                  </a:moveTo>
                  <a:cubicBezTo>
                    <a:pt x="5298" y="11942"/>
                    <a:pt x="5293" y="11943"/>
                    <a:pt x="5290" y="11946"/>
                  </a:cubicBezTo>
                  <a:cubicBezTo>
                    <a:pt x="5255" y="11991"/>
                    <a:pt x="5192" y="12009"/>
                    <a:pt x="5201" y="12089"/>
                  </a:cubicBezTo>
                  <a:cubicBezTo>
                    <a:pt x="5201" y="12187"/>
                    <a:pt x="5201" y="12205"/>
                    <a:pt x="5281" y="12267"/>
                  </a:cubicBezTo>
                  <a:cubicBezTo>
                    <a:pt x="5281" y="12267"/>
                    <a:pt x="5290" y="12276"/>
                    <a:pt x="5299" y="12276"/>
                  </a:cubicBezTo>
                  <a:lnTo>
                    <a:pt x="5433" y="12276"/>
                  </a:lnTo>
                  <a:cubicBezTo>
                    <a:pt x="5433" y="12276"/>
                    <a:pt x="5442" y="12276"/>
                    <a:pt x="5442" y="12267"/>
                  </a:cubicBezTo>
                  <a:cubicBezTo>
                    <a:pt x="5487" y="12223"/>
                    <a:pt x="5558" y="12187"/>
                    <a:pt x="5531" y="12107"/>
                  </a:cubicBezTo>
                  <a:cubicBezTo>
                    <a:pt x="5531" y="12071"/>
                    <a:pt x="5540" y="12044"/>
                    <a:pt x="5504" y="12009"/>
                  </a:cubicBezTo>
                  <a:cubicBezTo>
                    <a:pt x="5442" y="11946"/>
                    <a:pt x="5442" y="11946"/>
                    <a:pt x="5344" y="11946"/>
                  </a:cubicBezTo>
                  <a:cubicBezTo>
                    <a:pt x="5332" y="11946"/>
                    <a:pt x="5316" y="11942"/>
                    <a:pt x="5304" y="11942"/>
                  </a:cubicBezTo>
                  <a:close/>
                  <a:moveTo>
                    <a:pt x="6031" y="11991"/>
                  </a:moveTo>
                  <a:cubicBezTo>
                    <a:pt x="6013" y="11991"/>
                    <a:pt x="5924" y="12026"/>
                    <a:pt x="5906" y="12044"/>
                  </a:cubicBezTo>
                  <a:cubicBezTo>
                    <a:pt x="5870" y="12080"/>
                    <a:pt x="5852" y="12124"/>
                    <a:pt x="5852" y="12178"/>
                  </a:cubicBezTo>
                  <a:cubicBezTo>
                    <a:pt x="5852" y="12223"/>
                    <a:pt x="5861" y="12267"/>
                    <a:pt x="5897" y="12303"/>
                  </a:cubicBezTo>
                  <a:cubicBezTo>
                    <a:pt x="5933" y="12339"/>
                    <a:pt x="5986" y="12348"/>
                    <a:pt x="6031" y="12356"/>
                  </a:cubicBezTo>
                  <a:cubicBezTo>
                    <a:pt x="6033" y="12357"/>
                    <a:pt x="6035" y="12358"/>
                    <a:pt x="6039" y="12358"/>
                  </a:cubicBezTo>
                  <a:cubicBezTo>
                    <a:pt x="6067" y="12358"/>
                    <a:pt x="6140" y="12328"/>
                    <a:pt x="6156" y="12312"/>
                  </a:cubicBezTo>
                  <a:cubicBezTo>
                    <a:pt x="6200" y="12276"/>
                    <a:pt x="6200" y="12223"/>
                    <a:pt x="6218" y="12178"/>
                  </a:cubicBezTo>
                  <a:cubicBezTo>
                    <a:pt x="6200" y="12133"/>
                    <a:pt x="6200" y="12080"/>
                    <a:pt x="6165" y="12044"/>
                  </a:cubicBezTo>
                  <a:cubicBezTo>
                    <a:pt x="6129" y="12009"/>
                    <a:pt x="6075" y="12009"/>
                    <a:pt x="6031" y="11991"/>
                  </a:cubicBezTo>
                  <a:close/>
                  <a:moveTo>
                    <a:pt x="6700" y="12044"/>
                  </a:moveTo>
                  <a:cubicBezTo>
                    <a:pt x="6584" y="12044"/>
                    <a:pt x="6530" y="12124"/>
                    <a:pt x="6513" y="12214"/>
                  </a:cubicBezTo>
                  <a:cubicBezTo>
                    <a:pt x="6513" y="12312"/>
                    <a:pt x="6584" y="12410"/>
                    <a:pt x="6691" y="12410"/>
                  </a:cubicBezTo>
                  <a:cubicBezTo>
                    <a:pt x="6807" y="12410"/>
                    <a:pt x="6869" y="12330"/>
                    <a:pt x="6878" y="12232"/>
                  </a:cubicBezTo>
                  <a:cubicBezTo>
                    <a:pt x="6887" y="12133"/>
                    <a:pt x="6807" y="12044"/>
                    <a:pt x="6700" y="12044"/>
                  </a:cubicBezTo>
                  <a:close/>
                  <a:moveTo>
                    <a:pt x="7362" y="12105"/>
                  </a:moveTo>
                  <a:cubicBezTo>
                    <a:pt x="7339" y="12105"/>
                    <a:pt x="7317" y="12109"/>
                    <a:pt x="7298" y="12116"/>
                  </a:cubicBezTo>
                  <a:cubicBezTo>
                    <a:pt x="7226" y="12151"/>
                    <a:pt x="7173" y="12205"/>
                    <a:pt x="7182" y="12294"/>
                  </a:cubicBezTo>
                  <a:cubicBezTo>
                    <a:pt x="7173" y="12348"/>
                    <a:pt x="7191" y="12383"/>
                    <a:pt x="7226" y="12419"/>
                  </a:cubicBezTo>
                  <a:cubicBezTo>
                    <a:pt x="7235" y="12428"/>
                    <a:pt x="7244" y="12437"/>
                    <a:pt x="7253" y="12446"/>
                  </a:cubicBezTo>
                  <a:cubicBezTo>
                    <a:pt x="7263" y="12456"/>
                    <a:pt x="7274" y="12460"/>
                    <a:pt x="7284" y="12460"/>
                  </a:cubicBezTo>
                  <a:cubicBezTo>
                    <a:pt x="7292" y="12460"/>
                    <a:pt x="7299" y="12458"/>
                    <a:pt x="7306" y="12455"/>
                  </a:cubicBezTo>
                  <a:cubicBezTo>
                    <a:pt x="7378" y="12410"/>
                    <a:pt x="7440" y="12374"/>
                    <a:pt x="7503" y="12339"/>
                  </a:cubicBezTo>
                  <a:cubicBezTo>
                    <a:pt x="7521" y="12330"/>
                    <a:pt x="7556" y="12330"/>
                    <a:pt x="7547" y="12294"/>
                  </a:cubicBezTo>
                  <a:cubicBezTo>
                    <a:pt x="7538" y="12267"/>
                    <a:pt x="7547" y="12249"/>
                    <a:pt x="7538" y="12223"/>
                  </a:cubicBezTo>
                  <a:cubicBezTo>
                    <a:pt x="7521" y="12187"/>
                    <a:pt x="7494" y="12169"/>
                    <a:pt x="7476" y="12151"/>
                  </a:cubicBezTo>
                  <a:cubicBezTo>
                    <a:pt x="7442" y="12117"/>
                    <a:pt x="7401" y="12105"/>
                    <a:pt x="7362" y="12105"/>
                  </a:cubicBezTo>
                  <a:close/>
                  <a:moveTo>
                    <a:pt x="3676" y="12142"/>
                  </a:moveTo>
                  <a:cubicBezTo>
                    <a:pt x="3577" y="12151"/>
                    <a:pt x="3515" y="12223"/>
                    <a:pt x="3515" y="12321"/>
                  </a:cubicBezTo>
                  <a:cubicBezTo>
                    <a:pt x="3524" y="12401"/>
                    <a:pt x="3595" y="12472"/>
                    <a:pt x="3685" y="12472"/>
                  </a:cubicBezTo>
                  <a:cubicBezTo>
                    <a:pt x="3774" y="12472"/>
                    <a:pt x="3854" y="12401"/>
                    <a:pt x="3854" y="12303"/>
                  </a:cubicBezTo>
                  <a:cubicBezTo>
                    <a:pt x="3845" y="12214"/>
                    <a:pt x="3774" y="12142"/>
                    <a:pt x="3676" y="12142"/>
                  </a:cubicBezTo>
                  <a:close/>
                  <a:moveTo>
                    <a:pt x="4354" y="12196"/>
                  </a:moveTo>
                  <a:cubicBezTo>
                    <a:pt x="4247" y="12196"/>
                    <a:pt x="4184" y="12249"/>
                    <a:pt x="4184" y="12356"/>
                  </a:cubicBezTo>
                  <a:cubicBezTo>
                    <a:pt x="4184" y="12463"/>
                    <a:pt x="4247" y="12526"/>
                    <a:pt x="4345" y="12526"/>
                  </a:cubicBezTo>
                  <a:cubicBezTo>
                    <a:pt x="4398" y="12526"/>
                    <a:pt x="4434" y="12517"/>
                    <a:pt x="4470" y="12481"/>
                  </a:cubicBezTo>
                  <a:cubicBezTo>
                    <a:pt x="4505" y="12446"/>
                    <a:pt x="4523" y="12410"/>
                    <a:pt x="4514" y="12365"/>
                  </a:cubicBezTo>
                  <a:cubicBezTo>
                    <a:pt x="4514" y="12258"/>
                    <a:pt x="4461" y="12196"/>
                    <a:pt x="4354" y="12196"/>
                  </a:cubicBezTo>
                  <a:close/>
                  <a:moveTo>
                    <a:pt x="5012" y="12257"/>
                  </a:moveTo>
                  <a:cubicBezTo>
                    <a:pt x="4959" y="12257"/>
                    <a:pt x="4911" y="12265"/>
                    <a:pt x="4880" y="12321"/>
                  </a:cubicBezTo>
                  <a:cubicBezTo>
                    <a:pt x="4862" y="12339"/>
                    <a:pt x="4844" y="12356"/>
                    <a:pt x="4853" y="12383"/>
                  </a:cubicBezTo>
                  <a:cubicBezTo>
                    <a:pt x="4853" y="12419"/>
                    <a:pt x="4853" y="12446"/>
                    <a:pt x="4853" y="12472"/>
                  </a:cubicBezTo>
                  <a:cubicBezTo>
                    <a:pt x="4853" y="12490"/>
                    <a:pt x="4853" y="12499"/>
                    <a:pt x="4853" y="12508"/>
                  </a:cubicBezTo>
                  <a:cubicBezTo>
                    <a:pt x="4893" y="12540"/>
                    <a:pt x="4926" y="12600"/>
                    <a:pt x="4977" y="12600"/>
                  </a:cubicBezTo>
                  <a:cubicBezTo>
                    <a:pt x="4983" y="12600"/>
                    <a:pt x="4989" y="12599"/>
                    <a:pt x="4996" y="12597"/>
                  </a:cubicBezTo>
                  <a:cubicBezTo>
                    <a:pt x="5018" y="12593"/>
                    <a:pt x="5038" y="12593"/>
                    <a:pt x="5055" y="12593"/>
                  </a:cubicBezTo>
                  <a:cubicBezTo>
                    <a:pt x="5072" y="12593"/>
                    <a:pt x="5085" y="12593"/>
                    <a:pt x="5094" y="12588"/>
                  </a:cubicBezTo>
                  <a:cubicBezTo>
                    <a:pt x="5130" y="12544"/>
                    <a:pt x="5183" y="12517"/>
                    <a:pt x="5183" y="12446"/>
                  </a:cubicBezTo>
                  <a:cubicBezTo>
                    <a:pt x="5183" y="12365"/>
                    <a:pt x="5157" y="12312"/>
                    <a:pt x="5103" y="12267"/>
                  </a:cubicBezTo>
                  <a:cubicBezTo>
                    <a:pt x="5094" y="12267"/>
                    <a:pt x="5085" y="12258"/>
                    <a:pt x="5085" y="12258"/>
                  </a:cubicBezTo>
                  <a:cubicBezTo>
                    <a:pt x="5060" y="12258"/>
                    <a:pt x="5036" y="12257"/>
                    <a:pt x="5012" y="12257"/>
                  </a:cubicBezTo>
                  <a:close/>
                  <a:moveTo>
                    <a:pt x="5684" y="12293"/>
                  </a:moveTo>
                  <a:cubicBezTo>
                    <a:pt x="5680" y="12293"/>
                    <a:pt x="5677" y="12293"/>
                    <a:pt x="5674" y="12294"/>
                  </a:cubicBezTo>
                  <a:cubicBezTo>
                    <a:pt x="5629" y="12303"/>
                    <a:pt x="5585" y="12312"/>
                    <a:pt x="5549" y="12348"/>
                  </a:cubicBezTo>
                  <a:cubicBezTo>
                    <a:pt x="5513" y="12383"/>
                    <a:pt x="5513" y="12437"/>
                    <a:pt x="5496" y="12472"/>
                  </a:cubicBezTo>
                  <a:cubicBezTo>
                    <a:pt x="5513" y="12517"/>
                    <a:pt x="5513" y="12571"/>
                    <a:pt x="5558" y="12606"/>
                  </a:cubicBezTo>
                  <a:cubicBezTo>
                    <a:pt x="5576" y="12624"/>
                    <a:pt x="5665" y="12660"/>
                    <a:pt x="5683" y="12660"/>
                  </a:cubicBezTo>
                  <a:cubicBezTo>
                    <a:pt x="5727" y="12642"/>
                    <a:pt x="5781" y="12642"/>
                    <a:pt x="5808" y="12606"/>
                  </a:cubicBezTo>
                  <a:cubicBezTo>
                    <a:pt x="5843" y="12571"/>
                    <a:pt x="5861" y="12517"/>
                    <a:pt x="5861" y="12472"/>
                  </a:cubicBezTo>
                  <a:cubicBezTo>
                    <a:pt x="5861" y="12428"/>
                    <a:pt x="5843" y="12374"/>
                    <a:pt x="5808" y="12339"/>
                  </a:cubicBezTo>
                  <a:cubicBezTo>
                    <a:pt x="5784" y="12323"/>
                    <a:pt x="5717" y="12293"/>
                    <a:pt x="5684" y="12293"/>
                  </a:cubicBezTo>
                  <a:close/>
                  <a:moveTo>
                    <a:pt x="7018" y="12408"/>
                  </a:moveTo>
                  <a:cubicBezTo>
                    <a:pt x="7010" y="12408"/>
                    <a:pt x="7002" y="12409"/>
                    <a:pt x="6994" y="12410"/>
                  </a:cubicBezTo>
                  <a:cubicBezTo>
                    <a:pt x="6887" y="12410"/>
                    <a:pt x="6816" y="12490"/>
                    <a:pt x="6816" y="12588"/>
                  </a:cubicBezTo>
                  <a:cubicBezTo>
                    <a:pt x="6816" y="12606"/>
                    <a:pt x="6807" y="12624"/>
                    <a:pt x="6816" y="12642"/>
                  </a:cubicBezTo>
                  <a:cubicBezTo>
                    <a:pt x="6816" y="12656"/>
                    <a:pt x="6822" y="12671"/>
                    <a:pt x="6834" y="12671"/>
                  </a:cubicBezTo>
                  <a:cubicBezTo>
                    <a:pt x="6836" y="12671"/>
                    <a:pt x="6839" y="12670"/>
                    <a:pt x="6843" y="12669"/>
                  </a:cubicBezTo>
                  <a:cubicBezTo>
                    <a:pt x="6941" y="12624"/>
                    <a:pt x="7039" y="12597"/>
                    <a:pt x="7128" y="12544"/>
                  </a:cubicBezTo>
                  <a:cubicBezTo>
                    <a:pt x="7173" y="12508"/>
                    <a:pt x="7173" y="12517"/>
                    <a:pt x="7137" y="12472"/>
                  </a:cubicBezTo>
                  <a:cubicBezTo>
                    <a:pt x="7106" y="12434"/>
                    <a:pt x="7068" y="12408"/>
                    <a:pt x="7018" y="12408"/>
                  </a:cubicBezTo>
                  <a:close/>
                  <a:moveTo>
                    <a:pt x="6334" y="12339"/>
                  </a:moveTo>
                  <a:cubicBezTo>
                    <a:pt x="6218" y="12348"/>
                    <a:pt x="6156" y="12419"/>
                    <a:pt x="6147" y="12517"/>
                  </a:cubicBezTo>
                  <a:cubicBezTo>
                    <a:pt x="6138" y="12615"/>
                    <a:pt x="6218" y="12704"/>
                    <a:pt x="6325" y="12704"/>
                  </a:cubicBezTo>
                  <a:cubicBezTo>
                    <a:pt x="6441" y="12704"/>
                    <a:pt x="6504" y="12624"/>
                    <a:pt x="6513" y="12535"/>
                  </a:cubicBezTo>
                  <a:cubicBezTo>
                    <a:pt x="6521" y="12437"/>
                    <a:pt x="6441" y="12348"/>
                    <a:pt x="6334" y="12339"/>
                  </a:cubicBezTo>
                  <a:close/>
                  <a:moveTo>
                    <a:pt x="3989" y="12487"/>
                  </a:moveTo>
                  <a:cubicBezTo>
                    <a:pt x="3934" y="12487"/>
                    <a:pt x="3878" y="12512"/>
                    <a:pt x="3845" y="12562"/>
                  </a:cubicBezTo>
                  <a:cubicBezTo>
                    <a:pt x="3827" y="12579"/>
                    <a:pt x="3827" y="12597"/>
                    <a:pt x="3863" y="12606"/>
                  </a:cubicBezTo>
                  <a:cubicBezTo>
                    <a:pt x="3934" y="12642"/>
                    <a:pt x="4015" y="12678"/>
                    <a:pt x="4095" y="12695"/>
                  </a:cubicBezTo>
                  <a:cubicBezTo>
                    <a:pt x="4102" y="12695"/>
                    <a:pt x="4121" y="12707"/>
                    <a:pt x="4132" y="12707"/>
                  </a:cubicBezTo>
                  <a:cubicBezTo>
                    <a:pt x="4135" y="12707"/>
                    <a:pt x="4138" y="12706"/>
                    <a:pt x="4140" y="12704"/>
                  </a:cubicBezTo>
                  <a:cubicBezTo>
                    <a:pt x="4148" y="12695"/>
                    <a:pt x="4148" y="12669"/>
                    <a:pt x="4157" y="12651"/>
                  </a:cubicBezTo>
                  <a:cubicBezTo>
                    <a:pt x="4148" y="12633"/>
                    <a:pt x="4148" y="12606"/>
                    <a:pt x="4140" y="12588"/>
                  </a:cubicBezTo>
                  <a:cubicBezTo>
                    <a:pt x="4115" y="12521"/>
                    <a:pt x="4053" y="12487"/>
                    <a:pt x="3989" y="12487"/>
                  </a:cubicBezTo>
                  <a:close/>
                  <a:moveTo>
                    <a:pt x="6637" y="12704"/>
                  </a:moveTo>
                  <a:cubicBezTo>
                    <a:pt x="6602" y="12704"/>
                    <a:pt x="6566" y="12713"/>
                    <a:pt x="6539" y="12740"/>
                  </a:cubicBezTo>
                  <a:cubicBezTo>
                    <a:pt x="6530" y="12749"/>
                    <a:pt x="6513" y="12767"/>
                    <a:pt x="6513" y="12767"/>
                  </a:cubicBezTo>
                  <a:cubicBezTo>
                    <a:pt x="6518" y="12772"/>
                    <a:pt x="6523" y="12774"/>
                    <a:pt x="6527" y="12774"/>
                  </a:cubicBezTo>
                  <a:cubicBezTo>
                    <a:pt x="6537" y="12774"/>
                    <a:pt x="6545" y="12764"/>
                    <a:pt x="6557" y="12758"/>
                  </a:cubicBezTo>
                  <a:cubicBezTo>
                    <a:pt x="6602" y="12749"/>
                    <a:pt x="6637" y="12731"/>
                    <a:pt x="6682" y="12722"/>
                  </a:cubicBezTo>
                  <a:cubicBezTo>
                    <a:pt x="6691" y="12722"/>
                    <a:pt x="6691" y="12722"/>
                    <a:pt x="6700" y="12713"/>
                  </a:cubicBezTo>
                  <a:cubicBezTo>
                    <a:pt x="6691" y="12713"/>
                    <a:pt x="6691" y="12704"/>
                    <a:pt x="6682" y="12704"/>
                  </a:cubicBezTo>
                  <a:close/>
                  <a:moveTo>
                    <a:pt x="4668" y="12555"/>
                  </a:moveTo>
                  <a:cubicBezTo>
                    <a:pt x="4618" y="12555"/>
                    <a:pt x="4565" y="12573"/>
                    <a:pt x="4532" y="12606"/>
                  </a:cubicBezTo>
                  <a:cubicBezTo>
                    <a:pt x="4470" y="12660"/>
                    <a:pt x="4479" y="12722"/>
                    <a:pt x="4487" y="12794"/>
                  </a:cubicBezTo>
                  <a:cubicBezTo>
                    <a:pt x="4496" y="12811"/>
                    <a:pt x="4514" y="12820"/>
                    <a:pt x="4541" y="12829"/>
                  </a:cubicBezTo>
                  <a:cubicBezTo>
                    <a:pt x="4586" y="12829"/>
                    <a:pt x="4630" y="12838"/>
                    <a:pt x="4675" y="12856"/>
                  </a:cubicBezTo>
                  <a:cubicBezTo>
                    <a:pt x="4690" y="12860"/>
                    <a:pt x="4704" y="12863"/>
                    <a:pt x="4717" y="12863"/>
                  </a:cubicBezTo>
                  <a:cubicBezTo>
                    <a:pt x="4758" y="12863"/>
                    <a:pt x="4788" y="12841"/>
                    <a:pt x="4809" y="12794"/>
                  </a:cubicBezTo>
                  <a:cubicBezTo>
                    <a:pt x="4818" y="12767"/>
                    <a:pt x="4818" y="12749"/>
                    <a:pt x="4818" y="12722"/>
                  </a:cubicBezTo>
                  <a:cubicBezTo>
                    <a:pt x="4818" y="12651"/>
                    <a:pt x="4782" y="12588"/>
                    <a:pt x="4719" y="12562"/>
                  </a:cubicBezTo>
                  <a:cubicBezTo>
                    <a:pt x="4703" y="12557"/>
                    <a:pt x="4686" y="12555"/>
                    <a:pt x="4668" y="12555"/>
                  </a:cubicBezTo>
                  <a:close/>
                  <a:moveTo>
                    <a:pt x="5983" y="12657"/>
                  </a:moveTo>
                  <a:cubicBezTo>
                    <a:pt x="5887" y="12657"/>
                    <a:pt x="5799" y="12733"/>
                    <a:pt x="5799" y="12838"/>
                  </a:cubicBezTo>
                  <a:cubicBezTo>
                    <a:pt x="5799" y="12847"/>
                    <a:pt x="5799" y="12856"/>
                    <a:pt x="5799" y="12865"/>
                  </a:cubicBezTo>
                  <a:cubicBezTo>
                    <a:pt x="5799" y="12894"/>
                    <a:pt x="5823" y="12912"/>
                    <a:pt x="5842" y="12912"/>
                  </a:cubicBezTo>
                  <a:cubicBezTo>
                    <a:pt x="5846" y="12912"/>
                    <a:pt x="5849" y="12911"/>
                    <a:pt x="5852" y="12910"/>
                  </a:cubicBezTo>
                  <a:cubicBezTo>
                    <a:pt x="5870" y="12896"/>
                    <a:pt x="5886" y="12894"/>
                    <a:pt x="5901" y="12894"/>
                  </a:cubicBezTo>
                  <a:cubicBezTo>
                    <a:pt x="5909" y="12894"/>
                    <a:pt x="5917" y="12894"/>
                    <a:pt x="5925" y="12894"/>
                  </a:cubicBezTo>
                  <a:cubicBezTo>
                    <a:pt x="5933" y="12894"/>
                    <a:pt x="5942" y="12894"/>
                    <a:pt x="5950" y="12892"/>
                  </a:cubicBezTo>
                  <a:cubicBezTo>
                    <a:pt x="5977" y="12883"/>
                    <a:pt x="6013" y="12883"/>
                    <a:pt x="6040" y="12874"/>
                  </a:cubicBezTo>
                  <a:cubicBezTo>
                    <a:pt x="6075" y="12865"/>
                    <a:pt x="6111" y="12865"/>
                    <a:pt x="6147" y="12856"/>
                  </a:cubicBezTo>
                  <a:cubicBezTo>
                    <a:pt x="6156" y="12856"/>
                    <a:pt x="6165" y="12838"/>
                    <a:pt x="6165" y="12829"/>
                  </a:cubicBezTo>
                  <a:cubicBezTo>
                    <a:pt x="6165" y="12758"/>
                    <a:pt x="6084" y="12669"/>
                    <a:pt x="6013" y="12660"/>
                  </a:cubicBezTo>
                  <a:cubicBezTo>
                    <a:pt x="6003" y="12658"/>
                    <a:pt x="5993" y="12657"/>
                    <a:pt x="5983" y="12657"/>
                  </a:cubicBezTo>
                  <a:close/>
                  <a:moveTo>
                    <a:pt x="5322" y="12590"/>
                  </a:moveTo>
                  <a:cubicBezTo>
                    <a:pt x="5311" y="12590"/>
                    <a:pt x="5301" y="12592"/>
                    <a:pt x="5290" y="12597"/>
                  </a:cubicBezTo>
                  <a:cubicBezTo>
                    <a:pt x="5219" y="12615"/>
                    <a:pt x="5148" y="12678"/>
                    <a:pt x="5130" y="12749"/>
                  </a:cubicBezTo>
                  <a:cubicBezTo>
                    <a:pt x="5121" y="12785"/>
                    <a:pt x="5165" y="12901"/>
                    <a:pt x="5219" y="12918"/>
                  </a:cubicBezTo>
                  <a:cubicBezTo>
                    <a:pt x="5246" y="12927"/>
                    <a:pt x="5281" y="12927"/>
                    <a:pt x="5317" y="12927"/>
                  </a:cubicBezTo>
                  <a:cubicBezTo>
                    <a:pt x="5323" y="12927"/>
                    <a:pt x="5333" y="12923"/>
                    <a:pt x="5342" y="12923"/>
                  </a:cubicBezTo>
                  <a:cubicBezTo>
                    <a:pt x="5346" y="12923"/>
                    <a:pt x="5350" y="12924"/>
                    <a:pt x="5353" y="12927"/>
                  </a:cubicBezTo>
                  <a:cubicBezTo>
                    <a:pt x="5388" y="12927"/>
                    <a:pt x="5424" y="12927"/>
                    <a:pt x="5451" y="12892"/>
                  </a:cubicBezTo>
                  <a:cubicBezTo>
                    <a:pt x="5478" y="12856"/>
                    <a:pt x="5504" y="12811"/>
                    <a:pt x="5496" y="12758"/>
                  </a:cubicBezTo>
                  <a:cubicBezTo>
                    <a:pt x="5487" y="12695"/>
                    <a:pt x="5451" y="12642"/>
                    <a:pt x="5397" y="12615"/>
                  </a:cubicBezTo>
                  <a:cubicBezTo>
                    <a:pt x="5372" y="12603"/>
                    <a:pt x="5347" y="12590"/>
                    <a:pt x="5322" y="12590"/>
                  </a:cubicBezTo>
                  <a:close/>
                </a:path>
              </a:pathLst>
            </a:custGeom>
            <a:solidFill>
              <a:srgbClr val="756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4" name="Google Shape;1484;p19"/>
            <p:cNvSpPr/>
            <p:nvPr/>
          </p:nvSpPr>
          <p:spPr>
            <a:xfrm>
              <a:off x="12088757" y="3378930"/>
              <a:ext cx="538358" cy="660753"/>
            </a:xfrm>
            <a:custGeom>
              <a:avLst/>
              <a:gdLst/>
              <a:ahLst/>
              <a:cxnLst/>
              <a:rect l="l" t="t" r="r" b="b"/>
              <a:pathLst>
                <a:path w="10385" h="12746" extrusionOk="0">
                  <a:moveTo>
                    <a:pt x="4507" y="200"/>
                  </a:moveTo>
                  <a:cubicBezTo>
                    <a:pt x="6331" y="200"/>
                    <a:pt x="7508" y="1263"/>
                    <a:pt x="8208" y="2255"/>
                  </a:cubicBezTo>
                  <a:cubicBezTo>
                    <a:pt x="9956" y="4753"/>
                    <a:pt x="10170" y="8883"/>
                    <a:pt x="8671" y="11104"/>
                  </a:cubicBezTo>
                  <a:cubicBezTo>
                    <a:pt x="8201" y="11795"/>
                    <a:pt x="7398" y="12534"/>
                    <a:pt x="6093" y="12534"/>
                  </a:cubicBezTo>
                  <a:cubicBezTo>
                    <a:pt x="5813" y="12534"/>
                    <a:pt x="5511" y="12500"/>
                    <a:pt x="5183" y="12425"/>
                  </a:cubicBezTo>
                  <a:cubicBezTo>
                    <a:pt x="1561" y="11577"/>
                    <a:pt x="259" y="8241"/>
                    <a:pt x="232" y="5636"/>
                  </a:cubicBezTo>
                  <a:cubicBezTo>
                    <a:pt x="214" y="2977"/>
                    <a:pt x="1428" y="819"/>
                    <a:pt x="3185" y="373"/>
                  </a:cubicBezTo>
                  <a:cubicBezTo>
                    <a:pt x="3659" y="253"/>
                    <a:pt x="4100" y="200"/>
                    <a:pt x="4507" y="200"/>
                  </a:cubicBezTo>
                  <a:close/>
                  <a:moveTo>
                    <a:pt x="4491" y="0"/>
                  </a:moveTo>
                  <a:cubicBezTo>
                    <a:pt x="4052" y="0"/>
                    <a:pt x="3598" y="59"/>
                    <a:pt x="3131" y="176"/>
                  </a:cubicBezTo>
                  <a:cubicBezTo>
                    <a:pt x="1249" y="649"/>
                    <a:pt x="0" y="2844"/>
                    <a:pt x="27" y="5636"/>
                  </a:cubicBezTo>
                  <a:cubicBezTo>
                    <a:pt x="54" y="8312"/>
                    <a:pt x="1401" y="11756"/>
                    <a:pt x="5130" y="12621"/>
                  </a:cubicBezTo>
                  <a:cubicBezTo>
                    <a:pt x="5487" y="12710"/>
                    <a:pt x="5808" y="12746"/>
                    <a:pt x="6111" y="12746"/>
                  </a:cubicBezTo>
                  <a:cubicBezTo>
                    <a:pt x="7494" y="12746"/>
                    <a:pt x="8350" y="11961"/>
                    <a:pt x="8841" y="11220"/>
                  </a:cubicBezTo>
                  <a:cubicBezTo>
                    <a:pt x="10384" y="8937"/>
                    <a:pt x="10170" y="4699"/>
                    <a:pt x="8377" y="2139"/>
                  </a:cubicBezTo>
                  <a:cubicBezTo>
                    <a:pt x="7396" y="733"/>
                    <a:pt x="6045" y="0"/>
                    <a:pt x="4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5" name="Google Shape;1485;p19"/>
            <p:cNvSpPr/>
            <p:nvPr/>
          </p:nvSpPr>
          <p:spPr>
            <a:xfrm>
              <a:off x="12108145" y="3427090"/>
              <a:ext cx="465316" cy="564538"/>
            </a:xfrm>
            <a:custGeom>
              <a:avLst/>
              <a:gdLst/>
              <a:ahLst/>
              <a:cxnLst/>
              <a:rect l="l" t="t" r="r" b="b"/>
              <a:pathLst>
                <a:path w="8976" h="10890" extrusionOk="0">
                  <a:moveTo>
                    <a:pt x="3822" y="212"/>
                  </a:moveTo>
                  <a:cubicBezTo>
                    <a:pt x="4728" y="212"/>
                    <a:pt x="5617" y="543"/>
                    <a:pt x="6397" y="1183"/>
                  </a:cubicBezTo>
                  <a:cubicBezTo>
                    <a:pt x="7905" y="2414"/>
                    <a:pt x="8770" y="4609"/>
                    <a:pt x="8654" y="6901"/>
                  </a:cubicBezTo>
                  <a:cubicBezTo>
                    <a:pt x="8556" y="8730"/>
                    <a:pt x="7530" y="10131"/>
                    <a:pt x="5960" y="10550"/>
                  </a:cubicBezTo>
                  <a:cubicBezTo>
                    <a:pt x="5650" y="10634"/>
                    <a:pt x="5336" y="10675"/>
                    <a:pt x="5024" y="10675"/>
                  </a:cubicBezTo>
                  <a:cubicBezTo>
                    <a:pt x="3715" y="10675"/>
                    <a:pt x="2443" y="9954"/>
                    <a:pt x="1607" y="8686"/>
                  </a:cubicBezTo>
                  <a:cubicBezTo>
                    <a:pt x="215" y="6545"/>
                    <a:pt x="384" y="4065"/>
                    <a:pt x="1009" y="2459"/>
                  </a:cubicBezTo>
                  <a:cubicBezTo>
                    <a:pt x="1464" y="1308"/>
                    <a:pt x="2169" y="514"/>
                    <a:pt x="2900" y="327"/>
                  </a:cubicBezTo>
                  <a:cubicBezTo>
                    <a:pt x="3207" y="250"/>
                    <a:pt x="3515" y="212"/>
                    <a:pt x="3822" y="212"/>
                  </a:cubicBezTo>
                  <a:close/>
                  <a:moveTo>
                    <a:pt x="3822" y="0"/>
                  </a:moveTo>
                  <a:cubicBezTo>
                    <a:pt x="3500" y="0"/>
                    <a:pt x="3176" y="40"/>
                    <a:pt x="2856" y="122"/>
                  </a:cubicBezTo>
                  <a:cubicBezTo>
                    <a:pt x="2053" y="327"/>
                    <a:pt x="1294" y="1174"/>
                    <a:pt x="822" y="2387"/>
                  </a:cubicBezTo>
                  <a:cubicBezTo>
                    <a:pt x="170" y="4038"/>
                    <a:pt x="1" y="6589"/>
                    <a:pt x="1437" y="8793"/>
                  </a:cubicBezTo>
                  <a:cubicBezTo>
                    <a:pt x="2302" y="10131"/>
                    <a:pt x="3650" y="10889"/>
                    <a:pt x="5023" y="10889"/>
                  </a:cubicBezTo>
                  <a:cubicBezTo>
                    <a:pt x="5353" y="10889"/>
                    <a:pt x="5692" y="10845"/>
                    <a:pt x="6014" y="10755"/>
                  </a:cubicBezTo>
                  <a:cubicBezTo>
                    <a:pt x="7673" y="10309"/>
                    <a:pt x="8761" y="8837"/>
                    <a:pt x="8859" y="6910"/>
                  </a:cubicBezTo>
                  <a:cubicBezTo>
                    <a:pt x="8975" y="4555"/>
                    <a:pt x="8083" y="2298"/>
                    <a:pt x="6522" y="1023"/>
                  </a:cubicBezTo>
                  <a:cubicBezTo>
                    <a:pt x="5709" y="350"/>
                    <a:pt x="4772" y="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6" name="Google Shape;1486;p19"/>
            <p:cNvSpPr/>
            <p:nvPr/>
          </p:nvSpPr>
          <p:spPr>
            <a:xfrm>
              <a:off x="12238575" y="3389661"/>
              <a:ext cx="13012" cy="10938"/>
            </a:xfrm>
            <a:custGeom>
              <a:avLst/>
              <a:gdLst/>
              <a:ahLst/>
              <a:cxnLst/>
              <a:rect l="l" t="t" r="r" b="b"/>
              <a:pathLst>
                <a:path w="251" h="211" extrusionOk="0">
                  <a:moveTo>
                    <a:pt x="136" y="0"/>
                  </a:moveTo>
                  <a:cubicBezTo>
                    <a:pt x="127" y="0"/>
                    <a:pt x="117" y="2"/>
                    <a:pt x="108" y="5"/>
                  </a:cubicBezTo>
                  <a:lnTo>
                    <a:pt x="81" y="14"/>
                  </a:lnTo>
                  <a:cubicBezTo>
                    <a:pt x="54" y="23"/>
                    <a:pt x="27" y="41"/>
                    <a:pt x="9" y="67"/>
                  </a:cubicBezTo>
                  <a:cubicBezTo>
                    <a:pt x="1" y="85"/>
                    <a:pt x="1" y="121"/>
                    <a:pt x="9" y="148"/>
                  </a:cubicBezTo>
                  <a:cubicBezTo>
                    <a:pt x="18" y="192"/>
                    <a:pt x="72" y="210"/>
                    <a:pt x="117" y="210"/>
                  </a:cubicBezTo>
                  <a:lnTo>
                    <a:pt x="143" y="210"/>
                  </a:lnTo>
                  <a:cubicBezTo>
                    <a:pt x="143" y="210"/>
                    <a:pt x="161" y="201"/>
                    <a:pt x="161" y="201"/>
                  </a:cubicBezTo>
                  <a:cubicBezTo>
                    <a:pt x="215" y="192"/>
                    <a:pt x="250" y="130"/>
                    <a:pt x="233" y="76"/>
                  </a:cubicBezTo>
                  <a:cubicBezTo>
                    <a:pt x="218" y="32"/>
                    <a:pt x="179" y="0"/>
                    <a:pt x="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7" name="Google Shape;1487;p19"/>
            <p:cNvSpPr/>
            <p:nvPr/>
          </p:nvSpPr>
          <p:spPr>
            <a:xfrm>
              <a:off x="12258015" y="3355706"/>
              <a:ext cx="544372" cy="675216"/>
            </a:xfrm>
            <a:custGeom>
              <a:avLst/>
              <a:gdLst/>
              <a:ahLst/>
              <a:cxnLst/>
              <a:rect l="l" t="t" r="r" b="b"/>
              <a:pathLst>
                <a:path w="10501" h="13025" extrusionOk="0">
                  <a:moveTo>
                    <a:pt x="4658" y="206"/>
                  </a:moveTo>
                  <a:cubicBezTo>
                    <a:pt x="6466" y="206"/>
                    <a:pt x="8283" y="560"/>
                    <a:pt x="9180" y="1784"/>
                  </a:cubicBezTo>
                  <a:cubicBezTo>
                    <a:pt x="10117" y="3060"/>
                    <a:pt x="10277" y="5120"/>
                    <a:pt x="9599" y="7163"/>
                  </a:cubicBezTo>
                  <a:cubicBezTo>
                    <a:pt x="8832" y="9492"/>
                    <a:pt x="7137" y="11374"/>
                    <a:pt x="4978" y="12382"/>
                  </a:cubicBezTo>
                  <a:cubicBezTo>
                    <a:pt x="6638" y="10901"/>
                    <a:pt x="6977" y="7681"/>
                    <a:pt x="6236" y="5031"/>
                  </a:cubicBezTo>
                  <a:cubicBezTo>
                    <a:pt x="5621" y="2846"/>
                    <a:pt x="4140" y="705"/>
                    <a:pt x="1695" y="464"/>
                  </a:cubicBezTo>
                  <a:cubicBezTo>
                    <a:pt x="2558" y="326"/>
                    <a:pt x="3607" y="206"/>
                    <a:pt x="4658" y="206"/>
                  </a:cubicBezTo>
                  <a:close/>
                  <a:moveTo>
                    <a:pt x="4654" y="1"/>
                  </a:moveTo>
                  <a:cubicBezTo>
                    <a:pt x="2785" y="1"/>
                    <a:pt x="938" y="374"/>
                    <a:pt x="89" y="571"/>
                  </a:cubicBezTo>
                  <a:cubicBezTo>
                    <a:pt x="36" y="589"/>
                    <a:pt x="0" y="642"/>
                    <a:pt x="9" y="696"/>
                  </a:cubicBezTo>
                  <a:cubicBezTo>
                    <a:pt x="17" y="744"/>
                    <a:pt x="68" y="777"/>
                    <a:pt x="117" y="777"/>
                  </a:cubicBezTo>
                  <a:cubicBezTo>
                    <a:pt x="123" y="777"/>
                    <a:pt x="129" y="777"/>
                    <a:pt x="134" y="776"/>
                  </a:cubicBezTo>
                  <a:cubicBezTo>
                    <a:pt x="515" y="695"/>
                    <a:pt x="879" y="656"/>
                    <a:pt x="1224" y="656"/>
                  </a:cubicBezTo>
                  <a:cubicBezTo>
                    <a:pt x="3833" y="656"/>
                    <a:pt x="5409" y="2840"/>
                    <a:pt x="6040" y="5094"/>
                  </a:cubicBezTo>
                  <a:cubicBezTo>
                    <a:pt x="6896" y="8154"/>
                    <a:pt x="6218" y="11990"/>
                    <a:pt x="3836" y="12819"/>
                  </a:cubicBezTo>
                  <a:cubicBezTo>
                    <a:pt x="3783" y="12837"/>
                    <a:pt x="3756" y="12891"/>
                    <a:pt x="3774" y="12944"/>
                  </a:cubicBezTo>
                  <a:cubicBezTo>
                    <a:pt x="3783" y="12989"/>
                    <a:pt x="3827" y="13024"/>
                    <a:pt x="3872" y="13024"/>
                  </a:cubicBezTo>
                  <a:cubicBezTo>
                    <a:pt x="3881" y="13024"/>
                    <a:pt x="3890" y="13016"/>
                    <a:pt x="3899" y="13016"/>
                  </a:cubicBezTo>
                  <a:cubicBezTo>
                    <a:pt x="6673" y="12177"/>
                    <a:pt x="8877" y="10009"/>
                    <a:pt x="9804" y="7226"/>
                  </a:cubicBezTo>
                  <a:cubicBezTo>
                    <a:pt x="10500" y="5129"/>
                    <a:pt x="10331" y="2988"/>
                    <a:pt x="9350" y="1659"/>
                  </a:cubicBezTo>
                  <a:cubicBezTo>
                    <a:pt x="8405" y="372"/>
                    <a:pt x="6518" y="1"/>
                    <a:pt x="4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8" name="Google Shape;1488;p19"/>
            <p:cNvSpPr/>
            <p:nvPr/>
          </p:nvSpPr>
          <p:spPr>
            <a:xfrm>
              <a:off x="12448060" y="4019984"/>
              <a:ext cx="15811" cy="12338"/>
            </a:xfrm>
            <a:custGeom>
              <a:avLst/>
              <a:gdLst/>
              <a:ahLst/>
              <a:cxnLst/>
              <a:rect l="l" t="t" r="r" b="b"/>
              <a:pathLst>
                <a:path w="305" h="238" extrusionOk="0">
                  <a:moveTo>
                    <a:pt x="190" y="1"/>
                  </a:moveTo>
                  <a:cubicBezTo>
                    <a:pt x="180" y="1"/>
                    <a:pt x="171" y="2"/>
                    <a:pt x="161" y="5"/>
                  </a:cubicBezTo>
                  <a:lnTo>
                    <a:pt x="152" y="5"/>
                  </a:lnTo>
                  <a:lnTo>
                    <a:pt x="152" y="14"/>
                  </a:lnTo>
                  <a:cubicBezTo>
                    <a:pt x="135" y="14"/>
                    <a:pt x="126" y="23"/>
                    <a:pt x="108" y="23"/>
                  </a:cubicBezTo>
                  <a:lnTo>
                    <a:pt x="72" y="32"/>
                  </a:lnTo>
                  <a:cubicBezTo>
                    <a:pt x="45" y="41"/>
                    <a:pt x="28" y="59"/>
                    <a:pt x="10" y="86"/>
                  </a:cubicBezTo>
                  <a:cubicBezTo>
                    <a:pt x="1" y="112"/>
                    <a:pt x="1" y="139"/>
                    <a:pt x="10" y="166"/>
                  </a:cubicBezTo>
                  <a:cubicBezTo>
                    <a:pt x="19" y="210"/>
                    <a:pt x="63" y="237"/>
                    <a:pt x="108" y="237"/>
                  </a:cubicBezTo>
                  <a:lnTo>
                    <a:pt x="135" y="237"/>
                  </a:lnTo>
                  <a:cubicBezTo>
                    <a:pt x="152" y="228"/>
                    <a:pt x="170" y="228"/>
                    <a:pt x="179" y="219"/>
                  </a:cubicBezTo>
                  <a:lnTo>
                    <a:pt x="206" y="210"/>
                  </a:lnTo>
                  <a:cubicBezTo>
                    <a:pt x="215" y="210"/>
                    <a:pt x="215" y="210"/>
                    <a:pt x="224" y="202"/>
                  </a:cubicBezTo>
                  <a:cubicBezTo>
                    <a:pt x="277" y="184"/>
                    <a:pt x="304" y="130"/>
                    <a:pt x="286" y="77"/>
                  </a:cubicBezTo>
                  <a:cubicBezTo>
                    <a:pt x="272" y="33"/>
                    <a:pt x="233" y="1"/>
                    <a:pt x="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9" name="Google Shape;1489;p19"/>
            <p:cNvSpPr/>
            <p:nvPr/>
          </p:nvSpPr>
          <p:spPr>
            <a:xfrm>
              <a:off x="12239508" y="3625378"/>
              <a:ext cx="158216" cy="185846"/>
            </a:xfrm>
            <a:custGeom>
              <a:avLst/>
              <a:gdLst/>
              <a:ahLst/>
              <a:cxnLst/>
              <a:rect l="l" t="t" r="r" b="b"/>
              <a:pathLst>
                <a:path w="3052" h="3585" extrusionOk="0">
                  <a:moveTo>
                    <a:pt x="1440" y="206"/>
                  </a:moveTo>
                  <a:cubicBezTo>
                    <a:pt x="1525" y="206"/>
                    <a:pt x="1610" y="220"/>
                    <a:pt x="1695" y="249"/>
                  </a:cubicBezTo>
                  <a:cubicBezTo>
                    <a:pt x="2186" y="409"/>
                    <a:pt x="2596" y="998"/>
                    <a:pt x="2695" y="1453"/>
                  </a:cubicBezTo>
                  <a:cubicBezTo>
                    <a:pt x="2837" y="2113"/>
                    <a:pt x="2784" y="2630"/>
                    <a:pt x="2552" y="2952"/>
                  </a:cubicBezTo>
                  <a:cubicBezTo>
                    <a:pt x="2373" y="3192"/>
                    <a:pt x="2079" y="3335"/>
                    <a:pt x="1678" y="3371"/>
                  </a:cubicBezTo>
                  <a:cubicBezTo>
                    <a:pt x="1647" y="3374"/>
                    <a:pt x="1617" y="3375"/>
                    <a:pt x="1588" y="3375"/>
                  </a:cubicBezTo>
                  <a:cubicBezTo>
                    <a:pt x="1134" y="3375"/>
                    <a:pt x="734" y="3059"/>
                    <a:pt x="491" y="2514"/>
                  </a:cubicBezTo>
                  <a:cubicBezTo>
                    <a:pt x="215" y="1881"/>
                    <a:pt x="215" y="998"/>
                    <a:pt x="732" y="516"/>
                  </a:cubicBezTo>
                  <a:cubicBezTo>
                    <a:pt x="968" y="313"/>
                    <a:pt x="1204" y="206"/>
                    <a:pt x="1440" y="206"/>
                  </a:cubicBezTo>
                  <a:close/>
                  <a:moveTo>
                    <a:pt x="1441" y="0"/>
                  </a:moveTo>
                  <a:cubicBezTo>
                    <a:pt x="1199" y="0"/>
                    <a:pt x="906" y="86"/>
                    <a:pt x="598" y="364"/>
                  </a:cubicBezTo>
                  <a:cubicBezTo>
                    <a:pt x="0" y="909"/>
                    <a:pt x="0" y="1899"/>
                    <a:pt x="304" y="2604"/>
                  </a:cubicBezTo>
                  <a:cubicBezTo>
                    <a:pt x="580" y="3219"/>
                    <a:pt x="1053" y="3585"/>
                    <a:pt x="1588" y="3585"/>
                  </a:cubicBezTo>
                  <a:cubicBezTo>
                    <a:pt x="1624" y="3585"/>
                    <a:pt x="1660" y="3585"/>
                    <a:pt x="1695" y="3576"/>
                  </a:cubicBezTo>
                  <a:cubicBezTo>
                    <a:pt x="2159" y="3540"/>
                    <a:pt x="2498" y="3371"/>
                    <a:pt x="2712" y="3076"/>
                  </a:cubicBezTo>
                  <a:cubicBezTo>
                    <a:pt x="2989" y="2702"/>
                    <a:pt x="3051" y="2140"/>
                    <a:pt x="2900" y="1408"/>
                  </a:cubicBezTo>
                  <a:cubicBezTo>
                    <a:pt x="2784" y="882"/>
                    <a:pt x="2329" y="231"/>
                    <a:pt x="1767" y="52"/>
                  </a:cubicBezTo>
                  <a:cubicBezTo>
                    <a:pt x="1674" y="22"/>
                    <a:pt x="1564" y="0"/>
                    <a:pt x="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0" name="Google Shape;1490;p19"/>
            <p:cNvSpPr/>
            <p:nvPr/>
          </p:nvSpPr>
          <p:spPr>
            <a:xfrm>
              <a:off x="12235360" y="3541552"/>
              <a:ext cx="60601" cy="77760"/>
            </a:xfrm>
            <a:custGeom>
              <a:avLst/>
              <a:gdLst/>
              <a:ahLst/>
              <a:cxnLst/>
              <a:rect l="l" t="t" r="r" b="b"/>
              <a:pathLst>
                <a:path w="1169" h="1500" extrusionOk="0">
                  <a:moveTo>
                    <a:pt x="464" y="206"/>
                  </a:moveTo>
                  <a:cubicBezTo>
                    <a:pt x="526" y="206"/>
                    <a:pt x="589" y="233"/>
                    <a:pt x="642" y="286"/>
                  </a:cubicBezTo>
                  <a:cubicBezTo>
                    <a:pt x="857" y="474"/>
                    <a:pt x="955" y="947"/>
                    <a:pt x="892" y="1196"/>
                  </a:cubicBezTo>
                  <a:cubicBezTo>
                    <a:pt x="874" y="1259"/>
                    <a:pt x="848" y="1286"/>
                    <a:pt x="839" y="1286"/>
                  </a:cubicBezTo>
                  <a:cubicBezTo>
                    <a:pt x="835" y="1287"/>
                    <a:pt x="831" y="1287"/>
                    <a:pt x="827" y="1287"/>
                  </a:cubicBezTo>
                  <a:cubicBezTo>
                    <a:pt x="720" y="1287"/>
                    <a:pt x="451" y="959"/>
                    <a:pt x="339" y="590"/>
                  </a:cubicBezTo>
                  <a:cubicBezTo>
                    <a:pt x="277" y="402"/>
                    <a:pt x="286" y="251"/>
                    <a:pt x="357" y="233"/>
                  </a:cubicBezTo>
                  <a:cubicBezTo>
                    <a:pt x="393" y="215"/>
                    <a:pt x="428" y="206"/>
                    <a:pt x="464" y="206"/>
                  </a:cubicBezTo>
                  <a:close/>
                  <a:moveTo>
                    <a:pt x="465" y="1"/>
                  </a:moveTo>
                  <a:cubicBezTo>
                    <a:pt x="406" y="1"/>
                    <a:pt x="346" y="13"/>
                    <a:pt x="286" y="37"/>
                  </a:cubicBezTo>
                  <a:cubicBezTo>
                    <a:pt x="196" y="63"/>
                    <a:pt x="0" y="188"/>
                    <a:pt x="143" y="652"/>
                  </a:cubicBezTo>
                  <a:cubicBezTo>
                    <a:pt x="250" y="1018"/>
                    <a:pt x="553" y="1500"/>
                    <a:pt x="830" y="1500"/>
                  </a:cubicBezTo>
                  <a:cubicBezTo>
                    <a:pt x="848" y="1500"/>
                    <a:pt x="865" y="1491"/>
                    <a:pt x="883" y="1491"/>
                  </a:cubicBezTo>
                  <a:cubicBezTo>
                    <a:pt x="955" y="1473"/>
                    <a:pt x="1044" y="1419"/>
                    <a:pt x="1088" y="1241"/>
                  </a:cubicBezTo>
                  <a:cubicBezTo>
                    <a:pt x="1169" y="929"/>
                    <a:pt x="1053" y="376"/>
                    <a:pt x="785" y="135"/>
                  </a:cubicBezTo>
                  <a:cubicBezTo>
                    <a:pt x="691" y="46"/>
                    <a:pt x="581"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1" name="Google Shape;1491;p19"/>
            <p:cNvSpPr/>
            <p:nvPr/>
          </p:nvSpPr>
          <p:spPr>
            <a:xfrm>
              <a:off x="12158585" y="3723666"/>
              <a:ext cx="82840" cy="53343"/>
            </a:xfrm>
            <a:custGeom>
              <a:avLst/>
              <a:gdLst/>
              <a:ahLst/>
              <a:cxnLst/>
              <a:rect l="l" t="t" r="r" b="b"/>
              <a:pathLst>
                <a:path w="1598" h="1029" extrusionOk="0">
                  <a:moveTo>
                    <a:pt x="1053" y="208"/>
                  </a:moveTo>
                  <a:cubicBezTo>
                    <a:pt x="1115" y="208"/>
                    <a:pt x="1178" y="217"/>
                    <a:pt x="1222" y="226"/>
                  </a:cubicBezTo>
                  <a:cubicBezTo>
                    <a:pt x="1285" y="244"/>
                    <a:pt x="1321" y="262"/>
                    <a:pt x="1321" y="279"/>
                  </a:cubicBezTo>
                  <a:cubicBezTo>
                    <a:pt x="1347" y="378"/>
                    <a:pt x="1008" y="663"/>
                    <a:pt x="625" y="779"/>
                  </a:cubicBezTo>
                  <a:cubicBezTo>
                    <a:pt x="538" y="808"/>
                    <a:pt x="458" y="822"/>
                    <a:pt x="397" y="822"/>
                  </a:cubicBezTo>
                  <a:cubicBezTo>
                    <a:pt x="325" y="822"/>
                    <a:pt x="277" y="804"/>
                    <a:pt x="268" y="770"/>
                  </a:cubicBezTo>
                  <a:cubicBezTo>
                    <a:pt x="223" y="663"/>
                    <a:pt x="241" y="565"/>
                    <a:pt x="321" y="476"/>
                  </a:cubicBezTo>
                  <a:cubicBezTo>
                    <a:pt x="473" y="306"/>
                    <a:pt x="803" y="208"/>
                    <a:pt x="1053" y="208"/>
                  </a:cubicBezTo>
                  <a:close/>
                  <a:moveTo>
                    <a:pt x="1069" y="0"/>
                  </a:moveTo>
                  <a:cubicBezTo>
                    <a:pt x="756" y="0"/>
                    <a:pt x="362" y="119"/>
                    <a:pt x="161" y="342"/>
                  </a:cubicBezTo>
                  <a:cubicBezTo>
                    <a:pt x="36" y="485"/>
                    <a:pt x="0" y="654"/>
                    <a:pt x="72" y="841"/>
                  </a:cubicBezTo>
                  <a:cubicBezTo>
                    <a:pt x="89" y="904"/>
                    <a:pt x="170" y="1029"/>
                    <a:pt x="393" y="1029"/>
                  </a:cubicBezTo>
                  <a:cubicBezTo>
                    <a:pt x="473" y="1029"/>
                    <a:pt x="571" y="1011"/>
                    <a:pt x="687" y="975"/>
                  </a:cubicBezTo>
                  <a:cubicBezTo>
                    <a:pt x="1080" y="859"/>
                    <a:pt x="1597" y="520"/>
                    <a:pt x="1517" y="226"/>
                  </a:cubicBezTo>
                  <a:cubicBezTo>
                    <a:pt x="1508" y="155"/>
                    <a:pt x="1445" y="65"/>
                    <a:pt x="1276" y="21"/>
                  </a:cubicBezTo>
                  <a:cubicBezTo>
                    <a:pt x="1214" y="7"/>
                    <a:pt x="1144" y="0"/>
                    <a:pt x="1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2" name="Google Shape;1492;p19"/>
            <p:cNvSpPr/>
            <p:nvPr/>
          </p:nvSpPr>
          <p:spPr>
            <a:xfrm>
              <a:off x="12413379" y="3685512"/>
              <a:ext cx="82840" cy="47589"/>
            </a:xfrm>
            <a:custGeom>
              <a:avLst/>
              <a:gdLst/>
              <a:ahLst/>
              <a:cxnLst/>
              <a:rect l="l" t="t" r="r" b="b"/>
              <a:pathLst>
                <a:path w="1598" h="918" extrusionOk="0">
                  <a:moveTo>
                    <a:pt x="1018" y="213"/>
                  </a:moveTo>
                  <a:cubicBezTo>
                    <a:pt x="1071" y="213"/>
                    <a:pt x="1125" y="213"/>
                    <a:pt x="1169" y="221"/>
                  </a:cubicBezTo>
                  <a:cubicBezTo>
                    <a:pt x="1276" y="257"/>
                    <a:pt x="1348" y="329"/>
                    <a:pt x="1375" y="436"/>
                  </a:cubicBezTo>
                  <a:cubicBezTo>
                    <a:pt x="1383" y="507"/>
                    <a:pt x="1268" y="596"/>
                    <a:pt x="1071" y="650"/>
                  </a:cubicBezTo>
                  <a:cubicBezTo>
                    <a:pt x="923" y="691"/>
                    <a:pt x="766" y="709"/>
                    <a:pt x="628" y="709"/>
                  </a:cubicBezTo>
                  <a:cubicBezTo>
                    <a:pt x="409" y="709"/>
                    <a:pt x="237" y="665"/>
                    <a:pt x="215" y="605"/>
                  </a:cubicBezTo>
                  <a:cubicBezTo>
                    <a:pt x="215" y="596"/>
                    <a:pt x="224" y="560"/>
                    <a:pt x="268" y="507"/>
                  </a:cubicBezTo>
                  <a:cubicBezTo>
                    <a:pt x="420" y="355"/>
                    <a:pt x="759" y="213"/>
                    <a:pt x="1018" y="213"/>
                  </a:cubicBezTo>
                  <a:close/>
                  <a:moveTo>
                    <a:pt x="1021" y="0"/>
                  </a:moveTo>
                  <a:cubicBezTo>
                    <a:pt x="690" y="0"/>
                    <a:pt x="300" y="173"/>
                    <a:pt x="117" y="364"/>
                  </a:cubicBezTo>
                  <a:cubicBezTo>
                    <a:pt x="1" y="498"/>
                    <a:pt x="1" y="605"/>
                    <a:pt x="19" y="668"/>
                  </a:cubicBezTo>
                  <a:cubicBezTo>
                    <a:pt x="81" y="846"/>
                    <a:pt x="340" y="917"/>
                    <a:pt x="625" y="917"/>
                  </a:cubicBezTo>
                  <a:cubicBezTo>
                    <a:pt x="795" y="917"/>
                    <a:pt x="982" y="891"/>
                    <a:pt x="1134" y="846"/>
                  </a:cubicBezTo>
                  <a:cubicBezTo>
                    <a:pt x="1598" y="712"/>
                    <a:pt x="1598" y="489"/>
                    <a:pt x="1571" y="391"/>
                  </a:cubicBezTo>
                  <a:cubicBezTo>
                    <a:pt x="1535" y="204"/>
                    <a:pt x="1410" y="79"/>
                    <a:pt x="1223" y="25"/>
                  </a:cubicBezTo>
                  <a:cubicBezTo>
                    <a:pt x="1160" y="8"/>
                    <a:pt x="1092" y="0"/>
                    <a:pt x="10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3" name="Google Shape;1493;p19"/>
            <p:cNvSpPr/>
            <p:nvPr/>
          </p:nvSpPr>
          <p:spPr>
            <a:xfrm>
              <a:off x="12385178" y="3597332"/>
              <a:ext cx="76827" cy="66874"/>
            </a:xfrm>
            <a:custGeom>
              <a:avLst/>
              <a:gdLst/>
              <a:ahLst/>
              <a:cxnLst/>
              <a:rect l="l" t="t" r="r" b="b"/>
              <a:pathLst>
                <a:path w="1482" h="1290" extrusionOk="0">
                  <a:moveTo>
                    <a:pt x="1107" y="210"/>
                  </a:moveTo>
                  <a:cubicBezTo>
                    <a:pt x="1134" y="210"/>
                    <a:pt x="1151" y="219"/>
                    <a:pt x="1160" y="227"/>
                  </a:cubicBezTo>
                  <a:cubicBezTo>
                    <a:pt x="1241" y="317"/>
                    <a:pt x="1258" y="415"/>
                    <a:pt x="1214" y="522"/>
                  </a:cubicBezTo>
                  <a:cubicBezTo>
                    <a:pt x="1116" y="790"/>
                    <a:pt x="714" y="1048"/>
                    <a:pt x="456" y="1075"/>
                  </a:cubicBezTo>
                  <a:cubicBezTo>
                    <a:pt x="437" y="1078"/>
                    <a:pt x="421" y="1079"/>
                    <a:pt x="408" y="1079"/>
                  </a:cubicBezTo>
                  <a:cubicBezTo>
                    <a:pt x="374" y="1079"/>
                    <a:pt x="355" y="1072"/>
                    <a:pt x="348" y="1066"/>
                  </a:cubicBezTo>
                  <a:cubicBezTo>
                    <a:pt x="295" y="977"/>
                    <a:pt x="500" y="593"/>
                    <a:pt x="821" y="352"/>
                  </a:cubicBezTo>
                  <a:cubicBezTo>
                    <a:pt x="937" y="263"/>
                    <a:pt x="1035" y="210"/>
                    <a:pt x="1107" y="210"/>
                  </a:cubicBezTo>
                  <a:close/>
                  <a:moveTo>
                    <a:pt x="1106" y="1"/>
                  </a:moveTo>
                  <a:cubicBezTo>
                    <a:pt x="1005" y="1"/>
                    <a:pt x="868" y="44"/>
                    <a:pt x="687" y="183"/>
                  </a:cubicBezTo>
                  <a:cubicBezTo>
                    <a:pt x="375" y="433"/>
                    <a:pt x="1" y="932"/>
                    <a:pt x="179" y="1182"/>
                  </a:cubicBezTo>
                  <a:cubicBezTo>
                    <a:pt x="215" y="1236"/>
                    <a:pt x="286" y="1289"/>
                    <a:pt x="411" y="1289"/>
                  </a:cubicBezTo>
                  <a:cubicBezTo>
                    <a:pt x="438" y="1289"/>
                    <a:pt x="456" y="1289"/>
                    <a:pt x="482" y="1280"/>
                  </a:cubicBezTo>
                  <a:cubicBezTo>
                    <a:pt x="803" y="1244"/>
                    <a:pt x="1276" y="941"/>
                    <a:pt x="1410" y="602"/>
                  </a:cubicBezTo>
                  <a:cubicBezTo>
                    <a:pt x="1481" y="415"/>
                    <a:pt x="1446" y="245"/>
                    <a:pt x="1321" y="94"/>
                  </a:cubicBezTo>
                  <a:cubicBezTo>
                    <a:pt x="1288" y="56"/>
                    <a:pt x="1220" y="1"/>
                    <a:pt x="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4" name="Google Shape;1494;p19"/>
            <p:cNvSpPr/>
            <p:nvPr/>
          </p:nvSpPr>
          <p:spPr>
            <a:xfrm>
              <a:off x="12267709" y="3827139"/>
              <a:ext cx="52773" cy="81700"/>
            </a:xfrm>
            <a:custGeom>
              <a:avLst/>
              <a:gdLst/>
              <a:ahLst/>
              <a:cxnLst/>
              <a:rect l="l" t="t" r="r" b="b"/>
              <a:pathLst>
                <a:path w="1018" h="1576" extrusionOk="0">
                  <a:moveTo>
                    <a:pt x="652" y="210"/>
                  </a:moveTo>
                  <a:cubicBezTo>
                    <a:pt x="750" y="237"/>
                    <a:pt x="821" y="674"/>
                    <a:pt x="723" y="1067"/>
                  </a:cubicBezTo>
                  <a:cubicBezTo>
                    <a:pt x="680" y="1248"/>
                    <a:pt x="604" y="1371"/>
                    <a:pt x="534" y="1371"/>
                  </a:cubicBezTo>
                  <a:cubicBezTo>
                    <a:pt x="532" y="1371"/>
                    <a:pt x="529" y="1370"/>
                    <a:pt x="527" y="1370"/>
                  </a:cubicBezTo>
                  <a:cubicBezTo>
                    <a:pt x="411" y="1343"/>
                    <a:pt x="340" y="1281"/>
                    <a:pt x="304" y="1165"/>
                  </a:cubicBezTo>
                  <a:cubicBezTo>
                    <a:pt x="224" y="897"/>
                    <a:pt x="375" y="451"/>
                    <a:pt x="554" y="264"/>
                  </a:cubicBezTo>
                  <a:cubicBezTo>
                    <a:pt x="598" y="219"/>
                    <a:pt x="634" y="210"/>
                    <a:pt x="643" y="210"/>
                  </a:cubicBezTo>
                  <a:close/>
                  <a:moveTo>
                    <a:pt x="638" y="0"/>
                  </a:moveTo>
                  <a:cubicBezTo>
                    <a:pt x="575" y="0"/>
                    <a:pt x="497" y="29"/>
                    <a:pt x="411" y="121"/>
                  </a:cubicBezTo>
                  <a:cubicBezTo>
                    <a:pt x="179" y="344"/>
                    <a:pt x="1" y="879"/>
                    <a:pt x="108" y="1227"/>
                  </a:cubicBezTo>
                  <a:cubicBezTo>
                    <a:pt x="161" y="1415"/>
                    <a:pt x="295" y="1531"/>
                    <a:pt x="482" y="1566"/>
                  </a:cubicBezTo>
                  <a:cubicBezTo>
                    <a:pt x="500" y="1575"/>
                    <a:pt x="518" y="1575"/>
                    <a:pt x="536" y="1575"/>
                  </a:cubicBezTo>
                  <a:cubicBezTo>
                    <a:pt x="643" y="1575"/>
                    <a:pt x="830" y="1513"/>
                    <a:pt x="928" y="1111"/>
                  </a:cubicBezTo>
                  <a:cubicBezTo>
                    <a:pt x="1018" y="719"/>
                    <a:pt x="1000" y="103"/>
                    <a:pt x="714" y="14"/>
                  </a:cubicBezTo>
                  <a:cubicBezTo>
                    <a:pt x="692" y="6"/>
                    <a:pt x="667"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5" name="Google Shape;1495;p19"/>
            <p:cNvSpPr/>
            <p:nvPr/>
          </p:nvSpPr>
          <p:spPr>
            <a:xfrm>
              <a:off x="12327376" y="3543989"/>
              <a:ext cx="62467" cy="73043"/>
            </a:xfrm>
            <a:custGeom>
              <a:avLst/>
              <a:gdLst/>
              <a:ahLst/>
              <a:cxnLst/>
              <a:rect l="l" t="t" r="r" b="b"/>
              <a:pathLst>
                <a:path w="1205" h="1409" extrusionOk="0">
                  <a:moveTo>
                    <a:pt x="799" y="208"/>
                  </a:moveTo>
                  <a:cubicBezTo>
                    <a:pt x="830" y="208"/>
                    <a:pt x="861" y="217"/>
                    <a:pt x="893" y="239"/>
                  </a:cubicBezTo>
                  <a:cubicBezTo>
                    <a:pt x="964" y="284"/>
                    <a:pt x="991" y="373"/>
                    <a:pt x="982" y="489"/>
                  </a:cubicBezTo>
                  <a:cubicBezTo>
                    <a:pt x="946" y="775"/>
                    <a:pt x="687" y="1114"/>
                    <a:pt x="509" y="1185"/>
                  </a:cubicBezTo>
                  <a:cubicBezTo>
                    <a:pt x="483" y="1195"/>
                    <a:pt x="462" y="1199"/>
                    <a:pt x="447" y="1199"/>
                  </a:cubicBezTo>
                  <a:cubicBezTo>
                    <a:pt x="420" y="1199"/>
                    <a:pt x="407" y="1187"/>
                    <a:pt x="402" y="1176"/>
                  </a:cubicBezTo>
                  <a:cubicBezTo>
                    <a:pt x="268" y="1060"/>
                    <a:pt x="357" y="632"/>
                    <a:pt x="554" y="373"/>
                  </a:cubicBezTo>
                  <a:cubicBezTo>
                    <a:pt x="620" y="293"/>
                    <a:pt x="707" y="208"/>
                    <a:pt x="799" y="208"/>
                  </a:cubicBezTo>
                  <a:close/>
                  <a:moveTo>
                    <a:pt x="795" y="1"/>
                  </a:moveTo>
                  <a:cubicBezTo>
                    <a:pt x="657" y="1"/>
                    <a:pt x="515" y="82"/>
                    <a:pt x="393" y="239"/>
                  </a:cubicBezTo>
                  <a:cubicBezTo>
                    <a:pt x="170" y="534"/>
                    <a:pt x="0" y="1105"/>
                    <a:pt x="259" y="1337"/>
                  </a:cubicBezTo>
                  <a:cubicBezTo>
                    <a:pt x="313" y="1381"/>
                    <a:pt x="375" y="1408"/>
                    <a:pt x="446" y="1408"/>
                  </a:cubicBezTo>
                  <a:cubicBezTo>
                    <a:pt x="491" y="1408"/>
                    <a:pt x="536" y="1399"/>
                    <a:pt x="580" y="1381"/>
                  </a:cubicBezTo>
                  <a:cubicBezTo>
                    <a:pt x="848" y="1274"/>
                    <a:pt x="1142" y="855"/>
                    <a:pt x="1187" y="516"/>
                  </a:cubicBezTo>
                  <a:cubicBezTo>
                    <a:pt x="1205" y="320"/>
                    <a:pt x="1142" y="159"/>
                    <a:pt x="1008" y="70"/>
                  </a:cubicBezTo>
                  <a:cubicBezTo>
                    <a:pt x="941" y="24"/>
                    <a:pt x="868"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6" name="Google Shape;1496;p19"/>
            <p:cNvSpPr/>
            <p:nvPr/>
          </p:nvSpPr>
          <p:spPr>
            <a:xfrm>
              <a:off x="12197414" y="3786652"/>
              <a:ext cx="71747" cy="66200"/>
            </a:xfrm>
            <a:custGeom>
              <a:avLst/>
              <a:gdLst/>
              <a:ahLst/>
              <a:cxnLst/>
              <a:rect l="l" t="t" r="r" b="b"/>
              <a:pathLst>
                <a:path w="1384" h="1277" extrusionOk="0">
                  <a:moveTo>
                    <a:pt x="937" y="206"/>
                  </a:moveTo>
                  <a:cubicBezTo>
                    <a:pt x="1000" y="206"/>
                    <a:pt x="1018" y="233"/>
                    <a:pt x="1027" y="242"/>
                  </a:cubicBezTo>
                  <a:cubicBezTo>
                    <a:pt x="1116" y="394"/>
                    <a:pt x="911" y="786"/>
                    <a:pt x="634" y="974"/>
                  </a:cubicBezTo>
                  <a:cubicBezTo>
                    <a:pt x="569" y="1022"/>
                    <a:pt x="485" y="1064"/>
                    <a:pt x="409" y="1064"/>
                  </a:cubicBezTo>
                  <a:cubicBezTo>
                    <a:pt x="359" y="1064"/>
                    <a:pt x="312" y="1046"/>
                    <a:pt x="277" y="1000"/>
                  </a:cubicBezTo>
                  <a:cubicBezTo>
                    <a:pt x="224" y="929"/>
                    <a:pt x="215" y="840"/>
                    <a:pt x="268" y="733"/>
                  </a:cubicBezTo>
                  <a:cubicBezTo>
                    <a:pt x="384" y="474"/>
                    <a:pt x="732" y="224"/>
                    <a:pt x="928" y="206"/>
                  </a:cubicBezTo>
                  <a:close/>
                  <a:moveTo>
                    <a:pt x="939" y="0"/>
                  </a:moveTo>
                  <a:cubicBezTo>
                    <a:pt x="930" y="0"/>
                    <a:pt x="920" y="0"/>
                    <a:pt x="911" y="1"/>
                  </a:cubicBezTo>
                  <a:cubicBezTo>
                    <a:pt x="625" y="19"/>
                    <a:pt x="215" y="340"/>
                    <a:pt x="81" y="652"/>
                  </a:cubicBezTo>
                  <a:cubicBezTo>
                    <a:pt x="1" y="831"/>
                    <a:pt x="10" y="1000"/>
                    <a:pt x="117" y="1125"/>
                  </a:cubicBezTo>
                  <a:cubicBezTo>
                    <a:pt x="188" y="1223"/>
                    <a:pt x="286" y="1277"/>
                    <a:pt x="402" y="1277"/>
                  </a:cubicBezTo>
                  <a:cubicBezTo>
                    <a:pt x="509" y="1277"/>
                    <a:pt x="634" y="1232"/>
                    <a:pt x="750" y="1143"/>
                  </a:cubicBezTo>
                  <a:cubicBezTo>
                    <a:pt x="1053" y="929"/>
                    <a:pt x="1383" y="438"/>
                    <a:pt x="1205" y="135"/>
                  </a:cubicBezTo>
                  <a:cubicBezTo>
                    <a:pt x="1147" y="52"/>
                    <a:pt x="1058" y="0"/>
                    <a:pt x="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7" name="Google Shape;1497;p19"/>
            <p:cNvSpPr/>
            <p:nvPr/>
          </p:nvSpPr>
          <p:spPr>
            <a:xfrm>
              <a:off x="12406432" y="3769285"/>
              <a:ext cx="88854" cy="55832"/>
            </a:xfrm>
            <a:custGeom>
              <a:avLst/>
              <a:gdLst/>
              <a:ahLst/>
              <a:cxnLst/>
              <a:rect l="l" t="t" r="r" b="b"/>
              <a:pathLst>
                <a:path w="1714" h="1077" extrusionOk="0">
                  <a:moveTo>
                    <a:pt x="663" y="209"/>
                  </a:moveTo>
                  <a:cubicBezTo>
                    <a:pt x="824" y="209"/>
                    <a:pt x="1006" y="245"/>
                    <a:pt x="1161" y="318"/>
                  </a:cubicBezTo>
                  <a:cubicBezTo>
                    <a:pt x="1294" y="381"/>
                    <a:pt x="1500" y="523"/>
                    <a:pt x="1402" y="738"/>
                  </a:cubicBezTo>
                  <a:cubicBezTo>
                    <a:pt x="1393" y="764"/>
                    <a:pt x="1357" y="854"/>
                    <a:pt x="1187" y="862"/>
                  </a:cubicBezTo>
                  <a:cubicBezTo>
                    <a:pt x="1170" y="864"/>
                    <a:pt x="1151" y="865"/>
                    <a:pt x="1133" y="865"/>
                  </a:cubicBezTo>
                  <a:cubicBezTo>
                    <a:pt x="816" y="865"/>
                    <a:pt x="395" y="655"/>
                    <a:pt x="269" y="470"/>
                  </a:cubicBezTo>
                  <a:cubicBezTo>
                    <a:pt x="242" y="425"/>
                    <a:pt x="233" y="390"/>
                    <a:pt x="251" y="363"/>
                  </a:cubicBezTo>
                  <a:cubicBezTo>
                    <a:pt x="304" y="261"/>
                    <a:pt x="469" y="209"/>
                    <a:pt x="663" y="209"/>
                  </a:cubicBezTo>
                  <a:close/>
                  <a:moveTo>
                    <a:pt x="661" y="0"/>
                  </a:moveTo>
                  <a:cubicBezTo>
                    <a:pt x="400" y="0"/>
                    <a:pt x="165" y="82"/>
                    <a:pt x="63" y="265"/>
                  </a:cubicBezTo>
                  <a:cubicBezTo>
                    <a:pt x="37" y="318"/>
                    <a:pt x="1" y="434"/>
                    <a:pt x="99" y="577"/>
                  </a:cubicBezTo>
                  <a:cubicBezTo>
                    <a:pt x="269" y="845"/>
                    <a:pt x="777" y="1077"/>
                    <a:pt x="1143" y="1077"/>
                  </a:cubicBezTo>
                  <a:lnTo>
                    <a:pt x="1205" y="1077"/>
                  </a:lnTo>
                  <a:cubicBezTo>
                    <a:pt x="1446" y="1050"/>
                    <a:pt x="1553" y="925"/>
                    <a:pt x="1598" y="818"/>
                  </a:cubicBezTo>
                  <a:cubicBezTo>
                    <a:pt x="1714" y="550"/>
                    <a:pt x="1580" y="292"/>
                    <a:pt x="1250" y="131"/>
                  </a:cubicBezTo>
                  <a:cubicBezTo>
                    <a:pt x="1070" y="47"/>
                    <a:pt x="858" y="0"/>
                    <a:pt x="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8" name="Google Shape;1498;p19"/>
            <p:cNvSpPr/>
            <p:nvPr/>
          </p:nvSpPr>
          <p:spPr>
            <a:xfrm>
              <a:off x="12153972" y="3625274"/>
              <a:ext cx="87869" cy="58320"/>
            </a:xfrm>
            <a:custGeom>
              <a:avLst/>
              <a:gdLst/>
              <a:ahLst/>
              <a:cxnLst/>
              <a:rect l="l" t="t" r="r" b="b"/>
              <a:pathLst>
                <a:path w="1695" h="1125" extrusionOk="0">
                  <a:moveTo>
                    <a:pt x="553" y="206"/>
                  </a:moveTo>
                  <a:cubicBezTo>
                    <a:pt x="874" y="206"/>
                    <a:pt x="1320" y="482"/>
                    <a:pt x="1427" y="688"/>
                  </a:cubicBezTo>
                  <a:cubicBezTo>
                    <a:pt x="1454" y="732"/>
                    <a:pt x="1454" y="768"/>
                    <a:pt x="1445" y="795"/>
                  </a:cubicBezTo>
                  <a:cubicBezTo>
                    <a:pt x="1391" y="878"/>
                    <a:pt x="1261" y="918"/>
                    <a:pt x="1103" y="918"/>
                  </a:cubicBezTo>
                  <a:cubicBezTo>
                    <a:pt x="921" y="918"/>
                    <a:pt x="703" y="864"/>
                    <a:pt x="526" y="759"/>
                  </a:cubicBezTo>
                  <a:cubicBezTo>
                    <a:pt x="401" y="679"/>
                    <a:pt x="214" y="527"/>
                    <a:pt x="321" y="313"/>
                  </a:cubicBezTo>
                  <a:cubicBezTo>
                    <a:pt x="339" y="286"/>
                    <a:pt x="384" y="206"/>
                    <a:pt x="553" y="206"/>
                  </a:cubicBezTo>
                  <a:close/>
                  <a:moveTo>
                    <a:pt x="553" y="1"/>
                  </a:moveTo>
                  <a:cubicBezTo>
                    <a:pt x="312" y="1"/>
                    <a:pt x="196" y="117"/>
                    <a:pt x="143" y="215"/>
                  </a:cubicBezTo>
                  <a:cubicBezTo>
                    <a:pt x="0" y="482"/>
                    <a:pt x="107" y="750"/>
                    <a:pt x="419" y="937"/>
                  </a:cubicBezTo>
                  <a:cubicBezTo>
                    <a:pt x="624" y="1053"/>
                    <a:pt x="874" y="1125"/>
                    <a:pt x="1097" y="1125"/>
                  </a:cubicBezTo>
                  <a:cubicBezTo>
                    <a:pt x="1320" y="1125"/>
                    <a:pt x="1517" y="1053"/>
                    <a:pt x="1615" y="902"/>
                  </a:cubicBezTo>
                  <a:cubicBezTo>
                    <a:pt x="1650" y="857"/>
                    <a:pt x="1695" y="750"/>
                    <a:pt x="1615" y="590"/>
                  </a:cubicBezTo>
                  <a:cubicBezTo>
                    <a:pt x="1454" y="304"/>
                    <a:pt x="919" y="1"/>
                    <a:pt x="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9" name="Google Shape;1499;p19"/>
            <p:cNvSpPr/>
            <p:nvPr/>
          </p:nvSpPr>
          <p:spPr>
            <a:xfrm>
              <a:off x="12355111" y="3830146"/>
              <a:ext cx="71747" cy="75427"/>
            </a:xfrm>
            <a:custGeom>
              <a:avLst/>
              <a:gdLst/>
              <a:ahLst/>
              <a:cxnLst/>
              <a:rect l="l" t="t" r="r" b="b"/>
              <a:pathLst>
                <a:path w="1384" h="1455" extrusionOk="0">
                  <a:moveTo>
                    <a:pt x="355" y="206"/>
                  </a:moveTo>
                  <a:cubicBezTo>
                    <a:pt x="564" y="206"/>
                    <a:pt x="879" y="447"/>
                    <a:pt x="1027" y="741"/>
                  </a:cubicBezTo>
                  <a:cubicBezTo>
                    <a:pt x="1089" y="866"/>
                    <a:pt x="1169" y="1107"/>
                    <a:pt x="964" y="1223"/>
                  </a:cubicBezTo>
                  <a:cubicBezTo>
                    <a:pt x="950" y="1233"/>
                    <a:pt x="922" y="1250"/>
                    <a:pt x="878" y="1250"/>
                  </a:cubicBezTo>
                  <a:cubicBezTo>
                    <a:pt x="840" y="1250"/>
                    <a:pt x="789" y="1237"/>
                    <a:pt x="723" y="1196"/>
                  </a:cubicBezTo>
                  <a:cubicBezTo>
                    <a:pt x="447" y="1027"/>
                    <a:pt x="215" y="554"/>
                    <a:pt x="233" y="322"/>
                  </a:cubicBezTo>
                  <a:cubicBezTo>
                    <a:pt x="233" y="268"/>
                    <a:pt x="250" y="233"/>
                    <a:pt x="268" y="224"/>
                  </a:cubicBezTo>
                  <a:cubicBezTo>
                    <a:pt x="294" y="212"/>
                    <a:pt x="324" y="206"/>
                    <a:pt x="355" y="206"/>
                  </a:cubicBezTo>
                  <a:close/>
                  <a:moveTo>
                    <a:pt x="360" y="0"/>
                  </a:moveTo>
                  <a:cubicBezTo>
                    <a:pt x="300" y="0"/>
                    <a:pt x="242" y="12"/>
                    <a:pt x="188" y="36"/>
                  </a:cubicBezTo>
                  <a:cubicBezTo>
                    <a:pt x="126" y="63"/>
                    <a:pt x="36" y="135"/>
                    <a:pt x="19" y="304"/>
                  </a:cubicBezTo>
                  <a:cubicBezTo>
                    <a:pt x="1" y="634"/>
                    <a:pt x="295" y="1169"/>
                    <a:pt x="607" y="1366"/>
                  </a:cubicBezTo>
                  <a:cubicBezTo>
                    <a:pt x="714" y="1428"/>
                    <a:pt x="804" y="1455"/>
                    <a:pt x="875" y="1455"/>
                  </a:cubicBezTo>
                  <a:cubicBezTo>
                    <a:pt x="955" y="1455"/>
                    <a:pt x="1018" y="1428"/>
                    <a:pt x="1071" y="1401"/>
                  </a:cubicBezTo>
                  <a:cubicBezTo>
                    <a:pt x="1330" y="1259"/>
                    <a:pt x="1383" y="973"/>
                    <a:pt x="1214" y="643"/>
                  </a:cubicBezTo>
                  <a:cubicBezTo>
                    <a:pt x="1035" y="300"/>
                    <a:pt x="668" y="0"/>
                    <a:pt x="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0" name="Google Shape;1500;p19"/>
            <p:cNvSpPr/>
            <p:nvPr/>
          </p:nvSpPr>
          <p:spPr>
            <a:xfrm>
              <a:off x="12496634" y="3404902"/>
              <a:ext cx="28253" cy="15085"/>
            </a:xfrm>
            <a:custGeom>
              <a:avLst/>
              <a:gdLst/>
              <a:ahLst/>
              <a:cxnLst/>
              <a:rect l="l" t="t" r="r" b="b"/>
              <a:pathLst>
                <a:path w="545" h="291" extrusionOk="0">
                  <a:moveTo>
                    <a:pt x="430" y="1"/>
                  </a:moveTo>
                  <a:cubicBezTo>
                    <a:pt x="421" y="1"/>
                    <a:pt x="411" y="2"/>
                    <a:pt x="402" y="5"/>
                  </a:cubicBezTo>
                  <a:lnTo>
                    <a:pt x="90" y="86"/>
                  </a:lnTo>
                  <a:cubicBezTo>
                    <a:pt x="36" y="103"/>
                    <a:pt x="1" y="157"/>
                    <a:pt x="18" y="219"/>
                  </a:cubicBezTo>
                  <a:cubicBezTo>
                    <a:pt x="27" y="264"/>
                    <a:pt x="72" y="291"/>
                    <a:pt x="116" y="291"/>
                  </a:cubicBezTo>
                  <a:lnTo>
                    <a:pt x="143" y="291"/>
                  </a:lnTo>
                  <a:lnTo>
                    <a:pt x="455" y="211"/>
                  </a:lnTo>
                  <a:cubicBezTo>
                    <a:pt x="509" y="193"/>
                    <a:pt x="545" y="130"/>
                    <a:pt x="527" y="77"/>
                  </a:cubicBezTo>
                  <a:cubicBezTo>
                    <a:pt x="512" y="33"/>
                    <a:pt x="473"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1" name="Google Shape;1501;p19"/>
            <p:cNvSpPr/>
            <p:nvPr/>
          </p:nvSpPr>
          <p:spPr>
            <a:xfrm>
              <a:off x="12596530" y="3546892"/>
              <a:ext cx="24572" cy="20632"/>
            </a:xfrm>
            <a:custGeom>
              <a:avLst/>
              <a:gdLst/>
              <a:ahLst/>
              <a:cxnLst/>
              <a:rect l="l" t="t" r="r" b="b"/>
              <a:pathLst>
                <a:path w="474" h="398" extrusionOk="0">
                  <a:moveTo>
                    <a:pt x="357" y="1"/>
                  </a:moveTo>
                  <a:cubicBezTo>
                    <a:pt x="335" y="1"/>
                    <a:pt x="313" y="8"/>
                    <a:pt x="295" y="23"/>
                  </a:cubicBezTo>
                  <a:lnTo>
                    <a:pt x="54" y="210"/>
                  </a:lnTo>
                  <a:cubicBezTo>
                    <a:pt x="9" y="246"/>
                    <a:pt x="0" y="308"/>
                    <a:pt x="36" y="362"/>
                  </a:cubicBezTo>
                  <a:cubicBezTo>
                    <a:pt x="54" y="380"/>
                    <a:pt x="90" y="398"/>
                    <a:pt x="116" y="398"/>
                  </a:cubicBezTo>
                  <a:cubicBezTo>
                    <a:pt x="143" y="398"/>
                    <a:pt x="161" y="389"/>
                    <a:pt x="179" y="371"/>
                  </a:cubicBezTo>
                  <a:lnTo>
                    <a:pt x="420" y="183"/>
                  </a:lnTo>
                  <a:cubicBezTo>
                    <a:pt x="464" y="148"/>
                    <a:pt x="473" y="85"/>
                    <a:pt x="438" y="41"/>
                  </a:cubicBezTo>
                  <a:cubicBezTo>
                    <a:pt x="417" y="15"/>
                    <a:pt x="387" y="1"/>
                    <a:pt x="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2" name="Google Shape;1502;p19"/>
            <p:cNvSpPr/>
            <p:nvPr/>
          </p:nvSpPr>
          <p:spPr>
            <a:xfrm>
              <a:off x="12576623" y="3495622"/>
              <a:ext cx="31519" cy="21514"/>
            </a:xfrm>
            <a:custGeom>
              <a:avLst/>
              <a:gdLst/>
              <a:ahLst/>
              <a:cxnLst/>
              <a:rect l="l" t="t" r="r" b="b"/>
              <a:pathLst>
                <a:path w="608" h="415" extrusionOk="0">
                  <a:moveTo>
                    <a:pt x="489" y="0"/>
                  </a:moveTo>
                  <a:cubicBezTo>
                    <a:pt x="472" y="0"/>
                    <a:pt x="455" y="4"/>
                    <a:pt x="438" y="13"/>
                  </a:cubicBezTo>
                  <a:lnTo>
                    <a:pt x="72" y="218"/>
                  </a:lnTo>
                  <a:cubicBezTo>
                    <a:pt x="19" y="245"/>
                    <a:pt x="1" y="307"/>
                    <a:pt x="28" y="361"/>
                  </a:cubicBezTo>
                  <a:cubicBezTo>
                    <a:pt x="45" y="387"/>
                    <a:pt x="81" y="414"/>
                    <a:pt x="126" y="414"/>
                  </a:cubicBezTo>
                  <a:cubicBezTo>
                    <a:pt x="135" y="414"/>
                    <a:pt x="153" y="405"/>
                    <a:pt x="170" y="396"/>
                  </a:cubicBezTo>
                  <a:lnTo>
                    <a:pt x="536" y="191"/>
                  </a:lnTo>
                  <a:cubicBezTo>
                    <a:pt x="590" y="164"/>
                    <a:pt x="607" y="102"/>
                    <a:pt x="581" y="57"/>
                  </a:cubicBezTo>
                  <a:cubicBezTo>
                    <a:pt x="562" y="20"/>
                    <a:pt x="527" y="0"/>
                    <a:pt x="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3" name="Google Shape;1503;p19"/>
            <p:cNvSpPr/>
            <p:nvPr/>
          </p:nvSpPr>
          <p:spPr>
            <a:xfrm>
              <a:off x="12576157" y="3443782"/>
              <a:ext cx="31985" cy="16433"/>
            </a:xfrm>
            <a:custGeom>
              <a:avLst/>
              <a:gdLst/>
              <a:ahLst/>
              <a:cxnLst/>
              <a:rect l="l" t="t" r="r" b="b"/>
              <a:pathLst>
                <a:path w="617" h="317" extrusionOk="0">
                  <a:moveTo>
                    <a:pt x="502" y="0"/>
                  </a:moveTo>
                  <a:cubicBezTo>
                    <a:pt x="493" y="0"/>
                    <a:pt x="483" y="2"/>
                    <a:pt x="474" y="5"/>
                  </a:cubicBezTo>
                  <a:lnTo>
                    <a:pt x="90" y="112"/>
                  </a:lnTo>
                  <a:cubicBezTo>
                    <a:pt x="37" y="130"/>
                    <a:pt x="1" y="183"/>
                    <a:pt x="19" y="237"/>
                  </a:cubicBezTo>
                  <a:cubicBezTo>
                    <a:pt x="28" y="290"/>
                    <a:pt x="72" y="317"/>
                    <a:pt x="117" y="317"/>
                  </a:cubicBezTo>
                  <a:cubicBezTo>
                    <a:pt x="126" y="317"/>
                    <a:pt x="135" y="317"/>
                    <a:pt x="144" y="308"/>
                  </a:cubicBezTo>
                  <a:lnTo>
                    <a:pt x="527" y="201"/>
                  </a:lnTo>
                  <a:cubicBezTo>
                    <a:pt x="581" y="192"/>
                    <a:pt x="616" y="130"/>
                    <a:pt x="599" y="76"/>
                  </a:cubicBezTo>
                  <a:cubicBezTo>
                    <a:pt x="584" y="32"/>
                    <a:pt x="54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4" name="Google Shape;1504;p19"/>
            <p:cNvSpPr/>
            <p:nvPr/>
          </p:nvSpPr>
          <p:spPr>
            <a:xfrm>
              <a:off x="12677919" y="3574574"/>
              <a:ext cx="20840" cy="25764"/>
            </a:xfrm>
            <a:custGeom>
              <a:avLst/>
              <a:gdLst/>
              <a:ahLst/>
              <a:cxnLst/>
              <a:rect l="l" t="t" r="r" b="b"/>
              <a:pathLst>
                <a:path w="402" h="497" extrusionOk="0">
                  <a:moveTo>
                    <a:pt x="281" y="1"/>
                  </a:moveTo>
                  <a:cubicBezTo>
                    <a:pt x="246" y="1"/>
                    <a:pt x="214" y="17"/>
                    <a:pt x="197" y="51"/>
                  </a:cubicBezTo>
                  <a:lnTo>
                    <a:pt x="27" y="336"/>
                  </a:lnTo>
                  <a:cubicBezTo>
                    <a:pt x="1" y="390"/>
                    <a:pt x="18" y="452"/>
                    <a:pt x="63" y="479"/>
                  </a:cubicBezTo>
                  <a:cubicBezTo>
                    <a:pt x="81" y="488"/>
                    <a:pt x="99" y="497"/>
                    <a:pt x="117" y="497"/>
                  </a:cubicBezTo>
                  <a:cubicBezTo>
                    <a:pt x="152" y="497"/>
                    <a:pt x="188" y="470"/>
                    <a:pt x="206" y="443"/>
                  </a:cubicBezTo>
                  <a:lnTo>
                    <a:pt x="375" y="158"/>
                  </a:lnTo>
                  <a:cubicBezTo>
                    <a:pt x="402" y="104"/>
                    <a:pt x="384" y="42"/>
                    <a:pt x="340" y="15"/>
                  </a:cubicBezTo>
                  <a:cubicBezTo>
                    <a:pt x="320" y="6"/>
                    <a:pt x="300" y="1"/>
                    <a:pt x="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5" name="Google Shape;1505;p19"/>
            <p:cNvSpPr/>
            <p:nvPr/>
          </p:nvSpPr>
          <p:spPr>
            <a:xfrm>
              <a:off x="12657131" y="3514751"/>
              <a:ext cx="27320" cy="25505"/>
            </a:xfrm>
            <a:custGeom>
              <a:avLst/>
              <a:gdLst/>
              <a:ahLst/>
              <a:cxnLst/>
              <a:rect l="l" t="t" r="r" b="b"/>
              <a:pathLst>
                <a:path w="527" h="492" extrusionOk="0">
                  <a:moveTo>
                    <a:pt x="415" y="1"/>
                  </a:moveTo>
                  <a:cubicBezTo>
                    <a:pt x="388" y="1"/>
                    <a:pt x="361" y="10"/>
                    <a:pt x="339" y="27"/>
                  </a:cubicBezTo>
                  <a:lnTo>
                    <a:pt x="45" y="313"/>
                  </a:lnTo>
                  <a:cubicBezTo>
                    <a:pt x="0" y="357"/>
                    <a:pt x="0" y="420"/>
                    <a:pt x="36" y="464"/>
                  </a:cubicBezTo>
                  <a:cubicBezTo>
                    <a:pt x="63" y="482"/>
                    <a:pt x="89" y="491"/>
                    <a:pt x="116" y="491"/>
                  </a:cubicBezTo>
                  <a:cubicBezTo>
                    <a:pt x="143" y="491"/>
                    <a:pt x="170" y="482"/>
                    <a:pt x="187" y="464"/>
                  </a:cubicBezTo>
                  <a:lnTo>
                    <a:pt x="482" y="179"/>
                  </a:lnTo>
                  <a:cubicBezTo>
                    <a:pt x="526" y="134"/>
                    <a:pt x="526" y="72"/>
                    <a:pt x="491" y="27"/>
                  </a:cubicBezTo>
                  <a:cubicBezTo>
                    <a:pt x="468" y="10"/>
                    <a:pt x="442"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6" name="Google Shape;1506;p19"/>
            <p:cNvSpPr/>
            <p:nvPr/>
          </p:nvSpPr>
          <p:spPr>
            <a:xfrm>
              <a:off x="12668691" y="3468458"/>
              <a:ext cx="30534" cy="15345"/>
            </a:xfrm>
            <a:custGeom>
              <a:avLst/>
              <a:gdLst/>
              <a:ahLst/>
              <a:cxnLst/>
              <a:rect l="l" t="t" r="r" b="b"/>
              <a:pathLst>
                <a:path w="589" h="296" extrusionOk="0">
                  <a:moveTo>
                    <a:pt x="465" y="0"/>
                  </a:moveTo>
                  <a:cubicBezTo>
                    <a:pt x="459" y="0"/>
                    <a:pt x="453" y="1"/>
                    <a:pt x="446" y="1"/>
                  </a:cubicBezTo>
                  <a:lnTo>
                    <a:pt x="98" y="91"/>
                  </a:lnTo>
                  <a:cubicBezTo>
                    <a:pt x="36" y="100"/>
                    <a:pt x="0" y="153"/>
                    <a:pt x="18" y="216"/>
                  </a:cubicBezTo>
                  <a:cubicBezTo>
                    <a:pt x="27" y="260"/>
                    <a:pt x="72" y="296"/>
                    <a:pt x="116" y="296"/>
                  </a:cubicBezTo>
                  <a:cubicBezTo>
                    <a:pt x="125" y="296"/>
                    <a:pt x="134" y="287"/>
                    <a:pt x="143" y="287"/>
                  </a:cubicBezTo>
                  <a:lnTo>
                    <a:pt x="500" y="207"/>
                  </a:lnTo>
                  <a:cubicBezTo>
                    <a:pt x="553" y="189"/>
                    <a:pt x="589" y="135"/>
                    <a:pt x="571" y="82"/>
                  </a:cubicBezTo>
                  <a:cubicBezTo>
                    <a:pt x="563" y="34"/>
                    <a:pt x="519"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7" name="Google Shape;1507;p19"/>
            <p:cNvSpPr/>
            <p:nvPr/>
          </p:nvSpPr>
          <p:spPr>
            <a:xfrm>
              <a:off x="12590516" y="3394430"/>
              <a:ext cx="29186" cy="15863"/>
            </a:xfrm>
            <a:custGeom>
              <a:avLst/>
              <a:gdLst/>
              <a:ahLst/>
              <a:cxnLst/>
              <a:rect l="l" t="t" r="r" b="b"/>
              <a:pathLst>
                <a:path w="563" h="306" extrusionOk="0">
                  <a:moveTo>
                    <a:pt x="440" y="0"/>
                  </a:moveTo>
                  <a:cubicBezTo>
                    <a:pt x="434" y="0"/>
                    <a:pt x="427" y="1"/>
                    <a:pt x="420" y="2"/>
                  </a:cubicBezTo>
                  <a:lnTo>
                    <a:pt x="90" y="100"/>
                  </a:lnTo>
                  <a:cubicBezTo>
                    <a:pt x="27" y="118"/>
                    <a:pt x="0" y="172"/>
                    <a:pt x="18" y="225"/>
                  </a:cubicBezTo>
                  <a:cubicBezTo>
                    <a:pt x="27" y="279"/>
                    <a:pt x="72" y="305"/>
                    <a:pt x="116" y="305"/>
                  </a:cubicBezTo>
                  <a:cubicBezTo>
                    <a:pt x="125" y="305"/>
                    <a:pt x="134" y="305"/>
                    <a:pt x="143" y="297"/>
                  </a:cubicBezTo>
                  <a:lnTo>
                    <a:pt x="473" y="207"/>
                  </a:lnTo>
                  <a:cubicBezTo>
                    <a:pt x="536" y="189"/>
                    <a:pt x="563" y="136"/>
                    <a:pt x="545" y="74"/>
                  </a:cubicBezTo>
                  <a:cubicBezTo>
                    <a:pt x="537" y="27"/>
                    <a:pt x="488"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8" name="Google Shape;1508;p19"/>
            <p:cNvSpPr/>
            <p:nvPr/>
          </p:nvSpPr>
          <p:spPr>
            <a:xfrm>
              <a:off x="12640905" y="3806714"/>
              <a:ext cx="31985" cy="22084"/>
            </a:xfrm>
            <a:custGeom>
              <a:avLst/>
              <a:gdLst/>
              <a:ahLst/>
              <a:cxnLst/>
              <a:rect l="l" t="t" r="r" b="b"/>
              <a:pathLst>
                <a:path w="617" h="426" extrusionOk="0">
                  <a:moveTo>
                    <a:pt x="500" y="1"/>
                  </a:moveTo>
                  <a:cubicBezTo>
                    <a:pt x="481" y="1"/>
                    <a:pt x="463" y="6"/>
                    <a:pt x="447" y="16"/>
                  </a:cubicBezTo>
                  <a:lnTo>
                    <a:pt x="63" y="230"/>
                  </a:lnTo>
                  <a:cubicBezTo>
                    <a:pt x="19" y="265"/>
                    <a:pt x="1" y="328"/>
                    <a:pt x="28" y="372"/>
                  </a:cubicBezTo>
                  <a:cubicBezTo>
                    <a:pt x="45" y="408"/>
                    <a:pt x="81" y="426"/>
                    <a:pt x="117" y="426"/>
                  </a:cubicBezTo>
                  <a:cubicBezTo>
                    <a:pt x="135" y="426"/>
                    <a:pt x="153" y="426"/>
                    <a:pt x="170" y="417"/>
                  </a:cubicBezTo>
                  <a:lnTo>
                    <a:pt x="545" y="194"/>
                  </a:lnTo>
                  <a:cubicBezTo>
                    <a:pt x="599" y="167"/>
                    <a:pt x="616" y="105"/>
                    <a:pt x="590" y="51"/>
                  </a:cubicBezTo>
                  <a:cubicBezTo>
                    <a:pt x="567" y="17"/>
                    <a:pt x="533" y="1"/>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9" name="Google Shape;1509;p19"/>
            <p:cNvSpPr/>
            <p:nvPr/>
          </p:nvSpPr>
          <p:spPr>
            <a:xfrm>
              <a:off x="12676519" y="3739218"/>
              <a:ext cx="34733" cy="17937"/>
            </a:xfrm>
            <a:custGeom>
              <a:avLst/>
              <a:gdLst/>
              <a:ahLst/>
              <a:cxnLst/>
              <a:rect l="l" t="t" r="r" b="b"/>
              <a:pathLst>
                <a:path w="670" h="346" extrusionOk="0">
                  <a:moveTo>
                    <a:pt x="551" y="1"/>
                  </a:moveTo>
                  <a:cubicBezTo>
                    <a:pt x="541" y="1"/>
                    <a:pt x="529" y="2"/>
                    <a:pt x="518" y="6"/>
                  </a:cubicBezTo>
                  <a:lnTo>
                    <a:pt x="90" y="149"/>
                  </a:lnTo>
                  <a:cubicBezTo>
                    <a:pt x="36" y="167"/>
                    <a:pt x="1" y="220"/>
                    <a:pt x="19" y="274"/>
                  </a:cubicBezTo>
                  <a:cubicBezTo>
                    <a:pt x="36" y="318"/>
                    <a:pt x="81" y="345"/>
                    <a:pt x="117" y="345"/>
                  </a:cubicBezTo>
                  <a:lnTo>
                    <a:pt x="152" y="345"/>
                  </a:lnTo>
                  <a:lnTo>
                    <a:pt x="581" y="202"/>
                  </a:lnTo>
                  <a:cubicBezTo>
                    <a:pt x="634" y="185"/>
                    <a:pt x="670" y="122"/>
                    <a:pt x="652" y="69"/>
                  </a:cubicBezTo>
                  <a:cubicBezTo>
                    <a:pt x="631" y="26"/>
                    <a:pt x="593" y="1"/>
                    <a:pt x="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0" name="Google Shape;1510;p19"/>
            <p:cNvSpPr/>
            <p:nvPr/>
          </p:nvSpPr>
          <p:spPr>
            <a:xfrm>
              <a:off x="12630278" y="3712521"/>
              <a:ext cx="33333" cy="21980"/>
            </a:xfrm>
            <a:custGeom>
              <a:avLst/>
              <a:gdLst/>
              <a:ahLst/>
              <a:cxnLst/>
              <a:rect l="l" t="t" r="r" b="b"/>
              <a:pathLst>
                <a:path w="643" h="424" extrusionOk="0">
                  <a:moveTo>
                    <a:pt x="524" y="0"/>
                  </a:moveTo>
                  <a:cubicBezTo>
                    <a:pt x="508" y="0"/>
                    <a:pt x="490" y="4"/>
                    <a:pt x="474" y="13"/>
                  </a:cubicBezTo>
                  <a:lnTo>
                    <a:pt x="72" y="227"/>
                  </a:lnTo>
                  <a:cubicBezTo>
                    <a:pt x="19" y="254"/>
                    <a:pt x="1" y="316"/>
                    <a:pt x="27" y="370"/>
                  </a:cubicBezTo>
                  <a:cubicBezTo>
                    <a:pt x="45" y="405"/>
                    <a:pt x="81" y="423"/>
                    <a:pt x="126" y="423"/>
                  </a:cubicBezTo>
                  <a:cubicBezTo>
                    <a:pt x="135" y="423"/>
                    <a:pt x="152" y="423"/>
                    <a:pt x="170" y="414"/>
                  </a:cubicBezTo>
                  <a:lnTo>
                    <a:pt x="572" y="200"/>
                  </a:lnTo>
                  <a:cubicBezTo>
                    <a:pt x="625" y="173"/>
                    <a:pt x="643" y="111"/>
                    <a:pt x="616" y="57"/>
                  </a:cubicBezTo>
                  <a:cubicBezTo>
                    <a:pt x="598" y="20"/>
                    <a:pt x="562" y="0"/>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1" name="Google Shape;1511;p19"/>
            <p:cNvSpPr/>
            <p:nvPr/>
          </p:nvSpPr>
          <p:spPr>
            <a:xfrm>
              <a:off x="12678852" y="3662080"/>
              <a:ext cx="30586" cy="14567"/>
            </a:xfrm>
            <a:custGeom>
              <a:avLst/>
              <a:gdLst/>
              <a:ahLst/>
              <a:cxnLst/>
              <a:rect l="l" t="t" r="r" b="b"/>
              <a:pathLst>
                <a:path w="590" h="281" extrusionOk="0">
                  <a:moveTo>
                    <a:pt x="489" y="0"/>
                  </a:moveTo>
                  <a:cubicBezTo>
                    <a:pt x="481" y="0"/>
                    <a:pt x="472" y="2"/>
                    <a:pt x="464" y="4"/>
                  </a:cubicBezTo>
                  <a:lnTo>
                    <a:pt x="90" y="76"/>
                  </a:lnTo>
                  <a:cubicBezTo>
                    <a:pt x="36" y="85"/>
                    <a:pt x="0" y="138"/>
                    <a:pt x="9" y="192"/>
                  </a:cubicBezTo>
                  <a:cubicBezTo>
                    <a:pt x="18" y="245"/>
                    <a:pt x="63" y="281"/>
                    <a:pt x="107" y="281"/>
                  </a:cubicBezTo>
                  <a:lnTo>
                    <a:pt x="134" y="281"/>
                  </a:lnTo>
                  <a:lnTo>
                    <a:pt x="500" y="210"/>
                  </a:lnTo>
                  <a:cubicBezTo>
                    <a:pt x="554" y="192"/>
                    <a:pt x="589" y="138"/>
                    <a:pt x="580" y="85"/>
                  </a:cubicBezTo>
                  <a:cubicBezTo>
                    <a:pt x="573" y="39"/>
                    <a:pt x="533" y="0"/>
                    <a:pt x="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2" name="Google Shape;1512;p19"/>
            <p:cNvSpPr/>
            <p:nvPr/>
          </p:nvSpPr>
          <p:spPr>
            <a:xfrm>
              <a:off x="12626130" y="3629473"/>
              <a:ext cx="25505" cy="24987"/>
            </a:xfrm>
            <a:custGeom>
              <a:avLst/>
              <a:gdLst/>
              <a:ahLst/>
              <a:cxnLst/>
              <a:rect l="l" t="t" r="r" b="b"/>
              <a:pathLst>
                <a:path w="492" h="482" extrusionOk="0">
                  <a:moveTo>
                    <a:pt x="380" y="0"/>
                  </a:moveTo>
                  <a:cubicBezTo>
                    <a:pt x="353" y="0"/>
                    <a:pt x="326" y="9"/>
                    <a:pt x="304" y="27"/>
                  </a:cubicBezTo>
                  <a:lnTo>
                    <a:pt x="45" y="303"/>
                  </a:lnTo>
                  <a:cubicBezTo>
                    <a:pt x="0" y="348"/>
                    <a:pt x="0" y="410"/>
                    <a:pt x="45" y="455"/>
                  </a:cubicBezTo>
                  <a:cubicBezTo>
                    <a:pt x="63" y="473"/>
                    <a:pt x="90" y="482"/>
                    <a:pt x="116" y="482"/>
                  </a:cubicBezTo>
                  <a:cubicBezTo>
                    <a:pt x="143" y="482"/>
                    <a:pt x="170" y="473"/>
                    <a:pt x="197" y="446"/>
                  </a:cubicBezTo>
                  <a:lnTo>
                    <a:pt x="455" y="178"/>
                  </a:lnTo>
                  <a:cubicBezTo>
                    <a:pt x="491" y="134"/>
                    <a:pt x="491" y="71"/>
                    <a:pt x="455" y="27"/>
                  </a:cubicBezTo>
                  <a:cubicBezTo>
                    <a:pt x="433" y="9"/>
                    <a:pt x="406" y="0"/>
                    <a:pt x="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3" name="Google Shape;1513;p19"/>
            <p:cNvSpPr/>
            <p:nvPr/>
          </p:nvSpPr>
          <p:spPr>
            <a:xfrm>
              <a:off x="12731106" y="3612262"/>
              <a:ext cx="29186" cy="13997"/>
            </a:xfrm>
            <a:custGeom>
              <a:avLst/>
              <a:gdLst/>
              <a:ahLst/>
              <a:cxnLst/>
              <a:rect l="l" t="t" r="r" b="b"/>
              <a:pathLst>
                <a:path w="563" h="270" extrusionOk="0">
                  <a:moveTo>
                    <a:pt x="445" y="1"/>
                  </a:moveTo>
                  <a:cubicBezTo>
                    <a:pt x="440" y="1"/>
                    <a:pt x="434" y="1"/>
                    <a:pt x="429" y="2"/>
                  </a:cubicBezTo>
                  <a:lnTo>
                    <a:pt x="99" y="55"/>
                  </a:lnTo>
                  <a:cubicBezTo>
                    <a:pt x="36" y="73"/>
                    <a:pt x="0" y="127"/>
                    <a:pt x="9" y="180"/>
                  </a:cubicBezTo>
                  <a:cubicBezTo>
                    <a:pt x="18" y="234"/>
                    <a:pt x="63" y="270"/>
                    <a:pt x="116" y="270"/>
                  </a:cubicBezTo>
                  <a:cubicBezTo>
                    <a:pt x="116" y="270"/>
                    <a:pt x="125" y="261"/>
                    <a:pt x="134" y="261"/>
                  </a:cubicBezTo>
                  <a:lnTo>
                    <a:pt x="464" y="207"/>
                  </a:lnTo>
                  <a:cubicBezTo>
                    <a:pt x="527" y="198"/>
                    <a:pt x="563" y="136"/>
                    <a:pt x="554" y="82"/>
                  </a:cubicBezTo>
                  <a:cubicBezTo>
                    <a:pt x="538" y="34"/>
                    <a:pt x="493" y="1"/>
                    <a:pt x="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4" name="Google Shape;1514;p19"/>
            <p:cNvSpPr/>
            <p:nvPr/>
          </p:nvSpPr>
          <p:spPr>
            <a:xfrm>
              <a:off x="12726493" y="3528851"/>
              <a:ext cx="28719" cy="16019"/>
            </a:xfrm>
            <a:custGeom>
              <a:avLst/>
              <a:gdLst/>
              <a:ahLst/>
              <a:cxnLst/>
              <a:rect l="l" t="t" r="r" b="b"/>
              <a:pathLst>
                <a:path w="554" h="309" extrusionOk="0">
                  <a:moveTo>
                    <a:pt x="440" y="1"/>
                  </a:moveTo>
                  <a:cubicBezTo>
                    <a:pt x="430" y="1"/>
                    <a:pt x="420" y="2"/>
                    <a:pt x="411" y="5"/>
                  </a:cubicBezTo>
                  <a:lnTo>
                    <a:pt x="89" y="103"/>
                  </a:lnTo>
                  <a:cubicBezTo>
                    <a:pt x="36" y="121"/>
                    <a:pt x="0" y="175"/>
                    <a:pt x="18" y="228"/>
                  </a:cubicBezTo>
                  <a:cubicBezTo>
                    <a:pt x="36" y="273"/>
                    <a:pt x="72" y="308"/>
                    <a:pt x="116" y="308"/>
                  </a:cubicBezTo>
                  <a:cubicBezTo>
                    <a:pt x="134" y="308"/>
                    <a:pt x="143" y="300"/>
                    <a:pt x="152" y="300"/>
                  </a:cubicBezTo>
                  <a:lnTo>
                    <a:pt x="473" y="201"/>
                  </a:lnTo>
                  <a:cubicBezTo>
                    <a:pt x="527" y="192"/>
                    <a:pt x="553" y="130"/>
                    <a:pt x="544" y="77"/>
                  </a:cubicBezTo>
                  <a:cubicBezTo>
                    <a:pt x="530" y="32"/>
                    <a:pt x="485" y="1"/>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5" name="Google Shape;1515;p19"/>
            <p:cNvSpPr/>
            <p:nvPr/>
          </p:nvSpPr>
          <p:spPr>
            <a:xfrm>
              <a:off x="12601610" y="3877787"/>
              <a:ext cx="32452" cy="18092"/>
            </a:xfrm>
            <a:custGeom>
              <a:avLst/>
              <a:gdLst/>
              <a:ahLst/>
              <a:cxnLst/>
              <a:rect l="l" t="t" r="r" b="b"/>
              <a:pathLst>
                <a:path w="626" h="349" extrusionOk="0">
                  <a:moveTo>
                    <a:pt x="114" y="0"/>
                  </a:moveTo>
                  <a:cubicBezTo>
                    <a:pt x="72" y="0"/>
                    <a:pt x="32" y="31"/>
                    <a:pt x="18" y="72"/>
                  </a:cubicBezTo>
                  <a:cubicBezTo>
                    <a:pt x="1" y="125"/>
                    <a:pt x="27" y="179"/>
                    <a:pt x="81" y="206"/>
                  </a:cubicBezTo>
                  <a:lnTo>
                    <a:pt x="473" y="348"/>
                  </a:lnTo>
                  <a:lnTo>
                    <a:pt x="509" y="348"/>
                  </a:lnTo>
                  <a:cubicBezTo>
                    <a:pt x="554" y="348"/>
                    <a:pt x="589" y="322"/>
                    <a:pt x="607" y="286"/>
                  </a:cubicBezTo>
                  <a:cubicBezTo>
                    <a:pt x="625" y="233"/>
                    <a:pt x="598" y="170"/>
                    <a:pt x="545" y="152"/>
                  </a:cubicBezTo>
                  <a:lnTo>
                    <a:pt x="152" y="9"/>
                  </a:lnTo>
                  <a:cubicBezTo>
                    <a:pt x="140" y="3"/>
                    <a:pt x="127" y="0"/>
                    <a:pt x="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6" name="Google Shape;1516;p19"/>
            <p:cNvSpPr/>
            <p:nvPr/>
          </p:nvSpPr>
          <p:spPr>
            <a:xfrm>
              <a:off x="12431419" y="3375301"/>
              <a:ext cx="30586" cy="16019"/>
            </a:xfrm>
            <a:custGeom>
              <a:avLst/>
              <a:gdLst/>
              <a:ahLst/>
              <a:cxnLst/>
              <a:rect l="l" t="t" r="r" b="b"/>
              <a:pathLst>
                <a:path w="590" h="309" extrusionOk="0">
                  <a:moveTo>
                    <a:pt x="476" y="1"/>
                  </a:moveTo>
                  <a:cubicBezTo>
                    <a:pt x="466" y="1"/>
                    <a:pt x="456" y="2"/>
                    <a:pt x="447" y="5"/>
                  </a:cubicBezTo>
                  <a:lnTo>
                    <a:pt x="90" y="104"/>
                  </a:lnTo>
                  <a:cubicBezTo>
                    <a:pt x="36" y="112"/>
                    <a:pt x="1" y="175"/>
                    <a:pt x="18" y="228"/>
                  </a:cubicBezTo>
                  <a:cubicBezTo>
                    <a:pt x="27" y="273"/>
                    <a:pt x="72" y="309"/>
                    <a:pt x="117" y="309"/>
                  </a:cubicBezTo>
                  <a:cubicBezTo>
                    <a:pt x="126" y="309"/>
                    <a:pt x="134" y="300"/>
                    <a:pt x="143" y="300"/>
                  </a:cubicBezTo>
                  <a:lnTo>
                    <a:pt x="500" y="211"/>
                  </a:lnTo>
                  <a:cubicBezTo>
                    <a:pt x="554" y="193"/>
                    <a:pt x="589" y="130"/>
                    <a:pt x="572" y="77"/>
                  </a:cubicBezTo>
                  <a:cubicBezTo>
                    <a:pt x="564" y="33"/>
                    <a:pt x="521" y="1"/>
                    <a:pt x="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7" name="Google Shape;1517;p19"/>
            <p:cNvSpPr/>
            <p:nvPr/>
          </p:nvSpPr>
          <p:spPr>
            <a:xfrm>
              <a:off x="12660345" y="3415166"/>
              <a:ext cx="19492" cy="25194"/>
            </a:xfrm>
            <a:custGeom>
              <a:avLst/>
              <a:gdLst/>
              <a:ahLst/>
              <a:cxnLst/>
              <a:rect l="l" t="t" r="r" b="b"/>
              <a:pathLst>
                <a:path w="376" h="486" extrusionOk="0">
                  <a:moveTo>
                    <a:pt x="253" y="0"/>
                  </a:moveTo>
                  <a:cubicBezTo>
                    <a:pt x="215" y="0"/>
                    <a:pt x="180" y="20"/>
                    <a:pt x="161" y="57"/>
                  </a:cubicBezTo>
                  <a:lnTo>
                    <a:pt x="18" y="334"/>
                  </a:lnTo>
                  <a:cubicBezTo>
                    <a:pt x="1" y="378"/>
                    <a:pt x="18" y="441"/>
                    <a:pt x="63" y="467"/>
                  </a:cubicBezTo>
                  <a:cubicBezTo>
                    <a:pt x="81" y="476"/>
                    <a:pt x="99" y="485"/>
                    <a:pt x="117" y="485"/>
                  </a:cubicBezTo>
                  <a:cubicBezTo>
                    <a:pt x="152" y="485"/>
                    <a:pt x="188" y="459"/>
                    <a:pt x="206" y="423"/>
                  </a:cubicBezTo>
                  <a:lnTo>
                    <a:pt x="348" y="146"/>
                  </a:lnTo>
                  <a:cubicBezTo>
                    <a:pt x="375" y="102"/>
                    <a:pt x="357" y="39"/>
                    <a:pt x="304" y="13"/>
                  </a:cubicBezTo>
                  <a:cubicBezTo>
                    <a:pt x="287" y="4"/>
                    <a:pt x="270" y="0"/>
                    <a:pt x="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18" name="Google Shape;1518;p19"/>
          <p:cNvGrpSpPr/>
          <p:nvPr/>
        </p:nvGrpSpPr>
        <p:grpSpPr>
          <a:xfrm rot="10800000">
            <a:off x="-376929" y="2109697"/>
            <a:ext cx="1173768" cy="1192035"/>
            <a:chOff x="2047600" y="1009450"/>
            <a:chExt cx="530125" cy="538375"/>
          </a:xfrm>
        </p:grpSpPr>
        <p:sp>
          <p:nvSpPr>
            <p:cNvPr id="1519" name="Google Shape;1519;p19"/>
            <p:cNvSpPr/>
            <p:nvPr/>
          </p:nvSpPr>
          <p:spPr>
            <a:xfrm>
              <a:off x="2085825" y="1108775"/>
              <a:ext cx="440550" cy="439050"/>
            </a:xfrm>
            <a:custGeom>
              <a:avLst/>
              <a:gdLst/>
              <a:ahLst/>
              <a:cxnLst/>
              <a:rect l="l" t="t" r="r" b="b"/>
              <a:pathLst>
                <a:path w="17622" h="17562" extrusionOk="0">
                  <a:moveTo>
                    <a:pt x="7829" y="47"/>
                  </a:moveTo>
                  <a:cubicBezTo>
                    <a:pt x="7692" y="69"/>
                    <a:pt x="7533" y="92"/>
                    <a:pt x="7396" y="115"/>
                  </a:cubicBezTo>
                  <a:cubicBezTo>
                    <a:pt x="7373" y="115"/>
                    <a:pt x="7350" y="138"/>
                    <a:pt x="7350" y="138"/>
                  </a:cubicBezTo>
                  <a:cubicBezTo>
                    <a:pt x="7327" y="161"/>
                    <a:pt x="7350" y="184"/>
                    <a:pt x="7350" y="206"/>
                  </a:cubicBezTo>
                  <a:cubicBezTo>
                    <a:pt x="7396" y="252"/>
                    <a:pt x="7487" y="298"/>
                    <a:pt x="7556" y="298"/>
                  </a:cubicBezTo>
                  <a:cubicBezTo>
                    <a:pt x="7572" y="302"/>
                    <a:pt x="7588" y="304"/>
                    <a:pt x="7604" y="304"/>
                  </a:cubicBezTo>
                  <a:cubicBezTo>
                    <a:pt x="7678" y="304"/>
                    <a:pt x="7750" y="263"/>
                    <a:pt x="7807" y="206"/>
                  </a:cubicBezTo>
                  <a:cubicBezTo>
                    <a:pt x="7829" y="184"/>
                    <a:pt x="7852" y="138"/>
                    <a:pt x="7875" y="115"/>
                  </a:cubicBezTo>
                  <a:cubicBezTo>
                    <a:pt x="7875" y="92"/>
                    <a:pt x="7875" y="69"/>
                    <a:pt x="7875" y="47"/>
                  </a:cubicBezTo>
                  <a:close/>
                  <a:moveTo>
                    <a:pt x="8765" y="1"/>
                  </a:moveTo>
                  <a:cubicBezTo>
                    <a:pt x="8605" y="1"/>
                    <a:pt x="8446" y="1"/>
                    <a:pt x="8263" y="24"/>
                  </a:cubicBezTo>
                  <a:cubicBezTo>
                    <a:pt x="8217" y="24"/>
                    <a:pt x="8240" y="92"/>
                    <a:pt x="8240" y="115"/>
                  </a:cubicBezTo>
                  <a:cubicBezTo>
                    <a:pt x="8240" y="229"/>
                    <a:pt x="8309" y="343"/>
                    <a:pt x="8400" y="366"/>
                  </a:cubicBezTo>
                  <a:cubicBezTo>
                    <a:pt x="8451" y="392"/>
                    <a:pt x="8500" y="405"/>
                    <a:pt x="8546" y="405"/>
                  </a:cubicBezTo>
                  <a:cubicBezTo>
                    <a:pt x="8623" y="405"/>
                    <a:pt x="8694" y="369"/>
                    <a:pt x="8765" y="298"/>
                  </a:cubicBezTo>
                  <a:cubicBezTo>
                    <a:pt x="8834" y="252"/>
                    <a:pt x="8834" y="161"/>
                    <a:pt x="8834" y="47"/>
                  </a:cubicBezTo>
                  <a:cubicBezTo>
                    <a:pt x="8834" y="1"/>
                    <a:pt x="8811" y="1"/>
                    <a:pt x="8765" y="1"/>
                  </a:cubicBezTo>
                  <a:close/>
                  <a:moveTo>
                    <a:pt x="9290" y="24"/>
                  </a:moveTo>
                  <a:cubicBezTo>
                    <a:pt x="9153" y="24"/>
                    <a:pt x="9153" y="47"/>
                    <a:pt x="9153" y="184"/>
                  </a:cubicBezTo>
                  <a:cubicBezTo>
                    <a:pt x="9130" y="275"/>
                    <a:pt x="9245" y="435"/>
                    <a:pt x="9359" y="480"/>
                  </a:cubicBezTo>
                  <a:cubicBezTo>
                    <a:pt x="9395" y="495"/>
                    <a:pt x="9431" y="502"/>
                    <a:pt x="9466" y="502"/>
                  </a:cubicBezTo>
                  <a:cubicBezTo>
                    <a:pt x="9543" y="502"/>
                    <a:pt x="9616" y="467"/>
                    <a:pt x="9678" y="389"/>
                  </a:cubicBezTo>
                  <a:cubicBezTo>
                    <a:pt x="9770" y="321"/>
                    <a:pt x="9815" y="206"/>
                    <a:pt x="9770" y="92"/>
                  </a:cubicBezTo>
                  <a:cubicBezTo>
                    <a:pt x="9747" y="69"/>
                    <a:pt x="9770" y="47"/>
                    <a:pt x="9724" y="47"/>
                  </a:cubicBezTo>
                  <a:cubicBezTo>
                    <a:pt x="9587" y="47"/>
                    <a:pt x="9427" y="24"/>
                    <a:pt x="9290" y="24"/>
                  </a:cubicBezTo>
                  <a:close/>
                  <a:moveTo>
                    <a:pt x="10158" y="115"/>
                  </a:moveTo>
                  <a:cubicBezTo>
                    <a:pt x="10158" y="115"/>
                    <a:pt x="10112" y="138"/>
                    <a:pt x="10112" y="161"/>
                  </a:cubicBezTo>
                  <a:cubicBezTo>
                    <a:pt x="10112" y="275"/>
                    <a:pt x="10112" y="389"/>
                    <a:pt x="10203" y="480"/>
                  </a:cubicBezTo>
                  <a:cubicBezTo>
                    <a:pt x="10273" y="550"/>
                    <a:pt x="10369" y="580"/>
                    <a:pt x="10462" y="580"/>
                  </a:cubicBezTo>
                  <a:cubicBezTo>
                    <a:pt x="10490" y="580"/>
                    <a:pt x="10519" y="577"/>
                    <a:pt x="10546" y="572"/>
                  </a:cubicBezTo>
                  <a:cubicBezTo>
                    <a:pt x="10660" y="526"/>
                    <a:pt x="10751" y="412"/>
                    <a:pt x="10751" y="298"/>
                  </a:cubicBezTo>
                  <a:cubicBezTo>
                    <a:pt x="10751" y="252"/>
                    <a:pt x="10751" y="206"/>
                    <a:pt x="10683" y="206"/>
                  </a:cubicBezTo>
                  <a:cubicBezTo>
                    <a:pt x="10568" y="206"/>
                    <a:pt x="10477" y="161"/>
                    <a:pt x="10363" y="138"/>
                  </a:cubicBezTo>
                  <a:cubicBezTo>
                    <a:pt x="10295" y="138"/>
                    <a:pt x="10226" y="115"/>
                    <a:pt x="10158" y="115"/>
                  </a:cubicBezTo>
                  <a:close/>
                  <a:moveTo>
                    <a:pt x="11071" y="298"/>
                  </a:moveTo>
                  <a:cubicBezTo>
                    <a:pt x="11025" y="298"/>
                    <a:pt x="11048" y="321"/>
                    <a:pt x="11048" y="343"/>
                  </a:cubicBezTo>
                  <a:cubicBezTo>
                    <a:pt x="11048" y="389"/>
                    <a:pt x="11048" y="412"/>
                    <a:pt x="11071" y="435"/>
                  </a:cubicBezTo>
                  <a:cubicBezTo>
                    <a:pt x="11113" y="589"/>
                    <a:pt x="11242" y="675"/>
                    <a:pt x="11377" y="675"/>
                  </a:cubicBezTo>
                  <a:cubicBezTo>
                    <a:pt x="11461" y="675"/>
                    <a:pt x="11548" y="642"/>
                    <a:pt x="11618" y="572"/>
                  </a:cubicBezTo>
                  <a:cubicBezTo>
                    <a:pt x="11641" y="572"/>
                    <a:pt x="11641" y="572"/>
                    <a:pt x="11641" y="549"/>
                  </a:cubicBezTo>
                  <a:cubicBezTo>
                    <a:pt x="11710" y="503"/>
                    <a:pt x="11710" y="503"/>
                    <a:pt x="11618" y="480"/>
                  </a:cubicBezTo>
                  <a:cubicBezTo>
                    <a:pt x="11481" y="435"/>
                    <a:pt x="11345" y="366"/>
                    <a:pt x="11185" y="321"/>
                  </a:cubicBezTo>
                  <a:cubicBezTo>
                    <a:pt x="11162" y="321"/>
                    <a:pt x="11116" y="321"/>
                    <a:pt x="11071" y="298"/>
                  </a:cubicBezTo>
                  <a:close/>
                  <a:moveTo>
                    <a:pt x="12098" y="640"/>
                  </a:moveTo>
                  <a:cubicBezTo>
                    <a:pt x="12098" y="640"/>
                    <a:pt x="12098" y="663"/>
                    <a:pt x="12098" y="663"/>
                  </a:cubicBezTo>
                  <a:cubicBezTo>
                    <a:pt x="12098" y="686"/>
                    <a:pt x="12098" y="686"/>
                    <a:pt x="12143" y="709"/>
                  </a:cubicBezTo>
                  <a:cubicBezTo>
                    <a:pt x="12143" y="709"/>
                    <a:pt x="12189" y="731"/>
                    <a:pt x="12212" y="754"/>
                  </a:cubicBezTo>
                  <a:lnTo>
                    <a:pt x="12303" y="754"/>
                  </a:lnTo>
                  <a:cubicBezTo>
                    <a:pt x="12280" y="731"/>
                    <a:pt x="12258" y="709"/>
                    <a:pt x="12235" y="686"/>
                  </a:cubicBezTo>
                  <a:cubicBezTo>
                    <a:pt x="12189" y="663"/>
                    <a:pt x="12143" y="663"/>
                    <a:pt x="12098" y="640"/>
                  </a:cubicBezTo>
                  <a:close/>
                  <a:moveTo>
                    <a:pt x="12326" y="731"/>
                  </a:moveTo>
                  <a:lnTo>
                    <a:pt x="12326" y="754"/>
                  </a:lnTo>
                  <a:lnTo>
                    <a:pt x="12349" y="754"/>
                  </a:lnTo>
                  <a:cubicBezTo>
                    <a:pt x="12349" y="754"/>
                    <a:pt x="12349" y="754"/>
                    <a:pt x="12349" y="731"/>
                  </a:cubicBezTo>
                  <a:close/>
                  <a:moveTo>
                    <a:pt x="5731" y="586"/>
                  </a:moveTo>
                  <a:cubicBezTo>
                    <a:pt x="5711" y="586"/>
                    <a:pt x="5688" y="589"/>
                    <a:pt x="5661" y="594"/>
                  </a:cubicBezTo>
                  <a:cubicBezTo>
                    <a:pt x="5570" y="617"/>
                    <a:pt x="5501" y="640"/>
                    <a:pt x="5410" y="686"/>
                  </a:cubicBezTo>
                  <a:cubicBezTo>
                    <a:pt x="5364" y="709"/>
                    <a:pt x="5341" y="731"/>
                    <a:pt x="5341" y="777"/>
                  </a:cubicBezTo>
                  <a:cubicBezTo>
                    <a:pt x="5341" y="891"/>
                    <a:pt x="5410" y="1005"/>
                    <a:pt x="5501" y="1051"/>
                  </a:cubicBezTo>
                  <a:cubicBezTo>
                    <a:pt x="5539" y="1066"/>
                    <a:pt x="5577" y="1074"/>
                    <a:pt x="5615" y="1074"/>
                  </a:cubicBezTo>
                  <a:cubicBezTo>
                    <a:pt x="5689" y="1074"/>
                    <a:pt x="5760" y="1043"/>
                    <a:pt x="5821" y="982"/>
                  </a:cubicBezTo>
                  <a:cubicBezTo>
                    <a:pt x="5889" y="891"/>
                    <a:pt x="5912" y="800"/>
                    <a:pt x="5866" y="686"/>
                  </a:cubicBezTo>
                  <a:cubicBezTo>
                    <a:pt x="5832" y="616"/>
                    <a:pt x="5797" y="586"/>
                    <a:pt x="5731" y="586"/>
                  </a:cubicBezTo>
                  <a:close/>
                  <a:moveTo>
                    <a:pt x="6609" y="613"/>
                  </a:moveTo>
                  <a:cubicBezTo>
                    <a:pt x="6598" y="613"/>
                    <a:pt x="6587" y="614"/>
                    <a:pt x="6574" y="617"/>
                  </a:cubicBezTo>
                  <a:cubicBezTo>
                    <a:pt x="6483" y="617"/>
                    <a:pt x="6414" y="617"/>
                    <a:pt x="6391" y="709"/>
                  </a:cubicBezTo>
                  <a:cubicBezTo>
                    <a:pt x="6300" y="731"/>
                    <a:pt x="6300" y="800"/>
                    <a:pt x="6300" y="891"/>
                  </a:cubicBezTo>
                  <a:cubicBezTo>
                    <a:pt x="6277" y="982"/>
                    <a:pt x="6323" y="1028"/>
                    <a:pt x="6369" y="1074"/>
                  </a:cubicBezTo>
                  <a:cubicBezTo>
                    <a:pt x="6437" y="1119"/>
                    <a:pt x="6483" y="1165"/>
                    <a:pt x="6551" y="1165"/>
                  </a:cubicBezTo>
                  <a:cubicBezTo>
                    <a:pt x="6643" y="1165"/>
                    <a:pt x="6688" y="1142"/>
                    <a:pt x="6757" y="1097"/>
                  </a:cubicBezTo>
                  <a:cubicBezTo>
                    <a:pt x="6802" y="1028"/>
                    <a:pt x="6848" y="982"/>
                    <a:pt x="6848" y="891"/>
                  </a:cubicBezTo>
                  <a:cubicBezTo>
                    <a:pt x="6825" y="823"/>
                    <a:pt x="6825" y="754"/>
                    <a:pt x="6757" y="709"/>
                  </a:cubicBezTo>
                  <a:cubicBezTo>
                    <a:pt x="6717" y="669"/>
                    <a:pt x="6678" y="613"/>
                    <a:pt x="6609" y="613"/>
                  </a:cubicBezTo>
                  <a:close/>
                  <a:moveTo>
                    <a:pt x="7480" y="683"/>
                  </a:moveTo>
                  <a:cubicBezTo>
                    <a:pt x="7401" y="683"/>
                    <a:pt x="7324" y="700"/>
                    <a:pt x="7282" y="731"/>
                  </a:cubicBezTo>
                  <a:cubicBezTo>
                    <a:pt x="7190" y="823"/>
                    <a:pt x="7190" y="1074"/>
                    <a:pt x="7282" y="1165"/>
                  </a:cubicBezTo>
                  <a:cubicBezTo>
                    <a:pt x="7330" y="1213"/>
                    <a:pt x="7416" y="1242"/>
                    <a:pt x="7504" y="1242"/>
                  </a:cubicBezTo>
                  <a:cubicBezTo>
                    <a:pt x="7582" y="1242"/>
                    <a:pt x="7661" y="1219"/>
                    <a:pt x="7715" y="1165"/>
                  </a:cubicBezTo>
                  <a:cubicBezTo>
                    <a:pt x="7807" y="1074"/>
                    <a:pt x="7807" y="846"/>
                    <a:pt x="7715" y="754"/>
                  </a:cubicBezTo>
                  <a:cubicBezTo>
                    <a:pt x="7666" y="705"/>
                    <a:pt x="7572" y="683"/>
                    <a:pt x="7480" y="683"/>
                  </a:cubicBezTo>
                  <a:close/>
                  <a:moveTo>
                    <a:pt x="8469" y="737"/>
                  </a:moveTo>
                  <a:cubicBezTo>
                    <a:pt x="8394" y="737"/>
                    <a:pt x="8320" y="766"/>
                    <a:pt x="8263" y="823"/>
                  </a:cubicBezTo>
                  <a:cubicBezTo>
                    <a:pt x="8149" y="937"/>
                    <a:pt x="8149" y="1119"/>
                    <a:pt x="8240" y="1234"/>
                  </a:cubicBezTo>
                  <a:cubicBezTo>
                    <a:pt x="8303" y="1296"/>
                    <a:pt x="8393" y="1331"/>
                    <a:pt x="8481" y="1331"/>
                  </a:cubicBezTo>
                  <a:cubicBezTo>
                    <a:pt x="8553" y="1331"/>
                    <a:pt x="8623" y="1308"/>
                    <a:pt x="8674" y="1256"/>
                  </a:cubicBezTo>
                  <a:cubicBezTo>
                    <a:pt x="8788" y="1142"/>
                    <a:pt x="8788" y="937"/>
                    <a:pt x="8674" y="823"/>
                  </a:cubicBezTo>
                  <a:cubicBezTo>
                    <a:pt x="8617" y="766"/>
                    <a:pt x="8543" y="737"/>
                    <a:pt x="8469" y="737"/>
                  </a:cubicBezTo>
                  <a:close/>
                  <a:moveTo>
                    <a:pt x="9427" y="811"/>
                  </a:moveTo>
                  <a:cubicBezTo>
                    <a:pt x="9359" y="811"/>
                    <a:pt x="9290" y="846"/>
                    <a:pt x="9222" y="914"/>
                  </a:cubicBezTo>
                  <a:cubicBezTo>
                    <a:pt x="9062" y="1051"/>
                    <a:pt x="9062" y="1188"/>
                    <a:pt x="9199" y="1325"/>
                  </a:cubicBezTo>
                  <a:cubicBezTo>
                    <a:pt x="9270" y="1408"/>
                    <a:pt x="9341" y="1448"/>
                    <a:pt x="9415" y="1448"/>
                  </a:cubicBezTo>
                  <a:cubicBezTo>
                    <a:pt x="9484" y="1448"/>
                    <a:pt x="9556" y="1414"/>
                    <a:pt x="9633" y="1348"/>
                  </a:cubicBezTo>
                  <a:cubicBezTo>
                    <a:pt x="9770" y="1188"/>
                    <a:pt x="9770" y="1051"/>
                    <a:pt x="9633" y="914"/>
                  </a:cubicBezTo>
                  <a:cubicBezTo>
                    <a:pt x="9564" y="846"/>
                    <a:pt x="9496" y="811"/>
                    <a:pt x="9427" y="811"/>
                  </a:cubicBezTo>
                  <a:close/>
                  <a:moveTo>
                    <a:pt x="10352" y="874"/>
                  </a:moveTo>
                  <a:cubicBezTo>
                    <a:pt x="10260" y="874"/>
                    <a:pt x="10169" y="903"/>
                    <a:pt x="10112" y="960"/>
                  </a:cubicBezTo>
                  <a:cubicBezTo>
                    <a:pt x="9998" y="1051"/>
                    <a:pt x="9998" y="1302"/>
                    <a:pt x="10089" y="1416"/>
                  </a:cubicBezTo>
                  <a:cubicBezTo>
                    <a:pt x="10149" y="1488"/>
                    <a:pt x="10246" y="1522"/>
                    <a:pt x="10341" y="1522"/>
                  </a:cubicBezTo>
                  <a:cubicBezTo>
                    <a:pt x="10428" y="1522"/>
                    <a:pt x="10514" y="1493"/>
                    <a:pt x="10568" y="1439"/>
                  </a:cubicBezTo>
                  <a:cubicBezTo>
                    <a:pt x="10683" y="1325"/>
                    <a:pt x="10705" y="1097"/>
                    <a:pt x="10591" y="960"/>
                  </a:cubicBezTo>
                  <a:cubicBezTo>
                    <a:pt x="10534" y="903"/>
                    <a:pt x="10443" y="874"/>
                    <a:pt x="10352" y="874"/>
                  </a:cubicBezTo>
                  <a:close/>
                  <a:moveTo>
                    <a:pt x="11287" y="948"/>
                  </a:moveTo>
                  <a:cubicBezTo>
                    <a:pt x="11202" y="948"/>
                    <a:pt x="11116" y="982"/>
                    <a:pt x="11048" y="1051"/>
                  </a:cubicBezTo>
                  <a:cubicBezTo>
                    <a:pt x="10934" y="1188"/>
                    <a:pt x="10911" y="1371"/>
                    <a:pt x="11048" y="1530"/>
                  </a:cubicBezTo>
                  <a:cubicBezTo>
                    <a:pt x="11116" y="1599"/>
                    <a:pt x="11202" y="1633"/>
                    <a:pt x="11287" y="1633"/>
                  </a:cubicBezTo>
                  <a:cubicBezTo>
                    <a:pt x="11373" y="1633"/>
                    <a:pt x="11459" y="1599"/>
                    <a:pt x="11527" y="1530"/>
                  </a:cubicBezTo>
                  <a:cubicBezTo>
                    <a:pt x="11664" y="1393"/>
                    <a:pt x="11664" y="1188"/>
                    <a:pt x="11527" y="1051"/>
                  </a:cubicBezTo>
                  <a:cubicBezTo>
                    <a:pt x="11459" y="982"/>
                    <a:pt x="11373" y="948"/>
                    <a:pt x="11287" y="948"/>
                  </a:cubicBezTo>
                  <a:close/>
                  <a:moveTo>
                    <a:pt x="12228" y="1042"/>
                  </a:moveTo>
                  <a:cubicBezTo>
                    <a:pt x="12149" y="1042"/>
                    <a:pt x="12072" y="1076"/>
                    <a:pt x="12006" y="1142"/>
                  </a:cubicBezTo>
                  <a:cubicBezTo>
                    <a:pt x="11847" y="1302"/>
                    <a:pt x="11847" y="1462"/>
                    <a:pt x="12006" y="1622"/>
                  </a:cubicBezTo>
                  <a:cubicBezTo>
                    <a:pt x="12075" y="1690"/>
                    <a:pt x="12143" y="1736"/>
                    <a:pt x="12235" y="1736"/>
                  </a:cubicBezTo>
                  <a:cubicBezTo>
                    <a:pt x="12326" y="1736"/>
                    <a:pt x="12417" y="1690"/>
                    <a:pt x="12463" y="1644"/>
                  </a:cubicBezTo>
                  <a:cubicBezTo>
                    <a:pt x="12623" y="1485"/>
                    <a:pt x="12623" y="1302"/>
                    <a:pt x="12486" y="1165"/>
                  </a:cubicBezTo>
                  <a:cubicBezTo>
                    <a:pt x="12403" y="1082"/>
                    <a:pt x="12314" y="1042"/>
                    <a:pt x="12228" y="1042"/>
                  </a:cubicBezTo>
                  <a:close/>
                  <a:moveTo>
                    <a:pt x="13077" y="1104"/>
                  </a:moveTo>
                  <a:cubicBezTo>
                    <a:pt x="13056" y="1104"/>
                    <a:pt x="13038" y="1116"/>
                    <a:pt x="13011" y="1142"/>
                  </a:cubicBezTo>
                  <a:cubicBezTo>
                    <a:pt x="13011" y="1142"/>
                    <a:pt x="12988" y="1188"/>
                    <a:pt x="12965" y="1188"/>
                  </a:cubicBezTo>
                  <a:cubicBezTo>
                    <a:pt x="12955" y="1185"/>
                    <a:pt x="12947" y="1184"/>
                    <a:pt x="12940" y="1184"/>
                  </a:cubicBezTo>
                  <a:cubicBezTo>
                    <a:pt x="12883" y="1184"/>
                    <a:pt x="12914" y="1259"/>
                    <a:pt x="12874" y="1279"/>
                  </a:cubicBezTo>
                  <a:cubicBezTo>
                    <a:pt x="12805" y="1325"/>
                    <a:pt x="12828" y="1371"/>
                    <a:pt x="12828" y="1416"/>
                  </a:cubicBezTo>
                  <a:cubicBezTo>
                    <a:pt x="12828" y="1462"/>
                    <a:pt x="12828" y="1485"/>
                    <a:pt x="12828" y="1507"/>
                  </a:cubicBezTo>
                  <a:cubicBezTo>
                    <a:pt x="12805" y="1599"/>
                    <a:pt x="12919" y="1644"/>
                    <a:pt x="12897" y="1713"/>
                  </a:cubicBezTo>
                  <a:cubicBezTo>
                    <a:pt x="12942" y="1736"/>
                    <a:pt x="12965" y="1736"/>
                    <a:pt x="12988" y="1759"/>
                  </a:cubicBezTo>
                  <a:cubicBezTo>
                    <a:pt x="13027" y="1798"/>
                    <a:pt x="13071" y="1808"/>
                    <a:pt x="13118" y="1808"/>
                  </a:cubicBezTo>
                  <a:cubicBezTo>
                    <a:pt x="13161" y="1808"/>
                    <a:pt x="13207" y="1799"/>
                    <a:pt x="13253" y="1799"/>
                  </a:cubicBezTo>
                  <a:cubicBezTo>
                    <a:pt x="13271" y="1799"/>
                    <a:pt x="13289" y="1801"/>
                    <a:pt x="13307" y="1804"/>
                  </a:cubicBezTo>
                  <a:cubicBezTo>
                    <a:pt x="13330" y="1759"/>
                    <a:pt x="13376" y="1736"/>
                    <a:pt x="13444" y="1713"/>
                  </a:cubicBezTo>
                  <a:cubicBezTo>
                    <a:pt x="13422" y="1644"/>
                    <a:pt x="13490" y="1622"/>
                    <a:pt x="13513" y="1576"/>
                  </a:cubicBezTo>
                  <a:cubicBezTo>
                    <a:pt x="13513" y="1530"/>
                    <a:pt x="13513" y="1485"/>
                    <a:pt x="13513" y="1439"/>
                  </a:cubicBezTo>
                  <a:cubicBezTo>
                    <a:pt x="13513" y="1371"/>
                    <a:pt x="13490" y="1348"/>
                    <a:pt x="13467" y="1325"/>
                  </a:cubicBezTo>
                  <a:cubicBezTo>
                    <a:pt x="13353" y="1256"/>
                    <a:pt x="13239" y="1188"/>
                    <a:pt x="13125" y="1119"/>
                  </a:cubicBezTo>
                  <a:cubicBezTo>
                    <a:pt x="13106" y="1110"/>
                    <a:pt x="13091" y="1104"/>
                    <a:pt x="13077" y="1104"/>
                  </a:cubicBezTo>
                  <a:close/>
                  <a:moveTo>
                    <a:pt x="3858" y="1536"/>
                  </a:moveTo>
                  <a:cubicBezTo>
                    <a:pt x="3846" y="1536"/>
                    <a:pt x="3835" y="1542"/>
                    <a:pt x="3835" y="1553"/>
                  </a:cubicBezTo>
                  <a:cubicBezTo>
                    <a:pt x="3744" y="1622"/>
                    <a:pt x="3652" y="1690"/>
                    <a:pt x="3561" y="1759"/>
                  </a:cubicBezTo>
                  <a:cubicBezTo>
                    <a:pt x="3515" y="1781"/>
                    <a:pt x="3538" y="1781"/>
                    <a:pt x="3584" y="1804"/>
                  </a:cubicBezTo>
                  <a:cubicBezTo>
                    <a:pt x="3611" y="1818"/>
                    <a:pt x="3635" y="1823"/>
                    <a:pt x="3659" y="1823"/>
                  </a:cubicBezTo>
                  <a:cubicBezTo>
                    <a:pt x="3715" y="1823"/>
                    <a:pt x="3764" y="1791"/>
                    <a:pt x="3812" y="1759"/>
                  </a:cubicBezTo>
                  <a:cubicBezTo>
                    <a:pt x="3858" y="1713"/>
                    <a:pt x="3881" y="1644"/>
                    <a:pt x="3903" y="1576"/>
                  </a:cubicBezTo>
                  <a:cubicBezTo>
                    <a:pt x="3903" y="1576"/>
                    <a:pt x="3903" y="1553"/>
                    <a:pt x="3881" y="1553"/>
                  </a:cubicBezTo>
                  <a:cubicBezTo>
                    <a:pt x="3881" y="1542"/>
                    <a:pt x="3869" y="1536"/>
                    <a:pt x="3858" y="1536"/>
                  </a:cubicBezTo>
                  <a:close/>
                  <a:moveTo>
                    <a:pt x="13764" y="1576"/>
                  </a:moveTo>
                  <a:cubicBezTo>
                    <a:pt x="13787" y="1622"/>
                    <a:pt x="13787" y="1667"/>
                    <a:pt x="13832" y="1713"/>
                  </a:cubicBezTo>
                  <a:cubicBezTo>
                    <a:pt x="13855" y="1736"/>
                    <a:pt x="13855" y="1759"/>
                    <a:pt x="13878" y="1781"/>
                  </a:cubicBezTo>
                  <a:cubicBezTo>
                    <a:pt x="13960" y="1822"/>
                    <a:pt x="14041" y="1899"/>
                    <a:pt x="14139" y="1899"/>
                  </a:cubicBezTo>
                  <a:cubicBezTo>
                    <a:pt x="14150" y="1899"/>
                    <a:pt x="14163" y="1898"/>
                    <a:pt x="14175" y="1895"/>
                  </a:cubicBezTo>
                  <a:cubicBezTo>
                    <a:pt x="14198" y="1895"/>
                    <a:pt x="14198" y="1873"/>
                    <a:pt x="14221" y="1873"/>
                  </a:cubicBezTo>
                  <a:cubicBezTo>
                    <a:pt x="14198" y="1873"/>
                    <a:pt x="14198" y="1850"/>
                    <a:pt x="14175" y="1850"/>
                  </a:cubicBezTo>
                  <a:cubicBezTo>
                    <a:pt x="14106" y="1759"/>
                    <a:pt x="14015" y="1713"/>
                    <a:pt x="13924" y="1644"/>
                  </a:cubicBezTo>
                  <a:cubicBezTo>
                    <a:pt x="13878" y="1599"/>
                    <a:pt x="13832" y="1576"/>
                    <a:pt x="13764" y="1576"/>
                  </a:cubicBezTo>
                  <a:close/>
                  <a:moveTo>
                    <a:pt x="4548" y="1383"/>
                  </a:moveTo>
                  <a:cubicBezTo>
                    <a:pt x="4530" y="1383"/>
                    <a:pt x="4512" y="1386"/>
                    <a:pt x="4497" y="1393"/>
                  </a:cubicBezTo>
                  <a:cubicBezTo>
                    <a:pt x="4451" y="1416"/>
                    <a:pt x="4383" y="1439"/>
                    <a:pt x="4383" y="1462"/>
                  </a:cubicBezTo>
                  <a:cubicBezTo>
                    <a:pt x="4383" y="1530"/>
                    <a:pt x="4337" y="1553"/>
                    <a:pt x="4314" y="1622"/>
                  </a:cubicBezTo>
                  <a:cubicBezTo>
                    <a:pt x="4314" y="1713"/>
                    <a:pt x="4360" y="1759"/>
                    <a:pt x="4383" y="1827"/>
                  </a:cubicBezTo>
                  <a:cubicBezTo>
                    <a:pt x="4406" y="1873"/>
                    <a:pt x="4474" y="1873"/>
                    <a:pt x="4543" y="1895"/>
                  </a:cubicBezTo>
                  <a:cubicBezTo>
                    <a:pt x="4555" y="1900"/>
                    <a:pt x="4568" y="1902"/>
                    <a:pt x="4582" y="1902"/>
                  </a:cubicBezTo>
                  <a:cubicBezTo>
                    <a:pt x="4643" y="1902"/>
                    <a:pt x="4711" y="1864"/>
                    <a:pt x="4748" y="1827"/>
                  </a:cubicBezTo>
                  <a:cubicBezTo>
                    <a:pt x="4794" y="1804"/>
                    <a:pt x="4794" y="1736"/>
                    <a:pt x="4816" y="1690"/>
                  </a:cubicBezTo>
                  <a:cubicBezTo>
                    <a:pt x="4839" y="1599"/>
                    <a:pt x="4794" y="1530"/>
                    <a:pt x="4771" y="1462"/>
                  </a:cubicBezTo>
                  <a:cubicBezTo>
                    <a:pt x="4725" y="1439"/>
                    <a:pt x="4702" y="1416"/>
                    <a:pt x="4657" y="1393"/>
                  </a:cubicBezTo>
                  <a:cubicBezTo>
                    <a:pt x="4626" y="1393"/>
                    <a:pt x="4586" y="1383"/>
                    <a:pt x="4548" y="1383"/>
                  </a:cubicBezTo>
                  <a:close/>
                  <a:moveTo>
                    <a:pt x="5527" y="1468"/>
                  </a:moveTo>
                  <a:cubicBezTo>
                    <a:pt x="5461" y="1468"/>
                    <a:pt x="5399" y="1496"/>
                    <a:pt x="5341" y="1553"/>
                  </a:cubicBezTo>
                  <a:cubicBezTo>
                    <a:pt x="5227" y="1667"/>
                    <a:pt x="5227" y="1827"/>
                    <a:pt x="5341" y="1941"/>
                  </a:cubicBezTo>
                  <a:cubicBezTo>
                    <a:pt x="5390" y="1989"/>
                    <a:pt x="5457" y="2018"/>
                    <a:pt x="5526" y="2018"/>
                  </a:cubicBezTo>
                  <a:cubicBezTo>
                    <a:pt x="5589" y="2018"/>
                    <a:pt x="5653" y="1995"/>
                    <a:pt x="5707" y="1941"/>
                  </a:cubicBezTo>
                  <a:cubicBezTo>
                    <a:pt x="5821" y="1827"/>
                    <a:pt x="5821" y="1667"/>
                    <a:pt x="5729" y="1553"/>
                  </a:cubicBezTo>
                  <a:cubicBezTo>
                    <a:pt x="5661" y="1496"/>
                    <a:pt x="5593" y="1468"/>
                    <a:pt x="5527" y="1468"/>
                  </a:cubicBezTo>
                  <a:close/>
                  <a:moveTo>
                    <a:pt x="6483" y="1530"/>
                  </a:moveTo>
                  <a:cubicBezTo>
                    <a:pt x="6414" y="1530"/>
                    <a:pt x="6369" y="1553"/>
                    <a:pt x="6300" y="1622"/>
                  </a:cubicBezTo>
                  <a:cubicBezTo>
                    <a:pt x="6254" y="1667"/>
                    <a:pt x="6209" y="1713"/>
                    <a:pt x="6209" y="1804"/>
                  </a:cubicBezTo>
                  <a:cubicBezTo>
                    <a:pt x="6232" y="1873"/>
                    <a:pt x="6232" y="1941"/>
                    <a:pt x="6300" y="1987"/>
                  </a:cubicBezTo>
                  <a:cubicBezTo>
                    <a:pt x="6346" y="2032"/>
                    <a:pt x="6391" y="2101"/>
                    <a:pt x="6483" y="2101"/>
                  </a:cubicBezTo>
                  <a:cubicBezTo>
                    <a:pt x="6574" y="2078"/>
                    <a:pt x="6620" y="2078"/>
                    <a:pt x="6688" y="2010"/>
                  </a:cubicBezTo>
                  <a:cubicBezTo>
                    <a:pt x="6734" y="1964"/>
                    <a:pt x="6779" y="1918"/>
                    <a:pt x="6779" y="1804"/>
                  </a:cubicBezTo>
                  <a:cubicBezTo>
                    <a:pt x="6757" y="1736"/>
                    <a:pt x="6757" y="1667"/>
                    <a:pt x="6688" y="1644"/>
                  </a:cubicBezTo>
                  <a:cubicBezTo>
                    <a:pt x="6643" y="1576"/>
                    <a:pt x="6574" y="1530"/>
                    <a:pt x="6483" y="1530"/>
                  </a:cubicBezTo>
                  <a:close/>
                  <a:moveTo>
                    <a:pt x="7419" y="1599"/>
                  </a:moveTo>
                  <a:cubicBezTo>
                    <a:pt x="7339" y="1599"/>
                    <a:pt x="7259" y="1622"/>
                    <a:pt x="7213" y="1667"/>
                  </a:cubicBezTo>
                  <a:cubicBezTo>
                    <a:pt x="7122" y="1781"/>
                    <a:pt x="7122" y="2010"/>
                    <a:pt x="7213" y="2101"/>
                  </a:cubicBezTo>
                  <a:cubicBezTo>
                    <a:pt x="7259" y="2147"/>
                    <a:pt x="7339" y="2169"/>
                    <a:pt x="7419" y="2169"/>
                  </a:cubicBezTo>
                  <a:cubicBezTo>
                    <a:pt x="7498" y="2169"/>
                    <a:pt x="7578" y="2147"/>
                    <a:pt x="7624" y="2101"/>
                  </a:cubicBezTo>
                  <a:cubicBezTo>
                    <a:pt x="7738" y="2010"/>
                    <a:pt x="7738" y="1759"/>
                    <a:pt x="7624" y="1667"/>
                  </a:cubicBezTo>
                  <a:cubicBezTo>
                    <a:pt x="7578" y="1622"/>
                    <a:pt x="7498" y="1599"/>
                    <a:pt x="7419" y="1599"/>
                  </a:cubicBezTo>
                  <a:close/>
                  <a:moveTo>
                    <a:pt x="8366" y="1673"/>
                  </a:moveTo>
                  <a:cubicBezTo>
                    <a:pt x="8286" y="1673"/>
                    <a:pt x="8206" y="1701"/>
                    <a:pt x="8149" y="1759"/>
                  </a:cubicBezTo>
                  <a:cubicBezTo>
                    <a:pt x="8035" y="1873"/>
                    <a:pt x="8035" y="2078"/>
                    <a:pt x="8149" y="2192"/>
                  </a:cubicBezTo>
                  <a:cubicBezTo>
                    <a:pt x="8206" y="2249"/>
                    <a:pt x="8286" y="2278"/>
                    <a:pt x="8366" y="2278"/>
                  </a:cubicBezTo>
                  <a:cubicBezTo>
                    <a:pt x="8446" y="2278"/>
                    <a:pt x="8526" y="2249"/>
                    <a:pt x="8583" y="2192"/>
                  </a:cubicBezTo>
                  <a:cubicBezTo>
                    <a:pt x="8697" y="2078"/>
                    <a:pt x="8697" y="1873"/>
                    <a:pt x="8583" y="1759"/>
                  </a:cubicBezTo>
                  <a:cubicBezTo>
                    <a:pt x="8526" y="1701"/>
                    <a:pt x="8446" y="1673"/>
                    <a:pt x="8366" y="1673"/>
                  </a:cubicBezTo>
                  <a:close/>
                  <a:moveTo>
                    <a:pt x="9308" y="1750"/>
                  </a:moveTo>
                  <a:cubicBezTo>
                    <a:pt x="9239" y="1750"/>
                    <a:pt x="9173" y="1784"/>
                    <a:pt x="9108" y="1850"/>
                  </a:cubicBezTo>
                  <a:cubicBezTo>
                    <a:pt x="8971" y="2010"/>
                    <a:pt x="8971" y="2147"/>
                    <a:pt x="9108" y="2284"/>
                  </a:cubicBezTo>
                  <a:cubicBezTo>
                    <a:pt x="9182" y="2358"/>
                    <a:pt x="9256" y="2398"/>
                    <a:pt x="9330" y="2398"/>
                  </a:cubicBezTo>
                  <a:cubicBezTo>
                    <a:pt x="9393" y="2398"/>
                    <a:pt x="9456" y="2369"/>
                    <a:pt x="9518" y="2306"/>
                  </a:cubicBezTo>
                  <a:cubicBezTo>
                    <a:pt x="9678" y="2147"/>
                    <a:pt x="9678" y="2010"/>
                    <a:pt x="9541" y="1873"/>
                  </a:cubicBezTo>
                  <a:cubicBezTo>
                    <a:pt x="9458" y="1790"/>
                    <a:pt x="9382" y="1750"/>
                    <a:pt x="9308" y="1750"/>
                  </a:cubicBezTo>
                  <a:close/>
                  <a:moveTo>
                    <a:pt x="10270" y="1822"/>
                  </a:moveTo>
                  <a:cubicBezTo>
                    <a:pt x="10256" y="1822"/>
                    <a:pt x="10242" y="1824"/>
                    <a:pt x="10226" y="1827"/>
                  </a:cubicBezTo>
                  <a:cubicBezTo>
                    <a:pt x="10135" y="1827"/>
                    <a:pt x="10089" y="1895"/>
                    <a:pt x="9998" y="1918"/>
                  </a:cubicBezTo>
                  <a:cubicBezTo>
                    <a:pt x="9975" y="2010"/>
                    <a:pt x="9907" y="2078"/>
                    <a:pt x="9929" y="2169"/>
                  </a:cubicBezTo>
                  <a:cubicBezTo>
                    <a:pt x="9929" y="2261"/>
                    <a:pt x="9998" y="2306"/>
                    <a:pt x="10021" y="2375"/>
                  </a:cubicBezTo>
                  <a:cubicBezTo>
                    <a:pt x="10089" y="2398"/>
                    <a:pt x="10158" y="2466"/>
                    <a:pt x="10272" y="2466"/>
                  </a:cubicBezTo>
                  <a:cubicBezTo>
                    <a:pt x="10340" y="2466"/>
                    <a:pt x="10409" y="2398"/>
                    <a:pt x="10500" y="2375"/>
                  </a:cubicBezTo>
                  <a:cubicBezTo>
                    <a:pt x="10500" y="2284"/>
                    <a:pt x="10591" y="2215"/>
                    <a:pt x="10568" y="2124"/>
                  </a:cubicBezTo>
                  <a:cubicBezTo>
                    <a:pt x="10546" y="2055"/>
                    <a:pt x="10523" y="1987"/>
                    <a:pt x="10477" y="1918"/>
                  </a:cubicBezTo>
                  <a:cubicBezTo>
                    <a:pt x="10418" y="1879"/>
                    <a:pt x="10359" y="1822"/>
                    <a:pt x="10270" y="1822"/>
                  </a:cubicBezTo>
                  <a:close/>
                  <a:moveTo>
                    <a:pt x="11188" y="1904"/>
                  </a:moveTo>
                  <a:cubicBezTo>
                    <a:pt x="11109" y="1904"/>
                    <a:pt x="11034" y="1932"/>
                    <a:pt x="10979" y="1987"/>
                  </a:cubicBezTo>
                  <a:cubicBezTo>
                    <a:pt x="10842" y="2124"/>
                    <a:pt x="10820" y="2329"/>
                    <a:pt x="10956" y="2466"/>
                  </a:cubicBezTo>
                  <a:cubicBezTo>
                    <a:pt x="11016" y="2538"/>
                    <a:pt x="11107" y="2572"/>
                    <a:pt x="11200" y="2572"/>
                  </a:cubicBezTo>
                  <a:cubicBezTo>
                    <a:pt x="11284" y="2572"/>
                    <a:pt x="11370" y="2543"/>
                    <a:pt x="11436" y="2489"/>
                  </a:cubicBezTo>
                  <a:cubicBezTo>
                    <a:pt x="11573" y="2352"/>
                    <a:pt x="11573" y="2124"/>
                    <a:pt x="11436" y="2010"/>
                  </a:cubicBezTo>
                  <a:cubicBezTo>
                    <a:pt x="11364" y="1938"/>
                    <a:pt x="11274" y="1904"/>
                    <a:pt x="11188" y="1904"/>
                  </a:cubicBezTo>
                  <a:close/>
                  <a:moveTo>
                    <a:pt x="2785" y="2375"/>
                  </a:moveTo>
                  <a:cubicBezTo>
                    <a:pt x="2717" y="2466"/>
                    <a:pt x="2625" y="2535"/>
                    <a:pt x="2557" y="2626"/>
                  </a:cubicBezTo>
                  <a:cubicBezTo>
                    <a:pt x="2557" y="2626"/>
                    <a:pt x="2557" y="2649"/>
                    <a:pt x="2534" y="2649"/>
                  </a:cubicBezTo>
                  <a:lnTo>
                    <a:pt x="2580" y="2649"/>
                  </a:lnTo>
                  <a:cubicBezTo>
                    <a:pt x="2625" y="2649"/>
                    <a:pt x="2671" y="2649"/>
                    <a:pt x="2717" y="2626"/>
                  </a:cubicBezTo>
                  <a:cubicBezTo>
                    <a:pt x="2785" y="2603"/>
                    <a:pt x="2854" y="2443"/>
                    <a:pt x="2831" y="2375"/>
                  </a:cubicBezTo>
                  <a:close/>
                  <a:moveTo>
                    <a:pt x="12169" y="1958"/>
                  </a:moveTo>
                  <a:cubicBezTo>
                    <a:pt x="12086" y="1958"/>
                    <a:pt x="12006" y="1998"/>
                    <a:pt x="11938" y="2078"/>
                  </a:cubicBezTo>
                  <a:cubicBezTo>
                    <a:pt x="11778" y="2215"/>
                    <a:pt x="11778" y="2398"/>
                    <a:pt x="11915" y="2535"/>
                  </a:cubicBezTo>
                  <a:cubicBezTo>
                    <a:pt x="11998" y="2618"/>
                    <a:pt x="12087" y="2657"/>
                    <a:pt x="12173" y="2657"/>
                  </a:cubicBezTo>
                  <a:cubicBezTo>
                    <a:pt x="12252" y="2657"/>
                    <a:pt x="12329" y="2623"/>
                    <a:pt x="12394" y="2557"/>
                  </a:cubicBezTo>
                  <a:cubicBezTo>
                    <a:pt x="12554" y="2398"/>
                    <a:pt x="12554" y="2215"/>
                    <a:pt x="12417" y="2078"/>
                  </a:cubicBezTo>
                  <a:cubicBezTo>
                    <a:pt x="12337" y="1998"/>
                    <a:pt x="12252" y="1958"/>
                    <a:pt x="12169" y="1958"/>
                  </a:cubicBezTo>
                  <a:close/>
                  <a:moveTo>
                    <a:pt x="13216" y="2032"/>
                  </a:moveTo>
                  <a:cubicBezTo>
                    <a:pt x="13191" y="2037"/>
                    <a:pt x="13166" y="2038"/>
                    <a:pt x="13141" y="2038"/>
                  </a:cubicBezTo>
                  <a:cubicBezTo>
                    <a:pt x="13114" y="2038"/>
                    <a:pt x="13087" y="2036"/>
                    <a:pt x="13061" y="2036"/>
                  </a:cubicBezTo>
                  <a:cubicBezTo>
                    <a:pt x="12984" y="2036"/>
                    <a:pt x="12916" y="2049"/>
                    <a:pt x="12874" y="2147"/>
                  </a:cubicBezTo>
                  <a:cubicBezTo>
                    <a:pt x="12828" y="2192"/>
                    <a:pt x="12760" y="2215"/>
                    <a:pt x="12760" y="2261"/>
                  </a:cubicBezTo>
                  <a:cubicBezTo>
                    <a:pt x="12760" y="2375"/>
                    <a:pt x="12714" y="2489"/>
                    <a:pt x="12828" y="2603"/>
                  </a:cubicBezTo>
                  <a:cubicBezTo>
                    <a:pt x="12942" y="2700"/>
                    <a:pt x="12975" y="2729"/>
                    <a:pt x="13058" y="2729"/>
                  </a:cubicBezTo>
                  <a:cubicBezTo>
                    <a:pt x="13092" y="2729"/>
                    <a:pt x="13134" y="2724"/>
                    <a:pt x="13193" y="2717"/>
                  </a:cubicBezTo>
                  <a:lnTo>
                    <a:pt x="13239" y="2717"/>
                  </a:lnTo>
                  <a:cubicBezTo>
                    <a:pt x="13353" y="2603"/>
                    <a:pt x="13490" y="2512"/>
                    <a:pt x="13444" y="2329"/>
                  </a:cubicBezTo>
                  <a:cubicBezTo>
                    <a:pt x="13422" y="2284"/>
                    <a:pt x="13444" y="2238"/>
                    <a:pt x="13399" y="2192"/>
                  </a:cubicBezTo>
                  <a:cubicBezTo>
                    <a:pt x="13353" y="2169"/>
                    <a:pt x="13307" y="2124"/>
                    <a:pt x="13262" y="2078"/>
                  </a:cubicBezTo>
                  <a:cubicBezTo>
                    <a:pt x="13239" y="2055"/>
                    <a:pt x="13216" y="2032"/>
                    <a:pt x="13216" y="2032"/>
                  </a:cubicBezTo>
                  <a:close/>
                  <a:moveTo>
                    <a:pt x="3491" y="2298"/>
                  </a:moveTo>
                  <a:cubicBezTo>
                    <a:pt x="3447" y="2298"/>
                    <a:pt x="3413" y="2323"/>
                    <a:pt x="3378" y="2375"/>
                  </a:cubicBezTo>
                  <a:cubicBezTo>
                    <a:pt x="3287" y="2398"/>
                    <a:pt x="3333" y="2489"/>
                    <a:pt x="3333" y="2535"/>
                  </a:cubicBezTo>
                  <a:cubicBezTo>
                    <a:pt x="3310" y="2603"/>
                    <a:pt x="3356" y="2649"/>
                    <a:pt x="3401" y="2694"/>
                  </a:cubicBezTo>
                  <a:cubicBezTo>
                    <a:pt x="3447" y="2763"/>
                    <a:pt x="3515" y="2740"/>
                    <a:pt x="3584" y="2763"/>
                  </a:cubicBezTo>
                  <a:cubicBezTo>
                    <a:pt x="3652" y="2763"/>
                    <a:pt x="3675" y="2717"/>
                    <a:pt x="3721" y="2694"/>
                  </a:cubicBezTo>
                  <a:cubicBezTo>
                    <a:pt x="3789" y="2626"/>
                    <a:pt x="3767" y="2557"/>
                    <a:pt x="3789" y="2489"/>
                  </a:cubicBezTo>
                  <a:cubicBezTo>
                    <a:pt x="3789" y="2443"/>
                    <a:pt x="3767" y="2398"/>
                    <a:pt x="3721" y="2352"/>
                  </a:cubicBezTo>
                  <a:cubicBezTo>
                    <a:pt x="3693" y="2311"/>
                    <a:pt x="3658" y="2303"/>
                    <a:pt x="3619" y="2303"/>
                  </a:cubicBezTo>
                  <a:cubicBezTo>
                    <a:pt x="3593" y="2303"/>
                    <a:pt x="3566" y="2306"/>
                    <a:pt x="3538" y="2306"/>
                  </a:cubicBezTo>
                  <a:cubicBezTo>
                    <a:pt x="3521" y="2301"/>
                    <a:pt x="3505" y="2298"/>
                    <a:pt x="3491" y="2298"/>
                  </a:cubicBezTo>
                  <a:close/>
                  <a:moveTo>
                    <a:pt x="14061" y="2101"/>
                  </a:moveTo>
                  <a:cubicBezTo>
                    <a:pt x="13947" y="2101"/>
                    <a:pt x="13878" y="2169"/>
                    <a:pt x="13787" y="2215"/>
                  </a:cubicBezTo>
                  <a:cubicBezTo>
                    <a:pt x="13741" y="2238"/>
                    <a:pt x="13673" y="2420"/>
                    <a:pt x="13673" y="2466"/>
                  </a:cubicBezTo>
                  <a:cubicBezTo>
                    <a:pt x="13673" y="2580"/>
                    <a:pt x="13718" y="2672"/>
                    <a:pt x="13787" y="2740"/>
                  </a:cubicBezTo>
                  <a:cubicBezTo>
                    <a:pt x="13855" y="2808"/>
                    <a:pt x="13947" y="2854"/>
                    <a:pt x="14038" y="2854"/>
                  </a:cubicBezTo>
                  <a:cubicBezTo>
                    <a:pt x="14152" y="2854"/>
                    <a:pt x="14221" y="2786"/>
                    <a:pt x="14289" y="2740"/>
                  </a:cubicBezTo>
                  <a:cubicBezTo>
                    <a:pt x="14335" y="2717"/>
                    <a:pt x="14403" y="2557"/>
                    <a:pt x="14403" y="2489"/>
                  </a:cubicBezTo>
                  <a:cubicBezTo>
                    <a:pt x="14426" y="2375"/>
                    <a:pt x="14357" y="2306"/>
                    <a:pt x="14312" y="2215"/>
                  </a:cubicBezTo>
                  <a:cubicBezTo>
                    <a:pt x="14221" y="2192"/>
                    <a:pt x="14152" y="2101"/>
                    <a:pt x="14061" y="2101"/>
                  </a:cubicBezTo>
                  <a:close/>
                  <a:moveTo>
                    <a:pt x="4492" y="2362"/>
                  </a:moveTo>
                  <a:cubicBezTo>
                    <a:pt x="4441" y="2362"/>
                    <a:pt x="4390" y="2382"/>
                    <a:pt x="4360" y="2443"/>
                  </a:cubicBezTo>
                  <a:cubicBezTo>
                    <a:pt x="4337" y="2466"/>
                    <a:pt x="4314" y="2466"/>
                    <a:pt x="4314" y="2489"/>
                  </a:cubicBezTo>
                  <a:cubicBezTo>
                    <a:pt x="4269" y="2512"/>
                    <a:pt x="4246" y="2557"/>
                    <a:pt x="4246" y="2626"/>
                  </a:cubicBezTo>
                  <a:cubicBezTo>
                    <a:pt x="4246" y="2672"/>
                    <a:pt x="4269" y="2717"/>
                    <a:pt x="4314" y="2763"/>
                  </a:cubicBezTo>
                  <a:cubicBezTo>
                    <a:pt x="4337" y="2786"/>
                    <a:pt x="4360" y="2808"/>
                    <a:pt x="4360" y="2831"/>
                  </a:cubicBezTo>
                  <a:cubicBezTo>
                    <a:pt x="4406" y="2877"/>
                    <a:pt x="4451" y="2877"/>
                    <a:pt x="4497" y="2877"/>
                  </a:cubicBezTo>
                  <a:cubicBezTo>
                    <a:pt x="4543" y="2877"/>
                    <a:pt x="4611" y="2877"/>
                    <a:pt x="4634" y="2831"/>
                  </a:cubicBezTo>
                  <a:cubicBezTo>
                    <a:pt x="4657" y="2808"/>
                    <a:pt x="4680" y="2786"/>
                    <a:pt x="4702" y="2763"/>
                  </a:cubicBezTo>
                  <a:cubicBezTo>
                    <a:pt x="4748" y="2717"/>
                    <a:pt x="4748" y="2672"/>
                    <a:pt x="4748" y="2626"/>
                  </a:cubicBezTo>
                  <a:cubicBezTo>
                    <a:pt x="4748" y="2557"/>
                    <a:pt x="4748" y="2512"/>
                    <a:pt x="4702" y="2489"/>
                  </a:cubicBezTo>
                  <a:cubicBezTo>
                    <a:pt x="4657" y="2443"/>
                    <a:pt x="4611" y="2375"/>
                    <a:pt x="4565" y="2375"/>
                  </a:cubicBezTo>
                  <a:cubicBezTo>
                    <a:pt x="4543" y="2367"/>
                    <a:pt x="4517" y="2362"/>
                    <a:pt x="4492" y="2362"/>
                  </a:cubicBezTo>
                  <a:close/>
                  <a:moveTo>
                    <a:pt x="5465" y="2391"/>
                  </a:moveTo>
                  <a:cubicBezTo>
                    <a:pt x="5389" y="2391"/>
                    <a:pt x="5313" y="2426"/>
                    <a:pt x="5250" y="2489"/>
                  </a:cubicBezTo>
                  <a:cubicBezTo>
                    <a:pt x="5159" y="2580"/>
                    <a:pt x="5159" y="2786"/>
                    <a:pt x="5273" y="2877"/>
                  </a:cubicBezTo>
                  <a:cubicBezTo>
                    <a:pt x="5327" y="2920"/>
                    <a:pt x="5391" y="2943"/>
                    <a:pt x="5453" y="2943"/>
                  </a:cubicBezTo>
                  <a:cubicBezTo>
                    <a:pt x="5523" y="2943"/>
                    <a:pt x="5590" y="2914"/>
                    <a:pt x="5638" y="2854"/>
                  </a:cubicBezTo>
                  <a:cubicBezTo>
                    <a:pt x="5752" y="2740"/>
                    <a:pt x="5752" y="2580"/>
                    <a:pt x="5638" y="2466"/>
                  </a:cubicBezTo>
                  <a:cubicBezTo>
                    <a:pt x="5587" y="2415"/>
                    <a:pt x="5526" y="2391"/>
                    <a:pt x="5465" y="2391"/>
                  </a:cubicBezTo>
                  <a:close/>
                  <a:moveTo>
                    <a:pt x="14723" y="2329"/>
                  </a:moveTo>
                  <a:cubicBezTo>
                    <a:pt x="14700" y="2329"/>
                    <a:pt x="14631" y="2466"/>
                    <a:pt x="14631" y="2512"/>
                  </a:cubicBezTo>
                  <a:cubicBezTo>
                    <a:pt x="14609" y="2626"/>
                    <a:pt x="14631" y="2672"/>
                    <a:pt x="14677" y="2763"/>
                  </a:cubicBezTo>
                  <a:cubicBezTo>
                    <a:pt x="14747" y="2875"/>
                    <a:pt x="14860" y="2944"/>
                    <a:pt x="14984" y="2944"/>
                  </a:cubicBezTo>
                  <a:cubicBezTo>
                    <a:pt x="15062" y="2944"/>
                    <a:pt x="15145" y="2916"/>
                    <a:pt x="15225" y="2854"/>
                  </a:cubicBezTo>
                  <a:cubicBezTo>
                    <a:pt x="15225" y="2854"/>
                    <a:pt x="15248" y="2831"/>
                    <a:pt x="15225" y="2808"/>
                  </a:cubicBezTo>
                  <a:cubicBezTo>
                    <a:pt x="15179" y="2740"/>
                    <a:pt x="15111" y="2649"/>
                    <a:pt x="15042" y="2557"/>
                  </a:cubicBezTo>
                  <a:cubicBezTo>
                    <a:pt x="14974" y="2512"/>
                    <a:pt x="14905" y="2466"/>
                    <a:pt x="14837" y="2420"/>
                  </a:cubicBezTo>
                  <a:cubicBezTo>
                    <a:pt x="14791" y="2398"/>
                    <a:pt x="14791" y="2329"/>
                    <a:pt x="14723" y="2329"/>
                  </a:cubicBezTo>
                  <a:close/>
                  <a:moveTo>
                    <a:pt x="6403" y="2495"/>
                  </a:moveTo>
                  <a:cubicBezTo>
                    <a:pt x="6334" y="2495"/>
                    <a:pt x="6266" y="2523"/>
                    <a:pt x="6209" y="2580"/>
                  </a:cubicBezTo>
                  <a:cubicBezTo>
                    <a:pt x="6095" y="2672"/>
                    <a:pt x="6095" y="2831"/>
                    <a:pt x="6209" y="2945"/>
                  </a:cubicBezTo>
                  <a:cubicBezTo>
                    <a:pt x="6269" y="3006"/>
                    <a:pt x="6342" y="3034"/>
                    <a:pt x="6411" y="3034"/>
                  </a:cubicBezTo>
                  <a:cubicBezTo>
                    <a:pt x="6473" y="3034"/>
                    <a:pt x="6531" y="3011"/>
                    <a:pt x="6574" y="2968"/>
                  </a:cubicBezTo>
                  <a:cubicBezTo>
                    <a:pt x="6711" y="2854"/>
                    <a:pt x="6711" y="2694"/>
                    <a:pt x="6597" y="2580"/>
                  </a:cubicBezTo>
                  <a:cubicBezTo>
                    <a:pt x="6540" y="2523"/>
                    <a:pt x="6471" y="2495"/>
                    <a:pt x="6403" y="2495"/>
                  </a:cubicBezTo>
                  <a:close/>
                  <a:moveTo>
                    <a:pt x="7373" y="2557"/>
                  </a:moveTo>
                  <a:cubicBezTo>
                    <a:pt x="7282" y="2557"/>
                    <a:pt x="7213" y="2603"/>
                    <a:pt x="7145" y="2649"/>
                  </a:cubicBezTo>
                  <a:cubicBezTo>
                    <a:pt x="7099" y="2694"/>
                    <a:pt x="7053" y="2786"/>
                    <a:pt x="7053" y="2854"/>
                  </a:cubicBezTo>
                  <a:cubicBezTo>
                    <a:pt x="7053" y="2923"/>
                    <a:pt x="7099" y="3014"/>
                    <a:pt x="7145" y="3060"/>
                  </a:cubicBezTo>
                  <a:cubicBezTo>
                    <a:pt x="7190" y="3105"/>
                    <a:pt x="7282" y="3151"/>
                    <a:pt x="7350" y="3151"/>
                  </a:cubicBezTo>
                  <a:cubicBezTo>
                    <a:pt x="7419" y="3151"/>
                    <a:pt x="7487" y="3105"/>
                    <a:pt x="7556" y="3082"/>
                  </a:cubicBezTo>
                  <a:cubicBezTo>
                    <a:pt x="7601" y="3014"/>
                    <a:pt x="7647" y="2923"/>
                    <a:pt x="7647" y="2854"/>
                  </a:cubicBezTo>
                  <a:cubicBezTo>
                    <a:pt x="7647" y="2786"/>
                    <a:pt x="7601" y="2694"/>
                    <a:pt x="7556" y="2649"/>
                  </a:cubicBezTo>
                  <a:cubicBezTo>
                    <a:pt x="7510" y="2603"/>
                    <a:pt x="7441" y="2557"/>
                    <a:pt x="7373" y="2557"/>
                  </a:cubicBezTo>
                  <a:close/>
                  <a:moveTo>
                    <a:pt x="8275" y="2632"/>
                  </a:moveTo>
                  <a:cubicBezTo>
                    <a:pt x="8195" y="2632"/>
                    <a:pt x="8115" y="2660"/>
                    <a:pt x="8058" y="2717"/>
                  </a:cubicBezTo>
                  <a:cubicBezTo>
                    <a:pt x="7944" y="2831"/>
                    <a:pt x="7944" y="3037"/>
                    <a:pt x="8058" y="3128"/>
                  </a:cubicBezTo>
                  <a:cubicBezTo>
                    <a:pt x="8117" y="3200"/>
                    <a:pt x="8202" y="3234"/>
                    <a:pt x="8285" y="3234"/>
                  </a:cubicBezTo>
                  <a:cubicBezTo>
                    <a:pt x="8362" y="3234"/>
                    <a:pt x="8437" y="3205"/>
                    <a:pt x="8491" y="3151"/>
                  </a:cubicBezTo>
                  <a:cubicBezTo>
                    <a:pt x="8605" y="3037"/>
                    <a:pt x="8605" y="2831"/>
                    <a:pt x="8491" y="2717"/>
                  </a:cubicBezTo>
                  <a:cubicBezTo>
                    <a:pt x="8434" y="2660"/>
                    <a:pt x="8354" y="2632"/>
                    <a:pt x="8275" y="2632"/>
                  </a:cubicBezTo>
                  <a:close/>
                  <a:moveTo>
                    <a:pt x="9240" y="2714"/>
                  </a:moveTo>
                  <a:cubicBezTo>
                    <a:pt x="9194" y="2714"/>
                    <a:pt x="9147" y="2727"/>
                    <a:pt x="9108" y="2740"/>
                  </a:cubicBezTo>
                  <a:cubicBezTo>
                    <a:pt x="9085" y="2740"/>
                    <a:pt x="9062" y="2786"/>
                    <a:pt x="9016" y="2808"/>
                  </a:cubicBezTo>
                  <a:cubicBezTo>
                    <a:pt x="8925" y="2854"/>
                    <a:pt x="8902" y="2945"/>
                    <a:pt x="8902" y="3014"/>
                  </a:cubicBezTo>
                  <a:cubicBezTo>
                    <a:pt x="8902" y="3082"/>
                    <a:pt x="8925" y="3174"/>
                    <a:pt x="8994" y="3219"/>
                  </a:cubicBezTo>
                  <a:cubicBezTo>
                    <a:pt x="9062" y="3311"/>
                    <a:pt x="9153" y="3333"/>
                    <a:pt x="9222" y="3333"/>
                  </a:cubicBezTo>
                  <a:cubicBezTo>
                    <a:pt x="9290" y="3333"/>
                    <a:pt x="9382" y="3311"/>
                    <a:pt x="9427" y="3242"/>
                  </a:cubicBezTo>
                  <a:cubicBezTo>
                    <a:pt x="9496" y="3174"/>
                    <a:pt x="9541" y="3105"/>
                    <a:pt x="9541" y="3037"/>
                  </a:cubicBezTo>
                  <a:cubicBezTo>
                    <a:pt x="9541" y="2968"/>
                    <a:pt x="9541" y="2854"/>
                    <a:pt x="9450" y="2808"/>
                  </a:cubicBezTo>
                  <a:cubicBezTo>
                    <a:pt x="9404" y="2786"/>
                    <a:pt x="9382" y="2740"/>
                    <a:pt x="9336" y="2740"/>
                  </a:cubicBezTo>
                  <a:cubicBezTo>
                    <a:pt x="9307" y="2721"/>
                    <a:pt x="9274" y="2714"/>
                    <a:pt x="9240" y="2714"/>
                  </a:cubicBezTo>
                  <a:close/>
                  <a:moveTo>
                    <a:pt x="10232" y="2773"/>
                  </a:moveTo>
                  <a:cubicBezTo>
                    <a:pt x="10215" y="2773"/>
                    <a:pt x="10198" y="2777"/>
                    <a:pt x="10180" y="2786"/>
                  </a:cubicBezTo>
                  <a:cubicBezTo>
                    <a:pt x="10089" y="2808"/>
                    <a:pt x="9998" y="2808"/>
                    <a:pt x="9975" y="2877"/>
                  </a:cubicBezTo>
                  <a:cubicBezTo>
                    <a:pt x="9929" y="2923"/>
                    <a:pt x="9861" y="3014"/>
                    <a:pt x="9884" y="3105"/>
                  </a:cubicBezTo>
                  <a:cubicBezTo>
                    <a:pt x="9884" y="3197"/>
                    <a:pt x="9929" y="3265"/>
                    <a:pt x="9975" y="3333"/>
                  </a:cubicBezTo>
                  <a:cubicBezTo>
                    <a:pt x="10056" y="3354"/>
                    <a:pt x="10119" y="3428"/>
                    <a:pt x="10197" y="3428"/>
                  </a:cubicBezTo>
                  <a:cubicBezTo>
                    <a:pt x="10206" y="3428"/>
                    <a:pt x="10216" y="3427"/>
                    <a:pt x="10226" y="3425"/>
                  </a:cubicBezTo>
                  <a:cubicBezTo>
                    <a:pt x="10295" y="3402"/>
                    <a:pt x="10363" y="3356"/>
                    <a:pt x="10432" y="3333"/>
                  </a:cubicBezTo>
                  <a:cubicBezTo>
                    <a:pt x="10454" y="3242"/>
                    <a:pt x="10523" y="3174"/>
                    <a:pt x="10523" y="3082"/>
                  </a:cubicBezTo>
                  <a:cubicBezTo>
                    <a:pt x="10500" y="2991"/>
                    <a:pt x="10454" y="2923"/>
                    <a:pt x="10432" y="2854"/>
                  </a:cubicBezTo>
                  <a:cubicBezTo>
                    <a:pt x="10358" y="2836"/>
                    <a:pt x="10299" y="2773"/>
                    <a:pt x="10232" y="2773"/>
                  </a:cubicBezTo>
                  <a:close/>
                  <a:moveTo>
                    <a:pt x="11128" y="2837"/>
                  </a:moveTo>
                  <a:cubicBezTo>
                    <a:pt x="11036" y="2837"/>
                    <a:pt x="10945" y="2866"/>
                    <a:pt x="10888" y="2923"/>
                  </a:cubicBezTo>
                  <a:cubicBezTo>
                    <a:pt x="10774" y="3037"/>
                    <a:pt x="10774" y="3288"/>
                    <a:pt x="10888" y="3402"/>
                  </a:cubicBezTo>
                  <a:cubicBezTo>
                    <a:pt x="10948" y="3462"/>
                    <a:pt x="11040" y="3491"/>
                    <a:pt x="11131" y="3491"/>
                  </a:cubicBezTo>
                  <a:cubicBezTo>
                    <a:pt x="11211" y="3491"/>
                    <a:pt x="11291" y="3468"/>
                    <a:pt x="11345" y="3425"/>
                  </a:cubicBezTo>
                  <a:cubicBezTo>
                    <a:pt x="11481" y="3288"/>
                    <a:pt x="11481" y="3060"/>
                    <a:pt x="11367" y="2923"/>
                  </a:cubicBezTo>
                  <a:cubicBezTo>
                    <a:pt x="11310" y="2866"/>
                    <a:pt x="11219" y="2837"/>
                    <a:pt x="11128" y="2837"/>
                  </a:cubicBezTo>
                  <a:close/>
                  <a:moveTo>
                    <a:pt x="2516" y="3146"/>
                  </a:moveTo>
                  <a:cubicBezTo>
                    <a:pt x="2507" y="3146"/>
                    <a:pt x="2498" y="3148"/>
                    <a:pt x="2488" y="3151"/>
                  </a:cubicBezTo>
                  <a:cubicBezTo>
                    <a:pt x="2443" y="3174"/>
                    <a:pt x="2397" y="3197"/>
                    <a:pt x="2329" y="3219"/>
                  </a:cubicBezTo>
                  <a:cubicBezTo>
                    <a:pt x="2329" y="3288"/>
                    <a:pt x="2260" y="3333"/>
                    <a:pt x="2283" y="3402"/>
                  </a:cubicBezTo>
                  <a:cubicBezTo>
                    <a:pt x="2306" y="3448"/>
                    <a:pt x="2329" y="3493"/>
                    <a:pt x="2351" y="3562"/>
                  </a:cubicBezTo>
                  <a:cubicBezTo>
                    <a:pt x="2361" y="3558"/>
                    <a:pt x="2370" y="3557"/>
                    <a:pt x="2378" y="3557"/>
                  </a:cubicBezTo>
                  <a:cubicBezTo>
                    <a:pt x="2427" y="3557"/>
                    <a:pt x="2452" y="3607"/>
                    <a:pt x="2511" y="3607"/>
                  </a:cubicBezTo>
                  <a:cubicBezTo>
                    <a:pt x="2580" y="3607"/>
                    <a:pt x="2602" y="3539"/>
                    <a:pt x="2671" y="3539"/>
                  </a:cubicBezTo>
                  <a:cubicBezTo>
                    <a:pt x="2671" y="3470"/>
                    <a:pt x="2739" y="3448"/>
                    <a:pt x="2739" y="3379"/>
                  </a:cubicBezTo>
                  <a:cubicBezTo>
                    <a:pt x="2739" y="3311"/>
                    <a:pt x="2671" y="3265"/>
                    <a:pt x="2671" y="3219"/>
                  </a:cubicBezTo>
                  <a:cubicBezTo>
                    <a:pt x="2612" y="3200"/>
                    <a:pt x="2570" y="3146"/>
                    <a:pt x="2516" y="3146"/>
                  </a:cubicBezTo>
                  <a:close/>
                  <a:moveTo>
                    <a:pt x="12075" y="2911"/>
                  </a:moveTo>
                  <a:cubicBezTo>
                    <a:pt x="11995" y="2911"/>
                    <a:pt x="11915" y="2945"/>
                    <a:pt x="11847" y="3014"/>
                  </a:cubicBezTo>
                  <a:cubicBezTo>
                    <a:pt x="11687" y="3174"/>
                    <a:pt x="11687" y="3356"/>
                    <a:pt x="11824" y="3493"/>
                  </a:cubicBezTo>
                  <a:cubicBezTo>
                    <a:pt x="11904" y="3573"/>
                    <a:pt x="11989" y="3613"/>
                    <a:pt x="12072" y="3613"/>
                  </a:cubicBezTo>
                  <a:cubicBezTo>
                    <a:pt x="12155" y="3613"/>
                    <a:pt x="12235" y="3573"/>
                    <a:pt x="12303" y="3493"/>
                  </a:cubicBezTo>
                  <a:cubicBezTo>
                    <a:pt x="12463" y="3356"/>
                    <a:pt x="12463" y="3174"/>
                    <a:pt x="12303" y="3014"/>
                  </a:cubicBezTo>
                  <a:cubicBezTo>
                    <a:pt x="12235" y="2945"/>
                    <a:pt x="12155" y="2911"/>
                    <a:pt x="12075" y="2911"/>
                  </a:cubicBezTo>
                  <a:close/>
                  <a:moveTo>
                    <a:pt x="3515" y="3219"/>
                  </a:moveTo>
                  <a:cubicBezTo>
                    <a:pt x="3447" y="3242"/>
                    <a:pt x="3378" y="3219"/>
                    <a:pt x="3333" y="3265"/>
                  </a:cubicBezTo>
                  <a:cubicBezTo>
                    <a:pt x="3287" y="3333"/>
                    <a:pt x="3242" y="3356"/>
                    <a:pt x="3264" y="3425"/>
                  </a:cubicBezTo>
                  <a:cubicBezTo>
                    <a:pt x="3264" y="3493"/>
                    <a:pt x="3242" y="3562"/>
                    <a:pt x="3310" y="3607"/>
                  </a:cubicBezTo>
                  <a:cubicBezTo>
                    <a:pt x="3347" y="3645"/>
                    <a:pt x="3369" y="3682"/>
                    <a:pt x="3413" y="3682"/>
                  </a:cubicBezTo>
                  <a:cubicBezTo>
                    <a:pt x="3423" y="3682"/>
                    <a:pt x="3434" y="3680"/>
                    <a:pt x="3447" y="3676"/>
                  </a:cubicBezTo>
                  <a:cubicBezTo>
                    <a:pt x="3474" y="3676"/>
                    <a:pt x="3502" y="3680"/>
                    <a:pt x="3528" y="3680"/>
                  </a:cubicBezTo>
                  <a:cubicBezTo>
                    <a:pt x="3567" y="3680"/>
                    <a:pt x="3602" y="3671"/>
                    <a:pt x="3630" y="3630"/>
                  </a:cubicBezTo>
                  <a:cubicBezTo>
                    <a:pt x="3675" y="3585"/>
                    <a:pt x="3721" y="3562"/>
                    <a:pt x="3698" y="3470"/>
                  </a:cubicBezTo>
                  <a:cubicBezTo>
                    <a:pt x="3698" y="3425"/>
                    <a:pt x="3744" y="3333"/>
                    <a:pt x="3652" y="3288"/>
                  </a:cubicBezTo>
                  <a:cubicBezTo>
                    <a:pt x="3630" y="3242"/>
                    <a:pt x="3584" y="3219"/>
                    <a:pt x="3515" y="3219"/>
                  </a:cubicBezTo>
                  <a:close/>
                  <a:moveTo>
                    <a:pt x="13021" y="3005"/>
                  </a:moveTo>
                  <a:cubicBezTo>
                    <a:pt x="12941" y="3005"/>
                    <a:pt x="12859" y="3039"/>
                    <a:pt x="12783" y="3105"/>
                  </a:cubicBezTo>
                  <a:cubicBezTo>
                    <a:pt x="12646" y="3265"/>
                    <a:pt x="12646" y="3448"/>
                    <a:pt x="12783" y="3585"/>
                  </a:cubicBezTo>
                  <a:cubicBezTo>
                    <a:pt x="12851" y="3676"/>
                    <a:pt x="12919" y="3699"/>
                    <a:pt x="13034" y="3699"/>
                  </a:cubicBezTo>
                  <a:cubicBezTo>
                    <a:pt x="13125" y="3699"/>
                    <a:pt x="13193" y="3676"/>
                    <a:pt x="13262" y="3607"/>
                  </a:cubicBezTo>
                  <a:cubicBezTo>
                    <a:pt x="13399" y="3448"/>
                    <a:pt x="13422" y="3265"/>
                    <a:pt x="13262" y="3128"/>
                  </a:cubicBezTo>
                  <a:cubicBezTo>
                    <a:pt x="13191" y="3045"/>
                    <a:pt x="13107" y="3005"/>
                    <a:pt x="13021" y="3005"/>
                  </a:cubicBezTo>
                  <a:close/>
                  <a:moveTo>
                    <a:pt x="4428" y="3288"/>
                  </a:moveTo>
                  <a:cubicBezTo>
                    <a:pt x="4360" y="3288"/>
                    <a:pt x="4314" y="3311"/>
                    <a:pt x="4292" y="3356"/>
                  </a:cubicBezTo>
                  <a:cubicBezTo>
                    <a:pt x="4246" y="3402"/>
                    <a:pt x="4200" y="3425"/>
                    <a:pt x="4177" y="3470"/>
                  </a:cubicBezTo>
                  <a:cubicBezTo>
                    <a:pt x="4177" y="3562"/>
                    <a:pt x="4155" y="3653"/>
                    <a:pt x="4246" y="3699"/>
                  </a:cubicBezTo>
                  <a:cubicBezTo>
                    <a:pt x="4269" y="3722"/>
                    <a:pt x="4269" y="3722"/>
                    <a:pt x="4292" y="3744"/>
                  </a:cubicBezTo>
                  <a:cubicBezTo>
                    <a:pt x="4314" y="3790"/>
                    <a:pt x="4360" y="3790"/>
                    <a:pt x="4428" y="3790"/>
                  </a:cubicBezTo>
                  <a:cubicBezTo>
                    <a:pt x="4497" y="3790"/>
                    <a:pt x="4543" y="3790"/>
                    <a:pt x="4565" y="3744"/>
                  </a:cubicBezTo>
                  <a:cubicBezTo>
                    <a:pt x="4588" y="3722"/>
                    <a:pt x="4611" y="3699"/>
                    <a:pt x="4634" y="3676"/>
                  </a:cubicBezTo>
                  <a:cubicBezTo>
                    <a:pt x="4680" y="3653"/>
                    <a:pt x="4680" y="3607"/>
                    <a:pt x="4680" y="3539"/>
                  </a:cubicBezTo>
                  <a:cubicBezTo>
                    <a:pt x="4680" y="3493"/>
                    <a:pt x="4680" y="3448"/>
                    <a:pt x="4634" y="3425"/>
                  </a:cubicBezTo>
                  <a:cubicBezTo>
                    <a:pt x="4611" y="3402"/>
                    <a:pt x="4588" y="3379"/>
                    <a:pt x="4565" y="3356"/>
                  </a:cubicBezTo>
                  <a:cubicBezTo>
                    <a:pt x="4543" y="3311"/>
                    <a:pt x="4497" y="3288"/>
                    <a:pt x="4428" y="3288"/>
                  </a:cubicBezTo>
                  <a:close/>
                  <a:moveTo>
                    <a:pt x="13969" y="3060"/>
                  </a:moveTo>
                  <a:cubicBezTo>
                    <a:pt x="13855" y="3060"/>
                    <a:pt x="13787" y="3128"/>
                    <a:pt x="13696" y="3151"/>
                  </a:cubicBezTo>
                  <a:cubicBezTo>
                    <a:pt x="13650" y="3197"/>
                    <a:pt x="13581" y="3379"/>
                    <a:pt x="13581" y="3425"/>
                  </a:cubicBezTo>
                  <a:cubicBezTo>
                    <a:pt x="13581" y="3516"/>
                    <a:pt x="13627" y="3607"/>
                    <a:pt x="13696" y="3676"/>
                  </a:cubicBezTo>
                  <a:cubicBezTo>
                    <a:pt x="13718" y="3722"/>
                    <a:pt x="13878" y="3790"/>
                    <a:pt x="13947" y="3790"/>
                  </a:cubicBezTo>
                  <a:cubicBezTo>
                    <a:pt x="14038" y="3790"/>
                    <a:pt x="14129" y="3744"/>
                    <a:pt x="14198" y="3676"/>
                  </a:cubicBezTo>
                  <a:cubicBezTo>
                    <a:pt x="14266" y="3630"/>
                    <a:pt x="14312" y="3539"/>
                    <a:pt x="14312" y="3425"/>
                  </a:cubicBezTo>
                  <a:cubicBezTo>
                    <a:pt x="14312" y="3333"/>
                    <a:pt x="14266" y="3265"/>
                    <a:pt x="14221" y="3174"/>
                  </a:cubicBezTo>
                  <a:cubicBezTo>
                    <a:pt x="14198" y="3128"/>
                    <a:pt x="14015" y="3060"/>
                    <a:pt x="13969" y="3060"/>
                  </a:cubicBezTo>
                  <a:close/>
                  <a:moveTo>
                    <a:pt x="5385" y="3352"/>
                  </a:moveTo>
                  <a:cubicBezTo>
                    <a:pt x="5377" y="3352"/>
                    <a:pt x="5371" y="3353"/>
                    <a:pt x="5364" y="3356"/>
                  </a:cubicBezTo>
                  <a:cubicBezTo>
                    <a:pt x="5296" y="3356"/>
                    <a:pt x="5205" y="3379"/>
                    <a:pt x="5159" y="3448"/>
                  </a:cubicBezTo>
                  <a:cubicBezTo>
                    <a:pt x="5136" y="3493"/>
                    <a:pt x="5090" y="3562"/>
                    <a:pt x="5090" y="3630"/>
                  </a:cubicBezTo>
                  <a:cubicBezTo>
                    <a:pt x="5113" y="3699"/>
                    <a:pt x="5113" y="3767"/>
                    <a:pt x="5182" y="3813"/>
                  </a:cubicBezTo>
                  <a:cubicBezTo>
                    <a:pt x="5219" y="3850"/>
                    <a:pt x="5287" y="3887"/>
                    <a:pt x="5335" y="3887"/>
                  </a:cubicBezTo>
                  <a:cubicBezTo>
                    <a:pt x="5346" y="3887"/>
                    <a:pt x="5356" y="3885"/>
                    <a:pt x="5364" y="3881"/>
                  </a:cubicBezTo>
                  <a:cubicBezTo>
                    <a:pt x="5433" y="3858"/>
                    <a:pt x="5501" y="3881"/>
                    <a:pt x="5547" y="3813"/>
                  </a:cubicBezTo>
                  <a:cubicBezTo>
                    <a:pt x="5593" y="3744"/>
                    <a:pt x="5615" y="3676"/>
                    <a:pt x="5615" y="3630"/>
                  </a:cubicBezTo>
                  <a:cubicBezTo>
                    <a:pt x="5615" y="3562"/>
                    <a:pt x="5570" y="3493"/>
                    <a:pt x="5547" y="3425"/>
                  </a:cubicBezTo>
                  <a:cubicBezTo>
                    <a:pt x="5488" y="3405"/>
                    <a:pt x="5429" y="3352"/>
                    <a:pt x="5385" y="3352"/>
                  </a:cubicBezTo>
                  <a:close/>
                  <a:moveTo>
                    <a:pt x="14885" y="3145"/>
                  </a:moveTo>
                  <a:cubicBezTo>
                    <a:pt x="14791" y="3145"/>
                    <a:pt x="14700" y="3185"/>
                    <a:pt x="14631" y="3265"/>
                  </a:cubicBezTo>
                  <a:cubicBezTo>
                    <a:pt x="14494" y="3425"/>
                    <a:pt x="14494" y="3630"/>
                    <a:pt x="14631" y="3790"/>
                  </a:cubicBezTo>
                  <a:cubicBezTo>
                    <a:pt x="14708" y="3856"/>
                    <a:pt x="14801" y="3890"/>
                    <a:pt x="14894" y="3890"/>
                  </a:cubicBezTo>
                  <a:cubicBezTo>
                    <a:pt x="14995" y="3890"/>
                    <a:pt x="15096" y="3850"/>
                    <a:pt x="15179" y="3767"/>
                  </a:cubicBezTo>
                  <a:cubicBezTo>
                    <a:pt x="15316" y="3607"/>
                    <a:pt x="15316" y="3425"/>
                    <a:pt x="15156" y="3265"/>
                  </a:cubicBezTo>
                  <a:cubicBezTo>
                    <a:pt x="15076" y="3185"/>
                    <a:pt x="14979" y="3145"/>
                    <a:pt x="14885" y="3145"/>
                  </a:cubicBezTo>
                  <a:close/>
                  <a:moveTo>
                    <a:pt x="15636" y="3311"/>
                  </a:moveTo>
                  <a:cubicBezTo>
                    <a:pt x="15590" y="3356"/>
                    <a:pt x="15522" y="3402"/>
                    <a:pt x="15522" y="3470"/>
                  </a:cubicBezTo>
                  <a:cubicBezTo>
                    <a:pt x="15499" y="3607"/>
                    <a:pt x="15476" y="3744"/>
                    <a:pt x="15613" y="3858"/>
                  </a:cubicBezTo>
                  <a:cubicBezTo>
                    <a:pt x="15665" y="3936"/>
                    <a:pt x="15760" y="3962"/>
                    <a:pt x="15854" y="3962"/>
                  </a:cubicBezTo>
                  <a:cubicBezTo>
                    <a:pt x="15926" y="3962"/>
                    <a:pt x="15997" y="3947"/>
                    <a:pt x="16047" y="3927"/>
                  </a:cubicBezTo>
                  <a:cubicBezTo>
                    <a:pt x="16069" y="3927"/>
                    <a:pt x="16115" y="3904"/>
                    <a:pt x="16069" y="3836"/>
                  </a:cubicBezTo>
                  <a:cubicBezTo>
                    <a:pt x="16047" y="3767"/>
                    <a:pt x="15955" y="3722"/>
                    <a:pt x="15932" y="3653"/>
                  </a:cubicBezTo>
                  <a:cubicBezTo>
                    <a:pt x="15910" y="3585"/>
                    <a:pt x="15864" y="3562"/>
                    <a:pt x="15818" y="3493"/>
                  </a:cubicBezTo>
                  <a:cubicBezTo>
                    <a:pt x="15795" y="3448"/>
                    <a:pt x="15750" y="3402"/>
                    <a:pt x="15727" y="3333"/>
                  </a:cubicBezTo>
                  <a:cubicBezTo>
                    <a:pt x="15704" y="3333"/>
                    <a:pt x="15704" y="3311"/>
                    <a:pt x="15681" y="3311"/>
                  </a:cubicBezTo>
                  <a:close/>
                  <a:moveTo>
                    <a:pt x="6312" y="3430"/>
                  </a:moveTo>
                  <a:cubicBezTo>
                    <a:pt x="6243" y="3430"/>
                    <a:pt x="6175" y="3459"/>
                    <a:pt x="6118" y="3516"/>
                  </a:cubicBezTo>
                  <a:cubicBezTo>
                    <a:pt x="6003" y="3630"/>
                    <a:pt x="6003" y="3790"/>
                    <a:pt x="6118" y="3904"/>
                  </a:cubicBezTo>
                  <a:cubicBezTo>
                    <a:pt x="6175" y="3961"/>
                    <a:pt x="6243" y="3990"/>
                    <a:pt x="6312" y="3990"/>
                  </a:cubicBezTo>
                  <a:cubicBezTo>
                    <a:pt x="6380" y="3990"/>
                    <a:pt x="6448" y="3961"/>
                    <a:pt x="6506" y="3904"/>
                  </a:cubicBezTo>
                  <a:cubicBezTo>
                    <a:pt x="6620" y="3790"/>
                    <a:pt x="6620" y="3630"/>
                    <a:pt x="6506" y="3516"/>
                  </a:cubicBezTo>
                  <a:cubicBezTo>
                    <a:pt x="6448" y="3459"/>
                    <a:pt x="6380" y="3430"/>
                    <a:pt x="6312" y="3430"/>
                  </a:cubicBezTo>
                  <a:close/>
                  <a:moveTo>
                    <a:pt x="7259" y="3516"/>
                  </a:moveTo>
                  <a:cubicBezTo>
                    <a:pt x="7190" y="3516"/>
                    <a:pt x="7099" y="3539"/>
                    <a:pt x="7053" y="3585"/>
                  </a:cubicBezTo>
                  <a:cubicBezTo>
                    <a:pt x="7008" y="3653"/>
                    <a:pt x="6962" y="3722"/>
                    <a:pt x="6962" y="3790"/>
                  </a:cubicBezTo>
                  <a:cubicBezTo>
                    <a:pt x="6962" y="3881"/>
                    <a:pt x="6985" y="3950"/>
                    <a:pt x="7053" y="4018"/>
                  </a:cubicBezTo>
                  <a:cubicBezTo>
                    <a:pt x="7099" y="4064"/>
                    <a:pt x="7190" y="4087"/>
                    <a:pt x="7259" y="4110"/>
                  </a:cubicBezTo>
                  <a:cubicBezTo>
                    <a:pt x="7327" y="4110"/>
                    <a:pt x="7396" y="4041"/>
                    <a:pt x="7464" y="4018"/>
                  </a:cubicBezTo>
                  <a:cubicBezTo>
                    <a:pt x="7487" y="3950"/>
                    <a:pt x="7533" y="3881"/>
                    <a:pt x="7556" y="3813"/>
                  </a:cubicBezTo>
                  <a:cubicBezTo>
                    <a:pt x="7556" y="3722"/>
                    <a:pt x="7510" y="3653"/>
                    <a:pt x="7464" y="3607"/>
                  </a:cubicBezTo>
                  <a:cubicBezTo>
                    <a:pt x="7419" y="3539"/>
                    <a:pt x="7327" y="3516"/>
                    <a:pt x="7259" y="3516"/>
                  </a:cubicBezTo>
                  <a:close/>
                  <a:moveTo>
                    <a:pt x="8196" y="3564"/>
                  </a:moveTo>
                  <a:cubicBezTo>
                    <a:pt x="8124" y="3564"/>
                    <a:pt x="8055" y="3587"/>
                    <a:pt x="8012" y="3630"/>
                  </a:cubicBezTo>
                  <a:cubicBezTo>
                    <a:pt x="7875" y="3744"/>
                    <a:pt x="7875" y="3950"/>
                    <a:pt x="7989" y="4064"/>
                  </a:cubicBezTo>
                  <a:cubicBezTo>
                    <a:pt x="8046" y="4121"/>
                    <a:pt x="8126" y="4149"/>
                    <a:pt x="8206" y="4149"/>
                  </a:cubicBezTo>
                  <a:cubicBezTo>
                    <a:pt x="8286" y="4149"/>
                    <a:pt x="8366" y="4121"/>
                    <a:pt x="8423" y="4064"/>
                  </a:cubicBezTo>
                  <a:cubicBezTo>
                    <a:pt x="8537" y="3950"/>
                    <a:pt x="8537" y="3767"/>
                    <a:pt x="8423" y="3653"/>
                  </a:cubicBezTo>
                  <a:cubicBezTo>
                    <a:pt x="8363" y="3593"/>
                    <a:pt x="8277" y="3564"/>
                    <a:pt x="8196" y="3564"/>
                  </a:cubicBezTo>
                  <a:close/>
                  <a:moveTo>
                    <a:pt x="9153" y="3630"/>
                  </a:moveTo>
                  <a:cubicBezTo>
                    <a:pt x="9085" y="3630"/>
                    <a:pt x="9016" y="3653"/>
                    <a:pt x="8948" y="3722"/>
                  </a:cubicBezTo>
                  <a:cubicBezTo>
                    <a:pt x="8879" y="3790"/>
                    <a:pt x="8834" y="3881"/>
                    <a:pt x="8834" y="3950"/>
                  </a:cubicBezTo>
                  <a:cubicBezTo>
                    <a:pt x="8857" y="4018"/>
                    <a:pt x="8834" y="4110"/>
                    <a:pt x="8948" y="4155"/>
                  </a:cubicBezTo>
                  <a:cubicBezTo>
                    <a:pt x="8971" y="4246"/>
                    <a:pt x="9085" y="4269"/>
                    <a:pt x="9153" y="4269"/>
                  </a:cubicBezTo>
                  <a:cubicBezTo>
                    <a:pt x="9222" y="4269"/>
                    <a:pt x="9313" y="4246"/>
                    <a:pt x="9382" y="4178"/>
                  </a:cubicBezTo>
                  <a:cubicBezTo>
                    <a:pt x="9427" y="4110"/>
                    <a:pt x="9473" y="4041"/>
                    <a:pt x="9473" y="3950"/>
                  </a:cubicBezTo>
                  <a:cubicBezTo>
                    <a:pt x="9473" y="3881"/>
                    <a:pt x="9450" y="3813"/>
                    <a:pt x="9382" y="3744"/>
                  </a:cubicBezTo>
                  <a:cubicBezTo>
                    <a:pt x="9313" y="3676"/>
                    <a:pt x="9245" y="3630"/>
                    <a:pt x="9153" y="3630"/>
                  </a:cubicBezTo>
                  <a:close/>
                  <a:moveTo>
                    <a:pt x="10097" y="3721"/>
                  </a:moveTo>
                  <a:cubicBezTo>
                    <a:pt x="10032" y="3721"/>
                    <a:pt x="9969" y="3750"/>
                    <a:pt x="9907" y="3813"/>
                  </a:cubicBezTo>
                  <a:cubicBezTo>
                    <a:pt x="9747" y="3973"/>
                    <a:pt x="9747" y="4110"/>
                    <a:pt x="9884" y="4246"/>
                  </a:cubicBezTo>
                  <a:cubicBezTo>
                    <a:pt x="9955" y="4329"/>
                    <a:pt x="10026" y="4369"/>
                    <a:pt x="10097" y="4369"/>
                  </a:cubicBezTo>
                  <a:cubicBezTo>
                    <a:pt x="10163" y="4369"/>
                    <a:pt x="10229" y="4335"/>
                    <a:pt x="10295" y="4269"/>
                  </a:cubicBezTo>
                  <a:cubicBezTo>
                    <a:pt x="10454" y="4110"/>
                    <a:pt x="10477" y="3973"/>
                    <a:pt x="10340" y="3836"/>
                  </a:cubicBezTo>
                  <a:cubicBezTo>
                    <a:pt x="10254" y="3761"/>
                    <a:pt x="10174" y="3721"/>
                    <a:pt x="10097" y="3721"/>
                  </a:cubicBezTo>
                  <a:close/>
                  <a:moveTo>
                    <a:pt x="11014" y="3796"/>
                  </a:moveTo>
                  <a:cubicBezTo>
                    <a:pt x="10922" y="3796"/>
                    <a:pt x="10831" y="3824"/>
                    <a:pt x="10774" y="3881"/>
                  </a:cubicBezTo>
                  <a:cubicBezTo>
                    <a:pt x="10683" y="4018"/>
                    <a:pt x="10683" y="4246"/>
                    <a:pt x="10797" y="4361"/>
                  </a:cubicBezTo>
                  <a:cubicBezTo>
                    <a:pt x="10851" y="4415"/>
                    <a:pt x="10937" y="4444"/>
                    <a:pt x="11024" y="4444"/>
                  </a:cubicBezTo>
                  <a:cubicBezTo>
                    <a:pt x="11119" y="4444"/>
                    <a:pt x="11216" y="4409"/>
                    <a:pt x="11276" y="4338"/>
                  </a:cubicBezTo>
                  <a:cubicBezTo>
                    <a:pt x="11390" y="4224"/>
                    <a:pt x="11367" y="3973"/>
                    <a:pt x="11253" y="3881"/>
                  </a:cubicBezTo>
                  <a:cubicBezTo>
                    <a:pt x="11196" y="3824"/>
                    <a:pt x="11105" y="3796"/>
                    <a:pt x="11014" y="3796"/>
                  </a:cubicBezTo>
                  <a:close/>
                  <a:moveTo>
                    <a:pt x="1557" y="4032"/>
                  </a:moveTo>
                  <a:cubicBezTo>
                    <a:pt x="1542" y="4032"/>
                    <a:pt x="1525" y="4035"/>
                    <a:pt x="1507" y="4041"/>
                  </a:cubicBezTo>
                  <a:cubicBezTo>
                    <a:pt x="1484" y="4041"/>
                    <a:pt x="1461" y="4035"/>
                    <a:pt x="1441" y="4035"/>
                  </a:cubicBezTo>
                  <a:cubicBezTo>
                    <a:pt x="1421" y="4035"/>
                    <a:pt x="1404" y="4041"/>
                    <a:pt x="1393" y="4064"/>
                  </a:cubicBezTo>
                  <a:cubicBezTo>
                    <a:pt x="1370" y="4087"/>
                    <a:pt x="1324" y="4224"/>
                    <a:pt x="1301" y="4246"/>
                  </a:cubicBezTo>
                  <a:cubicBezTo>
                    <a:pt x="1301" y="4315"/>
                    <a:pt x="1324" y="4338"/>
                    <a:pt x="1370" y="4383"/>
                  </a:cubicBezTo>
                  <a:cubicBezTo>
                    <a:pt x="1419" y="4420"/>
                    <a:pt x="1474" y="4444"/>
                    <a:pt x="1526" y="4444"/>
                  </a:cubicBezTo>
                  <a:cubicBezTo>
                    <a:pt x="1570" y="4444"/>
                    <a:pt x="1612" y="4426"/>
                    <a:pt x="1644" y="4383"/>
                  </a:cubicBezTo>
                  <a:cubicBezTo>
                    <a:pt x="1735" y="4292"/>
                    <a:pt x="1735" y="4178"/>
                    <a:pt x="1644" y="4087"/>
                  </a:cubicBezTo>
                  <a:cubicBezTo>
                    <a:pt x="1627" y="4053"/>
                    <a:pt x="1598" y="4032"/>
                    <a:pt x="1557" y="4032"/>
                  </a:cubicBezTo>
                  <a:close/>
                  <a:moveTo>
                    <a:pt x="11981" y="3870"/>
                  </a:moveTo>
                  <a:cubicBezTo>
                    <a:pt x="11898" y="3870"/>
                    <a:pt x="11812" y="3904"/>
                    <a:pt x="11733" y="3973"/>
                  </a:cubicBezTo>
                  <a:cubicBezTo>
                    <a:pt x="11596" y="4132"/>
                    <a:pt x="11596" y="4292"/>
                    <a:pt x="11755" y="4452"/>
                  </a:cubicBezTo>
                  <a:cubicBezTo>
                    <a:pt x="11824" y="4520"/>
                    <a:pt x="11904" y="4555"/>
                    <a:pt x="11984" y="4555"/>
                  </a:cubicBezTo>
                  <a:cubicBezTo>
                    <a:pt x="12064" y="4555"/>
                    <a:pt x="12143" y="4520"/>
                    <a:pt x="12212" y="4452"/>
                  </a:cubicBezTo>
                  <a:cubicBezTo>
                    <a:pt x="12372" y="4292"/>
                    <a:pt x="12372" y="4132"/>
                    <a:pt x="12212" y="3973"/>
                  </a:cubicBezTo>
                  <a:cubicBezTo>
                    <a:pt x="12143" y="3904"/>
                    <a:pt x="12064" y="3870"/>
                    <a:pt x="11981" y="3870"/>
                  </a:cubicBezTo>
                  <a:close/>
                  <a:moveTo>
                    <a:pt x="2471" y="4106"/>
                  </a:moveTo>
                  <a:cubicBezTo>
                    <a:pt x="2462" y="4106"/>
                    <a:pt x="2453" y="4107"/>
                    <a:pt x="2443" y="4110"/>
                  </a:cubicBezTo>
                  <a:cubicBezTo>
                    <a:pt x="2397" y="4110"/>
                    <a:pt x="2351" y="4155"/>
                    <a:pt x="2283" y="4155"/>
                  </a:cubicBezTo>
                  <a:cubicBezTo>
                    <a:pt x="2306" y="4224"/>
                    <a:pt x="2237" y="4269"/>
                    <a:pt x="2237" y="4315"/>
                  </a:cubicBezTo>
                  <a:cubicBezTo>
                    <a:pt x="2214" y="4406"/>
                    <a:pt x="2306" y="4429"/>
                    <a:pt x="2283" y="4498"/>
                  </a:cubicBezTo>
                  <a:cubicBezTo>
                    <a:pt x="2351" y="4520"/>
                    <a:pt x="2397" y="4543"/>
                    <a:pt x="2443" y="4566"/>
                  </a:cubicBezTo>
                  <a:cubicBezTo>
                    <a:pt x="2452" y="4569"/>
                    <a:pt x="2462" y="4571"/>
                    <a:pt x="2471" y="4571"/>
                  </a:cubicBezTo>
                  <a:cubicBezTo>
                    <a:pt x="2530" y="4571"/>
                    <a:pt x="2586" y="4517"/>
                    <a:pt x="2625" y="4498"/>
                  </a:cubicBezTo>
                  <a:cubicBezTo>
                    <a:pt x="2648" y="4475"/>
                    <a:pt x="2671" y="4406"/>
                    <a:pt x="2694" y="4338"/>
                  </a:cubicBezTo>
                  <a:cubicBezTo>
                    <a:pt x="2717" y="4269"/>
                    <a:pt x="2625" y="4224"/>
                    <a:pt x="2625" y="4155"/>
                  </a:cubicBezTo>
                  <a:cubicBezTo>
                    <a:pt x="2618" y="4158"/>
                    <a:pt x="2610" y="4159"/>
                    <a:pt x="2604" y="4159"/>
                  </a:cubicBezTo>
                  <a:cubicBezTo>
                    <a:pt x="2557" y="4159"/>
                    <a:pt x="2531" y="4106"/>
                    <a:pt x="2471" y="4106"/>
                  </a:cubicBezTo>
                  <a:close/>
                  <a:moveTo>
                    <a:pt x="3392" y="4175"/>
                  </a:moveTo>
                  <a:cubicBezTo>
                    <a:pt x="3325" y="4175"/>
                    <a:pt x="3255" y="4198"/>
                    <a:pt x="3219" y="4246"/>
                  </a:cubicBezTo>
                  <a:cubicBezTo>
                    <a:pt x="3150" y="4338"/>
                    <a:pt x="3150" y="4498"/>
                    <a:pt x="3219" y="4566"/>
                  </a:cubicBezTo>
                  <a:cubicBezTo>
                    <a:pt x="3261" y="4608"/>
                    <a:pt x="3323" y="4626"/>
                    <a:pt x="3385" y="4626"/>
                  </a:cubicBezTo>
                  <a:cubicBezTo>
                    <a:pt x="3455" y="4626"/>
                    <a:pt x="3524" y="4603"/>
                    <a:pt x="3561" y="4566"/>
                  </a:cubicBezTo>
                  <a:cubicBezTo>
                    <a:pt x="3630" y="4475"/>
                    <a:pt x="3630" y="4292"/>
                    <a:pt x="3538" y="4224"/>
                  </a:cubicBezTo>
                  <a:cubicBezTo>
                    <a:pt x="3506" y="4192"/>
                    <a:pt x="3450" y="4175"/>
                    <a:pt x="3392" y="4175"/>
                  </a:cubicBezTo>
                  <a:close/>
                  <a:moveTo>
                    <a:pt x="12922" y="3961"/>
                  </a:moveTo>
                  <a:cubicBezTo>
                    <a:pt x="12840" y="3961"/>
                    <a:pt x="12760" y="3995"/>
                    <a:pt x="12691" y="4064"/>
                  </a:cubicBezTo>
                  <a:cubicBezTo>
                    <a:pt x="12554" y="4224"/>
                    <a:pt x="12531" y="4383"/>
                    <a:pt x="12691" y="4543"/>
                  </a:cubicBezTo>
                  <a:cubicBezTo>
                    <a:pt x="12771" y="4623"/>
                    <a:pt x="12851" y="4663"/>
                    <a:pt x="12931" y="4663"/>
                  </a:cubicBezTo>
                  <a:cubicBezTo>
                    <a:pt x="13011" y="4663"/>
                    <a:pt x="13091" y="4623"/>
                    <a:pt x="13171" y="4543"/>
                  </a:cubicBezTo>
                  <a:cubicBezTo>
                    <a:pt x="13307" y="4383"/>
                    <a:pt x="13307" y="4224"/>
                    <a:pt x="13171" y="4064"/>
                  </a:cubicBezTo>
                  <a:cubicBezTo>
                    <a:pt x="13091" y="3995"/>
                    <a:pt x="13005" y="3961"/>
                    <a:pt x="12922" y="3961"/>
                  </a:cubicBezTo>
                  <a:close/>
                  <a:moveTo>
                    <a:pt x="13878" y="3995"/>
                  </a:moveTo>
                  <a:cubicBezTo>
                    <a:pt x="13787" y="3995"/>
                    <a:pt x="13696" y="4018"/>
                    <a:pt x="13627" y="4087"/>
                  </a:cubicBezTo>
                  <a:cubicBezTo>
                    <a:pt x="13604" y="4110"/>
                    <a:pt x="13513" y="4292"/>
                    <a:pt x="13513" y="4338"/>
                  </a:cubicBezTo>
                  <a:cubicBezTo>
                    <a:pt x="13536" y="4429"/>
                    <a:pt x="13536" y="4543"/>
                    <a:pt x="13627" y="4612"/>
                  </a:cubicBezTo>
                  <a:cubicBezTo>
                    <a:pt x="13696" y="4680"/>
                    <a:pt x="13787" y="4703"/>
                    <a:pt x="13878" y="4726"/>
                  </a:cubicBezTo>
                  <a:cubicBezTo>
                    <a:pt x="13969" y="4726"/>
                    <a:pt x="14061" y="4680"/>
                    <a:pt x="14129" y="4612"/>
                  </a:cubicBezTo>
                  <a:cubicBezTo>
                    <a:pt x="14175" y="4589"/>
                    <a:pt x="14243" y="4406"/>
                    <a:pt x="14243" y="4361"/>
                  </a:cubicBezTo>
                  <a:cubicBezTo>
                    <a:pt x="14221" y="4269"/>
                    <a:pt x="14198" y="4178"/>
                    <a:pt x="14152" y="4087"/>
                  </a:cubicBezTo>
                  <a:cubicBezTo>
                    <a:pt x="14061" y="4018"/>
                    <a:pt x="13969" y="3995"/>
                    <a:pt x="13878" y="3995"/>
                  </a:cubicBezTo>
                  <a:close/>
                  <a:moveTo>
                    <a:pt x="4329" y="4252"/>
                  </a:moveTo>
                  <a:cubicBezTo>
                    <a:pt x="4274" y="4252"/>
                    <a:pt x="4223" y="4281"/>
                    <a:pt x="4177" y="4338"/>
                  </a:cubicBezTo>
                  <a:cubicBezTo>
                    <a:pt x="4063" y="4452"/>
                    <a:pt x="4063" y="4543"/>
                    <a:pt x="4177" y="4657"/>
                  </a:cubicBezTo>
                  <a:cubicBezTo>
                    <a:pt x="4234" y="4714"/>
                    <a:pt x="4286" y="4743"/>
                    <a:pt x="4337" y="4743"/>
                  </a:cubicBezTo>
                  <a:cubicBezTo>
                    <a:pt x="4389" y="4743"/>
                    <a:pt x="4440" y="4714"/>
                    <a:pt x="4497" y="4657"/>
                  </a:cubicBezTo>
                  <a:cubicBezTo>
                    <a:pt x="4611" y="4543"/>
                    <a:pt x="4611" y="4429"/>
                    <a:pt x="4497" y="4338"/>
                  </a:cubicBezTo>
                  <a:cubicBezTo>
                    <a:pt x="4440" y="4281"/>
                    <a:pt x="4383" y="4252"/>
                    <a:pt x="4329" y="4252"/>
                  </a:cubicBezTo>
                  <a:close/>
                  <a:moveTo>
                    <a:pt x="14837" y="4078"/>
                  </a:moveTo>
                  <a:cubicBezTo>
                    <a:pt x="14736" y="4078"/>
                    <a:pt x="14634" y="4118"/>
                    <a:pt x="14563" y="4201"/>
                  </a:cubicBezTo>
                  <a:cubicBezTo>
                    <a:pt x="14426" y="4361"/>
                    <a:pt x="14426" y="4566"/>
                    <a:pt x="14563" y="4703"/>
                  </a:cubicBezTo>
                  <a:cubicBezTo>
                    <a:pt x="14629" y="4780"/>
                    <a:pt x="14726" y="4814"/>
                    <a:pt x="14822" y="4814"/>
                  </a:cubicBezTo>
                  <a:cubicBezTo>
                    <a:pt x="14926" y="4814"/>
                    <a:pt x="15029" y="4774"/>
                    <a:pt x="15088" y="4703"/>
                  </a:cubicBezTo>
                  <a:cubicBezTo>
                    <a:pt x="15225" y="4543"/>
                    <a:pt x="15225" y="4338"/>
                    <a:pt x="15088" y="4178"/>
                  </a:cubicBezTo>
                  <a:cubicBezTo>
                    <a:pt x="15022" y="4112"/>
                    <a:pt x="14930" y="4078"/>
                    <a:pt x="14837" y="4078"/>
                  </a:cubicBezTo>
                  <a:close/>
                  <a:moveTo>
                    <a:pt x="5276" y="4338"/>
                  </a:moveTo>
                  <a:cubicBezTo>
                    <a:pt x="5199" y="4338"/>
                    <a:pt x="5125" y="4361"/>
                    <a:pt x="5090" y="4406"/>
                  </a:cubicBezTo>
                  <a:cubicBezTo>
                    <a:pt x="4999" y="4498"/>
                    <a:pt x="5022" y="4703"/>
                    <a:pt x="5113" y="4794"/>
                  </a:cubicBezTo>
                  <a:cubicBezTo>
                    <a:pt x="5156" y="4826"/>
                    <a:pt x="5223" y="4843"/>
                    <a:pt x="5289" y="4843"/>
                  </a:cubicBezTo>
                  <a:cubicBezTo>
                    <a:pt x="5366" y="4843"/>
                    <a:pt x="5442" y="4820"/>
                    <a:pt x="5478" y="4771"/>
                  </a:cubicBezTo>
                  <a:cubicBezTo>
                    <a:pt x="5547" y="4680"/>
                    <a:pt x="5547" y="4475"/>
                    <a:pt x="5478" y="4406"/>
                  </a:cubicBezTo>
                  <a:cubicBezTo>
                    <a:pt x="5433" y="4361"/>
                    <a:pt x="5353" y="4338"/>
                    <a:pt x="5276" y="4338"/>
                  </a:cubicBezTo>
                  <a:close/>
                  <a:moveTo>
                    <a:pt x="15773" y="4178"/>
                  </a:moveTo>
                  <a:cubicBezTo>
                    <a:pt x="15659" y="4178"/>
                    <a:pt x="15590" y="4201"/>
                    <a:pt x="15522" y="4269"/>
                  </a:cubicBezTo>
                  <a:cubicBezTo>
                    <a:pt x="15430" y="4361"/>
                    <a:pt x="15407" y="4429"/>
                    <a:pt x="15407" y="4543"/>
                  </a:cubicBezTo>
                  <a:cubicBezTo>
                    <a:pt x="15407" y="4635"/>
                    <a:pt x="15430" y="4726"/>
                    <a:pt x="15499" y="4794"/>
                  </a:cubicBezTo>
                  <a:cubicBezTo>
                    <a:pt x="15590" y="4886"/>
                    <a:pt x="15681" y="4908"/>
                    <a:pt x="15773" y="4908"/>
                  </a:cubicBezTo>
                  <a:cubicBezTo>
                    <a:pt x="15887" y="4908"/>
                    <a:pt x="15978" y="4886"/>
                    <a:pt x="16047" y="4794"/>
                  </a:cubicBezTo>
                  <a:cubicBezTo>
                    <a:pt x="16138" y="4749"/>
                    <a:pt x="16138" y="4657"/>
                    <a:pt x="16138" y="4543"/>
                  </a:cubicBezTo>
                  <a:cubicBezTo>
                    <a:pt x="16138" y="4452"/>
                    <a:pt x="16115" y="4361"/>
                    <a:pt x="16047" y="4292"/>
                  </a:cubicBezTo>
                  <a:cubicBezTo>
                    <a:pt x="15978" y="4201"/>
                    <a:pt x="15887" y="4178"/>
                    <a:pt x="15773" y="4178"/>
                  </a:cubicBezTo>
                  <a:close/>
                  <a:moveTo>
                    <a:pt x="6209" y="4389"/>
                  </a:moveTo>
                  <a:cubicBezTo>
                    <a:pt x="6146" y="4389"/>
                    <a:pt x="6083" y="4418"/>
                    <a:pt x="6026" y="4475"/>
                  </a:cubicBezTo>
                  <a:cubicBezTo>
                    <a:pt x="5912" y="4589"/>
                    <a:pt x="5912" y="4749"/>
                    <a:pt x="6026" y="4863"/>
                  </a:cubicBezTo>
                  <a:cubicBezTo>
                    <a:pt x="6083" y="4908"/>
                    <a:pt x="6152" y="4931"/>
                    <a:pt x="6217" y="4931"/>
                  </a:cubicBezTo>
                  <a:cubicBezTo>
                    <a:pt x="6283" y="4931"/>
                    <a:pt x="6346" y="4908"/>
                    <a:pt x="6391" y="4863"/>
                  </a:cubicBezTo>
                  <a:cubicBezTo>
                    <a:pt x="6506" y="4749"/>
                    <a:pt x="6506" y="4589"/>
                    <a:pt x="6391" y="4475"/>
                  </a:cubicBezTo>
                  <a:cubicBezTo>
                    <a:pt x="6334" y="4418"/>
                    <a:pt x="6272" y="4389"/>
                    <a:pt x="6209" y="4389"/>
                  </a:cubicBezTo>
                  <a:close/>
                  <a:moveTo>
                    <a:pt x="16417" y="4396"/>
                  </a:moveTo>
                  <a:cubicBezTo>
                    <a:pt x="16407" y="4396"/>
                    <a:pt x="16397" y="4399"/>
                    <a:pt x="16389" y="4406"/>
                  </a:cubicBezTo>
                  <a:cubicBezTo>
                    <a:pt x="16366" y="4429"/>
                    <a:pt x="16343" y="4452"/>
                    <a:pt x="16343" y="4475"/>
                  </a:cubicBezTo>
                  <a:cubicBezTo>
                    <a:pt x="16320" y="4612"/>
                    <a:pt x="16298" y="4771"/>
                    <a:pt x="16435" y="4863"/>
                  </a:cubicBezTo>
                  <a:cubicBezTo>
                    <a:pt x="16480" y="4954"/>
                    <a:pt x="16594" y="4977"/>
                    <a:pt x="16686" y="5000"/>
                  </a:cubicBezTo>
                  <a:lnTo>
                    <a:pt x="16731" y="5000"/>
                  </a:lnTo>
                  <a:cubicBezTo>
                    <a:pt x="16731" y="5000"/>
                    <a:pt x="16731" y="4977"/>
                    <a:pt x="16731" y="4954"/>
                  </a:cubicBezTo>
                  <a:cubicBezTo>
                    <a:pt x="16686" y="4863"/>
                    <a:pt x="16617" y="4794"/>
                    <a:pt x="16594" y="4680"/>
                  </a:cubicBezTo>
                  <a:cubicBezTo>
                    <a:pt x="16549" y="4589"/>
                    <a:pt x="16480" y="4520"/>
                    <a:pt x="16457" y="4406"/>
                  </a:cubicBezTo>
                  <a:cubicBezTo>
                    <a:pt x="16457" y="4406"/>
                    <a:pt x="16437" y="4396"/>
                    <a:pt x="16417" y="4396"/>
                  </a:cubicBezTo>
                  <a:close/>
                  <a:moveTo>
                    <a:pt x="7190" y="4452"/>
                  </a:moveTo>
                  <a:cubicBezTo>
                    <a:pt x="7099" y="4452"/>
                    <a:pt x="7053" y="4475"/>
                    <a:pt x="7008" y="4543"/>
                  </a:cubicBezTo>
                  <a:cubicBezTo>
                    <a:pt x="6939" y="4589"/>
                    <a:pt x="6894" y="4635"/>
                    <a:pt x="6916" y="4726"/>
                  </a:cubicBezTo>
                  <a:cubicBezTo>
                    <a:pt x="6916" y="4794"/>
                    <a:pt x="6916" y="4863"/>
                    <a:pt x="6985" y="4908"/>
                  </a:cubicBezTo>
                  <a:cubicBezTo>
                    <a:pt x="7024" y="4948"/>
                    <a:pt x="7064" y="5004"/>
                    <a:pt x="7132" y="5004"/>
                  </a:cubicBezTo>
                  <a:cubicBezTo>
                    <a:pt x="7143" y="5004"/>
                    <a:pt x="7155" y="5003"/>
                    <a:pt x="7167" y="5000"/>
                  </a:cubicBezTo>
                  <a:cubicBezTo>
                    <a:pt x="7259" y="5000"/>
                    <a:pt x="7304" y="5000"/>
                    <a:pt x="7373" y="4931"/>
                  </a:cubicBezTo>
                  <a:cubicBezTo>
                    <a:pt x="7419" y="4863"/>
                    <a:pt x="7464" y="4840"/>
                    <a:pt x="7464" y="4726"/>
                  </a:cubicBezTo>
                  <a:cubicBezTo>
                    <a:pt x="7441" y="4657"/>
                    <a:pt x="7464" y="4589"/>
                    <a:pt x="7373" y="4566"/>
                  </a:cubicBezTo>
                  <a:cubicBezTo>
                    <a:pt x="7327" y="4498"/>
                    <a:pt x="7282" y="4452"/>
                    <a:pt x="7190" y="4452"/>
                  </a:cubicBezTo>
                  <a:close/>
                  <a:moveTo>
                    <a:pt x="8149" y="4520"/>
                  </a:moveTo>
                  <a:cubicBezTo>
                    <a:pt x="8058" y="4520"/>
                    <a:pt x="7989" y="4566"/>
                    <a:pt x="7921" y="4612"/>
                  </a:cubicBezTo>
                  <a:cubicBezTo>
                    <a:pt x="7898" y="4635"/>
                    <a:pt x="7829" y="4771"/>
                    <a:pt x="7829" y="4794"/>
                  </a:cubicBezTo>
                  <a:cubicBezTo>
                    <a:pt x="7829" y="4886"/>
                    <a:pt x="7852" y="4954"/>
                    <a:pt x="7921" y="5023"/>
                  </a:cubicBezTo>
                  <a:cubicBezTo>
                    <a:pt x="7966" y="5091"/>
                    <a:pt x="8035" y="5114"/>
                    <a:pt x="8103" y="5114"/>
                  </a:cubicBezTo>
                  <a:cubicBezTo>
                    <a:pt x="8120" y="5118"/>
                    <a:pt x="8137" y="5120"/>
                    <a:pt x="8153" y="5120"/>
                  </a:cubicBezTo>
                  <a:cubicBezTo>
                    <a:pt x="8227" y="5120"/>
                    <a:pt x="8294" y="5083"/>
                    <a:pt x="8332" y="5045"/>
                  </a:cubicBezTo>
                  <a:cubicBezTo>
                    <a:pt x="8469" y="4954"/>
                    <a:pt x="8469" y="4749"/>
                    <a:pt x="8332" y="4612"/>
                  </a:cubicBezTo>
                  <a:cubicBezTo>
                    <a:pt x="8286" y="4589"/>
                    <a:pt x="8240" y="4543"/>
                    <a:pt x="8149" y="4520"/>
                  </a:cubicBezTo>
                  <a:close/>
                  <a:moveTo>
                    <a:pt x="9062" y="4595"/>
                  </a:moveTo>
                  <a:cubicBezTo>
                    <a:pt x="8988" y="4595"/>
                    <a:pt x="8914" y="4623"/>
                    <a:pt x="8857" y="4680"/>
                  </a:cubicBezTo>
                  <a:cubicBezTo>
                    <a:pt x="8742" y="4794"/>
                    <a:pt x="8742" y="5000"/>
                    <a:pt x="8834" y="5114"/>
                  </a:cubicBezTo>
                  <a:cubicBezTo>
                    <a:pt x="8891" y="5171"/>
                    <a:pt x="8971" y="5199"/>
                    <a:pt x="9051" y="5199"/>
                  </a:cubicBezTo>
                  <a:cubicBezTo>
                    <a:pt x="9130" y="5199"/>
                    <a:pt x="9210" y="5171"/>
                    <a:pt x="9267" y="5114"/>
                  </a:cubicBezTo>
                  <a:cubicBezTo>
                    <a:pt x="9382" y="5000"/>
                    <a:pt x="9382" y="4794"/>
                    <a:pt x="9267" y="4680"/>
                  </a:cubicBezTo>
                  <a:cubicBezTo>
                    <a:pt x="9210" y="4623"/>
                    <a:pt x="9136" y="4595"/>
                    <a:pt x="9062" y="4595"/>
                  </a:cubicBezTo>
                  <a:close/>
                  <a:moveTo>
                    <a:pt x="10009" y="4671"/>
                  </a:moveTo>
                  <a:cubicBezTo>
                    <a:pt x="9935" y="4671"/>
                    <a:pt x="9864" y="4711"/>
                    <a:pt x="9792" y="4794"/>
                  </a:cubicBezTo>
                  <a:cubicBezTo>
                    <a:pt x="9655" y="4931"/>
                    <a:pt x="9655" y="5068"/>
                    <a:pt x="9792" y="5205"/>
                  </a:cubicBezTo>
                  <a:cubicBezTo>
                    <a:pt x="9861" y="5285"/>
                    <a:pt x="9929" y="5325"/>
                    <a:pt x="10001" y="5325"/>
                  </a:cubicBezTo>
                  <a:cubicBezTo>
                    <a:pt x="10072" y="5325"/>
                    <a:pt x="10146" y="5285"/>
                    <a:pt x="10226" y="5205"/>
                  </a:cubicBezTo>
                  <a:cubicBezTo>
                    <a:pt x="10363" y="5068"/>
                    <a:pt x="10363" y="4931"/>
                    <a:pt x="10226" y="4771"/>
                  </a:cubicBezTo>
                  <a:cubicBezTo>
                    <a:pt x="10149" y="4706"/>
                    <a:pt x="10078" y="4671"/>
                    <a:pt x="10009" y="4671"/>
                  </a:cubicBezTo>
                  <a:close/>
                  <a:moveTo>
                    <a:pt x="1427" y="4977"/>
                  </a:moveTo>
                  <a:cubicBezTo>
                    <a:pt x="1376" y="4977"/>
                    <a:pt x="1324" y="5000"/>
                    <a:pt x="1279" y="5045"/>
                  </a:cubicBezTo>
                  <a:cubicBezTo>
                    <a:pt x="1187" y="5114"/>
                    <a:pt x="1187" y="5228"/>
                    <a:pt x="1279" y="5319"/>
                  </a:cubicBezTo>
                  <a:cubicBezTo>
                    <a:pt x="1313" y="5365"/>
                    <a:pt x="1358" y="5388"/>
                    <a:pt x="1407" y="5388"/>
                  </a:cubicBezTo>
                  <a:cubicBezTo>
                    <a:pt x="1455" y="5388"/>
                    <a:pt x="1507" y="5365"/>
                    <a:pt x="1552" y="5319"/>
                  </a:cubicBezTo>
                  <a:cubicBezTo>
                    <a:pt x="1644" y="5251"/>
                    <a:pt x="1644" y="5137"/>
                    <a:pt x="1575" y="5045"/>
                  </a:cubicBezTo>
                  <a:cubicBezTo>
                    <a:pt x="1530" y="5000"/>
                    <a:pt x="1478" y="4977"/>
                    <a:pt x="1427" y="4977"/>
                  </a:cubicBezTo>
                  <a:close/>
                  <a:moveTo>
                    <a:pt x="10941" y="4765"/>
                  </a:moveTo>
                  <a:cubicBezTo>
                    <a:pt x="10859" y="4765"/>
                    <a:pt x="10780" y="4789"/>
                    <a:pt x="10728" y="4840"/>
                  </a:cubicBezTo>
                  <a:cubicBezTo>
                    <a:pt x="10614" y="4954"/>
                    <a:pt x="10614" y="5205"/>
                    <a:pt x="10705" y="5319"/>
                  </a:cubicBezTo>
                  <a:cubicBezTo>
                    <a:pt x="10762" y="5376"/>
                    <a:pt x="10854" y="5405"/>
                    <a:pt x="10945" y="5405"/>
                  </a:cubicBezTo>
                  <a:cubicBezTo>
                    <a:pt x="11036" y="5405"/>
                    <a:pt x="11128" y="5376"/>
                    <a:pt x="11185" y="5319"/>
                  </a:cubicBezTo>
                  <a:cubicBezTo>
                    <a:pt x="11299" y="5228"/>
                    <a:pt x="11322" y="4977"/>
                    <a:pt x="11208" y="4863"/>
                  </a:cubicBezTo>
                  <a:cubicBezTo>
                    <a:pt x="11145" y="4800"/>
                    <a:pt x="11041" y="4765"/>
                    <a:pt x="10941" y="4765"/>
                  </a:cubicBezTo>
                  <a:close/>
                  <a:moveTo>
                    <a:pt x="11904" y="4806"/>
                  </a:moveTo>
                  <a:cubicBezTo>
                    <a:pt x="11818" y="4806"/>
                    <a:pt x="11733" y="4840"/>
                    <a:pt x="11664" y="4908"/>
                  </a:cubicBezTo>
                  <a:cubicBezTo>
                    <a:pt x="11550" y="5023"/>
                    <a:pt x="11550" y="5228"/>
                    <a:pt x="11664" y="5365"/>
                  </a:cubicBezTo>
                  <a:cubicBezTo>
                    <a:pt x="11738" y="5439"/>
                    <a:pt x="11826" y="5480"/>
                    <a:pt x="11916" y="5480"/>
                  </a:cubicBezTo>
                  <a:cubicBezTo>
                    <a:pt x="11992" y="5480"/>
                    <a:pt x="12070" y="5451"/>
                    <a:pt x="12143" y="5388"/>
                  </a:cubicBezTo>
                  <a:cubicBezTo>
                    <a:pt x="12280" y="5251"/>
                    <a:pt x="12280" y="5045"/>
                    <a:pt x="12143" y="4908"/>
                  </a:cubicBezTo>
                  <a:cubicBezTo>
                    <a:pt x="12075" y="4840"/>
                    <a:pt x="11989" y="4806"/>
                    <a:pt x="11904" y="4806"/>
                  </a:cubicBezTo>
                  <a:close/>
                  <a:moveTo>
                    <a:pt x="2363" y="5068"/>
                  </a:moveTo>
                  <a:cubicBezTo>
                    <a:pt x="2317" y="5068"/>
                    <a:pt x="2271" y="5091"/>
                    <a:pt x="2214" y="5137"/>
                  </a:cubicBezTo>
                  <a:cubicBezTo>
                    <a:pt x="2123" y="5251"/>
                    <a:pt x="2123" y="5319"/>
                    <a:pt x="2237" y="5433"/>
                  </a:cubicBezTo>
                  <a:cubicBezTo>
                    <a:pt x="2280" y="5477"/>
                    <a:pt x="2323" y="5499"/>
                    <a:pt x="2367" y="5499"/>
                  </a:cubicBezTo>
                  <a:cubicBezTo>
                    <a:pt x="2415" y="5499"/>
                    <a:pt x="2463" y="5471"/>
                    <a:pt x="2511" y="5411"/>
                  </a:cubicBezTo>
                  <a:cubicBezTo>
                    <a:pt x="2602" y="5319"/>
                    <a:pt x="2602" y="5228"/>
                    <a:pt x="2511" y="5137"/>
                  </a:cubicBezTo>
                  <a:cubicBezTo>
                    <a:pt x="2454" y="5091"/>
                    <a:pt x="2408" y="5068"/>
                    <a:pt x="2363" y="5068"/>
                  </a:cubicBezTo>
                  <a:close/>
                  <a:moveTo>
                    <a:pt x="3285" y="5122"/>
                  </a:moveTo>
                  <a:cubicBezTo>
                    <a:pt x="3227" y="5122"/>
                    <a:pt x="3170" y="5140"/>
                    <a:pt x="3127" y="5182"/>
                  </a:cubicBezTo>
                  <a:cubicBezTo>
                    <a:pt x="3036" y="5251"/>
                    <a:pt x="3036" y="5433"/>
                    <a:pt x="3127" y="5525"/>
                  </a:cubicBezTo>
                  <a:cubicBezTo>
                    <a:pt x="3162" y="5559"/>
                    <a:pt x="3219" y="5576"/>
                    <a:pt x="3279" y="5576"/>
                  </a:cubicBezTo>
                  <a:cubicBezTo>
                    <a:pt x="3339" y="5576"/>
                    <a:pt x="3401" y="5559"/>
                    <a:pt x="3447" y="5525"/>
                  </a:cubicBezTo>
                  <a:cubicBezTo>
                    <a:pt x="3538" y="5456"/>
                    <a:pt x="3538" y="5274"/>
                    <a:pt x="3470" y="5182"/>
                  </a:cubicBezTo>
                  <a:cubicBezTo>
                    <a:pt x="3421" y="5146"/>
                    <a:pt x="3352" y="5122"/>
                    <a:pt x="3285" y="5122"/>
                  </a:cubicBezTo>
                  <a:close/>
                  <a:moveTo>
                    <a:pt x="12854" y="4880"/>
                  </a:moveTo>
                  <a:cubicBezTo>
                    <a:pt x="12771" y="4880"/>
                    <a:pt x="12691" y="4920"/>
                    <a:pt x="12623" y="5000"/>
                  </a:cubicBezTo>
                  <a:cubicBezTo>
                    <a:pt x="12486" y="5137"/>
                    <a:pt x="12463" y="5319"/>
                    <a:pt x="12623" y="5456"/>
                  </a:cubicBezTo>
                  <a:cubicBezTo>
                    <a:pt x="12694" y="5539"/>
                    <a:pt x="12777" y="5579"/>
                    <a:pt x="12863" y="5579"/>
                  </a:cubicBezTo>
                  <a:cubicBezTo>
                    <a:pt x="12943" y="5579"/>
                    <a:pt x="13025" y="5545"/>
                    <a:pt x="13102" y="5479"/>
                  </a:cubicBezTo>
                  <a:cubicBezTo>
                    <a:pt x="13239" y="5319"/>
                    <a:pt x="13239" y="5137"/>
                    <a:pt x="13102" y="5000"/>
                  </a:cubicBezTo>
                  <a:cubicBezTo>
                    <a:pt x="13022" y="4920"/>
                    <a:pt x="12937" y="4880"/>
                    <a:pt x="12854" y="4880"/>
                  </a:cubicBezTo>
                  <a:close/>
                  <a:moveTo>
                    <a:pt x="13810" y="4954"/>
                  </a:moveTo>
                  <a:cubicBezTo>
                    <a:pt x="13718" y="4977"/>
                    <a:pt x="13627" y="5000"/>
                    <a:pt x="13559" y="5068"/>
                  </a:cubicBezTo>
                  <a:cubicBezTo>
                    <a:pt x="13422" y="5182"/>
                    <a:pt x="13422" y="5456"/>
                    <a:pt x="13536" y="5593"/>
                  </a:cubicBezTo>
                  <a:cubicBezTo>
                    <a:pt x="13604" y="5662"/>
                    <a:pt x="13718" y="5684"/>
                    <a:pt x="13810" y="5684"/>
                  </a:cubicBezTo>
                  <a:cubicBezTo>
                    <a:pt x="13878" y="5684"/>
                    <a:pt x="13992" y="5662"/>
                    <a:pt x="14061" y="5593"/>
                  </a:cubicBezTo>
                  <a:cubicBezTo>
                    <a:pt x="14198" y="5479"/>
                    <a:pt x="14198" y="5205"/>
                    <a:pt x="14061" y="5068"/>
                  </a:cubicBezTo>
                  <a:cubicBezTo>
                    <a:pt x="14038" y="5045"/>
                    <a:pt x="13855" y="4954"/>
                    <a:pt x="13810" y="4954"/>
                  </a:cubicBezTo>
                  <a:close/>
                  <a:moveTo>
                    <a:pt x="4237" y="5188"/>
                  </a:moveTo>
                  <a:cubicBezTo>
                    <a:pt x="4183" y="5188"/>
                    <a:pt x="4132" y="5217"/>
                    <a:pt x="4086" y="5274"/>
                  </a:cubicBezTo>
                  <a:cubicBezTo>
                    <a:pt x="3972" y="5388"/>
                    <a:pt x="3972" y="5502"/>
                    <a:pt x="4086" y="5616"/>
                  </a:cubicBezTo>
                  <a:cubicBezTo>
                    <a:pt x="4132" y="5673"/>
                    <a:pt x="4183" y="5702"/>
                    <a:pt x="4237" y="5702"/>
                  </a:cubicBezTo>
                  <a:cubicBezTo>
                    <a:pt x="4292" y="5702"/>
                    <a:pt x="4349" y="5673"/>
                    <a:pt x="4406" y="5616"/>
                  </a:cubicBezTo>
                  <a:cubicBezTo>
                    <a:pt x="4520" y="5502"/>
                    <a:pt x="4520" y="5388"/>
                    <a:pt x="4406" y="5274"/>
                  </a:cubicBezTo>
                  <a:cubicBezTo>
                    <a:pt x="4349" y="5217"/>
                    <a:pt x="4292" y="5188"/>
                    <a:pt x="4237" y="5188"/>
                  </a:cubicBezTo>
                  <a:close/>
                  <a:moveTo>
                    <a:pt x="14734" y="5034"/>
                  </a:moveTo>
                  <a:cubicBezTo>
                    <a:pt x="14637" y="5034"/>
                    <a:pt x="14540" y="5068"/>
                    <a:pt x="14472" y="5137"/>
                  </a:cubicBezTo>
                  <a:cubicBezTo>
                    <a:pt x="14335" y="5274"/>
                    <a:pt x="14335" y="5502"/>
                    <a:pt x="14472" y="5662"/>
                  </a:cubicBezTo>
                  <a:cubicBezTo>
                    <a:pt x="14540" y="5730"/>
                    <a:pt x="14637" y="5764"/>
                    <a:pt x="14734" y="5764"/>
                  </a:cubicBezTo>
                  <a:cubicBezTo>
                    <a:pt x="14831" y="5764"/>
                    <a:pt x="14928" y="5730"/>
                    <a:pt x="14997" y="5662"/>
                  </a:cubicBezTo>
                  <a:cubicBezTo>
                    <a:pt x="15134" y="5525"/>
                    <a:pt x="15134" y="5296"/>
                    <a:pt x="14997" y="5137"/>
                  </a:cubicBezTo>
                  <a:cubicBezTo>
                    <a:pt x="14928" y="5068"/>
                    <a:pt x="14831" y="5034"/>
                    <a:pt x="14734" y="5034"/>
                  </a:cubicBezTo>
                  <a:close/>
                  <a:moveTo>
                    <a:pt x="5224" y="5268"/>
                  </a:moveTo>
                  <a:cubicBezTo>
                    <a:pt x="5153" y="5268"/>
                    <a:pt x="5079" y="5285"/>
                    <a:pt x="5022" y="5319"/>
                  </a:cubicBezTo>
                  <a:cubicBezTo>
                    <a:pt x="4953" y="5388"/>
                    <a:pt x="4931" y="5616"/>
                    <a:pt x="5022" y="5707"/>
                  </a:cubicBezTo>
                  <a:cubicBezTo>
                    <a:pt x="5059" y="5744"/>
                    <a:pt x="5141" y="5768"/>
                    <a:pt x="5224" y="5768"/>
                  </a:cubicBezTo>
                  <a:cubicBezTo>
                    <a:pt x="5295" y="5768"/>
                    <a:pt x="5368" y="5750"/>
                    <a:pt x="5410" y="5707"/>
                  </a:cubicBezTo>
                  <a:cubicBezTo>
                    <a:pt x="5478" y="5639"/>
                    <a:pt x="5478" y="5388"/>
                    <a:pt x="5410" y="5319"/>
                  </a:cubicBezTo>
                  <a:cubicBezTo>
                    <a:pt x="5364" y="5285"/>
                    <a:pt x="5296" y="5268"/>
                    <a:pt x="5224" y="5268"/>
                  </a:cubicBezTo>
                  <a:close/>
                  <a:moveTo>
                    <a:pt x="6131" y="5313"/>
                  </a:moveTo>
                  <a:cubicBezTo>
                    <a:pt x="6070" y="5313"/>
                    <a:pt x="6009" y="5336"/>
                    <a:pt x="5958" y="5388"/>
                  </a:cubicBezTo>
                  <a:cubicBezTo>
                    <a:pt x="5844" y="5502"/>
                    <a:pt x="5844" y="5662"/>
                    <a:pt x="5958" y="5776"/>
                  </a:cubicBezTo>
                  <a:cubicBezTo>
                    <a:pt x="5996" y="5827"/>
                    <a:pt x="6078" y="5857"/>
                    <a:pt x="6158" y="5857"/>
                  </a:cubicBezTo>
                  <a:cubicBezTo>
                    <a:pt x="6221" y="5857"/>
                    <a:pt x="6283" y="5839"/>
                    <a:pt x="6323" y="5799"/>
                  </a:cubicBezTo>
                  <a:cubicBezTo>
                    <a:pt x="6437" y="5662"/>
                    <a:pt x="6437" y="5525"/>
                    <a:pt x="6346" y="5411"/>
                  </a:cubicBezTo>
                  <a:cubicBezTo>
                    <a:pt x="6283" y="5348"/>
                    <a:pt x="6207" y="5313"/>
                    <a:pt x="6131" y="5313"/>
                  </a:cubicBezTo>
                  <a:close/>
                  <a:moveTo>
                    <a:pt x="15681" y="5114"/>
                  </a:moveTo>
                  <a:cubicBezTo>
                    <a:pt x="15590" y="5114"/>
                    <a:pt x="15499" y="5137"/>
                    <a:pt x="15430" y="5228"/>
                  </a:cubicBezTo>
                  <a:cubicBezTo>
                    <a:pt x="15270" y="5388"/>
                    <a:pt x="15270" y="5593"/>
                    <a:pt x="15407" y="5753"/>
                  </a:cubicBezTo>
                  <a:cubicBezTo>
                    <a:pt x="15476" y="5821"/>
                    <a:pt x="15567" y="5867"/>
                    <a:pt x="15681" y="5867"/>
                  </a:cubicBezTo>
                  <a:cubicBezTo>
                    <a:pt x="15795" y="5867"/>
                    <a:pt x="15864" y="5844"/>
                    <a:pt x="15932" y="5753"/>
                  </a:cubicBezTo>
                  <a:cubicBezTo>
                    <a:pt x="16092" y="5593"/>
                    <a:pt x="16092" y="5388"/>
                    <a:pt x="15955" y="5251"/>
                  </a:cubicBezTo>
                  <a:cubicBezTo>
                    <a:pt x="15887" y="5160"/>
                    <a:pt x="15795" y="5114"/>
                    <a:pt x="15681" y="5114"/>
                  </a:cubicBezTo>
                  <a:close/>
                  <a:moveTo>
                    <a:pt x="7076" y="5411"/>
                  </a:moveTo>
                  <a:cubicBezTo>
                    <a:pt x="7008" y="5411"/>
                    <a:pt x="6962" y="5433"/>
                    <a:pt x="6894" y="5479"/>
                  </a:cubicBezTo>
                  <a:cubicBezTo>
                    <a:pt x="6848" y="5548"/>
                    <a:pt x="6802" y="5593"/>
                    <a:pt x="6825" y="5684"/>
                  </a:cubicBezTo>
                  <a:cubicBezTo>
                    <a:pt x="6825" y="5753"/>
                    <a:pt x="6825" y="5821"/>
                    <a:pt x="6894" y="5867"/>
                  </a:cubicBezTo>
                  <a:cubicBezTo>
                    <a:pt x="6933" y="5906"/>
                    <a:pt x="6972" y="5963"/>
                    <a:pt x="7041" y="5963"/>
                  </a:cubicBezTo>
                  <a:cubicBezTo>
                    <a:pt x="7052" y="5963"/>
                    <a:pt x="7064" y="5962"/>
                    <a:pt x="7076" y="5958"/>
                  </a:cubicBezTo>
                  <a:cubicBezTo>
                    <a:pt x="7167" y="5958"/>
                    <a:pt x="7213" y="5936"/>
                    <a:pt x="7282" y="5890"/>
                  </a:cubicBezTo>
                  <a:cubicBezTo>
                    <a:pt x="7327" y="5821"/>
                    <a:pt x="7373" y="5776"/>
                    <a:pt x="7373" y="5684"/>
                  </a:cubicBezTo>
                  <a:cubicBezTo>
                    <a:pt x="7350" y="5616"/>
                    <a:pt x="7350" y="5548"/>
                    <a:pt x="7282" y="5502"/>
                  </a:cubicBezTo>
                  <a:cubicBezTo>
                    <a:pt x="7236" y="5411"/>
                    <a:pt x="7167" y="5411"/>
                    <a:pt x="7076" y="5411"/>
                  </a:cubicBezTo>
                  <a:close/>
                  <a:moveTo>
                    <a:pt x="16595" y="5197"/>
                  </a:moveTo>
                  <a:cubicBezTo>
                    <a:pt x="16527" y="5197"/>
                    <a:pt x="16463" y="5222"/>
                    <a:pt x="16412" y="5274"/>
                  </a:cubicBezTo>
                  <a:cubicBezTo>
                    <a:pt x="16389" y="5319"/>
                    <a:pt x="16343" y="5365"/>
                    <a:pt x="16298" y="5411"/>
                  </a:cubicBezTo>
                  <a:cubicBezTo>
                    <a:pt x="16275" y="5411"/>
                    <a:pt x="16275" y="5433"/>
                    <a:pt x="16275" y="5456"/>
                  </a:cubicBezTo>
                  <a:cubicBezTo>
                    <a:pt x="16229" y="5616"/>
                    <a:pt x="16229" y="5753"/>
                    <a:pt x="16366" y="5844"/>
                  </a:cubicBezTo>
                  <a:cubicBezTo>
                    <a:pt x="16366" y="5844"/>
                    <a:pt x="16389" y="5867"/>
                    <a:pt x="16389" y="5867"/>
                  </a:cubicBezTo>
                  <a:cubicBezTo>
                    <a:pt x="16435" y="5958"/>
                    <a:pt x="16549" y="5981"/>
                    <a:pt x="16617" y="5981"/>
                  </a:cubicBezTo>
                  <a:cubicBezTo>
                    <a:pt x="16731" y="5981"/>
                    <a:pt x="16823" y="5958"/>
                    <a:pt x="16868" y="5867"/>
                  </a:cubicBezTo>
                  <a:cubicBezTo>
                    <a:pt x="16891" y="5844"/>
                    <a:pt x="16937" y="5821"/>
                    <a:pt x="16960" y="5799"/>
                  </a:cubicBezTo>
                  <a:cubicBezTo>
                    <a:pt x="17005" y="5730"/>
                    <a:pt x="17028" y="5639"/>
                    <a:pt x="16982" y="5548"/>
                  </a:cubicBezTo>
                  <a:cubicBezTo>
                    <a:pt x="16960" y="5525"/>
                    <a:pt x="16960" y="5479"/>
                    <a:pt x="16960" y="5456"/>
                  </a:cubicBezTo>
                  <a:cubicBezTo>
                    <a:pt x="16891" y="5296"/>
                    <a:pt x="16845" y="5228"/>
                    <a:pt x="16663" y="5205"/>
                  </a:cubicBezTo>
                  <a:cubicBezTo>
                    <a:pt x="16640" y="5199"/>
                    <a:pt x="16617" y="5197"/>
                    <a:pt x="16595" y="5197"/>
                  </a:cubicBezTo>
                  <a:close/>
                  <a:moveTo>
                    <a:pt x="8058" y="5479"/>
                  </a:moveTo>
                  <a:cubicBezTo>
                    <a:pt x="7966" y="5479"/>
                    <a:pt x="7898" y="5525"/>
                    <a:pt x="7829" y="5570"/>
                  </a:cubicBezTo>
                  <a:cubicBezTo>
                    <a:pt x="7807" y="5570"/>
                    <a:pt x="7738" y="5730"/>
                    <a:pt x="7738" y="5753"/>
                  </a:cubicBezTo>
                  <a:cubicBezTo>
                    <a:pt x="7715" y="5844"/>
                    <a:pt x="7761" y="5913"/>
                    <a:pt x="7829" y="5981"/>
                  </a:cubicBezTo>
                  <a:cubicBezTo>
                    <a:pt x="7852" y="6027"/>
                    <a:pt x="7944" y="6073"/>
                    <a:pt x="8012" y="6073"/>
                  </a:cubicBezTo>
                  <a:cubicBezTo>
                    <a:pt x="8029" y="6077"/>
                    <a:pt x="8045" y="6079"/>
                    <a:pt x="8060" y="6079"/>
                  </a:cubicBezTo>
                  <a:cubicBezTo>
                    <a:pt x="8128" y="6079"/>
                    <a:pt x="8184" y="6041"/>
                    <a:pt x="8240" y="6004"/>
                  </a:cubicBezTo>
                  <a:cubicBezTo>
                    <a:pt x="8377" y="5890"/>
                    <a:pt x="8377" y="5684"/>
                    <a:pt x="8240" y="5548"/>
                  </a:cubicBezTo>
                  <a:cubicBezTo>
                    <a:pt x="8195" y="5525"/>
                    <a:pt x="8149" y="5479"/>
                    <a:pt x="8058" y="5479"/>
                  </a:cubicBezTo>
                  <a:close/>
                  <a:moveTo>
                    <a:pt x="8959" y="5553"/>
                  </a:moveTo>
                  <a:cubicBezTo>
                    <a:pt x="8879" y="5553"/>
                    <a:pt x="8799" y="5582"/>
                    <a:pt x="8742" y="5639"/>
                  </a:cubicBezTo>
                  <a:cubicBezTo>
                    <a:pt x="8628" y="5753"/>
                    <a:pt x="8628" y="5958"/>
                    <a:pt x="8765" y="6073"/>
                  </a:cubicBezTo>
                  <a:cubicBezTo>
                    <a:pt x="8817" y="6124"/>
                    <a:pt x="8882" y="6148"/>
                    <a:pt x="8949" y="6148"/>
                  </a:cubicBezTo>
                  <a:cubicBezTo>
                    <a:pt x="9030" y="6148"/>
                    <a:pt x="9113" y="6112"/>
                    <a:pt x="9176" y="6050"/>
                  </a:cubicBezTo>
                  <a:cubicBezTo>
                    <a:pt x="9290" y="5936"/>
                    <a:pt x="9290" y="5753"/>
                    <a:pt x="9176" y="5639"/>
                  </a:cubicBezTo>
                  <a:cubicBezTo>
                    <a:pt x="9119" y="5582"/>
                    <a:pt x="9039" y="5553"/>
                    <a:pt x="8959" y="5553"/>
                  </a:cubicBezTo>
                  <a:close/>
                  <a:moveTo>
                    <a:pt x="490" y="5934"/>
                  </a:moveTo>
                  <a:cubicBezTo>
                    <a:pt x="480" y="5934"/>
                    <a:pt x="480" y="5953"/>
                    <a:pt x="480" y="5981"/>
                  </a:cubicBezTo>
                  <a:cubicBezTo>
                    <a:pt x="457" y="6050"/>
                    <a:pt x="434" y="6118"/>
                    <a:pt x="411" y="6187"/>
                  </a:cubicBezTo>
                  <a:cubicBezTo>
                    <a:pt x="411" y="6209"/>
                    <a:pt x="388" y="6232"/>
                    <a:pt x="388" y="6232"/>
                  </a:cubicBezTo>
                  <a:lnTo>
                    <a:pt x="457" y="6232"/>
                  </a:lnTo>
                  <a:cubicBezTo>
                    <a:pt x="480" y="6209"/>
                    <a:pt x="502" y="6187"/>
                    <a:pt x="525" y="6187"/>
                  </a:cubicBezTo>
                  <a:cubicBezTo>
                    <a:pt x="594" y="6095"/>
                    <a:pt x="594" y="6027"/>
                    <a:pt x="525" y="5958"/>
                  </a:cubicBezTo>
                  <a:cubicBezTo>
                    <a:pt x="508" y="5941"/>
                    <a:pt x="497" y="5934"/>
                    <a:pt x="490" y="5934"/>
                  </a:cubicBezTo>
                  <a:close/>
                  <a:moveTo>
                    <a:pt x="9941" y="5605"/>
                  </a:moveTo>
                  <a:cubicBezTo>
                    <a:pt x="9867" y="5605"/>
                    <a:pt x="9792" y="5639"/>
                    <a:pt x="9724" y="5707"/>
                  </a:cubicBezTo>
                  <a:cubicBezTo>
                    <a:pt x="9587" y="5844"/>
                    <a:pt x="9564" y="5981"/>
                    <a:pt x="9724" y="6118"/>
                  </a:cubicBezTo>
                  <a:cubicBezTo>
                    <a:pt x="9795" y="6201"/>
                    <a:pt x="9866" y="6241"/>
                    <a:pt x="9940" y="6241"/>
                  </a:cubicBezTo>
                  <a:cubicBezTo>
                    <a:pt x="10009" y="6241"/>
                    <a:pt x="10081" y="6207"/>
                    <a:pt x="10158" y="6141"/>
                  </a:cubicBezTo>
                  <a:cubicBezTo>
                    <a:pt x="10295" y="5981"/>
                    <a:pt x="10295" y="5844"/>
                    <a:pt x="10158" y="5707"/>
                  </a:cubicBezTo>
                  <a:cubicBezTo>
                    <a:pt x="10089" y="5639"/>
                    <a:pt x="10015" y="5605"/>
                    <a:pt x="9941" y="5605"/>
                  </a:cubicBezTo>
                  <a:close/>
                  <a:moveTo>
                    <a:pt x="1324" y="5932"/>
                  </a:moveTo>
                  <a:cubicBezTo>
                    <a:pt x="1269" y="5932"/>
                    <a:pt x="1213" y="5955"/>
                    <a:pt x="1164" y="6004"/>
                  </a:cubicBezTo>
                  <a:cubicBezTo>
                    <a:pt x="1096" y="6073"/>
                    <a:pt x="1096" y="6209"/>
                    <a:pt x="1187" y="6278"/>
                  </a:cubicBezTo>
                  <a:cubicBezTo>
                    <a:pt x="1233" y="6312"/>
                    <a:pt x="1284" y="6329"/>
                    <a:pt x="1333" y="6329"/>
                  </a:cubicBezTo>
                  <a:cubicBezTo>
                    <a:pt x="1381" y="6329"/>
                    <a:pt x="1427" y="6312"/>
                    <a:pt x="1461" y="6278"/>
                  </a:cubicBezTo>
                  <a:cubicBezTo>
                    <a:pt x="1552" y="6187"/>
                    <a:pt x="1530" y="6073"/>
                    <a:pt x="1461" y="5981"/>
                  </a:cubicBezTo>
                  <a:cubicBezTo>
                    <a:pt x="1419" y="5949"/>
                    <a:pt x="1372" y="5932"/>
                    <a:pt x="1324" y="5932"/>
                  </a:cubicBezTo>
                  <a:close/>
                  <a:moveTo>
                    <a:pt x="10897" y="5690"/>
                  </a:moveTo>
                  <a:cubicBezTo>
                    <a:pt x="10808" y="5690"/>
                    <a:pt x="10717" y="5719"/>
                    <a:pt x="10660" y="5776"/>
                  </a:cubicBezTo>
                  <a:cubicBezTo>
                    <a:pt x="10546" y="5890"/>
                    <a:pt x="10546" y="6141"/>
                    <a:pt x="10660" y="6255"/>
                  </a:cubicBezTo>
                  <a:cubicBezTo>
                    <a:pt x="10705" y="6312"/>
                    <a:pt x="10791" y="6341"/>
                    <a:pt x="10879" y="6341"/>
                  </a:cubicBezTo>
                  <a:cubicBezTo>
                    <a:pt x="10968" y="6341"/>
                    <a:pt x="11059" y="6312"/>
                    <a:pt x="11116" y="6255"/>
                  </a:cubicBezTo>
                  <a:cubicBezTo>
                    <a:pt x="11230" y="6141"/>
                    <a:pt x="11230" y="5890"/>
                    <a:pt x="11116" y="5776"/>
                  </a:cubicBezTo>
                  <a:cubicBezTo>
                    <a:pt x="11071" y="5719"/>
                    <a:pt x="10985" y="5690"/>
                    <a:pt x="10897" y="5690"/>
                  </a:cubicBezTo>
                  <a:close/>
                  <a:moveTo>
                    <a:pt x="11809" y="5750"/>
                  </a:moveTo>
                  <a:cubicBezTo>
                    <a:pt x="11724" y="5750"/>
                    <a:pt x="11638" y="5779"/>
                    <a:pt x="11573" y="5844"/>
                  </a:cubicBezTo>
                  <a:cubicBezTo>
                    <a:pt x="11436" y="5981"/>
                    <a:pt x="11436" y="6164"/>
                    <a:pt x="11573" y="6324"/>
                  </a:cubicBezTo>
                  <a:cubicBezTo>
                    <a:pt x="11641" y="6392"/>
                    <a:pt x="11727" y="6426"/>
                    <a:pt x="11812" y="6426"/>
                  </a:cubicBezTo>
                  <a:cubicBezTo>
                    <a:pt x="11898" y="6426"/>
                    <a:pt x="11984" y="6392"/>
                    <a:pt x="12052" y="6324"/>
                  </a:cubicBezTo>
                  <a:cubicBezTo>
                    <a:pt x="12189" y="6187"/>
                    <a:pt x="12166" y="5981"/>
                    <a:pt x="12052" y="5844"/>
                  </a:cubicBezTo>
                  <a:cubicBezTo>
                    <a:pt x="11992" y="5785"/>
                    <a:pt x="11902" y="5750"/>
                    <a:pt x="11809" y="5750"/>
                  </a:cubicBezTo>
                  <a:close/>
                  <a:moveTo>
                    <a:pt x="2271" y="6015"/>
                  </a:moveTo>
                  <a:cubicBezTo>
                    <a:pt x="2220" y="6015"/>
                    <a:pt x="2169" y="6038"/>
                    <a:pt x="2123" y="6095"/>
                  </a:cubicBezTo>
                  <a:cubicBezTo>
                    <a:pt x="2032" y="6187"/>
                    <a:pt x="2032" y="6278"/>
                    <a:pt x="2146" y="6369"/>
                  </a:cubicBezTo>
                  <a:cubicBezTo>
                    <a:pt x="2192" y="6426"/>
                    <a:pt x="2232" y="6455"/>
                    <a:pt x="2274" y="6455"/>
                  </a:cubicBezTo>
                  <a:cubicBezTo>
                    <a:pt x="2317" y="6455"/>
                    <a:pt x="2363" y="6426"/>
                    <a:pt x="2420" y="6369"/>
                  </a:cubicBezTo>
                  <a:cubicBezTo>
                    <a:pt x="2511" y="6278"/>
                    <a:pt x="2511" y="6187"/>
                    <a:pt x="2420" y="6073"/>
                  </a:cubicBezTo>
                  <a:cubicBezTo>
                    <a:pt x="2374" y="6038"/>
                    <a:pt x="2323" y="6015"/>
                    <a:pt x="2271" y="6015"/>
                  </a:cubicBezTo>
                  <a:close/>
                  <a:moveTo>
                    <a:pt x="3248" y="6081"/>
                  </a:moveTo>
                  <a:cubicBezTo>
                    <a:pt x="3186" y="6081"/>
                    <a:pt x="3124" y="6099"/>
                    <a:pt x="3082" y="6141"/>
                  </a:cubicBezTo>
                  <a:cubicBezTo>
                    <a:pt x="3013" y="6209"/>
                    <a:pt x="2990" y="6369"/>
                    <a:pt x="3059" y="6461"/>
                  </a:cubicBezTo>
                  <a:cubicBezTo>
                    <a:pt x="3108" y="6509"/>
                    <a:pt x="3176" y="6532"/>
                    <a:pt x="3244" y="6532"/>
                  </a:cubicBezTo>
                  <a:cubicBezTo>
                    <a:pt x="3302" y="6532"/>
                    <a:pt x="3359" y="6515"/>
                    <a:pt x="3401" y="6483"/>
                  </a:cubicBezTo>
                  <a:cubicBezTo>
                    <a:pt x="3493" y="6392"/>
                    <a:pt x="3493" y="6232"/>
                    <a:pt x="3424" y="6141"/>
                  </a:cubicBezTo>
                  <a:cubicBezTo>
                    <a:pt x="3387" y="6104"/>
                    <a:pt x="3318" y="6081"/>
                    <a:pt x="3248" y="6081"/>
                  </a:cubicBezTo>
                  <a:close/>
                  <a:moveTo>
                    <a:pt x="12760" y="5833"/>
                  </a:moveTo>
                  <a:cubicBezTo>
                    <a:pt x="12680" y="5833"/>
                    <a:pt x="12600" y="5867"/>
                    <a:pt x="12531" y="5936"/>
                  </a:cubicBezTo>
                  <a:cubicBezTo>
                    <a:pt x="12372" y="6095"/>
                    <a:pt x="12372" y="6278"/>
                    <a:pt x="12531" y="6415"/>
                  </a:cubicBezTo>
                  <a:cubicBezTo>
                    <a:pt x="12600" y="6495"/>
                    <a:pt x="12680" y="6535"/>
                    <a:pt x="12763" y="6535"/>
                  </a:cubicBezTo>
                  <a:cubicBezTo>
                    <a:pt x="12845" y="6535"/>
                    <a:pt x="12931" y="6495"/>
                    <a:pt x="13011" y="6415"/>
                  </a:cubicBezTo>
                  <a:cubicBezTo>
                    <a:pt x="13148" y="6278"/>
                    <a:pt x="13148" y="6095"/>
                    <a:pt x="12988" y="5936"/>
                  </a:cubicBezTo>
                  <a:cubicBezTo>
                    <a:pt x="12919" y="5867"/>
                    <a:pt x="12840" y="5833"/>
                    <a:pt x="12760" y="5833"/>
                  </a:cubicBezTo>
                  <a:close/>
                  <a:moveTo>
                    <a:pt x="4166" y="6124"/>
                  </a:moveTo>
                  <a:cubicBezTo>
                    <a:pt x="4109" y="6124"/>
                    <a:pt x="4052" y="6152"/>
                    <a:pt x="3995" y="6209"/>
                  </a:cubicBezTo>
                  <a:cubicBezTo>
                    <a:pt x="3903" y="6324"/>
                    <a:pt x="3903" y="6415"/>
                    <a:pt x="3995" y="6529"/>
                  </a:cubicBezTo>
                  <a:cubicBezTo>
                    <a:pt x="4052" y="6586"/>
                    <a:pt x="4109" y="6615"/>
                    <a:pt x="4166" y="6615"/>
                  </a:cubicBezTo>
                  <a:cubicBezTo>
                    <a:pt x="4223" y="6615"/>
                    <a:pt x="4280" y="6586"/>
                    <a:pt x="4337" y="6529"/>
                  </a:cubicBezTo>
                  <a:cubicBezTo>
                    <a:pt x="4451" y="6415"/>
                    <a:pt x="4451" y="6324"/>
                    <a:pt x="4337" y="6209"/>
                  </a:cubicBezTo>
                  <a:cubicBezTo>
                    <a:pt x="4280" y="6152"/>
                    <a:pt x="4223" y="6124"/>
                    <a:pt x="4166" y="6124"/>
                  </a:cubicBezTo>
                  <a:close/>
                  <a:moveTo>
                    <a:pt x="13696" y="5913"/>
                  </a:moveTo>
                  <a:cubicBezTo>
                    <a:pt x="13604" y="5936"/>
                    <a:pt x="13513" y="5958"/>
                    <a:pt x="13444" y="6027"/>
                  </a:cubicBezTo>
                  <a:cubicBezTo>
                    <a:pt x="13399" y="6095"/>
                    <a:pt x="13353" y="6187"/>
                    <a:pt x="13353" y="6301"/>
                  </a:cubicBezTo>
                  <a:cubicBezTo>
                    <a:pt x="13353" y="6392"/>
                    <a:pt x="13422" y="6461"/>
                    <a:pt x="13444" y="6552"/>
                  </a:cubicBezTo>
                  <a:cubicBezTo>
                    <a:pt x="13559" y="6575"/>
                    <a:pt x="13627" y="6643"/>
                    <a:pt x="13718" y="6643"/>
                  </a:cubicBezTo>
                  <a:cubicBezTo>
                    <a:pt x="13832" y="6620"/>
                    <a:pt x="13924" y="6597"/>
                    <a:pt x="13969" y="6529"/>
                  </a:cubicBezTo>
                  <a:cubicBezTo>
                    <a:pt x="14038" y="6461"/>
                    <a:pt x="14084" y="6369"/>
                    <a:pt x="14084" y="6255"/>
                  </a:cubicBezTo>
                  <a:cubicBezTo>
                    <a:pt x="14061" y="6164"/>
                    <a:pt x="13992" y="6095"/>
                    <a:pt x="13969" y="6004"/>
                  </a:cubicBezTo>
                  <a:cubicBezTo>
                    <a:pt x="13947" y="5981"/>
                    <a:pt x="13741" y="5913"/>
                    <a:pt x="13696" y="5913"/>
                  </a:cubicBezTo>
                  <a:close/>
                  <a:moveTo>
                    <a:pt x="5113" y="6209"/>
                  </a:moveTo>
                  <a:cubicBezTo>
                    <a:pt x="5045" y="6209"/>
                    <a:pt x="4999" y="6278"/>
                    <a:pt x="4931" y="6278"/>
                  </a:cubicBezTo>
                  <a:cubicBezTo>
                    <a:pt x="4931" y="6346"/>
                    <a:pt x="4862" y="6369"/>
                    <a:pt x="4862" y="6438"/>
                  </a:cubicBezTo>
                  <a:cubicBezTo>
                    <a:pt x="4862" y="6529"/>
                    <a:pt x="4908" y="6575"/>
                    <a:pt x="4931" y="6643"/>
                  </a:cubicBezTo>
                  <a:cubicBezTo>
                    <a:pt x="4953" y="6689"/>
                    <a:pt x="5022" y="6689"/>
                    <a:pt x="5068" y="6712"/>
                  </a:cubicBezTo>
                  <a:cubicBezTo>
                    <a:pt x="5085" y="6716"/>
                    <a:pt x="5102" y="6718"/>
                    <a:pt x="5118" y="6718"/>
                  </a:cubicBezTo>
                  <a:cubicBezTo>
                    <a:pt x="5185" y="6718"/>
                    <a:pt x="5240" y="6684"/>
                    <a:pt x="5296" y="6666"/>
                  </a:cubicBezTo>
                  <a:cubicBezTo>
                    <a:pt x="5341" y="6643"/>
                    <a:pt x="5341" y="6552"/>
                    <a:pt x="5364" y="6506"/>
                  </a:cubicBezTo>
                  <a:cubicBezTo>
                    <a:pt x="5387" y="6415"/>
                    <a:pt x="5341" y="6346"/>
                    <a:pt x="5319" y="6278"/>
                  </a:cubicBezTo>
                  <a:cubicBezTo>
                    <a:pt x="5250" y="6278"/>
                    <a:pt x="5205" y="6209"/>
                    <a:pt x="5113" y="6209"/>
                  </a:cubicBezTo>
                  <a:close/>
                  <a:moveTo>
                    <a:pt x="14663" y="6004"/>
                  </a:moveTo>
                  <a:cubicBezTo>
                    <a:pt x="14574" y="6004"/>
                    <a:pt x="14483" y="6038"/>
                    <a:pt x="14403" y="6118"/>
                  </a:cubicBezTo>
                  <a:cubicBezTo>
                    <a:pt x="14243" y="6255"/>
                    <a:pt x="14266" y="6506"/>
                    <a:pt x="14403" y="6643"/>
                  </a:cubicBezTo>
                  <a:cubicBezTo>
                    <a:pt x="14483" y="6700"/>
                    <a:pt x="14574" y="6734"/>
                    <a:pt x="14666" y="6734"/>
                  </a:cubicBezTo>
                  <a:cubicBezTo>
                    <a:pt x="14757" y="6734"/>
                    <a:pt x="14848" y="6700"/>
                    <a:pt x="14928" y="6620"/>
                  </a:cubicBezTo>
                  <a:cubicBezTo>
                    <a:pt x="15065" y="6461"/>
                    <a:pt x="15065" y="6232"/>
                    <a:pt x="14905" y="6095"/>
                  </a:cubicBezTo>
                  <a:cubicBezTo>
                    <a:pt x="14837" y="6038"/>
                    <a:pt x="14751" y="6004"/>
                    <a:pt x="14663" y="6004"/>
                  </a:cubicBezTo>
                  <a:close/>
                  <a:moveTo>
                    <a:pt x="15605" y="6041"/>
                  </a:moveTo>
                  <a:cubicBezTo>
                    <a:pt x="15515" y="6041"/>
                    <a:pt x="15428" y="6075"/>
                    <a:pt x="15362" y="6141"/>
                  </a:cubicBezTo>
                  <a:cubicBezTo>
                    <a:pt x="15270" y="6209"/>
                    <a:pt x="15248" y="6301"/>
                    <a:pt x="15248" y="6415"/>
                  </a:cubicBezTo>
                  <a:cubicBezTo>
                    <a:pt x="15248" y="6506"/>
                    <a:pt x="15270" y="6597"/>
                    <a:pt x="15339" y="6666"/>
                  </a:cubicBezTo>
                  <a:cubicBezTo>
                    <a:pt x="15422" y="6749"/>
                    <a:pt x="15517" y="6789"/>
                    <a:pt x="15612" y="6789"/>
                  </a:cubicBezTo>
                  <a:cubicBezTo>
                    <a:pt x="15700" y="6789"/>
                    <a:pt x="15787" y="6755"/>
                    <a:pt x="15864" y="6689"/>
                  </a:cubicBezTo>
                  <a:cubicBezTo>
                    <a:pt x="15932" y="6620"/>
                    <a:pt x="15978" y="6529"/>
                    <a:pt x="15978" y="6415"/>
                  </a:cubicBezTo>
                  <a:cubicBezTo>
                    <a:pt x="15978" y="6324"/>
                    <a:pt x="15955" y="6232"/>
                    <a:pt x="15887" y="6164"/>
                  </a:cubicBezTo>
                  <a:cubicBezTo>
                    <a:pt x="15804" y="6081"/>
                    <a:pt x="15702" y="6041"/>
                    <a:pt x="15605" y="6041"/>
                  </a:cubicBezTo>
                  <a:close/>
                  <a:moveTo>
                    <a:pt x="6072" y="6284"/>
                  </a:moveTo>
                  <a:cubicBezTo>
                    <a:pt x="6009" y="6284"/>
                    <a:pt x="5946" y="6312"/>
                    <a:pt x="5889" y="6369"/>
                  </a:cubicBezTo>
                  <a:cubicBezTo>
                    <a:pt x="5775" y="6461"/>
                    <a:pt x="5775" y="6643"/>
                    <a:pt x="5866" y="6734"/>
                  </a:cubicBezTo>
                  <a:cubicBezTo>
                    <a:pt x="5929" y="6797"/>
                    <a:pt x="6006" y="6832"/>
                    <a:pt x="6081" y="6832"/>
                  </a:cubicBezTo>
                  <a:cubicBezTo>
                    <a:pt x="6142" y="6832"/>
                    <a:pt x="6203" y="6809"/>
                    <a:pt x="6254" y="6757"/>
                  </a:cubicBezTo>
                  <a:cubicBezTo>
                    <a:pt x="6369" y="6643"/>
                    <a:pt x="6369" y="6483"/>
                    <a:pt x="6254" y="6369"/>
                  </a:cubicBezTo>
                  <a:cubicBezTo>
                    <a:pt x="6197" y="6312"/>
                    <a:pt x="6135" y="6284"/>
                    <a:pt x="6072" y="6284"/>
                  </a:cubicBezTo>
                  <a:close/>
                  <a:moveTo>
                    <a:pt x="16560" y="6135"/>
                  </a:moveTo>
                  <a:cubicBezTo>
                    <a:pt x="16463" y="6135"/>
                    <a:pt x="16366" y="6175"/>
                    <a:pt x="16298" y="6255"/>
                  </a:cubicBezTo>
                  <a:cubicBezTo>
                    <a:pt x="16138" y="6415"/>
                    <a:pt x="16161" y="6643"/>
                    <a:pt x="16298" y="6780"/>
                  </a:cubicBezTo>
                  <a:cubicBezTo>
                    <a:pt x="16369" y="6851"/>
                    <a:pt x="16464" y="6892"/>
                    <a:pt x="16562" y="6892"/>
                  </a:cubicBezTo>
                  <a:cubicBezTo>
                    <a:pt x="16653" y="6892"/>
                    <a:pt x="16746" y="6857"/>
                    <a:pt x="16823" y="6780"/>
                  </a:cubicBezTo>
                  <a:cubicBezTo>
                    <a:pt x="16960" y="6643"/>
                    <a:pt x="16982" y="6392"/>
                    <a:pt x="16823" y="6255"/>
                  </a:cubicBezTo>
                  <a:cubicBezTo>
                    <a:pt x="16754" y="6175"/>
                    <a:pt x="16657" y="6135"/>
                    <a:pt x="16560" y="6135"/>
                  </a:cubicBezTo>
                  <a:close/>
                  <a:moveTo>
                    <a:pt x="7008" y="6346"/>
                  </a:moveTo>
                  <a:cubicBezTo>
                    <a:pt x="6916" y="6369"/>
                    <a:pt x="6871" y="6369"/>
                    <a:pt x="6802" y="6438"/>
                  </a:cubicBezTo>
                  <a:cubicBezTo>
                    <a:pt x="6757" y="6483"/>
                    <a:pt x="6711" y="6529"/>
                    <a:pt x="6711" y="6620"/>
                  </a:cubicBezTo>
                  <a:cubicBezTo>
                    <a:pt x="6734" y="6712"/>
                    <a:pt x="6734" y="6780"/>
                    <a:pt x="6802" y="6826"/>
                  </a:cubicBezTo>
                  <a:cubicBezTo>
                    <a:pt x="6848" y="6894"/>
                    <a:pt x="6916" y="6917"/>
                    <a:pt x="7008" y="6917"/>
                  </a:cubicBezTo>
                  <a:cubicBezTo>
                    <a:pt x="7076" y="6917"/>
                    <a:pt x="7122" y="6894"/>
                    <a:pt x="7190" y="6826"/>
                  </a:cubicBezTo>
                  <a:cubicBezTo>
                    <a:pt x="7236" y="6780"/>
                    <a:pt x="7282" y="6734"/>
                    <a:pt x="7282" y="6643"/>
                  </a:cubicBezTo>
                  <a:cubicBezTo>
                    <a:pt x="7259" y="6575"/>
                    <a:pt x="7259" y="6506"/>
                    <a:pt x="7190" y="6461"/>
                  </a:cubicBezTo>
                  <a:cubicBezTo>
                    <a:pt x="7145" y="6415"/>
                    <a:pt x="7099" y="6346"/>
                    <a:pt x="7008" y="6346"/>
                  </a:cubicBezTo>
                  <a:close/>
                  <a:moveTo>
                    <a:pt x="7978" y="6415"/>
                  </a:moveTo>
                  <a:cubicBezTo>
                    <a:pt x="7892" y="6415"/>
                    <a:pt x="7807" y="6438"/>
                    <a:pt x="7761" y="6483"/>
                  </a:cubicBezTo>
                  <a:cubicBezTo>
                    <a:pt x="7670" y="6575"/>
                    <a:pt x="7670" y="6803"/>
                    <a:pt x="7738" y="6917"/>
                  </a:cubicBezTo>
                  <a:cubicBezTo>
                    <a:pt x="7784" y="6963"/>
                    <a:pt x="7869" y="6986"/>
                    <a:pt x="7955" y="6986"/>
                  </a:cubicBezTo>
                  <a:cubicBezTo>
                    <a:pt x="8041" y="6986"/>
                    <a:pt x="8126" y="6963"/>
                    <a:pt x="8172" y="6917"/>
                  </a:cubicBezTo>
                  <a:cubicBezTo>
                    <a:pt x="8263" y="6826"/>
                    <a:pt x="8286" y="6597"/>
                    <a:pt x="8195" y="6483"/>
                  </a:cubicBezTo>
                  <a:cubicBezTo>
                    <a:pt x="8149" y="6438"/>
                    <a:pt x="8063" y="6415"/>
                    <a:pt x="7978" y="6415"/>
                  </a:cubicBezTo>
                  <a:close/>
                  <a:moveTo>
                    <a:pt x="17233" y="6301"/>
                  </a:moveTo>
                  <a:cubicBezTo>
                    <a:pt x="17233" y="6346"/>
                    <a:pt x="17211" y="6369"/>
                    <a:pt x="17211" y="6392"/>
                  </a:cubicBezTo>
                  <a:cubicBezTo>
                    <a:pt x="17211" y="6392"/>
                    <a:pt x="17188" y="6392"/>
                    <a:pt x="17188" y="6415"/>
                  </a:cubicBezTo>
                  <a:cubicBezTo>
                    <a:pt x="17119" y="6461"/>
                    <a:pt x="17119" y="6552"/>
                    <a:pt x="17119" y="6620"/>
                  </a:cubicBezTo>
                  <a:cubicBezTo>
                    <a:pt x="17119" y="6712"/>
                    <a:pt x="17165" y="6780"/>
                    <a:pt x="17211" y="6849"/>
                  </a:cubicBezTo>
                  <a:cubicBezTo>
                    <a:pt x="17233" y="6917"/>
                    <a:pt x="17325" y="6917"/>
                    <a:pt x="17370" y="6986"/>
                  </a:cubicBezTo>
                  <a:lnTo>
                    <a:pt x="17416" y="6986"/>
                  </a:lnTo>
                  <a:cubicBezTo>
                    <a:pt x="17416" y="6963"/>
                    <a:pt x="17416" y="6963"/>
                    <a:pt x="17416" y="6940"/>
                  </a:cubicBezTo>
                  <a:cubicBezTo>
                    <a:pt x="17370" y="6757"/>
                    <a:pt x="17325" y="6575"/>
                    <a:pt x="17279" y="6392"/>
                  </a:cubicBezTo>
                  <a:cubicBezTo>
                    <a:pt x="17279" y="6369"/>
                    <a:pt x="17256" y="6346"/>
                    <a:pt x="17233" y="6301"/>
                  </a:cubicBezTo>
                  <a:close/>
                  <a:moveTo>
                    <a:pt x="8904" y="6497"/>
                  </a:moveTo>
                  <a:cubicBezTo>
                    <a:pt x="8831" y="6497"/>
                    <a:pt x="8763" y="6521"/>
                    <a:pt x="8720" y="6575"/>
                  </a:cubicBezTo>
                  <a:cubicBezTo>
                    <a:pt x="8583" y="6689"/>
                    <a:pt x="8583" y="6894"/>
                    <a:pt x="8697" y="7008"/>
                  </a:cubicBezTo>
                  <a:cubicBezTo>
                    <a:pt x="8754" y="7065"/>
                    <a:pt x="8834" y="7094"/>
                    <a:pt x="8914" y="7094"/>
                  </a:cubicBezTo>
                  <a:cubicBezTo>
                    <a:pt x="8994" y="7094"/>
                    <a:pt x="9073" y="7065"/>
                    <a:pt x="9130" y="7008"/>
                  </a:cubicBezTo>
                  <a:cubicBezTo>
                    <a:pt x="9245" y="6894"/>
                    <a:pt x="9245" y="6712"/>
                    <a:pt x="9130" y="6575"/>
                  </a:cubicBezTo>
                  <a:cubicBezTo>
                    <a:pt x="9070" y="6527"/>
                    <a:pt x="8985" y="6497"/>
                    <a:pt x="8904" y="6497"/>
                  </a:cubicBezTo>
                  <a:close/>
                  <a:moveTo>
                    <a:pt x="9841" y="6546"/>
                  </a:moveTo>
                  <a:cubicBezTo>
                    <a:pt x="9770" y="6546"/>
                    <a:pt x="9701" y="6586"/>
                    <a:pt x="9633" y="6666"/>
                  </a:cubicBezTo>
                  <a:cubicBezTo>
                    <a:pt x="9496" y="6803"/>
                    <a:pt x="9473" y="6940"/>
                    <a:pt x="9633" y="7077"/>
                  </a:cubicBezTo>
                  <a:cubicBezTo>
                    <a:pt x="9701" y="7157"/>
                    <a:pt x="9770" y="7197"/>
                    <a:pt x="9838" y="7197"/>
                  </a:cubicBezTo>
                  <a:cubicBezTo>
                    <a:pt x="9907" y="7197"/>
                    <a:pt x="9975" y="7157"/>
                    <a:pt x="10043" y="7077"/>
                  </a:cubicBezTo>
                  <a:cubicBezTo>
                    <a:pt x="10203" y="6940"/>
                    <a:pt x="10203" y="6803"/>
                    <a:pt x="10066" y="6666"/>
                  </a:cubicBezTo>
                  <a:cubicBezTo>
                    <a:pt x="9986" y="6586"/>
                    <a:pt x="9912" y="6546"/>
                    <a:pt x="9841" y="6546"/>
                  </a:cubicBezTo>
                  <a:close/>
                  <a:moveTo>
                    <a:pt x="331" y="6826"/>
                  </a:moveTo>
                  <a:cubicBezTo>
                    <a:pt x="303" y="6826"/>
                    <a:pt x="274" y="6837"/>
                    <a:pt x="251" y="6849"/>
                  </a:cubicBezTo>
                  <a:cubicBezTo>
                    <a:pt x="206" y="6849"/>
                    <a:pt x="229" y="6894"/>
                    <a:pt x="229" y="6940"/>
                  </a:cubicBezTo>
                  <a:cubicBezTo>
                    <a:pt x="206" y="6986"/>
                    <a:pt x="206" y="7031"/>
                    <a:pt x="183" y="7077"/>
                  </a:cubicBezTo>
                  <a:cubicBezTo>
                    <a:pt x="183" y="7145"/>
                    <a:pt x="206" y="7168"/>
                    <a:pt x="251" y="7191"/>
                  </a:cubicBezTo>
                  <a:cubicBezTo>
                    <a:pt x="267" y="7195"/>
                    <a:pt x="283" y="7197"/>
                    <a:pt x="298" y="7197"/>
                  </a:cubicBezTo>
                  <a:cubicBezTo>
                    <a:pt x="372" y="7197"/>
                    <a:pt x="438" y="7152"/>
                    <a:pt x="457" y="7077"/>
                  </a:cubicBezTo>
                  <a:cubicBezTo>
                    <a:pt x="480" y="7054"/>
                    <a:pt x="480" y="7008"/>
                    <a:pt x="480" y="6986"/>
                  </a:cubicBezTo>
                  <a:cubicBezTo>
                    <a:pt x="480" y="6940"/>
                    <a:pt x="434" y="6917"/>
                    <a:pt x="434" y="6917"/>
                  </a:cubicBezTo>
                  <a:cubicBezTo>
                    <a:pt x="411" y="6894"/>
                    <a:pt x="411" y="6894"/>
                    <a:pt x="411" y="6871"/>
                  </a:cubicBezTo>
                  <a:cubicBezTo>
                    <a:pt x="388" y="6837"/>
                    <a:pt x="360" y="6826"/>
                    <a:pt x="331" y="6826"/>
                  </a:cubicBezTo>
                  <a:close/>
                  <a:moveTo>
                    <a:pt x="1253" y="6866"/>
                  </a:moveTo>
                  <a:cubicBezTo>
                    <a:pt x="1199" y="6866"/>
                    <a:pt x="1142" y="6883"/>
                    <a:pt x="1096" y="6917"/>
                  </a:cubicBezTo>
                  <a:cubicBezTo>
                    <a:pt x="1027" y="6986"/>
                    <a:pt x="1027" y="7122"/>
                    <a:pt x="1119" y="7214"/>
                  </a:cubicBezTo>
                  <a:cubicBezTo>
                    <a:pt x="1151" y="7246"/>
                    <a:pt x="1197" y="7263"/>
                    <a:pt x="1245" y="7263"/>
                  </a:cubicBezTo>
                  <a:cubicBezTo>
                    <a:pt x="1300" y="7263"/>
                    <a:pt x="1356" y="7240"/>
                    <a:pt x="1393" y="7191"/>
                  </a:cubicBezTo>
                  <a:cubicBezTo>
                    <a:pt x="1461" y="7122"/>
                    <a:pt x="1461" y="6986"/>
                    <a:pt x="1393" y="6917"/>
                  </a:cubicBezTo>
                  <a:cubicBezTo>
                    <a:pt x="1358" y="6883"/>
                    <a:pt x="1307" y="6866"/>
                    <a:pt x="1253" y="6866"/>
                  </a:cubicBezTo>
                  <a:close/>
                  <a:moveTo>
                    <a:pt x="10805" y="6649"/>
                  </a:moveTo>
                  <a:cubicBezTo>
                    <a:pt x="10711" y="6649"/>
                    <a:pt x="10614" y="6677"/>
                    <a:pt x="10546" y="6734"/>
                  </a:cubicBezTo>
                  <a:cubicBezTo>
                    <a:pt x="10454" y="6826"/>
                    <a:pt x="10432" y="7077"/>
                    <a:pt x="10546" y="7191"/>
                  </a:cubicBezTo>
                  <a:cubicBezTo>
                    <a:pt x="10608" y="7254"/>
                    <a:pt x="10712" y="7289"/>
                    <a:pt x="10812" y="7289"/>
                  </a:cubicBezTo>
                  <a:cubicBezTo>
                    <a:pt x="10894" y="7289"/>
                    <a:pt x="10974" y="7265"/>
                    <a:pt x="11025" y="7214"/>
                  </a:cubicBezTo>
                  <a:cubicBezTo>
                    <a:pt x="11139" y="7100"/>
                    <a:pt x="11139" y="6849"/>
                    <a:pt x="11048" y="6734"/>
                  </a:cubicBezTo>
                  <a:cubicBezTo>
                    <a:pt x="10991" y="6677"/>
                    <a:pt x="10899" y="6649"/>
                    <a:pt x="10805" y="6649"/>
                  </a:cubicBezTo>
                  <a:close/>
                  <a:moveTo>
                    <a:pt x="2248" y="6957"/>
                  </a:moveTo>
                  <a:cubicBezTo>
                    <a:pt x="2238" y="6957"/>
                    <a:pt x="2227" y="6959"/>
                    <a:pt x="2214" y="6963"/>
                  </a:cubicBezTo>
                  <a:cubicBezTo>
                    <a:pt x="2196" y="6963"/>
                    <a:pt x="2174" y="6959"/>
                    <a:pt x="2153" y="6959"/>
                  </a:cubicBezTo>
                  <a:cubicBezTo>
                    <a:pt x="2121" y="6959"/>
                    <a:pt x="2091" y="6967"/>
                    <a:pt x="2077" y="7008"/>
                  </a:cubicBezTo>
                  <a:cubicBezTo>
                    <a:pt x="2032" y="7054"/>
                    <a:pt x="1986" y="7077"/>
                    <a:pt x="1986" y="7145"/>
                  </a:cubicBezTo>
                  <a:cubicBezTo>
                    <a:pt x="2009" y="7191"/>
                    <a:pt x="1986" y="7259"/>
                    <a:pt x="2032" y="7282"/>
                  </a:cubicBezTo>
                  <a:cubicBezTo>
                    <a:pt x="2069" y="7320"/>
                    <a:pt x="2106" y="7357"/>
                    <a:pt x="2156" y="7357"/>
                  </a:cubicBezTo>
                  <a:cubicBezTo>
                    <a:pt x="2167" y="7357"/>
                    <a:pt x="2179" y="7355"/>
                    <a:pt x="2192" y="7351"/>
                  </a:cubicBezTo>
                  <a:cubicBezTo>
                    <a:pt x="2210" y="7351"/>
                    <a:pt x="2228" y="7354"/>
                    <a:pt x="2246" y="7354"/>
                  </a:cubicBezTo>
                  <a:cubicBezTo>
                    <a:pt x="2274" y="7354"/>
                    <a:pt x="2301" y="7346"/>
                    <a:pt x="2329" y="7305"/>
                  </a:cubicBezTo>
                  <a:cubicBezTo>
                    <a:pt x="2351" y="7259"/>
                    <a:pt x="2420" y="7237"/>
                    <a:pt x="2397" y="7168"/>
                  </a:cubicBezTo>
                  <a:cubicBezTo>
                    <a:pt x="2397" y="7122"/>
                    <a:pt x="2420" y="7054"/>
                    <a:pt x="2351" y="7031"/>
                  </a:cubicBezTo>
                  <a:cubicBezTo>
                    <a:pt x="2314" y="6994"/>
                    <a:pt x="2292" y="6957"/>
                    <a:pt x="2248" y="6957"/>
                  </a:cubicBezTo>
                  <a:close/>
                  <a:moveTo>
                    <a:pt x="11744" y="6720"/>
                  </a:moveTo>
                  <a:cubicBezTo>
                    <a:pt x="11668" y="6720"/>
                    <a:pt x="11592" y="6748"/>
                    <a:pt x="11527" y="6803"/>
                  </a:cubicBezTo>
                  <a:cubicBezTo>
                    <a:pt x="11345" y="6963"/>
                    <a:pt x="11390" y="7145"/>
                    <a:pt x="11504" y="7282"/>
                  </a:cubicBezTo>
                  <a:cubicBezTo>
                    <a:pt x="11566" y="7356"/>
                    <a:pt x="11655" y="7397"/>
                    <a:pt x="11745" y="7397"/>
                  </a:cubicBezTo>
                  <a:cubicBezTo>
                    <a:pt x="11821" y="7397"/>
                    <a:pt x="11898" y="7368"/>
                    <a:pt x="11961" y="7305"/>
                  </a:cubicBezTo>
                  <a:cubicBezTo>
                    <a:pt x="12121" y="7168"/>
                    <a:pt x="12121" y="6963"/>
                    <a:pt x="11984" y="6826"/>
                  </a:cubicBezTo>
                  <a:cubicBezTo>
                    <a:pt x="11912" y="6754"/>
                    <a:pt x="11828" y="6720"/>
                    <a:pt x="11744" y="6720"/>
                  </a:cubicBezTo>
                  <a:close/>
                  <a:moveTo>
                    <a:pt x="12668" y="6780"/>
                  </a:moveTo>
                  <a:cubicBezTo>
                    <a:pt x="12577" y="6780"/>
                    <a:pt x="12509" y="6826"/>
                    <a:pt x="12440" y="6894"/>
                  </a:cubicBezTo>
                  <a:cubicBezTo>
                    <a:pt x="12280" y="7031"/>
                    <a:pt x="12280" y="7214"/>
                    <a:pt x="12417" y="7351"/>
                  </a:cubicBezTo>
                  <a:cubicBezTo>
                    <a:pt x="12500" y="7434"/>
                    <a:pt x="12589" y="7474"/>
                    <a:pt x="12675" y="7474"/>
                  </a:cubicBezTo>
                  <a:cubicBezTo>
                    <a:pt x="12754" y="7474"/>
                    <a:pt x="12831" y="7439"/>
                    <a:pt x="12897" y="7374"/>
                  </a:cubicBezTo>
                  <a:cubicBezTo>
                    <a:pt x="13056" y="7237"/>
                    <a:pt x="13056" y="7054"/>
                    <a:pt x="12897" y="6894"/>
                  </a:cubicBezTo>
                  <a:cubicBezTo>
                    <a:pt x="12851" y="6826"/>
                    <a:pt x="12783" y="6780"/>
                    <a:pt x="12668" y="6780"/>
                  </a:cubicBezTo>
                  <a:close/>
                  <a:moveTo>
                    <a:pt x="3146" y="7017"/>
                  </a:moveTo>
                  <a:cubicBezTo>
                    <a:pt x="3079" y="7017"/>
                    <a:pt x="3015" y="7040"/>
                    <a:pt x="2990" y="7077"/>
                  </a:cubicBezTo>
                  <a:cubicBezTo>
                    <a:pt x="2899" y="7168"/>
                    <a:pt x="2899" y="7351"/>
                    <a:pt x="2990" y="7419"/>
                  </a:cubicBezTo>
                  <a:cubicBezTo>
                    <a:pt x="3030" y="7459"/>
                    <a:pt x="3084" y="7477"/>
                    <a:pt x="3138" y="7477"/>
                  </a:cubicBezTo>
                  <a:cubicBezTo>
                    <a:pt x="3209" y="7477"/>
                    <a:pt x="3282" y="7448"/>
                    <a:pt x="3333" y="7396"/>
                  </a:cubicBezTo>
                  <a:cubicBezTo>
                    <a:pt x="3401" y="7328"/>
                    <a:pt x="3401" y="7168"/>
                    <a:pt x="3310" y="7077"/>
                  </a:cubicBezTo>
                  <a:cubicBezTo>
                    <a:pt x="3268" y="7034"/>
                    <a:pt x="3205" y="7017"/>
                    <a:pt x="3146" y="7017"/>
                  </a:cubicBezTo>
                  <a:close/>
                  <a:moveTo>
                    <a:pt x="13627" y="6854"/>
                  </a:moveTo>
                  <a:cubicBezTo>
                    <a:pt x="13587" y="6854"/>
                    <a:pt x="13547" y="6860"/>
                    <a:pt x="13513" y="6871"/>
                  </a:cubicBezTo>
                  <a:cubicBezTo>
                    <a:pt x="13467" y="6871"/>
                    <a:pt x="13444" y="6940"/>
                    <a:pt x="13376" y="6940"/>
                  </a:cubicBezTo>
                  <a:cubicBezTo>
                    <a:pt x="13376" y="7008"/>
                    <a:pt x="13307" y="7031"/>
                    <a:pt x="13307" y="7100"/>
                  </a:cubicBezTo>
                  <a:cubicBezTo>
                    <a:pt x="13285" y="7168"/>
                    <a:pt x="13285" y="7259"/>
                    <a:pt x="13307" y="7328"/>
                  </a:cubicBezTo>
                  <a:cubicBezTo>
                    <a:pt x="13330" y="7374"/>
                    <a:pt x="13376" y="7419"/>
                    <a:pt x="13399" y="7465"/>
                  </a:cubicBezTo>
                  <a:cubicBezTo>
                    <a:pt x="13405" y="7463"/>
                    <a:pt x="13411" y="7462"/>
                    <a:pt x="13416" y="7462"/>
                  </a:cubicBezTo>
                  <a:cubicBezTo>
                    <a:pt x="13468" y="7462"/>
                    <a:pt x="13473" y="7556"/>
                    <a:pt x="13536" y="7556"/>
                  </a:cubicBezTo>
                  <a:cubicBezTo>
                    <a:pt x="13581" y="7545"/>
                    <a:pt x="13627" y="7545"/>
                    <a:pt x="13667" y="7545"/>
                  </a:cubicBezTo>
                  <a:cubicBezTo>
                    <a:pt x="13707" y="7545"/>
                    <a:pt x="13741" y="7545"/>
                    <a:pt x="13764" y="7533"/>
                  </a:cubicBezTo>
                  <a:cubicBezTo>
                    <a:pt x="13810" y="7511"/>
                    <a:pt x="13855" y="7488"/>
                    <a:pt x="13901" y="7465"/>
                  </a:cubicBezTo>
                  <a:cubicBezTo>
                    <a:pt x="13878" y="7374"/>
                    <a:pt x="13992" y="7374"/>
                    <a:pt x="13992" y="7305"/>
                  </a:cubicBezTo>
                  <a:cubicBezTo>
                    <a:pt x="13992" y="7214"/>
                    <a:pt x="13992" y="7145"/>
                    <a:pt x="13969" y="7077"/>
                  </a:cubicBezTo>
                  <a:cubicBezTo>
                    <a:pt x="13969" y="7031"/>
                    <a:pt x="13924" y="6986"/>
                    <a:pt x="13878" y="6940"/>
                  </a:cubicBezTo>
                  <a:cubicBezTo>
                    <a:pt x="13832" y="6917"/>
                    <a:pt x="13787" y="6871"/>
                    <a:pt x="13741" y="6871"/>
                  </a:cubicBezTo>
                  <a:cubicBezTo>
                    <a:pt x="13707" y="6860"/>
                    <a:pt x="13667" y="6854"/>
                    <a:pt x="13627" y="6854"/>
                  </a:cubicBezTo>
                  <a:close/>
                  <a:moveTo>
                    <a:pt x="4075" y="7077"/>
                  </a:moveTo>
                  <a:cubicBezTo>
                    <a:pt x="4018" y="7077"/>
                    <a:pt x="3961" y="7100"/>
                    <a:pt x="3903" y="7145"/>
                  </a:cubicBezTo>
                  <a:cubicBezTo>
                    <a:pt x="3789" y="7259"/>
                    <a:pt x="3789" y="7374"/>
                    <a:pt x="3903" y="7488"/>
                  </a:cubicBezTo>
                  <a:cubicBezTo>
                    <a:pt x="3961" y="7545"/>
                    <a:pt x="4018" y="7573"/>
                    <a:pt x="4075" y="7573"/>
                  </a:cubicBezTo>
                  <a:cubicBezTo>
                    <a:pt x="4132" y="7573"/>
                    <a:pt x="4189" y="7545"/>
                    <a:pt x="4246" y="7488"/>
                  </a:cubicBezTo>
                  <a:cubicBezTo>
                    <a:pt x="4360" y="7374"/>
                    <a:pt x="4360" y="7259"/>
                    <a:pt x="4246" y="7145"/>
                  </a:cubicBezTo>
                  <a:cubicBezTo>
                    <a:pt x="4189" y="7100"/>
                    <a:pt x="4132" y="7077"/>
                    <a:pt x="4075" y="7077"/>
                  </a:cubicBezTo>
                  <a:close/>
                  <a:moveTo>
                    <a:pt x="14594" y="6928"/>
                  </a:moveTo>
                  <a:cubicBezTo>
                    <a:pt x="14506" y="6928"/>
                    <a:pt x="14415" y="6963"/>
                    <a:pt x="14335" y="7031"/>
                  </a:cubicBezTo>
                  <a:cubicBezTo>
                    <a:pt x="14175" y="7191"/>
                    <a:pt x="14198" y="7442"/>
                    <a:pt x="14335" y="7556"/>
                  </a:cubicBezTo>
                  <a:cubicBezTo>
                    <a:pt x="14415" y="7625"/>
                    <a:pt x="14506" y="7659"/>
                    <a:pt x="14597" y="7659"/>
                  </a:cubicBezTo>
                  <a:cubicBezTo>
                    <a:pt x="14688" y="7659"/>
                    <a:pt x="14780" y="7625"/>
                    <a:pt x="14860" y="7556"/>
                  </a:cubicBezTo>
                  <a:cubicBezTo>
                    <a:pt x="14997" y="7419"/>
                    <a:pt x="14997" y="7145"/>
                    <a:pt x="14837" y="7031"/>
                  </a:cubicBezTo>
                  <a:cubicBezTo>
                    <a:pt x="14768" y="6963"/>
                    <a:pt x="14683" y="6928"/>
                    <a:pt x="14594" y="6928"/>
                  </a:cubicBezTo>
                  <a:close/>
                  <a:moveTo>
                    <a:pt x="5019" y="7162"/>
                  </a:moveTo>
                  <a:cubicBezTo>
                    <a:pt x="4951" y="7162"/>
                    <a:pt x="4895" y="7199"/>
                    <a:pt x="4839" y="7237"/>
                  </a:cubicBezTo>
                  <a:cubicBezTo>
                    <a:pt x="4794" y="7259"/>
                    <a:pt x="4794" y="7328"/>
                    <a:pt x="4771" y="7374"/>
                  </a:cubicBezTo>
                  <a:cubicBezTo>
                    <a:pt x="4748" y="7442"/>
                    <a:pt x="4794" y="7533"/>
                    <a:pt x="4839" y="7602"/>
                  </a:cubicBezTo>
                  <a:cubicBezTo>
                    <a:pt x="4862" y="7625"/>
                    <a:pt x="4931" y="7647"/>
                    <a:pt x="4976" y="7670"/>
                  </a:cubicBezTo>
                  <a:cubicBezTo>
                    <a:pt x="4993" y="7674"/>
                    <a:pt x="5009" y="7676"/>
                    <a:pt x="5024" y="7676"/>
                  </a:cubicBezTo>
                  <a:cubicBezTo>
                    <a:pt x="5093" y="7676"/>
                    <a:pt x="5149" y="7639"/>
                    <a:pt x="5205" y="7602"/>
                  </a:cubicBezTo>
                  <a:cubicBezTo>
                    <a:pt x="5250" y="7579"/>
                    <a:pt x="5250" y="7511"/>
                    <a:pt x="5273" y="7465"/>
                  </a:cubicBezTo>
                  <a:cubicBezTo>
                    <a:pt x="5296" y="7374"/>
                    <a:pt x="5227" y="7305"/>
                    <a:pt x="5227" y="7237"/>
                  </a:cubicBezTo>
                  <a:cubicBezTo>
                    <a:pt x="5159" y="7214"/>
                    <a:pt x="5113" y="7191"/>
                    <a:pt x="5068" y="7168"/>
                  </a:cubicBezTo>
                  <a:cubicBezTo>
                    <a:pt x="5051" y="7164"/>
                    <a:pt x="5035" y="7162"/>
                    <a:pt x="5019" y="7162"/>
                  </a:cubicBezTo>
                  <a:close/>
                  <a:moveTo>
                    <a:pt x="15510" y="6997"/>
                  </a:moveTo>
                  <a:cubicBezTo>
                    <a:pt x="15419" y="6997"/>
                    <a:pt x="15328" y="7031"/>
                    <a:pt x="15248" y="7100"/>
                  </a:cubicBezTo>
                  <a:cubicBezTo>
                    <a:pt x="15179" y="7191"/>
                    <a:pt x="15156" y="7259"/>
                    <a:pt x="15156" y="7374"/>
                  </a:cubicBezTo>
                  <a:cubicBezTo>
                    <a:pt x="15134" y="7488"/>
                    <a:pt x="15179" y="7556"/>
                    <a:pt x="15270" y="7647"/>
                  </a:cubicBezTo>
                  <a:cubicBezTo>
                    <a:pt x="15336" y="7713"/>
                    <a:pt x="15423" y="7747"/>
                    <a:pt x="15514" y="7747"/>
                  </a:cubicBezTo>
                  <a:cubicBezTo>
                    <a:pt x="15611" y="7747"/>
                    <a:pt x="15712" y="7708"/>
                    <a:pt x="15795" y="7625"/>
                  </a:cubicBezTo>
                  <a:cubicBezTo>
                    <a:pt x="15864" y="7556"/>
                    <a:pt x="15887" y="7465"/>
                    <a:pt x="15887" y="7374"/>
                  </a:cubicBezTo>
                  <a:cubicBezTo>
                    <a:pt x="15887" y="7259"/>
                    <a:pt x="15864" y="7191"/>
                    <a:pt x="15773" y="7100"/>
                  </a:cubicBezTo>
                  <a:cubicBezTo>
                    <a:pt x="15693" y="7031"/>
                    <a:pt x="15601" y="6997"/>
                    <a:pt x="15510" y="6997"/>
                  </a:cubicBezTo>
                  <a:close/>
                  <a:moveTo>
                    <a:pt x="5969" y="7242"/>
                  </a:moveTo>
                  <a:cubicBezTo>
                    <a:pt x="5901" y="7242"/>
                    <a:pt x="5832" y="7271"/>
                    <a:pt x="5775" y="7328"/>
                  </a:cubicBezTo>
                  <a:cubicBezTo>
                    <a:pt x="5661" y="7442"/>
                    <a:pt x="5661" y="7579"/>
                    <a:pt x="5775" y="7693"/>
                  </a:cubicBezTo>
                  <a:cubicBezTo>
                    <a:pt x="5835" y="7753"/>
                    <a:pt x="5908" y="7782"/>
                    <a:pt x="5981" y="7782"/>
                  </a:cubicBezTo>
                  <a:cubicBezTo>
                    <a:pt x="6045" y="7782"/>
                    <a:pt x="6109" y="7759"/>
                    <a:pt x="6163" y="7716"/>
                  </a:cubicBezTo>
                  <a:cubicBezTo>
                    <a:pt x="6277" y="7602"/>
                    <a:pt x="6277" y="7442"/>
                    <a:pt x="6163" y="7328"/>
                  </a:cubicBezTo>
                  <a:cubicBezTo>
                    <a:pt x="6106" y="7271"/>
                    <a:pt x="6038" y="7242"/>
                    <a:pt x="5969" y="7242"/>
                  </a:cubicBezTo>
                  <a:close/>
                  <a:moveTo>
                    <a:pt x="16477" y="7088"/>
                  </a:moveTo>
                  <a:cubicBezTo>
                    <a:pt x="16383" y="7088"/>
                    <a:pt x="16286" y="7122"/>
                    <a:pt x="16206" y="7191"/>
                  </a:cubicBezTo>
                  <a:cubicBezTo>
                    <a:pt x="16047" y="7351"/>
                    <a:pt x="16047" y="7579"/>
                    <a:pt x="16206" y="7716"/>
                  </a:cubicBezTo>
                  <a:cubicBezTo>
                    <a:pt x="16275" y="7796"/>
                    <a:pt x="16372" y="7836"/>
                    <a:pt x="16469" y="7836"/>
                  </a:cubicBezTo>
                  <a:cubicBezTo>
                    <a:pt x="16566" y="7836"/>
                    <a:pt x="16663" y="7796"/>
                    <a:pt x="16731" y="7716"/>
                  </a:cubicBezTo>
                  <a:cubicBezTo>
                    <a:pt x="16891" y="7602"/>
                    <a:pt x="16868" y="7351"/>
                    <a:pt x="16731" y="7191"/>
                  </a:cubicBezTo>
                  <a:cubicBezTo>
                    <a:pt x="16663" y="7122"/>
                    <a:pt x="16572" y="7088"/>
                    <a:pt x="16477" y="7088"/>
                  </a:cubicBezTo>
                  <a:close/>
                  <a:moveTo>
                    <a:pt x="6939" y="7305"/>
                  </a:moveTo>
                  <a:cubicBezTo>
                    <a:pt x="6871" y="7305"/>
                    <a:pt x="6802" y="7305"/>
                    <a:pt x="6757" y="7396"/>
                  </a:cubicBezTo>
                  <a:cubicBezTo>
                    <a:pt x="6688" y="7442"/>
                    <a:pt x="6665" y="7488"/>
                    <a:pt x="6665" y="7579"/>
                  </a:cubicBezTo>
                  <a:cubicBezTo>
                    <a:pt x="6665" y="7670"/>
                    <a:pt x="6688" y="7716"/>
                    <a:pt x="6757" y="7762"/>
                  </a:cubicBezTo>
                  <a:cubicBezTo>
                    <a:pt x="6802" y="7830"/>
                    <a:pt x="6848" y="7853"/>
                    <a:pt x="6939" y="7853"/>
                  </a:cubicBezTo>
                  <a:cubicBezTo>
                    <a:pt x="7008" y="7853"/>
                    <a:pt x="7076" y="7853"/>
                    <a:pt x="7122" y="7784"/>
                  </a:cubicBezTo>
                  <a:cubicBezTo>
                    <a:pt x="7167" y="7716"/>
                    <a:pt x="7236" y="7670"/>
                    <a:pt x="7236" y="7579"/>
                  </a:cubicBezTo>
                  <a:cubicBezTo>
                    <a:pt x="7213" y="7511"/>
                    <a:pt x="7213" y="7442"/>
                    <a:pt x="7145" y="7396"/>
                  </a:cubicBezTo>
                  <a:cubicBezTo>
                    <a:pt x="7076" y="7351"/>
                    <a:pt x="7031" y="7305"/>
                    <a:pt x="6939" y="7305"/>
                  </a:cubicBezTo>
                  <a:close/>
                  <a:moveTo>
                    <a:pt x="7864" y="7374"/>
                  </a:moveTo>
                  <a:cubicBezTo>
                    <a:pt x="7778" y="7374"/>
                    <a:pt x="7692" y="7396"/>
                    <a:pt x="7647" y="7442"/>
                  </a:cubicBezTo>
                  <a:cubicBezTo>
                    <a:pt x="7556" y="7556"/>
                    <a:pt x="7578" y="7807"/>
                    <a:pt x="7670" y="7876"/>
                  </a:cubicBezTo>
                  <a:cubicBezTo>
                    <a:pt x="7710" y="7916"/>
                    <a:pt x="7780" y="7934"/>
                    <a:pt x="7853" y="7934"/>
                  </a:cubicBezTo>
                  <a:cubicBezTo>
                    <a:pt x="7946" y="7934"/>
                    <a:pt x="8042" y="7904"/>
                    <a:pt x="8081" y="7853"/>
                  </a:cubicBezTo>
                  <a:cubicBezTo>
                    <a:pt x="8172" y="7762"/>
                    <a:pt x="8172" y="7511"/>
                    <a:pt x="8081" y="7442"/>
                  </a:cubicBezTo>
                  <a:cubicBezTo>
                    <a:pt x="8035" y="7396"/>
                    <a:pt x="7949" y="7374"/>
                    <a:pt x="7864" y="7374"/>
                  </a:cubicBezTo>
                  <a:close/>
                  <a:moveTo>
                    <a:pt x="17380" y="7164"/>
                  </a:moveTo>
                  <a:cubicBezTo>
                    <a:pt x="17287" y="7164"/>
                    <a:pt x="17223" y="7239"/>
                    <a:pt x="17142" y="7259"/>
                  </a:cubicBezTo>
                  <a:cubicBezTo>
                    <a:pt x="17096" y="7282"/>
                    <a:pt x="17074" y="7374"/>
                    <a:pt x="17051" y="7442"/>
                  </a:cubicBezTo>
                  <a:cubicBezTo>
                    <a:pt x="16982" y="7625"/>
                    <a:pt x="17051" y="7716"/>
                    <a:pt x="17188" y="7876"/>
                  </a:cubicBezTo>
                  <a:cubicBezTo>
                    <a:pt x="17279" y="7944"/>
                    <a:pt x="17393" y="7944"/>
                    <a:pt x="17507" y="7944"/>
                  </a:cubicBezTo>
                  <a:cubicBezTo>
                    <a:pt x="17553" y="7944"/>
                    <a:pt x="17576" y="7921"/>
                    <a:pt x="17576" y="7853"/>
                  </a:cubicBezTo>
                  <a:cubicBezTo>
                    <a:pt x="17553" y="7670"/>
                    <a:pt x="17530" y="7488"/>
                    <a:pt x="17485" y="7305"/>
                  </a:cubicBezTo>
                  <a:cubicBezTo>
                    <a:pt x="17485" y="7259"/>
                    <a:pt x="17485" y="7214"/>
                    <a:pt x="17462" y="7168"/>
                  </a:cubicBezTo>
                  <a:lnTo>
                    <a:pt x="17416" y="7168"/>
                  </a:lnTo>
                  <a:cubicBezTo>
                    <a:pt x="17404" y="7166"/>
                    <a:pt x="17392" y="7164"/>
                    <a:pt x="17380" y="7164"/>
                  </a:cubicBezTo>
                  <a:close/>
                  <a:moveTo>
                    <a:pt x="8822" y="7448"/>
                  </a:moveTo>
                  <a:cubicBezTo>
                    <a:pt x="8742" y="7448"/>
                    <a:pt x="8663" y="7476"/>
                    <a:pt x="8605" y="7533"/>
                  </a:cubicBezTo>
                  <a:cubicBezTo>
                    <a:pt x="8491" y="7647"/>
                    <a:pt x="8491" y="7853"/>
                    <a:pt x="8605" y="7944"/>
                  </a:cubicBezTo>
                  <a:cubicBezTo>
                    <a:pt x="8665" y="8016"/>
                    <a:pt x="8750" y="8050"/>
                    <a:pt x="8833" y="8050"/>
                  </a:cubicBezTo>
                  <a:cubicBezTo>
                    <a:pt x="8909" y="8050"/>
                    <a:pt x="8985" y="8021"/>
                    <a:pt x="9039" y="7967"/>
                  </a:cubicBezTo>
                  <a:cubicBezTo>
                    <a:pt x="9153" y="7853"/>
                    <a:pt x="9153" y="7647"/>
                    <a:pt x="9039" y="7533"/>
                  </a:cubicBezTo>
                  <a:cubicBezTo>
                    <a:pt x="8982" y="7476"/>
                    <a:pt x="8902" y="7448"/>
                    <a:pt x="8822" y="7448"/>
                  </a:cubicBezTo>
                  <a:close/>
                  <a:moveTo>
                    <a:pt x="229" y="7758"/>
                  </a:moveTo>
                  <a:cubicBezTo>
                    <a:pt x="194" y="7758"/>
                    <a:pt x="157" y="7775"/>
                    <a:pt x="114" y="7807"/>
                  </a:cubicBezTo>
                  <a:cubicBezTo>
                    <a:pt x="23" y="7899"/>
                    <a:pt x="23" y="7967"/>
                    <a:pt x="92" y="8058"/>
                  </a:cubicBezTo>
                  <a:cubicBezTo>
                    <a:pt x="149" y="8104"/>
                    <a:pt x="189" y="8127"/>
                    <a:pt x="226" y="8127"/>
                  </a:cubicBezTo>
                  <a:cubicBezTo>
                    <a:pt x="263" y="8127"/>
                    <a:pt x="297" y="8104"/>
                    <a:pt x="343" y="8058"/>
                  </a:cubicBezTo>
                  <a:cubicBezTo>
                    <a:pt x="434" y="7967"/>
                    <a:pt x="434" y="7899"/>
                    <a:pt x="343" y="7830"/>
                  </a:cubicBezTo>
                  <a:cubicBezTo>
                    <a:pt x="306" y="7781"/>
                    <a:pt x="269" y="7758"/>
                    <a:pt x="229" y="7758"/>
                  </a:cubicBezTo>
                  <a:close/>
                  <a:moveTo>
                    <a:pt x="9772" y="7522"/>
                  </a:moveTo>
                  <a:cubicBezTo>
                    <a:pt x="9701" y="7522"/>
                    <a:pt x="9633" y="7556"/>
                    <a:pt x="9564" y="7625"/>
                  </a:cubicBezTo>
                  <a:cubicBezTo>
                    <a:pt x="9427" y="7762"/>
                    <a:pt x="9404" y="7921"/>
                    <a:pt x="9541" y="8058"/>
                  </a:cubicBezTo>
                  <a:cubicBezTo>
                    <a:pt x="9621" y="8127"/>
                    <a:pt x="9695" y="8161"/>
                    <a:pt x="9767" y="8161"/>
                  </a:cubicBezTo>
                  <a:cubicBezTo>
                    <a:pt x="9838" y="8161"/>
                    <a:pt x="9907" y="8127"/>
                    <a:pt x="9975" y="8058"/>
                  </a:cubicBezTo>
                  <a:cubicBezTo>
                    <a:pt x="10135" y="7921"/>
                    <a:pt x="10135" y="7784"/>
                    <a:pt x="9998" y="7625"/>
                  </a:cubicBezTo>
                  <a:cubicBezTo>
                    <a:pt x="9918" y="7556"/>
                    <a:pt x="9844" y="7522"/>
                    <a:pt x="9772" y="7522"/>
                  </a:cubicBezTo>
                  <a:close/>
                  <a:moveTo>
                    <a:pt x="1186" y="7849"/>
                  </a:moveTo>
                  <a:cubicBezTo>
                    <a:pt x="1056" y="7849"/>
                    <a:pt x="984" y="7938"/>
                    <a:pt x="1005" y="8081"/>
                  </a:cubicBezTo>
                  <a:cubicBezTo>
                    <a:pt x="1005" y="8150"/>
                    <a:pt x="1073" y="8195"/>
                    <a:pt x="1164" y="8218"/>
                  </a:cubicBezTo>
                  <a:cubicBezTo>
                    <a:pt x="1301" y="8218"/>
                    <a:pt x="1370" y="8150"/>
                    <a:pt x="1347" y="8013"/>
                  </a:cubicBezTo>
                  <a:cubicBezTo>
                    <a:pt x="1347" y="7967"/>
                    <a:pt x="1324" y="7921"/>
                    <a:pt x="1324" y="7899"/>
                  </a:cubicBezTo>
                  <a:cubicBezTo>
                    <a:pt x="1279" y="7876"/>
                    <a:pt x="1256" y="7853"/>
                    <a:pt x="1233" y="7853"/>
                  </a:cubicBezTo>
                  <a:cubicBezTo>
                    <a:pt x="1217" y="7851"/>
                    <a:pt x="1201" y="7849"/>
                    <a:pt x="1186" y="7849"/>
                  </a:cubicBezTo>
                  <a:close/>
                  <a:moveTo>
                    <a:pt x="10720" y="7597"/>
                  </a:moveTo>
                  <a:cubicBezTo>
                    <a:pt x="10708" y="7597"/>
                    <a:pt x="10695" y="7599"/>
                    <a:pt x="10683" y="7602"/>
                  </a:cubicBezTo>
                  <a:cubicBezTo>
                    <a:pt x="10591" y="7625"/>
                    <a:pt x="10523" y="7647"/>
                    <a:pt x="10454" y="7670"/>
                  </a:cubicBezTo>
                  <a:cubicBezTo>
                    <a:pt x="10432" y="7716"/>
                    <a:pt x="10363" y="7899"/>
                    <a:pt x="10386" y="7944"/>
                  </a:cubicBezTo>
                  <a:cubicBezTo>
                    <a:pt x="10409" y="8013"/>
                    <a:pt x="10432" y="8081"/>
                    <a:pt x="10477" y="8172"/>
                  </a:cubicBezTo>
                  <a:cubicBezTo>
                    <a:pt x="10558" y="8172"/>
                    <a:pt x="10621" y="8245"/>
                    <a:pt x="10699" y="8245"/>
                  </a:cubicBezTo>
                  <a:cubicBezTo>
                    <a:pt x="10708" y="8245"/>
                    <a:pt x="10718" y="8243"/>
                    <a:pt x="10728" y="8241"/>
                  </a:cubicBezTo>
                  <a:cubicBezTo>
                    <a:pt x="10797" y="8218"/>
                    <a:pt x="10888" y="8195"/>
                    <a:pt x="10934" y="8150"/>
                  </a:cubicBezTo>
                  <a:cubicBezTo>
                    <a:pt x="10979" y="8081"/>
                    <a:pt x="11048" y="7990"/>
                    <a:pt x="11025" y="7876"/>
                  </a:cubicBezTo>
                  <a:cubicBezTo>
                    <a:pt x="11002" y="7807"/>
                    <a:pt x="10956" y="7739"/>
                    <a:pt x="10934" y="7670"/>
                  </a:cubicBezTo>
                  <a:cubicBezTo>
                    <a:pt x="10855" y="7651"/>
                    <a:pt x="10793" y="7597"/>
                    <a:pt x="10720" y="7597"/>
                  </a:cubicBezTo>
                  <a:close/>
                  <a:moveTo>
                    <a:pt x="2109" y="7899"/>
                  </a:moveTo>
                  <a:cubicBezTo>
                    <a:pt x="2060" y="7899"/>
                    <a:pt x="2009" y="7921"/>
                    <a:pt x="1963" y="7967"/>
                  </a:cubicBezTo>
                  <a:cubicBezTo>
                    <a:pt x="1872" y="8058"/>
                    <a:pt x="1872" y="8150"/>
                    <a:pt x="1963" y="8241"/>
                  </a:cubicBezTo>
                  <a:cubicBezTo>
                    <a:pt x="2009" y="8287"/>
                    <a:pt x="2060" y="8309"/>
                    <a:pt x="2109" y="8309"/>
                  </a:cubicBezTo>
                  <a:cubicBezTo>
                    <a:pt x="2157" y="8309"/>
                    <a:pt x="2203" y="8287"/>
                    <a:pt x="2237" y="8241"/>
                  </a:cubicBezTo>
                  <a:cubicBezTo>
                    <a:pt x="2329" y="8150"/>
                    <a:pt x="2329" y="8058"/>
                    <a:pt x="2237" y="7967"/>
                  </a:cubicBezTo>
                  <a:cubicBezTo>
                    <a:pt x="2203" y="7921"/>
                    <a:pt x="2157" y="7899"/>
                    <a:pt x="2109" y="7899"/>
                  </a:cubicBezTo>
                  <a:close/>
                  <a:moveTo>
                    <a:pt x="11673" y="7656"/>
                  </a:moveTo>
                  <a:cubicBezTo>
                    <a:pt x="11581" y="7656"/>
                    <a:pt x="11485" y="7690"/>
                    <a:pt x="11413" y="7762"/>
                  </a:cubicBezTo>
                  <a:cubicBezTo>
                    <a:pt x="11322" y="7876"/>
                    <a:pt x="11322" y="8104"/>
                    <a:pt x="11436" y="8218"/>
                  </a:cubicBezTo>
                  <a:cubicBezTo>
                    <a:pt x="11490" y="8283"/>
                    <a:pt x="11576" y="8312"/>
                    <a:pt x="11663" y="8312"/>
                  </a:cubicBezTo>
                  <a:cubicBezTo>
                    <a:pt x="11758" y="8312"/>
                    <a:pt x="11856" y="8278"/>
                    <a:pt x="11915" y="8218"/>
                  </a:cubicBezTo>
                  <a:cubicBezTo>
                    <a:pt x="12029" y="8104"/>
                    <a:pt x="12029" y="7853"/>
                    <a:pt x="11892" y="7739"/>
                  </a:cubicBezTo>
                  <a:cubicBezTo>
                    <a:pt x="11838" y="7684"/>
                    <a:pt x="11757" y="7656"/>
                    <a:pt x="11673" y="7656"/>
                  </a:cubicBezTo>
                  <a:close/>
                  <a:moveTo>
                    <a:pt x="3038" y="7971"/>
                  </a:moveTo>
                  <a:cubicBezTo>
                    <a:pt x="2988" y="7971"/>
                    <a:pt x="2937" y="7984"/>
                    <a:pt x="2899" y="8013"/>
                  </a:cubicBezTo>
                  <a:cubicBezTo>
                    <a:pt x="2808" y="8104"/>
                    <a:pt x="2808" y="8264"/>
                    <a:pt x="2876" y="8355"/>
                  </a:cubicBezTo>
                  <a:cubicBezTo>
                    <a:pt x="2925" y="8404"/>
                    <a:pt x="2994" y="8427"/>
                    <a:pt x="3061" y="8427"/>
                  </a:cubicBezTo>
                  <a:cubicBezTo>
                    <a:pt x="3119" y="8427"/>
                    <a:pt x="3176" y="8410"/>
                    <a:pt x="3219" y="8378"/>
                  </a:cubicBezTo>
                  <a:cubicBezTo>
                    <a:pt x="3310" y="8287"/>
                    <a:pt x="3310" y="8127"/>
                    <a:pt x="3219" y="8035"/>
                  </a:cubicBezTo>
                  <a:cubicBezTo>
                    <a:pt x="3179" y="7996"/>
                    <a:pt x="3108" y="7971"/>
                    <a:pt x="3038" y="7971"/>
                  </a:cubicBezTo>
                  <a:close/>
                  <a:moveTo>
                    <a:pt x="12623" y="7727"/>
                  </a:moveTo>
                  <a:cubicBezTo>
                    <a:pt x="12543" y="7727"/>
                    <a:pt x="12463" y="7762"/>
                    <a:pt x="12394" y="7830"/>
                  </a:cubicBezTo>
                  <a:cubicBezTo>
                    <a:pt x="12235" y="7990"/>
                    <a:pt x="12235" y="8172"/>
                    <a:pt x="12372" y="8309"/>
                  </a:cubicBezTo>
                  <a:cubicBezTo>
                    <a:pt x="12452" y="8389"/>
                    <a:pt x="12537" y="8429"/>
                    <a:pt x="12620" y="8429"/>
                  </a:cubicBezTo>
                  <a:cubicBezTo>
                    <a:pt x="12703" y="8429"/>
                    <a:pt x="12783" y="8389"/>
                    <a:pt x="12851" y="8309"/>
                  </a:cubicBezTo>
                  <a:cubicBezTo>
                    <a:pt x="13011" y="8172"/>
                    <a:pt x="13011" y="7990"/>
                    <a:pt x="12851" y="7830"/>
                  </a:cubicBezTo>
                  <a:cubicBezTo>
                    <a:pt x="12783" y="7762"/>
                    <a:pt x="12703" y="7727"/>
                    <a:pt x="12623" y="7727"/>
                  </a:cubicBezTo>
                  <a:close/>
                  <a:moveTo>
                    <a:pt x="13508" y="7800"/>
                  </a:moveTo>
                  <a:cubicBezTo>
                    <a:pt x="13437" y="7800"/>
                    <a:pt x="13371" y="7816"/>
                    <a:pt x="13330" y="7899"/>
                  </a:cubicBezTo>
                  <a:cubicBezTo>
                    <a:pt x="13285" y="7944"/>
                    <a:pt x="13216" y="7990"/>
                    <a:pt x="13216" y="8035"/>
                  </a:cubicBezTo>
                  <a:cubicBezTo>
                    <a:pt x="13216" y="8150"/>
                    <a:pt x="13171" y="8264"/>
                    <a:pt x="13285" y="8378"/>
                  </a:cubicBezTo>
                  <a:cubicBezTo>
                    <a:pt x="13355" y="8466"/>
                    <a:pt x="13440" y="8500"/>
                    <a:pt x="13549" y="8500"/>
                  </a:cubicBezTo>
                  <a:cubicBezTo>
                    <a:pt x="13580" y="8500"/>
                    <a:pt x="13614" y="8497"/>
                    <a:pt x="13650" y="8492"/>
                  </a:cubicBezTo>
                  <a:lnTo>
                    <a:pt x="13696" y="8492"/>
                  </a:lnTo>
                  <a:cubicBezTo>
                    <a:pt x="13787" y="8378"/>
                    <a:pt x="13924" y="8287"/>
                    <a:pt x="13901" y="8104"/>
                  </a:cubicBezTo>
                  <a:cubicBezTo>
                    <a:pt x="13878" y="8058"/>
                    <a:pt x="13878" y="8013"/>
                    <a:pt x="13832" y="7967"/>
                  </a:cubicBezTo>
                  <a:cubicBezTo>
                    <a:pt x="13787" y="7921"/>
                    <a:pt x="13764" y="7876"/>
                    <a:pt x="13718" y="7830"/>
                  </a:cubicBezTo>
                  <a:cubicBezTo>
                    <a:pt x="13696" y="7830"/>
                    <a:pt x="13673" y="7807"/>
                    <a:pt x="13650" y="7807"/>
                  </a:cubicBezTo>
                  <a:cubicBezTo>
                    <a:pt x="13604" y="7807"/>
                    <a:pt x="13555" y="7800"/>
                    <a:pt x="13508" y="7800"/>
                  </a:cubicBezTo>
                  <a:close/>
                  <a:moveTo>
                    <a:pt x="3995" y="8058"/>
                  </a:moveTo>
                  <a:cubicBezTo>
                    <a:pt x="3926" y="8058"/>
                    <a:pt x="3881" y="8081"/>
                    <a:pt x="3835" y="8127"/>
                  </a:cubicBezTo>
                  <a:cubicBezTo>
                    <a:pt x="3767" y="8195"/>
                    <a:pt x="3789" y="8241"/>
                    <a:pt x="3767" y="8309"/>
                  </a:cubicBezTo>
                  <a:cubicBezTo>
                    <a:pt x="3767" y="8378"/>
                    <a:pt x="3812" y="8424"/>
                    <a:pt x="3835" y="8469"/>
                  </a:cubicBezTo>
                  <a:cubicBezTo>
                    <a:pt x="3862" y="8510"/>
                    <a:pt x="3898" y="8518"/>
                    <a:pt x="3937" y="8518"/>
                  </a:cubicBezTo>
                  <a:cubicBezTo>
                    <a:pt x="3963" y="8518"/>
                    <a:pt x="3990" y="8515"/>
                    <a:pt x="4018" y="8515"/>
                  </a:cubicBezTo>
                  <a:cubicBezTo>
                    <a:pt x="4063" y="8515"/>
                    <a:pt x="4132" y="8515"/>
                    <a:pt x="4177" y="8469"/>
                  </a:cubicBezTo>
                  <a:cubicBezTo>
                    <a:pt x="4223" y="8401"/>
                    <a:pt x="4223" y="8355"/>
                    <a:pt x="4223" y="8287"/>
                  </a:cubicBezTo>
                  <a:cubicBezTo>
                    <a:pt x="4223" y="8218"/>
                    <a:pt x="4246" y="8150"/>
                    <a:pt x="4177" y="8127"/>
                  </a:cubicBezTo>
                  <a:cubicBezTo>
                    <a:pt x="4132" y="8058"/>
                    <a:pt x="4063" y="8081"/>
                    <a:pt x="3995" y="8058"/>
                  </a:cubicBezTo>
                  <a:close/>
                  <a:moveTo>
                    <a:pt x="4953" y="8081"/>
                  </a:moveTo>
                  <a:cubicBezTo>
                    <a:pt x="4885" y="8081"/>
                    <a:pt x="4839" y="8104"/>
                    <a:pt x="4816" y="8150"/>
                  </a:cubicBezTo>
                  <a:cubicBezTo>
                    <a:pt x="4794" y="8172"/>
                    <a:pt x="4771" y="8195"/>
                    <a:pt x="4748" y="8218"/>
                  </a:cubicBezTo>
                  <a:cubicBezTo>
                    <a:pt x="4680" y="8264"/>
                    <a:pt x="4702" y="8355"/>
                    <a:pt x="4702" y="8424"/>
                  </a:cubicBezTo>
                  <a:cubicBezTo>
                    <a:pt x="4725" y="8492"/>
                    <a:pt x="4794" y="8538"/>
                    <a:pt x="4862" y="8583"/>
                  </a:cubicBezTo>
                  <a:cubicBezTo>
                    <a:pt x="4870" y="8591"/>
                    <a:pt x="4880" y="8593"/>
                    <a:pt x="4892" y="8593"/>
                  </a:cubicBezTo>
                  <a:cubicBezTo>
                    <a:pt x="4915" y="8593"/>
                    <a:pt x="4946" y="8583"/>
                    <a:pt x="4976" y="8583"/>
                  </a:cubicBezTo>
                  <a:cubicBezTo>
                    <a:pt x="4986" y="8586"/>
                    <a:pt x="4995" y="8587"/>
                    <a:pt x="5004" y="8587"/>
                  </a:cubicBezTo>
                  <a:cubicBezTo>
                    <a:pt x="5073" y="8587"/>
                    <a:pt x="5098" y="8510"/>
                    <a:pt x="5159" y="8469"/>
                  </a:cubicBezTo>
                  <a:cubicBezTo>
                    <a:pt x="5205" y="8446"/>
                    <a:pt x="5205" y="8401"/>
                    <a:pt x="5205" y="8355"/>
                  </a:cubicBezTo>
                  <a:cubicBezTo>
                    <a:pt x="5205" y="8287"/>
                    <a:pt x="5182" y="8218"/>
                    <a:pt x="5136" y="8195"/>
                  </a:cubicBezTo>
                  <a:cubicBezTo>
                    <a:pt x="5113" y="8172"/>
                    <a:pt x="5113" y="8150"/>
                    <a:pt x="5090" y="8150"/>
                  </a:cubicBezTo>
                  <a:cubicBezTo>
                    <a:pt x="5068" y="8104"/>
                    <a:pt x="5022" y="8081"/>
                    <a:pt x="4953" y="8081"/>
                  </a:cubicBezTo>
                  <a:close/>
                  <a:moveTo>
                    <a:pt x="14494" y="7876"/>
                  </a:moveTo>
                  <a:cubicBezTo>
                    <a:pt x="14380" y="7876"/>
                    <a:pt x="14312" y="7944"/>
                    <a:pt x="14221" y="7990"/>
                  </a:cubicBezTo>
                  <a:cubicBezTo>
                    <a:pt x="14198" y="8081"/>
                    <a:pt x="14106" y="8150"/>
                    <a:pt x="14129" y="8264"/>
                  </a:cubicBezTo>
                  <a:cubicBezTo>
                    <a:pt x="14129" y="8355"/>
                    <a:pt x="14175" y="8446"/>
                    <a:pt x="14243" y="8515"/>
                  </a:cubicBezTo>
                  <a:cubicBezTo>
                    <a:pt x="14302" y="8554"/>
                    <a:pt x="14379" y="8611"/>
                    <a:pt x="14457" y="8611"/>
                  </a:cubicBezTo>
                  <a:cubicBezTo>
                    <a:pt x="14469" y="8611"/>
                    <a:pt x="14482" y="8609"/>
                    <a:pt x="14494" y="8606"/>
                  </a:cubicBezTo>
                  <a:cubicBezTo>
                    <a:pt x="14563" y="8606"/>
                    <a:pt x="14723" y="8538"/>
                    <a:pt x="14768" y="8515"/>
                  </a:cubicBezTo>
                  <a:cubicBezTo>
                    <a:pt x="14814" y="8424"/>
                    <a:pt x="14882" y="8332"/>
                    <a:pt x="14860" y="8241"/>
                  </a:cubicBezTo>
                  <a:cubicBezTo>
                    <a:pt x="14860" y="8127"/>
                    <a:pt x="14814" y="8035"/>
                    <a:pt x="14745" y="7990"/>
                  </a:cubicBezTo>
                  <a:cubicBezTo>
                    <a:pt x="14677" y="7921"/>
                    <a:pt x="14586" y="7876"/>
                    <a:pt x="14494" y="7876"/>
                  </a:cubicBezTo>
                  <a:close/>
                  <a:moveTo>
                    <a:pt x="5912" y="8172"/>
                  </a:moveTo>
                  <a:cubicBezTo>
                    <a:pt x="5844" y="8172"/>
                    <a:pt x="5775" y="8195"/>
                    <a:pt x="5707" y="8241"/>
                  </a:cubicBezTo>
                  <a:cubicBezTo>
                    <a:pt x="5661" y="8287"/>
                    <a:pt x="5638" y="8378"/>
                    <a:pt x="5638" y="8424"/>
                  </a:cubicBezTo>
                  <a:cubicBezTo>
                    <a:pt x="5638" y="8492"/>
                    <a:pt x="5661" y="8560"/>
                    <a:pt x="5707" y="8606"/>
                  </a:cubicBezTo>
                  <a:cubicBezTo>
                    <a:pt x="5752" y="8675"/>
                    <a:pt x="5844" y="8697"/>
                    <a:pt x="5889" y="8697"/>
                  </a:cubicBezTo>
                  <a:cubicBezTo>
                    <a:pt x="5902" y="8702"/>
                    <a:pt x="5914" y="8703"/>
                    <a:pt x="5927" y="8703"/>
                  </a:cubicBezTo>
                  <a:cubicBezTo>
                    <a:pt x="5983" y="8703"/>
                    <a:pt x="6039" y="8666"/>
                    <a:pt x="6095" y="8629"/>
                  </a:cubicBezTo>
                  <a:cubicBezTo>
                    <a:pt x="6163" y="8583"/>
                    <a:pt x="6163" y="8492"/>
                    <a:pt x="6163" y="8424"/>
                  </a:cubicBezTo>
                  <a:cubicBezTo>
                    <a:pt x="6186" y="8378"/>
                    <a:pt x="6118" y="8309"/>
                    <a:pt x="6095" y="8241"/>
                  </a:cubicBezTo>
                  <a:cubicBezTo>
                    <a:pt x="6049" y="8218"/>
                    <a:pt x="5981" y="8172"/>
                    <a:pt x="5912" y="8172"/>
                  </a:cubicBezTo>
                  <a:close/>
                  <a:moveTo>
                    <a:pt x="15455" y="7970"/>
                  </a:moveTo>
                  <a:cubicBezTo>
                    <a:pt x="15363" y="7970"/>
                    <a:pt x="15273" y="8010"/>
                    <a:pt x="15202" y="8081"/>
                  </a:cubicBezTo>
                  <a:cubicBezTo>
                    <a:pt x="15042" y="8218"/>
                    <a:pt x="15019" y="8446"/>
                    <a:pt x="15179" y="8606"/>
                  </a:cubicBezTo>
                  <a:cubicBezTo>
                    <a:pt x="15256" y="8683"/>
                    <a:pt x="15343" y="8718"/>
                    <a:pt x="15431" y="8718"/>
                  </a:cubicBezTo>
                  <a:cubicBezTo>
                    <a:pt x="15526" y="8718"/>
                    <a:pt x="15621" y="8677"/>
                    <a:pt x="15704" y="8606"/>
                  </a:cubicBezTo>
                  <a:cubicBezTo>
                    <a:pt x="15864" y="8469"/>
                    <a:pt x="15864" y="8241"/>
                    <a:pt x="15704" y="8081"/>
                  </a:cubicBezTo>
                  <a:cubicBezTo>
                    <a:pt x="15627" y="8004"/>
                    <a:pt x="15540" y="7970"/>
                    <a:pt x="15455" y="7970"/>
                  </a:cubicBezTo>
                  <a:close/>
                  <a:moveTo>
                    <a:pt x="16366" y="8035"/>
                  </a:moveTo>
                  <a:cubicBezTo>
                    <a:pt x="16275" y="8035"/>
                    <a:pt x="16183" y="8081"/>
                    <a:pt x="16115" y="8150"/>
                  </a:cubicBezTo>
                  <a:cubicBezTo>
                    <a:pt x="16024" y="8218"/>
                    <a:pt x="16001" y="8309"/>
                    <a:pt x="16001" y="8424"/>
                  </a:cubicBezTo>
                  <a:cubicBezTo>
                    <a:pt x="16001" y="8515"/>
                    <a:pt x="16024" y="8606"/>
                    <a:pt x="16115" y="8675"/>
                  </a:cubicBezTo>
                  <a:cubicBezTo>
                    <a:pt x="16183" y="8743"/>
                    <a:pt x="16275" y="8789"/>
                    <a:pt x="16366" y="8789"/>
                  </a:cubicBezTo>
                  <a:cubicBezTo>
                    <a:pt x="16480" y="8789"/>
                    <a:pt x="16549" y="8766"/>
                    <a:pt x="16640" y="8675"/>
                  </a:cubicBezTo>
                  <a:cubicBezTo>
                    <a:pt x="16708" y="8606"/>
                    <a:pt x="16731" y="8515"/>
                    <a:pt x="16731" y="8401"/>
                  </a:cubicBezTo>
                  <a:cubicBezTo>
                    <a:pt x="16731" y="8309"/>
                    <a:pt x="16731" y="8218"/>
                    <a:pt x="16640" y="8150"/>
                  </a:cubicBezTo>
                  <a:cubicBezTo>
                    <a:pt x="16526" y="8058"/>
                    <a:pt x="16503" y="8058"/>
                    <a:pt x="16366" y="8035"/>
                  </a:cubicBezTo>
                  <a:close/>
                  <a:moveTo>
                    <a:pt x="6850" y="8249"/>
                  </a:moveTo>
                  <a:cubicBezTo>
                    <a:pt x="6785" y="8249"/>
                    <a:pt x="6720" y="8278"/>
                    <a:pt x="6665" y="8332"/>
                  </a:cubicBezTo>
                  <a:cubicBezTo>
                    <a:pt x="6551" y="8446"/>
                    <a:pt x="6551" y="8606"/>
                    <a:pt x="6665" y="8720"/>
                  </a:cubicBezTo>
                  <a:cubicBezTo>
                    <a:pt x="6722" y="8777"/>
                    <a:pt x="6785" y="8806"/>
                    <a:pt x="6848" y="8806"/>
                  </a:cubicBezTo>
                  <a:cubicBezTo>
                    <a:pt x="6911" y="8806"/>
                    <a:pt x="6973" y="8777"/>
                    <a:pt x="7031" y="8720"/>
                  </a:cubicBezTo>
                  <a:cubicBezTo>
                    <a:pt x="7145" y="8606"/>
                    <a:pt x="7167" y="8469"/>
                    <a:pt x="7053" y="8355"/>
                  </a:cubicBezTo>
                  <a:cubicBezTo>
                    <a:pt x="6994" y="8283"/>
                    <a:pt x="6922" y="8249"/>
                    <a:pt x="6850" y="8249"/>
                  </a:cubicBezTo>
                  <a:close/>
                  <a:moveTo>
                    <a:pt x="17317" y="8095"/>
                  </a:moveTo>
                  <a:cubicBezTo>
                    <a:pt x="17166" y="8095"/>
                    <a:pt x="17035" y="8198"/>
                    <a:pt x="16982" y="8355"/>
                  </a:cubicBezTo>
                  <a:cubicBezTo>
                    <a:pt x="16914" y="8515"/>
                    <a:pt x="16960" y="8675"/>
                    <a:pt x="17142" y="8789"/>
                  </a:cubicBezTo>
                  <a:cubicBezTo>
                    <a:pt x="17222" y="8846"/>
                    <a:pt x="17285" y="8874"/>
                    <a:pt x="17348" y="8874"/>
                  </a:cubicBezTo>
                  <a:cubicBezTo>
                    <a:pt x="17410" y="8874"/>
                    <a:pt x="17473" y="8846"/>
                    <a:pt x="17553" y="8789"/>
                  </a:cubicBezTo>
                  <a:cubicBezTo>
                    <a:pt x="17599" y="8789"/>
                    <a:pt x="17621" y="8766"/>
                    <a:pt x="17621" y="8697"/>
                  </a:cubicBezTo>
                  <a:cubicBezTo>
                    <a:pt x="17599" y="8560"/>
                    <a:pt x="17599" y="8424"/>
                    <a:pt x="17599" y="8287"/>
                  </a:cubicBezTo>
                  <a:cubicBezTo>
                    <a:pt x="17599" y="8195"/>
                    <a:pt x="17553" y="8150"/>
                    <a:pt x="17462" y="8127"/>
                  </a:cubicBezTo>
                  <a:cubicBezTo>
                    <a:pt x="17413" y="8105"/>
                    <a:pt x="17364" y="8095"/>
                    <a:pt x="17317" y="8095"/>
                  </a:cubicBezTo>
                  <a:close/>
                  <a:moveTo>
                    <a:pt x="7784" y="8309"/>
                  </a:moveTo>
                  <a:cubicBezTo>
                    <a:pt x="7715" y="8309"/>
                    <a:pt x="7624" y="8332"/>
                    <a:pt x="7578" y="8378"/>
                  </a:cubicBezTo>
                  <a:cubicBezTo>
                    <a:pt x="7533" y="8446"/>
                    <a:pt x="7487" y="8515"/>
                    <a:pt x="7487" y="8583"/>
                  </a:cubicBezTo>
                  <a:cubicBezTo>
                    <a:pt x="7487" y="8675"/>
                    <a:pt x="7510" y="8766"/>
                    <a:pt x="7556" y="8812"/>
                  </a:cubicBezTo>
                  <a:cubicBezTo>
                    <a:pt x="7624" y="8857"/>
                    <a:pt x="7692" y="8903"/>
                    <a:pt x="7784" y="8903"/>
                  </a:cubicBezTo>
                  <a:cubicBezTo>
                    <a:pt x="7852" y="8903"/>
                    <a:pt x="7921" y="8857"/>
                    <a:pt x="7989" y="8812"/>
                  </a:cubicBezTo>
                  <a:cubicBezTo>
                    <a:pt x="8012" y="8743"/>
                    <a:pt x="8058" y="8675"/>
                    <a:pt x="8081" y="8606"/>
                  </a:cubicBezTo>
                  <a:cubicBezTo>
                    <a:pt x="8081" y="8515"/>
                    <a:pt x="8035" y="8446"/>
                    <a:pt x="7989" y="8401"/>
                  </a:cubicBezTo>
                  <a:cubicBezTo>
                    <a:pt x="7944" y="8332"/>
                    <a:pt x="7852" y="8309"/>
                    <a:pt x="7784" y="8309"/>
                  </a:cubicBezTo>
                  <a:close/>
                  <a:moveTo>
                    <a:pt x="8740" y="8394"/>
                  </a:moveTo>
                  <a:cubicBezTo>
                    <a:pt x="8656" y="8394"/>
                    <a:pt x="8567" y="8429"/>
                    <a:pt x="8491" y="8492"/>
                  </a:cubicBezTo>
                  <a:cubicBezTo>
                    <a:pt x="8400" y="8606"/>
                    <a:pt x="8400" y="8812"/>
                    <a:pt x="8514" y="8903"/>
                  </a:cubicBezTo>
                  <a:cubicBezTo>
                    <a:pt x="8571" y="8960"/>
                    <a:pt x="8651" y="8988"/>
                    <a:pt x="8731" y="8988"/>
                  </a:cubicBezTo>
                  <a:cubicBezTo>
                    <a:pt x="8811" y="8988"/>
                    <a:pt x="8891" y="8960"/>
                    <a:pt x="8948" y="8903"/>
                  </a:cubicBezTo>
                  <a:cubicBezTo>
                    <a:pt x="9062" y="8789"/>
                    <a:pt x="9062" y="8583"/>
                    <a:pt x="8925" y="8469"/>
                  </a:cubicBezTo>
                  <a:cubicBezTo>
                    <a:pt x="8874" y="8418"/>
                    <a:pt x="8808" y="8394"/>
                    <a:pt x="8740" y="8394"/>
                  </a:cubicBezTo>
                  <a:close/>
                  <a:moveTo>
                    <a:pt x="155" y="8711"/>
                  </a:moveTo>
                  <a:cubicBezTo>
                    <a:pt x="141" y="8711"/>
                    <a:pt x="127" y="8714"/>
                    <a:pt x="114" y="8720"/>
                  </a:cubicBezTo>
                  <a:cubicBezTo>
                    <a:pt x="23" y="8720"/>
                    <a:pt x="0" y="8766"/>
                    <a:pt x="0" y="8903"/>
                  </a:cubicBezTo>
                  <a:cubicBezTo>
                    <a:pt x="0" y="9017"/>
                    <a:pt x="46" y="9063"/>
                    <a:pt x="114" y="9063"/>
                  </a:cubicBezTo>
                  <a:cubicBezTo>
                    <a:pt x="183" y="9063"/>
                    <a:pt x="297" y="9017"/>
                    <a:pt x="320" y="8948"/>
                  </a:cubicBezTo>
                  <a:cubicBezTo>
                    <a:pt x="320" y="8880"/>
                    <a:pt x="343" y="8812"/>
                    <a:pt x="251" y="8766"/>
                  </a:cubicBezTo>
                  <a:cubicBezTo>
                    <a:pt x="235" y="8732"/>
                    <a:pt x="194" y="8711"/>
                    <a:pt x="155" y="8711"/>
                  </a:cubicBezTo>
                  <a:close/>
                  <a:moveTo>
                    <a:pt x="9701" y="8446"/>
                  </a:moveTo>
                  <a:cubicBezTo>
                    <a:pt x="9633" y="8469"/>
                    <a:pt x="9541" y="8446"/>
                    <a:pt x="9496" y="8560"/>
                  </a:cubicBezTo>
                  <a:cubicBezTo>
                    <a:pt x="9404" y="8583"/>
                    <a:pt x="9382" y="8697"/>
                    <a:pt x="9382" y="8766"/>
                  </a:cubicBezTo>
                  <a:cubicBezTo>
                    <a:pt x="9382" y="8834"/>
                    <a:pt x="9404" y="8926"/>
                    <a:pt x="9473" y="8994"/>
                  </a:cubicBezTo>
                  <a:cubicBezTo>
                    <a:pt x="9541" y="9040"/>
                    <a:pt x="9610" y="9085"/>
                    <a:pt x="9701" y="9085"/>
                  </a:cubicBezTo>
                  <a:cubicBezTo>
                    <a:pt x="9770" y="9085"/>
                    <a:pt x="9838" y="9063"/>
                    <a:pt x="9907" y="8994"/>
                  </a:cubicBezTo>
                  <a:cubicBezTo>
                    <a:pt x="9975" y="8926"/>
                    <a:pt x="10021" y="8857"/>
                    <a:pt x="10021" y="8766"/>
                  </a:cubicBezTo>
                  <a:cubicBezTo>
                    <a:pt x="10021" y="8697"/>
                    <a:pt x="9998" y="8629"/>
                    <a:pt x="9929" y="8560"/>
                  </a:cubicBezTo>
                  <a:cubicBezTo>
                    <a:pt x="9861" y="8492"/>
                    <a:pt x="9792" y="8446"/>
                    <a:pt x="9701" y="8446"/>
                  </a:cubicBezTo>
                  <a:close/>
                  <a:moveTo>
                    <a:pt x="1073" y="8812"/>
                  </a:moveTo>
                  <a:cubicBezTo>
                    <a:pt x="959" y="8812"/>
                    <a:pt x="913" y="8857"/>
                    <a:pt x="913" y="8948"/>
                  </a:cubicBezTo>
                  <a:cubicBezTo>
                    <a:pt x="893" y="9088"/>
                    <a:pt x="961" y="9158"/>
                    <a:pt x="1070" y="9158"/>
                  </a:cubicBezTo>
                  <a:cubicBezTo>
                    <a:pt x="1085" y="9158"/>
                    <a:pt x="1102" y="9157"/>
                    <a:pt x="1119" y="9154"/>
                  </a:cubicBezTo>
                  <a:cubicBezTo>
                    <a:pt x="1164" y="9154"/>
                    <a:pt x="1210" y="9154"/>
                    <a:pt x="1233" y="9108"/>
                  </a:cubicBezTo>
                  <a:cubicBezTo>
                    <a:pt x="1279" y="9085"/>
                    <a:pt x="1279" y="8903"/>
                    <a:pt x="1210" y="8834"/>
                  </a:cubicBezTo>
                  <a:cubicBezTo>
                    <a:pt x="1164" y="8834"/>
                    <a:pt x="1119" y="8812"/>
                    <a:pt x="1073" y="8812"/>
                  </a:cubicBezTo>
                  <a:close/>
                  <a:moveTo>
                    <a:pt x="10637" y="8515"/>
                  </a:moveTo>
                  <a:cubicBezTo>
                    <a:pt x="10546" y="8515"/>
                    <a:pt x="10477" y="8583"/>
                    <a:pt x="10386" y="8606"/>
                  </a:cubicBezTo>
                  <a:cubicBezTo>
                    <a:pt x="10363" y="8675"/>
                    <a:pt x="10317" y="8743"/>
                    <a:pt x="10317" y="8812"/>
                  </a:cubicBezTo>
                  <a:cubicBezTo>
                    <a:pt x="10272" y="8903"/>
                    <a:pt x="10363" y="8971"/>
                    <a:pt x="10386" y="9063"/>
                  </a:cubicBezTo>
                  <a:cubicBezTo>
                    <a:pt x="10454" y="9108"/>
                    <a:pt x="10523" y="9154"/>
                    <a:pt x="10614" y="9154"/>
                  </a:cubicBezTo>
                  <a:cubicBezTo>
                    <a:pt x="10630" y="9158"/>
                    <a:pt x="10646" y="9160"/>
                    <a:pt x="10662" y="9160"/>
                  </a:cubicBezTo>
                  <a:cubicBezTo>
                    <a:pt x="10737" y="9160"/>
                    <a:pt x="10809" y="9119"/>
                    <a:pt x="10865" y="9063"/>
                  </a:cubicBezTo>
                  <a:cubicBezTo>
                    <a:pt x="10911" y="9040"/>
                    <a:pt x="10934" y="8948"/>
                    <a:pt x="10956" y="8857"/>
                  </a:cubicBezTo>
                  <a:cubicBezTo>
                    <a:pt x="10979" y="8766"/>
                    <a:pt x="10888" y="8697"/>
                    <a:pt x="10865" y="8606"/>
                  </a:cubicBezTo>
                  <a:cubicBezTo>
                    <a:pt x="10797" y="8583"/>
                    <a:pt x="10728" y="8538"/>
                    <a:pt x="10637" y="8515"/>
                  </a:cubicBezTo>
                  <a:close/>
                  <a:moveTo>
                    <a:pt x="11574" y="8614"/>
                  </a:moveTo>
                  <a:cubicBezTo>
                    <a:pt x="11478" y="8614"/>
                    <a:pt x="11381" y="8649"/>
                    <a:pt x="11322" y="8720"/>
                  </a:cubicBezTo>
                  <a:cubicBezTo>
                    <a:pt x="11208" y="8812"/>
                    <a:pt x="11230" y="9063"/>
                    <a:pt x="11345" y="9177"/>
                  </a:cubicBezTo>
                  <a:cubicBezTo>
                    <a:pt x="11399" y="9231"/>
                    <a:pt x="11485" y="9260"/>
                    <a:pt x="11572" y="9260"/>
                  </a:cubicBezTo>
                  <a:cubicBezTo>
                    <a:pt x="11667" y="9260"/>
                    <a:pt x="11764" y="9226"/>
                    <a:pt x="11824" y="9154"/>
                  </a:cubicBezTo>
                  <a:cubicBezTo>
                    <a:pt x="11938" y="9040"/>
                    <a:pt x="11915" y="8812"/>
                    <a:pt x="11801" y="8697"/>
                  </a:cubicBezTo>
                  <a:cubicBezTo>
                    <a:pt x="11747" y="8643"/>
                    <a:pt x="11661" y="8614"/>
                    <a:pt x="11574" y="8614"/>
                  </a:cubicBezTo>
                  <a:close/>
                  <a:moveTo>
                    <a:pt x="2032" y="8874"/>
                  </a:moveTo>
                  <a:cubicBezTo>
                    <a:pt x="1986" y="8874"/>
                    <a:pt x="1940" y="8891"/>
                    <a:pt x="1895" y="8926"/>
                  </a:cubicBezTo>
                  <a:cubicBezTo>
                    <a:pt x="1804" y="9017"/>
                    <a:pt x="1804" y="9131"/>
                    <a:pt x="1895" y="9222"/>
                  </a:cubicBezTo>
                  <a:cubicBezTo>
                    <a:pt x="1940" y="9268"/>
                    <a:pt x="1992" y="9291"/>
                    <a:pt x="2040" y="9291"/>
                  </a:cubicBezTo>
                  <a:cubicBezTo>
                    <a:pt x="2089" y="9291"/>
                    <a:pt x="2135" y="9268"/>
                    <a:pt x="2169" y="9222"/>
                  </a:cubicBezTo>
                  <a:cubicBezTo>
                    <a:pt x="2260" y="9131"/>
                    <a:pt x="2260" y="9017"/>
                    <a:pt x="2169" y="8926"/>
                  </a:cubicBezTo>
                  <a:cubicBezTo>
                    <a:pt x="2123" y="8891"/>
                    <a:pt x="2077" y="8874"/>
                    <a:pt x="2032" y="8874"/>
                  </a:cubicBezTo>
                  <a:close/>
                  <a:moveTo>
                    <a:pt x="2990" y="8903"/>
                  </a:moveTo>
                  <a:cubicBezTo>
                    <a:pt x="2922" y="8903"/>
                    <a:pt x="2876" y="8948"/>
                    <a:pt x="2808" y="8948"/>
                  </a:cubicBezTo>
                  <a:cubicBezTo>
                    <a:pt x="2831" y="9017"/>
                    <a:pt x="2762" y="9063"/>
                    <a:pt x="2762" y="9108"/>
                  </a:cubicBezTo>
                  <a:cubicBezTo>
                    <a:pt x="2739" y="9200"/>
                    <a:pt x="2831" y="9222"/>
                    <a:pt x="2808" y="9291"/>
                  </a:cubicBezTo>
                  <a:cubicBezTo>
                    <a:pt x="2854" y="9314"/>
                    <a:pt x="2922" y="9337"/>
                    <a:pt x="2968" y="9359"/>
                  </a:cubicBezTo>
                  <a:cubicBezTo>
                    <a:pt x="2977" y="9363"/>
                    <a:pt x="2986" y="9364"/>
                    <a:pt x="2995" y="9364"/>
                  </a:cubicBezTo>
                  <a:cubicBezTo>
                    <a:pt x="3049" y="9364"/>
                    <a:pt x="3091" y="9311"/>
                    <a:pt x="3150" y="9291"/>
                  </a:cubicBezTo>
                  <a:cubicBezTo>
                    <a:pt x="3173" y="9268"/>
                    <a:pt x="3196" y="9200"/>
                    <a:pt x="3219" y="9131"/>
                  </a:cubicBezTo>
                  <a:cubicBezTo>
                    <a:pt x="3242" y="9063"/>
                    <a:pt x="3150" y="9017"/>
                    <a:pt x="3150" y="8948"/>
                  </a:cubicBezTo>
                  <a:cubicBezTo>
                    <a:pt x="3140" y="8952"/>
                    <a:pt x="3132" y="8953"/>
                    <a:pt x="3123" y="8953"/>
                  </a:cubicBezTo>
                  <a:cubicBezTo>
                    <a:pt x="3074" y="8953"/>
                    <a:pt x="3049" y="8903"/>
                    <a:pt x="2990" y="8903"/>
                  </a:cubicBezTo>
                  <a:close/>
                  <a:moveTo>
                    <a:pt x="12529" y="8686"/>
                  </a:moveTo>
                  <a:cubicBezTo>
                    <a:pt x="12446" y="8686"/>
                    <a:pt x="12360" y="8720"/>
                    <a:pt x="12280" y="8789"/>
                  </a:cubicBezTo>
                  <a:cubicBezTo>
                    <a:pt x="12143" y="8948"/>
                    <a:pt x="12143" y="9131"/>
                    <a:pt x="12280" y="9268"/>
                  </a:cubicBezTo>
                  <a:cubicBezTo>
                    <a:pt x="12363" y="9339"/>
                    <a:pt x="12452" y="9379"/>
                    <a:pt x="12538" y="9379"/>
                  </a:cubicBezTo>
                  <a:cubicBezTo>
                    <a:pt x="12617" y="9379"/>
                    <a:pt x="12694" y="9345"/>
                    <a:pt x="12760" y="9268"/>
                  </a:cubicBezTo>
                  <a:cubicBezTo>
                    <a:pt x="12919" y="9108"/>
                    <a:pt x="12919" y="8948"/>
                    <a:pt x="12760" y="8789"/>
                  </a:cubicBezTo>
                  <a:cubicBezTo>
                    <a:pt x="12691" y="8720"/>
                    <a:pt x="12611" y="8686"/>
                    <a:pt x="12529" y="8686"/>
                  </a:cubicBezTo>
                  <a:close/>
                  <a:moveTo>
                    <a:pt x="3870" y="8988"/>
                  </a:moveTo>
                  <a:cubicBezTo>
                    <a:pt x="3825" y="8988"/>
                    <a:pt x="3800" y="9025"/>
                    <a:pt x="3744" y="9063"/>
                  </a:cubicBezTo>
                  <a:cubicBezTo>
                    <a:pt x="3698" y="9108"/>
                    <a:pt x="3721" y="9177"/>
                    <a:pt x="3698" y="9245"/>
                  </a:cubicBezTo>
                  <a:cubicBezTo>
                    <a:pt x="3698" y="9314"/>
                    <a:pt x="3721" y="9337"/>
                    <a:pt x="3767" y="9382"/>
                  </a:cubicBezTo>
                  <a:cubicBezTo>
                    <a:pt x="3812" y="9451"/>
                    <a:pt x="3881" y="9451"/>
                    <a:pt x="3949" y="9451"/>
                  </a:cubicBezTo>
                  <a:cubicBezTo>
                    <a:pt x="4018" y="9451"/>
                    <a:pt x="4063" y="9451"/>
                    <a:pt x="4109" y="9382"/>
                  </a:cubicBezTo>
                  <a:cubicBezTo>
                    <a:pt x="4177" y="9337"/>
                    <a:pt x="4155" y="9268"/>
                    <a:pt x="4155" y="9200"/>
                  </a:cubicBezTo>
                  <a:cubicBezTo>
                    <a:pt x="4177" y="9131"/>
                    <a:pt x="4132" y="9085"/>
                    <a:pt x="4086" y="9040"/>
                  </a:cubicBezTo>
                  <a:cubicBezTo>
                    <a:pt x="4059" y="8999"/>
                    <a:pt x="4023" y="8990"/>
                    <a:pt x="3984" y="8990"/>
                  </a:cubicBezTo>
                  <a:cubicBezTo>
                    <a:pt x="3958" y="8990"/>
                    <a:pt x="3931" y="8994"/>
                    <a:pt x="3903" y="8994"/>
                  </a:cubicBezTo>
                  <a:cubicBezTo>
                    <a:pt x="3891" y="8990"/>
                    <a:pt x="3880" y="8988"/>
                    <a:pt x="3870" y="8988"/>
                  </a:cubicBezTo>
                  <a:close/>
                  <a:moveTo>
                    <a:pt x="13438" y="8757"/>
                  </a:moveTo>
                  <a:cubicBezTo>
                    <a:pt x="13358" y="8757"/>
                    <a:pt x="13282" y="8791"/>
                    <a:pt x="13216" y="8857"/>
                  </a:cubicBezTo>
                  <a:cubicBezTo>
                    <a:pt x="13056" y="9017"/>
                    <a:pt x="13056" y="9177"/>
                    <a:pt x="13216" y="9337"/>
                  </a:cubicBezTo>
                  <a:cubicBezTo>
                    <a:pt x="13285" y="9405"/>
                    <a:pt x="13353" y="9451"/>
                    <a:pt x="13444" y="9451"/>
                  </a:cubicBezTo>
                  <a:cubicBezTo>
                    <a:pt x="13536" y="9451"/>
                    <a:pt x="13627" y="9405"/>
                    <a:pt x="13673" y="9359"/>
                  </a:cubicBezTo>
                  <a:cubicBezTo>
                    <a:pt x="13832" y="9200"/>
                    <a:pt x="13832" y="9017"/>
                    <a:pt x="13696" y="8880"/>
                  </a:cubicBezTo>
                  <a:cubicBezTo>
                    <a:pt x="13613" y="8797"/>
                    <a:pt x="13523" y="8757"/>
                    <a:pt x="13438" y="8757"/>
                  </a:cubicBezTo>
                  <a:close/>
                  <a:moveTo>
                    <a:pt x="14416" y="8831"/>
                  </a:moveTo>
                  <a:cubicBezTo>
                    <a:pt x="14405" y="8831"/>
                    <a:pt x="14393" y="8832"/>
                    <a:pt x="14380" y="8834"/>
                  </a:cubicBezTo>
                  <a:cubicBezTo>
                    <a:pt x="14335" y="8834"/>
                    <a:pt x="14152" y="8903"/>
                    <a:pt x="14129" y="8948"/>
                  </a:cubicBezTo>
                  <a:cubicBezTo>
                    <a:pt x="14084" y="9017"/>
                    <a:pt x="14038" y="9108"/>
                    <a:pt x="14038" y="9200"/>
                  </a:cubicBezTo>
                  <a:cubicBezTo>
                    <a:pt x="14038" y="9291"/>
                    <a:pt x="14084" y="9382"/>
                    <a:pt x="14152" y="9451"/>
                  </a:cubicBezTo>
                  <a:cubicBezTo>
                    <a:pt x="14221" y="9519"/>
                    <a:pt x="14312" y="9565"/>
                    <a:pt x="14403" y="9565"/>
                  </a:cubicBezTo>
                  <a:cubicBezTo>
                    <a:pt x="14472" y="9565"/>
                    <a:pt x="14631" y="9496"/>
                    <a:pt x="14677" y="9451"/>
                  </a:cubicBezTo>
                  <a:cubicBezTo>
                    <a:pt x="14723" y="9359"/>
                    <a:pt x="14768" y="9291"/>
                    <a:pt x="14768" y="9200"/>
                  </a:cubicBezTo>
                  <a:cubicBezTo>
                    <a:pt x="14768" y="9085"/>
                    <a:pt x="14700" y="9017"/>
                    <a:pt x="14677" y="8926"/>
                  </a:cubicBezTo>
                  <a:cubicBezTo>
                    <a:pt x="14575" y="8905"/>
                    <a:pt x="14510" y="8831"/>
                    <a:pt x="14416" y="8831"/>
                  </a:cubicBezTo>
                  <a:close/>
                  <a:moveTo>
                    <a:pt x="4885" y="9063"/>
                  </a:moveTo>
                  <a:cubicBezTo>
                    <a:pt x="4794" y="9063"/>
                    <a:pt x="4771" y="9108"/>
                    <a:pt x="4725" y="9154"/>
                  </a:cubicBezTo>
                  <a:cubicBezTo>
                    <a:pt x="4680" y="9177"/>
                    <a:pt x="4634" y="9200"/>
                    <a:pt x="4634" y="9245"/>
                  </a:cubicBezTo>
                  <a:cubicBezTo>
                    <a:pt x="4634" y="9291"/>
                    <a:pt x="4611" y="9382"/>
                    <a:pt x="4657" y="9428"/>
                  </a:cubicBezTo>
                  <a:cubicBezTo>
                    <a:pt x="4719" y="9469"/>
                    <a:pt x="4762" y="9568"/>
                    <a:pt x="4856" y="9568"/>
                  </a:cubicBezTo>
                  <a:cubicBezTo>
                    <a:pt x="4865" y="9568"/>
                    <a:pt x="4875" y="9567"/>
                    <a:pt x="4885" y="9565"/>
                  </a:cubicBezTo>
                  <a:cubicBezTo>
                    <a:pt x="4931" y="9565"/>
                    <a:pt x="4999" y="9565"/>
                    <a:pt x="5022" y="9496"/>
                  </a:cubicBezTo>
                  <a:cubicBezTo>
                    <a:pt x="5068" y="9451"/>
                    <a:pt x="5136" y="9428"/>
                    <a:pt x="5136" y="9359"/>
                  </a:cubicBezTo>
                  <a:cubicBezTo>
                    <a:pt x="5136" y="9268"/>
                    <a:pt x="5113" y="9200"/>
                    <a:pt x="5045" y="9154"/>
                  </a:cubicBezTo>
                  <a:cubicBezTo>
                    <a:pt x="4999" y="9108"/>
                    <a:pt x="4976" y="9063"/>
                    <a:pt x="4885" y="9063"/>
                  </a:cubicBezTo>
                  <a:close/>
                  <a:moveTo>
                    <a:pt x="15384" y="8894"/>
                  </a:moveTo>
                  <a:cubicBezTo>
                    <a:pt x="15289" y="8894"/>
                    <a:pt x="15194" y="8934"/>
                    <a:pt x="15111" y="9017"/>
                  </a:cubicBezTo>
                  <a:cubicBezTo>
                    <a:pt x="14951" y="9154"/>
                    <a:pt x="14974" y="9382"/>
                    <a:pt x="15111" y="9542"/>
                  </a:cubicBezTo>
                  <a:cubicBezTo>
                    <a:pt x="15188" y="9608"/>
                    <a:pt x="15275" y="9642"/>
                    <a:pt x="15363" y="9642"/>
                  </a:cubicBezTo>
                  <a:cubicBezTo>
                    <a:pt x="15457" y="9642"/>
                    <a:pt x="15553" y="9602"/>
                    <a:pt x="15636" y="9519"/>
                  </a:cubicBezTo>
                  <a:cubicBezTo>
                    <a:pt x="15795" y="9382"/>
                    <a:pt x="15795" y="9154"/>
                    <a:pt x="15636" y="8994"/>
                  </a:cubicBezTo>
                  <a:cubicBezTo>
                    <a:pt x="15559" y="8928"/>
                    <a:pt x="15472" y="8894"/>
                    <a:pt x="15384" y="8894"/>
                  </a:cubicBezTo>
                  <a:close/>
                  <a:moveTo>
                    <a:pt x="5848" y="9125"/>
                  </a:moveTo>
                  <a:cubicBezTo>
                    <a:pt x="5838" y="9125"/>
                    <a:pt x="5829" y="9127"/>
                    <a:pt x="5821" y="9131"/>
                  </a:cubicBezTo>
                  <a:cubicBezTo>
                    <a:pt x="5752" y="9131"/>
                    <a:pt x="5661" y="9131"/>
                    <a:pt x="5615" y="9200"/>
                  </a:cubicBezTo>
                  <a:cubicBezTo>
                    <a:pt x="5570" y="9268"/>
                    <a:pt x="5524" y="9337"/>
                    <a:pt x="5547" y="9382"/>
                  </a:cubicBezTo>
                  <a:cubicBezTo>
                    <a:pt x="5547" y="9451"/>
                    <a:pt x="5547" y="9542"/>
                    <a:pt x="5638" y="9588"/>
                  </a:cubicBezTo>
                  <a:cubicBezTo>
                    <a:pt x="5684" y="9610"/>
                    <a:pt x="5752" y="9656"/>
                    <a:pt x="5821" y="9656"/>
                  </a:cubicBezTo>
                  <a:cubicBezTo>
                    <a:pt x="5866" y="9633"/>
                    <a:pt x="5958" y="9633"/>
                    <a:pt x="6003" y="9588"/>
                  </a:cubicBezTo>
                  <a:cubicBezTo>
                    <a:pt x="6049" y="9519"/>
                    <a:pt x="6072" y="9451"/>
                    <a:pt x="6072" y="9382"/>
                  </a:cubicBezTo>
                  <a:cubicBezTo>
                    <a:pt x="6072" y="9314"/>
                    <a:pt x="6026" y="9245"/>
                    <a:pt x="6003" y="9200"/>
                  </a:cubicBezTo>
                  <a:cubicBezTo>
                    <a:pt x="5947" y="9162"/>
                    <a:pt x="5892" y="9125"/>
                    <a:pt x="5848" y="9125"/>
                  </a:cubicBezTo>
                  <a:close/>
                  <a:moveTo>
                    <a:pt x="16308" y="8963"/>
                  </a:moveTo>
                  <a:cubicBezTo>
                    <a:pt x="16213" y="8963"/>
                    <a:pt x="16118" y="9002"/>
                    <a:pt x="16047" y="9085"/>
                  </a:cubicBezTo>
                  <a:cubicBezTo>
                    <a:pt x="15887" y="9222"/>
                    <a:pt x="15887" y="9451"/>
                    <a:pt x="16047" y="9610"/>
                  </a:cubicBezTo>
                  <a:cubicBezTo>
                    <a:pt x="16115" y="9679"/>
                    <a:pt x="16206" y="9702"/>
                    <a:pt x="16298" y="9702"/>
                  </a:cubicBezTo>
                  <a:cubicBezTo>
                    <a:pt x="16412" y="9702"/>
                    <a:pt x="16503" y="9679"/>
                    <a:pt x="16572" y="9588"/>
                  </a:cubicBezTo>
                  <a:cubicBezTo>
                    <a:pt x="16708" y="9451"/>
                    <a:pt x="16708" y="9222"/>
                    <a:pt x="16549" y="9063"/>
                  </a:cubicBezTo>
                  <a:cubicBezTo>
                    <a:pt x="16483" y="8997"/>
                    <a:pt x="16396" y="8963"/>
                    <a:pt x="16308" y="8963"/>
                  </a:cubicBezTo>
                  <a:close/>
                  <a:moveTo>
                    <a:pt x="6757" y="9205"/>
                  </a:moveTo>
                  <a:cubicBezTo>
                    <a:pt x="6694" y="9205"/>
                    <a:pt x="6631" y="9234"/>
                    <a:pt x="6574" y="9291"/>
                  </a:cubicBezTo>
                  <a:cubicBezTo>
                    <a:pt x="6460" y="9405"/>
                    <a:pt x="6460" y="9565"/>
                    <a:pt x="6574" y="9679"/>
                  </a:cubicBezTo>
                  <a:cubicBezTo>
                    <a:pt x="6625" y="9730"/>
                    <a:pt x="6686" y="9754"/>
                    <a:pt x="6748" y="9754"/>
                  </a:cubicBezTo>
                  <a:cubicBezTo>
                    <a:pt x="6823" y="9754"/>
                    <a:pt x="6899" y="9719"/>
                    <a:pt x="6962" y="9656"/>
                  </a:cubicBezTo>
                  <a:cubicBezTo>
                    <a:pt x="7053" y="9565"/>
                    <a:pt x="7053" y="9405"/>
                    <a:pt x="6939" y="9291"/>
                  </a:cubicBezTo>
                  <a:cubicBezTo>
                    <a:pt x="6882" y="9234"/>
                    <a:pt x="6819" y="9205"/>
                    <a:pt x="6757" y="9205"/>
                  </a:cubicBezTo>
                  <a:close/>
                  <a:moveTo>
                    <a:pt x="17279" y="9040"/>
                  </a:moveTo>
                  <a:cubicBezTo>
                    <a:pt x="17188" y="9063"/>
                    <a:pt x="17096" y="9040"/>
                    <a:pt x="17028" y="9131"/>
                  </a:cubicBezTo>
                  <a:cubicBezTo>
                    <a:pt x="17005" y="9177"/>
                    <a:pt x="16960" y="9200"/>
                    <a:pt x="16914" y="9245"/>
                  </a:cubicBezTo>
                  <a:cubicBezTo>
                    <a:pt x="16891" y="9268"/>
                    <a:pt x="16891" y="9291"/>
                    <a:pt x="16891" y="9291"/>
                  </a:cubicBezTo>
                  <a:cubicBezTo>
                    <a:pt x="16845" y="9473"/>
                    <a:pt x="16868" y="9610"/>
                    <a:pt x="16982" y="9702"/>
                  </a:cubicBezTo>
                  <a:cubicBezTo>
                    <a:pt x="17051" y="9770"/>
                    <a:pt x="17119" y="9793"/>
                    <a:pt x="17211" y="9816"/>
                  </a:cubicBezTo>
                  <a:cubicBezTo>
                    <a:pt x="17231" y="9823"/>
                    <a:pt x="17253" y="9825"/>
                    <a:pt x="17275" y="9825"/>
                  </a:cubicBezTo>
                  <a:cubicBezTo>
                    <a:pt x="17329" y="9825"/>
                    <a:pt x="17384" y="9809"/>
                    <a:pt x="17416" y="9793"/>
                  </a:cubicBezTo>
                  <a:cubicBezTo>
                    <a:pt x="17485" y="9725"/>
                    <a:pt x="17576" y="9656"/>
                    <a:pt x="17599" y="9565"/>
                  </a:cubicBezTo>
                  <a:cubicBezTo>
                    <a:pt x="17599" y="9473"/>
                    <a:pt x="17599" y="9359"/>
                    <a:pt x="17599" y="9268"/>
                  </a:cubicBezTo>
                  <a:cubicBezTo>
                    <a:pt x="17599" y="9268"/>
                    <a:pt x="17599" y="9245"/>
                    <a:pt x="17576" y="9245"/>
                  </a:cubicBezTo>
                  <a:cubicBezTo>
                    <a:pt x="17530" y="9200"/>
                    <a:pt x="17485" y="9131"/>
                    <a:pt x="17416" y="9085"/>
                  </a:cubicBezTo>
                  <a:cubicBezTo>
                    <a:pt x="17370" y="9063"/>
                    <a:pt x="17325" y="9040"/>
                    <a:pt x="17279" y="9040"/>
                  </a:cubicBezTo>
                  <a:close/>
                  <a:moveTo>
                    <a:pt x="7738" y="9268"/>
                  </a:moveTo>
                  <a:cubicBezTo>
                    <a:pt x="7647" y="9268"/>
                    <a:pt x="7578" y="9314"/>
                    <a:pt x="7510" y="9337"/>
                  </a:cubicBezTo>
                  <a:cubicBezTo>
                    <a:pt x="7487" y="9405"/>
                    <a:pt x="7441" y="9496"/>
                    <a:pt x="7441" y="9565"/>
                  </a:cubicBezTo>
                  <a:cubicBezTo>
                    <a:pt x="7441" y="9633"/>
                    <a:pt x="7487" y="9725"/>
                    <a:pt x="7533" y="9770"/>
                  </a:cubicBezTo>
                  <a:cubicBezTo>
                    <a:pt x="7578" y="9816"/>
                    <a:pt x="7670" y="9839"/>
                    <a:pt x="7738" y="9839"/>
                  </a:cubicBezTo>
                  <a:cubicBezTo>
                    <a:pt x="7807" y="9839"/>
                    <a:pt x="7898" y="9793"/>
                    <a:pt x="7944" y="9747"/>
                  </a:cubicBezTo>
                  <a:cubicBezTo>
                    <a:pt x="7989" y="9702"/>
                    <a:pt x="8035" y="9610"/>
                    <a:pt x="8012" y="9565"/>
                  </a:cubicBezTo>
                  <a:cubicBezTo>
                    <a:pt x="8012" y="9473"/>
                    <a:pt x="7989" y="9405"/>
                    <a:pt x="7944" y="9337"/>
                  </a:cubicBezTo>
                  <a:cubicBezTo>
                    <a:pt x="7898" y="9291"/>
                    <a:pt x="7807" y="9268"/>
                    <a:pt x="7738" y="9268"/>
                  </a:cubicBezTo>
                  <a:close/>
                  <a:moveTo>
                    <a:pt x="8651" y="9319"/>
                  </a:moveTo>
                  <a:cubicBezTo>
                    <a:pt x="8577" y="9319"/>
                    <a:pt x="8503" y="9348"/>
                    <a:pt x="8446" y="9405"/>
                  </a:cubicBezTo>
                  <a:cubicBezTo>
                    <a:pt x="8332" y="9542"/>
                    <a:pt x="8332" y="9725"/>
                    <a:pt x="8446" y="9839"/>
                  </a:cubicBezTo>
                  <a:cubicBezTo>
                    <a:pt x="8503" y="9896"/>
                    <a:pt x="8583" y="9924"/>
                    <a:pt x="8663" y="9924"/>
                  </a:cubicBezTo>
                  <a:cubicBezTo>
                    <a:pt x="8742" y="9924"/>
                    <a:pt x="8822" y="9896"/>
                    <a:pt x="8879" y="9839"/>
                  </a:cubicBezTo>
                  <a:cubicBezTo>
                    <a:pt x="8994" y="9725"/>
                    <a:pt x="8994" y="9519"/>
                    <a:pt x="8857" y="9405"/>
                  </a:cubicBezTo>
                  <a:cubicBezTo>
                    <a:pt x="8799" y="9348"/>
                    <a:pt x="8725" y="9319"/>
                    <a:pt x="8651" y="9319"/>
                  </a:cubicBezTo>
                  <a:close/>
                  <a:moveTo>
                    <a:pt x="69" y="9679"/>
                  </a:moveTo>
                  <a:cubicBezTo>
                    <a:pt x="69" y="9702"/>
                    <a:pt x="46" y="9747"/>
                    <a:pt x="69" y="9770"/>
                  </a:cubicBezTo>
                  <a:cubicBezTo>
                    <a:pt x="69" y="9839"/>
                    <a:pt x="92" y="9884"/>
                    <a:pt x="92" y="9953"/>
                  </a:cubicBezTo>
                  <a:cubicBezTo>
                    <a:pt x="92" y="9969"/>
                    <a:pt x="92" y="9985"/>
                    <a:pt x="108" y="9985"/>
                  </a:cubicBezTo>
                  <a:cubicBezTo>
                    <a:pt x="114" y="9985"/>
                    <a:pt x="124" y="9982"/>
                    <a:pt x="137" y="9976"/>
                  </a:cubicBezTo>
                  <a:cubicBezTo>
                    <a:pt x="206" y="9930"/>
                    <a:pt x="251" y="9793"/>
                    <a:pt x="137" y="9702"/>
                  </a:cubicBezTo>
                  <a:cubicBezTo>
                    <a:pt x="137" y="9702"/>
                    <a:pt x="92" y="9679"/>
                    <a:pt x="69" y="9679"/>
                  </a:cubicBezTo>
                  <a:close/>
                  <a:moveTo>
                    <a:pt x="9587" y="9405"/>
                  </a:moveTo>
                  <a:cubicBezTo>
                    <a:pt x="9518" y="9405"/>
                    <a:pt x="9450" y="9451"/>
                    <a:pt x="9382" y="9496"/>
                  </a:cubicBezTo>
                  <a:cubicBezTo>
                    <a:pt x="9313" y="9565"/>
                    <a:pt x="9290" y="9656"/>
                    <a:pt x="9290" y="9725"/>
                  </a:cubicBezTo>
                  <a:cubicBezTo>
                    <a:pt x="9290" y="9793"/>
                    <a:pt x="9313" y="9862"/>
                    <a:pt x="9382" y="9930"/>
                  </a:cubicBezTo>
                  <a:cubicBezTo>
                    <a:pt x="9438" y="9986"/>
                    <a:pt x="9494" y="10027"/>
                    <a:pt x="9563" y="10027"/>
                  </a:cubicBezTo>
                  <a:cubicBezTo>
                    <a:pt x="9578" y="10027"/>
                    <a:pt x="9594" y="10025"/>
                    <a:pt x="9610" y="10021"/>
                  </a:cubicBezTo>
                  <a:cubicBezTo>
                    <a:pt x="9678" y="10021"/>
                    <a:pt x="9747" y="9998"/>
                    <a:pt x="9815" y="9930"/>
                  </a:cubicBezTo>
                  <a:cubicBezTo>
                    <a:pt x="9884" y="9884"/>
                    <a:pt x="9929" y="9793"/>
                    <a:pt x="9929" y="9725"/>
                  </a:cubicBezTo>
                  <a:cubicBezTo>
                    <a:pt x="9907" y="9656"/>
                    <a:pt x="9907" y="9542"/>
                    <a:pt x="9815" y="9519"/>
                  </a:cubicBezTo>
                  <a:cubicBezTo>
                    <a:pt x="9770" y="9405"/>
                    <a:pt x="9678" y="9405"/>
                    <a:pt x="9587" y="9405"/>
                  </a:cubicBezTo>
                  <a:close/>
                  <a:moveTo>
                    <a:pt x="1019" y="9725"/>
                  </a:moveTo>
                  <a:cubicBezTo>
                    <a:pt x="982" y="9725"/>
                    <a:pt x="948" y="9747"/>
                    <a:pt x="913" y="9793"/>
                  </a:cubicBezTo>
                  <a:cubicBezTo>
                    <a:pt x="799" y="9884"/>
                    <a:pt x="799" y="9930"/>
                    <a:pt x="891" y="10021"/>
                  </a:cubicBezTo>
                  <a:cubicBezTo>
                    <a:pt x="936" y="10067"/>
                    <a:pt x="976" y="10090"/>
                    <a:pt x="1013" y="10090"/>
                  </a:cubicBezTo>
                  <a:cubicBezTo>
                    <a:pt x="1050" y="10090"/>
                    <a:pt x="1085" y="10067"/>
                    <a:pt x="1119" y="10021"/>
                  </a:cubicBezTo>
                  <a:cubicBezTo>
                    <a:pt x="1210" y="9953"/>
                    <a:pt x="1210" y="9884"/>
                    <a:pt x="1142" y="9793"/>
                  </a:cubicBezTo>
                  <a:cubicBezTo>
                    <a:pt x="1096" y="9747"/>
                    <a:pt x="1056" y="9725"/>
                    <a:pt x="1019" y="9725"/>
                  </a:cubicBezTo>
                  <a:close/>
                  <a:moveTo>
                    <a:pt x="10548" y="9491"/>
                  </a:moveTo>
                  <a:cubicBezTo>
                    <a:pt x="10477" y="9491"/>
                    <a:pt x="10409" y="9531"/>
                    <a:pt x="10340" y="9610"/>
                  </a:cubicBezTo>
                  <a:cubicBezTo>
                    <a:pt x="10203" y="9747"/>
                    <a:pt x="10203" y="9884"/>
                    <a:pt x="10340" y="10021"/>
                  </a:cubicBezTo>
                  <a:cubicBezTo>
                    <a:pt x="10409" y="10101"/>
                    <a:pt x="10477" y="10141"/>
                    <a:pt x="10548" y="10141"/>
                  </a:cubicBezTo>
                  <a:cubicBezTo>
                    <a:pt x="10620" y="10141"/>
                    <a:pt x="10694" y="10101"/>
                    <a:pt x="10774" y="10021"/>
                  </a:cubicBezTo>
                  <a:cubicBezTo>
                    <a:pt x="10911" y="9884"/>
                    <a:pt x="10911" y="9747"/>
                    <a:pt x="10774" y="9610"/>
                  </a:cubicBezTo>
                  <a:cubicBezTo>
                    <a:pt x="10694" y="9531"/>
                    <a:pt x="10620" y="9491"/>
                    <a:pt x="10548" y="9491"/>
                  </a:cubicBezTo>
                  <a:close/>
                  <a:moveTo>
                    <a:pt x="11478" y="9567"/>
                  </a:moveTo>
                  <a:cubicBezTo>
                    <a:pt x="11392" y="9567"/>
                    <a:pt x="11307" y="9590"/>
                    <a:pt x="11253" y="9633"/>
                  </a:cubicBezTo>
                  <a:cubicBezTo>
                    <a:pt x="11139" y="9747"/>
                    <a:pt x="11139" y="9998"/>
                    <a:pt x="11230" y="10113"/>
                  </a:cubicBezTo>
                  <a:cubicBezTo>
                    <a:pt x="11291" y="10173"/>
                    <a:pt x="11389" y="10201"/>
                    <a:pt x="11485" y="10201"/>
                  </a:cubicBezTo>
                  <a:cubicBezTo>
                    <a:pt x="11571" y="10201"/>
                    <a:pt x="11656" y="10179"/>
                    <a:pt x="11710" y="10135"/>
                  </a:cubicBezTo>
                  <a:cubicBezTo>
                    <a:pt x="11824" y="10021"/>
                    <a:pt x="11824" y="9770"/>
                    <a:pt x="11733" y="9656"/>
                  </a:cubicBezTo>
                  <a:cubicBezTo>
                    <a:pt x="11672" y="9596"/>
                    <a:pt x="11574" y="9567"/>
                    <a:pt x="11478" y="9567"/>
                  </a:cubicBezTo>
                  <a:close/>
                  <a:moveTo>
                    <a:pt x="1945" y="9801"/>
                  </a:moveTo>
                  <a:cubicBezTo>
                    <a:pt x="1900" y="9801"/>
                    <a:pt x="1858" y="9819"/>
                    <a:pt x="1826" y="9862"/>
                  </a:cubicBezTo>
                  <a:cubicBezTo>
                    <a:pt x="1735" y="9953"/>
                    <a:pt x="1735" y="10067"/>
                    <a:pt x="1826" y="10158"/>
                  </a:cubicBezTo>
                  <a:cubicBezTo>
                    <a:pt x="1869" y="10190"/>
                    <a:pt x="1916" y="10207"/>
                    <a:pt x="1961" y="10207"/>
                  </a:cubicBezTo>
                  <a:cubicBezTo>
                    <a:pt x="2014" y="10207"/>
                    <a:pt x="2064" y="10184"/>
                    <a:pt x="2100" y="10135"/>
                  </a:cubicBezTo>
                  <a:cubicBezTo>
                    <a:pt x="2192" y="10044"/>
                    <a:pt x="2192" y="9953"/>
                    <a:pt x="2100" y="9862"/>
                  </a:cubicBezTo>
                  <a:cubicBezTo>
                    <a:pt x="2051" y="9825"/>
                    <a:pt x="1996" y="9801"/>
                    <a:pt x="1945" y="9801"/>
                  </a:cubicBezTo>
                  <a:close/>
                  <a:moveTo>
                    <a:pt x="2888" y="9862"/>
                  </a:moveTo>
                  <a:cubicBezTo>
                    <a:pt x="2842" y="9862"/>
                    <a:pt x="2796" y="9884"/>
                    <a:pt x="2739" y="9930"/>
                  </a:cubicBezTo>
                  <a:cubicBezTo>
                    <a:pt x="2648" y="10044"/>
                    <a:pt x="2648" y="10113"/>
                    <a:pt x="2762" y="10227"/>
                  </a:cubicBezTo>
                  <a:cubicBezTo>
                    <a:pt x="2805" y="10270"/>
                    <a:pt x="2843" y="10293"/>
                    <a:pt x="2883" y="10293"/>
                  </a:cubicBezTo>
                  <a:cubicBezTo>
                    <a:pt x="2928" y="10293"/>
                    <a:pt x="2976" y="10264"/>
                    <a:pt x="3036" y="10204"/>
                  </a:cubicBezTo>
                  <a:cubicBezTo>
                    <a:pt x="3127" y="10113"/>
                    <a:pt x="3127" y="10021"/>
                    <a:pt x="3036" y="9930"/>
                  </a:cubicBezTo>
                  <a:cubicBezTo>
                    <a:pt x="2979" y="9884"/>
                    <a:pt x="2933" y="9862"/>
                    <a:pt x="2888" y="9862"/>
                  </a:cubicBezTo>
                  <a:close/>
                  <a:moveTo>
                    <a:pt x="12429" y="9645"/>
                  </a:moveTo>
                  <a:cubicBezTo>
                    <a:pt x="12343" y="9645"/>
                    <a:pt x="12258" y="9679"/>
                    <a:pt x="12189" y="9747"/>
                  </a:cubicBezTo>
                  <a:cubicBezTo>
                    <a:pt x="12075" y="9862"/>
                    <a:pt x="12052" y="10090"/>
                    <a:pt x="12189" y="10204"/>
                  </a:cubicBezTo>
                  <a:cubicBezTo>
                    <a:pt x="12263" y="10278"/>
                    <a:pt x="12351" y="10319"/>
                    <a:pt x="12441" y="10319"/>
                  </a:cubicBezTo>
                  <a:cubicBezTo>
                    <a:pt x="12517" y="10319"/>
                    <a:pt x="12595" y="10290"/>
                    <a:pt x="12668" y="10227"/>
                  </a:cubicBezTo>
                  <a:cubicBezTo>
                    <a:pt x="12805" y="10090"/>
                    <a:pt x="12805" y="9884"/>
                    <a:pt x="12668" y="9747"/>
                  </a:cubicBezTo>
                  <a:cubicBezTo>
                    <a:pt x="12600" y="9679"/>
                    <a:pt x="12514" y="9645"/>
                    <a:pt x="12429" y="9645"/>
                  </a:cubicBezTo>
                  <a:close/>
                  <a:moveTo>
                    <a:pt x="3831" y="9938"/>
                  </a:moveTo>
                  <a:cubicBezTo>
                    <a:pt x="3763" y="9938"/>
                    <a:pt x="3700" y="9962"/>
                    <a:pt x="3675" y="9998"/>
                  </a:cubicBezTo>
                  <a:cubicBezTo>
                    <a:pt x="3584" y="10090"/>
                    <a:pt x="3584" y="10250"/>
                    <a:pt x="3675" y="10341"/>
                  </a:cubicBezTo>
                  <a:cubicBezTo>
                    <a:pt x="3709" y="10375"/>
                    <a:pt x="3772" y="10392"/>
                    <a:pt x="3835" y="10392"/>
                  </a:cubicBezTo>
                  <a:cubicBezTo>
                    <a:pt x="3898" y="10392"/>
                    <a:pt x="3961" y="10375"/>
                    <a:pt x="3995" y="10341"/>
                  </a:cubicBezTo>
                  <a:cubicBezTo>
                    <a:pt x="4063" y="10272"/>
                    <a:pt x="4086" y="10090"/>
                    <a:pt x="3995" y="9998"/>
                  </a:cubicBezTo>
                  <a:cubicBezTo>
                    <a:pt x="3952" y="9956"/>
                    <a:pt x="3890" y="9938"/>
                    <a:pt x="3831" y="9938"/>
                  </a:cubicBezTo>
                  <a:close/>
                  <a:moveTo>
                    <a:pt x="13402" y="9696"/>
                  </a:moveTo>
                  <a:cubicBezTo>
                    <a:pt x="13319" y="9696"/>
                    <a:pt x="13239" y="9736"/>
                    <a:pt x="13171" y="9816"/>
                  </a:cubicBezTo>
                  <a:cubicBezTo>
                    <a:pt x="13034" y="9953"/>
                    <a:pt x="13011" y="10135"/>
                    <a:pt x="13148" y="10272"/>
                  </a:cubicBezTo>
                  <a:cubicBezTo>
                    <a:pt x="13204" y="10348"/>
                    <a:pt x="13277" y="10392"/>
                    <a:pt x="13352" y="10392"/>
                  </a:cubicBezTo>
                  <a:cubicBezTo>
                    <a:pt x="13367" y="10392"/>
                    <a:pt x="13383" y="10390"/>
                    <a:pt x="13399" y="10386"/>
                  </a:cubicBezTo>
                  <a:cubicBezTo>
                    <a:pt x="13490" y="10386"/>
                    <a:pt x="13581" y="10364"/>
                    <a:pt x="13627" y="10295"/>
                  </a:cubicBezTo>
                  <a:cubicBezTo>
                    <a:pt x="13787" y="10135"/>
                    <a:pt x="13787" y="9976"/>
                    <a:pt x="13650" y="9816"/>
                  </a:cubicBezTo>
                  <a:cubicBezTo>
                    <a:pt x="13570" y="9736"/>
                    <a:pt x="13484" y="9696"/>
                    <a:pt x="13402" y="9696"/>
                  </a:cubicBezTo>
                  <a:close/>
                  <a:moveTo>
                    <a:pt x="14312" y="9747"/>
                  </a:moveTo>
                  <a:cubicBezTo>
                    <a:pt x="14266" y="9747"/>
                    <a:pt x="14084" y="9839"/>
                    <a:pt x="14061" y="9862"/>
                  </a:cubicBezTo>
                  <a:cubicBezTo>
                    <a:pt x="13992" y="9930"/>
                    <a:pt x="13969" y="10044"/>
                    <a:pt x="13969" y="10135"/>
                  </a:cubicBezTo>
                  <a:cubicBezTo>
                    <a:pt x="13969" y="10204"/>
                    <a:pt x="13992" y="10318"/>
                    <a:pt x="14061" y="10386"/>
                  </a:cubicBezTo>
                  <a:cubicBezTo>
                    <a:pt x="14152" y="10455"/>
                    <a:pt x="14243" y="10478"/>
                    <a:pt x="14335" y="10478"/>
                  </a:cubicBezTo>
                  <a:cubicBezTo>
                    <a:pt x="14340" y="10480"/>
                    <a:pt x="14346" y="10481"/>
                    <a:pt x="14354" y="10481"/>
                  </a:cubicBezTo>
                  <a:cubicBezTo>
                    <a:pt x="14419" y="10481"/>
                    <a:pt x="14568" y="10407"/>
                    <a:pt x="14609" y="10386"/>
                  </a:cubicBezTo>
                  <a:cubicBezTo>
                    <a:pt x="14677" y="10295"/>
                    <a:pt x="14700" y="10204"/>
                    <a:pt x="14700" y="10113"/>
                  </a:cubicBezTo>
                  <a:cubicBezTo>
                    <a:pt x="14700" y="10021"/>
                    <a:pt x="14654" y="9930"/>
                    <a:pt x="14586" y="9862"/>
                  </a:cubicBezTo>
                  <a:cubicBezTo>
                    <a:pt x="14563" y="9816"/>
                    <a:pt x="14357" y="9747"/>
                    <a:pt x="14312" y="9747"/>
                  </a:cubicBezTo>
                  <a:close/>
                  <a:moveTo>
                    <a:pt x="4782" y="10021"/>
                  </a:moveTo>
                  <a:cubicBezTo>
                    <a:pt x="4719" y="10021"/>
                    <a:pt x="4657" y="10044"/>
                    <a:pt x="4611" y="10090"/>
                  </a:cubicBezTo>
                  <a:cubicBezTo>
                    <a:pt x="4520" y="10204"/>
                    <a:pt x="4520" y="10341"/>
                    <a:pt x="4634" y="10432"/>
                  </a:cubicBezTo>
                  <a:cubicBezTo>
                    <a:pt x="4680" y="10478"/>
                    <a:pt x="4742" y="10501"/>
                    <a:pt x="4802" y="10501"/>
                  </a:cubicBezTo>
                  <a:cubicBezTo>
                    <a:pt x="4862" y="10501"/>
                    <a:pt x="4919" y="10478"/>
                    <a:pt x="4953" y="10432"/>
                  </a:cubicBezTo>
                  <a:cubicBezTo>
                    <a:pt x="5068" y="10341"/>
                    <a:pt x="5045" y="10181"/>
                    <a:pt x="4953" y="10090"/>
                  </a:cubicBezTo>
                  <a:cubicBezTo>
                    <a:pt x="4908" y="10044"/>
                    <a:pt x="4845" y="10021"/>
                    <a:pt x="4782" y="10021"/>
                  </a:cubicBezTo>
                  <a:close/>
                  <a:moveTo>
                    <a:pt x="15282" y="9850"/>
                  </a:moveTo>
                  <a:cubicBezTo>
                    <a:pt x="15185" y="9850"/>
                    <a:pt x="15088" y="9884"/>
                    <a:pt x="15019" y="9953"/>
                  </a:cubicBezTo>
                  <a:cubicBezTo>
                    <a:pt x="14882" y="10090"/>
                    <a:pt x="14882" y="10318"/>
                    <a:pt x="15019" y="10478"/>
                  </a:cubicBezTo>
                  <a:cubicBezTo>
                    <a:pt x="15088" y="10546"/>
                    <a:pt x="15185" y="10581"/>
                    <a:pt x="15282" y="10581"/>
                  </a:cubicBezTo>
                  <a:cubicBezTo>
                    <a:pt x="15379" y="10581"/>
                    <a:pt x="15476" y="10546"/>
                    <a:pt x="15544" y="10478"/>
                  </a:cubicBezTo>
                  <a:cubicBezTo>
                    <a:pt x="15681" y="10341"/>
                    <a:pt x="15681" y="10113"/>
                    <a:pt x="15544" y="9953"/>
                  </a:cubicBezTo>
                  <a:cubicBezTo>
                    <a:pt x="15476" y="9884"/>
                    <a:pt x="15379" y="9850"/>
                    <a:pt x="15282" y="9850"/>
                  </a:cubicBezTo>
                  <a:close/>
                  <a:moveTo>
                    <a:pt x="5718" y="10084"/>
                  </a:moveTo>
                  <a:cubicBezTo>
                    <a:pt x="5644" y="10084"/>
                    <a:pt x="5570" y="10101"/>
                    <a:pt x="5524" y="10135"/>
                  </a:cubicBezTo>
                  <a:cubicBezTo>
                    <a:pt x="5456" y="10204"/>
                    <a:pt x="5433" y="10432"/>
                    <a:pt x="5524" y="10523"/>
                  </a:cubicBezTo>
                  <a:cubicBezTo>
                    <a:pt x="5558" y="10569"/>
                    <a:pt x="5632" y="10592"/>
                    <a:pt x="5707" y="10592"/>
                  </a:cubicBezTo>
                  <a:cubicBezTo>
                    <a:pt x="5781" y="10592"/>
                    <a:pt x="5855" y="10569"/>
                    <a:pt x="5889" y="10523"/>
                  </a:cubicBezTo>
                  <a:cubicBezTo>
                    <a:pt x="5981" y="10478"/>
                    <a:pt x="5981" y="10227"/>
                    <a:pt x="5912" y="10135"/>
                  </a:cubicBezTo>
                  <a:cubicBezTo>
                    <a:pt x="5866" y="10101"/>
                    <a:pt x="5792" y="10084"/>
                    <a:pt x="5718" y="10084"/>
                  </a:cubicBezTo>
                  <a:close/>
                  <a:moveTo>
                    <a:pt x="6689" y="10138"/>
                  </a:moveTo>
                  <a:cubicBezTo>
                    <a:pt x="6611" y="10138"/>
                    <a:pt x="6531" y="10166"/>
                    <a:pt x="6483" y="10227"/>
                  </a:cubicBezTo>
                  <a:cubicBezTo>
                    <a:pt x="6391" y="10341"/>
                    <a:pt x="6391" y="10501"/>
                    <a:pt x="6506" y="10592"/>
                  </a:cubicBezTo>
                  <a:cubicBezTo>
                    <a:pt x="6563" y="10649"/>
                    <a:pt x="6625" y="10678"/>
                    <a:pt x="6688" y="10678"/>
                  </a:cubicBezTo>
                  <a:cubicBezTo>
                    <a:pt x="6751" y="10678"/>
                    <a:pt x="6814" y="10649"/>
                    <a:pt x="6871" y="10592"/>
                  </a:cubicBezTo>
                  <a:cubicBezTo>
                    <a:pt x="6985" y="10478"/>
                    <a:pt x="6985" y="10318"/>
                    <a:pt x="6871" y="10204"/>
                  </a:cubicBezTo>
                  <a:cubicBezTo>
                    <a:pt x="6828" y="10161"/>
                    <a:pt x="6759" y="10138"/>
                    <a:pt x="6689" y="10138"/>
                  </a:cubicBezTo>
                  <a:close/>
                  <a:moveTo>
                    <a:pt x="16232" y="9941"/>
                  </a:moveTo>
                  <a:cubicBezTo>
                    <a:pt x="16138" y="9941"/>
                    <a:pt x="16047" y="9976"/>
                    <a:pt x="15978" y="10044"/>
                  </a:cubicBezTo>
                  <a:cubicBezTo>
                    <a:pt x="15887" y="10113"/>
                    <a:pt x="15864" y="10204"/>
                    <a:pt x="15864" y="10318"/>
                  </a:cubicBezTo>
                  <a:cubicBezTo>
                    <a:pt x="15864" y="10409"/>
                    <a:pt x="15887" y="10501"/>
                    <a:pt x="15955" y="10569"/>
                  </a:cubicBezTo>
                  <a:cubicBezTo>
                    <a:pt x="16042" y="10643"/>
                    <a:pt x="16148" y="10684"/>
                    <a:pt x="16250" y="10684"/>
                  </a:cubicBezTo>
                  <a:cubicBezTo>
                    <a:pt x="16335" y="10684"/>
                    <a:pt x="16417" y="10655"/>
                    <a:pt x="16480" y="10592"/>
                  </a:cubicBezTo>
                  <a:cubicBezTo>
                    <a:pt x="16549" y="10501"/>
                    <a:pt x="16594" y="10432"/>
                    <a:pt x="16594" y="10318"/>
                  </a:cubicBezTo>
                  <a:cubicBezTo>
                    <a:pt x="16594" y="10204"/>
                    <a:pt x="16572" y="10135"/>
                    <a:pt x="16503" y="10044"/>
                  </a:cubicBezTo>
                  <a:cubicBezTo>
                    <a:pt x="16423" y="9976"/>
                    <a:pt x="16326" y="9941"/>
                    <a:pt x="16232" y="9941"/>
                  </a:cubicBezTo>
                  <a:close/>
                  <a:moveTo>
                    <a:pt x="17130" y="9994"/>
                  </a:moveTo>
                  <a:cubicBezTo>
                    <a:pt x="17034" y="9994"/>
                    <a:pt x="16949" y="10026"/>
                    <a:pt x="16891" y="10113"/>
                  </a:cubicBezTo>
                  <a:cubicBezTo>
                    <a:pt x="16891" y="10135"/>
                    <a:pt x="16868" y="10135"/>
                    <a:pt x="16845" y="10158"/>
                  </a:cubicBezTo>
                  <a:cubicBezTo>
                    <a:pt x="16777" y="10227"/>
                    <a:pt x="16777" y="10341"/>
                    <a:pt x="16777" y="10432"/>
                  </a:cubicBezTo>
                  <a:cubicBezTo>
                    <a:pt x="16777" y="10546"/>
                    <a:pt x="16868" y="10592"/>
                    <a:pt x="16914" y="10660"/>
                  </a:cubicBezTo>
                  <a:cubicBezTo>
                    <a:pt x="16960" y="10752"/>
                    <a:pt x="17051" y="10752"/>
                    <a:pt x="17142" y="10775"/>
                  </a:cubicBezTo>
                  <a:cubicBezTo>
                    <a:pt x="17188" y="10775"/>
                    <a:pt x="17279" y="10752"/>
                    <a:pt x="17325" y="10729"/>
                  </a:cubicBezTo>
                  <a:cubicBezTo>
                    <a:pt x="17393" y="10683"/>
                    <a:pt x="17439" y="10615"/>
                    <a:pt x="17462" y="10546"/>
                  </a:cubicBezTo>
                  <a:cubicBezTo>
                    <a:pt x="17462" y="10478"/>
                    <a:pt x="17462" y="10386"/>
                    <a:pt x="17485" y="10341"/>
                  </a:cubicBezTo>
                  <a:cubicBezTo>
                    <a:pt x="17530" y="10227"/>
                    <a:pt x="17485" y="10158"/>
                    <a:pt x="17393" y="10113"/>
                  </a:cubicBezTo>
                  <a:cubicBezTo>
                    <a:pt x="17370" y="10090"/>
                    <a:pt x="17325" y="10021"/>
                    <a:pt x="17302" y="10021"/>
                  </a:cubicBezTo>
                  <a:cubicBezTo>
                    <a:pt x="17243" y="10005"/>
                    <a:pt x="17185" y="9994"/>
                    <a:pt x="17130" y="9994"/>
                  </a:cubicBezTo>
                  <a:close/>
                  <a:moveTo>
                    <a:pt x="7647" y="10227"/>
                  </a:moveTo>
                  <a:cubicBezTo>
                    <a:pt x="7578" y="10227"/>
                    <a:pt x="7510" y="10227"/>
                    <a:pt x="7464" y="10295"/>
                  </a:cubicBezTo>
                  <a:cubicBezTo>
                    <a:pt x="7419" y="10364"/>
                    <a:pt x="7350" y="10409"/>
                    <a:pt x="7350" y="10501"/>
                  </a:cubicBezTo>
                  <a:cubicBezTo>
                    <a:pt x="7373" y="10569"/>
                    <a:pt x="7373" y="10638"/>
                    <a:pt x="7441" y="10683"/>
                  </a:cubicBezTo>
                  <a:cubicBezTo>
                    <a:pt x="7481" y="10723"/>
                    <a:pt x="7520" y="10779"/>
                    <a:pt x="7589" y="10779"/>
                  </a:cubicBezTo>
                  <a:cubicBezTo>
                    <a:pt x="7600" y="10779"/>
                    <a:pt x="7612" y="10778"/>
                    <a:pt x="7624" y="10775"/>
                  </a:cubicBezTo>
                  <a:cubicBezTo>
                    <a:pt x="7715" y="10775"/>
                    <a:pt x="7784" y="10775"/>
                    <a:pt x="7807" y="10706"/>
                  </a:cubicBezTo>
                  <a:cubicBezTo>
                    <a:pt x="7875" y="10638"/>
                    <a:pt x="7921" y="10592"/>
                    <a:pt x="7921" y="10501"/>
                  </a:cubicBezTo>
                  <a:cubicBezTo>
                    <a:pt x="7898" y="10409"/>
                    <a:pt x="7875" y="10364"/>
                    <a:pt x="7829" y="10318"/>
                  </a:cubicBezTo>
                  <a:cubicBezTo>
                    <a:pt x="7784" y="10272"/>
                    <a:pt x="7738" y="10227"/>
                    <a:pt x="7647" y="10227"/>
                  </a:cubicBezTo>
                  <a:close/>
                  <a:moveTo>
                    <a:pt x="8568" y="10278"/>
                  </a:moveTo>
                  <a:cubicBezTo>
                    <a:pt x="8486" y="10278"/>
                    <a:pt x="8400" y="10307"/>
                    <a:pt x="8332" y="10364"/>
                  </a:cubicBezTo>
                  <a:cubicBezTo>
                    <a:pt x="8332" y="10409"/>
                    <a:pt x="8263" y="10478"/>
                    <a:pt x="8263" y="10546"/>
                  </a:cubicBezTo>
                  <a:cubicBezTo>
                    <a:pt x="8263" y="10638"/>
                    <a:pt x="8309" y="10706"/>
                    <a:pt x="8354" y="10775"/>
                  </a:cubicBezTo>
                  <a:cubicBezTo>
                    <a:pt x="8354" y="10797"/>
                    <a:pt x="8514" y="10866"/>
                    <a:pt x="8537" y="10866"/>
                  </a:cubicBezTo>
                  <a:cubicBezTo>
                    <a:pt x="8554" y="10870"/>
                    <a:pt x="8570" y="10872"/>
                    <a:pt x="8585" y="10872"/>
                  </a:cubicBezTo>
                  <a:cubicBezTo>
                    <a:pt x="8653" y="10872"/>
                    <a:pt x="8709" y="10835"/>
                    <a:pt x="8765" y="10797"/>
                  </a:cubicBezTo>
                  <a:cubicBezTo>
                    <a:pt x="8811" y="10752"/>
                    <a:pt x="8857" y="10683"/>
                    <a:pt x="8857" y="10592"/>
                  </a:cubicBezTo>
                  <a:cubicBezTo>
                    <a:pt x="8879" y="10501"/>
                    <a:pt x="8834" y="10432"/>
                    <a:pt x="8788" y="10364"/>
                  </a:cubicBezTo>
                  <a:cubicBezTo>
                    <a:pt x="8731" y="10307"/>
                    <a:pt x="8651" y="10278"/>
                    <a:pt x="8568" y="10278"/>
                  </a:cubicBezTo>
                  <a:close/>
                  <a:moveTo>
                    <a:pt x="9507" y="10369"/>
                  </a:moveTo>
                  <a:cubicBezTo>
                    <a:pt x="9427" y="10369"/>
                    <a:pt x="9347" y="10398"/>
                    <a:pt x="9290" y="10455"/>
                  </a:cubicBezTo>
                  <a:cubicBezTo>
                    <a:pt x="9176" y="10569"/>
                    <a:pt x="9176" y="10775"/>
                    <a:pt x="9313" y="10889"/>
                  </a:cubicBezTo>
                  <a:cubicBezTo>
                    <a:pt x="9364" y="10940"/>
                    <a:pt x="9430" y="10964"/>
                    <a:pt x="9499" y="10964"/>
                  </a:cubicBezTo>
                  <a:cubicBezTo>
                    <a:pt x="9582" y="10964"/>
                    <a:pt x="9671" y="10929"/>
                    <a:pt x="9747" y="10866"/>
                  </a:cubicBezTo>
                  <a:cubicBezTo>
                    <a:pt x="9838" y="10752"/>
                    <a:pt x="9838" y="10569"/>
                    <a:pt x="9724" y="10455"/>
                  </a:cubicBezTo>
                  <a:cubicBezTo>
                    <a:pt x="9667" y="10398"/>
                    <a:pt x="9587" y="10369"/>
                    <a:pt x="9507" y="10369"/>
                  </a:cubicBezTo>
                  <a:close/>
                  <a:moveTo>
                    <a:pt x="930" y="10680"/>
                  </a:moveTo>
                  <a:cubicBezTo>
                    <a:pt x="891" y="10680"/>
                    <a:pt x="848" y="10703"/>
                    <a:pt x="799" y="10752"/>
                  </a:cubicBezTo>
                  <a:cubicBezTo>
                    <a:pt x="708" y="10820"/>
                    <a:pt x="708" y="10889"/>
                    <a:pt x="799" y="10980"/>
                  </a:cubicBezTo>
                  <a:cubicBezTo>
                    <a:pt x="842" y="11023"/>
                    <a:pt x="880" y="11046"/>
                    <a:pt x="918" y="11046"/>
                  </a:cubicBezTo>
                  <a:cubicBezTo>
                    <a:pt x="960" y="11046"/>
                    <a:pt x="1002" y="11017"/>
                    <a:pt x="1050" y="10957"/>
                  </a:cubicBezTo>
                  <a:cubicBezTo>
                    <a:pt x="1119" y="10889"/>
                    <a:pt x="1119" y="10820"/>
                    <a:pt x="1027" y="10729"/>
                  </a:cubicBezTo>
                  <a:cubicBezTo>
                    <a:pt x="996" y="10697"/>
                    <a:pt x="964" y="10680"/>
                    <a:pt x="930" y="10680"/>
                  </a:cubicBezTo>
                  <a:close/>
                  <a:moveTo>
                    <a:pt x="10457" y="10444"/>
                  </a:moveTo>
                  <a:cubicBezTo>
                    <a:pt x="10386" y="10444"/>
                    <a:pt x="10317" y="10478"/>
                    <a:pt x="10249" y="10546"/>
                  </a:cubicBezTo>
                  <a:cubicBezTo>
                    <a:pt x="10112" y="10683"/>
                    <a:pt x="10112" y="10820"/>
                    <a:pt x="10249" y="10957"/>
                  </a:cubicBezTo>
                  <a:cubicBezTo>
                    <a:pt x="10320" y="11040"/>
                    <a:pt x="10391" y="11080"/>
                    <a:pt x="10462" y="11080"/>
                  </a:cubicBezTo>
                  <a:cubicBezTo>
                    <a:pt x="10528" y="11080"/>
                    <a:pt x="10594" y="11046"/>
                    <a:pt x="10660" y="10980"/>
                  </a:cubicBezTo>
                  <a:cubicBezTo>
                    <a:pt x="10820" y="10820"/>
                    <a:pt x="10820" y="10706"/>
                    <a:pt x="10683" y="10546"/>
                  </a:cubicBezTo>
                  <a:cubicBezTo>
                    <a:pt x="10603" y="10478"/>
                    <a:pt x="10529" y="10444"/>
                    <a:pt x="10457" y="10444"/>
                  </a:cubicBezTo>
                  <a:close/>
                  <a:moveTo>
                    <a:pt x="11412" y="10486"/>
                  </a:moveTo>
                  <a:cubicBezTo>
                    <a:pt x="11325" y="10486"/>
                    <a:pt x="11239" y="10515"/>
                    <a:pt x="11185" y="10569"/>
                  </a:cubicBezTo>
                  <a:cubicBezTo>
                    <a:pt x="11071" y="10683"/>
                    <a:pt x="11048" y="10911"/>
                    <a:pt x="11162" y="11048"/>
                  </a:cubicBezTo>
                  <a:cubicBezTo>
                    <a:pt x="11219" y="11105"/>
                    <a:pt x="11310" y="11134"/>
                    <a:pt x="11402" y="11134"/>
                  </a:cubicBezTo>
                  <a:cubicBezTo>
                    <a:pt x="11493" y="11134"/>
                    <a:pt x="11584" y="11105"/>
                    <a:pt x="11641" y="11048"/>
                  </a:cubicBezTo>
                  <a:cubicBezTo>
                    <a:pt x="11755" y="10957"/>
                    <a:pt x="11755" y="10706"/>
                    <a:pt x="11664" y="10592"/>
                  </a:cubicBezTo>
                  <a:cubicBezTo>
                    <a:pt x="11604" y="10520"/>
                    <a:pt x="11507" y="10486"/>
                    <a:pt x="11412" y="10486"/>
                  </a:cubicBezTo>
                  <a:close/>
                  <a:moveTo>
                    <a:pt x="1861" y="10749"/>
                  </a:moveTo>
                  <a:cubicBezTo>
                    <a:pt x="1813" y="10749"/>
                    <a:pt x="1767" y="10766"/>
                    <a:pt x="1735" y="10797"/>
                  </a:cubicBezTo>
                  <a:cubicBezTo>
                    <a:pt x="1644" y="10889"/>
                    <a:pt x="1644" y="11026"/>
                    <a:pt x="1712" y="11094"/>
                  </a:cubicBezTo>
                  <a:cubicBezTo>
                    <a:pt x="1758" y="11128"/>
                    <a:pt x="1815" y="11145"/>
                    <a:pt x="1869" y="11145"/>
                  </a:cubicBezTo>
                  <a:cubicBezTo>
                    <a:pt x="1923" y="11145"/>
                    <a:pt x="1975" y="11128"/>
                    <a:pt x="2009" y="11094"/>
                  </a:cubicBezTo>
                  <a:cubicBezTo>
                    <a:pt x="2077" y="11026"/>
                    <a:pt x="2077" y="10889"/>
                    <a:pt x="2009" y="10820"/>
                  </a:cubicBezTo>
                  <a:cubicBezTo>
                    <a:pt x="1972" y="10771"/>
                    <a:pt x="1916" y="10749"/>
                    <a:pt x="1861" y="10749"/>
                  </a:cubicBezTo>
                  <a:close/>
                  <a:moveTo>
                    <a:pt x="12361" y="10568"/>
                  </a:moveTo>
                  <a:cubicBezTo>
                    <a:pt x="12271" y="10568"/>
                    <a:pt x="12182" y="10609"/>
                    <a:pt x="12121" y="10683"/>
                  </a:cubicBezTo>
                  <a:cubicBezTo>
                    <a:pt x="11984" y="10797"/>
                    <a:pt x="12006" y="11026"/>
                    <a:pt x="12121" y="11140"/>
                  </a:cubicBezTo>
                  <a:cubicBezTo>
                    <a:pt x="12189" y="11208"/>
                    <a:pt x="12275" y="11242"/>
                    <a:pt x="12360" y="11242"/>
                  </a:cubicBezTo>
                  <a:cubicBezTo>
                    <a:pt x="12446" y="11242"/>
                    <a:pt x="12531" y="11208"/>
                    <a:pt x="12600" y="11140"/>
                  </a:cubicBezTo>
                  <a:cubicBezTo>
                    <a:pt x="12737" y="11003"/>
                    <a:pt x="12737" y="10797"/>
                    <a:pt x="12577" y="10660"/>
                  </a:cubicBezTo>
                  <a:cubicBezTo>
                    <a:pt x="12514" y="10598"/>
                    <a:pt x="12437" y="10568"/>
                    <a:pt x="12361" y="10568"/>
                  </a:cubicBezTo>
                  <a:close/>
                  <a:moveTo>
                    <a:pt x="2811" y="10834"/>
                  </a:moveTo>
                  <a:cubicBezTo>
                    <a:pt x="2762" y="10834"/>
                    <a:pt x="2714" y="10858"/>
                    <a:pt x="2671" y="10911"/>
                  </a:cubicBezTo>
                  <a:cubicBezTo>
                    <a:pt x="2580" y="11026"/>
                    <a:pt x="2580" y="11094"/>
                    <a:pt x="2694" y="11208"/>
                  </a:cubicBezTo>
                  <a:cubicBezTo>
                    <a:pt x="2737" y="11251"/>
                    <a:pt x="2775" y="11274"/>
                    <a:pt x="2815" y="11274"/>
                  </a:cubicBezTo>
                  <a:cubicBezTo>
                    <a:pt x="2860" y="11274"/>
                    <a:pt x="2907" y="11246"/>
                    <a:pt x="2968" y="11185"/>
                  </a:cubicBezTo>
                  <a:cubicBezTo>
                    <a:pt x="3059" y="11094"/>
                    <a:pt x="3059" y="11003"/>
                    <a:pt x="2968" y="10911"/>
                  </a:cubicBezTo>
                  <a:cubicBezTo>
                    <a:pt x="2919" y="10863"/>
                    <a:pt x="2865" y="10834"/>
                    <a:pt x="2811" y="10834"/>
                  </a:cubicBezTo>
                  <a:close/>
                  <a:moveTo>
                    <a:pt x="13301" y="10652"/>
                  </a:moveTo>
                  <a:cubicBezTo>
                    <a:pt x="13221" y="10652"/>
                    <a:pt x="13145" y="10686"/>
                    <a:pt x="13079" y="10752"/>
                  </a:cubicBezTo>
                  <a:cubicBezTo>
                    <a:pt x="12919" y="10911"/>
                    <a:pt x="12919" y="11094"/>
                    <a:pt x="13079" y="11231"/>
                  </a:cubicBezTo>
                  <a:cubicBezTo>
                    <a:pt x="13148" y="11299"/>
                    <a:pt x="13216" y="11345"/>
                    <a:pt x="13307" y="11345"/>
                  </a:cubicBezTo>
                  <a:cubicBezTo>
                    <a:pt x="13399" y="11345"/>
                    <a:pt x="13467" y="11322"/>
                    <a:pt x="13536" y="11254"/>
                  </a:cubicBezTo>
                  <a:cubicBezTo>
                    <a:pt x="13696" y="11094"/>
                    <a:pt x="13696" y="10911"/>
                    <a:pt x="13559" y="10775"/>
                  </a:cubicBezTo>
                  <a:cubicBezTo>
                    <a:pt x="13476" y="10692"/>
                    <a:pt x="13386" y="10652"/>
                    <a:pt x="13301" y="10652"/>
                  </a:cubicBezTo>
                  <a:close/>
                  <a:moveTo>
                    <a:pt x="3747" y="10897"/>
                  </a:moveTo>
                  <a:cubicBezTo>
                    <a:pt x="3689" y="10897"/>
                    <a:pt x="3626" y="10915"/>
                    <a:pt x="3584" y="10957"/>
                  </a:cubicBezTo>
                  <a:cubicBezTo>
                    <a:pt x="3493" y="11026"/>
                    <a:pt x="3493" y="11185"/>
                    <a:pt x="3561" y="11277"/>
                  </a:cubicBezTo>
                  <a:cubicBezTo>
                    <a:pt x="3610" y="11326"/>
                    <a:pt x="3679" y="11348"/>
                    <a:pt x="3746" y="11348"/>
                  </a:cubicBezTo>
                  <a:cubicBezTo>
                    <a:pt x="3804" y="11348"/>
                    <a:pt x="3861" y="11331"/>
                    <a:pt x="3903" y="11299"/>
                  </a:cubicBezTo>
                  <a:cubicBezTo>
                    <a:pt x="3995" y="11208"/>
                    <a:pt x="3995" y="11048"/>
                    <a:pt x="3903" y="10957"/>
                  </a:cubicBezTo>
                  <a:cubicBezTo>
                    <a:pt x="3879" y="10920"/>
                    <a:pt x="3815" y="10897"/>
                    <a:pt x="3747" y="10897"/>
                  </a:cubicBezTo>
                  <a:close/>
                  <a:moveTo>
                    <a:pt x="4714" y="10957"/>
                  </a:moveTo>
                  <a:cubicBezTo>
                    <a:pt x="4651" y="10957"/>
                    <a:pt x="4588" y="10980"/>
                    <a:pt x="4543" y="11026"/>
                  </a:cubicBezTo>
                  <a:cubicBezTo>
                    <a:pt x="4451" y="11117"/>
                    <a:pt x="4451" y="11277"/>
                    <a:pt x="4543" y="11368"/>
                  </a:cubicBezTo>
                  <a:cubicBezTo>
                    <a:pt x="4596" y="11411"/>
                    <a:pt x="4661" y="11434"/>
                    <a:pt x="4720" y="11434"/>
                  </a:cubicBezTo>
                  <a:cubicBezTo>
                    <a:pt x="4787" y="11434"/>
                    <a:pt x="4849" y="11405"/>
                    <a:pt x="4885" y="11345"/>
                  </a:cubicBezTo>
                  <a:cubicBezTo>
                    <a:pt x="4999" y="11277"/>
                    <a:pt x="4976" y="11117"/>
                    <a:pt x="4885" y="11026"/>
                  </a:cubicBezTo>
                  <a:cubicBezTo>
                    <a:pt x="4839" y="10980"/>
                    <a:pt x="4777" y="10957"/>
                    <a:pt x="4714" y="10957"/>
                  </a:cubicBezTo>
                  <a:close/>
                  <a:moveTo>
                    <a:pt x="14221" y="10706"/>
                  </a:moveTo>
                  <a:cubicBezTo>
                    <a:pt x="14129" y="10706"/>
                    <a:pt x="14061" y="10775"/>
                    <a:pt x="13969" y="10820"/>
                  </a:cubicBezTo>
                  <a:cubicBezTo>
                    <a:pt x="13969" y="10866"/>
                    <a:pt x="13924" y="10889"/>
                    <a:pt x="13901" y="10934"/>
                  </a:cubicBezTo>
                  <a:cubicBezTo>
                    <a:pt x="13878" y="10980"/>
                    <a:pt x="13855" y="11048"/>
                    <a:pt x="13878" y="11071"/>
                  </a:cubicBezTo>
                  <a:cubicBezTo>
                    <a:pt x="13901" y="11117"/>
                    <a:pt x="13878" y="11185"/>
                    <a:pt x="13901" y="11208"/>
                  </a:cubicBezTo>
                  <a:cubicBezTo>
                    <a:pt x="13947" y="11254"/>
                    <a:pt x="13947" y="11322"/>
                    <a:pt x="13992" y="11322"/>
                  </a:cubicBezTo>
                  <a:cubicBezTo>
                    <a:pt x="14061" y="11391"/>
                    <a:pt x="14152" y="11436"/>
                    <a:pt x="14243" y="11436"/>
                  </a:cubicBezTo>
                  <a:cubicBezTo>
                    <a:pt x="14335" y="11436"/>
                    <a:pt x="14403" y="11368"/>
                    <a:pt x="14494" y="11322"/>
                  </a:cubicBezTo>
                  <a:cubicBezTo>
                    <a:pt x="14494" y="11277"/>
                    <a:pt x="14540" y="11254"/>
                    <a:pt x="14586" y="11208"/>
                  </a:cubicBezTo>
                  <a:cubicBezTo>
                    <a:pt x="14609" y="11163"/>
                    <a:pt x="14609" y="11094"/>
                    <a:pt x="14586" y="11071"/>
                  </a:cubicBezTo>
                  <a:cubicBezTo>
                    <a:pt x="14563" y="11026"/>
                    <a:pt x="14586" y="10980"/>
                    <a:pt x="14563" y="10934"/>
                  </a:cubicBezTo>
                  <a:cubicBezTo>
                    <a:pt x="14540" y="10889"/>
                    <a:pt x="14517" y="10843"/>
                    <a:pt x="14472" y="10797"/>
                  </a:cubicBezTo>
                  <a:cubicBezTo>
                    <a:pt x="14403" y="10775"/>
                    <a:pt x="14335" y="10706"/>
                    <a:pt x="14221" y="10706"/>
                  </a:cubicBezTo>
                  <a:close/>
                  <a:moveTo>
                    <a:pt x="5654" y="11034"/>
                  </a:moveTo>
                  <a:cubicBezTo>
                    <a:pt x="5588" y="11034"/>
                    <a:pt x="5521" y="11052"/>
                    <a:pt x="5478" y="11094"/>
                  </a:cubicBezTo>
                  <a:cubicBezTo>
                    <a:pt x="5387" y="11163"/>
                    <a:pt x="5387" y="11391"/>
                    <a:pt x="5478" y="11459"/>
                  </a:cubicBezTo>
                  <a:cubicBezTo>
                    <a:pt x="5515" y="11508"/>
                    <a:pt x="5598" y="11531"/>
                    <a:pt x="5677" y="11531"/>
                  </a:cubicBezTo>
                  <a:cubicBezTo>
                    <a:pt x="5746" y="11531"/>
                    <a:pt x="5812" y="11514"/>
                    <a:pt x="5844" y="11482"/>
                  </a:cubicBezTo>
                  <a:cubicBezTo>
                    <a:pt x="5935" y="11414"/>
                    <a:pt x="5935" y="11163"/>
                    <a:pt x="5844" y="11094"/>
                  </a:cubicBezTo>
                  <a:cubicBezTo>
                    <a:pt x="5807" y="11057"/>
                    <a:pt x="5731" y="11034"/>
                    <a:pt x="5654" y="11034"/>
                  </a:cubicBezTo>
                  <a:close/>
                  <a:moveTo>
                    <a:pt x="15168" y="10809"/>
                  </a:moveTo>
                  <a:cubicBezTo>
                    <a:pt x="15071" y="10809"/>
                    <a:pt x="14974" y="10843"/>
                    <a:pt x="14905" y="10911"/>
                  </a:cubicBezTo>
                  <a:cubicBezTo>
                    <a:pt x="14791" y="11071"/>
                    <a:pt x="14768" y="11277"/>
                    <a:pt x="14928" y="11436"/>
                  </a:cubicBezTo>
                  <a:cubicBezTo>
                    <a:pt x="14994" y="11502"/>
                    <a:pt x="15086" y="11536"/>
                    <a:pt x="15179" y="11536"/>
                  </a:cubicBezTo>
                  <a:cubicBezTo>
                    <a:pt x="15280" y="11536"/>
                    <a:pt x="15382" y="11497"/>
                    <a:pt x="15453" y="11414"/>
                  </a:cubicBezTo>
                  <a:cubicBezTo>
                    <a:pt x="15567" y="11277"/>
                    <a:pt x="15590" y="11071"/>
                    <a:pt x="15430" y="10911"/>
                  </a:cubicBezTo>
                  <a:cubicBezTo>
                    <a:pt x="15362" y="10843"/>
                    <a:pt x="15265" y="10809"/>
                    <a:pt x="15168" y="10809"/>
                  </a:cubicBezTo>
                  <a:close/>
                  <a:moveTo>
                    <a:pt x="6588" y="11077"/>
                  </a:moveTo>
                  <a:cubicBezTo>
                    <a:pt x="6523" y="11077"/>
                    <a:pt x="6460" y="11105"/>
                    <a:pt x="6414" y="11163"/>
                  </a:cubicBezTo>
                  <a:cubicBezTo>
                    <a:pt x="6300" y="11277"/>
                    <a:pt x="6277" y="11436"/>
                    <a:pt x="6391" y="11551"/>
                  </a:cubicBezTo>
                  <a:cubicBezTo>
                    <a:pt x="6448" y="11608"/>
                    <a:pt x="6517" y="11636"/>
                    <a:pt x="6585" y="11636"/>
                  </a:cubicBezTo>
                  <a:cubicBezTo>
                    <a:pt x="6654" y="11636"/>
                    <a:pt x="6722" y="11608"/>
                    <a:pt x="6779" y="11551"/>
                  </a:cubicBezTo>
                  <a:cubicBezTo>
                    <a:pt x="6894" y="11436"/>
                    <a:pt x="6894" y="11277"/>
                    <a:pt x="6779" y="11163"/>
                  </a:cubicBezTo>
                  <a:cubicBezTo>
                    <a:pt x="6722" y="11105"/>
                    <a:pt x="6654" y="11077"/>
                    <a:pt x="6588" y="11077"/>
                  </a:cubicBezTo>
                  <a:close/>
                  <a:moveTo>
                    <a:pt x="16138" y="10889"/>
                  </a:moveTo>
                  <a:cubicBezTo>
                    <a:pt x="16047" y="10889"/>
                    <a:pt x="15955" y="10911"/>
                    <a:pt x="15887" y="10980"/>
                  </a:cubicBezTo>
                  <a:cubicBezTo>
                    <a:pt x="15727" y="11140"/>
                    <a:pt x="15727" y="11368"/>
                    <a:pt x="15864" y="11505"/>
                  </a:cubicBezTo>
                  <a:cubicBezTo>
                    <a:pt x="15932" y="11596"/>
                    <a:pt x="16024" y="11642"/>
                    <a:pt x="16138" y="11642"/>
                  </a:cubicBezTo>
                  <a:cubicBezTo>
                    <a:pt x="16229" y="11619"/>
                    <a:pt x="16320" y="11596"/>
                    <a:pt x="16389" y="11528"/>
                  </a:cubicBezTo>
                  <a:cubicBezTo>
                    <a:pt x="16549" y="11368"/>
                    <a:pt x="16549" y="11163"/>
                    <a:pt x="16412" y="11003"/>
                  </a:cubicBezTo>
                  <a:cubicBezTo>
                    <a:pt x="16343" y="10934"/>
                    <a:pt x="16252" y="10889"/>
                    <a:pt x="16138" y="10889"/>
                  </a:cubicBezTo>
                  <a:close/>
                  <a:moveTo>
                    <a:pt x="17078" y="10923"/>
                  </a:moveTo>
                  <a:cubicBezTo>
                    <a:pt x="16975" y="10923"/>
                    <a:pt x="16887" y="10951"/>
                    <a:pt x="16823" y="11048"/>
                  </a:cubicBezTo>
                  <a:cubicBezTo>
                    <a:pt x="16800" y="11094"/>
                    <a:pt x="16731" y="11117"/>
                    <a:pt x="16708" y="11163"/>
                  </a:cubicBezTo>
                  <a:cubicBezTo>
                    <a:pt x="16686" y="11299"/>
                    <a:pt x="16663" y="11459"/>
                    <a:pt x="16800" y="11551"/>
                  </a:cubicBezTo>
                  <a:cubicBezTo>
                    <a:pt x="16823" y="11573"/>
                    <a:pt x="16845" y="11573"/>
                    <a:pt x="16845" y="11596"/>
                  </a:cubicBezTo>
                  <a:cubicBezTo>
                    <a:pt x="16891" y="11688"/>
                    <a:pt x="17005" y="11688"/>
                    <a:pt x="17096" y="11710"/>
                  </a:cubicBezTo>
                  <a:cubicBezTo>
                    <a:pt x="17119" y="11710"/>
                    <a:pt x="17142" y="11688"/>
                    <a:pt x="17142" y="11665"/>
                  </a:cubicBezTo>
                  <a:cubicBezTo>
                    <a:pt x="17188" y="11482"/>
                    <a:pt x="17256" y="11299"/>
                    <a:pt x="17302" y="11117"/>
                  </a:cubicBezTo>
                  <a:cubicBezTo>
                    <a:pt x="17325" y="11071"/>
                    <a:pt x="17348" y="11048"/>
                    <a:pt x="17325" y="11026"/>
                  </a:cubicBezTo>
                  <a:cubicBezTo>
                    <a:pt x="17302" y="11003"/>
                    <a:pt x="17256" y="10957"/>
                    <a:pt x="17211" y="10934"/>
                  </a:cubicBezTo>
                  <a:cubicBezTo>
                    <a:pt x="17164" y="10928"/>
                    <a:pt x="17120" y="10923"/>
                    <a:pt x="17078" y="10923"/>
                  </a:cubicBezTo>
                  <a:close/>
                  <a:moveTo>
                    <a:pt x="7533" y="11163"/>
                  </a:moveTo>
                  <a:cubicBezTo>
                    <a:pt x="7441" y="11163"/>
                    <a:pt x="7396" y="11231"/>
                    <a:pt x="7350" y="11277"/>
                  </a:cubicBezTo>
                  <a:cubicBezTo>
                    <a:pt x="7282" y="11322"/>
                    <a:pt x="7259" y="11391"/>
                    <a:pt x="7259" y="11459"/>
                  </a:cubicBezTo>
                  <a:cubicBezTo>
                    <a:pt x="7259" y="11551"/>
                    <a:pt x="7304" y="11596"/>
                    <a:pt x="7350" y="11642"/>
                  </a:cubicBezTo>
                  <a:cubicBezTo>
                    <a:pt x="7396" y="11688"/>
                    <a:pt x="7464" y="11733"/>
                    <a:pt x="7533" y="11733"/>
                  </a:cubicBezTo>
                  <a:cubicBezTo>
                    <a:pt x="7624" y="11733"/>
                    <a:pt x="7692" y="11710"/>
                    <a:pt x="7738" y="11642"/>
                  </a:cubicBezTo>
                  <a:cubicBezTo>
                    <a:pt x="7807" y="11596"/>
                    <a:pt x="7807" y="11528"/>
                    <a:pt x="7807" y="11459"/>
                  </a:cubicBezTo>
                  <a:cubicBezTo>
                    <a:pt x="7829" y="11368"/>
                    <a:pt x="7784" y="11322"/>
                    <a:pt x="7715" y="11254"/>
                  </a:cubicBezTo>
                  <a:cubicBezTo>
                    <a:pt x="7670" y="11185"/>
                    <a:pt x="7624" y="11185"/>
                    <a:pt x="7533" y="11163"/>
                  </a:cubicBezTo>
                  <a:close/>
                  <a:moveTo>
                    <a:pt x="8491" y="11260"/>
                  </a:moveTo>
                  <a:cubicBezTo>
                    <a:pt x="8411" y="11260"/>
                    <a:pt x="8332" y="11288"/>
                    <a:pt x="8286" y="11345"/>
                  </a:cubicBezTo>
                  <a:cubicBezTo>
                    <a:pt x="8195" y="11414"/>
                    <a:pt x="8195" y="11665"/>
                    <a:pt x="8263" y="11756"/>
                  </a:cubicBezTo>
                  <a:cubicBezTo>
                    <a:pt x="8309" y="11802"/>
                    <a:pt x="8394" y="11824"/>
                    <a:pt x="8480" y="11824"/>
                  </a:cubicBezTo>
                  <a:cubicBezTo>
                    <a:pt x="8566" y="11824"/>
                    <a:pt x="8651" y="11802"/>
                    <a:pt x="8697" y="11756"/>
                  </a:cubicBezTo>
                  <a:cubicBezTo>
                    <a:pt x="8788" y="11665"/>
                    <a:pt x="8788" y="11436"/>
                    <a:pt x="8697" y="11345"/>
                  </a:cubicBezTo>
                  <a:cubicBezTo>
                    <a:pt x="8651" y="11288"/>
                    <a:pt x="8571" y="11260"/>
                    <a:pt x="8491" y="11260"/>
                  </a:cubicBezTo>
                  <a:close/>
                  <a:moveTo>
                    <a:pt x="9462" y="11293"/>
                  </a:moveTo>
                  <a:cubicBezTo>
                    <a:pt x="9375" y="11293"/>
                    <a:pt x="9284" y="11328"/>
                    <a:pt x="9222" y="11391"/>
                  </a:cubicBezTo>
                  <a:cubicBezTo>
                    <a:pt x="9108" y="11505"/>
                    <a:pt x="9108" y="11710"/>
                    <a:pt x="9245" y="11824"/>
                  </a:cubicBezTo>
                  <a:cubicBezTo>
                    <a:pt x="9288" y="11868"/>
                    <a:pt x="9356" y="11890"/>
                    <a:pt x="9429" y="11890"/>
                  </a:cubicBezTo>
                  <a:cubicBezTo>
                    <a:pt x="9510" y="11890"/>
                    <a:pt x="9595" y="11862"/>
                    <a:pt x="9655" y="11802"/>
                  </a:cubicBezTo>
                  <a:cubicBezTo>
                    <a:pt x="9770" y="11688"/>
                    <a:pt x="9770" y="11482"/>
                    <a:pt x="9655" y="11368"/>
                  </a:cubicBezTo>
                  <a:cubicBezTo>
                    <a:pt x="9604" y="11317"/>
                    <a:pt x="9534" y="11293"/>
                    <a:pt x="9462" y="11293"/>
                  </a:cubicBezTo>
                  <a:close/>
                  <a:moveTo>
                    <a:pt x="827" y="11622"/>
                  </a:moveTo>
                  <a:cubicBezTo>
                    <a:pt x="789" y="11622"/>
                    <a:pt x="751" y="11644"/>
                    <a:pt x="708" y="11688"/>
                  </a:cubicBezTo>
                  <a:cubicBezTo>
                    <a:pt x="617" y="11779"/>
                    <a:pt x="617" y="11847"/>
                    <a:pt x="685" y="11916"/>
                  </a:cubicBezTo>
                  <a:cubicBezTo>
                    <a:pt x="734" y="11965"/>
                    <a:pt x="776" y="11987"/>
                    <a:pt x="819" y="11987"/>
                  </a:cubicBezTo>
                  <a:cubicBezTo>
                    <a:pt x="856" y="11987"/>
                    <a:pt x="894" y="11970"/>
                    <a:pt x="936" y="11939"/>
                  </a:cubicBezTo>
                  <a:cubicBezTo>
                    <a:pt x="1027" y="11847"/>
                    <a:pt x="1027" y="11779"/>
                    <a:pt x="959" y="11710"/>
                  </a:cubicBezTo>
                  <a:cubicBezTo>
                    <a:pt x="911" y="11650"/>
                    <a:pt x="869" y="11622"/>
                    <a:pt x="827" y="11622"/>
                  </a:cubicBezTo>
                  <a:close/>
                  <a:moveTo>
                    <a:pt x="10386" y="11362"/>
                  </a:moveTo>
                  <a:cubicBezTo>
                    <a:pt x="10317" y="11362"/>
                    <a:pt x="10249" y="11402"/>
                    <a:pt x="10180" y="11482"/>
                  </a:cubicBezTo>
                  <a:cubicBezTo>
                    <a:pt x="10021" y="11619"/>
                    <a:pt x="10021" y="11756"/>
                    <a:pt x="10180" y="11893"/>
                  </a:cubicBezTo>
                  <a:cubicBezTo>
                    <a:pt x="10249" y="11973"/>
                    <a:pt x="10317" y="12013"/>
                    <a:pt x="10386" y="12013"/>
                  </a:cubicBezTo>
                  <a:cubicBezTo>
                    <a:pt x="10454" y="12013"/>
                    <a:pt x="10523" y="11973"/>
                    <a:pt x="10591" y="11893"/>
                  </a:cubicBezTo>
                  <a:cubicBezTo>
                    <a:pt x="10751" y="11756"/>
                    <a:pt x="10751" y="11619"/>
                    <a:pt x="10591" y="11482"/>
                  </a:cubicBezTo>
                  <a:cubicBezTo>
                    <a:pt x="10523" y="11402"/>
                    <a:pt x="10454" y="11362"/>
                    <a:pt x="10386" y="11362"/>
                  </a:cubicBezTo>
                  <a:close/>
                  <a:moveTo>
                    <a:pt x="1778" y="11705"/>
                  </a:moveTo>
                  <a:cubicBezTo>
                    <a:pt x="1724" y="11705"/>
                    <a:pt x="1667" y="11722"/>
                    <a:pt x="1621" y="11756"/>
                  </a:cubicBezTo>
                  <a:cubicBezTo>
                    <a:pt x="1552" y="11824"/>
                    <a:pt x="1552" y="11961"/>
                    <a:pt x="1621" y="12053"/>
                  </a:cubicBezTo>
                  <a:cubicBezTo>
                    <a:pt x="1667" y="12087"/>
                    <a:pt x="1718" y="12104"/>
                    <a:pt x="1769" y="12104"/>
                  </a:cubicBezTo>
                  <a:cubicBezTo>
                    <a:pt x="1821" y="12104"/>
                    <a:pt x="1872" y="12087"/>
                    <a:pt x="1918" y="12053"/>
                  </a:cubicBezTo>
                  <a:cubicBezTo>
                    <a:pt x="1986" y="11961"/>
                    <a:pt x="1986" y="11847"/>
                    <a:pt x="1918" y="11756"/>
                  </a:cubicBezTo>
                  <a:cubicBezTo>
                    <a:pt x="1883" y="11722"/>
                    <a:pt x="1832" y="11705"/>
                    <a:pt x="1778" y="11705"/>
                  </a:cubicBezTo>
                  <a:close/>
                  <a:moveTo>
                    <a:pt x="11348" y="11462"/>
                  </a:moveTo>
                  <a:cubicBezTo>
                    <a:pt x="11252" y="11462"/>
                    <a:pt x="11154" y="11490"/>
                    <a:pt x="11093" y="11551"/>
                  </a:cubicBezTo>
                  <a:cubicBezTo>
                    <a:pt x="10979" y="11665"/>
                    <a:pt x="10979" y="11916"/>
                    <a:pt x="11116" y="12030"/>
                  </a:cubicBezTo>
                  <a:cubicBezTo>
                    <a:pt x="11170" y="12084"/>
                    <a:pt x="11255" y="12107"/>
                    <a:pt x="11338" y="12107"/>
                  </a:cubicBezTo>
                  <a:cubicBezTo>
                    <a:pt x="11432" y="12107"/>
                    <a:pt x="11525" y="12078"/>
                    <a:pt x="11573" y="12030"/>
                  </a:cubicBezTo>
                  <a:cubicBezTo>
                    <a:pt x="11687" y="11893"/>
                    <a:pt x="11687" y="11642"/>
                    <a:pt x="11573" y="11528"/>
                  </a:cubicBezTo>
                  <a:cubicBezTo>
                    <a:pt x="11519" y="11485"/>
                    <a:pt x="11434" y="11462"/>
                    <a:pt x="11348" y="11462"/>
                  </a:cubicBezTo>
                  <a:close/>
                  <a:moveTo>
                    <a:pt x="2751" y="11756"/>
                  </a:moveTo>
                  <a:cubicBezTo>
                    <a:pt x="2699" y="11756"/>
                    <a:pt x="2648" y="11779"/>
                    <a:pt x="2602" y="11824"/>
                  </a:cubicBezTo>
                  <a:cubicBezTo>
                    <a:pt x="2511" y="11916"/>
                    <a:pt x="2511" y="12030"/>
                    <a:pt x="2602" y="12121"/>
                  </a:cubicBezTo>
                  <a:cubicBezTo>
                    <a:pt x="2648" y="12167"/>
                    <a:pt x="2699" y="12190"/>
                    <a:pt x="2751" y="12190"/>
                  </a:cubicBezTo>
                  <a:cubicBezTo>
                    <a:pt x="2802" y="12190"/>
                    <a:pt x="2854" y="12167"/>
                    <a:pt x="2899" y="12121"/>
                  </a:cubicBezTo>
                  <a:cubicBezTo>
                    <a:pt x="2968" y="12030"/>
                    <a:pt x="2968" y="11916"/>
                    <a:pt x="2899" y="11824"/>
                  </a:cubicBezTo>
                  <a:cubicBezTo>
                    <a:pt x="2854" y="11779"/>
                    <a:pt x="2802" y="11756"/>
                    <a:pt x="2751" y="11756"/>
                  </a:cubicBezTo>
                  <a:close/>
                  <a:moveTo>
                    <a:pt x="12269" y="11516"/>
                  </a:moveTo>
                  <a:cubicBezTo>
                    <a:pt x="12189" y="11516"/>
                    <a:pt x="12109" y="11551"/>
                    <a:pt x="12029" y="11619"/>
                  </a:cubicBezTo>
                  <a:cubicBezTo>
                    <a:pt x="11892" y="11733"/>
                    <a:pt x="11892" y="11939"/>
                    <a:pt x="12029" y="12076"/>
                  </a:cubicBezTo>
                  <a:cubicBezTo>
                    <a:pt x="12086" y="12155"/>
                    <a:pt x="12172" y="12190"/>
                    <a:pt x="12260" y="12190"/>
                  </a:cubicBezTo>
                  <a:cubicBezTo>
                    <a:pt x="12349" y="12190"/>
                    <a:pt x="12440" y="12155"/>
                    <a:pt x="12509" y="12098"/>
                  </a:cubicBezTo>
                  <a:cubicBezTo>
                    <a:pt x="12646" y="11961"/>
                    <a:pt x="12623" y="11733"/>
                    <a:pt x="12509" y="11619"/>
                  </a:cubicBezTo>
                  <a:cubicBezTo>
                    <a:pt x="12429" y="11551"/>
                    <a:pt x="12349" y="11516"/>
                    <a:pt x="12269" y="11516"/>
                  </a:cubicBezTo>
                  <a:close/>
                  <a:moveTo>
                    <a:pt x="3679" y="11810"/>
                  </a:moveTo>
                  <a:cubicBezTo>
                    <a:pt x="3620" y="11810"/>
                    <a:pt x="3558" y="11828"/>
                    <a:pt x="3515" y="11870"/>
                  </a:cubicBezTo>
                  <a:cubicBezTo>
                    <a:pt x="3424" y="11961"/>
                    <a:pt x="3424" y="12121"/>
                    <a:pt x="3493" y="12213"/>
                  </a:cubicBezTo>
                  <a:cubicBezTo>
                    <a:pt x="3529" y="12249"/>
                    <a:pt x="3599" y="12273"/>
                    <a:pt x="3669" y="12273"/>
                  </a:cubicBezTo>
                  <a:cubicBezTo>
                    <a:pt x="3730" y="12273"/>
                    <a:pt x="3793" y="12255"/>
                    <a:pt x="3835" y="12213"/>
                  </a:cubicBezTo>
                  <a:cubicBezTo>
                    <a:pt x="3926" y="12144"/>
                    <a:pt x="3926" y="11961"/>
                    <a:pt x="3835" y="11870"/>
                  </a:cubicBezTo>
                  <a:cubicBezTo>
                    <a:pt x="3811" y="11833"/>
                    <a:pt x="3747" y="11810"/>
                    <a:pt x="3679" y="11810"/>
                  </a:cubicBezTo>
                  <a:close/>
                  <a:moveTo>
                    <a:pt x="13213" y="11608"/>
                  </a:moveTo>
                  <a:cubicBezTo>
                    <a:pt x="13131" y="11608"/>
                    <a:pt x="13045" y="11642"/>
                    <a:pt x="12965" y="11710"/>
                  </a:cubicBezTo>
                  <a:cubicBezTo>
                    <a:pt x="12897" y="11779"/>
                    <a:pt x="12874" y="11847"/>
                    <a:pt x="12874" y="11961"/>
                  </a:cubicBezTo>
                  <a:cubicBezTo>
                    <a:pt x="12874" y="12053"/>
                    <a:pt x="12897" y="12121"/>
                    <a:pt x="12965" y="12190"/>
                  </a:cubicBezTo>
                  <a:cubicBezTo>
                    <a:pt x="13048" y="12261"/>
                    <a:pt x="13137" y="12301"/>
                    <a:pt x="13223" y="12301"/>
                  </a:cubicBezTo>
                  <a:cubicBezTo>
                    <a:pt x="13302" y="12301"/>
                    <a:pt x="13379" y="12267"/>
                    <a:pt x="13444" y="12190"/>
                  </a:cubicBezTo>
                  <a:cubicBezTo>
                    <a:pt x="13604" y="12030"/>
                    <a:pt x="13604" y="11870"/>
                    <a:pt x="13444" y="11710"/>
                  </a:cubicBezTo>
                  <a:cubicBezTo>
                    <a:pt x="13376" y="11642"/>
                    <a:pt x="13296" y="11608"/>
                    <a:pt x="13213" y="11608"/>
                  </a:cubicBezTo>
                  <a:close/>
                  <a:moveTo>
                    <a:pt x="4622" y="11899"/>
                  </a:moveTo>
                  <a:cubicBezTo>
                    <a:pt x="4565" y="11899"/>
                    <a:pt x="4508" y="11927"/>
                    <a:pt x="4451" y="11984"/>
                  </a:cubicBezTo>
                  <a:cubicBezTo>
                    <a:pt x="4337" y="12076"/>
                    <a:pt x="4337" y="12190"/>
                    <a:pt x="4451" y="12304"/>
                  </a:cubicBezTo>
                  <a:cubicBezTo>
                    <a:pt x="4508" y="12361"/>
                    <a:pt x="4565" y="12389"/>
                    <a:pt x="4622" y="12389"/>
                  </a:cubicBezTo>
                  <a:cubicBezTo>
                    <a:pt x="4680" y="12389"/>
                    <a:pt x="4737" y="12361"/>
                    <a:pt x="4794" y="12304"/>
                  </a:cubicBezTo>
                  <a:cubicBezTo>
                    <a:pt x="4908" y="12190"/>
                    <a:pt x="4908" y="12076"/>
                    <a:pt x="4794" y="11984"/>
                  </a:cubicBezTo>
                  <a:cubicBezTo>
                    <a:pt x="4737" y="11927"/>
                    <a:pt x="4680" y="11899"/>
                    <a:pt x="4622" y="11899"/>
                  </a:cubicBezTo>
                  <a:close/>
                  <a:moveTo>
                    <a:pt x="14152" y="11693"/>
                  </a:moveTo>
                  <a:cubicBezTo>
                    <a:pt x="14112" y="11693"/>
                    <a:pt x="14072" y="11699"/>
                    <a:pt x="14038" y="11710"/>
                  </a:cubicBezTo>
                  <a:cubicBezTo>
                    <a:pt x="13992" y="11710"/>
                    <a:pt x="13947" y="11779"/>
                    <a:pt x="13901" y="11779"/>
                  </a:cubicBezTo>
                  <a:cubicBezTo>
                    <a:pt x="13901" y="11847"/>
                    <a:pt x="13832" y="11870"/>
                    <a:pt x="13810" y="11939"/>
                  </a:cubicBezTo>
                  <a:cubicBezTo>
                    <a:pt x="13810" y="12007"/>
                    <a:pt x="13810" y="12098"/>
                    <a:pt x="13832" y="12167"/>
                  </a:cubicBezTo>
                  <a:cubicBezTo>
                    <a:pt x="13832" y="12213"/>
                    <a:pt x="13878" y="12258"/>
                    <a:pt x="13924" y="12327"/>
                  </a:cubicBezTo>
                  <a:cubicBezTo>
                    <a:pt x="13935" y="12319"/>
                    <a:pt x="13945" y="12316"/>
                    <a:pt x="13953" y="12316"/>
                  </a:cubicBezTo>
                  <a:cubicBezTo>
                    <a:pt x="13994" y="12316"/>
                    <a:pt x="14004" y="12395"/>
                    <a:pt x="14061" y="12395"/>
                  </a:cubicBezTo>
                  <a:cubicBezTo>
                    <a:pt x="14106" y="12384"/>
                    <a:pt x="14146" y="12384"/>
                    <a:pt x="14183" y="12384"/>
                  </a:cubicBezTo>
                  <a:cubicBezTo>
                    <a:pt x="14221" y="12384"/>
                    <a:pt x="14255" y="12384"/>
                    <a:pt x="14289" y="12372"/>
                  </a:cubicBezTo>
                  <a:cubicBezTo>
                    <a:pt x="14335" y="12349"/>
                    <a:pt x="14380" y="12327"/>
                    <a:pt x="14426" y="12304"/>
                  </a:cubicBezTo>
                  <a:cubicBezTo>
                    <a:pt x="14403" y="12213"/>
                    <a:pt x="14517" y="12213"/>
                    <a:pt x="14517" y="12144"/>
                  </a:cubicBezTo>
                  <a:cubicBezTo>
                    <a:pt x="14494" y="12076"/>
                    <a:pt x="14517" y="11984"/>
                    <a:pt x="14494" y="11916"/>
                  </a:cubicBezTo>
                  <a:cubicBezTo>
                    <a:pt x="14494" y="11870"/>
                    <a:pt x="14449" y="11824"/>
                    <a:pt x="14403" y="11779"/>
                  </a:cubicBezTo>
                  <a:cubicBezTo>
                    <a:pt x="14357" y="11756"/>
                    <a:pt x="14312" y="11710"/>
                    <a:pt x="14266" y="11710"/>
                  </a:cubicBezTo>
                  <a:cubicBezTo>
                    <a:pt x="14232" y="11699"/>
                    <a:pt x="14192" y="11693"/>
                    <a:pt x="14152" y="11693"/>
                  </a:cubicBezTo>
                  <a:close/>
                  <a:moveTo>
                    <a:pt x="15114" y="11722"/>
                  </a:moveTo>
                  <a:cubicBezTo>
                    <a:pt x="15025" y="11722"/>
                    <a:pt x="14940" y="11756"/>
                    <a:pt x="14860" y="11824"/>
                  </a:cubicBezTo>
                  <a:cubicBezTo>
                    <a:pt x="14723" y="11939"/>
                    <a:pt x="14700" y="12213"/>
                    <a:pt x="14860" y="12349"/>
                  </a:cubicBezTo>
                  <a:cubicBezTo>
                    <a:pt x="14940" y="12429"/>
                    <a:pt x="15031" y="12464"/>
                    <a:pt x="15119" y="12464"/>
                  </a:cubicBezTo>
                  <a:cubicBezTo>
                    <a:pt x="15208" y="12464"/>
                    <a:pt x="15293" y="12429"/>
                    <a:pt x="15362" y="12372"/>
                  </a:cubicBezTo>
                  <a:cubicBezTo>
                    <a:pt x="15522" y="12235"/>
                    <a:pt x="15522" y="11984"/>
                    <a:pt x="15385" y="11824"/>
                  </a:cubicBezTo>
                  <a:cubicBezTo>
                    <a:pt x="15293" y="11756"/>
                    <a:pt x="15202" y="11722"/>
                    <a:pt x="15114" y="11722"/>
                  </a:cubicBezTo>
                  <a:close/>
                  <a:moveTo>
                    <a:pt x="5570" y="11984"/>
                  </a:moveTo>
                  <a:cubicBezTo>
                    <a:pt x="5501" y="11984"/>
                    <a:pt x="5456" y="12030"/>
                    <a:pt x="5387" y="12053"/>
                  </a:cubicBezTo>
                  <a:cubicBezTo>
                    <a:pt x="5387" y="12098"/>
                    <a:pt x="5319" y="12144"/>
                    <a:pt x="5319" y="12213"/>
                  </a:cubicBezTo>
                  <a:cubicBezTo>
                    <a:pt x="5296" y="12281"/>
                    <a:pt x="5341" y="12349"/>
                    <a:pt x="5387" y="12418"/>
                  </a:cubicBezTo>
                  <a:cubicBezTo>
                    <a:pt x="5410" y="12464"/>
                    <a:pt x="5478" y="12464"/>
                    <a:pt x="5524" y="12486"/>
                  </a:cubicBezTo>
                  <a:cubicBezTo>
                    <a:pt x="5541" y="12491"/>
                    <a:pt x="5557" y="12492"/>
                    <a:pt x="5572" y="12492"/>
                  </a:cubicBezTo>
                  <a:cubicBezTo>
                    <a:pt x="5640" y="12492"/>
                    <a:pt x="5696" y="12455"/>
                    <a:pt x="5752" y="12418"/>
                  </a:cubicBezTo>
                  <a:cubicBezTo>
                    <a:pt x="5798" y="12395"/>
                    <a:pt x="5798" y="12327"/>
                    <a:pt x="5821" y="12281"/>
                  </a:cubicBezTo>
                  <a:cubicBezTo>
                    <a:pt x="5844" y="12190"/>
                    <a:pt x="5775" y="12121"/>
                    <a:pt x="5752" y="12053"/>
                  </a:cubicBezTo>
                  <a:cubicBezTo>
                    <a:pt x="5684" y="12030"/>
                    <a:pt x="5638" y="11984"/>
                    <a:pt x="5570" y="11984"/>
                  </a:cubicBezTo>
                  <a:close/>
                  <a:moveTo>
                    <a:pt x="17034" y="11887"/>
                  </a:moveTo>
                  <a:cubicBezTo>
                    <a:pt x="17022" y="11887"/>
                    <a:pt x="17005" y="11893"/>
                    <a:pt x="17005" y="11893"/>
                  </a:cubicBezTo>
                  <a:cubicBezTo>
                    <a:pt x="16891" y="11916"/>
                    <a:pt x="16800" y="11961"/>
                    <a:pt x="16708" y="12053"/>
                  </a:cubicBezTo>
                  <a:cubicBezTo>
                    <a:pt x="16617" y="12190"/>
                    <a:pt x="16594" y="12395"/>
                    <a:pt x="16708" y="12509"/>
                  </a:cubicBezTo>
                  <a:cubicBezTo>
                    <a:pt x="16731" y="12509"/>
                    <a:pt x="16731" y="12532"/>
                    <a:pt x="16731" y="12532"/>
                  </a:cubicBezTo>
                  <a:cubicBezTo>
                    <a:pt x="16753" y="12546"/>
                    <a:pt x="16765" y="12552"/>
                    <a:pt x="16773" y="12552"/>
                  </a:cubicBezTo>
                  <a:cubicBezTo>
                    <a:pt x="16790" y="12552"/>
                    <a:pt x="16784" y="12525"/>
                    <a:pt x="16800" y="12509"/>
                  </a:cubicBezTo>
                  <a:cubicBezTo>
                    <a:pt x="16868" y="12418"/>
                    <a:pt x="16868" y="12327"/>
                    <a:pt x="16914" y="12235"/>
                  </a:cubicBezTo>
                  <a:cubicBezTo>
                    <a:pt x="16982" y="12144"/>
                    <a:pt x="17005" y="12030"/>
                    <a:pt x="17028" y="11916"/>
                  </a:cubicBezTo>
                  <a:cubicBezTo>
                    <a:pt x="17051" y="11893"/>
                    <a:pt x="17045" y="11887"/>
                    <a:pt x="17034" y="11887"/>
                  </a:cubicBezTo>
                  <a:close/>
                  <a:moveTo>
                    <a:pt x="16069" y="11824"/>
                  </a:moveTo>
                  <a:cubicBezTo>
                    <a:pt x="15955" y="11824"/>
                    <a:pt x="15864" y="11847"/>
                    <a:pt x="15795" y="11916"/>
                  </a:cubicBezTo>
                  <a:cubicBezTo>
                    <a:pt x="15727" y="12007"/>
                    <a:pt x="15681" y="12076"/>
                    <a:pt x="15681" y="12190"/>
                  </a:cubicBezTo>
                  <a:cubicBezTo>
                    <a:pt x="15704" y="12281"/>
                    <a:pt x="15727" y="12372"/>
                    <a:pt x="15795" y="12441"/>
                  </a:cubicBezTo>
                  <a:cubicBezTo>
                    <a:pt x="15864" y="12532"/>
                    <a:pt x="15955" y="12555"/>
                    <a:pt x="16069" y="12555"/>
                  </a:cubicBezTo>
                  <a:cubicBezTo>
                    <a:pt x="16161" y="12555"/>
                    <a:pt x="16252" y="12532"/>
                    <a:pt x="16320" y="12441"/>
                  </a:cubicBezTo>
                  <a:cubicBezTo>
                    <a:pt x="16412" y="12395"/>
                    <a:pt x="16435" y="12304"/>
                    <a:pt x="16435" y="12190"/>
                  </a:cubicBezTo>
                  <a:cubicBezTo>
                    <a:pt x="16435" y="12098"/>
                    <a:pt x="16412" y="12007"/>
                    <a:pt x="16343" y="11939"/>
                  </a:cubicBezTo>
                  <a:cubicBezTo>
                    <a:pt x="16252" y="11847"/>
                    <a:pt x="16161" y="11824"/>
                    <a:pt x="16069" y="11824"/>
                  </a:cubicBezTo>
                  <a:close/>
                  <a:moveTo>
                    <a:pt x="6494" y="12036"/>
                  </a:moveTo>
                  <a:cubicBezTo>
                    <a:pt x="6426" y="12036"/>
                    <a:pt x="6357" y="12064"/>
                    <a:pt x="6300" y="12121"/>
                  </a:cubicBezTo>
                  <a:cubicBezTo>
                    <a:pt x="6209" y="12235"/>
                    <a:pt x="6186" y="12372"/>
                    <a:pt x="6300" y="12486"/>
                  </a:cubicBezTo>
                  <a:cubicBezTo>
                    <a:pt x="6360" y="12547"/>
                    <a:pt x="6433" y="12575"/>
                    <a:pt x="6506" y="12575"/>
                  </a:cubicBezTo>
                  <a:cubicBezTo>
                    <a:pt x="6570" y="12575"/>
                    <a:pt x="6634" y="12552"/>
                    <a:pt x="6688" y="12509"/>
                  </a:cubicBezTo>
                  <a:cubicBezTo>
                    <a:pt x="6802" y="12395"/>
                    <a:pt x="6802" y="12235"/>
                    <a:pt x="6688" y="12121"/>
                  </a:cubicBezTo>
                  <a:cubicBezTo>
                    <a:pt x="6631" y="12064"/>
                    <a:pt x="6563" y="12036"/>
                    <a:pt x="6494" y="12036"/>
                  </a:cubicBezTo>
                  <a:close/>
                  <a:moveTo>
                    <a:pt x="7464" y="12121"/>
                  </a:moveTo>
                  <a:cubicBezTo>
                    <a:pt x="7373" y="12121"/>
                    <a:pt x="7327" y="12144"/>
                    <a:pt x="7259" y="12190"/>
                  </a:cubicBezTo>
                  <a:cubicBezTo>
                    <a:pt x="7213" y="12258"/>
                    <a:pt x="7145" y="12304"/>
                    <a:pt x="7167" y="12395"/>
                  </a:cubicBezTo>
                  <a:cubicBezTo>
                    <a:pt x="7167" y="12464"/>
                    <a:pt x="7190" y="12532"/>
                    <a:pt x="7236" y="12578"/>
                  </a:cubicBezTo>
                  <a:cubicBezTo>
                    <a:pt x="7295" y="12617"/>
                    <a:pt x="7337" y="12674"/>
                    <a:pt x="7406" y="12674"/>
                  </a:cubicBezTo>
                  <a:cubicBezTo>
                    <a:pt x="7417" y="12674"/>
                    <a:pt x="7429" y="12672"/>
                    <a:pt x="7441" y="12669"/>
                  </a:cubicBezTo>
                  <a:cubicBezTo>
                    <a:pt x="7510" y="12669"/>
                    <a:pt x="7578" y="12669"/>
                    <a:pt x="7624" y="12578"/>
                  </a:cubicBezTo>
                  <a:cubicBezTo>
                    <a:pt x="7715" y="12555"/>
                    <a:pt x="7715" y="12486"/>
                    <a:pt x="7715" y="12395"/>
                  </a:cubicBezTo>
                  <a:cubicBezTo>
                    <a:pt x="7715" y="12327"/>
                    <a:pt x="7692" y="12258"/>
                    <a:pt x="7647" y="12213"/>
                  </a:cubicBezTo>
                  <a:cubicBezTo>
                    <a:pt x="7578" y="12167"/>
                    <a:pt x="7533" y="12121"/>
                    <a:pt x="7464" y="12121"/>
                  </a:cubicBezTo>
                  <a:close/>
                  <a:moveTo>
                    <a:pt x="913" y="12669"/>
                  </a:moveTo>
                  <a:cubicBezTo>
                    <a:pt x="913" y="12692"/>
                    <a:pt x="913" y="12692"/>
                    <a:pt x="913" y="12692"/>
                  </a:cubicBezTo>
                  <a:cubicBezTo>
                    <a:pt x="913" y="12715"/>
                    <a:pt x="936" y="12715"/>
                    <a:pt x="936" y="12715"/>
                  </a:cubicBezTo>
                  <a:cubicBezTo>
                    <a:pt x="959" y="12715"/>
                    <a:pt x="959" y="12692"/>
                    <a:pt x="959" y="12692"/>
                  </a:cubicBezTo>
                  <a:cubicBezTo>
                    <a:pt x="936" y="12692"/>
                    <a:pt x="936" y="12669"/>
                    <a:pt x="913" y="12669"/>
                  </a:cubicBezTo>
                  <a:close/>
                  <a:moveTo>
                    <a:pt x="8420" y="12190"/>
                  </a:moveTo>
                  <a:cubicBezTo>
                    <a:pt x="8337" y="12190"/>
                    <a:pt x="8252" y="12213"/>
                    <a:pt x="8195" y="12258"/>
                  </a:cubicBezTo>
                  <a:cubicBezTo>
                    <a:pt x="8126" y="12349"/>
                    <a:pt x="8103" y="12578"/>
                    <a:pt x="8195" y="12669"/>
                  </a:cubicBezTo>
                  <a:cubicBezTo>
                    <a:pt x="8243" y="12729"/>
                    <a:pt x="8336" y="12758"/>
                    <a:pt x="8426" y="12758"/>
                  </a:cubicBezTo>
                  <a:cubicBezTo>
                    <a:pt x="8506" y="12758"/>
                    <a:pt x="8585" y="12735"/>
                    <a:pt x="8628" y="12692"/>
                  </a:cubicBezTo>
                  <a:cubicBezTo>
                    <a:pt x="8720" y="12601"/>
                    <a:pt x="8720" y="12349"/>
                    <a:pt x="8628" y="12258"/>
                  </a:cubicBezTo>
                  <a:cubicBezTo>
                    <a:pt x="8583" y="12213"/>
                    <a:pt x="8503" y="12190"/>
                    <a:pt x="8420" y="12190"/>
                  </a:cubicBezTo>
                  <a:close/>
                  <a:moveTo>
                    <a:pt x="9347" y="12241"/>
                  </a:moveTo>
                  <a:cubicBezTo>
                    <a:pt x="9267" y="12241"/>
                    <a:pt x="9188" y="12270"/>
                    <a:pt x="9130" y="12327"/>
                  </a:cubicBezTo>
                  <a:cubicBezTo>
                    <a:pt x="9016" y="12441"/>
                    <a:pt x="9016" y="12646"/>
                    <a:pt x="9130" y="12737"/>
                  </a:cubicBezTo>
                  <a:cubicBezTo>
                    <a:pt x="9190" y="12809"/>
                    <a:pt x="9269" y="12843"/>
                    <a:pt x="9346" y="12843"/>
                  </a:cubicBezTo>
                  <a:cubicBezTo>
                    <a:pt x="9417" y="12843"/>
                    <a:pt x="9487" y="12815"/>
                    <a:pt x="9541" y="12760"/>
                  </a:cubicBezTo>
                  <a:cubicBezTo>
                    <a:pt x="9678" y="12646"/>
                    <a:pt x="9678" y="12441"/>
                    <a:pt x="9564" y="12327"/>
                  </a:cubicBezTo>
                  <a:cubicBezTo>
                    <a:pt x="9507" y="12270"/>
                    <a:pt x="9427" y="12241"/>
                    <a:pt x="9347" y="12241"/>
                  </a:cubicBezTo>
                  <a:close/>
                  <a:moveTo>
                    <a:pt x="10295" y="12315"/>
                  </a:moveTo>
                  <a:cubicBezTo>
                    <a:pt x="10226" y="12315"/>
                    <a:pt x="10158" y="12349"/>
                    <a:pt x="10089" y="12418"/>
                  </a:cubicBezTo>
                  <a:cubicBezTo>
                    <a:pt x="9929" y="12578"/>
                    <a:pt x="9929" y="12715"/>
                    <a:pt x="10089" y="12852"/>
                  </a:cubicBezTo>
                  <a:cubicBezTo>
                    <a:pt x="10158" y="12920"/>
                    <a:pt x="10226" y="12954"/>
                    <a:pt x="10297" y="12954"/>
                  </a:cubicBezTo>
                  <a:cubicBezTo>
                    <a:pt x="10369" y="12954"/>
                    <a:pt x="10443" y="12920"/>
                    <a:pt x="10523" y="12852"/>
                  </a:cubicBezTo>
                  <a:cubicBezTo>
                    <a:pt x="10660" y="12692"/>
                    <a:pt x="10660" y="12578"/>
                    <a:pt x="10500" y="12418"/>
                  </a:cubicBezTo>
                  <a:cubicBezTo>
                    <a:pt x="10432" y="12349"/>
                    <a:pt x="10363" y="12315"/>
                    <a:pt x="10295" y="12315"/>
                  </a:cubicBezTo>
                  <a:close/>
                  <a:moveTo>
                    <a:pt x="1698" y="12632"/>
                  </a:moveTo>
                  <a:cubicBezTo>
                    <a:pt x="1647" y="12632"/>
                    <a:pt x="1595" y="12649"/>
                    <a:pt x="1552" y="12692"/>
                  </a:cubicBezTo>
                  <a:cubicBezTo>
                    <a:pt x="1484" y="12760"/>
                    <a:pt x="1484" y="12897"/>
                    <a:pt x="1552" y="12966"/>
                  </a:cubicBezTo>
                  <a:cubicBezTo>
                    <a:pt x="1589" y="13002"/>
                    <a:pt x="1645" y="13026"/>
                    <a:pt x="1704" y="13026"/>
                  </a:cubicBezTo>
                  <a:cubicBezTo>
                    <a:pt x="1754" y="13026"/>
                    <a:pt x="1807" y="13008"/>
                    <a:pt x="1849" y="12966"/>
                  </a:cubicBezTo>
                  <a:cubicBezTo>
                    <a:pt x="1918" y="12897"/>
                    <a:pt x="1918" y="12760"/>
                    <a:pt x="1849" y="12692"/>
                  </a:cubicBezTo>
                  <a:cubicBezTo>
                    <a:pt x="1813" y="12655"/>
                    <a:pt x="1756" y="12632"/>
                    <a:pt x="1698" y="12632"/>
                  </a:cubicBezTo>
                  <a:close/>
                  <a:moveTo>
                    <a:pt x="11235" y="12411"/>
                  </a:moveTo>
                  <a:cubicBezTo>
                    <a:pt x="11156" y="12411"/>
                    <a:pt x="11076" y="12435"/>
                    <a:pt x="11025" y="12486"/>
                  </a:cubicBezTo>
                  <a:cubicBezTo>
                    <a:pt x="10888" y="12601"/>
                    <a:pt x="10888" y="12852"/>
                    <a:pt x="11002" y="12966"/>
                  </a:cubicBezTo>
                  <a:cubicBezTo>
                    <a:pt x="11062" y="13026"/>
                    <a:pt x="11154" y="13054"/>
                    <a:pt x="11248" y="13054"/>
                  </a:cubicBezTo>
                  <a:cubicBezTo>
                    <a:pt x="11332" y="13054"/>
                    <a:pt x="11417" y="13032"/>
                    <a:pt x="11481" y="12989"/>
                  </a:cubicBezTo>
                  <a:cubicBezTo>
                    <a:pt x="11596" y="12874"/>
                    <a:pt x="11596" y="12623"/>
                    <a:pt x="11481" y="12509"/>
                  </a:cubicBezTo>
                  <a:cubicBezTo>
                    <a:pt x="11431" y="12447"/>
                    <a:pt x="11333" y="12411"/>
                    <a:pt x="11235" y="12411"/>
                  </a:cubicBezTo>
                  <a:close/>
                  <a:moveTo>
                    <a:pt x="2657" y="12715"/>
                  </a:moveTo>
                  <a:cubicBezTo>
                    <a:pt x="2608" y="12715"/>
                    <a:pt x="2557" y="12737"/>
                    <a:pt x="2511" y="12783"/>
                  </a:cubicBezTo>
                  <a:cubicBezTo>
                    <a:pt x="2420" y="12874"/>
                    <a:pt x="2420" y="12989"/>
                    <a:pt x="2511" y="13057"/>
                  </a:cubicBezTo>
                  <a:cubicBezTo>
                    <a:pt x="2557" y="13103"/>
                    <a:pt x="2608" y="13126"/>
                    <a:pt x="2657" y="13126"/>
                  </a:cubicBezTo>
                  <a:cubicBezTo>
                    <a:pt x="2705" y="13126"/>
                    <a:pt x="2751" y="13103"/>
                    <a:pt x="2785" y="13057"/>
                  </a:cubicBezTo>
                  <a:cubicBezTo>
                    <a:pt x="2876" y="12989"/>
                    <a:pt x="2876" y="12874"/>
                    <a:pt x="2785" y="12783"/>
                  </a:cubicBezTo>
                  <a:cubicBezTo>
                    <a:pt x="2751" y="12737"/>
                    <a:pt x="2705" y="12715"/>
                    <a:pt x="2657" y="12715"/>
                  </a:cubicBezTo>
                  <a:close/>
                  <a:moveTo>
                    <a:pt x="12169" y="12475"/>
                  </a:moveTo>
                  <a:cubicBezTo>
                    <a:pt x="12081" y="12475"/>
                    <a:pt x="11995" y="12509"/>
                    <a:pt x="11938" y="12578"/>
                  </a:cubicBezTo>
                  <a:cubicBezTo>
                    <a:pt x="11801" y="12715"/>
                    <a:pt x="11801" y="12874"/>
                    <a:pt x="11915" y="13034"/>
                  </a:cubicBezTo>
                  <a:cubicBezTo>
                    <a:pt x="11984" y="13103"/>
                    <a:pt x="12069" y="13137"/>
                    <a:pt x="12155" y="13137"/>
                  </a:cubicBezTo>
                  <a:cubicBezTo>
                    <a:pt x="12240" y="13137"/>
                    <a:pt x="12326" y="13103"/>
                    <a:pt x="12394" y="13034"/>
                  </a:cubicBezTo>
                  <a:cubicBezTo>
                    <a:pt x="12554" y="12897"/>
                    <a:pt x="12531" y="12692"/>
                    <a:pt x="12417" y="12578"/>
                  </a:cubicBezTo>
                  <a:cubicBezTo>
                    <a:pt x="12349" y="12509"/>
                    <a:pt x="12258" y="12475"/>
                    <a:pt x="12169" y="12475"/>
                  </a:cubicBezTo>
                  <a:close/>
                  <a:moveTo>
                    <a:pt x="13145" y="12526"/>
                  </a:moveTo>
                  <a:cubicBezTo>
                    <a:pt x="13062" y="12526"/>
                    <a:pt x="12977" y="12566"/>
                    <a:pt x="12897" y="12646"/>
                  </a:cubicBezTo>
                  <a:cubicBezTo>
                    <a:pt x="12760" y="12783"/>
                    <a:pt x="12760" y="12966"/>
                    <a:pt x="12919" y="13126"/>
                  </a:cubicBezTo>
                  <a:cubicBezTo>
                    <a:pt x="12988" y="13194"/>
                    <a:pt x="13056" y="13217"/>
                    <a:pt x="13148" y="13217"/>
                  </a:cubicBezTo>
                  <a:cubicBezTo>
                    <a:pt x="13239" y="13217"/>
                    <a:pt x="13307" y="13194"/>
                    <a:pt x="13376" y="13103"/>
                  </a:cubicBezTo>
                  <a:cubicBezTo>
                    <a:pt x="13536" y="12966"/>
                    <a:pt x="13536" y="12783"/>
                    <a:pt x="13376" y="12646"/>
                  </a:cubicBezTo>
                  <a:cubicBezTo>
                    <a:pt x="13307" y="12566"/>
                    <a:pt x="13228" y="12526"/>
                    <a:pt x="13145" y="12526"/>
                  </a:cubicBezTo>
                  <a:close/>
                  <a:moveTo>
                    <a:pt x="3594" y="12791"/>
                  </a:moveTo>
                  <a:cubicBezTo>
                    <a:pt x="3535" y="12791"/>
                    <a:pt x="3479" y="12809"/>
                    <a:pt x="3447" y="12852"/>
                  </a:cubicBezTo>
                  <a:cubicBezTo>
                    <a:pt x="3356" y="12920"/>
                    <a:pt x="3356" y="13080"/>
                    <a:pt x="3424" y="13171"/>
                  </a:cubicBezTo>
                  <a:cubicBezTo>
                    <a:pt x="3461" y="13220"/>
                    <a:pt x="3530" y="13243"/>
                    <a:pt x="3601" y="13243"/>
                  </a:cubicBezTo>
                  <a:cubicBezTo>
                    <a:pt x="3662" y="13243"/>
                    <a:pt x="3724" y="13226"/>
                    <a:pt x="3767" y="13194"/>
                  </a:cubicBezTo>
                  <a:cubicBezTo>
                    <a:pt x="3835" y="13126"/>
                    <a:pt x="3858" y="12943"/>
                    <a:pt x="3767" y="12852"/>
                  </a:cubicBezTo>
                  <a:cubicBezTo>
                    <a:pt x="3730" y="12815"/>
                    <a:pt x="3661" y="12791"/>
                    <a:pt x="3594" y="12791"/>
                  </a:cubicBezTo>
                  <a:close/>
                  <a:moveTo>
                    <a:pt x="13969" y="12623"/>
                  </a:moveTo>
                  <a:cubicBezTo>
                    <a:pt x="13878" y="12737"/>
                    <a:pt x="13741" y="12783"/>
                    <a:pt x="13741" y="12966"/>
                  </a:cubicBezTo>
                  <a:cubicBezTo>
                    <a:pt x="13741" y="13057"/>
                    <a:pt x="13764" y="13148"/>
                    <a:pt x="13855" y="13194"/>
                  </a:cubicBezTo>
                  <a:cubicBezTo>
                    <a:pt x="13878" y="13217"/>
                    <a:pt x="13901" y="13262"/>
                    <a:pt x="13924" y="13285"/>
                  </a:cubicBezTo>
                  <a:cubicBezTo>
                    <a:pt x="13947" y="13285"/>
                    <a:pt x="13969" y="13308"/>
                    <a:pt x="13992" y="13308"/>
                  </a:cubicBezTo>
                  <a:cubicBezTo>
                    <a:pt x="14038" y="13308"/>
                    <a:pt x="14087" y="13315"/>
                    <a:pt x="14134" y="13315"/>
                  </a:cubicBezTo>
                  <a:cubicBezTo>
                    <a:pt x="14205" y="13315"/>
                    <a:pt x="14271" y="13299"/>
                    <a:pt x="14312" y="13217"/>
                  </a:cubicBezTo>
                  <a:cubicBezTo>
                    <a:pt x="14357" y="13194"/>
                    <a:pt x="14380" y="13148"/>
                    <a:pt x="14403" y="13126"/>
                  </a:cubicBezTo>
                  <a:cubicBezTo>
                    <a:pt x="14426" y="13126"/>
                    <a:pt x="14426" y="13103"/>
                    <a:pt x="14426" y="13080"/>
                  </a:cubicBezTo>
                  <a:cubicBezTo>
                    <a:pt x="14426" y="12943"/>
                    <a:pt x="14472" y="12806"/>
                    <a:pt x="14312" y="12715"/>
                  </a:cubicBezTo>
                  <a:cubicBezTo>
                    <a:pt x="14312" y="12715"/>
                    <a:pt x="14312" y="12715"/>
                    <a:pt x="14289" y="12692"/>
                  </a:cubicBezTo>
                  <a:cubicBezTo>
                    <a:pt x="14266" y="12669"/>
                    <a:pt x="14221" y="12623"/>
                    <a:pt x="14198" y="12623"/>
                  </a:cubicBezTo>
                  <a:close/>
                  <a:moveTo>
                    <a:pt x="4588" y="12861"/>
                  </a:moveTo>
                  <a:cubicBezTo>
                    <a:pt x="4567" y="12861"/>
                    <a:pt x="4545" y="12866"/>
                    <a:pt x="4520" y="12874"/>
                  </a:cubicBezTo>
                  <a:cubicBezTo>
                    <a:pt x="4501" y="12874"/>
                    <a:pt x="4480" y="12871"/>
                    <a:pt x="4457" y="12871"/>
                  </a:cubicBezTo>
                  <a:cubicBezTo>
                    <a:pt x="4423" y="12871"/>
                    <a:pt x="4387" y="12879"/>
                    <a:pt x="4360" y="12920"/>
                  </a:cubicBezTo>
                  <a:cubicBezTo>
                    <a:pt x="4292" y="13011"/>
                    <a:pt x="4269" y="13171"/>
                    <a:pt x="4360" y="13262"/>
                  </a:cubicBezTo>
                  <a:cubicBezTo>
                    <a:pt x="4393" y="13296"/>
                    <a:pt x="4427" y="13317"/>
                    <a:pt x="4469" y="13317"/>
                  </a:cubicBezTo>
                  <a:cubicBezTo>
                    <a:pt x="4485" y="13317"/>
                    <a:pt x="4501" y="13314"/>
                    <a:pt x="4520" y="13308"/>
                  </a:cubicBezTo>
                  <a:cubicBezTo>
                    <a:pt x="4547" y="13308"/>
                    <a:pt x="4575" y="13312"/>
                    <a:pt x="4599" y="13312"/>
                  </a:cubicBezTo>
                  <a:cubicBezTo>
                    <a:pt x="4636" y="13312"/>
                    <a:pt x="4666" y="13304"/>
                    <a:pt x="4680" y="13262"/>
                  </a:cubicBezTo>
                  <a:cubicBezTo>
                    <a:pt x="4771" y="13217"/>
                    <a:pt x="4748" y="13148"/>
                    <a:pt x="4748" y="13080"/>
                  </a:cubicBezTo>
                  <a:cubicBezTo>
                    <a:pt x="4748" y="13011"/>
                    <a:pt x="4748" y="12966"/>
                    <a:pt x="4702" y="12920"/>
                  </a:cubicBezTo>
                  <a:cubicBezTo>
                    <a:pt x="4659" y="12877"/>
                    <a:pt x="4625" y="12861"/>
                    <a:pt x="4588" y="12861"/>
                  </a:cubicBezTo>
                  <a:close/>
                  <a:moveTo>
                    <a:pt x="15019" y="12669"/>
                  </a:moveTo>
                  <a:cubicBezTo>
                    <a:pt x="14928" y="12669"/>
                    <a:pt x="14837" y="12715"/>
                    <a:pt x="14768" y="12783"/>
                  </a:cubicBezTo>
                  <a:cubicBezTo>
                    <a:pt x="14700" y="12852"/>
                    <a:pt x="14654" y="12943"/>
                    <a:pt x="14654" y="13034"/>
                  </a:cubicBezTo>
                  <a:cubicBezTo>
                    <a:pt x="14654" y="13148"/>
                    <a:pt x="14700" y="13217"/>
                    <a:pt x="14745" y="13285"/>
                  </a:cubicBezTo>
                  <a:cubicBezTo>
                    <a:pt x="14768" y="13331"/>
                    <a:pt x="14951" y="13399"/>
                    <a:pt x="14997" y="13399"/>
                  </a:cubicBezTo>
                  <a:cubicBezTo>
                    <a:pt x="15012" y="13403"/>
                    <a:pt x="15027" y="13404"/>
                    <a:pt x="15041" y="13404"/>
                  </a:cubicBezTo>
                  <a:cubicBezTo>
                    <a:pt x="15130" y="13404"/>
                    <a:pt x="15195" y="13348"/>
                    <a:pt x="15293" y="13308"/>
                  </a:cubicBezTo>
                  <a:cubicBezTo>
                    <a:pt x="15316" y="13217"/>
                    <a:pt x="15385" y="13148"/>
                    <a:pt x="15385" y="13034"/>
                  </a:cubicBezTo>
                  <a:cubicBezTo>
                    <a:pt x="15385" y="12943"/>
                    <a:pt x="15339" y="12874"/>
                    <a:pt x="15293" y="12783"/>
                  </a:cubicBezTo>
                  <a:cubicBezTo>
                    <a:pt x="15248" y="12737"/>
                    <a:pt x="15088" y="12669"/>
                    <a:pt x="15019" y="12669"/>
                  </a:cubicBezTo>
                  <a:close/>
                  <a:moveTo>
                    <a:pt x="5467" y="12926"/>
                  </a:moveTo>
                  <a:cubicBezTo>
                    <a:pt x="5438" y="12926"/>
                    <a:pt x="5410" y="12932"/>
                    <a:pt x="5387" y="12943"/>
                  </a:cubicBezTo>
                  <a:cubicBezTo>
                    <a:pt x="5364" y="12966"/>
                    <a:pt x="5296" y="12966"/>
                    <a:pt x="5296" y="12989"/>
                  </a:cubicBezTo>
                  <a:cubicBezTo>
                    <a:pt x="5273" y="13057"/>
                    <a:pt x="5227" y="13103"/>
                    <a:pt x="5227" y="13148"/>
                  </a:cubicBezTo>
                  <a:cubicBezTo>
                    <a:pt x="5205" y="13240"/>
                    <a:pt x="5250" y="13308"/>
                    <a:pt x="5296" y="13354"/>
                  </a:cubicBezTo>
                  <a:cubicBezTo>
                    <a:pt x="5296" y="13399"/>
                    <a:pt x="5387" y="13422"/>
                    <a:pt x="5433" y="13422"/>
                  </a:cubicBezTo>
                  <a:cubicBezTo>
                    <a:pt x="5455" y="13433"/>
                    <a:pt x="5475" y="13438"/>
                    <a:pt x="5495" y="13438"/>
                  </a:cubicBezTo>
                  <a:cubicBezTo>
                    <a:pt x="5557" y="13438"/>
                    <a:pt x="5609" y="13394"/>
                    <a:pt x="5661" y="13377"/>
                  </a:cubicBezTo>
                  <a:cubicBezTo>
                    <a:pt x="5707" y="13354"/>
                    <a:pt x="5707" y="13285"/>
                    <a:pt x="5729" y="13217"/>
                  </a:cubicBezTo>
                  <a:cubicBezTo>
                    <a:pt x="5752" y="13126"/>
                    <a:pt x="5684" y="13080"/>
                    <a:pt x="5661" y="13011"/>
                  </a:cubicBezTo>
                  <a:cubicBezTo>
                    <a:pt x="5638" y="12989"/>
                    <a:pt x="5593" y="12943"/>
                    <a:pt x="5547" y="12943"/>
                  </a:cubicBezTo>
                  <a:cubicBezTo>
                    <a:pt x="5524" y="12932"/>
                    <a:pt x="5496" y="12926"/>
                    <a:pt x="5467" y="12926"/>
                  </a:cubicBezTo>
                  <a:close/>
                  <a:moveTo>
                    <a:pt x="15978" y="12760"/>
                  </a:moveTo>
                  <a:cubicBezTo>
                    <a:pt x="15864" y="12760"/>
                    <a:pt x="15795" y="12783"/>
                    <a:pt x="15704" y="12874"/>
                  </a:cubicBezTo>
                  <a:cubicBezTo>
                    <a:pt x="15567" y="13034"/>
                    <a:pt x="15544" y="13240"/>
                    <a:pt x="15704" y="13377"/>
                  </a:cubicBezTo>
                  <a:cubicBezTo>
                    <a:pt x="15773" y="13468"/>
                    <a:pt x="15841" y="13514"/>
                    <a:pt x="15955" y="13514"/>
                  </a:cubicBezTo>
                  <a:cubicBezTo>
                    <a:pt x="16069" y="13514"/>
                    <a:pt x="16161" y="13491"/>
                    <a:pt x="16229" y="13399"/>
                  </a:cubicBezTo>
                  <a:cubicBezTo>
                    <a:pt x="16366" y="13240"/>
                    <a:pt x="16389" y="13034"/>
                    <a:pt x="16229" y="12874"/>
                  </a:cubicBezTo>
                  <a:cubicBezTo>
                    <a:pt x="16183" y="12783"/>
                    <a:pt x="16092" y="12760"/>
                    <a:pt x="15978" y="12760"/>
                  </a:cubicBezTo>
                  <a:close/>
                  <a:moveTo>
                    <a:pt x="6469" y="12982"/>
                  </a:moveTo>
                  <a:cubicBezTo>
                    <a:pt x="6394" y="12982"/>
                    <a:pt x="6317" y="13017"/>
                    <a:pt x="6254" y="13080"/>
                  </a:cubicBezTo>
                  <a:cubicBezTo>
                    <a:pt x="6140" y="13171"/>
                    <a:pt x="6140" y="13331"/>
                    <a:pt x="6254" y="13445"/>
                  </a:cubicBezTo>
                  <a:cubicBezTo>
                    <a:pt x="6312" y="13502"/>
                    <a:pt x="6380" y="13531"/>
                    <a:pt x="6448" y="13531"/>
                  </a:cubicBezTo>
                  <a:cubicBezTo>
                    <a:pt x="6517" y="13531"/>
                    <a:pt x="6585" y="13502"/>
                    <a:pt x="6643" y="13445"/>
                  </a:cubicBezTo>
                  <a:cubicBezTo>
                    <a:pt x="6757" y="13331"/>
                    <a:pt x="6757" y="13171"/>
                    <a:pt x="6643" y="13057"/>
                  </a:cubicBezTo>
                  <a:cubicBezTo>
                    <a:pt x="6591" y="13006"/>
                    <a:pt x="6530" y="12982"/>
                    <a:pt x="6469" y="12982"/>
                  </a:cubicBezTo>
                  <a:close/>
                  <a:moveTo>
                    <a:pt x="7383" y="13060"/>
                  </a:moveTo>
                  <a:cubicBezTo>
                    <a:pt x="7317" y="13060"/>
                    <a:pt x="7251" y="13088"/>
                    <a:pt x="7190" y="13148"/>
                  </a:cubicBezTo>
                  <a:cubicBezTo>
                    <a:pt x="7076" y="13240"/>
                    <a:pt x="7076" y="13399"/>
                    <a:pt x="7167" y="13514"/>
                  </a:cubicBezTo>
                  <a:cubicBezTo>
                    <a:pt x="7236" y="13571"/>
                    <a:pt x="7304" y="13599"/>
                    <a:pt x="7370" y="13599"/>
                  </a:cubicBezTo>
                  <a:cubicBezTo>
                    <a:pt x="7436" y="13599"/>
                    <a:pt x="7498" y="13571"/>
                    <a:pt x="7556" y="13514"/>
                  </a:cubicBezTo>
                  <a:cubicBezTo>
                    <a:pt x="7670" y="13399"/>
                    <a:pt x="7670" y="13240"/>
                    <a:pt x="7556" y="13126"/>
                  </a:cubicBezTo>
                  <a:cubicBezTo>
                    <a:pt x="7502" y="13082"/>
                    <a:pt x="7443" y="13060"/>
                    <a:pt x="7383" y="13060"/>
                  </a:cubicBezTo>
                  <a:close/>
                  <a:moveTo>
                    <a:pt x="8332" y="13126"/>
                  </a:moveTo>
                  <a:cubicBezTo>
                    <a:pt x="8240" y="13126"/>
                    <a:pt x="8172" y="13171"/>
                    <a:pt x="8103" y="13217"/>
                  </a:cubicBezTo>
                  <a:cubicBezTo>
                    <a:pt x="8058" y="13262"/>
                    <a:pt x="8035" y="13354"/>
                    <a:pt x="8035" y="13422"/>
                  </a:cubicBezTo>
                  <a:cubicBezTo>
                    <a:pt x="8035" y="13491"/>
                    <a:pt x="8058" y="13582"/>
                    <a:pt x="8103" y="13628"/>
                  </a:cubicBezTo>
                  <a:cubicBezTo>
                    <a:pt x="8149" y="13673"/>
                    <a:pt x="8240" y="13719"/>
                    <a:pt x="8309" y="13719"/>
                  </a:cubicBezTo>
                  <a:cubicBezTo>
                    <a:pt x="8377" y="13719"/>
                    <a:pt x="8469" y="13673"/>
                    <a:pt x="8537" y="13628"/>
                  </a:cubicBezTo>
                  <a:cubicBezTo>
                    <a:pt x="8583" y="13582"/>
                    <a:pt x="8605" y="13491"/>
                    <a:pt x="8605" y="13422"/>
                  </a:cubicBezTo>
                  <a:cubicBezTo>
                    <a:pt x="8605" y="13354"/>
                    <a:pt x="8560" y="13285"/>
                    <a:pt x="8537" y="13217"/>
                  </a:cubicBezTo>
                  <a:cubicBezTo>
                    <a:pt x="8469" y="13171"/>
                    <a:pt x="8400" y="13148"/>
                    <a:pt x="8332" y="13126"/>
                  </a:cubicBezTo>
                  <a:close/>
                  <a:moveTo>
                    <a:pt x="9267" y="13223"/>
                  </a:moveTo>
                  <a:cubicBezTo>
                    <a:pt x="9193" y="13223"/>
                    <a:pt x="9119" y="13251"/>
                    <a:pt x="9062" y="13308"/>
                  </a:cubicBezTo>
                  <a:cubicBezTo>
                    <a:pt x="8948" y="13422"/>
                    <a:pt x="8948" y="13628"/>
                    <a:pt x="9062" y="13742"/>
                  </a:cubicBezTo>
                  <a:cubicBezTo>
                    <a:pt x="9113" y="13793"/>
                    <a:pt x="9183" y="13817"/>
                    <a:pt x="9255" y="13817"/>
                  </a:cubicBezTo>
                  <a:cubicBezTo>
                    <a:pt x="9343" y="13817"/>
                    <a:pt x="9433" y="13782"/>
                    <a:pt x="9496" y="13719"/>
                  </a:cubicBezTo>
                  <a:cubicBezTo>
                    <a:pt x="9610" y="13605"/>
                    <a:pt x="9610" y="13422"/>
                    <a:pt x="9473" y="13308"/>
                  </a:cubicBezTo>
                  <a:cubicBezTo>
                    <a:pt x="9416" y="13251"/>
                    <a:pt x="9342" y="13223"/>
                    <a:pt x="9267" y="13223"/>
                  </a:cubicBezTo>
                  <a:close/>
                  <a:moveTo>
                    <a:pt x="10203" y="13285"/>
                  </a:moveTo>
                  <a:cubicBezTo>
                    <a:pt x="10135" y="13285"/>
                    <a:pt x="10043" y="13285"/>
                    <a:pt x="9975" y="13354"/>
                  </a:cubicBezTo>
                  <a:cubicBezTo>
                    <a:pt x="9929" y="13445"/>
                    <a:pt x="9884" y="13514"/>
                    <a:pt x="9884" y="13582"/>
                  </a:cubicBezTo>
                  <a:cubicBezTo>
                    <a:pt x="9884" y="13650"/>
                    <a:pt x="9907" y="13742"/>
                    <a:pt x="9975" y="13810"/>
                  </a:cubicBezTo>
                  <a:cubicBezTo>
                    <a:pt x="10043" y="13856"/>
                    <a:pt x="10112" y="13902"/>
                    <a:pt x="10180" y="13902"/>
                  </a:cubicBezTo>
                  <a:cubicBezTo>
                    <a:pt x="10272" y="13902"/>
                    <a:pt x="10363" y="13902"/>
                    <a:pt x="10409" y="13787"/>
                  </a:cubicBezTo>
                  <a:cubicBezTo>
                    <a:pt x="10500" y="13765"/>
                    <a:pt x="10500" y="13650"/>
                    <a:pt x="10523" y="13582"/>
                  </a:cubicBezTo>
                  <a:cubicBezTo>
                    <a:pt x="10523" y="13514"/>
                    <a:pt x="10477" y="13422"/>
                    <a:pt x="10409" y="13377"/>
                  </a:cubicBezTo>
                  <a:cubicBezTo>
                    <a:pt x="10340" y="13285"/>
                    <a:pt x="10272" y="13285"/>
                    <a:pt x="10203" y="13285"/>
                  </a:cubicBezTo>
                  <a:close/>
                  <a:moveTo>
                    <a:pt x="1598" y="13581"/>
                  </a:moveTo>
                  <a:cubicBezTo>
                    <a:pt x="1564" y="13581"/>
                    <a:pt x="1531" y="13589"/>
                    <a:pt x="1507" y="13605"/>
                  </a:cubicBezTo>
                  <a:cubicBezTo>
                    <a:pt x="1484" y="13605"/>
                    <a:pt x="1484" y="13650"/>
                    <a:pt x="1484" y="13650"/>
                  </a:cubicBezTo>
                  <a:cubicBezTo>
                    <a:pt x="1507" y="13696"/>
                    <a:pt x="1644" y="13924"/>
                    <a:pt x="1689" y="13947"/>
                  </a:cubicBezTo>
                  <a:lnTo>
                    <a:pt x="1735" y="13947"/>
                  </a:lnTo>
                  <a:cubicBezTo>
                    <a:pt x="1826" y="13833"/>
                    <a:pt x="1826" y="13742"/>
                    <a:pt x="1758" y="13650"/>
                  </a:cubicBezTo>
                  <a:cubicBezTo>
                    <a:pt x="1728" y="13606"/>
                    <a:pt x="1661" y="13581"/>
                    <a:pt x="1598" y="13581"/>
                  </a:cubicBezTo>
                  <a:close/>
                  <a:moveTo>
                    <a:pt x="11185" y="13331"/>
                  </a:moveTo>
                  <a:cubicBezTo>
                    <a:pt x="11093" y="13331"/>
                    <a:pt x="11002" y="13377"/>
                    <a:pt x="10934" y="13422"/>
                  </a:cubicBezTo>
                  <a:cubicBezTo>
                    <a:pt x="10888" y="13468"/>
                    <a:pt x="10842" y="13559"/>
                    <a:pt x="10842" y="13650"/>
                  </a:cubicBezTo>
                  <a:cubicBezTo>
                    <a:pt x="10842" y="13742"/>
                    <a:pt x="10911" y="13810"/>
                    <a:pt x="10934" y="13902"/>
                  </a:cubicBezTo>
                  <a:cubicBezTo>
                    <a:pt x="11002" y="13924"/>
                    <a:pt x="11071" y="13970"/>
                    <a:pt x="11162" y="13970"/>
                  </a:cubicBezTo>
                  <a:cubicBezTo>
                    <a:pt x="11178" y="13974"/>
                    <a:pt x="11194" y="13976"/>
                    <a:pt x="11210" y="13976"/>
                  </a:cubicBezTo>
                  <a:cubicBezTo>
                    <a:pt x="11285" y="13976"/>
                    <a:pt x="11357" y="13935"/>
                    <a:pt x="11413" y="13879"/>
                  </a:cubicBezTo>
                  <a:cubicBezTo>
                    <a:pt x="11459" y="13833"/>
                    <a:pt x="11481" y="13742"/>
                    <a:pt x="11504" y="13673"/>
                  </a:cubicBezTo>
                  <a:cubicBezTo>
                    <a:pt x="11504" y="13582"/>
                    <a:pt x="11436" y="13514"/>
                    <a:pt x="11413" y="13422"/>
                  </a:cubicBezTo>
                  <a:cubicBezTo>
                    <a:pt x="11345" y="13399"/>
                    <a:pt x="11253" y="13354"/>
                    <a:pt x="11185" y="13331"/>
                  </a:cubicBezTo>
                  <a:close/>
                  <a:moveTo>
                    <a:pt x="12121" y="13428"/>
                  </a:moveTo>
                  <a:cubicBezTo>
                    <a:pt x="12035" y="13428"/>
                    <a:pt x="11949" y="13456"/>
                    <a:pt x="11892" y="13514"/>
                  </a:cubicBezTo>
                  <a:cubicBezTo>
                    <a:pt x="11778" y="13628"/>
                    <a:pt x="11755" y="13879"/>
                    <a:pt x="11892" y="13993"/>
                  </a:cubicBezTo>
                  <a:cubicBezTo>
                    <a:pt x="11949" y="14050"/>
                    <a:pt x="12035" y="14078"/>
                    <a:pt x="12121" y="14078"/>
                  </a:cubicBezTo>
                  <a:cubicBezTo>
                    <a:pt x="12206" y="14078"/>
                    <a:pt x="12292" y="14050"/>
                    <a:pt x="12349" y="13993"/>
                  </a:cubicBezTo>
                  <a:cubicBezTo>
                    <a:pt x="12486" y="13879"/>
                    <a:pt x="12486" y="13628"/>
                    <a:pt x="12349" y="13514"/>
                  </a:cubicBezTo>
                  <a:cubicBezTo>
                    <a:pt x="12292" y="13456"/>
                    <a:pt x="12206" y="13428"/>
                    <a:pt x="12121" y="13428"/>
                  </a:cubicBezTo>
                  <a:close/>
                  <a:moveTo>
                    <a:pt x="2555" y="13670"/>
                  </a:moveTo>
                  <a:cubicBezTo>
                    <a:pt x="2509" y="13670"/>
                    <a:pt x="2462" y="13687"/>
                    <a:pt x="2420" y="13719"/>
                  </a:cubicBezTo>
                  <a:cubicBezTo>
                    <a:pt x="2329" y="13810"/>
                    <a:pt x="2329" y="13924"/>
                    <a:pt x="2397" y="14016"/>
                  </a:cubicBezTo>
                  <a:cubicBezTo>
                    <a:pt x="2443" y="14061"/>
                    <a:pt x="2494" y="14084"/>
                    <a:pt x="2545" y="14084"/>
                  </a:cubicBezTo>
                  <a:cubicBezTo>
                    <a:pt x="2597" y="14084"/>
                    <a:pt x="2648" y="14061"/>
                    <a:pt x="2694" y="14016"/>
                  </a:cubicBezTo>
                  <a:cubicBezTo>
                    <a:pt x="2785" y="13924"/>
                    <a:pt x="2785" y="13810"/>
                    <a:pt x="2694" y="13742"/>
                  </a:cubicBezTo>
                  <a:cubicBezTo>
                    <a:pt x="2657" y="13693"/>
                    <a:pt x="2607" y="13670"/>
                    <a:pt x="2555" y="13670"/>
                  </a:cubicBezTo>
                  <a:close/>
                  <a:moveTo>
                    <a:pt x="13054" y="13479"/>
                  </a:moveTo>
                  <a:cubicBezTo>
                    <a:pt x="12971" y="13479"/>
                    <a:pt x="12885" y="13514"/>
                    <a:pt x="12805" y="13582"/>
                  </a:cubicBezTo>
                  <a:cubicBezTo>
                    <a:pt x="12737" y="13650"/>
                    <a:pt x="12691" y="13719"/>
                    <a:pt x="12691" y="13833"/>
                  </a:cubicBezTo>
                  <a:cubicBezTo>
                    <a:pt x="12714" y="13924"/>
                    <a:pt x="12737" y="13993"/>
                    <a:pt x="12805" y="14061"/>
                  </a:cubicBezTo>
                  <a:cubicBezTo>
                    <a:pt x="12888" y="14132"/>
                    <a:pt x="12971" y="14173"/>
                    <a:pt x="13054" y="14173"/>
                  </a:cubicBezTo>
                  <a:cubicBezTo>
                    <a:pt x="13131" y="14173"/>
                    <a:pt x="13208" y="14138"/>
                    <a:pt x="13285" y="14061"/>
                  </a:cubicBezTo>
                  <a:cubicBezTo>
                    <a:pt x="13422" y="13924"/>
                    <a:pt x="13444" y="13742"/>
                    <a:pt x="13285" y="13582"/>
                  </a:cubicBezTo>
                  <a:cubicBezTo>
                    <a:pt x="13216" y="13514"/>
                    <a:pt x="13136" y="13479"/>
                    <a:pt x="13054" y="13479"/>
                  </a:cubicBezTo>
                  <a:close/>
                  <a:moveTo>
                    <a:pt x="3493" y="13738"/>
                  </a:moveTo>
                  <a:cubicBezTo>
                    <a:pt x="3437" y="13738"/>
                    <a:pt x="3394" y="13810"/>
                    <a:pt x="3333" y="13810"/>
                  </a:cubicBezTo>
                  <a:cubicBezTo>
                    <a:pt x="3333" y="13856"/>
                    <a:pt x="3287" y="13902"/>
                    <a:pt x="3264" y="13970"/>
                  </a:cubicBezTo>
                  <a:cubicBezTo>
                    <a:pt x="3264" y="14039"/>
                    <a:pt x="3333" y="14061"/>
                    <a:pt x="3333" y="14130"/>
                  </a:cubicBezTo>
                  <a:cubicBezTo>
                    <a:pt x="3378" y="14153"/>
                    <a:pt x="3424" y="14175"/>
                    <a:pt x="3493" y="14198"/>
                  </a:cubicBezTo>
                  <a:cubicBezTo>
                    <a:pt x="3502" y="14201"/>
                    <a:pt x="3511" y="14203"/>
                    <a:pt x="3520" y="14203"/>
                  </a:cubicBezTo>
                  <a:cubicBezTo>
                    <a:pt x="3574" y="14203"/>
                    <a:pt x="3613" y="14149"/>
                    <a:pt x="3652" y="14130"/>
                  </a:cubicBezTo>
                  <a:cubicBezTo>
                    <a:pt x="3698" y="14107"/>
                    <a:pt x="3721" y="14039"/>
                    <a:pt x="3721" y="13993"/>
                  </a:cubicBezTo>
                  <a:cubicBezTo>
                    <a:pt x="3744" y="13902"/>
                    <a:pt x="3675" y="13879"/>
                    <a:pt x="3675" y="13810"/>
                  </a:cubicBezTo>
                  <a:cubicBezTo>
                    <a:pt x="3630" y="13787"/>
                    <a:pt x="3561" y="13765"/>
                    <a:pt x="3515" y="13742"/>
                  </a:cubicBezTo>
                  <a:cubicBezTo>
                    <a:pt x="3508" y="13739"/>
                    <a:pt x="3501" y="13738"/>
                    <a:pt x="3493" y="13738"/>
                  </a:cubicBezTo>
                  <a:close/>
                  <a:moveTo>
                    <a:pt x="4428" y="13787"/>
                  </a:moveTo>
                  <a:cubicBezTo>
                    <a:pt x="4360" y="13787"/>
                    <a:pt x="4337" y="13810"/>
                    <a:pt x="4269" y="13856"/>
                  </a:cubicBezTo>
                  <a:cubicBezTo>
                    <a:pt x="4223" y="13902"/>
                    <a:pt x="4223" y="13970"/>
                    <a:pt x="4223" y="14016"/>
                  </a:cubicBezTo>
                  <a:cubicBezTo>
                    <a:pt x="4223" y="14084"/>
                    <a:pt x="4223" y="14130"/>
                    <a:pt x="4292" y="14175"/>
                  </a:cubicBezTo>
                  <a:cubicBezTo>
                    <a:pt x="4337" y="14221"/>
                    <a:pt x="4383" y="14244"/>
                    <a:pt x="4451" y="14244"/>
                  </a:cubicBezTo>
                  <a:cubicBezTo>
                    <a:pt x="4474" y="14244"/>
                    <a:pt x="4497" y="14246"/>
                    <a:pt x="4518" y="14246"/>
                  </a:cubicBezTo>
                  <a:cubicBezTo>
                    <a:pt x="4560" y="14246"/>
                    <a:pt x="4596" y="14236"/>
                    <a:pt x="4611" y="14175"/>
                  </a:cubicBezTo>
                  <a:cubicBezTo>
                    <a:pt x="4702" y="14130"/>
                    <a:pt x="4680" y="14061"/>
                    <a:pt x="4680" y="13993"/>
                  </a:cubicBezTo>
                  <a:cubicBezTo>
                    <a:pt x="4680" y="13947"/>
                    <a:pt x="4657" y="13902"/>
                    <a:pt x="4611" y="13833"/>
                  </a:cubicBezTo>
                  <a:cubicBezTo>
                    <a:pt x="4565" y="13787"/>
                    <a:pt x="4497" y="13787"/>
                    <a:pt x="4428" y="13787"/>
                  </a:cubicBezTo>
                  <a:close/>
                  <a:moveTo>
                    <a:pt x="13986" y="13573"/>
                  </a:moveTo>
                  <a:cubicBezTo>
                    <a:pt x="13906" y="13573"/>
                    <a:pt x="13830" y="13607"/>
                    <a:pt x="13764" y="13673"/>
                  </a:cubicBezTo>
                  <a:cubicBezTo>
                    <a:pt x="13696" y="13742"/>
                    <a:pt x="13650" y="13833"/>
                    <a:pt x="13650" y="13924"/>
                  </a:cubicBezTo>
                  <a:cubicBezTo>
                    <a:pt x="13650" y="14016"/>
                    <a:pt x="13673" y="14084"/>
                    <a:pt x="13741" y="14153"/>
                  </a:cubicBezTo>
                  <a:cubicBezTo>
                    <a:pt x="13824" y="14224"/>
                    <a:pt x="13913" y="14264"/>
                    <a:pt x="13999" y="14264"/>
                  </a:cubicBezTo>
                  <a:cubicBezTo>
                    <a:pt x="14078" y="14264"/>
                    <a:pt x="14155" y="14229"/>
                    <a:pt x="14221" y="14153"/>
                  </a:cubicBezTo>
                  <a:cubicBezTo>
                    <a:pt x="14380" y="14016"/>
                    <a:pt x="14380" y="13833"/>
                    <a:pt x="14243" y="13696"/>
                  </a:cubicBezTo>
                  <a:cubicBezTo>
                    <a:pt x="14160" y="13613"/>
                    <a:pt x="14071" y="13573"/>
                    <a:pt x="13986" y="13573"/>
                  </a:cubicBezTo>
                  <a:close/>
                  <a:moveTo>
                    <a:pt x="5433" y="13856"/>
                  </a:moveTo>
                  <a:cubicBezTo>
                    <a:pt x="5393" y="13856"/>
                    <a:pt x="5353" y="13867"/>
                    <a:pt x="5319" y="13879"/>
                  </a:cubicBezTo>
                  <a:cubicBezTo>
                    <a:pt x="5273" y="13879"/>
                    <a:pt x="5205" y="13947"/>
                    <a:pt x="5159" y="14016"/>
                  </a:cubicBezTo>
                  <a:cubicBezTo>
                    <a:pt x="5159" y="14039"/>
                    <a:pt x="5159" y="14084"/>
                    <a:pt x="5159" y="14130"/>
                  </a:cubicBezTo>
                  <a:cubicBezTo>
                    <a:pt x="5136" y="14221"/>
                    <a:pt x="5227" y="14244"/>
                    <a:pt x="5273" y="14312"/>
                  </a:cubicBezTo>
                  <a:cubicBezTo>
                    <a:pt x="5296" y="14358"/>
                    <a:pt x="5341" y="14358"/>
                    <a:pt x="5387" y="14358"/>
                  </a:cubicBezTo>
                  <a:cubicBezTo>
                    <a:pt x="5478" y="14358"/>
                    <a:pt x="5524" y="14335"/>
                    <a:pt x="5570" y="14290"/>
                  </a:cubicBezTo>
                  <a:cubicBezTo>
                    <a:pt x="5570" y="14267"/>
                    <a:pt x="5593" y="14267"/>
                    <a:pt x="5593" y="14244"/>
                  </a:cubicBezTo>
                  <a:cubicBezTo>
                    <a:pt x="5638" y="14221"/>
                    <a:pt x="5661" y="14175"/>
                    <a:pt x="5661" y="14107"/>
                  </a:cubicBezTo>
                  <a:cubicBezTo>
                    <a:pt x="5661" y="14039"/>
                    <a:pt x="5638" y="13993"/>
                    <a:pt x="5593" y="13970"/>
                  </a:cubicBezTo>
                  <a:cubicBezTo>
                    <a:pt x="5570" y="13947"/>
                    <a:pt x="5547" y="13924"/>
                    <a:pt x="5547" y="13902"/>
                  </a:cubicBezTo>
                  <a:cubicBezTo>
                    <a:pt x="5513" y="13867"/>
                    <a:pt x="5473" y="13856"/>
                    <a:pt x="5433" y="13856"/>
                  </a:cubicBezTo>
                  <a:close/>
                  <a:moveTo>
                    <a:pt x="15875" y="13713"/>
                  </a:moveTo>
                  <a:cubicBezTo>
                    <a:pt x="15818" y="13713"/>
                    <a:pt x="15761" y="13730"/>
                    <a:pt x="15704" y="13765"/>
                  </a:cubicBezTo>
                  <a:cubicBezTo>
                    <a:pt x="15499" y="13856"/>
                    <a:pt x="15430" y="14130"/>
                    <a:pt x="15590" y="14335"/>
                  </a:cubicBezTo>
                  <a:cubicBezTo>
                    <a:pt x="15611" y="14356"/>
                    <a:pt x="15622" y="14367"/>
                    <a:pt x="15632" y="14367"/>
                  </a:cubicBezTo>
                  <a:cubicBezTo>
                    <a:pt x="15645" y="14367"/>
                    <a:pt x="15656" y="14350"/>
                    <a:pt x="15681" y="14312"/>
                  </a:cubicBezTo>
                  <a:cubicBezTo>
                    <a:pt x="15681" y="14290"/>
                    <a:pt x="15681" y="14267"/>
                    <a:pt x="15704" y="14267"/>
                  </a:cubicBezTo>
                  <a:cubicBezTo>
                    <a:pt x="15750" y="14198"/>
                    <a:pt x="15818" y="14130"/>
                    <a:pt x="15864" y="14061"/>
                  </a:cubicBezTo>
                  <a:cubicBezTo>
                    <a:pt x="15932" y="13970"/>
                    <a:pt x="15978" y="13879"/>
                    <a:pt x="16069" y="13810"/>
                  </a:cubicBezTo>
                  <a:cubicBezTo>
                    <a:pt x="16092" y="13787"/>
                    <a:pt x="16069" y="13787"/>
                    <a:pt x="16047" y="13765"/>
                  </a:cubicBezTo>
                  <a:cubicBezTo>
                    <a:pt x="15989" y="13730"/>
                    <a:pt x="15932" y="13713"/>
                    <a:pt x="15875" y="13713"/>
                  </a:cubicBezTo>
                  <a:close/>
                  <a:moveTo>
                    <a:pt x="14951" y="13650"/>
                  </a:moveTo>
                  <a:cubicBezTo>
                    <a:pt x="14837" y="13650"/>
                    <a:pt x="14745" y="13696"/>
                    <a:pt x="14700" y="13765"/>
                  </a:cubicBezTo>
                  <a:cubicBezTo>
                    <a:pt x="14631" y="13833"/>
                    <a:pt x="14586" y="13924"/>
                    <a:pt x="14586" y="14039"/>
                  </a:cubicBezTo>
                  <a:cubicBezTo>
                    <a:pt x="14586" y="14084"/>
                    <a:pt x="14654" y="14267"/>
                    <a:pt x="14700" y="14290"/>
                  </a:cubicBezTo>
                  <a:cubicBezTo>
                    <a:pt x="14768" y="14335"/>
                    <a:pt x="14860" y="14381"/>
                    <a:pt x="14951" y="14381"/>
                  </a:cubicBezTo>
                  <a:cubicBezTo>
                    <a:pt x="15042" y="14381"/>
                    <a:pt x="15134" y="14312"/>
                    <a:pt x="15225" y="14290"/>
                  </a:cubicBezTo>
                  <a:cubicBezTo>
                    <a:pt x="15248" y="14175"/>
                    <a:pt x="15316" y="14107"/>
                    <a:pt x="15316" y="13993"/>
                  </a:cubicBezTo>
                  <a:cubicBezTo>
                    <a:pt x="15316" y="13947"/>
                    <a:pt x="15248" y="13765"/>
                    <a:pt x="15202" y="13742"/>
                  </a:cubicBezTo>
                  <a:cubicBezTo>
                    <a:pt x="15111" y="13696"/>
                    <a:pt x="15042" y="13650"/>
                    <a:pt x="14951" y="13650"/>
                  </a:cubicBezTo>
                  <a:close/>
                  <a:moveTo>
                    <a:pt x="6331" y="13941"/>
                  </a:moveTo>
                  <a:cubicBezTo>
                    <a:pt x="6275" y="13941"/>
                    <a:pt x="6219" y="13978"/>
                    <a:pt x="6163" y="14016"/>
                  </a:cubicBezTo>
                  <a:cubicBezTo>
                    <a:pt x="6118" y="14084"/>
                    <a:pt x="6095" y="14153"/>
                    <a:pt x="6095" y="14221"/>
                  </a:cubicBezTo>
                  <a:cubicBezTo>
                    <a:pt x="6095" y="14267"/>
                    <a:pt x="6118" y="14358"/>
                    <a:pt x="6163" y="14404"/>
                  </a:cubicBezTo>
                  <a:cubicBezTo>
                    <a:pt x="6209" y="14449"/>
                    <a:pt x="6300" y="14472"/>
                    <a:pt x="6346" y="14472"/>
                  </a:cubicBezTo>
                  <a:cubicBezTo>
                    <a:pt x="6414" y="14449"/>
                    <a:pt x="6506" y="14449"/>
                    <a:pt x="6551" y="14381"/>
                  </a:cubicBezTo>
                  <a:cubicBezTo>
                    <a:pt x="6574" y="14335"/>
                    <a:pt x="6620" y="14267"/>
                    <a:pt x="6620" y="14198"/>
                  </a:cubicBezTo>
                  <a:cubicBezTo>
                    <a:pt x="6620" y="14130"/>
                    <a:pt x="6574" y="14084"/>
                    <a:pt x="6551" y="14016"/>
                  </a:cubicBezTo>
                  <a:cubicBezTo>
                    <a:pt x="6506" y="13947"/>
                    <a:pt x="6414" y="13947"/>
                    <a:pt x="6369" y="13947"/>
                  </a:cubicBezTo>
                  <a:cubicBezTo>
                    <a:pt x="6356" y="13943"/>
                    <a:pt x="6343" y="13941"/>
                    <a:pt x="6331" y="13941"/>
                  </a:cubicBezTo>
                  <a:close/>
                  <a:moveTo>
                    <a:pt x="7282" y="13999"/>
                  </a:moveTo>
                  <a:cubicBezTo>
                    <a:pt x="7219" y="13999"/>
                    <a:pt x="7156" y="14027"/>
                    <a:pt x="7099" y="14084"/>
                  </a:cubicBezTo>
                  <a:cubicBezTo>
                    <a:pt x="6985" y="14198"/>
                    <a:pt x="6985" y="14358"/>
                    <a:pt x="7076" y="14449"/>
                  </a:cubicBezTo>
                  <a:cubicBezTo>
                    <a:pt x="7136" y="14521"/>
                    <a:pt x="7208" y="14555"/>
                    <a:pt x="7280" y="14555"/>
                  </a:cubicBezTo>
                  <a:cubicBezTo>
                    <a:pt x="7345" y="14555"/>
                    <a:pt x="7410" y="14527"/>
                    <a:pt x="7464" y="14472"/>
                  </a:cubicBezTo>
                  <a:cubicBezTo>
                    <a:pt x="7578" y="14358"/>
                    <a:pt x="7578" y="14198"/>
                    <a:pt x="7464" y="14084"/>
                  </a:cubicBezTo>
                  <a:cubicBezTo>
                    <a:pt x="7407" y="14027"/>
                    <a:pt x="7344" y="13999"/>
                    <a:pt x="7282" y="13999"/>
                  </a:cubicBezTo>
                  <a:close/>
                  <a:moveTo>
                    <a:pt x="8240" y="14084"/>
                  </a:moveTo>
                  <a:cubicBezTo>
                    <a:pt x="8172" y="14084"/>
                    <a:pt x="8081" y="14107"/>
                    <a:pt x="8035" y="14153"/>
                  </a:cubicBezTo>
                  <a:cubicBezTo>
                    <a:pt x="7966" y="14198"/>
                    <a:pt x="7944" y="14290"/>
                    <a:pt x="7944" y="14358"/>
                  </a:cubicBezTo>
                  <a:cubicBezTo>
                    <a:pt x="7944" y="14427"/>
                    <a:pt x="7966" y="14518"/>
                    <a:pt x="8012" y="14564"/>
                  </a:cubicBezTo>
                  <a:cubicBezTo>
                    <a:pt x="8058" y="14632"/>
                    <a:pt x="8149" y="14655"/>
                    <a:pt x="8217" y="14655"/>
                  </a:cubicBezTo>
                  <a:cubicBezTo>
                    <a:pt x="8286" y="14655"/>
                    <a:pt x="8377" y="14609"/>
                    <a:pt x="8446" y="14586"/>
                  </a:cubicBezTo>
                  <a:cubicBezTo>
                    <a:pt x="8469" y="14518"/>
                    <a:pt x="8514" y="14449"/>
                    <a:pt x="8514" y="14381"/>
                  </a:cubicBezTo>
                  <a:cubicBezTo>
                    <a:pt x="8514" y="14312"/>
                    <a:pt x="8491" y="14221"/>
                    <a:pt x="8446" y="14153"/>
                  </a:cubicBezTo>
                  <a:cubicBezTo>
                    <a:pt x="8400" y="14107"/>
                    <a:pt x="8309" y="14084"/>
                    <a:pt x="8240" y="14084"/>
                  </a:cubicBezTo>
                  <a:close/>
                  <a:moveTo>
                    <a:pt x="9199" y="14138"/>
                  </a:moveTo>
                  <a:cubicBezTo>
                    <a:pt x="9123" y="14138"/>
                    <a:pt x="9048" y="14167"/>
                    <a:pt x="8994" y="14221"/>
                  </a:cubicBezTo>
                  <a:cubicBezTo>
                    <a:pt x="8879" y="14335"/>
                    <a:pt x="8879" y="14541"/>
                    <a:pt x="8994" y="14655"/>
                  </a:cubicBezTo>
                  <a:cubicBezTo>
                    <a:pt x="9051" y="14712"/>
                    <a:pt x="9125" y="14740"/>
                    <a:pt x="9199" y="14740"/>
                  </a:cubicBezTo>
                  <a:cubicBezTo>
                    <a:pt x="9273" y="14740"/>
                    <a:pt x="9347" y="14712"/>
                    <a:pt x="9404" y="14655"/>
                  </a:cubicBezTo>
                  <a:cubicBezTo>
                    <a:pt x="9518" y="14541"/>
                    <a:pt x="9541" y="14358"/>
                    <a:pt x="9427" y="14244"/>
                  </a:cubicBezTo>
                  <a:cubicBezTo>
                    <a:pt x="9368" y="14172"/>
                    <a:pt x="9283" y="14138"/>
                    <a:pt x="9199" y="14138"/>
                  </a:cubicBezTo>
                  <a:close/>
                  <a:moveTo>
                    <a:pt x="10135" y="14198"/>
                  </a:moveTo>
                  <a:cubicBezTo>
                    <a:pt x="10066" y="14198"/>
                    <a:pt x="9998" y="14221"/>
                    <a:pt x="9929" y="14290"/>
                  </a:cubicBezTo>
                  <a:cubicBezTo>
                    <a:pt x="9861" y="14358"/>
                    <a:pt x="9815" y="14427"/>
                    <a:pt x="9815" y="14518"/>
                  </a:cubicBezTo>
                  <a:cubicBezTo>
                    <a:pt x="9815" y="14586"/>
                    <a:pt x="9838" y="14655"/>
                    <a:pt x="9907" y="14723"/>
                  </a:cubicBezTo>
                  <a:cubicBezTo>
                    <a:pt x="9975" y="14792"/>
                    <a:pt x="10043" y="14837"/>
                    <a:pt x="10135" y="14837"/>
                  </a:cubicBezTo>
                  <a:cubicBezTo>
                    <a:pt x="10203" y="14815"/>
                    <a:pt x="10295" y="14837"/>
                    <a:pt x="10340" y="14723"/>
                  </a:cubicBezTo>
                  <a:cubicBezTo>
                    <a:pt x="10432" y="14678"/>
                    <a:pt x="10432" y="14586"/>
                    <a:pt x="10432" y="14518"/>
                  </a:cubicBezTo>
                  <a:cubicBezTo>
                    <a:pt x="10432" y="14449"/>
                    <a:pt x="10409" y="14358"/>
                    <a:pt x="10340" y="14290"/>
                  </a:cubicBezTo>
                  <a:cubicBezTo>
                    <a:pt x="10295" y="14244"/>
                    <a:pt x="10203" y="14198"/>
                    <a:pt x="10135" y="14198"/>
                  </a:cubicBezTo>
                  <a:close/>
                  <a:moveTo>
                    <a:pt x="11064" y="14286"/>
                  </a:moveTo>
                  <a:cubicBezTo>
                    <a:pt x="10987" y="14286"/>
                    <a:pt x="10924" y="14358"/>
                    <a:pt x="10842" y="14358"/>
                  </a:cubicBezTo>
                  <a:cubicBezTo>
                    <a:pt x="10820" y="14449"/>
                    <a:pt x="10774" y="14495"/>
                    <a:pt x="10751" y="14586"/>
                  </a:cubicBezTo>
                  <a:cubicBezTo>
                    <a:pt x="10751" y="14700"/>
                    <a:pt x="10797" y="14769"/>
                    <a:pt x="10842" y="14837"/>
                  </a:cubicBezTo>
                  <a:cubicBezTo>
                    <a:pt x="10888" y="14883"/>
                    <a:pt x="10979" y="14906"/>
                    <a:pt x="11048" y="14929"/>
                  </a:cubicBezTo>
                  <a:cubicBezTo>
                    <a:pt x="11058" y="14931"/>
                    <a:pt x="11068" y="14932"/>
                    <a:pt x="11077" y="14932"/>
                  </a:cubicBezTo>
                  <a:cubicBezTo>
                    <a:pt x="11155" y="14932"/>
                    <a:pt x="11218" y="14860"/>
                    <a:pt x="11299" y="14860"/>
                  </a:cubicBezTo>
                  <a:cubicBezTo>
                    <a:pt x="11345" y="14769"/>
                    <a:pt x="11390" y="14700"/>
                    <a:pt x="11390" y="14632"/>
                  </a:cubicBezTo>
                  <a:cubicBezTo>
                    <a:pt x="11413" y="14518"/>
                    <a:pt x="11345" y="14449"/>
                    <a:pt x="11322" y="14358"/>
                  </a:cubicBezTo>
                  <a:cubicBezTo>
                    <a:pt x="11253" y="14335"/>
                    <a:pt x="11185" y="14312"/>
                    <a:pt x="11093" y="14290"/>
                  </a:cubicBezTo>
                  <a:cubicBezTo>
                    <a:pt x="11083" y="14287"/>
                    <a:pt x="11073" y="14286"/>
                    <a:pt x="11064" y="14286"/>
                  </a:cubicBezTo>
                  <a:close/>
                  <a:moveTo>
                    <a:pt x="2443" y="14586"/>
                  </a:moveTo>
                  <a:cubicBezTo>
                    <a:pt x="2374" y="14586"/>
                    <a:pt x="2351" y="14655"/>
                    <a:pt x="2306" y="14700"/>
                  </a:cubicBezTo>
                  <a:cubicBezTo>
                    <a:pt x="2306" y="14700"/>
                    <a:pt x="2351" y="14746"/>
                    <a:pt x="2374" y="14769"/>
                  </a:cubicBezTo>
                  <a:cubicBezTo>
                    <a:pt x="2397" y="14815"/>
                    <a:pt x="2420" y="14837"/>
                    <a:pt x="2443" y="14860"/>
                  </a:cubicBezTo>
                  <a:cubicBezTo>
                    <a:pt x="2488" y="14883"/>
                    <a:pt x="2511" y="14929"/>
                    <a:pt x="2557" y="14952"/>
                  </a:cubicBezTo>
                  <a:cubicBezTo>
                    <a:pt x="2557" y="14974"/>
                    <a:pt x="2602" y="14974"/>
                    <a:pt x="2602" y="14974"/>
                  </a:cubicBezTo>
                  <a:cubicBezTo>
                    <a:pt x="2625" y="14929"/>
                    <a:pt x="2694" y="14906"/>
                    <a:pt x="2694" y="14837"/>
                  </a:cubicBezTo>
                  <a:cubicBezTo>
                    <a:pt x="2671" y="14769"/>
                    <a:pt x="2694" y="14700"/>
                    <a:pt x="2625" y="14655"/>
                  </a:cubicBezTo>
                  <a:cubicBezTo>
                    <a:pt x="2580" y="14609"/>
                    <a:pt x="2511" y="14609"/>
                    <a:pt x="2443" y="14586"/>
                  </a:cubicBezTo>
                  <a:close/>
                  <a:moveTo>
                    <a:pt x="12028" y="14378"/>
                  </a:moveTo>
                  <a:cubicBezTo>
                    <a:pt x="11941" y="14378"/>
                    <a:pt x="11856" y="14407"/>
                    <a:pt x="11801" y="14472"/>
                  </a:cubicBezTo>
                  <a:cubicBezTo>
                    <a:pt x="11687" y="14564"/>
                    <a:pt x="11664" y="14815"/>
                    <a:pt x="11778" y="14929"/>
                  </a:cubicBezTo>
                  <a:cubicBezTo>
                    <a:pt x="11838" y="15000"/>
                    <a:pt x="11935" y="15034"/>
                    <a:pt x="12030" y="15034"/>
                  </a:cubicBezTo>
                  <a:cubicBezTo>
                    <a:pt x="12117" y="15034"/>
                    <a:pt x="12203" y="15006"/>
                    <a:pt x="12258" y="14952"/>
                  </a:cubicBezTo>
                  <a:cubicBezTo>
                    <a:pt x="12372" y="14837"/>
                    <a:pt x="12394" y="14586"/>
                    <a:pt x="12280" y="14472"/>
                  </a:cubicBezTo>
                  <a:cubicBezTo>
                    <a:pt x="12221" y="14413"/>
                    <a:pt x="12124" y="14378"/>
                    <a:pt x="12028" y="14378"/>
                  </a:cubicBezTo>
                  <a:close/>
                  <a:moveTo>
                    <a:pt x="3410" y="14671"/>
                  </a:moveTo>
                  <a:cubicBezTo>
                    <a:pt x="3360" y="14671"/>
                    <a:pt x="3320" y="14705"/>
                    <a:pt x="3264" y="14723"/>
                  </a:cubicBezTo>
                  <a:cubicBezTo>
                    <a:pt x="3242" y="14746"/>
                    <a:pt x="3219" y="14815"/>
                    <a:pt x="3219" y="14860"/>
                  </a:cubicBezTo>
                  <a:cubicBezTo>
                    <a:pt x="3173" y="14952"/>
                    <a:pt x="3264" y="14974"/>
                    <a:pt x="3264" y="15043"/>
                  </a:cubicBezTo>
                  <a:cubicBezTo>
                    <a:pt x="3310" y="15066"/>
                    <a:pt x="3356" y="15088"/>
                    <a:pt x="3424" y="15111"/>
                  </a:cubicBezTo>
                  <a:cubicBezTo>
                    <a:pt x="3437" y="15116"/>
                    <a:pt x="3449" y="15118"/>
                    <a:pt x="3461" y="15118"/>
                  </a:cubicBezTo>
                  <a:cubicBezTo>
                    <a:pt x="3510" y="15118"/>
                    <a:pt x="3547" y="15084"/>
                    <a:pt x="3584" y="15066"/>
                  </a:cubicBezTo>
                  <a:cubicBezTo>
                    <a:pt x="3630" y="15043"/>
                    <a:pt x="3630" y="14952"/>
                    <a:pt x="3652" y="14906"/>
                  </a:cubicBezTo>
                  <a:cubicBezTo>
                    <a:pt x="3675" y="14837"/>
                    <a:pt x="3607" y="14792"/>
                    <a:pt x="3607" y="14723"/>
                  </a:cubicBezTo>
                  <a:cubicBezTo>
                    <a:pt x="3561" y="14700"/>
                    <a:pt x="3493" y="14678"/>
                    <a:pt x="3447" y="14678"/>
                  </a:cubicBezTo>
                  <a:cubicBezTo>
                    <a:pt x="3434" y="14673"/>
                    <a:pt x="3422" y="14671"/>
                    <a:pt x="3410" y="14671"/>
                  </a:cubicBezTo>
                  <a:close/>
                  <a:moveTo>
                    <a:pt x="12955" y="14429"/>
                  </a:moveTo>
                  <a:cubicBezTo>
                    <a:pt x="12873" y="14429"/>
                    <a:pt x="12791" y="14464"/>
                    <a:pt x="12714" y="14541"/>
                  </a:cubicBezTo>
                  <a:cubicBezTo>
                    <a:pt x="12646" y="14586"/>
                    <a:pt x="12600" y="14678"/>
                    <a:pt x="12600" y="14769"/>
                  </a:cubicBezTo>
                  <a:cubicBezTo>
                    <a:pt x="12600" y="14860"/>
                    <a:pt x="12646" y="14929"/>
                    <a:pt x="12714" y="14997"/>
                  </a:cubicBezTo>
                  <a:cubicBezTo>
                    <a:pt x="12785" y="15080"/>
                    <a:pt x="12869" y="15120"/>
                    <a:pt x="12955" y="15120"/>
                  </a:cubicBezTo>
                  <a:cubicBezTo>
                    <a:pt x="13034" y="15120"/>
                    <a:pt x="13117" y="15086"/>
                    <a:pt x="13193" y="15020"/>
                  </a:cubicBezTo>
                  <a:cubicBezTo>
                    <a:pt x="13330" y="14860"/>
                    <a:pt x="13330" y="14700"/>
                    <a:pt x="13216" y="14541"/>
                  </a:cubicBezTo>
                  <a:cubicBezTo>
                    <a:pt x="13133" y="14470"/>
                    <a:pt x="13044" y="14429"/>
                    <a:pt x="12955" y="14429"/>
                  </a:cubicBezTo>
                  <a:close/>
                  <a:moveTo>
                    <a:pt x="4391" y="14763"/>
                  </a:moveTo>
                  <a:cubicBezTo>
                    <a:pt x="4331" y="14763"/>
                    <a:pt x="4269" y="14780"/>
                    <a:pt x="4223" y="14815"/>
                  </a:cubicBezTo>
                  <a:cubicBezTo>
                    <a:pt x="4132" y="14883"/>
                    <a:pt x="4132" y="15066"/>
                    <a:pt x="4223" y="15157"/>
                  </a:cubicBezTo>
                  <a:cubicBezTo>
                    <a:pt x="4257" y="15191"/>
                    <a:pt x="4320" y="15208"/>
                    <a:pt x="4383" y="15208"/>
                  </a:cubicBezTo>
                  <a:cubicBezTo>
                    <a:pt x="4446" y="15208"/>
                    <a:pt x="4508" y="15191"/>
                    <a:pt x="4543" y="15157"/>
                  </a:cubicBezTo>
                  <a:cubicBezTo>
                    <a:pt x="4611" y="15088"/>
                    <a:pt x="4634" y="14906"/>
                    <a:pt x="4543" y="14815"/>
                  </a:cubicBezTo>
                  <a:cubicBezTo>
                    <a:pt x="4508" y="14780"/>
                    <a:pt x="4451" y="14763"/>
                    <a:pt x="4391" y="14763"/>
                  </a:cubicBezTo>
                  <a:close/>
                  <a:moveTo>
                    <a:pt x="13910" y="14521"/>
                  </a:moveTo>
                  <a:cubicBezTo>
                    <a:pt x="13827" y="14521"/>
                    <a:pt x="13744" y="14561"/>
                    <a:pt x="13673" y="14632"/>
                  </a:cubicBezTo>
                  <a:cubicBezTo>
                    <a:pt x="13513" y="14769"/>
                    <a:pt x="13513" y="14952"/>
                    <a:pt x="13650" y="15111"/>
                  </a:cubicBezTo>
                  <a:cubicBezTo>
                    <a:pt x="13730" y="15180"/>
                    <a:pt x="13815" y="15214"/>
                    <a:pt x="13898" y="15214"/>
                  </a:cubicBezTo>
                  <a:cubicBezTo>
                    <a:pt x="13981" y="15214"/>
                    <a:pt x="14061" y="15180"/>
                    <a:pt x="14129" y="15111"/>
                  </a:cubicBezTo>
                  <a:cubicBezTo>
                    <a:pt x="14289" y="14952"/>
                    <a:pt x="14289" y="14792"/>
                    <a:pt x="14129" y="14632"/>
                  </a:cubicBezTo>
                  <a:cubicBezTo>
                    <a:pt x="14063" y="14555"/>
                    <a:pt x="13987" y="14521"/>
                    <a:pt x="13910" y="14521"/>
                  </a:cubicBezTo>
                  <a:close/>
                  <a:moveTo>
                    <a:pt x="14865" y="14582"/>
                  </a:moveTo>
                  <a:cubicBezTo>
                    <a:pt x="14773" y="14582"/>
                    <a:pt x="14648" y="14641"/>
                    <a:pt x="14609" y="14700"/>
                  </a:cubicBezTo>
                  <a:cubicBezTo>
                    <a:pt x="14540" y="14769"/>
                    <a:pt x="14517" y="14860"/>
                    <a:pt x="14517" y="14952"/>
                  </a:cubicBezTo>
                  <a:cubicBezTo>
                    <a:pt x="14517" y="15043"/>
                    <a:pt x="14540" y="15134"/>
                    <a:pt x="14609" y="15203"/>
                  </a:cubicBezTo>
                  <a:cubicBezTo>
                    <a:pt x="14654" y="15225"/>
                    <a:pt x="14700" y="15271"/>
                    <a:pt x="14745" y="15271"/>
                  </a:cubicBezTo>
                  <a:cubicBezTo>
                    <a:pt x="14752" y="15274"/>
                    <a:pt x="14758" y="15276"/>
                    <a:pt x="14763" y="15276"/>
                  </a:cubicBezTo>
                  <a:cubicBezTo>
                    <a:pt x="14798" y="15276"/>
                    <a:pt x="14820" y="15222"/>
                    <a:pt x="14860" y="15203"/>
                  </a:cubicBezTo>
                  <a:cubicBezTo>
                    <a:pt x="14905" y="15157"/>
                    <a:pt x="14928" y="15111"/>
                    <a:pt x="14974" y="15066"/>
                  </a:cubicBezTo>
                  <a:cubicBezTo>
                    <a:pt x="15042" y="14997"/>
                    <a:pt x="15134" y="14929"/>
                    <a:pt x="15202" y="14860"/>
                  </a:cubicBezTo>
                  <a:cubicBezTo>
                    <a:pt x="15202" y="14837"/>
                    <a:pt x="15225" y="14815"/>
                    <a:pt x="15202" y="14815"/>
                  </a:cubicBezTo>
                  <a:cubicBezTo>
                    <a:pt x="15156" y="14746"/>
                    <a:pt x="15156" y="14632"/>
                    <a:pt x="15042" y="14632"/>
                  </a:cubicBezTo>
                  <a:cubicBezTo>
                    <a:pt x="15031" y="14598"/>
                    <a:pt x="15008" y="14592"/>
                    <a:pt x="14982" y="14592"/>
                  </a:cubicBezTo>
                  <a:cubicBezTo>
                    <a:pt x="14969" y="14592"/>
                    <a:pt x="14956" y="14593"/>
                    <a:pt x="14943" y="14593"/>
                  </a:cubicBezTo>
                  <a:cubicBezTo>
                    <a:pt x="14930" y="14593"/>
                    <a:pt x="14917" y="14592"/>
                    <a:pt x="14905" y="14586"/>
                  </a:cubicBezTo>
                  <a:cubicBezTo>
                    <a:pt x="14893" y="14583"/>
                    <a:pt x="14880" y="14582"/>
                    <a:pt x="14865" y="14582"/>
                  </a:cubicBezTo>
                  <a:close/>
                  <a:moveTo>
                    <a:pt x="5298" y="14817"/>
                  </a:moveTo>
                  <a:cubicBezTo>
                    <a:pt x="5244" y="14817"/>
                    <a:pt x="5190" y="14840"/>
                    <a:pt x="5136" y="14883"/>
                  </a:cubicBezTo>
                  <a:cubicBezTo>
                    <a:pt x="5022" y="14997"/>
                    <a:pt x="5022" y="15111"/>
                    <a:pt x="5136" y="15225"/>
                  </a:cubicBezTo>
                  <a:cubicBezTo>
                    <a:pt x="5193" y="15283"/>
                    <a:pt x="5250" y="15311"/>
                    <a:pt x="5307" y="15311"/>
                  </a:cubicBezTo>
                  <a:cubicBezTo>
                    <a:pt x="5364" y="15311"/>
                    <a:pt x="5421" y="15283"/>
                    <a:pt x="5478" y="15225"/>
                  </a:cubicBezTo>
                  <a:cubicBezTo>
                    <a:pt x="5593" y="15111"/>
                    <a:pt x="5593" y="14997"/>
                    <a:pt x="5478" y="14906"/>
                  </a:cubicBezTo>
                  <a:cubicBezTo>
                    <a:pt x="5418" y="14846"/>
                    <a:pt x="5358" y="14817"/>
                    <a:pt x="5298" y="14817"/>
                  </a:cubicBezTo>
                  <a:close/>
                  <a:moveTo>
                    <a:pt x="6254" y="14883"/>
                  </a:moveTo>
                  <a:cubicBezTo>
                    <a:pt x="6186" y="14883"/>
                    <a:pt x="6118" y="14929"/>
                    <a:pt x="6049" y="14952"/>
                  </a:cubicBezTo>
                  <a:cubicBezTo>
                    <a:pt x="6026" y="15020"/>
                    <a:pt x="5981" y="15088"/>
                    <a:pt x="6003" y="15157"/>
                  </a:cubicBezTo>
                  <a:cubicBezTo>
                    <a:pt x="6003" y="15225"/>
                    <a:pt x="6003" y="15317"/>
                    <a:pt x="6072" y="15340"/>
                  </a:cubicBezTo>
                  <a:cubicBezTo>
                    <a:pt x="6140" y="15385"/>
                    <a:pt x="6209" y="15431"/>
                    <a:pt x="6254" y="15431"/>
                  </a:cubicBezTo>
                  <a:cubicBezTo>
                    <a:pt x="6323" y="15408"/>
                    <a:pt x="6414" y="15408"/>
                    <a:pt x="6460" y="15340"/>
                  </a:cubicBezTo>
                  <a:cubicBezTo>
                    <a:pt x="6483" y="15271"/>
                    <a:pt x="6528" y="15203"/>
                    <a:pt x="6528" y="15134"/>
                  </a:cubicBezTo>
                  <a:cubicBezTo>
                    <a:pt x="6506" y="15088"/>
                    <a:pt x="6506" y="14997"/>
                    <a:pt x="6437" y="14952"/>
                  </a:cubicBezTo>
                  <a:cubicBezTo>
                    <a:pt x="6391" y="14929"/>
                    <a:pt x="6323" y="14883"/>
                    <a:pt x="6254" y="14883"/>
                  </a:cubicBezTo>
                  <a:close/>
                  <a:moveTo>
                    <a:pt x="7203" y="14977"/>
                  </a:moveTo>
                  <a:cubicBezTo>
                    <a:pt x="7143" y="14977"/>
                    <a:pt x="7084" y="15000"/>
                    <a:pt x="7031" y="15043"/>
                  </a:cubicBezTo>
                  <a:cubicBezTo>
                    <a:pt x="6916" y="15157"/>
                    <a:pt x="6894" y="15317"/>
                    <a:pt x="7008" y="15431"/>
                  </a:cubicBezTo>
                  <a:cubicBezTo>
                    <a:pt x="7065" y="15488"/>
                    <a:pt x="7133" y="15516"/>
                    <a:pt x="7202" y="15516"/>
                  </a:cubicBezTo>
                  <a:cubicBezTo>
                    <a:pt x="7270" y="15516"/>
                    <a:pt x="7339" y="15488"/>
                    <a:pt x="7396" y="15431"/>
                  </a:cubicBezTo>
                  <a:cubicBezTo>
                    <a:pt x="7510" y="15317"/>
                    <a:pt x="7510" y="15180"/>
                    <a:pt x="7396" y="15066"/>
                  </a:cubicBezTo>
                  <a:cubicBezTo>
                    <a:pt x="7335" y="15005"/>
                    <a:pt x="7269" y="14977"/>
                    <a:pt x="7203" y="14977"/>
                  </a:cubicBezTo>
                  <a:close/>
                  <a:moveTo>
                    <a:pt x="8149" y="15020"/>
                  </a:moveTo>
                  <a:cubicBezTo>
                    <a:pt x="8081" y="15020"/>
                    <a:pt x="8012" y="15043"/>
                    <a:pt x="7966" y="15111"/>
                  </a:cubicBezTo>
                  <a:cubicBezTo>
                    <a:pt x="7921" y="15157"/>
                    <a:pt x="7875" y="15203"/>
                    <a:pt x="7875" y="15294"/>
                  </a:cubicBezTo>
                  <a:cubicBezTo>
                    <a:pt x="7875" y="15362"/>
                    <a:pt x="7898" y="15431"/>
                    <a:pt x="7966" y="15477"/>
                  </a:cubicBezTo>
                  <a:cubicBezTo>
                    <a:pt x="8006" y="15516"/>
                    <a:pt x="8045" y="15572"/>
                    <a:pt x="8114" y="15572"/>
                  </a:cubicBezTo>
                  <a:cubicBezTo>
                    <a:pt x="8125" y="15572"/>
                    <a:pt x="8136" y="15571"/>
                    <a:pt x="8149" y="15568"/>
                  </a:cubicBezTo>
                  <a:cubicBezTo>
                    <a:pt x="8217" y="15568"/>
                    <a:pt x="8286" y="15568"/>
                    <a:pt x="8332" y="15499"/>
                  </a:cubicBezTo>
                  <a:cubicBezTo>
                    <a:pt x="8400" y="15431"/>
                    <a:pt x="8446" y="15385"/>
                    <a:pt x="8446" y="15294"/>
                  </a:cubicBezTo>
                  <a:cubicBezTo>
                    <a:pt x="8423" y="15225"/>
                    <a:pt x="8423" y="15157"/>
                    <a:pt x="8354" y="15111"/>
                  </a:cubicBezTo>
                  <a:cubicBezTo>
                    <a:pt x="8309" y="15043"/>
                    <a:pt x="8240" y="15020"/>
                    <a:pt x="8149" y="15020"/>
                  </a:cubicBezTo>
                  <a:close/>
                  <a:moveTo>
                    <a:pt x="9108" y="15094"/>
                  </a:moveTo>
                  <a:cubicBezTo>
                    <a:pt x="9033" y="15094"/>
                    <a:pt x="8959" y="15123"/>
                    <a:pt x="8902" y="15180"/>
                  </a:cubicBezTo>
                  <a:cubicBezTo>
                    <a:pt x="8788" y="15271"/>
                    <a:pt x="8765" y="15477"/>
                    <a:pt x="8902" y="15591"/>
                  </a:cubicBezTo>
                  <a:cubicBezTo>
                    <a:pt x="8948" y="15636"/>
                    <a:pt x="9016" y="15682"/>
                    <a:pt x="9085" y="15682"/>
                  </a:cubicBezTo>
                  <a:cubicBezTo>
                    <a:pt x="9098" y="15685"/>
                    <a:pt x="9110" y="15687"/>
                    <a:pt x="9122" y="15687"/>
                  </a:cubicBezTo>
                  <a:cubicBezTo>
                    <a:pt x="9195" y="15687"/>
                    <a:pt x="9254" y="15633"/>
                    <a:pt x="9313" y="15613"/>
                  </a:cubicBezTo>
                  <a:cubicBezTo>
                    <a:pt x="9359" y="15568"/>
                    <a:pt x="9404" y="15454"/>
                    <a:pt x="9404" y="15385"/>
                  </a:cubicBezTo>
                  <a:cubicBezTo>
                    <a:pt x="9404" y="15340"/>
                    <a:pt x="9359" y="15203"/>
                    <a:pt x="9313" y="15180"/>
                  </a:cubicBezTo>
                  <a:cubicBezTo>
                    <a:pt x="9256" y="15123"/>
                    <a:pt x="9182" y="15094"/>
                    <a:pt x="9108" y="15094"/>
                  </a:cubicBezTo>
                  <a:close/>
                  <a:moveTo>
                    <a:pt x="10055" y="15185"/>
                  </a:moveTo>
                  <a:cubicBezTo>
                    <a:pt x="9975" y="15185"/>
                    <a:pt x="9895" y="15214"/>
                    <a:pt x="9838" y="15271"/>
                  </a:cubicBezTo>
                  <a:cubicBezTo>
                    <a:pt x="9724" y="15385"/>
                    <a:pt x="9724" y="15591"/>
                    <a:pt x="9838" y="15705"/>
                  </a:cubicBezTo>
                  <a:cubicBezTo>
                    <a:pt x="9895" y="15762"/>
                    <a:pt x="9975" y="15790"/>
                    <a:pt x="10055" y="15790"/>
                  </a:cubicBezTo>
                  <a:cubicBezTo>
                    <a:pt x="10135" y="15790"/>
                    <a:pt x="10215" y="15762"/>
                    <a:pt x="10272" y="15705"/>
                  </a:cubicBezTo>
                  <a:cubicBezTo>
                    <a:pt x="10386" y="15591"/>
                    <a:pt x="10386" y="15385"/>
                    <a:pt x="10272" y="15271"/>
                  </a:cubicBezTo>
                  <a:cubicBezTo>
                    <a:pt x="10215" y="15214"/>
                    <a:pt x="10135" y="15185"/>
                    <a:pt x="10055" y="15185"/>
                  </a:cubicBezTo>
                  <a:close/>
                  <a:moveTo>
                    <a:pt x="3287" y="15613"/>
                  </a:moveTo>
                  <a:cubicBezTo>
                    <a:pt x="3287" y="15636"/>
                    <a:pt x="3287" y="15659"/>
                    <a:pt x="3287" y="15659"/>
                  </a:cubicBezTo>
                  <a:cubicBezTo>
                    <a:pt x="3378" y="15728"/>
                    <a:pt x="3447" y="15773"/>
                    <a:pt x="3538" y="15842"/>
                  </a:cubicBezTo>
                  <a:cubicBezTo>
                    <a:pt x="3538" y="15842"/>
                    <a:pt x="3561" y="15842"/>
                    <a:pt x="3561" y="15865"/>
                  </a:cubicBezTo>
                  <a:cubicBezTo>
                    <a:pt x="3561" y="15842"/>
                    <a:pt x="3561" y="15842"/>
                    <a:pt x="3561" y="15819"/>
                  </a:cubicBezTo>
                  <a:cubicBezTo>
                    <a:pt x="3538" y="15705"/>
                    <a:pt x="3447" y="15613"/>
                    <a:pt x="3310" y="15613"/>
                  </a:cubicBezTo>
                  <a:close/>
                  <a:moveTo>
                    <a:pt x="10982" y="15237"/>
                  </a:moveTo>
                  <a:cubicBezTo>
                    <a:pt x="10911" y="15237"/>
                    <a:pt x="10842" y="15271"/>
                    <a:pt x="10774" y="15340"/>
                  </a:cubicBezTo>
                  <a:cubicBezTo>
                    <a:pt x="10614" y="15499"/>
                    <a:pt x="10614" y="15636"/>
                    <a:pt x="10774" y="15773"/>
                  </a:cubicBezTo>
                  <a:cubicBezTo>
                    <a:pt x="10842" y="15842"/>
                    <a:pt x="10911" y="15876"/>
                    <a:pt x="10979" y="15876"/>
                  </a:cubicBezTo>
                  <a:cubicBezTo>
                    <a:pt x="11048" y="15876"/>
                    <a:pt x="11116" y="15842"/>
                    <a:pt x="11185" y="15773"/>
                  </a:cubicBezTo>
                  <a:cubicBezTo>
                    <a:pt x="11345" y="15636"/>
                    <a:pt x="11345" y="15499"/>
                    <a:pt x="11208" y="15340"/>
                  </a:cubicBezTo>
                  <a:cubicBezTo>
                    <a:pt x="11128" y="15271"/>
                    <a:pt x="11053" y="15237"/>
                    <a:pt x="10982" y="15237"/>
                  </a:cubicBezTo>
                  <a:close/>
                  <a:moveTo>
                    <a:pt x="11939" y="15325"/>
                  </a:moveTo>
                  <a:cubicBezTo>
                    <a:pt x="11844" y="15325"/>
                    <a:pt x="11747" y="15359"/>
                    <a:pt x="11687" y="15431"/>
                  </a:cubicBezTo>
                  <a:cubicBezTo>
                    <a:pt x="11573" y="15545"/>
                    <a:pt x="11596" y="15773"/>
                    <a:pt x="11687" y="15887"/>
                  </a:cubicBezTo>
                  <a:cubicBezTo>
                    <a:pt x="11755" y="15944"/>
                    <a:pt x="11852" y="15973"/>
                    <a:pt x="11944" y="15973"/>
                  </a:cubicBezTo>
                  <a:cubicBezTo>
                    <a:pt x="12035" y="15973"/>
                    <a:pt x="12121" y="15944"/>
                    <a:pt x="12166" y="15887"/>
                  </a:cubicBezTo>
                  <a:cubicBezTo>
                    <a:pt x="12280" y="15773"/>
                    <a:pt x="12280" y="15522"/>
                    <a:pt x="12166" y="15408"/>
                  </a:cubicBezTo>
                  <a:cubicBezTo>
                    <a:pt x="12112" y="15354"/>
                    <a:pt x="12026" y="15325"/>
                    <a:pt x="11939" y="15325"/>
                  </a:cubicBezTo>
                  <a:close/>
                  <a:moveTo>
                    <a:pt x="12908" y="15385"/>
                  </a:moveTo>
                  <a:cubicBezTo>
                    <a:pt x="12822" y="15385"/>
                    <a:pt x="12737" y="15419"/>
                    <a:pt x="12668" y="15499"/>
                  </a:cubicBezTo>
                  <a:cubicBezTo>
                    <a:pt x="12531" y="15636"/>
                    <a:pt x="12531" y="15842"/>
                    <a:pt x="12668" y="15979"/>
                  </a:cubicBezTo>
                  <a:cubicBezTo>
                    <a:pt x="12745" y="16033"/>
                    <a:pt x="12826" y="16062"/>
                    <a:pt x="12905" y="16062"/>
                  </a:cubicBezTo>
                  <a:cubicBezTo>
                    <a:pt x="12992" y="16062"/>
                    <a:pt x="13076" y="16027"/>
                    <a:pt x="13148" y="15956"/>
                  </a:cubicBezTo>
                  <a:cubicBezTo>
                    <a:pt x="13262" y="15842"/>
                    <a:pt x="13285" y="15613"/>
                    <a:pt x="13148" y="15477"/>
                  </a:cubicBezTo>
                  <a:cubicBezTo>
                    <a:pt x="13079" y="15419"/>
                    <a:pt x="12994" y="15385"/>
                    <a:pt x="12908" y="15385"/>
                  </a:cubicBezTo>
                  <a:close/>
                  <a:moveTo>
                    <a:pt x="13820" y="15449"/>
                  </a:moveTo>
                  <a:cubicBezTo>
                    <a:pt x="13735" y="15449"/>
                    <a:pt x="13654" y="15481"/>
                    <a:pt x="13581" y="15568"/>
                  </a:cubicBezTo>
                  <a:cubicBezTo>
                    <a:pt x="13490" y="15636"/>
                    <a:pt x="13490" y="15750"/>
                    <a:pt x="13490" y="15865"/>
                  </a:cubicBezTo>
                  <a:cubicBezTo>
                    <a:pt x="13490" y="15956"/>
                    <a:pt x="13559" y="16001"/>
                    <a:pt x="13627" y="16070"/>
                  </a:cubicBezTo>
                  <a:cubicBezTo>
                    <a:pt x="13654" y="16097"/>
                    <a:pt x="13681" y="16108"/>
                    <a:pt x="13712" y="16108"/>
                  </a:cubicBezTo>
                  <a:cubicBezTo>
                    <a:pt x="13734" y="16108"/>
                    <a:pt x="13758" y="16102"/>
                    <a:pt x="13787" y="16093"/>
                  </a:cubicBezTo>
                  <a:cubicBezTo>
                    <a:pt x="13855" y="16024"/>
                    <a:pt x="13947" y="15956"/>
                    <a:pt x="14015" y="15887"/>
                  </a:cubicBezTo>
                  <a:cubicBezTo>
                    <a:pt x="14061" y="15865"/>
                    <a:pt x="14061" y="15842"/>
                    <a:pt x="14129" y="15819"/>
                  </a:cubicBezTo>
                  <a:cubicBezTo>
                    <a:pt x="14175" y="15819"/>
                    <a:pt x="14198" y="15773"/>
                    <a:pt x="14175" y="15728"/>
                  </a:cubicBezTo>
                  <a:cubicBezTo>
                    <a:pt x="14129" y="15613"/>
                    <a:pt x="14061" y="15522"/>
                    <a:pt x="13969" y="15477"/>
                  </a:cubicBezTo>
                  <a:cubicBezTo>
                    <a:pt x="13919" y="15460"/>
                    <a:pt x="13869" y="15449"/>
                    <a:pt x="13820" y="15449"/>
                  </a:cubicBezTo>
                  <a:close/>
                  <a:moveTo>
                    <a:pt x="4280" y="15705"/>
                  </a:moveTo>
                  <a:cubicBezTo>
                    <a:pt x="4217" y="15705"/>
                    <a:pt x="4155" y="15728"/>
                    <a:pt x="4109" y="15773"/>
                  </a:cubicBezTo>
                  <a:cubicBezTo>
                    <a:pt x="4040" y="15865"/>
                    <a:pt x="4040" y="16047"/>
                    <a:pt x="4132" y="16116"/>
                  </a:cubicBezTo>
                  <a:cubicBezTo>
                    <a:pt x="4174" y="16147"/>
                    <a:pt x="4231" y="16164"/>
                    <a:pt x="4289" y="16164"/>
                  </a:cubicBezTo>
                  <a:cubicBezTo>
                    <a:pt x="4357" y="16164"/>
                    <a:pt x="4425" y="16142"/>
                    <a:pt x="4474" y="16093"/>
                  </a:cubicBezTo>
                  <a:cubicBezTo>
                    <a:pt x="4543" y="16001"/>
                    <a:pt x="4520" y="15842"/>
                    <a:pt x="4451" y="15773"/>
                  </a:cubicBezTo>
                  <a:cubicBezTo>
                    <a:pt x="4406" y="15728"/>
                    <a:pt x="4343" y="15705"/>
                    <a:pt x="4280" y="15705"/>
                  </a:cubicBezTo>
                  <a:close/>
                  <a:moveTo>
                    <a:pt x="5226" y="15764"/>
                  </a:moveTo>
                  <a:cubicBezTo>
                    <a:pt x="5160" y="15764"/>
                    <a:pt x="5093" y="15794"/>
                    <a:pt x="5045" y="15842"/>
                  </a:cubicBezTo>
                  <a:cubicBezTo>
                    <a:pt x="4953" y="15933"/>
                    <a:pt x="4953" y="16093"/>
                    <a:pt x="5045" y="16184"/>
                  </a:cubicBezTo>
                  <a:cubicBezTo>
                    <a:pt x="5090" y="16230"/>
                    <a:pt x="5153" y="16253"/>
                    <a:pt x="5216" y="16253"/>
                  </a:cubicBezTo>
                  <a:cubicBezTo>
                    <a:pt x="5279" y="16253"/>
                    <a:pt x="5341" y="16230"/>
                    <a:pt x="5387" y="16184"/>
                  </a:cubicBezTo>
                  <a:cubicBezTo>
                    <a:pt x="5478" y="16093"/>
                    <a:pt x="5478" y="15910"/>
                    <a:pt x="5387" y="15842"/>
                  </a:cubicBezTo>
                  <a:cubicBezTo>
                    <a:pt x="5344" y="15788"/>
                    <a:pt x="5286" y="15764"/>
                    <a:pt x="5226" y="15764"/>
                  </a:cubicBezTo>
                  <a:close/>
                  <a:moveTo>
                    <a:pt x="6186" y="15836"/>
                  </a:moveTo>
                  <a:cubicBezTo>
                    <a:pt x="6112" y="15836"/>
                    <a:pt x="6038" y="15853"/>
                    <a:pt x="6003" y="15887"/>
                  </a:cubicBezTo>
                  <a:cubicBezTo>
                    <a:pt x="5912" y="15979"/>
                    <a:pt x="5912" y="16161"/>
                    <a:pt x="5981" y="16253"/>
                  </a:cubicBezTo>
                  <a:cubicBezTo>
                    <a:pt x="6030" y="16302"/>
                    <a:pt x="6111" y="16324"/>
                    <a:pt x="6191" y="16324"/>
                  </a:cubicBezTo>
                  <a:cubicBezTo>
                    <a:pt x="6259" y="16324"/>
                    <a:pt x="6326" y="16307"/>
                    <a:pt x="6369" y="16275"/>
                  </a:cubicBezTo>
                  <a:cubicBezTo>
                    <a:pt x="6460" y="16207"/>
                    <a:pt x="6460" y="15979"/>
                    <a:pt x="6369" y="15887"/>
                  </a:cubicBezTo>
                  <a:cubicBezTo>
                    <a:pt x="6334" y="15853"/>
                    <a:pt x="6260" y="15836"/>
                    <a:pt x="6186" y="15836"/>
                  </a:cubicBezTo>
                  <a:close/>
                  <a:moveTo>
                    <a:pt x="7136" y="15893"/>
                  </a:moveTo>
                  <a:cubicBezTo>
                    <a:pt x="7070" y="15893"/>
                    <a:pt x="7008" y="15922"/>
                    <a:pt x="6962" y="15979"/>
                  </a:cubicBezTo>
                  <a:cubicBezTo>
                    <a:pt x="6825" y="16093"/>
                    <a:pt x="6825" y="16253"/>
                    <a:pt x="6939" y="16367"/>
                  </a:cubicBezTo>
                  <a:cubicBezTo>
                    <a:pt x="6996" y="16424"/>
                    <a:pt x="7065" y="16452"/>
                    <a:pt x="7133" y="16452"/>
                  </a:cubicBezTo>
                  <a:cubicBezTo>
                    <a:pt x="7202" y="16452"/>
                    <a:pt x="7270" y="16424"/>
                    <a:pt x="7327" y="16367"/>
                  </a:cubicBezTo>
                  <a:cubicBezTo>
                    <a:pt x="7441" y="16253"/>
                    <a:pt x="7441" y="16093"/>
                    <a:pt x="7327" y="15979"/>
                  </a:cubicBezTo>
                  <a:cubicBezTo>
                    <a:pt x="7270" y="15922"/>
                    <a:pt x="7202" y="15893"/>
                    <a:pt x="7136" y="15893"/>
                  </a:cubicBezTo>
                  <a:close/>
                  <a:moveTo>
                    <a:pt x="8102" y="15973"/>
                  </a:moveTo>
                  <a:cubicBezTo>
                    <a:pt x="8089" y="15973"/>
                    <a:pt x="8074" y="15975"/>
                    <a:pt x="8058" y="15979"/>
                  </a:cubicBezTo>
                  <a:cubicBezTo>
                    <a:pt x="7989" y="15979"/>
                    <a:pt x="7921" y="15979"/>
                    <a:pt x="7875" y="16047"/>
                  </a:cubicBezTo>
                  <a:cubicBezTo>
                    <a:pt x="7807" y="16093"/>
                    <a:pt x="7784" y="16161"/>
                    <a:pt x="7784" y="16253"/>
                  </a:cubicBezTo>
                  <a:cubicBezTo>
                    <a:pt x="7784" y="16321"/>
                    <a:pt x="7807" y="16390"/>
                    <a:pt x="7875" y="16435"/>
                  </a:cubicBezTo>
                  <a:cubicBezTo>
                    <a:pt x="7921" y="16481"/>
                    <a:pt x="7966" y="16526"/>
                    <a:pt x="8058" y="16526"/>
                  </a:cubicBezTo>
                  <a:cubicBezTo>
                    <a:pt x="8126" y="16526"/>
                    <a:pt x="8195" y="16504"/>
                    <a:pt x="8240" y="16458"/>
                  </a:cubicBezTo>
                  <a:cubicBezTo>
                    <a:pt x="8286" y="16390"/>
                    <a:pt x="8354" y="16344"/>
                    <a:pt x="8332" y="16253"/>
                  </a:cubicBezTo>
                  <a:cubicBezTo>
                    <a:pt x="8332" y="16184"/>
                    <a:pt x="8332" y="16116"/>
                    <a:pt x="8263" y="16070"/>
                  </a:cubicBezTo>
                  <a:cubicBezTo>
                    <a:pt x="8207" y="16014"/>
                    <a:pt x="8166" y="15973"/>
                    <a:pt x="8102" y="15973"/>
                  </a:cubicBezTo>
                  <a:close/>
                  <a:moveTo>
                    <a:pt x="9052" y="16043"/>
                  </a:moveTo>
                  <a:cubicBezTo>
                    <a:pt x="9041" y="16043"/>
                    <a:pt x="9029" y="16044"/>
                    <a:pt x="9016" y="16047"/>
                  </a:cubicBezTo>
                  <a:cubicBezTo>
                    <a:pt x="8948" y="16047"/>
                    <a:pt x="8834" y="16093"/>
                    <a:pt x="8788" y="16138"/>
                  </a:cubicBezTo>
                  <a:cubicBezTo>
                    <a:pt x="8697" y="16230"/>
                    <a:pt x="8697" y="16435"/>
                    <a:pt x="8788" y="16549"/>
                  </a:cubicBezTo>
                  <a:cubicBezTo>
                    <a:pt x="8845" y="16606"/>
                    <a:pt x="8925" y="16635"/>
                    <a:pt x="9005" y="16635"/>
                  </a:cubicBezTo>
                  <a:cubicBezTo>
                    <a:pt x="9085" y="16635"/>
                    <a:pt x="9165" y="16606"/>
                    <a:pt x="9222" y="16549"/>
                  </a:cubicBezTo>
                  <a:cubicBezTo>
                    <a:pt x="9267" y="16504"/>
                    <a:pt x="9313" y="16435"/>
                    <a:pt x="9313" y="16367"/>
                  </a:cubicBezTo>
                  <a:cubicBezTo>
                    <a:pt x="9313" y="16275"/>
                    <a:pt x="9267" y="16207"/>
                    <a:pt x="9222" y="16116"/>
                  </a:cubicBezTo>
                  <a:cubicBezTo>
                    <a:pt x="9163" y="16096"/>
                    <a:pt x="9121" y="16043"/>
                    <a:pt x="9052" y="16043"/>
                  </a:cubicBezTo>
                  <a:close/>
                  <a:moveTo>
                    <a:pt x="9950" y="16141"/>
                  </a:moveTo>
                  <a:cubicBezTo>
                    <a:pt x="9875" y="16141"/>
                    <a:pt x="9801" y="16164"/>
                    <a:pt x="9747" y="16207"/>
                  </a:cubicBezTo>
                  <a:cubicBezTo>
                    <a:pt x="9633" y="16321"/>
                    <a:pt x="9633" y="16526"/>
                    <a:pt x="9747" y="16641"/>
                  </a:cubicBezTo>
                  <a:cubicBezTo>
                    <a:pt x="9806" y="16700"/>
                    <a:pt x="9891" y="16735"/>
                    <a:pt x="9974" y="16735"/>
                  </a:cubicBezTo>
                  <a:cubicBezTo>
                    <a:pt x="10051" y="16735"/>
                    <a:pt x="10126" y="16706"/>
                    <a:pt x="10180" y="16641"/>
                  </a:cubicBezTo>
                  <a:cubicBezTo>
                    <a:pt x="10295" y="16526"/>
                    <a:pt x="10295" y="16344"/>
                    <a:pt x="10180" y="16230"/>
                  </a:cubicBezTo>
                  <a:cubicBezTo>
                    <a:pt x="10120" y="16170"/>
                    <a:pt x="10035" y="16141"/>
                    <a:pt x="9950" y="16141"/>
                  </a:cubicBezTo>
                  <a:close/>
                  <a:moveTo>
                    <a:pt x="12822" y="16344"/>
                  </a:moveTo>
                  <a:cubicBezTo>
                    <a:pt x="12731" y="16344"/>
                    <a:pt x="12634" y="16378"/>
                    <a:pt x="12554" y="16458"/>
                  </a:cubicBezTo>
                  <a:cubicBezTo>
                    <a:pt x="12531" y="16526"/>
                    <a:pt x="12440" y="16618"/>
                    <a:pt x="12486" y="16732"/>
                  </a:cubicBezTo>
                  <a:cubicBezTo>
                    <a:pt x="12499" y="16773"/>
                    <a:pt x="12513" y="16781"/>
                    <a:pt x="12527" y="16781"/>
                  </a:cubicBezTo>
                  <a:cubicBezTo>
                    <a:pt x="12536" y="16781"/>
                    <a:pt x="12545" y="16778"/>
                    <a:pt x="12554" y="16778"/>
                  </a:cubicBezTo>
                  <a:cubicBezTo>
                    <a:pt x="12623" y="16755"/>
                    <a:pt x="12668" y="16709"/>
                    <a:pt x="12714" y="16686"/>
                  </a:cubicBezTo>
                  <a:cubicBezTo>
                    <a:pt x="12828" y="16641"/>
                    <a:pt x="12942" y="16595"/>
                    <a:pt x="13034" y="16526"/>
                  </a:cubicBezTo>
                  <a:cubicBezTo>
                    <a:pt x="13079" y="16504"/>
                    <a:pt x="13079" y="16481"/>
                    <a:pt x="13056" y="16435"/>
                  </a:cubicBezTo>
                  <a:cubicBezTo>
                    <a:pt x="12999" y="16378"/>
                    <a:pt x="12914" y="16344"/>
                    <a:pt x="12822" y="16344"/>
                  </a:cubicBezTo>
                  <a:close/>
                  <a:moveTo>
                    <a:pt x="10914" y="16156"/>
                  </a:moveTo>
                  <a:cubicBezTo>
                    <a:pt x="10842" y="16156"/>
                    <a:pt x="10774" y="16196"/>
                    <a:pt x="10705" y="16275"/>
                  </a:cubicBezTo>
                  <a:cubicBezTo>
                    <a:pt x="10546" y="16412"/>
                    <a:pt x="10546" y="16549"/>
                    <a:pt x="10683" y="16686"/>
                  </a:cubicBezTo>
                  <a:cubicBezTo>
                    <a:pt x="10766" y="16769"/>
                    <a:pt x="10842" y="16809"/>
                    <a:pt x="10916" y="16809"/>
                  </a:cubicBezTo>
                  <a:cubicBezTo>
                    <a:pt x="10985" y="16809"/>
                    <a:pt x="11050" y="16775"/>
                    <a:pt x="11116" y="16709"/>
                  </a:cubicBezTo>
                  <a:cubicBezTo>
                    <a:pt x="11276" y="16549"/>
                    <a:pt x="11276" y="16412"/>
                    <a:pt x="11139" y="16275"/>
                  </a:cubicBezTo>
                  <a:cubicBezTo>
                    <a:pt x="11059" y="16196"/>
                    <a:pt x="10985" y="16156"/>
                    <a:pt x="10914" y="16156"/>
                  </a:cubicBezTo>
                  <a:close/>
                  <a:moveTo>
                    <a:pt x="5186" y="16709"/>
                  </a:moveTo>
                  <a:cubicBezTo>
                    <a:pt x="5159" y="16709"/>
                    <a:pt x="5128" y="16717"/>
                    <a:pt x="5090" y="16732"/>
                  </a:cubicBezTo>
                  <a:lnTo>
                    <a:pt x="5068" y="16732"/>
                  </a:lnTo>
                  <a:cubicBezTo>
                    <a:pt x="5068" y="16755"/>
                    <a:pt x="5068" y="16778"/>
                    <a:pt x="5090" y="16778"/>
                  </a:cubicBezTo>
                  <a:cubicBezTo>
                    <a:pt x="5182" y="16823"/>
                    <a:pt x="5273" y="16869"/>
                    <a:pt x="5341" y="16892"/>
                  </a:cubicBezTo>
                  <a:lnTo>
                    <a:pt x="5387" y="16892"/>
                  </a:lnTo>
                  <a:cubicBezTo>
                    <a:pt x="5387" y="16869"/>
                    <a:pt x="5387" y="16846"/>
                    <a:pt x="5387" y="16846"/>
                  </a:cubicBezTo>
                  <a:cubicBezTo>
                    <a:pt x="5364" y="16823"/>
                    <a:pt x="5364" y="16823"/>
                    <a:pt x="5341" y="16800"/>
                  </a:cubicBezTo>
                  <a:cubicBezTo>
                    <a:pt x="5281" y="16740"/>
                    <a:pt x="5240" y="16709"/>
                    <a:pt x="5186" y="16709"/>
                  </a:cubicBezTo>
                  <a:close/>
                  <a:moveTo>
                    <a:pt x="11850" y="16258"/>
                  </a:moveTo>
                  <a:cubicBezTo>
                    <a:pt x="11755" y="16258"/>
                    <a:pt x="11664" y="16287"/>
                    <a:pt x="11618" y="16344"/>
                  </a:cubicBezTo>
                  <a:cubicBezTo>
                    <a:pt x="11504" y="16481"/>
                    <a:pt x="11504" y="16709"/>
                    <a:pt x="11618" y="16823"/>
                  </a:cubicBezTo>
                  <a:cubicBezTo>
                    <a:pt x="11680" y="16875"/>
                    <a:pt x="11765" y="16898"/>
                    <a:pt x="11848" y="16898"/>
                  </a:cubicBezTo>
                  <a:cubicBezTo>
                    <a:pt x="11949" y="16898"/>
                    <a:pt x="12048" y="16863"/>
                    <a:pt x="12098" y="16800"/>
                  </a:cubicBezTo>
                  <a:cubicBezTo>
                    <a:pt x="12212" y="16686"/>
                    <a:pt x="12212" y="16435"/>
                    <a:pt x="12098" y="16344"/>
                  </a:cubicBezTo>
                  <a:cubicBezTo>
                    <a:pt x="12041" y="16287"/>
                    <a:pt x="11944" y="16258"/>
                    <a:pt x="11850" y="16258"/>
                  </a:cubicBezTo>
                  <a:close/>
                  <a:moveTo>
                    <a:pt x="6049" y="16778"/>
                  </a:moveTo>
                  <a:cubicBezTo>
                    <a:pt x="5912" y="16800"/>
                    <a:pt x="5821" y="16915"/>
                    <a:pt x="5844" y="17051"/>
                  </a:cubicBezTo>
                  <a:cubicBezTo>
                    <a:pt x="5844" y="17074"/>
                    <a:pt x="5889" y="17097"/>
                    <a:pt x="5912" y="17120"/>
                  </a:cubicBezTo>
                  <a:cubicBezTo>
                    <a:pt x="6003" y="17143"/>
                    <a:pt x="6118" y="17188"/>
                    <a:pt x="6232" y="17211"/>
                  </a:cubicBezTo>
                  <a:cubicBezTo>
                    <a:pt x="6254" y="17211"/>
                    <a:pt x="6254" y="17234"/>
                    <a:pt x="6277" y="17234"/>
                  </a:cubicBezTo>
                  <a:cubicBezTo>
                    <a:pt x="6300" y="17211"/>
                    <a:pt x="6300" y="17211"/>
                    <a:pt x="6300" y="17188"/>
                  </a:cubicBezTo>
                  <a:cubicBezTo>
                    <a:pt x="6346" y="17074"/>
                    <a:pt x="6369" y="16960"/>
                    <a:pt x="6300" y="16869"/>
                  </a:cubicBezTo>
                  <a:cubicBezTo>
                    <a:pt x="6254" y="16778"/>
                    <a:pt x="6140" y="16778"/>
                    <a:pt x="6049" y="16778"/>
                  </a:cubicBezTo>
                  <a:close/>
                  <a:moveTo>
                    <a:pt x="7042" y="16852"/>
                  </a:moveTo>
                  <a:cubicBezTo>
                    <a:pt x="6973" y="16852"/>
                    <a:pt x="6905" y="16880"/>
                    <a:pt x="6848" y="16937"/>
                  </a:cubicBezTo>
                  <a:cubicBezTo>
                    <a:pt x="6734" y="17051"/>
                    <a:pt x="6734" y="17211"/>
                    <a:pt x="6871" y="17325"/>
                  </a:cubicBezTo>
                  <a:cubicBezTo>
                    <a:pt x="6916" y="17371"/>
                    <a:pt x="6979" y="17394"/>
                    <a:pt x="7045" y="17394"/>
                  </a:cubicBezTo>
                  <a:cubicBezTo>
                    <a:pt x="7110" y="17394"/>
                    <a:pt x="7179" y="17371"/>
                    <a:pt x="7236" y="17325"/>
                  </a:cubicBezTo>
                  <a:cubicBezTo>
                    <a:pt x="7350" y="17211"/>
                    <a:pt x="7350" y="17051"/>
                    <a:pt x="7236" y="16937"/>
                  </a:cubicBezTo>
                  <a:cubicBezTo>
                    <a:pt x="7179" y="16880"/>
                    <a:pt x="7110" y="16852"/>
                    <a:pt x="7042" y="16852"/>
                  </a:cubicBezTo>
                  <a:close/>
                  <a:moveTo>
                    <a:pt x="10816" y="17144"/>
                  </a:moveTo>
                  <a:cubicBezTo>
                    <a:pt x="10739" y="17144"/>
                    <a:pt x="10677" y="17179"/>
                    <a:pt x="10614" y="17257"/>
                  </a:cubicBezTo>
                  <a:cubicBezTo>
                    <a:pt x="10568" y="17280"/>
                    <a:pt x="10546" y="17325"/>
                    <a:pt x="10523" y="17394"/>
                  </a:cubicBezTo>
                  <a:cubicBezTo>
                    <a:pt x="10523" y="17417"/>
                    <a:pt x="10523" y="17417"/>
                    <a:pt x="10546" y="17417"/>
                  </a:cubicBezTo>
                  <a:cubicBezTo>
                    <a:pt x="10728" y="17394"/>
                    <a:pt x="10888" y="17348"/>
                    <a:pt x="11071" y="17325"/>
                  </a:cubicBezTo>
                  <a:cubicBezTo>
                    <a:pt x="11071" y="17325"/>
                    <a:pt x="11093" y="17280"/>
                    <a:pt x="11093" y="17280"/>
                  </a:cubicBezTo>
                  <a:cubicBezTo>
                    <a:pt x="11048" y="17234"/>
                    <a:pt x="11002" y="17188"/>
                    <a:pt x="10934" y="17166"/>
                  </a:cubicBezTo>
                  <a:cubicBezTo>
                    <a:pt x="10890" y="17151"/>
                    <a:pt x="10852" y="17144"/>
                    <a:pt x="10816" y="17144"/>
                  </a:cubicBezTo>
                  <a:close/>
                  <a:moveTo>
                    <a:pt x="7989" y="16937"/>
                  </a:moveTo>
                  <a:cubicBezTo>
                    <a:pt x="7921" y="16960"/>
                    <a:pt x="7852" y="16960"/>
                    <a:pt x="7807" y="17029"/>
                  </a:cubicBezTo>
                  <a:cubicBezTo>
                    <a:pt x="7738" y="17074"/>
                    <a:pt x="7715" y="17143"/>
                    <a:pt x="7715" y="17211"/>
                  </a:cubicBezTo>
                  <a:cubicBezTo>
                    <a:pt x="7715" y="17303"/>
                    <a:pt x="7738" y="17348"/>
                    <a:pt x="7807" y="17417"/>
                  </a:cubicBezTo>
                  <a:cubicBezTo>
                    <a:pt x="7844" y="17454"/>
                    <a:pt x="7881" y="17491"/>
                    <a:pt x="7943" y="17491"/>
                  </a:cubicBezTo>
                  <a:cubicBezTo>
                    <a:pt x="7957" y="17491"/>
                    <a:pt x="7972" y="17489"/>
                    <a:pt x="7989" y="17485"/>
                  </a:cubicBezTo>
                  <a:cubicBezTo>
                    <a:pt x="8058" y="17485"/>
                    <a:pt x="8126" y="17485"/>
                    <a:pt x="8172" y="17417"/>
                  </a:cubicBezTo>
                  <a:cubicBezTo>
                    <a:pt x="8217" y="17371"/>
                    <a:pt x="8286" y="17325"/>
                    <a:pt x="8263" y="17234"/>
                  </a:cubicBezTo>
                  <a:cubicBezTo>
                    <a:pt x="8263" y="17143"/>
                    <a:pt x="8263" y="17097"/>
                    <a:pt x="8195" y="17029"/>
                  </a:cubicBezTo>
                  <a:cubicBezTo>
                    <a:pt x="8126" y="16983"/>
                    <a:pt x="8081" y="16937"/>
                    <a:pt x="7989" y="16937"/>
                  </a:cubicBezTo>
                  <a:close/>
                  <a:moveTo>
                    <a:pt x="8928" y="16983"/>
                  </a:moveTo>
                  <a:cubicBezTo>
                    <a:pt x="8845" y="16983"/>
                    <a:pt x="8765" y="17006"/>
                    <a:pt x="8720" y="17051"/>
                  </a:cubicBezTo>
                  <a:cubicBezTo>
                    <a:pt x="8628" y="17166"/>
                    <a:pt x="8628" y="17394"/>
                    <a:pt x="8720" y="17485"/>
                  </a:cubicBezTo>
                  <a:cubicBezTo>
                    <a:pt x="8777" y="17531"/>
                    <a:pt x="8862" y="17554"/>
                    <a:pt x="8945" y="17554"/>
                  </a:cubicBezTo>
                  <a:cubicBezTo>
                    <a:pt x="9028" y="17554"/>
                    <a:pt x="9108" y="17531"/>
                    <a:pt x="9153" y="17485"/>
                  </a:cubicBezTo>
                  <a:cubicBezTo>
                    <a:pt x="9245" y="17371"/>
                    <a:pt x="9245" y="17143"/>
                    <a:pt x="9153" y="17051"/>
                  </a:cubicBezTo>
                  <a:cubicBezTo>
                    <a:pt x="9096" y="17006"/>
                    <a:pt x="9011" y="16983"/>
                    <a:pt x="8928" y="16983"/>
                  </a:cubicBezTo>
                  <a:close/>
                  <a:moveTo>
                    <a:pt x="9912" y="17063"/>
                  </a:moveTo>
                  <a:cubicBezTo>
                    <a:pt x="9826" y="17063"/>
                    <a:pt x="9738" y="17098"/>
                    <a:pt x="9678" y="17143"/>
                  </a:cubicBezTo>
                  <a:cubicBezTo>
                    <a:pt x="9587" y="17234"/>
                    <a:pt x="9587" y="17348"/>
                    <a:pt x="9610" y="17462"/>
                  </a:cubicBezTo>
                  <a:cubicBezTo>
                    <a:pt x="9627" y="17532"/>
                    <a:pt x="9645" y="17562"/>
                    <a:pt x="9693" y="17562"/>
                  </a:cubicBezTo>
                  <a:cubicBezTo>
                    <a:pt x="9707" y="17562"/>
                    <a:pt x="9725" y="17559"/>
                    <a:pt x="9747" y="17554"/>
                  </a:cubicBezTo>
                  <a:cubicBezTo>
                    <a:pt x="9861" y="17554"/>
                    <a:pt x="9975" y="17531"/>
                    <a:pt x="10089" y="17508"/>
                  </a:cubicBezTo>
                  <a:cubicBezTo>
                    <a:pt x="10135" y="17508"/>
                    <a:pt x="10180" y="17462"/>
                    <a:pt x="10180" y="17417"/>
                  </a:cubicBezTo>
                  <a:cubicBezTo>
                    <a:pt x="10226" y="17303"/>
                    <a:pt x="10135" y="17143"/>
                    <a:pt x="10043" y="17097"/>
                  </a:cubicBezTo>
                  <a:cubicBezTo>
                    <a:pt x="10004" y="17073"/>
                    <a:pt x="9958" y="17063"/>
                    <a:pt x="9912" y="1706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0" name="Google Shape;1520;p19"/>
            <p:cNvSpPr/>
            <p:nvPr/>
          </p:nvSpPr>
          <p:spPr>
            <a:xfrm>
              <a:off x="2095525" y="1062275"/>
              <a:ext cx="482200" cy="438850"/>
            </a:xfrm>
            <a:custGeom>
              <a:avLst/>
              <a:gdLst/>
              <a:ahLst/>
              <a:cxnLst/>
              <a:rect l="l" t="t" r="r" b="b"/>
              <a:pathLst>
                <a:path w="19288" h="17554" extrusionOk="0">
                  <a:moveTo>
                    <a:pt x="9633" y="1"/>
                  </a:moveTo>
                  <a:cubicBezTo>
                    <a:pt x="7384" y="1"/>
                    <a:pt x="5136" y="857"/>
                    <a:pt x="3424" y="2569"/>
                  </a:cubicBezTo>
                  <a:cubicBezTo>
                    <a:pt x="0" y="5992"/>
                    <a:pt x="0" y="11562"/>
                    <a:pt x="3424" y="14986"/>
                  </a:cubicBezTo>
                  <a:cubicBezTo>
                    <a:pt x="5136" y="16697"/>
                    <a:pt x="7384" y="17553"/>
                    <a:pt x="9633" y="17553"/>
                  </a:cubicBezTo>
                  <a:cubicBezTo>
                    <a:pt x="11881" y="17553"/>
                    <a:pt x="14129" y="16697"/>
                    <a:pt x="15841" y="14986"/>
                  </a:cubicBezTo>
                  <a:cubicBezTo>
                    <a:pt x="19288" y="11562"/>
                    <a:pt x="19288" y="5992"/>
                    <a:pt x="15841" y="2569"/>
                  </a:cubicBezTo>
                  <a:cubicBezTo>
                    <a:pt x="14129" y="857"/>
                    <a:pt x="11881" y="1"/>
                    <a:pt x="9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1" name="Google Shape;1521;p19"/>
            <p:cNvSpPr/>
            <p:nvPr/>
          </p:nvSpPr>
          <p:spPr>
            <a:xfrm>
              <a:off x="2132625" y="1063700"/>
              <a:ext cx="440550" cy="440000"/>
            </a:xfrm>
            <a:custGeom>
              <a:avLst/>
              <a:gdLst/>
              <a:ahLst/>
              <a:cxnLst/>
              <a:rect l="l" t="t" r="r" b="b"/>
              <a:pathLst>
                <a:path w="17622" h="17600" extrusionOk="0">
                  <a:moveTo>
                    <a:pt x="7875" y="46"/>
                  </a:moveTo>
                  <a:cubicBezTo>
                    <a:pt x="7852" y="69"/>
                    <a:pt x="7829" y="69"/>
                    <a:pt x="7829" y="69"/>
                  </a:cubicBezTo>
                  <a:cubicBezTo>
                    <a:pt x="7738" y="69"/>
                    <a:pt x="7646" y="92"/>
                    <a:pt x="7555" y="92"/>
                  </a:cubicBezTo>
                  <a:cubicBezTo>
                    <a:pt x="7441" y="115"/>
                    <a:pt x="7350" y="138"/>
                    <a:pt x="7236" y="138"/>
                  </a:cubicBezTo>
                  <a:cubicBezTo>
                    <a:pt x="7190" y="138"/>
                    <a:pt x="7213" y="138"/>
                    <a:pt x="7213" y="183"/>
                  </a:cubicBezTo>
                  <a:cubicBezTo>
                    <a:pt x="7258" y="298"/>
                    <a:pt x="7327" y="366"/>
                    <a:pt x="7464" y="412"/>
                  </a:cubicBezTo>
                  <a:cubicBezTo>
                    <a:pt x="7503" y="424"/>
                    <a:pt x="7543" y="429"/>
                    <a:pt x="7582" y="429"/>
                  </a:cubicBezTo>
                  <a:cubicBezTo>
                    <a:pt x="7765" y="429"/>
                    <a:pt x="7924" y="300"/>
                    <a:pt x="7943" y="92"/>
                  </a:cubicBezTo>
                  <a:cubicBezTo>
                    <a:pt x="7943" y="46"/>
                    <a:pt x="7943" y="46"/>
                    <a:pt x="7875" y="46"/>
                  </a:cubicBezTo>
                  <a:close/>
                  <a:moveTo>
                    <a:pt x="8605" y="1"/>
                  </a:moveTo>
                  <a:cubicBezTo>
                    <a:pt x="8582" y="1"/>
                    <a:pt x="8537" y="24"/>
                    <a:pt x="8537" y="24"/>
                  </a:cubicBezTo>
                  <a:cubicBezTo>
                    <a:pt x="8537" y="115"/>
                    <a:pt x="8468" y="183"/>
                    <a:pt x="8537" y="275"/>
                  </a:cubicBezTo>
                  <a:cubicBezTo>
                    <a:pt x="8514" y="343"/>
                    <a:pt x="8582" y="366"/>
                    <a:pt x="8605" y="412"/>
                  </a:cubicBezTo>
                  <a:cubicBezTo>
                    <a:pt x="8651" y="480"/>
                    <a:pt x="8833" y="549"/>
                    <a:pt x="8902" y="549"/>
                  </a:cubicBezTo>
                  <a:cubicBezTo>
                    <a:pt x="8993" y="526"/>
                    <a:pt x="9084" y="480"/>
                    <a:pt x="9153" y="412"/>
                  </a:cubicBezTo>
                  <a:cubicBezTo>
                    <a:pt x="9199" y="366"/>
                    <a:pt x="9244" y="275"/>
                    <a:pt x="9244" y="183"/>
                  </a:cubicBezTo>
                  <a:cubicBezTo>
                    <a:pt x="9244" y="115"/>
                    <a:pt x="9244" y="69"/>
                    <a:pt x="9199" y="24"/>
                  </a:cubicBezTo>
                  <a:cubicBezTo>
                    <a:pt x="9199" y="1"/>
                    <a:pt x="9130" y="1"/>
                    <a:pt x="9084" y="1"/>
                  </a:cubicBezTo>
                  <a:close/>
                  <a:moveTo>
                    <a:pt x="10007" y="60"/>
                  </a:moveTo>
                  <a:cubicBezTo>
                    <a:pt x="9975" y="60"/>
                    <a:pt x="9946" y="82"/>
                    <a:pt x="9929" y="115"/>
                  </a:cubicBezTo>
                  <a:cubicBezTo>
                    <a:pt x="9883" y="229"/>
                    <a:pt x="9861" y="320"/>
                    <a:pt x="9906" y="434"/>
                  </a:cubicBezTo>
                  <a:cubicBezTo>
                    <a:pt x="9968" y="557"/>
                    <a:pt x="10047" y="643"/>
                    <a:pt x="10178" y="643"/>
                  </a:cubicBezTo>
                  <a:cubicBezTo>
                    <a:pt x="10194" y="643"/>
                    <a:pt x="10209" y="642"/>
                    <a:pt x="10226" y="640"/>
                  </a:cubicBezTo>
                  <a:cubicBezTo>
                    <a:pt x="10241" y="643"/>
                    <a:pt x="10255" y="644"/>
                    <a:pt x="10270" y="644"/>
                  </a:cubicBezTo>
                  <a:cubicBezTo>
                    <a:pt x="10364" y="644"/>
                    <a:pt x="10443" y="582"/>
                    <a:pt x="10522" y="503"/>
                  </a:cubicBezTo>
                  <a:cubicBezTo>
                    <a:pt x="10568" y="434"/>
                    <a:pt x="10568" y="343"/>
                    <a:pt x="10568" y="252"/>
                  </a:cubicBezTo>
                  <a:cubicBezTo>
                    <a:pt x="10568" y="183"/>
                    <a:pt x="10522" y="138"/>
                    <a:pt x="10454" y="138"/>
                  </a:cubicBezTo>
                  <a:cubicBezTo>
                    <a:pt x="10363" y="115"/>
                    <a:pt x="10271" y="115"/>
                    <a:pt x="10157" y="92"/>
                  </a:cubicBezTo>
                  <a:cubicBezTo>
                    <a:pt x="10134" y="92"/>
                    <a:pt x="10117" y="98"/>
                    <a:pt x="10100" y="98"/>
                  </a:cubicBezTo>
                  <a:cubicBezTo>
                    <a:pt x="10083" y="98"/>
                    <a:pt x="10066" y="92"/>
                    <a:pt x="10043" y="69"/>
                  </a:cubicBezTo>
                  <a:cubicBezTo>
                    <a:pt x="10031" y="63"/>
                    <a:pt x="10019" y="60"/>
                    <a:pt x="10007" y="60"/>
                  </a:cubicBezTo>
                  <a:close/>
                  <a:moveTo>
                    <a:pt x="11267" y="334"/>
                  </a:moveTo>
                  <a:cubicBezTo>
                    <a:pt x="11242" y="334"/>
                    <a:pt x="11230" y="355"/>
                    <a:pt x="11230" y="389"/>
                  </a:cubicBezTo>
                  <a:cubicBezTo>
                    <a:pt x="11230" y="571"/>
                    <a:pt x="11367" y="731"/>
                    <a:pt x="11595" y="731"/>
                  </a:cubicBezTo>
                  <a:cubicBezTo>
                    <a:pt x="11664" y="708"/>
                    <a:pt x="11778" y="708"/>
                    <a:pt x="11846" y="594"/>
                  </a:cubicBezTo>
                  <a:cubicBezTo>
                    <a:pt x="11869" y="526"/>
                    <a:pt x="11846" y="526"/>
                    <a:pt x="11824" y="503"/>
                  </a:cubicBezTo>
                  <a:cubicBezTo>
                    <a:pt x="11755" y="480"/>
                    <a:pt x="11687" y="480"/>
                    <a:pt x="11641" y="457"/>
                  </a:cubicBezTo>
                  <a:cubicBezTo>
                    <a:pt x="11527" y="412"/>
                    <a:pt x="11413" y="366"/>
                    <a:pt x="11299" y="343"/>
                  </a:cubicBezTo>
                  <a:cubicBezTo>
                    <a:pt x="11286" y="337"/>
                    <a:pt x="11276" y="334"/>
                    <a:pt x="11267" y="334"/>
                  </a:cubicBezTo>
                  <a:close/>
                  <a:moveTo>
                    <a:pt x="5854" y="511"/>
                  </a:moveTo>
                  <a:cubicBezTo>
                    <a:pt x="5842" y="511"/>
                    <a:pt x="5824" y="526"/>
                    <a:pt x="5798" y="526"/>
                  </a:cubicBezTo>
                  <a:cubicBezTo>
                    <a:pt x="5706" y="549"/>
                    <a:pt x="5615" y="617"/>
                    <a:pt x="5524" y="640"/>
                  </a:cubicBezTo>
                  <a:cubicBezTo>
                    <a:pt x="5410" y="663"/>
                    <a:pt x="5318" y="731"/>
                    <a:pt x="5227" y="777"/>
                  </a:cubicBezTo>
                  <a:cubicBezTo>
                    <a:pt x="5159" y="800"/>
                    <a:pt x="5204" y="823"/>
                    <a:pt x="5227" y="823"/>
                  </a:cubicBezTo>
                  <a:cubicBezTo>
                    <a:pt x="5318" y="891"/>
                    <a:pt x="5410" y="914"/>
                    <a:pt x="5547" y="914"/>
                  </a:cubicBezTo>
                  <a:cubicBezTo>
                    <a:pt x="5706" y="891"/>
                    <a:pt x="5866" y="754"/>
                    <a:pt x="5866" y="594"/>
                  </a:cubicBezTo>
                  <a:lnTo>
                    <a:pt x="5866" y="549"/>
                  </a:lnTo>
                  <a:cubicBezTo>
                    <a:pt x="5866" y="519"/>
                    <a:pt x="5862" y="511"/>
                    <a:pt x="5854" y="511"/>
                  </a:cubicBezTo>
                  <a:close/>
                  <a:moveTo>
                    <a:pt x="6848" y="298"/>
                  </a:moveTo>
                  <a:cubicBezTo>
                    <a:pt x="6619" y="298"/>
                    <a:pt x="6460" y="457"/>
                    <a:pt x="6460" y="686"/>
                  </a:cubicBezTo>
                  <a:cubicBezTo>
                    <a:pt x="6437" y="777"/>
                    <a:pt x="6482" y="845"/>
                    <a:pt x="6574" y="937"/>
                  </a:cubicBezTo>
                  <a:cubicBezTo>
                    <a:pt x="6642" y="1005"/>
                    <a:pt x="6711" y="1051"/>
                    <a:pt x="6825" y="1051"/>
                  </a:cubicBezTo>
                  <a:cubicBezTo>
                    <a:pt x="7030" y="1028"/>
                    <a:pt x="7190" y="891"/>
                    <a:pt x="7213" y="686"/>
                  </a:cubicBezTo>
                  <a:cubicBezTo>
                    <a:pt x="7213" y="571"/>
                    <a:pt x="7167" y="503"/>
                    <a:pt x="7099" y="412"/>
                  </a:cubicBezTo>
                  <a:cubicBezTo>
                    <a:pt x="7030" y="343"/>
                    <a:pt x="6939" y="298"/>
                    <a:pt x="6848" y="298"/>
                  </a:cubicBezTo>
                  <a:close/>
                  <a:moveTo>
                    <a:pt x="8171" y="389"/>
                  </a:moveTo>
                  <a:cubicBezTo>
                    <a:pt x="8080" y="434"/>
                    <a:pt x="7966" y="434"/>
                    <a:pt x="7898" y="526"/>
                  </a:cubicBezTo>
                  <a:cubicBezTo>
                    <a:pt x="7875" y="571"/>
                    <a:pt x="7806" y="731"/>
                    <a:pt x="7806" y="777"/>
                  </a:cubicBezTo>
                  <a:cubicBezTo>
                    <a:pt x="7829" y="868"/>
                    <a:pt x="7852" y="959"/>
                    <a:pt x="7920" y="1028"/>
                  </a:cubicBezTo>
                  <a:cubicBezTo>
                    <a:pt x="7989" y="1096"/>
                    <a:pt x="8080" y="1142"/>
                    <a:pt x="8171" y="1142"/>
                  </a:cubicBezTo>
                  <a:cubicBezTo>
                    <a:pt x="8263" y="1142"/>
                    <a:pt x="8377" y="1096"/>
                    <a:pt x="8445" y="1028"/>
                  </a:cubicBezTo>
                  <a:cubicBezTo>
                    <a:pt x="8491" y="982"/>
                    <a:pt x="8560" y="800"/>
                    <a:pt x="8537" y="754"/>
                  </a:cubicBezTo>
                  <a:cubicBezTo>
                    <a:pt x="8514" y="686"/>
                    <a:pt x="8514" y="571"/>
                    <a:pt x="8423" y="503"/>
                  </a:cubicBezTo>
                  <a:cubicBezTo>
                    <a:pt x="8354" y="434"/>
                    <a:pt x="8263" y="434"/>
                    <a:pt x="8171" y="389"/>
                  </a:cubicBezTo>
                  <a:close/>
                  <a:moveTo>
                    <a:pt x="9518" y="571"/>
                  </a:moveTo>
                  <a:cubicBezTo>
                    <a:pt x="9313" y="571"/>
                    <a:pt x="9176" y="686"/>
                    <a:pt x="9176" y="914"/>
                  </a:cubicBezTo>
                  <a:cubicBezTo>
                    <a:pt x="9176" y="1119"/>
                    <a:pt x="9313" y="1233"/>
                    <a:pt x="9518" y="1233"/>
                  </a:cubicBezTo>
                  <a:cubicBezTo>
                    <a:pt x="9724" y="1233"/>
                    <a:pt x="9861" y="1119"/>
                    <a:pt x="9861" y="914"/>
                  </a:cubicBezTo>
                  <a:cubicBezTo>
                    <a:pt x="9861" y="708"/>
                    <a:pt x="9724" y="571"/>
                    <a:pt x="9518" y="571"/>
                  </a:cubicBezTo>
                  <a:close/>
                  <a:moveTo>
                    <a:pt x="10819" y="663"/>
                  </a:moveTo>
                  <a:cubicBezTo>
                    <a:pt x="10659" y="663"/>
                    <a:pt x="10500" y="823"/>
                    <a:pt x="10500" y="1005"/>
                  </a:cubicBezTo>
                  <a:cubicBezTo>
                    <a:pt x="10500" y="1211"/>
                    <a:pt x="10637" y="1347"/>
                    <a:pt x="10842" y="1347"/>
                  </a:cubicBezTo>
                  <a:cubicBezTo>
                    <a:pt x="11025" y="1325"/>
                    <a:pt x="11184" y="1188"/>
                    <a:pt x="11162" y="1005"/>
                  </a:cubicBezTo>
                  <a:cubicBezTo>
                    <a:pt x="11139" y="800"/>
                    <a:pt x="11025" y="686"/>
                    <a:pt x="10819" y="663"/>
                  </a:cubicBezTo>
                  <a:close/>
                  <a:moveTo>
                    <a:pt x="12166" y="800"/>
                  </a:moveTo>
                  <a:cubicBezTo>
                    <a:pt x="12006" y="823"/>
                    <a:pt x="11824" y="1005"/>
                    <a:pt x="11824" y="1142"/>
                  </a:cubicBezTo>
                  <a:cubicBezTo>
                    <a:pt x="11846" y="1325"/>
                    <a:pt x="12029" y="1484"/>
                    <a:pt x="12189" y="1484"/>
                  </a:cubicBezTo>
                  <a:cubicBezTo>
                    <a:pt x="12349" y="1462"/>
                    <a:pt x="12508" y="1279"/>
                    <a:pt x="12508" y="1142"/>
                  </a:cubicBezTo>
                  <a:cubicBezTo>
                    <a:pt x="12508" y="982"/>
                    <a:pt x="12326" y="800"/>
                    <a:pt x="12166" y="800"/>
                  </a:cubicBezTo>
                  <a:close/>
                  <a:moveTo>
                    <a:pt x="13240" y="1178"/>
                  </a:moveTo>
                  <a:cubicBezTo>
                    <a:pt x="13226" y="1178"/>
                    <a:pt x="13216" y="1188"/>
                    <a:pt x="13216" y="1188"/>
                  </a:cubicBezTo>
                  <a:cubicBezTo>
                    <a:pt x="13216" y="1256"/>
                    <a:pt x="13193" y="1325"/>
                    <a:pt x="13239" y="1393"/>
                  </a:cubicBezTo>
                  <a:cubicBezTo>
                    <a:pt x="13284" y="1507"/>
                    <a:pt x="13376" y="1553"/>
                    <a:pt x="13535" y="1553"/>
                  </a:cubicBezTo>
                  <a:cubicBezTo>
                    <a:pt x="13581" y="1553"/>
                    <a:pt x="13627" y="1530"/>
                    <a:pt x="13695" y="1507"/>
                  </a:cubicBezTo>
                  <a:cubicBezTo>
                    <a:pt x="13718" y="1507"/>
                    <a:pt x="13718" y="1484"/>
                    <a:pt x="13695" y="1484"/>
                  </a:cubicBezTo>
                  <a:cubicBezTo>
                    <a:pt x="13558" y="1370"/>
                    <a:pt x="13398" y="1279"/>
                    <a:pt x="13262" y="1188"/>
                  </a:cubicBezTo>
                  <a:cubicBezTo>
                    <a:pt x="13254" y="1180"/>
                    <a:pt x="13246" y="1178"/>
                    <a:pt x="13240" y="1178"/>
                  </a:cubicBezTo>
                  <a:close/>
                  <a:moveTo>
                    <a:pt x="4996" y="874"/>
                  </a:moveTo>
                  <a:cubicBezTo>
                    <a:pt x="4987" y="874"/>
                    <a:pt x="4976" y="880"/>
                    <a:pt x="4953" y="891"/>
                  </a:cubicBezTo>
                  <a:cubicBezTo>
                    <a:pt x="4793" y="982"/>
                    <a:pt x="4611" y="1074"/>
                    <a:pt x="4451" y="1165"/>
                  </a:cubicBezTo>
                  <a:cubicBezTo>
                    <a:pt x="4428" y="1165"/>
                    <a:pt x="4382" y="1188"/>
                    <a:pt x="4382" y="1188"/>
                  </a:cubicBezTo>
                  <a:cubicBezTo>
                    <a:pt x="4382" y="1233"/>
                    <a:pt x="4382" y="1302"/>
                    <a:pt x="4405" y="1347"/>
                  </a:cubicBezTo>
                  <a:cubicBezTo>
                    <a:pt x="4467" y="1470"/>
                    <a:pt x="4565" y="1556"/>
                    <a:pt x="4700" y="1556"/>
                  </a:cubicBezTo>
                  <a:cubicBezTo>
                    <a:pt x="4715" y="1556"/>
                    <a:pt x="4731" y="1555"/>
                    <a:pt x="4748" y="1553"/>
                  </a:cubicBezTo>
                  <a:cubicBezTo>
                    <a:pt x="4771" y="1542"/>
                    <a:pt x="4799" y="1542"/>
                    <a:pt x="4828" y="1542"/>
                  </a:cubicBezTo>
                  <a:cubicBezTo>
                    <a:pt x="4856" y="1542"/>
                    <a:pt x="4885" y="1542"/>
                    <a:pt x="4907" y="1530"/>
                  </a:cubicBezTo>
                  <a:cubicBezTo>
                    <a:pt x="5022" y="1462"/>
                    <a:pt x="5159" y="1370"/>
                    <a:pt x="5113" y="1211"/>
                  </a:cubicBezTo>
                  <a:cubicBezTo>
                    <a:pt x="5113" y="1188"/>
                    <a:pt x="5113" y="1165"/>
                    <a:pt x="5113" y="1142"/>
                  </a:cubicBezTo>
                  <a:cubicBezTo>
                    <a:pt x="5136" y="1028"/>
                    <a:pt x="5067" y="982"/>
                    <a:pt x="5022" y="891"/>
                  </a:cubicBezTo>
                  <a:cubicBezTo>
                    <a:pt x="5010" y="880"/>
                    <a:pt x="5004" y="874"/>
                    <a:pt x="4996" y="874"/>
                  </a:cubicBezTo>
                  <a:close/>
                  <a:moveTo>
                    <a:pt x="6038" y="908"/>
                  </a:moveTo>
                  <a:cubicBezTo>
                    <a:pt x="5956" y="908"/>
                    <a:pt x="5900" y="949"/>
                    <a:pt x="5843" y="1005"/>
                  </a:cubicBezTo>
                  <a:cubicBezTo>
                    <a:pt x="5752" y="1074"/>
                    <a:pt x="5729" y="1165"/>
                    <a:pt x="5729" y="1279"/>
                  </a:cubicBezTo>
                  <a:cubicBezTo>
                    <a:pt x="5729" y="1370"/>
                    <a:pt x="5752" y="1462"/>
                    <a:pt x="5843" y="1530"/>
                  </a:cubicBezTo>
                  <a:cubicBezTo>
                    <a:pt x="5912" y="1621"/>
                    <a:pt x="5980" y="1644"/>
                    <a:pt x="6094" y="1644"/>
                  </a:cubicBezTo>
                  <a:cubicBezTo>
                    <a:pt x="6209" y="1644"/>
                    <a:pt x="6277" y="1621"/>
                    <a:pt x="6345" y="1553"/>
                  </a:cubicBezTo>
                  <a:cubicBezTo>
                    <a:pt x="6414" y="1462"/>
                    <a:pt x="6460" y="1393"/>
                    <a:pt x="6460" y="1279"/>
                  </a:cubicBezTo>
                  <a:cubicBezTo>
                    <a:pt x="6460" y="1165"/>
                    <a:pt x="6437" y="1096"/>
                    <a:pt x="6345" y="1005"/>
                  </a:cubicBezTo>
                  <a:cubicBezTo>
                    <a:pt x="6289" y="949"/>
                    <a:pt x="6233" y="908"/>
                    <a:pt x="6151" y="908"/>
                  </a:cubicBezTo>
                  <a:cubicBezTo>
                    <a:pt x="6133" y="908"/>
                    <a:pt x="6115" y="910"/>
                    <a:pt x="6094" y="914"/>
                  </a:cubicBezTo>
                  <a:cubicBezTo>
                    <a:pt x="6074" y="910"/>
                    <a:pt x="6055" y="908"/>
                    <a:pt x="6038" y="908"/>
                  </a:cubicBezTo>
                  <a:close/>
                  <a:moveTo>
                    <a:pt x="7441" y="1028"/>
                  </a:moveTo>
                  <a:cubicBezTo>
                    <a:pt x="7350" y="1074"/>
                    <a:pt x="7258" y="1074"/>
                    <a:pt x="7190" y="1142"/>
                  </a:cubicBezTo>
                  <a:cubicBezTo>
                    <a:pt x="7099" y="1211"/>
                    <a:pt x="7099" y="1325"/>
                    <a:pt x="7076" y="1393"/>
                  </a:cubicBezTo>
                  <a:cubicBezTo>
                    <a:pt x="7053" y="1462"/>
                    <a:pt x="7122" y="1621"/>
                    <a:pt x="7167" y="1667"/>
                  </a:cubicBezTo>
                  <a:cubicBezTo>
                    <a:pt x="7236" y="1736"/>
                    <a:pt x="7350" y="1781"/>
                    <a:pt x="7441" y="1781"/>
                  </a:cubicBezTo>
                  <a:cubicBezTo>
                    <a:pt x="7532" y="1781"/>
                    <a:pt x="7624" y="1736"/>
                    <a:pt x="7692" y="1667"/>
                  </a:cubicBezTo>
                  <a:cubicBezTo>
                    <a:pt x="7761" y="1599"/>
                    <a:pt x="7783" y="1507"/>
                    <a:pt x="7806" y="1416"/>
                  </a:cubicBezTo>
                  <a:cubicBezTo>
                    <a:pt x="7806" y="1370"/>
                    <a:pt x="7738" y="1211"/>
                    <a:pt x="7715" y="1165"/>
                  </a:cubicBezTo>
                  <a:cubicBezTo>
                    <a:pt x="7624" y="1074"/>
                    <a:pt x="7532" y="1074"/>
                    <a:pt x="7441" y="1028"/>
                  </a:cubicBezTo>
                  <a:close/>
                  <a:moveTo>
                    <a:pt x="8744" y="1185"/>
                  </a:moveTo>
                  <a:cubicBezTo>
                    <a:pt x="8563" y="1185"/>
                    <a:pt x="8445" y="1317"/>
                    <a:pt x="8445" y="1507"/>
                  </a:cubicBezTo>
                  <a:cubicBezTo>
                    <a:pt x="8445" y="1713"/>
                    <a:pt x="8560" y="1850"/>
                    <a:pt x="8788" y="1850"/>
                  </a:cubicBezTo>
                  <a:cubicBezTo>
                    <a:pt x="8879" y="1850"/>
                    <a:pt x="8948" y="1827"/>
                    <a:pt x="9016" y="1758"/>
                  </a:cubicBezTo>
                  <a:cubicBezTo>
                    <a:pt x="9084" y="1690"/>
                    <a:pt x="9107" y="1621"/>
                    <a:pt x="9107" y="1530"/>
                  </a:cubicBezTo>
                  <a:cubicBezTo>
                    <a:pt x="9107" y="1302"/>
                    <a:pt x="8993" y="1188"/>
                    <a:pt x="8788" y="1188"/>
                  </a:cubicBezTo>
                  <a:cubicBezTo>
                    <a:pt x="8773" y="1186"/>
                    <a:pt x="8758" y="1185"/>
                    <a:pt x="8744" y="1185"/>
                  </a:cubicBezTo>
                  <a:close/>
                  <a:moveTo>
                    <a:pt x="10134" y="1302"/>
                  </a:moveTo>
                  <a:cubicBezTo>
                    <a:pt x="9929" y="1302"/>
                    <a:pt x="9792" y="1439"/>
                    <a:pt x="9792" y="1621"/>
                  </a:cubicBezTo>
                  <a:cubicBezTo>
                    <a:pt x="9792" y="1850"/>
                    <a:pt x="9906" y="1987"/>
                    <a:pt x="10112" y="1987"/>
                  </a:cubicBezTo>
                  <a:cubicBezTo>
                    <a:pt x="10203" y="1987"/>
                    <a:pt x="10294" y="1964"/>
                    <a:pt x="10363" y="1895"/>
                  </a:cubicBezTo>
                  <a:cubicBezTo>
                    <a:pt x="10431" y="1827"/>
                    <a:pt x="10454" y="1758"/>
                    <a:pt x="10454" y="1667"/>
                  </a:cubicBezTo>
                  <a:cubicBezTo>
                    <a:pt x="10454" y="1439"/>
                    <a:pt x="10340" y="1302"/>
                    <a:pt x="10134" y="1302"/>
                  </a:cubicBezTo>
                  <a:close/>
                  <a:moveTo>
                    <a:pt x="11486" y="1414"/>
                  </a:moveTo>
                  <a:cubicBezTo>
                    <a:pt x="11477" y="1414"/>
                    <a:pt x="11467" y="1415"/>
                    <a:pt x="11458" y="1416"/>
                  </a:cubicBezTo>
                  <a:cubicBezTo>
                    <a:pt x="11299" y="1416"/>
                    <a:pt x="11116" y="1599"/>
                    <a:pt x="11139" y="1758"/>
                  </a:cubicBezTo>
                  <a:cubicBezTo>
                    <a:pt x="11139" y="1909"/>
                    <a:pt x="11301" y="2080"/>
                    <a:pt x="11453" y="2080"/>
                  </a:cubicBezTo>
                  <a:cubicBezTo>
                    <a:pt x="11463" y="2080"/>
                    <a:pt x="11472" y="2079"/>
                    <a:pt x="11481" y="2078"/>
                  </a:cubicBezTo>
                  <a:cubicBezTo>
                    <a:pt x="11641" y="2078"/>
                    <a:pt x="11801" y="1895"/>
                    <a:pt x="11801" y="1736"/>
                  </a:cubicBezTo>
                  <a:cubicBezTo>
                    <a:pt x="11801" y="1585"/>
                    <a:pt x="11638" y="1414"/>
                    <a:pt x="11486" y="1414"/>
                  </a:cubicBezTo>
                  <a:close/>
                  <a:moveTo>
                    <a:pt x="4118" y="1407"/>
                  </a:moveTo>
                  <a:cubicBezTo>
                    <a:pt x="4061" y="1407"/>
                    <a:pt x="3999" y="1428"/>
                    <a:pt x="3949" y="1462"/>
                  </a:cubicBezTo>
                  <a:cubicBezTo>
                    <a:pt x="3880" y="1507"/>
                    <a:pt x="3835" y="1576"/>
                    <a:pt x="3789" y="1599"/>
                  </a:cubicBezTo>
                  <a:cubicBezTo>
                    <a:pt x="3675" y="1621"/>
                    <a:pt x="3675" y="1713"/>
                    <a:pt x="3675" y="1804"/>
                  </a:cubicBezTo>
                  <a:cubicBezTo>
                    <a:pt x="3675" y="1850"/>
                    <a:pt x="3675" y="1895"/>
                    <a:pt x="3698" y="1941"/>
                  </a:cubicBezTo>
                  <a:cubicBezTo>
                    <a:pt x="3759" y="2064"/>
                    <a:pt x="3857" y="2150"/>
                    <a:pt x="3992" y="2150"/>
                  </a:cubicBezTo>
                  <a:cubicBezTo>
                    <a:pt x="4008" y="2150"/>
                    <a:pt x="4024" y="2149"/>
                    <a:pt x="4040" y="2146"/>
                  </a:cubicBezTo>
                  <a:lnTo>
                    <a:pt x="4109" y="2146"/>
                  </a:lnTo>
                  <a:cubicBezTo>
                    <a:pt x="4200" y="2146"/>
                    <a:pt x="4291" y="2078"/>
                    <a:pt x="4360" y="2009"/>
                  </a:cubicBezTo>
                  <a:cubicBezTo>
                    <a:pt x="4428" y="1918"/>
                    <a:pt x="4405" y="1850"/>
                    <a:pt x="4428" y="1758"/>
                  </a:cubicBezTo>
                  <a:cubicBezTo>
                    <a:pt x="4428" y="1644"/>
                    <a:pt x="4382" y="1576"/>
                    <a:pt x="4337" y="1507"/>
                  </a:cubicBezTo>
                  <a:cubicBezTo>
                    <a:pt x="4291" y="1462"/>
                    <a:pt x="4223" y="1439"/>
                    <a:pt x="4177" y="1416"/>
                  </a:cubicBezTo>
                  <a:cubicBezTo>
                    <a:pt x="4159" y="1410"/>
                    <a:pt x="4139" y="1407"/>
                    <a:pt x="4118" y="1407"/>
                  </a:cubicBezTo>
                  <a:close/>
                  <a:moveTo>
                    <a:pt x="12782" y="1576"/>
                  </a:moveTo>
                  <a:cubicBezTo>
                    <a:pt x="12577" y="1576"/>
                    <a:pt x="12463" y="1667"/>
                    <a:pt x="12463" y="1872"/>
                  </a:cubicBezTo>
                  <a:cubicBezTo>
                    <a:pt x="12463" y="2078"/>
                    <a:pt x="12577" y="2192"/>
                    <a:pt x="12782" y="2192"/>
                  </a:cubicBezTo>
                  <a:cubicBezTo>
                    <a:pt x="12965" y="2192"/>
                    <a:pt x="13079" y="2078"/>
                    <a:pt x="13079" y="1895"/>
                  </a:cubicBezTo>
                  <a:cubicBezTo>
                    <a:pt x="13079" y="1667"/>
                    <a:pt x="12988" y="1576"/>
                    <a:pt x="12782" y="1576"/>
                  </a:cubicBezTo>
                  <a:close/>
                  <a:moveTo>
                    <a:pt x="5387" y="1507"/>
                  </a:moveTo>
                  <a:cubicBezTo>
                    <a:pt x="5181" y="1507"/>
                    <a:pt x="5022" y="1667"/>
                    <a:pt x="5022" y="1872"/>
                  </a:cubicBezTo>
                  <a:cubicBezTo>
                    <a:pt x="5022" y="1964"/>
                    <a:pt x="5044" y="2055"/>
                    <a:pt x="5136" y="2146"/>
                  </a:cubicBezTo>
                  <a:cubicBezTo>
                    <a:pt x="5204" y="2215"/>
                    <a:pt x="5273" y="2260"/>
                    <a:pt x="5364" y="2260"/>
                  </a:cubicBezTo>
                  <a:cubicBezTo>
                    <a:pt x="5592" y="2260"/>
                    <a:pt x="5752" y="2101"/>
                    <a:pt x="5752" y="1895"/>
                  </a:cubicBezTo>
                  <a:cubicBezTo>
                    <a:pt x="5752" y="1781"/>
                    <a:pt x="5729" y="1690"/>
                    <a:pt x="5661" y="1621"/>
                  </a:cubicBezTo>
                  <a:cubicBezTo>
                    <a:pt x="5569" y="1553"/>
                    <a:pt x="5501" y="1507"/>
                    <a:pt x="5387" y="1507"/>
                  </a:cubicBezTo>
                  <a:close/>
                  <a:moveTo>
                    <a:pt x="14025" y="1709"/>
                  </a:moveTo>
                  <a:cubicBezTo>
                    <a:pt x="13999" y="1709"/>
                    <a:pt x="13973" y="1722"/>
                    <a:pt x="13946" y="1736"/>
                  </a:cubicBezTo>
                  <a:cubicBezTo>
                    <a:pt x="13855" y="1781"/>
                    <a:pt x="13787" y="1964"/>
                    <a:pt x="13809" y="2078"/>
                  </a:cubicBezTo>
                  <a:cubicBezTo>
                    <a:pt x="13855" y="2169"/>
                    <a:pt x="13992" y="2283"/>
                    <a:pt x="14106" y="2283"/>
                  </a:cubicBezTo>
                  <a:cubicBezTo>
                    <a:pt x="14243" y="2283"/>
                    <a:pt x="14334" y="2215"/>
                    <a:pt x="14380" y="2124"/>
                  </a:cubicBezTo>
                  <a:cubicBezTo>
                    <a:pt x="14448" y="2032"/>
                    <a:pt x="14426" y="2009"/>
                    <a:pt x="14357" y="1941"/>
                  </a:cubicBezTo>
                  <a:cubicBezTo>
                    <a:pt x="14266" y="1872"/>
                    <a:pt x="14175" y="1804"/>
                    <a:pt x="14083" y="1736"/>
                  </a:cubicBezTo>
                  <a:cubicBezTo>
                    <a:pt x="14064" y="1716"/>
                    <a:pt x="14045" y="1709"/>
                    <a:pt x="14025" y="1709"/>
                  </a:cubicBezTo>
                  <a:close/>
                  <a:moveTo>
                    <a:pt x="6679" y="1642"/>
                  </a:moveTo>
                  <a:cubicBezTo>
                    <a:pt x="6508" y="1642"/>
                    <a:pt x="6344" y="1816"/>
                    <a:pt x="6323" y="2009"/>
                  </a:cubicBezTo>
                  <a:cubicBezTo>
                    <a:pt x="6345" y="2238"/>
                    <a:pt x="6482" y="2375"/>
                    <a:pt x="6688" y="2375"/>
                  </a:cubicBezTo>
                  <a:cubicBezTo>
                    <a:pt x="6698" y="2376"/>
                    <a:pt x="6709" y="2377"/>
                    <a:pt x="6719" y="2377"/>
                  </a:cubicBezTo>
                  <a:cubicBezTo>
                    <a:pt x="6893" y="2377"/>
                    <a:pt x="7076" y="2204"/>
                    <a:pt x="7076" y="2032"/>
                  </a:cubicBezTo>
                  <a:cubicBezTo>
                    <a:pt x="7053" y="1804"/>
                    <a:pt x="6916" y="1667"/>
                    <a:pt x="6711" y="1644"/>
                  </a:cubicBezTo>
                  <a:cubicBezTo>
                    <a:pt x="6700" y="1643"/>
                    <a:pt x="6690" y="1642"/>
                    <a:pt x="6679" y="1642"/>
                  </a:cubicBezTo>
                  <a:close/>
                  <a:moveTo>
                    <a:pt x="8117" y="1772"/>
                  </a:moveTo>
                  <a:cubicBezTo>
                    <a:pt x="8099" y="1772"/>
                    <a:pt x="8079" y="1775"/>
                    <a:pt x="8057" y="1781"/>
                  </a:cubicBezTo>
                  <a:lnTo>
                    <a:pt x="7943" y="1781"/>
                  </a:lnTo>
                  <a:cubicBezTo>
                    <a:pt x="7920" y="1781"/>
                    <a:pt x="7875" y="1781"/>
                    <a:pt x="7875" y="1804"/>
                  </a:cubicBezTo>
                  <a:cubicBezTo>
                    <a:pt x="7783" y="1895"/>
                    <a:pt x="7646" y="1964"/>
                    <a:pt x="7715" y="2124"/>
                  </a:cubicBezTo>
                  <a:cubicBezTo>
                    <a:pt x="7715" y="2146"/>
                    <a:pt x="7715" y="2146"/>
                    <a:pt x="7715" y="2169"/>
                  </a:cubicBezTo>
                  <a:cubicBezTo>
                    <a:pt x="7715" y="2215"/>
                    <a:pt x="7715" y="2260"/>
                    <a:pt x="7738" y="2283"/>
                  </a:cubicBezTo>
                  <a:cubicBezTo>
                    <a:pt x="7783" y="2352"/>
                    <a:pt x="7829" y="2397"/>
                    <a:pt x="7898" y="2443"/>
                  </a:cubicBezTo>
                  <a:cubicBezTo>
                    <a:pt x="7955" y="2443"/>
                    <a:pt x="8023" y="2460"/>
                    <a:pt x="8092" y="2460"/>
                  </a:cubicBezTo>
                  <a:cubicBezTo>
                    <a:pt x="8160" y="2460"/>
                    <a:pt x="8229" y="2443"/>
                    <a:pt x="8286" y="2375"/>
                  </a:cubicBezTo>
                  <a:cubicBezTo>
                    <a:pt x="8354" y="2306"/>
                    <a:pt x="8400" y="2238"/>
                    <a:pt x="8377" y="2124"/>
                  </a:cubicBezTo>
                  <a:cubicBezTo>
                    <a:pt x="8377" y="2101"/>
                    <a:pt x="8377" y="2055"/>
                    <a:pt x="8377" y="2009"/>
                  </a:cubicBezTo>
                  <a:cubicBezTo>
                    <a:pt x="8377" y="1987"/>
                    <a:pt x="8377" y="1964"/>
                    <a:pt x="8354" y="1941"/>
                  </a:cubicBezTo>
                  <a:cubicBezTo>
                    <a:pt x="8275" y="1882"/>
                    <a:pt x="8231" y="1772"/>
                    <a:pt x="8117" y="1772"/>
                  </a:cubicBezTo>
                  <a:close/>
                  <a:moveTo>
                    <a:pt x="9381" y="1918"/>
                  </a:moveTo>
                  <a:cubicBezTo>
                    <a:pt x="9176" y="1918"/>
                    <a:pt x="9039" y="2032"/>
                    <a:pt x="9039" y="2238"/>
                  </a:cubicBezTo>
                  <a:cubicBezTo>
                    <a:pt x="9039" y="2466"/>
                    <a:pt x="9176" y="2580"/>
                    <a:pt x="9381" y="2580"/>
                  </a:cubicBezTo>
                  <a:cubicBezTo>
                    <a:pt x="9473" y="2580"/>
                    <a:pt x="9564" y="2557"/>
                    <a:pt x="9632" y="2489"/>
                  </a:cubicBezTo>
                  <a:cubicBezTo>
                    <a:pt x="9701" y="2420"/>
                    <a:pt x="9724" y="2352"/>
                    <a:pt x="9724" y="2260"/>
                  </a:cubicBezTo>
                  <a:cubicBezTo>
                    <a:pt x="9724" y="2055"/>
                    <a:pt x="9609" y="1918"/>
                    <a:pt x="9381" y="1918"/>
                  </a:cubicBezTo>
                  <a:close/>
                  <a:moveTo>
                    <a:pt x="10728" y="2009"/>
                  </a:moveTo>
                  <a:cubicBezTo>
                    <a:pt x="10568" y="2009"/>
                    <a:pt x="10386" y="2169"/>
                    <a:pt x="10386" y="2329"/>
                  </a:cubicBezTo>
                  <a:cubicBezTo>
                    <a:pt x="10386" y="2512"/>
                    <a:pt x="10545" y="2694"/>
                    <a:pt x="10728" y="2694"/>
                  </a:cubicBezTo>
                  <a:cubicBezTo>
                    <a:pt x="10888" y="2694"/>
                    <a:pt x="11070" y="2512"/>
                    <a:pt x="11070" y="2375"/>
                  </a:cubicBezTo>
                  <a:cubicBezTo>
                    <a:pt x="11070" y="2192"/>
                    <a:pt x="10911" y="2009"/>
                    <a:pt x="10728" y="2009"/>
                  </a:cubicBezTo>
                  <a:close/>
                  <a:moveTo>
                    <a:pt x="3298" y="2009"/>
                  </a:moveTo>
                  <a:cubicBezTo>
                    <a:pt x="3247" y="2009"/>
                    <a:pt x="3196" y="2021"/>
                    <a:pt x="3150" y="2055"/>
                  </a:cubicBezTo>
                  <a:cubicBezTo>
                    <a:pt x="3081" y="2101"/>
                    <a:pt x="3013" y="2192"/>
                    <a:pt x="2944" y="2260"/>
                  </a:cubicBezTo>
                  <a:cubicBezTo>
                    <a:pt x="2944" y="2260"/>
                    <a:pt x="2944" y="2283"/>
                    <a:pt x="2944" y="2283"/>
                  </a:cubicBezTo>
                  <a:cubicBezTo>
                    <a:pt x="2944" y="2352"/>
                    <a:pt x="2922" y="2443"/>
                    <a:pt x="2944" y="2512"/>
                  </a:cubicBezTo>
                  <a:cubicBezTo>
                    <a:pt x="2944" y="2557"/>
                    <a:pt x="2967" y="2603"/>
                    <a:pt x="3013" y="2626"/>
                  </a:cubicBezTo>
                  <a:cubicBezTo>
                    <a:pt x="3081" y="2694"/>
                    <a:pt x="3150" y="2763"/>
                    <a:pt x="3241" y="2763"/>
                  </a:cubicBezTo>
                  <a:cubicBezTo>
                    <a:pt x="3264" y="2755"/>
                    <a:pt x="3284" y="2753"/>
                    <a:pt x="3304" y="2753"/>
                  </a:cubicBezTo>
                  <a:cubicBezTo>
                    <a:pt x="3343" y="2753"/>
                    <a:pt x="3378" y="2763"/>
                    <a:pt x="3424" y="2763"/>
                  </a:cubicBezTo>
                  <a:cubicBezTo>
                    <a:pt x="3424" y="2763"/>
                    <a:pt x="3447" y="2740"/>
                    <a:pt x="3469" y="2740"/>
                  </a:cubicBezTo>
                  <a:cubicBezTo>
                    <a:pt x="3606" y="2649"/>
                    <a:pt x="3698" y="2534"/>
                    <a:pt x="3675" y="2375"/>
                  </a:cubicBezTo>
                  <a:cubicBezTo>
                    <a:pt x="3675" y="2306"/>
                    <a:pt x="3675" y="2215"/>
                    <a:pt x="3606" y="2146"/>
                  </a:cubicBezTo>
                  <a:cubicBezTo>
                    <a:pt x="3561" y="2078"/>
                    <a:pt x="3492" y="2032"/>
                    <a:pt x="3447" y="2032"/>
                  </a:cubicBezTo>
                  <a:cubicBezTo>
                    <a:pt x="3401" y="2021"/>
                    <a:pt x="3350" y="2009"/>
                    <a:pt x="3298" y="2009"/>
                  </a:cubicBezTo>
                  <a:close/>
                  <a:moveTo>
                    <a:pt x="12075" y="2192"/>
                  </a:moveTo>
                  <a:cubicBezTo>
                    <a:pt x="11869" y="2192"/>
                    <a:pt x="11778" y="2283"/>
                    <a:pt x="11778" y="2489"/>
                  </a:cubicBezTo>
                  <a:cubicBezTo>
                    <a:pt x="11778" y="2694"/>
                    <a:pt x="11869" y="2785"/>
                    <a:pt x="12075" y="2785"/>
                  </a:cubicBezTo>
                  <a:cubicBezTo>
                    <a:pt x="12280" y="2785"/>
                    <a:pt x="12371" y="2694"/>
                    <a:pt x="12371" y="2489"/>
                  </a:cubicBezTo>
                  <a:cubicBezTo>
                    <a:pt x="12371" y="2283"/>
                    <a:pt x="12280" y="2192"/>
                    <a:pt x="12075" y="2192"/>
                  </a:cubicBezTo>
                  <a:close/>
                  <a:moveTo>
                    <a:pt x="4608" y="2118"/>
                  </a:moveTo>
                  <a:cubicBezTo>
                    <a:pt x="4533" y="2118"/>
                    <a:pt x="4458" y="2158"/>
                    <a:pt x="4382" y="2215"/>
                  </a:cubicBezTo>
                  <a:cubicBezTo>
                    <a:pt x="4314" y="2306"/>
                    <a:pt x="4268" y="2375"/>
                    <a:pt x="4268" y="2466"/>
                  </a:cubicBezTo>
                  <a:cubicBezTo>
                    <a:pt x="4291" y="2694"/>
                    <a:pt x="4428" y="2854"/>
                    <a:pt x="4656" y="2854"/>
                  </a:cubicBezTo>
                  <a:cubicBezTo>
                    <a:pt x="4672" y="2858"/>
                    <a:pt x="4688" y="2860"/>
                    <a:pt x="4703" y="2860"/>
                  </a:cubicBezTo>
                  <a:cubicBezTo>
                    <a:pt x="4778" y="2860"/>
                    <a:pt x="4851" y="2815"/>
                    <a:pt x="4907" y="2740"/>
                  </a:cubicBezTo>
                  <a:cubicBezTo>
                    <a:pt x="4976" y="2671"/>
                    <a:pt x="5022" y="2603"/>
                    <a:pt x="5022" y="2489"/>
                  </a:cubicBezTo>
                  <a:cubicBezTo>
                    <a:pt x="5022" y="2283"/>
                    <a:pt x="4862" y="2124"/>
                    <a:pt x="4656" y="2124"/>
                  </a:cubicBezTo>
                  <a:cubicBezTo>
                    <a:pt x="4640" y="2120"/>
                    <a:pt x="4624" y="2118"/>
                    <a:pt x="4608" y="2118"/>
                  </a:cubicBezTo>
                  <a:close/>
                  <a:moveTo>
                    <a:pt x="13421" y="2283"/>
                  </a:moveTo>
                  <a:cubicBezTo>
                    <a:pt x="13262" y="2283"/>
                    <a:pt x="13102" y="2420"/>
                    <a:pt x="13102" y="2580"/>
                  </a:cubicBezTo>
                  <a:cubicBezTo>
                    <a:pt x="13102" y="2740"/>
                    <a:pt x="13239" y="2877"/>
                    <a:pt x="13398" y="2900"/>
                  </a:cubicBezTo>
                  <a:cubicBezTo>
                    <a:pt x="13558" y="2900"/>
                    <a:pt x="13718" y="2763"/>
                    <a:pt x="13718" y="2603"/>
                  </a:cubicBezTo>
                  <a:cubicBezTo>
                    <a:pt x="13718" y="2420"/>
                    <a:pt x="13581" y="2283"/>
                    <a:pt x="13421" y="2283"/>
                  </a:cubicBezTo>
                  <a:close/>
                  <a:moveTo>
                    <a:pt x="6015" y="2259"/>
                  </a:moveTo>
                  <a:cubicBezTo>
                    <a:pt x="6004" y="2259"/>
                    <a:pt x="5992" y="2259"/>
                    <a:pt x="5980" y="2260"/>
                  </a:cubicBezTo>
                  <a:cubicBezTo>
                    <a:pt x="5798" y="2260"/>
                    <a:pt x="5638" y="2397"/>
                    <a:pt x="5615" y="2626"/>
                  </a:cubicBezTo>
                  <a:cubicBezTo>
                    <a:pt x="5637" y="2819"/>
                    <a:pt x="5800" y="2993"/>
                    <a:pt x="5972" y="2993"/>
                  </a:cubicBezTo>
                  <a:cubicBezTo>
                    <a:pt x="5982" y="2993"/>
                    <a:pt x="5993" y="2992"/>
                    <a:pt x="6003" y="2991"/>
                  </a:cubicBezTo>
                  <a:cubicBezTo>
                    <a:pt x="6209" y="2968"/>
                    <a:pt x="6368" y="2831"/>
                    <a:pt x="6368" y="2626"/>
                  </a:cubicBezTo>
                  <a:cubicBezTo>
                    <a:pt x="6368" y="2432"/>
                    <a:pt x="6206" y="2259"/>
                    <a:pt x="6015" y="2259"/>
                  </a:cubicBezTo>
                  <a:close/>
                  <a:moveTo>
                    <a:pt x="14722" y="2420"/>
                  </a:moveTo>
                  <a:cubicBezTo>
                    <a:pt x="14585" y="2420"/>
                    <a:pt x="14403" y="2603"/>
                    <a:pt x="14426" y="2740"/>
                  </a:cubicBezTo>
                  <a:cubicBezTo>
                    <a:pt x="14426" y="2847"/>
                    <a:pt x="14588" y="3016"/>
                    <a:pt x="14721" y="3016"/>
                  </a:cubicBezTo>
                  <a:cubicBezTo>
                    <a:pt x="14729" y="3016"/>
                    <a:pt x="14737" y="3015"/>
                    <a:pt x="14745" y="3014"/>
                  </a:cubicBezTo>
                  <a:cubicBezTo>
                    <a:pt x="14859" y="3014"/>
                    <a:pt x="15019" y="2854"/>
                    <a:pt x="15019" y="2717"/>
                  </a:cubicBezTo>
                  <a:cubicBezTo>
                    <a:pt x="15019" y="2580"/>
                    <a:pt x="14836" y="2420"/>
                    <a:pt x="14722" y="2420"/>
                  </a:cubicBezTo>
                  <a:close/>
                  <a:moveTo>
                    <a:pt x="7327" y="2352"/>
                  </a:moveTo>
                  <a:cubicBezTo>
                    <a:pt x="7309" y="2378"/>
                    <a:pt x="7288" y="2384"/>
                    <a:pt x="7266" y="2384"/>
                  </a:cubicBezTo>
                  <a:cubicBezTo>
                    <a:pt x="7248" y="2384"/>
                    <a:pt x="7230" y="2380"/>
                    <a:pt x="7213" y="2380"/>
                  </a:cubicBezTo>
                  <a:cubicBezTo>
                    <a:pt x="7196" y="2380"/>
                    <a:pt x="7181" y="2384"/>
                    <a:pt x="7167" y="2397"/>
                  </a:cubicBezTo>
                  <a:cubicBezTo>
                    <a:pt x="7122" y="2466"/>
                    <a:pt x="7053" y="2512"/>
                    <a:pt x="7007" y="2580"/>
                  </a:cubicBezTo>
                  <a:cubicBezTo>
                    <a:pt x="6985" y="2626"/>
                    <a:pt x="6985" y="2671"/>
                    <a:pt x="6985" y="2740"/>
                  </a:cubicBezTo>
                  <a:cubicBezTo>
                    <a:pt x="6985" y="2785"/>
                    <a:pt x="6985" y="2854"/>
                    <a:pt x="7030" y="2900"/>
                  </a:cubicBezTo>
                  <a:cubicBezTo>
                    <a:pt x="7076" y="2945"/>
                    <a:pt x="7122" y="3014"/>
                    <a:pt x="7190" y="3059"/>
                  </a:cubicBezTo>
                  <a:cubicBezTo>
                    <a:pt x="7213" y="3071"/>
                    <a:pt x="7236" y="3071"/>
                    <a:pt x="7261" y="3071"/>
                  </a:cubicBezTo>
                  <a:cubicBezTo>
                    <a:pt x="7287" y="3071"/>
                    <a:pt x="7316" y="3071"/>
                    <a:pt x="7350" y="3082"/>
                  </a:cubicBezTo>
                  <a:cubicBezTo>
                    <a:pt x="7361" y="3059"/>
                    <a:pt x="7390" y="3059"/>
                    <a:pt x="7421" y="3059"/>
                  </a:cubicBezTo>
                  <a:cubicBezTo>
                    <a:pt x="7452" y="3059"/>
                    <a:pt x="7487" y="3059"/>
                    <a:pt x="7510" y="3037"/>
                  </a:cubicBezTo>
                  <a:cubicBezTo>
                    <a:pt x="7555" y="2991"/>
                    <a:pt x="7624" y="2945"/>
                    <a:pt x="7669" y="2877"/>
                  </a:cubicBezTo>
                  <a:cubicBezTo>
                    <a:pt x="7692" y="2831"/>
                    <a:pt x="7692" y="2763"/>
                    <a:pt x="7715" y="2694"/>
                  </a:cubicBezTo>
                  <a:cubicBezTo>
                    <a:pt x="7646" y="2671"/>
                    <a:pt x="7692" y="2580"/>
                    <a:pt x="7646" y="2534"/>
                  </a:cubicBezTo>
                  <a:cubicBezTo>
                    <a:pt x="7578" y="2489"/>
                    <a:pt x="7532" y="2420"/>
                    <a:pt x="7487" y="2397"/>
                  </a:cubicBezTo>
                  <a:cubicBezTo>
                    <a:pt x="7441" y="2375"/>
                    <a:pt x="7373" y="2375"/>
                    <a:pt x="7327" y="2352"/>
                  </a:cubicBezTo>
                  <a:close/>
                  <a:moveTo>
                    <a:pt x="8651" y="2512"/>
                  </a:moveTo>
                  <a:cubicBezTo>
                    <a:pt x="8445" y="2512"/>
                    <a:pt x="8308" y="2649"/>
                    <a:pt x="8308" y="2854"/>
                  </a:cubicBezTo>
                  <a:cubicBezTo>
                    <a:pt x="8308" y="3059"/>
                    <a:pt x="8445" y="3196"/>
                    <a:pt x="8651" y="3196"/>
                  </a:cubicBezTo>
                  <a:cubicBezTo>
                    <a:pt x="8856" y="3196"/>
                    <a:pt x="8970" y="3059"/>
                    <a:pt x="8993" y="2831"/>
                  </a:cubicBezTo>
                  <a:cubicBezTo>
                    <a:pt x="8993" y="2740"/>
                    <a:pt x="8948" y="2671"/>
                    <a:pt x="8902" y="2603"/>
                  </a:cubicBezTo>
                  <a:cubicBezTo>
                    <a:pt x="8833" y="2534"/>
                    <a:pt x="8742" y="2512"/>
                    <a:pt x="8651" y="2512"/>
                  </a:cubicBezTo>
                  <a:close/>
                  <a:moveTo>
                    <a:pt x="9998" y="2626"/>
                  </a:moveTo>
                  <a:cubicBezTo>
                    <a:pt x="9838" y="2626"/>
                    <a:pt x="9655" y="2785"/>
                    <a:pt x="9655" y="2945"/>
                  </a:cubicBezTo>
                  <a:cubicBezTo>
                    <a:pt x="9655" y="3105"/>
                    <a:pt x="9815" y="3288"/>
                    <a:pt x="9975" y="3288"/>
                  </a:cubicBezTo>
                  <a:cubicBezTo>
                    <a:pt x="10157" y="3288"/>
                    <a:pt x="10317" y="3128"/>
                    <a:pt x="10317" y="2945"/>
                  </a:cubicBezTo>
                  <a:cubicBezTo>
                    <a:pt x="10317" y="2785"/>
                    <a:pt x="10157" y="2626"/>
                    <a:pt x="9998" y="2626"/>
                  </a:cubicBezTo>
                  <a:close/>
                  <a:moveTo>
                    <a:pt x="2597" y="2601"/>
                  </a:moveTo>
                  <a:cubicBezTo>
                    <a:pt x="2571" y="2601"/>
                    <a:pt x="2548" y="2620"/>
                    <a:pt x="2534" y="2649"/>
                  </a:cubicBezTo>
                  <a:cubicBezTo>
                    <a:pt x="2442" y="2740"/>
                    <a:pt x="2351" y="2854"/>
                    <a:pt x="2237" y="2968"/>
                  </a:cubicBezTo>
                  <a:cubicBezTo>
                    <a:pt x="2191" y="3014"/>
                    <a:pt x="2191" y="3082"/>
                    <a:pt x="2214" y="3174"/>
                  </a:cubicBezTo>
                  <a:cubicBezTo>
                    <a:pt x="2278" y="3302"/>
                    <a:pt x="2410" y="3374"/>
                    <a:pt x="2553" y="3374"/>
                  </a:cubicBezTo>
                  <a:cubicBezTo>
                    <a:pt x="2614" y="3374"/>
                    <a:pt x="2678" y="3361"/>
                    <a:pt x="2739" y="3333"/>
                  </a:cubicBezTo>
                  <a:cubicBezTo>
                    <a:pt x="2899" y="3265"/>
                    <a:pt x="2967" y="3105"/>
                    <a:pt x="2944" y="2922"/>
                  </a:cubicBezTo>
                  <a:cubicBezTo>
                    <a:pt x="2899" y="2717"/>
                    <a:pt x="2830" y="2649"/>
                    <a:pt x="2648" y="2626"/>
                  </a:cubicBezTo>
                  <a:cubicBezTo>
                    <a:pt x="2630" y="2608"/>
                    <a:pt x="2613" y="2601"/>
                    <a:pt x="2597" y="2601"/>
                  </a:cubicBezTo>
                  <a:close/>
                  <a:moveTo>
                    <a:pt x="11344" y="2763"/>
                  </a:moveTo>
                  <a:cubicBezTo>
                    <a:pt x="11276" y="2785"/>
                    <a:pt x="11184" y="2808"/>
                    <a:pt x="11116" y="2854"/>
                  </a:cubicBezTo>
                  <a:cubicBezTo>
                    <a:pt x="11047" y="2922"/>
                    <a:pt x="11047" y="3014"/>
                    <a:pt x="11002" y="3082"/>
                  </a:cubicBezTo>
                  <a:cubicBezTo>
                    <a:pt x="11025" y="3151"/>
                    <a:pt x="11047" y="3242"/>
                    <a:pt x="11093" y="3288"/>
                  </a:cubicBezTo>
                  <a:cubicBezTo>
                    <a:pt x="11139" y="3379"/>
                    <a:pt x="11253" y="3379"/>
                    <a:pt x="11321" y="3425"/>
                  </a:cubicBezTo>
                  <a:cubicBezTo>
                    <a:pt x="11390" y="3402"/>
                    <a:pt x="11481" y="3379"/>
                    <a:pt x="11550" y="3333"/>
                  </a:cubicBezTo>
                  <a:cubicBezTo>
                    <a:pt x="11618" y="3265"/>
                    <a:pt x="11641" y="3174"/>
                    <a:pt x="11664" y="3082"/>
                  </a:cubicBezTo>
                  <a:cubicBezTo>
                    <a:pt x="11664" y="3037"/>
                    <a:pt x="11618" y="2945"/>
                    <a:pt x="11572" y="2877"/>
                  </a:cubicBezTo>
                  <a:cubicBezTo>
                    <a:pt x="11527" y="2785"/>
                    <a:pt x="11413" y="2808"/>
                    <a:pt x="11344" y="2763"/>
                  </a:cubicBezTo>
                  <a:close/>
                  <a:moveTo>
                    <a:pt x="3960" y="2757"/>
                  </a:moveTo>
                  <a:cubicBezTo>
                    <a:pt x="3942" y="2757"/>
                    <a:pt x="3923" y="2759"/>
                    <a:pt x="3903" y="2763"/>
                  </a:cubicBezTo>
                  <a:cubicBezTo>
                    <a:pt x="3698" y="2763"/>
                    <a:pt x="3538" y="2922"/>
                    <a:pt x="3538" y="3128"/>
                  </a:cubicBezTo>
                  <a:cubicBezTo>
                    <a:pt x="3538" y="3333"/>
                    <a:pt x="3698" y="3493"/>
                    <a:pt x="3903" y="3493"/>
                  </a:cubicBezTo>
                  <a:cubicBezTo>
                    <a:pt x="4131" y="3493"/>
                    <a:pt x="4268" y="3333"/>
                    <a:pt x="4291" y="3128"/>
                  </a:cubicBezTo>
                  <a:cubicBezTo>
                    <a:pt x="4291" y="3014"/>
                    <a:pt x="4246" y="2945"/>
                    <a:pt x="4177" y="2854"/>
                  </a:cubicBezTo>
                  <a:cubicBezTo>
                    <a:pt x="4102" y="2798"/>
                    <a:pt x="4042" y="2757"/>
                    <a:pt x="3960" y="2757"/>
                  </a:cubicBezTo>
                  <a:close/>
                  <a:moveTo>
                    <a:pt x="12656" y="2897"/>
                  </a:moveTo>
                  <a:cubicBezTo>
                    <a:pt x="12508" y="2897"/>
                    <a:pt x="12371" y="3026"/>
                    <a:pt x="12371" y="3174"/>
                  </a:cubicBezTo>
                  <a:cubicBezTo>
                    <a:pt x="12371" y="3356"/>
                    <a:pt x="12508" y="3493"/>
                    <a:pt x="12668" y="3493"/>
                  </a:cubicBezTo>
                  <a:cubicBezTo>
                    <a:pt x="12828" y="3493"/>
                    <a:pt x="12965" y="3356"/>
                    <a:pt x="12965" y="3196"/>
                  </a:cubicBezTo>
                  <a:cubicBezTo>
                    <a:pt x="12988" y="3037"/>
                    <a:pt x="12828" y="2900"/>
                    <a:pt x="12691" y="2900"/>
                  </a:cubicBezTo>
                  <a:cubicBezTo>
                    <a:pt x="12679" y="2898"/>
                    <a:pt x="12667" y="2897"/>
                    <a:pt x="12656" y="2897"/>
                  </a:cubicBezTo>
                  <a:close/>
                  <a:moveTo>
                    <a:pt x="5250" y="2854"/>
                  </a:moveTo>
                  <a:cubicBezTo>
                    <a:pt x="5067" y="2854"/>
                    <a:pt x="4907" y="3014"/>
                    <a:pt x="4885" y="3219"/>
                  </a:cubicBezTo>
                  <a:cubicBezTo>
                    <a:pt x="4885" y="3425"/>
                    <a:pt x="5067" y="3584"/>
                    <a:pt x="5250" y="3584"/>
                  </a:cubicBezTo>
                  <a:cubicBezTo>
                    <a:pt x="5455" y="3584"/>
                    <a:pt x="5615" y="3447"/>
                    <a:pt x="5615" y="3242"/>
                  </a:cubicBezTo>
                  <a:cubicBezTo>
                    <a:pt x="5638" y="3037"/>
                    <a:pt x="5455" y="2854"/>
                    <a:pt x="5250" y="2854"/>
                  </a:cubicBezTo>
                  <a:close/>
                  <a:moveTo>
                    <a:pt x="14046" y="3034"/>
                  </a:moveTo>
                  <a:cubicBezTo>
                    <a:pt x="14035" y="3034"/>
                    <a:pt x="14025" y="3035"/>
                    <a:pt x="14015" y="3037"/>
                  </a:cubicBezTo>
                  <a:cubicBezTo>
                    <a:pt x="13946" y="3037"/>
                    <a:pt x="13878" y="3037"/>
                    <a:pt x="13809" y="3105"/>
                  </a:cubicBezTo>
                  <a:cubicBezTo>
                    <a:pt x="13741" y="3151"/>
                    <a:pt x="13741" y="3242"/>
                    <a:pt x="13718" y="3310"/>
                  </a:cubicBezTo>
                  <a:cubicBezTo>
                    <a:pt x="13741" y="3402"/>
                    <a:pt x="13741" y="3470"/>
                    <a:pt x="13809" y="3539"/>
                  </a:cubicBezTo>
                  <a:cubicBezTo>
                    <a:pt x="13855" y="3562"/>
                    <a:pt x="13969" y="3630"/>
                    <a:pt x="14015" y="3630"/>
                  </a:cubicBezTo>
                  <a:cubicBezTo>
                    <a:pt x="14175" y="3630"/>
                    <a:pt x="14311" y="3493"/>
                    <a:pt x="14311" y="3333"/>
                  </a:cubicBezTo>
                  <a:cubicBezTo>
                    <a:pt x="14333" y="3184"/>
                    <a:pt x="14194" y="3034"/>
                    <a:pt x="14046" y="3034"/>
                  </a:cubicBezTo>
                  <a:close/>
                  <a:moveTo>
                    <a:pt x="15384" y="3151"/>
                  </a:moveTo>
                  <a:cubicBezTo>
                    <a:pt x="15293" y="3174"/>
                    <a:pt x="15224" y="3151"/>
                    <a:pt x="15156" y="3219"/>
                  </a:cubicBezTo>
                  <a:cubicBezTo>
                    <a:pt x="15110" y="3288"/>
                    <a:pt x="15088" y="3333"/>
                    <a:pt x="15088" y="3402"/>
                  </a:cubicBezTo>
                  <a:cubicBezTo>
                    <a:pt x="15088" y="3493"/>
                    <a:pt x="15088" y="3562"/>
                    <a:pt x="15156" y="3630"/>
                  </a:cubicBezTo>
                  <a:cubicBezTo>
                    <a:pt x="15212" y="3667"/>
                    <a:pt x="15253" y="3705"/>
                    <a:pt x="15303" y="3705"/>
                  </a:cubicBezTo>
                  <a:cubicBezTo>
                    <a:pt x="15314" y="3705"/>
                    <a:pt x="15326" y="3703"/>
                    <a:pt x="15339" y="3698"/>
                  </a:cubicBezTo>
                  <a:cubicBezTo>
                    <a:pt x="15430" y="3698"/>
                    <a:pt x="15498" y="3676"/>
                    <a:pt x="15567" y="3630"/>
                  </a:cubicBezTo>
                  <a:cubicBezTo>
                    <a:pt x="15613" y="3562"/>
                    <a:pt x="15635" y="3516"/>
                    <a:pt x="15635" y="3425"/>
                  </a:cubicBezTo>
                  <a:cubicBezTo>
                    <a:pt x="15635" y="3356"/>
                    <a:pt x="15635" y="3288"/>
                    <a:pt x="15567" y="3242"/>
                  </a:cubicBezTo>
                  <a:cubicBezTo>
                    <a:pt x="15498" y="3196"/>
                    <a:pt x="15453" y="3151"/>
                    <a:pt x="15384" y="3151"/>
                  </a:cubicBezTo>
                  <a:close/>
                  <a:moveTo>
                    <a:pt x="6597" y="2991"/>
                  </a:moveTo>
                  <a:cubicBezTo>
                    <a:pt x="6551" y="3037"/>
                    <a:pt x="6505" y="3014"/>
                    <a:pt x="6437" y="3037"/>
                  </a:cubicBezTo>
                  <a:cubicBezTo>
                    <a:pt x="6414" y="3037"/>
                    <a:pt x="6345" y="3082"/>
                    <a:pt x="6345" y="3105"/>
                  </a:cubicBezTo>
                  <a:cubicBezTo>
                    <a:pt x="6323" y="3151"/>
                    <a:pt x="6277" y="3174"/>
                    <a:pt x="6254" y="3219"/>
                  </a:cubicBezTo>
                  <a:cubicBezTo>
                    <a:pt x="6254" y="3265"/>
                    <a:pt x="6254" y="3310"/>
                    <a:pt x="6231" y="3379"/>
                  </a:cubicBezTo>
                  <a:cubicBezTo>
                    <a:pt x="6254" y="3447"/>
                    <a:pt x="6277" y="3562"/>
                    <a:pt x="6345" y="3630"/>
                  </a:cubicBezTo>
                  <a:cubicBezTo>
                    <a:pt x="6414" y="3698"/>
                    <a:pt x="6505" y="3698"/>
                    <a:pt x="6597" y="3721"/>
                  </a:cubicBezTo>
                  <a:cubicBezTo>
                    <a:pt x="6642" y="3698"/>
                    <a:pt x="6711" y="3698"/>
                    <a:pt x="6756" y="3698"/>
                  </a:cubicBezTo>
                  <a:cubicBezTo>
                    <a:pt x="6802" y="3676"/>
                    <a:pt x="6848" y="3653"/>
                    <a:pt x="6870" y="3607"/>
                  </a:cubicBezTo>
                  <a:cubicBezTo>
                    <a:pt x="6870" y="3562"/>
                    <a:pt x="6939" y="3539"/>
                    <a:pt x="6939" y="3493"/>
                  </a:cubicBezTo>
                  <a:cubicBezTo>
                    <a:pt x="6939" y="3447"/>
                    <a:pt x="6962" y="3402"/>
                    <a:pt x="6962" y="3356"/>
                  </a:cubicBezTo>
                  <a:cubicBezTo>
                    <a:pt x="6939" y="3265"/>
                    <a:pt x="6916" y="3174"/>
                    <a:pt x="6848" y="3105"/>
                  </a:cubicBezTo>
                  <a:cubicBezTo>
                    <a:pt x="6779" y="3037"/>
                    <a:pt x="6688" y="3037"/>
                    <a:pt x="6597" y="2991"/>
                  </a:cubicBezTo>
                  <a:close/>
                  <a:moveTo>
                    <a:pt x="7943" y="3128"/>
                  </a:moveTo>
                  <a:cubicBezTo>
                    <a:pt x="7738" y="3128"/>
                    <a:pt x="7601" y="3242"/>
                    <a:pt x="7601" y="3447"/>
                  </a:cubicBezTo>
                  <a:cubicBezTo>
                    <a:pt x="7601" y="3676"/>
                    <a:pt x="7738" y="3790"/>
                    <a:pt x="7943" y="3790"/>
                  </a:cubicBezTo>
                  <a:cubicBezTo>
                    <a:pt x="8035" y="3790"/>
                    <a:pt x="8126" y="3767"/>
                    <a:pt x="8194" y="3698"/>
                  </a:cubicBezTo>
                  <a:cubicBezTo>
                    <a:pt x="8240" y="3630"/>
                    <a:pt x="8286" y="3562"/>
                    <a:pt x="8286" y="3470"/>
                  </a:cubicBezTo>
                  <a:cubicBezTo>
                    <a:pt x="8263" y="3265"/>
                    <a:pt x="8149" y="3128"/>
                    <a:pt x="7943" y="3128"/>
                  </a:cubicBezTo>
                  <a:close/>
                  <a:moveTo>
                    <a:pt x="9290" y="3265"/>
                  </a:moveTo>
                  <a:cubicBezTo>
                    <a:pt x="9084" y="3265"/>
                    <a:pt x="8948" y="3402"/>
                    <a:pt x="8948" y="3584"/>
                  </a:cubicBezTo>
                  <a:cubicBezTo>
                    <a:pt x="8948" y="3790"/>
                    <a:pt x="9107" y="3927"/>
                    <a:pt x="9290" y="3927"/>
                  </a:cubicBezTo>
                  <a:cubicBezTo>
                    <a:pt x="9473" y="3927"/>
                    <a:pt x="9609" y="3813"/>
                    <a:pt x="9609" y="3607"/>
                  </a:cubicBezTo>
                  <a:cubicBezTo>
                    <a:pt x="9632" y="3402"/>
                    <a:pt x="9473" y="3265"/>
                    <a:pt x="9290" y="3265"/>
                  </a:cubicBezTo>
                  <a:close/>
                  <a:moveTo>
                    <a:pt x="2020" y="3231"/>
                  </a:moveTo>
                  <a:cubicBezTo>
                    <a:pt x="2003" y="3231"/>
                    <a:pt x="1986" y="3242"/>
                    <a:pt x="1963" y="3265"/>
                  </a:cubicBezTo>
                  <a:cubicBezTo>
                    <a:pt x="1849" y="3425"/>
                    <a:pt x="1735" y="3562"/>
                    <a:pt x="1621" y="3721"/>
                  </a:cubicBezTo>
                  <a:cubicBezTo>
                    <a:pt x="1598" y="3744"/>
                    <a:pt x="1575" y="3790"/>
                    <a:pt x="1552" y="3835"/>
                  </a:cubicBezTo>
                  <a:cubicBezTo>
                    <a:pt x="1575" y="3835"/>
                    <a:pt x="1575" y="3858"/>
                    <a:pt x="1598" y="3881"/>
                  </a:cubicBezTo>
                  <a:cubicBezTo>
                    <a:pt x="1643" y="3972"/>
                    <a:pt x="1758" y="3950"/>
                    <a:pt x="1849" y="3995"/>
                  </a:cubicBezTo>
                  <a:cubicBezTo>
                    <a:pt x="1857" y="3999"/>
                    <a:pt x="1867" y="4001"/>
                    <a:pt x="1878" y="4001"/>
                  </a:cubicBezTo>
                  <a:cubicBezTo>
                    <a:pt x="1926" y="4001"/>
                    <a:pt x="1994" y="3964"/>
                    <a:pt x="2031" y="3927"/>
                  </a:cubicBezTo>
                  <a:cubicBezTo>
                    <a:pt x="2214" y="3858"/>
                    <a:pt x="2237" y="3744"/>
                    <a:pt x="2237" y="3539"/>
                  </a:cubicBezTo>
                  <a:cubicBezTo>
                    <a:pt x="2237" y="3402"/>
                    <a:pt x="2168" y="3333"/>
                    <a:pt x="2077" y="3265"/>
                  </a:cubicBezTo>
                  <a:cubicBezTo>
                    <a:pt x="2054" y="3242"/>
                    <a:pt x="2037" y="3231"/>
                    <a:pt x="2020" y="3231"/>
                  </a:cubicBezTo>
                  <a:close/>
                  <a:moveTo>
                    <a:pt x="10591" y="3356"/>
                  </a:moveTo>
                  <a:cubicBezTo>
                    <a:pt x="10522" y="3356"/>
                    <a:pt x="10431" y="3402"/>
                    <a:pt x="10363" y="3470"/>
                  </a:cubicBezTo>
                  <a:cubicBezTo>
                    <a:pt x="10294" y="3516"/>
                    <a:pt x="10317" y="3607"/>
                    <a:pt x="10249" y="3698"/>
                  </a:cubicBezTo>
                  <a:cubicBezTo>
                    <a:pt x="10294" y="3767"/>
                    <a:pt x="10317" y="3835"/>
                    <a:pt x="10363" y="3904"/>
                  </a:cubicBezTo>
                  <a:cubicBezTo>
                    <a:pt x="10408" y="3995"/>
                    <a:pt x="10522" y="4018"/>
                    <a:pt x="10591" y="4018"/>
                  </a:cubicBezTo>
                  <a:cubicBezTo>
                    <a:pt x="10659" y="4018"/>
                    <a:pt x="10751" y="3995"/>
                    <a:pt x="10819" y="3927"/>
                  </a:cubicBezTo>
                  <a:cubicBezTo>
                    <a:pt x="10888" y="3858"/>
                    <a:pt x="10888" y="3767"/>
                    <a:pt x="10933" y="3698"/>
                  </a:cubicBezTo>
                  <a:cubicBezTo>
                    <a:pt x="10888" y="3630"/>
                    <a:pt x="10888" y="3539"/>
                    <a:pt x="10819" y="3470"/>
                  </a:cubicBezTo>
                  <a:cubicBezTo>
                    <a:pt x="10774" y="3402"/>
                    <a:pt x="10659" y="3379"/>
                    <a:pt x="10591" y="3356"/>
                  </a:cubicBezTo>
                  <a:close/>
                  <a:moveTo>
                    <a:pt x="3218" y="3356"/>
                  </a:moveTo>
                  <a:cubicBezTo>
                    <a:pt x="3104" y="3356"/>
                    <a:pt x="3013" y="3402"/>
                    <a:pt x="2944" y="3470"/>
                  </a:cubicBezTo>
                  <a:cubicBezTo>
                    <a:pt x="2876" y="3539"/>
                    <a:pt x="2808" y="3630"/>
                    <a:pt x="2830" y="3721"/>
                  </a:cubicBezTo>
                  <a:cubicBezTo>
                    <a:pt x="2830" y="3858"/>
                    <a:pt x="2853" y="3881"/>
                    <a:pt x="2944" y="3995"/>
                  </a:cubicBezTo>
                  <a:cubicBezTo>
                    <a:pt x="3013" y="4064"/>
                    <a:pt x="3104" y="4109"/>
                    <a:pt x="3196" y="4109"/>
                  </a:cubicBezTo>
                  <a:cubicBezTo>
                    <a:pt x="3310" y="4109"/>
                    <a:pt x="3401" y="4064"/>
                    <a:pt x="3469" y="3995"/>
                  </a:cubicBezTo>
                  <a:cubicBezTo>
                    <a:pt x="3538" y="3904"/>
                    <a:pt x="3584" y="3835"/>
                    <a:pt x="3584" y="3721"/>
                  </a:cubicBezTo>
                  <a:cubicBezTo>
                    <a:pt x="3584" y="3630"/>
                    <a:pt x="3538" y="3539"/>
                    <a:pt x="3469" y="3470"/>
                  </a:cubicBezTo>
                  <a:cubicBezTo>
                    <a:pt x="3401" y="3402"/>
                    <a:pt x="3310" y="3356"/>
                    <a:pt x="3218" y="3356"/>
                  </a:cubicBezTo>
                  <a:close/>
                  <a:moveTo>
                    <a:pt x="11875" y="3524"/>
                  </a:moveTo>
                  <a:cubicBezTo>
                    <a:pt x="11806" y="3524"/>
                    <a:pt x="11744" y="3572"/>
                    <a:pt x="11709" y="3607"/>
                  </a:cubicBezTo>
                  <a:cubicBezTo>
                    <a:pt x="11664" y="3653"/>
                    <a:pt x="11618" y="3721"/>
                    <a:pt x="11618" y="3835"/>
                  </a:cubicBezTo>
                  <a:cubicBezTo>
                    <a:pt x="11641" y="3904"/>
                    <a:pt x="11664" y="3995"/>
                    <a:pt x="11709" y="4041"/>
                  </a:cubicBezTo>
                  <a:cubicBezTo>
                    <a:pt x="11755" y="4087"/>
                    <a:pt x="11824" y="4132"/>
                    <a:pt x="11915" y="4132"/>
                  </a:cubicBezTo>
                  <a:cubicBezTo>
                    <a:pt x="12006" y="4132"/>
                    <a:pt x="12097" y="4109"/>
                    <a:pt x="12143" y="4064"/>
                  </a:cubicBezTo>
                  <a:cubicBezTo>
                    <a:pt x="12212" y="3995"/>
                    <a:pt x="12257" y="3927"/>
                    <a:pt x="12234" y="3835"/>
                  </a:cubicBezTo>
                  <a:cubicBezTo>
                    <a:pt x="12234" y="3744"/>
                    <a:pt x="12212" y="3653"/>
                    <a:pt x="12166" y="3607"/>
                  </a:cubicBezTo>
                  <a:cubicBezTo>
                    <a:pt x="12113" y="3572"/>
                    <a:pt x="12074" y="3524"/>
                    <a:pt x="12007" y="3524"/>
                  </a:cubicBezTo>
                  <a:cubicBezTo>
                    <a:pt x="11987" y="3524"/>
                    <a:pt x="11964" y="3528"/>
                    <a:pt x="11938" y="3539"/>
                  </a:cubicBezTo>
                  <a:cubicBezTo>
                    <a:pt x="11916" y="3528"/>
                    <a:pt x="11895" y="3524"/>
                    <a:pt x="11875" y="3524"/>
                  </a:cubicBezTo>
                  <a:close/>
                  <a:moveTo>
                    <a:pt x="4519" y="3470"/>
                  </a:moveTo>
                  <a:cubicBezTo>
                    <a:pt x="4291" y="3470"/>
                    <a:pt x="4131" y="3630"/>
                    <a:pt x="4154" y="3835"/>
                  </a:cubicBezTo>
                  <a:cubicBezTo>
                    <a:pt x="4154" y="4041"/>
                    <a:pt x="4291" y="4201"/>
                    <a:pt x="4519" y="4201"/>
                  </a:cubicBezTo>
                  <a:cubicBezTo>
                    <a:pt x="4725" y="4201"/>
                    <a:pt x="4885" y="4041"/>
                    <a:pt x="4885" y="3813"/>
                  </a:cubicBezTo>
                  <a:cubicBezTo>
                    <a:pt x="4885" y="3607"/>
                    <a:pt x="4725" y="3470"/>
                    <a:pt x="4519" y="3470"/>
                  </a:cubicBezTo>
                  <a:close/>
                  <a:moveTo>
                    <a:pt x="13307" y="3630"/>
                  </a:moveTo>
                  <a:cubicBezTo>
                    <a:pt x="13216" y="3630"/>
                    <a:pt x="13102" y="3676"/>
                    <a:pt x="13079" y="3721"/>
                  </a:cubicBezTo>
                  <a:cubicBezTo>
                    <a:pt x="13033" y="3767"/>
                    <a:pt x="12965" y="3881"/>
                    <a:pt x="12965" y="3927"/>
                  </a:cubicBezTo>
                  <a:cubicBezTo>
                    <a:pt x="12988" y="4087"/>
                    <a:pt x="13102" y="4223"/>
                    <a:pt x="13262" y="4223"/>
                  </a:cubicBezTo>
                  <a:cubicBezTo>
                    <a:pt x="13272" y="4225"/>
                    <a:pt x="13282" y="4226"/>
                    <a:pt x="13292" y="4226"/>
                  </a:cubicBezTo>
                  <a:cubicBezTo>
                    <a:pt x="13441" y="4226"/>
                    <a:pt x="13581" y="4076"/>
                    <a:pt x="13581" y="3927"/>
                  </a:cubicBezTo>
                  <a:cubicBezTo>
                    <a:pt x="13581" y="3858"/>
                    <a:pt x="13558" y="3790"/>
                    <a:pt x="13513" y="3721"/>
                  </a:cubicBezTo>
                  <a:cubicBezTo>
                    <a:pt x="13444" y="3653"/>
                    <a:pt x="13353" y="3653"/>
                    <a:pt x="13307" y="3630"/>
                  </a:cubicBezTo>
                  <a:close/>
                  <a:moveTo>
                    <a:pt x="5843" y="3584"/>
                  </a:moveTo>
                  <a:cubicBezTo>
                    <a:pt x="5752" y="3607"/>
                    <a:pt x="5661" y="3653"/>
                    <a:pt x="5592" y="3721"/>
                  </a:cubicBezTo>
                  <a:cubicBezTo>
                    <a:pt x="5547" y="3767"/>
                    <a:pt x="5501" y="3858"/>
                    <a:pt x="5501" y="3950"/>
                  </a:cubicBezTo>
                  <a:cubicBezTo>
                    <a:pt x="5501" y="4018"/>
                    <a:pt x="5569" y="4201"/>
                    <a:pt x="5615" y="4223"/>
                  </a:cubicBezTo>
                  <a:cubicBezTo>
                    <a:pt x="5638" y="4269"/>
                    <a:pt x="5820" y="4338"/>
                    <a:pt x="5866" y="4338"/>
                  </a:cubicBezTo>
                  <a:cubicBezTo>
                    <a:pt x="5957" y="4338"/>
                    <a:pt x="6049" y="4269"/>
                    <a:pt x="6117" y="4223"/>
                  </a:cubicBezTo>
                  <a:cubicBezTo>
                    <a:pt x="6186" y="4155"/>
                    <a:pt x="6231" y="4064"/>
                    <a:pt x="6231" y="3972"/>
                  </a:cubicBezTo>
                  <a:cubicBezTo>
                    <a:pt x="6231" y="3858"/>
                    <a:pt x="6163" y="3767"/>
                    <a:pt x="6117" y="3698"/>
                  </a:cubicBezTo>
                  <a:cubicBezTo>
                    <a:pt x="6072" y="3653"/>
                    <a:pt x="5889" y="3584"/>
                    <a:pt x="5843" y="3584"/>
                  </a:cubicBezTo>
                  <a:close/>
                  <a:moveTo>
                    <a:pt x="14631" y="3790"/>
                  </a:moveTo>
                  <a:cubicBezTo>
                    <a:pt x="14563" y="3790"/>
                    <a:pt x="14494" y="3790"/>
                    <a:pt x="14426" y="3858"/>
                  </a:cubicBezTo>
                  <a:cubicBezTo>
                    <a:pt x="14380" y="3927"/>
                    <a:pt x="14334" y="3972"/>
                    <a:pt x="14357" y="4064"/>
                  </a:cubicBezTo>
                  <a:cubicBezTo>
                    <a:pt x="14357" y="4132"/>
                    <a:pt x="14357" y="4201"/>
                    <a:pt x="14426" y="4269"/>
                  </a:cubicBezTo>
                  <a:cubicBezTo>
                    <a:pt x="14482" y="4306"/>
                    <a:pt x="14522" y="4344"/>
                    <a:pt x="14573" y="4344"/>
                  </a:cubicBezTo>
                  <a:cubicBezTo>
                    <a:pt x="14584" y="4344"/>
                    <a:pt x="14596" y="4342"/>
                    <a:pt x="14608" y="4338"/>
                  </a:cubicBezTo>
                  <a:cubicBezTo>
                    <a:pt x="14700" y="4338"/>
                    <a:pt x="14768" y="4315"/>
                    <a:pt x="14814" y="4246"/>
                  </a:cubicBezTo>
                  <a:cubicBezTo>
                    <a:pt x="14882" y="4201"/>
                    <a:pt x="14882" y="4132"/>
                    <a:pt x="14882" y="4064"/>
                  </a:cubicBezTo>
                  <a:cubicBezTo>
                    <a:pt x="14882" y="3995"/>
                    <a:pt x="14882" y="3927"/>
                    <a:pt x="14814" y="3881"/>
                  </a:cubicBezTo>
                  <a:cubicBezTo>
                    <a:pt x="14768" y="3813"/>
                    <a:pt x="14722" y="3790"/>
                    <a:pt x="14631" y="3790"/>
                  </a:cubicBezTo>
                  <a:close/>
                  <a:moveTo>
                    <a:pt x="7213" y="3721"/>
                  </a:moveTo>
                  <a:cubicBezTo>
                    <a:pt x="7007" y="3721"/>
                    <a:pt x="6870" y="3858"/>
                    <a:pt x="6870" y="4064"/>
                  </a:cubicBezTo>
                  <a:cubicBezTo>
                    <a:pt x="6870" y="4269"/>
                    <a:pt x="6985" y="4406"/>
                    <a:pt x="7190" y="4406"/>
                  </a:cubicBezTo>
                  <a:cubicBezTo>
                    <a:pt x="7418" y="4406"/>
                    <a:pt x="7532" y="4269"/>
                    <a:pt x="7532" y="4064"/>
                  </a:cubicBezTo>
                  <a:cubicBezTo>
                    <a:pt x="7532" y="3972"/>
                    <a:pt x="7510" y="3881"/>
                    <a:pt x="7441" y="3813"/>
                  </a:cubicBezTo>
                  <a:cubicBezTo>
                    <a:pt x="7373" y="3744"/>
                    <a:pt x="7304" y="3721"/>
                    <a:pt x="7213" y="3721"/>
                  </a:cubicBezTo>
                  <a:close/>
                  <a:moveTo>
                    <a:pt x="15955" y="3904"/>
                  </a:moveTo>
                  <a:cubicBezTo>
                    <a:pt x="15795" y="3904"/>
                    <a:pt x="15704" y="4018"/>
                    <a:pt x="15704" y="4178"/>
                  </a:cubicBezTo>
                  <a:cubicBezTo>
                    <a:pt x="15704" y="4338"/>
                    <a:pt x="15818" y="4429"/>
                    <a:pt x="15978" y="4429"/>
                  </a:cubicBezTo>
                  <a:cubicBezTo>
                    <a:pt x="16138" y="4429"/>
                    <a:pt x="16229" y="4315"/>
                    <a:pt x="16229" y="4155"/>
                  </a:cubicBezTo>
                  <a:cubicBezTo>
                    <a:pt x="16229" y="3995"/>
                    <a:pt x="16115" y="3904"/>
                    <a:pt x="15955" y="3904"/>
                  </a:cubicBezTo>
                  <a:close/>
                  <a:moveTo>
                    <a:pt x="8560" y="3858"/>
                  </a:moveTo>
                  <a:cubicBezTo>
                    <a:pt x="8354" y="3858"/>
                    <a:pt x="8194" y="4018"/>
                    <a:pt x="8217" y="4201"/>
                  </a:cubicBezTo>
                  <a:cubicBezTo>
                    <a:pt x="8217" y="4383"/>
                    <a:pt x="8331" y="4520"/>
                    <a:pt x="8537" y="4520"/>
                  </a:cubicBezTo>
                  <a:cubicBezTo>
                    <a:pt x="8550" y="4522"/>
                    <a:pt x="8563" y="4523"/>
                    <a:pt x="8576" y="4523"/>
                  </a:cubicBezTo>
                  <a:cubicBezTo>
                    <a:pt x="8742" y="4523"/>
                    <a:pt x="8879" y="4391"/>
                    <a:pt x="8879" y="4201"/>
                  </a:cubicBezTo>
                  <a:cubicBezTo>
                    <a:pt x="8879" y="4018"/>
                    <a:pt x="8742" y="3858"/>
                    <a:pt x="8560" y="3858"/>
                  </a:cubicBezTo>
                  <a:close/>
                  <a:moveTo>
                    <a:pt x="1438" y="3995"/>
                  </a:moveTo>
                  <a:cubicBezTo>
                    <a:pt x="1438" y="4018"/>
                    <a:pt x="1438" y="4018"/>
                    <a:pt x="1438" y="4018"/>
                  </a:cubicBezTo>
                  <a:cubicBezTo>
                    <a:pt x="1324" y="4178"/>
                    <a:pt x="1233" y="4338"/>
                    <a:pt x="1141" y="4497"/>
                  </a:cubicBezTo>
                  <a:cubicBezTo>
                    <a:pt x="1118" y="4543"/>
                    <a:pt x="1118" y="4566"/>
                    <a:pt x="1096" y="4589"/>
                  </a:cubicBezTo>
                  <a:cubicBezTo>
                    <a:pt x="1141" y="4589"/>
                    <a:pt x="1164" y="4566"/>
                    <a:pt x="1187" y="4566"/>
                  </a:cubicBezTo>
                  <a:lnTo>
                    <a:pt x="1210" y="4566"/>
                  </a:lnTo>
                  <a:cubicBezTo>
                    <a:pt x="1301" y="4566"/>
                    <a:pt x="1347" y="4520"/>
                    <a:pt x="1415" y="4452"/>
                  </a:cubicBezTo>
                  <a:cubicBezTo>
                    <a:pt x="1484" y="4406"/>
                    <a:pt x="1484" y="4315"/>
                    <a:pt x="1506" y="4246"/>
                  </a:cubicBezTo>
                  <a:cubicBezTo>
                    <a:pt x="1529" y="4155"/>
                    <a:pt x="1461" y="4109"/>
                    <a:pt x="1484" y="4041"/>
                  </a:cubicBezTo>
                  <a:cubicBezTo>
                    <a:pt x="1484" y="4018"/>
                    <a:pt x="1461" y="4018"/>
                    <a:pt x="1438" y="3995"/>
                  </a:cubicBezTo>
                  <a:close/>
                  <a:moveTo>
                    <a:pt x="9879" y="3970"/>
                  </a:moveTo>
                  <a:cubicBezTo>
                    <a:pt x="9726" y="3970"/>
                    <a:pt x="9563" y="4141"/>
                    <a:pt x="9541" y="4292"/>
                  </a:cubicBezTo>
                  <a:cubicBezTo>
                    <a:pt x="9541" y="4452"/>
                    <a:pt x="9724" y="4634"/>
                    <a:pt x="9883" y="4634"/>
                  </a:cubicBezTo>
                  <a:cubicBezTo>
                    <a:pt x="10043" y="4634"/>
                    <a:pt x="10226" y="4475"/>
                    <a:pt x="10226" y="4315"/>
                  </a:cubicBezTo>
                  <a:cubicBezTo>
                    <a:pt x="10226" y="4155"/>
                    <a:pt x="10066" y="3972"/>
                    <a:pt x="9906" y="3972"/>
                  </a:cubicBezTo>
                  <a:cubicBezTo>
                    <a:pt x="9897" y="3971"/>
                    <a:pt x="9888" y="3970"/>
                    <a:pt x="9879" y="3970"/>
                  </a:cubicBezTo>
                  <a:close/>
                  <a:moveTo>
                    <a:pt x="2504" y="3970"/>
                  </a:moveTo>
                  <a:cubicBezTo>
                    <a:pt x="2491" y="3970"/>
                    <a:pt x="2478" y="3971"/>
                    <a:pt x="2465" y="3972"/>
                  </a:cubicBezTo>
                  <a:cubicBezTo>
                    <a:pt x="2453" y="3971"/>
                    <a:pt x="2442" y="3970"/>
                    <a:pt x="2430" y="3970"/>
                  </a:cubicBezTo>
                  <a:cubicBezTo>
                    <a:pt x="2242" y="3970"/>
                    <a:pt x="2100" y="4144"/>
                    <a:pt x="2100" y="4338"/>
                  </a:cubicBezTo>
                  <a:cubicBezTo>
                    <a:pt x="2100" y="4543"/>
                    <a:pt x="2260" y="4703"/>
                    <a:pt x="2465" y="4703"/>
                  </a:cubicBezTo>
                  <a:cubicBezTo>
                    <a:pt x="2671" y="4703"/>
                    <a:pt x="2830" y="4543"/>
                    <a:pt x="2853" y="4338"/>
                  </a:cubicBezTo>
                  <a:cubicBezTo>
                    <a:pt x="2853" y="4124"/>
                    <a:pt x="2693" y="3970"/>
                    <a:pt x="2504" y="3970"/>
                  </a:cubicBezTo>
                  <a:close/>
                  <a:moveTo>
                    <a:pt x="11291" y="4117"/>
                  </a:moveTo>
                  <a:cubicBezTo>
                    <a:pt x="11271" y="4117"/>
                    <a:pt x="11251" y="4122"/>
                    <a:pt x="11230" y="4132"/>
                  </a:cubicBezTo>
                  <a:cubicBezTo>
                    <a:pt x="11213" y="4123"/>
                    <a:pt x="11195" y="4120"/>
                    <a:pt x="11178" y="4120"/>
                  </a:cubicBezTo>
                  <a:cubicBezTo>
                    <a:pt x="11106" y="4120"/>
                    <a:pt x="11039" y="4187"/>
                    <a:pt x="11002" y="4223"/>
                  </a:cubicBezTo>
                  <a:cubicBezTo>
                    <a:pt x="10956" y="4269"/>
                    <a:pt x="10933" y="4360"/>
                    <a:pt x="10911" y="4429"/>
                  </a:cubicBezTo>
                  <a:cubicBezTo>
                    <a:pt x="10911" y="4543"/>
                    <a:pt x="10956" y="4611"/>
                    <a:pt x="11002" y="4657"/>
                  </a:cubicBezTo>
                  <a:cubicBezTo>
                    <a:pt x="11047" y="4703"/>
                    <a:pt x="11139" y="4748"/>
                    <a:pt x="11230" y="4748"/>
                  </a:cubicBezTo>
                  <a:cubicBezTo>
                    <a:pt x="11321" y="4726"/>
                    <a:pt x="11390" y="4703"/>
                    <a:pt x="11458" y="4657"/>
                  </a:cubicBezTo>
                  <a:cubicBezTo>
                    <a:pt x="11504" y="4589"/>
                    <a:pt x="11550" y="4520"/>
                    <a:pt x="11550" y="4429"/>
                  </a:cubicBezTo>
                  <a:cubicBezTo>
                    <a:pt x="11527" y="4338"/>
                    <a:pt x="11504" y="4269"/>
                    <a:pt x="11458" y="4223"/>
                  </a:cubicBezTo>
                  <a:cubicBezTo>
                    <a:pt x="11423" y="4170"/>
                    <a:pt x="11360" y="4117"/>
                    <a:pt x="11291" y="4117"/>
                  </a:cubicBezTo>
                  <a:close/>
                  <a:moveTo>
                    <a:pt x="3812" y="4064"/>
                  </a:moveTo>
                  <a:cubicBezTo>
                    <a:pt x="3606" y="4064"/>
                    <a:pt x="3447" y="4223"/>
                    <a:pt x="3447" y="4429"/>
                  </a:cubicBezTo>
                  <a:cubicBezTo>
                    <a:pt x="3447" y="4657"/>
                    <a:pt x="3606" y="4794"/>
                    <a:pt x="3812" y="4794"/>
                  </a:cubicBezTo>
                  <a:cubicBezTo>
                    <a:pt x="3825" y="4796"/>
                    <a:pt x="3838" y="4796"/>
                    <a:pt x="3851" y="4796"/>
                  </a:cubicBezTo>
                  <a:cubicBezTo>
                    <a:pt x="4037" y="4796"/>
                    <a:pt x="4177" y="4643"/>
                    <a:pt x="4177" y="4429"/>
                  </a:cubicBezTo>
                  <a:cubicBezTo>
                    <a:pt x="4177" y="4223"/>
                    <a:pt x="4017" y="4064"/>
                    <a:pt x="3812" y="4064"/>
                  </a:cubicBezTo>
                  <a:close/>
                  <a:moveTo>
                    <a:pt x="12554" y="4223"/>
                  </a:moveTo>
                  <a:cubicBezTo>
                    <a:pt x="12394" y="4223"/>
                    <a:pt x="12234" y="4360"/>
                    <a:pt x="12234" y="4520"/>
                  </a:cubicBezTo>
                  <a:cubicBezTo>
                    <a:pt x="12234" y="4680"/>
                    <a:pt x="12371" y="4840"/>
                    <a:pt x="12531" y="4840"/>
                  </a:cubicBezTo>
                  <a:cubicBezTo>
                    <a:pt x="12691" y="4840"/>
                    <a:pt x="12851" y="4703"/>
                    <a:pt x="12851" y="4543"/>
                  </a:cubicBezTo>
                  <a:cubicBezTo>
                    <a:pt x="12851" y="4383"/>
                    <a:pt x="12714" y="4223"/>
                    <a:pt x="12554" y="4223"/>
                  </a:cubicBezTo>
                  <a:close/>
                  <a:moveTo>
                    <a:pt x="13936" y="4400"/>
                  </a:moveTo>
                  <a:cubicBezTo>
                    <a:pt x="13925" y="4400"/>
                    <a:pt x="13913" y="4402"/>
                    <a:pt x="13901" y="4406"/>
                  </a:cubicBezTo>
                  <a:cubicBezTo>
                    <a:pt x="13809" y="4406"/>
                    <a:pt x="13741" y="4406"/>
                    <a:pt x="13695" y="4475"/>
                  </a:cubicBezTo>
                  <a:cubicBezTo>
                    <a:pt x="13650" y="4520"/>
                    <a:pt x="13581" y="4566"/>
                    <a:pt x="13627" y="4657"/>
                  </a:cubicBezTo>
                  <a:cubicBezTo>
                    <a:pt x="13604" y="4748"/>
                    <a:pt x="13627" y="4794"/>
                    <a:pt x="13695" y="4863"/>
                  </a:cubicBezTo>
                  <a:cubicBezTo>
                    <a:pt x="13741" y="4908"/>
                    <a:pt x="13809" y="4931"/>
                    <a:pt x="13878" y="4931"/>
                  </a:cubicBezTo>
                  <a:cubicBezTo>
                    <a:pt x="13946" y="4931"/>
                    <a:pt x="14015" y="4931"/>
                    <a:pt x="14060" y="4863"/>
                  </a:cubicBezTo>
                  <a:cubicBezTo>
                    <a:pt x="14129" y="4817"/>
                    <a:pt x="14152" y="4771"/>
                    <a:pt x="14152" y="4680"/>
                  </a:cubicBezTo>
                  <a:cubicBezTo>
                    <a:pt x="14152" y="4611"/>
                    <a:pt x="14152" y="4543"/>
                    <a:pt x="14083" y="4475"/>
                  </a:cubicBezTo>
                  <a:cubicBezTo>
                    <a:pt x="14027" y="4437"/>
                    <a:pt x="13987" y="4400"/>
                    <a:pt x="13936" y="4400"/>
                  </a:cubicBezTo>
                  <a:close/>
                  <a:moveTo>
                    <a:pt x="5161" y="4197"/>
                  </a:moveTo>
                  <a:cubicBezTo>
                    <a:pt x="5152" y="4197"/>
                    <a:pt x="5143" y="4198"/>
                    <a:pt x="5136" y="4201"/>
                  </a:cubicBezTo>
                  <a:cubicBezTo>
                    <a:pt x="5067" y="4223"/>
                    <a:pt x="4953" y="4246"/>
                    <a:pt x="4885" y="4315"/>
                  </a:cubicBezTo>
                  <a:cubicBezTo>
                    <a:pt x="4816" y="4383"/>
                    <a:pt x="4816" y="4475"/>
                    <a:pt x="4771" y="4566"/>
                  </a:cubicBezTo>
                  <a:cubicBezTo>
                    <a:pt x="4816" y="4657"/>
                    <a:pt x="4816" y="4771"/>
                    <a:pt x="4907" y="4840"/>
                  </a:cubicBezTo>
                  <a:cubicBezTo>
                    <a:pt x="4948" y="4860"/>
                    <a:pt x="5079" y="4935"/>
                    <a:pt x="5140" y="4935"/>
                  </a:cubicBezTo>
                  <a:cubicBezTo>
                    <a:pt x="5147" y="4935"/>
                    <a:pt x="5154" y="4934"/>
                    <a:pt x="5159" y="4931"/>
                  </a:cubicBezTo>
                  <a:cubicBezTo>
                    <a:pt x="5250" y="4908"/>
                    <a:pt x="5341" y="4908"/>
                    <a:pt x="5410" y="4817"/>
                  </a:cubicBezTo>
                  <a:cubicBezTo>
                    <a:pt x="5478" y="4748"/>
                    <a:pt x="5524" y="4657"/>
                    <a:pt x="5524" y="4566"/>
                  </a:cubicBezTo>
                  <a:cubicBezTo>
                    <a:pt x="5524" y="4475"/>
                    <a:pt x="5478" y="4360"/>
                    <a:pt x="5410" y="4292"/>
                  </a:cubicBezTo>
                  <a:cubicBezTo>
                    <a:pt x="5369" y="4272"/>
                    <a:pt x="5238" y="4197"/>
                    <a:pt x="5161" y="4197"/>
                  </a:cubicBezTo>
                  <a:close/>
                  <a:moveTo>
                    <a:pt x="6482" y="4338"/>
                  </a:moveTo>
                  <a:cubicBezTo>
                    <a:pt x="6254" y="4338"/>
                    <a:pt x="6117" y="4452"/>
                    <a:pt x="6117" y="4657"/>
                  </a:cubicBezTo>
                  <a:cubicBezTo>
                    <a:pt x="6117" y="4885"/>
                    <a:pt x="6254" y="5000"/>
                    <a:pt x="6460" y="5000"/>
                  </a:cubicBezTo>
                  <a:cubicBezTo>
                    <a:pt x="6665" y="5000"/>
                    <a:pt x="6802" y="4885"/>
                    <a:pt x="6802" y="4680"/>
                  </a:cubicBezTo>
                  <a:cubicBezTo>
                    <a:pt x="6802" y="4589"/>
                    <a:pt x="6779" y="4497"/>
                    <a:pt x="6711" y="4429"/>
                  </a:cubicBezTo>
                  <a:cubicBezTo>
                    <a:pt x="6642" y="4360"/>
                    <a:pt x="6574" y="4338"/>
                    <a:pt x="6482" y="4338"/>
                  </a:cubicBezTo>
                  <a:close/>
                  <a:moveTo>
                    <a:pt x="15224" y="4497"/>
                  </a:moveTo>
                  <a:cubicBezTo>
                    <a:pt x="15065" y="4497"/>
                    <a:pt x="14951" y="4611"/>
                    <a:pt x="14951" y="4771"/>
                  </a:cubicBezTo>
                  <a:cubicBezTo>
                    <a:pt x="14951" y="4931"/>
                    <a:pt x="15065" y="5045"/>
                    <a:pt x="15224" y="5045"/>
                  </a:cubicBezTo>
                  <a:cubicBezTo>
                    <a:pt x="15384" y="5045"/>
                    <a:pt x="15498" y="4931"/>
                    <a:pt x="15498" y="4771"/>
                  </a:cubicBezTo>
                  <a:cubicBezTo>
                    <a:pt x="15498" y="4611"/>
                    <a:pt x="15384" y="4497"/>
                    <a:pt x="15224" y="4497"/>
                  </a:cubicBezTo>
                  <a:close/>
                  <a:moveTo>
                    <a:pt x="7806" y="4475"/>
                  </a:moveTo>
                  <a:cubicBezTo>
                    <a:pt x="7601" y="4475"/>
                    <a:pt x="7464" y="4611"/>
                    <a:pt x="7464" y="4817"/>
                  </a:cubicBezTo>
                  <a:cubicBezTo>
                    <a:pt x="7487" y="5022"/>
                    <a:pt x="7624" y="5136"/>
                    <a:pt x="7829" y="5136"/>
                  </a:cubicBezTo>
                  <a:cubicBezTo>
                    <a:pt x="7989" y="5136"/>
                    <a:pt x="8149" y="4977"/>
                    <a:pt x="8149" y="4794"/>
                  </a:cubicBezTo>
                  <a:cubicBezTo>
                    <a:pt x="8149" y="4611"/>
                    <a:pt x="7989" y="4475"/>
                    <a:pt x="7806" y="4475"/>
                  </a:cubicBezTo>
                  <a:close/>
                  <a:moveTo>
                    <a:pt x="16526" y="4634"/>
                  </a:moveTo>
                  <a:cubicBezTo>
                    <a:pt x="16411" y="4680"/>
                    <a:pt x="16343" y="4748"/>
                    <a:pt x="16297" y="4863"/>
                  </a:cubicBezTo>
                  <a:cubicBezTo>
                    <a:pt x="16274" y="4977"/>
                    <a:pt x="16343" y="5045"/>
                    <a:pt x="16434" y="5114"/>
                  </a:cubicBezTo>
                  <a:cubicBezTo>
                    <a:pt x="16472" y="5152"/>
                    <a:pt x="16522" y="5170"/>
                    <a:pt x="16573" y="5170"/>
                  </a:cubicBezTo>
                  <a:cubicBezTo>
                    <a:pt x="16643" y="5170"/>
                    <a:pt x="16714" y="5134"/>
                    <a:pt x="16754" y="5068"/>
                  </a:cubicBezTo>
                  <a:cubicBezTo>
                    <a:pt x="16777" y="5045"/>
                    <a:pt x="16777" y="5000"/>
                    <a:pt x="16754" y="4977"/>
                  </a:cubicBezTo>
                  <a:cubicBezTo>
                    <a:pt x="16708" y="4863"/>
                    <a:pt x="16662" y="4771"/>
                    <a:pt x="16594" y="4680"/>
                  </a:cubicBezTo>
                  <a:cubicBezTo>
                    <a:pt x="16594" y="4657"/>
                    <a:pt x="16594" y="4634"/>
                    <a:pt x="16571" y="4634"/>
                  </a:cubicBezTo>
                  <a:close/>
                  <a:moveTo>
                    <a:pt x="9153" y="4566"/>
                  </a:moveTo>
                  <a:cubicBezTo>
                    <a:pt x="8993" y="4566"/>
                    <a:pt x="8811" y="4748"/>
                    <a:pt x="8811" y="4908"/>
                  </a:cubicBezTo>
                  <a:cubicBezTo>
                    <a:pt x="8811" y="5059"/>
                    <a:pt x="8973" y="5230"/>
                    <a:pt x="9125" y="5230"/>
                  </a:cubicBezTo>
                  <a:cubicBezTo>
                    <a:pt x="9135" y="5230"/>
                    <a:pt x="9144" y="5229"/>
                    <a:pt x="9153" y="5228"/>
                  </a:cubicBezTo>
                  <a:cubicBezTo>
                    <a:pt x="9313" y="5228"/>
                    <a:pt x="9495" y="5045"/>
                    <a:pt x="9495" y="4885"/>
                  </a:cubicBezTo>
                  <a:cubicBezTo>
                    <a:pt x="9473" y="4726"/>
                    <a:pt x="9290" y="4566"/>
                    <a:pt x="9153" y="4566"/>
                  </a:cubicBezTo>
                  <a:close/>
                  <a:moveTo>
                    <a:pt x="1735" y="4566"/>
                  </a:moveTo>
                  <a:cubicBezTo>
                    <a:pt x="1529" y="4566"/>
                    <a:pt x="1347" y="4726"/>
                    <a:pt x="1370" y="4954"/>
                  </a:cubicBezTo>
                  <a:cubicBezTo>
                    <a:pt x="1347" y="5159"/>
                    <a:pt x="1529" y="5319"/>
                    <a:pt x="1735" y="5319"/>
                  </a:cubicBezTo>
                  <a:cubicBezTo>
                    <a:pt x="1963" y="5296"/>
                    <a:pt x="2100" y="5136"/>
                    <a:pt x="2100" y="4931"/>
                  </a:cubicBezTo>
                  <a:cubicBezTo>
                    <a:pt x="2100" y="4726"/>
                    <a:pt x="1940" y="4566"/>
                    <a:pt x="1735" y="4566"/>
                  </a:cubicBezTo>
                  <a:close/>
                  <a:moveTo>
                    <a:pt x="10477" y="4726"/>
                  </a:moveTo>
                  <a:cubicBezTo>
                    <a:pt x="10271" y="4726"/>
                    <a:pt x="10180" y="4840"/>
                    <a:pt x="10180" y="5045"/>
                  </a:cubicBezTo>
                  <a:cubicBezTo>
                    <a:pt x="10180" y="5251"/>
                    <a:pt x="10294" y="5342"/>
                    <a:pt x="10500" y="5342"/>
                  </a:cubicBezTo>
                  <a:cubicBezTo>
                    <a:pt x="10705" y="5342"/>
                    <a:pt x="10796" y="5251"/>
                    <a:pt x="10796" y="5045"/>
                  </a:cubicBezTo>
                  <a:cubicBezTo>
                    <a:pt x="10796" y="4817"/>
                    <a:pt x="10705" y="4726"/>
                    <a:pt x="10477" y="4726"/>
                  </a:cubicBezTo>
                  <a:close/>
                  <a:moveTo>
                    <a:pt x="3022" y="4698"/>
                  </a:moveTo>
                  <a:cubicBezTo>
                    <a:pt x="2943" y="4698"/>
                    <a:pt x="2867" y="4758"/>
                    <a:pt x="2808" y="4817"/>
                  </a:cubicBezTo>
                  <a:cubicBezTo>
                    <a:pt x="2739" y="4885"/>
                    <a:pt x="2693" y="4954"/>
                    <a:pt x="2693" y="5068"/>
                  </a:cubicBezTo>
                  <a:cubicBezTo>
                    <a:pt x="2716" y="5296"/>
                    <a:pt x="2853" y="5433"/>
                    <a:pt x="3081" y="5433"/>
                  </a:cubicBezTo>
                  <a:cubicBezTo>
                    <a:pt x="3196" y="5433"/>
                    <a:pt x="3264" y="5410"/>
                    <a:pt x="3333" y="5319"/>
                  </a:cubicBezTo>
                  <a:cubicBezTo>
                    <a:pt x="3424" y="5251"/>
                    <a:pt x="3447" y="5159"/>
                    <a:pt x="3447" y="5045"/>
                  </a:cubicBezTo>
                  <a:cubicBezTo>
                    <a:pt x="3447" y="4863"/>
                    <a:pt x="3287" y="4703"/>
                    <a:pt x="3059" y="4703"/>
                  </a:cubicBezTo>
                  <a:cubicBezTo>
                    <a:pt x="3046" y="4700"/>
                    <a:pt x="3034" y="4698"/>
                    <a:pt x="3022" y="4698"/>
                  </a:cubicBezTo>
                  <a:close/>
                  <a:moveTo>
                    <a:pt x="11824" y="4840"/>
                  </a:moveTo>
                  <a:cubicBezTo>
                    <a:pt x="11664" y="4840"/>
                    <a:pt x="11527" y="4977"/>
                    <a:pt x="11527" y="5136"/>
                  </a:cubicBezTo>
                  <a:cubicBezTo>
                    <a:pt x="11527" y="5296"/>
                    <a:pt x="11687" y="5433"/>
                    <a:pt x="11846" y="5433"/>
                  </a:cubicBezTo>
                  <a:cubicBezTo>
                    <a:pt x="12006" y="5433"/>
                    <a:pt x="12143" y="5296"/>
                    <a:pt x="12143" y="5114"/>
                  </a:cubicBezTo>
                  <a:cubicBezTo>
                    <a:pt x="12143" y="4977"/>
                    <a:pt x="11983" y="4840"/>
                    <a:pt x="11824" y="4840"/>
                  </a:cubicBezTo>
                  <a:close/>
                  <a:moveTo>
                    <a:pt x="4405" y="4794"/>
                  </a:moveTo>
                  <a:cubicBezTo>
                    <a:pt x="4314" y="4817"/>
                    <a:pt x="4223" y="4840"/>
                    <a:pt x="4154" y="4931"/>
                  </a:cubicBezTo>
                  <a:cubicBezTo>
                    <a:pt x="4086" y="5000"/>
                    <a:pt x="4040" y="5091"/>
                    <a:pt x="4063" y="5182"/>
                  </a:cubicBezTo>
                  <a:cubicBezTo>
                    <a:pt x="4063" y="5273"/>
                    <a:pt x="4086" y="5365"/>
                    <a:pt x="4154" y="5433"/>
                  </a:cubicBezTo>
                  <a:cubicBezTo>
                    <a:pt x="4223" y="5502"/>
                    <a:pt x="4337" y="5502"/>
                    <a:pt x="4428" y="5547"/>
                  </a:cubicBezTo>
                  <a:cubicBezTo>
                    <a:pt x="4519" y="5502"/>
                    <a:pt x="4611" y="5502"/>
                    <a:pt x="4679" y="5410"/>
                  </a:cubicBezTo>
                  <a:cubicBezTo>
                    <a:pt x="4748" y="5342"/>
                    <a:pt x="4793" y="5251"/>
                    <a:pt x="4771" y="5159"/>
                  </a:cubicBezTo>
                  <a:cubicBezTo>
                    <a:pt x="4771" y="5068"/>
                    <a:pt x="4748" y="4977"/>
                    <a:pt x="4679" y="4908"/>
                  </a:cubicBezTo>
                  <a:cubicBezTo>
                    <a:pt x="4634" y="4863"/>
                    <a:pt x="4451" y="4794"/>
                    <a:pt x="4405" y="4794"/>
                  </a:cubicBezTo>
                  <a:close/>
                  <a:moveTo>
                    <a:pt x="13170" y="4977"/>
                  </a:moveTo>
                  <a:cubicBezTo>
                    <a:pt x="13102" y="5000"/>
                    <a:pt x="13033" y="5022"/>
                    <a:pt x="12965" y="5068"/>
                  </a:cubicBezTo>
                  <a:cubicBezTo>
                    <a:pt x="12919" y="5114"/>
                    <a:pt x="12873" y="5205"/>
                    <a:pt x="12873" y="5273"/>
                  </a:cubicBezTo>
                  <a:cubicBezTo>
                    <a:pt x="12873" y="5342"/>
                    <a:pt x="12919" y="5410"/>
                    <a:pt x="12965" y="5456"/>
                  </a:cubicBezTo>
                  <a:cubicBezTo>
                    <a:pt x="13010" y="5525"/>
                    <a:pt x="13102" y="5570"/>
                    <a:pt x="13170" y="5570"/>
                  </a:cubicBezTo>
                  <a:cubicBezTo>
                    <a:pt x="13239" y="5570"/>
                    <a:pt x="13330" y="5525"/>
                    <a:pt x="13376" y="5479"/>
                  </a:cubicBezTo>
                  <a:cubicBezTo>
                    <a:pt x="13421" y="5433"/>
                    <a:pt x="13467" y="5342"/>
                    <a:pt x="13467" y="5273"/>
                  </a:cubicBezTo>
                  <a:cubicBezTo>
                    <a:pt x="13467" y="5205"/>
                    <a:pt x="13444" y="5114"/>
                    <a:pt x="13398" y="5068"/>
                  </a:cubicBezTo>
                  <a:cubicBezTo>
                    <a:pt x="13330" y="5022"/>
                    <a:pt x="13262" y="5000"/>
                    <a:pt x="13170" y="4977"/>
                  </a:cubicBezTo>
                  <a:close/>
                  <a:moveTo>
                    <a:pt x="5775" y="4977"/>
                  </a:moveTo>
                  <a:cubicBezTo>
                    <a:pt x="5547" y="4977"/>
                    <a:pt x="5432" y="5091"/>
                    <a:pt x="5432" y="5296"/>
                  </a:cubicBezTo>
                  <a:cubicBezTo>
                    <a:pt x="5432" y="5502"/>
                    <a:pt x="5547" y="5639"/>
                    <a:pt x="5752" y="5639"/>
                  </a:cubicBezTo>
                  <a:cubicBezTo>
                    <a:pt x="5957" y="5639"/>
                    <a:pt x="6094" y="5525"/>
                    <a:pt x="6094" y="5296"/>
                  </a:cubicBezTo>
                  <a:cubicBezTo>
                    <a:pt x="6094" y="5205"/>
                    <a:pt x="6072" y="5136"/>
                    <a:pt x="6003" y="5068"/>
                  </a:cubicBezTo>
                  <a:cubicBezTo>
                    <a:pt x="5935" y="5000"/>
                    <a:pt x="5866" y="4977"/>
                    <a:pt x="5775" y="4977"/>
                  </a:cubicBezTo>
                  <a:close/>
                  <a:moveTo>
                    <a:pt x="14517" y="5114"/>
                  </a:moveTo>
                  <a:cubicBezTo>
                    <a:pt x="14357" y="5114"/>
                    <a:pt x="14243" y="5205"/>
                    <a:pt x="14243" y="5388"/>
                  </a:cubicBezTo>
                  <a:cubicBezTo>
                    <a:pt x="14243" y="5525"/>
                    <a:pt x="14357" y="5639"/>
                    <a:pt x="14517" y="5639"/>
                  </a:cubicBezTo>
                  <a:cubicBezTo>
                    <a:pt x="14677" y="5639"/>
                    <a:pt x="14791" y="5547"/>
                    <a:pt x="14791" y="5388"/>
                  </a:cubicBezTo>
                  <a:cubicBezTo>
                    <a:pt x="14791" y="5205"/>
                    <a:pt x="14677" y="5114"/>
                    <a:pt x="14517" y="5114"/>
                  </a:cubicBezTo>
                  <a:close/>
                  <a:moveTo>
                    <a:pt x="7122" y="5068"/>
                  </a:moveTo>
                  <a:cubicBezTo>
                    <a:pt x="6916" y="5068"/>
                    <a:pt x="6779" y="5205"/>
                    <a:pt x="6756" y="5410"/>
                  </a:cubicBezTo>
                  <a:cubicBezTo>
                    <a:pt x="6756" y="5593"/>
                    <a:pt x="6916" y="5730"/>
                    <a:pt x="7099" y="5753"/>
                  </a:cubicBezTo>
                  <a:cubicBezTo>
                    <a:pt x="7281" y="5753"/>
                    <a:pt x="7441" y="5593"/>
                    <a:pt x="7441" y="5410"/>
                  </a:cubicBezTo>
                  <a:cubicBezTo>
                    <a:pt x="7441" y="5228"/>
                    <a:pt x="7304" y="5091"/>
                    <a:pt x="7122" y="5068"/>
                  </a:cubicBezTo>
                  <a:close/>
                  <a:moveTo>
                    <a:pt x="15841" y="5228"/>
                  </a:moveTo>
                  <a:cubicBezTo>
                    <a:pt x="15727" y="5228"/>
                    <a:pt x="15567" y="5388"/>
                    <a:pt x="15567" y="5502"/>
                  </a:cubicBezTo>
                  <a:cubicBezTo>
                    <a:pt x="15544" y="5616"/>
                    <a:pt x="15727" y="5776"/>
                    <a:pt x="15841" y="5776"/>
                  </a:cubicBezTo>
                  <a:cubicBezTo>
                    <a:pt x="15955" y="5776"/>
                    <a:pt x="16092" y="5639"/>
                    <a:pt x="16092" y="5525"/>
                  </a:cubicBezTo>
                  <a:cubicBezTo>
                    <a:pt x="16115" y="5410"/>
                    <a:pt x="15955" y="5251"/>
                    <a:pt x="15841" y="5228"/>
                  </a:cubicBezTo>
                  <a:close/>
                  <a:moveTo>
                    <a:pt x="16982" y="5502"/>
                  </a:moveTo>
                  <a:cubicBezTo>
                    <a:pt x="16959" y="5502"/>
                    <a:pt x="16936" y="5525"/>
                    <a:pt x="16936" y="5525"/>
                  </a:cubicBezTo>
                  <a:cubicBezTo>
                    <a:pt x="16936" y="5547"/>
                    <a:pt x="16936" y="5570"/>
                    <a:pt x="16936" y="5593"/>
                  </a:cubicBezTo>
                  <a:cubicBezTo>
                    <a:pt x="16936" y="5730"/>
                    <a:pt x="16959" y="5776"/>
                    <a:pt x="17073" y="5821"/>
                  </a:cubicBezTo>
                  <a:cubicBezTo>
                    <a:pt x="17073" y="5821"/>
                    <a:pt x="17096" y="5844"/>
                    <a:pt x="17096" y="5844"/>
                  </a:cubicBezTo>
                  <a:cubicBezTo>
                    <a:pt x="17096" y="5821"/>
                    <a:pt x="17119" y="5798"/>
                    <a:pt x="17096" y="5798"/>
                  </a:cubicBezTo>
                  <a:cubicBezTo>
                    <a:pt x="17073" y="5707"/>
                    <a:pt x="17028" y="5616"/>
                    <a:pt x="17005" y="5525"/>
                  </a:cubicBezTo>
                  <a:cubicBezTo>
                    <a:pt x="17005" y="5502"/>
                    <a:pt x="16982" y="5502"/>
                    <a:pt x="16982" y="5502"/>
                  </a:cubicBezTo>
                  <a:close/>
                  <a:moveTo>
                    <a:pt x="8423" y="5205"/>
                  </a:moveTo>
                  <a:cubicBezTo>
                    <a:pt x="8263" y="5205"/>
                    <a:pt x="8080" y="5365"/>
                    <a:pt x="8080" y="5525"/>
                  </a:cubicBezTo>
                  <a:cubicBezTo>
                    <a:pt x="8057" y="5684"/>
                    <a:pt x="8240" y="5867"/>
                    <a:pt x="8400" y="5867"/>
                  </a:cubicBezTo>
                  <a:cubicBezTo>
                    <a:pt x="8409" y="5868"/>
                    <a:pt x="8418" y="5869"/>
                    <a:pt x="8427" y="5869"/>
                  </a:cubicBezTo>
                  <a:cubicBezTo>
                    <a:pt x="8580" y="5869"/>
                    <a:pt x="8742" y="5698"/>
                    <a:pt x="8742" y="5547"/>
                  </a:cubicBezTo>
                  <a:cubicBezTo>
                    <a:pt x="8765" y="5388"/>
                    <a:pt x="8582" y="5205"/>
                    <a:pt x="8423" y="5205"/>
                  </a:cubicBezTo>
                  <a:close/>
                  <a:moveTo>
                    <a:pt x="1050" y="5159"/>
                  </a:moveTo>
                  <a:cubicBezTo>
                    <a:pt x="1027" y="5171"/>
                    <a:pt x="1010" y="5171"/>
                    <a:pt x="993" y="5171"/>
                  </a:cubicBezTo>
                  <a:cubicBezTo>
                    <a:pt x="976" y="5171"/>
                    <a:pt x="959" y="5171"/>
                    <a:pt x="936" y="5182"/>
                  </a:cubicBezTo>
                  <a:cubicBezTo>
                    <a:pt x="867" y="5182"/>
                    <a:pt x="799" y="5228"/>
                    <a:pt x="753" y="5319"/>
                  </a:cubicBezTo>
                  <a:cubicBezTo>
                    <a:pt x="753" y="5342"/>
                    <a:pt x="708" y="5388"/>
                    <a:pt x="708" y="5410"/>
                  </a:cubicBezTo>
                  <a:cubicBezTo>
                    <a:pt x="639" y="5547"/>
                    <a:pt x="616" y="5639"/>
                    <a:pt x="730" y="5798"/>
                  </a:cubicBezTo>
                  <a:cubicBezTo>
                    <a:pt x="776" y="5867"/>
                    <a:pt x="867" y="5913"/>
                    <a:pt x="959" y="5913"/>
                  </a:cubicBezTo>
                  <a:lnTo>
                    <a:pt x="1118" y="5913"/>
                  </a:lnTo>
                  <a:cubicBezTo>
                    <a:pt x="1141" y="5913"/>
                    <a:pt x="1164" y="5913"/>
                    <a:pt x="1187" y="5890"/>
                  </a:cubicBezTo>
                  <a:cubicBezTo>
                    <a:pt x="1324" y="5798"/>
                    <a:pt x="1415" y="5707"/>
                    <a:pt x="1392" y="5547"/>
                  </a:cubicBezTo>
                  <a:cubicBezTo>
                    <a:pt x="1392" y="5547"/>
                    <a:pt x="1392" y="5525"/>
                    <a:pt x="1392" y="5525"/>
                  </a:cubicBezTo>
                  <a:cubicBezTo>
                    <a:pt x="1415" y="5410"/>
                    <a:pt x="1370" y="5342"/>
                    <a:pt x="1301" y="5273"/>
                  </a:cubicBezTo>
                  <a:cubicBezTo>
                    <a:pt x="1233" y="5205"/>
                    <a:pt x="1141" y="5159"/>
                    <a:pt x="1050" y="5159"/>
                  </a:cubicBezTo>
                  <a:close/>
                  <a:moveTo>
                    <a:pt x="9746" y="5342"/>
                  </a:moveTo>
                  <a:cubicBezTo>
                    <a:pt x="9541" y="5342"/>
                    <a:pt x="9450" y="5433"/>
                    <a:pt x="9450" y="5639"/>
                  </a:cubicBezTo>
                  <a:cubicBezTo>
                    <a:pt x="9450" y="5844"/>
                    <a:pt x="9541" y="5935"/>
                    <a:pt x="9769" y="5935"/>
                  </a:cubicBezTo>
                  <a:cubicBezTo>
                    <a:pt x="9952" y="5935"/>
                    <a:pt x="10066" y="5844"/>
                    <a:pt x="10066" y="5639"/>
                  </a:cubicBezTo>
                  <a:cubicBezTo>
                    <a:pt x="10066" y="5433"/>
                    <a:pt x="9952" y="5342"/>
                    <a:pt x="9746" y="5342"/>
                  </a:cubicBezTo>
                  <a:close/>
                  <a:moveTo>
                    <a:pt x="2351" y="5296"/>
                  </a:moveTo>
                  <a:cubicBezTo>
                    <a:pt x="2237" y="5296"/>
                    <a:pt x="2146" y="5319"/>
                    <a:pt x="2077" y="5410"/>
                  </a:cubicBezTo>
                  <a:cubicBezTo>
                    <a:pt x="2009" y="5479"/>
                    <a:pt x="1940" y="5547"/>
                    <a:pt x="1963" y="5661"/>
                  </a:cubicBezTo>
                  <a:cubicBezTo>
                    <a:pt x="1963" y="5890"/>
                    <a:pt x="2123" y="6049"/>
                    <a:pt x="2328" y="6049"/>
                  </a:cubicBezTo>
                  <a:cubicBezTo>
                    <a:pt x="2420" y="6049"/>
                    <a:pt x="2511" y="6027"/>
                    <a:pt x="2602" y="5935"/>
                  </a:cubicBezTo>
                  <a:cubicBezTo>
                    <a:pt x="2671" y="5867"/>
                    <a:pt x="2716" y="5798"/>
                    <a:pt x="2716" y="5684"/>
                  </a:cubicBezTo>
                  <a:cubicBezTo>
                    <a:pt x="2693" y="5479"/>
                    <a:pt x="2556" y="5319"/>
                    <a:pt x="2351" y="5296"/>
                  </a:cubicBezTo>
                  <a:close/>
                  <a:moveTo>
                    <a:pt x="11093" y="5479"/>
                  </a:moveTo>
                  <a:cubicBezTo>
                    <a:pt x="10933" y="5479"/>
                    <a:pt x="10796" y="5616"/>
                    <a:pt x="10796" y="5776"/>
                  </a:cubicBezTo>
                  <a:cubicBezTo>
                    <a:pt x="10796" y="5935"/>
                    <a:pt x="10933" y="6072"/>
                    <a:pt x="11093" y="6072"/>
                  </a:cubicBezTo>
                  <a:cubicBezTo>
                    <a:pt x="11253" y="6072"/>
                    <a:pt x="11390" y="5935"/>
                    <a:pt x="11390" y="5798"/>
                  </a:cubicBezTo>
                  <a:cubicBezTo>
                    <a:pt x="11390" y="5616"/>
                    <a:pt x="11276" y="5479"/>
                    <a:pt x="11093" y="5479"/>
                  </a:cubicBezTo>
                  <a:close/>
                  <a:moveTo>
                    <a:pt x="3675" y="5410"/>
                  </a:moveTo>
                  <a:cubicBezTo>
                    <a:pt x="3469" y="5410"/>
                    <a:pt x="3287" y="5593"/>
                    <a:pt x="3310" y="5798"/>
                  </a:cubicBezTo>
                  <a:cubicBezTo>
                    <a:pt x="3333" y="5981"/>
                    <a:pt x="3469" y="6141"/>
                    <a:pt x="3675" y="6141"/>
                  </a:cubicBezTo>
                  <a:cubicBezTo>
                    <a:pt x="3880" y="6141"/>
                    <a:pt x="4063" y="5958"/>
                    <a:pt x="4040" y="5753"/>
                  </a:cubicBezTo>
                  <a:cubicBezTo>
                    <a:pt x="4017" y="5570"/>
                    <a:pt x="3903" y="5410"/>
                    <a:pt x="3675" y="5410"/>
                  </a:cubicBezTo>
                  <a:close/>
                  <a:moveTo>
                    <a:pt x="12440" y="5570"/>
                  </a:moveTo>
                  <a:cubicBezTo>
                    <a:pt x="12371" y="5570"/>
                    <a:pt x="12280" y="5616"/>
                    <a:pt x="12234" y="5661"/>
                  </a:cubicBezTo>
                  <a:cubicBezTo>
                    <a:pt x="12189" y="5707"/>
                    <a:pt x="12166" y="5798"/>
                    <a:pt x="12143" y="5867"/>
                  </a:cubicBezTo>
                  <a:cubicBezTo>
                    <a:pt x="12166" y="5935"/>
                    <a:pt x="12189" y="6027"/>
                    <a:pt x="12234" y="6072"/>
                  </a:cubicBezTo>
                  <a:cubicBezTo>
                    <a:pt x="12280" y="6141"/>
                    <a:pt x="12371" y="6164"/>
                    <a:pt x="12440" y="6164"/>
                  </a:cubicBezTo>
                  <a:cubicBezTo>
                    <a:pt x="12508" y="6164"/>
                    <a:pt x="12600" y="6118"/>
                    <a:pt x="12645" y="6072"/>
                  </a:cubicBezTo>
                  <a:cubicBezTo>
                    <a:pt x="12691" y="6027"/>
                    <a:pt x="12737" y="5958"/>
                    <a:pt x="12737" y="5890"/>
                  </a:cubicBezTo>
                  <a:cubicBezTo>
                    <a:pt x="12737" y="5821"/>
                    <a:pt x="12691" y="5730"/>
                    <a:pt x="12645" y="5684"/>
                  </a:cubicBezTo>
                  <a:cubicBezTo>
                    <a:pt x="12600" y="5616"/>
                    <a:pt x="12508" y="5593"/>
                    <a:pt x="12440" y="5570"/>
                  </a:cubicBezTo>
                  <a:close/>
                  <a:moveTo>
                    <a:pt x="5053" y="5569"/>
                  </a:moveTo>
                  <a:cubicBezTo>
                    <a:pt x="4931" y="5569"/>
                    <a:pt x="4819" y="5583"/>
                    <a:pt x="4748" y="5707"/>
                  </a:cubicBezTo>
                  <a:cubicBezTo>
                    <a:pt x="4702" y="5753"/>
                    <a:pt x="4679" y="5776"/>
                    <a:pt x="4679" y="5821"/>
                  </a:cubicBezTo>
                  <a:cubicBezTo>
                    <a:pt x="4679" y="5890"/>
                    <a:pt x="4679" y="5958"/>
                    <a:pt x="4679" y="6004"/>
                  </a:cubicBezTo>
                  <a:cubicBezTo>
                    <a:pt x="4679" y="6027"/>
                    <a:pt x="4679" y="6072"/>
                    <a:pt x="4702" y="6072"/>
                  </a:cubicBezTo>
                  <a:cubicBezTo>
                    <a:pt x="4785" y="6156"/>
                    <a:pt x="4850" y="6258"/>
                    <a:pt x="4947" y="6258"/>
                  </a:cubicBezTo>
                  <a:cubicBezTo>
                    <a:pt x="4956" y="6258"/>
                    <a:pt x="4966" y="6257"/>
                    <a:pt x="4976" y="6255"/>
                  </a:cubicBezTo>
                  <a:cubicBezTo>
                    <a:pt x="5067" y="6255"/>
                    <a:pt x="5136" y="6255"/>
                    <a:pt x="5181" y="6232"/>
                  </a:cubicBezTo>
                  <a:cubicBezTo>
                    <a:pt x="5250" y="6164"/>
                    <a:pt x="5364" y="6095"/>
                    <a:pt x="5364" y="5958"/>
                  </a:cubicBezTo>
                  <a:cubicBezTo>
                    <a:pt x="5364" y="5798"/>
                    <a:pt x="5295" y="5684"/>
                    <a:pt x="5204" y="5593"/>
                  </a:cubicBezTo>
                  <a:cubicBezTo>
                    <a:pt x="5181" y="5593"/>
                    <a:pt x="5159" y="5570"/>
                    <a:pt x="5159" y="5570"/>
                  </a:cubicBezTo>
                  <a:cubicBezTo>
                    <a:pt x="5123" y="5570"/>
                    <a:pt x="5088" y="5569"/>
                    <a:pt x="5053" y="5569"/>
                  </a:cubicBezTo>
                  <a:close/>
                  <a:moveTo>
                    <a:pt x="13746" y="5750"/>
                  </a:moveTo>
                  <a:cubicBezTo>
                    <a:pt x="13608" y="5750"/>
                    <a:pt x="13513" y="5858"/>
                    <a:pt x="13513" y="6004"/>
                  </a:cubicBezTo>
                  <a:cubicBezTo>
                    <a:pt x="13513" y="6164"/>
                    <a:pt x="13627" y="6278"/>
                    <a:pt x="13787" y="6278"/>
                  </a:cubicBezTo>
                  <a:cubicBezTo>
                    <a:pt x="13923" y="6278"/>
                    <a:pt x="14038" y="6164"/>
                    <a:pt x="14060" y="6027"/>
                  </a:cubicBezTo>
                  <a:cubicBezTo>
                    <a:pt x="14060" y="5867"/>
                    <a:pt x="13946" y="5753"/>
                    <a:pt x="13787" y="5753"/>
                  </a:cubicBezTo>
                  <a:cubicBezTo>
                    <a:pt x="13773" y="5751"/>
                    <a:pt x="13759" y="5750"/>
                    <a:pt x="13746" y="5750"/>
                  </a:cubicBezTo>
                  <a:close/>
                  <a:moveTo>
                    <a:pt x="6368" y="5684"/>
                  </a:moveTo>
                  <a:cubicBezTo>
                    <a:pt x="6163" y="5684"/>
                    <a:pt x="6026" y="5798"/>
                    <a:pt x="6026" y="6004"/>
                  </a:cubicBezTo>
                  <a:cubicBezTo>
                    <a:pt x="6026" y="6232"/>
                    <a:pt x="6163" y="6346"/>
                    <a:pt x="6368" y="6346"/>
                  </a:cubicBezTo>
                  <a:cubicBezTo>
                    <a:pt x="6574" y="6346"/>
                    <a:pt x="6688" y="6209"/>
                    <a:pt x="6688" y="6027"/>
                  </a:cubicBezTo>
                  <a:cubicBezTo>
                    <a:pt x="6688" y="5798"/>
                    <a:pt x="6574" y="5684"/>
                    <a:pt x="6368" y="5684"/>
                  </a:cubicBezTo>
                  <a:close/>
                  <a:moveTo>
                    <a:pt x="15139" y="5839"/>
                  </a:moveTo>
                  <a:cubicBezTo>
                    <a:pt x="15129" y="5839"/>
                    <a:pt x="15120" y="5841"/>
                    <a:pt x="15110" y="5844"/>
                  </a:cubicBezTo>
                  <a:cubicBezTo>
                    <a:pt x="15042" y="5867"/>
                    <a:pt x="14951" y="5890"/>
                    <a:pt x="14928" y="5935"/>
                  </a:cubicBezTo>
                  <a:cubicBezTo>
                    <a:pt x="14905" y="5981"/>
                    <a:pt x="14836" y="6049"/>
                    <a:pt x="14859" y="6118"/>
                  </a:cubicBezTo>
                  <a:cubicBezTo>
                    <a:pt x="14882" y="6186"/>
                    <a:pt x="14882" y="6255"/>
                    <a:pt x="14928" y="6301"/>
                  </a:cubicBezTo>
                  <a:cubicBezTo>
                    <a:pt x="14973" y="6346"/>
                    <a:pt x="15065" y="6369"/>
                    <a:pt x="15133" y="6392"/>
                  </a:cubicBezTo>
                  <a:cubicBezTo>
                    <a:pt x="15202" y="6369"/>
                    <a:pt x="15270" y="6346"/>
                    <a:pt x="15316" y="6301"/>
                  </a:cubicBezTo>
                  <a:cubicBezTo>
                    <a:pt x="15361" y="6255"/>
                    <a:pt x="15407" y="6186"/>
                    <a:pt x="15384" y="6095"/>
                  </a:cubicBezTo>
                  <a:cubicBezTo>
                    <a:pt x="15384" y="6027"/>
                    <a:pt x="15361" y="5958"/>
                    <a:pt x="15316" y="5913"/>
                  </a:cubicBezTo>
                  <a:cubicBezTo>
                    <a:pt x="15257" y="5893"/>
                    <a:pt x="15198" y="5839"/>
                    <a:pt x="15139" y="5839"/>
                  </a:cubicBezTo>
                  <a:close/>
                  <a:moveTo>
                    <a:pt x="7715" y="5798"/>
                  </a:moveTo>
                  <a:cubicBezTo>
                    <a:pt x="7555" y="5798"/>
                    <a:pt x="7373" y="5981"/>
                    <a:pt x="7373" y="6141"/>
                  </a:cubicBezTo>
                  <a:cubicBezTo>
                    <a:pt x="7350" y="6301"/>
                    <a:pt x="7532" y="6483"/>
                    <a:pt x="7692" y="6483"/>
                  </a:cubicBezTo>
                  <a:cubicBezTo>
                    <a:pt x="7852" y="6483"/>
                    <a:pt x="8035" y="6323"/>
                    <a:pt x="8035" y="6164"/>
                  </a:cubicBezTo>
                  <a:cubicBezTo>
                    <a:pt x="8057" y="6004"/>
                    <a:pt x="7875" y="5821"/>
                    <a:pt x="7715" y="5798"/>
                  </a:cubicBezTo>
                  <a:close/>
                  <a:moveTo>
                    <a:pt x="16457" y="6004"/>
                  </a:moveTo>
                  <a:cubicBezTo>
                    <a:pt x="16343" y="6004"/>
                    <a:pt x="16206" y="6118"/>
                    <a:pt x="16229" y="6255"/>
                  </a:cubicBezTo>
                  <a:cubicBezTo>
                    <a:pt x="16206" y="6369"/>
                    <a:pt x="16343" y="6483"/>
                    <a:pt x="16457" y="6483"/>
                  </a:cubicBezTo>
                  <a:cubicBezTo>
                    <a:pt x="16594" y="6483"/>
                    <a:pt x="16708" y="6369"/>
                    <a:pt x="16708" y="6255"/>
                  </a:cubicBezTo>
                  <a:cubicBezTo>
                    <a:pt x="16708" y="6118"/>
                    <a:pt x="16594" y="6004"/>
                    <a:pt x="16457" y="6004"/>
                  </a:cubicBezTo>
                  <a:close/>
                  <a:moveTo>
                    <a:pt x="548" y="5867"/>
                  </a:moveTo>
                  <a:cubicBezTo>
                    <a:pt x="525" y="5890"/>
                    <a:pt x="525" y="5913"/>
                    <a:pt x="525" y="5913"/>
                  </a:cubicBezTo>
                  <a:cubicBezTo>
                    <a:pt x="479" y="6004"/>
                    <a:pt x="457" y="6118"/>
                    <a:pt x="411" y="6209"/>
                  </a:cubicBezTo>
                  <a:cubicBezTo>
                    <a:pt x="365" y="6301"/>
                    <a:pt x="388" y="6415"/>
                    <a:pt x="320" y="6506"/>
                  </a:cubicBezTo>
                  <a:cubicBezTo>
                    <a:pt x="320" y="6506"/>
                    <a:pt x="342" y="6552"/>
                    <a:pt x="342" y="6552"/>
                  </a:cubicBezTo>
                  <a:cubicBezTo>
                    <a:pt x="388" y="6552"/>
                    <a:pt x="434" y="6552"/>
                    <a:pt x="457" y="6529"/>
                  </a:cubicBezTo>
                  <a:cubicBezTo>
                    <a:pt x="571" y="6460"/>
                    <a:pt x="685" y="6369"/>
                    <a:pt x="662" y="6186"/>
                  </a:cubicBezTo>
                  <a:cubicBezTo>
                    <a:pt x="685" y="6095"/>
                    <a:pt x="639" y="6004"/>
                    <a:pt x="571" y="5913"/>
                  </a:cubicBezTo>
                  <a:cubicBezTo>
                    <a:pt x="571" y="5890"/>
                    <a:pt x="548" y="5890"/>
                    <a:pt x="548" y="5867"/>
                  </a:cubicBezTo>
                  <a:close/>
                  <a:moveTo>
                    <a:pt x="9062" y="5935"/>
                  </a:moveTo>
                  <a:cubicBezTo>
                    <a:pt x="8833" y="5935"/>
                    <a:pt x="8742" y="6027"/>
                    <a:pt x="8742" y="6232"/>
                  </a:cubicBezTo>
                  <a:cubicBezTo>
                    <a:pt x="8742" y="6460"/>
                    <a:pt x="8833" y="6552"/>
                    <a:pt x="9039" y="6552"/>
                  </a:cubicBezTo>
                  <a:cubicBezTo>
                    <a:pt x="9244" y="6552"/>
                    <a:pt x="9358" y="6460"/>
                    <a:pt x="9358" y="6255"/>
                  </a:cubicBezTo>
                  <a:cubicBezTo>
                    <a:pt x="9358" y="6049"/>
                    <a:pt x="9267" y="5935"/>
                    <a:pt x="9062" y="5935"/>
                  </a:cubicBezTo>
                  <a:close/>
                  <a:moveTo>
                    <a:pt x="1643" y="5913"/>
                  </a:moveTo>
                  <a:cubicBezTo>
                    <a:pt x="1415" y="5913"/>
                    <a:pt x="1255" y="6049"/>
                    <a:pt x="1255" y="6255"/>
                  </a:cubicBezTo>
                  <a:cubicBezTo>
                    <a:pt x="1255" y="6369"/>
                    <a:pt x="1278" y="6460"/>
                    <a:pt x="1370" y="6529"/>
                  </a:cubicBezTo>
                  <a:cubicBezTo>
                    <a:pt x="1426" y="6604"/>
                    <a:pt x="1483" y="6649"/>
                    <a:pt x="1566" y="6649"/>
                  </a:cubicBezTo>
                  <a:cubicBezTo>
                    <a:pt x="1583" y="6649"/>
                    <a:pt x="1601" y="6647"/>
                    <a:pt x="1621" y="6643"/>
                  </a:cubicBezTo>
                  <a:cubicBezTo>
                    <a:pt x="1849" y="6643"/>
                    <a:pt x="1986" y="6506"/>
                    <a:pt x="2009" y="6301"/>
                  </a:cubicBezTo>
                  <a:cubicBezTo>
                    <a:pt x="2009" y="6186"/>
                    <a:pt x="1963" y="6095"/>
                    <a:pt x="1895" y="6027"/>
                  </a:cubicBezTo>
                  <a:cubicBezTo>
                    <a:pt x="1826" y="5935"/>
                    <a:pt x="1735" y="5913"/>
                    <a:pt x="1643" y="5913"/>
                  </a:cubicBezTo>
                  <a:close/>
                  <a:moveTo>
                    <a:pt x="10363" y="6072"/>
                  </a:moveTo>
                  <a:cubicBezTo>
                    <a:pt x="10203" y="6072"/>
                    <a:pt x="10043" y="6209"/>
                    <a:pt x="10066" y="6392"/>
                  </a:cubicBezTo>
                  <a:cubicBezTo>
                    <a:pt x="10066" y="6552"/>
                    <a:pt x="10203" y="6689"/>
                    <a:pt x="10363" y="6689"/>
                  </a:cubicBezTo>
                  <a:cubicBezTo>
                    <a:pt x="10522" y="6689"/>
                    <a:pt x="10659" y="6529"/>
                    <a:pt x="10659" y="6369"/>
                  </a:cubicBezTo>
                  <a:cubicBezTo>
                    <a:pt x="10659" y="6209"/>
                    <a:pt x="10522" y="6072"/>
                    <a:pt x="10363" y="6072"/>
                  </a:cubicBezTo>
                  <a:close/>
                  <a:moveTo>
                    <a:pt x="2967" y="6004"/>
                  </a:moveTo>
                  <a:cubicBezTo>
                    <a:pt x="2762" y="6027"/>
                    <a:pt x="2579" y="6209"/>
                    <a:pt x="2602" y="6392"/>
                  </a:cubicBezTo>
                  <a:cubicBezTo>
                    <a:pt x="2625" y="6574"/>
                    <a:pt x="2739" y="6757"/>
                    <a:pt x="2990" y="6757"/>
                  </a:cubicBezTo>
                  <a:cubicBezTo>
                    <a:pt x="3196" y="6757"/>
                    <a:pt x="3355" y="6552"/>
                    <a:pt x="3333" y="6369"/>
                  </a:cubicBezTo>
                  <a:cubicBezTo>
                    <a:pt x="3333" y="6164"/>
                    <a:pt x="3196" y="6027"/>
                    <a:pt x="2967" y="6004"/>
                  </a:cubicBezTo>
                  <a:close/>
                  <a:moveTo>
                    <a:pt x="11686" y="6184"/>
                  </a:moveTo>
                  <a:cubicBezTo>
                    <a:pt x="11555" y="6184"/>
                    <a:pt x="11411" y="6354"/>
                    <a:pt x="11390" y="6483"/>
                  </a:cubicBezTo>
                  <a:cubicBezTo>
                    <a:pt x="11390" y="6620"/>
                    <a:pt x="11572" y="6780"/>
                    <a:pt x="11709" y="6780"/>
                  </a:cubicBezTo>
                  <a:cubicBezTo>
                    <a:pt x="11824" y="6780"/>
                    <a:pt x="11983" y="6620"/>
                    <a:pt x="12006" y="6483"/>
                  </a:cubicBezTo>
                  <a:cubicBezTo>
                    <a:pt x="12006" y="6369"/>
                    <a:pt x="11846" y="6186"/>
                    <a:pt x="11709" y="6186"/>
                  </a:cubicBezTo>
                  <a:cubicBezTo>
                    <a:pt x="11702" y="6185"/>
                    <a:pt x="11694" y="6184"/>
                    <a:pt x="11686" y="6184"/>
                  </a:cubicBezTo>
                  <a:close/>
                  <a:moveTo>
                    <a:pt x="4268" y="6141"/>
                  </a:moveTo>
                  <a:cubicBezTo>
                    <a:pt x="4246" y="6175"/>
                    <a:pt x="4217" y="6175"/>
                    <a:pt x="4188" y="6175"/>
                  </a:cubicBezTo>
                  <a:cubicBezTo>
                    <a:pt x="4160" y="6175"/>
                    <a:pt x="4131" y="6175"/>
                    <a:pt x="4109" y="6209"/>
                  </a:cubicBezTo>
                  <a:cubicBezTo>
                    <a:pt x="4063" y="6255"/>
                    <a:pt x="3994" y="6301"/>
                    <a:pt x="3949" y="6369"/>
                  </a:cubicBezTo>
                  <a:cubicBezTo>
                    <a:pt x="3926" y="6415"/>
                    <a:pt x="3926" y="6460"/>
                    <a:pt x="3926" y="6529"/>
                  </a:cubicBezTo>
                  <a:cubicBezTo>
                    <a:pt x="3926" y="6574"/>
                    <a:pt x="3926" y="6643"/>
                    <a:pt x="3972" y="6689"/>
                  </a:cubicBezTo>
                  <a:cubicBezTo>
                    <a:pt x="4017" y="6734"/>
                    <a:pt x="4063" y="6803"/>
                    <a:pt x="4131" y="6848"/>
                  </a:cubicBezTo>
                  <a:cubicBezTo>
                    <a:pt x="4177" y="6871"/>
                    <a:pt x="4246" y="6848"/>
                    <a:pt x="4291" y="6894"/>
                  </a:cubicBezTo>
                  <a:cubicBezTo>
                    <a:pt x="4337" y="6826"/>
                    <a:pt x="4405" y="6871"/>
                    <a:pt x="4451" y="6826"/>
                  </a:cubicBezTo>
                  <a:cubicBezTo>
                    <a:pt x="4497" y="6780"/>
                    <a:pt x="4565" y="6734"/>
                    <a:pt x="4611" y="6666"/>
                  </a:cubicBezTo>
                  <a:cubicBezTo>
                    <a:pt x="4634" y="6620"/>
                    <a:pt x="4634" y="6552"/>
                    <a:pt x="4656" y="6506"/>
                  </a:cubicBezTo>
                  <a:cubicBezTo>
                    <a:pt x="4588" y="6460"/>
                    <a:pt x="4656" y="6392"/>
                    <a:pt x="4588" y="6346"/>
                  </a:cubicBezTo>
                  <a:cubicBezTo>
                    <a:pt x="4542" y="6278"/>
                    <a:pt x="4497" y="6209"/>
                    <a:pt x="4428" y="6186"/>
                  </a:cubicBezTo>
                  <a:cubicBezTo>
                    <a:pt x="4382" y="6164"/>
                    <a:pt x="4314" y="6164"/>
                    <a:pt x="4268" y="6141"/>
                  </a:cubicBezTo>
                  <a:close/>
                  <a:moveTo>
                    <a:pt x="13056" y="6346"/>
                  </a:moveTo>
                  <a:cubicBezTo>
                    <a:pt x="12896" y="6346"/>
                    <a:pt x="12782" y="6460"/>
                    <a:pt x="12782" y="6620"/>
                  </a:cubicBezTo>
                  <a:cubicBezTo>
                    <a:pt x="12782" y="6780"/>
                    <a:pt x="12896" y="6894"/>
                    <a:pt x="13056" y="6894"/>
                  </a:cubicBezTo>
                  <a:cubicBezTo>
                    <a:pt x="13193" y="6871"/>
                    <a:pt x="13307" y="6780"/>
                    <a:pt x="13307" y="6620"/>
                  </a:cubicBezTo>
                  <a:cubicBezTo>
                    <a:pt x="13307" y="6460"/>
                    <a:pt x="13216" y="6346"/>
                    <a:pt x="13056" y="6346"/>
                  </a:cubicBezTo>
                  <a:close/>
                  <a:moveTo>
                    <a:pt x="5615" y="6278"/>
                  </a:moveTo>
                  <a:cubicBezTo>
                    <a:pt x="5410" y="6278"/>
                    <a:pt x="5295" y="6415"/>
                    <a:pt x="5295" y="6620"/>
                  </a:cubicBezTo>
                  <a:cubicBezTo>
                    <a:pt x="5295" y="6826"/>
                    <a:pt x="5410" y="6940"/>
                    <a:pt x="5615" y="6940"/>
                  </a:cubicBezTo>
                  <a:cubicBezTo>
                    <a:pt x="5820" y="6940"/>
                    <a:pt x="5957" y="6826"/>
                    <a:pt x="5957" y="6620"/>
                  </a:cubicBezTo>
                  <a:cubicBezTo>
                    <a:pt x="5957" y="6415"/>
                    <a:pt x="5843" y="6278"/>
                    <a:pt x="5615" y="6278"/>
                  </a:cubicBezTo>
                  <a:close/>
                  <a:moveTo>
                    <a:pt x="14380" y="6438"/>
                  </a:moveTo>
                  <a:cubicBezTo>
                    <a:pt x="14311" y="6460"/>
                    <a:pt x="14243" y="6483"/>
                    <a:pt x="14197" y="6529"/>
                  </a:cubicBezTo>
                  <a:cubicBezTo>
                    <a:pt x="14152" y="6574"/>
                    <a:pt x="14129" y="6643"/>
                    <a:pt x="14129" y="6711"/>
                  </a:cubicBezTo>
                  <a:cubicBezTo>
                    <a:pt x="14106" y="6780"/>
                    <a:pt x="14152" y="6848"/>
                    <a:pt x="14197" y="6894"/>
                  </a:cubicBezTo>
                  <a:cubicBezTo>
                    <a:pt x="14220" y="6940"/>
                    <a:pt x="14311" y="6963"/>
                    <a:pt x="14380" y="6985"/>
                  </a:cubicBezTo>
                  <a:cubicBezTo>
                    <a:pt x="14448" y="6963"/>
                    <a:pt x="14540" y="6940"/>
                    <a:pt x="14585" y="6894"/>
                  </a:cubicBezTo>
                  <a:cubicBezTo>
                    <a:pt x="14631" y="6848"/>
                    <a:pt x="14654" y="6780"/>
                    <a:pt x="14654" y="6711"/>
                  </a:cubicBezTo>
                  <a:cubicBezTo>
                    <a:pt x="14654" y="6643"/>
                    <a:pt x="14631" y="6552"/>
                    <a:pt x="14585" y="6529"/>
                  </a:cubicBezTo>
                  <a:cubicBezTo>
                    <a:pt x="14517" y="6483"/>
                    <a:pt x="14448" y="6438"/>
                    <a:pt x="14380" y="6438"/>
                  </a:cubicBezTo>
                  <a:close/>
                  <a:moveTo>
                    <a:pt x="15727" y="6620"/>
                  </a:moveTo>
                  <a:cubicBezTo>
                    <a:pt x="15567" y="6620"/>
                    <a:pt x="15498" y="6689"/>
                    <a:pt x="15498" y="6848"/>
                  </a:cubicBezTo>
                  <a:cubicBezTo>
                    <a:pt x="15498" y="7008"/>
                    <a:pt x="15567" y="7077"/>
                    <a:pt x="15727" y="7077"/>
                  </a:cubicBezTo>
                  <a:cubicBezTo>
                    <a:pt x="15886" y="7077"/>
                    <a:pt x="15955" y="7008"/>
                    <a:pt x="15955" y="6848"/>
                  </a:cubicBezTo>
                  <a:cubicBezTo>
                    <a:pt x="15955" y="6689"/>
                    <a:pt x="15886" y="6620"/>
                    <a:pt x="15727" y="6620"/>
                  </a:cubicBezTo>
                  <a:close/>
                  <a:moveTo>
                    <a:pt x="6939" y="6415"/>
                  </a:moveTo>
                  <a:cubicBezTo>
                    <a:pt x="6802" y="6415"/>
                    <a:pt x="6619" y="6597"/>
                    <a:pt x="6642" y="6757"/>
                  </a:cubicBezTo>
                  <a:cubicBezTo>
                    <a:pt x="6642" y="6908"/>
                    <a:pt x="6784" y="7079"/>
                    <a:pt x="6953" y="7079"/>
                  </a:cubicBezTo>
                  <a:cubicBezTo>
                    <a:pt x="6964" y="7079"/>
                    <a:pt x="6974" y="7078"/>
                    <a:pt x="6985" y="7077"/>
                  </a:cubicBezTo>
                  <a:cubicBezTo>
                    <a:pt x="7144" y="7077"/>
                    <a:pt x="7304" y="6894"/>
                    <a:pt x="7304" y="6734"/>
                  </a:cubicBezTo>
                  <a:cubicBezTo>
                    <a:pt x="7304" y="6574"/>
                    <a:pt x="7122" y="6415"/>
                    <a:pt x="6939" y="6415"/>
                  </a:cubicBezTo>
                  <a:close/>
                  <a:moveTo>
                    <a:pt x="8308" y="6552"/>
                  </a:moveTo>
                  <a:cubicBezTo>
                    <a:pt x="8103" y="6552"/>
                    <a:pt x="8012" y="6643"/>
                    <a:pt x="8012" y="6848"/>
                  </a:cubicBezTo>
                  <a:cubicBezTo>
                    <a:pt x="8012" y="7054"/>
                    <a:pt x="8103" y="7145"/>
                    <a:pt x="8308" y="7145"/>
                  </a:cubicBezTo>
                  <a:cubicBezTo>
                    <a:pt x="8514" y="7145"/>
                    <a:pt x="8605" y="7054"/>
                    <a:pt x="8605" y="6848"/>
                  </a:cubicBezTo>
                  <a:cubicBezTo>
                    <a:pt x="8605" y="6643"/>
                    <a:pt x="8514" y="6552"/>
                    <a:pt x="8308" y="6552"/>
                  </a:cubicBezTo>
                  <a:close/>
                  <a:moveTo>
                    <a:pt x="17051" y="6711"/>
                  </a:moveTo>
                  <a:cubicBezTo>
                    <a:pt x="16959" y="6734"/>
                    <a:pt x="16845" y="6848"/>
                    <a:pt x="16845" y="6963"/>
                  </a:cubicBezTo>
                  <a:cubicBezTo>
                    <a:pt x="16845" y="7077"/>
                    <a:pt x="16959" y="7191"/>
                    <a:pt x="17073" y="7191"/>
                  </a:cubicBezTo>
                  <a:cubicBezTo>
                    <a:pt x="17187" y="7191"/>
                    <a:pt x="17302" y="7054"/>
                    <a:pt x="17302" y="6940"/>
                  </a:cubicBezTo>
                  <a:cubicBezTo>
                    <a:pt x="17302" y="6826"/>
                    <a:pt x="17165" y="6711"/>
                    <a:pt x="17051" y="6711"/>
                  </a:cubicBezTo>
                  <a:close/>
                  <a:moveTo>
                    <a:pt x="847" y="6502"/>
                  </a:moveTo>
                  <a:cubicBezTo>
                    <a:pt x="758" y="6502"/>
                    <a:pt x="698" y="6561"/>
                    <a:pt x="639" y="6620"/>
                  </a:cubicBezTo>
                  <a:cubicBezTo>
                    <a:pt x="548" y="6689"/>
                    <a:pt x="525" y="6757"/>
                    <a:pt x="525" y="6871"/>
                  </a:cubicBezTo>
                  <a:cubicBezTo>
                    <a:pt x="525" y="6985"/>
                    <a:pt x="548" y="7077"/>
                    <a:pt x="639" y="7145"/>
                  </a:cubicBezTo>
                  <a:cubicBezTo>
                    <a:pt x="708" y="7214"/>
                    <a:pt x="776" y="7259"/>
                    <a:pt x="890" y="7259"/>
                  </a:cubicBezTo>
                  <a:cubicBezTo>
                    <a:pt x="1004" y="7259"/>
                    <a:pt x="1073" y="7214"/>
                    <a:pt x="1141" y="7145"/>
                  </a:cubicBezTo>
                  <a:cubicBezTo>
                    <a:pt x="1233" y="7077"/>
                    <a:pt x="1255" y="7008"/>
                    <a:pt x="1255" y="6894"/>
                  </a:cubicBezTo>
                  <a:cubicBezTo>
                    <a:pt x="1255" y="6780"/>
                    <a:pt x="1233" y="6689"/>
                    <a:pt x="1141" y="6620"/>
                  </a:cubicBezTo>
                  <a:cubicBezTo>
                    <a:pt x="1082" y="6561"/>
                    <a:pt x="1023" y="6502"/>
                    <a:pt x="934" y="6502"/>
                  </a:cubicBezTo>
                  <a:cubicBezTo>
                    <a:pt x="920" y="6502"/>
                    <a:pt x="905" y="6503"/>
                    <a:pt x="890" y="6506"/>
                  </a:cubicBezTo>
                  <a:cubicBezTo>
                    <a:pt x="875" y="6503"/>
                    <a:pt x="860" y="6502"/>
                    <a:pt x="847" y="6502"/>
                  </a:cubicBezTo>
                  <a:close/>
                  <a:moveTo>
                    <a:pt x="9632" y="6689"/>
                  </a:moveTo>
                  <a:cubicBezTo>
                    <a:pt x="9495" y="6689"/>
                    <a:pt x="9358" y="6826"/>
                    <a:pt x="9358" y="6985"/>
                  </a:cubicBezTo>
                  <a:cubicBezTo>
                    <a:pt x="9358" y="7145"/>
                    <a:pt x="9495" y="7282"/>
                    <a:pt x="9655" y="7282"/>
                  </a:cubicBezTo>
                  <a:cubicBezTo>
                    <a:pt x="9815" y="7282"/>
                    <a:pt x="9952" y="7145"/>
                    <a:pt x="9952" y="6963"/>
                  </a:cubicBezTo>
                  <a:cubicBezTo>
                    <a:pt x="9952" y="6803"/>
                    <a:pt x="9792" y="6689"/>
                    <a:pt x="9632" y="6689"/>
                  </a:cubicBezTo>
                  <a:close/>
                  <a:moveTo>
                    <a:pt x="2237" y="6643"/>
                  </a:moveTo>
                  <a:cubicBezTo>
                    <a:pt x="2031" y="6643"/>
                    <a:pt x="1872" y="6803"/>
                    <a:pt x="1872" y="7008"/>
                  </a:cubicBezTo>
                  <a:cubicBezTo>
                    <a:pt x="1849" y="7214"/>
                    <a:pt x="2031" y="7396"/>
                    <a:pt x="2237" y="7396"/>
                  </a:cubicBezTo>
                  <a:cubicBezTo>
                    <a:pt x="2420" y="7373"/>
                    <a:pt x="2579" y="7236"/>
                    <a:pt x="2602" y="7031"/>
                  </a:cubicBezTo>
                  <a:cubicBezTo>
                    <a:pt x="2602" y="6826"/>
                    <a:pt x="2420" y="6643"/>
                    <a:pt x="2237" y="6643"/>
                  </a:cubicBezTo>
                  <a:close/>
                  <a:moveTo>
                    <a:pt x="11002" y="6780"/>
                  </a:moveTo>
                  <a:cubicBezTo>
                    <a:pt x="10865" y="6780"/>
                    <a:pt x="10705" y="6940"/>
                    <a:pt x="10682" y="7077"/>
                  </a:cubicBezTo>
                  <a:cubicBezTo>
                    <a:pt x="10682" y="7214"/>
                    <a:pt x="10865" y="7396"/>
                    <a:pt x="11002" y="7396"/>
                  </a:cubicBezTo>
                  <a:cubicBezTo>
                    <a:pt x="11116" y="7373"/>
                    <a:pt x="11299" y="7214"/>
                    <a:pt x="11299" y="7099"/>
                  </a:cubicBezTo>
                  <a:cubicBezTo>
                    <a:pt x="11299" y="6963"/>
                    <a:pt x="11139" y="6780"/>
                    <a:pt x="11002" y="6780"/>
                  </a:cubicBezTo>
                  <a:close/>
                  <a:moveTo>
                    <a:pt x="3561" y="6757"/>
                  </a:moveTo>
                  <a:cubicBezTo>
                    <a:pt x="3469" y="6757"/>
                    <a:pt x="3378" y="6803"/>
                    <a:pt x="3310" y="6871"/>
                  </a:cubicBezTo>
                  <a:cubicBezTo>
                    <a:pt x="3241" y="6963"/>
                    <a:pt x="3241" y="7054"/>
                    <a:pt x="3218" y="7122"/>
                  </a:cubicBezTo>
                  <a:cubicBezTo>
                    <a:pt x="3218" y="7168"/>
                    <a:pt x="3310" y="7373"/>
                    <a:pt x="3333" y="7396"/>
                  </a:cubicBezTo>
                  <a:cubicBezTo>
                    <a:pt x="3401" y="7442"/>
                    <a:pt x="3515" y="7487"/>
                    <a:pt x="3584" y="7487"/>
                  </a:cubicBezTo>
                  <a:cubicBezTo>
                    <a:pt x="3675" y="7465"/>
                    <a:pt x="3766" y="7442"/>
                    <a:pt x="3857" y="7351"/>
                  </a:cubicBezTo>
                  <a:cubicBezTo>
                    <a:pt x="3903" y="7282"/>
                    <a:pt x="3903" y="7191"/>
                    <a:pt x="3949" y="7122"/>
                  </a:cubicBezTo>
                  <a:cubicBezTo>
                    <a:pt x="3903" y="7031"/>
                    <a:pt x="3903" y="6917"/>
                    <a:pt x="3812" y="6848"/>
                  </a:cubicBezTo>
                  <a:cubicBezTo>
                    <a:pt x="3743" y="6780"/>
                    <a:pt x="3652" y="6757"/>
                    <a:pt x="3561" y="6757"/>
                  </a:cubicBezTo>
                  <a:close/>
                  <a:moveTo>
                    <a:pt x="12281" y="6944"/>
                  </a:moveTo>
                  <a:cubicBezTo>
                    <a:pt x="12230" y="6944"/>
                    <a:pt x="12192" y="6982"/>
                    <a:pt x="12143" y="7031"/>
                  </a:cubicBezTo>
                  <a:cubicBezTo>
                    <a:pt x="12075" y="7077"/>
                    <a:pt x="12075" y="7145"/>
                    <a:pt x="12075" y="7214"/>
                  </a:cubicBezTo>
                  <a:cubicBezTo>
                    <a:pt x="12075" y="7282"/>
                    <a:pt x="12075" y="7351"/>
                    <a:pt x="12143" y="7396"/>
                  </a:cubicBezTo>
                  <a:cubicBezTo>
                    <a:pt x="12189" y="7465"/>
                    <a:pt x="12234" y="7487"/>
                    <a:pt x="12326" y="7487"/>
                  </a:cubicBezTo>
                  <a:cubicBezTo>
                    <a:pt x="12394" y="7487"/>
                    <a:pt x="12463" y="7487"/>
                    <a:pt x="12531" y="7419"/>
                  </a:cubicBezTo>
                  <a:cubicBezTo>
                    <a:pt x="12577" y="7351"/>
                    <a:pt x="12622" y="7305"/>
                    <a:pt x="12600" y="7236"/>
                  </a:cubicBezTo>
                  <a:cubicBezTo>
                    <a:pt x="12600" y="7145"/>
                    <a:pt x="12600" y="7077"/>
                    <a:pt x="12531" y="7031"/>
                  </a:cubicBezTo>
                  <a:cubicBezTo>
                    <a:pt x="12496" y="6996"/>
                    <a:pt x="12461" y="6947"/>
                    <a:pt x="12405" y="6947"/>
                  </a:cubicBezTo>
                  <a:cubicBezTo>
                    <a:pt x="12388" y="6947"/>
                    <a:pt x="12370" y="6952"/>
                    <a:pt x="12349" y="6963"/>
                  </a:cubicBezTo>
                  <a:cubicBezTo>
                    <a:pt x="12323" y="6950"/>
                    <a:pt x="12301" y="6944"/>
                    <a:pt x="12281" y="6944"/>
                  </a:cubicBezTo>
                  <a:close/>
                  <a:moveTo>
                    <a:pt x="13650" y="7054"/>
                  </a:moveTo>
                  <a:cubicBezTo>
                    <a:pt x="13490" y="7054"/>
                    <a:pt x="13376" y="7168"/>
                    <a:pt x="13376" y="7328"/>
                  </a:cubicBezTo>
                  <a:cubicBezTo>
                    <a:pt x="13376" y="7474"/>
                    <a:pt x="13471" y="7582"/>
                    <a:pt x="13627" y="7582"/>
                  </a:cubicBezTo>
                  <a:cubicBezTo>
                    <a:pt x="13642" y="7582"/>
                    <a:pt x="13657" y="7581"/>
                    <a:pt x="13672" y="7579"/>
                  </a:cubicBezTo>
                  <a:cubicBezTo>
                    <a:pt x="13809" y="7579"/>
                    <a:pt x="13923" y="7465"/>
                    <a:pt x="13923" y="7328"/>
                  </a:cubicBezTo>
                  <a:cubicBezTo>
                    <a:pt x="13923" y="7168"/>
                    <a:pt x="13809" y="7054"/>
                    <a:pt x="13650" y="7054"/>
                  </a:cubicBezTo>
                  <a:close/>
                  <a:moveTo>
                    <a:pt x="4930" y="6917"/>
                  </a:moveTo>
                  <a:cubicBezTo>
                    <a:pt x="4725" y="6917"/>
                    <a:pt x="4588" y="7031"/>
                    <a:pt x="4588" y="7259"/>
                  </a:cubicBezTo>
                  <a:cubicBezTo>
                    <a:pt x="4565" y="7328"/>
                    <a:pt x="4588" y="7419"/>
                    <a:pt x="4679" y="7487"/>
                  </a:cubicBezTo>
                  <a:cubicBezTo>
                    <a:pt x="4736" y="7544"/>
                    <a:pt x="4792" y="7585"/>
                    <a:pt x="4861" y="7585"/>
                  </a:cubicBezTo>
                  <a:cubicBezTo>
                    <a:pt x="4876" y="7585"/>
                    <a:pt x="4891" y="7583"/>
                    <a:pt x="4907" y="7579"/>
                  </a:cubicBezTo>
                  <a:cubicBezTo>
                    <a:pt x="5136" y="7579"/>
                    <a:pt x="5250" y="7465"/>
                    <a:pt x="5250" y="7259"/>
                  </a:cubicBezTo>
                  <a:cubicBezTo>
                    <a:pt x="5250" y="7054"/>
                    <a:pt x="5136" y="6917"/>
                    <a:pt x="4930" y="6917"/>
                  </a:cubicBezTo>
                  <a:close/>
                  <a:moveTo>
                    <a:pt x="6209" y="7008"/>
                  </a:moveTo>
                  <a:cubicBezTo>
                    <a:pt x="6049" y="7031"/>
                    <a:pt x="5889" y="7191"/>
                    <a:pt x="5889" y="7351"/>
                  </a:cubicBezTo>
                  <a:cubicBezTo>
                    <a:pt x="5889" y="7533"/>
                    <a:pt x="6072" y="7693"/>
                    <a:pt x="6254" y="7693"/>
                  </a:cubicBezTo>
                  <a:cubicBezTo>
                    <a:pt x="6391" y="7693"/>
                    <a:pt x="6574" y="7510"/>
                    <a:pt x="6574" y="7351"/>
                  </a:cubicBezTo>
                  <a:cubicBezTo>
                    <a:pt x="6551" y="7168"/>
                    <a:pt x="6391" y="7008"/>
                    <a:pt x="6209" y="7008"/>
                  </a:cubicBezTo>
                  <a:close/>
                  <a:moveTo>
                    <a:pt x="14951" y="7214"/>
                  </a:moveTo>
                  <a:cubicBezTo>
                    <a:pt x="14905" y="7214"/>
                    <a:pt x="14859" y="7236"/>
                    <a:pt x="14814" y="7282"/>
                  </a:cubicBezTo>
                  <a:cubicBezTo>
                    <a:pt x="14768" y="7328"/>
                    <a:pt x="14745" y="7351"/>
                    <a:pt x="14745" y="7419"/>
                  </a:cubicBezTo>
                  <a:cubicBezTo>
                    <a:pt x="14768" y="7442"/>
                    <a:pt x="14768" y="7487"/>
                    <a:pt x="14745" y="7510"/>
                  </a:cubicBezTo>
                  <a:cubicBezTo>
                    <a:pt x="14745" y="7602"/>
                    <a:pt x="14814" y="7647"/>
                    <a:pt x="14882" y="7693"/>
                  </a:cubicBezTo>
                  <a:cubicBezTo>
                    <a:pt x="14897" y="7701"/>
                    <a:pt x="14918" y="7703"/>
                    <a:pt x="14940" y="7703"/>
                  </a:cubicBezTo>
                  <a:cubicBezTo>
                    <a:pt x="14986" y="7703"/>
                    <a:pt x="15042" y="7693"/>
                    <a:pt x="15088" y="7693"/>
                  </a:cubicBezTo>
                  <a:cubicBezTo>
                    <a:pt x="15110" y="7670"/>
                    <a:pt x="15156" y="7647"/>
                    <a:pt x="15179" y="7624"/>
                  </a:cubicBezTo>
                  <a:cubicBezTo>
                    <a:pt x="15270" y="7556"/>
                    <a:pt x="15202" y="7487"/>
                    <a:pt x="15224" y="7396"/>
                  </a:cubicBezTo>
                  <a:cubicBezTo>
                    <a:pt x="15224" y="7351"/>
                    <a:pt x="15202" y="7328"/>
                    <a:pt x="15179" y="7282"/>
                  </a:cubicBezTo>
                  <a:cubicBezTo>
                    <a:pt x="15133" y="7236"/>
                    <a:pt x="15065" y="7214"/>
                    <a:pt x="14996" y="7214"/>
                  </a:cubicBezTo>
                  <a:close/>
                  <a:moveTo>
                    <a:pt x="16318" y="7325"/>
                  </a:moveTo>
                  <a:cubicBezTo>
                    <a:pt x="16225" y="7325"/>
                    <a:pt x="16092" y="7431"/>
                    <a:pt x="16092" y="7556"/>
                  </a:cubicBezTo>
                  <a:cubicBezTo>
                    <a:pt x="16092" y="7670"/>
                    <a:pt x="16206" y="7784"/>
                    <a:pt x="16320" y="7784"/>
                  </a:cubicBezTo>
                  <a:cubicBezTo>
                    <a:pt x="16434" y="7784"/>
                    <a:pt x="16571" y="7670"/>
                    <a:pt x="16571" y="7556"/>
                  </a:cubicBezTo>
                  <a:cubicBezTo>
                    <a:pt x="16571" y="7442"/>
                    <a:pt x="16457" y="7328"/>
                    <a:pt x="16343" y="7328"/>
                  </a:cubicBezTo>
                  <a:cubicBezTo>
                    <a:pt x="16335" y="7326"/>
                    <a:pt x="16327" y="7325"/>
                    <a:pt x="16318" y="7325"/>
                  </a:cubicBezTo>
                  <a:close/>
                  <a:moveTo>
                    <a:pt x="7549" y="7163"/>
                  </a:moveTo>
                  <a:cubicBezTo>
                    <a:pt x="7490" y="7163"/>
                    <a:pt x="7432" y="7217"/>
                    <a:pt x="7373" y="7236"/>
                  </a:cubicBezTo>
                  <a:cubicBezTo>
                    <a:pt x="7281" y="7282"/>
                    <a:pt x="7281" y="7396"/>
                    <a:pt x="7236" y="7465"/>
                  </a:cubicBezTo>
                  <a:cubicBezTo>
                    <a:pt x="7258" y="7556"/>
                    <a:pt x="7281" y="7624"/>
                    <a:pt x="7327" y="7693"/>
                  </a:cubicBezTo>
                  <a:cubicBezTo>
                    <a:pt x="7395" y="7784"/>
                    <a:pt x="7487" y="7784"/>
                    <a:pt x="7578" y="7830"/>
                  </a:cubicBezTo>
                  <a:cubicBezTo>
                    <a:pt x="7646" y="7784"/>
                    <a:pt x="7715" y="7761"/>
                    <a:pt x="7783" y="7739"/>
                  </a:cubicBezTo>
                  <a:cubicBezTo>
                    <a:pt x="7875" y="7670"/>
                    <a:pt x="7852" y="7579"/>
                    <a:pt x="7898" y="7510"/>
                  </a:cubicBezTo>
                  <a:cubicBezTo>
                    <a:pt x="7875" y="7419"/>
                    <a:pt x="7852" y="7351"/>
                    <a:pt x="7806" y="7282"/>
                  </a:cubicBezTo>
                  <a:cubicBezTo>
                    <a:pt x="7761" y="7191"/>
                    <a:pt x="7646" y="7168"/>
                    <a:pt x="7578" y="7168"/>
                  </a:cubicBezTo>
                  <a:cubicBezTo>
                    <a:pt x="7568" y="7165"/>
                    <a:pt x="7559" y="7163"/>
                    <a:pt x="7549" y="7163"/>
                  </a:cubicBezTo>
                  <a:close/>
                  <a:moveTo>
                    <a:pt x="226" y="7109"/>
                  </a:moveTo>
                  <a:cubicBezTo>
                    <a:pt x="212" y="7109"/>
                    <a:pt x="197" y="7125"/>
                    <a:pt x="183" y="7168"/>
                  </a:cubicBezTo>
                  <a:cubicBezTo>
                    <a:pt x="160" y="7236"/>
                    <a:pt x="183" y="7328"/>
                    <a:pt x="137" y="7396"/>
                  </a:cubicBezTo>
                  <a:cubicBezTo>
                    <a:pt x="114" y="7465"/>
                    <a:pt x="137" y="7533"/>
                    <a:pt x="114" y="7579"/>
                  </a:cubicBezTo>
                  <a:cubicBezTo>
                    <a:pt x="114" y="7647"/>
                    <a:pt x="91" y="7716"/>
                    <a:pt x="91" y="7784"/>
                  </a:cubicBezTo>
                  <a:cubicBezTo>
                    <a:pt x="91" y="7784"/>
                    <a:pt x="91" y="7807"/>
                    <a:pt x="91" y="7830"/>
                  </a:cubicBezTo>
                  <a:cubicBezTo>
                    <a:pt x="91" y="7830"/>
                    <a:pt x="114" y="7853"/>
                    <a:pt x="114" y="7853"/>
                  </a:cubicBezTo>
                  <a:cubicBezTo>
                    <a:pt x="148" y="7853"/>
                    <a:pt x="183" y="7858"/>
                    <a:pt x="217" y="7858"/>
                  </a:cubicBezTo>
                  <a:cubicBezTo>
                    <a:pt x="251" y="7858"/>
                    <a:pt x="285" y="7853"/>
                    <a:pt x="320" y="7830"/>
                  </a:cubicBezTo>
                  <a:cubicBezTo>
                    <a:pt x="434" y="7739"/>
                    <a:pt x="548" y="7647"/>
                    <a:pt x="525" y="7487"/>
                  </a:cubicBezTo>
                  <a:cubicBezTo>
                    <a:pt x="548" y="7328"/>
                    <a:pt x="388" y="7168"/>
                    <a:pt x="251" y="7122"/>
                  </a:cubicBezTo>
                  <a:cubicBezTo>
                    <a:pt x="243" y="7114"/>
                    <a:pt x="234" y="7109"/>
                    <a:pt x="226" y="7109"/>
                  </a:cubicBezTo>
                  <a:close/>
                  <a:moveTo>
                    <a:pt x="8925" y="7282"/>
                  </a:moveTo>
                  <a:cubicBezTo>
                    <a:pt x="8833" y="7282"/>
                    <a:pt x="8742" y="7305"/>
                    <a:pt x="8696" y="7351"/>
                  </a:cubicBezTo>
                  <a:cubicBezTo>
                    <a:pt x="8651" y="7419"/>
                    <a:pt x="8582" y="7487"/>
                    <a:pt x="8628" y="7579"/>
                  </a:cubicBezTo>
                  <a:cubicBezTo>
                    <a:pt x="8582" y="7693"/>
                    <a:pt x="8651" y="7761"/>
                    <a:pt x="8696" y="7807"/>
                  </a:cubicBezTo>
                  <a:cubicBezTo>
                    <a:pt x="8742" y="7876"/>
                    <a:pt x="8833" y="7898"/>
                    <a:pt x="8925" y="7898"/>
                  </a:cubicBezTo>
                  <a:cubicBezTo>
                    <a:pt x="9016" y="7898"/>
                    <a:pt x="9084" y="7853"/>
                    <a:pt x="9130" y="7807"/>
                  </a:cubicBezTo>
                  <a:cubicBezTo>
                    <a:pt x="9176" y="7761"/>
                    <a:pt x="9221" y="7693"/>
                    <a:pt x="9221" y="7602"/>
                  </a:cubicBezTo>
                  <a:cubicBezTo>
                    <a:pt x="9221" y="7510"/>
                    <a:pt x="9199" y="7419"/>
                    <a:pt x="9130" y="7373"/>
                  </a:cubicBezTo>
                  <a:cubicBezTo>
                    <a:pt x="9084" y="7328"/>
                    <a:pt x="9016" y="7282"/>
                    <a:pt x="8925" y="7282"/>
                  </a:cubicBezTo>
                  <a:close/>
                  <a:moveTo>
                    <a:pt x="17530" y="7510"/>
                  </a:moveTo>
                  <a:cubicBezTo>
                    <a:pt x="17507" y="7533"/>
                    <a:pt x="17507" y="7533"/>
                    <a:pt x="17507" y="7556"/>
                  </a:cubicBezTo>
                  <a:cubicBezTo>
                    <a:pt x="17439" y="7647"/>
                    <a:pt x="17439" y="7761"/>
                    <a:pt x="17530" y="7876"/>
                  </a:cubicBezTo>
                  <a:cubicBezTo>
                    <a:pt x="17530" y="7876"/>
                    <a:pt x="17553" y="7876"/>
                    <a:pt x="17553" y="7898"/>
                  </a:cubicBezTo>
                  <a:cubicBezTo>
                    <a:pt x="17576" y="7876"/>
                    <a:pt x="17576" y="7853"/>
                    <a:pt x="17576" y="7853"/>
                  </a:cubicBezTo>
                  <a:cubicBezTo>
                    <a:pt x="17576" y="7739"/>
                    <a:pt x="17553" y="7647"/>
                    <a:pt x="17530" y="7556"/>
                  </a:cubicBezTo>
                  <a:cubicBezTo>
                    <a:pt x="17530" y="7533"/>
                    <a:pt x="17530" y="7533"/>
                    <a:pt x="17530" y="7510"/>
                  </a:cubicBezTo>
                  <a:close/>
                  <a:moveTo>
                    <a:pt x="1519" y="7257"/>
                  </a:moveTo>
                  <a:cubicBezTo>
                    <a:pt x="1507" y="7257"/>
                    <a:pt x="1495" y="7258"/>
                    <a:pt x="1484" y="7259"/>
                  </a:cubicBezTo>
                  <a:cubicBezTo>
                    <a:pt x="1278" y="7259"/>
                    <a:pt x="1141" y="7419"/>
                    <a:pt x="1118" y="7624"/>
                  </a:cubicBezTo>
                  <a:cubicBezTo>
                    <a:pt x="1118" y="7818"/>
                    <a:pt x="1281" y="7992"/>
                    <a:pt x="1472" y="7992"/>
                  </a:cubicBezTo>
                  <a:cubicBezTo>
                    <a:pt x="1483" y="7992"/>
                    <a:pt x="1495" y="7991"/>
                    <a:pt x="1506" y="7990"/>
                  </a:cubicBezTo>
                  <a:cubicBezTo>
                    <a:pt x="1712" y="7967"/>
                    <a:pt x="1872" y="7807"/>
                    <a:pt x="1872" y="7624"/>
                  </a:cubicBezTo>
                  <a:cubicBezTo>
                    <a:pt x="1872" y="7431"/>
                    <a:pt x="1709" y="7257"/>
                    <a:pt x="1519" y="7257"/>
                  </a:cubicBezTo>
                  <a:close/>
                  <a:moveTo>
                    <a:pt x="10271" y="7419"/>
                  </a:moveTo>
                  <a:cubicBezTo>
                    <a:pt x="10203" y="7419"/>
                    <a:pt x="10134" y="7442"/>
                    <a:pt x="10066" y="7487"/>
                  </a:cubicBezTo>
                  <a:cubicBezTo>
                    <a:pt x="9998" y="7556"/>
                    <a:pt x="9975" y="7624"/>
                    <a:pt x="9952" y="7716"/>
                  </a:cubicBezTo>
                  <a:cubicBezTo>
                    <a:pt x="9952" y="7876"/>
                    <a:pt x="10089" y="8012"/>
                    <a:pt x="10271" y="8035"/>
                  </a:cubicBezTo>
                  <a:cubicBezTo>
                    <a:pt x="10317" y="8012"/>
                    <a:pt x="10386" y="8012"/>
                    <a:pt x="10454" y="7944"/>
                  </a:cubicBezTo>
                  <a:cubicBezTo>
                    <a:pt x="10522" y="7898"/>
                    <a:pt x="10545" y="7807"/>
                    <a:pt x="10568" y="7716"/>
                  </a:cubicBezTo>
                  <a:cubicBezTo>
                    <a:pt x="10568" y="7693"/>
                    <a:pt x="10500" y="7556"/>
                    <a:pt x="10500" y="7533"/>
                  </a:cubicBezTo>
                  <a:cubicBezTo>
                    <a:pt x="10431" y="7465"/>
                    <a:pt x="10363" y="7442"/>
                    <a:pt x="10271" y="7419"/>
                  </a:cubicBezTo>
                  <a:close/>
                  <a:moveTo>
                    <a:pt x="2853" y="7351"/>
                  </a:moveTo>
                  <a:cubicBezTo>
                    <a:pt x="2671" y="7351"/>
                    <a:pt x="2465" y="7533"/>
                    <a:pt x="2465" y="7716"/>
                  </a:cubicBezTo>
                  <a:cubicBezTo>
                    <a:pt x="2465" y="7761"/>
                    <a:pt x="2534" y="7944"/>
                    <a:pt x="2579" y="7967"/>
                  </a:cubicBezTo>
                  <a:cubicBezTo>
                    <a:pt x="2648" y="8035"/>
                    <a:pt x="2739" y="8081"/>
                    <a:pt x="2830" y="8081"/>
                  </a:cubicBezTo>
                  <a:cubicBezTo>
                    <a:pt x="2839" y="8082"/>
                    <a:pt x="2847" y="8083"/>
                    <a:pt x="2855" y="8083"/>
                  </a:cubicBezTo>
                  <a:cubicBezTo>
                    <a:pt x="3011" y="8083"/>
                    <a:pt x="3196" y="7889"/>
                    <a:pt x="3196" y="7716"/>
                  </a:cubicBezTo>
                  <a:cubicBezTo>
                    <a:pt x="3218" y="7624"/>
                    <a:pt x="3150" y="7533"/>
                    <a:pt x="3104" y="7465"/>
                  </a:cubicBezTo>
                  <a:cubicBezTo>
                    <a:pt x="3036" y="7396"/>
                    <a:pt x="2944" y="7351"/>
                    <a:pt x="2853" y="7351"/>
                  </a:cubicBezTo>
                  <a:close/>
                  <a:moveTo>
                    <a:pt x="11656" y="7547"/>
                  </a:moveTo>
                  <a:cubicBezTo>
                    <a:pt x="11638" y="7547"/>
                    <a:pt x="11618" y="7550"/>
                    <a:pt x="11595" y="7556"/>
                  </a:cubicBezTo>
                  <a:cubicBezTo>
                    <a:pt x="11579" y="7552"/>
                    <a:pt x="11563" y="7550"/>
                    <a:pt x="11549" y="7550"/>
                  </a:cubicBezTo>
                  <a:cubicBezTo>
                    <a:pt x="11487" y="7550"/>
                    <a:pt x="11450" y="7587"/>
                    <a:pt x="11413" y="7624"/>
                  </a:cubicBezTo>
                  <a:cubicBezTo>
                    <a:pt x="11321" y="7693"/>
                    <a:pt x="11344" y="7761"/>
                    <a:pt x="11321" y="7830"/>
                  </a:cubicBezTo>
                  <a:cubicBezTo>
                    <a:pt x="11321" y="7921"/>
                    <a:pt x="11367" y="7967"/>
                    <a:pt x="11413" y="8012"/>
                  </a:cubicBezTo>
                  <a:cubicBezTo>
                    <a:pt x="11458" y="8104"/>
                    <a:pt x="11527" y="8081"/>
                    <a:pt x="11618" y="8104"/>
                  </a:cubicBezTo>
                  <a:cubicBezTo>
                    <a:pt x="11687" y="8104"/>
                    <a:pt x="11755" y="8058"/>
                    <a:pt x="11801" y="8012"/>
                  </a:cubicBezTo>
                  <a:cubicBezTo>
                    <a:pt x="11869" y="7967"/>
                    <a:pt x="11869" y="7898"/>
                    <a:pt x="11869" y="7830"/>
                  </a:cubicBezTo>
                  <a:cubicBezTo>
                    <a:pt x="11869" y="7739"/>
                    <a:pt x="11846" y="7693"/>
                    <a:pt x="11801" y="7624"/>
                  </a:cubicBezTo>
                  <a:cubicBezTo>
                    <a:pt x="11749" y="7573"/>
                    <a:pt x="11711" y="7547"/>
                    <a:pt x="11656" y="7547"/>
                  </a:cubicBezTo>
                  <a:close/>
                  <a:moveTo>
                    <a:pt x="4177" y="7510"/>
                  </a:moveTo>
                  <a:cubicBezTo>
                    <a:pt x="3972" y="7510"/>
                    <a:pt x="3835" y="7647"/>
                    <a:pt x="3835" y="7853"/>
                  </a:cubicBezTo>
                  <a:cubicBezTo>
                    <a:pt x="3835" y="8058"/>
                    <a:pt x="3972" y="8195"/>
                    <a:pt x="4177" y="8195"/>
                  </a:cubicBezTo>
                  <a:cubicBezTo>
                    <a:pt x="4382" y="8195"/>
                    <a:pt x="4519" y="8058"/>
                    <a:pt x="4519" y="7853"/>
                  </a:cubicBezTo>
                  <a:cubicBezTo>
                    <a:pt x="4519" y="7647"/>
                    <a:pt x="4382" y="7510"/>
                    <a:pt x="4177" y="7510"/>
                  </a:cubicBezTo>
                  <a:close/>
                  <a:moveTo>
                    <a:pt x="12942" y="7693"/>
                  </a:moveTo>
                  <a:cubicBezTo>
                    <a:pt x="12782" y="7693"/>
                    <a:pt x="12668" y="7784"/>
                    <a:pt x="12668" y="7944"/>
                  </a:cubicBezTo>
                  <a:cubicBezTo>
                    <a:pt x="12668" y="8104"/>
                    <a:pt x="12782" y="8218"/>
                    <a:pt x="12942" y="8218"/>
                  </a:cubicBezTo>
                  <a:cubicBezTo>
                    <a:pt x="13102" y="8218"/>
                    <a:pt x="13216" y="8127"/>
                    <a:pt x="13216" y="7967"/>
                  </a:cubicBezTo>
                  <a:cubicBezTo>
                    <a:pt x="13216" y="7807"/>
                    <a:pt x="13102" y="7693"/>
                    <a:pt x="12942" y="7693"/>
                  </a:cubicBezTo>
                  <a:close/>
                  <a:moveTo>
                    <a:pt x="5508" y="7622"/>
                  </a:moveTo>
                  <a:cubicBezTo>
                    <a:pt x="5321" y="7622"/>
                    <a:pt x="5181" y="7773"/>
                    <a:pt x="5181" y="7944"/>
                  </a:cubicBezTo>
                  <a:cubicBezTo>
                    <a:pt x="5181" y="8172"/>
                    <a:pt x="5318" y="8286"/>
                    <a:pt x="5501" y="8286"/>
                  </a:cubicBezTo>
                  <a:cubicBezTo>
                    <a:pt x="5516" y="8288"/>
                    <a:pt x="5530" y="8289"/>
                    <a:pt x="5544" y="8289"/>
                  </a:cubicBezTo>
                  <a:cubicBezTo>
                    <a:pt x="5743" y="8289"/>
                    <a:pt x="5845" y="8138"/>
                    <a:pt x="5866" y="7967"/>
                  </a:cubicBezTo>
                  <a:cubicBezTo>
                    <a:pt x="5866" y="7784"/>
                    <a:pt x="5729" y="7624"/>
                    <a:pt x="5547" y="7624"/>
                  </a:cubicBezTo>
                  <a:cubicBezTo>
                    <a:pt x="5533" y="7623"/>
                    <a:pt x="5520" y="7622"/>
                    <a:pt x="5508" y="7622"/>
                  </a:cubicBezTo>
                  <a:close/>
                  <a:moveTo>
                    <a:pt x="14289" y="7784"/>
                  </a:moveTo>
                  <a:cubicBezTo>
                    <a:pt x="14243" y="7784"/>
                    <a:pt x="14175" y="7830"/>
                    <a:pt x="14129" y="7853"/>
                  </a:cubicBezTo>
                  <a:cubicBezTo>
                    <a:pt x="14060" y="7898"/>
                    <a:pt x="14060" y="7990"/>
                    <a:pt x="14015" y="8058"/>
                  </a:cubicBezTo>
                  <a:cubicBezTo>
                    <a:pt x="14038" y="8104"/>
                    <a:pt x="14038" y="8149"/>
                    <a:pt x="14060" y="8172"/>
                  </a:cubicBezTo>
                  <a:cubicBezTo>
                    <a:pt x="14083" y="8218"/>
                    <a:pt x="14129" y="8264"/>
                    <a:pt x="14175" y="8286"/>
                  </a:cubicBezTo>
                  <a:cubicBezTo>
                    <a:pt x="14197" y="8309"/>
                    <a:pt x="14266" y="8332"/>
                    <a:pt x="14289" y="8332"/>
                  </a:cubicBezTo>
                  <a:cubicBezTo>
                    <a:pt x="14334" y="8286"/>
                    <a:pt x="14403" y="8286"/>
                    <a:pt x="14448" y="8264"/>
                  </a:cubicBezTo>
                  <a:cubicBezTo>
                    <a:pt x="14517" y="8195"/>
                    <a:pt x="14517" y="8127"/>
                    <a:pt x="14540" y="8058"/>
                  </a:cubicBezTo>
                  <a:cubicBezTo>
                    <a:pt x="14563" y="8035"/>
                    <a:pt x="14517" y="7967"/>
                    <a:pt x="14494" y="7921"/>
                  </a:cubicBezTo>
                  <a:cubicBezTo>
                    <a:pt x="14448" y="7830"/>
                    <a:pt x="14357" y="7807"/>
                    <a:pt x="14289" y="7784"/>
                  </a:cubicBezTo>
                  <a:close/>
                  <a:moveTo>
                    <a:pt x="6870" y="7761"/>
                  </a:moveTo>
                  <a:cubicBezTo>
                    <a:pt x="6779" y="7784"/>
                    <a:pt x="6665" y="7807"/>
                    <a:pt x="6619" y="7898"/>
                  </a:cubicBezTo>
                  <a:cubicBezTo>
                    <a:pt x="6574" y="7967"/>
                    <a:pt x="6551" y="8035"/>
                    <a:pt x="6528" y="8104"/>
                  </a:cubicBezTo>
                  <a:cubicBezTo>
                    <a:pt x="6574" y="8172"/>
                    <a:pt x="6574" y="8286"/>
                    <a:pt x="6665" y="8332"/>
                  </a:cubicBezTo>
                  <a:cubicBezTo>
                    <a:pt x="6733" y="8378"/>
                    <a:pt x="6802" y="8400"/>
                    <a:pt x="6870" y="8423"/>
                  </a:cubicBezTo>
                  <a:cubicBezTo>
                    <a:pt x="6916" y="8423"/>
                    <a:pt x="7099" y="8332"/>
                    <a:pt x="7122" y="8286"/>
                  </a:cubicBezTo>
                  <a:cubicBezTo>
                    <a:pt x="7144" y="8218"/>
                    <a:pt x="7167" y="8149"/>
                    <a:pt x="7213" y="8081"/>
                  </a:cubicBezTo>
                  <a:cubicBezTo>
                    <a:pt x="7144" y="8012"/>
                    <a:pt x="7167" y="7898"/>
                    <a:pt x="7076" y="7853"/>
                  </a:cubicBezTo>
                  <a:cubicBezTo>
                    <a:pt x="7007" y="7807"/>
                    <a:pt x="6916" y="7761"/>
                    <a:pt x="6870" y="7761"/>
                  </a:cubicBezTo>
                  <a:close/>
                  <a:moveTo>
                    <a:pt x="15536" y="7952"/>
                  </a:moveTo>
                  <a:cubicBezTo>
                    <a:pt x="15487" y="7952"/>
                    <a:pt x="15465" y="8000"/>
                    <a:pt x="15430" y="8035"/>
                  </a:cubicBezTo>
                  <a:cubicBezTo>
                    <a:pt x="15384" y="8081"/>
                    <a:pt x="15361" y="8127"/>
                    <a:pt x="15361" y="8195"/>
                  </a:cubicBezTo>
                  <a:cubicBezTo>
                    <a:pt x="15361" y="8286"/>
                    <a:pt x="15407" y="8309"/>
                    <a:pt x="15453" y="8355"/>
                  </a:cubicBezTo>
                  <a:cubicBezTo>
                    <a:pt x="15498" y="8423"/>
                    <a:pt x="15544" y="8423"/>
                    <a:pt x="15613" y="8423"/>
                  </a:cubicBezTo>
                  <a:cubicBezTo>
                    <a:pt x="15625" y="8428"/>
                    <a:pt x="15636" y="8429"/>
                    <a:pt x="15646" y="8429"/>
                  </a:cubicBezTo>
                  <a:cubicBezTo>
                    <a:pt x="15690" y="8429"/>
                    <a:pt x="15712" y="8392"/>
                    <a:pt x="15749" y="8355"/>
                  </a:cubicBezTo>
                  <a:cubicBezTo>
                    <a:pt x="15795" y="8309"/>
                    <a:pt x="15841" y="8264"/>
                    <a:pt x="15841" y="8195"/>
                  </a:cubicBezTo>
                  <a:cubicBezTo>
                    <a:pt x="15841" y="8127"/>
                    <a:pt x="15818" y="8081"/>
                    <a:pt x="15749" y="8035"/>
                  </a:cubicBezTo>
                  <a:cubicBezTo>
                    <a:pt x="15714" y="8000"/>
                    <a:pt x="15693" y="7952"/>
                    <a:pt x="15643" y="7952"/>
                  </a:cubicBezTo>
                  <a:cubicBezTo>
                    <a:pt x="15628" y="7952"/>
                    <a:pt x="15611" y="7956"/>
                    <a:pt x="15590" y="7967"/>
                  </a:cubicBezTo>
                  <a:cubicBezTo>
                    <a:pt x="15568" y="7956"/>
                    <a:pt x="15551" y="7952"/>
                    <a:pt x="15536" y="7952"/>
                  </a:cubicBezTo>
                  <a:close/>
                  <a:moveTo>
                    <a:pt x="8194" y="7876"/>
                  </a:moveTo>
                  <a:cubicBezTo>
                    <a:pt x="8103" y="7876"/>
                    <a:pt x="8012" y="7921"/>
                    <a:pt x="7966" y="7967"/>
                  </a:cubicBezTo>
                  <a:cubicBezTo>
                    <a:pt x="7920" y="8012"/>
                    <a:pt x="7852" y="8081"/>
                    <a:pt x="7875" y="8172"/>
                  </a:cubicBezTo>
                  <a:cubicBezTo>
                    <a:pt x="7875" y="8264"/>
                    <a:pt x="7898" y="8355"/>
                    <a:pt x="7943" y="8423"/>
                  </a:cubicBezTo>
                  <a:cubicBezTo>
                    <a:pt x="7998" y="8442"/>
                    <a:pt x="8053" y="8504"/>
                    <a:pt x="8120" y="8504"/>
                  </a:cubicBezTo>
                  <a:cubicBezTo>
                    <a:pt x="8137" y="8504"/>
                    <a:pt x="8154" y="8501"/>
                    <a:pt x="8171" y="8492"/>
                  </a:cubicBezTo>
                  <a:cubicBezTo>
                    <a:pt x="8192" y="8502"/>
                    <a:pt x="8213" y="8507"/>
                    <a:pt x="8233" y="8507"/>
                  </a:cubicBezTo>
                  <a:cubicBezTo>
                    <a:pt x="8302" y="8507"/>
                    <a:pt x="8364" y="8454"/>
                    <a:pt x="8400" y="8400"/>
                  </a:cubicBezTo>
                  <a:cubicBezTo>
                    <a:pt x="8445" y="8355"/>
                    <a:pt x="8491" y="8286"/>
                    <a:pt x="8491" y="8195"/>
                  </a:cubicBezTo>
                  <a:cubicBezTo>
                    <a:pt x="8491" y="8104"/>
                    <a:pt x="8445" y="8035"/>
                    <a:pt x="8400" y="7967"/>
                  </a:cubicBezTo>
                  <a:cubicBezTo>
                    <a:pt x="8354" y="7921"/>
                    <a:pt x="8286" y="7898"/>
                    <a:pt x="8194" y="7876"/>
                  </a:cubicBezTo>
                  <a:close/>
                  <a:moveTo>
                    <a:pt x="16936" y="8058"/>
                  </a:moveTo>
                  <a:cubicBezTo>
                    <a:pt x="16914" y="8058"/>
                    <a:pt x="16845" y="8104"/>
                    <a:pt x="16799" y="8127"/>
                  </a:cubicBezTo>
                  <a:cubicBezTo>
                    <a:pt x="16731" y="8149"/>
                    <a:pt x="16754" y="8241"/>
                    <a:pt x="16708" y="8286"/>
                  </a:cubicBezTo>
                  <a:cubicBezTo>
                    <a:pt x="16731" y="8332"/>
                    <a:pt x="16754" y="8400"/>
                    <a:pt x="16777" y="8446"/>
                  </a:cubicBezTo>
                  <a:cubicBezTo>
                    <a:pt x="16799" y="8515"/>
                    <a:pt x="16891" y="8492"/>
                    <a:pt x="16936" y="8515"/>
                  </a:cubicBezTo>
                  <a:cubicBezTo>
                    <a:pt x="16945" y="8519"/>
                    <a:pt x="16954" y="8521"/>
                    <a:pt x="16963" y="8521"/>
                  </a:cubicBezTo>
                  <a:cubicBezTo>
                    <a:pt x="16999" y="8521"/>
                    <a:pt x="17036" y="8487"/>
                    <a:pt x="17073" y="8469"/>
                  </a:cubicBezTo>
                  <a:cubicBezTo>
                    <a:pt x="17165" y="8446"/>
                    <a:pt x="17119" y="8355"/>
                    <a:pt x="17165" y="8309"/>
                  </a:cubicBezTo>
                  <a:cubicBezTo>
                    <a:pt x="17142" y="8264"/>
                    <a:pt x="17142" y="8195"/>
                    <a:pt x="17119" y="8149"/>
                  </a:cubicBezTo>
                  <a:cubicBezTo>
                    <a:pt x="17073" y="8081"/>
                    <a:pt x="17005" y="8081"/>
                    <a:pt x="16936" y="8058"/>
                  </a:cubicBezTo>
                  <a:close/>
                  <a:moveTo>
                    <a:pt x="776" y="7853"/>
                  </a:moveTo>
                  <a:cubicBezTo>
                    <a:pt x="571" y="7876"/>
                    <a:pt x="434" y="8012"/>
                    <a:pt x="411" y="8241"/>
                  </a:cubicBezTo>
                  <a:cubicBezTo>
                    <a:pt x="432" y="8433"/>
                    <a:pt x="574" y="8585"/>
                    <a:pt x="760" y="8585"/>
                  </a:cubicBezTo>
                  <a:cubicBezTo>
                    <a:pt x="773" y="8585"/>
                    <a:pt x="786" y="8585"/>
                    <a:pt x="799" y="8583"/>
                  </a:cubicBezTo>
                  <a:cubicBezTo>
                    <a:pt x="1027" y="8583"/>
                    <a:pt x="1164" y="8446"/>
                    <a:pt x="1164" y="8218"/>
                  </a:cubicBezTo>
                  <a:cubicBezTo>
                    <a:pt x="1164" y="8012"/>
                    <a:pt x="1004" y="7853"/>
                    <a:pt x="776" y="7853"/>
                  </a:cubicBezTo>
                  <a:close/>
                  <a:moveTo>
                    <a:pt x="9518" y="8035"/>
                  </a:moveTo>
                  <a:cubicBezTo>
                    <a:pt x="9358" y="8035"/>
                    <a:pt x="9221" y="8172"/>
                    <a:pt x="9221" y="8332"/>
                  </a:cubicBezTo>
                  <a:cubicBezTo>
                    <a:pt x="9221" y="8492"/>
                    <a:pt x="9358" y="8629"/>
                    <a:pt x="9518" y="8629"/>
                  </a:cubicBezTo>
                  <a:cubicBezTo>
                    <a:pt x="9678" y="8629"/>
                    <a:pt x="9815" y="8492"/>
                    <a:pt x="9815" y="8309"/>
                  </a:cubicBezTo>
                  <a:cubicBezTo>
                    <a:pt x="9815" y="8172"/>
                    <a:pt x="9678" y="8035"/>
                    <a:pt x="9518" y="8035"/>
                  </a:cubicBezTo>
                  <a:close/>
                  <a:moveTo>
                    <a:pt x="10922" y="8157"/>
                  </a:moveTo>
                  <a:cubicBezTo>
                    <a:pt x="10905" y="8157"/>
                    <a:pt x="10886" y="8162"/>
                    <a:pt x="10865" y="8172"/>
                  </a:cubicBezTo>
                  <a:cubicBezTo>
                    <a:pt x="10848" y="8167"/>
                    <a:pt x="10831" y="8164"/>
                    <a:pt x="10814" y="8164"/>
                  </a:cubicBezTo>
                  <a:cubicBezTo>
                    <a:pt x="10762" y="8164"/>
                    <a:pt x="10711" y="8189"/>
                    <a:pt x="10659" y="8241"/>
                  </a:cubicBezTo>
                  <a:cubicBezTo>
                    <a:pt x="10614" y="8286"/>
                    <a:pt x="10591" y="8355"/>
                    <a:pt x="10591" y="8423"/>
                  </a:cubicBezTo>
                  <a:cubicBezTo>
                    <a:pt x="10591" y="8492"/>
                    <a:pt x="10591" y="8560"/>
                    <a:pt x="10659" y="8606"/>
                  </a:cubicBezTo>
                  <a:cubicBezTo>
                    <a:pt x="10705" y="8674"/>
                    <a:pt x="10751" y="8697"/>
                    <a:pt x="10842" y="8697"/>
                  </a:cubicBezTo>
                  <a:cubicBezTo>
                    <a:pt x="10911" y="8697"/>
                    <a:pt x="11002" y="8697"/>
                    <a:pt x="11047" y="8629"/>
                  </a:cubicBezTo>
                  <a:cubicBezTo>
                    <a:pt x="11093" y="8560"/>
                    <a:pt x="11139" y="8515"/>
                    <a:pt x="11139" y="8446"/>
                  </a:cubicBezTo>
                  <a:cubicBezTo>
                    <a:pt x="11116" y="8355"/>
                    <a:pt x="11139" y="8286"/>
                    <a:pt x="11047" y="8241"/>
                  </a:cubicBezTo>
                  <a:cubicBezTo>
                    <a:pt x="11012" y="8206"/>
                    <a:pt x="10977" y="8157"/>
                    <a:pt x="10922" y="8157"/>
                  </a:cubicBezTo>
                  <a:close/>
                  <a:moveTo>
                    <a:pt x="2100" y="7990"/>
                  </a:moveTo>
                  <a:cubicBezTo>
                    <a:pt x="2077" y="7990"/>
                    <a:pt x="1872" y="8058"/>
                    <a:pt x="1849" y="8104"/>
                  </a:cubicBezTo>
                  <a:cubicBezTo>
                    <a:pt x="1803" y="8172"/>
                    <a:pt x="1735" y="8264"/>
                    <a:pt x="1735" y="8355"/>
                  </a:cubicBezTo>
                  <a:cubicBezTo>
                    <a:pt x="1735" y="8446"/>
                    <a:pt x="1780" y="8537"/>
                    <a:pt x="1849" y="8606"/>
                  </a:cubicBezTo>
                  <a:cubicBezTo>
                    <a:pt x="1895" y="8674"/>
                    <a:pt x="1986" y="8720"/>
                    <a:pt x="2100" y="8720"/>
                  </a:cubicBezTo>
                  <a:cubicBezTo>
                    <a:pt x="2123" y="8720"/>
                    <a:pt x="2328" y="8674"/>
                    <a:pt x="2351" y="8629"/>
                  </a:cubicBezTo>
                  <a:cubicBezTo>
                    <a:pt x="2397" y="8537"/>
                    <a:pt x="2465" y="8469"/>
                    <a:pt x="2465" y="8355"/>
                  </a:cubicBezTo>
                  <a:cubicBezTo>
                    <a:pt x="2465" y="8264"/>
                    <a:pt x="2420" y="8172"/>
                    <a:pt x="2351" y="8104"/>
                  </a:cubicBezTo>
                  <a:cubicBezTo>
                    <a:pt x="2305" y="8035"/>
                    <a:pt x="2214" y="7990"/>
                    <a:pt x="2100" y="7990"/>
                  </a:cubicBezTo>
                  <a:close/>
                  <a:moveTo>
                    <a:pt x="3447" y="8127"/>
                  </a:moveTo>
                  <a:cubicBezTo>
                    <a:pt x="3241" y="8127"/>
                    <a:pt x="3104" y="8241"/>
                    <a:pt x="3104" y="8469"/>
                  </a:cubicBezTo>
                  <a:cubicBezTo>
                    <a:pt x="3104" y="8674"/>
                    <a:pt x="3241" y="8789"/>
                    <a:pt x="3447" y="8789"/>
                  </a:cubicBezTo>
                  <a:cubicBezTo>
                    <a:pt x="3652" y="8789"/>
                    <a:pt x="3766" y="8674"/>
                    <a:pt x="3789" y="8469"/>
                  </a:cubicBezTo>
                  <a:cubicBezTo>
                    <a:pt x="3789" y="8264"/>
                    <a:pt x="3652" y="8127"/>
                    <a:pt x="3447" y="8127"/>
                  </a:cubicBezTo>
                  <a:close/>
                  <a:moveTo>
                    <a:pt x="12212" y="8286"/>
                  </a:moveTo>
                  <a:cubicBezTo>
                    <a:pt x="12052" y="8286"/>
                    <a:pt x="11938" y="8400"/>
                    <a:pt x="11938" y="8560"/>
                  </a:cubicBezTo>
                  <a:cubicBezTo>
                    <a:pt x="11938" y="8720"/>
                    <a:pt x="12052" y="8834"/>
                    <a:pt x="12189" y="8834"/>
                  </a:cubicBezTo>
                  <a:cubicBezTo>
                    <a:pt x="12371" y="8834"/>
                    <a:pt x="12463" y="8720"/>
                    <a:pt x="12463" y="8560"/>
                  </a:cubicBezTo>
                  <a:cubicBezTo>
                    <a:pt x="12463" y="8400"/>
                    <a:pt x="12371" y="8286"/>
                    <a:pt x="12212" y="8286"/>
                  </a:cubicBezTo>
                  <a:close/>
                  <a:moveTo>
                    <a:pt x="4793" y="8264"/>
                  </a:moveTo>
                  <a:cubicBezTo>
                    <a:pt x="4588" y="8264"/>
                    <a:pt x="4451" y="8423"/>
                    <a:pt x="4451" y="8606"/>
                  </a:cubicBezTo>
                  <a:cubicBezTo>
                    <a:pt x="4451" y="8766"/>
                    <a:pt x="4588" y="8925"/>
                    <a:pt x="4793" y="8925"/>
                  </a:cubicBezTo>
                  <a:cubicBezTo>
                    <a:pt x="4976" y="8925"/>
                    <a:pt x="5113" y="8789"/>
                    <a:pt x="5113" y="8606"/>
                  </a:cubicBezTo>
                  <a:cubicBezTo>
                    <a:pt x="5136" y="8400"/>
                    <a:pt x="4976" y="8264"/>
                    <a:pt x="4793" y="8264"/>
                  </a:cubicBezTo>
                  <a:close/>
                  <a:moveTo>
                    <a:pt x="13531" y="8394"/>
                  </a:moveTo>
                  <a:cubicBezTo>
                    <a:pt x="13488" y="8394"/>
                    <a:pt x="13436" y="8432"/>
                    <a:pt x="13398" y="8469"/>
                  </a:cubicBezTo>
                  <a:cubicBezTo>
                    <a:pt x="13307" y="8492"/>
                    <a:pt x="13307" y="8583"/>
                    <a:pt x="13284" y="8652"/>
                  </a:cubicBezTo>
                  <a:cubicBezTo>
                    <a:pt x="13330" y="8720"/>
                    <a:pt x="13307" y="8789"/>
                    <a:pt x="13376" y="8834"/>
                  </a:cubicBezTo>
                  <a:cubicBezTo>
                    <a:pt x="13421" y="8903"/>
                    <a:pt x="13490" y="8880"/>
                    <a:pt x="13558" y="8925"/>
                  </a:cubicBezTo>
                  <a:cubicBezTo>
                    <a:pt x="13581" y="8880"/>
                    <a:pt x="13650" y="8903"/>
                    <a:pt x="13695" y="8857"/>
                  </a:cubicBezTo>
                  <a:cubicBezTo>
                    <a:pt x="13764" y="8811"/>
                    <a:pt x="13787" y="8743"/>
                    <a:pt x="13809" y="8674"/>
                  </a:cubicBezTo>
                  <a:cubicBezTo>
                    <a:pt x="13832" y="8629"/>
                    <a:pt x="13787" y="8560"/>
                    <a:pt x="13741" y="8515"/>
                  </a:cubicBezTo>
                  <a:cubicBezTo>
                    <a:pt x="13718" y="8446"/>
                    <a:pt x="13627" y="8423"/>
                    <a:pt x="13558" y="8400"/>
                  </a:cubicBezTo>
                  <a:cubicBezTo>
                    <a:pt x="13550" y="8396"/>
                    <a:pt x="13541" y="8394"/>
                    <a:pt x="13531" y="8394"/>
                  </a:cubicBezTo>
                  <a:close/>
                  <a:moveTo>
                    <a:pt x="6140" y="8355"/>
                  </a:moveTo>
                  <a:cubicBezTo>
                    <a:pt x="5980" y="8355"/>
                    <a:pt x="5798" y="8537"/>
                    <a:pt x="5798" y="8674"/>
                  </a:cubicBezTo>
                  <a:cubicBezTo>
                    <a:pt x="5775" y="8834"/>
                    <a:pt x="5957" y="9040"/>
                    <a:pt x="6117" y="9040"/>
                  </a:cubicBezTo>
                  <a:cubicBezTo>
                    <a:pt x="6277" y="9040"/>
                    <a:pt x="6460" y="8857"/>
                    <a:pt x="6460" y="8697"/>
                  </a:cubicBezTo>
                  <a:cubicBezTo>
                    <a:pt x="6482" y="8537"/>
                    <a:pt x="6300" y="8355"/>
                    <a:pt x="6140" y="8355"/>
                  </a:cubicBezTo>
                  <a:close/>
                  <a:moveTo>
                    <a:pt x="14855" y="8556"/>
                  </a:moveTo>
                  <a:cubicBezTo>
                    <a:pt x="14801" y="8556"/>
                    <a:pt x="14762" y="8612"/>
                    <a:pt x="14722" y="8652"/>
                  </a:cubicBezTo>
                  <a:cubicBezTo>
                    <a:pt x="14677" y="8697"/>
                    <a:pt x="14654" y="8743"/>
                    <a:pt x="14654" y="8811"/>
                  </a:cubicBezTo>
                  <a:cubicBezTo>
                    <a:pt x="14654" y="8880"/>
                    <a:pt x="14677" y="8903"/>
                    <a:pt x="14722" y="8948"/>
                  </a:cubicBezTo>
                  <a:cubicBezTo>
                    <a:pt x="14768" y="8994"/>
                    <a:pt x="14814" y="9040"/>
                    <a:pt x="14882" y="9040"/>
                  </a:cubicBezTo>
                  <a:cubicBezTo>
                    <a:pt x="14996" y="9017"/>
                    <a:pt x="15110" y="8925"/>
                    <a:pt x="15133" y="8811"/>
                  </a:cubicBezTo>
                  <a:cubicBezTo>
                    <a:pt x="15133" y="8720"/>
                    <a:pt x="15110" y="8697"/>
                    <a:pt x="15065" y="8652"/>
                  </a:cubicBezTo>
                  <a:cubicBezTo>
                    <a:pt x="15006" y="8612"/>
                    <a:pt x="14981" y="8556"/>
                    <a:pt x="14916" y="8556"/>
                  </a:cubicBezTo>
                  <a:cubicBezTo>
                    <a:pt x="14906" y="8556"/>
                    <a:pt x="14895" y="8557"/>
                    <a:pt x="14882" y="8560"/>
                  </a:cubicBezTo>
                  <a:cubicBezTo>
                    <a:pt x="14873" y="8557"/>
                    <a:pt x="14864" y="8556"/>
                    <a:pt x="14855" y="8556"/>
                  </a:cubicBezTo>
                  <a:close/>
                  <a:moveTo>
                    <a:pt x="7487" y="8492"/>
                  </a:moveTo>
                  <a:cubicBezTo>
                    <a:pt x="7258" y="8492"/>
                    <a:pt x="7167" y="8583"/>
                    <a:pt x="7167" y="8789"/>
                  </a:cubicBezTo>
                  <a:cubicBezTo>
                    <a:pt x="7167" y="8994"/>
                    <a:pt x="7258" y="9108"/>
                    <a:pt x="7464" y="9108"/>
                  </a:cubicBezTo>
                  <a:cubicBezTo>
                    <a:pt x="7669" y="9108"/>
                    <a:pt x="7761" y="8994"/>
                    <a:pt x="7783" y="8811"/>
                  </a:cubicBezTo>
                  <a:cubicBezTo>
                    <a:pt x="7783" y="8583"/>
                    <a:pt x="7692" y="8492"/>
                    <a:pt x="7487" y="8492"/>
                  </a:cubicBezTo>
                  <a:close/>
                  <a:moveTo>
                    <a:pt x="16211" y="8668"/>
                  </a:moveTo>
                  <a:cubicBezTo>
                    <a:pt x="16181" y="8668"/>
                    <a:pt x="16129" y="8702"/>
                    <a:pt x="16092" y="8720"/>
                  </a:cubicBezTo>
                  <a:cubicBezTo>
                    <a:pt x="16023" y="8766"/>
                    <a:pt x="16046" y="8834"/>
                    <a:pt x="16001" y="8903"/>
                  </a:cubicBezTo>
                  <a:cubicBezTo>
                    <a:pt x="16023" y="8948"/>
                    <a:pt x="16046" y="8994"/>
                    <a:pt x="16069" y="9040"/>
                  </a:cubicBezTo>
                  <a:cubicBezTo>
                    <a:pt x="16092" y="9108"/>
                    <a:pt x="16183" y="9085"/>
                    <a:pt x="16229" y="9131"/>
                  </a:cubicBezTo>
                  <a:cubicBezTo>
                    <a:pt x="16274" y="9085"/>
                    <a:pt x="16343" y="9108"/>
                    <a:pt x="16389" y="9062"/>
                  </a:cubicBezTo>
                  <a:cubicBezTo>
                    <a:pt x="16434" y="9017"/>
                    <a:pt x="16411" y="8948"/>
                    <a:pt x="16457" y="8903"/>
                  </a:cubicBezTo>
                  <a:cubicBezTo>
                    <a:pt x="16457" y="8857"/>
                    <a:pt x="16434" y="8811"/>
                    <a:pt x="16411" y="8743"/>
                  </a:cubicBezTo>
                  <a:cubicBezTo>
                    <a:pt x="16366" y="8674"/>
                    <a:pt x="16297" y="8697"/>
                    <a:pt x="16229" y="8674"/>
                  </a:cubicBezTo>
                  <a:cubicBezTo>
                    <a:pt x="16224" y="8670"/>
                    <a:pt x="16218" y="8668"/>
                    <a:pt x="16211" y="8668"/>
                  </a:cubicBezTo>
                  <a:close/>
                  <a:moveTo>
                    <a:pt x="91" y="8469"/>
                  </a:moveTo>
                  <a:cubicBezTo>
                    <a:pt x="91" y="8469"/>
                    <a:pt x="46" y="8469"/>
                    <a:pt x="46" y="8492"/>
                  </a:cubicBezTo>
                  <a:cubicBezTo>
                    <a:pt x="46" y="8583"/>
                    <a:pt x="23" y="8697"/>
                    <a:pt x="0" y="8811"/>
                  </a:cubicBezTo>
                  <a:cubicBezTo>
                    <a:pt x="23" y="8880"/>
                    <a:pt x="46" y="8971"/>
                    <a:pt x="46" y="9040"/>
                  </a:cubicBezTo>
                  <a:cubicBezTo>
                    <a:pt x="68" y="9108"/>
                    <a:pt x="23" y="9154"/>
                    <a:pt x="68" y="9199"/>
                  </a:cubicBezTo>
                  <a:cubicBezTo>
                    <a:pt x="72" y="9203"/>
                    <a:pt x="78" y="9204"/>
                    <a:pt x="85" y="9204"/>
                  </a:cubicBezTo>
                  <a:cubicBezTo>
                    <a:pt x="133" y="9204"/>
                    <a:pt x="254" y="9151"/>
                    <a:pt x="274" y="9131"/>
                  </a:cubicBezTo>
                  <a:cubicBezTo>
                    <a:pt x="342" y="9062"/>
                    <a:pt x="388" y="9017"/>
                    <a:pt x="411" y="8925"/>
                  </a:cubicBezTo>
                  <a:cubicBezTo>
                    <a:pt x="457" y="8697"/>
                    <a:pt x="342" y="8492"/>
                    <a:pt x="91" y="8469"/>
                  </a:cubicBezTo>
                  <a:close/>
                  <a:moveTo>
                    <a:pt x="8811" y="8629"/>
                  </a:moveTo>
                  <a:cubicBezTo>
                    <a:pt x="8651" y="8629"/>
                    <a:pt x="8514" y="8766"/>
                    <a:pt x="8514" y="8948"/>
                  </a:cubicBezTo>
                  <a:cubicBezTo>
                    <a:pt x="8514" y="9096"/>
                    <a:pt x="8631" y="9225"/>
                    <a:pt x="8794" y="9225"/>
                  </a:cubicBezTo>
                  <a:cubicBezTo>
                    <a:pt x="8807" y="9225"/>
                    <a:pt x="8820" y="9224"/>
                    <a:pt x="8833" y="9222"/>
                  </a:cubicBezTo>
                  <a:cubicBezTo>
                    <a:pt x="8970" y="9222"/>
                    <a:pt x="9107" y="9085"/>
                    <a:pt x="9107" y="8925"/>
                  </a:cubicBezTo>
                  <a:cubicBezTo>
                    <a:pt x="9107" y="8766"/>
                    <a:pt x="8970" y="8629"/>
                    <a:pt x="8811" y="8629"/>
                  </a:cubicBezTo>
                  <a:close/>
                  <a:moveTo>
                    <a:pt x="17496" y="8828"/>
                  </a:moveTo>
                  <a:cubicBezTo>
                    <a:pt x="17467" y="8828"/>
                    <a:pt x="17439" y="8834"/>
                    <a:pt x="17416" y="8857"/>
                  </a:cubicBezTo>
                  <a:cubicBezTo>
                    <a:pt x="17393" y="8903"/>
                    <a:pt x="17324" y="8948"/>
                    <a:pt x="17324" y="9040"/>
                  </a:cubicBezTo>
                  <a:cubicBezTo>
                    <a:pt x="17347" y="9108"/>
                    <a:pt x="17370" y="9154"/>
                    <a:pt x="17416" y="9199"/>
                  </a:cubicBezTo>
                  <a:cubicBezTo>
                    <a:pt x="17439" y="9222"/>
                    <a:pt x="17467" y="9228"/>
                    <a:pt x="17498" y="9228"/>
                  </a:cubicBezTo>
                  <a:cubicBezTo>
                    <a:pt x="17530" y="9228"/>
                    <a:pt x="17564" y="9222"/>
                    <a:pt x="17598" y="9222"/>
                  </a:cubicBezTo>
                  <a:cubicBezTo>
                    <a:pt x="17598" y="9222"/>
                    <a:pt x="17598" y="9154"/>
                    <a:pt x="17598" y="9131"/>
                  </a:cubicBezTo>
                  <a:cubicBezTo>
                    <a:pt x="17621" y="9085"/>
                    <a:pt x="17598" y="9062"/>
                    <a:pt x="17598" y="9017"/>
                  </a:cubicBezTo>
                  <a:cubicBezTo>
                    <a:pt x="17598" y="8971"/>
                    <a:pt x="17621" y="8925"/>
                    <a:pt x="17598" y="8880"/>
                  </a:cubicBezTo>
                  <a:cubicBezTo>
                    <a:pt x="17598" y="8857"/>
                    <a:pt x="17576" y="8834"/>
                    <a:pt x="17576" y="8834"/>
                  </a:cubicBezTo>
                  <a:cubicBezTo>
                    <a:pt x="17553" y="8834"/>
                    <a:pt x="17524" y="8828"/>
                    <a:pt x="17496" y="8828"/>
                  </a:cubicBezTo>
                  <a:close/>
                  <a:moveTo>
                    <a:pt x="1392" y="8606"/>
                  </a:moveTo>
                  <a:cubicBezTo>
                    <a:pt x="1301" y="8606"/>
                    <a:pt x="1210" y="8629"/>
                    <a:pt x="1141" y="8697"/>
                  </a:cubicBezTo>
                  <a:cubicBezTo>
                    <a:pt x="1073" y="8766"/>
                    <a:pt x="1050" y="8857"/>
                    <a:pt x="1027" y="8948"/>
                  </a:cubicBezTo>
                  <a:cubicBezTo>
                    <a:pt x="1004" y="8994"/>
                    <a:pt x="1096" y="9177"/>
                    <a:pt x="1118" y="9222"/>
                  </a:cubicBezTo>
                  <a:cubicBezTo>
                    <a:pt x="1187" y="9291"/>
                    <a:pt x="1301" y="9291"/>
                    <a:pt x="1370" y="9336"/>
                  </a:cubicBezTo>
                  <a:cubicBezTo>
                    <a:pt x="1438" y="9336"/>
                    <a:pt x="1621" y="9268"/>
                    <a:pt x="1643" y="9222"/>
                  </a:cubicBezTo>
                  <a:cubicBezTo>
                    <a:pt x="1735" y="9154"/>
                    <a:pt x="1735" y="9062"/>
                    <a:pt x="1758" y="8971"/>
                  </a:cubicBezTo>
                  <a:cubicBezTo>
                    <a:pt x="1780" y="8925"/>
                    <a:pt x="1712" y="8766"/>
                    <a:pt x="1666" y="8720"/>
                  </a:cubicBezTo>
                  <a:cubicBezTo>
                    <a:pt x="1598" y="8629"/>
                    <a:pt x="1484" y="8606"/>
                    <a:pt x="1392" y="8606"/>
                  </a:cubicBezTo>
                  <a:close/>
                  <a:moveTo>
                    <a:pt x="10112" y="8743"/>
                  </a:moveTo>
                  <a:cubicBezTo>
                    <a:pt x="10043" y="8743"/>
                    <a:pt x="9975" y="8766"/>
                    <a:pt x="9929" y="8834"/>
                  </a:cubicBezTo>
                  <a:cubicBezTo>
                    <a:pt x="9861" y="8880"/>
                    <a:pt x="9838" y="8971"/>
                    <a:pt x="9838" y="9040"/>
                  </a:cubicBezTo>
                  <a:cubicBezTo>
                    <a:pt x="9838" y="9108"/>
                    <a:pt x="9861" y="9177"/>
                    <a:pt x="9929" y="9245"/>
                  </a:cubicBezTo>
                  <a:cubicBezTo>
                    <a:pt x="9975" y="9291"/>
                    <a:pt x="10043" y="9314"/>
                    <a:pt x="10134" y="9336"/>
                  </a:cubicBezTo>
                  <a:cubicBezTo>
                    <a:pt x="10203" y="9314"/>
                    <a:pt x="10271" y="9291"/>
                    <a:pt x="10340" y="9222"/>
                  </a:cubicBezTo>
                  <a:cubicBezTo>
                    <a:pt x="10386" y="9177"/>
                    <a:pt x="10408" y="9085"/>
                    <a:pt x="10408" y="9017"/>
                  </a:cubicBezTo>
                  <a:cubicBezTo>
                    <a:pt x="10408" y="8948"/>
                    <a:pt x="10363" y="8880"/>
                    <a:pt x="10317" y="8811"/>
                  </a:cubicBezTo>
                  <a:cubicBezTo>
                    <a:pt x="10271" y="8766"/>
                    <a:pt x="10180" y="8743"/>
                    <a:pt x="10112" y="8743"/>
                  </a:cubicBezTo>
                  <a:close/>
                  <a:moveTo>
                    <a:pt x="2739" y="8720"/>
                  </a:moveTo>
                  <a:cubicBezTo>
                    <a:pt x="2534" y="8720"/>
                    <a:pt x="2397" y="8857"/>
                    <a:pt x="2397" y="9062"/>
                  </a:cubicBezTo>
                  <a:cubicBezTo>
                    <a:pt x="2397" y="9268"/>
                    <a:pt x="2534" y="9405"/>
                    <a:pt x="2739" y="9405"/>
                  </a:cubicBezTo>
                  <a:cubicBezTo>
                    <a:pt x="2944" y="9405"/>
                    <a:pt x="3081" y="9268"/>
                    <a:pt x="3081" y="9062"/>
                  </a:cubicBezTo>
                  <a:cubicBezTo>
                    <a:pt x="3081" y="8857"/>
                    <a:pt x="2944" y="8720"/>
                    <a:pt x="2739" y="8720"/>
                  </a:cubicBezTo>
                  <a:close/>
                  <a:moveTo>
                    <a:pt x="11458" y="8903"/>
                  </a:moveTo>
                  <a:cubicBezTo>
                    <a:pt x="11299" y="8903"/>
                    <a:pt x="11207" y="9017"/>
                    <a:pt x="11184" y="9177"/>
                  </a:cubicBezTo>
                  <a:cubicBezTo>
                    <a:pt x="11184" y="9283"/>
                    <a:pt x="11304" y="9430"/>
                    <a:pt x="11450" y="9430"/>
                  </a:cubicBezTo>
                  <a:cubicBezTo>
                    <a:pt x="11460" y="9430"/>
                    <a:pt x="11471" y="9429"/>
                    <a:pt x="11481" y="9428"/>
                  </a:cubicBezTo>
                  <a:cubicBezTo>
                    <a:pt x="11618" y="9428"/>
                    <a:pt x="11732" y="9314"/>
                    <a:pt x="11732" y="9154"/>
                  </a:cubicBezTo>
                  <a:cubicBezTo>
                    <a:pt x="11732" y="8994"/>
                    <a:pt x="11618" y="8903"/>
                    <a:pt x="11458" y="8903"/>
                  </a:cubicBezTo>
                  <a:close/>
                  <a:moveTo>
                    <a:pt x="4063" y="8857"/>
                  </a:moveTo>
                  <a:cubicBezTo>
                    <a:pt x="3857" y="8857"/>
                    <a:pt x="3721" y="8994"/>
                    <a:pt x="3721" y="9199"/>
                  </a:cubicBezTo>
                  <a:cubicBezTo>
                    <a:pt x="3698" y="9382"/>
                    <a:pt x="3857" y="9542"/>
                    <a:pt x="4040" y="9542"/>
                  </a:cubicBezTo>
                  <a:cubicBezTo>
                    <a:pt x="4223" y="9542"/>
                    <a:pt x="4382" y="9382"/>
                    <a:pt x="4382" y="9222"/>
                  </a:cubicBezTo>
                  <a:cubicBezTo>
                    <a:pt x="4382" y="9017"/>
                    <a:pt x="4246" y="8880"/>
                    <a:pt x="4063" y="8857"/>
                  </a:cubicBezTo>
                  <a:close/>
                  <a:moveTo>
                    <a:pt x="12805" y="8994"/>
                  </a:moveTo>
                  <a:cubicBezTo>
                    <a:pt x="12691" y="8994"/>
                    <a:pt x="12531" y="9154"/>
                    <a:pt x="12531" y="9268"/>
                  </a:cubicBezTo>
                  <a:cubicBezTo>
                    <a:pt x="12554" y="9382"/>
                    <a:pt x="12668" y="9519"/>
                    <a:pt x="12805" y="9542"/>
                  </a:cubicBezTo>
                  <a:cubicBezTo>
                    <a:pt x="12919" y="9542"/>
                    <a:pt x="13079" y="9382"/>
                    <a:pt x="13079" y="9268"/>
                  </a:cubicBezTo>
                  <a:cubicBezTo>
                    <a:pt x="13079" y="9154"/>
                    <a:pt x="12919" y="8994"/>
                    <a:pt x="12805" y="8994"/>
                  </a:cubicBezTo>
                  <a:close/>
                  <a:moveTo>
                    <a:pt x="5359" y="8969"/>
                  </a:moveTo>
                  <a:cubicBezTo>
                    <a:pt x="5207" y="8969"/>
                    <a:pt x="5044" y="9140"/>
                    <a:pt x="5044" y="9291"/>
                  </a:cubicBezTo>
                  <a:cubicBezTo>
                    <a:pt x="5044" y="9450"/>
                    <a:pt x="5227" y="9633"/>
                    <a:pt x="5387" y="9633"/>
                  </a:cubicBezTo>
                  <a:cubicBezTo>
                    <a:pt x="5547" y="9633"/>
                    <a:pt x="5729" y="9473"/>
                    <a:pt x="5729" y="9291"/>
                  </a:cubicBezTo>
                  <a:cubicBezTo>
                    <a:pt x="5729" y="9154"/>
                    <a:pt x="5547" y="8971"/>
                    <a:pt x="5387" y="8971"/>
                  </a:cubicBezTo>
                  <a:cubicBezTo>
                    <a:pt x="5378" y="8970"/>
                    <a:pt x="5368" y="8969"/>
                    <a:pt x="5359" y="8969"/>
                  </a:cubicBezTo>
                  <a:close/>
                  <a:moveTo>
                    <a:pt x="14152" y="9177"/>
                  </a:moveTo>
                  <a:cubicBezTo>
                    <a:pt x="13992" y="9177"/>
                    <a:pt x="13923" y="9245"/>
                    <a:pt x="13923" y="9405"/>
                  </a:cubicBezTo>
                  <a:cubicBezTo>
                    <a:pt x="13923" y="9565"/>
                    <a:pt x="13992" y="9633"/>
                    <a:pt x="14152" y="9633"/>
                  </a:cubicBezTo>
                  <a:cubicBezTo>
                    <a:pt x="14311" y="9633"/>
                    <a:pt x="14380" y="9565"/>
                    <a:pt x="14380" y="9405"/>
                  </a:cubicBezTo>
                  <a:cubicBezTo>
                    <a:pt x="14380" y="9245"/>
                    <a:pt x="14311" y="9177"/>
                    <a:pt x="14152" y="9177"/>
                  </a:cubicBezTo>
                  <a:close/>
                  <a:moveTo>
                    <a:pt x="6733" y="9131"/>
                  </a:moveTo>
                  <a:cubicBezTo>
                    <a:pt x="6528" y="9131"/>
                    <a:pt x="6437" y="9222"/>
                    <a:pt x="6437" y="9428"/>
                  </a:cubicBezTo>
                  <a:cubicBezTo>
                    <a:pt x="6437" y="9633"/>
                    <a:pt x="6528" y="9747"/>
                    <a:pt x="6733" y="9747"/>
                  </a:cubicBezTo>
                  <a:cubicBezTo>
                    <a:pt x="6939" y="9747"/>
                    <a:pt x="7030" y="9633"/>
                    <a:pt x="7030" y="9450"/>
                  </a:cubicBezTo>
                  <a:cubicBezTo>
                    <a:pt x="7030" y="9222"/>
                    <a:pt x="6939" y="9131"/>
                    <a:pt x="6733" y="9131"/>
                  </a:cubicBezTo>
                  <a:close/>
                  <a:moveTo>
                    <a:pt x="15498" y="9268"/>
                  </a:moveTo>
                  <a:cubicBezTo>
                    <a:pt x="15384" y="9268"/>
                    <a:pt x="15270" y="9382"/>
                    <a:pt x="15247" y="9496"/>
                  </a:cubicBezTo>
                  <a:cubicBezTo>
                    <a:pt x="15247" y="9610"/>
                    <a:pt x="15384" y="9724"/>
                    <a:pt x="15498" y="9747"/>
                  </a:cubicBezTo>
                  <a:cubicBezTo>
                    <a:pt x="15590" y="9747"/>
                    <a:pt x="15727" y="9633"/>
                    <a:pt x="15727" y="9519"/>
                  </a:cubicBezTo>
                  <a:cubicBezTo>
                    <a:pt x="15727" y="9405"/>
                    <a:pt x="15613" y="9268"/>
                    <a:pt x="15498" y="9268"/>
                  </a:cubicBezTo>
                  <a:close/>
                  <a:moveTo>
                    <a:pt x="8080" y="9222"/>
                  </a:moveTo>
                  <a:cubicBezTo>
                    <a:pt x="7920" y="9222"/>
                    <a:pt x="7783" y="9359"/>
                    <a:pt x="7783" y="9542"/>
                  </a:cubicBezTo>
                  <a:cubicBezTo>
                    <a:pt x="7761" y="9702"/>
                    <a:pt x="7920" y="9838"/>
                    <a:pt x="8080" y="9838"/>
                  </a:cubicBezTo>
                  <a:cubicBezTo>
                    <a:pt x="8240" y="9838"/>
                    <a:pt x="8377" y="9702"/>
                    <a:pt x="8377" y="9542"/>
                  </a:cubicBezTo>
                  <a:cubicBezTo>
                    <a:pt x="8377" y="9382"/>
                    <a:pt x="8240" y="9245"/>
                    <a:pt x="8080" y="9222"/>
                  </a:cubicBezTo>
                  <a:close/>
                  <a:moveTo>
                    <a:pt x="16845" y="9428"/>
                  </a:moveTo>
                  <a:cubicBezTo>
                    <a:pt x="16708" y="9428"/>
                    <a:pt x="16640" y="9519"/>
                    <a:pt x="16640" y="9633"/>
                  </a:cubicBezTo>
                  <a:cubicBezTo>
                    <a:pt x="16640" y="9747"/>
                    <a:pt x="16708" y="9838"/>
                    <a:pt x="16822" y="9838"/>
                  </a:cubicBezTo>
                  <a:cubicBezTo>
                    <a:pt x="16959" y="9838"/>
                    <a:pt x="17028" y="9770"/>
                    <a:pt x="17028" y="9633"/>
                  </a:cubicBezTo>
                  <a:cubicBezTo>
                    <a:pt x="17028" y="9519"/>
                    <a:pt x="16959" y="9428"/>
                    <a:pt x="16845" y="9428"/>
                  </a:cubicBezTo>
                  <a:close/>
                  <a:moveTo>
                    <a:pt x="662" y="9199"/>
                  </a:moveTo>
                  <a:cubicBezTo>
                    <a:pt x="616" y="9199"/>
                    <a:pt x="457" y="9268"/>
                    <a:pt x="411" y="9291"/>
                  </a:cubicBezTo>
                  <a:cubicBezTo>
                    <a:pt x="320" y="9359"/>
                    <a:pt x="320" y="9473"/>
                    <a:pt x="274" y="9565"/>
                  </a:cubicBezTo>
                  <a:cubicBezTo>
                    <a:pt x="320" y="9656"/>
                    <a:pt x="320" y="9747"/>
                    <a:pt x="388" y="9816"/>
                  </a:cubicBezTo>
                  <a:cubicBezTo>
                    <a:pt x="457" y="9907"/>
                    <a:pt x="548" y="9907"/>
                    <a:pt x="639" y="9930"/>
                  </a:cubicBezTo>
                  <a:cubicBezTo>
                    <a:pt x="645" y="9933"/>
                    <a:pt x="654" y="9934"/>
                    <a:pt x="665" y="9934"/>
                  </a:cubicBezTo>
                  <a:cubicBezTo>
                    <a:pt x="732" y="9934"/>
                    <a:pt x="874" y="9878"/>
                    <a:pt x="913" y="9838"/>
                  </a:cubicBezTo>
                  <a:cubicBezTo>
                    <a:pt x="982" y="9770"/>
                    <a:pt x="1027" y="9656"/>
                    <a:pt x="1027" y="9565"/>
                  </a:cubicBezTo>
                  <a:cubicBezTo>
                    <a:pt x="1027" y="9473"/>
                    <a:pt x="982" y="9382"/>
                    <a:pt x="913" y="9314"/>
                  </a:cubicBezTo>
                  <a:cubicBezTo>
                    <a:pt x="845" y="9245"/>
                    <a:pt x="753" y="9222"/>
                    <a:pt x="662" y="9199"/>
                  </a:cubicBezTo>
                  <a:close/>
                  <a:moveTo>
                    <a:pt x="9427" y="9359"/>
                  </a:moveTo>
                  <a:cubicBezTo>
                    <a:pt x="9358" y="9405"/>
                    <a:pt x="9267" y="9428"/>
                    <a:pt x="9199" y="9473"/>
                  </a:cubicBezTo>
                  <a:cubicBezTo>
                    <a:pt x="9153" y="9519"/>
                    <a:pt x="9130" y="9610"/>
                    <a:pt x="9130" y="9679"/>
                  </a:cubicBezTo>
                  <a:cubicBezTo>
                    <a:pt x="9130" y="9747"/>
                    <a:pt x="9176" y="9816"/>
                    <a:pt x="9221" y="9884"/>
                  </a:cubicBezTo>
                  <a:cubicBezTo>
                    <a:pt x="9267" y="9930"/>
                    <a:pt x="9336" y="9975"/>
                    <a:pt x="9404" y="9975"/>
                  </a:cubicBezTo>
                  <a:cubicBezTo>
                    <a:pt x="9473" y="9975"/>
                    <a:pt x="9564" y="9930"/>
                    <a:pt x="9609" y="9884"/>
                  </a:cubicBezTo>
                  <a:cubicBezTo>
                    <a:pt x="9678" y="9838"/>
                    <a:pt x="9701" y="9747"/>
                    <a:pt x="9724" y="9679"/>
                  </a:cubicBezTo>
                  <a:cubicBezTo>
                    <a:pt x="9724" y="9610"/>
                    <a:pt x="9678" y="9519"/>
                    <a:pt x="9632" y="9473"/>
                  </a:cubicBezTo>
                  <a:cubicBezTo>
                    <a:pt x="9587" y="9405"/>
                    <a:pt x="9495" y="9405"/>
                    <a:pt x="9427" y="9359"/>
                  </a:cubicBezTo>
                  <a:close/>
                  <a:moveTo>
                    <a:pt x="2009" y="9336"/>
                  </a:moveTo>
                  <a:cubicBezTo>
                    <a:pt x="1803" y="9336"/>
                    <a:pt x="1666" y="9450"/>
                    <a:pt x="1666" y="9656"/>
                  </a:cubicBezTo>
                  <a:cubicBezTo>
                    <a:pt x="1666" y="9884"/>
                    <a:pt x="1780" y="9998"/>
                    <a:pt x="1986" y="9998"/>
                  </a:cubicBezTo>
                  <a:cubicBezTo>
                    <a:pt x="2214" y="9998"/>
                    <a:pt x="2328" y="9884"/>
                    <a:pt x="2328" y="9679"/>
                  </a:cubicBezTo>
                  <a:cubicBezTo>
                    <a:pt x="2328" y="9565"/>
                    <a:pt x="2305" y="9496"/>
                    <a:pt x="2237" y="9428"/>
                  </a:cubicBezTo>
                  <a:cubicBezTo>
                    <a:pt x="2168" y="9359"/>
                    <a:pt x="2100" y="9336"/>
                    <a:pt x="2009" y="9336"/>
                  </a:cubicBezTo>
                  <a:close/>
                  <a:moveTo>
                    <a:pt x="10751" y="9496"/>
                  </a:moveTo>
                  <a:cubicBezTo>
                    <a:pt x="10591" y="9496"/>
                    <a:pt x="10500" y="9610"/>
                    <a:pt x="10500" y="9770"/>
                  </a:cubicBezTo>
                  <a:cubicBezTo>
                    <a:pt x="10500" y="9930"/>
                    <a:pt x="10614" y="10044"/>
                    <a:pt x="10774" y="10044"/>
                  </a:cubicBezTo>
                  <a:cubicBezTo>
                    <a:pt x="10933" y="10044"/>
                    <a:pt x="11025" y="9930"/>
                    <a:pt x="11025" y="9770"/>
                  </a:cubicBezTo>
                  <a:cubicBezTo>
                    <a:pt x="11025" y="9610"/>
                    <a:pt x="10911" y="9496"/>
                    <a:pt x="10751" y="9496"/>
                  </a:cubicBezTo>
                  <a:close/>
                  <a:moveTo>
                    <a:pt x="3355" y="9473"/>
                  </a:moveTo>
                  <a:cubicBezTo>
                    <a:pt x="3127" y="9473"/>
                    <a:pt x="3013" y="9587"/>
                    <a:pt x="3013" y="9793"/>
                  </a:cubicBezTo>
                  <a:cubicBezTo>
                    <a:pt x="3013" y="10021"/>
                    <a:pt x="3127" y="10135"/>
                    <a:pt x="3333" y="10135"/>
                  </a:cubicBezTo>
                  <a:cubicBezTo>
                    <a:pt x="3561" y="10135"/>
                    <a:pt x="3675" y="10021"/>
                    <a:pt x="3675" y="9793"/>
                  </a:cubicBezTo>
                  <a:cubicBezTo>
                    <a:pt x="3675" y="9587"/>
                    <a:pt x="3561" y="9473"/>
                    <a:pt x="3355" y="9473"/>
                  </a:cubicBezTo>
                  <a:close/>
                  <a:moveTo>
                    <a:pt x="12097" y="9633"/>
                  </a:moveTo>
                  <a:cubicBezTo>
                    <a:pt x="12006" y="9633"/>
                    <a:pt x="11824" y="9793"/>
                    <a:pt x="11824" y="9907"/>
                  </a:cubicBezTo>
                  <a:cubicBezTo>
                    <a:pt x="11846" y="10021"/>
                    <a:pt x="11983" y="10158"/>
                    <a:pt x="12097" y="10181"/>
                  </a:cubicBezTo>
                  <a:cubicBezTo>
                    <a:pt x="12212" y="10181"/>
                    <a:pt x="12371" y="10021"/>
                    <a:pt x="12371" y="9907"/>
                  </a:cubicBezTo>
                  <a:cubicBezTo>
                    <a:pt x="12371" y="9793"/>
                    <a:pt x="12234" y="9633"/>
                    <a:pt x="12097" y="9633"/>
                  </a:cubicBezTo>
                  <a:close/>
                  <a:moveTo>
                    <a:pt x="4679" y="9565"/>
                  </a:moveTo>
                  <a:cubicBezTo>
                    <a:pt x="4542" y="9565"/>
                    <a:pt x="4360" y="9724"/>
                    <a:pt x="4360" y="9884"/>
                  </a:cubicBezTo>
                  <a:cubicBezTo>
                    <a:pt x="4337" y="10044"/>
                    <a:pt x="4519" y="10227"/>
                    <a:pt x="4679" y="10249"/>
                  </a:cubicBezTo>
                  <a:cubicBezTo>
                    <a:pt x="4839" y="10249"/>
                    <a:pt x="5022" y="10067"/>
                    <a:pt x="5022" y="9907"/>
                  </a:cubicBezTo>
                  <a:cubicBezTo>
                    <a:pt x="5022" y="9747"/>
                    <a:pt x="4862" y="9565"/>
                    <a:pt x="4679" y="9565"/>
                  </a:cubicBezTo>
                  <a:close/>
                  <a:moveTo>
                    <a:pt x="13433" y="9767"/>
                  </a:moveTo>
                  <a:cubicBezTo>
                    <a:pt x="13422" y="9767"/>
                    <a:pt x="13410" y="9768"/>
                    <a:pt x="13398" y="9770"/>
                  </a:cubicBezTo>
                  <a:cubicBezTo>
                    <a:pt x="13390" y="9768"/>
                    <a:pt x="13382" y="9768"/>
                    <a:pt x="13373" y="9768"/>
                  </a:cubicBezTo>
                  <a:cubicBezTo>
                    <a:pt x="13268" y="9768"/>
                    <a:pt x="13170" y="9894"/>
                    <a:pt x="13170" y="10021"/>
                  </a:cubicBezTo>
                  <a:cubicBezTo>
                    <a:pt x="13170" y="10135"/>
                    <a:pt x="13284" y="10249"/>
                    <a:pt x="13421" y="10249"/>
                  </a:cubicBezTo>
                  <a:cubicBezTo>
                    <a:pt x="13558" y="10249"/>
                    <a:pt x="13650" y="10135"/>
                    <a:pt x="13650" y="9998"/>
                  </a:cubicBezTo>
                  <a:cubicBezTo>
                    <a:pt x="13650" y="9873"/>
                    <a:pt x="13554" y="9767"/>
                    <a:pt x="13433" y="9767"/>
                  </a:cubicBezTo>
                  <a:close/>
                  <a:moveTo>
                    <a:pt x="6003" y="9747"/>
                  </a:moveTo>
                  <a:cubicBezTo>
                    <a:pt x="5798" y="9747"/>
                    <a:pt x="5684" y="9838"/>
                    <a:pt x="5684" y="10044"/>
                  </a:cubicBezTo>
                  <a:cubicBezTo>
                    <a:pt x="5684" y="10249"/>
                    <a:pt x="5798" y="10341"/>
                    <a:pt x="5980" y="10341"/>
                  </a:cubicBezTo>
                  <a:cubicBezTo>
                    <a:pt x="6209" y="10341"/>
                    <a:pt x="6300" y="10249"/>
                    <a:pt x="6300" y="10044"/>
                  </a:cubicBezTo>
                  <a:cubicBezTo>
                    <a:pt x="6300" y="9838"/>
                    <a:pt x="6209" y="9747"/>
                    <a:pt x="6003" y="9747"/>
                  </a:cubicBezTo>
                  <a:close/>
                  <a:moveTo>
                    <a:pt x="14768" y="9907"/>
                  </a:moveTo>
                  <a:cubicBezTo>
                    <a:pt x="14654" y="9907"/>
                    <a:pt x="14517" y="10021"/>
                    <a:pt x="14517" y="10135"/>
                  </a:cubicBezTo>
                  <a:cubicBezTo>
                    <a:pt x="14517" y="10227"/>
                    <a:pt x="14631" y="10363"/>
                    <a:pt x="14745" y="10363"/>
                  </a:cubicBezTo>
                  <a:cubicBezTo>
                    <a:pt x="14754" y="10365"/>
                    <a:pt x="14762" y="10366"/>
                    <a:pt x="14771" y="10366"/>
                  </a:cubicBezTo>
                  <a:cubicBezTo>
                    <a:pt x="14876" y="10366"/>
                    <a:pt x="14975" y="10242"/>
                    <a:pt x="14996" y="10158"/>
                  </a:cubicBezTo>
                  <a:cubicBezTo>
                    <a:pt x="14996" y="10044"/>
                    <a:pt x="14882" y="9907"/>
                    <a:pt x="14768" y="9907"/>
                  </a:cubicBezTo>
                  <a:close/>
                  <a:moveTo>
                    <a:pt x="91" y="9861"/>
                  </a:moveTo>
                  <a:lnTo>
                    <a:pt x="91" y="9861"/>
                  </a:lnTo>
                  <a:cubicBezTo>
                    <a:pt x="114" y="9884"/>
                    <a:pt x="114" y="9907"/>
                    <a:pt x="114" y="9907"/>
                  </a:cubicBezTo>
                  <a:cubicBezTo>
                    <a:pt x="114" y="10021"/>
                    <a:pt x="137" y="10135"/>
                    <a:pt x="160" y="10227"/>
                  </a:cubicBezTo>
                  <a:cubicBezTo>
                    <a:pt x="160" y="10295"/>
                    <a:pt x="160" y="10363"/>
                    <a:pt x="205" y="10409"/>
                  </a:cubicBezTo>
                  <a:cubicBezTo>
                    <a:pt x="228" y="10363"/>
                    <a:pt x="251" y="10318"/>
                    <a:pt x="251" y="10249"/>
                  </a:cubicBezTo>
                  <a:cubicBezTo>
                    <a:pt x="251" y="10227"/>
                    <a:pt x="274" y="10204"/>
                    <a:pt x="297" y="10181"/>
                  </a:cubicBezTo>
                  <a:cubicBezTo>
                    <a:pt x="251" y="10067"/>
                    <a:pt x="251" y="9953"/>
                    <a:pt x="137" y="9884"/>
                  </a:cubicBezTo>
                  <a:cubicBezTo>
                    <a:pt x="137" y="9884"/>
                    <a:pt x="114" y="9884"/>
                    <a:pt x="91" y="9861"/>
                  </a:cubicBezTo>
                  <a:close/>
                  <a:moveTo>
                    <a:pt x="16092" y="10044"/>
                  </a:moveTo>
                  <a:cubicBezTo>
                    <a:pt x="15978" y="10044"/>
                    <a:pt x="15886" y="10112"/>
                    <a:pt x="15886" y="10249"/>
                  </a:cubicBezTo>
                  <a:cubicBezTo>
                    <a:pt x="15886" y="10363"/>
                    <a:pt x="15978" y="10432"/>
                    <a:pt x="16092" y="10432"/>
                  </a:cubicBezTo>
                  <a:cubicBezTo>
                    <a:pt x="16229" y="10432"/>
                    <a:pt x="16297" y="10363"/>
                    <a:pt x="16297" y="10249"/>
                  </a:cubicBezTo>
                  <a:cubicBezTo>
                    <a:pt x="16297" y="10112"/>
                    <a:pt x="16229" y="10044"/>
                    <a:pt x="16092" y="10044"/>
                  </a:cubicBezTo>
                  <a:close/>
                  <a:moveTo>
                    <a:pt x="7350" y="9838"/>
                  </a:moveTo>
                  <a:cubicBezTo>
                    <a:pt x="7167" y="9838"/>
                    <a:pt x="7030" y="9975"/>
                    <a:pt x="7030" y="10135"/>
                  </a:cubicBezTo>
                  <a:cubicBezTo>
                    <a:pt x="7030" y="10295"/>
                    <a:pt x="7167" y="10432"/>
                    <a:pt x="7327" y="10432"/>
                  </a:cubicBezTo>
                  <a:cubicBezTo>
                    <a:pt x="7339" y="10434"/>
                    <a:pt x="7351" y="10434"/>
                    <a:pt x="7362" y="10434"/>
                  </a:cubicBezTo>
                  <a:cubicBezTo>
                    <a:pt x="7509" y="10434"/>
                    <a:pt x="7646" y="10306"/>
                    <a:pt x="7646" y="10158"/>
                  </a:cubicBezTo>
                  <a:cubicBezTo>
                    <a:pt x="7646" y="9975"/>
                    <a:pt x="7510" y="9838"/>
                    <a:pt x="7350" y="9838"/>
                  </a:cubicBezTo>
                  <a:close/>
                  <a:moveTo>
                    <a:pt x="17461" y="10181"/>
                  </a:moveTo>
                  <a:cubicBezTo>
                    <a:pt x="17347" y="10181"/>
                    <a:pt x="17256" y="10249"/>
                    <a:pt x="17233" y="10341"/>
                  </a:cubicBezTo>
                  <a:cubicBezTo>
                    <a:pt x="17233" y="10432"/>
                    <a:pt x="17302" y="10546"/>
                    <a:pt x="17393" y="10569"/>
                  </a:cubicBezTo>
                  <a:cubicBezTo>
                    <a:pt x="17416" y="10569"/>
                    <a:pt x="17439" y="10569"/>
                    <a:pt x="17439" y="10546"/>
                  </a:cubicBezTo>
                  <a:cubicBezTo>
                    <a:pt x="17461" y="10500"/>
                    <a:pt x="17507" y="10249"/>
                    <a:pt x="17507" y="10204"/>
                  </a:cubicBezTo>
                  <a:cubicBezTo>
                    <a:pt x="17507" y="10181"/>
                    <a:pt x="17461" y="10181"/>
                    <a:pt x="17461" y="10181"/>
                  </a:cubicBezTo>
                  <a:close/>
                  <a:moveTo>
                    <a:pt x="8674" y="9975"/>
                  </a:moveTo>
                  <a:cubicBezTo>
                    <a:pt x="8537" y="9975"/>
                    <a:pt x="8377" y="10158"/>
                    <a:pt x="8377" y="10272"/>
                  </a:cubicBezTo>
                  <a:cubicBezTo>
                    <a:pt x="8377" y="10401"/>
                    <a:pt x="8539" y="10571"/>
                    <a:pt x="8672" y="10571"/>
                  </a:cubicBezTo>
                  <a:cubicBezTo>
                    <a:pt x="8681" y="10571"/>
                    <a:pt x="8689" y="10570"/>
                    <a:pt x="8696" y="10569"/>
                  </a:cubicBezTo>
                  <a:cubicBezTo>
                    <a:pt x="8833" y="10569"/>
                    <a:pt x="8993" y="10386"/>
                    <a:pt x="8970" y="10249"/>
                  </a:cubicBezTo>
                  <a:cubicBezTo>
                    <a:pt x="8970" y="10135"/>
                    <a:pt x="8811" y="9975"/>
                    <a:pt x="8674" y="9975"/>
                  </a:cubicBezTo>
                  <a:close/>
                  <a:moveTo>
                    <a:pt x="10043" y="10112"/>
                  </a:moveTo>
                  <a:cubicBezTo>
                    <a:pt x="9861" y="10112"/>
                    <a:pt x="9746" y="10204"/>
                    <a:pt x="9746" y="10363"/>
                  </a:cubicBezTo>
                  <a:cubicBezTo>
                    <a:pt x="9746" y="10523"/>
                    <a:pt x="9861" y="10637"/>
                    <a:pt x="10020" y="10637"/>
                  </a:cubicBezTo>
                  <a:cubicBezTo>
                    <a:pt x="10180" y="10637"/>
                    <a:pt x="10294" y="10523"/>
                    <a:pt x="10294" y="10363"/>
                  </a:cubicBezTo>
                  <a:cubicBezTo>
                    <a:pt x="10294" y="10227"/>
                    <a:pt x="10180" y="10112"/>
                    <a:pt x="10043" y="10112"/>
                  </a:cubicBezTo>
                  <a:close/>
                  <a:moveTo>
                    <a:pt x="1221" y="9969"/>
                  </a:moveTo>
                  <a:cubicBezTo>
                    <a:pt x="1125" y="9969"/>
                    <a:pt x="1040" y="9988"/>
                    <a:pt x="982" y="10090"/>
                  </a:cubicBezTo>
                  <a:cubicBezTo>
                    <a:pt x="959" y="10135"/>
                    <a:pt x="913" y="10181"/>
                    <a:pt x="913" y="10227"/>
                  </a:cubicBezTo>
                  <a:cubicBezTo>
                    <a:pt x="936" y="10295"/>
                    <a:pt x="913" y="10341"/>
                    <a:pt x="936" y="10409"/>
                  </a:cubicBezTo>
                  <a:cubicBezTo>
                    <a:pt x="936" y="10432"/>
                    <a:pt x="936" y="10455"/>
                    <a:pt x="936" y="10478"/>
                  </a:cubicBezTo>
                  <a:cubicBezTo>
                    <a:pt x="1015" y="10537"/>
                    <a:pt x="1076" y="10646"/>
                    <a:pt x="1194" y="10646"/>
                  </a:cubicBezTo>
                  <a:cubicBezTo>
                    <a:pt x="1213" y="10646"/>
                    <a:pt x="1233" y="10644"/>
                    <a:pt x="1255" y="10637"/>
                  </a:cubicBezTo>
                  <a:cubicBezTo>
                    <a:pt x="1286" y="10637"/>
                    <a:pt x="1337" y="10648"/>
                    <a:pt x="1374" y="10648"/>
                  </a:cubicBezTo>
                  <a:cubicBezTo>
                    <a:pt x="1392" y="10648"/>
                    <a:pt x="1408" y="10645"/>
                    <a:pt x="1415" y="10637"/>
                  </a:cubicBezTo>
                  <a:cubicBezTo>
                    <a:pt x="1484" y="10546"/>
                    <a:pt x="1621" y="10500"/>
                    <a:pt x="1598" y="10341"/>
                  </a:cubicBezTo>
                  <a:cubicBezTo>
                    <a:pt x="1575" y="10135"/>
                    <a:pt x="1575" y="10112"/>
                    <a:pt x="1438" y="9998"/>
                  </a:cubicBezTo>
                  <a:cubicBezTo>
                    <a:pt x="1415" y="9975"/>
                    <a:pt x="1415" y="9975"/>
                    <a:pt x="1392" y="9975"/>
                  </a:cubicBezTo>
                  <a:cubicBezTo>
                    <a:pt x="1334" y="9975"/>
                    <a:pt x="1276" y="9969"/>
                    <a:pt x="1221" y="9969"/>
                  </a:cubicBezTo>
                  <a:close/>
                  <a:moveTo>
                    <a:pt x="2602" y="10067"/>
                  </a:moveTo>
                  <a:cubicBezTo>
                    <a:pt x="2397" y="10067"/>
                    <a:pt x="2260" y="10204"/>
                    <a:pt x="2260" y="10409"/>
                  </a:cubicBezTo>
                  <a:cubicBezTo>
                    <a:pt x="2260" y="10615"/>
                    <a:pt x="2397" y="10751"/>
                    <a:pt x="2602" y="10751"/>
                  </a:cubicBezTo>
                  <a:cubicBezTo>
                    <a:pt x="2808" y="10751"/>
                    <a:pt x="2944" y="10615"/>
                    <a:pt x="2944" y="10409"/>
                  </a:cubicBezTo>
                  <a:cubicBezTo>
                    <a:pt x="2944" y="10204"/>
                    <a:pt x="2808" y="10067"/>
                    <a:pt x="2602" y="10067"/>
                  </a:cubicBezTo>
                  <a:close/>
                  <a:moveTo>
                    <a:pt x="11367" y="10249"/>
                  </a:moveTo>
                  <a:cubicBezTo>
                    <a:pt x="11276" y="10249"/>
                    <a:pt x="11230" y="10295"/>
                    <a:pt x="11162" y="10318"/>
                  </a:cubicBezTo>
                  <a:cubicBezTo>
                    <a:pt x="11116" y="10363"/>
                    <a:pt x="11116" y="10455"/>
                    <a:pt x="11093" y="10500"/>
                  </a:cubicBezTo>
                  <a:cubicBezTo>
                    <a:pt x="11116" y="10569"/>
                    <a:pt x="11116" y="10660"/>
                    <a:pt x="11184" y="10706"/>
                  </a:cubicBezTo>
                  <a:cubicBezTo>
                    <a:pt x="11224" y="10725"/>
                    <a:pt x="11280" y="10779"/>
                    <a:pt x="11338" y="10779"/>
                  </a:cubicBezTo>
                  <a:cubicBezTo>
                    <a:pt x="11348" y="10779"/>
                    <a:pt x="11357" y="10778"/>
                    <a:pt x="11367" y="10774"/>
                  </a:cubicBezTo>
                  <a:cubicBezTo>
                    <a:pt x="11435" y="10751"/>
                    <a:pt x="11527" y="10751"/>
                    <a:pt x="11550" y="10706"/>
                  </a:cubicBezTo>
                  <a:cubicBezTo>
                    <a:pt x="11595" y="10637"/>
                    <a:pt x="11641" y="10569"/>
                    <a:pt x="11641" y="10500"/>
                  </a:cubicBezTo>
                  <a:cubicBezTo>
                    <a:pt x="11618" y="10432"/>
                    <a:pt x="11595" y="10341"/>
                    <a:pt x="11550" y="10318"/>
                  </a:cubicBezTo>
                  <a:cubicBezTo>
                    <a:pt x="11504" y="10272"/>
                    <a:pt x="11435" y="10249"/>
                    <a:pt x="11367" y="10249"/>
                  </a:cubicBezTo>
                  <a:close/>
                  <a:moveTo>
                    <a:pt x="12691" y="10363"/>
                  </a:moveTo>
                  <a:cubicBezTo>
                    <a:pt x="12577" y="10363"/>
                    <a:pt x="12463" y="10478"/>
                    <a:pt x="12463" y="10615"/>
                  </a:cubicBezTo>
                  <a:cubicBezTo>
                    <a:pt x="12463" y="10751"/>
                    <a:pt x="12577" y="10843"/>
                    <a:pt x="12714" y="10843"/>
                  </a:cubicBezTo>
                  <a:cubicBezTo>
                    <a:pt x="12851" y="10843"/>
                    <a:pt x="12942" y="10729"/>
                    <a:pt x="12942" y="10592"/>
                  </a:cubicBezTo>
                  <a:cubicBezTo>
                    <a:pt x="12942" y="10478"/>
                    <a:pt x="12828" y="10363"/>
                    <a:pt x="12691" y="10363"/>
                  </a:cubicBezTo>
                  <a:close/>
                  <a:moveTo>
                    <a:pt x="3926" y="10204"/>
                  </a:moveTo>
                  <a:cubicBezTo>
                    <a:pt x="3766" y="10227"/>
                    <a:pt x="3606" y="10386"/>
                    <a:pt x="3606" y="10546"/>
                  </a:cubicBezTo>
                  <a:cubicBezTo>
                    <a:pt x="3606" y="10706"/>
                    <a:pt x="3789" y="10888"/>
                    <a:pt x="3949" y="10888"/>
                  </a:cubicBezTo>
                  <a:cubicBezTo>
                    <a:pt x="4109" y="10866"/>
                    <a:pt x="4291" y="10683"/>
                    <a:pt x="4291" y="10546"/>
                  </a:cubicBezTo>
                  <a:cubicBezTo>
                    <a:pt x="4268" y="10363"/>
                    <a:pt x="4086" y="10204"/>
                    <a:pt x="3926" y="10204"/>
                  </a:cubicBezTo>
                  <a:close/>
                  <a:moveTo>
                    <a:pt x="5295" y="10341"/>
                  </a:moveTo>
                  <a:cubicBezTo>
                    <a:pt x="5090" y="10341"/>
                    <a:pt x="4976" y="10432"/>
                    <a:pt x="4976" y="10637"/>
                  </a:cubicBezTo>
                  <a:cubicBezTo>
                    <a:pt x="4976" y="10843"/>
                    <a:pt x="5090" y="10934"/>
                    <a:pt x="5295" y="10934"/>
                  </a:cubicBezTo>
                  <a:cubicBezTo>
                    <a:pt x="5501" y="10934"/>
                    <a:pt x="5592" y="10843"/>
                    <a:pt x="5592" y="10660"/>
                  </a:cubicBezTo>
                  <a:cubicBezTo>
                    <a:pt x="5592" y="10432"/>
                    <a:pt x="5501" y="10341"/>
                    <a:pt x="5295" y="10341"/>
                  </a:cubicBezTo>
                  <a:close/>
                  <a:moveTo>
                    <a:pt x="14060" y="10500"/>
                  </a:moveTo>
                  <a:cubicBezTo>
                    <a:pt x="13946" y="10500"/>
                    <a:pt x="13809" y="10615"/>
                    <a:pt x="13809" y="10729"/>
                  </a:cubicBezTo>
                  <a:cubicBezTo>
                    <a:pt x="13809" y="10843"/>
                    <a:pt x="13923" y="10980"/>
                    <a:pt x="14060" y="10980"/>
                  </a:cubicBezTo>
                  <a:cubicBezTo>
                    <a:pt x="14152" y="10980"/>
                    <a:pt x="14289" y="10866"/>
                    <a:pt x="14289" y="10751"/>
                  </a:cubicBezTo>
                  <a:cubicBezTo>
                    <a:pt x="14289" y="10637"/>
                    <a:pt x="14175" y="10523"/>
                    <a:pt x="14060" y="10500"/>
                  </a:cubicBezTo>
                  <a:close/>
                  <a:moveTo>
                    <a:pt x="15361" y="10637"/>
                  </a:moveTo>
                  <a:cubicBezTo>
                    <a:pt x="15247" y="10637"/>
                    <a:pt x="15156" y="10729"/>
                    <a:pt x="15156" y="10843"/>
                  </a:cubicBezTo>
                  <a:cubicBezTo>
                    <a:pt x="15156" y="10957"/>
                    <a:pt x="15247" y="11048"/>
                    <a:pt x="15361" y="11048"/>
                  </a:cubicBezTo>
                  <a:cubicBezTo>
                    <a:pt x="15476" y="11048"/>
                    <a:pt x="15567" y="10957"/>
                    <a:pt x="15567" y="10843"/>
                  </a:cubicBezTo>
                  <a:cubicBezTo>
                    <a:pt x="15567" y="10729"/>
                    <a:pt x="15476" y="10637"/>
                    <a:pt x="15361" y="10637"/>
                  </a:cubicBezTo>
                  <a:close/>
                  <a:moveTo>
                    <a:pt x="6619" y="10478"/>
                  </a:moveTo>
                  <a:cubicBezTo>
                    <a:pt x="6460" y="10478"/>
                    <a:pt x="6323" y="10615"/>
                    <a:pt x="6323" y="10774"/>
                  </a:cubicBezTo>
                  <a:cubicBezTo>
                    <a:pt x="6323" y="10934"/>
                    <a:pt x="6460" y="11071"/>
                    <a:pt x="6642" y="11071"/>
                  </a:cubicBezTo>
                  <a:cubicBezTo>
                    <a:pt x="6802" y="11071"/>
                    <a:pt x="6939" y="10934"/>
                    <a:pt x="6939" y="10774"/>
                  </a:cubicBezTo>
                  <a:cubicBezTo>
                    <a:pt x="6939" y="10615"/>
                    <a:pt x="6779" y="10478"/>
                    <a:pt x="6619" y="10478"/>
                  </a:cubicBezTo>
                  <a:close/>
                  <a:moveTo>
                    <a:pt x="7943" y="10569"/>
                  </a:moveTo>
                  <a:cubicBezTo>
                    <a:pt x="7829" y="10569"/>
                    <a:pt x="7646" y="10729"/>
                    <a:pt x="7646" y="10866"/>
                  </a:cubicBezTo>
                  <a:cubicBezTo>
                    <a:pt x="7624" y="11003"/>
                    <a:pt x="7806" y="11185"/>
                    <a:pt x="7943" y="11185"/>
                  </a:cubicBezTo>
                  <a:cubicBezTo>
                    <a:pt x="8057" y="11185"/>
                    <a:pt x="8240" y="11025"/>
                    <a:pt x="8240" y="10888"/>
                  </a:cubicBezTo>
                  <a:cubicBezTo>
                    <a:pt x="8240" y="10751"/>
                    <a:pt x="8080" y="10592"/>
                    <a:pt x="7943" y="10569"/>
                  </a:cubicBezTo>
                  <a:close/>
                  <a:moveTo>
                    <a:pt x="16708" y="10774"/>
                  </a:moveTo>
                  <a:cubicBezTo>
                    <a:pt x="16594" y="10774"/>
                    <a:pt x="16503" y="10866"/>
                    <a:pt x="16503" y="10980"/>
                  </a:cubicBezTo>
                  <a:cubicBezTo>
                    <a:pt x="16503" y="11071"/>
                    <a:pt x="16594" y="11185"/>
                    <a:pt x="16708" y="11185"/>
                  </a:cubicBezTo>
                  <a:cubicBezTo>
                    <a:pt x="16799" y="11185"/>
                    <a:pt x="16914" y="11094"/>
                    <a:pt x="16914" y="10980"/>
                  </a:cubicBezTo>
                  <a:cubicBezTo>
                    <a:pt x="16914" y="10888"/>
                    <a:pt x="16822" y="10774"/>
                    <a:pt x="16708" y="10774"/>
                  </a:cubicBezTo>
                  <a:close/>
                  <a:moveTo>
                    <a:pt x="9290" y="10706"/>
                  </a:moveTo>
                  <a:cubicBezTo>
                    <a:pt x="9221" y="10706"/>
                    <a:pt x="9153" y="10706"/>
                    <a:pt x="9084" y="10774"/>
                  </a:cubicBezTo>
                  <a:cubicBezTo>
                    <a:pt x="9039" y="10843"/>
                    <a:pt x="9016" y="10888"/>
                    <a:pt x="9016" y="10980"/>
                  </a:cubicBezTo>
                  <a:cubicBezTo>
                    <a:pt x="9016" y="11048"/>
                    <a:pt x="9016" y="11117"/>
                    <a:pt x="9084" y="11185"/>
                  </a:cubicBezTo>
                  <a:cubicBezTo>
                    <a:pt x="9140" y="11222"/>
                    <a:pt x="9181" y="11260"/>
                    <a:pt x="9231" y="11260"/>
                  </a:cubicBezTo>
                  <a:cubicBezTo>
                    <a:pt x="9243" y="11260"/>
                    <a:pt x="9255" y="11258"/>
                    <a:pt x="9267" y="11254"/>
                  </a:cubicBezTo>
                  <a:cubicBezTo>
                    <a:pt x="9358" y="11254"/>
                    <a:pt x="9427" y="11231"/>
                    <a:pt x="9473" y="11162"/>
                  </a:cubicBezTo>
                  <a:cubicBezTo>
                    <a:pt x="9541" y="11117"/>
                    <a:pt x="9564" y="11048"/>
                    <a:pt x="9564" y="10980"/>
                  </a:cubicBezTo>
                  <a:cubicBezTo>
                    <a:pt x="9564" y="10911"/>
                    <a:pt x="9541" y="10843"/>
                    <a:pt x="9473" y="10797"/>
                  </a:cubicBezTo>
                  <a:cubicBezTo>
                    <a:pt x="9427" y="10729"/>
                    <a:pt x="9381" y="10706"/>
                    <a:pt x="9290" y="10706"/>
                  </a:cubicBezTo>
                  <a:close/>
                  <a:moveTo>
                    <a:pt x="548" y="10546"/>
                  </a:moveTo>
                  <a:cubicBezTo>
                    <a:pt x="525" y="10569"/>
                    <a:pt x="496" y="10569"/>
                    <a:pt x="471" y="10569"/>
                  </a:cubicBezTo>
                  <a:cubicBezTo>
                    <a:pt x="445" y="10569"/>
                    <a:pt x="422" y="10569"/>
                    <a:pt x="411" y="10592"/>
                  </a:cubicBezTo>
                  <a:cubicBezTo>
                    <a:pt x="365" y="10615"/>
                    <a:pt x="342" y="10660"/>
                    <a:pt x="297" y="10683"/>
                  </a:cubicBezTo>
                  <a:cubicBezTo>
                    <a:pt x="251" y="10706"/>
                    <a:pt x="251" y="10751"/>
                    <a:pt x="251" y="10797"/>
                  </a:cubicBezTo>
                  <a:cubicBezTo>
                    <a:pt x="274" y="10934"/>
                    <a:pt x="320" y="11048"/>
                    <a:pt x="342" y="11185"/>
                  </a:cubicBezTo>
                  <a:cubicBezTo>
                    <a:pt x="365" y="11208"/>
                    <a:pt x="388" y="11254"/>
                    <a:pt x="434" y="11254"/>
                  </a:cubicBezTo>
                  <a:cubicBezTo>
                    <a:pt x="449" y="11254"/>
                    <a:pt x="464" y="11244"/>
                    <a:pt x="479" y="11244"/>
                  </a:cubicBezTo>
                  <a:cubicBezTo>
                    <a:pt x="487" y="11244"/>
                    <a:pt x="495" y="11246"/>
                    <a:pt x="502" y="11254"/>
                  </a:cubicBezTo>
                  <a:cubicBezTo>
                    <a:pt x="515" y="11273"/>
                    <a:pt x="528" y="11280"/>
                    <a:pt x="541" y="11280"/>
                  </a:cubicBezTo>
                  <a:cubicBezTo>
                    <a:pt x="568" y="11280"/>
                    <a:pt x="596" y="11250"/>
                    <a:pt x="623" y="11250"/>
                  </a:cubicBezTo>
                  <a:cubicBezTo>
                    <a:pt x="629" y="11250"/>
                    <a:pt x="634" y="11251"/>
                    <a:pt x="639" y="11254"/>
                  </a:cubicBezTo>
                  <a:cubicBezTo>
                    <a:pt x="708" y="11254"/>
                    <a:pt x="730" y="11208"/>
                    <a:pt x="776" y="11185"/>
                  </a:cubicBezTo>
                  <a:cubicBezTo>
                    <a:pt x="799" y="11162"/>
                    <a:pt x="822" y="11140"/>
                    <a:pt x="845" y="11117"/>
                  </a:cubicBezTo>
                  <a:cubicBezTo>
                    <a:pt x="913" y="11071"/>
                    <a:pt x="867" y="10957"/>
                    <a:pt x="936" y="10911"/>
                  </a:cubicBezTo>
                  <a:cubicBezTo>
                    <a:pt x="913" y="10888"/>
                    <a:pt x="890" y="10866"/>
                    <a:pt x="890" y="10843"/>
                  </a:cubicBezTo>
                  <a:cubicBezTo>
                    <a:pt x="890" y="10706"/>
                    <a:pt x="776" y="10660"/>
                    <a:pt x="708" y="10569"/>
                  </a:cubicBezTo>
                  <a:cubicBezTo>
                    <a:pt x="688" y="10576"/>
                    <a:pt x="669" y="10578"/>
                    <a:pt x="653" y="10578"/>
                  </a:cubicBezTo>
                  <a:cubicBezTo>
                    <a:pt x="612" y="10578"/>
                    <a:pt x="580" y="10562"/>
                    <a:pt x="548" y="10546"/>
                  </a:cubicBezTo>
                  <a:close/>
                  <a:moveTo>
                    <a:pt x="1872" y="10683"/>
                  </a:moveTo>
                  <a:cubicBezTo>
                    <a:pt x="1666" y="10683"/>
                    <a:pt x="1529" y="10797"/>
                    <a:pt x="1529" y="11003"/>
                  </a:cubicBezTo>
                  <a:cubicBezTo>
                    <a:pt x="1529" y="11231"/>
                    <a:pt x="1643" y="11345"/>
                    <a:pt x="1872" y="11345"/>
                  </a:cubicBezTo>
                  <a:cubicBezTo>
                    <a:pt x="2077" y="11345"/>
                    <a:pt x="2191" y="11231"/>
                    <a:pt x="2191" y="11025"/>
                  </a:cubicBezTo>
                  <a:cubicBezTo>
                    <a:pt x="2191" y="10797"/>
                    <a:pt x="2077" y="10683"/>
                    <a:pt x="1872" y="10683"/>
                  </a:cubicBezTo>
                  <a:close/>
                  <a:moveTo>
                    <a:pt x="10602" y="10838"/>
                  </a:moveTo>
                  <a:cubicBezTo>
                    <a:pt x="10532" y="10838"/>
                    <a:pt x="10490" y="10895"/>
                    <a:pt x="10431" y="10934"/>
                  </a:cubicBezTo>
                  <a:cubicBezTo>
                    <a:pt x="10386" y="10957"/>
                    <a:pt x="10386" y="11048"/>
                    <a:pt x="10340" y="11117"/>
                  </a:cubicBezTo>
                  <a:cubicBezTo>
                    <a:pt x="10363" y="11162"/>
                    <a:pt x="10386" y="11254"/>
                    <a:pt x="10431" y="11299"/>
                  </a:cubicBezTo>
                  <a:cubicBezTo>
                    <a:pt x="10477" y="11345"/>
                    <a:pt x="10545" y="11368"/>
                    <a:pt x="10614" y="11391"/>
                  </a:cubicBezTo>
                  <a:cubicBezTo>
                    <a:pt x="10705" y="11391"/>
                    <a:pt x="10751" y="11345"/>
                    <a:pt x="10819" y="11299"/>
                  </a:cubicBezTo>
                  <a:cubicBezTo>
                    <a:pt x="10865" y="11276"/>
                    <a:pt x="10865" y="11185"/>
                    <a:pt x="10888" y="11117"/>
                  </a:cubicBezTo>
                  <a:cubicBezTo>
                    <a:pt x="10911" y="11048"/>
                    <a:pt x="10865" y="10980"/>
                    <a:pt x="10819" y="10934"/>
                  </a:cubicBezTo>
                  <a:cubicBezTo>
                    <a:pt x="10774" y="10888"/>
                    <a:pt x="10705" y="10866"/>
                    <a:pt x="10637" y="10843"/>
                  </a:cubicBezTo>
                  <a:cubicBezTo>
                    <a:pt x="10624" y="10840"/>
                    <a:pt x="10613" y="10838"/>
                    <a:pt x="10602" y="10838"/>
                  </a:cubicBezTo>
                  <a:close/>
                  <a:moveTo>
                    <a:pt x="12041" y="10974"/>
                  </a:moveTo>
                  <a:cubicBezTo>
                    <a:pt x="12031" y="10974"/>
                    <a:pt x="12019" y="10975"/>
                    <a:pt x="12006" y="10980"/>
                  </a:cubicBezTo>
                  <a:cubicBezTo>
                    <a:pt x="11972" y="10980"/>
                    <a:pt x="11938" y="10974"/>
                    <a:pt x="11906" y="10974"/>
                  </a:cubicBezTo>
                  <a:cubicBezTo>
                    <a:pt x="11875" y="10974"/>
                    <a:pt x="11846" y="10980"/>
                    <a:pt x="11824" y="11003"/>
                  </a:cubicBezTo>
                  <a:cubicBezTo>
                    <a:pt x="11755" y="11071"/>
                    <a:pt x="11709" y="11117"/>
                    <a:pt x="11732" y="11208"/>
                  </a:cubicBezTo>
                  <a:cubicBezTo>
                    <a:pt x="11732" y="11276"/>
                    <a:pt x="11732" y="11345"/>
                    <a:pt x="11778" y="11391"/>
                  </a:cubicBezTo>
                  <a:cubicBezTo>
                    <a:pt x="11846" y="11436"/>
                    <a:pt x="11892" y="11459"/>
                    <a:pt x="11960" y="11459"/>
                  </a:cubicBezTo>
                  <a:cubicBezTo>
                    <a:pt x="11983" y="11448"/>
                    <a:pt x="12012" y="11448"/>
                    <a:pt x="12038" y="11448"/>
                  </a:cubicBezTo>
                  <a:cubicBezTo>
                    <a:pt x="12063" y="11448"/>
                    <a:pt x="12086" y="11448"/>
                    <a:pt x="12097" y="11436"/>
                  </a:cubicBezTo>
                  <a:cubicBezTo>
                    <a:pt x="12143" y="11391"/>
                    <a:pt x="12212" y="11368"/>
                    <a:pt x="12212" y="11299"/>
                  </a:cubicBezTo>
                  <a:cubicBezTo>
                    <a:pt x="12189" y="11208"/>
                    <a:pt x="12234" y="11117"/>
                    <a:pt x="12143" y="11025"/>
                  </a:cubicBezTo>
                  <a:cubicBezTo>
                    <a:pt x="12106" y="11007"/>
                    <a:pt x="12084" y="10974"/>
                    <a:pt x="12041" y="10974"/>
                  </a:cubicBezTo>
                  <a:close/>
                  <a:moveTo>
                    <a:pt x="3191" y="10818"/>
                  </a:moveTo>
                  <a:cubicBezTo>
                    <a:pt x="3038" y="10818"/>
                    <a:pt x="2876" y="10989"/>
                    <a:pt x="2876" y="11140"/>
                  </a:cubicBezTo>
                  <a:cubicBezTo>
                    <a:pt x="2876" y="11299"/>
                    <a:pt x="3036" y="11482"/>
                    <a:pt x="3196" y="11482"/>
                  </a:cubicBezTo>
                  <a:cubicBezTo>
                    <a:pt x="3355" y="11482"/>
                    <a:pt x="3538" y="11322"/>
                    <a:pt x="3538" y="11162"/>
                  </a:cubicBezTo>
                  <a:cubicBezTo>
                    <a:pt x="3538" y="10980"/>
                    <a:pt x="3378" y="10820"/>
                    <a:pt x="3218" y="10820"/>
                  </a:cubicBezTo>
                  <a:cubicBezTo>
                    <a:pt x="3209" y="10819"/>
                    <a:pt x="3200" y="10818"/>
                    <a:pt x="3191" y="10818"/>
                  </a:cubicBezTo>
                  <a:close/>
                  <a:moveTo>
                    <a:pt x="4565" y="10934"/>
                  </a:moveTo>
                  <a:cubicBezTo>
                    <a:pt x="4360" y="10934"/>
                    <a:pt x="4246" y="11025"/>
                    <a:pt x="4246" y="11231"/>
                  </a:cubicBezTo>
                  <a:cubicBezTo>
                    <a:pt x="4246" y="11436"/>
                    <a:pt x="4337" y="11550"/>
                    <a:pt x="4542" y="11550"/>
                  </a:cubicBezTo>
                  <a:cubicBezTo>
                    <a:pt x="4748" y="11550"/>
                    <a:pt x="4862" y="11459"/>
                    <a:pt x="4862" y="11254"/>
                  </a:cubicBezTo>
                  <a:cubicBezTo>
                    <a:pt x="4862" y="11048"/>
                    <a:pt x="4771" y="10957"/>
                    <a:pt x="4565" y="10934"/>
                  </a:cubicBezTo>
                  <a:close/>
                  <a:moveTo>
                    <a:pt x="13307" y="11117"/>
                  </a:moveTo>
                  <a:cubicBezTo>
                    <a:pt x="13216" y="11117"/>
                    <a:pt x="13079" y="11231"/>
                    <a:pt x="13079" y="11345"/>
                  </a:cubicBezTo>
                  <a:cubicBezTo>
                    <a:pt x="13079" y="11470"/>
                    <a:pt x="13193" y="11576"/>
                    <a:pt x="13283" y="11576"/>
                  </a:cubicBezTo>
                  <a:cubicBezTo>
                    <a:pt x="13291" y="11576"/>
                    <a:pt x="13299" y="11575"/>
                    <a:pt x="13307" y="11573"/>
                  </a:cubicBezTo>
                  <a:cubicBezTo>
                    <a:pt x="13421" y="11573"/>
                    <a:pt x="13535" y="11459"/>
                    <a:pt x="13535" y="11345"/>
                  </a:cubicBezTo>
                  <a:cubicBezTo>
                    <a:pt x="13558" y="11254"/>
                    <a:pt x="13421" y="11117"/>
                    <a:pt x="13307" y="11117"/>
                  </a:cubicBezTo>
                  <a:close/>
                  <a:moveTo>
                    <a:pt x="17142" y="11596"/>
                  </a:moveTo>
                  <a:cubicBezTo>
                    <a:pt x="17142" y="11619"/>
                    <a:pt x="17142" y="11642"/>
                    <a:pt x="17142" y="11642"/>
                  </a:cubicBezTo>
                  <a:lnTo>
                    <a:pt x="17165" y="11642"/>
                  </a:lnTo>
                  <a:cubicBezTo>
                    <a:pt x="17165" y="11619"/>
                    <a:pt x="17165" y="11596"/>
                    <a:pt x="17165" y="11596"/>
                  </a:cubicBezTo>
                  <a:close/>
                  <a:moveTo>
                    <a:pt x="14654" y="11254"/>
                  </a:moveTo>
                  <a:cubicBezTo>
                    <a:pt x="14517" y="11254"/>
                    <a:pt x="14448" y="11299"/>
                    <a:pt x="14448" y="11459"/>
                  </a:cubicBezTo>
                  <a:cubicBezTo>
                    <a:pt x="14448" y="11561"/>
                    <a:pt x="14503" y="11645"/>
                    <a:pt x="14630" y="11645"/>
                  </a:cubicBezTo>
                  <a:cubicBezTo>
                    <a:pt x="14644" y="11645"/>
                    <a:pt x="14660" y="11644"/>
                    <a:pt x="14677" y="11642"/>
                  </a:cubicBezTo>
                  <a:cubicBezTo>
                    <a:pt x="14791" y="11642"/>
                    <a:pt x="14859" y="11573"/>
                    <a:pt x="14859" y="11436"/>
                  </a:cubicBezTo>
                  <a:cubicBezTo>
                    <a:pt x="14859" y="11299"/>
                    <a:pt x="14791" y="11254"/>
                    <a:pt x="14654" y="11254"/>
                  </a:cubicBezTo>
                  <a:close/>
                  <a:moveTo>
                    <a:pt x="5912" y="11071"/>
                  </a:moveTo>
                  <a:cubicBezTo>
                    <a:pt x="5729" y="11071"/>
                    <a:pt x="5592" y="11208"/>
                    <a:pt x="5592" y="11368"/>
                  </a:cubicBezTo>
                  <a:cubicBezTo>
                    <a:pt x="5592" y="11550"/>
                    <a:pt x="5729" y="11687"/>
                    <a:pt x="5889" y="11687"/>
                  </a:cubicBezTo>
                  <a:cubicBezTo>
                    <a:pt x="6049" y="11687"/>
                    <a:pt x="6186" y="11550"/>
                    <a:pt x="6186" y="11391"/>
                  </a:cubicBezTo>
                  <a:cubicBezTo>
                    <a:pt x="6209" y="11231"/>
                    <a:pt x="6072" y="11071"/>
                    <a:pt x="5912" y="11071"/>
                  </a:cubicBezTo>
                  <a:close/>
                  <a:moveTo>
                    <a:pt x="7209" y="11183"/>
                  </a:moveTo>
                  <a:cubicBezTo>
                    <a:pt x="7079" y="11183"/>
                    <a:pt x="6939" y="11332"/>
                    <a:pt x="6939" y="11482"/>
                  </a:cubicBezTo>
                  <a:cubicBezTo>
                    <a:pt x="6962" y="11550"/>
                    <a:pt x="6962" y="11619"/>
                    <a:pt x="7007" y="11687"/>
                  </a:cubicBezTo>
                  <a:cubicBezTo>
                    <a:pt x="7076" y="11756"/>
                    <a:pt x="7144" y="11779"/>
                    <a:pt x="7236" y="11779"/>
                  </a:cubicBezTo>
                  <a:cubicBezTo>
                    <a:pt x="7258" y="11779"/>
                    <a:pt x="7395" y="11733"/>
                    <a:pt x="7418" y="11710"/>
                  </a:cubicBezTo>
                  <a:cubicBezTo>
                    <a:pt x="7510" y="11665"/>
                    <a:pt x="7532" y="11573"/>
                    <a:pt x="7532" y="11505"/>
                  </a:cubicBezTo>
                  <a:cubicBezTo>
                    <a:pt x="7555" y="11413"/>
                    <a:pt x="7510" y="11345"/>
                    <a:pt x="7464" y="11299"/>
                  </a:cubicBezTo>
                  <a:cubicBezTo>
                    <a:pt x="7418" y="11208"/>
                    <a:pt x="7327" y="11185"/>
                    <a:pt x="7236" y="11185"/>
                  </a:cubicBezTo>
                  <a:cubicBezTo>
                    <a:pt x="7227" y="11184"/>
                    <a:pt x="7218" y="11183"/>
                    <a:pt x="7209" y="11183"/>
                  </a:cubicBezTo>
                  <a:close/>
                  <a:moveTo>
                    <a:pt x="16001" y="11391"/>
                  </a:moveTo>
                  <a:cubicBezTo>
                    <a:pt x="15886" y="11391"/>
                    <a:pt x="15795" y="11482"/>
                    <a:pt x="15795" y="11573"/>
                  </a:cubicBezTo>
                  <a:cubicBezTo>
                    <a:pt x="15795" y="11687"/>
                    <a:pt x="15886" y="11779"/>
                    <a:pt x="16001" y="11779"/>
                  </a:cubicBezTo>
                  <a:cubicBezTo>
                    <a:pt x="16092" y="11779"/>
                    <a:pt x="16206" y="11687"/>
                    <a:pt x="16206" y="11596"/>
                  </a:cubicBezTo>
                  <a:cubicBezTo>
                    <a:pt x="16206" y="11482"/>
                    <a:pt x="16115" y="11391"/>
                    <a:pt x="16001" y="11391"/>
                  </a:cubicBezTo>
                  <a:close/>
                  <a:moveTo>
                    <a:pt x="8582" y="11345"/>
                  </a:moveTo>
                  <a:cubicBezTo>
                    <a:pt x="8514" y="11345"/>
                    <a:pt x="8445" y="11345"/>
                    <a:pt x="8400" y="11413"/>
                  </a:cubicBezTo>
                  <a:cubicBezTo>
                    <a:pt x="8331" y="11459"/>
                    <a:pt x="8308" y="11528"/>
                    <a:pt x="8308" y="11596"/>
                  </a:cubicBezTo>
                  <a:cubicBezTo>
                    <a:pt x="8308" y="11665"/>
                    <a:pt x="8308" y="11756"/>
                    <a:pt x="8377" y="11801"/>
                  </a:cubicBezTo>
                  <a:cubicBezTo>
                    <a:pt x="8445" y="11847"/>
                    <a:pt x="8491" y="11893"/>
                    <a:pt x="8560" y="11893"/>
                  </a:cubicBezTo>
                  <a:cubicBezTo>
                    <a:pt x="8651" y="11870"/>
                    <a:pt x="8719" y="11893"/>
                    <a:pt x="8765" y="11824"/>
                  </a:cubicBezTo>
                  <a:cubicBezTo>
                    <a:pt x="8811" y="11756"/>
                    <a:pt x="8879" y="11710"/>
                    <a:pt x="8833" y="11619"/>
                  </a:cubicBezTo>
                  <a:cubicBezTo>
                    <a:pt x="8879" y="11528"/>
                    <a:pt x="8833" y="11482"/>
                    <a:pt x="8765" y="11413"/>
                  </a:cubicBezTo>
                  <a:cubicBezTo>
                    <a:pt x="8719" y="11368"/>
                    <a:pt x="8651" y="11345"/>
                    <a:pt x="8582" y="11345"/>
                  </a:cubicBezTo>
                  <a:close/>
                  <a:moveTo>
                    <a:pt x="1164" y="11276"/>
                  </a:moveTo>
                  <a:cubicBezTo>
                    <a:pt x="959" y="11276"/>
                    <a:pt x="822" y="11391"/>
                    <a:pt x="822" y="11619"/>
                  </a:cubicBezTo>
                  <a:cubicBezTo>
                    <a:pt x="822" y="11824"/>
                    <a:pt x="936" y="11961"/>
                    <a:pt x="1164" y="11961"/>
                  </a:cubicBezTo>
                  <a:cubicBezTo>
                    <a:pt x="1370" y="11961"/>
                    <a:pt x="1484" y="11824"/>
                    <a:pt x="1506" y="11619"/>
                  </a:cubicBezTo>
                  <a:cubicBezTo>
                    <a:pt x="1506" y="11528"/>
                    <a:pt x="1461" y="11436"/>
                    <a:pt x="1392" y="11368"/>
                  </a:cubicBezTo>
                  <a:cubicBezTo>
                    <a:pt x="1347" y="11299"/>
                    <a:pt x="1255" y="11276"/>
                    <a:pt x="1164" y="11276"/>
                  </a:cubicBezTo>
                  <a:close/>
                  <a:moveTo>
                    <a:pt x="9889" y="11456"/>
                  </a:moveTo>
                  <a:cubicBezTo>
                    <a:pt x="9751" y="11456"/>
                    <a:pt x="9655" y="11564"/>
                    <a:pt x="9655" y="11710"/>
                  </a:cubicBezTo>
                  <a:cubicBezTo>
                    <a:pt x="9655" y="11870"/>
                    <a:pt x="9746" y="11984"/>
                    <a:pt x="9929" y="11984"/>
                  </a:cubicBezTo>
                  <a:cubicBezTo>
                    <a:pt x="10089" y="11984"/>
                    <a:pt x="10180" y="11870"/>
                    <a:pt x="10180" y="11710"/>
                  </a:cubicBezTo>
                  <a:cubicBezTo>
                    <a:pt x="10180" y="11573"/>
                    <a:pt x="10089" y="11459"/>
                    <a:pt x="9929" y="11459"/>
                  </a:cubicBezTo>
                  <a:cubicBezTo>
                    <a:pt x="9915" y="11457"/>
                    <a:pt x="9902" y="11456"/>
                    <a:pt x="9889" y="11456"/>
                  </a:cubicBezTo>
                  <a:close/>
                  <a:moveTo>
                    <a:pt x="639" y="11984"/>
                  </a:moveTo>
                  <a:cubicBezTo>
                    <a:pt x="639" y="11984"/>
                    <a:pt x="639" y="12007"/>
                    <a:pt x="616" y="12007"/>
                  </a:cubicBezTo>
                  <a:cubicBezTo>
                    <a:pt x="639" y="12007"/>
                    <a:pt x="639" y="12007"/>
                    <a:pt x="639" y="12030"/>
                  </a:cubicBezTo>
                  <a:cubicBezTo>
                    <a:pt x="639" y="12007"/>
                    <a:pt x="662" y="12007"/>
                    <a:pt x="662" y="12007"/>
                  </a:cubicBezTo>
                  <a:cubicBezTo>
                    <a:pt x="639" y="12007"/>
                    <a:pt x="639" y="11984"/>
                    <a:pt x="639" y="11984"/>
                  </a:cubicBezTo>
                  <a:close/>
                  <a:moveTo>
                    <a:pt x="2511" y="11413"/>
                  </a:moveTo>
                  <a:cubicBezTo>
                    <a:pt x="2305" y="11413"/>
                    <a:pt x="2168" y="11573"/>
                    <a:pt x="2168" y="11756"/>
                  </a:cubicBezTo>
                  <a:cubicBezTo>
                    <a:pt x="2168" y="11938"/>
                    <a:pt x="2305" y="12075"/>
                    <a:pt x="2488" y="12075"/>
                  </a:cubicBezTo>
                  <a:cubicBezTo>
                    <a:pt x="2501" y="12077"/>
                    <a:pt x="2514" y="12078"/>
                    <a:pt x="2528" y="12078"/>
                  </a:cubicBezTo>
                  <a:cubicBezTo>
                    <a:pt x="2693" y="12078"/>
                    <a:pt x="2830" y="11946"/>
                    <a:pt x="2830" y="11756"/>
                  </a:cubicBezTo>
                  <a:cubicBezTo>
                    <a:pt x="2853" y="11573"/>
                    <a:pt x="2693" y="11413"/>
                    <a:pt x="2511" y="11413"/>
                  </a:cubicBezTo>
                  <a:close/>
                  <a:moveTo>
                    <a:pt x="11296" y="11607"/>
                  </a:moveTo>
                  <a:cubicBezTo>
                    <a:pt x="11259" y="11607"/>
                    <a:pt x="11219" y="11619"/>
                    <a:pt x="11184" y="11619"/>
                  </a:cubicBezTo>
                  <a:cubicBezTo>
                    <a:pt x="11139" y="11619"/>
                    <a:pt x="11093" y="11619"/>
                    <a:pt x="11070" y="11665"/>
                  </a:cubicBezTo>
                  <a:cubicBezTo>
                    <a:pt x="11002" y="11710"/>
                    <a:pt x="10979" y="11779"/>
                    <a:pt x="11002" y="11847"/>
                  </a:cubicBezTo>
                  <a:cubicBezTo>
                    <a:pt x="11002" y="11870"/>
                    <a:pt x="11002" y="11870"/>
                    <a:pt x="11002" y="11893"/>
                  </a:cubicBezTo>
                  <a:cubicBezTo>
                    <a:pt x="10979" y="11938"/>
                    <a:pt x="11002" y="11984"/>
                    <a:pt x="11047" y="12030"/>
                  </a:cubicBezTo>
                  <a:cubicBezTo>
                    <a:pt x="11093" y="12075"/>
                    <a:pt x="11139" y="12098"/>
                    <a:pt x="11207" y="12098"/>
                  </a:cubicBezTo>
                  <a:cubicBezTo>
                    <a:pt x="11219" y="12087"/>
                    <a:pt x="11230" y="12081"/>
                    <a:pt x="11241" y="12081"/>
                  </a:cubicBezTo>
                  <a:cubicBezTo>
                    <a:pt x="11253" y="12081"/>
                    <a:pt x="11264" y="12087"/>
                    <a:pt x="11276" y="12098"/>
                  </a:cubicBezTo>
                  <a:cubicBezTo>
                    <a:pt x="11390" y="12098"/>
                    <a:pt x="11435" y="12030"/>
                    <a:pt x="11458" y="11961"/>
                  </a:cubicBezTo>
                  <a:cubicBezTo>
                    <a:pt x="11481" y="11916"/>
                    <a:pt x="11481" y="11824"/>
                    <a:pt x="11458" y="11756"/>
                  </a:cubicBezTo>
                  <a:cubicBezTo>
                    <a:pt x="11458" y="11710"/>
                    <a:pt x="11413" y="11687"/>
                    <a:pt x="11390" y="11665"/>
                  </a:cubicBezTo>
                  <a:cubicBezTo>
                    <a:pt x="11367" y="11619"/>
                    <a:pt x="11333" y="11607"/>
                    <a:pt x="11296" y="11607"/>
                  </a:cubicBezTo>
                  <a:close/>
                  <a:moveTo>
                    <a:pt x="3812" y="11505"/>
                  </a:moveTo>
                  <a:cubicBezTo>
                    <a:pt x="3743" y="11573"/>
                    <a:pt x="3629" y="11550"/>
                    <a:pt x="3561" y="11642"/>
                  </a:cubicBezTo>
                  <a:cubicBezTo>
                    <a:pt x="3515" y="11710"/>
                    <a:pt x="3515" y="11779"/>
                    <a:pt x="3469" y="11870"/>
                  </a:cubicBezTo>
                  <a:cubicBezTo>
                    <a:pt x="3538" y="11938"/>
                    <a:pt x="3515" y="12053"/>
                    <a:pt x="3606" y="12098"/>
                  </a:cubicBezTo>
                  <a:cubicBezTo>
                    <a:pt x="3675" y="12121"/>
                    <a:pt x="3743" y="12189"/>
                    <a:pt x="3812" y="12189"/>
                  </a:cubicBezTo>
                  <a:cubicBezTo>
                    <a:pt x="3903" y="12167"/>
                    <a:pt x="3994" y="12144"/>
                    <a:pt x="4040" y="12075"/>
                  </a:cubicBezTo>
                  <a:cubicBezTo>
                    <a:pt x="4109" y="12007"/>
                    <a:pt x="4109" y="11916"/>
                    <a:pt x="4154" y="11847"/>
                  </a:cubicBezTo>
                  <a:cubicBezTo>
                    <a:pt x="4086" y="11756"/>
                    <a:pt x="4109" y="11665"/>
                    <a:pt x="4017" y="11619"/>
                  </a:cubicBezTo>
                  <a:cubicBezTo>
                    <a:pt x="3949" y="11573"/>
                    <a:pt x="3880" y="11550"/>
                    <a:pt x="3812" y="11505"/>
                  </a:cubicBezTo>
                  <a:close/>
                  <a:moveTo>
                    <a:pt x="12518" y="11720"/>
                  </a:moveTo>
                  <a:cubicBezTo>
                    <a:pt x="12475" y="11720"/>
                    <a:pt x="12449" y="11783"/>
                    <a:pt x="12394" y="11801"/>
                  </a:cubicBezTo>
                  <a:cubicBezTo>
                    <a:pt x="12349" y="11847"/>
                    <a:pt x="12349" y="11893"/>
                    <a:pt x="12326" y="11961"/>
                  </a:cubicBezTo>
                  <a:cubicBezTo>
                    <a:pt x="12326" y="12053"/>
                    <a:pt x="12394" y="12075"/>
                    <a:pt x="12417" y="12121"/>
                  </a:cubicBezTo>
                  <a:cubicBezTo>
                    <a:pt x="12463" y="12189"/>
                    <a:pt x="12531" y="12189"/>
                    <a:pt x="12577" y="12189"/>
                  </a:cubicBezTo>
                  <a:cubicBezTo>
                    <a:pt x="12668" y="12189"/>
                    <a:pt x="12691" y="12121"/>
                    <a:pt x="12759" y="12098"/>
                  </a:cubicBezTo>
                  <a:cubicBezTo>
                    <a:pt x="12805" y="12053"/>
                    <a:pt x="12805" y="12007"/>
                    <a:pt x="12805" y="11938"/>
                  </a:cubicBezTo>
                  <a:cubicBezTo>
                    <a:pt x="12828" y="11870"/>
                    <a:pt x="12759" y="11824"/>
                    <a:pt x="12714" y="11779"/>
                  </a:cubicBezTo>
                  <a:cubicBezTo>
                    <a:pt x="12697" y="11745"/>
                    <a:pt x="12668" y="11724"/>
                    <a:pt x="12618" y="11724"/>
                  </a:cubicBezTo>
                  <a:cubicBezTo>
                    <a:pt x="12600" y="11724"/>
                    <a:pt x="12578" y="11727"/>
                    <a:pt x="12554" y="11733"/>
                  </a:cubicBezTo>
                  <a:cubicBezTo>
                    <a:pt x="12541" y="11724"/>
                    <a:pt x="12529" y="11720"/>
                    <a:pt x="12518" y="11720"/>
                  </a:cubicBezTo>
                  <a:close/>
                  <a:moveTo>
                    <a:pt x="662" y="12030"/>
                  </a:moveTo>
                  <a:cubicBezTo>
                    <a:pt x="662" y="12053"/>
                    <a:pt x="662" y="12075"/>
                    <a:pt x="662" y="12121"/>
                  </a:cubicBezTo>
                  <a:cubicBezTo>
                    <a:pt x="685" y="12167"/>
                    <a:pt x="708" y="12189"/>
                    <a:pt x="730" y="12235"/>
                  </a:cubicBezTo>
                  <a:cubicBezTo>
                    <a:pt x="730" y="12235"/>
                    <a:pt x="730" y="12258"/>
                    <a:pt x="730" y="12258"/>
                  </a:cubicBezTo>
                  <a:cubicBezTo>
                    <a:pt x="753" y="12235"/>
                    <a:pt x="753" y="12235"/>
                    <a:pt x="753" y="12235"/>
                  </a:cubicBezTo>
                  <a:cubicBezTo>
                    <a:pt x="753" y="12212"/>
                    <a:pt x="753" y="12212"/>
                    <a:pt x="753" y="12167"/>
                  </a:cubicBezTo>
                  <a:cubicBezTo>
                    <a:pt x="753" y="12167"/>
                    <a:pt x="730" y="12121"/>
                    <a:pt x="730" y="12075"/>
                  </a:cubicBezTo>
                  <a:cubicBezTo>
                    <a:pt x="708" y="12053"/>
                    <a:pt x="685" y="12030"/>
                    <a:pt x="662" y="12030"/>
                  </a:cubicBezTo>
                  <a:close/>
                  <a:moveTo>
                    <a:pt x="13901" y="11893"/>
                  </a:moveTo>
                  <a:cubicBezTo>
                    <a:pt x="13764" y="11893"/>
                    <a:pt x="13718" y="11938"/>
                    <a:pt x="13718" y="12075"/>
                  </a:cubicBezTo>
                  <a:cubicBezTo>
                    <a:pt x="13718" y="12235"/>
                    <a:pt x="13764" y="12281"/>
                    <a:pt x="13923" y="12281"/>
                  </a:cubicBezTo>
                  <a:cubicBezTo>
                    <a:pt x="14060" y="12281"/>
                    <a:pt x="14129" y="12235"/>
                    <a:pt x="14106" y="12075"/>
                  </a:cubicBezTo>
                  <a:cubicBezTo>
                    <a:pt x="14106" y="11938"/>
                    <a:pt x="14060" y="11893"/>
                    <a:pt x="13901" y="11893"/>
                  </a:cubicBezTo>
                  <a:close/>
                  <a:moveTo>
                    <a:pt x="5206" y="11681"/>
                  </a:moveTo>
                  <a:cubicBezTo>
                    <a:pt x="5191" y="11681"/>
                    <a:pt x="5175" y="11683"/>
                    <a:pt x="5159" y="11687"/>
                  </a:cubicBezTo>
                  <a:cubicBezTo>
                    <a:pt x="5067" y="11687"/>
                    <a:pt x="4999" y="11710"/>
                    <a:pt x="4930" y="11756"/>
                  </a:cubicBezTo>
                  <a:cubicBezTo>
                    <a:pt x="4885" y="11801"/>
                    <a:pt x="4839" y="11870"/>
                    <a:pt x="4839" y="11961"/>
                  </a:cubicBezTo>
                  <a:cubicBezTo>
                    <a:pt x="4839" y="12075"/>
                    <a:pt x="4885" y="12144"/>
                    <a:pt x="4930" y="12212"/>
                  </a:cubicBezTo>
                  <a:cubicBezTo>
                    <a:pt x="4976" y="12258"/>
                    <a:pt x="5044" y="12304"/>
                    <a:pt x="5136" y="12304"/>
                  </a:cubicBezTo>
                  <a:cubicBezTo>
                    <a:pt x="5227" y="12281"/>
                    <a:pt x="5318" y="12258"/>
                    <a:pt x="5364" y="12212"/>
                  </a:cubicBezTo>
                  <a:cubicBezTo>
                    <a:pt x="5410" y="12167"/>
                    <a:pt x="5501" y="12098"/>
                    <a:pt x="5455" y="11984"/>
                  </a:cubicBezTo>
                  <a:cubicBezTo>
                    <a:pt x="5501" y="11893"/>
                    <a:pt x="5432" y="11824"/>
                    <a:pt x="5364" y="11756"/>
                  </a:cubicBezTo>
                  <a:cubicBezTo>
                    <a:pt x="5327" y="11719"/>
                    <a:pt x="5274" y="11681"/>
                    <a:pt x="5206" y="11681"/>
                  </a:cubicBezTo>
                  <a:close/>
                  <a:moveTo>
                    <a:pt x="6505" y="11779"/>
                  </a:moveTo>
                  <a:cubicBezTo>
                    <a:pt x="6345" y="11779"/>
                    <a:pt x="6209" y="11916"/>
                    <a:pt x="6186" y="12098"/>
                  </a:cubicBezTo>
                  <a:cubicBezTo>
                    <a:pt x="6209" y="12144"/>
                    <a:pt x="6209" y="12212"/>
                    <a:pt x="6277" y="12281"/>
                  </a:cubicBezTo>
                  <a:cubicBezTo>
                    <a:pt x="6323" y="12349"/>
                    <a:pt x="6414" y="12372"/>
                    <a:pt x="6505" y="12395"/>
                  </a:cubicBezTo>
                  <a:cubicBezTo>
                    <a:pt x="6505" y="12395"/>
                    <a:pt x="6665" y="12326"/>
                    <a:pt x="6688" y="12326"/>
                  </a:cubicBezTo>
                  <a:cubicBezTo>
                    <a:pt x="6756" y="12258"/>
                    <a:pt x="6779" y="12189"/>
                    <a:pt x="6802" y="12098"/>
                  </a:cubicBezTo>
                  <a:cubicBezTo>
                    <a:pt x="6802" y="12030"/>
                    <a:pt x="6779" y="11961"/>
                    <a:pt x="6733" y="11893"/>
                  </a:cubicBezTo>
                  <a:cubicBezTo>
                    <a:pt x="6665" y="11824"/>
                    <a:pt x="6597" y="11801"/>
                    <a:pt x="6505" y="11779"/>
                  </a:cubicBezTo>
                  <a:close/>
                  <a:moveTo>
                    <a:pt x="15270" y="11984"/>
                  </a:moveTo>
                  <a:cubicBezTo>
                    <a:pt x="15156" y="11984"/>
                    <a:pt x="15065" y="12075"/>
                    <a:pt x="15065" y="12189"/>
                  </a:cubicBezTo>
                  <a:cubicBezTo>
                    <a:pt x="15065" y="12281"/>
                    <a:pt x="15156" y="12395"/>
                    <a:pt x="15247" y="12395"/>
                  </a:cubicBezTo>
                  <a:cubicBezTo>
                    <a:pt x="15361" y="12395"/>
                    <a:pt x="15453" y="12304"/>
                    <a:pt x="15453" y="12189"/>
                  </a:cubicBezTo>
                  <a:cubicBezTo>
                    <a:pt x="15453" y="12075"/>
                    <a:pt x="15361" y="11984"/>
                    <a:pt x="15270" y="11984"/>
                  </a:cubicBezTo>
                  <a:close/>
                  <a:moveTo>
                    <a:pt x="7889" y="11955"/>
                  </a:moveTo>
                  <a:cubicBezTo>
                    <a:pt x="7877" y="11955"/>
                    <a:pt x="7864" y="11957"/>
                    <a:pt x="7852" y="11961"/>
                  </a:cubicBezTo>
                  <a:cubicBezTo>
                    <a:pt x="7761" y="11961"/>
                    <a:pt x="7692" y="11961"/>
                    <a:pt x="7646" y="12030"/>
                  </a:cubicBezTo>
                  <a:cubicBezTo>
                    <a:pt x="7601" y="12075"/>
                    <a:pt x="7555" y="12144"/>
                    <a:pt x="7578" y="12235"/>
                  </a:cubicBezTo>
                  <a:cubicBezTo>
                    <a:pt x="7532" y="12304"/>
                    <a:pt x="7601" y="12349"/>
                    <a:pt x="7646" y="12418"/>
                  </a:cubicBezTo>
                  <a:cubicBezTo>
                    <a:pt x="7692" y="12486"/>
                    <a:pt x="7761" y="12486"/>
                    <a:pt x="7829" y="12486"/>
                  </a:cubicBezTo>
                  <a:cubicBezTo>
                    <a:pt x="7920" y="12486"/>
                    <a:pt x="7966" y="12486"/>
                    <a:pt x="8035" y="12418"/>
                  </a:cubicBezTo>
                  <a:cubicBezTo>
                    <a:pt x="8080" y="12372"/>
                    <a:pt x="8126" y="12326"/>
                    <a:pt x="8103" y="12235"/>
                  </a:cubicBezTo>
                  <a:cubicBezTo>
                    <a:pt x="8103" y="12167"/>
                    <a:pt x="8103" y="12098"/>
                    <a:pt x="8035" y="12030"/>
                  </a:cubicBezTo>
                  <a:cubicBezTo>
                    <a:pt x="7997" y="11992"/>
                    <a:pt x="7945" y="11955"/>
                    <a:pt x="7889" y="11955"/>
                  </a:cubicBezTo>
                  <a:close/>
                  <a:moveTo>
                    <a:pt x="16617" y="12144"/>
                  </a:moveTo>
                  <a:cubicBezTo>
                    <a:pt x="16480" y="12144"/>
                    <a:pt x="16434" y="12189"/>
                    <a:pt x="16434" y="12304"/>
                  </a:cubicBezTo>
                  <a:cubicBezTo>
                    <a:pt x="16434" y="12441"/>
                    <a:pt x="16480" y="12486"/>
                    <a:pt x="16594" y="12486"/>
                  </a:cubicBezTo>
                  <a:cubicBezTo>
                    <a:pt x="16708" y="12486"/>
                    <a:pt x="16777" y="12441"/>
                    <a:pt x="16777" y="12326"/>
                  </a:cubicBezTo>
                  <a:cubicBezTo>
                    <a:pt x="16777" y="12212"/>
                    <a:pt x="16731" y="12167"/>
                    <a:pt x="16617" y="12144"/>
                  </a:cubicBezTo>
                  <a:close/>
                  <a:moveTo>
                    <a:pt x="9199" y="12053"/>
                  </a:moveTo>
                  <a:cubicBezTo>
                    <a:pt x="9039" y="12053"/>
                    <a:pt x="8925" y="12144"/>
                    <a:pt x="8925" y="12304"/>
                  </a:cubicBezTo>
                  <a:cubicBezTo>
                    <a:pt x="8902" y="12486"/>
                    <a:pt x="9016" y="12578"/>
                    <a:pt x="9176" y="12600"/>
                  </a:cubicBezTo>
                  <a:cubicBezTo>
                    <a:pt x="9313" y="12600"/>
                    <a:pt x="9450" y="12463"/>
                    <a:pt x="9450" y="12326"/>
                  </a:cubicBezTo>
                  <a:cubicBezTo>
                    <a:pt x="9450" y="12167"/>
                    <a:pt x="9358" y="12053"/>
                    <a:pt x="9199" y="12053"/>
                  </a:cubicBezTo>
                  <a:close/>
                  <a:moveTo>
                    <a:pt x="1742" y="12028"/>
                  </a:moveTo>
                  <a:cubicBezTo>
                    <a:pt x="1558" y="12028"/>
                    <a:pt x="1438" y="12178"/>
                    <a:pt x="1438" y="12349"/>
                  </a:cubicBezTo>
                  <a:cubicBezTo>
                    <a:pt x="1438" y="12555"/>
                    <a:pt x="1575" y="12692"/>
                    <a:pt x="1758" y="12692"/>
                  </a:cubicBezTo>
                  <a:cubicBezTo>
                    <a:pt x="1963" y="12692"/>
                    <a:pt x="2077" y="12578"/>
                    <a:pt x="2100" y="12372"/>
                  </a:cubicBezTo>
                  <a:cubicBezTo>
                    <a:pt x="2100" y="12167"/>
                    <a:pt x="1963" y="12030"/>
                    <a:pt x="1780" y="12030"/>
                  </a:cubicBezTo>
                  <a:cubicBezTo>
                    <a:pt x="1767" y="12028"/>
                    <a:pt x="1754" y="12028"/>
                    <a:pt x="1742" y="12028"/>
                  </a:cubicBezTo>
                  <a:close/>
                  <a:moveTo>
                    <a:pt x="10522" y="12189"/>
                  </a:moveTo>
                  <a:cubicBezTo>
                    <a:pt x="10500" y="12189"/>
                    <a:pt x="10431" y="12235"/>
                    <a:pt x="10386" y="12258"/>
                  </a:cubicBezTo>
                  <a:cubicBezTo>
                    <a:pt x="10294" y="12281"/>
                    <a:pt x="10294" y="12395"/>
                    <a:pt x="10249" y="12463"/>
                  </a:cubicBezTo>
                  <a:cubicBezTo>
                    <a:pt x="10271" y="12509"/>
                    <a:pt x="10294" y="12555"/>
                    <a:pt x="10317" y="12600"/>
                  </a:cubicBezTo>
                  <a:cubicBezTo>
                    <a:pt x="10363" y="12692"/>
                    <a:pt x="10454" y="12692"/>
                    <a:pt x="10522" y="12714"/>
                  </a:cubicBezTo>
                  <a:cubicBezTo>
                    <a:pt x="10531" y="12719"/>
                    <a:pt x="10540" y="12721"/>
                    <a:pt x="10549" y="12721"/>
                  </a:cubicBezTo>
                  <a:cubicBezTo>
                    <a:pt x="10586" y="12721"/>
                    <a:pt x="10623" y="12687"/>
                    <a:pt x="10659" y="12669"/>
                  </a:cubicBezTo>
                  <a:cubicBezTo>
                    <a:pt x="10751" y="12623"/>
                    <a:pt x="10774" y="12532"/>
                    <a:pt x="10796" y="12463"/>
                  </a:cubicBezTo>
                  <a:cubicBezTo>
                    <a:pt x="10796" y="12418"/>
                    <a:pt x="10751" y="12372"/>
                    <a:pt x="10728" y="12304"/>
                  </a:cubicBezTo>
                  <a:cubicBezTo>
                    <a:pt x="10682" y="12235"/>
                    <a:pt x="10614" y="12212"/>
                    <a:pt x="10522" y="12189"/>
                  </a:cubicBezTo>
                  <a:close/>
                  <a:moveTo>
                    <a:pt x="11869" y="12326"/>
                  </a:moveTo>
                  <a:cubicBezTo>
                    <a:pt x="11778" y="12326"/>
                    <a:pt x="11755" y="12349"/>
                    <a:pt x="11709" y="12395"/>
                  </a:cubicBezTo>
                  <a:cubicBezTo>
                    <a:pt x="11664" y="12441"/>
                    <a:pt x="11618" y="12486"/>
                    <a:pt x="11641" y="12555"/>
                  </a:cubicBezTo>
                  <a:cubicBezTo>
                    <a:pt x="11618" y="12646"/>
                    <a:pt x="11687" y="12669"/>
                    <a:pt x="11709" y="12714"/>
                  </a:cubicBezTo>
                  <a:cubicBezTo>
                    <a:pt x="11755" y="12783"/>
                    <a:pt x="11801" y="12783"/>
                    <a:pt x="11869" y="12806"/>
                  </a:cubicBezTo>
                  <a:cubicBezTo>
                    <a:pt x="11960" y="12806"/>
                    <a:pt x="11983" y="12737"/>
                    <a:pt x="12052" y="12714"/>
                  </a:cubicBezTo>
                  <a:cubicBezTo>
                    <a:pt x="12097" y="12669"/>
                    <a:pt x="12097" y="12600"/>
                    <a:pt x="12097" y="12555"/>
                  </a:cubicBezTo>
                  <a:cubicBezTo>
                    <a:pt x="12120" y="12463"/>
                    <a:pt x="12075" y="12441"/>
                    <a:pt x="12029" y="12395"/>
                  </a:cubicBezTo>
                  <a:cubicBezTo>
                    <a:pt x="11983" y="12349"/>
                    <a:pt x="11938" y="12326"/>
                    <a:pt x="11869" y="12326"/>
                  </a:cubicBezTo>
                  <a:close/>
                  <a:moveTo>
                    <a:pt x="3104" y="12144"/>
                  </a:moveTo>
                  <a:cubicBezTo>
                    <a:pt x="3013" y="12212"/>
                    <a:pt x="2922" y="12189"/>
                    <a:pt x="2876" y="12281"/>
                  </a:cubicBezTo>
                  <a:cubicBezTo>
                    <a:pt x="2830" y="12349"/>
                    <a:pt x="2808" y="12418"/>
                    <a:pt x="2762" y="12486"/>
                  </a:cubicBezTo>
                  <a:cubicBezTo>
                    <a:pt x="2808" y="12578"/>
                    <a:pt x="2808" y="12669"/>
                    <a:pt x="2899" y="12737"/>
                  </a:cubicBezTo>
                  <a:cubicBezTo>
                    <a:pt x="2967" y="12783"/>
                    <a:pt x="3036" y="12783"/>
                    <a:pt x="3127" y="12829"/>
                  </a:cubicBezTo>
                  <a:cubicBezTo>
                    <a:pt x="3196" y="12783"/>
                    <a:pt x="3287" y="12783"/>
                    <a:pt x="3355" y="12692"/>
                  </a:cubicBezTo>
                  <a:cubicBezTo>
                    <a:pt x="3401" y="12646"/>
                    <a:pt x="3401" y="12555"/>
                    <a:pt x="3447" y="12486"/>
                  </a:cubicBezTo>
                  <a:cubicBezTo>
                    <a:pt x="3401" y="12418"/>
                    <a:pt x="3401" y="12304"/>
                    <a:pt x="3333" y="12258"/>
                  </a:cubicBezTo>
                  <a:cubicBezTo>
                    <a:pt x="3264" y="12189"/>
                    <a:pt x="3173" y="12189"/>
                    <a:pt x="3104" y="12144"/>
                  </a:cubicBezTo>
                  <a:close/>
                  <a:moveTo>
                    <a:pt x="4451" y="12281"/>
                  </a:moveTo>
                  <a:cubicBezTo>
                    <a:pt x="4360" y="12281"/>
                    <a:pt x="4291" y="12304"/>
                    <a:pt x="4223" y="12372"/>
                  </a:cubicBezTo>
                  <a:cubicBezTo>
                    <a:pt x="4177" y="12418"/>
                    <a:pt x="4109" y="12486"/>
                    <a:pt x="4131" y="12578"/>
                  </a:cubicBezTo>
                  <a:cubicBezTo>
                    <a:pt x="4154" y="12623"/>
                    <a:pt x="4154" y="12692"/>
                    <a:pt x="4177" y="12714"/>
                  </a:cubicBezTo>
                  <a:cubicBezTo>
                    <a:pt x="4200" y="12783"/>
                    <a:pt x="4268" y="12829"/>
                    <a:pt x="4314" y="12874"/>
                  </a:cubicBezTo>
                  <a:cubicBezTo>
                    <a:pt x="4337" y="12886"/>
                    <a:pt x="4360" y="12886"/>
                    <a:pt x="4382" y="12886"/>
                  </a:cubicBezTo>
                  <a:cubicBezTo>
                    <a:pt x="4405" y="12886"/>
                    <a:pt x="4428" y="12886"/>
                    <a:pt x="4451" y="12897"/>
                  </a:cubicBezTo>
                  <a:cubicBezTo>
                    <a:pt x="4468" y="12901"/>
                    <a:pt x="4484" y="12903"/>
                    <a:pt x="4499" y="12903"/>
                  </a:cubicBezTo>
                  <a:cubicBezTo>
                    <a:pt x="4567" y="12903"/>
                    <a:pt x="4619" y="12866"/>
                    <a:pt x="4656" y="12829"/>
                  </a:cubicBezTo>
                  <a:cubicBezTo>
                    <a:pt x="4702" y="12760"/>
                    <a:pt x="4748" y="12692"/>
                    <a:pt x="4748" y="12600"/>
                  </a:cubicBezTo>
                  <a:cubicBezTo>
                    <a:pt x="4771" y="12509"/>
                    <a:pt x="4725" y="12418"/>
                    <a:pt x="4679" y="12372"/>
                  </a:cubicBezTo>
                  <a:cubicBezTo>
                    <a:pt x="4634" y="12326"/>
                    <a:pt x="4565" y="12281"/>
                    <a:pt x="4451" y="12281"/>
                  </a:cubicBezTo>
                  <a:close/>
                  <a:moveTo>
                    <a:pt x="13166" y="12457"/>
                  </a:moveTo>
                  <a:cubicBezTo>
                    <a:pt x="13123" y="12457"/>
                    <a:pt x="13071" y="12495"/>
                    <a:pt x="13033" y="12532"/>
                  </a:cubicBezTo>
                  <a:cubicBezTo>
                    <a:pt x="12965" y="12555"/>
                    <a:pt x="12988" y="12646"/>
                    <a:pt x="12942" y="12692"/>
                  </a:cubicBezTo>
                  <a:cubicBezTo>
                    <a:pt x="12988" y="12737"/>
                    <a:pt x="12965" y="12806"/>
                    <a:pt x="13010" y="12851"/>
                  </a:cubicBezTo>
                  <a:cubicBezTo>
                    <a:pt x="13056" y="12897"/>
                    <a:pt x="13125" y="12874"/>
                    <a:pt x="13170" y="12920"/>
                  </a:cubicBezTo>
                  <a:cubicBezTo>
                    <a:pt x="13216" y="12874"/>
                    <a:pt x="13284" y="12897"/>
                    <a:pt x="13330" y="12851"/>
                  </a:cubicBezTo>
                  <a:cubicBezTo>
                    <a:pt x="13398" y="12806"/>
                    <a:pt x="13353" y="12737"/>
                    <a:pt x="13421" y="12692"/>
                  </a:cubicBezTo>
                  <a:cubicBezTo>
                    <a:pt x="13398" y="12646"/>
                    <a:pt x="13376" y="12600"/>
                    <a:pt x="13353" y="12555"/>
                  </a:cubicBezTo>
                  <a:cubicBezTo>
                    <a:pt x="13307" y="12486"/>
                    <a:pt x="13239" y="12486"/>
                    <a:pt x="13193" y="12463"/>
                  </a:cubicBezTo>
                  <a:cubicBezTo>
                    <a:pt x="13185" y="12459"/>
                    <a:pt x="13176" y="12457"/>
                    <a:pt x="13166" y="12457"/>
                  </a:cubicBezTo>
                  <a:close/>
                  <a:moveTo>
                    <a:pt x="14552" y="12597"/>
                  </a:moveTo>
                  <a:cubicBezTo>
                    <a:pt x="14540" y="12597"/>
                    <a:pt x="14529" y="12598"/>
                    <a:pt x="14517" y="12600"/>
                  </a:cubicBezTo>
                  <a:cubicBezTo>
                    <a:pt x="14403" y="12600"/>
                    <a:pt x="14311" y="12669"/>
                    <a:pt x="14311" y="12806"/>
                  </a:cubicBezTo>
                  <a:cubicBezTo>
                    <a:pt x="14334" y="12920"/>
                    <a:pt x="14403" y="12988"/>
                    <a:pt x="14517" y="12988"/>
                  </a:cubicBezTo>
                  <a:cubicBezTo>
                    <a:pt x="14631" y="12988"/>
                    <a:pt x="14722" y="12897"/>
                    <a:pt x="14722" y="12783"/>
                  </a:cubicBezTo>
                  <a:cubicBezTo>
                    <a:pt x="14722" y="12681"/>
                    <a:pt x="14649" y="12597"/>
                    <a:pt x="14552" y="12597"/>
                  </a:cubicBezTo>
                  <a:close/>
                  <a:moveTo>
                    <a:pt x="5752" y="12418"/>
                  </a:moveTo>
                  <a:cubicBezTo>
                    <a:pt x="5592" y="12418"/>
                    <a:pt x="5455" y="12555"/>
                    <a:pt x="5455" y="12714"/>
                  </a:cubicBezTo>
                  <a:cubicBezTo>
                    <a:pt x="5455" y="12874"/>
                    <a:pt x="5592" y="13034"/>
                    <a:pt x="5752" y="13034"/>
                  </a:cubicBezTo>
                  <a:cubicBezTo>
                    <a:pt x="5912" y="13034"/>
                    <a:pt x="6049" y="12897"/>
                    <a:pt x="6072" y="12737"/>
                  </a:cubicBezTo>
                  <a:cubicBezTo>
                    <a:pt x="6072" y="12578"/>
                    <a:pt x="5935" y="12418"/>
                    <a:pt x="5752" y="12418"/>
                  </a:cubicBezTo>
                  <a:close/>
                  <a:moveTo>
                    <a:pt x="7122" y="12555"/>
                  </a:moveTo>
                  <a:cubicBezTo>
                    <a:pt x="7030" y="12555"/>
                    <a:pt x="6962" y="12555"/>
                    <a:pt x="6916" y="12623"/>
                  </a:cubicBezTo>
                  <a:cubicBezTo>
                    <a:pt x="6870" y="12692"/>
                    <a:pt x="6802" y="12737"/>
                    <a:pt x="6825" y="12806"/>
                  </a:cubicBezTo>
                  <a:cubicBezTo>
                    <a:pt x="6825" y="12897"/>
                    <a:pt x="6848" y="12966"/>
                    <a:pt x="6916" y="13011"/>
                  </a:cubicBezTo>
                  <a:cubicBezTo>
                    <a:pt x="6962" y="13080"/>
                    <a:pt x="7030" y="13102"/>
                    <a:pt x="7099" y="13102"/>
                  </a:cubicBezTo>
                  <a:cubicBezTo>
                    <a:pt x="7167" y="13102"/>
                    <a:pt x="7236" y="13080"/>
                    <a:pt x="7281" y="13034"/>
                  </a:cubicBezTo>
                  <a:cubicBezTo>
                    <a:pt x="7350" y="12966"/>
                    <a:pt x="7373" y="12920"/>
                    <a:pt x="7373" y="12851"/>
                  </a:cubicBezTo>
                  <a:cubicBezTo>
                    <a:pt x="7373" y="12760"/>
                    <a:pt x="7373" y="12692"/>
                    <a:pt x="7304" y="12623"/>
                  </a:cubicBezTo>
                  <a:cubicBezTo>
                    <a:pt x="7236" y="12578"/>
                    <a:pt x="7190" y="12555"/>
                    <a:pt x="7122" y="12555"/>
                  </a:cubicBezTo>
                  <a:close/>
                  <a:moveTo>
                    <a:pt x="15841" y="12760"/>
                  </a:moveTo>
                  <a:cubicBezTo>
                    <a:pt x="15727" y="12760"/>
                    <a:pt x="15704" y="12806"/>
                    <a:pt x="15704" y="12943"/>
                  </a:cubicBezTo>
                  <a:cubicBezTo>
                    <a:pt x="15704" y="13057"/>
                    <a:pt x="15749" y="13102"/>
                    <a:pt x="15864" y="13102"/>
                  </a:cubicBezTo>
                  <a:cubicBezTo>
                    <a:pt x="16001" y="13102"/>
                    <a:pt x="16023" y="13057"/>
                    <a:pt x="16023" y="12920"/>
                  </a:cubicBezTo>
                  <a:cubicBezTo>
                    <a:pt x="16023" y="12806"/>
                    <a:pt x="15978" y="12760"/>
                    <a:pt x="15841" y="12760"/>
                  </a:cubicBezTo>
                  <a:close/>
                  <a:moveTo>
                    <a:pt x="8468" y="12692"/>
                  </a:moveTo>
                  <a:cubicBezTo>
                    <a:pt x="8286" y="12692"/>
                    <a:pt x="8171" y="12783"/>
                    <a:pt x="8171" y="12943"/>
                  </a:cubicBezTo>
                  <a:cubicBezTo>
                    <a:pt x="8171" y="13102"/>
                    <a:pt x="8286" y="13217"/>
                    <a:pt x="8445" y="13217"/>
                  </a:cubicBezTo>
                  <a:cubicBezTo>
                    <a:pt x="8459" y="13219"/>
                    <a:pt x="8472" y="13220"/>
                    <a:pt x="8485" y="13220"/>
                  </a:cubicBezTo>
                  <a:cubicBezTo>
                    <a:pt x="8620" y="13220"/>
                    <a:pt x="8698" y="13112"/>
                    <a:pt x="8719" y="12966"/>
                  </a:cubicBezTo>
                  <a:cubicBezTo>
                    <a:pt x="8719" y="12829"/>
                    <a:pt x="8582" y="12692"/>
                    <a:pt x="8468" y="12692"/>
                  </a:cubicBezTo>
                  <a:close/>
                  <a:moveTo>
                    <a:pt x="982" y="12623"/>
                  </a:moveTo>
                  <a:cubicBezTo>
                    <a:pt x="913" y="12623"/>
                    <a:pt x="913" y="12623"/>
                    <a:pt x="936" y="12692"/>
                  </a:cubicBezTo>
                  <a:cubicBezTo>
                    <a:pt x="1027" y="12829"/>
                    <a:pt x="1096" y="12966"/>
                    <a:pt x="1164" y="13102"/>
                  </a:cubicBezTo>
                  <a:cubicBezTo>
                    <a:pt x="1164" y="13148"/>
                    <a:pt x="1187" y="13171"/>
                    <a:pt x="1210" y="13194"/>
                  </a:cubicBezTo>
                  <a:cubicBezTo>
                    <a:pt x="1219" y="13213"/>
                    <a:pt x="1229" y="13220"/>
                    <a:pt x="1239" y="13220"/>
                  </a:cubicBezTo>
                  <a:cubicBezTo>
                    <a:pt x="1252" y="13220"/>
                    <a:pt x="1265" y="13207"/>
                    <a:pt x="1278" y="13194"/>
                  </a:cubicBezTo>
                  <a:cubicBezTo>
                    <a:pt x="1301" y="13171"/>
                    <a:pt x="1301" y="13148"/>
                    <a:pt x="1324" y="13102"/>
                  </a:cubicBezTo>
                  <a:cubicBezTo>
                    <a:pt x="1438" y="12897"/>
                    <a:pt x="1278" y="12623"/>
                    <a:pt x="1027" y="12623"/>
                  </a:cubicBezTo>
                  <a:close/>
                  <a:moveTo>
                    <a:pt x="9764" y="12800"/>
                  </a:moveTo>
                  <a:cubicBezTo>
                    <a:pt x="9721" y="12800"/>
                    <a:pt x="9669" y="12833"/>
                    <a:pt x="9632" y="12851"/>
                  </a:cubicBezTo>
                  <a:cubicBezTo>
                    <a:pt x="9564" y="12897"/>
                    <a:pt x="9564" y="12988"/>
                    <a:pt x="9518" y="13057"/>
                  </a:cubicBezTo>
                  <a:cubicBezTo>
                    <a:pt x="9564" y="13102"/>
                    <a:pt x="9541" y="13194"/>
                    <a:pt x="9609" y="13239"/>
                  </a:cubicBezTo>
                  <a:cubicBezTo>
                    <a:pt x="9655" y="13285"/>
                    <a:pt x="9746" y="13285"/>
                    <a:pt x="9792" y="13331"/>
                  </a:cubicBezTo>
                  <a:cubicBezTo>
                    <a:pt x="9838" y="13285"/>
                    <a:pt x="9906" y="13308"/>
                    <a:pt x="9952" y="13262"/>
                  </a:cubicBezTo>
                  <a:cubicBezTo>
                    <a:pt x="10020" y="13217"/>
                    <a:pt x="10020" y="13125"/>
                    <a:pt x="10043" y="13080"/>
                  </a:cubicBezTo>
                  <a:cubicBezTo>
                    <a:pt x="10066" y="13034"/>
                    <a:pt x="10020" y="12966"/>
                    <a:pt x="9998" y="12920"/>
                  </a:cubicBezTo>
                  <a:cubicBezTo>
                    <a:pt x="9952" y="12829"/>
                    <a:pt x="9861" y="12806"/>
                    <a:pt x="9792" y="12806"/>
                  </a:cubicBezTo>
                  <a:cubicBezTo>
                    <a:pt x="9783" y="12801"/>
                    <a:pt x="9774" y="12800"/>
                    <a:pt x="9764" y="12800"/>
                  </a:cubicBezTo>
                  <a:close/>
                  <a:moveTo>
                    <a:pt x="11139" y="12966"/>
                  </a:moveTo>
                  <a:cubicBezTo>
                    <a:pt x="10979" y="12966"/>
                    <a:pt x="10888" y="13034"/>
                    <a:pt x="10888" y="13194"/>
                  </a:cubicBezTo>
                  <a:cubicBezTo>
                    <a:pt x="10888" y="13354"/>
                    <a:pt x="10979" y="13422"/>
                    <a:pt x="11139" y="13422"/>
                  </a:cubicBezTo>
                  <a:cubicBezTo>
                    <a:pt x="11276" y="13422"/>
                    <a:pt x="11367" y="13354"/>
                    <a:pt x="11367" y="13194"/>
                  </a:cubicBezTo>
                  <a:cubicBezTo>
                    <a:pt x="11367" y="13034"/>
                    <a:pt x="11276" y="12966"/>
                    <a:pt x="11139" y="12966"/>
                  </a:cubicBezTo>
                  <a:close/>
                  <a:moveTo>
                    <a:pt x="2374" y="12760"/>
                  </a:moveTo>
                  <a:cubicBezTo>
                    <a:pt x="2214" y="12760"/>
                    <a:pt x="2031" y="12920"/>
                    <a:pt x="2031" y="13080"/>
                  </a:cubicBezTo>
                  <a:cubicBezTo>
                    <a:pt x="2031" y="13239"/>
                    <a:pt x="2191" y="13422"/>
                    <a:pt x="2351" y="13422"/>
                  </a:cubicBezTo>
                  <a:cubicBezTo>
                    <a:pt x="2360" y="13423"/>
                    <a:pt x="2369" y="13424"/>
                    <a:pt x="2379" y="13424"/>
                  </a:cubicBezTo>
                  <a:cubicBezTo>
                    <a:pt x="2531" y="13424"/>
                    <a:pt x="2693" y="13253"/>
                    <a:pt x="2693" y="13102"/>
                  </a:cubicBezTo>
                  <a:cubicBezTo>
                    <a:pt x="2716" y="12943"/>
                    <a:pt x="2534" y="12760"/>
                    <a:pt x="2374" y="12760"/>
                  </a:cubicBezTo>
                  <a:close/>
                  <a:moveTo>
                    <a:pt x="3721" y="12897"/>
                  </a:moveTo>
                  <a:cubicBezTo>
                    <a:pt x="3515" y="12897"/>
                    <a:pt x="3401" y="12988"/>
                    <a:pt x="3401" y="13194"/>
                  </a:cubicBezTo>
                  <a:cubicBezTo>
                    <a:pt x="3401" y="13399"/>
                    <a:pt x="3492" y="13491"/>
                    <a:pt x="3698" y="13491"/>
                  </a:cubicBezTo>
                  <a:cubicBezTo>
                    <a:pt x="3903" y="13491"/>
                    <a:pt x="4017" y="13399"/>
                    <a:pt x="4017" y="13217"/>
                  </a:cubicBezTo>
                  <a:cubicBezTo>
                    <a:pt x="4017" y="12988"/>
                    <a:pt x="3926" y="12897"/>
                    <a:pt x="3721" y="12897"/>
                  </a:cubicBezTo>
                  <a:close/>
                  <a:moveTo>
                    <a:pt x="12485" y="13057"/>
                  </a:moveTo>
                  <a:cubicBezTo>
                    <a:pt x="12371" y="13057"/>
                    <a:pt x="12234" y="13171"/>
                    <a:pt x="12234" y="13285"/>
                  </a:cubicBezTo>
                  <a:cubicBezTo>
                    <a:pt x="12234" y="13399"/>
                    <a:pt x="12349" y="13513"/>
                    <a:pt x="12463" y="13536"/>
                  </a:cubicBezTo>
                  <a:cubicBezTo>
                    <a:pt x="12577" y="13536"/>
                    <a:pt x="12691" y="13422"/>
                    <a:pt x="12714" y="13308"/>
                  </a:cubicBezTo>
                  <a:cubicBezTo>
                    <a:pt x="12714" y="13194"/>
                    <a:pt x="12600" y="13057"/>
                    <a:pt x="12485" y="13057"/>
                  </a:cubicBezTo>
                  <a:close/>
                  <a:moveTo>
                    <a:pt x="13809" y="13194"/>
                  </a:moveTo>
                  <a:cubicBezTo>
                    <a:pt x="13695" y="13194"/>
                    <a:pt x="13604" y="13285"/>
                    <a:pt x="13604" y="13399"/>
                  </a:cubicBezTo>
                  <a:cubicBezTo>
                    <a:pt x="13604" y="13513"/>
                    <a:pt x="13695" y="13605"/>
                    <a:pt x="13809" y="13605"/>
                  </a:cubicBezTo>
                  <a:cubicBezTo>
                    <a:pt x="13946" y="13605"/>
                    <a:pt x="14015" y="13513"/>
                    <a:pt x="14015" y="13399"/>
                  </a:cubicBezTo>
                  <a:cubicBezTo>
                    <a:pt x="14015" y="13262"/>
                    <a:pt x="13946" y="13194"/>
                    <a:pt x="13809" y="13194"/>
                  </a:cubicBezTo>
                  <a:close/>
                  <a:moveTo>
                    <a:pt x="5067" y="13034"/>
                  </a:moveTo>
                  <a:cubicBezTo>
                    <a:pt x="4885" y="13034"/>
                    <a:pt x="4748" y="13171"/>
                    <a:pt x="4748" y="13331"/>
                  </a:cubicBezTo>
                  <a:cubicBezTo>
                    <a:pt x="4748" y="13491"/>
                    <a:pt x="4885" y="13627"/>
                    <a:pt x="5044" y="13627"/>
                  </a:cubicBezTo>
                  <a:cubicBezTo>
                    <a:pt x="5204" y="13627"/>
                    <a:pt x="5364" y="13491"/>
                    <a:pt x="5364" y="13331"/>
                  </a:cubicBezTo>
                  <a:cubicBezTo>
                    <a:pt x="5364" y="13171"/>
                    <a:pt x="5227" y="13034"/>
                    <a:pt x="5067" y="13034"/>
                  </a:cubicBezTo>
                  <a:close/>
                  <a:moveTo>
                    <a:pt x="15133" y="13354"/>
                  </a:moveTo>
                  <a:cubicBezTo>
                    <a:pt x="14996" y="13354"/>
                    <a:pt x="14951" y="13399"/>
                    <a:pt x="14951" y="13513"/>
                  </a:cubicBezTo>
                  <a:cubicBezTo>
                    <a:pt x="14951" y="13650"/>
                    <a:pt x="14996" y="13696"/>
                    <a:pt x="15110" y="13696"/>
                  </a:cubicBezTo>
                  <a:cubicBezTo>
                    <a:pt x="15247" y="13696"/>
                    <a:pt x="15293" y="13650"/>
                    <a:pt x="15293" y="13536"/>
                  </a:cubicBezTo>
                  <a:cubicBezTo>
                    <a:pt x="15293" y="13399"/>
                    <a:pt x="15247" y="13354"/>
                    <a:pt x="15133" y="13354"/>
                  </a:cubicBezTo>
                  <a:close/>
                  <a:moveTo>
                    <a:pt x="6391" y="13125"/>
                  </a:moveTo>
                  <a:cubicBezTo>
                    <a:pt x="6323" y="13148"/>
                    <a:pt x="6254" y="13171"/>
                    <a:pt x="6186" y="13217"/>
                  </a:cubicBezTo>
                  <a:cubicBezTo>
                    <a:pt x="6117" y="13262"/>
                    <a:pt x="6117" y="13354"/>
                    <a:pt x="6094" y="13422"/>
                  </a:cubicBezTo>
                  <a:cubicBezTo>
                    <a:pt x="6094" y="13491"/>
                    <a:pt x="6140" y="13582"/>
                    <a:pt x="6186" y="13627"/>
                  </a:cubicBezTo>
                  <a:cubicBezTo>
                    <a:pt x="6231" y="13696"/>
                    <a:pt x="6323" y="13719"/>
                    <a:pt x="6391" y="13719"/>
                  </a:cubicBezTo>
                  <a:cubicBezTo>
                    <a:pt x="6460" y="13719"/>
                    <a:pt x="6551" y="13696"/>
                    <a:pt x="6597" y="13650"/>
                  </a:cubicBezTo>
                  <a:cubicBezTo>
                    <a:pt x="6642" y="13582"/>
                    <a:pt x="6688" y="13513"/>
                    <a:pt x="6688" y="13445"/>
                  </a:cubicBezTo>
                  <a:cubicBezTo>
                    <a:pt x="6688" y="13376"/>
                    <a:pt x="6665" y="13285"/>
                    <a:pt x="6597" y="13217"/>
                  </a:cubicBezTo>
                  <a:cubicBezTo>
                    <a:pt x="6551" y="13171"/>
                    <a:pt x="6460" y="13148"/>
                    <a:pt x="6391" y="13125"/>
                  </a:cubicBezTo>
                  <a:close/>
                  <a:moveTo>
                    <a:pt x="7738" y="13285"/>
                  </a:moveTo>
                  <a:cubicBezTo>
                    <a:pt x="7578" y="13285"/>
                    <a:pt x="7464" y="13399"/>
                    <a:pt x="7464" y="13559"/>
                  </a:cubicBezTo>
                  <a:cubicBezTo>
                    <a:pt x="7464" y="13719"/>
                    <a:pt x="7578" y="13833"/>
                    <a:pt x="7738" y="13833"/>
                  </a:cubicBezTo>
                  <a:cubicBezTo>
                    <a:pt x="7898" y="13833"/>
                    <a:pt x="8012" y="13719"/>
                    <a:pt x="8012" y="13559"/>
                  </a:cubicBezTo>
                  <a:cubicBezTo>
                    <a:pt x="8012" y="13399"/>
                    <a:pt x="7898" y="13285"/>
                    <a:pt x="7738" y="13285"/>
                  </a:cubicBezTo>
                  <a:close/>
                  <a:moveTo>
                    <a:pt x="9022" y="13397"/>
                  </a:moveTo>
                  <a:cubicBezTo>
                    <a:pt x="8927" y="13397"/>
                    <a:pt x="8766" y="13566"/>
                    <a:pt x="8788" y="13673"/>
                  </a:cubicBezTo>
                  <a:cubicBezTo>
                    <a:pt x="8788" y="13787"/>
                    <a:pt x="8925" y="13924"/>
                    <a:pt x="9039" y="13924"/>
                  </a:cubicBezTo>
                  <a:cubicBezTo>
                    <a:pt x="9046" y="13926"/>
                    <a:pt x="9054" y="13926"/>
                    <a:pt x="9062" y="13926"/>
                  </a:cubicBezTo>
                  <a:cubicBezTo>
                    <a:pt x="9173" y="13926"/>
                    <a:pt x="9313" y="13780"/>
                    <a:pt x="9313" y="13673"/>
                  </a:cubicBezTo>
                  <a:cubicBezTo>
                    <a:pt x="9313" y="13559"/>
                    <a:pt x="9176" y="13399"/>
                    <a:pt x="9039" y="13399"/>
                  </a:cubicBezTo>
                  <a:cubicBezTo>
                    <a:pt x="9034" y="13398"/>
                    <a:pt x="9028" y="13397"/>
                    <a:pt x="9022" y="13397"/>
                  </a:cubicBezTo>
                  <a:close/>
                  <a:moveTo>
                    <a:pt x="1639" y="13359"/>
                  </a:moveTo>
                  <a:cubicBezTo>
                    <a:pt x="1565" y="13359"/>
                    <a:pt x="1493" y="13390"/>
                    <a:pt x="1438" y="13445"/>
                  </a:cubicBezTo>
                  <a:cubicBezTo>
                    <a:pt x="1392" y="13468"/>
                    <a:pt x="1370" y="13491"/>
                    <a:pt x="1415" y="13536"/>
                  </a:cubicBezTo>
                  <a:cubicBezTo>
                    <a:pt x="1484" y="13627"/>
                    <a:pt x="1552" y="13742"/>
                    <a:pt x="1621" y="13833"/>
                  </a:cubicBezTo>
                  <a:cubicBezTo>
                    <a:pt x="1643" y="13879"/>
                    <a:pt x="1689" y="13924"/>
                    <a:pt x="1735" y="13993"/>
                  </a:cubicBezTo>
                  <a:lnTo>
                    <a:pt x="1780" y="13993"/>
                  </a:lnTo>
                  <a:cubicBezTo>
                    <a:pt x="1872" y="13924"/>
                    <a:pt x="1963" y="13833"/>
                    <a:pt x="1963" y="13696"/>
                  </a:cubicBezTo>
                  <a:cubicBezTo>
                    <a:pt x="1940" y="13559"/>
                    <a:pt x="1872" y="13468"/>
                    <a:pt x="1780" y="13399"/>
                  </a:cubicBezTo>
                  <a:cubicBezTo>
                    <a:pt x="1735" y="13372"/>
                    <a:pt x="1687" y="13359"/>
                    <a:pt x="1639" y="13359"/>
                  </a:cubicBezTo>
                  <a:close/>
                  <a:moveTo>
                    <a:pt x="10386" y="13559"/>
                  </a:moveTo>
                  <a:cubicBezTo>
                    <a:pt x="10226" y="13559"/>
                    <a:pt x="10157" y="13650"/>
                    <a:pt x="10157" y="13787"/>
                  </a:cubicBezTo>
                  <a:cubicBezTo>
                    <a:pt x="10157" y="13947"/>
                    <a:pt x="10226" y="14038"/>
                    <a:pt x="10386" y="14038"/>
                  </a:cubicBezTo>
                  <a:cubicBezTo>
                    <a:pt x="10545" y="14038"/>
                    <a:pt x="10637" y="13947"/>
                    <a:pt x="10637" y="13810"/>
                  </a:cubicBezTo>
                  <a:cubicBezTo>
                    <a:pt x="10637" y="13650"/>
                    <a:pt x="10545" y="13559"/>
                    <a:pt x="10386" y="13559"/>
                  </a:cubicBezTo>
                  <a:close/>
                  <a:moveTo>
                    <a:pt x="2967" y="13491"/>
                  </a:moveTo>
                  <a:cubicBezTo>
                    <a:pt x="2762" y="13491"/>
                    <a:pt x="2671" y="13582"/>
                    <a:pt x="2671" y="13787"/>
                  </a:cubicBezTo>
                  <a:cubicBezTo>
                    <a:pt x="2671" y="13993"/>
                    <a:pt x="2762" y="14107"/>
                    <a:pt x="2967" y="14107"/>
                  </a:cubicBezTo>
                  <a:cubicBezTo>
                    <a:pt x="3173" y="14107"/>
                    <a:pt x="3264" y="14016"/>
                    <a:pt x="3264" y="13810"/>
                  </a:cubicBezTo>
                  <a:cubicBezTo>
                    <a:pt x="3264" y="13605"/>
                    <a:pt x="3173" y="13491"/>
                    <a:pt x="2967" y="13491"/>
                  </a:cubicBezTo>
                  <a:close/>
                  <a:moveTo>
                    <a:pt x="11757" y="13670"/>
                  </a:moveTo>
                  <a:cubicBezTo>
                    <a:pt x="11748" y="13670"/>
                    <a:pt x="11740" y="13671"/>
                    <a:pt x="11732" y="13673"/>
                  </a:cubicBezTo>
                  <a:cubicBezTo>
                    <a:pt x="11618" y="13673"/>
                    <a:pt x="11504" y="13787"/>
                    <a:pt x="11504" y="13901"/>
                  </a:cubicBezTo>
                  <a:cubicBezTo>
                    <a:pt x="11504" y="14038"/>
                    <a:pt x="11641" y="14130"/>
                    <a:pt x="11732" y="14130"/>
                  </a:cubicBezTo>
                  <a:cubicBezTo>
                    <a:pt x="11846" y="14130"/>
                    <a:pt x="11983" y="13993"/>
                    <a:pt x="11960" y="13901"/>
                  </a:cubicBezTo>
                  <a:cubicBezTo>
                    <a:pt x="11960" y="13776"/>
                    <a:pt x="11846" y="13670"/>
                    <a:pt x="11757" y="13670"/>
                  </a:cubicBezTo>
                  <a:close/>
                  <a:moveTo>
                    <a:pt x="4314" y="13627"/>
                  </a:moveTo>
                  <a:cubicBezTo>
                    <a:pt x="4154" y="13627"/>
                    <a:pt x="4017" y="13764"/>
                    <a:pt x="4017" y="13924"/>
                  </a:cubicBezTo>
                  <a:cubicBezTo>
                    <a:pt x="4017" y="14107"/>
                    <a:pt x="4154" y="14244"/>
                    <a:pt x="4314" y="14244"/>
                  </a:cubicBezTo>
                  <a:cubicBezTo>
                    <a:pt x="4474" y="14244"/>
                    <a:pt x="4611" y="14107"/>
                    <a:pt x="4611" y="13947"/>
                  </a:cubicBezTo>
                  <a:cubicBezTo>
                    <a:pt x="4611" y="13764"/>
                    <a:pt x="4474" y="13627"/>
                    <a:pt x="4314" y="13627"/>
                  </a:cubicBezTo>
                  <a:close/>
                  <a:moveTo>
                    <a:pt x="13079" y="13833"/>
                  </a:moveTo>
                  <a:cubicBezTo>
                    <a:pt x="12965" y="13833"/>
                    <a:pt x="12873" y="13901"/>
                    <a:pt x="12873" y="14038"/>
                  </a:cubicBezTo>
                  <a:cubicBezTo>
                    <a:pt x="12873" y="14152"/>
                    <a:pt x="12965" y="14244"/>
                    <a:pt x="13079" y="14244"/>
                  </a:cubicBezTo>
                  <a:cubicBezTo>
                    <a:pt x="13193" y="14244"/>
                    <a:pt x="13284" y="14152"/>
                    <a:pt x="13284" y="14038"/>
                  </a:cubicBezTo>
                  <a:cubicBezTo>
                    <a:pt x="13284" y="13901"/>
                    <a:pt x="13193" y="13833"/>
                    <a:pt x="13079" y="13833"/>
                  </a:cubicBezTo>
                  <a:close/>
                  <a:moveTo>
                    <a:pt x="14403" y="13924"/>
                  </a:moveTo>
                  <a:cubicBezTo>
                    <a:pt x="14357" y="13924"/>
                    <a:pt x="14220" y="14061"/>
                    <a:pt x="14220" y="14152"/>
                  </a:cubicBezTo>
                  <a:cubicBezTo>
                    <a:pt x="14243" y="14175"/>
                    <a:pt x="14266" y="14244"/>
                    <a:pt x="14311" y="14267"/>
                  </a:cubicBezTo>
                  <a:cubicBezTo>
                    <a:pt x="14346" y="14301"/>
                    <a:pt x="14380" y="14318"/>
                    <a:pt x="14414" y="14318"/>
                  </a:cubicBezTo>
                  <a:cubicBezTo>
                    <a:pt x="14448" y="14318"/>
                    <a:pt x="14483" y="14301"/>
                    <a:pt x="14517" y="14267"/>
                  </a:cubicBezTo>
                  <a:cubicBezTo>
                    <a:pt x="14631" y="14175"/>
                    <a:pt x="14631" y="14084"/>
                    <a:pt x="14517" y="13993"/>
                  </a:cubicBezTo>
                  <a:cubicBezTo>
                    <a:pt x="14494" y="13970"/>
                    <a:pt x="14448" y="13947"/>
                    <a:pt x="14403" y="13924"/>
                  </a:cubicBezTo>
                  <a:close/>
                  <a:moveTo>
                    <a:pt x="5661" y="13719"/>
                  </a:moveTo>
                  <a:cubicBezTo>
                    <a:pt x="5592" y="13764"/>
                    <a:pt x="5501" y="13764"/>
                    <a:pt x="5455" y="13833"/>
                  </a:cubicBezTo>
                  <a:cubicBezTo>
                    <a:pt x="5410" y="13879"/>
                    <a:pt x="5364" y="13970"/>
                    <a:pt x="5364" y="14038"/>
                  </a:cubicBezTo>
                  <a:cubicBezTo>
                    <a:pt x="5364" y="14107"/>
                    <a:pt x="5387" y="14175"/>
                    <a:pt x="5432" y="14221"/>
                  </a:cubicBezTo>
                  <a:cubicBezTo>
                    <a:pt x="5501" y="14289"/>
                    <a:pt x="5569" y="14335"/>
                    <a:pt x="5638" y="14335"/>
                  </a:cubicBezTo>
                  <a:cubicBezTo>
                    <a:pt x="5706" y="14335"/>
                    <a:pt x="5798" y="14289"/>
                    <a:pt x="5866" y="14244"/>
                  </a:cubicBezTo>
                  <a:cubicBezTo>
                    <a:pt x="5912" y="14198"/>
                    <a:pt x="5957" y="14107"/>
                    <a:pt x="5957" y="14038"/>
                  </a:cubicBezTo>
                  <a:cubicBezTo>
                    <a:pt x="5957" y="13970"/>
                    <a:pt x="5912" y="13879"/>
                    <a:pt x="5866" y="13833"/>
                  </a:cubicBezTo>
                  <a:cubicBezTo>
                    <a:pt x="5820" y="13787"/>
                    <a:pt x="5729" y="13764"/>
                    <a:pt x="5661" y="13719"/>
                  </a:cubicBezTo>
                  <a:close/>
                  <a:moveTo>
                    <a:pt x="15760" y="14102"/>
                  </a:moveTo>
                  <a:cubicBezTo>
                    <a:pt x="15677" y="14102"/>
                    <a:pt x="15590" y="14170"/>
                    <a:pt x="15590" y="14289"/>
                  </a:cubicBezTo>
                  <a:cubicBezTo>
                    <a:pt x="15613" y="14312"/>
                    <a:pt x="15613" y="14335"/>
                    <a:pt x="15635" y="14358"/>
                  </a:cubicBezTo>
                  <a:cubicBezTo>
                    <a:pt x="15658" y="14335"/>
                    <a:pt x="15681" y="14335"/>
                    <a:pt x="15704" y="14312"/>
                  </a:cubicBezTo>
                  <a:cubicBezTo>
                    <a:pt x="15727" y="14244"/>
                    <a:pt x="15772" y="14198"/>
                    <a:pt x="15818" y="14130"/>
                  </a:cubicBezTo>
                  <a:cubicBezTo>
                    <a:pt x="15818" y="14130"/>
                    <a:pt x="15841" y="14107"/>
                    <a:pt x="15795" y="14107"/>
                  </a:cubicBezTo>
                  <a:cubicBezTo>
                    <a:pt x="15784" y="14104"/>
                    <a:pt x="15772" y="14102"/>
                    <a:pt x="15760" y="14102"/>
                  </a:cubicBezTo>
                  <a:close/>
                  <a:moveTo>
                    <a:pt x="7007" y="13901"/>
                  </a:moveTo>
                  <a:cubicBezTo>
                    <a:pt x="6848" y="13901"/>
                    <a:pt x="6733" y="14016"/>
                    <a:pt x="6733" y="14175"/>
                  </a:cubicBezTo>
                  <a:cubicBezTo>
                    <a:pt x="6733" y="14321"/>
                    <a:pt x="6829" y="14429"/>
                    <a:pt x="6967" y="14429"/>
                  </a:cubicBezTo>
                  <a:cubicBezTo>
                    <a:pt x="6980" y="14429"/>
                    <a:pt x="6994" y="14428"/>
                    <a:pt x="7007" y="14426"/>
                  </a:cubicBezTo>
                  <a:cubicBezTo>
                    <a:pt x="7167" y="14426"/>
                    <a:pt x="7281" y="14312"/>
                    <a:pt x="7258" y="14152"/>
                  </a:cubicBezTo>
                  <a:cubicBezTo>
                    <a:pt x="7258" y="14016"/>
                    <a:pt x="7167" y="13901"/>
                    <a:pt x="7007" y="13901"/>
                  </a:cubicBezTo>
                  <a:close/>
                  <a:moveTo>
                    <a:pt x="8331" y="13993"/>
                  </a:moveTo>
                  <a:cubicBezTo>
                    <a:pt x="8217" y="14016"/>
                    <a:pt x="8080" y="14175"/>
                    <a:pt x="8080" y="14267"/>
                  </a:cubicBezTo>
                  <a:cubicBezTo>
                    <a:pt x="8080" y="14381"/>
                    <a:pt x="8240" y="14540"/>
                    <a:pt x="8354" y="14540"/>
                  </a:cubicBezTo>
                  <a:cubicBezTo>
                    <a:pt x="8468" y="14540"/>
                    <a:pt x="8628" y="14381"/>
                    <a:pt x="8605" y="14267"/>
                  </a:cubicBezTo>
                  <a:cubicBezTo>
                    <a:pt x="8605" y="14130"/>
                    <a:pt x="8445" y="13993"/>
                    <a:pt x="8331" y="13993"/>
                  </a:cubicBezTo>
                  <a:close/>
                  <a:moveTo>
                    <a:pt x="9678" y="14175"/>
                  </a:moveTo>
                  <a:cubicBezTo>
                    <a:pt x="9518" y="14175"/>
                    <a:pt x="9450" y="14244"/>
                    <a:pt x="9450" y="14404"/>
                  </a:cubicBezTo>
                  <a:cubicBezTo>
                    <a:pt x="9450" y="14563"/>
                    <a:pt x="9518" y="14632"/>
                    <a:pt x="9678" y="14632"/>
                  </a:cubicBezTo>
                  <a:cubicBezTo>
                    <a:pt x="9838" y="14632"/>
                    <a:pt x="9929" y="14563"/>
                    <a:pt x="9929" y="14404"/>
                  </a:cubicBezTo>
                  <a:cubicBezTo>
                    <a:pt x="9929" y="14244"/>
                    <a:pt x="9838" y="14175"/>
                    <a:pt x="9678" y="14175"/>
                  </a:cubicBezTo>
                  <a:close/>
                  <a:moveTo>
                    <a:pt x="2283" y="14130"/>
                  </a:moveTo>
                  <a:cubicBezTo>
                    <a:pt x="2146" y="14130"/>
                    <a:pt x="2031" y="14152"/>
                    <a:pt x="1986" y="14289"/>
                  </a:cubicBezTo>
                  <a:cubicBezTo>
                    <a:pt x="1986" y="14312"/>
                    <a:pt x="1963" y="14312"/>
                    <a:pt x="1986" y="14335"/>
                  </a:cubicBezTo>
                  <a:cubicBezTo>
                    <a:pt x="2077" y="14449"/>
                    <a:pt x="2191" y="14563"/>
                    <a:pt x="2283" y="14677"/>
                  </a:cubicBezTo>
                  <a:cubicBezTo>
                    <a:pt x="2323" y="14717"/>
                    <a:pt x="2349" y="14736"/>
                    <a:pt x="2375" y="14736"/>
                  </a:cubicBezTo>
                  <a:cubicBezTo>
                    <a:pt x="2407" y="14736"/>
                    <a:pt x="2437" y="14706"/>
                    <a:pt x="2488" y="14655"/>
                  </a:cubicBezTo>
                  <a:cubicBezTo>
                    <a:pt x="2556" y="14586"/>
                    <a:pt x="2602" y="14404"/>
                    <a:pt x="2556" y="14312"/>
                  </a:cubicBezTo>
                  <a:cubicBezTo>
                    <a:pt x="2511" y="14175"/>
                    <a:pt x="2397" y="14130"/>
                    <a:pt x="2283" y="14130"/>
                  </a:cubicBezTo>
                  <a:close/>
                  <a:moveTo>
                    <a:pt x="11002" y="14267"/>
                  </a:moveTo>
                  <a:cubicBezTo>
                    <a:pt x="10888" y="14267"/>
                    <a:pt x="10774" y="14381"/>
                    <a:pt x="10751" y="14495"/>
                  </a:cubicBezTo>
                  <a:cubicBezTo>
                    <a:pt x="10751" y="14586"/>
                    <a:pt x="10865" y="14746"/>
                    <a:pt x="11002" y="14746"/>
                  </a:cubicBezTo>
                  <a:cubicBezTo>
                    <a:pt x="11093" y="14746"/>
                    <a:pt x="11230" y="14632"/>
                    <a:pt x="11230" y="14518"/>
                  </a:cubicBezTo>
                  <a:cubicBezTo>
                    <a:pt x="11230" y="14404"/>
                    <a:pt x="11116" y="14267"/>
                    <a:pt x="11002" y="14267"/>
                  </a:cubicBezTo>
                  <a:close/>
                  <a:moveTo>
                    <a:pt x="3584" y="14244"/>
                  </a:moveTo>
                  <a:cubicBezTo>
                    <a:pt x="3424" y="14244"/>
                    <a:pt x="3287" y="14381"/>
                    <a:pt x="3264" y="14540"/>
                  </a:cubicBezTo>
                  <a:cubicBezTo>
                    <a:pt x="3264" y="14700"/>
                    <a:pt x="3401" y="14837"/>
                    <a:pt x="3584" y="14837"/>
                  </a:cubicBezTo>
                  <a:cubicBezTo>
                    <a:pt x="3721" y="14837"/>
                    <a:pt x="3880" y="14700"/>
                    <a:pt x="3880" y="14540"/>
                  </a:cubicBezTo>
                  <a:cubicBezTo>
                    <a:pt x="3880" y="14381"/>
                    <a:pt x="3743" y="14244"/>
                    <a:pt x="3584" y="14244"/>
                  </a:cubicBezTo>
                  <a:close/>
                  <a:moveTo>
                    <a:pt x="12349" y="14426"/>
                  </a:moveTo>
                  <a:cubicBezTo>
                    <a:pt x="12303" y="14449"/>
                    <a:pt x="12257" y="14426"/>
                    <a:pt x="12212" y="14472"/>
                  </a:cubicBezTo>
                  <a:cubicBezTo>
                    <a:pt x="12166" y="14518"/>
                    <a:pt x="12120" y="14563"/>
                    <a:pt x="12143" y="14632"/>
                  </a:cubicBezTo>
                  <a:cubicBezTo>
                    <a:pt x="12143" y="14677"/>
                    <a:pt x="12120" y="14723"/>
                    <a:pt x="12189" y="14769"/>
                  </a:cubicBezTo>
                  <a:cubicBezTo>
                    <a:pt x="12228" y="14788"/>
                    <a:pt x="12250" y="14842"/>
                    <a:pt x="12299" y="14842"/>
                  </a:cubicBezTo>
                  <a:cubicBezTo>
                    <a:pt x="12307" y="14842"/>
                    <a:pt x="12316" y="14840"/>
                    <a:pt x="12326" y="14837"/>
                  </a:cubicBezTo>
                  <a:cubicBezTo>
                    <a:pt x="12344" y="14837"/>
                    <a:pt x="12366" y="14841"/>
                    <a:pt x="12387" y="14841"/>
                  </a:cubicBezTo>
                  <a:cubicBezTo>
                    <a:pt x="12419" y="14841"/>
                    <a:pt x="12449" y="14833"/>
                    <a:pt x="12463" y="14792"/>
                  </a:cubicBezTo>
                  <a:cubicBezTo>
                    <a:pt x="12508" y="14746"/>
                    <a:pt x="12554" y="14723"/>
                    <a:pt x="12531" y="14655"/>
                  </a:cubicBezTo>
                  <a:cubicBezTo>
                    <a:pt x="12531" y="14609"/>
                    <a:pt x="12554" y="14540"/>
                    <a:pt x="12485" y="14495"/>
                  </a:cubicBezTo>
                  <a:cubicBezTo>
                    <a:pt x="12440" y="14472"/>
                    <a:pt x="12417" y="14426"/>
                    <a:pt x="12349" y="14426"/>
                  </a:cubicBezTo>
                  <a:close/>
                  <a:moveTo>
                    <a:pt x="13684" y="14546"/>
                  </a:moveTo>
                  <a:cubicBezTo>
                    <a:pt x="13632" y="14546"/>
                    <a:pt x="13581" y="14575"/>
                    <a:pt x="13535" y="14632"/>
                  </a:cubicBezTo>
                  <a:cubicBezTo>
                    <a:pt x="13513" y="14677"/>
                    <a:pt x="13490" y="14700"/>
                    <a:pt x="13490" y="14746"/>
                  </a:cubicBezTo>
                  <a:cubicBezTo>
                    <a:pt x="13490" y="14769"/>
                    <a:pt x="13513" y="14814"/>
                    <a:pt x="13513" y="14837"/>
                  </a:cubicBezTo>
                  <a:cubicBezTo>
                    <a:pt x="13558" y="14894"/>
                    <a:pt x="13615" y="14923"/>
                    <a:pt x="13672" y="14923"/>
                  </a:cubicBezTo>
                  <a:cubicBezTo>
                    <a:pt x="13729" y="14923"/>
                    <a:pt x="13787" y="14894"/>
                    <a:pt x="13832" y="14837"/>
                  </a:cubicBezTo>
                  <a:cubicBezTo>
                    <a:pt x="13878" y="14769"/>
                    <a:pt x="13878" y="14700"/>
                    <a:pt x="13832" y="14632"/>
                  </a:cubicBezTo>
                  <a:cubicBezTo>
                    <a:pt x="13787" y="14575"/>
                    <a:pt x="13735" y="14546"/>
                    <a:pt x="13684" y="14546"/>
                  </a:cubicBezTo>
                  <a:close/>
                  <a:moveTo>
                    <a:pt x="4930" y="14358"/>
                  </a:moveTo>
                  <a:cubicBezTo>
                    <a:pt x="4793" y="14358"/>
                    <a:pt x="4611" y="14540"/>
                    <a:pt x="4611" y="14677"/>
                  </a:cubicBezTo>
                  <a:cubicBezTo>
                    <a:pt x="4611" y="14814"/>
                    <a:pt x="4793" y="14974"/>
                    <a:pt x="4930" y="14974"/>
                  </a:cubicBezTo>
                  <a:cubicBezTo>
                    <a:pt x="5067" y="14974"/>
                    <a:pt x="5227" y="14792"/>
                    <a:pt x="5227" y="14655"/>
                  </a:cubicBezTo>
                  <a:cubicBezTo>
                    <a:pt x="5204" y="14540"/>
                    <a:pt x="5044" y="14381"/>
                    <a:pt x="4930" y="14358"/>
                  </a:cubicBezTo>
                  <a:close/>
                  <a:moveTo>
                    <a:pt x="6277" y="14495"/>
                  </a:moveTo>
                  <a:cubicBezTo>
                    <a:pt x="6094" y="14495"/>
                    <a:pt x="6003" y="14609"/>
                    <a:pt x="6003" y="14769"/>
                  </a:cubicBezTo>
                  <a:cubicBezTo>
                    <a:pt x="6003" y="14929"/>
                    <a:pt x="6094" y="15043"/>
                    <a:pt x="6254" y="15043"/>
                  </a:cubicBezTo>
                  <a:cubicBezTo>
                    <a:pt x="6414" y="15043"/>
                    <a:pt x="6528" y="14929"/>
                    <a:pt x="6528" y="14792"/>
                  </a:cubicBezTo>
                  <a:cubicBezTo>
                    <a:pt x="6528" y="14609"/>
                    <a:pt x="6437" y="14495"/>
                    <a:pt x="6277" y="14495"/>
                  </a:cubicBezTo>
                  <a:close/>
                  <a:moveTo>
                    <a:pt x="14984" y="14694"/>
                  </a:moveTo>
                  <a:cubicBezTo>
                    <a:pt x="14970" y="14694"/>
                    <a:pt x="14959" y="14696"/>
                    <a:pt x="14951" y="14700"/>
                  </a:cubicBezTo>
                  <a:cubicBezTo>
                    <a:pt x="14882" y="14746"/>
                    <a:pt x="14836" y="14792"/>
                    <a:pt x="14859" y="14883"/>
                  </a:cubicBezTo>
                  <a:cubicBezTo>
                    <a:pt x="14836" y="14929"/>
                    <a:pt x="14859" y="14974"/>
                    <a:pt x="14905" y="15020"/>
                  </a:cubicBezTo>
                  <a:cubicBezTo>
                    <a:pt x="14928" y="15035"/>
                    <a:pt x="14951" y="15043"/>
                    <a:pt x="14974" y="15043"/>
                  </a:cubicBezTo>
                  <a:cubicBezTo>
                    <a:pt x="15022" y="15043"/>
                    <a:pt x="15072" y="15012"/>
                    <a:pt x="15133" y="14951"/>
                  </a:cubicBezTo>
                  <a:cubicBezTo>
                    <a:pt x="15202" y="14883"/>
                    <a:pt x="15224" y="14814"/>
                    <a:pt x="15156" y="14769"/>
                  </a:cubicBezTo>
                  <a:cubicBezTo>
                    <a:pt x="15137" y="14731"/>
                    <a:pt x="15043" y="14694"/>
                    <a:pt x="14984" y="14694"/>
                  </a:cubicBezTo>
                  <a:close/>
                  <a:moveTo>
                    <a:pt x="7629" y="14627"/>
                  </a:moveTo>
                  <a:cubicBezTo>
                    <a:pt x="7620" y="14627"/>
                    <a:pt x="7610" y="14629"/>
                    <a:pt x="7601" y="14632"/>
                  </a:cubicBezTo>
                  <a:cubicBezTo>
                    <a:pt x="7532" y="14655"/>
                    <a:pt x="7464" y="14677"/>
                    <a:pt x="7418" y="14723"/>
                  </a:cubicBezTo>
                  <a:cubicBezTo>
                    <a:pt x="7373" y="14769"/>
                    <a:pt x="7350" y="14837"/>
                    <a:pt x="7327" y="14906"/>
                  </a:cubicBezTo>
                  <a:cubicBezTo>
                    <a:pt x="7350" y="14974"/>
                    <a:pt x="7373" y="15065"/>
                    <a:pt x="7418" y="15088"/>
                  </a:cubicBezTo>
                  <a:cubicBezTo>
                    <a:pt x="7458" y="15128"/>
                    <a:pt x="7514" y="15184"/>
                    <a:pt x="7588" y="15184"/>
                  </a:cubicBezTo>
                  <a:cubicBezTo>
                    <a:pt x="7599" y="15184"/>
                    <a:pt x="7611" y="15183"/>
                    <a:pt x="7624" y="15180"/>
                  </a:cubicBezTo>
                  <a:cubicBezTo>
                    <a:pt x="7692" y="15157"/>
                    <a:pt x="7761" y="15134"/>
                    <a:pt x="7806" y="15088"/>
                  </a:cubicBezTo>
                  <a:cubicBezTo>
                    <a:pt x="7829" y="15043"/>
                    <a:pt x="7898" y="14974"/>
                    <a:pt x="7875" y="14883"/>
                  </a:cubicBezTo>
                  <a:cubicBezTo>
                    <a:pt x="7852" y="14837"/>
                    <a:pt x="7829" y="14746"/>
                    <a:pt x="7783" y="14723"/>
                  </a:cubicBezTo>
                  <a:cubicBezTo>
                    <a:pt x="7744" y="14684"/>
                    <a:pt x="7688" y="14627"/>
                    <a:pt x="7629" y="14627"/>
                  </a:cubicBezTo>
                  <a:close/>
                  <a:moveTo>
                    <a:pt x="8948" y="14769"/>
                  </a:moveTo>
                  <a:cubicBezTo>
                    <a:pt x="8788" y="14769"/>
                    <a:pt x="8719" y="14860"/>
                    <a:pt x="8719" y="15020"/>
                  </a:cubicBezTo>
                  <a:cubicBezTo>
                    <a:pt x="8719" y="15157"/>
                    <a:pt x="8788" y="15248"/>
                    <a:pt x="8948" y="15248"/>
                  </a:cubicBezTo>
                  <a:cubicBezTo>
                    <a:pt x="9107" y="15248"/>
                    <a:pt x="9176" y="15157"/>
                    <a:pt x="9176" y="14997"/>
                  </a:cubicBezTo>
                  <a:cubicBezTo>
                    <a:pt x="9176" y="14837"/>
                    <a:pt x="9107" y="14769"/>
                    <a:pt x="8948" y="14769"/>
                  </a:cubicBezTo>
                  <a:close/>
                  <a:moveTo>
                    <a:pt x="10294" y="14906"/>
                  </a:moveTo>
                  <a:cubicBezTo>
                    <a:pt x="10203" y="14906"/>
                    <a:pt x="10066" y="15020"/>
                    <a:pt x="10066" y="15134"/>
                  </a:cubicBezTo>
                  <a:cubicBezTo>
                    <a:pt x="10043" y="15248"/>
                    <a:pt x="10157" y="15362"/>
                    <a:pt x="10294" y="15385"/>
                  </a:cubicBezTo>
                  <a:cubicBezTo>
                    <a:pt x="10408" y="15385"/>
                    <a:pt x="10522" y="15248"/>
                    <a:pt x="10522" y="15134"/>
                  </a:cubicBezTo>
                  <a:cubicBezTo>
                    <a:pt x="10522" y="15043"/>
                    <a:pt x="10408" y="14906"/>
                    <a:pt x="10294" y="14906"/>
                  </a:cubicBezTo>
                  <a:close/>
                  <a:moveTo>
                    <a:pt x="2853" y="14837"/>
                  </a:moveTo>
                  <a:cubicBezTo>
                    <a:pt x="2762" y="14837"/>
                    <a:pt x="2693" y="14906"/>
                    <a:pt x="2625" y="14974"/>
                  </a:cubicBezTo>
                  <a:cubicBezTo>
                    <a:pt x="2602" y="14997"/>
                    <a:pt x="2602" y="15020"/>
                    <a:pt x="2625" y="15043"/>
                  </a:cubicBezTo>
                  <a:cubicBezTo>
                    <a:pt x="2762" y="15157"/>
                    <a:pt x="2876" y="15271"/>
                    <a:pt x="3013" y="15385"/>
                  </a:cubicBezTo>
                  <a:cubicBezTo>
                    <a:pt x="3024" y="15396"/>
                    <a:pt x="3032" y="15400"/>
                    <a:pt x="3039" y="15400"/>
                  </a:cubicBezTo>
                  <a:cubicBezTo>
                    <a:pt x="3060" y="15400"/>
                    <a:pt x="3064" y="15357"/>
                    <a:pt x="3081" y="15339"/>
                  </a:cubicBezTo>
                  <a:cubicBezTo>
                    <a:pt x="3173" y="15248"/>
                    <a:pt x="3196" y="15134"/>
                    <a:pt x="3150" y="15043"/>
                  </a:cubicBezTo>
                  <a:cubicBezTo>
                    <a:pt x="3104" y="14929"/>
                    <a:pt x="3013" y="14837"/>
                    <a:pt x="2853" y="14837"/>
                  </a:cubicBezTo>
                  <a:close/>
                  <a:moveTo>
                    <a:pt x="11618" y="15043"/>
                  </a:moveTo>
                  <a:cubicBezTo>
                    <a:pt x="11481" y="15043"/>
                    <a:pt x="11435" y="15111"/>
                    <a:pt x="11435" y="15248"/>
                  </a:cubicBezTo>
                  <a:cubicBezTo>
                    <a:pt x="11413" y="15362"/>
                    <a:pt x="11504" y="15453"/>
                    <a:pt x="11641" y="15453"/>
                  </a:cubicBezTo>
                  <a:cubicBezTo>
                    <a:pt x="11778" y="15431"/>
                    <a:pt x="11846" y="15385"/>
                    <a:pt x="11824" y="15225"/>
                  </a:cubicBezTo>
                  <a:cubicBezTo>
                    <a:pt x="11824" y="15088"/>
                    <a:pt x="11778" y="15043"/>
                    <a:pt x="11618" y="15043"/>
                  </a:cubicBezTo>
                  <a:close/>
                  <a:moveTo>
                    <a:pt x="4223" y="14974"/>
                  </a:moveTo>
                  <a:cubicBezTo>
                    <a:pt x="4086" y="14974"/>
                    <a:pt x="3903" y="15134"/>
                    <a:pt x="3903" y="15271"/>
                  </a:cubicBezTo>
                  <a:cubicBezTo>
                    <a:pt x="3903" y="15408"/>
                    <a:pt x="4086" y="15568"/>
                    <a:pt x="4200" y="15568"/>
                  </a:cubicBezTo>
                  <a:cubicBezTo>
                    <a:pt x="4208" y="15569"/>
                    <a:pt x="4216" y="15570"/>
                    <a:pt x="4224" y="15570"/>
                  </a:cubicBezTo>
                  <a:cubicBezTo>
                    <a:pt x="4357" y="15570"/>
                    <a:pt x="4519" y="15400"/>
                    <a:pt x="4519" y="15271"/>
                  </a:cubicBezTo>
                  <a:cubicBezTo>
                    <a:pt x="4519" y="15157"/>
                    <a:pt x="4360" y="14974"/>
                    <a:pt x="4223" y="14974"/>
                  </a:cubicBezTo>
                  <a:close/>
                  <a:moveTo>
                    <a:pt x="12942" y="15180"/>
                  </a:moveTo>
                  <a:cubicBezTo>
                    <a:pt x="12828" y="15180"/>
                    <a:pt x="12737" y="15271"/>
                    <a:pt x="12737" y="15385"/>
                  </a:cubicBezTo>
                  <a:cubicBezTo>
                    <a:pt x="12737" y="15468"/>
                    <a:pt x="12813" y="15571"/>
                    <a:pt x="12912" y="15571"/>
                  </a:cubicBezTo>
                  <a:cubicBezTo>
                    <a:pt x="12922" y="15571"/>
                    <a:pt x="12932" y="15570"/>
                    <a:pt x="12942" y="15568"/>
                  </a:cubicBezTo>
                  <a:cubicBezTo>
                    <a:pt x="13056" y="15568"/>
                    <a:pt x="13147" y="15476"/>
                    <a:pt x="13147" y="15385"/>
                  </a:cubicBezTo>
                  <a:cubicBezTo>
                    <a:pt x="13147" y="15271"/>
                    <a:pt x="13056" y="15180"/>
                    <a:pt x="12942" y="15180"/>
                  </a:cubicBezTo>
                  <a:close/>
                  <a:moveTo>
                    <a:pt x="14289" y="15317"/>
                  </a:moveTo>
                  <a:cubicBezTo>
                    <a:pt x="14175" y="15317"/>
                    <a:pt x="14129" y="15362"/>
                    <a:pt x="14106" y="15476"/>
                  </a:cubicBezTo>
                  <a:cubicBezTo>
                    <a:pt x="14106" y="15590"/>
                    <a:pt x="14152" y="15636"/>
                    <a:pt x="14266" y="15636"/>
                  </a:cubicBezTo>
                  <a:cubicBezTo>
                    <a:pt x="14403" y="15636"/>
                    <a:pt x="14448" y="15590"/>
                    <a:pt x="14448" y="15499"/>
                  </a:cubicBezTo>
                  <a:cubicBezTo>
                    <a:pt x="14448" y="15362"/>
                    <a:pt x="14403" y="15317"/>
                    <a:pt x="14289" y="15317"/>
                  </a:cubicBezTo>
                  <a:close/>
                  <a:moveTo>
                    <a:pt x="5582" y="15105"/>
                  </a:moveTo>
                  <a:cubicBezTo>
                    <a:pt x="5571" y="15105"/>
                    <a:pt x="5559" y="15107"/>
                    <a:pt x="5547" y="15111"/>
                  </a:cubicBezTo>
                  <a:cubicBezTo>
                    <a:pt x="5455" y="15111"/>
                    <a:pt x="5387" y="15111"/>
                    <a:pt x="5318" y="15180"/>
                  </a:cubicBezTo>
                  <a:cubicBezTo>
                    <a:pt x="5273" y="15248"/>
                    <a:pt x="5227" y="15294"/>
                    <a:pt x="5250" y="15362"/>
                  </a:cubicBezTo>
                  <a:cubicBezTo>
                    <a:pt x="5250" y="15453"/>
                    <a:pt x="5273" y="15522"/>
                    <a:pt x="5318" y="15568"/>
                  </a:cubicBezTo>
                  <a:cubicBezTo>
                    <a:pt x="5370" y="15619"/>
                    <a:pt x="5408" y="15645"/>
                    <a:pt x="5463" y="15645"/>
                  </a:cubicBezTo>
                  <a:cubicBezTo>
                    <a:pt x="5481" y="15645"/>
                    <a:pt x="5501" y="15642"/>
                    <a:pt x="5524" y="15636"/>
                  </a:cubicBezTo>
                  <a:cubicBezTo>
                    <a:pt x="5592" y="15636"/>
                    <a:pt x="5661" y="15636"/>
                    <a:pt x="5706" y="15568"/>
                  </a:cubicBezTo>
                  <a:cubicBezTo>
                    <a:pt x="5752" y="15522"/>
                    <a:pt x="5798" y="15476"/>
                    <a:pt x="5798" y="15385"/>
                  </a:cubicBezTo>
                  <a:cubicBezTo>
                    <a:pt x="5775" y="15317"/>
                    <a:pt x="5798" y="15248"/>
                    <a:pt x="5729" y="15180"/>
                  </a:cubicBezTo>
                  <a:cubicBezTo>
                    <a:pt x="5673" y="15142"/>
                    <a:pt x="5633" y="15105"/>
                    <a:pt x="5582" y="15105"/>
                  </a:cubicBezTo>
                  <a:close/>
                  <a:moveTo>
                    <a:pt x="6870" y="15248"/>
                  </a:moveTo>
                  <a:cubicBezTo>
                    <a:pt x="6711" y="15248"/>
                    <a:pt x="6597" y="15362"/>
                    <a:pt x="6597" y="15522"/>
                  </a:cubicBezTo>
                  <a:cubicBezTo>
                    <a:pt x="6597" y="15682"/>
                    <a:pt x="6711" y="15773"/>
                    <a:pt x="6870" y="15773"/>
                  </a:cubicBezTo>
                  <a:cubicBezTo>
                    <a:pt x="6879" y="15775"/>
                    <a:pt x="6888" y="15775"/>
                    <a:pt x="6897" y="15775"/>
                  </a:cubicBezTo>
                  <a:cubicBezTo>
                    <a:pt x="7025" y="15775"/>
                    <a:pt x="7144" y="15627"/>
                    <a:pt x="7144" y="15499"/>
                  </a:cubicBezTo>
                  <a:cubicBezTo>
                    <a:pt x="7122" y="15339"/>
                    <a:pt x="7007" y="15248"/>
                    <a:pt x="6870" y="15248"/>
                  </a:cubicBezTo>
                  <a:close/>
                  <a:moveTo>
                    <a:pt x="8290" y="15376"/>
                  </a:moveTo>
                  <a:cubicBezTo>
                    <a:pt x="8275" y="15376"/>
                    <a:pt x="8258" y="15379"/>
                    <a:pt x="8240" y="15385"/>
                  </a:cubicBezTo>
                  <a:lnTo>
                    <a:pt x="8149" y="15385"/>
                  </a:lnTo>
                  <a:cubicBezTo>
                    <a:pt x="8140" y="15381"/>
                    <a:pt x="8131" y="15379"/>
                    <a:pt x="8123" y="15379"/>
                  </a:cubicBezTo>
                  <a:cubicBezTo>
                    <a:pt x="8086" y="15379"/>
                    <a:pt x="8053" y="15412"/>
                    <a:pt x="8035" y="15431"/>
                  </a:cubicBezTo>
                  <a:cubicBezTo>
                    <a:pt x="7989" y="15476"/>
                    <a:pt x="7966" y="15499"/>
                    <a:pt x="7966" y="15568"/>
                  </a:cubicBezTo>
                  <a:cubicBezTo>
                    <a:pt x="7989" y="15590"/>
                    <a:pt x="7966" y="15613"/>
                    <a:pt x="7966" y="15636"/>
                  </a:cubicBezTo>
                  <a:cubicBezTo>
                    <a:pt x="7966" y="15705"/>
                    <a:pt x="7989" y="15750"/>
                    <a:pt x="8035" y="15796"/>
                  </a:cubicBezTo>
                  <a:cubicBezTo>
                    <a:pt x="8068" y="15829"/>
                    <a:pt x="8101" y="15850"/>
                    <a:pt x="8135" y="15850"/>
                  </a:cubicBezTo>
                  <a:cubicBezTo>
                    <a:pt x="8147" y="15850"/>
                    <a:pt x="8159" y="15848"/>
                    <a:pt x="8171" y="15842"/>
                  </a:cubicBezTo>
                  <a:cubicBezTo>
                    <a:pt x="8217" y="15842"/>
                    <a:pt x="8253" y="15852"/>
                    <a:pt x="8285" y="15852"/>
                  </a:cubicBezTo>
                  <a:cubicBezTo>
                    <a:pt x="8301" y="15852"/>
                    <a:pt x="8316" y="15849"/>
                    <a:pt x="8331" y="15842"/>
                  </a:cubicBezTo>
                  <a:cubicBezTo>
                    <a:pt x="8400" y="15796"/>
                    <a:pt x="8468" y="15727"/>
                    <a:pt x="8445" y="15636"/>
                  </a:cubicBezTo>
                  <a:cubicBezTo>
                    <a:pt x="8445" y="15613"/>
                    <a:pt x="8445" y="15590"/>
                    <a:pt x="8445" y="15568"/>
                  </a:cubicBezTo>
                  <a:cubicBezTo>
                    <a:pt x="8445" y="15522"/>
                    <a:pt x="8423" y="15476"/>
                    <a:pt x="8377" y="15431"/>
                  </a:cubicBezTo>
                  <a:cubicBezTo>
                    <a:pt x="8360" y="15397"/>
                    <a:pt x="8331" y="15376"/>
                    <a:pt x="8290" y="15376"/>
                  </a:cubicBezTo>
                  <a:close/>
                  <a:moveTo>
                    <a:pt x="3469" y="15568"/>
                  </a:moveTo>
                  <a:cubicBezTo>
                    <a:pt x="3424" y="15590"/>
                    <a:pt x="3378" y="15590"/>
                    <a:pt x="3355" y="15613"/>
                  </a:cubicBezTo>
                  <a:cubicBezTo>
                    <a:pt x="3333" y="15613"/>
                    <a:pt x="3333" y="15636"/>
                    <a:pt x="3310" y="15636"/>
                  </a:cubicBezTo>
                  <a:cubicBezTo>
                    <a:pt x="3310" y="15659"/>
                    <a:pt x="3333" y="15659"/>
                    <a:pt x="3333" y="15682"/>
                  </a:cubicBezTo>
                  <a:cubicBezTo>
                    <a:pt x="3447" y="15773"/>
                    <a:pt x="3584" y="15864"/>
                    <a:pt x="3698" y="15956"/>
                  </a:cubicBezTo>
                  <a:cubicBezTo>
                    <a:pt x="3698" y="15956"/>
                    <a:pt x="3708" y="15966"/>
                    <a:pt x="3721" y="15966"/>
                  </a:cubicBezTo>
                  <a:cubicBezTo>
                    <a:pt x="3728" y="15966"/>
                    <a:pt x="3736" y="15963"/>
                    <a:pt x="3743" y="15956"/>
                  </a:cubicBezTo>
                  <a:cubicBezTo>
                    <a:pt x="3766" y="15956"/>
                    <a:pt x="3766" y="15933"/>
                    <a:pt x="3766" y="15910"/>
                  </a:cubicBezTo>
                  <a:cubicBezTo>
                    <a:pt x="3789" y="15842"/>
                    <a:pt x="3766" y="15750"/>
                    <a:pt x="3698" y="15682"/>
                  </a:cubicBezTo>
                  <a:cubicBezTo>
                    <a:pt x="3652" y="15613"/>
                    <a:pt x="3561" y="15590"/>
                    <a:pt x="3469" y="15568"/>
                  </a:cubicBezTo>
                  <a:close/>
                  <a:moveTo>
                    <a:pt x="9541" y="15499"/>
                  </a:moveTo>
                  <a:cubicBezTo>
                    <a:pt x="9427" y="15522"/>
                    <a:pt x="9313" y="15636"/>
                    <a:pt x="9313" y="15750"/>
                  </a:cubicBezTo>
                  <a:cubicBezTo>
                    <a:pt x="9313" y="15864"/>
                    <a:pt x="9450" y="15978"/>
                    <a:pt x="9564" y="15978"/>
                  </a:cubicBezTo>
                  <a:cubicBezTo>
                    <a:pt x="9678" y="15978"/>
                    <a:pt x="9792" y="15842"/>
                    <a:pt x="9792" y="15750"/>
                  </a:cubicBezTo>
                  <a:cubicBezTo>
                    <a:pt x="9792" y="15636"/>
                    <a:pt x="9655" y="15499"/>
                    <a:pt x="9541" y="15499"/>
                  </a:cubicBezTo>
                  <a:close/>
                  <a:moveTo>
                    <a:pt x="10888" y="15636"/>
                  </a:moveTo>
                  <a:cubicBezTo>
                    <a:pt x="10751" y="15636"/>
                    <a:pt x="10682" y="15705"/>
                    <a:pt x="10682" y="15842"/>
                  </a:cubicBezTo>
                  <a:cubicBezTo>
                    <a:pt x="10705" y="15978"/>
                    <a:pt x="10751" y="16047"/>
                    <a:pt x="10888" y="16047"/>
                  </a:cubicBezTo>
                  <a:cubicBezTo>
                    <a:pt x="11047" y="16047"/>
                    <a:pt x="11093" y="15978"/>
                    <a:pt x="11093" y="15842"/>
                  </a:cubicBezTo>
                  <a:cubicBezTo>
                    <a:pt x="11093" y="15705"/>
                    <a:pt x="11047" y="15636"/>
                    <a:pt x="10888" y="15636"/>
                  </a:cubicBezTo>
                  <a:close/>
                  <a:moveTo>
                    <a:pt x="12234" y="15773"/>
                  </a:moveTo>
                  <a:cubicBezTo>
                    <a:pt x="12120" y="15796"/>
                    <a:pt x="12029" y="15864"/>
                    <a:pt x="12029" y="15978"/>
                  </a:cubicBezTo>
                  <a:cubicBezTo>
                    <a:pt x="12052" y="16093"/>
                    <a:pt x="12120" y="16184"/>
                    <a:pt x="12234" y="16184"/>
                  </a:cubicBezTo>
                  <a:cubicBezTo>
                    <a:pt x="12349" y="16184"/>
                    <a:pt x="12440" y="16093"/>
                    <a:pt x="12440" y="15978"/>
                  </a:cubicBezTo>
                  <a:cubicBezTo>
                    <a:pt x="12440" y="15864"/>
                    <a:pt x="12349" y="15773"/>
                    <a:pt x="12234" y="15773"/>
                  </a:cubicBezTo>
                  <a:close/>
                  <a:moveTo>
                    <a:pt x="13563" y="15904"/>
                  </a:moveTo>
                  <a:cubicBezTo>
                    <a:pt x="13546" y="15904"/>
                    <a:pt x="13529" y="15906"/>
                    <a:pt x="13513" y="15910"/>
                  </a:cubicBezTo>
                  <a:cubicBezTo>
                    <a:pt x="13490" y="15933"/>
                    <a:pt x="13444" y="15956"/>
                    <a:pt x="13444" y="15978"/>
                  </a:cubicBezTo>
                  <a:cubicBezTo>
                    <a:pt x="13421" y="16001"/>
                    <a:pt x="13421" y="16047"/>
                    <a:pt x="13421" y="16047"/>
                  </a:cubicBezTo>
                  <a:cubicBezTo>
                    <a:pt x="13421" y="16093"/>
                    <a:pt x="13421" y="16093"/>
                    <a:pt x="13421" y="16093"/>
                  </a:cubicBezTo>
                  <a:cubicBezTo>
                    <a:pt x="13398" y="16184"/>
                    <a:pt x="13444" y="16207"/>
                    <a:pt x="13490" y="16252"/>
                  </a:cubicBezTo>
                  <a:cubicBezTo>
                    <a:pt x="13496" y="16256"/>
                    <a:pt x="13502" y="16257"/>
                    <a:pt x="13508" y="16257"/>
                  </a:cubicBezTo>
                  <a:cubicBezTo>
                    <a:pt x="13542" y="16257"/>
                    <a:pt x="13561" y="16204"/>
                    <a:pt x="13581" y="16184"/>
                  </a:cubicBezTo>
                  <a:cubicBezTo>
                    <a:pt x="13627" y="16161"/>
                    <a:pt x="13650" y="16138"/>
                    <a:pt x="13695" y="16115"/>
                  </a:cubicBezTo>
                  <a:cubicBezTo>
                    <a:pt x="13741" y="16070"/>
                    <a:pt x="13764" y="16024"/>
                    <a:pt x="13741" y="15978"/>
                  </a:cubicBezTo>
                  <a:cubicBezTo>
                    <a:pt x="13704" y="15941"/>
                    <a:pt x="13636" y="15904"/>
                    <a:pt x="13563" y="15904"/>
                  </a:cubicBezTo>
                  <a:close/>
                  <a:moveTo>
                    <a:pt x="4839" y="15705"/>
                  </a:moveTo>
                  <a:cubicBezTo>
                    <a:pt x="4748" y="15727"/>
                    <a:pt x="4679" y="15705"/>
                    <a:pt x="4634" y="15773"/>
                  </a:cubicBezTo>
                  <a:cubicBezTo>
                    <a:pt x="4588" y="15842"/>
                    <a:pt x="4542" y="15887"/>
                    <a:pt x="4542" y="15978"/>
                  </a:cubicBezTo>
                  <a:cubicBezTo>
                    <a:pt x="4565" y="16047"/>
                    <a:pt x="4542" y="16115"/>
                    <a:pt x="4634" y="16184"/>
                  </a:cubicBezTo>
                  <a:cubicBezTo>
                    <a:pt x="4671" y="16221"/>
                    <a:pt x="4708" y="16258"/>
                    <a:pt x="4770" y="16258"/>
                  </a:cubicBezTo>
                  <a:cubicBezTo>
                    <a:pt x="4784" y="16258"/>
                    <a:pt x="4799" y="16257"/>
                    <a:pt x="4816" y="16252"/>
                  </a:cubicBezTo>
                  <a:cubicBezTo>
                    <a:pt x="4833" y="16257"/>
                    <a:pt x="4848" y="16258"/>
                    <a:pt x="4862" y="16258"/>
                  </a:cubicBezTo>
                  <a:cubicBezTo>
                    <a:pt x="4925" y="16258"/>
                    <a:pt x="4966" y="16221"/>
                    <a:pt x="5022" y="16184"/>
                  </a:cubicBezTo>
                  <a:cubicBezTo>
                    <a:pt x="5067" y="16115"/>
                    <a:pt x="5090" y="16070"/>
                    <a:pt x="5090" y="15978"/>
                  </a:cubicBezTo>
                  <a:cubicBezTo>
                    <a:pt x="5090" y="15910"/>
                    <a:pt x="5090" y="15842"/>
                    <a:pt x="5022" y="15796"/>
                  </a:cubicBezTo>
                  <a:cubicBezTo>
                    <a:pt x="4953" y="15750"/>
                    <a:pt x="4907" y="15705"/>
                    <a:pt x="4839" y="15705"/>
                  </a:cubicBezTo>
                  <a:close/>
                  <a:moveTo>
                    <a:pt x="6163" y="15842"/>
                  </a:moveTo>
                  <a:cubicBezTo>
                    <a:pt x="6003" y="15842"/>
                    <a:pt x="5889" y="15956"/>
                    <a:pt x="5889" y="16115"/>
                  </a:cubicBezTo>
                  <a:cubicBezTo>
                    <a:pt x="5889" y="16275"/>
                    <a:pt x="6003" y="16389"/>
                    <a:pt x="6163" y="16389"/>
                  </a:cubicBezTo>
                  <a:cubicBezTo>
                    <a:pt x="6323" y="16389"/>
                    <a:pt x="6437" y="16275"/>
                    <a:pt x="6437" y="16115"/>
                  </a:cubicBezTo>
                  <a:cubicBezTo>
                    <a:pt x="6437" y="15956"/>
                    <a:pt x="6323" y="15842"/>
                    <a:pt x="6163" y="15842"/>
                  </a:cubicBezTo>
                  <a:close/>
                  <a:moveTo>
                    <a:pt x="7589" y="15972"/>
                  </a:moveTo>
                  <a:cubicBezTo>
                    <a:pt x="7579" y="15972"/>
                    <a:pt x="7568" y="15974"/>
                    <a:pt x="7555" y="15978"/>
                  </a:cubicBezTo>
                  <a:lnTo>
                    <a:pt x="7464" y="15978"/>
                  </a:lnTo>
                  <a:cubicBezTo>
                    <a:pt x="7418" y="15978"/>
                    <a:pt x="7373" y="16001"/>
                    <a:pt x="7327" y="16047"/>
                  </a:cubicBezTo>
                  <a:cubicBezTo>
                    <a:pt x="7281" y="16070"/>
                    <a:pt x="7258" y="16115"/>
                    <a:pt x="7258" y="16184"/>
                  </a:cubicBezTo>
                  <a:cubicBezTo>
                    <a:pt x="7281" y="16230"/>
                    <a:pt x="7258" y="16298"/>
                    <a:pt x="7281" y="16344"/>
                  </a:cubicBezTo>
                  <a:cubicBezTo>
                    <a:pt x="7321" y="16403"/>
                    <a:pt x="7360" y="16462"/>
                    <a:pt x="7430" y="16462"/>
                  </a:cubicBezTo>
                  <a:cubicBezTo>
                    <a:pt x="7440" y="16462"/>
                    <a:pt x="7452" y="16461"/>
                    <a:pt x="7464" y="16458"/>
                  </a:cubicBezTo>
                  <a:lnTo>
                    <a:pt x="7532" y="16458"/>
                  </a:lnTo>
                  <a:cubicBezTo>
                    <a:pt x="7601" y="16458"/>
                    <a:pt x="7646" y="16435"/>
                    <a:pt x="7692" y="16389"/>
                  </a:cubicBezTo>
                  <a:cubicBezTo>
                    <a:pt x="7715" y="16344"/>
                    <a:pt x="7738" y="16298"/>
                    <a:pt x="7738" y="16252"/>
                  </a:cubicBezTo>
                  <a:cubicBezTo>
                    <a:pt x="7738" y="16230"/>
                    <a:pt x="7738" y="16184"/>
                    <a:pt x="7738" y="16161"/>
                  </a:cubicBezTo>
                  <a:cubicBezTo>
                    <a:pt x="7761" y="16115"/>
                    <a:pt x="7715" y="16070"/>
                    <a:pt x="7669" y="16047"/>
                  </a:cubicBezTo>
                  <a:cubicBezTo>
                    <a:pt x="7651" y="16010"/>
                    <a:pt x="7632" y="15972"/>
                    <a:pt x="7589" y="15972"/>
                  </a:cubicBezTo>
                  <a:close/>
                  <a:moveTo>
                    <a:pt x="8861" y="16112"/>
                  </a:moveTo>
                  <a:cubicBezTo>
                    <a:pt x="8853" y="16112"/>
                    <a:pt x="8843" y="16113"/>
                    <a:pt x="8833" y="16115"/>
                  </a:cubicBezTo>
                  <a:cubicBezTo>
                    <a:pt x="8765" y="16115"/>
                    <a:pt x="8719" y="16115"/>
                    <a:pt x="8674" y="16161"/>
                  </a:cubicBezTo>
                  <a:cubicBezTo>
                    <a:pt x="8628" y="16230"/>
                    <a:pt x="8560" y="16252"/>
                    <a:pt x="8582" y="16344"/>
                  </a:cubicBezTo>
                  <a:cubicBezTo>
                    <a:pt x="8582" y="16389"/>
                    <a:pt x="8582" y="16458"/>
                    <a:pt x="8628" y="16503"/>
                  </a:cubicBezTo>
                  <a:cubicBezTo>
                    <a:pt x="8696" y="16526"/>
                    <a:pt x="8719" y="16595"/>
                    <a:pt x="8811" y="16595"/>
                  </a:cubicBezTo>
                  <a:cubicBezTo>
                    <a:pt x="8856" y="16572"/>
                    <a:pt x="8925" y="16572"/>
                    <a:pt x="8970" y="16526"/>
                  </a:cubicBezTo>
                  <a:cubicBezTo>
                    <a:pt x="8993" y="16481"/>
                    <a:pt x="9062" y="16435"/>
                    <a:pt x="9062" y="16367"/>
                  </a:cubicBezTo>
                  <a:cubicBezTo>
                    <a:pt x="9039" y="16298"/>
                    <a:pt x="9039" y="16252"/>
                    <a:pt x="8993" y="16207"/>
                  </a:cubicBezTo>
                  <a:cubicBezTo>
                    <a:pt x="8953" y="16186"/>
                    <a:pt x="8930" y="16112"/>
                    <a:pt x="8861" y="16112"/>
                  </a:cubicBezTo>
                  <a:close/>
                  <a:moveTo>
                    <a:pt x="10131" y="16223"/>
                  </a:moveTo>
                  <a:cubicBezTo>
                    <a:pt x="10093" y="16223"/>
                    <a:pt x="10053" y="16257"/>
                    <a:pt x="9998" y="16275"/>
                  </a:cubicBezTo>
                  <a:cubicBezTo>
                    <a:pt x="9929" y="16321"/>
                    <a:pt x="9975" y="16412"/>
                    <a:pt x="9906" y="16458"/>
                  </a:cubicBezTo>
                  <a:cubicBezTo>
                    <a:pt x="9975" y="16503"/>
                    <a:pt x="9952" y="16572"/>
                    <a:pt x="9998" y="16618"/>
                  </a:cubicBezTo>
                  <a:cubicBezTo>
                    <a:pt x="10043" y="16663"/>
                    <a:pt x="10112" y="16640"/>
                    <a:pt x="10157" y="16686"/>
                  </a:cubicBezTo>
                  <a:cubicBezTo>
                    <a:pt x="10203" y="16640"/>
                    <a:pt x="10271" y="16663"/>
                    <a:pt x="10317" y="16618"/>
                  </a:cubicBezTo>
                  <a:cubicBezTo>
                    <a:pt x="10363" y="16572"/>
                    <a:pt x="10340" y="16503"/>
                    <a:pt x="10386" y="16458"/>
                  </a:cubicBezTo>
                  <a:cubicBezTo>
                    <a:pt x="10363" y="16412"/>
                    <a:pt x="10340" y="16344"/>
                    <a:pt x="10317" y="16298"/>
                  </a:cubicBezTo>
                  <a:cubicBezTo>
                    <a:pt x="10294" y="16230"/>
                    <a:pt x="10226" y="16230"/>
                    <a:pt x="10157" y="16230"/>
                  </a:cubicBezTo>
                  <a:cubicBezTo>
                    <a:pt x="10149" y="16225"/>
                    <a:pt x="10140" y="16223"/>
                    <a:pt x="10131" y="16223"/>
                  </a:cubicBezTo>
                  <a:close/>
                  <a:moveTo>
                    <a:pt x="12890" y="16516"/>
                  </a:moveTo>
                  <a:cubicBezTo>
                    <a:pt x="12881" y="16516"/>
                    <a:pt x="12866" y="16526"/>
                    <a:pt x="12851" y="16526"/>
                  </a:cubicBezTo>
                  <a:cubicBezTo>
                    <a:pt x="12714" y="16526"/>
                    <a:pt x="12668" y="16572"/>
                    <a:pt x="12668" y="16686"/>
                  </a:cubicBezTo>
                  <a:cubicBezTo>
                    <a:pt x="12668" y="16705"/>
                    <a:pt x="12672" y="16712"/>
                    <a:pt x="12679" y="16712"/>
                  </a:cubicBezTo>
                  <a:cubicBezTo>
                    <a:pt x="12687" y="16712"/>
                    <a:pt x="12701" y="16699"/>
                    <a:pt x="12714" y="16686"/>
                  </a:cubicBezTo>
                  <a:cubicBezTo>
                    <a:pt x="12782" y="16663"/>
                    <a:pt x="12851" y="16618"/>
                    <a:pt x="12919" y="16595"/>
                  </a:cubicBezTo>
                  <a:cubicBezTo>
                    <a:pt x="12942" y="16572"/>
                    <a:pt x="12965" y="16572"/>
                    <a:pt x="12965" y="16572"/>
                  </a:cubicBezTo>
                  <a:cubicBezTo>
                    <a:pt x="12942" y="16549"/>
                    <a:pt x="12942" y="16526"/>
                    <a:pt x="12896" y="16526"/>
                  </a:cubicBezTo>
                  <a:cubicBezTo>
                    <a:pt x="12896" y="16519"/>
                    <a:pt x="12894" y="16516"/>
                    <a:pt x="12890" y="16516"/>
                  </a:cubicBezTo>
                  <a:close/>
                  <a:moveTo>
                    <a:pt x="11504" y="16389"/>
                  </a:moveTo>
                  <a:cubicBezTo>
                    <a:pt x="11390" y="16389"/>
                    <a:pt x="11321" y="16458"/>
                    <a:pt x="11299" y="16572"/>
                  </a:cubicBezTo>
                  <a:cubicBezTo>
                    <a:pt x="11299" y="16686"/>
                    <a:pt x="11390" y="16777"/>
                    <a:pt x="11481" y="16777"/>
                  </a:cubicBezTo>
                  <a:cubicBezTo>
                    <a:pt x="11495" y="16780"/>
                    <a:pt x="11509" y="16781"/>
                    <a:pt x="11522" y="16781"/>
                  </a:cubicBezTo>
                  <a:cubicBezTo>
                    <a:pt x="11632" y="16781"/>
                    <a:pt x="11687" y="16697"/>
                    <a:pt x="11687" y="16595"/>
                  </a:cubicBezTo>
                  <a:cubicBezTo>
                    <a:pt x="11709" y="16481"/>
                    <a:pt x="11618" y="16389"/>
                    <a:pt x="11504" y="16389"/>
                  </a:cubicBezTo>
                  <a:close/>
                  <a:moveTo>
                    <a:pt x="5410" y="16458"/>
                  </a:moveTo>
                  <a:cubicBezTo>
                    <a:pt x="5295" y="16458"/>
                    <a:pt x="5227" y="16503"/>
                    <a:pt x="5181" y="16618"/>
                  </a:cubicBezTo>
                  <a:cubicBezTo>
                    <a:pt x="5136" y="16709"/>
                    <a:pt x="5159" y="16777"/>
                    <a:pt x="5250" y="16823"/>
                  </a:cubicBezTo>
                  <a:cubicBezTo>
                    <a:pt x="5318" y="16869"/>
                    <a:pt x="5410" y="16914"/>
                    <a:pt x="5501" y="16937"/>
                  </a:cubicBezTo>
                  <a:cubicBezTo>
                    <a:pt x="5520" y="16947"/>
                    <a:pt x="5535" y="16952"/>
                    <a:pt x="5549" y="16952"/>
                  </a:cubicBezTo>
                  <a:cubicBezTo>
                    <a:pt x="5569" y="16952"/>
                    <a:pt x="5588" y="16941"/>
                    <a:pt x="5615" y="16914"/>
                  </a:cubicBezTo>
                  <a:cubicBezTo>
                    <a:pt x="5684" y="16846"/>
                    <a:pt x="5706" y="16709"/>
                    <a:pt x="5684" y="16618"/>
                  </a:cubicBezTo>
                  <a:cubicBezTo>
                    <a:pt x="5638" y="16503"/>
                    <a:pt x="5547" y="16458"/>
                    <a:pt x="5410" y="16458"/>
                  </a:cubicBezTo>
                  <a:close/>
                  <a:moveTo>
                    <a:pt x="6751" y="16589"/>
                  </a:moveTo>
                  <a:cubicBezTo>
                    <a:pt x="6708" y="16589"/>
                    <a:pt x="6656" y="16622"/>
                    <a:pt x="6619" y="16640"/>
                  </a:cubicBezTo>
                  <a:cubicBezTo>
                    <a:pt x="6528" y="16686"/>
                    <a:pt x="6528" y="16777"/>
                    <a:pt x="6505" y="16846"/>
                  </a:cubicBezTo>
                  <a:cubicBezTo>
                    <a:pt x="6505" y="16891"/>
                    <a:pt x="6505" y="16937"/>
                    <a:pt x="6528" y="16960"/>
                  </a:cubicBezTo>
                  <a:cubicBezTo>
                    <a:pt x="6574" y="17006"/>
                    <a:pt x="6597" y="17074"/>
                    <a:pt x="6642" y="17074"/>
                  </a:cubicBezTo>
                  <a:cubicBezTo>
                    <a:pt x="6688" y="17097"/>
                    <a:pt x="6756" y="17120"/>
                    <a:pt x="6756" y="17120"/>
                  </a:cubicBezTo>
                  <a:cubicBezTo>
                    <a:pt x="6825" y="17074"/>
                    <a:pt x="6870" y="17097"/>
                    <a:pt x="6916" y="17051"/>
                  </a:cubicBezTo>
                  <a:cubicBezTo>
                    <a:pt x="6985" y="17006"/>
                    <a:pt x="7007" y="16937"/>
                    <a:pt x="7030" y="16869"/>
                  </a:cubicBezTo>
                  <a:cubicBezTo>
                    <a:pt x="7030" y="16823"/>
                    <a:pt x="6985" y="16755"/>
                    <a:pt x="6962" y="16709"/>
                  </a:cubicBezTo>
                  <a:cubicBezTo>
                    <a:pt x="6939" y="16618"/>
                    <a:pt x="6848" y="16618"/>
                    <a:pt x="6779" y="16595"/>
                  </a:cubicBezTo>
                  <a:cubicBezTo>
                    <a:pt x="6770" y="16590"/>
                    <a:pt x="6761" y="16589"/>
                    <a:pt x="6751" y="16589"/>
                  </a:cubicBezTo>
                  <a:close/>
                  <a:moveTo>
                    <a:pt x="8103" y="16709"/>
                  </a:moveTo>
                  <a:cubicBezTo>
                    <a:pt x="8012" y="16709"/>
                    <a:pt x="7989" y="16777"/>
                    <a:pt x="7920" y="16823"/>
                  </a:cubicBezTo>
                  <a:cubicBezTo>
                    <a:pt x="7875" y="16846"/>
                    <a:pt x="7875" y="16891"/>
                    <a:pt x="7875" y="16960"/>
                  </a:cubicBezTo>
                  <a:cubicBezTo>
                    <a:pt x="7852" y="17028"/>
                    <a:pt x="7920" y="17074"/>
                    <a:pt x="7966" y="17120"/>
                  </a:cubicBezTo>
                  <a:cubicBezTo>
                    <a:pt x="7985" y="17157"/>
                    <a:pt x="8034" y="17194"/>
                    <a:pt x="8088" y="17194"/>
                  </a:cubicBezTo>
                  <a:cubicBezTo>
                    <a:pt x="8101" y="17194"/>
                    <a:pt x="8113" y="17192"/>
                    <a:pt x="8126" y="17188"/>
                  </a:cubicBezTo>
                  <a:cubicBezTo>
                    <a:pt x="8135" y="17191"/>
                    <a:pt x="8144" y="17193"/>
                    <a:pt x="8153" y="17193"/>
                  </a:cubicBezTo>
                  <a:cubicBezTo>
                    <a:pt x="8207" y="17193"/>
                    <a:pt x="8246" y="17136"/>
                    <a:pt x="8286" y="17097"/>
                  </a:cubicBezTo>
                  <a:cubicBezTo>
                    <a:pt x="8331" y="17051"/>
                    <a:pt x="8331" y="17006"/>
                    <a:pt x="8354" y="16937"/>
                  </a:cubicBezTo>
                  <a:cubicBezTo>
                    <a:pt x="8354" y="16869"/>
                    <a:pt x="8286" y="16823"/>
                    <a:pt x="8263" y="16777"/>
                  </a:cubicBezTo>
                  <a:cubicBezTo>
                    <a:pt x="8217" y="16709"/>
                    <a:pt x="8149" y="16732"/>
                    <a:pt x="8103" y="16709"/>
                  </a:cubicBezTo>
                  <a:close/>
                  <a:moveTo>
                    <a:pt x="9450" y="16846"/>
                  </a:moveTo>
                  <a:cubicBezTo>
                    <a:pt x="9404" y="16891"/>
                    <a:pt x="9336" y="16869"/>
                    <a:pt x="9290" y="16937"/>
                  </a:cubicBezTo>
                  <a:cubicBezTo>
                    <a:pt x="9244" y="16983"/>
                    <a:pt x="9244" y="17051"/>
                    <a:pt x="9221" y="17097"/>
                  </a:cubicBezTo>
                  <a:cubicBezTo>
                    <a:pt x="9267" y="17143"/>
                    <a:pt x="9244" y="17234"/>
                    <a:pt x="9313" y="17257"/>
                  </a:cubicBezTo>
                  <a:cubicBezTo>
                    <a:pt x="9358" y="17280"/>
                    <a:pt x="9404" y="17302"/>
                    <a:pt x="9450" y="17325"/>
                  </a:cubicBezTo>
                  <a:cubicBezTo>
                    <a:pt x="9495" y="17280"/>
                    <a:pt x="9587" y="17302"/>
                    <a:pt x="9632" y="17234"/>
                  </a:cubicBezTo>
                  <a:cubicBezTo>
                    <a:pt x="9655" y="17188"/>
                    <a:pt x="9655" y="17120"/>
                    <a:pt x="9678" y="17074"/>
                  </a:cubicBezTo>
                  <a:cubicBezTo>
                    <a:pt x="9632" y="17028"/>
                    <a:pt x="9655" y="16960"/>
                    <a:pt x="9609" y="16914"/>
                  </a:cubicBezTo>
                  <a:cubicBezTo>
                    <a:pt x="9564" y="16869"/>
                    <a:pt x="9495" y="16891"/>
                    <a:pt x="9450" y="16846"/>
                  </a:cubicBezTo>
                  <a:close/>
                  <a:moveTo>
                    <a:pt x="10774" y="16983"/>
                  </a:moveTo>
                  <a:cubicBezTo>
                    <a:pt x="10637" y="16983"/>
                    <a:pt x="10568" y="17074"/>
                    <a:pt x="10568" y="17188"/>
                  </a:cubicBezTo>
                  <a:cubicBezTo>
                    <a:pt x="10545" y="17257"/>
                    <a:pt x="10568" y="17302"/>
                    <a:pt x="10614" y="17325"/>
                  </a:cubicBezTo>
                  <a:cubicBezTo>
                    <a:pt x="10659" y="17348"/>
                    <a:pt x="10659" y="17394"/>
                    <a:pt x="10728" y="17394"/>
                  </a:cubicBezTo>
                  <a:cubicBezTo>
                    <a:pt x="10751" y="17394"/>
                    <a:pt x="10888" y="17325"/>
                    <a:pt x="10911" y="17325"/>
                  </a:cubicBezTo>
                  <a:cubicBezTo>
                    <a:pt x="10956" y="17280"/>
                    <a:pt x="10956" y="17234"/>
                    <a:pt x="10956" y="17188"/>
                  </a:cubicBezTo>
                  <a:cubicBezTo>
                    <a:pt x="10956" y="17074"/>
                    <a:pt x="10888" y="16983"/>
                    <a:pt x="10774" y="16983"/>
                  </a:cubicBezTo>
                  <a:close/>
                  <a:moveTo>
                    <a:pt x="7336" y="17319"/>
                  </a:moveTo>
                  <a:cubicBezTo>
                    <a:pt x="7286" y="17319"/>
                    <a:pt x="7245" y="17352"/>
                    <a:pt x="7190" y="17371"/>
                  </a:cubicBezTo>
                  <a:cubicBezTo>
                    <a:pt x="7190" y="17394"/>
                    <a:pt x="7167" y="17416"/>
                    <a:pt x="7167" y="17416"/>
                  </a:cubicBezTo>
                  <a:cubicBezTo>
                    <a:pt x="7190" y="17416"/>
                    <a:pt x="7213" y="17462"/>
                    <a:pt x="7213" y="17462"/>
                  </a:cubicBezTo>
                  <a:cubicBezTo>
                    <a:pt x="7327" y="17462"/>
                    <a:pt x="7441" y="17485"/>
                    <a:pt x="7555" y="17485"/>
                  </a:cubicBezTo>
                  <a:cubicBezTo>
                    <a:pt x="7601" y="17485"/>
                    <a:pt x="7601" y="17485"/>
                    <a:pt x="7578" y="17439"/>
                  </a:cubicBezTo>
                  <a:cubicBezTo>
                    <a:pt x="7532" y="17348"/>
                    <a:pt x="7464" y="17348"/>
                    <a:pt x="7373" y="17325"/>
                  </a:cubicBezTo>
                  <a:cubicBezTo>
                    <a:pt x="7360" y="17321"/>
                    <a:pt x="7347" y="17319"/>
                    <a:pt x="7336" y="17319"/>
                  </a:cubicBezTo>
                  <a:close/>
                  <a:moveTo>
                    <a:pt x="8733" y="17458"/>
                  </a:moveTo>
                  <a:cubicBezTo>
                    <a:pt x="8656" y="17458"/>
                    <a:pt x="8534" y="17517"/>
                    <a:pt x="8514" y="17576"/>
                  </a:cubicBezTo>
                  <a:cubicBezTo>
                    <a:pt x="8514" y="17576"/>
                    <a:pt x="8537" y="17599"/>
                    <a:pt x="8537" y="17599"/>
                  </a:cubicBezTo>
                  <a:lnTo>
                    <a:pt x="8879" y="17599"/>
                  </a:lnTo>
                  <a:cubicBezTo>
                    <a:pt x="8879" y="17599"/>
                    <a:pt x="8902" y="17576"/>
                    <a:pt x="8902" y="17576"/>
                  </a:cubicBezTo>
                  <a:cubicBezTo>
                    <a:pt x="8902" y="17576"/>
                    <a:pt x="8902" y="17553"/>
                    <a:pt x="8902" y="17553"/>
                  </a:cubicBezTo>
                  <a:cubicBezTo>
                    <a:pt x="8856" y="17531"/>
                    <a:pt x="8811" y="17485"/>
                    <a:pt x="8765" y="17462"/>
                  </a:cubicBezTo>
                  <a:cubicBezTo>
                    <a:pt x="8756" y="17459"/>
                    <a:pt x="8745" y="17458"/>
                    <a:pt x="8733" y="17458"/>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2" name="Google Shape;1522;p19"/>
            <p:cNvSpPr/>
            <p:nvPr/>
          </p:nvSpPr>
          <p:spPr>
            <a:xfrm>
              <a:off x="2080125" y="1117350"/>
              <a:ext cx="471925" cy="374925"/>
            </a:xfrm>
            <a:custGeom>
              <a:avLst/>
              <a:gdLst/>
              <a:ahLst/>
              <a:cxnLst/>
              <a:rect l="l" t="t" r="r" b="b"/>
              <a:pathLst>
                <a:path w="18877" h="14997" extrusionOk="0">
                  <a:moveTo>
                    <a:pt x="15319" y="0"/>
                  </a:moveTo>
                  <a:cubicBezTo>
                    <a:pt x="15265" y="0"/>
                    <a:pt x="15213" y="23"/>
                    <a:pt x="15179" y="69"/>
                  </a:cubicBezTo>
                  <a:cubicBezTo>
                    <a:pt x="15088" y="137"/>
                    <a:pt x="15088" y="274"/>
                    <a:pt x="15179" y="366"/>
                  </a:cubicBezTo>
                  <a:cubicBezTo>
                    <a:pt x="18420" y="3607"/>
                    <a:pt x="18420" y="8902"/>
                    <a:pt x="15179" y="12143"/>
                  </a:cubicBezTo>
                  <a:cubicBezTo>
                    <a:pt x="13547" y="13764"/>
                    <a:pt x="11413" y="14574"/>
                    <a:pt x="9281" y="14574"/>
                  </a:cubicBezTo>
                  <a:cubicBezTo>
                    <a:pt x="7150" y="14574"/>
                    <a:pt x="5022" y="13764"/>
                    <a:pt x="3401" y="12143"/>
                  </a:cubicBezTo>
                  <a:cubicBezTo>
                    <a:pt x="1255" y="9998"/>
                    <a:pt x="457" y="6871"/>
                    <a:pt x="1278" y="3972"/>
                  </a:cubicBezTo>
                  <a:cubicBezTo>
                    <a:pt x="1301" y="3858"/>
                    <a:pt x="1233" y="3744"/>
                    <a:pt x="1119" y="3721"/>
                  </a:cubicBezTo>
                  <a:cubicBezTo>
                    <a:pt x="1099" y="3711"/>
                    <a:pt x="1077" y="3707"/>
                    <a:pt x="1055" y="3707"/>
                  </a:cubicBezTo>
                  <a:cubicBezTo>
                    <a:pt x="974" y="3707"/>
                    <a:pt x="885" y="3768"/>
                    <a:pt x="867" y="3858"/>
                  </a:cubicBezTo>
                  <a:cubicBezTo>
                    <a:pt x="0" y="6916"/>
                    <a:pt x="867" y="10203"/>
                    <a:pt x="3104" y="12440"/>
                  </a:cubicBezTo>
                  <a:cubicBezTo>
                    <a:pt x="4793" y="14129"/>
                    <a:pt x="7053" y="14997"/>
                    <a:pt x="9290" y="14997"/>
                  </a:cubicBezTo>
                  <a:cubicBezTo>
                    <a:pt x="11527" y="14997"/>
                    <a:pt x="13764" y="14129"/>
                    <a:pt x="15476" y="12440"/>
                  </a:cubicBezTo>
                  <a:cubicBezTo>
                    <a:pt x="18877" y="9016"/>
                    <a:pt x="18877" y="3470"/>
                    <a:pt x="15476" y="69"/>
                  </a:cubicBezTo>
                  <a:cubicBezTo>
                    <a:pt x="15430" y="23"/>
                    <a:pt x="15373" y="0"/>
                    <a:pt x="15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3" name="Google Shape;1523;p19"/>
            <p:cNvSpPr/>
            <p:nvPr/>
          </p:nvSpPr>
          <p:spPr>
            <a:xfrm>
              <a:off x="2047600" y="1009450"/>
              <a:ext cx="230550" cy="230025"/>
            </a:xfrm>
            <a:custGeom>
              <a:avLst/>
              <a:gdLst/>
              <a:ahLst/>
              <a:cxnLst/>
              <a:rect l="l" t="t" r="r" b="b"/>
              <a:pathLst>
                <a:path w="9222" h="9201" extrusionOk="0">
                  <a:moveTo>
                    <a:pt x="5775" y="687"/>
                  </a:moveTo>
                  <a:cubicBezTo>
                    <a:pt x="6026" y="938"/>
                    <a:pt x="6345" y="1372"/>
                    <a:pt x="6482" y="1897"/>
                  </a:cubicBezTo>
                  <a:cubicBezTo>
                    <a:pt x="6482" y="1965"/>
                    <a:pt x="6528" y="2011"/>
                    <a:pt x="6574" y="2034"/>
                  </a:cubicBezTo>
                  <a:cubicBezTo>
                    <a:pt x="6622" y="2050"/>
                    <a:pt x="6659" y="2066"/>
                    <a:pt x="6701" y="2066"/>
                  </a:cubicBezTo>
                  <a:cubicBezTo>
                    <a:pt x="6718" y="2066"/>
                    <a:pt x="6736" y="2063"/>
                    <a:pt x="6756" y="2057"/>
                  </a:cubicBezTo>
                  <a:cubicBezTo>
                    <a:pt x="6756" y="2057"/>
                    <a:pt x="7441" y="1806"/>
                    <a:pt x="8240" y="1806"/>
                  </a:cubicBezTo>
                  <a:cubicBezTo>
                    <a:pt x="8149" y="2125"/>
                    <a:pt x="7875" y="2787"/>
                    <a:pt x="6985" y="3495"/>
                  </a:cubicBezTo>
                  <a:cubicBezTo>
                    <a:pt x="6916" y="3540"/>
                    <a:pt x="6870" y="3632"/>
                    <a:pt x="6916" y="3723"/>
                  </a:cubicBezTo>
                  <a:cubicBezTo>
                    <a:pt x="6939" y="3814"/>
                    <a:pt x="7030" y="3860"/>
                    <a:pt x="7122" y="3860"/>
                  </a:cubicBezTo>
                  <a:cubicBezTo>
                    <a:pt x="7122" y="3860"/>
                    <a:pt x="7783" y="3860"/>
                    <a:pt x="8651" y="4636"/>
                  </a:cubicBezTo>
                  <a:cubicBezTo>
                    <a:pt x="8335" y="4785"/>
                    <a:pt x="7802" y="4983"/>
                    <a:pt x="7272" y="4983"/>
                  </a:cubicBezTo>
                  <a:cubicBezTo>
                    <a:pt x="7073" y="4983"/>
                    <a:pt x="6874" y="4955"/>
                    <a:pt x="6688" y="4887"/>
                  </a:cubicBezTo>
                  <a:cubicBezTo>
                    <a:pt x="6663" y="4875"/>
                    <a:pt x="6637" y="4869"/>
                    <a:pt x="6611" y="4869"/>
                  </a:cubicBezTo>
                  <a:cubicBezTo>
                    <a:pt x="6540" y="4869"/>
                    <a:pt x="6470" y="4911"/>
                    <a:pt x="6437" y="4978"/>
                  </a:cubicBezTo>
                  <a:cubicBezTo>
                    <a:pt x="6368" y="5070"/>
                    <a:pt x="6414" y="5184"/>
                    <a:pt x="6505" y="5252"/>
                  </a:cubicBezTo>
                  <a:cubicBezTo>
                    <a:pt x="6505" y="5252"/>
                    <a:pt x="7236" y="5732"/>
                    <a:pt x="7418" y="7398"/>
                  </a:cubicBezTo>
                  <a:cubicBezTo>
                    <a:pt x="5752" y="7215"/>
                    <a:pt x="5273" y="6485"/>
                    <a:pt x="5273" y="6485"/>
                  </a:cubicBezTo>
                  <a:cubicBezTo>
                    <a:pt x="5227" y="6424"/>
                    <a:pt x="5161" y="6383"/>
                    <a:pt x="5095" y="6383"/>
                  </a:cubicBezTo>
                  <a:cubicBezTo>
                    <a:pt x="5062" y="6383"/>
                    <a:pt x="5029" y="6393"/>
                    <a:pt x="4999" y="6416"/>
                  </a:cubicBezTo>
                  <a:cubicBezTo>
                    <a:pt x="4907" y="6462"/>
                    <a:pt x="4862" y="6576"/>
                    <a:pt x="4885" y="6667"/>
                  </a:cubicBezTo>
                  <a:cubicBezTo>
                    <a:pt x="5159" y="7352"/>
                    <a:pt x="4862" y="8197"/>
                    <a:pt x="4656" y="8630"/>
                  </a:cubicBezTo>
                  <a:cubicBezTo>
                    <a:pt x="3880" y="7763"/>
                    <a:pt x="3880" y="7101"/>
                    <a:pt x="3880" y="7101"/>
                  </a:cubicBezTo>
                  <a:cubicBezTo>
                    <a:pt x="3880" y="7010"/>
                    <a:pt x="3835" y="6918"/>
                    <a:pt x="3743" y="6896"/>
                  </a:cubicBezTo>
                  <a:cubicBezTo>
                    <a:pt x="3721" y="6873"/>
                    <a:pt x="3698" y="6873"/>
                    <a:pt x="3675" y="6873"/>
                  </a:cubicBezTo>
                  <a:cubicBezTo>
                    <a:pt x="3606" y="6873"/>
                    <a:pt x="3561" y="6918"/>
                    <a:pt x="3515" y="6964"/>
                  </a:cubicBezTo>
                  <a:cubicBezTo>
                    <a:pt x="2830" y="7854"/>
                    <a:pt x="2146" y="8128"/>
                    <a:pt x="1826" y="8219"/>
                  </a:cubicBezTo>
                  <a:cubicBezTo>
                    <a:pt x="1826" y="7421"/>
                    <a:pt x="2077" y="6736"/>
                    <a:pt x="2077" y="6736"/>
                  </a:cubicBezTo>
                  <a:cubicBezTo>
                    <a:pt x="2100" y="6667"/>
                    <a:pt x="2077" y="6622"/>
                    <a:pt x="2054" y="6553"/>
                  </a:cubicBezTo>
                  <a:cubicBezTo>
                    <a:pt x="2031" y="6508"/>
                    <a:pt x="1986" y="6485"/>
                    <a:pt x="1917" y="6462"/>
                  </a:cubicBezTo>
                  <a:cubicBezTo>
                    <a:pt x="1392" y="6325"/>
                    <a:pt x="959" y="6005"/>
                    <a:pt x="708" y="5754"/>
                  </a:cubicBezTo>
                  <a:cubicBezTo>
                    <a:pt x="3081" y="5617"/>
                    <a:pt x="4177" y="4430"/>
                    <a:pt x="4314" y="4294"/>
                  </a:cubicBezTo>
                  <a:cubicBezTo>
                    <a:pt x="4451" y="4157"/>
                    <a:pt x="5638" y="3061"/>
                    <a:pt x="5775" y="687"/>
                  </a:cubicBezTo>
                  <a:close/>
                  <a:moveTo>
                    <a:pt x="5564" y="0"/>
                  </a:moveTo>
                  <a:cubicBezTo>
                    <a:pt x="5534" y="0"/>
                    <a:pt x="5504" y="8"/>
                    <a:pt x="5478" y="25"/>
                  </a:cubicBezTo>
                  <a:cubicBezTo>
                    <a:pt x="5410" y="48"/>
                    <a:pt x="5364" y="139"/>
                    <a:pt x="5364" y="208"/>
                  </a:cubicBezTo>
                  <a:cubicBezTo>
                    <a:pt x="5364" y="2833"/>
                    <a:pt x="4040" y="3974"/>
                    <a:pt x="4017" y="3974"/>
                  </a:cubicBezTo>
                  <a:cubicBezTo>
                    <a:pt x="4017" y="3974"/>
                    <a:pt x="3994" y="3997"/>
                    <a:pt x="3994" y="3997"/>
                  </a:cubicBezTo>
                  <a:cubicBezTo>
                    <a:pt x="3972" y="4020"/>
                    <a:pt x="2853" y="5344"/>
                    <a:pt x="228" y="5344"/>
                  </a:cubicBezTo>
                  <a:cubicBezTo>
                    <a:pt x="160" y="5344"/>
                    <a:pt x="69" y="5389"/>
                    <a:pt x="46" y="5458"/>
                  </a:cubicBezTo>
                  <a:cubicBezTo>
                    <a:pt x="0" y="5526"/>
                    <a:pt x="23" y="5617"/>
                    <a:pt x="69" y="5686"/>
                  </a:cubicBezTo>
                  <a:cubicBezTo>
                    <a:pt x="91" y="5709"/>
                    <a:pt x="685" y="6485"/>
                    <a:pt x="1621" y="6804"/>
                  </a:cubicBezTo>
                  <a:cubicBezTo>
                    <a:pt x="1529" y="7124"/>
                    <a:pt x="1370" y="7786"/>
                    <a:pt x="1415" y="8471"/>
                  </a:cubicBezTo>
                  <a:cubicBezTo>
                    <a:pt x="1415" y="8585"/>
                    <a:pt x="1507" y="8676"/>
                    <a:pt x="1621" y="8676"/>
                  </a:cubicBezTo>
                  <a:cubicBezTo>
                    <a:pt x="1666" y="8676"/>
                    <a:pt x="2556" y="8653"/>
                    <a:pt x="3538" y="7580"/>
                  </a:cubicBezTo>
                  <a:cubicBezTo>
                    <a:pt x="3652" y="7946"/>
                    <a:pt x="3926" y="8516"/>
                    <a:pt x="4565" y="9133"/>
                  </a:cubicBezTo>
                  <a:cubicBezTo>
                    <a:pt x="4611" y="9178"/>
                    <a:pt x="4656" y="9201"/>
                    <a:pt x="4725" y="9201"/>
                  </a:cubicBezTo>
                  <a:cubicBezTo>
                    <a:pt x="4725" y="9201"/>
                    <a:pt x="4748" y="9201"/>
                    <a:pt x="4748" y="9178"/>
                  </a:cubicBezTo>
                  <a:cubicBezTo>
                    <a:pt x="4816" y="9178"/>
                    <a:pt x="4862" y="9133"/>
                    <a:pt x="4907" y="9087"/>
                  </a:cubicBezTo>
                  <a:cubicBezTo>
                    <a:pt x="4930" y="9041"/>
                    <a:pt x="5455" y="8128"/>
                    <a:pt x="5410" y="7170"/>
                  </a:cubicBezTo>
                  <a:lnTo>
                    <a:pt x="5410" y="7170"/>
                  </a:lnTo>
                  <a:cubicBezTo>
                    <a:pt x="5821" y="7466"/>
                    <a:pt x="6505" y="7763"/>
                    <a:pt x="7624" y="7831"/>
                  </a:cubicBezTo>
                  <a:cubicBezTo>
                    <a:pt x="7692" y="7831"/>
                    <a:pt x="7738" y="7809"/>
                    <a:pt x="7783" y="7763"/>
                  </a:cubicBezTo>
                  <a:cubicBezTo>
                    <a:pt x="7829" y="7717"/>
                    <a:pt x="7852" y="7672"/>
                    <a:pt x="7852" y="7603"/>
                  </a:cubicBezTo>
                  <a:cubicBezTo>
                    <a:pt x="7783" y="6485"/>
                    <a:pt x="7464" y="5800"/>
                    <a:pt x="7190" y="5389"/>
                  </a:cubicBezTo>
                  <a:lnTo>
                    <a:pt x="7190" y="5389"/>
                  </a:lnTo>
                  <a:cubicBezTo>
                    <a:pt x="7230" y="5391"/>
                    <a:pt x="7270" y="5392"/>
                    <a:pt x="7309" y="5392"/>
                  </a:cubicBezTo>
                  <a:cubicBezTo>
                    <a:pt x="8223" y="5392"/>
                    <a:pt x="9064" y="4909"/>
                    <a:pt x="9107" y="4887"/>
                  </a:cubicBezTo>
                  <a:cubicBezTo>
                    <a:pt x="9153" y="4841"/>
                    <a:pt x="9199" y="4796"/>
                    <a:pt x="9199" y="4727"/>
                  </a:cubicBezTo>
                  <a:cubicBezTo>
                    <a:pt x="9221" y="4659"/>
                    <a:pt x="9199" y="4590"/>
                    <a:pt x="9153" y="4545"/>
                  </a:cubicBezTo>
                  <a:cubicBezTo>
                    <a:pt x="8537" y="3906"/>
                    <a:pt x="7966" y="3654"/>
                    <a:pt x="7578" y="3540"/>
                  </a:cubicBezTo>
                  <a:cubicBezTo>
                    <a:pt x="8674" y="2536"/>
                    <a:pt x="8696" y="1646"/>
                    <a:pt x="8696" y="1600"/>
                  </a:cubicBezTo>
                  <a:cubicBezTo>
                    <a:pt x="8696" y="1486"/>
                    <a:pt x="8605" y="1395"/>
                    <a:pt x="8491" y="1395"/>
                  </a:cubicBezTo>
                  <a:cubicBezTo>
                    <a:pt x="8408" y="1389"/>
                    <a:pt x="8326" y="1387"/>
                    <a:pt x="8244" y="1387"/>
                  </a:cubicBezTo>
                  <a:cubicBezTo>
                    <a:pt x="7651" y="1387"/>
                    <a:pt x="7106" y="1520"/>
                    <a:pt x="6825" y="1600"/>
                  </a:cubicBezTo>
                  <a:cubicBezTo>
                    <a:pt x="6505" y="664"/>
                    <a:pt x="5729" y="71"/>
                    <a:pt x="5706" y="48"/>
                  </a:cubicBezTo>
                  <a:cubicBezTo>
                    <a:pt x="5664" y="20"/>
                    <a:pt x="5613" y="0"/>
                    <a:pt x="5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4" name="Google Shape;1524;p19"/>
            <p:cNvSpPr/>
            <p:nvPr/>
          </p:nvSpPr>
          <p:spPr>
            <a:xfrm>
              <a:off x="2082975" y="1012250"/>
              <a:ext cx="74200" cy="105700"/>
            </a:xfrm>
            <a:custGeom>
              <a:avLst/>
              <a:gdLst/>
              <a:ahLst/>
              <a:cxnLst/>
              <a:rect l="l" t="t" r="r" b="b"/>
              <a:pathLst>
                <a:path w="2968" h="4228" extrusionOk="0">
                  <a:moveTo>
                    <a:pt x="234" y="0"/>
                  </a:moveTo>
                  <a:cubicBezTo>
                    <a:pt x="217" y="0"/>
                    <a:pt x="201" y="2"/>
                    <a:pt x="183" y="5"/>
                  </a:cubicBezTo>
                  <a:cubicBezTo>
                    <a:pt x="69" y="5"/>
                    <a:pt x="0" y="119"/>
                    <a:pt x="23" y="233"/>
                  </a:cubicBezTo>
                  <a:cubicBezTo>
                    <a:pt x="23" y="324"/>
                    <a:pt x="365" y="2196"/>
                    <a:pt x="2602" y="4182"/>
                  </a:cubicBezTo>
                  <a:cubicBezTo>
                    <a:pt x="2648" y="4204"/>
                    <a:pt x="2694" y="4227"/>
                    <a:pt x="2739" y="4227"/>
                  </a:cubicBezTo>
                  <a:cubicBezTo>
                    <a:pt x="2808" y="4227"/>
                    <a:pt x="2853" y="4204"/>
                    <a:pt x="2899" y="4159"/>
                  </a:cubicBezTo>
                  <a:cubicBezTo>
                    <a:pt x="2968" y="4067"/>
                    <a:pt x="2968" y="3953"/>
                    <a:pt x="2876" y="3862"/>
                  </a:cubicBezTo>
                  <a:cubicBezTo>
                    <a:pt x="753" y="1990"/>
                    <a:pt x="434" y="187"/>
                    <a:pt x="434" y="164"/>
                  </a:cubicBezTo>
                  <a:cubicBezTo>
                    <a:pt x="414" y="65"/>
                    <a:pt x="342" y="0"/>
                    <a:pt x="234"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4684360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525"/>
        <p:cNvGrpSpPr/>
        <p:nvPr/>
      </p:nvGrpSpPr>
      <p:grpSpPr>
        <a:xfrm>
          <a:off x="0" y="0"/>
          <a:ext cx="0" cy="0"/>
          <a:chOff x="0" y="0"/>
          <a:chExt cx="0" cy="0"/>
        </a:xfrm>
      </p:grpSpPr>
      <p:pic>
        <p:nvPicPr>
          <p:cNvPr id="1526" name="Google Shape;1526;p2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527" name="Google Shape;1527;p20"/>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28" name="Google Shape;1528;p20"/>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1529" name="Google Shape;1529;p20"/>
          <p:cNvSpPr txBox="1">
            <a:spLocks noGrp="1"/>
          </p:cNvSpPr>
          <p:nvPr>
            <p:ph type="subTitle" idx="1"/>
          </p:nvPr>
        </p:nvSpPr>
        <p:spPr>
          <a:xfrm>
            <a:off x="2507751" y="4181472"/>
            <a:ext cx="31544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30" name="Google Shape;1530;p20"/>
          <p:cNvSpPr txBox="1">
            <a:spLocks noGrp="1"/>
          </p:cNvSpPr>
          <p:nvPr>
            <p:ph type="subTitle" idx="2"/>
          </p:nvPr>
        </p:nvSpPr>
        <p:spPr>
          <a:xfrm>
            <a:off x="2507751" y="4807868"/>
            <a:ext cx="3154400" cy="8484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grpSp>
        <p:nvGrpSpPr>
          <p:cNvPr id="1531" name="Google Shape;1531;p20"/>
          <p:cNvGrpSpPr/>
          <p:nvPr/>
        </p:nvGrpSpPr>
        <p:grpSpPr>
          <a:xfrm>
            <a:off x="7102511" y="6101055"/>
            <a:ext cx="1449205" cy="1348131"/>
            <a:chOff x="4402025" y="4077325"/>
            <a:chExt cx="654525" cy="608875"/>
          </a:xfrm>
        </p:grpSpPr>
        <p:sp>
          <p:nvSpPr>
            <p:cNvPr id="1532" name="Google Shape;1532;p20"/>
            <p:cNvSpPr/>
            <p:nvPr/>
          </p:nvSpPr>
          <p:spPr>
            <a:xfrm>
              <a:off x="4402025" y="4116950"/>
              <a:ext cx="495325" cy="494975"/>
            </a:xfrm>
            <a:custGeom>
              <a:avLst/>
              <a:gdLst/>
              <a:ahLst/>
              <a:cxnLst/>
              <a:rect l="l" t="t" r="r" b="b"/>
              <a:pathLst>
                <a:path w="19813" h="19799" extrusionOk="0">
                  <a:moveTo>
                    <a:pt x="9287" y="0"/>
                  </a:moveTo>
                  <a:cubicBezTo>
                    <a:pt x="9276" y="0"/>
                    <a:pt x="9262" y="3"/>
                    <a:pt x="9245" y="9"/>
                  </a:cubicBezTo>
                  <a:cubicBezTo>
                    <a:pt x="9153" y="9"/>
                    <a:pt x="9062" y="9"/>
                    <a:pt x="8993" y="32"/>
                  </a:cubicBezTo>
                  <a:cubicBezTo>
                    <a:pt x="8971" y="32"/>
                    <a:pt x="8925" y="32"/>
                    <a:pt x="8925" y="54"/>
                  </a:cubicBezTo>
                  <a:cubicBezTo>
                    <a:pt x="8925" y="77"/>
                    <a:pt x="8925" y="123"/>
                    <a:pt x="8948" y="123"/>
                  </a:cubicBezTo>
                  <a:cubicBezTo>
                    <a:pt x="8987" y="162"/>
                    <a:pt x="9027" y="219"/>
                    <a:pt x="9095" y="219"/>
                  </a:cubicBezTo>
                  <a:cubicBezTo>
                    <a:pt x="9106" y="219"/>
                    <a:pt x="9118" y="217"/>
                    <a:pt x="9130" y="214"/>
                  </a:cubicBezTo>
                  <a:cubicBezTo>
                    <a:pt x="9222" y="191"/>
                    <a:pt x="9267" y="146"/>
                    <a:pt x="9313" y="77"/>
                  </a:cubicBezTo>
                  <a:cubicBezTo>
                    <a:pt x="9330" y="26"/>
                    <a:pt x="9322" y="0"/>
                    <a:pt x="9287" y="0"/>
                  </a:cubicBezTo>
                  <a:close/>
                  <a:moveTo>
                    <a:pt x="11093" y="54"/>
                  </a:moveTo>
                  <a:cubicBezTo>
                    <a:pt x="11048" y="77"/>
                    <a:pt x="11025" y="54"/>
                    <a:pt x="11048" y="100"/>
                  </a:cubicBezTo>
                  <a:cubicBezTo>
                    <a:pt x="11093" y="191"/>
                    <a:pt x="11162" y="237"/>
                    <a:pt x="11253" y="260"/>
                  </a:cubicBezTo>
                  <a:cubicBezTo>
                    <a:pt x="11299" y="260"/>
                    <a:pt x="11436" y="169"/>
                    <a:pt x="11436" y="146"/>
                  </a:cubicBezTo>
                  <a:cubicBezTo>
                    <a:pt x="11424" y="111"/>
                    <a:pt x="11402" y="106"/>
                    <a:pt x="11376" y="106"/>
                  </a:cubicBezTo>
                  <a:cubicBezTo>
                    <a:pt x="11363" y="106"/>
                    <a:pt x="11349" y="107"/>
                    <a:pt x="11336" y="107"/>
                  </a:cubicBezTo>
                  <a:cubicBezTo>
                    <a:pt x="11323" y="107"/>
                    <a:pt x="11310" y="106"/>
                    <a:pt x="11299" y="100"/>
                  </a:cubicBezTo>
                  <a:cubicBezTo>
                    <a:pt x="11230" y="77"/>
                    <a:pt x="11162" y="54"/>
                    <a:pt x="11093" y="54"/>
                  </a:cubicBezTo>
                  <a:close/>
                  <a:moveTo>
                    <a:pt x="8270" y="221"/>
                  </a:moveTo>
                  <a:cubicBezTo>
                    <a:pt x="8239" y="221"/>
                    <a:pt x="8200" y="234"/>
                    <a:pt x="8149" y="260"/>
                  </a:cubicBezTo>
                  <a:cubicBezTo>
                    <a:pt x="8035" y="328"/>
                    <a:pt x="8012" y="397"/>
                    <a:pt x="8080" y="511"/>
                  </a:cubicBezTo>
                  <a:cubicBezTo>
                    <a:pt x="8103" y="557"/>
                    <a:pt x="8149" y="602"/>
                    <a:pt x="8195" y="602"/>
                  </a:cubicBezTo>
                  <a:cubicBezTo>
                    <a:pt x="8202" y="605"/>
                    <a:pt x="8210" y="606"/>
                    <a:pt x="8219" y="606"/>
                  </a:cubicBezTo>
                  <a:cubicBezTo>
                    <a:pt x="8296" y="606"/>
                    <a:pt x="8425" y="526"/>
                    <a:pt x="8446" y="465"/>
                  </a:cubicBezTo>
                  <a:cubicBezTo>
                    <a:pt x="8423" y="420"/>
                    <a:pt x="8423" y="374"/>
                    <a:pt x="8400" y="328"/>
                  </a:cubicBezTo>
                  <a:cubicBezTo>
                    <a:pt x="8357" y="257"/>
                    <a:pt x="8323" y="221"/>
                    <a:pt x="8270" y="221"/>
                  </a:cubicBezTo>
                  <a:close/>
                  <a:moveTo>
                    <a:pt x="10388" y="233"/>
                  </a:moveTo>
                  <a:cubicBezTo>
                    <a:pt x="10294" y="233"/>
                    <a:pt x="10220" y="297"/>
                    <a:pt x="10180" y="397"/>
                  </a:cubicBezTo>
                  <a:cubicBezTo>
                    <a:pt x="10158" y="511"/>
                    <a:pt x="10203" y="602"/>
                    <a:pt x="10340" y="648"/>
                  </a:cubicBezTo>
                  <a:cubicBezTo>
                    <a:pt x="10355" y="651"/>
                    <a:pt x="10369" y="652"/>
                    <a:pt x="10383" y="652"/>
                  </a:cubicBezTo>
                  <a:cubicBezTo>
                    <a:pt x="10477" y="652"/>
                    <a:pt x="10549" y="587"/>
                    <a:pt x="10568" y="488"/>
                  </a:cubicBezTo>
                  <a:cubicBezTo>
                    <a:pt x="10614" y="374"/>
                    <a:pt x="10546" y="283"/>
                    <a:pt x="10431" y="237"/>
                  </a:cubicBezTo>
                  <a:cubicBezTo>
                    <a:pt x="10417" y="234"/>
                    <a:pt x="10402" y="233"/>
                    <a:pt x="10388" y="233"/>
                  </a:cubicBezTo>
                  <a:close/>
                  <a:moveTo>
                    <a:pt x="12350" y="295"/>
                  </a:moveTo>
                  <a:cubicBezTo>
                    <a:pt x="12336" y="295"/>
                    <a:pt x="12326" y="305"/>
                    <a:pt x="12326" y="305"/>
                  </a:cubicBezTo>
                  <a:cubicBezTo>
                    <a:pt x="12257" y="374"/>
                    <a:pt x="12235" y="465"/>
                    <a:pt x="12280" y="534"/>
                  </a:cubicBezTo>
                  <a:cubicBezTo>
                    <a:pt x="12303" y="625"/>
                    <a:pt x="12372" y="694"/>
                    <a:pt x="12463" y="694"/>
                  </a:cubicBezTo>
                  <a:cubicBezTo>
                    <a:pt x="12473" y="696"/>
                    <a:pt x="12483" y="697"/>
                    <a:pt x="12494" y="697"/>
                  </a:cubicBezTo>
                  <a:cubicBezTo>
                    <a:pt x="12582" y="697"/>
                    <a:pt x="12694" y="618"/>
                    <a:pt x="12714" y="557"/>
                  </a:cubicBezTo>
                  <a:cubicBezTo>
                    <a:pt x="12714" y="511"/>
                    <a:pt x="12714" y="442"/>
                    <a:pt x="12714" y="397"/>
                  </a:cubicBezTo>
                  <a:cubicBezTo>
                    <a:pt x="12714" y="351"/>
                    <a:pt x="12645" y="374"/>
                    <a:pt x="12623" y="351"/>
                  </a:cubicBezTo>
                  <a:cubicBezTo>
                    <a:pt x="12600" y="351"/>
                    <a:pt x="12554" y="328"/>
                    <a:pt x="12531" y="328"/>
                  </a:cubicBezTo>
                  <a:cubicBezTo>
                    <a:pt x="12463" y="328"/>
                    <a:pt x="12417" y="305"/>
                    <a:pt x="12372" y="305"/>
                  </a:cubicBezTo>
                  <a:cubicBezTo>
                    <a:pt x="12364" y="298"/>
                    <a:pt x="12356" y="295"/>
                    <a:pt x="12350" y="295"/>
                  </a:cubicBezTo>
                  <a:close/>
                  <a:moveTo>
                    <a:pt x="7464" y="625"/>
                  </a:moveTo>
                  <a:cubicBezTo>
                    <a:pt x="7373" y="625"/>
                    <a:pt x="7213" y="716"/>
                    <a:pt x="7213" y="785"/>
                  </a:cubicBezTo>
                  <a:cubicBezTo>
                    <a:pt x="7190" y="853"/>
                    <a:pt x="7304" y="1013"/>
                    <a:pt x="7373" y="1036"/>
                  </a:cubicBezTo>
                  <a:cubicBezTo>
                    <a:pt x="7441" y="1036"/>
                    <a:pt x="7578" y="945"/>
                    <a:pt x="7601" y="876"/>
                  </a:cubicBezTo>
                  <a:cubicBezTo>
                    <a:pt x="7624" y="808"/>
                    <a:pt x="7510" y="648"/>
                    <a:pt x="7464" y="625"/>
                  </a:cubicBezTo>
                  <a:close/>
                  <a:moveTo>
                    <a:pt x="9510" y="642"/>
                  </a:moveTo>
                  <a:cubicBezTo>
                    <a:pt x="9422" y="642"/>
                    <a:pt x="9351" y="693"/>
                    <a:pt x="9313" y="808"/>
                  </a:cubicBezTo>
                  <a:cubicBezTo>
                    <a:pt x="9290" y="922"/>
                    <a:pt x="9359" y="1013"/>
                    <a:pt x="9473" y="1036"/>
                  </a:cubicBezTo>
                  <a:cubicBezTo>
                    <a:pt x="9497" y="1046"/>
                    <a:pt x="9520" y="1050"/>
                    <a:pt x="9542" y="1050"/>
                  </a:cubicBezTo>
                  <a:cubicBezTo>
                    <a:pt x="9623" y="1050"/>
                    <a:pt x="9683" y="989"/>
                    <a:pt x="9701" y="899"/>
                  </a:cubicBezTo>
                  <a:cubicBezTo>
                    <a:pt x="9747" y="785"/>
                    <a:pt x="9678" y="671"/>
                    <a:pt x="9564" y="648"/>
                  </a:cubicBezTo>
                  <a:cubicBezTo>
                    <a:pt x="9546" y="644"/>
                    <a:pt x="9528" y="642"/>
                    <a:pt x="9510" y="642"/>
                  </a:cubicBezTo>
                  <a:close/>
                  <a:moveTo>
                    <a:pt x="11663" y="683"/>
                  </a:moveTo>
                  <a:cubicBezTo>
                    <a:pt x="11631" y="683"/>
                    <a:pt x="11596" y="694"/>
                    <a:pt x="11550" y="694"/>
                  </a:cubicBezTo>
                  <a:cubicBezTo>
                    <a:pt x="11481" y="716"/>
                    <a:pt x="11459" y="785"/>
                    <a:pt x="11436" y="830"/>
                  </a:cubicBezTo>
                  <a:cubicBezTo>
                    <a:pt x="11413" y="876"/>
                    <a:pt x="11436" y="945"/>
                    <a:pt x="11436" y="1013"/>
                  </a:cubicBezTo>
                  <a:cubicBezTo>
                    <a:pt x="11459" y="1082"/>
                    <a:pt x="11550" y="1082"/>
                    <a:pt x="11596" y="1127"/>
                  </a:cubicBezTo>
                  <a:cubicBezTo>
                    <a:pt x="11602" y="1134"/>
                    <a:pt x="11613" y="1137"/>
                    <a:pt x="11626" y="1137"/>
                  </a:cubicBezTo>
                  <a:cubicBezTo>
                    <a:pt x="11658" y="1137"/>
                    <a:pt x="11707" y="1121"/>
                    <a:pt x="11755" y="1104"/>
                  </a:cubicBezTo>
                  <a:cubicBezTo>
                    <a:pt x="11824" y="1082"/>
                    <a:pt x="11824" y="1013"/>
                    <a:pt x="11869" y="967"/>
                  </a:cubicBezTo>
                  <a:cubicBezTo>
                    <a:pt x="11869" y="922"/>
                    <a:pt x="11869" y="853"/>
                    <a:pt x="11847" y="808"/>
                  </a:cubicBezTo>
                  <a:cubicBezTo>
                    <a:pt x="11824" y="739"/>
                    <a:pt x="11755" y="716"/>
                    <a:pt x="11710" y="694"/>
                  </a:cubicBezTo>
                  <a:cubicBezTo>
                    <a:pt x="11694" y="686"/>
                    <a:pt x="11679" y="683"/>
                    <a:pt x="11663" y="683"/>
                  </a:cubicBezTo>
                  <a:close/>
                  <a:moveTo>
                    <a:pt x="13667" y="733"/>
                  </a:moveTo>
                  <a:cubicBezTo>
                    <a:pt x="13619" y="733"/>
                    <a:pt x="13558" y="770"/>
                    <a:pt x="13558" y="808"/>
                  </a:cubicBezTo>
                  <a:cubicBezTo>
                    <a:pt x="13536" y="853"/>
                    <a:pt x="13490" y="922"/>
                    <a:pt x="13536" y="967"/>
                  </a:cubicBezTo>
                  <a:cubicBezTo>
                    <a:pt x="13581" y="1036"/>
                    <a:pt x="13581" y="1150"/>
                    <a:pt x="13695" y="1150"/>
                  </a:cubicBezTo>
                  <a:cubicBezTo>
                    <a:pt x="13717" y="1161"/>
                    <a:pt x="13737" y="1165"/>
                    <a:pt x="13754" y="1165"/>
                  </a:cubicBezTo>
                  <a:cubicBezTo>
                    <a:pt x="13810" y="1165"/>
                    <a:pt x="13849" y="1122"/>
                    <a:pt x="13901" y="1104"/>
                  </a:cubicBezTo>
                  <a:cubicBezTo>
                    <a:pt x="13992" y="1059"/>
                    <a:pt x="13992" y="967"/>
                    <a:pt x="14015" y="899"/>
                  </a:cubicBezTo>
                  <a:cubicBezTo>
                    <a:pt x="14015" y="876"/>
                    <a:pt x="13992" y="853"/>
                    <a:pt x="13969" y="853"/>
                  </a:cubicBezTo>
                  <a:cubicBezTo>
                    <a:pt x="13855" y="830"/>
                    <a:pt x="13787" y="739"/>
                    <a:pt x="13695" y="739"/>
                  </a:cubicBezTo>
                  <a:cubicBezTo>
                    <a:pt x="13687" y="735"/>
                    <a:pt x="13677" y="733"/>
                    <a:pt x="13667" y="733"/>
                  </a:cubicBezTo>
                  <a:close/>
                  <a:moveTo>
                    <a:pt x="6574" y="1036"/>
                  </a:moveTo>
                  <a:cubicBezTo>
                    <a:pt x="6505" y="1036"/>
                    <a:pt x="6369" y="1127"/>
                    <a:pt x="6346" y="1173"/>
                  </a:cubicBezTo>
                  <a:cubicBezTo>
                    <a:pt x="6323" y="1241"/>
                    <a:pt x="6437" y="1424"/>
                    <a:pt x="6505" y="1424"/>
                  </a:cubicBezTo>
                  <a:cubicBezTo>
                    <a:pt x="6512" y="1426"/>
                    <a:pt x="6518" y="1427"/>
                    <a:pt x="6526" y="1427"/>
                  </a:cubicBezTo>
                  <a:cubicBezTo>
                    <a:pt x="6601" y="1427"/>
                    <a:pt x="6734" y="1327"/>
                    <a:pt x="6734" y="1264"/>
                  </a:cubicBezTo>
                  <a:cubicBezTo>
                    <a:pt x="6757" y="1196"/>
                    <a:pt x="6642" y="1036"/>
                    <a:pt x="6574" y="1036"/>
                  </a:cubicBezTo>
                  <a:close/>
                  <a:moveTo>
                    <a:pt x="8666" y="1053"/>
                  </a:moveTo>
                  <a:cubicBezTo>
                    <a:pt x="8578" y="1053"/>
                    <a:pt x="8510" y="1104"/>
                    <a:pt x="8491" y="1219"/>
                  </a:cubicBezTo>
                  <a:cubicBezTo>
                    <a:pt x="8468" y="1333"/>
                    <a:pt x="8514" y="1424"/>
                    <a:pt x="8651" y="1447"/>
                  </a:cubicBezTo>
                  <a:cubicBezTo>
                    <a:pt x="8675" y="1457"/>
                    <a:pt x="8699" y="1461"/>
                    <a:pt x="8721" y="1461"/>
                  </a:cubicBezTo>
                  <a:cubicBezTo>
                    <a:pt x="8801" y="1461"/>
                    <a:pt x="8861" y="1400"/>
                    <a:pt x="8879" y="1310"/>
                  </a:cubicBezTo>
                  <a:cubicBezTo>
                    <a:pt x="8902" y="1196"/>
                    <a:pt x="8856" y="1082"/>
                    <a:pt x="8720" y="1059"/>
                  </a:cubicBezTo>
                  <a:cubicBezTo>
                    <a:pt x="8701" y="1055"/>
                    <a:pt x="8683" y="1053"/>
                    <a:pt x="8666" y="1053"/>
                  </a:cubicBezTo>
                  <a:close/>
                  <a:moveTo>
                    <a:pt x="10865" y="1082"/>
                  </a:moveTo>
                  <a:cubicBezTo>
                    <a:pt x="10797" y="1082"/>
                    <a:pt x="10751" y="1104"/>
                    <a:pt x="10683" y="1104"/>
                  </a:cubicBezTo>
                  <a:cubicBezTo>
                    <a:pt x="10614" y="1127"/>
                    <a:pt x="10591" y="1196"/>
                    <a:pt x="10568" y="1241"/>
                  </a:cubicBezTo>
                  <a:cubicBezTo>
                    <a:pt x="10546" y="1287"/>
                    <a:pt x="10568" y="1355"/>
                    <a:pt x="10591" y="1401"/>
                  </a:cubicBezTo>
                  <a:cubicBezTo>
                    <a:pt x="10591" y="1492"/>
                    <a:pt x="10683" y="1492"/>
                    <a:pt x="10728" y="1538"/>
                  </a:cubicBezTo>
                  <a:cubicBezTo>
                    <a:pt x="10745" y="1521"/>
                    <a:pt x="10765" y="1517"/>
                    <a:pt x="10786" y="1517"/>
                  </a:cubicBezTo>
                  <a:cubicBezTo>
                    <a:pt x="10809" y="1517"/>
                    <a:pt x="10832" y="1522"/>
                    <a:pt x="10854" y="1522"/>
                  </a:cubicBezTo>
                  <a:cubicBezTo>
                    <a:pt x="10866" y="1522"/>
                    <a:pt x="10878" y="1520"/>
                    <a:pt x="10888" y="1515"/>
                  </a:cubicBezTo>
                  <a:cubicBezTo>
                    <a:pt x="10956" y="1470"/>
                    <a:pt x="10956" y="1401"/>
                    <a:pt x="11002" y="1355"/>
                  </a:cubicBezTo>
                  <a:cubicBezTo>
                    <a:pt x="10979" y="1310"/>
                    <a:pt x="11002" y="1264"/>
                    <a:pt x="10979" y="1196"/>
                  </a:cubicBezTo>
                  <a:cubicBezTo>
                    <a:pt x="10956" y="1127"/>
                    <a:pt x="10865" y="1150"/>
                    <a:pt x="10865" y="1082"/>
                  </a:cubicBezTo>
                  <a:close/>
                  <a:moveTo>
                    <a:pt x="12928" y="1098"/>
                  </a:moveTo>
                  <a:cubicBezTo>
                    <a:pt x="12878" y="1098"/>
                    <a:pt x="12838" y="1132"/>
                    <a:pt x="12782" y="1150"/>
                  </a:cubicBezTo>
                  <a:cubicBezTo>
                    <a:pt x="12737" y="1173"/>
                    <a:pt x="12714" y="1219"/>
                    <a:pt x="12691" y="1287"/>
                  </a:cubicBezTo>
                  <a:cubicBezTo>
                    <a:pt x="12668" y="1355"/>
                    <a:pt x="12714" y="1401"/>
                    <a:pt x="12737" y="1470"/>
                  </a:cubicBezTo>
                  <a:cubicBezTo>
                    <a:pt x="12760" y="1515"/>
                    <a:pt x="12805" y="1561"/>
                    <a:pt x="12874" y="1561"/>
                  </a:cubicBezTo>
                  <a:cubicBezTo>
                    <a:pt x="12890" y="1572"/>
                    <a:pt x="12905" y="1576"/>
                    <a:pt x="12920" y="1576"/>
                  </a:cubicBezTo>
                  <a:cubicBezTo>
                    <a:pt x="12965" y="1576"/>
                    <a:pt x="13004" y="1533"/>
                    <a:pt x="13056" y="1515"/>
                  </a:cubicBezTo>
                  <a:cubicBezTo>
                    <a:pt x="13125" y="1492"/>
                    <a:pt x="13148" y="1447"/>
                    <a:pt x="13170" y="1378"/>
                  </a:cubicBezTo>
                  <a:cubicBezTo>
                    <a:pt x="13193" y="1310"/>
                    <a:pt x="13125" y="1264"/>
                    <a:pt x="13102" y="1196"/>
                  </a:cubicBezTo>
                  <a:cubicBezTo>
                    <a:pt x="13079" y="1127"/>
                    <a:pt x="13034" y="1127"/>
                    <a:pt x="12965" y="1104"/>
                  </a:cubicBezTo>
                  <a:cubicBezTo>
                    <a:pt x="12952" y="1100"/>
                    <a:pt x="12940" y="1098"/>
                    <a:pt x="12928" y="1098"/>
                  </a:cubicBezTo>
                  <a:close/>
                  <a:moveTo>
                    <a:pt x="14831" y="1295"/>
                  </a:moveTo>
                  <a:cubicBezTo>
                    <a:pt x="14818" y="1295"/>
                    <a:pt x="14804" y="1306"/>
                    <a:pt x="14791" y="1333"/>
                  </a:cubicBezTo>
                  <a:cubicBezTo>
                    <a:pt x="14791" y="1378"/>
                    <a:pt x="14768" y="1401"/>
                    <a:pt x="14791" y="1447"/>
                  </a:cubicBezTo>
                  <a:cubicBezTo>
                    <a:pt x="14837" y="1515"/>
                    <a:pt x="14860" y="1584"/>
                    <a:pt x="14951" y="1584"/>
                  </a:cubicBezTo>
                  <a:cubicBezTo>
                    <a:pt x="14996" y="1595"/>
                    <a:pt x="15036" y="1607"/>
                    <a:pt x="15074" y="1607"/>
                  </a:cubicBezTo>
                  <a:cubicBezTo>
                    <a:pt x="15111" y="1607"/>
                    <a:pt x="15145" y="1595"/>
                    <a:pt x="15179" y="1561"/>
                  </a:cubicBezTo>
                  <a:cubicBezTo>
                    <a:pt x="15202" y="1538"/>
                    <a:pt x="15225" y="1515"/>
                    <a:pt x="15179" y="1492"/>
                  </a:cubicBezTo>
                  <a:cubicBezTo>
                    <a:pt x="15156" y="1492"/>
                    <a:pt x="15133" y="1470"/>
                    <a:pt x="15111" y="1447"/>
                  </a:cubicBezTo>
                  <a:cubicBezTo>
                    <a:pt x="15019" y="1401"/>
                    <a:pt x="14928" y="1355"/>
                    <a:pt x="14860" y="1310"/>
                  </a:cubicBezTo>
                  <a:cubicBezTo>
                    <a:pt x="14850" y="1300"/>
                    <a:pt x="14841" y="1295"/>
                    <a:pt x="14831" y="1295"/>
                  </a:cubicBezTo>
                  <a:close/>
                  <a:moveTo>
                    <a:pt x="5659" y="1462"/>
                  </a:moveTo>
                  <a:cubicBezTo>
                    <a:pt x="5587" y="1462"/>
                    <a:pt x="5542" y="1495"/>
                    <a:pt x="5524" y="1584"/>
                  </a:cubicBezTo>
                  <a:cubicBezTo>
                    <a:pt x="5478" y="1721"/>
                    <a:pt x="5524" y="1766"/>
                    <a:pt x="5638" y="1789"/>
                  </a:cubicBezTo>
                  <a:cubicBezTo>
                    <a:pt x="5668" y="1801"/>
                    <a:pt x="5694" y="1807"/>
                    <a:pt x="5717" y="1807"/>
                  </a:cubicBezTo>
                  <a:cubicBezTo>
                    <a:pt x="5785" y="1807"/>
                    <a:pt x="5827" y="1760"/>
                    <a:pt x="5844" y="1675"/>
                  </a:cubicBezTo>
                  <a:cubicBezTo>
                    <a:pt x="5866" y="1561"/>
                    <a:pt x="5844" y="1492"/>
                    <a:pt x="5729" y="1470"/>
                  </a:cubicBezTo>
                  <a:cubicBezTo>
                    <a:pt x="5704" y="1464"/>
                    <a:pt x="5680" y="1462"/>
                    <a:pt x="5659" y="1462"/>
                  </a:cubicBezTo>
                  <a:close/>
                  <a:moveTo>
                    <a:pt x="7799" y="1487"/>
                  </a:moveTo>
                  <a:cubicBezTo>
                    <a:pt x="7710" y="1487"/>
                    <a:pt x="7643" y="1537"/>
                    <a:pt x="7624" y="1652"/>
                  </a:cubicBezTo>
                  <a:cubicBezTo>
                    <a:pt x="7578" y="1766"/>
                    <a:pt x="7647" y="1858"/>
                    <a:pt x="7761" y="1880"/>
                  </a:cubicBezTo>
                  <a:cubicBezTo>
                    <a:pt x="7785" y="1890"/>
                    <a:pt x="7809" y="1895"/>
                    <a:pt x="7831" y="1895"/>
                  </a:cubicBezTo>
                  <a:cubicBezTo>
                    <a:pt x="7912" y="1895"/>
                    <a:pt x="7976" y="1833"/>
                    <a:pt x="8012" y="1743"/>
                  </a:cubicBezTo>
                  <a:cubicBezTo>
                    <a:pt x="8035" y="1629"/>
                    <a:pt x="7989" y="1538"/>
                    <a:pt x="7852" y="1492"/>
                  </a:cubicBezTo>
                  <a:cubicBezTo>
                    <a:pt x="7834" y="1489"/>
                    <a:pt x="7816" y="1487"/>
                    <a:pt x="7799" y="1487"/>
                  </a:cubicBezTo>
                  <a:close/>
                  <a:moveTo>
                    <a:pt x="9975" y="1492"/>
                  </a:moveTo>
                  <a:cubicBezTo>
                    <a:pt x="9952" y="1504"/>
                    <a:pt x="9924" y="1504"/>
                    <a:pt x="9895" y="1504"/>
                  </a:cubicBezTo>
                  <a:cubicBezTo>
                    <a:pt x="9867" y="1504"/>
                    <a:pt x="9838" y="1504"/>
                    <a:pt x="9815" y="1515"/>
                  </a:cubicBezTo>
                  <a:cubicBezTo>
                    <a:pt x="9747" y="1538"/>
                    <a:pt x="9769" y="1629"/>
                    <a:pt x="9701" y="1652"/>
                  </a:cubicBezTo>
                  <a:cubicBezTo>
                    <a:pt x="9701" y="1698"/>
                    <a:pt x="9701" y="1766"/>
                    <a:pt x="9724" y="1812"/>
                  </a:cubicBezTo>
                  <a:cubicBezTo>
                    <a:pt x="9724" y="1880"/>
                    <a:pt x="9815" y="1903"/>
                    <a:pt x="9861" y="1926"/>
                  </a:cubicBezTo>
                  <a:cubicBezTo>
                    <a:pt x="9874" y="1933"/>
                    <a:pt x="9889" y="1936"/>
                    <a:pt x="9906" y="1936"/>
                  </a:cubicBezTo>
                  <a:cubicBezTo>
                    <a:pt x="9945" y="1936"/>
                    <a:pt x="9988" y="1919"/>
                    <a:pt x="10021" y="1903"/>
                  </a:cubicBezTo>
                  <a:cubicBezTo>
                    <a:pt x="10089" y="1903"/>
                    <a:pt x="10089" y="1812"/>
                    <a:pt x="10158" y="1766"/>
                  </a:cubicBezTo>
                  <a:cubicBezTo>
                    <a:pt x="10089" y="1721"/>
                    <a:pt x="10158" y="1652"/>
                    <a:pt x="10112" y="1607"/>
                  </a:cubicBezTo>
                  <a:cubicBezTo>
                    <a:pt x="10089" y="1538"/>
                    <a:pt x="10021" y="1538"/>
                    <a:pt x="9975" y="1492"/>
                  </a:cubicBezTo>
                  <a:close/>
                  <a:moveTo>
                    <a:pt x="12067" y="1512"/>
                  </a:moveTo>
                  <a:cubicBezTo>
                    <a:pt x="11975" y="1512"/>
                    <a:pt x="11844" y="1596"/>
                    <a:pt x="11824" y="1698"/>
                  </a:cubicBezTo>
                  <a:cubicBezTo>
                    <a:pt x="11801" y="1812"/>
                    <a:pt x="11892" y="1949"/>
                    <a:pt x="12006" y="1972"/>
                  </a:cubicBezTo>
                  <a:cubicBezTo>
                    <a:pt x="12018" y="1974"/>
                    <a:pt x="12030" y="1975"/>
                    <a:pt x="12043" y="1975"/>
                  </a:cubicBezTo>
                  <a:cubicBezTo>
                    <a:pt x="12148" y="1975"/>
                    <a:pt x="12260" y="1891"/>
                    <a:pt x="12280" y="1789"/>
                  </a:cubicBezTo>
                  <a:cubicBezTo>
                    <a:pt x="12303" y="1675"/>
                    <a:pt x="12212" y="1538"/>
                    <a:pt x="12098" y="1515"/>
                  </a:cubicBezTo>
                  <a:cubicBezTo>
                    <a:pt x="12088" y="1513"/>
                    <a:pt x="12078" y="1512"/>
                    <a:pt x="12067" y="1512"/>
                  </a:cubicBezTo>
                  <a:close/>
                  <a:moveTo>
                    <a:pt x="14139" y="1534"/>
                  </a:moveTo>
                  <a:cubicBezTo>
                    <a:pt x="14065" y="1534"/>
                    <a:pt x="14009" y="1590"/>
                    <a:pt x="13969" y="1629"/>
                  </a:cubicBezTo>
                  <a:cubicBezTo>
                    <a:pt x="13924" y="1675"/>
                    <a:pt x="13924" y="1766"/>
                    <a:pt x="13924" y="1835"/>
                  </a:cubicBezTo>
                  <a:cubicBezTo>
                    <a:pt x="13901" y="1858"/>
                    <a:pt x="13947" y="1903"/>
                    <a:pt x="13947" y="1926"/>
                  </a:cubicBezTo>
                  <a:cubicBezTo>
                    <a:pt x="13992" y="2017"/>
                    <a:pt x="14083" y="1995"/>
                    <a:pt x="14152" y="2017"/>
                  </a:cubicBezTo>
                  <a:cubicBezTo>
                    <a:pt x="14175" y="2029"/>
                    <a:pt x="14198" y="2035"/>
                    <a:pt x="14218" y="2035"/>
                  </a:cubicBezTo>
                  <a:cubicBezTo>
                    <a:pt x="14238" y="2035"/>
                    <a:pt x="14255" y="2029"/>
                    <a:pt x="14266" y="2017"/>
                  </a:cubicBezTo>
                  <a:cubicBezTo>
                    <a:pt x="14357" y="1972"/>
                    <a:pt x="14380" y="1926"/>
                    <a:pt x="14380" y="1858"/>
                  </a:cubicBezTo>
                  <a:cubicBezTo>
                    <a:pt x="14403" y="1835"/>
                    <a:pt x="14403" y="1835"/>
                    <a:pt x="14403" y="1812"/>
                  </a:cubicBezTo>
                  <a:cubicBezTo>
                    <a:pt x="14426" y="1766"/>
                    <a:pt x="14403" y="1721"/>
                    <a:pt x="14380" y="1652"/>
                  </a:cubicBezTo>
                  <a:cubicBezTo>
                    <a:pt x="14357" y="1607"/>
                    <a:pt x="14312" y="1584"/>
                    <a:pt x="14243" y="1561"/>
                  </a:cubicBezTo>
                  <a:cubicBezTo>
                    <a:pt x="14220" y="1561"/>
                    <a:pt x="14198" y="1561"/>
                    <a:pt x="14175" y="1538"/>
                  </a:cubicBezTo>
                  <a:cubicBezTo>
                    <a:pt x="14162" y="1535"/>
                    <a:pt x="14150" y="1534"/>
                    <a:pt x="14139" y="1534"/>
                  </a:cubicBezTo>
                  <a:close/>
                  <a:moveTo>
                    <a:pt x="4806" y="1873"/>
                  </a:moveTo>
                  <a:cubicBezTo>
                    <a:pt x="4743" y="1873"/>
                    <a:pt x="4697" y="1910"/>
                    <a:pt x="4679" y="2017"/>
                  </a:cubicBezTo>
                  <a:cubicBezTo>
                    <a:pt x="4657" y="2132"/>
                    <a:pt x="4702" y="2177"/>
                    <a:pt x="4816" y="2200"/>
                  </a:cubicBezTo>
                  <a:cubicBezTo>
                    <a:pt x="4846" y="2212"/>
                    <a:pt x="4871" y="2217"/>
                    <a:pt x="4892" y="2217"/>
                  </a:cubicBezTo>
                  <a:cubicBezTo>
                    <a:pt x="4953" y="2217"/>
                    <a:pt x="4982" y="2171"/>
                    <a:pt x="4999" y="2086"/>
                  </a:cubicBezTo>
                  <a:cubicBezTo>
                    <a:pt x="5045" y="1972"/>
                    <a:pt x="4999" y="1903"/>
                    <a:pt x="4862" y="1880"/>
                  </a:cubicBezTo>
                  <a:cubicBezTo>
                    <a:pt x="4842" y="1876"/>
                    <a:pt x="4824" y="1873"/>
                    <a:pt x="4806" y="1873"/>
                  </a:cubicBezTo>
                  <a:close/>
                  <a:moveTo>
                    <a:pt x="6963" y="1899"/>
                  </a:moveTo>
                  <a:cubicBezTo>
                    <a:pt x="6865" y="1899"/>
                    <a:pt x="6776" y="1961"/>
                    <a:pt x="6757" y="2040"/>
                  </a:cubicBezTo>
                  <a:cubicBezTo>
                    <a:pt x="6734" y="2154"/>
                    <a:pt x="6802" y="2268"/>
                    <a:pt x="6894" y="2291"/>
                  </a:cubicBezTo>
                  <a:cubicBezTo>
                    <a:pt x="6909" y="2294"/>
                    <a:pt x="6924" y="2296"/>
                    <a:pt x="6938" y="2296"/>
                  </a:cubicBezTo>
                  <a:cubicBezTo>
                    <a:pt x="7036" y="2296"/>
                    <a:pt x="7125" y="2234"/>
                    <a:pt x="7145" y="2154"/>
                  </a:cubicBezTo>
                  <a:cubicBezTo>
                    <a:pt x="7167" y="2040"/>
                    <a:pt x="7099" y="1926"/>
                    <a:pt x="7008" y="1903"/>
                  </a:cubicBezTo>
                  <a:cubicBezTo>
                    <a:pt x="6993" y="1900"/>
                    <a:pt x="6978" y="1899"/>
                    <a:pt x="6963" y="1899"/>
                  </a:cubicBezTo>
                  <a:close/>
                  <a:moveTo>
                    <a:pt x="9153" y="1903"/>
                  </a:moveTo>
                  <a:cubicBezTo>
                    <a:pt x="9119" y="1915"/>
                    <a:pt x="9090" y="1915"/>
                    <a:pt x="9062" y="1915"/>
                  </a:cubicBezTo>
                  <a:cubicBezTo>
                    <a:pt x="9033" y="1915"/>
                    <a:pt x="9005" y="1915"/>
                    <a:pt x="8971" y="1926"/>
                  </a:cubicBezTo>
                  <a:cubicBezTo>
                    <a:pt x="8902" y="1949"/>
                    <a:pt x="8925" y="2040"/>
                    <a:pt x="8856" y="2063"/>
                  </a:cubicBezTo>
                  <a:cubicBezTo>
                    <a:pt x="8879" y="2109"/>
                    <a:pt x="8879" y="2177"/>
                    <a:pt x="8879" y="2223"/>
                  </a:cubicBezTo>
                  <a:cubicBezTo>
                    <a:pt x="8902" y="2291"/>
                    <a:pt x="8971" y="2314"/>
                    <a:pt x="9016" y="2337"/>
                  </a:cubicBezTo>
                  <a:cubicBezTo>
                    <a:pt x="9030" y="2344"/>
                    <a:pt x="9045" y="2346"/>
                    <a:pt x="9062" y="2346"/>
                  </a:cubicBezTo>
                  <a:cubicBezTo>
                    <a:pt x="9102" y="2346"/>
                    <a:pt x="9150" y="2330"/>
                    <a:pt x="9199" y="2314"/>
                  </a:cubicBezTo>
                  <a:cubicBezTo>
                    <a:pt x="9267" y="2314"/>
                    <a:pt x="9267" y="2223"/>
                    <a:pt x="9313" y="2177"/>
                  </a:cubicBezTo>
                  <a:cubicBezTo>
                    <a:pt x="9313" y="2132"/>
                    <a:pt x="9290" y="2063"/>
                    <a:pt x="9290" y="2017"/>
                  </a:cubicBezTo>
                  <a:cubicBezTo>
                    <a:pt x="9267" y="1949"/>
                    <a:pt x="9176" y="1949"/>
                    <a:pt x="9153" y="1903"/>
                  </a:cubicBezTo>
                  <a:close/>
                  <a:moveTo>
                    <a:pt x="11211" y="1914"/>
                  </a:moveTo>
                  <a:cubicBezTo>
                    <a:pt x="11109" y="1914"/>
                    <a:pt x="10998" y="1992"/>
                    <a:pt x="10979" y="2086"/>
                  </a:cubicBezTo>
                  <a:cubicBezTo>
                    <a:pt x="10934" y="2177"/>
                    <a:pt x="11025" y="2337"/>
                    <a:pt x="11139" y="2360"/>
                  </a:cubicBezTo>
                  <a:cubicBezTo>
                    <a:pt x="11155" y="2368"/>
                    <a:pt x="11174" y="2372"/>
                    <a:pt x="11194" y="2372"/>
                  </a:cubicBezTo>
                  <a:cubicBezTo>
                    <a:pt x="11283" y="2372"/>
                    <a:pt x="11394" y="2294"/>
                    <a:pt x="11413" y="2200"/>
                  </a:cubicBezTo>
                  <a:cubicBezTo>
                    <a:pt x="11459" y="2086"/>
                    <a:pt x="11367" y="1949"/>
                    <a:pt x="11276" y="1926"/>
                  </a:cubicBezTo>
                  <a:cubicBezTo>
                    <a:pt x="11255" y="1918"/>
                    <a:pt x="11233" y="1914"/>
                    <a:pt x="11211" y="1914"/>
                  </a:cubicBezTo>
                  <a:close/>
                  <a:moveTo>
                    <a:pt x="13307" y="1958"/>
                  </a:moveTo>
                  <a:cubicBezTo>
                    <a:pt x="13203" y="1958"/>
                    <a:pt x="13138" y="2023"/>
                    <a:pt x="13102" y="2132"/>
                  </a:cubicBezTo>
                  <a:cubicBezTo>
                    <a:pt x="13056" y="2291"/>
                    <a:pt x="13125" y="2383"/>
                    <a:pt x="13262" y="2428"/>
                  </a:cubicBezTo>
                  <a:cubicBezTo>
                    <a:pt x="13295" y="2438"/>
                    <a:pt x="13325" y="2442"/>
                    <a:pt x="13353" y="2442"/>
                  </a:cubicBezTo>
                  <a:cubicBezTo>
                    <a:pt x="13458" y="2442"/>
                    <a:pt x="13522" y="2377"/>
                    <a:pt x="13558" y="2268"/>
                  </a:cubicBezTo>
                  <a:cubicBezTo>
                    <a:pt x="13604" y="2109"/>
                    <a:pt x="13536" y="2017"/>
                    <a:pt x="13399" y="1972"/>
                  </a:cubicBezTo>
                  <a:cubicBezTo>
                    <a:pt x="13365" y="1962"/>
                    <a:pt x="13335" y="1958"/>
                    <a:pt x="13307" y="1958"/>
                  </a:cubicBezTo>
                  <a:close/>
                  <a:moveTo>
                    <a:pt x="15407" y="1957"/>
                  </a:moveTo>
                  <a:cubicBezTo>
                    <a:pt x="15362" y="1957"/>
                    <a:pt x="15320" y="1968"/>
                    <a:pt x="15293" y="1995"/>
                  </a:cubicBezTo>
                  <a:cubicBezTo>
                    <a:pt x="15248" y="2040"/>
                    <a:pt x="15179" y="2086"/>
                    <a:pt x="15179" y="2154"/>
                  </a:cubicBezTo>
                  <a:cubicBezTo>
                    <a:pt x="15179" y="2223"/>
                    <a:pt x="15179" y="2314"/>
                    <a:pt x="15202" y="2360"/>
                  </a:cubicBezTo>
                  <a:cubicBezTo>
                    <a:pt x="15248" y="2405"/>
                    <a:pt x="15293" y="2451"/>
                    <a:pt x="15362" y="2474"/>
                  </a:cubicBezTo>
                  <a:cubicBezTo>
                    <a:pt x="15388" y="2481"/>
                    <a:pt x="15413" y="2483"/>
                    <a:pt x="15437" y="2483"/>
                  </a:cubicBezTo>
                  <a:cubicBezTo>
                    <a:pt x="15493" y="2483"/>
                    <a:pt x="15542" y="2467"/>
                    <a:pt x="15590" y="2451"/>
                  </a:cubicBezTo>
                  <a:cubicBezTo>
                    <a:pt x="15636" y="2428"/>
                    <a:pt x="15658" y="2337"/>
                    <a:pt x="15704" y="2291"/>
                  </a:cubicBezTo>
                  <a:cubicBezTo>
                    <a:pt x="15704" y="2200"/>
                    <a:pt x="15704" y="2132"/>
                    <a:pt x="15658" y="2063"/>
                  </a:cubicBezTo>
                  <a:cubicBezTo>
                    <a:pt x="15636" y="2017"/>
                    <a:pt x="15567" y="1972"/>
                    <a:pt x="15499" y="1972"/>
                  </a:cubicBezTo>
                  <a:cubicBezTo>
                    <a:pt x="15470" y="1962"/>
                    <a:pt x="15438" y="1957"/>
                    <a:pt x="15407" y="1957"/>
                  </a:cubicBezTo>
                  <a:close/>
                  <a:moveTo>
                    <a:pt x="3941" y="2306"/>
                  </a:moveTo>
                  <a:cubicBezTo>
                    <a:pt x="3862" y="2306"/>
                    <a:pt x="3830" y="2344"/>
                    <a:pt x="3812" y="2451"/>
                  </a:cubicBezTo>
                  <a:cubicBezTo>
                    <a:pt x="3789" y="2565"/>
                    <a:pt x="3812" y="2611"/>
                    <a:pt x="3949" y="2656"/>
                  </a:cubicBezTo>
                  <a:cubicBezTo>
                    <a:pt x="3968" y="2660"/>
                    <a:pt x="3985" y="2662"/>
                    <a:pt x="4001" y="2662"/>
                  </a:cubicBezTo>
                  <a:cubicBezTo>
                    <a:pt x="4078" y="2662"/>
                    <a:pt x="4113" y="2615"/>
                    <a:pt x="4132" y="2520"/>
                  </a:cubicBezTo>
                  <a:cubicBezTo>
                    <a:pt x="4154" y="2405"/>
                    <a:pt x="4132" y="2337"/>
                    <a:pt x="4018" y="2314"/>
                  </a:cubicBezTo>
                  <a:cubicBezTo>
                    <a:pt x="3988" y="2309"/>
                    <a:pt x="3963" y="2306"/>
                    <a:pt x="3941" y="2306"/>
                  </a:cubicBezTo>
                  <a:close/>
                  <a:moveTo>
                    <a:pt x="6119" y="2310"/>
                  </a:moveTo>
                  <a:cubicBezTo>
                    <a:pt x="6026" y="2310"/>
                    <a:pt x="5952" y="2372"/>
                    <a:pt x="5912" y="2451"/>
                  </a:cubicBezTo>
                  <a:cubicBezTo>
                    <a:pt x="5889" y="2588"/>
                    <a:pt x="5958" y="2679"/>
                    <a:pt x="6049" y="2702"/>
                  </a:cubicBezTo>
                  <a:cubicBezTo>
                    <a:pt x="6067" y="2705"/>
                    <a:pt x="6084" y="2707"/>
                    <a:pt x="6101" y="2707"/>
                  </a:cubicBezTo>
                  <a:cubicBezTo>
                    <a:pt x="6209" y="2707"/>
                    <a:pt x="6280" y="2644"/>
                    <a:pt x="6300" y="2565"/>
                  </a:cubicBezTo>
                  <a:cubicBezTo>
                    <a:pt x="6346" y="2428"/>
                    <a:pt x="6254" y="2337"/>
                    <a:pt x="6163" y="2314"/>
                  </a:cubicBezTo>
                  <a:cubicBezTo>
                    <a:pt x="6148" y="2311"/>
                    <a:pt x="6133" y="2310"/>
                    <a:pt x="6119" y="2310"/>
                  </a:cubicBezTo>
                  <a:close/>
                  <a:moveTo>
                    <a:pt x="8202" y="2323"/>
                  </a:moveTo>
                  <a:cubicBezTo>
                    <a:pt x="8127" y="2323"/>
                    <a:pt x="8053" y="2384"/>
                    <a:pt x="8035" y="2474"/>
                  </a:cubicBezTo>
                  <a:cubicBezTo>
                    <a:pt x="7989" y="2611"/>
                    <a:pt x="8035" y="2679"/>
                    <a:pt x="8195" y="2725"/>
                  </a:cubicBezTo>
                  <a:cubicBezTo>
                    <a:pt x="8213" y="2729"/>
                    <a:pt x="8230" y="2731"/>
                    <a:pt x="8247" y="2731"/>
                  </a:cubicBezTo>
                  <a:cubicBezTo>
                    <a:pt x="8330" y="2731"/>
                    <a:pt x="8385" y="2680"/>
                    <a:pt x="8423" y="2565"/>
                  </a:cubicBezTo>
                  <a:cubicBezTo>
                    <a:pt x="8446" y="2428"/>
                    <a:pt x="8400" y="2360"/>
                    <a:pt x="8263" y="2337"/>
                  </a:cubicBezTo>
                  <a:cubicBezTo>
                    <a:pt x="8244" y="2327"/>
                    <a:pt x="8223" y="2323"/>
                    <a:pt x="8202" y="2323"/>
                  </a:cubicBezTo>
                  <a:close/>
                  <a:moveTo>
                    <a:pt x="10366" y="2348"/>
                  </a:moveTo>
                  <a:cubicBezTo>
                    <a:pt x="10264" y="2348"/>
                    <a:pt x="10153" y="2426"/>
                    <a:pt x="10135" y="2520"/>
                  </a:cubicBezTo>
                  <a:cubicBezTo>
                    <a:pt x="10089" y="2634"/>
                    <a:pt x="10180" y="2771"/>
                    <a:pt x="10294" y="2816"/>
                  </a:cubicBezTo>
                  <a:cubicBezTo>
                    <a:pt x="10307" y="2818"/>
                    <a:pt x="10319" y="2819"/>
                    <a:pt x="10330" y="2819"/>
                  </a:cubicBezTo>
                  <a:cubicBezTo>
                    <a:pt x="10455" y="2819"/>
                    <a:pt x="10570" y="2717"/>
                    <a:pt x="10591" y="2634"/>
                  </a:cubicBezTo>
                  <a:cubicBezTo>
                    <a:pt x="10614" y="2520"/>
                    <a:pt x="10546" y="2405"/>
                    <a:pt x="10431" y="2360"/>
                  </a:cubicBezTo>
                  <a:cubicBezTo>
                    <a:pt x="10411" y="2352"/>
                    <a:pt x="10389" y="2348"/>
                    <a:pt x="10366" y="2348"/>
                  </a:cubicBezTo>
                  <a:close/>
                  <a:moveTo>
                    <a:pt x="12446" y="2362"/>
                  </a:moveTo>
                  <a:cubicBezTo>
                    <a:pt x="12342" y="2362"/>
                    <a:pt x="12253" y="2452"/>
                    <a:pt x="12235" y="2542"/>
                  </a:cubicBezTo>
                  <a:cubicBezTo>
                    <a:pt x="12212" y="2656"/>
                    <a:pt x="12280" y="2793"/>
                    <a:pt x="12394" y="2839"/>
                  </a:cubicBezTo>
                  <a:cubicBezTo>
                    <a:pt x="12412" y="2842"/>
                    <a:pt x="12429" y="2843"/>
                    <a:pt x="12446" y="2843"/>
                  </a:cubicBezTo>
                  <a:cubicBezTo>
                    <a:pt x="12564" y="2843"/>
                    <a:pt x="12671" y="2776"/>
                    <a:pt x="12691" y="2656"/>
                  </a:cubicBezTo>
                  <a:cubicBezTo>
                    <a:pt x="12737" y="2542"/>
                    <a:pt x="12645" y="2383"/>
                    <a:pt x="12531" y="2383"/>
                  </a:cubicBezTo>
                  <a:cubicBezTo>
                    <a:pt x="12503" y="2368"/>
                    <a:pt x="12474" y="2362"/>
                    <a:pt x="12446" y="2362"/>
                  </a:cubicBezTo>
                  <a:close/>
                  <a:moveTo>
                    <a:pt x="14627" y="2357"/>
                  </a:moveTo>
                  <a:cubicBezTo>
                    <a:pt x="14513" y="2357"/>
                    <a:pt x="14356" y="2481"/>
                    <a:pt x="14335" y="2565"/>
                  </a:cubicBezTo>
                  <a:cubicBezTo>
                    <a:pt x="14312" y="2679"/>
                    <a:pt x="14426" y="2862"/>
                    <a:pt x="14540" y="2885"/>
                  </a:cubicBezTo>
                  <a:cubicBezTo>
                    <a:pt x="14556" y="2891"/>
                    <a:pt x="14573" y="2894"/>
                    <a:pt x="14591" y="2894"/>
                  </a:cubicBezTo>
                  <a:cubicBezTo>
                    <a:pt x="14706" y="2894"/>
                    <a:pt x="14860" y="2781"/>
                    <a:pt x="14860" y="2702"/>
                  </a:cubicBezTo>
                  <a:cubicBezTo>
                    <a:pt x="14882" y="2565"/>
                    <a:pt x="14768" y="2383"/>
                    <a:pt x="14654" y="2360"/>
                  </a:cubicBezTo>
                  <a:cubicBezTo>
                    <a:pt x="14646" y="2358"/>
                    <a:pt x="14637" y="2357"/>
                    <a:pt x="14627" y="2357"/>
                  </a:cubicBezTo>
                  <a:close/>
                  <a:moveTo>
                    <a:pt x="16516" y="2510"/>
                  </a:moveTo>
                  <a:cubicBezTo>
                    <a:pt x="16503" y="2510"/>
                    <a:pt x="16480" y="2526"/>
                    <a:pt x="16480" y="2542"/>
                  </a:cubicBezTo>
                  <a:cubicBezTo>
                    <a:pt x="16389" y="2702"/>
                    <a:pt x="16434" y="2885"/>
                    <a:pt x="16640" y="2930"/>
                  </a:cubicBezTo>
                  <a:cubicBezTo>
                    <a:pt x="16666" y="2948"/>
                    <a:pt x="16692" y="2955"/>
                    <a:pt x="16718" y="2955"/>
                  </a:cubicBezTo>
                  <a:cubicBezTo>
                    <a:pt x="16761" y="2955"/>
                    <a:pt x="16803" y="2936"/>
                    <a:pt x="16845" y="2908"/>
                  </a:cubicBezTo>
                  <a:cubicBezTo>
                    <a:pt x="16891" y="2885"/>
                    <a:pt x="16891" y="2862"/>
                    <a:pt x="16868" y="2839"/>
                  </a:cubicBezTo>
                  <a:cubicBezTo>
                    <a:pt x="16777" y="2725"/>
                    <a:pt x="16640" y="2611"/>
                    <a:pt x="16526" y="2520"/>
                  </a:cubicBezTo>
                  <a:cubicBezTo>
                    <a:pt x="16526" y="2513"/>
                    <a:pt x="16522" y="2510"/>
                    <a:pt x="16516" y="2510"/>
                  </a:cubicBezTo>
                  <a:close/>
                  <a:moveTo>
                    <a:pt x="3100" y="2715"/>
                  </a:moveTo>
                  <a:cubicBezTo>
                    <a:pt x="3089" y="2715"/>
                    <a:pt x="3082" y="2717"/>
                    <a:pt x="3082" y="2725"/>
                  </a:cubicBezTo>
                  <a:cubicBezTo>
                    <a:pt x="3036" y="2793"/>
                    <a:pt x="2945" y="2793"/>
                    <a:pt x="2922" y="2885"/>
                  </a:cubicBezTo>
                  <a:cubicBezTo>
                    <a:pt x="2922" y="2953"/>
                    <a:pt x="2968" y="3022"/>
                    <a:pt x="3082" y="3045"/>
                  </a:cubicBezTo>
                  <a:cubicBezTo>
                    <a:pt x="3103" y="3059"/>
                    <a:pt x="3122" y="3064"/>
                    <a:pt x="3139" y="3064"/>
                  </a:cubicBezTo>
                  <a:cubicBezTo>
                    <a:pt x="3178" y="3064"/>
                    <a:pt x="3210" y="3037"/>
                    <a:pt x="3241" y="3022"/>
                  </a:cubicBezTo>
                  <a:cubicBezTo>
                    <a:pt x="3264" y="2976"/>
                    <a:pt x="3264" y="2930"/>
                    <a:pt x="3287" y="2885"/>
                  </a:cubicBezTo>
                  <a:cubicBezTo>
                    <a:pt x="3287" y="2816"/>
                    <a:pt x="3264" y="2748"/>
                    <a:pt x="3173" y="2725"/>
                  </a:cubicBezTo>
                  <a:cubicBezTo>
                    <a:pt x="3158" y="2725"/>
                    <a:pt x="3122" y="2715"/>
                    <a:pt x="3100" y="2715"/>
                  </a:cubicBezTo>
                  <a:close/>
                  <a:moveTo>
                    <a:pt x="5239" y="2719"/>
                  </a:moveTo>
                  <a:cubicBezTo>
                    <a:pt x="5146" y="2719"/>
                    <a:pt x="5064" y="2767"/>
                    <a:pt x="5045" y="2862"/>
                  </a:cubicBezTo>
                  <a:cubicBezTo>
                    <a:pt x="5022" y="2976"/>
                    <a:pt x="5090" y="3090"/>
                    <a:pt x="5204" y="3113"/>
                  </a:cubicBezTo>
                  <a:cubicBezTo>
                    <a:pt x="5219" y="3116"/>
                    <a:pt x="5234" y="3117"/>
                    <a:pt x="5247" y="3117"/>
                  </a:cubicBezTo>
                  <a:cubicBezTo>
                    <a:pt x="5341" y="3117"/>
                    <a:pt x="5416" y="3053"/>
                    <a:pt x="5456" y="2953"/>
                  </a:cubicBezTo>
                  <a:cubicBezTo>
                    <a:pt x="5456" y="2839"/>
                    <a:pt x="5410" y="2748"/>
                    <a:pt x="5296" y="2725"/>
                  </a:cubicBezTo>
                  <a:cubicBezTo>
                    <a:pt x="5277" y="2721"/>
                    <a:pt x="5258" y="2719"/>
                    <a:pt x="5239" y="2719"/>
                  </a:cubicBezTo>
                  <a:close/>
                  <a:moveTo>
                    <a:pt x="7349" y="2719"/>
                  </a:moveTo>
                  <a:cubicBezTo>
                    <a:pt x="7244" y="2719"/>
                    <a:pt x="7206" y="2770"/>
                    <a:pt x="7167" y="2885"/>
                  </a:cubicBezTo>
                  <a:cubicBezTo>
                    <a:pt x="7122" y="2999"/>
                    <a:pt x="7190" y="3113"/>
                    <a:pt x="7304" y="3113"/>
                  </a:cubicBezTo>
                  <a:cubicBezTo>
                    <a:pt x="7339" y="3124"/>
                    <a:pt x="7369" y="3130"/>
                    <a:pt x="7395" y="3130"/>
                  </a:cubicBezTo>
                  <a:cubicBezTo>
                    <a:pt x="7474" y="3130"/>
                    <a:pt x="7521" y="3079"/>
                    <a:pt x="7555" y="2976"/>
                  </a:cubicBezTo>
                  <a:cubicBezTo>
                    <a:pt x="7601" y="2885"/>
                    <a:pt x="7533" y="2748"/>
                    <a:pt x="7418" y="2725"/>
                  </a:cubicBezTo>
                  <a:cubicBezTo>
                    <a:pt x="7393" y="2721"/>
                    <a:pt x="7370" y="2719"/>
                    <a:pt x="7349" y="2719"/>
                  </a:cubicBezTo>
                  <a:close/>
                  <a:moveTo>
                    <a:pt x="9511" y="2745"/>
                  </a:moveTo>
                  <a:cubicBezTo>
                    <a:pt x="9400" y="2745"/>
                    <a:pt x="9267" y="2849"/>
                    <a:pt x="9267" y="2953"/>
                  </a:cubicBezTo>
                  <a:cubicBezTo>
                    <a:pt x="9245" y="3045"/>
                    <a:pt x="9336" y="3181"/>
                    <a:pt x="9427" y="3227"/>
                  </a:cubicBezTo>
                  <a:cubicBezTo>
                    <a:pt x="9439" y="3230"/>
                    <a:pt x="9451" y="3231"/>
                    <a:pt x="9464" y="3231"/>
                  </a:cubicBezTo>
                  <a:cubicBezTo>
                    <a:pt x="9573" y="3231"/>
                    <a:pt x="9703" y="3147"/>
                    <a:pt x="9724" y="3045"/>
                  </a:cubicBezTo>
                  <a:cubicBezTo>
                    <a:pt x="9747" y="2930"/>
                    <a:pt x="9655" y="2771"/>
                    <a:pt x="9541" y="2748"/>
                  </a:cubicBezTo>
                  <a:cubicBezTo>
                    <a:pt x="9531" y="2746"/>
                    <a:pt x="9521" y="2745"/>
                    <a:pt x="9511" y="2745"/>
                  </a:cubicBezTo>
                  <a:close/>
                  <a:moveTo>
                    <a:pt x="11593" y="2765"/>
                  </a:moveTo>
                  <a:cubicBezTo>
                    <a:pt x="11476" y="2765"/>
                    <a:pt x="11406" y="2819"/>
                    <a:pt x="11367" y="2953"/>
                  </a:cubicBezTo>
                  <a:cubicBezTo>
                    <a:pt x="11322" y="3090"/>
                    <a:pt x="11390" y="3204"/>
                    <a:pt x="11550" y="3227"/>
                  </a:cubicBezTo>
                  <a:cubicBezTo>
                    <a:pt x="11583" y="3238"/>
                    <a:pt x="11614" y="3244"/>
                    <a:pt x="11641" y="3244"/>
                  </a:cubicBezTo>
                  <a:cubicBezTo>
                    <a:pt x="11728" y="3244"/>
                    <a:pt x="11789" y="3188"/>
                    <a:pt x="11824" y="3067"/>
                  </a:cubicBezTo>
                  <a:cubicBezTo>
                    <a:pt x="11869" y="2908"/>
                    <a:pt x="11801" y="2816"/>
                    <a:pt x="11664" y="2771"/>
                  </a:cubicBezTo>
                  <a:cubicBezTo>
                    <a:pt x="11639" y="2767"/>
                    <a:pt x="11615" y="2765"/>
                    <a:pt x="11593" y="2765"/>
                  </a:cubicBezTo>
                  <a:close/>
                  <a:moveTo>
                    <a:pt x="13772" y="2767"/>
                  </a:moveTo>
                  <a:cubicBezTo>
                    <a:pt x="13659" y="2767"/>
                    <a:pt x="13510" y="2851"/>
                    <a:pt x="13490" y="2953"/>
                  </a:cubicBezTo>
                  <a:cubicBezTo>
                    <a:pt x="13444" y="3067"/>
                    <a:pt x="13558" y="3273"/>
                    <a:pt x="13673" y="3296"/>
                  </a:cubicBezTo>
                  <a:cubicBezTo>
                    <a:pt x="13685" y="3298"/>
                    <a:pt x="13697" y="3299"/>
                    <a:pt x="13710" y="3299"/>
                  </a:cubicBezTo>
                  <a:cubicBezTo>
                    <a:pt x="13819" y="3299"/>
                    <a:pt x="13951" y="3215"/>
                    <a:pt x="13992" y="3113"/>
                  </a:cubicBezTo>
                  <a:cubicBezTo>
                    <a:pt x="14038" y="2999"/>
                    <a:pt x="13924" y="2816"/>
                    <a:pt x="13810" y="2771"/>
                  </a:cubicBezTo>
                  <a:cubicBezTo>
                    <a:pt x="13798" y="2768"/>
                    <a:pt x="13785" y="2767"/>
                    <a:pt x="13772" y="2767"/>
                  </a:cubicBezTo>
                  <a:close/>
                  <a:moveTo>
                    <a:pt x="15850" y="2812"/>
                  </a:moveTo>
                  <a:cubicBezTo>
                    <a:pt x="15717" y="2812"/>
                    <a:pt x="15610" y="2879"/>
                    <a:pt x="15590" y="2999"/>
                  </a:cubicBezTo>
                  <a:cubicBezTo>
                    <a:pt x="15544" y="3159"/>
                    <a:pt x="15613" y="3296"/>
                    <a:pt x="15773" y="3341"/>
                  </a:cubicBezTo>
                  <a:cubicBezTo>
                    <a:pt x="15801" y="3349"/>
                    <a:pt x="15828" y="3353"/>
                    <a:pt x="15855" y="3353"/>
                  </a:cubicBezTo>
                  <a:cubicBezTo>
                    <a:pt x="15977" y="3353"/>
                    <a:pt x="16073" y="3271"/>
                    <a:pt x="16092" y="3159"/>
                  </a:cubicBezTo>
                  <a:cubicBezTo>
                    <a:pt x="16138" y="2999"/>
                    <a:pt x="16069" y="2862"/>
                    <a:pt x="15910" y="2816"/>
                  </a:cubicBezTo>
                  <a:cubicBezTo>
                    <a:pt x="15889" y="2813"/>
                    <a:pt x="15869" y="2812"/>
                    <a:pt x="15850" y="2812"/>
                  </a:cubicBezTo>
                  <a:close/>
                  <a:moveTo>
                    <a:pt x="4392" y="3109"/>
                  </a:moveTo>
                  <a:cubicBezTo>
                    <a:pt x="4309" y="3109"/>
                    <a:pt x="4220" y="3173"/>
                    <a:pt x="4200" y="3273"/>
                  </a:cubicBezTo>
                  <a:cubicBezTo>
                    <a:pt x="4154" y="3364"/>
                    <a:pt x="4223" y="3478"/>
                    <a:pt x="4337" y="3501"/>
                  </a:cubicBezTo>
                  <a:cubicBezTo>
                    <a:pt x="4352" y="3504"/>
                    <a:pt x="4367" y="3505"/>
                    <a:pt x="4381" y="3505"/>
                  </a:cubicBezTo>
                  <a:cubicBezTo>
                    <a:pt x="4474" y="3505"/>
                    <a:pt x="4549" y="3443"/>
                    <a:pt x="4588" y="3364"/>
                  </a:cubicBezTo>
                  <a:cubicBezTo>
                    <a:pt x="4611" y="3250"/>
                    <a:pt x="4542" y="3136"/>
                    <a:pt x="4428" y="3113"/>
                  </a:cubicBezTo>
                  <a:cubicBezTo>
                    <a:pt x="4417" y="3110"/>
                    <a:pt x="4404" y="3109"/>
                    <a:pt x="4392" y="3109"/>
                  </a:cubicBezTo>
                  <a:close/>
                  <a:moveTo>
                    <a:pt x="6495" y="3174"/>
                  </a:moveTo>
                  <a:cubicBezTo>
                    <a:pt x="6409" y="3174"/>
                    <a:pt x="6359" y="3211"/>
                    <a:pt x="6323" y="3318"/>
                  </a:cubicBezTo>
                  <a:cubicBezTo>
                    <a:pt x="6277" y="3455"/>
                    <a:pt x="6323" y="3524"/>
                    <a:pt x="6460" y="3570"/>
                  </a:cubicBezTo>
                  <a:cubicBezTo>
                    <a:pt x="6489" y="3574"/>
                    <a:pt x="6516" y="3577"/>
                    <a:pt x="6539" y="3577"/>
                  </a:cubicBezTo>
                  <a:cubicBezTo>
                    <a:pt x="6625" y="3577"/>
                    <a:pt x="6675" y="3540"/>
                    <a:pt x="6711" y="3433"/>
                  </a:cubicBezTo>
                  <a:cubicBezTo>
                    <a:pt x="6757" y="3318"/>
                    <a:pt x="6688" y="3204"/>
                    <a:pt x="6574" y="3181"/>
                  </a:cubicBezTo>
                  <a:cubicBezTo>
                    <a:pt x="6544" y="3177"/>
                    <a:pt x="6518" y="3174"/>
                    <a:pt x="6495" y="3174"/>
                  </a:cubicBezTo>
                  <a:close/>
                  <a:moveTo>
                    <a:pt x="8659" y="3155"/>
                  </a:moveTo>
                  <a:cubicBezTo>
                    <a:pt x="8550" y="3155"/>
                    <a:pt x="8420" y="3237"/>
                    <a:pt x="8400" y="3318"/>
                  </a:cubicBezTo>
                  <a:cubicBezTo>
                    <a:pt x="8377" y="3410"/>
                    <a:pt x="8446" y="3592"/>
                    <a:pt x="8560" y="3615"/>
                  </a:cubicBezTo>
                  <a:cubicBezTo>
                    <a:pt x="8574" y="3618"/>
                    <a:pt x="8589" y="3619"/>
                    <a:pt x="8603" y="3619"/>
                  </a:cubicBezTo>
                  <a:cubicBezTo>
                    <a:pt x="8724" y="3619"/>
                    <a:pt x="8836" y="3537"/>
                    <a:pt x="8856" y="3455"/>
                  </a:cubicBezTo>
                  <a:cubicBezTo>
                    <a:pt x="8879" y="3341"/>
                    <a:pt x="8788" y="3204"/>
                    <a:pt x="8697" y="3159"/>
                  </a:cubicBezTo>
                  <a:cubicBezTo>
                    <a:pt x="8685" y="3156"/>
                    <a:pt x="8672" y="3155"/>
                    <a:pt x="8659" y="3155"/>
                  </a:cubicBezTo>
                  <a:close/>
                  <a:moveTo>
                    <a:pt x="10756" y="3176"/>
                  </a:moveTo>
                  <a:cubicBezTo>
                    <a:pt x="10649" y="3176"/>
                    <a:pt x="10565" y="3230"/>
                    <a:pt x="10546" y="3364"/>
                  </a:cubicBezTo>
                  <a:cubicBezTo>
                    <a:pt x="10500" y="3524"/>
                    <a:pt x="10568" y="3615"/>
                    <a:pt x="10705" y="3638"/>
                  </a:cubicBezTo>
                  <a:cubicBezTo>
                    <a:pt x="10739" y="3648"/>
                    <a:pt x="10769" y="3652"/>
                    <a:pt x="10797" y="3652"/>
                  </a:cubicBezTo>
                  <a:cubicBezTo>
                    <a:pt x="10901" y="3652"/>
                    <a:pt x="10966" y="3587"/>
                    <a:pt x="11002" y="3478"/>
                  </a:cubicBezTo>
                  <a:cubicBezTo>
                    <a:pt x="11025" y="3318"/>
                    <a:pt x="10979" y="3227"/>
                    <a:pt x="10819" y="3181"/>
                  </a:cubicBezTo>
                  <a:cubicBezTo>
                    <a:pt x="10798" y="3178"/>
                    <a:pt x="10777" y="3176"/>
                    <a:pt x="10756" y="3176"/>
                  </a:cubicBezTo>
                  <a:close/>
                  <a:moveTo>
                    <a:pt x="12915" y="3201"/>
                  </a:moveTo>
                  <a:cubicBezTo>
                    <a:pt x="12813" y="3201"/>
                    <a:pt x="12621" y="3306"/>
                    <a:pt x="12600" y="3410"/>
                  </a:cubicBezTo>
                  <a:cubicBezTo>
                    <a:pt x="12577" y="3501"/>
                    <a:pt x="12691" y="3684"/>
                    <a:pt x="12782" y="3729"/>
                  </a:cubicBezTo>
                  <a:cubicBezTo>
                    <a:pt x="12794" y="3732"/>
                    <a:pt x="12807" y="3733"/>
                    <a:pt x="12821" y="3733"/>
                  </a:cubicBezTo>
                  <a:cubicBezTo>
                    <a:pt x="12937" y="3733"/>
                    <a:pt x="13104" y="3649"/>
                    <a:pt x="13125" y="3547"/>
                  </a:cubicBezTo>
                  <a:cubicBezTo>
                    <a:pt x="13170" y="3433"/>
                    <a:pt x="13056" y="3250"/>
                    <a:pt x="12942" y="3204"/>
                  </a:cubicBezTo>
                  <a:cubicBezTo>
                    <a:pt x="12934" y="3202"/>
                    <a:pt x="12925" y="3201"/>
                    <a:pt x="12915" y="3201"/>
                  </a:cubicBezTo>
                  <a:close/>
                  <a:moveTo>
                    <a:pt x="15014" y="3223"/>
                  </a:moveTo>
                  <a:cubicBezTo>
                    <a:pt x="14895" y="3223"/>
                    <a:pt x="14785" y="3293"/>
                    <a:pt x="14745" y="3433"/>
                  </a:cubicBezTo>
                  <a:cubicBezTo>
                    <a:pt x="14700" y="3592"/>
                    <a:pt x="14791" y="3706"/>
                    <a:pt x="14951" y="3752"/>
                  </a:cubicBezTo>
                  <a:cubicBezTo>
                    <a:pt x="14979" y="3760"/>
                    <a:pt x="15005" y="3764"/>
                    <a:pt x="15030" y="3764"/>
                  </a:cubicBezTo>
                  <a:cubicBezTo>
                    <a:pt x="15148" y="3764"/>
                    <a:pt x="15233" y="3679"/>
                    <a:pt x="15270" y="3547"/>
                  </a:cubicBezTo>
                  <a:cubicBezTo>
                    <a:pt x="15316" y="3410"/>
                    <a:pt x="15225" y="3273"/>
                    <a:pt x="15065" y="3227"/>
                  </a:cubicBezTo>
                  <a:cubicBezTo>
                    <a:pt x="15048" y="3224"/>
                    <a:pt x="15031" y="3223"/>
                    <a:pt x="15014" y="3223"/>
                  </a:cubicBezTo>
                  <a:close/>
                  <a:moveTo>
                    <a:pt x="17070" y="3235"/>
                  </a:moveTo>
                  <a:cubicBezTo>
                    <a:pt x="17041" y="3235"/>
                    <a:pt x="17012" y="3243"/>
                    <a:pt x="16982" y="3273"/>
                  </a:cubicBezTo>
                  <a:cubicBezTo>
                    <a:pt x="16914" y="3318"/>
                    <a:pt x="16868" y="3364"/>
                    <a:pt x="16868" y="3433"/>
                  </a:cubicBezTo>
                  <a:cubicBezTo>
                    <a:pt x="16845" y="3524"/>
                    <a:pt x="16823" y="3570"/>
                    <a:pt x="16891" y="3661"/>
                  </a:cubicBezTo>
                  <a:cubicBezTo>
                    <a:pt x="16937" y="3706"/>
                    <a:pt x="16959" y="3775"/>
                    <a:pt x="17051" y="3775"/>
                  </a:cubicBezTo>
                  <a:cubicBezTo>
                    <a:pt x="17079" y="3784"/>
                    <a:pt x="17107" y="3790"/>
                    <a:pt x="17136" y="3790"/>
                  </a:cubicBezTo>
                  <a:cubicBezTo>
                    <a:pt x="17176" y="3790"/>
                    <a:pt x="17216" y="3779"/>
                    <a:pt x="17256" y="3752"/>
                  </a:cubicBezTo>
                  <a:cubicBezTo>
                    <a:pt x="17325" y="3706"/>
                    <a:pt x="17370" y="3661"/>
                    <a:pt x="17370" y="3570"/>
                  </a:cubicBezTo>
                  <a:cubicBezTo>
                    <a:pt x="17393" y="3501"/>
                    <a:pt x="17393" y="3455"/>
                    <a:pt x="17347" y="3387"/>
                  </a:cubicBezTo>
                  <a:cubicBezTo>
                    <a:pt x="17325" y="3318"/>
                    <a:pt x="17279" y="3273"/>
                    <a:pt x="17188" y="3250"/>
                  </a:cubicBezTo>
                  <a:cubicBezTo>
                    <a:pt x="17149" y="3250"/>
                    <a:pt x="17109" y="3235"/>
                    <a:pt x="17070" y="3235"/>
                  </a:cubicBezTo>
                  <a:close/>
                  <a:moveTo>
                    <a:pt x="3563" y="3519"/>
                  </a:moveTo>
                  <a:cubicBezTo>
                    <a:pt x="3465" y="3519"/>
                    <a:pt x="3375" y="3584"/>
                    <a:pt x="3356" y="3684"/>
                  </a:cubicBezTo>
                  <a:cubicBezTo>
                    <a:pt x="3333" y="3775"/>
                    <a:pt x="3401" y="3889"/>
                    <a:pt x="3493" y="3912"/>
                  </a:cubicBezTo>
                  <a:cubicBezTo>
                    <a:pt x="3513" y="3920"/>
                    <a:pt x="3534" y="3924"/>
                    <a:pt x="3555" y="3924"/>
                  </a:cubicBezTo>
                  <a:cubicBezTo>
                    <a:pt x="3645" y="3924"/>
                    <a:pt x="3725" y="3849"/>
                    <a:pt x="3744" y="3775"/>
                  </a:cubicBezTo>
                  <a:cubicBezTo>
                    <a:pt x="3766" y="3661"/>
                    <a:pt x="3698" y="3547"/>
                    <a:pt x="3607" y="3524"/>
                  </a:cubicBezTo>
                  <a:cubicBezTo>
                    <a:pt x="3592" y="3521"/>
                    <a:pt x="3577" y="3519"/>
                    <a:pt x="3563" y="3519"/>
                  </a:cubicBezTo>
                  <a:close/>
                  <a:moveTo>
                    <a:pt x="5624" y="3564"/>
                  </a:moveTo>
                  <a:cubicBezTo>
                    <a:pt x="5532" y="3564"/>
                    <a:pt x="5494" y="3615"/>
                    <a:pt x="5456" y="3729"/>
                  </a:cubicBezTo>
                  <a:cubicBezTo>
                    <a:pt x="5410" y="3843"/>
                    <a:pt x="5501" y="3958"/>
                    <a:pt x="5615" y="3980"/>
                  </a:cubicBezTo>
                  <a:cubicBezTo>
                    <a:pt x="5638" y="3984"/>
                    <a:pt x="5657" y="3986"/>
                    <a:pt x="5675" y="3986"/>
                  </a:cubicBezTo>
                  <a:cubicBezTo>
                    <a:pt x="5767" y="3986"/>
                    <a:pt x="5805" y="3935"/>
                    <a:pt x="5844" y="3821"/>
                  </a:cubicBezTo>
                  <a:cubicBezTo>
                    <a:pt x="5889" y="3684"/>
                    <a:pt x="5821" y="3592"/>
                    <a:pt x="5684" y="3570"/>
                  </a:cubicBezTo>
                  <a:cubicBezTo>
                    <a:pt x="5662" y="3566"/>
                    <a:pt x="5642" y="3564"/>
                    <a:pt x="5624" y="3564"/>
                  </a:cubicBezTo>
                  <a:close/>
                  <a:moveTo>
                    <a:pt x="7829" y="3565"/>
                  </a:moveTo>
                  <a:cubicBezTo>
                    <a:pt x="7722" y="3565"/>
                    <a:pt x="7598" y="3630"/>
                    <a:pt x="7578" y="3729"/>
                  </a:cubicBezTo>
                  <a:cubicBezTo>
                    <a:pt x="7533" y="3843"/>
                    <a:pt x="7624" y="4003"/>
                    <a:pt x="7738" y="4026"/>
                  </a:cubicBezTo>
                  <a:cubicBezTo>
                    <a:pt x="7750" y="4029"/>
                    <a:pt x="7763" y="4030"/>
                    <a:pt x="7776" y="4030"/>
                  </a:cubicBezTo>
                  <a:cubicBezTo>
                    <a:pt x="7868" y="4030"/>
                    <a:pt x="7992" y="3966"/>
                    <a:pt x="8012" y="3866"/>
                  </a:cubicBezTo>
                  <a:cubicBezTo>
                    <a:pt x="8058" y="3752"/>
                    <a:pt x="7966" y="3615"/>
                    <a:pt x="7875" y="3570"/>
                  </a:cubicBezTo>
                  <a:cubicBezTo>
                    <a:pt x="7860" y="3567"/>
                    <a:pt x="7845" y="3565"/>
                    <a:pt x="7829" y="3565"/>
                  </a:cubicBezTo>
                  <a:close/>
                  <a:moveTo>
                    <a:pt x="9872" y="3578"/>
                  </a:moveTo>
                  <a:cubicBezTo>
                    <a:pt x="9772" y="3578"/>
                    <a:pt x="9696" y="3648"/>
                    <a:pt x="9678" y="3775"/>
                  </a:cubicBezTo>
                  <a:cubicBezTo>
                    <a:pt x="9633" y="3912"/>
                    <a:pt x="9701" y="4003"/>
                    <a:pt x="9838" y="4049"/>
                  </a:cubicBezTo>
                  <a:cubicBezTo>
                    <a:pt x="9871" y="4058"/>
                    <a:pt x="9900" y="4063"/>
                    <a:pt x="9927" y="4063"/>
                  </a:cubicBezTo>
                  <a:cubicBezTo>
                    <a:pt x="10033" y="4063"/>
                    <a:pt x="10098" y="3993"/>
                    <a:pt x="10135" y="3866"/>
                  </a:cubicBezTo>
                  <a:cubicBezTo>
                    <a:pt x="10158" y="3729"/>
                    <a:pt x="10112" y="3638"/>
                    <a:pt x="9952" y="3592"/>
                  </a:cubicBezTo>
                  <a:cubicBezTo>
                    <a:pt x="9924" y="3583"/>
                    <a:pt x="9897" y="3578"/>
                    <a:pt x="9872" y="3578"/>
                  </a:cubicBezTo>
                  <a:close/>
                  <a:moveTo>
                    <a:pt x="12066" y="3612"/>
                  </a:moveTo>
                  <a:cubicBezTo>
                    <a:pt x="11949" y="3612"/>
                    <a:pt x="11778" y="3716"/>
                    <a:pt x="11778" y="3821"/>
                  </a:cubicBezTo>
                  <a:cubicBezTo>
                    <a:pt x="11755" y="3958"/>
                    <a:pt x="11869" y="4117"/>
                    <a:pt x="11961" y="4140"/>
                  </a:cubicBezTo>
                  <a:cubicBezTo>
                    <a:pt x="11971" y="4142"/>
                    <a:pt x="11981" y="4143"/>
                    <a:pt x="11992" y="4143"/>
                  </a:cubicBezTo>
                  <a:cubicBezTo>
                    <a:pt x="12109" y="4143"/>
                    <a:pt x="12282" y="4039"/>
                    <a:pt x="12303" y="3935"/>
                  </a:cubicBezTo>
                  <a:cubicBezTo>
                    <a:pt x="12326" y="3821"/>
                    <a:pt x="12212" y="3638"/>
                    <a:pt x="12098" y="3615"/>
                  </a:cubicBezTo>
                  <a:cubicBezTo>
                    <a:pt x="12088" y="3613"/>
                    <a:pt x="12077" y="3612"/>
                    <a:pt x="12066" y="3612"/>
                  </a:cubicBezTo>
                  <a:close/>
                  <a:moveTo>
                    <a:pt x="14126" y="3626"/>
                  </a:moveTo>
                  <a:cubicBezTo>
                    <a:pt x="14016" y="3626"/>
                    <a:pt x="13916" y="3711"/>
                    <a:pt x="13878" y="3843"/>
                  </a:cubicBezTo>
                  <a:cubicBezTo>
                    <a:pt x="13855" y="4003"/>
                    <a:pt x="13924" y="4117"/>
                    <a:pt x="14083" y="4163"/>
                  </a:cubicBezTo>
                  <a:cubicBezTo>
                    <a:pt x="14103" y="4166"/>
                    <a:pt x="14123" y="4167"/>
                    <a:pt x="14141" y="4167"/>
                  </a:cubicBezTo>
                  <a:cubicBezTo>
                    <a:pt x="14271" y="4167"/>
                    <a:pt x="14363" y="4097"/>
                    <a:pt x="14403" y="3958"/>
                  </a:cubicBezTo>
                  <a:cubicBezTo>
                    <a:pt x="14449" y="3798"/>
                    <a:pt x="14357" y="3684"/>
                    <a:pt x="14198" y="3638"/>
                  </a:cubicBezTo>
                  <a:cubicBezTo>
                    <a:pt x="14174" y="3630"/>
                    <a:pt x="14150" y="3626"/>
                    <a:pt x="14126" y="3626"/>
                  </a:cubicBezTo>
                  <a:close/>
                  <a:moveTo>
                    <a:pt x="16263" y="3646"/>
                  </a:moveTo>
                  <a:cubicBezTo>
                    <a:pt x="16218" y="3646"/>
                    <a:pt x="16178" y="3657"/>
                    <a:pt x="16138" y="3684"/>
                  </a:cubicBezTo>
                  <a:cubicBezTo>
                    <a:pt x="16069" y="3729"/>
                    <a:pt x="16046" y="3775"/>
                    <a:pt x="16024" y="3843"/>
                  </a:cubicBezTo>
                  <a:cubicBezTo>
                    <a:pt x="16001" y="3935"/>
                    <a:pt x="16001" y="4003"/>
                    <a:pt x="16046" y="4072"/>
                  </a:cubicBezTo>
                  <a:cubicBezTo>
                    <a:pt x="16092" y="4140"/>
                    <a:pt x="16138" y="4186"/>
                    <a:pt x="16229" y="4186"/>
                  </a:cubicBezTo>
                  <a:cubicBezTo>
                    <a:pt x="16255" y="4203"/>
                    <a:pt x="16278" y="4211"/>
                    <a:pt x="16300" y="4211"/>
                  </a:cubicBezTo>
                  <a:cubicBezTo>
                    <a:pt x="16336" y="4211"/>
                    <a:pt x="16369" y="4191"/>
                    <a:pt x="16412" y="4163"/>
                  </a:cubicBezTo>
                  <a:cubicBezTo>
                    <a:pt x="16503" y="4117"/>
                    <a:pt x="16526" y="4072"/>
                    <a:pt x="16549" y="3980"/>
                  </a:cubicBezTo>
                  <a:cubicBezTo>
                    <a:pt x="16571" y="3912"/>
                    <a:pt x="16571" y="3843"/>
                    <a:pt x="16526" y="3775"/>
                  </a:cubicBezTo>
                  <a:cubicBezTo>
                    <a:pt x="16480" y="3706"/>
                    <a:pt x="16434" y="3684"/>
                    <a:pt x="16366" y="3661"/>
                  </a:cubicBezTo>
                  <a:cubicBezTo>
                    <a:pt x="16328" y="3651"/>
                    <a:pt x="16294" y="3646"/>
                    <a:pt x="16263" y="3646"/>
                  </a:cubicBezTo>
                  <a:close/>
                  <a:moveTo>
                    <a:pt x="2680" y="3953"/>
                  </a:moveTo>
                  <a:cubicBezTo>
                    <a:pt x="2597" y="3953"/>
                    <a:pt x="2508" y="4018"/>
                    <a:pt x="2488" y="4117"/>
                  </a:cubicBezTo>
                  <a:cubicBezTo>
                    <a:pt x="2465" y="4209"/>
                    <a:pt x="2534" y="4323"/>
                    <a:pt x="2625" y="4346"/>
                  </a:cubicBezTo>
                  <a:cubicBezTo>
                    <a:pt x="2650" y="4355"/>
                    <a:pt x="2674" y="4360"/>
                    <a:pt x="2697" y="4360"/>
                  </a:cubicBezTo>
                  <a:cubicBezTo>
                    <a:pt x="2784" y="4360"/>
                    <a:pt x="2858" y="4298"/>
                    <a:pt x="2876" y="4209"/>
                  </a:cubicBezTo>
                  <a:cubicBezTo>
                    <a:pt x="2899" y="4094"/>
                    <a:pt x="2831" y="3980"/>
                    <a:pt x="2716" y="3958"/>
                  </a:cubicBezTo>
                  <a:cubicBezTo>
                    <a:pt x="2705" y="3955"/>
                    <a:pt x="2693" y="3953"/>
                    <a:pt x="2680" y="3953"/>
                  </a:cubicBezTo>
                  <a:close/>
                  <a:moveTo>
                    <a:pt x="4784" y="3975"/>
                  </a:moveTo>
                  <a:cubicBezTo>
                    <a:pt x="4696" y="3975"/>
                    <a:pt x="4626" y="4022"/>
                    <a:pt x="4588" y="4117"/>
                  </a:cubicBezTo>
                  <a:cubicBezTo>
                    <a:pt x="4565" y="4254"/>
                    <a:pt x="4611" y="4346"/>
                    <a:pt x="4725" y="4368"/>
                  </a:cubicBezTo>
                  <a:cubicBezTo>
                    <a:pt x="4754" y="4378"/>
                    <a:pt x="4782" y="4383"/>
                    <a:pt x="4806" y="4383"/>
                  </a:cubicBezTo>
                  <a:cubicBezTo>
                    <a:pt x="4898" y="4383"/>
                    <a:pt x="4958" y="4321"/>
                    <a:pt x="4976" y="4231"/>
                  </a:cubicBezTo>
                  <a:cubicBezTo>
                    <a:pt x="5022" y="4117"/>
                    <a:pt x="4953" y="4026"/>
                    <a:pt x="4839" y="3980"/>
                  </a:cubicBezTo>
                  <a:cubicBezTo>
                    <a:pt x="4820" y="3977"/>
                    <a:pt x="4802" y="3975"/>
                    <a:pt x="4784" y="3975"/>
                  </a:cubicBezTo>
                  <a:close/>
                  <a:moveTo>
                    <a:pt x="6946" y="3976"/>
                  </a:moveTo>
                  <a:cubicBezTo>
                    <a:pt x="6855" y="3976"/>
                    <a:pt x="6731" y="4041"/>
                    <a:pt x="6711" y="4140"/>
                  </a:cubicBezTo>
                  <a:cubicBezTo>
                    <a:pt x="6665" y="4231"/>
                    <a:pt x="6757" y="4391"/>
                    <a:pt x="6871" y="4437"/>
                  </a:cubicBezTo>
                  <a:cubicBezTo>
                    <a:pt x="6880" y="4439"/>
                    <a:pt x="6891" y="4440"/>
                    <a:pt x="6902" y="4440"/>
                  </a:cubicBezTo>
                  <a:cubicBezTo>
                    <a:pt x="6994" y="4440"/>
                    <a:pt x="7124" y="4359"/>
                    <a:pt x="7145" y="4277"/>
                  </a:cubicBezTo>
                  <a:cubicBezTo>
                    <a:pt x="7190" y="4186"/>
                    <a:pt x="7122" y="4003"/>
                    <a:pt x="6985" y="3980"/>
                  </a:cubicBezTo>
                  <a:cubicBezTo>
                    <a:pt x="6973" y="3977"/>
                    <a:pt x="6960" y="3976"/>
                    <a:pt x="6946" y="3976"/>
                  </a:cubicBezTo>
                  <a:close/>
                  <a:moveTo>
                    <a:pt x="8995" y="4012"/>
                  </a:moveTo>
                  <a:cubicBezTo>
                    <a:pt x="8891" y="4012"/>
                    <a:pt x="8829" y="4081"/>
                    <a:pt x="8811" y="4209"/>
                  </a:cubicBezTo>
                  <a:cubicBezTo>
                    <a:pt x="8765" y="4346"/>
                    <a:pt x="8811" y="4437"/>
                    <a:pt x="8971" y="4483"/>
                  </a:cubicBezTo>
                  <a:cubicBezTo>
                    <a:pt x="9004" y="4492"/>
                    <a:pt x="9034" y="4497"/>
                    <a:pt x="9062" y="4497"/>
                  </a:cubicBezTo>
                  <a:cubicBezTo>
                    <a:pt x="9167" y="4497"/>
                    <a:pt x="9231" y="4431"/>
                    <a:pt x="9267" y="4323"/>
                  </a:cubicBezTo>
                  <a:cubicBezTo>
                    <a:pt x="9290" y="4163"/>
                    <a:pt x="9245" y="4072"/>
                    <a:pt x="9085" y="4026"/>
                  </a:cubicBezTo>
                  <a:cubicBezTo>
                    <a:pt x="9052" y="4017"/>
                    <a:pt x="9022" y="4012"/>
                    <a:pt x="8995" y="4012"/>
                  </a:cubicBezTo>
                  <a:close/>
                  <a:moveTo>
                    <a:pt x="11199" y="4022"/>
                  </a:moveTo>
                  <a:cubicBezTo>
                    <a:pt x="11102" y="4022"/>
                    <a:pt x="10952" y="4106"/>
                    <a:pt x="10911" y="4209"/>
                  </a:cubicBezTo>
                  <a:cubicBezTo>
                    <a:pt x="10888" y="4300"/>
                    <a:pt x="10979" y="4505"/>
                    <a:pt x="11093" y="4551"/>
                  </a:cubicBezTo>
                  <a:cubicBezTo>
                    <a:pt x="11103" y="4553"/>
                    <a:pt x="11114" y="4554"/>
                    <a:pt x="11125" y="4554"/>
                  </a:cubicBezTo>
                  <a:cubicBezTo>
                    <a:pt x="11238" y="4554"/>
                    <a:pt x="11394" y="4450"/>
                    <a:pt x="11436" y="4346"/>
                  </a:cubicBezTo>
                  <a:cubicBezTo>
                    <a:pt x="11459" y="4254"/>
                    <a:pt x="11344" y="4049"/>
                    <a:pt x="11230" y="4026"/>
                  </a:cubicBezTo>
                  <a:cubicBezTo>
                    <a:pt x="11221" y="4024"/>
                    <a:pt x="11210" y="4022"/>
                    <a:pt x="11199" y="4022"/>
                  </a:cubicBezTo>
                  <a:close/>
                  <a:moveTo>
                    <a:pt x="13259" y="4035"/>
                  </a:moveTo>
                  <a:cubicBezTo>
                    <a:pt x="13141" y="4035"/>
                    <a:pt x="13047" y="4104"/>
                    <a:pt x="13011" y="4231"/>
                  </a:cubicBezTo>
                  <a:cubicBezTo>
                    <a:pt x="12988" y="4391"/>
                    <a:pt x="13056" y="4528"/>
                    <a:pt x="13193" y="4551"/>
                  </a:cubicBezTo>
                  <a:cubicBezTo>
                    <a:pt x="13226" y="4560"/>
                    <a:pt x="13258" y="4565"/>
                    <a:pt x="13288" y="4565"/>
                  </a:cubicBezTo>
                  <a:cubicBezTo>
                    <a:pt x="13405" y="4565"/>
                    <a:pt x="13499" y="4496"/>
                    <a:pt x="13536" y="4368"/>
                  </a:cubicBezTo>
                  <a:cubicBezTo>
                    <a:pt x="13581" y="4209"/>
                    <a:pt x="13490" y="4072"/>
                    <a:pt x="13353" y="4049"/>
                  </a:cubicBezTo>
                  <a:cubicBezTo>
                    <a:pt x="13320" y="4040"/>
                    <a:pt x="13289" y="4035"/>
                    <a:pt x="13259" y="4035"/>
                  </a:cubicBezTo>
                  <a:close/>
                  <a:moveTo>
                    <a:pt x="15412" y="4075"/>
                  </a:moveTo>
                  <a:cubicBezTo>
                    <a:pt x="15365" y="4075"/>
                    <a:pt x="15318" y="4102"/>
                    <a:pt x="15270" y="4117"/>
                  </a:cubicBezTo>
                  <a:cubicBezTo>
                    <a:pt x="15202" y="4163"/>
                    <a:pt x="15179" y="4209"/>
                    <a:pt x="15156" y="4300"/>
                  </a:cubicBezTo>
                  <a:cubicBezTo>
                    <a:pt x="15133" y="4368"/>
                    <a:pt x="15133" y="4437"/>
                    <a:pt x="15179" y="4505"/>
                  </a:cubicBezTo>
                  <a:cubicBezTo>
                    <a:pt x="15225" y="4574"/>
                    <a:pt x="15270" y="4597"/>
                    <a:pt x="15339" y="4619"/>
                  </a:cubicBezTo>
                  <a:cubicBezTo>
                    <a:pt x="15367" y="4629"/>
                    <a:pt x="15396" y="4634"/>
                    <a:pt x="15426" y="4634"/>
                  </a:cubicBezTo>
                  <a:cubicBezTo>
                    <a:pt x="15468" y="4634"/>
                    <a:pt x="15514" y="4623"/>
                    <a:pt x="15567" y="4597"/>
                  </a:cubicBezTo>
                  <a:cubicBezTo>
                    <a:pt x="15613" y="4551"/>
                    <a:pt x="15658" y="4505"/>
                    <a:pt x="15681" y="4437"/>
                  </a:cubicBezTo>
                  <a:cubicBezTo>
                    <a:pt x="15704" y="4346"/>
                    <a:pt x="15681" y="4277"/>
                    <a:pt x="15636" y="4209"/>
                  </a:cubicBezTo>
                  <a:cubicBezTo>
                    <a:pt x="15613" y="4140"/>
                    <a:pt x="15544" y="4094"/>
                    <a:pt x="15476" y="4094"/>
                  </a:cubicBezTo>
                  <a:cubicBezTo>
                    <a:pt x="15455" y="4080"/>
                    <a:pt x="15433" y="4075"/>
                    <a:pt x="15412" y="4075"/>
                  </a:cubicBezTo>
                  <a:close/>
                  <a:moveTo>
                    <a:pt x="17524" y="4083"/>
                  </a:moveTo>
                  <a:cubicBezTo>
                    <a:pt x="17402" y="4083"/>
                    <a:pt x="17271" y="4168"/>
                    <a:pt x="17233" y="4300"/>
                  </a:cubicBezTo>
                  <a:cubicBezTo>
                    <a:pt x="17211" y="4368"/>
                    <a:pt x="17211" y="4437"/>
                    <a:pt x="17256" y="4505"/>
                  </a:cubicBezTo>
                  <a:cubicBezTo>
                    <a:pt x="17302" y="4597"/>
                    <a:pt x="17370" y="4619"/>
                    <a:pt x="17439" y="4665"/>
                  </a:cubicBezTo>
                  <a:cubicBezTo>
                    <a:pt x="17452" y="4672"/>
                    <a:pt x="17473" y="4675"/>
                    <a:pt x="17498" y="4675"/>
                  </a:cubicBezTo>
                  <a:cubicBezTo>
                    <a:pt x="17557" y="4675"/>
                    <a:pt x="17635" y="4658"/>
                    <a:pt x="17667" y="4642"/>
                  </a:cubicBezTo>
                  <a:cubicBezTo>
                    <a:pt x="17713" y="4597"/>
                    <a:pt x="17804" y="4505"/>
                    <a:pt x="17804" y="4460"/>
                  </a:cubicBezTo>
                  <a:cubicBezTo>
                    <a:pt x="17850" y="4300"/>
                    <a:pt x="17758" y="4140"/>
                    <a:pt x="17599" y="4094"/>
                  </a:cubicBezTo>
                  <a:cubicBezTo>
                    <a:pt x="17575" y="4087"/>
                    <a:pt x="17549" y="4083"/>
                    <a:pt x="17524" y="4083"/>
                  </a:cubicBezTo>
                  <a:close/>
                  <a:moveTo>
                    <a:pt x="1827" y="4364"/>
                  </a:moveTo>
                  <a:cubicBezTo>
                    <a:pt x="1729" y="4364"/>
                    <a:pt x="1641" y="4426"/>
                    <a:pt x="1621" y="4505"/>
                  </a:cubicBezTo>
                  <a:cubicBezTo>
                    <a:pt x="1598" y="4619"/>
                    <a:pt x="1667" y="4734"/>
                    <a:pt x="1758" y="4756"/>
                  </a:cubicBezTo>
                  <a:cubicBezTo>
                    <a:pt x="1773" y="4759"/>
                    <a:pt x="1788" y="4761"/>
                    <a:pt x="1803" y="4761"/>
                  </a:cubicBezTo>
                  <a:cubicBezTo>
                    <a:pt x="1900" y="4761"/>
                    <a:pt x="1989" y="4699"/>
                    <a:pt x="2009" y="4619"/>
                  </a:cubicBezTo>
                  <a:cubicBezTo>
                    <a:pt x="2032" y="4505"/>
                    <a:pt x="1963" y="4391"/>
                    <a:pt x="1872" y="4368"/>
                  </a:cubicBezTo>
                  <a:cubicBezTo>
                    <a:pt x="1857" y="4365"/>
                    <a:pt x="1842" y="4364"/>
                    <a:pt x="1827" y="4364"/>
                  </a:cubicBezTo>
                  <a:close/>
                  <a:moveTo>
                    <a:pt x="3941" y="4386"/>
                  </a:moveTo>
                  <a:cubicBezTo>
                    <a:pt x="3853" y="4386"/>
                    <a:pt x="3786" y="4436"/>
                    <a:pt x="3766" y="4551"/>
                  </a:cubicBezTo>
                  <a:cubicBezTo>
                    <a:pt x="3721" y="4665"/>
                    <a:pt x="3789" y="4756"/>
                    <a:pt x="3903" y="4779"/>
                  </a:cubicBezTo>
                  <a:cubicBezTo>
                    <a:pt x="3928" y="4789"/>
                    <a:pt x="3951" y="4794"/>
                    <a:pt x="3973" y="4794"/>
                  </a:cubicBezTo>
                  <a:cubicBezTo>
                    <a:pt x="4054" y="4794"/>
                    <a:pt x="4119" y="4732"/>
                    <a:pt x="4154" y="4642"/>
                  </a:cubicBezTo>
                  <a:cubicBezTo>
                    <a:pt x="4177" y="4528"/>
                    <a:pt x="4132" y="4414"/>
                    <a:pt x="3995" y="4391"/>
                  </a:cubicBezTo>
                  <a:cubicBezTo>
                    <a:pt x="3976" y="4388"/>
                    <a:pt x="3958" y="4386"/>
                    <a:pt x="3941" y="4386"/>
                  </a:cubicBezTo>
                  <a:close/>
                  <a:moveTo>
                    <a:pt x="6063" y="4379"/>
                  </a:moveTo>
                  <a:cubicBezTo>
                    <a:pt x="5973" y="4379"/>
                    <a:pt x="5862" y="4457"/>
                    <a:pt x="5844" y="4551"/>
                  </a:cubicBezTo>
                  <a:cubicBezTo>
                    <a:pt x="5798" y="4642"/>
                    <a:pt x="5889" y="4802"/>
                    <a:pt x="5980" y="4825"/>
                  </a:cubicBezTo>
                  <a:cubicBezTo>
                    <a:pt x="6001" y="4833"/>
                    <a:pt x="6023" y="4837"/>
                    <a:pt x="6046" y="4837"/>
                  </a:cubicBezTo>
                  <a:cubicBezTo>
                    <a:pt x="6148" y="4837"/>
                    <a:pt x="6263" y="4759"/>
                    <a:pt x="6300" y="4665"/>
                  </a:cubicBezTo>
                  <a:cubicBezTo>
                    <a:pt x="6323" y="4574"/>
                    <a:pt x="6232" y="4414"/>
                    <a:pt x="6117" y="4391"/>
                  </a:cubicBezTo>
                  <a:cubicBezTo>
                    <a:pt x="6101" y="4383"/>
                    <a:pt x="6082" y="4379"/>
                    <a:pt x="6063" y="4379"/>
                  </a:cubicBezTo>
                  <a:close/>
                  <a:moveTo>
                    <a:pt x="8211" y="4432"/>
                  </a:moveTo>
                  <a:cubicBezTo>
                    <a:pt x="8098" y="4432"/>
                    <a:pt x="8006" y="4497"/>
                    <a:pt x="7966" y="4597"/>
                  </a:cubicBezTo>
                  <a:cubicBezTo>
                    <a:pt x="7943" y="4734"/>
                    <a:pt x="7989" y="4871"/>
                    <a:pt x="8126" y="4893"/>
                  </a:cubicBezTo>
                  <a:cubicBezTo>
                    <a:pt x="8155" y="4903"/>
                    <a:pt x="8183" y="4907"/>
                    <a:pt x="8211" y="4907"/>
                  </a:cubicBezTo>
                  <a:cubicBezTo>
                    <a:pt x="8315" y="4907"/>
                    <a:pt x="8405" y="4842"/>
                    <a:pt x="8423" y="4734"/>
                  </a:cubicBezTo>
                  <a:cubicBezTo>
                    <a:pt x="8468" y="4597"/>
                    <a:pt x="8400" y="4483"/>
                    <a:pt x="8263" y="4437"/>
                  </a:cubicBezTo>
                  <a:cubicBezTo>
                    <a:pt x="8245" y="4434"/>
                    <a:pt x="8228" y="4432"/>
                    <a:pt x="8211" y="4432"/>
                  </a:cubicBezTo>
                  <a:close/>
                  <a:moveTo>
                    <a:pt x="10363" y="4414"/>
                  </a:moveTo>
                  <a:cubicBezTo>
                    <a:pt x="10317" y="4460"/>
                    <a:pt x="10249" y="4437"/>
                    <a:pt x="10203" y="4460"/>
                  </a:cubicBezTo>
                  <a:cubicBezTo>
                    <a:pt x="10135" y="4483"/>
                    <a:pt x="10089" y="4551"/>
                    <a:pt x="10043" y="4619"/>
                  </a:cubicBezTo>
                  <a:cubicBezTo>
                    <a:pt x="10021" y="4642"/>
                    <a:pt x="10066" y="4711"/>
                    <a:pt x="10066" y="4779"/>
                  </a:cubicBezTo>
                  <a:cubicBezTo>
                    <a:pt x="10089" y="4871"/>
                    <a:pt x="10180" y="4893"/>
                    <a:pt x="10226" y="4939"/>
                  </a:cubicBezTo>
                  <a:cubicBezTo>
                    <a:pt x="10239" y="4946"/>
                    <a:pt x="10255" y="4948"/>
                    <a:pt x="10271" y="4948"/>
                  </a:cubicBezTo>
                  <a:cubicBezTo>
                    <a:pt x="10312" y="4948"/>
                    <a:pt x="10360" y="4932"/>
                    <a:pt x="10409" y="4916"/>
                  </a:cubicBezTo>
                  <a:cubicBezTo>
                    <a:pt x="10477" y="4893"/>
                    <a:pt x="10523" y="4802"/>
                    <a:pt x="10568" y="4756"/>
                  </a:cubicBezTo>
                  <a:cubicBezTo>
                    <a:pt x="10546" y="4688"/>
                    <a:pt x="10568" y="4619"/>
                    <a:pt x="10523" y="4551"/>
                  </a:cubicBezTo>
                  <a:cubicBezTo>
                    <a:pt x="10477" y="4483"/>
                    <a:pt x="10409" y="4483"/>
                    <a:pt x="10363" y="4414"/>
                  </a:cubicBezTo>
                  <a:close/>
                  <a:moveTo>
                    <a:pt x="12425" y="4446"/>
                  </a:moveTo>
                  <a:cubicBezTo>
                    <a:pt x="12319" y="4446"/>
                    <a:pt x="12225" y="4515"/>
                    <a:pt x="12189" y="4642"/>
                  </a:cubicBezTo>
                  <a:cubicBezTo>
                    <a:pt x="12143" y="4802"/>
                    <a:pt x="12212" y="4939"/>
                    <a:pt x="12372" y="4962"/>
                  </a:cubicBezTo>
                  <a:cubicBezTo>
                    <a:pt x="12404" y="4971"/>
                    <a:pt x="12436" y="4976"/>
                    <a:pt x="12466" y="4976"/>
                  </a:cubicBezTo>
                  <a:cubicBezTo>
                    <a:pt x="12583" y="4976"/>
                    <a:pt x="12678" y="4906"/>
                    <a:pt x="12714" y="4779"/>
                  </a:cubicBezTo>
                  <a:cubicBezTo>
                    <a:pt x="12737" y="4619"/>
                    <a:pt x="12668" y="4483"/>
                    <a:pt x="12509" y="4460"/>
                  </a:cubicBezTo>
                  <a:cubicBezTo>
                    <a:pt x="12481" y="4450"/>
                    <a:pt x="12453" y="4446"/>
                    <a:pt x="12425" y="4446"/>
                  </a:cubicBezTo>
                  <a:close/>
                  <a:moveTo>
                    <a:pt x="14523" y="4490"/>
                  </a:moveTo>
                  <a:cubicBezTo>
                    <a:pt x="14483" y="4490"/>
                    <a:pt x="14443" y="4501"/>
                    <a:pt x="14403" y="4528"/>
                  </a:cubicBezTo>
                  <a:cubicBezTo>
                    <a:pt x="14335" y="4574"/>
                    <a:pt x="14312" y="4619"/>
                    <a:pt x="14289" y="4688"/>
                  </a:cubicBezTo>
                  <a:cubicBezTo>
                    <a:pt x="14266" y="4756"/>
                    <a:pt x="14266" y="4825"/>
                    <a:pt x="14312" y="4916"/>
                  </a:cubicBezTo>
                  <a:cubicBezTo>
                    <a:pt x="14357" y="4962"/>
                    <a:pt x="14403" y="5008"/>
                    <a:pt x="14472" y="5030"/>
                  </a:cubicBezTo>
                  <a:cubicBezTo>
                    <a:pt x="14509" y="5040"/>
                    <a:pt x="14539" y="5045"/>
                    <a:pt x="14568" y="5045"/>
                  </a:cubicBezTo>
                  <a:cubicBezTo>
                    <a:pt x="14608" y="5045"/>
                    <a:pt x="14646" y="5034"/>
                    <a:pt x="14700" y="5008"/>
                  </a:cubicBezTo>
                  <a:cubicBezTo>
                    <a:pt x="14768" y="4962"/>
                    <a:pt x="14791" y="4916"/>
                    <a:pt x="14814" y="4825"/>
                  </a:cubicBezTo>
                  <a:cubicBezTo>
                    <a:pt x="14837" y="4756"/>
                    <a:pt x="14837" y="4688"/>
                    <a:pt x="14791" y="4619"/>
                  </a:cubicBezTo>
                  <a:cubicBezTo>
                    <a:pt x="14745" y="4551"/>
                    <a:pt x="14700" y="4528"/>
                    <a:pt x="14608" y="4505"/>
                  </a:cubicBezTo>
                  <a:cubicBezTo>
                    <a:pt x="14580" y="4496"/>
                    <a:pt x="14552" y="4490"/>
                    <a:pt x="14523" y="4490"/>
                  </a:cubicBezTo>
                  <a:close/>
                  <a:moveTo>
                    <a:pt x="16710" y="4495"/>
                  </a:moveTo>
                  <a:cubicBezTo>
                    <a:pt x="16581" y="4495"/>
                    <a:pt x="16428" y="4595"/>
                    <a:pt x="16389" y="4711"/>
                  </a:cubicBezTo>
                  <a:cubicBezTo>
                    <a:pt x="16366" y="4825"/>
                    <a:pt x="16480" y="5030"/>
                    <a:pt x="16594" y="5076"/>
                  </a:cubicBezTo>
                  <a:cubicBezTo>
                    <a:pt x="16615" y="5083"/>
                    <a:pt x="16638" y="5086"/>
                    <a:pt x="16661" y="5086"/>
                  </a:cubicBezTo>
                  <a:cubicBezTo>
                    <a:pt x="16790" y="5086"/>
                    <a:pt x="16944" y="4987"/>
                    <a:pt x="16982" y="4871"/>
                  </a:cubicBezTo>
                  <a:cubicBezTo>
                    <a:pt x="17028" y="4756"/>
                    <a:pt x="16891" y="4528"/>
                    <a:pt x="16777" y="4505"/>
                  </a:cubicBezTo>
                  <a:cubicBezTo>
                    <a:pt x="16756" y="4498"/>
                    <a:pt x="16733" y="4495"/>
                    <a:pt x="16710" y="4495"/>
                  </a:cubicBezTo>
                  <a:close/>
                  <a:moveTo>
                    <a:pt x="3058" y="4788"/>
                  </a:moveTo>
                  <a:cubicBezTo>
                    <a:pt x="2977" y="4788"/>
                    <a:pt x="2917" y="4849"/>
                    <a:pt x="2899" y="4939"/>
                  </a:cubicBezTo>
                  <a:cubicBezTo>
                    <a:pt x="2853" y="5053"/>
                    <a:pt x="2922" y="5167"/>
                    <a:pt x="3036" y="5190"/>
                  </a:cubicBezTo>
                  <a:cubicBezTo>
                    <a:pt x="3055" y="5194"/>
                    <a:pt x="3073" y="5196"/>
                    <a:pt x="3091" y="5196"/>
                  </a:cubicBezTo>
                  <a:cubicBezTo>
                    <a:pt x="3185" y="5196"/>
                    <a:pt x="3268" y="5145"/>
                    <a:pt x="3287" y="5030"/>
                  </a:cubicBezTo>
                  <a:cubicBezTo>
                    <a:pt x="3310" y="4916"/>
                    <a:pt x="3264" y="4825"/>
                    <a:pt x="3127" y="4802"/>
                  </a:cubicBezTo>
                  <a:cubicBezTo>
                    <a:pt x="3103" y="4792"/>
                    <a:pt x="3080" y="4788"/>
                    <a:pt x="3058" y="4788"/>
                  </a:cubicBezTo>
                  <a:close/>
                  <a:moveTo>
                    <a:pt x="5237" y="4821"/>
                  </a:moveTo>
                  <a:cubicBezTo>
                    <a:pt x="5131" y="4821"/>
                    <a:pt x="5019" y="4905"/>
                    <a:pt x="4999" y="5008"/>
                  </a:cubicBezTo>
                  <a:cubicBezTo>
                    <a:pt x="4976" y="5099"/>
                    <a:pt x="5067" y="5259"/>
                    <a:pt x="5159" y="5281"/>
                  </a:cubicBezTo>
                  <a:cubicBezTo>
                    <a:pt x="5171" y="5283"/>
                    <a:pt x="5183" y="5284"/>
                    <a:pt x="5195" y="5284"/>
                  </a:cubicBezTo>
                  <a:cubicBezTo>
                    <a:pt x="5319" y="5284"/>
                    <a:pt x="5435" y="5182"/>
                    <a:pt x="5456" y="5099"/>
                  </a:cubicBezTo>
                  <a:cubicBezTo>
                    <a:pt x="5478" y="5008"/>
                    <a:pt x="5387" y="4848"/>
                    <a:pt x="5273" y="4825"/>
                  </a:cubicBezTo>
                  <a:cubicBezTo>
                    <a:pt x="5261" y="4823"/>
                    <a:pt x="5249" y="4821"/>
                    <a:pt x="5237" y="4821"/>
                  </a:cubicBezTo>
                  <a:close/>
                  <a:moveTo>
                    <a:pt x="7311" y="4833"/>
                  </a:moveTo>
                  <a:cubicBezTo>
                    <a:pt x="7213" y="4833"/>
                    <a:pt x="7135" y="4895"/>
                    <a:pt x="7099" y="4985"/>
                  </a:cubicBezTo>
                  <a:cubicBezTo>
                    <a:pt x="7053" y="5122"/>
                    <a:pt x="7122" y="5259"/>
                    <a:pt x="7259" y="5304"/>
                  </a:cubicBezTo>
                  <a:cubicBezTo>
                    <a:pt x="7287" y="5314"/>
                    <a:pt x="7316" y="5318"/>
                    <a:pt x="7343" y="5318"/>
                  </a:cubicBezTo>
                  <a:cubicBezTo>
                    <a:pt x="7448" y="5318"/>
                    <a:pt x="7537" y="5253"/>
                    <a:pt x="7555" y="5144"/>
                  </a:cubicBezTo>
                  <a:cubicBezTo>
                    <a:pt x="7601" y="5008"/>
                    <a:pt x="7533" y="4893"/>
                    <a:pt x="7396" y="4848"/>
                  </a:cubicBezTo>
                  <a:cubicBezTo>
                    <a:pt x="7366" y="4838"/>
                    <a:pt x="7338" y="4833"/>
                    <a:pt x="7311" y="4833"/>
                  </a:cubicBezTo>
                  <a:close/>
                  <a:moveTo>
                    <a:pt x="9541" y="4825"/>
                  </a:moveTo>
                  <a:cubicBezTo>
                    <a:pt x="9518" y="4848"/>
                    <a:pt x="9490" y="4848"/>
                    <a:pt x="9458" y="4848"/>
                  </a:cubicBezTo>
                  <a:cubicBezTo>
                    <a:pt x="9427" y="4848"/>
                    <a:pt x="9393" y="4848"/>
                    <a:pt x="9359" y="4871"/>
                  </a:cubicBezTo>
                  <a:cubicBezTo>
                    <a:pt x="9290" y="4916"/>
                    <a:pt x="9267" y="4985"/>
                    <a:pt x="9222" y="5030"/>
                  </a:cubicBezTo>
                  <a:cubicBezTo>
                    <a:pt x="9245" y="5076"/>
                    <a:pt x="9222" y="5144"/>
                    <a:pt x="9245" y="5190"/>
                  </a:cubicBezTo>
                  <a:cubicBezTo>
                    <a:pt x="9267" y="5281"/>
                    <a:pt x="9336" y="5304"/>
                    <a:pt x="9404" y="5350"/>
                  </a:cubicBezTo>
                  <a:cubicBezTo>
                    <a:pt x="9411" y="5357"/>
                    <a:pt x="9424" y="5359"/>
                    <a:pt x="9439" y="5359"/>
                  </a:cubicBezTo>
                  <a:cubicBezTo>
                    <a:pt x="9477" y="5359"/>
                    <a:pt x="9532" y="5343"/>
                    <a:pt x="9564" y="5327"/>
                  </a:cubicBezTo>
                  <a:cubicBezTo>
                    <a:pt x="9655" y="5304"/>
                    <a:pt x="9678" y="5236"/>
                    <a:pt x="9724" y="5167"/>
                  </a:cubicBezTo>
                  <a:cubicBezTo>
                    <a:pt x="9747" y="5122"/>
                    <a:pt x="9724" y="5053"/>
                    <a:pt x="9701" y="5008"/>
                  </a:cubicBezTo>
                  <a:cubicBezTo>
                    <a:pt x="9678" y="4916"/>
                    <a:pt x="9587" y="4893"/>
                    <a:pt x="9541" y="4825"/>
                  </a:cubicBezTo>
                  <a:close/>
                  <a:moveTo>
                    <a:pt x="11581" y="4867"/>
                  </a:moveTo>
                  <a:cubicBezTo>
                    <a:pt x="11469" y="4867"/>
                    <a:pt x="11319" y="4955"/>
                    <a:pt x="11299" y="5099"/>
                  </a:cubicBezTo>
                  <a:cubicBezTo>
                    <a:pt x="11276" y="5236"/>
                    <a:pt x="11367" y="5373"/>
                    <a:pt x="11504" y="5418"/>
                  </a:cubicBezTo>
                  <a:cubicBezTo>
                    <a:pt x="11524" y="5421"/>
                    <a:pt x="11544" y="5423"/>
                    <a:pt x="11563" y="5423"/>
                  </a:cubicBezTo>
                  <a:cubicBezTo>
                    <a:pt x="11697" y="5423"/>
                    <a:pt x="11807" y="5353"/>
                    <a:pt x="11847" y="5213"/>
                  </a:cubicBezTo>
                  <a:cubicBezTo>
                    <a:pt x="11869" y="5053"/>
                    <a:pt x="11778" y="4939"/>
                    <a:pt x="11618" y="4871"/>
                  </a:cubicBezTo>
                  <a:cubicBezTo>
                    <a:pt x="11607" y="4868"/>
                    <a:pt x="11594" y="4867"/>
                    <a:pt x="11581" y="4867"/>
                  </a:cubicBezTo>
                  <a:close/>
                  <a:moveTo>
                    <a:pt x="13692" y="4901"/>
                  </a:moveTo>
                  <a:cubicBezTo>
                    <a:pt x="13654" y="4901"/>
                    <a:pt x="13621" y="4912"/>
                    <a:pt x="13581" y="4939"/>
                  </a:cubicBezTo>
                  <a:cubicBezTo>
                    <a:pt x="13513" y="4985"/>
                    <a:pt x="13467" y="5030"/>
                    <a:pt x="13444" y="5099"/>
                  </a:cubicBezTo>
                  <a:cubicBezTo>
                    <a:pt x="13444" y="5167"/>
                    <a:pt x="13422" y="5236"/>
                    <a:pt x="13467" y="5327"/>
                  </a:cubicBezTo>
                  <a:cubicBezTo>
                    <a:pt x="13513" y="5396"/>
                    <a:pt x="13581" y="5418"/>
                    <a:pt x="13650" y="5441"/>
                  </a:cubicBezTo>
                  <a:cubicBezTo>
                    <a:pt x="13678" y="5451"/>
                    <a:pt x="13707" y="5456"/>
                    <a:pt x="13735" y="5456"/>
                  </a:cubicBezTo>
                  <a:cubicBezTo>
                    <a:pt x="13775" y="5456"/>
                    <a:pt x="13815" y="5445"/>
                    <a:pt x="13855" y="5418"/>
                  </a:cubicBezTo>
                  <a:cubicBezTo>
                    <a:pt x="13924" y="5373"/>
                    <a:pt x="13969" y="5327"/>
                    <a:pt x="13969" y="5236"/>
                  </a:cubicBezTo>
                  <a:cubicBezTo>
                    <a:pt x="14015" y="5167"/>
                    <a:pt x="13992" y="5099"/>
                    <a:pt x="13947" y="5030"/>
                  </a:cubicBezTo>
                  <a:cubicBezTo>
                    <a:pt x="13924" y="4962"/>
                    <a:pt x="13855" y="4939"/>
                    <a:pt x="13787" y="4916"/>
                  </a:cubicBezTo>
                  <a:cubicBezTo>
                    <a:pt x="13749" y="4907"/>
                    <a:pt x="13719" y="4901"/>
                    <a:pt x="13692" y="4901"/>
                  </a:cubicBezTo>
                  <a:close/>
                  <a:moveTo>
                    <a:pt x="15873" y="4890"/>
                  </a:moveTo>
                  <a:cubicBezTo>
                    <a:pt x="15738" y="4890"/>
                    <a:pt x="15563" y="4997"/>
                    <a:pt x="15521" y="5122"/>
                  </a:cubicBezTo>
                  <a:cubicBezTo>
                    <a:pt x="15499" y="5236"/>
                    <a:pt x="15613" y="5441"/>
                    <a:pt x="15750" y="5487"/>
                  </a:cubicBezTo>
                  <a:cubicBezTo>
                    <a:pt x="15762" y="5489"/>
                    <a:pt x="15774" y="5490"/>
                    <a:pt x="15787" y="5490"/>
                  </a:cubicBezTo>
                  <a:cubicBezTo>
                    <a:pt x="15921" y="5490"/>
                    <a:pt x="16094" y="5384"/>
                    <a:pt x="16115" y="5259"/>
                  </a:cubicBezTo>
                  <a:cubicBezTo>
                    <a:pt x="16138" y="5144"/>
                    <a:pt x="16024" y="4939"/>
                    <a:pt x="15910" y="4893"/>
                  </a:cubicBezTo>
                  <a:cubicBezTo>
                    <a:pt x="15898" y="4891"/>
                    <a:pt x="15885" y="4890"/>
                    <a:pt x="15873" y="4890"/>
                  </a:cubicBezTo>
                  <a:close/>
                  <a:moveTo>
                    <a:pt x="17949" y="4950"/>
                  </a:moveTo>
                  <a:cubicBezTo>
                    <a:pt x="17820" y="4950"/>
                    <a:pt x="17705" y="5035"/>
                    <a:pt x="17667" y="5167"/>
                  </a:cubicBezTo>
                  <a:cubicBezTo>
                    <a:pt x="17621" y="5327"/>
                    <a:pt x="17713" y="5510"/>
                    <a:pt x="17872" y="5532"/>
                  </a:cubicBezTo>
                  <a:cubicBezTo>
                    <a:pt x="17900" y="5540"/>
                    <a:pt x="17929" y="5544"/>
                    <a:pt x="17957" y="5544"/>
                  </a:cubicBezTo>
                  <a:cubicBezTo>
                    <a:pt x="18091" y="5544"/>
                    <a:pt x="18219" y="5459"/>
                    <a:pt x="18238" y="5327"/>
                  </a:cubicBezTo>
                  <a:cubicBezTo>
                    <a:pt x="18283" y="5167"/>
                    <a:pt x="18192" y="5008"/>
                    <a:pt x="18032" y="4962"/>
                  </a:cubicBezTo>
                  <a:cubicBezTo>
                    <a:pt x="18004" y="4954"/>
                    <a:pt x="17977" y="4950"/>
                    <a:pt x="17949" y="4950"/>
                  </a:cubicBezTo>
                  <a:close/>
                  <a:moveTo>
                    <a:pt x="2232" y="5186"/>
                  </a:moveTo>
                  <a:cubicBezTo>
                    <a:pt x="2123" y="5186"/>
                    <a:pt x="2052" y="5250"/>
                    <a:pt x="2032" y="5350"/>
                  </a:cubicBezTo>
                  <a:cubicBezTo>
                    <a:pt x="2009" y="5464"/>
                    <a:pt x="2055" y="5555"/>
                    <a:pt x="2169" y="5601"/>
                  </a:cubicBezTo>
                  <a:cubicBezTo>
                    <a:pt x="2183" y="5604"/>
                    <a:pt x="2198" y="5605"/>
                    <a:pt x="2213" y="5605"/>
                  </a:cubicBezTo>
                  <a:cubicBezTo>
                    <a:pt x="2311" y="5605"/>
                    <a:pt x="2400" y="5541"/>
                    <a:pt x="2420" y="5441"/>
                  </a:cubicBezTo>
                  <a:cubicBezTo>
                    <a:pt x="2443" y="5327"/>
                    <a:pt x="2397" y="5236"/>
                    <a:pt x="2283" y="5190"/>
                  </a:cubicBezTo>
                  <a:cubicBezTo>
                    <a:pt x="2265" y="5187"/>
                    <a:pt x="2248" y="5186"/>
                    <a:pt x="2232" y="5186"/>
                  </a:cubicBezTo>
                  <a:close/>
                  <a:moveTo>
                    <a:pt x="4365" y="5224"/>
                  </a:moveTo>
                  <a:cubicBezTo>
                    <a:pt x="4268" y="5224"/>
                    <a:pt x="4169" y="5302"/>
                    <a:pt x="4132" y="5396"/>
                  </a:cubicBezTo>
                  <a:cubicBezTo>
                    <a:pt x="4109" y="5487"/>
                    <a:pt x="4177" y="5647"/>
                    <a:pt x="4291" y="5692"/>
                  </a:cubicBezTo>
                  <a:cubicBezTo>
                    <a:pt x="4303" y="5695"/>
                    <a:pt x="4316" y="5697"/>
                    <a:pt x="4329" y="5697"/>
                  </a:cubicBezTo>
                  <a:cubicBezTo>
                    <a:pt x="4421" y="5697"/>
                    <a:pt x="4548" y="5629"/>
                    <a:pt x="4588" y="5510"/>
                  </a:cubicBezTo>
                  <a:cubicBezTo>
                    <a:pt x="4611" y="5418"/>
                    <a:pt x="4520" y="5259"/>
                    <a:pt x="4428" y="5236"/>
                  </a:cubicBezTo>
                  <a:cubicBezTo>
                    <a:pt x="4408" y="5228"/>
                    <a:pt x="4387" y="5224"/>
                    <a:pt x="4365" y="5224"/>
                  </a:cubicBezTo>
                  <a:close/>
                  <a:moveTo>
                    <a:pt x="6457" y="5230"/>
                  </a:moveTo>
                  <a:cubicBezTo>
                    <a:pt x="6341" y="5230"/>
                    <a:pt x="6270" y="5284"/>
                    <a:pt x="6232" y="5418"/>
                  </a:cubicBezTo>
                  <a:cubicBezTo>
                    <a:pt x="6209" y="5578"/>
                    <a:pt x="6254" y="5669"/>
                    <a:pt x="6414" y="5692"/>
                  </a:cubicBezTo>
                  <a:cubicBezTo>
                    <a:pt x="6448" y="5702"/>
                    <a:pt x="6478" y="5706"/>
                    <a:pt x="6505" y="5706"/>
                  </a:cubicBezTo>
                  <a:cubicBezTo>
                    <a:pt x="6609" y="5706"/>
                    <a:pt x="6670" y="5641"/>
                    <a:pt x="6688" y="5532"/>
                  </a:cubicBezTo>
                  <a:cubicBezTo>
                    <a:pt x="6734" y="5373"/>
                    <a:pt x="6665" y="5281"/>
                    <a:pt x="6528" y="5236"/>
                  </a:cubicBezTo>
                  <a:cubicBezTo>
                    <a:pt x="6503" y="5232"/>
                    <a:pt x="6479" y="5230"/>
                    <a:pt x="6457" y="5230"/>
                  </a:cubicBezTo>
                  <a:close/>
                  <a:moveTo>
                    <a:pt x="18877" y="5715"/>
                  </a:moveTo>
                  <a:cubicBezTo>
                    <a:pt x="18877" y="5715"/>
                    <a:pt x="18900" y="5715"/>
                    <a:pt x="18900" y="5738"/>
                  </a:cubicBezTo>
                  <a:cubicBezTo>
                    <a:pt x="18900" y="5715"/>
                    <a:pt x="18900" y="5715"/>
                    <a:pt x="18900" y="5715"/>
                  </a:cubicBezTo>
                  <a:close/>
                  <a:moveTo>
                    <a:pt x="8674" y="5236"/>
                  </a:moveTo>
                  <a:cubicBezTo>
                    <a:pt x="8628" y="5236"/>
                    <a:pt x="8560" y="5259"/>
                    <a:pt x="8514" y="5259"/>
                  </a:cubicBezTo>
                  <a:cubicBezTo>
                    <a:pt x="8423" y="5281"/>
                    <a:pt x="8400" y="5373"/>
                    <a:pt x="8354" y="5441"/>
                  </a:cubicBezTo>
                  <a:cubicBezTo>
                    <a:pt x="8377" y="5487"/>
                    <a:pt x="8354" y="5555"/>
                    <a:pt x="8400" y="5624"/>
                  </a:cubicBezTo>
                  <a:cubicBezTo>
                    <a:pt x="8423" y="5692"/>
                    <a:pt x="8514" y="5715"/>
                    <a:pt x="8537" y="5761"/>
                  </a:cubicBezTo>
                  <a:cubicBezTo>
                    <a:pt x="8562" y="5744"/>
                    <a:pt x="8584" y="5739"/>
                    <a:pt x="8606" y="5739"/>
                  </a:cubicBezTo>
                  <a:cubicBezTo>
                    <a:pt x="8629" y="5739"/>
                    <a:pt x="8652" y="5745"/>
                    <a:pt x="8676" y="5745"/>
                  </a:cubicBezTo>
                  <a:cubicBezTo>
                    <a:pt x="8690" y="5745"/>
                    <a:pt x="8704" y="5743"/>
                    <a:pt x="8720" y="5738"/>
                  </a:cubicBezTo>
                  <a:cubicBezTo>
                    <a:pt x="8788" y="5692"/>
                    <a:pt x="8834" y="5624"/>
                    <a:pt x="8856" y="5578"/>
                  </a:cubicBezTo>
                  <a:cubicBezTo>
                    <a:pt x="8879" y="5532"/>
                    <a:pt x="8856" y="5464"/>
                    <a:pt x="8834" y="5418"/>
                  </a:cubicBezTo>
                  <a:cubicBezTo>
                    <a:pt x="8834" y="5327"/>
                    <a:pt x="8742" y="5281"/>
                    <a:pt x="8674" y="5236"/>
                  </a:cubicBezTo>
                  <a:close/>
                  <a:moveTo>
                    <a:pt x="18900" y="5738"/>
                  </a:moveTo>
                  <a:cubicBezTo>
                    <a:pt x="18900" y="5761"/>
                    <a:pt x="18877" y="5784"/>
                    <a:pt x="18922" y="5806"/>
                  </a:cubicBezTo>
                  <a:cubicBezTo>
                    <a:pt x="18922" y="5784"/>
                    <a:pt x="18945" y="5761"/>
                    <a:pt x="18900" y="5738"/>
                  </a:cubicBezTo>
                  <a:close/>
                  <a:moveTo>
                    <a:pt x="10715" y="5277"/>
                  </a:moveTo>
                  <a:cubicBezTo>
                    <a:pt x="10582" y="5277"/>
                    <a:pt x="10474" y="5347"/>
                    <a:pt x="10454" y="5487"/>
                  </a:cubicBezTo>
                  <a:cubicBezTo>
                    <a:pt x="10409" y="5647"/>
                    <a:pt x="10477" y="5761"/>
                    <a:pt x="10637" y="5806"/>
                  </a:cubicBezTo>
                  <a:cubicBezTo>
                    <a:pt x="10665" y="5814"/>
                    <a:pt x="10693" y="5818"/>
                    <a:pt x="10719" y="5818"/>
                  </a:cubicBezTo>
                  <a:cubicBezTo>
                    <a:pt x="10842" y="5818"/>
                    <a:pt x="10938" y="5736"/>
                    <a:pt x="10956" y="5624"/>
                  </a:cubicBezTo>
                  <a:cubicBezTo>
                    <a:pt x="11002" y="5464"/>
                    <a:pt x="10934" y="5327"/>
                    <a:pt x="10774" y="5281"/>
                  </a:cubicBezTo>
                  <a:cubicBezTo>
                    <a:pt x="10754" y="5279"/>
                    <a:pt x="10734" y="5277"/>
                    <a:pt x="10715" y="5277"/>
                  </a:cubicBezTo>
                  <a:close/>
                  <a:moveTo>
                    <a:pt x="12842" y="5295"/>
                  </a:moveTo>
                  <a:cubicBezTo>
                    <a:pt x="12791" y="5295"/>
                    <a:pt x="12741" y="5316"/>
                    <a:pt x="12691" y="5350"/>
                  </a:cubicBezTo>
                  <a:cubicBezTo>
                    <a:pt x="12623" y="5373"/>
                    <a:pt x="12600" y="5441"/>
                    <a:pt x="12577" y="5510"/>
                  </a:cubicBezTo>
                  <a:cubicBezTo>
                    <a:pt x="12577" y="5578"/>
                    <a:pt x="12577" y="5647"/>
                    <a:pt x="12600" y="5715"/>
                  </a:cubicBezTo>
                  <a:cubicBezTo>
                    <a:pt x="12645" y="5784"/>
                    <a:pt x="12714" y="5829"/>
                    <a:pt x="12805" y="5829"/>
                  </a:cubicBezTo>
                  <a:cubicBezTo>
                    <a:pt x="12831" y="5847"/>
                    <a:pt x="12854" y="5854"/>
                    <a:pt x="12876" y="5854"/>
                  </a:cubicBezTo>
                  <a:cubicBezTo>
                    <a:pt x="12912" y="5854"/>
                    <a:pt x="12946" y="5835"/>
                    <a:pt x="12988" y="5806"/>
                  </a:cubicBezTo>
                  <a:cubicBezTo>
                    <a:pt x="13079" y="5784"/>
                    <a:pt x="13079" y="5715"/>
                    <a:pt x="13125" y="5624"/>
                  </a:cubicBezTo>
                  <a:cubicBezTo>
                    <a:pt x="13148" y="5555"/>
                    <a:pt x="13125" y="5510"/>
                    <a:pt x="13079" y="5441"/>
                  </a:cubicBezTo>
                  <a:cubicBezTo>
                    <a:pt x="13056" y="5350"/>
                    <a:pt x="12965" y="5327"/>
                    <a:pt x="12897" y="5304"/>
                  </a:cubicBezTo>
                  <a:cubicBezTo>
                    <a:pt x="12878" y="5298"/>
                    <a:pt x="12860" y="5295"/>
                    <a:pt x="12842" y="5295"/>
                  </a:cubicBezTo>
                  <a:close/>
                  <a:moveTo>
                    <a:pt x="18968" y="5852"/>
                  </a:moveTo>
                  <a:cubicBezTo>
                    <a:pt x="18945" y="5852"/>
                    <a:pt x="18945" y="5852"/>
                    <a:pt x="18945" y="5875"/>
                  </a:cubicBezTo>
                  <a:lnTo>
                    <a:pt x="18968" y="5875"/>
                  </a:lnTo>
                  <a:cubicBezTo>
                    <a:pt x="18968" y="5875"/>
                    <a:pt x="18968" y="5852"/>
                    <a:pt x="18968" y="5852"/>
                  </a:cubicBezTo>
                  <a:close/>
                  <a:moveTo>
                    <a:pt x="15005" y="5301"/>
                  </a:moveTo>
                  <a:cubicBezTo>
                    <a:pt x="14871" y="5301"/>
                    <a:pt x="14698" y="5405"/>
                    <a:pt x="14677" y="5510"/>
                  </a:cubicBezTo>
                  <a:cubicBezTo>
                    <a:pt x="14631" y="5624"/>
                    <a:pt x="14745" y="5852"/>
                    <a:pt x="14882" y="5875"/>
                  </a:cubicBezTo>
                  <a:cubicBezTo>
                    <a:pt x="14900" y="5882"/>
                    <a:pt x="14919" y="5885"/>
                    <a:pt x="14940" y="5885"/>
                  </a:cubicBezTo>
                  <a:cubicBezTo>
                    <a:pt x="15056" y="5885"/>
                    <a:pt x="15209" y="5785"/>
                    <a:pt x="15248" y="5669"/>
                  </a:cubicBezTo>
                  <a:cubicBezTo>
                    <a:pt x="15293" y="5555"/>
                    <a:pt x="15156" y="5327"/>
                    <a:pt x="15042" y="5304"/>
                  </a:cubicBezTo>
                  <a:cubicBezTo>
                    <a:pt x="15030" y="5302"/>
                    <a:pt x="15018" y="5301"/>
                    <a:pt x="15005" y="5301"/>
                  </a:cubicBezTo>
                  <a:close/>
                  <a:moveTo>
                    <a:pt x="17082" y="5361"/>
                  </a:moveTo>
                  <a:cubicBezTo>
                    <a:pt x="16953" y="5361"/>
                    <a:pt x="16837" y="5446"/>
                    <a:pt x="16800" y="5578"/>
                  </a:cubicBezTo>
                  <a:cubicBezTo>
                    <a:pt x="16754" y="5738"/>
                    <a:pt x="16868" y="5898"/>
                    <a:pt x="17005" y="5943"/>
                  </a:cubicBezTo>
                  <a:cubicBezTo>
                    <a:pt x="17033" y="5951"/>
                    <a:pt x="17061" y="5955"/>
                    <a:pt x="17090" y="5955"/>
                  </a:cubicBezTo>
                  <a:cubicBezTo>
                    <a:pt x="17224" y="5955"/>
                    <a:pt x="17355" y="5870"/>
                    <a:pt x="17393" y="5738"/>
                  </a:cubicBezTo>
                  <a:cubicBezTo>
                    <a:pt x="17416" y="5578"/>
                    <a:pt x="17325" y="5396"/>
                    <a:pt x="17165" y="5373"/>
                  </a:cubicBezTo>
                  <a:cubicBezTo>
                    <a:pt x="17137" y="5365"/>
                    <a:pt x="17109" y="5361"/>
                    <a:pt x="17082" y="5361"/>
                  </a:cubicBezTo>
                  <a:close/>
                  <a:moveTo>
                    <a:pt x="1382" y="5641"/>
                  </a:moveTo>
                  <a:cubicBezTo>
                    <a:pt x="1289" y="5641"/>
                    <a:pt x="1206" y="5688"/>
                    <a:pt x="1187" y="5784"/>
                  </a:cubicBezTo>
                  <a:cubicBezTo>
                    <a:pt x="1164" y="5898"/>
                    <a:pt x="1210" y="6012"/>
                    <a:pt x="1324" y="6035"/>
                  </a:cubicBezTo>
                  <a:cubicBezTo>
                    <a:pt x="1347" y="6038"/>
                    <a:pt x="1369" y="6040"/>
                    <a:pt x="1389" y="6040"/>
                  </a:cubicBezTo>
                  <a:cubicBezTo>
                    <a:pt x="1490" y="6040"/>
                    <a:pt x="1556" y="5993"/>
                    <a:pt x="1575" y="5898"/>
                  </a:cubicBezTo>
                  <a:cubicBezTo>
                    <a:pt x="1621" y="5761"/>
                    <a:pt x="1552" y="5669"/>
                    <a:pt x="1438" y="5647"/>
                  </a:cubicBezTo>
                  <a:cubicBezTo>
                    <a:pt x="1419" y="5643"/>
                    <a:pt x="1400" y="5641"/>
                    <a:pt x="1382" y="5641"/>
                  </a:cubicBezTo>
                  <a:close/>
                  <a:moveTo>
                    <a:pt x="3525" y="5620"/>
                  </a:moveTo>
                  <a:cubicBezTo>
                    <a:pt x="3419" y="5620"/>
                    <a:pt x="3305" y="5704"/>
                    <a:pt x="3264" y="5806"/>
                  </a:cubicBezTo>
                  <a:cubicBezTo>
                    <a:pt x="3241" y="5898"/>
                    <a:pt x="3310" y="6057"/>
                    <a:pt x="3424" y="6080"/>
                  </a:cubicBezTo>
                  <a:cubicBezTo>
                    <a:pt x="3446" y="6087"/>
                    <a:pt x="3467" y="6091"/>
                    <a:pt x="3488" y="6091"/>
                  </a:cubicBezTo>
                  <a:cubicBezTo>
                    <a:pt x="3601" y="6091"/>
                    <a:pt x="3702" y="5997"/>
                    <a:pt x="3721" y="5921"/>
                  </a:cubicBezTo>
                  <a:cubicBezTo>
                    <a:pt x="3744" y="5806"/>
                    <a:pt x="3652" y="5669"/>
                    <a:pt x="3561" y="5624"/>
                  </a:cubicBezTo>
                  <a:cubicBezTo>
                    <a:pt x="3549" y="5621"/>
                    <a:pt x="3537" y="5620"/>
                    <a:pt x="3525" y="5620"/>
                  </a:cubicBezTo>
                  <a:close/>
                  <a:moveTo>
                    <a:pt x="5664" y="5643"/>
                  </a:moveTo>
                  <a:cubicBezTo>
                    <a:pt x="5542" y="5643"/>
                    <a:pt x="5430" y="5727"/>
                    <a:pt x="5410" y="5829"/>
                  </a:cubicBezTo>
                  <a:cubicBezTo>
                    <a:pt x="5364" y="5875"/>
                    <a:pt x="5410" y="5943"/>
                    <a:pt x="5433" y="5989"/>
                  </a:cubicBezTo>
                  <a:cubicBezTo>
                    <a:pt x="5478" y="6035"/>
                    <a:pt x="5501" y="6103"/>
                    <a:pt x="5570" y="6126"/>
                  </a:cubicBezTo>
                  <a:cubicBezTo>
                    <a:pt x="5638" y="6126"/>
                    <a:pt x="5684" y="6126"/>
                    <a:pt x="5729" y="6080"/>
                  </a:cubicBezTo>
                  <a:cubicBezTo>
                    <a:pt x="5775" y="6057"/>
                    <a:pt x="5844" y="6035"/>
                    <a:pt x="5866" y="5966"/>
                  </a:cubicBezTo>
                  <a:cubicBezTo>
                    <a:pt x="5866" y="5898"/>
                    <a:pt x="5889" y="5829"/>
                    <a:pt x="5844" y="5784"/>
                  </a:cubicBezTo>
                  <a:cubicBezTo>
                    <a:pt x="5798" y="5738"/>
                    <a:pt x="5775" y="5669"/>
                    <a:pt x="5707" y="5647"/>
                  </a:cubicBezTo>
                  <a:cubicBezTo>
                    <a:pt x="5692" y="5644"/>
                    <a:pt x="5678" y="5643"/>
                    <a:pt x="5664" y="5643"/>
                  </a:cubicBezTo>
                  <a:close/>
                  <a:moveTo>
                    <a:pt x="7807" y="5669"/>
                  </a:moveTo>
                  <a:cubicBezTo>
                    <a:pt x="7772" y="5692"/>
                    <a:pt x="7738" y="5692"/>
                    <a:pt x="7704" y="5692"/>
                  </a:cubicBezTo>
                  <a:cubicBezTo>
                    <a:pt x="7670" y="5692"/>
                    <a:pt x="7635" y="5692"/>
                    <a:pt x="7601" y="5715"/>
                  </a:cubicBezTo>
                  <a:cubicBezTo>
                    <a:pt x="7533" y="5761"/>
                    <a:pt x="7533" y="5829"/>
                    <a:pt x="7464" y="5875"/>
                  </a:cubicBezTo>
                  <a:cubicBezTo>
                    <a:pt x="7510" y="5921"/>
                    <a:pt x="7487" y="5989"/>
                    <a:pt x="7510" y="6057"/>
                  </a:cubicBezTo>
                  <a:cubicBezTo>
                    <a:pt x="7555" y="6126"/>
                    <a:pt x="7601" y="6149"/>
                    <a:pt x="7670" y="6194"/>
                  </a:cubicBezTo>
                  <a:cubicBezTo>
                    <a:pt x="7674" y="6199"/>
                    <a:pt x="7681" y="6201"/>
                    <a:pt x="7688" y="6201"/>
                  </a:cubicBezTo>
                  <a:cubicBezTo>
                    <a:pt x="7720" y="6201"/>
                    <a:pt x="7775" y="6172"/>
                    <a:pt x="7829" y="6172"/>
                  </a:cubicBezTo>
                  <a:cubicBezTo>
                    <a:pt x="7921" y="6149"/>
                    <a:pt x="7943" y="6057"/>
                    <a:pt x="7989" y="6012"/>
                  </a:cubicBezTo>
                  <a:cubicBezTo>
                    <a:pt x="7966" y="5943"/>
                    <a:pt x="7989" y="5875"/>
                    <a:pt x="7966" y="5829"/>
                  </a:cubicBezTo>
                  <a:cubicBezTo>
                    <a:pt x="7921" y="5761"/>
                    <a:pt x="7852" y="5715"/>
                    <a:pt x="7807" y="5669"/>
                  </a:cubicBezTo>
                  <a:close/>
                  <a:moveTo>
                    <a:pt x="9864" y="5694"/>
                  </a:moveTo>
                  <a:cubicBezTo>
                    <a:pt x="9753" y="5694"/>
                    <a:pt x="9646" y="5785"/>
                    <a:pt x="9610" y="5875"/>
                  </a:cubicBezTo>
                  <a:cubicBezTo>
                    <a:pt x="9564" y="6012"/>
                    <a:pt x="9678" y="6194"/>
                    <a:pt x="9792" y="6217"/>
                  </a:cubicBezTo>
                  <a:cubicBezTo>
                    <a:pt x="9825" y="6227"/>
                    <a:pt x="9857" y="6231"/>
                    <a:pt x="9887" y="6231"/>
                  </a:cubicBezTo>
                  <a:cubicBezTo>
                    <a:pt x="10004" y="6231"/>
                    <a:pt x="10098" y="6162"/>
                    <a:pt x="10135" y="6035"/>
                  </a:cubicBezTo>
                  <a:cubicBezTo>
                    <a:pt x="10180" y="5875"/>
                    <a:pt x="10112" y="5761"/>
                    <a:pt x="9952" y="5715"/>
                  </a:cubicBezTo>
                  <a:cubicBezTo>
                    <a:pt x="9923" y="5701"/>
                    <a:pt x="9894" y="5694"/>
                    <a:pt x="9864" y="5694"/>
                  </a:cubicBezTo>
                  <a:close/>
                  <a:moveTo>
                    <a:pt x="11967" y="5700"/>
                  </a:moveTo>
                  <a:cubicBezTo>
                    <a:pt x="11927" y="5700"/>
                    <a:pt x="11887" y="5711"/>
                    <a:pt x="11847" y="5738"/>
                  </a:cubicBezTo>
                  <a:cubicBezTo>
                    <a:pt x="11778" y="5784"/>
                    <a:pt x="11732" y="5829"/>
                    <a:pt x="11732" y="5921"/>
                  </a:cubicBezTo>
                  <a:cubicBezTo>
                    <a:pt x="11710" y="5989"/>
                    <a:pt x="11710" y="6057"/>
                    <a:pt x="11755" y="6126"/>
                  </a:cubicBezTo>
                  <a:cubicBezTo>
                    <a:pt x="11801" y="6194"/>
                    <a:pt x="11847" y="6240"/>
                    <a:pt x="11938" y="6240"/>
                  </a:cubicBezTo>
                  <a:cubicBezTo>
                    <a:pt x="11955" y="6258"/>
                    <a:pt x="11976" y="6265"/>
                    <a:pt x="11999" y="6265"/>
                  </a:cubicBezTo>
                  <a:cubicBezTo>
                    <a:pt x="12036" y="6265"/>
                    <a:pt x="12078" y="6245"/>
                    <a:pt x="12120" y="6217"/>
                  </a:cubicBezTo>
                  <a:cubicBezTo>
                    <a:pt x="12212" y="6172"/>
                    <a:pt x="12235" y="6126"/>
                    <a:pt x="12257" y="6035"/>
                  </a:cubicBezTo>
                  <a:cubicBezTo>
                    <a:pt x="12280" y="5966"/>
                    <a:pt x="12257" y="5898"/>
                    <a:pt x="12212" y="5829"/>
                  </a:cubicBezTo>
                  <a:cubicBezTo>
                    <a:pt x="12189" y="5761"/>
                    <a:pt x="12143" y="5738"/>
                    <a:pt x="12052" y="5715"/>
                  </a:cubicBezTo>
                  <a:cubicBezTo>
                    <a:pt x="12024" y="5706"/>
                    <a:pt x="11995" y="5700"/>
                    <a:pt x="11967" y="5700"/>
                  </a:cubicBezTo>
                  <a:close/>
                  <a:moveTo>
                    <a:pt x="14166" y="5735"/>
                  </a:moveTo>
                  <a:cubicBezTo>
                    <a:pt x="14046" y="5735"/>
                    <a:pt x="13853" y="5841"/>
                    <a:pt x="13832" y="5966"/>
                  </a:cubicBezTo>
                  <a:cubicBezTo>
                    <a:pt x="13787" y="6080"/>
                    <a:pt x="13901" y="6286"/>
                    <a:pt x="14038" y="6331"/>
                  </a:cubicBezTo>
                  <a:cubicBezTo>
                    <a:pt x="14056" y="6337"/>
                    <a:pt x="14076" y="6340"/>
                    <a:pt x="14096" y="6340"/>
                  </a:cubicBezTo>
                  <a:cubicBezTo>
                    <a:pt x="14227" y="6340"/>
                    <a:pt x="14383" y="6222"/>
                    <a:pt x="14403" y="6103"/>
                  </a:cubicBezTo>
                  <a:cubicBezTo>
                    <a:pt x="14449" y="5989"/>
                    <a:pt x="14312" y="5784"/>
                    <a:pt x="14198" y="5738"/>
                  </a:cubicBezTo>
                  <a:cubicBezTo>
                    <a:pt x="14188" y="5736"/>
                    <a:pt x="14177" y="5735"/>
                    <a:pt x="14166" y="5735"/>
                  </a:cubicBezTo>
                  <a:close/>
                  <a:moveTo>
                    <a:pt x="16226" y="5751"/>
                  </a:moveTo>
                  <a:cubicBezTo>
                    <a:pt x="16092" y="5751"/>
                    <a:pt x="15971" y="5853"/>
                    <a:pt x="15932" y="5989"/>
                  </a:cubicBezTo>
                  <a:cubicBezTo>
                    <a:pt x="15887" y="6149"/>
                    <a:pt x="16001" y="6309"/>
                    <a:pt x="16161" y="6354"/>
                  </a:cubicBezTo>
                  <a:cubicBezTo>
                    <a:pt x="16185" y="6361"/>
                    <a:pt x="16209" y="6364"/>
                    <a:pt x="16233" y="6364"/>
                  </a:cubicBezTo>
                  <a:cubicBezTo>
                    <a:pt x="16366" y="6364"/>
                    <a:pt x="16487" y="6262"/>
                    <a:pt x="16526" y="6126"/>
                  </a:cubicBezTo>
                  <a:cubicBezTo>
                    <a:pt x="16549" y="5966"/>
                    <a:pt x="16457" y="5806"/>
                    <a:pt x="16298" y="5761"/>
                  </a:cubicBezTo>
                  <a:cubicBezTo>
                    <a:pt x="16273" y="5754"/>
                    <a:pt x="16249" y="5751"/>
                    <a:pt x="16226" y="5751"/>
                  </a:cubicBezTo>
                  <a:close/>
                  <a:moveTo>
                    <a:pt x="708" y="6217"/>
                  </a:moveTo>
                  <a:cubicBezTo>
                    <a:pt x="708" y="6240"/>
                    <a:pt x="685" y="6240"/>
                    <a:pt x="685" y="6240"/>
                  </a:cubicBezTo>
                  <a:cubicBezTo>
                    <a:pt x="685" y="6263"/>
                    <a:pt x="685" y="6286"/>
                    <a:pt x="685" y="6286"/>
                  </a:cubicBezTo>
                  <a:cubicBezTo>
                    <a:pt x="685" y="6309"/>
                    <a:pt x="662" y="6331"/>
                    <a:pt x="662" y="6331"/>
                  </a:cubicBezTo>
                  <a:cubicBezTo>
                    <a:pt x="662" y="6354"/>
                    <a:pt x="662" y="6377"/>
                    <a:pt x="662" y="6377"/>
                  </a:cubicBezTo>
                  <a:cubicBezTo>
                    <a:pt x="685" y="6377"/>
                    <a:pt x="685" y="6354"/>
                    <a:pt x="708" y="6354"/>
                  </a:cubicBezTo>
                  <a:cubicBezTo>
                    <a:pt x="708" y="6309"/>
                    <a:pt x="708" y="6286"/>
                    <a:pt x="731" y="6263"/>
                  </a:cubicBezTo>
                  <a:cubicBezTo>
                    <a:pt x="731" y="6240"/>
                    <a:pt x="708" y="6240"/>
                    <a:pt x="708" y="6217"/>
                  </a:cubicBezTo>
                  <a:close/>
                  <a:moveTo>
                    <a:pt x="18333" y="5770"/>
                  </a:moveTo>
                  <a:cubicBezTo>
                    <a:pt x="18196" y="5770"/>
                    <a:pt x="18115" y="5847"/>
                    <a:pt x="18078" y="6012"/>
                  </a:cubicBezTo>
                  <a:cubicBezTo>
                    <a:pt x="18032" y="6217"/>
                    <a:pt x="18101" y="6331"/>
                    <a:pt x="18306" y="6377"/>
                  </a:cubicBezTo>
                  <a:cubicBezTo>
                    <a:pt x="18342" y="6386"/>
                    <a:pt x="18375" y="6391"/>
                    <a:pt x="18406" y="6391"/>
                  </a:cubicBezTo>
                  <a:cubicBezTo>
                    <a:pt x="18532" y="6391"/>
                    <a:pt x="18616" y="6314"/>
                    <a:pt x="18671" y="6149"/>
                  </a:cubicBezTo>
                  <a:cubicBezTo>
                    <a:pt x="18717" y="5966"/>
                    <a:pt x="18649" y="5852"/>
                    <a:pt x="18443" y="5784"/>
                  </a:cubicBezTo>
                  <a:cubicBezTo>
                    <a:pt x="18403" y="5775"/>
                    <a:pt x="18366" y="5770"/>
                    <a:pt x="18333" y="5770"/>
                  </a:cubicBezTo>
                  <a:close/>
                  <a:moveTo>
                    <a:pt x="2617" y="6052"/>
                  </a:moveTo>
                  <a:cubicBezTo>
                    <a:pt x="2585" y="6052"/>
                    <a:pt x="2557" y="6057"/>
                    <a:pt x="2534" y="6080"/>
                  </a:cubicBezTo>
                  <a:cubicBezTo>
                    <a:pt x="2488" y="6126"/>
                    <a:pt x="2465" y="6172"/>
                    <a:pt x="2420" y="6217"/>
                  </a:cubicBezTo>
                  <a:cubicBezTo>
                    <a:pt x="2465" y="6263"/>
                    <a:pt x="2420" y="6331"/>
                    <a:pt x="2465" y="6400"/>
                  </a:cubicBezTo>
                  <a:cubicBezTo>
                    <a:pt x="2511" y="6445"/>
                    <a:pt x="2580" y="6445"/>
                    <a:pt x="2602" y="6491"/>
                  </a:cubicBezTo>
                  <a:cubicBezTo>
                    <a:pt x="2613" y="6486"/>
                    <a:pt x="2625" y="6484"/>
                    <a:pt x="2639" y="6484"/>
                  </a:cubicBezTo>
                  <a:cubicBezTo>
                    <a:pt x="2664" y="6484"/>
                    <a:pt x="2693" y="6490"/>
                    <a:pt x="2720" y="6490"/>
                  </a:cubicBezTo>
                  <a:cubicBezTo>
                    <a:pt x="2745" y="6490"/>
                    <a:pt x="2768" y="6485"/>
                    <a:pt x="2785" y="6468"/>
                  </a:cubicBezTo>
                  <a:cubicBezTo>
                    <a:pt x="2831" y="6423"/>
                    <a:pt x="2853" y="6377"/>
                    <a:pt x="2899" y="6331"/>
                  </a:cubicBezTo>
                  <a:cubicBezTo>
                    <a:pt x="2853" y="6263"/>
                    <a:pt x="2899" y="6194"/>
                    <a:pt x="2853" y="6149"/>
                  </a:cubicBezTo>
                  <a:cubicBezTo>
                    <a:pt x="2814" y="6109"/>
                    <a:pt x="2775" y="6053"/>
                    <a:pt x="2735" y="6053"/>
                  </a:cubicBezTo>
                  <a:cubicBezTo>
                    <a:pt x="2729" y="6053"/>
                    <a:pt x="2723" y="6054"/>
                    <a:pt x="2716" y="6057"/>
                  </a:cubicBezTo>
                  <a:cubicBezTo>
                    <a:pt x="2682" y="6057"/>
                    <a:pt x="2648" y="6052"/>
                    <a:pt x="2617" y="6052"/>
                  </a:cubicBezTo>
                  <a:close/>
                  <a:moveTo>
                    <a:pt x="4762" y="6048"/>
                  </a:moveTo>
                  <a:cubicBezTo>
                    <a:pt x="4721" y="6048"/>
                    <a:pt x="4689" y="6064"/>
                    <a:pt x="4657" y="6080"/>
                  </a:cubicBezTo>
                  <a:cubicBezTo>
                    <a:pt x="4611" y="6126"/>
                    <a:pt x="4542" y="6149"/>
                    <a:pt x="4542" y="6217"/>
                  </a:cubicBezTo>
                  <a:cubicBezTo>
                    <a:pt x="4542" y="6286"/>
                    <a:pt x="4520" y="6331"/>
                    <a:pt x="4565" y="6377"/>
                  </a:cubicBezTo>
                  <a:cubicBezTo>
                    <a:pt x="4611" y="6445"/>
                    <a:pt x="4634" y="6491"/>
                    <a:pt x="4702" y="6514"/>
                  </a:cubicBezTo>
                  <a:cubicBezTo>
                    <a:pt x="4731" y="6523"/>
                    <a:pt x="4755" y="6529"/>
                    <a:pt x="4779" y="6529"/>
                  </a:cubicBezTo>
                  <a:cubicBezTo>
                    <a:pt x="4812" y="6529"/>
                    <a:pt x="4845" y="6518"/>
                    <a:pt x="4885" y="6491"/>
                  </a:cubicBezTo>
                  <a:cubicBezTo>
                    <a:pt x="4931" y="6445"/>
                    <a:pt x="4999" y="6423"/>
                    <a:pt x="4999" y="6354"/>
                  </a:cubicBezTo>
                  <a:cubicBezTo>
                    <a:pt x="5045" y="6286"/>
                    <a:pt x="4999" y="6240"/>
                    <a:pt x="4976" y="6172"/>
                  </a:cubicBezTo>
                  <a:cubicBezTo>
                    <a:pt x="4931" y="6126"/>
                    <a:pt x="4908" y="6080"/>
                    <a:pt x="4816" y="6057"/>
                  </a:cubicBezTo>
                  <a:cubicBezTo>
                    <a:pt x="4796" y="6051"/>
                    <a:pt x="4778" y="6048"/>
                    <a:pt x="4762" y="6048"/>
                  </a:cubicBezTo>
                  <a:close/>
                  <a:moveTo>
                    <a:pt x="6884" y="6094"/>
                  </a:moveTo>
                  <a:cubicBezTo>
                    <a:pt x="6844" y="6094"/>
                    <a:pt x="6812" y="6110"/>
                    <a:pt x="6779" y="6126"/>
                  </a:cubicBezTo>
                  <a:cubicBezTo>
                    <a:pt x="6711" y="6172"/>
                    <a:pt x="6688" y="6194"/>
                    <a:pt x="6688" y="6263"/>
                  </a:cubicBezTo>
                  <a:cubicBezTo>
                    <a:pt x="6665" y="6309"/>
                    <a:pt x="6642" y="6377"/>
                    <a:pt x="6665" y="6423"/>
                  </a:cubicBezTo>
                  <a:cubicBezTo>
                    <a:pt x="6686" y="6484"/>
                    <a:pt x="6706" y="6563"/>
                    <a:pt x="6791" y="6563"/>
                  </a:cubicBezTo>
                  <a:cubicBezTo>
                    <a:pt x="6802" y="6563"/>
                    <a:pt x="6813" y="6562"/>
                    <a:pt x="6825" y="6560"/>
                  </a:cubicBezTo>
                  <a:cubicBezTo>
                    <a:pt x="6848" y="6582"/>
                    <a:pt x="6871" y="6582"/>
                    <a:pt x="6871" y="6582"/>
                  </a:cubicBezTo>
                  <a:cubicBezTo>
                    <a:pt x="6891" y="6589"/>
                    <a:pt x="6909" y="6592"/>
                    <a:pt x="6926" y="6592"/>
                  </a:cubicBezTo>
                  <a:cubicBezTo>
                    <a:pt x="6966" y="6592"/>
                    <a:pt x="6998" y="6576"/>
                    <a:pt x="7030" y="6560"/>
                  </a:cubicBezTo>
                  <a:cubicBezTo>
                    <a:pt x="7076" y="6537"/>
                    <a:pt x="7122" y="6491"/>
                    <a:pt x="7122" y="6445"/>
                  </a:cubicBezTo>
                  <a:cubicBezTo>
                    <a:pt x="7122" y="6400"/>
                    <a:pt x="7122" y="6377"/>
                    <a:pt x="7145" y="6354"/>
                  </a:cubicBezTo>
                  <a:cubicBezTo>
                    <a:pt x="7167" y="6309"/>
                    <a:pt x="7145" y="6263"/>
                    <a:pt x="7122" y="6217"/>
                  </a:cubicBezTo>
                  <a:cubicBezTo>
                    <a:pt x="7099" y="6172"/>
                    <a:pt x="7076" y="6126"/>
                    <a:pt x="7008" y="6126"/>
                  </a:cubicBezTo>
                  <a:cubicBezTo>
                    <a:pt x="6985" y="6126"/>
                    <a:pt x="6962" y="6126"/>
                    <a:pt x="6939" y="6103"/>
                  </a:cubicBezTo>
                  <a:cubicBezTo>
                    <a:pt x="6919" y="6096"/>
                    <a:pt x="6901" y="6094"/>
                    <a:pt x="6884" y="6094"/>
                  </a:cubicBezTo>
                  <a:close/>
                  <a:moveTo>
                    <a:pt x="8991" y="6091"/>
                  </a:moveTo>
                  <a:cubicBezTo>
                    <a:pt x="8880" y="6091"/>
                    <a:pt x="8780" y="6177"/>
                    <a:pt x="8742" y="6309"/>
                  </a:cubicBezTo>
                  <a:cubicBezTo>
                    <a:pt x="8720" y="6445"/>
                    <a:pt x="8788" y="6582"/>
                    <a:pt x="8948" y="6628"/>
                  </a:cubicBezTo>
                  <a:cubicBezTo>
                    <a:pt x="8976" y="6636"/>
                    <a:pt x="9002" y="6640"/>
                    <a:pt x="9027" y="6640"/>
                  </a:cubicBezTo>
                  <a:cubicBezTo>
                    <a:pt x="9145" y="6640"/>
                    <a:pt x="9230" y="6555"/>
                    <a:pt x="9267" y="6423"/>
                  </a:cubicBezTo>
                  <a:cubicBezTo>
                    <a:pt x="9313" y="6286"/>
                    <a:pt x="9222" y="6149"/>
                    <a:pt x="9062" y="6103"/>
                  </a:cubicBezTo>
                  <a:cubicBezTo>
                    <a:pt x="9038" y="6095"/>
                    <a:pt x="9014" y="6091"/>
                    <a:pt x="8991" y="6091"/>
                  </a:cubicBezTo>
                  <a:close/>
                  <a:moveTo>
                    <a:pt x="11148" y="6114"/>
                  </a:moveTo>
                  <a:cubicBezTo>
                    <a:pt x="11025" y="6114"/>
                    <a:pt x="10925" y="6196"/>
                    <a:pt x="10888" y="6309"/>
                  </a:cubicBezTo>
                  <a:cubicBezTo>
                    <a:pt x="10842" y="6468"/>
                    <a:pt x="10934" y="6605"/>
                    <a:pt x="11093" y="6651"/>
                  </a:cubicBezTo>
                  <a:cubicBezTo>
                    <a:pt x="11117" y="6659"/>
                    <a:pt x="11141" y="6663"/>
                    <a:pt x="11164" y="6663"/>
                  </a:cubicBezTo>
                  <a:cubicBezTo>
                    <a:pt x="11275" y="6663"/>
                    <a:pt x="11375" y="6577"/>
                    <a:pt x="11413" y="6445"/>
                  </a:cubicBezTo>
                  <a:cubicBezTo>
                    <a:pt x="11459" y="6309"/>
                    <a:pt x="11367" y="6172"/>
                    <a:pt x="11230" y="6126"/>
                  </a:cubicBezTo>
                  <a:cubicBezTo>
                    <a:pt x="11202" y="6118"/>
                    <a:pt x="11174" y="6114"/>
                    <a:pt x="11148" y="6114"/>
                  </a:cubicBezTo>
                  <a:close/>
                  <a:moveTo>
                    <a:pt x="13298" y="6146"/>
                  </a:moveTo>
                  <a:cubicBezTo>
                    <a:pt x="13182" y="6146"/>
                    <a:pt x="13007" y="6250"/>
                    <a:pt x="12965" y="6354"/>
                  </a:cubicBezTo>
                  <a:cubicBezTo>
                    <a:pt x="12919" y="6468"/>
                    <a:pt x="13034" y="6697"/>
                    <a:pt x="13170" y="6742"/>
                  </a:cubicBezTo>
                  <a:cubicBezTo>
                    <a:pt x="13180" y="6744"/>
                    <a:pt x="13191" y="6745"/>
                    <a:pt x="13202" y="6745"/>
                  </a:cubicBezTo>
                  <a:cubicBezTo>
                    <a:pt x="13323" y="6745"/>
                    <a:pt x="13515" y="6639"/>
                    <a:pt x="13536" y="6514"/>
                  </a:cubicBezTo>
                  <a:cubicBezTo>
                    <a:pt x="13581" y="6400"/>
                    <a:pt x="13467" y="6194"/>
                    <a:pt x="13330" y="6149"/>
                  </a:cubicBezTo>
                  <a:cubicBezTo>
                    <a:pt x="13320" y="6147"/>
                    <a:pt x="13310" y="6146"/>
                    <a:pt x="13298" y="6146"/>
                  </a:cubicBezTo>
                  <a:close/>
                  <a:moveTo>
                    <a:pt x="15417" y="6163"/>
                  </a:moveTo>
                  <a:cubicBezTo>
                    <a:pt x="15287" y="6163"/>
                    <a:pt x="15130" y="6278"/>
                    <a:pt x="15111" y="6377"/>
                  </a:cubicBezTo>
                  <a:cubicBezTo>
                    <a:pt x="15042" y="6514"/>
                    <a:pt x="15156" y="6719"/>
                    <a:pt x="15293" y="6765"/>
                  </a:cubicBezTo>
                  <a:cubicBezTo>
                    <a:pt x="15318" y="6772"/>
                    <a:pt x="15343" y="6775"/>
                    <a:pt x="15368" y="6775"/>
                  </a:cubicBezTo>
                  <a:cubicBezTo>
                    <a:pt x="15506" y="6775"/>
                    <a:pt x="15643" y="6676"/>
                    <a:pt x="15681" y="6560"/>
                  </a:cubicBezTo>
                  <a:cubicBezTo>
                    <a:pt x="15727" y="6400"/>
                    <a:pt x="15636" y="6240"/>
                    <a:pt x="15476" y="6172"/>
                  </a:cubicBezTo>
                  <a:cubicBezTo>
                    <a:pt x="15457" y="6165"/>
                    <a:pt x="15438" y="6163"/>
                    <a:pt x="15417" y="6163"/>
                  </a:cubicBezTo>
                  <a:close/>
                  <a:moveTo>
                    <a:pt x="17463" y="6181"/>
                  </a:moveTo>
                  <a:cubicBezTo>
                    <a:pt x="17327" y="6181"/>
                    <a:pt x="17247" y="6254"/>
                    <a:pt x="17211" y="6400"/>
                  </a:cubicBezTo>
                  <a:cubicBezTo>
                    <a:pt x="17165" y="6605"/>
                    <a:pt x="17233" y="6719"/>
                    <a:pt x="17439" y="6788"/>
                  </a:cubicBezTo>
                  <a:cubicBezTo>
                    <a:pt x="17475" y="6797"/>
                    <a:pt x="17508" y="6801"/>
                    <a:pt x="17539" y="6801"/>
                  </a:cubicBezTo>
                  <a:cubicBezTo>
                    <a:pt x="17664" y="6801"/>
                    <a:pt x="17749" y="6725"/>
                    <a:pt x="17804" y="6560"/>
                  </a:cubicBezTo>
                  <a:cubicBezTo>
                    <a:pt x="17850" y="6354"/>
                    <a:pt x="17781" y="6240"/>
                    <a:pt x="17576" y="6194"/>
                  </a:cubicBezTo>
                  <a:cubicBezTo>
                    <a:pt x="17535" y="6185"/>
                    <a:pt x="17497" y="6181"/>
                    <a:pt x="17463" y="6181"/>
                  </a:cubicBezTo>
                  <a:close/>
                  <a:moveTo>
                    <a:pt x="1808" y="6437"/>
                  </a:moveTo>
                  <a:cubicBezTo>
                    <a:pt x="1768" y="6437"/>
                    <a:pt x="1723" y="6458"/>
                    <a:pt x="1689" y="6491"/>
                  </a:cubicBezTo>
                  <a:cubicBezTo>
                    <a:pt x="1644" y="6514"/>
                    <a:pt x="1598" y="6560"/>
                    <a:pt x="1575" y="6605"/>
                  </a:cubicBezTo>
                  <a:cubicBezTo>
                    <a:pt x="1552" y="6651"/>
                    <a:pt x="1575" y="6719"/>
                    <a:pt x="1598" y="6765"/>
                  </a:cubicBezTo>
                  <a:cubicBezTo>
                    <a:pt x="1621" y="6856"/>
                    <a:pt x="1689" y="6856"/>
                    <a:pt x="1735" y="6902"/>
                  </a:cubicBezTo>
                  <a:cubicBezTo>
                    <a:pt x="1758" y="6891"/>
                    <a:pt x="1786" y="6891"/>
                    <a:pt x="1815" y="6891"/>
                  </a:cubicBezTo>
                  <a:cubicBezTo>
                    <a:pt x="1843" y="6891"/>
                    <a:pt x="1872" y="6891"/>
                    <a:pt x="1895" y="6879"/>
                  </a:cubicBezTo>
                  <a:cubicBezTo>
                    <a:pt x="1963" y="6834"/>
                    <a:pt x="1963" y="6765"/>
                    <a:pt x="2032" y="6719"/>
                  </a:cubicBezTo>
                  <a:cubicBezTo>
                    <a:pt x="1986" y="6674"/>
                    <a:pt x="2032" y="6605"/>
                    <a:pt x="1986" y="6537"/>
                  </a:cubicBezTo>
                  <a:cubicBezTo>
                    <a:pt x="1940" y="6491"/>
                    <a:pt x="1895" y="6468"/>
                    <a:pt x="1849" y="6445"/>
                  </a:cubicBezTo>
                  <a:cubicBezTo>
                    <a:pt x="1837" y="6439"/>
                    <a:pt x="1823" y="6437"/>
                    <a:pt x="1808" y="6437"/>
                  </a:cubicBezTo>
                  <a:close/>
                  <a:moveTo>
                    <a:pt x="3904" y="6482"/>
                  </a:moveTo>
                  <a:cubicBezTo>
                    <a:pt x="3865" y="6482"/>
                    <a:pt x="3822" y="6498"/>
                    <a:pt x="3789" y="6514"/>
                  </a:cubicBezTo>
                  <a:cubicBezTo>
                    <a:pt x="3744" y="6560"/>
                    <a:pt x="3675" y="6582"/>
                    <a:pt x="3675" y="6674"/>
                  </a:cubicBezTo>
                  <a:cubicBezTo>
                    <a:pt x="3652" y="6719"/>
                    <a:pt x="3652" y="6765"/>
                    <a:pt x="3698" y="6811"/>
                  </a:cubicBezTo>
                  <a:cubicBezTo>
                    <a:pt x="3721" y="6879"/>
                    <a:pt x="3744" y="6948"/>
                    <a:pt x="3835" y="6948"/>
                  </a:cubicBezTo>
                  <a:cubicBezTo>
                    <a:pt x="3854" y="6957"/>
                    <a:pt x="3877" y="6963"/>
                    <a:pt x="3900" y="6963"/>
                  </a:cubicBezTo>
                  <a:cubicBezTo>
                    <a:pt x="3933" y="6963"/>
                    <a:pt x="3968" y="6952"/>
                    <a:pt x="3995" y="6925"/>
                  </a:cubicBezTo>
                  <a:cubicBezTo>
                    <a:pt x="4040" y="6879"/>
                    <a:pt x="4109" y="6879"/>
                    <a:pt x="4132" y="6788"/>
                  </a:cubicBezTo>
                  <a:cubicBezTo>
                    <a:pt x="4154" y="6674"/>
                    <a:pt x="4086" y="6537"/>
                    <a:pt x="3949" y="6491"/>
                  </a:cubicBezTo>
                  <a:cubicBezTo>
                    <a:pt x="3936" y="6484"/>
                    <a:pt x="3920" y="6482"/>
                    <a:pt x="3904" y="6482"/>
                  </a:cubicBezTo>
                  <a:close/>
                  <a:moveTo>
                    <a:pt x="6005" y="6500"/>
                  </a:moveTo>
                  <a:cubicBezTo>
                    <a:pt x="5899" y="6500"/>
                    <a:pt x="5834" y="6569"/>
                    <a:pt x="5798" y="6697"/>
                  </a:cubicBezTo>
                  <a:cubicBezTo>
                    <a:pt x="5775" y="6856"/>
                    <a:pt x="5821" y="6925"/>
                    <a:pt x="5980" y="6970"/>
                  </a:cubicBezTo>
                  <a:cubicBezTo>
                    <a:pt x="6019" y="6982"/>
                    <a:pt x="6054" y="6987"/>
                    <a:pt x="6085" y="6987"/>
                  </a:cubicBezTo>
                  <a:cubicBezTo>
                    <a:pt x="6182" y="6987"/>
                    <a:pt x="6243" y="6932"/>
                    <a:pt x="6277" y="6811"/>
                  </a:cubicBezTo>
                  <a:cubicBezTo>
                    <a:pt x="6300" y="6651"/>
                    <a:pt x="6254" y="6560"/>
                    <a:pt x="6095" y="6514"/>
                  </a:cubicBezTo>
                  <a:cubicBezTo>
                    <a:pt x="6062" y="6505"/>
                    <a:pt x="6032" y="6500"/>
                    <a:pt x="6005" y="6500"/>
                  </a:cubicBezTo>
                  <a:close/>
                  <a:moveTo>
                    <a:pt x="8157" y="6505"/>
                  </a:moveTo>
                  <a:cubicBezTo>
                    <a:pt x="8109" y="6505"/>
                    <a:pt x="8060" y="6521"/>
                    <a:pt x="8012" y="6537"/>
                  </a:cubicBezTo>
                  <a:cubicBezTo>
                    <a:pt x="7966" y="6560"/>
                    <a:pt x="7921" y="6628"/>
                    <a:pt x="7898" y="6697"/>
                  </a:cubicBezTo>
                  <a:cubicBezTo>
                    <a:pt x="7852" y="6765"/>
                    <a:pt x="7898" y="6834"/>
                    <a:pt x="7921" y="6902"/>
                  </a:cubicBezTo>
                  <a:cubicBezTo>
                    <a:pt x="7943" y="6948"/>
                    <a:pt x="8012" y="6993"/>
                    <a:pt x="8080" y="7016"/>
                  </a:cubicBezTo>
                  <a:cubicBezTo>
                    <a:pt x="8099" y="7026"/>
                    <a:pt x="8126" y="7031"/>
                    <a:pt x="8154" y="7031"/>
                  </a:cubicBezTo>
                  <a:cubicBezTo>
                    <a:pt x="8194" y="7031"/>
                    <a:pt x="8236" y="7020"/>
                    <a:pt x="8263" y="6993"/>
                  </a:cubicBezTo>
                  <a:cubicBezTo>
                    <a:pt x="8331" y="6970"/>
                    <a:pt x="8377" y="6902"/>
                    <a:pt x="8423" y="6834"/>
                  </a:cubicBezTo>
                  <a:cubicBezTo>
                    <a:pt x="8400" y="6765"/>
                    <a:pt x="8423" y="6697"/>
                    <a:pt x="8377" y="6651"/>
                  </a:cubicBezTo>
                  <a:cubicBezTo>
                    <a:pt x="8331" y="6582"/>
                    <a:pt x="8286" y="6537"/>
                    <a:pt x="8217" y="6514"/>
                  </a:cubicBezTo>
                  <a:cubicBezTo>
                    <a:pt x="8197" y="6507"/>
                    <a:pt x="8177" y="6505"/>
                    <a:pt x="8157" y="6505"/>
                  </a:cubicBezTo>
                  <a:close/>
                  <a:moveTo>
                    <a:pt x="10289" y="6555"/>
                  </a:moveTo>
                  <a:cubicBezTo>
                    <a:pt x="10170" y="6555"/>
                    <a:pt x="10061" y="6625"/>
                    <a:pt x="10021" y="6765"/>
                  </a:cubicBezTo>
                  <a:cubicBezTo>
                    <a:pt x="9975" y="6902"/>
                    <a:pt x="10066" y="7039"/>
                    <a:pt x="10203" y="7085"/>
                  </a:cubicBezTo>
                  <a:cubicBezTo>
                    <a:pt x="10236" y="7094"/>
                    <a:pt x="10267" y="7098"/>
                    <a:pt x="10298" y="7098"/>
                  </a:cubicBezTo>
                  <a:cubicBezTo>
                    <a:pt x="10415" y="7098"/>
                    <a:pt x="10509" y="7029"/>
                    <a:pt x="10546" y="6902"/>
                  </a:cubicBezTo>
                  <a:cubicBezTo>
                    <a:pt x="10591" y="6742"/>
                    <a:pt x="10500" y="6605"/>
                    <a:pt x="10340" y="6560"/>
                  </a:cubicBezTo>
                  <a:cubicBezTo>
                    <a:pt x="10323" y="6557"/>
                    <a:pt x="10306" y="6555"/>
                    <a:pt x="10289" y="6555"/>
                  </a:cubicBezTo>
                  <a:close/>
                  <a:moveTo>
                    <a:pt x="12398" y="6550"/>
                  </a:moveTo>
                  <a:cubicBezTo>
                    <a:pt x="12343" y="6550"/>
                    <a:pt x="12283" y="6566"/>
                    <a:pt x="12235" y="6582"/>
                  </a:cubicBezTo>
                  <a:cubicBezTo>
                    <a:pt x="12189" y="6628"/>
                    <a:pt x="12143" y="6697"/>
                    <a:pt x="12098" y="6765"/>
                  </a:cubicBezTo>
                  <a:cubicBezTo>
                    <a:pt x="12098" y="6856"/>
                    <a:pt x="12098" y="6925"/>
                    <a:pt x="12143" y="6993"/>
                  </a:cubicBezTo>
                  <a:cubicBezTo>
                    <a:pt x="12166" y="7062"/>
                    <a:pt x="12257" y="7107"/>
                    <a:pt x="12326" y="7130"/>
                  </a:cubicBezTo>
                  <a:cubicBezTo>
                    <a:pt x="12344" y="7136"/>
                    <a:pt x="12364" y="7139"/>
                    <a:pt x="12385" y="7139"/>
                  </a:cubicBezTo>
                  <a:cubicBezTo>
                    <a:pt x="12440" y="7139"/>
                    <a:pt x="12498" y="7118"/>
                    <a:pt x="12531" y="7085"/>
                  </a:cubicBezTo>
                  <a:cubicBezTo>
                    <a:pt x="12600" y="7062"/>
                    <a:pt x="12668" y="6970"/>
                    <a:pt x="12668" y="6902"/>
                  </a:cubicBezTo>
                  <a:cubicBezTo>
                    <a:pt x="12691" y="6856"/>
                    <a:pt x="12668" y="6765"/>
                    <a:pt x="12645" y="6697"/>
                  </a:cubicBezTo>
                  <a:cubicBezTo>
                    <a:pt x="12600" y="6628"/>
                    <a:pt x="12531" y="6582"/>
                    <a:pt x="12463" y="6560"/>
                  </a:cubicBezTo>
                  <a:cubicBezTo>
                    <a:pt x="12443" y="6553"/>
                    <a:pt x="12421" y="6550"/>
                    <a:pt x="12398" y="6550"/>
                  </a:cubicBezTo>
                  <a:close/>
                  <a:moveTo>
                    <a:pt x="14521" y="6572"/>
                  </a:moveTo>
                  <a:cubicBezTo>
                    <a:pt x="14397" y="6572"/>
                    <a:pt x="14263" y="6675"/>
                    <a:pt x="14243" y="6811"/>
                  </a:cubicBezTo>
                  <a:cubicBezTo>
                    <a:pt x="14198" y="6948"/>
                    <a:pt x="14312" y="7130"/>
                    <a:pt x="14472" y="7176"/>
                  </a:cubicBezTo>
                  <a:cubicBezTo>
                    <a:pt x="14485" y="7178"/>
                    <a:pt x="14500" y="7179"/>
                    <a:pt x="14514" y="7179"/>
                  </a:cubicBezTo>
                  <a:cubicBezTo>
                    <a:pt x="14644" y="7179"/>
                    <a:pt x="14793" y="7089"/>
                    <a:pt x="14814" y="6925"/>
                  </a:cubicBezTo>
                  <a:cubicBezTo>
                    <a:pt x="14860" y="6788"/>
                    <a:pt x="14745" y="6605"/>
                    <a:pt x="14586" y="6582"/>
                  </a:cubicBezTo>
                  <a:cubicBezTo>
                    <a:pt x="14565" y="6576"/>
                    <a:pt x="14543" y="6572"/>
                    <a:pt x="14521" y="6572"/>
                  </a:cubicBezTo>
                  <a:close/>
                  <a:moveTo>
                    <a:pt x="16584" y="6614"/>
                  </a:moveTo>
                  <a:cubicBezTo>
                    <a:pt x="16460" y="6614"/>
                    <a:pt x="16380" y="6687"/>
                    <a:pt x="16343" y="6834"/>
                  </a:cubicBezTo>
                  <a:cubicBezTo>
                    <a:pt x="16275" y="7039"/>
                    <a:pt x="16366" y="7153"/>
                    <a:pt x="16549" y="7222"/>
                  </a:cubicBezTo>
                  <a:cubicBezTo>
                    <a:pt x="16589" y="7231"/>
                    <a:pt x="16626" y="7235"/>
                    <a:pt x="16659" y="7235"/>
                  </a:cubicBezTo>
                  <a:cubicBezTo>
                    <a:pt x="16796" y="7235"/>
                    <a:pt x="16877" y="7158"/>
                    <a:pt x="16914" y="6993"/>
                  </a:cubicBezTo>
                  <a:cubicBezTo>
                    <a:pt x="16982" y="6788"/>
                    <a:pt x="16914" y="6674"/>
                    <a:pt x="16686" y="6628"/>
                  </a:cubicBezTo>
                  <a:cubicBezTo>
                    <a:pt x="16649" y="6619"/>
                    <a:pt x="16615" y="6614"/>
                    <a:pt x="16584" y="6614"/>
                  </a:cubicBezTo>
                  <a:close/>
                  <a:moveTo>
                    <a:pt x="18854" y="6628"/>
                  </a:moveTo>
                  <a:cubicBezTo>
                    <a:pt x="18763" y="6651"/>
                    <a:pt x="18671" y="6628"/>
                    <a:pt x="18603" y="6674"/>
                  </a:cubicBezTo>
                  <a:cubicBezTo>
                    <a:pt x="18534" y="6742"/>
                    <a:pt x="18489" y="6811"/>
                    <a:pt x="18443" y="6879"/>
                  </a:cubicBezTo>
                  <a:cubicBezTo>
                    <a:pt x="18466" y="6970"/>
                    <a:pt x="18443" y="7062"/>
                    <a:pt x="18512" y="7130"/>
                  </a:cubicBezTo>
                  <a:cubicBezTo>
                    <a:pt x="18557" y="7176"/>
                    <a:pt x="18626" y="7267"/>
                    <a:pt x="18694" y="7267"/>
                  </a:cubicBezTo>
                  <a:cubicBezTo>
                    <a:pt x="18763" y="7267"/>
                    <a:pt x="18877" y="7267"/>
                    <a:pt x="18945" y="7222"/>
                  </a:cubicBezTo>
                  <a:cubicBezTo>
                    <a:pt x="19014" y="7153"/>
                    <a:pt x="19059" y="7085"/>
                    <a:pt x="19105" y="7016"/>
                  </a:cubicBezTo>
                  <a:cubicBezTo>
                    <a:pt x="19059" y="6948"/>
                    <a:pt x="19105" y="6834"/>
                    <a:pt x="19037" y="6765"/>
                  </a:cubicBezTo>
                  <a:cubicBezTo>
                    <a:pt x="18968" y="6719"/>
                    <a:pt x="18922" y="6674"/>
                    <a:pt x="18854" y="6628"/>
                  </a:cubicBezTo>
                  <a:close/>
                  <a:moveTo>
                    <a:pt x="982" y="6879"/>
                  </a:moveTo>
                  <a:cubicBezTo>
                    <a:pt x="965" y="6896"/>
                    <a:pt x="945" y="6900"/>
                    <a:pt x="923" y="6900"/>
                  </a:cubicBezTo>
                  <a:cubicBezTo>
                    <a:pt x="899" y="6900"/>
                    <a:pt x="873" y="6895"/>
                    <a:pt x="845" y="6895"/>
                  </a:cubicBezTo>
                  <a:cubicBezTo>
                    <a:pt x="830" y="6895"/>
                    <a:pt x="815" y="6897"/>
                    <a:pt x="799" y="6902"/>
                  </a:cubicBezTo>
                  <a:cubicBezTo>
                    <a:pt x="753" y="6948"/>
                    <a:pt x="753" y="7016"/>
                    <a:pt x="708" y="7039"/>
                  </a:cubicBezTo>
                  <a:cubicBezTo>
                    <a:pt x="708" y="7107"/>
                    <a:pt x="708" y="7153"/>
                    <a:pt x="731" y="7199"/>
                  </a:cubicBezTo>
                  <a:cubicBezTo>
                    <a:pt x="731" y="7290"/>
                    <a:pt x="822" y="7290"/>
                    <a:pt x="868" y="7336"/>
                  </a:cubicBezTo>
                  <a:cubicBezTo>
                    <a:pt x="872" y="7340"/>
                    <a:pt x="879" y="7342"/>
                    <a:pt x="889" y="7342"/>
                  </a:cubicBezTo>
                  <a:cubicBezTo>
                    <a:pt x="925" y="7342"/>
                    <a:pt x="991" y="7313"/>
                    <a:pt x="1027" y="7313"/>
                  </a:cubicBezTo>
                  <a:cubicBezTo>
                    <a:pt x="1096" y="7290"/>
                    <a:pt x="1096" y="7199"/>
                    <a:pt x="1164" y="7176"/>
                  </a:cubicBezTo>
                  <a:cubicBezTo>
                    <a:pt x="1119" y="7107"/>
                    <a:pt x="1164" y="7039"/>
                    <a:pt x="1119" y="6993"/>
                  </a:cubicBezTo>
                  <a:cubicBezTo>
                    <a:pt x="1073" y="6925"/>
                    <a:pt x="1005" y="6925"/>
                    <a:pt x="982" y="6879"/>
                  </a:cubicBezTo>
                  <a:close/>
                  <a:moveTo>
                    <a:pt x="3067" y="6896"/>
                  </a:moveTo>
                  <a:cubicBezTo>
                    <a:pt x="3018" y="6896"/>
                    <a:pt x="2977" y="6929"/>
                    <a:pt x="2922" y="6948"/>
                  </a:cubicBezTo>
                  <a:cubicBezTo>
                    <a:pt x="2876" y="6970"/>
                    <a:pt x="2853" y="7039"/>
                    <a:pt x="2831" y="7085"/>
                  </a:cubicBezTo>
                  <a:cubicBezTo>
                    <a:pt x="2808" y="7176"/>
                    <a:pt x="2853" y="7222"/>
                    <a:pt x="2876" y="7267"/>
                  </a:cubicBezTo>
                  <a:cubicBezTo>
                    <a:pt x="2899" y="7336"/>
                    <a:pt x="2945" y="7336"/>
                    <a:pt x="3013" y="7359"/>
                  </a:cubicBezTo>
                  <a:cubicBezTo>
                    <a:pt x="3033" y="7372"/>
                    <a:pt x="3051" y="7377"/>
                    <a:pt x="3069" y="7377"/>
                  </a:cubicBezTo>
                  <a:cubicBezTo>
                    <a:pt x="3110" y="7377"/>
                    <a:pt x="3147" y="7345"/>
                    <a:pt x="3196" y="7313"/>
                  </a:cubicBezTo>
                  <a:cubicBezTo>
                    <a:pt x="3241" y="7290"/>
                    <a:pt x="3287" y="7267"/>
                    <a:pt x="3287" y="7199"/>
                  </a:cubicBezTo>
                  <a:cubicBezTo>
                    <a:pt x="3333" y="7062"/>
                    <a:pt x="3241" y="6948"/>
                    <a:pt x="3105" y="6902"/>
                  </a:cubicBezTo>
                  <a:cubicBezTo>
                    <a:pt x="3091" y="6898"/>
                    <a:pt x="3079" y="6896"/>
                    <a:pt x="3067" y="6896"/>
                  </a:cubicBezTo>
                  <a:close/>
                  <a:moveTo>
                    <a:pt x="5116" y="6908"/>
                  </a:moveTo>
                  <a:cubicBezTo>
                    <a:pt x="5090" y="6908"/>
                    <a:pt x="5067" y="6913"/>
                    <a:pt x="5045" y="6925"/>
                  </a:cubicBezTo>
                  <a:cubicBezTo>
                    <a:pt x="4999" y="6970"/>
                    <a:pt x="4953" y="6993"/>
                    <a:pt x="4953" y="7062"/>
                  </a:cubicBezTo>
                  <a:cubicBezTo>
                    <a:pt x="4953" y="7085"/>
                    <a:pt x="4953" y="7107"/>
                    <a:pt x="4931" y="7153"/>
                  </a:cubicBezTo>
                  <a:cubicBezTo>
                    <a:pt x="4885" y="7244"/>
                    <a:pt x="4953" y="7313"/>
                    <a:pt x="4999" y="7336"/>
                  </a:cubicBezTo>
                  <a:cubicBezTo>
                    <a:pt x="5045" y="7381"/>
                    <a:pt x="5136" y="7404"/>
                    <a:pt x="5204" y="7404"/>
                  </a:cubicBezTo>
                  <a:cubicBezTo>
                    <a:pt x="5250" y="7404"/>
                    <a:pt x="5273" y="7381"/>
                    <a:pt x="5319" y="7359"/>
                  </a:cubicBezTo>
                  <a:cubicBezTo>
                    <a:pt x="5410" y="7313"/>
                    <a:pt x="5387" y="7222"/>
                    <a:pt x="5410" y="7153"/>
                  </a:cubicBezTo>
                  <a:cubicBezTo>
                    <a:pt x="5433" y="7107"/>
                    <a:pt x="5410" y="7085"/>
                    <a:pt x="5387" y="7039"/>
                  </a:cubicBezTo>
                  <a:cubicBezTo>
                    <a:pt x="5364" y="6970"/>
                    <a:pt x="5319" y="6925"/>
                    <a:pt x="5250" y="6925"/>
                  </a:cubicBezTo>
                  <a:lnTo>
                    <a:pt x="5204" y="6925"/>
                  </a:lnTo>
                  <a:cubicBezTo>
                    <a:pt x="5170" y="6913"/>
                    <a:pt x="5142" y="6908"/>
                    <a:pt x="5116" y="6908"/>
                  </a:cubicBezTo>
                  <a:close/>
                  <a:moveTo>
                    <a:pt x="7313" y="6915"/>
                  </a:moveTo>
                  <a:cubicBezTo>
                    <a:pt x="7266" y="6915"/>
                    <a:pt x="7223" y="6932"/>
                    <a:pt x="7190" y="6948"/>
                  </a:cubicBezTo>
                  <a:cubicBezTo>
                    <a:pt x="7122" y="6970"/>
                    <a:pt x="7099" y="7039"/>
                    <a:pt x="7053" y="7107"/>
                  </a:cubicBezTo>
                  <a:cubicBezTo>
                    <a:pt x="7008" y="7176"/>
                    <a:pt x="7053" y="7244"/>
                    <a:pt x="7076" y="7313"/>
                  </a:cubicBezTo>
                  <a:cubicBezTo>
                    <a:pt x="7099" y="7359"/>
                    <a:pt x="7190" y="7404"/>
                    <a:pt x="7236" y="7427"/>
                  </a:cubicBezTo>
                  <a:cubicBezTo>
                    <a:pt x="7264" y="7436"/>
                    <a:pt x="7297" y="7442"/>
                    <a:pt x="7328" y="7442"/>
                  </a:cubicBezTo>
                  <a:cubicBezTo>
                    <a:pt x="7372" y="7442"/>
                    <a:pt x="7415" y="7431"/>
                    <a:pt x="7441" y="7404"/>
                  </a:cubicBezTo>
                  <a:cubicBezTo>
                    <a:pt x="7487" y="7381"/>
                    <a:pt x="7533" y="7313"/>
                    <a:pt x="7578" y="7244"/>
                  </a:cubicBezTo>
                  <a:cubicBezTo>
                    <a:pt x="7578" y="7176"/>
                    <a:pt x="7578" y="7107"/>
                    <a:pt x="7555" y="7062"/>
                  </a:cubicBezTo>
                  <a:cubicBezTo>
                    <a:pt x="7510" y="6993"/>
                    <a:pt x="7464" y="6948"/>
                    <a:pt x="7373" y="6925"/>
                  </a:cubicBezTo>
                  <a:cubicBezTo>
                    <a:pt x="7353" y="6918"/>
                    <a:pt x="7333" y="6915"/>
                    <a:pt x="7313" y="6915"/>
                  </a:cubicBezTo>
                  <a:close/>
                  <a:moveTo>
                    <a:pt x="9413" y="6959"/>
                  </a:moveTo>
                  <a:cubicBezTo>
                    <a:pt x="9290" y="6959"/>
                    <a:pt x="9191" y="7040"/>
                    <a:pt x="9153" y="7153"/>
                  </a:cubicBezTo>
                  <a:cubicBezTo>
                    <a:pt x="9108" y="7313"/>
                    <a:pt x="9199" y="7450"/>
                    <a:pt x="9336" y="7495"/>
                  </a:cubicBezTo>
                  <a:cubicBezTo>
                    <a:pt x="9364" y="7504"/>
                    <a:pt x="9392" y="7507"/>
                    <a:pt x="9418" y="7507"/>
                  </a:cubicBezTo>
                  <a:cubicBezTo>
                    <a:pt x="9541" y="7507"/>
                    <a:pt x="9641" y="7426"/>
                    <a:pt x="9678" y="7313"/>
                  </a:cubicBezTo>
                  <a:cubicBezTo>
                    <a:pt x="9724" y="7153"/>
                    <a:pt x="9633" y="7016"/>
                    <a:pt x="9496" y="6970"/>
                  </a:cubicBezTo>
                  <a:cubicBezTo>
                    <a:pt x="9467" y="6962"/>
                    <a:pt x="9440" y="6959"/>
                    <a:pt x="9413" y="6959"/>
                  </a:cubicBezTo>
                  <a:close/>
                  <a:moveTo>
                    <a:pt x="11641" y="6970"/>
                  </a:moveTo>
                  <a:cubicBezTo>
                    <a:pt x="11550" y="6970"/>
                    <a:pt x="11481" y="6970"/>
                    <a:pt x="11413" y="6993"/>
                  </a:cubicBezTo>
                  <a:cubicBezTo>
                    <a:pt x="11344" y="7039"/>
                    <a:pt x="11299" y="7107"/>
                    <a:pt x="11276" y="7176"/>
                  </a:cubicBezTo>
                  <a:cubicBezTo>
                    <a:pt x="11253" y="7244"/>
                    <a:pt x="11253" y="7336"/>
                    <a:pt x="11299" y="7381"/>
                  </a:cubicBezTo>
                  <a:cubicBezTo>
                    <a:pt x="11322" y="7450"/>
                    <a:pt x="11390" y="7518"/>
                    <a:pt x="11459" y="7541"/>
                  </a:cubicBezTo>
                  <a:cubicBezTo>
                    <a:pt x="11479" y="7548"/>
                    <a:pt x="11503" y="7551"/>
                    <a:pt x="11528" y="7551"/>
                  </a:cubicBezTo>
                  <a:cubicBezTo>
                    <a:pt x="11588" y="7551"/>
                    <a:pt x="11655" y="7534"/>
                    <a:pt x="11687" y="7518"/>
                  </a:cubicBezTo>
                  <a:cubicBezTo>
                    <a:pt x="11755" y="7473"/>
                    <a:pt x="11824" y="7404"/>
                    <a:pt x="11847" y="7336"/>
                  </a:cubicBezTo>
                  <a:cubicBezTo>
                    <a:pt x="11869" y="7267"/>
                    <a:pt x="11847" y="7176"/>
                    <a:pt x="11801" y="7107"/>
                  </a:cubicBezTo>
                  <a:cubicBezTo>
                    <a:pt x="11778" y="7062"/>
                    <a:pt x="11687" y="7016"/>
                    <a:pt x="11641" y="6970"/>
                  </a:cubicBezTo>
                  <a:close/>
                  <a:moveTo>
                    <a:pt x="13675" y="6967"/>
                  </a:moveTo>
                  <a:cubicBezTo>
                    <a:pt x="13546" y="6967"/>
                    <a:pt x="13396" y="7055"/>
                    <a:pt x="13376" y="7199"/>
                  </a:cubicBezTo>
                  <a:cubicBezTo>
                    <a:pt x="13330" y="7359"/>
                    <a:pt x="13444" y="7518"/>
                    <a:pt x="13581" y="7564"/>
                  </a:cubicBezTo>
                  <a:cubicBezTo>
                    <a:pt x="13605" y="7571"/>
                    <a:pt x="13630" y="7574"/>
                    <a:pt x="13655" y="7574"/>
                  </a:cubicBezTo>
                  <a:cubicBezTo>
                    <a:pt x="13793" y="7574"/>
                    <a:pt x="13931" y="7471"/>
                    <a:pt x="13969" y="7336"/>
                  </a:cubicBezTo>
                  <a:cubicBezTo>
                    <a:pt x="13992" y="7176"/>
                    <a:pt x="13901" y="7016"/>
                    <a:pt x="13718" y="6970"/>
                  </a:cubicBezTo>
                  <a:cubicBezTo>
                    <a:pt x="13704" y="6968"/>
                    <a:pt x="13690" y="6967"/>
                    <a:pt x="13675" y="6967"/>
                  </a:cubicBezTo>
                  <a:close/>
                  <a:moveTo>
                    <a:pt x="320" y="7541"/>
                  </a:moveTo>
                  <a:cubicBezTo>
                    <a:pt x="297" y="7541"/>
                    <a:pt x="297" y="7541"/>
                    <a:pt x="297" y="7564"/>
                  </a:cubicBezTo>
                  <a:cubicBezTo>
                    <a:pt x="297" y="7564"/>
                    <a:pt x="297" y="7587"/>
                    <a:pt x="297" y="7610"/>
                  </a:cubicBezTo>
                  <a:cubicBezTo>
                    <a:pt x="297" y="7587"/>
                    <a:pt x="320" y="7587"/>
                    <a:pt x="320" y="7587"/>
                  </a:cubicBezTo>
                  <a:cubicBezTo>
                    <a:pt x="320" y="7587"/>
                    <a:pt x="320" y="7564"/>
                    <a:pt x="320" y="7541"/>
                  </a:cubicBezTo>
                  <a:close/>
                  <a:moveTo>
                    <a:pt x="15775" y="7024"/>
                  </a:moveTo>
                  <a:cubicBezTo>
                    <a:pt x="15724" y="7024"/>
                    <a:pt x="15676" y="7035"/>
                    <a:pt x="15636" y="7062"/>
                  </a:cubicBezTo>
                  <a:cubicBezTo>
                    <a:pt x="15590" y="7085"/>
                    <a:pt x="15521" y="7153"/>
                    <a:pt x="15499" y="7244"/>
                  </a:cubicBezTo>
                  <a:cubicBezTo>
                    <a:pt x="15476" y="7336"/>
                    <a:pt x="15476" y="7427"/>
                    <a:pt x="15521" y="7495"/>
                  </a:cubicBezTo>
                  <a:cubicBezTo>
                    <a:pt x="15562" y="7536"/>
                    <a:pt x="15603" y="7613"/>
                    <a:pt x="15676" y="7613"/>
                  </a:cubicBezTo>
                  <a:cubicBezTo>
                    <a:pt x="15685" y="7613"/>
                    <a:pt x="15694" y="7612"/>
                    <a:pt x="15704" y="7610"/>
                  </a:cubicBezTo>
                  <a:cubicBezTo>
                    <a:pt x="15740" y="7636"/>
                    <a:pt x="15776" y="7646"/>
                    <a:pt x="15810" y="7646"/>
                  </a:cubicBezTo>
                  <a:cubicBezTo>
                    <a:pt x="15864" y="7646"/>
                    <a:pt x="15914" y="7623"/>
                    <a:pt x="15955" y="7610"/>
                  </a:cubicBezTo>
                  <a:cubicBezTo>
                    <a:pt x="16024" y="7564"/>
                    <a:pt x="16069" y="7495"/>
                    <a:pt x="16092" y="7404"/>
                  </a:cubicBezTo>
                  <a:cubicBezTo>
                    <a:pt x="16115" y="7336"/>
                    <a:pt x="16115" y="7244"/>
                    <a:pt x="16069" y="7176"/>
                  </a:cubicBezTo>
                  <a:cubicBezTo>
                    <a:pt x="16046" y="7130"/>
                    <a:pt x="15978" y="7062"/>
                    <a:pt x="15887" y="7039"/>
                  </a:cubicBezTo>
                  <a:cubicBezTo>
                    <a:pt x="15849" y="7029"/>
                    <a:pt x="15811" y="7024"/>
                    <a:pt x="15775" y="7024"/>
                  </a:cubicBezTo>
                  <a:close/>
                  <a:moveTo>
                    <a:pt x="17921" y="7029"/>
                  </a:moveTo>
                  <a:cubicBezTo>
                    <a:pt x="17865" y="7029"/>
                    <a:pt x="17800" y="7046"/>
                    <a:pt x="17736" y="7062"/>
                  </a:cubicBezTo>
                  <a:cubicBezTo>
                    <a:pt x="17667" y="7107"/>
                    <a:pt x="17644" y="7199"/>
                    <a:pt x="17576" y="7267"/>
                  </a:cubicBezTo>
                  <a:cubicBezTo>
                    <a:pt x="17599" y="7336"/>
                    <a:pt x="17576" y="7427"/>
                    <a:pt x="17621" y="7495"/>
                  </a:cubicBezTo>
                  <a:cubicBezTo>
                    <a:pt x="17667" y="7587"/>
                    <a:pt x="17758" y="7610"/>
                    <a:pt x="17827" y="7678"/>
                  </a:cubicBezTo>
                  <a:cubicBezTo>
                    <a:pt x="17895" y="7655"/>
                    <a:pt x="17987" y="7655"/>
                    <a:pt x="18055" y="7632"/>
                  </a:cubicBezTo>
                  <a:cubicBezTo>
                    <a:pt x="18146" y="7587"/>
                    <a:pt x="18169" y="7495"/>
                    <a:pt x="18238" y="7450"/>
                  </a:cubicBezTo>
                  <a:cubicBezTo>
                    <a:pt x="18215" y="7359"/>
                    <a:pt x="18238" y="7267"/>
                    <a:pt x="18192" y="7199"/>
                  </a:cubicBezTo>
                  <a:cubicBezTo>
                    <a:pt x="18146" y="7107"/>
                    <a:pt x="18055" y="7062"/>
                    <a:pt x="17987" y="7039"/>
                  </a:cubicBezTo>
                  <a:cubicBezTo>
                    <a:pt x="17967" y="7032"/>
                    <a:pt x="17945" y="7029"/>
                    <a:pt x="17921" y="7029"/>
                  </a:cubicBezTo>
                  <a:close/>
                  <a:moveTo>
                    <a:pt x="2215" y="7308"/>
                  </a:moveTo>
                  <a:cubicBezTo>
                    <a:pt x="2112" y="7308"/>
                    <a:pt x="2003" y="7373"/>
                    <a:pt x="1963" y="7473"/>
                  </a:cubicBezTo>
                  <a:cubicBezTo>
                    <a:pt x="1940" y="7564"/>
                    <a:pt x="2032" y="7724"/>
                    <a:pt x="2123" y="7769"/>
                  </a:cubicBezTo>
                  <a:cubicBezTo>
                    <a:pt x="2135" y="7772"/>
                    <a:pt x="2148" y="7773"/>
                    <a:pt x="2160" y="7773"/>
                  </a:cubicBezTo>
                  <a:cubicBezTo>
                    <a:pt x="2269" y="7773"/>
                    <a:pt x="2399" y="7691"/>
                    <a:pt x="2420" y="7610"/>
                  </a:cubicBezTo>
                  <a:cubicBezTo>
                    <a:pt x="2465" y="7495"/>
                    <a:pt x="2374" y="7336"/>
                    <a:pt x="2260" y="7313"/>
                  </a:cubicBezTo>
                  <a:cubicBezTo>
                    <a:pt x="2245" y="7310"/>
                    <a:pt x="2230" y="7308"/>
                    <a:pt x="2215" y="7308"/>
                  </a:cubicBezTo>
                  <a:close/>
                  <a:moveTo>
                    <a:pt x="4324" y="7308"/>
                  </a:moveTo>
                  <a:cubicBezTo>
                    <a:pt x="4250" y="7308"/>
                    <a:pt x="4194" y="7365"/>
                    <a:pt x="4154" y="7404"/>
                  </a:cubicBezTo>
                  <a:cubicBezTo>
                    <a:pt x="4109" y="7450"/>
                    <a:pt x="4109" y="7541"/>
                    <a:pt x="4086" y="7610"/>
                  </a:cubicBezTo>
                  <a:cubicBezTo>
                    <a:pt x="4086" y="7632"/>
                    <a:pt x="4109" y="7678"/>
                    <a:pt x="4132" y="7701"/>
                  </a:cubicBezTo>
                  <a:cubicBezTo>
                    <a:pt x="4177" y="7792"/>
                    <a:pt x="4269" y="7769"/>
                    <a:pt x="4337" y="7815"/>
                  </a:cubicBezTo>
                  <a:cubicBezTo>
                    <a:pt x="4383" y="7815"/>
                    <a:pt x="4406" y="7815"/>
                    <a:pt x="4451" y="7792"/>
                  </a:cubicBezTo>
                  <a:cubicBezTo>
                    <a:pt x="4520" y="7747"/>
                    <a:pt x="4565" y="7701"/>
                    <a:pt x="4565" y="7632"/>
                  </a:cubicBezTo>
                  <a:cubicBezTo>
                    <a:pt x="4565" y="7610"/>
                    <a:pt x="4565" y="7610"/>
                    <a:pt x="4565" y="7587"/>
                  </a:cubicBezTo>
                  <a:cubicBezTo>
                    <a:pt x="4611" y="7541"/>
                    <a:pt x="4588" y="7495"/>
                    <a:pt x="4565" y="7427"/>
                  </a:cubicBezTo>
                  <a:cubicBezTo>
                    <a:pt x="4520" y="7381"/>
                    <a:pt x="4497" y="7359"/>
                    <a:pt x="4428" y="7336"/>
                  </a:cubicBezTo>
                  <a:cubicBezTo>
                    <a:pt x="4406" y="7336"/>
                    <a:pt x="4383" y="7336"/>
                    <a:pt x="4360" y="7313"/>
                  </a:cubicBezTo>
                  <a:cubicBezTo>
                    <a:pt x="4347" y="7310"/>
                    <a:pt x="4335" y="7308"/>
                    <a:pt x="4324" y="7308"/>
                  </a:cubicBezTo>
                  <a:close/>
                  <a:moveTo>
                    <a:pt x="6441" y="7349"/>
                  </a:moveTo>
                  <a:cubicBezTo>
                    <a:pt x="6387" y="7349"/>
                    <a:pt x="6332" y="7365"/>
                    <a:pt x="6300" y="7381"/>
                  </a:cubicBezTo>
                  <a:cubicBezTo>
                    <a:pt x="6254" y="7427"/>
                    <a:pt x="6186" y="7473"/>
                    <a:pt x="6186" y="7564"/>
                  </a:cubicBezTo>
                  <a:cubicBezTo>
                    <a:pt x="6186" y="7632"/>
                    <a:pt x="6186" y="7701"/>
                    <a:pt x="6209" y="7747"/>
                  </a:cubicBezTo>
                  <a:cubicBezTo>
                    <a:pt x="6254" y="7792"/>
                    <a:pt x="6300" y="7861"/>
                    <a:pt x="6369" y="7883"/>
                  </a:cubicBezTo>
                  <a:cubicBezTo>
                    <a:pt x="6386" y="7888"/>
                    <a:pt x="6403" y="7890"/>
                    <a:pt x="6418" y="7890"/>
                  </a:cubicBezTo>
                  <a:cubicBezTo>
                    <a:pt x="6485" y="7890"/>
                    <a:pt x="6537" y="7856"/>
                    <a:pt x="6574" y="7838"/>
                  </a:cubicBezTo>
                  <a:cubicBezTo>
                    <a:pt x="6642" y="7815"/>
                    <a:pt x="6665" y="7747"/>
                    <a:pt x="6711" y="7678"/>
                  </a:cubicBezTo>
                  <a:cubicBezTo>
                    <a:pt x="6688" y="7610"/>
                    <a:pt x="6688" y="7518"/>
                    <a:pt x="6665" y="7473"/>
                  </a:cubicBezTo>
                  <a:cubicBezTo>
                    <a:pt x="6620" y="7404"/>
                    <a:pt x="6551" y="7381"/>
                    <a:pt x="6505" y="7359"/>
                  </a:cubicBezTo>
                  <a:cubicBezTo>
                    <a:pt x="6485" y="7352"/>
                    <a:pt x="6463" y="7349"/>
                    <a:pt x="6441" y="7349"/>
                  </a:cubicBezTo>
                  <a:close/>
                  <a:moveTo>
                    <a:pt x="8570" y="7370"/>
                  </a:moveTo>
                  <a:cubicBezTo>
                    <a:pt x="8446" y="7370"/>
                    <a:pt x="8346" y="7455"/>
                    <a:pt x="8309" y="7587"/>
                  </a:cubicBezTo>
                  <a:cubicBezTo>
                    <a:pt x="8286" y="7747"/>
                    <a:pt x="8377" y="7861"/>
                    <a:pt x="8537" y="7906"/>
                  </a:cubicBezTo>
                  <a:cubicBezTo>
                    <a:pt x="8554" y="7913"/>
                    <a:pt x="8573" y="7917"/>
                    <a:pt x="8592" y="7917"/>
                  </a:cubicBezTo>
                  <a:cubicBezTo>
                    <a:pt x="8697" y="7917"/>
                    <a:pt x="8814" y="7817"/>
                    <a:pt x="8834" y="7701"/>
                  </a:cubicBezTo>
                  <a:cubicBezTo>
                    <a:pt x="8879" y="7541"/>
                    <a:pt x="8811" y="7427"/>
                    <a:pt x="8651" y="7381"/>
                  </a:cubicBezTo>
                  <a:cubicBezTo>
                    <a:pt x="8623" y="7373"/>
                    <a:pt x="8596" y="7370"/>
                    <a:pt x="8570" y="7370"/>
                  </a:cubicBezTo>
                  <a:close/>
                  <a:moveTo>
                    <a:pt x="10680" y="7366"/>
                  </a:moveTo>
                  <a:cubicBezTo>
                    <a:pt x="10634" y="7366"/>
                    <a:pt x="10586" y="7377"/>
                    <a:pt x="10546" y="7404"/>
                  </a:cubicBezTo>
                  <a:cubicBezTo>
                    <a:pt x="10477" y="7450"/>
                    <a:pt x="10431" y="7518"/>
                    <a:pt x="10409" y="7587"/>
                  </a:cubicBezTo>
                  <a:cubicBezTo>
                    <a:pt x="10386" y="7655"/>
                    <a:pt x="10409" y="7747"/>
                    <a:pt x="10431" y="7815"/>
                  </a:cubicBezTo>
                  <a:cubicBezTo>
                    <a:pt x="10477" y="7861"/>
                    <a:pt x="10546" y="7906"/>
                    <a:pt x="10614" y="7952"/>
                  </a:cubicBezTo>
                  <a:cubicBezTo>
                    <a:pt x="10683" y="7952"/>
                    <a:pt x="10774" y="7929"/>
                    <a:pt x="10842" y="7906"/>
                  </a:cubicBezTo>
                  <a:cubicBezTo>
                    <a:pt x="10911" y="7883"/>
                    <a:pt x="10956" y="7792"/>
                    <a:pt x="10979" y="7724"/>
                  </a:cubicBezTo>
                  <a:cubicBezTo>
                    <a:pt x="11002" y="7655"/>
                    <a:pt x="10979" y="7564"/>
                    <a:pt x="10934" y="7495"/>
                  </a:cubicBezTo>
                  <a:cubicBezTo>
                    <a:pt x="10911" y="7450"/>
                    <a:pt x="10842" y="7381"/>
                    <a:pt x="10774" y="7381"/>
                  </a:cubicBezTo>
                  <a:cubicBezTo>
                    <a:pt x="10745" y="7372"/>
                    <a:pt x="10713" y="7366"/>
                    <a:pt x="10680" y="7366"/>
                  </a:cubicBezTo>
                  <a:close/>
                  <a:moveTo>
                    <a:pt x="12811" y="7417"/>
                  </a:moveTo>
                  <a:cubicBezTo>
                    <a:pt x="12691" y="7417"/>
                    <a:pt x="12570" y="7520"/>
                    <a:pt x="12531" y="7655"/>
                  </a:cubicBezTo>
                  <a:cubicBezTo>
                    <a:pt x="12486" y="7792"/>
                    <a:pt x="12600" y="7975"/>
                    <a:pt x="12760" y="8020"/>
                  </a:cubicBezTo>
                  <a:cubicBezTo>
                    <a:pt x="12776" y="8023"/>
                    <a:pt x="12792" y="8024"/>
                    <a:pt x="12808" y="8024"/>
                  </a:cubicBezTo>
                  <a:cubicBezTo>
                    <a:pt x="12951" y="8024"/>
                    <a:pt x="13084" y="7936"/>
                    <a:pt x="13125" y="7792"/>
                  </a:cubicBezTo>
                  <a:cubicBezTo>
                    <a:pt x="13148" y="7632"/>
                    <a:pt x="13056" y="7450"/>
                    <a:pt x="12874" y="7427"/>
                  </a:cubicBezTo>
                  <a:cubicBezTo>
                    <a:pt x="12853" y="7420"/>
                    <a:pt x="12832" y="7417"/>
                    <a:pt x="12811" y="7417"/>
                  </a:cubicBezTo>
                  <a:close/>
                  <a:moveTo>
                    <a:pt x="14920" y="7415"/>
                  </a:moveTo>
                  <a:cubicBezTo>
                    <a:pt x="14864" y="7415"/>
                    <a:pt x="14812" y="7444"/>
                    <a:pt x="14768" y="7473"/>
                  </a:cubicBezTo>
                  <a:cubicBezTo>
                    <a:pt x="14700" y="7495"/>
                    <a:pt x="14654" y="7564"/>
                    <a:pt x="14631" y="7655"/>
                  </a:cubicBezTo>
                  <a:cubicBezTo>
                    <a:pt x="14608" y="7747"/>
                    <a:pt x="14631" y="7815"/>
                    <a:pt x="14654" y="7883"/>
                  </a:cubicBezTo>
                  <a:cubicBezTo>
                    <a:pt x="14700" y="7952"/>
                    <a:pt x="14745" y="7998"/>
                    <a:pt x="14837" y="8020"/>
                  </a:cubicBezTo>
                  <a:cubicBezTo>
                    <a:pt x="14872" y="8038"/>
                    <a:pt x="14906" y="8045"/>
                    <a:pt x="14940" y="8045"/>
                  </a:cubicBezTo>
                  <a:cubicBezTo>
                    <a:pt x="14994" y="8045"/>
                    <a:pt x="15045" y="8026"/>
                    <a:pt x="15088" y="7998"/>
                  </a:cubicBezTo>
                  <a:cubicBezTo>
                    <a:pt x="15156" y="7975"/>
                    <a:pt x="15202" y="7906"/>
                    <a:pt x="15225" y="7815"/>
                  </a:cubicBezTo>
                  <a:cubicBezTo>
                    <a:pt x="15248" y="7724"/>
                    <a:pt x="15248" y="7632"/>
                    <a:pt x="15202" y="7587"/>
                  </a:cubicBezTo>
                  <a:cubicBezTo>
                    <a:pt x="15161" y="7526"/>
                    <a:pt x="15120" y="7446"/>
                    <a:pt x="15047" y="7446"/>
                  </a:cubicBezTo>
                  <a:cubicBezTo>
                    <a:pt x="15038" y="7446"/>
                    <a:pt x="15029" y="7447"/>
                    <a:pt x="15019" y="7450"/>
                  </a:cubicBezTo>
                  <a:cubicBezTo>
                    <a:pt x="14986" y="7425"/>
                    <a:pt x="14952" y="7415"/>
                    <a:pt x="14920" y="7415"/>
                  </a:cubicBezTo>
                  <a:close/>
                  <a:moveTo>
                    <a:pt x="17142" y="7427"/>
                  </a:moveTo>
                  <a:cubicBezTo>
                    <a:pt x="17051" y="7473"/>
                    <a:pt x="16959" y="7427"/>
                    <a:pt x="16891" y="7495"/>
                  </a:cubicBezTo>
                  <a:cubicBezTo>
                    <a:pt x="16845" y="7564"/>
                    <a:pt x="16754" y="7610"/>
                    <a:pt x="16754" y="7678"/>
                  </a:cubicBezTo>
                  <a:cubicBezTo>
                    <a:pt x="16754" y="7769"/>
                    <a:pt x="16731" y="7883"/>
                    <a:pt x="16823" y="7952"/>
                  </a:cubicBezTo>
                  <a:cubicBezTo>
                    <a:pt x="16868" y="7998"/>
                    <a:pt x="16937" y="8043"/>
                    <a:pt x="17005" y="8089"/>
                  </a:cubicBezTo>
                  <a:cubicBezTo>
                    <a:pt x="17096" y="8066"/>
                    <a:pt x="17188" y="8089"/>
                    <a:pt x="17256" y="8020"/>
                  </a:cubicBezTo>
                  <a:cubicBezTo>
                    <a:pt x="17302" y="7975"/>
                    <a:pt x="17347" y="7906"/>
                    <a:pt x="17393" y="7861"/>
                  </a:cubicBezTo>
                  <a:cubicBezTo>
                    <a:pt x="17416" y="7792"/>
                    <a:pt x="17370" y="7610"/>
                    <a:pt x="17325" y="7564"/>
                  </a:cubicBezTo>
                  <a:cubicBezTo>
                    <a:pt x="17279" y="7518"/>
                    <a:pt x="17211" y="7473"/>
                    <a:pt x="17142" y="7427"/>
                  </a:cubicBezTo>
                  <a:close/>
                  <a:moveTo>
                    <a:pt x="19177" y="7487"/>
                  </a:moveTo>
                  <a:cubicBezTo>
                    <a:pt x="19031" y="7487"/>
                    <a:pt x="18874" y="7608"/>
                    <a:pt x="18854" y="7747"/>
                  </a:cubicBezTo>
                  <a:cubicBezTo>
                    <a:pt x="18808" y="7906"/>
                    <a:pt x="18945" y="8112"/>
                    <a:pt x="19105" y="8135"/>
                  </a:cubicBezTo>
                  <a:cubicBezTo>
                    <a:pt x="19126" y="8141"/>
                    <a:pt x="19148" y="8143"/>
                    <a:pt x="19171" y="8143"/>
                  </a:cubicBezTo>
                  <a:cubicBezTo>
                    <a:pt x="19316" y="8143"/>
                    <a:pt x="19473" y="8022"/>
                    <a:pt x="19493" y="7883"/>
                  </a:cubicBezTo>
                  <a:cubicBezTo>
                    <a:pt x="19539" y="7724"/>
                    <a:pt x="19402" y="7518"/>
                    <a:pt x="19242" y="7495"/>
                  </a:cubicBezTo>
                  <a:cubicBezTo>
                    <a:pt x="19221" y="7489"/>
                    <a:pt x="19199" y="7487"/>
                    <a:pt x="19177" y="7487"/>
                  </a:cubicBezTo>
                  <a:close/>
                  <a:moveTo>
                    <a:pt x="1370" y="7701"/>
                  </a:moveTo>
                  <a:cubicBezTo>
                    <a:pt x="1278" y="7701"/>
                    <a:pt x="1142" y="7769"/>
                    <a:pt x="1096" y="7883"/>
                  </a:cubicBezTo>
                  <a:cubicBezTo>
                    <a:pt x="1073" y="7998"/>
                    <a:pt x="1164" y="8135"/>
                    <a:pt x="1278" y="8180"/>
                  </a:cubicBezTo>
                  <a:cubicBezTo>
                    <a:pt x="1289" y="8182"/>
                    <a:pt x="1299" y="8183"/>
                    <a:pt x="1309" y="8183"/>
                  </a:cubicBezTo>
                  <a:cubicBezTo>
                    <a:pt x="1420" y="8183"/>
                    <a:pt x="1554" y="8081"/>
                    <a:pt x="1575" y="7998"/>
                  </a:cubicBezTo>
                  <a:cubicBezTo>
                    <a:pt x="1575" y="7883"/>
                    <a:pt x="1484" y="7724"/>
                    <a:pt x="1370" y="7701"/>
                  </a:cubicBezTo>
                  <a:close/>
                  <a:moveTo>
                    <a:pt x="3452" y="7757"/>
                  </a:moveTo>
                  <a:cubicBezTo>
                    <a:pt x="3356" y="7757"/>
                    <a:pt x="3260" y="7836"/>
                    <a:pt x="3241" y="7929"/>
                  </a:cubicBezTo>
                  <a:cubicBezTo>
                    <a:pt x="3196" y="8066"/>
                    <a:pt x="3287" y="8203"/>
                    <a:pt x="3401" y="8226"/>
                  </a:cubicBezTo>
                  <a:cubicBezTo>
                    <a:pt x="3426" y="8234"/>
                    <a:pt x="3451" y="8238"/>
                    <a:pt x="3475" y="8238"/>
                  </a:cubicBezTo>
                  <a:cubicBezTo>
                    <a:pt x="3584" y="8238"/>
                    <a:pt x="3679" y="8160"/>
                    <a:pt x="3698" y="8066"/>
                  </a:cubicBezTo>
                  <a:cubicBezTo>
                    <a:pt x="3721" y="7929"/>
                    <a:pt x="3652" y="7792"/>
                    <a:pt x="3515" y="7769"/>
                  </a:cubicBezTo>
                  <a:cubicBezTo>
                    <a:pt x="3495" y="7761"/>
                    <a:pt x="3473" y="7757"/>
                    <a:pt x="3452" y="7757"/>
                  </a:cubicBezTo>
                  <a:close/>
                  <a:moveTo>
                    <a:pt x="5638" y="7747"/>
                  </a:moveTo>
                  <a:cubicBezTo>
                    <a:pt x="5570" y="7747"/>
                    <a:pt x="5501" y="7769"/>
                    <a:pt x="5433" y="7792"/>
                  </a:cubicBezTo>
                  <a:cubicBezTo>
                    <a:pt x="5387" y="7815"/>
                    <a:pt x="5341" y="7883"/>
                    <a:pt x="5319" y="7929"/>
                  </a:cubicBezTo>
                  <a:cubicBezTo>
                    <a:pt x="5273" y="8020"/>
                    <a:pt x="5319" y="8089"/>
                    <a:pt x="5341" y="8157"/>
                  </a:cubicBezTo>
                  <a:cubicBezTo>
                    <a:pt x="5364" y="8203"/>
                    <a:pt x="5433" y="8249"/>
                    <a:pt x="5501" y="8272"/>
                  </a:cubicBezTo>
                  <a:cubicBezTo>
                    <a:pt x="5522" y="8286"/>
                    <a:pt x="5546" y="8291"/>
                    <a:pt x="5569" y="8291"/>
                  </a:cubicBezTo>
                  <a:cubicBezTo>
                    <a:pt x="5622" y="8291"/>
                    <a:pt x="5675" y="8264"/>
                    <a:pt x="5707" y="8249"/>
                  </a:cubicBezTo>
                  <a:cubicBezTo>
                    <a:pt x="5775" y="8226"/>
                    <a:pt x="5798" y="8135"/>
                    <a:pt x="5844" y="8089"/>
                  </a:cubicBezTo>
                  <a:cubicBezTo>
                    <a:pt x="5844" y="8020"/>
                    <a:pt x="5844" y="7929"/>
                    <a:pt x="5821" y="7883"/>
                  </a:cubicBezTo>
                  <a:cubicBezTo>
                    <a:pt x="5775" y="7838"/>
                    <a:pt x="5729" y="7769"/>
                    <a:pt x="5638" y="7747"/>
                  </a:cubicBezTo>
                  <a:close/>
                  <a:moveTo>
                    <a:pt x="7689" y="7778"/>
                  </a:moveTo>
                  <a:cubicBezTo>
                    <a:pt x="7573" y="7778"/>
                    <a:pt x="7482" y="7848"/>
                    <a:pt x="7464" y="7975"/>
                  </a:cubicBezTo>
                  <a:cubicBezTo>
                    <a:pt x="7418" y="8135"/>
                    <a:pt x="7487" y="8272"/>
                    <a:pt x="7647" y="8294"/>
                  </a:cubicBezTo>
                  <a:cubicBezTo>
                    <a:pt x="7679" y="8304"/>
                    <a:pt x="7711" y="8308"/>
                    <a:pt x="7741" y="8308"/>
                  </a:cubicBezTo>
                  <a:cubicBezTo>
                    <a:pt x="7858" y="8308"/>
                    <a:pt x="7948" y="8239"/>
                    <a:pt x="7966" y="8112"/>
                  </a:cubicBezTo>
                  <a:cubicBezTo>
                    <a:pt x="8012" y="7952"/>
                    <a:pt x="7943" y="7815"/>
                    <a:pt x="7784" y="7792"/>
                  </a:cubicBezTo>
                  <a:cubicBezTo>
                    <a:pt x="7751" y="7783"/>
                    <a:pt x="7719" y="7778"/>
                    <a:pt x="7689" y="7778"/>
                  </a:cubicBezTo>
                  <a:close/>
                  <a:moveTo>
                    <a:pt x="9799" y="7777"/>
                  </a:moveTo>
                  <a:cubicBezTo>
                    <a:pt x="9758" y="7777"/>
                    <a:pt x="9718" y="7788"/>
                    <a:pt x="9678" y="7815"/>
                  </a:cubicBezTo>
                  <a:cubicBezTo>
                    <a:pt x="9610" y="7861"/>
                    <a:pt x="9587" y="7906"/>
                    <a:pt x="9564" y="7998"/>
                  </a:cubicBezTo>
                  <a:cubicBezTo>
                    <a:pt x="9541" y="8066"/>
                    <a:pt x="9541" y="8135"/>
                    <a:pt x="9587" y="8203"/>
                  </a:cubicBezTo>
                  <a:cubicBezTo>
                    <a:pt x="9633" y="8272"/>
                    <a:pt x="9678" y="8294"/>
                    <a:pt x="9747" y="8317"/>
                  </a:cubicBezTo>
                  <a:cubicBezTo>
                    <a:pt x="9784" y="8327"/>
                    <a:pt x="9818" y="8332"/>
                    <a:pt x="9850" y="8332"/>
                  </a:cubicBezTo>
                  <a:cubicBezTo>
                    <a:pt x="9895" y="8332"/>
                    <a:pt x="9935" y="8321"/>
                    <a:pt x="9975" y="8294"/>
                  </a:cubicBezTo>
                  <a:cubicBezTo>
                    <a:pt x="10043" y="8249"/>
                    <a:pt x="10089" y="8203"/>
                    <a:pt x="10089" y="8135"/>
                  </a:cubicBezTo>
                  <a:cubicBezTo>
                    <a:pt x="10112" y="8066"/>
                    <a:pt x="10112" y="7998"/>
                    <a:pt x="10066" y="7929"/>
                  </a:cubicBezTo>
                  <a:cubicBezTo>
                    <a:pt x="10021" y="7838"/>
                    <a:pt x="9975" y="7815"/>
                    <a:pt x="9884" y="7792"/>
                  </a:cubicBezTo>
                  <a:cubicBezTo>
                    <a:pt x="9855" y="7783"/>
                    <a:pt x="9827" y="7777"/>
                    <a:pt x="9799" y="7777"/>
                  </a:cubicBezTo>
                  <a:close/>
                  <a:moveTo>
                    <a:pt x="11946" y="7826"/>
                  </a:moveTo>
                  <a:cubicBezTo>
                    <a:pt x="11817" y="7826"/>
                    <a:pt x="11702" y="7911"/>
                    <a:pt x="11664" y="8043"/>
                  </a:cubicBezTo>
                  <a:cubicBezTo>
                    <a:pt x="11618" y="8203"/>
                    <a:pt x="11732" y="8386"/>
                    <a:pt x="11892" y="8408"/>
                  </a:cubicBezTo>
                  <a:cubicBezTo>
                    <a:pt x="11917" y="8415"/>
                    <a:pt x="11941" y="8419"/>
                    <a:pt x="11965" y="8419"/>
                  </a:cubicBezTo>
                  <a:cubicBezTo>
                    <a:pt x="12098" y="8419"/>
                    <a:pt x="12219" y="8319"/>
                    <a:pt x="12257" y="8203"/>
                  </a:cubicBezTo>
                  <a:cubicBezTo>
                    <a:pt x="12280" y="8043"/>
                    <a:pt x="12189" y="7861"/>
                    <a:pt x="12029" y="7838"/>
                  </a:cubicBezTo>
                  <a:cubicBezTo>
                    <a:pt x="12001" y="7830"/>
                    <a:pt x="11974" y="7826"/>
                    <a:pt x="11946" y="7826"/>
                  </a:cubicBezTo>
                  <a:close/>
                  <a:moveTo>
                    <a:pt x="14073" y="7828"/>
                  </a:moveTo>
                  <a:cubicBezTo>
                    <a:pt x="14011" y="7828"/>
                    <a:pt x="13956" y="7845"/>
                    <a:pt x="13924" y="7861"/>
                  </a:cubicBezTo>
                  <a:cubicBezTo>
                    <a:pt x="13855" y="7906"/>
                    <a:pt x="13787" y="7952"/>
                    <a:pt x="13764" y="8043"/>
                  </a:cubicBezTo>
                  <a:cubicBezTo>
                    <a:pt x="13741" y="8135"/>
                    <a:pt x="13764" y="8226"/>
                    <a:pt x="13787" y="8294"/>
                  </a:cubicBezTo>
                  <a:cubicBezTo>
                    <a:pt x="13828" y="8355"/>
                    <a:pt x="13868" y="8435"/>
                    <a:pt x="13958" y="8435"/>
                  </a:cubicBezTo>
                  <a:cubicBezTo>
                    <a:pt x="13969" y="8435"/>
                    <a:pt x="13980" y="8434"/>
                    <a:pt x="13992" y="8431"/>
                  </a:cubicBezTo>
                  <a:cubicBezTo>
                    <a:pt x="14017" y="8456"/>
                    <a:pt x="14046" y="8466"/>
                    <a:pt x="14075" y="8466"/>
                  </a:cubicBezTo>
                  <a:cubicBezTo>
                    <a:pt x="14125" y="8466"/>
                    <a:pt x="14177" y="8437"/>
                    <a:pt x="14220" y="8408"/>
                  </a:cubicBezTo>
                  <a:cubicBezTo>
                    <a:pt x="14289" y="8363"/>
                    <a:pt x="14335" y="8317"/>
                    <a:pt x="14357" y="8226"/>
                  </a:cubicBezTo>
                  <a:cubicBezTo>
                    <a:pt x="14380" y="8135"/>
                    <a:pt x="14380" y="8043"/>
                    <a:pt x="14335" y="7998"/>
                  </a:cubicBezTo>
                  <a:cubicBezTo>
                    <a:pt x="14312" y="7929"/>
                    <a:pt x="14243" y="7861"/>
                    <a:pt x="14152" y="7838"/>
                  </a:cubicBezTo>
                  <a:cubicBezTo>
                    <a:pt x="14125" y="7831"/>
                    <a:pt x="14098" y="7828"/>
                    <a:pt x="14073" y="7828"/>
                  </a:cubicBezTo>
                  <a:close/>
                  <a:moveTo>
                    <a:pt x="16298" y="7838"/>
                  </a:moveTo>
                  <a:cubicBezTo>
                    <a:pt x="16229" y="7861"/>
                    <a:pt x="16138" y="7861"/>
                    <a:pt x="16069" y="7883"/>
                  </a:cubicBezTo>
                  <a:cubicBezTo>
                    <a:pt x="15978" y="7906"/>
                    <a:pt x="15955" y="8020"/>
                    <a:pt x="15887" y="8066"/>
                  </a:cubicBezTo>
                  <a:cubicBezTo>
                    <a:pt x="15887" y="8157"/>
                    <a:pt x="15887" y="8226"/>
                    <a:pt x="15932" y="8317"/>
                  </a:cubicBezTo>
                  <a:cubicBezTo>
                    <a:pt x="15955" y="8408"/>
                    <a:pt x="16046" y="8454"/>
                    <a:pt x="16115" y="8477"/>
                  </a:cubicBezTo>
                  <a:cubicBezTo>
                    <a:pt x="16135" y="8484"/>
                    <a:pt x="16157" y="8486"/>
                    <a:pt x="16180" y="8486"/>
                  </a:cubicBezTo>
                  <a:cubicBezTo>
                    <a:pt x="16235" y="8486"/>
                    <a:pt x="16295" y="8470"/>
                    <a:pt x="16343" y="8454"/>
                  </a:cubicBezTo>
                  <a:cubicBezTo>
                    <a:pt x="16457" y="8431"/>
                    <a:pt x="16457" y="8317"/>
                    <a:pt x="16526" y="8272"/>
                  </a:cubicBezTo>
                  <a:cubicBezTo>
                    <a:pt x="16526" y="8180"/>
                    <a:pt x="16526" y="8089"/>
                    <a:pt x="16503" y="8020"/>
                  </a:cubicBezTo>
                  <a:cubicBezTo>
                    <a:pt x="16457" y="7929"/>
                    <a:pt x="16366" y="7906"/>
                    <a:pt x="16298" y="7838"/>
                  </a:cubicBezTo>
                  <a:close/>
                  <a:moveTo>
                    <a:pt x="18354" y="7897"/>
                  </a:moveTo>
                  <a:cubicBezTo>
                    <a:pt x="18208" y="7897"/>
                    <a:pt x="18049" y="8016"/>
                    <a:pt x="18009" y="8135"/>
                  </a:cubicBezTo>
                  <a:cubicBezTo>
                    <a:pt x="17964" y="8317"/>
                    <a:pt x="18101" y="8523"/>
                    <a:pt x="18261" y="8545"/>
                  </a:cubicBezTo>
                  <a:cubicBezTo>
                    <a:pt x="18282" y="8551"/>
                    <a:pt x="18304" y="8554"/>
                    <a:pt x="18326" y="8554"/>
                  </a:cubicBezTo>
                  <a:cubicBezTo>
                    <a:pt x="18472" y="8554"/>
                    <a:pt x="18632" y="8433"/>
                    <a:pt x="18671" y="8294"/>
                  </a:cubicBezTo>
                  <a:cubicBezTo>
                    <a:pt x="18717" y="8135"/>
                    <a:pt x="18580" y="7929"/>
                    <a:pt x="18420" y="7906"/>
                  </a:cubicBezTo>
                  <a:cubicBezTo>
                    <a:pt x="18399" y="7900"/>
                    <a:pt x="18377" y="7897"/>
                    <a:pt x="18354" y="7897"/>
                  </a:cubicBezTo>
                  <a:close/>
                  <a:moveTo>
                    <a:pt x="518" y="8109"/>
                  </a:moveTo>
                  <a:cubicBezTo>
                    <a:pt x="411" y="8109"/>
                    <a:pt x="295" y="8211"/>
                    <a:pt x="274" y="8294"/>
                  </a:cubicBezTo>
                  <a:cubicBezTo>
                    <a:pt x="251" y="8408"/>
                    <a:pt x="343" y="8568"/>
                    <a:pt x="457" y="8591"/>
                  </a:cubicBezTo>
                  <a:cubicBezTo>
                    <a:pt x="571" y="8591"/>
                    <a:pt x="708" y="8500"/>
                    <a:pt x="731" y="8408"/>
                  </a:cubicBezTo>
                  <a:cubicBezTo>
                    <a:pt x="753" y="8294"/>
                    <a:pt x="662" y="8135"/>
                    <a:pt x="548" y="8112"/>
                  </a:cubicBezTo>
                  <a:cubicBezTo>
                    <a:pt x="538" y="8110"/>
                    <a:pt x="528" y="8109"/>
                    <a:pt x="518" y="8109"/>
                  </a:cubicBezTo>
                  <a:close/>
                  <a:moveTo>
                    <a:pt x="2568" y="8166"/>
                  </a:moveTo>
                  <a:cubicBezTo>
                    <a:pt x="2475" y="8166"/>
                    <a:pt x="2410" y="8232"/>
                    <a:pt x="2374" y="8340"/>
                  </a:cubicBezTo>
                  <a:cubicBezTo>
                    <a:pt x="2328" y="8500"/>
                    <a:pt x="2397" y="8591"/>
                    <a:pt x="2557" y="8637"/>
                  </a:cubicBezTo>
                  <a:cubicBezTo>
                    <a:pt x="2578" y="8640"/>
                    <a:pt x="2599" y="8642"/>
                    <a:pt x="2618" y="8642"/>
                  </a:cubicBezTo>
                  <a:cubicBezTo>
                    <a:pt x="2721" y="8642"/>
                    <a:pt x="2792" y="8589"/>
                    <a:pt x="2831" y="8454"/>
                  </a:cubicBezTo>
                  <a:cubicBezTo>
                    <a:pt x="2876" y="8294"/>
                    <a:pt x="2808" y="8203"/>
                    <a:pt x="2648" y="8180"/>
                  </a:cubicBezTo>
                  <a:cubicBezTo>
                    <a:pt x="2619" y="8171"/>
                    <a:pt x="2593" y="8166"/>
                    <a:pt x="2568" y="8166"/>
                  </a:cubicBezTo>
                  <a:close/>
                  <a:moveTo>
                    <a:pt x="4767" y="8155"/>
                  </a:moveTo>
                  <a:cubicBezTo>
                    <a:pt x="4653" y="8155"/>
                    <a:pt x="4495" y="8280"/>
                    <a:pt x="4474" y="8386"/>
                  </a:cubicBezTo>
                  <a:cubicBezTo>
                    <a:pt x="4451" y="8477"/>
                    <a:pt x="4565" y="8660"/>
                    <a:pt x="4679" y="8682"/>
                  </a:cubicBezTo>
                  <a:cubicBezTo>
                    <a:pt x="4689" y="8684"/>
                    <a:pt x="4700" y="8685"/>
                    <a:pt x="4711" y="8685"/>
                  </a:cubicBezTo>
                  <a:cubicBezTo>
                    <a:pt x="4824" y="8685"/>
                    <a:pt x="4978" y="8581"/>
                    <a:pt x="4999" y="8477"/>
                  </a:cubicBezTo>
                  <a:cubicBezTo>
                    <a:pt x="5022" y="8363"/>
                    <a:pt x="4908" y="8180"/>
                    <a:pt x="4794" y="8157"/>
                  </a:cubicBezTo>
                  <a:cubicBezTo>
                    <a:pt x="4785" y="8156"/>
                    <a:pt x="4776" y="8155"/>
                    <a:pt x="4767" y="8155"/>
                  </a:cubicBezTo>
                  <a:close/>
                  <a:moveTo>
                    <a:pt x="6873" y="8177"/>
                  </a:moveTo>
                  <a:cubicBezTo>
                    <a:pt x="6743" y="8177"/>
                    <a:pt x="6594" y="8263"/>
                    <a:pt x="6574" y="8386"/>
                  </a:cubicBezTo>
                  <a:cubicBezTo>
                    <a:pt x="6574" y="8545"/>
                    <a:pt x="6642" y="8682"/>
                    <a:pt x="6779" y="8705"/>
                  </a:cubicBezTo>
                  <a:cubicBezTo>
                    <a:pt x="6807" y="8713"/>
                    <a:pt x="6834" y="8717"/>
                    <a:pt x="6860" y="8717"/>
                  </a:cubicBezTo>
                  <a:cubicBezTo>
                    <a:pt x="6984" y="8717"/>
                    <a:pt x="7084" y="8632"/>
                    <a:pt x="7122" y="8500"/>
                  </a:cubicBezTo>
                  <a:cubicBezTo>
                    <a:pt x="7145" y="8340"/>
                    <a:pt x="7076" y="8226"/>
                    <a:pt x="6916" y="8180"/>
                  </a:cubicBezTo>
                  <a:cubicBezTo>
                    <a:pt x="6902" y="8178"/>
                    <a:pt x="6888" y="8177"/>
                    <a:pt x="6873" y="8177"/>
                  </a:cubicBezTo>
                  <a:close/>
                  <a:moveTo>
                    <a:pt x="8945" y="8234"/>
                  </a:moveTo>
                  <a:cubicBezTo>
                    <a:pt x="8915" y="8234"/>
                    <a:pt x="8886" y="8242"/>
                    <a:pt x="8856" y="8272"/>
                  </a:cubicBezTo>
                  <a:cubicBezTo>
                    <a:pt x="8788" y="8317"/>
                    <a:pt x="8742" y="8340"/>
                    <a:pt x="8720" y="8431"/>
                  </a:cubicBezTo>
                  <a:cubicBezTo>
                    <a:pt x="8720" y="8500"/>
                    <a:pt x="8697" y="8568"/>
                    <a:pt x="8742" y="8637"/>
                  </a:cubicBezTo>
                  <a:cubicBezTo>
                    <a:pt x="8782" y="8696"/>
                    <a:pt x="8821" y="8755"/>
                    <a:pt x="8876" y="8755"/>
                  </a:cubicBezTo>
                  <a:cubicBezTo>
                    <a:pt x="8884" y="8755"/>
                    <a:pt x="8893" y="8754"/>
                    <a:pt x="8902" y="8751"/>
                  </a:cubicBezTo>
                  <a:cubicBezTo>
                    <a:pt x="8948" y="8774"/>
                    <a:pt x="8988" y="8785"/>
                    <a:pt x="9025" y="8785"/>
                  </a:cubicBezTo>
                  <a:cubicBezTo>
                    <a:pt x="9062" y="8785"/>
                    <a:pt x="9096" y="8774"/>
                    <a:pt x="9130" y="8751"/>
                  </a:cubicBezTo>
                  <a:cubicBezTo>
                    <a:pt x="9199" y="8705"/>
                    <a:pt x="9222" y="8660"/>
                    <a:pt x="9245" y="8568"/>
                  </a:cubicBezTo>
                  <a:cubicBezTo>
                    <a:pt x="9267" y="8500"/>
                    <a:pt x="9267" y="8454"/>
                    <a:pt x="9222" y="8363"/>
                  </a:cubicBezTo>
                  <a:cubicBezTo>
                    <a:pt x="9176" y="8317"/>
                    <a:pt x="9153" y="8249"/>
                    <a:pt x="9062" y="8249"/>
                  </a:cubicBezTo>
                  <a:cubicBezTo>
                    <a:pt x="9023" y="8249"/>
                    <a:pt x="8984" y="8234"/>
                    <a:pt x="8945" y="8234"/>
                  </a:cubicBezTo>
                  <a:close/>
                  <a:moveTo>
                    <a:pt x="11111" y="8216"/>
                  </a:moveTo>
                  <a:cubicBezTo>
                    <a:pt x="10973" y="8216"/>
                    <a:pt x="10835" y="8318"/>
                    <a:pt x="10797" y="8454"/>
                  </a:cubicBezTo>
                  <a:cubicBezTo>
                    <a:pt x="10751" y="8614"/>
                    <a:pt x="10865" y="8774"/>
                    <a:pt x="11025" y="8819"/>
                  </a:cubicBezTo>
                  <a:cubicBezTo>
                    <a:pt x="11049" y="8826"/>
                    <a:pt x="11073" y="8829"/>
                    <a:pt x="11097" y="8829"/>
                  </a:cubicBezTo>
                  <a:cubicBezTo>
                    <a:pt x="11230" y="8829"/>
                    <a:pt x="11351" y="8727"/>
                    <a:pt x="11390" y="8591"/>
                  </a:cubicBezTo>
                  <a:cubicBezTo>
                    <a:pt x="11413" y="8454"/>
                    <a:pt x="11322" y="8272"/>
                    <a:pt x="11185" y="8226"/>
                  </a:cubicBezTo>
                  <a:cubicBezTo>
                    <a:pt x="11161" y="8219"/>
                    <a:pt x="11136" y="8216"/>
                    <a:pt x="11111" y="8216"/>
                  </a:cubicBezTo>
                  <a:close/>
                  <a:moveTo>
                    <a:pt x="13238" y="8229"/>
                  </a:moveTo>
                  <a:cubicBezTo>
                    <a:pt x="13185" y="8229"/>
                    <a:pt x="13126" y="8256"/>
                    <a:pt x="13079" y="8272"/>
                  </a:cubicBezTo>
                  <a:cubicBezTo>
                    <a:pt x="13034" y="8317"/>
                    <a:pt x="12965" y="8363"/>
                    <a:pt x="12942" y="8454"/>
                  </a:cubicBezTo>
                  <a:cubicBezTo>
                    <a:pt x="12919" y="8545"/>
                    <a:pt x="12919" y="8637"/>
                    <a:pt x="12965" y="8705"/>
                  </a:cubicBezTo>
                  <a:cubicBezTo>
                    <a:pt x="12988" y="8774"/>
                    <a:pt x="13056" y="8819"/>
                    <a:pt x="13148" y="8842"/>
                  </a:cubicBezTo>
                  <a:cubicBezTo>
                    <a:pt x="13185" y="8852"/>
                    <a:pt x="13223" y="8857"/>
                    <a:pt x="13259" y="8857"/>
                  </a:cubicBezTo>
                  <a:cubicBezTo>
                    <a:pt x="13311" y="8857"/>
                    <a:pt x="13359" y="8846"/>
                    <a:pt x="13399" y="8819"/>
                  </a:cubicBezTo>
                  <a:cubicBezTo>
                    <a:pt x="13444" y="8774"/>
                    <a:pt x="13536" y="8728"/>
                    <a:pt x="13536" y="8637"/>
                  </a:cubicBezTo>
                  <a:cubicBezTo>
                    <a:pt x="13536" y="8591"/>
                    <a:pt x="13558" y="8545"/>
                    <a:pt x="13536" y="8500"/>
                  </a:cubicBezTo>
                  <a:cubicBezTo>
                    <a:pt x="13536" y="8408"/>
                    <a:pt x="13490" y="8363"/>
                    <a:pt x="13422" y="8317"/>
                  </a:cubicBezTo>
                  <a:cubicBezTo>
                    <a:pt x="13399" y="8272"/>
                    <a:pt x="13353" y="8272"/>
                    <a:pt x="13307" y="8249"/>
                  </a:cubicBezTo>
                  <a:cubicBezTo>
                    <a:pt x="13286" y="8235"/>
                    <a:pt x="13263" y="8229"/>
                    <a:pt x="13238" y="8229"/>
                  </a:cubicBezTo>
                  <a:close/>
                  <a:moveTo>
                    <a:pt x="15280" y="8291"/>
                  </a:moveTo>
                  <a:cubicBezTo>
                    <a:pt x="15162" y="8291"/>
                    <a:pt x="15076" y="8369"/>
                    <a:pt x="15042" y="8523"/>
                  </a:cubicBezTo>
                  <a:cubicBezTo>
                    <a:pt x="14996" y="8728"/>
                    <a:pt x="15065" y="8842"/>
                    <a:pt x="15248" y="8888"/>
                  </a:cubicBezTo>
                  <a:cubicBezTo>
                    <a:pt x="15299" y="8905"/>
                    <a:pt x="15345" y="8913"/>
                    <a:pt x="15385" y="8913"/>
                  </a:cubicBezTo>
                  <a:cubicBezTo>
                    <a:pt x="15507" y="8913"/>
                    <a:pt x="15584" y="8836"/>
                    <a:pt x="15636" y="8682"/>
                  </a:cubicBezTo>
                  <a:cubicBezTo>
                    <a:pt x="15681" y="8477"/>
                    <a:pt x="15613" y="8363"/>
                    <a:pt x="15407" y="8317"/>
                  </a:cubicBezTo>
                  <a:cubicBezTo>
                    <a:pt x="15362" y="8300"/>
                    <a:pt x="15319" y="8291"/>
                    <a:pt x="15280" y="8291"/>
                  </a:cubicBezTo>
                  <a:close/>
                  <a:moveTo>
                    <a:pt x="17511" y="8291"/>
                  </a:moveTo>
                  <a:cubicBezTo>
                    <a:pt x="17359" y="8291"/>
                    <a:pt x="17184" y="8401"/>
                    <a:pt x="17142" y="8568"/>
                  </a:cubicBezTo>
                  <a:cubicBezTo>
                    <a:pt x="17119" y="8705"/>
                    <a:pt x="17233" y="8911"/>
                    <a:pt x="17393" y="8956"/>
                  </a:cubicBezTo>
                  <a:cubicBezTo>
                    <a:pt x="17414" y="8962"/>
                    <a:pt x="17436" y="8965"/>
                    <a:pt x="17459" y="8965"/>
                  </a:cubicBezTo>
                  <a:cubicBezTo>
                    <a:pt x="17605" y="8965"/>
                    <a:pt x="17764" y="8844"/>
                    <a:pt x="17804" y="8705"/>
                  </a:cubicBezTo>
                  <a:cubicBezTo>
                    <a:pt x="17850" y="8545"/>
                    <a:pt x="17713" y="8340"/>
                    <a:pt x="17553" y="8294"/>
                  </a:cubicBezTo>
                  <a:cubicBezTo>
                    <a:pt x="17539" y="8292"/>
                    <a:pt x="17525" y="8291"/>
                    <a:pt x="17511" y="8291"/>
                  </a:cubicBezTo>
                  <a:close/>
                  <a:moveTo>
                    <a:pt x="19516" y="8294"/>
                  </a:moveTo>
                  <a:cubicBezTo>
                    <a:pt x="19379" y="8340"/>
                    <a:pt x="19288" y="8408"/>
                    <a:pt x="19265" y="8568"/>
                  </a:cubicBezTo>
                  <a:cubicBezTo>
                    <a:pt x="19219" y="8774"/>
                    <a:pt x="19310" y="8911"/>
                    <a:pt x="19516" y="8979"/>
                  </a:cubicBezTo>
                  <a:cubicBezTo>
                    <a:pt x="19541" y="8987"/>
                    <a:pt x="19569" y="8993"/>
                    <a:pt x="19599" y="8993"/>
                  </a:cubicBezTo>
                  <a:cubicBezTo>
                    <a:pt x="19651" y="8993"/>
                    <a:pt x="19709" y="8977"/>
                    <a:pt x="19767" y="8933"/>
                  </a:cubicBezTo>
                  <a:cubicBezTo>
                    <a:pt x="19767" y="8933"/>
                    <a:pt x="19790" y="8933"/>
                    <a:pt x="19790" y="8911"/>
                  </a:cubicBezTo>
                  <a:cubicBezTo>
                    <a:pt x="19744" y="8728"/>
                    <a:pt x="19721" y="8568"/>
                    <a:pt x="19721" y="8386"/>
                  </a:cubicBezTo>
                  <a:cubicBezTo>
                    <a:pt x="19721" y="8363"/>
                    <a:pt x="19699" y="8340"/>
                    <a:pt x="19676" y="8317"/>
                  </a:cubicBezTo>
                  <a:cubicBezTo>
                    <a:pt x="19630" y="8317"/>
                    <a:pt x="19584" y="8294"/>
                    <a:pt x="19516" y="8294"/>
                  </a:cubicBezTo>
                  <a:close/>
                  <a:moveTo>
                    <a:pt x="1732" y="8574"/>
                  </a:moveTo>
                  <a:cubicBezTo>
                    <a:pt x="1639" y="8574"/>
                    <a:pt x="1570" y="8630"/>
                    <a:pt x="1552" y="8751"/>
                  </a:cubicBezTo>
                  <a:cubicBezTo>
                    <a:pt x="1507" y="8911"/>
                    <a:pt x="1552" y="9002"/>
                    <a:pt x="1712" y="9048"/>
                  </a:cubicBezTo>
                  <a:cubicBezTo>
                    <a:pt x="1734" y="9051"/>
                    <a:pt x="1755" y="9053"/>
                    <a:pt x="1775" y="9053"/>
                  </a:cubicBezTo>
                  <a:cubicBezTo>
                    <a:pt x="1883" y="9053"/>
                    <a:pt x="1967" y="8999"/>
                    <a:pt x="1986" y="8865"/>
                  </a:cubicBezTo>
                  <a:cubicBezTo>
                    <a:pt x="2032" y="8728"/>
                    <a:pt x="1986" y="8637"/>
                    <a:pt x="1826" y="8591"/>
                  </a:cubicBezTo>
                  <a:cubicBezTo>
                    <a:pt x="1793" y="8580"/>
                    <a:pt x="1761" y="8574"/>
                    <a:pt x="1732" y="8574"/>
                  </a:cubicBezTo>
                  <a:close/>
                  <a:moveTo>
                    <a:pt x="3895" y="8565"/>
                  </a:moveTo>
                  <a:cubicBezTo>
                    <a:pt x="3781" y="8565"/>
                    <a:pt x="3627" y="8669"/>
                    <a:pt x="3607" y="8774"/>
                  </a:cubicBezTo>
                  <a:cubicBezTo>
                    <a:pt x="3584" y="8888"/>
                    <a:pt x="3721" y="9070"/>
                    <a:pt x="3835" y="9093"/>
                  </a:cubicBezTo>
                  <a:cubicBezTo>
                    <a:pt x="3843" y="9095"/>
                    <a:pt x="3852" y="9096"/>
                    <a:pt x="3861" y="9096"/>
                  </a:cubicBezTo>
                  <a:cubicBezTo>
                    <a:pt x="3957" y="9096"/>
                    <a:pt x="4111" y="8992"/>
                    <a:pt x="4132" y="8888"/>
                  </a:cubicBezTo>
                  <a:cubicBezTo>
                    <a:pt x="4154" y="8774"/>
                    <a:pt x="4040" y="8591"/>
                    <a:pt x="3926" y="8568"/>
                  </a:cubicBezTo>
                  <a:cubicBezTo>
                    <a:pt x="3916" y="8566"/>
                    <a:pt x="3906" y="8565"/>
                    <a:pt x="3895" y="8565"/>
                  </a:cubicBezTo>
                  <a:close/>
                  <a:moveTo>
                    <a:pt x="6014" y="8579"/>
                  </a:moveTo>
                  <a:cubicBezTo>
                    <a:pt x="5890" y="8579"/>
                    <a:pt x="5790" y="8665"/>
                    <a:pt x="5752" y="8796"/>
                  </a:cubicBezTo>
                  <a:cubicBezTo>
                    <a:pt x="5729" y="8933"/>
                    <a:pt x="5798" y="9070"/>
                    <a:pt x="5958" y="9116"/>
                  </a:cubicBezTo>
                  <a:cubicBezTo>
                    <a:pt x="5986" y="9124"/>
                    <a:pt x="6012" y="9128"/>
                    <a:pt x="6037" y="9128"/>
                  </a:cubicBezTo>
                  <a:cubicBezTo>
                    <a:pt x="6155" y="9128"/>
                    <a:pt x="6240" y="9043"/>
                    <a:pt x="6277" y="8911"/>
                  </a:cubicBezTo>
                  <a:cubicBezTo>
                    <a:pt x="6323" y="8774"/>
                    <a:pt x="6232" y="8637"/>
                    <a:pt x="6095" y="8591"/>
                  </a:cubicBezTo>
                  <a:cubicBezTo>
                    <a:pt x="6067" y="8583"/>
                    <a:pt x="6040" y="8579"/>
                    <a:pt x="6014" y="8579"/>
                  </a:cubicBezTo>
                  <a:close/>
                  <a:moveTo>
                    <a:pt x="8116" y="8618"/>
                  </a:moveTo>
                  <a:cubicBezTo>
                    <a:pt x="8075" y="8618"/>
                    <a:pt x="8038" y="8650"/>
                    <a:pt x="7989" y="8682"/>
                  </a:cubicBezTo>
                  <a:cubicBezTo>
                    <a:pt x="7898" y="8705"/>
                    <a:pt x="7875" y="8774"/>
                    <a:pt x="7852" y="8842"/>
                  </a:cubicBezTo>
                  <a:cubicBezTo>
                    <a:pt x="7829" y="8933"/>
                    <a:pt x="7852" y="8979"/>
                    <a:pt x="7875" y="9048"/>
                  </a:cubicBezTo>
                  <a:cubicBezTo>
                    <a:pt x="7921" y="9139"/>
                    <a:pt x="7989" y="9139"/>
                    <a:pt x="8058" y="9185"/>
                  </a:cubicBezTo>
                  <a:cubicBezTo>
                    <a:pt x="8082" y="9191"/>
                    <a:pt x="8103" y="9193"/>
                    <a:pt x="8122" y="9193"/>
                  </a:cubicBezTo>
                  <a:cubicBezTo>
                    <a:pt x="8175" y="9193"/>
                    <a:pt x="8213" y="9172"/>
                    <a:pt x="8263" y="9139"/>
                  </a:cubicBezTo>
                  <a:cubicBezTo>
                    <a:pt x="8331" y="9093"/>
                    <a:pt x="8354" y="9048"/>
                    <a:pt x="8377" y="8979"/>
                  </a:cubicBezTo>
                  <a:cubicBezTo>
                    <a:pt x="8400" y="8888"/>
                    <a:pt x="8400" y="8842"/>
                    <a:pt x="8354" y="8774"/>
                  </a:cubicBezTo>
                  <a:cubicBezTo>
                    <a:pt x="8309" y="8682"/>
                    <a:pt x="8263" y="8660"/>
                    <a:pt x="8172" y="8637"/>
                  </a:cubicBezTo>
                  <a:cubicBezTo>
                    <a:pt x="8152" y="8623"/>
                    <a:pt x="8134" y="8618"/>
                    <a:pt x="8116" y="8618"/>
                  </a:cubicBezTo>
                  <a:close/>
                  <a:moveTo>
                    <a:pt x="10291" y="8633"/>
                  </a:moveTo>
                  <a:cubicBezTo>
                    <a:pt x="10149" y="8633"/>
                    <a:pt x="10016" y="8719"/>
                    <a:pt x="9975" y="8842"/>
                  </a:cubicBezTo>
                  <a:cubicBezTo>
                    <a:pt x="9929" y="9002"/>
                    <a:pt x="10021" y="9185"/>
                    <a:pt x="10180" y="9230"/>
                  </a:cubicBezTo>
                  <a:cubicBezTo>
                    <a:pt x="10199" y="9236"/>
                    <a:pt x="10219" y="9239"/>
                    <a:pt x="10239" y="9239"/>
                  </a:cubicBezTo>
                  <a:cubicBezTo>
                    <a:pt x="10296" y="9239"/>
                    <a:pt x="10358" y="9218"/>
                    <a:pt x="10409" y="9185"/>
                  </a:cubicBezTo>
                  <a:cubicBezTo>
                    <a:pt x="10500" y="9162"/>
                    <a:pt x="10523" y="9070"/>
                    <a:pt x="10568" y="9002"/>
                  </a:cubicBezTo>
                  <a:cubicBezTo>
                    <a:pt x="10546" y="8933"/>
                    <a:pt x="10568" y="8865"/>
                    <a:pt x="10523" y="8774"/>
                  </a:cubicBezTo>
                  <a:cubicBezTo>
                    <a:pt x="10477" y="8705"/>
                    <a:pt x="10409" y="8660"/>
                    <a:pt x="10340" y="8637"/>
                  </a:cubicBezTo>
                  <a:cubicBezTo>
                    <a:pt x="10324" y="8634"/>
                    <a:pt x="10307" y="8633"/>
                    <a:pt x="10291" y="8633"/>
                  </a:cubicBezTo>
                  <a:close/>
                  <a:moveTo>
                    <a:pt x="12368" y="8649"/>
                  </a:moveTo>
                  <a:cubicBezTo>
                    <a:pt x="12235" y="8649"/>
                    <a:pt x="12114" y="8752"/>
                    <a:pt x="12075" y="8888"/>
                  </a:cubicBezTo>
                  <a:cubicBezTo>
                    <a:pt x="12029" y="9025"/>
                    <a:pt x="12143" y="9207"/>
                    <a:pt x="12280" y="9253"/>
                  </a:cubicBezTo>
                  <a:cubicBezTo>
                    <a:pt x="12297" y="9255"/>
                    <a:pt x="12313" y="9256"/>
                    <a:pt x="12330" y="9256"/>
                  </a:cubicBezTo>
                  <a:cubicBezTo>
                    <a:pt x="12476" y="9256"/>
                    <a:pt x="12627" y="9168"/>
                    <a:pt x="12668" y="9025"/>
                  </a:cubicBezTo>
                  <a:cubicBezTo>
                    <a:pt x="12714" y="8865"/>
                    <a:pt x="12600" y="8705"/>
                    <a:pt x="12440" y="8660"/>
                  </a:cubicBezTo>
                  <a:cubicBezTo>
                    <a:pt x="12416" y="8653"/>
                    <a:pt x="12392" y="8649"/>
                    <a:pt x="12368" y="8649"/>
                  </a:cubicBezTo>
                  <a:close/>
                  <a:moveTo>
                    <a:pt x="14448" y="8702"/>
                  </a:moveTo>
                  <a:cubicBezTo>
                    <a:pt x="14327" y="8702"/>
                    <a:pt x="14255" y="8779"/>
                    <a:pt x="14220" y="8933"/>
                  </a:cubicBezTo>
                  <a:cubicBezTo>
                    <a:pt x="14152" y="9139"/>
                    <a:pt x="14220" y="9253"/>
                    <a:pt x="14426" y="9299"/>
                  </a:cubicBezTo>
                  <a:cubicBezTo>
                    <a:pt x="14477" y="9316"/>
                    <a:pt x="14523" y="9324"/>
                    <a:pt x="14563" y="9324"/>
                  </a:cubicBezTo>
                  <a:cubicBezTo>
                    <a:pt x="14684" y="9324"/>
                    <a:pt x="14757" y="9247"/>
                    <a:pt x="14791" y="9093"/>
                  </a:cubicBezTo>
                  <a:cubicBezTo>
                    <a:pt x="14837" y="8888"/>
                    <a:pt x="14768" y="8774"/>
                    <a:pt x="14586" y="8728"/>
                  </a:cubicBezTo>
                  <a:cubicBezTo>
                    <a:pt x="14534" y="8711"/>
                    <a:pt x="14489" y="8702"/>
                    <a:pt x="14448" y="8702"/>
                  </a:cubicBezTo>
                  <a:close/>
                  <a:moveTo>
                    <a:pt x="16620" y="8696"/>
                  </a:moveTo>
                  <a:cubicBezTo>
                    <a:pt x="16474" y="8696"/>
                    <a:pt x="16314" y="8818"/>
                    <a:pt x="16275" y="8956"/>
                  </a:cubicBezTo>
                  <a:cubicBezTo>
                    <a:pt x="16252" y="9116"/>
                    <a:pt x="16389" y="9321"/>
                    <a:pt x="16526" y="9367"/>
                  </a:cubicBezTo>
                  <a:cubicBezTo>
                    <a:pt x="16538" y="9369"/>
                    <a:pt x="16550" y="9370"/>
                    <a:pt x="16562" y="9370"/>
                  </a:cubicBezTo>
                  <a:cubicBezTo>
                    <a:pt x="16718" y="9370"/>
                    <a:pt x="16915" y="9241"/>
                    <a:pt x="16937" y="9093"/>
                  </a:cubicBezTo>
                  <a:cubicBezTo>
                    <a:pt x="16982" y="8956"/>
                    <a:pt x="16845" y="8751"/>
                    <a:pt x="16686" y="8705"/>
                  </a:cubicBezTo>
                  <a:cubicBezTo>
                    <a:pt x="16664" y="8699"/>
                    <a:pt x="16642" y="8696"/>
                    <a:pt x="16620" y="8696"/>
                  </a:cubicBezTo>
                  <a:close/>
                  <a:moveTo>
                    <a:pt x="18740" y="8716"/>
                  </a:moveTo>
                  <a:cubicBezTo>
                    <a:pt x="18596" y="8716"/>
                    <a:pt x="18477" y="8805"/>
                    <a:pt x="18420" y="8956"/>
                  </a:cubicBezTo>
                  <a:cubicBezTo>
                    <a:pt x="18397" y="9048"/>
                    <a:pt x="18397" y="9139"/>
                    <a:pt x="18466" y="9230"/>
                  </a:cubicBezTo>
                  <a:cubicBezTo>
                    <a:pt x="18512" y="9321"/>
                    <a:pt x="18580" y="9367"/>
                    <a:pt x="18649" y="9390"/>
                  </a:cubicBezTo>
                  <a:cubicBezTo>
                    <a:pt x="18687" y="9398"/>
                    <a:pt x="18723" y="9401"/>
                    <a:pt x="18757" y="9401"/>
                  </a:cubicBezTo>
                  <a:cubicBezTo>
                    <a:pt x="18921" y="9401"/>
                    <a:pt x="19025" y="9310"/>
                    <a:pt x="19082" y="9139"/>
                  </a:cubicBezTo>
                  <a:cubicBezTo>
                    <a:pt x="19128" y="8933"/>
                    <a:pt x="19037" y="8774"/>
                    <a:pt x="18831" y="8728"/>
                  </a:cubicBezTo>
                  <a:cubicBezTo>
                    <a:pt x="18800" y="8720"/>
                    <a:pt x="18769" y="8716"/>
                    <a:pt x="18740" y="8716"/>
                  </a:cubicBezTo>
                  <a:close/>
                  <a:moveTo>
                    <a:pt x="888" y="8974"/>
                  </a:moveTo>
                  <a:cubicBezTo>
                    <a:pt x="772" y="8974"/>
                    <a:pt x="704" y="9027"/>
                    <a:pt x="685" y="9162"/>
                  </a:cubicBezTo>
                  <a:cubicBezTo>
                    <a:pt x="639" y="9321"/>
                    <a:pt x="685" y="9413"/>
                    <a:pt x="845" y="9436"/>
                  </a:cubicBezTo>
                  <a:cubicBezTo>
                    <a:pt x="884" y="9447"/>
                    <a:pt x="918" y="9452"/>
                    <a:pt x="949" y="9452"/>
                  </a:cubicBezTo>
                  <a:cubicBezTo>
                    <a:pt x="1046" y="9452"/>
                    <a:pt x="1107" y="9397"/>
                    <a:pt x="1142" y="9276"/>
                  </a:cubicBezTo>
                  <a:cubicBezTo>
                    <a:pt x="1164" y="9116"/>
                    <a:pt x="1119" y="9025"/>
                    <a:pt x="959" y="8979"/>
                  </a:cubicBezTo>
                  <a:cubicBezTo>
                    <a:pt x="934" y="8975"/>
                    <a:pt x="910" y="8974"/>
                    <a:pt x="888" y="8974"/>
                  </a:cubicBezTo>
                  <a:close/>
                  <a:moveTo>
                    <a:pt x="3044" y="8976"/>
                  </a:moveTo>
                  <a:cubicBezTo>
                    <a:pt x="2931" y="8976"/>
                    <a:pt x="2783" y="9059"/>
                    <a:pt x="2762" y="9162"/>
                  </a:cubicBezTo>
                  <a:cubicBezTo>
                    <a:pt x="2716" y="9276"/>
                    <a:pt x="2831" y="9458"/>
                    <a:pt x="2945" y="9504"/>
                  </a:cubicBezTo>
                  <a:cubicBezTo>
                    <a:pt x="2953" y="9506"/>
                    <a:pt x="2962" y="9507"/>
                    <a:pt x="2971" y="9507"/>
                  </a:cubicBezTo>
                  <a:cubicBezTo>
                    <a:pt x="3070" y="9507"/>
                    <a:pt x="3243" y="9403"/>
                    <a:pt x="3264" y="9299"/>
                  </a:cubicBezTo>
                  <a:cubicBezTo>
                    <a:pt x="3310" y="9185"/>
                    <a:pt x="3173" y="8979"/>
                    <a:pt x="3082" y="8979"/>
                  </a:cubicBezTo>
                  <a:cubicBezTo>
                    <a:pt x="3070" y="8977"/>
                    <a:pt x="3057" y="8976"/>
                    <a:pt x="3044" y="8976"/>
                  </a:cubicBezTo>
                  <a:close/>
                  <a:moveTo>
                    <a:pt x="5169" y="9020"/>
                  </a:moveTo>
                  <a:cubicBezTo>
                    <a:pt x="5035" y="9020"/>
                    <a:pt x="4925" y="9090"/>
                    <a:pt x="4885" y="9230"/>
                  </a:cubicBezTo>
                  <a:cubicBezTo>
                    <a:pt x="4839" y="9367"/>
                    <a:pt x="4931" y="9504"/>
                    <a:pt x="5067" y="9550"/>
                  </a:cubicBezTo>
                  <a:cubicBezTo>
                    <a:pt x="5100" y="9559"/>
                    <a:pt x="5132" y="9564"/>
                    <a:pt x="5162" y="9564"/>
                  </a:cubicBezTo>
                  <a:cubicBezTo>
                    <a:pt x="5279" y="9564"/>
                    <a:pt x="5374" y="9494"/>
                    <a:pt x="5410" y="9367"/>
                  </a:cubicBezTo>
                  <a:cubicBezTo>
                    <a:pt x="5456" y="9207"/>
                    <a:pt x="5364" y="9070"/>
                    <a:pt x="5227" y="9025"/>
                  </a:cubicBezTo>
                  <a:cubicBezTo>
                    <a:pt x="5207" y="9022"/>
                    <a:pt x="5188" y="9020"/>
                    <a:pt x="5169" y="9020"/>
                  </a:cubicBezTo>
                  <a:close/>
                  <a:moveTo>
                    <a:pt x="7242" y="9033"/>
                  </a:moveTo>
                  <a:cubicBezTo>
                    <a:pt x="7202" y="9033"/>
                    <a:pt x="7162" y="9044"/>
                    <a:pt x="7122" y="9070"/>
                  </a:cubicBezTo>
                  <a:cubicBezTo>
                    <a:pt x="7053" y="9116"/>
                    <a:pt x="7008" y="9139"/>
                    <a:pt x="7008" y="9230"/>
                  </a:cubicBezTo>
                  <a:cubicBezTo>
                    <a:pt x="6985" y="9299"/>
                    <a:pt x="6962" y="9367"/>
                    <a:pt x="7008" y="9458"/>
                  </a:cubicBezTo>
                  <a:cubicBezTo>
                    <a:pt x="7053" y="9504"/>
                    <a:pt x="7099" y="9550"/>
                    <a:pt x="7167" y="9573"/>
                  </a:cubicBezTo>
                  <a:cubicBezTo>
                    <a:pt x="7220" y="9573"/>
                    <a:pt x="7264" y="9587"/>
                    <a:pt x="7306" y="9587"/>
                  </a:cubicBezTo>
                  <a:cubicBezTo>
                    <a:pt x="7337" y="9587"/>
                    <a:pt x="7366" y="9579"/>
                    <a:pt x="7396" y="9550"/>
                  </a:cubicBezTo>
                  <a:cubicBezTo>
                    <a:pt x="7464" y="9504"/>
                    <a:pt x="7510" y="9481"/>
                    <a:pt x="7510" y="9390"/>
                  </a:cubicBezTo>
                  <a:cubicBezTo>
                    <a:pt x="7533" y="9321"/>
                    <a:pt x="7533" y="9253"/>
                    <a:pt x="7487" y="9162"/>
                  </a:cubicBezTo>
                  <a:cubicBezTo>
                    <a:pt x="7441" y="9093"/>
                    <a:pt x="7396" y="9070"/>
                    <a:pt x="7327" y="9048"/>
                  </a:cubicBezTo>
                  <a:cubicBezTo>
                    <a:pt x="7299" y="9038"/>
                    <a:pt x="7270" y="9033"/>
                    <a:pt x="7242" y="9033"/>
                  </a:cubicBezTo>
                  <a:close/>
                  <a:moveTo>
                    <a:pt x="9400" y="9037"/>
                  </a:moveTo>
                  <a:cubicBezTo>
                    <a:pt x="9267" y="9037"/>
                    <a:pt x="9146" y="9137"/>
                    <a:pt x="9108" y="9253"/>
                  </a:cubicBezTo>
                  <a:cubicBezTo>
                    <a:pt x="9062" y="9413"/>
                    <a:pt x="9153" y="9595"/>
                    <a:pt x="9313" y="9618"/>
                  </a:cubicBezTo>
                  <a:cubicBezTo>
                    <a:pt x="9341" y="9628"/>
                    <a:pt x="9370" y="9633"/>
                    <a:pt x="9400" y="9633"/>
                  </a:cubicBezTo>
                  <a:cubicBezTo>
                    <a:pt x="9442" y="9633"/>
                    <a:pt x="9488" y="9622"/>
                    <a:pt x="9541" y="9595"/>
                  </a:cubicBezTo>
                  <a:cubicBezTo>
                    <a:pt x="9610" y="9573"/>
                    <a:pt x="9633" y="9481"/>
                    <a:pt x="9701" y="9413"/>
                  </a:cubicBezTo>
                  <a:cubicBezTo>
                    <a:pt x="9678" y="9344"/>
                    <a:pt x="9701" y="9253"/>
                    <a:pt x="9655" y="9185"/>
                  </a:cubicBezTo>
                  <a:cubicBezTo>
                    <a:pt x="9610" y="9139"/>
                    <a:pt x="9518" y="9048"/>
                    <a:pt x="9473" y="9048"/>
                  </a:cubicBezTo>
                  <a:cubicBezTo>
                    <a:pt x="9448" y="9041"/>
                    <a:pt x="9424" y="9037"/>
                    <a:pt x="9400" y="9037"/>
                  </a:cubicBezTo>
                  <a:close/>
                  <a:moveTo>
                    <a:pt x="11500" y="9083"/>
                  </a:moveTo>
                  <a:cubicBezTo>
                    <a:pt x="11367" y="9083"/>
                    <a:pt x="11246" y="9183"/>
                    <a:pt x="11207" y="9299"/>
                  </a:cubicBezTo>
                  <a:cubicBezTo>
                    <a:pt x="11162" y="9458"/>
                    <a:pt x="11253" y="9641"/>
                    <a:pt x="11413" y="9687"/>
                  </a:cubicBezTo>
                  <a:cubicBezTo>
                    <a:pt x="11437" y="9694"/>
                    <a:pt x="11462" y="9697"/>
                    <a:pt x="11486" y="9697"/>
                  </a:cubicBezTo>
                  <a:cubicBezTo>
                    <a:pt x="11624" y="9697"/>
                    <a:pt x="11759" y="9594"/>
                    <a:pt x="11778" y="9458"/>
                  </a:cubicBezTo>
                  <a:cubicBezTo>
                    <a:pt x="11824" y="9299"/>
                    <a:pt x="11732" y="9139"/>
                    <a:pt x="11573" y="9093"/>
                  </a:cubicBezTo>
                  <a:cubicBezTo>
                    <a:pt x="11548" y="9086"/>
                    <a:pt x="11524" y="9083"/>
                    <a:pt x="11500" y="9083"/>
                  </a:cubicBezTo>
                  <a:close/>
                  <a:moveTo>
                    <a:pt x="13608" y="9103"/>
                  </a:moveTo>
                  <a:cubicBezTo>
                    <a:pt x="13471" y="9103"/>
                    <a:pt x="13390" y="9179"/>
                    <a:pt x="13353" y="9344"/>
                  </a:cubicBezTo>
                  <a:cubicBezTo>
                    <a:pt x="13285" y="9550"/>
                    <a:pt x="13353" y="9664"/>
                    <a:pt x="13558" y="9710"/>
                  </a:cubicBezTo>
                  <a:cubicBezTo>
                    <a:pt x="13599" y="9718"/>
                    <a:pt x="13636" y="9723"/>
                    <a:pt x="13669" y="9723"/>
                  </a:cubicBezTo>
                  <a:cubicBezTo>
                    <a:pt x="13806" y="9723"/>
                    <a:pt x="13887" y="9646"/>
                    <a:pt x="13924" y="9481"/>
                  </a:cubicBezTo>
                  <a:cubicBezTo>
                    <a:pt x="13969" y="9299"/>
                    <a:pt x="13901" y="9185"/>
                    <a:pt x="13718" y="9116"/>
                  </a:cubicBezTo>
                  <a:cubicBezTo>
                    <a:pt x="13678" y="9107"/>
                    <a:pt x="13641" y="9103"/>
                    <a:pt x="13608" y="9103"/>
                  </a:cubicBezTo>
                  <a:close/>
                  <a:moveTo>
                    <a:pt x="15766" y="9106"/>
                  </a:moveTo>
                  <a:cubicBezTo>
                    <a:pt x="15623" y="9106"/>
                    <a:pt x="15469" y="9209"/>
                    <a:pt x="15430" y="9344"/>
                  </a:cubicBezTo>
                  <a:cubicBezTo>
                    <a:pt x="15385" y="9504"/>
                    <a:pt x="15499" y="9710"/>
                    <a:pt x="15658" y="9755"/>
                  </a:cubicBezTo>
                  <a:cubicBezTo>
                    <a:pt x="15679" y="9762"/>
                    <a:pt x="15702" y="9765"/>
                    <a:pt x="15726" y="9765"/>
                  </a:cubicBezTo>
                  <a:cubicBezTo>
                    <a:pt x="15860" y="9765"/>
                    <a:pt x="16031" y="9663"/>
                    <a:pt x="16069" y="9527"/>
                  </a:cubicBezTo>
                  <a:cubicBezTo>
                    <a:pt x="16115" y="9367"/>
                    <a:pt x="16001" y="9162"/>
                    <a:pt x="15841" y="9116"/>
                  </a:cubicBezTo>
                  <a:cubicBezTo>
                    <a:pt x="15817" y="9109"/>
                    <a:pt x="15792" y="9106"/>
                    <a:pt x="15766" y="9106"/>
                  </a:cubicBezTo>
                  <a:close/>
                  <a:moveTo>
                    <a:pt x="19790" y="9253"/>
                  </a:moveTo>
                  <a:cubicBezTo>
                    <a:pt x="19767" y="9299"/>
                    <a:pt x="19721" y="9321"/>
                    <a:pt x="19699" y="9390"/>
                  </a:cubicBezTo>
                  <a:cubicBezTo>
                    <a:pt x="19699" y="9413"/>
                    <a:pt x="19699" y="9413"/>
                    <a:pt x="19699" y="9458"/>
                  </a:cubicBezTo>
                  <a:cubicBezTo>
                    <a:pt x="19630" y="9550"/>
                    <a:pt x="19699" y="9664"/>
                    <a:pt x="19767" y="9755"/>
                  </a:cubicBezTo>
                  <a:cubicBezTo>
                    <a:pt x="19767" y="9755"/>
                    <a:pt x="19790" y="9755"/>
                    <a:pt x="19813" y="9778"/>
                  </a:cubicBezTo>
                  <a:cubicBezTo>
                    <a:pt x="19813" y="9755"/>
                    <a:pt x="19813" y="9732"/>
                    <a:pt x="19813" y="9710"/>
                  </a:cubicBezTo>
                  <a:cubicBezTo>
                    <a:pt x="19813" y="9618"/>
                    <a:pt x="19790" y="9504"/>
                    <a:pt x="19813" y="9413"/>
                  </a:cubicBezTo>
                  <a:cubicBezTo>
                    <a:pt x="19813" y="9367"/>
                    <a:pt x="19790" y="9299"/>
                    <a:pt x="19790" y="9253"/>
                  </a:cubicBezTo>
                  <a:close/>
                  <a:moveTo>
                    <a:pt x="17872" y="9150"/>
                  </a:moveTo>
                  <a:cubicBezTo>
                    <a:pt x="17729" y="9150"/>
                    <a:pt x="17610" y="9239"/>
                    <a:pt x="17553" y="9390"/>
                  </a:cubicBezTo>
                  <a:cubicBezTo>
                    <a:pt x="17507" y="9573"/>
                    <a:pt x="17599" y="9755"/>
                    <a:pt x="17781" y="9824"/>
                  </a:cubicBezTo>
                  <a:cubicBezTo>
                    <a:pt x="17812" y="9830"/>
                    <a:pt x="17841" y="9834"/>
                    <a:pt x="17870" y="9834"/>
                  </a:cubicBezTo>
                  <a:cubicBezTo>
                    <a:pt x="18032" y="9834"/>
                    <a:pt x="18153" y="9728"/>
                    <a:pt x="18192" y="9573"/>
                  </a:cubicBezTo>
                  <a:cubicBezTo>
                    <a:pt x="18261" y="9390"/>
                    <a:pt x="18146" y="9207"/>
                    <a:pt x="17964" y="9162"/>
                  </a:cubicBezTo>
                  <a:cubicBezTo>
                    <a:pt x="17932" y="9154"/>
                    <a:pt x="17902" y="9150"/>
                    <a:pt x="17872" y="9150"/>
                  </a:cubicBezTo>
                  <a:close/>
                  <a:moveTo>
                    <a:pt x="76" y="9380"/>
                  </a:moveTo>
                  <a:cubicBezTo>
                    <a:pt x="63" y="9380"/>
                    <a:pt x="53" y="9383"/>
                    <a:pt x="46" y="9390"/>
                  </a:cubicBezTo>
                  <a:cubicBezTo>
                    <a:pt x="0" y="9413"/>
                    <a:pt x="0" y="9458"/>
                    <a:pt x="23" y="9527"/>
                  </a:cubicBezTo>
                  <a:cubicBezTo>
                    <a:pt x="23" y="9550"/>
                    <a:pt x="23" y="9573"/>
                    <a:pt x="0" y="9595"/>
                  </a:cubicBezTo>
                  <a:cubicBezTo>
                    <a:pt x="0" y="9664"/>
                    <a:pt x="0" y="9732"/>
                    <a:pt x="0" y="9801"/>
                  </a:cubicBezTo>
                  <a:cubicBezTo>
                    <a:pt x="0" y="9834"/>
                    <a:pt x="25" y="9855"/>
                    <a:pt x="56" y="9855"/>
                  </a:cubicBezTo>
                  <a:cubicBezTo>
                    <a:pt x="67" y="9855"/>
                    <a:pt x="79" y="9853"/>
                    <a:pt x="92" y="9846"/>
                  </a:cubicBezTo>
                  <a:cubicBezTo>
                    <a:pt x="206" y="9846"/>
                    <a:pt x="251" y="9778"/>
                    <a:pt x="274" y="9687"/>
                  </a:cubicBezTo>
                  <a:cubicBezTo>
                    <a:pt x="297" y="9573"/>
                    <a:pt x="274" y="9481"/>
                    <a:pt x="183" y="9413"/>
                  </a:cubicBezTo>
                  <a:cubicBezTo>
                    <a:pt x="151" y="9397"/>
                    <a:pt x="107" y="9380"/>
                    <a:pt x="76" y="9380"/>
                  </a:cubicBezTo>
                  <a:close/>
                  <a:moveTo>
                    <a:pt x="2205" y="9410"/>
                  </a:moveTo>
                  <a:cubicBezTo>
                    <a:pt x="2089" y="9410"/>
                    <a:pt x="1918" y="9514"/>
                    <a:pt x="1918" y="9618"/>
                  </a:cubicBezTo>
                  <a:cubicBezTo>
                    <a:pt x="1895" y="9732"/>
                    <a:pt x="1986" y="9892"/>
                    <a:pt x="2100" y="9938"/>
                  </a:cubicBezTo>
                  <a:cubicBezTo>
                    <a:pt x="2113" y="9944"/>
                    <a:pt x="2128" y="9947"/>
                    <a:pt x="2144" y="9947"/>
                  </a:cubicBezTo>
                  <a:cubicBezTo>
                    <a:pt x="2250" y="9947"/>
                    <a:pt x="2423" y="9834"/>
                    <a:pt x="2443" y="9755"/>
                  </a:cubicBezTo>
                  <a:cubicBezTo>
                    <a:pt x="2465" y="9618"/>
                    <a:pt x="2328" y="9436"/>
                    <a:pt x="2237" y="9413"/>
                  </a:cubicBezTo>
                  <a:cubicBezTo>
                    <a:pt x="2227" y="9411"/>
                    <a:pt x="2217" y="9410"/>
                    <a:pt x="2205" y="9410"/>
                  </a:cubicBezTo>
                  <a:close/>
                  <a:moveTo>
                    <a:pt x="4278" y="9424"/>
                  </a:moveTo>
                  <a:cubicBezTo>
                    <a:pt x="4154" y="9424"/>
                    <a:pt x="4055" y="9506"/>
                    <a:pt x="4018" y="9618"/>
                  </a:cubicBezTo>
                  <a:cubicBezTo>
                    <a:pt x="3972" y="9778"/>
                    <a:pt x="4063" y="9915"/>
                    <a:pt x="4223" y="9961"/>
                  </a:cubicBezTo>
                  <a:cubicBezTo>
                    <a:pt x="4247" y="9969"/>
                    <a:pt x="4271" y="9972"/>
                    <a:pt x="4294" y="9972"/>
                  </a:cubicBezTo>
                  <a:cubicBezTo>
                    <a:pt x="4405" y="9972"/>
                    <a:pt x="4505" y="9887"/>
                    <a:pt x="4542" y="9755"/>
                  </a:cubicBezTo>
                  <a:cubicBezTo>
                    <a:pt x="4588" y="9618"/>
                    <a:pt x="4497" y="9481"/>
                    <a:pt x="4360" y="9436"/>
                  </a:cubicBezTo>
                  <a:cubicBezTo>
                    <a:pt x="4332" y="9428"/>
                    <a:pt x="4304" y="9424"/>
                    <a:pt x="4278" y="9424"/>
                  </a:cubicBezTo>
                  <a:close/>
                  <a:moveTo>
                    <a:pt x="6402" y="9443"/>
                  </a:moveTo>
                  <a:cubicBezTo>
                    <a:pt x="6357" y="9443"/>
                    <a:pt x="6317" y="9455"/>
                    <a:pt x="6277" y="9481"/>
                  </a:cubicBezTo>
                  <a:cubicBezTo>
                    <a:pt x="6209" y="9527"/>
                    <a:pt x="6186" y="9573"/>
                    <a:pt x="6163" y="9641"/>
                  </a:cubicBezTo>
                  <a:cubicBezTo>
                    <a:pt x="6140" y="9732"/>
                    <a:pt x="6140" y="9778"/>
                    <a:pt x="6186" y="9846"/>
                  </a:cubicBezTo>
                  <a:cubicBezTo>
                    <a:pt x="6232" y="9915"/>
                    <a:pt x="6254" y="9961"/>
                    <a:pt x="6346" y="9983"/>
                  </a:cubicBezTo>
                  <a:cubicBezTo>
                    <a:pt x="6385" y="9983"/>
                    <a:pt x="6424" y="9998"/>
                    <a:pt x="6463" y="9998"/>
                  </a:cubicBezTo>
                  <a:cubicBezTo>
                    <a:pt x="6492" y="9998"/>
                    <a:pt x="6522" y="9990"/>
                    <a:pt x="6551" y="9961"/>
                  </a:cubicBezTo>
                  <a:cubicBezTo>
                    <a:pt x="6620" y="9915"/>
                    <a:pt x="6665" y="9892"/>
                    <a:pt x="6688" y="9801"/>
                  </a:cubicBezTo>
                  <a:cubicBezTo>
                    <a:pt x="6688" y="9732"/>
                    <a:pt x="6711" y="9664"/>
                    <a:pt x="6665" y="9573"/>
                  </a:cubicBezTo>
                  <a:cubicBezTo>
                    <a:pt x="6620" y="9527"/>
                    <a:pt x="6574" y="9458"/>
                    <a:pt x="6505" y="9458"/>
                  </a:cubicBezTo>
                  <a:cubicBezTo>
                    <a:pt x="6468" y="9449"/>
                    <a:pt x="6434" y="9443"/>
                    <a:pt x="6402" y="9443"/>
                  </a:cubicBezTo>
                  <a:close/>
                  <a:moveTo>
                    <a:pt x="8512" y="9443"/>
                  </a:moveTo>
                  <a:cubicBezTo>
                    <a:pt x="8465" y="9443"/>
                    <a:pt x="8417" y="9455"/>
                    <a:pt x="8377" y="9481"/>
                  </a:cubicBezTo>
                  <a:cubicBezTo>
                    <a:pt x="8309" y="9527"/>
                    <a:pt x="8286" y="9595"/>
                    <a:pt x="8240" y="9664"/>
                  </a:cubicBezTo>
                  <a:cubicBezTo>
                    <a:pt x="8240" y="9755"/>
                    <a:pt x="8240" y="9846"/>
                    <a:pt x="8286" y="9915"/>
                  </a:cubicBezTo>
                  <a:cubicBezTo>
                    <a:pt x="8331" y="9983"/>
                    <a:pt x="8400" y="10006"/>
                    <a:pt x="8468" y="10029"/>
                  </a:cubicBezTo>
                  <a:cubicBezTo>
                    <a:pt x="8493" y="10036"/>
                    <a:pt x="8517" y="10039"/>
                    <a:pt x="8540" y="10039"/>
                  </a:cubicBezTo>
                  <a:cubicBezTo>
                    <a:pt x="8674" y="10039"/>
                    <a:pt x="8795" y="9936"/>
                    <a:pt x="8834" y="9801"/>
                  </a:cubicBezTo>
                  <a:cubicBezTo>
                    <a:pt x="8856" y="9664"/>
                    <a:pt x="8765" y="9481"/>
                    <a:pt x="8605" y="9458"/>
                  </a:cubicBezTo>
                  <a:cubicBezTo>
                    <a:pt x="8577" y="9449"/>
                    <a:pt x="8545" y="9443"/>
                    <a:pt x="8512" y="9443"/>
                  </a:cubicBezTo>
                  <a:close/>
                  <a:moveTo>
                    <a:pt x="10656" y="9494"/>
                  </a:moveTo>
                  <a:cubicBezTo>
                    <a:pt x="10523" y="9494"/>
                    <a:pt x="10402" y="9597"/>
                    <a:pt x="10363" y="9732"/>
                  </a:cubicBezTo>
                  <a:cubicBezTo>
                    <a:pt x="10340" y="9892"/>
                    <a:pt x="10431" y="10052"/>
                    <a:pt x="10591" y="10098"/>
                  </a:cubicBezTo>
                  <a:cubicBezTo>
                    <a:pt x="10615" y="10104"/>
                    <a:pt x="10639" y="10108"/>
                    <a:pt x="10663" y="10108"/>
                  </a:cubicBezTo>
                  <a:cubicBezTo>
                    <a:pt x="10797" y="10108"/>
                    <a:pt x="10918" y="10005"/>
                    <a:pt x="10956" y="9869"/>
                  </a:cubicBezTo>
                  <a:cubicBezTo>
                    <a:pt x="11002" y="9710"/>
                    <a:pt x="10888" y="9550"/>
                    <a:pt x="10728" y="9504"/>
                  </a:cubicBezTo>
                  <a:cubicBezTo>
                    <a:pt x="10704" y="9497"/>
                    <a:pt x="10680" y="9494"/>
                    <a:pt x="10656" y="9494"/>
                  </a:cubicBezTo>
                  <a:close/>
                  <a:moveTo>
                    <a:pt x="12738" y="9513"/>
                  </a:moveTo>
                  <a:cubicBezTo>
                    <a:pt x="12603" y="9513"/>
                    <a:pt x="12522" y="9586"/>
                    <a:pt x="12486" y="9732"/>
                  </a:cubicBezTo>
                  <a:cubicBezTo>
                    <a:pt x="12417" y="9938"/>
                    <a:pt x="12486" y="10052"/>
                    <a:pt x="12691" y="10120"/>
                  </a:cubicBezTo>
                  <a:cubicBezTo>
                    <a:pt x="12731" y="10129"/>
                    <a:pt x="12768" y="10134"/>
                    <a:pt x="12802" y="10134"/>
                  </a:cubicBezTo>
                  <a:cubicBezTo>
                    <a:pt x="12939" y="10134"/>
                    <a:pt x="13020" y="10057"/>
                    <a:pt x="13056" y="9892"/>
                  </a:cubicBezTo>
                  <a:cubicBezTo>
                    <a:pt x="13125" y="9687"/>
                    <a:pt x="13056" y="9573"/>
                    <a:pt x="12851" y="9527"/>
                  </a:cubicBezTo>
                  <a:cubicBezTo>
                    <a:pt x="12810" y="9518"/>
                    <a:pt x="12772" y="9513"/>
                    <a:pt x="12738" y="9513"/>
                  </a:cubicBezTo>
                  <a:close/>
                  <a:moveTo>
                    <a:pt x="14929" y="9517"/>
                  </a:moveTo>
                  <a:cubicBezTo>
                    <a:pt x="14795" y="9517"/>
                    <a:pt x="14624" y="9620"/>
                    <a:pt x="14586" y="9755"/>
                  </a:cubicBezTo>
                  <a:cubicBezTo>
                    <a:pt x="14540" y="9892"/>
                    <a:pt x="14677" y="10120"/>
                    <a:pt x="14837" y="10166"/>
                  </a:cubicBezTo>
                  <a:cubicBezTo>
                    <a:pt x="14857" y="10173"/>
                    <a:pt x="14880" y="10176"/>
                    <a:pt x="14903" y="10176"/>
                  </a:cubicBezTo>
                  <a:cubicBezTo>
                    <a:pt x="15032" y="10176"/>
                    <a:pt x="15186" y="10073"/>
                    <a:pt x="15225" y="9938"/>
                  </a:cubicBezTo>
                  <a:cubicBezTo>
                    <a:pt x="15293" y="9778"/>
                    <a:pt x="15156" y="9573"/>
                    <a:pt x="14996" y="9527"/>
                  </a:cubicBezTo>
                  <a:cubicBezTo>
                    <a:pt x="14976" y="9520"/>
                    <a:pt x="14953" y="9517"/>
                    <a:pt x="14929" y="9517"/>
                  </a:cubicBezTo>
                  <a:close/>
                  <a:moveTo>
                    <a:pt x="17005" y="9561"/>
                  </a:moveTo>
                  <a:cubicBezTo>
                    <a:pt x="16862" y="9561"/>
                    <a:pt x="16742" y="9650"/>
                    <a:pt x="16686" y="9801"/>
                  </a:cubicBezTo>
                  <a:cubicBezTo>
                    <a:pt x="16640" y="9983"/>
                    <a:pt x="16754" y="10166"/>
                    <a:pt x="16937" y="10212"/>
                  </a:cubicBezTo>
                  <a:cubicBezTo>
                    <a:pt x="16970" y="10224"/>
                    <a:pt x="17003" y="10230"/>
                    <a:pt x="17035" y="10230"/>
                  </a:cubicBezTo>
                  <a:cubicBezTo>
                    <a:pt x="17181" y="10230"/>
                    <a:pt x="17310" y="10114"/>
                    <a:pt x="17347" y="9983"/>
                  </a:cubicBezTo>
                  <a:cubicBezTo>
                    <a:pt x="17393" y="9801"/>
                    <a:pt x="17279" y="9618"/>
                    <a:pt x="17096" y="9573"/>
                  </a:cubicBezTo>
                  <a:cubicBezTo>
                    <a:pt x="17065" y="9565"/>
                    <a:pt x="17034" y="9561"/>
                    <a:pt x="17005" y="9561"/>
                  </a:cubicBezTo>
                  <a:close/>
                  <a:moveTo>
                    <a:pt x="19129" y="9584"/>
                  </a:moveTo>
                  <a:cubicBezTo>
                    <a:pt x="18986" y="9584"/>
                    <a:pt x="18869" y="9676"/>
                    <a:pt x="18831" y="9846"/>
                  </a:cubicBezTo>
                  <a:cubicBezTo>
                    <a:pt x="18785" y="10052"/>
                    <a:pt x="18877" y="10189"/>
                    <a:pt x="19082" y="10257"/>
                  </a:cubicBezTo>
                  <a:cubicBezTo>
                    <a:pt x="19117" y="10265"/>
                    <a:pt x="19150" y="10269"/>
                    <a:pt x="19180" y="10269"/>
                  </a:cubicBezTo>
                  <a:cubicBezTo>
                    <a:pt x="19331" y="10269"/>
                    <a:pt x="19432" y="10177"/>
                    <a:pt x="19470" y="10006"/>
                  </a:cubicBezTo>
                  <a:cubicBezTo>
                    <a:pt x="19539" y="9801"/>
                    <a:pt x="19447" y="9641"/>
                    <a:pt x="19219" y="9595"/>
                  </a:cubicBezTo>
                  <a:cubicBezTo>
                    <a:pt x="19188" y="9588"/>
                    <a:pt x="19158" y="9584"/>
                    <a:pt x="19129" y="9584"/>
                  </a:cubicBezTo>
                  <a:close/>
                  <a:moveTo>
                    <a:pt x="1339" y="9821"/>
                  </a:moveTo>
                  <a:cubicBezTo>
                    <a:pt x="1225" y="9821"/>
                    <a:pt x="1071" y="9925"/>
                    <a:pt x="1050" y="10029"/>
                  </a:cubicBezTo>
                  <a:cubicBezTo>
                    <a:pt x="1027" y="10143"/>
                    <a:pt x="1119" y="10303"/>
                    <a:pt x="1233" y="10349"/>
                  </a:cubicBezTo>
                  <a:cubicBezTo>
                    <a:pt x="1241" y="10351"/>
                    <a:pt x="1250" y="10352"/>
                    <a:pt x="1260" y="10352"/>
                  </a:cubicBezTo>
                  <a:cubicBezTo>
                    <a:pt x="1362" y="10352"/>
                    <a:pt x="1554" y="10247"/>
                    <a:pt x="1575" y="10143"/>
                  </a:cubicBezTo>
                  <a:cubicBezTo>
                    <a:pt x="1598" y="10029"/>
                    <a:pt x="1461" y="9846"/>
                    <a:pt x="1370" y="9824"/>
                  </a:cubicBezTo>
                  <a:cubicBezTo>
                    <a:pt x="1360" y="9822"/>
                    <a:pt x="1349" y="9821"/>
                    <a:pt x="1339" y="9821"/>
                  </a:cubicBezTo>
                  <a:close/>
                  <a:moveTo>
                    <a:pt x="3422" y="9835"/>
                  </a:moveTo>
                  <a:cubicBezTo>
                    <a:pt x="3311" y="9835"/>
                    <a:pt x="3215" y="9920"/>
                    <a:pt x="3196" y="10052"/>
                  </a:cubicBezTo>
                  <a:cubicBezTo>
                    <a:pt x="3150" y="10189"/>
                    <a:pt x="3241" y="10326"/>
                    <a:pt x="3378" y="10371"/>
                  </a:cubicBezTo>
                  <a:cubicBezTo>
                    <a:pt x="3406" y="10379"/>
                    <a:pt x="3433" y="10383"/>
                    <a:pt x="3459" y="10383"/>
                  </a:cubicBezTo>
                  <a:cubicBezTo>
                    <a:pt x="3583" y="10383"/>
                    <a:pt x="3683" y="10298"/>
                    <a:pt x="3721" y="10166"/>
                  </a:cubicBezTo>
                  <a:cubicBezTo>
                    <a:pt x="3744" y="10006"/>
                    <a:pt x="3652" y="9892"/>
                    <a:pt x="3493" y="9846"/>
                  </a:cubicBezTo>
                  <a:cubicBezTo>
                    <a:pt x="3469" y="9839"/>
                    <a:pt x="3445" y="9835"/>
                    <a:pt x="3422" y="9835"/>
                  </a:cubicBezTo>
                  <a:close/>
                  <a:moveTo>
                    <a:pt x="5530" y="9854"/>
                  </a:moveTo>
                  <a:cubicBezTo>
                    <a:pt x="5490" y="9854"/>
                    <a:pt x="5450" y="9865"/>
                    <a:pt x="5410" y="9892"/>
                  </a:cubicBezTo>
                  <a:cubicBezTo>
                    <a:pt x="5364" y="9938"/>
                    <a:pt x="5319" y="9961"/>
                    <a:pt x="5296" y="10052"/>
                  </a:cubicBezTo>
                  <a:cubicBezTo>
                    <a:pt x="5273" y="10120"/>
                    <a:pt x="5273" y="10189"/>
                    <a:pt x="5319" y="10257"/>
                  </a:cubicBezTo>
                  <a:cubicBezTo>
                    <a:pt x="5364" y="10326"/>
                    <a:pt x="5410" y="10371"/>
                    <a:pt x="5478" y="10394"/>
                  </a:cubicBezTo>
                  <a:cubicBezTo>
                    <a:pt x="5524" y="10394"/>
                    <a:pt x="5564" y="10400"/>
                    <a:pt x="5601" y="10400"/>
                  </a:cubicBezTo>
                  <a:cubicBezTo>
                    <a:pt x="5638" y="10400"/>
                    <a:pt x="5672" y="10394"/>
                    <a:pt x="5707" y="10371"/>
                  </a:cubicBezTo>
                  <a:cubicBezTo>
                    <a:pt x="5775" y="10326"/>
                    <a:pt x="5821" y="10280"/>
                    <a:pt x="5821" y="10189"/>
                  </a:cubicBezTo>
                  <a:cubicBezTo>
                    <a:pt x="5844" y="10120"/>
                    <a:pt x="5844" y="10052"/>
                    <a:pt x="5798" y="9983"/>
                  </a:cubicBezTo>
                  <a:cubicBezTo>
                    <a:pt x="5752" y="9915"/>
                    <a:pt x="5707" y="9892"/>
                    <a:pt x="5615" y="9869"/>
                  </a:cubicBezTo>
                  <a:cubicBezTo>
                    <a:pt x="5587" y="9860"/>
                    <a:pt x="5559" y="9854"/>
                    <a:pt x="5530" y="9854"/>
                  </a:cubicBezTo>
                  <a:close/>
                  <a:moveTo>
                    <a:pt x="7702" y="9883"/>
                  </a:moveTo>
                  <a:cubicBezTo>
                    <a:pt x="7645" y="9883"/>
                    <a:pt x="7583" y="9904"/>
                    <a:pt x="7533" y="9938"/>
                  </a:cubicBezTo>
                  <a:cubicBezTo>
                    <a:pt x="7464" y="9961"/>
                    <a:pt x="7441" y="10052"/>
                    <a:pt x="7396" y="10098"/>
                  </a:cubicBezTo>
                  <a:cubicBezTo>
                    <a:pt x="7350" y="10280"/>
                    <a:pt x="7464" y="10440"/>
                    <a:pt x="7624" y="10486"/>
                  </a:cubicBezTo>
                  <a:cubicBezTo>
                    <a:pt x="7638" y="10488"/>
                    <a:pt x="7652" y="10488"/>
                    <a:pt x="7665" y="10488"/>
                  </a:cubicBezTo>
                  <a:cubicBezTo>
                    <a:pt x="7810" y="10488"/>
                    <a:pt x="7947" y="10382"/>
                    <a:pt x="7989" y="10257"/>
                  </a:cubicBezTo>
                  <a:cubicBezTo>
                    <a:pt x="8012" y="10098"/>
                    <a:pt x="7921" y="9938"/>
                    <a:pt x="7761" y="9892"/>
                  </a:cubicBezTo>
                  <a:cubicBezTo>
                    <a:pt x="7743" y="9886"/>
                    <a:pt x="7723" y="9883"/>
                    <a:pt x="7702" y="9883"/>
                  </a:cubicBezTo>
                  <a:close/>
                  <a:moveTo>
                    <a:pt x="9786" y="9903"/>
                  </a:moveTo>
                  <a:cubicBezTo>
                    <a:pt x="9665" y="9903"/>
                    <a:pt x="9537" y="9988"/>
                    <a:pt x="9518" y="10120"/>
                  </a:cubicBezTo>
                  <a:cubicBezTo>
                    <a:pt x="9473" y="10280"/>
                    <a:pt x="9564" y="10463"/>
                    <a:pt x="9724" y="10486"/>
                  </a:cubicBezTo>
                  <a:cubicBezTo>
                    <a:pt x="9752" y="10494"/>
                    <a:pt x="9780" y="10497"/>
                    <a:pt x="9807" y="10497"/>
                  </a:cubicBezTo>
                  <a:cubicBezTo>
                    <a:pt x="9936" y="10497"/>
                    <a:pt x="10051" y="10412"/>
                    <a:pt x="10089" y="10280"/>
                  </a:cubicBezTo>
                  <a:cubicBezTo>
                    <a:pt x="10135" y="10120"/>
                    <a:pt x="10021" y="9938"/>
                    <a:pt x="9861" y="9915"/>
                  </a:cubicBezTo>
                  <a:cubicBezTo>
                    <a:pt x="9837" y="9907"/>
                    <a:pt x="9812" y="9903"/>
                    <a:pt x="9786" y="9903"/>
                  </a:cubicBezTo>
                  <a:close/>
                  <a:moveTo>
                    <a:pt x="11917" y="9924"/>
                  </a:moveTo>
                  <a:cubicBezTo>
                    <a:pt x="11780" y="9924"/>
                    <a:pt x="11696" y="9997"/>
                    <a:pt x="11641" y="10143"/>
                  </a:cubicBezTo>
                  <a:cubicBezTo>
                    <a:pt x="11596" y="10349"/>
                    <a:pt x="11664" y="10463"/>
                    <a:pt x="11869" y="10531"/>
                  </a:cubicBezTo>
                  <a:cubicBezTo>
                    <a:pt x="11910" y="10540"/>
                    <a:pt x="11946" y="10545"/>
                    <a:pt x="11980" y="10545"/>
                  </a:cubicBezTo>
                  <a:cubicBezTo>
                    <a:pt x="12117" y="10545"/>
                    <a:pt x="12198" y="10468"/>
                    <a:pt x="12235" y="10303"/>
                  </a:cubicBezTo>
                  <a:cubicBezTo>
                    <a:pt x="12280" y="10098"/>
                    <a:pt x="12212" y="9983"/>
                    <a:pt x="12029" y="9938"/>
                  </a:cubicBezTo>
                  <a:cubicBezTo>
                    <a:pt x="11988" y="9929"/>
                    <a:pt x="11951" y="9924"/>
                    <a:pt x="11917" y="9924"/>
                  </a:cubicBezTo>
                  <a:close/>
                  <a:moveTo>
                    <a:pt x="14054" y="9950"/>
                  </a:moveTo>
                  <a:cubicBezTo>
                    <a:pt x="13911" y="9950"/>
                    <a:pt x="13757" y="10053"/>
                    <a:pt x="13718" y="10189"/>
                  </a:cubicBezTo>
                  <a:cubicBezTo>
                    <a:pt x="13673" y="10349"/>
                    <a:pt x="13787" y="10554"/>
                    <a:pt x="13947" y="10600"/>
                  </a:cubicBezTo>
                  <a:cubicBezTo>
                    <a:pt x="13971" y="10607"/>
                    <a:pt x="13996" y="10610"/>
                    <a:pt x="14021" y="10610"/>
                  </a:cubicBezTo>
                  <a:cubicBezTo>
                    <a:pt x="14165" y="10610"/>
                    <a:pt x="14319" y="10507"/>
                    <a:pt x="14357" y="10371"/>
                  </a:cubicBezTo>
                  <a:cubicBezTo>
                    <a:pt x="14403" y="10212"/>
                    <a:pt x="14289" y="10006"/>
                    <a:pt x="14129" y="9961"/>
                  </a:cubicBezTo>
                  <a:cubicBezTo>
                    <a:pt x="14105" y="9954"/>
                    <a:pt x="14080" y="9950"/>
                    <a:pt x="14054" y="9950"/>
                  </a:cubicBezTo>
                  <a:close/>
                  <a:moveTo>
                    <a:pt x="16171" y="9973"/>
                  </a:moveTo>
                  <a:cubicBezTo>
                    <a:pt x="16018" y="9973"/>
                    <a:pt x="15883" y="10079"/>
                    <a:pt x="15864" y="10234"/>
                  </a:cubicBezTo>
                  <a:cubicBezTo>
                    <a:pt x="15818" y="10440"/>
                    <a:pt x="15932" y="10600"/>
                    <a:pt x="16115" y="10645"/>
                  </a:cubicBezTo>
                  <a:cubicBezTo>
                    <a:pt x="16129" y="10647"/>
                    <a:pt x="16143" y="10648"/>
                    <a:pt x="16156" y="10648"/>
                  </a:cubicBezTo>
                  <a:cubicBezTo>
                    <a:pt x="16305" y="10648"/>
                    <a:pt x="16461" y="10540"/>
                    <a:pt x="16503" y="10394"/>
                  </a:cubicBezTo>
                  <a:cubicBezTo>
                    <a:pt x="16549" y="10212"/>
                    <a:pt x="16457" y="10029"/>
                    <a:pt x="16252" y="9983"/>
                  </a:cubicBezTo>
                  <a:cubicBezTo>
                    <a:pt x="16225" y="9977"/>
                    <a:pt x="16197" y="9973"/>
                    <a:pt x="16171" y="9973"/>
                  </a:cubicBezTo>
                  <a:close/>
                  <a:moveTo>
                    <a:pt x="18246" y="9984"/>
                  </a:moveTo>
                  <a:cubicBezTo>
                    <a:pt x="18104" y="9984"/>
                    <a:pt x="17999" y="10075"/>
                    <a:pt x="17964" y="10234"/>
                  </a:cubicBezTo>
                  <a:cubicBezTo>
                    <a:pt x="17918" y="10440"/>
                    <a:pt x="18009" y="10600"/>
                    <a:pt x="18192" y="10645"/>
                  </a:cubicBezTo>
                  <a:cubicBezTo>
                    <a:pt x="18232" y="10654"/>
                    <a:pt x="18271" y="10659"/>
                    <a:pt x="18307" y="10659"/>
                  </a:cubicBezTo>
                  <a:cubicBezTo>
                    <a:pt x="18457" y="10659"/>
                    <a:pt x="18571" y="10582"/>
                    <a:pt x="18626" y="10417"/>
                  </a:cubicBezTo>
                  <a:cubicBezTo>
                    <a:pt x="18671" y="10212"/>
                    <a:pt x="18580" y="10052"/>
                    <a:pt x="18375" y="10006"/>
                  </a:cubicBezTo>
                  <a:cubicBezTo>
                    <a:pt x="18329" y="9991"/>
                    <a:pt x="18286" y="9984"/>
                    <a:pt x="18246" y="9984"/>
                  </a:cubicBezTo>
                  <a:close/>
                  <a:moveTo>
                    <a:pt x="502" y="10234"/>
                  </a:moveTo>
                  <a:cubicBezTo>
                    <a:pt x="434" y="10234"/>
                    <a:pt x="365" y="10234"/>
                    <a:pt x="297" y="10280"/>
                  </a:cubicBezTo>
                  <a:cubicBezTo>
                    <a:pt x="229" y="10326"/>
                    <a:pt x="229" y="10394"/>
                    <a:pt x="183" y="10417"/>
                  </a:cubicBezTo>
                  <a:cubicBezTo>
                    <a:pt x="206" y="10508"/>
                    <a:pt x="183" y="10577"/>
                    <a:pt x="251" y="10645"/>
                  </a:cubicBezTo>
                  <a:cubicBezTo>
                    <a:pt x="297" y="10691"/>
                    <a:pt x="343" y="10737"/>
                    <a:pt x="388" y="10737"/>
                  </a:cubicBezTo>
                  <a:cubicBezTo>
                    <a:pt x="457" y="10737"/>
                    <a:pt x="525" y="10737"/>
                    <a:pt x="571" y="10691"/>
                  </a:cubicBezTo>
                  <a:cubicBezTo>
                    <a:pt x="639" y="10668"/>
                    <a:pt x="685" y="10600"/>
                    <a:pt x="685" y="10554"/>
                  </a:cubicBezTo>
                  <a:cubicBezTo>
                    <a:pt x="708" y="10508"/>
                    <a:pt x="708" y="10440"/>
                    <a:pt x="662" y="10371"/>
                  </a:cubicBezTo>
                  <a:cubicBezTo>
                    <a:pt x="639" y="10303"/>
                    <a:pt x="548" y="10280"/>
                    <a:pt x="502" y="10234"/>
                  </a:cubicBezTo>
                  <a:close/>
                  <a:moveTo>
                    <a:pt x="2556" y="10243"/>
                  </a:moveTo>
                  <a:cubicBezTo>
                    <a:pt x="2444" y="10243"/>
                    <a:pt x="2365" y="10313"/>
                    <a:pt x="2328" y="10440"/>
                  </a:cubicBezTo>
                  <a:cubicBezTo>
                    <a:pt x="2283" y="10600"/>
                    <a:pt x="2351" y="10737"/>
                    <a:pt x="2511" y="10782"/>
                  </a:cubicBezTo>
                  <a:cubicBezTo>
                    <a:pt x="2531" y="10785"/>
                    <a:pt x="2551" y="10787"/>
                    <a:pt x="2571" y="10787"/>
                  </a:cubicBezTo>
                  <a:cubicBezTo>
                    <a:pt x="2704" y="10787"/>
                    <a:pt x="2811" y="10719"/>
                    <a:pt x="2831" y="10600"/>
                  </a:cubicBezTo>
                  <a:cubicBezTo>
                    <a:pt x="2876" y="10440"/>
                    <a:pt x="2808" y="10303"/>
                    <a:pt x="2648" y="10257"/>
                  </a:cubicBezTo>
                  <a:cubicBezTo>
                    <a:pt x="2615" y="10248"/>
                    <a:pt x="2585" y="10243"/>
                    <a:pt x="2556" y="10243"/>
                  </a:cubicBezTo>
                  <a:close/>
                  <a:moveTo>
                    <a:pt x="4667" y="10288"/>
                  </a:moveTo>
                  <a:cubicBezTo>
                    <a:pt x="4623" y="10288"/>
                    <a:pt x="4583" y="10299"/>
                    <a:pt x="4542" y="10326"/>
                  </a:cubicBezTo>
                  <a:cubicBezTo>
                    <a:pt x="4474" y="10371"/>
                    <a:pt x="4428" y="10417"/>
                    <a:pt x="4428" y="10486"/>
                  </a:cubicBezTo>
                  <a:cubicBezTo>
                    <a:pt x="4406" y="10554"/>
                    <a:pt x="4406" y="10623"/>
                    <a:pt x="4451" y="10691"/>
                  </a:cubicBezTo>
                  <a:cubicBezTo>
                    <a:pt x="4474" y="10759"/>
                    <a:pt x="4520" y="10805"/>
                    <a:pt x="4611" y="10828"/>
                  </a:cubicBezTo>
                  <a:cubicBezTo>
                    <a:pt x="4650" y="10828"/>
                    <a:pt x="4689" y="10843"/>
                    <a:pt x="4728" y="10843"/>
                  </a:cubicBezTo>
                  <a:cubicBezTo>
                    <a:pt x="4758" y="10843"/>
                    <a:pt x="4787" y="10834"/>
                    <a:pt x="4816" y="10805"/>
                  </a:cubicBezTo>
                  <a:cubicBezTo>
                    <a:pt x="4885" y="10759"/>
                    <a:pt x="4931" y="10714"/>
                    <a:pt x="4953" y="10645"/>
                  </a:cubicBezTo>
                  <a:cubicBezTo>
                    <a:pt x="4953" y="10554"/>
                    <a:pt x="4976" y="10508"/>
                    <a:pt x="4931" y="10417"/>
                  </a:cubicBezTo>
                  <a:cubicBezTo>
                    <a:pt x="4885" y="10371"/>
                    <a:pt x="4839" y="10303"/>
                    <a:pt x="4771" y="10303"/>
                  </a:cubicBezTo>
                  <a:cubicBezTo>
                    <a:pt x="4733" y="10294"/>
                    <a:pt x="4699" y="10288"/>
                    <a:pt x="4667" y="10288"/>
                  </a:cubicBezTo>
                  <a:close/>
                  <a:moveTo>
                    <a:pt x="6835" y="10294"/>
                  </a:moveTo>
                  <a:cubicBezTo>
                    <a:pt x="6705" y="10294"/>
                    <a:pt x="6548" y="10413"/>
                    <a:pt x="6528" y="10531"/>
                  </a:cubicBezTo>
                  <a:cubicBezTo>
                    <a:pt x="6505" y="10645"/>
                    <a:pt x="6642" y="10851"/>
                    <a:pt x="6757" y="10874"/>
                  </a:cubicBezTo>
                  <a:cubicBezTo>
                    <a:pt x="6768" y="10876"/>
                    <a:pt x="6781" y="10877"/>
                    <a:pt x="6793" y="10877"/>
                  </a:cubicBezTo>
                  <a:cubicBezTo>
                    <a:pt x="6924" y="10877"/>
                    <a:pt x="7080" y="10772"/>
                    <a:pt x="7122" y="10668"/>
                  </a:cubicBezTo>
                  <a:cubicBezTo>
                    <a:pt x="7145" y="10531"/>
                    <a:pt x="7030" y="10326"/>
                    <a:pt x="6894" y="10303"/>
                  </a:cubicBezTo>
                  <a:cubicBezTo>
                    <a:pt x="6875" y="10297"/>
                    <a:pt x="6856" y="10294"/>
                    <a:pt x="6835" y="10294"/>
                  </a:cubicBezTo>
                  <a:close/>
                  <a:moveTo>
                    <a:pt x="8966" y="10299"/>
                  </a:moveTo>
                  <a:cubicBezTo>
                    <a:pt x="8820" y="10299"/>
                    <a:pt x="8672" y="10386"/>
                    <a:pt x="8651" y="10508"/>
                  </a:cubicBezTo>
                  <a:cubicBezTo>
                    <a:pt x="8605" y="10691"/>
                    <a:pt x="8697" y="10851"/>
                    <a:pt x="8856" y="10896"/>
                  </a:cubicBezTo>
                  <a:cubicBezTo>
                    <a:pt x="8884" y="10904"/>
                    <a:pt x="8912" y="10908"/>
                    <a:pt x="8939" y="10908"/>
                  </a:cubicBezTo>
                  <a:cubicBezTo>
                    <a:pt x="9068" y="10908"/>
                    <a:pt x="9184" y="10823"/>
                    <a:pt x="9222" y="10691"/>
                  </a:cubicBezTo>
                  <a:cubicBezTo>
                    <a:pt x="9267" y="10531"/>
                    <a:pt x="9176" y="10349"/>
                    <a:pt x="9016" y="10303"/>
                  </a:cubicBezTo>
                  <a:cubicBezTo>
                    <a:pt x="9000" y="10301"/>
                    <a:pt x="8983" y="10299"/>
                    <a:pt x="8966" y="10299"/>
                  </a:cubicBezTo>
                  <a:close/>
                  <a:moveTo>
                    <a:pt x="11015" y="10323"/>
                  </a:moveTo>
                  <a:cubicBezTo>
                    <a:pt x="10902" y="10323"/>
                    <a:pt x="10825" y="10400"/>
                    <a:pt x="10774" y="10554"/>
                  </a:cubicBezTo>
                  <a:cubicBezTo>
                    <a:pt x="10728" y="10759"/>
                    <a:pt x="10797" y="10874"/>
                    <a:pt x="11002" y="10919"/>
                  </a:cubicBezTo>
                  <a:cubicBezTo>
                    <a:pt x="11053" y="10936"/>
                    <a:pt x="11099" y="10945"/>
                    <a:pt x="11139" y="10945"/>
                  </a:cubicBezTo>
                  <a:cubicBezTo>
                    <a:pt x="11260" y="10945"/>
                    <a:pt x="11333" y="10868"/>
                    <a:pt x="11367" y="10714"/>
                  </a:cubicBezTo>
                  <a:cubicBezTo>
                    <a:pt x="11413" y="10508"/>
                    <a:pt x="11344" y="10394"/>
                    <a:pt x="11139" y="10349"/>
                  </a:cubicBezTo>
                  <a:cubicBezTo>
                    <a:pt x="11093" y="10331"/>
                    <a:pt x="11052" y="10323"/>
                    <a:pt x="11015" y="10323"/>
                  </a:cubicBezTo>
                  <a:close/>
                  <a:moveTo>
                    <a:pt x="13180" y="10353"/>
                  </a:moveTo>
                  <a:cubicBezTo>
                    <a:pt x="13048" y="10353"/>
                    <a:pt x="12888" y="10469"/>
                    <a:pt x="12851" y="10600"/>
                  </a:cubicBezTo>
                  <a:cubicBezTo>
                    <a:pt x="12805" y="10737"/>
                    <a:pt x="12919" y="10965"/>
                    <a:pt x="13079" y="11011"/>
                  </a:cubicBezTo>
                  <a:cubicBezTo>
                    <a:pt x="13103" y="11017"/>
                    <a:pt x="13128" y="11021"/>
                    <a:pt x="13154" y="11021"/>
                  </a:cubicBezTo>
                  <a:cubicBezTo>
                    <a:pt x="13297" y="11021"/>
                    <a:pt x="13451" y="10918"/>
                    <a:pt x="13490" y="10782"/>
                  </a:cubicBezTo>
                  <a:cubicBezTo>
                    <a:pt x="13536" y="10623"/>
                    <a:pt x="13422" y="10417"/>
                    <a:pt x="13262" y="10371"/>
                  </a:cubicBezTo>
                  <a:cubicBezTo>
                    <a:pt x="13237" y="10359"/>
                    <a:pt x="13209" y="10353"/>
                    <a:pt x="13180" y="10353"/>
                  </a:cubicBezTo>
                  <a:close/>
                  <a:moveTo>
                    <a:pt x="15299" y="10374"/>
                  </a:moveTo>
                  <a:cubicBezTo>
                    <a:pt x="15157" y="10374"/>
                    <a:pt x="15033" y="10476"/>
                    <a:pt x="14996" y="10623"/>
                  </a:cubicBezTo>
                  <a:cubicBezTo>
                    <a:pt x="14928" y="10805"/>
                    <a:pt x="15042" y="10988"/>
                    <a:pt x="15225" y="11033"/>
                  </a:cubicBezTo>
                  <a:cubicBezTo>
                    <a:pt x="15255" y="11040"/>
                    <a:pt x="15286" y="11043"/>
                    <a:pt x="15315" y="11043"/>
                  </a:cubicBezTo>
                  <a:cubicBezTo>
                    <a:pt x="15481" y="11043"/>
                    <a:pt x="15616" y="10938"/>
                    <a:pt x="15636" y="10782"/>
                  </a:cubicBezTo>
                  <a:cubicBezTo>
                    <a:pt x="15681" y="10600"/>
                    <a:pt x="15590" y="10440"/>
                    <a:pt x="15407" y="10394"/>
                  </a:cubicBezTo>
                  <a:cubicBezTo>
                    <a:pt x="15371" y="10381"/>
                    <a:pt x="15334" y="10374"/>
                    <a:pt x="15299" y="10374"/>
                  </a:cubicBezTo>
                  <a:close/>
                  <a:moveTo>
                    <a:pt x="17415" y="10395"/>
                  </a:moveTo>
                  <a:cubicBezTo>
                    <a:pt x="17283" y="10395"/>
                    <a:pt x="17178" y="10490"/>
                    <a:pt x="17142" y="10668"/>
                  </a:cubicBezTo>
                  <a:cubicBezTo>
                    <a:pt x="17074" y="10851"/>
                    <a:pt x="17165" y="11011"/>
                    <a:pt x="17370" y="11056"/>
                  </a:cubicBezTo>
                  <a:cubicBezTo>
                    <a:pt x="17411" y="11065"/>
                    <a:pt x="17449" y="11070"/>
                    <a:pt x="17485" y="11070"/>
                  </a:cubicBezTo>
                  <a:cubicBezTo>
                    <a:pt x="17634" y="11070"/>
                    <a:pt x="17744" y="10993"/>
                    <a:pt x="17781" y="10828"/>
                  </a:cubicBezTo>
                  <a:cubicBezTo>
                    <a:pt x="17827" y="10623"/>
                    <a:pt x="17736" y="10463"/>
                    <a:pt x="17530" y="10417"/>
                  </a:cubicBezTo>
                  <a:cubicBezTo>
                    <a:pt x="17490" y="10402"/>
                    <a:pt x="17452" y="10395"/>
                    <a:pt x="17415" y="10395"/>
                  </a:cubicBezTo>
                  <a:close/>
                  <a:moveTo>
                    <a:pt x="19590" y="10415"/>
                  </a:moveTo>
                  <a:cubicBezTo>
                    <a:pt x="19394" y="10415"/>
                    <a:pt x="19175" y="10570"/>
                    <a:pt x="19196" y="10805"/>
                  </a:cubicBezTo>
                  <a:cubicBezTo>
                    <a:pt x="19219" y="10874"/>
                    <a:pt x="19265" y="10965"/>
                    <a:pt x="19310" y="11033"/>
                  </a:cubicBezTo>
                  <a:cubicBezTo>
                    <a:pt x="19333" y="11102"/>
                    <a:pt x="19425" y="11102"/>
                    <a:pt x="19470" y="11147"/>
                  </a:cubicBezTo>
                  <a:cubicBezTo>
                    <a:pt x="19488" y="11152"/>
                    <a:pt x="19505" y="11154"/>
                    <a:pt x="19523" y="11154"/>
                  </a:cubicBezTo>
                  <a:cubicBezTo>
                    <a:pt x="19596" y="11154"/>
                    <a:pt x="19670" y="11120"/>
                    <a:pt x="19744" y="11102"/>
                  </a:cubicBezTo>
                  <a:cubicBezTo>
                    <a:pt x="19744" y="11102"/>
                    <a:pt x="19767" y="11079"/>
                    <a:pt x="19767" y="11056"/>
                  </a:cubicBezTo>
                  <a:cubicBezTo>
                    <a:pt x="19767" y="11033"/>
                    <a:pt x="19744" y="11011"/>
                    <a:pt x="19744" y="10988"/>
                  </a:cubicBezTo>
                  <a:cubicBezTo>
                    <a:pt x="19767" y="10874"/>
                    <a:pt x="19790" y="10759"/>
                    <a:pt x="19790" y="10645"/>
                  </a:cubicBezTo>
                  <a:cubicBezTo>
                    <a:pt x="19813" y="10600"/>
                    <a:pt x="19813" y="10531"/>
                    <a:pt x="19790" y="10508"/>
                  </a:cubicBezTo>
                  <a:cubicBezTo>
                    <a:pt x="19744" y="10463"/>
                    <a:pt x="19676" y="10440"/>
                    <a:pt x="19630" y="10417"/>
                  </a:cubicBezTo>
                  <a:cubicBezTo>
                    <a:pt x="19617" y="10416"/>
                    <a:pt x="19604" y="10415"/>
                    <a:pt x="19590" y="10415"/>
                  </a:cubicBezTo>
                  <a:close/>
                  <a:moveTo>
                    <a:pt x="1745" y="10641"/>
                  </a:moveTo>
                  <a:cubicBezTo>
                    <a:pt x="1611" y="10641"/>
                    <a:pt x="1501" y="10711"/>
                    <a:pt x="1461" y="10851"/>
                  </a:cubicBezTo>
                  <a:cubicBezTo>
                    <a:pt x="1415" y="11011"/>
                    <a:pt x="1507" y="11125"/>
                    <a:pt x="1644" y="11170"/>
                  </a:cubicBezTo>
                  <a:cubicBezTo>
                    <a:pt x="1672" y="11178"/>
                    <a:pt x="1699" y="11182"/>
                    <a:pt x="1725" y="11182"/>
                  </a:cubicBezTo>
                  <a:cubicBezTo>
                    <a:pt x="1848" y="11182"/>
                    <a:pt x="1948" y="11097"/>
                    <a:pt x="1986" y="10965"/>
                  </a:cubicBezTo>
                  <a:cubicBezTo>
                    <a:pt x="2009" y="10828"/>
                    <a:pt x="1940" y="10691"/>
                    <a:pt x="1803" y="10645"/>
                  </a:cubicBezTo>
                  <a:cubicBezTo>
                    <a:pt x="1783" y="10642"/>
                    <a:pt x="1764" y="10641"/>
                    <a:pt x="1745" y="10641"/>
                  </a:cubicBezTo>
                  <a:close/>
                  <a:moveTo>
                    <a:pt x="3843" y="10704"/>
                  </a:moveTo>
                  <a:cubicBezTo>
                    <a:pt x="3795" y="10704"/>
                    <a:pt x="3746" y="10721"/>
                    <a:pt x="3698" y="10737"/>
                  </a:cubicBezTo>
                  <a:cubicBezTo>
                    <a:pt x="3607" y="10782"/>
                    <a:pt x="3607" y="10851"/>
                    <a:pt x="3584" y="10919"/>
                  </a:cubicBezTo>
                  <a:cubicBezTo>
                    <a:pt x="3561" y="10988"/>
                    <a:pt x="3584" y="11056"/>
                    <a:pt x="3629" y="11125"/>
                  </a:cubicBezTo>
                  <a:cubicBezTo>
                    <a:pt x="3652" y="11193"/>
                    <a:pt x="3721" y="11216"/>
                    <a:pt x="3789" y="11239"/>
                  </a:cubicBezTo>
                  <a:cubicBezTo>
                    <a:pt x="3818" y="11248"/>
                    <a:pt x="3846" y="11254"/>
                    <a:pt x="3874" y="11254"/>
                  </a:cubicBezTo>
                  <a:cubicBezTo>
                    <a:pt x="3914" y="11254"/>
                    <a:pt x="3955" y="11243"/>
                    <a:pt x="3995" y="11216"/>
                  </a:cubicBezTo>
                  <a:cubicBezTo>
                    <a:pt x="4063" y="11170"/>
                    <a:pt x="4109" y="11102"/>
                    <a:pt x="4109" y="11033"/>
                  </a:cubicBezTo>
                  <a:cubicBezTo>
                    <a:pt x="4154" y="10965"/>
                    <a:pt x="4109" y="10896"/>
                    <a:pt x="4086" y="10828"/>
                  </a:cubicBezTo>
                  <a:cubicBezTo>
                    <a:pt x="4040" y="10737"/>
                    <a:pt x="3972" y="10737"/>
                    <a:pt x="3903" y="10714"/>
                  </a:cubicBezTo>
                  <a:cubicBezTo>
                    <a:pt x="3883" y="10707"/>
                    <a:pt x="3863" y="10704"/>
                    <a:pt x="3843" y="10704"/>
                  </a:cubicBezTo>
                  <a:close/>
                  <a:moveTo>
                    <a:pt x="6012" y="10688"/>
                  </a:moveTo>
                  <a:cubicBezTo>
                    <a:pt x="5878" y="10688"/>
                    <a:pt x="5703" y="10794"/>
                    <a:pt x="5661" y="10919"/>
                  </a:cubicBezTo>
                  <a:cubicBezTo>
                    <a:pt x="5638" y="11033"/>
                    <a:pt x="5752" y="11239"/>
                    <a:pt x="5889" y="11284"/>
                  </a:cubicBezTo>
                  <a:cubicBezTo>
                    <a:pt x="5899" y="11286"/>
                    <a:pt x="5910" y="11287"/>
                    <a:pt x="5921" y="11287"/>
                  </a:cubicBezTo>
                  <a:cubicBezTo>
                    <a:pt x="6041" y="11287"/>
                    <a:pt x="6234" y="11181"/>
                    <a:pt x="6254" y="11056"/>
                  </a:cubicBezTo>
                  <a:cubicBezTo>
                    <a:pt x="6277" y="10942"/>
                    <a:pt x="6163" y="10737"/>
                    <a:pt x="6049" y="10691"/>
                  </a:cubicBezTo>
                  <a:cubicBezTo>
                    <a:pt x="6037" y="10689"/>
                    <a:pt x="6025" y="10688"/>
                    <a:pt x="6012" y="10688"/>
                  </a:cubicBezTo>
                  <a:close/>
                  <a:moveTo>
                    <a:pt x="8130" y="10711"/>
                  </a:moveTo>
                  <a:cubicBezTo>
                    <a:pt x="7985" y="10711"/>
                    <a:pt x="7848" y="10817"/>
                    <a:pt x="7807" y="10942"/>
                  </a:cubicBezTo>
                  <a:cubicBezTo>
                    <a:pt x="7761" y="11102"/>
                    <a:pt x="7875" y="11284"/>
                    <a:pt x="8035" y="11307"/>
                  </a:cubicBezTo>
                  <a:cubicBezTo>
                    <a:pt x="8059" y="11314"/>
                    <a:pt x="8083" y="11317"/>
                    <a:pt x="8107" y="11317"/>
                  </a:cubicBezTo>
                  <a:cubicBezTo>
                    <a:pt x="8240" y="11317"/>
                    <a:pt x="8361" y="11215"/>
                    <a:pt x="8400" y="11079"/>
                  </a:cubicBezTo>
                  <a:cubicBezTo>
                    <a:pt x="8423" y="10919"/>
                    <a:pt x="8331" y="10759"/>
                    <a:pt x="8172" y="10714"/>
                  </a:cubicBezTo>
                  <a:cubicBezTo>
                    <a:pt x="8158" y="10712"/>
                    <a:pt x="8144" y="10711"/>
                    <a:pt x="8130" y="10711"/>
                  </a:cubicBezTo>
                  <a:close/>
                  <a:moveTo>
                    <a:pt x="10147" y="10760"/>
                  </a:moveTo>
                  <a:cubicBezTo>
                    <a:pt x="10018" y="10760"/>
                    <a:pt x="9942" y="10846"/>
                    <a:pt x="9906" y="10988"/>
                  </a:cubicBezTo>
                  <a:cubicBezTo>
                    <a:pt x="9861" y="11193"/>
                    <a:pt x="9929" y="11307"/>
                    <a:pt x="10135" y="11353"/>
                  </a:cubicBezTo>
                  <a:cubicBezTo>
                    <a:pt x="10176" y="11368"/>
                    <a:pt x="10215" y="11376"/>
                    <a:pt x="10251" y="11376"/>
                  </a:cubicBezTo>
                  <a:cubicBezTo>
                    <a:pt x="10374" y="11376"/>
                    <a:pt x="10465" y="11289"/>
                    <a:pt x="10500" y="11147"/>
                  </a:cubicBezTo>
                  <a:cubicBezTo>
                    <a:pt x="10546" y="10942"/>
                    <a:pt x="10477" y="10828"/>
                    <a:pt x="10272" y="10782"/>
                  </a:cubicBezTo>
                  <a:cubicBezTo>
                    <a:pt x="10225" y="10767"/>
                    <a:pt x="10184" y="10760"/>
                    <a:pt x="10147" y="10760"/>
                  </a:cubicBezTo>
                  <a:close/>
                  <a:moveTo>
                    <a:pt x="12375" y="10757"/>
                  </a:moveTo>
                  <a:cubicBezTo>
                    <a:pt x="12223" y="10757"/>
                    <a:pt x="12048" y="10864"/>
                    <a:pt x="12006" y="11011"/>
                  </a:cubicBezTo>
                  <a:cubicBezTo>
                    <a:pt x="11984" y="11170"/>
                    <a:pt x="12120" y="11399"/>
                    <a:pt x="12280" y="11421"/>
                  </a:cubicBezTo>
                  <a:cubicBezTo>
                    <a:pt x="12292" y="11423"/>
                    <a:pt x="12304" y="11424"/>
                    <a:pt x="12317" y="11424"/>
                  </a:cubicBezTo>
                  <a:cubicBezTo>
                    <a:pt x="12451" y="11424"/>
                    <a:pt x="12627" y="11316"/>
                    <a:pt x="12668" y="11170"/>
                  </a:cubicBezTo>
                  <a:cubicBezTo>
                    <a:pt x="12714" y="11011"/>
                    <a:pt x="12577" y="10805"/>
                    <a:pt x="12417" y="10759"/>
                  </a:cubicBezTo>
                  <a:cubicBezTo>
                    <a:pt x="12404" y="10758"/>
                    <a:pt x="12389" y="10757"/>
                    <a:pt x="12375" y="10757"/>
                  </a:cubicBezTo>
                  <a:close/>
                  <a:moveTo>
                    <a:pt x="14451" y="10772"/>
                  </a:moveTo>
                  <a:cubicBezTo>
                    <a:pt x="14289" y="10772"/>
                    <a:pt x="14168" y="10878"/>
                    <a:pt x="14129" y="11033"/>
                  </a:cubicBezTo>
                  <a:cubicBezTo>
                    <a:pt x="14083" y="11216"/>
                    <a:pt x="14175" y="11376"/>
                    <a:pt x="14357" y="11444"/>
                  </a:cubicBezTo>
                  <a:cubicBezTo>
                    <a:pt x="14388" y="11452"/>
                    <a:pt x="14419" y="11456"/>
                    <a:pt x="14449" y="11456"/>
                  </a:cubicBezTo>
                  <a:cubicBezTo>
                    <a:pt x="14598" y="11456"/>
                    <a:pt x="14730" y="11364"/>
                    <a:pt x="14768" y="11193"/>
                  </a:cubicBezTo>
                  <a:cubicBezTo>
                    <a:pt x="14837" y="11011"/>
                    <a:pt x="14723" y="10828"/>
                    <a:pt x="14540" y="10782"/>
                  </a:cubicBezTo>
                  <a:cubicBezTo>
                    <a:pt x="14509" y="10775"/>
                    <a:pt x="14480" y="10772"/>
                    <a:pt x="14451" y="10772"/>
                  </a:cubicBezTo>
                  <a:close/>
                  <a:moveTo>
                    <a:pt x="16563" y="10839"/>
                  </a:moveTo>
                  <a:cubicBezTo>
                    <a:pt x="16412" y="10839"/>
                    <a:pt x="16309" y="10928"/>
                    <a:pt x="16252" y="11079"/>
                  </a:cubicBezTo>
                  <a:cubicBezTo>
                    <a:pt x="16206" y="11284"/>
                    <a:pt x="16298" y="11444"/>
                    <a:pt x="16503" y="11490"/>
                  </a:cubicBezTo>
                  <a:cubicBezTo>
                    <a:pt x="16548" y="11505"/>
                    <a:pt x="16592" y="11512"/>
                    <a:pt x="16632" y="11512"/>
                  </a:cubicBezTo>
                  <a:cubicBezTo>
                    <a:pt x="16774" y="11512"/>
                    <a:pt x="16878" y="11422"/>
                    <a:pt x="16914" y="11262"/>
                  </a:cubicBezTo>
                  <a:cubicBezTo>
                    <a:pt x="16959" y="11056"/>
                    <a:pt x="16868" y="10896"/>
                    <a:pt x="16663" y="10851"/>
                  </a:cubicBezTo>
                  <a:cubicBezTo>
                    <a:pt x="16627" y="10843"/>
                    <a:pt x="16594" y="10839"/>
                    <a:pt x="16563" y="10839"/>
                  </a:cubicBezTo>
                  <a:close/>
                  <a:moveTo>
                    <a:pt x="18785" y="10828"/>
                  </a:moveTo>
                  <a:cubicBezTo>
                    <a:pt x="18694" y="10851"/>
                    <a:pt x="18603" y="10828"/>
                    <a:pt x="18512" y="10874"/>
                  </a:cubicBezTo>
                  <a:cubicBezTo>
                    <a:pt x="18420" y="10919"/>
                    <a:pt x="18375" y="11011"/>
                    <a:pt x="18352" y="11102"/>
                  </a:cubicBezTo>
                  <a:cubicBezTo>
                    <a:pt x="18329" y="11125"/>
                    <a:pt x="18352" y="11193"/>
                    <a:pt x="18329" y="11239"/>
                  </a:cubicBezTo>
                  <a:cubicBezTo>
                    <a:pt x="18329" y="11284"/>
                    <a:pt x="18375" y="11307"/>
                    <a:pt x="18375" y="11376"/>
                  </a:cubicBezTo>
                  <a:cubicBezTo>
                    <a:pt x="18375" y="11399"/>
                    <a:pt x="18420" y="11444"/>
                    <a:pt x="18466" y="11467"/>
                  </a:cubicBezTo>
                  <a:cubicBezTo>
                    <a:pt x="18512" y="11490"/>
                    <a:pt x="18557" y="11490"/>
                    <a:pt x="18603" y="11558"/>
                  </a:cubicBezTo>
                  <a:cubicBezTo>
                    <a:pt x="18694" y="11536"/>
                    <a:pt x="18785" y="11558"/>
                    <a:pt x="18877" y="11513"/>
                  </a:cubicBezTo>
                  <a:cubicBezTo>
                    <a:pt x="18968" y="11467"/>
                    <a:pt x="18991" y="11353"/>
                    <a:pt x="19037" y="11284"/>
                  </a:cubicBezTo>
                  <a:cubicBezTo>
                    <a:pt x="19037" y="11239"/>
                    <a:pt x="19059" y="11193"/>
                    <a:pt x="19059" y="11125"/>
                  </a:cubicBezTo>
                  <a:cubicBezTo>
                    <a:pt x="19059" y="11079"/>
                    <a:pt x="19014" y="11056"/>
                    <a:pt x="19014" y="11011"/>
                  </a:cubicBezTo>
                  <a:cubicBezTo>
                    <a:pt x="19014" y="10965"/>
                    <a:pt x="18968" y="10919"/>
                    <a:pt x="18922" y="10896"/>
                  </a:cubicBezTo>
                  <a:cubicBezTo>
                    <a:pt x="18877" y="10874"/>
                    <a:pt x="18808" y="10874"/>
                    <a:pt x="18785" y="10828"/>
                  </a:cubicBezTo>
                  <a:close/>
                  <a:moveTo>
                    <a:pt x="864" y="11090"/>
                  </a:moveTo>
                  <a:cubicBezTo>
                    <a:pt x="753" y="11090"/>
                    <a:pt x="654" y="11172"/>
                    <a:pt x="617" y="11284"/>
                  </a:cubicBezTo>
                  <a:cubicBezTo>
                    <a:pt x="571" y="11444"/>
                    <a:pt x="662" y="11581"/>
                    <a:pt x="799" y="11627"/>
                  </a:cubicBezTo>
                  <a:cubicBezTo>
                    <a:pt x="819" y="11630"/>
                    <a:pt x="839" y="11631"/>
                    <a:pt x="858" y="11631"/>
                  </a:cubicBezTo>
                  <a:cubicBezTo>
                    <a:pt x="992" y="11631"/>
                    <a:pt x="1102" y="11561"/>
                    <a:pt x="1142" y="11421"/>
                  </a:cubicBezTo>
                  <a:cubicBezTo>
                    <a:pt x="1187" y="11262"/>
                    <a:pt x="1096" y="11147"/>
                    <a:pt x="936" y="11102"/>
                  </a:cubicBezTo>
                  <a:cubicBezTo>
                    <a:pt x="912" y="11094"/>
                    <a:pt x="888" y="11090"/>
                    <a:pt x="864" y="11090"/>
                  </a:cubicBezTo>
                  <a:close/>
                  <a:moveTo>
                    <a:pt x="2980" y="11100"/>
                  </a:moveTo>
                  <a:cubicBezTo>
                    <a:pt x="2938" y="11100"/>
                    <a:pt x="2896" y="11119"/>
                    <a:pt x="2853" y="11147"/>
                  </a:cubicBezTo>
                  <a:cubicBezTo>
                    <a:pt x="2762" y="11170"/>
                    <a:pt x="2739" y="11239"/>
                    <a:pt x="2716" y="11307"/>
                  </a:cubicBezTo>
                  <a:cubicBezTo>
                    <a:pt x="2716" y="11376"/>
                    <a:pt x="2694" y="11444"/>
                    <a:pt x="2739" y="11513"/>
                  </a:cubicBezTo>
                  <a:cubicBezTo>
                    <a:pt x="2785" y="11581"/>
                    <a:pt x="2831" y="11627"/>
                    <a:pt x="2899" y="11627"/>
                  </a:cubicBezTo>
                  <a:cubicBezTo>
                    <a:pt x="2939" y="11640"/>
                    <a:pt x="2978" y="11653"/>
                    <a:pt x="3022" y="11653"/>
                  </a:cubicBezTo>
                  <a:cubicBezTo>
                    <a:pt x="3054" y="11653"/>
                    <a:pt x="3089" y="11646"/>
                    <a:pt x="3127" y="11627"/>
                  </a:cubicBezTo>
                  <a:cubicBezTo>
                    <a:pt x="3173" y="11581"/>
                    <a:pt x="3241" y="11536"/>
                    <a:pt x="3241" y="11444"/>
                  </a:cubicBezTo>
                  <a:cubicBezTo>
                    <a:pt x="3264" y="11376"/>
                    <a:pt x="3287" y="11307"/>
                    <a:pt x="3219" y="11239"/>
                  </a:cubicBezTo>
                  <a:cubicBezTo>
                    <a:pt x="3173" y="11170"/>
                    <a:pt x="3150" y="11125"/>
                    <a:pt x="3059" y="11125"/>
                  </a:cubicBezTo>
                  <a:cubicBezTo>
                    <a:pt x="3033" y="11107"/>
                    <a:pt x="3007" y="11100"/>
                    <a:pt x="2980" y="11100"/>
                  </a:cubicBezTo>
                  <a:close/>
                  <a:moveTo>
                    <a:pt x="19699" y="11376"/>
                  </a:moveTo>
                  <a:cubicBezTo>
                    <a:pt x="19676" y="11399"/>
                    <a:pt x="19676" y="11421"/>
                    <a:pt x="19653" y="11421"/>
                  </a:cubicBezTo>
                  <a:cubicBezTo>
                    <a:pt x="19607" y="11467"/>
                    <a:pt x="19607" y="11558"/>
                    <a:pt x="19584" y="11604"/>
                  </a:cubicBezTo>
                  <a:cubicBezTo>
                    <a:pt x="19584" y="11627"/>
                    <a:pt x="19607" y="11672"/>
                    <a:pt x="19630" y="11695"/>
                  </a:cubicBezTo>
                  <a:cubicBezTo>
                    <a:pt x="19630" y="11672"/>
                    <a:pt x="19653" y="11650"/>
                    <a:pt x="19653" y="11627"/>
                  </a:cubicBezTo>
                  <a:cubicBezTo>
                    <a:pt x="19676" y="11604"/>
                    <a:pt x="19676" y="11581"/>
                    <a:pt x="19676" y="11536"/>
                  </a:cubicBezTo>
                  <a:cubicBezTo>
                    <a:pt x="19676" y="11513"/>
                    <a:pt x="19699" y="11490"/>
                    <a:pt x="19699" y="11444"/>
                  </a:cubicBezTo>
                  <a:cubicBezTo>
                    <a:pt x="19699" y="11421"/>
                    <a:pt x="19699" y="11399"/>
                    <a:pt x="19699" y="11376"/>
                  </a:cubicBezTo>
                  <a:close/>
                  <a:moveTo>
                    <a:pt x="5173" y="11099"/>
                  </a:moveTo>
                  <a:cubicBezTo>
                    <a:pt x="5056" y="11099"/>
                    <a:pt x="4881" y="11203"/>
                    <a:pt x="4839" y="11307"/>
                  </a:cubicBezTo>
                  <a:cubicBezTo>
                    <a:pt x="4794" y="11444"/>
                    <a:pt x="4908" y="11650"/>
                    <a:pt x="5045" y="11695"/>
                  </a:cubicBezTo>
                  <a:cubicBezTo>
                    <a:pt x="5063" y="11701"/>
                    <a:pt x="5083" y="11704"/>
                    <a:pt x="5103" y="11704"/>
                  </a:cubicBezTo>
                  <a:cubicBezTo>
                    <a:pt x="5234" y="11704"/>
                    <a:pt x="5390" y="11589"/>
                    <a:pt x="5410" y="11490"/>
                  </a:cubicBezTo>
                  <a:cubicBezTo>
                    <a:pt x="5456" y="11353"/>
                    <a:pt x="5341" y="11147"/>
                    <a:pt x="5204" y="11102"/>
                  </a:cubicBezTo>
                  <a:cubicBezTo>
                    <a:pt x="5194" y="11100"/>
                    <a:pt x="5184" y="11099"/>
                    <a:pt x="5173" y="11099"/>
                  </a:cubicBezTo>
                  <a:close/>
                  <a:moveTo>
                    <a:pt x="7239" y="11114"/>
                  </a:moveTo>
                  <a:cubicBezTo>
                    <a:pt x="7115" y="11114"/>
                    <a:pt x="6978" y="11214"/>
                    <a:pt x="6939" y="11330"/>
                  </a:cubicBezTo>
                  <a:cubicBezTo>
                    <a:pt x="6894" y="11490"/>
                    <a:pt x="7008" y="11672"/>
                    <a:pt x="7145" y="11718"/>
                  </a:cubicBezTo>
                  <a:cubicBezTo>
                    <a:pt x="7169" y="11725"/>
                    <a:pt x="7193" y="11728"/>
                    <a:pt x="7218" y="11728"/>
                  </a:cubicBezTo>
                  <a:cubicBezTo>
                    <a:pt x="7356" y="11728"/>
                    <a:pt x="7494" y="11626"/>
                    <a:pt x="7533" y="11490"/>
                  </a:cubicBezTo>
                  <a:cubicBezTo>
                    <a:pt x="7578" y="11330"/>
                    <a:pt x="7464" y="11170"/>
                    <a:pt x="7304" y="11125"/>
                  </a:cubicBezTo>
                  <a:cubicBezTo>
                    <a:pt x="7283" y="11118"/>
                    <a:pt x="7261" y="11114"/>
                    <a:pt x="7239" y="11114"/>
                  </a:cubicBezTo>
                  <a:close/>
                  <a:moveTo>
                    <a:pt x="19653" y="11741"/>
                  </a:moveTo>
                  <a:cubicBezTo>
                    <a:pt x="19630" y="11741"/>
                    <a:pt x="19630" y="11764"/>
                    <a:pt x="19630" y="11764"/>
                  </a:cubicBezTo>
                  <a:lnTo>
                    <a:pt x="19653" y="11764"/>
                  </a:lnTo>
                  <a:cubicBezTo>
                    <a:pt x="19653" y="11764"/>
                    <a:pt x="19653" y="11764"/>
                    <a:pt x="19653" y="11741"/>
                  </a:cubicBezTo>
                  <a:close/>
                  <a:moveTo>
                    <a:pt x="9325" y="11170"/>
                  </a:moveTo>
                  <a:cubicBezTo>
                    <a:pt x="9197" y="11170"/>
                    <a:pt x="9120" y="11257"/>
                    <a:pt x="9085" y="11399"/>
                  </a:cubicBezTo>
                  <a:cubicBezTo>
                    <a:pt x="9016" y="11604"/>
                    <a:pt x="9085" y="11718"/>
                    <a:pt x="9290" y="11764"/>
                  </a:cubicBezTo>
                  <a:cubicBezTo>
                    <a:pt x="9342" y="11781"/>
                    <a:pt x="9387" y="11789"/>
                    <a:pt x="9427" y="11789"/>
                  </a:cubicBezTo>
                  <a:cubicBezTo>
                    <a:pt x="9548" y="11789"/>
                    <a:pt x="9621" y="11712"/>
                    <a:pt x="9655" y="11558"/>
                  </a:cubicBezTo>
                  <a:cubicBezTo>
                    <a:pt x="9724" y="11353"/>
                    <a:pt x="9655" y="11239"/>
                    <a:pt x="9450" y="11193"/>
                  </a:cubicBezTo>
                  <a:cubicBezTo>
                    <a:pt x="9404" y="11178"/>
                    <a:pt x="9362" y="11170"/>
                    <a:pt x="9325" y="11170"/>
                  </a:cubicBezTo>
                  <a:close/>
                  <a:moveTo>
                    <a:pt x="11508" y="11167"/>
                  </a:moveTo>
                  <a:cubicBezTo>
                    <a:pt x="11356" y="11167"/>
                    <a:pt x="11183" y="11275"/>
                    <a:pt x="11162" y="11421"/>
                  </a:cubicBezTo>
                  <a:cubicBezTo>
                    <a:pt x="11116" y="11581"/>
                    <a:pt x="11253" y="11787"/>
                    <a:pt x="11413" y="11832"/>
                  </a:cubicBezTo>
                  <a:cubicBezTo>
                    <a:pt x="11423" y="11834"/>
                    <a:pt x="11434" y="11835"/>
                    <a:pt x="11445" y="11835"/>
                  </a:cubicBezTo>
                  <a:cubicBezTo>
                    <a:pt x="11583" y="11835"/>
                    <a:pt x="11780" y="11708"/>
                    <a:pt x="11801" y="11581"/>
                  </a:cubicBezTo>
                  <a:cubicBezTo>
                    <a:pt x="11847" y="11421"/>
                    <a:pt x="11710" y="11193"/>
                    <a:pt x="11550" y="11170"/>
                  </a:cubicBezTo>
                  <a:cubicBezTo>
                    <a:pt x="11536" y="11168"/>
                    <a:pt x="11522" y="11167"/>
                    <a:pt x="11508" y="11167"/>
                  </a:cubicBezTo>
                  <a:close/>
                  <a:moveTo>
                    <a:pt x="13614" y="11183"/>
                  </a:moveTo>
                  <a:cubicBezTo>
                    <a:pt x="13461" y="11183"/>
                    <a:pt x="13323" y="11289"/>
                    <a:pt x="13285" y="11444"/>
                  </a:cubicBezTo>
                  <a:cubicBezTo>
                    <a:pt x="13262" y="11627"/>
                    <a:pt x="13330" y="11787"/>
                    <a:pt x="13536" y="11855"/>
                  </a:cubicBezTo>
                  <a:cubicBezTo>
                    <a:pt x="13567" y="11863"/>
                    <a:pt x="13597" y="11867"/>
                    <a:pt x="13626" y="11867"/>
                  </a:cubicBezTo>
                  <a:cubicBezTo>
                    <a:pt x="13770" y="11867"/>
                    <a:pt x="13890" y="11775"/>
                    <a:pt x="13947" y="11604"/>
                  </a:cubicBezTo>
                  <a:cubicBezTo>
                    <a:pt x="13992" y="11421"/>
                    <a:pt x="13878" y="11239"/>
                    <a:pt x="13695" y="11193"/>
                  </a:cubicBezTo>
                  <a:cubicBezTo>
                    <a:pt x="13668" y="11186"/>
                    <a:pt x="13641" y="11183"/>
                    <a:pt x="13614" y="11183"/>
                  </a:cubicBezTo>
                  <a:close/>
                  <a:moveTo>
                    <a:pt x="15689" y="11239"/>
                  </a:moveTo>
                  <a:cubicBezTo>
                    <a:pt x="15548" y="11239"/>
                    <a:pt x="15443" y="11330"/>
                    <a:pt x="15407" y="11490"/>
                  </a:cubicBezTo>
                  <a:cubicBezTo>
                    <a:pt x="15339" y="11695"/>
                    <a:pt x="15430" y="11855"/>
                    <a:pt x="15613" y="11901"/>
                  </a:cubicBezTo>
                  <a:cubicBezTo>
                    <a:pt x="15657" y="11910"/>
                    <a:pt x="15698" y="11914"/>
                    <a:pt x="15737" y="11914"/>
                  </a:cubicBezTo>
                  <a:cubicBezTo>
                    <a:pt x="15898" y="11914"/>
                    <a:pt x="16010" y="11834"/>
                    <a:pt x="16046" y="11650"/>
                  </a:cubicBezTo>
                  <a:cubicBezTo>
                    <a:pt x="16069" y="11581"/>
                    <a:pt x="16069" y="11490"/>
                    <a:pt x="16024" y="11399"/>
                  </a:cubicBezTo>
                  <a:cubicBezTo>
                    <a:pt x="15978" y="11330"/>
                    <a:pt x="15910" y="11262"/>
                    <a:pt x="15818" y="11262"/>
                  </a:cubicBezTo>
                  <a:cubicBezTo>
                    <a:pt x="15773" y="11246"/>
                    <a:pt x="15730" y="11239"/>
                    <a:pt x="15689" y="11239"/>
                  </a:cubicBezTo>
                  <a:close/>
                  <a:moveTo>
                    <a:pt x="137" y="11536"/>
                  </a:moveTo>
                  <a:cubicBezTo>
                    <a:pt x="137" y="11558"/>
                    <a:pt x="137" y="11604"/>
                    <a:pt x="160" y="11627"/>
                  </a:cubicBezTo>
                  <a:cubicBezTo>
                    <a:pt x="160" y="11695"/>
                    <a:pt x="183" y="11764"/>
                    <a:pt x="206" y="11832"/>
                  </a:cubicBezTo>
                  <a:cubicBezTo>
                    <a:pt x="206" y="11855"/>
                    <a:pt x="206" y="11878"/>
                    <a:pt x="229" y="11901"/>
                  </a:cubicBezTo>
                  <a:cubicBezTo>
                    <a:pt x="229" y="11901"/>
                    <a:pt x="229" y="11924"/>
                    <a:pt x="229" y="11924"/>
                  </a:cubicBezTo>
                  <a:cubicBezTo>
                    <a:pt x="229" y="11924"/>
                    <a:pt x="251" y="11901"/>
                    <a:pt x="251" y="11901"/>
                  </a:cubicBezTo>
                  <a:cubicBezTo>
                    <a:pt x="251" y="11878"/>
                    <a:pt x="274" y="11855"/>
                    <a:pt x="274" y="11832"/>
                  </a:cubicBezTo>
                  <a:cubicBezTo>
                    <a:pt x="297" y="11764"/>
                    <a:pt x="274" y="11672"/>
                    <a:pt x="229" y="11604"/>
                  </a:cubicBezTo>
                  <a:cubicBezTo>
                    <a:pt x="206" y="11581"/>
                    <a:pt x="183" y="11558"/>
                    <a:pt x="137" y="11536"/>
                  </a:cubicBezTo>
                  <a:close/>
                  <a:moveTo>
                    <a:pt x="17964" y="11239"/>
                  </a:moveTo>
                  <a:cubicBezTo>
                    <a:pt x="17895" y="11239"/>
                    <a:pt x="17827" y="11239"/>
                    <a:pt x="17758" y="11262"/>
                  </a:cubicBezTo>
                  <a:cubicBezTo>
                    <a:pt x="17690" y="11262"/>
                    <a:pt x="17644" y="11330"/>
                    <a:pt x="17576" y="11376"/>
                  </a:cubicBezTo>
                  <a:cubicBezTo>
                    <a:pt x="17553" y="11399"/>
                    <a:pt x="17507" y="11467"/>
                    <a:pt x="17507" y="11513"/>
                  </a:cubicBezTo>
                  <a:cubicBezTo>
                    <a:pt x="17507" y="11604"/>
                    <a:pt x="17507" y="11718"/>
                    <a:pt x="17553" y="11787"/>
                  </a:cubicBezTo>
                  <a:cubicBezTo>
                    <a:pt x="17599" y="11878"/>
                    <a:pt x="17690" y="11924"/>
                    <a:pt x="17781" y="11946"/>
                  </a:cubicBezTo>
                  <a:cubicBezTo>
                    <a:pt x="17806" y="11955"/>
                    <a:pt x="17837" y="11960"/>
                    <a:pt x="17871" y="11960"/>
                  </a:cubicBezTo>
                  <a:cubicBezTo>
                    <a:pt x="17930" y="11960"/>
                    <a:pt x="17997" y="11944"/>
                    <a:pt x="18055" y="11901"/>
                  </a:cubicBezTo>
                  <a:cubicBezTo>
                    <a:pt x="18146" y="11855"/>
                    <a:pt x="18192" y="11764"/>
                    <a:pt x="18215" y="11672"/>
                  </a:cubicBezTo>
                  <a:cubicBezTo>
                    <a:pt x="18238" y="11604"/>
                    <a:pt x="18215" y="11490"/>
                    <a:pt x="18169" y="11399"/>
                  </a:cubicBezTo>
                  <a:cubicBezTo>
                    <a:pt x="18124" y="11330"/>
                    <a:pt x="18032" y="11307"/>
                    <a:pt x="17964" y="11239"/>
                  </a:cubicBezTo>
                  <a:close/>
                  <a:moveTo>
                    <a:pt x="2126" y="11501"/>
                  </a:moveTo>
                  <a:cubicBezTo>
                    <a:pt x="2018" y="11501"/>
                    <a:pt x="1891" y="11583"/>
                    <a:pt x="1872" y="11695"/>
                  </a:cubicBezTo>
                  <a:cubicBezTo>
                    <a:pt x="1826" y="11855"/>
                    <a:pt x="1895" y="11992"/>
                    <a:pt x="2055" y="12038"/>
                  </a:cubicBezTo>
                  <a:cubicBezTo>
                    <a:pt x="2087" y="12047"/>
                    <a:pt x="2118" y="12052"/>
                    <a:pt x="2147" y="12052"/>
                  </a:cubicBezTo>
                  <a:cubicBezTo>
                    <a:pt x="2258" y="12052"/>
                    <a:pt x="2338" y="11982"/>
                    <a:pt x="2374" y="11855"/>
                  </a:cubicBezTo>
                  <a:cubicBezTo>
                    <a:pt x="2420" y="11695"/>
                    <a:pt x="2351" y="11558"/>
                    <a:pt x="2191" y="11513"/>
                  </a:cubicBezTo>
                  <a:cubicBezTo>
                    <a:pt x="2171" y="11505"/>
                    <a:pt x="2149" y="11501"/>
                    <a:pt x="2126" y="11501"/>
                  </a:cubicBezTo>
                  <a:close/>
                  <a:moveTo>
                    <a:pt x="4301" y="11504"/>
                  </a:moveTo>
                  <a:cubicBezTo>
                    <a:pt x="4170" y="11504"/>
                    <a:pt x="4011" y="11619"/>
                    <a:pt x="3972" y="11718"/>
                  </a:cubicBezTo>
                  <a:cubicBezTo>
                    <a:pt x="3926" y="11855"/>
                    <a:pt x="4063" y="12061"/>
                    <a:pt x="4177" y="12106"/>
                  </a:cubicBezTo>
                  <a:cubicBezTo>
                    <a:pt x="4189" y="12108"/>
                    <a:pt x="4201" y="12109"/>
                    <a:pt x="4214" y="12109"/>
                  </a:cubicBezTo>
                  <a:cubicBezTo>
                    <a:pt x="4349" y="12109"/>
                    <a:pt x="4524" y="12003"/>
                    <a:pt x="4565" y="11878"/>
                  </a:cubicBezTo>
                  <a:cubicBezTo>
                    <a:pt x="4588" y="11764"/>
                    <a:pt x="4474" y="11558"/>
                    <a:pt x="4360" y="11513"/>
                  </a:cubicBezTo>
                  <a:cubicBezTo>
                    <a:pt x="4341" y="11507"/>
                    <a:pt x="4322" y="11504"/>
                    <a:pt x="4301" y="11504"/>
                  </a:cubicBezTo>
                  <a:close/>
                  <a:moveTo>
                    <a:pt x="6365" y="11548"/>
                  </a:moveTo>
                  <a:cubicBezTo>
                    <a:pt x="6232" y="11548"/>
                    <a:pt x="6111" y="11651"/>
                    <a:pt x="6072" y="11787"/>
                  </a:cubicBezTo>
                  <a:cubicBezTo>
                    <a:pt x="6026" y="11946"/>
                    <a:pt x="6140" y="12106"/>
                    <a:pt x="6300" y="12152"/>
                  </a:cubicBezTo>
                  <a:cubicBezTo>
                    <a:pt x="6324" y="12159"/>
                    <a:pt x="6348" y="12162"/>
                    <a:pt x="6372" y="12162"/>
                  </a:cubicBezTo>
                  <a:cubicBezTo>
                    <a:pt x="6505" y="12162"/>
                    <a:pt x="6626" y="12059"/>
                    <a:pt x="6665" y="11924"/>
                  </a:cubicBezTo>
                  <a:cubicBezTo>
                    <a:pt x="6688" y="11764"/>
                    <a:pt x="6597" y="11604"/>
                    <a:pt x="6437" y="11558"/>
                  </a:cubicBezTo>
                  <a:cubicBezTo>
                    <a:pt x="6413" y="11551"/>
                    <a:pt x="6389" y="11548"/>
                    <a:pt x="6365" y="11548"/>
                  </a:cubicBezTo>
                  <a:close/>
                  <a:moveTo>
                    <a:pt x="8460" y="11568"/>
                  </a:moveTo>
                  <a:cubicBezTo>
                    <a:pt x="8335" y="11568"/>
                    <a:pt x="8254" y="11644"/>
                    <a:pt x="8217" y="11809"/>
                  </a:cubicBezTo>
                  <a:cubicBezTo>
                    <a:pt x="8172" y="12015"/>
                    <a:pt x="8240" y="12129"/>
                    <a:pt x="8423" y="12175"/>
                  </a:cubicBezTo>
                  <a:cubicBezTo>
                    <a:pt x="8463" y="12184"/>
                    <a:pt x="8500" y="12188"/>
                    <a:pt x="8533" y="12188"/>
                  </a:cubicBezTo>
                  <a:cubicBezTo>
                    <a:pt x="8670" y="12188"/>
                    <a:pt x="8751" y="12112"/>
                    <a:pt x="8788" y="11946"/>
                  </a:cubicBezTo>
                  <a:cubicBezTo>
                    <a:pt x="8856" y="11741"/>
                    <a:pt x="8765" y="11650"/>
                    <a:pt x="8560" y="11581"/>
                  </a:cubicBezTo>
                  <a:cubicBezTo>
                    <a:pt x="8524" y="11572"/>
                    <a:pt x="8491" y="11568"/>
                    <a:pt x="8460" y="11568"/>
                  </a:cubicBezTo>
                  <a:close/>
                  <a:moveTo>
                    <a:pt x="10617" y="11572"/>
                  </a:moveTo>
                  <a:cubicBezTo>
                    <a:pt x="10471" y="11572"/>
                    <a:pt x="10314" y="11694"/>
                    <a:pt x="10294" y="11832"/>
                  </a:cubicBezTo>
                  <a:cubicBezTo>
                    <a:pt x="10249" y="11992"/>
                    <a:pt x="10386" y="12197"/>
                    <a:pt x="10523" y="12220"/>
                  </a:cubicBezTo>
                  <a:cubicBezTo>
                    <a:pt x="10547" y="12226"/>
                    <a:pt x="10572" y="12229"/>
                    <a:pt x="10596" y="12229"/>
                  </a:cubicBezTo>
                  <a:cubicBezTo>
                    <a:pt x="10757" y="12229"/>
                    <a:pt x="10914" y="12108"/>
                    <a:pt x="10934" y="11969"/>
                  </a:cubicBezTo>
                  <a:cubicBezTo>
                    <a:pt x="10979" y="11809"/>
                    <a:pt x="10842" y="11604"/>
                    <a:pt x="10683" y="11581"/>
                  </a:cubicBezTo>
                  <a:cubicBezTo>
                    <a:pt x="10661" y="11575"/>
                    <a:pt x="10639" y="11572"/>
                    <a:pt x="10617" y="11572"/>
                  </a:cubicBezTo>
                  <a:close/>
                  <a:moveTo>
                    <a:pt x="12747" y="11617"/>
                  </a:moveTo>
                  <a:cubicBezTo>
                    <a:pt x="12594" y="11617"/>
                    <a:pt x="12456" y="11723"/>
                    <a:pt x="12417" y="11878"/>
                  </a:cubicBezTo>
                  <a:cubicBezTo>
                    <a:pt x="12372" y="12061"/>
                    <a:pt x="12463" y="12220"/>
                    <a:pt x="12645" y="12289"/>
                  </a:cubicBezTo>
                  <a:cubicBezTo>
                    <a:pt x="12677" y="12297"/>
                    <a:pt x="12708" y="12300"/>
                    <a:pt x="12739" y="12300"/>
                  </a:cubicBezTo>
                  <a:cubicBezTo>
                    <a:pt x="12887" y="12300"/>
                    <a:pt x="13022" y="12212"/>
                    <a:pt x="13079" y="12061"/>
                  </a:cubicBezTo>
                  <a:cubicBezTo>
                    <a:pt x="13125" y="11855"/>
                    <a:pt x="13011" y="11672"/>
                    <a:pt x="12828" y="11627"/>
                  </a:cubicBezTo>
                  <a:cubicBezTo>
                    <a:pt x="12801" y="11620"/>
                    <a:pt x="12774" y="11617"/>
                    <a:pt x="12747" y="11617"/>
                  </a:cubicBezTo>
                  <a:close/>
                  <a:moveTo>
                    <a:pt x="14874" y="11638"/>
                  </a:moveTo>
                  <a:cubicBezTo>
                    <a:pt x="14717" y="11638"/>
                    <a:pt x="14601" y="11730"/>
                    <a:pt x="14563" y="11901"/>
                  </a:cubicBezTo>
                  <a:cubicBezTo>
                    <a:pt x="14517" y="12106"/>
                    <a:pt x="14608" y="12266"/>
                    <a:pt x="14791" y="12312"/>
                  </a:cubicBezTo>
                  <a:cubicBezTo>
                    <a:pt x="14826" y="12319"/>
                    <a:pt x="14859" y="12323"/>
                    <a:pt x="14891" y="12323"/>
                  </a:cubicBezTo>
                  <a:cubicBezTo>
                    <a:pt x="15047" y="12323"/>
                    <a:pt x="15164" y="12231"/>
                    <a:pt x="15202" y="12061"/>
                  </a:cubicBezTo>
                  <a:cubicBezTo>
                    <a:pt x="15270" y="11855"/>
                    <a:pt x="15179" y="11718"/>
                    <a:pt x="14974" y="11650"/>
                  </a:cubicBezTo>
                  <a:cubicBezTo>
                    <a:pt x="14939" y="11642"/>
                    <a:pt x="14906" y="11638"/>
                    <a:pt x="14874" y="11638"/>
                  </a:cubicBezTo>
                  <a:close/>
                  <a:moveTo>
                    <a:pt x="16946" y="11643"/>
                  </a:moveTo>
                  <a:cubicBezTo>
                    <a:pt x="16934" y="11643"/>
                    <a:pt x="16923" y="11645"/>
                    <a:pt x="16914" y="11650"/>
                  </a:cubicBezTo>
                  <a:cubicBezTo>
                    <a:pt x="16845" y="11695"/>
                    <a:pt x="16777" y="11718"/>
                    <a:pt x="16708" y="11787"/>
                  </a:cubicBezTo>
                  <a:cubicBezTo>
                    <a:pt x="16686" y="11809"/>
                    <a:pt x="16663" y="11878"/>
                    <a:pt x="16640" y="11924"/>
                  </a:cubicBezTo>
                  <a:cubicBezTo>
                    <a:pt x="16686" y="11969"/>
                    <a:pt x="16617" y="12038"/>
                    <a:pt x="16640" y="12106"/>
                  </a:cubicBezTo>
                  <a:cubicBezTo>
                    <a:pt x="16686" y="12152"/>
                    <a:pt x="16731" y="12243"/>
                    <a:pt x="16777" y="12289"/>
                  </a:cubicBezTo>
                  <a:cubicBezTo>
                    <a:pt x="16823" y="12312"/>
                    <a:pt x="16868" y="12334"/>
                    <a:pt x="16914" y="12357"/>
                  </a:cubicBezTo>
                  <a:cubicBezTo>
                    <a:pt x="16926" y="12345"/>
                    <a:pt x="16939" y="12341"/>
                    <a:pt x="16954" y="12341"/>
                  </a:cubicBezTo>
                  <a:cubicBezTo>
                    <a:pt x="16986" y="12341"/>
                    <a:pt x="17021" y="12362"/>
                    <a:pt x="17052" y="12362"/>
                  </a:cubicBezTo>
                  <a:cubicBezTo>
                    <a:pt x="17059" y="12362"/>
                    <a:pt x="17067" y="12361"/>
                    <a:pt x="17074" y="12357"/>
                  </a:cubicBezTo>
                  <a:cubicBezTo>
                    <a:pt x="17142" y="12312"/>
                    <a:pt x="17233" y="12289"/>
                    <a:pt x="17279" y="12220"/>
                  </a:cubicBezTo>
                  <a:cubicBezTo>
                    <a:pt x="17325" y="12197"/>
                    <a:pt x="17325" y="12129"/>
                    <a:pt x="17347" y="12083"/>
                  </a:cubicBezTo>
                  <a:cubicBezTo>
                    <a:pt x="17347" y="12038"/>
                    <a:pt x="17370" y="11969"/>
                    <a:pt x="17347" y="11924"/>
                  </a:cubicBezTo>
                  <a:cubicBezTo>
                    <a:pt x="17325" y="11855"/>
                    <a:pt x="17279" y="11764"/>
                    <a:pt x="17233" y="11718"/>
                  </a:cubicBezTo>
                  <a:cubicBezTo>
                    <a:pt x="17188" y="11695"/>
                    <a:pt x="17119" y="11695"/>
                    <a:pt x="17096" y="11650"/>
                  </a:cubicBezTo>
                  <a:cubicBezTo>
                    <a:pt x="17082" y="11654"/>
                    <a:pt x="17067" y="11656"/>
                    <a:pt x="17053" y="11656"/>
                  </a:cubicBezTo>
                  <a:cubicBezTo>
                    <a:pt x="17014" y="11656"/>
                    <a:pt x="16977" y="11643"/>
                    <a:pt x="16946" y="11643"/>
                  </a:cubicBezTo>
                  <a:close/>
                  <a:moveTo>
                    <a:pt x="19130" y="11698"/>
                  </a:moveTo>
                  <a:cubicBezTo>
                    <a:pt x="18976" y="11698"/>
                    <a:pt x="18822" y="11804"/>
                    <a:pt x="18785" y="11969"/>
                  </a:cubicBezTo>
                  <a:cubicBezTo>
                    <a:pt x="18717" y="12197"/>
                    <a:pt x="18854" y="12334"/>
                    <a:pt x="19014" y="12426"/>
                  </a:cubicBezTo>
                  <a:cubicBezTo>
                    <a:pt x="19044" y="12432"/>
                    <a:pt x="19074" y="12436"/>
                    <a:pt x="19104" y="12436"/>
                  </a:cubicBezTo>
                  <a:cubicBezTo>
                    <a:pt x="19277" y="12436"/>
                    <a:pt x="19435" y="12327"/>
                    <a:pt x="19493" y="12152"/>
                  </a:cubicBezTo>
                  <a:cubicBezTo>
                    <a:pt x="19539" y="11946"/>
                    <a:pt x="19425" y="11764"/>
                    <a:pt x="19242" y="11718"/>
                  </a:cubicBezTo>
                  <a:cubicBezTo>
                    <a:pt x="19206" y="11705"/>
                    <a:pt x="19168" y="11698"/>
                    <a:pt x="19130" y="11698"/>
                  </a:cubicBezTo>
                  <a:close/>
                  <a:moveTo>
                    <a:pt x="1289" y="11912"/>
                  </a:moveTo>
                  <a:cubicBezTo>
                    <a:pt x="1165" y="11912"/>
                    <a:pt x="1065" y="11997"/>
                    <a:pt x="1027" y="12129"/>
                  </a:cubicBezTo>
                  <a:cubicBezTo>
                    <a:pt x="982" y="12266"/>
                    <a:pt x="1073" y="12403"/>
                    <a:pt x="1210" y="12449"/>
                  </a:cubicBezTo>
                  <a:cubicBezTo>
                    <a:pt x="1238" y="12456"/>
                    <a:pt x="1265" y="12460"/>
                    <a:pt x="1291" y="12460"/>
                  </a:cubicBezTo>
                  <a:cubicBezTo>
                    <a:pt x="1415" y="12460"/>
                    <a:pt x="1515" y="12375"/>
                    <a:pt x="1552" y="12243"/>
                  </a:cubicBezTo>
                  <a:cubicBezTo>
                    <a:pt x="1598" y="12106"/>
                    <a:pt x="1507" y="11969"/>
                    <a:pt x="1370" y="11924"/>
                  </a:cubicBezTo>
                  <a:cubicBezTo>
                    <a:pt x="1342" y="11916"/>
                    <a:pt x="1315" y="11912"/>
                    <a:pt x="1289" y="11912"/>
                  </a:cubicBezTo>
                  <a:close/>
                  <a:moveTo>
                    <a:pt x="3470" y="11946"/>
                  </a:moveTo>
                  <a:cubicBezTo>
                    <a:pt x="3378" y="11969"/>
                    <a:pt x="3287" y="11946"/>
                    <a:pt x="3241" y="11992"/>
                  </a:cubicBezTo>
                  <a:cubicBezTo>
                    <a:pt x="3173" y="12038"/>
                    <a:pt x="3105" y="12106"/>
                    <a:pt x="3105" y="12175"/>
                  </a:cubicBezTo>
                  <a:cubicBezTo>
                    <a:pt x="3082" y="12243"/>
                    <a:pt x="3105" y="12334"/>
                    <a:pt x="3150" y="12403"/>
                  </a:cubicBezTo>
                  <a:cubicBezTo>
                    <a:pt x="3173" y="12449"/>
                    <a:pt x="3241" y="12517"/>
                    <a:pt x="3310" y="12517"/>
                  </a:cubicBezTo>
                  <a:cubicBezTo>
                    <a:pt x="3330" y="12524"/>
                    <a:pt x="3352" y="12526"/>
                    <a:pt x="3375" y="12526"/>
                  </a:cubicBezTo>
                  <a:cubicBezTo>
                    <a:pt x="3430" y="12526"/>
                    <a:pt x="3490" y="12510"/>
                    <a:pt x="3538" y="12494"/>
                  </a:cubicBezTo>
                  <a:cubicBezTo>
                    <a:pt x="3607" y="12449"/>
                    <a:pt x="3652" y="12380"/>
                    <a:pt x="3675" y="12312"/>
                  </a:cubicBezTo>
                  <a:cubicBezTo>
                    <a:pt x="3698" y="12243"/>
                    <a:pt x="3675" y="12152"/>
                    <a:pt x="3629" y="12083"/>
                  </a:cubicBezTo>
                  <a:cubicBezTo>
                    <a:pt x="3607" y="12015"/>
                    <a:pt x="3515" y="11992"/>
                    <a:pt x="3470" y="11946"/>
                  </a:cubicBezTo>
                  <a:close/>
                  <a:moveTo>
                    <a:pt x="5542" y="11959"/>
                  </a:moveTo>
                  <a:cubicBezTo>
                    <a:pt x="5403" y="11959"/>
                    <a:pt x="5266" y="12062"/>
                    <a:pt x="5227" y="12197"/>
                  </a:cubicBezTo>
                  <a:cubicBezTo>
                    <a:pt x="5204" y="12334"/>
                    <a:pt x="5296" y="12517"/>
                    <a:pt x="5433" y="12563"/>
                  </a:cubicBezTo>
                  <a:cubicBezTo>
                    <a:pt x="5457" y="12570"/>
                    <a:pt x="5482" y="12573"/>
                    <a:pt x="5507" y="12573"/>
                  </a:cubicBezTo>
                  <a:cubicBezTo>
                    <a:pt x="5645" y="12573"/>
                    <a:pt x="5782" y="12473"/>
                    <a:pt x="5821" y="12357"/>
                  </a:cubicBezTo>
                  <a:cubicBezTo>
                    <a:pt x="5866" y="12197"/>
                    <a:pt x="5775" y="12015"/>
                    <a:pt x="5615" y="11969"/>
                  </a:cubicBezTo>
                  <a:cubicBezTo>
                    <a:pt x="5591" y="11962"/>
                    <a:pt x="5567" y="11959"/>
                    <a:pt x="5542" y="11959"/>
                  </a:cubicBezTo>
                  <a:close/>
                  <a:moveTo>
                    <a:pt x="7603" y="11978"/>
                  </a:moveTo>
                  <a:cubicBezTo>
                    <a:pt x="7467" y="11978"/>
                    <a:pt x="7387" y="12051"/>
                    <a:pt x="7350" y="12197"/>
                  </a:cubicBezTo>
                  <a:cubicBezTo>
                    <a:pt x="7304" y="12403"/>
                    <a:pt x="7350" y="12517"/>
                    <a:pt x="7555" y="12585"/>
                  </a:cubicBezTo>
                  <a:cubicBezTo>
                    <a:pt x="7596" y="12594"/>
                    <a:pt x="7633" y="12599"/>
                    <a:pt x="7666" y="12599"/>
                  </a:cubicBezTo>
                  <a:cubicBezTo>
                    <a:pt x="7803" y="12599"/>
                    <a:pt x="7884" y="12522"/>
                    <a:pt x="7921" y="12357"/>
                  </a:cubicBezTo>
                  <a:cubicBezTo>
                    <a:pt x="7989" y="12152"/>
                    <a:pt x="7921" y="12038"/>
                    <a:pt x="7715" y="11992"/>
                  </a:cubicBezTo>
                  <a:cubicBezTo>
                    <a:pt x="7674" y="11983"/>
                    <a:pt x="7637" y="11978"/>
                    <a:pt x="7603" y="11978"/>
                  </a:cubicBezTo>
                  <a:close/>
                  <a:moveTo>
                    <a:pt x="9807" y="11982"/>
                  </a:moveTo>
                  <a:cubicBezTo>
                    <a:pt x="9659" y="11982"/>
                    <a:pt x="9489" y="12085"/>
                    <a:pt x="9450" y="12220"/>
                  </a:cubicBezTo>
                  <a:cubicBezTo>
                    <a:pt x="9404" y="12380"/>
                    <a:pt x="9541" y="12585"/>
                    <a:pt x="9678" y="12631"/>
                  </a:cubicBezTo>
                  <a:cubicBezTo>
                    <a:pt x="9702" y="12638"/>
                    <a:pt x="9728" y="12641"/>
                    <a:pt x="9754" y="12641"/>
                  </a:cubicBezTo>
                  <a:cubicBezTo>
                    <a:pt x="9903" y="12641"/>
                    <a:pt x="10073" y="12539"/>
                    <a:pt x="10112" y="12403"/>
                  </a:cubicBezTo>
                  <a:cubicBezTo>
                    <a:pt x="10135" y="12243"/>
                    <a:pt x="10021" y="12038"/>
                    <a:pt x="9884" y="11992"/>
                  </a:cubicBezTo>
                  <a:cubicBezTo>
                    <a:pt x="9859" y="11985"/>
                    <a:pt x="9834" y="11982"/>
                    <a:pt x="9807" y="11982"/>
                  </a:cubicBezTo>
                  <a:close/>
                  <a:moveTo>
                    <a:pt x="11878" y="12028"/>
                  </a:moveTo>
                  <a:cubicBezTo>
                    <a:pt x="11726" y="12028"/>
                    <a:pt x="11589" y="12130"/>
                    <a:pt x="11550" y="12266"/>
                  </a:cubicBezTo>
                  <a:cubicBezTo>
                    <a:pt x="11504" y="12471"/>
                    <a:pt x="11618" y="12654"/>
                    <a:pt x="11801" y="12677"/>
                  </a:cubicBezTo>
                  <a:cubicBezTo>
                    <a:pt x="11828" y="12685"/>
                    <a:pt x="11857" y="12688"/>
                    <a:pt x="11886" y="12688"/>
                  </a:cubicBezTo>
                  <a:cubicBezTo>
                    <a:pt x="12027" y="12688"/>
                    <a:pt x="12174" y="12600"/>
                    <a:pt x="12212" y="12449"/>
                  </a:cubicBezTo>
                  <a:cubicBezTo>
                    <a:pt x="12257" y="12266"/>
                    <a:pt x="12166" y="12106"/>
                    <a:pt x="11961" y="12038"/>
                  </a:cubicBezTo>
                  <a:cubicBezTo>
                    <a:pt x="11933" y="12031"/>
                    <a:pt x="11906" y="12028"/>
                    <a:pt x="11878" y="12028"/>
                  </a:cubicBezTo>
                  <a:close/>
                  <a:moveTo>
                    <a:pt x="14006" y="12049"/>
                  </a:moveTo>
                  <a:cubicBezTo>
                    <a:pt x="13850" y="12049"/>
                    <a:pt x="13733" y="12141"/>
                    <a:pt x="13695" y="12312"/>
                  </a:cubicBezTo>
                  <a:cubicBezTo>
                    <a:pt x="13650" y="12517"/>
                    <a:pt x="13741" y="12654"/>
                    <a:pt x="13947" y="12722"/>
                  </a:cubicBezTo>
                  <a:cubicBezTo>
                    <a:pt x="13981" y="12730"/>
                    <a:pt x="14014" y="12734"/>
                    <a:pt x="14045" y="12734"/>
                  </a:cubicBezTo>
                  <a:cubicBezTo>
                    <a:pt x="14196" y="12734"/>
                    <a:pt x="14300" y="12642"/>
                    <a:pt x="14357" y="12471"/>
                  </a:cubicBezTo>
                  <a:cubicBezTo>
                    <a:pt x="14403" y="12266"/>
                    <a:pt x="14312" y="12106"/>
                    <a:pt x="14106" y="12061"/>
                  </a:cubicBezTo>
                  <a:cubicBezTo>
                    <a:pt x="14072" y="12053"/>
                    <a:pt x="14038" y="12049"/>
                    <a:pt x="14006" y="12049"/>
                  </a:cubicBezTo>
                  <a:close/>
                  <a:moveTo>
                    <a:pt x="16229" y="12038"/>
                  </a:moveTo>
                  <a:cubicBezTo>
                    <a:pt x="16204" y="12055"/>
                    <a:pt x="16178" y="12059"/>
                    <a:pt x="16154" y="12059"/>
                  </a:cubicBezTo>
                  <a:cubicBezTo>
                    <a:pt x="16128" y="12059"/>
                    <a:pt x="16103" y="12054"/>
                    <a:pt x="16081" y="12054"/>
                  </a:cubicBezTo>
                  <a:cubicBezTo>
                    <a:pt x="16068" y="12054"/>
                    <a:pt x="16057" y="12055"/>
                    <a:pt x="16046" y="12061"/>
                  </a:cubicBezTo>
                  <a:cubicBezTo>
                    <a:pt x="15978" y="12083"/>
                    <a:pt x="15910" y="12129"/>
                    <a:pt x="15841" y="12175"/>
                  </a:cubicBezTo>
                  <a:cubicBezTo>
                    <a:pt x="15818" y="12220"/>
                    <a:pt x="15795" y="12289"/>
                    <a:pt x="15773" y="12334"/>
                  </a:cubicBezTo>
                  <a:cubicBezTo>
                    <a:pt x="15818" y="12380"/>
                    <a:pt x="15750" y="12449"/>
                    <a:pt x="15795" y="12494"/>
                  </a:cubicBezTo>
                  <a:cubicBezTo>
                    <a:pt x="15841" y="12563"/>
                    <a:pt x="15864" y="12654"/>
                    <a:pt x="15910" y="12700"/>
                  </a:cubicBezTo>
                  <a:cubicBezTo>
                    <a:pt x="15955" y="12722"/>
                    <a:pt x="16001" y="12745"/>
                    <a:pt x="16046" y="12768"/>
                  </a:cubicBezTo>
                  <a:cubicBezTo>
                    <a:pt x="16059" y="12755"/>
                    <a:pt x="16073" y="12752"/>
                    <a:pt x="16089" y="12752"/>
                  </a:cubicBezTo>
                  <a:cubicBezTo>
                    <a:pt x="16114" y="12752"/>
                    <a:pt x="16143" y="12762"/>
                    <a:pt x="16173" y="12762"/>
                  </a:cubicBezTo>
                  <a:cubicBezTo>
                    <a:pt x="16191" y="12762"/>
                    <a:pt x="16210" y="12758"/>
                    <a:pt x="16229" y="12745"/>
                  </a:cubicBezTo>
                  <a:cubicBezTo>
                    <a:pt x="16275" y="12722"/>
                    <a:pt x="16366" y="12677"/>
                    <a:pt x="16412" y="12631"/>
                  </a:cubicBezTo>
                  <a:cubicBezTo>
                    <a:pt x="16457" y="12608"/>
                    <a:pt x="16457" y="12540"/>
                    <a:pt x="16480" y="12494"/>
                  </a:cubicBezTo>
                  <a:cubicBezTo>
                    <a:pt x="16480" y="12426"/>
                    <a:pt x="16503" y="12380"/>
                    <a:pt x="16480" y="12334"/>
                  </a:cubicBezTo>
                  <a:cubicBezTo>
                    <a:pt x="16457" y="12243"/>
                    <a:pt x="16412" y="12175"/>
                    <a:pt x="16366" y="12129"/>
                  </a:cubicBezTo>
                  <a:cubicBezTo>
                    <a:pt x="16320" y="12083"/>
                    <a:pt x="16252" y="12083"/>
                    <a:pt x="16229" y="12038"/>
                  </a:cubicBezTo>
                  <a:close/>
                  <a:moveTo>
                    <a:pt x="18284" y="12096"/>
                  </a:moveTo>
                  <a:cubicBezTo>
                    <a:pt x="18112" y="12096"/>
                    <a:pt x="17957" y="12205"/>
                    <a:pt x="17918" y="12380"/>
                  </a:cubicBezTo>
                  <a:cubicBezTo>
                    <a:pt x="17872" y="12563"/>
                    <a:pt x="17964" y="12745"/>
                    <a:pt x="18169" y="12814"/>
                  </a:cubicBezTo>
                  <a:cubicBezTo>
                    <a:pt x="18202" y="12826"/>
                    <a:pt x="18236" y="12832"/>
                    <a:pt x="18270" y="12832"/>
                  </a:cubicBezTo>
                  <a:cubicBezTo>
                    <a:pt x="18428" y="12832"/>
                    <a:pt x="18588" y="12713"/>
                    <a:pt x="18626" y="12563"/>
                  </a:cubicBezTo>
                  <a:cubicBezTo>
                    <a:pt x="18671" y="12357"/>
                    <a:pt x="18557" y="12175"/>
                    <a:pt x="18375" y="12106"/>
                  </a:cubicBezTo>
                  <a:cubicBezTo>
                    <a:pt x="18344" y="12099"/>
                    <a:pt x="18314" y="12096"/>
                    <a:pt x="18284" y="12096"/>
                  </a:cubicBezTo>
                  <a:close/>
                  <a:moveTo>
                    <a:pt x="440" y="12321"/>
                  </a:moveTo>
                  <a:cubicBezTo>
                    <a:pt x="415" y="12321"/>
                    <a:pt x="390" y="12325"/>
                    <a:pt x="365" y="12334"/>
                  </a:cubicBezTo>
                  <a:cubicBezTo>
                    <a:pt x="320" y="12357"/>
                    <a:pt x="297" y="12334"/>
                    <a:pt x="320" y="12403"/>
                  </a:cubicBezTo>
                  <a:cubicBezTo>
                    <a:pt x="365" y="12540"/>
                    <a:pt x="388" y="12677"/>
                    <a:pt x="434" y="12814"/>
                  </a:cubicBezTo>
                  <a:cubicBezTo>
                    <a:pt x="457" y="12837"/>
                    <a:pt x="502" y="12859"/>
                    <a:pt x="525" y="12859"/>
                  </a:cubicBezTo>
                  <a:cubicBezTo>
                    <a:pt x="594" y="12814"/>
                    <a:pt x="662" y="12745"/>
                    <a:pt x="685" y="12654"/>
                  </a:cubicBezTo>
                  <a:cubicBezTo>
                    <a:pt x="744" y="12496"/>
                    <a:pt x="598" y="12321"/>
                    <a:pt x="440" y="12321"/>
                  </a:cubicBezTo>
                  <a:close/>
                  <a:moveTo>
                    <a:pt x="2625" y="12357"/>
                  </a:moveTo>
                  <a:cubicBezTo>
                    <a:pt x="2557" y="12357"/>
                    <a:pt x="2465" y="12380"/>
                    <a:pt x="2397" y="12403"/>
                  </a:cubicBezTo>
                  <a:cubicBezTo>
                    <a:pt x="2328" y="12449"/>
                    <a:pt x="2283" y="12517"/>
                    <a:pt x="2260" y="12585"/>
                  </a:cubicBezTo>
                  <a:cubicBezTo>
                    <a:pt x="2260" y="12654"/>
                    <a:pt x="2260" y="12745"/>
                    <a:pt x="2306" y="12791"/>
                  </a:cubicBezTo>
                  <a:cubicBezTo>
                    <a:pt x="2351" y="12859"/>
                    <a:pt x="2420" y="12928"/>
                    <a:pt x="2488" y="12928"/>
                  </a:cubicBezTo>
                  <a:cubicBezTo>
                    <a:pt x="2508" y="12935"/>
                    <a:pt x="2530" y="12937"/>
                    <a:pt x="2553" y="12937"/>
                  </a:cubicBezTo>
                  <a:cubicBezTo>
                    <a:pt x="2608" y="12937"/>
                    <a:pt x="2668" y="12921"/>
                    <a:pt x="2716" y="12905"/>
                  </a:cubicBezTo>
                  <a:cubicBezTo>
                    <a:pt x="2762" y="12859"/>
                    <a:pt x="2808" y="12791"/>
                    <a:pt x="2853" y="12722"/>
                  </a:cubicBezTo>
                  <a:cubicBezTo>
                    <a:pt x="2831" y="12654"/>
                    <a:pt x="2831" y="12563"/>
                    <a:pt x="2808" y="12494"/>
                  </a:cubicBezTo>
                  <a:cubicBezTo>
                    <a:pt x="2762" y="12426"/>
                    <a:pt x="2694" y="12380"/>
                    <a:pt x="2625" y="12357"/>
                  </a:cubicBezTo>
                  <a:close/>
                  <a:moveTo>
                    <a:pt x="4663" y="12368"/>
                  </a:moveTo>
                  <a:cubicBezTo>
                    <a:pt x="4529" y="12368"/>
                    <a:pt x="4402" y="12454"/>
                    <a:pt x="4383" y="12585"/>
                  </a:cubicBezTo>
                  <a:cubicBezTo>
                    <a:pt x="4337" y="12745"/>
                    <a:pt x="4428" y="12928"/>
                    <a:pt x="4588" y="12974"/>
                  </a:cubicBezTo>
                  <a:cubicBezTo>
                    <a:pt x="4604" y="12976"/>
                    <a:pt x="4621" y="12977"/>
                    <a:pt x="4638" y="12977"/>
                  </a:cubicBezTo>
                  <a:cubicBezTo>
                    <a:pt x="4784" y="12977"/>
                    <a:pt x="4933" y="12889"/>
                    <a:pt x="4953" y="12745"/>
                  </a:cubicBezTo>
                  <a:cubicBezTo>
                    <a:pt x="4999" y="12585"/>
                    <a:pt x="4908" y="12426"/>
                    <a:pt x="4748" y="12380"/>
                  </a:cubicBezTo>
                  <a:cubicBezTo>
                    <a:pt x="4720" y="12372"/>
                    <a:pt x="4692" y="12368"/>
                    <a:pt x="4663" y="12368"/>
                  </a:cubicBezTo>
                  <a:close/>
                  <a:moveTo>
                    <a:pt x="6771" y="12389"/>
                  </a:moveTo>
                  <a:cubicBezTo>
                    <a:pt x="6645" y="12389"/>
                    <a:pt x="6561" y="12466"/>
                    <a:pt x="6505" y="12631"/>
                  </a:cubicBezTo>
                  <a:cubicBezTo>
                    <a:pt x="6460" y="12814"/>
                    <a:pt x="6528" y="12928"/>
                    <a:pt x="6734" y="12996"/>
                  </a:cubicBezTo>
                  <a:cubicBezTo>
                    <a:pt x="6774" y="13005"/>
                    <a:pt x="6811" y="13010"/>
                    <a:pt x="6844" y="13010"/>
                  </a:cubicBezTo>
                  <a:cubicBezTo>
                    <a:pt x="6981" y="13010"/>
                    <a:pt x="7062" y="12933"/>
                    <a:pt x="7099" y="12768"/>
                  </a:cubicBezTo>
                  <a:cubicBezTo>
                    <a:pt x="7145" y="12563"/>
                    <a:pt x="7076" y="12449"/>
                    <a:pt x="6871" y="12403"/>
                  </a:cubicBezTo>
                  <a:cubicBezTo>
                    <a:pt x="6835" y="12394"/>
                    <a:pt x="6802" y="12389"/>
                    <a:pt x="6771" y="12389"/>
                  </a:cubicBezTo>
                  <a:close/>
                  <a:moveTo>
                    <a:pt x="8952" y="12419"/>
                  </a:moveTo>
                  <a:cubicBezTo>
                    <a:pt x="8891" y="12419"/>
                    <a:pt x="8821" y="12453"/>
                    <a:pt x="8765" y="12471"/>
                  </a:cubicBezTo>
                  <a:cubicBezTo>
                    <a:pt x="8674" y="12494"/>
                    <a:pt x="8651" y="12608"/>
                    <a:pt x="8583" y="12654"/>
                  </a:cubicBezTo>
                  <a:cubicBezTo>
                    <a:pt x="8605" y="12745"/>
                    <a:pt x="8583" y="12814"/>
                    <a:pt x="8628" y="12905"/>
                  </a:cubicBezTo>
                  <a:cubicBezTo>
                    <a:pt x="8674" y="12996"/>
                    <a:pt x="8765" y="13019"/>
                    <a:pt x="8834" y="13065"/>
                  </a:cubicBezTo>
                  <a:cubicBezTo>
                    <a:pt x="8902" y="13065"/>
                    <a:pt x="8971" y="13065"/>
                    <a:pt x="9062" y="13042"/>
                  </a:cubicBezTo>
                  <a:cubicBezTo>
                    <a:pt x="9153" y="12996"/>
                    <a:pt x="9153" y="12905"/>
                    <a:pt x="9222" y="12837"/>
                  </a:cubicBezTo>
                  <a:cubicBezTo>
                    <a:pt x="9222" y="12768"/>
                    <a:pt x="9222" y="12677"/>
                    <a:pt x="9199" y="12585"/>
                  </a:cubicBezTo>
                  <a:cubicBezTo>
                    <a:pt x="9153" y="12517"/>
                    <a:pt x="9062" y="12449"/>
                    <a:pt x="8993" y="12426"/>
                  </a:cubicBezTo>
                  <a:cubicBezTo>
                    <a:pt x="8980" y="12421"/>
                    <a:pt x="8966" y="12419"/>
                    <a:pt x="8952" y="12419"/>
                  </a:cubicBezTo>
                  <a:close/>
                  <a:moveTo>
                    <a:pt x="11047" y="12437"/>
                  </a:moveTo>
                  <a:cubicBezTo>
                    <a:pt x="10904" y="12437"/>
                    <a:pt x="10785" y="12526"/>
                    <a:pt x="10728" y="12677"/>
                  </a:cubicBezTo>
                  <a:cubicBezTo>
                    <a:pt x="10660" y="12859"/>
                    <a:pt x="10774" y="13042"/>
                    <a:pt x="10956" y="13088"/>
                  </a:cubicBezTo>
                  <a:cubicBezTo>
                    <a:pt x="10998" y="13102"/>
                    <a:pt x="11038" y="13108"/>
                    <a:pt x="11075" y="13108"/>
                  </a:cubicBezTo>
                  <a:cubicBezTo>
                    <a:pt x="11222" y="13108"/>
                    <a:pt x="11331" y="13010"/>
                    <a:pt x="11367" y="12882"/>
                  </a:cubicBezTo>
                  <a:cubicBezTo>
                    <a:pt x="11436" y="12654"/>
                    <a:pt x="11299" y="12517"/>
                    <a:pt x="11139" y="12449"/>
                  </a:cubicBezTo>
                  <a:cubicBezTo>
                    <a:pt x="11108" y="12441"/>
                    <a:pt x="11077" y="12437"/>
                    <a:pt x="11047" y="12437"/>
                  </a:cubicBezTo>
                  <a:close/>
                  <a:moveTo>
                    <a:pt x="13126" y="12458"/>
                  </a:moveTo>
                  <a:cubicBezTo>
                    <a:pt x="12982" y="12458"/>
                    <a:pt x="12883" y="12534"/>
                    <a:pt x="12828" y="12700"/>
                  </a:cubicBezTo>
                  <a:cubicBezTo>
                    <a:pt x="12805" y="12814"/>
                    <a:pt x="12805" y="12882"/>
                    <a:pt x="12851" y="12974"/>
                  </a:cubicBezTo>
                  <a:cubicBezTo>
                    <a:pt x="12919" y="13042"/>
                    <a:pt x="12965" y="13088"/>
                    <a:pt x="13056" y="13110"/>
                  </a:cubicBezTo>
                  <a:cubicBezTo>
                    <a:pt x="13101" y="13119"/>
                    <a:pt x="13142" y="13124"/>
                    <a:pt x="13180" y="13124"/>
                  </a:cubicBezTo>
                  <a:cubicBezTo>
                    <a:pt x="13336" y="13124"/>
                    <a:pt x="13435" y="13047"/>
                    <a:pt x="13490" y="12882"/>
                  </a:cubicBezTo>
                  <a:cubicBezTo>
                    <a:pt x="13536" y="12677"/>
                    <a:pt x="13444" y="12517"/>
                    <a:pt x="13239" y="12471"/>
                  </a:cubicBezTo>
                  <a:cubicBezTo>
                    <a:pt x="13199" y="12462"/>
                    <a:pt x="13161" y="12458"/>
                    <a:pt x="13126" y="12458"/>
                  </a:cubicBezTo>
                  <a:close/>
                  <a:moveTo>
                    <a:pt x="19425" y="12540"/>
                  </a:moveTo>
                  <a:cubicBezTo>
                    <a:pt x="19379" y="12563"/>
                    <a:pt x="19310" y="12608"/>
                    <a:pt x="19265" y="12654"/>
                  </a:cubicBezTo>
                  <a:cubicBezTo>
                    <a:pt x="19151" y="12791"/>
                    <a:pt x="19151" y="12974"/>
                    <a:pt x="19242" y="13110"/>
                  </a:cubicBezTo>
                  <a:cubicBezTo>
                    <a:pt x="19242" y="13110"/>
                    <a:pt x="19242" y="13133"/>
                    <a:pt x="19265" y="13133"/>
                  </a:cubicBezTo>
                  <a:cubicBezTo>
                    <a:pt x="19265" y="13133"/>
                    <a:pt x="19265" y="13110"/>
                    <a:pt x="19288" y="13110"/>
                  </a:cubicBezTo>
                  <a:cubicBezTo>
                    <a:pt x="19333" y="12974"/>
                    <a:pt x="19379" y="12837"/>
                    <a:pt x="19425" y="12700"/>
                  </a:cubicBezTo>
                  <a:cubicBezTo>
                    <a:pt x="19425" y="12654"/>
                    <a:pt x="19447" y="12608"/>
                    <a:pt x="19447" y="12563"/>
                  </a:cubicBezTo>
                  <a:cubicBezTo>
                    <a:pt x="19447" y="12563"/>
                    <a:pt x="19447" y="12540"/>
                    <a:pt x="19425" y="12540"/>
                  </a:cubicBezTo>
                  <a:close/>
                  <a:moveTo>
                    <a:pt x="15225" y="12494"/>
                  </a:moveTo>
                  <a:cubicBezTo>
                    <a:pt x="15156" y="12517"/>
                    <a:pt x="15088" y="12563"/>
                    <a:pt x="15019" y="12608"/>
                  </a:cubicBezTo>
                  <a:cubicBezTo>
                    <a:pt x="14974" y="12631"/>
                    <a:pt x="15019" y="12722"/>
                    <a:pt x="14928" y="12745"/>
                  </a:cubicBezTo>
                  <a:cubicBezTo>
                    <a:pt x="14928" y="12814"/>
                    <a:pt x="14928" y="12859"/>
                    <a:pt x="14928" y="12928"/>
                  </a:cubicBezTo>
                  <a:cubicBezTo>
                    <a:pt x="14951" y="12996"/>
                    <a:pt x="14996" y="13065"/>
                    <a:pt x="15065" y="13110"/>
                  </a:cubicBezTo>
                  <a:cubicBezTo>
                    <a:pt x="15088" y="13156"/>
                    <a:pt x="15156" y="13156"/>
                    <a:pt x="15202" y="13202"/>
                  </a:cubicBezTo>
                  <a:cubicBezTo>
                    <a:pt x="15217" y="13197"/>
                    <a:pt x="15234" y="13195"/>
                    <a:pt x="15251" y="13195"/>
                  </a:cubicBezTo>
                  <a:cubicBezTo>
                    <a:pt x="15282" y="13195"/>
                    <a:pt x="15315" y="13200"/>
                    <a:pt x="15347" y="13200"/>
                  </a:cubicBezTo>
                  <a:cubicBezTo>
                    <a:pt x="15376" y="13200"/>
                    <a:pt x="15405" y="13196"/>
                    <a:pt x="15430" y="13179"/>
                  </a:cubicBezTo>
                  <a:cubicBezTo>
                    <a:pt x="15521" y="13110"/>
                    <a:pt x="15590" y="13042"/>
                    <a:pt x="15636" y="12951"/>
                  </a:cubicBezTo>
                  <a:cubicBezTo>
                    <a:pt x="15636" y="12882"/>
                    <a:pt x="15658" y="12837"/>
                    <a:pt x="15658" y="12791"/>
                  </a:cubicBezTo>
                  <a:cubicBezTo>
                    <a:pt x="15613" y="12722"/>
                    <a:pt x="15590" y="12654"/>
                    <a:pt x="15521" y="12585"/>
                  </a:cubicBezTo>
                  <a:cubicBezTo>
                    <a:pt x="15499" y="12540"/>
                    <a:pt x="15430" y="12517"/>
                    <a:pt x="15385" y="12494"/>
                  </a:cubicBezTo>
                  <a:close/>
                  <a:moveTo>
                    <a:pt x="17395" y="12507"/>
                  </a:moveTo>
                  <a:cubicBezTo>
                    <a:pt x="17228" y="12507"/>
                    <a:pt x="17090" y="12616"/>
                    <a:pt x="17051" y="12791"/>
                  </a:cubicBezTo>
                  <a:cubicBezTo>
                    <a:pt x="16982" y="12974"/>
                    <a:pt x="17119" y="13202"/>
                    <a:pt x="17325" y="13225"/>
                  </a:cubicBezTo>
                  <a:cubicBezTo>
                    <a:pt x="17355" y="13231"/>
                    <a:pt x="17385" y="13235"/>
                    <a:pt x="17414" y="13235"/>
                  </a:cubicBezTo>
                  <a:cubicBezTo>
                    <a:pt x="17581" y="13235"/>
                    <a:pt x="17719" y="13126"/>
                    <a:pt x="17758" y="12951"/>
                  </a:cubicBezTo>
                  <a:cubicBezTo>
                    <a:pt x="17804" y="12768"/>
                    <a:pt x="17667" y="12540"/>
                    <a:pt x="17484" y="12517"/>
                  </a:cubicBezTo>
                  <a:cubicBezTo>
                    <a:pt x="17454" y="12510"/>
                    <a:pt x="17424" y="12507"/>
                    <a:pt x="17395" y="12507"/>
                  </a:cubicBezTo>
                  <a:close/>
                  <a:moveTo>
                    <a:pt x="1708" y="12759"/>
                  </a:moveTo>
                  <a:cubicBezTo>
                    <a:pt x="1661" y="12759"/>
                    <a:pt x="1601" y="12775"/>
                    <a:pt x="1552" y="12791"/>
                  </a:cubicBezTo>
                  <a:cubicBezTo>
                    <a:pt x="1484" y="12837"/>
                    <a:pt x="1438" y="12905"/>
                    <a:pt x="1415" y="12974"/>
                  </a:cubicBezTo>
                  <a:cubicBezTo>
                    <a:pt x="1393" y="13042"/>
                    <a:pt x="1393" y="13133"/>
                    <a:pt x="1438" y="13202"/>
                  </a:cubicBezTo>
                  <a:cubicBezTo>
                    <a:pt x="1461" y="13247"/>
                    <a:pt x="1552" y="13316"/>
                    <a:pt x="1621" y="13339"/>
                  </a:cubicBezTo>
                  <a:cubicBezTo>
                    <a:pt x="1634" y="13345"/>
                    <a:pt x="1653" y="13348"/>
                    <a:pt x="1675" y="13348"/>
                  </a:cubicBezTo>
                  <a:cubicBezTo>
                    <a:pt x="1727" y="13348"/>
                    <a:pt x="1794" y="13332"/>
                    <a:pt x="1826" y="13316"/>
                  </a:cubicBezTo>
                  <a:cubicBezTo>
                    <a:pt x="1895" y="13270"/>
                    <a:pt x="1940" y="13202"/>
                    <a:pt x="1986" y="13133"/>
                  </a:cubicBezTo>
                  <a:cubicBezTo>
                    <a:pt x="1986" y="13065"/>
                    <a:pt x="1986" y="12974"/>
                    <a:pt x="1940" y="12905"/>
                  </a:cubicBezTo>
                  <a:cubicBezTo>
                    <a:pt x="1918" y="12859"/>
                    <a:pt x="1826" y="12791"/>
                    <a:pt x="1758" y="12768"/>
                  </a:cubicBezTo>
                  <a:cubicBezTo>
                    <a:pt x="1744" y="12761"/>
                    <a:pt x="1727" y="12759"/>
                    <a:pt x="1708" y="12759"/>
                  </a:cubicBezTo>
                  <a:close/>
                  <a:moveTo>
                    <a:pt x="3796" y="12779"/>
                  </a:moveTo>
                  <a:cubicBezTo>
                    <a:pt x="3668" y="12779"/>
                    <a:pt x="3553" y="12861"/>
                    <a:pt x="3515" y="12974"/>
                  </a:cubicBezTo>
                  <a:cubicBezTo>
                    <a:pt x="3470" y="13133"/>
                    <a:pt x="3561" y="13316"/>
                    <a:pt x="3721" y="13362"/>
                  </a:cubicBezTo>
                  <a:cubicBezTo>
                    <a:pt x="3749" y="13370"/>
                    <a:pt x="3776" y="13373"/>
                    <a:pt x="3804" y="13373"/>
                  </a:cubicBezTo>
                  <a:cubicBezTo>
                    <a:pt x="3933" y="13373"/>
                    <a:pt x="4048" y="13288"/>
                    <a:pt x="4086" y="13156"/>
                  </a:cubicBezTo>
                  <a:cubicBezTo>
                    <a:pt x="4132" y="12996"/>
                    <a:pt x="4040" y="12814"/>
                    <a:pt x="3881" y="12791"/>
                  </a:cubicBezTo>
                  <a:cubicBezTo>
                    <a:pt x="3852" y="12783"/>
                    <a:pt x="3824" y="12779"/>
                    <a:pt x="3796" y="12779"/>
                  </a:cubicBezTo>
                  <a:close/>
                  <a:moveTo>
                    <a:pt x="5914" y="12822"/>
                  </a:moveTo>
                  <a:cubicBezTo>
                    <a:pt x="5863" y="12822"/>
                    <a:pt x="5815" y="12833"/>
                    <a:pt x="5775" y="12859"/>
                  </a:cubicBezTo>
                  <a:cubicBezTo>
                    <a:pt x="5707" y="12905"/>
                    <a:pt x="5661" y="12951"/>
                    <a:pt x="5638" y="13042"/>
                  </a:cubicBezTo>
                  <a:cubicBezTo>
                    <a:pt x="5615" y="13133"/>
                    <a:pt x="5615" y="13225"/>
                    <a:pt x="5661" y="13270"/>
                  </a:cubicBezTo>
                  <a:cubicBezTo>
                    <a:pt x="5707" y="13339"/>
                    <a:pt x="5752" y="13430"/>
                    <a:pt x="5866" y="13430"/>
                  </a:cubicBezTo>
                  <a:cubicBezTo>
                    <a:pt x="5888" y="13444"/>
                    <a:pt x="5911" y="13450"/>
                    <a:pt x="5935" y="13450"/>
                  </a:cubicBezTo>
                  <a:cubicBezTo>
                    <a:pt x="5989" y="13450"/>
                    <a:pt x="6047" y="13423"/>
                    <a:pt x="6095" y="13407"/>
                  </a:cubicBezTo>
                  <a:cubicBezTo>
                    <a:pt x="6163" y="13362"/>
                    <a:pt x="6209" y="13293"/>
                    <a:pt x="6232" y="13202"/>
                  </a:cubicBezTo>
                  <a:cubicBezTo>
                    <a:pt x="6254" y="13110"/>
                    <a:pt x="6232" y="13042"/>
                    <a:pt x="6209" y="12974"/>
                  </a:cubicBezTo>
                  <a:cubicBezTo>
                    <a:pt x="6163" y="12928"/>
                    <a:pt x="6117" y="12859"/>
                    <a:pt x="6026" y="12837"/>
                  </a:cubicBezTo>
                  <a:cubicBezTo>
                    <a:pt x="5988" y="12827"/>
                    <a:pt x="5951" y="12822"/>
                    <a:pt x="5914" y="12822"/>
                  </a:cubicBezTo>
                  <a:close/>
                  <a:moveTo>
                    <a:pt x="8103" y="12814"/>
                  </a:moveTo>
                  <a:cubicBezTo>
                    <a:pt x="8035" y="12859"/>
                    <a:pt x="7921" y="12814"/>
                    <a:pt x="7852" y="12882"/>
                  </a:cubicBezTo>
                  <a:cubicBezTo>
                    <a:pt x="7807" y="12951"/>
                    <a:pt x="7738" y="12996"/>
                    <a:pt x="7715" y="13065"/>
                  </a:cubicBezTo>
                  <a:cubicBezTo>
                    <a:pt x="7715" y="13156"/>
                    <a:pt x="7715" y="13247"/>
                    <a:pt x="7784" y="13339"/>
                  </a:cubicBezTo>
                  <a:cubicBezTo>
                    <a:pt x="7829" y="13407"/>
                    <a:pt x="7898" y="13430"/>
                    <a:pt x="7966" y="13476"/>
                  </a:cubicBezTo>
                  <a:cubicBezTo>
                    <a:pt x="8058" y="13453"/>
                    <a:pt x="8149" y="13476"/>
                    <a:pt x="8217" y="13407"/>
                  </a:cubicBezTo>
                  <a:cubicBezTo>
                    <a:pt x="8286" y="13362"/>
                    <a:pt x="8331" y="13293"/>
                    <a:pt x="8377" y="13225"/>
                  </a:cubicBezTo>
                  <a:cubicBezTo>
                    <a:pt x="8331" y="13156"/>
                    <a:pt x="8377" y="13042"/>
                    <a:pt x="8309" y="12974"/>
                  </a:cubicBezTo>
                  <a:cubicBezTo>
                    <a:pt x="8263" y="12905"/>
                    <a:pt x="8172" y="12882"/>
                    <a:pt x="8103" y="12814"/>
                  </a:cubicBezTo>
                  <a:close/>
                  <a:moveTo>
                    <a:pt x="10197" y="12849"/>
                  </a:moveTo>
                  <a:cubicBezTo>
                    <a:pt x="10053" y="12849"/>
                    <a:pt x="9900" y="12952"/>
                    <a:pt x="9861" y="13088"/>
                  </a:cubicBezTo>
                  <a:cubicBezTo>
                    <a:pt x="9815" y="13247"/>
                    <a:pt x="9929" y="13453"/>
                    <a:pt x="10089" y="13498"/>
                  </a:cubicBezTo>
                  <a:cubicBezTo>
                    <a:pt x="10113" y="13505"/>
                    <a:pt x="10138" y="13509"/>
                    <a:pt x="10164" y="13509"/>
                  </a:cubicBezTo>
                  <a:cubicBezTo>
                    <a:pt x="10307" y="13509"/>
                    <a:pt x="10461" y="13406"/>
                    <a:pt x="10500" y="13270"/>
                  </a:cubicBezTo>
                  <a:cubicBezTo>
                    <a:pt x="10546" y="13110"/>
                    <a:pt x="10431" y="12905"/>
                    <a:pt x="10272" y="12859"/>
                  </a:cubicBezTo>
                  <a:cubicBezTo>
                    <a:pt x="10248" y="12852"/>
                    <a:pt x="10222" y="12849"/>
                    <a:pt x="10197" y="12849"/>
                  </a:cubicBezTo>
                  <a:close/>
                  <a:moveTo>
                    <a:pt x="12302" y="12869"/>
                  </a:moveTo>
                  <a:cubicBezTo>
                    <a:pt x="12154" y="12869"/>
                    <a:pt x="12043" y="12945"/>
                    <a:pt x="12006" y="13110"/>
                  </a:cubicBezTo>
                  <a:cubicBezTo>
                    <a:pt x="11938" y="13316"/>
                    <a:pt x="12029" y="13476"/>
                    <a:pt x="12235" y="13521"/>
                  </a:cubicBezTo>
                  <a:cubicBezTo>
                    <a:pt x="12280" y="13536"/>
                    <a:pt x="12323" y="13544"/>
                    <a:pt x="12364" y="13544"/>
                  </a:cubicBezTo>
                  <a:cubicBezTo>
                    <a:pt x="12505" y="13544"/>
                    <a:pt x="12610" y="13453"/>
                    <a:pt x="12645" y="13293"/>
                  </a:cubicBezTo>
                  <a:cubicBezTo>
                    <a:pt x="12691" y="13088"/>
                    <a:pt x="12623" y="12928"/>
                    <a:pt x="12417" y="12882"/>
                  </a:cubicBezTo>
                  <a:cubicBezTo>
                    <a:pt x="12377" y="12873"/>
                    <a:pt x="12338" y="12869"/>
                    <a:pt x="12302" y="12869"/>
                  </a:cubicBezTo>
                  <a:close/>
                  <a:moveTo>
                    <a:pt x="14357" y="12895"/>
                  </a:moveTo>
                  <a:cubicBezTo>
                    <a:pt x="14350" y="12895"/>
                    <a:pt x="14342" y="12897"/>
                    <a:pt x="14335" y="12905"/>
                  </a:cubicBezTo>
                  <a:cubicBezTo>
                    <a:pt x="14243" y="12974"/>
                    <a:pt x="14106" y="12996"/>
                    <a:pt x="14106" y="13156"/>
                  </a:cubicBezTo>
                  <a:cubicBezTo>
                    <a:pt x="14083" y="13202"/>
                    <a:pt x="14083" y="13247"/>
                    <a:pt x="14083" y="13270"/>
                  </a:cubicBezTo>
                  <a:cubicBezTo>
                    <a:pt x="14061" y="13293"/>
                    <a:pt x="14061" y="13316"/>
                    <a:pt x="14083" y="13339"/>
                  </a:cubicBezTo>
                  <a:cubicBezTo>
                    <a:pt x="14152" y="13453"/>
                    <a:pt x="14175" y="13590"/>
                    <a:pt x="14357" y="13590"/>
                  </a:cubicBezTo>
                  <a:lnTo>
                    <a:pt x="14380" y="13590"/>
                  </a:lnTo>
                  <a:cubicBezTo>
                    <a:pt x="14411" y="13590"/>
                    <a:pt x="14441" y="13600"/>
                    <a:pt x="14472" y="13600"/>
                  </a:cubicBezTo>
                  <a:cubicBezTo>
                    <a:pt x="14487" y="13600"/>
                    <a:pt x="14502" y="13597"/>
                    <a:pt x="14517" y="13590"/>
                  </a:cubicBezTo>
                  <a:cubicBezTo>
                    <a:pt x="14586" y="13567"/>
                    <a:pt x="14654" y="13521"/>
                    <a:pt x="14723" y="13476"/>
                  </a:cubicBezTo>
                  <a:cubicBezTo>
                    <a:pt x="14723" y="13362"/>
                    <a:pt x="14837" y="13225"/>
                    <a:pt x="14723" y="13088"/>
                  </a:cubicBezTo>
                  <a:cubicBezTo>
                    <a:pt x="14677" y="12996"/>
                    <a:pt x="14631" y="12928"/>
                    <a:pt x="14517" y="12928"/>
                  </a:cubicBezTo>
                  <a:cubicBezTo>
                    <a:pt x="14472" y="12928"/>
                    <a:pt x="14449" y="12905"/>
                    <a:pt x="14403" y="12905"/>
                  </a:cubicBezTo>
                  <a:cubicBezTo>
                    <a:pt x="14388" y="12905"/>
                    <a:pt x="14373" y="12895"/>
                    <a:pt x="14357" y="12895"/>
                  </a:cubicBezTo>
                  <a:close/>
                  <a:moveTo>
                    <a:pt x="16594" y="12918"/>
                  </a:moveTo>
                  <a:cubicBezTo>
                    <a:pt x="16522" y="12918"/>
                    <a:pt x="16421" y="12935"/>
                    <a:pt x="16389" y="12951"/>
                  </a:cubicBezTo>
                  <a:cubicBezTo>
                    <a:pt x="16298" y="13019"/>
                    <a:pt x="16252" y="13088"/>
                    <a:pt x="16206" y="13179"/>
                  </a:cubicBezTo>
                  <a:cubicBezTo>
                    <a:pt x="16183" y="13270"/>
                    <a:pt x="16206" y="13362"/>
                    <a:pt x="16252" y="13453"/>
                  </a:cubicBezTo>
                  <a:cubicBezTo>
                    <a:pt x="16298" y="13544"/>
                    <a:pt x="16389" y="13590"/>
                    <a:pt x="16480" y="13635"/>
                  </a:cubicBezTo>
                  <a:cubicBezTo>
                    <a:pt x="16517" y="13635"/>
                    <a:pt x="16553" y="13639"/>
                    <a:pt x="16590" y="13639"/>
                  </a:cubicBezTo>
                  <a:cubicBezTo>
                    <a:pt x="16644" y="13639"/>
                    <a:pt x="16699" y="13631"/>
                    <a:pt x="16754" y="13590"/>
                  </a:cubicBezTo>
                  <a:cubicBezTo>
                    <a:pt x="16845" y="13544"/>
                    <a:pt x="16891" y="13476"/>
                    <a:pt x="16914" y="13384"/>
                  </a:cubicBezTo>
                  <a:cubicBezTo>
                    <a:pt x="16959" y="13293"/>
                    <a:pt x="16937" y="13202"/>
                    <a:pt x="16891" y="13110"/>
                  </a:cubicBezTo>
                  <a:cubicBezTo>
                    <a:pt x="16845" y="13019"/>
                    <a:pt x="16754" y="12974"/>
                    <a:pt x="16663" y="12928"/>
                  </a:cubicBezTo>
                  <a:cubicBezTo>
                    <a:pt x="16649" y="12921"/>
                    <a:pt x="16624" y="12918"/>
                    <a:pt x="16594" y="12918"/>
                  </a:cubicBezTo>
                  <a:close/>
                  <a:moveTo>
                    <a:pt x="18689" y="12919"/>
                  </a:moveTo>
                  <a:cubicBezTo>
                    <a:pt x="18622" y="12919"/>
                    <a:pt x="18556" y="12940"/>
                    <a:pt x="18489" y="12974"/>
                  </a:cubicBezTo>
                  <a:cubicBezTo>
                    <a:pt x="18397" y="13042"/>
                    <a:pt x="18352" y="13088"/>
                    <a:pt x="18306" y="13202"/>
                  </a:cubicBezTo>
                  <a:cubicBezTo>
                    <a:pt x="18283" y="13316"/>
                    <a:pt x="18306" y="13407"/>
                    <a:pt x="18352" y="13498"/>
                  </a:cubicBezTo>
                  <a:cubicBezTo>
                    <a:pt x="18420" y="13567"/>
                    <a:pt x="18466" y="13658"/>
                    <a:pt x="18580" y="13658"/>
                  </a:cubicBezTo>
                  <a:cubicBezTo>
                    <a:pt x="18613" y="13672"/>
                    <a:pt x="18643" y="13677"/>
                    <a:pt x="18670" y="13677"/>
                  </a:cubicBezTo>
                  <a:cubicBezTo>
                    <a:pt x="18736" y="13677"/>
                    <a:pt x="18789" y="13645"/>
                    <a:pt x="18854" y="13613"/>
                  </a:cubicBezTo>
                  <a:cubicBezTo>
                    <a:pt x="18945" y="13567"/>
                    <a:pt x="19014" y="13498"/>
                    <a:pt x="19037" y="13407"/>
                  </a:cubicBezTo>
                  <a:cubicBezTo>
                    <a:pt x="19059" y="13293"/>
                    <a:pt x="19037" y="13202"/>
                    <a:pt x="18991" y="13110"/>
                  </a:cubicBezTo>
                  <a:cubicBezTo>
                    <a:pt x="18945" y="13019"/>
                    <a:pt x="18877" y="12974"/>
                    <a:pt x="18763" y="12928"/>
                  </a:cubicBezTo>
                  <a:cubicBezTo>
                    <a:pt x="18738" y="12922"/>
                    <a:pt x="18714" y="12919"/>
                    <a:pt x="18689" y="12919"/>
                  </a:cubicBezTo>
                  <a:close/>
                  <a:moveTo>
                    <a:pt x="817" y="13164"/>
                  </a:moveTo>
                  <a:cubicBezTo>
                    <a:pt x="790" y="13164"/>
                    <a:pt x="762" y="13169"/>
                    <a:pt x="731" y="13179"/>
                  </a:cubicBezTo>
                  <a:cubicBezTo>
                    <a:pt x="685" y="13202"/>
                    <a:pt x="662" y="13225"/>
                    <a:pt x="617" y="13247"/>
                  </a:cubicBezTo>
                  <a:cubicBezTo>
                    <a:pt x="594" y="13293"/>
                    <a:pt x="617" y="13293"/>
                    <a:pt x="617" y="13316"/>
                  </a:cubicBezTo>
                  <a:cubicBezTo>
                    <a:pt x="662" y="13430"/>
                    <a:pt x="708" y="13544"/>
                    <a:pt x="731" y="13658"/>
                  </a:cubicBezTo>
                  <a:cubicBezTo>
                    <a:pt x="753" y="13727"/>
                    <a:pt x="822" y="13750"/>
                    <a:pt x="890" y="13750"/>
                  </a:cubicBezTo>
                  <a:cubicBezTo>
                    <a:pt x="913" y="13727"/>
                    <a:pt x="982" y="13727"/>
                    <a:pt x="1005" y="13681"/>
                  </a:cubicBezTo>
                  <a:cubicBezTo>
                    <a:pt x="1050" y="13635"/>
                    <a:pt x="1073" y="13590"/>
                    <a:pt x="1119" y="13521"/>
                  </a:cubicBezTo>
                  <a:cubicBezTo>
                    <a:pt x="1119" y="13453"/>
                    <a:pt x="1096" y="13384"/>
                    <a:pt x="1096" y="13339"/>
                  </a:cubicBezTo>
                  <a:cubicBezTo>
                    <a:pt x="1096" y="13316"/>
                    <a:pt x="1073" y="13293"/>
                    <a:pt x="1050" y="13270"/>
                  </a:cubicBezTo>
                  <a:cubicBezTo>
                    <a:pt x="980" y="13217"/>
                    <a:pt x="909" y="13164"/>
                    <a:pt x="817" y="13164"/>
                  </a:cubicBezTo>
                  <a:close/>
                  <a:moveTo>
                    <a:pt x="2988" y="13175"/>
                  </a:moveTo>
                  <a:cubicBezTo>
                    <a:pt x="2845" y="13175"/>
                    <a:pt x="2712" y="13266"/>
                    <a:pt x="2671" y="13430"/>
                  </a:cubicBezTo>
                  <a:cubicBezTo>
                    <a:pt x="2648" y="13567"/>
                    <a:pt x="2739" y="13750"/>
                    <a:pt x="2899" y="13772"/>
                  </a:cubicBezTo>
                  <a:cubicBezTo>
                    <a:pt x="2924" y="13779"/>
                    <a:pt x="2948" y="13783"/>
                    <a:pt x="2972" y="13783"/>
                  </a:cubicBezTo>
                  <a:cubicBezTo>
                    <a:pt x="3105" y="13783"/>
                    <a:pt x="3226" y="13683"/>
                    <a:pt x="3264" y="13567"/>
                  </a:cubicBezTo>
                  <a:cubicBezTo>
                    <a:pt x="3310" y="13407"/>
                    <a:pt x="3196" y="13225"/>
                    <a:pt x="3036" y="13179"/>
                  </a:cubicBezTo>
                  <a:cubicBezTo>
                    <a:pt x="3020" y="13177"/>
                    <a:pt x="3004" y="13175"/>
                    <a:pt x="2988" y="13175"/>
                  </a:cubicBezTo>
                  <a:close/>
                  <a:moveTo>
                    <a:pt x="5047" y="13232"/>
                  </a:moveTo>
                  <a:cubicBezTo>
                    <a:pt x="4996" y="13232"/>
                    <a:pt x="4948" y="13244"/>
                    <a:pt x="4908" y="13270"/>
                  </a:cubicBezTo>
                  <a:cubicBezTo>
                    <a:pt x="4862" y="13293"/>
                    <a:pt x="4771" y="13339"/>
                    <a:pt x="4794" y="13453"/>
                  </a:cubicBezTo>
                  <a:cubicBezTo>
                    <a:pt x="4725" y="13544"/>
                    <a:pt x="4771" y="13635"/>
                    <a:pt x="4794" y="13704"/>
                  </a:cubicBezTo>
                  <a:cubicBezTo>
                    <a:pt x="4839" y="13750"/>
                    <a:pt x="4908" y="13818"/>
                    <a:pt x="4999" y="13841"/>
                  </a:cubicBezTo>
                  <a:cubicBezTo>
                    <a:pt x="5067" y="13841"/>
                    <a:pt x="5159" y="13841"/>
                    <a:pt x="5227" y="13818"/>
                  </a:cubicBezTo>
                  <a:cubicBezTo>
                    <a:pt x="5273" y="13772"/>
                    <a:pt x="5341" y="13727"/>
                    <a:pt x="5364" y="13635"/>
                  </a:cubicBezTo>
                  <a:cubicBezTo>
                    <a:pt x="5387" y="13544"/>
                    <a:pt x="5387" y="13453"/>
                    <a:pt x="5341" y="13384"/>
                  </a:cubicBezTo>
                  <a:cubicBezTo>
                    <a:pt x="5296" y="13316"/>
                    <a:pt x="5250" y="13270"/>
                    <a:pt x="5159" y="13247"/>
                  </a:cubicBezTo>
                  <a:cubicBezTo>
                    <a:pt x="5121" y="13238"/>
                    <a:pt x="5083" y="13232"/>
                    <a:pt x="5047" y="13232"/>
                  </a:cubicBezTo>
                  <a:close/>
                  <a:moveTo>
                    <a:pt x="7239" y="13238"/>
                  </a:moveTo>
                  <a:cubicBezTo>
                    <a:pt x="7184" y="13238"/>
                    <a:pt x="7125" y="13254"/>
                    <a:pt x="7076" y="13270"/>
                  </a:cubicBezTo>
                  <a:cubicBezTo>
                    <a:pt x="6962" y="13293"/>
                    <a:pt x="6962" y="13407"/>
                    <a:pt x="6894" y="13476"/>
                  </a:cubicBezTo>
                  <a:cubicBezTo>
                    <a:pt x="6894" y="13544"/>
                    <a:pt x="6894" y="13635"/>
                    <a:pt x="6916" y="13704"/>
                  </a:cubicBezTo>
                  <a:cubicBezTo>
                    <a:pt x="6962" y="13795"/>
                    <a:pt x="7053" y="13818"/>
                    <a:pt x="7122" y="13887"/>
                  </a:cubicBezTo>
                  <a:cubicBezTo>
                    <a:pt x="7190" y="13887"/>
                    <a:pt x="7282" y="13864"/>
                    <a:pt x="7350" y="13841"/>
                  </a:cubicBezTo>
                  <a:cubicBezTo>
                    <a:pt x="7441" y="13818"/>
                    <a:pt x="7464" y="13704"/>
                    <a:pt x="7533" y="13658"/>
                  </a:cubicBezTo>
                  <a:cubicBezTo>
                    <a:pt x="7510" y="13567"/>
                    <a:pt x="7533" y="13498"/>
                    <a:pt x="7487" y="13407"/>
                  </a:cubicBezTo>
                  <a:cubicBezTo>
                    <a:pt x="7464" y="13316"/>
                    <a:pt x="7373" y="13270"/>
                    <a:pt x="7304" y="13247"/>
                  </a:cubicBezTo>
                  <a:cubicBezTo>
                    <a:pt x="7284" y="13241"/>
                    <a:pt x="7262" y="13238"/>
                    <a:pt x="7239" y="13238"/>
                  </a:cubicBezTo>
                  <a:close/>
                  <a:moveTo>
                    <a:pt x="9339" y="13239"/>
                  </a:moveTo>
                  <a:cubicBezTo>
                    <a:pt x="9193" y="13239"/>
                    <a:pt x="9033" y="13360"/>
                    <a:pt x="8993" y="13498"/>
                  </a:cubicBezTo>
                  <a:cubicBezTo>
                    <a:pt x="8948" y="13658"/>
                    <a:pt x="9085" y="13864"/>
                    <a:pt x="9222" y="13909"/>
                  </a:cubicBezTo>
                  <a:cubicBezTo>
                    <a:pt x="9243" y="13915"/>
                    <a:pt x="9265" y="13918"/>
                    <a:pt x="9288" y="13918"/>
                  </a:cubicBezTo>
                  <a:cubicBezTo>
                    <a:pt x="9439" y="13918"/>
                    <a:pt x="9616" y="13797"/>
                    <a:pt x="9655" y="13658"/>
                  </a:cubicBezTo>
                  <a:cubicBezTo>
                    <a:pt x="9678" y="13498"/>
                    <a:pt x="9564" y="13293"/>
                    <a:pt x="9404" y="13247"/>
                  </a:cubicBezTo>
                  <a:cubicBezTo>
                    <a:pt x="9383" y="13241"/>
                    <a:pt x="9361" y="13239"/>
                    <a:pt x="9339" y="13239"/>
                  </a:cubicBezTo>
                  <a:close/>
                  <a:moveTo>
                    <a:pt x="11429" y="13304"/>
                  </a:moveTo>
                  <a:cubicBezTo>
                    <a:pt x="11277" y="13304"/>
                    <a:pt x="11173" y="13396"/>
                    <a:pt x="11116" y="13567"/>
                  </a:cubicBezTo>
                  <a:cubicBezTo>
                    <a:pt x="11071" y="13750"/>
                    <a:pt x="11162" y="13909"/>
                    <a:pt x="11367" y="13955"/>
                  </a:cubicBezTo>
                  <a:cubicBezTo>
                    <a:pt x="11413" y="13970"/>
                    <a:pt x="11456" y="13977"/>
                    <a:pt x="11496" y="13977"/>
                  </a:cubicBezTo>
                  <a:cubicBezTo>
                    <a:pt x="11638" y="13977"/>
                    <a:pt x="11743" y="13887"/>
                    <a:pt x="11778" y="13727"/>
                  </a:cubicBezTo>
                  <a:cubicBezTo>
                    <a:pt x="11824" y="13521"/>
                    <a:pt x="11732" y="13362"/>
                    <a:pt x="11527" y="13316"/>
                  </a:cubicBezTo>
                  <a:cubicBezTo>
                    <a:pt x="11492" y="13308"/>
                    <a:pt x="11460" y="13304"/>
                    <a:pt x="11429" y="13304"/>
                  </a:cubicBezTo>
                  <a:close/>
                  <a:moveTo>
                    <a:pt x="13501" y="13299"/>
                  </a:moveTo>
                  <a:cubicBezTo>
                    <a:pt x="13490" y="13299"/>
                    <a:pt x="13479" y="13304"/>
                    <a:pt x="13467" y="13316"/>
                  </a:cubicBezTo>
                  <a:cubicBezTo>
                    <a:pt x="13376" y="13384"/>
                    <a:pt x="13216" y="13407"/>
                    <a:pt x="13239" y="13590"/>
                  </a:cubicBezTo>
                  <a:cubicBezTo>
                    <a:pt x="13239" y="13590"/>
                    <a:pt x="13216" y="13613"/>
                    <a:pt x="13216" y="13613"/>
                  </a:cubicBezTo>
                  <a:cubicBezTo>
                    <a:pt x="13216" y="13658"/>
                    <a:pt x="13193" y="13704"/>
                    <a:pt x="13216" y="13750"/>
                  </a:cubicBezTo>
                  <a:cubicBezTo>
                    <a:pt x="13239" y="13818"/>
                    <a:pt x="13285" y="13887"/>
                    <a:pt x="13330" y="13955"/>
                  </a:cubicBezTo>
                  <a:cubicBezTo>
                    <a:pt x="13422" y="13955"/>
                    <a:pt x="13503" y="14006"/>
                    <a:pt x="13587" y="14006"/>
                  </a:cubicBezTo>
                  <a:cubicBezTo>
                    <a:pt x="13630" y="14006"/>
                    <a:pt x="13673" y="13993"/>
                    <a:pt x="13718" y="13955"/>
                  </a:cubicBezTo>
                  <a:cubicBezTo>
                    <a:pt x="13810" y="13909"/>
                    <a:pt x="13878" y="13864"/>
                    <a:pt x="13878" y="13750"/>
                  </a:cubicBezTo>
                  <a:cubicBezTo>
                    <a:pt x="13878" y="13704"/>
                    <a:pt x="13901" y="13681"/>
                    <a:pt x="13901" y="13635"/>
                  </a:cubicBezTo>
                  <a:cubicBezTo>
                    <a:pt x="13924" y="13613"/>
                    <a:pt x="13924" y="13590"/>
                    <a:pt x="13901" y="13567"/>
                  </a:cubicBezTo>
                  <a:cubicBezTo>
                    <a:pt x="13855" y="13476"/>
                    <a:pt x="13810" y="13339"/>
                    <a:pt x="13673" y="13339"/>
                  </a:cubicBezTo>
                  <a:cubicBezTo>
                    <a:pt x="13604" y="13316"/>
                    <a:pt x="13581" y="13316"/>
                    <a:pt x="13536" y="13316"/>
                  </a:cubicBezTo>
                  <a:cubicBezTo>
                    <a:pt x="13524" y="13304"/>
                    <a:pt x="13513" y="13299"/>
                    <a:pt x="13501" y="13299"/>
                  </a:cubicBezTo>
                  <a:close/>
                  <a:moveTo>
                    <a:pt x="15688" y="13325"/>
                  </a:moveTo>
                  <a:cubicBezTo>
                    <a:pt x="15624" y="13325"/>
                    <a:pt x="15557" y="13341"/>
                    <a:pt x="15499" y="13384"/>
                  </a:cubicBezTo>
                  <a:cubicBezTo>
                    <a:pt x="15453" y="13407"/>
                    <a:pt x="15339" y="13544"/>
                    <a:pt x="15339" y="13590"/>
                  </a:cubicBezTo>
                  <a:cubicBezTo>
                    <a:pt x="15339" y="13704"/>
                    <a:pt x="15339" y="13795"/>
                    <a:pt x="15385" y="13887"/>
                  </a:cubicBezTo>
                  <a:cubicBezTo>
                    <a:pt x="15430" y="13955"/>
                    <a:pt x="15544" y="13978"/>
                    <a:pt x="15613" y="14046"/>
                  </a:cubicBezTo>
                  <a:cubicBezTo>
                    <a:pt x="15704" y="14023"/>
                    <a:pt x="15818" y="14046"/>
                    <a:pt x="15910" y="14001"/>
                  </a:cubicBezTo>
                  <a:cubicBezTo>
                    <a:pt x="15955" y="13955"/>
                    <a:pt x="16069" y="13818"/>
                    <a:pt x="16069" y="13772"/>
                  </a:cubicBezTo>
                  <a:cubicBezTo>
                    <a:pt x="16046" y="13681"/>
                    <a:pt x="16069" y="13567"/>
                    <a:pt x="16024" y="13498"/>
                  </a:cubicBezTo>
                  <a:cubicBezTo>
                    <a:pt x="15955" y="13407"/>
                    <a:pt x="15887" y="13362"/>
                    <a:pt x="15795" y="13339"/>
                  </a:cubicBezTo>
                  <a:cubicBezTo>
                    <a:pt x="15762" y="13330"/>
                    <a:pt x="15725" y="13325"/>
                    <a:pt x="15688" y="13325"/>
                  </a:cubicBezTo>
                  <a:close/>
                  <a:moveTo>
                    <a:pt x="17808" y="13353"/>
                  </a:moveTo>
                  <a:cubicBezTo>
                    <a:pt x="17732" y="13353"/>
                    <a:pt x="17665" y="13374"/>
                    <a:pt x="17599" y="13407"/>
                  </a:cubicBezTo>
                  <a:cubicBezTo>
                    <a:pt x="17507" y="13476"/>
                    <a:pt x="17462" y="13544"/>
                    <a:pt x="17439" y="13658"/>
                  </a:cubicBezTo>
                  <a:cubicBezTo>
                    <a:pt x="17393" y="13864"/>
                    <a:pt x="17507" y="14046"/>
                    <a:pt x="17736" y="14092"/>
                  </a:cubicBezTo>
                  <a:cubicBezTo>
                    <a:pt x="17762" y="14105"/>
                    <a:pt x="17787" y="14111"/>
                    <a:pt x="17811" y="14111"/>
                  </a:cubicBezTo>
                  <a:cubicBezTo>
                    <a:pt x="17869" y="14111"/>
                    <a:pt x="17922" y="14079"/>
                    <a:pt x="17987" y="14046"/>
                  </a:cubicBezTo>
                  <a:cubicBezTo>
                    <a:pt x="18078" y="14001"/>
                    <a:pt x="18146" y="13932"/>
                    <a:pt x="18169" y="13818"/>
                  </a:cubicBezTo>
                  <a:cubicBezTo>
                    <a:pt x="18192" y="13727"/>
                    <a:pt x="18169" y="13635"/>
                    <a:pt x="18124" y="13544"/>
                  </a:cubicBezTo>
                  <a:cubicBezTo>
                    <a:pt x="18078" y="13453"/>
                    <a:pt x="17987" y="13407"/>
                    <a:pt x="17895" y="13362"/>
                  </a:cubicBezTo>
                  <a:cubicBezTo>
                    <a:pt x="17865" y="13355"/>
                    <a:pt x="17836" y="13353"/>
                    <a:pt x="17808" y="13353"/>
                  </a:cubicBezTo>
                  <a:close/>
                  <a:moveTo>
                    <a:pt x="2086" y="13624"/>
                  </a:moveTo>
                  <a:cubicBezTo>
                    <a:pt x="1957" y="13624"/>
                    <a:pt x="1841" y="13709"/>
                    <a:pt x="1803" y="13841"/>
                  </a:cubicBezTo>
                  <a:cubicBezTo>
                    <a:pt x="1758" y="14001"/>
                    <a:pt x="1849" y="14160"/>
                    <a:pt x="2009" y="14206"/>
                  </a:cubicBezTo>
                  <a:cubicBezTo>
                    <a:pt x="2037" y="14214"/>
                    <a:pt x="2065" y="14218"/>
                    <a:pt x="2094" y="14218"/>
                  </a:cubicBezTo>
                  <a:cubicBezTo>
                    <a:pt x="2228" y="14218"/>
                    <a:pt x="2359" y="14133"/>
                    <a:pt x="2397" y="14001"/>
                  </a:cubicBezTo>
                  <a:cubicBezTo>
                    <a:pt x="2420" y="13841"/>
                    <a:pt x="2328" y="13658"/>
                    <a:pt x="2169" y="13635"/>
                  </a:cubicBezTo>
                  <a:cubicBezTo>
                    <a:pt x="2141" y="13627"/>
                    <a:pt x="2113" y="13624"/>
                    <a:pt x="2086" y="13624"/>
                  </a:cubicBezTo>
                  <a:close/>
                  <a:moveTo>
                    <a:pt x="4225" y="13643"/>
                  </a:moveTo>
                  <a:cubicBezTo>
                    <a:pt x="4174" y="13643"/>
                    <a:pt x="4126" y="13654"/>
                    <a:pt x="4086" y="13681"/>
                  </a:cubicBezTo>
                  <a:cubicBezTo>
                    <a:pt x="4018" y="13704"/>
                    <a:pt x="3972" y="13772"/>
                    <a:pt x="3949" y="13864"/>
                  </a:cubicBezTo>
                  <a:cubicBezTo>
                    <a:pt x="3926" y="13955"/>
                    <a:pt x="3926" y="14046"/>
                    <a:pt x="3972" y="14115"/>
                  </a:cubicBezTo>
                  <a:cubicBezTo>
                    <a:pt x="3992" y="14155"/>
                    <a:pt x="4031" y="14233"/>
                    <a:pt x="4120" y="14233"/>
                  </a:cubicBezTo>
                  <a:cubicBezTo>
                    <a:pt x="4131" y="14233"/>
                    <a:pt x="4142" y="14231"/>
                    <a:pt x="4154" y="14229"/>
                  </a:cubicBezTo>
                  <a:cubicBezTo>
                    <a:pt x="4188" y="14254"/>
                    <a:pt x="4222" y="14264"/>
                    <a:pt x="4254" y="14264"/>
                  </a:cubicBezTo>
                  <a:cubicBezTo>
                    <a:pt x="4310" y="14264"/>
                    <a:pt x="4362" y="14235"/>
                    <a:pt x="4406" y="14206"/>
                  </a:cubicBezTo>
                  <a:cubicBezTo>
                    <a:pt x="4451" y="14183"/>
                    <a:pt x="4520" y="14115"/>
                    <a:pt x="4542" y="14023"/>
                  </a:cubicBezTo>
                  <a:cubicBezTo>
                    <a:pt x="4542" y="13932"/>
                    <a:pt x="4542" y="13864"/>
                    <a:pt x="4520" y="13795"/>
                  </a:cubicBezTo>
                  <a:cubicBezTo>
                    <a:pt x="4474" y="13727"/>
                    <a:pt x="4406" y="13681"/>
                    <a:pt x="4337" y="13658"/>
                  </a:cubicBezTo>
                  <a:cubicBezTo>
                    <a:pt x="4299" y="13649"/>
                    <a:pt x="4261" y="13643"/>
                    <a:pt x="4225" y="13643"/>
                  </a:cubicBezTo>
                  <a:close/>
                  <a:moveTo>
                    <a:pt x="6437" y="13635"/>
                  </a:moveTo>
                  <a:cubicBezTo>
                    <a:pt x="6369" y="13658"/>
                    <a:pt x="6277" y="13658"/>
                    <a:pt x="6209" y="13681"/>
                  </a:cubicBezTo>
                  <a:cubicBezTo>
                    <a:pt x="6117" y="13704"/>
                    <a:pt x="6072" y="13795"/>
                    <a:pt x="6026" y="13887"/>
                  </a:cubicBezTo>
                  <a:cubicBezTo>
                    <a:pt x="6003" y="13932"/>
                    <a:pt x="6049" y="14023"/>
                    <a:pt x="6049" y="14115"/>
                  </a:cubicBezTo>
                  <a:cubicBezTo>
                    <a:pt x="6072" y="14206"/>
                    <a:pt x="6186" y="14206"/>
                    <a:pt x="6254" y="14297"/>
                  </a:cubicBezTo>
                  <a:cubicBezTo>
                    <a:pt x="6323" y="14275"/>
                    <a:pt x="6414" y="14275"/>
                    <a:pt x="6483" y="14252"/>
                  </a:cubicBezTo>
                  <a:cubicBezTo>
                    <a:pt x="6574" y="14229"/>
                    <a:pt x="6597" y="14115"/>
                    <a:pt x="6665" y="14046"/>
                  </a:cubicBezTo>
                  <a:cubicBezTo>
                    <a:pt x="6665" y="13978"/>
                    <a:pt x="6642" y="13887"/>
                    <a:pt x="6642" y="13818"/>
                  </a:cubicBezTo>
                  <a:cubicBezTo>
                    <a:pt x="6597" y="13727"/>
                    <a:pt x="6505" y="13704"/>
                    <a:pt x="6437" y="13635"/>
                  </a:cubicBezTo>
                  <a:close/>
                  <a:moveTo>
                    <a:pt x="18968" y="13795"/>
                  </a:moveTo>
                  <a:cubicBezTo>
                    <a:pt x="18854" y="13864"/>
                    <a:pt x="18740" y="13909"/>
                    <a:pt x="18717" y="14046"/>
                  </a:cubicBezTo>
                  <a:cubicBezTo>
                    <a:pt x="18694" y="14183"/>
                    <a:pt x="18694" y="14206"/>
                    <a:pt x="18717" y="14275"/>
                  </a:cubicBezTo>
                  <a:cubicBezTo>
                    <a:pt x="18717" y="14297"/>
                    <a:pt x="18740" y="14297"/>
                    <a:pt x="18763" y="14320"/>
                  </a:cubicBezTo>
                  <a:cubicBezTo>
                    <a:pt x="18763" y="14320"/>
                    <a:pt x="18785" y="14297"/>
                    <a:pt x="18785" y="14297"/>
                  </a:cubicBezTo>
                  <a:cubicBezTo>
                    <a:pt x="18854" y="14138"/>
                    <a:pt x="18945" y="14001"/>
                    <a:pt x="18991" y="13841"/>
                  </a:cubicBezTo>
                  <a:cubicBezTo>
                    <a:pt x="18991" y="13818"/>
                    <a:pt x="18991" y="13818"/>
                    <a:pt x="18991" y="13795"/>
                  </a:cubicBezTo>
                  <a:close/>
                  <a:moveTo>
                    <a:pt x="8494" y="13695"/>
                  </a:moveTo>
                  <a:cubicBezTo>
                    <a:pt x="8348" y="13695"/>
                    <a:pt x="8188" y="13816"/>
                    <a:pt x="8149" y="13955"/>
                  </a:cubicBezTo>
                  <a:cubicBezTo>
                    <a:pt x="8103" y="14115"/>
                    <a:pt x="8240" y="14320"/>
                    <a:pt x="8400" y="14343"/>
                  </a:cubicBezTo>
                  <a:cubicBezTo>
                    <a:pt x="8421" y="14349"/>
                    <a:pt x="8443" y="14352"/>
                    <a:pt x="8466" y="14352"/>
                  </a:cubicBezTo>
                  <a:cubicBezTo>
                    <a:pt x="8611" y="14352"/>
                    <a:pt x="8771" y="14231"/>
                    <a:pt x="8811" y="14092"/>
                  </a:cubicBezTo>
                  <a:cubicBezTo>
                    <a:pt x="8834" y="13932"/>
                    <a:pt x="8720" y="13727"/>
                    <a:pt x="8560" y="13704"/>
                  </a:cubicBezTo>
                  <a:cubicBezTo>
                    <a:pt x="8539" y="13698"/>
                    <a:pt x="8517" y="13695"/>
                    <a:pt x="8494" y="13695"/>
                  </a:cubicBezTo>
                  <a:close/>
                  <a:moveTo>
                    <a:pt x="10544" y="13704"/>
                  </a:moveTo>
                  <a:cubicBezTo>
                    <a:pt x="10398" y="13704"/>
                    <a:pt x="10307" y="13795"/>
                    <a:pt x="10272" y="13955"/>
                  </a:cubicBezTo>
                  <a:cubicBezTo>
                    <a:pt x="10203" y="14160"/>
                    <a:pt x="10294" y="14320"/>
                    <a:pt x="10500" y="14366"/>
                  </a:cubicBezTo>
                  <a:cubicBezTo>
                    <a:pt x="10535" y="14374"/>
                    <a:pt x="10568" y="14377"/>
                    <a:pt x="10600" y="14377"/>
                  </a:cubicBezTo>
                  <a:cubicBezTo>
                    <a:pt x="10756" y="14377"/>
                    <a:pt x="10873" y="14285"/>
                    <a:pt x="10911" y="14115"/>
                  </a:cubicBezTo>
                  <a:cubicBezTo>
                    <a:pt x="10956" y="13932"/>
                    <a:pt x="10865" y="13772"/>
                    <a:pt x="10683" y="13727"/>
                  </a:cubicBezTo>
                  <a:cubicBezTo>
                    <a:pt x="10632" y="13712"/>
                    <a:pt x="10586" y="13704"/>
                    <a:pt x="10544" y="13704"/>
                  </a:cubicBezTo>
                  <a:close/>
                  <a:moveTo>
                    <a:pt x="12679" y="13727"/>
                  </a:moveTo>
                  <a:cubicBezTo>
                    <a:pt x="12543" y="13727"/>
                    <a:pt x="12448" y="13818"/>
                    <a:pt x="12394" y="13978"/>
                  </a:cubicBezTo>
                  <a:cubicBezTo>
                    <a:pt x="12349" y="14183"/>
                    <a:pt x="12440" y="14343"/>
                    <a:pt x="12645" y="14389"/>
                  </a:cubicBezTo>
                  <a:cubicBezTo>
                    <a:pt x="12686" y="14398"/>
                    <a:pt x="12724" y="14402"/>
                    <a:pt x="12761" y="14402"/>
                  </a:cubicBezTo>
                  <a:cubicBezTo>
                    <a:pt x="12909" y="14402"/>
                    <a:pt x="13020" y="14326"/>
                    <a:pt x="13056" y="14160"/>
                  </a:cubicBezTo>
                  <a:cubicBezTo>
                    <a:pt x="13102" y="13955"/>
                    <a:pt x="13011" y="13795"/>
                    <a:pt x="12805" y="13750"/>
                  </a:cubicBezTo>
                  <a:cubicBezTo>
                    <a:pt x="12760" y="13734"/>
                    <a:pt x="12718" y="13727"/>
                    <a:pt x="12679" y="13727"/>
                  </a:cubicBezTo>
                  <a:close/>
                  <a:moveTo>
                    <a:pt x="14905" y="13727"/>
                  </a:moveTo>
                  <a:cubicBezTo>
                    <a:pt x="14837" y="13727"/>
                    <a:pt x="14723" y="13727"/>
                    <a:pt x="14654" y="13772"/>
                  </a:cubicBezTo>
                  <a:cubicBezTo>
                    <a:pt x="14563" y="13818"/>
                    <a:pt x="14494" y="13909"/>
                    <a:pt x="14494" y="14001"/>
                  </a:cubicBezTo>
                  <a:cubicBezTo>
                    <a:pt x="14472" y="14092"/>
                    <a:pt x="14472" y="14206"/>
                    <a:pt x="14540" y="14297"/>
                  </a:cubicBezTo>
                  <a:cubicBezTo>
                    <a:pt x="14586" y="14366"/>
                    <a:pt x="14677" y="14434"/>
                    <a:pt x="14745" y="14434"/>
                  </a:cubicBezTo>
                  <a:cubicBezTo>
                    <a:pt x="14779" y="14443"/>
                    <a:pt x="14815" y="14448"/>
                    <a:pt x="14851" y="14448"/>
                  </a:cubicBezTo>
                  <a:cubicBezTo>
                    <a:pt x="14914" y="14448"/>
                    <a:pt x="14976" y="14432"/>
                    <a:pt x="15019" y="14389"/>
                  </a:cubicBezTo>
                  <a:cubicBezTo>
                    <a:pt x="15111" y="14343"/>
                    <a:pt x="15133" y="14252"/>
                    <a:pt x="15202" y="14183"/>
                  </a:cubicBezTo>
                  <a:cubicBezTo>
                    <a:pt x="15179" y="14069"/>
                    <a:pt x="15202" y="13978"/>
                    <a:pt x="15133" y="13887"/>
                  </a:cubicBezTo>
                  <a:cubicBezTo>
                    <a:pt x="15088" y="13818"/>
                    <a:pt x="14996" y="13750"/>
                    <a:pt x="14905" y="13727"/>
                  </a:cubicBezTo>
                  <a:close/>
                  <a:moveTo>
                    <a:pt x="16950" y="13784"/>
                  </a:moveTo>
                  <a:cubicBezTo>
                    <a:pt x="16788" y="13784"/>
                    <a:pt x="16655" y="13879"/>
                    <a:pt x="16617" y="14069"/>
                  </a:cubicBezTo>
                  <a:cubicBezTo>
                    <a:pt x="16549" y="14275"/>
                    <a:pt x="16686" y="14457"/>
                    <a:pt x="16891" y="14503"/>
                  </a:cubicBezTo>
                  <a:cubicBezTo>
                    <a:pt x="16921" y="14510"/>
                    <a:pt x="16951" y="14513"/>
                    <a:pt x="16980" y="14513"/>
                  </a:cubicBezTo>
                  <a:cubicBezTo>
                    <a:pt x="17147" y="14513"/>
                    <a:pt x="17286" y="14404"/>
                    <a:pt x="17325" y="14229"/>
                  </a:cubicBezTo>
                  <a:cubicBezTo>
                    <a:pt x="17370" y="14023"/>
                    <a:pt x="17256" y="13818"/>
                    <a:pt x="17051" y="13795"/>
                  </a:cubicBezTo>
                  <a:cubicBezTo>
                    <a:pt x="17017" y="13788"/>
                    <a:pt x="16983" y="13784"/>
                    <a:pt x="16950" y="13784"/>
                  </a:cubicBezTo>
                  <a:close/>
                  <a:moveTo>
                    <a:pt x="1236" y="14015"/>
                  </a:moveTo>
                  <a:cubicBezTo>
                    <a:pt x="1174" y="14015"/>
                    <a:pt x="1119" y="14041"/>
                    <a:pt x="1050" y="14092"/>
                  </a:cubicBezTo>
                  <a:cubicBezTo>
                    <a:pt x="982" y="14115"/>
                    <a:pt x="982" y="14183"/>
                    <a:pt x="1005" y="14252"/>
                  </a:cubicBezTo>
                  <a:cubicBezTo>
                    <a:pt x="1050" y="14343"/>
                    <a:pt x="1142" y="14434"/>
                    <a:pt x="1164" y="14548"/>
                  </a:cubicBezTo>
                  <a:cubicBezTo>
                    <a:pt x="1180" y="14609"/>
                    <a:pt x="1205" y="14630"/>
                    <a:pt x="1240" y="14630"/>
                  </a:cubicBezTo>
                  <a:cubicBezTo>
                    <a:pt x="1258" y="14630"/>
                    <a:pt x="1278" y="14625"/>
                    <a:pt x="1301" y="14617"/>
                  </a:cubicBezTo>
                  <a:cubicBezTo>
                    <a:pt x="1347" y="14617"/>
                    <a:pt x="1370" y="14594"/>
                    <a:pt x="1393" y="14571"/>
                  </a:cubicBezTo>
                  <a:cubicBezTo>
                    <a:pt x="1507" y="14503"/>
                    <a:pt x="1552" y="14412"/>
                    <a:pt x="1530" y="14297"/>
                  </a:cubicBezTo>
                  <a:cubicBezTo>
                    <a:pt x="1507" y="14160"/>
                    <a:pt x="1438" y="14069"/>
                    <a:pt x="1301" y="14023"/>
                  </a:cubicBezTo>
                  <a:cubicBezTo>
                    <a:pt x="1278" y="14018"/>
                    <a:pt x="1257" y="14015"/>
                    <a:pt x="1236" y="14015"/>
                  </a:cubicBezTo>
                  <a:close/>
                  <a:moveTo>
                    <a:pt x="3390" y="14037"/>
                  </a:moveTo>
                  <a:cubicBezTo>
                    <a:pt x="3327" y="14037"/>
                    <a:pt x="3267" y="14053"/>
                    <a:pt x="3219" y="14069"/>
                  </a:cubicBezTo>
                  <a:cubicBezTo>
                    <a:pt x="3150" y="14115"/>
                    <a:pt x="3059" y="14160"/>
                    <a:pt x="3082" y="14275"/>
                  </a:cubicBezTo>
                  <a:cubicBezTo>
                    <a:pt x="3013" y="14343"/>
                    <a:pt x="3059" y="14434"/>
                    <a:pt x="3105" y="14503"/>
                  </a:cubicBezTo>
                  <a:cubicBezTo>
                    <a:pt x="3150" y="14571"/>
                    <a:pt x="3196" y="14617"/>
                    <a:pt x="3287" y="14640"/>
                  </a:cubicBezTo>
                  <a:cubicBezTo>
                    <a:pt x="3325" y="14649"/>
                    <a:pt x="3363" y="14655"/>
                    <a:pt x="3397" y="14655"/>
                  </a:cubicBezTo>
                  <a:cubicBezTo>
                    <a:pt x="3446" y="14655"/>
                    <a:pt x="3489" y="14644"/>
                    <a:pt x="3515" y="14617"/>
                  </a:cubicBezTo>
                  <a:cubicBezTo>
                    <a:pt x="3584" y="14594"/>
                    <a:pt x="3629" y="14526"/>
                    <a:pt x="3675" y="14434"/>
                  </a:cubicBezTo>
                  <a:cubicBezTo>
                    <a:pt x="3698" y="14343"/>
                    <a:pt x="3675" y="14252"/>
                    <a:pt x="3652" y="14206"/>
                  </a:cubicBezTo>
                  <a:cubicBezTo>
                    <a:pt x="3607" y="14138"/>
                    <a:pt x="3561" y="14069"/>
                    <a:pt x="3470" y="14046"/>
                  </a:cubicBezTo>
                  <a:cubicBezTo>
                    <a:pt x="3443" y="14040"/>
                    <a:pt x="3416" y="14037"/>
                    <a:pt x="3390" y="14037"/>
                  </a:cubicBezTo>
                  <a:close/>
                  <a:moveTo>
                    <a:pt x="5457" y="14055"/>
                  </a:moveTo>
                  <a:cubicBezTo>
                    <a:pt x="5320" y="14055"/>
                    <a:pt x="5236" y="14128"/>
                    <a:pt x="5182" y="14275"/>
                  </a:cubicBezTo>
                  <a:cubicBezTo>
                    <a:pt x="5136" y="14480"/>
                    <a:pt x="5204" y="14617"/>
                    <a:pt x="5387" y="14663"/>
                  </a:cubicBezTo>
                  <a:cubicBezTo>
                    <a:pt x="5428" y="14672"/>
                    <a:pt x="5466" y="14676"/>
                    <a:pt x="5502" y="14676"/>
                  </a:cubicBezTo>
                  <a:cubicBezTo>
                    <a:pt x="5644" y="14676"/>
                    <a:pt x="5739" y="14603"/>
                    <a:pt x="5775" y="14457"/>
                  </a:cubicBezTo>
                  <a:cubicBezTo>
                    <a:pt x="5821" y="14252"/>
                    <a:pt x="5752" y="14138"/>
                    <a:pt x="5570" y="14069"/>
                  </a:cubicBezTo>
                  <a:cubicBezTo>
                    <a:pt x="5529" y="14060"/>
                    <a:pt x="5491" y="14055"/>
                    <a:pt x="5457" y="14055"/>
                  </a:cubicBezTo>
                  <a:close/>
                  <a:moveTo>
                    <a:pt x="7639" y="14105"/>
                  </a:moveTo>
                  <a:cubicBezTo>
                    <a:pt x="7491" y="14105"/>
                    <a:pt x="7320" y="14207"/>
                    <a:pt x="7282" y="14343"/>
                  </a:cubicBezTo>
                  <a:cubicBezTo>
                    <a:pt x="7259" y="14503"/>
                    <a:pt x="7373" y="14708"/>
                    <a:pt x="7510" y="14754"/>
                  </a:cubicBezTo>
                  <a:cubicBezTo>
                    <a:pt x="7537" y="14761"/>
                    <a:pt x="7565" y="14764"/>
                    <a:pt x="7593" y="14764"/>
                  </a:cubicBezTo>
                  <a:cubicBezTo>
                    <a:pt x="7751" y="14764"/>
                    <a:pt x="7905" y="14661"/>
                    <a:pt x="7943" y="14526"/>
                  </a:cubicBezTo>
                  <a:cubicBezTo>
                    <a:pt x="7989" y="14366"/>
                    <a:pt x="7852" y="14138"/>
                    <a:pt x="7715" y="14115"/>
                  </a:cubicBezTo>
                  <a:cubicBezTo>
                    <a:pt x="7691" y="14108"/>
                    <a:pt x="7665" y="14105"/>
                    <a:pt x="7639" y="14105"/>
                  </a:cubicBezTo>
                  <a:close/>
                  <a:moveTo>
                    <a:pt x="9714" y="14103"/>
                  </a:moveTo>
                  <a:cubicBezTo>
                    <a:pt x="9558" y="14103"/>
                    <a:pt x="9442" y="14192"/>
                    <a:pt x="9404" y="14343"/>
                  </a:cubicBezTo>
                  <a:cubicBezTo>
                    <a:pt x="9336" y="14571"/>
                    <a:pt x="9427" y="14708"/>
                    <a:pt x="9633" y="14777"/>
                  </a:cubicBezTo>
                  <a:cubicBezTo>
                    <a:pt x="9667" y="14784"/>
                    <a:pt x="9701" y="14788"/>
                    <a:pt x="9732" y="14788"/>
                  </a:cubicBezTo>
                  <a:cubicBezTo>
                    <a:pt x="9889" y="14788"/>
                    <a:pt x="10005" y="14696"/>
                    <a:pt x="10043" y="14526"/>
                  </a:cubicBezTo>
                  <a:cubicBezTo>
                    <a:pt x="10089" y="14320"/>
                    <a:pt x="10021" y="14160"/>
                    <a:pt x="9815" y="14115"/>
                  </a:cubicBezTo>
                  <a:cubicBezTo>
                    <a:pt x="9780" y="14107"/>
                    <a:pt x="9746" y="14103"/>
                    <a:pt x="9714" y="14103"/>
                  </a:cubicBezTo>
                  <a:close/>
                  <a:moveTo>
                    <a:pt x="11840" y="14126"/>
                  </a:moveTo>
                  <a:cubicBezTo>
                    <a:pt x="11688" y="14126"/>
                    <a:pt x="11584" y="14218"/>
                    <a:pt x="11527" y="14389"/>
                  </a:cubicBezTo>
                  <a:cubicBezTo>
                    <a:pt x="11481" y="14594"/>
                    <a:pt x="11573" y="14754"/>
                    <a:pt x="11778" y="14800"/>
                  </a:cubicBezTo>
                  <a:cubicBezTo>
                    <a:pt x="11813" y="14807"/>
                    <a:pt x="11846" y="14811"/>
                    <a:pt x="11878" y="14811"/>
                  </a:cubicBezTo>
                  <a:cubicBezTo>
                    <a:pt x="12034" y="14811"/>
                    <a:pt x="12151" y="14719"/>
                    <a:pt x="12189" y="14548"/>
                  </a:cubicBezTo>
                  <a:cubicBezTo>
                    <a:pt x="12235" y="14343"/>
                    <a:pt x="12143" y="14206"/>
                    <a:pt x="11938" y="14138"/>
                  </a:cubicBezTo>
                  <a:cubicBezTo>
                    <a:pt x="11903" y="14130"/>
                    <a:pt x="11870" y="14126"/>
                    <a:pt x="11840" y="14126"/>
                  </a:cubicBezTo>
                  <a:close/>
                  <a:moveTo>
                    <a:pt x="13963" y="14168"/>
                  </a:moveTo>
                  <a:cubicBezTo>
                    <a:pt x="13905" y="14168"/>
                    <a:pt x="13850" y="14179"/>
                    <a:pt x="13810" y="14206"/>
                  </a:cubicBezTo>
                  <a:cubicBezTo>
                    <a:pt x="13764" y="14252"/>
                    <a:pt x="13650" y="14389"/>
                    <a:pt x="13650" y="14434"/>
                  </a:cubicBezTo>
                  <a:cubicBezTo>
                    <a:pt x="13627" y="14548"/>
                    <a:pt x="13627" y="14640"/>
                    <a:pt x="13695" y="14731"/>
                  </a:cubicBezTo>
                  <a:cubicBezTo>
                    <a:pt x="13741" y="14800"/>
                    <a:pt x="13832" y="14868"/>
                    <a:pt x="13924" y="14891"/>
                  </a:cubicBezTo>
                  <a:cubicBezTo>
                    <a:pt x="14015" y="14891"/>
                    <a:pt x="14106" y="14891"/>
                    <a:pt x="14198" y="14845"/>
                  </a:cubicBezTo>
                  <a:cubicBezTo>
                    <a:pt x="14266" y="14800"/>
                    <a:pt x="14312" y="14685"/>
                    <a:pt x="14357" y="14617"/>
                  </a:cubicBezTo>
                  <a:cubicBezTo>
                    <a:pt x="14335" y="14526"/>
                    <a:pt x="14380" y="14412"/>
                    <a:pt x="14312" y="14320"/>
                  </a:cubicBezTo>
                  <a:cubicBezTo>
                    <a:pt x="14243" y="14252"/>
                    <a:pt x="14175" y="14183"/>
                    <a:pt x="14083" y="14183"/>
                  </a:cubicBezTo>
                  <a:cubicBezTo>
                    <a:pt x="14046" y="14174"/>
                    <a:pt x="14004" y="14168"/>
                    <a:pt x="13963" y="14168"/>
                  </a:cubicBezTo>
                  <a:close/>
                  <a:moveTo>
                    <a:pt x="16095" y="14173"/>
                  </a:moveTo>
                  <a:cubicBezTo>
                    <a:pt x="15928" y="14173"/>
                    <a:pt x="15789" y="14285"/>
                    <a:pt x="15750" y="14480"/>
                  </a:cubicBezTo>
                  <a:cubicBezTo>
                    <a:pt x="15704" y="14685"/>
                    <a:pt x="15818" y="14845"/>
                    <a:pt x="16024" y="14914"/>
                  </a:cubicBezTo>
                  <a:cubicBezTo>
                    <a:pt x="16054" y="14920"/>
                    <a:pt x="16083" y="14924"/>
                    <a:pt x="16112" y="14924"/>
                  </a:cubicBezTo>
                  <a:cubicBezTo>
                    <a:pt x="16279" y="14924"/>
                    <a:pt x="16418" y="14812"/>
                    <a:pt x="16457" y="14617"/>
                  </a:cubicBezTo>
                  <a:cubicBezTo>
                    <a:pt x="16503" y="14412"/>
                    <a:pt x="16412" y="14252"/>
                    <a:pt x="16183" y="14183"/>
                  </a:cubicBezTo>
                  <a:cubicBezTo>
                    <a:pt x="16153" y="14177"/>
                    <a:pt x="16124" y="14173"/>
                    <a:pt x="16095" y="14173"/>
                  </a:cubicBezTo>
                  <a:close/>
                  <a:moveTo>
                    <a:pt x="18250" y="14199"/>
                  </a:moveTo>
                  <a:cubicBezTo>
                    <a:pt x="18170" y="14199"/>
                    <a:pt x="18090" y="14221"/>
                    <a:pt x="18009" y="14275"/>
                  </a:cubicBezTo>
                  <a:cubicBezTo>
                    <a:pt x="17895" y="14366"/>
                    <a:pt x="17850" y="14480"/>
                    <a:pt x="17872" y="14617"/>
                  </a:cubicBezTo>
                  <a:cubicBezTo>
                    <a:pt x="17895" y="14777"/>
                    <a:pt x="17987" y="14914"/>
                    <a:pt x="18146" y="14936"/>
                  </a:cubicBezTo>
                  <a:cubicBezTo>
                    <a:pt x="18183" y="14949"/>
                    <a:pt x="18218" y="14954"/>
                    <a:pt x="18252" y="14954"/>
                  </a:cubicBezTo>
                  <a:cubicBezTo>
                    <a:pt x="18343" y="14954"/>
                    <a:pt x="18422" y="14912"/>
                    <a:pt x="18489" y="14845"/>
                  </a:cubicBezTo>
                  <a:cubicBezTo>
                    <a:pt x="18534" y="14800"/>
                    <a:pt x="18534" y="14731"/>
                    <a:pt x="18580" y="14685"/>
                  </a:cubicBezTo>
                  <a:cubicBezTo>
                    <a:pt x="18694" y="14571"/>
                    <a:pt x="18557" y="14297"/>
                    <a:pt x="18420" y="14229"/>
                  </a:cubicBezTo>
                  <a:cubicBezTo>
                    <a:pt x="18364" y="14210"/>
                    <a:pt x="18307" y="14199"/>
                    <a:pt x="18250" y="14199"/>
                  </a:cubicBezTo>
                  <a:close/>
                  <a:moveTo>
                    <a:pt x="2507" y="14447"/>
                  </a:moveTo>
                  <a:cubicBezTo>
                    <a:pt x="2374" y="14447"/>
                    <a:pt x="2253" y="14547"/>
                    <a:pt x="2214" y="14663"/>
                  </a:cubicBezTo>
                  <a:cubicBezTo>
                    <a:pt x="2169" y="14822"/>
                    <a:pt x="2260" y="15005"/>
                    <a:pt x="2420" y="15051"/>
                  </a:cubicBezTo>
                  <a:cubicBezTo>
                    <a:pt x="2444" y="15058"/>
                    <a:pt x="2469" y="15061"/>
                    <a:pt x="2493" y="15061"/>
                  </a:cubicBezTo>
                  <a:cubicBezTo>
                    <a:pt x="2632" y="15061"/>
                    <a:pt x="2769" y="14958"/>
                    <a:pt x="2808" y="14822"/>
                  </a:cubicBezTo>
                  <a:cubicBezTo>
                    <a:pt x="2831" y="14663"/>
                    <a:pt x="2739" y="14503"/>
                    <a:pt x="2580" y="14457"/>
                  </a:cubicBezTo>
                  <a:cubicBezTo>
                    <a:pt x="2555" y="14450"/>
                    <a:pt x="2531" y="14447"/>
                    <a:pt x="2507" y="14447"/>
                  </a:cubicBezTo>
                  <a:close/>
                  <a:moveTo>
                    <a:pt x="4588" y="14500"/>
                  </a:moveTo>
                  <a:cubicBezTo>
                    <a:pt x="4467" y="14500"/>
                    <a:pt x="4394" y="14577"/>
                    <a:pt x="4360" y="14731"/>
                  </a:cubicBezTo>
                  <a:cubicBezTo>
                    <a:pt x="4291" y="14936"/>
                    <a:pt x="4360" y="15051"/>
                    <a:pt x="4542" y="15096"/>
                  </a:cubicBezTo>
                  <a:cubicBezTo>
                    <a:pt x="4595" y="15114"/>
                    <a:pt x="4643" y="15122"/>
                    <a:pt x="4686" y="15122"/>
                  </a:cubicBezTo>
                  <a:cubicBezTo>
                    <a:pt x="4812" y="15122"/>
                    <a:pt x="4897" y="15050"/>
                    <a:pt x="4931" y="14914"/>
                  </a:cubicBezTo>
                  <a:cubicBezTo>
                    <a:pt x="4976" y="14685"/>
                    <a:pt x="4908" y="14571"/>
                    <a:pt x="4725" y="14526"/>
                  </a:cubicBezTo>
                  <a:cubicBezTo>
                    <a:pt x="4674" y="14509"/>
                    <a:pt x="4628" y="14500"/>
                    <a:pt x="4588" y="14500"/>
                  </a:cubicBezTo>
                  <a:close/>
                  <a:moveTo>
                    <a:pt x="6772" y="14493"/>
                  </a:moveTo>
                  <a:cubicBezTo>
                    <a:pt x="6623" y="14493"/>
                    <a:pt x="6453" y="14595"/>
                    <a:pt x="6414" y="14731"/>
                  </a:cubicBezTo>
                  <a:cubicBezTo>
                    <a:pt x="6391" y="14891"/>
                    <a:pt x="6505" y="15096"/>
                    <a:pt x="6642" y="15142"/>
                  </a:cubicBezTo>
                  <a:cubicBezTo>
                    <a:pt x="6671" y="15154"/>
                    <a:pt x="6703" y="15160"/>
                    <a:pt x="6735" y="15160"/>
                  </a:cubicBezTo>
                  <a:cubicBezTo>
                    <a:pt x="6879" y="15160"/>
                    <a:pt x="7039" y="15044"/>
                    <a:pt x="7076" y="14914"/>
                  </a:cubicBezTo>
                  <a:cubicBezTo>
                    <a:pt x="7122" y="14777"/>
                    <a:pt x="7008" y="14548"/>
                    <a:pt x="6848" y="14503"/>
                  </a:cubicBezTo>
                  <a:cubicBezTo>
                    <a:pt x="6824" y="14496"/>
                    <a:pt x="6798" y="14493"/>
                    <a:pt x="6772" y="14493"/>
                  </a:cubicBezTo>
                  <a:close/>
                  <a:moveTo>
                    <a:pt x="8893" y="14514"/>
                  </a:moveTo>
                  <a:cubicBezTo>
                    <a:pt x="8737" y="14514"/>
                    <a:pt x="8617" y="14606"/>
                    <a:pt x="8560" y="14777"/>
                  </a:cubicBezTo>
                  <a:cubicBezTo>
                    <a:pt x="8537" y="14845"/>
                    <a:pt x="8537" y="14936"/>
                    <a:pt x="8583" y="15028"/>
                  </a:cubicBezTo>
                  <a:cubicBezTo>
                    <a:pt x="8651" y="15119"/>
                    <a:pt x="8697" y="15165"/>
                    <a:pt x="8788" y="15188"/>
                  </a:cubicBezTo>
                  <a:cubicBezTo>
                    <a:pt x="8827" y="15195"/>
                    <a:pt x="8863" y="15199"/>
                    <a:pt x="8896" y="15199"/>
                  </a:cubicBezTo>
                  <a:cubicBezTo>
                    <a:pt x="9061" y="15199"/>
                    <a:pt x="9165" y="15107"/>
                    <a:pt x="9222" y="14936"/>
                  </a:cubicBezTo>
                  <a:cubicBezTo>
                    <a:pt x="9267" y="14754"/>
                    <a:pt x="9176" y="14594"/>
                    <a:pt x="8993" y="14526"/>
                  </a:cubicBezTo>
                  <a:cubicBezTo>
                    <a:pt x="8959" y="14518"/>
                    <a:pt x="8925" y="14514"/>
                    <a:pt x="8893" y="14514"/>
                  </a:cubicBezTo>
                  <a:close/>
                  <a:moveTo>
                    <a:pt x="10993" y="14537"/>
                  </a:moveTo>
                  <a:cubicBezTo>
                    <a:pt x="10837" y="14537"/>
                    <a:pt x="10720" y="14629"/>
                    <a:pt x="10683" y="14800"/>
                  </a:cubicBezTo>
                  <a:cubicBezTo>
                    <a:pt x="10614" y="14982"/>
                    <a:pt x="10705" y="15142"/>
                    <a:pt x="10911" y="15188"/>
                  </a:cubicBezTo>
                  <a:cubicBezTo>
                    <a:pt x="10952" y="15208"/>
                    <a:pt x="10993" y="15219"/>
                    <a:pt x="11034" y="15219"/>
                  </a:cubicBezTo>
                  <a:cubicBezTo>
                    <a:pt x="11084" y="15219"/>
                    <a:pt x="11134" y="15202"/>
                    <a:pt x="11185" y="15165"/>
                  </a:cubicBezTo>
                  <a:cubicBezTo>
                    <a:pt x="11253" y="15119"/>
                    <a:pt x="11299" y="15051"/>
                    <a:pt x="11322" y="14959"/>
                  </a:cubicBezTo>
                  <a:cubicBezTo>
                    <a:pt x="11367" y="14754"/>
                    <a:pt x="11299" y="14594"/>
                    <a:pt x="11093" y="14548"/>
                  </a:cubicBezTo>
                  <a:cubicBezTo>
                    <a:pt x="11059" y="14541"/>
                    <a:pt x="11025" y="14537"/>
                    <a:pt x="10993" y="14537"/>
                  </a:cubicBezTo>
                  <a:close/>
                  <a:moveTo>
                    <a:pt x="13216" y="14571"/>
                  </a:moveTo>
                  <a:cubicBezTo>
                    <a:pt x="13125" y="14594"/>
                    <a:pt x="13011" y="14571"/>
                    <a:pt x="12919" y="14617"/>
                  </a:cubicBezTo>
                  <a:cubicBezTo>
                    <a:pt x="12851" y="14685"/>
                    <a:pt x="12782" y="14754"/>
                    <a:pt x="12782" y="14845"/>
                  </a:cubicBezTo>
                  <a:cubicBezTo>
                    <a:pt x="12760" y="14936"/>
                    <a:pt x="12760" y="15051"/>
                    <a:pt x="12828" y="15119"/>
                  </a:cubicBezTo>
                  <a:cubicBezTo>
                    <a:pt x="12851" y="15165"/>
                    <a:pt x="12988" y="15279"/>
                    <a:pt x="13056" y="15302"/>
                  </a:cubicBezTo>
                  <a:cubicBezTo>
                    <a:pt x="13148" y="15302"/>
                    <a:pt x="13239" y="15302"/>
                    <a:pt x="13330" y="15233"/>
                  </a:cubicBezTo>
                  <a:cubicBezTo>
                    <a:pt x="13422" y="15188"/>
                    <a:pt x="13467" y="15096"/>
                    <a:pt x="13490" y="15005"/>
                  </a:cubicBezTo>
                  <a:cubicBezTo>
                    <a:pt x="13490" y="14914"/>
                    <a:pt x="13490" y="14822"/>
                    <a:pt x="13444" y="14731"/>
                  </a:cubicBezTo>
                  <a:cubicBezTo>
                    <a:pt x="13376" y="14663"/>
                    <a:pt x="13285" y="14617"/>
                    <a:pt x="13216" y="14571"/>
                  </a:cubicBezTo>
                  <a:close/>
                  <a:moveTo>
                    <a:pt x="15237" y="14583"/>
                  </a:moveTo>
                  <a:cubicBezTo>
                    <a:pt x="15075" y="14583"/>
                    <a:pt x="14939" y="14674"/>
                    <a:pt x="14882" y="14845"/>
                  </a:cubicBezTo>
                  <a:cubicBezTo>
                    <a:pt x="14814" y="15051"/>
                    <a:pt x="14928" y="15256"/>
                    <a:pt x="15133" y="15302"/>
                  </a:cubicBezTo>
                  <a:cubicBezTo>
                    <a:pt x="15178" y="15315"/>
                    <a:pt x="15221" y="15322"/>
                    <a:pt x="15260" y="15322"/>
                  </a:cubicBezTo>
                  <a:cubicBezTo>
                    <a:pt x="15421" y="15322"/>
                    <a:pt x="15535" y="15216"/>
                    <a:pt x="15590" y="15051"/>
                  </a:cubicBezTo>
                  <a:cubicBezTo>
                    <a:pt x="15658" y="14845"/>
                    <a:pt x="15544" y="14663"/>
                    <a:pt x="15339" y="14594"/>
                  </a:cubicBezTo>
                  <a:cubicBezTo>
                    <a:pt x="15304" y="14586"/>
                    <a:pt x="15270" y="14583"/>
                    <a:pt x="15237" y="14583"/>
                  </a:cubicBezTo>
                  <a:close/>
                  <a:moveTo>
                    <a:pt x="17386" y="14593"/>
                  </a:moveTo>
                  <a:cubicBezTo>
                    <a:pt x="17326" y="14593"/>
                    <a:pt x="17261" y="14618"/>
                    <a:pt x="17188" y="14663"/>
                  </a:cubicBezTo>
                  <a:cubicBezTo>
                    <a:pt x="17119" y="14708"/>
                    <a:pt x="17051" y="14777"/>
                    <a:pt x="17028" y="14868"/>
                  </a:cubicBezTo>
                  <a:cubicBezTo>
                    <a:pt x="16982" y="15096"/>
                    <a:pt x="17074" y="15279"/>
                    <a:pt x="17279" y="15325"/>
                  </a:cubicBezTo>
                  <a:cubicBezTo>
                    <a:pt x="17314" y="15342"/>
                    <a:pt x="17349" y="15349"/>
                    <a:pt x="17385" y="15349"/>
                  </a:cubicBezTo>
                  <a:cubicBezTo>
                    <a:pt x="17443" y="15349"/>
                    <a:pt x="17505" y="15330"/>
                    <a:pt x="17576" y="15302"/>
                  </a:cubicBezTo>
                  <a:cubicBezTo>
                    <a:pt x="17644" y="15233"/>
                    <a:pt x="17713" y="15188"/>
                    <a:pt x="17736" y="15073"/>
                  </a:cubicBezTo>
                  <a:cubicBezTo>
                    <a:pt x="17781" y="14868"/>
                    <a:pt x="17690" y="14685"/>
                    <a:pt x="17484" y="14617"/>
                  </a:cubicBezTo>
                  <a:cubicBezTo>
                    <a:pt x="17452" y="14601"/>
                    <a:pt x="17420" y="14593"/>
                    <a:pt x="17386" y="14593"/>
                  </a:cubicBezTo>
                  <a:close/>
                  <a:moveTo>
                    <a:pt x="1680" y="14862"/>
                  </a:moveTo>
                  <a:cubicBezTo>
                    <a:pt x="1610" y="14862"/>
                    <a:pt x="1535" y="14885"/>
                    <a:pt x="1461" y="14936"/>
                  </a:cubicBezTo>
                  <a:cubicBezTo>
                    <a:pt x="1438" y="14959"/>
                    <a:pt x="1415" y="15005"/>
                    <a:pt x="1461" y="15051"/>
                  </a:cubicBezTo>
                  <a:cubicBezTo>
                    <a:pt x="1507" y="15165"/>
                    <a:pt x="1575" y="15256"/>
                    <a:pt x="1644" y="15370"/>
                  </a:cubicBezTo>
                  <a:cubicBezTo>
                    <a:pt x="1667" y="15416"/>
                    <a:pt x="1712" y="15439"/>
                    <a:pt x="1735" y="15461"/>
                  </a:cubicBezTo>
                  <a:cubicBezTo>
                    <a:pt x="1781" y="15461"/>
                    <a:pt x="1803" y="15416"/>
                    <a:pt x="1849" y="15416"/>
                  </a:cubicBezTo>
                  <a:cubicBezTo>
                    <a:pt x="1918" y="15370"/>
                    <a:pt x="1963" y="15302"/>
                    <a:pt x="1986" y="15233"/>
                  </a:cubicBezTo>
                  <a:cubicBezTo>
                    <a:pt x="1986" y="15188"/>
                    <a:pt x="1963" y="15165"/>
                    <a:pt x="1963" y="15119"/>
                  </a:cubicBezTo>
                  <a:cubicBezTo>
                    <a:pt x="1948" y="14964"/>
                    <a:pt x="1827" y="14862"/>
                    <a:pt x="1680" y="14862"/>
                  </a:cubicBezTo>
                  <a:close/>
                  <a:moveTo>
                    <a:pt x="3735" y="14900"/>
                  </a:moveTo>
                  <a:cubicBezTo>
                    <a:pt x="3610" y="14900"/>
                    <a:pt x="3529" y="14977"/>
                    <a:pt x="3493" y="15142"/>
                  </a:cubicBezTo>
                  <a:cubicBezTo>
                    <a:pt x="3424" y="15347"/>
                    <a:pt x="3493" y="15461"/>
                    <a:pt x="3698" y="15507"/>
                  </a:cubicBezTo>
                  <a:cubicBezTo>
                    <a:pt x="3738" y="15516"/>
                    <a:pt x="3775" y="15521"/>
                    <a:pt x="3808" y="15521"/>
                  </a:cubicBezTo>
                  <a:cubicBezTo>
                    <a:pt x="3946" y="15521"/>
                    <a:pt x="4026" y="15444"/>
                    <a:pt x="4063" y="15279"/>
                  </a:cubicBezTo>
                  <a:cubicBezTo>
                    <a:pt x="4109" y="15096"/>
                    <a:pt x="4040" y="14982"/>
                    <a:pt x="3835" y="14914"/>
                  </a:cubicBezTo>
                  <a:cubicBezTo>
                    <a:pt x="3799" y="14905"/>
                    <a:pt x="3766" y="14900"/>
                    <a:pt x="3735" y="14900"/>
                  </a:cubicBezTo>
                  <a:close/>
                  <a:moveTo>
                    <a:pt x="5936" y="14904"/>
                  </a:moveTo>
                  <a:cubicBezTo>
                    <a:pt x="5802" y="14904"/>
                    <a:pt x="5631" y="15006"/>
                    <a:pt x="5592" y="15142"/>
                  </a:cubicBezTo>
                  <a:cubicBezTo>
                    <a:pt x="5547" y="15302"/>
                    <a:pt x="5661" y="15507"/>
                    <a:pt x="5821" y="15576"/>
                  </a:cubicBezTo>
                  <a:cubicBezTo>
                    <a:pt x="5835" y="15578"/>
                    <a:pt x="5849" y="15579"/>
                    <a:pt x="5863" y="15579"/>
                  </a:cubicBezTo>
                  <a:cubicBezTo>
                    <a:pt x="6015" y="15579"/>
                    <a:pt x="6190" y="15472"/>
                    <a:pt x="6232" y="15347"/>
                  </a:cubicBezTo>
                  <a:cubicBezTo>
                    <a:pt x="6277" y="15188"/>
                    <a:pt x="6163" y="14959"/>
                    <a:pt x="6003" y="14914"/>
                  </a:cubicBezTo>
                  <a:cubicBezTo>
                    <a:pt x="5983" y="14907"/>
                    <a:pt x="5960" y="14904"/>
                    <a:pt x="5936" y="14904"/>
                  </a:cubicBezTo>
                  <a:close/>
                  <a:moveTo>
                    <a:pt x="8022" y="14926"/>
                  </a:moveTo>
                  <a:cubicBezTo>
                    <a:pt x="7869" y="14926"/>
                    <a:pt x="7731" y="15032"/>
                    <a:pt x="7692" y="15188"/>
                  </a:cubicBezTo>
                  <a:cubicBezTo>
                    <a:pt x="7647" y="15393"/>
                    <a:pt x="7761" y="15553"/>
                    <a:pt x="7966" y="15598"/>
                  </a:cubicBezTo>
                  <a:cubicBezTo>
                    <a:pt x="7980" y="15600"/>
                    <a:pt x="7994" y="15601"/>
                    <a:pt x="8008" y="15601"/>
                  </a:cubicBezTo>
                  <a:cubicBezTo>
                    <a:pt x="8156" y="15601"/>
                    <a:pt x="8313" y="15493"/>
                    <a:pt x="8354" y="15347"/>
                  </a:cubicBezTo>
                  <a:cubicBezTo>
                    <a:pt x="8400" y="15165"/>
                    <a:pt x="8286" y="14982"/>
                    <a:pt x="8103" y="14936"/>
                  </a:cubicBezTo>
                  <a:cubicBezTo>
                    <a:pt x="8076" y="14930"/>
                    <a:pt x="8049" y="14926"/>
                    <a:pt x="8022" y="14926"/>
                  </a:cubicBezTo>
                  <a:close/>
                  <a:moveTo>
                    <a:pt x="10136" y="14971"/>
                  </a:moveTo>
                  <a:cubicBezTo>
                    <a:pt x="9993" y="14971"/>
                    <a:pt x="9876" y="15063"/>
                    <a:pt x="9838" y="15233"/>
                  </a:cubicBezTo>
                  <a:cubicBezTo>
                    <a:pt x="9769" y="15439"/>
                    <a:pt x="9861" y="15598"/>
                    <a:pt x="10066" y="15644"/>
                  </a:cubicBezTo>
                  <a:cubicBezTo>
                    <a:pt x="10101" y="15652"/>
                    <a:pt x="10134" y="15656"/>
                    <a:pt x="10166" y="15656"/>
                  </a:cubicBezTo>
                  <a:cubicBezTo>
                    <a:pt x="10322" y="15656"/>
                    <a:pt x="10439" y="15564"/>
                    <a:pt x="10477" y="15393"/>
                  </a:cubicBezTo>
                  <a:cubicBezTo>
                    <a:pt x="10546" y="15188"/>
                    <a:pt x="10431" y="15051"/>
                    <a:pt x="10226" y="14982"/>
                  </a:cubicBezTo>
                  <a:cubicBezTo>
                    <a:pt x="10195" y="14974"/>
                    <a:pt x="10165" y="14971"/>
                    <a:pt x="10136" y="14971"/>
                  </a:cubicBezTo>
                  <a:close/>
                  <a:moveTo>
                    <a:pt x="12299" y="14973"/>
                  </a:moveTo>
                  <a:cubicBezTo>
                    <a:pt x="12221" y="14973"/>
                    <a:pt x="12114" y="14989"/>
                    <a:pt x="12098" y="15005"/>
                  </a:cubicBezTo>
                  <a:cubicBezTo>
                    <a:pt x="12006" y="15073"/>
                    <a:pt x="11938" y="15142"/>
                    <a:pt x="11915" y="15256"/>
                  </a:cubicBezTo>
                  <a:cubicBezTo>
                    <a:pt x="11892" y="15347"/>
                    <a:pt x="11915" y="15439"/>
                    <a:pt x="11961" y="15507"/>
                  </a:cubicBezTo>
                  <a:cubicBezTo>
                    <a:pt x="12006" y="15598"/>
                    <a:pt x="12075" y="15667"/>
                    <a:pt x="12166" y="15690"/>
                  </a:cubicBezTo>
                  <a:cubicBezTo>
                    <a:pt x="12180" y="15696"/>
                    <a:pt x="12207" y="15699"/>
                    <a:pt x="12239" y="15699"/>
                  </a:cubicBezTo>
                  <a:cubicBezTo>
                    <a:pt x="12316" y="15699"/>
                    <a:pt x="12424" y="15683"/>
                    <a:pt x="12440" y="15667"/>
                  </a:cubicBezTo>
                  <a:cubicBezTo>
                    <a:pt x="12509" y="15598"/>
                    <a:pt x="12577" y="15530"/>
                    <a:pt x="12623" y="15439"/>
                  </a:cubicBezTo>
                  <a:cubicBezTo>
                    <a:pt x="12645" y="15393"/>
                    <a:pt x="12623" y="15188"/>
                    <a:pt x="12577" y="15165"/>
                  </a:cubicBezTo>
                  <a:cubicBezTo>
                    <a:pt x="12509" y="15096"/>
                    <a:pt x="12463" y="15005"/>
                    <a:pt x="12372" y="14982"/>
                  </a:cubicBezTo>
                  <a:cubicBezTo>
                    <a:pt x="12358" y="14975"/>
                    <a:pt x="12331" y="14973"/>
                    <a:pt x="12299" y="14973"/>
                  </a:cubicBezTo>
                  <a:close/>
                  <a:moveTo>
                    <a:pt x="14394" y="14994"/>
                  </a:moveTo>
                  <a:cubicBezTo>
                    <a:pt x="14232" y="14994"/>
                    <a:pt x="14099" y="15089"/>
                    <a:pt x="14061" y="15279"/>
                  </a:cubicBezTo>
                  <a:cubicBezTo>
                    <a:pt x="13992" y="15484"/>
                    <a:pt x="14129" y="15667"/>
                    <a:pt x="14335" y="15713"/>
                  </a:cubicBezTo>
                  <a:cubicBezTo>
                    <a:pt x="14369" y="15720"/>
                    <a:pt x="14403" y="15724"/>
                    <a:pt x="14435" y="15724"/>
                  </a:cubicBezTo>
                  <a:cubicBezTo>
                    <a:pt x="14591" y="15724"/>
                    <a:pt x="14711" y="15632"/>
                    <a:pt x="14768" y="15461"/>
                  </a:cubicBezTo>
                  <a:cubicBezTo>
                    <a:pt x="14814" y="15233"/>
                    <a:pt x="14700" y="15051"/>
                    <a:pt x="14494" y="15005"/>
                  </a:cubicBezTo>
                  <a:cubicBezTo>
                    <a:pt x="14460" y="14997"/>
                    <a:pt x="14426" y="14994"/>
                    <a:pt x="14394" y="14994"/>
                  </a:cubicBezTo>
                  <a:close/>
                  <a:moveTo>
                    <a:pt x="16530" y="15042"/>
                  </a:moveTo>
                  <a:cubicBezTo>
                    <a:pt x="16454" y="15042"/>
                    <a:pt x="16387" y="15063"/>
                    <a:pt x="16320" y="15096"/>
                  </a:cubicBezTo>
                  <a:cubicBezTo>
                    <a:pt x="16229" y="15142"/>
                    <a:pt x="16183" y="15210"/>
                    <a:pt x="16138" y="15325"/>
                  </a:cubicBezTo>
                  <a:cubicBezTo>
                    <a:pt x="16115" y="15416"/>
                    <a:pt x="16138" y="15507"/>
                    <a:pt x="16183" y="15598"/>
                  </a:cubicBezTo>
                  <a:cubicBezTo>
                    <a:pt x="16229" y="15690"/>
                    <a:pt x="16298" y="15735"/>
                    <a:pt x="16412" y="15781"/>
                  </a:cubicBezTo>
                  <a:cubicBezTo>
                    <a:pt x="16442" y="15787"/>
                    <a:pt x="16471" y="15790"/>
                    <a:pt x="16499" y="15790"/>
                  </a:cubicBezTo>
                  <a:cubicBezTo>
                    <a:pt x="16575" y="15790"/>
                    <a:pt x="16642" y="15769"/>
                    <a:pt x="16708" y="15735"/>
                  </a:cubicBezTo>
                  <a:cubicBezTo>
                    <a:pt x="16777" y="15667"/>
                    <a:pt x="16868" y="15621"/>
                    <a:pt x="16868" y="15507"/>
                  </a:cubicBezTo>
                  <a:cubicBezTo>
                    <a:pt x="16914" y="15393"/>
                    <a:pt x="16868" y="15325"/>
                    <a:pt x="16823" y="15233"/>
                  </a:cubicBezTo>
                  <a:cubicBezTo>
                    <a:pt x="16777" y="15142"/>
                    <a:pt x="16708" y="15073"/>
                    <a:pt x="16617" y="15051"/>
                  </a:cubicBezTo>
                  <a:cubicBezTo>
                    <a:pt x="16587" y="15044"/>
                    <a:pt x="16558" y="15042"/>
                    <a:pt x="16530" y="15042"/>
                  </a:cubicBezTo>
                  <a:close/>
                  <a:moveTo>
                    <a:pt x="2868" y="15311"/>
                  </a:moveTo>
                  <a:cubicBezTo>
                    <a:pt x="2742" y="15311"/>
                    <a:pt x="2657" y="15388"/>
                    <a:pt x="2602" y="15553"/>
                  </a:cubicBezTo>
                  <a:cubicBezTo>
                    <a:pt x="2557" y="15735"/>
                    <a:pt x="2648" y="15872"/>
                    <a:pt x="2831" y="15918"/>
                  </a:cubicBezTo>
                  <a:cubicBezTo>
                    <a:pt x="2871" y="15927"/>
                    <a:pt x="2908" y="15931"/>
                    <a:pt x="2941" y="15931"/>
                  </a:cubicBezTo>
                  <a:cubicBezTo>
                    <a:pt x="3078" y="15931"/>
                    <a:pt x="3159" y="15855"/>
                    <a:pt x="3196" y="15690"/>
                  </a:cubicBezTo>
                  <a:cubicBezTo>
                    <a:pt x="3264" y="15484"/>
                    <a:pt x="3173" y="15370"/>
                    <a:pt x="2968" y="15325"/>
                  </a:cubicBezTo>
                  <a:cubicBezTo>
                    <a:pt x="2932" y="15316"/>
                    <a:pt x="2899" y="15311"/>
                    <a:pt x="2868" y="15311"/>
                  </a:cubicBezTo>
                  <a:close/>
                  <a:moveTo>
                    <a:pt x="5069" y="15314"/>
                  </a:moveTo>
                  <a:cubicBezTo>
                    <a:pt x="4934" y="15314"/>
                    <a:pt x="4764" y="15417"/>
                    <a:pt x="4725" y="15553"/>
                  </a:cubicBezTo>
                  <a:cubicBezTo>
                    <a:pt x="4679" y="15713"/>
                    <a:pt x="4816" y="15918"/>
                    <a:pt x="4953" y="15964"/>
                  </a:cubicBezTo>
                  <a:cubicBezTo>
                    <a:pt x="4977" y="15971"/>
                    <a:pt x="5003" y="15974"/>
                    <a:pt x="5030" y="15974"/>
                  </a:cubicBezTo>
                  <a:cubicBezTo>
                    <a:pt x="5178" y="15974"/>
                    <a:pt x="5348" y="15871"/>
                    <a:pt x="5387" y="15735"/>
                  </a:cubicBezTo>
                  <a:cubicBezTo>
                    <a:pt x="5410" y="15576"/>
                    <a:pt x="5296" y="15370"/>
                    <a:pt x="5136" y="15325"/>
                  </a:cubicBezTo>
                  <a:cubicBezTo>
                    <a:pt x="5115" y="15318"/>
                    <a:pt x="5093" y="15314"/>
                    <a:pt x="5069" y="15314"/>
                  </a:cubicBezTo>
                  <a:close/>
                  <a:moveTo>
                    <a:pt x="7154" y="15360"/>
                  </a:moveTo>
                  <a:cubicBezTo>
                    <a:pt x="7001" y="15360"/>
                    <a:pt x="6864" y="15463"/>
                    <a:pt x="6825" y="15598"/>
                  </a:cubicBezTo>
                  <a:cubicBezTo>
                    <a:pt x="6779" y="15804"/>
                    <a:pt x="6894" y="15986"/>
                    <a:pt x="7076" y="16009"/>
                  </a:cubicBezTo>
                  <a:cubicBezTo>
                    <a:pt x="7104" y="16017"/>
                    <a:pt x="7132" y="16021"/>
                    <a:pt x="7161" y="16021"/>
                  </a:cubicBezTo>
                  <a:cubicBezTo>
                    <a:pt x="7302" y="16021"/>
                    <a:pt x="7449" y="15932"/>
                    <a:pt x="7487" y="15781"/>
                  </a:cubicBezTo>
                  <a:cubicBezTo>
                    <a:pt x="7510" y="15598"/>
                    <a:pt x="7418" y="15439"/>
                    <a:pt x="7236" y="15370"/>
                  </a:cubicBezTo>
                  <a:cubicBezTo>
                    <a:pt x="7208" y="15363"/>
                    <a:pt x="7181" y="15360"/>
                    <a:pt x="7154" y="15360"/>
                  </a:cubicBezTo>
                  <a:close/>
                  <a:moveTo>
                    <a:pt x="9268" y="15381"/>
                  </a:moveTo>
                  <a:cubicBezTo>
                    <a:pt x="9125" y="15381"/>
                    <a:pt x="9009" y="15473"/>
                    <a:pt x="8971" y="15644"/>
                  </a:cubicBezTo>
                  <a:cubicBezTo>
                    <a:pt x="8925" y="15850"/>
                    <a:pt x="9016" y="15986"/>
                    <a:pt x="9222" y="16055"/>
                  </a:cubicBezTo>
                  <a:cubicBezTo>
                    <a:pt x="9253" y="16063"/>
                    <a:pt x="9283" y="16066"/>
                    <a:pt x="9312" y="16066"/>
                  </a:cubicBezTo>
                  <a:cubicBezTo>
                    <a:pt x="9455" y="16066"/>
                    <a:pt x="9572" y="15975"/>
                    <a:pt x="9610" y="15804"/>
                  </a:cubicBezTo>
                  <a:cubicBezTo>
                    <a:pt x="9678" y="15598"/>
                    <a:pt x="9564" y="15439"/>
                    <a:pt x="9359" y="15393"/>
                  </a:cubicBezTo>
                  <a:cubicBezTo>
                    <a:pt x="9328" y="15385"/>
                    <a:pt x="9298" y="15381"/>
                    <a:pt x="9268" y="15381"/>
                  </a:cubicBezTo>
                  <a:close/>
                  <a:moveTo>
                    <a:pt x="11464" y="15387"/>
                  </a:moveTo>
                  <a:cubicBezTo>
                    <a:pt x="11378" y="15387"/>
                    <a:pt x="11304" y="15420"/>
                    <a:pt x="11230" y="15439"/>
                  </a:cubicBezTo>
                  <a:cubicBezTo>
                    <a:pt x="11185" y="15461"/>
                    <a:pt x="11093" y="15621"/>
                    <a:pt x="11071" y="15667"/>
                  </a:cubicBezTo>
                  <a:cubicBezTo>
                    <a:pt x="11048" y="15758"/>
                    <a:pt x="11071" y="15872"/>
                    <a:pt x="11116" y="15941"/>
                  </a:cubicBezTo>
                  <a:cubicBezTo>
                    <a:pt x="11162" y="16009"/>
                    <a:pt x="11253" y="16078"/>
                    <a:pt x="11344" y="16101"/>
                  </a:cubicBezTo>
                  <a:cubicBezTo>
                    <a:pt x="11353" y="16105"/>
                    <a:pt x="11368" y="16107"/>
                    <a:pt x="11386" y="16107"/>
                  </a:cubicBezTo>
                  <a:cubicBezTo>
                    <a:pt x="11463" y="16107"/>
                    <a:pt x="11604" y="16073"/>
                    <a:pt x="11641" y="16055"/>
                  </a:cubicBezTo>
                  <a:cubicBezTo>
                    <a:pt x="11664" y="16032"/>
                    <a:pt x="11778" y="15872"/>
                    <a:pt x="11801" y="15827"/>
                  </a:cubicBezTo>
                  <a:cubicBezTo>
                    <a:pt x="11824" y="15735"/>
                    <a:pt x="11778" y="15621"/>
                    <a:pt x="11732" y="15553"/>
                  </a:cubicBezTo>
                  <a:cubicBezTo>
                    <a:pt x="11687" y="15484"/>
                    <a:pt x="11618" y="15416"/>
                    <a:pt x="11527" y="15393"/>
                  </a:cubicBezTo>
                  <a:cubicBezTo>
                    <a:pt x="11505" y="15389"/>
                    <a:pt x="11484" y="15387"/>
                    <a:pt x="11464" y="15387"/>
                  </a:cubicBezTo>
                  <a:close/>
                  <a:moveTo>
                    <a:pt x="13535" y="15404"/>
                  </a:moveTo>
                  <a:cubicBezTo>
                    <a:pt x="13386" y="15404"/>
                    <a:pt x="13250" y="15496"/>
                    <a:pt x="13193" y="15667"/>
                  </a:cubicBezTo>
                  <a:cubicBezTo>
                    <a:pt x="13125" y="15850"/>
                    <a:pt x="13262" y="16078"/>
                    <a:pt x="13444" y="16123"/>
                  </a:cubicBezTo>
                  <a:cubicBezTo>
                    <a:pt x="13475" y="16130"/>
                    <a:pt x="13505" y="16133"/>
                    <a:pt x="13535" y="16133"/>
                  </a:cubicBezTo>
                  <a:cubicBezTo>
                    <a:pt x="13702" y="16133"/>
                    <a:pt x="13843" y="16028"/>
                    <a:pt x="13901" y="15872"/>
                  </a:cubicBezTo>
                  <a:cubicBezTo>
                    <a:pt x="13947" y="15690"/>
                    <a:pt x="13832" y="15461"/>
                    <a:pt x="13627" y="15416"/>
                  </a:cubicBezTo>
                  <a:cubicBezTo>
                    <a:pt x="13596" y="15408"/>
                    <a:pt x="13565" y="15404"/>
                    <a:pt x="13535" y="15404"/>
                  </a:cubicBezTo>
                  <a:close/>
                  <a:moveTo>
                    <a:pt x="17744" y="15449"/>
                  </a:moveTo>
                  <a:cubicBezTo>
                    <a:pt x="17694" y="15449"/>
                    <a:pt x="17642" y="15478"/>
                    <a:pt x="17599" y="15507"/>
                  </a:cubicBezTo>
                  <a:cubicBezTo>
                    <a:pt x="17530" y="15553"/>
                    <a:pt x="17439" y="15598"/>
                    <a:pt x="17439" y="15713"/>
                  </a:cubicBezTo>
                  <a:cubicBezTo>
                    <a:pt x="17439" y="15735"/>
                    <a:pt x="17416" y="15781"/>
                    <a:pt x="17416" y="15804"/>
                  </a:cubicBezTo>
                  <a:cubicBezTo>
                    <a:pt x="17370" y="15895"/>
                    <a:pt x="17416" y="15986"/>
                    <a:pt x="17462" y="16055"/>
                  </a:cubicBezTo>
                  <a:cubicBezTo>
                    <a:pt x="17484" y="16101"/>
                    <a:pt x="17530" y="16146"/>
                    <a:pt x="17553" y="16169"/>
                  </a:cubicBezTo>
                  <a:cubicBezTo>
                    <a:pt x="17621" y="16169"/>
                    <a:pt x="17644" y="16078"/>
                    <a:pt x="17690" y="16055"/>
                  </a:cubicBezTo>
                  <a:cubicBezTo>
                    <a:pt x="17713" y="16032"/>
                    <a:pt x="17736" y="15986"/>
                    <a:pt x="17758" y="15941"/>
                  </a:cubicBezTo>
                  <a:cubicBezTo>
                    <a:pt x="17850" y="15827"/>
                    <a:pt x="17918" y="15735"/>
                    <a:pt x="18009" y="15621"/>
                  </a:cubicBezTo>
                  <a:cubicBezTo>
                    <a:pt x="18055" y="15553"/>
                    <a:pt x="18055" y="15530"/>
                    <a:pt x="17964" y="15507"/>
                  </a:cubicBezTo>
                  <a:cubicBezTo>
                    <a:pt x="17941" y="15507"/>
                    <a:pt x="17918" y="15484"/>
                    <a:pt x="17895" y="15484"/>
                  </a:cubicBezTo>
                  <a:lnTo>
                    <a:pt x="17827" y="15484"/>
                  </a:lnTo>
                  <a:cubicBezTo>
                    <a:pt x="17802" y="15459"/>
                    <a:pt x="17773" y="15449"/>
                    <a:pt x="17744" y="15449"/>
                  </a:cubicBezTo>
                  <a:close/>
                  <a:moveTo>
                    <a:pt x="15671" y="15448"/>
                  </a:moveTo>
                  <a:cubicBezTo>
                    <a:pt x="15611" y="15448"/>
                    <a:pt x="15548" y="15464"/>
                    <a:pt x="15476" y="15507"/>
                  </a:cubicBezTo>
                  <a:cubicBezTo>
                    <a:pt x="15407" y="15553"/>
                    <a:pt x="15339" y="15621"/>
                    <a:pt x="15316" y="15735"/>
                  </a:cubicBezTo>
                  <a:cubicBezTo>
                    <a:pt x="15293" y="15827"/>
                    <a:pt x="15293" y="15918"/>
                    <a:pt x="15362" y="16009"/>
                  </a:cubicBezTo>
                  <a:cubicBezTo>
                    <a:pt x="15407" y="16101"/>
                    <a:pt x="15476" y="16146"/>
                    <a:pt x="15567" y="16192"/>
                  </a:cubicBezTo>
                  <a:cubicBezTo>
                    <a:pt x="15598" y="16198"/>
                    <a:pt x="15627" y="16201"/>
                    <a:pt x="15654" y="16201"/>
                  </a:cubicBezTo>
                  <a:cubicBezTo>
                    <a:pt x="15730" y="16201"/>
                    <a:pt x="15797" y="16180"/>
                    <a:pt x="15864" y="16146"/>
                  </a:cubicBezTo>
                  <a:cubicBezTo>
                    <a:pt x="15955" y="16078"/>
                    <a:pt x="16024" y="16032"/>
                    <a:pt x="16024" y="15918"/>
                  </a:cubicBezTo>
                  <a:cubicBezTo>
                    <a:pt x="16069" y="15827"/>
                    <a:pt x="16046" y="15735"/>
                    <a:pt x="16001" y="15644"/>
                  </a:cubicBezTo>
                  <a:cubicBezTo>
                    <a:pt x="15955" y="15553"/>
                    <a:pt x="15887" y="15484"/>
                    <a:pt x="15773" y="15461"/>
                  </a:cubicBezTo>
                  <a:cubicBezTo>
                    <a:pt x="15739" y="15453"/>
                    <a:pt x="15706" y="15448"/>
                    <a:pt x="15671" y="15448"/>
                  </a:cubicBezTo>
                  <a:close/>
                  <a:moveTo>
                    <a:pt x="2089" y="15724"/>
                  </a:moveTo>
                  <a:cubicBezTo>
                    <a:pt x="2056" y="15724"/>
                    <a:pt x="2021" y="15728"/>
                    <a:pt x="1986" y="15735"/>
                  </a:cubicBezTo>
                  <a:cubicBezTo>
                    <a:pt x="1940" y="15735"/>
                    <a:pt x="1918" y="15758"/>
                    <a:pt x="1963" y="15804"/>
                  </a:cubicBezTo>
                  <a:cubicBezTo>
                    <a:pt x="2032" y="15918"/>
                    <a:pt x="2123" y="16032"/>
                    <a:pt x="2214" y="16146"/>
                  </a:cubicBezTo>
                  <a:cubicBezTo>
                    <a:pt x="2237" y="16169"/>
                    <a:pt x="2283" y="16192"/>
                    <a:pt x="2328" y="16238"/>
                  </a:cubicBezTo>
                  <a:cubicBezTo>
                    <a:pt x="2328" y="16192"/>
                    <a:pt x="2351" y="16146"/>
                    <a:pt x="2351" y="16146"/>
                  </a:cubicBezTo>
                  <a:cubicBezTo>
                    <a:pt x="2374" y="16078"/>
                    <a:pt x="2397" y="16032"/>
                    <a:pt x="2397" y="16009"/>
                  </a:cubicBezTo>
                  <a:cubicBezTo>
                    <a:pt x="2397" y="15986"/>
                    <a:pt x="2397" y="15986"/>
                    <a:pt x="2397" y="15964"/>
                  </a:cubicBezTo>
                  <a:cubicBezTo>
                    <a:pt x="2378" y="15812"/>
                    <a:pt x="2249" y="15724"/>
                    <a:pt x="2089" y="15724"/>
                  </a:cubicBezTo>
                  <a:close/>
                  <a:moveTo>
                    <a:pt x="4199" y="15717"/>
                  </a:moveTo>
                  <a:cubicBezTo>
                    <a:pt x="4055" y="15717"/>
                    <a:pt x="3895" y="15833"/>
                    <a:pt x="3858" y="15964"/>
                  </a:cubicBezTo>
                  <a:cubicBezTo>
                    <a:pt x="3812" y="16101"/>
                    <a:pt x="3926" y="16329"/>
                    <a:pt x="4086" y="16374"/>
                  </a:cubicBezTo>
                  <a:cubicBezTo>
                    <a:pt x="4107" y="16381"/>
                    <a:pt x="4130" y="16383"/>
                    <a:pt x="4153" y="16383"/>
                  </a:cubicBezTo>
                  <a:cubicBezTo>
                    <a:pt x="4304" y="16383"/>
                    <a:pt x="4480" y="16265"/>
                    <a:pt x="4520" y="16146"/>
                  </a:cubicBezTo>
                  <a:cubicBezTo>
                    <a:pt x="4542" y="15986"/>
                    <a:pt x="4428" y="15781"/>
                    <a:pt x="4291" y="15735"/>
                  </a:cubicBezTo>
                  <a:cubicBezTo>
                    <a:pt x="4262" y="15723"/>
                    <a:pt x="4231" y="15717"/>
                    <a:pt x="4199" y="15717"/>
                  </a:cubicBezTo>
                  <a:close/>
                  <a:moveTo>
                    <a:pt x="6310" y="15771"/>
                  </a:moveTo>
                  <a:cubicBezTo>
                    <a:pt x="6157" y="15771"/>
                    <a:pt x="6019" y="15877"/>
                    <a:pt x="5980" y="16032"/>
                  </a:cubicBezTo>
                  <a:cubicBezTo>
                    <a:pt x="5958" y="16238"/>
                    <a:pt x="6072" y="16397"/>
                    <a:pt x="6254" y="16443"/>
                  </a:cubicBezTo>
                  <a:cubicBezTo>
                    <a:pt x="6268" y="16445"/>
                    <a:pt x="6282" y="16446"/>
                    <a:pt x="6296" y="16446"/>
                  </a:cubicBezTo>
                  <a:cubicBezTo>
                    <a:pt x="6444" y="16446"/>
                    <a:pt x="6601" y="16338"/>
                    <a:pt x="6642" y="16192"/>
                  </a:cubicBezTo>
                  <a:cubicBezTo>
                    <a:pt x="6688" y="16009"/>
                    <a:pt x="6574" y="15827"/>
                    <a:pt x="6391" y="15781"/>
                  </a:cubicBezTo>
                  <a:cubicBezTo>
                    <a:pt x="6364" y="15774"/>
                    <a:pt x="6337" y="15771"/>
                    <a:pt x="6310" y="15771"/>
                  </a:cubicBezTo>
                  <a:close/>
                  <a:moveTo>
                    <a:pt x="8395" y="15779"/>
                  </a:moveTo>
                  <a:cubicBezTo>
                    <a:pt x="8348" y="15779"/>
                    <a:pt x="8305" y="15798"/>
                    <a:pt x="8263" y="15827"/>
                  </a:cubicBezTo>
                  <a:cubicBezTo>
                    <a:pt x="8172" y="15872"/>
                    <a:pt x="8126" y="15941"/>
                    <a:pt x="8103" y="16032"/>
                  </a:cubicBezTo>
                  <a:cubicBezTo>
                    <a:pt x="8058" y="16238"/>
                    <a:pt x="8149" y="16397"/>
                    <a:pt x="8354" y="16443"/>
                  </a:cubicBezTo>
                  <a:cubicBezTo>
                    <a:pt x="8395" y="16456"/>
                    <a:pt x="8433" y="16463"/>
                    <a:pt x="8468" y="16463"/>
                  </a:cubicBezTo>
                  <a:cubicBezTo>
                    <a:pt x="8611" y="16463"/>
                    <a:pt x="8710" y="16357"/>
                    <a:pt x="8765" y="16192"/>
                  </a:cubicBezTo>
                  <a:cubicBezTo>
                    <a:pt x="8811" y="16009"/>
                    <a:pt x="8720" y="15850"/>
                    <a:pt x="8491" y="15804"/>
                  </a:cubicBezTo>
                  <a:cubicBezTo>
                    <a:pt x="8456" y="15786"/>
                    <a:pt x="8425" y="15779"/>
                    <a:pt x="8395" y="15779"/>
                  </a:cubicBezTo>
                  <a:close/>
                  <a:moveTo>
                    <a:pt x="10575" y="15788"/>
                  </a:moveTo>
                  <a:cubicBezTo>
                    <a:pt x="10423" y="15788"/>
                    <a:pt x="10241" y="15921"/>
                    <a:pt x="10203" y="16055"/>
                  </a:cubicBezTo>
                  <a:cubicBezTo>
                    <a:pt x="10180" y="16146"/>
                    <a:pt x="10203" y="16260"/>
                    <a:pt x="10249" y="16329"/>
                  </a:cubicBezTo>
                  <a:cubicBezTo>
                    <a:pt x="10294" y="16397"/>
                    <a:pt x="10363" y="16466"/>
                    <a:pt x="10477" y="16511"/>
                  </a:cubicBezTo>
                  <a:cubicBezTo>
                    <a:pt x="10498" y="16517"/>
                    <a:pt x="10521" y="16520"/>
                    <a:pt x="10544" y="16520"/>
                  </a:cubicBezTo>
                  <a:cubicBezTo>
                    <a:pt x="10699" y="16520"/>
                    <a:pt x="10894" y="16396"/>
                    <a:pt x="10934" y="16238"/>
                  </a:cubicBezTo>
                  <a:cubicBezTo>
                    <a:pt x="10956" y="16146"/>
                    <a:pt x="10934" y="16055"/>
                    <a:pt x="10888" y="15964"/>
                  </a:cubicBezTo>
                  <a:cubicBezTo>
                    <a:pt x="10842" y="15895"/>
                    <a:pt x="10774" y="15827"/>
                    <a:pt x="10660" y="15804"/>
                  </a:cubicBezTo>
                  <a:cubicBezTo>
                    <a:pt x="10634" y="15793"/>
                    <a:pt x="10605" y="15788"/>
                    <a:pt x="10575" y="15788"/>
                  </a:cubicBezTo>
                  <a:close/>
                  <a:moveTo>
                    <a:pt x="12666" y="15838"/>
                  </a:moveTo>
                  <a:cubicBezTo>
                    <a:pt x="12511" y="15838"/>
                    <a:pt x="12360" y="15930"/>
                    <a:pt x="12303" y="16101"/>
                  </a:cubicBezTo>
                  <a:cubicBezTo>
                    <a:pt x="12257" y="16283"/>
                    <a:pt x="12394" y="16511"/>
                    <a:pt x="12577" y="16557"/>
                  </a:cubicBezTo>
                  <a:cubicBezTo>
                    <a:pt x="12604" y="16564"/>
                    <a:pt x="12632" y="16567"/>
                    <a:pt x="12660" y="16567"/>
                  </a:cubicBezTo>
                  <a:cubicBezTo>
                    <a:pt x="12818" y="16567"/>
                    <a:pt x="12975" y="16461"/>
                    <a:pt x="13034" y="16306"/>
                  </a:cubicBezTo>
                  <a:cubicBezTo>
                    <a:pt x="13079" y="16101"/>
                    <a:pt x="12942" y="15895"/>
                    <a:pt x="12760" y="15850"/>
                  </a:cubicBezTo>
                  <a:cubicBezTo>
                    <a:pt x="12729" y="15842"/>
                    <a:pt x="12697" y="15838"/>
                    <a:pt x="12666" y="15838"/>
                  </a:cubicBezTo>
                  <a:close/>
                  <a:moveTo>
                    <a:pt x="14801" y="15847"/>
                  </a:moveTo>
                  <a:cubicBezTo>
                    <a:pt x="14744" y="15847"/>
                    <a:pt x="14688" y="15867"/>
                    <a:pt x="14631" y="15895"/>
                  </a:cubicBezTo>
                  <a:cubicBezTo>
                    <a:pt x="14540" y="15964"/>
                    <a:pt x="14472" y="16009"/>
                    <a:pt x="14449" y="16123"/>
                  </a:cubicBezTo>
                  <a:cubicBezTo>
                    <a:pt x="14426" y="16238"/>
                    <a:pt x="14426" y="16329"/>
                    <a:pt x="14494" y="16420"/>
                  </a:cubicBezTo>
                  <a:cubicBezTo>
                    <a:pt x="14540" y="16511"/>
                    <a:pt x="14608" y="16557"/>
                    <a:pt x="14723" y="16580"/>
                  </a:cubicBezTo>
                  <a:cubicBezTo>
                    <a:pt x="14760" y="16589"/>
                    <a:pt x="14798" y="16595"/>
                    <a:pt x="14836" y="16595"/>
                  </a:cubicBezTo>
                  <a:cubicBezTo>
                    <a:pt x="14890" y="16595"/>
                    <a:pt x="14943" y="16584"/>
                    <a:pt x="14996" y="16557"/>
                  </a:cubicBezTo>
                  <a:cubicBezTo>
                    <a:pt x="15088" y="16489"/>
                    <a:pt x="15133" y="16443"/>
                    <a:pt x="15179" y="16329"/>
                  </a:cubicBezTo>
                  <a:cubicBezTo>
                    <a:pt x="15202" y="16215"/>
                    <a:pt x="15179" y="16123"/>
                    <a:pt x="15133" y="16032"/>
                  </a:cubicBezTo>
                  <a:cubicBezTo>
                    <a:pt x="15065" y="15941"/>
                    <a:pt x="15019" y="15872"/>
                    <a:pt x="14905" y="15872"/>
                  </a:cubicBezTo>
                  <a:cubicBezTo>
                    <a:pt x="14870" y="15855"/>
                    <a:pt x="14835" y="15847"/>
                    <a:pt x="14801" y="15847"/>
                  </a:cubicBezTo>
                  <a:close/>
                  <a:moveTo>
                    <a:pt x="16903" y="15853"/>
                  </a:moveTo>
                  <a:cubicBezTo>
                    <a:pt x="16839" y="15853"/>
                    <a:pt x="16780" y="15886"/>
                    <a:pt x="16731" y="15918"/>
                  </a:cubicBezTo>
                  <a:cubicBezTo>
                    <a:pt x="16640" y="15964"/>
                    <a:pt x="16571" y="16032"/>
                    <a:pt x="16571" y="16123"/>
                  </a:cubicBezTo>
                  <a:cubicBezTo>
                    <a:pt x="16571" y="16146"/>
                    <a:pt x="16571" y="16169"/>
                    <a:pt x="16549" y="16192"/>
                  </a:cubicBezTo>
                  <a:cubicBezTo>
                    <a:pt x="16503" y="16260"/>
                    <a:pt x="16549" y="16352"/>
                    <a:pt x="16571" y="16420"/>
                  </a:cubicBezTo>
                  <a:cubicBezTo>
                    <a:pt x="16594" y="16466"/>
                    <a:pt x="16640" y="16534"/>
                    <a:pt x="16686" y="16557"/>
                  </a:cubicBezTo>
                  <a:cubicBezTo>
                    <a:pt x="16777" y="16603"/>
                    <a:pt x="16868" y="16626"/>
                    <a:pt x="16959" y="16626"/>
                  </a:cubicBezTo>
                  <a:cubicBezTo>
                    <a:pt x="16972" y="16632"/>
                    <a:pt x="16986" y="16635"/>
                    <a:pt x="17000" y="16635"/>
                  </a:cubicBezTo>
                  <a:cubicBezTo>
                    <a:pt x="17039" y="16635"/>
                    <a:pt x="17080" y="16613"/>
                    <a:pt x="17096" y="16580"/>
                  </a:cubicBezTo>
                  <a:cubicBezTo>
                    <a:pt x="17165" y="16534"/>
                    <a:pt x="17256" y="16489"/>
                    <a:pt x="17256" y="16397"/>
                  </a:cubicBezTo>
                  <a:cubicBezTo>
                    <a:pt x="17279" y="16352"/>
                    <a:pt x="17279" y="16283"/>
                    <a:pt x="17302" y="16238"/>
                  </a:cubicBezTo>
                  <a:cubicBezTo>
                    <a:pt x="17302" y="16215"/>
                    <a:pt x="17302" y="16192"/>
                    <a:pt x="17302" y="16169"/>
                  </a:cubicBezTo>
                  <a:cubicBezTo>
                    <a:pt x="17256" y="16009"/>
                    <a:pt x="17165" y="15895"/>
                    <a:pt x="17028" y="15895"/>
                  </a:cubicBezTo>
                  <a:cubicBezTo>
                    <a:pt x="17005" y="15895"/>
                    <a:pt x="17005" y="15895"/>
                    <a:pt x="16982" y="15872"/>
                  </a:cubicBezTo>
                  <a:cubicBezTo>
                    <a:pt x="16956" y="15859"/>
                    <a:pt x="16929" y="15853"/>
                    <a:pt x="16903" y="15853"/>
                  </a:cubicBezTo>
                  <a:close/>
                  <a:moveTo>
                    <a:pt x="2671" y="16626"/>
                  </a:moveTo>
                  <a:cubicBezTo>
                    <a:pt x="2671" y="16626"/>
                    <a:pt x="2648" y="16626"/>
                    <a:pt x="2648" y="16648"/>
                  </a:cubicBezTo>
                  <a:cubicBezTo>
                    <a:pt x="2648" y="16648"/>
                    <a:pt x="2648" y="16648"/>
                    <a:pt x="2671" y="16671"/>
                  </a:cubicBezTo>
                  <a:cubicBezTo>
                    <a:pt x="2671" y="16648"/>
                    <a:pt x="2671" y="16648"/>
                    <a:pt x="2671" y="16648"/>
                  </a:cubicBezTo>
                  <a:cubicBezTo>
                    <a:pt x="2671" y="16648"/>
                    <a:pt x="2671" y="16648"/>
                    <a:pt x="2671" y="16626"/>
                  </a:cubicBezTo>
                  <a:close/>
                  <a:moveTo>
                    <a:pt x="2716" y="16671"/>
                  </a:moveTo>
                  <a:cubicBezTo>
                    <a:pt x="2716" y="16694"/>
                    <a:pt x="2716" y="16694"/>
                    <a:pt x="2716" y="16694"/>
                  </a:cubicBezTo>
                  <a:cubicBezTo>
                    <a:pt x="2716" y="16694"/>
                    <a:pt x="2716" y="16717"/>
                    <a:pt x="2716" y="16717"/>
                  </a:cubicBezTo>
                  <a:cubicBezTo>
                    <a:pt x="2716" y="16694"/>
                    <a:pt x="2739" y="16694"/>
                    <a:pt x="2739" y="16694"/>
                  </a:cubicBezTo>
                  <a:cubicBezTo>
                    <a:pt x="2739" y="16694"/>
                    <a:pt x="2739" y="16694"/>
                    <a:pt x="2716" y="16671"/>
                  </a:cubicBezTo>
                  <a:close/>
                  <a:moveTo>
                    <a:pt x="3359" y="16160"/>
                  </a:moveTo>
                  <a:cubicBezTo>
                    <a:pt x="3213" y="16160"/>
                    <a:pt x="3053" y="16282"/>
                    <a:pt x="3013" y="16420"/>
                  </a:cubicBezTo>
                  <a:cubicBezTo>
                    <a:pt x="2990" y="16580"/>
                    <a:pt x="3105" y="16785"/>
                    <a:pt x="3264" y="16808"/>
                  </a:cubicBezTo>
                  <a:cubicBezTo>
                    <a:pt x="3285" y="16814"/>
                    <a:pt x="3308" y="16817"/>
                    <a:pt x="3331" y="16817"/>
                  </a:cubicBezTo>
                  <a:cubicBezTo>
                    <a:pt x="3481" y="16817"/>
                    <a:pt x="3655" y="16696"/>
                    <a:pt x="3675" y="16557"/>
                  </a:cubicBezTo>
                  <a:cubicBezTo>
                    <a:pt x="3698" y="16397"/>
                    <a:pt x="3584" y="16192"/>
                    <a:pt x="3424" y="16169"/>
                  </a:cubicBezTo>
                  <a:cubicBezTo>
                    <a:pt x="3403" y="16163"/>
                    <a:pt x="3381" y="16160"/>
                    <a:pt x="3359" y="16160"/>
                  </a:cubicBezTo>
                  <a:close/>
                  <a:moveTo>
                    <a:pt x="5454" y="16180"/>
                  </a:moveTo>
                  <a:cubicBezTo>
                    <a:pt x="5306" y="16180"/>
                    <a:pt x="5174" y="16269"/>
                    <a:pt x="5136" y="16420"/>
                  </a:cubicBezTo>
                  <a:cubicBezTo>
                    <a:pt x="5090" y="16626"/>
                    <a:pt x="5182" y="16763"/>
                    <a:pt x="5364" y="16831"/>
                  </a:cubicBezTo>
                  <a:cubicBezTo>
                    <a:pt x="5401" y="16845"/>
                    <a:pt x="5437" y="16851"/>
                    <a:pt x="5473" y="16851"/>
                  </a:cubicBezTo>
                  <a:cubicBezTo>
                    <a:pt x="5614" y="16851"/>
                    <a:pt x="5739" y="16749"/>
                    <a:pt x="5775" y="16603"/>
                  </a:cubicBezTo>
                  <a:cubicBezTo>
                    <a:pt x="5821" y="16397"/>
                    <a:pt x="5707" y="16238"/>
                    <a:pt x="5547" y="16192"/>
                  </a:cubicBezTo>
                  <a:cubicBezTo>
                    <a:pt x="5515" y="16184"/>
                    <a:pt x="5484" y="16180"/>
                    <a:pt x="5454" y="16180"/>
                  </a:cubicBezTo>
                  <a:close/>
                  <a:moveTo>
                    <a:pt x="7555" y="16192"/>
                  </a:moveTo>
                  <a:cubicBezTo>
                    <a:pt x="7510" y="16192"/>
                    <a:pt x="7464" y="16203"/>
                    <a:pt x="7418" y="16238"/>
                  </a:cubicBezTo>
                  <a:cubicBezTo>
                    <a:pt x="7350" y="16283"/>
                    <a:pt x="7282" y="16352"/>
                    <a:pt x="7282" y="16443"/>
                  </a:cubicBezTo>
                  <a:cubicBezTo>
                    <a:pt x="7236" y="16534"/>
                    <a:pt x="7236" y="16626"/>
                    <a:pt x="7304" y="16717"/>
                  </a:cubicBezTo>
                  <a:cubicBezTo>
                    <a:pt x="7350" y="16785"/>
                    <a:pt x="7418" y="16831"/>
                    <a:pt x="7510" y="16854"/>
                  </a:cubicBezTo>
                  <a:cubicBezTo>
                    <a:pt x="7550" y="16863"/>
                    <a:pt x="7589" y="16867"/>
                    <a:pt x="7625" y="16867"/>
                  </a:cubicBezTo>
                  <a:cubicBezTo>
                    <a:pt x="7774" y="16867"/>
                    <a:pt x="7884" y="16791"/>
                    <a:pt x="7921" y="16626"/>
                  </a:cubicBezTo>
                  <a:cubicBezTo>
                    <a:pt x="7966" y="16420"/>
                    <a:pt x="7875" y="16260"/>
                    <a:pt x="7692" y="16215"/>
                  </a:cubicBezTo>
                  <a:cubicBezTo>
                    <a:pt x="7647" y="16203"/>
                    <a:pt x="7601" y="16192"/>
                    <a:pt x="7555" y="16192"/>
                  </a:cubicBezTo>
                  <a:close/>
                  <a:moveTo>
                    <a:pt x="9708" y="16219"/>
                  </a:moveTo>
                  <a:cubicBezTo>
                    <a:pt x="9638" y="16219"/>
                    <a:pt x="9567" y="16251"/>
                    <a:pt x="9518" y="16283"/>
                  </a:cubicBezTo>
                  <a:cubicBezTo>
                    <a:pt x="9450" y="16306"/>
                    <a:pt x="9359" y="16397"/>
                    <a:pt x="9336" y="16489"/>
                  </a:cubicBezTo>
                  <a:cubicBezTo>
                    <a:pt x="9336" y="16534"/>
                    <a:pt x="9336" y="16717"/>
                    <a:pt x="9381" y="16763"/>
                  </a:cubicBezTo>
                  <a:cubicBezTo>
                    <a:pt x="9450" y="16831"/>
                    <a:pt x="9518" y="16899"/>
                    <a:pt x="9587" y="16945"/>
                  </a:cubicBezTo>
                  <a:cubicBezTo>
                    <a:pt x="9617" y="16951"/>
                    <a:pt x="9646" y="16954"/>
                    <a:pt x="9674" y="16954"/>
                  </a:cubicBezTo>
                  <a:cubicBezTo>
                    <a:pt x="9750" y="16954"/>
                    <a:pt x="9817" y="16933"/>
                    <a:pt x="9884" y="16899"/>
                  </a:cubicBezTo>
                  <a:cubicBezTo>
                    <a:pt x="9952" y="16854"/>
                    <a:pt x="10021" y="16785"/>
                    <a:pt x="10043" y="16694"/>
                  </a:cubicBezTo>
                  <a:cubicBezTo>
                    <a:pt x="10066" y="16648"/>
                    <a:pt x="10043" y="16443"/>
                    <a:pt x="10021" y="16420"/>
                  </a:cubicBezTo>
                  <a:cubicBezTo>
                    <a:pt x="9952" y="16329"/>
                    <a:pt x="9884" y="16260"/>
                    <a:pt x="9792" y="16238"/>
                  </a:cubicBezTo>
                  <a:cubicBezTo>
                    <a:pt x="9766" y="16224"/>
                    <a:pt x="9737" y="16219"/>
                    <a:pt x="9708" y="16219"/>
                  </a:cubicBezTo>
                  <a:close/>
                  <a:moveTo>
                    <a:pt x="11823" y="16249"/>
                  </a:moveTo>
                  <a:cubicBezTo>
                    <a:pt x="11668" y="16249"/>
                    <a:pt x="11519" y="16344"/>
                    <a:pt x="11481" y="16534"/>
                  </a:cubicBezTo>
                  <a:cubicBezTo>
                    <a:pt x="11436" y="16717"/>
                    <a:pt x="11573" y="16945"/>
                    <a:pt x="11755" y="16968"/>
                  </a:cubicBezTo>
                  <a:cubicBezTo>
                    <a:pt x="11790" y="16976"/>
                    <a:pt x="11823" y="16979"/>
                    <a:pt x="11854" y="16979"/>
                  </a:cubicBezTo>
                  <a:cubicBezTo>
                    <a:pt x="12011" y="16979"/>
                    <a:pt x="12132" y="16884"/>
                    <a:pt x="12189" y="16694"/>
                  </a:cubicBezTo>
                  <a:cubicBezTo>
                    <a:pt x="12235" y="16489"/>
                    <a:pt x="12098" y="16283"/>
                    <a:pt x="11915" y="16260"/>
                  </a:cubicBezTo>
                  <a:cubicBezTo>
                    <a:pt x="11885" y="16253"/>
                    <a:pt x="11854" y="16249"/>
                    <a:pt x="11823" y="16249"/>
                  </a:cubicBezTo>
                  <a:close/>
                  <a:moveTo>
                    <a:pt x="13951" y="16251"/>
                  </a:moveTo>
                  <a:cubicBezTo>
                    <a:pt x="13876" y="16251"/>
                    <a:pt x="13814" y="16273"/>
                    <a:pt x="13764" y="16306"/>
                  </a:cubicBezTo>
                  <a:cubicBezTo>
                    <a:pt x="13650" y="16374"/>
                    <a:pt x="13604" y="16443"/>
                    <a:pt x="13581" y="16557"/>
                  </a:cubicBezTo>
                  <a:cubicBezTo>
                    <a:pt x="13536" y="16763"/>
                    <a:pt x="13650" y="16945"/>
                    <a:pt x="13878" y="16991"/>
                  </a:cubicBezTo>
                  <a:cubicBezTo>
                    <a:pt x="13905" y="17004"/>
                    <a:pt x="13930" y="17010"/>
                    <a:pt x="13954" y="17010"/>
                  </a:cubicBezTo>
                  <a:cubicBezTo>
                    <a:pt x="14011" y="17010"/>
                    <a:pt x="14065" y="16977"/>
                    <a:pt x="14129" y="16945"/>
                  </a:cubicBezTo>
                  <a:cubicBezTo>
                    <a:pt x="14220" y="16899"/>
                    <a:pt x="14289" y="16831"/>
                    <a:pt x="14312" y="16717"/>
                  </a:cubicBezTo>
                  <a:cubicBezTo>
                    <a:pt x="14335" y="16626"/>
                    <a:pt x="14312" y="16534"/>
                    <a:pt x="14266" y="16443"/>
                  </a:cubicBezTo>
                  <a:cubicBezTo>
                    <a:pt x="14220" y="16352"/>
                    <a:pt x="14129" y="16283"/>
                    <a:pt x="14038" y="16260"/>
                  </a:cubicBezTo>
                  <a:cubicBezTo>
                    <a:pt x="14007" y="16254"/>
                    <a:pt x="13978" y="16251"/>
                    <a:pt x="13951" y="16251"/>
                  </a:cubicBezTo>
                  <a:close/>
                  <a:moveTo>
                    <a:pt x="16046" y="16260"/>
                  </a:moveTo>
                  <a:cubicBezTo>
                    <a:pt x="16001" y="16260"/>
                    <a:pt x="15932" y="16283"/>
                    <a:pt x="15910" y="16306"/>
                  </a:cubicBezTo>
                  <a:cubicBezTo>
                    <a:pt x="15841" y="16374"/>
                    <a:pt x="15750" y="16397"/>
                    <a:pt x="15750" y="16511"/>
                  </a:cubicBezTo>
                  <a:cubicBezTo>
                    <a:pt x="15727" y="16557"/>
                    <a:pt x="15727" y="16603"/>
                    <a:pt x="15704" y="16671"/>
                  </a:cubicBezTo>
                  <a:cubicBezTo>
                    <a:pt x="15704" y="16694"/>
                    <a:pt x="15704" y="16717"/>
                    <a:pt x="15704" y="16740"/>
                  </a:cubicBezTo>
                  <a:cubicBezTo>
                    <a:pt x="15750" y="16877"/>
                    <a:pt x="15841" y="16991"/>
                    <a:pt x="15978" y="17014"/>
                  </a:cubicBezTo>
                  <a:cubicBezTo>
                    <a:pt x="16001" y="17014"/>
                    <a:pt x="16024" y="17014"/>
                    <a:pt x="16024" y="17036"/>
                  </a:cubicBezTo>
                  <a:cubicBezTo>
                    <a:pt x="16050" y="17050"/>
                    <a:pt x="16077" y="17055"/>
                    <a:pt x="16103" y="17055"/>
                  </a:cubicBezTo>
                  <a:cubicBezTo>
                    <a:pt x="16166" y="17055"/>
                    <a:pt x="16226" y="17023"/>
                    <a:pt x="16275" y="16991"/>
                  </a:cubicBezTo>
                  <a:cubicBezTo>
                    <a:pt x="16343" y="16945"/>
                    <a:pt x="16434" y="16899"/>
                    <a:pt x="16434" y="16785"/>
                  </a:cubicBezTo>
                  <a:cubicBezTo>
                    <a:pt x="16434" y="16763"/>
                    <a:pt x="16434" y="16740"/>
                    <a:pt x="16457" y="16717"/>
                  </a:cubicBezTo>
                  <a:cubicBezTo>
                    <a:pt x="16503" y="16648"/>
                    <a:pt x="16457" y="16557"/>
                    <a:pt x="16434" y="16489"/>
                  </a:cubicBezTo>
                  <a:cubicBezTo>
                    <a:pt x="16412" y="16443"/>
                    <a:pt x="16366" y="16374"/>
                    <a:pt x="16320" y="16352"/>
                  </a:cubicBezTo>
                  <a:cubicBezTo>
                    <a:pt x="16229" y="16306"/>
                    <a:pt x="16138" y="16283"/>
                    <a:pt x="16046" y="16260"/>
                  </a:cubicBezTo>
                  <a:close/>
                  <a:moveTo>
                    <a:pt x="4613" y="16576"/>
                  </a:moveTo>
                  <a:cubicBezTo>
                    <a:pt x="4459" y="16576"/>
                    <a:pt x="4329" y="16648"/>
                    <a:pt x="4269" y="16808"/>
                  </a:cubicBezTo>
                  <a:cubicBezTo>
                    <a:pt x="4200" y="16991"/>
                    <a:pt x="4314" y="17173"/>
                    <a:pt x="4497" y="17242"/>
                  </a:cubicBezTo>
                  <a:cubicBezTo>
                    <a:pt x="4524" y="17249"/>
                    <a:pt x="4551" y="17252"/>
                    <a:pt x="4578" y="17252"/>
                  </a:cubicBezTo>
                  <a:cubicBezTo>
                    <a:pt x="4731" y="17252"/>
                    <a:pt x="4869" y="17146"/>
                    <a:pt x="4908" y="16991"/>
                  </a:cubicBezTo>
                  <a:cubicBezTo>
                    <a:pt x="4953" y="16808"/>
                    <a:pt x="4839" y="16626"/>
                    <a:pt x="4679" y="16580"/>
                  </a:cubicBezTo>
                  <a:cubicBezTo>
                    <a:pt x="4657" y="16577"/>
                    <a:pt x="4635" y="16576"/>
                    <a:pt x="4613" y="16576"/>
                  </a:cubicBezTo>
                  <a:close/>
                  <a:moveTo>
                    <a:pt x="6696" y="16603"/>
                  </a:moveTo>
                  <a:cubicBezTo>
                    <a:pt x="6554" y="16603"/>
                    <a:pt x="6450" y="16694"/>
                    <a:pt x="6414" y="16854"/>
                  </a:cubicBezTo>
                  <a:cubicBezTo>
                    <a:pt x="6346" y="17059"/>
                    <a:pt x="6437" y="17219"/>
                    <a:pt x="6642" y="17265"/>
                  </a:cubicBezTo>
                  <a:cubicBezTo>
                    <a:pt x="6677" y="17272"/>
                    <a:pt x="6711" y="17276"/>
                    <a:pt x="6742" y="17276"/>
                  </a:cubicBezTo>
                  <a:cubicBezTo>
                    <a:pt x="6899" y="17276"/>
                    <a:pt x="7015" y="17184"/>
                    <a:pt x="7053" y="17014"/>
                  </a:cubicBezTo>
                  <a:cubicBezTo>
                    <a:pt x="7099" y="16831"/>
                    <a:pt x="7008" y="16671"/>
                    <a:pt x="6825" y="16626"/>
                  </a:cubicBezTo>
                  <a:cubicBezTo>
                    <a:pt x="6780" y="16610"/>
                    <a:pt x="6736" y="16603"/>
                    <a:pt x="6696" y="16603"/>
                  </a:cubicBezTo>
                  <a:close/>
                  <a:moveTo>
                    <a:pt x="8820" y="16642"/>
                  </a:moveTo>
                  <a:cubicBezTo>
                    <a:pt x="8808" y="16642"/>
                    <a:pt x="8798" y="16644"/>
                    <a:pt x="8788" y="16648"/>
                  </a:cubicBezTo>
                  <a:cubicBezTo>
                    <a:pt x="8720" y="16671"/>
                    <a:pt x="8674" y="16694"/>
                    <a:pt x="8605" y="16740"/>
                  </a:cubicBezTo>
                  <a:cubicBezTo>
                    <a:pt x="8560" y="16785"/>
                    <a:pt x="8583" y="16877"/>
                    <a:pt x="8514" y="16899"/>
                  </a:cubicBezTo>
                  <a:cubicBezTo>
                    <a:pt x="8514" y="16991"/>
                    <a:pt x="8491" y="17082"/>
                    <a:pt x="8537" y="17173"/>
                  </a:cubicBezTo>
                  <a:cubicBezTo>
                    <a:pt x="8583" y="17265"/>
                    <a:pt x="8697" y="17310"/>
                    <a:pt x="8765" y="17333"/>
                  </a:cubicBezTo>
                  <a:cubicBezTo>
                    <a:pt x="8834" y="17356"/>
                    <a:pt x="8879" y="17356"/>
                    <a:pt x="8925" y="17356"/>
                  </a:cubicBezTo>
                  <a:cubicBezTo>
                    <a:pt x="8971" y="17356"/>
                    <a:pt x="9016" y="17333"/>
                    <a:pt x="9039" y="17310"/>
                  </a:cubicBezTo>
                  <a:cubicBezTo>
                    <a:pt x="9085" y="17287"/>
                    <a:pt x="9108" y="17265"/>
                    <a:pt x="9130" y="17242"/>
                  </a:cubicBezTo>
                  <a:cubicBezTo>
                    <a:pt x="9176" y="17196"/>
                    <a:pt x="9153" y="17128"/>
                    <a:pt x="9222" y="17105"/>
                  </a:cubicBezTo>
                  <a:cubicBezTo>
                    <a:pt x="9199" y="17014"/>
                    <a:pt x="9222" y="16899"/>
                    <a:pt x="9176" y="16831"/>
                  </a:cubicBezTo>
                  <a:cubicBezTo>
                    <a:pt x="9130" y="16740"/>
                    <a:pt x="9039" y="16694"/>
                    <a:pt x="8948" y="16648"/>
                  </a:cubicBezTo>
                  <a:cubicBezTo>
                    <a:pt x="8938" y="16653"/>
                    <a:pt x="8927" y="16655"/>
                    <a:pt x="8916" y="16655"/>
                  </a:cubicBezTo>
                  <a:cubicBezTo>
                    <a:pt x="8885" y="16655"/>
                    <a:pt x="8850" y="16642"/>
                    <a:pt x="8820" y="16642"/>
                  </a:cubicBezTo>
                  <a:close/>
                  <a:moveTo>
                    <a:pt x="10968" y="16640"/>
                  </a:moveTo>
                  <a:cubicBezTo>
                    <a:pt x="10792" y="16640"/>
                    <a:pt x="10634" y="16766"/>
                    <a:pt x="10614" y="16945"/>
                  </a:cubicBezTo>
                  <a:cubicBezTo>
                    <a:pt x="10591" y="17128"/>
                    <a:pt x="10660" y="17310"/>
                    <a:pt x="10888" y="17379"/>
                  </a:cubicBezTo>
                  <a:cubicBezTo>
                    <a:pt x="10915" y="17385"/>
                    <a:pt x="10941" y="17388"/>
                    <a:pt x="10968" y="17388"/>
                  </a:cubicBezTo>
                  <a:cubicBezTo>
                    <a:pt x="11144" y="17388"/>
                    <a:pt x="11302" y="17261"/>
                    <a:pt x="11322" y="17082"/>
                  </a:cubicBezTo>
                  <a:cubicBezTo>
                    <a:pt x="11367" y="16899"/>
                    <a:pt x="11276" y="16717"/>
                    <a:pt x="11048" y="16648"/>
                  </a:cubicBezTo>
                  <a:cubicBezTo>
                    <a:pt x="11021" y="16642"/>
                    <a:pt x="10994" y="16640"/>
                    <a:pt x="10968" y="16640"/>
                  </a:cubicBezTo>
                  <a:close/>
                  <a:moveTo>
                    <a:pt x="13096" y="16674"/>
                  </a:moveTo>
                  <a:cubicBezTo>
                    <a:pt x="12936" y="16674"/>
                    <a:pt x="12796" y="16780"/>
                    <a:pt x="12760" y="16945"/>
                  </a:cubicBezTo>
                  <a:cubicBezTo>
                    <a:pt x="12737" y="17036"/>
                    <a:pt x="12737" y="17128"/>
                    <a:pt x="12782" y="17219"/>
                  </a:cubicBezTo>
                  <a:cubicBezTo>
                    <a:pt x="12851" y="17310"/>
                    <a:pt x="12919" y="17379"/>
                    <a:pt x="13011" y="17402"/>
                  </a:cubicBezTo>
                  <a:cubicBezTo>
                    <a:pt x="13041" y="17408"/>
                    <a:pt x="13072" y="17412"/>
                    <a:pt x="13102" y="17412"/>
                  </a:cubicBezTo>
                  <a:cubicBezTo>
                    <a:pt x="13274" y="17412"/>
                    <a:pt x="13428" y="17306"/>
                    <a:pt x="13467" y="17151"/>
                  </a:cubicBezTo>
                  <a:cubicBezTo>
                    <a:pt x="13490" y="17036"/>
                    <a:pt x="13490" y="16945"/>
                    <a:pt x="13422" y="16854"/>
                  </a:cubicBezTo>
                  <a:cubicBezTo>
                    <a:pt x="13376" y="16763"/>
                    <a:pt x="13330" y="16694"/>
                    <a:pt x="13216" y="16694"/>
                  </a:cubicBezTo>
                  <a:cubicBezTo>
                    <a:pt x="13176" y="16681"/>
                    <a:pt x="13135" y="16674"/>
                    <a:pt x="13096" y="16674"/>
                  </a:cubicBezTo>
                  <a:close/>
                  <a:moveTo>
                    <a:pt x="15205" y="16702"/>
                  </a:moveTo>
                  <a:cubicBezTo>
                    <a:pt x="15136" y="16702"/>
                    <a:pt x="15071" y="16745"/>
                    <a:pt x="15019" y="16763"/>
                  </a:cubicBezTo>
                  <a:cubicBezTo>
                    <a:pt x="14974" y="16785"/>
                    <a:pt x="14905" y="16808"/>
                    <a:pt x="14905" y="16854"/>
                  </a:cubicBezTo>
                  <a:cubicBezTo>
                    <a:pt x="14860" y="16991"/>
                    <a:pt x="14791" y="17128"/>
                    <a:pt x="14882" y="17287"/>
                  </a:cubicBezTo>
                  <a:cubicBezTo>
                    <a:pt x="14905" y="17356"/>
                    <a:pt x="14951" y="17424"/>
                    <a:pt x="15065" y="17447"/>
                  </a:cubicBezTo>
                  <a:cubicBezTo>
                    <a:pt x="15111" y="17447"/>
                    <a:pt x="15179" y="17470"/>
                    <a:pt x="15225" y="17470"/>
                  </a:cubicBezTo>
                  <a:cubicBezTo>
                    <a:pt x="15240" y="17470"/>
                    <a:pt x="15255" y="17480"/>
                    <a:pt x="15270" y="17480"/>
                  </a:cubicBezTo>
                  <a:cubicBezTo>
                    <a:pt x="15278" y="17480"/>
                    <a:pt x="15286" y="17478"/>
                    <a:pt x="15293" y="17470"/>
                  </a:cubicBezTo>
                  <a:cubicBezTo>
                    <a:pt x="15453" y="17424"/>
                    <a:pt x="15567" y="17356"/>
                    <a:pt x="15567" y="17196"/>
                  </a:cubicBezTo>
                  <a:cubicBezTo>
                    <a:pt x="15567" y="17173"/>
                    <a:pt x="15567" y="17173"/>
                    <a:pt x="15567" y="17151"/>
                  </a:cubicBezTo>
                  <a:cubicBezTo>
                    <a:pt x="15636" y="17059"/>
                    <a:pt x="15590" y="16968"/>
                    <a:pt x="15544" y="16899"/>
                  </a:cubicBezTo>
                  <a:cubicBezTo>
                    <a:pt x="15499" y="16808"/>
                    <a:pt x="15430" y="16740"/>
                    <a:pt x="15316" y="16740"/>
                  </a:cubicBezTo>
                  <a:cubicBezTo>
                    <a:pt x="15293" y="16740"/>
                    <a:pt x="15270" y="16740"/>
                    <a:pt x="15270" y="16717"/>
                  </a:cubicBezTo>
                  <a:cubicBezTo>
                    <a:pt x="15248" y="16706"/>
                    <a:pt x="15226" y="16702"/>
                    <a:pt x="15205" y="16702"/>
                  </a:cubicBezTo>
                  <a:close/>
                  <a:moveTo>
                    <a:pt x="16588" y="17130"/>
                  </a:moveTo>
                  <a:cubicBezTo>
                    <a:pt x="16566" y="17130"/>
                    <a:pt x="16541" y="17151"/>
                    <a:pt x="16526" y="17151"/>
                  </a:cubicBezTo>
                  <a:cubicBezTo>
                    <a:pt x="16497" y="17141"/>
                    <a:pt x="16469" y="17136"/>
                    <a:pt x="16441" y="17136"/>
                  </a:cubicBezTo>
                  <a:cubicBezTo>
                    <a:pt x="16401" y="17136"/>
                    <a:pt x="16360" y="17147"/>
                    <a:pt x="16320" y="17173"/>
                  </a:cubicBezTo>
                  <a:cubicBezTo>
                    <a:pt x="16183" y="17242"/>
                    <a:pt x="16092" y="17402"/>
                    <a:pt x="16092" y="17584"/>
                  </a:cubicBezTo>
                  <a:cubicBezTo>
                    <a:pt x="16092" y="17584"/>
                    <a:pt x="16115" y="17584"/>
                    <a:pt x="16115" y="17607"/>
                  </a:cubicBezTo>
                  <a:cubicBezTo>
                    <a:pt x="16138" y="17607"/>
                    <a:pt x="16161" y="17584"/>
                    <a:pt x="16183" y="17584"/>
                  </a:cubicBezTo>
                  <a:cubicBezTo>
                    <a:pt x="16320" y="17470"/>
                    <a:pt x="16434" y="17356"/>
                    <a:pt x="16571" y="17242"/>
                  </a:cubicBezTo>
                  <a:cubicBezTo>
                    <a:pt x="16594" y="17219"/>
                    <a:pt x="16617" y="17173"/>
                    <a:pt x="16617" y="17151"/>
                  </a:cubicBezTo>
                  <a:cubicBezTo>
                    <a:pt x="16609" y="17135"/>
                    <a:pt x="16599" y="17130"/>
                    <a:pt x="16588" y="17130"/>
                  </a:cubicBezTo>
                  <a:close/>
                  <a:moveTo>
                    <a:pt x="3746" y="16986"/>
                  </a:moveTo>
                  <a:cubicBezTo>
                    <a:pt x="3605" y="16986"/>
                    <a:pt x="3468" y="17081"/>
                    <a:pt x="3424" y="17242"/>
                  </a:cubicBezTo>
                  <a:cubicBezTo>
                    <a:pt x="3401" y="17333"/>
                    <a:pt x="3424" y="17379"/>
                    <a:pt x="3493" y="17424"/>
                  </a:cubicBezTo>
                  <a:cubicBezTo>
                    <a:pt x="3561" y="17493"/>
                    <a:pt x="3652" y="17561"/>
                    <a:pt x="3744" y="17630"/>
                  </a:cubicBezTo>
                  <a:cubicBezTo>
                    <a:pt x="3744" y="17653"/>
                    <a:pt x="3766" y="17653"/>
                    <a:pt x="3789" y="17653"/>
                  </a:cubicBezTo>
                  <a:cubicBezTo>
                    <a:pt x="3926" y="17630"/>
                    <a:pt x="3926" y="17630"/>
                    <a:pt x="4018" y="17516"/>
                  </a:cubicBezTo>
                  <a:cubicBezTo>
                    <a:pt x="4132" y="17379"/>
                    <a:pt x="4109" y="17196"/>
                    <a:pt x="3972" y="17082"/>
                  </a:cubicBezTo>
                  <a:cubicBezTo>
                    <a:pt x="3906" y="17016"/>
                    <a:pt x="3825" y="16986"/>
                    <a:pt x="3746" y="16986"/>
                  </a:cubicBezTo>
                  <a:close/>
                  <a:moveTo>
                    <a:pt x="5809" y="17037"/>
                  </a:moveTo>
                  <a:cubicBezTo>
                    <a:pt x="5672" y="17037"/>
                    <a:pt x="5577" y="17128"/>
                    <a:pt x="5524" y="17287"/>
                  </a:cubicBezTo>
                  <a:cubicBezTo>
                    <a:pt x="5478" y="17493"/>
                    <a:pt x="5570" y="17653"/>
                    <a:pt x="5775" y="17698"/>
                  </a:cubicBezTo>
                  <a:cubicBezTo>
                    <a:pt x="5810" y="17706"/>
                    <a:pt x="5844" y="17710"/>
                    <a:pt x="5876" y="17710"/>
                  </a:cubicBezTo>
                  <a:cubicBezTo>
                    <a:pt x="6032" y="17710"/>
                    <a:pt x="6148" y="17621"/>
                    <a:pt x="6186" y="17470"/>
                  </a:cubicBezTo>
                  <a:cubicBezTo>
                    <a:pt x="6232" y="17265"/>
                    <a:pt x="6140" y="17105"/>
                    <a:pt x="5935" y="17059"/>
                  </a:cubicBezTo>
                  <a:cubicBezTo>
                    <a:pt x="5889" y="17044"/>
                    <a:pt x="5847" y="17037"/>
                    <a:pt x="5809" y="17037"/>
                  </a:cubicBezTo>
                  <a:close/>
                  <a:moveTo>
                    <a:pt x="8103" y="17036"/>
                  </a:moveTo>
                  <a:cubicBezTo>
                    <a:pt x="8012" y="17059"/>
                    <a:pt x="7921" y="17036"/>
                    <a:pt x="7829" y="17082"/>
                  </a:cubicBezTo>
                  <a:cubicBezTo>
                    <a:pt x="7738" y="17128"/>
                    <a:pt x="7692" y="17219"/>
                    <a:pt x="7647" y="17310"/>
                  </a:cubicBezTo>
                  <a:cubicBezTo>
                    <a:pt x="7670" y="17356"/>
                    <a:pt x="7624" y="17424"/>
                    <a:pt x="7647" y="17470"/>
                  </a:cubicBezTo>
                  <a:cubicBezTo>
                    <a:pt x="7670" y="17539"/>
                    <a:pt x="7692" y="17584"/>
                    <a:pt x="7738" y="17653"/>
                  </a:cubicBezTo>
                  <a:cubicBezTo>
                    <a:pt x="7784" y="17721"/>
                    <a:pt x="7875" y="17676"/>
                    <a:pt x="7898" y="17744"/>
                  </a:cubicBezTo>
                  <a:cubicBezTo>
                    <a:pt x="7943" y="17744"/>
                    <a:pt x="7989" y="17750"/>
                    <a:pt x="8035" y="17750"/>
                  </a:cubicBezTo>
                  <a:cubicBezTo>
                    <a:pt x="8080" y="17750"/>
                    <a:pt x="8126" y="17744"/>
                    <a:pt x="8172" y="17721"/>
                  </a:cubicBezTo>
                  <a:cubicBezTo>
                    <a:pt x="8263" y="17676"/>
                    <a:pt x="8309" y="17584"/>
                    <a:pt x="8331" y="17516"/>
                  </a:cubicBezTo>
                  <a:cubicBezTo>
                    <a:pt x="8354" y="17447"/>
                    <a:pt x="8354" y="17379"/>
                    <a:pt x="8354" y="17333"/>
                  </a:cubicBezTo>
                  <a:cubicBezTo>
                    <a:pt x="8354" y="17287"/>
                    <a:pt x="8331" y="17265"/>
                    <a:pt x="8309" y="17219"/>
                  </a:cubicBezTo>
                  <a:cubicBezTo>
                    <a:pt x="8286" y="17173"/>
                    <a:pt x="8263" y="17151"/>
                    <a:pt x="8240" y="17128"/>
                  </a:cubicBezTo>
                  <a:cubicBezTo>
                    <a:pt x="8195" y="17082"/>
                    <a:pt x="8126" y="17105"/>
                    <a:pt x="8103" y="17036"/>
                  </a:cubicBezTo>
                  <a:close/>
                  <a:moveTo>
                    <a:pt x="10106" y="17049"/>
                  </a:moveTo>
                  <a:cubicBezTo>
                    <a:pt x="9929" y="17049"/>
                    <a:pt x="9805" y="17155"/>
                    <a:pt x="9747" y="17310"/>
                  </a:cubicBezTo>
                  <a:cubicBezTo>
                    <a:pt x="9701" y="17493"/>
                    <a:pt x="9815" y="17721"/>
                    <a:pt x="10021" y="17767"/>
                  </a:cubicBezTo>
                  <a:cubicBezTo>
                    <a:pt x="10051" y="17774"/>
                    <a:pt x="10081" y="17777"/>
                    <a:pt x="10109" y="17777"/>
                  </a:cubicBezTo>
                  <a:cubicBezTo>
                    <a:pt x="10272" y="17777"/>
                    <a:pt x="10396" y="17671"/>
                    <a:pt x="10454" y="17516"/>
                  </a:cubicBezTo>
                  <a:cubicBezTo>
                    <a:pt x="10523" y="17333"/>
                    <a:pt x="10409" y="17105"/>
                    <a:pt x="10203" y="17059"/>
                  </a:cubicBezTo>
                  <a:cubicBezTo>
                    <a:pt x="10169" y="17052"/>
                    <a:pt x="10137" y="17049"/>
                    <a:pt x="10106" y="17049"/>
                  </a:cubicBezTo>
                  <a:close/>
                  <a:moveTo>
                    <a:pt x="12246" y="17063"/>
                  </a:moveTo>
                  <a:cubicBezTo>
                    <a:pt x="12181" y="17063"/>
                    <a:pt x="12117" y="17095"/>
                    <a:pt x="12052" y="17128"/>
                  </a:cubicBezTo>
                  <a:cubicBezTo>
                    <a:pt x="11961" y="17173"/>
                    <a:pt x="11915" y="17242"/>
                    <a:pt x="11892" y="17356"/>
                  </a:cubicBezTo>
                  <a:cubicBezTo>
                    <a:pt x="11847" y="17561"/>
                    <a:pt x="11938" y="17744"/>
                    <a:pt x="12166" y="17812"/>
                  </a:cubicBezTo>
                  <a:cubicBezTo>
                    <a:pt x="12191" y="17819"/>
                    <a:pt x="12215" y="17821"/>
                    <a:pt x="12240" y="17821"/>
                  </a:cubicBezTo>
                  <a:cubicBezTo>
                    <a:pt x="12306" y="17821"/>
                    <a:pt x="12373" y="17800"/>
                    <a:pt x="12440" y="17767"/>
                  </a:cubicBezTo>
                  <a:cubicBezTo>
                    <a:pt x="12531" y="17721"/>
                    <a:pt x="12577" y="17653"/>
                    <a:pt x="12600" y="17539"/>
                  </a:cubicBezTo>
                  <a:cubicBezTo>
                    <a:pt x="12645" y="17333"/>
                    <a:pt x="12554" y="17151"/>
                    <a:pt x="12326" y="17082"/>
                  </a:cubicBezTo>
                  <a:cubicBezTo>
                    <a:pt x="12299" y="17069"/>
                    <a:pt x="12272" y="17063"/>
                    <a:pt x="12246" y="17063"/>
                  </a:cubicBezTo>
                  <a:close/>
                  <a:moveTo>
                    <a:pt x="14312" y="17105"/>
                  </a:moveTo>
                  <a:cubicBezTo>
                    <a:pt x="14266" y="17105"/>
                    <a:pt x="14198" y="17128"/>
                    <a:pt x="14175" y="17151"/>
                  </a:cubicBezTo>
                  <a:cubicBezTo>
                    <a:pt x="14106" y="17196"/>
                    <a:pt x="14015" y="17242"/>
                    <a:pt x="14015" y="17333"/>
                  </a:cubicBezTo>
                  <a:cubicBezTo>
                    <a:pt x="13992" y="17402"/>
                    <a:pt x="13969" y="17447"/>
                    <a:pt x="13969" y="17516"/>
                  </a:cubicBezTo>
                  <a:cubicBezTo>
                    <a:pt x="13969" y="17516"/>
                    <a:pt x="13947" y="17539"/>
                    <a:pt x="13969" y="17561"/>
                  </a:cubicBezTo>
                  <a:cubicBezTo>
                    <a:pt x="14015" y="17721"/>
                    <a:pt x="14083" y="17835"/>
                    <a:pt x="14243" y="17858"/>
                  </a:cubicBezTo>
                  <a:lnTo>
                    <a:pt x="14289" y="17858"/>
                  </a:lnTo>
                  <a:cubicBezTo>
                    <a:pt x="14318" y="17880"/>
                    <a:pt x="14347" y="17888"/>
                    <a:pt x="14375" y="17888"/>
                  </a:cubicBezTo>
                  <a:cubicBezTo>
                    <a:pt x="14436" y="17888"/>
                    <a:pt x="14493" y="17851"/>
                    <a:pt x="14540" y="17835"/>
                  </a:cubicBezTo>
                  <a:cubicBezTo>
                    <a:pt x="14608" y="17790"/>
                    <a:pt x="14700" y="17744"/>
                    <a:pt x="14700" y="17630"/>
                  </a:cubicBezTo>
                  <a:cubicBezTo>
                    <a:pt x="14700" y="17607"/>
                    <a:pt x="14700" y="17561"/>
                    <a:pt x="14723" y="17539"/>
                  </a:cubicBezTo>
                  <a:cubicBezTo>
                    <a:pt x="14768" y="17470"/>
                    <a:pt x="14723" y="17402"/>
                    <a:pt x="14700" y="17333"/>
                  </a:cubicBezTo>
                  <a:cubicBezTo>
                    <a:pt x="14677" y="17265"/>
                    <a:pt x="14631" y="17196"/>
                    <a:pt x="14586" y="17173"/>
                  </a:cubicBezTo>
                  <a:cubicBezTo>
                    <a:pt x="14494" y="17128"/>
                    <a:pt x="14403" y="17128"/>
                    <a:pt x="14312" y="17105"/>
                  </a:cubicBezTo>
                  <a:close/>
                  <a:moveTo>
                    <a:pt x="4984" y="17448"/>
                  </a:moveTo>
                  <a:cubicBezTo>
                    <a:pt x="4843" y="17448"/>
                    <a:pt x="4738" y="17538"/>
                    <a:pt x="4702" y="17698"/>
                  </a:cubicBezTo>
                  <a:cubicBezTo>
                    <a:pt x="4657" y="17904"/>
                    <a:pt x="4748" y="18064"/>
                    <a:pt x="4931" y="18109"/>
                  </a:cubicBezTo>
                  <a:cubicBezTo>
                    <a:pt x="4966" y="18117"/>
                    <a:pt x="5000" y="18121"/>
                    <a:pt x="5032" y="18121"/>
                  </a:cubicBezTo>
                  <a:cubicBezTo>
                    <a:pt x="5187" y="18121"/>
                    <a:pt x="5304" y="18032"/>
                    <a:pt x="5341" y="17881"/>
                  </a:cubicBezTo>
                  <a:cubicBezTo>
                    <a:pt x="5410" y="17676"/>
                    <a:pt x="5319" y="17516"/>
                    <a:pt x="5113" y="17470"/>
                  </a:cubicBezTo>
                  <a:cubicBezTo>
                    <a:pt x="5068" y="17455"/>
                    <a:pt x="5024" y="17448"/>
                    <a:pt x="4984" y="17448"/>
                  </a:cubicBezTo>
                  <a:close/>
                  <a:moveTo>
                    <a:pt x="4132" y="17835"/>
                  </a:moveTo>
                  <a:cubicBezTo>
                    <a:pt x="4109" y="17835"/>
                    <a:pt x="4063" y="17858"/>
                    <a:pt x="4040" y="17858"/>
                  </a:cubicBezTo>
                  <a:cubicBezTo>
                    <a:pt x="4063" y="17881"/>
                    <a:pt x="4086" y="17904"/>
                    <a:pt x="4109" y="17927"/>
                  </a:cubicBezTo>
                  <a:cubicBezTo>
                    <a:pt x="4154" y="17949"/>
                    <a:pt x="4200" y="17995"/>
                    <a:pt x="4246" y="18041"/>
                  </a:cubicBezTo>
                  <a:cubicBezTo>
                    <a:pt x="4314" y="18086"/>
                    <a:pt x="4383" y="18109"/>
                    <a:pt x="4451" y="18155"/>
                  </a:cubicBezTo>
                  <a:lnTo>
                    <a:pt x="4497" y="18155"/>
                  </a:lnTo>
                  <a:cubicBezTo>
                    <a:pt x="4497" y="18155"/>
                    <a:pt x="4497" y="18132"/>
                    <a:pt x="4497" y="18109"/>
                  </a:cubicBezTo>
                  <a:cubicBezTo>
                    <a:pt x="4451" y="17972"/>
                    <a:pt x="4383" y="17881"/>
                    <a:pt x="4246" y="17858"/>
                  </a:cubicBezTo>
                  <a:cubicBezTo>
                    <a:pt x="4200" y="17858"/>
                    <a:pt x="4177" y="17835"/>
                    <a:pt x="4132" y="17835"/>
                  </a:cubicBezTo>
                  <a:close/>
                  <a:moveTo>
                    <a:pt x="7085" y="17441"/>
                  </a:moveTo>
                  <a:cubicBezTo>
                    <a:pt x="7074" y="17441"/>
                    <a:pt x="7063" y="17442"/>
                    <a:pt x="7053" y="17447"/>
                  </a:cubicBezTo>
                  <a:cubicBezTo>
                    <a:pt x="6985" y="17470"/>
                    <a:pt x="6916" y="17516"/>
                    <a:pt x="6848" y="17561"/>
                  </a:cubicBezTo>
                  <a:cubicBezTo>
                    <a:pt x="6825" y="17607"/>
                    <a:pt x="6802" y="17676"/>
                    <a:pt x="6779" y="17721"/>
                  </a:cubicBezTo>
                  <a:cubicBezTo>
                    <a:pt x="6825" y="17767"/>
                    <a:pt x="6757" y="17835"/>
                    <a:pt x="6779" y="17881"/>
                  </a:cubicBezTo>
                  <a:cubicBezTo>
                    <a:pt x="6825" y="17949"/>
                    <a:pt x="6848" y="18041"/>
                    <a:pt x="6916" y="18086"/>
                  </a:cubicBezTo>
                  <a:cubicBezTo>
                    <a:pt x="6939" y="18109"/>
                    <a:pt x="7008" y="18132"/>
                    <a:pt x="7053" y="18155"/>
                  </a:cubicBezTo>
                  <a:cubicBezTo>
                    <a:pt x="7076" y="18166"/>
                    <a:pt x="7105" y="18172"/>
                    <a:pt x="7133" y="18172"/>
                  </a:cubicBezTo>
                  <a:cubicBezTo>
                    <a:pt x="7162" y="18172"/>
                    <a:pt x="7190" y="18166"/>
                    <a:pt x="7213" y="18155"/>
                  </a:cubicBezTo>
                  <a:cubicBezTo>
                    <a:pt x="7282" y="18132"/>
                    <a:pt x="7350" y="18086"/>
                    <a:pt x="7418" y="18041"/>
                  </a:cubicBezTo>
                  <a:cubicBezTo>
                    <a:pt x="7441" y="17995"/>
                    <a:pt x="7464" y="17927"/>
                    <a:pt x="7487" y="17881"/>
                  </a:cubicBezTo>
                  <a:cubicBezTo>
                    <a:pt x="7487" y="17835"/>
                    <a:pt x="7510" y="17790"/>
                    <a:pt x="7487" y="17744"/>
                  </a:cubicBezTo>
                  <a:cubicBezTo>
                    <a:pt x="7464" y="17653"/>
                    <a:pt x="7418" y="17584"/>
                    <a:pt x="7373" y="17516"/>
                  </a:cubicBezTo>
                  <a:cubicBezTo>
                    <a:pt x="7327" y="17493"/>
                    <a:pt x="7259" y="17493"/>
                    <a:pt x="7236" y="17447"/>
                  </a:cubicBezTo>
                  <a:cubicBezTo>
                    <a:pt x="7221" y="17452"/>
                    <a:pt x="7207" y="17454"/>
                    <a:pt x="7193" y="17454"/>
                  </a:cubicBezTo>
                  <a:cubicBezTo>
                    <a:pt x="7154" y="17454"/>
                    <a:pt x="7116" y="17441"/>
                    <a:pt x="7085" y="17441"/>
                  </a:cubicBezTo>
                  <a:close/>
                  <a:moveTo>
                    <a:pt x="9284" y="17460"/>
                  </a:moveTo>
                  <a:cubicBezTo>
                    <a:pt x="9108" y="17460"/>
                    <a:pt x="8983" y="17566"/>
                    <a:pt x="8925" y="17721"/>
                  </a:cubicBezTo>
                  <a:cubicBezTo>
                    <a:pt x="8856" y="17904"/>
                    <a:pt x="8971" y="18132"/>
                    <a:pt x="9176" y="18178"/>
                  </a:cubicBezTo>
                  <a:cubicBezTo>
                    <a:pt x="9217" y="18190"/>
                    <a:pt x="9256" y="18196"/>
                    <a:pt x="9292" y="18196"/>
                  </a:cubicBezTo>
                  <a:cubicBezTo>
                    <a:pt x="9459" y="18196"/>
                    <a:pt x="9576" y="18076"/>
                    <a:pt x="9633" y="17927"/>
                  </a:cubicBezTo>
                  <a:cubicBezTo>
                    <a:pt x="9701" y="17744"/>
                    <a:pt x="9564" y="17539"/>
                    <a:pt x="9381" y="17470"/>
                  </a:cubicBezTo>
                  <a:cubicBezTo>
                    <a:pt x="9347" y="17463"/>
                    <a:pt x="9315" y="17460"/>
                    <a:pt x="9284" y="17460"/>
                  </a:cubicBezTo>
                  <a:close/>
                  <a:moveTo>
                    <a:pt x="15621" y="17533"/>
                  </a:moveTo>
                  <a:cubicBezTo>
                    <a:pt x="15596" y="17533"/>
                    <a:pt x="15571" y="17535"/>
                    <a:pt x="15544" y="17539"/>
                  </a:cubicBezTo>
                  <a:cubicBezTo>
                    <a:pt x="15476" y="17561"/>
                    <a:pt x="15407" y="17584"/>
                    <a:pt x="15362" y="17630"/>
                  </a:cubicBezTo>
                  <a:cubicBezTo>
                    <a:pt x="15316" y="17676"/>
                    <a:pt x="15270" y="17744"/>
                    <a:pt x="15248" y="17812"/>
                  </a:cubicBezTo>
                  <a:cubicBezTo>
                    <a:pt x="15293" y="17881"/>
                    <a:pt x="15225" y="17949"/>
                    <a:pt x="15248" y="18018"/>
                  </a:cubicBezTo>
                  <a:cubicBezTo>
                    <a:pt x="15270" y="18086"/>
                    <a:pt x="15293" y="18132"/>
                    <a:pt x="15316" y="18178"/>
                  </a:cubicBezTo>
                  <a:cubicBezTo>
                    <a:pt x="15316" y="18178"/>
                    <a:pt x="15316" y="18178"/>
                    <a:pt x="15339" y="18201"/>
                  </a:cubicBezTo>
                  <a:cubicBezTo>
                    <a:pt x="15339" y="18178"/>
                    <a:pt x="15362" y="18178"/>
                    <a:pt x="15362" y="18178"/>
                  </a:cubicBezTo>
                  <a:cubicBezTo>
                    <a:pt x="15430" y="18132"/>
                    <a:pt x="15521" y="18064"/>
                    <a:pt x="15590" y="18018"/>
                  </a:cubicBezTo>
                  <a:cubicBezTo>
                    <a:pt x="15681" y="17949"/>
                    <a:pt x="15773" y="17881"/>
                    <a:pt x="15887" y="17812"/>
                  </a:cubicBezTo>
                  <a:cubicBezTo>
                    <a:pt x="15887" y="17790"/>
                    <a:pt x="15910" y="17767"/>
                    <a:pt x="15932" y="17767"/>
                  </a:cubicBezTo>
                  <a:cubicBezTo>
                    <a:pt x="15978" y="17721"/>
                    <a:pt x="15955" y="17698"/>
                    <a:pt x="15932" y="17676"/>
                  </a:cubicBezTo>
                  <a:cubicBezTo>
                    <a:pt x="15837" y="17580"/>
                    <a:pt x="15742" y="17533"/>
                    <a:pt x="15621" y="17533"/>
                  </a:cubicBezTo>
                  <a:close/>
                  <a:moveTo>
                    <a:pt x="11394" y="17507"/>
                  </a:moveTo>
                  <a:cubicBezTo>
                    <a:pt x="11318" y="17507"/>
                    <a:pt x="11251" y="17528"/>
                    <a:pt x="11185" y="17561"/>
                  </a:cubicBezTo>
                  <a:cubicBezTo>
                    <a:pt x="11093" y="17607"/>
                    <a:pt x="11048" y="17676"/>
                    <a:pt x="11025" y="17790"/>
                  </a:cubicBezTo>
                  <a:cubicBezTo>
                    <a:pt x="10979" y="17881"/>
                    <a:pt x="11002" y="17972"/>
                    <a:pt x="11048" y="18064"/>
                  </a:cubicBezTo>
                  <a:cubicBezTo>
                    <a:pt x="11116" y="18155"/>
                    <a:pt x="11162" y="18201"/>
                    <a:pt x="11276" y="18246"/>
                  </a:cubicBezTo>
                  <a:cubicBezTo>
                    <a:pt x="11307" y="18252"/>
                    <a:pt x="11335" y="18255"/>
                    <a:pt x="11363" y="18255"/>
                  </a:cubicBezTo>
                  <a:cubicBezTo>
                    <a:pt x="11439" y="18255"/>
                    <a:pt x="11506" y="18234"/>
                    <a:pt x="11573" y="18201"/>
                  </a:cubicBezTo>
                  <a:cubicBezTo>
                    <a:pt x="11664" y="18132"/>
                    <a:pt x="11732" y="18086"/>
                    <a:pt x="11732" y="17995"/>
                  </a:cubicBezTo>
                  <a:cubicBezTo>
                    <a:pt x="11755" y="17835"/>
                    <a:pt x="11755" y="17812"/>
                    <a:pt x="11687" y="17698"/>
                  </a:cubicBezTo>
                  <a:cubicBezTo>
                    <a:pt x="11641" y="17607"/>
                    <a:pt x="11573" y="17539"/>
                    <a:pt x="11481" y="17516"/>
                  </a:cubicBezTo>
                  <a:cubicBezTo>
                    <a:pt x="11451" y="17510"/>
                    <a:pt x="11422" y="17507"/>
                    <a:pt x="11394" y="17507"/>
                  </a:cubicBezTo>
                  <a:close/>
                  <a:moveTo>
                    <a:pt x="13495" y="17519"/>
                  </a:moveTo>
                  <a:cubicBezTo>
                    <a:pt x="13448" y="17519"/>
                    <a:pt x="13400" y="17546"/>
                    <a:pt x="13353" y="17561"/>
                  </a:cubicBezTo>
                  <a:cubicBezTo>
                    <a:pt x="13285" y="17584"/>
                    <a:pt x="13216" y="17630"/>
                    <a:pt x="13193" y="17676"/>
                  </a:cubicBezTo>
                  <a:cubicBezTo>
                    <a:pt x="13170" y="17744"/>
                    <a:pt x="13148" y="17858"/>
                    <a:pt x="13125" y="17949"/>
                  </a:cubicBezTo>
                  <a:cubicBezTo>
                    <a:pt x="13125" y="17995"/>
                    <a:pt x="13148" y="18041"/>
                    <a:pt x="13170" y="18086"/>
                  </a:cubicBezTo>
                  <a:cubicBezTo>
                    <a:pt x="13216" y="18155"/>
                    <a:pt x="13262" y="18246"/>
                    <a:pt x="13353" y="18246"/>
                  </a:cubicBezTo>
                  <a:cubicBezTo>
                    <a:pt x="13422" y="18246"/>
                    <a:pt x="13467" y="18269"/>
                    <a:pt x="13536" y="18292"/>
                  </a:cubicBezTo>
                  <a:lnTo>
                    <a:pt x="13581" y="18292"/>
                  </a:lnTo>
                  <a:cubicBezTo>
                    <a:pt x="13741" y="18246"/>
                    <a:pt x="13855" y="18155"/>
                    <a:pt x="13878" y="18018"/>
                  </a:cubicBezTo>
                  <a:cubicBezTo>
                    <a:pt x="13878" y="17995"/>
                    <a:pt x="13878" y="17972"/>
                    <a:pt x="13878" y="17949"/>
                  </a:cubicBezTo>
                  <a:cubicBezTo>
                    <a:pt x="13947" y="17881"/>
                    <a:pt x="13901" y="17790"/>
                    <a:pt x="13855" y="17721"/>
                  </a:cubicBezTo>
                  <a:cubicBezTo>
                    <a:pt x="13810" y="17653"/>
                    <a:pt x="13764" y="17561"/>
                    <a:pt x="13650" y="17561"/>
                  </a:cubicBezTo>
                  <a:cubicBezTo>
                    <a:pt x="13627" y="17561"/>
                    <a:pt x="13581" y="17561"/>
                    <a:pt x="13558" y="17539"/>
                  </a:cubicBezTo>
                  <a:cubicBezTo>
                    <a:pt x="13537" y="17524"/>
                    <a:pt x="13516" y="17519"/>
                    <a:pt x="13495" y="17519"/>
                  </a:cubicBezTo>
                  <a:close/>
                  <a:moveTo>
                    <a:pt x="6232" y="17858"/>
                  </a:moveTo>
                  <a:cubicBezTo>
                    <a:pt x="6163" y="17881"/>
                    <a:pt x="6095" y="17927"/>
                    <a:pt x="6026" y="17972"/>
                  </a:cubicBezTo>
                  <a:cubicBezTo>
                    <a:pt x="5980" y="18018"/>
                    <a:pt x="6003" y="18086"/>
                    <a:pt x="5935" y="18132"/>
                  </a:cubicBezTo>
                  <a:cubicBezTo>
                    <a:pt x="5980" y="18178"/>
                    <a:pt x="5912" y="18246"/>
                    <a:pt x="5958" y="18315"/>
                  </a:cubicBezTo>
                  <a:cubicBezTo>
                    <a:pt x="6026" y="18429"/>
                    <a:pt x="6095" y="18520"/>
                    <a:pt x="6232" y="18566"/>
                  </a:cubicBezTo>
                  <a:cubicBezTo>
                    <a:pt x="6247" y="18566"/>
                    <a:pt x="6282" y="18576"/>
                    <a:pt x="6318" y="18576"/>
                  </a:cubicBezTo>
                  <a:cubicBezTo>
                    <a:pt x="6336" y="18576"/>
                    <a:pt x="6353" y="18573"/>
                    <a:pt x="6369" y="18566"/>
                  </a:cubicBezTo>
                  <a:cubicBezTo>
                    <a:pt x="6437" y="18543"/>
                    <a:pt x="6505" y="18497"/>
                    <a:pt x="6574" y="18452"/>
                  </a:cubicBezTo>
                  <a:cubicBezTo>
                    <a:pt x="6620" y="18429"/>
                    <a:pt x="6574" y="18337"/>
                    <a:pt x="6665" y="18315"/>
                  </a:cubicBezTo>
                  <a:cubicBezTo>
                    <a:pt x="6642" y="18269"/>
                    <a:pt x="6665" y="18201"/>
                    <a:pt x="6665" y="18155"/>
                  </a:cubicBezTo>
                  <a:cubicBezTo>
                    <a:pt x="6642" y="18086"/>
                    <a:pt x="6574" y="18018"/>
                    <a:pt x="6551" y="17949"/>
                  </a:cubicBezTo>
                  <a:cubicBezTo>
                    <a:pt x="6528" y="17904"/>
                    <a:pt x="6414" y="17927"/>
                    <a:pt x="6414" y="17858"/>
                  </a:cubicBezTo>
                  <a:close/>
                  <a:moveTo>
                    <a:pt x="8394" y="17894"/>
                  </a:moveTo>
                  <a:cubicBezTo>
                    <a:pt x="8218" y="17894"/>
                    <a:pt x="8096" y="17999"/>
                    <a:pt x="8058" y="18155"/>
                  </a:cubicBezTo>
                  <a:cubicBezTo>
                    <a:pt x="7989" y="18337"/>
                    <a:pt x="8103" y="18566"/>
                    <a:pt x="8309" y="18611"/>
                  </a:cubicBezTo>
                  <a:cubicBezTo>
                    <a:pt x="8350" y="18624"/>
                    <a:pt x="8388" y="18629"/>
                    <a:pt x="8424" y="18629"/>
                  </a:cubicBezTo>
                  <a:cubicBezTo>
                    <a:pt x="8591" y="18629"/>
                    <a:pt x="8705" y="18510"/>
                    <a:pt x="8742" y="18360"/>
                  </a:cubicBezTo>
                  <a:cubicBezTo>
                    <a:pt x="8811" y="18178"/>
                    <a:pt x="8697" y="17972"/>
                    <a:pt x="8491" y="17904"/>
                  </a:cubicBezTo>
                  <a:cubicBezTo>
                    <a:pt x="8457" y="17897"/>
                    <a:pt x="8425" y="17894"/>
                    <a:pt x="8394" y="17894"/>
                  </a:cubicBezTo>
                  <a:close/>
                  <a:moveTo>
                    <a:pt x="14830" y="17939"/>
                  </a:moveTo>
                  <a:cubicBezTo>
                    <a:pt x="14791" y="17939"/>
                    <a:pt x="14745" y="17949"/>
                    <a:pt x="14700" y="17949"/>
                  </a:cubicBezTo>
                  <a:cubicBezTo>
                    <a:pt x="14540" y="17972"/>
                    <a:pt x="14494" y="18109"/>
                    <a:pt x="14403" y="18223"/>
                  </a:cubicBezTo>
                  <a:cubicBezTo>
                    <a:pt x="14426" y="18315"/>
                    <a:pt x="14380" y="18406"/>
                    <a:pt x="14426" y="18474"/>
                  </a:cubicBezTo>
                  <a:cubicBezTo>
                    <a:pt x="14449" y="18543"/>
                    <a:pt x="14494" y="18589"/>
                    <a:pt x="14540" y="18657"/>
                  </a:cubicBezTo>
                  <a:cubicBezTo>
                    <a:pt x="14563" y="18657"/>
                    <a:pt x="14586" y="18634"/>
                    <a:pt x="14586" y="18634"/>
                  </a:cubicBezTo>
                  <a:cubicBezTo>
                    <a:pt x="14768" y="18520"/>
                    <a:pt x="14974" y="18406"/>
                    <a:pt x="15156" y="18315"/>
                  </a:cubicBezTo>
                  <a:cubicBezTo>
                    <a:pt x="15179" y="18292"/>
                    <a:pt x="15179" y="18269"/>
                    <a:pt x="15179" y="18246"/>
                  </a:cubicBezTo>
                  <a:cubicBezTo>
                    <a:pt x="15156" y="18178"/>
                    <a:pt x="15133" y="18109"/>
                    <a:pt x="15088" y="18064"/>
                  </a:cubicBezTo>
                  <a:cubicBezTo>
                    <a:pt x="15042" y="18018"/>
                    <a:pt x="14951" y="17972"/>
                    <a:pt x="14882" y="17949"/>
                  </a:cubicBezTo>
                  <a:cubicBezTo>
                    <a:pt x="14867" y="17942"/>
                    <a:pt x="14849" y="17939"/>
                    <a:pt x="14830" y="17939"/>
                  </a:cubicBezTo>
                  <a:close/>
                  <a:moveTo>
                    <a:pt x="10563" y="17918"/>
                  </a:moveTo>
                  <a:cubicBezTo>
                    <a:pt x="10495" y="17918"/>
                    <a:pt x="10424" y="17939"/>
                    <a:pt x="10340" y="17972"/>
                  </a:cubicBezTo>
                  <a:cubicBezTo>
                    <a:pt x="10272" y="18018"/>
                    <a:pt x="10203" y="18086"/>
                    <a:pt x="10180" y="18201"/>
                  </a:cubicBezTo>
                  <a:cubicBezTo>
                    <a:pt x="10158" y="18292"/>
                    <a:pt x="10158" y="18383"/>
                    <a:pt x="10226" y="18474"/>
                  </a:cubicBezTo>
                  <a:cubicBezTo>
                    <a:pt x="10272" y="18566"/>
                    <a:pt x="10340" y="18611"/>
                    <a:pt x="10431" y="18657"/>
                  </a:cubicBezTo>
                  <a:cubicBezTo>
                    <a:pt x="10462" y="18663"/>
                    <a:pt x="10491" y="18666"/>
                    <a:pt x="10519" y="18666"/>
                  </a:cubicBezTo>
                  <a:cubicBezTo>
                    <a:pt x="10594" y="18666"/>
                    <a:pt x="10661" y="18645"/>
                    <a:pt x="10728" y="18611"/>
                  </a:cubicBezTo>
                  <a:cubicBezTo>
                    <a:pt x="10819" y="18543"/>
                    <a:pt x="10888" y="18497"/>
                    <a:pt x="10888" y="18383"/>
                  </a:cubicBezTo>
                  <a:cubicBezTo>
                    <a:pt x="10956" y="18292"/>
                    <a:pt x="10911" y="18201"/>
                    <a:pt x="10865" y="18109"/>
                  </a:cubicBezTo>
                  <a:cubicBezTo>
                    <a:pt x="10819" y="18018"/>
                    <a:pt x="10751" y="17949"/>
                    <a:pt x="10637" y="17927"/>
                  </a:cubicBezTo>
                  <a:cubicBezTo>
                    <a:pt x="10612" y="17920"/>
                    <a:pt x="10588" y="17918"/>
                    <a:pt x="10563" y="17918"/>
                  </a:cubicBezTo>
                  <a:close/>
                  <a:moveTo>
                    <a:pt x="12640" y="17931"/>
                  </a:moveTo>
                  <a:cubicBezTo>
                    <a:pt x="12464" y="17931"/>
                    <a:pt x="12322" y="18051"/>
                    <a:pt x="12303" y="18201"/>
                  </a:cubicBezTo>
                  <a:cubicBezTo>
                    <a:pt x="12212" y="18406"/>
                    <a:pt x="12349" y="18611"/>
                    <a:pt x="12554" y="18680"/>
                  </a:cubicBezTo>
                  <a:cubicBezTo>
                    <a:pt x="12584" y="18687"/>
                    <a:pt x="12615" y="18690"/>
                    <a:pt x="12645" y="18690"/>
                  </a:cubicBezTo>
                  <a:cubicBezTo>
                    <a:pt x="12817" y="18690"/>
                    <a:pt x="12972" y="18581"/>
                    <a:pt x="13011" y="18406"/>
                  </a:cubicBezTo>
                  <a:cubicBezTo>
                    <a:pt x="13079" y="18201"/>
                    <a:pt x="12942" y="18018"/>
                    <a:pt x="12760" y="17949"/>
                  </a:cubicBezTo>
                  <a:cubicBezTo>
                    <a:pt x="12719" y="17937"/>
                    <a:pt x="12679" y="17931"/>
                    <a:pt x="12640" y="17931"/>
                  </a:cubicBezTo>
                  <a:close/>
                  <a:moveTo>
                    <a:pt x="5402" y="18278"/>
                  </a:moveTo>
                  <a:cubicBezTo>
                    <a:pt x="5346" y="18278"/>
                    <a:pt x="5293" y="18294"/>
                    <a:pt x="5250" y="18337"/>
                  </a:cubicBezTo>
                  <a:cubicBezTo>
                    <a:pt x="5182" y="18360"/>
                    <a:pt x="5136" y="18406"/>
                    <a:pt x="5113" y="18497"/>
                  </a:cubicBezTo>
                  <a:cubicBezTo>
                    <a:pt x="5113" y="18566"/>
                    <a:pt x="5113" y="18566"/>
                    <a:pt x="5182" y="18589"/>
                  </a:cubicBezTo>
                  <a:cubicBezTo>
                    <a:pt x="5319" y="18657"/>
                    <a:pt x="5456" y="18748"/>
                    <a:pt x="5615" y="18817"/>
                  </a:cubicBezTo>
                  <a:cubicBezTo>
                    <a:pt x="5638" y="18817"/>
                    <a:pt x="5684" y="18862"/>
                    <a:pt x="5707" y="18862"/>
                  </a:cubicBezTo>
                  <a:cubicBezTo>
                    <a:pt x="5729" y="18840"/>
                    <a:pt x="5729" y="18794"/>
                    <a:pt x="5752" y="18748"/>
                  </a:cubicBezTo>
                  <a:cubicBezTo>
                    <a:pt x="5752" y="18748"/>
                    <a:pt x="5752" y="18725"/>
                    <a:pt x="5752" y="18725"/>
                  </a:cubicBezTo>
                  <a:cubicBezTo>
                    <a:pt x="5775" y="18680"/>
                    <a:pt x="5775" y="18634"/>
                    <a:pt x="5798" y="18589"/>
                  </a:cubicBezTo>
                  <a:cubicBezTo>
                    <a:pt x="5798" y="18566"/>
                    <a:pt x="5798" y="18543"/>
                    <a:pt x="5775" y="18520"/>
                  </a:cubicBezTo>
                  <a:cubicBezTo>
                    <a:pt x="5707" y="18406"/>
                    <a:pt x="5661" y="18292"/>
                    <a:pt x="5501" y="18292"/>
                  </a:cubicBezTo>
                  <a:cubicBezTo>
                    <a:pt x="5468" y="18283"/>
                    <a:pt x="5434" y="18278"/>
                    <a:pt x="5402" y="18278"/>
                  </a:cubicBezTo>
                  <a:close/>
                  <a:moveTo>
                    <a:pt x="7524" y="18303"/>
                  </a:moveTo>
                  <a:cubicBezTo>
                    <a:pt x="7361" y="18303"/>
                    <a:pt x="7224" y="18398"/>
                    <a:pt x="7167" y="18589"/>
                  </a:cubicBezTo>
                  <a:cubicBezTo>
                    <a:pt x="7122" y="18771"/>
                    <a:pt x="7259" y="18999"/>
                    <a:pt x="7464" y="19022"/>
                  </a:cubicBezTo>
                  <a:cubicBezTo>
                    <a:pt x="7495" y="19030"/>
                    <a:pt x="7525" y="19034"/>
                    <a:pt x="7555" y="19034"/>
                  </a:cubicBezTo>
                  <a:cubicBezTo>
                    <a:pt x="7704" y="19034"/>
                    <a:pt x="7841" y="18939"/>
                    <a:pt x="7898" y="18748"/>
                  </a:cubicBezTo>
                  <a:cubicBezTo>
                    <a:pt x="7943" y="18566"/>
                    <a:pt x="7807" y="18337"/>
                    <a:pt x="7624" y="18315"/>
                  </a:cubicBezTo>
                  <a:cubicBezTo>
                    <a:pt x="7590" y="18307"/>
                    <a:pt x="7556" y="18303"/>
                    <a:pt x="7524" y="18303"/>
                  </a:cubicBezTo>
                  <a:close/>
                  <a:moveTo>
                    <a:pt x="14015" y="18383"/>
                  </a:moveTo>
                  <a:cubicBezTo>
                    <a:pt x="13994" y="18388"/>
                    <a:pt x="13974" y="18390"/>
                    <a:pt x="13953" y="18390"/>
                  </a:cubicBezTo>
                  <a:cubicBezTo>
                    <a:pt x="13917" y="18390"/>
                    <a:pt x="13881" y="18385"/>
                    <a:pt x="13848" y="18385"/>
                  </a:cubicBezTo>
                  <a:cubicBezTo>
                    <a:pt x="13818" y="18385"/>
                    <a:pt x="13789" y="18389"/>
                    <a:pt x="13764" y="18406"/>
                  </a:cubicBezTo>
                  <a:cubicBezTo>
                    <a:pt x="13695" y="18452"/>
                    <a:pt x="13627" y="18474"/>
                    <a:pt x="13604" y="18543"/>
                  </a:cubicBezTo>
                  <a:cubicBezTo>
                    <a:pt x="13581" y="18611"/>
                    <a:pt x="13536" y="18657"/>
                    <a:pt x="13536" y="18748"/>
                  </a:cubicBezTo>
                  <a:cubicBezTo>
                    <a:pt x="13536" y="18840"/>
                    <a:pt x="13558" y="18931"/>
                    <a:pt x="13604" y="18999"/>
                  </a:cubicBezTo>
                  <a:cubicBezTo>
                    <a:pt x="13621" y="19033"/>
                    <a:pt x="13650" y="19054"/>
                    <a:pt x="13682" y="19054"/>
                  </a:cubicBezTo>
                  <a:cubicBezTo>
                    <a:pt x="13694" y="19054"/>
                    <a:pt x="13706" y="19051"/>
                    <a:pt x="13718" y="19045"/>
                  </a:cubicBezTo>
                  <a:cubicBezTo>
                    <a:pt x="13901" y="18954"/>
                    <a:pt x="14083" y="18885"/>
                    <a:pt x="14243" y="18817"/>
                  </a:cubicBezTo>
                  <a:cubicBezTo>
                    <a:pt x="14289" y="18794"/>
                    <a:pt x="14312" y="18748"/>
                    <a:pt x="14312" y="18703"/>
                  </a:cubicBezTo>
                  <a:cubicBezTo>
                    <a:pt x="14289" y="18611"/>
                    <a:pt x="14266" y="18543"/>
                    <a:pt x="14198" y="18497"/>
                  </a:cubicBezTo>
                  <a:cubicBezTo>
                    <a:pt x="14152" y="18452"/>
                    <a:pt x="14083" y="18429"/>
                    <a:pt x="14015" y="18383"/>
                  </a:cubicBezTo>
                  <a:close/>
                  <a:moveTo>
                    <a:pt x="9672" y="18314"/>
                  </a:moveTo>
                  <a:cubicBezTo>
                    <a:pt x="9614" y="18314"/>
                    <a:pt x="9555" y="18339"/>
                    <a:pt x="9496" y="18383"/>
                  </a:cubicBezTo>
                  <a:cubicBezTo>
                    <a:pt x="9404" y="18429"/>
                    <a:pt x="9336" y="18497"/>
                    <a:pt x="9313" y="18589"/>
                  </a:cubicBezTo>
                  <a:cubicBezTo>
                    <a:pt x="9290" y="18703"/>
                    <a:pt x="9313" y="18794"/>
                    <a:pt x="9359" y="18885"/>
                  </a:cubicBezTo>
                  <a:cubicBezTo>
                    <a:pt x="9404" y="18977"/>
                    <a:pt x="9473" y="19022"/>
                    <a:pt x="9587" y="19045"/>
                  </a:cubicBezTo>
                  <a:cubicBezTo>
                    <a:pt x="9622" y="19062"/>
                    <a:pt x="9657" y="19070"/>
                    <a:pt x="9692" y="19070"/>
                  </a:cubicBezTo>
                  <a:cubicBezTo>
                    <a:pt x="9748" y="19070"/>
                    <a:pt x="9804" y="19050"/>
                    <a:pt x="9861" y="19022"/>
                  </a:cubicBezTo>
                  <a:cubicBezTo>
                    <a:pt x="9952" y="18954"/>
                    <a:pt x="9998" y="18908"/>
                    <a:pt x="10043" y="18794"/>
                  </a:cubicBezTo>
                  <a:cubicBezTo>
                    <a:pt x="10066" y="18680"/>
                    <a:pt x="10043" y="18589"/>
                    <a:pt x="9998" y="18497"/>
                  </a:cubicBezTo>
                  <a:cubicBezTo>
                    <a:pt x="9952" y="18406"/>
                    <a:pt x="9884" y="18360"/>
                    <a:pt x="9769" y="18337"/>
                  </a:cubicBezTo>
                  <a:cubicBezTo>
                    <a:pt x="9737" y="18321"/>
                    <a:pt x="9705" y="18314"/>
                    <a:pt x="9672" y="18314"/>
                  </a:cubicBezTo>
                  <a:close/>
                  <a:moveTo>
                    <a:pt x="11760" y="18340"/>
                  </a:moveTo>
                  <a:cubicBezTo>
                    <a:pt x="11612" y="18340"/>
                    <a:pt x="11472" y="18446"/>
                    <a:pt x="11436" y="18611"/>
                  </a:cubicBezTo>
                  <a:cubicBezTo>
                    <a:pt x="11367" y="18817"/>
                    <a:pt x="11481" y="19022"/>
                    <a:pt x="11687" y="19068"/>
                  </a:cubicBezTo>
                  <a:cubicBezTo>
                    <a:pt x="11724" y="19080"/>
                    <a:pt x="11761" y="19086"/>
                    <a:pt x="11798" y="19086"/>
                  </a:cubicBezTo>
                  <a:cubicBezTo>
                    <a:pt x="11967" y="19086"/>
                    <a:pt x="12125" y="18967"/>
                    <a:pt x="12143" y="18817"/>
                  </a:cubicBezTo>
                  <a:cubicBezTo>
                    <a:pt x="12212" y="18589"/>
                    <a:pt x="12075" y="18406"/>
                    <a:pt x="11869" y="18360"/>
                  </a:cubicBezTo>
                  <a:cubicBezTo>
                    <a:pt x="11833" y="18347"/>
                    <a:pt x="11797" y="18340"/>
                    <a:pt x="11760" y="18340"/>
                  </a:cubicBezTo>
                  <a:close/>
                  <a:moveTo>
                    <a:pt x="6668" y="18710"/>
                  </a:moveTo>
                  <a:cubicBezTo>
                    <a:pt x="6616" y="18710"/>
                    <a:pt x="6568" y="18722"/>
                    <a:pt x="6528" y="18748"/>
                  </a:cubicBezTo>
                  <a:cubicBezTo>
                    <a:pt x="6437" y="18794"/>
                    <a:pt x="6414" y="18885"/>
                    <a:pt x="6346" y="18954"/>
                  </a:cubicBezTo>
                  <a:cubicBezTo>
                    <a:pt x="6323" y="18999"/>
                    <a:pt x="6346" y="19045"/>
                    <a:pt x="6346" y="19091"/>
                  </a:cubicBezTo>
                  <a:cubicBezTo>
                    <a:pt x="6346" y="19132"/>
                    <a:pt x="6362" y="19140"/>
                    <a:pt x="6380" y="19140"/>
                  </a:cubicBezTo>
                  <a:cubicBezTo>
                    <a:pt x="6392" y="19140"/>
                    <a:pt x="6405" y="19136"/>
                    <a:pt x="6414" y="19136"/>
                  </a:cubicBezTo>
                  <a:cubicBezTo>
                    <a:pt x="6505" y="19228"/>
                    <a:pt x="6620" y="19228"/>
                    <a:pt x="6711" y="19250"/>
                  </a:cubicBezTo>
                  <a:cubicBezTo>
                    <a:pt x="6757" y="19273"/>
                    <a:pt x="6802" y="19273"/>
                    <a:pt x="6848" y="19319"/>
                  </a:cubicBezTo>
                  <a:cubicBezTo>
                    <a:pt x="6861" y="19332"/>
                    <a:pt x="6889" y="19345"/>
                    <a:pt x="6920" y="19345"/>
                  </a:cubicBezTo>
                  <a:cubicBezTo>
                    <a:pt x="6942" y="19345"/>
                    <a:pt x="6966" y="19338"/>
                    <a:pt x="6985" y="19319"/>
                  </a:cubicBezTo>
                  <a:cubicBezTo>
                    <a:pt x="7008" y="19273"/>
                    <a:pt x="7030" y="19228"/>
                    <a:pt x="7076" y="19159"/>
                  </a:cubicBezTo>
                  <a:cubicBezTo>
                    <a:pt x="7053" y="19091"/>
                    <a:pt x="7076" y="18999"/>
                    <a:pt x="7030" y="18931"/>
                  </a:cubicBezTo>
                  <a:cubicBezTo>
                    <a:pt x="6985" y="18817"/>
                    <a:pt x="6871" y="18748"/>
                    <a:pt x="6779" y="18725"/>
                  </a:cubicBezTo>
                  <a:cubicBezTo>
                    <a:pt x="6742" y="18716"/>
                    <a:pt x="6704" y="18710"/>
                    <a:pt x="6668" y="18710"/>
                  </a:cubicBezTo>
                  <a:close/>
                  <a:moveTo>
                    <a:pt x="13006" y="18802"/>
                  </a:moveTo>
                  <a:cubicBezTo>
                    <a:pt x="12957" y="18802"/>
                    <a:pt x="12912" y="18807"/>
                    <a:pt x="12874" y="18817"/>
                  </a:cubicBezTo>
                  <a:cubicBezTo>
                    <a:pt x="12782" y="18862"/>
                    <a:pt x="12737" y="18977"/>
                    <a:pt x="12668" y="19045"/>
                  </a:cubicBezTo>
                  <a:cubicBezTo>
                    <a:pt x="12668" y="19068"/>
                    <a:pt x="12668" y="19228"/>
                    <a:pt x="12691" y="19273"/>
                  </a:cubicBezTo>
                  <a:cubicBezTo>
                    <a:pt x="12691" y="19296"/>
                    <a:pt x="12691" y="19319"/>
                    <a:pt x="12714" y="19365"/>
                  </a:cubicBezTo>
                  <a:cubicBezTo>
                    <a:pt x="12714" y="19387"/>
                    <a:pt x="12720" y="19393"/>
                    <a:pt x="12731" y="19393"/>
                  </a:cubicBezTo>
                  <a:cubicBezTo>
                    <a:pt x="12742" y="19393"/>
                    <a:pt x="12760" y="19387"/>
                    <a:pt x="12782" y="19387"/>
                  </a:cubicBezTo>
                  <a:cubicBezTo>
                    <a:pt x="12988" y="19319"/>
                    <a:pt x="13170" y="19250"/>
                    <a:pt x="13376" y="19182"/>
                  </a:cubicBezTo>
                  <a:cubicBezTo>
                    <a:pt x="13399" y="19182"/>
                    <a:pt x="13422" y="19159"/>
                    <a:pt x="13444" y="19159"/>
                  </a:cubicBezTo>
                  <a:cubicBezTo>
                    <a:pt x="13444" y="19114"/>
                    <a:pt x="13444" y="19114"/>
                    <a:pt x="13444" y="19114"/>
                  </a:cubicBezTo>
                  <a:cubicBezTo>
                    <a:pt x="13399" y="18977"/>
                    <a:pt x="13353" y="18885"/>
                    <a:pt x="13216" y="18840"/>
                  </a:cubicBezTo>
                  <a:cubicBezTo>
                    <a:pt x="13149" y="18813"/>
                    <a:pt x="13075" y="18802"/>
                    <a:pt x="13006" y="18802"/>
                  </a:cubicBezTo>
                  <a:close/>
                  <a:moveTo>
                    <a:pt x="8796" y="18728"/>
                  </a:moveTo>
                  <a:cubicBezTo>
                    <a:pt x="8629" y="18728"/>
                    <a:pt x="8501" y="18834"/>
                    <a:pt x="8446" y="18999"/>
                  </a:cubicBezTo>
                  <a:cubicBezTo>
                    <a:pt x="8423" y="19114"/>
                    <a:pt x="8446" y="19182"/>
                    <a:pt x="8491" y="19273"/>
                  </a:cubicBezTo>
                  <a:cubicBezTo>
                    <a:pt x="8537" y="19365"/>
                    <a:pt x="8605" y="19433"/>
                    <a:pt x="8720" y="19456"/>
                  </a:cubicBezTo>
                  <a:cubicBezTo>
                    <a:pt x="8754" y="19463"/>
                    <a:pt x="8787" y="19467"/>
                    <a:pt x="8820" y="19467"/>
                  </a:cubicBezTo>
                  <a:cubicBezTo>
                    <a:pt x="8983" y="19467"/>
                    <a:pt x="9119" y="19372"/>
                    <a:pt x="9176" y="19182"/>
                  </a:cubicBezTo>
                  <a:cubicBezTo>
                    <a:pt x="9222" y="19091"/>
                    <a:pt x="9176" y="18999"/>
                    <a:pt x="9130" y="18908"/>
                  </a:cubicBezTo>
                  <a:cubicBezTo>
                    <a:pt x="9085" y="18817"/>
                    <a:pt x="9016" y="18771"/>
                    <a:pt x="8925" y="18748"/>
                  </a:cubicBezTo>
                  <a:cubicBezTo>
                    <a:pt x="8880" y="18735"/>
                    <a:pt x="8837" y="18728"/>
                    <a:pt x="8796" y="18728"/>
                  </a:cubicBezTo>
                  <a:close/>
                  <a:moveTo>
                    <a:pt x="10950" y="18784"/>
                  </a:moveTo>
                  <a:cubicBezTo>
                    <a:pt x="10769" y="18784"/>
                    <a:pt x="10630" y="18893"/>
                    <a:pt x="10591" y="19068"/>
                  </a:cubicBezTo>
                  <a:cubicBezTo>
                    <a:pt x="10523" y="19273"/>
                    <a:pt x="10660" y="19479"/>
                    <a:pt x="10865" y="19524"/>
                  </a:cubicBezTo>
                  <a:cubicBezTo>
                    <a:pt x="10897" y="19536"/>
                    <a:pt x="10931" y="19542"/>
                    <a:pt x="10963" y="19542"/>
                  </a:cubicBezTo>
                  <a:cubicBezTo>
                    <a:pt x="11115" y="19542"/>
                    <a:pt x="11261" y="19420"/>
                    <a:pt x="11299" y="19250"/>
                  </a:cubicBezTo>
                  <a:cubicBezTo>
                    <a:pt x="11367" y="19045"/>
                    <a:pt x="11253" y="18840"/>
                    <a:pt x="11048" y="18794"/>
                  </a:cubicBezTo>
                  <a:cubicBezTo>
                    <a:pt x="11014" y="18787"/>
                    <a:pt x="10981" y="18784"/>
                    <a:pt x="10950" y="18784"/>
                  </a:cubicBezTo>
                  <a:close/>
                  <a:moveTo>
                    <a:pt x="12143" y="19205"/>
                  </a:moveTo>
                  <a:cubicBezTo>
                    <a:pt x="11961" y="19228"/>
                    <a:pt x="11915" y="19365"/>
                    <a:pt x="11847" y="19479"/>
                  </a:cubicBezTo>
                  <a:cubicBezTo>
                    <a:pt x="11824" y="19502"/>
                    <a:pt x="11847" y="19570"/>
                    <a:pt x="11869" y="19616"/>
                  </a:cubicBezTo>
                  <a:cubicBezTo>
                    <a:pt x="11892" y="19593"/>
                    <a:pt x="11892" y="19593"/>
                    <a:pt x="11915" y="19593"/>
                  </a:cubicBezTo>
                  <a:cubicBezTo>
                    <a:pt x="12075" y="19547"/>
                    <a:pt x="12257" y="19502"/>
                    <a:pt x="12440" y="19479"/>
                  </a:cubicBezTo>
                  <a:cubicBezTo>
                    <a:pt x="12463" y="19456"/>
                    <a:pt x="12509" y="19456"/>
                    <a:pt x="12554" y="19433"/>
                  </a:cubicBezTo>
                  <a:cubicBezTo>
                    <a:pt x="12577" y="19433"/>
                    <a:pt x="12554" y="19410"/>
                    <a:pt x="12554" y="19387"/>
                  </a:cubicBezTo>
                  <a:cubicBezTo>
                    <a:pt x="12509" y="19273"/>
                    <a:pt x="12394" y="19273"/>
                    <a:pt x="12349" y="19205"/>
                  </a:cubicBezTo>
                  <a:close/>
                  <a:moveTo>
                    <a:pt x="7994" y="19136"/>
                  </a:moveTo>
                  <a:cubicBezTo>
                    <a:pt x="7851" y="19136"/>
                    <a:pt x="7696" y="19227"/>
                    <a:pt x="7647" y="19342"/>
                  </a:cubicBezTo>
                  <a:cubicBezTo>
                    <a:pt x="7578" y="19502"/>
                    <a:pt x="7578" y="19502"/>
                    <a:pt x="7738" y="19547"/>
                  </a:cubicBezTo>
                  <a:cubicBezTo>
                    <a:pt x="7784" y="19570"/>
                    <a:pt x="7807" y="19570"/>
                    <a:pt x="7852" y="19570"/>
                  </a:cubicBezTo>
                  <a:cubicBezTo>
                    <a:pt x="7852" y="19593"/>
                    <a:pt x="7852" y="19593"/>
                    <a:pt x="7852" y="19593"/>
                  </a:cubicBezTo>
                  <a:cubicBezTo>
                    <a:pt x="7989" y="19616"/>
                    <a:pt x="8126" y="19638"/>
                    <a:pt x="8286" y="19661"/>
                  </a:cubicBezTo>
                  <a:cubicBezTo>
                    <a:pt x="8309" y="19661"/>
                    <a:pt x="8331" y="19638"/>
                    <a:pt x="8331" y="19616"/>
                  </a:cubicBezTo>
                  <a:cubicBezTo>
                    <a:pt x="8377" y="19433"/>
                    <a:pt x="8331" y="19273"/>
                    <a:pt x="8149" y="19182"/>
                  </a:cubicBezTo>
                  <a:cubicBezTo>
                    <a:pt x="8104" y="19150"/>
                    <a:pt x="8050" y="19136"/>
                    <a:pt x="7994" y="19136"/>
                  </a:cubicBezTo>
                  <a:close/>
                  <a:moveTo>
                    <a:pt x="11309" y="19610"/>
                  </a:moveTo>
                  <a:cubicBezTo>
                    <a:pt x="11227" y="19610"/>
                    <a:pt x="11168" y="19647"/>
                    <a:pt x="11093" y="19684"/>
                  </a:cubicBezTo>
                  <a:cubicBezTo>
                    <a:pt x="11093" y="19684"/>
                    <a:pt x="11093" y="19707"/>
                    <a:pt x="11093" y="19707"/>
                  </a:cubicBezTo>
                  <a:lnTo>
                    <a:pt x="11116" y="19707"/>
                  </a:lnTo>
                  <a:cubicBezTo>
                    <a:pt x="11116" y="19730"/>
                    <a:pt x="11116" y="19730"/>
                    <a:pt x="11116" y="19730"/>
                  </a:cubicBezTo>
                  <a:cubicBezTo>
                    <a:pt x="11132" y="19732"/>
                    <a:pt x="11147" y="19733"/>
                    <a:pt x="11162" y="19733"/>
                  </a:cubicBezTo>
                  <a:cubicBezTo>
                    <a:pt x="11269" y="19733"/>
                    <a:pt x="11375" y="19680"/>
                    <a:pt x="11481" y="19680"/>
                  </a:cubicBezTo>
                  <a:cubicBezTo>
                    <a:pt x="11496" y="19680"/>
                    <a:pt x="11512" y="19682"/>
                    <a:pt x="11527" y="19684"/>
                  </a:cubicBezTo>
                  <a:cubicBezTo>
                    <a:pt x="11527" y="19661"/>
                    <a:pt x="11527" y="19661"/>
                    <a:pt x="11527" y="19661"/>
                  </a:cubicBezTo>
                  <a:cubicBezTo>
                    <a:pt x="11481" y="19616"/>
                    <a:pt x="11436" y="19616"/>
                    <a:pt x="11367" y="19616"/>
                  </a:cubicBezTo>
                  <a:cubicBezTo>
                    <a:pt x="11346" y="19611"/>
                    <a:pt x="11327" y="19610"/>
                    <a:pt x="11309" y="19610"/>
                  </a:cubicBezTo>
                  <a:close/>
                  <a:moveTo>
                    <a:pt x="9205" y="19591"/>
                  </a:moveTo>
                  <a:cubicBezTo>
                    <a:pt x="9106" y="19591"/>
                    <a:pt x="9033" y="19656"/>
                    <a:pt x="8948" y="19707"/>
                  </a:cubicBezTo>
                  <a:cubicBezTo>
                    <a:pt x="8925" y="19707"/>
                    <a:pt x="8948" y="19753"/>
                    <a:pt x="8948" y="19753"/>
                  </a:cubicBezTo>
                  <a:cubicBezTo>
                    <a:pt x="8978" y="19753"/>
                    <a:pt x="8999" y="19742"/>
                    <a:pt x="9022" y="19742"/>
                  </a:cubicBezTo>
                  <a:cubicBezTo>
                    <a:pt x="9034" y="19742"/>
                    <a:pt x="9047" y="19745"/>
                    <a:pt x="9062" y="19753"/>
                  </a:cubicBezTo>
                  <a:cubicBezTo>
                    <a:pt x="9130" y="19775"/>
                    <a:pt x="9205" y="19775"/>
                    <a:pt x="9279" y="19775"/>
                  </a:cubicBezTo>
                  <a:cubicBezTo>
                    <a:pt x="9353" y="19775"/>
                    <a:pt x="9427" y="19775"/>
                    <a:pt x="9496" y="19798"/>
                  </a:cubicBezTo>
                  <a:lnTo>
                    <a:pt x="9541" y="19798"/>
                  </a:lnTo>
                  <a:cubicBezTo>
                    <a:pt x="9518" y="19775"/>
                    <a:pt x="9518" y="19775"/>
                    <a:pt x="9518" y="19753"/>
                  </a:cubicBezTo>
                  <a:cubicBezTo>
                    <a:pt x="9473" y="19684"/>
                    <a:pt x="9404" y="19616"/>
                    <a:pt x="9313" y="19616"/>
                  </a:cubicBezTo>
                  <a:cubicBezTo>
                    <a:pt x="9273" y="19599"/>
                    <a:pt x="9237" y="19591"/>
                    <a:pt x="9205" y="19591"/>
                  </a:cubicBezTo>
                  <a:close/>
                  <a:moveTo>
                    <a:pt x="10065" y="19178"/>
                  </a:moveTo>
                  <a:cubicBezTo>
                    <a:pt x="10050" y="19178"/>
                    <a:pt x="10035" y="19180"/>
                    <a:pt x="10021" y="19182"/>
                  </a:cubicBezTo>
                  <a:cubicBezTo>
                    <a:pt x="9975" y="19205"/>
                    <a:pt x="9906" y="19205"/>
                    <a:pt x="9838" y="19273"/>
                  </a:cubicBezTo>
                  <a:cubicBezTo>
                    <a:pt x="9701" y="19410"/>
                    <a:pt x="9678" y="19547"/>
                    <a:pt x="9724" y="19730"/>
                  </a:cubicBezTo>
                  <a:cubicBezTo>
                    <a:pt x="9747" y="19798"/>
                    <a:pt x="9769" y="19798"/>
                    <a:pt x="9838" y="19798"/>
                  </a:cubicBezTo>
                  <a:lnTo>
                    <a:pt x="10317" y="19798"/>
                  </a:lnTo>
                  <a:cubicBezTo>
                    <a:pt x="10363" y="19798"/>
                    <a:pt x="10409" y="19775"/>
                    <a:pt x="10431" y="19730"/>
                  </a:cubicBezTo>
                  <a:cubicBezTo>
                    <a:pt x="10431" y="19707"/>
                    <a:pt x="10431" y="19684"/>
                    <a:pt x="10431" y="19661"/>
                  </a:cubicBezTo>
                  <a:lnTo>
                    <a:pt x="10454" y="19661"/>
                  </a:lnTo>
                  <a:cubicBezTo>
                    <a:pt x="10454" y="19616"/>
                    <a:pt x="10454" y="19570"/>
                    <a:pt x="10454" y="19524"/>
                  </a:cubicBezTo>
                  <a:cubicBezTo>
                    <a:pt x="10454" y="19456"/>
                    <a:pt x="10431" y="19410"/>
                    <a:pt x="10409" y="19365"/>
                  </a:cubicBezTo>
                  <a:cubicBezTo>
                    <a:pt x="10368" y="19262"/>
                    <a:pt x="10199" y="19178"/>
                    <a:pt x="10065" y="19178"/>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3" name="Google Shape;1533;p20"/>
            <p:cNvSpPr/>
            <p:nvPr/>
          </p:nvSpPr>
          <p:spPr>
            <a:xfrm>
              <a:off x="4431125" y="4177225"/>
              <a:ext cx="542700" cy="494475"/>
            </a:xfrm>
            <a:custGeom>
              <a:avLst/>
              <a:gdLst/>
              <a:ahLst/>
              <a:cxnLst/>
              <a:rect l="l" t="t" r="r" b="b"/>
              <a:pathLst>
                <a:path w="21708" h="19779" extrusionOk="0">
                  <a:moveTo>
                    <a:pt x="10854" y="0"/>
                  </a:moveTo>
                  <a:cubicBezTo>
                    <a:pt x="8320" y="0"/>
                    <a:pt x="5787" y="964"/>
                    <a:pt x="3858" y="2893"/>
                  </a:cubicBezTo>
                  <a:cubicBezTo>
                    <a:pt x="0" y="6751"/>
                    <a:pt x="0" y="13028"/>
                    <a:pt x="3858" y="16885"/>
                  </a:cubicBezTo>
                  <a:cubicBezTo>
                    <a:pt x="5787" y="18814"/>
                    <a:pt x="8320" y="19778"/>
                    <a:pt x="10854" y="19778"/>
                  </a:cubicBezTo>
                  <a:cubicBezTo>
                    <a:pt x="13387" y="19778"/>
                    <a:pt x="15921" y="18814"/>
                    <a:pt x="17850" y="16885"/>
                  </a:cubicBezTo>
                  <a:cubicBezTo>
                    <a:pt x="21707" y="13028"/>
                    <a:pt x="21707" y="6751"/>
                    <a:pt x="17850" y="2893"/>
                  </a:cubicBezTo>
                  <a:cubicBezTo>
                    <a:pt x="15921" y="964"/>
                    <a:pt x="13387" y="0"/>
                    <a:pt x="10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4" name="Google Shape;1534;p20"/>
            <p:cNvSpPr/>
            <p:nvPr/>
          </p:nvSpPr>
          <p:spPr>
            <a:xfrm>
              <a:off x="4489900" y="4190625"/>
              <a:ext cx="495325" cy="495575"/>
            </a:xfrm>
            <a:custGeom>
              <a:avLst/>
              <a:gdLst/>
              <a:ahLst/>
              <a:cxnLst/>
              <a:rect l="l" t="t" r="r" b="b"/>
              <a:pathLst>
                <a:path w="19813" h="19823" extrusionOk="0">
                  <a:moveTo>
                    <a:pt x="8891" y="69"/>
                  </a:moveTo>
                  <a:cubicBezTo>
                    <a:pt x="8868" y="69"/>
                    <a:pt x="8845" y="75"/>
                    <a:pt x="8834" y="75"/>
                  </a:cubicBezTo>
                  <a:cubicBezTo>
                    <a:pt x="8742" y="75"/>
                    <a:pt x="8674" y="75"/>
                    <a:pt x="8605" y="98"/>
                  </a:cubicBezTo>
                  <a:cubicBezTo>
                    <a:pt x="8560" y="120"/>
                    <a:pt x="8560" y="120"/>
                    <a:pt x="8583" y="166"/>
                  </a:cubicBezTo>
                  <a:cubicBezTo>
                    <a:pt x="8634" y="217"/>
                    <a:pt x="8685" y="243"/>
                    <a:pt x="8746" y="243"/>
                  </a:cubicBezTo>
                  <a:cubicBezTo>
                    <a:pt x="8767" y="243"/>
                    <a:pt x="8788" y="240"/>
                    <a:pt x="8811" y="234"/>
                  </a:cubicBezTo>
                  <a:cubicBezTo>
                    <a:pt x="8857" y="234"/>
                    <a:pt x="8971" y="120"/>
                    <a:pt x="8948" y="98"/>
                  </a:cubicBezTo>
                  <a:cubicBezTo>
                    <a:pt x="8936" y="75"/>
                    <a:pt x="8914" y="69"/>
                    <a:pt x="8891" y="69"/>
                  </a:cubicBezTo>
                  <a:close/>
                  <a:moveTo>
                    <a:pt x="10223" y="1"/>
                  </a:moveTo>
                  <a:cubicBezTo>
                    <a:pt x="10203" y="1"/>
                    <a:pt x="10180" y="6"/>
                    <a:pt x="10158" y="6"/>
                  </a:cubicBezTo>
                  <a:lnTo>
                    <a:pt x="9907" y="6"/>
                  </a:lnTo>
                  <a:cubicBezTo>
                    <a:pt x="9907" y="6"/>
                    <a:pt x="9884" y="29"/>
                    <a:pt x="9861" y="29"/>
                  </a:cubicBezTo>
                  <a:cubicBezTo>
                    <a:pt x="9815" y="120"/>
                    <a:pt x="9815" y="189"/>
                    <a:pt x="9884" y="280"/>
                  </a:cubicBezTo>
                  <a:cubicBezTo>
                    <a:pt x="9921" y="336"/>
                    <a:pt x="9974" y="377"/>
                    <a:pt x="10043" y="377"/>
                  </a:cubicBezTo>
                  <a:cubicBezTo>
                    <a:pt x="10058" y="377"/>
                    <a:pt x="10073" y="375"/>
                    <a:pt x="10089" y="371"/>
                  </a:cubicBezTo>
                  <a:cubicBezTo>
                    <a:pt x="10180" y="371"/>
                    <a:pt x="10295" y="257"/>
                    <a:pt x="10295" y="166"/>
                  </a:cubicBezTo>
                  <a:cubicBezTo>
                    <a:pt x="10295" y="120"/>
                    <a:pt x="10272" y="75"/>
                    <a:pt x="10272" y="29"/>
                  </a:cubicBezTo>
                  <a:cubicBezTo>
                    <a:pt x="10260" y="6"/>
                    <a:pt x="10243" y="1"/>
                    <a:pt x="10223" y="1"/>
                  </a:cubicBezTo>
                  <a:close/>
                  <a:moveTo>
                    <a:pt x="11299" y="98"/>
                  </a:moveTo>
                  <a:cubicBezTo>
                    <a:pt x="11253" y="120"/>
                    <a:pt x="11162" y="166"/>
                    <a:pt x="11185" y="212"/>
                  </a:cubicBezTo>
                  <a:cubicBezTo>
                    <a:pt x="11185" y="257"/>
                    <a:pt x="11139" y="326"/>
                    <a:pt x="11185" y="371"/>
                  </a:cubicBezTo>
                  <a:cubicBezTo>
                    <a:pt x="11246" y="433"/>
                    <a:pt x="11289" y="512"/>
                    <a:pt x="11379" y="512"/>
                  </a:cubicBezTo>
                  <a:cubicBezTo>
                    <a:pt x="11389" y="512"/>
                    <a:pt x="11401" y="511"/>
                    <a:pt x="11413" y="508"/>
                  </a:cubicBezTo>
                  <a:cubicBezTo>
                    <a:pt x="11425" y="512"/>
                    <a:pt x="11437" y="513"/>
                    <a:pt x="11447" y="513"/>
                  </a:cubicBezTo>
                  <a:cubicBezTo>
                    <a:pt x="11511" y="513"/>
                    <a:pt x="11536" y="456"/>
                    <a:pt x="11596" y="417"/>
                  </a:cubicBezTo>
                  <a:cubicBezTo>
                    <a:pt x="11664" y="349"/>
                    <a:pt x="11641" y="257"/>
                    <a:pt x="11641" y="189"/>
                  </a:cubicBezTo>
                  <a:cubicBezTo>
                    <a:pt x="11641" y="166"/>
                    <a:pt x="11618" y="143"/>
                    <a:pt x="11596" y="143"/>
                  </a:cubicBezTo>
                  <a:cubicBezTo>
                    <a:pt x="11579" y="146"/>
                    <a:pt x="11563" y="148"/>
                    <a:pt x="11548" y="148"/>
                  </a:cubicBezTo>
                  <a:cubicBezTo>
                    <a:pt x="11455" y="148"/>
                    <a:pt x="11377" y="98"/>
                    <a:pt x="11299" y="98"/>
                  </a:cubicBezTo>
                  <a:close/>
                  <a:moveTo>
                    <a:pt x="12577" y="371"/>
                  </a:moveTo>
                  <a:cubicBezTo>
                    <a:pt x="12531" y="371"/>
                    <a:pt x="12509" y="371"/>
                    <a:pt x="12509" y="417"/>
                  </a:cubicBezTo>
                  <a:cubicBezTo>
                    <a:pt x="12509" y="463"/>
                    <a:pt x="12509" y="486"/>
                    <a:pt x="12554" y="531"/>
                  </a:cubicBezTo>
                  <a:cubicBezTo>
                    <a:pt x="12589" y="566"/>
                    <a:pt x="12624" y="615"/>
                    <a:pt x="12680" y="615"/>
                  </a:cubicBezTo>
                  <a:cubicBezTo>
                    <a:pt x="12697" y="615"/>
                    <a:pt x="12716" y="610"/>
                    <a:pt x="12737" y="600"/>
                  </a:cubicBezTo>
                  <a:cubicBezTo>
                    <a:pt x="12767" y="607"/>
                    <a:pt x="12795" y="612"/>
                    <a:pt x="12821" y="612"/>
                  </a:cubicBezTo>
                  <a:cubicBezTo>
                    <a:pt x="12871" y="612"/>
                    <a:pt x="12912" y="592"/>
                    <a:pt x="12942" y="531"/>
                  </a:cubicBezTo>
                  <a:cubicBezTo>
                    <a:pt x="12965" y="508"/>
                    <a:pt x="12965" y="486"/>
                    <a:pt x="12919" y="486"/>
                  </a:cubicBezTo>
                  <a:cubicBezTo>
                    <a:pt x="12897" y="486"/>
                    <a:pt x="12874" y="463"/>
                    <a:pt x="12828" y="440"/>
                  </a:cubicBezTo>
                  <a:cubicBezTo>
                    <a:pt x="12760" y="417"/>
                    <a:pt x="12668" y="394"/>
                    <a:pt x="12577" y="371"/>
                  </a:cubicBezTo>
                  <a:close/>
                  <a:moveTo>
                    <a:pt x="6864" y="485"/>
                  </a:moveTo>
                  <a:cubicBezTo>
                    <a:pt x="6855" y="485"/>
                    <a:pt x="6841" y="492"/>
                    <a:pt x="6825" y="508"/>
                  </a:cubicBezTo>
                  <a:lnTo>
                    <a:pt x="6802" y="508"/>
                  </a:lnTo>
                  <a:cubicBezTo>
                    <a:pt x="6711" y="531"/>
                    <a:pt x="6643" y="554"/>
                    <a:pt x="6574" y="577"/>
                  </a:cubicBezTo>
                  <a:cubicBezTo>
                    <a:pt x="6551" y="577"/>
                    <a:pt x="6506" y="623"/>
                    <a:pt x="6506" y="645"/>
                  </a:cubicBezTo>
                  <a:cubicBezTo>
                    <a:pt x="6506" y="645"/>
                    <a:pt x="6528" y="691"/>
                    <a:pt x="6551" y="691"/>
                  </a:cubicBezTo>
                  <a:cubicBezTo>
                    <a:pt x="6603" y="708"/>
                    <a:pt x="6642" y="752"/>
                    <a:pt x="6698" y="752"/>
                  </a:cubicBezTo>
                  <a:cubicBezTo>
                    <a:pt x="6715" y="752"/>
                    <a:pt x="6735" y="748"/>
                    <a:pt x="6757" y="737"/>
                  </a:cubicBezTo>
                  <a:cubicBezTo>
                    <a:pt x="6825" y="691"/>
                    <a:pt x="6871" y="623"/>
                    <a:pt x="6871" y="554"/>
                  </a:cubicBezTo>
                  <a:cubicBezTo>
                    <a:pt x="6886" y="510"/>
                    <a:pt x="6881" y="485"/>
                    <a:pt x="6864" y="485"/>
                  </a:cubicBezTo>
                  <a:close/>
                  <a:moveTo>
                    <a:pt x="8012" y="440"/>
                  </a:moveTo>
                  <a:cubicBezTo>
                    <a:pt x="7898" y="440"/>
                    <a:pt x="7807" y="531"/>
                    <a:pt x="7807" y="645"/>
                  </a:cubicBezTo>
                  <a:cubicBezTo>
                    <a:pt x="7807" y="759"/>
                    <a:pt x="7898" y="851"/>
                    <a:pt x="8012" y="851"/>
                  </a:cubicBezTo>
                  <a:cubicBezTo>
                    <a:pt x="8149" y="851"/>
                    <a:pt x="8217" y="759"/>
                    <a:pt x="8217" y="645"/>
                  </a:cubicBezTo>
                  <a:cubicBezTo>
                    <a:pt x="8217" y="531"/>
                    <a:pt x="8149" y="440"/>
                    <a:pt x="8012" y="440"/>
                  </a:cubicBezTo>
                  <a:close/>
                  <a:moveTo>
                    <a:pt x="9333" y="548"/>
                  </a:moveTo>
                  <a:cubicBezTo>
                    <a:pt x="9296" y="548"/>
                    <a:pt x="9259" y="581"/>
                    <a:pt x="9222" y="600"/>
                  </a:cubicBezTo>
                  <a:cubicBezTo>
                    <a:pt x="9153" y="623"/>
                    <a:pt x="9153" y="714"/>
                    <a:pt x="9130" y="759"/>
                  </a:cubicBezTo>
                  <a:cubicBezTo>
                    <a:pt x="9108" y="805"/>
                    <a:pt x="9153" y="874"/>
                    <a:pt x="9176" y="919"/>
                  </a:cubicBezTo>
                  <a:cubicBezTo>
                    <a:pt x="9222" y="988"/>
                    <a:pt x="9290" y="988"/>
                    <a:pt x="9359" y="1011"/>
                  </a:cubicBezTo>
                  <a:cubicBezTo>
                    <a:pt x="9362" y="1014"/>
                    <a:pt x="9366" y="1015"/>
                    <a:pt x="9371" y="1015"/>
                  </a:cubicBezTo>
                  <a:cubicBezTo>
                    <a:pt x="9401" y="1015"/>
                    <a:pt x="9460" y="962"/>
                    <a:pt x="9519" y="942"/>
                  </a:cubicBezTo>
                  <a:cubicBezTo>
                    <a:pt x="9564" y="919"/>
                    <a:pt x="9541" y="828"/>
                    <a:pt x="9610" y="782"/>
                  </a:cubicBezTo>
                  <a:cubicBezTo>
                    <a:pt x="9587" y="737"/>
                    <a:pt x="9564" y="691"/>
                    <a:pt x="9519" y="623"/>
                  </a:cubicBezTo>
                  <a:cubicBezTo>
                    <a:pt x="9496" y="554"/>
                    <a:pt x="9427" y="577"/>
                    <a:pt x="9359" y="554"/>
                  </a:cubicBezTo>
                  <a:cubicBezTo>
                    <a:pt x="9350" y="550"/>
                    <a:pt x="9341" y="548"/>
                    <a:pt x="9333" y="548"/>
                  </a:cubicBezTo>
                  <a:close/>
                  <a:moveTo>
                    <a:pt x="10656" y="641"/>
                  </a:moveTo>
                  <a:cubicBezTo>
                    <a:pt x="10602" y="641"/>
                    <a:pt x="10562" y="697"/>
                    <a:pt x="10523" y="737"/>
                  </a:cubicBezTo>
                  <a:cubicBezTo>
                    <a:pt x="10477" y="782"/>
                    <a:pt x="10477" y="828"/>
                    <a:pt x="10454" y="874"/>
                  </a:cubicBezTo>
                  <a:cubicBezTo>
                    <a:pt x="10454" y="965"/>
                    <a:pt x="10500" y="988"/>
                    <a:pt x="10546" y="1056"/>
                  </a:cubicBezTo>
                  <a:cubicBezTo>
                    <a:pt x="10579" y="1090"/>
                    <a:pt x="10612" y="1111"/>
                    <a:pt x="10655" y="1111"/>
                  </a:cubicBezTo>
                  <a:cubicBezTo>
                    <a:pt x="10670" y="1111"/>
                    <a:pt x="10687" y="1108"/>
                    <a:pt x="10705" y="1102"/>
                  </a:cubicBezTo>
                  <a:cubicBezTo>
                    <a:pt x="10722" y="1106"/>
                    <a:pt x="10737" y="1108"/>
                    <a:pt x="10749" y="1108"/>
                  </a:cubicBezTo>
                  <a:cubicBezTo>
                    <a:pt x="10806" y="1108"/>
                    <a:pt x="10828" y="1071"/>
                    <a:pt x="10865" y="1033"/>
                  </a:cubicBezTo>
                  <a:cubicBezTo>
                    <a:pt x="10934" y="988"/>
                    <a:pt x="10934" y="942"/>
                    <a:pt x="10934" y="874"/>
                  </a:cubicBezTo>
                  <a:cubicBezTo>
                    <a:pt x="10957" y="782"/>
                    <a:pt x="10888" y="759"/>
                    <a:pt x="10842" y="714"/>
                  </a:cubicBezTo>
                  <a:cubicBezTo>
                    <a:pt x="10797" y="645"/>
                    <a:pt x="10751" y="645"/>
                    <a:pt x="10683" y="645"/>
                  </a:cubicBezTo>
                  <a:cubicBezTo>
                    <a:pt x="10673" y="642"/>
                    <a:pt x="10664" y="641"/>
                    <a:pt x="10656" y="641"/>
                  </a:cubicBezTo>
                  <a:close/>
                  <a:moveTo>
                    <a:pt x="12089" y="773"/>
                  </a:moveTo>
                  <a:cubicBezTo>
                    <a:pt x="12077" y="773"/>
                    <a:pt x="12064" y="776"/>
                    <a:pt x="12052" y="782"/>
                  </a:cubicBezTo>
                  <a:lnTo>
                    <a:pt x="11961" y="782"/>
                  </a:lnTo>
                  <a:cubicBezTo>
                    <a:pt x="11951" y="780"/>
                    <a:pt x="11942" y="779"/>
                    <a:pt x="11933" y="779"/>
                  </a:cubicBezTo>
                  <a:cubicBezTo>
                    <a:pt x="11860" y="779"/>
                    <a:pt x="11819" y="856"/>
                    <a:pt x="11778" y="896"/>
                  </a:cubicBezTo>
                  <a:cubicBezTo>
                    <a:pt x="11755" y="965"/>
                    <a:pt x="11778" y="1033"/>
                    <a:pt x="11778" y="1125"/>
                  </a:cubicBezTo>
                  <a:cubicBezTo>
                    <a:pt x="11778" y="1147"/>
                    <a:pt x="11824" y="1170"/>
                    <a:pt x="11847" y="1193"/>
                  </a:cubicBezTo>
                  <a:cubicBezTo>
                    <a:pt x="11881" y="1239"/>
                    <a:pt x="11915" y="1250"/>
                    <a:pt x="11949" y="1250"/>
                  </a:cubicBezTo>
                  <a:cubicBezTo>
                    <a:pt x="11984" y="1250"/>
                    <a:pt x="12018" y="1239"/>
                    <a:pt x="12052" y="1239"/>
                  </a:cubicBezTo>
                  <a:cubicBezTo>
                    <a:pt x="12070" y="1245"/>
                    <a:pt x="12086" y="1248"/>
                    <a:pt x="12099" y="1248"/>
                  </a:cubicBezTo>
                  <a:cubicBezTo>
                    <a:pt x="12134" y="1248"/>
                    <a:pt x="12156" y="1227"/>
                    <a:pt x="12189" y="1193"/>
                  </a:cubicBezTo>
                  <a:cubicBezTo>
                    <a:pt x="12235" y="1147"/>
                    <a:pt x="12258" y="1079"/>
                    <a:pt x="12258" y="1033"/>
                  </a:cubicBezTo>
                  <a:cubicBezTo>
                    <a:pt x="12258" y="1011"/>
                    <a:pt x="12235" y="988"/>
                    <a:pt x="12258" y="988"/>
                  </a:cubicBezTo>
                  <a:cubicBezTo>
                    <a:pt x="12258" y="919"/>
                    <a:pt x="12235" y="874"/>
                    <a:pt x="12189" y="828"/>
                  </a:cubicBezTo>
                  <a:cubicBezTo>
                    <a:pt x="12156" y="795"/>
                    <a:pt x="12122" y="773"/>
                    <a:pt x="12089" y="773"/>
                  </a:cubicBezTo>
                  <a:close/>
                  <a:moveTo>
                    <a:pt x="5936" y="956"/>
                  </a:moveTo>
                  <a:cubicBezTo>
                    <a:pt x="5896" y="956"/>
                    <a:pt x="5852" y="979"/>
                    <a:pt x="5798" y="1033"/>
                  </a:cubicBezTo>
                  <a:cubicBezTo>
                    <a:pt x="5730" y="1102"/>
                    <a:pt x="5730" y="1193"/>
                    <a:pt x="5798" y="1262"/>
                  </a:cubicBezTo>
                  <a:cubicBezTo>
                    <a:pt x="5844" y="1307"/>
                    <a:pt x="5889" y="1330"/>
                    <a:pt x="5935" y="1353"/>
                  </a:cubicBezTo>
                  <a:cubicBezTo>
                    <a:pt x="6003" y="1353"/>
                    <a:pt x="6140" y="1216"/>
                    <a:pt x="6140" y="1147"/>
                  </a:cubicBezTo>
                  <a:cubicBezTo>
                    <a:pt x="6118" y="1102"/>
                    <a:pt x="6095" y="1056"/>
                    <a:pt x="6072" y="1033"/>
                  </a:cubicBezTo>
                  <a:cubicBezTo>
                    <a:pt x="6024" y="985"/>
                    <a:pt x="5982" y="956"/>
                    <a:pt x="5936" y="956"/>
                  </a:cubicBezTo>
                  <a:close/>
                  <a:moveTo>
                    <a:pt x="13353" y="851"/>
                  </a:moveTo>
                  <a:cubicBezTo>
                    <a:pt x="13285" y="851"/>
                    <a:pt x="13193" y="874"/>
                    <a:pt x="13171" y="919"/>
                  </a:cubicBezTo>
                  <a:cubicBezTo>
                    <a:pt x="13125" y="988"/>
                    <a:pt x="13079" y="1056"/>
                    <a:pt x="13079" y="1125"/>
                  </a:cubicBezTo>
                  <a:cubicBezTo>
                    <a:pt x="13102" y="1193"/>
                    <a:pt x="13125" y="1262"/>
                    <a:pt x="13171" y="1307"/>
                  </a:cubicBezTo>
                  <a:cubicBezTo>
                    <a:pt x="13216" y="1330"/>
                    <a:pt x="13285" y="1376"/>
                    <a:pt x="13353" y="1376"/>
                  </a:cubicBezTo>
                  <a:cubicBezTo>
                    <a:pt x="13444" y="1376"/>
                    <a:pt x="13490" y="1330"/>
                    <a:pt x="13559" y="1284"/>
                  </a:cubicBezTo>
                  <a:cubicBezTo>
                    <a:pt x="13604" y="1262"/>
                    <a:pt x="13604" y="1170"/>
                    <a:pt x="13627" y="1102"/>
                  </a:cubicBezTo>
                  <a:cubicBezTo>
                    <a:pt x="13604" y="1033"/>
                    <a:pt x="13581" y="965"/>
                    <a:pt x="13536" y="919"/>
                  </a:cubicBezTo>
                  <a:cubicBezTo>
                    <a:pt x="13490" y="874"/>
                    <a:pt x="13422" y="851"/>
                    <a:pt x="13353" y="851"/>
                  </a:cubicBezTo>
                  <a:close/>
                  <a:moveTo>
                    <a:pt x="7282" y="1056"/>
                  </a:moveTo>
                  <a:cubicBezTo>
                    <a:pt x="7168" y="1056"/>
                    <a:pt x="7076" y="1125"/>
                    <a:pt x="7076" y="1239"/>
                  </a:cubicBezTo>
                  <a:cubicBezTo>
                    <a:pt x="7076" y="1376"/>
                    <a:pt x="7168" y="1444"/>
                    <a:pt x="7282" y="1444"/>
                  </a:cubicBezTo>
                  <a:cubicBezTo>
                    <a:pt x="7396" y="1444"/>
                    <a:pt x="7487" y="1376"/>
                    <a:pt x="7487" y="1239"/>
                  </a:cubicBezTo>
                  <a:cubicBezTo>
                    <a:pt x="7487" y="1125"/>
                    <a:pt x="7396" y="1056"/>
                    <a:pt x="7282" y="1056"/>
                  </a:cubicBezTo>
                  <a:close/>
                  <a:moveTo>
                    <a:pt x="14494" y="1125"/>
                  </a:moveTo>
                  <a:cubicBezTo>
                    <a:pt x="14472" y="1125"/>
                    <a:pt x="14449" y="1147"/>
                    <a:pt x="14426" y="1170"/>
                  </a:cubicBezTo>
                  <a:cubicBezTo>
                    <a:pt x="14403" y="1330"/>
                    <a:pt x="14494" y="1513"/>
                    <a:pt x="14700" y="1513"/>
                  </a:cubicBezTo>
                  <a:cubicBezTo>
                    <a:pt x="14712" y="1517"/>
                    <a:pt x="14725" y="1519"/>
                    <a:pt x="14738" y="1519"/>
                  </a:cubicBezTo>
                  <a:cubicBezTo>
                    <a:pt x="14793" y="1519"/>
                    <a:pt x="14849" y="1481"/>
                    <a:pt x="14905" y="1444"/>
                  </a:cubicBezTo>
                  <a:cubicBezTo>
                    <a:pt x="14928" y="1399"/>
                    <a:pt x="14928" y="1376"/>
                    <a:pt x="14905" y="1353"/>
                  </a:cubicBezTo>
                  <a:cubicBezTo>
                    <a:pt x="14768" y="1284"/>
                    <a:pt x="14631" y="1216"/>
                    <a:pt x="14494" y="1125"/>
                  </a:cubicBezTo>
                  <a:close/>
                  <a:moveTo>
                    <a:pt x="8628" y="1147"/>
                  </a:moveTo>
                  <a:cubicBezTo>
                    <a:pt x="8583" y="1170"/>
                    <a:pt x="8537" y="1193"/>
                    <a:pt x="8469" y="1216"/>
                  </a:cubicBezTo>
                  <a:cubicBezTo>
                    <a:pt x="8400" y="1239"/>
                    <a:pt x="8400" y="1330"/>
                    <a:pt x="8400" y="1376"/>
                  </a:cubicBezTo>
                  <a:cubicBezTo>
                    <a:pt x="8377" y="1421"/>
                    <a:pt x="8423" y="1490"/>
                    <a:pt x="8446" y="1536"/>
                  </a:cubicBezTo>
                  <a:cubicBezTo>
                    <a:pt x="8491" y="1604"/>
                    <a:pt x="8583" y="1581"/>
                    <a:pt x="8628" y="1627"/>
                  </a:cubicBezTo>
                  <a:cubicBezTo>
                    <a:pt x="8651" y="1558"/>
                    <a:pt x="8720" y="1604"/>
                    <a:pt x="8788" y="1558"/>
                  </a:cubicBezTo>
                  <a:cubicBezTo>
                    <a:pt x="8834" y="1513"/>
                    <a:pt x="8811" y="1421"/>
                    <a:pt x="8857" y="1376"/>
                  </a:cubicBezTo>
                  <a:cubicBezTo>
                    <a:pt x="8811" y="1330"/>
                    <a:pt x="8834" y="1284"/>
                    <a:pt x="8788" y="1216"/>
                  </a:cubicBezTo>
                  <a:cubicBezTo>
                    <a:pt x="8742" y="1170"/>
                    <a:pt x="8674" y="1193"/>
                    <a:pt x="8628" y="1147"/>
                  </a:cubicBezTo>
                  <a:close/>
                  <a:moveTo>
                    <a:pt x="9952" y="1239"/>
                  </a:moveTo>
                  <a:cubicBezTo>
                    <a:pt x="9838" y="1262"/>
                    <a:pt x="9724" y="1399"/>
                    <a:pt x="9724" y="1490"/>
                  </a:cubicBezTo>
                  <a:cubicBezTo>
                    <a:pt x="9747" y="1604"/>
                    <a:pt x="9861" y="1718"/>
                    <a:pt x="9975" y="1718"/>
                  </a:cubicBezTo>
                  <a:cubicBezTo>
                    <a:pt x="10089" y="1718"/>
                    <a:pt x="10203" y="1581"/>
                    <a:pt x="10203" y="1467"/>
                  </a:cubicBezTo>
                  <a:cubicBezTo>
                    <a:pt x="10203" y="1353"/>
                    <a:pt x="10066" y="1239"/>
                    <a:pt x="9952" y="1239"/>
                  </a:cubicBezTo>
                  <a:close/>
                  <a:moveTo>
                    <a:pt x="11299" y="1376"/>
                  </a:moveTo>
                  <a:cubicBezTo>
                    <a:pt x="11139" y="1376"/>
                    <a:pt x="11071" y="1467"/>
                    <a:pt x="11071" y="1627"/>
                  </a:cubicBezTo>
                  <a:cubicBezTo>
                    <a:pt x="11071" y="1787"/>
                    <a:pt x="11139" y="1855"/>
                    <a:pt x="11299" y="1855"/>
                  </a:cubicBezTo>
                  <a:cubicBezTo>
                    <a:pt x="11459" y="1855"/>
                    <a:pt x="11550" y="1787"/>
                    <a:pt x="11550" y="1627"/>
                  </a:cubicBezTo>
                  <a:cubicBezTo>
                    <a:pt x="11550" y="1467"/>
                    <a:pt x="11459" y="1376"/>
                    <a:pt x="11299" y="1376"/>
                  </a:cubicBezTo>
                  <a:close/>
                  <a:moveTo>
                    <a:pt x="5244" y="1556"/>
                  </a:moveTo>
                  <a:cubicBezTo>
                    <a:pt x="5238" y="1556"/>
                    <a:pt x="5232" y="1557"/>
                    <a:pt x="5227" y="1558"/>
                  </a:cubicBezTo>
                  <a:cubicBezTo>
                    <a:pt x="5159" y="1558"/>
                    <a:pt x="5022" y="1695"/>
                    <a:pt x="5022" y="1764"/>
                  </a:cubicBezTo>
                  <a:cubicBezTo>
                    <a:pt x="5043" y="1827"/>
                    <a:pt x="5162" y="1949"/>
                    <a:pt x="5234" y="1949"/>
                  </a:cubicBezTo>
                  <a:cubicBezTo>
                    <a:pt x="5239" y="1949"/>
                    <a:pt x="5245" y="1948"/>
                    <a:pt x="5250" y="1946"/>
                  </a:cubicBezTo>
                  <a:cubicBezTo>
                    <a:pt x="5319" y="1946"/>
                    <a:pt x="5433" y="1809"/>
                    <a:pt x="5433" y="1764"/>
                  </a:cubicBezTo>
                  <a:cubicBezTo>
                    <a:pt x="5433" y="1679"/>
                    <a:pt x="5316" y="1556"/>
                    <a:pt x="5244" y="1556"/>
                  </a:cubicBezTo>
                  <a:close/>
                  <a:moveTo>
                    <a:pt x="12646" y="1444"/>
                  </a:moveTo>
                  <a:cubicBezTo>
                    <a:pt x="12531" y="1467"/>
                    <a:pt x="12372" y="1627"/>
                    <a:pt x="12372" y="1741"/>
                  </a:cubicBezTo>
                  <a:cubicBezTo>
                    <a:pt x="12395" y="1832"/>
                    <a:pt x="12554" y="1992"/>
                    <a:pt x="12646" y="1992"/>
                  </a:cubicBezTo>
                  <a:cubicBezTo>
                    <a:pt x="12783" y="1992"/>
                    <a:pt x="12942" y="1809"/>
                    <a:pt x="12919" y="1718"/>
                  </a:cubicBezTo>
                  <a:cubicBezTo>
                    <a:pt x="12919" y="1604"/>
                    <a:pt x="12760" y="1444"/>
                    <a:pt x="12646" y="1444"/>
                  </a:cubicBezTo>
                  <a:close/>
                  <a:moveTo>
                    <a:pt x="6574" y="1650"/>
                  </a:moveTo>
                  <a:cubicBezTo>
                    <a:pt x="6460" y="1650"/>
                    <a:pt x="6369" y="1741"/>
                    <a:pt x="6369" y="1855"/>
                  </a:cubicBezTo>
                  <a:cubicBezTo>
                    <a:pt x="6369" y="1969"/>
                    <a:pt x="6460" y="2061"/>
                    <a:pt x="6574" y="2061"/>
                  </a:cubicBezTo>
                  <a:cubicBezTo>
                    <a:pt x="6688" y="2061"/>
                    <a:pt x="6779" y="1969"/>
                    <a:pt x="6779" y="1855"/>
                  </a:cubicBezTo>
                  <a:cubicBezTo>
                    <a:pt x="6779" y="1718"/>
                    <a:pt x="6688" y="1650"/>
                    <a:pt x="6574" y="1650"/>
                  </a:cubicBezTo>
                  <a:close/>
                  <a:moveTo>
                    <a:pt x="13947" y="1581"/>
                  </a:moveTo>
                  <a:cubicBezTo>
                    <a:pt x="13810" y="1581"/>
                    <a:pt x="13696" y="1695"/>
                    <a:pt x="13696" y="1855"/>
                  </a:cubicBezTo>
                  <a:cubicBezTo>
                    <a:pt x="13696" y="2015"/>
                    <a:pt x="13787" y="2129"/>
                    <a:pt x="13947" y="2129"/>
                  </a:cubicBezTo>
                  <a:cubicBezTo>
                    <a:pt x="14106" y="2129"/>
                    <a:pt x="14221" y="2015"/>
                    <a:pt x="14221" y="1855"/>
                  </a:cubicBezTo>
                  <a:cubicBezTo>
                    <a:pt x="14221" y="1695"/>
                    <a:pt x="14106" y="1581"/>
                    <a:pt x="13947" y="1581"/>
                  </a:cubicBezTo>
                  <a:close/>
                  <a:moveTo>
                    <a:pt x="7875" y="1764"/>
                  </a:moveTo>
                  <a:cubicBezTo>
                    <a:pt x="7852" y="1809"/>
                    <a:pt x="7784" y="1787"/>
                    <a:pt x="7715" y="1832"/>
                  </a:cubicBezTo>
                  <a:cubicBezTo>
                    <a:pt x="7670" y="1855"/>
                    <a:pt x="7715" y="1946"/>
                    <a:pt x="7647" y="1969"/>
                  </a:cubicBezTo>
                  <a:cubicBezTo>
                    <a:pt x="7670" y="2038"/>
                    <a:pt x="7692" y="2083"/>
                    <a:pt x="7715" y="2129"/>
                  </a:cubicBezTo>
                  <a:cubicBezTo>
                    <a:pt x="7738" y="2197"/>
                    <a:pt x="7829" y="2197"/>
                    <a:pt x="7875" y="2220"/>
                  </a:cubicBezTo>
                  <a:cubicBezTo>
                    <a:pt x="7921" y="2220"/>
                    <a:pt x="7989" y="2175"/>
                    <a:pt x="8035" y="2152"/>
                  </a:cubicBezTo>
                  <a:cubicBezTo>
                    <a:pt x="8103" y="2129"/>
                    <a:pt x="8081" y="2038"/>
                    <a:pt x="8126" y="1969"/>
                  </a:cubicBezTo>
                  <a:cubicBezTo>
                    <a:pt x="8058" y="1946"/>
                    <a:pt x="8103" y="1878"/>
                    <a:pt x="8058" y="1832"/>
                  </a:cubicBezTo>
                  <a:cubicBezTo>
                    <a:pt x="8012" y="1787"/>
                    <a:pt x="7921" y="1787"/>
                    <a:pt x="7875" y="1764"/>
                  </a:cubicBezTo>
                  <a:close/>
                  <a:moveTo>
                    <a:pt x="15316" y="1672"/>
                  </a:moveTo>
                  <a:cubicBezTo>
                    <a:pt x="15248" y="1695"/>
                    <a:pt x="15179" y="1672"/>
                    <a:pt x="15111" y="1764"/>
                  </a:cubicBezTo>
                  <a:cubicBezTo>
                    <a:pt x="15065" y="1809"/>
                    <a:pt x="15019" y="1855"/>
                    <a:pt x="15042" y="1946"/>
                  </a:cubicBezTo>
                  <a:cubicBezTo>
                    <a:pt x="15042" y="2015"/>
                    <a:pt x="15042" y="2083"/>
                    <a:pt x="15111" y="2152"/>
                  </a:cubicBezTo>
                  <a:cubicBezTo>
                    <a:pt x="15148" y="2189"/>
                    <a:pt x="15200" y="2226"/>
                    <a:pt x="15256" y="2226"/>
                  </a:cubicBezTo>
                  <a:cubicBezTo>
                    <a:pt x="15268" y="2226"/>
                    <a:pt x="15281" y="2224"/>
                    <a:pt x="15293" y="2220"/>
                  </a:cubicBezTo>
                  <a:cubicBezTo>
                    <a:pt x="15316" y="2226"/>
                    <a:pt x="15336" y="2229"/>
                    <a:pt x="15354" y="2229"/>
                  </a:cubicBezTo>
                  <a:cubicBezTo>
                    <a:pt x="15409" y="2229"/>
                    <a:pt x="15447" y="2203"/>
                    <a:pt x="15499" y="2152"/>
                  </a:cubicBezTo>
                  <a:cubicBezTo>
                    <a:pt x="15567" y="2083"/>
                    <a:pt x="15567" y="2038"/>
                    <a:pt x="15567" y="1946"/>
                  </a:cubicBezTo>
                  <a:cubicBezTo>
                    <a:pt x="15567" y="1878"/>
                    <a:pt x="15567" y="1809"/>
                    <a:pt x="15499" y="1764"/>
                  </a:cubicBezTo>
                  <a:cubicBezTo>
                    <a:pt x="15453" y="1718"/>
                    <a:pt x="15407" y="1672"/>
                    <a:pt x="15316" y="1672"/>
                  </a:cubicBezTo>
                  <a:close/>
                  <a:moveTo>
                    <a:pt x="9245" y="1855"/>
                  </a:moveTo>
                  <a:cubicBezTo>
                    <a:pt x="9130" y="1855"/>
                    <a:pt x="8994" y="1969"/>
                    <a:pt x="8994" y="2083"/>
                  </a:cubicBezTo>
                  <a:cubicBezTo>
                    <a:pt x="8994" y="2197"/>
                    <a:pt x="9108" y="2312"/>
                    <a:pt x="9222" y="2334"/>
                  </a:cubicBezTo>
                  <a:cubicBezTo>
                    <a:pt x="9313" y="2334"/>
                    <a:pt x="9450" y="2220"/>
                    <a:pt x="9450" y="2083"/>
                  </a:cubicBezTo>
                  <a:cubicBezTo>
                    <a:pt x="9473" y="1992"/>
                    <a:pt x="9336" y="1855"/>
                    <a:pt x="9245" y="1855"/>
                  </a:cubicBezTo>
                  <a:close/>
                  <a:moveTo>
                    <a:pt x="10534" y="1989"/>
                  </a:moveTo>
                  <a:cubicBezTo>
                    <a:pt x="10416" y="1989"/>
                    <a:pt x="10340" y="2095"/>
                    <a:pt x="10340" y="2220"/>
                  </a:cubicBezTo>
                  <a:cubicBezTo>
                    <a:pt x="10340" y="2357"/>
                    <a:pt x="10432" y="2471"/>
                    <a:pt x="10568" y="2471"/>
                  </a:cubicBezTo>
                  <a:cubicBezTo>
                    <a:pt x="10705" y="2471"/>
                    <a:pt x="10820" y="2357"/>
                    <a:pt x="10820" y="2220"/>
                  </a:cubicBezTo>
                  <a:cubicBezTo>
                    <a:pt x="10820" y="2115"/>
                    <a:pt x="10722" y="1990"/>
                    <a:pt x="10599" y="1990"/>
                  </a:cubicBezTo>
                  <a:cubicBezTo>
                    <a:pt x="10589" y="1990"/>
                    <a:pt x="10579" y="1990"/>
                    <a:pt x="10568" y="1992"/>
                  </a:cubicBezTo>
                  <a:cubicBezTo>
                    <a:pt x="10557" y="1990"/>
                    <a:pt x="10545" y="1989"/>
                    <a:pt x="10534" y="1989"/>
                  </a:cubicBezTo>
                  <a:close/>
                  <a:moveTo>
                    <a:pt x="4474" y="2152"/>
                  </a:moveTo>
                  <a:cubicBezTo>
                    <a:pt x="4406" y="2175"/>
                    <a:pt x="4292" y="2289"/>
                    <a:pt x="4292" y="2357"/>
                  </a:cubicBezTo>
                  <a:cubicBezTo>
                    <a:pt x="4292" y="2426"/>
                    <a:pt x="4428" y="2563"/>
                    <a:pt x="4497" y="2563"/>
                  </a:cubicBezTo>
                  <a:cubicBezTo>
                    <a:pt x="4565" y="2563"/>
                    <a:pt x="4702" y="2403"/>
                    <a:pt x="4702" y="2357"/>
                  </a:cubicBezTo>
                  <a:cubicBezTo>
                    <a:pt x="4680" y="2266"/>
                    <a:pt x="4543" y="2152"/>
                    <a:pt x="4474" y="2152"/>
                  </a:cubicBezTo>
                  <a:close/>
                  <a:moveTo>
                    <a:pt x="11915" y="2061"/>
                  </a:moveTo>
                  <a:cubicBezTo>
                    <a:pt x="11801" y="2061"/>
                    <a:pt x="11641" y="2197"/>
                    <a:pt x="11641" y="2312"/>
                  </a:cubicBezTo>
                  <a:cubicBezTo>
                    <a:pt x="11641" y="2419"/>
                    <a:pt x="11783" y="2587"/>
                    <a:pt x="11895" y="2587"/>
                  </a:cubicBezTo>
                  <a:cubicBezTo>
                    <a:pt x="11902" y="2587"/>
                    <a:pt x="11909" y="2587"/>
                    <a:pt x="11915" y="2585"/>
                  </a:cubicBezTo>
                  <a:cubicBezTo>
                    <a:pt x="12029" y="2585"/>
                    <a:pt x="12166" y="2449"/>
                    <a:pt x="12189" y="2334"/>
                  </a:cubicBezTo>
                  <a:cubicBezTo>
                    <a:pt x="12189" y="2220"/>
                    <a:pt x="12029" y="2061"/>
                    <a:pt x="11915" y="2061"/>
                  </a:cubicBezTo>
                  <a:close/>
                  <a:moveTo>
                    <a:pt x="5844" y="2289"/>
                  </a:moveTo>
                  <a:cubicBezTo>
                    <a:pt x="5707" y="2289"/>
                    <a:pt x="5638" y="2357"/>
                    <a:pt x="5638" y="2494"/>
                  </a:cubicBezTo>
                  <a:cubicBezTo>
                    <a:pt x="5638" y="2608"/>
                    <a:pt x="5707" y="2700"/>
                    <a:pt x="5844" y="2700"/>
                  </a:cubicBezTo>
                  <a:cubicBezTo>
                    <a:pt x="5958" y="2700"/>
                    <a:pt x="6026" y="2608"/>
                    <a:pt x="6026" y="2494"/>
                  </a:cubicBezTo>
                  <a:cubicBezTo>
                    <a:pt x="6026" y="2380"/>
                    <a:pt x="5958" y="2289"/>
                    <a:pt x="5844" y="2289"/>
                  </a:cubicBezTo>
                  <a:close/>
                  <a:moveTo>
                    <a:pt x="13279" y="2195"/>
                  </a:moveTo>
                  <a:cubicBezTo>
                    <a:pt x="13266" y="2195"/>
                    <a:pt x="13253" y="2195"/>
                    <a:pt x="13239" y="2197"/>
                  </a:cubicBezTo>
                  <a:cubicBezTo>
                    <a:pt x="13102" y="2197"/>
                    <a:pt x="12988" y="2312"/>
                    <a:pt x="12988" y="2449"/>
                  </a:cubicBezTo>
                  <a:cubicBezTo>
                    <a:pt x="12988" y="2608"/>
                    <a:pt x="13102" y="2722"/>
                    <a:pt x="13262" y="2722"/>
                  </a:cubicBezTo>
                  <a:cubicBezTo>
                    <a:pt x="13422" y="2722"/>
                    <a:pt x="13536" y="2608"/>
                    <a:pt x="13513" y="2449"/>
                  </a:cubicBezTo>
                  <a:cubicBezTo>
                    <a:pt x="13513" y="2302"/>
                    <a:pt x="13418" y="2195"/>
                    <a:pt x="13279" y="2195"/>
                  </a:cubicBezTo>
                  <a:close/>
                  <a:moveTo>
                    <a:pt x="7168" y="2357"/>
                  </a:moveTo>
                  <a:cubicBezTo>
                    <a:pt x="7145" y="2403"/>
                    <a:pt x="7076" y="2380"/>
                    <a:pt x="7031" y="2426"/>
                  </a:cubicBezTo>
                  <a:cubicBezTo>
                    <a:pt x="6962" y="2471"/>
                    <a:pt x="7008" y="2540"/>
                    <a:pt x="6939" y="2585"/>
                  </a:cubicBezTo>
                  <a:cubicBezTo>
                    <a:pt x="6962" y="2631"/>
                    <a:pt x="6985" y="2677"/>
                    <a:pt x="7008" y="2745"/>
                  </a:cubicBezTo>
                  <a:cubicBezTo>
                    <a:pt x="7031" y="2814"/>
                    <a:pt x="7122" y="2791"/>
                    <a:pt x="7168" y="2814"/>
                  </a:cubicBezTo>
                  <a:cubicBezTo>
                    <a:pt x="7176" y="2818"/>
                    <a:pt x="7186" y="2820"/>
                    <a:pt x="7196" y="2820"/>
                  </a:cubicBezTo>
                  <a:cubicBezTo>
                    <a:pt x="7238" y="2820"/>
                    <a:pt x="7290" y="2787"/>
                    <a:pt x="7327" y="2768"/>
                  </a:cubicBezTo>
                  <a:cubicBezTo>
                    <a:pt x="7396" y="2722"/>
                    <a:pt x="7373" y="2654"/>
                    <a:pt x="7419" y="2585"/>
                  </a:cubicBezTo>
                  <a:cubicBezTo>
                    <a:pt x="7396" y="2540"/>
                    <a:pt x="7373" y="2494"/>
                    <a:pt x="7350" y="2449"/>
                  </a:cubicBezTo>
                  <a:cubicBezTo>
                    <a:pt x="7304" y="2380"/>
                    <a:pt x="7213" y="2403"/>
                    <a:pt x="7168" y="2357"/>
                  </a:cubicBezTo>
                  <a:close/>
                  <a:moveTo>
                    <a:pt x="14609" y="2289"/>
                  </a:moveTo>
                  <a:cubicBezTo>
                    <a:pt x="14517" y="2289"/>
                    <a:pt x="14449" y="2289"/>
                    <a:pt x="14403" y="2357"/>
                  </a:cubicBezTo>
                  <a:cubicBezTo>
                    <a:pt x="14335" y="2426"/>
                    <a:pt x="14335" y="2471"/>
                    <a:pt x="14335" y="2563"/>
                  </a:cubicBezTo>
                  <a:cubicBezTo>
                    <a:pt x="14335" y="2631"/>
                    <a:pt x="14335" y="2700"/>
                    <a:pt x="14403" y="2768"/>
                  </a:cubicBezTo>
                  <a:cubicBezTo>
                    <a:pt x="14453" y="2802"/>
                    <a:pt x="14491" y="2823"/>
                    <a:pt x="14544" y="2823"/>
                  </a:cubicBezTo>
                  <a:cubicBezTo>
                    <a:pt x="14563" y="2823"/>
                    <a:pt x="14584" y="2820"/>
                    <a:pt x="14609" y="2814"/>
                  </a:cubicBezTo>
                  <a:cubicBezTo>
                    <a:pt x="14627" y="2820"/>
                    <a:pt x="14644" y="2823"/>
                    <a:pt x="14660" y="2823"/>
                  </a:cubicBezTo>
                  <a:cubicBezTo>
                    <a:pt x="14703" y="2823"/>
                    <a:pt x="14741" y="2802"/>
                    <a:pt x="14791" y="2768"/>
                  </a:cubicBezTo>
                  <a:cubicBezTo>
                    <a:pt x="14860" y="2700"/>
                    <a:pt x="14860" y="2631"/>
                    <a:pt x="14860" y="2563"/>
                  </a:cubicBezTo>
                  <a:cubicBezTo>
                    <a:pt x="14860" y="2471"/>
                    <a:pt x="14860" y="2426"/>
                    <a:pt x="14791" y="2357"/>
                  </a:cubicBezTo>
                  <a:cubicBezTo>
                    <a:pt x="14746" y="2312"/>
                    <a:pt x="14677" y="2289"/>
                    <a:pt x="14609" y="2289"/>
                  </a:cubicBezTo>
                  <a:close/>
                  <a:moveTo>
                    <a:pt x="8511" y="2492"/>
                  </a:moveTo>
                  <a:cubicBezTo>
                    <a:pt x="8403" y="2492"/>
                    <a:pt x="8286" y="2617"/>
                    <a:pt x="8286" y="2722"/>
                  </a:cubicBezTo>
                  <a:cubicBezTo>
                    <a:pt x="8286" y="2837"/>
                    <a:pt x="8400" y="2951"/>
                    <a:pt x="8514" y="2951"/>
                  </a:cubicBezTo>
                  <a:cubicBezTo>
                    <a:pt x="8651" y="2951"/>
                    <a:pt x="8765" y="2814"/>
                    <a:pt x="8765" y="2722"/>
                  </a:cubicBezTo>
                  <a:cubicBezTo>
                    <a:pt x="8742" y="2608"/>
                    <a:pt x="8651" y="2517"/>
                    <a:pt x="8537" y="2494"/>
                  </a:cubicBezTo>
                  <a:cubicBezTo>
                    <a:pt x="8529" y="2492"/>
                    <a:pt x="8520" y="2492"/>
                    <a:pt x="8511" y="2492"/>
                  </a:cubicBezTo>
                  <a:close/>
                  <a:moveTo>
                    <a:pt x="15910" y="2380"/>
                  </a:moveTo>
                  <a:cubicBezTo>
                    <a:pt x="15750" y="2380"/>
                    <a:pt x="15613" y="2517"/>
                    <a:pt x="15613" y="2677"/>
                  </a:cubicBezTo>
                  <a:cubicBezTo>
                    <a:pt x="15613" y="2745"/>
                    <a:pt x="15636" y="2837"/>
                    <a:pt x="15681" y="2882"/>
                  </a:cubicBezTo>
                  <a:cubicBezTo>
                    <a:pt x="15750" y="2951"/>
                    <a:pt x="15818" y="2974"/>
                    <a:pt x="15887" y="2996"/>
                  </a:cubicBezTo>
                  <a:cubicBezTo>
                    <a:pt x="15955" y="2996"/>
                    <a:pt x="16069" y="2951"/>
                    <a:pt x="16115" y="2905"/>
                  </a:cubicBezTo>
                  <a:cubicBezTo>
                    <a:pt x="16161" y="2859"/>
                    <a:pt x="16206" y="2745"/>
                    <a:pt x="16206" y="2700"/>
                  </a:cubicBezTo>
                  <a:cubicBezTo>
                    <a:pt x="16206" y="2540"/>
                    <a:pt x="16069" y="2403"/>
                    <a:pt x="15910" y="2380"/>
                  </a:cubicBezTo>
                  <a:close/>
                  <a:moveTo>
                    <a:pt x="9838" y="2585"/>
                  </a:moveTo>
                  <a:cubicBezTo>
                    <a:pt x="9678" y="2585"/>
                    <a:pt x="9587" y="2677"/>
                    <a:pt x="9587" y="2837"/>
                  </a:cubicBezTo>
                  <a:cubicBezTo>
                    <a:pt x="9587" y="2974"/>
                    <a:pt x="9678" y="3065"/>
                    <a:pt x="9838" y="3065"/>
                  </a:cubicBezTo>
                  <a:cubicBezTo>
                    <a:pt x="9998" y="3065"/>
                    <a:pt x="10066" y="2974"/>
                    <a:pt x="10066" y="2837"/>
                  </a:cubicBezTo>
                  <a:cubicBezTo>
                    <a:pt x="10066" y="2677"/>
                    <a:pt x="9998" y="2585"/>
                    <a:pt x="9838" y="2585"/>
                  </a:cubicBezTo>
                  <a:close/>
                  <a:moveTo>
                    <a:pt x="3767" y="2791"/>
                  </a:moveTo>
                  <a:cubicBezTo>
                    <a:pt x="3630" y="2791"/>
                    <a:pt x="3584" y="2837"/>
                    <a:pt x="3584" y="2951"/>
                  </a:cubicBezTo>
                  <a:cubicBezTo>
                    <a:pt x="3584" y="3088"/>
                    <a:pt x="3630" y="3133"/>
                    <a:pt x="3767" y="3133"/>
                  </a:cubicBezTo>
                  <a:cubicBezTo>
                    <a:pt x="3881" y="3133"/>
                    <a:pt x="3926" y="3088"/>
                    <a:pt x="3926" y="2951"/>
                  </a:cubicBezTo>
                  <a:cubicBezTo>
                    <a:pt x="3926" y="2837"/>
                    <a:pt x="3881" y="2791"/>
                    <a:pt x="3767" y="2791"/>
                  </a:cubicBezTo>
                  <a:close/>
                  <a:moveTo>
                    <a:pt x="11162" y="2697"/>
                  </a:moveTo>
                  <a:cubicBezTo>
                    <a:pt x="11050" y="2697"/>
                    <a:pt x="10911" y="2844"/>
                    <a:pt x="10911" y="2951"/>
                  </a:cubicBezTo>
                  <a:cubicBezTo>
                    <a:pt x="10911" y="3065"/>
                    <a:pt x="11048" y="3225"/>
                    <a:pt x="11162" y="3225"/>
                  </a:cubicBezTo>
                  <a:cubicBezTo>
                    <a:pt x="11169" y="3226"/>
                    <a:pt x="11177" y="3227"/>
                    <a:pt x="11185" y="3227"/>
                  </a:cubicBezTo>
                  <a:cubicBezTo>
                    <a:pt x="11296" y="3227"/>
                    <a:pt x="11436" y="3080"/>
                    <a:pt x="11436" y="2974"/>
                  </a:cubicBezTo>
                  <a:cubicBezTo>
                    <a:pt x="11459" y="2859"/>
                    <a:pt x="11299" y="2700"/>
                    <a:pt x="11185" y="2700"/>
                  </a:cubicBezTo>
                  <a:cubicBezTo>
                    <a:pt x="11177" y="2698"/>
                    <a:pt x="11170" y="2697"/>
                    <a:pt x="11162" y="2697"/>
                  </a:cubicBezTo>
                  <a:close/>
                  <a:moveTo>
                    <a:pt x="5125" y="2902"/>
                  </a:moveTo>
                  <a:cubicBezTo>
                    <a:pt x="5114" y="2902"/>
                    <a:pt x="5102" y="2903"/>
                    <a:pt x="5090" y="2905"/>
                  </a:cubicBezTo>
                  <a:cubicBezTo>
                    <a:pt x="4976" y="2905"/>
                    <a:pt x="4885" y="2996"/>
                    <a:pt x="4885" y="3088"/>
                  </a:cubicBezTo>
                  <a:cubicBezTo>
                    <a:pt x="4908" y="3202"/>
                    <a:pt x="4999" y="3293"/>
                    <a:pt x="5090" y="3293"/>
                  </a:cubicBezTo>
                  <a:cubicBezTo>
                    <a:pt x="5205" y="3293"/>
                    <a:pt x="5296" y="3202"/>
                    <a:pt x="5296" y="3088"/>
                  </a:cubicBezTo>
                  <a:cubicBezTo>
                    <a:pt x="5296" y="2985"/>
                    <a:pt x="5223" y="2902"/>
                    <a:pt x="5125" y="2902"/>
                  </a:cubicBezTo>
                  <a:close/>
                  <a:moveTo>
                    <a:pt x="12509" y="2791"/>
                  </a:moveTo>
                  <a:cubicBezTo>
                    <a:pt x="12349" y="2791"/>
                    <a:pt x="12235" y="2905"/>
                    <a:pt x="12258" y="3065"/>
                  </a:cubicBezTo>
                  <a:cubicBezTo>
                    <a:pt x="12258" y="3225"/>
                    <a:pt x="12372" y="3339"/>
                    <a:pt x="12531" y="3339"/>
                  </a:cubicBezTo>
                  <a:cubicBezTo>
                    <a:pt x="12668" y="3339"/>
                    <a:pt x="12783" y="3225"/>
                    <a:pt x="12783" y="3065"/>
                  </a:cubicBezTo>
                  <a:cubicBezTo>
                    <a:pt x="12783" y="2905"/>
                    <a:pt x="12668" y="2791"/>
                    <a:pt x="12509" y="2791"/>
                  </a:cubicBezTo>
                  <a:close/>
                  <a:moveTo>
                    <a:pt x="6403" y="2993"/>
                  </a:moveTo>
                  <a:cubicBezTo>
                    <a:pt x="6305" y="2993"/>
                    <a:pt x="6232" y="3079"/>
                    <a:pt x="6232" y="3202"/>
                  </a:cubicBezTo>
                  <a:cubicBezTo>
                    <a:pt x="6254" y="3339"/>
                    <a:pt x="6300" y="3407"/>
                    <a:pt x="6460" y="3407"/>
                  </a:cubicBezTo>
                  <a:cubicBezTo>
                    <a:pt x="6597" y="3384"/>
                    <a:pt x="6643" y="3339"/>
                    <a:pt x="6643" y="3179"/>
                  </a:cubicBezTo>
                  <a:cubicBezTo>
                    <a:pt x="6643" y="3042"/>
                    <a:pt x="6574" y="2996"/>
                    <a:pt x="6437" y="2996"/>
                  </a:cubicBezTo>
                  <a:cubicBezTo>
                    <a:pt x="6425" y="2994"/>
                    <a:pt x="6414" y="2993"/>
                    <a:pt x="6403" y="2993"/>
                  </a:cubicBezTo>
                  <a:close/>
                  <a:moveTo>
                    <a:pt x="13818" y="2922"/>
                  </a:moveTo>
                  <a:cubicBezTo>
                    <a:pt x="13762" y="2922"/>
                    <a:pt x="13710" y="2959"/>
                    <a:pt x="13673" y="2996"/>
                  </a:cubicBezTo>
                  <a:cubicBezTo>
                    <a:pt x="13604" y="3065"/>
                    <a:pt x="13581" y="3110"/>
                    <a:pt x="13581" y="3202"/>
                  </a:cubicBezTo>
                  <a:cubicBezTo>
                    <a:pt x="13581" y="3270"/>
                    <a:pt x="13604" y="3339"/>
                    <a:pt x="13673" y="3384"/>
                  </a:cubicBezTo>
                  <a:cubicBezTo>
                    <a:pt x="13718" y="3453"/>
                    <a:pt x="13764" y="3476"/>
                    <a:pt x="13855" y="3476"/>
                  </a:cubicBezTo>
                  <a:cubicBezTo>
                    <a:pt x="13924" y="3453"/>
                    <a:pt x="13992" y="3453"/>
                    <a:pt x="14061" y="3384"/>
                  </a:cubicBezTo>
                  <a:cubicBezTo>
                    <a:pt x="14106" y="3339"/>
                    <a:pt x="14129" y="3270"/>
                    <a:pt x="14129" y="3202"/>
                  </a:cubicBezTo>
                  <a:cubicBezTo>
                    <a:pt x="14129" y="3110"/>
                    <a:pt x="14106" y="3065"/>
                    <a:pt x="14038" y="2996"/>
                  </a:cubicBezTo>
                  <a:cubicBezTo>
                    <a:pt x="14001" y="2959"/>
                    <a:pt x="13948" y="2922"/>
                    <a:pt x="13893" y="2922"/>
                  </a:cubicBezTo>
                  <a:cubicBezTo>
                    <a:pt x="13880" y="2922"/>
                    <a:pt x="13868" y="2924"/>
                    <a:pt x="13855" y="2928"/>
                  </a:cubicBezTo>
                  <a:cubicBezTo>
                    <a:pt x="13843" y="2924"/>
                    <a:pt x="13830" y="2922"/>
                    <a:pt x="13818" y="2922"/>
                  </a:cubicBezTo>
                  <a:close/>
                  <a:moveTo>
                    <a:pt x="7761" y="3088"/>
                  </a:moveTo>
                  <a:cubicBezTo>
                    <a:pt x="7647" y="3110"/>
                    <a:pt x="7533" y="3225"/>
                    <a:pt x="7556" y="3339"/>
                  </a:cubicBezTo>
                  <a:cubicBezTo>
                    <a:pt x="7556" y="3453"/>
                    <a:pt x="7670" y="3567"/>
                    <a:pt x="7784" y="3567"/>
                  </a:cubicBezTo>
                  <a:cubicBezTo>
                    <a:pt x="7898" y="3567"/>
                    <a:pt x="8012" y="3430"/>
                    <a:pt x="8012" y="3316"/>
                  </a:cubicBezTo>
                  <a:cubicBezTo>
                    <a:pt x="8012" y="3202"/>
                    <a:pt x="7875" y="3088"/>
                    <a:pt x="7761" y="3088"/>
                  </a:cubicBezTo>
                  <a:close/>
                  <a:moveTo>
                    <a:pt x="15202" y="2996"/>
                  </a:moveTo>
                  <a:cubicBezTo>
                    <a:pt x="15065" y="2996"/>
                    <a:pt x="14905" y="3156"/>
                    <a:pt x="14905" y="3293"/>
                  </a:cubicBezTo>
                  <a:cubicBezTo>
                    <a:pt x="14905" y="3430"/>
                    <a:pt x="15065" y="3590"/>
                    <a:pt x="15179" y="3590"/>
                  </a:cubicBezTo>
                  <a:cubicBezTo>
                    <a:pt x="15187" y="3591"/>
                    <a:pt x="15195" y="3592"/>
                    <a:pt x="15203" y="3592"/>
                  </a:cubicBezTo>
                  <a:cubicBezTo>
                    <a:pt x="15337" y="3592"/>
                    <a:pt x="15499" y="3423"/>
                    <a:pt x="15499" y="3316"/>
                  </a:cubicBezTo>
                  <a:cubicBezTo>
                    <a:pt x="15499" y="3179"/>
                    <a:pt x="15339" y="2996"/>
                    <a:pt x="15202" y="2996"/>
                  </a:cubicBezTo>
                  <a:close/>
                  <a:moveTo>
                    <a:pt x="9130" y="3202"/>
                  </a:moveTo>
                  <a:cubicBezTo>
                    <a:pt x="8971" y="3202"/>
                    <a:pt x="8879" y="3270"/>
                    <a:pt x="8879" y="3430"/>
                  </a:cubicBezTo>
                  <a:cubicBezTo>
                    <a:pt x="8902" y="3590"/>
                    <a:pt x="8971" y="3658"/>
                    <a:pt x="9130" y="3658"/>
                  </a:cubicBezTo>
                  <a:cubicBezTo>
                    <a:pt x="9290" y="3658"/>
                    <a:pt x="9359" y="3590"/>
                    <a:pt x="9359" y="3430"/>
                  </a:cubicBezTo>
                  <a:cubicBezTo>
                    <a:pt x="9359" y="3270"/>
                    <a:pt x="9290" y="3202"/>
                    <a:pt x="9130" y="3202"/>
                  </a:cubicBezTo>
                  <a:close/>
                  <a:moveTo>
                    <a:pt x="17553" y="3635"/>
                  </a:moveTo>
                  <a:cubicBezTo>
                    <a:pt x="17553" y="3658"/>
                    <a:pt x="17576" y="3658"/>
                    <a:pt x="17576" y="3658"/>
                  </a:cubicBezTo>
                  <a:cubicBezTo>
                    <a:pt x="17576" y="3658"/>
                    <a:pt x="17576" y="3658"/>
                    <a:pt x="17576" y="3635"/>
                  </a:cubicBezTo>
                  <a:close/>
                  <a:moveTo>
                    <a:pt x="3096" y="3402"/>
                  </a:moveTo>
                  <a:cubicBezTo>
                    <a:pt x="3078" y="3402"/>
                    <a:pt x="3058" y="3403"/>
                    <a:pt x="3036" y="3407"/>
                  </a:cubicBezTo>
                  <a:cubicBezTo>
                    <a:pt x="2922" y="3407"/>
                    <a:pt x="2876" y="3453"/>
                    <a:pt x="2876" y="3567"/>
                  </a:cubicBezTo>
                  <a:cubicBezTo>
                    <a:pt x="2876" y="3681"/>
                    <a:pt x="2922" y="3727"/>
                    <a:pt x="3059" y="3727"/>
                  </a:cubicBezTo>
                  <a:cubicBezTo>
                    <a:pt x="3173" y="3727"/>
                    <a:pt x="3219" y="3681"/>
                    <a:pt x="3219" y="3567"/>
                  </a:cubicBezTo>
                  <a:cubicBezTo>
                    <a:pt x="3219" y="3452"/>
                    <a:pt x="3187" y="3402"/>
                    <a:pt x="3096" y="3402"/>
                  </a:cubicBezTo>
                  <a:close/>
                  <a:moveTo>
                    <a:pt x="16549" y="3133"/>
                  </a:moveTo>
                  <a:cubicBezTo>
                    <a:pt x="16389" y="3133"/>
                    <a:pt x="16252" y="3270"/>
                    <a:pt x="16252" y="3430"/>
                  </a:cubicBezTo>
                  <a:cubicBezTo>
                    <a:pt x="16252" y="3590"/>
                    <a:pt x="16389" y="3727"/>
                    <a:pt x="16549" y="3727"/>
                  </a:cubicBezTo>
                  <a:cubicBezTo>
                    <a:pt x="16708" y="3727"/>
                    <a:pt x="16845" y="3590"/>
                    <a:pt x="16845" y="3453"/>
                  </a:cubicBezTo>
                  <a:cubicBezTo>
                    <a:pt x="16845" y="3270"/>
                    <a:pt x="16708" y="3133"/>
                    <a:pt x="16549" y="3133"/>
                  </a:cubicBezTo>
                  <a:close/>
                  <a:moveTo>
                    <a:pt x="17576" y="3658"/>
                  </a:moveTo>
                  <a:cubicBezTo>
                    <a:pt x="17599" y="3681"/>
                    <a:pt x="17576" y="3727"/>
                    <a:pt x="17621" y="3727"/>
                  </a:cubicBezTo>
                  <a:cubicBezTo>
                    <a:pt x="17621" y="3704"/>
                    <a:pt x="17644" y="3658"/>
                    <a:pt x="17576" y="3658"/>
                  </a:cubicBezTo>
                  <a:close/>
                  <a:moveTo>
                    <a:pt x="17644" y="3772"/>
                  </a:moveTo>
                  <a:cubicBezTo>
                    <a:pt x="17667" y="3795"/>
                    <a:pt x="17667" y="3795"/>
                    <a:pt x="17667" y="3795"/>
                  </a:cubicBezTo>
                  <a:lnTo>
                    <a:pt x="17690" y="3795"/>
                  </a:lnTo>
                  <a:cubicBezTo>
                    <a:pt x="17667" y="3772"/>
                    <a:pt x="17667" y="3772"/>
                    <a:pt x="17667" y="3772"/>
                  </a:cubicBezTo>
                  <a:close/>
                  <a:moveTo>
                    <a:pt x="10454" y="3293"/>
                  </a:moveTo>
                  <a:cubicBezTo>
                    <a:pt x="10340" y="3293"/>
                    <a:pt x="10180" y="3453"/>
                    <a:pt x="10203" y="3567"/>
                  </a:cubicBezTo>
                  <a:cubicBezTo>
                    <a:pt x="10226" y="3704"/>
                    <a:pt x="10363" y="3841"/>
                    <a:pt x="10477" y="3841"/>
                  </a:cubicBezTo>
                  <a:cubicBezTo>
                    <a:pt x="10591" y="3841"/>
                    <a:pt x="10751" y="3658"/>
                    <a:pt x="10728" y="3567"/>
                  </a:cubicBezTo>
                  <a:cubicBezTo>
                    <a:pt x="10728" y="3453"/>
                    <a:pt x="10568" y="3293"/>
                    <a:pt x="10454" y="3293"/>
                  </a:cubicBezTo>
                  <a:close/>
                  <a:moveTo>
                    <a:pt x="4406" y="3498"/>
                  </a:moveTo>
                  <a:cubicBezTo>
                    <a:pt x="4269" y="3498"/>
                    <a:pt x="4200" y="3590"/>
                    <a:pt x="4200" y="3704"/>
                  </a:cubicBezTo>
                  <a:cubicBezTo>
                    <a:pt x="4200" y="3818"/>
                    <a:pt x="4292" y="3887"/>
                    <a:pt x="4383" y="3909"/>
                  </a:cubicBezTo>
                  <a:cubicBezTo>
                    <a:pt x="4520" y="3909"/>
                    <a:pt x="4588" y="3795"/>
                    <a:pt x="4588" y="3704"/>
                  </a:cubicBezTo>
                  <a:cubicBezTo>
                    <a:pt x="4588" y="3567"/>
                    <a:pt x="4497" y="3498"/>
                    <a:pt x="4406" y="3498"/>
                  </a:cubicBezTo>
                  <a:close/>
                  <a:moveTo>
                    <a:pt x="11778" y="3407"/>
                  </a:moveTo>
                  <a:cubicBezTo>
                    <a:pt x="11618" y="3407"/>
                    <a:pt x="11504" y="3498"/>
                    <a:pt x="11504" y="3658"/>
                  </a:cubicBezTo>
                  <a:cubicBezTo>
                    <a:pt x="11504" y="3818"/>
                    <a:pt x="11618" y="3932"/>
                    <a:pt x="11778" y="3932"/>
                  </a:cubicBezTo>
                  <a:cubicBezTo>
                    <a:pt x="11938" y="3932"/>
                    <a:pt x="12052" y="3841"/>
                    <a:pt x="12052" y="3681"/>
                  </a:cubicBezTo>
                  <a:cubicBezTo>
                    <a:pt x="12052" y="3498"/>
                    <a:pt x="11938" y="3407"/>
                    <a:pt x="11778" y="3407"/>
                  </a:cubicBezTo>
                  <a:close/>
                  <a:moveTo>
                    <a:pt x="5707" y="3590"/>
                  </a:moveTo>
                  <a:cubicBezTo>
                    <a:pt x="5547" y="3613"/>
                    <a:pt x="5501" y="3658"/>
                    <a:pt x="5501" y="3795"/>
                  </a:cubicBezTo>
                  <a:cubicBezTo>
                    <a:pt x="5501" y="3899"/>
                    <a:pt x="5558" y="4004"/>
                    <a:pt x="5672" y="4004"/>
                  </a:cubicBezTo>
                  <a:cubicBezTo>
                    <a:pt x="5683" y="4004"/>
                    <a:pt x="5695" y="4003"/>
                    <a:pt x="5707" y="4001"/>
                  </a:cubicBezTo>
                  <a:cubicBezTo>
                    <a:pt x="5844" y="4001"/>
                    <a:pt x="5889" y="3955"/>
                    <a:pt x="5912" y="3795"/>
                  </a:cubicBezTo>
                  <a:cubicBezTo>
                    <a:pt x="5912" y="3681"/>
                    <a:pt x="5821" y="3590"/>
                    <a:pt x="5707" y="3590"/>
                  </a:cubicBezTo>
                  <a:close/>
                  <a:moveTo>
                    <a:pt x="13125" y="3521"/>
                  </a:moveTo>
                  <a:cubicBezTo>
                    <a:pt x="13034" y="3521"/>
                    <a:pt x="12988" y="3544"/>
                    <a:pt x="12919" y="3613"/>
                  </a:cubicBezTo>
                  <a:cubicBezTo>
                    <a:pt x="12874" y="3658"/>
                    <a:pt x="12851" y="3704"/>
                    <a:pt x="12851" y="3795"/>
                  </a:cubicBezTo>
                  <a:cubicBezTo>
                    <a:pt x="12851" y="3864"/>
                    <a:pt x="12851" y="3932"/>
                    <a:pt x="12919" y="4001"/>
                  </a:cubicBezTo>
                  <a:cubicBezTo>
                    <a:pt x="12988" y="4046"/>
                    <a:pt x="13034" y="4069"/>
                    <a:pt x="13125" y="4069"/>
                  </a:cubicBezTo>
                  <a:cubicBezTo>
                    <a:pt x="13193" y="4069"/>
                    <a:pt x="13262" y="4046"/>
                    <a:pt x="13330" y="4001"/>
                  </a:cubicBezTo>
                  <a:cubicBezTo>
                    <a:pt x="13376" y="3932"/>
                    <a:pt x="13399" y="3887"/>
                    <a:pt x="13376" y="3795"/>
                  </a:cubicBezTo>
                  <a:cubicBezTo>
                    <a:pt x="13399" y="3727"/>
                    <a:pt x="13376" y="3658"/>
                    <a:pt x="13330" y="3613"/>
                  </a:cubicBezTo>
                  <a:cubicBezTo>
                    <a:pt x="13262" y="3544"/>
                    <a:pt x="13193" y="3521"/>
                    <a:pt x="13125" y="3521"/>
                  </a:cubicBezTo>
                  <a:close/>
                  <a:moveTo>
                    <a:pt x="7053" y="3704"/>
                  </a:moveTo>
                  <a:cubicBezTo>
                    <a:pt x="6939" y="3704"/>
                    <a:pt x="6825" y="3818"/>
                    <a:pt x="6802" y="3932"/>
                  </a:cubicBezTo>
                  <a:cubicBezTo>
                    <a:pt x="6802" y="4023"/>
                    <a:pt x="6916" y="4160"/>
                    <a:pt x="7053" y="4160"/>
                  </a:cubicBezTo>
                  <a:cubicBezTo>
                    <a:pt x="7168" y="4160"/>
                    <a:pt x="7282" y="4023"/>
                    <a:pt x="7282" y="3932"/>
                  </a:cubicBezTo>
                  <a:cubicBezTo>
                    <a:pt x="7282" y="3818"/>
                    <a:pt x="7168" y="3704"/>
                    <a:pt x="7053" y="3704"/>
                  </a:cubicBezTo>
                  <a:close/>
                  <a:moveTo>
                    <a:pt x="14472" y="3590"/>
                  </a:moveTo>
                  <a:cubicBezTo>
                    <a:pt x="14335" y="3590"/>
                    <a:pt x="14175" y="3772"/>
                    <a:pt x="14152" y="3887"/>
                  </a:cubicBezTo>
                  <a:cubicBezTo>
                    <a:pt x="14152" y="4023"/>
                    <a:pt x="14335" y="4206"/>
                    <a:pt x="14472" y="4206"/>
                  </a:cubicBezTo>
                  <a:cubicBezTo>
                    <a:pt x="14609" y="4206"/>
                    <a:pt x="14768" y="4023"/>
                    <a:pt x="14768" y="3887"/>
                  </a:cubicBezTo>
                  <a:cubicBezTo>
                    <a:pt x="14768" y="3772"/>
                    <a:pt x="14609" y="3613"/>
                    <a:pt x="14472" y="3590"/>
                  </a:cubicBezTo>
                  <a:close/>
                  <a:moveTo>
                    <a:pt x="8377" y="3795"/>
                  </a:moveTo>
                  <a:cubicBezTo>
                    <a:pt x="8217" y="3795"/>
                    <a:pt x="8149" y="3887"/>
                    <a:pt x="8149" y="4046"/>
                  </a:cubicBezTo>
                  <a:cubicBezTo>
                    <a:pt x="8149" y="4206"/>
                    <a:pt x="8240" y="4275"/>
                    <a:pt x="8400" y="4275"/>
                  </a:cubicBezTo>
                  <a:cubicBezTo>
                    <a:pt x="8537" y="4275"/>
                    <a:pt x="8628" y="4183"/>
                    <a:pt x="8628" y="4023"/>
                  </a:cubicBezTo>
                  <a:cubicBezTo>
                    <a:pt x="8628" y="3887"/>
                    <a:pt x="8537" y="3795"/>
                    <a:pt x="8377" y="3795"/>
                  </a:cubicBezTo>
                  <a:close/>
                  <a:moveTo>
                    <a:pt x="15818" y="3727"/>
                  </a:moveTo>
                  <a:cubicBezTo>
                    <a:pt x="15636" y="3727"/>
                    <a:pt x="15499" y="3864"/>
                    <a:pt x="15499" y="4046"/>
                  </a:cubicBezTo>
                  <a:cubicBezTo>
                    <a:pt x="15499" y="4183"/>
                    <a:pt x="15636" y="4343"/>
                    <a:pt x="15795" y="4343"/>
                  </a:cubicBezTo>
                  <a:cubicBezTo>
                    <a:pt x="15955" y="4343"/>
                    <a:pt x="16115" y="4206"/>
                    <a:pt x="16115" y="4046"/>
                  </a:cubicBezTo>
                  <a:cubicBezTo>
                    <a:pt x="16115" y="3887"/>
                    <a:pt x="15978" y="3727"/>
                    <a:pt x="15818" y="3727"/>
                  </a:cubicBezTo>
                  <a:close/>
                  <a:moveTo>
                    <a:pt x="2306" y="4046"/>
                  </a:moveTo>
                  <a:cubicBezTo>
                    <a:pt x="2192" y="4046"/>
                    <a:pt x="2146" y="4092"/>
                    <a:pt x="2146" y="4206"/>
                  </a:cubicBezTo>
                  <a:cubicBezTo>
                    <a:pt x="2146" y="4320"/>
                    <a:pt x="2192" y="4366"/>
                    <a:pt x="2329" y="4366"/>
                  </a:cubicBezTo>
                  <a:cubicBezTo>
                    <a:pt x="2443" y="4366"/>
                    <a:pt x="2488" y="4320"/>
                    <a:pt x="2488" y="4206"/>
                  </a:cubicBezTo>
                  <a:cubicBezTo>
                    <a:pt x="2488" y="4069"/>
                    <a:pt x="2420" y="4046"/>
                    <a:pt x="2306" y="4046"/>
                  </a:cubicBezTo>
                  <a:close/>
                  <a:moveTo>
                    <a:pt x="9724" y="3909"/>
                  </a:moveTo>
                  <a:cubicBezTo>
                    <a:pt x="9633" y="3909"/>
                    <a:pt x="9473" y="4046"/>
                    <a:pt x="9450" y="4160"/>
                  </a:cubicBezTo>
                  <a:cubicBezTo>
                    <a:pt x="9450" y="4275"/>
                    <a:pt x="9610" y="4434"/>
                    <a:pt x="9724" y="4434"/>
                  </a:cubicBezTo>
                  <a:cubicBezTo>
                    <a:pt x="9838" y="4434"/>
                    <a:pt x="9998" y="4297"/>
                    <a:pt x="9998" y="4183"/>
                  </a:cubicBezTo>
                  <a:cubicBezTo>
                    <a:pt x="9998" y="4069"/>
                    <a:pt x="9861" y="3909"/>
                    <a:pt x="9724" y="3909"/>
                  </a:cubicBezTo>
                  <a:close/>
                  <a:moveTo>
                    <a:pt x="17142" y="3841"/>
                  </a:moveTo>
                  <a:cubicBezTo>
                    <a:pt x="16937" y="3841"/>
                    <a:pt x="16845" y="3932"/>
                    <a:pt x="16845" y="4138"/>
                  </a:cubicBezTo>
                  <a:cubicBezTo>
                    <a:pt x="16845" y="4343"/>
                    <a:pt x="16937" y="4434"/>
                    <a:pt x="17142" y="4434"/>
                  </a:cubicBezTo>
                  <a:cubicBezTo>
                    <a:pt x="17348" y="4434"/>
                    <a:pt x="17462" y="4343"/>
                    <a:pt x="17462" y="4138"/>
                  </a:cubicBezTo>
                  <a:cubicBezTo>
                    <a:pt x="17462" y="3932"/>
                    <a:pt x="17348" y="3841"/>
                    <a:pt x="17142" y="3841"/>
                  </a:cubicBezTo>
                  <a:close/>
                  <a:moveTo>
                    <a:pt x="3687" y="4111"/>
                  </a:moveTo>
                  <a:cubicBezTo>
                    <a:pt x="3676" y="4111"/>
                    <a:pt x="3664" y="4112"/>
                    <a:pt x="3652" y="4115"/>
                  </a:cubicBezTo>
                  <a:cubicBezTo>
                    <a:pt x="3538" y="4115"/>
                    <a:pt x="3447" y="4183"/>
                    <a:pt x="3447" y="4320"/>
                  </a:cubicBezTo>
                  <a:cubicBezTo>
                    <a:pt x="3470" y="4434"/>
                    <a:pt x="3538" y="4503"/>
                    <a:pt x="3652" y="4503"/>
                  </a:cubicBezTo>
                  <a:cubicBezTo>
                    <a:pt x="3767" y="4503"/>
                    <a:pt x="3858" y="4412"/>
                    <a:pt x="3858" y="4297"/>
                  </a:cubicBezTo>
                  <a:cubicBezTo>
                    <a:pt x="3837" y="4195"/>
                    <a:pt x="3780" y="4111"/>
                    <a:pt x="3687" y="4111"/>
                  </a:cubicBezTo>
                  <a:close/>
                  <a:moveTo>
                    <a:pt x="11071" y="4001"/>
                  </a:moveTo>
                  <a:cubicBezTo>
                    <a:pt x="10911" y="4001"/>
                    <a:pt x="10797" y="4115"/>
                    <a:pt x="10797" y="4252"/>
                  </a:cubicBezTo>
                  <a:cubicBezTo>
                    <a:pt x="10797" y="4434"/>
                    <a:pt x="10911" y="4526"/>
                    <a:pt x="11071" y="4548"/>
                  </a:cubicBezTo>
                  <a:cubicBezTo>
                    <a:pt x="11230" y="4548"/>
                    <a:pt x="11345" y="4434"/>
                    <a:pt x="11345" y="4275"/>
                  </a:cubicBezTo>
                  <a:cubicBezTo>
                    <a:pt x="11345" y="4115"/>
                    <a:pt x="11230" y="4001"/>
                    <a:pt x="11071" y="4001"/>
                  </a:cubicBezTo>
                  <a:close/>
                  <a:moveTo>
                    <a:pt x="4999" y="4229"/>
                  </a:moveTo>
                  <a:cubicBezTo>
                    <a:pt x="4862" y="4252"/>
                    <a:pt x="4794" y="4275"/>
                    <a:pt x="4794" y="4434"/>
                  </a:cubicBezTo>
                  <a:cubicBezTo>
                    <a:pt x="4794" y="4571"/>
                    <a:pt x="4839" y="4640"/>
                    <a:pt x="4999" y="4640"/>
                  </a:cubicBezTo>
                  <a:cubicBezTo>
                    <a:pt x="5136" y="4640"/>
                    <a:pt x="5205" y="4571"/>
                    <a:pt x="5205" y="4434"/>
                  </a:cubicBezTo>
                  <a:cubicBezTo>
                    <a:pt x="5227" y="4320"/>
                    <a:pt x="5113" y="4229"/>
                    <a:pt x="4999" y="4229"/>
                  </a:cubicBezTo>
                  <a:close/>
                  <a:moveTo>
                    <a:pt x="12417" y="4138"/>
                  </a:moveTo>
                  <a:cubicBezTo>
                    <a:pt x="12326" y="4138"/>
                    <a:pt x="12280" y="4160"/>
                    <a:pt x="12212" y="4206"/>
                  </a:cubicBezTo>
                  <a:cubicBezTo>
                    <a:pt x="12166" y="4275"/>
                    <a:pt x="12143" y="4320"/>
                    <a:pt x="12143" y="4389"/>
                  </a:cubicBezTo>
                  <a:cubicBezTo>
                    <a:pt x="12143" y="4480"/>
                    <a:pt x="12166" y="4548"/>
                    <a:pt x="12212" y="4594"/>
                  </a:cubicBezTo>
                  <a:cubicBezTo>
                    <a:pt x="12280" y="4663"/>
                    <a:pt x="12326" y="4685"/>
                    <a:pt x="12417" y="4685"/>
                  </a:cubicBezTo>
                  <a:cubicBezTo>
                    <a:pt x="12486" y="4685"/>
                    <a:pt x="12554" y="4663"/>
                    <a:pt x="12623" y="4594"/>
                  </a:cubicBezTo>
                  <a:cubicBezTo>
                    <a:pt x="12668" y="4526"/>
                    <a:pt x="12691" y="4480"/>
                    <a:pt x="12668" y="4389"/>
                  </a:cubicBezTo>
                  <a:cubicBezTo>
                    <a:pt x="12714" y="4320"/>
                    <a:pt x="12668" y="4275"/>
                    <a:pt x="12623" y="4206"/>
                  </a:cubicBezTo>
                  <a:cubicBezTo>
                    <a:pt x="12554" y="4138"/>
                    <a:pt x="12486" y="4138"/>
                    <a:pt x="12417" y="4138"/>
                  </a:cubicBezTo>
                  <a:close/>
                  <a:moveTo>
                    <a:pt x="6346" y="4297"/>
                  </a:moveTo>
                  <a:cubicBezTo>
                    <a:pt x="6232" y="4297"/>
                    <a:pt x="6118" y="4412"/>
                    <a:pt x="6095" y="4526"/>
                  </a:cubicBezTo>
                  <a:cubicBezTo>
                    <a:pt x="6095" y="4640"/>
                    <a:pt x="6209" y="4777"/>
                    <a:pt x="6346" y="4777"/>
                  </a:cubicBezTo>
                  <a:cubicBezTo>
                    <a:pt x="6437" y="4777"/>
                    <a:pt x="6574" y="4663"/>
                    <a:pt x="6574" y="4548"/>
                  </a:cubicBezTo>
                  <a:cubicBezTo>
                    <a:pt x="6574" y="4434"/>
                    <a:pt x="6460" y="4320"/>
                    <a:pt x="6346" y="4297"/>
                  </a:cubicBezTo>
                  <a:close/>
                  <a:moveTo>
                    <a:pt x="13718" y="4206"/>
                  </a:moveTo>
                  <a:cubicBezTo>
                    <a:pt x="13604" y="4206"/>
                    <a:pt x="13422" y="4366"/>
                    <a:pt x="13422" y="4503"/>
                  </a:cubicBezTo>
                  <a:cubicBezTo>
                    <a:pt x="13422" y="4617"/>
                    <a:pt x="13581" y="4800"/>
                    <a:pt x="13718" y="4800"/>
                  </a:cubicBezTo>
                  <a:cubicBezTo>
                    <a:pt x="13726" y="4801"/>
                    <a:pt x="13734" y="4801"/>
                    <a:pt x="13742" y="4801"/>
                  </a:cubicBezTo>
                  <a:cubicBezTo>
                    <a:pt x="13873" y="4801"/>
                    <a:pt x="14016" y="4632"/>
                    <a:pt x="14038" y="4503"/>
                  </a:cubicBezTo>
                  <a:cubicBezTo>
                    <a:pt x="14038" y="4366"/>
                    <a:pt x="13855" y="4206"/>
                    <a:pt x="13718" y="4206"/>
                  </a:cubicBezTo>
                  <a:close/>
                  <a:moveTo>
                    <a:pt x="7647" y="4434"/>
                  </a:moveTo>
                  <a:cubicBezTo>
                    <a:pt x="7487" y="4434"/>
                    <a:pt x="7419" y="4526"/>
                    <a:pt x="7419" y="4663"/>
                  </a:cubicBezTo>
                  <a:cubicBezTo>
                    <a:pt x="7419" y="4822"/>
                    <a:pt x="7487" y="4914"/>
                    <a:pt x="7647" y="4914"/>
                  </a:cubicBezTo>
                  <a:cubicBezTo>
                    <a:pt x="7807" y="4914"/>
                    <a:pt x="7875" y="4822"/>
                    <a:pt x="7875" y="4663"/>
                  </a:cubicBezTo>
                  <a:cubicBezTo>
                    <a:pt x="7875" y="4526"/>
                    <a:pt x="7807" y="4434"/>
                    <a:pt x="7647" y="4434"/>
                  </a:cubicBezTo>
                  <a:close/>
                  <a:moveTo>
                    <a:pt x="15065" y="4343"/>
                  </a:moveTo>
                  <a:cubicBezTo>
                    <a:pt x="14905" y="4343"/>
                    <a:pt x="14768" y="4480"/>
                    <a:pt x="14768" y="4640"/>
                  </a:cubicBezTo>
                  <a:cubicBezTo>
                    <a:pt x="14768" y="4800"/>
                    <a:pt x="14905" y="4936"/>
                    <a:pt x="15065" y="4936"/>
                  </a:cubicBezTo>
                  <a:cubicBezTo>
                    <a:pt x="15225" y="4936"/>
                    <a:pt x="15362" y="4800"/>
                    <a:pt x="15362" y="4640"/>
                  </a:cubicBezTo>
                  <a:cubicBezTo>
                    <a:pt x="15362" y="4480"/>
                    <a:pt x="15225" y="4343"/>
                    <a:pt x="15065" y="4343"/>
                  </a:cubicBezTo>
                  <a:close/>
                  <a:moveTo>
                    <a:pt x="1598" y="4640"/>
                  </a:moveTo>
                  <a:cubicBezTo>
                    <a:pt x="1575" y="4640"/>
                    <a:pt x="1507" y="4640"/>
                    <a:pt x="1507" y="4663"/>
                  </a:cubicBezTo>
                  <a:cubicBezTo>
                    <a:pt x="1484" y="4731"/>
                    <a:pt x="1393" y="4777"/>
                    <a:pt x="1393" y="4845"/>
                  </a:cubicBezTo>
                  <a:cubicBezTo>
                    <a:pt x="1416" y="4936"/>
                    <a:pt x="1484" y="4982"/>
                    <a:pt x="1598" y="4982"/>
                  </a:cubicBezTo>
                  <a:cubicBezTo>
                    <a:pt x="1607" y="4985"/>
                    <a:pt x="1616" y="4987"/>
                    <a:pt x="1624" y="4987"/>
                  </a:cubicBezTo>
                  <a:cubicBezTo>
                    <a:pt x="1673" y="4987"/>
                    <a:pt x="1696" y="4930"/>
                    <a:pt x="1735" y="4891"/>
                  </a:cubicBezTo>
                  <a:cubicBezTo>
                    <a:pt x="1758" y="4868"/>
                    <a:pt x="1735" y="4822"/>
                    <a:pt x="1735" y="4777"/>
                  </a:cubicBezTo>
                  <a:cubicBezTo>
                    <a:pt x="1735" y="4708"/>
                    <a:pt x="1689" y="4640"/>
                    <a:pt x="1598" y="4640"/>
                  </a:cubicBezTo>
                  <a:close/>
                  <a:moveTo>
                    <a:pt x="8994" y="4503"/>
                  </a:moveTo>
                  <a:cubicBezTo>
                    <a:pt x="8948" y="4548"/>
                    <a:pt x="8879" y="4526"/>
                    <a:pt x="8834" y="4571"/>
                  </a:cubicBezTo>
                  <a:cubicBezTo>
                    <a:pt x="8765" y="4617"/>
                    <a:pt x="8742" y="4708"/>
                    <a:pt x="8720" y="4777"/>
                  </a:cubicBezTo>
                  <a:cubicBezTo>
                    <a:pt x="8720" y="4800"/>
                    <a:pt x="8765" y="4868"/>
                    <a:pt x="8788" y="4914"/>
                  </a:cubicBezTo>
                  <a:cubicBezTo>
                    <a:pt x="8834" y="5005"/>
                    <a:pt x="8925" y="5028"/>
                    <a:pt x="8994" y="5028"/>
                  </a:cubicBezTo>
                  <a:cubicBezTo>
                    <a:pt x="9002" y="5032"/>
                    <a:pt x="9011" y="5034"/>
                    <a:pt x="9020" y="5034"/>
                  </a:cubicBezTo>
                  <a:cubicBezTo>
                    <a:pt x="9057" y="5034"/>
                    <a:pt x="9094" y="5001"/>
                    <a:pt x="9130" y="4982"/>
                  </a:cubicBezTo>
                  <a:cubicBezTo>
                    <a:pt x="9222" y="4936"/>
                    <a:pt x="9222" y="4845"/>
                    <a:pt x="9267" y="4777"/>
                  </a:cubicBezTo>
                  <a:cubicBezTo>
                    <a:pt x="9222" y="4731"/>
                    <a:pt x="9222" y="4640"/>
                    <a:pt x="9176" y="4594"/>
                  </a:cubicBezTo>
                  <a:cubicBezTo>
                    <a:pt x="9108" y="4548"/>
                    <a:pt x="9039" y="4548"/>
                    <a:pt x="8994" y="4503"/>
                  </a:cubicBezTo>
                  <a:close/>
                  <a:moveTo>
                    <a:pt x="16412" y="4434"/>
                  </a:moveTo>
                  <a:cubicBezTo>
                    <a:pt x="16206" y="4434"/>
                    <a:pt x="16115" y="4526"/>
                    <a:pt x="16115" y="4731"/>
                  </a:cubicBezTo>
                  <a:cubicBezTo>
                    <a:pt x="16115" y="4936"/>
                    <a:pt x="16206" y="5051"/>
                    <a:pt x="16412" y="5051"/>
                  </a:cubicBezTo>
                  <a:cubicBezTo>
                    <a:pt x="16617" y="5051"/>
                    <a:pt x="16708" y="4936"/>
                    <a:pt x="16708" y="4731"/>
                  </a:cubicBezTo>
                  <a:cubicBezTo>
                    <a:pt x="16708" y="4526"/>
                    <a:pt x="16617" y="4434"/>
                    <a:pt x="16412" y="4434"/>
                  </a:cubicBezTo>
                  <a:close/>
                  <a:moveTo>
                    <a:pt x="2922" y="4708"/>
                  </a:moveTo>
                  <a:cubicBezTo>
                    <a:pt x="2808" y="4708"/>
                    <a:pt x="2717" y="4800"/>
                    <a:pt x="2717" y="4914"/>
                  </a:cubicBezTo>
                  <a:cubicBezTo>
                    <a:pt x="2717" y="5028"/>
                    <a:pt x="2808" y="5119"/>
                    <a:pt x="2922" y="5119"/>
                  </a:cubicBezTo>
                  <a:cubicBezTo>
                    <a:pt x="3013" y="5119"/>
                    <a:pt x="3105" y="5005"/>
                    <a:pt x="3127" y="4914"/>
                  </a:cubicBezTo>
                  <a:cubicBezTo>
                    <a:pt x="3105" y="4800"/>
                    <a:pt x="3013" y="4708"/>
                    <a:pt x="2922" y="4708"/>
                  </a:cubicBezTo>
                  <a:close/>
                  <a:moveTo>
                    <a:pt x="10317" y="4640"/>
                  </a:moveTo>
                  <a:cubicBezTo>
                    <a:pt x="10203" y="4640"/>
                    <a:pt x="10043" y="4777"/>
                    <a:pt x="10066" y="4914"/>
                  </a:cubicBezTo>
                  <a:cubicBezTo>
                    <a:pt x="10089" y="5073"/>
                    <a:pt x="10180" y="5188"/>
                    <a:pt x="10340" y="5188"/>
                  </a:cubicBezTo>
                  <a:cubicBezTo>
                    <a:pt x="10500" y="5165"/>
                    <a:pt x="10614" y="5073"/>
                    <a:pt x="10614" y="4891"/>
                  </a:cubicBezTo>
                  <a:cubicBezTo>
                    <a:pt x="10591" y="4731"/>
                    <a:pt x="10477" y="4640"/>
                    <a:pt x="10317" y="4640"/>
                  </a:cubicBezTo>
                  <a:close/>
                  <a:moveTo>
                    <a:pt x="17758" y="4526"/>
                  </a:moveTo>
                  <a:cubicBezTo>
                    <a:pt x="17667" y="4594"/>
                    <a:pt x="17576" y="4571"/>
                    <a:pt x="17507" y="4663"/>
                  </a:cubicBezTo>
                  <a:cubicBezTo>
                    <a:pt x="17462" y="4731"/>
                    <a:pt x="17439" y="4800"/>
                    <a:pt x="17416" y="4891"/>
                  </a:cubicBezTo>
                  <a:cubicBezTo>
                    <a:pt x="17462" y="4959"/>
                    <a:pt x="17462" y="5073"/>
                    <a:pt x="17553" y="5119"/>
                  </a:cubicBezTo>
                  <a:cubicBezTo>
                    <a:pt x="17621" y="5165"/>
                    <a:pt x="17690" y="5210"/>
                    <a:pt x="17758" y="5210"/>
                  </a:cubicBezTo>
                  <a:cubicBezTo>
                    <a:pt x="17827" y="5188"/>
                    <a:pt x="17941" y="5165"/>
                    <a:pt x="17987" y="5096"/>
                  </a:cubicBezTo>
                  <a:cubicBezTo>
                    <a:pt x="18055" y="5028"/>
                    <a:pt x="18055" y="4936"/>
                    <a:pt x="18078" y="4868"/>
                  </a:cubicBezTo>
                  <a:cubicBezTo>
                    <a:pt x="18032" y="4800"/>
                    <a:pt x="18055" y="4685"/>
                    <a:pt x="17964" y="4640"/>
                  </a:cubicBezTo>
                  <a:cubicBezTo>
                    <a:pt x="17895" y="4594"/>
                    <a:pt x="17827" y="4571"/>
                    <a:pt x="17758" y="4526"/>
                  </a:cubicBezTo>
                  <a:close/>
                  <a:moveTo>
                    <a:pt x="4281" y="4842"/>
                  </a:moveTo>
                  <a:cubicBezTo>
                    <a:pt x="4269" y="4842"/>
                    <a:pt x="4258" y="4843"/>
                    <a:pt x="4246" y="4845"/>
                  </a:cubicBezTo>
                  <a:cubicBezTo>
                    <a:pt x="4109" y="4845"/>
                    <a:pt x="4063" y="4914"/>
                    <a:pt x="4063" y="5051"/>
                  </a:cubicBezTo>
                  <a:cubicBezTo>
                    <a:pt x="4043" y="5153"/>
                    <a:pt x="4132" y="5237"/>
                    <a:pt x="4233" y="5237"/>
                  </a:cubicBezTo>
                  <a:cubicBezTo>
                    <a:pt x="4245" y="5237"/>
                    <a:pt x="4257" y="5236"/>
                    <a:pt x="4269" y="5233"/>
                  </a:cubicBezTo>
                  <a:cubicBezTo>
                    <a:pt x="4406" y="5233"/>
                    <a:pt x="4451" y="5188"/>
                    <a:pt x="4451" y="5051"/>
                  </a:cubicBezTo>
                  <a:cubicBezTo>
                    <a:pt x="4472" y="4928"/>
                    <a:pt x="4382" y="4842"/>
                    <a:pt x="4281" y="4842"/>
                  </a:cubicBezTo>
                  <a:close/>
                  <a:moveTo>
                    <a:pt x="11664" y="4731"/>
                  </a:moveTo>
                  <a:cubicBezTo>
                    <a:pt x="11573" y="4731"/>
                    <a:pt x="11527" y="4777"/>
                    <a:pt x="11481" y="4822"/>
                  </a:cubicBezTo>
                  <a:cubicBezTo>
                    <a:pt x="11413" y="4868"/>
                    <a:pt x="11413" y="4936"/>
                    <a:pt x="11413" y="5005"/>
                  </a:cubicBezTo>
                  <a:cubicBezTo>
                    <a:pt x="11413" y="5096"/>
                    <a:pt x="11413" y="5142"/>
                    <a:pt x="11481" y="5210"/>
                  </a:cubicBezTo>
                  <a:cubicBezTo>
                    <a:pt x="11550" y="5279"/>
                    <a:pt x="11596" y="5279"/>
                    <a:pt x="11687" y="5279"/>
                  </a:cubicBezTo>
                  <a:cubicBezTo>
                    <a:pt x="11699" y="5283"/>
                    <a:pt x="11712" y="5285"/>
                    <a:pt x="11724" y="5285"/>
                  </a:cubicBezTo>
                  <a:cubicBezTo>
                    <a:pt x="11780" y="5285"/>
                    <a:pt x="11832" y="5248"/>
                    <a:pt x="11870" y="5210"/>
                  </a:cubicBezTo>
                  <a:cubicBezTo>
                    <a:pt x="11938" y="5142"/>
                    <a:pt x="11938" y="5073"/>
                    <a:pt x="11938" y="5005"/>
                  </a:cubicBezTo>
                  <a:cubicBezTo>
                    <a:pt x="11961" y="4914"/>
                    <a:pt x="11915" y="4868"/>
                    <a:pt x="11870" y="4800"/>
                  </a:cubicBezTo>
                  <a:cubicBezTo>
                    <a:pt x="11801" y="4731"/>
                    <a:pt x="11733" y="4754"/>
                    <a:pt x="11664" y="4731"/>
                  </a:cubicBezTo>
                  <a:close/>
                  <a:moveTo>
                    <a:pt x="5593" y="4914"/>
                  </a:moveTo>
                  <a:cubicBezTo>
                    <a:pt x="5501" y="4914"/>
                    <a:pt x="5364" y="5028"/>
                    <a:pt x="5364" y="5119"/>
                  </a:cubicBezTo>
                  <a:cubicBezTo>
                    <a:pt x="5364" y="5233"/>
                    <a:pt x="5478" y="5370"/>
                    <a:pt x="5593" y="5370"/>
                  </a:cubicBezTo>
                  <a:cubicBezTo>
                    <a:pt x="5601" y="5372"/>
                    <a:pt x="5610" y="5373"/>
                    <a:pt x="5618" y="5373"/>
                  </a:cubicBezTo>
                  <a:cubicBezTo>
                    <a:pt x="5726" y="5373"/>
                    <a:pt x="5844" y="5248"/>
                    <a:pt x="5844" y="5142"/>
                  </a:cubicBezTo>
                  <a:cubicBezTo>
                    <a:pt x="5844" y="5051"/>
                    <a:pt x="5730" y="4914"/>
                    <a:pt x="5593" y="4914"/>
                  </a:cubicBezTo>
                  <a:close/>
                  <a:moveTo>
                    <a:pt x="13010" y="4843"/>
                  </a:moveTo>
                  <a:cubicBezTo>
                    <a:pt x="12876" y="4843"/>
                    <a:pt x="12714" y="5013"/>
                    <a:pt x="12714" y="5142"/>
                  </a:cubicBezTo>
                  <a:cubicBezTo>
                    <a:pt x="12714" y="5279"/>
                    <a:pt x="12874" y="5439"/>
                    <a:pt x="13011" y="5439"/>
                  </a:cubicBezTo>
                  <a:cubicBezTo>
                    <a:pt x="13148" y="5439"/>
                    <a:pt x="13330" y="5279"/>
                    <a:pt x="13330" y="5142"/>
                  </a:cubicBezTo>
                  <a:cubicBezTo>
                    <a:pt x="13330" y="5005"/>
                    <a:pt x="13148" y="4845"/>
                    <a:pt x="13034" y="4845"/>
                  </a:cubicBezTo>
                  <a:cubicBezTo>
                    <a:pt x="13026" y="4844"/>
                    <a:pt x="13018" y="4843"/>
                    <a:pt x="13010" y="4843"/>
                  </a:cubicBezTo>
                  <a:close/>
                  <a:moveTo>
                    <a:pt x="6962" y="5028"/>
                  </a:moveTo>
                  <a:cubicBezTo>
                    <a:pt x="6825" y="5028"/>
                    <a:pt x="6711" y="5142"/>
                    <a:pt x="6711" y="5279"/>
                  </a:cubicBezTo>
                  <a:cubicBezTo>
                    <a:pt x="6711" y="5384"/>
                    <a:pt x="6789" y="5510"/>
                    <a:pt x="6909" y="5510"/>
                  </a:cubicBezTo>
                  <a:cubicBezTo>
                    <a:pt x="6919" y="5510"/>
                    <a:pt x="6929" y="5509"/>
                    <a:pt x="6939" y="5507"/>
                  </a:cubicBezTo>
                  <a:cubicBezTo>
                    <a:pt x="6951" y="5509"/>
                    <a:pt x="6963" y="5510"/>
                    <a:pt x="6974" y="5510"/>
                  </a:cubicBezTo>
                  <a:cubicBezTo>
                    <a:pt x="7095" y="5510"/>
                    <a:pt x="7190" y="5404"/>
                    <a:pt x="7190" y="5279"/>
                  </a:cubicBezTo>
                  <a:cubicBezTo>
                    <a:pt x="7190" y="5165"/>
                    <a:pt x="7076" y="5051"/>
                    <a:pt x="6962" y="5028"/>
                  </a:cubicBezTo>
                  <a:close/>
                  <a:moveTo>
                    <a:pt x="14356" y="4935"/>
                  </a:moveTo>
                  <a:cubicBezTo>
                    <a:pt x="14223" y="4935"/>
                    <a:pt x="14061" y="5104"/>
                    <a:pt x="14061" y="5233"/>
                  </a:cubicBezTo>
                  <a:cubicBezTo>
                    <a:pt x="14038" y="5370"/>
                    <a:pt x="14198" y="5553"/>
                    <a:pt x="14335" y="5553"/>
                  </a:cubicBezTo>
                  <a:cubicBezTo>
                    <a:pt x="14517" y="5553"/>
                    <a:pt x="14654" y="5416"/>
                    <a:pt x="14654" y="5256"/>
                  </a:cubicBezTo>
                  <a:cubicBezTo>
                    <a:pt x="14677" y="5096"/>
                    <a:pt x="14540" y="4959"/>
                    <a:pt x="14380" y="4936"/>
                  </a:cubicBezTo>
                  <a:cubicBezTo>
                    <a:pt x="14372" y="4935"/>
                    <a:pt x="14364" y="4935"/>
                    <a:pt x="14356" y="4935"/>
                  </a:cubicBezTo>
                  <a:close/>
                  <a:moveTo>
                    <a:pt x="8286" y="5096"/>
                  </a:moveTo>
                  <a:cubicBezTo>
                    <a:pt x="8240" y="5165"/>
                    <a:pt x="8172" y="5142"/>
                    <a:pt x="8126" y="5188"/>
                  </a:cubicBezTo>
                  <a:cubicBezTo>
                    <a:pt x="8058" y="5233"/>
                    <a:pt x="8058" y="5325"/>
                    <a:pt x="8012" y="5370"/>
                  </a:cubicBezTo>
                  <a:cubicBezTo>
                    <a:pt x="8058" y="5416"/>
                    <a:pt x="8035" y="5484"/>
                    <a:pt x="8081" y="5530"/>
                  </a:cubicBezTo>
                  <a:cubicBezTo>
                    <a:pt x="8126" y="5598"/>
                    <a:pt x="8217" y="5621"/>
                    <a:pt x="8286" y="5644"/>
                  </a:cubicBezTo>
                  <a:cubicBezTo>
                    <a:pt x="8309" y="5644"/>
                    <a:pt x="8377" y="5598"/>
                    <a:pt x="8423" y="5576"/>
                  </a:cubicBezTo>
                  <a:cubicBezTo>
                    <a:pt x="8514" y="5553"/>
                    <a:pt x="8537" y="5461"/>
                    <a:pt x="8560" y="5393"/>
                  </a:cubicBezTo>
                  <a:cubicBezTo>
                    <a:pt x="8560" y="5347"/>
                    <a:pt x="8514" y="5279"/>
                    <a:pt x="8491" y="5233"/>
                  </a:cubicBezTo>
                  <a:cubicBezTo>
                    <a:pt x="8446" y="5142"/>
                    <a:pt x="8354" y="5142"/>
                    <a:pt x="8286" y="5096"/>
                  </a:cubicBezTo>
                  <a:close/>
                  <a:moveTo>
                    <a:pt x="15659" y="5073"/>
                  </a:moveTo>
                  <a:cubicBezTo>
                    <a:pt x="15476" y="5073"/>
                    <a:pt x="15362" y="5165"/>
                    <a:pt x="15362" y="5370"/>
                  </a:cubicBezTo>
                  <a:cubicBezTo>
                    <a:pt x="15362" y="5576"/>
                    <a:pt x="15476" y="5690"/>
                    <a:pt x="15681" y="5690"/>
                  </a:cubicBezTo>
                  <a:cubicBezTo>
                    <a:pt x="15887" y="5690"/>
                    <a:pt x="15978" y="5576"/>
                    <a:pt x="15978" y="5370"/>
                  </a:cubicBezTo>
                  <a:cubicBezTo>
                    <a:pt x="15978" y="5165"/>
                    <a:pt x="15887" y="5073"/>
                    <a:pt x="15659" y="5073"/>
                  </a:cubicBezTo>
                  <a:close/>
                  <a:moveTo>
                    <a:pt x="2214" y="5302"/>
                  </a:moveTo>
                  <a:cubicBezTo>
                    <a:pt x="2100" y="5302"/>
                    <a:pt x="2009" y="5416"/>
                    <a:pt x="2009" y="5507"/>
                  </a:cubicBezTo>
                  <a:cubicBezTo>
                    <a:pt x="2009" y="5621"/>
                    <a:pt x="2100" y="5713"/>
                    <a:pt x="2214" y="5713"/>
                  </a:cubicBezTo>
                  <a:cubicBezTo>
                    <a:pt x="2329" y="5713"/>
                    <a:pt x="2420" y="5621"/>
                    <a:pt x="2420" y="5507"/>
                  </a:cubicBezTo>
                  <a:cubicBezTo>
                    <a:pt x="2420" y="5393"/>
                    <a:pt x="2306" y="5302"/>
                    <a:pt x="2214" y="5302"/>
                  </a:cubicBezTo>
                  <a:close/>
                  <a:moveTo>
                    <a:pt x="9610" y="5233"/>
                  </a:moveTo>
                  <a:cubicBezTo>
                    <a:pt x="9450" y="5233"/>
                    <a:pt x="9336" y="5347"/>
                    <a:pt x="9336" y="5507"/>
                  </a:cubicBezTo>
                  <a:cubicBezTo>
                    <a:pt x="9336" y="5667"/>
                    <a:pt x="9427" y="5781"/>
                    <a:pt x="9587" y="5781"/>
                  </a:cubicBezTo>
                  <a:cubicBezTo>
                    <a:pt x="9747" y="5781"/>
                    <a:pt x="9861" y="5667"/>
                    <a:pt x="9861" y="5530"/>
                  </a:cubicBezTo>
                  <a:cubicBezTo>
                    <a:pt x="9861" y="5347"/>
                    <a:pt x="9770" y="5256"/>
                    <a:pt x="9610" y="5233"/>
                  </a:cubicBezTo>
                  <a:close/>
                  <a:moveTo>
                    <a:pt x="17005" y="5142"/>
                  </a:moveTo>
                  <a:cubicBezTo>
                    <a:pt x="16937" y="5142"/>
                    <a:pt x="16845" y="5188"/>
                    <a:pt x="16800" y="5256"/>
                  </a:cubicBezTo>
                  <a:cubicBezTo>
                    <a:pt x="16731" y="5302"/>
                    <a:pt x="16731" y="5393"/>
                    <a:pt x="16686" y="5461"/>
                  </a:cubicBezTo>
                  <a:cubicBezTo>
                    <a:pt x="16708" y="5553"/>
                    <a:pt x="16708" y="5621"/>
                    <a:pt x="16777" y="5690"/>
                  </a:cubicBezTo>
                  <a:cubicBezTo>
                    <a:pt x="16845" y="5781"/>
                    <a:pt x="16937" y="5781"/>
                    <a:pt x="17028" y="5827"/>
                  </a:cubicBezTo>
                  <a:cubicBezTo>
                    <a:pt x="17097" y="5781"/>
                    <a:pt x="17165" y="5758"/>
                    <a:pt x="17233" y="5713"/>
                  </a:cubicBezTo>
                  <a:cubicBezTo>
                    <a:pt x="17302" y="5667"/>
                    <a:pt x="17302" y="5553"/>
                    <a:pt x="17348" y="5484"/>
                  </a:cubicBezTo>
                  <a:cubicBezTo>
                    <a:pt x="17302" y="5416"/>
                    <a:pt x="17302" y="5325"/>
                    <a:pt x="17256" y="5256"/>
                  </a:cubicBezTo>
                  <a:cubicBezTo>
                    <a:pt x="17188" y="5188"/>
                    <a:pt x="17097" y="5165"/>
                    <a:pt x="17005" y="5142"/>
                  </a:cubicBezTo>
                  <a:close/>
                  <a:moveTo>
                    <a:pt x="3515" y="5439"/>
                  </a:moveTo>
                  <a:cubicBezTo>
                    <a:pt x="3401" y="5439"/>
                    <a:pt x="3310" y="5530"/>
                    <a:pt x="3310" y="5644"/>
                  </a:cubicBezTo>
                  <a:cubicBezTo>
                    <a:pt x="3310" y="5758"/>
                    <a:pt x="3401" y="5849"/>
                    <a:pt x="3515" y="5849"/>
                  </a:cubicBezTo>
                  <a:cubicBezTo>
                    <a:pt x="3630" y="5849"/>
                    <a:pt x="3721" y="5781"/>
                    <a:pt x="3721" y="5644"/>
                  </a:cubicBezTo>
                  <a:cubicBezTo>
                    <a:pt x="3721" y="5530"/>
                    <a:pt x="3652" y="5439"/>
                    <a:pt x="3515" y="5439"/>
                  </a:cubicBezTo>
                  <a:close/>
                  <a:moveTo>
                    <a:pt x="10957" y="5347"/>
                  </a:moveTo>
                  <a:cubicBezTo>
                    <a:pt x="10865" y="5347"/>
                    <a:pt x="10797" y="5347"/>
                    <a:pt x="10728" y="5416"/>
                  </a:cubicBezTo>
                  <a:cubicBezTo>
                    <a:pt x="10683" y="5484"/>
                    <a:pt x="10660" y="5530"/>
                    <a:pt x="10660" y="5621"/>
                  </a:cubicBezTo>
                  <a:cubicBezTo>
                    <a:pt x="10660" y="5690"/>
                    <a:pt x="10683" y="5758"/>
                    <a:pt x="10751" y="5804"/>
                  </a:cubicBezTo>
                  <a:cubicBezTo>
                    <a:pt x="10785" y="5855"/>
                    <a:pt x="10832" y="5881"/>
                    <a:pt x="10892" y="5881"/>
                  </a:cubicBezTo>
                  <a:cubicBezTo>
                    <a:pt x="10912" y="5881"/>
                    <a:pt x="10934" y="5878"/>
                    <a:pt x="10957" y="5872"/>
                  </a:cubicBezTo>
                  <a:cubicBezTo>
                    <a:pt x="10974" y="5878"/>
                    <a:pt x="10989" y="5881"/>
                    <a:pt x="11004" y="5881"/>
                  </a:cubicBezTo>
                  <a:cubicBezTo>
                    <a:pt x="11049" y="5881"/>
                    <a:pt x="11088" y="5855"/>
                    <a:pt x="11139" y="5804"/>
                  </a:cubicBezTo>
                  <a:cubicBezTo>
                    <a:pt x="11208" y="5758"/>
                    <a:pt x="11208" y="5690"/>
                    <a:pt x="11208" y="5598"/>
                  </a:cubicBezTo>
                  <a:cubicBezTo>
                    <a:pt x="11208" y="5530"/>
                    <a:pt x="11185" y="5484"/>
                    <a:pt x="11139" y="5416"/>
                  </a:cubicBezTo>
                  <a:cubicBezTo>
                    <a:pt x="11071" y="5370"/>
                    <a:pt x="11025" y="5347"/>
                    <a:pt x="10957" y="5347"/>
                  </a:cubicBezTo>
                  <a:close/>
                  <a:moveTo>
                    <a:pt x="18352" y="5279"/>
                  </a:moveTo>
                  <a:cubicBezTo>
                    <a:pt x="18192" y="5279"/>
                    <a:pt x="18010" y="5461"/>
                    <a:pt x="18032" y="5621"/>
                  </a:cubicBezTo>
                  <a:cubicBezTo>
                    <a:pt x="18032" y="5781"/>
                    <a:pt x="18192" y="5941"/>
                    <a:pt x="18375" y="5941"/>
                  </a:cubicBezTo>
                  <a:cubicBezTo>
                    <a:pt x="18535" y="5941"/>
                    <a:pt x="18694" y="5758"/>
                    <a:pt x="18694" y="5598"/>
                  </a:cubicBezTo>
                  <a:cubicBezTo>
                    <a:pt x="18694" y="5439"/>
                    <a:pt x="18512" y="5279"/>
                    <a:pt x="18352" y="5279"/>
                  </a:cubicBezTo>
                  <a:close/>
                  <a:moveTo>
                    <a:pt x="4862" y="5507"/>
                  </a:moveTo>
                  <a:cubicBezTo>
                    <a:pt x="4748" y="5507"/>
                    <a:pt x="4634" y="5621"/>
                    <a:pt x="4634" y="5735"/>
                  </a:cubicBezTo>
                  <a:cubicBezTo>
                    <a:pt x="4634" y="5849"/>
                    <a:pt x="4748" y="5964"/>
                    <a:pt x="4839" y="5986"/>
                  </a:cubicBezTo>
                  <a:cubicBezTo>
                    <a:pt x="4953" y="5986"/>
                    <a:pt x="5090" y="5872"/>
                    <a:pt x="5090" y="5758"/>
                  </a:cubicBezTo>
                  <a:cubicBezTo>
                    <a:pt x="5113" y="5644"/>
                    <a:pt x="4976" y="5507"/>
                    <a:pt x="4862" y="5507"/>
                  </a:cubicBezTo>
                  <a:close/>
                  <a:moveTo>
                    <a:pt x="12280" y="5439"/>
                  </a:moveTo>
                  <a:cubicBezTo>
                    <a:pt x="12166" y="5439"/>
                    <a:pt x="11984" y="5598"/>
                    <a:pt x="11984" y="5735"/>
                  </a:cubicBezTo>
                  <a:cubicBezTo>
                    <a:pt x="11961" y="5849"/>
                    <a:pt x="12143" y="6032"/>
                    <a:pt x="12280" y="6055"/>
                  </a:cubicBezTo>
                  <a:cubicBezTo>
                    <a:pt x="12395" y="6055"/>
                    <a:pt x="12577" y="5895"/>
                    <a:pt x="12577" y="5758"/>
                  </a:cubicBezTo>
                  <a:cubicBezTo>
                    <a:pt x="12577" y="5621"/>
                    <a:pt x="12417" y="5439"/>
                    <a:pt x="12280" y="5439"/>
                  </a:cubicBezTo>
                  <a:close/>
                  <a:moveTo>
                    <a:pt x="6232" y="5644"/>
                  </a:moveTo>
                  <a:cubicBezTo>
                    <a:pt x="6072" y="5644"/>
                    <a:pt x="5981" y="5735"/>
                    <a:pt x="5958" y="5872"/>
                  </a:cubicBezTo>
                  <a:cubicBezTo>
                    <a:pt x="5958" y="6009"/>
                    <a:pt x="6049" y="6101"/>
                    <a:pt x="6186" y="6123"/>
                  </a:cubicBezTo>
                  <a:cubicBezTo>
                    <a:pt x="6323" y="6123"/>
                    <a:pt x="6437" y="6032"/>
                    <a:pt x="6437" y="5895"/>
                  </a:cubicBezTo>
                  <a:cubicBezTo>
                    <a:pt x="6460" y="5758"/>
                    <a:pt x="6346" y="5644"/>
                    <a:pt x="6232" y="5644"/>
                  </a:cubicBezTo>
                  <a:close/>
                  <a:moveTo>
                    <a:pt x="13604" y="5553"/>
                  </a:moveTo>
                  <a:cubicBezTo>
                    <a:pt x="13467" y="5553"/>
                    <a:pt x="13330" y="5690"/>
                    <a:pt x="13330" y="5849"/>
                  </a:cubicBezTo>
                  <a:cubicBezTo>
                    <a:pt x="13330" y="6009"/>
                    <a:pt x="13467" y="6146"/>
                    <a:pt x="13627" y="6146"/>
                  </a:cubicBezTo>
                  <a:cubicBezTo>
                    <a:pt x="13787" y="6146"/>
                    <a:pt x="13924" y="6009"/>
                    <a:pt x="13924" y="5827"/>
                  </a:cubicBezTo>
                  <a:cubicBezTo>
                    <a:pt x="13924" y="5667"/>
                    <a:pt x="13764" y="5553"/>
                    <a:pt x="13604" y="5553"/>
                  </a:cubicBezTo>
                  <a:close/>
                  <a:moveTo>
                    <a:pt x="7556" y="5713"/>
                  </a:moveTo>
                  <a:cubicBezTo>
                    <a:pt x="7510" y="5713"/>
                    <a:pt x="7441" y="5758"/>
                    <a:pt x="7396" y="5781"/>
                  </a:cubicBezTo>
                  <a:cubicBezTo>
                    <a:pt x="7327" y="5827"/>
                    <a:pt x="7327" y="5918"/>
                    <a:pt x="7282" y="5986"/>
                  </a:cubicBezTo>
                  <a:cubicBezTo>
                    <a:pt x="7327" y="6032"/>
                    <a:pt x="7304" y="6101"/>
                    <a:pt x="7373" y="6169"/>
                  </a:cubicBezTo>
                  <a:cubicBezTo>
                    <a:pt x="7419" y="6215"/>
                    <a:pt x="7487" y="6215"/>
                    <a:pt x="7556" y="6260"/>
                  </a:cubicBezTo>
                  <a:cubicBezTo>
                    <a:pt x="7601" y="6192"/>
                    <a:pt x="7647" y="6215"/>
                    <a:pt x="7715" y="6192"/>
                  </a:cubicBezTo>
                  <a:cubicBezTo>
                    <a:pt x="7784" y="6123"/>
                    <a:pt x="7784" y="6055"/>
                    <a:pt x="7807" y="5986"/>
                  </a:cubicBezTo>
                  <a:cubicBezTo>
                    <a:pt x="7829" y="5941"/>
                    <a:pt x="7784" y="5895"/>
                    <a:pt x="7761" y="5827"/>
                  </a:cubicBezTo>
                  <a:cubicBezTo>
                    <a:pt x="7715" y="5758"/>
                    <a:pt x="7624" y="5735"/>
                    <a:pt x="7556" y="5713"/>
                  </a:cubicBezTo>
                  <a:close/>
                  <a:moveTo>
                    <a:pt x="14974" y="5667"/>
                  </a:moveTo>
                  <a:cubicBezTo>
                    <a:pt x="14882" y="5667"/>
                    <a:pt x="14814" y="5713"/>
                    <a:pt x="14746" y="5758"/>
                  </a:cubicBezTo>
                  <a:cubicBezTo>
                    <a:pt x="14700" y="5804"/>
                    <a:pt x="14654" y="5872"/>
                    <a:pt x="14654" y="5964"/>
                  </a:cubicBezTo>
                  <a:cubicBezTo>
                    <a:pt x="14654" y="6055"/>
                    <a:pt x="14677" y="6146"/>
                    <a:pt x="14746" y="6192"/>
                  </a:cubicBezTo>
                  <a:cubicBezTo>
                    <a:pt x="14782" y="6229"/>
                    <a:pt x="14834" y="6296"/>
                    <a:pt x="14901" y="6296"/>
                  </a:cubicBezTo>
                  <a:cubicBezTo>
                    <a:pt x="14917" y="6296"/>
                    <a:pt x="14933" y="6292"/>
                    <a:pt x="14951" y="6283"/>
                  </a:cubicBezTo>
                  <a:cubicBezTo>
                    <a:pt x="14977" y="6293"/>
                    <a:pt x="15000" y="6298"/>
                    <a:pt x="15021" y="6298"/>
                  </a:cubicBezTo>
                  <a:cubicBezTo>
                    <a:pt x="15095" y="6298"/>
                    <a:pt x="15144" y="6245"/>
                    <a:pt x="15179" y="6192"/>
                  </a:cubicBezTo>
                  <a:cubicBezTo>
                    <a:pt x="15248" y="6146"/>
                    <a:pt x="15270" y="6078"/>
                    <a:pt x="15270" y="5986"/>
                  </a:cubicBezTo>
                  <a:cubicBezTo>
                    <a:pt x="15270" y="5895"/>
                    <a:pt x="15248" y="5827"/>
                    <a:pt x="15202" y="5758"/>
                  </a:cubicBezTo>
                  <a:cubicBezTo>
                    <a:pt x="15156" y="5713"/>
                    <a:pt x="15065" y="5667"/>
                    <a:pt x="14974" y="5667"/>
                  </a:cubicBezTo>
                  <a:close/>
                  <a:moveTo>
                    <a:pt x="1461" y="5941"/>
                  </a:moveTo>
                  <a:cubicBezTo>
                    <a:pt x="1370" y="5941"/>
                    <a:pt x="1279" y="6055"/>
                    <a:pt x="1279" y="6146"/>
                  </a:cubicBezTo>
                  <a:cubicBezTo>
                    <a:pt x="1279" y="6260"/>
                    <a:pt x="1370" y="6352"/>
                    <a:pt x="1484" y="6352"/>
                  </a:cubicBezTo>
                  <a:cubicBezTo>
                    <a:pt x="1575" y="6352"/>
                    <a:pt x="1667" y="6260"/>
                    <a:pt x="1667" y="6146"/>
                  </a:cubicBezTo>
                  <a:cubicBezTo>
                    <a:pt x="1667" y="6032"/>
                    <a:pt x="1575" y="5941"/>
                    <a:pt x="1461" y="5941"/>
                  </a:cubicBezTo>
                  <a:close/>
                  <a:moveTo>
                    <a:pt x="8867" y="5847"/>
                  </a:moveTo>
                  <a:cubicBezTo>
                    <a:pt x="8723" y="5847"/>
                    <a:pt x="8607" y="5974"/>
                    <a:pt x="8628" y="6101"/>
                  </a:cubicBezTo>
                  <a:cubicBezTo>
                    <a:pt x="8605" y="6260"/>
                    <a:pt x="8742" y="6397"/>
                    <a:pt x="8879" y="6397"/>
                  </a:cubicBezTo>
                  <a:cubicBezTo>
                    <a:pt x="9039" y="6374"/>
                    <a:pt x="9153" y="6283"/>
                    <a:pt x="9153" y="6123"/>
                  </a:cubicBezTo>
                  <a:cubicBezTo>
                    <a:pt x="9153" y="5964"/>
                    <a:pt x="9062" y="5849"/>
                    <a:pt x="8902" y="5849"/>
                  </a:cubicBezTo>
                  <a:cubicBezTo>
                    <a:pt x="8890" y="5848"/>
                    <a:pt x="8879" y="5847"/>
                    <a:pt x="8867" y="5847"/>
                  </a:cubicBezTo>
                  <a:close/>
                  <a:moveTo>
                    <a:pt x="16298" y="5758"/>
                  </a:moveTo>
                  <a:cubicBezTo>
                    <a:pt x="16229" y="5804"/>
                    <a:pt x="16115" y="5781"/>
                    <a:pt x="16069" y="5872"/>
                  </a:cubicBezTo>
                  <a:cubicBezTo>
                    <a:pt x="16024" y="5941"/>
                    <a:pt x="15978" y="6032"/>
                    <a:pt x="15978" y="6078"/>
                  </a:cubicBezTo>
                  <a:cubicBezTo>
                    <a:pt x="16001" y="6169"/>
                    <a:pt x="16024" y="6283"/>
                    <a:pt x="16115" y="6329"/>
                  </a:cubicBezTo>
                  <a:cubicBezTo>
                    <a:pt x="16184" y="6374"/>
                    <a:pt x="16252" y="6397"/>
                    <a:pt x="16320" y="6420"/>
                  </a:cubicBezTo>
                  <a:cubicBezTo>
                    <a:pt x="16389" y="6374"/>
                    <a:pt x="16503" y="6374"/>
                    <a:pt x="16549" y="6283"/>
                  </a:cubicBezTo>
                  <a:cubicBezTo>
                    <a:pt x="16594" y="6215"/>
                    <a:pt x="16617" y="6146"/>
                    <a:pt x="16640" y="6078"/>
                  </a:cubicBezTo>
                  <a:cubicBezTo>
                    <a:pt x="16640" y="6032"/>
                    <a:pt x="16549" y="5849"/>
                    <a:pt x="16503" y="5827"/>
                  </a:cubicBezTo>
                  <a:cubicBezTo>
                    <a:pt x="16435" y="5804"/>
                    <a:pt x="16366" y="5781"/>
                    <a:pt x="16298" y="5758"/>
                  </a:cubicBezTo>
                  <a:close/>
                  <a:moveTo>
                    <a:pt x="2808" y="6055"/>
                  </a:moveTo>
                  <a:cubicBezTo>
                    <a:pt x="2694" y="6055"/>
                    <a:pt x="2602" y="6123"/>
                    <a:pt x="2602" y="6260"/>
                  </a:cubicBezTo>
                  <a:cubicBezTo>
                    <a:pt x="2602" y="6374"/>
                    <a:pt x="2694" y="6443"/>
                    <a:pt x="2808" y="6443"/>
                  </a:cubicBezTo>
                  <a:cubicBezTo>
                    <a:pt x="2945" y="6443"/>
                    <a:pt x="3013" y="6374"/>
                    <a:pt x="3013" y="6260"/>
                  </a:cubicBezTo>
                  <a:cubicBezTo>
                    <a:pt x="3013" y="6123"/>
                    <a:pt x="2945" y="6055"/>
                    <a:pt x="2808" y="6055"/>
                  </a:cubicBezTo>
                  <a:close/>
                  <a:moveTo>
                    <a:pt x="10249" y="5941"/>
                  </a:moveTo>
                  <a:cubicBezTo>
                    <a:pt x="10089" y="5941"/>
                    <a:pt x="9975" y="6055"/>
                    <a:pt x="9975" y="6215"/>
                  </a:cubicBezTo>
                  <a:cubicBezTo>
                    <a:pt x="9952" y="6374"/>
                    <a:pt x="10066" y="6489"/>
                    <a:pt x="10226" y="6489"/>
                  </a:cubicBezTo>
                  <a:cubicBezTo>
                    <a:pt x="10386" y="6489"/>
                    <a:pt x="10500" y="6374"/>
                    <a:pt x="10500" y="6215"/>
                  </a:cubicBezTo>
                  <a:cubicBezTo>
                    <a:pt x="10500" y="6055"/>
                    <a:pt x="10386" y="5941"/>
                    <a:pt x="10249" y="5941"/>
                  </a:cubicBezTo>
                  <a:close/>
                  <a:moveTo>
                    <a:pt x="17644" y="5872"/>
                  </a:moveTo>
                  <a:cubicBezTo>
                    <a:pt x="17485" y="5895"/>
                    <a:pt x="17325" y="6055"/>
                    <a:pt x="17325" y="6215"/>
                  </a:cubicBezTo>
                  <a:cubicBezTo>
                    <a:pt x="17325" y="6397"/>
                    <a:pt x="17485" y="6557"/>
                    <a:pt x="17667" y="6557"/>
                  </a:cubicBezTo>
                  <a:cubicBezTo>
                    <a:pt x="17827" y="6557"/>
                    <a:pt x="17987" y="6374"/>
                    <a:pt x="17987" y="6215"/>
                  </a:cubicBezTo>
                  <a:cubicBezTo>
                    <a:pt x="17987" y="6055"/>
                    <a:pt x="17804" y="5872"/>
                    <a:pt x="17644" y="5872"/>
                  </a:cubicBezTo>
                  <a:close/>
                  <a:moveTo>
                    <a:pt x="4155" y="6146"/>
                  </a:moveTo>
                  <a:cubicBezTo>
                    <a:pt x="4040" y="6146"/>
                    <a:pt x="3926" y="6283"/>
                    <a:pt x="3926" y="6397"/>
                  </a:cubicBezTo>
                  <a:cubicBezTo>
                    <a:pt x="3926" y="6511"/>
                    <a:pt x="4040" y="6626"/>
                    <a:pt x="4155" y="6626"/>
                  </a:cubicBezTo>
                  <a:cubicBezTo>
                    <a:pt x="4292" y="6626"/>
                    <a:pt x="4406" y="6466"/>
                    <a:pt x="4383" y="6374"/>
                  </a:cubicBezTo>
                  <a:cubicBezTo>
                    <a:pt x="4383" y="6260"/>
                    <a:pt x="4269" y="6146"/>
                    <a:pt x="4155" y="6146"/>
                  </a:cubicBezTo>
                  <a:close/>
                  <a:moveTo>
                    <a:pt x="11550" y="6055"/>
                  </a:moveTo>
                  <a:cubicBezTo>
                    <a:pt x="11481" y="6055"/>
                    <a:pt x="11390" y="6101"/>
                    <a:pt x="11345" y="6146"/>
                  </a:cubicBezTo>
                  <a:cubicBezTo>
                    <a:pt x="11276" y="6192"/>
                    <a:pt x="11276" y="6283"/>
                    <a:pt x="11230" y="6352"/>
                  </a:cubicBezTo>
                  <a:cubicBezTo>
                    <a:pt x="11276" y="6420"/>
                    <a:pt x="11276" y="6511"/>
                    <a:pt x="11345" y="6557"/>
                  </a:cubicBezTo>
                  <a:cubicBezTo>
                    <a:pt x="11390" y="6603"/>
                    <a:pt x="11481" y="6648"/>
                    <a:pt x="11550" y="6648"/>
                  </a:cubicBezTo>
                  <a:cubicBezTo>
                    <a:pt x="11618" y="6648"/>
                    <a:pt x="11710" y="6603"/>
                    <a:pt x="11755" y="6557"/>
                  </a:cubicBezTo>
                  <a:cubicBezTo>
                    <a:pt x="11801" y="6511"/>
                    <a:pt x="11847" y="6420"/>
                    <a:pt x="11847" y="6352"/>
                  </a:cubicBezTo>
                  <a:cubicBezTo>
                    <a:pt x="11847" y="6283"/>
                    <a:pt x="11801" y="6192"/>
                    <a:pt x="11755" y="6146"/>
                  </a:cubicBezTo>
                  <a:cubicBezTo>
                    <a:pt x="11710" y="6101"/>
                    <a:pt x="11618" y="6055"/>
                    <a:pt x="11550" y="6055"/>
                  </a:cubicBezTo>
                  <a:close/>
                  <a:moveTo>
                    <a:pt x="18897" y="5981"/>
                  </a:moveTo>
                  <a:cubicBezTo>
                    <a:pt x="18871" y="5981"/>
                    <a:pt x="18843" y="5986"/>
                    <a:pt x="18808" y="6009"/>
                  </a:cubicBezTo>
                  <a:cubicBezTo>
                    <a:pt x="18694" y="6078"/>
                    <a:pt x="18626" y="6169"/>
                    <a:pt x="18626" y="6329"/>
                  </a:cubicBezTo>
                  <a:cubicBezTo>
                    <a:pt x="18626" y="6534"/>
                    <a:pt x="18763" y="6648"/>
                    <a:pt x="18968" y="6648"/>
                  </a:cubicBezTo>
                  <a:cubicBezTo>
                    <a:pt x="18990" y="6654"/>
                    <a:pt x="19010" y="6657"/>
                    <a:pt x="19029" y="6657"/>
                  </a:cubicBezTo>
                  <a:cubicBezTo>
                    <a:pt x="19092" y="6657"/>
                    <a:pt x="19144" y="6627"/>
                    <a:pt x="19196" y="6557"/>
                  </a:cubicBezTo>
                  <a:cubicBezTo>
                    <a:pt x="19219" y="6557"/>
                    <a:pt x="19219" y="6557"/>
                    <a:pt x="19219" y="6511"/>
                  </a:cubicBezTo>
                  <a:cubicBezTo>
                    <a:pt x="19151" y="6352"/>
                    <a:pt x="19082" y="6215"/>
                    <a:pt x="19037" y="6032"/>
                  </a:cubicBezTo>
                  <a:cubicBezTo>
                    <a:pt x="19014" y="6009"/>
                    <a:pt x="18991" y="5986"/>
                    <a:pt x="18968" y="5986"/>
                  </a:cubicBezTo>
                  <a:cubicBezTo>
                    <a:pt x="18945" y="5986"/>
                    <a:pt x="18923" y="5981"/>
                    <a:pt x="18897" y="5981"/>
                  </a:cubicBezTo>
                  <a:close/>
                  <a:moveTo>
                    <a:pt x="5456" y="6260"/>
                  </a:moveTo>
                  <a:cubicBezTo>
                    <a:pt x="5296" y="6260"/>
                    <a:pt x="5227" y="6329"/>
                    <a:pt x="5227" y="6489"/>
                  </a:cubicBezTo>
                  <a:cubicBezTo>
                    <a:pt x="5227" y="6648"/>
                    <a:pt x="5319" y="6717"/>
                    <a:pt x="5478" y="6717"/>
                  </a:cubicBezTo>
                  <a:cubicBezTo>
                    <a:pt x="5615" y="6717"/>
                    <a:pt x="5707" y="6648"/>
                    <a:pt x="5707" y="6489"/>
                  </a:cubicBezTo>
                  <a:cubicBezTo>
                    <a:pt x="5707" y="6329"/>
                    <a:pt x="5615" y="6260"/>
                    <a:pt x="5456" y="6260"/>
                  </a:cubicBezTo>
                  <a:close/>
                  <a:moveTo>
                    <a:pt x="12874" y="6146"/>
                  </a:moveTo>
                  <a:cubicBezTo>
                    <a:pt x="12714" y="6146"/>
                    <a:pt x="12577" y="6306"/>
                    <a:pt x="12577" y="6443"/>
                  </a:cubicBezTo>
                  <a:cubicBezTo>
                    <a:pt x="12577" y="6603"/>
                    <a:pt x="12714" y="6763"/>
                    <a:pt x="12897" y="6763"/>
                  </a:cubicBezTo>
                  <a:cubicBezTo>
                    <a:pt x="13056" y="6763"/>
                    <a:pt x="13193" y="6603"/>
                    <a:pt x="13193" y="6443"/>
                  </a:cubicBezTo>
                  <a:cubicBezTo>
                    <a:pt x="13193" y="6283"/>
                    <a:pt x="13034" y="6146"/>
                    <a:pt x="12874" y="6146"/>
                  </a:cubicBezTo>
                  <a:close/>
                  <a:moveTo>
                    <a:pt x="6802" y="6352"/>
                  </a:moveTo>
                  <a:cubicBezTo>
                    <a:pt x="6757" y="6397"/>
                    <a:pt x="6688" y="6374"/>
                    <a:pt x="6620" y="6443"/>
                  </a:cubicBezTo>
                  <a:cubicBezTo>
                    <a:pt x="6574" y="6489"/>
                    <a:pt x="6574" y="6580"/>
                    <a:pt x="6551" y="6626"/>
                  </a:cubicBezTo>
                  <a:cubicBezTo>
                    <a:pt x="6574" y="6671"/>
                    <a:pt x="6574" y="6740"/>
                    <a:pt x="6620" y="6785"/>
                  </a:cubicBezTo>
                  <a:cubicBezTo>
                    <a:pt x="6665" y="6854"/>
                    <a:pt x="6734" y="6854"/>
                    <a:pt x="6802" y="6877"/>
                  </a:cubicBezTo>
                  <a:cubicBezTo>
                    <a:pt x="6811" y="6881"/>
                    <a:pt x="6821" y="6883"/>
                    <a:pt x="6831" y="6883"/>
                  </a:cubicBezTo>
                  <a:cubicBezTo>
                    <a:pt x="6873" y="6883"/>
                    <a:pt x="6925" y="6849"/>
                    <a:pt x="6962" y="6831"/>
                  </a:cubicBezTo>
                  <a:cubicBezTo>
                    <a:pt x="7031" y="6785"/>
                    <a:pt x="7031" y="6694"/>
                    <a:pt x="7076" y="6626"/>
                  </a:cubicBezTo>
                  <a:cubicBezTo>
                    <a:pt x="7031" y="6580"/>
                    <a:pt x="7053" y="6511"/>
                    <a:pt x="7008" y="6466"/>
                  </a:cubicBezTo>
                  <a:cubicBezTo>
                    <a:pt x="6939" y="6397"/>
                    <a:pt x="6871" y="6374"/>
                    <a:pt x="6802" y="6352"/>
                  </a:cubicBezTo>
                  <a:close/>
                  <a:moveTo>
                    <a:pt x="14173" y="6268"/>
                  </a:moveTo>
                  <a:cubicBezTo>
                    <a:pt x="14100" y="6268"/>
                    <a:pt x="14050" y="6321"/>
                    <a:pt x="14015" y="6374"/>
                  </a:cubicBezTo>
                  <a:cubicBezTo>
                    <a:pt x="13947" y="6420"/>
                    <a:pt x="13924" y="6489"/>
                    <a:pt x="13924" y="6580"/>
                  </a:cubicBezTo>
                  <a:cubicBezTo>
                    <a:pt x="13924" y="6671"/>
                    <a:pt x="13947" y="6740"/>
                    <a:pt x="13992" y="6808"/>
                  </a:cubicBezTo>
                  <a:cubicBezTo>
                    <a:pt x="14038" y="6854"/>
                    <a:pt x="14129" y="6899"/>
                    <a:pt x="14221" y="6899"/>
                  </a:cubicBezTo>
                  <a:cubicBezTo>
                    <a:pt x="14312" y="6899"/>
                    <a:pt x="14380" y="6877"/>
                    <a:pt x="14449" y="6808"/>
                  </a:cubicBezTo>
                  <a:cubicBezTo>
                    <a:pt x="14494" y="6763"/>
                    <a:pt x="14540" y="6694"/>
                    <a:pt x="14540" y="6603"/>
                  </a:cubicBezTo>
                  <a:cubicBezTo>
                    <a:pt x="14540" y="6511"/>
                    <a:pt x="14517" y="6420"/>
                    <a:pt x="14449" y="6374"/>
                  </a:cubicBezTo>
                  <a:cubicBezTo>
                    <a:pt x="14412" y="6338"/>
                    <a:pt x="14360" y="6271"/>
                    <a:pt x="14293" y="6271"/>
                  </a:cubicBezTo>
                  <a:cubicBezTo>
                    <a:pt x="14277" y="6271"/>
                    <a:pt x="14261" y="6274"/>
                    <a:pt x="14243" y="6283"/>
                  </a:cubicBezTo>
                  <a:cubicBezTo>
                    <a:pt x="14218" y="6273"/>
                    <a:pt x="14194" y="6268"/>
                    <a:pt x="14173" y="6268"/>
                  </a:cubicBezTo>
                  <a:close/>
                  <a:moveTo>
                    <a:pt x="731" y="6557"/>
                  </a:moveTo>
                  <a:cubicBezTo>
                    <a:pt x="639" y="6557"/>
                    <a:pt x="525" y="6648"/>
                    <a:pt x="525" y="6763"/>
                  </a:cubicBezTo>
                  <a:cubicBezTo>
                    <a:pt x="525" y="6854"/>
                    <a:pt x="617" y="6945"/>
                    <a:pt x="731" y="6945"/>
                  </a:cubicBezTo>
                  <a:cubicBezTo>
                    <a:pt x="845" y="6945"/>
                    <a:pt x="936" y="6854"/>
                    <a:pt x="936" y="6763"/>
                  </a:cubicBezTo>
                  <a:cubicBezTo>
                    <a:pt x="936" y="6648"/>
                    <a:pt x="845" y="6557"/>
                    <a:pt x="731" y="6557"/>
                  </a:cubicBezTo>
                  <a:close/>
                  <a:moveTo>
                    <a:pt x="8149" y="6443"/>
                  </a:moveTo>
                  <a:cubicBezTo>
                    <a:pt x="7989" y="6443"/>
                    <a:pt x="7875" y="6557"/>
                    <a:pt x="7875" y="6740"/>
                  </a:cubicBezTo>
                  <a:cubicBezTo>
                    <a:pt x="7875" y="6877"/>
                    <a:pt x="7989" y="6991"/>
                    <a:pt x="8149" y="6991"/>
                  </a:cubicBezTo>
                  <a:cubicBezTo>
                    <a:pt x="8309" y="6991"/>
                    <a:pt x="8423" y="6877"/>
                    <a:pt x="8423" y="6717"/>
                  </a:cubicBezTo>
                  <a:cubicBezTo>
                    <a:pt x="8423" y="6557"/>
                    <a:pt x="8309" y="6443"/>
                    <a:pt x="8149" y="6443"/>
                  </a:cubicBezTo>
                  <a:close/>
                  <a:moveTo>
                    <a:pt x="15567" y="6352"/>
                  </a:moveTo>
                  <a:cubicBezTo>
                    <a:pt x="15499" y="6374"/>
                    <a:pt x="15430" y="6397"/>
                    <a:pt x="15362" y="6443"/>
                  </a:cubicBezTo>
                  <a:cubicBezTo>
                    <a:pt x="15270" y="6489"/>
                    <a:pt x="15293" y="6603"/>
                    <a:pt x="15225" y="6671"/>
                  </a:cubicBezTo>
                  <a:cubicBezTo>
                    <a:pt x="15270" y="6763"/>
                    <a:pt x="15270" y="6831"/>
                    <a:pt x="15339" y="6899"/>
                  </a:cubicBezTo>
                  <a:cubicBezTo>
                    <a:pt x="15385" y="6991"/>
                    <a:pt x="15499" y="6991"/>
                    <a:pt x="15567" y="7014"/>
                  </a:cubicBezTo>
                  <a:cubicBezTo>
                    <a:pt x="15577" y="7017"/>
                    <a:pt x="15586" y="7018"/>
                    <a:pt x="15595" y="7018"/>
                  </a:cubicBezTo>
                  <a:cubicBezTo>
                    <a:pt x="15654" y="7018"/>
                    <a:pt x="15714" y="6962"/>
                    <a:pt x="15773" y="6922"/>
                  </a:cubicBezTo>
                  <a:cubicBezTo>
                    <a:pt x="15864" y="6877"/>
                    <a:pt x="15864" y="6763"/>
                    <a:pt x="15910" y="6694"/>
                  </a:cubicBezTo>
                  <a:cubicBezTo>
                    <a:pt x="15887" y="6626"/>
                    <a:pt x="15864" y="6534"/>
                    <a:pt x="15818" y="6466"/>
                  </a:cubicBezTo>
                  <a:cubicBezTo>
                    <a:pt x="15750" y="6397"/>
                    <a:pt x="15659" y="6397"/>
                    <a:pt x="15567" y="6352"/>
                  </a:cubicBezTo>
                  <a:close/>
                  <a:moveTo>
                    <a:pt x="2077" y="6648"/>
                  </a:moveTo>
                  <a:cubicBezTo>
                    <a:pt x="1963" y="6648"/>
                    <a:pt x="1872" y="6740"/>
                    <a:pt x="1872" y="6854"/>
                  </a:cubicBezTo>
                  <a:cubicBezTo>
                    <a:pt x="1872" y="6968"/>
                    <a:pt x="1963" y="7059"/>
                    <a:pt x="2077" y="7059"/>
                  </a:cubicBezTo>
                  <a:cubicBezTo>
                    <a:pt x="2192" y="7059"/>
                    <a:pt x="2283" y="6968"/>
                    <a:pt x="2283" y="6854"/>
                  </a:cubicBezTo>
                  <a:cubicBezTo>
                    <a:pt x="2283" y="6740"/>
                    <a:pt x="2192" y="6648"/>
                    <a:pt x="2077" y="6648"/>
                  </a:cubicBezTo>
                  <a:close/>
                  <a:moveTo>
                    <a:pt x="9496" y="6580"/>
                  </a:moveTo>
                  <a:cubicBezTo>
                    <a:pt x="9336" y="6580"/>
                    <a:pt x="9222" y="6694"/>
                    <a:pt x="9222" y="6854"/>
                  </a:cubicBezTo>
                  <a:cubicBezTo>
                    <a:pt x="9222" y="7014"/>
                    <a:pt x="9336" y="7128"/>
                    <a:pt x="9473" y="7128"/>
                  </a:cubicBezTo>
                  <a:cubicBezTo>
                    <a:pt x="9655" y="7128"/>
                    <a:pt x="9770" y="7014"/>
                    <a:pt x="9770" y="6854"/>
                  </a:cubicBezTo>
                  <a:cubicBezTo>
                    <a:pt x="9770" y="6694"/>
                    <a:pt x="9655" y="6580"/>
                    <a:pt x="9496" y="6580"/>
                  </a:cubicBezTo>
                  <a:close/>
                  <a:moveTo>
                    <a:pt x="16914" y="6489"/>
                  </a:moveTo>
                  <a:cubicBezTo>
                    <a:pt x="16731" y="6489"/>
                    <a:pt x="16572" y="6671"/>
                    <a:pt x="16572" y="6831"/>
                  </a:cubicBezTo>
                  <a:cubicBezTo>
                    <a:pt x="16572" y="6991"/>
                    <a:pt x="16754" y="7151"/>
                    <a:pt x="16914" y="7151"/>
                  </a:cubicBezTo>
                  <a:cubicBezTo>
                    <a:pt x="17097" y="7151"/>
                    <a:pt x="17256" y="6968"/>
                    <a:pt x="17256" y="6808"/>
                  </a:cubicBezTo>
                  <a:cubicBezTo>
                    <a:pt x="17256" y="6648"/>
                    <a:pt x="17074" y="6489"/>
                    <a:pt x="16914" y="6489"/>
                  </a:cubicBezTo>
                  <a:close/>
                  <a:moveTo>
                    <a:pt x="3395" y="6760"/>
                  </a:moveTo>
                  <a:cubicBezTo>
                    <a:pt x="3291" y="6760"/>
                    <a:pt x="3194" y="6866"/>
                    <a:pt x="3173" y="6991"/>
                  </a:cubicBezTo>
                  <a:cubicBezTo>
                    <a:pt x="3173" y="7105"/>
                    <a:pt x="3287" y="7219"/>
                    <a:pt x="3424" y="7219"/>
                  </a:cubicBezTo>
                  <a:cubicBezTo>
                    <a:pt x="3432" y="7221"/>
                    <a:pt x="3440" y="7222"/>
                    <a:pt x="3449" y="7222"/>
                  </a:cubicBezTo>
                  <a:cubicBezTo>
                    <a:pt x="3538" y="7222"/>
                    <a:pt x="3652" y="7116"/>
                    <a:pt x="3652" y="6991"/>
                  </a:cubicBezTo>
                  <a:cubicBezTo>
                    <a:pt x="3652" y="6877"/>
                    <a:pt x="3538" y="6763"/>
                    <a:pt x="3424" y="6763"/>
                  </a:cubicBezTo>
                  <a:cubicBezTo>
                    <a:pt x="3414" y="6761"/>
                    <a:pt x="3404" y="6760"/>
                    <a:pt x="3395" y="6760"/>
                  </a:cubicBezTo>
                  <a:close/>
                  <a:moveTo>
                    <a:pt x="10842" y="6648"/>
                  </a:moveTo>
                  <a:cubicBezTo>
                    <a:pt x="10774" y="6671"/>
                    <a:pt x="10683" y="6694"/>
                    <a:pt x="10637" y="6740"/>
                  </a:cubicBezTo>
                  <a:cubicBezTo>
                    <a:pt x="10591" y="6808"/>
                    <a:pt x="10546" y="6877"/>
                    <a:pt x="10546" y="6945"/>
                  </a:cubicBezTo>
                  <a:cubicBezTo>
                    <a:pt x="10546" y="7014"/>
                    <a:pt x="10568" y="7105"/>
                    <a:pt x="10614" y="7151"/>
                  </a:cubicBezTo>
                  <a:cubicBezTo>
                    <a:pt x="10660" y="7196"/>
                    <a:pt x="10751" y="7242"/>
                    <a:pt x="10820" y="7242"/>
                  </a:cubicBezTo>
                  <a:cubicBezTo>
                    <a:pt x="10832" y="7246"/>
                    <a:pt x="10845" y="7248"/>
                    <a:pt x="10859" y="7248"/>
                  </a:cubicBezTo>
                  <a:cubicBezTo>
                    <a:pt x="10920" y="7248"/>
                    <a:pt x="10988" y="7211"/>
                    <a:pt x="11025" y="7173"/>
                  </a:cubicBezTo>
                  <a:cubicBezTo>
                    <a:pt x="11093" y="7128"/>
                    <a:pt x="11139" y="7036"/>
                    <a:pt x="11139" y="6968"/>
                  </a:cubicBezTo>
                  <a:cubicBezTo>
                    <a:pt x="11139" y="6899"/>
                    <a:pt x="11093" y="6808"/>
                    <a:pt x="11048" y="6763"/>
                  </a:cubicBezTo>
                  <a:cubicBezTo>
                    <a:pt x="11002" y="6694"/>
                    <a:pt x="10911" y="6694"/>
                    <a:pt x="10842" y="6648"/>
                  </a:cubicBezTo>
                  <a:close/>
                  <a:moveTo>
                    <a:pt x="18261" y="6580"/>
                  </a:moveTo>
                  <a:cubicBezTo>
                    <a:pt x="18055" y="6580"/>
                    <a:pt x="17918" y="6717"/>
                    <a:pt x="17918" y="6899"/>
                  </a:cubicBezTo>
                  <a:cubicBezTo>
                    <a:pt x="17918" y="7014"/>
                    <a:pt x="17941" y="7105"/>
                    <a:pt x="18010" y="7173"/>
                  </a:cubicBezTo>
                  <a:cubicBezTo>
                    <a:pt x="18078" y="7242"/>
                    <a:pt x="18146" y="7265"/>
                    <a:pt x="18238" y="7265"/>
                  </a:cubicBezTo>
                  <a:cubicBezTo>
                    <a:pt x="18466" y="7265"/>
                    <a:pt x="18603" y="7128"/>
                    <a:pt x="18603" y="6922"/>
                  </a:cubicBezTo>
                  <a:cubicBezTo>
                    <a:pt x="18603" y="6717"/>
                    <a:pt x="18466" y="6580"/>
                    <a:pt x="18261" y="6580"/>
                  </a:cubicBezTo>
                  <a:close/>
                  <a:moveTo>
                    <a:pt x="4771" y="6854"/>
                  </a:moveTo>
                  <a:cubicBezTo>
                    <a:pt x="4634" y="6854"/>
                    <a:pt x="4520" y="6968"/>
                    <a:pt x="4520" y="7105"/>
                  </a:cubicBezTo>
                  <a:cubicBezTo>
                    <a:pt x="4497" y="7151"/>
                    <a:pt x="4543" y="7196"/>
                    <a:pt x="4588" y="7242"/>
                  </a:cubicBezTo>
                  <a:cubicBezTo>
                    <a:pt x="4634" y="7287"/>
                    <a:pt x="4680" y="7333"/>
                    <a:pt x="4771" y="7333"/>
                  </a:cubicBezTo>
                  <a:cubicBezTo>
                    <a:pt x="4816" y="7310"/>
                    <a:pt x="4862" y="7310"/>
                    <a:pt x="4908" y="7265"/>
                  </a:cubicBezTo>
                  <a:cubicBezTo>
                    <a:pt x="4953" y="7219"/>
                    <a:pt x="4999" y="7196"/>
                    <a:pt x="4999" y="7105"/>
                  </a:cubicBezTo>
                  <a:cubicBezTo>
                    <a:pt x="4999" y="7036"/>
                    <a:pt x="4999" y="6991"/>
                    <a:pt x="4931" y="6945"/>
                  </a:cubicBezTo>
                  <a:cubicBezTo>
                    <a:pt x="4885" y="6899"/>
                    <a:pt x="4862" y="6854"/>
                    <a:pt x="4771" y="6854"/>
                  </a:cubicBezTo>
                  <a:close/>
                  <a:moveTo>
                    <a:pt x="19311" y="6854"/>
                  </a:moveTo>
                  <a:cubicBezTo>
                    <a:pt x="19288" y="6899"/>
                    <a:pt x="19242" y="6945"/>
                    <a:pt x="19265" y="7014"/>
                  </a:cubicBezTo>
                  <a:cubicBezTo>
                    <a:pt x="19265" y="7036"/>
                    <a:pt x="19265" y="7036"/>
                    <a:pt x="19265" y="7082"/>
                  </a:cubicBezTo>
                  <a:cubicBezTo>
                    <a:pt x="19242" y="7196"/>
                    <a:pt x="19311" y="7265"/>
                    <a:pt x="19402" y="7356"/>
                  </a:cubicBezTo>
                  <a:lnTo>
                    <a:pt x="19448" y="7356"/>
                  </a:lnTo>
                  <a:cubicBezTo>
                    <a:pt x="19448" y="7333"/>
                    <a:pt x="19470" y="7310"/>
                    <a:pt x="19448" y="7310"/>
                  </a:cubicBezTo>
                  <a:cubicBezTo>
                    <a:pt x="19425" y="7196"/>
                    <a:pt x="19379" y="7105"/>
                    <a:pt x="19379" y="7014"/>
                  </a:cubicBezTo>
                  <a:cubicBezTo>
                    <a:pt x="19356" y="6945"/>
                    <a:pt x="19333" y="6899"/>
                    <a:pt x="19311" y="6854"/>
                  </a:cubicBezTo>
                  <a:close/>
                  <a:moveTo>
                    <a:pt x="12166" y="6785"/>
                  </a:moveTo>
                  <a:cubicBezTo>
                    <a:pt x="12006" y="6785"/>
                    <a:pt x="11870" y="6945"/>
                    <a:pt x="11870" y="7082"/>
                  </a:cubicBezTo>
                  <a:cubicBezTo>
                    <a:pt x="11870" y="7265"/>
                    <a:pt x="12029" y="7402"/>
                    <a:pt x="12189" y="7402"/>
                  </a:cubicBezTo>
                  <a:cubicBezTo>
                    <a:pt x="12349" y="7402"/>
                    <a:pt x="12486" y="7242"/>
                    <a:pt x="12486" y="7082"/>
                  </a:cubicBezTo>
                  <a:cubicBezTo>
                    <a:pt x="12486" y="6922"/>
                    <a:pt x="12326" y="6785"/>
                    <a:pt x="12166" y="6785"/>
                  </a:cubicBezTo>
                  <a:close/>
                  <a:moveTo>
                    <a:pt x="6188" y="6985"/>
                  </a:moveTo>
                  <a:cubicBezTo>
                    <a:pt x="6180" y="6985"/>
                    <a:pt x="6172" y="6987"/>
                    <a:pt x="6163" y="6991"/>
                  </a:cubicBezTo>
                  <a:lnTo>
                    <a:pt x="6072" y="6991"/>
                  </a:lnTo>
                  <a:cubicBezTo>
                    <a:pt x="6003" y="6991"/>
                    <a:pt x="5958" y="7014"/>
                    <a:pt x="5935" y="7036"/>
                  </a:cubicBezTo>
                  <a:cubicBezTo>
                    <a:pt x="5889" y="7082"/>
                    <a:pt x="5866" y="7128"/>
                    <a:pt x="5866" y="7196"/>
                  </a:cubicBezTo>
                  <a:cubicBezTo>
                    <a:pt x="5866" y="7242"/>
                    <a:pt x="5866" y="7310"/>
                    <a:pt x="5889" y="7356"/>
                  </a:cubicBezTo>
                  <a:cubicBezTo>
                    <a:pt x="5929" y="7415"/>
                    <a:pt x="5968" y="7475"/>
                    <a:pt x="6038" y="7475"/>
                  </a:cubicBezTo>
                  <a:cubicBezTo>
                    <a:pt x="6048" y="7475"/>
                    <a:pt x="6060" y="7473"/>
                    <a:pt x="6072" y="7470"/>
                  </a:cubicBezTo>
                  <a:cubicBezTo>
                    <a:pt x="6087" y="7470"/>
                    <a:pt x="6102" y="7460"/>
                    <a:pt x="6118" y="7460"/>
                  </a:cubicBezTo>
                  <a:cubicBezTo>
                    <a:pt x="6125" y="7460"/>
                    <a:pt x="6133" y="7462"/>
                    <a:pt x="6140" y="7470"/>
                  </a:cubicBezTo>
                  <a:cubicBezTo>
                    <a:pt x="6209" y="7470"/>
                    <a:pt x="6232" y="7447"/>
                    <a:pt x="6277" y="7402"/>
                  </a:cubicBezTo>
                  <a:cubicBezTo>
                    <a:pt x="6323" y="7356"/>
                    <a:pt x="6346" y="7310"/>
                    <a:pt x="6346" y="7265"/>
                  </a:cubicBezTo>
                  <a:cubicBezTo>
                    <a:pt x="6346" y="7219"/>
                    <a:pt x="6346" y="7196"/>
                    <a:pt x="6346" y="7173"/>
                  </a:cubicBezTo>
                  <a:cubicBezTo>
                    <a:pt x="6346" y="7105"/>
                    <a:pt x="6323" y="7082"/>
                    <a:pt x="6277" y="7059"/>
                  </a:cubicBezTo>
                  <a:cubicBezTo>
                    <a:pt x="6259" y="7022"/>
                    <a:pt x="6225" y="6985"/>
                    <a:pt x="6188" y="6985"/>
                  </a:cubicBezTo>
                  <a:close/>
                  <a:moveTo>
                    <a:pt x="13513" y="6877"/>
                  </a:moveTo>
                  <a:cubicBezTo>
                    <a:pt x="13399" y="6877"/>
                    <a:pt x="13330" y="6899"/>
                    <a:pt x="13262" y="6968"/>
                  </a:cubicBezTo>
                  <a:cubicBezTo>
                    <a:pt x="13216" y="7014"/>
                    <a:pt x="13171" y="7082"/>
                    <a:pt x="13171" y="7173"/>
                  </a:cubicBezTo>
                  <a:cubicBezTo>
                    <a:pt x="13193" y="7265"/>
                    <a:pt x="13216" y="7356"/>
                    <a:pt x="13262" y="7402"/>
                  </a:cubicBezTo>
                  <a:cubicBezTo>
                    <a:pt x="13299" y="7439"/>
                    <a:pt x="13351" y="7505"/>
                    <a:pt x="13430" y="7505"/>
                  </a:cubicBezTo>
                  <a:cubicBezTo>
                    <a:pt x="13448" y="7505"/>
                    <a:pt x="13468" y="7502"/>
                    <a:pt x="13490" y="7493"/>
                  </a:cubicBezTo>
                  <a:cubicBezTo>
                    <a:pt x="13511" y="7503"/>
                    <a:pt x="13530" y="7508"/>
                    <a:pt x="13549" y="7508"/>
                  </a:cubicBezTo>
                  <a:cubicBezTo>
                    <a:pt x="13612" y="7508"/>
                    <a:pt x="13665" y="7455"/>
                    <a:pt x="13718" y="7402"/>
                  </a:cubicBezTo>
                  <a:cubicBezTo>
                    <a:pt x="13764" y="7356"/>
                    <a:pt x="13810" y="7287"/>
                    <a:pt x="13810" y="7196"/>
                  </a:cubicBezTo>
                  <a:cubicBezTo>
                    <a:pt x="13787" y="7105"/>
                    <a:pt x="13764" y="7036"/>
                    <a:pt x="13718" y="6968"/>
                  </a:cubicBezTo>
                  <a:cubicBezTo>
                    <a:pt x="13673" y="6922"/>
                    <a:pt x="13604" y="6877"/>
                    <a:pt x="13513" y="6877"/>
                  </a:cubicBezTo>
                  <a:close/>
                  <a:moveTo>
                    <a:pt x="7419" y="7059"/>
                  </a:moveTo>
                  <a:cubicBezTo>
                    <a:pt x="7327" y="7059"/>
                    <a:pt x="7282" y="7105"/>
                    <a:pt x="7236" y="7128"/>
                  </a:cubicBezTo>
                  <a:cubicBezTo>
                    <a:pt x="7190" y="7173"/>
                    <a:pt x="7168" y="7242"/>
                    <a:pt x="7145" y="7310"/>
                  </a:cubicBezTo>
                  <a:cubicBezTo>
                    <a:pt x="7122" y="7402"/>
                    <a:pt x="7190" y="7470"/>
                    <a:pt x="7236" y="7516"/>
                  </a:cubicBezTo>
                  <a:cubicBezTo>
                    <a:pt x="7259" y="7561"/>
                    <a:pt x="7350" y="7584"/>
                    <a:pt x="7396" y="7584"/>
                  </a:cubicBezTo>
                  <a:cubicBezTo>
                    <a:pt x="7464" y="7584"/>
                    <a:pt x="7556" y="7561"/>
                    <a:pt x="7601" y="7516"/>
                  </a:cubicBezTo>
                  <a:cubicBezTo>
                    <a:pt x="7647" y="7470"/>
                    <a:pt x="7670" y="7402"/>
                    <a:pt x="7692" y="7333"/>
                  </a:cubicBezTo>
                  <a:cubicBezTo>
                    <a:pt x="7670" y="7265"/>
                    <a:pt x="7647" y="7173"/>
                    <a:pt x="7601" y="7151"/>
                  </a:cubicBezTo>
                  <a:cubicBezTo>
                    <a:pt x="7556" y="7105"/>
                    <a:pt x="7487" y="7059"/>
                    <a:pt x="7419" y="7059"/>
                  </a:cubicBezTo>
                  <a:close/>
                  <a:moveTo>
                    <a:pt x="14837" y="7014"/>
                  </a:moveTo>
                  <a:cubicBezTo>
                    <a:pt x="14631" y="7014"/>
                    <a:pt x="14540" y="7128"/>
                    <a:pt x="14540" y="7310"/>
                  </a:cubicBezTo>
                  <a:cubicBezTo>
                    <a:pt x="14540" y="7539"/>
                    <a:pt x="14631" y="7630"/>
                    <a:pt x="14814" y="7630"/>
                  </a:cubicBezTo>
                  <a:cubicBezTo>
                    <a:pt x="15042" y="7630"/>
                    <a:pt x="15134" y="7539"/>
                    <a:pt x="15134" y="7333"/>
                  </a:cubicBezTo>
                  <a:cubicBezTo>
                    <a:pt x="15134" y="7128"/>
                    <a:pt x="15042" y="7014"/>
                    <a:pt x="14837" y="7014"/>
                  </a:cubicBezTo>
                  <a:close/>
                  <a:moveTo>
                    <a:pt x="1347" y="7265"/>
                  </a:moveTo>
                  <a:cubicBezTo>
                    <a:pt x="1210" y="7265"/>
                    <a:pt x="1142" y="7333"/>
                    <a:pt x="1142" y="7470"/>
                  </a:cubicBezTo>
                  <a:cubicBezTo>
                    <a:pt x="1142" y="7584"/>
                    <a:pt x="1210" y="7653"/>
                    <a:pt x="1347" y="7653"/>
                  </a:cubicBezTo>
                  <a:cubicBezTo>
                    <a:pt x="1461" y="7653"/>
                    <a:pt x="1530" y="7584"/>
                    <a:pt x="1530" y="7470"/>
                  </a:cubicBezTo>
                  <a:cubicBezTo>
                    <a:pt x="1530" y="7333"/>
                    <a:pt x="1461" y="7265"/>
                    <a:pt x="1347" y="7265"/>
                  </a:cubicBezTo>
                  <a:close/>
                  <a:moveTo>
                    <a:pt x="8765" y="7196"/>
                  </a:moveTo>
                  <a:cubicBezTo>
                    <a:pt x="8605" y="7196"/>
                    <a:pt x="8491" y="7310"/>
                    <a:pt x="8491" y="7470"/>
                  </a:cubicBezTo>
                  <a:cubicBezTo>
                    <a:pt x="8491" y="7607"/>
                    <a:pt x="8605" y="7721"/>
                    <a:pt x="8742" y="7721"/>
                  </a:cubicBezTo>
                  <a:cubicBezTo>
                    <a:pt x="8902" y="7721"/>
                    <a:pt x="9016" y="7630"/>
                    <a:pt x="9016" y="7470"/>
                  </a:cubicBezTo>
                  <a:cubicBezTo>
                    <a:pt x="9016" y="7310"/>
                    <a:pt x="8925" y="7196"/>
                    <a:pt x="8765" y="7196"/>
                  </a:cubicBezTo>
                  <a:close/>
                  <a:moveTo>
                    <a:pt x="16184" y="7082"/>
                  </a:moveTo>
                  <a:cubicBezTo>
                    <a:pt x="16001" y="7082"/>
                    <a:pt x="15841" y="7265"/>
                    <a:pt x="15841" y="7424"/>
                  </a:cubicBezTo>
                  <a:cubicBezTo>
                    <a:pt x="15841" y="7584"/>
                    <a:pt x="16024" y="7767"/>
                    <a:pt x="16184" y="7767"/>
                  </a:cubicBezTo>
                  <a:cubicBezTo>
                    <a:pt x="16343" y="7767"/>
                    <a:pt x="16526" y="7584"/>
                    <a:pt x="16503" y="7424"/>
                  </a:cubicBezTo>
                  <a:cubicBezTo>
                    <a:pt x="16503" y="7265"/>
                    <a:pt x="16320" y="7082"/>
                    <a:pt x="16184" y="7082"/>
                  </a:cubicBezTo>
                  <a:close/>
                  <a:moveTo>
                    <a:pt x="2694" y="7356"/>
                  </a:moveTo>
                  <a:cubicBezTo>
                    <a:pt x="2580" y="7356"/>
                    <a:pt x="2443" y="7470"/>
                    <a:pt x="2443" y="7584"/>
                  </a:cubicBezTo>
                  <a:cubicBezTo>
                    <a:pt x="2443" y="7676"/>
                    <a:pt x="2557" y="7835"/>
                    <a:pt x="2671" y="7835"/>
                  </a:cubicBezTo>
                  <a:cubicBezTo>
                    <a:pt x="2808" y="7835"/>
                    <a:pt x="2922" y="7676"/>
                    <a:pt x="2922" y="7584"/>
                  </a:cubicBezTo>
                  <a:cubicBezTo>
                    <a:pt x="2899" y="7470"/>
                    <a:pt x="2808" y="7356"/>
                    <a:pt x="2694" y="7356"/>
                  </a:cubicBezTo>
                  <a:close/>
                  <a:moveTo>
                    <a:pt x="10112" y="7265"/>
                  </a:moveTo>
                  <a:cubicBezTo>
                    <a:pt x="10043" y="7265"/>
                    <a:pt x="9952" y="7310"/>
                    <a:pt x="9907" y="7356"/>
                  </a:cubicBezTo>
                  <a:cubicBezTo>
                    <a:pt x="9838" y="7402"/>
                    <a:pt x="9815" y="7493"/>
                    <a:pt x="9792" y="7561"/>
                  </a:cubicBezTo>
                  <a:cubicBezTo>
                    <a:pt x="9792" y="7630"/>
                    <a:pt x="9838" y="7721"/>
                    <a:pt x="9884" y="7767"/>
                  </a:cubicBezTo>
                  <a:cubicBezTo>
                    <a:pt x="9929" y="7812"/>
                    <a:pt x="10021" y="7835"/>
                    <a:pt x="10089" y="7858"/>
                  </a:cubicBezTo>
                  <a:cubicBezTo>
                    <a:pt x="10158" y="7835"/>
                    <a:pt x="10249" y="7812"/>
                    <a:pt x="10317" y="7767"/>
                  </a:cubicBezTo>
                  <a:cubicBezTo>
                    <a:pt x="10363" y="7721"/>
                    <a:pt x="10386" y="7630"/>
                    <a:pt x="10386" y="7561"/>
                  </a:cubicBezTo>
                  <a:cubicBezTo>
                    <a:pt x="10409" y="7493"/>
                    <a:pt x="10363" y="7402"/>
                    <a:pt x="10295" y="7356"/>
                  </a:cubicBezTo>
                  <a:cubicBezTo>
                    <a:pt x="10249" y="7310"/>
                    <a:pt x="10180" y="7265"/>
                    <a:pt x="10112" y="7265"/>
                  </a:cubicBezTo>
                  <a:close/>
                  <a:moveTo>
                    <a:pt x="17507" y="7219"/>
                  </a:moveTo>
                  <a:cubicBezTo>
                    <a:pt x="17325" y="7219"/>
                    <a:pt x="17188" y="7356"/>
                    <a:pt x="17188" y="7539"/>
                  </a:cubicBezTo>
                  <a:cubicBezTo>
                    <a:pt x="17165" y="7744"/>
                    <a:pt x="17325" y="7881"/>
                    <a:pt x="17507" y="7904"/>
                  </a:cubicBezTo>
                  <a:cubicBezTo>
                    <a:pt x="17713" y="7904"/>
                    <a:pt x="17850" y="7744"/>
                    <a:pt x="17850" y="7561"/>
                  </a:cubicBezTo>
                  <a:cubicBezTo>
                    <a:pt x="17850" y="7356"/>
                    <a:pt x="17690" y="7219"/>
                    <a:pt x="17507" y="7219"/>
                  </a:cubicBezTo>
                  <a:close/>
                  <a:moveTo>
                    <a:pt x="4018" y="7447"/>
                  </a:moveTo>
                  <a:cubicBezTo>
                    <a:pt x="3949" y="7447"/>
                    <a:pt x="3903" y="7493"/>
                    <a:pt x="3858" y="7539"/>
                  </a:cubicBezTo>
                  <a:cubicBezTo>
                    <a:pt x="3835" y="7584"/>
                    <a:pt x="3767" y="7607"/>
                    <a:pt x="3789" y="7676"/>
                  </a:cubicBezTo>
                  <a:cubicBezTo>
                    <a:pt x="3789" y="7744"/>
                    <a:pt x="3789" y="7790"/>
                    <a:pt x="3858" y="7835"/>
                  </a:cubicBezTo>
                  <a:cubicBezTo>
                    <a:pt x="3903" y="7881"/>
                    <a:pt x="3926" y="7927"/>
                    <a:pt x="4018" y="7927"/>
                  </a:cubicBezTo>
                  <a:cubicBezTo>
                    <a:pt x="4086" y="7927"/>
                    <a:pt x="4132" y="7904"/>
                    <a:pt x="4177" y="7858"/>
                  </a:cubicBezTo>
                  <a:cubicBezTo>
                    <a:pt x="4223" y="7812"/>
                    <a:pt x="4292" y="7790"/>
                    <a:pt x="4246" y="7698"/>
                  </a:cubicBezTo>
                  <a:cubicBezTo>
                    <a:pt x="4292" y="7630"/>
                    <a:pt x="4223" y="7584"/>
                    <a:pt x="4200" y="7539"/>
                  </a:cubicBezTo>
                  <a:cubicBezTo>
                    <a:pt x="4132" y="7493"/>
                    <a:pt x="4109" y="7447"/>
                    <a:pt x="4018" y="7447"/>
                  </a:cubicBezTo>
                  <a:close/>
                  <a:moveTo>
                    <a:pt x="11436" y="7402"/>
                  </a:moveTo>
                  <a:cubicBezTo>
                    <a:pt x="11276" y="7402"/>
                    <a:pt x="11139" y="7539"/>
                    <a:pt x="11139" y="7698"/>
                  </a:cubicBezTo>
                  <a:cubicBezTo>
                    <a:pt x="11139" y="7858"/>
                    <a:pt x="11276" y="7995"/>
                    <a:pt x="11459" y="7995"/>
                  </a:cubicBezTo>
                  <a:cubicBezTo>
                    <a:pt x="11596" y="7995"/>
                    <a:pt x="11733" y="7858"/>
                    <a:pt x="11755" y="7698"/>
                  </a:cubicBezTo>
                  <a:cubicBezTo>
                    <a:pt x="11755" y="7539"/>
                    <a:pt x="11596" y="7402"/>
                    <a:pt x="11436" y="7402"/>
                  </a:cubicBezTo>
                  <a:close/>
                  <a:moveTo>
                    <a:pt x="18854" y="7333"/>
                  </a:moveTo>
                  <a:cubicBezTo>
                    <a:pt x="18649" y="7333"/>
                    <a:pt x="18535" y="7447"/>
                    <a:pt x="18535" y="7653"/>
                  </a:cubicBezTo>
                  <a:cubicBezTo>
                    <a:pt x="18535" y="7881"/>
                    <a:pt x="18649" y="7995"/>
                    <a:pt x="18854" y="7995"/>
                  </a:cubicBezTo>
                  <a:cubicBezTo>
                    <a:pt x="19082" y="7995"/>
                    <a:pt x="19196" y="7881"/>
                    <a:pt x="19196" y="7653"/>
                  </a:cubicBezTo>
                  <a:cubicBezTo>
                    <a:pt x="19196" y="7447"/>
                    <a:pt x="19059" y="7333"/>
                    <a:pt x="18854" y="7333"/>
                  </a:cubicBezTo>
                  <a:close/>
                  <a:moveTo>
                    <a:pt x="5364" y="7584"/>
                  </a:moveTo>
                  <a:cubicBezTo>
                    <a:pt x="5205" y="7584"/>
                    <a:pt x="5136" y="7653"/>
                    <a:pt x="5136" y="7835"/>
                  </a:cubicBezTo>
                  <a:cubicBezTo>
                    <a:pt x="5136" y="7995"/>
                    <a:pt x="5205" y="8064"/>
                    <a:pt x="5364" y="8064"/>
                  </a:cubicBezTo>
                  <a:cubicBezTo>
                    <a:pt x="5547" y="8064"/>
                    <a:pt x="5593" y="7995"/>
                    <a:pt x="5593" y="7812"/>
                  </a:cubicBezTo>
                  <a:cubicBezTo>
                    <a:pt x="5593" y="7653"/>
                    <a:pt x="5524" y="7584"/>
                    <a:pt x="5364" y="7584"/>
                  </a:cubicBezTo>
                  <a:close/>
                  <a:moveTo>
                    <a:pt x="12735" y="7487"/>
                  </a:moveTo>
                  <a:cubicBezTo>
                    <a:pt x="12667" y="7487"/>
                    <a:pt x="12614" y="7524"/>
                    <a:pt x="12577" y="7561"/>
                  </a:cubicBezTo>
                  <a:cubicBezTo>
                    <a:pt x="12531" y="7607"/>
                    <a:pt x="12486" y="7676"/>
                    <a:pt x="12486" y="7767"/>
                  </a:cubicBezTo>
                  <a:cubicBezTo>
                    <a:pt x="12463" y="7881"/>
                    <a:pt x="12509" y="7949"/>
                    <a:pt x="12554" y="8018"/>
                  </a:cubicBezTo>
                  <a:cubicBezTo>
                    <a:pt x="12600" y="8064"/>
                    <a:pt x="12668" y="8109"/>
                    <a:pt x="12783" y="8109"/>
                  </a:cubicBezTo>
                  <a:cubicBezTo>
                    <a:pt x="12874" y="8109"/>
                    <a:pt x="12942" y="8086"/>
                    <a:pt x="13011" y="8018"/>
                  </a:cubicBezTo>
                  <a:cubicBezTo>
                    <a:pt x="13056" y="7972"/>
                    <a:pt x="13125" y="7904"/>
                    <a:pt x="13102" y="7812"/>
                  </a:cubicBezTo>
                  <a:cubicBezTo>
                    <a:pt x="13079" y="7744"/>
                    <a:pt x="13079" y="7698"/>
                    <a:pt x="13056" y="7653"/>
                  </a:cubicBezTo>
                  <a:cubicBezTo>
                    <a:pt x="13034" y="7584"/>
                    <a:pt x="12965" y="7539"/>
                    <a:pt x="12919" y="7516"/>
                  </a:cubicBezTo>
                  <a:cubicBezTo>
                    <a:pt x="12874" y="7493"/>
                    <a:pt x="12828" y="7493"/>
                    <a:pt x="12783" y="7493"/>
                  </a:cubicBezTo>
                  <a:cubicBezTo>
                    <a:pt x="12766" y="7489"/>
                    <a:pt x="12750" y="7487"/>
                    <a:pt x="12735" y="7487"/>
                  </a:cubicBezTo>
                  <a:close/>
                  <a:moveTo>
                    <a:pt x="6711" y="7653"/>
                  </a:moveTo>
                  <a:cubicBezTo>
                    <a:pt x="6643" y="7653"/>
                    <a:pt x="6574" y="7698"/>
                    <a:pt x="6528" y="7744"/>
                  </a:cubicBezTo>
                  <a:cubicBezTo>
                    <a:pt x="6483" y="7767"/>
                    <a:pt x="6460" y="7858"/>
                    <a:pt x="6437" y="7927"/>
                  </a:cubicBezTo>
                  <a:cubicBezTo>
                    <a:pt x="6414" y="7995"/>
                    <a:pt x="6483" y="8064"/>
                    <a:pt x="6528" y="8109"/>
                  </a:cubicBezTo>
                  <a:cubicBezTo>
                    <a:pt x="6551" y="8155"/>
                    <a:pt x="6643" y="8200"/>
                    <a:pt x="6711" y="8200"/>
                  </a:cubicBezTo>
                  <a:cubicBezTo>
                    <a:pt x="6757" y="8200"/>
                    <a:pt x="6848" y="8178"/>
                    <a:pt x="6894" y="8132"/>
                  </a:cubicBezTo>
                  <a:cubicBezTo>
                    <a:pt x="6939" y="8086"/>
                    <a:pt x="6962" y="7995"/>
                    <a:pt x="6985" y="7927"/>
                  </a:cubicBezTo>
                  <a:cubicBezTo>
                    <a:pt x="6962" y="7858"/>
                    <a:pt x="6939" y="7790"/>
                    <a:pt x="6894" y="7744"/>
                  </a:cubicBezTo>
                  <a:cubicBezTo>
                    <a:pt x="6848" y="7698"/>
                    <a:pt x="6779" y="7653"/>
                    <a:pt x="6711" y="7653"/>
                  </a:cubicBezTo>
                  <a:close/>
                  <a:moveTo>
                    <a:pt x="14129" y="7630"/>
                  </a:moveTo>
                  <a:cubicBezTo>
                    <a:pt x="13924" y="7630"/>
                    <a:pt x="13832" y="7721"/>
                    <a:pt x="13832" y="7927"/>
                  </a:cubicBezTo>
                  <a:cubicBezTo>
                    <a:pt x="13832" y="8132"/>
                    <a:pt x="13924" y="8223"/>
                    <a:pt x="14129" y="8223"/>
                  </a:cubicBezTo>
                  <a:cubicBezTo>
                    <a:pt x="14335" y="8223"/>
                    <a:pt x="14426" y="8132"/>
                    <a:pt x="14426" y="7927"/>
                  </a:cubicBezTo>
                  <a:cubicBezTo>
                    <a:pt x="14426" y="7721"/>
                    <a:pt x="14335" y="7630"/>
                    <a:pt x="14129" y="7630"/>
                  </a:cubicBezTo>
                  <a:close/>
                  <a:moveTo>
                    <a:pt x="639" y="7904"/>
                  </a:moveTo>
                  <a:cubicBezTo>
                    <a:pt x="503" y="7904"/>
                    <a:pt x="434" y="7972"/>
                    <a:pt x="434" y="8086"/>
                  </a:cubicBezTo>
                  <a:cubicBezTo>
                    <a:pt x="434" y="8223"/>
                    <a:pt x="503" y="8292"/>
                    <a:pt x="639" y="8292"/>
                  </a:cubicBezTo>
                  <a:cubicBezTo>
                    <a:pt x="754" y="8292"/>
                    <a:pt x="845" y="8223"/>
                    <a:pt x="845" y="8086"/>
                  </a:cubicBezTo>
                  <a:cubicBezTo>
                    <a:pt x="845" y="7972"/>
                    <a:pt x="754" y="7904"/>
                    <a:pt x="639" y="7904"/>
                  </a:cubicBezTo>
                  <a:close/>
                  <a:moveTo>
                    <a:pt x="8035" y="7790"/>
                  </a:moveTo>
                  <a:cubicBezTo>
                    <a:pt x="7875" y="7790"/>
                    <a:pt x="7784" y="7904"/>
                    <a:pt x="7784" y="8064"/>
                  </a:cubicBezTo>
                  <a:cubicBezTo>
                    <a:pt x="7784" y="8223"/>
                    <a:pt x="7898" y="8337"/>
                    <a:pt x="8058" y="8337"/>
                  </a:cubicBezTo>
                  <a:cubicBezTo>
                    <a:pt x="8195" y="8337"/>
                    <a:pt x="8332" y="8200"/>
                    <a:pt x="8332" y="8064"/>
                  </a:cubicBezTo>
                  <a:cubicBezTo>
                    <a:pt x="8309" y="7904"/>
                    <a:pt x="8217" y="7790"/>
                    <a:pt x="8035" y="7790"/>
                  </a:cubicBezTo>
                  <a:close/>
                  <a:moveTo>
                    <a:pt x="15425" y="7696"/>
                  </a:moveTo>
                  <a:cubicBezTo>
                    <a:pt x="15273" y="7696"/>
                    <a:pt x="15111" y="7867"/>
                    <a:pt x="15111" y="8018"/>
                  </a:cubicBezTo>
                  <a:cubicBezTo>
                    <a:pt x="15088" y="8178"/>
                    <a:pt x="15270" y="8360"/>
                    <a:pt x="15430" y="8360"/>
                  </a:cubicBezTo>
                  <a:cubicBezTo>
                    <a:pt x="15439" y="8362"/>
                    <a:pt x="15449" y="8362"/>
                    <a:pt x="15458" y="8362"/>
                  </a:cubicBezTo>
                  <a:cubicBezTo>
                    <a:pt x="15610" y="8362"/>
                    <a:pt x="15773" y="8191"/>
                    <a:pt x="15773" y="8041"/>
                  </a:cubicBezTo>
                  <a:cubicBezTo>
                    <a:pt x="15773" y="7881"/>
                    <a:pt x="15613" y="7698"/>
                    <a:pt x="15453" y="7698"/>
                  </a:cubicBezTo>
                  <a:cubicBezTo>
                    <a:pt x="15444" y="7697"/>
                    <a:pt x="15435" y="7696"/>
                    <a:pt x="15425" y="7696"/>
                  </a:cubicBezTo>
                  <a:close/>
                  <a:moveTo>
                    <a:pt x="1992" y="7966"/>
                  </a:moveTo>
                  <a:cubicBezTo>
                    <a:pt x="1982" y="7966"/>
                    <a:pt x="1972" y="7968"/>
                    <a:pt x="1963" y="7972"/>
                  </a:cubicBezTo>
                  <a:cubicBezTo>
                    <a:pt x="1918" y="7995"/>
                    <a:pt x="1826" y="7995"/>
                    <a:pt x="1804" y="8064"/>
                  </a:cubicBezTo>
                  <a:cubicBezTo>
                    <a:pt x="1781" y="8109"/>
                    <a:pt x="1758" y="8155"/>
                    <a:pt x="1735" y="8200"/>
                  </a:cubicBezTo>
                  <a:cubicBezTo>
                    <a:pt x="1804" y="8246"/>
                    <a:pt x="1758" y="8315"/>
                    <a:pt x="1826" y="8360"/>
                  </a:cubicBezTo>
                  <a:cubicBezTo>
                    <a:pt x="1872" y="8406"/>
                    <a:pt x="1941" y="8383"/>
                    <a:pt x="1986" y="8429"/>
                  </a:cubicBezTo>
                  <a:cubicBezTo>
                    <a:pt x="2032" y="8383"/>
                    <a:pt x="2100" y="8429"/>
                    <a:pt x="2146" y="8360"/>
                  </a:cubicBezTo>
                  <a:cubicBezTo>
                    <a:pt x="2169" y="8292"/>
                    <a:pt x="2192" y="8246"/>
                    <a:pt x="2214" y="8200"/>
                  </a:cubicBezTo>
                  <a:cubicBezTo>
                    <a:pt x="2169" y="8155"/>
                    <a:pt x="2192" y="8064"/>
                    <a:pt x="2123" y="8018"/>
                  </a:cubicBezTo>
                  <a:cubicBezTo>
                    <a:pt x="2086" y="7999"/>
                    <a:pt x="2034" y="7966"/>
                    <a:pt x="1992" y="7966"/>
                  </a:cubicBezTo>
                  <a:close/>
                  <a:moveTo>
                    <a:pt x="9359" y="7904"/>
                  </a:moveTo>
                  <a:cubicBezTo>
                    <a:pt x="9290" y="7904"/>
                    <a:pt x="9222" y="7904"/>
                    <a:pt x="9176" y="7972"/>
                  </a:cubicBezTo>
                  <a:cubicBezTo>
                    <a:pt x="9108" y="8018"/>
                    <a:pt x="9085" y="8086"/>
                    <a:pt x="9085" y="8155"/>
                  </a:cubicBezTo>
                  <a:cubicBezTo>
                    <a:pt x="9085" y="8246"/>
                    <a:pt x="9108" y="8292"/>
                    <a:pt x="9176" y="8360"/>
                  </a:cubicBezTo>
                  <a:cubicBezTo>
                    <a:pt x="9222" y="8406"/>
                    <a:pt x="9290" y="8429"/>
                    <a:pt x="9359" y="8429"/>
                  </a:cubicBezTo>
                  <a:cubicBezTo>
                    <a:pt x="9427" y="8429"/>
                    <a:pt x="9496" y="8429"/>
                    <a:pt x="9564" y="8360"/>
                  </a:cubicBezTo>
                  <a:cubicBezTo>
                    <a:pt x="9610" y="8292"/>
                    <a:pt x="9633" y="8246"/>
                    <a:pt x="9633" y="8155"/>
                  </a:cubicBezTo>
                  <a:cubicBezTo>
                    <a:pt x="9633" y="8086"/>
                    <a:pt x="9610" y="8041"/>
                    <a:pt x="9564" y="7972"/>
                  </a:cubicBezTo>
                  <a:cubicBezTo>
                    <a:pt x="9496" y="7904"/>
                    <a:pt x="9427" y="7904"/>
                    <a:pt x="9359" y="7904"/>
                  </a:cubicBezTo>
                  <a:close/>
                  <a:moveTo>
                    <a:pt x="16812" y="7833"/>
                  </a:moveTo>
                  <a:cubicBezTo>
                    <a:pt x="16800" y="7833"/>
                    <a:pt x="16789" y="7834"/>
                    <a:pt x="16777" y="7835"/>
                  </a:cubicBezTo>
                  <a:cubicBezTo>
                    <a:pt x="16594" y="7835"/>
                    <a:pt x="16457" y="7972"/>
                    <a:pt x="16435" y="8155"/>
                  </a:cubicBezTo>
                  <a:cubicBezTo>
                    <a:pt x="16435" y="8360"/>
                    <a:pt x="16594" y="8497"/>
                    <a:pt x="16777" y="8497"/>
                  </a:cubicBezTo>
                  <a:cubicBezTo>
                    <a:pt x="16982" y="8497"/>
                    <a:pt x="17119" y="8337"/>
                    <a:pt x="17119" y="8155"/>
                  </a:cubicBezTo>
                  <a:cubicBezTo>
                    <a:pt x="17119" y="8004"/>
                    <a:pt x="16998" y="7833"/>
                    <a:pt x="16812" y="7833"/>
                  </a:cubicBezTo>
                  <a:close/>
                  <a:moveTo>
                    <a:pt x="3287" y="8086"/>
                  </a:moveTo>
                  <a:cubicBezTo>
                    <a:pt x="3219" y="8086"/>
                    <a:pt x="3173" y="8109"/>
                    <a:pt x="3127" y="8155"/>
                  </a:cubicBezTo>
                  <a:cubicBezTo>
                    <a:pt x="3082" y="8223"/>
                    <a:pt x="3036" y="8246"/>
                    <a:pt x="3036" y="8337"/>
                  </a:cubicBezTo>
                  <a:cubicBezTo>
                    <a:pt x="3059" y="8383"/>
                    <a:pt x="3059" y="8429"/>
                    <a:pt x="3105" y="8474"/>
                  </a:cubicBezTo>
                  <a:cubicBezTo>
                    <a:pt x="3144" y="8514"/>
                    <a:pt x="3183" y="8570"/>
                    <a:pt x="3238" y="8570"/>
                  </a:cubicBezTo>
                  <a:cubicBezTo>
                    <a:pt x="3246" y="8570"/>
                    <a:pt x="3255" y="8569"/>
                    <a:pt x="3264" y="8566"/>
                  </a:cubicBezTo>
                  <a:cubicBezTo>
                    <a:pt x="3333" y="8566"/>
                    <a:pt x="3379" y="8566"/>
                    <a:pt x="3424" y="8497"/>
                  </a:cubicBezTo>
                  <a:cubicBezTo>
                    <a:pt x="3470" y="8452"/>
                    <a:pt x="3515" y="8429"/>
                    <a:pt x="3515" y="8337"/>
                  </a:cubicBezTo>
                  <a:cubicBezTo>
                    <a:pt x="3515" y="8223"/>
                    <a:pt x="3401" y="8109"/>
                    <a:pt x="3287" y="8086"/>
                  </a:cubicBezTo>
                  <a:close/>
                  <a:moveTo>
                    <a:pt x="10705" y="7995"/>
                  </a:moveTo>
                  <a:cubicBezTo>
                    <a:pt x="10546" y="7995"/>
                    <a:pt x="10409" y="8132"/>
                    <a:pt x="10409" y="8292"/>
                  </a:cubicBezTo>
                  <a:cubicBezTo>
                    <a:pt x="10409" y="8452"/>
                    <a:pt x="10546" y="8611"/>
                    <a:pt x="10705" y="8611"/>
                  </a:cubicBezTo>
                  <a:cubicBezTo>
                    <a:pt x="10865" y="8611"/>
                    <a:pt x="11002" y="8452"/>
                    <a:pt x="11002" y="8292"/>
                  </a:cubicBezTo>
                  <a:cubicBezTo>
                    <a:pt x="11002" y="8132"/>
                    <a:pt x="10865" y="7995"/>
                    <a:pt x="10705" y="7995"/>
                  </a:cubicBezTo>
                  <a:close/>
                  <a:moveTo>
                    <a:pt x="18124" y="7927"/>
                  </a:moveTo>
                  <a:cubicBezTo>
                    <a:pt x="17918" y="7927"/>
                    <a:pt x="17781" y="8064"/>
                    <a:pt x="17781" y="8246"/>
                  </a:cubicBezTo>
                  <a:cubicBezTo>
                    <a:pt x="17781" y="8474"/>
                    <a:pt x="17918" y="8611"/>
                    <a:pt x="18124" y="8611"/>
                  </a:cubicBezTo>
                  <a:cubicBezTo>
                    <a:pt x="18329" y="8611"/>
                    <a:pt x="18466" y="8474"/>
                    <a:pt x="18466" y="8269"/>
                  </a:cubicBezTo>
                  <a:cubicBezTo>
                    <a:pt x="18466" y="8064"/>
                    <a:pt x="18329" y="7927"/>
                    <a:pt x="18124" y="7927"/>
                  </a:cubicBezTo>
                  <a:close/>
                  <a:moveTo>
                    <a:pt x="4685" y="8192"/>
                  </a:moveTo>
                  <a:cubicBezTo>
                    <a:pt x="4668" y="8192"/>
                    <a:pt x="4651" y="8195"/>
                    <a:pt x="4634" y="8200"/>
                  </a:cubicBezTo>
                  <a:lnTo>
                    <a:pt x="4588" y="8200"/>
                  </a:lnTo>
                  <a:cubicBezTo>
                    <a:pt x="4580" y="8196"/>
                    <a:pt x="4571" y="8194"/>
                    <a:pt x="4562" y="8194"/>
                  </a:cubicBezTo>
                  <a:cubicBezTo>
                    <a:pt x="4525" y="8194"/>
                    <a:pt x="4488" y="8228"/>
                    <a:pt x="4451" y="8246"/>
                  </a:cubicBezTo>
                  <a:cubicBezTo>
                    <a:pt x="4406" y="8292"/>
                    <a:pt x="4383" y="8337"/>
                    <a:pt x="4383" y="8406"/>
                  </a:cubicBezTo>
                  <a:cubicBezTo>
                    <a:pt x="4406" y="8429"/>
                    <a:pt x="4406" y="8452"/>
                    <a:pt x="4383" y="8474"/>
                  </a:cubicBezTo>
                  <a:cubicBezTo>
                    <a:pt x="4383" y="8589"/>
                    <a:pt x="4451" y="8634"/>
                    <a:pt x="4520" y="8657"/>
                  </a:cubicBezTo>
                  <a:cubicBezTo>
                    <a:pt x="4543" y="8668"/>
                    <a:pt x="4577" y="8674"/>
                    <a:pt x="4614" y="8674"/>
                  </a:cubicBezTo>
                  <a:cubicBezTo>
                    <a:pt x="4651" y="8674"/>
                    <a:pt x="4691" y="8668"/>
                    <a:pt x="4725" y="8657"/>
                  </a:cubicBezTo>
                  <a:cubicBezTo>
                    <a:pt x="4748" y="8657"/>
                    <a:pt x="4794" y="8611"/>
                    <a:pt x="4816" y="8589"/>
                  </a:cubicBezTo>
                  <a:cubicBezTo>
                    <a:pt x="4908" y="8543"/>
                    <a:pt x="4839" y="8452"/>
                    <a:pt x="4862" y="8383"/>
                  </a:cubicBezTo>
                  <a:cubicBezTo>
                    <a:pt x="4862" y="8337"/>
                    <a:pt x="4839" y="8292"/>
                    <a:pt x="4816" y="8269"/>
                  </a:cubicBezTo>
                  <a:cubicBezTo>
                    <a:pt x="4782" y="8218"/>
                    <a:pt x="4735" y="8192"/>
                    <a:pt x="4685" y="8192"/>
                  </a:cubicBezTo>
                  <a:close/>
                  <a:moveTo>
                    <a:pt x="12052" y="8086"/>
                  </a:moveTo>
                  <a:cubicBezTo>
                    <a:pt x="11892" y="8086"/>
                    <a:pt x="11755" y="8246"/>
                    <a:pt x="11755" y="8406"/>
                  </a:cubicBezTo>
                  <a:cubicBezTo>
                    <a:pt x="11755" y="8543"/>
                    <a:pt x="11892" y="8703"/>
                    <a:pt x="12029" y="8703"/>
                  </a:cubicBezTo>
                  <a:cubicBezTo>
                    <a:pt x="12212" y="8703"/>
                    <a:pt x="12349" y="8566"/>
                    <a:pt x="12349" y="8406"/>
                  </a:cubicBezTo>
                  <a:cubicBezTo>
                    <a:pt x="12349" y="8246"/>
                    <a:pt x="12212" y="8109"/>
                    <a:pt x="12052" y="8086"/>
                  </a:cubicBezTo>
                  <a:close/>
                  <a:moveTo>
                    <a:pt x="19492" y="8031"/>
                  </a:moveTo>
                  <a:cubicBezTo>
                    <a:pt x="19476" y="8031"/>
                    <a:pt x="19461" y="8034"/>
                    <a:pt x="19448" y="8041"/>
                  </a:cubicBezTo>
                  <a:cubicBezTo>
                    <a:pt x="19242" y="8064"/>
                    <a:pt x="19037" y="8269"/>
                    <a:pt x="19128" y="8520"/>
                  </a:cubicBezTo>
                  <a:cubicBezTo>
                    <a:pt x="19151" y="8566"/>
                    <a:pt x="19219" y="8657"/>
                    <a:pt x="19288" y="8703"/>
                  </a:cubicBezTo>
                  <a:cubicBezTo>
                    <a:pt x="19333" y="8748"/>
                    <a:pt x="19402" y="8748"/>
                    <a:pt x="19448" y="8771"/>
                  </a:cubicBezTo>
                  <a:cubicBezTo>
                    <a:pt x="19562" y="8771"/>
                    <a:pt x="19630" y="8703"/>
                    <a:pt x="19721" y="8657"/>
                  </a:cubicBezTo>
                  <a:cubicBezTo>
                    <a:pt x="19721" y="8657"/>
                    <a:pt x="19744" y="8634"/>
                    <a:pt x="19721" y="8611"/>
                  </a:cubicBezTo>
                  <a:cubicBezTo>
                    <a:pt x="19721" y="8589"/>
                    <a:pt x="19699" y="8566"/>
                    <a:pt x="19699" y="8543"/>
                  </a:cubicBezTo>
                  <a:cubicBezTo>
                    <a:pt x="19699" y="8429"/>
                    <a:pt x="19676" y="8315"/>
                    <a:pt x="19676" y="8200"/>
                  </a:cubicBezTo>
                  <a:cubicBezTo>
                    <a:pt x="19653" y="8155"/>
                    <a:pt x="19653" y="8086"/>
                    <a:pt x="19607" y="8064"/>
                  </a:cubicBezTo>
                  <a:cubicBezTo>
                    <a:pt x="19575" y="8047"/>
                    <a:pt x="19531" y="8031"/>
                    <a:pt x="19492" y="8031"/>
                  </a:cubicBezTo>
                  <a:close/>
                  <a:moveTo>
                    <a:pt x="69" y="8634"/>
                  </a:moveTo>
                  <a:cubicBezTo>
                    <a:pt x="69" y="8634"/>
                    <a:pt x="69" y="8657"/>
                    <a:pt x="69" y="8657"/>
                  </a:cubicBezTo>
                  <a:cubicBezTo>
                    <a:pt x="69" y="8680"/>
                    <a:pt x="69" y="8703"/>
                    <a:pt x="69" y="8703"/>
                  </a:cubicBezTo>
                  <a:cubicBezTo>
                    <a:pt x="69" y="8725"/>
                    <a:pt x="69" y="8748"/>
                    <a:pt x="69" y="8748"/>
                  </a:cubicBezTo>
                  <a:cubicBezTo>
                    <a:pt x="69" y="8771"/>
                    <a:pt x="69" y="8794"/>
                    <a:pt x="69" y="8794"/>
                  </a:cubicBezTo>
                  <a:cubicBezTo>
                    <a:pt x="92" y="8794"/>
                    <a:pt x="92" y="8771"/>
                    <a:pt x="92" y="8748"/>
                  </a:cubicBezTo>
                  <a:cubicBezTo>
                    <a:pt x="92" y="8725"/>
                    <a:pt x="92" y="8703"/>
                    <a:pt x="92" y="8657"/>
                  </a:cubicBezTo>
                  <a:cubicBezTo>
                    <a:pt x="92" y="8657"/>
                    <a:pt x="92" y="8634"/>
                    <a:pt x="69" y="8634"/>
                  </a:cubicBezTo>
                  <a:close/>
                  <a:moveTo>
                    <a:pt x="5997" y="8308"/>
                  </a:moveTo>
                  <a:cubicBezTo>
                    <a:pt x="5984" y="8308"/>
                    <a:pt x="5971" y="8310"/>
                    <a:pt x="5958" y="8315"/>
                  </a:cubicBezTo>
                  <a:cubicBezTo>
                    <a:pt x="5889" y="8315"/>
                    <a:pt x="5821" y="8337"/>
                    <a:pt x="5775" y="8383"/>
                  </a:cubicBezTo>
                  <a:cubicBezTo>
                    <a:pt x="5752" y="8429"/>
                    <a:pt x="5684" y="8497"/>
                    <a:pt x="5707" y="8589"/>
                  </a:cubicBezTo>
                  <a:cubicBezTo>
                    <a:pt x="5730" y="8634"/>
                    <a:pt x="5730" y="8725"/>
                    <a:pt x="5775" y="8748"/>
                  </a:cubicBezTo>
                  <a:cubicBezTo>
                    <a:pt x="5844" y="8794"/>
                    <a:pt x="5889" y="8840"/>
                    <a:pt x="5958" y="8840"/>
                  </a:cubicBezTo>
                  <a:cubicBezTo>
                    <a:pt x="6049" y="8840"/>
                    <a:pt x="6118" y="8794"/>
                    <a:pt x="6163" y="8748"/>
                  </a:cubicBezTo>
                  <a:cubicBezTo>
                    <a:pt x="6209" y="8703"/>
                    <a:pt x="6232" y="8634"/>
                    <a:pt x="6254" y="8566"/>
                  </a:cubicBezTo>
                  <a:cubicBezTo>
                    <a:pt x="6209" y="8497"/>
                    <a:pt x="6209" y="8406"/>
                    <a:pt x="6140" y="8360"/>
                  </a:cubicBezTo>
                  <a:cubicBezTo>
                    <a:pt x="6103" y="8342"/>
                    <a:pt x="6052" y="8308"/>
                    <a:pt x="5997" y="8308"/>
                  </a:cubicBezTo>
                  <a:close/>
                  <a:moveTo>
                    <a:pt x="13399" y="8223"/>
                  </a:moveTo>
                  <a:cubicBezTo>
                    <a:pt x="13193" y="8223"/>
                    <a:pt x="13079" y="8315"/>
                    <a:pt x="13079" y="8520"/>
                  </a:cubicBezTo>
                  <a:cubicBezTo>
                    <a:pt x="13079" y="8748"/>
                    <a:pt x="13193" y="8840"/>
                    <a:pt x="13399" y="8840"/>
                  </a:cubicBezTo>
                  <a:cubicBezTo>
                    <a:pt x="13604" y="8840"/>
                    <a:pt x="13696" y="8748"/>
                    <a:pt x="13696" y="8520"/>
                  </a:cubicBezTo>
                  <a:cubicBezTo>
                    <a:pt x="13696" y="8337"/>
                    <a:pt x="13604" y="8223"/>
                    <a:pt x="13399" y="8223"/>
                  </a:cubicBezTo>
                  <a:close/>
                  <a:moveTo>
                    <a:pt x="7304" y="8406"/>
                  </a:moveTo>
                  <a:cubicBezTo>
                    <a:pt x="7145" y="8406"/>
                    <a:pt x="7053" y="8497"/>
                    <a:pt x="7053" y="8657"/>
                  </a:cubicBezTo>
                  <a:cubicBezTo>
                    <a:pt x="7031" y="8817"/>
                    <a:pt x="7145" y="8931"/>
                    <a:pt x="7304" y="8931"/>
                  </a:cubicBezTo>
                  <a:cubicBezTo>
                    <a:pt x="7464" y="8931"/>
                    <a:pt x="7578" y="8840"/>
                    <a:pt x="7578" y="8680"/>
                  </a:cubicBezTo>
                  <a:cubicBezTo>
                    <a:pt x="7578" y="8497"/>
                    <a:pt x="7464" y="8406"/>
                    <a:pt x="7304" y="8406"/>
                  </a:cubicBezTo>
                  <a:close/>
                  <a:moveTo>
                    <a:pt x="14746" y="8292"/>
                  </a:moveTo>
                  <a:cubicBezTo>
                    <a:pt x="14586" y="8292"/>
                    <a:pt x="14403" y="8452"/>
                    <a:pt x="14403" y="8611"/>
                  </a:cubicBezTo>
                  <a:cubicBezTo>
                    <a:pt x="14380" y="8771"/>
                    <a:pt x="14563" y="8954"/>
                    <a:pt x="14723" y="8977"/>
                  </a:cubicBezTo>
                  <a:cubicBezTo>
                    <a:pt x="14882" y="8977"/>
                    <a:pt x="15065" y="8817"/>
                    <a:pt x="15065" y="8657"/>
                  </a:cubicBezTo>
                  <a:cubicBezTo>
                    <a:pt x="15088" y="8497"/>
                    <a:pt x="14905" y="8315"/>
                    <a:pt x="14746" y="8292"/>
                  </a:cubicBezTo>
                  <a:close/>
                  <a:moveTo>
                    <a:pt x="1233" y="8566"/>
                  </a:moveTo>
                  <a:cubicBezTo>
                    <a:pt x="1187" y="8566"/>
                    <a:pt x="1119" y="8611"/>
                    <a:pt x="1073" y="8634"/>
                  </a:cubicBezTo>
                  <a:cubicBezTo>
                    <a:pt x="1050" y="8680"/>
                    <a:pt x="1005" y="8748"/>
                    <a:pt x="1005" y="8794"/>
                  </a:cubicBezTo>
                  <a:cubicBezTo>
                    <a:pt x="1005" y="8840"/>
                    <a:pt x="1050" y="8908"/>
                    <a:pt x="1073" y="8954"/>
                  </a:cubicBezTo>
                  <a:cubicBezTo>
                    <a:pt x="1096" y="9022"/>
                    <a:pt x="1187" y="8999"/>
                    <a:pt x="1233" y="9045"/>
                  </a:cubicBezTo>
                  <a:cubicBezTo>
                    <a:pt x="1279" y="8999"/>
                    <a:pt x="1347" y="8999"/>
                    <a:pt x="1393" y="8977"/>
                  </a:cubicBezTo>
                  <a:cubicBezTo>
                    <a:pt x="1461" y="8931"/>
                    <a:pt x="1416" y="8840"/>
                    <a:pt x="1461" y="8794"/>
                  </a:cubicBezTo>
                  <a:cubicBezTo>
                    <a:pt x="1416" y="8748"/>
                    <a:pt x="1461" y="8680"/>
                    <a:pt x="1393" y="8634"/>
                  </a:cubicBezTo>
                  <a:cubicBezTo>
                    <a:pt x="1347" y="8589"/>
                    <a:pt x="1279" y="8589"/>
                    <a:pt x="1233" y="8566"/>
                  </a:cubicBezTo>
                  <a:close/>
                  <a:moveTo>
                    <a:pt x="8720" y="8537"/>
                  </a:moveTo>
                  <a:cubicBezTo>
                    <a:pt x="8706" y="8537"/>
                    <a:pt x="8691" y="8539"/>
                    <a:pt x="8674" y="8543"/>
                  </a:cubicBezTo>
                  <a:cubicBezTo>
                    <a:pt x="8651" y="8543"/>
                    <a:pt x="8626" y="8540"/>
                    <a:pt x="8600" y="8540"/>
                  </a:cubicBezTo>
                  <a:cubicBezTo>
                    <a:pt x="8550" y="8540"/>
                    <a:pt x="8499" y="8550"/>
                    <a:pt x="8469" y="8611"/>
                  </a:cubicBezTo>
                  <a:cubicBezTo>
                    <a:pt x="8423" y="8657"/>
                    <a:pt x="8377" y="8703"/>
                    <a:pt x="8377" y="8794"/>
                  </a:cubicBezTo>
                  <a:cubicBezTo>
                    <a:pt x="8400" y="8862"/>
                    <a:pt x="8377" y="8931"/>
                    <a:pt x="8469" y="8999"/>
                  </a:cubicBezTo>
                  <a:cubicBezTo>
                    <a:pt x="8506" y="9037"/>
                    <a:pt x="8543" y="9074"/>
                    <a:pt x="8605" y="9074"/>
                  </a:cubicBezTo>
                  <a:cubicBezTo>
                    <a:pt x="8619" y="9074"/>
                    <a:pt x="8634" y="9072"/>
                    <a:pt x="8651" y="9068"/>
                  </a:cubicBezTo>
                  <a:cubicBezTo>
                    <a:pt x="8720" y="9068"/>
                    <a:pt x="8788" y="9068"/>
                    <a:pt x="8857" y="8999"/>
                  </a:cubicBezTo>
                  <a:cubicBezTo>
                    <a:pt x="8902" y="8931"/>
                    <a:pt x="8925" y="8885"/>
                    <a:pt x="8925" y="8817"/>
                  </a:cubicBezTo>
                  <a:cubicBezTo>
                    <a:pt x="8925" y="8725"/>
                    <a:pt x="8925" y="8680"/>
                    <a:pt x="8857" y="8611"/>
                  </a:cubicBezTo>
                  <a:cubicBezTo>
                    <a:pt x="8819" y="8574"/>
                    <a:pt x="8782" y="8537"/>
                    <a:pt x="8720" y="8537"/>
                  </a:cubicBezTo>
                  <a:close/>
                  <a:moveTo>
                    <a:pt x="16069" y="8429"/>
                  </a:moveTo>
                  <a:cubicBezTo>
                    <a:pt x="15887" y="8452"/>
                    <a:pt x="15727" y="8589"/>
                    <a:pt x="15750" y="8771"/>
                  </a:cubicBezTo>
                  <a:cubicBezTo>
                    <a:pt x="15750" y="8977"/>
                    <a:pt x="15910" y="9114"/>
                    <a:pt x="16092" y="9114"/>
                  </a:cubicBezTo>
                  <a:cubicBezTo>
                    <a:pt x="16275" y="9091"/>
                    <a:pt x="16412" y="8954"/>
                    <a:pt x="16412" y="8771"/>
                  </a:cubicBezTo>
                  <a:cubicBezTo>
                    <a:pt x="16412" y="8589"/>
                    <a:pt x="16252" y="8429"/>
                    <a:pt x="16069" y="8429"/>
                  </a:cubicBezTo>
                  <a:close/>
                  <a:moveTo>
                    <a:pt x="2580" y="8703"/>
                  </a:moveTo>
                  <a:cubicBezTo>
                    <a:pt x="2488" y="8703"/>
                    <a:pt x="2465" y="8748"/>
                    <a:pt x="2397" y="8794"/>
                  </a:cubicBezTo>
                  <a:cubicBezTo>
                    <a:pt x="2351" y="8840"/>
                    <a:pt x="2351" y="8885"/>
                    <a:pt x="2351" y="8954"/>
                  </a:cubicBezTo>
                  <a:cubicBezTo>
                    <a:pt x="2329" y="9022"/>
                    <a:pt x="2397" y="9068"/>
                    <a:pt x="2443" y="9114"/>
                  </a:cubicBezTo>
                  <a:cubicBezTo>
                    <a:pt x="2465" y="9159"/>
                    <a:pt x="2511" y="9159"/>
                    <a:pt x="2580" y="9182"/>
                  </a:cubicBezTo>
                  <a:cubicBezTo>
                    <a:pt x="2671" y="9182"/>
                    <a:pt x="2694" y="9136"/>
                    <a:pt x="2739" y="9091"/>
                  </a:cubicBezTo>
                  <a:cubicBezTo>
                    <a:pt x="2785" y="9045"/>
                    <a:pt x="2831" y="8999"/>
                    <a:pt x="2808" y="8954"/>
                  </a:cubicBezTo>
                  <a:cubicBezTo>
                    <a:pt x="2808" y="8817"/>
                    <a:pt x="2694" y="8703"/>
                    <a:pt x="2580" y="8703"/>
                  </a:cubicBezTo>
                  <a:close/>
                  <a:moveTo>
                    <a:pt x="9998" y="8611"/>
                  </a:moveTo>
                  <a:cubicBezTo>
                    <a:pt x="9838" y="8611"/>
                    <a:pt x="9701" y="8748"/>
                    <a:pt x="9701" y="8885"/>
                  </a:cubicBezTo>
                  <a:cubicBezTo>
                    <a:pt x="9678" y="9045"/>
                    <a:pt x="9838" y="9205"/>
                    <a:pt x="9998" y="9205"/>
                  </a:cubicBezTo>
                  <a:cubicBezTo>
                    <a:pt x="10066" y="9205"/>
                    <a:pt x="10135" y="9182"/>
                    <a:pt x="10203" y="9114"/>
                  </a:cubicBezTo>
                  <a:cubicBezTo>
                    <a:pt x="10272" y="9045"/>
                    <a:pt x="10272" y="8977"/>
                    <a:pt x="10317" y="8908"/>
                  </a:cubicBezTo>
                  <a:cubicBezTo>
                    <a:pt x="10272" y="8840"/>
                    <a:pt x="10272" y="8748"/>
                    <a:pt x="10203" y="8680"/>
                  </a:cubicBezTo>
                  <a:cubicBezTo>
                    <a:pt x="10135" y="8634"/>
                    <a:pt x="10066" y="8611"/>
                    <a:pt x="9998" y="8611"/>
                  </a:cubicBezTo>
                  <a:close/>
                  <a:moveTo>
                    <a:pt x="17416" y="8543"/>
                  </a:moveTo>
                  <a:cubicBezTo>
                    <a:pt x="17211" y="8543"/>
                    <a:pt x="17074" y="8657"/>
                    <a:pt x="17074" y="8885"/>
                  </a:cubicBezTo>
                  <a:cubicBezTo>
                    <a:pt x="17074" y="9068"/>
                    <a:pt x="17211" y="9205"/>
                    <a:pt x="17416" y="9205"/>
                  </a:cubicBezTo>
                  <a:cubicBezTo>
                    <a:pt x="17621" y="9205"/>
                    <a:pt x="17758" y="9091"/>
                    <a:pt x="17758" y="8862"/>
                  </a:cubicBezTo>
                  <a:cubicBezTo>
                    <a:pt x="17758" y="8657"/>
                    <a:pt x="17621" y="8543"/>
                    <a:pt x="17416" y="8543"/>
                  </a:cubicBezTo>
                  <a:close/>
                  <a:moveTo>
                    <a:pt x="3881" y="8794"/>
                  </a:moveTo>
                  <a:cubicBezTo>
                    <a:pt x="3767" y="8794"/>
                    <a:pt x="3721" y="8862"/>
                    <a:pt x="3698" y="8931"/>
                  </a:cubicBezTo>
                  <a:cubicBezTo>
                    <a:pt x="3652" y="8977"/>
                    <a:pt x="3675" y="9068"/>
                    <a:pt x="3698" y="9136"/>
                  </a:cubicBezTo>
                  <a:cubicBezTo>
                    <a:pt x="3698" y="9159"/>
                    <a:pt x="3744" y="9205"/>
                    <a:pt x="3767" y="9228"/>
                  </a:cubicBezTo>
                  <a:cubicBezTo>
                    <a:pt x="3789" y="9262"/>
                    <a:pt x="3824" y="9268"/>
                    <a:pt x="3861" y="9268"/>
                  </a:cubicBezTo>
                  <a:cubicBezTo>
                    <a:pt x="3879" y="9268"/>
                    <a:pt x="3898" y="9266"/>
                    <a:pt x="3917" y="9266"/>
                  </a:cubicBezTo>
                  <a:cubicBezTo>
                    <a:pt x="3936" y="9266"/>
                    <a:pt x="3955" y="9268"/>
                    <a:pt x="3972" y="9273"/>
                  </a:cubicBezTo>
                  <a:cubicBezTo>
                    <a:pt x="4018" y="9273"/>
                    <a:pt x="4040" y="9250"/>
                    <a:pt x="4086" y="9228"/>
                  </a:cubicBezTo>
                  <a:cubicBezTo>
                    <a:pt x="4155" y="9182"/>
                    <a:pt x="4177" y="9114"/>
                    <a:pt x="4155" y="9045"/>
                  </a:cubicBezTo>
                  <a:cubicBezTo>
                    <a:pt x="4155" y="9022"/>
                    <a:pt x="4155" y="9022"/>
                    <a:pt x="4155" y="8999"/>
                  </a:cubicBezTo>
                  <a:cubicBezTo>
                    <a:pt x="4177" y="8954"/>
                    <a:pt x="4132" y="8908"/>
                    <a:pt x="4109" y="8862"/>
                  </a:cubicBezTo>
                  <a:cubicBezTo>
                    <a:pt x="4063" y="8817"/>
                    <a:pt x="4018" y="8794"/>
                    <a:pt x="3949" y="8794"/>
                  </a:cubicBezTo>
                  <a:cubicBezTo>
                    <a:pt x="3938" y="8805"/>
                    <a:pt x="3926" y="8811"/>
                    <a:pt x="3915" y="8811"/>
                  </a:cubicBezTo>
                  <a:cubicBezTo>
                    <a:pt x="3903" y="8811"/>
                    <a:pt x="3892" y="8805"/>
                    <a:pt x="3881" y="8794"/>
                  </a:cubicBezTo>
                  <a:close/>
                  <a:moveTo>
                    <a:pt x="19744" y="8931"/>
                  </a:moveTo>
                  <a:cubicBezTo>
                    <a:pt x="19744" y="8954"/>
                    <a:pt x="19744" y="8977"/>
                    <a:pt x="19721" y="8999"/>
                  </a:cubicBezTo>
                  <a:cubicBezTo>
                    <a:pt x="19676" y="9045"/>
                    <a:pt x="19699" y="9114"/>
                    <a:pt x="19699" y="9182"/>
                  </a:cubicBezTo>
                  <a:cubicBezTo>
                    <a:pt x="19699" y="9205"/>
                    <a:pt x="19744" y="9250"/>
                    <a:pt x="19767" y="9273"/>
                  </a:cubicBezTo>
                  <a:cubicBezTo>
                    <a:pt x="19767" y="9250"/>
                    <a:pt x="19767" y="9205"/>
                    <a:pt x="19767" y="9182"/>
                  </a:cubicBezTo>
                  <a:cubicBezTo>
                    <a:pt x="19767" y="9159"/>
                    <a:pt x="19767" y="9136"/>
                    <a:pt x="19767" y="9114"/>
                  </a:cubicBezTo>
                  <a:cubicBezTo>
                    <a:pt x="19767" y="9068"/>
                    <a:pt x="19767" y="9045"/>
                    <a:pt x="19767" y="8999"/>
                  </a:cubicBezTo>
                  <a:cubicBezTo>
                    <a:pt x="19767" y="8977"/>
                    <a:pt x="19744" y="8954"/>
                    <a:pt x="19744" y="8931"/>
                  </a:cubicBezTo>
                  <a:close/>
                  <a:moveTo>
                    <a:pt x="11299" y="8725"/>
                  </a:moveTo>
                  <a:cubicBezTo>
                    <a:pt x="11162" y="8725"/>
                    <a:pt x="11002" y="8885"/>
                    <a:pt x="11002" y="9022"/>
                  </a:cubicBezTo>
                  <a:cubicBezTo>
                    <a:pt x="11002" y="9182"/>
                    <a:pt x="11139" y="9342"/>
                    <a:pt x="11299" y="9342"/>
                  </a:cubicBezTo>
                  <a:cubicBezTo>
                    <a:pt x="11459" y="9342"/>
                    <a:pt x="11618" y="9205"/>
                    <a:pt x="11618" y="9045"/>
                  </a:cubicBezTo>
                  <a:cubicBezTo>
                    <a:pt x="11618" y="8885"/>
                    <a:pt x="11481" y="8725"/>
                    <a:pt x="11299" y="8725"/>
                  </a:cubicBezTo>
                  <a:close/>
                  <a:moveTo>
                    <a:pt x="19767" y="9319"/>
                  </a:moveTo>
                  <a:cubicBezTo>
                    <a:pt x="19767" y="9319"/>
                    <a:pt x="19767" y="9342"/>
                    <a:pt x="19767" y="9342"/>
                  </a:cubicBezTo>
                  <a:cubicBezTo>
                    <a:pt x="19790" y="9342"/>
                    <a:pt x="19790" y="9319"/>
                    <a:pt x="19790" y="9319"/>
                  </a:cubicBezTo>
                  <a:close/>
                  <a:moveTo>
                    <a:pt x="18717" y="8634"/>
                  </a:moveTo>
                  <a:cubicBezTo>
                    <a:pt x="18649" y="8680"/>
                    <a:pt x="18535" y="8680"/>
                    <a:pt x="18466" y="8748"/>
                  </a:cubicBezTo>
                  <a:cubicBezTo>
                    <a:pt x="18398" y="8817"/>
                    <a:pt x="18375" y="8908"/>
                    <a:pt x="18352" y="8999"/>
                  </a:cubicBezTo>
                  <a:cubicBezTo>
                    <a:pt x="18352" y="9045"/>
                    <a:pt x="18398" y="9091"/>
                    <a:pt x="18398" y="9159"/>
                  </a:cubicBezTo>
                  <a:cubicBezTo>
                    <a:pt x="18398" y="9182"/>
                    <a:pt x="18443" y="9205"/>
                    <a:pt x="18466" y="9250"/>
                  </a:cubicBezTo>
                  <a:cubicBezTo>
                    <a:pt x="18466" y="9296"/>
                    <a:pt x="18535" y="9319"/>
                    <a:pt x="18580" y="9342"/>
                  </a:cubicBezTo>
                  <a:cubicBezTo>
                    <a:pt x="18626" y="9342"/>
                    <a:pt x="18671" y="9342"/>
                    <a:pt x="18717" y="9365"/>
                  </a:cubicBezTo>
                  <a:cubicBezTo>
                    <a:pt x="18808" y="9342"/>
                    <a:pt x="18923" y="9342"/>
                    <a:pt x="18991" y="9273"/>
                  </a:cubicBezTo>
                  <a:cubicBezTo>
                    <a:pt x="19059" y="9205"/>
                    <a:pt x="19059" y="9091"/>
                    <a:pt x="19082" y="9022"/>
                  </a:cubicBezTo>
                  <a:cubicBezTo>
                    <a:pt x="19082" y="8954"/>
                    <a:pt x="19082" y="8908"/>
                    <a:pt x="19059" y="8862"/>
                  </a:cubicBezTo>
                  <a:cubicBezTo>
                    <a:pt x="19059" y="8817"/>
                    <a:pt x="19014" y="8794"/>
                    <a:pt x="18991" y="8748"/>
                  </a:cubicBezTo>
                  <a:cubicBezTo>
                    <a:pt x="18968" y="8725"/>
                    <a:pt x="18923" y="8680"/>
                    <a:pt x="18877" y="8680"/>
                  </a:cubicBezTo>
                  <a:cubicBezTo>
                    <a:pt x="18831" y="8657"/>
                    <a:pt x="18763" y="8680"/>
                    <a:pt x="18717" y="8634"/>
                  </a:cubicBezTo>
                  <a:close/>
                  <a:moveTo>
                    <a:pt x="12668" y="8840"/>
                  </a:moveTo>
                  <a:cubicBezTo>
                    <a:pt x="12440" y="8840"/>
                    <a:pt x="12349" y="8931"/>
                    <a:pt x="12349" y="9136"/>
                  </a:cubicBezTo>
                  <a:cubicBezTo>
                    <a:pt x="12349" y="9342"/>
                    <a:pt x="12440" y="9433"/>
                    <a:pt x="12646" y="9433"/>
                  </a:cubicBezTo>
                  <a:cubicBezTo>
                    <a:pt x="12851" y="9433"/>
                    <a:pt x="12942" y="9342"/>
                    <a:pt x="12942" y="9136"/>
                  </a:cubicBezTo>
                  <a:cubicBezTo>
                    <a:pt x="12942" y="8931"/>
                    <a:pt x="12851" y="8840"/>
                    <a:pt x="12668" y="8840"/>
                  </a:cubicBezTo>
                  <a:close/>
                  <a:moveTo>
                    <a:pt x="5227" y="8908"/>
                  </a:moveTo>
                  <a:cubicBezTo>
                    <a:pt x="5159" y="8908"/>
                    <a:pt x="5090" y="8954"/>
                    <a:pt x="5045" y="8977"/>
                  </a:cubicBezTo>
                  <a:cubicBezTo>
                    <a:pt x="4999" y="9022"/>
                    <a:pt x="4976" y="9091"/>
                    <a:pt x="4953" y="9159"/>
                  </a:cubicBezTo>
                  <a:cubicBezTo>
                    <a:pt x="4953" y="9228"/>
                    <a:pt x="4999" y="9296"/>
                    <a:pt x="5045" y="9365"/>
                  </a:cubicBezTo>
                  <a:cubicBezTo>
                    <a:pt x="5068" y="9410"/>
                    <a:pt x="5159" y="9433"/>
                    <a:pt x="5227" y="9433"/>
                  </a:cubicBezTo>
                  <a:cubicBezTo>
                    <a:pt x="5237" y="9436"/>
                    <a:pt x="5246" y="9438"/>
                    <a:pt x="5256" y="9438"/>
                  </a:cubicBezTo>
                  <a:cubicBezTo>
                    <a:pt x="5315" y="9438"/>
                    <a:pt x="5374" y="9384"/>
                    <a:pt x="5433" y="9365"/>
                  </a:cubicBezTo>
                  <a:cubicBezTo>
                    <a:pt x="5478" y="9319"/>
                    <a:pt x="5478" y="9250"/>
                    <a:pt x="5501" y="9182"/>
                  </a:cubicBezTo>
                  <a:cubicBezTo>
                    <a:pt x="5478" y="9114"/>
                    <a:pt x="5478" y="9022"/>
                    <a:pt x="5433" y="8999"/>
                  </a:cubicBezTo>
                  <a:cubicBezTo>
                    <a:pt x="5364" y="8954"/>
                    <a:pt x="5319" y="8908"/>
                    <a:pt x="5227" y="8908"/>
                  </a:cubicBezTo>
                  <a:close/>
                  <a:moveTo>
                    <a:pt x="6551" y="8999"/>
                  </a:moveTo>
                  <a:cubicBezTo>
                    <a:pt x="6437" y="8999"/>
                    <a:pt x="6277" y="9136"/>
                    <a:pt x="6300" y="9296"/>
                  </a:cubicBezTo>
                  <a:cubicBezTo>
                    <a:pt x="6323" y="9433"/>
                    <a:pt x="6414" y="9547"/>
                    <a:pt x="6574" y="9547"/>
                  </a:cubicBezTo>
                  <a:cubicBezTo>
                    <a:pt x="6734" y="9547"/>
                    <a:pt x="6848" y="9433"/>
                    <a:pt x="6848" y="9273"/>
                  </a:cubicBezTo>
                  <a:cubicBezTo>
                    <a:pt x="6848" y="9114"/>
                    <a:pt x="6734" y="8999"/>
                    <a:pt x="6551" y="8999"/>
                  </a:cubicBezTo>
                  <a:close/>
                  <a:moveTo>
                    <a:pt x="13992" y="8931"/>
                  </a:moveTo>
                  <a:cubicBezTo>
                    <a:pt x="13832" y="8931"/>
                    <a:pt x="13673" y="9114"/>
                    <a:pt x="13650" y="9250"/>
                  </a:cubicBezTo>
                  <a:cubicBezTo>
                    <a:pt x="13650" y="9410"/>
                    <a:pt x="13832" y="9616"/>
                    <a:pt x="13992" y="9616"/>
                  </a:cubicBezTo>
                  <a:cubicBezTo>
                    <a:pt x="14152" y="9616"/>
                    <a:pt x="14312" y="9433"/>
                    <a:pt x="14335" y="9273"/>
                  </a:cubicBezTo>
                  <a:cubicBezTo>
                    <a:pt x="14335" y="9114"/>
                    <a:pt x="14152" y="8931"/>
                    <a:pt x="13992" y="8931"/>
                  </a:cubicBezTo>
                  <a:close/>
                  <a:moveTo>
                    <a:pt x="503" y="9205"/>
                  </a:moveTo>
                  <a:cubicBezTo>
                    <a:pt x="457" y="9250"/>
                    <a:pt x="388" y="9228"/>
                    <a:pt x="343" y="9273"/>
                  </a:cubicBezTo>
                  <a:cubicBezTo>
                    <a:pt x="274" y="9319"/>
                    <a:pt x="320" y="9387"/>
                    <a:pt x="274" y="9433"/>
                  </a:cubicBezTo>
                  <a:cubicBezTo>
                    <a:pt x="274" y="9479"/>
                    <a:pt x="297" y="9547"/>
                    <a:pt x="320" y="9593"/>
                  </a:cubicBezTo>
                  <a:cubicBezTo>
                    <a:pt x="366" y="9661"/>
                    <a:pt x="434" y="9661"/>
                    <a:pt x="503" y="9661"/>
                  </a:cubicBezTo>
                  <a:cubicBezTo>
                    <a:pt x="511" y="9666"/>
                    <a:pt x="520" y="9668"/>
                    <a:pt x="529" y="9668"/>
                  </a:cubicBezTo>
                  <a:cubicBezTo>
                    <a:pt x="566" y="9668"/>
                    <a:pt x="603" y="9634"/>
                    <a:pt x="639" y="9616"/>
                  </a:cubicBezTo>
                  <a:cubicBezTo>
                    <a:pt x="708" y="9570"/>
                    <a:pt x="685" y="9479"/>
                    <a:pt x="731" y="9433"/>
                  </a:cubicBezTo>
                  <a:cubicBezTo>
                    <a:pt x="685" y="9387"/>
                    <a:pt x="708" y="9319"/>
                    <a:pt x="662" y="9273"/>
                  </a:cubicBezTo>
                  <a:cubicBezTo>
                    <a:pt x="594" y="9228"/>
                    <a:pt x="548" y="9250"/>
                    <a:pt x="503" y="9205"/>
                  </a:cubicBezTo>
                  <a:close/>
                  <a:moveTo>
                    <a:pt x="7862" y="9130"/>
                  </a:moveTo>
                  <a:cubicBezTo>
                    <a:pt x="7812" y="9130"/>
                    <a:pt x="7771" y="9168"/>
                    <a:pt x="7715" y="9205"/>
                  </a:cubicBezTo>
                  <a:cubicBezTo>
                    <a:pt x="7647" y="9273"/>
                    <a:pt x="7647" y="9342"/>
                    <a:pt x="7647" y="9410"/>
                  </a:cubicBezTo>
                  <a:cubicBezTo>
                    <a:pt x="7647" y="9502"/>
                    <a:pt x="7670" y="9547"/>
                    <a:pt x="7715" y="9616"/>
                  </a:cubicBezTo>
                  <a:cubicBezTo>
                    <a:pt x="7784" y="9684"/>
                    <a:pt x="7852" y="9661"/>
                    <a:pt x="7944" y="9684"/>
                  </a:cubicBezTo>
                  <a:cubicBezTo>
                    <a:pt x="8012" y="9684"/>
                    <a:pt x="8058" y="9638"/>
                    <a:pt x="8126" y="9593"/>
                  </a:cubicBezTo>
                  <a:cubicBezTo>
                    <a:pt x="8172" y="9547"/>
                    <a:pt x="8195" y="9479"/>
                    <a:pt x="8195" y="9410"/>
                  </a:cubicBezTo>
                  <a:cubicBezTo>
                    <a:pt x="8195" y="9319"/>
                    <a:pt x="8172" y="9273"/>
                    <a:pt x="8126" y="9205"/>
                  </a:cubicBezTo>
                  <a:cubicBezTo>
                    <a:pt x="8058" y="9136"/>
                    <a:pt x="7989" y="9136"/>
                    <a:pt x="7898" y="9136"/>
                  </a:cubicBezTo>
                  <a:cubicBezTo>
                    <a:pt x="7885" y="9132"/>
                    <a:pt x="7874" y="9130"/>
                    <a:pt x="7862" y="9130"/>
                  </a:cubicBezTo>
                  <a:close/>
                  <a:moveTo>
                    <a:pt x="15300" y="9043"/>
                  </a:moveTo>
                  <a:cubicBezTo>
                    <a:pt x="15137" y="9043"/>
                    <a:pt x="15018" y="9174"/>
                    <a:pt x="14997" y="9365"/>
                  </a:cubicBezTo>
                  <a:cubicBezTo>
                    <a:pt x="14997" y="9547"/>
                    <a:pt x="15156" y="9707"/>
                    <a:pt x="15339" y="9707"/>
                  </a:cubicBezTo>
                  <a:cubicBezTo>
                    <a:pt x="15544" y="9707"/>
                    <a:pt x="15681" y="9547"/>
                    <a:pt x="15681" y="9365"/>
                  </a:cubicBezTo>
                  <a:cubicBezTo>
                    <a:pt x="15659" y="9182"/>
                    <a:pt x="15544" y="9045"/>
                    <a:pt x="15339" y="9045"/>
                  </a:cubicBezTo>
                  <a:cubicBezTo>
                    <a:pt x="15326" y="9043"/>
                    <a:pt x="15313" y="9043"/>
                    <a:pt x="15300" y="9043"/>
                  </a:cubicBezTo>
                  <a:close/>
                  <a:moveTo>
                    <a:pt x="1849" y="9296"/>
                  </a:moveTo>
                  <a:cubicBezTo>
                    <a:pt x="1735" y="9296"/>
                    <a:pt x="1621" y="9410"/>
                    <a:pt x="1598" y="9524"/>
                  </a:cubicBezTo>
                  <a:cubicBezTo>
                    <a:pt x="1598" y="9638"/>
                    <a:pt x="1712" y="9775"/>
                    <a:pt x="1826" y="9775"/>
                  </a:cubicBezTo>
                  <a:cubicBezTo>
                    <a:pt x="1941" y="9775"/>
                    <a:pt x="2077" y="9661"/>
                    <a:pt x="2077" y="9547"/>
                  </a:cubicBezTo>
                  <a:cubicBezTo>
                    <a:pt x="2077" y="9433"/>
                    <a:pt x="1963" y="9296"/>
                    <a:pt x="1849" y="9296"/>
                  </a:cubicBezTo>
                  <a:close/>
                  <a:moveTo>
                    <a:pt x="9267" y="9205"/>
                  </a:moveTo>
                  <a:cubicBezTo>
                    <a:pt x="9108" y="9205"/>
                    <a:pt x="8971" y="9342"/>
                    <a:pt x="8948" y="9502"/>
                  </a:cubicBezTo>
                  <a:cubicBezTo>
                    <a:pt x="8948" y="9651"/>
                    <a:pt x="9068" y="9800"/>
                    <a:pt x="9214" y="9800"/>
                  </a:cubicBezTo>
                  <a:cubicBezTo>
                    <a:pt x="9224" y="9800"/>
                    <a:pt x="9234" y="9800"/>
                    <a:pt x="9245" y="9798"/>
                  </a:cubicBezTo>
                  <a:cubicBezTo>
                    <a:pt x="9313" y="9798"/>
                    <a:pt x="9404" y="9775"/>
                    <a:pt x="9450" y="9730"/>
                  </a:cubicBezTo>
                  <a:cubicBezTo>
                    <a:pt x="9519" y="9661"/>
                    <a:pt x="9541" y="9593"/>
                    <a:pt x="9564" y="9502"/>
                  </a:cubicBezTo>
                  <a:cubicBezTo>
                    <a:pt x="9541" y="9433"/>
                    <a:pt x="9541" y="9342"/>
                    <a:pt x="9473" y="9296"/>
                  </a:cubicBezTo>
                  <a:cubicBezTo>
                    <a:pt x="9427" y="9250"/>
                    <a:pt x="9313" y="9205"/>
                    <a:pt x="9267" y="9205"/>
                  </a:cubicBezTo>
                  <a:close/>
                  <a:moveTo>
                    <a:pt x="16686" y="9182"/>
                  </a:moveTo>
                  <a:cubicBezTo>
                    <a:pt x="16480" y="9182"/>
                    <a:pt x="16343" y="9296"/>
                    <a:pt x="16343" y="9502"/>
                  </a:cubicBezTo>
                  <a:cubicBezTo>
                    <a:pt x="16343" y="9707"/>
                    <a:pt x="16457" y="9844"/>
                    <a:pt x="16686" y="9844"/>
                  </a:cubicBezTo>
                  <a:cubicBezTo>
                    <a:pt x="16891" y="9844"/>
                    <a:pt x="17005" y="9730"/>
                    <a:pt x="17005" y="9502"/>
                  </a:cubicBezTo>
                  <a:cubicBezTo>
                    <a:pt x="17005" y="9296"/>
                    <a:pt x="16891" y="9182"/>
                    <a:pt x="16686" y="9182"/>
                  </a:cubicBezTo>
                  <a:close/>
                  <a:moveTo>
                    <a:pt x="3148" y="9431"/>
                  </a:moveTo>
                  <a:cubicBezTo>
                    <a:pt x="3043" y="9431"/>
                    <a:pt x="2945" y="9557"/>
                    <a:pt x="2945" y="9684"/>
                  </a:cubicBezTo>
                  <a:cubicBezTo>
                    <a:pt x="2945" y="9798"/>
                    <a:pt x="3059" y="9912"/>
                    <a:pt x="3173" y="9912"/>
                  </a:cubicBezTo>
                  <a:cubicBezTo>
                    <a:pt x="3310" y="9912"/>
                    <a:pt x="3424" y="9798"/>
                    <a:pt x="3424" y="9684"/>
                  </a:cubicBezTo>
                  <a:cubicBezTo>
                    <a:pt x="3424" y="9557"/>
                    <a:pt x="3326" y="9431"/>
                    <a:pt x="3203" y="9431"/>
                  </a:cubicBezTo>
                  <a:cubicBezTo>
                    <a:pt x="3193" y="9431"/>
                    <a:pt x="3183" y="9431"/>
                    <a:pt x="3173" y="9433"/>
                  </a:cubicBezTo>
                  <a:cubicBezTo>
                    <a:pt x="3165" y="9431"/>
                    <a:pt x="3156" y="9431"/>
                    <a:pt x="3148" y="9431"/>
                  </a:cubicBezTo>
                  <a:close/>
                  <a:moveTo>
                    <a:pt x="10591" y="9342"/>
                  </a:moveTo>
                  <a:cubicBezTo>
                    <a:pt x="10432" y="9342"/>
                    <a:pt x="10295" y="9479"/>
                    <a:pt x="10295" y="9638"/>
                  </a:cubicBezTo>
                  <a:cubicBezTo>
                    <a:pt x="10295" y="9798"/>
                    <a:pt x="10432" y="9935"/>
                    <a:pt x="10591" y="9935"/>
                  </a:cubicBezTo>
                  <a:cubicBezTo>
                    <a:pt x="10751" y="9935"/>
                    <a:pt x="10911" y="9798"/>
                    <a:pt x="10911" y="9638"/>
                  </a:cubicBezTo>
                  <a:cubicBezTo>
                    <a:pt x="10911" y="9479"/>
                    <a:pt x="10774" y="9342"/>
                    <a:pt x="10591" y="9342"/>
                  </a:cubicBezTo>
                  <a:close/>
                  <a:moveTo>
                    <a:pt x="18032" y="9250"/>
                  </a:moveTo>
                  <a:cubicBezTo>
                    <a:pt x="17964" y="9250"/>
                    <a:pt x="17895" y="9273"/>
                    <a:pt x="17850" y="9296"/>
                  </a:cubicBezTo>
                  <a:cubicBezTo>
                    <a:pt x="17781" y="9319"/>
                    <a:pt x="17736" y="9387"/>
                    <a:pt x="17690" y="9456"/>
                  </a:cubicBezTo>
                  <a:cubicBezTo>
                    <a:pt x="17667" y="9502"/>
                    <a:pt x="17644" y="9570"/>
                    <a:pt x="17667" y="9616"/>
                  </a:cubicBezTo>
                  <a:cubicBezTo>
                    <a:pt x="17690" y="9707"/>
                    <a:pt x="17690" y="9798"/>
                    <a:pt x="17758" y="9867"/>
                  </a:cubicBezTo>
                  <a:cubicBezTo>
                    <a:pt x="17815" y="9923"/>
                    <a:pt x="17902" y="9964"/>
                    <a:pt x="17982" y="9964"/>
                  </a:cubicBezTo>
                  <a:cubicBezTo>
                    <a:pt x="17999" y="9964"/>
                    <a:pt x="18016" y="9962"/>
                    <a:pt x="18032" y="9958"/>
                  </a:cubicBezTo>
                  <a:cubicBezTo>
                    <a:pt x="18124" y="9958"/>
                    <a:pt x="18215" y="9935"/>
                    <a:pt x="18283" y="9867"/>
                  </a:cubicBezTo>
                  <a:cubicBezTo>
                    <a:pt x="18352" y="9775"/>
                    <a:pt x="18398" y="9684"/>
                    <a:pt x="18375" y="9593"/>
                  </a:cubicBezTo>
                  <a:cubicBezTo>
                    <a:pt x="18375" y="9524"/>
                    <a:pt x="18352" y="9410"/>
                    <a:pt x="18283" y="9342"/>
                  </a:cubicBezTo>
                  <a:cubicBezTo>
                    <a:pt x="18215" y="9273"/>
                    <a:pt x="18101" y="9273"/>
                    <a:pt x="18032" y="9250"/>
                  </a:cubicBezTo>
                  <a:close/>
                  <a:moveTo>
                    <a:pt x="4520" y="9502"/>
                  </a:moveTo>
                  <a:cubicBezTo>
                    <a:pt x="4406" y="9524"/>
                    <a:pt x="4246" y="9684"/>
                    <a:pt x="4269" y="9798"/>
                  </a:cubicBezTo>
                  <a:cubicBezTo>
                    <a:pt x="4269" y="9912"/>
                    <a:pt x="4428" y="10049"/>
                    <a:pt x="4520" y="10049"/>
                  </a:cubicBezTo>
                  <a:cubicBezTo>
                    <a:pt x="4657" y="10049"/>
                    <a:pt x="4794" y="9890"/>
                    <a:pt x="4794" y="9775"/>
                  </a:cubicBezTo>
                  <a:cubicBezTo>
                    <a:pt x="4794" y="9638"/>
                    <a:pt x="4634" y="9502"/>
                    <a:pt x="4520" y="9502"/>
                  </a:cubicBezTo>
                  <a:close/>
                  <a:moveTo>
                    <a:pt x="11961" y="9433"/>
                  </a:moveTo>
                  <a:cubicBezTo>
                    <a:pt x="11733" y="9433"/>
                    <a:pt x="11641" y="9524"/>
                    <a:pt x="11641" y="9730"/>
                  </a:cubicBezTo>
                  <a:cubicBezTo>
                    <a:pt x="11641" y="9958"/>
                    <a:pt x="11733" y="10049"/>
                    <a:pt x="11938" y="10049"/>
                  </a:cubicBezTo>
                  <a:cubicBezTo>
                    <a:pt x="12143" y="10049"/>
                    <a:pt x="12258" y="9935"/>
                    <a:pt x="12258" y="9730"/>
                  </a:cubicBezTo>
                  <a:cubicBezTo>
                    <a:pt x="12258" y="9547"/>
                    <a:pt x="12143" y="9433"/>
                    <a:pt x="11961" y="9433"/>
                  </a:cubicBezTo>
                  <a:close/>
                  <a:moveTo>
                    <a:pt x="23" y="10004"/>
                  </a:moveTo>
                  <a:cubicBezTo>
                    <a:pt x="0" y="10027"/>
                    <a:pt x="0" y="10027"/>
                    <a:pt x="0" y="10027"/>
                  </a:cubicBezTo>
                  <a:cubicBezTo>
                    <a:pt x="0" y="10049"/>
                    <a:pt x="0" y="10049"/>
                    <a:pt x="0" y="10072"/>
                  </a:cubicBezTo>
                  <a:cubicBezTo>
                    <a:pt x="23" y="10072"/>
                    <a:pt x="23" y="10072"/>
                    <a:pt x="23" y="10049"/>
                  </a:cubicBezTo>
                  <a:cubicBezTo>
                    <a:pt x="23" y="10049"/>
                    <a:pt x="23" y="10027"/>
                    <a:pt x="23" y="10004"/>
                  </a:cubicBezTo>
                  <a:close/>
                  <a:moveTo>
                    <a:pt x="19379" y="9365"/>
                  </a:moveTo>
                  <a:cubicBezTo>
                    <a:pt x="19196" y="9365"/>
                    <a:pt x="18991" y="9524"/>
                    <a:pt x="18991" y="9730"/>
                  </a:cubicBezTo>
                  <a:cubicBezTo>
                    <a:pt x="18991" y="9958"/>
                    <a:pt x="19151" y="10095"/>
                    <a:pt x="19356" y="10118"/>
                  </a:cubicBezTo>
                  <a:cubicBezTo>
                    <a:pt x="19539" y="10118"/>
                    <a:pt x="19721" y="9958"/>
                    <a:pt x="19721" y="9753"/>
                  </a:cubicBezTo>
                  <a:cubicBezTo>
                    <a:pt x="19721" y="9524"/>
                    <a:pt x="19562" y="9387"/>
                    <a:pt x="19379" y="9365"/>
                  </a:cubicBezTo>
                  <a:close/>
                  <a:moveTo>
                    <a:pt x="5866" y="9616"/>
                  </a:moveTo>
                  <a:cubicBezTo>
                    <a:pt x="5707" y="9616"/>
                    <a:pt x="5593" y="9707"/>
                    <a:pt x="5593" y="9867"/>
                  </a:cubicBezTo>
                  <a:cubicBezTo>
                    <a:pt x="5593" y="10027"/>
                    <a:pt x="5707" y="10141"/>
                    <a:pt x="5866" y="10141"/>
                  </a:cubicBezTo>
                  <a:cubicBezTo>
                    <a:pt x="6026" y="10141"/>
                    <a:pt x="6140" y="10027"/>
                    <a:pt x="6140" y="9867"/>
                  </a:cubicBezTo>
                  <a:cubicBezTo>
                    <a:pt x="6140" y="9730"/>
                    <a:pt x="6026" y="9616"/>
                    <a:pt x="5866" y="9616"/>
                  </a:cubicBezTo>
                  <a:close/>
                  <a:moveTo>
                    <a:pt x="13234" y="9545"/>
                  </a:moveTo>
                  <a:cubicBezTo>
                    <a:pt x="13082" y="9545"/>
                    <a:pt x="12919" y="9716"/>
                    <a:pt x="12919" y="9867"/>
                  </a:cubicBezTo>
                  <a:cubicBezTo>
                    <a:pt x="12919" y="10027"/>
                    <a:pt x="13079" y="10209"/>
                    <a:pt x="13239" y="10209"/>
                  </a:cubicBezTo>
                  <a:cubicBezTo>
                    <a:pt x="13248" y="10210"/>
                    <a:pt x="13257" y="10211"/>
                    <a:pt x="13267" y="10211"/>
                  </a:cubicBezTo>
                  <a:cubicBezTo>
                    <a:pt x="13419" y="10211"/>
                    <a:pt x="13581" y="10040"/>
                    <a:pt x="13581" y="9890"/>
                  </a:cubicBezTo>
                  <a:cubicBezTo>
                    <a:pt x="13604" y="9730"/>
                    <a:pt x="13422" y="9547"/>
                    <a:pt x="13262" y="9547"/>
                  </a:cubicBezTo>
                  <a:cubicBezTo>
                    <a:pt x="13253" y="9546"/>
                    <a:pt x="13243" y="9545"/>
                    <a:pt x="13234" y="9545"/>
                  </a:cubicBezTo>
                  <a:close/>
                  <a:moveTo>
                    <a:pt x="7190" y="9730"/>
                  </a:moveTo>
                  <a:cubicBezTo>
                    <a:pt x="7099" y="9753"/>
                    <a:pt x="7053" y="9753"/>
                    <a:pt x="6985" y="9798"/>
                  </a:cubicBezTo>
                  <a:cubicBezTo>
                    <a:pt x="6939" y="9867"/>
                    <a:pt x="6894" y="9912"/>
                    <a:pt x="6916" y="10004"/>
                  </a:cubicBezTo>
                  <a:cubicBezTo>
                    <a:pt x="6916" y="10072"/>
                    <a:pt x="6894" y="10141"/>
                    <a:pt x="6985" y="10209"/>
                  </a:cubicBezTo>
                  <a:cubicBezTo>
                    <a:pt x="7022" y="10246"/>
                    <a:pt x="7059" y="10284"/>
                    <a:pt x="7122" y="10284"/>
                  </a:cubicBezTo>
                  <a:cubicBezTo>
                    <a:pt x="7136" y="10284"/>
                    <a:pt x="7151" y="10282"/>
                    <a:pt x="7168" y="10278"/>
                  </a:cubicBezTo>
                  <a:cubicBezTo>
                    <a:pt x="7236" y="10278"/>
                    <a:pt x="7304" y="10278"/>
                    <a:pt x="7373" y="10209"/>
                  </a:cubicBezTo>
                  <a:cubicBezTo>
                    <a:pt x="7419" y="10141"/>
                    <a:pt x="7464" y="10095"/>
                    <a:pt x="7441" y="10027"/>
                  </a:cubicBezTo>
                  <a:cubicBezTo>
                    <a:pt x="7464" y="9935"/>
                    <a:pt x="7441" y="9867"/>
                    <a:pt x="7373" y="9821"/>
                  </a:cubicBezTo>
                  <a:cubicBezTo>
                    <a:pt x="7304" y="9753"/>
                    <a:pt x="7259" y="9730"/>
                    <a:pt x="7190" y="9730"/>
                  </a:cubicBezTo>
                  <a:close/>
                  <a:moveTo>
                    <a:pt x="14609" y="9638"/>
                  </a:moveTo>
                  <a:cubicBezTo>
                    <a:pt x="14403" y="9638"/>
                    <a:pt x="14266" y="9798"/>
                    <a:pt x="14266" y="9981"/>
                  </a:cubicBezTo>
                  <a:cubicBezTo>
                    <a:pt x="14266" y="10163"/>
                    <a:pt x="14380" y="10300"/>
                    <a:pt x="14586" y="10300"/>
                  </a:cubicBezTo>
                  <a:cubicBezTo>
                    <a:pt x="14599" y="10302"/>
                    <a:pt x="14612" y="10303"/>
                    <a:pt x="14625" y="10303"/>
                  </a:cubicBezTo>
                  <a:cubicBezTo>
                    <a:pt x="14791" y="10303"/>
                    <a:pt x="14928" y="10171"/>
                    <a:pt x="14928" y="9981"/>
                  </a:cubicBezTo>
                  <a:cubicBezTo>
                    <a:pt x="14928" y="9798"/>
                    <a:pt x="14791" y="9638"/>
                    <a:pt x="14609" y="9638"/>
                  </a:cubicBezTo>
                  <a:close/>
                  <a:moveTo>
                    <a:pt x="1096" y="9912"/>
                  </a:moveTo>
                  <a:cubicBezTo>
                    <a:pt x="982" y="9912"/>
                    <a:pt x="868" y="10049"/>
                    <a:pt x="868" y="10141"/>
                  </a:cubicBezTo>
                  <a:cubicBezTo>
                    <a:pt x="868" y="10246"/>
                    <a:pt x="985" y="10371"/>
                    <a:pt x="1093" y="10371"/>
                  </a:cubicBezTo>
                  <a:cubicBezTo>
                    <a:pt x="1102" y="10371"/>
                    <a:pt x="1110" y="10371"/>
                    <a:pt x="1119" y="10369"/>
                  </a:cubicBezTo>
                  <a:cubicBezTo>
                    <a:pt x="1233" y="10369"/>
                    <a:pt x="1347" y="10255"/>
                    <a:pt x="1347" y="10141"/>
                  </a:cubicBezTo>
                  <a:cubicBezTo>
                    <a:pt x="1324" y="10027"/>
                    <a:pt x="1210" y="9912"/>
                    <a:pt x="1096" y="9912"/>
                  </a:cubicBezTo>
                  <a:close/>
                  <a:moveTo>
                    <a:pt x="8549" y="9819"/>
                  </a:moveTo>
                  <a:cubicBezTo>
                    <a:pt x="8538" y="9819"/>
                    <a:pt x="8526" y="9819"/>
                    <a:pt x="8514" y="9821"/>
                  </a:cubicBezTo>
                  <a:cubicBezTo>
                    <a:pt x="8446" y="9821"/>
                    <a:pt x="8377" y="9844"/>
                    <a:pt x="8309" y="9890"/>
                  </a:cubicBezTo>
                  <a:cubicBezTo>
                    <a:pt x="8240" y="9958"/>
                    <a:pt x="8240" y="10049"/>
                    <a:pt x="8217" y="10118"/>
                  </a:cubicBezTo>
                  <a:cubicBezTo>
                    <a:pt x="8240" y="10186"/>
                    <a:pt x="8263" y="10278"/>
                    <a:pt x="8332" y="10346"/>
                  </a:cubicBezTo>
                  <a:cubicBezTo>
                    <a:pt x="8377" y="10392"/>
                    <a:pt x="8469" y="10415"/>
                    <a:pt x="8537" y="10415"/>
                  </a:cubicBezTo>
                  <a:cubicBezTo>
                    <a:pt x="8697" y="10415"/>
                    <a:pt x="8834" y="10255"/>
                    <a:pt x="8834" y="10095"/>
                  </a:cubicBezTo>
                  <a:cubicBezTo>
                    <a:pt x="8813" y="9947"/>
                    <a:pt x="8694" y="9819"/>
                    <a:pt x="8549" y="9819"/>
                  </a:cubicBezTo>
                  <a:close/>
                  <a:moveTo>
                    <a:pt x="15955" y="9775"/>
                  </a:moveTo>
                  <a:cubicBezTo>
                    <a:pt x="15727" y="9775"/>
                    <a:pt x="15613" y="9890"/>
                    <a:pt x="15613" y="10095"/>
                  </a:cubicBezTo>
                  <a:cubicBezTo>
                    <a:pt x="15613" y="10300"/>
                    <a:pt x="15727" y="10437"/>
                    <a:pt x="15910" y="10437"/>
                  </a:cubicBezTo>
                  <a:cubicBezTo>
                    <a:pt x="15926" y="10439"/>
                    <a:pt x="15942" y="10440"/>
                    <a:pt x="15958" y="10440"/>
                  </a:cubicBezTo>
                  <a:cubicBezTo>
                    <a:pt x="16157" y="10440"/>
                    <a:pt x="16275" y="10308"/>
                    <a:pt x="16275" y="10118"/>
                  </a:cubicBezTo>
                  <a:cubicBezTo>
                    <a:pt x="16298" y="10027"/>
                    <a:pt x="16252" y="9935"/>
                    <a:pt x="16184" y="9867"/>
                  </a:cubicBezTo>
                  <a:cubicBezTo>
                    <a:pt x="16115" y="9798"/>
                    <a:pt x="16047" y="9775"/>
                    <a:pt x="15955" y="9775"/>
                  </a:cubicBezTo>
                  <a:close/>
                  <a:moveTo>
                    <a:pt x="2443" y="10049"/>
                  </a:moveTo>
                  <a:cubicBezTo>
                    <a:pt x="2283" y="10049"/>
                    <a:pt x="2214" y="10118"/>
                    <a:pt x="2214" y="10278"/>
                  </a:cubicBezTo>
                  <a:cubicBezTo>
                    <a:pt x="2214" y="10437"/>
                    <a:pt x="2283" y="10506"/>
                    <a:pt x="2443" y="10506"/>
                  </a:cubicBezTo>
                  <a:cubicBezTo>
                    <a:pt x="2602" y="10506"/>
                    <a:pt x="2671" y="10437"/>
                    <a:pt x="2671" y="10278"/>
                  </a:cubicBezTo>
                  <a:cubicBezTo>
                    <a:pt x="2671" y="10118"/>
                    <a:pt x="2602" y="10049"/>
                    <a:pt x="2443" y="10049"/>
                  </a:cubicBezTo>
                  <a:close/>
                  <a:moveTo>
                    <a:pt x="9861" y="9935"/>
                  </a:moveTo>
                  <a:cubicBezTo>
                    <a:pt x="9701" y="9935"/>
                    <a:pt x="9564" y="10072"/>
                    <a:pt x="9564" y="10232"/>
                  </a:cubicBezTo>
                  <a:cubicBezTo>
                    <a:pt x="9564" y="10392"/>
                    <a:pt x="9701" y="10551"/>
                    <a:pt x="9861" y="10551"/>
                  </a:cubicBezTo>
                  <a:cubicBezTo>
                    <a:pt x="10021" y="10551"/>
                    <a:pt x="10158" y="10415"/>
                    <a:pt x="10158" y="10255"/>
                  </a:cubicBezTo>
                  <a:cubicBezTo>
                    <a:pt x="10158" y="10072"/>
                    <a:pt x="10021" y="9935"/>
                    <a:pt x="9861" y="9935"/>
                  </a:cubicBezTo>
                  <a:close/>
                  <a:moveTo>
                    <a:pt x="17279" y="9844"/>
                  </a:moveTo>
                  <a:cubicBezTo>
                    <a:pt x="17233" y="9890"/>
                    <a:pt x="17165" y="9867"/>
                    <a:pt x="17119" y="9890"/>
                  </a:cubicBezTo>
                  <a:cubicBezTo>
                    <a:pt x="17051" y="9935"/>
                    <a:pt x="16982" y="10004"/>
                    <a:pt x="16960" y="10049"/>
                  </a:cubicBezTo>
                  <a:cubicBezTo>
                    <a:pt x="16937" y="10095"/>
                    <a:pt x="16937" y="10163"/>
                    <a:pt x="16914" y="10232"/>
                  </a:cubicBezTo>
                  <a:cubicBezTo>
                    <a:pt x="16982" y="10255"/>
                    <a:pt x="16914" y="10346"/>
                    <a:pt x="16960" y="10392"/>
                  </a:cubicBezTo>
                  <a:cubicBezTo>
                    <a:pt x="17028" y="10437"/>
                    <a:pt x="17074" y="10506"/>
                    <a:pt x="17142" y="10551"/>
                  </a:cubicBezTo>
                  <a:cubicBezTo>
                    <a:pt x="17188" y="10551"/>
                    <a:pt x="17233" y="10574"/>
                    <a:pt x="17302" y="10574"/>
                  </a:cubicBezTo>
                  <a:cubicBezTo>
                    <a:pt x="17311" y="10548"/>
                    <a:pt x="17330" y="10542"/>
                    <a:pt x="17353" y="10542"/>
                  </a:cubicBezTo>
                  <a:cubicBezTo>
                    <a:pt x="17371" y="10542"/>
                    <a:pt x="17392" y="10546"/>
                    <a:pt x="17412" y="10546"/>
                  </a:cubicBezTo>
                  <a:cubicBezTo>
                    <a:pt x="17431" y="10546"/>
                    <a:pt x="17448" y="10542"/>
                    <a:pt x="17462" y="10529"/>
                  </a:cubicBezTo>
                  <a:cubicBezTo>
                    <a:pt x="17507" y="10460"/>
                    <a:pt x="17576" y="10415"/>
                    <a:pt x="17621" y="10369"/>
                  </a:cubicBezTo>
                  <a:cubicBezTo>
                    <a:pt x="17644" y="10323"/>
                    <a:pt x="17644" y="10255"/>
                    <a:pt x="17644" y="10209"/>
                  </a:cubicBezTo>
                  <a:cubicBezTo>
                    <a:pt x="17621" y="10163"/>
                    <a:pt x="17621" y="10095"/>
                    <a:pt x="17599" y="10049"/>
                  </a:cubicBezTo>
                  <a:cubicBezTo>
                    <a:pt x="17553" y="9981"/>
                    <a:pt x="17507" y="9912"/>
                    <a:pt x="17439" y="9890"/>
                  </a:cubicBezTo>
                  <a:cubicBezTo>
                    <a:pt x="17393" y="9867"/>
                    <a:pt x="17325" y="9867"/>
                    <a:pt x="17279" y="9844"/>
                  </a:cubicBezTo>
                  <a:close/>
                  <a:moveTo>
                    <a:pt x="11208" y="10049"/>
                  </a:moveTo>
                  <a:cubicBezTo>
                    <a:pt x="11002" y="10049"/>
                    <a:pt x="10911" y="10141"/>
                    <a:pt x="10911" y="10346"/>
                  </a:cubicBezTo>
                  <a:cubicBezTo>
                    <a:pt x="10911" y="10551"/>
                    <a:pt x="11002" y="10643"/>
                    <a:pt x="11208" y="10643"/>
                  </a:cubicBezTo>
                  <a:cubicBezTo>
                    <a:pt x="11413" y="10643"/>
                    <a:pt x="11504" y="10551"/>
                    <a:pt x="11504" y="10346"/>
                  </a:cubicBezTo>
                  <a:cubicBezTo>
                    <a:pt x="11504" y="10141"/>
                    <a:pt x="11413" y="10049"/>
                    <a:pt x="11208" y="10049"/>
                  </a:cubicBezTo>
                  <a:close/>
                  <a:moveTo>
                    <a:pt x="3812" y="10116"/>
                  </a:moveTo>
                  <a:cubicBezTo>
                    <a:pt x="3804" y="10116"/>
                    <a:pt x="3797" y="10116"/>
                    <a:pt x="3789" y="10118"/>
                  </a:cubicBezTo>
                  <a:cubicBezTo>
                    <a:pt x="3652" y="10118"/>
                    <a:pt x="3515" y="10278"/>
                    <a:pt x="3515" y="10392"/>
                  </a:cubicBezTo>
                  <a:cubicBezTo>
                    <a:pt x="3537" y="10498"/>
                    <a:pt x="3678" y="10645"/>
                    <a:pt x="3789" y="10645"/>
                  </a:cubicBezTo>
                  <a:cubicBezTo>
                    <a:pt x="3797" y="10645"/>
                    <a:pt x="3805" y="10644"/>
                    <a:pt x="3812" y="10643"/>
                  </a:cubicBezTo>
                  <a:cubicBezTo>
                    <a:pt x="3903" y="10643"/>
                    <a:pt x="4063" y="10483"/>
                    <a:pt x="4063" y="10369"/>
                  </a:cubicBezTo>
                  <a:cubicBezTo>
                    <a:pt x="4063" y="10262"/>
                    <a:pt x="3924" y="10116"/>
                    <a:pt x="3812" y="10116"/>
                  </a:cubicBezTo>
                  <a:close/>
                  <a:moveTo>
                    <a:pt x="18595" y="9979"/>
                  </a:moveTo>
                  <a:cubicBezTo>
                    <a:pt x="18423" y="9979"/>
                    <a:pt x="18261" y="10152"/>
                    <a:pt x="18261" y="10346"/>
                  </a:cubicBezTo>
                  <a:cubicBezTo>
                    <a:pt x="18261" y="10529"/>
                    <a:pt x="18398" y="10711"/>
                    <a:pt x="18626" y="10711"/>
                  </a:cubicBezTo>
                  <a:cubicBezTo>
                    <a:pt x="18636" y="10713"/>
                    <a:pt x="18647" y="10713"/>
                    <a:pt x="18657" y="10713"/>
                  </a:cubicBezTo>
                  <a:cubicBezTo>
                    <a:pt x="18829" y="10713"/>
                    <a:pt x="18991" y="10540"/>
                    <a:pt x="18991" y="10346"/>
                  </a:cubicBezTo>
                  <a:cubicBezTo>
                    <a:pt x="18991" y="10163"/>
                    <a:pt x="18854" y="9981"/>
                    <a:pt x="18626" y="9981"/>
                  </a:cubicBezTo>
                  <a:cubicBezTo>
                    <a:pt x="18615" y="9980"/>
                    <a:pt x="18605" y="9979"/>
                    <a:pt x="18595" y="9979"/>
                  </a:cubicBezTo>
                  <a:close/>
                  <a:moveTo>
                    <a:pt x="19767" y="10118"/>
                  </a:moveTo>
                  <a:cubicBezTo>
                    <a:pt x="19721" y="10163"/>
                    <a:pt x="19676" y="10209"/>
                    <a:pt x="19630" y="10278"/>
                  </a:cubicBezTo>
                  <a:cubicBezTo>
                    <a:pt x="19562" y="10437"/>
                    <a:pt x="19607" y="10620"/>
                    <a:pt x="19721" y="10734"/>
                  </a:cubicBezTo>
                  <a:cubicBezTo>
                    <a:pt x="19744" y="10734"/>
                    <a:pt x="19744" y="10734"/>
                    <a:pt x="19744" y="10757"/>
                  </a:cubicBezTo>
                  <a:cubicBezTo>
                    <a:pt x="19767" y="10734"/>
                    <a:pt x="19767" y="10734"/>
                    <a:pt x="19767" y="10711"/>
                  </a:cubicBezTo>
                  <a:cubicBezTo>
                    <a:pt x="19790" y="10574"/>
                    <a:pt x="19790" y="10437"/>
                    <a:pt x="19813" y="10300"/>
                  </a:cubicBezTo>
                  <a:lnTo>
                    <a:pt x="19790" y="10300"/>
                  </a:lnTo>
                  <a:cubicBezTo>
                    <a:pt x="19790" y="10255"/>
                    <a:pt x="19813" y="10186"/>
                    <a:pt x="19790" y="10141"/>
                  </a:cubicBezTo>
                  <a:cubicBezTo>
                    <a:pt x="19790" y="10141"/>
                    <a:pt x="19790" y="10118"/>
                    <a:pt x="19767" y="10118"/>
                  </a:cubicBezTo>
                  <a:close/>
                  <a:moveTo>
                    <a:pt x="5136" y="10255"/>
                  </a:moveTo>
                  <a:cubicBezTo>
                    <a:pt x="4976" y="10255"/>
                    <a:pt x="4862" y="10346"/>
                    <a:pt x="4862" y="10506"/>
                  </a:cubicBezTo>
                  <a:cubicBezTo>
                    <a:pt x="4862" y="10666"/>
                    <a:pt x="4976" y="10780"/>
                    <a:pt x="5113" y="10780"/>
                  </a:cubicBezTo>
                  <a:cubicBezTo>
                    <a:pt x="5273" y="10780"/>
                    <a:pt x="5387" y="10688"/>
                    <a:pt x="5410" y="10529"/>
                  </a:cubicBezTo>
                  <a:cubicBezTo>
                    <a:pt x="5410" y="10369"/>
                    <a:pt x="5296" y="10255"/>
                    <a:pt x="5136" y="10255"/>
                  </a:cubicBezTo>
                  <a:close/>
                  <a:moveTo>
                    <a:pt x="12531" y="10141"/>
                  </a:moveTo>
                  <a:cubicBezTo>
                    <a:pt x="12372" y="10163"/>
                    <a:pt x="12212" y="10323"/>
                    <a:pt x="12212" y="10483"/>
                  </a:cubicBezTo>
                  <a:cubicBezTo>
                    <a:pt x="12212" y="10643"/>
                    <a:pt x="12395" y="10825"/>
                    <a:pt x="12554" y="10825"/>
                  </a:cubicBezTo>
                  <a:cubicBezTo>
                    <a:pt x="12714" y="10803"/>
                    <a:pt x="12897" y="10643"/>
                    <a:pt x="12897" y="10483"/>
                  </a:cubicBezTo>
                  <a:cubicBezTo>
                    <a:pt x="12874" y="10323"/>
                    <a:pt x="12691" y="10141"/>
                    <a:pt x="12531" y="10141"/>
                  </a:cubicBezTo>
                  <a:close/>
                  <a:moveTo>
                    <a:pt x="6529" y="10340"/>
                  </a:moveTo>
                  <a:cubicBezTo>
                    <a:pt x="6515" y="10340"/>
                    <a:pt x="6500" y="10342"/>
                    <a:pt x="6483" y="10346"/>
                  </a:cubicBezTo>
                  <a:cubicBezTo>
                    <a:pt x="6391" y="10346"/>
                    <a:pt x="6346" y="10346"/>
                    <a:pt x="6277" y="10415"/>
                  </a:cubicBezTo>
                  <a:cubicBezTo>
                    <a:pt x="6232" y="10483"/>
                    <a:pt x="6209" y="10529"/>
                    <a:pt x="6209" y="10620"/>
                  </a:cubicBezTo>
                  <a:cubicBezTo>
                    <a:pt x="6209" y="10688"/>
                    <a:pt x="6209" y="10757"/>
                    <a:pt x="6277" y="10803"/>
                  </a:cubicBezTo>
                  <a:cubicBezTo>
                    <a:pt x="6323" y="10848"/>
                    <a:pt x="6369" y="10894"/>
                    <a:pt x="6460" y="10894"/>
                  </a:cubicBezTo>
                  <a:cubicBezTo>
                    <a:pt x="6528" y="10871"/>
                    <a:pt x="6597" y="10894"/>
                    <a:pt x="6665" y="10825"/>
                  </a:cubicBezTo>
                  <a:cubicBezTo>
                    <a:pt x="6711" y="10757"/>
                    <a:pt x="6757" y="10711"/>
                    <a:pt x="6734" y="10620"/>
                  </a:cubicBezTo>
                  <a:cubicBezTo>
                    <a:pt x="6734" y="10551"/>
                    <a:pt x="6757" y="10483"/>
                    <a:pt x="6665" y="10415"/>
                  </a:cubicBezTo>
                  <a:cubicBezTo>
                    <a:pt x="6628" y="10377"/>
                    <a:pt x="6591" y="10340"/>
                    <a:pt x="6529" y="10340"/>
                  </a:cubicBezTo>
                  <a:close/>
                  <a:moveTo>
                    <a:pt x="13901" y="10255"/>
                  </a:moveTo>
                  <a:cubicBezTo>
                    <a:pt x="13696" y="10255"/>
                    <a:pt x="13559" y="10415"/>
                    <a:pt x="13559" y="10574"/>
                  </a:cubicBezTo>
                  <a:cubicBezTo>
                    <a:pt x="13559" y="10780"/>
                    <a:pt x="13673" y="10894"/>
                    <a:pt x="13878" y="10917"/>
                  </a:cubicBezTo>
                  <a:cubicBezTo>
                    <a:pt x="14061" y="10917"/>
                    <a:pt x="14221" y="10780"/>
                    <a:pt x="14221" y="10597"/>
                  </a:cubicBezTo>
                  <a:cubicBezTo>
                    <a:pt x="14243" y="10392"/>
                    <a:pt x="14084" y="10255"/>
                    <a:pt x="13901" y="10255"/>
                  </a:cubicBezTo>
                  <a:close/>
                  <a:moveTo>
                    <a:pt x="388" y="10506"/>
                  </a:moveTo>
                  <a:cubicBezTo>
                    <a:pt x="274" y="10529"/>
                    <a:pt x="160" y="10643"/>
                    <a:pt x="160" y="10757"/>
                  </a:cubicBezTo>
                  <a:cubicBezTo>
                    <a:pt x="160" y="10871"/>
                    <a:pt x="297" y="10985"/>
                    <a:pt x="411" y="10985"/>
                  </a:cubicBezTo>
                  <a:cubicBezTo>
                    <a:pt x="525" y="10985"/>
                    <a:pt x="639" y="10848"/>
                    <a:pt x="639" y="10757"/>
                  </a:cubicBezTo>
                  <a:cubicBezTo>
                    <a:pt x="639" y="10620"/>
                    <a:pt x="503" y="10506"/>
                    <a:pt x="388" y="10506"/>
                  </a:cubicBezTo>
                  <a:close/>
                  <a:moveTo>
                    <a:pt x="7807" y="10437"/>
                  </a:moveTo>
                  <a:cubicBezTo>
                    <a:pt x="7738" y="10460"/>
                    <a:pt x="7670" y="10483"/>
                    <a:pt x="7601" y="10529"/>
                  </a:cubicBezTo>
                  <a:cubicBezTo>
                    <a:pt x="7533" y="10597"/>
                    <a:pt x="7533" y="10688"/>
                    <a:pt x="7510" y="10734"/>
                  </a:cubicBezTo>
                  <a:cubicBezTo>
                    <a:pt x="7510" y="10917"/>
                    <a:pt x="7670" y="11054"/>
                    <a:pt x="7829" y="11054"/>
                  </a:cubicBezTo>
                  <a:cubicBezTo>
                    <a:pt x="7989" y="11054"/>
                    <a:pt x="8126" y="10894"/>
                    <a:pt x="8126" y="10734"/>
                  </a:cubicBezTo>
                  <a:cubicBezTo>
                    <a:pt x="8103" y="10574"/>
                    <a:pt x="7966" y="10437"/>
                    <a:pt x="7807" y="10437"/>
                  </a:cubicBezTo>
                  <a:close/>
                  <a:moveTo>
                    <a:pt x="15225" y="10369"/>
                  </a:moveTo>
                  <a:cubicBezTo>
                    <a:pt x="15019" y="10392"/>
                    <a:pt x="14905" y="10506"/>
                    <a:pt x="14905" y="10711"/>
                  </a:cubicBezTo>
                  <a:cubicBezTo>
                    <a:pt x="14905" y="10917"/>
                    <a:pt x="15019" y="11054"/>
                    <a:pt x="15225" y="11054"/>
                  </a:cubicBezTo>
                  <a:cubicBezTo>
                    <a:pt x="15453" y="11054"/>
                    <a:pt x="15567" y="10917"/>
                    <a:pt x="15567" y="10711"/>
                  </a:cubicBezTo>
                  <a:cubicBezTo>
                    <a:pt x="15567" y="10506"/>
                    <a:pt x="15453" y="10369"/>
                    <a:pt x="15225" y="10369"/>
                  </a:cubicBezTo>
                  <a:close/>
                  <a:moveTo>
                    <a:pt x="1735" y="10643"/>
                  </a:moveTo>
                  <a:cubicBezTo>
                    <a:pt x="1575" y="10643"/>
                    <a:pt x="1507" y="10734"/>
                    <a:pt x="1507" y="10871"/>
                  </a:cubicBezTo>
                  <a:cubicBezTo>
                    <a:pt x="1507" y="11031"/>
                    <a:pt x="1575" y="11122"/>
                    <a:pt x="1735" y="11122"/>
                  </a:cubicBezTo>
                  <a:cubicBezTo>
                    <a:pt x="1895" y="11122"/>
                    <a:pt x="1963" y="11054"/>
                    <a:pt x="1986" y="10894"/>
                  </a:cubicBezTo>
                  <a:cubicBezTo>
                    <a:pt x="1986" y="10734"/>
                    <a:pt x="1895" y="10643"/>
                    <a:pt x="1735" y="10643"/>
                  </a:cubicBezTo>
                  <a:close/>
                  <a:moveTo>
                    <a:pt x="9130" y="10551"/>
                  </a:moveTo>
                  <a:cubicBezTo>
                    <a:pt x="8971" y="10551"/>
                    <a:pt x="8834" y="10688"/>
                    <a:pt x="8834" y="10848"/>
                  </a:cubicBezTo>
                  <a:cubicBezTo>
                    <a:pt x="8811" y="11008"/>
                    <a:pt x="8948" y="11145"/>
                    <a:pt x="9108" y="11145"/>
                  </a:cubicBezTo>
                  <a:cubicBezTo>
                    <a:pt x="9290" y="11145"/>
                    <a:pt x="9427" y="11008"/>
                    <a:pt x="9427" y="10848"/>
                  </a:cubicBezTo>
                  <a:cubicBezTo>
                    <a:pt x="9427" y="10688"/>
                    <a:pt x="9290" y="10551"/>
                    <a:pt x="9130" y="10551"/>
                  </a:cubicBezTo>
                  <a:close/>
                  <a:moveTo>
                    <a:pt x="16549" y="10437"/>
                  </a:moveTo>
                  <a:cubicBezTo>
                    <a:pt x="16503" y="10506"/>
                    <a:pt x="16435" y="10460"/>
                    <a:pt x="16389" y="10506"/>
                  </a:cubicBezTo>
                  <a:cubicBezTo>
                    <a:pt x="16320" y="10551"/>
                    <a:pt x="16252" y="10597"/>
                    <a:pt x="16229" y="10666"/>
                  </a:cubicBezTo>
                  <a:cubicBezTo>
                    <a:pt x="16206" y="10711"/>
                    <a:pt x="16206" y="10780"/>
                    <a:pt x="16184" y="10825"/>
                  </a:cubicBezTo>
                  <a:cubicBezTo>
                    <a:pt x="16252" y="10871"/>
                    <a:pt x="16184" y="10940"/>
                    <a:pt x="16229" y="10985"/>
                  </a:cubicBezTo>
                  <a:cubicBezTo>
                    <a:pt x="16298" y="11031"/>
                    <a:pt x="16343" y="11122"/>
                    <a:pt x="16412" y="11145"/>
                  </a:cubicBezTo>
                  <a:cubicBezTo>
                    <a:pt x="16435" y="11168"/>
                    <a:pt x="16503" y="11168"/>
                    <a:pt x="16549" y="11191"/>
                  </a:cubicBezTo>
                  <a:cubicBezTo>
                    <a:pt x="16572" y="11156"/>
                    <a:pt x="16600" y="11156"/>
                    <a:pt x="16629" y="11156"/>
                  </a:cubicBezTo>
                  <a:cubicBezTo>
                    <a:pt x="16657" y="11156"/>
                    <a:pt x="16686" y="11156"/>
                    <a:pt x="16708" y="11122"/>
                  </a:cubicBezTo>
                  <a:cubicBezTo>
                    <a:pt x="16777" y="11076"/>
                    <a:pt x="16845" y="11031"/>
                    <a:pt x="16868" y="10962"/>
                  </a:cubicBezTo>
                  <a:cubicBezTo>
                    <a:pt x="16914" y="10917"/>
                    <a:pt x="16891" y="10871"/>
                    <a:pt x="16914" y="10803"/>
                  </a:cubicBezTo>
                  <a:cubicBezTo>
                    <a:pt x="16891" y="10757"/>
                    <a:pt x="16891" y="10688"/>
                    <a:pt x="16868" y="10643"/>
                  </a:cubicBezTo>
                  <a:cubicBezTo>
                    <a:pt x="16823" y="10597"/>
                    <a:pt x="16754" y="10529"/>
                    <a:pt x="16686" y="10483"/>
                  </a:cubicBezTo>
                  <a:cubicBezTo>
                    <a:pt x="16663" y="10460"/>
                    <a:pt x="16594" y="10483"/>
                    <a:pt x="16549" y="10437"/>
                  </a:cubicBezTo>
                  <a:close/>
                  <a:moveTo>
                    <a:pt x="3036" y="10711"/>
                  </a:moveTo>
                  <a:cubicBezTo>
                    <a:pt x="2922" y="10734"/>
                    <a:pt x="2785" y="10848"/>
                    <a:pt x="2785" y="10985"/>
                  </a:cubicBezTo>
                  <a:cubicBezTo>
                    <a:pt x="2762" y="11099"/>
                    <a:pt x="2922" y="11236"/>
                    <a:pt x="3036" y="11259"/>
                  </a:cubicBezTo>
                  <a:cubicBezTo>
                    <a:pt x="3150" y="11259"/>
                    <a:pt x="3333" y="11099"/>
                    <a:pt x="3310" y="10985"/>
                  </a:cubicBezTo>
                  <a:cubicBezTo>
                    <a:pt x="3333" y="10871"/>
                    <a:pt x="3150" y="10711"/>
                    <a:pt x="3036" y="10711"/>
                  </a:cubicBezTo>
                  <a:close/>
                  <a:moveTo>
                    <a:pt x="10454" y="10688"/>
                  </a:moveTo>
                  <a:cubicBezTo>
                    <a:pt x="10272" y="10688"/>
                    <a:pt x="10158" y="10780"/>
                    <a:pt x="10158" y="10985"/>
                  </a:cubicBezTo>
                  <a:cubicBezTo>
                    <a:pt x="10158" y="11191"/>
                    <a:pt x="10272" y="11282"/>
                    <a:pt x="10477" y="11282"/>
                  </a:cubicBezTo>
                  <a:cubicBezTo>
                    <a:pt x="10683" y="11282"/>
                    <a:pt x="10774" y="11191"/>
                    <a:pt x="10774" y="10985"/>
                  </a:cubicBezTo>
                  <a:cubicBezTo>
                    <a:pt x="10774" y="10780"/>
                    <a:pt x="10683" y="10688"/>
                    <a:pt x="10454" y="10688"/>
                  </a:cubicBezTo>
                  <a:close/>
                  <a:moveTo>
                    <a:pt x="17873" y="10574"/>
                  </a:moveTo>
                  <a:cubicBezTo>
                    <a:pt x="17667" y="10597"/>
                    <a:pt x="17530" y="10757"/>
                    <a:pt x="17530" y="10962"/>
                  </a:cubicBezTo>
                  <a:cubicBezTo>
                    <a:pt x="17507" y="11145"/>
                    <a:pt x="17690" y="11328"/>
                    <a:pt x="17895" y="11328"/>
                  </a:cubicBezTo>
                  <a:cubicBezTo>
                    <a:pt x="18101" y="11305"/>
                    <a:pt x="18261" y="11145"/>
                    <a:pt x="18261" y="10940"/>
                  </a:cubicBezTo>
                  <a:cubicBezTo>
                    <a:pt x="18261" y="10757"/>
                    <a:pt x="18078" y="10574"/>
                    <a:pt x="17873" y="10574"/>
                  </a:cubicBezTo>
                  <a:close/>
                  <a:moveTo>
                    <a:pt x="4406" y="10848"/>
                  </a:moveTo>
                  <a:cubicBezTo>
                    <a:pt x="4246" y="10848"/>
                    <a:pt x="4132" y="10962"/>
                    <a:pt x="4132" y="11122"/>
                  </a:cubicBezTo>
                  <a:cubicBezTo>
                    <a:pt x="4132" y="11282"/>
                    <a:pt x="4223" y="11396"/>
                    <a:pt x="4383" y="11396"/>
                  </a:cubicBezTo>
                  <a:cubicBezTo>
                    <a:pt x="4543" y="11396"/>
                    <a:pt x="4657" y="11282"/>
                    <a:pt x="4657" y="11122"/>
                  </a:cubicBezTo>
                  <a:cubicBezTo>
                    <a:pt x="4657" y="10962"/>
                    <a:pt x="4543" y="10848"/>
                    <a:pt x="4406" y="10848"/>
                  </a:cubicBezTo>
                  <a:close/>
                  <a:moveTo>
                    <a:pt x="11829" y="10755"/>
                  </a:moveTo>
                  <a:cubicBezTo>
                    <a:pt x="11819" y="10755"/>
                    <a:pt x="11810" y="10756"/>
                    <a:pt x="11801" y="10757"/>
                  </a:cubicBezTo>
                  <a:cubicBezTo>
                    <a:pt x="11641" y="10757"/>
                    <a:pt x="11481" y="10940"/>
                    <a:pt x="11481" y="11076"/>
                  </a:cubicBezTo>
                  <a:cubicBezTo>
                    <a:pt x="11481" y="11259"/>
                    <a:pt x="11664" y="11419"/>
                    <a:pt x="11824" y="11419"/>
                  </a:cubicBezTo>
                  <a:cubicBezTo>
                    <a:pt x="11984" y="11419"/>
                    <a:pt x="12143" y="11236"/>
                    <a:pt x="12143" y="11076"/>
                  </a:cubicBezTo>
                  <a:cubicBezTo>
                    <a:pt x="12143" y="10926"/>
                    <a:pt x="11981" y="10755"/>
                    <a:pt x="11829" y="10755"/>
                  </a:cubicBezTo>
                  <a:close/>
                  <a:moveTo>
                    <a:pt x="19219" y="10688"/>
                  </a:moveTo>
                  <a:cubicBezTo>
                    <a:pt x="19128" y="10688"/>
                    <a:pt x="19037" y="10711"/>
                    <a:pt x="18968" y="10780"/>
                  </a:cubicBezTo>
                  <a:cubicBezTo>
                    <a:pt x="18900" y="10871"/>
                    <a:pt x="18854" y="10940"/>
                    <a:pt x="18854" y="11054"/>
                  </a:cubicBezTo>
                  <a:cubicBezTo>
                    <a:pt x="18854" y="11145"/>
                    <a:pt x="18900" y="11236"/>
                    <a:pt x="18968" y="11305"/>
                  </a:cubicBezTo>
                  <a:cubicBezTo>
                    <a:pt x="19025" y="11380"/>
                    <a:pt x="19097" y="11425"/>
                    <a:pt x="19172" y="11425"/>
                  </a:cubicBezTo>
                  <a:cubicBezTo>
                    <a:pt x="19188" y="11425"/>
                    <a:pt x="19204" y="11423"/>
                    <a:pt x="19219" y="11419"/>
                  </a:cubicBezTo>
                  <a:cubicBezTo>
                    <a:pt x="19239" y="11423"/>
                    <a:pt x="19258" y="11425"/>
                    <a:pt x="19276" y="11425"/>
                  </a:cubicBezTo>
                  <a:cubicBezTo>
                    <a:pt x="19364" y="11425"/>
                    <a:pt x="19436" y="11380"/>
                    <a:pt x="19493" y="11305"/>
                  </a:cubicBezTo>
                  <a:cubicBezTo>
                    <a:pt x="19562" y="11236"/>
                    <a:pt x="19607" y="11168"/>
                    <a:pt x="19607" y="11054"/>
                  </a:cubicBezTo>
                  <a:cubicBezTo>
                    <a:pt x="19607" y="10940"/>
                    <a:pt x="19562" y="10871"/>
                    <a:pt x="19493" y="10780"/>
                  </a:cubicBezTo>
                  <a:cubicBezTo>
                    <a:pt x="19425" y="10711"/>
                    <a:pt x="19333" y="10688"/>
                    <a:pt x="19219" y="10688"/>
                  </a:cubicBezTo>
                  <a:close/>
                  <a:moveTo>
                    <a:pt x="5730" y="10940"/>
                  </a:moveTo>
                  <a:cubicBezTo>
                    <a:pt x="5661" y="10940"/>
                    <a:pt x="5593" y="10962"/>
                    <a:pt x="5547" y="11031"/>
                  </a:cubicBezTo>
                  <a:cubicBezTo>
                    <a:pt x="5478" y="11076"/>
                    <a:pt x="5456" y="11122"/>
                    <a:pt x="5456" y="11213"/>
                  </a:cubicBezTo>
                  <a:cubicBezTo>
                    <a:pt x="5478" y="11282"/>
                    <a:pt x="5478" y="11350"/>
                    <a:pt x="5547" y="11419"/>
                  </a:cubicBezTo>
                  <a:cubicBezTo>
                    <a:pt x="5593" y="11465"/>
                    <a:pt x="5661" y="11487"/>
                    <a:pt x="5730" y="11487"/>
                  </a:cubicBezTo>
                  <a:cubicBezTo>
                    <a:pt x="5821" y="11487"/>
                    <a:pt x="5866" y="11487"/>
                    <a:pt x="5935" y="11419"/>
                  </a:cubicBezTo>
                  <a:cubicBezTo>
                    <a:pt x="5981" y="11350"/>
                    <a:pt x="6026" y="11305"/>
                    <a:pt x="6003" y="11213"/>
                  </a:cubicBezTo>
                  <a:cubicBezTo>
                    <a:pt x="6026" y="11145"/>
                    <a:pt x="5981" y="11076"/>
                    <a:pt x="5935" y="11031"/>
                  </a:cubicBezTo>
                  <a:cubicBezTo>
                    <a:pt x="5866" y="10962"/>
                    <a:pt x="5821" y="10940"/>
                    <a:pt x="5730" y="10940"/>
                  </a:cubicBezTo>
                  <a:close/>
                  <a:moveTo>
                    <a:pt x="13148" y="10894"/>
                  </a:moveTo>
                  <a:cubicBezTo>
                    <a:pt x="12965" y="10894"/>
                    <a:pt x="12805" y="11031"/>
                    <a:pt x="12828" y="11213"/>
                  </a:cubicBezTo>
                  <a:cubicBezTo>
                    <a:pt x="12828" y="11419"/>
                    <a:pt x="12942" y="11533"/>
                    <a:pt x="13148" y="11556"/>
                  </a:cubicBezTo>
                  <a:cubicBezTo>
                    <a:pt x="13330" y="11556"/>
                    <a:pt x="13490" y="11419"/>
                    <a:pt x="13490" y="11236"/>
                  </a:cubicBezTo>
                  <a:cubicBezTo>
                    <a:pt x="13490" y="11031"/>
                    <a:pt x="13330" y="10894"/>
                    <a:pt x="13148" y="10894"/>
                  </a:cubicBezTo>
                  <a:close/>
                  <a:moveTo>
                    <a:pt x="14494" y="10985"/>
                  </a:moveTo>
                  <a:cubicBezTo>
                    <a:pt x="14289" y="10985"/>
                    <a:pt x="14152" y="11099"/>
                    <a:pt x="14152" y="11328"/>
                  </a:cubicBezTo>
                  <a:cubicBezTo>
                    <a:pt x="14152" y="11533"/>
                    <a:pt x="14289" y="11647"/>
                    <a:pt x="14494" y="11647"/>
                  </a:cubicBezTo>
                  <a:cubicBezTo>
                    <a:pt x="14700" y="11647"/>
                    <a:pt x="14837" y="11533"/>
                    <a:pt x="14837" y="11305"/>
                  </a:cubicBezTo>
                  <a:cubicBezTo>
                    <a:pt x="14837" y="11122"/>
                    <a:pt x="14700" y="10985"/>
                    <a:pt x="14494" y="10985"/>
                  </a:cubicBezTo>
                  <a:close/>
                  <a:moveTo>
                    <a:pt x="7076" y="11054"/>
                  </a:moveTo>
                  <a:cubicBezTo>
                    <a:pt x="6939" y="11054"/>
                    <a:pt x="6779" y="11236"/>
                    <a:pt x="6779" y="11350"/>
                  </a:cubicBezTo>
                  <a:cubicBezTo>
                    <a:pt x="6779" y="11479"/>
                    <a:pt x="6942" y="11649"/>
                    <a:pt x="7075" y="11649"/>
                  </a:cubicBezTo>
                  <a:cubicBezTo>
                    <a:pt x="7083" y="11649"/>
                    <a:pt x="7091" y="11648"/>
                    <a:pt x="7099" y="11647"/>
                  </a:cubicBezTo>
                  <a:cubicBezTo>
                    <a:pt x="7213" y="11647"/>
                    <a:pt x="7373" y="11487"/>
                    <a:pt x="7373" y="11350"/>
                  </a:cubicBezTo>
                  <a:cubicBezTo>
                    <a:pt x="7373" y="11213"/>
                    <a:pt x="7213" y="11054"/>
                    <a:pt x="7076" y="11054"/>
                  </a:cubicBezTo>
                  <a:close/>
                  <a:moveTo>
                    <a:pt x="1005" y="11259"/>
                  </a:moveTo>
                  <a:cubicBezTo>
                    <a:pt x="845" y="11259"/>
                    <a:pt x="776" y="11328"/>
                    <a:pt x="776" y="11487"/>
                  </a:cubicBezTo>
                  <a:cubicBezTo>
                    <a:pt x="776" y="11647"/>
                    <a:pt x="845" y="11716"/>
                    <a:pt x="1005" y="11716"/>
                  </a:cubicBezTo>
                  <a:cubicBezTo>
                    <a:pt x="1164" y="11716"/>
                    <a:pt x="1233" y="11647"/>
                    <a:pt x="1233" y="11487"/>
                  </a:cubicBezTo>
                  <a:cubicBezTo>
                    <a:pt x="1233" y="11328"/>
                    <a:pt x="1164" y="11259"/>
                    <a:pt x="1005" y="11259"/>
                  </a:cubicBezTo>
                  <a:close/>
                  <a:moveTo>
                    <a:pt x="8400" y="11145"/>
                  </a:moveTo>
                  <a:cubicBezTo>
                    <a:pt x="8263" y="11145"/>
                    <a:pt x="8126" y="11305"/>
                    <a:pt x="8126" y="11465"/>
                  </a:cubicBezTo>
                  <a:cubicBezTo>
                    <a:pt x="8126" y="11624"/>
                    <a:pt x="8263" y="11761"/>
                    <a:pt x="8423" y="11761"/>
                  </a:cubicBezTo>
                  <a:cubicBezTo>
                    <a:pt x="8583" y="11761"/>
                    <a:pt x="8720" y="11601"/>
                    <a:pt x="8720" y="11442"/>
                  </a:cubicBezTo>
                  <a:cubicBezTo>
                    <a:pt x="8720" y="11282"/>
                    <a:pt x="8583" y="11145"/>
                    <a:pt x="8400" y="11145"/>
                  </a:cubicBezTo>
                  <a:close/>
                  <a:moveTo>
                    <a:pt x="15892" y="11090"/>
                  </a:moveTo>
                  <a:cubicBezTo>
                    <a:pt x="15876" y="11090"/>
                    <a:pt x="15859" y="11093"/>
                    <a:pt x="15841" y="11099"/>
                  </a:cubicBezTo>
                  <a:cubicBezTo>
                    <a:pt x="15795" y="11099"/>
                    <a:pt x="15727" y="11099"/>
                    <a:pt x="15704" y="11122"/>
                  </a:cubicBezTo>
                  <a:cubicBezTo>
                    <a:pt x="15636" y="11168"/>
                    <a:pt x="15590" y="11236"/>
                    <a:pt x="15522" y="11282"/>
                  </a:cubicBezTo>
                  <a:cubicBezTo>
                    <a:pt x="15476" y="11328"/>
                    <a:pt x="15544" y="11396"/>
                    <a:pt x="15476" y="11442"/>
                  </a:cubicBezTo>
                  <a:cubicBezTo>
                    <a:pt x="15476" y="11510"/>
                    <a:pt x="15476" y="11556"/>
                    <a:pt x="15522" y="11601"/>
                  </a:cubicBezTo>
                  <a:cubicBezTo>
                    <a:pt x="15544" y="11670"/>
                    <a:pt x="15613" y="11738"/>
                    <a:pt x="15681" y="11784"/>
                  </a:cubicBezTo>
                  <a:cubicBezTo>
                    <a:pt x="15727" y="11807"/>
                    <a:pt x="15795" y="11784"/>
                    <a:pt x="15841" y="11830"/>
                  </a:cubicBezTo>
                  <a:cubicBezTo>
                    <a:pt x="15910" y="11761"/>
                    <a:pt x="16001" y="11807"/>
                    <a:pt x="16047" y="11738"/>
                  </a:cubicBezTo>
                  <a:cubicBezTo>
                    <a:pt x="16138" y="11647"/>
                    <a:pt x="16184" y="11556"/>
                    <a:pt x="16206" y="11465"/>
                  </a:cubicBezTo>
                  <a:cubicBezTo>
                    <a:pt x="16184" y="11396"/>
                    <a:pt x="16206" y="11350"/>
                    <a:pt x="16161" y="11305"/>
                  </a:cubicBezTo>
                  <a:cubicBezTo>
                    <a:pt x="16138" y="11236"/>
                    <a:pt x="16069" y="11191"/>
                    <a:pt x="16001" y="11145"/>
                  </a:cubicBezTo>
                  <a:cubicBezTo>
                    <a:pt x="15967" y="11112"/>
                    <a:pt x="15934" y="11090"/>
                    <a:pt x="15892" y="11090"/>
                  </a:cubicBezTo>
                  <a:close/>
                  <a:moveTo>
                    <a:pt x="2329" y="11350"/>
                  </a:moveTo>
                  <a:cubicBezTo>
                    <a:pt x="2214" y="11350"/>
                    <a:pt x="2077" y="11510"/>
                    <a:pt x="2077" y="11624"/>
                  </a:cubicBezTo>
                  <a:cubicBezTo>
                    <a:pt x="2077" y="11761"/>
                    <a:pt x="2214" y="11875"/>
                    <a:pt x="2351" y="11898"/>
                  </a:cubicBezTo>
                  <a:cubicBezTo>
                    <a:pt x="2443" y="11898"/>
                    <a:pt x="2625" y="11738"/>
                    <a:pt x="2602" y="11624"/>
                  </a:cubicBezTo>
                  <a:cubicBezTo>
                    <a:pt x="2625" y="11510"/>
                    <a:pt x="2443" y="11350"/>
                    <a:pt x="2329" y="11350"/>
                  </a:cubicBezTo>
                  <a:close/>
                  <a:moveTo>
                    <a:pt x="9770" y="11282"/>
                  </a:moveTo>
                  <a:cubicBezTo>
                    <a:pt x="9564" y="11282"/>
                    <a:pt x="9450" y="11373"/>
                    <a:pt x="9450" y="11579"/>
                  </a:cubicBezTo>
                  <a:cubicBezTo>
                    <a:pt x="9473" y="11784"/>
                    <a:pt x="9564" y="11898"/>
                    <a:pt x="9747" y="11898"/>
                  </a:cubicBezTo>
                  <a:cubicBezTo>
                    <a:pt x="9975" y="11898"/>
                    <a:pt x="10066" y="11807"/>
                    <a:pt x="10066" y="11601"/>
                  </a:cubicBezTo>
                  <a:cubicBezTo>
                    <a:pt x="10066" y="11373"/>
                    <a:pt x="9975" y="11282"/>
                    <a:pt x="9770" y="11282"/>
                  </a:cubicBezTo>
                  <a:close/>
                  <a:moveTo>
                    <a:pt x="17168" y="11187"/>
                  </a:moveTo>
                  <a:cubicBezTo>
                    <a:pt x="17104" y="11187"/>
                    <a:pt x="16957" y="11262"/>
                    <a:pt x="16937" y="11282"/>
                  </a:cubicBezTo>
                  <a:cubicBezTo>
                    <a:pt x="16845" y="11350"/>
                    <a:pt x="16823" y="11465"/>
                    <a:pt x="16823" y="11533"/>
                  </a:cubicBezTo>
                  <a:cubicBezTo>
                    <a:pt x="16800" y="11624"/>
                    <a:pt x="16845" y="11738"/>
                    <a:pt x="16914" y="11807"/>
                  </a:cubicBezTo>
                  <a:cubicBezTo>
                    <a:pt x="16982" y="11898"/>
                    <a:pt x="17097" y="11898"/>
                    <a:pt x="17188" y="11921"/>
                  </a:cubicBezTo>
                  <a:cubicBezTo>
                    <a:pt x="17256" y="11898"/>
                    <a:pt x="17370" y="11898"/>
                    <a:pt x="17439" y="11830"/>
                  </a:cubicBezTo>
                  <a:cubicBezTo>
                    <a:pt x="17507" y="11761"/>
                    <a:pt x="17530" y="11647"/>
                    <a:pt x="17553" y="11556"/>
                  </a:cubicBezTo>
                  <a:cubicBezTo>
                    <a:pt x="17553" y="11465"/>
                    <a:pt x="17507" y="11373"/>
                    <a:pt x="17462" y="11305"/>
                  </a:cubicBezTo>
                  <a:cubicBezTo>
                    <a:pt x="17393" y="11213"/>
                    <a:pt x="17279" y="11213"/>
                    <a:pt x="17188" y="11191"/>
                  </a:cubicBezTo>
                  <a:cubicBezTo>
                    <a:pt x="17183" y="11188"/>
                    <a:pt x="17176" y="11187"/>
                    <a:pt x="17168" y="11187"/>
                  </a:cubicBezTo>
                  <a:close/>
                  <a:moveTo>
                    <a:pt x="3715" y="11462"/>
                  </a:moveTo>
                  <a:cubicBezTo>
                    <a:pt x="3702" y="11462"/>
                    <a:pt x="3689" y="11463"/>
                    <a:pt x="3675" y="11465"/>
                  </a:cubicBezTo>
                  <a:cubicBezTo>
                    <a:pt x="3515" y="11465"/>
                    <a:pt x="3424" y="11579"/>
                    <a:pt x="3424" y="11716"/>
                  </a:cubicBezTo>
                  <a:cubicBezTo>
                    <a:pt x="3424" y="11875"/>
                    <a:pt x="3538" y="11989"/>
                    <a:pt x="3698" y="11989"/>
                  </a:cubicBezTo>
                  <a:cubicBezTo>
                    <a:pt x="3858" y="11989"/>
                    <a:pt x="3949" y="11875"/>
                    <a:pt x="3949" y="11716"/>
                  </a:cubicBezTo>
                  <a:cubicBezTo>
                    <a:pt x="3949" y="11570"/>
                    <a:pt x="3854" y="11462"/>
                    <a:pt x="3715" y="11462"/>
                  </a:cubicBezTo>
                  <a:close/>
                  <a:moveTo>
                    <a:pt x="19630" y="11465"/>
                  </a:moveTo>
                  <a:cubicBezTo>
                    <a:pt x="19539" y="11556"/>
                    <a:pt x="19448" y="11624"/>
                    <a:pt x="19470" y="11761"/>
                  </a:cubicBezTo>
                  <a:cubicBezTo>
                    <a:pt x="19470" y="11898"/>
                    <a:pt x="19470" y="11921"/>
                    <a:pt x="19516" y="11989"/>
                  </a:cubicBezTo>
                  <a:cubicBezTo>
                    <a:pt x="19516" y="11989"/>
                    <a:pt x="19539" y="12012"/>
                    <a:pt x="19562" y="12012"/>
                  </a:cubicBezTo>
                  <a:cubicBezTo>
                    <a:pt x="19562" y="12012"/>
                    <a:pt x="19584" y="11989"/>
                    <a:pt x="19584" y="11989"/>
                  </a:cubicBezTo>
                  <a:cubicBezTo>
                    <a:pt x="19607" y="11807"/>
                    <a:pt x="19676" y="11670"/>
                    <a:pt x="19676" y="11487"/>
                  </a:cubicBezTo>
                  <a:cubicBezTo>
                    <a:pt x="19676" y="11487"/>
                    <a:pt x="19653" y="11465"/>
                    <a:pt x="19653" y="11465"/>
                  </a:cubicBezTo>
                  <a:close/>
                  <a:moveTo>
                    <a:pt x="11071" y="11350"/>
                  </a:moveTo>
                  <a:cubicBezTo>
                    <a:pt x="10911" y="11350"/>
                    <a:pt x="10728" y="11533"/>
                    <a:pt x="10728" y="11693"/>
                  </a:cubicBezTo>
                  <a:cubicBezTo>
                    <a:pt x="10751" y="11853"/>
                    <a:pt x="10911" y="12035"/>
                    <a:pt x="11071" y="12035"/>
                  </a:cubicBezTo>
                  <a:cubicBezTo>
                    <a:pt x="11230" y="12012"/>
                    <a:pt x="11413" y="11830"/>
                    <a:pt x="11413" y="11670"/>
                  </a:cubicBezTo>
                  <a:cubicBezTo>
                    <a:pt x="11390" y="11510"/>
                    <a:pt x="11230" y="11350"/>
                    <a:pt x="11071" y="11350"/>
                  </a:cubicBezTo>
                  <a:close/>
                  <a:moveTo>
                    <a:pt x="18544" y="11322"/>
                  </a:moveTo>
                  <a:cubicBezTo>
                    <a:pt x="18527" y="11322"/>
                    <a:pt x="18508" y="11324"/>
                    <a:pt x="18489" y="11328"/>
                  </a:cubicBezTo>
                  <a:cubicBezTo>
                    <a:pt x="18375" y="11328"/>
                    <a:pt x="18306" y="11350"/>
                    <a:pt x="18238" y="11442"/>
                  </a:cubicBezTo>
                  <a:cubicBezTo>
                    <a:pt x="18146" y="11510"/>
                    <a:pt x="18124" y="11601"/>
                    <a:pt x="18124" y="11716"/>
                  </a:cubicBezTo>
                  <a:cubicBezTo>
                    <a:pt x="18124" y="11898"/>
                    <a:pt x="18283" y="12058"/>
                    <a:pt x="18512" y="12058"/>
                  </a:cubicBezTo>
                  <a:cubicBezTo>
                    <a:pt x="18524" y="12061"/>
                    <a:pt x="18536" y="12062"/>
                    <a:pt x="18548" y="12062"/>
                  </a:cubicBezTo>
                  <a:cubicBezTo>
                    <a:pt x="18627" y="12062"/>
                    <a:pt x="18703" y="12003"/>
                    <a:pt x="18763" y="11944"/>
                  </a:cubicBezTo>
                  <a:cubicBezTo>
                    <a:pt x="18831" y="11875"/>
                    <a:pt x="18854" y="11784"/>
                    <a:pt x="18854" y="11693"/>
                  </a:cubicBezTo>
                  <a:cubicBezTo>
                    <a:pt x="18854" y="11579"/>
                    <a:pt x="18831" y="11510"/>
                    <a:pt x="18763" y="11442"/>
                  </a:cubicBezTo>
                  <a:cubicBezTo>
                    <a:pt x="18687" y="11366"/>
                    <a:pt x="18627" y="11322"/>
                    <a:pt x="18544" y="11322"/>
                  </a:cubicBezTo>
                  <a:close/>
                  <a:moveTo>
                    <a:pt x="5067" y="11586"/>
                  </a:moveTo>
                  <a:cubicBezTo>
                    <a:pt x="5053" y="11586"/>
                    <a:pt x="5038" y="11591"/>
                    <a:pt x="5022" y="11601"/>
                  </a:cubicBezTo>
                  <a:cubicBezTo>
                    <a:pt x="4999" y="11596"/>
                    <a:pt x="4978" y="11593"/>
                    <a:pt x="4957" y="11593"/>
                  </a:cubicBezTo>
                  <a:cubicBezTo>
                    <a:pt x="4896" y="11593"/>
                    <a:pt x="4845" y="11619"/>
                    <a:pt x="4794" y="11670"/>
                  </a:cubicBezTo>
                  <a:cubicBezTo>
                    <a:pt x="4748" y="11716"/>
                    <a:pt x="4725" y="11784"/>
                    <a:pt x="4725" y="11853"/>
                  </a:cubicBezTo>
                  <a:cubicBezTo>
                    <a:pt x="4725" y="11921"/>
                    <a:pt x="4725" y="11989"/>
                    <a:pt x="4794" y="12035"/>
                  </a:cubicBezTo>
                  <a:cubicBezTo>
                    <a:pt x="4839" y="12104"/>
                    <a:pt x="4908" y="12126"/>
                    <a:pt x="4976" y="12126"/>
                  </a:cubicBezTo>
                  <a:cubicBezTo>
                    <a:pt x="5045" y="12126"/>
                    <a:pt x="5136" y="12126"/>
                    <a:pt x="5182" y="12058"/>
                  </a:cubicBezTo>
                  <a:cubicBezTo>
                    <a:pt x="5227" y="11989"/>
                    <a:pt x="5273" y="11944"/>
                    <a:pt x="5273" y="11875"/>
                  </a:cubicBezTo>
                  <a:cubicBezTo>
                    <a:pt x="5250" y="11784"/>
                    <a:pt x="5273" y="11716"/>
                    <a:pt x="5205" y="11670"/>
                  </a:cubicBezTo>
                  <a:cubicBezTo>
                    <a:pt x="5152" y="11635"/>
                    <a:pt x="5113" y="11586"/>
                    <a:pt x="5067" y="11586"/>
                  </a:cubicBezTo>
                  <a:close/>
                  <a:moveTo>
                    <a:pt x="12417" y="11487"/>
                  </a:moveTo>
                  <a:cubicBezTo>
                    <a:pt x="12235" y="11487"/>
                    <a:pt x="12075" y="11647"/>
                    <a:pt x="12075" y="11830"/>
                  </a:cubicBezTo>
                  <a:cubicBezTo>
                    <a:pt x="12075" y="12012"/>
                    <a:pt x="12235" y="12149"/>
                    <a:pt x="12417" y="12149"/>
                  </a:cubicBezTo>
                  <a:cubicBezTo>
                    <a:pt x="12600" y="12149"/>
                    <a:pt x="12760" y="12012"/>
                    <a:pt x="12760" y="11830"/>
                  </a:cubicBezTo>
                  <a:cubicBezTo>
                    <a:pt x="12737" y="11624"/>
                    <a:pt x="12623" y="11487"/>
                    <a:pt x="12417" y="11487"/>
                  </a:cubicBezTo>
                  <a:close/>
                  <a:moveTo>
                    <a:pt x="6346" y="11647"/>
                  </a:moveTo>
                  <a:cubicBezTo>
                    <a:pt x="6209" y="11647"/>
                    <a:pt x="6049" y="11807"/>
                    <a:pt x="6026" y="11944"/>
                  </a:cubicBezTo>
                  <a:cubicBezTo>
                    <a:pt x="6026" y="12081"/>
                    <a:pt x="6209" y="12263"/>
                    <a:pt x="6346" y="12263"/>
                  </a:cubicBezTo>
                  <a:cubicBezTo>
                    <a:pt x="6483" y="12263"/>
                    <a:pt x="6643" y="12081"/>
                    <a:pt x="6643" y="11967"/>
                  </a:cubicBezTo>
                  <a:cubicBezTo>
                    <a:pt x="6643" y="11830"/>
                    <a:pt x="6483" y="11670"/>
                    <a:pt x="6346" y="11647"/>
                  </a:cubicBezTo>
                  <a:close/>
                  <a:moveTo>
                    <a:pt x="13764" y="11579"/>
                  </a:moveTo>
                  <a:cubicBezTo>
                    <a:pt x="13559" y="11579"/>
                    <a:pt x="13422" y="11716"/>
                    <a:pt x="13422" y="11921"/>
                  </a:cubicBezTo>
                  <a:cubicBezTo>
                    <a:pt x="13422" y="12012"/>
                    <a:pt x="13444" y="12104"/>
                    <a:pt x="13513" y="12172"/>
                  </a:cubicBezTo>
                  <a:cubicBezTo>
                    <a:pt x="13581" y="12241"/>
                    <a:pt x="13650" y="12263"/>
                    <a:pt x="13741" y="12263"/>
                  </a:cubicBezTo>
                  <a:cubicBezTo>
                    <a:pt x="13969" y="12263"/>
                    <a:pt x="14084" y="12149"/>
                    <a:pt x="14084" y="11921"/>
                  </a:cubicBezTo>
                  <a:cubicBezTo>
                    <a:pt x="14084" y="11716"/>
                    <a:pt x="13969" y="11579"/>
                    <a:pt x="13764" y="11579"/>
                  </a:cubicBezTo>
                  <a:close/>
                  <a:moveTo>
                    <a:pt x="274" y="11858"/>
                  </a:moveTo>
                  <a:cubicBezTo>
                    <a:pt x="251" y="11858"/>
                    <a:pt x="229" y="11864"/>
                    <a:pt x="206" y="11875"/>
                  </a:cubicBezTo>
                  <a:cubicBezTo>
                    <a:pt x="183" y="11898"/>
                    <a:pt x="183" y="11944"/>
                    <a:pt x="229" y="11989"/>
                  </a:cubicBezTo>
                  <a:cubicBezTo>
                    <a:pt x="229" y="12012"/>
                    <a:pt x="229" y="12058"/>
                    <a:pt x="229" y="12081"/>
                  </a:cubicBezTo>
                  <a:cubicBezTo>
                    <a:pt x="251" y="12149"/>
                    <a:pt x="251" y="12218"/>
                    <a:pt x="274" y="12286"/>
                  </a:cubicBezTo>
                  <a:cubicBezTo>
                    <a:pt x="274" y="12302"/>
                    <a:pt x="297" y="12318"/>
                    <a:pt x="327" y="12318"/>
                  </a:cubicBezTo>
                  <a:cubicBezTo>
                    <a:pt x="339" y="12318"/>
                    <a:pt x="352" y="12316"/>
                    <a:pt x="366" y="12309"/>
                  </a:cubicBezTo>
                  <a:cubicBezTo>
                    <a:pt x="480" y="12263"/>
                    <a:pt x="503" y="12195"/>
                    <a:pt x="503" y="12104"/>
                  </a:cubicBezTo>
                  <a:cubicBezTo>
                    <a:pt x="503" y="11967"/>
                    <a:pt x="457" y="11898"/>
                    <a:pt x="343" y="11875"/>
                  </a:cubicBezTo>
                  <a:cubicBezTo>
                    <a:pt x="320" y="11864"/>
                    <a:pt x="297" y="11858"/>
                    <a:pt x="274" y="11858"/>
                  </a:cubicBezTo>
                  <a:close/>
                  <a:moveTo>
                    <a:pt x="7692" y="11761"/>
                  </a:moveTo>
                  <a:cubicBezTo>
                    <a:pt x="7533" y="11761"/>
                    <a:pt x="7373" y="11898"/>
                    <a:pt x="7373" y="12035"/>
                  </a:cubicBezTo>
                  <a:cubicBezTo>
                    <a:pt x="7373" y="12218"/>
                    <a:pt x="7510" y="12355"/>
                    <a:pt x="7670" y="12355"/>
                  </a:cubicBezTo>
                  <a:cubicBezTo>
                    <a:pt x="7829" y="12355"/>
                    <a:pt x="7989" y="12218"/>
                    <a:pt x="7989" y="12058"/>
                  </a:cubicBezTo>
                  <a:cubicBezTo>
                    <a:pt x="7989" y="11898"/>
                    <a:pt x="7852" y="11761"/>
                    <a:pt x="7692" y="11761"/>
                  </a:cubicBezTo>
                  <a:close/>
                  <a:moveTo>
                    <a:pt x="15154" y="11711"/>
                  </a:moveTo>
                  <a:cubicBezTo>
                    <a:pt x="15140" y="11711"/>
                    <a:pt x="15126" y="11713"/>
                    <a:pt x="15111" y="11716"/>
                  </a:cubicBezTo>
                  <a:cubicBezTo>
                    <a:pt x="15095" y="11723"/>
                    <a:pt x="15083" y="11726"/>
                    <a:pt x="15071" y="11726"/>
                  </a:cubicBezTo>
                  <a:cubicBezTo>
                    <a:pt x="15047" y="11726"/>
                    <a:pt x="15027" y="11716"/>
                    <a:pt x="14997" y="11716"/>
                  </a:cubicBezTo>
                  <a:cubicBezTo>
                    <a:pt x="14974" y="11716"/>
                    <a:pt x="14951" y="11716"/>
                    <a:pt x="14928" y="11738"/>
                  </a:cubicBezTo>
                  <a:cubicBezTo>
                    <a:pt x="14860" y="11830"/>
                    <a:pt x="14723" y="11898"/>
                    <a:pt x="14768" y="12035"/>
                  </a:cubicBezTo>
                  <a:cubicBezTo>
                    <a:pt x="14768" y="12081"/>
                    <a:pt x="14768" y="12126"/>
                    <a:pt x="14768" y="12172"/>
                  </a:cubicBezTo>
                  <a:cubicBezTo>
                    <a:pt x="14768" y="12195"/>
                    <a:pt x="14768" y="12218"/>
                    <a:pt x="14791" y="12218"/>
                  </a:cubicBezTo>
                  <a:cubicBezTo>
                    <a:pt x="14870" y="12297"/>
                    <a:pt x="14932" y="12409"/>
                    <a:pt x="15050" y="12409"/>
                  </a:cubicBezTo>
                  <a:cubicBezTo>
                    <a:pt x="15069" y="12409"/>
                    <a:pt x="15089" y="12407"/>
                    <a:pt x="15111" y="12400"/>
                  </a:cubicBezTo>
                  <a:lnTo>
                    <a:pt x="15156" y="12400"/>
                  </a:lnTo>
                  <a:cubicBezTo>
                    <a:pt x="15168" y="12389"/>
                    <a:pt x="15191" y="12389"/>
                    <a:pt x="15213" y="12389"/>
                  </a:cubicBezTo>
                  <a:cubicBezTo>
                    <a:pt x="15236" y="12389"/>
                    <a:pt x="15259" y="12389"/>
                    <a:pt x="15270" y="12378"/>
                  </a:cubicBezTo>
                  <a:cubicBezTo>
                    <a:pt x="15339" y="12332"/>
                    <a:pt x="15385" y="12263"/>
                    <a:pt x="15430" y="12218"/>
                  </a:cubicBezTo>
                  <a:cubicBezTo>
                    <a:pt x="15407" y="12081"/>
                    <a:pt x="15476" y="11944"/>
                    <a:pt x="15362" y="11830"/>
                  </a:cubicBezTo>
                  <a:cubicBezTo>
                    <a:pt x="15302" y="11770"/>
                    <a:pt x="15243" y="11711"/>
                    <a:pt x="15154" y="11711"/>
                  </a:cubicBezTo>
                  <a:close/>
                  <a:moveTo>
                    <a:pt x="9016" y="11898"/>
                  </a:moveTo>
                  <a:cubicBezTo>
                    <a:pt x="8811" y="11898"/>
                    <a:pt x="8720" y="11989"/>
                    <a:pt x="8720" y="12195"/>
                  </a:cubicBezTo>
                  <a:cubicBezTo>
                    <a:pt x="8720" y="12400"/>
                    <a:pt x="8811" y="12492"/>
                    <a:pt x="9039" y="12492"/>
                  </a:cubicBezTo>
                  <a:cubicBezTo>
                    <a:pt x="9245" y="12492"/>
                    <a:pt x="9336" y="12400"/>
                    <a:pt x="9336" y="12195"/>
                  </a:cubicBezTo>
                  <a:cubicBezTo>
                    <a:pt x="9336" y="11989"/>
                    <a:pt x="9222" y="11898"/>
                    <a:pt x="9016" y="11898"/>
                  </a:cubicBezTo>
                  <a:close/>
                  <a:moveTo>
                    <a:pt x="1617" y="11964"/>
                  </a:moveTo>
                  <a:cubicBezTo>
                    <a:pt x="1610" y="11964"/>
                    <a:pt x="1604" y="11965"/>
                    <a:pt x="1598" y="11967"/>
                  </a:cubicBezTo>
                  <a:cubicBezTo>
                    <a:pt x="1484" y="11967"/>
                    <a:pt x="1324" y="12126"/>
                    <a:pt x="1347" y="12241"/>
                  </a:cubicBezTo>
                  <a:cubicBezTo>
                    <a:pt x="1347" y="12355"/>
                    <a:pt x="1484" y="12492"/>
                    <a:pt x="1598" y="12492"/>
                  </a:cubicBezTo>
                  <a:cubicBezTo>
                    <a:pt x="1605" y="12493"/>
                    <a:pt x="1611" y="12494"/>
                    <a:pt x="1618" y="12494"/>
                  </a:cubicBezTo>
                  <a:cubicBezTo>
                    <a:pt x="1730" y="12494"/>
                    <a:pt x="1872" y="12325"/>
                    <a:pt x="1872" y="12218"/>
                  </a:cubicBezTo>
                  <a:cubicBezTo>
                    <a:pt x="1872" y="12111"/>
                    <a:pt x="1712" y="11964"/>
                    <a:pt x="1617" y="11964"/>
                  </a:cubicBezTo>
                  <a:close/>
                  <a:moveTo>
                    <a:pt x="16435" y="11784"/>
                  </a:moveTo>
                  <a:cubicBezTo>
                    <a:pt x="16343" y="11807"/>
                    <a:pt x="16252" y="11830"/>
                    <a:pt x="16184" y="11898"/>
                  </a:cubicBezTo>
                  <a:cubicBezTo>
                    <a:pt x="16138" y="11944"/>
                    <a:pt x="16069" y="12126"/>
                    <a:pt x="16069" y="12172"/>
                  </a:cubicBezTo>
                  <a:cubicBezTo>
                    <a:pt x="16092" y="12263"/>
                    <a:pt x="16115" y="12355"/>
                    <a:pt x="16184" y="12423"/>
                  </a:cubicBezTo>
                  <a:cubicBezTo>
                    <a:pt x="16252" y="12492"/>
                    <a:pt x="16366" y="12492"/>
                    <a:pt x="16435" y="12537"/>
                  </a:cubicBezTo>
                  <a:cubicBezTo>
                    <a:pt x="16526" y="12492"/>
                    <a:pt x="16640" y="12492"/>
                    <a:pt x="16708" y="12400"/>
                  </a:cubicBezTo>
                  <a:cubicBezTo>
                    <a:pt x="16754" y="12378"/>
                    <a:pt x="16823" y="12195"/>
                    <a:pt x="16800" y="12149"/>
                  </a:cubicBezTo>
                  <a:cubicBezTo>
                    <a:pt x="16777" y="12058"/>
                    <a:pt x="16777" y="11967"/>
                    <a:pt x="16708" y="11898"/>
                  </a:cubicBezTo>
                  <a:cubicBezTo>
                    <a:pt x="16617" y="11830"/>
                    <a:pt x="16526" y="11784"/>
                    <a:pt x="16435" y="11784"/>
                  </a:cubicBezTo>
                  <a:close/>
                  <a:moveTo>
                    <a:pt x="2968" y="12058"/>
                  </a:moveTo>
                  <a:cubicBezTo>
                    <a:pt x="2785" y="12058"/>
                    <a:pt x="2671" y="12172"/>
                    <a:pt x="2671" y="12332"/>
                  </a:cubicBezTo>
                  <a:cubicBezTo>
                    <a:pt x="2671" y="12492"/>
                    <a:pt x="2785" y="12606"/>
                    <a:pt x="2945" y="12606"/>
                  </a:cubicBezTo>
                  <a:cubicBezTo>
                    <a:pt x="3105" y="12606"/>
                    <a:pt x="3219" y="12492"/>
                    <a:pt x="3219" y="12332"/>
                  </a:cubicBezTo>
                  <a:cubicBezTo>
                    <a:pt x="3219" y="12172"/>
                    <a:pt x="3105" y="12058"/>
                    <a:pt x="2968" y="12058"/>
                  </a:cubicBezTo>
                  <a:close/>
                  <a:moveTo>
                    <a:pt x="10358" y="11965"/>
                  </a:moveTo>
                  <a:cubicBezTo>
                    <a:pt x="10206" y="11965"/>
                    <a:pt x="10042" y="12136"/>
                    <a:pt x="10021" y="12286"/>
                  </a:cubicBezTo>
                  <a:cubicBezTo>
                    <a:pt x="10021" y="12446"/>
                    <a:pt x="10203" y="12629"/>
                    <a:pt x="10363" y="12629"/>
                  </a:cubicBezTo>
                  <a:cubicBezTo>
                    <a:pt x="10523" y="12629"/>
                    <a:pt x="10705" y="12469"/>
                    <a:pt x="10705" y="12286"/>
                  </a:cubicBezTo>
                  <a:cubicBezTo>
                    <a:pt x="10705" y="12149"/>
                    <a:pt x="10546" y="11967"/>
                    <a:pt x="10386" y="11967"/>
                  </a:cubicBezTo>
                  <a:cubicBezTo>
                    <a:pt x="10377" y="11965"/>
                    <a:pt x="10367" y="11965"/>
                    <a:pt x="10358" y="11965"/>
                  </a:cubicBezTo>
                  <a:close/>
                  <a:moveTo>
                    <a:pt x="17781" y="11921"/>
                  </a:moveTo>
                  <a:cubicBezTo>
                    <a:pt x="17553" y="11944"/>
                    <a:pt x="17416" y="12081"/>
                    <a:pt x="17416" y="12309"/>
                  </a:cubicBezTo>
                  <a:cubicBezTo>
                    <a:pt x="17416" y="12501"/>
                    <a:pt x="17556" y="12654"/>
                    <a:pt x="17761" y="12654"/>
                  </a:cubicBezTo>
                  <a:cubicBezTo>
                    <a:pt x="17775" y="12654"/>
                    <a:pt x="17789" y="12653"/>
                    <a:pt x="17804" y="12651"/>
                  </a:cubicBezTo>
                  <a:cubicBezTo>
                    <a:pt x="18010" y="12651"/>
                    <a:pt x="18146" y="12514"/>
                    <a:pt x="18146" y="12286"/>
                  </a:cubicBezTo>
                  <a:cubicBezTo>
                    <a:pt x="18146" y="12081"/>
                    <a:pt x="17987" y="11921"/>
                    <a:pt x="17781" y="11921"/>
                  </a:cubicBezTo>
                  <a:close/>
                  <a:moveTo>
                    <a:pt x="4292" y="12195"/>
                  </a:moveTo>
                  <a:cubicBezTo>
                    <a:pt x="4200" y="12195"/>
                    <a:pt x="4155" y="12218"/>
                    <a:pt x="4086" y="12263"/>
                  </a:cubicBezTo>
                  <a:cubicBezTo>
                    <a:pt x="4018" y="12332"/>
                    <a:pt x="4040" y="12400"/>
                    <a:pt x="4018" y="12469"/>
                  </a:cubicBezTo>
                  <a:cubicBezTo>
                    <a:pt x="4018" y="12560"/>
                    <a:pt x="4040" y="12606"/>
                    <a:pt x="4109" y="12674"/>
                  </a:cubicBezTo>
                  <a:cubicBezTo>
                    <a:pt x="4155" y="12720"/>
                    <a:pt x="4223" y="12720"/>
                    <a:pt x="4292" y="12743"/>
                  </a:cubicBezTo>
                  <a:cubicBezTo>
                    <a:pt x="4360" y="12743"/>
                    <a:pt x="4428" y="12720"/>
                    <a:pt x="4474" y="12651"/>
                  </a:cubicBezTo>
                  <a:cubicBezTo>
                    <a:pt x="4543" y="12606"/>
                    <a:pt x="4565" y="12537"/>
                    <a:pt x="4565" y="12446"/>
                  </a:cubicBezTo>
                  <a:cubicBezTo>
                    <a:pt x="4588" y="12378"/>
                    <a:pt x="4543" y="12332"/>
                    <a:pt x="4497" y="12263"/>
                  </a:cubicBezTo>
                  <a:cubicBezTo>
                    <a:pt x="4428" y="12195"/>
                    <a:pt x="4360" y="12195"/>
                    <a:pt x="4292" y="12195"/>
                  </a:cubicBezTo>
                  <a:close/>
                  <a:moveTo>
                    <a:pt x="11733" y="12081"/>
                  </a:moveTo>
                  <a:cubicBezTo>
                    <a:pt x="11527" y="12081"/>
                    <a:pt x="11390" y="12218"/>
                    <a:pt x="11367" y="12423"/>
                  </a:cubicBezTo>
                  <a:cubicBezTo>
                    <a:pt x="11367" y="12606"/>
                    <a:pt x="11504" y="12766"/>
                    <a:pt x="11710" y="12766"/>
                  </a:cubicBezTo>
                  <a:cubicBezTo>
                    <a:pt x="11915" y="12766"/>
                    <a:pt x="12029" y="12629"/>
                    <a:pt x="12052" y="12446"/>
                  </a:cubicBezTo>
                  <a:cubicBezTo>
                    <a:pt x="12052" y="12218"/>
                    <a:pt x="11892" y="12126"/>
                    <a:pt x="11733" y="12081"/>
                  </a:cubicBezTo>
                  <a:close/>
                  <a:moveTo>
                    <a:pt x="19122" y="12027"/>
                  </a:moveTo>
                  <a:cubicBezTo>
                    <a:pt x="19010" y="12027"/>
                    <a:pt x="18921" y="12065"/>
                    <a:pt x="18831" y="12172"/>
                  </a:cubicBezTo>
                  <a:cubicBezTo>
                    <a:pt x="18740" y="12286"/>
                    <a:pt x="18740" y="12400"/>
                    <a:pt x="18786" y="12537"/>
                  </a:cubicBezTo>
                  <a:cubicBezTo>
                    <a:pt x="18848" y="12662"/>
                    <a:pt x="18930" y="12768"/>
                    <a:pt x="19083" y="12768"/>
                  </a:cubicBezTo>
                  <a:cubicBezTo>
                    <a:pt x="19097" y="12768"/>
                    <a:pt x="19112" y="12768"/>
                    <a:pt x="19128" y="12766"/>
                  </a:cubicBezTo>
                  <a:cubicBezTo>
                    <a:pt x="19265" y="12766"/>
                    <a:pt x="19379" y="12720"/>
                    <a:pt x="19425" y="12583"/>
                  </a:cubicBezTo>
                  <a:cubicBezTo>
                    <a:pt x="19448" y="12537"/>
                    <a:pt x="19448" y="12469"/>
                    <a:pt x="19493" y="12423"/>
                  </a:cubicBezTo>
                  <a:cubicBezTo>
                    <a:pt x="19562" y="12263"/>
                    <a:pt x="19356" y="12058"/>
                    <a:pt x="19219" y="12035"/>
                  </a:cubicBezTo>
                  <a:cubicBezTo>
                    <a:pt x="19185" y="12030"/>
                    <a:pt x="19153" y="12027"/>
                    <a:pt x="19122" y="12027"/>
                  </a:cubicBezTo>
                  <a:close/>
                  <a:moveTo>
                    <a:pt x="13056" y="12195"/>
                  </a:moveTo>
                  <a:cubicBezTo>
                    <a:pt x="12851" y="12195"/>
                    <a:pt x="12714" y="12309"/>
                    <a:pt x="12714" y="12514"/>
                  </a:cubicBezTo>
                  <a:cubicBezTo>
                    <a:pt x="12714" y="12743"/>
                    <a:pt x="12851" y="12857"/>
                    <a:pt x="13056" y="12857"/>
                  </a:cubicBezTo>
                  <a:cubicBezTo>
                    <a:pt x="13262" y="12857"/>
                    <a:pt x="13399" y="12743"/>
                    <a:pt x="13399" y="12537"/>
                  </a:cubicBezTo>
                  <a:cubicBezTo>
                    <a:pt x="13399" y="12332"/>
                    <a:pt x="13262" y="12195"/>
                    <a:pt x="13056" y="12195"/>
                  </a:cubicBezTo>
                  <a:close/>
                  <a:moveTo>
                    <a:pt x="5638" y="12263"/>
                  </a:moveTo>
                  <a:cubicBezTo>
                    <a:pt x="5501" y="12263"/>
                    <a:pt x="5341" y="12423"/>
                    <a:pt x="5341" y="12560"/>
                  </a:cubicBezTo>
                  <a:cubicBezTo>
                    <a:pt x="5319" y="12674"/>
                    <a:pt x="5501" y="12857"/>
                    <a:pt x="5615" y="12857"/>
                  </a:cubicBezTo>
                  <a:cubicBezTo>
                    <a:pt x="5623" y="12858"/>
                    <a:pt x="5631" y="12859"/>
                    <a:pt x="5639" y="12859"/>
                  </a:cubicBezTo>
                  <a:cubicBezTo>
                    <a:pt x="5773" y="12859"/>
                    <a:pt x="5935" y="12689"/>
                    <a:pt x="5935" y="12560"/>
                  </a:cubicBezTo>
                  <a:cubicBezTo>
                    <a:pt x="5935" y="12423"/>
                    <a:pt x="5775" y="12263"/>
                    <a:pt x="5638" y="12263"/>
                  </a:cubicBezTo>
                  <a:close/>
                  <a:moveTo>
                    <a:pt x="6939" y="12400"/>
                  </a:moveTo>
                  <a:cubicBezTo>
                    <a:pt x="6779" y="12400"/>
                    <a:pt x="6643" y="12537"/>
                    <a:pt x="6643" y="12697"/>
                  </a:cubicBezTo>
                  <a:cubicBezTo>
                    <a:pt x="6643" y="12857"/>
                    <a:pt x="6802" y="12994"/>
                    <a:pt x="6962" y="12994"/>
                  </a:cubicBezTo>
                  <a:cubicBezTo>
                    <a:pt x="7122" y="12994"/>
                    <a:pt x="7236" y="12857"/>
                    <a:pt x="7236" y="12697"/>
                  </a:cubicBezTo>
                  <a:cubicBezTo>
                    <a:pt x="7236" y="12537"/>
                    <a:pt x="7099" y="12400"/>
                    <a:pt x="6939" y="12400"/>
                  </a:cubicBezTo>
                  <a:close/>
                  <a:moveTo>
                    <a:pt x="14440" y="12323"/>
                  </a:moveTo>
                  <a:cubicBezTo>
                    <a:pt x="14422" y="12323"/>
                    <a:pt x="14402" y="12326"/>
                    <a:pt x="14380" y="12332"/>
                  </a:cubicBezTo>
                  <a:lnTo>
                    <a:pt x="14243" y="12332"/>
                  </a:lnTo>
                  <a:cubicBezTo>
                    <a:pt x="14243" y="12332"/>
                    <a:pt x="14198" y="12332"/>
                    <a:pt x="14198" y="12355"/>
                  </a:cubicBezTo>
                  <a:cubicBezTo>
                    <a:pt x="14106" y="12446"/>
                    <a:pt x="13969" y="12514"/>
                    <a:pt x="14015" y="12674"/>
                  </a:cubicBezTo>
                  <a:cubicBezTo>
                    <a:pt x="14038" y="12697"/>
                    <a:pt x="14015" y="12697"/>
                    <a:pt x="14038" y="12720"/>
                  </a:cubicBezTo>
                  <a:cubicBezTo>
                    <a:pt x="14038" y="12743"/>
                    <a:pt x="14038" y="12811"/>
                    <a:pt x="14061" y="12834"/>
                  </a:cubicBezTo>
                  <a:cubicBezTo>
                    <a:pt x="14106" y="12903"/>
                    <a:pt x="14152" y="12948"/>
                    <a:pt x="14221" y="12994"/>
                  </a:cubicBezTo>
                  <a:cubicBezTo>
                    <a:pt x="14240" y="12990"/>
                    <a:pt x="14260" y="12989"/>
                    <a:pt x="14281" y="12989"/>
                  </a:cubicBezTo>
                  <a:cubicBezTo>
                    <a:pt x="14323" y="12989"/>
                    <a:pt x="14369" y="12994"/>
                    <a:pt x="14415" y="12994"/>
                  </a:cubicBezTo>
                  <a:cubicBezTo>
                    <a:pt x="14483" y="12994"/>
                    <a:pt x="14551" y="12982"/>
                    <a:pt x="14609" y="12925"/>
                  </a:cubicBezTo>
                  <a:cubicBezTo>
                    <a:pt x="14654" y="12834"/>
                    <a:pt x="14723" y="12788"/>
                    <a:pt x="14700" y="12674"/>
                  </a:cubicBezTo>
                  <a:cubicBezTo>
                    <a:pt x="14700" y="12629"/>
                    <a:pt x="14700" y="12606"/>
                    <a:pt x="14700" y="12560"/>
                  </a:cubicBezTo>
                  <a:cubicBezTo>
                    <a:pt x="14700" y="12537"/>
                    <a:pt x="14700" y="12514"/>
                    <a:pt x="14677" y="12492"/>
                  </a:cubicBezTo>
                  <a:cubicBezTo>
                    <a:pt x="14598" y="12433"/>
                    <a:pt x="14554" y="12323"/>
                    <a:pt x="14440" y="12323"/>
                  </a:cubicBezTo>
                  <a:close/>
                  <a:moveTo>
                    <a:pt x="868" y="12560"/>
                  </a:moveTo>
                  <a:cubicBezTo>
                    <a:pt x="799" y="12606"/>
                    <a:pt x="731" y="12606"/>
                    <a:pt x="685" y="12674"/>
                  </a:cubicBezTo>
                  <a:cubicBezTo>
                    <a:pt x="639" y="12720"/>
                    <a:pt x="639" y="12788"/>
                    <a:pt x="594" y="12834"/>
                  </a:cubicBezTo>
                  <a:cubicBezTo>
                    <a:pt x="639" y="12903"/>
                    <a:pt x="639" y="12994"/>
                    <a:pt x="731" y="13039"/>
                  </a:cubicBezTo>
                  <a:cubicBezTo>
                    <a:pt x="768" y="13058"/>
                    <a:pt x="820" y="13091"/>
                    <a:pt x="850" y="13091"/>
                  </a:cubicBezTo>
                  <a:cubicBezTo>
                    <a:pt x="857" y="13091"/>
                    <a:pt x="863" y="13089"/>
                    <a:pt x="868" y="13085"/>
                  </a:cubicBezTo>
                  <a:cubicBezTo>
                    <a:pt x="936" y="13062"/>
                    <a:pt x="1005" y="13062"/>
                    <a:pt x="1050" y="12994"/>
                  </a:cubicBezTo>
                  <a:cubicBezTo>
                    <a:pt x="1096" y="12948"/>
                    <a:pt x="1119" y="12880"/>
                    <a:pt x="1119" y="12834"/>
                  </a:cubicBezTo>
                  <a:cubicBezTo>
                    <a:pt x="1119" y="12788"/>
                    <a:pt x="1096" y="12720"/>
                    <a:pt x="1050" y="12674"/>
                  </a:cubicBezTo>
                  <a:cubicBezTo>
                    <a:pt x="1005" y="12606"/>
                    <a:pt x="936" y="12606"/>
                    <a:pt x="868" y="12560"/>
                  </a:cubicBezTo>
                  <a:close/>
                  <a:moveTo>
                    <a:pt x="8286" y="12492"/>
                  </a:moveTo>
                  <a:cubicBezTo>
                    <a:pt x="8081" y="12492"/>
                    <a:pt x="7989" y="12583"/>
                    <a:pt x="7989" y="12788"/>
                  </a:cubicBezTo>
                  <a:cubicBezTo>
                    <a:pt x="7989" y="12994"/>
                    <a:pt x="8081" y="13108"/>
                    <a:pt x="8286" y="13108"/>
                  </a:cubicBezTo>
                  <a:cubicBezTo>
                    <a:pt x="8491" y="13108"/>
                    <a:pt x="8583" y="12994"/>
                    <a:pt x="8583" y="12788"/>
                  </a:cubicBezTo>
                  <a:cubicBezTo>
                    <a:pt x="8583" y="12583"/>
                    <a:pt x="8491" y="12492"/>
                    <a:pt x="8286" y="12492"/>
                  </a:cubicBezTo>
                  <a:close/>
                  <a:moveTo>
                    <a:pt x="15704" y="12400"/>
                  </a:moveTo>
                  <a:cubicBezTo>
                    <a:pt x="15613" y="12400"/>
                    <a:pt x="15499" y="12423"/>
                    <a:pt x="15430" y="12514"/>
                  </a:cubicBezTo>
                  <a:cubicBezTo>
                    <a:pt x="15385" y="12583"/>
                    <a:pt x="15339" y="12674"/>
                    <a:pt x="15339" y="12766"/>
                  </a:cubicBezTo>
                  <a:cubicBezTo>
                    <a:pt x="15339" y="12857"/>
                    <a:pt x="15385" y="12971"/>
                    <a:pt x="15453" y="13039"/>
                  </a:cubicBezTo>
                  <a:cubicBezTo>
                    <a:pt x="15522" y="13085"/>
                    <a:pt x="15636" y="13131"/>
                    <a:pt x="15704" y="13131"/>
                  </a:cubicBezTo>
                  <a:cubicBezTo>
                    <a:pt x="15795" y="13108"/>
                    <a:pt x="15910" y="13085"/>
                    <a:pt x="15978" y="13017"/>
                  </a:cubicBezTo>
                  <a:cubicBezTo>
                    <a:pt x="16047" y="12948"/>
                    <a:pt x="16047" y="12857"/>
                    <a:pt x="16092" y="12766"/>
                  </a:cubicBezTo>
                  <a:cubicBezTo>
                    <a:pt x="16047" y="12674"/>
                    <a:pt x="16047" y="12560"/>
                    <a:pt x="15955" y="12492"/>
                  </a:cubicBezTo>
                  <a:cubicBezTo>
                    <a:pt x="15887" y="12423"/>
                    <a:pt x="15795" y="12400"/>
                    <a:pt x="15704" y="12400"/>
                  </a:cubicBezTo>
                  <a:close/>
                  <a:moveTo>
                    <a:pt x="2214" y="12651"/>
                  </a:moveTo>
                  <a:cubicBezTo>
                    <a:pt x="2055" y="12651"/>
                    <a:pt x="1941" y="12766"/>
                    <a:pt x="1941" y="12925"/>
                  </a:cubicBezTo>
                  <a:cubicBezTo>
                    <a:pt x="1941" y="13085"/>
                    <a:pt x="2055" y="13199"/>
                    <a:pt x="2214" y="13199"/>
                  </a:cubicBezTo>
                  <a:cubicBezTo>
                    <a:pt x="2374" y="13199"/>
                    <a:pt x="2488" y="13085"/>
                    <a:pt x="2488" y="12925"/>
                  </a:cubicBezTo>
                  <a:cubicBezTo>
                    <a:pt x="2488" y="12766"/>
                    <a:pt x="2374" y="12674"/>
                    <a:pt x="2214" y="12651"/>
                  </a:cubicBezTo>
                  <a:close/>
                  <a:moveTo>
                    <a:pt x="9633" y="12606"/>
                  </a:moveTo>
                  <a:cubicBezTo>
                    <a:pt x="9564" y="12606"/>
                    <a:pt x="9496" y="12651"/>
                    <a:pt x="9427" y="12697"/>
                  </a:cubicBezTo>
                  <a:cubicBezTo>
                    <a:pt x="9336" y="12743"/>
                    <a:pt x="9336" y="12857"/>
                    <a:pt x="9290" y="12925"/>
                  </a:cubicBezTo>
                  <a:cubicBezTo>
                    <a:pt x="9336" y="12994"/>
                    <a:pt x="9336" y="13085"/>
                    <a:pt x="9382" y="13154"/>
                  </a:cubicBezTo>
                  <a:cubicBezTo>
                    <a:pt x="9450" y="13222"/>
                    <a:pt x="9541" y="13222"/>
                    <a:pt x="9633" y="13268"/>
                  </a:cubicBezTo>
                  <a:cubicBezTo>
                    <a:pt x="9701" y="13245"/>
                    <a:pt x="9770" y="13222"/>
                    <a:pt x="9838" y="13176"/>
                  </a:cubicBezTo>
                  <a:cubicBezTo>
                    <a:pt x="9929" y="13131"/>
                    <a:pt x="9907" y="13017"/>
                    <a:pt x="9975" y="12948"/>
                  </a:cubicBezTo>
                  <a:cubicBezTo>
                    <a:pt x="9929" y="12857"/>
                    <a:pt x="9929" y="12788"/>
                    <a:pt x="9861" y="12720"/>
                  </a:cubicBezTo>
                  <a:cubicBezTo>
                    <a:pt x="9792" y="12629"/>
                    <a:pt x="9701" y="12606"/>
                    <a:pt x="9633" y="12606"/>
                  </a:cubicBezTo>
                  <a:close/>
                  <a:moveTo>
                    <a:pt x="17051" y="12537"/>
                  </a:moveTo>
                  <a:cubicBezTo>
                    <a:pt x="16823" y="12537"/>
                    <a:pt x="16663" y="12697"/>
                    <a:pt x="16686" y="12903"/>
                  </a:cubicBezTo>
                  <a:cubicBezTo>
                    <a:pt x="16686" y="13131"/>
                    <a:pt x="16845" y="13268"/>
                    <a:pt x="17051" y="13268"/>
                  </a:cubicBezTo>
                  <a:cubicBezTo>
                    <a:pt x="17256" y="13268"/>
                    <a:pt x="17439" y="13108"/>
                    <a:pt x="17416" y="12880"/>
                  </a:cubicBezTo>
                  <a:cubicBezTo>
                    <a:pt x="17393" y="12674"/>
                    <a:pt x="17256" y="12537"/>
                    <a:pt x="17051" y="12537"/>
                  </a:cubicBezTo>
                  <a:close/>
                  <a:moveTo>
                    <a:pt x="3494" y="12793"/>
                  </a:moveTo>
                  <a:cubicBezTo>
                    <a:pt x="3443" y="12793"/>
                    <a:pt x="3405" y="12830"/>
                    <a:pt x="3356" y="12880"/>
                  </a:cubicBezTo>
                  <a:cubicBezTo>
                    <a:pt x="3287" y="12925"/>
                    <a:pt x="3287" y="12994"/>
                    <a:pt x="3287" y="13062"/>
                  </a:cubicBezTo>
                  <a:cubicBezTo>
                    <a:pt x="3287" y="13131"/>
                    <a:pt x="3287" y="13199"/>
                    <a:pt x="3356" y="13245"/>
                  </a:cubicBezTo>
                  <a:cubicBezTo>
                    <a:pt x="3401" y="13313"/>
                    <a:pt x="3447" y="13336"/>
                    <a:pt x="3538" y="13336"/>
                  </a:cubicBezTo>
                  <a:cubicBezTo>
                    <a:pt x="3607" y="13336"/>
                    <a:pt x="3675" y="13336"/>
                    <a:pt x="3744" y="13268"/>
                  </a:cubicBezTo>
                  <a:cubicBezTo>
                    <a:pt x="3789" y="13199"/>
                    <a:pt x="3835" y="13154"/>
                    <a:pt x="3812" y="13085"/>
                  </a:cubicBezTo>
                  <a:cubicBezTo>
                    <a:pt x="3812" y="12994"/>
                    <a:pt x="3835" y="12925"/>
                    <a:pt x="3744" y="12880"/>
                  </a:cubicBezTo>
                  <a:cubicBezTo>
                    <a:pt x="3709" y="12845"/>
                    <a:pt x="3674" y="12796"/>
                    <a:pt x="3618" y="12796"/>
                  </a:cubicBezTo>
                  <a:cubicBezTo>
                    <a:pt x="3601" y="12796"/>
                    <a:pt x="3582" y="12801"/>
                    <a:pt x="3561" y="12811"/>
                  </a:cubicBezTo>
                  <a:cubicBezTo>
                    <a:pt x="3536" y="12798"/>
                    <a:pt x="3514" y="12793"/>
                    <a:pt x="3494" y="12793"/>
                  </a:cubicBezTo>
                  <a:close/>
                  <a:moveTo>
                    <a:pt x="10979" y="12697"/>
                  </a:moveTo>
                  <a:cubicBezTo>
                    <a:pt x="10820" y="12697"/>
                    <a:pt x="10637" y="12857"/>
                    <a:pt x="10637" y="13017"/>
                  </a:cubicBezTo>
                  <a:cubicBezTo>
                    <a:pt x="10637" y="13199"/>
                    <a:pt x="10797" y="13359"/>
                    <a:pt x="10957" y="13359"/>
                  </a:cubicBezTo>
                  <a:cubicBezTo>
                    <a:pt x="11139" y="13359"/>
                    <a:pt x="11299" y="13199"/>
                    <a:pt x="11299" y="13039"/>
                  </a:cubicBezTo>
                  <a:cubicBezTo>
                    <a:pt x="11322" y="12880"/>
                    <a:pt x="11139" y="12697"/>
                    <a:pt x="10979" y="12697"/>
                  </a:cubicBezTo>
                  <a:close/>
                  <a:moveTo>
                    <a:pt x="18351" y="12623"/>
                  </a:moveTo>
                  <a:cubicBezTo>
                    <a:pt x="18275" y="12623"/>
                    <a:pt x="18199" y="12667"/>
                    <a:pt x="18124" y="12743"/>
                  </a:cubicBezTo>
                  <a:cubicBezTo>
                    <a:pt x="18055" y="12811"/>
                    <a:pt x="18010" y="12880"/>
                    <a:pt x="18010" y="12994"/>
                  </a:cubicBezTo>
                  <a:cubicBezTo>
                    <a:pt x="18032" y="13199"/>
                    <a:pt x="18169" y="13359"/>
                    <a:pt x="18375" y="13359"/>
                  </a:cubicBezTo>
                  <a:cubicBezTo>
                    <a:pt x="18395" y="13363"/>
                    <a:pt x="18414" y="13365"/>
                    <a:pt x="18433" y="13365"/>
                  </a:cubicBezTo>
                  <a:cubicBezTo>
                    <a:pt x="18520" y="13365"/>
                    <a:pt x="18592" y="13324"/>
                    <a:pt x="18649" y="13268"/>
                  </a:cubicBezTo>
                  <a:cubicBezTo>
                    <a:pt x="18717" y="13199"/>
                    <a:pt x="18763" y="13108"/>
                    <a:pt x="18763" y="13017"/>
                  </a:cubicBezTo>
                  <a:cubicBezTo>
                    <a:pt x="18763" y="12788"/>
                    <a:pt x="18603" y="12629"/>
                    <a:pt x="18398" y="12629"/>
                  </a:cubicBezTo>
                  <a:cubicBezTo>
                    <a:pt x="18382" y="12625"/>
                    <a:pt x="18366" y="12623"/>
                    <a:pt x="18351" y="12623"/>
                  </a:cubicBezTo>
                  <a:close/>
                  <a:moveTo>
                    <a:pt x="4908" y="12857"/>
                  </a:moveTo>
                  <a:cubicBezTo>
                    <a:pt x="4771" y="12857"/>
                    <a:pt x="4611" y="13017"/>
                    <a:pt x="4588" y="13154"/>
                  </a:cubicBezTo>
                  <a:cubicBezTo>
                    <a:pt x="4588" y="13291"/>
                    <a:pt x="4748" y="13473"/>
                    <a:pt x="4885" y="13473"/>
                  </a:cubicBezTo>
                  <a:cubicBezTo>
                    <a:pt x="5022" y="13473"/>
                    <a:pt x="5205" y="13291"/>
                    <a:pt x="5205" y="13176"/>
                  </a:cubicBezTo>
                  <a:cubicBezTo>
                    <a:pt x="5205" y="13039"/>
                    <a:pt x="5045" y="12880"/>
                    <a:pt x="4908" y="12857"/>
                  </a:cubicBezTo>
                  <a:close/>
                  <a:moveTo>
                    <a:pt x="12326" y="12834"/>
                  </a:moveTo>
                  <a:cubicBezTo>
                    <a:pt x="12098" y="12834"/>
                    <a:pt x="11984" y="12948"/>
                    <a:pt x="11984" y="13176"/>
                  </a:cubicBezTo>
                  <a:cubicBezTo>
                    <a:pt x="11984" y="13382"/>
                    <a:pt x="12098" y="13496"/>
                    <a:pt x="12303" y="13496"/>
                  </a:cubicBezTo>
                  <a:cubicBezTo>
                    <a:pt x="12531" y="13496"/>
                    <a:pt x="12646" y="13382"/>
                    <a:pt x="12646" y="13176"/>
                  </a:cubicBezTo>
                  <a:cubicBezTo>
                    <a:pt x="12646" y="12948"/>
                    <a:pt x="12531" y="12834"/>
                    <a:pt x="12326" y="12834"/>
                  </a:cubicBezTo>
                  <a:close/>
                  <a:moveTo>
                    <a:pt x="6254" y="12994"/>
                  </a:moveTo>
                  <a:cubicBezTo>
                    <a:pt x="6072" y="12994"/>
                    <a:pt x="5935" y="13131"/>
                    <a:pt x="5935" y="13291"/>
                  </a:cubicBezTo>
                  <a:cubicBezTo>
                    <a:pt x="5935" y="13450"/>
                    <a:pt x="6072" y="13610"/>
                    <a:pt x="6232" y="13610"/>
                  </a:cubicBezTo>
                  <a:cubicBezTo>
                    <a:pt x="6391" y="13610"/>
                    <a:pt x="6528" y="13473"/>
                    <a:pt x="6551" y="13313"/>
                  </a:cubicBezTo>
                  <a:cubicBezTo>
                    <a:pt x="6551" y="13154"/>
                    <a:pt x="6414" y="12994"/>
                    <a:pt x="6254" y="12994"/>
                  </a:cubicBezTo>
                  <a:close/>
                  <a:moveTo>
                    <a:pt x="13650" y="12925"/>
                  </a:moveTo>
                  <a:cubicBezTo>
                    <a:pt x="13444" y="12925"/>
                    <a:pt x="13330" y="13062"/>
                    <a:pt x="13330" y="13268"/>
                  </a:cubicBezTo>
                  <a:cubicBezTo>
                    <a:pt x="13330" y="13473"/>
                    <a:pt x="13444" y="13610"/>
                    <a:pt x="13650" y="13610"/>
                  </a:cubicBezTo>
                  <a:cubicBezTo>
                    <a:pt x="13878" y="13610"/>
                    <a:pt x="13992" y="13473"/>
                    <a:pt x="13992" y="13268"/>
                  </a:cubicBezTo>
                  <a:cubicBezTo>
                    <a:pt x="13992" y="13062"/>
                    <a:pt x="13878" y="12925"/>
                    <a:pt x="13650" y="12925"/>
                  </a:cubicBezTo>
                  <a:close/>
                  <a:moveTo>
                    <a:pt x="7578" y="13108"/>
                  </a:moveTo>
                  <a:cubicBezTo>
                    <a:pt x="7373" y="13108"/>
                    <a:pt x="7282" y="13199"/>
                    <a:pt x="7282" y="13405"/>
                  </a:cubicBezTo>
                  <a:cubicBezTo>
                    <a:pt x="7282" y="13610"/>
                    <a:pt x="7373" y="13701"/>
                    <a:pt x="7578" y="13701"/>
                  </a:cubicBezTo>
                  <a:cubicBezTo>
                    <a:pt x="7784" y="13701"/>
                    <a:pt x="7875" y="13610"/>
                    <a:pt x="7875" y="13405"/>
                  </a:cubicBezTo>
                  <a:cubicBezTo>
                    <a:pt x="7875" y="13199"/>
                    <a:pt x="7784" y="13108"/>
                    <a:pt x="7578" y="13108"/>
                  </a:cubicBezTo>
                  <a:close/>
                  <a:moveTo>
                    <a:pt x="14997" y="13039"/>
                  </a:moveTo>
                  <a:cubicBezTo>
                    <a:pt x="14905" y="13039"/>
                    <a:pt x="14814" y="13062"/>
                    <a:pt x="14746" y="13154"/>
                  </a:cubicBezTo>
                  <a:cubicBezTo>
                    <a:pt x="14700" y="13176"/>
                    <a:pt x="14631" y="13359"/>
                    <a:pt x="14631" y="13405"/>
                  </a:cubicBezTo>
                  <a:cubicBezTo>
                    <a:pt x="14654" y="13496"/>
                    <a:pt x="14677" y="13610"/>
                    <a:pt x="14746" y="13679"/>
                  </a:cubicBezTo>
                  <a:cubicBezTo>
                    <a:pt x="14814" y="13724"/>
                    <a:pt x="14928" y="13770"/>
                    <a:pt x="15019" y="13770"/>
                  </a:cubicBezTo>
                  <a:cubicBezTo>
                    <a:pt x="15111" y="13747"/>
                    <a:pt x="15202" y="13724"/>
                    <a:pt x="15270" y="13656"/>
                  </a:cubicBezTo>
                  <a:cubicBezTo>
                    <a:pt x="15339" y="13587"/>
                    <a:pt x="15339" y="13496"/>
                    <a:pt x="15385" y="13405"/>
                  </a:cubicBezTo>
                  <a:cubicBezTo>
                    <a:pt x="15339" y="13313"/>
                    <a:pt x="15339" y="13199"/>
                    <a:pt x="15248" y="13131"/>
                  </a:cubicBezTo>
                  <a:cubicBezTo>
                    <a:pt x="15179" y="13062"/>
                    <a:pt x="15088" y="13039"/>
                    <a:pt x="14997" y="13039"/>
                  </a:cubicBezTo>
                  <a:close/>
                  <a:moveTo>
                    <a:pt x="1507" y="13291"/>
                  </a:moveTo>
                  <a:cubicBezTo>
                    <a:pt x="1347" y="13291"/>
                    <a:pt x="1233" y="13405"/>
                    <a:pt x="1233" y="13564"/>
                  </a:cubicBezTo>
                  <a:cubicBezTo>
                    <a:pt x="1233" y="13724"/>
                    <a:pt x="1347" y="13838"/>
                    <a:pt x="1507" y="13838"/>
                  </a:cubicBezTo>
                  <a:cubicBezTo>
                    <a:pt x="1667" y="13838"/>
                    <a:pt x="1781" y="13724"/>
                    <a:pt x="1781" y="13564"/>
                  </a:cubicBezTo>
                  <a:cubicBezTo>
                    <a:pt x="1781" y="13405"/>
                    <a:pt x="1667" y="13291"/>
                    <a:pt x="1507" y="13291"/>
                  </a:cubicBezTo>
                  <a:close/>
                  <a:moveTo>
                    <a:pt x="8879" y="13199"/>
                  </a:moveTo>
                  <a:cubicBezTo>
                    <a:pt x="8811" y="13245"/>
                    <a:pt x="8697" y="13245"/>
                    <a:pt x="8651" y="13336"/>
                  </a:cubicBezTo>
                  <a:cubicBezTo>
                    <a:pt x="8605" y="13405"/>
                    <a:pt x="8560" y="13473"/>
                    <a:pt x="8560" y="13542"/>
                  </a:cubicBezTo>
                  <a:cubicBezTo>
                    <a:pt x="8583" y="13610"/>
                    <a:pt x="8605" y="13724"/>
                    <a:pt x="8674" y="13770"/>
                  </a:cubicBezTo>
                  <a:cubicBezTo>
                    <a:pt x="8742" y="13838"/>
                    <a:pt x="8834" y="13838"/>
                    <a:pt x="8902" y="13861"/>
                  </a:cubicBezTo>
                  <a:cubicBezTo>
                    <a:pt x="8971" y="13816"/>
                    <a:pt x="9085" y="13838"/>
                    <a:pt x="9130" y="13747"/>
                  </a:cubicBezTo>
                  <a:cubicBezTo>
                    <a:pt x="9176" y="13679"/>
                    <a:pt x="9199" y="13610"/>
                    <a:pt x="9222" y="13542"/>
                  </a:cubicBezTo>
                  <a:cubicBezTo>
                    <a:pt x="9176" y="13450"/>
                    <a:pt x="9176" y="13359"/>
                    <a:pt x="9108" y="13291"/>
                  </a:cubicBezTo>
                  <a:cubicBezTo>
                    <a:pt x="9039" y="13245"/>
                    <a:pt x="8948" y="13222"/>
                    <a:pt x="8879" y="13199"/>
                  </a:cubicBezTo>
                  <a:close/>
                  <a:moveTo>
                    <a:pt x="16320" y="13131"/>
                  </a:moveTo>
                  <a:cubicBezTo>
                    <a:pt x="16092" y="13131"/>
                    <a:pt x="15955" y="13268"/>
                    <a:pt x="15932" y="13496"/>
                  </a:cubicBezTo>
                  <a:cubicBezTo>
                    <a:pt x="15932" y="13701"/>
                    <a:pt x="16092" y="13861"/>
                    <a:pt x="16298" y="13861"/>
                  </a:cubicBezTo>
                  <a:cubicBezTo>
                    <a:pt x="16526" y="13861"/>
                    <a:pt x="16663" y="13724"/>
                    <a:pt x="16686" y="13519"/>
                  </a:cubicBezTo>
                  <a:cubicBezTo>
                    <a:pt x="16686" y="13291"/>
                    <a:pt x="16526" y="13131"/>
                    <a:pt x="16320" y="13131"/>
                  </a:cubicBezTo>
                  <a:close/>
                  <a:moveTo>
                    <a:pt x="2782" y="13402"/>
                  </a:moveTo>
                  <a:cubicBezTo>
                    <a:pt x="2671" y="13402"/>
                    <a:pt x="2534" y="13529"/>
                    <a:pt x="2534" y="13656"/>
                  </a:cubicBezTo>
                  <a:cubicBezTo>
                    <a:pt x="2557" y="13816"/>
                    <a:pt x="2648" y="13930"/>
                    <a:pt x="2808" y="13930"/>
                  </a:cubicBezTo>
                  <a:cubicBezTo>
                    <a:pt x="2968" y="13930"/>
                    <a:pt x="3082" y="13838"/>
                    <a:pt x="3082" y="13679"/>
                  </a:cubicBezTo>
                  <a:cubicBezTo>
                    <a:pt x="3082" y="13519"/>
                    <a:pt x="2968" y="13405"/>
                    <a:pt x="2808" y="13405"/>
                  </a:cubicBezTo>
                  <a:cubicBezTo>
                    <a:pt x="2799" y="13403"/>
                    <a:pt x="2791" y="13402"/>
                    <a:pt x="2782" y="13402"/>
                  </a:cubicBezTo>
                  <a:close/>
                  <a:moveTo>
                    <a:pt x="10249" y="13291"/>
                  </a:moveTo>
                  <a:cubicBezTo>
                    <a:pt x="10066" y="13291"/>
                    <a:pt x="9907" y="13473"/>
                    <a:pt x="9907" y="13633"/>
                  </a:cubicBezTo>
                  <a:cubicBezTo>
                    <a:pt x="9907" y="13793"/>
                    <a:pt x="10066" y="13975"/>
                    <a:pt x="10226" y="13975"/>
                  </a:cubicBezTo>
                  <a:cubicBezTo>
                    <a:pt x="10386" y="13975"/>
                    <a:pt x="10568" y="13816"/>
                    <a:pt x="10568" y="13633"/>
                  </a:cubicBezTo>
                  <a:cubicBezTo>
                    <a:pt x="10568" y="13473"/>
                    <a:pt x="10409" y="13313"/>
                    <a:pt x="10249" y="13291"/>
                  </a:cubicBezTo>
                  <a:close/>
                  <a:moveTo>
                    <a:pt x="17667" y="13268"/>
                  </a:moveTo>
                  <a:cubicBezTo>
                    <a:pt x="17553" y="13268"/>
                    <a:pt x="17462" y="13291"/>
                    <a:pt x="17393" y="13382"/>
                  </a:cubicBezTo>
                  <a:cubicBezTo>
                    <a:pt x="17325" y="13450"/>
                    <a:pt x="17279" y="13519"/>
                    <a:pt x="17279" y="13633"/>
                  </a:cubicBezTo>
                  <a:cubicBezTo>
                    <a:pt x="17279" y="13747"/>
                    <a:pt x="17325" y="13816"/>
                    <a:pt x="17393" y="13884"/>
                  </a:cubicBezTo>
                  <a:cubicBezTo>
                    <a:pt x="17462" y="13975"/>
                    <a:pt x="17530" y="13998"/>
                    <a:pt x="17644" y="13998"/>
                  </a:cubicBezTo>
                  <a:cubicBezTo>
                    <a:pt x="17664" y="14002"/>
                    <a:pt x="17683" y="14004"/>
                    <a:pt x="17701" y="14004"/>
                  </a:cubicBezTo>
                  <a:cubicBezTo>
                    <a:pt x="17789" y="14004"/>
                    <a:pt x="17861" y="13960"/>
                    <a:pt x="17918" y="13884"/>
                  </a:cubicBezTo>
                  <a:cubicBezTo>
                    <a:pt x="17987" y="13816"/>
                    <a:pt x="18032" y="13747"/>
                    <a:pt x="18010" y="13633"/>
                  </a:cubicBezTo>
                  <a:cubicBezTo>
                    <a:pt x="18032" y="13519"/>
                    <a:pt x="17987" y="13450"/>
                    <a:pt x="17918" y="13382"/>
                  </a:cubicBezTo>
                  <a:cubicBezTo>
                    <a:pt x="17850" y="13313"/>
                    <a:pt x="17758" y="13268"/>
                    <a:pt x="17667" y="13268"/>
                  </a:cubicBezTo>
                  <a:close/>
                  <a:moveTo>
                    <a:pt x="4155" y="13496"/>
                  </a:moveTo>
                  <a:cubicBezTo>
                    <a:pt x="4086" y="13542"/>
                    <a:pt x="3995" y="13564"/>
                    <a:pt x="3949" y="13610"/>
                  </a:cubicBezTo>
                  <a:cubicBezTo>
                    <a:pt x="3903" y="13656"/>
                    <a:pt x="3858" y="13747"/>
                    <a:pt x="3858" y="13816"/>
                  </a:cubicBezTo>
                  <a:cubicBezTo>
                    <a:pt x="3858" y="13884"/>
                    <a:pt x="3903" y="13975"/>
                    <a:pt x="3972" y="14021"/>
                  </a:cubicBezTo>
                  <a:cubicBezTo>
                    <a:pt x="4009" y="14058"/>
                    <a:pt x="4062" y="14095"/>
                    <a:pt x="4117" y="14095"/>
                  </a:cubicBezTo>
                  <a:cubicBezTo>
                    <a:pt x="4129" y="14095"/>
                    <a:pt x="4142" y="14094"/>
                    <a:pt x="4155" y="14089"/>
                  </a:cubicBezTo>
                  <a:cubicBezTo>
                    <a:pt x="4223" y="14089"/>
                    <a:pt x="4314" y="14067"/>
                    <a:pt x="4360" y="13998"/>
                  </a:cubicBezTo>
                  <a:cubicBezTo>
                    <a:pt x="4406" y="13952"/>
                    <a:pt x="4451" y="13861"/>
                    <a:pt x="4451" y="13793"/>
                  </a:cubicBezTo>
                  <a:cubicBezTo>
                    <a:pt x="4451" y="13724"/>
                    <a:pt x="4406" y="13656"/>
                    <a:pt x="4360" y="13587"/>
                  </a:cubicBezTo>
                  <a:cubicBezTo>
                    <a:pt x="4314" y="13542"/>
                    <a:pt x="4223" y="13519"/>
                    <a:pt x="4155" y="13496"/>
                  </a:cubicBezTo>
                  <a:close/>
                  <a:moveTo>
                    <a:pt x="18909" y="13354"/>
                  </a:moveTo>
                  <a:cubicBezTo>
                    <a:pt x="18835" y="13354"/>
                    <a:pt x="18776" y="13411"/>
                    <a:pt x="18717" y="13450"/>
                  </a:cubicBezTo>
                  <a:cubicBezTo>
                    <a:pt x="18671" y="13519"/>
                    <a:pt x="18603" y="13587"/>
                    <a:pt x="18626" y="13701"/>
                  </a:cubicBezTo>
                  <a:cubicBezTo>
                    <a:pt x="18626" y="13724"/>
                    <a:pt x="18626" y="13770"/>
                    <a:pt x="18626" y="13793"/>
                  </a:cubicBezTo>
                  <a:cubicBezTo>
                    <a:pt x="18603" y="13907"/>
                    <a:pt x="18671" y="13952"/>
                    <a:pt x="18740" y="14021"/>
                  </a:cubicBezTo>
                  <a:cubicBezTo>
                    <a:pt x="18759" y="14058"/>
                    <a:pt x="18792" y="14095"/>
                    <a:pt x="18829" y="14095"/>
                  </a:cubicBezTo>
                  <a:cubicBezTo>
                    <a:pt x="18837" y="14095"/>
                    <a:pt x="18846" y="14094"/>
                    <a:pt x="18854" y="14089"/>
                  </a:cubicBezTo>
                  <a:cubicBezTo>
                    <a:pt x="18923" y="14089"/>
                    <a:pt x="18923" y="14021"/>
                    <a:pt x="18945" y="13975"/>
                  </a:cubicBezTo>
                  <a:cubicBezTo>
                    <a:pt x="18968" y="13930"/>
                    <a:pt x="18968" y="13884"/>
                    <a:pt x="18991" y="13838"/>
                  </a:cubicBezTo>
                  <a:cubicBezTo>
                    <a:pt x="19037" y="13724"/>
                    <a:pt x="19105" y="13587"/>
                    <a:pt x="19151" y="13473"/>
                  </a:cubicBezTo>
                  <a:cubicBezTo>
                    <a:pt x="19174" y="13382"/>
                    <a:pt x="19174" y="13359"/>
                    <a:pt x="19082" y="13359"/>
                  </a:cubicBezTo>
                  <a:lnTo>
                    <a:pt x="19014" y="13359"/>
                  </a:lnTo>
                  <a:cubicBezTo>
                    <a:pt x="18999" y="13359"/>
                    <a:pt x="18983" y="13369"/>
                    <a:pt x="18968" y="13369"/>
                  </a:cubicBezTo>
                  <a:cubicBezTo>
                    <a:pt x="18961" y="13369"/>
                    <a:pt x="18953" y="13367"/>
                    <a:pt x="18945" y="13359"/>
                  </a:cubicBezTo>
                  <a:cubicBezTo>
                    <a:pt x="18933" y="13356"/>
                    <a:pt x="18921" y="13354"/>
                    <a:pt x="18909" y="13354"/>
                  </a:cubicBezTo>
                  <a:close/>
                  <a:moveTo>
                    <a:pt x="11573" y="13427"/>
                  </a:moveTo>
                  <a:cubicBezTo>
                    <a:pt x="11367" y="13427"/>
                    <a:pt x="11230" y="13564"/>
                    <a:pt x="11230" y="13770"/>
                  </a:cubicBezTo>
                  <a:cubicBezTo>
                    <a:pt x="11230" y="13975"/>
                    <a:pt x="11367" y="14112"/>
                    <a:pt x="11573" y="14112"/>
                  </a:cubicBezTo>
                  <a:cubicBezTo>
                    <a:pt x="11778" y="14112"/>
                    <a:pt x="11915" y="13975"/>
                    <a:pt x="11915" y="13770"/>
                  </a:cubicBezTo>
                  <a:cubicBezTo>
                    <a:pt x="11915" y="13564"/>
                    <a:pt x="11778" y="13427"/>
                    <a:pt x="11573" y="13427"/>
                  </a:cubicBezTo>
                  <a:close/>
                  <a:moveTo>
                    <a:pt x="5501" y="13610"/>
                  </a:moveTo>
                  <a:cubicBezTo>
                    <a:pt x="5341" y="13610"/>
                    <a:pt x="5205" y="13747"/>
                    <a:pt x="5205" y="13907"/>
                  </a:cubicBezTo>
                  <a:cubicBezTo>
                    <a:pt x="5205" y="14067"/>
                    <a:pt x="5341" y="14204"/>
                    <a:pt x="5501" y="14204"/>
                  </a:cubicBezTo>
                  <a:cubicBezTo>
                    <a:pt x="5661" y="14204"/>
                    <a:pt x="5798" y="14067"/>
                    <a:pt x="5798" y="13907"/>
                  </a:cubicBezTo>
                  <a:cubicBezTo>
                    <a:pt x="5798" y="13747"/>
                    <a:pt x="5661" y="13610"/>
                    <a:pt x="5501" y="13610"/>
                  </a:cubicBezTo>
                  <a:close/>
                  <a:moveTo>
                    <a:pt x="12919" y="13542"/>
                  </a:moveTo>
                  <a:cubicBezTo>
                    <a:pt x="12714" y="13542"/>
                    <a:pt x="12577" y="13656"/>
                    <a:pt x="12577" y="13861"/>
                  </a:cubicBezTo>
                  <a:cubicBezTo>
                    <a:pt x="12577" y="14089"/>
                    <a:pt x="12714" y="14204"/>
                    <a:pt x="12919" y="14204"/>
                  </a:cubicBezTo>
                  <a:cubicBezTo>
                    <a:pt x="13125" y="14204"/>
                    <a:pt x="13262" y="14089"/>
                    <a:pt x="13262" y="13861"/>
                  </a:cubicBezTo>
                  <a:cubicBezTo>
                    <a:pt x="13262" y="13656"/>
                    <a:pt x="13125" y="13542"/>
                    <a:pt x="12919" y="13542"/>
                  </a:cubicBezTo>
                  <a:close/>
                  <a:moveTo>
                    <a:pt x="845" y="13907"/>
                  </a:moveTo>
                  <a:cubicBezTo>
                    <a:pt x="845" y="13952"/>
                    <a:pt x="845" y="13975"/>
                    <a:pt x="868" y="14021"/>
                  </a:cubicBezTo>
                  <a:cubicBezTo>
                    <a:pt x="891" y="14089"/>
                    <a:pt x="936" y="14135"/>
                    <a:pt x="959" y="14204"/>
                  </a:cubicBezTo>
                  <a:cubicBezTo>
                    <a:pt x="982" y="14226"/>
                    <a:pt x="982" y="14249"/>
                    <a:pt x="1005" y="14249"/>
                  </a:cubicBezTo>
                  <a:cubicBezTo>
                    <a:pt x="1005" y="14272"/>
                    <a:pt x="1005" y="14272"/>
                    <a:pt x="1005" y="14272"/>
                  </a:cubicBezTo>
                  <a:cubicBezTo>
                    <a:pt x="1027" y="14272"/>
                    <a:pt x="1027" y="14249"/>
                    <a:pt x="1027" y="14249"/>
                  </a:cubicBezTo>
                  <a:cubicBezTo>
                    <a:pt x="1027" y="14226"/>
                    <a:pt x="1027" y="14204"/>
                    <a:pt x="1027" y="14181"/>
                  </a:cubicBezTo>
                  <a:cubicBezTo>
                    <a:pt x="1050" y="14089"/>
                    <a:pt x="1005" y="14021"/>
                    <a:pt x="936" y="13952"/>
                  </a:cubicBezTo>
                  <a:cubicBezTo>
                    <a:pt x="913" y="13930"/>
                    <a:pt x="868" y="13930"/>
                    <a:pt x="845" y="13907"/>
                  </a:cubicBezTo>
                  <a:close/>
                  <a:moveTo>
                    <a:pt x="6848" y="13724"/>
                  </a:moveTo>
                  <a:cubicBezTo>
                    <a:pt x="6757" y="13747"/>
                    <a:pt x="6665" y="13747"/>
                    <a:pt x="6620" y="13816"/>
                  </a:cubicBezTo>
                  <a:cubicBezTo>
                    <a:pt x="6574" y="13861"/>
                    <a:pt x="6528" y="13930"/>
                    <a:pt x="6528" y="14044"/>
                  </a:cubicBezTo>
                  <a:cubicBezTo>
                    <a:pt x="6528" y="14112"/>
                    <a:pt x="6551" y="14204"/>
                    <a:pt x="6620" y="14249"/>
                  </a:cubicBezTo>
                  <a:cubicBezTo>
                    <a:pt x="6657" y="14286"/>
                    <a:pt x="6709" y="14353"/>
                    <a:pt x="6787" y="14353"/>
                  </a:cubicBezTo>
                  <a:cubicBezTo>
                    <a:pt x="6806" y="14353"/>
                    <a:pt x="6826" y="14349"/>
                    <a:pt x="6848" y="14340"/>
                  </a:cubicBezTo>
                  <a:cubicBezTo>
                    <a:pt x="6869" y="14351"/>
                    <a:pt x="6888" y="14355"/>
                    <a:pt x="6906" y="14355"/>
                  </a:cubicBezTo>
                  <a:cubicBezTo>
                    <a:pt x="6970" y="14355"/>
                    <a:pt x="7023" y="14302"/>
                    <a:pt x="7076" y="14249"/>
                  </a:cubicBezTo>
                  <a:cubicBezTo>
                    <a:pt x="7122" y="14204"/>
                    <a:pt x="7145" y="14135"/>
                    <a:pt x="7145" y="14044"/>
                  </a:cubicBezTo>
                  <a:cubicBezTo>
                    <a:pt x="7145" y="13952"/>
                    <a:pt x="7122" y="13861"/>
                    <a:pt x="7076" y="13816"/>
                  </a:cubicBezTo>
                  <a:cubicBezTo>
                    <a:pt x="7008" y="13770"/>
                    <a:pt x="6939" y="13724"/>
                    <a:pt x="6848" y="13724"/>
                  </a:cubicBezTo>
                  <a:close/>
                  <a:moveTo>
                    <a:pt x="14243" y="13633"/>
                  </a:moveTo>
                  <a:cubicBezTo>
                    <a:pt x="14175" y="13679"/>
                    <a:pt x="14061" y="13679"/>
                    <a:pt x="13992" y="13770"/>
                  </a:cubicBezTo>
                  <a:cubicBezTo>
                    <a:pt x="13924" y="13838"/>
                    <a:pt x="13878" y="13930"/>
                    <a:pt x="13901" y="14021"/>
                  </a:cubicBezTo>
                  <a:cubicBezTo>
                    <a:pt x="13901" y="14112"/>
                    <a:pt x="13924" y="14204"/>
                    <a:pt x="14015" y="14272"/>
                  </a:cubicBezTo>
                  <a:cubicBezTo>
                    <a:pt x="14055" y="14311"/>
                    <a:pt x="14179" y="14368"/>
                    <a:pt x="14242" y="14368"/>
                  </a:cubicBezTo>
                  <a:cubicBezTo>
                    <a:pt x="14252" y="14368"/>
                    <a:pt x="14260" y="14366"/>
                    <a:pt x="14266" y="14363"/>
                  </a:cubicBezTo>
                  <a:cubicBezTo>
                    <a:pt x="14357" y="14340"/>
                    <a:pt x="14472" y="14340"/>
                    <a:pt x="14540" y="14249"/>
                  </a:cubicBezTo>
                  <a:cubicBezTo>
                    <a:pt x="14586" y="14181"/>
                    <a:pt x="14631" y="14089"/>
                    <a:pt x="14631" y="13998"/>
                  </a:cubicBezTo>
                  <a:cubicBezTo>
                    <a:pt x="14609" y="13907"/>
                    <a:pt x="14586" y="13816"/>
                    <a:pt x="14517" y="13747"/>
                  </a:cubicBezTo>
                  <a:cubicBezTo>
                    <a:pt x="14449" y="13679"/>
                    <a:pt x="14335" y="13656"/>
                    <a:pt x="14243" y="13633"/>
                  </a:cubicBezTo>
                  <a:close/>
                  <a:moveTo>
                    <a:pt x="8165" y="13811"/>
                  </a:moveTo>
                  <a:cubicBezTo>
                    <a:pt x="8102" y="13811"/>
                    <a:pt x="8026" y="13867"/>
                    <a:pt x="7966" y="13907"/>
                  </a:cubicBezTo>
                  <a:cubicBezTo>
                    <a:pt x="7898" y="13952"/>
                    <a:pt x="7898" y="14067"/>
                    <a:pt x="7852" y="14135"/>
                  </a:cubicBezTo>
                  <a:cubicBezTo>
                    <a:pt x="7875" y="14204"/>
                    <a:pt x="7898" y="14295"/>
                    <a:pt x="7944" y="14363"/>
                  </a:cubicBezTo>
                  <a:cubicBezTo>
                    <a:pt x="8012" y="14432"/>
                    <a:pt x="8103" y="14432"/>
                    <a:pt x="8195" y="14477"/>
                  </a:cubicBezTo>
                  <a:cubicBezTo>
                    <a:pt x="8263" y="14455"/>
                    <a:pt x="8332" y="14432"/>
                    <a:pt x="8400" y="14386"/>
                  </a:cubicBezTo>
                  <a:cubicBezTo>
                    <a:pt x="8469" y="14340"/>
                    <a:pt x="8469" y="14226"/>
                    <a:pt x="8514" y="14158"/>
                  </a:cubicBezTo>
                  <a:cubicBezTo>
                    <a:pt x="8491" y="14067"/>
                    <a:pt x="8469" y="13998"/>
                    <a:pt x="8423" y="13930"/>
                  </a:cubicBezTo>
                  <a:cubicBezTo>
                    <a:pt x="8354" y="13838"/>
                    <a:pt x="8263" y="13816"/>
                    <a:pt x="8195" y="13816"/>
                  </a:cubicBezTo>
                  <a:cubicBezTo>
                    <a:pt x="8185" y="13812"/>
                    <a:pt x="8175" y="13811"/>
                    <a:pt x="8165" y="13811"/>
                  </a:cubicBezTo>
                  <a:close/>
                  <a:moveTo>
                    <a:pt x="15633" y="13745"/>
                  </a:moveTo>
                  <a:cubicBezTo>
                    <a:pt x="15619" y="13745"/>
                    <a:pt x="15605" y="13746"/>
                    <a:pt x="15590" y="13747"/>
                  </a:cubicBezTo>
                  <a:cubicBezTo>
                    <a:pt x="15385" y="13747"/>
                    <a:pt x="15248" y="13884"/>
                    <a:pt x="15225" y="14112"/>
                  </a:cubicBezTo>
                  <a:cubicBezTo>
                    <a:pt x="15225" y="14318"/>
                    <a:pt x="15407" y="14477"/>
                    <a:pt x="15613" y="14477"/>
                  </a:cubicBezTo>
                  <a:cubicBezTo>
                    <a:pt x="15818" y="14477"/>
                    <a:pt x="15978" y="14318"/>
                    <a:pt x="15978" y="14112"/>
                  </a:cubicBezTo>
                  <a:cubicBezTo>
                    <a:pt x="15978" y="13899"/>
                    <a:pt x="15838" y="13745"/>
                    <a:pt x="15633" y="13745"/>
                  </a:cubicBezTo>
                  <a:close/>
                  <a:moveTo>
                    <a:pt x="2123" y="13998"/>
                  </a:moveTo>
                  <a:cubicBezTo>
                    <a:pt x="1963" y="13998"/>
                    <a:pt x="1849" y="14112"/>
                    <a:pt x="1849" y="14272"/>
                  </a:cubicBezTo>
                  <a:cubicBezTo>
                    <a:pt x="1849" y="14432"/>
                    <a:pt x="1941" y="14546"/>
                    <a:pt x="2100" y="14546"/>
                  </a:cubicBezTo>
                  <a:cubicBezTo>
                    <a:pt x="2260" y="14546"/>
                    <a:pt x="2374" y="14432"/>
                    <a:pt x="2374" y="14272"/>
                  </a:cubicBezTo>
                  <a:cubicBezTo>
                    <a:pt x="2374" y="14112"/>
                    <a:pt x="2260" y="13998"/>
                    <a:pt x="2123" y="13998"/>
                  </a:cubicBezTo>
                  <a:close/>
                  <a:moveTo>
                    <a:pt x="9519" y="13930"/>
                  </a:moveTo>
                  <a:cubicBezTo>
                    <a:pt x="9359" y="13930"/>
                    <a:pt x="9199" y="14112"/>
                    <a:pt x="9199" y="14295"/>
                  </a:cubicBezTo>
                  <a:cubicBezTo>
                    <a:pt x="9199" y="14455"/>
                    <a:pt x="9382" y="14614"/>
                    <a:pt x="9541" y="14614"/>
                  </a:cubicBezTo>
                  <a:cubicBezTo>
                    <a:pt x="9701" y="14614"/>
                    <a:pt x="9861" y="14432"/>
                    <a:pt x="9861" y="14249"/>
                  </a:cubicBezTo>
                  <a:cubicBezTo>
                    <a:pt x="9861" y="14112"/>
                    <a:pt x="9678" y="13930"/>
                    <a:pt x="9519" y="13930"/>
                  </a:cubicBezTo>
                  <a:close/>
                  <a:moveTo>
                    <a:pt x="16960" y="13861"/>
                  </a:moveTo>
                  <a:cubicBezTo>
                    <a:pt x="16845" y="13861"/>
                    <a:pt x="16754" y="13907"/>
                    <a:pt x="16686" y="13975"/>
                  </a:cubicBezTo>
                  <a:cubicBezTo>
                    <a:pt x="16617" y="14044"/>
                    <a:pt x="16572" y="14135"/>
                    <a:pt x="16572" y="14226"/>
                  </a:cubicBezTo>
                  <a:cubicBezTo>
                    <a:pt x="16572" y="14340"/>
                    <a:pt x="16617" y="14432"/>
                    <a:pt x="16686" y="14500"/>
                  </a:cubicBezTo>
                  <a:cubicBezTo>
                    <a:pt x="16754" y="14569"/>
                    <a:pt x="16823" y="14614"/>
                    <a:pt x="16937" y="14614"/>
                  </a:cubicBezTo>
                  <a:cubicBezTo>
                    <a:pt x="17051" y="14614"/>
                    <a:pt x="17142" y="14592"/>
                    <a:pt x="17211" y="14500"/>
                  </a:cubicBezTo>
                  <a:cubicBezTo>
                    <a:pt x="17279" y="14432"/>
                    <a:pt x="17325" y="14340"/>
                    <a:pt x="17325" y="14249"/>
                  </a:cubicBezTo>
                  <a:cubicBezTo>
                    <a:pt x="17325" y="14135"/>
                    <a:pt x="17279" y="14067"/>
                    <a:pt x="17211" y="13975"/>
                  </a:cubicBezTo>
                  <a:cubicBezTo>
                    <a:pt x="17142" y="13907"/>
                    <a:pt x="17074" y="13861"/>
                    <a:pt x="16960" y="13861"/>
                  </a:cubicBezTo>
                  <a:close/>
                  <a:moveTo>
                    <a:pt x="3447" y="14112"/>
                  </a:moveTo>
                  <a:cubicBezTo>
                    <a:pt x="3379" y="14112"/>
                    <a:pt x="3287" y="14158"/>
                    <a:pt x="3242" y="14204"/>
                  </a:cubicBezTo>
                  <a:cubicBezTo>
                    <a:pt x="3196" y="14249"/>
                    <a:pt x="3150" y="14340"/>
                    <a:pt x="3150" y="14409"/>
                  </a:cubicBezTo>
                  <a:cubicBezTo>
                    <a:pt x="3150" y="14477"/>
                    <a:pt x="3196" y="14569"/>
                    <a:pt x="3242" y="14614"/>
                  </a:cubicBezTo>
                  <a:cubicBezTo>
                    <a:pt x="3310" y="14660"/>
                    <a:pt x="3379" y="14706"/>
                    <a:pt x="3447" y="14706"/>
                  </a:cubicBezTo>
                  <a:cubicBezTo>
                    <a:pt x="3515" y="14706"/>
                    <a:pt x="3607" y="14660"/>
                    <a:pt x="3652" y="14614"/>
                  </a:cubicBezTo>
                  <a:cubicBezTo>
                    <a:pt x="3721" y="14569"/>
                    <a:pt x="3721" y="14477"/>
                    <a:pt x="3767" y="14409"/>
                  </a:cubicBezTo>
                  <a:cubicBezTo>
                    <a:pt x="3721" y="14340"/>
                    <a:pt x="3698" y="14249"/>
                    <a:pt x="3652" y="14204"/>
                  </a:cubicBezTo>
                  <a:cubicBezTo>
                    <a:pt x="3607" y="14158"/>
                    <a:pt x="3515" y="14112"/>
                    <a:pt x="3447" y="14112"/>
                  </a:cubicBezTo>
                  <a:close/>
                  <a:moveTo>
                    <a:pt x="10842" y="14044"/>
                  </a:moveTo>
                  <a:cubicBezTo>
                    <a:pt x="10637" y="14044"/>
                    <a:pt x="10500" y="14158"/>
                    <a:pt x="10500" y="14363"/>
                  </a:cubicBezTo>
                  <a:cubicBezTo>
                    <a:pt x="10500" y="14569"/>
                    <a:pt x="10614" y="14706"/>
                    <a:pt x="10820" y="14706"/>
                  </a:cubicBezTo>
                  <a:cubicBezTo>
                    <a:pt x="11048" y="14706"/>
                    <a:pt x="11162" y="14592"/>
                    <a:pt x="11185" y="14386"/>
                  </a:cubicBezTo>
                  <a:cubicBezTo>
                    <a:pt x="11185" y="14158"/>
                    <a:pt x="11048" y="14044"/>
                    <a:pt x="10842" y="14044"/>
                  </a:cubicBezTo>
                  <a:close/>
                  <a:moveTo>
                    <a:pt x="18181" y="13969"/>
                  </a:moveTo>
                  <a:cubicBezTo>
                    <a:pt x="18099" y="13969"/>
                    <a:pt x="18043" y="14010"/>
                    <a:pt x="17987" y="14067"/>
                  </a:cubicBezTo>
                  <a:cubicBezTo>
                    <a:pt x="17918" y="14135"/>
                    <a:pt x="17873" y="14204"/>
                    <a:pt x="17895" y="14318"/>
                  </a:cubicBezTo>
                  <a:cubicBezTo>
                    <a:pt x="17895" y="14340"/>
                    <a:pt x="17895" y="14363"/>
                    <a:pt x="17895" y="14363"/>
                  </a:cubicBezTo>
                  <a:cubicBezTo>
                    <a:pt x="17873" y="14455"/>
                    <a:pt x="17918" y="14523"/>
                    <a:pt x="17964" y="14592"/>
                  </a:cubicBezTo>
                  <a:cubicBezTo>
                    <a:pt x="17987" y="14637"/>
                    <a:pt x="18055" y="14683"/>
                    <a:pt x="18101" y="14706"/>
                  </a:cubicBezTo>
                  <a:cubicBezTo>
                    <a:pt x="18146" y="14717"/>
                    <a:pt x="18198" y="14723"/>
                    <a:pt x="18249" y="14723"/>
                  </a:cubicBezTo>
                  <a:cubicBezTo>
                    <a:pt x="18301" y="14723"/>
                    <a:pt x="18352" y="14717"/>
                    <a:pt x="18398" y="14706"/>
                  </a:cubicBezTo>
                  <a:cubicBezTo>
                    <a:pt x="18443" y="14706"/>
                    <a:pt x="18489" y="14660"/>
                    <a:pt x="18512" y="14637"/>
                  </a:cubicBezTo>
                  <a:cubicBezTo>
                    <a:pt x="18580" y="14569"/>
                    <a:pt x="18649" y="14500"/>
                    <a:pt x="18626" y="14409"/>
                  </a:cubicBezTo>
                  <a:cubicBezTo>
                    <a:pt x="18626" y="14340"/>
                    <a:pt x="18626" y="14295"/>
                    <a:pt x="18626" y="14226"/>
                  </a:cubicBezTo>
                  <a:cubicBezTo>
                    <a:pt x="18626" y="14226"/>
                    <a:pt x="18626" y="14204"/>
                    <a:pt x="18603" y="14181"/>
                  </a:cubicBezTo>
                  <a:cubicBezTo>
                    <a:pt x="18521" y="14058"/>
                    <a:pt x="18439" y="13972"/>
                    <a:pt x="18308" y="13972"/>
                  </a:cubicBezTo>
                  <a:cubicBezTo>
                    <a:pt x="18293" y="13972"/>
                    <a:pt x="18277" y="13973"/>
                    <a:pt x="18261" y="13975"/>
                  </a:cubicBezTo>
                  <a:lnTo>
                    <a:pt x="18238" y="13975"/>
                  </a:lnTo>
                  <a:cubicBezTo>
                    <a:pt x="18218" y="13971"/>
                    <a:pt x="18199" y="13969"/>
                    <a:pt x="18181" y="13969"/>
                  </a:cubicBezTo>
                  <a:close/>
                  <a:moveTo>
                    <a:pt x="4771" y="14204"/>
                  </a:moveTo>
                  <a:cubicBezTo>
                    <a:pt x="4611" y="14204"/>
                    <a:pt x="4451" y="14340"/>
                    <a:pt x="4451" y="14500"/>
                  </a:cubicBezTo>
                  <a:cubicBezTo>
                    <a:pt x="4451" y="14660"/>
                    <a:pt x="4588" y="14820"/>
                    <a:pt x="4748" y="14820"/>
                  </a:cubicBezTo>
                  <a:cubicBezTo>
                    <a:pt x="4908" y="14820"/>
                    <a:pt x="5068" y="14683"/>
                    <a:pt x="5068" y="14523"/>
                  </a:cubicBezTo>
                  <a:cubicBezTo>
                    <a:pt x="5068" y="14340"/>
                    <a:pt x="4931" y="14204"/>
                    <a:pt x="4771" y="14204"/>
                  </a:cubicBezTo>
                  <a:close/>
                  <a:moveTo>
                    <a:pt x="12189" y="14135"/>
                  </a:moveTo>
                  <a:cubicBezTo>
                    <a:pt x="11961" y="14135"/>
                    <a:pt x="11847" y="14272"/>
                    <a:pt x="11847" y="14477"/>
                  </a:cubicBezTo>
                  <a:cubicBezTo>
                    <a:pt x="11847" y="14683"/>
                    <a:pt x="11961" y="14797"/>
                    <a:pt x="12166" y="14820"/>
                  </a:cubicBezTo>
                  <a:cubicBezTo>
                    <a:pt x="12258" y="14820"/>
                    <a:pt x="12349" y="14797"/>
                    <a:pt x="12417" y="14706"/>
                  </a:cubicBezTo>
                  <a:cubicBezTo>
                    <a:pt x="12486" y="14660"/>
                    <a:pt x="12509" y="14569"/>
                    <a:pt x="12509" y="14477"/>
                  </a:cubicBezTo>
                  <a:cubicBezTo>
                    <a:pt x="12509" y="14272"/>
                    <a:pt x="12395" y="14135"/>
                    <a:pt x="12189" y="14135"/>
                  </a:cubicBezTo>
                  <a:close/>
                  <a:moveTo>
                    <a:pt x="6118" y="14340"/>
                  </a:moveTo>
                  <a:cubicBezTo>
                    <a:pt x="6026" y="14340"/>
                    <a:pt x="5935" y="14363"/>
                    <a:pt x="5889" y="14409"/>
                  </a:cubicBezTo>
                  <a:cubicBezTo>
                    <a:pt x="5844" y="14477"/>
                    <a:pt x="5752" y="14546"/>
                    <a:pt x="5798" y="14637"/>
                  </a:cubicBezTo>
                  <a:cubicBezTo>
                    <a:pt x="5775" y="14729"/>
                    <a:pt x="5821" y="14820"/>
                    <a:pt x="5889" y="14865"/>
                  </a:cubicBezTo>
                  <a:cubicBezTo>
                    <a:pt x="5935" y="14911"/>
                    <a:pt x="6003" y="14957"/>
                    <a:pt x="6095" y="14957"/>
                  </a:cubicBezTo>
                  <a:cubicBezTo>
                    <a:pt x="6186" y="14957"/>
                    <a:pt x="6277" y="14934"/>
                    <a:pt x="6323" y="14865"/>
                  </a:cubicBezTo>
                  <a:cubicBezTo>
                    <a:pt x="6369" y="14820"/>
                    <a:pt x="6414" y="14751"/>
                    <a:pt x="6414" y="14660"/>
                  </a:cubicBezTo>
                  <a:cubicBezTo>
                    <a:pt x="6414" y="14569"/>
                    <a:pt x="6391" y="14477"/>
                    <a:pt x="6323" y="14432"/>
                  </a:cubicBezTo>
                  <a:cubicBezTo>
                    <a:pt x="6277" y="14386"/>
                    <a:pt x="6209" y="14340"/>
                    <a:pt x="6118" y="14340"/>
                  </a:cubicBezTo>
                  <a:close/>
                  <a:moveTo>
                    <a:pt x="13536" y="14249"/>
                  </a:moveTo>
                  <a:cubicBezTo>
                    <a:pt x="13490" y="14249"/>
                    <a:pt x="13308" y="14295"/>
                    <a:pt x="13285" y="14340"/>
                  </a:cubicBezTo>
                  <a:cubicBezTo>
                    <a:pt x="13216" y="14432"/>
                    <a:pt x="13148" y="14500"/>
                    <a:pt x="13148" y="14614"/>
                  </a:cubicBezTo>
                  <a:cubicBezTo>
                    <a:pt x="13148" y="14706"/>
                    <a:pt x="13216" y="14797"/>
                    <a:pt x="13262" y="14865"/>
                  </a:cubicBezTo>
                  <a:cubicBezTo>
                    <a:pt x="13330" y="14934"/>
                    <a:pt x="13422" y="14980"/>
                    <a:pt x="13513" y="14980"/>
                  </a:cubicBezTo>
                  <a:cubicBezTo>
                    <a:pt x="13559" y="14980"/>
                    <a:pt x="13741" y="14911"/>
                    <a:pt x="13764" y="14888"/>
                  </a:cubicBezTo>
                  <a:cubicBezTo>
                    <a:pt x="13832" y="14797"/>
                    <a:pt x="13878" y="14706"/>
                    <a:pt x="13901" y="14614"/>
                  </a:cubicBezTo>
                  <a:cubicBezTo>
                    <a:pt x="13901" y="14569"/>
                    <a:pt x="13832" y="14386"/>
                    <a:pt x="13787" y="14363"/>
                  </a:cubicBezTo>
                  <a:cubicBezTo>
                    <a:pt x="13696" y="14318"/>
                    <a:pt x="13627" y="14249"/>
                    <a:pt x="13536" y="14249"/>
                  </a:cubicBezTo>
                  <a:close/>
                  <a:moveTo>
                    <a:pt x="7464" y="14409"/>
                  </a:moveTo>
                  <a:cubicBezTo>
                    <a:pt x="7396" y="14432"/>
                    <a:pt x="7304" y="14455"/>
                    <a:pt x="7236" y="14500"/>
                  </a:cubicBezTo>
                  <a:cubicBezTo>
                    <a:pt x="7145" y="14546"/>
                    <a:pt x="7145" y="14660"/>
                    <a:pt x="7122" y="14751"/>
                  </a:cubicBezTo>
                  <a:cubicBezTo>
                    <a:pt x="7099" y="14797"/>
                    <a:pt x="7168" y="14888"/>
                    <a:pt x="7213" y="14957"/>
                  </a:cubicBezTo>
                  <a:cubicBezTo>
                    <a:pt x="7259" y="15048"/>
                    <a:pt x="7373" y="15025"/>
                    <a:pt x="7441" y="15071"/>
                  </a:cubicBezTo>
                  <a:cubicBezTo>
                    <a:pt x="7510" y="15048"/>
                    <a:pt x="7578" y="15025"/>
                    <a:pt x="7647" y="15002"/>
                  </a:cubicBezTo>
                  <a:cubicBezTo>
                    <a:pt x="7738" y="14934"/>
                    <a:pt x="7738" y="14820"/>
                    <a:pt x="7784" y="14751"/>
                  </a:cubicBezTo>
                  <a:cubicBezTo>
                    <a:pt x="7761" y="14683"/>
                    <a:pt x="7738" y="14614"/>
                    <a:pt x="7692" y="14546"/>
                  </a:cubicBezTo>
                  <a:cubicBezTo>
                    <a:pt x="7647" y="14455"/>
                    <a:pt x="7533" y="14455"/>
                    <a:pt x="7464" y="14409"/>
                  </a:cubicBezTo>
                  <a:close/>
                  <a:moveTo>
                    <a:pt x="14860" y="14340"/>
                  </a:moveTo>
                  <a:cubicBezTo>
                    <a:pt x="14677" y="14340"/>
                    <a:pt x="14517" y="14500"/>
                    <a:pt x="14494" y="14706"/>
                  </a:cubicBezTo>
                  <a:cubicBezTo>
                    <a:pt x="14494" y="14888"/>
                    <a:pt x="14654" y="15071"/>
                    <a:pt x="14860" y="15071"/>
                  </a:cubicBezTo>
                  <a:cubicBezTo>
                    <a:pt x="15065" y="15071"/>
                    <a:pt x="15225" y="14934"/>
                    <a:pt x="15225" y="14729"/>
                  </a:cubicBezTo>
                  <a:cubicBezTo>
                    <a:pt x="15248" y="14523"/>
                    <a:pt x="15065" y="14340"/>
                    <a:pt x="14860" y="14340"/>
                  </a:cubicBezTo>
                  <a:close/>
                  <a:moveTo>
                    <a:pt x="1369" y="14608"/>
                  </a:moveTo>
                  <a:cubicBezTo>
                    <a:pt x="1329" y="14608"/>
                    <a:pt x="1290" y="14617"/>
                    <a:pt x="1256" y="14637"/>
                  </a:cubicBezTo>
                  <a:cubicBezTo>
                    <a:pt x="1210" y="14660"/>
                    <a:pt x="1187" y="14660"/>
                    <a:pt x="1210" y="14706"/>
                  </a:cubicBezTo>
                  <a:cubicBezTo>
                    <a:pt x="1301" y="14843"/>
                    <a:pt x="1370" y="14957"/>
                    <a:pt x="1438" y="15094"/>
                  </a:cubicBezTo>
                  <a:cubicBezTo>
                    <a:pt x="1450" y="15105"/>
                    <a:pt x="1467" y="15111"/>
                    <a:pt x="1484" y="15111"/>
                  </a:cubicBezTo>
                  <a:cubicBezTo>
                    <a:pt x="1501" y="15111"/>
                    <a:pt x="1518" y="15105"/>
                    <a:pt x="1530" y="15094"/>
                  </a:cubicBezTo>
                  <a:cubicBezTo>
                    <a:pt x="1598" y="15048"/>
                    <a:pt x="1644" y="14980"/>
                    <a:pt x="1644" y="14888"/>
                  </a:cubicBezTo>
                  <a:cubicBezTo>
                    <a:pt x="1662" y="14727"/>
                    <a:pt x="1511" y="14608"/>
                    <a:pt x="1369" y="14608"/>
                  </a:cubicBezTo>
                  <a:close/>
                  <a:moveTo>
                    <a:pt x="8811" y="14546"/>
                  </a:moveTo>
                  <a:cubicBezTo>
                    <a:pt x="8628" y="14546"/>
                    <a:pt x="8446" y="14706"/>
                    <a:pt x="8446" y="14865"/>
                  </a:cubicBezTo>
                  <a:cubicBezTo>
                    <a:pt x="8446" y="15025"/>
                    <a:pt x="8628" y="15208"/>
                    <a:pt x="8765" y="15208"/>
                  </a:cubicBezTo>
                  <a:cubicBezTo>
                    <a:pt x="8948" y="15208"/>
                    <a:pt x="9130" y="15048"/>
                    <a:pt x="9130" y="14888"/>
                  </a:cubicBezTo>
                  <a:cubicBezTo>
                    <a:pt x="9130" y="14729"/>
                    <a:pt x="8971" y="14546"/>
                    <a:pt x="8811" y="14546"/>
                  </a:cubicBezTo>
                  <a:close/>
                  <a:moveTo>
                    <a:pt x="16158" y="14472"/>
                  </a:moveTo>
                  <a:cubicBezTo>
                    <a:pt x="16083" y="14472"/>
                    <a:pt x="16012" y="14512"/>
                    <a:pt x="15955" y="14569"/>
                  </a:cubicBezTo>
                  <a:cubicBezTo>
                    <a:pt x="15887" y="14660"/>
                    <a:pt x="15841" y="14729"/>
                    <a:pt x="15841" y="14843"/>
                  </a:cubicBezTo>
                  <a:cubicBezTo>
                    <a:pt x="15841" y="14934"/>
                    <a:pt x="15864" y="15025"/>
                    <a:pt x="15955" y="15117"/>
                  </a:cubicBezTo>
                  <a:cubicBezTo>
                    <a:pt x="16024" y="15185"/>
                    <a:pt x="16092" y="15208"/>
                    <a:pt x="16206" y="15208"/>
                  </a:cubicBezTo>
                  <a:cubicBezTo>
                    <a:pt x="16320" y="15208"/>
                    <a:pt x="16389" y="15185"/>
                    <a:pt x="16457" y="15117"/>
                  </a:cubicBezTo>
                  <a:cubicBezTo>
                    <a:pt x="16526" y="15048"/>
                    <a:pt x="16572" y="14957"/>
                    <a:pt x="16572" y="14865"/>
                  </a:cubicBezTo>
                  <a:cubicBezTo>
                    <a:pt x="16572" y="14751"/>
                    <a:pt x="16549" y="14660"/>
                    <a:pt x="16480" y="14592"/>
                  </a:cubicBezTo>
                  <a:cubicBezTo>
                    <a:pt x="16405" y="14516"/>
                    <a:pt x="16345" y="14472"/>
                    <a:pt x="16261" y="14472"/>
                  </a:cubicBezTo>
                  <a:cubicBezTo>
                    <a:pt x="16244" y="14472"/>
                    <a:pt x="16226" y="14474"/>
                    <a:pt x="16206" y="14477"/>
                  </a:cubicBezTo>
                  <a:cubicBezTo>
                    <a:pt x="16190" y="14473"/>
                    <a:pt x="16174" y="14472"/>
                    <a:pt x="16158" y="14472"/>
                  </a:cubicBezTo>
                  <a:close/>
                  <a:moveTo>
                    <a:pt x="2717" y="14706"/>
                  </a:moveTo>
                  <a:cubicBezTo>
                    <a:pt x="2648" y="14706"/>
                    <a:pt x="2557" y="14751"/>
                    <a:pt x="2511" y="14797"/>
                  </a:cubicBezTo>
                  <a:cubicBezTo>
                    <a:pt x="2465" y="14843"/>
                    <a:pt x="2420" y="14934"/>
                    <a:pt x="2420" y="15002"/>
                  </a:cubicBezTo>
                  <a:cubicBezTo>
                    <a:pt x="2420" y="15071"/>
                    <a:pt x="2443" y="15162"/>
                    <a:pt x="2511" y="15208"/>
                  </a:cubicBezTo>
                  <a:cubicBezTo>
                    <a:pt x="2557" y="15254"/>
                    <a:pt x="2625" y="15299"/>
                    <a:pt x="2694" y="15299"/>
                  </a:cubicBezTo>
                  <a:cubicBezTo>
                    <a:pt x="2785" y="15299"/>
                    <a:pt x="2854" y="15276"/>
                    <a:pt x="2922" y="15231"/>
                  </a:cubicBezTo>
                  <a:cubicBezTo>
                    <a:pt x="2968" y="15185"/>
                    <a:pt x="2990" y="15094"/>
                    <a:pt x="3013" y="15025"/>
                  </a:cubicBezTo>
                  <a:cubicBezTo>
                    <a:pt x="2990" y="14957"/>
                    <a:pt x="2968" y="14865"/>
                    <a:pt x="2922" y="14820"/>
                  </a:cubicBezTo>
                  <a:cubicBezTo>
                    <a:pt x="2876" y="14751"/>
                    <a:pt x="2785" y="14729"/>
                    <a:pt x="2717" y="14706"/>
                  </a:cubicBezTo>
                  <a:close/>
                  <a:moveTo>
                    <a:pt x="10158" y="14637"/>
                  </a:moveTo>
                  <a:cubicBezTo>
                    <a:pt x="9929" y="14637"/>
                    <a:pt x="9792" y="14751"/>
                    <a:pt x="9792" y="14980"/>
                  </a:cubicBezTo>
                  <a:cubicBezTo>
                    <a:pt x="9792" y="15071"/>
                    <a:pt x="9815" y="15162"/>
                    <a:pt x="9884" y="15231"/>
                  </a:cubicBezTo>
                  <a:cubicBezTo>
                    <a:pt x="9952" y="15276"/>
                    <a:pt x="10021" y="15322"/>
                    <a:pt x="10112" y="15322"/>
                  </a:cubicBezTo>
                  <a:cubicBezTo>
                    <a:pt x="10340" y="15322"/>
                    <a:pt x="10477" y="15185"/>
                    <a:pt x="10477" y="14980"/>
                  </a:cubicBezTo>
                  <a:cubicBezTo>
                    <a:pt x="10477" y="14774"/>
                    <a:pt x="10340" y="14637"/>
                    <a:pt x="10158" y="14637"/>
                  </a:cubicBezTo>
                  <a:close/>
                  <a:moveTo>
                    <a:pt x="17416" y="14569"/>
                  </a:moveTo>
                  <a:cubicBezTo>
                    <a:pt x="17370" y="14592"/>
                    <a:pt x="17325" y="14614"/>
                    <a:pt x="17279" y="14660"/>
                  </a:cubicBezTo>
                  <a:cubicBezTo>
                    <a:pt x="17233" y="14729"/>
                    <a:pt x="17165" y="14774"/>
                    <a:pt x="17188" y="14888"/>
                  </a:cubicBezTo>
                  <a:cubicBezTo>
                    <a:pt x="17188" y="14934"/>
                    <a:pt x="17188" y="15002"/>
                    <a:pt x="17188" y="15048"/>
                  </a:cubicBezTo>
                  <a:cubicBezTo>
                    <a:pt x="17188" y="15071"/>
                    <a:pt x="17188" y="15094"/>
                    <a:pt x="17188" y="15117"/>
                  </a:cubicBezTo>
                  <a:cubicBezTo>
                    <a:pt x="17270" y="15239"/>
                    <a:pt x="17370" y="15325"/>
                    <a:pt x="17505" y="15325"/>
                  </a:cubicBezTo>
                  <a:cubicBezTo>
                    <a:pt x="17521" y="15325"/>
                    <a:pt x="17537" y="15324"/>
                    <a:pt x="17553" y="15322"/>
                  </a:cubicBezTo>
                  <a:lnTo>
                    <a:pt x="17599" y="15322"/>
                  </a:lnTo>
                  <a:cubicBezTo>
                    <a:pt x="17611" y="15325"/>
                    <a:pt x="17623" y="15327"/>
                    <a:pt x="17635" y="15327"/>
                  </a:cubicBezTo>
                  <a:cubicBezTo>
                    <a:pt x="17709" y="15327"/>
                    <a:pt x="17768" y="15270"/>
                    <a:pt x="17827" y="15231"/>
                  </a:cubicBezTo>
                  <a:cubicBezTo>
                    <a:pt x="17873" y="15162"/>
                    <a:pt x="17941" y="15094"/>
                    <a:pt x="17918" y="14980"/>
                  </a:cubicBezTo>
                  <a:cubicBezTo>
                    <a:pt x="17918" y="14957"/>
                    <a:pt x="17918" y="14934"/>
                    <a:pt x="17918" y="14911"/>
                  </a:cubicBezTo>
                  <a:cubicBezTo>
                    <a:pt x="17941" y="14820"/>
                    <a:pt x="17895" y="14751"/>
                    <a:pt x="17850" y="14706"/>
                  </a:cubicBezTo>
                  <a:cubicBezTo>
                    <a:pt x="17827" y="14637"/>
                    <a:pt x="17758" y="14592"/>
                    <a:pt x="17690" y="14592"/>
                  </a:cubicBezTo>
                  <a:cubicBezTo>
                    <a:pt x="17621" y="14569"/>
                    <a:pt x="17507" y="14569"/>
                    <a:pt x="17416" y="14569"/>
                  </a:cubicBezTo>
                  <a:close/>
                  <a:moveTo>
                    <a:pt x="4040" y="14820"/>
                  </a:moveTo>
                  <a:cubicBezTo>
                    <a:pt x="3881" y="14820"/>
                    <a:pt x="3744" y="14957"/>
                    <a:pt x="3744" y="15117"/>
                  </a:cubicBezTo>
                  <a:cubicBezTo>
                    <a:pt x="3767" y="15276"/>
                    <a:pt x="3903" y="15413"/>
                    <a:pt x="4063" y="15413"/>
                  </a:cubicBezTo>
                  <a:cubicBezTo>
                    <a:pt x="4223" y="15413"/>
                    <a:pt x="4360" y="15276"/>
                    <a:pt x="4360" y="15117"/>
                  </a:cubicBezTo>
                  <a:cubicBezTo>
                    <a:pt x="4360" y="14957"/>
                    <a:pt x="4223" y="14820"/>
                    <a:pt x="4040" y="14820"/>
                  </a:cubicBezTo>
                  <a:close/>
                  <a:moveTo>
                    <a:pt x="11459" y="14774"/>
                  </a:moveTo>
                  <a:cubicBezTo>
                    <a:pt x="11276" y="14774"/>
                    <a:pt x="11139" y="14911"/>
                    <a:pt x="11139" y="15117"/>
                  </a:cubicBezTo>
                  <a:cubicBezTo>
                    <a:pt x="11139" y="15322"/>
                    <a:pt x="11253" y="15459"/>
                    <a:pt x="11481" y="15459"/>
                  </a:cubicBezTo>
                  <a:cubicBezTo>
                    <a:pt x="11687" y="15459"/>
                    <a:pt x="11801" y="15322"/>
                    <a:pt x="11801" y="15117"/>
                  </a:cubicBezTo>
                  <a:cubicBezTo>
                    <a:pt x="11801" y="14911"/>
                    <a:pt x="11687" y="14774"/>
                    <a:pt x="11459" y="14774"/>
                  </a:cubicBezTo>
                  <a:close/>
                  <a:moveTo>
                    <a:pt x="5410" y="14934"/>
                  </a:moveTo>
                  <a:cubicBezTo>
                    <a:pt x="5319" y="14934"/>
                    <a:pt x="5227" y="14957"/>
                    <a:pt x="5182" y="15025"/>
                  </a:cubicBezTo>
                  <a:cubicBezTo>
                    <a:pt x="5136" y="15071"/>
                    <a:pt x="5090" y="15139"/>
                    <a:pt x="5090" y="15231"/>
                  </a:cubicBezTo>
                  <a:cubicBezTo>
                    <a:pt x="5090" y="15322"/>
                    <a:pt x="5113" y="15413"/>
                    <a:pt x="5182" y="15459"/>
                  </a:cubicBezTo>
                  <a:cubicBezTo>
                    <a:pt x="5219" y="15496"/>
                    <a:pt x="5271" y="15563"/>
                    <a:pt x="5337" y="15563"/>
                  </a:cubicBezTo>
                  <a:cubicBezTo>
                    <a:pt x="5353" y="15563"/>
                    <a:pt x="5370" y="15559"/>
                    <a:pt x="5387" y="15550"/>
                  </a:cubicBezTo>
                  <a:cubicBezTo>
                    <a:pt x="5413" y="15561"/>
                    <a:pt x="5436" y="15565"/>
                    <a:pt x="5458" y="15565"/>
                  </a:cubicBezTo>
                  <a:cubicBezTo>
                    <a:pt x="5531" y="15565"/>
                    <a:pt x="5580" y="15512"/>
                    <a:pt x="5615" y="15459"/>
                  </a:cubicBezTo>
                  <a:cubicBezTo>
                    <a:pt x="5661" y="15413"/>
                    <a:pt x="5707" y="15345"/>
                    <a:pt x="5707" y="15254"/>
                  </a:cubicBezTo>
                  <a:cubicBezTo>
                    <a:pt x="5707" y="15162"/>
                    <a:pt x="5684" y="15094"/>
                    <a:pt x="5638" y="15025"/>
                  </a:cubicBezTo>
                  <a:cubicBezTo>
                    <a:pt x="5570" y="14980"/>
                    <a:pt x="5501" y="14934"/>
                    <a:pt x="5410" y="14934"/>
                  </a:cubicBezTo>
                  <a:close/>
                  <a:moveTo>
                    <a:pt x="12828" y="14843"/>
                  </a:moveTo>
                  <a:cubicBezTo>
                    <a:pt x="12714" y="14843"/>
                    <a:pt x="12623" y="14911"/>
                    <a:pt x="12554" y="14957"/>
                  </a:cubicBezTo>
                  <a:cubicBezTo>
                    <a:pt x="12509" y="15002"/>
                    <a:pt x="12440" y="15185"/>
                    <a:pt x="12440" y="15231"/>
                  </a:cubicBezTo>
                  <a:cubicBezTo>
                    <a:pt x="12463" y="15322"/>
                    <a:pt x="12509" y="15413"/>
                    <a:pt x="12577" y="15482"/>
                  </a:cubicBezTo>
                  <a:cubicBezTo>
                    <a:pt x="12623" y="15527"/>
                    <a:pt x="12714" y="15573"/>
                    <a:pt x="12805" y="15573"/>
                  </a:cubicBezTo>
                  <a:cubicBezTo>
                    <a:pt x="12874" y="15573"/>
                    <a:pt x="13056" y="15505"/>
                    <a:pt x="13079" y="15459"/>
                  </a:cubicBezTo>
                  <a:cubicBezTo>
                    <a:pt x="13125" y="15436"/>
                    <a:pt x="13193" y="15254"/>
                    <a:pt x="13193" y="15208"/>
                  </a:cubicBezTo>
                  <a:cubicBezTo>
                    <a:pt x="13193" y="15094"/>
                    <a:pt x="13125" y="15025"/>
                    <a:pt x="13079" y="14957"/>
                  </a:cubicBezTo>
                  <a:cubicBezTo>
                    <a:pt x="13011" y="14888"/>
                    <a:pt x="12919" y="14843"/>
                    <a:pt x="12828" y="14843"/>
                  </a:cubicBezTo>
                  <a:close/>
                  <a:moveTo>
                    <a:pt x="6734" y="15048"/>
                  </a:moveTo>
                  <a:cubicBezTo>
                    <a:pt x="6506" y="15048"/>
                    <a:pt x="6414" y="15139"/>
                    <a:pt x="6414" y="15345"/>
                  </a:cubicBezTo>
                  <a:cubicBezTo>
                    <a:pt x="6414" y="15550"/>
                    <a:pt x="6506" y="15642"/>
                    <a:pt x="6711" y="15642"/>
                  </a:cubicBezTo>
                  <a:cubicBezTo>
                    <a:pt x="6916" y="15642"/>
                    <a:pt x="7008" y="15550"/>
                    <a:pt x="7008" y="15368"/>
                  </a:cubicBezTo>
                  <a:cubicBezTo>
                    <a:pt x="7008" y="15139"/>
                    <a:pt x="6916" y="15048"/>
                    <a:pt x="6734" y="15048"/>
                  </a:cubicBezTo>
                  <a:close/>
                  <a:moveTo>
                    <a:pt x="14129" y="14980"/>
                  </a:moveTo>
                  <a:cubicBezTo>
                    <a:pt x="13924" y="14980"/>
                    <a:pt x="13764" y="15139"/>
                    <a:pt x="13764" y="15345"/>
                  </a:cubicBezTo>
                  <a:cubicBezTo>
                    <a:pt x="13741" y="15550"/>
                    <a:pt x="13924" y="15710"/>
                    <a:pt x="14129" y="15710"/>
                  </a:cubicBezTo>
                  <a:cubicBezTo>
                    <a:pt x="14312" y="15710"/>
                    <a:pt x="14494" y="15573"/>
                    <a:pt x="14494" y="15368"/>
                  </a:cubicBezTo>
                  <a:cubicBezTo>
                    <a:pt x="14494" y="15162"/>
                    <a:pt x="14312" y="14980"/>
                    <a:pt x="14129" y="14980"/>
                  </a:cubicBezTo>
                  <a:close/>
                  <a:moveTo>
                    <a:pt x="8058" y="15139"/>
                  </a:moveTo>
                  <a:cubicBezTo>
                    <a:pt x="7898" y="15139"/>
                    <a:pt x="7715" y="15322"/>
                    <a:pt x="7715" y="15482"/>
                  </a:cubicBezTo>
                  <a:cubicBezTo>
                    <a:pt x="7715" y="15619"/>
                    <a:pt x="7875" y="15801"/>
                    <a:pt x="8035" y="15824"/>
                  </a:cubicBezTo>
                  <a:cubicBezTo>
                    <a:pt x="8195" y="15824"/>
                    <a:pt x="8377" y="15664"/>
                    <a:pt x="8377" y="15482"/>
                  </a:cubicBezTo>
                  <a:cubicBezTo>
                    <a:pt x="8400" y="15345"/>
                    <a:pt x="8217" y="15162"/>
                    <a:pt x="8058" y="15139"/>
                  </a:cubicBezTo>
                  <a:close/>
                  <a:moveTo>
                    <a:pt x="15453" y="15071"/>
                  </a:moveTo>
                  <a:cubicBezTo>
                    <a:pt x="15362" y="15071"/>
                    <a:pt x="15270" y="15117"/>
                    <a:pt x="15202" y="15185"/>
                  </a:cubicBezTo>
                  <a:cubicBezTo>
                    <a:pt x="15134" y="15276"/>
                    <a:pt x="15088" y="15345"/>
                    <a:pt x="15111" y="15459"/>
                  </a:cubicBezTo>
                  <a:cubicBezTo>
                    <a:pt x="15111" y="15664"/>
                    <a:pt x="15270" y="15824"/>
                    <a:pt x="15499" y="15824"/>
                  </a:cubicBezTo>
                  <a:cubicBezTo>
                    <a:pt x="15590" y="15824"/>
                    <a:pt x="15659" y="15778"/>
                    <a:pt x="15727" y="15710"/>
                  </a:cubicBezTo>
                  <a:cubicBezTo>
                    <a:pt x="15818" y="15642"/>
                    <a:pt x="15841" y="15550"/>
                    <a:pt x="15841" y="15459"/>
                  </a:cubicBezTo>
                  <a:cubicBezTo>
                    <a:pt x="15841" y="15345"/>
                    <a:pt x="15818" y="15254"/>
                    <a:pt x="15727" y="15185"/>
                  </a:cubicBezTo>
                  <a:cubicBezTo>
                    <a:pt x="15659" y="15117"/>
                    <a:pt x="15567" y="15071"/>
                    <a:pt x="15453" y="15071"/>
                  </a:cubicBezTo>
                  <a:close/>
                  <a:moveTo>
                    <a:pt x="18162" y="15283"/>
                  </a:moveTo>
                  <a:cubicBezTo>
                    <a:pt x="18135" y="15283"/>
                    <a:pt x="18118" y="15322"/>
                    <a:pt x="18101" y="15322"/>
                  </a:cubicBezTo>
                  <a:cubicBezTo>
                    <a:pt x="18082" y="15316"/>
                    <a:pt x="18064" y="15313"/>
                    <a:pt x="18046" y="15313"/>
                  </a:cubicBezTo>
                  <a:cubicBezTo>
                    <a:pt x="17997" y="15313"/>
                    <a:pt x="17952" y="15334"/>
                    <a:pt x="17918" y="15368"/>
                  </a:cubicBezTo>
                  <a:cubicBezTo>
                    <a:pt x="17781" y="15482"/>
                    <a:pt x="17736" y="15664"/>
                    <a:pt x="17781" y="15824"/>
                  </a:cubicBezTo>
                  <a:cubicBezTo>
                    <a:pt x="17781" y="15847"/>
                    <a:pt x="17804" y="15847"/>
                    <a:pt x="17827" y="15870"/>
                  </a:cubicBezTo>
                  <a:cubicBezTo>
                    <a:pt x="17827" y="15847"/>
                    <a:pt x="17873" y="15824"/>
                    <a:pt x="17873" y="15801"/>
                  </a:cubicBezTo>
                  <a:cubicBezTo>
                    <a:pt x="17964" y="15664"/>
                    <a:pt x="18055" y="15527"/>
                    <a:pt x="18169" y="15390"/>
                  </a:cubicBezTo>
                  <a:cubicBezTo>
                    <a:pt x="18192" y="15368"/>
                    <a:pt x="18192" y="15322"/>
                    <a:pt x="18192" y="15299"/>
                  </a:cubicBezTo>
                  <a:cubicBezTo>
                    <a:pt x="18181" y="15288"/>
                    <a:pt x="18171" y="15283"/>
                    <a:pt x="18162" y="15283"/>
                  </a:cubicBezTo>
                  <a:close/>
                  <a:moveTo>
                    <a:pt x="1951" y="15333"/>
                  </a:moveTo>
                  <a:cubicBezTo>
                    <a:pt x="1910" y="15333"/>
                    <a:pt x="1868" y="15342"/>
                    <a:pt x="1826" y="15368"/>
                  </a:cubicBezTo>
                  <a:cubicBezTo>
                    <a:pt x="1781" y="15413"/>
                    <a:pt x="1758" y="15436"/>
                    <a:pt x="1735" y="15482"/>
                  </a:cubicBezTo>
                  <a:cubicBezTo>
                    <a:pt x="1712" y="15505"/>
                    <a:pt x="1712" y="15505"/>
                    <a:pt x="1735" y="15527"/>
                  </a:cubicBezTo>
                  <a:cubicBezTo>
                    <a:pt x="1804" y="15619"/>
                    <a:pt x="1872" y="15733"/>
                    <a:pt x="1941" y="15824"/>
                  </a:cubicBezTo>
                  <a:cubicBezTo>
                    <a:pt x="1970" y="15868"/>
                    <a:pt x="1999" y="15894"/>
                    <a:pt x="2035" y="15894"/>
                  </a:cubicBezTo>
                  <a:cubicBezTo>
                    <a:pt x="2055" y="15894"/>
                    <a:pt x="2076" y="15886"/>
                    <a:pt x="2100" y="15870"/>
                  </a:cubicBezTo>
                  <a:cubicBezTo>
                    <a:pt x="2146" y="15870"/>
                    <a:pt x="2192" y="15824"/>
                    <a:pt x="2214" y="15801"/>
                  </a:cubicBezTo>
                  <a:cubicBezTo>
                    <a:pt x="2237" y="15733"/>
                    <a:pt x="2260" y="15664"/>
                    <a:pt x="2283" y="15619"/>
                  </a:cubicBezTo>
                  <a:cubicBezTo>
                    <a:pt x="2260" y="15550"/>
                    <a:pt x="2237" y="15482"/>
                    <a:pt x="2192" y="15436"/>
                  </a:cubicBezTo>
                  <a:cubicBezTo>
                    <a:pt x="2192" y="15413"/>
                    <a:pt x="2169" y="15390"/>
                    <a:pt x="2146" y="15390"/>
                  </a:cubicBezTo>
                  <a:cubicBezTo>
                    <a:pt x="2088" y="15362"/>
                    <a:pt x="2021" y="15333"/>
                    <a:pt x="1951" y="15333"/>
                  </a:cubicBezTo>
                  <a:close/>
                  <a:moveTo>
                    <a:pt x="9382" y="15254"/>
                  </a:moveTo>
                  <a:cubicBezTo>
                    <a:pt x="9199" y="15254"/>
                    <a:pt x="9039" y="15413"/>
                    <a:pt x="9062" y="15596"/>
                  </a:cubicBezTo>
                  <a:cubicBezTo>
                    <a:pt x="9062" y="15801"/>
                    <a:pt x="9222" y="15915"/>
                    <a:pt x="9404" y="15915"/>
                  </a:cubicBezTo>
                  <a:cubicBezTo>
                    <a:pt x="9587" y="15915"/>
                    <a:pt x="9724" y="15756"/>
                    <a:pt x="9724" y="15573"/>
                  </a:cubicBezTo>
                  <a:cubicBezTo>
                    <a:pt x="9724" y="15390"/>
                    <a:pt x="9587" y="15254"/>
                    <a:pt x="9382" y="15254"/>
                  </a:cubicBezTo>
                  <a:close/>
                  <a:moveTo>
                    <a:pt x="16879" y="15202"/>
                  </a:moveTo>
                  <a:cubicBezTo>
                    <a:pt x="16861" y="15202"/>
                    <a:pt x="16842" y="15204"/>
                    <a:pt x="16823" y="15208"/>
                  </a:cubicBezTo>
                  <a:lnTo>
                    <a:pt x="16777" y="15208"/>
                  </a:lnTo>
                  <a:cubicBezTo>
                    <a:pt x="16761" y="15205"/>
                    <a:pt x="16747" y="15203"/>
                    <a:pt x="16733" y="15203"/>
                  </a:cubicBezTo>
                  <a:cubicBezTo>
                    <a:pt x="16645" y="15203"/>
                    <a:pt x="16588" y="15260"/>
                    <a:pt x="16549" y="15299"/>
                  </a:cubicBezTo>
                  <a:cubicBezTo>
                    <a:pt x="16503" y="15345"/>
                    <a:pt x="16457" y="15390"/>
                    <a:pt x="16457" y="15436"/>
                  </a:cubicBezTo>
                  <a:cubicBezTo>
                    <a:pt x="16435" y="15573"/>
                    <a:pt x="16412" y="15733"/>
                    <a:pt x="16526" y="15847"/>
                  </a:cubicBezTo>
                  <a:cubicBezTo>
                    <a:pt x="16594" y="15893"/>
                    <a:pt x="16640" y="15961"/>
                    <a:pt x="16754" y="15961"/>
                  </a:cubicBezTo>
                  <a:cubicBezTo>
                    <a:pt x="16769" y="15953"/>
                    <a:pt x="16787" y="15951"/>
                    <a:pt x="16806" y="15951"/>
                  </a:cubicBezTo>
                  <a:cubicBezTo>
                    <a:pt x="16843" y="15951"/>
                    <a:pt x="16883" y="15961"/>
                    <a:pt x="16914" y="15961"/>
                  </a:cubicBezTo>
                  <a:cubicBezTo>
                    <a:pt x="16937" y="15961"/>
                    <a:pt x="16960" y="15938"/>
                    <a:pt x="16982" y="15938"/>
                  </a:cubicBezTo>
                  <a:cubicBezTo>
                    <a:pt x="17119" y="15847"/>
                    <a:pt x="17211" y="15733"/>
                    <a:pt x="17188" y="15596"/>
                  </a:cubicBezTo>
                  <a:cubicBezTo>
                    <a:pt x="17188" y="15573"/>
                    <a:pt x="17188" y="15573"/>
                    <a:pt x="17188" y="15550"/>
                  </a:cubicBezTo>
                  <a:cubicBezTo>
                    <a:pt x="17211" y="15459"/>
                    <a:pt x="17142" y="15368"/>
                    <a:pt x="17097" y="15322"/>
                  </a:cubicBezTo>
                  <a:cubicBezTo>
                    <a:pt x="17040" y="15246"/>
                    <a:pt x="16967" y="15202"/>
                    <a:pt x="16879" y="15202"/>
                  </a:cubicBezTo>
                  <a:close/>
                  <a:moveTo>
                    <a:pt x="3310" y="15459"/>
                  </a:moveTo>
                  <a:cubicBezTo>
                    <a:pt x="3150" y="15459"/>
                    <a:pt x="3013" y="15596"/>
                    <a:pt x="3013" y="15733"/>
                  </a:cubicBezTo>
                  <a:cubicBezTo>
                    <a:pt x="3013" y="15915"/>
                    <a:pt x="3150" y="16052"/>
                    <a:pt x="3310" y="16052"/>
                  </a:cubicBezTo>
                  <a:cubicBezTo>
                    <a:pt x="3470" y="16052"/>
                    <a:pt x="3630" y="15915"/>
                    <a:pt x="3630" y="15756"/>
                  </a:cubicBezTo>
                  <a:cubicBezTo>
                    <a:pt x="3630" y="15596"/>
                    <a:pt x="3470" y="15459"/>
                    <a:pt x="3310" y="15459"/>
                  </a:cubicBezTo>
                  <a:close/>
                  <a:moveTo>
                    <a:pt x="10728" y="15390"/>
                  </a:moveTo>
                  <a:cubicBezTo>
                    <a:pt x="10523" y="15390"/>
                    <a:pt x="10409" y="15505"/>
                    <a:pt x="10409" y="15710"/>
                  </a:cubicBezTo>
                  <a:cubicBezTo>
                    <a:pt x="10409" y="15938"/>
                    <a:pt x="10523" y="16052"/>
                    <a:pt x="10751" y="16052"/>
                  </a:cubicBezTo>
                  <a:cubicBezTo>
                    <a:pt x="10957" y="16052"/>
                    <a:pt x="11071" y="15915"/>
                    <a:pt x="11071" y="15710"/>
                  </a:cubicBezTo>
                  <a:cubicBezTo>
                    <a:pt x="11071" y="15505"/>
                    <a:pt x="10934" y="15390"/>
                    <a:pt x="10728" y="15390"/>
                  </a:cubicBezTo>
                  <a:close/>
                  <a:moveTo>
                    <a:pt x="4680" y="15550"/>
                  </a:moveTo>
                  <a:cubicBezTo>
                    <a:pt x="4588" y="15550"/>
                    <a:pt x="4497" y="15573"/>
                    <a:pt x="4451" y="15619"/>
                  </a:cubicBezTo>
                  <a:cubicBezTo>
                    <a:pt x="4406" y="15687"/>
                    <a:pt x="4314" y="15756"/>
                    <a:pt x="4360" y="15847"/>
                  </a:cubicBezTo>
                  <a:cubicBezTo>
                    <a:pt x="4314" y="15938"/>
                    <a:pt x="4383" y="16030"/>
                    <a:pt x="4451" y="16075"/>
                  </a:cubicBezTo>
                  <a:cubicBezTo>
                    <a:pt x="4497" y="16121"/>
                    <a:pt x="4565" y="16167"/>
                    <a:pt x="4657" y="16167"/>
                  </a:cubicBezTo>
                  <a:cubicBezTo>
                    <a:pt x="4748" y="16167"/>
                    <a:pt x="4816" y="16121"/>
                    <a:pt x="4885" y="16075"/>
                  </a:cubicBezTo>
                  <a:cubicBezTo>
                    <a:pt x="4931" y="16030"/>
                    <a:pt x="4976" y="15961"/>
                    <a:pt x="4976" y="15870"/>
                  </a:cubicBezTo>
                  <a:cubicBezTo>
                    <a:pt x="4976" y="15778"/>
                    <a:pt x="4931" y="15687"/>
                    <a:pt x="4885" y="15642"/>
                  </a:cubicBezTo>
                  <a:cubicBezTo>
                    <a:pt x="4839" y="15596"/>
                    <a:pt x="4771" y="15550"/>
                    <a:pt x="4680" y="15550"/>
                  </a:cubicBezTo>
                  <a:close/>
                  <a:moveTo>
                    <a:pt x="12069" y="15457"/>
                  </a:moveTo>
                  <a:cubicBezTo>
                    <a:pt x="11895" y="15457"/>
                    <a:pt x="11710" y="15651"/>
                    <a:pt x="11710" y="15824"/>
                  </a:cubicBezTo>
                  <a:cubicBezTo>
                    <a:pt x="11710" y="15915"/>
                    <a:pt x="11755" y="16007"/>
                    <a:pt x="11824" y="16075"/>
                  </a:cubicBezTo>
                  <a:cubicBezTo>
                    <a:pt x="11870" y="16144"/>
                    <a:pt x="11961" y="16189"/>
                    <a:pt x="12075" y="16189"/>
                  </a:cubicBezTo>
                  <a:cubicBezTo>
                    <a:pt x="12235" y="16189"/>
                    <a:pt x="12440" y="16007"/>
                    <a:pt x="12440" y="15801"/>
                  </a:cubicBezTo>
                  <a:cubicBezTo>
                    <a:pt x="12440" y="15733"/>
                    <a:pt x="12395" y="15642"/>
                    <a:pt x="12349" y="15573"/>
                  </a:cubicBezTo>
                  <a:cubicBezTo>
                    <a:pt x="12280" y="15505"/>
                    <a:pt x="12189" y="15459"/>
                    <a:pt x="12098" y="15459"/>
                  </a:cubicBezTo>
                  <a:cubicBezTo>
                    <a:pt x="12088" y="15458"/>
                    <a:pt x="12079" y="15457"/>
                    <a:pt x="12069" y="15457"/>
                  </a:cubicBezTo>
                  <a:close/>
                  <a:moveTo>
                    <a:pt x="6026" y="15687"/>
                  </a:moveTo>
                  <a:cubicBezTo>
                    <a:pt x="5798" y="15687"/>
                    <a:pt x="5707" y="15778"/>
                    <a:pt x="5707" y="15984"/>
                  </a:cubicBezTo>
                  <a:cubicBezTo>
                    <a:pt x="5707" y="16189"/>
                    <a:pt x="5798" y="16281"/>
                    <a:pt x="5981" y="16281"/>
                  </a:cubicBezTo>
                  <a:cubicBezTo>
                    <a:pt x="6209" y="16281"/>
                    <a:pt x="6300" y="16189"/>
                    <a:pt x="6300" y="16007"/>
                  </a:cubicBezTo>
                  <a:cubicBezTo>
                    <a:pt x="6300" y="15778"/>
                    <a:pt x="6209" y="15687"/>
                    <a:pt x="6026" y="15687"/>
                  </a:cubicBezTo>
                  <a:close/>
                  <a:moveTo>
                    <a:pt x="13438" y="15594"/>
                  </a:moveTo>
                  <a:cubicBezTo>
                    <a:pt x="13425" y="15594"/>
                    <a:pt x="13412" y="15594"/>
                    <a:pt x="13399" y="15596"/>
                  </a:cubicBezTo>
                  <a:cubicBezTo>
                    <a:pt x="13216" y="15596"/>
                    <a:pt x="13056" y="15733"/>
                    <a:pt x="13056" y="15961"/>
                  </a:cubicBezTo>
                  <a:cubicBezTo>
                    <a:pt x="13056" y="16167"/>
                    <a:pt x="13239" y="16326"/>
                    <a:pt x="13444" y="16326"/>
                  </a:cubicBezTo>
                  <a:cubicBezTo>
                    <a:pt x="13627" y="16303"/>
                    <a:pt x="13787" y="16167"/>
                    <a:pt x="13787" y="15938"/>
                  </a:cubicBezTo>
                  <a:cubicBezTo>
                    <a:pt x="13787" y="15746"/>
                    <a:pt x="13627" y="15594"/>
                    <a:pt x="13438" y="15594"/>
                  </a:cubicBezTo>
                  <a:close/>
                  <a:moveTo>
                    <a:pt x="7350" y="15756"/>
                  </a:moveTo>
                  <a:cubicBezTo>
                    <a:pt x="7190" y="15756"/>
                    <a:pt x="7031" y="15915"/>
                    <a:pt x="7008" y="16075"/>
                  </a:cubicBezTo>
                  <a:cubicBezTo>
                    <a:pt x="7008" y="16235"/>
                    <a:pt x="7168" y="16418"/>
                    <a:pt x="7350" y="16418"/>
                  </a:cubicBezTo>
                  <a:cubicBezTo>
                    <a:pt x="7487" y="16418"/>
                    <a:pt x="7670" y="16258"/>
                    <a:pt x="7692" y="16098"/>
                  </a:cubicBezTo>
                  <a:cubicBezTo>
                    <a:pt x="7692" y="15938"/>
                    <a:pt x="7510" y="15756"/>
                    <a:pt x="7350" y="15756"/>
                  </a:cubicBezTo>
                  <a:close/>
                  <a:moveTo>
                    <a:pt x="14827" y="15683"/>
                  </a:moveTo>
                  <a:cubicBezTo>
                    <a:pt x="14815" y="15683"/>
                    <a:pt x="14803" y="15684"/>
                    <a:pt x="14791" y="15687"/>
                  </a:cubicBezTo>
                  <a:cubicBezTo>
                    <a:pt x="14563" y="15687"/>
                    <a:pt x="14403" y="15824"/>
                    <a:pt x="14403" y="16030"/>
                  </a:cubicBezTo>
                  <a:cubicBezTo>
                    <a:pt x="14380" y="16144"/>
                    <a:pt x="14426" y="16235"/>
                    <a:pt x="14494" y="16303"/>
                  </a:cubicBezTo>
                  <a:cubicBezTo>
                    <a:pt x="14586" y="16372"/>
                    <a:pt x="14654" y="16418"/>
                    <a:pt x="14768" y="16418"/>
                  </a:cubicBezTo>
                  <a:cubicBezTo>
                    <a:pt x="14974" y="16418"/>
                    <a:pt x="15134" y="16281"/>
                    <a:pt x="15134" y="16075"/>
                  </a:cubicBezTo>
                  <a:cubicBezTo>
                    <a:pt x="15134" y="15961"/>
                    <a:pt x="15111" y="15870"/>
                    <a:pt x="15019" y="15801"/>
                  </a:cubicBezTo>
                  <a:cubicBezTo>
                    <a:pt x="14960" y="15742"/>
                    <a:pt x="14901" y="15683"/>
                    <a:pt x="14827" y="15683"/>
                  </a:cubicBezTo>
                  <a:close/>
                  <a:moveTo>
                    <a:pt x="8635" y="15890"/>
                  </a:moveTo>
                  <a:cubicBezTo>
                    <a:pt x="8451" y="15890"/>
                    <a:pt x="8332" y="16041"/>
                    <a:pt x="8332" y="16212"/>
                  </a:cubicBezTo>
                  <a:cubicBezTo>
                    <a:pt x="8309" y="16418"/>
                    <a:pt x="8469" y="16555"/>
                    <a:pt x="8651" y="16555"/>
                  </a:cubicBezTo>
                  <a:cubicBezTo>
                    <a:pt x="8834" y="16555"/>
                    <a:pt x="8994" y="16418"/>
                    <a:pt x="8994" y="16212"/>
                  </a:cubicBezTo>
                  <a:cubicBezTo>
                    <a:pt x="8994" y="16030"/>
                    <a:pt x="8857" y="15893"/>
                    <a:pt x="8674" y="15893"/>
                  </a:cubicBezTo>
                  <a:cubicBezTo>
                    <a:pt x="8661" y="15891"/>
                    <a:pt x="8648" y="15890"/>
                    <a:pt x="8635" y="15890"/>
                  </a:cubicBezTo>
                  <a:close/>
                  <a:moveTo>
                    <a:pt x="16089" y="15807"/>
                  </a:moveTo>
                  <a:cubicBezTo>
                    <a:pt x="16041" y="15807"/>
                    <a:pt x="15989" y="15813"/>
                    <a:pt x="15932" y="15824"/>
                  </a:cubicBezTo>
                  <a:cubicBezTo>
                    <a:pt x="15887" y="15824"/>
                    <a:pt x="15841" y="15870"/>
                    <a:pt x="15818" y="15893"/>
                  </a:cubicBezTo>
                  <a:cubicBezTo>
                    <a:pt x="15750" y="15961"/>
                    <a:pt x="15681" y="16030"/>
                    <a:pt x="15704" y="16121"/>
                  </a:cubicBezTo>
                  <a:cubicBezTo>
                    <a:pt x="15704" y="16189"/>
                    <a:pt x="15704" y="16235"/>
                    <a:pt x="15704" y="16281"/>
                  </a:cubicBezTo>
                  <a:cubicBezTo>
                    <a:pt x="15704" y="16303"/>
                    <a:pt x="15704" y="16326"/>
                    <a:pt x="15727" y="16349"/>
                  </a:cubicBezTo>
                  <a:cubicBezTo>
                    <a:pt x="15809" y="16472"/>
                    <a:pt x="15891" y="16558"/>
                    <a:pt x="16022" y="16558"/>
                  </a:cubicBezTo>
                  <a:cubicBezTo>
                    <a:pt x="16037" y="16558"/>
                    <a:pt x="16053" y="16557"/>
                    <a:pt x="16069" y="16555"/>
                  </a:cubicBezTo>
                  <a:lnTo>
                    <a:pt x="16115" y="16555"/>
                  </a:lnTo>
                  <a:cubicBezTo>
                    <a:pt x="16128" y="16558"/>
                    <a:pt x="16140" y="16559"/>
                    <a:pt x="16151" y="16559"/>
                  </a:cubicBezTo>
                  <a:cubicBezTo>
                    <a:pt x="16225" y="16559"/>
                    <a:pt x="16284" y="16503"/>
                    <a:pt x="16343" y="16463"/>
                  </a:cubicBezTo>
                  <a:cubicBezTo>
                    <a:pt x="16412" y="16418"/>
                    <a:pt x="16480" y="16326"/>
                    <a:pt x="16435" y="16235"/>
                  </a:cubicBezTo>
                  <a:cubicBezTo>
                    <a:pt x="16435" y="16189"/>
                    <a:pt x="16435" y="16167"/>
                    <a:pt x="16435" y="16144"/>
                  </a:cubicBezTo>
                  <a:cubicBezTo>
                    <a:pt x="16480" y="16052"/>
                    <a:pt x="16412" y="16007"/>
                    <a:pt x="16366" y="15938"/>
                  </a:cubicBezTo>
                  <a:cubicBezTo>
                    <a:pt x="16343" y="15893"/>
                    <a:pt x="16275" y="15824"/>
                    <a:pt x="16229" y="15824"/>
                  </a:cubicBezTo>
                  <a:cubicBezTo>
                    <a:pt x="16184" y="15813"/>
                    <a:pt x="16138" y="15807"/>
                    <a:pt x="16089" y="15807"/>
                  </a:cubicBezTo>
                  <a:close/>
                  <a:moveTo>
                    <a:pt x="17422" y="15897"/>
                  </a:moveTo>
                  <a:cubicBezTo>
                    <a:pt x="17363" y="15897"/>
                    <a:pt x="17300" y="15910"/>
                    <a:pt x="17233" y="15938"/>
                  </a:cubicBezTo>
                  <a:cubicBezTo>
                    <a:pt x="17188" y="15961"/>
                    <a:pt x="17119" y="16007"/>
                    <a:pt x="17097" y="16052"/>
                  </a:cubicBezTo>
                  <a:cubicBezTo>
                    <a:pt x="17051" y="16121"/>
                    <a:pt x="17051" y="16212"/>
                    <a:pt x="17005" y="16281"/>
                  </a:cubicBezTo>
                  <a:cubicBezTo>
                    <a:pt x="17074" y="16326"/>
                    <a:pt x="17028" y="16418"/>
                    <a:pt x="17074" y="16463"/>
                  </a:cubicBezTo>
                  <a:cubicBezTo>
                    <a:pt x="17097" y="16532"/>
                    <a:pt x="17142" y="16555"/>
                    <a:pt x="17188" y="16600"/>
                  </a:cubicBezTo>
                  <a:cubicBezTo>
                    <a:pt x="17188" y="16623"/>
                    <a:pt x="17188" y="16623"/>
                    <a:pt x="17188" y="16623"/>
                  </a:cubicBezTo>
                  <a:cubicBezTo>
                    <a:pt x="17211" y="16623"/>
                    <a:pt x="17233" y="16600"/>
                    <a:pt x="17233" y="16600"/>
                  </a:cubicBezTo>
                  <a:cubicBezTo>
                    <a:pt x="17279" y="16532"/>
                    <a:pt x="17348" y="16463"/>
                    <a:pt x="17393" y="16395"/>
                  </a:cubicBezTo>
                  <a:cubicBezTo>
                    <a:pt x="17485" y="16303"/>
                    <a:pt x="17553" y="16212"/>
                    <a:pt x="17644" y="16121"/>
                  </a:cubicBezTo>
                  <a:cubicBezTo>
                    <a:pt x="17644" y="16098"/>
                    <a:pt x="17644" y="16075"/>
                    <a:pt x="17667" y="16052"/>
                  </a:cubicBezTo>
                  <a:cubicBezTo>
                    <a:pt x="17713" y="16007"/>
                    <a:pt x="17690" y="15984"/>
                    <a:pt x="17644" y="15961"/>
                  </a:cubicBezTo>
                  <a:cubicBezTo>
                    <a:pt x="17578" y="15921"/>
                    <a:pt x="17504" y="15897"/>
                    <a:pt x="17422" y="15897"/>
                  </a:cubicBezTo>
                  <a:close/>
                  <a:moveTo>
                    <a:pt x="2580" y="16052"/>
                  </a:moveTo>
                  <a:cubicBezTo>
                    <a:pt x="2488" y="16052"/>
                    <a:pt x="2420" y="16098"/>
                    <a:pt x="2351" y="16167"/>
                  </a:cubicBezTo>
                  <a:cubicBezTo>
                    <a:pt x="2306" y="16212"/>
                    <a:pt x="2306" y="16281"/>
                    <a:pt x="2351" y="16349"/>
                  </a:cubicBezTo>
                  <a:cubicBezTo>
                    <a:pt x="2420" y="16418"/>
                    <a:pt x="2511" y="16486"/>
                    <a:pt x="2580" y="16600"/>
                  </a:cubicBezTo>
                  <a:cubicBezTo>
                    <a:pt x="2605" y="16638"/>
                    <a:pt x="2630" y="16655"/>
                    <a:pt x="2659" y="16655"/>
                  </a:cubicBezTo>
                  <a:cubicBezTo>
                    <a:pt x="2682" y="16655"/>
                    <a:pt x="2709" y="16644"/>
                    <a:pt x="2739" y="16623"/>
                  </a:cubicBezTo>
                  <a:cubicBezTo>
                    <a:pt x="2762" y="16600"/>
                    <a:pt x="2785" y="16577"/>
                    <a:pt x="2808" y="16555"/>
                  </a:cubicBezTo>
                  <a:cubicBezTo>
                    <a:pt x="2876" y="16463"/>
                    <a:pt x="2899" y="16372"/>
                    <a:pt x="2854" y="16258"/>
                  </a:cubicBezTo>
                  <a:cubicBezTo>
                    <a:pt x="2808" y="16144"/>
                    <a:pt x="2717" y="16052"/>
                    <a:pt x="2580" y="16052"/>
                  </a:cubicBezTo>
                  <a:close/>
                  <a:moveTo>
                    <a:pt x="9998" y="15984"/>
                  </a:moveTo>
                  <a:cubicBezTo>
                    <a:pt x="9884" y="15984"/>
                    <a:pt x="9815" y="16007"/>
                    <a:pt x="9747" y="16075"/>
                  </a:cubicBezTo>
                  <a:cubicBezTo>
                    <a:pt x="9678" y="16144"/>
                    <a:pt x="9655" y="16212"/>
                    <a:pt x="9655" y="16326"/>
                  </a:cubicBezTo>
                  <a:cubicBezTo>
                    <a:pt x="9655" y="16532"/>
                    <a:pt x="9792" y="16669"/>
                    <a:pt x="9998" y="16669"/>
                  </a:cubicBezTo>
                  <a:cubicBezTo>
                    <a:pt x="10203" y="16646"/>
                    <a:pt x="10340" y="16532"/>
                    <a:pt x="10340" y="16303"/>
                  </a:cubicBezTo>
                  <a:cubicBezTo>
                    <a:pt x="10340" y="16098"/>
                    <a:pt x="10203" y="15984"/>
                    <a:pt x="9998" y="15984"/>
                  </a:cubicBezTo>
                  <a:close/>
                  <a:moveTo>
                    <a:pt x="3926" y="16144"/>
                  </a:moveTo>
                  <a:cubicBezTo>
                    <a:pt x="3767" y="16144"/>
                    <a:pt x="3630" y="16303"/>
                    <a:pt x="3630" y="16440"/>
                  </a:cubicBezTo>
                  <a:cubicBezTo>
                    <a:pt x="3607" y="16623"/>
                    <a:pt x="3744" y="16760"/>
                    <a:pt x="3926" y="16760"/>
                  </a:cubicBezTo>
                  <a:cubicBezTo>
                    <a:pt x="4086" y="16760"/>
                    <a:pt x="4223" y="16623"/>
                    <a:pt x="4223" y="16463"/>
                  </a:cubicBezTo>
                  <a:cubicBezTo>
                    <a:pt x="4223" y="16303"/>
                    <a:pt x="4086" y="16144"/>
                    <a:pt x="3926" y="16144"/>
                  </a:cubicBezTo>
                  <a:close/>
                  <a:moveTo>
                    <a:pt x="11307" y="16094"/>
                  </a:moveTo>
                  <a:cubicBezTo>
                    <a:pt x="11229" y="16094"/>
                    <a:pt x="11153" y="16150"/>
                    <a:pt x="11093" y="16189"/>
                  </a:cubicBezTo>
                  <a:cubicBezTo>
                    <a:pt x="11025" y="16258"/>
                    <a:pt x="10979" y="16349"/>
                    <a:pt x="10979" y="16440"/>
                  </a:cubicBezTo>
                  <a:cubicBezTo>
                    <a:pt x="10979" y="16486"/>
                    <a:pt x="11025" y="16669"/>
                    <a:pt x="11071" y="16714"/>
                  </a:cubicBezTo>
                  <a:cubicBezTo>
                    <a:pt x="11162" y="16760"/>
                    <a:pt x="11230" y="16806"/>
                    <a:pt x="11345" y="16828"/>
                  </a:cubicBezTo>
                  <a:cubicBezTo>
                    <a:pt x="11436" y="16828"/>
                    <a:pt x="11527" y="16783"/>
                    <a:pt x="11596" y="16714"/>
                  </a:cubicBezTo>
                  <a:cubicBezTo>
                    <a:pt x="11664" y="16646"/>
                    <a:pt x="11710" y="16555"/>
                    <a:pt x="11710" y="16463"/>
                  </a:cubicBezTo>
                  <a:cubicBezTo>
                    <a:pt x="11710" y="16418"/>
                    <a:pt x="11641" y="16235"/>
                    <a:pt x="11618" y="16212"/>
                  </a:cubicBezTo>
                  <a:cubicBezTo>
                    <a:pt x="11527" y="16144"/>
                    <a:pt x="11436" y="16098"/>
                    <a:pt x="11345" y="16098"/>
                  </a:cubicBezTo>
                  <a:cubicBezTo>
                    <a:pt x="11332" y="16095"/>
                    <a:pt x="11320" y="16094"/>
                    <a:pt x="11307" y="16094"/>
                  </a:cubicBezTo>
                  <a:close/>
                  <a:moveTo>
                    <a:pt x="5250" y="16281"/>
                  </a:moveTo>
                  <a:cubicBezTo>
                    <a:pt x="5068" y="16281"/>
                    <a:pt x="4953" y="16395"/>
                    <a:pt x="4953" y="16577"/>
                  </a:cubicBezTo>
                  <a:cubicBezTo>
                    <a:pt x="4953" y="16806"/>
                    <a:pt x="5045" y="16897"/>
                    <a:pt x="5250" y="16897"/>
                  </a:cubicBezTo>
                  <a:cubicBezTo>
                    <a:pt x="5478" y="16897"/>
                    <a:pt x="5570" y="16806"/>
                    <a:pt x="5570" y="16600"/>
                  </a:cubicBezTo>
                  <a:cubicBezTo>
                    <a:pt x="5570" y="16395"/>
                    <a:pt x="5478" y="16281"/>
                    <a:pt x="5250" y="16281"/>
                  </a:cubicBezTo>
                  <a:close/>
                  <a:moveTo>
                    <a:pt x="12668" y="16189"/>
                  </a:moveTo>
                  <a:cubicBezTo>
                    <a:pt x="12463" y="16189"/>
                    <a:pt x="12303" y="16372"/>
                    <a:pt x="12326" y="16577"/>
                  </a:cubicBezTo>
                  <a:cubicBezTo>
                    <a:pt x="12326" y="16760"/>
                    <a:pt x="12463" y="16920"/>
                    <a:pt x="12691" y="16920"/>
                  </a:cubicBezTo>
                  <a:cubicBezTo>
                    <a:pt x="12897" y="16920"/>
                    <a:pt x="13079" y="16737"/>
                    <a:pt x="13056" y="16532"/>
                  </a:cubicBezTo>
                  <a:cubicBezTo>
                    <a:pt x="13034" y="16349"/>
                    <a:pt x="12897" y="16189"/>
                    <a:pt x="12668" y="16189"/>
                  </a:cubicBezTo>
                  <a:close/>
                  <a:moveTo>
                    <a:pt x="6620" y="16349"/>
                  </a:moveTo>
                  <a:cubicBezTo>
                    <a:pt x="6460" y="16349"/>
                    <a:pt x="6277" y="16532"/>
                    <a:pt x="6277" y="16691"/>
                  </a:cubicBezTo>
                  <a:cubicBezTo>
                    <a:pt x="6277" y="16851"/>
                    <a:pt x="6437" y="17011"/>
                    <a:pt x="6597" y="17034"/>
                  </a:cubicBezTo>
                  <a:cubicBezTo>
                    <a:pt x="6757" y="17034"/>
                    <a:pt x="6939" y="16851"/>
                    <a:pt x="6939" y="16691"/>
                  </a:cubicBezTo>
                  <a:cubicBezTo>
                    <a:pt x="6939" y="16532"/>
                    <a:pt x="6779" y="16372"/>
                    <a:pt x="6620" y="16349"/>
                  </a:cubicBezTo>
                  <a:close/>
                  <a:moveTo>
                    <a:pt x="14015" y="16281"/>
                  </a:moveTo>
                  <a:cubicBezTo>
                    <a:pt x="13924" y="16281"/>
                    <a:pt x="13832" y="16326"/>
                    <a:pt x="13764" y="16395"/>
                  </a:cubicBezTo>
                  <a:cubicBezTo>
                    <a:pt x="13696" y="16463"/>
                    <a:pt x="13650" y="16555"/>
                    <a:pt x="13650" y="16646"/>
                  </a:cubicBezTo>
                  <a:cubicBezTo>
                    <a:pt x="13650" y="16874"/>
                    <a:pt x="13810" y="17034"/>
                    <a:pt x="14038" y="17034"/>
                  </a:cubicBezTo>
                  <a:cubicBezTo>
                    <a:pt x="14129" y="17034"/>
                    <a:pt x="14221" y="16988"/>
                    <a:pt x="14289" y="16920"/>
                  </a:cubicBezTo>
                  <a:cubicBezTo>
                    <a:pt x="14357" y="16851"/>
                    <a:pt x="14403" y="16760"/>
                    <a:pt x="14403" y="16669"/>
                  </a:cubicBezTo>
                  <a:cubicBezTo>
                    <a:pt x="14403" y="16440"/>
                    <a:pt x="14243" y="16281"/>
                    <a:pt x="14015" y="16281"/>
                  </a:cubicBezTo>
                  <a:close/>
                  <a:moveTo>
                    <a:pt x="7944" y="16486"/>
                  </a:moveTo>
                  <a:cubicBezTo>
                    <a:pt x="7761" y="16509"/>
                    <a:pt x="7601" y="16646"/>
                    <a:pt x="7624" y="16828"/>
                  </a:cubicBezTo>
                  <a:cubicBezTo>
                    <a:pt x="7624" y="17034"/>
                    <a:pt x="7784" y="17171"/>
                    <a:pt x="7966" y="17171"/>
                  </a:cubicBezTo>
                  <a:cubicBezTo>
                    <a:pt x="8149" y="17148"/>
                    <a:pt x="8286" y="17011"/>
                    <a:pt x="8286" y="16828"/>
                  </a:cubicBezTo>
                  <a:cubicBezTo>
                    <a:pt x="8286" y="16646"/>
                    <a:pt x="8149" y="16486"/>
                    <a:pt x="7944" y="16486"/>
                  </a:cubicBezTo>
                  <a:close/>
                  <a:moveTo>
                    <a:pt x="15287" y="16413"/>
                  </a:moveTo>
                  <a:cubicBezTo>
                    <a:pt x="15229" y="16413"/>
                    <a:pt x="15170" y="16466"/>
                    <a:pt x="15111" y="16486"/>
                  </a:cubicBezTo>
                  <a:cubicBezTo>
                    <a:pt x="15065" y="16532"/>
                    <a:pt x="15019" y="16577"/>
                    <a:pt x="14997" y="16646"/>
                  </a:cubicBezTo>
                  <a:cubicBezTo>
                    <a:pt x="14997" y="16737"/>
                    <a:pt x="14997" y="16828"/>
                    <a:pt x="14997" y="16920"/>
                  </a:cubicBezTo>
                  <a:cubicBezTo>
                    <a:pt x="15019" y="16965"/>
                    <a:pt x="15042" y="17034"/>
                    <a:pt x="15088" y="17057"/>
                  </a:cubicBezTo>
                  <a:cubicBezTo>
                    <a:pt x="15156" y="17102"/>
                    <a:pt x="15202" y="17171"/>
                    <a:pt x="15316" y="17171"/>
                  </a:cubicBezTo>
                  <a:cubicBezTo>
                    <a:pt x="15331" y="17163"/>
                    <a:pt x="15347" y="17161"/>
                    <a:pt x="15363" y="17161"/>
                  </a:cubicBezTo>
                  <a:cubicBezTo>
                    <a:pt x="15395" y="17161"/>
                    <a:pt x="15430" y="17171"/>
                    <a:pt x="15476" y="17171"/>
                  </a:cubicBezTo>
                  <a:cubicBezTo>
                    <a:pt x="15499" y="17171"/>
                    <a:pt x="15522" y="17148"/>
                    <a:pt x="15544" y="17148"/>
                  </a:cubicBezTo>
                  <a:cubicBezTo>
                    <a:pt x="15659" y="17057"/>
                    <a:pt x="15773" y="16965"/>
                    <a:pt x="15750" y="16806"/>
                  </a:cubicBezTo>
                  <a:cubicBezTo>
                    <a:pt x="15750" y="16783"/>
                    <a:pt x="15727" y="16760"/>
                    <a:pt x="15750" y="16760"/>
                  </a:cubicBezTo>
                  <a:cubicBezTo>
                    <a:pt x="15773" y="16646"/>
                    <a:pt x="15704" y="16577"/>
                    <a:pt x="15659" y="16532"/>
                  </a:cubicBezTo>
                  <a:cubicBezTo>
                    <a:pt x="15599" y="16472"/>
                    <a:pt x="15540" y="16413"/>
                    <a:pt x="15451" y="16413"/>
                  </a:cubicBezTo>
                  <a:cubicBezTo>
                    <a:pt x="15437" y="16413"/>
                    <a:pt x="15423" y="16415"/>
                    <a:pt x="15407" y="16418"/>
                  </a:cubicBezTo>
                  <a:cubicBezTo>
                    <a:pt x="15392" y="16418"/>
                    <a:pt x="15367" y="16428"/>
                    <a:pt x="15345" y="16428"/>
                  </a:cubicBezTo>
                  <a:cubicBezTo>
                    <a:pt x="15334" y="16428"/>
                    <a:pt x="15324" y="16425"/>
                    <a:pt x="15316" y="16418"/>
                  </a:cubicBezTo>
                  <a:cubicBezTo>
                    <a:pt x="15307" y="16414"/>
                    <a:pt x="15297" y="16413"/>
                    <a:pt x="15287" y="16413"/>
                  </a:cubicBezTo>
                  <a:close/>
                  <a:moveTo>
                    <a:pt x="9245" y="16592"/>
                  </a:moveTo>
                  <a:cubicBezTo>
                    <a:pt x="9178" y="16592"/>
                    <a:pt x="9113" y="16617"/>
                    <a:pt x="9062" y="16669"/>
                  </a:cubicBezTo>
                  <a:cubicBezTo>
                    <a:pt x="8994" y="16737"/>
                    <a:pt x="8948" y="16806"/>
                    <a:pt x="8948" y="16920"/>
                  </a:cubicBezTo>
                  <a:cubicBezTo>
                    <a:pt x="8948" y="17011"/>
                    <a:pt x="8971" y="17102"/>
                    <a:pt x="9062" y="17171"/>
                  </a:cubicBezTo>
                  <a:cubicBezTo>
                    <a:pt x="9108" y="17239"/>
                    <a:pt x="9199" y="17262"/>
                    <a:pt x="9290" y="17262"/>
                  </a:cubicBezTo>
                  <a:cubicBezTo>
                    <a:pt x="9496" y="17262"/>
                    <a:pt x="9633" y="17148"/>
                    <a:pt x="9633" y="16943"/>
                  </a:cubicBezTo>
                  <a:cubicBezTo>
                    <a:pt x="9633" y="16737"/>
                    <a:pt x="9519" y="16600"/>
                    <a:pt x="9313" y="16600"/>
                  </a:cubicBezTo>
                  <a:cubicBezTo>
                    <a:pt x="9290" y="16594"/>
                    <a:pt x="9267" y="16592"/>
                    <a:pt x="9245" y="16592"/>
                  </a:cubicBezTo>
                  <a:close/>
                  <a:moveTo>
                    <a:pt x="16708" y="16486"/>
                  </a:moveTo>
                  <a:cubicBezTo>
                    <a:pt x="16663" y="16486"/>
                    <a:pt x="16594" y="16532"/>
                    <a:pt x="16526" y="16555"/>
                  </a:cubicBezTo>
                  <a:cubicBezTo>
                    <a:pt x="16389" y="16600"/>
                    <a:pt x="16366" y="16737"/>
                    <a:pt x="16320" y="16874"/>
                  </a:cubicBezTo>
                  <a:cubicBezTo>
                    <a:pt x="16343" y="16943"/>
                    <a:pt x="16343" y="17057"/>
                    <a:pt x="16389" y="17125"/>
                  </a:cubicBezTo>
                  <a:cubicBezTo>
                    <a:pt x="16435" y="17171"/>
                    <a:pt x="16503" y="17216"/>
                    <a:pt x="16549" y="17262"/>
                  </a:cubicBezTo>
                  <a:cubicBezTo>
                    <a:pt x="16572" y="17239"/>
                    <a:pt x="16572" y="17239"/>
                    <a:pt x="16594" y="17239"/>
                  </a:cubicBezTo>
                  <a:cubicBezTo>
                    <a:pt x="16754" y="17080"/>
                    <a:pt x="16891" y="16920"/>
                    <a:pt x="17051" y="16783"/>
                  </a:cubicBezTo>
                  <a:cubicBezTo>
                    <a:pt x="17074" y="16760"/>
                    <a:pt x="17074" y="16737"/>
                    <a:pt x="17051" y="16714"/>
                  </a:cubicBezTo>
                  <a:cubicBezTo>
                    <a:pt x="17028" y="16646"/>
                    <a:pt x="16982" y="16600"/>
                    <a:pt x="16937" y="16555"/>
                  </a:cubicBezTo>
                  <a:cubicBezTo>
                    <a:pt x="16868" y="16532"/>
                    <a:pt x="16777" y="16509"/>
                    <a:pt x="16708" y="16486"/>
                  </a:cubicBezTo>
                  <a:close/>
                  <a:moveTo>
                    <a:pt x="3217" y="16754"/>
                  </a:moveTo>
                  <a:cubicBezTo>
                    <a:pt x="3129" y="16754"/>
                    <a:pt x="3037" y="16797"/>
                    <a:pt x="2968" y="16897"/>
                  </a:cubicBezTo>
                  <a:cubicBezTo>
                    <a:pt x="2945" y="16920"/>
                    <a:pt x="2945" y="16965"/>
                    <a:pt x="2968" y="16988"/>
                  </a:cubicBezTo>
                  <a:cubicBezTo>
                    <a:pt x="3059" y="17080"/>
                    <a:pt x="3150" y="17194"/>
                    <a:pt x="3242" y="17262"/>
                  </a:cubicBezTo>
                  <a:cubicBezTo>
                    <a:pt x="3264" y="17308"/>
                    <a:pt x="3310" y="17331"/>
                    <a:pt x="3356" y="17331"/>
                  </a:cubicBezTo>
                  <a:cubicBezTo>
                    <a:pt x="3379" y="17331"/>
                    <a:pt x="3424" y="17285"/>
                    <a:pt x="3447" y="17262"/>
                  </a:cubicBezTo>
                  <a:cubicBezTo>
                    <a:pt x="3493" y="17194"/>
                    <a:pt x="3515" y="17125"/>
                    <a:pt x="3538" y="17057"/>
                  </a:cubicBezTo>
                  <a:cubicBezTo>
                    <a:pt x="3515" y="17011"/>
                    <a:pt x="3515" y="16988"/>
                    <a:pt x="3493" y="16943"/>
                  </a:cubicBezTo>
                  <a:cubicBezTo>
                    <a:pt x="3441" y="16827"/>
                    <a:pt x="3331" y="16754"/>
                    <a:pt x="3217" y="16754"/>
                  </a:cubicBezTo>
                  <a:close/>
                  <a:moveTo>
                    <a:pt x="10637" y="16691"/>
                  </a:moveTo>
                  <a:cubicBezTo>
                    <a:pt x="10591" y="16737"/>
                    <a:pt x="10523" y="16714"/>
                    <a:pt x="10477" y="16737"/>
                  </a:cubicBezTo>
                  <a:cubicBezTo>
                    <a:pt x="10432" y="16783"/>
                    <a:pt x="10363" y="16828"/>
                    <a:pt x="10340" y="16874"/>
                  </a:cubicBezTo>
                  <a:cubicBezTo>
                    <a:pt x="10272" y="16920"/>
                    <a:pt x="10340" y="17011"/>
                    <a:pt x="10272" y="17057"/>
                  </a:cubicBezTo>
                  <a:cubicBezTo>
                    <a:pt x="10295" y="17125"/>
                    <a:pt x="10295" y="17239"/>
                    <a:pt x="10363" y="17308"/>
                  </a:cubicBezTo>
                  <a:cubicBezTo>
                    <a:pt x="10432" y="17376"/>
                    <a:pt x="10546" y="17399"/>
                    <a:pt x="10614" y="17422"/>
                  </a:cubicBezTo>
                  <a:cubicBezTo>
                    <a:pt x="10683" y="17399"/>
                    <a:pt x="10728" y="17399"/>
                    <a:pt x="10797" y="17399"/>
                  </a:cubicBezTo>
                  <a:cubicBezTo>
                    <a:pt x="10820" y="17376"/>
                    <a:pt x="10865" y="17353"/>
                    <a:pt x="10888" y="17331"/>
                  </a:cubicBezTo>
                  <a:cubicBezTo>
                    <a:pt x="10911" y="17285"/>
                    <a:pt x="10934" y="17262"/>
                    <a:pt x="10957" y="17216"/>
                  </a:cubicBezTo>
                  <a:cubicBezTo>
                    <a:pt x="10979" y="17171"/>
                    <a:pt x="10957" y="17102"/>
                    <a:pt x="11002" y="17080"/>
                  </a:cubicBezTo>
                  <a:cubicBezTo>
                    <a:pt x="10979" y="16988"/>
                    <a:pt x="10957" y="16874"/>
                    <a:pt x="10911" y="16806"/>
                  </a:cubicBezTo>
                  <a:cubicBezTo>
                    <a:pt x="10842" y="16737"/>
                    <a:pt x="10728" y="16737"/>
                    <a:pt x="10637" y="16691"/>
                  </a:cubicBezTo>
                  <a:close/>
                  <a:moveTo>
                    <a:pt x="4520" y="16897"/>
                  </a:moveTo>
                  <a:cubicBezTo>
                    <a:pt x="4314" y="16897"/>
                    <a:pt x="4223" y="16988"/>
                    <a:pt x="4223" y="17216"/>
                  </a:cubicBezTo>
                  <a:cubicBezTo>
                    <a:pt x="4223" y="17399"/>
                    <a:pt x="4337" y="17490"/>
                    <a:pt x="4520" y="17490"/>
                  </a:cubicBezTo>
                  <a:cubicBezTo>
                    <a:pt x="4725" y="17490"/>
                    <a:pt x="4839" y="17399"/>
                    <a:pt x="4839" y="17194"/>
                  </a:cubicBezTo>
                  <a:cubicBezTo>
                    <a:pt x="4839" y="16988"/>
                    <a:pt x="4725" y="16897"/>
                    <a:pt x="4520" y="16897"/>
                  </a:cubicBezTo>
                  <a:close/>
                  <a:moveTo>
                    <a:pt x="11961" y="16783"/>
                  </a:moveTo>
                  <a:cubicBezTo>
                    <a:pt x="11733" y="16806"/>
                    <a:pt x="11596" y="16965"/>
                    <a:pt x="11573" y="17148"/>
                  </a:cubicBezTo>
                  <a:cubicBezTo>
                    <a:pt x="11573" y="17331"/>
                    <a:pt x="11733" y="17513"/>
                    <a:pt x="11938" y="17536"/>
                  </a:cubicBezTo>
                  <a:cubicBezTo>
                    <a:pt x="12166" y="17513"/>
                    <a:pt x="12303" y="17376"/>
                    <a:pt x="12303" y="17171"/>
                  </a:cubicBezTo>
                  <a:cubicBezTo>
                    <a:pt x="12326" y="16988"/>
                    <a:pt x="12143" y="16783"/>
                    <a:pt x="11961" y="16783"/>
                  </a:cubicBezTo>
                  <a:close/>
                  <a:moveTo>
                    <a:pt x="5862" y="16963"/>
                  </a:moveTo>
                  <a:cubicBezTo>
                    <a:pt x="5709" y="16963"/>
                    <a:pt x="5546" y="17134"/>
                    <a:pt x="5524" y="17285"/>
                  </a:cubicBezTo>
                  <a:cubicBezTo>
                    <a:pt x="5524" y="17445"/>
                    <a:pt x="5707" y="17627"/>
                    <a:pt x="5844" y="17627"/>
                  </a:cubicBezTo>
                  <a:cubicBezTo>
                    <a:pt x="5853" y="17629"/>
                    <a:pt x="5862" y="17629"/>
                    <a:pt x="5872" y="17629"/>
                  </a:cubicBezTo>
                  <a:cubicBezTo>
                    <a:pt x="6026" y="17629"/>
                    <a:pt x="6209" y="17458"/>
                    <a:pt x="6209" y="17308"/>
                  </a:cubicBezTo>
                  <a:cubicBezTo>
                    <a:pt x="6209" y="17148"/>
                    <a:pt x="6049" y="16965"/>
                    <a:pt x="5889" y="16965"/>
                  </a:cubicBezTo>
                  <a:cubicBezTo>
                    <a:pt x="5880" y="16964"/>
                    <a:pt x="5871" y="16963"/>
                    <a:pt x="5862" y="16963"/>
                  </a:cubicBezTo>
                  <a:close/>
                  <a:moveTo>
                    <a:pt x="13308" y="16920"/>
                  </a:moveTo>
                  <a:cubicBezTo>
                    <a:pt x="13193" y="16920"/>
                    <a:pt x="13102" y="16965"/>
                    <a:pt x="13034" y="17034"/>
                  </a:cubicBezTo>
                  <a:cubicBezTo>
                    <a:pt x="12942" y="17102"/>
                    <a:pt x="12919" y="17194"/>
                    <a:pt x="12919" y="17285"/>
                  </a:cubicBezTo>
                  <a:cubicBezTo>
                    <a:pt x="12919" y="17399"/>
                    <a:pt x="12942" y="17490"/>
                    <a:pt x="13034" y="17559"/>
                  </a:cubicBezTo>
                  <a:cubicBezTo>
                    <a:pt x="13102" y="17627"/>
                    <a:pt x="13171" y="17673"/>
                    <a:pt x="13285" y="17673"/>
                  </a:cubicBezTo>
                  <a:cubicBezTo>
                    <a:pt x="13399" y="17673"/>
                    <a:pt x="13467" y="17627"/>
                    <a:pt x="13559" y="17559"/>
                  </a:cubicBezTo>
                  <a:cubicBezTo>
                    <a:pt x="13627" y="17490"/>
                    <a:pt x="13673" y="17399"/>
                    <a:pt x="13650" y="17308"/>
                  </a:cubicBezTo>
                  <a:cubicBezTo>
                    <a:pt x="13650" y="17171"/>
                    <a:pt x="13650" y="17125"/>
                    <a:pt x="13559" y="17034"/>
                  </a:cubicBezTo>
                  <a:cubicBezTo>
                    <a:pt x="13490" y="16965"/>
                    <a:pt x="13399" y="16920"/>
                    <a:pt x="13308" y="16920"/>
                  </a:cubicBezTo>
                  <a:close/>
                  <a:moveTo>
                    <a:pt x="7213" y="17102"/>
                  </a:moveTo>
                  <a:cubicBezTo>
                    <a:pt x="7031" y="17102"/>
                    <a:pt x="6871" y="17239"/>
                    <a:pt x="6871" y="17422"/>
                  </a:cubicBezTo>
                  <a:cubicBezTo>
                    <a:pt x="6894" y="17627"/>
                    <a:pt x="7008" y="17741"/>
                    <a:pt x="7213" y="17764"/>
                  </a:cubicBezTo>
                  <a:cubicBezTo>
                    <a:pt x="7396" y="17764"/>
                    <a:pt x="7533" y="17627"/>
                    <a:pt x="7556" y="17445"/>
                  </a:cubicBezTo>
                  <a:cubicBezTo>
                    <a:pt x="7556" y="17239"/>
                    <a:pt x="7396" y="17102"/>
                    <a:pt x="7213" y="17102"/>
                  </a:cubicBezTo>
                  <a:close/>
                  <a:moveTo>
                    <a:pt x="14612" y="17032"/>
                  </a:moveTo>
                  <a:cubicBezTo>
                    <a:pt x="14385" y="17032"/>
                    <a:pt x="14245" y="17204"/>
                    <a:pt x="14266" y="17376"/>
                  </a:cubicBezTo>
                  <a:cubicBezTo>
                    <a:pt x="14243" y="17605"/>
                    <a:pt x="14403" y="17764"/>
                    <a:pt x="14609" y="17764"/>
                  </a:cubicBezTo>
                  <a:cubicBezTo>
                    <a:pt x="14622" y="17766"/>
                    <a:pt x="14634" y="17766"/>
                    <a:pt x="14647" y="17766"/>
                  </a:cubicBezTo>
                  <a:cubicBezTo>
                    <a:pt x="14855" y="17766"/>
                    <a:pt x="14997" y="17593"/>
                    <a:pt x="14997" y="17399"/>
                  </a:cubicBezTo>
                  <a:cubicBezTo>
                    <a:pt x="15019" y="17171"/>
                    <a:pt x="14837" y="17034"/>
                    <a:pt x="14654" y="17034"/>
                  </a:cubicBezTo>
                  <a:cubicBezTo>
                    <a:pt x="14640" y="17033"/>
                    <a:pt x="14626" y="17032"/>
                    <a:pt x="14612" y="17032"/>
                  </a:cubicBezTo>
                  <a:close/>
                  <a:moveTo>
                    <a:pt x="8560" y="17194"/>
                  </a:moveTo>
                  <a:cubicBezTo>
                    <a:pt x="8354" y="17194"/>
                    <a:pt x="8217" y="17308"/>
                    <a:pt x="8217" y="17536"/>
                  </a:cubicBezTo>
                  <a:cubicBezTo>
                    <a:pt x="8217" y="17741"/>
                    <a:pt x="8354" y="17856"/>
                    <a:pt x="8560" y="17856"/>
                  </a:cubicBezTo>
                  <a:cubicBezTo>
                    <a:pt x="8765" y="17856"/>
                    <a:pt x="8902" y="17741"/>
                    <a:pt x="8879" y="17536"/>
                  </a:cubicBezTo>
                  <a:cubicBezTo>
                    <a:pt x="8879" y="17331"/>
                    <a:pt x="8765" y="17194"/>
                    <a:pt x="8560" y="17194"/>
                  </a:cubicBezTo>
                  <a:close/>
                  <a:moveTo>
                    <a:pt x="15978" y="17125"/>
                  </a:moveTo>
                  <a:cubicBezTo>
                    <a:pt x="15887" y="17171"/>
                    <a:pt x="15795" y="17148"/>
                    <a:pt x="15727" y="17216"/>
                  </a:cubicBezTo>
                  <a:cubicBezTo>
                    <a:pt x="15681" y="17262"/>
                    <a:pt x="15613" y="17331"/>
                    <a:pt x="15613" y="17376"/>
                  </a:cubicBezTo>
                  <a:cubicBezTo>
                    <a:pt x="15613" y="17445"/>
                    <a:pt x="15567" y="17513"/>
                    <a:pt x="15590" y="17605"/>
                  </a:cubicBezTo>
                  <a:cubicBezTo>
                    <a:pt x="15613" y="17696"/>
                    <a:pt x="15659" y="17764"/>
                    <a:pt x="15727" y="17833"/>
                  </a:cubicBezTo>
                  <a:cubicBezTo>
                    <a:pt x="15750" y="17856"/>
                    <a:pt x="15767" y="17867"/>
                    <a:pt x="15784" y="17867"/>
                  </a:cubicBezTo>
                  <a:cubicBezTo>
                    <a:pt x="15801" y="17867"/>
                    <a:pt x="15818" y="17856"/>
                    <a:pt x="15841" y="17833"/>
                  </a:cubicBezTo>
                  <a:cubicBezTo>
                    <a:pt x="16001" y="17719"/>
                    <a:pt x="16161" y="17605"/>
                    <a:pt x="16298" y="17490"/>
                  </a:cubicBezTo>
                  <a:cubicBezTo>
                    <a:pt x="16343" y="17445"/>
                    <a:pt x="16366" y="17422"/>
                    <a:pt x="16320" y="17353"/>
                  </a:cubicBezTo>
                  <a:cubicBezTo>
                    <a:pt x="16298" y="17285"/>
                    <a:pt x="16252" y="17239"/>
                    <a:pt x="16184" y="17194"/>
                  </a:cubicBezTo>
                  <a:cubicBezTo>
                    <a:pt x="16115" y="17171"/>
                    <a:pt x="16047" y="17148"/>
                    <a:pt x="15978" y="17125"/>
                  </a:cubicBezTo>
                  <a:close/>
                  <a:moveTo>
                    <a:pt x="3837" y="17490"/>
                  </a:moveTo>
                  <a:cubicBezTo>
                    <a:pt x="3777" y="17490"/>
                    <a:pt x="3713" y="17506"/>
                    <a:pt x="3652" y="17536"/>
                  </a:cubicBezTo>
                  <a:cubicBezTo>
                    <a:pt x="3607" y="17559"/>
                    <a:pt x="3607" y="17559"/>
                    <a:pt x="3652" y="17605"/>
                  </a:cubicBezTo>
                  <a:cubicBezTo>
                    <a:pt x="3744" y="17696"/>
                    <a:pt x="3858" y="17787"/>
                    <a:pt x="3972" y="17878"/>
                  </a:cubicBezTo>
                  <a:cubicBezTo>
                    <a:pt x="4018" y="17901"/>
                    <a:pt x="4063" y="17924"/>
                    <a:pt x="4109" y="17924"/>
                  </a:cubicBezTo>
                  <a:cubicBezTo>
                    <a:pt x="4109" y="17901"/>
                    <a:pt x="4132" y="17856"/>
                    <a:pt x="4132" y="17833"/>
                  </a:cubicBezTo>
                  <a:cubicBezTo>
                    <a:pt x="4132" y="17764"/>
                    <a:pt x="4132" y="17741"/>
                    <a:pt x="4132" y="17696"/>
                  </a:cubicBezTo>
                  <a:cubicBezTo>
                    <a:pt x="4132" y="17673"/>
                    <a:pt x="4109" y="17673"/>
                    <a:pt x="4109" y="17673"/>
                  </a:cubicBezTo>
                  <a:cubicBezTo>
                    <a:pt x="4063" y="17551"/>
                    <a:pt x="3957" y="17490"/>
                    <a:pt x="3837" y="17490"/>
                  </a:cubicBezTo>
                  <a:close/>
                  <a:moveTo>
                    <a:pt x="9907" y="17285"/>
                  </a:moveTo>
                  <a:cubicBezTo>
                    <a:pt x="9815" y="17331"/>
                    <a:pt x="9724" y="17331"/>
                    <a:pt x="9655" y="17399"/>
                  </a:cubicBezTo>
                  <a:cubicBezTo>
                    <a:pt x="9564" y="17468"/>
                    <a:pt x="9564" y="17582"/>
                    <a:pt x="9519" y="17673"/>
                  </a:cubicBezTo>
                  <a:cubicBezTo>
                    <a:pt x="9564" y="17719"/>
                    <a:pt x="9541" y="17787"/>
                    <a:pt x="9587" y="17833"/>
                  </a:cubicBezTo>
                  <a:cubicBezTo>
                    <a:pt x="9610" y="17878"/>
                    <a:pt x="9655" y="17924"/>
                    <a:pt x="9701" y="17970"/>
                  </a:cubicBezTo>
                  <a:cubicBezTo>
                    <a:pt x="9770" y="18015"/>
                    <a:pt x="9838" y="17970"/>
                    <a:pt x="9884" y="18038"/>
                  </a:cubicBezTo>
                  <a:cubicBezTo>
                    <a:pt x="9975" y="17993"/>
                    <a:pt x="10066" y="17993"/>
                    <a:pt x="10135" y="17924"/>
                  </a:cubicBezTo>
                  <a:cubicBezTo>
                    <a:pt x="10226" y="17856"/>
                    <a:pt x="10226" y="17764"/>
                    <a:pt x="10249" y="17673"/>
                  </a:cubicBezTo>
                  <a:cubicBezTo>
                    <a:pt x="10249" y="17627"/>
                    <a:pt x="10249" y="17559"/>
                    <a:pt x="10226" y="17513"/>
                  </a:cubicBezTo>
                  <a:cubicBezTo>
                    <a:pt x="10226" y="17468"/>
                    <a:pt x="10180" y="17445"/>
                    <a:pt x="10158" y="17399"/>
                  </a:cubicBezTo>
                  <a:cubicBezTo>
                    <a:pt x="10135" y="17376"/>
                    <a:pt x="10089" y="17353"/>
                    <a:pt x="10066" y="17331"/>
                  </a:cubicBezTo>
                  <a:cubicBezTo>
                    <a:pt x="10055" y="17325"/>
                    <a:pt x="10042" y="17323"/>
                    <a:pt x="10029" y="17323"/>
                  </a:cubicBezTo>
                  <a:cubicBezTo>
                    <a:pt x="10015" y="17323"/>
                    <a:pt x="10001" y="17325"/>
                    <a:pt x="9986" y="17325"/>
                  </a:cubicBezTo>
                  <a:cubicBezTo>
                    <a:pt x="9958" y="17325"/>
                    <a:pt x="9929" y="17319"/>
                    <a:pt x="9907" y="17285"/>
                  </a:cubicBezTo>
                  <a:close/>
                  <a:moveTo>
                    <a:pt x="11253" y="17399"/>
                  </a:moveTo>
                  <a:cubicBezTo>
                    <a:pt x="11025" y="17399"/>
                    <a:pt x="10888" y="17559"/>
                    <a:pt x="10865" y="17741"/>
                  </a:cubicBezTo>
                  <a:cubicBezTo>
                    <a:pt x="10865" y="17947"/>
                    <a:pt x="11025" y="18129"/>
                    <a:pt x="11230" y="18129"/>
                  </a:cubicBezTo>
                  <a:cubicBezTo>
                    <a:pt x="11459" y="18129"/>
                    <a:pt x="11596" y="17970"/>
                    <a:pt x="11618" y="17787"/>
                  </a:cubicBezTo>
                  <a:cubicBezTo>
                    <a:pt x="11618" y="17582"/>
                    <a:pt x="11459" y="17399"/>
                    <a:pt x="11253" y="17399"/>
                  </a:cubicBezTo>
                  <a:close/>
                  <a:moveTo>
                    <a:pt x="4543" y="18244"/>
                  </a:moveTo>
                  <a:cubicBezTo>
                    <a:pt x="4543" y="18244"/>
                    <a:pt x="4543" y="18266"/>
                    <a:pt x="4543" y="18266"/>
                  </a:cubicBezTo>
                  <a:lnTo>
                    <a:pt x="4565" y="18266"/>
                  </a:lnTo>
                  <a:cubicBezTo>
                    <a:pt x="4543" y="18244"/>
                    <a:pt x="4543" y="18244"/>
                    <a:pt x="4543" y="18244"/>
                  </a:cubicBezTo>
                  <a:close/>
                  <a:moveTo>
                    <a:pt x="5159" y="17605"/>
                  </a:moveTo>
                  <a:cubicBezTo>
                    <a:pt x="4999" y="17605"/>
                    <a:pt x="4816" y="17787"/>
                    <a:pt x="4839" y="17947"/>
                  </a:cubicBezTo>
                  <a:cubicBezTo>
                    <a:pt x="4839" y="18107"/>
                    <a:pt x="5022" y="18266"/>
                    <a:pt x="5159" y="18266"/>
                  </a:cubicBezTo>
                  <a:cubicBezTo>
                    <a:pt x="5341" y="18266"/>
                    <a:pt x="5501" y="18084"/>
                    <a:pt x="5501" y="17924"/>
                  </a:cubicBezTo>
                  <a:cubicBezTo>
                    <a:pt x="5501" y="17764"/>
                    <a:pt x="5319" y="17605"/>
                    <a:pt x="5159" y="17605"/>
                  </a:cubicBezTo>
                  <a:close/>
                  <a:moveTo>
                    <a:pt x="12600" y="17536"/>
                  </a:moveTo>
                  <a:cubicBezTo>
                    <a:pt x="12486" y="17536"/>
                    <a:pt x="12395" y="17559"/>
                    <a:pt x="12326" y="17650"/>
                  </a:cubicBezTo>
                  <a:cubicBezTo>
                    <a:pt x="12258" y="17719"/>
                    <a:pt x="12212" y="17787"/>
                    <a:pt x="12212" y="17901"/>
                  </a:cubicBezTo>
                  <a:cubicBezTo>
                    <a:pt x="12212" y="18015"/>
                    <a:pt x="12235" y="18084"/>
                    <a:pt x="12326" y="18152"/>
                  </a:cubicBezTo>
                  <a:cubicBezTo>
                    <a:pt x="12395" y="18221"/>
                    <a:pt x="12463" y="18266"/>
                    <a:pt x="12577" y="18266"/>
                  </a:cubicBezTo>
                  <a:cubicBezTo>
                    <a:pt x="12691" y="18266"/>
                    <a:pt x="12760" y="18244"/>
                    <a:pt x="12851" y="18152"/>
                  </a:cubicBezTo>
                  <a:cubicBezTo>
                    <a:pt x="12919" y="18084"/>
                    <a:pt x="12965" y="18015"/>
                    <a:pt x="12942" y="17901"/>
                  </a:cubicBezTo>
                  <a:cubicBezTo>
                    <a:pt x="12965" y="17787"/>
                    <a:pt x="12919" y="17719"/>
                    <a:pt x="12851" y="17650"/>
                  </a:cubicBezTo>
                  <a:cubicBezTo>
                    <a:pt x="12783" y="17559"/>
                    <a:pt x="12691" y="17536"/>
                    <a:pt x="12600" y="17536"/>
                  </a:cubicBezTo>
                  <a:close/>
                  <a:moveTo>
                    <a:pt x="4611" y="18266"/>
                  </a:moveTo>
                  <a:cubicBezTo>
                    <a:pt x="4611" y="18266"/>
                    <a:pt x="4611" y="18289"/>
                    <a:pt x="4588" y="18289"/>
                  </a:cubicBezTo>
                  <a:lnTo>
                    <a:pt x="4611" y="18312"/>
                  </a:lnTo>
                  <a:cubicBezTo>
                    <a:pt x="4611" y="18289"/>
                    <a:pt x="4611" y="18289"/>
                    <a:pt x="4611" y="18289"/>
                  </a:cubicBezTo>
                  <a:cubicBezTo>
                    <a:pt x="4611" y="18266"/>
                    <a:pt x="4611" y="18266"/>
                    <a:pt x="4611" y="18266"/>
                  </a:cubicBezTo>
                  <a:close/>
                  <a:moveTo>
                    <a:pt x="6483" y="17696"/>
                  </a:moveTo>
                  <a:cubicBezTo>
                    <a:pt x="6277" y="17696"/>
                    <a:pt x="6163" y="17810"/>
                    <a:pt x="6140" y="18015"/>
                  </a:cubicBezTo>
                  <a:cubicBezTo>
                    <a:pt x="6118" y="18221"/>
                    <a:pt x="6277" y="18358"/>
                    <a:pt x="6460" y="18358"/>
                  </a:cubicBezTo>
                  <a:cubicBezTo>
                    <a:pt x="6473" y="18359"/>
                    <a:pt x="6486" y="18360"/>
                    <a:pt x="6499" y="18360"/>
                  </a:cubicBezTo>
                  <a:cubicBezTo>
                    <a:pt x="6682" y="18360"/>
                    <a:pt x="6802" y="18209"/>
                    <a:pt x="6802" y="18038"/>
                  </a:cubicBezTo>
                  <a:cubicBezTo>
                    <a:pt x="6802" y="17833"/>
                    <a:pt x="6643" y="17696"/>
                    <a:pt x="6483" y="17696"/>
                  </a:cubicBezTo>
                  <a:close/>
                  <a:moveTo>
                    <a:pt x="13901" y="17627"/>
                  </a:moveTo>
                  <a:cubicBezTo>
                    <a:pt x="13696" y="17627"/>
                    <a:pt x="13513" y="17787"/>
                    <a:pt x="13513" y="17993"/>
                  </a:cubicBezTo>
                  <a:cubicBezTo>
                    <a:pt x="13513" y="18198"/>
                    <a:pt x="13673" y="18381"/>
                    <a:pt x="13878" y="18381"/>
                  </a:cubicBezTo>
                  <a:cubicBezTo>
                    <a:pt x="14106" y="18381"/>
                    <a:pt x="14289" y="18198"/>
                    <a:pt x="14266" y="18015"/>
                  </a:cubicBezTo>
                  <a:cubicBezTo>
                    <a:pt x="14289" y="17787"/>
                    <a:pt x="14084" y="17627"/>
                    <a:pt x="13901" y="17627"/>
                  </a:cubicBezTo>
                  <a:close/>
                  <a:moveTo>
                    <a:pt x="15243" y="17758"/>
                  </a:moveTo>
                  <a:cubicBezTo>
                    <a:pt x="15138" y="17758"/>
                    <a:pt x="15048" y="17795"/>
                    <a:pt x="14974" y="17833"/>
                  </a:cubicBezTo>
                  <a:cubicBezTo>
                    <a:pt x="14882" y="17901"/>
                    <a:pt x="14882" y="18015"/>
                    <a:pt x="14837" y="18107"/>
                  </a:cubicBezTo>
                  <a:cubicBezTo>
                    <a:pt x="14837" y="18129"/>
                    <a:pt x="14882" y="18266"/>
                    <a:pt x="14905" y="18312"/>
                  </a:cubicBezTo>
                  <a:cubicBezTo>
                    <a:pt x="14905" y="18335"/>
                    <a:pt x="14928" y="18381"/>
                    <a:pt x="14951" y="18403"/>
                  </a:cubicBezTo>
                  <a:cubicBezTo>
                    <a:pt x="14961" y="18423"/>
                    <a:pt x="14970" y="18430"/>
                    <a:pt x="14980" y="18430"/>
                  </a:cubicBezTo>
                  <a:cubicBezTo>
                    <a:pt x="14993" y="18430"/>
                    <a:pt x="15006" y="18417"/>
                    <a:pt x="15019" y="18403"/>
                  </a:cubicBezTo>
                  <a:cubicBezTo>
                    <a:pt x="15202" y="18289"/>
                    <a:pt x="15362" y="18175"/>
                    <a:pt x="15544" y="18061"/>
                  </a:cubicBezTo>
                  <a:cubicBezTo>
                    <a:pt x="15567" y="18061"/>
                    <a:pt x="15590" y="18038"/>
                    <a:pt x="15613" y="18015"/>
                  </a:cubicBezTo>
                  <a:cubicBezTo>
                    <a:pt x="15590" y="17993"/>
                    <a:pt x="15590" y="17970"/>
                    <a:pt x="15590" y="17970"/>
                  </a:cubicBezTo>
                  <a:cubicBezTo>
                    <a:pt x="15522" y="17856"/>
                    <a:pt x="15453" y="17764"/>
                    <a:pt x="15316" y="17764"/>
                  </a:cubicBezTo>
                  <a:cubicBezTo>
                    <a:pt x="15291" y="17760"/>
                    <a:pt x="15267" y="17758"/>
                    <a:pt x="15243" y="17758"/>
                  </a:cubicBezTo>
                  <a:close/>
                  <a:moveTo>
                    <a:pt x="7807" y="17833"/>
                  </a:moveTo>
                  <a:cubicBezTo>
                    <a:pt x="7601" y="17833"/>
                    <a:pt x="7487" y="17970"/>
                    <a:pt x="7487" y="18175"/>
                  </a:cubicBezTo>
                  <a:cubicBezTo>
                    <a:pt x="7487" y="18381"/>
                    <a:pt x="7601" y="18495"/>
                    <a:pt x="7807" y="18495"/>
                  </a:cubicBezTo>
                  <a:cubicBezTo>
                    <a:pt x="8012" y="18495"/>
                    <a:pt x="8149" y="18381"/>
                    <a:pt x="8149" y="18175"/>
                  </a:cubicBezTo>
                  <a:cubicBezTo>
                    <a:pt x="8149" y="17947"/>
                    <a:pt x="8035" y="17833"/>
                    <a:pt x="7807" y="17833"/>
                  </a:cubicBezTo>
                  <a:close/>
                  <a:moveTo>
                    <a:pt x="9153" y="17901"/>
                  </a:moveTo>
                  <a:cubicBezTo>
                    <a:pt x="9108" y="17947"/>
                    <a:pt x="9039" y="17924"/>
                    <a:pt x="8994" y="17947"/>
                  </a:cubicBezTo>
                  <a:cubicBezTo>
                    <a:pt x="8925" y="17993"/>
                    <a:pt x="8879" y="18038"/>
                    <a:pt x="8834" y="18107"/>
                  </a:cubicBezTo>
                  <a:cubicBezTo>
                    <a:pt x="8811" y="18152"/>
                    <a:pt x="8811" y="18221"/>
                    <a:pt x="8788" y="18289"/>
                  </a:cubicBezTo>
                  <a:cubicBezTo>
                    <a:pt x="8857" y="18312"/>
                    <a:pt x="8788" y="18403"/>
                    <a:pt x="8834" y="18449"/>
                  </a:cubicBezTo>
                  <a:cubicBezTo>
                    <a:pt x="8902" y="18495"/>
                    <a:pt x="8948" y="18563"/>
                    <a:pt x="9016" y="18609"/>
                  </a:cubicBezTo>
                  <a:cubicBezTo>
                    <a:pt x="9062" y="18609"/>
                    <a:pt x="9108" y="18632"/>
                    <a:pt x="9176" y="18632"/>
                  </a:cubicBezTo>
                  <a:cubicBezTo>
                    <a:pt x="9222" y="18632"/>
                    <a:pt x="9290" y="18609"/>
                    <a:pt x="9336" y="18586"/>
                  </a:cubicBezTo>
                  <a:cubicBezTo>
                    <a:pt x="9382" y="18540"/>
                    <a:pt x="9450" y="18472"/>
                    <a:pt x="9496" y="18426"/>
                  </a:cubicBezTo>
                  <a:cubicBezTo>
                    <a:pt x="9519" y="18381"/>
                    <a:pt x="9519" y="18312"/>
                    <a:pt x="9519" y="18266"/>
                  </a:cubicBezTo>
                  <a:cubicBezTo>
                    <a:pt x="9519" y="18221"/>
                    <a:pt x="9519" y="18152"/>
                    <a:pt x="9496" y="18107"/>
                  </a:cubicBezTo>
                  <a:cubicBezTo>
                    <a:pt x="9450" y="18061"/>
                    <a:pt x="9382" y="17993"/>
                    <a:pt x="9313" y="17947"/>
                  </a:cubicBezTo>
                  <a:cubicBezTo>
                    <a:pt x="9267" y="17924"/>
                    <a:pt x="9199" y="17947"/>
                    <a:pt x="9153" y="17901"/>
                  </a:cubicBezTo>
                  <a:close/>
                  <a:moveTo>
                    <a:pt x="10500" y="18038"/>
                  </a:moveTo>
                  <a:cubicBezTo>
                    <a:pt x="10272" y="18038"/>
                    <a:pt x="10158" y="18198"/>
                    <a:pt x="10135" y="18381"/>
                  </a:cubicBezTo>
                  <a:cubicBezTo>
                    <a:pt x="10112" y="18586"/>
                    <a:pt x="10295" y="18769"/>
                    <a:pt x="10500" y="18769"/>
                  </a:cubicBezTo>
                  <a:cubicBezTo>
                    <a:pt x="10728" y="18769"/>
                    <a:pt x="10842" y="18609"/>
                    <a:pt x="10865" y="18426"/>
                  </a:cubicBezTo>
                  <a:cubicBezTo>
                    <a:pt x="10888" y="18221"/>
                    <a:pt x="10728" y="18038"/>
                    <a:pt x="10500" y="18038"/>
                  </a:cubicBezTo>
                  <a:close/>
                  <a:moveTo>
                    <a:pt x="14540" y="18335"/>
                  </a:moveTo>
                  <a:cubicBezTo>
                    <a:pt x="14494" y="18358"/>
                    <a:pt x="14426" y="18381"/>
                    <a:pt x="14357" y="18403"/>
                  </a:cubicBezTo>
                  <a:cubicBezTo>
                    <a:pt x="14198" y="18449"/>
                    <a:pt x="14175" y="18609"/>
                    <a:pt x="14129" y="18746"/>
                  </a:cubicBezTo>
                  <a:cubicBezTo>
                    <a:pt x="14129" y="18769"/>
                    <a:pt x="14175" y="18814"/>
                    <a:pt x="14198" y="18837"/>
                  </a:cubicBezTo>
                  <a:cubicBezTo>
                    <a:pt x="14221" y="18837"/>
                    <a:pt x="14221" y="18837"/>
                    <a:pt x="14221" y="18814"/>
                  </a:cubicBezTo>
                  <a:cubicBezTo>
                    <a:pt x="14380" y="18746"/>
                    <a:pt x="14540" y="18654"/>
                    <a:pt x="14723" y="18563"/>
                  </a:cubicBezTo>
                  <a:cubicBezTo>
                    <a:pt x="14746" y="18563"/>
                    <a:pt x="14768" y="18540"/>
                    <a:pt x="14814" y="18518"/>
                  </a:cubicBezTo>
                  <a:cubicBezTo>
                    <a:pt x="14837" y="18495"/>
                    <a:pt x="14814" y="18472"/>
                    <a:pt x="14791" y="18449"/>
                  </a:cubicBezTo>
                  <a:cubicBezTo>
                    <a:pt x="14746" y="18358"/>
                    <a:pt x="14631" y="18403"/>
                    <a:pt x="14540" y="18335"/>
                  </a:cubicBezTo>
                  <a:close/>
                  <a:moveTo>
                    <a:pt x="11803" y="18125"/>
                  </a:moveTo>
                  <a:cubicBezTo>
                    <a:pt x="11714" y="18125"/>
                    <a:pt x="11655" y="18184"/>
                    <a:pt x="11596" y="18244"/>
                  </a:cubicBezTo>
                  <a:cubicBezTo>
                    <a:pt x="11527" y="18312"/>
                    <a:pt x="11481" y="18381"/>
                    <a:pt x="11481" y="18495"/>
                  </a:cubicBezTo>
                  <a:cubicBezTo>
                    <a:pt x="11481" y="18609"/>
                    <a:pt x="11504" y="18677"/>
                    <a:pt x="11573" y="18769"/>
                  </a:cubicBezTo>
                  <a:cubicBezTo>
                    <a:pt x="11664" y="18837"/>
                    <a:pt x="11733" y="18883"/>
                    <a:pt x="11847" y="18883"/>
                  </a:cubicBezTo>
                  <a:cubicBezTo>
                    <a:pt x="11938" y="18883"/>
                    <a:pt x="12029" y="18837"/>
                    <a:pt x="12098" y="18769"/>
                  </a:cubicBezTo>
                  <a:cubicBezTo>
                    <a:pt x="12166" y="18700"/>
                    <a:pt x="12212" y="18632"/>
                    <a:pt x="12212" y="18518"/>
                  </a:cubicBezTo>
                  <a:cubicBezTo>
                    <a:pt x="12212" y="18403"/>
                    <a:pt x="12189" y="18312"/>
                    <a:pt x="12098" y="18244"/>
                  </a:cubicBezTo>
                  <a:cubicBezTo>
                    <a:pt x="12029" y="18175"/>
                    <a:pt x="11961" y="18129"/>
                    <a:pt x="11847" y="18129"/>
                  </a:cubicBezTo>
                  <a:cubicBezTo>
                    <a:pt x="11831" y="18126"/>
                    <a:pt x="11817" y="18125"/>
                    <a:pt x="11803" y="18125"/>
                  </a:cubicBezTo>
                  <a:close/>
                  <a:moveTo>
                    <a:pt x="5779" y="18298"/>
                  </a:moveTo>
                  <a:cubicBezTo>
                    <a:pt x="5598" y="18298"/>
                    <a:pt x="5433" y="18442"/>
                    <a:pt x="5433" y="18654"/>
                  </a:cubicBezTo>
                  <a:cubicBezTo>
                    <a:pt x="5410" y="18723"/>
                    <a:pt x="5456" y="18769"/>
                    <a:pt x="5524" y="18814"/>
                  </a:cubicBezTo>
                  <a:cubicBezTo>
                    <a:pt x="5638" y="18860"/>
                    <a:pt x="5730" y="18906"/>
                    <a:pt x="5821" y="18951"/>
                  </a:cubicBezTo>
                  <a:cubicBezTo>
                    <a:pt x="5836" y="18951"/>
                    <a:pt x="5841" y="18961"/>
                    <a:pt x="5850" y="18961"/>
                  </a:cubicBezTo>
                  <a:cubicBezTo>
                    <a:pt x="5854" y="18961"/>
                    <a:pt x="5859" y="18959"/>
                    <a:pt x="5866" y="18951"/>
                  </a:cubicBezTo>
                  <a:cubicBezTo>
                    <a:pt x="6003" y="18883"/>
                    <a:pt x="6003" y="18883"/>
                    <a:pt x="6072" y="18769"/>
                  </a:cubicBezTo>
                  <a:cubicBezTo>
                    <a:pt x="6140" y="18609"/>
                    <a:pt x="6095" y="18426"/>
                    <a:pt x="5935" y="18335"/>
                  </a:cubicBezTo>
                  <a:cubicBezTo>
                    <a:pt x="5884" y="18309"/>
                    <a:pt x="5831" y="18298"/>
                    <a:pt x="5779" y="18298"/>
                  </a:cubicBezTo>
                  <a:close/>
                  <a:moveTo>
                    <a:pt x="13193" y="18266"/>
                  </a:moveTo>
                  <a:cubicBezTo>
                    <a:pt x="12965" y="18266"/>
                    <a:pt x="12805" y="18426"/>
                    <a:pt x="12805" y="18632"/>
                  </a:cubicBezTo>
                  <a:cubicBezTo>
                    <a:pt x="12805" y="18845"/>
                    <a:pt x="12965" y="18999"/>
                    <a:pt x="13154" y="18999"/>
                  </a:cubicBezTo>
                  <a:cubicBezTo>
                    <a:pt x="13167" y="18999"/>
                    <a:pt x="13180" y="18998"/>
                    <a:pt x="13193" y="18997"/>
                  </a:cubicBezTo>
                  <a:cubicBezTo>
                    <a:pt x="13205" y="18998"/>
                    <a:pt x="13217" y="18999"/>
                    <a:pt x="13228" y="18999"/>
                  </a:cubicBezTo>
                  <a:cubicBezTo>
                    <a:pt x="13399" y="18999"/>
                    <a:pt x="13559" y="18845"/>
                    <a:pt x="13559" y="18632"/>
                  </a:cubicBezTo>
                  <a:cubicBezTo>
                    <a:pt x="13559" y="18426"/>
                    <a:pt x="13399" y="18266"/>
                    <a:pt x="13193" y="18266"/>
                  </a:cubicBezTo>
                  <a:close/>
                  <a:moveTo>
                    <a:pt x="7122" y="18426"/>
                  </a:moveTo>
                  <a:cubicBezTo>
                    <a:pt x="6894" y="18426"/>
                    <a:pt x="6779" y="18563"/>
                    <a:pt x="6779" y="18769"/>
                  </a:cubicBezTo>
                  <a:cubicBezTo>
                    <a:pt x="6779" y="18974"/>
                    <a:pt x="6894" y="19111"/>
                    <a:pt x="7099" y="19111"/>
                  </a:cubicBezTo>
                  <a:cubicBezTo>
                    <a:pt x="7327" y="19111"/>
                    <a:pt x="7441" y="18997"/>
                    <a:pt x="7441" y="18769"/>
                  </a:cubicBezTo>
                  <a:cubicBezTo>
                    <a:pt x="7441" y="18563"/>
                    <a:pt x="7327" y="18426"/>
                    <a:pt x="7122" y="18426"/>
                  </a:cubicBezTo>
                  <a:close/>
                  <a:moveTo>
                    <a:pt x="13816" y="18964"/>
                  </a:moveTo>
                  <a:cubicBezTo>
                    <a:pt x="13779" y="18964"/>
                    <a:pt x="13749" y="18974"/>
                    <a:pt x="13718" y="18974"/>
                  </a:cubicBezTo>
                  <a:cubicBezTo>
                    <a:pt x="13604" y="18974"/>
                    <a:pt x="13536" y="19042"/>
                    <a:pt x="13467" y="19111"/>
                  </a:cubicBezTo>
                  <a:cubicBezTo>
                    <a:pt x="13467" y="19111"/>
                    <a:pt x="13467" y="19134"/>
                    <a:pt x="13467" y="19134"/>
                  </a:cubicBezTo>
                  <a:lnTo>
                    <a:pt x="13490" y="19134"/>
                  </a:lnTo>
                  <a:cubicBezTo>
                    <a:pt x="13627" y="19134"/>
                    <a:pt x="13741" y="19020"/>
                    <a:pt x="13878" y="18997"/>
                  </a:cubicBezTo>
                  <a:lnTo>
                    <a:pt x="13901" y="18997"/>
                  </a:lnTo>
                  <a:cubicBezTo>
                    <a:pt x="13878" y="18997"/>
                    <a:pt x="13878" y="18974"/>
                    <a:pt x="13878" y="18974"/>
                  </a:cubicBezTo>
                  <a:cubicBezTo>
                    <a:pt x="13855" y="18966"/>
                    <a:pt x="13835" y="18964"/>
                    <a:pt x="13816" y="18964"/>
                  </a:cubicBezTo>
                  <a:close/>
                  <a:moveTo>
                    <a:pt x="8469" y="18495"/>
                  </a:moveTo>
                  <a:cubicBezTo>
                    <a:pt x="8423" y="18518"/>
                    <a:pt x="8354" y="18518"/>
                    <a:pt x="8309" y="18540"/>
                  </a:cubicBezTo>
                  <a:cubicBezTo>
                    <a:pt x="8240" y="18586"/>
                    <a:pt x="8195" y="18654"/>
                    <a:pt x="8126" y="18700"/>
                  </a:cubicBezTo>
                  <a:cubicBezTo>
                    <a:pt x="8103" y="18746"/>
                    <a:pt x="8126" y="18837"/>
                    <a:pt x="8081" y="18883"/>
                  </a:cubicBezTo>
                  <a:cubicBezTo>
                    <a:pt x="8149" y="18928"/>
                    <a:pt x="8103" y="18997"/>
                    <a:pt x="8149" y="19065"/>
                  </a:cubicBezTo>
                  <a:cubicBezTo>
                    <a:pt x="8240" y="19157"/>
                    <a:pt x="8332" y="19225"/>
                    <a:pt x="8469" y="19225"/>
                  </a:cubicBezTo>
                  <a:cubicBezTo>
                    <a:pt x="8491" y="19225"/>
                    <a:pt x="8560" y="19225"/>
                    <a:pt x="8605" y="19202"/>
                  </a:cubicBezTo>
                  <a:cubicBezTo>
                    <a:pt x="8674" y="19157"/>
                    <a:pt x="8720" y="19088"/>
                    <a:pt x="8765" y="19042"/>
                  </a:cubicBezTo>
                  <a:cubicBezTo>
                    <a:pt x="8811" y="18997"/>
                    <a:pt x="8765" y="18928"/>
                    <a:pt x="8834" y="18883"/>
                  </a:cubicBezTo>
                  <a:cubicBezTo>
                    <a:pt x="8811" y="18837"/>
                    <a:pt x="8811" y="18769"/>
                    <a:pt x="8788" y="18723"/>
                  </a:cubicBezTo>
                  <a:cubicBezTo>
                    <a:pt x="8742" y="18654"/>
                    <a:pt x="8674" y="18609"/>
                    <a:pt x="8628" y="18563"/>
                  </a:cubicBezTo>
                  <a:cubicBezTo>
                    <a:pt x="8583" y="18518"/>
                    <a:pt x="8514" y="18563"/>
                    <a:pt x="8469" y="18495"/>
                  </a:cubicBezTo>
                  <a:close/>
                  <a:moveTo>
                    <a:pt x="6420" y="19038"/>
                  </a:moveTo>
                  <a:cubicBezTo>
                    <a:pt x="6403" y="19038"/>
                    <a:pt x="6386" y="19040"/>
                    <a:pt x="6369" y="19042"/>
                  </a:cubicBezTo>
                  <a:lnTo>
                    <a:pt x="6254" y="19042"/>
                  </a:lnTo>
                  <a:cubicBezTo>
                    <a:pt x="6232" y="19042"/>
                    <a:pt x="6209" y="19065"/>
                    <a:pt x="6186" y="19088"/>
                  </a:cubicBezTo>
                  <a:cubicBezTo>
                    <a:pt x="6209" y="19111"/>
                    <a:pt x="6232" y="19134"/>
                    <a:pt x="6254" y="19134"/>
                  </a:cubicBezTo>
                  <a:cubicBezTo>
                    <a:pt x="6300" y="19157"/>
                    <a:pt x="6369" y="19179"/>
                    <a:pt x="6414" y="19202"/>
                  </a:cubicBezTo>
                  <a:cubicBezTo>
                    <a:pt x="6483" y="19225"/>
                    <a:pt x="6574" y="19248"/>
                    <a:pt x="6643" y="19271"/>
                  </a:cubicBezTo>
                  <a:lnTo>
                    <a:pt x="6711" y="19271"/>
                  </a:lnTo>
                  <a:cubicBezTo>
                    <a:pt x="6688" y="19248"/>
                    <a:pt x="6688" y="19225"/>
                    <a:pt x="6665" y="19225"/>
                  </a:cubicBezTo>
                  <a:cubicBezTo>
                    <a:pt x="6625" y="19106"/>
                    <a:pt x="6533" y="19038"/>
                    <a:pt x="6420" y="19038"/>
                  </a:cubicBezTo>
                  <a:close/>
                  <a:moveTo>
                    <a:pt x="9747" y="18632"/>
                  </a:moveTo>
                  <a:cubicBezTo>
                    <a:pt x="9564" y="18654"/>
                    <a:pt x="9404" y="18791"/>
                    <a:pt x="9404" y="19020"/>
                  </a:cubicBezTo>
                  <a:cubicBezTo>
                    <a:pt x="9382" y="19202"/>
                    <a:pt x="9587" y="19385"/>
                    <a:pt x="9770" y="19385"/>
                  </a:cubicBezTo>
                  <a:cubicBezTo>
                    <a:pt x="9975" y="19362"/>
                    <a:pt x="10112" y="19225"/>
                    <a:pt x="10135" y="18997"/>
                  </a:cubicBezTo>
                  <a:cubicBezTo>
                    <a:pt x="10135" y="18791"/>
                    <a:pt x="9952" y="18632"/>
                    <a:pt x="9747" y="18632"/>
                  </a:cubicBezTo>
                  <a:close/>
                  <a:moveTo>
                    <a:pt x="11116" y="18746"/>
                  </a:moveTo>
                  <a:cubicBezTo>
                    <a:pt x="10888" y="18746"/>
                    <a:pt x="10751" y="18883"/>
                    <a:pt x="10728" y="19111"/>
                  </a:cubicBezTo>
                  <a:cubicBezTo>
                    <a:pt x="10728" y="19202"/>
                    <a:pt x="10774" y="19294"/>
                    <a:pt x="10842" y="19362"/>
                  </a:cubicBezTo>
                  <a:cubicBezTo>
                    <a:pt x="10911" y="19431"/>
                    <a:pt x="10979" y="19476"/>
                    <a:pt x="11093" y="19476"/>
                  </a:cubicBezTo>
                  <a:cubicBezTo>
                    <a:pt x="11322" y="19476"/>
                    <a:pt x="11481" y="19316"/>
                    <a:pt x="11481" y="19088"/>
                  </a:cubicBezTo>
                  <a:cubicBezTo>
                    <a:pt x="11504" y="18997"/>
                    <a:pt x="11436" y="18928"/>
                    <a:pt x="11367" y="18860"/>
                  </a:cubicBezTo>
                  <a:cubicBezTo>
                    <a:pt x="11299" y="18769"/>
                    <a:pt x="11230" y="18746"/>
                    <a:pt x="11116" y="18746"/>
                  </a:cubicBezTo>
                  <a:close/>
                  <a:moveTo>
                    <a:pt x="12446" y="18873"/>
                  </a:moveTo>
                  <a:cubicBezTo>
                    <a:pt x="12392" y="18873"/>
                    <a:pt x="12341" y="18883"/>
                    <a:pt x="12303" y="18906"/>
                  </a:cubicBezTo>
                  <a:cubicBezTo>
                    <a:pt x="12258" y="18928"/>
                    <a:pt x="12189" y="18951"/>
                    <a:pt x="12143" y="19020"/>
                  </a:cubicBezTo>
                  <a:cubicBezTo>
                    <a:pt x="12052" y="19179"/>
                    <a:pt x="12075" y="19339"/>
                    <a:pt x="12143" y="19476"/>
                  </a:cubicBezTo>
                  <a:cubicBezTo>
                    <a:pt x="12172" y="19520"/>
                    <a:pt x="12192" y="19535"/>
                    <a:pt x="12220" y="19535"/>
                  </a:cubicBezTo>
                  <a:cubicBezTo>
                    <a:pt x="12236" y="19535"/>
                    <a:pt x="12255" y="19530"/>
                    <a:pt x="12280" y="19522"/>
                  </a:cubicBezTo>
                  <a:lnTo>
                    <a:pt x="12349" y="19522"/>
                  </a:lnTo>
                  <a:cubicBezTo>
                    <a:pt x="12463" y="19476"/>
                    <a:pt x="12600" y="19431"/>
                    <a:pt x="12737" y="19408"/>
                  </a:cubicBezTo>
                  <a:cubicBezTo>
                    <a:pt x="12783" y="19408"/>
                    <a:pt x="12828" y="19385"/>
                    <a:pt x="12828" y="19316"/>
                  </a:cubicBezTo>
                  <a:cubicBezTo>
                    <a:pt x="12828" y="19294"/>
                    <a:pt x="12828" y="19271"/>
                    <a:pt x="12828" y="19248"/>
                  </a:cubicBezTo>
                  <a:cubicBezTo>
                    <a:pt x="12828" y="19202"/>
                    <a:pt x="12805" y="19157"/>
                    <a:pt x="12805" y="19111"/>
                  </a:cubicBezTo>
                  <a:cubicBezTo>
                    <a:pt x="12783" y="19065"/>
                    <a:pt x="12760" y="18997"/>
                    <a:pt x="12737" y="18974"/>
                  </a:cubicBezTo>
                  <a:cubicBezTo>
                    <a:pt x="12676" y="18913"/>
                    <a:pt x="12554" y="18873"/>
                    <a:pt x="12446" y="18873"/>
                  </a:cubicBezTo>
                  <a:close/>
                  <a:moveTo>
                    <a:pt x="7740" y="19130"/>
                  </a:moveTo>
                  <a:cubicBezTo>
                    <a:pt x="7725" y="19130"/>
                    <a:pt x="7709" y="19131"/>
                    <a:pt x="7692" y="19134"/>
                  </a:cubicBezTo>
                  <a:cubicBezTo>
                    <a:pt x="7601" y="19157"/>
                    <a:pt x="7533" y="19179"/>
                    <a:pt x="7464" y="19248"/>
                  </a:cubicBezTo>
                  <a:cubicBezTo>
                    <a:pt x="7396" y="19294"/>
                    <a:pt x="7373" y="19362"/>
                    <a:pt x="7373" y="19431"/>
                  </a:cubicBezTo>
                  <a:cubicBezTo>
                    <a:pt x="7373" y="19499"/>
                    <a:pt x="7396" y="19499"/>
                    <a:pt x="7464" y="19522"/>
                  </a:cubicBezTo>
                  <a:cubicBezTo>
                    <a:pt x="7624" y="19545"/>
                    <a:pt x="7761" y="19613"/>
                    <a:pt x="7944" y="19613"/>
                  </a:cubicBezTo>
                  <a:cubicBezTo>
                    <a:pt x="7962" y="19613"/>
                    <a:pt x="7995" y="19642"/>
                    <a:pt x="8019" y="19642"/>
                  </a:cubicBezTo>
                  <a:cubicBezTo>
                    <a:pt x="8025" y="19642"/>
                    <a:pt x="8030" y="19641"/>
                    <a:pt x="8035" y="19636"/>
                  </a:cubicBezTo>
                  <a:cubicBezTo>
                    <a:pt x="8058" y="19613"/>
                    <a:pt x="8058" y="19567"/>
                    <a:pt x="8058" y="19522"/>
                  </a:cubicBezTo>
                  <a:cubicBezTo>
                    <a:pt x="8058" y="19522"/>
                    <a:pt x="8058" y="19499"/>
                    <a:pt x="8058" y="19499"/>
                  </a:cubicBezTo>
                  <a:cubicBezTo>
                    <a:pt x="8058" y="19453"/>
                    <a:pt x="8058" y="19408"/>
                    <a:pt x="8058" y="19362"/>
                  </a:cubicBezTo>
                  <a:cubicBezTo>
                    <a:pt x="8058" y="19339"/>
                    <a:pt x="8035" y="19316"/>
                    <a:pt x="8035" y="19316"/>
                  </a:cubicBezTo>
                  <a:cubicBezTo>
                    <a:pt x="7953" y="19214"/>
                    <a:pt x="7871" y="19130"/>
                    <a:pt x="7740" y="19130"/>
                  </a:cubicBezTo>
                  <a:close/>
                  <a:moveTo>
                    <a:pt x="11766" y="19470"/>
                  </a:moveTo>
                  <a:cubicBezTo>
                    <a:pt x="11749" y="19470"/>
                    <a:pt x="11730" y="19472"/>
                    <a:pt x="11710" y="19476"/>
                  </a:cubicBezTo>
                  <a:cubicBezTo>
                    <a:pt x="11696" y="19474"/>
                    <a:pt x="11682" y="19473"/>
                    <a:pt x="11670" y="19473"/>
                  </a:cubicBezTo>
                  <a:cubicBezTo>
                    <a:pt x="11538" y="19473"/>
                    <a:pt x="11471" y="19575"/>
                    <a:pt x="11367" y="19659"/>
                  </a:cubicBezTo>
                  <a:cubicBezTo>
                    <a:pt x="11367" y="19659"/>
                    <a:pt x="11390" y="19704"/>
                    <a:pt x="11390" y="19704"/>
                  </a:cubicBezTo>
                  <a:cubicBezTo>
                    <a:pt x="11436" y="19704"/>
                    <a:pt x="11481" y="19682"/>
                    <a:pt x="11504" y="19682"/>
                  </a:cubicBezTo>
                  <a:cubicBezTo>
                    <a:pt x="11664" y="19682"/>
                    <a:pt x="11801" y="19613"/>
                    <a:pt x="11938" y="19613"/>
                  </a:cubicBezTo>
                  <a:cubicBezTo>
                    <a:pt x="11961" y="19613"/>
                    <a:pt x="11961" y="19613"/>
                    <a:pt x="11984" y="19590"/>
                  </a:cubicBezTo>
                  <a:cubicBezTo>
                    <a:pt x="11961" y="19590"/>
                    <a:pt x="11961" y="19590"/>
                    <a:pt x="11961" y="19567"/>
                  </a:cubicBezTo>
                  <a:cubicBezTo>
                    <a:pt x="11904" y="19511"/>
                    <a:pt x="11848" y="19470"/>
                    <a:pt x="11766" y="19470"/>
                  </a:cubicBezTo>
                  <a:close/>
                  <a:moveTo>
                    <a:pt x="10427" y="19331"/>
                  </a:moveTo>
                  <a:cubicBezTo>
                    <a:pt x="10244" y="19331"/>
                    <a:pt x="10061" y="19475"/>
                    <a:pt x="10021" y="19636"/>
                  </a:cubicBezTo>
                  <a:cubicBezTo>
                    <a:pt x="10021" y="19796"/>
                    <a:pt x="10021" y="19819"/>
                    <a:pt x="10180" y="19819"/>
                  </a:cubicBezTo>
                  <a:lnTo>
                    <a:pt x="10295" y="19819"/>
                  </a:lnTo>
                  <a:cubicBezTo>
                    <a:pt x="10432" y="19819"/>
                    <a:pt x="10591" y="19796"/>
                    <a:pt x="10728" y="19773"/>
                  </a:cubicBezTo>
                  <a:cubicBezTo>
                    <a:pt x="10774" y="19773"/>
                    <a:pt x="10774" y="19750"/>
                    <a:pt x="10774" y="19727"/>
                  </a:cubicBezTo>
                  <a:cubicBezTo>
                    <a:pt x="10774" y="19545"/>
                    <a:pt x="10683" y="19408"/>
                    <a:pt x="10500" y="19339"/>
                  </a:cubicBezTo>
                  <a:cubicBezTo>
                    <a:pt x="10476" y="19334"/>
                    <a:pt x="10452" y="19331"/>
                    <a:pt x="10427" y="19331"/>
                  </a:cubicBezTo>
                  <a:close/>
                  <a:moveTo>
                    <a:pt x="9039" y="19248"/>
                  </a:moveTo>
                  <a:cubicBezTo>
                    <a:pt x="8948" y="19248"/>
                    <a:pt x="8879" y="19271"/>
                    <a:pt x="8811" y="19339"/>
                  </a:cubicBezTo>
                  <a:cubicBezTo>
                    <a:pt x="8742" y="19408"/>
                    <a:pt x="8720" y="19499"/>
                    <a:pt x="8697" y="19590"/>
                  </a:cubicBezTo>
                  <a:cubicBezTo>
                    <a:pt x="8674" y="19636"/>
                    <a:pt x="8697" y="19682"/>
                    <a:pt x="8720" y="19727"/>
                  </a:cubicBezTo>
                  <a:cubicBezTo>
                    <a:pt x="8728" y="19744"/>
                    <a:pt x="8740" y="19749"/>
                    <a:pt x="8752" y="19749"/>
                  </a:cubicBezTo>
                  <a:cubicBezTo>
                    <a:pt x="8765" y="19749"/>
                    <a:pt x="8780" y="19743"/>
                    <a:pt x="8792" y="19743"/>
                  </a:cubicBezTo>
                  <a:cubicBezTo>
                    <a:pt x="8799" y="19743"/>
                    <a:pt x="8806" y="19745"/>
                    <a:pt x="8811" y="19750"/>
                  </a:cubicBezTo>
                  <a:cubicBezTo>
                    <a:pt x="8857" y="19773"/>
                    <a:pt x="8908" y="19779"/>
                    <a:pt x="8959" y="19779"/>
                  </a:cubicBezTo>
                  <a:cubicBezTo>
                    <a:pt x="9011" y="19779"/>
                    <a:pt x="9062" y="19773"/>
                    <a:pt x="9108" y="19773"/>
                  </a:cubicBezTo>
                  <a:cubicBezTo>
                    <a:pt x="9153" y="19773"/>
                    <a:pt x="9199" y="19773"/>
                    <a:pt x="9245" y="19819"/>
                  </a:cubicBezTo>
                  <a:cubicBezTo>
                    <a:pt x="9254" y="19819"/>
                    <a:pt x="9274" y="19822"/>
                    <a:pt x="9296" y="19822"/>
                  </a:cubicBezTo>
                  <a:cubicBezTo>
                    <a:pt x="9330" y="19822"/>
                    <a:pt x="9368" y="19814"/>
                    <a:pt x="9382" y="19773"/>
                  </a:cubicBezTo>
                  <a:cubicBezTo>
                    <a:pt x="9404" y="19727"/>
                    <a:pt x="9404" y="19659"/>
                    <a:pt x="9427" y="19590"/>
                  </a:cubicBezTo>
                  <a:cubicBezTo>
                    <a:pt x="9404" y="19522"/>
                    <a:pt x="9382" y="19453"/>
                    <a:pt x="9336" y="19385"/>
                  </a:cubicBezTo>
                  <a:cubicBezTo>
                    <a:pt x="9267" y="19271"/>
                    <a:pt x="9153" y="19248"/>
                    <a:pt x="9039" y="19248"/>
                  </a:cubicBezTo>
                  <a:close/>
                </a:path>
              </a:pathLst>
            </a:custGeom>
            <a:solidFill>
              <a:srgbClr val="D68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5" name="Google Shape;1535;p20"/>
            <p:cNvSpPr/>
            <p:nvPr/>
          </p:nvSpPr>
          <p:spPr>
            <a:xfrm>
              <a:off x="4497325" y="4145125"/>
              <a:ext cx="433125" cy="504450"/>
            </a:xfrm>
            <a:custGeom>
              <a:avLst/>
              <a:gdLst/>
              <a:ahLst/>
              <a:cxnLst/>
              <a:rect l="l" t="t" r="r" b="b"/>
              <a:pathLst>
                <a:path w="17325" h="20178" extrusionOk="0">
                  <a:moveTo>
                    <a:pt x="7224" y="0"/>
                  </a:moveTo>
                  <a:cubicBezTo>
                    <a:pt x="4639" y="0"/>
                    <a:pt x="2054" y="982"/>
                    <a:pt x="91" y="2945"/>
                  </a:cubicBezTo>
                  <a:cubicBezTo>
                    <a:pt x="0" y="3036"/>
                    <a:pt x="0" y="3173"/>
                    <a:pt x="91" y="3241"/>
                  </a:cubicBezTo>
                  <a:cubicBezTo>
                    <a:pt x="126" y="3287"/>
                    <a:pt x="177" y="3310"/>
                    <a:pt x="231" y="3310"/>
                  </a:cubicBezTo>
                  <a:cubicBezTo>
                    <a:pt x="285" y="3310"/>
                    <a:pt x="342" y="3287"/>
                    <a:pt x="388" y="3241"/>
                  </a:cubicBezTo>
                  <a:cubicBezTo>
                    <a:pt x="2271" y="1358"/>
                    <a:pt x="4748" y="417"/>
                    <a:pt x="7224" y="417"/>
                  </a:cubicBezTo>
                  <a:cubicBezTo>
                    <a:pt x="9701" y="417"/>
                    <a:pt x="12177" y="1358"/>
                    <a:pt x="14060" y="3241"/>
                  </a:cubicBezTo>
                  <a:cubicBezTo>
                    <a:pt x="15909" y="5067"/>
                    <a:pt x="16914" y="7510"/>
                    <a:pt x="16914" y="10089"/>
                  </a:cubicBezTo>
                  <a:cubicBezTo>
                    <a:pt x="16914" y="12668"/>
                    <a:pt x="15909" y="15111"/>
                    <a:pt x="14060" y="16937"/>
                  </a:cubicBezTo>
                  <a:cubicBezTo>
                    <a:pt x="12234" y="18763"/>
                    <a:pt x="9815" y="19767"/>
                    <a:pt x="7236" y="19767"/>
                  </a:cubicBezTo>
                  <a:cubicBezTo>
                    <a:pt x="4634" y="19767"/>
                    <a:pt x="2214" y="18763"/>
                    <a:pt x="388" y="16937"/>
                  </a:cubicBezTo>
                  <a:cubicBezTo>
                    <a:pt x="342" y="16891"/>
                    <a:pt x="285" y="16868"/>
                    <a:pt x="231" y="16868"/>
                  </a:cubicBezTo>
                  <a:cubicBezTo>
                    <a:pt x="177" y="16868"/>
                    <a:pt x="126" y="16891"/>
                    <a:pt x="91" y="16937"/>
                  </a:cubicBezTo>
                  <a:cubicBezTo>
                    <a:pt x="0" y="17028"/>
                    <a:pt x="0" y="17142"/>
                    <a:pt x="91" y="17233"/>
                  </a:cubicBezTo>
                  <a:cubicBezTo>
                    <a:pt x="2054" y="19196"/>
                    <a:pt x="4634" y="20178"/>
                    <a:pt x="7236" y="20178"/>
                  </a:cubicBezTo>
                  <a:cubicBezTo>
                    <a:pt x="9815" y="20178"/>
                    <a:pt x="12394" y="19196"/>
                    <a:pt x="14357" y="17233"/>
                  </a:cubicBezTo>
                  <a:cubicBezTo>
                    <a:pt x="16275" y="15316"/>
                    <a:pt x="17324" y="12782"/>
                    <a:pt x="17324" y="10089"/>
                  </a:cubicBezTo>
                  <a:cubicBezTo>
                    <a:pt x="17324" y="7396"/>
                    <a:pt x="16275" y="4862"/>
                    <a:pt x="14357" y="2945"/>
                  </a:cubicBezTo>
                  <a:cubicBezTo>
                    <a:pt x="12394" y="982"/>
                    <a:pt x="9809" y="0"/>
                    <a:pt x="7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6" name="Google Shape;1536;p20"/>
            <p:cNvSpPr/>
            <p:nvPr/>
          </p:nvSpPr>
          <p:spPr>
            <a:xfrm>
              <a:off x="4809450" y="4080225"/>
              <a:ext cx="138125" cy="147650"/>
            </a:xfrm>
            <a:custGeom>
              <a:avLst/>
              <a:gdLst/>
              <a:ahLst/>
              <a:cxnLst/>
              <a:rect l="l" t="t" r="r" b="b"/>
              <a:pathLst>
                <a:path w="5525" h="5906" extrusionOk="0">
                  <a:moveTo>
                    <a:pt x="2331" y="1"/>
                  </a:moveTo>
                  <a:cubicBezTo>
                    <a:pt x="2212" y="1"/>
                    <a:pt x="2090" y="6"/>
                    <a:pt x="1964" y="17"/>
                  </a:cubicBezTo>
                  <a:cubicBezTo>
                    <a:pt x="1872" y="17"/>
                    <a:pt x="1804" y="63"/>
                    <a:pt x="1781" y="131"/>
                  </a:cubicBezTo>
                  <a:lnTo>
                    <a:pt x="46" y="4399"/>
                  </a:lnTo>
                  <a:cubicBezTo>
                    <a:pt x="1" y="4491"/>
                    <a:pt x="46" y="4628"/>
                    <a:pt x="160" y="4673"/>
                  </a:cubicBezTo>
                  <a:cubicBezTo>
                    <a:pt x="185" y="4683"/>
                    <a:pt x="210" y="4688"/>
                    <a:pt x="235" y="4688"/>
                  </a:cubicBezTo>
                  <a:cubicBezTo>
                    <a:pt x="321" y="4688"/>
                    <a:pt x="399" y="4630"/>
                    <a:pt x="434" y="4559"/>
                  </a:cubicBezTo>
                  <a:lnTo>
                    <a:pt x="2123" y="405"/>
                  </a:lnTo>
                  <a:cubicBezTo>
                    <a:pt x="2185" y="402"/>
                    <a:pt x="2246" y="401"/>
                    <a:pt x="2305" y="401"/>
                  </a:cubicBezTo>
                  <a:cubicBezTo>
                    <a:pt x="4071" y="401"/>
                    <a:pt x="4846" y="1675"/>
                    <a:pt x="5045" y="2094"/>
                  </a:cubicBezTo>
                  <a:lnTo>
                    <a:pt x="1575" y="5541"/>
                  </a:lnTo>
                  <a:cubicBezTo>
                    <a:pt x="1507" y="5632"/>
                    <a:pt x="1507" y="5769"/>
                    <a:pt x="1575" y="5837"/>
                  </a:cubicBezTo>
                  <a:cubicBezTo>
                    <a:pt x="1621" y="5883"/>
                    <a:pt x="1690" y="5906"/>
                    <a:pt x="1735" y="5906"/>
                  </a:cubicBezTo>
                  <a:cubicBezTo>
                    <a:pt x="1781" y="5906"/>
                    <a:pt x="1849" y="5883"/>
                    <a:pt x="1872" y="5837"/>
                  </a:cubicBezTo>
                  <a:lnTo>
                    <a:pt x="5456" y="2277"/>
                  </a:lnTo>
                  <a:cubicBezTo>
                    <a:pt x="5501" y="2231"/>
                    <a:pt x="5524" y="2140"/>
                    <a:pt x="5501" y="2048"/>
                  </a:cubicBezTo>
                  <a:cubicBezTo>
                    <a:pt x="5480" y="2027"/>
                    <a:pt x="4652" y="1"/>
                    <a:pt x="2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7" name="Google Shape;1537;p20"/>
            <p:cNvSpPr/>
            <p:nvPr/>
          </p:nvSpPr>
          <p:spPr>
            <a:xfrm>
              <a:off x="4847125" y="4077325"/>
              <a:ext cx="209425" cy="188225"/>
            </a:xfrm>
            <a:custGeom>
              <a:avLst/>
              <a:gdLst/>
              <a:ahLst/>
              <a:cxnLst/>
              <a:rect l="l" t="t" r="r" b="b"/>
              <a:pathLst>
                <a:path w="8377" h="7529" extrusionOk="0">
                  <a:moveTo>
                    <a:pt x="5836" y="0"/>
                  </a:moveTo>
                  <a:cubicBezTo>
                    <a:pt x="5779" y="0"/>
                    <a:pt x="5723" y="25"/>
                    <a:pt x="5684" y="64"/>
                  </a:cubicBezTo>
                  <a:lnTo>
                    <a:pt x="68" y="5657"/>
                  </a:lnTo>
                  <a:cubicBezTo>
                    <a:pt x="0" y="5748"/>
                    <a:pt x="0" y="5885"/>
                    <a:pt x="68" y="5953"/>
                  </a:cubicBezTo>
                  <a:cubicBezTo>
                    <a:pt x="114" y="5999"/>
                    <a:pt x="171" y="6022"/>
                    <a:pt x="225" y="6022"/>
                  </a:cubicBezTo>
                  <a:cubicBezTo>
                    <a:pt x="280" y="6022"/>
                    <a:pt x="331" y="5999"/>
                    <a:pt x="365" y="5953"/>
                  </a:cubicBezTo>
                  <a:lnTo>
                    <a:pt x="5866" y="475"/>
                  </a:lnTo>
                  <a:cubicBezTo>
                    <a:pt x="7646" y="1708"/>
                    <a:pt x="7761" y="3077"/>
                    <a:pt x="7761" y="3443"/>
                  </a:cubicBezTo>
                  <a:lnTo>
                    <a:pt x="1347" y="7117"/>
                  </a:lnTo>
                  <a:cubicBezTo>
                    <a:pt x="1255" y="7186"/>
                    <a:pt x="1210" y="7323"/>
                    <a:pt x="1278" y="7414"/>
                  </a:cubicBezTo>
                  <a:cubicBezTo>
                    <a:pt x="1324" y="7483"/>
                    <a:pt x="1392" y="7528"/>
                    <a:pt x="1461" y="7528"/>
                  </a:cubicBezTo>
                  <a:cubicBezTo>
                    <a:pt x="1484" y="7528"/>
                    <a:pt x="1529" y="7506"/>
                    <a:pt x="1552" y="7483"/>
                  </a:cubicBezTo>
                  <a:lnTo>
                    <a:pt x="8080" y="3762"/>
                  </a:lnTo>
                  <a:cubicBezTo>
                    <a:pt x="8126" y="3717"/>
                    <a:pt x="8171" y="3671"/>
                    <a:pt x="8171" y="3602"/>
                  </a:cubicBezTo>
                  <a:cubicBezTo>
                    <a:pt x="8194" y="3511"/>
                    <a:pt x="8377" y="1617"/>
                    <a:pt x="5957" y="42"/>
                  </a:cubicBezTo>
                  <a:cubicBezTo>
                    <a:pt x="5919" y="13"/>
                    <a:pt x="5877" y="0"/>
                    <a:pt x="5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538" name="Google Shape;1538;p20"/>
          <p:cNvSpPr txBox="1">
            <a:spLocks noGrp="1"/>
          </p:cNvSpPr>
          <p:nvPr>
            <p:ph type="subTitle" idx="3"/>
          </p:nvPr>
        </p:nvSpPr>
        <p:spPr>
          <a:xfrm>
            <a:off x="7658251" y="4181471"/>
            <a:ext cx="31544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39" name="Google Shape;1539;p20"/>
          <p:cNvSpPr txBox="1">
            <a:spLocks noGrp="1"/>
          </p:cNvSpPr>
          <p:nvPr>
            <p:ph type="subTitle" idx="4"/>
          </p:nvPr>
        </p:nvSpPr>
        <p:spPr>
          <a:xfrm>
            <a:off x="7658251" y="4807867"/>
            <a:ext cx="3154400" cy="8484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540" name="Google Shape;1540;p20"/>
          <p:cNvSpPr txBox="1">
            <a:spLocks noGrp="1"/>
          </p:cNvSpPr>
          <p:nvPr>
            <p:ph type="subTitle" idx="5"/>
          </p:nvPr>
        </p:nvSpPr>
        <p:spPr>
          <a:xfrm>
            <a:off x="2507751" y="2351767"/>
            <a:ext cx="31544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41" name="Google Shape;1541;p20"/>
          <p:cNvSpPr txBox="1">
            <a:spLocks noGrp="1"/>
          </p:cNvSpPr>
          <p:nvPr>
            <p:ph type="subTitle" idx="6"/>
          </p:nvPr>
        </p:nvSpPr>
        <p:spPr>
          <a:xfrm>
            <a:off x="2507751" y="2978163"/>
            <a:ext cx="3154400" cy="8484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542" name="Google Shape;1542;p20"/>
          <p:cNvSpPr txBox="1">
            <a:spLocks noGrp="1"/>
          </p:cNvSpPr>
          <p:nvPr>
            <p:ph type="subTitle" idx="7"/>
          </p:nvPr>
        </p:nvSpPr>
        <p:spPr>
          <a:xfrm>
            <a:off x="7658251" y="2351767"/>
            <a:ext cx="31544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43" name="Google Shape;1543;p20"/>
          <p:cNvSpPr txBox="1">
            <a:spLocks noGrp="1"/>
          </p:cNvSpPr>
          <p:nvPr>
            <p:ph type="subTitle" idx="8"/>
          </p:nvPr>
        </p:nvSpPr>
        <p:spPr>
          <a:xfrm>
            <a:off x="7658251" y="2978163"/>
            <a:ext cx="3154400" cy="8484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grpSp>
        <p:nvGrpSpPr>
          <p:cNvPr id="1544" name="Google Shape;1544;p20"/>
          <p:cNvGrpSpPr/>
          <p:nvPr/>
        </p:nvGrpSpPr>
        <p:grpSpPr>
          <a:xfrm>
            <a:off x="88330" y="-24400"/>
            <a:ext cx="1097989" cy="1894911"/>
            <a:chOff x="1188225" y="1310800"/>
            <a:chExt cx="495900" cy="855825"/>
          </a:xfrm>
        </p:grpSpPr>
        <p:sp>
          <p:nvSpPr>
            <p:cNvPr id="1545" name="Google Shape;1545;p20"/>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6" name="Google Shape;1546;p20"/>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7" name="Google Shape;1547;p20"/>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8" name="Google Shape;1548;p20"/>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9" name="Google Shape;1549;p20"/>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0" name="Google Shape;1550;p20"/>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1" name="Google Shape;1551;p20"/>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2" name="Google Shape;1552;p20"/>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3" name="Google Shape;1553;p20"/>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4" name="Google Shape;1554;p20"/>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5" name="Google Shape;1555;p20"/>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6" name="Google Shape;1556;p20"/>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7" name="Google Shape;1557;p20"/>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8" name="Google Shape;1558;p20"/>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9" name="Google Shape;1559;p20"/>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0" name="Google Shape;1560;p20"/>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1" name="Google Shape;1561;p20"/>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2" name="Google Shape;1562;p20"/>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3" name="Google Shape;1563;p20"/>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4" name="Google Shape;1564;p20"/>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5" name="Google Shape;1565;p20"/>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6" name="Google Shape;1566;p20"/>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7" name="Google Shape;1567;p20"/>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8" name="Google Shape;1568;p20"/>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9" name="Google Shape;1569;p20"/>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0" name="Google Shape;1570;p20"/>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1" name="Google Shape;1571;p20"/>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2" name="Google Shape;1572;p20"/>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3" name="Google Shape;1573;p20"/>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4" name="Google Shape;1574;p20"/>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5" name="Google Shape;1575;p20"/>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837774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86"/>
        <p:cNvGrpSpPr/>
        <p:nvPr/>
      </p:nvGrpSpPr>
      <p:grpSpPr>
        <a:xfrm>
          <a:off x="0" y="0"/>
          <a:ext cx="0" cy="0"/>
          <a:chOff x="0" y="0"/>
          <a:chExt cx="0" cy="0"/>
        </a:xfrm>
      </p:grpSpPr>
      <p:pic>
        <p:nvPicPr>
          <p:cNvPr id="87" name="Google Shape;87;p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88" name="Google Shape;88;p3"/>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9" name="Google Shape;89;p3"/>
          <p:cNvSpPr txBox="1">
            <a:spLocks noGrp="1"/>
          </p:cNvSpPr>
          <p:nvPr>
            <p:ph type="title"/>
          </p:nvPr>
        </p:nvSpPr>
        <p:spPr>
          <a:xfrm>
            <a:off x="3206200" y="2826300"/>
            <a:ext cx="5779600" cy="1572000"/>
          </a:xfrm>
          <a:prstGeom prst="rect">
            <a:avLst/>
          </a:prstGeom>
        </p:spPr>
        <p:txBody>
          <a:bodyPr spcFirstLastPara="1" wrap="square" lIns="0" tIns="0" rIns="0" bIns="0" anchor="ctr" anchorCtr="0">
            <a:noAutofit/>
          </a:bodyPr>
          <a:lstStyle>
            <a:lvl1pPr lvl="0" algn="ctr" rtl="0">
              <a:spcBef>
                <a:spcPts val="0"/>
              </a:spcBef>
              <a:spcAft>
                <a:spcPts val="0"/>
              </a:spcAft>
              <a:buSzPts val="4200"/>
              <a:buNone/>
              <a:defRPr sz="6667">
                <a:solidFill>
                  <a:schemeClr val="lt2"/>
                </a:solidFill>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r>
              <a:rPr lang="en-US"/>
              <a:t>Click to edit Master title style</a:t>
            </a:r>
            <a:endParaRPr/>
          </a:p>
        </p:txBody>
      </p:sp>
      <p:sp>
        <p:nvSpPr>
          <p:cNvPr id="90" name="Google Shape;90;p3"/>
          <p:cNvSpPr txBox="1">
            <a:spLocks noGrp="1"/>
          </p:cNvSpPr>
          <p:nvPr>
            <p:ph type="subTitle" idx="1"/>
          </p:nvPr>
        </p:nvSpPr>
        <p:spPr>
          <a:xfrm>
            <a:off x="4487200" y="4398200"/>
            <a:ext cx="3217600" cy="935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
        <p:nvSpPr>
          <p:cNvPr id="91" name="Google Shape;91;p3"/>
          <p:cNvSpPr txBox="1">
            <a:spLocks noGrp="1"/>
          </p:cNvSpPr>
          <p:nvPr>
            <p:ph type="title" idx="2" hasCustomPrompt="1"/>
          </p:nvPr>
        </p:nvSpPr>
        <p:spPr>
          <a:xfrm>
            <a:off x="3399200" y="1524700"/>
            <a:ext cx="5393600" cy="1301600"/>
          </a:xfrm>
          <a:prstGeom prst="rect">
            <a:avLst/>
          </a:prstGeom>
        </p:spPr>
        <p:txBody>
          <a:bodyPr spcFirstLastPara="1" wrap="square" lIns="0" tIns="0" rIns="0" bIns="0" anchor="ctr" anchorCtr="0">
            <a:noAutofit/>
          </a:bodyPr>
          <a:lstStyle>
            <a:lvl1pPr lvl="0" algn="ctr" rtl="0">
              <a:spcBef>
                <a:spcPts val="0"/>
              </a:spcBef>
              <a:spcAft>
                <a:spcPts val="0"/>
              </a:spcAft>
              <a:buSzPts val="7200"/>
              <a:buNone/>
              <a:defRPr sz="9600"/>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grpSp>
        <p:nvGrpSpPr>
          <p:cNvPr id="92" name="Google Shape;92;p3"/>
          <p:cNvGrpSpPr/>
          <p:nvPr/>
        </p:nvGrpSpPr>
        <p:grpSpPr>
          <a:xfrm>
            <a:off x="543916" y="5821356"/>
            <a:ext cx="1650083" cy="1692041"/>
            <a:chOff x="1439875" y="3951000"/>
            <a:chExt cx="745250" cy="764200"/>
          </a:xfrm>
        </p:grpSpPr>
        <p:sp>
          <p:nvSpPr>
            <p:cNvPr id="93" name="Google Shape;93;p3"/>
            <p:cNvSpPr/>
            <p:nvPr/>
          </p:nvSpPr>
          <p:spPr>
            <a:xfrm>
              <a:off x="1524325" y="4058500"/>
              <a:ext cx="655675" cy="656700"/>
            </a:xfrm>
            <a:custGeom>
              <a:avLst/>
              <a:gdLst/>
              <a:ahLst/>
              <a:cxnLst/>
              <a:rect l="l" t="t" r="r" b="b"/>
              <a:pathLst>
                <a:path w="26227" h="26268" extrusionOk="0">
                  <a:moveTo>
                    <a:pt x="10614" y="224"/>
                  </a:moveTo>
                  <a:cubicBezTo>
                    <a:pt x="10591" y="224"/>
                    <a:pt x="10568" y="247"/>
                    <a:pt x="10546" y="247"/>
                  </a:cubicBezTo>
                  <a:cubicBezTo>
                    <a:pt x="10317" y="292"/>
                    <a:pt x="10089" y="338"/>
                    <a:pt x="9861" y="407"/>
                  </a:cubicBezTo>
                  <a:cubicBezTo>
                    <a:pt x="9838" y="429"/>
                    <a:pt x="9815" y="407"/>
                    <a:pt x="9838" y="452"/>
                  </a:cubicBezTo>
                  <a:cubicBezTo>
                    <a:pt x="9884" y="544"/>
                    <a:pt x="9975" y="612"/>
                    <a:pt x="10089" y="658"/>
                  </a:cubicBezTo>
                  <a:cubicBezTo>
                    <a:pt x="10128" y="674"/>
                    <a:pt x="10166" y="682"/>
                    <a:pt x="10203" y="682"/>
                  </a:cubicBezTo>
                  <a:cubicBezTo>
                    <a:pt x="10317" y="682"/>
                    <a:pt x="10425" y="613"/>
                    <a:pt x="10546" y="544"/>
                  </a:cubicBezTo>
                  <a:cubicBezTo>
                    <a:pt x="10546" y="475"/>
                    <a:pt x="10660" y="407"/>
                    <a:pt x="10660" y="315"/>
                  </a:cubicBezTo>
                  <a:cubicBezTo>
                    <a:pt x="10660" y="292"/>
                    <a:pt x="10660" y="292"/>
                    <a:pt x="10660" y="270"/>
                  </a:cubicBezTo>
                  <a:cubicBezTo>
                    <a:pt x="10660" y="247"/>
                    <a:pt x="10637" y="224"/>
                    <a:pt x="10614" y="224"/>
                  </a:cubicBezTo>
                  <a:close/>
                  <a:moveTo>
                    <a:pt x="11550" y="87"/>
                  </a:moveTo>
                  <a:cubicBezTo>
                    <a:pt x="11459" y="87"/>
                    <a:pt x="11390" y="110"/>
                    <a:pt x="11299" y="110"/>
                  </a:cubicBezTo>
                  <a:cubicBezTo>
                    <a:pt x="11162" y="133"/>
                    <a:pt x="11025" y="178"/>
                    <a:pt x="10888" y="201"/>
                  </a:cubicBezTo>
                  <a:cubicBezTo>
                    <a:pt x="10842" y="201"/>
                    <a:pt x="10819" y="224"/>
                    <a:pt x="10819" y="270"/>
                  </a:cubicBezTo>
                  <a:cubicBezTo>
                    <a:pt x="10797" y="475"/>
                    <a:pt x="10888" y="544"/>
                    <a:pt x="11025" y="681"/>
                  </a:cubicBezTo>
                  <a:cubicBezTo>
                    <a:pt x="11116" y="749"/>
                    <a:pt x="11207" y="749"/>
                    <a:pt x="11322" y="772"/>
                  </a:cubicBezTo>
                  <a:cubicBezTo>
                    <a:pt x="11436" y="772"/>
                    <a:pt x="11481" y="658"/>
                    <a:pt x="11595" y="635"/>
                  </a:cubicBezTo>
                  <a:cubicBezTo>
                    <a:pt x="11595" y="612"/>
                    <a:pt x="11618" y="566"/>
                    <a:pt x="11641" y="544"/>
                  </a:cubicBezTo>
                  <a:cubicBezTo>
                    <a:pt x="11710" y="429"/>
                    <a:pt x="11732" y="315"/>
                    <a:pt x="11687" y="178"/>
                  </a:cubicBezTo>
                  <a:cubicBezTo>
                    <a:pt x="11641" y="87"/>
                    <a:pt x="11641" y="87"/>
                    <a:pt x="11550" y="87"/>
                  </a:cubicBezTo>
                  <a:close/>
                  <a:moveTo>
                    <a:pt x="12435" y="0"/>
                  </a:moveTo>
                  <a:cubicBezTo>
                    <a:pt x="12407" y="0"/>
                    <a:pt x="12379" y="11"/>
                    <a:pt x="12349" y="41"/>
                  </a:cubicBezTo>
                  <a:lnTo>
                    <a:pt x="12257" y="41"/>
                  </a:lnTo>
                  <a:cubicBezTo>
                    <a:pt x="12098" y="41"/>
                    <a:pt x="12075" y="64"/>
                    <a:pt x="11984" y="178"/>
                  </a:cubicBezTo>
                  <a:cubicBezTo>
                    <a:pt x="11915" y="270"/>
                    <a:pt x="11892" y="361"/>
                    <a:pt x="11892" y="475"/>
                  </a:cubicBezTo>
                  <a:cubicBezTo>
                    <a:pt x="11892" y="589"/>
                    <a:pt x="12006" y="658"/>
                    <a:pt x="12006" y="726"/>
                  </a:cubicBezTo>
                  <a:cubicBezTo>
                    <a:pt x="12075" y="772"/>
                    <a:pt x="12120" y="795"/>
                    <a:pt x="12166" y="840"/>
                  </a:cubicBezTo>
                  <a:lnTo>
                    <a:pt x="12212" y="840"/>
                  </a:lnTo>
                  <a:cubicBezTo>
                    <a:pt x="12246" y="863"/>
                    <a:pt x="12286" y="875"/>
                    <a:pt x="12329" y="875"/>
                  </a:cubicBezTo>
                  <a:cubicBezTo>
                    <a:pt x="12372" y="875"/>
                    <a:pt x="12417" y="863"/>
                    <a:pt x="12463" y="840"/>
                  </a:cubicBezTo>
                  <a:cubicBezTo>
                    <a:pt x="12554" y="817"/>
                    <a:pt x="12645" y="749"/>
                    <a:pt x="12714" y="658"/>
                  </a:cubicBezTo>
                  <a:cubicBezTo>
                    <a:pt x="12782" y="566"/>
                    <a:pt x="12782" y="475"/>
                    <a:pt x="12782" y="361"/>
                  </a:cubicBezTo>
                  <a:cubicBezTo>
                    <a:pt x="12782" y="247"/>
                    <a:pt x="12691" y="201"/>
                    <a:pt x="12645" y="87"/>
                  </a:cubicBezTo>
                  <a:cubicBezTo>
                    <a:pt x="12578" y="87"/>
                    <a:pt x="12511" y="0"/>
                    <a:pt x="12435" y="0"/>
                  </a:cubicBezTo>
                  <a:close/>
                  <a:moveTo>
                    <a:pt x="13403" y="83"/>
                  </a:moveTo>
                  <a:cubicBezTo>
                    <a:pt x="13387" y="83"/>
                    <a:pt x="13370" y="85"/>
                    <a:pt x="13353" y="87"/>
                  </a:cubicBezTo>
                  <a:cubicBezTo>
                    <a:pt x="13262" y="110"/>
                    <a:pt x="13193" y="201"/>
                    <a:pt x="13079" y="224"/>
                  </a:cubicBezTo>
                  <a:cubicBezTo>
                    <a:pt x="13056" y="338"/>
                    <a:pt x="12942" y="429"/>
                    <a:pt x="12965" y="566"/>
                  </a:cubicBezTo>
                  <a:cubicBezTo>
                    <a:pt x="12988" y="681"/>
                    <a:pt x="13079" y="749"/>
                    <a:pt x="13102" y="863"/>
                  </a:cubicBezTo>
                  <a:cubicBezTo>
                    <a:pt x="13216" y="886"/>
                    <a:pt x="13285" y="977"/>
                    <a:pt x="13422" y="977"/>
                  </a:cubicBezTo>
                  <a:cubicBezTo>
                    <a:pt x="13558" y="977"/>
                    <a:pt x="13627" y="886"/>
                    <a:pt x="13741" y="863"/>
                  </a:cubicBezTo>
                  <a:cubicBezTo>
                    <a:pt x="13787" y="749"/>
                    <a:pt x="13878" y="658"/>
                    <a:pt x="13855" y="498"/>
                  </a:cubicBezTo>
                  <a:cubicBezTo>
                    <a:pt x="13855" y="384"/>
                    <a:pt x="13764" y="315"/>
                    <a:pt x="13718" y="201"/>
                  </a:cubicBezTo>
                  <a:cubicBezTo>
                    <a:pt x="13616" y="160"/>
                    <a:pt x="13533" y="83"/>
                    <a:pt x="13403" y="83"/>
                  </a:cubicBezTo>
                  <a:close/>
                  <a:moveTo>
                    <a:pt x="14467" y="130"/>
                  </a:moveTo>
                  <a:cubicBezTo>
                    <a:pt x="14454" y="130"/>
                    <a:pt x="14440" y="131"/>
                    <a:pt x="14426" y="133"/>
                  </a:cubicBezTo>
                  <a:cubicBezTo>
                    <a:pt x="14312" y="156"/>
                    <a:pt x="14266" y="247"/>
                    <a:pt x="14175" y="270"/>
                  </a:cubicBezTo>
                  <a:cubicBezTo>
                    <a:pt x="14106" y="384"/>
                    <a:pt x="14038" y="475"/>
                    <a:pt x="14038" y="612"/>
                  </a:cubicBezTo>
                  <a:cubicBezTo>
                    <a:pt x="14061" y="749"/>
                    <a:pt x="14152" y="817"/>
                    <a:pt x="14175" y="909"/>
                  </a:cubicBezTo>
                  <a:cubicBezTo>
                    <a:pt x="14277" y="949"/>
                    <a:pt x="14360" y="1027"/>
                    <a:pt x="14490" y="1027"/>
                  </a:cubicBezTo>
                  <a:cubicBezTo>
                    <a:pt x="14506" y="1027"/>
                    <a:pt x="14523" y="1025"/>
                    <a:pt x="14540" y="1023"/>
                  </a:cubicBezTo>
                  <a:cubicBezTo>
                    <a:pt x="14654" y="1023"/>
                    <a:pt x="14723" y="932"/>
                    <a:pt x="14814" y="886"/>
                  </a:cubicBezTo>
                  <a:cubicBezTo>
                    <a:pt x="14860" y="772"/>
                    <a:pt x="14974" y="681"/>
                    <a:pt x="14928" y="521"/>
                  </a:cubicBezTo>
                  <a:cubicBezTo>
                    <a:pt x="14905" y="429"/>
                    <a:pt x="14837" y="361"/>
                    <a:pt x="14814" y="247"/>
                  </a:cubicBezTo>
                  <a:cubicBezTo>
                    <a:pt x="14689" y="226"/>
                    <a:pt x="14602" y="130"/>
                    <a:pt x="14467" y="130"/>
                  </a:cubicBezTo>
                  <a:close/>
                  <a:moveTo>
                    <a:pt x="15570" y="243"/>
                  </a:moveTo>
                  <a:cubicBezTo>
                    <a:pt x="15456" y="243"/>
                    <a:pt x="15370" y="320"/>
                    <a:pt x="15248" y="361"/>
                  </a:cubicBezTo>
                  <a:cubicBezTo>
                    <a:pt x="15225" y="475"/>
                    <a:pt x="15133" y="544"/>
                    <a:pt x="15111" y="658"/>
                  </a:cubicBezTo>
                  <a:cubicBezTo>
                    <a:pt x="15111" y="817"/>
                    <a:pt x="15202" y="909"/>
                    <a:pt x="15248" y="1023"/>
                  </a:cubicBezTo>
                  <a:cubicBezTo>
                    <a:pt x="15339" y="1046"/>
                    <a:pt x="15430" y="1137"/>
                    <a:pt x="15544" y="1137"/>
                  </a:cubicBezTo>
                  <a:cubicBezTo>
                    <a:pt x="15557" y="1139"/>
                    <a:pt x="15569" y="1140"/>
                    <a:pt x="15580" y="1140"/>
                  </a:cubicBezTo>
                  <a:cubicBezTo>
                    <a:pt x="15698" y="1140"/>
                    <a:pt x="15783" y="1044"/>
                    <a:pt x="15887" y="1023"/>
                  </a:cubicBezTo>
                  <a:cubicBezTo>
                    <a:pt x="15909" y="909"/>
                    <a:pt x="16001" y="840"/>
                    <a:pt x="16024" y="726"/>
                  </a:cubicBezTo>
                  <a:cubicBezTo>
                    <a:pt x="16024" y="589"/>
                    <a:pt x="15932" y="498"/>
                    <a:pt x="15887" y="384"/>
                  </a:cubicBezTo>
                  <a:cubicBezTo>
                    <a:pt x="15795" y="361"/>
                    <a:pt x="15727" y="270"/>
                    <a:pt x="15613" y="247"/>
                  </a:cubicBezTo>
                  <a:cubicBezTo>
                    <a:pt x="15598" y="244"/>
                    <a:pt x="15584" y="243"/>
                    <a:pt x="15570" y="243"/>
                  </a:cubicBezTo>
                  <a:close/>
                  <a:moveTo>
                    <a:pt x="16449" y="435"/>
                  </a:moveTo>
                  <a:cubicBezTo>
                    <a:pt x="16434" y="435"/>
                    <a:pt x="16423" y="441"/>
                    <a:pt x="16412" y="452"/>
                  </a:cubicBezTo>
                  <a:cubicBezTo>
                    <a:pt x="16298" y="475"/>
                    <a:pt x="16252" y="566"/>
                    <a:pt x="16229" y="658"/>
                  </a:cubicBezTo>
                  <a:cubicBezTo>
                    <a:pt x="16138" y="886"/>
                    <a:pt x="16229" y="1000"/>
                    <a:pt x="16412" y="1160"/>
                  </a:cubicBezTo>
                  <a:cubicBezTo>
                    <a:pt x="16503" y="1228"/>
                    <a:pt x="16594" y="1251"/>
                    <a:pt x="16686" y="1251"/>
                  </a:cubicBezTo>
                  <a:cubicBezTo>
                    <a:pt x="16800" y="1251"/>
                    <a:pt x="16868" y="1137"/>
                    <a:pt x="16959" y="1114"/>
                  </a:cubicBezTo>
                  <a:cubicBezTo>
                    <a:pt x="16982" y="1091"/>
                    <a:pt x="16982" y="1046"/>
                    <a:pt x="17005" y="1023"/>
                  </a:cubicBezTo>
                  <a:cubicBezTo>
                    <a:pt x="17096" y="932"/>
                    <a:pt x="17096" y="817"/>
                    <a:pt x="17074" y="681"/>
                  </a:cubicBezTo>
                  <a:cubicBezTo>
                    <a:pt x="17051" y="635"/>
                    <a:pt x="17051" y="612"/>
                    <a:pt x="16982" y="589"/>
                  </a:cubicBezTo>
                  <a:cubicBezTo>
                    <a:pt x="16822" y="566"/>
                    <a:pt x="16663" y="498"/>
                    <a:pt x="16503" y="452"/>
                  </a:cubicBezTo>
                  <a:cubicBezTo>
                    <a:pt x="16480" y="441"/>
                    <a:pt x="16463" y="435"/>
                    <a:pt x="16449" y="435"/>
                  </a:cubicBezTo>
                  <a:close/>
                  <a:moveTo>
                    <a:pt x="17300" y="713"/>
                  </a:moveTo>
                  <a:cubicBezTo>
                    <a:pt x="17266" y="713"/>
                    <a:pt x="17256" y="734"/>
                    <a:pt x="17256" y="795"/>
                  </a:cubicBezTo>
                  <a:cubicBezTo>
                    <a:pt x="17233" y="886"/>
                    <a:pt x="17233" y="977"/>
                    <a:pt x="17279" y="1046"/>
                  </a:cubicBezTo>
                  <a:cubicBezTo>
                    <a:pt x="17325" y="1114"/>
                    <a:pt x="17370" y="1206"/>
                    <a:pt x="17462" y="1251"/>
                  </a:cubicBezTo>
                  <a:cubicBezTo>
                    <a:pt x="17530" y="1297"/>
                    <a:pt x="17610" y="1320"/>
                    <a:pt x="17690" y="1320"/>
                  </a:cubicBezTo>
                  <a:cubicBezTo>
                    <a:pt x="17770" y="1320"/>
                    <a:pt x="17850" y="1297"/>
                    <a:pt x="17918" y="1251"/>
                  </a:cubicBezTo>
                  <a:cubicBezTo>
                    <a:pt x="17941" y="1228"/>
                    <a:pt x="18009" y="1228"/>
                    <a:pt x="18009" y="1183"/>
                  </a:cubicBezTo>
                  <a:cubicBezTo>
                    <a:pt x="18032" y="1137"/>
                    <a:pt x="18032" y="1114"/>
                    <a:pt x="18078" y="1091"/>
                  </a:cubicBezTo>
                  <a:cubicBezTo>
                    <a:pt x="18124" y="1046"/>
                    <a:pt x="18101" y="1023"/>
                    <a:pt x="18055" y="977"/>
                  </a:cubicBezTo>
                  <a:cubicBezTo>
                    <a:pt x="18055" y="977"/>
                    <a:pt x="18032" y="954"/>
                    <a:pt x="17987" y="954"/>
                  </a:cubicBezTo>
                  <a:cubicBezTo>
                    <a:pt x="17781" y="886"/>
                    <a:pt x="17576" y="772"/>
                    <a:pt x="17370" y="726"/>
                  </a:cubicBezTo>
                  <a:cubicBezTo>
                    <a:pt x="17340" y="719"/>
                    <a:pt x="17317" y="713"/>
                    <a:pt x="17300" y="713"/>
                  </a:cubicBezTo>
                  <a:close/>
                  <a:moveTo>
                    <a:pt x="18397" y="1114"/>
                  </a:moveTo>
                  <a:cubicBezTo>
                    <a:pt x="18397" y="1114"/>
                    <a:pt x="18375" y="1114"/>
                    <a:pt x="18352" y="1137"/>
                  </a:cubicBezTo>
                  <a:cubicBezTo>
                    <a:pt x="18352" y="1137"/>
                    <a:pt x="18352" y="1160"/>
                    <a:pt x="18352" y="1183"/>
                  </a:cubicBezTo>
                  <a:cubicBezTo>
                    <a:pt x="18375" y="1206"/>
                    <a:pt x="18420" y="1228"/>
                    <a:pt x="18466" y="1274"/>
                  </a:cubicBezTo>
                  <a:cubicBezTo>
                    <a:pt x="18512" y="1342"/>
                    <a:pt x="18580" y="1411"/>
                    <a:pt x="18717" y="1434"/>
                  </a:cubicBezTo>
                  <a:cubicBezTo>
                    <a:pt x="18772" y="1434"/>
                    <a:pt x="18812" y="1405"/>
                    <a:pt x="18849" y="1405"/>
                  </a:cubicBezTo>
                  <a:cubicBezTo>
                    <a:pt x="18859" y="1405"/>
                    <a:pt x="18868" y="1406"/>
                    <a:pt x="18877" y="1411"/>
                  </a:cubicBezTo>
                  <a:cubicBezTo>
                    <a:pt x="18900" y="1411"/>
                    <a:pt x="18922" y="1388"/>
                    <a:pt x="18945" y="1388"/>
                  </a:cubicBezTo>
                  <a:cubicBezTo>
                    <a:pt x="18922" y="1365"/>
                    <a:pt x="18900" y="1365"/>
                    <a:pt x="18877" y="1342"/>
                  </a:cubicBezTo>
                  <a:cubicBezTo>
                    <a:pt x="18717" y="1274"/>
                    <a:pt x="18557" y="1206"/>
                    <a:pt x="18397" y="1114"/>
                  </a:cubicBezTo>
                  <a:close/>
                  <a:moveTo>
                    <a:pt x="8309" y="909"/>
                  </a:moveTo>
                  <a:cubicBezTo>
                    <a:pt x="8195" y="954"/>
                    <a:pt x="8080" y="977"/>
                    <a:pt x="7989" y="1023"/>
                  </a:cubicBezTo>
                  <a:cubicBezTo>
                    <a:pt x="7875" y="1091"/>
                    <a:pt x="7761" y="1114"/>
                    <a:pt x="7647" y="1183"/>
                  </a:cubicBezTo>
                  <a:cubicBezTo>
                    <a:pt x="7555" y="1251"/>
                    <a:pt x="7555" y="1274"/>
                    <a:pt x="7601" y="1342"/>
                  </a:cubicBezTo>
                  <a:cubicBezTo>
                    <a:pt x="7624" y="1342"/>
                    <a:pt x="7647" y="1365"/>
                    <a:pt x="7670" y="1388"/>
                  </a:cubicBezTo>
                  <a:cubicBezTo>
                    <a:pt x="7692" y="1411"/>
                    <a:pt x="7692" y="1434"/>
                    <a:pt x="7738" y="1457"/>
                  </a:cubicBezTo>
                  <a:cubicBezTo>
                    <a:pt x="7806" y="1502"/>
                    <a:pt x="7898" y="1548"/>
                    <a:pt x="7989" y="1548"/>
                  </a:cubicBezTo>
                  <a:cubicBezTo>
                    <a:pt x="8195" y="1502"/>
                    <a:pt x="8377" y="1320"/>
                    <a:pt x="8400" y="1137"/>
                  </a:cubicBezTo>
                  <a:cubicBezTo>
                    <a:pt x="8400" y="1069"/>
                    <a:pt x="8377" y="977"/>
                    <a:pt x="8354" y="909"/>
                  </a:cubicBezTo>
                  <a:close/>
                  <a:moveTo>
                    <a:pt x="9031" y="789"/>
                  </a:moveTo>
                  <a:cubicBezTo>
                    <a:pt x="8925" y="789"/>
                    <a:pt x="8822" y="829"/>
                    <a:pt x="8742" y="909"/>
                  </a:cubicBezTo>
                  <a:cubicBezTo>
                    <a:pt x="8560" y="1091"/>
                    <a:pt x="8583" y="1342"/>
                    <a:pt x="8742" y="1502"/>
                  </a:cubicBezTo>
                  <a:cubicBezTo>
                    <a:pt x="8825" y="1585"/>
                    <a:pt x="8938" y="1631"/>
                    <a:pt x="9050" y="1631"/>
                  </a:cubicBezTo>
                  <a:cubicBezTo>
                    <a:pt x="9155" y="1631"/>
                    <a:pt x="9259" y="1591"/>
                    <a:pt x="9336" y="1502"/>
                  </a:cubicBezTo>
                  <a:cubicBezTo>
                    <a:pt x="9518" y="1342"/>
                    <a:pt x="9518" y="1069"/>
                    <a:pt x="9336" y="909"/>
                  </a:cubicBezTo>
                  <a:cubicBezTo>
                    <a:pt x="9244" y="829"/>
                    <a:pt x="9136" y="789"/>
                    <a:pt x="9031" y="789"/>
                  </a:cubicBezTo>
                  <a:close/>
                  <a:moveTo>
                    <a:pt x="10101" y="883"/>
                  </a:moveTo>
                  <a:cubicBezTo>
                    <a:pt x="9996" y="883"/>
                    <a:pt x="9892" y="923"/>
                    <a:pt x="9815" y="1000"/>
                  </a:cubicBezTo>
                  <a:cubicBezTo>
                    <a:pt x="9633" y="1183"/>
                    <a:pt x="9633" y="1457"/>
                    <a:pt x="9815" y="1594"/>
                  </a:cubicBezTo>
                  <a:cubicBezTo>
                    <a:pt x="9895" y="1696"/>
                    <a:pt x="10003" y="1742"/>
                    <a:pt x="10112" y="1742"/>
                  </a:cubicBezTo>
                  <a:cubicBezTo>
                    <a:pt x="10220" y="1742"/>
                    <a:pt x="10329" y="1696"/>
                    <a:pt x="10409" y="1616"/>
                  </a:cubicBezTo>
                  <a:cubicBezTo>
                    <a:pt x="10568" y="1457"/>
                    <a:pt x="10591" y="1183"/>
                    <a:pt x="10409" y="1023"/>
                  </a:cubicBezTo>
                  <a:cubicBezTo>
                    <a:pt x="10326" y="929"/>
                    <a:pt x="10213" y="883"/>
                    <a:pt x="10101" y="883"/>
                  </a:cubicBezTo>
                  <a:close/>
                  <a:moveTo>
                    <a:pt x="11173" y="963"/>
                  </a:moveTo>
                  <a:cubicBezTo>
                    <a:pt x="11061" y="963"/>
                    <a:pt x="10948" y="1009"/>
                    <a:pt x="10865" y="1091"/>
                  </a:cubicBezTo>
                  <a:cubicBezTo>
                    <a:pt x="10682" y="1274"/>
                    <a:pt x="10682" y="1548"/>
                    <a:pt x="10865" y="1685"/>
                  </a:cubicBezTo>
                  <a:cubicBezTo>
                    <a:pt x="10934" y="1776"/>
                    <a:pt x="11036" y="1822"/>
                    <a:pt x="11145" y="1822"/>
                  </a:cubicBezTo>
                  <a:cubicBezTo>
                    <a:pt x="11253" y="1822"/>
                    <a:pt x="11367" y="1776"/>
                    <a:pt x="11459" y="1685"/>
                  </a:cubicBezTo>
                  <a:cubicBezTo>
                    <a:pt x="11618" y="1525"/>
                    <a:pt x="11618" y="1274"/>
                    <a:pt x="11459" y="1091"/>
                  </a:cubicBezTo>
                  <a:cubicBezTo>
                    <a:pt x="11381" y="1003"/>
                    <a:pt x="11277" y="963"/>
                    <a:pt x="11173" y="963"/>
                  </a:cubicBezTo>
                  <a:close/>
                  <a:moveTo>
                    <a:pt x="12258" y="1043"/>
                  </a:moveTo>
                  <a:cubicBezTo>
                    <a:pt x="12153" y="1043"/>
                    <a:pt x="12049" y="1083"/>
                    <a:pt x="11961" y="1160"/>
                  </a:cubicBezTo>
                  <a:cubicBezTo>
                    <a:pt x="11778" y="1342"/>
                    <a:pt x="11778" y="1616"/>
                    <a:pt x="11961" y="1776"/>
                  </a:cubicBezTo>
                  <a:cubicBezTo>
                    <a:pt x="12038" y="1864"/>
                    <a:pt x="12142" y="1905"/>
                    <a:pt x="12247" y="1905"/>
                  </a:cubicBezTo>
                  <a:cubicBezTo>
                    <a:pt x="12359" y="1905"/>
                    <a:pt x="12472" y="1859"/>
                    <a:pt x="12554" y="1776"/>
                  </a:cubicBezTo>
                  <a:cubicBezTo>
                    <a:pt x="12714" y="1616"/>
                    <a:pt x="12737" y="1365"/>
                    <a:pt x="12577" y="1183"/>
                  </a:cubicBezTo>
                  <a:cubicBezTo>
                    <a:pt x="12483" y="1088"/>
                    <a:pt x="12370" y="1043"/>
                    <a:pt x="12258" y="1043"/>
                  </a:cubicBezTo>
                  <a:close/>
                  <a:moveTo>
                    <a:pt x="13330" y="1154"/>
                  </a:moveTo>
                  <a:cubicBezTo>
                    <a:pt x="13222" y="1154"/>
                    <a:pt x="13113" y="1194"/>
                    <a:pt x="13033" y="1274"/>
                  </a:cubicBezTo>
                  <a:cubicBezTo>
                    <a:pt x="12851" y="1457"/>
                    <a:pt x="12874" y="1730"/>
                    <a:pt x="13033" y="1867"/>
                  </a:cubicBezTo>
                  <a:cubicBezTo>
                    <a:pt x="13116" y="1961"/>
                    <a:pt x="13228" y="2013"/>
                    <a:pt x="13340" y="2013"/>
                  </a:cubicBezTo>
                  <a:cubicBezTo>
                    <a:pt x="13445" y="2013"/>
                    <a:pt x="13549" y="1967"/>
                    <a:pt x="13627" y="1867"/>
                  </a:cubicBezTo>
                  <a:cubicBezTo>
                    <a:pt x="13810" y="1730"/>
                    <a:pt x="13810" y="1457"/>
                    <a:pt x="13627" y="1274"/>
                  </a:cubicBezTo>
                  <a:cubicBezTo>
                    <a:pt x="13547" y="1194"/>
                    <a:pt x="13439" y="1154"/>
                    <a:pt x="13330" y="1154"/>
                  </a:cubicBezTo>
                  <a:close/>
                  <a:moveTo>
                    <a:pt x="14417" y="1260"/>
                  </a:moveTo>
                  <a:cubicBezTo>
                    <a:pt x="14302" y="1260"/>
                    <a:pt x="14189" y="1306"/>
                    <a:pt x="14106" y="1388"/>
                  </a:cubicBezTo>
                  <a:cubicBezTo>
                    <a:pt x="13947" y="1548"/>
                    <a:pt x="13924" y="1822"/>
                    <a:pt x="14129" y="1982"/>
                  </a:cubicBezTo>
                  <a:cubicBezTo>
                    <a:pt x="14198" y="2073"/>
                    <a:pt x="14300" y="2119"/>
                    <a:pt x="14409" y="2119"/>
                  </a:cubicBezTo>
                  <a:cubicBezTo>
                    <a:pt x="14517" y="2119"/>
                    <a:pt x="14631" y="2073"/>
                    <a:pt x="14723" y="1982"/>
                  </a:cubicBezTo>
                  <a:cubicBezTo>
                    <a:pt x="14882" y="1822"/>
                    <a:pt x="14860" y="1548"/>
                    <a:pt x="14723" y="1388"/>
                  </a:cubicBezTo>
                  <a:cubicBezTo>
                    <a:pt x="14634" y="1300"/>
                    <a:pt x="14525" y="1260"/>
                    <a:pt x="14417" y="1260"/>
                  </a:cubicBezTo>
                  <a:close/>
                  <a:moveTo>
                    <a:pt x="15442" y="1348"/>
                  </a:moveTo>
                  <a:cubicBezTo>
                    <a:pt x="15347" y="1348"/>
                    <a:pt x="15253" y="1382"/>
                    <a:pt x="15179" y="1457"/>
                  </a:cubicBezTo>
                  <a:cubicBezTo>
                    <a:pt x="14996" y="1639"/>
                    <a:pt x="14996" y="1890"/>
                    <a:pt x="15156" y="2050"/>
                  </a:cubicBezTo>
                  <a:cubicBezTo>
                    <a:pt x="15239" y="2144"/>
                    <a:pt x="15358" y="2190"/>
                    <a:pt x="15473" y="2190"/>
                  </a:cubicBezTo>
                  <a:cubicBezTo>
                    <a:pt x="15580" y="2190"/>
                    <a:pt x="15684" y="2150"/>
                    <a:pt x="15750" y="2073"/>
                  </a:cubicBezTo>
                  <a:cubicBezTo>
                    <a:pt x="15955" y="1913"/>
                    <a:pt x="15909" y="1616"/>
                    <a:pt x="15750" y="1479"/>
                  </a:cubicBezTo>
                  <a:cubicBezTo>
                    <a:pt x="15664" y="1394"/>
                    <a:pt x="15552" y="1348"/>
                    <a:pt x="15442" y="1348"/>
                  </a:cubicBezTo>
                  <a:close/>
                  <a:moveTo>
                    <a:pt x="16526" y="1454"/>
                  </a:moveTo>
                  <a:cubicBezTo>
                    <a:pt x="16422" y="1454"/>
                    <a:pt x="16317" y="1493"/>
                    <a:pt x="16229" y="1571"/>
                  </a:cubicBezTo>
                  <a:cubicBezTo>
                    <a:pt x="16069" y="1753"/>
                    <a:pt x="16046" y="2027"/>
                    <a:pt x="16229" y="2164"/>
                  </a:cubicBezTo>
                  <a:cubicBezTo>
                    <a:pt x="16304" y="2261"/>
                    <a:pt x="16404" y="2302"/>
                    <a:pt x="16506" y="2302"/>
                  </a:cubicBezTo>
                  <a:cubicBezTo>
                    <a:pt x="16621" y="2302"/>
                    <a:pt x="16738" y="2249"/>
                    <a:pt x="16822" y="2164"/>
                  </a:cubicBezTo>
                  <a:cubicBezTo>
                    <a:pt x="16982" y="2027"/>
                    <a:pt x="17005" y="1753"/>
                    <a:pt x="16845" y="1594"/>
                  </a:cubicBezTo>
                  <a:cubicBezTo>
                    <a:pt x="16751" y="1499"/>
                    <a:pt x="16638" y="1454"/>
                    <a:pt x="16526" y="1454"/>
                  </a:cubicBezTo>
                  <a:close/>
                  <a:moveTo>
                    <a:pt x="6095" y="2017"/>
                  </a:moveTo>
                  <a:cubicBezTo>
                    <a:pt x="6087" y="2017"/>
                    <a:pt x="6079" y="2020"/>
                    <a:pt x="6072" y="2027"/>
                  </a:cubicBezTo>
                  <a:cubicBezTo>
                    <a:pt x="6003" y="2073"/>
                    <a:pt x="5935" y="2119"/>
                    <a:pt x="5889" y="2164"/>
                  </a:cubicBezTo>
                  <a:cubicBezTo>
                    <a:pt x="5844" y="2187"/>
                    <a:pt x="5798" y="2210"/>
                    <a:pt x="5752" y="2233"/>
                  </a:cubicBezTo>
                  <a:cubicBezTo>
                    <a:pt x="5684" y="2278"/>
                    <a:pt x="5684" y="2347"/>
                    <a:pt x="5592" y="2347"/>
                  </a:cubicBezTo>
                  <a:cubicBezTo>
                    <a:pt x="5592" y="2347"/>
                    <a:pt x="5592" y="2370"/>
                    <a:pt x="5592" y="2370"/>
                  </a:cubicBezTo>
                  <a:cubicBezTo>
                    <a:pt x="5592" y="2370"/>
                    <a:pt x="5592" y="2392"/>
                    <a:pt x="5615" y="2392"/>
                  </a:cubicBezTo>
                  <a:cubicBezTo>
                    <a:pt x="5665" y="2392"/>
                    <a:pt x="5718" y="2398"/>
                    <a:pt x="5770" y="2398"/>
                  </a:cubicBezTo>
                  <a:cubicBezTo>
                    <a:pt x="5862" y="2398"/>
                    <a:pt x="5953" y="2380"/>
                    <a:pt x="6026" y="2278"/>
                  </a:cubicBezTo>
                  <a:cubicBezTo>
                    <a:pt x="6095" y="2233"/>
                    <a:pt x="6140" y="2164"/>
                    <a:pt x="6140" y="2073"/>
                  </a:cubicBezTo>
                  <a:cubicBezTo>
                    <a:pt x="6140" y="2050"/>
                    <a:pt x="6140" y="2027"/>
                    <a:pt x="6140" y="2027"/>
                  </a:cubicBezTo>
                  <a:cubicBezTo>
                    <a:pt x="6125" y="2027"/>
                    <a:pt x="6110" y="2017"/>
                    <a:pt x="6095" y="2017"/>
                  </a:cubicBezTo>
                  <a:close/>
                  <a:moveTo>
                    <a:pt x="17601" y="1559"/>
                  </a:moveTo>
                  <a:cubicBezTo>
                    <a:pt x="17500" y="1559"/>
                    <a:pt x="17400" y="1599"/>
                    <a:pt x="17325" y="1685"/>
                  </a:cubicBezTo>
                  <a:cubicBezTo>
                    <a:pt x="17142" y="1845"/>
                    <a:pt x="17119" y="2119"/>
                    <a:pt x="17302" y="2278"/>
                  </a:cubicBezTo>
                  <a:cubicBezTo>
                    <a:pt x="17379" y="2367"/>
                    <a:pt x="17483" y="2407"/>
                    <a:pt x="17588" y="2407"/>
                  </a:cubicBezTo>
                  <a:cubicBezTo>
                    <a:pt x="17700" y="2407"/>
                    <a:pt x="17813" y="2361"/>
                    <a:pt x="17895" y="2278"/>
                  </a:cubicBezTo>
                  <a:cubicBezTo>
                    <a:pt x="18078" y="2119"/>
                    <a:pt x="18055" y="1845"/>
                    <a:pt x="17918" y="1708"/>
                  </a:cubicBezTo>
                  <a:cubicBezTo>
                    <a:pt x="17833" y="1611"/>
                    <a:pt x="17716" y="1559"/>
                    <a:pt x="17601" y="1559"/>
                  </a:cubicBezTo>
                  <a:close/>
                  <a:moveTo>
                    <a:pt x="18683" y="1611"/>
                  </a:moveTo>
                  <a:cubicBezTo>
                    <a:pt x="18574" y="1611"/>
                    <a:pt x="18466" y="1651"/>
                    <a:pt x="18375" y="1730"/>
                  </a:cubicBezTo>
                  <a:cubicBezTo>
                    <a:pt x="18215" y="1890"/>
                    <a:pt x="18192" y="2164"/>
                    <a:pt x="18397" y="2347"/>
                  </a:cubicBezTo>
                  <a:cubicBezTo>
                    <a:pt x="18464" y="2424"/>
                    <a:pt x="18562" y="2464"/>
                    <a:pt x="18666" y="2464"/>
                  </a:cubicBezTo>
                  <a:cubicBezTo>
                    <a:pt x="18778" y="2464"/>
                    <a:pt x="18897" y="2418"/>
                    <a:pt x="18991" y="2324"/>
                  </a:cubicBezTo>
                  <a:cubicBezTo>
                    <a:pt x="19151" y="2164"/>
                    <a:pt x="19151" y="1890"/>
                    <a:pt x="18991" y="1730"/>
                  </a:cubicBezTo>
                  <a:cubicBezTo>
                    <a:pt x="18900" y="1651"/>
                    <a:pt x="18791" y="1611"/>
                    <a:pt x="18683" y="1611"/>
                  </a:cubicBezTo>
                  <a:close/>
                  <a:moveTo>
                    <a:pt x="6802" y="1662"/>
                  </a:moveTo>
                  <a:cubicBezTo>
                    <a:pt x="6665" y="1662"/>
                    <a:pt x="6574" y="1708"/>
                    <a:pt x="6505" y="1799"/>
                  </a:cubicBezTo>
                  <a:cubicBezTo>
                    <a:pt x="6346" y="1982"/>
                    <a:pt x="6346" y="2233"/>
                    <a:pt x="6505" y="2392"/>
                  </a:cubicBezTo>
                  <a:cubicBezTo>
                    <a:pt x="6620" y="2507"/>
                    <a:pt x="6642" y="2507"/>
                    <a:pt x="6802" y="2507"/>
                  </a:cubicBezTo>
                  <a:cubicBezTo>
                    <a:pt x="6916" y="2507"/>
                    <a:pt x="7008" y="2484"/>
                    <a:pt x="7099" y="2392"/>
                  </a:cubicBezTo>
                  <a:cubicBezTo>
                    <a:pt x="7190" y="2301"/>
                    <a:pt x="7213" y="2210"/>
                    <a:pt x="7213" y="2096"/>
                  </a:cubicBezTo>
                  <a:cubicBezTo>
                    <a:pt x="7213" y="1982"/>
                    <a:pt x="7190" y="1867"/>
                    <a:pt x="7099" y="1776"/>
                  </a:cubicBezTo>
                  <a:cubicBezTo>
                    <a:pt x="7008" y="1708"/>
                    <a:pt x="6916" y="1685"/>
                    <a:pt x="6802" y="1662"/>
                  </a:cubicBezTo>
                  <a:close/>
                  <a:moveTo>
                    <a:pt x="19592" y="1747"/>
                  </a:moveTo>
                  <a:cubicBezTo>
                    <a:pt x="19581" y="1747"/>
                    <a:pt x="19570" y="1749"/>
                    <a:pt x="19562" y="1753"/>
                  </a:cubicBezTo>
                  <a:cubicBezTo>
                    <a:pt x="19493" y="1822"/>
                    <a:pt x="19402" y="1867"/>
                    <a:pt x="19379" y="1982"/>
                  </a:cubicBezTo>
                  <a:cubicBezTo>
                    <a:pt x="19310" y="2141"/>
                    <a:pt x="19310" y="2301"/>
                    <a:pt x="19470" y="2461"/>
                  </a:cubicBezTo>
                  <a:cubicBezTo>
                    <a:pt x="19539" y="2552"/>
                    <a:pt x="19653" y="2552"/>
                    <a:pt x="19767" y="2575"/>
                  </a:cubicBezTo>
                  <a:cubicBezTo>
                    <a:pt x="19972" y="2575"/>
                    <a:pt x="20223" y="2347"/>
                    <a:pt x="20178" y="2096"/>
                  </a:cubicBezTo>
                  <a:cubicBezTo>
                    <a:pt x="20178" y="2096"/>
                    <a:pt x="20155" y="2050"/>
                    <a:pt x="20132" y="2050"/>
                  </a:cubicBezTo>
                  <a:cubicBezTo>
                    <a:pt x="19995" y="1982"/>
                    <a:pt x="19881" y="1890"/>
                    <a:pt x="19744" y="1799"/>
                  </a:cubicBezTo>
                  <a:cubicBezTo>
                    <a:pt x="19707" y="1780"/>
                    <a:pt x="19640" y="1747"/>
                    <a:pt x="19592" y="1747"/>
                  </a:cubicBezTo>
                  <a:close/>
                  <a:moveTo>
                    <a:pt x="7875" y="1776"/>
                  </a:moveTo>
                  <a:cubicBezTo>
                    <a:pt x="7761" y="1776"/>
                    <a:pt x="7670" y="1799"/>
                    <a:pt x="7578" y="1890"/>
                  </a:cubicBezTo>
                  <a:cubicBezTo>
                    <a:pt x="7487" y="1982"/>
                    <a:pt x="7464" y="2073"/>
                    <a:pt x="7464" y="2210"/>
                  </a:cubicBezTo>
                  <a:cubicBezTo>
                    <a:pt x="7464" y="2324"/>
                    <a:pt x="7487" y="2415"/>
                    <a:pt x="7578" y="2484"/>
                  </a:cubicBezTo>
                  <a:cubicBezTo>
                    <a:pt x="7647" y="2598"/>
                    <a:pt x="7761" y="2621"/>
                    <a:pt x="7875" y="2621"/>
                  </a:cubicBezTo>
                  <a:cubicBezTo>
                    <a:pt x="7989" y="2621"/>
                    <a:pt x="8080" y="2598"/>
                    <a:pt x="8172" y="2507"/>
                  </a:cubicBezTo>
                  <a:cubicBezTo>
                    <a:pt x="8263" y="2415"/>
                    <a:pt x="8309" y="2324"/>
                    <a:pt x="8309" y="2187"/>
                  </a:cubicBezTo>
                  <a:cubicBezTo>
                    <a:pt x="8309" y="2073"/>
                    <a:pt x="8263" y="1982"/>
                    <a:pt x="8172" y="1890"/>
                  </a:cubicBezTo>
                  <a:cubicBezTo>
                    <a:pt x="8103" y="1822"/>
                    <a:pt x="8012" y="1776"/>
                    <a:pt x="7875" y="1776"/>
                  </a:cubicBezTo>
                  <a:close/>
                  <a:moveTo>
                    <a:pt x="20429" y="2233"/>
                  </a:moveTo>
                  <a:cubicBezTo>
                    <a:pt x="20429" y="2255"/>
                    <a:pt x="20406" y="2255"/>
                    <a:pt x="20406" y="2278"/>
                  </a:cubicBezTo>
                  <a:cubicBezTo>
                    <a:pt x="20406" y="2392"/>
                    <a:pt x="20452" y="2484"/>
                    <a:pt x="20566" y="2575"/>
                  </a:cubicBezTo>
                  <a:cubicBezTo>
                    <a:pt x="20589" y="2575"/>
                    <a:pt x="20611" y="2621"/>
                    <a:pt x="20680" y="2643"/>
                  </a:cubicBezTo>
                  <a:cubicBezTo>
                    <a:pt x="20726" y="2655"/>
                    <a:pt x="20771" y="2655"/>
                    <a:pt x="20814" y="2655"/>
                  </a:cubicBezTo>
                  <a:cubicBezTo>
                    <a:pt x="20857" y="2655"/>
                    <a:pt x="20897" y="2655"/>
                    <a:pt x="20931" y="2666"/>
                  </a:cubicBezTo>
                  <a:cubicBezTo>
                    <a:pt x="20931" y="2666"/>
                    <a:pt x="20954" y="2643"/>
                    <a:pt x="20931" y="2621"/>
                  </a:cubicBezTo>
                  <a:cubicBezTo>
                    <a:pt x="20885" y="2575"/>
                    <a:pt x="20817" y="2529"/>
                    <a:pt x="20748" y="2484"/>
                  </a:cubicBezTo>
                  <a:cubicBezTo>
                    <a:pt x="20634" y="2415"/>
                    <a:pt x="20543" y="2324"/>
                    <a:pt x="20452" y="2255"/>
                  </a:cubicBezTo>
                  <a:cubicBezTo>
                    <a:pt x="20452" y="2233"/>
                    <a:pt x="20429" y="2233"/>
                    <a:pt x="20429" y="2233"/>
                  </a:cubicBezTo>
                  <a:close/>
                  <a:moveTo>
                    <a:pt x="8935" y="1853"/>
                  </a:moveTo>
                  <a:cubicBezTo>
                    <a:pt x="8829" y="1853"/>
                    <a:pt x="8723" y="1899"/>
                    <a:pt x="8628" y="1982"/>
                  </a:cubicBezTo>
                  <a:cubicBezTo>
                    <a:pt x="8537" y="2073"/>
                    <a:pt x="8514" y="2164"/>
                    <a:pt x="8514" y="2278"/>
                  </a:cubicBezTo>
                  <a:cubicBezTo>
                    <a:pt x="8514" y="2392"/>
                    <a:pt x="8560" y="2507"/>
                    <a:pt x="8628" y="2575"/>
                  </a:cubicBezTo>
                  <a:cubicBezTo>
                    <a:pt x="8720" y="2666"/>
                    <a:pt x="8811" y="2689"/>
                    <a:pt x="8948" y="2689"/>
                  </a:cubicBezTo>
                  <a:cubicBezTo>
                    <a:pt x="9062" y="2689"/>
                    <a:pt x="9153" y="2666"/>
                    <a:pt x="9222" y="2575"/>
                  </a:cubicBezTo>
                  <a:cubicBezTo>
                    <a:pt x="9381" y="2415"/>
                    <a:pt x="9404" y="2164"/>
                    <a:pt x="9222" y="1982"/>
                  </a:cubicBezTo>
                  <a:cubicBezTo>
                    <a:pt x="9133" y="1893"/>
                    <a:pt x="9034" y="1853"/>
                    <a:pt x="8935" y="1853"/>
                  </a:cubicBezTo>
                  <a:close/>
                  <a:moveTo>
                    <a:pt x="10043" y="1936"/>
                  </a:moveTo>
                  <a:cubicBezTo>
                    <a:pt x="9906" y="1936"/>
                    <a:pt x="9815" y="1982"/>
                    <a:pt x="9724" y="2073"/>
                  </a:cubicBezTo>
                  <a:cubicBezTo>
                    <a:pt x="9633" y="2164"/>
                    <a:pt x="9610" y="2255"/>
                    <a:pt x="9610" y="2370"/>
                  </a:cubicBezTo>
                  <a:cubicBezTo>
                    <a:pt x="9610" y="2484"/>
                    <a:pt x="9655" y="2575"/>
                    <a:pt x="9747" y="2666"/>
                  </a:cubicBezTo>
                  <a:cubicBezTo>
                    <a:pt x="9824" y="2744"/>
                    <a:pt x="9922" y="2783"/>
                    <a:pt x="10024" y="2783"/>
                  </a:cubicBezTo>
                  <a:cubicBezTo>
                    <a:pt x="10133" y="2783"/>
                    <a:pt x="10246" y="2738"/>
                    <a:pt x="10340" y="2643"/>
                  </a:cubicBezTo>
                  <a:cubicBezTo>
                    <a:pt x="10454" y="2529"/>
                    <a:pt x="10454" y="2529"/>
                    <a:pt x="10454" y="2347"/>
                  </a:cubicBezTo>
                  <a:cubicBezTo>
                    <a:pt x="10454" y="2233"/>
                    <a:pt x="10409" y="2141"/>
                    <a:pt x="10317" y="2073"/>
                  </a:cubicBezTo>
                  <a:cubicBezTo>
                    <a:pt x="10249" y="1982"/>
                    <a:pt x="10158" y="1936"/>
                    <a:pt x="10043" y="1936"/>
                  </a:cubicBezTo>
                  <a:close/>
                  <a:moveTo>
                    <a:pt x="11093" y="2050"/>
                  </a:moveTo>
                  <a:cubicBezTo>
                    <a:pt x="10979" y="2050"/>
                    <a:pt x="10888" y="2073"/>
                    <a:pt x="10819" y="2164"/>
                  </a:cubicBezTo>
                  <a:cubicBezTo>
                    <a:pt x="10728" y="2255"/>
                    <a:pt x="10682" y="2347"/>
                    <a:pt x="10682" y="2461"/>
                  </a:cubicBezTo>
                  <a:cubicBezTo>
                    <a:pt x="10682" y="2575"/>
                    <a:pt x="10705" y="2666"/>
                    <a:pt x="10797" y="2758"/>
                  </a:cubicBezTo>
                  <a:cubicBezTo>
                    <a:pt x="10888" y="2849"/>
                    <a:pt x="10979" y="2895"/>
                    <a:pt x="11116" y="2895"/>
                  </a:cubicBezTo>
                  <a:cubicBezTo>
                    <a:pt x="11230" y="2872"/>
                    <a:pt x="11322" y="2872"/>
                    <a:pt x="11390" y="2758"/>
                  </a:cubicBezTo>
                  <a:cubicBezTo>
                    <a:pt x="11504" y="2689"/>
                    <a:pt x="11527" y="2598"/>
                    <a:pt x="11527" y="2484"/>
                  </a:cubicBezTo>
                  <a:cubicBezTo>
                    <a:pt x="11527" y="2370"/>
                    <a:pt x="11504" y="2255"/>
                    <a:pt x="11413" y="2187"/>
                  </a:cubicBezTo>
                  <a:cubicBezTo>
                    <a:pt x="11322" y="2096"/>
                    <a:pt x="11230" y="2050"/>
                    <a:pt x="11093" y="2050"/>
                  </a:cubicBezTo>
                  <a:close/>
                  <a:moveTo>
                    <a:pt x="12126" y="2126"/>
                  </a:moveTo>
                  <a:cubicBezTo>
                    <a:pt x="12032" y="2126"/>
                    <a:pt x="11941" y="2161"/>
                    <a:pt x="11869" y="2233"/>
                  </a:cubicBezTo>
                  <a:cubicBezTo>
                    <a:pt x="11778" y="2324"/>
                    <a:pt x="11732" y="2415"/>
                    <a:pt x="11732" y="2552"/>
                  </a:cubicBezTo>
                  <a:cubicBezTo>
                    <a:pt x="11732" y="2666"/>
                    <a:pt x="11755" y="2758"/>
                    <a:pt x="11847" y="2849"/>
                  </a:cubicBezTo>
                  <a:cubicBezTo>
                    <a:pt x="11938" y="2929"/>
                    <a:pt x="12046" y="2969"/>
                    <a:pt x="12152" y="2969"/>
                  </a:cubicBezTo>
                  <a:cubicBezTo>
                    <a:pt x="12257" y="2969"/>
                    <a:pt x="12360" y="2929"/>
                    <a:pt x="12440" y="2849"/>
                  </a:cubicBezTo>
                  <a:cubicBezTo>
                    <a:pt x="12531" y="2780"/>
                    <a:pt x="12577" y="2666"/>
                    <a:pt x="12577" y="2552"/>
                  </a:cubicBezTo>
                  <a:cubicBezTo>
                    <a:pt x="12577" y="2438"/>
                    <a:pt x="12554" y="2324"/>
                    <a:pt x="12463" y="2278"/>
                  </a:cubicBezTo>
                  <a:cubicBezTo>
                    <a:pt x="12362" y="2178"/>
                    <a:pt x="12241" y="2126"/>
                    <a:pt x="12126" y="2126"/>
                  </a:cubicBezTo>
                  <a:close/>
                  <a:moveTo>
                    <a:pt x="13228" y="2233"/>
                  </a:moveTo>
                  <a:cubicBezTo>
                    <a:pt x="13119" y="2233"/>
                    <a:pt x="13011" y="2278"/>
                    <a:pt x="12919" y="2370"/>
                  </a:cubicBezTo>
                  <a:cubicBezTo>
                    <a:pt x="12828" y="2438"/>
                    <a:pt x="12805" y="2529"/>
                    <a:pt x="12805" y="2666"/>
                  </a:cubicBezTo>
                  <a:cubicBezTo>
                    <a:pt x="12805" y="2780"/>
                    <a:pt x="12851" y="2872"/>
                    <a:pt x="12942" y="2963"/>
                  </a:cubicBezTo>
                  <a:cubicBezTo>
                    <a:pt x="13019" y="3040"/>
                    <a:pt x="13118" y="3080"/>
                    <a:pt x="13220" y="3080"/>
                  </a:cubicBezTo>
                  <a:cubicBezTo>
                    <a:pt x="13329" y="3080"/>
                    <a:pt x="13441" y="3035"/>
                    <a:pt x="13536" y="2940"/>
                  </a:cubicBezTo>
                  <a:cubicBezTo>
                    <a:pt x="13650" y="2826"/>
                    <a:pt x="13650" y="2826"/>
                    <a:pt x="13650" y="2643"/>
                  </a:cubicBezTo>
                  <a:cubicBezTo>
                    <a:pt x="13650" y="2529"/>
                    <a:pt x="13604" y="2438"/>
                    <a:pt x="13536" y="2370"/>
                  </a:cubicBezTo>
                  <a:cubicBezTo>
                    <a:pt x="13444" y="2278"/>
                    <a:pt x="13336" y="2233"/>
                    <a:pt x="13228" y="2233"/>
                  </a:cubicBezTo>
                  <a:close/>
                  <a:moveTo>
                    <a:pt x="14308" y="2344"/>
                  </a:moveTo>
                  <a:cubicBezTo>
                    <a:pt x="14199" y="2344"/>
                    <a:pt x="14087" y="2389"/>
                    <a:pt x="13992" y="2484"/>
                  </a:cubicBezTo>
                  <a:cubicBezTo>
                    <a:pt x="13901" y="2552"/>
                    <a:pt x="13878" y="2643"/>
                    <a:pt x="13878" y="2758"/>
                  </a:cubicBezTo>
                  <a:cubicBezTo>
                    <a:pt x="13878" y="2895"/>
                    <a:pt x="13924" y="2986"/>
                    <a:pt x="13992" y="3054"/>
                  </a:cubicBezTo>
                  <a:cubicBezTo>
                    <a:pt x="14083" y="3146"/>
                    <a:pt x="14175" y="3191"/>
                    <a:pt x="14289" y="3191"/>
                  </a:cubicBezTo>
                  <a:cubicBezTo>
                    <a:pt x="14426" y="3191"/>
                    <a:pt x="14517" y="3146"/>
                    <a:pt x="14608" y="3054"/>
                  </a:cubicBezTo>
                  <a:cubicBezTo>
                    <a:pt x="14700" y="2963"/>
                    <a:pt x="14723" y="2872"/>
                    <a:pt x="14723" y="2758"/>
                  </a:cubicBezTo>
                  <a:cubicBezTo>
                    <a:pt x="14723" y="2621"/>
                    <a:pt x="14677" y="2529"/>
                    <a:pt x="14586" y="2461"/>
                  </a:cubicBezTo>
                  <a:cubicBezTo>
                    <a:pt x="14508" y="2384"/>
                    <a:pt x="14410" y="2344"/>
                    <a:pt x="14308" y="2344"/>
                  </a:cubicBezTo>
                  <a:close/>
                  <a:moveTo>
                    <a:pt x="15362" y="2415"/>
                  </a:moveTo>
                  <a:cubicBezTo>
                    <a:pt x="15248" y="2415"/>
                    <a:pt x="15156" y="2461"/>
                    <a:pt x="15065" y="2529"/>
                  </a:cubicBezTo>
                  <a:cubicBezTo>
                    <a:pt x="14974" y="2621"/>
                    <a:pt x="14928" y="2712"/>
                    <a:pt x="14928" y="2849"/>
                  </a:cubicBezTo>
                  <a:cubicBezTo>
                    <a:pt x="14928" y="2963"/>
                    <a:pt x="14951" y="3077"/>
                    <a:pt x="15042" y="3123"/>
                  </a:cubicBezTo>
                  <a:cubicBezTo>
                    <a:pt x="15156" y="3237"/>
                    <a:pt x="15202" y="3260"/>
                    <a:pt x="15339" y="3260"/>
                  </a:cubicBezTo>
                  <a:cubicBezTo>
                    <a:pt x="15453" y="3260"/>
                    <a:pt x="15544" y="3237"/>
                    <a:pt x="15636" y="3146"/>
                  </a:cubicBezTo>
                  <a:cubicBezTo>
                    <a:pt x="15727" y="3054"/>
                    <a:pt x="15773" y="2963"/>
                    <a:pt x="15773" y="2849"/>
                  </a:cubicBezTo>
                  <a:cubicBezTo>
                    <a:pt x="15773" y="2712"/>
                    <a:pt x="15727" y="2621"/>
                    <a:pt x="15658" y="2552"/>
                  </a:cubicBezTo>
                  <a:cubicBezTo>
                    <a:pt x="15567" y="2461"/>
                    <a:pt x="15476" y="2415"/>
                    <a:pt x="15362" y="2415"/>
                  </a:cubicBezTo>
                  <a:close/>
                  <a:moveTo>
                    <a:pt x="16457" y="2501"/>
                  </a:moveTo>
                  <a:cubicBezTo>
                    <a:pt x="16355" y="2501"/>
                    <a:pt x="16252" y="2541"/>
                    <a:pt x="16161" y="2621"/>
                  </a:cubicBezTo>
                  <a:cubicBezTo>
                    <a:pt x="16069" y="2712"/>
                    <a:pt x="16024" y="2803"/>
                    <a:pt x="16024" y="2917"/>
                  </a:cubicBezTo>
                  <a:cubicBezTo>
                    <a:pt x="16046" y="3032"/>
                    <a:pt x="16046" y="3146"/>
                    <a:pt x="16138" y="3214"/>
                  </a:cubicBezTo>
                  <a:cubicBezTo>
                    <a:pt x="16232" y="3308"/>
                    <a:pt x="16345" y="3354"/>
                    <a:pt x="16454" y="3354"/>
                  </a:cubicBezTo>
                  <a:cubicBezTo>
                    <a:pt x="16555" y="3354"/>
                    <a:pt x="16654" y="3314"/>
                    <a:pt x="16731" y="3237"/>
                  </a:cubicBezTo>
                  <a:cubicBezTo>
                    <a:pt x="16822" y="3146"/>
                    <a:pt x="16868" y="3054"/>
                    <a:pt x="16868" y="2917"/>
                  </a:cubicBezTo>
                  <a:cubicBezTo>
                    <a:pt x="16868" y="2803"/>
                    <a:pt x="16845" y="2712"/>
                    <a:pt x="16754" y="2621"/>
                  </a:cubicBezTo>
                  <a:cubicBezTo>
                    <a:pt x="16663" y="2541"/>
                    <a:pt x="16560" y="2501"/>
                    <a:pt x="16457" y="2501"/>
                  </a:cubicBezTo>
                  <a:close/>
                  <a:moveTo>
                    <a:pt x="4949" y="2845"/>
                  </a:moveTo>
                  <a:cubicBezTo>
                    <a:pt x="4879" y="2845"/>
                    <a:pt x="4855" y="2922"/>
                    <a:pt x="4794" y="2963"/>
                  </a:cubicBezTo>
                  <a:cubicBezTo>
                    <a:pt x="4748" y="2986"/>
                    <a:pt x="4702" y="3009"/>
                    <a:pt x="4657" y="3054"/>
                  </a:cubicBezTo>
                  <a:cubicBezTo>
                    <a:pt x="4634" y="3077"/>
                    <a:pt x="4588" y="3123"/>
                    <a:pt x="4542" y="3168"/>
                  </a:cubicBezTo>
                  <a:cubicBezTo>
                    <a:pt x="4520" y="3191"/>
                    <a:pt x="4474" y="3237"/>
                    <a:pt x="4451" y="3283"/>
                  </a:cubicBezTo>
                  <a:cubicBezTo>
                    <a:pt x="4428" y="3305"/>
                    <a:pt x="4383" y="3305"/>
                    <a:pt x="4406" y="3351"/>
                  </a:cubicBezTo>
                  <a:cubicBezTo>
                    <a:pt x="4428" y="3374"/>
                    <a:pt x="4451" y="3397"/>
                    <a:pt x="4497" y="3397"/>
                  </a:cubicBezTo>
                  <a:cubicBezTo>
                    <a:pt x="4521" y="3403"/>
                    <a:pt x="4547" y="3406"/>
                    <a:pt x="4574" y="3406"/>
                  </a:cubicBezTo>
                  <a:cubicBezTo>
                    <a:pt x="4648" y="3406"/>
                    <a:pt x="4727" y="3384"/>
                    <a:pt x="4794" y="3351"/>
                  </a:cubicBezTo>
                  <a:cubicBezTo>
                    <a:pt x="4885" y="3283"/>
                    <a:pt x="4931" y="3214"/>
                    <a:pt x="4976" y="3123"/>
                  </a:cubicBezTo>
                  <a:cubicBezTo>
                    <a:pt x="4999" y="3054"/>
                    <a:pt x="4999" y="2849"/>
                    <a:pt x="4976" y="2849"/>
                  </a:cubicBezTo>
                  <a:cubicBezTo>
                    <a:pt x="4966" y="2846"/>
                    <a:pt x="4957" y="2845"/>
                    <a:pt x="4949" y="2845"/>
                  </a:cubicBezTo>
                  <a:close/>
                  <a:moveTo>
                    <a:pt x="17530" y="2621"/>
                  </a:moveTo>
                  <a:cubicBezTo>
                    <a:pt x="17416" y="2621"/>
                    <a:pt x="17325" y="2643"/>
                    <a:pt x="17233" y="2735"/>
                  </a:cubicBezTo>
                  <a:cubicBezTo>
                    <a:pt x="17074" y="2895"/>
                    <a:pt x="17051" y="3146"/>
                    <a:pt x="17211" y="3305"/>
                  </a:cubicBezTo>
                  <a:cubicBezTo>
                    <a:pt x="17302" y="3397"/>
                    <a:pt x="17393" y="3442"/>
                    <a:pt x="17530" y="3442"/>
                  </a:cubicBezTo>
                  <a:cubicBezTo>
                    <a:pt x="17644" y="3442"/>
                    <a:pt x="17736" y="3442"/>
                    <a:pt x="17804" y="3351"/>
                  </a:cubicBezTo>
                  <a:cubicBezTo>
                    <a:pt x="17987" y="3168"/>
                    <a:pt x="17987" y="2917"/>
                    <a:pt x="17827" y="2758"/>
                  </a:cubicBezTo>
                  <a:cubicBezTo>
                    <a:pt x="17758" y="2666"/>
                    <a:pt x="17667" y="2621"/>
                    <a:pt x="17530" y="2621"/>
                  </a:cubicBezTo>
                  <a:close/>
                  <a:moveTo>
                    <a:pt x="5650" y="2663"/>
                  </a:moveTo>
                  <a:cubicBezTo>
                    <a:pt x="5545" y="2663"/>
                    <a:pt x="5441" y="2703"/>
                    <a:pt x="5364" y="2780"/>
                  </a:cubicBezTo>
                  <a:cubicBezTo>
                    <a:pt x="5182" y="2963"/>
                    <a:pt x="5182" y="3191"/>
                    <a:pt x="5341" y="3374"/>
                  </a:cubicBezTo>
                  <a:cubicBezTo>
                    <a:pt x="5424" y="3468"/>
                    <a:pt x="5531" y="3514"/>
                    <a:pt x="5640" y="3514"/>
                  </a:cubicBezTo>
                  <a:cubicBezTo>
                    <a:pt x="5742" y="3514"/>
                    <a:pt x="5847" y="3474"/>
                    <a:pt x="5935" y="3397"/>
                  </a:cubicBezTo>
                  <a:cubicBezTo>
                    <a:pt x="6117" y="3214"/>
                    <a:pt x="6117" y="2986"/>
                    <a:pt x="5958" y="2803"/>
                  </a:cubicBezTo>
                  <a:cubicBezTo>
                    <a:pt x="5875" y="2709"/>
                    <a:pt x="5762" y="2663"/>
                    <a:pt x="5650" y="2663"/>
                  </a:cubicBezTo>
                  <a:close/>
                  <a:moveTo>
                    <a:pt x="18580" y="2689"/>
                  </a:moveTo>
                  <a:cubicBezTo>
                    <a:pt x="18477" y="2689"/>
                    <a:pt x="18375" y="2735"/>
                    <a:pt x="18283" y="2826"/>
                  </a:cubicBezTo>
                  <a:cubicBezTo>
                    <a:pt x="18192" y="2895"/>
                    <a:pt x="18146" y="2986"/>
                    <a:pt x="18146" y="3100"/>
                  </a:cubicBezTo>
                  <a:cubicBezTo>
                    <a:pt x="18146" y="3237"/>
                    <a:pt x="18192" y="3328"/>
                    <a:pt x="18283" y="3420"/>
                  </a:cubicBezTo>
                  <a:cubicBezTo>
                    <a:pt x="18375" y="3511"/>
                    <a:pt x="18466" y="3534"/>
                    <a:pt x="18580" y="3534"/>
                  </a:cubicBezTo>
                  <a:cubicBezTo>
                    <a:pt x="18694" y="3534"/>
                    <a:pt x="18808" y="3511"/>
                    <a:pt x="18854" y="3420"/>
                  </a:cubicBezTo>
                  <a:cubicBezTo>
                    <a:pt x="19037" y="3237"/>
                    <a:pt x="19037" y="2986"/>
                    <a:pt x="18877" y="2826"/>
                  </a:cubicBezTo>
                  <a:cubicBezTo>
                    <a:pt x="18785" y="2735"/>
                    <a:pt x="18683" y="2689"/>
                    <a:pt x="18580" y="2689"/>
                  </a:cubicBezTo>
                  <a:close/>
                  <a:moveTo>
                    <a:pt x="6701" y="2732"/>
                  </a:moveTo>
                  <a:cubicBezTo>
                    <a:pt x="6601" y="2732"/>
                    <a:pt x="6502" y="2772"/>
                    <a:pt x="6414" y="2849"/>
                  </a:cubicBezTo>
                  <a:cubicBezTo>
                    <a:pt x="6232" y="3032"/>
                    <a:pt x="6232" y="3283"/>
                    <a:pt x="6391" y="3465"/>
                  </a:cubicBezTo>
                  <a:cubicBezTo>
                    <a:pt x="6483" y="3545"/>
                    <a:pt x="6585" y="3585"/>
                    <a:pt x="6688" y="3585"/>
                  </a:cubicBezTo>
                  <a:cubicBezTo>
                    <a:pt x="6791" y="3585"/>
                    <a:pt x="6893" y="3545"/>
                    <a:pt x="6985" y="3465"/>
                  </a:cubicBezTo>
                  <a:cubicBezTo>
                    <a:pt x="7167" y="3305"/>
                    <a:pt x="7167" y="3054"/>
                    <a:pt x="7008" y="2872"/>
                  </a:cubicBezTo>
                  <a:cubicBezTo>
                    <a:pt x="6913" y="2777"/>
                    <a:pt x="6807" y="2732"/>
                    <a:pt x="6701" y="2732"/>
                  </a:cubicBezTo>
                  <a:close/>
                  <a:moveTo>
                    <a:pt x="19643" y="2800"/>
                  </a:moveTo>
                  <a:cubicBezTo>
                    <a:pt x="19543" y="2800"/>
                    <a:pt x="19444" y="2840"/>
                    <a:pt x="19356" y="2917"/>
                  </a:cubicBezTo>
                  <a:cubicBezTo>
                    <a:pt x="19265" y="2986"/>
                    <a:pt x="19219" y="3077"/>
                    <a:pt x="19219" y="3214"/>
                  </a:cubicBezTo>
                  <a:cubicBezTo>
                    <a:pt x="19242" y="3328"/>
                    <a:pt x="19265" y="3420"/>
                    <a:pt x="19356" y="3511"/>
                  </a:cubicBezTo>
                  <a:cubicBezTo>
                    <a:pt x="19442" y="3596"/>
                    <a:pt x="19553" y="3643"/>
                    <a:pt x="19663" y="3643"/>
                  </a:cubicBezTo>
                  <a:cubicBezTo>
                    <a:pt x="19759" y="3643"/>
                    <a:pt x="19853" y="3608"/>
                    <a:pt x="19927" y="3534"/>
                  </a:cubicBezTo>
                  <a:cubicBezTo>
                    <a:pt x="20018" y="3442"/>
                    <a:pt x="20064" y="3351"/>
                    <a:pt x="20064" y="3214"/>
                  </a:cubicBezTo>
                  <a:cubicBezTo>
                    <a:pt x="20064" y="3100"/>
                    <a:pt x="20041" y="3009"/>
                    <a:pt x="19950" y="2940"/>
                  </a:cubicBezTo>
                  <a:cubicBezTo>
                    <a:pt x="19855" y="2846"/>
                    <a:pt x="19749" y="2800"/>
                    <a:pt x="19643" y="2800"/>
                  </a:cubicBezTo>
                  <a:close/>
                  <a:moveTo>
                    <a:pt x="7772" y="2846"/>
                  </a:moveTo>
                  <a:cubicBezTo>
                    <a:pt x="7660" y="2846"/>
                    <a:pt x="7547" y="2892"/>
                    <a:pt x="7464" y="2986"/>
                  </a:cubicBezTo>
                  <a:cubicBezTo>
                    <a:pt x="7304" y="3168"/>
                    <a:pt x="7304" y="3397"/>
                    <a:pt x="7487" y="3579"/>
                  </a:cubicBezTo>
                  <a:cubicBezTo>
                    <a:pt x="7564" y="3657"/>
                    <a:pt x="7668" y="3696"/>
                    <a:pt x="7773" y="3696"/>
                  </a:cubicBezTo>
                  <a:cubicBezTo>
                    <a:pt x="7885" y="3696"/>
                    <a:pt x="7998" y="3651"/>
                    <a:pt x="8080" y="3557"/>
                  </a:cubicBezTo>
                  <a:cubicBezTo>
                    <a:pt x="8240" y="3374"/>
                    <a:pt x="8240" y="3146"/>
                    <a:pt x="8058" y="2963"/>
                  </a:cubicBezTo>
                  <a:cubicBezTo>
                    <a:pt x="7980" y="2886"/>
                    <a:pt x="7876" y="2846"/>
                    <a:pt x="7772" y="2846"/>
                  </a:cubicBezTo>
                  <a:close/>
                  <a:moveTo>
                    <a:pt x="20722" y="2909"/>
                  </a:moveTo>
                  <a:cubicBezTo>
                    <a:pt x="20620" y="2909"/>
                    <a:pt x="20517" y="2943"/>
                    <a:pt x="20429" y="3009"/>
                  </a:cubicBezTo>
                  <a:cubicBezTo>
                    <a:pt x="20338" y="3100"/>
                    <a:pt x="20292" y="3191"/>
                    <a:pt x="20315" y="3328"/>
                  </a:cubicBezTo>
                  <a:cubicBezTo>
                    <a:pt x="20315" y="3442"/>
                    <a:pt x="20315" y="3534"/>
                    <a:pt x="20406" y="3602"/>
                  </a:cubicBezTo>
                  <a:cubicBezTo>
                    <a:pt x="20500" y="3697"/>
                    <a:pt x="20613" y="3742"/>
                    <a:pt x="20722" y="3742"/>
                  </a:cubicBezTo>
                  <a:cubicBezTo>
                    <a:pt x="20824" y="3742"/>
                    <a:pt x="20922" y="3702"/>
                    <a:pt x="21000" y="3625"/>
                  </a:cubicBezTo>
                  <a:cubicBezTo>
                    <a:pt x="21091" y="3557"/>
                    <a:pt x="21136" y="3465"/>
                    <a:pt x="21136" y="3328"/>
                  </a:cubicBezTo>
                  <a:cubicBezTo>
                    <a:pt x="21136" y="3214"/>
                    <a:pt x="21114" y="3123"/>
                    <a:pt x="21022" y="3032"/>
                  </a:cubicBezTo>
                  <a:cubicBezTo>
                    <a:pt x="20939" y="2949"/>
                    <a:pt x="20832" y="2909"/>
                    <a:pt x="20722" y="2909"/>
                  </a:cubicBezTo>
                  <a:close/>
                  <a:moveTo>
                    <a:pt x="8888" y="2935"/>
                  </a:moveTo>
                  <a:cubicBezTo>
                    <a:pt x="8788" y="2935"/>
                    <a:pt x="8685" y="2974"/>
                    <a:pt x="8583" y="3054"/>
                  </a:cubicBezTo>
                  <a:cubicBezTo>
                    <a:pt x="8400" y="3214"/>
                    <a:pt x="8400" y="3465"/>
                    <a:pt x="8583" y="3648"/>
                  </a:cubicBezTo>
                  <a:cubicBezTo>
                    <a:pt x="8665" y="3742"/>
                    <a:pt x="8766" y="3788"/>
                    <a:pt x="8869" y="3788"/>
                  </a:cubicBezTo>
                  <a:cubicBezTo>
                    <a:pt x="8966" y="3788"/>
                    <a:pt x="9065" y="3748"/>
                    <a:pt x="9153" y="3671"/>
                  </a:cubicBezTo>
                  <a:cubicBezTo>
                    <a:pt x="9336" y="3488"/>
                    <a:pt x="9336" y="3237"/>
                    <a:pt x="9176" y="3054"/>
                  </a:cubicBezTo>
                  <a:cubicBezTo>
                    <a:pt x="9085" y="2974"/>
                    <a:pt x="8988" y="2935"/>
                    <a:pt x="8888" y="2935"/>
                  </a:cubicBezTo>
                  <a:close/>
                  <a:moveTo>
                    <a:pt x="21502" y="3077"/>
                  </a:moveTo>
                  <a:cubicBezTo>
                    <a:pt x="21433" y="3146"/>
                    <a:pt x="21365" y="3214"/>
                    <a:pt x="21365" y="3283"/>
                  </a:cubicBezTo>
                  <a:cubicBezTo>
                    <a:pt x="21342" y="3397"/>
                    <a:pt x="21319" y="3511"/>
                    <a:pt x="21388" y="3602"/>
                  </a:cubicBezTo>
                  <a:cubicBezTo>
                    <a:pt x="21456" y="3693"/>
                    <a:pt x="21525" y="3808"/>
                    <a:pt x="21661" y="3830"/>
                  </a:cubicBezTo>
                  <a:cubicBezTo>
                    <a:pt x="21695" y="3835"/>
                    <a:pt x="21728" y="3838"/>
                    <a:pt x="21760" y="3838"/>
                  </a:cubicBezTo>
                  <a:cubicBezTo>
                    <a:pt x="21885" y="3838"/>
                    <a:pt x="22005" y="3797"/>
                    <a:pt x="22095" y="3671"/>
                  </a:cubicBezTo>
                  <a:cubicBezTo>
                    <a:pt x="22141" y="3625"/>
                    <a:pt x="22141" y="3602"/>
                    <a:pt x="22095" y="3557"/>
                  </a:cubicBezTo>
                  <a:cubicBezTo>
                    <a:pt x="21958" y="3488"/>
                    <a:pt x="21844" y="3397"/>
                    <a:pt x="21776" y="3305"/>
                  </a:cubicBezTo>
                  <a:cubicBezTo>
                    <a:pt x="21707" y="3214"/>
                    <a:pt x="21639" y="3146"/>
                    <a:pt x="21570" y="3100"/>
                  </a:cubicBezTo>
                  <a:cubicBezTo>
                    <a:pt x="21547" y="3077"/>
                    <a:pt x="21525" y="3077"/>
                    <a:pt x="21502" y="3077"/>
                  </a:cubicBezTo>
                  <a:close/>
                  <a:moveTo>
                    <a:pt x="9929" y="3009"/>
                  </a:moveTo>
                  <a:cubicBezTo>
                    <a:pt x="9821" y="3009"/>
                    <a:pt x="9712" y="3054"/>
                    <a:pt x="9633" y="3146"/>
                  </a:cubicBezTo>
                  <a:cubicBezTo>
                    <a:pt x="9450" y="3328"/>
                    <a:pt x="9450" y="3557"/>
                    <a:pt x="9610" y="3716"/>
                  </a:cubicBezTo>
                  <a:cubicBezTo>
                    <a:pt x="9704" y="3811"/>
                    <a:pt x="9817" y="3856"/>
                    <a:pt x="9929" y="3856"/>
                  </a:cubicBezTo>
                  <a:cubicBezTo>
                    <a:pt x="10033" y="3856"/>
                    <a:pt x="10138" y="3816"/>
                    <a:pt x="10226" y="3739"/>
                  </a:cubicBezTo>
                  <a:cubicBezTo>
                    <a:pt x="10386" y="3557"/>
                    <a:pt x="10386" y="3328"/>
                    <a:pt x="10226" y="3146"/>
                  </a:cubicBezTo>
                  <a:cubicBezTo>
                    <a:pt x="10146" y="3054"/>
                    <a:pt x="10038" y="3009"/>
                    <a:pt x="9929" y="3009"/>
                  </a:cubicBezTo>
                  <a:close/>
                  <a:moveTo>
                    <a:pt x="11000" y="3120"/>
                  </a:moveTo>
                  <a:cubicBezTo>
                    <a:pt x="10898" y="3120"/>
                    <a:pt x="10794" y="3160"/>
                    <a:pt x="10705" y="3237"/>
                  </a:cubicBezTo>
                  <a:cubicBezTo>
                    <a:pt x="10546" y="3420"/>
                    <a:pt x="10523" y="3648"/>
                    <a:pt x="10682" y="3830"/>
                  </a:cubicBezTo>
                  <a:cubicBezTo>
                    <a:pt x="10774" y="3922"/>
                    <a:pt x="10882" y="3967"/>
                    <a:pt x="10988" y="3967"/>
                  </a:cubicBezTo>
                  <a:cubicBezTo>
                    <a:pt x="11093" y="3967"/>
                    <a:pt x="11196" y="3922"/>
                    <a:pt x="11276" y="3830"/>
                  </a:cubicBezTo>
                  <a:cubicBezTo>
                    <a:pt x="11459" y="3671"/>
                    <a:pt x="11459" y="3442"/>
                    <a:pt x="11299" y="3260"/>
                  </a:cubicBezTo>
                  <a:cubicBezTo>
                    <a:pt x="11216" y="3165"/>
                    <a:pt x="11109" y="3120"/>
                    <a:pt x="11000" y="3120"/>
                  </a:cubicBezTo>
                  <a:close/>
                  <a:moveTo>
                    <a:pt x="12072" y="3234"/>
                  </a:moveTo>
                  <a:cubicBezTo>
                    <a:pt x="11965" y="3234"/>
                    <a:pt x="11855" y="3274"/>
                    <a:pt x="11778" y="3351"/>
                  </a:cubicBezTo>
                  <a:cubicBezTo>
                    <a:pt x="11595" y="3534"/>
                    <a:pt x="11618" y="3762"/>
                    <a:pt x="11755" y="3922"/>
                  </a:cubicBezTo>
                  <a:cubicBezTo>
                    <a:pt x="11838" y="4016"/>
                    <a:pt x="11951" y="4062"/>
                    <a:pt x="12066" y="4062"/>
                  </a:cubicBezTo>
                  <a:cubicBezTo>
                    <a:pt x="12174" y="4062"/>
                    <a:pt x="12283" y="4022"/>
                    <a:pt x="12372" y="3945"/>
                  </a:cubicBezTo>
                  <a:cubicBezTo>
                    <a:pt x="12531" y="3762"/>
                    <a:pt x="12509" y="3534"/>
                    <a:pt x="12372" y="3374"/>
                  </a:cubicBezTo>
                  <a:cubicBezTo>
                    <a:pt x="12301" y="3280"/>
                    <a:pt x="12187" y="3234"/>
                    <a:pt x="12072" y="3234"/>
                  </a:cubicBezTo>
                  <a:close/>
                  <a:moveTo>
                    <a:pt x="13113" y="3323"/>
                  </a:moveTo>
                  <a:cubicBezTo>
                    <a:pt x="12999" y="3323"/>
                    <a:pt x="12885" y="3362"/>
                    <a:pt x="12805" y="3442"/>
                  </a:cubicBezTo>
                  <a:cubicBezTo>
                    <a:pt x="12668" y="3625"/>
                    <a:pt x="12668" y="3876"/>
                    <a:pt x="12828" y="4036"/>
                  </a:cubicBezTo>
                  <a:cubicBezTo>
                    <a:pt x="12905" y="4102"/>
                    <a:pt x="13013" y="4136"/>
                    <a:pt x="13120" y="4136"/>
                  </a:cubicBezTo>
                  <a:cubicBezTo>
                    <a:pt x="13236" y="4136"/>
                    <a:pt x="13350" y="4096"/>
                    <a:pt x="13422" y="4013"/>
                  </a:cubicBezTo>
                  <a:cubicBezTo>
                    <a:pt x="13581" y="3830"/>
                    <a:pt x="13558" y="3602"/>
                    <a:pt x="13422" y="3442"/>
                  </a:cubicBezTo>
                  <a:cubicBezTo>
                    <a:pt x="13342" y="3362"/>
                    <a:pt x="13228" y="3323"/>
                    <a:pt x="13113" y="3323"/>
                  </a:cubicBezTo>
                  <a:close/>
                  <a:moveTo>
                    <a:pt x="14229" y="3391"/>
                  </a:moveTo>
                  <a:cubicBezTo>
                    <a:pt x="14123" y="3391"/>
                    <a:pt x="14015" y="3431"/>
                    <a:pt x="13924" y="3511"/>
                  </a:cubicBezTo>
                  <a:cubicBezTo>
                    <a:pt x="13764" y="3648"/>
                    <a:pt x="13764" y="3945"/>
                    <a:pt x="13924" y="4104"/>
                  </a:cubicBezTo>
                  <a:cubicBezTo>
                    <a:pt x="14004" y="4184"/>
                    <a:pt x="14106" y="4224"/>
                    <a:pt x="14212" y="4224"/>
                  </a:cubicBezTo>
                  <a:cubicBezTo>
                    <a:pt x="14317" y="4224"/>
                    <a:pt x="14426" y="4184"/>
                    <a:pt x="14517" y="4104"/>
                  </a:cubicBezTo>
                  <a:cubicBezTo>
                    <a:pt x="14677" y="3967"/>
                    <a:pt x="14677" y="3671"/>
                    <a:pt x="14517" y="3511"/>
                  </a:cubicBezTo>
                  <a:cubicBezTo>
                    <a:pt x="14437" y="3431"/>
                    <a:pt x="14335" y="3391"/>
                    <a:pt x="14229" y="3391"/>
                  </a:cubicBezTo>
                  <a:close/>
                  <a:moveTo>
                    <a:pt x="15285" y="3505"/>
                  </a:moveTo>
                  <a:cubicBezTo>
                    <a:pt x="15173" y="3505"/>
                    <a:pt x="15065" y="3545"/>
                    <a:pt x="14996" y="3625"/>
                  </a:cubicBezTo>
                  <a:cubicBezTo>
                    <a:pt x="14837" y="3808"/>
                    <a:pt x="14837" y="4036"/>
                    <a:pt x="14996" y="4218"/>
                  </a:cubicBezTo>
                  <a:cubicBezTo>
                    <a:pt x="15085" y="4296"/>
                    <a:pt x="15194" y="4336"/>
                    <a:pt x="15299" y="4336"/>
                  </a:cubicBezTo>
                  <a:cubicBezTo>
                    <a:pt x="15412" y="4336"/>
                    <a:pt x="15519" y="4290"/>
                    <a:pt x="15590" y="4196"/>
                  </a:cubicBezTo>
                  <a:cubicBezTo>
                    <a:pt x="15750" y="4036"/>
                    <a:pt x="15773" y="3808"/>
                    <a:pt x="15590" y="3625"/>
                  </a:cubicBezTo>
                  <a:cubicBezTo>
                    <a:pt x="15510" y="3545"/>
                    <a:pt x="15396" y="3505"/>
                    <a:pt x="15285" y="3505"/>
                  </a:cubicBezTo>
                  <a:close/>
                  <a:moveTo>
                    <a:pt x="3789" y="3876"/>
                  </a:moveTo>
                  <a:cubicBezTo>
                    <a:pt x="3789" y="3876"/>
                    <a:pt x="3766" y="3876"/>
                    <a:pt x="3766" y="3899"/>
                  </a:cubicBezTo>
                  <a:cubicBezTo>
                    <a:pt x="3698" y="3967"/>
                    <a:pt x="3629" y="4036"/>
                    <a:pt x="3561" y="4081"/>
                  </a:cubicBezTo>
                  <a:cubicBezTo>
                    <a:pt x="3493" y="4173"/>
                    <a:pt x="3424" y="4241"/>
                    <a:pt x="3333" y="4310"/>
                  </a:cubicBezTo>
                  <a:cubicBezTo>
                    <a:pt x="3333" y="4333"/>
                    <a:pt x="3333" y="4333"/>
                    <a:pt x="3333" y="4355"/>
                  </a:cubicBezTo>
                  <a:lnTo>
                    <a:pt x="3356" y="4355"/>
                  </a:lnTo>
                  <a:cubicBezTo>
                    <a:pt x="3629" y="4355"/>
                    <a:pt x="3812" y="4173"/>
                    <a:pt x="3812" y="3899"/>
                  </a:cubicBezTo>
                  <a:cubicBezTo>
                    <a:pt x="3812" y="3899"/>
                    <a:pt x="3812" y="3876"/>
                    <a:pt x="3789" y="3876"/>
                  </a:cubicBezTo>
                  <a:close/>
                  <a:moveTo>
                    <a:pt x="16346" y="3585"/>
                  </a:moveTo>
                  <a:cubicBezTo>
                    <a:pt x="16246" y="3585"/>
                    <a:pt x="16149" y="3625"/>
                    <a:pt x="16069" y="3693"/>
                  </a:cubicBezTo>
                  <a:cubicBezTo>
                    <a:pt x="15887" y="3830"/>
                    <a:pt x="15887" y="4104"/>
                    <a:pt x="16046" y="4287"/>
                  </a:cubicBezTo>
                  <a:cubicBezTo>
                    <a:pt x="16138" y="4378"/>
                    <a:pt x="16240" y="4418"/>
                    <a:pt x="16340" y="4418"/>
                  </a:cubicBezTo>
                  <a:cubicBezTo>
                    <a:pt x="16440" y="4418"/>
                    <a:pt x="16537" y="4378"/>
                    <a:pt x="16617" y="4310"/>
                  </a:cubicBezTo>
                  <a:cubicBezTo>
                    <a:pt x="16800" y="4173"/>
                    <a:pt x="16822" y="3876"/>
                    <a:pt x="16640" y="3716"/>
                  </a:cubicBezTo>
                  <a:cubicBezTo>
                    <a:pt x="16549" y="3625"/>
                    <a:pt x="16446" y="3585"/>
                    <a:pt x="16346" y="3585"/>
                  </a:cubicBezTo>
                  <a:close/>
                  <a:moveTo>
                    <a:pt x="4474" y="3631"/>
                  </a:moveTo>
                  <a:cubicBezTo>
                    <a:pt x="4371" y="3631"/>
                    <a:pt x="4269" y="3671"/>
                    <a:pt x="4177" y="3739"/>
                  </a:cubicBezTo>
                  <a:cubicBezTo>
                    <a:pt x="4017" y="3899"/>
                    <a:pt x="4017" y="4173"/>
                    <a:pt x="4154" y="4333"/>
                  </a:cubicBezTo>
                  <a:cubicBezTo>
                    <a:pt x="4257" y="4424"/>
                    <a:pt x="4366" y="4464"/>
                    <a:pt x="4468" y="4464"/>
                  </a:cubicBezTo>
                  <a:cubicBezTo>
                    <a:pt x="4571" y="4464"/>
                    <a:pt x="4668" y="4424"/>
                    <a:pt x="4748" y="4355"/>
                  </a:cubicBezTo>
                  <a:cubicBezTo>
                    <a:pt x="4908" y="4218"/>
                    <a:pt x="4931" y="3922"/>
                    <a:pt x="4771" y="3762"/>
                  </a:cubicBezTo>
                  <a:cubicBezTo>
                    <a:pt x="4679" y="3671"/>
                    <a:pt x="4577" y="3631"/>
                    <a:pt x="4474" y="3631"/>
                  </a:cubicBezTo>
                  <a:close/>
                  <a:moveTo>
                    <a:pt x="17425" y="3688"/>
                  </a:moveTo>
                  <a:cubicBezTo>
                    <a:pt x="17313" y="3688"/>
                    <a:pt x="17199" y="3728"/>
                    <a:pt x="17119" y="3808"/>
                  </a:cubicBezTo>
                  <a:cubicBezTo>
                    <a:pt x="16959" y="3967"/>
                    <a:pt x="16959" y="4264"/>
                    <a:pt x="17142" y="4401"/>
                  </a:cubicBezTo>
                  <a:cubicBezTo>
                    <a:pt x="17222" y="4481"/>
                    <a:pt x="17325" y="4521"/>
                    <a:pt x="17427" y="4521"/>
                  </a:cubicBezTo>
                  <a:cubicBezTo>
                    <a:pt x="17530" y="4521"/>
                    <a:pt x="17633" y="4481"/>
                    <a:pt x="17713" y="4401"/>
                  </a:cubicBezTo>
                  <a:cubicBezTo>
                    <a:pt x="17872" y="4241"/>
                    <a:pt x="17872" y="3990"/>
                    <a:pt x="17713" y="3808"/>
                  </a:cubicBezTo>
                  <a:cubicBezTo>
                    <a:pt x="17644" y="3728"/>
                    <a:pt x="17536" y="3688"/>
                    <a:pt x="17425" y="3688"/>
                  </a:cubicBezTo>
                  <a:close/>
                  <a:moveTo>
                    <a:pt x="5547" y="3744"/>
                  </a:moveTo>
                  <a:cubicBezTo>
                    <a:pt x="5431" y="3744"/>
                    <a:pt x="5313" y="3790"/>
                    <a:pt x="5227" y="3876"/>
                  </a:cubicBezTo>
                  <a:cubicBezTo>
                    <a:pt x="5090" y="4036"/>
                    <a:pt x="5067" y="4264"/>
                    <a:pt x="5250" y="4470"/>
                  </a:cubicBezTo>
                  <a:cubicBezTo>
                    <a:pt x="5327" y="4535"/>
                    <a:pt x="5435" y="4570"/>
                    <a:pt x="5542" y="4570"/>
                  </a:cubicBezTo>
                  <a:cubicBezTo>
                    <a:pt x="5658" y="4570"/>
                    <a:pt x="5772" y="4530"/>
                    <a:pt x="5844" y="4447"/>
                  </a:cubicBezTo>
                  <a:cubicBezTo>
                    <a:pt x="5980" y="4264"/>
                    <a:pt x="6003" y="4036"/>
                    <a:pt x="5821" y="3853"/>
                  </a:cubicBezTo>
                  <a:cubicBezTo>
                    <a:pt x="5746" y="3779"/>
                    <a:pt x="5648" y="3744"/>
                    <a:pt x="5547" y="3744"/>
                  </a:cubicBezTo>
                  <a:close/>
                  <a:moveTo>
                    <a:pt x="6620" y="3802"/>
                  </a:moveTo>
                  <a:cubicBezTo>
                    <a:pt x="6511" y="3802"/>
                    <a:pt x="6403" y="3842"/>
                    <a:pt x="6323" y="3922"/>
                  </a:cubicBezTo>
                  <a:cubicBezTo>
                    <a:pt x="6163" y="4081"/>
                    <a:pt x="6163" y="4355"/>
                    <a:pt x="6323" y="4515"/>
                  </a:cubicBezTo>
                  <a:cubicBezTo>
                    <a:pt x="6411" y="4592"/>
                    <a:pt x="6514" y="4627"/>
                    <a:pt x="6616" y="4627"/>
                  </a:cubicBezTo>
                  <a:cubicBezTo>
                    <a:pt x="6726" y="4627"/>
                    <a:pt x="6833" y="4586"/>
                    <a:pt x="6916" y="4515"/>
                  </a:cubicBezTo>
                  <a:cubicBezTo>
                    <a:pt x="7053" y="4355"/>
                    <a:pt x="7076" y="4104"/>
                    <a:pt x="6916" y="3922"/>
                  </a:cubicBezTo>
                  <a:cubicBezTo>
                    <a:pt x="6836" y="3842"/>
                    <a:pt x="6728" y="3802"/>
                    <a:pt x="6620" y="3802"/>
                  </a:cubicBezTo>
                  <a:close/>
                  <a:moveTo>
                    <a:pt x="18509" y="3802"/>
                  </a:moveTo>
                  <a:cubicBezTo>
                    <a:pt x="18397" y="3802"/>
                    <a:pt x="18283" y="3842"/>
                    <a:pt x="18192" y="3922"/>
                  </a:cubicBezTo>
                  <a:cubicBezTo>
                    <a:pt x="18032" y="4104"/>
                    <a:pt x="18055" y="4333"/>
                    <a:pt x="18192" y="4492"/>
                  </a:cubicBezTo>
                  <a:cubicBezTo>
                    <a:pt x="18263" y="4587"/>
                    <a:pt x="18376" y="4632"/>
                    <a:pt x="18491" y="4632"/>
                  </a:cubicBezTo>
                  <a:cubicBezTo>
                    <a:pt x="18599" y="4632"/>
                    <a:pt x="18708" y="4592"/>
                    <a:pt x="18785" y="4515"/>
                  </a:cubicBezTo>
                  <a:cubicBezTo>
                    <a:pt x="18968" y="4333"/>
                    <a:pt x="18945" y="4104"/>
                    <a:pt x="18808" y="3922"/>
                  </a:cubicBezTo>
                  <a:cubicBezTo>
                    <a:pt x="18728" y="3842"/>
                    <a:pt x="18620" y="3802"/>
                    <a:pt x="18509" y="3802"/>
                  </a:cubicBezTo>
                  <a:close/>
                  <a:moveTo>
                    <a:pt x="19537" y="3881"/>
                  </a:moveTo>
                  <a:cubicBezTo>
                    <a:pt x="19444" y="3881"/>
                    <a:pt x="19350" y="3916"/>
                    <a:pt x="19265" y="3990"/>
                  </a:cubicBezTo>
                  <a:cubicBezTo>
                    <a:pt x="19082" y="4127"/>
                    <a:pt x="19082" y="4424"/>
                    <a:pt x="19242" y="4584"/>
                  </a:cubicBezTo>
                  <a:cubicBezTo>
                    <a:pt x="19328" y="4669"/>
                    <a:pt x="19439" y="4715"/>
                    <a:pt x="19553" y="4715"/>
                  </a:cubicBezTo>
                  <a:cubicBezTo>
                    <a:pt x="19651" y="4715"/>
                    <a:pt x="19751" y="4681"/>
                    <a:pt x="19835" y="4606"/>
                  </a:cubicBezTo>
                  <a:cubicBezTo>
                    <a:pt x="19995" y="4447"/>
                    <a:pt x="19995" y="4150"/>
                    <a:pt x="19835" y="4013"/>
                  </a:cubicBezTo>
                  <a:cubicBezTo>
                    <a:pt x="19750" y="3927"/>
                    <a:pt x="19645" y="3881"/>
                    <a:pt x="19537" y="3881"/>
                  </a:cubicBezTo>
                  <a:close/>
                  <a:moveTo>
                    <a:pt x="7692" y="3899"/>
                  </a:moveTo>
                  <a:cubicBezTo>
                    <a:pt x="7578" y="3899"/>
                    <a:pt x="7487" y="3967"/>
                    <a:pt x="7418" y="4013"/>
                  </a:cubicBezTo>
                  <a:cubicBezTo>
                    <a:pt x="7327" y="4081"/>
                    <a:pt x="7282" y="4196"/>
                    <a:pt x="7282" y="4310"/>
                  </a:cubicBezTo>
                  <a:cubicBezTo>
                    <a:pt x="7259" y="4424"/>
                    <a:pt x="7350" y="4515"/>
                    <a:pt x="7373" y="4606"/>
                  </a:cubicBezTo>
                  <a:cubicBezTo>
                    <a:pt x="7441" y="4652"/>
                    <a:pt x="7624" y="4743"/>
                    <a:pt x="7670" y="4743"/>
                  </a:cubicBezTo>
                  <a:cubicBezTo>
                    <a:pt x="7806" y="4743"/>
                    <a:pt x="7898" y="4675"/>
                    <a:pt x="7966" y="4629"/>
                  </a:cubicBezTo>
                  <a:cubicBezTo>
                    <a:pt x="8058" y="4561"/>
                    <a:pt x="8103" y="4447"/>
                    <a:pt x="8103" y="4333"/>
                  </a:cubicBezTo>
                  <a:cubicBezTo>
                    <a:pt x="8126" y="4218"/>
                    <a:pt x="8058" y="4127"/>
                    <a:pt x="7989" y="4036"/>
                  </a:cubicBezTo>
                  <a:cubicBezTo>
                    <a:pt x="7966" y="3990"/>
                    <a:pt x="7761" y="3899"/>
                    <a:pt x="7692" y="3899"/>
                  </a:cubicBezTo>
                  <a:close/>
                  <a:moveTo>
                    <a:pt x="20637" y="3950"/>
                  </a:moveTo>
                  <a:cubicBezTo>
                    <a:pt x="20537" y="3950"/>
                    <a:pt x="20440" y="3990"/>
                    <a:pt x="20360" y="4059"/>
                  </a:cubicBezTo>
                  <a:cubicBezTo>
                    <a:pt x="20201" y="4218"/>
                    <a:pt x="20178" y="4492"/>
                    <a:pt x="20338" y="4675"/>
                  </a:cubicBezTo>
                  <a:cubicBezTo>
                    <a:pt x="20436" y="4752"/>
                    <a:pt x="20535" y="4786"/>
                    <a:pt x="20631" y="4786"/>
                  </a:cubicBezTo>
                  <a:cubicBezTo>
                    <a:pt x="20735" y="4786"/>
                    <a:pt x="20836" y="4746"/>
                    <a:pt x="20931" y="4675"/>
                  </a:cubicBezTo>
                  <a:cubicBezTo>
                    <a:pt x="21091" y="4538"/>
                    <a:pt x="21114" y="4241"/>
                    <a:pt x="20931" y="4081"/>
                  </a:cubicBezTo>
                  <a:cubicBezTo>
                    <a:pt x="20840" y="3990"/>
                    <a:pt x="20737" y="3950"/>
                    <a:pt x="20637" y="3950"/>
                  </a:cubicBezTo>
                  <a:close/>
                  <a:moveTo>
                    <a:pt x="8779" y="4009"/>
                  </a:moveTo>
                  <a:cubicBezTo>
                    <a:pt x="8767" y="4009"/>
                    <a:pt x="8755" y="4011"/>
                    <a:pt x="8742" y="4013"/>
                  </a:cubicBezTo>
                  <a:cubicBezTo>
                    <a:pt x="8628" y="4013"/>
                    <a:pt x="8537" y="4059"/>
                    <a:pt x="8468" y="4150"/>
                  </a:cubicBezTo>
                  <a:cubicBezTo>
                    <a:pt x="8400" y="4218"/>
                    <a:pt x="8354" y="4333"/>
                    <a:pt x="8354" y="4447"/>
                  </a:cubicBezTo>
                  <a:cubicBezTo>
                    <a:pt x="8354" y="4561"/>
                    <a:pt x="8423" y="4629"/>
                    <a:pt x="8468" y="4721"/>
                  </a:cubicBezTo>
                  <a:cubicBezTo>
                    <a:pt x="8528" y="4780"/>
                    <a:pt x="8673" y="4839"/>
                    <a:pt x="8755" y="4839"/>
                  </a:cubicBezTo>
                  <a:cubicBezTo>
                    <a:pt x="8768" y="4839"/>
                    <a:pt x="8779" y="4838"/>
                    <a:pt x="8788" y="4835"/>
                  </a:cubicBezTo>
                  <a:cubicBezTo>
                    <a:pt x="8902" y="4835"/>
                    <a:pt x="8993" y="4789"/>
                    <a:pt x="9062" y="4721"/>
                  </a:cubicBezTo>
                  <a:cubicBezTo>
                    <a:pt x="9130" y="4629"/>
                    <a:pt x="9199" y="4538"/>
                    <a:pt x="9176" y="4424"/>
                  </a:cubicBezTo>
                  <a:cubicBezTo>
                    <a:pt x="9176" y="4355"/>
                    <a:pt x="9108" y="4150"/>
                    <a:pt x="9062" y="4127"/>
                  </a:cubicBezTo>
                  <a:cubicBezTo>
                    <a:pt x="8980" y="4086"/>
                    <a:pt x="8881" y="4009"/>
                    <a:pt x="8779" y="4009"/>
                  </a:cubicBezTo>
                  <a:close/>
                  <a:moveTo>
                    <a:pt x="21716" y="4064"/>
                  </a:moveTo>
                  <a:cubicBezTo>
                    <a:pt x="21618" y="4064"/>
                    <a:pt x="21518" y="4099"/>
                    <a:pt x="21433" y="4173"/>
                  </a:cubicBezTo>
                  <a:cubicBezTo>
                    <a:pt x="21273" y="4333"/>
                    <a:pt x="21273" y="4606"/>
                    <a:pt x="21410" y="4766"/>
                  </a:cubicBezTo>
                  <a:cubicBezTo>
                    <a:pt x="21508" y="4852"/>
                    <a:pt x="21619" y="4898"/>
                    <a:pt x="21729" y="4898"/>
                  </a:cubicBezTo>
                  <a:cubicBezTo>
                    <a:pt x="21824" y="4898"/>
                    <a:pt x="21919" y="4863"/>
                    <a:pt x="22004" y="4789"/>
                  </a:cubicBezTo>
                  <a:cubicBezTo>
                    <a:pt x="22164" y="4629"/>
                    <a:pt x="22186" y="4355"/>
                    <a:pt x="22027" y="4196"/>
                  </a:cubicBezTo>
                  <a:cubicBezTo>
                    <a:pt x="21941" y="4110"/>
                    <a:pt x="21829" y="4064"/>
                    <a:pt x="21716" y="4064"/>
                  </a:cubicBezTo>
                  <a:close/>
                  <a:moveTo>
                    <a:pt x="9815" y="4081"/>
                  </a:moveTo>
                  <a:cubicBezTo>
                    <a:pt x="9701" y="4081"/>
                    <a:pt x="9610" y="4150"/>
                    <a:pt x="9518" y="4218"/>
                  </a:cubicBezTo>
                  <a:cubicBezTo>
                    <a:pt x="9473" y="4241"/>
                    <a:pt x="9404" y="4424"/>
                    <a:pt x="9404" y="4492"/>
                  </a:cubicBezTo>
                  <a:cubicBezTo>
                    <a:pt x="9381" y="4606"/>
                    <a:pt x="9473" y="4698"/>
                    <a:pt x="9518" y="4812"/>
                  </a:cubicBezTo>
                  <a:cubicBezTo>
                    <a:pt x="9610" y="4835"/>
                    <a:pt x="9701" y="4926"/>
                    <a:pt x="9815" y="4926"/>
                  </a:cubicBezTo>
                  <a:cubicBezTo>
                    <a:pt x="9929" y="4926"/>
                    <a:pt x="10021" y="4858"/>
                    <a:pt x="10112" y="4812"/>
                  </a:cubicBezTo>
                  <a:cubicBezTo>
                    <a:pt x="10158" y="4789"/>
                    <a:pt x="10226" y="4584"/>
                    <a:pt x="10226" y="4515"/>
                  </a:cubicBezTo>
                  <a:cubicBezTo>
                    <a:pt x="10226" y="4401"/>
                    <a:pt x="10180" y="4287"/>
                    <a:pt x="10112" y="4218"/>
                  </a:cubicBezTo>
                  <a:cubicBezTo>
                    <a:pt x="10043" y="4150"/>
                    <a:pt x="9929" y="4104"/>
                    <a:pt x="9815" y="4081"/>
                  </a:cubicBezTo>
                  <a:close/>
                  <a:moveTo>
                    <a:pt x="22670" y="4170"/>
                  </a:moveTo>
                  <a:cubicBezTo>
                    <a:pt x="22653" y="4170"/>
                    <a:pt x="22635" y="4173"/>
                    <a:pt x="22620" y="4173"/>
                  </a:cubicBezTo>
                  <a:cubicBezTo>
                    <a:pt x="22574" y="4196"/>
                    <a:pt x="22529" y="4218"/>
                    <a:pt x="22506" y="4241"/>
                  </a:cubicBezTo>
                  <a:cubicBezTo>
                    <a:pt x="22346" y="4401"/>
                    <a:pt x="22301" y="4652"/>
                    <a:pt x="22415" y="4812"/>
                  </a:cubicBezTo>
                  <a:cubicBezTo>
                    <a:pt x="22504" y="4914"/>
                    <a:pt x="22637" y="4974"/>
                    <a:pt x="22773" y="4974"/>
                  </a:cubicBezTo>
                  <a:cubicBezTo>
                    <a:pt x="22879" y="4974"/>
                    <a:pt x="22987" y="4938"/>
                    <a:pt x="23077" y="4858"/>
                  </a:cubicBezTo>
                  <a:cubicBezTo>
                    <a:pt x="23145" y="4766"/>
                    <a:pt x="23145" y="4675"/>
                    <a:pt x="23077" y="4606"/>
                  </a:cubicBezTo>
                  <a:cubicBezTo>
                    <a:pt x="22985" y="4515"/>
                    <a:pt x="22894" y="4424"/>
                    <a:pt x="22803" y="4333"/>
                  </a:cubicBezTo>
                  <a:cubicBezTo>
                    <a:pt x="22780" y="4287"/>
                    <a:pt x="22734" y="4264"/>
                    <a:pt x="22734" y="4241"/>
                  </a:cubicBezTo>
                  <a:cubicBezTo>
                    <a:pt x="22734" y="4180"/>
                    <a:pt x="22704" y="4170"/>
                    <a:pt x="22670" y="4170"/>
                  </a:cubicBezTo>
                  <a:close/>
                  <a:moveTo>
                    <a:pt x="10911" y="4196"/>
                  </a:moveTo>
                  <a:cubicBezTo>
                    <a:pt x="10797" y="4196"/>
                    <a:pt x="10682" y="4264"/>
                    <a:pt x="10591" y="4310"/>
                  </a:cubicBezTo>
                  <a:cubicBezTo>
                    <a:pt x="10546" y="4355"/>
                    <a:pt x="10477" y="4538"/>
                    <a:pt x="10477" y="4606"/>
                  </a:cubicBezTo>
                  <a:cubicBezTo>
                    <a:pt x="10477" y="4721"/>
                    <a:pt x="10523" y="4812"/>
                    <a:pt x="10591" y="4903"/>
                  </a:cubicBezTo>
                  <a:cubicBezTo>
                    <a:pt x="10660" y="4972"/>
                    <a:pt x="10774" y="5017"/>
                    <a:pt x="10865" y="5040"/>
                  </a:cubicBezTo>
                  <a:cubicBezTo>
                    <a:pt x="11002" y="5040"/>
                    <a:pt x="11071" y="4972"/>
                    <a:pt x="11185" y="4926"/>
                  </a:cubicBezTo>
                  <a:cubicBezTo>
                    <a:pt x="11230" y="4812"/>
                    <a:pt x="11299" y="4743"/>
                    <a:pt x="11299" y="4629"/>
                  </a:cubicBezTo>
                  <a:cubicBezTo>
                    <a:pt x="11322" y="4515"/>
                    <a:pt x="11253" y="4424"/>
                    <a:pt x="11185" y="4333"/>
                  </a:cubicBezTo>
                  <a:cubicBezTo>
                    <a:pt x="11116" y="4264"/>
                    <a:pt x="11025" y="4218"/>
                    <a:pt x="10911" y="4196"/>
                  </a:cubicBezTo>
                  <a:close/>
                  <a:moveTo>
                    <a:pt x="11984" y="4287"/>
                  </a:moveTo>
                  <a:cubicBezTo>
                    <a:pt x="11869" y="4287"/>
                    <a:pt x="11801" y="4355"/>
                    <a:pt x="11687" y="4401"/>
                  </a:cubicBezTo>
                  <a:cubicBezTo>
                    <a:pt x="11641" y="4515"/>
                    <a:pt x="11573" y="4584"/>
                    <a:pt x="11573" y="4721"/>
                  </a:cubicBezTo>
                  <a:cubicBezTo>
                    <a:pt x="11595" y="4812"/>
                    <a:pt x="11618" y="4926"/>
                    <a:pt x="11710" y="4994"/>
                  </a:cubicBezTo>
                  <a:cubicBezTo>
                    <a:pt x="11778" y="5063"/>
                    <a:pt x="11892" y="5109"/>
                    <a:pt x="12006" y="5109"/>
                  </a:cubicBezTo>
                  <a:cubicBezTo>
                    <a:pt x="12120" y="5109"/>
                    <a:pt x="12212" y="5063"/>
                    <a:pt x="12280" y="4994"/>
                  </a:cubicBezTo>
                  <a:cubicBezTo>
                    <a:pt x="12349" y="4903"/>
                    <a:pt x="12417" y="4789"/>
                    <a:pt x="12417" y="4675"/>
                  </a:cubicBezTo>
                  <a:cubicBezTo>
                    <a:pt x="12394" y="4561"/>
                    <a:pt x="12349" y="4470"/>
                    <a:pt x="12280" y="4401"/>
                  </a:cubicBezTo>
                  <a:cubicBezTo>
                    <a:pt x="12189" y="4333"/>
                    <a:pt x="12098" y="4287"/>
                    <a:pt x="11984" y="4287"/>
                  </a:cubicBezTo>
                  <a:close/>
                  <a:moveTo>
                    <a:pt x="13056" y="4355"/>
                  </a:moveTo>
                  <a:cubicBezTo>
                    <a:pt x="12942" y="4355"/>
                    <a:pt x="12828" y="4424"/>
                    <a:pt x="12760" y="4470"/>
                  </a:cubicBezTo>
                  <a:cubicBezTo>
                    <a:pt x="12668" y="4538"/>
                    <a:pt x="12645" y="4652"/>
                    <a:pt x="12623" y="4766"/>
                  </a:cubicBezTo>
                  <a:cubicBezTo>
                    <a:pt x="12600" y="4880"/>
                    <a:pt x="12691" y="4972"/>
                    <a:pt x="12737" y="5086"/>
                  </a:cubicBezTo>
                  <a:cubicBezTo>
                    <a:pt x="12828" y="5109"/>
                    <a:pt x="12919" y="5200"/>
                    <a:pt x="13033" y="5200"/>
                  </a:cubicBezTo>
                  <a:cubicBezTo>
                    <a:pt x="13148" y="5200"/>
                    <a:pt x="13239" y="5131"/>
                    <a:pt x="13330" y="5086"/>
                  </a:cubicBezTo>
                  <a:cubicBezTo>
                    <a:pt x="13399" y="5017"/>
                    <a:pt x="13444" y="4903"/>
                    <a:pt x="13444" y="4789"/>
                  </a:cubicBezTo>
                  <a:cubicBezTo>
                    <a:pt x="13467" y="4675"/>
                    <a:pt x="13399" y="4584"/>
                    <a:pt x="13330" y="4492"/>
                  </a:cubicBezTo>
                  <a:cubicBezTo>
                    <a:pt x="13307" y="4447"/>
                    <a:pt x="13102" y="4355"/>
                    <a:pt x="13056" y="4355"/>
                  </a:cubicBezTo>
                  <a:close/>
                  <a:moveTo>
                    <a:pt x="14129" y="4470"/>
                  </a:moveTo>
                  <a:cubicBezTo>
                    <a:pt x="14015" y="4470"/>
                    <a:pt x="13901" y="4515"/>
                    <a:pt x="13832" y="4584"/>
                  </a:cubicBezTo>
                  <a:cubicBezTo>
                    <a:pt x="13741" y="4652"/>
                    <a:pt x="13718" y="4766"/>
                    <a:pt x="13695" y="4858"/>
                  </a:cubicBezTo>
                  <a:cubicBezTo>
                    <a:pt x="13695" y="4994"/>
                    <a:pt x="13764" y="5086"/>
                    <a:pt x="13810" y="5154"/>
                  </a:cubicBezTo>
                  <a:cubicBezTo>
                    <a:pt x="13855" y="5223"/>
                    <a:pt x="14038" y="5291"/>
                    <a:pt x="14106" y="5291"/>
                  </a:cubicBezTo>
                  <a:cubicBezTo>
                    <a:pt x="14122" y="5294"/>
                    <a:pt x="14136" y="5296"/>
                    <a:pt x="14151" y="5296"/>
                  </a:cubicBezTo>
                  <a:cubicBezTo>
                    <a:pt x="14245" y="5296"/>
                    <a:pt x="14324" y="5236"/>
                    <a:pt x="14403" y="5177"/>
                  </a:cubicBezTo>
                  <a:cubicBezTo>
                    <a:pt x="14471" y="5109"/>
                    <a:pt x="14517" y="5017"/>
                    <a:pt x="14540" y="4903"/>
                  </a:cubicBezTo>
                  <a:cubicBezTo>
                    <a:pt x="14540" y="4789"/>
                    <a:pt x="14471" y="4698"/>
                    <a:pt x="14403" y="4584"/>
                  </a:cubicBezTo>
                  <a:cubicBezTo>
                    <a:pt x="14380" y="4538"/>
                    <a:pt x="14175" y="4470"/>
                    <a:pt x="14129" y="4470"/>
                  </a:cubicBezTo>
                  <a:close/>
                  <a:moveTo>
                    <a:pt x="15202" y="4584"/>
                  </a:moveTo>
                  <a:cubicBezTo>
                    <a:pt x="15088" y="4584"/>
                    <a:pt x="14996" y="4629"/>
                    <a:pt x="14905" y="4698"/>
                  </a:cubicBezTo>
                  <a:cubicBezTo>
                    <a:pt x="14860" y="4721"/>
                    <a:pt x="14768" y="4903"/>
                    <a:pt x="14768" y="4972"/>
                  </a:cubicBezTo>
                  <a:cubicBezTo>
                    <a:pt x="14768" y="5109"/>
                    <a:pt x="14837" y="5177"/>
                    <a:pt x="14882" y="5291"/>
                  </a:cubicBezTo>
                  <a:cubicBezTo>
                    <a:pt x="14996" y="5337"/>
                    <a:pt x="15065" y="5405"/>
                    <a:pt x="15179" y="5405"/>
                  </a:cubicBezTo>
                  <a:cubicBezTo>
                    <a:pt x="15293" y="5405"/>
                    <a:pt x="15384" y="5337"/>
                    <a:pt x="15476" y="5291"/>
                  </a:cubicBezTo>
                  <a:cubicBezTo>
                    <a:pt x="15521" y="5268"/>
                    <a:pt x="15613" y="5063"/>
                    <a:pt x="15613" y="5017"/>
                  </a:cubicBezTo>
                  <a:cubicBezTo>
                    <a:pt x="15613" y="4880"/>
                    <a:pt x="15567" y="4766"/>
                    <a:pt x="15476" y="4698"/>
                  </a:cubicBezTo>
                  <a:cubicBezTo>
                    <a:pt x="15407" y="4629"/>
                    <a:pt x="15316" y="4584"/>
                    <a:pt x="15202" y="4584"/>
                  </a:cubicBezTo>
                  <a:close/>
                  <a:moveTo>
                    <a:pt x="3333" y="4629"/>
                  </a:moveTo>
                  <a:cubicBezTo>
                    <a:pt x="3219" y="4629"/>
                    <a:pt x="3127" y="4698"/>
                    <a:pt x="3013" y="4743"/>
                  </a:cubicBezTo>
                  <a:cubicBezTo>
                    <a:pt x="2990" y="4835"/>
                    <a:pt x="2899" y="4903"/>
                    <a:pt x="2899" y="5017"/>
                  </a:cubicBezTo>
                  <a:cubicBezTo>
                    <a:pt x="2899" y="5131"/>
                    <a:pt x="2945" y="5246"/>
                    <a:pt x="3013" y="5314"/>
                  </a:cubicBezTo>
                  <a:cubicBezTo>
                    <a:pt x="3082" y="5405"/>
                    <a:pt x="3173" y="5451"/>
                    <a:pt x="3287" y="5451"/>
                  </a:cubicBezTo>
                  <a:cubicBezTo>
                    <a:pt x="3302" y="5453"/>
                    <a:pt x="3316" y="5455"/>
                    <a:pt x="3329" y="5455"/>
                  </a:cubicBezTo>
                  <a:cubicBezTo>
                    <a:pt x="3439" y="5455"/>
                    <a:pt x="3505" y="5378"/>
                    <a:pt x="3607" y="5337"/>
                  </a:cubicBezTo>
                  <a:cubicBezTo>
                    <a:pt x="3629" y="5246"/>
                    <a:pt x="3721" y="5177"/>
                    <a:pt x="3721" y="5063"/>
                  </a:cubicBezTo>
                  <a:cubicBezTo>
                    <a:pt x="3721" y="4949"/>
                    <a:pt x="3675" y="4835"/>
                    <a:pt x="3607" y="4766"/>
                  </a:cubicBezTo>
                  <a:cubicBezTo>
                    <a:pt x="3561" y="4698"/>
                    <a:pt x="3447" y="4652"/>
                    <a:pt x="3333" y="4629"/>
                  </a:cubicBezTo>
                  <a:close/>
                  <a:moveTo>
                    <a:pt x="16229" y="4652"/>
                  </a:moveTo>
                  <a:cubicBezTo>
                    <a:pt x="16115" y="4652"/>
                    <a:pt x="16046" y="4743"/>
                    <a:pt x="15955" y="4766"/>
                  </a:cubicBezTo>
                  <a:cubicBezTo>
                    <a:pt x="15887" y="4835"/>
                    <a:pt x="15818" y="5017"/>
                    <a:pt x="15818" y="5086"/>
                  </a:cubicBezTo>
                  <a:cubicBezTo>
                    <a:pt x="15841" y="5200"/>
                    <a:pt x="15864" y="5314"/>
                    <a:pt x="15955" y="5383"/>
                  </a:cubicBezTo>
                  <a:cubicBezTo>
                    <a:pt x="16024" y="5428"/>
                    <a:pt x="16138" y="5497"/>
                    <a:pt x="16252" y="5497"/>
                  </a:cubicBezTo>
                  <a:cubicBezTo>
                    <a:pt x="16366" y="5474"/>
                    <a:pt x="16457" y="5428"/>
                    <a:pt x="16526" y="5360"/>
                  </a:cubicBezTo>
                  <a:cubicBezTo>
                    <a:pt x="16594" y="5291"/>
                    <a:pt x="16663" y="5177"/>
                    <a:pt x="16663" y="5063"/>
                  </a:cubicBezTo>
                  <a:cubicBezTo>
                    <a:pt x="16640" y="4949"/>
                    <a:pt x="16594" y="4835"/>
                    <a:pt x="16526" y="4766"/>
                  </a:cubicBezTo>
                  <a:cubicBezTo>
                    <a:pt x="16434" y="4721"/>
                    <a:pt x="16343" y="4652"/>
                    <a:pt x="16229" y="4652"/>
                  </a:cubicBezTo>
                  <a:close/>
                  <a:moveTo>
                    <a:pt x="4291" y="4698"/>
                  </a:moveTo>
                  <a:cubicBezTo>
                    <a:pt x="4210" y="4718"/>
                    <a:pt x="4183" y="4793"/>
                    <a:pt x="4130" y="4793"/>
                  </a:cubicBezTo>
                  <a:cubicBezTo>
                    <a:pt x="4123" y="4793"/>
                    <a:pt x="4116" y="4792"/>
                    <a:pt x="4109" y="4789"/>
                  </a:cubicBezTo>
                  <a:cubicBezTo>
                    <a:pt x="4063" y="4903"/>
                    <a:pt x="3972" y="4972"/>
                    <a:pt x="3972" y="5086"/>
                  </a:cubicBezTo>
                  <a:cubicBezTo>
                    <a:pt x="3972" y="5200"/>
                    <a:pt x="4040" y="5291"/>
                    <a:pt x="4086" y="5383"/>
                  </a:cubicBezTo>
                  <a:cubicBezTo>
                    <a:pt x="4154" y="5428"/>
                    <a:pt x="4177" y="5451"/>
                    <a:pt x="4246" y="5497"/>
                  </a:cubicBezTo>
                  <a:cubicBezTo>
                    <a:pt x="4291" y="5497"/>
                    <a:pt x="4337" y="5519"/>
                    <a:pt x="4383" y="5519"/>
                  </a:cubicBezTo>
                  <a:cubicBezTo>
                    <a:pt x="4428" y="5519"/>
                    <a:pt x="4474" y="5497"/>
                    <a:pt x="4520" y="5497"/>
                  </a:cubicBezTo>
                  <a:cubicBezTo>
                    <a:pt x="4581" y="5476"/>
                    <a:pt x="4587" y="5402"/>
                    <a:pt x="4652" y="5402"/>
                  </a:cubicBezTo>
                  <a:cubicBezTo>
                    <a:pt x="4661" y="5402"/>
                    <a:pt x="4669" y="5403"/>
                    <a:pt x="4679" y="5405"/>
                  </a:cubicBezTo>
                  <a:cubicBezTo>
                    <a:pt x="4725" y="5314"/>
                    <a:pt x="4794" y="5223"/>
                    <a:pt x="4794" y="5109"/>
                  </a:cubicBezTo>
                  <a:cubicBezTo>
                    <a:pt x="4816" y="4994"/>
                    <a:pt x="4725" y="4903"/>
                    <a:pt x="4679" y="4812"/>
                  </a:cubicBezTo>
                  <a:cubicBezTo>
                    <a:pt x="4611" y="4812"/>
                    <a:pt x="4588" y="4721"/>
                    <a:pt x="4520" y="4721"/>
                  </a:cubicBezTo>
                  <a:cubicBezTo>
                    <a:pt x="4451" y="4698"/>
                    <a:pt x="4360" y="4698"/>
                    <a:pt x="4291" y="4698"/>
                  </a:cubicBezTo>
                  <a:close/>
                  <a:moveTo>
                    <a:pt x="17325" y="4766"/>
                  </a:moveTo>
                  <a:cubicBezTo>
                    <a:pt x="17211" y="4766"/>
                    <a:pt x="17096" y="4789"/>
                    <a:pt x="17028" y="4880"/>
                  </a:cubicBezTo>
                  <a:cubicBezTo>
                    <a:pt x="16982" y="4903"/>
                    <a:pt x="16891" y="5109"/>
                    <a:pt x="16891" y="5177"/>
                  </a:cubicBezTo>
                  <a:cubicBezTo>
                    <a:pt x="16914" y="5268"/>
                    <a:pt x="16937" y="5383"/>
                    <a:pt x="17005" y="5474"/>
                  </a:cubicBezTo>
                  <a:cubicBezTo>
                    <a:pt x="17096" y="5565"/>
                    <a:pt x="17211" y="5588"/>
                    <a:pt x="17302" y="5588"/>
                  </a:cubicBezTo>
                  <a:cubicBezTo>
                    <a:pt x="17416" y="5588"/>
                    <a:pt x="17507" y="5565"/>
                    <a:pt x="17599" y="5474"/>
                  </a:cubicBezTo>
                  <a:cubicBezTo>
                    <a:pt x="17644" y="5451"/>
                    <a:pt x="17736" y="5246"/>
                    <a:pt x="17736" y="5200"/>
                  </a:cubicBezTo>
                  <a:cubicBezTo>
                    <a:pt x="17713" y="5086"/>
                    <a:pt x="17690" y="4972"/>
                    <a:pt x="17621" y="4880"/>
                  </a:cubicBezTo>
                  <a:cubicBezTo>
                    <a:pt x="17530" y="4812"/>
                    <a:pt x="17416" y="4766"/>
                    <a:pt x="17325" y="4766"/>
                  </a:cubicBezTo>
                  <a:close/>
                  <a:moveTo>
                    <a:pt x="5455" y="4789"/>
                  </a:moveTo>
                  <a:cubicBezTo>
                    <a:pt x="5364" y="4789"/>
                    <a:pt x="5273" y="4858"/>
                    <a:pt x="5182" y="4903"/>
                  </a:cubicBezTo>
                  <a:cubicBezTo>
                    <a:pt x="5136" y="4926"/>
                    <a:pt x="5136" y="5017"/>
                    <a:pt x="5090" y="5063"/>
                  </a:cubicBezTo>
                  <a:cubicBezTo>
                    <a:pt x="5045" y="5086"/>
                    <a:pt x="5067" y="5154"/>
                    <a:pt x="5045" y="5200"/>
                  </a:cubicBezTo>
                  <a:cubicBezTo>
                    <a:pt x="5022" y="5223"/>
                    <a:pt x="5045" y="5314"/>
                    <a:pt x="5067" y="5360"/>
                  </a:cubicBezTo>
                  <a:cubicBezTo>
                    <a:pt x="5090" y="5405"/>
                    <a:pt x="5136" y="5451"/>
                    <a:pt x="5182" y="5519"/>
                  </a:cubicBezTo>
                  <a:cubicBezTo>
                    <a:pt x="5250" y="5542"/>
                    <a:pt x="5341" y="5611"/>
                    <a:pt x="5455" y="5611"/>
                  </a:cubicBezTo>
                  <a:cubicBezTo>
                    <a:pt x="5570" y="5611"/>
                    <a:pt x="5661" y="5565"/>
                    <a:pt x="5752" y="5497"/>
                  </a:cubicBezTo>
                  <a:cubicBezTo>
                    <a:pt x="5798" y="5474"/>
                    <a:pt x="5798" y="5405"/>
                    <a:pt x="5844" y="5360"/>
                  </a:cubicBezTo>
                  <a:cubicBezTo>
                    <a:pt x="5866" y="5337"/>
                    <a:pt x="5844" y="5268"/>
                    <a:pt x="5866" y="5223"/>
                  </a:cubicBezTo>
                  <a:cubicBezTo>
                    <a:pt x="5889" y="5177"/>
                    <a:pt x="5866" y="5109"/>
                    <a:pt x="5844" y="5063"/>
                  </a:cubicBezTo>
                  <a:cubicBezTo>
                    <a:pt x="5821" y="5017"/>
                    <a:pt x="5752" y="4972"/>
                    <a:pt x="5752" y="4903"/>
                  </a:cubicBezTo>
                  <a:cubicBezTo>
                    <a:pt x="5661" y="4880"/>
                    <a:pt x="5570" y="4789"/>
                    <a:pt x="5455" y="4789"/>
                  </a:cubicBezTo>
                  <a:close/>
                  <a:moveTo>
                    <a:pt x="18397" y="4869"/>
                  </a:moveTo>
                  <a:cubicBezTo>
                    <a:pt x="18283" y="4869"/>
                    <a:pt x="18169" y="4903"/>
                    <a:pt x="18101" y="4972"/>
                  </a:cubicBezTo>
                  <a:cubicBezTo>
                    <a:pt x="18032" y="5063"/>
                    <a:pt x="18009" y="5177"/>
                    <a:pt x="18009" y="5268"/>
                  </a:cubicBezTo>
                  <a:cubicBezTo>
                    <a:pt x="18009" y="5360"/>
                    <a:pt x="18032" y="5474"/>
                    <a:pt x="18101" y="5542"/>
                  </a:cubicBezTo>
                  <a:cubicBezTo>
                    <a:pt x="18181" y="5622"/>
                    <a:pt x="18306" y="5662"/>
                    <a:pt x="18426" y="5662"/>
                  </a:cubicBezTo>
                  <a:cubicBezTo>
                    <a:pt x="18546" y="5662"/>
                    <a:pt x="18660" y="5622"/>
                    <a:pt x="18717" y="5542"/>
                  </a:cubicBezTo>
                  <a:cubicBezTo>
                    <a:pt x="18785" y="5474"/>
                    <a:pt x="18831" y="5360"/>
                    <a:pt x="18831" y="5246"/>
                  </a:cubicBezTo>
                  <a:cubicBezTo>
                    <a:pt x="18808" y="5154"/>
                    <a:pt x="18785" y="5040"/>
                    <a:pt x="18694" y="4972"/>
                  </a:cubicBezTo>
                  <a:cubicBezTo>
                    <a:pt x="18626" y="4903"/>
                    <a:pt x="18512" y="4869"/>
                    <a:pt x="18397" y="4869"/>
                  </a:cubicBezTo>
                  <a:close/>
                  <a:moveTo>
                    <a:pt x="6505" y="4903"/>
                  </a:moveTo>
                  <a:cubicBezTo>
                    <a:pt x="6391" y="4903"/>
                    <a:pt x="6323" y="4994"/>
                    <a:pt x="6232" y="5017"/>
                  </a:cubicBezTo>
                  <a:cubicBezTo>
                    <a:pt x="6209" y="5131"/>
                    <a:pt x="6117" y="5223"/>
                    <a:pt x="6117" y="5337"/>
                  </a:cubicBezTo>
                  <a:cubicBezTo>
                    <a:pt x="6140" y="5451"/>
                    <a:pt x="6186" y="5542"/>
                    <a:pt x="6254" y="5611"/>
                  </a:cubicBezTo>
                  <a:cubicBezTo>
                    <a:pt x="6346" y="5679"/>
                    <a:pt x="6437" y="5725"/>
                    <a:pt x="6551" y="5725"/>
                  </a:cubicBezTo>
                  <a:cubicBezTo>
                    <a:pt x="6665" y="5725"/>
                    <a:pt x="6734" y="5634"/>
                    <a:pt x="6825" y="5611"/>
                  </a:cubicBezTo>
                  <a:cubicBezTo>
                    <a:pt x="6871" y="5497"/>
                    <a:pt x="6962" y="5405"/>
                    <a:pt x="6939" y="5291"/>
                  </a:cubicBezTo>
                  <a:cubicBezTo>
                    <a:pt x="6939" y="5177"/>
                    <a:pt x="6893" y="5086"/>
                    <a:pt x="6825" y="5017"/>
                  </a:cubicBezTo>
                  <a:cubicBezTo>
                    <a:pt x="6734" y="4949"/>
                    <a:pt x="6642" y="4903"/>
                    <a:pt x="6505" y="4903"/>
                  </a:cubicBezTo>
                  <a:close/>
                  <a:moveTo>
                    <a:pt x="19447" y="4926"/>
                  </a:moveTo>
                  <a:cubicBezTo>
                    <a:pt x="19402" y="4926"/>
                    <a:pt x="19196" y="5017"/>
                    <a:pt x="19151" y="5063"/>
                  </a:cubicBezTo>
                  <a:cubicBezTo>
                    <a:pt x="19082" y="5131"/>
                    <a:pt x="19059" y="5246"/>
                    <a:pt x="19059" y="5337"/>
                  </a:cubicBezTo>
                  <a:cubicBezTo>
                    <a:pt x="19059" y="5451"/>
                    <a:pt x="19082" y="5565"/>
                    <a:pt x="19151" y="5634"/>
                  </a:cubicBezTo>
                  <a:cubicBezTo>
                    <a:pt x="19191" y="5674"/>
                    <a:pt x="19377" y="5751"/>
                    <a:pt x="19449" y="5751"/>
                  </a:cubicBezTo>
                  <a:cubicBezTo>
                    <a:pt x="19458" y="5751"/>
                    <a:pt x="19465" y="5750"/>
                    <a:pt x="19470" y="5748"/>
                  </a:cubicBezTo>
                  <a:cubicBezTo>
                    <a:pt x="19539" y="5748"/>
                    <a:pt x="19721" y="5656"/>
                    <a:pt x="19767" y="5634"/>
                  </a:cubicBezTo>
                  <a:cubicBezTo>
                    <a:pt x="19835" y="5542"/>
                    <a:pt x="19881" y="5428"/>
                    <a:pt x="19858" y="5337"/>
                  </a:cubicBezTo>
                  <a:cubicBezTo>
                    <a:pt x="19858" y="5246"/>
                    <a:pt x="19835" y="5131"/>
                    <a:pt x="19744" y="5040"/>
                  </a:cubicBezTo>
                  <a:cubicBezTo>
                    <a:pt x="19676" y="4972"/>
                    <a:pt x="19562" y="4949"/>
                    <a:pt x="19447" y="4926"/>
                  </a:cubicBezTo>
                  <a:close/>
                  <a:moveTo>
                    <a:pt x="7578" y="4972"/>
                  </a:moveTo>
                  <a:cubicBezTo>
                    <a:pt x="7464" y="4994"/>
                    <a:pt x="7373" y="5063"/>
                    <a:pt x="7304" y="5109"/>
                  </a:cubicBezTo>
                  <a:cubicBezTo>
                    <a:pt x="7236" y="5200"/>
                    <a:pt x="7167" y="5291"/>
                    <a:pt x="7167" y="5405"/>
                  </a:cubicBezTo>
                  <a:cubicBezTo>
                    <a:pt x="7167" y="5519"/>
                    <a:pt x="7236" y="5634"/>
                    <a:pt x="7304" y="5702"/>
                  </a:cubicBezTo>
                  <a:cubicBezTo>
                    <a:pt x="7373" y="5748"/>
                    <a:pt x="7487" y="5816"/>
                    <a:pt x="7601" y="5816"/>
                  </a:cubicBezTo>
                  <a:cubicBezTo>
                    <a:pt x="7692" y="5816"/>
                    <a:pt x="7806" y="5748"/>
                    <a:pt x="7875" y="5679"/>
                  </a:cubicBezTo>
                  <a:cubicBezTo>
                    <a:pt x="7943" y="5611"/>
                    <a:pt x="8012" y="5497"/>
                    <a:pt x="7989" y="5383"/>
                  </a:cubicBezTo>
                  <a:cubicBezTo>
                    <a:pt x="7989" y="5268"/>
                    <a:pt x="7943" y="5154"/>
                    <a:pt x="7875" y="5109"/>
                  </a:cubicBezTo>
                  <a:cubicBezTo>
                    <a:pt x="7806" y="5040"/>
                    <a:pt x="7692" y="4972"/>
                    <a:pt x="7578" y="4972"/>
                  </a:cubicBezTo>
                  <a:close/>
                  <a:moveTo>
                    <a:pt x="20565" y="5037"/>
                  </a:moveTo>
                  <a:cubicBezTo>
                    <a:pt x="20556" y="5037"/>
                    <a:pt x="20549" y="5038"/>
                    <a:pt x="20543" y="5040"/>
                  </a:cubicBezTo>
                  <a:cubicBezTo>
                    <a:pt x="20452" y="5063"/>
                    <a:pt x="20338" y="5086"/>
                    <a:pt x="20246" y="5154"/>
                  </a:cubicBezTo>
                  <a:cubicBezTo>
                    <a:pt x="20178" y="5246"/>
                    <a:pt x="20132" y="5337"/>
                    <a:pt x="20132" y="5451"/>
                  </a:cubicBezTo>
                  <a:cubicBezTo>
                    <a:pt x="20132" y="5542"/>
                    <a:pt x="20155" y="5656"/>
                    <a:pt x="20223" y="5748"/>
                  </a:cubicBezTo>
                  <a:cubicBezTo>
                    <a:pt x="20269" y="5771"/>
                    <a:pt x="20475" y="5862"/>
                    <a:pt x="20520" y="5862"/>
                  </a:cubicBezTo>
                  <a:cubicBezTo>
                    <a:pt x="20634" y="5839"/>
                    <a:pt x="20748" y="5816"/>
                    <a:pt x="20840" y="5748"/>
                  </a:cubicBezTo>
                  <a:cubicBezTo>
                    <a:pt x="20908" y="5679"/>
                    <a:pt x="20931" y="5565"/>
                    <a:pt x="20954" y="5451"/>
                  </a:cubicBezTo>
                  <a:cubicBezTo>
                    <a:pt x="20954" y="5360"/>
                    <a:pt x="20908" y="5246"/>
                    <a:pt x="20840" y="5154"/>
                  </a:cubicBezTo>
                  <a:cubicBezTo>
                    <a:pt x="20819" y="5134"/>
                    <a:pt x="20647" y="5037"/>
                    <a:pt x="20565" y="5037"/>
                  </a:cubicBezTo>
                  <a:close/>
                  <a:moveTo>
                    <a:pt x="8765" y="5109"/>
                  </a:moveTo>
                  <a:cubicBezTo>
                    <a:pt x="8674" y="5109"/>
                    <a:pt x="8583" y="5109"/>
                    <a:pt x="8514" y="5131"/>
                  </a:cubicBezTo>
                  <a:cubicBezTo>
                    <a:pt x="8446" y="5131"/>
                    <a:pt x="8423" y="5177"/>
                    <a:pt x="8354" y="5223"/>
                  </a:cubicBezTo>
                  <a:cubicBezTo>
                    <a:pt x="8331" y="5268"/>
                    <a:pt x="8286" y="5337"/>
                    <a:pt x="8263" y="5383"/>
                  </a:cubicBezTo>
                  <a:cubicBezTo>
                    <a:pt x="8263" y="5474"/>
                    <a:pt x="8263" y="5565"/>
                    <a:pt x="8286" y="5656"/>
                  </a:cubicBezTo>
                  <a:cubicBezTo>
                    <a:pt x="8286" y="5702"/>
                    <a:pt x="8354" y="5748"/>
                    <a:pt x="8377" y="5793"/>
                  </a:cubicBezTo>
                  <a:cubicBezTo>
                    <a:pt x="8446" y="5793"/>
                    <a:pt x="8468" y="5885"/>
                    <a:pt x="8537" y="5885"/>
                  </a:cubicBezTo>
                  <a:cubicBezTo>
                    <a:pt x="8583" y="5896"/>
                    <a:pt x="8628" y="5902"/>
                    <a:pt x="8674" y="5902"/>
                  </a:cubicBezTo>
                  <a:cubicBezTo>
                    <a:pt x="8720" y="5902"/>
                    <a:pt x="8765" y="5896"/>
                    <a:pt x="8811" y="5885"/>
                  </a:cubicBezTo>
                  <a:cubicBezTo>
                    <a:pt x="8856" y="5862"/>
                    <a:pt x="8902" y="5816"/>
                    <a:pt x="8971" y="5793"/>
                  </a:cubicBezTo>
                  <a:cubicBezTo>
                    <a:pt x="8948" y="5702"/>
                    <a:pt x="9062" y="5679"/>
                    <a:pt x="9039" y="5611"/>
                  </a:cubicBezTo>
                  <a:cubicBezTo>
                    <a:pt x="9039" y="5519"/>
                    <a:pt x="9062" y="5428"/>
                    <a:pt x="9039" y="5360"/>
                  </a:cubicBezTo>
                  <a:cubicBezTo>
                    <a:pt x="9016" y="5314"/>
                    <a:pt x="8971" y="5246"/>
                    <a:pt x="8948" y="5200"/>
                  </a:cubicBezTo>
                  <a:cubicBezTo>
                    <a:pt x="8939" y="5202"/>
                    <a:pt x="8932" y="5203"/>
                    <a:pt x="8925" y="5203"/>
                  </a:cubicBezTo>
                  <a:cubicBezTo>
                    <a:pt x="8856" y="5203"/>
                    <a:pt x="8848" y="5109"/>
                    <a:pt x="8765" y="5109"/>
                  </a:cubicBezTo>
                  <a:close/>
                  <a:moveTo>
                    <a:pt x="21616" y="5154"/>
                  </a:moveTo>
                  <a:cubicBezTo>
                    <a:pt x="21525" y="5154"/>
                    <a:pt x="21410" y="5177"/>
                    <a:pt x="21319" y="5246"/>
                  </a:cubicBezTo>
                  <a:cubicBezTo>
                    <a:pt x="21296" y="5291"/>
                    <a:pt x="21182" y="5497"/>
                    <a:pt x="21205" y="5542"/>
                  </a:cubicBezTo>
                  <a:cubicBezTo>
                    <a:pt x="21205" y="5656"/>
                    <a:pt x="21228" y="5748"/>
                    <a:pt x="21296" y="5839"/>
                  </a:cubicBezTo>
                  <a:cubicBezTo>
                    <a:pt x="21388" y="5930"/>
                    <a:pt x="21502" y="5953"/>
                    <a:pt x="21616" y="5976"/>
                  </a:cubicBezTo>
                  <a:cubicBezTo>
                    <a:pt x="21707" y="5976"/>
                    <a:pt x="21821" y="5930"/>
                    <a:pt x="21890" y="5862"/>
                  </a:cubicBezTo>
                  <a:cubicBezTo>
                    <a:pt x="21935" y="5816"/>
                    <a:pt x="22027" y="5634"/>
                    <a:pt x="22027" y="5565"/>
                  </a:cubicBezTo>
                  <a:cubicBezTo>
                    <a:pt x="22004" y="5474"/>
                    <a:pt x="21981" y="5360"/>
                    <a:pt x="21913" y="5268"/>
                  </a:cubicBezTo>
                  <a:cubicBezTo>
                    <a:pt x="21844" y="5177"/>
                    <a:pt x="21730" y="5154"/>
                    <a:pt x="21616" y="5154"/>
                  </a:cubicBezTo>
                  <a:close/>
                  <a:moveTo>
                    <a:pt x="9690" y="5190"/>
                  </a:moveTo>
                  <a:cubicBezTo>
                    <a:pt x="9660" y="5190"/>
                    <a:pt x="9633" y="5192"/>
                    <a:pt x="9610" y="5200"/>
                  </a:cubicBezTo>
                  <a:cubicBezTo>
                    <a:pt x="9564" y="5223"/>
                    <a:pt x="9518" y="5268"/>
                    <a:pt x="9450" y="5291"/>
                  </a:cubicBezTo>
                  <a:cubicBezTo>
                    <a:pt x="9473" y="5383"/>
                    <a:pt x="9359" y="5405"/>
                    <a:pt x="9381" y="5474"/>
                  </a:cubicBezTo>
                  <a:cubicBezTo>
                    <a:pt x="9381" y="5565"/>
                    <a:pt x="9359" y="5656"/>
                    <a:pt x="9381" y="5725"/>
                  </a:cubicBezTo>
                  <a:cubicBezTo>
                    <a:pt x="9381" y="5793"/>
                    <a:pt x="9450" y="5839"/>
                    <a:pt x="9473" y="5885"/>
                  </a:cubicBezTo>
                  <a:cubicBezTo>
                    <a:pt x="9541" y="5908"/>
                    <a:pt x="9587" y="5953"/>
                    <a:pt x="9633" y="5976"/>
                  </a:cubicBezTo>
                  <a:cubicBezTo>
                    <a:pt x="9693" y="5976"/>
                    <a:pt x="9754" y="5986"/>
                    <a:pt x="9815" y="5986"/>
                  </a:cubicBezTo>
                  <a:cubicBezTo>
                    <a:pt x="9846" y="5986"/>
                    <a:pt x="9876" y="5984"/>
                    <a:pt x="9906" y="5976"/>
                  </a:cubicBezTo>
                  <a:cubicBezTo>
                    <a:pt x="9952" y="5953"/>
                    <a:pt x="9998" y="5885"/>
                    <a:pt x="10066" y="5885"/>
                  </a:cubicBezTo>
                  <a:cubicBezTo>
                    <a:pt x="10043" y="5793"/>
                    <a:pt x="10135" y="5771"/>
                    <a:pt x="10158" y="5702"/>
                  </a:cubicBezTo>
                  <a:cubicBezTo>
                    <a:pt x="10158" y="5611"/>
                    <a:pt x="10180" y="5519"/>
                    <a:pt x="10135" y="5451"/>
                  </a:cubicBezTo>
                  <a:cubicBezTo>
                    <a:pt x="10135" y="5383"/>
                    <a:pt x="10066" y="5337"/>
                    <a:pt x="10043" y="5268"/>
                  </a:cubicBezTo>
                  <a:cubicBezTo>
                    <a:pt x="10030" y="5275"/>
                    <a:pt x="10019" y="5278"/>
                    <a:pt x="10009" y="5278"/>
                  </a:cubicBezTo>
                  <a:cubicBezTo>
                    <a:pt x="9956" y="5278"/>
                    <a:pt x="9941" y="5197"/>
                    <a:pt x="9881" y="5197"/>
                  </a:cubicBezTo>
                  <a:cubicBezTo>
                    <a:pt x="9874" y="5197"/>
                    <a:pt x="9868" y="5198"/>
                    <a:pt x="9861" y="5200"/>
                  </a:cubicBezTo>
                  <a:cubicBezTo>
                    <a:pt x="9815" y="5200"/>
                    <a:pt x="9749" y="5190"/>
                    <a:pt x="9690" y="5190"/>
                  </a:cubicBezTo>
                  <a:close/>
                  <a:moveTo>
                    <a:pt x="22643" y="5223"/>
                  </a:moveTo>
                  <a:cubicBezTo>
                    <a:pt x="22552" y="5223"/>
                    <a:pt x="22438" y="5268"/>
                    <a:pt x="22369" y="5337"/>
                  </a:cubicBezTo>
                  <a:cubicBezTo>
                    <a:pt x="22323" y="5383"/>
                    <a:pt x="22232" y="5588"/>
                    <a:pt x="22232" y="5656"/>
                  </a:cubicBezTo>
                  <a:cubicBezTo>
                    <a:pt x="22255" y="5702"/>
                    <a:pt x="22346" y="5908"/>
                    <a:pt x="22369" y="5930"/>
                  </a:cubicBezTo>
                  <a:cubicBezTo>
                    <a:pt x="22460" y="6022"/>
                    <a:pt x="22574" y="6044"/>
                    <a:pt x="22666" y="6044"/>
                  </a:cubicBezTo>
                  <a:cubicBezTo>
                    <a:pt x="22757" y="6044"/>
                    <a:pt x="22871" y="6022"/>
                    <a:pt x="22962" y="5930"/>
                  </a:cubicBezTo>
                  <a:cubicBezTo>
                    <a:pt x="23031" y="5839"/>
                    <a:pt x="23054" y="5725"/>
                    <a:pt x="23077" y="5634"/>
                  </a:cubicBezTo>
                  <a:cubicBezTo>
                    <a:pt x="23077" y="5565"/>
                    <a:pt x="22985" y="5360"/>
                    <a:pt x="22940" y="5337"/>
                  </a:cubicBezTo>
                  <a:cubicBezTo>
                    <a:pt x="22871" y="5246"/>
                    <a:pt x="22757" y="5223"/>
                    <a:pt x="22643" y="5223"/>
                  </a:cubicBezTo>
                  <a:close/>
                  <a:moveTo>
                    <a:pt x="10911" y="5268"/>
                  </a:moveTo>
                  <a:cubicBezTo>
                    <a:pt x="10842" y="5268"/>
                    <a:pt x="10751" y="5268"/>
                    <a:pt x="10660" y="5291"/>
                  </a:cubicBezTo>
                  <a:cubicBezTo>
                    <a:pt x="10614" y="5291"/>
                    <a:pt x="10568" y="5360"/>
                    <a:pt x="10523" y="5383"/>
                  </a:cubicBezTo>
                  <a:cubicBezTo>
                    <a:pt x="10477" y="5428"/>
                    <a:pt x="10431" y="5497"/>
                    <a:pt x="10431" y="5542"/>
                  </a:cubicBezTo>
                  <a:cubicBezTo>
                    <a:pt x="10409" y="5634"/>
                    <a:pt x="10409" y="5725"/>
                    <a:pt x="10431" y="5816"/>
                  </a:cubicBezTo>
                  <a:cubicBezTo>
                    <a:pt x="10431" y="5862"/>
                    <a:pt x="10500" y="5908"/>
                    <a:pt x="10523" y="5953"/>
                  </a:cubicBezTo>
                  <a:cubicBezTo>
                    <a:pt x="10591" y="5953"/>
                    <a:pt x="10614" y="6044"/>
                    <a:pt x="10682" y="6044"/>
                  </a:cubicBezTo>
                  <a:cubicBezTo>
                    <a:pt x="10728" y="6056"/>
                    <a:pt x="10774" y="6062"/>
                    <a:pt x="10819" y="6062"/>
                  </a:cubicBezTo>
                  <a:cubicBezTo>
                    <a:pt x="10865" y="6062"/>
                    <a:pt x="10911" y="6056"/>
                    <a:pt x="10956" y="6044"/>
                  </a:cubicBezTo>
                  <a:cubicBezTo>
                    <a:pt x="11002" y="6022"/>
                    <a:pt x="11048" y="5976"/>
                    <a:pt x="11116" y="5953"/>
                  </a:cubicBezTo>
                  <a:cubicBezTo>
                    <a:pt x="11093" y="5862"/>
                    <a:pt x="11207" y="5862"/>
                    <a:pt x="11207" y="5771"/>
                  </a:cubicBezTo>
                  <a:cubicBezTo>
                    <a:pt x="11185" y="5679"/>
                    <a:pt x="11207" y="5588"/>
                    <a:pt x="11185" y="5519"/>
                  </a:cubicBezTo>
                  <a:cubicBezTo>
                    <a:pt x="11162" y="5474"/>
                    <a:pt x="11116" y="5405"/>
                    <a:pt x="11093" y="5360"/>
                  </a:cubicBezTo>
                  <a:cubicBezTo>
                    <a:pt x="11085" y="5362"/>
                    <a:pt x="11077" y="5363"/>
                    <a:pt x="11071" y="5363"/>
                  </a:cubicBezTo>
                  <a:cubicBezTo>
                    <a:pt x="11001" y="5363"/>
                    <a:pt x="10994" y="5268"/>
                    <a:pt x="10911" y="5268"/>
                  </a:cubicBezTo>
                  <a:close/>
                  <a:moveTo>
                    <a:pt x="11824" y="5372"/>
                  </a:moveTo>
                  <a:cubicBezTo>
                    <a:pt x="11793" y="5372"/>
                    <a:pt x="11763" y="5375"/>
                    <a:pt x="11732" y="5383"/>
                  </a:cubicBezTo>
                  <a:cubicBezTo>
                    <a:pt x="11687" y="5405"/>
                    <a:pt x="11618" y="5451"/>
                    <a:pt x="11595" y="5474"/>
                  </a:cubicBezTo>
                  <a:cubicBezTo>
                    <a:pt x="11550" y="5519"/>
                    <a:pt x="11504" y="5588"/>
                    <a:pt x="11504" y="5656"/>
                  </a:cubicBezTo>
                  <a:cubicBezTo>
                    <a:pt x="11481" y="5748"/>
                    <a:pt x="11481" y="5839"/>
                    <a:pt x="11504" y="5908"/>
                  </a:cubicBezTo>
                  <a:cubicBezTo>
                    <a:pt x="11504" y="5976"/>
                    <a:pt x="11573" y="6022"/>
                    <a:pt x="11595" y="6067"/>
                  </a:cubicBezTo>
                  <a:cubicBezTo>
                    <a:pt x="11687" y="6067"/>
                    <a:pt x="11732" y="6159"/>
                    <a:pt x="11847" y="6159"/>
                  </a:cubicBezTo>
                  <a:cubicBezTo>
                    <a:pt x="11961" y="6159"/>
                    <a:pt x="12075" y="6113"/>
                    <a:pt x="12166" y="6067"/>
                  </a:cubicBezTo>
                  <a:cubicBezTo>
                    <a:pt x="12189" y="5999"/>
                    <a:pt x="12257" y="5953"/>
                    <a:pt x="12280" y="5908"/>
                  </a:cubicBezTo>
                  <a:cubicBezTo>
                    <a:pt x="12280" y="5816"/>
                    <a:pt x="12280" y="5725"/>
                    <a:pt x="12280" y="5634"/>
                  </a:cubicBezTo>
                  <a:cubicBezTo>
                    <a:pt x="12257" y="5565"/>
                    <a:pt x="12212" y="5519"/>
                    <a:pt x="12166" y="5474"/>
                  </a:cubicBezTo>
                  <a:cubicBezTo>
                    <a:pt x="12160" y="5476"/>
                    <a:pt x="12154" y="5477"/>
                    <a:pt x="12149" y="5477"/>
                  </a:cubicBezTo>
                  <a:cubicBezTo>
                    <a:pt x="12093" y="5477"/>
                    <a:pt x="12069" y="5383"/>
                    <a:pt x="12006" y="5383"/>
                  </a:cubicBezTo>
                  <a:cubicBezTo>
                    <a:pt x="11945" y="5383"/>
                    <a:pt x="11885" y="5372"/>
                    <a:pt x="11824" y="5372"/>
                  </a:cubicBezTo>
                  <a:close/>
                  <a:moveTo>
                    <a:pt x="23633" y="5351"/>
                  </a:moveTo>
                  <a:cubicBezTo>
                    <a:pt x="23615" y="5351"/>
                    <a:pt x="23597" y="5354"/>
                    <a:pt x="23579" y="5360"/>
                  </a:cubicBezTo>
                  <a:cubicBezTo>
                    <a:pt x="23533" y="5383"/>
                    <a:pt x="23487" y="5428"/>
                    <a:pt x="23419" y="5451"/>
                  </a:cubicBezTo>
                  <a:cubicBezTo>
                    <a:pt x="23419" y="5474"/>
                    <a:pt x="23396" y="5519"/>
                    <a:pt x="23373" y="5565"/>
                  </a:cubicBezTo>
                  <a:cubicBezTo>
                    <a:pt x="23328" y="5656"/>
                    <a:pt x="23305" y="5793"/>
                    <a:pt x="23351" y="5885"/>
                  </a:cubicBezTo>
                  <a:cubicBezTo>
                    <a:pt x="23396" y="5976"/>
                    <a:pt x="23419" y="6090"/>
                    <a:pt x="23556" y="6113"/>
                  </a:cubicBezTo>
                  <a:cubicBezTo>
                    <a:pt x="23579" y="6113"/>
                    <a:pt x="23739" y="6159"/>
                    <a:pt x="23761" y="6159"/>
                  </a:cubicBezTo>
                  <a:cubicBezTo>
                    <a:pt x="23853" y="6136"/>
                    <a:pt x="23944" y="6113"/>
                    <a:pt x="24035" y="6044"/>
                  </a:cubicBezTo>
                  <a:cubicBezTo>
                    <a:pt x="24081" y="5999"/>
                    <a:pt x="24104" y="5953"/>
                    <a:pt x="24058" y="5908"/>
                  </a:cubicBezTo>
                  <a:cubicBezTo>
                    <a:pt x="23990" y="5862"/>
                    <a:pt x="23967" y="5771"/>
                    <a:pt x="23921" y="5702"/>
                  </a:cubicBezTo>
                  <a:cubicBezTo>
                    <a:pt x="23876" y="5656"/>
                    <a:pt x="23853" y="5611"/>
                    <a:pt x="23807" y="5565"/>
                  </a:cubicBezTo>
                  <a:cubicBezTo>
                    <a:pt x="23784" y="5519"/>
                    <a:pt x="23716" y="5474"/>
                    <a:pt x="23716" y="5405"/>
                  </a:cubicBezTo>
                  <a:cubicBezTo>
                    <a:pt x="23716" y="5372"/>
                    <a:pt x="23679" y="5351"/>
                    <a:pt x="23633" y="5351"/>
                  </a:cubicBezTo>
                  <a:close/>
                  <a:moveTo>
                    <a:pt x="12911" y="5489"/>
                  </a:moveTo>
                  <a:cubicBezTo>
                    <a:pt x="12829" y="5489"/>
                    <a:pt x="12755" y="5506"/>
                    <a:pt x="12714" y="5588"/>
                  </a:cubicBezTo>
                  <a:cubicBezTo>
                    <a:pt x="12645" y="5656"/>
                    <a:pt x="12577" y="5702"/>
                    <a:pt x="12577" y="5748"/>
                  </a:cubicBezTo>
                  <a:cubicBezTo>
                    <a:pt x="12577" y="5862"/>
                    <a:pt x="12531" y="5999"/>
                    <a:pt x="12645" y="6113"/>
                  </a:cubicBezTo>
                  <a:cubicBezTo>
                    <a:pt x="12760" y="6228"/>
                    <a:pt x="12859" y="6278"/>
                    <a:pt x="12995" y="6278"/>
                  </a:cubicBezTo>
                  <a:cubicBezTo>
                    <a:pt x="13022" y="6278"/>
                    <a:pt x="13050" y="6276"/>
                    <a:pt x="13079" y="6273"/>
                  </a:cubicBezTo>
                  <a:cubicBezTo>
                    <a:pt x="13079" y="6273"/>
                    <a:pt x="13102" y="6273"/>
                    <a:pt x="13125" y="6250"/>
                  </a:cubicBezTo>
                  <a:cubicBezTo>
                    <a:pt x="13239" y="6136"/>
                    <a:pt x="13399" y="6044"/>
                    <a:pt x="13353" y="5816"/>
                  </a:cubicBezTo>
                  <a:cubicBezTo>
                    <a:pt x="13330" y="5771"/>
                    <a:pt x="13330" y="5702"/>
                    <a:pt x="13285" y="5679"/>
                  </a:cubicBezTo>
                  <a:cubicBezTo>
                    <a:pt x="13239" y="5634"/>
                    <a:pt x="13193" y="5565"/>
                    <a:pt x="13148" y="5519"/>
                  </a:cubicBezTo>
                  <a:cubicBezTo>
                    <a:pt x="13125" y="5519"/>
                    <a:pt x="13102" y="5497"/>
                    <a:pt x="13079" y="5497"/>
                  </a:cubicBezTo>
                  <a:cubicBezTo>
                    <a:pt x="13024" y="5497"/>
                    <a:pt x="12966" y="5489"/>
                    <a:pt x="12911" y="5489"/>
                  </a:cubicBezTo>
                  <a:close/>
                  <a:moveTo>
                    <a:pt x="14017" y="5557"/>
                  </a:moveTo>
                  <a:cubicBezTo>
                    <a:pt x="13994" y="5557"/>
                    <a:pt x="13971" y="5560"/>
                    <a:pt x="13947" y="5565"/>
                  </a:cubicBezTo>
                  <a:cubicBezTo>
                    <a:pt x="13901" y="5588"/>
                    <a:pt x="13832" y="5588"/>
                    <a:pt x="13810" y="5634"/>
                  </a:cubicBezTo>
                  <a:cubicBezTo>
                    <a:pt x="13764" y="5679"/>
                    <a:pt x="13695" y="5725"/>
                    <a:pt x="13650" y="5771"/>
                  </a:cubicBezTo>
                  <a:cubicBezTo>
                    <a:pt x="13650" y="5793"/>
                    <a:pt x="13627" y="5816"/>
                    <a:pt x="13627" y="5839"/>
                  </a:cubicBezTo>
                  <a:cubicBezTo>
                    <a:pt x="13627" y="5976"/>
                    <a:pt x="13558" y="6136"/>
                    <a:pt x="13718" y="6204"/>
                  </a:cubicBezTo>
                  <a:cubicBezTo>
                    <a:pt x="13764" y="6273"/>
                    <a:pt x="13810" y="6341"/>
                    <a:pt x="13878" y="6341"/>
                  </a:cubicBezTo>
                  <a:cubicBezTo>
                    <a:pt x="13929" y="6341"/>
                    <a:pt x="13984" y="6350"/>
                    <a:pt x="14040" y="6350"/>
                  </a:cubicBezTo>
                  <a:cubicBezTo>
                    <a:pt x="14109" y="6350"/>
                    <a:pt x="14180" y="6336"/>
                    <a:pt x="14243" y="6273"/>
                  </a:cubicBezTo>
                  <a:cubicBezTo>
                    <a:pt x="14380" y="6136"/>
                    <a:pt x="14403" y="6022"/>
                    <a:pt x="14403" y="5839"/>
                  </a:cubicBezTo>
                  <a:cubicBezTo>
                    <a:pt x="14403" y="5839"/>
                    <a:pt x="14403" y="5816"/>
                    <a:pt x="14380" y="5793"/>
                  </a:cubicBezTo>
                  <a:cubicBezTo>
                    <a:pt x="14280" y="5693"/>
                    <a:pt x="14179" y="5557"/>
                    <a:pt x="14017" y="5557"/>
                  </a:cubicBezTo>
                  <a:close/>
                  <a:moveTo>
                    <a:pt x="2306" y="5634"/>
                  </a:moveTo>
                  <a:cubicBezTo>
                    <a:pt x="2306" y="5725"/>
                    <a:pt x="2191" y="5748"/>
                    <a:pt x="2169" y="5816"/>
                  </a:cubicBezTo>
                  <a:cubicBezTo>
                    <a:pt x="2169" y="5908"/>
                    <a:pt x="2077" y="5930"/>
                    <a:pt x="2055" y="5999"/>
                  </a:cubicBezTo>
                  <a:cubicBezTo>
                    <a:pt x="2032" y="6090"/>
                    <a:pt x="1986" y="6159"/>
                    <a:pt x="1918" y="6227"/>
                  </a:cubicBezTo>
                  <a:cubicBezTo>
                    <a:pt x="1895" y="6273"/>
                    <a:pt x="1918" y="6273"/>
                    <a:pt x="1940" y="6296"/>
                  </a:cubicBezTo>
                  <a:cubicBezTo>
                    <a:pt x="1996" y="6351"/>
                    <a:pt x="2072" y="6376"/>
                    <a:pt x="2152" y="6376"/>
                  </a:cubicBezTo>
                  <a:cubicBezTo>
                    <a:pt x="2304" y="6376"/>
                    <a:pt x="2466" y="6285"/>
                    <a:pt x="2511" y="6136"/>
                  </a:cubicBezTo>
                  <a:cubicBezTo>
                    <a:pt x="2580" y="5976"/>
                    <a:pt x="2557" y="5839"/>
                    <a:pt x="2420" y="5725"/>
                  </a:cubicBezTo>
                  <a:cubicBezTo>
                    <a:pt x="2397" y="5679"/>
                    <a:pt x="2374" y="5656"/>
                    <a:pt x="2351" y="5634"/>
                  </a:cubicBezTo>
                  <a:close/>
                  <a:moveTo>
                    <a:pt x="15048" y="5673"/>
                  </a:moveTo>
                  <a:cubicBezTo>
                    <a:pt x="14958" y="5673"/>
                    <a:pt x="14872" y="5692"/>
                    <a:pt x="14814" y="5793"/>
                  </a:cubicBezTo>
                  <a:cubicBezTo>
                    <a:pt x="14768" y="5839"/>
                    <a:pt x="14700" y="5885"/>
                    <a:pt x="14700" y="5930"/>
                  </a:cubicBezTo>
                  <a:cubicBezTo>
                    <a:pt x="14700" y="6067"/>
                    <a:pt x="14654" y="6204"/>
                    <a:pt x="14768" y="6318"/>
                  </a:cubicBezTo>
                  <a:cubicBezTo>
                    <a:pt x="14912" y="6426"/>
                    <a:pt x="14956" y="6463"/>
                    <a:pt x="15079" y="6463"/>
                  </a:cubicBezTo>
                  <a:cubicBezTo>
                    <a:pt x="15113" y="6463"/>
                    <a:pt x="15153" y="6460"/>
                    <a:pt x="15202" y="6455"/>
                  </a:cubicBezTo>
                  <a:cubicBezTo>
                    <a:pt x="15202" y="6455"/>
                    <a:pt x="15225" y="6455"/>
                    <a:pt x="15248" y="6432"/>
                  </a:cubicBezTo>
                  <a:cubicBezTo>
                    <a:pt x="15362" y="6318"/>
                    <a:pt x="15521" y="6227"/>
                    <a:pt x="15476" y="5999"/>
                  </a:cubicBezTo>
                  <a:cubicBezTo>
                    <a:pt x="15453" y="5953"/>
                    <a:pt x="15453" y="5908"/>
                    <a:pt x="15407" y="5862"/>
                  </a:cubicBezTo>
                  <a:cubicBezTo>
                    <a:pt x="15362" y="5816"/>
                    <a:pt x="15316" y="5771"/>
                    <a:pt x="15270" y="5725"/>
                  </a:cubicBezTo>
                  <a:cubicBezTo>
                    <a:pt x="15248" y="5702"/>
                    <a:pt x="15225" y="5679"/>
                    <a:pt x="15202" y="5679"/>
                  </a:cubicBezTo>
                  <a:cubicBezTo>
                    <a:pt x="15152" y="5679"/>
                    <a:pt x="15099" y="5673"/>
                    <a:pt x="15048" y="5673"/>
                  </a:cubicBezTo>
                  <a:close/>
                  <a:moveTo>
                    <a:pt x="3223" y="5699"/>
                  </a:moveTo>
                  <a:cubicBezTo>
                    <a:pt x="3133" y="5699"/>
                    <a:pt x="3045" y="5739"/>
                    <a:pt x="2968" y="5816"/>
                  </a:cubicBezTo>
                  <a:cubicBezTo>
                    <a:pt x="2808" y="5976"/>
                    <a:pt x="2785" y="6181"/>
                    <a:pt x="2945" y="6341"/>
                  </a:cubicBezTo>
                  <a:cubicBezTo>
                    <a:pt x="3042" y="6438"/>
                    <a:pt x="3145" y="6490"/>
                    <a:pt x="3245" y="6490"/>
                  </a:cubicBezTo>
                  <a:cubicBezTo>
                    <a:pt x="3333" y="6490"/>
                    <a:pt x="3418" y="6450"/>
                    <a:pt x="3493" y="6364"/>
                  </a:cubicBezTo>
                  <a:cubicBezTo>
                    <a:pt x="3584" y="6296"/>
                    <a:pt x="3629" y="6204"/>
                    <a:pt x="3629" y="6090"/>
                  </a:cubicBezTo>
                  <a:cubicBezTo>
                    <a:pt x="3629" y="5999"/>
                    <a:pt x="3584" y="5908"/>
                    <a:pt x="3515" y="5839"/>
                  </a:cubicBezTo>
                  <a:cubicBezTo>
                    <a:pt x="3421" y="5745"/>
                    <a:pt x="3321" y="5699"/>
                    <a:pt x="3223" y="5699"/>
                  </a:cubicBezTo>
                  <a:close/>
                  <a:moveTo>
                    <a:pt x="16098" y="5753"/>
                  </a:moveTo>
                  <a:cubicBezTo>
                    <a:pt x="16035" y="5753"/>
                    <a:pt x="15978" y="5771"/>
                    <a:pt x="15932" y="5839"/>
                  </a:cubicBezTo>
                  <a:cubicBezTo>
                    <a:pt x="15887" y="5908"/>
                    <a:pt x="15795" y="5953"/>
                    <a:pt x="15795" y="5999"/>
                  </a:cubicBezTo>
                  <a:cubicBezTo>
                    <a:pt x="15795" y="6136"/>
                    <a:pt x="15750" y="6273"/>
                    <a:pt x="15887" y="6387"/>
                  </a:cubicBezTo>
                  <a:cubicBezTo>
                    <a:pt x="16001" y="6524"/>
                    <a:pt x="16138" y="6547"/>
                    <a:pt x="16298" y="6547"/>
                  </a:cubicBezTo>
                  <a:cubicBezTo>
                    <a:pt x="16320" y="6524"/>
                    <a:pt x="16343" y="6524"/>
                    <a:pt x="16343" y="6524"/>
                  </a:cubicBezTo>
                  <a:cubicBezTo>
                    <a:pt x="16457" y="6410"/>
                    <a:pt x="16617" y="6296"/>
                    <a:pt x="16571" y="6090"/>
                  </a:cubicBezTo>
                  <a:cubicBezTo>
                    <a:pt x="16571" y="6044"/>
                    <a:pt x="16571" y="5976"/>
                    <a:pt x="16526" y="5953"/>
                  </a:cubicBezTo>
                  <a:cubicBezTo>
                    <a:pt x="16457" y="5908"/>
                    <a:pt x="16412" y="5839"/>
                    <a:pt x="16366" y="5793"/>
                  </a:cubicBezTo>
                  <a:cubicBezTo>
                    <a:pt x="16343" y="5771"/>
                    <a:pt x="16320" y="5771"/>
                    <a:pt x="16298" y="5771"/>
                  </a:cubicBezTo>
                  <a:cubicBezTo>
                    <a:pt x="16229" y="5771"/>
                    <a:pt x="16161" y="5753"/>
                    <a:pt x="16098" y="5753"/>
                  </a:cubicBezTo>
                  <a:close/>
                  <a:moveTo>
                    <a:pt x="4280" y="5788"/>
                  </a:moveTo>
                  <a:cubicBezTo>
                    <a:pt x="4189" y="5788"/>
                    <a:pt x="4097" y="5828"/>
                    <a:pt x="4017" y="5908"/>
                  </a:cubicBezTo>
                  <a:cubicBezTo>
                    <a:pt x="3835" y="6067"/>
                    <a:pt x="3835" y="6273"/>
                    <a:pt x="4017" y="6455"/>
                  </a:cubicBezTo>
                  <a:cubicBezTo>
                    <a:pt x="4097" y="6535"/>
                    <a:pt x="4189" y="6575"/>
                    <a:pt x="4280" y="6575"/>
                  </a:cubicBezTo>
                  <a:cubicBezTo>
                    <a:pt x="4371" y="6575"/>
                    <a:pt x="4463" y="6535"/>
                    <a:pt x="4542" y="6455"/>
                  </a:cubicBezTo>
                  <a:cubicBezTo>
                    <a:pt x="4725" y="6273"/>
                    <a:pt x="4725" y="6067"/>
                    <a:pt x="4542" y="5908"/>
                  </a:cubicBezTo>
                  <a:cubicBezTo>
                    <a:pt x="4463" y="5828"/>
                    <a:pt x="4371" y="5788"/>
                    <a:pt x="4280" y="5788"/>
                  </a:cubicBezTo>
                  <a:close/>
                  <a:moveTo>
                    <a:pt x="17241" y="5831"/>
                  </a:moveTo>
                  <a:cubicBezTo>
                    <a:pt x="17218" y="5831"/>
                    <a:pt x="17192" y="5834"/>
                    <a:pt x="17165" y="5839"/>
                  </a:cubicBezTo>
                  <a:cubicBezTo>
                    <a:pt x="17119" y="5839"/>
                    <a:pt x="17074" y="5839"/>
                    <a:pt x="17028" y="5885"/>
                  </a:cubicBezTo>
                  <a:cubicBezTo>
                    <a:pt x="16982" y="5953"/>
                    <a:pt x="16937" y="5999"/>
                    <a:pt x="16868" y="6044"/>
                  </a:cubicBezTo>
                  <a:cubicBezTo>
                    <a:pt x="16868" y="6067"/>
                    <a:pt x="16845" y="6090"/>
                    <a:pt x="16845" y="6113"/>
                  </a:cubicBezTo>
                  <a:cubicBezTo>
                    <a:pt x="16845" y="6250"/>
                    <a:pt x="16800" y="6387"/>
                    <a:pt x="16937" y="6478"/>
                  </a:cubicBezTo>
                  <a:cubicBezTo>
                    <a:pt x="17005" y="6524"/>
                    <a:pt x="17051" y="6615"/>
                    <a:pt x="17096" y="6615"/>
                  </a:cubicBezTo>
                  <a:cubicBezTo>
                    <a:pt x="17142" y="6615"/>
                    <a:pt x="17191" y="6622"/>
                    <a:pt x="17243" y="6622"/>
                  </a:cubicBezTo>
                  <a:cubicBezTo>
                    <a:pt x="17320" y="6622"/>
                    <a:pt x="17402" y="6606"/>
                    <a:pt x="17484" y="6524"/>
                  </a:cubicBezTo>
                  <a:cubicBezTo>
                    <a:pt x="17599" y="6410"/>
                    <a:pt x="17644" y="6273"/>
                    <a:pt x="17621" y="6113"/>
                  </a:cubicBezTo>
                  <a:cubicBezTo>
                    <a:pt x="17621" y="6090"/>
                    <a:pt x="17621" y="6067"/>
                    <a:pt x="17599" y="6067"/>
                  </a:cubicBezTo>
                  <a:cubicBezTo>
                    <a:pt x="17498" y="5967"/>
                    <a:pt x="17415" y="5831"/>
                    <a:pt x="17241" y="5831"/>
                  </a:cubicBezTo>
                  <a:close/>
                  <a:moveTo>
                    <a:pt x="5336" y="5890"/>
                  </a:moveTo>
                  <a:cubicBezTo>
                    <a:pt x="5249" y="5890"/>
                    <a:pt x="5164" y="5925"/>
                    <a:pt x="5090" y="5999"/>
                  </a:cubicBezTo>
                  <a:cubicBezTo>
                    <a:pt x="4931" y="6181"/>
                    <a:pt x="4908" y="6387"/>
                    <a:pt x="5090" y="6547"/>
                  </a:cubicBezTo>
                  <a:cubicBezTo>
                    <a:pt x="5168" y="6635"/>
                    <a:pt x="5255" y="6675"/>
                    <a:pt x="5344" y="6675"/>
                  </a:cubicBezTo>
                  <a:cubicBezTo>
                    <a:pt x="5438" y="6675"/>
                    <a:pt x="5533" y="6629"/>
                    <a:pt x="5615" y="6547"/>
                  </a:cubicBezTo>
                  <a:cubicBezTo>
                    <a:pt x="5707" y="6478"/>
                    <a:pt x="5752" y="6387"/>
                    <a:pt x="5752" y="6273"/>
                  </a:cubicBezTo>
                  <a:cubicBezTo>
                    <a:pt x="5752" y="6181"/>
                    <a:pt x="5707" y="6090"/>
                    <a:pt x="5638" y="6022"/>
                  </a:cubicBezTo>
                  <a:cubicBezTo>
                    <a:pt x="5540" y="5936"/>
                    <a:pt x="5436" y="5890"/>
                    <a:pt x="5336" y="5890"/>
                  </a:cubicBezTo>
                  <a:close/>
                  <a:moveTo>
                    <a:pt x="18300" y="5939"/>
                  </a:moveTo>
                  <a:cubicBezTo>
                    <a:pt x="18215" y="5939"/>
                    <a:pt x="18132" y="5979"/>
                    <a:pt x="18055" y="6067"/>
                  </a:cubicBezTo>
                  <a:cubicBezTo>
                    <a:pt x="17872" y="6227"/>
                    <a:pt x="17872" y="6432"/>
                    <a:pt x="18009" y="6592"/>
                  </a:cubicBezTo>
                  <a:cubicBezTo>
                    <a:pt x="18101" y="6661"/>
                    <a:pt x="18169" y="6729"/>
                    <a:pt x="18306" y="6729"/>
                  </a:cubicBezTo>
                  <a:cubicBezTo>
                    <a:pt x="18397" y="6729"/>
                    <a:pt x="18489" y="6706"/>
                    <a:pt x="18557" y="6615"/>
                  </a:cubicBezTo>
                  <a:cubicBezTo>
                    <a:pt x="18649" y="6547"/>
                    <a:pt x="18694" y="6455"/>
                    <a:pt x="18694" y="6341"/>
                  </a:cubicBezTo>
                  <a:cubicBezTo>
                    <a:pt x="18694" y="6227"/>
                    <a:pt x="18671" y="6159"/>
                    <a:pt x="18580" y="6067"/>
                  </a:cubicBezTo>
                  <a:cubicBezTo>
                    <a:pt x="18486" y="5985"/>
                    <a:pt x="18391" y="5939"/>
                    <a:pt x="18300" y="5939"/>
                  </a:cubicBezTo>
                  <a:close/>
                  <a:moveTo>
                    <a:pt x="6428" y="5993"/>
                  </a:moveTo>
                  <a:cubicBezTo>
                    <a:pt x="6334" y="5993"/>
                    <a:pt x="6243" y="6033"/>
                    <a:pt x="6163" y="6113"/>
                  </a:cubicBezTo>
                  <a:cubicBezTo>
                    <a:pt x="5980" y="6296"/>
                    <a:pt x="6003" y="6501"/>
                    <a:pt x="6163" y="6661"/>
                  </a:cubicBezTo>
                  <a:cubicBezTo>
                    <a:pt x="6243" y="6741"/>
                    <a:pt x="6334" y="6781"/>
                    <a:pt x="6426" y="6781"/>
                  </a:cubicBezTo>
                  <a:cubicBezTo>
                    <a:pt x="6517" y="6781"/>
                    <a:pt x="6608" y="6741"/>
                    <a:pt x="6688" y="6661"/>
                  </a:cubicBezTo>
                  <a:cubicBezTo>
                    <a:pt x="6871" y="6501"/>
                    <a:pt x="6871" y="6296"/>
                    <a:pt x="6711" y="6113"/>
                  </a:cubicBezTo>
                  <a:cubicBezTo>
                    <a:pt x="6620" y="6033"/>
                    <a:pt x="6523" y="5993"/>
                    <a:pt x="6428" y="5993"/>
                  </a:cubicBezTo>
                  <a:close/>
                  <a:moveTo>
                    <a:pt x="19381" y="6053"/>
                  </a:moveTo>
                  <a:cubicBezTo>
                    <a:pt x="19287" y="6053"/>
                    <a:pt x="19193" y="6093"/>
                    <a:pt x="19105" y="6181"/>
                  </a:cubicBezTo>
                  <a:cubicBezTo>
                    <a:pt x="19037" y="6227"/>
                    <a:pt x="18991" y="6318"/>
                    <a:pt x="18991" y="6455"/>
                  </a:cubicBezTo>
                  <a:cubicBezTo>
                    <a:pt x="18991" y="6547"/>
                    <a:pt x="19014" y="6638"/>
                    <a:pt x="19105" y="6706"/>
                  </a:cubicBezTo>
                  <a:cubicBezTo>
                    <a:pt x="19203" y="6792"/>
                    <a:pt x="19301" y="6838"/>
                    <a:pt x="19398" y="6838"/>
                  </a:cubicBezTo>
                  <a:cubicBezTo>
                    <a:pt x="19483" y="6838"/>
                    <a:pt x="19568" y="6803"/>
                    <a:pt x="19653" y="6729"/>
                  </a:cubicBezTo>
                  <a:cubicBezTo>
                    <a:pt x="19813" y="6547"/>
                    <a:pt x="19813" y="6341"/>
                    <a:pt x="19676" y="6181"/>
                  </a:cubicBezTo>
                  <a:cubicBezTo>
                    <a:pt x="19581" y="6099"/>
                    <a:pt x="19481" y="6053"/>
                    <a:pt x="19381" y="6053"/>
                  </a:cubicBezTo>
                  <a:close/>
                  <a:moveTo>
                    <a:pt x="7466" y="6076"/>
                  </a:moveTo>
                  <a:cubicBezTo>
                    <a:pt x="7378" y="6076"/>
                    <a:pt x="7290" y="6116"/>
                    <a:pt x="7213" y="6204"/>
                  </a:cubicBezTo>
                  <a:cubicBezTo>
                    <a:pt x="7053" y="6364"/>
                    <a:pt x="7030" y="6569"/>
                    <a:pt x="7190" y="6729"/>
                  </a:cubicBezTo>
                  <a:cubicBezTo>
                    <a:pt x="7285" y="6824"/>
                    <a:pt x="7385" y="6869"/>
                    <a:pt x="7482" y="6869"/>
                  </a:cubicBezTo>
                  <a:cubicBezTo>
                    <a:pt x="7573" y="6869"/>
                    <a:pt x="7661" y="6829"/>
                    <a:pt x="7738" y="6752"/>
                  </a:cubicBezTo>
                  <a:cubicBezTo>
                    <a:pt x="7921" y="6569"/>
                    <a:pt x="7921" y="6364"/>
                    <a:pt x="7738" y="6204"/>
                  </a:cubicBezTo>
                  <a:cubicBezTo>
                    <a:pt x="7655" y="6122"/>
                    <a:pt x="7561" y="6076"/>
                    <a:pt x="7466" y="6076"/>
                  </a:cubicBezTo>
                  <a:close/>
                  <a:moveTo>
                    <a:pt x="20420" y="6133"/>
                  </a:moveTo>
                  <a:cubicBezTo>
                    <a:pt x="20331" y="6133"/>
                    <a:pt x="20243" y="6173"/>
                    <a:pt x="20155" y="6250"/>
                  </a:cubicBezTo>
                  <a:cubicBezTo>
                    <a:pt x="19995" y="6432"/>
                    <a:pt x="19995" y="6615"/>
                    <a:pt x="20155" y="6798"/>
                  </a:cubicBezTo>
                  <a:cubicBezTo>
                    <a:pt x="20246" y="6878"/>
                    <a:pt x="20338" y="6918"/>
                    <a:pt x="20429" y="6918"/>
                  </a:cubicBezTo>
                  <a:cubicBezTo>
                    <a:pt x="20520" y="6918"/>
                    <a:pt x="20611" y="6878"/>
                    <a:pt x="20703" y="6798"/>
                  </a:cubicBezTo>
                  <a:cubicBezTo>
                    <a:pt x="20863" y="6638"/>
                    <a:pt x="20863" y="6432"/>
                    <a:pt x="20703" y="6273"/>
                  </a:cubicBezTo>
                  <a:cubicBezTo>
                    <a:pt x="20608" y="6178"/>
                    <a:pt x="20514" y="6133"/>
                    <a:pt x="20420" y="6133"/>
                  </a:cubicBezTo>
                  <a:close/>
                  <a:moveTo>
                    <a:pt x="8583" y="6156"/>
                  </a:moveTo>
                  <a:cubicBezTo>
                    <a:pt x="8486" y="6156"/>
                    <a:pt x="8391" y="6201"/>
                    <a:pt x="8309" y="6296"/>
                  </a:cubicBezTo>
                  <a:cubicBezTo>
                    <a:pt x="8149" y="6455"/>
                    <a:pt x="8149" y="6661"/>
                    <a:pt x="8309" y="6821"/>
                  </a:cubicBezTo>
                  <a:cubicBezTo>
                    <a:pt x="8400" y="6900"/>
                    <a:pt x="8491" y="6940"/>
                    <a:pt x="8583" y="6940"/>
                  </a:cubicBezTo>
                  <a:cubicBezTo>
                    <a:pt x="8674" y="6940"/>
                    <a:pt x="8765" y="6900"/>
                    <a:pt x="8856" y="6821"/>
                  </a:cubicBezTo>
                  <a:cubicBezTo>
                    <a:pt x="8925" y="6729"/>
                    <a:pt x="8971" y="6661"/>
                    <a:pt x="8971" y="6547"/>
                  </a:cubicBezTo>
                  <a:cubicBezTo>
                    <a:pt x="8971" y="6432"/>
                    <a:pt x="8925" y="6364"/>
                    <a:pt x="8856" y="6273"/>
                  </a:cubicBezTo>
                  <a:cubicBezTo>
                    <a:pt x="8768" y="6195"/>
                    <a:pt x="8675" y="6156"/>
                    <a:pt x="8583" y="6156"/>
                  </a:cubicBezTo>
                  <a:close/>
                  <a:moveTo>
                    <a:pt x="21510" y="6244"/>
                  </a:moveTo>
                  <a:cubicBezTo>
                    <a:pt x="21416" y="6244"/>
                    <a:pt x="21319" y="6284"/>
                    <a:pt x="21228" y="6364"/>
                  </a:cubicBezTo>
                  <a:cubicBezTo>
                    <a:pt x="21068" y="6524"/>
                    <a:pt x="21068" y="6729"/>
                    <a:pt x="21228" y="6912"/>
                  </a:cubicBezTo>
                  <a:cubicBezTo>
                    <a:pt x="21316" y="6989"/>
                    <a:pt x="21410" y="7029"/>
                    <a:pt x="21501" y="7029"/>
                  </a:cubicBezTo>
                  <a:cubicBezTo>
                    <a:pt x="21598" y="7029"/>
                    <a:pt x="21693" y="6983"/>
                    <a:pt x="21776" y="6889"/>
                  </a:cubicBezTo>
                  <a:cubicBezTo>
                    <a:pt x="21935" y="6729"/>
                    <a:pt x="21935" y="6524"/>
                    <a:pt x="21776" y="6364"/>
                  </a:cubicBezTo>
                  <a:cubicBezTo>
                    <a:pt x="21696" y="6284"/>
                    <a:pt x="21604" y="6244"/>
                    <a:pt x="21510" y="6244"/>
                  </a:cubicBezTo>
                  <a:close/>
                  <a:moveTo>
                    <a:pt x="9644" y="6267"/>
                  </a:moveTo>
                  <a:cubicBezTo>
                    <a:pt x="9553" y="6267"/>
                    <a:pt x="9461" y="6307"/>
                    <a:pt x="9381" y="6387"/>
                  </a:cubicBezTo>
                  <a:cubicBezTo>
                    <a:pt x="9222" y="6547"/>
                    <a:pt x="9222" y="6752"/>
                    <a:pt x="9381" y="6935"/>
                  </a:cubicBezTo>
                  <a:cubicBezTo>
                    <a:pt x="9473" y="7015"/>
                    <a:pt x="9564" y="7054"/>
                    <a:pt x="9655" y="7054"/>
                  </a:cubicBezTo>
                  <a:cubicBezTo>
                    <a:pt x="9747" y="7054"/>
                    <a:pt x="9838" y="7015"/>
                    <a:pt x="9929" y="6935"/>
                  </a:cubicBezTo>
                  <a:cubicBezTo>
                    <a:pt x="10089" y="6752"/>
                    <a:pt x="10089" y="6547"/>
                    <a:pt x="9906" y="6387"/>
                  </a:cubicBezTo>
                  <a:cubicBezTo>
                    <a:pt x="9827" y="6307"/>
                    <a:pt x="9735" y="6267"/>
                    <a:pt x="9644" y="6267"/>
                  </a:cubicBezTo>
                  <a:close/>
                  <a:moveTo>
                    <a:pt x="22600" y="6315"/>
                  </a:moveTo>
                  <a:cubicBezTo>
                    <a:pt x="22511" y="6315"/>
                    <a:pt x="22423" y="6355"/>
                    <a:pt x="22346" y="6432"/>
                  </a:cubicBezTo>
                  <a:cubicBezTo>
                    <a:pt x="22164" y="6615"/>
                    <a:pt x="22164" y="6821"/>
                    <a:pt x="22323" y="6980"/>
                  </a:cubicBezTo>
                  <a:cubicBezTo>
                    <a:pt x="22415" y="7060"/>
                    <a:pt x="22512" y="7100"/>
                    <a:pt x="22606" y="7100"/>
                  </a:cubicBezTo>
                  <a:cubicBezTo>
                    <a:pt x="22700" y="7100"/>
                    <a:pt x="22791" y="7060"/>
                    <a:pt x="22871" y="6980"/>
                  </a:cubicBezTo>
                  <a:cubicBezTo>
                    <a:pt x="23031" y="6821"/>
                    <a:pt x="23031" y="6615"/>
                    <a:pt x="22871" y="6455"/>
                  </a:cubicBezTo>
                  <a:cubicBezTo>
                    <a:pt x="22789" y="6361"/>
                    <a:pt x="22694" y="6315"/>
                    <a:pt x="22600" y="6315"/>
                  </a:cubicBezTo>
                  <a:close/>
                  <a:moveTo>
                    <a:pt x="10686" y="6346"/>
                  </a:moveTo>
                  <a:cubicBezTo>
                    <a:pt x="10601" y="6346"/>
                    <a:pt x="10516" y="6381"/>
                    <a:pt x="10431" y="6455"/>
                  </a:cubicBezTo>
                  <a:cubicBezTo>
                    <a:pt x="10272" y="6638"/>
                    <a:pt x="10272" y="6843"/>
                    <a:pt x="10431" y="7003"/>
                  </a:cubicBezTo>
                  <a:cubicBezTo>
                    <a:pt x="10509" y="7091"/>
                    <a:pt x="10597" y="7132"/>
                    <a:pt x="10687" y="7132"/>
                  </a:cubicBezTo>
                  <a:cubicBezTo>
                    <a:pt x="10784" y="7132"/>
                    <a:pt x="10885" y="7086"/>
                    <a:pt x="10979" y="7003"/>
                  </a:cubicBezTo>
                  <a:cubicBezTo>
                    <a:pt x="11048" y="6935"/>
                    <a:pt x="11093" y="6843"/>
                    <a:pt x="11093" y="6729"/>
                  </a:cubicBezTo>
                  <a:cubicBezTo>
                    <a:pt x="11093" y="6638"/>
                    <a:pt x="11048" y="6547"/>
                    <a:pt x="10979" y="6478"/>
                  </a:cubicBezTo>
                  <a:cubicBezTo>
                    <a:pt x="10881" y="6393"/>
                    <a:pt x="10784" y="6346"/>
                    <a:pt x="10686" y="6346"/>
                  </a:cubicBezTo>
                  <a:close/>
                  <a:moveTo>
                    <a:pt x="23647" y="6410"/>
                  </a:moveTo>
                  <a:cubicBezTo>
                    <a:pt x="23556" y="6410"/>
                    <a:pt x="23465" y="6432"/>
                    <a:pt x="23396" y="6524"/>
                  </a:cubicBezTo>
                  <a:cubicBezTo>
                    <a:pt x="23214" y="6684"/>
                    <a:pt x="23214" y="6889"/>
                    <a:pt x="23373" y="7049"/>
                  </a:cubicBezTo>
                  <a:cubicBezTo>
                    <a:pt x="23468" y="7143"/>
                    <a:pt x="23568" y="7189"/>
                    <a:pt x="23665" y="7189"/>
                  </a:cubicBezTo>
                  <a:cubicBezTo>
                    <a:pt x="23756" y="7189"/>
                    <a:pt x="23844" y="7149"/>
                    <a:pt x="23921" y="7072"/>
                  </a:cubicBezTo>
                  <a:cubicBezTo>
                    <a:pt x="24081" y="6889"/>
                    <a:pt x="24081" y="6706"/>
                    <a:pt x="23921" y="6524"/>
                  </a:cubicBezTo>
                  <a:cubicBezTo>
                    <a:pt x="23853" y="6432"/>
                    <a:pt x="23761" y="6410"/>
                    <a:pt x="23647" y="6410"/>
                  </a:cubicBezTo>
                  <a:close/>
                  <a:moveTo>
                    <a:pt x="11769" y="6452"/>
                  </a:moveTo>
                  <a:cubicBezTo>
                    <a:pt x="11681" y="6452"/>
                    <a:pt x="11592" y="6492"/>
                    <a:pt x="11504" y="6569"/>
                  </a:cubicBezTo>
                  <a:cubicBezTo>
                    <a:pt x="11344" y="6752"/>
                    <a:pt x="11344" y="6935"/>
                    <a:pt x="11504" y="7117"/>
                  </a:cubicBezTo>
                  <a:cubicBezTo>
                    <a:pt x="11595" y="7197"/>
                    <a:pt x="11687" y="7237"/>
                    <a:pt x="11778" y="7237"/>
                  </a:cubicBezTo>
                  <a:cubicBezTo>
                    <a:pt x="11869" y="7237"/>
                    <a:pt x="11961" y="7197"/>
                    <a:pt x="12052" y="7117"/>
                  </a:cubicBezTo>
                  <a:cubicBezTo>
                    <a:pt x="12212" y="6957"/>
                    <a:pt x="12212" y="6752"/>
                    <a:pt x="12052" y="6592"/>
                  </a:cubicBezTo>
                  <a:cubicBezTo>
                    <a:pt x="11958" y="6498"/>
                    <a:pt x="11863" y="6452"/>
                    <a:pt x="11769" y="6452"/>
                  </a:cubicBezTo>
                  <a:close/>
                  <a:moveTo>
                    <a:pt x="24483" y="6613"/>
                  </a:moveTo>
                  <a:cubicBezTo>
                    <a:pt x="24476" y="6613"/>
                    <a:pt x="24464" y="6620"/>
                    <a:pt x="24446" y="6638"/>
                  </a:cubicBezTo>
                  <a:cubicBezTo>
                    <a:pt x="24286" y="6775"/>
                    <a:pt x="24286" y="7003"/>
                    <a:pt x="24446" y="7163"/>
                  </a:cubicBezTo>
                  <a:cubicBezTo>
                    <a:pt x="24583" y="7300"/>
                    <a:pt x="24583" y="7300"/>
                    <a:pt x="24766" y="7300"/>
                  </a:cubicBezTo>
                  <a:cubicBezTo>
                    <a:pt x="24811" y="7300"/>
                    <a:pt x="24857" y="7254"/>
                    <a:pt x="24811" y="7209"/>
                  </a:cubicBezTo>
                  <a:cubicBezTo>
                    <a:pt x="24697" y="7049"/>
                    <a:pt x="24629" y="6843"/>
                    <a:pt x="24492" y="6684"/>
                  </a:cubicBezTo>
                  <a:cubicBezTo>
                    <a:pt x="24492" y="6667"/>
                    <a:pt x="24504" y="6613"/>
                    <a:pt x="24483" y="6613"/>
                  </a:cubicBezTo>
                  <a:close/>
                  <a:moveTo>
                    <a:pt x="12853" y="6566"/>
                  </a:moveTo>
                  <a:cubicBezTo>
                    <a:pt x="12765" y="6566"/>
                    <a:pt x="12677" y="6606"/>
                    <a:pt x="12600" y="6684"/>
                  </a:cubicBezTo>
                  <a:cubicBezTo>
                    <a:pt x="12417" y="6843"/>
                    <a:pt x="12417" y="7049"/>
                    <a:pt x="12577" y="7209"/>
                  </a:cubicBezTo>
                  <a:cubicBezTo>
                    <a:pt x="12671" y="7303"/>
                    <a:pt x="12766" y="7348"/>
                    <a:pt x="12860" y="7348"/>
                  </a:cubicBezTo>
                  <a:cubicBezTo>
                    <a:pt x="12948" y="7348"/>
                    <a:pt x="13037" y="7309"/>
                    <a:pt x="13125" y="7231"/>
                  </a:cubicBezTo>
                  <a:cubicBezTo>
                    <a:pt x="13285" y="7049"/>
                    <a:pt x="13285" y="6866"/>
                    <a:pt x="13125" y="6706"/>
                  </a:cubicBezTo>
                  <a:cubicBezTo>
                    <a:pt x="13042" y="6612"/>
                    <a:pt x="12947" y="6566"/>
                    <a:pt x="12853" y="6566"/>
                  </a:cubicBezTo>
                  <a:close/>
                  <a:moveTo>
                    <a:pt x="13924" y="6615"/>
                  </a:moveTo>
                  <a:cubicBezTo>
                    <a:pt x="13810" y="6615"/>
                    <a:pt x="13741" y="6661"/>
                    <a:pt x="13673" y="6729"/>
                  </a:cubicBezTo>
                  <a:cubicBezTo>
                    <a:pt x="13490" y="6912"/>
                    <a:pt x="13490" y="7094"/>
                    <a:pt x="13650" y="7277"/>
                  </a:cubicBezTo>
                  <a:cubicBezTo>
                    <a:pt x="13741" y="7357"/>
                    <a:pt x="13832" y="7397"/>
                    <a:pt x="13924" y="7397"/>
                  </a:cubicBezTo>
                  <a:cubicBezTo>
                    <a:pt x="14015" y="7397"/>
                    <a:pt x="14106" y="7357"/>
                    <a:pt x="14198" y="7277"/>
                  </a:cubicBezTo>
                  <a:cubicBezTo>
                    <a:pt x="14357" y="7117"/>
                    <a:pt x="14357" y="6912"/>
                    <a:pt x="14198" y="6729"/>
                  </a:cubicBezTo>
                  <a:cubicBezTo>
                    <a:pt x="14129" y="6661"/>
                    <a:pt x="14038" y="6615"/>
                    <a:pt x="13924" y="6615"/>
                  </a:cubicBezTo>
                  <a:close/>
                  <a:moveTo>
                    <a:pt x="2046" y="6666"/>
                  </a:moveTo>
                  <a:cubicBezTo>
                    <a:pt x="1962" y="6666"/>
                    <a:pt x="1878" y="6701"/>
                    <a:pt x="1803" y="6775"/>
                  </a:cubicBezTo>
                  <a:cubicBezTo>
                    <a:pt x="1621" y="6957"/>
                    <a:pt x="1598" y="7163"/>
                    <a:pt x="1781" y="7323"/>
                  </a:cubicBezTo>
                  <a:cubicBezTo>
                    <a:pt x="1849" y="7414"/>
                    <a:pt x="1940" y="7460"/>
                    <a:pt x="2055" y="7460"/>
                  </a:cubicBezTo>
                  <a:cubicBezTo>
                    <a:pt x="2146" y="7460"/>
                    <a:pt x="2237" y="7414"/>
                    <a:pt x="2306" y="7346"/>
                  </a:cubicBezTo>
                  <a:cubicBezTo>
                    <a:pt x="2488" y="7163"/>
                    <a:pt x="2488" y="6957"/>
                    <a:pt x="2328" y="6798"/>
                  </a:cubicBezTo>
                  <a:cubicBezTo>
                    <a:pt x="2243" y="6712"/>
                    <a:pt x="2144" y="6666"/>
                    <a:pt x="2046" y="6666"/>
                  </a:cubicBezTo>
                  <a:close/>
                  <a:moveTo>
                    <a:pt x="15008" y="6724"/>
                  </a:moveTo>
                  <a:cubicBezTo>
                    <a:pt x="14917" y="6724"/>
                    <a:pt x="14825" y="6763"/>
                    <a:pt x="14745" y="6843"/>
                  </a:cubicBezTo>
                  <a:cubicBezTo>
                    <a:pt x="14563" y="7003"/>
                    <a:pt x="14563" y="7209"/>
                    <a:pt x="14723" y="7368"/>
                  </a:cubicBezTo>
                  <a:cubicBezTo>
                    <a:pt x="14817" y="7463"/>
                    <a:pt x="14917" y="7508"/>
                    <a:pt x="15014" y="7508"/>
                  </a:cubicBezTo>
                  <a:cubicBezTo>
                    <a:pt x="15105" y="7508"/>
                    <a:pt x="15193" y="7468"/>
                    <a:pt x="15270" y="7391"/>
                  </a:cubicBezTo>
                  <a:cubicBezTo>
                    <a:pt x="15430" y="7209"/>
                    <a:pt x="15430" y="7026"/>
                    <a:pt x="15270" y="6843"/>
                  </a:cubicBezTo>
                  <a:cubicBezTo>
                    <a:pt x="15190" y="6763"/>
                    <a:pt x="15099" y="6724"/>
                    <a:pt x="15008" y="6724"/>
                  </a:cubicBezTo>
                  <a:close/>
                  <a:moveTo>
                    <a:pt x="3130" y="6772"/>
                  </a:moveTo>
                  <a:cubicBezTo>
                    <a:pt x="3041" y="6772"/>
                    <a:pt x="2953" y="6812"/>
                    <a:pt x="2876" y="6889"/>
                  </a:cubicBezTo>
                  <a:cubicBezTo>
                    <a:pt x="2694" y="7049"/>
                    <a:pt x="2671" y="7254"/>
                    <a:pt x="2853" y="7437"/>
                  </a:cubicBezTo>
                  <a:cubicBezTo>
                    <a:pt x="2913" y="7496"/>
                    <a:pt x="2989" y="7555"/>
                    <a:pt x="3083" y="7555"/>
                  </a:cubicBezTo>
                  <a:cubicBezTo>
                    <a:pt x="3097" y="7555"/>
                    <a:pt x="3112" y="7554"/>
                    <a:pt x="3127" y="7551"/>
                  </a:cubicBezTo>
                  <a:cubicBezTo>
                    <a:pt x="3219" y="7551"/>
                    <a:pt x="3310" y="7528"/>
                    <a:pt x="3378" y="7460"/>
                  </a:cubicBezTo>
                  <a:cubicBezTo>
                    <a:pt x="3561" y="7277"/>
                    <a:pt x="3561" y="7072"/>
                    <a:pt x="3401" y="6912"/>
                  </a:cubicBezTo>
                  <a:cubicBezTo>
                    <a:pt x="3319" y="6817"/>
                    <a:pt x="3224" y="6772"/>
                    <a:pt x="3130" y="6772"/>
                  </a:cubicBezTo>
                  <a:close/>
                  <a:moveTo>
                    <a:pt x="16074" y="6829"/>
                  </a:moveTo>
                  <a:cubicBezTo>
                    <a:pt x="15983" y="6829"/>
                    <a:pt x="15895" y="6869"/>
                    <a:pt x="15818" y="6957"/>
                  </a:cubicBezTo>
                  <a:cubicBezTo>
                    <a:pt x="15636" y="7117"/>
                    <a:pt x="15636" y="7323"/>
                    <a:pt x="15795" y="7482"/>
                  </a:cubicBezTo>
                  <a:cubicBezTo>
                    <a:pt x="15887" y="7574"/>
                    <a:pt x="15984" y="7619"/>
                    <a:pt x="16078" y="7619"/>
                  </a:cubicBezTo>
                  <a:cubicBezTo>
                    <a:pt x="16172" y="7619"/>
                    <a:pt x="16263" y="7574"/>
                    <a:pt x="16343" y="7482"/>
                  </a:cubicBezTo>
                  <a:cubicBezTo>
                    <a:pt x="16503" y="7323"/>
                    <a:pt x="16503" y="7117"/>
                    <a:pt x="16366" y="6957"/>
                  </a:cubicBezTo>
                  <a:cubicBezTo>
                    <a:pt x="16272" y="6875"/>
                    <a:pt x="16171" y="6829"/>
                    <a:pt x="16074" y="6829"/>
                  </a:cubicBezTo>
                  <a:close/>
                  <a:moveTo>
                    <a:pt x="4192" y="6883"/>
                  </a:moveTo>
                  <a:cubicBezTo>
                    <a:pt x="4097" y="6883"/>
                    <a:pt x="4006" y="6923"/>
                    <a:pt x="3926" y="7003"/>
                  </a:cubicBezTo>
                  <a:cubicBezTo>
                    <a:pt x="3766" y="7186"/>
                    <a:pt x="3766" y="7391"/>
                    <a:pt x="3926" y="7551"/>
                  </a:cubicBezTo>
                  <a:cubicBezTo>
                    <a:pt x="4017" y="7631"/>
                    <a:pt x="4109" y="7671"/>
                    <a:pt x="4200" y="7671"/>
                  </a:cubicBezTo>
                  <a:cubicBezTo>
                    <a:pt x="4291" y="7671"/>
                    <a:pt x="4383" y="7631"/>
                    <a:pt x="4474" y="7551"/>
                  </a:cubicBezTo>
                  <a:cubicBezTo>
                    <a:pt x="4634" y="7368"/>
                    <a:pt x="4634" y="7186"/>
                    <a:pt x="4474" y="7003"/>
                  </a:cubicBezTo>
                  <a:cubicBezTo>
                    <a:pt x="4383" y="6923"/>
                    <a:pt x="4286" y="6883"/>
                    <a:pt x="4192" y="6883"/>
                  </a:cubicBezTo>
                  <a:close/>
                  <a:moveTo>
                    <a:pt x="17119" y="6912"/>
                  </a:moveTo>
                  <a:cubicBezTo>
                    <a:pt x="17028" y="6912"/>
                    <a:pt x="16937" y="6935"/>
                    <a:pt x="16868" y="7026"/>
                  </a:cubicBezTo>
                  <a:cubicBezTo>
                    <a:pt x="16777" y="7094"/>
                    <a:pt x="16731" y="7186"/>
                    <a:pt x="16731" y="7300"/>
                  </a:cubicBezTo>
                  <a:cubicBezTo>
                    <a:pt x="16731" y="7414"/>
                    <a:pt x="16777" y="7482"/>
                    <a:pt x="16845" y="7574"/>
                  </a:cubicBezTo>
                  <a:cubicBezTo>
                    <a:pt x="16937" y="7654"/>
                    <a:pt x="17028" y="7694"/>
                    <a:pt x="17119" y="7694"/>
                  </a:cubicBezTo>
                  <a:cubicBezTo>
                    <a:pt x="17211" y="7694"/>
                    <a:pt x="17302" y="7654"/>
                    <a:pt x="17393" y="7574"/>
                  </a:cubicBezTo>
                  <a:cubicBezTo>
                    <a:pt x="17553" y="7414"/>
                    <a:pt x="17553" y="7209"/>
                    <a:pt x="17416" y="7049"/>
                  </a:cubicBezTo>
                  <a:cubicBezTo>
                    <a:pt x="17325" y="6957"/>
                    <a:pt x="17256" y="6912"/>
                    <a:pt x="17119" y="6912"/>
                  </a:cubicBezTo>
                  <a:close/>
                  <a:moveTo>
                    <a:pt x="5250" y="6957"/>
                  </a:moveTo>
                  <a:cubicBezTo>
                    <a:pt x="5159" y="6957"/>
                    <a:pt x="5067" y="7003"/>
                    <a:pt x="4976" y="7094"/>
                  </a:cubicBezTo>
                  <a:cubicBezTo>
                    <a:pt x="4816" y="7254"/>
                    <a:pt x="4816" y="7460"/>
                    <a:pt x="4976" y="7619"/>
                  </a:cubicBezTo>
                  <a:cubicBezTo>
                    <a:pt x="5056" y="7711"/>
                    <a:pt x="5147" y="7756"/>
                    <a:pt x="5242" y="7756"/>
                  </a:cubicBezTo>
                  <a:cubicBezTo>
                    <a:pt x="5336" y="7756"/>
                    <a:pt x="5433" y="7711"/>
                    <a:pt x="5524" y="7619"/>
                  </a:cubicBezTo>
                  <a:cubicBezTo>
                    <a:pt x="5684" y="7460"/>
                    <a:pt x="5684" y="7254"/>
                    <a:pt x="5524" y="7094"/>
                  </a:cubicBezTo>
                  <a:cubicBezTo>
                    <a:pt x="5433" y="7003"/>
                    <a:pt x="5341" y="6957"/>
                    <a:pt x="5250" y="6957"/>
                  </a:cubicBezTo>
                  <a:close/>
                  <a:moveTo>
                    <a:pt x="18192" y="7020"/>
                  </a:moveTo>
                  <a:cubicBezTo>
                    <a:pt x="18101" y="7020"/>
                    <a:pt x="18009" y="7060"/>
                    <a:pt x="17918" y="7140"/>
                  </a:cubicBezTo>
                  <a:cubicBezTo>
                    <a:pt x="17758" y="7323"/>
                    <a:pt x="17758" y="7505"/>
                    <a:pt x="17941" y="7688"/>
                  </a:cubicBezTo>
                  <a:cubicBezTo>
                    <a:pt x="18018" y="7765"/>
                    <a:pt x="18106" y="7805"/>
                    <a:pt x="18197" y="7805"/>
                  </a:cubicBezTo>
                  <a:cubicBezTo>
                    <a:pt x="18294" y="7805"/>
                    <a:pt x="18394" y="7759"/>
                    <a:pt x="18489" y="7665"/>
                  </a:cubicBezTo>
                  <a:cubicBezTo>
                    <a:pt x="18557" y="7597"/>
                    <a:pt x="18580" y="7528"/>
                    <a:pt x="18580" y="7414"/>
                  </a:cubicBezTo>
                  <a:cubicBezTo>
                    <a:pt x="18580" y="7300"/>
                    <a:pt x="18557" y="7209"/>
                    <a:pt x="18466" y="7140"/>
                  </a:cubicBezTo>
                  <a:cubicBezTo>
                    <a:pt x="18375" y="7060"/>
                    <a:pt x="18283" y="7020"/>
                    <a:pt x="18192" y="7020"/>
                  </a:cubicBezTo>
                  <a:close/>
                  <a:moveTo>
                    <a:pt x="6346" y="7043"/>
                  </a:moveTo>
                  <a:cubicBezTo>
                    <a:pt x="6254" y="7043"/>
                    <a:pt x="6163" y="7083"/>
                    <a:pt x="6072" y="7163"/>
                  </a:cubicBezTo>
                  <a:cubicBezTo>
                    <a:pt x="5912" y="7346"/>
                    <a:pt x="5912" y="7551"/>
                    <a:pt x="6095" y="7711"/>
                  </a:cubicBezTo>
                  <a:cubicBezTo>
                    <a:pt x="6172" y="7788"/>
                    <a:pt x="6260" y="7828"/>
                    <a:pt x="6348" y="7828"/>
                  </a:cubicBezTo>
                  <a:cubicBezTo>
                    <a:pt x="6442" y="7828"/>
                    <a:pt x="6537" y="7782"/>
                    <a:pt x="6620" y="7688"/>
                  </a:cubicBezTo>
                  <a:cubicBezTo>
                    <a:pt x="6711" y="7619"/>
                    <a:pt x="6734" y="7551"/>
                    <a:pt x="6734" y="7437"/>
                  </a:cubicBezTo>
                  <a:cubicBezTo>
                    <a:pt x="6734" y="7323"/>
                    <a:pt x="6711" y="7254"/>
                    <a:pt x="6620" y="7163"/>
                  </a:cubicBezTo>
                  <a:cubicBezTo>
                    <a:pt x="6528" y="7083"/>
                    <a:pt x="6437" y="7043"/>
                    <a:pt x="6346" y="7043"/>
                  </a:cubicBezTo>
                  <a:close/>
                  <a:moveTo>
                    <a:pt x="19270" y="7126"/>
                  </a:moveTo>
                  <a:cubicBezTo>
                    <a:pt x="19179" y="7126"/>
                    <a:pt x="19091" y="7166"/>
                    <a:pt x="19014" y="7254"/>
                  </a:cubicBezTo>
                  <a:cubicBezTo>
                    <a:pt x="18831" y="7414"/>
                    <a:pt x="18831" y="7619"/>
                    <a:pt x="18991" y="7779"/>
                  </a:cubicBezTo>
                  <a:cubicBezTo>
                    <a:pt x="19089" y="7865"/>
                    <a:pt x="19193" y="7911"/>
                    <a:pt x="19293" y="7911"/>
                  </a:cubicBezTo>
                  <a:cubicBezTo>
                    <a:pt x="19380" y="7911"/>
                    <a:pt x="19464" y="7876"/>
                    <a:pt x="19539" y="7802"/>
                  </a:cubicBezTo>
                  <a:cubicBezTo>
                    <a:pt x="19607" y="7711"/>
                    <a:pt x="19676" y="7642"/>
                    <a:pt x="19653" y="7505"/>
                  </a:cubicBezTo>
                  <a:cubicBezTo>
                    <a:pt x="19653" y="7414"/>
                    <a:pt x="19630" y="7323"/>
                    <a:pt x="19562" y="7254"/>
                  </a:cubicBezTo>
                  <a:cubicBezTo>
                    <a:pt x="19467" y="7172"/>
                    <a:pt x="19367" y="7126"/>
                    <a:pt x="19270" y="7126"/>
                  </a:cubicBezTo>
                  <a:close/>
                  <a:moveTo>
                    <a:pt x="7421" y="7148"/>
                  </a:moveTo>
                  <a:cubicBezTo>
                    <a:pt x="7333" y="7148"/>
                    <a:pt x="7245" y="7189"/>
                    <a:pt x="7167" y="7277"/>
                  </a:cubicBezTo>
                  <a:cubicBezTo>
                    <a:pt x="6985" y="7437"/>
                    <a:pt x="6985" y="7642"/>
                    <a:pt x="7145" y="7802"/>
                  </a:cubicBezTo>
                  <a:cubicBezTo>
                    <a:pt x="7236" y="7893"/>
                    <a:pt x="7333" y="7939"/>
                    <a:pt x="7427" y="7939"/>
                  </a:cubicBezTo>
                  <a:cubicBezTo>
                    <a:pt x="7521" y="7939"/>
                    <a:pt x="7612" y="7893"/>
                    <a:pt x="7692" y="7802"/>
                  </a:cubicBezTo>
                  <a:cubicBezTo>
                    <a:pt x="7852" y="7642"/>
                    <a:pt x="7852" y="7437"/>
                    <a:pt x="7692" y="7277"/>
                  </a:cubicBezTo>
                  <a:cubicBezTo>
                    <a:pt x="7610" y="7194"/>
                    <a:pt x="7515" y="7148"/>
                    <a:pt x="7421" y="7148"/>
                  </a:cubicBezTo>
                  <a:close/>
                  <a:moveTo>
                    <a:pt x="20349" y="7180"/>
                  </a:moveTo>
                  <a:cubicBezTo>
                    <a:pt x="20258" y="7180"/>
                    <a:pt x="20166" y="7220"/>
                    <a:pt x="20087" y="7300"/>
                  </a:cubicBezTo>
                  <a:cubicBezTo>
                    <a:pt x="19904" y="7460"/>
                    <a:pt x="19904" y="7665"/>
                    <a:pt x="20087" y="7848"/>
                  </a:cubicBezTo>
                  <a:cubicBezTo>
                    <a:pt x="20166" y="7928"/>
                    <a:pt x="20258" y="7967"/>
                    <a:pt x="20349" y="7967"/>
                  </a:cubicBezTo>
                  <a:cubicBezTo>
                    <a:pt x="20440" y="7967"/>
                    <a:pt x="20532" y="7928"/>
                    <a:pt x="20611" y="7848"/>
                  </a:cubicBezTo>
                  <a:cubicBezTo>
                    <a:pt x="20794" y="7665"/>
                    <a:pt x="20794" y="7460"/>
                    <a:pt x="20611" y="7300"/>
                  </a:cubicBezTo>
                  <a:cubicBezTo>
                    <a:pt x="20532" y="7220"/>
                    <a:pt x="20440" y="7180"/>
                    <a:pt x="20349" y="7180"/>
                  </a:cubicBezTo>
                  <a:close/>
                  <a:moveTo>
                    <a:pt x="8468" y="7228"/>
                  </a:moveTo>
                  <a:cubicBezTo>
                    <a:pt x="8376" y="7228"/>
                    <a:pt x="8283" y="7268"/>
                    <a:pt x="8195" y="7346"/>
                  </a:cubicBezTo>
                  <a:cubicBezTo>
                    <a:pt x="8035" y="7528"/>
                    <a:pt x="8035" y="7734"/>
                    <a:pt x="8195" y="7893"/>
                  </a:cubicBezTo>
                  <a:cubicBezTo>
                    <a:pt x="8286" y="7973"/>
                    <a:pt x="8377" y="8013"/>
                    <a:pt x="8466" y="8013"/>
                  </a:cubicBezTo>
                  <a:cubicBezTo>
                    <a:pt x="8554" y="8013"/>
                    <a:pt x="8640" y="7973"/>
                    <a:pt x="8720" y="7893"/>
                  </a:cubicBezTo>
                  <a:cubicBezTo>
                    <a:pt x="8902" y="7734"/>
                    <a:pt x="8902" y="7528"/>
                    <a:pt x="8742" y="7368"/>
                  </a:cubicBezTo>
                  <a:cubicBezTo>
                    <a:pt x="8660" y="7274"/>
                    <a:pt x="8565" y="7228"/>
                    <a:pt x="8468" y="7228"/>
                  </a:cubicBezTo>
                  <a:close/>
                  <a:moveTo>
                    <a:pt x="21415" y="7285"/>
                  </a:moveTo>
                  <a:cubicBezTo>
                    <a:pt x="21324" y="7285"/>
                    <a:pt x="21237" y="7326"/>
                    <a:pt x="21159" y="7414"/>
                  </a:cubicBezTo>
                  <a:cubicBezTo>
                    <a:pt x="20977" y="7574"/>
                    <a:pt x="20977" y="7779"/>
                    <a:pt x="21159" y="7939"/>
                  </a:cubicBezTo>
                  <a:cubicBezTo>
                    <a:pt x="21239" y="8030"/>
                    <a:pt x="21330" y="8076"/>
                    <a:pt x="21422" y="8076"/>
                  </a:cubicBezTo>
                  <a:cubicBezTo>
                    <a:pt x="21513" y="8076"/>
                    <a:pt x="21604" y="8030"/>
                    <a:pt x="21684" y="7939"/>
                  </a:cubicBezTo>
                  <a:cubicBezTo>
                    <a:pt x="21867" y="7779"/>
                    <a:pt x="21867" y="7574"/>
                    <a:pt x="21707" y="7414"/>
                  </a:cubicBezTo>
                  <a:cubicBezTo>
                    <a:pt x="21613" y="7331"/>
                    <a:pt x="21512" y="7285"/>
                    <a:pt x="21415" y="7285"/>
                  </a:cubicBezTo>
                  <a:close/>
                  <a:moveTo>
                    <a:pt x="9543" y="7343"/>
                  </a:moveTo>
                  <a:cubicBezTo>
                    <a:pt x="9455" y="7343"/>
                    <a:pt x="9367" y="7382"/>
                    <a:pt x="9290" y="7460"/>
                  </a:cubicBezTo>
                  <a:cubicBezTo>
                    <a:pt x="9108" y="7619"/>
                    <a:pt x="9108" y="7825"/>
                    <a:pt x="9267" y="8007"/>
                  </a:cubicBezTo>
                  <a:cubicBezTo>
                    <a:pt x="9359" y="8087"/>
                    <a:pt x="9450" y="8127"/>
                    <a:pt x="9541" y="8127"/>
                  </a:cubicBezTo>
                  <a:cubicBezTo>
                    <a:pt x="9633" y="8127"/>
                    <a:pt x="9724" y="8087"/>
                    <a:pt x="9815" y="8007"/>
                  </a:cubicBezTo>
                  <a:cubicBezTo>
                    <a:pt x="9906" y="7916"/>
                    <a:pt x="9929" y="7848"/>
                    <a:pt x="9929" y="7734"/>
                  </a:cubicBezTo>
                  <a:cubicBezTo>
                    <a:pt x="9929" y="7619"/>
                    <a:pt x="9906" y="7551"/>
                    <a:pt x="9815" y="7482"/>
                  </a:cubicBezTo>
                  <a:cubicBezTo>
                    <a:pt x="9733" y="7388"/>
                    <a:pt x="9638" y="7343"/>
                    <a:pt x="9543" y="7343"/>
                  </a:cubicBezTo>
                  <a:close/>
                  <a:moveTo>
                    <a:pt x="22488" y="7388"/>
                  </a:moveTo>
                  <a:cubicBezTo>
                    <a:pt x="22397" y="7388"/>
                    <a:pt x="22309" y="7428"/>
                    <a:pt x="22232" y="7505"/>
                  </a:cubicBezTo>
                  <a:cubicBezTo>
                    <a:pt x="22049" y="7688"/>
                    <a:pt x="22049" y="7893"/>
                    <a:pt x="22232" y="8053"/>
                  </a:cubicBezTo>
                  <a:cubicBezTo>
                    <a:pt x="22309" y="8141"/>
                    <a:pt x="22397" y="8182"/>
                    <a:pt x="22488" y="8182"/>
                  </a:cubicBezTo>
                  <a:cubicBezTo>
                    <a:pt x="22585" y="8182"/>
                    <a:pt x="22686" y="8136"/>
                    <a:pt x="22780" y="8053"/>
                  </a:cubicBezTo>
                  <a:cubicBezTo>
                    <a:pt x="22940" y="7893"/>
                    <a:pt x="22940" y="7688"/>
                    <a:pt x="22780" y="7528"/>
                  </a:cubicBezTo>
                  <a:cubicBezTo>
                    <a:pt x="22686" y="7434"/>
                    <a:pt x="22585" y="7388"/>
                    <a:pt x="22488" y="7388"/>
                  </a:cubicBezTo>
                  <a:close/>
                  <a:moveTo>
                    <a:pt x="10617" y="7454"/>
                  </a:moveTo>
                  <a:cubicBezTo>
                    <a:pt x="10528" y="7454"/>
                    <a:pt x="10443" y="7494"/>
                    <a:pt x="10363" y="7574"/>
                  </a:cubicBezTo>
                  <a:cubicBezTo>
                    <a:pt x="10203" y="7711"/>
                    <a:pt x="10203" y="7962"/>
                    <a:pt x="10363" y="8122"/>
                  </a:cubicBezTo>
                  <a:cubicBezTo>
                    <a:pt x="10440" y="8187"/>
                    <a:pt x="10532" y="8222"/>
                    <a:pt x="10623" y="8222"/>
                  </a:cubicBezTo>
                  <a:cubicBezTo>
                    <a:pt x="10721" y="8222"/>
                    <a:pt x="10817" y="8182"/>
                    <a:pt x="10888" y="8099"/>
                  </a:cubicBezTo>
                  <a:cubicBezTo>
                    <a:pt x="11048" y="7939"/>
                    <a:pt x="11048" y="7711"/>
                    <a:pt x="10888" y="7574"/>
                  </a:cubicBezTo>
                  <a:cubicBezTo>
                    <a:pt x="10797" y="7494"/>
                    <a:pt x="10705" y="7454"/>
                    <a:pt x="10617" y="7454"/>
                  </a:cubicBezTo>
                  <a:close/>
                  <a:moveTo>
                    <a:pt x="23547" y="7477"/>
                  </a:moveTo>
                  <a:cubicBezTo>
                    <a:pt x="23453" y="7477"/>
                    <a:pt x="23362" y="7517"/>
                    <a:pt x="23282" y="7597"/>
                  </a:cubicBezTo>
                  <a:cubicBezTo>
                    <a:pt x="23099" y="7756"/>
                    <a:pt x="23099" y="7962"/>
                    <a:pt x="23282" y="8144"/>
                  </a:cubicBezTo>
                  <a:cubicBezTo>
                    <a:pt x="23362" y="8224"/>
                    <a:pt x="23453" y="8264"/>
                    <a:pt x="23545" y="8264"/>
                  </a:cubicBezTo>
                  <a:cubicBezTo>
                    <a:pt x="23636" y="8264"/>
                    <a:pt x="23727" y="8224"/>
                    <a:pt x="23807" y="8144"/>
                  </a:cubicBezTo>
                  <a:cubicBezTo>
                    <a:pt x="23990" y="7962"/>
                    <a:pt x="23990" y="7756"/>
                    <a:pt x="23830" y="7597"/>
                  </a:cubicBezTo>
                  <a:cubicBezTo>
                    <a:pt x="23739" y="7517"/>
                    <a:pt x="23642" y="7477"/>
                    <a:pt x="23547" y="7477"/>
                  </a:cubicBezTo>
                  <a:close/>
                  <a:moveTo>
                    <a:pt x="11687" y="7519"/>
                  </a:moveTo>
                  <a:cubicBezTo>
                    <a:pt x="11594" y="7519"/>
                    <a:pt x="11502" y="7554"/>
                    <a:pt x="11436" y="7619"/>
                  </a:cubicBezTo>
                  <a:cubicBezTo>
                    <a:pt x="11276" y="7779"/>
                    <a:pt x="11276" y="8030"/>
                    <a:pt x="11436" y="8167"/>
                  </a:cubicBezTo>
                  <a:cubicBezTo>
                    <a:pt x="11519" y="8238"/>
                    <a:pt x="11608" y="8279"/>
                    <a:pt x="11700" y="8279"/>
                  </a:cubicBezTo>
                  <a:cubicBezTo>
                    <a:pt x="11785" y="8279"/>
                    <a:pt x="11873" y="8244"/>
                    <a:pt x="11961" y="8167"/>
                  </a:cubicBezTo>
                  <a:cubicBezTo>
                    <a:pt x="12120" y="8030"/>
                    <a:pt x="12120" y="7802"/>
                    <a:pt x="11961" y="7642"/>
                  </a:cubicBezTo>
                  <a:cubicBezTo>
                    <a:pt x="11890" y="7559"/>
                    <a:pt x="11788" y="7519"/>
                    <a:pt x="11687" y="7519"/>
                  </a:cubicBezTo>
                  <a:close/>
                  <a:moveTo>
                    <a:pt x="24611" y="7582"/>
                  </a:moveTo>
                  <a:cubicBezTo>
                    <a:pt x="24520" y="7582"/>
                    <a:pt x="24432" y="7622"/>
                    <a:pt x="24355" y="7711"/>
                  </a:cubicBezTo>
                  <a:cubicBezTo>
                    <a:pt x="24195" y="7870"/>
                    <a:pt x="24172" y="8076"/>
                    <a:pt x="24355" y="8236"/>
                  </a:cubicBezTo>
                  <a:cubicBezTo>
                    <a:pt x="24435" y="8327"/>
                    <a:pt x="24526" y="8373"/>
                    <a:pt x="24617" y="8373"/>
                  </a:cubicBezTo>
                  <a:cubicBezTo>
                    <a:pt x="24709" y="8373"/>
                    <a:pt x="24800" y="8327"/>
                    <a:pt x="24880" y="8236"/>
                  </a:cubicBezTo>
                  <a:cubicBezTo>
                    <a:pt x="25062" y="8076"/>
                    <a:pt x="25062" y="7870"/>
                    <a:pt x="24903" y="7711"/>
                  </a:cubicBezTo>
                  <a:cubicBezTo>
                    <a:pt x="24808" y="7628"/>
                    <a:pt x="24708" y="7582"/>
                    <a:pt x="24611" y="7582"/>
                  </a:cubicBezTo>
                  <a:close/>
                  <a:moveTo>
                    <a:pt x="12771" y="7625"/>
                  </a:moveTo>
                  <a:cubicBezTo>
                    <a:pt x="12670" y="7625"/>
                    <a:pt x="12571" y="7671"/>
                    <a:pt x="12486" y="7756"/>
                  </a:cubicBezTo>
                  <a:cubicBezTo>
                    <a:pt x="12349" y="7893"/>
                    <a:pt x="12349" y="8122"/>
                    <a:pt x="12509" y="8281"/>
                  </a:cubicBezTo>
                  <a:cubicBezTo>
                    <a:pt x="12574" y="8347"/>
                    <a:pt x="12667" y="8381"/>
                    <a:pt x="12762" y="8381"/>
                  </a:cubicBezTo>
                  <a:cubicBezTo>
                    <a:pt x="12866" y="8381"/>
                    <a:pt x="12973" y="8341"/>
                    <a:pt x="13056" y="8259"/>
                  </a:cubicBezTo>
                  <a:cubicBezTo>
                    <a:pt x="13193" y="8099"/>
                    <a:pt x="13193" y="7870"/>
                    <a:pt x="13033" y="7734"/>
                  </a:cubicBezTo>
                  <a:cubicBezTo>
                    <a:pt x="12949" y="7659"/>
                    <a:pt x="12859" y="7625"/>
                    <a:pt x="12771" y="7625"/>
                  </a:cubicBezTo>
                  <a:close/>
                  <a:moveTo>
                    <a:pt x="1119" y="7756"/>
                  </a:moveTo>
                  <a:cubicBezTo>
                    <a:pt x="1096" y="7779"/>
                    <a:pt x="1096" y="7825"/>
                    <a:pt x="1073" y="7870"/>
                  </a:cubicBezTo>
                  <a:cubicBezTo>
                    <a:pt x="1050" y="7916"/>
                    <a:pt x="1005" y="7985"/>
                    <a:pt x="982" y="8030"/>
                  </a:cubicBezTo>
                  <a:cubicBezTo>
                    <a:pt x="936" y="8144"/>
                    <a:pt x="913" y="8259"/>
                    <a:pt x="845" y="8373"/>
                  </a:cubicBezTo>
                  <a:cubicBezTo>
                    <a:pt x="822" y="8418"/>
                    <a:pt x="822" y="8418"/>
                    <a:pt x="868" y="8418"/>
                  </a:cubicBezTo>
                  <a:cubicBezTo>
                    <a:pt x="982" y="8418"/>
                    <a:pt x="1096" y="8418"/>
                    <a:pt x="1164" y="8327"/>
                  </a:cubicBezTo>
                  <a:cubicBezTo>
                    <a:pt x="1278" y="8259"/>
                    <a:pt x="1278" y="7985"/>
                    <a:pt x="1233" y="7848"/>
                  </a:cubicBezTo>
                  <a:cubicBezTo>
                    <a:pt x="1210" y="7802"/>
                    <a:pt x="1142" y="7779"/>
                    <a:pt x="1119" y="7756"/>
                  </a:cubicBezTo>
                  <a:close/>
                  <a:moveTo>
                    <a:pt x="13844" y="7728"/>
                  </a:moveTo>
                  <a:cubicBezTo>
                    <a:pt x="13747" y="7728"/>
                    <a:pt x="13650" y="7768"/>
                    <a:pt x="13581" y="7848"/>
                  </a:cubicBezTo>
                  <a:cubicBezTo>
                    <a:pt x="13444" y="7985"/>
                    <a:pt x="13422" y="8236"/>
                    <a:pt x="13581" y="8373"/>
                  </a:cubicBezTo>
                  <a:cubicBezTo>
                    <a:pt x="13661" y="8453"/>
                    <a:pt x="13752" y="8492"/>
                    <a:pt x="13844" y="8492"/>
                  </a:cubicBezTo>
                  <a:cubicBezTo>
                    <a:pt x="13935" y="8492"/>
                    <a:pt x="14026" y="8453"/>
                    <a:pt x="14106" y="8373"/>
                  </a:cubicBezTo>
                  <a:cubicBezTo>
                    <a:pt x="14266" y="8236"/>
                    <a:pt x="14266" y="7985"/>
                    <a:pt x="14106" y="7848"/>
                  </a:cubicBezTo>
                  <a:cubicBezTo>
                    <a:pt x="14038" y="7768"/>
                    <a:pt x="13941" y="7728"/>
                    <a:pt x="13844" y="7728"/>
                  </a:cubicBezTo>
                  <a:close/>
                  <a:moveTo>
                    <a:pt x="1952" y="7759"/>
                  </a:moveTo>
                  <a:cubicBezTo>
                    <a:pt x="1851" y="7759"/>
                    <a:pt x="1749" y="7799"/>
                    <a:pt x="1666" y="7870"/>
                  </a:cubicBezTo>
                  <a:cubicBezTo>
                    <a:pt x="1530" y="8007"/>
                    <a:pt x="1507" y="8259"/>
                    <a:pt x="1666" y="8418"/>
                  </a:cubicBezTo>
                  <a:cubicBezTo>
                    <a:pt x="1746" y="8487"/>
                    <a:pt x="1838" y="8521"/>
                    <a:pt x="1932" y="8521"/>
                  </a:cubicBezTo>
                  <a:cubicBezTo>
                    <a:pt x="2026" y="8521"/>
                    <a:pt x="2123" y="8487"/>
                    <a:pt x="2214" y="8418"/>
                  </a:cubicBezTo>
                  <a:cubicBezTo>
                    <a:pt x="2374" y="8259"/>
                    <a:pt x="2351" y="8007"/>
                    <a:pt x="2214" y="7870"/>
                  </a:cubicBezTo>
                  <a:cubicBezTo>
                    <a:pt x="2137" y="7794"/>
                    <a:pt x="2045" y="7759"/>
                    <a:pt x="1952" y="7759"/>
                  </a:cubicBezTo>
                  <a:close/>
                  <a:moveTo>
                    <a:pt x="14894" y="7808"/>
                  </a:moveTo>
                  <a:cubicBezTo>
                    <a:pt x="14797" y="7808"/>
                    <a:pt x="14700" y="7848"/>
                    <a:pt x="14631" y="7916"/>
                  </a:cubicBezTo>
                  <a:cubicBezTo>
                    <a:pt x="14471" y="8076"/>
                    <a:pt x="14471" y="8327"/>
                    <a:pt x="14631" y="8464"/>
                  </a:cubicBezTo>
                  <a:cubicBezTo>
                    <a:pt x="14702" y="8535"/>
                    <a:pt x="14798" y="8575"/>
                    <a:pt x="14896" y="8575"/>
                  </a:cubicBezTo>
                  <a:cubicBezTo>
                    <a:pt x="14987" y="8575"/>
                    <a:pt x="15079" y="8541"/>
                    <a:pt x="15156" y="8464"/>
                  </a:cubicBezTo>
                  <a:cubicBezTo>
                    <a:pt x="15316" y="8304"/>
                    <a:pt x="15316" y="8099"/>
                    <a:pt x="15156" y="7939"/>
                  </a:cubicBezTo>
                  <a:cubicBezTo>
                    <a:pt x="15088" y="7848"/>
                    <a:pt x="14991" y="7808"/>
                    <a:pt x="14894" y="7808"/>
                  </a:cubicBezTo>
                  <a:close/>
                  <a:moveTo>
                    <a:pt x="3025" y="7859"/>
                  </a:moveTo>
                  <a:cubicBezTo>
                    <a:pt x="2933" y="7859"/>
                    <a:pt x="2842" y="7893"/>
                    <a:pt x="2762" y="7962"/>
                  </a:cubicBezTo>
                  <a:cubicBezTo>
                    <a:pt x="2602" y="8122"/>
                    <a:pt x="2602" y="8373"/>
                    <a:pt x="2739" y="8510"/>
                  </a:cubicBezTo>
                  <a:cubicBezTo>
                    <a:pt x="2816" y="8586"/>
                    <a:pt x="2914" y="8621"/>
                    <a:pt x="3010" y="8621"/>
                  </a:cubicBezTo>
                  <a:cubicBezTo>
                    <a:pt x="3114" y="8621"/>
                    <a:pt x="3216" y="8581"/>
                    <a:pt x="3287" y="8510"/>
                  </a:cubicBezTo>
                  <a:cubicBezTo>
                    <a:pt x="3424" y="8373"/>
                    <a:pt x="3447" y="8122"/>
                    <a:pt x="3287" y="7962"/>
                  </a:cubicBezTo>
                  <a:cubicBezTo>
                    <a:pt x="3207" y="7893"/>
                    <a:pt x="3116" y="7859"/>
                    <a:pt x="3025" y="7859"/>
                  </a:cubicBezTo>
                  <a:close/>
                  <a:moveTo>
                    <a:pt x="15978" y="7910"/>
                  </a:moveTo>
                  <a:cubicBezTo>
                    <a:pt x="15881" y="7910"/>
                    <a:pt x="15784" y="7950"/>
                    <a:pt x="15704" y="8030"/>
                  </a:cubicBezTo>
                  <a:cubicBezTo>
                    <a:pt x="15544" y="8167"/>
                    <a:pt x="15544" y="8418"/>
                    <a:pt x="15704" y="8555"/>
                  </a:cubicBezTo>
                  <a:cubicBezTo>
                    <a:pt x="15784" y="8635"/>
                    <a:pt x="15881" y="8675"/>
                    <a:pt x="15975" y="8675"/>
                  </a:cubicBezTo>
                  <a:cubicBezTo>
                    <a:pt x="16069" y="8675"/>
                    <a:pt x="16161" y="8635"/>
                    <a:pt x="16229" y="8555"/>
                  </a:cubicBezTo>
                  <a:cubicBezTo>
                    <a:pt x="16389" y="8418"/>
                    <a:pt x="16389" y="8213"/>
                    <a:pt x="16252" y="8030"/>
                  </a:cubicBezTo>
                  <a:cubicBezTo>
                    <a:pt x="16172" y="7950"/>
                    <a:pt x="16075" y="7910"/>
                    <a:pt x="15978" y="7910"/>
                  </a:cubicBezTo>
                  <a:close/>
                  <a:moveTo>
                    <a:pt x="4122" y="7942"/>
                  </a:moveTo>
                  <a:cubicBezTo>
                    <a:pt x="4030" y="7942"/>
                    <a:pt x="3941" y="7982"/>
                    <a:pt x="3858" y="8053"/>
                  </a:cubicBezTo>
                  <a:cubicBezTo>
                    <a:pt x="3698" y="8190"/>
                    <a:pt x="3698" y="8441"/>
                    <a:pt x="3858" y="8601"/>
                  </a:cubicBezTo>
                  <a:cubicBezTo>
                    <a:pt x="3926" y="8669"/>
                    <a:pt x="4023" y="8709"/>
                    <a:pt x="4120" y="8709"/>
                  </a:cubicBezTo>
                  <a:cubicBezTo>
                    <a:pt x="4217" y="8709"/>
                    <a:pt x="4314" y="8669"/>
                    <a:pt x="4383" y="8578"/>
                  </a:cubicBezTo>
                  <a:cubicBezTo>
                    <a:pt x="4542" y="8441"/>
                    <a:pt x="4542" y="8190"/>
                    <a:pt x="4383" y="8053"/>
                  </a:cubicBezTo>
                  <a:cubicBezTo>
                    <a:pt x="4295" y="7976"/>
                    <a:pt x="4207" y="7942"/>
                    <a:pt x="4122" y="7942"/>
                  </a:cubicBezTo>
                  <a:close/>
                  <a:moveTo>
                    <a:pt x="17040" y="8022"/>
                  </a:moveTo>
                  <a:cubicBezTo>
                    <a:pt x="16946" y="8022"/>
                    <a:pt x="16854" y="8056"/>
                    <a:pt x="16777" y="8122"/>
                  </a:cubicBezTo>
                  <a:cubicBezTo>
                    <a:pt x="16617" y="8281"/>
                    <a:pt x="16640" y="8532"/>
                    <a:pt x="16777" y="8669"/>
                  </a:cubicBezTo>
                  <a:cubicBezTo>
                    <a:pt x="16845" y="8749"/>
                    <a:pt x="16942" y="8789"/>
                    <a:pt x="17039" y="8789"/>
                  </a:cubicBezTo>
                  <a:cubicBezTo>
                    <a:pt x="17136" y="8789"/>
                    <a:pt x="17233" y="8749"/>
                    <a:pt x="17302" y="8669"/>
                  </a:cubicBezTo>
                  <a:cubicBezTo>
                    <a:pt x="17462" y="8510"/>
                    <a:pt x="17462" y="8304"/>
                    <a:pt x="17325" y="8144"/>
                  </a:cubicBezTo>
                  <a:cubicBezTo>
                    <a:pt x="17242" y="8061"/>
                    <a:pt x="17140" y="8022"/>
                    <a:pt x="17040" y="8022"/>
                  </a:cubicBezTo>
                  <a:close/>
                  <a:moveTo>
                    <a:pt x="5159" y="8022"/>
                  </a:moveTo>
                  <a:cubicBezTo>
                    <a:pt x="5066" y="8022"/>
                    <a:pt x="4974" y="8056"/>
                    <a:pt x="4908" y="8122"/>
                  </a:cubicBezTo>
                  <a:cubicBezTo>
                    <a:pt x="4748" y="8304"/>
                    <a:pt x="4748" y="8532"/>
                    <a:pt x="4908" y="8669"/>
                  </a:cubicBezTo>
                  <a:cubicBezTo>
                    <a:pt x="4991" y="8752"/>
                    <a:pt x="5080" y="8792"/>
                    <a:pt x="5172" y="8792"/>
                  </a:cubicBezTo>
                  <a:cubicBezTo>
                    <a:pt x="5257" y="8792"/>
                    <a:pt x="5345" y="8758"/>
                    <a:pt x="5433" y="8692"/>
                  </a:cubicBezTo>
                  <a:cubicBezTo>
                    <a:pt x="5592" y="8532"/>
                    <a:pt x="5592" y="8304"/>
                    <a:pt x="5433" y="8144"/>
                  </a:cubicBezTo>
                  <a:cubicBezTo>
                    <a:pt x="5362" y="8061"/>
                    <a:pt x="5260" y="8022"/>
                    <a:pt x="5159" y="8022"/>
                  </a:cubicBezTo>
                  <a:close/>
                  <a:moveTo>
                    <a:pt x="18112" y="8070"/>
                  </a:moveTo>
                  <a:cubicBezTo>
                    <a:pt x="18021" y="8070"/>
                    <a:pt x="17930" y="8110"/>
                    <a:pt x="17850" y="8190"/>
                  </a:cubicBezTo>
                  <a:cubicBezTo>
                    <a:pt x="17690" y="8327"/>
                    <a:pt x="17713" y="8578"/>
                    <a:pt x="17850" y="8715"/>
                  </a:cubicBezTo>
                  <a:cubicBezTo>
                    <a:pt x="17933" y="8798"/>
                    <a:pt x="18034" y="8838"/>
                    <a:pt x="18135" y="8838"/>
                  </a:cubicBezTo>
                  <a:cubicBezTo>
                    <a:pt x="18228" y="8838"/>
                    <a:pt x="18321" y="8804"/>
                    <a:pt x="18397" y="8738"/>
                  </a:cubicBezTo>
                  <a:cubicBezTo>
                    <a:pt x="18534" y="8578"/>
                    <a:pt x="18557" y="8350"/>
                    <a:pt x="18375" y="8190"/>
                  </a:cubicBezTo>
                  <a:cubicBezTo>
                    <a:pt x="18295" y="8110"/>
                    <a:pt x="18203" y="8070"/>
                    <a:pt x="18112" y="8070"/>
                  </a:cubicBezTo>
                  <a:close/>
                  <a:moveTo>
                    <a:pt x="6252" y="8150"/>
                  </a:moveTo>
                  <a:cubicBezTo>
                    <a:pt x="6152" y="8150"/>
                    <a:pt x="6049" y="8179"/>
                    <a:pt x="5980" y="8236"/>
                  </a:cubicBezTo>
                  <a:cubicBezTo>
                    <a:pt x="5844" y="8373"/>
                    <a:pt x="5844" y="8647"/>
                    <a:pt x="5980" y="8783"/>
                  </a:cubicBezTo>
                  <a:cubicBezTo>
                    <a:pt x="6038" y="8852"/>
                    <a:pt x="6135" y="8886"/>
                    <a:pt x="6234" y="8886"/>
                  </a:cubicBezTo>
                  <a:cubicBezTo>
                    <a:pt x="6334" y="8886"/>
                    <a:pt x="6437" y="8852"/>
                    <a:pt x="6505" y="8783"/>
                  </a:cubicBezTo>
                  <a:cubicBezTo>
                    <a:pt x="6642" y="8647"/>
                    <a:pt x="6642" y="8373"/>
                    <a:pt x="6505" y="8236"/>
                  </a:cubicBezTo>
                  <a:cubicBezTo>
                    <a:pt x="6448" y="8179"/>
                    <a:pt x="6351" y="8150"/>
                    <a:pt x="6252" y="8150"/>
                  </a:cubicBezTo>
                  <a:close/>
                  <a:moveTo>
                    <a:pt x="19196" y="8184"/>
                  </a:moveTo>
                  <a:cubicBezTo>
                    <a:pt x="19099" y="8184"/>
                    <a:pt x="19002" y="8224"/>
                    <a:pt x="18922" y="8304"/>
                  </a:cubicBezTo>
                  <a:cubicBezTo>
                    <a:pt x="18763" y="8441"/>
                    <a:pt x="18785" y="8692"/>
                    <a:pt x="18922" y="8829"/>
                  </a:cubicBezTo>
                  <a:cubicBezTo>
                    <a:pt x="18991" y="8909"/>
                    <a:pt x="19088" y="8949"/>
                    <a:pt x="19188" y="8949"/>
                  </a:cubicBezTo>
                  <a:cubicBezTo>
                    <a:pt x="19288" y="8949"/>
                    <a:pt x="19390" y="8909"/>
                    <a:pt x="19470" y="8829"/>
                  </a:cubicBezTo>
                  <a:cubicBezTo>
                    <a:pt x="19607" y="8669"/>
                    <a:pt x="19607" y="8464"/>
                    <a:pt x="19470" y="8304"/>
                  </a:cubicBezTo>
                  <a:cubicBezTo>
                    <a:pt x="19390" y="8224"/>
                    <a:pt x="19293" y="8184"/>
                    <a:pt x="19196" y="8184"/>
                  </a:cubicBezTo>
                  <a:close/>
                  <a:moveTo>
                    <a:pt x="7315" y="8250"/>
                  </a:moveTo>
                  <a:cubicBezTo>
                    <a:pt x="7217" y="8250"/>
                    <a:pt x="7119" y="8284"/>
                    <a:pt x="7053" y="8350"/>
                  </a:cubicBezTo>
                  <a:cubicBezTo>
                    <a:pt x="6916" y="8464"/>
                    <a:pt x="6916" y="8738"/>
                    <a:pt x="7030" y="8875"/>
                  </a:cubicBezTo>
                  <a:cubicBezTo>
                    <a:pt x="7105" y="8949"/>
                    <a:pt x="7219" y="8990"/>
                    <a:pt x="7330" y="8990"/>
                  </a:cubicBezTo>
                  <a:cubicBezTo>
                    <a:pt x="7424" y="8990"/>
                    <a:pt x="7515" y="8960"/>
                    <a:pt x="7578" y="8898"/>
                  </a:cubicBezTo>
                  <a:cubicBezTo>
                    <a:pt x="7715" y="8761"/>
                    <a:pt x="7715" y="8487"/>
                    <a:pt x="7601" y="8373"/>
                  </a:cubicBezTo>
                  <a:cubicBezTo>
                    <a:pt x="7530" y="8290"/>
                    <a:pt x="7422" y="8250"/>
                    <a:pt x="7315" y="8250"/>
                  </a:cubicBezTo>
                  <a:close/>
                  <a:moveTo>
                    <a:pt x="20258" y="8295"/>
                  </a:moveTo>
                  <a:cubicBezTo>
                    <a:pt x="20165" y="8295"/>
                    <a:pt x="20072" y="8330"/>
                    <a:pt x="19995" y="8395"/>
                  </a:cubicBezTo>
                  <a:cubicBezTo>
                    <a:pt x="19835" y="8555"/>
                    <a:pt x="19858" y="8806"/>
                    <a:pt x="19995" y="8943"/>
                  </a:cubicBezTo>
                  <a:cubicBezTo>
                    <a:pt x="20078" y="9014"/>
                    <a:pt x="20173" y="9055"/>
                    <a:pt x="20268" y="9055"/>
                  </a:cubicBezTo>
                  <a:cubicBezTo>
                    <a:pt x="20356" y="9055"/>
                    <a:pt x="20443" y="9020"/>
                    <a:pt x="20520" y="8943"/>
                  </a:cubicBezTo>
                  <a:cubicBezTo>
                    <a:pt x="20680" y="8806"/>
                    <a:pt x="20680" y="8578"/>
                    <a:pt x="20543" y="8418"/>
                  </a:cubicBezTo>
                  <a:cubicBezTo>
                    <a:pt x="20460" y="8335"/>
                    <a:pt x="20359" y="8295"/>
                    <a:pt x="20258" y="8295"/>
                  </a:cubicBezTo>
                  <a:close/>
                  <a:moveTo>
                    <a:pt x="8363" y="8335"/>
                  </a:moveTo>
                  <a:cubicBezTo>
                    <a:pt x="8265" y="8335"/>
                    <a:pt x="8169" y="8364"/>
                    <a:pt x="8103" y="8418"/>
                  </a:cubicBezTo>
                  <a:cubicBezTo>
                    <a:pt x="7966" y="8555"/>
                    <a:pt x="7966" y="8829"/>
                    <a:pt x="8080" y="8966"/>
                  </a:cubicBezTo>
                  <a:cubicBezTo>
                    <a:pt x="8149" y="9035"/>
                    <a:pt x="8252" y="9069"/>
                    <a:pt x="8354" y="9069"/>
                  </a:cubicBezTo>
                  <a:cubicBezTo>
                    <a:pt x="8457" y="9069"/>
                    <a:pt x="8560" y="9035"/>
                    <a:pt x="8628" y="8966"/>
                  </a:cubicBezTo>
                  <a:cubicBezTo>
                    <a:pt x="8765" y="8852"/>
                    <a:pt x="8765" y="8578"/>
                    <a:pt x="8651" y="8441"/>
                  </a:cubicBezTo>
                  <a:cubicBezTo>
                    <a:pt x="8579" y="8370"/>
                    <a:pt x="8470" y="8335"/>
                    <a:pt x="8363" y="8335"/>
                  </a:cubicBezTo>
                  <a:close/>
                  <a:moveTo>
                    <a:pt x="21317" y="8375"/>
                  </a:moveTo>
                  <a:cubicBezTo>
                    <a:pt x="21226" y="8375"/>
                    <a:pt x="21133" y="8410"/>
                    <a:pt x="21045" y="8487"/>
                  </a:cubicBezTo>
                  <a:cubicBezTo>
                    <a:pt x="20885" y="8624"/>
                    <a:pt x="20885" y="8852"/>
                    <a:pt x="21045" y="9012"/>
                  </a:cubicBezTo>
                  <a:cubicBezTo>
                    <a:pt x="21128" y="9095"/>
                    <a:pt x="21230" y="9135"/>
                    <a:pt x="21330" y="9135"/>
                  </a:cubicBezTo>
                  <a:cubicBezTo>
                    <a:pt x="21424" y="9135"/>
                    <a:pt x="21516" y="9100"/>
                    <a:pt x="21593" y="9035"/>
                  </a:cubicBezTo>
                  <a:cubicBezTo>
                    <a:pt x="21730" y="8875"/>
                    <a:pt x="21730" y="8647"/>
                    <a:pt x="21593" y="8487"/>
                  </a:cubicBezTo>
                  <a:cubicBezTo>
                    <a:pt x="21510" y="8416"/>
                    <a:pt x="21415" y="8375"/>
                    <a:pt x="21317" y="8375"/>
                  </a:cubicBezTo>
                  <a:close/>
                  <a:moveTo>
                    <a:pt x="9466" y="8415"/>
                  </a:moveTo>
                  <a:cubicBezTo>
                    <a:pt x="9362" y="8415"/>
                    <a:pt x="9258" y="8450"/>
                    <a:pt x="9199" y="8510"/>
                  </a:cubicBezTo>
                  <a:cubicBezTo>
                    <a:pt x="9062" y="8647"/>
                    <a:pt x="9062" y="8920"/>
                    <a:pt x="9199" y="9057"/>
                  </a:cubicBezTo>
                  <a:cubicBezTo>
                    <a:pt x="9262" y="9120"/>
                    <a:pt x="9353" y="9149"/>
                    <a:pt x="9447" y="9149"/>
                  </a:cubicBezTo>
                  <a:cubicBezTo>
                    <a:pt x="9558" y="9149"/>
                    <a:pt x="9673" y="9109"/>
                    <a:pt x="9747" y="9035"/>
                  </a:cubicBezTo>
                  <a:cubicBezTo>
                    <a:pt x="9861" y="8920"/>
                    <a:pt x="9861" y="8647"/>
                    <a:pt x="9724" y="8510"/>
                  </a:cubicBezTo>
                  <a:cubicBezTo>
                    <a:pt x="9658" y="8444"/>
                    <a:pt x="9562" y="8415"/>
                    <a:pt x="9466" y="8415"/>
                  </a:cubicBezTo>
                  <a:close/>
                  <a:moveTo>
                    <a:pt x="22391" y="8478"/>
                  </a:moveTo>
                  <a:cubicBezTo>
                    <a:pt x="22296" y="8478"/>
                    <a:pt x="22201" y="8518"/>
                    <a:pt x="22118" y="8601"/>
                  </a:cubicBezTo>
                  <a:cubicBezTo>
                    <a:pt x="21981" y="8738"/>
                    <a:pt x="21958" y="8989"/>
                    <a:pt x="22118" y="9126"/>
                  </a:cubicBezTo>
                  <a:cubicBezTo>
                    <a:pt x="22198" y="9206"/>
                    <a:pt x="22295" y="9246"/>
                    <a:pt x="22392" y="9246"/>
                  </a:cubicBezTo>
                  <a:cubicBezTo>
                    <a:pt x="22489" y="9246"/>
                    <a:pt x="22586" y="9206"/>
                    <a:pt x="22666" y="9126"/>
                  </a:cubicBezTo>
                  <a:cubicBezTo>
                    <a:pt x="22803" y="8966"/>
                    <a:pt x="22803" y="8738"/>
                    <a:pt x="22643" y="8578"/>
                  </a:cubicBezTo>
                  <a:cubicBezTo>
                    <a:pt x="22566" y="8512"/>
                    <a:pt x="22479" y="8478"/>
                    <a:pt x="22391" y="8478"/>
                  </a:cubicBezTo>
                  <a:close/>
                  <a:moveTo>
                    <a:pt x="10546" y="8521"/>
                  </a:moveTo>
                  <a:cubicBezTo>
                    <a:pt x="10443" y="8521"/>
                    <a:pt x="10340" y="8555"/>
                    <a:pt x="10272" y="8624"/>
                  </a:cubicBezTo>
                  <a:cubicBezTo>
                    <a:pt x="10135" y="8738"/>
                    <a:pt x="10135" y="9012"/>
                    <a:pt x="10272" y="9149"/>
                  </a:cubicBezTo>
                  <a:cubicBezTo>
                    <a:pt x="10329" y="9217"/>
                    <a:pt x="10431" y="9251"/>
                    <a:pt x="10534" y="9251"/>
                  </a:cubicBezTo>
                  <a:cubicBezTo>
                    <a:pt x="10637" y="9251"/>
                    <a:pt x="10740" y="9217"/>
                    <a:pt x="10797" y="9149"/>
                  </a:cubicBezTo>
                  <a:cubicBezTo>
                    <a:pt x="10934" y="9035"/>
                    <a:pt x="10934" y="8761"/>
                    <a:pt x="10819" y="8624"/>
                  </a:cubicBezTo>
                  <a:cubicBezTo>
                    <a:pt x="10751" y="8555"/>
                    <a:pt x="10648" y="8521"/>
                    <a:pt x="10546" y="8521"/>
                  </a:cubicBezTo>
                  <a:close/>
                  <a:moveTo>
                    <a:pt x="11576" y="8607"/>
                  </a:moveTo>
                  <a:cubicBezTo>
                    <a:pt x="11476" y="8607"/>
                    <a:pt x="11379" y="8635"/>
                    <a:pt x="11322" y="8692"/>
                  </a:cubicBezTo>
                  <a:cubicBezTo>
                    <a:pt x="11185" y="8829"/>
                    <a:pt x="11185" y="9103"/>
                    <a:pt x="11322" y="9240"/>
                  </a:cubicBezTo>
                  <a:cubicBezTo>
                    <a:pt x="11390" y="9308"/>
                    <a:pt x="11493" y="9343"/>
                    <a:pt x="11595" y="9343"/>
                  </a:cubicBezTo>
                  <a:cubicBezTo>
                    <a:pt x="11698" y="9343"/>
                    <a:pt x="11801" y="9308"/>
                    <a:pt x="11869" y="9240"/>
                  </a:cubicBezTo>
                  <a:cubicBezTo>
                    <a:pt x="11984" y="9103"/>
                    <a:pt x="11984" y="8829"/>
                    <a:pt x="11847" y="8692"/>
                  </a:cubicBezTo>
                  <a:cubicBezTo>
                    <a:pt x="11778" y="8635"/>
                    <a:pt x="11675" y="8607"/>
                    <a:pt x="11576" y="8607"/>
                  </a:cubicBezTo>
                  <a:close/>
                  <a:moveTo>
                    <a:pt x="23465" y="8583"/>
                  </a:moveTo>
                  <a:cubicBezTo>
                    <a:pt x="23377" y="8583"/>
                    <a:pt x="23288" y="8618"/>
                    <a:pt x="23214" y="8692"/>
                  </a:cubicBezTo>
                  <a:cubicBezTo>
                    <a:pt x="23054" y="8852"/>
                    <a:pt x="23054" y="9080"/>
                    <a:pt x="23191" y="9240"/>
                  </a:cubicBezTo>
                  <a:cubicBezTo>
                    <a:pt x="23268" y="9317"/>
                    <a:pt x="23360" y="9351"/>
                    <a:pt x="23454" y="9351"/>
                  </a:cubicBezTo>
                  <a:cubicBezTo>
                    <a:pt x="23554" y="9351"/>
                    <a:pt x="23656" y="9311"/>
                    <a:pt x="23739" y="9240"/>
                  </a:cubicBezTo>
                  <a:cubicBezTo>
                    <a:pt x="23876" y="9103"/>
                    <a:pt x="23876" y="8852"/>
                    <a:pt x="23739" y="8715"/>
                  </a:cubicBezTo>
                  <a:cubicBezTo>
                    <a:pt x="23665" y="8629"/>
                    <a:pt x="23566" y="8583"/>
                    <a:pt x="23465" y="8583"/>
                  </a:cubicBezTo>
                  <a:close/>
                  <a:moveTo>
                    <a:pt x="24545" y="8638"/>
                  </a:moveTo>
                  <a:cubicBezTo>
                    <a:pt x="24453" y="8638"/>
                    <a:pt x="24358" y="8678"/>
                    <a:pt x="24264" y="8761"/>
                  </a:cubicBezTo>
                  <a:cubicBezTo>
                    <a:pt x="24127" y="8898"/>
                    <a:pt x="24104" y="9149"/>
                    <a:pt x="24286" y="9286"/>
                  </a:cubicBezTo>
                  <a:cubicBezTo>
                    <a:pt x="24355" y="9366"/>
                    <a:pt x="24452" y="9405"/>
                    <a:pt x="24549" y="9405"/>
                  </a:cubicBezTo>
                  <a:cubicBezTo>
                    <a:pt x="24646" y="9405"/>
                    <a:pt x="24743" y="9366"/>
                    <a:pt x="24811" y="9286"/>
                  </a:cubicBezTo>
                  <a:cubicBezTo>
                    <a:pt x="24971" y="9126"/>
                    <a:pt x="24948" y="8898"/>
                    <a:pt x="24789" y="8738"/>
                  </a:cubicBezTo>
                  <a:cubicBezTo>
                    <a:pt x="24712" y="8672"/>
                    <a:pt x="24630" y="8638"/>
                    <a:pt x="24545" y="8638"/>
                  </a:cubicBezTo>
                  <a:close/>
                  <a:moveTo>
                    <a:pt x="12662" y="8712"/>
                  </a:moveTo>
                  <a:cubicBezTo>
                    <a:pt x="12557" y="8712"/>
                    <a:pt x="12454" y="8747"/>
                    <a:pt x="12394" y="8806"/>
                  </a:cubicBezTo>
                  <a:cubicBezTo>
                    <a:pt x="12257" y="8943"/>
                    <a:pt x="12257" y="9217"/>
                    <a:pt x="12394" y="9354"/>
                  </a:cubicBezTo>
                  <a:cubicBezTo>
                    <a:pt x="12457" y="9417"/>
                    <a:pt x="12549" y="9446"/>
                    <a:pt x="12643" y="9446"/>
                  </a:cubicBezTo>
                  <a:cubicBezTo>
                    <a:pt x="12754" y="9446"/>
                    <a:pt x="12868" y="9405"/>
                    <a:pt x="12942" y="9331"/>
                  </a:cubicBezTo>
                  <a:cubicBezTo>
                    <a:pt x="13079" y="9194"/>
                    <a:pt x="13056" y="8920"/>
                    <a:pt x="12919" y="8806"/>
                  </a:cubicBezTo>
                  <a:cubicBezTo>
                    <a:pt x="12854" y="8741"/>
                    <a:pt x="12757" y="8712"/>
                    <a:pt x="12662" y="8712"/>
                  </a:cubicBezTo>
                  <a:close/>
                  <a:moveTo>
                    <a:pt x="791" y="8755"/>
                  </a:moveTo>
                  <a:cubicBezTo>
                    <a:pt x="771" y="8755"/>
                    <a:pt x="751" y="8757"/>
                    <a:pt x="731" y="8761"/>
                  </a:cubicBezTo>
                  <a:cubicBezTo>
                    <a:pt x="708" y="8783"/>
                    <a:pt x="708" y="8806"/>
                    <a:pt x="685" y="8829"/>
                  </a:cubicBezTo>
                  <a:cubicBezTo>
                    <a:pt x="639" y="8966"/>
                    <a:pt x="594" y="9126"/>
                    <a:pt x="525" y="9286"/>
                  </a:cubicBezTo>
                  <a:cubicBezTo>
                    <a:pt x="502" y="9377"/>
                    <a:pt x="502" y="9377"/>
                    <a:pt x="617" y="9445"/>
                  </a:cubicBezTo>
                  <a:cubicBezTo>
                    <a:pt x="685" y="9491"/>
                    <a:pt x="731" y="9491"/>
                    <a:pt x="799" y="9491"/>
                  </a:cubicBezTo>
                  <a:cubicBezTo>
                    <a:pt x="959" y="9491"/>
                    <a:pt x="1073" y="9423"/>
                    <a:pt x="1142" y="9263"/>
                  </a:cubicBezTo>
                  <a:cubicBezTo>
                    <a:pt x="1187" y="9172"/>
                    <a:pt x="1142" y="8943"/>
                    <a:pt x="1050" y="8852"/>
                  </a:cubicBezTo>
                  <a:cubicBezTo>
                    <a:pt x="975" y="8796"/>
                    <a:pt x="884" y="8755"/>
                    <a:pt x="791" y="8755"/>
                  </a:cubicBezTo>
                  <a:close/>
                  <a:moveTo>
                    <a:pt x="25437" y="8793"/>
                  </a:moveTo>
                  <a:cubicBezTo>
                    <a:pt x="25425" y="8793"/>
                    <a:pt x="25413" y="8798"/>
                    <a:pt x="25405" y="8806"/>
                  </a:cubicBezTo>
                  <a:cubicBezTo>
                    <a:pt x="25382" y="8829"/>
                    <a:pt x="25382" y="8829"/>
                    <a:pt x="25359" y="8852"/>
                  </a:cubicBezTo>
                  <a:cubicBezTo>
                    <a:pt x="25199" y="9012"/>
                    <a:pt x="25177" y="9286"/>
                    <a:pt x="25382" y="9423"/>
                  </a:cubicBezTo>
                  <a:cubicBezTo>
                    <a:pt x="25428" y="9468"/>
                    <a:pt x="25496" y="9491"/>
                    <a:pt x="25565" y="9514"/>
                  </a:cubicBezTo>
                  <a:cubicBezTo>
                    <a:pt x="25586" y="9519"/>
                    <a:pt x="25605" y="9522"/>
                    <a:pt x="25621" y="9522"/>
                  </a:cubicBezTo>
                  <a:cubicBezTo>
                    <a:pt x="25674" y="9522"/>
                    <a:pt x="25696" y="9492"/>
                    <a:pt x="25679" y="9423"/>
                  </a:cubicBezTo>
                  <a:cubicBezTo>
                    <a:pt x="25633" y="9217"/>
                    <a:pt x="25565" y="9035"/>
                    <a:pt x="25496" y="8852"/>
                  </a:cubicBezTo>
                  <a:cubicBezTo>
                    <a:pt x="25482" y="8809"/>
                    <a:pt x="25458" y="8793"/>
                    <a:pt x="25437" y="8793"/>
                  </a:cubicBezTo>
                  <a:close/>
                  <a:moveTo>
                    <a:pt x="13730" y="8815"/>
                  </a:moveTo>
                  <a:cubicBezTo>
                    <a:pt x="13635" y="8815"/>
                    <a:pt x="13544" y="8843"/>
                    <a:pt x="13490" y="8898"/>
                  </a:cubicBezTo>
                  <a:cubicBezTo>
                    <a:pt x="13330" y="9035"/>
                    <a:pt x="13330" y="9308"/>
                    <a:pt x="13467" y="9445"/>
                  </a:cubicBezTo>
                  <a:cubicBezTo>
                    <a:pt x="13527" y="9517"/>
                    <a:pt x="13636" y="9551"/>
                    <a:pt x="13744" y="9551"/>
                  </a:cubicBezTo>
                  <a:cubicBezTo>
                    <a:pt x="13842" y="9551"/>
                    <a:pt x="13938" y="9523"/>
                    <a:pt x="13992" y="9468"/>
                  </a:cubicBezTo>
                  <a:cubicBezTo>
                    <a:pt x="14129" y="9331"/>
                    <a:pt x="14152" y="9057"/>
                    <a:pt x="14015" y="8920"/>
                  </a:cubicBezTo>
                  <a:cubicBezTo>
                    <a:pt x="13943" y="8849"/>
                    <a:pt x="13834" y="8815"/>
                    <a:pt x="13730" y="8815"/>
                  </a:cubicBezTo>
                  <a:close/>
                  <a:moveTo>
                    <a:pt x="1903" y="8841"/>
                  </a:moveTo>
                  <a:cubicBezTo>
                    <a:pt x="1798" y="8841"/>
                    <a:pt x="1689" y="8875"/>
                    <a:pt x="1621" y="8943"/>
                  </a:cubicBezTo>
                  <a:cubicBezTo>
                    <a:pt x="1507" y="9057"/>
                    <a:pt x="1484" y="9331"/>
                    <a:pt x="1621" y="9468"/>
                  </a:cubicBezTo>
                  <a:cubicBezTo>
                    <a:pt x="1680" y="9540"/>
                    <a:pt x="1784" y="9574"/>
                    <a:pt x="1888" y="9574"/>
                  </a:cubicBezTo>
                  <a:cubicBezTo>
                    <a:pt x="1984" y="9574"/>
                    <a:pt x="2080" y="9546"/>
                    <a:pt x="2146" y="9491"/>
                  </a:cubicBezTo>
                  <a:cubicBezTo>
                    <a:pt x="2283" y="9354"/>
                    <a:pt x="2283" y="9080"/>
                    <a:pt x="2169" y="8943"/>
                  </a:cubicBezTo>
                  <a:cubicBezTo>
                    <a:pt x="2112" y="8875"/>
                    <a:pt x="2009" y="8841"/>
                    <a:pt x="1903" y="8841"/>
                  </a:cubicBezTo>
                  <a:close/>
                  <a:moveTo>
                    <a:pt x="14769" y="8897"/>
                  </a:moveTo>
                  <a:cubicBezTo>
                    <a:pt x="14678" y="8897"/>
                    <a:pt x="14592" y="8926"/>
                    <a:pt x="14540" y="8989"/>
                  </a:cubicBezTo>
                  <a:cubicBezTo>
                    <a:pt x="14380" y="9126"/>
                    <a:pt x="14380" y="9400"/>
                    <a:pt x="14517" y="9537"/>
                  </a:cubicBezTo>
                  <a:cubicBezTo>
                    <a:pt x="14577" y="9596"/>
                    <a:pt x="14680" y="9631"/>
                    <a:pt x="14785" y="9631"/>
                  </a:cubicBezTo>
                  <a:cubicBezTo>
                    <a:pt x="14880" y="9631"/>
                    <a:pt x="14977" y="9602"/>
                    <a:pt x="15042" y="9537"/>
                  </a:cubicBezTo>
                  <a:cubicBezTo>
                    <a:pt x="15179" y="9423"/>
                    <a:pt x="15202" y="9126"/>
                    <a:pt x="15065" y="9012"/>
                  </a:cubicBezTo>
                  <a:cubicBezTo>
                    <a:pt x="14991" y="8938"/>
                    <a:pt x="14877" y="8897"/>
                    <a:pt x="14769" y="8897"/>
                  </a:cubicBezTo>
                  <a:close/>
                  <a:moveTo>
                    <a:pt x="2931" y="8929"/>
                  </a:moveTo>
                  <a:cubicBezTo>
                    <a:pt x="2833" y="8929"/>
                    <a:pt x="2736" y="8957"/>
                    <a:pt x="2671" y="9012"/>
                  </a:cubicBezTo>
                  <a:cubicBezTo>
                    <a:pt x="2534" y="9149"/>
                    <a:pt x="2534" y="9423"/>
                    <a:pt x="2671" y="9560"/>
                  </a:cubicBezTo>
                  <a:cubicBezTo>
                    <a:pt x="2728" y="9628"/>
                    <a:pt x="2831" y="9662"/>
                    <a:pt x="2933" y="9662"/>
                  </a:cubicBezTo>
                  <a:cubicBezTo>
                    <a:pt x="3036" y="9662"/>
                    <a:pt x="3139" y="9628"/>
                    <a:pt x="3196" y="9560"/>
                  </a:cubicBezTo>
                  <a:cubicBezTo>
                    <a:pt x="3333" y="9445"/>
                    <a:pt x="3333" y="9172"/>
                    <a:pt x="3219" y="9035"/>
                  </a:cubicBezTo>
                  <a:cubicBezTo>
                    <a:pt x="3147" y="8963"/>
                    <a:pt x="3038" y="8929"/>
                    <a:pt x="2931" y="8929"/>
                  </a:cubicBezTo>
                  <a:close/>
                  <a:moveTo>
                    <a:pt x="15876" y="8974"/>
                  </a:moveTo>
                  <a:cubicBezTo>
                    <a:pt x="15781" y="8974"/>
                    <a:pt x="15690" y="9003"/>
                    <a:pt x="15636" y="9057"/>
                  </a:cubicBezTo>
                  <a:cubicBezTo>
                    <a:pt x="15499" y="9194"/>
                    <a:pt x="15476" y="9468"/>
                    <a:pt x="15613" y="9605"/>
                  </a:cubicBezTo>
                  <a:cubicBezTo>
                    <a:pt x="15684" y="9677"/>
                    <a:pt x="15793" y="9711"/>
                    <a:pt x="15897" y="9711"/>
                  </a:cubicBezTo>
                  <a:cubicBezTo>
                    <a:pt x="15992" y="9711"/>
                    <a:pt x="16083" y="9682"/>
                    <a:pt x="16138" y="9628"/>
                  </a:cubicBezTo>
                  <a:cubicBezTo>
                    <a:pt x="16275" y="9491"/>
                    <a:pt x="16298" y="9217"/>
                    <a:pt x="16161" y="9080"/>
                  </a:cubicBezTo>
                  <a:cubicBezTo>
                    <a:pt x="16089" y="9009"/>
                    <a:pt x="15980" y="8974"/>
                    <a:pt x="15876" y="8974"/>
                  </a:cubicBezTo>
                  <a:close/>
                  <a:moveTo>
                    <a:pt x="4004" y="9032"/>
                  </a:moveTo>
                  <a:cubicBezTo>
                    <a:pt x="3906" y="9032"/>
                    <a:pt x="3809" y="9060"/>
                    <a:pt x="3744" y="9126"/>
                  </a:cubicBezTo>
                  <a:cubicBezTo>
                    <a:pt x="3607" y="9263"/>
                    <a:pt x="3607" y="9537"/>
                    <a:pt x="3744" y="9651"/>
                  </a:cubicBezTo>
                  <a:cubicBezTo>
                    <a:pt x="3803" y="9722"/>
                    <a:pt x="3913" y="9757"/>
                    <a:pt x="4020" y="9757"/>
                  </a:cubicBezTo>
                  <a:cubicBezTo>
                    <a:pt x="4118" y="9757"/>
                    <a:pt x="4214" y="9728"/>
                    <a:pt x="4269" y="9674"/>
                  </a:cubicBezTo>
                  <a:cubicBezTo>
                    <a:pt x="4406" y="9537"/>
                    <a:pt x="4406" y="9263"/>
                    <a:pt x="4291" y="9126"/>
                  </a:cubicBezTo>
                  <a:cubicBezTo>
                    <a:pt x="4220" y="9066"/>
                    <a:pt x="4111" y="9032"/>
                    <a:pt x="4004" y="9032"/>
                  </a:cubicBezTo>
                  <a:close/>
                  <a:moveTo>
                    <a:pt x="16957" y="9089"/>
                  </a:moveTo>
                  <a:cubicBezTo>
                    <a:pt x="16859" y="9089"/>
                    <a:pt x="16763" y="9117"/>
                    <a:pt x="16708" y="9172"/>
                  </a:cubicBezTo>
                  <a:cubicBezTo>
                    <a:pt x="16571" y="9308"/>
                    <a:pt x="16571" y="9582"/>
                    <a:pt x="16686" y="9719"/>
                  </a:cubicBezTo>
                  <a:cubicBezTo>
                    <a:pt x="16743" y="9788"/>
                    <a:pt x="16845" y="9822"/>
                    <a:pt x="16951" y="9822"/>
                  </a:cubicBezTo>
                  <a:cubicBezTo>
                    <a:pt x="17056" y="9822"/>
                    <a:pt x="17165" y="9788"/>
                    <a:pt x="17233" y="9719"/>
                  </a:cubicBezTo>
                  <a:cubicBezTo>
                    <a:pt x="17347" y="9605"/>
                    <a:pt x="17370" y="9331"/>
                    <a:pt x="17233" y="9194"/>
                  </a:cubicBezTo>
                  <a:cubicBezTo>
                    <a:pt x="17174" y="9123"/>
                    <a:pt x="17064" y="9089"/>
                    <a:pt x="16957" y="9089"/>
                  </a:cubicBezTo>
                  <a:close/>
                  <a:moveTo>
                    <a:pt x="5071" y="9142"/>
                  </a:moveTo>
                  <a:cubicBezTo>
                    <a:pt x="4979" y="9142"/>
                    <a:pt x="4891" y="9166"/>
                    <a:pt x="4839" y="9217"/>
                  </a:cubicBezTo>
                  <a:cubicBezTo>
                    <a:pt x="4702" y="9354"/>
                    <a:pt x="4679" y="9628"/>
                    <a:pt x="4816" y="9765"/>
                  </a:cubicBezTo>
                  <a:cubicBezTo>
                    <a:pt x="4876" y="9837"/>
                    <a:pt x="4979" y="9871"/>
                    <a:pt x="5084" y="9871"/>
                  </a:cubicBezTo>
                  <a:cubicBezTo>
                    <a:pt x="5179" y="9871"/>
                    <a:pt x="5276" y="9842"/>
                    <a:pt x="5341" y="9788"/>
                  </a:cubicBezTo>
                  <a:cubicBezTo>
                    <a:pt x="5478" y="9674"/>
                    <a:pt x="5478" y="9377"/>
                    <a:pt x="5364" y="9240"/>
                  </a:cubicBezTo>
                  <a:cubicBezTo>
                    <a:pt x="5301" y="9177"/>
                    <a:pt x="5184" y="9142"/>
                    <a:pt x="5071" y="9142"/>
                  </a:cubicBezTo>
                  <a:close/>
                  <a:moveTo>
                    <a:pt x="18015" y="9168"/>
                  </a:moveTo>
                  <a:cubicBezTo>
                    <a:pt x="17905" y="9168"/>
                    <a:pt x="17795" y="9203"/>
                    <a:pt x="17736" y="9263"/>
                  </a:cubicBezTo>
                  <a:cubicBezTo>
                    <a:pt x="17621" y="9400"/>
                    <a:pt x="17621" y="9674"/>
                    <a:pt x="17736" y="9811"/>
                  </a:cubicBezTo>
                  <a:cubicBezTo>
                    <a:pt x="17801" y="9865"/>
                    <a:pt x="17903" y="9894"/>
                    <a:pt x="18004" y="9894"/>
                  </a:cubicBezTo>
                  <a:cubicBezTo>
                    <a:pt x="18114" y="9894"/>
                    <a:pt x="18224" y="9859"/>
                    <a:pt x="18283" y="9788"/>
                  </a:cubicBezTo>
                  <a:cubicBezTo>
                    <a:pt x="18397" y="9651"/>
                    <a:pt x="18397" y="9377"/>
                    <a:pt x="18283" y="9263"/>
                  </a:cubicBezTo>
                  <a:cubicBezTo>
                    <a:pt x="18218" y="9197"/>
                    <a:pt x="18116" y="9168"/>
                    <a:pt x="18015" y="9168"/>
                  </a:cubicBezTo>
                  <a:close/>
                  <a:moveTo>
                    <a:pt x="6134" y="9226"/>
                  </a:moveTo>
                  <a:cubicBezTo>
                    <a:pt x="6029" y="9226"/>
                    <a:pt x="5926" y="9260"/>
                    <a:pt x="5866" y="9331"/>
                  </a:cubicBezTo>
                  <a:cubicBezTo>
                    <a:pt x="5729" y="9468"/>
                    <a:pt x="5752" y="9742"/>
                    <a:pt x="5866" y="9856"/>
                  </a:cubicBezTo>
                  <a:cubicBezTo>
                    <a:pt x="5932" y="9922"/>
                    <a:pt x="6034" y="9951"/>
                    <a:pt x="6134" y="9951"/>
                  </a:cubicBezTo>
                  <a:cubicBezTo>
                    <a:pt x="6245" y="9951"/>
                    <a:pt x="6355" y="9916"/>
                    <a:pt x="6414" y="9856"/>
                  </a:cubicBezTo>
                  <a:cubicBezTo>
                    <a:pt x="6528" y="9719"/>
                    <a:pt x="6528" y="9423"/>
                    <a:pt x="6391" y="9308"/>
                  </a:cubicBezTo>
                  <a:cubicBezTo>
                    <a:pt x="6326" y="9254"/>
                    <a:pt x="6229" y="9226"/>
                    <a:pt x="6134" y="9226"/>
                  </a:cubicBezTo>
                  <a:close/>
                  <a:moveTo>
                    <a:pt x="19091" y="9274"/>
                  </a:moveTo>
                  <a:cubicBezTo>
                    <a:pt x="18985" y="9274"/>
                    <a:pt x="18877" y="9308"/>
                    <a:pt x="18808" y="9377"/>
                  </a:cubicBezTo>
                  <a:cubicBezTo>
                    <a:pt x="18694" y="9491"/>
                    <a:pt x="18694" y="9765"/>
                    <a:pt x="18808" y="9902"/>
                  </a:cubicBezTo>
                  <a:cubicBezTo>
                    <a:pt x="18865" y="9970"/>
                    <a:pt x="18968" y="10005"/>
                    <a:pt x="19074" y="10005"/>
                  </a:cubicBezTo>
                  <a:cubicBezTo>
                    <a:pt x="19179" y="10005"/>
                    <a:pt x="19288" y="9970"/>
                    <a:pt x="19356" y="9902"/>
                  </a:cubicBezTo>
                  <a:cubicBezTo>
                    <a:pt x="19470" y="9788"/>
                    <a:pt x="19493" y="9514"/>
                    <a:pt x="19356" y="9377"/>
                  </a:cubicBezTo>
                  <a:cubicBezTo>
                    <a:pt x="19299" y="9308"/>
                    <a:pt x="19196" y="9274"/>
                    <a:pt x="19091" y="9274"/>
                  </a:cubicBezTo>
                  <a:close/>
                  <a:moveTo>
                    <a:pt x="7219" y="9328"/>
                  </a:moveTo>
                  <a:cubicBezTo>
                    <a:pt x="7108" y="9328"/>
                    <a:pt x="6999" y="9363"/>
                    <a:pt x="6939" y="9423"/>
                  </a:cubicBezTo>
                  <a:cubicBezTo>
                    <a:pt x="6802" y="9560"/>
                    <a:pt x="6825" y="9833"/>
                    <a:pt x="6939" y="9970"/>
                  </a:cubicBezTo>
                  <a:cubicBezTo>
                    <a:pt x="7004" y="10025"/>
                    <a:pt x="7106" y="10053"/>
                    <a:pt x="7207" y="10053"/>
                  </a:cubicBezTo>
                  <a:cubicBezTo>
                    <a:pt x="7318" y="10053"/>
                    <a:pt x="7427" y="10019"/>
                    <a:pt x="7487" y="9948"/>
                  </a:cubicBezTo>
                  <a:cubicBezTo>
                    <a:pt x="7601" y="9833"/>
                    <a:pt x="7601" y="9560"/>
                    <a:pt x="7487" y="9423"/>
                  </a:cubicBezTo>
                  <a:cubicBezTo>
                    <a:pt x="7422" y="9357"/>
                    <a:pt x="7320" y="9328"/>
                    <a:pt x="7219" y="9328"/>
                  </a:cubicBezTo>
                  <a:close/>
                  <a:moveTo>
                    <a:pt x="20161" y="9385"/>
                  </a:moveTo>
                  <a:cubicBezTo>
                    <a:pt x="20050" y="9385"/>
                    <a:pt x="19941" y="9419"/>
                    <a:pt x="19881" y="9491"/>
                  </a:cubicBezTo>
                  <a:cubicBezTo>
                    <a:pt x="19767" y="9628"/>
                    <a:pt x="19767" y="9902"/>
                    <a:pt x="19881" y="10016"/>
                  </a:cubicBezTo>
                  <a:cubicBezTo>
                    <a:pt x="19950" y="10085"/>
                    <a:pt x="20058" y="10119"/>
                    <a:pt x="20164" y="10119"/>
                  </a:cubicBezTo>
                  <a:cubicBezTo>
                    <a:pt x="20269" y="10119"/>
                    <a:pt x="20372" y="10085"/>
                    <a:pt x="20429" y="10016"/>
                  </a:cubicBezTo>
                  <a:cubicBezTo>
                    <a:pt x="20566" y="9879"/>
                    <a:pt x="20543" y="9605"/>
                    <a:pt x="20429" y="9468"/>
                  </a:cubicBezTo>
                  <a:cubicBezTo>
                    <a:pt x="20364" y="9414"/>
                    <a:pt x="20262" y="9385"/>
                    <a:pt x="20161" y="9385"/>
                  </a:cubicBezTo>
                  <a:close/>
                  <a:moveTo>
                    <a:pt x="8298" y="9408"/>
                  </a:moveTo>
                  <a:cubicBezTo>
                    <a:pt x="8203" y="9408"/>
                    <a:pt x="8112" y="9437"/>
                    <a:pt x="8058" y="9491"/>
                  </a:cubicBezTo>
                  <a:cubicBezTo>
                    <a:pt x="7921" y="9628"/>
                    <a:pt x="7921" y="9902"/>
                    <a:pt x="8035" y="10039"/>
                  </a:cubicBezTo>
                  <a:cubicBezTo>
                    <a:pt x="8106" y="10110"/>
                    <a:pt x="8215" y="10145"/>
                    <a:pt x="8323" y="10145"/>
                  </a:cubicBezTo>
                  <a:cubicBezTo>
                    <a:pt x="8421" y="10145"/>
                    <a:pt x="8517" y="10116"/>
                    <a:pt x="8583" y="10062"/>
                  </a:cubicBezTo>
                  <a:cubicBezTo>
                    <a:pt x="8697" y="9925"/>
                    <a:pt x="8720" y="9628"/>
                    <a:pt x="8583" y="9514"/>
                  </a:cubicBezTo>
                  <a:cubicBezTo>
                    <a:pt x="8511" y="9442"/>
                    <a:pt x="8402" y="9408"/>
                    <a:pt x="8298" y="9408"/>
                  </a:cubicBezTo>
                  <a:close/>
                  <a:moveTo>
                    <a:pt x="21223" y="9468"/>
                  </a:moveTo>
                  <a:cubicBezTo>
                    <a:pt x="21108" y="9468"/>
                    <a:pt x="20993" y="9508"/>
                    <a:pt x="20931" y="9582"/>
                  </a:cubicBezTo>
                  <a:cubicBezTo>
                    <a:pt x="20817" y="9697"/>
                    <a:pt x="20817" y="9993"/>
                    <a:pt x="20954" y="10107"/>
                  </a:cubicBezTo>
                  <a:cubicBezTo>
                    <a:pt x="21019" y="10162"/>
                    <a:pt x="21116" y="10190"/>
                    <a:pt x="21211" y="10190"/>
                  </a:cubicBezTo>
                  <a:cubicBezTo>
                    <a:pt x="21316" y="10190"/>
                    <a:pt x="21419" y="10156"/>
                    <a:pt x="21479" y="10085"/>
                  </a:cubicBezTo>
                  <a:cubicBezTo>
                    <a:pt x="21616" y="9948"/>
                    <a:pt x="21593" y="9674"/>
                    <a:pt x="21479" y="9560"/>
                  </a:cubicBezTo>
                  <a:cubicBezTo>
                    <a:pt x="21416" y="9497"/>
                    <a:pt x="21320" y="9468"/>
                    <a:pt x="21223" y="9468"/>
                  </a:cubicBezTo>
                  <a:close/>
                  <a:moveTo>
                    <a:pt x="9350" y="9490"/>
                  </a:moveTo>
                  <a:cubicBezTo>
                    <a:pt x="9255" y="9490"/>
                    <a:pt x="9158" y="9520"/>
                    <a:pt x="9085" y="9582"/>
                  </a:cubicBezTo>
                  <a:cubicBezTo>
                    <a:pt x="8971" y="9697"/>
                    <a:pt x="8948" y="9970"/>
                    <a:pt x="9085" y="10107"/>
                  </a:cubicBezTo>
                  <a:cubicBezTo>
                    <a:pt x="9147" y="10182"/>
                    <a:pt x="9255" y="10222"/>
                    <a:pt x="9363" y="10222"/>
                  </a:cubicBezTo>
                  <a:cubicBezTo>
                    <a:pt x="9455" y="10222"/>
                    <a:pt x="9547" y="10193"/>
                    <a:pt x="9610" y="10130"/>
                  </a:cubicBezTo>
                  <a:cubicBezTo>
                    <a:pt x="9747" y="10016"/>
                    <a:pt x="9769" y="9742"/>
                    <a:pt x="9633" y="9605"/>
                  </a:cubicBezTo>
                  <a:cubicBezTo>
                    <a:pt x="9571" y="9531"/>
                    <a:pt x="9462" y="9490"/>
                    <a:pt x="9350" y="9490"/>
                  </a:cubicBezTo>
                  <a:close/>
                  <a:moveTo>
                    <a:pt x="22315" y="9545"/>
                  </a:moveTo>
                  <a:cubicBezTo>
                    <a:pt x="22207" y="9545"/>
                    <a:pt x="22098" y="9579"/>
                    <a:pt x="22027" y="9651"/>
                  </a:cubicBezTo>
                  <a:cubicBezTo>
                    <a:pt x="21913" y="9788"/>
                    <a:pt x="21913" y="10062"/>
                    <a:pt x="22049" y="10176"/>
                  </a:cubicBezTo>
                  <a:cubicBezTo>
                    <a:pt x="22118" y="10244"/>
                    <a:pt x="22221" y="10279"/>
                    <a:pt x="22323" y="10279"/>
                  </a:cubicBezTo>
                  <a:cubicBezTo>
                    <a:pt x="22426" y="10279"/>
                    <a:pt x="22529" y="10244"/>
                    <a:pt x="22597" y="10176"/>
                  </a:cubicBezTo>
                  <a:cubicBezTo>
                    <a:pt x="22711" y="10039"/>
                    <a:pt x="22711" y="9765"/>
                    <a:pt x="22574" y="9628"/>
                  </a:cubicBezTo>
                  <a:cubicBezTo>
                    <a:pt x="22509" y="9574"/>
                    <a:pt x="22413" y="9545"/>
                    <a:pt x="22315" y="9545"/>
                  </a:cubicBezTo>
                  <a:close/>
                  <a:moveTo>
                    <a:pt x="10440" y="9594"/>
                  </a:moveTo>
                  <a:cubicBezTo>
                    <a:pt x="10334" y="9594"/>
                    <a:pt x="10226" y="9628"/>
                    <a:pt x="10158" y="9697"/>
                  </a:cubicBezTo>
                  <a:cubicBezTo>
                    <a:pt x="10043" y="9811"/>
                    <a:pt x="10043" y="10085"/>
                    <a:pt x="10158" y="10221"/>
                  </a:cubicBezTo>
                  <a:cubicBezTo>
                    <a:pt x="10215" y="10290"/>
                    <a:pt x="10317" y="10324"/>
                    <a:pt x="10423" y="10324"/>
                  </a:cubicBezTo>
                  <a:cubicBezTo>
                    <a:pt x="10528" y="10324"/>
                    <a:pt x="10637" y="10290"/>
                    <a:pt x="10705" y="10221"/>
                  </a:cubicBezTo>
                  <a:cubicBezTo>
                    <a:pt x="10819" y="10107"/>
                    <a:pt x="10819" y="9833"/>
                    <a:pt x="10705" y="9697"/>
                  </a:cubicBezTo>
                  <a:cubicBezTo>
                    <a:pt x="10648" y="9628"/>
                    <a:pt x="10546" y="9594"/>
                    <a:pt x="10440" y="9594"/>
                  </a:cubicBezTo>
                  <a:close/>
                  <a:moveTo>
                    <a:pt x="23382" y="9659"/>
                  </a:moveTo>
                  <a:cubicBezTo>
                    <a:pt x="23284" y="9659"/>
                    <a:pt x="23188" y="9688"/>
                    <a:pt x="23122" y="9742"/>
                  </a:cubicBezTo>
                  <a:cubicBezTo>
                    <a:pt x="22985" y="9856"/>
                    <a:pt x="22985" y="10130"/>
                    <a:pt x="23099" y="10290"/>
                  </a:cubicBezTo>
                  <a:cubicBezTo>
                    <a:pt x="23171" y="10350"/>
                    <a:pt x="23280" y="10384"/>
                    <a:pt x="23387" y="10384"/>
                  </a:cubicBezTo>
                  <a:cubicBezTo>
                    <a:pt x="23485" y="10384"/>
                    <a:pt x="23582" y="10355"/>
                    <a:pt x="23647" y="10290"/>
                  </a:cubicBezTo>
                  <a:cubicBezTo>
                    <a:pt x="23784" y="10176"/>
                    <a:pt x="23784" y="9902"/>
                    <a:pt x="23670" y="9765"/>
                  </a:cubicBezTo>
                  <a:cubicBezTo>
                    <a:pt x="23598" y="9693"/>
                    <a:pt x="23489" y="9659"/>
                    <a:pt x="23382" y="9659"/>
                  </a:cubicBezTo>
                  <a:close/>
                  <a:moveTo>
                    <a:pt x="11527" y="9697"/>
                  </a:moveTo>
                  <a:cubicBezTo>
                    <a:pt x="11413" y="9697"/>
                    <a:pt x="11322" y="9742"/>
                    <a:pt x="11253" y="9811"/>
                  </a:cubicBezTo>
                  <a:cubicBezTo>
                    <a:pt x="11185" y="9856"/>
                    <a:pt x="11139" y="9970"/>
                    <a:pt x="11139" y="10062"/>
                  </a:cubicBezTo>
                  <a:cubicBezTo>
                    <a:pt x="11139" y="10176"/>
                    <a:pt x="11207" y="10244"/>
                    <a:pt x="11230" y="10336"/>
                  </a:cubicBezTo>
                  <a:cubicBezTo>
                    <a:pt x="11322" y="10381"/>
                    <a:pt x="11413" y="10404"/>
                    <a:pt x="11504" y="10427"/>
                  </a:cubicBezTo>
                  <a:cubicBezTo>
                    <a:pt x="11520" y="10431"/>
                    <a:pt x="11537" y="10433"/>
                    <a:pt x="11554" y="10433"/>
                  </a:cubicBezTo>
                  <a:cubicBezTo>
                    <a:pt x="11634" y="10433"/>
                    <a:pt x="11722" y="10392"/>
                    <a:pt x="11778" y="10336"/>
                  </a:cubicBezTo>
                  <a:cubicBezTo>
                    <a:pt x="11824" y="10267"/>
                    <a:pt x="11869" y="10176"/>
                    <a:pt x="11869" y="10085"/>
                  </a:cubicBezTo>
                  <a:cubicBezTo>
                    <a:pt x="11869" y="9970"/>
                    <a:pt x="11801" y="9902"/>
                    <a:pt x="11778" y="9811"/>
                  </a:cubicBezTo>
                  <a:cubicBezTo>
                    <a:pt x="11687" y="9788"/>
                    <a:pt x="11618" y="9719"/>
                    <a:pt x="11527" y="9697"/>
                  </a:cubicBezTo>
                  <a:close/>
                  <a:moveTo>
                    <a:pt x="24455" y="9731"/>
                  </a:moveTo>
                  <a:cubicBezTo>
                    <a:pt x="24349" y="9731"/>
                    <a:pt x="24241" y="9765"/>
                    <a:pt x="24172" y="9833"/>
                  </a:cubicBezTo>
                  <a:cubicBezTo>
                    <a:pt x="24035" y="9948"/>
                    <a:pt x="24035" y="10221"/>
                    <a:pt x="24149" y="10358"/>
                  </a:cubicBezTo>
                  <a:cubicBezTo>
                    <a:pt x="24209" y="10430"/>
                    <a:pt x="24319" y="10464"/>
                    <a:pt x="24429" y="10464"/>
                  </a:cubicBezTo>
                  <a:cubicBezTo>
                    <a:pt x="24530" y="10464"/>
                    <a:pt x="24632" y="10436"/>
                    <a:pt x="24697" y="10381"/>
                  </a:cubicBezTo>
                  <a:cubicBezTo>
                    <a:pt x="24811" y="10267"/>
                    <a:pt x="24834" y="9970"/>
                    <a:pt x="24720" y="9833"/>
                  </a:cubicBezTo>
                  <a:cubicBezTo>
                    <a:pt x="24663" y="9765"/>
                    <a:pt x="24560" y="9731"/>
                    <a:pt x="24455" y="9731"/>
                  </a:cubicBezTo>
                  <a:close/>
                  <a:moveTo>
                    <a:pt x="12554" y="9788"/>
                  </a:moveTo>
                  <a:cubicBezTo>
                    <a:pt x="12463" y="9788"/>
                    <a:pt x="12394" y="9856"/>
                    <a:pt x="12303" y="9879"/>
                  </a:cubicBezTo>
                  <a:cubicBezTo>
                    <a:pt x="12257" y="9970"/>
                    <a:pt x="12189" y="10039"/>
                    <a:pt x="12189" y="10130"/>
                  </a:cubicBezTo>
                  <a:cubicBezTo>
                    <a:pt x="12189" y="10244"/>
                    <a:pt x="12235" y="10358"/>
                    <a:pt x="12303" y="10404"/>
                  </a:cubicBezTo>
                  <a:cubicBezTo>
                    <a:pt x="12349" y="10473"/>
                    <a:pt x="12440" y="10518"/>
                    <a:pt x="12554" y="10518"/>
                  </a:cubicBezTo>
                  <a:cubicBezTo>
                    <a:pt x="12645" y="10518"/>
                    <a:pt x="12714" y="10450"/>
                    <a:pt x="12828" y="10427"/>
                  </a:cubicBezTo>
                  <a:cubicBezTo>
                    <a:pt x="12851" y="10336"/>
                    <a:pt x="12897" y="10267"/>
                    <a:pt x="12919" y="10176"/>
                  </a:cubicBezTo>
                  <a:cubicBezTo>
                    <a:pt x="12942" y="10062"/>
                    <a:pt x="12874" y="9948"/>
                    <a:pt x="12828" y="9879"/>
                  </a:cubicBezTo>
                  <a:cubicBezTo>
                    <a:pt x="12760" y="9833"/>
                    <a:pt x="12668" y="9788"/>
                    <a:pt x="12554" y="9788"/>
                  </a:cubicBezTo>
                  <a:close/>
                  <a:moveTo>
                    <a:pt x="702" y="9816"/>
                  </a:moveTo>
                  <a:cubicBezTo>
                    <a:pt x="628" y="9816"/>
                    <a:pt x="554" y="9851"/>
                    <a:pt x="480" y="9925"/>
                  </a:cubicBezTo>
                  <a:cubicBezTo>
                    <a:pt x="297" y="10085"/>
                    <a:pt x="297" y="10244"/>
                    <a:pt x="457" y="10404"/>
                  </a:cubicBezTo>
                  <a:cubicBezTo>
                    <a:pt x="539" y="10498"/>
                    <a:pt x="622" y="10544"/>
                    <a:pt x="704" y="10544"/>
                  </a:cubicBezTo>
                  <a:cubicBezTo>
                    <a:pt x="782" y="10544"/>
                    <a:pt x="859" y="10504"/>
                    <a:pt x="936" y="10427"/>
                  </a:cubicBezTo>
                  <a:cubicBezTo>
                    <a:pt x="1096" y="10267"/>
                    <a:pt x="1119" y="10107"/>
                    <a:pt x="959" y="9948"/>
                  </a:cubicBezTo>
                  <a:cubicBezTo>
                    <a:pt x="873" y="9862"/>
                    <a:pt x="788" y="9816"/>
                    <a:pt x="702" y="9816"/>
                  </a:cubicBezTo>
                  <a:close/>
                  <a:moveTo>
                    <a:pt x="25502" y="9842"/>
                  </a:moveTo>
                  <a:cubicBezTo>
                    <a:pt x="25407" y="9842"/>
                    <a:pt x="25310" y="9870"/>
                    <a:pt x="25245" y="9925"/>
                  </a:cubicBezTo>
                  <a:cubicBezTo>
                    <a:pt x="25108" y="10039"/>
                    <a:pt x="25108" y="10336"/>
                    <a:pt x="25222" y="10473"/>
                  </a:cubicBezTo>
                  <a:cubicBezTo>
                    <a:pt x="25297" y="10535"/>
                    <a:pt x="25414" y="10570"/>
                    <a:pt x="25527" y="10570"/>
                  </a:cubicBezTo>
                  <a:cubicBezTo>
                    <a:pt x="25619" y="10570"/>
                    <a:pt x="25708" y="10547"/>
                    <a:pt x="25770" y="10495"/>
                  </a:cubicBezTo>
                  <a:cubicBezTo>
                    <a:pt x="25907" y="10358"/>
                    <a:pt x="25907" y="10085"/>
                    <a:pt x="25770" y="9948"/>
                  </a:cubicBezTo>
                  <a:cubicBezTo>
                    <a:pt x="25710" y="9876"/>
                    <a:pt x="25607" y="9842"/>
                    <a:pt x="25502" y="9842"/>
                  </a:cubicBezTo>
                  <a:close/>
                  <a:moveTo>
                    <a:pt x="13692" y="9864"/>
                  </a:moveTo>
                  <a:cubicBezTo>
                    <a:pt x="13669" y="9864"/>
                    <a:pt x="13648" y="9869"/>
                    <a:pt x="13627" y="9879"/>
                  </a:cubicBezTo>
                  <a:cubicBezTo>
                    <a:pt x="13536" y="9902"/>
                    <a:pt x="13444" y="9948"/>
                    <a:pt x="13376" y="9970"/>
                  </a:cubicBezTo>
                  <a:cubicBezTo>
                    <a:pt x="13353" y="10085"/>
                    <a:pt x="13262" y="10153"/>
                    <a:pt x="13285" y="10267"/>
                  </a:cubicBezTo>
                  <a:cubicBezTo>
                    <a:pt x="13330" y="10358"/>
                    <a:pt x="13353" y="10427"/>
                    <a:pt x="13376" y="10495"/>
                  </a:cubicBezTo>
                  <a:cubicBezTo>
                    <a:pt x="13435" y="10535"/>
                    <a:pt x="13596" y="10591"/>
                    <a:pt x="13669" y="10591"/>
                  </a:cubicBezTo>
                  <a:cubicBezTo>
                    <a:pt x="13680" y="10591"/>
                    <a:pt x="13689" y="10590"/>
                    <a:pt x="13695" y="10587"/>
                  </a:cubicBezTo>
                  <a:cubicBezTo>
                    <a:pt x="13787" y="10564"/>
                    <a:pt x="13855" y="10518"/>
                    <a:pt x="13947" y="10495"/>
                  </a:cubicBezTo>
                  <a:cubicBezTo>
                    <a:pt x="13947" y="10381"/>
                    <a:pt x="14061" y="10313"/>
                    <a:pt x="14015" y="10199"/>
                  </a:cubicBezTo>
                  <a:cubicBezTo>
                    <a:pt x="13992" y="10107"/>
                    <a:pt x="13969" y="10016"/>
                    <a:pt x="13924" y="9970"/>
                  </a:cubicBezTo>
                  <a:cubicBezTo>
                    <a:pt x="13853" y="9917"/>
                    <a:pt x="13769" y="9864"/>
                    <a:pt x="13692" y="9864"/>
                  </a:cubicBezTo>
                  <a:close/>
                  <a:moveTo>
                    <a:pt x="1776" y="9922"/>
                  </a:moveTo>
                  <a:cubicBezTo>
                    <a:pt x="1701" y="9922"/>
                    <a:pt x="1630" y="9962"/>
                    <a:pt x="1552" y="10039"/>
                  </a:cubicBezTo>
                  <a:cubicBezTo>
                    <a:pt x="1370" y="10199"/>
                    <a:pt x="1370" y="10358"/>
                    <a:pt x="1530" y="10518"/>
                  </a:cubicBezTo>
                  <a:cubicBezTo>
                    <a:pt x="1621" y="10610"/>
                    <a:pt x="1701" y="10655"/>
                    <a:pt x="1781" y="10655"/>
                  </a:cubicBezTo>
                  <a:cubicBezTo>
                    <a:pt x="1861" y="10655"/>
                    <a:pt x="1940" y="10610"/>
                    <a:pt x="2032" y="10518"/>
                  </a:cubicBezTo>
                  <a:cubicBezTo>
                    <a:pt x="2191" y="10358"/>
                    <a:pt x="2191" y="10199"/>
                    <a:pt x="2032" y="10062"/>
                  </a:cubicBezTo>
                  <a:cubicBezTo>
                    <a:pt x="1937" y="9967"/>
                    <a:pt x="1855" y="9922"/>
                    <a:pt x="1776" y="9922"/>
                  </a:cubicBezTo>
                  <a:close/>
                  <a:moveTo>
                    <a:pt x="14732" y="9967"/>
                  </a:moveTo>
                  <a:cubicBezTo>
                    <a:pt x="14639" y="9967"/>
                    <a:pt x="14573" y="10041"/>
                    <a:pt x="14471" y="10062"/>
                  </a:cubicBezTo>
                  <a:cubicBezTo>
                    <a:pt x="14449" y="10130"/>
                    <a:pt x="14403" y="10221"/>
                    <a:pt x="14380" y="10290"/>
                  </a:cubicBezTo>
                  <a:cubicBezTo>
                    <a:pt x="14335" y="10404"/>
                    <a:pt x="14426" y="10495"/>
                    <a:pt x="14471" y="10610"/>
                  </a:cubicBezTo>
                  <a:cubicBezTo>
                    <a:pt x="14540" y="10632"/>
                    <a:pt x="14608" y="10678"/>
                    <a:pt x="14700" y="10701"/>
                  </a:cubicBezTo>
                  <a:cubicBezTo>
                    <a:pt x="14712" y="10703"/>
                    <a:pt x="14724" y="10704"/>
                    <a:pt x="14736" y="10704"/>
                  </a:cubicBezTo>
                  <a:cubicBezTo>
                    <a:pt x="14829" y="10704"/>
                    <a:pt x="14895" y="10630"/>
                    <a:pt x="14996" y="10610"/>
                  </a:cubicBezTo>
                  <a:cubicBezTo>
                    <a:pt x="15019" y="10541"/>
                    <a:pt x="15065" y="10473"/>
                    <a:pt x="15088" y="10381"/>
                  </a:cubicBezTo>
                  <a:cubicBezTo>
                    <a:pt x="15133" y="10267"/>
                    <a:pt x="15065" y="10153"/>
                    <a:pt x="14996" y="10085"/>
                  </a:cubicBezTo>
                  <a:cubicBezTo>
                    <a:pt x="14951" y="10016"/>
                    <a:pt x="14837" y="9993"/>
                    <a:pt x="14768" y="9970"/>
                  </a:cubicBezTo>
                  <a:cubicBezTo>
                    <a:pt x="14756" y="9968"/>
                    <a:pt x="14744" y="9967"/>
                    <a:pt x="14732" y="9967"/>
                  </a:cubicBezTo>
                  <a:close/>
                  <a:moveTo>
                    <a:pt x="2817" y="9998"/>
                  </a:moveTo>
                  <a:cubicBezTo>
                    <a:pt x="2746" y="9998"/>
                    <a:pt x="2677" y="10033"/>
                    <a:pt x="2602" y="10107"/>
                  </a:cubicBezTo>
                  <a:cubicBezTo>
                    <a:pt x="2420" y="10290"/>
                    <a:pt x="2420" y="10450"/>
                    <a:pt x="2580" y="10587"/>
                  </a:cubicBezTo>
                  <a:cubicBezTo>
                    <a:pt x="2665" y="10685"/>
                    <a:pt x="2751" y="10730"/>
                    <a:pt x="2836" y="10730"/>
                  </a:cubicBezTo>
                  <a:cubicBezTo>
                    <a:pt x="2911" y="10730"/>
                    <a:pt x="2985" y="10696"/>
                    <a:pt x="3059" y="10632"/>
                  </a:cubicBezTo>
                  <a:cubicBezTo>
                    <a:pt x="3241" y="10450"/>
                    <a:pt x="3241" y="10290"/>
                    <a:pt x="3082" y="10130"/>
                  </a:cubicBezTo>
                  <a:cubicBezTo>
                    <a:pt x="2984" y="10045"/>
                    <a:pt x="2899" y="9998"/>
                    <a:pt x="2817" y="9998"/>
                  </a:cubicBezTo>
                  <a:close/>
                  <a:moveTo>
                    <a:pt x="15803" y="10058"/>
                  </a:moveTo>
                  <a:cubicBezTo>
                    <a:pt x="15793" y="10058"/>
                    <a:pt x="15783" y="10059"/>
                    <a:pt x="15773" y="10062"/>
                  </a:cubicBezTo>
                  <a:cubicBezTo>
                    <a:pt x="15658" y="10062"/>
                    <a:pt x="15590" y="10130"/>
                    <a:pt x="15499" y="10153"/>
                  </a:cubicBezTo>
                  <a:cubicBezTo>
                    <a:pt x="15476" y="10267"/>
                    <a:pt x="15384" y="10336"/>
                    <a:pt x="15430" y="10450"/>
                  </a:cubicBezTo>
                  <a:cubicBezTo>
                    <a:pt x="15430" y="10541"/>
                    <a:pt x="15476" y="10610"/>
                    <a:pt x="15499" y="10701"/>
                  </a:cubicBezTo>
                  <a:cubicBezTo>
                    <a:pt x="15613" y="10724"/>
                    <a:pt x="15681" y="10792"/>
                    <a:pt x="15795" y="10792"/>
                  </a:cubicBezTo>
                  <a:cubicBezTo>
                    <a:pt x="15887" y="10769"/>
                    <a:pt x="15978" y="10724"/>
                    <a:pt x="16046" y="10678"/>
                  </a:cubicBezTo>
                  <a:cubicBezTo>
                    <a:pt x="16069" y="10587"/>
                    <a:pt x="16161" y="10495"/>
                    <a:pt x="16138" y="10404"/>
                  </a:cubicBezTo>
                  <a:cubicBezTo>
                    <a:pt x="16138" y="10313"/>
                    <a:pt x="16069" y="10244"/>
                    <a:pt x="16046" y="10153"/>
                  </a:cubicBezTo>
                  <a:cubicBezTo>
                    <a:pt x="15965" y="10133"/>
                    <a:pt x="15884" y="10058"/>
                    <a:pt x="15803" y="10058"/>
                  </a:cubicBezTo>
                  <a:close/>
                  <a:moveTo>
                    <a:pt x="3907" y="10104"/>
                  </a:moveTo>
                  <a:cubicBezTo>
                    <a:pt x="3830" y="10104"/>
                    <a:pt x="3752" y="10144"/>
                    <a:pt x="3675" y="10221"/>
                  </a:cubicBezTo>
                  <a:cubicBezTo>
                    <a:pt x="3493" y="10404"/>
                    <a:pt x="3493" y="10541"/>
                    <a:pt x="3652" y="10701"/>
                  </a:cubicBezTo>
                  <a:cubicBezTo>
                    <a:pt x="3747" y="10795"/>
                    <a:pt x="3829" y="10841"/>
                    <a:pt x="3911" y="10841"/>
                  </a:cubicBezTo>
                  <a:cubicBezTo>
                    <a:pt x="3989" y="10841"/>
                    <a:pt x="4066" y="10801"/>
                    <a:pt x="4154" y="10724"/>
                  </a:cubicBezTo>
                  <a:cubicBezTo>
                    <a:pt x="4314" y="10564"/>
                    <a:pt x="4314" y="10404"/>
                    <a:pt x="4154" y="10244"/>
                  </a:cubicBezTo>
                  <a:cubicBezTo>
                    <a:pt x="4072" y="10150"/>
                    <a:pt x="3989" y="10104"/>
                    <a:pt x="3907" y="10104"/>
                  </a:cubicBezTo>
                  <a:close/>
                  <a:moveTo>
                    <a:pt x="16885" y="10163"/>
                  </a:moveTo>
                  <a:cubicBezTo>
                    <a:pt x="16865" y="10163"/>
                    <a:pt x="16845" y="10167"/>
                    <a:pt x="16822" y="10176"/>
                  </a:cubicBezTo>
                  <a:cubicBezTo>
                    <a:pt x="16754" y="10199"/>
                    <a:pt x="16640" y="10199"/>
                    <a:pt x="16594" y="10267"/>
                  </a:cubicBezTo>
                  <a:cubicBezTo>
                    <a:pt x="16526" y="10336"/>
                    <a:pt x="16480" y="10427"/>
                    <a:pt x="16480" y="10541"/>
                  </a:cubicBezTo>
                  <a:cubicBezTo>
                    <a:pt x="16503" y="10632"/>
                    <a:pt x="16571" y="10724"/>
                    <a:pt x="16594" y="10815"/>
                  </a:cubicBezTo>
                  <a:cubicBezTo>
                    <a:pt x="16675" y="10815"/>
                    <a:pt x="16757" y="10887"/>
                    <a:pt x="16854" y="10887"/>
                  </a:cubicBezTo>
                  <a:cubicBezTo>
                    <a:pt x="16866" y="10887"/>
                    <a:pt x="16878" y="10886"/>
                    <a:pt x="16891" y="10883"/>
                  </a:cubicBezTo>
                  <a:cubicBezTo>
                    <a:pt x="16959" y="10861"/>
                    <a:pt x="17051" y="10838"/>
                    <a:pt x="17119" y="10792"/>
                  </a:cubicBezTo>
                  <a:cubicBezTo>
                    <a:pt x="17142" y="10701"/>
                    <a:pt x="17233" y="10610"/>
                    <a:pt x="17211" y="10518"/>
                  </a:cubicBezTo>
                  <a:cubicBezTo>
                    <a:pt x="17211" y="10404"/>
                    <a:pt x="17142" y="10336"/>
                    <a:pt x="17119" y="10244"/>
                  </a:cubicBezTo>
                  <a:cubicBezTo>
                    <a:pt x="17027" y="10226"/>
                    <a:pt x="16965" y="10163"/>
                    <a:pt x="16885" y="10163"/>
                  </a:cubicBezTo>
                  <a:close/>
                  <a:moveTo>
                    <a:pt x="4988" y="10216"/>
                  </a:moveTo>
                  <a:cubicBezTo>
                    <a:pt x="4908" y="10216"/>
                    <a:pt x="4828" y="10256"/>
                    <a:pt x="4748" y="10336"/>
                  </a:cubicBezTo>
                  <a:cubicBezTo>
                    <a:pt x="4565" y="10495"/>
                    <a:pt x="4565" y="10655"/>
                    <a:pt x="4725" y="10815"/>
                  </a:cubicBezTo>
                  <a:cubicBezTo>
                    <a:pt x="4819" y="10909"/>
                    <a:pt x="4902" y="10955"/>
                    <a:pt x="4984" y="10955"/>
                  </a:cubicBezTo>
                  <a:cubicBezTo>
                    <a:pt x="5061" y="10955"/>
                    <a:pt x="5139" y="10915"/>
                    <a:pt x="5227" y="10838"/>
                  </a:cubicBezTo>
                  <a:cubicBezTo>
                    <a:pt x="5387" y="10655"/>
                    <a:pt x="5387" y="10495"/>
                    <a:pt x="5227" y="10336"/>
                  </a:cubicBezTo>
                  <a:cubicBezTo>
                    <a:pt x="5147" y="10256"/>
                    <a:pt x="5067" y="10216"/>
                    <a:pt x="4988" y="10216"/>
                  </a:cubicBezTo>
                  <a:close/>
                  <a:moveTo>
                    <a:pt x="6046" y="10272"/>
                  </a:moveTo>
                  <a:cubicBezTo>
                    <a:pt x="5969" y="10272"/>
                    <a:pt x="5895" y="10307"/>
                    <a:pt x="5821" y="10381"/>
                  </a:cubicBezTo>
                  <a:cubicBezTo>
                    <a:pt x="5661" y="10541"/>
                    <a:pt x="5638" y="10701"/>
                    <a:pt x="5798" y="10861"/>
                  </a:cubicBezTo>
                  <a:cubicBezTo>
                    <a:pt x="5892" y="10955"/>
                    <a:pt x="5974" y="11001"/>
                    <a:pt x="6054" y="11001"/>
                  </a:cubicBezTo>
                  <a:cubicBezTo>
                    <a:pt x="6128" y="11001"/>
                    <a:pt x="6200" y="10961"/>
                    <a:pt x="6277" y="10883"/>
                  </a:cubicBezTo>
                  <a:cubicBezTo>
                    <a:pt x="6460" y="10724"/>
                    <a:pt x="6460" y="10564"/>
                    <a:pt x="6323" y="10404"/>
                  </a:cubicBezTo>
                  <a:cubicBezTo>
                    <a:pt x="6225" y="10319"/>
                    <a:pt x="6134" y="10272"/>
                    <a:pt x="6046" y="10272"/>
                  </a:cubicBezTo>
                  <a:close/>
                  <a:moveTo>
                    <a:pt x="17941" y="10267"/>
                  </a:moveTo>
                  <a:cubicBezTo>
                    <a:pt x="17827" y="10267"/>
                    <a:pt x="17758" y="10336"/>
                    <a:pt x="17667" y="10358"/>
                  </a:cubicBezTo>
                  <a:cubicBezTo>
                    <a:pt x="17621" y="10450"/>
                    <a:pt x="17599" y="10518"/>
                    <a:pt x="17576" y="10610"/>
                  </a:cubicBezTo>
                  <a:cubicBezTo>
                    <a:pt x="17530" y="10724"/>
                    <a:pt x="17644" y="10792"/>
                    <a:pt x="17644" y="10883"/>
                  </a:cubicBezTo>
                  <a:cubicBezTo>
                    <a:pt x="17736" y="10929"/>
                    <a:pt x="17804" y="10998"/>
                    <a:pt x="17918" y="10998"/>
                  </a:cubicBezTo>
                  <a:cubicBezTo>
                    <a:pt x="17934" y="11001"/>
                    <a:pt x="17949" y="11002"/>
                    <a:pt x="17964" y="11002"/>
                  </a:cubicBezTo>
                  <a:cubicBezTo>
                    <a:pt x="18057" y="11002"/>
                    <a:pt x="18133" y="10946"/>
                    <a:pt x="18192" y="10906"/>
                  </a:cubicBezTo>
                  <a:cubicBezTo>
                    <a:pt x="18260" y="10861"/>
                    <a:pt x="18260" y="10746"/>
                    <a:pt x="18283" y="10655"/>
                  </a:cubicBezTo>
                  <a:cubicBezTo>
                    <a:pt x="18329" y="10564"/>
                    <a:pt x="18215" y="10473"/>
                    <a:pt x="18215" y="10381"/>
                  </a:cubicBezTo>
                  <a:cubicBezTo>
                    <a:pt x="18124" y="10336"/>
                    <a:pt x="18055" y="10290"/>
                    <a:pt x="17941" y="10267"/>
                  </a:cubicBezTo>
                  <a:close/>
                  <a:moveTo>
                    <a:pt x="18977" y="10355"/>
                  </a:moveTo>
                  <a:cubicBezTo>
                    <a:pt x="18880" y="10355"/>
                    <a:pt x="18798" y="10429"/>
                    <a:pt x="18717" y="10450"/>
                  </a:cubicBezTo>
                  <a:cubicBezTo>
                    <a:pt x="18694" y="10518"/>
                    <a:pt x="18626" y="10610"/>
                    <a:pt x="18603" y="10701"/>
                  </a:cubicBezTo>
                  <a:cubicBezTo>
                    <a:pt x="18603" y="10815"/>
                    <a:pt x="18671" y="10883"/>
                    <a:pt x="18717" y="10998"/>
                  </a:cubicBezTo>
                  <a:cubicBezTo>
                    <a:pt x="18785" y="11020"/>
                    <a:pt x="18877" y="11066"/>
                    <a:pt x="18945" y="11066"/>
                  </a:cubicBezTo>
                  <a:cubicBezTo>
                    <a:pt x="18968" y="11075"/>
                    <a:pt x="18988" y="11079"/>
                    <a:pt x="19008" y="11079"/>
                  </a:cubicBezTo>
                  <a:cubicBezTo>
                    <a:pt x="19088" y="11079"/>
                    <a:pt x="19150" y="11016"/>
                    <a:pt x="19242" y="10998"/>
                  </a:cubicBezTo>
                  <a:cubicBezTo>
                    <a:pt x="19265" y="10906"/>
                    <a:pt x="19333" y="10838"/>
                    <a:pt x="19333" y="10724"/>
                  </a:cubicBezTo>
                  <a:cubicBezTo>
                    <a:pt x="19356" y="10632"/>
                    <a:pt x="19265" y="10541"/>
                    <a:pt x="19242" y="10450"/>
                  </a:cubicBezTo>
                  <a:cubicBezTo>
                    <a:pt x="19173" y="10427"/>
                    <a:pt x="19105" y="10358"/>
                    <a:pt x="19014" y="10358"/>
                  </a:cubicBezTo>
                  <a:cubicBezTo>
                    <a:pt x="19001" y="10356"/>
                    <a:pt x="18989" y="10355"/>
                    <a:pt x="18977" y="10355"/>
                  </a:cubicBezTo>
                  <a:close/>
                  <a:moveTo>
                    <a:pt x="7130" y="10376"/>
                  </a:moveTo>
                  <a:cubicBezTo>
                    <a:pt x="7053" y="10376"/>
                    <a:pt x="6973" y="10415"/>
                    <a:pt x="6893" y="10495"/>
                  </a:cubicBezTo>
                  <a:cubicBezTo>
                    <a:pt x="6711" y="10655"/>
                    <a:pt x="6711" y="10815"/>
                    <a:pt x="6893" y="10998"/>
                  </a:cubicBezTo>
                  <a:cubicBezTo>
                    <a:pt x="6971" y="11075"/>
                    <a:pt x="7048" y="11115"/>
                    <a:pt x="7125" y="11115"/>
                  </a:cubicBezTo>
                  <a:cubicBezTo>
                    <a:pt x="7208" y="11115"/>
                    <a:pt x="7290" y="11069"/>
                    <a:pt x="7373" y="10975"/>
                  </a:cubicBezTo>
                  <a:cubicBezTo>
                    <a:pt x="7533" y="10815"/>
                    <a:pt x="7533" y="10655"/>
                    <a:pt x="7350" y="10495"/>
                  </a:cubicBezTo>
                  <a:cubicBezTo>
                    <a:pt x="7282" y="10415"/>
                    <a:pt x="7207" y="10376"/>
                    <a:pt x="7130" y="10376"/>
                  </a:cubicBezTo>
                  <a:close/>
                  <a:moveTo>
                    <a:pt x="20073" y="10423"/>
                  </a:moveTo>
                  <a:cubicBezTo>
                    <a:pt x="19980" y="10423"/>
                    <a:pt x="19914" y="10498"/>
                    <a:pt x="19813" y="10518"/>
                  </a:cubicBezTo>
                  <a:cubicBezTo>
                    <a:pt x="19790" y="10610"/>
                    <a:pt x="19721" y="10678"/>
                    <a:pt x="19721" y="10769"/>
                  </a:cubicBezTo>
                  <a:cubicBezTo>
                    <a:pt x="19698" y="10883"/>
                    <a:pt x="19790" y="10975"/>
                    <a:pt x="19813" y="11066"/>
                  </a:cubicBezTo>
                  <a:cubicBezTo>
                    <a:pt x="19881" y="11089"/>
                    <a:pt x="19972" y="11134"/>
                    <a:pt x="20064" y="11157"/>
                  </a:cubicBezTo>
                  <a:cubicBezTo>
                    <a:pt x="20074" y="11160"/>
                    <a:pt x="20084" y="11161"/>
                    <a:pt x="20094" y="11161"/>
                  </a:cubicBezTo>
                  <a:cubicBezTo>
                    <a:pt x="20175" y="11161"/>
                    <a:pt x="20256" y="11086"/>
                    <a:pt x="20338" y="11066"/>
                  </a:cubicBezTo>
                  <a:cubicBezTo>
                    <a:pt x="20383" y="10975"/>
                    <a:pt x="20429" y="10906"/>
                    <a:pt x="20452" y="10815"/>
                  </a:cubicBezTo>
                  <a:cubicBezTo>
                    <a:pt x="20452" y="10701"/>
                    <a:pt x="20406" y="10610"/>
                    <a:pt x="20338" y="10541"/>
                  </a:cubicBezTo>
                  <a:cubicBezTo>
                    <a:pt x="20292" y="10473"/>
                    <a:pt x="20178" y="10450"/>
                    <a:pt x="20109" y="10427"/>
                  </a:cubicBezTo>
                  <a:cubicBezTo>
                    <a:pt x="20097" y="10424"/>
                    <a:pt x="20085" y="10423"/>
                    <a:pt x="20073" y="10423"/>
                  </a:cubicBezTo>
                  <a:close/>
                  <a:moveTo>
                    <a:pt x="8206" y="10490"/>
                  </a:moveTo>
                  <a:cubicBezTo>
                    <a:pt x="8126" y="10490"/>
                    <a:pt x="8046" y="10530"/>
                    <a:pt x="7966" y="10610"/>
                  </a:cubicBezTo>
                  <a:cubicBezTo>
                    <a:pt x="7784" y="10769"/>
                    <a:pt x="7806" y="10929"/>
                    <a:pt x="7966" y="11089"/>
                  </a:cubicBezTo>
                  <a:cubicBezTo>
                    <a:pt x="8046" y="11169"/>
                    <a:pt x="8126" y="11209"/>
                    <a:pt x="8206" y="11209"/>
                  </a:cubicBezTo>
                  <a:cubicBezTo>
                    <a:pt x="8286" y="11209"/>
                    <a:pt x="8366" y="11169"/>
                    <a:pt x="8446" y="11089"/>
                  </a:cubicBezTo>
                  <a:cubicBezTo>
                    <a:pt x="8605" y="10929"/>
                    <a:pt x="8605" y="10769"/>
                    <a:pt x="8446" y="10610"/>
                  </a:cubicBezTo>
                  <a:cubicBezTo>
                    <a:pt x="8366" y="10530"/>
                    <a:pt x="8286" y="10490"/>
                    <a:pt x="8206" y="10490"/>
                  </a:cubicBezTo>
                  <a:close/>
                  <a:moveTo>
                    <a:pt x="21168" y="10537"/>
                  </a:moveTo>
                  <a:cubicBezTo>
                    <a:pt x="21071" y="10537"/>
                    <a:pt x="20987" y="10612"/>
                    <a:pt x="20885" y="10632"/>
                  </a:cubicBezTo>
                  <a:cubicBezTo>
                    <a:pt x="20863" y="10701"/>
                    <a:pt x="20817" y="10792"/>
                    <a:pt x="20794" y="10883"/>
                  </a:cubicBezTo>
                  <a:cubicBezTo>
                    <a:pt x="20771" y="10975"/>
                    <a:pt x="20863" y="11066"/>
                    <a:pt x="20863" y="11157"/>
                  </a:cubicBezTo>
                  <a:cubicBezTo>
                    <a:pt x="20954" y="11203"/>
                    <a:pt x="21022" y="11249"/>
                    <a:pt x="21114" y="11271"/>
                  </a:cubicBezTo>
                  <a:cubicBezTo>
                    <a:pt x="21129" y="11275"/>
                    <a:pt x="21144" y="11276"/>
                    <a:pt x="21159" y="11276"/>
                  </a:cubicBezTo>
                  <a:cubicBezTo>
                    <a:pt x="21253" y="11276"/>
                    <a:pt x="21332" y="11220"/>
                    <a:pt x="21410" y="11180"/>
                  </a:cubicBezTo>
                  <a:cubicBezTo>
                    <a:pt x="21479" y="11134"/>
                    <a:pt x="21479" y="11020"/>
                    <a:pt x="21525" y="10929"/>
                  </a:cubicBezTo>
                  <a:cubicBezTo>
                    <a:pt x="21547" y="10838"/>
                    <a:pt x="21456" y="10746"/>
                    <a:pt x="21433" y="10655"/>
                  </a:cubicBezTo>
                  <a:cubicBezTo>
                    <a:pt x="21365" y="10610"/>
                    <a:pt x="21273" y="10564"/>
                    <a:pt x="21205" y="10541"/>
                  </a:cubicBezTo>
                  <a:cubicBezTo>
                    <a:pt x="21192" y="10539"/>
                    <a:pt x="21180" y="10537"/>
                    <a:pt x="21168" y="10537"/>
                  </a:cubicBezTo>
                  <a:close/>
                  <a:moveTo>
                    <a:pt x="9264" y="10561"/>
                  </a:moveTo>
                  <a:cubicBezTo>
                    <a:pt x="9181" y="10561"/>
                    <a:pt x="9099" y="10606"/>
                    <a:pt x="9016" y="10701"/>
                  </a:cubicBezTo>
                  <a:cubicBezTo>
                    <a:pt x="8834" y="10861"/>
                    <a:pt x="8834" y="11020"/>
                    <a:pt x="9016" y="11180"/>
                  </a:cubicBezTo>
                  <a:cubicBezTo>
                    <a:pt x="9093" y="11257"/>
                    <a:pt x="9171" y="11297"/>
                    <a:pt x="9248" y="11297"/>
                  </a:cubicBezTo>
                  <a:cubicBezTo>
                    <a:pt x="9330" y="11297"/>
                    <a:pt x="9413" y="11252"/>
                    <a:pt x="9496" y="11157"/>
                  </a:cubicBezTo>
                  <a:cubicBezTo>
                    <a:pt x="9655" y="10998"/>
                    <a:pt x="9655" y="10838"/>
                    <a:pt x="9496" y="10678"/>
                  </a:cubicBezTo>
                  <a:cubicBezTo>
                    <a:pt x="9418" y="10601"/>
                    <a:pt x="9341" y="10561"/>
                    <a:pt x="9264" y="10561"/>
                  </a:cubicBezTo>
                  <a:close/>
                  <a:moveTo>
                    <a:pt x="22232" y="10610"/>
                  </a:moveTo>
                  <a:cubicBezTo>
                    <a:pt x="22118" y="10610"/>
                    <a:pt x="22049" y="10678"/>
                    <a:pt x="21935" y="10701"/>
                  </a:cubicBezTo>
                  <a:cubicBezTo>
                    <a:pt x="21913" y="10792"/>
                    <a:pt x="21844" y="10861"/>
                    <a:pt x="21844" y="10975"/>
                  </a:cubicBezTo>
                  <a:cubicBezTo>
                    <a:pt x="21821" y="11089"/>
                    <a:pt x="21913" y="11157"/>
                    <a:pt x="21935" y="11249"/>
                  </a:cubicBezTo>
                  <a:cubicBezTo>
                    <a:pt x="22004" y="11294"/>
                    <a:pt x="22095" y="11317"/>
                    <a:pt x="22186" y="11340"/>
                  </a:cubicBezTo>
                  <a:cubicBezTo>
                    <a:pt x="22197" y="11342"/>
                    <a:pt x="22207" y="11344"/>
                    <a:pt x="22217" y="11344"/>
                  </a:cubicBezTo>
                  <a:cubicBezTo>
                    <a:pt x="22298" y="11344"/>
                    <a:pt x="22379" y="11271"/>
                    <a:pt x="22460" y="11271"/>
                  </a:cubicBezTo>
                  <a:cubicBezTo>
                    <a:pt x="22506" y="11180"/>
                    <a:pt x="22552" y="11089"/>
                    <a:pt x="22574" y="10998"/>
                  </a:cubicBezTo>
                  <a:cubicBezTo>
                    <a:pt x="22574" y="10883"/>
                    <a:pt x="22506" y="10815"/>
                    <a:pt x="22483" y="10724"/>
                  </a:cubicBezTo>
                  <a:cubicBezTo>
                    <a:pt x="22392" y="10701"/>
                    <a:pt x="22323" y="10632"/>
                    <a:pt x="22232" y="10610"/>
                  </a:cubicBezTo>
                  <a:close/>
                  <a:moveTo>
                    <a:pt x="10329" y="10672"/>
                  </a:moveTo>
                  <a:cubicBezTo>
                    <a:pt x="10249" y="10672"/>
                    <a:pt x="10169" y="10712"/>
                    <a:pt x="10089" y="10792"/>
                  </a:cubicBezTo>
                  <a:cubicBezTo>
                    <a:pt x="9906" y="10975"/>
                    <a:pt x="9929" y="11112"/>
                    <a:pt x="10089" y="11294"/>
                  </a:cubicBezTo>
                  <a:cubicBezTo>
                    <a:pt x="10163" y="11368"/>
                    <a:pt x="10237" y="11403"/>
                    <a:pt x="10312" y="11403"/>
                  </a:cubicBezTo>
                  <a:cubicBezTo>
                    <a:pt x="10397" y="11403"/>
                    <a:pt x="10483" y="11357"/>
                    <a:pt x="10568" y="11271"/>
                  </a:cubicBezTo>
                  <a:cubicBezTo>
                    <a:pt x="10728" y="11112"/>
                    <a:pt x="10728" y="10952"/>
                    <a:pt x="10568" y="10792"/>
                  </a:cubicBezTo>
                  <a:cubicBezTo>
                    <a:pt x="10488" y="10712"/>
                    <a:pt x="10409" y="10672"/>
                    <a:pt x="10329" y="10672"/>
                  </a:cubicBezTo>
                  <a:close/>
                  <a:moveTo>
                    <a:pt x="23274" y="10721"/>
                  </a:moveTo>
                  <a:cubicBezTo>
                    <a:pt x="23197" y="10721"/>
                    <a:pt x="23119" y="10761"/>
                    <a:pt x="23031" y="10838"/>
                  </a:cubicBezTo>
                  <a:cubicBezTo>
                    <a:pt x="22871" y="10998"/>
                    <a:pt x="22871" y="11157"/>
                    <a:pt x="23008" y="11317"/>
                  </a:cubicBezTo>
                  <a:cubicBezTo>
                    <a:pt x="23102" y="11411"/>
                    <a:pt x="23191" y="11457"/>
                    <a:pt x="23276" y="11457"/>
                  </a:cubicBezTo>
                  <a:cubicBezTo>
                    <a:pt x="23356" y="11457"/>
                    <a:pt x="23433" y="11417"/>
                    <a:pt x="23510" y="11340"/>
                  </a:cubicBezTo>
                  <a:cubicBezTo>
                    <a:pt x="23670" y="11180"/>
                    <a:pt x="23693" y="11020"/>
                    <a:pt x="23533" y="10861"/>
                  </a:cubicBezTo>
                  <a:cubicBezTo>
                    <a:pt x="23439" y="10766"/>
                    <a:pt x="23357" y="10721"/>
                    <a:pt x="23274" y="10721"/>
                  </a:cubicBezTo>
                  <a:close/>
                  <a:moveTo>
                    <a:pt x="11424" y="10764"/>
                  </a:moveTo>
                  <a:cubicBezTo>
                    <a:pt x="11344" y="10764"/>
                    <a:pt x="11265" y="10804"/>
                    <a:pt x="11185" y="10883"/>
                  </a:cubicBezTo>
                  <a:cubicBezTo>
                    <a:pt x="11025" y="11043"/>
                    <a:pt x="11025" y="11203"/>
                    <a:pt x="11185" y="11363"/>
                  </a:cubicBezTo>
                  <a:cubicBezTo>
                    <a:pt x="11265" y="11443"/>
                    <a:pt x="11344" y="11483"/>
                    <a:pt x="11424" y="11483"/>
                  </a:cubicBezTo>
                  <a:cubicBezTo>
                    <a:pt x="11504" y="11483"/>
                    <a:pt x="11584" y="11443"/>
                    <a:pt x="11664" y="11363"/>
                  </a:cubicBezTo>
                  <a:cubicBezTo>
                    <a:pt x="11824" y="11203"/>
                    <a:pt x="11847" y="11043"/>
                    <a:pt x="11664" y="10883"/>
                  </a:cubicBezTo>
                  <a:cubicBezTo>
                    <a:pt x="11584" y="10804"/>
                    <a:pt x="11504" y="10764"/>
                    <a:pt x="11424" y="10764"/>
                  </a:cubicBezTo>
                  <a:close/>
                  <a:moveTo>
                    <a:pt x="24350" y="10835"/>
                  </a:moveTo>
                  <a:cubicBezTo>
                    <a:pt x="24276" y="10835"/>
                    <a:pt x="24204" y="10875"/>
                    <a:pt x="24127" y="10952"/>
                  </a:cubicBezTo>
                  <a:cubicBezTo>
                    <a:pt x="23944" y="11112"/>
                    <a:pt x="23944" y="11271"/>
                    <a:pt x="24104" y="11431"/>
                  </a:cubicBezTo>
                  <a:cubicBezTo>
                    <a:pt x="24184" y="11523"/>
                    <a:pt x="24264" y="11568"/>
                    <a:pt x="24343" y="11568"/>
                  </a:cubicBezTo>
                  <a:cubicBezTo>
                    <a:pt x="24423" y="11568"/>
                    <a:pt x="24503" y="11523"/>
                    <a:pt x="24583" y="11431"/>
                  </a:cubicBezTo>
                  <a:cubicBezTo>
                    <a:pt x="24743" y="11271"/>
                    <a:pt x="24766" y="11112"/>
                    <a:pt x="24606" y="10975"/>
                  </a:cubicBezTo>
                  <a:cubicBezTo>
                    <a:pt x="24512" y="10880"/>
                    <a:pt x="24429" y="10835"/>
                    <a:pt x="24350" y="10835"/>
                  </a:cubicBezTo>
                  <a:close/>
                  <a:moveTo>
                    <a:pt x="12472" y="10835"/>
                  </a:moveTo>
                  <a:cubicBezTo>
                    <a:pt x="12395" y="10835"/>
                    <a:pt x="12324" y="10875"/>
                    <a:pt x="12257" y="10952"/>
                  </a:cubicBezTo>
                  <a:cubicBezTo>
                    <a:pt x="12075" y="11112"/>
                    <a:pt x="12075" y="11271"/>
                    <a:pt x="12212" y="11431"/>
                  </a:cubicBezTo>
                  <a:cubicBezTo>
                    <a:pt x="12306" y="11526"/>
                    <a:pt x="12394" y="11571"/>
                    <a:pt x="12480" y="11571"/>
                  </a:cubicBezTo>
                  <a:cubicBezTo>
                    <a:pt x="12559" y="11571"/>
                    <a:pt x="12637" y="11531"/>
                    <a:pt x="12714" y="11454"/>
                  </a:cubicBezTo>
                  <a:cubicBezTo>
                    <a:pt x="12874" y="11294"/>
                    <a:pt x="12874" y="11134"/>
                    <a:pt x="12737" y="10975"/>
                  </a:cubicBezTo>
                  <a:cubicBezTo>
                    <a:pt x="12642" y="10880"/>
                    <a:pt x="12554" y="10835"/>
                    <a:pt x="12472" y="10835"/>
                  </a:cubicBezTo>
                  <a:close/>
                  <a:moveTo>
                    <a:pt x="617" y="10906"/>
                  </a:moveTo>
                  <a:cubicBezTo>
                    <a:pt x="525" y="10906"/>
                    <a:pt x="434" y="10929"/>
                    <a:pt x="365" y="10998"/>
                  </a:cubicBezTo>
                  <a:cubicBezTo>
                    <a:pt x="274" y="11066"/>
                    <a:pt x="251" y="11157"/>
                    <a:pt x="251" y="11249"/>
                  </a:cubicBezTo>
                  <a:cubicBezTo>
                    <a:pt x="251" y="11317"/>
                    <a:pt x="274" y="11408"/>
                    <a:pt x="343" y="11500"/>
                  </a:cubicBezTo>
                  <a:cubicBezTo>
                    <a:pt x="411" y="11568"/>
                    <a:pt x="502" y="11614"/>
                    <a:pt x="594" y="11614"/>
                  </a:cubicBezTo>
                  <a:cubicBezTo>
                    <a:pt x="662" y="11591"/>
                    <a:pt x="799" y="11614"/>
                    <a:pt x="845" y="11500"/>
                  </a:cubicBezTo>
                  <a:cubicBezTo>
                    <a:pt x="868" y="11454"/>
                    <a:pt x="913" y="11431"/>
                    <a:pt x="936" y="11363"/>
                  </a:cubicBezTo>
                  <a:cubicBezTo>
                    <a:pt x="959" y="11294"/>
                    <a:pt x="936" y="11203"/>
                    <a:pt x="936" y="11134"/>
                  </a:cubicBezTo>
                  <a:cubicBezTo>
                    <a:pt x="913" y="11089"/>
                    <a:pt x="868" y="11066"/>
                    <a:pt x="845" y="11020"/>
                  </a:cubicBezTo>
                  <a:cubicBezTo>
                    <a:pt x="799" y="10929"/>
                    <a:pt x="685" y="10906"/>
                    <a:pt x="617" y="10906"/>
                  </a:cubicBezTo>
                  <a:close/>
                  <a:moveTo>
                    <a:pt x="25422" y="10889"/>
                  </a:moveTo>
                  <a:cubicBezTo>
                    <a:pt x="25348" y="10889"/>
                    <a:pt x="25274" y="10923"/>
                    <a:pt x="25199" y="10998"/>
                  </a:cubicBezTo>
                  <a:cubicBezTo>
                    <a:pt x="25017" y="11180"/>
                    <a:pt x="25017" y="11317"/>
                    <a:pt x="25177" y="11500"/>
                  </a:cubicBezTo>
                  <a:cubicBezTo>
                    <a:pt x="25256" y="11580"/>
                    <a:pt x="25336" y="11620"/>
                    <a:pt x="25416" y="11620"/>
                  </a:cubicBezTo>
                  <a:cubicBezTo>
                    <a:pt x="25496" y="11620"/>
                    <a:pt x="25576" y="11580"/>
                    <a:pt x="25656" y="11500"/>
                  </a:cubicBezTo>
                  <a:cubicBezTo>
                    <a:pt x="25838" y="11340"/>
                    <a:pt x="25838" y="11180"/>
                    <a:pt x="25679" y="11020"/>
                  </a:cubicBezTo>
                  <a:cubicBezTo>
                    <a:pt x="25593" y="10935"/>
                    <a:pt x="25508" y="10889"/>
                    <a:pt x="25422" y="10889"/>
                  </a:cubicBezTo>
                  <a:close/>
                  <a:moveTo>
                    <a:pt x="13547" y="10946"/>
                  </a:moveTo>
                  <a:cubicBezTo>
                    <a:pt x="13467" y="10946"/>
                    <a:pt x="13387" y="10986"/>
                    <a:pt x="13307" y="11066"/>
                  </a:cubicBezTo>
                  <a:cubicBezTo>
                    <a:pt x="13148" y="11226"/>
                    <a:pt x="13148" y="11386"/>
                    <a:pt x="13307" y="11545"/>
                  </a:cubicBezTo>
                  <a:cubicBezTo>
                    <a:pt x="13385" y="11634"/>
                    <a:pt x="13462" y="11674"/>
                    <a:pt x="13542" y="11674"/>
                  </a:cubicBezTo>
                  <a:cubicBezTo>
                    <a:pt x="13627" y="11674"/>
                    <a:pt x="13715" y="11628"/>
                    <a:pt x="13810" y="11545"/>
                  </a:cubicBezTo>
                  <a:cubicBezTo>
                    <a:pt x="13947" y="11386"/>
                    <a:pt x="13947" y="11226"/>
                    <a:pt x="13787" y="11066"/>
                  </a:cubicBezTo>
                  <a:cubicBezTo>
                    <a:pt x="13707" y="10986"/>
                    <a:pt x="13627" y="10946"/>
                    <a:pt x="13547" y="10946"/>
                  </a:cubicBezTo>
                  <a:close/>
                  <a:moveTo>
                    <a:pt x="1666" y="10998"/>
                  </a:moveTo>
                  <a:cubicBezTo>
                    <a:pt x="1598" y="11020"/>
                    <a:pt x="1484" y="10998"/>
                    <a:pt x="1438" y="11112"/>
                  </a:cubicBezTo>
                  <a:cubicBezTo>
                    <a:pt x="1324" y="11157"/>
                    <a:pt x="1324" y="11271"/>
                    <a:pt x="1324" y="11363"/>
                  </a:cubicBezTo>
                  <a:cubicBezTo>
                    <a:pt x="1324" y="11431"/>
                    <a:pt x="1347" y="11523"/>
                    <a:pt x="1415" y="11614"/>
                  </a:cubicBezTo>
                  <a:cubicBezTo>
                    <a:pt x="1507" y="11682"/>
                    <a:pt x="1575" y="11705"/>
                    <a:pt x="1666" y="11705"/>
                  </a:cubicBezTo>
                  <a:cubicBezTo>
                    <a:pt x="1735" y="11705"/>
                    <a:pt x="1826" y="11682"/>
                    <a:pt x="1918" y="11614"/>
                  </a:cubicBezTo>
                  <a:cubicBezTo>
                    <a:pt x="1986" y="11545"/>
                    <a:pt x="2032" y="11454"/>
                    <a:pt x="2032" y="11363"/>
                  </a:cubicBezTo>
                  <a:cubicBezTo>
                    <a:pt x="2032" y="11294"/>
                    <a:pt x="2009" y="11203"/>
                    <a:pt x="1940" y="11134"/>
                  </a:cubicBezTo>
                  <a:cubicBezTo>
                    <a:pt x="1849" y="11043"/>
                    <a:pt x="1758" y="10998"/>
                    <a:pt x="1666" y="10998"/>
                  </a:cubicBezTo>
                  <a:close/>
                  <a:moveTo>
                    <a:pt x="14618" y="11048"/>
                  </a:moveTo>
                  <a:cubicBezTo>
                    <a:pt x="14547" y="11048"/>
                    <a:pt x="14477" y="11083"/>
                    <a:pt x="14403" y="11157"/>
                  </a:cubicBezTo>
                  <a:cubicBezTo>
                    <a:pt x="14220" y="11340"/>
                    <a:pt x="14220" y="11477"/>
                    <a:pt x="14380" y="11637"/>
                  </a:cubicBezTo>
                  <a:cubicBezTo>
                    <a:pt x="14463" y="11731"/>
                    <a:pt x="14545" y="11777"/>
                    <a:pt x="14628" y="11777"/>
                  </a:cubicBezTo>
                  <a:cubicBezTo>
                    <a:pt x="14705" y="11777"/>
                    <a:pt x="14782" y="11737"/>
                    <a:pt x="14860" y="11659"/>
                  </a:cubicBezTo>
                  <a:cubicBezTo>
                    <a:pt x="15019" y="11500"/>
                    <a:pt x="15042" y="11340"/>
                    <a:pt x="14882" y="11180"/>
                  </a:cubicBezTo>
                  <a:cubicBezTo>
                    <a:pt x="14785" y="11095"/>
                    <a:pt x="14700" y="11048"/>
                    <a:pt x="14618" y="11048"/>
                  </a:cubicBezTo>
                  <a:close/>
                  <a:moveTo>
                    <a:pt x="2739" y="11112"/>
                  </a:moveTo>
                  <a:cubicBezTo>
                    <a:pt x="2648" y="11112"/>
                    <a:pt x="2557" y="11157"/>
                    <a:pt x="2488" y="11226"/>
                  </a:cubicBezTo>
                  <a:cubicBezTo>
                    <a:pt x="2420" y="11317"/>
                    <a:pt x="2397" y="11408"/>
                    <a:pt x="2397" y="11477"/>
                  </a:cubicBezTo>
                  <a:cubicBezTo>
                    <a:pt x="2397" y="11568"/>
                    <a:pt x="2443" y="11637"/>
                    <a:pt x="2511" y="11728"/>
                  </a:cubicBezTo>
                  <a:cubicBezTo>
                    <a:pt x="2580" y="11796"/>
                    <a:pt x="2671" y="11819"/>
                    <a:pt x="2739" y="11819"/>
                  </a:cubicBezTo>
                  <a:cubicBezTo>
                    <a:pt x="2831" y="11819"/>
                    <a:pt x="2945" y="11819"/>
                    <a:pt x="2990" y="11705"/>
                  </a:cubicBezTo>
                  <a:cubicBezTo>
                    <a:pt x="3104" y="11659"/>
                    <a:pt x="3104" y="11545"/>
                    <a:pt x="3104" y="11477"/>
                  </a:cubicBezTo>
                  <a:cubicBezTo>
                    <a:pt x="3104" y="11386"/>
                    <a:pt x="3059" y="11294"/>
                    <a:pt x="2990" y="11203"/>
                  </a:cubicBezTo>
                  <a:cubicBezTo>
                    <a:pt x="2922" y="11134"/>
                    <a:pt x="2831" y="11112"/>
                    <a:pt x="2739" y="11112"/>
                  </a:cubicBezTo>
                  <a:close/>
                  <a:moveTo>
                    <a:pt x="3835" y="11157"/>
                  </a:moveTo>
                  <a:cubicBezTo>
                    <a:pt x="3744" y="11180"/>
                    <a:pt x="3629" y="11180"/>
                    <a:pt x="3584" y="11294"/>
                  </a:cubicBezTo>
                  <a:cubicBezTo>
                    <a:pt x="3470" y="11340"/>
                    <a:pt x="3470" y="11454"/>
                    <a:pt x="3470" y="11545"/>
                  </a:cubicBezTo>
                  <a:cubicBezTo>
                    <a:pt x="3470" y="11614"/>
                    <a:pt x="3515" y="11705"/>
                    <a:pt x="3584" y="11774"/>
                  </a:cubicBezTo>
                  <a:cubicBezTo>
                    <a:pt x="3652" y="11865"/>
                    <a:pt x="3744" y="11865"/>
                    <a:pt x="3812" y="11865"/>
                  </a:cubicBezTo>
                  <a:cubicBezTo>
                    <a:pt x="3903" y="11865"/>
                    <a:pt x="3995" y="11865"/>
                    <a:pt x="4063" y="11774"/>
                  </a:cubicBezTo>
                  <a:cubicBezTo>
                    <a:pt x="4132" y="11705"/>
                    <a:pt x="4177" y="11614"/>
                    <a:pt x="4177" y="11523"/>
                  </a:cubicBezTo>
                  <a:cubicBezTo>
                    <a:pt x="4177" y="11431"/>
                    <a:pt x="4154" y="11340"/>
                    <a:pt x="4063" y="11271"/>
                  </a:cubicBezTo>
                  <a:cubicBezTo>
                    <a:pt x="3995" y="11203"/>
                    <a:pt x="3903" y="11157"/>
                    <a:pt x="3835" y="11157"/>
                  </a:cubicBezTo>
                  <a:close/>
                  <a:moveTo>
                    <a:pt x="15670" y="11129"/>
                  </a:moveTo>
                  <a:cubicBezTo>
                    <a:pt x="15590" y="11129"/>
                    <a:pt x="15510" y="11169"/>
                    <a:pt x="15430" y="11249"/>
                  </a:cubicBezTo>
                  <a:cubicBezTo>
                    <a:pt x="15270" y="11408"/>
                    <a:pt x="15270" y="11568"/>
                    <a:pt x="15430" y="11728"/>
                  </a:cubicBezTo>
                  <a:cubicBezTo>
                    <a:pt x="15513" y="11822"/>
                    <a:pt x="15595" y="11868"/>
                    <a:pt x="15678" y="11868"/>
                  </a:cubicBezTo>
                  <a:cubicBezTo>
                    <a:pt x="15755" y="11868"/>
                    <a:pt x="15832" y="11828"/>
                    <a:pt x="15909" y="11751"/>
                  </a:cubicBezTo>
                  <a:cubicBezTo>
                    <a:pt x="16069" y="11568"/>
                    <a:pt x="16069" y="11408"/>
                    <a:pt x="15909" y="11249"/>
                  </a:cubicBezTo>
                  <a:cubicBezTo>
                    <a:pt x="15830" y="11169"/>
                    <a:pt x="15750" y="11129"/>
                    <a:pt x="15670" y="11129"/>
                  </a:cubicBezTo>
                  <a:close/>
                  <a:moveTo>
                    <a:pt x="16743" y="11243"/>
                  </a:moveTo>
                  <a:cubicBezTo>
                    <a:pt x="16663" y="11243"/>
                    <a:pt x="16583" y="11283"/>
                    <a:pt x="16503" y="11363"/>
                  </a:cubicBezTo>
                  <a:cubicBezTo>
                    <a:pt x="16343" y="11523"/>
                    <a:pt x="16343" y="11682"/>
                    <a:pt x="16503" y="11842"/>
                  </a:cubicBezTo>
                  <a:cubicBezTo>
                    <a:pt x="16583" y="11922"/>
                    <a:pt x="16663" y="11962"/>
                    <a:pt x="16743" y="11962"/>
                  </a:cubicBezTo>
                  <a:cubicBezTo>
                    <a:pt x="16822" y="11962"/>
                    <a:pt x="16902" y="11922"/>
                    <a:pt x="16982" y="11842"/>
                  </a:cubicBezTo>
                  <a:cubicBezTo>
                    <a:pt x="17142" y="11682"/>
                    <a:pt x="17165" y="11523"/>
                    <a:pt x="16982" y="11363"/>
                  </a:cubicBezTo>
                  <a:cubicBezTo>
                    <a:pt x="16902" y="11283"/>
                    <a:pt x="16822" y="11243"/>
                    <a:pt x="16743" y="11243"/>
                  </a:cubicBezTo>
                  <a:close/>
                  <a:moveTo>
                    <a:pt x="4908" y="11271"/>
                  </a:moveTo>
                  <a:cubicBezTo>
                    <a:pt x="4816" y="11271"/>
                    <a:pt x="4725" y="11294"/>
                    <a:pt x="4657" y="11363"/>
                  </a:cubicBezTo>
                  <a:cubicBezTo>
                    <a:pt x="4588" y="11454"/>
                    <a:pt x="4542" y="11545"/>
                    <a:pt x="4542" y="11637"/>
                  </a:cubicBezTo>
                  <a:cubicBezTo>
                    <a:pt x="4542" y="11705"/>
                    <a:pt x="4542" y="11819"/>
                    <a:pt x="4657" y="11865"/>
                  </a:cubicBezTo>
                  <a:cubicBezTo>
                    <a:pt x="4702" y="11979"/>
                    <a:pt x="4816" y="11979"/>
                    <a:pt x="4908" y="11979"/>
                  </a:cubicBezTo>
                  <a:cubicBezTo>
                    <a:pt x="4976" y="11979"/>
                    <a:pt x="5067" y="11956"/>
                    <a:pt x="5136" y="11888"/>
                  </a:cubicBezTo>
                  <a:cubicBezTo>
                    <a:pt x="5204" y="11796"/>
                    <a:pt x="5250" y="11728"/>
                    <a:pt x="5250" y="11637"/>
                  </a:cubicBezTo>
                  <a:cubicBezTo>
                    <a:pt x="5250" y="11568"/>
                    <a:pt x="5227" y="11477"/>
                    <a:pt x="5159" y="11386"/>
                  </a:cubicBezTo>
                  <a:cubicBezTo>
                    <a:pt x="5090" y="11317"/>
                    <a:pt x="4999" y="11271"/>
                    <a:pt x="4908" y="11271"/>
                  </a:cubicBezTo>
                  <a:close/>
                  <a:moveTo>
                    <a:pt x="17845" y="11314"/>
                  </a:moveTo>
                  <a:cubicBezTo>
                    <a:pt x="17770" y="11314"/>
                    <a:pt x="17699" y="11354"/>
                    <a:pt x="17621" y="11431"/>
                  </a:cubicBezTo>
                  <a:cubicBezTo>
                    <a:pt x="17439" y="11614"/>
                    <a:pt x="17439" y="11751"/>
                    <a:pt x="17599" y="11911"/>
                  </a:cubicBezTo>
                  <a:cubicBezTo>
                    <a:pt x="17693" y="12005"/>
                    <a:pt x="17775" y="12051"/>
                    <a:pt x="17858" y="12051"/>
                  </a:cubicBezTo>
                  <a:cubicBezTo>
                    <a:pt x="17935" y="12051"/>
                    <a:pt x="18012" y="12011"/>
                    <a:pt x="18101" y="11933"/>
                  </a:cubicBezTo>
                  <a:cubicBezTo>
                    <a:pt x="18260" y="11774"/>
                    <a:pt x="18260" y="11614"/>
                    <a:pt x="18101" y="11454"/>
                  </a:cubicBezTo>
                  <a:cubicBezTo>
                    <a:pt x="18006" y="11360"/>
                    <a:pt x="17924" y="11314"/>
                    <a:pt x="17845" y="11314"/>
                  </a:cubicBezTo>
                  <a:close/>
                  <a:moveTo>
                    <a:pt x="5958" y="11386"/>
                  </a:moveTo>
                  <a:cubicBezTo>
                    <a:pt x="5889" y="11386"/>
                    <a:pt x="5798" y="11431"/>
                    <a:pt x="5729" y="11500"/>
                  </a:cubicBezTo>
                  <a:cubicBezTo>
                    <a:pt x="5638" y="11568"/>
                    <a:pt x="5615" y="11659"/>
                    <a:pt x="5615" y="11728"/>
                  </a:cubicBezTo>
                  <a:cubicBezTo>
                    <a:pt x="5615" y="11819"/>
                    <a:pt x="5638" y="11911"/>
                    <a:pt x="5729" y="11979"/>
                  </a:cubicBezTo>
                  <a:cubicBezTo>
                    <a:pt x="5798" y="12048"/>
                    <a:pt x="5889" y="12093"/>
                    <a:pt x="5980" y="12093"/>
                  </a:cubicBezTo>
                  <a:cubicBezTo>
                    <a:pt x="6049" y="12093"/>
                    <a:pt x="6140" y="12070"/>
                    <a:pt x="6209" y="11979"/>
                  </a:cubicBezTo>
                  <a:cubicBezTo>
                    <a:pt x="6277" y="11911"/>
                    <a:pt x="6323" y="11819"/>
                    <a:pt x="6323" y="11751"/>
                  </a:cubicBezTo>
                  <a:cubicBezTo>
                    <a:pt x="6323" y="11659"/>
                    <a:pt x="6323" y="11545"/>
                    <a:pt x="6209" y="11500"/>
                  </a:cubicBezTo>
                  <a:cubicBezTo>
                    <a:pt x="6163" y="11386"/>
                    <a:pt x="6049" y="11386"/>
                    <a:pt x="5958" y="11386"/>
                  </a:cubicBezTo>
                  <a:close/>
                  <a:moveTo>
                    <a:pt x="18902" y="11403"/>
                  </a:moveTo>
                  <a:cubicBezTo>
                    <a:pt x="18825" y="11403"/>
                    <a:pt x="18751" y="11443"/>
                    <a:pt x="18671" y="11523"/>
                  </a:cubicBezTo>
                  <a:cubicBezTo>
                    <a:pt x="18489" y="11682"/>
                    <a:pt x="18489" y="11842"/>
                    <a:pt x="18649" y="12002"/>
                  </a:cubicBezTo>
                  <a:cubicBezTo>
                    <a:pt x="18728" y="12082"/>
                    <a:pt x="18808" y="12122"/>
                    <a:pt x="18888" y="12122"/>
                  </a:cubicBezTo>
                  <a:cubicBezTo>
                    <a:pt x="18968" y="12122"/>
                    <a:pt x="19048" y="12082"/>
                    <a:pt x="19128" y="12002"/>
                  </a:cubicBezTo>
                  <a:cubicBezTo>
                    <a:pt x="19288" y="11842"/>
                    <a:pt x="19310" y="11682"/>
                    <a:pt x="19151" y="11523"/>
                  </a:cubicBezTo>
                  <a:cubicBezTo>
                    <a:pt x="19059" y="11443"/>
                    <a:pt x="18979" y="11403"/>
                    <a:pt x="18902" y="11403"/>
                  </a:cubicBezTo>
                  <a:close/>
                  <a:moveTo>
                    <a:pt x="7030" y="11454"/>
                  </a:moveTo>
                  <a:cubicBezTo>
                    <a:pt x="6939" y="11454"/>
                    <a:pt x="6825" y="11477"/>
                    <a:pt x="6779" y="11591"/>
                  </a:cubicBezTo>
                  <a:cubicBezTo>
                    <a:pt x="6665" y="11637"/>
                    <a:pt x="6665" y="11751"/>
                    <a:pt x="6665" y="11842"/>
                  </a:cubicBezTo>
                  <a:cubicBezTo>
                    <a:pt x="6665" y="11911"/>
                    <a:pt x="6711" y="12002"/>
                    <a:pt x="6779" y="12070"/>
                  </a:cubicBezTo>
                  <a:cubicBezTo>
                    <a:pt x="6848" y="12139"/>
                    <a:pt x="6939" y="12162"/>
                    <a:pt x="7030" y="12162"/>
                  </a:cubicBezTo>
                  <a:cubicBezTo>
                    <a:pt x="7099" y="12162"/>
                    <a:pt x="7190" y="12162"/>
                    <a:pt x="7259" y="12070"/>
                  </a:cubicBezTo>
                  <a:cubicBezTo>
                    <a:pt x="7327" y="12002"/>
                    <a:pt x="7373" y="11911"/>
                    <a:pt x="7373" y="11819"/>
                  </a:cubicBezTo>
                  <a:cubicBezTo>
                    <a:pt x="7373" y="11728"/>
                    <a:pt x="7350" y="11637"/>
                    <a:pt x="7259" y="11568"/>
                  </a:cubicBezTo>
                  <a:cubicBezTo>
                    <a:pt x="7190" y="11500"/>
                    <a:pt x="7099" y="11454"/>
                    <a:pt x="7030" y="11454"/>
                  </a:cubicBezTo>
                  <a:close/>
                  <a:moveTo>
                    <a:pt x="19975" y="11514"/>
                  </a:moveTo>
                  <a:cubicBezTo>
                    <a:pt x="19898" y="11514"/>
                    <a:pt x="19821" y="11548"/>
                    <a:pt x="19744" y="11614"/>
                  </a:cubicBezTo>
                  <a:cubicBezTo>
                    <a:pt x="19562" y="11796"/>
                    <a:pt x="19562" y="11933"/>
                    <a:pt x="19721" y="12116"/>
                  </a:cubicBezTo>
                  <a:cubicBezTo>
                    <a:pt x="19813" y="12196"/>
                    <a:pt x="19892" y="12236"/>
                    <a:pt x="19970" y="12236"/>
                  </a:cubicBezTo>
                  <a:cubicBezTo>
                    <a:pt x="20047" y="12236"/>
                    <a:pt x="20121" y="12196"/>
                    <a:pt x="20201" y="12116"/>
                  </a:cubicBezTo>
                  <a:cubicBezTo>
                    <a:pt x="20383" y="11956"/>
                    <a:pt x="20383" y="11796"/>
                    <a:pt x="20223" y="11637"/>
                  </a:cubicBezTo>
                  <a:cubicBezTo>
                    <a:pt x="20140" y="11554"/>
                    <a:pt x="20058" y="11514"/>
                    <a:pt x="19975" y="11514"/>
                  </a:cubicBezTo>
                  <a:close/>
                  <a:moveTo>
                    <a:pt x="8103" y="11568"/>
                  </a:moveTo>
                  <a:cubicBezTo>
                    <a:pt x="8012" y="11568"/>
                    <a:pt x="7921" y="11591"/>
                    <a:pt x="7852" y="11659"/>
                  </a:cubicBezTo>
                  <a:cubicBezTo>
                    <a:pt x="7784" y="11751"/>
                    <a:pt x="7738" y="11842"/>
                    <a:pt x="7738" y="11911"/>
                  </a:cubicBezTo>
                  <a:cubicBezTo>
                    <a:pt x="7738" y="12002"/>
                    <a:pt x="7738" y="12116"/>
                    <a:pt x="7852" y="12162"/>
                  </a:cubicBezTo>
                  <a:cubicBezTo>
                    <a:pt x="7875" y="12207"/>
                    <a:pt x="7921" y="12230"/>
                    <a:pt x="7966" y="12253"/>
                  </a:cubicBezTo>
                  <a:cubicBezTo>
                    <a:pt x="8005" y="12272"/>
                    <a:pt x="8043" y="12279"/>
                    <a:pt x="8080" y="12279"/>
                  </a:cubicBezTo>
                  <a:cubicBezTo>
                    <a:pt x="8131" y="12279"/>
                    <a:pt x="8178" y="12266"/>
                    <a:pt x="8217" y="12253"/>
                  </a:cubicBezTo>
                  <a:cubicBezTo>
                    <a:pt x="8263" y="12253"/>
                    <a:pt x="8286" y="12184"/>
                    <a:pt x="8331" y="12162"/>
                  </a:cubicBezTo>
                  <a:cubicBezTo>
                    <a:pt x="8423" y="12116"/>
                    <a:pt x="8446" y="12025"/>
                    <a:pt x="8446" y="11933"/>
                  </a:cubicBezTo>
                  <a:cubicBezTo>
                    <a:pt x="8446" y="11865"/>
                    <a:pt x="8423" y="11774"/>
                    <a:pt x="8354" y="11682"/>
                  </a:cubicBezTo>
                  <a:cubicBezTo>
                    <a:pt x="8286" y="11614"/>
                    <a:pt x="8195" y="11568"/>
                    <a:pt x="8103" y="11568"/>
                  </a:cubicBezTo>
                  <a:close/>
                  <a:moveTo>
                    <a:pt x="21049" y="11611"/>
                  </a:moveTo>
                  <a:cubicBezTo>
                    <a:pt x="20971" y="11611"/>
                    <a:pt x="20894" y="11651"/>
                    <a:pt x="20817" y="11728"/>
                  </a:cubicBezTo>
                  <a:cubicBezTo>
                    <a:pt x="20634" y="11888"/>
                    <a:pt x="20634" y="12048"/>
                    <a:pt x="20794" y="12207"/>
                  </a:cubicBezTo>
                  <a:cubicBezTo>
                    <a:pt x="20877" y="12302"/>
                    <a:pt x="20959" y="12347"/>
                    <a:pt x="21042" y="12347"/>
                  </a:cubicBezTo>
                  <a:cubicBezTo>
                    <a:pt x="21119" y="12347"/>
                    <a:pt x="21196" y="12307"/>
                    <a:pt x="21273" y="12230"/>
                  </a:cubicBezTo>
                  <a:cubicBezTo>
                    <a:pt x="21456" y="12070"/>
                    <a:pt x="21456" y="11911"/>
                    <a:pt x="21296" y="11751"/>
                  </a:cubicBezTo>
                  <a:cubicBezTo>
                    <a:pt x="21214" y="11656"/>
                    <a:pt x="21131" y="11611"/>
                    <a:pt x="21049" y="11611"/>
                  </a:cubicBezTo>
                  <a:close/>
                  <a:moveTo>
                    <a:pt x="9176" y="11691"/>
                  </a:moveTo>
                  <a:cubicBezTo>
                    <a:pt x="9087" y="11691"/>
                    <a:pt x="8997" y="11725"/>
                    <a:pt x="8925" y="11796"/>
                  </a:cubicBezTo>
                  <a:cubicBezTo>
                    <a:pt x="8788" y="11933"/>
                    <a:pt x="8788" y="12139"/>
                    <a:pt x="8925" y="12276"/>
                  </a:cubicBezTo>
                  <a:cubicBezTo>
                    <a:pt x="8993" y="12344"/>
                    <a:pt x="9085" y="12378"/>
                    <a:pt x="9176" y="12378"/>
                  </a:cubicBezTo>
                  <a:cubicBezTo>
                    <a:pt x="9267" y="12378"/>
                    <a:pt x="9359" y="12344"/>
                    <a:pt x="9427" y="12276"/>
                  </a:cubicBezTo>
                  <a:cubicBezTo>
                    <a:pt x="9541" y="12139"/>
                    <a:pt x="9541" y="11911"/>
                    <a:pt x="9404" y="11774"/>
                  </a:cubicBezTo>
                  <a:cubicBezTo>
                    <a:pt x="9339" y="11719"/>
                    <a:pt x="9258" y="11691"/>
                    <a:pt x="9176" y="11691"/>
                  </a:cubicBezTo>
                  <a:close/>
                  <a:moveTo>
                    <a:pt x="22098" y="11699"/>
                  </a:moveTo>
                  <a:cubicBezTo>
                    <a:pt x="22021" y="11699"/>
                    <a:pt x="21947" y="11739"/>
                    <a:pt x="21867" y="11819"/>
                  </a:cubicBezTo>
                  <a:cubicBezTo>
                    <a:pt x="21684" y="11979"/>
                    <a:pt x="21684" y="12139"/>
                    <a:pt x="21844" y="12299"/>
                  </a:cubicBezTo>
                  <a:cubicBezTo>
                    <a:pt x="21935" y="12378"/>
                    <a:pt x="22015" y="12418"/>
                    <a:pt x="22095" y="12418"/>
                  </a:cubicBezTo>
                  <a:cubicBezTo>
                    <a:pt x="22175" y="12418"/>
                    <a:pt x="22255" y="12378"/>
                    <a:pt x="22346" y="12299"/>
                  </a:cubicBezTo>
                  <a:cubicBezTo>
                    <a:pt x="22506" y="12139"/>
                    <a:pt x="22506" y="11979"/>
                    <a:pt x="22346" y="11819"/>
                  </a:cubicBezTo>
                  <a:cubicBezTo>
                    <a:pt x="22255" y="11739"/>
                    <a:pt x="22175" y="11699"/>
                    <a:pt x="22098" y="11699"/>
                  </a:cubicBezTo>
                  <a:close/>
                  <a:moveTo>
                    <a:pt x="10249" y="11739"/>
                  </a:moveTo>
                  <a:cubicBezTo>
                    <a:pt x="10158" y="11739"/>
                    <a:pt x="10066" y="11774"/>
                    <a:pt x="9998" y="11842"/>
                  </a:cubicBezTo>
                  <a:cubicBezTo>
                    <a:pt x="9884" y="11979"/>
                    <a:pt x="9884" y="12207"/>
                    <a:pt x="9998" y="12321"/>
                  </a:cubicBezTo>
                  <a:cubicBezTo>
                    <a:pt x="10066" y="12390"/>
                    <a:pt x="10158" y="12424"/>
                    <a:pt x="10249" y="12424"/>
                  </a:cubicBezTo>
                  <a:cubicBezTo>
                    <a:pt x="10340" y="12424"/>
                    <a:pt x="10431" y="12390"/>
                    <a:pt x="10500" y="12321"/>
                  </a:cubicBezTo>
                  <a:cubicBezTo>
                    <a:pt x="10614" y="12207"/>
                    <a:pt x="10614" y="11979"/>
                    <a:pt x="10500" y="11842"/>
                  </a:cubicBezTo>
                  <a:cubicBezTo>
                    <a:pt x="10431" y="11774"/>
                    <a:pt x="10340" y="11739"/>
                    <a:pt x="10249" y="11739"/>
                  </a:cubicBezTo>
                  <a:close/>
                  <a:moveTo>
                    <a:pt x="23162" y="11802"/>
                  </a:moveTo>
                  <a:cubicBezTo>
                    <a:pt x="23088" y="11802"/>
                    <a:pt x="23014" y="11836"/>
                    <a:pt x="22940" y="11911"/>
                  </a:cubicBezTo>
                  <a:cubicBezTo>
                    <a:pt x="22757" y="12093"/>
                    <a:pt x="22757" y="12230"/>
                    <a:pt x="22917" y="12390"/>
                  </a:cubicBezTo>
                  <a:cubicBezTo>
                    <a:pt x="23011" y="12484"/>
                    <a:pt x="23093" y="12530"/>
                    <a:pt x="23173" y="12530"/>
                  </a:cubicBezTo>
                  <a:cubicBezTo>
                    <a:pt x="23247" y="12530"/>
                    <a:pt x="23319" y="12490"/>
                    <a:pt x="23396" y="12413"/>
                  </a:cubicBezTo>
                  <a:cubicBezTo>
                    <a:pt x="23579" y="12253"/>
                    <a:pt x="23579" y="12093"/>
                    <a:pt x="23419" y="11933"/>
                  </a:cubicBezTo>
                  <a:cubicBezTo>
                    <a:pt x="23333" y="11848"/>
                    <a:pt x="23248" y="11802"/>
                    <a:pt x="23162" y="11802"/>
                  </a:cubicBezTo>
                  <a:close/>
                  <a:moveTo>
                    <a:pt x="11312" y="11850"/>
                  </a:moveTo>
                  <a:cubicBezTo>
                    <a:pt x="11228" y="11850"/>
                    <a:pt x="11148" y="11879"/>
                    <a:pt x="11093" y="11933"/>
                  </a:cubicBezTo>
                  <a:cubicBezTo>
                    <a:pt x="10956" y="12070"/>
                    <a:pt x="10934" y="12299"/>
                    <a:pt x="11071" y="12436"/>
                  </a:cubicBezTo>
                  <a:cubicBezTo>
                    <a:pt x="11139" y="12504"/>
                    <a:pt x="11230" y="12538"/>
                    <a:pt x="11319" y="12538"/>
                  </a:cubicBezTo>
                  <a:cubicBezTo>
                    <a:pt x="11407" y="12538"/>
                    <a:pt x="11493" y="12504"/>
                    <a:pt x="11550" y="12436"/>
                  </a:cubicBezTo>
                  <a:cubicBezTo>
                    <a:pt x="11687" y="12321"/>
                    <a:pt x="11687" y="12093"/>
                    <a:pt x="11573" y="11956"/>
                  </a:cubicBezTo>
                  <a:cubicBezTo>
                    <a:pt x="11501" y="11885"/>
                    <a:pt x="11405" y="11850"/>
                    <a:pt x="11312" y="11850"/>
                  </a:cubicBezTo>
                  <a:close/>
                  <a:moveTo>
                    <a:pt x="24264" y="11888"/>
                  </a:moveTo>
                  <a:cubicBezTo>
                    <a:pt x="24195" y="11888"/>
                    <a:pt x="24081" y="11888"/>
                    <a:pt x="24035" y="12002"/>
                  </a:cubicBezTo>
                  <a:cubicBezTo>
                    <a:pt x="23921" y="12048"/>
                    <a:pt x="23921" y="12162"/>
                    <a:pt x="23921" y="12253"/>
                  </a:cubicBezTo>
                  <a:cubicBezTo>
                    <a:pt x="23921" y="12321"/>
                    <a:pt x="23944" y="12413"/>
                    <a:pt x="24012" y="12481"/>
                  </a:cubicBezTo>
                  <a:cubicBezTo>
                    <a:pt x="24104" y="12550"/>
                    <a:pt x="24172" y="12595"/>
                    <a:pt x="24264" y="12595"/>
                  </a:cubicBezTo>
                  <a:cubicBezTo>
                    <a:pt x="24332" y="12595"/>
                    <a:pt x="24423" y="12572"/>
                    <a:pt x="24515" y="12504"/>
                  </a:cubicBezTo>
                  <a:cubicBezTo>
                    <a:pt x="24583" y="12436"/>
                    <a:pt x="24629" y="12344"/>
                    <a:pt x="24629" y="12253"/>
                  </a:cubicBezTo>
                  <a:cubicBezTo>
                    <a:pt x="24629" y="12184"/>
                    <a:pt x="24606" y="12093"/>
                    <a:pt x="24537" y="12002"/>
                  </a:cubicBezTo>
                  <a:cubicBezTo>
                    <a:pt x="24446" y="11933"/>
                    <a:pt x="24355" y="11888"/>
                    <a:pt x="24264" y="11888"/>
                  </a:cubicBezTo>
                  <a:close/>
                  <a:moveTo>
                    <a:pt x="12385" y="11965"/>
                  </a:moveTo>
                  <a:cubicBezTo>
                    <a:pt x="12301" y="11965"/>
                    <a:pt x="12221" y="11993"/>
                    <a:pt x="12166" y="12048"/>
                  </a:cubicBezTo>
                  <a:cubicBezTo>
                    <a:pt x="12029" y="12184"/>
                    <a:pt x="12029" y="12413"/>
                    <a:pt x="12143" y="12550"/>
                  </a:cubicBezTo>
                  <a:cubicBezTo>
                    <a:pt x="12212" y="12607"/>
                    <a:pt x="12303" y="12635"/>
                    <a:pt x="12394" y="12635"/>
                  </a:cubicBezTo>
                  <a:cubicBezTo>
                    <a:pt x="12486" y="12635"/>
                    <a:pt x="12577" y="12607"/>
                    <a:pt x="12645" y="12550"/>
                  </a:cubicBezTo>
                  <a:cubicBezTo>
                    <a:pt x="12760" y="12413"/>
                    <a:pt x="12760" y="12184"/>
                    <a:pt x="12645" y="12070"/>
                  </a:cubicBezTo>
                  <a:cubicBezTo>
                    <a:pt x="12574" y="11999"/>
                    <a:pt x="12477" y="11965"/>
                    <a:pt x="12385" y="11965"/>
                  </a:cubicBezTo>
                  <a:close/>
                  <a:moveTo>
                    <a:pt x="487" y="11987"/>
                  </a:moveTo>
                  <a:cubicBezTo>
                    <a:pt x="403" y="11987"/>
                    <a:pt x="317" y="12016"/>
                    <a:pt x="251" y="12070"/>
                  </a:cubicBezTo>
                  <a:cubicBezTo>
                    <a:pt x="114" y="12207"/>
                    <a:pt x="114" y="12436"/>
                    <a:pt x="251" y="12572"/>
                  </a:cubicBezTo>
                  <a:cubicBezTo>
                    <a:pt x="320" y="12641"/>
                    <a:pt x="405" y="12675"/>
                    <a:pt x="491" y="12675"/>
                  </a:cubicBezTo>
                  <a:cubicBezTo>
                    <a:pt x="577" y="12675"/>
                    <a:pt x="662" y="12641"/>
                    <a:pt x="731" y="12572"/>
                  </a:cubicBezTo>
                  <a:cubicBezTo>
                    <a:pt x="868" y="12436"/>
                    <a:pt x="868" y="12207"/>
                    <a:pt x="731" y="12093"/>
                  </a:cubicBezTo>
                  <a:cubicBezTo>
                    <a:pt x="671" y="12022"/>
                    <a:pt x="580" y="11987"/>
                    <a:pt x="487" y="11987"/>
                  </a:cubicBezTo>
                  <a:close/>
                  <a:moveTo>
                    <a:pt x="25336" y="11979"/>
                  </a:moveTo>
                  <a:cubicBezTo>
                    <a:pt x="25245" y="11979"/>
                    <a:pt x="25154" y="12002"/>
                    <a:pt x="25085" y="12070"/>
                  </a:cubicBezTo>
                  <a:cubicBezTo>
                    <a:pt x="25017" y="12139"/>
                    <a:pt x="24948" y="12230"/>
                    <a:pt x="24971" y="12321"/>
                  </a:cubicBezTo>
                  <a:cubicBezTo>
                    <a:pt x="24971" y="12413"/>
                    <a:pt x="24948" y="12527"/>
                    <a:pt x="25085" y="12550"/>
                  </a:cubicBezTo>
                  <a:cubicBezTo>
                    <a:pt x="25131" y="12664"/>
                    <a:pt x="25245" y="12687"/>
                    <a:pt x="25314" y="12687"/>
                  </a:cubicBezTo>
                  <a:cubicBezTo>
                    <a:pt x="25405" y="12687"/>
                    <a:pt x="25496" y="12664"/>
                    <a:pt x="25565" y="12572"/>
                  </a:cubicBezTo>
                  <a:cubicBezTo>
                    <a:pt x="25633" y="12504"/>
                    <a:pt x="25679" y="12413"/>
                    <a:pt x="25679" y="12344"/>
                  </a:cubicBezTo>
                  <a:cubicBezTo>
                    <a:pt x="25679" y="12253"/>
                    <a:pt x="25656" y="12162"/>
                    <a:pt x="25587" y="12093"/>
                  </a:cubicBezTo>
                  <a:cubicBezTo>
                    <a:pt x="25496" y="12025"/>
                    <a:pt x="25405" y="11979"/>
                    <a:pt x="25336" y="11979"/>
                  </a:cubicBezTo>
                  <a:close/>
                  <a:moveTo>
                    <a:pt x="26158" y="12184"/>
                  </a:moveTo>
                  <a:cubicBezTo>
                    <a:pt x="26067" y="12253"/>
                    <a:pt x="26044" y="12344"/>
                    <a:pt x="26044" y="12436"/>
                  </a:cubicBezTo>
                  <a:cubicBezTo>
                    <a:pt x="26044" y="12504"/>
                    <a:pt x="26021" y="12618"/>
                    <a:pt x="26112" y="12641"/>
                  </a:cubicBezTo>
                  <a:cubicBezTo>
                    <a:pt x="26158" y="12687"/>
                    <a:pt x="26181" y="12709"/>
                    <a:pt x="26204" y="12709"/>
                  </a:cubicBezTo>
                  <a:cubicBezTo>
                    <a:pt x="26204" y="12687"/>
                    <a:pt x="26204" y="12664"/>
                    <a:pt x="26204" y="12618"/>
                  </a:cubicBezTo>
                  <a:cubicBezTo>
                    <a:pt x="26204" y="12572"/>
                    <a:pt x="26204" y="12527"/>
                    <a:pt x="26181" y="12481"/>
                  </a:cubicBezTo>
                  <a:cubicBezTo>
                    <a:pt x="26181" y="12390"/>
                    <a:pt x="26181" y="12299"/>
                    <a:pt x="26181" y="12207"/>
                  </a:cubicBezTo>
                  <a:cubicBezTo>
                    <a:pt x="26181" y="12207"/>
                    <a:pt x="26181" y="12184"/>
                    <a:pt x="26181" y="12184"/>
                  </a:cubicBezTo>
                  <a:close/>
                  <a:moveTo>
                    <a:pt x="13444" y="12036"/>
                  </a:moveTo>
                  <a:cubicBezTo>
                    <a:pt x="13353" y="12036"/>
                    <a:pt x="13262" y="12070"/>
                    <a:pt x="13193" y="12139"/>
                  </a:cubicBezTo>
                  <a:cubicBezTo>
                    <a:pt x="13079" y="12276"/>
                    <a:pt x="13079" y="12504"/>
                    <a:pt x="13193" y="12618"/>
                  </a:cubicBezTo>
                  <a:cubicBezTo>
                    <a:pt x="13262" y="12687"/>
                    <a:pt x="13353" y="12721"/>
                    <a:pt x="13444" y="12721"/>
                  </a:cubicBezTo>
                  <a:cubicBezTo>
                    <a:pt x="13536" y="12721"/>
                    <a:pt x="13627" y="12687"/>
                    <a:pt x="13695" y="12618"/>
                  </a:cubicBezTo>
                  <a:cubicBezTo>
                    <a:pt x="13810" y="12504"/>
                    <a:pt x="13810" y="12276"/>
                    <a:pt x="13695" y="12139"/>
                  </a:cubicBezTo>
                  <a:cubicBezTo>
                    <a:pt x="13627" y="12070"/>
                    <a:pt x="13536" y="12036"/>
                    <a:pt x="13444" y="12036"/>
                  </a:cubicBezTo>
                  <a:close/>
                  <a:moveTo>
                    <a:pt x="1598" y="12067"/>
                  </a:moveTo>
                  <a:cubicBezTo>
                    <a:pt x="1509" y="12067"/>
                    <a:pt x="1419" y="12102"/>
                    <a:pt x="1347" y="12162"/>
                  </a:cubicBezTo>
                  <a:cubicBezTo>
                    <a:pt x="1210" y="12299"/>
                    <a:pt x="1233" y="12527"/>
                    <a:pt x="1370" y="12664"/>
                  </a:cubicBezTo>
                  <a:cubicBezTo>
                    <a:pt x="1424" y="12718"/>
                    <a:pt x="1505" y="12747"/>
                    <a:pt x="1589" y="12747"/>
                  </a:cubicBezTo>
                  <a:cubicBezTo>
                    <a:pt x="1681" y="12747"/>
                    <a:pt x="1777" y="12713"/>
                    <a:pt x="1849" y="12641"/>
                  </a:cubicBezTo>
                  <a:cubicBezTo>
                    <a:pt x="1963" y="12504"/>
                    <a:pt x="1963" y="12299"/>
                    <a:pt x="1826" y="12162"/>
                  </a:cubicBezTo>
                  <a:cubicBezTo>
                    <a:pt x="1761" y="12096"/>
                    <a:pt x="1680" y="12067"/>
                    <a:pt x="1598" y="12067"/>
                  </a:cubicBezTo>
                  <a:close/>
                  <a:moveTo>
                    <a:pt x="14508" y="12147"/>
                  </a:moveTo>
                  <a:cubicBezTo>
                    <a:pt x="14424" y="12147"/>
                    <a:pt x="14343" y="12176"/>
                    <a:pt x="14289" y="12230"/>
                  </a:cubicBezTo>
                  <a:cubicBezTo>
                    <a:pt x="14152" y="12367"/>
                    <a:pt x="14152" y="12595"/>
                    <a:pt x="14266" y="12732"/>
                  </a:cubicBezTo>
                  <a:cubicBezTo>
                    <a:pt x="14314" y="12793"/>
                    <a:pt x="14413" y="12821"/>
                    <a:pt x="14513" y="12821"/>
                  </a:cubicBezTo>
                  <a:cubicBezTo>
                    <a:pt x="14602" y="12821"/>
                    <a:pt x="14692" y="12798"/>
                    <a:pt x="14745" y="12755"/>
                  </a:cubicBezTo>
                  <a:cubicBezTo>
                    <a:pt x="14882" y="12641"/>
                    <a:pt x="14882" y="12367"/>
                    <a:pt x="14768" y="12253"/>
                  </a:cubicBezTo>
                  <a:cubicBezTo>
                    <a:pt x="14697" y="12181"/>
                    <a:pt x="14600" y="12147"/>
                    <a:pt x="14508" y="12147"/>
                  </a:cubicBezTo>
                  <a:close/>
                  <a:moveTo>
                    <a:pt x="2671" y="12173"/>
                  </a:moveTo>
                  <a:cubicBezTo>
                    <a:pt x="2580" y="12173"/>
                    <a:pt x="2488" y="12207"/>
                    <a:pt x="2420" y="12276"/>
                  </a:cubicBezTo>
                  <a:cubicBezTo>
                    <a:pt x="2283" y="12413"/>
                    <a:pt x="2306" y="12641"/>
                    <a:pt x="2420" y="12755"/>
                  </a:cubicBezTo>
                  <a:cubicBezTo>
                    <a:pt x="2488" y="12824"/>
                    <a:pt x="2580" y="12858"/>
                    <a:pt x="2668" y="12858"/>
                  </a:cubicBezTo>
                  <a:cubicBezTo>
                    <a:pt x="2756" y="12858"/>
                    <a:pt x="2842" y="12824"/>
                    <a:pt x="2899" y="12755"/>
                  </a:cubicBezTo>
                  <a:cubicBezTo>
                    <a:pt x="3036" y="12641"/>
                    <a:pt x="3036" y="12413"/>
                    <a:pt x="2922" y="12276"/>
                  </a:cubicBezTo>
                  <a:cubicBezTo>
                    <a:pt x="2853" y="12207"/>
                    <a:pt x="2762" y="12173"/>
                    <a:pt x="2671" y="12173"/>
                  </a:cubicBezTo>
                  <a:close/>
                  <a:moveTo>
                    <a:pt x="15632" y="12229"/>
                  </a:moveTo>
                  <a:cubicBezTo>
                    <a:pt x="15537" y="12229"/>
                    <a:pt x="15436" y="12270"/>
                    <a:pt x="15362" y="12344"/>
                  </a:cubicBezTo>
                  <a:cubicBezTo>
                    <a:pt x="15248" y="12458"/>
                    <a:pt x="15248" y="12687"/>
                    <a:pt x="15384" y="12824"/>
                  </a:cubicBezTo>
                  <a:cubicBezTo>
                    <a:pt x="15450" y="12878"/>
                    <a:pt x="15531" y="12907"/>
                    <a:pt x="15612" y="12907"/>
                  </a:cubicBezTo>
                  <a:cubicBezTo>
                    <a:pt x="15702" y="12907"/>
                    <a:pt x="15792" y="12872"/>
                    <a:pt x="15864" y="12801"/>
                  </a:cubicBezTo>
                  <a:cubicBezTo>
                    <a:pt x="16001" y="12664"/>
                    <a:pt x="15978" y="12458"/>
                    <a:pt x="15841" y="12321"/>
                  </a:cubicBezTo>
                  <a:cubicBezTo>
                    <a:pt x="15789" y="12259"/>
                    <a:pt x="15712" y="12229"/>
                    <a:pt x="15632" y="12229"/>
                  </a:cubicBezTo>
                  <a:close/>
                  <a:moveTo>
                    <a:pt x="3709" y="12261"/>
                  </a:moveTo>
                  <a:cubicBezTo>
                    <a:pt x="3627" y="12261"/>
                    <a:pt x="3547" y="12290"/>
                    <a:pt x="3493" y="12344"/>
                  </a:cubicBezTo>
                  <a:cubicBezTo>
                    <a:pt x="3356" y="12481"/>
                    <a:pt x="3333" y="12709"/>
                    <a:pt x="3470" y="12824"/>
                  </a:cubicBezTo>
                  <a:cubicBezTo>
                    <a:pt x="3544" y="12898"/>
                    <a:pt x="3638" y="12938"/>
                    <a:pt x="3731" y="12938"/>
                  </a:cubicBezTo>
                  <a:cubicBezTo>
                    <a:pt x="3809" y="12938"/>
                    <a:pt x="3886" y="12909"/>
                    <a:pt x="3949" y="12846"/>
                  </a:cubicBezTo>
                  <a:cubicBezTo>
                    <a:pt x="4086" y="12709"/>
                    <a:pt x="4086" y="12481"/>
                    <a:pt x="3949" y="12367"/>
                  </a:cubicBezTo>
                  <a:cubicBezTo>
                    <a:pt x="3889" y="12295"/>
                    <a:pt x="3799" y="12261"/>
                    <a:pt x="3709" y="12261"/>
                  </a:cubicBezTo>
                  <a:close/>
                  <a:moveTo>
                    <a:pt x="16672" y="12307"/>
                  </a:moveTo>
                  <a:cubicBezTo>
                    <a:pt x="16580" y="12307"/>
                    <a:pt x="16483" y="12341"/>
                    <a:pt x="16412" y="12413"/>
                  </a:cubicBezTo>
                  <a:cubicBezTo>
                    <a:pt x="16298" y="12550"/>
                    <a:pt x="16298" y="12778"/>
                    <a:pt x="16434" y="12892"/>
                  </a:cubicBezTo>
                  <a:cubicBezTo>
                    <a:pt x="16492" y="12961"/>
                    <a:pt x="16577" y="12995"/>
                    <a:pt x="16666" y="12995"/>
                  </a:cubicBezTo>
                  <a:cubicBezTo>
                    <a:pt x="16754" y="12995"/>
                    <a:pt x="16845" y="12961"/>
                    <a:pt x="16914" y="12892"/>
                  </a:cubicBezTo>
                  <a:cubicBezTo>
                    <a:pt x="17051" y="12755"/>
                    <a:pt x="17028" y="12527"/>
                    <a:pt x="16891" y="12390"/>
                  </a:cubicBezTo>
                  <a:cubicBezTo>
                    <a:pt x="16837" y="12335"/>
                    <a:pt x="16756" y="12307"/>
                    <a:pt x="16672" y="12307"/>
                  </a:cubicBezTo>
                  <a:close/>
                  <a:moveTo>
                    <a:pt x="4791" y="12356"/>
                  </a:moveTo>
                  <a:cubicBezTo>
                    <a:pt x="4702" y="12356"/>
                    <a:pt x="4611" y="12390"/>
                    <a:pt x="4542" y="12458"/>
                  </a:cubicBezTo>
                  <a:cubicBezTo>
                    <a:pt x="4406" y="12595"/>
                    <a:pt x="4428" y="12824"/>
                    <a:pt x="4565" y="12961"/>
                  </a:cubicBezTo>
                  <a:cubicBezTo>
                    <a:pt x="4620" y="13015"/>
                    <a:pt x="4700" y="13043"/>
                    <a:pt x="4784" y="13043"/>
                  </a:cubicBezTo>
                  <a:cubicBezTo>
                    <a:pt x="4876" y="13043"/>
                    <a:pt x="4973" y="13009"/>
                    <a:pt x="5045" y="12938"/>
                  </a:cubicBezTo>
                  <a:cubicBezTo>
                    <a:pt x="5159" y="12824"/>
                    <a:pt x="5159" y="12595"/>
                    <a:pt x="5022" y="12458"/>
                  </a:cubicBezTo>
                  <a:cubicBezTo>
                    <a:pt x="4965" y="12390"/>
                    <a:pt x="4879" y="12356"/>
                    <a:pt x="4791" y="12356"/>
                  </a:cubicBezTo>
                  <a:close/>
                  <a:moveTo>
                    <a:pt x="17743" y="12421"/>
                  </a:moveTo>
                  <a:cubicBezTo>
                    <a:pt x="17659" y="12421"/>
                    <a:pt x="17573" y="12450"/>
                    <a:pt x="17507" y="12504"/>
                  </a:cubicBezTo>
                  <a:cubicBezTo>
                    <a:pt x="17370" y="12641"/>
                    <a:pt x="17370" y="12869"/>
                    <a:pt x="17484" y="13006"/>
                  </a:cubicBezTo>
                  <a:cubicBezTo>
                    <a:pt x="17556" y="13066"/>
                    <a:pt x="17652" y="13101"/>
                    <a:pt x="17748" y="13101"/>
                  </a:cubicBezTo>
                  <a:cubicBezTo>
                    <a:pt x="17835" y="13101"/>
                    <a:pt x="17921" y="13072"/>
                    <a:pt x="17987" y="13006"/>
                  </a:cubicBezTo>
                  <a:cubicBezTo>
                    <a:pt x="18101" y="12869"/>
                    <a:pt x="18124" y="12641"/>
                    <a:pt x="17987" y="12527"/>
                  </a:cubicBezTo>
                  <a:cubicBezTo>
                    <a:pt x="17927" y="12455"/>
                    <a:pt x="17836" y="12421"/>
                    <a:pt x="17743" y="12421"/>
                  </a:cubicBezTo>
                  <a:close/>
                  <a:moveTo>
                    <a:pt x="5866" y="12470"/>
                  </a:moveTo>
                  <a:cubicBezTo>
                    <a:pt x="5775" y="12470"/>
                    <a:pt x="5684" y="12504"/>
                    <a:pt x="5615" y="12572"/>
                  </a:cubicBezTo>
                  <a:cubicBezTo>
                    <a:pt x="5501" y="12687"/>
                    <a:pt x="5501" y="12915"/>
                    <a:pt x="5615" y="13052"/>
                  </a:cubicBezTo>
                  <a:cubicBezTo>
                    <a:pt x="5691" y="13115"/>
                    <a:pt x="5793" y="13150"/>
                    <a:pt x="5890" y="13150"/>
                  </a:cubicBezTo>
                  <a:cubicBezTo>
                    <a:pt x="5969" y="13150"/>
                    <a:pt x="6043" y="13126"/>
                    <a:pt x="6095" y="13075"/>
                  </a:cubicBezTo>
                  <a:cubicBezTo>
                    <a:pt x="6232" y="12938"/>
                    <a:pt x="6232" y="12709"/>
                    <a:pt x="6117" y="12572"/>
                  </a:cubicBezTo>
                  <a:cubicBezTo>
                    <a:pt x="6049" y="12504"/>
                    <a:pt x="5958" y="12470"/>
                    <a:pt x="5866" y="12470"/>
                  </a:cubicBezTo>
                  <a:close/>
                  <a:moveTo>
                    <a:pt x="18806" y="12526"/>
                  </a:moveTo>
                  <a:cubicBezTo>
                    <a:pt x="18725" y="12526"/>
                    <a:pt x="18643" y="12555"/>
                    <a:pt x="18580" y="12618"/>
                  </a:cubicBezTo>
                  <a:cubicBezTo>
                    <a:pt x="18443" y="12755"/>
                    <a:pt x="18443" y="12983"/>
                    <a:pt x="18580" y="13097"/>
                  </a:cubicBezTo>
                  <a:cubicBezTo>
                    <a:pt x="18637" y="13166"/>
                    <a:pt x="18723" y="13200"/>
                    <a:pt x="18811" y="13200"/>
                  </a:cubicBezTo>
                  <a:cubicBezTo>
                    <a:pt x="18900" y="13200"/>
                    <a:pt x="18991" y="13166"/>
                    <a:pt x="19059" y="13097"/>
                  </a:cubicBezTo>
                  <a:cubicBezTo>
                    <a:pt x="19173" y="12983"/>
                    <a:pt x="19196" y="12755"/>
                    <a:pt x="19059" y="12641"/>
                  </a:cubicBezTo>
                  <a:cubicBezTo>
                    <a:pt x="18998" y="12567"/>
                    <a:pt x="18902" y="12526"/>
                    <a:pt x="18806" y="12526"/>
                  </a:cubicBezTo>
                  <a:close/>
                  <a:moveTo>
                    <a:pt x="6904" y="12558"/>
                  </a:moveTo>
                  <a:cubicBezTo>
                    <a:pt x="6817" y="12558"/>
                    <a:pt x="6731" y="12586"/>
                    <a:pt x="6665" y="12641"/>
                  </a:cubicBezTo>
                  <a:cubicBezTo>
                    <a:pt x="6551" y="12778"/>
                    <a:pt x="6528" y="13006"/>
                    <a:pt x="6665" y="13143"/>
                  </a:cubicBezTo>
                  <a:cubicBezTo>
                    <a:pt x="6734" y="13200"/>
                    <a:pt x="6825" y="13229"/>
                    <a:pt x="6913" y="13229"/>
                  </a:cubicBezTo>
                  <a:cubicBezTo>
                    <a:pt x="7002" y="13229"/>
                    <a:pt x="7087" y="13200"/>
                    <a:pt x="7145" y="13143"/>
                  </a:cubicBezTo>
                  <a:cubicBezTo>
                    <a:pt x="7282" y="13006"/>
                    <a:pt x="7282" y="12778"/>
                    <a:pt x="7167" y="12664"/>
                  </a:cubicBezTo>
                  <a:cubicBezTo>
                    <a:pt x="7096" y="12592"/>
                    <a:pt x="6999" y="12558"/>
                    <a:pt x="6904" y="12558"/>
                  </a:cubicBezTo>
                  <a:close/>
                  <a:moveTo>
                    <a:pt x="19861" y="12607"/>
                  </a:moveTo>
                  <a:cubicBezTo>
                    <a:pt x="19773" y="12607"/>
                    <a:pt x="19687" y="12641"/>
                    <a:pt x="19630" y="12709"/>
                  </a:cubicBezTo>
                  <a:cubicBezTo>
                    <a:pt x="19493" y="12846"/>
                    <a:pt x="19493" y="13052"/>
                    <a:pt x="19630" y="13189"/>
                  </a:cubicBezTo>
                  <a:cubicBezTo>
                    <a:pt x="19698" y="13257"/>
                    <a:pt x="19784" y="13291"/>
                    <a:pt x="19870" y="13291"/>
                  </a:cubicBezTo>
                  <a:cubicBezTo>
                    <a:pt x="19955" y="13291"/>
                    <a:pt x="20041" y="13257"/>
                    <a:pt x="20109" y="13189"/>
                  </a:cubicBezTo>
                  <a:cubicBezTo>
                    <a:pt x="20223" y="13052"/>
                    <a:pt x="20223" y="12824"/>
                    <a:pt x="20109" y="12709"/>
                  </a:cubicBezTo>
                  <a:cubicBezTo>
                    <a:pt x="20041" y="12641"/>
                    <a:pt x="19950" y="12607"/>
                    <a:pt x="19861" y="12607"/>
                  </a:cubicBezTo>
                  <a:close/>
                  <a:moveTo>
                    <a:pt x="8015" y="12630"/>
                  </a:moveTo>
                  <a:cubicBezTo>
                    <a:pt x="7926" y="12630"/>
                    <a:pt x="7841" y="12664"/>
                    <a:pt x="7784" y="12732"/>
                  </a:cubicBezTo>
                  <a:cubicBezTo>
                    <a:pt x="7647" y="12869"/>
                    <a:pt x="7647" y="13075"/>
                    <a:pt x="7761" y="13212"/>
                  </a:cubicBezTo>
                  <a:cubicBezTo>
                    <a:pt x="7829" y="13280"/>
                    <a:pt x="7921" y="13314"/>
                    <a:pt x="8012" y="13314"/>
                  </a:cubicBezTo>
                  <a:cubicBezTo>
                    <a:pt x="8103" y="13314"/>
                    <a:pt x="8195" y="13280"/>
                    <a:pt x="8263" y="13212"/>
                  </a:cubicBezTo>
                  <a:cubicBezTo>
                    <a:pt x="8377" y="13097"/>
                    <a:pt x="8377" y="12869"/>
                    <a:pt x="8263" y="12732"/>
                  </a:cubicBezTo>
                  <a:cubicBezTo>
                    <a:pt x="8195" y="12664"/>
                    <a:pt x="8103" y="12630"/>
                    <a:pt x="8015" y="12630"/>
                  </a:cubicBezTo>
                  <a:close/>
                  <a:moveTo>
                    <a:pt x="20944" y="12718"/>
                  </a:moveTo>
                  <a:cubicBezTo>
                    <a:pt x="20848" y="12718"/>
                    <a:pt x="20752" y="12752"/>
                    <a:pt x="20680" y="12824"/>
                  </a:cubicBezTo>
                  <a:cubicBezTo>
                    <a:pt x="20566" y="12938"/>
                    <a:pt x="20566" y="13166"/>
                    <a:pt x="20703" y="13303"/>
                  </a:cubicBezTo>
                  <a:cubicBezTo>
                    <a:pt x="20768" y="13357"/>
                    <a:pt x="20849" y="13386"/>
                    <a:pt x="20931" y="13386"/>
                  </a:cubicBezTo>
                  <a:cubicBezTo>
                    <a:pt x="21020" y="13386"/>
                    <a:pt x="21111" y="13352"/>
                    <a:pt x="21182" y="13280"/>
                  </a:cubicBezTo>
                  <a:cubicBezTo>
                    <a:pt x="21319" y="13166"/>
                    <a:pt x="21319" y="12938"/>
                    <a:pt x="21182" y="12801"/>
                  </a:cubicBezTo>
                  <a:cubicBezTo>
                    <a:pt x="21117" y="12746"/>
                    <a:pt x="21031" y="12718"/>
                    <a:pt x="20944" y="12718"/>
                  </a:cubicBezTo>
                  <a:close/>
                  <a:moveTo>
                    <a:pt x="9097" y="12741"/>
                  </a:moveTo>
                  <a:cubicBezTo>
                    <a:pt x="9002" y="12741"/>
                    <a:pt x="8905" y="12775"/>
                    <a:pt x="8834" y="12846"/>
                  </a:cubicBezTo>
                  <a:cubicBezTo>
                    <a:pt x="8720" y="12961"/>
                    <a:pt x="8720" y="13189"/>
                    <a:pt x="8856" y="13326"/>
                  </a:cubicBezTo>
                  <a:cubicBezTo>
                    <a:pt x="8914" y="13394"/>
                    <a:pt x="8999" y="13428"/>
                    <a:pt x="9088" y="13428"/>
                  </a:cubicBezTo>
                  <a:cubicBezTo>
                    <a:pt x="9176" y="13428"/>
                    <a:pt x="9267" y="13394"/>
                    <a:pt x="9336" y="13326"/>
                  </a:cubicBezTo>
                  <a:cubicBezTo>
                    <a:pt x="9473" y="13189"/>
                    <a:pt x="9450" y="12961"/>
                    <a:pt x="9336" y="12824"/>
                  </a:cubicBezTo>
                  <a:cubicBezTo>
                    <a:pt x="9270" y="12769"/>
                    <a:pt x="9184" y="12741"/>
                    <a:pt x="9097" y="12741"/>
                  </a:cubicBezTo>
                  <a:close/>
                  <a:moveTo>
                    <a:pt x="22049" y="12789"/>
                  </a:moveTo>
                  <a:cubicBezTo>
                    <a:pt x="21958" y="12789"/>
                    <a:pt x="21867" y="12824"/>
                    <a:pt x="21798" y="12892"/>
                  </a:cubicBezTo>
                  <a:cubicBezTo>
                    <a:pt x="21661" y="13029"/>
                    <a:pt x="21661" y="13234"/>
                    <a:pt x="21798" y="13371"/>
                  </a:cubicBezTo>
                  <a:cubicBezTo>
                    <a:pt x="21867" y="13440"/>
                    <a:pt x="21958" y="13474"/>
                    <a:pt x="22047" y="13474"/>
                  </a:cubicBezTo>
                  <a:cubicBezTo>
                    <a:pt x="22135" y="13474"/>
                    <a:pt x="22221" y="13440"/>
                    <a:pt x="22278" y="13371"/>
                  </a:cubicBezTo>
                  <a:cubicBezTo>
                    <a:pt x="22415" y="13257"/>
                    <a:pt x="22415" y="13029"/>
                    <a:pt x="22301" y="12892"/>
                  </a:cubicBezTo>
                  <a:cubicBezTo>
                    <a:pt x="22232" y="12824"/>
                    <a:pt x="22141" y="12789"/>
                    <a:pt x="22049" y="12789"/>
                  </a:cubicBezTo>
                  <a:close/>
                  <a:moveTo>
                    <a:pt x="10126" y="12821"/>
                  </a:moveTo>
                  <a:cubicBezTo>
                    <a:pt x="10041" y="12821"/>
                    <a:pt x="9961" y="12849"/>
                    <a:pt x="9906" y="12915"/>
                  </a:cubicBezTo>
                  <a:cubicBezTo>
                    <a:pt x="9769" y="13052"/>
                    <a:pt x="9769" y="13280"/>
                    <a:pt x="9906" y="13394"/>
                  </a:cubicBezTo>
                  <a:cubicBezTo>
                    <a:pt x="9966" y="13466"/>
                    <a:pt x="10057" y="13500"/>
                    <a:pt x="10146" y="13500"/>
                  </a:cubicBezTo>
                  <a:cubicBezTo>
                    <a:pt x="10228" y="13500"/>
                    <a:pt x="10308" y="13471"/>
                    <a:pt x="10363" y="13417"/>
                  </a:cubicBezTo>
                  <a:cubicBezTo>
                    <a:pt x="10500" y="13280"/>
                    <a:pt x="10523" y="13052"/>
                    <a:pt x="10386" y="12915"/>
                  </a:cubicBezTo>
                  <a:cubicBezTo>
                    <a:pt x="10314" y="12855"/>
                    <a:pt x="10218" y="12821"/>
                    <a:pt x="10126" y="12821"/>
                  </a:cubicBezTo>
                  <a:close/>
                  <a:moveTo>
                    <a:pt x="23088" y="12881"/>
                  </a:moveTo>
                  <a:cubicBezTo>
                    <a:pt x="23002" y="12881"/>
                    <a:pt x="22917" y="12915"/>
                    <a:pt x="22848" y="12983"/>
                  </a:cubicBezTo>
                  <a:cubicBezTo>
                    <a:pt x="22711" y="13097"/>
                    <a:pt x="22711" y="13326"/>
                    <a:pt x="22848" y="13463"/>
                  </a:cubicBezTo>
                  <a:cubicBezTo>
                    <a:pt x="22911" y="13525"/>
                    <a:pt x="22993" y="13555"/>
                    <a:pt x="23075" y="13555"/>
                  </a:cubicBezTo>
                  <a:cubicBezTo>
                    <a:pt x="23171" y="13555"/>
                    <a:pt x="23266" y="13514"/>
                    <a:pt x="23328" y="13440"/>
                  </a:cubicBezTo>
                  <a:cubicBezTo>
                    <a:pt x="23465" y="13326"/>
                    <a:pt x="23465" y="13097"/>
                    <a:pt x="23328" y="12983"/>
                  </a:cubicBezTo>
                  <a:cubicBezTo>
                    <a:pt x="23259" y="12915"/>
                    <a:pt x="23174" y="12881"/>
                    <a:pt x="23088" y="12881"/>
                  </a:cubicBezTo>
                  <a:close/>
                  <a:moveTo>
                    <a:pt x="11219" y="12923"/>
                  </a:moveTo>
                  <a:cubicBezTo>
                    <a:pt x="11130" y="12923"/>
                    <a:pt x="11039" y="12957"/>
                    <a:pt x="10979" y="13029"/>
                  </a:cubicBezTo>
                  <a:cubicBezTo>
                    <a:pt x="10842" y="13166"/>
                    <a:pt x="10842" y="13371"/>
                    <a:pt x="10979" y="13508"/>
                  </a:cubicBezTo>
                  <a:cubicBezTo>
                    <a:pt x="11036" y="13577"/>
                    <a:pt x="11122" y="13611"/>
                    <a:pt x="11210" y="13611"/>
                  </a:cubicBezTo>
                  <a:cubicBezTo>
                    <a:pt x="11299" y="13611"/>
                    <a:pt x="11390" y="13577"/>
                    <a:pt x="11459" y="13508"/>
                  </a:cubicBezTo>
                  <a:cubicBezTo>
                    <a:pt x="11595" y="13371"/>
                    <a:pt x="11573" y="13143"/>
                    <a:pt x="11436" y="13006"/>
                  </a:cubicBezTo>
                  <a:cubicBezTo>
                    <a:pt x="11381" y="12952"/>
                    <a:pt x="11301" y="12923"/>
                    <a:pt x="11219" y="12923"/>
                  </a:cubicBezTo>
                  <a:close/>
                  <a:moveTo>
                    <a:pt x="24172" y="12980"/>
                  </a:moveTo>
                  <a:cubicBezTo>
                    <a:pt x="24083" y="12980"/>
                    <a:pt x="23993" y="13015"/>
                    <a:pt x="23921" y="13075"/>
                  </a:cubicBezTo>
                  <a:cubicBezTo>
                    <a:pt x="23784" y="13212"/>
                    <a:pt x="23784" y="13440"/>
                    <a:pt x="23921" y="13577"/>
                  </a:cubicBezTo>
                  <a:cubicBezTo>
                    <a:pt x="23987" y="13631"/>
                    <a:pt x="24073" y="13660"/>
                    <a:pt x="24160" y="13660"/>
                  </a:cubicBezTo>
                  <a:cubicBezTo>
                    <a:pt x="24255" y="13660"/>
                    <a:pt x="24352" y="13626"/>
                    <a:pt x="24423" y="13554"/>
                  </a:cubicBezTo>
                  <a:cubicBezTo>
                    <a:pt x="24537" y="13440"/>
                    <a:pt x="24537" y="13212"/>
                    <a:pt x="24400" y="13075"/>
                  </a:cubicBezTo>
                  <a:cubicBezTo>
                    <a:pt x="24335" y="13009"/>
                    <a:pt x="24254" y="12980"/>
                    <a:pt x="24172" y="12980"/>
                  </a:cubicBezTo>
                  <a:close/>
                  <a:moveTo>
                    <a:pt x="12271" y="13037"/>
                  </a:moveTo>
                  <a:cubicBezTo>
                    <a:pt x="12187" y="13037"/>
                    <a:pt x="12106" y="13066"/>
                    <a:pt x="12052" y="13120"/>
                  </a:cubicBezTo>
                  <a:cubicBezTo>
                    <a:pt x="11915" y="13257"/>
                    <a:pt x="11915" y="13485"/>
                    <a:pt x="12029" y="13622"/>
                  </a:cubicBezTo>
                  <a:cubicBezTo>
                    <a:pt x="12101" y="13682"/>
                    <a:pt x="12197" y="13717"/>
                    <a:pt x="12293" y="13717"/>
                  </a:cubicBezTo>
                  <a:cubicBezTo>
                    <a:pt x="12380" y="13717"/>
                    <a:pt x="12466" y="13688"/>
                    <a:pt x="12531" y="13622"/>
                  </a:cubicBezTo>
                  <a:cubicBezTo>
                    <a:pt x="12668" y="13485"/>
                    <a:pt x="12668" y="13257"/>
                    <a:pt x="12531" y="13143"/>
                  </a:cubicBezTo>
                  <a:cubicBezTo>
                    <a:pt x="12460" y="13072"/>
                    <a:pt x="12363" y="13037"/>
                    <a:pt x="12271" y="13037"/>
                  </a:cubicBezTo>
                  <a:close/>
                  <a:moveTo>
                    <a:pt x="430" y="13077"/>
                  </a:moveTo>
                  <a:cubicBezTo>
                    <a:pt x="344" y="13077"/>
                    <a:pt x="260" y="13100"/>
                    <a:pt x="206" y="13143"/>
                  </a:cubicBezTo>
                  <a:cubicBezTo>
                    <a:pt x="92" y="13257"/>
                    <a:pt x="92" y="13531"/>
                    <a:pt x="183" y="13645"/>
                  </a:cubicBezTo>
                  <a:cubicBezTo>
                    <a:pt x="243" y="13693"/>
                    <a:pt x="348" y="13723"/>
                    <a:pt x="450" y="13723"/>
                  </a:cubicBezTo>
                  <a:cubicBezTo>
                    <a:pt x="541" y="13723"/>
                    <a:pt x="631" y="13699"/>
                    <a:pt x="685" y="13645"/>
                  </a:cubicBezTo>
                  <a:cubicBezTo>
                    <a:pt x="776" y="13554"/>
                    <a:pt x="776" y="13257"/>
                    <a:pt x="685" y="13166"/>
                  </a:cubicBezTo>
                  <a:cubicBezTo>
                    <a:pt x="625" y="13106"/>
                    <a:pt x="526" y="13077"/>
                    <a:pt x="430" y="13077"/>
                  </a:cubicBezTo>
                  <a:close/>
                  <a:moveTo>
                    <a:pt x="13353" y="13086"/>
                  </a:moveTo>
                  <a:cubicBezTo>
                    <a:pt x="13262" y="13086"/>
                    <a:pt x="13170" y="13120"/>
                    <a:pt x="13102" y="13189"/>
                  </a:cubicBezTo>
                  <a:cubicBezTo>
                    <a:pt x="12988" y="13326"/>
                    <a:pt x="12988" y="13554"/>
                    <a:pt x="13125" y="13668"/>
                  </a:cubicBezTo>
                  <a:cubicBezTo>
                    <a:pt x="13182" y="13737"/>
                    <a:pt x="13267" y="13771"/>
                    <a:pt x="13356" y="13771"/>
                  </a:cubicBezTo>
                  <a:cubicBezTo>
                    <a:pt x="13444" y="13771"/>
                    <a:pt x="13536" y="13737"/>
                    <a:pt x="13604" y="13668"/>
                  </a:cubicBezTo>
                  <a:cubicBezTo>
                    <a:pt x="13741" y="13531"/>
                    <a:pt x="13741" y="13303"/>
                    <a:pt x="13604" y="13189"/>
                  </a:cubicBezTo>
                  <a:cubicBezTo>
                    <a:pt x="13536" y="13120"/>
                    <a:pt x="13444" y="13086"/>
                    <a:pt x="13353" y="13086"/>
                  </a:cubicBezTo>
                  <a:close/>
                  <a:moveTo>
                    <a:pt x="25242" y="13086"/>
                  </a:moveTo>
                  <a:cubicBezTo>
                    <a:pt x="25154" y="13086"/>
                    <a:pt x="25062" y="13120"/>
                    <a:pt x="24994" y="13189"/>
                  </a:cubicBezTo>
                  <a:cubicBezTo>
                    <a:pt x="24857" y="13326"/>
                    <a:pt x="24857" y="13554"/>
                    <a:pt x="24994" y="13668"/>
                  </a:cubicBezTo>
                  <a:cubicBezTo>
                    <a:pt x="25066" y="13740"/>
                    <a:pt x="25156" y="13774"/>
                    <a:pt x="25245" y="13774"/>
                  </a:cubicBezTo>
                  <a:cubicBezTo>
                    <a:pt x="25327" y="13774"/>
                    <a:pt x="25408" y="13745"/>
                    <a:pt x="25473" y="13691"/>
                  </a:cubicBezTo>
                  <a:cubicBezTo>
                    <a:pt x="25610" y="13554"/>
                    <a:pt x="25610" y="13326"/>
                    <a:pt x="25473" y="13189"/>
                  </a:cubicBezTo>
                  <a:cubicBezTo>
                    <a:pt x="25416" y="13120"/>
                    <a:pt x="25331" y="13086"/>
                    <a:pt x="25242" y="13086"/>
                  </a:cubicBezTo>
                  <a:close/>
                  <a:moveTo>
                    <a:pt x="1484" y="13166"/>
                  </a:moveTo>
                  <a:cubicBezTo>
                    <a:pt x="1387" y="13166"/>
                    <a:pt x="1290" y="13189"/>
                    <a:pt x="1233" y="13234"/>
                  </a:cubicBezTo>
                  <a:cubicBezTo>
                    <a:pt x="1142" y="13349"/>
                    <a:pt x="1142" y="13600"/>
                    <a:pt x="1233" y="13714"/>
                  </a:cubicBezTo>
                  <a:cubicBezTo>
                    <a:pt x="1281" y="13774"/>
                    <a:pt x="1380" y="13802"/>
                    <a:pt x="1480" y="13802"/>
                  </a:cubicBezTo>
                  <a:cubicBezTo>
                    <a:pt x="1569" y="13802"/>
                    <a:pt x="1658" y="13780"/>
                    <a:pt x="1712" y="13737"/>
                  </a:cubicBezTo>
                  <a:cubicBezTo>
                    <a:pt x="1826" y="13622"/>
                    <a:pt x="1826" y="13349"/>
                    <a:pt x="1735" y="13234"/>
                  </a:cubicBezTo>
                  <a:cubicBezTo>
                    <a:pt x="1678" y="13189"/>
                    <a:pt x="1581" y="13166"/>
                    <a:pt x="1484" y="13166"/>
                  </a:cubicBezTo>
                  <a:close/>
                  <a:moveTo>
                    <a:pt x="26204" y="13166"/>
                  </a:moveTo>
                  <a:cubicBezTo>
                    <a:pt x="26181" y="13189"/>
                    <a:pt x="26135" y="13189"/>
                    <a:pt x="26112" y="13212"/>
                  </a:cubicBezTo>
                  <a:cubicBezTo>
                    <a:pt x="25930" y="13326"/>
                    <a:pt x="25884" y="13600"/>
                    <a:pt x="26044" y="13759"/>
                  </a:cubicBezTo>
                  <a:cubicBezTo>
                    <a:pt x="26067" y="13759"/>
                    <a:pt x="26090" y="13805"/>
                    <a:pt x="26112" y="13805"/>
                  </a:cubicBezTo>
                  <a:cubicBezTo>
                    <a:pt x="26119" y="13812"/>
                    <a:pt x="26128" y="13815"/>
                    <a:pt x="26137" y="13815"/>
                  </a:cubicBezTo>
                  <a:cubicBezTo>
                    <a:pt x="26158" y="13815"/>
                    <a:pt x="26181" y="13798"/>
                    <a:pt x="26181" y="13782"/>
                  </a:cubicBezTo>
                  <a:cubicBezTo>
                    <a:pt x="26204" y="13600"/>
                    <a:pt x="26204" y="13440"/>
                    <a:pt x="26227" y="13280"/>
                  </a:cubicBezTo>
                  <a:cubicBezTo>
                    <a:pt x="26227" y="13234"/>
                    <a:pt x="26204" y="13212"/>
                    <a:pt x="26204" y="13166"/>
                  </a:cubicBezTo>
                  <a:close/>
                  <a:moveTo>
                    <a:pt x="14438" y="13197"/>
                  </a:moveTo>
                  <a:cubicBezTo>
                    <a:pt x="14348" y="13197"/>
                    <a:pt x="14257" y="13231"/>
                    <a:pt x="14198" y="13303"/>
                  </a:cubicBezTo>
                  <a:cubicBezTo>
                    <a:pt x="14061" y="13440"/>
                    <a:pt x="14061" y="13645"/>
                    <a:pt x="14198" y="13782"/>
                  </a:cubicBezTo>
                  <a:cubicBezTo>
                    <a:pt x="14260" y="13845"/>
                    <a:pt x="14342" y="13874"/>
                    <a:pt x="14424" y="13874"/>
                  </a:cubicBezTo>
                  <a:cubicBezTo>
                    <a:pt x="14520" y="13874"/>
                    <a:pt x="14615" y="13834"/>
                    <a:pt x="14677" y="13759"/>
                  </a:cubicBezTo>
                  <a:cubicBezTo>
                    <a:pt x="14814" y="13645"/>
                    <a:pt x="14791" y="13417"/>
                    <a:pt x="14654" y="13280"/>
                  </a:cubicBezTo>
                  <a:cubicBezTo>
                    <a:pt x="14600" y="13226"/>
                    <a:pt x="14519" y="13197"/>
                    <a:pt x="14438" y="13197"/>
                  </a:cubicBezTo>
                  <a:close/>
                  <a:moveTo>
                    <a:pt x="2561" y="13271"/>
                  </a:moveTo>
                  <a:cubicBezTo>
                    <a:pt x="2472" y="13271"/>
                    <a:pt x="2382" y="13295"/>
                    <a:pt x="2328" y="13349"/>
                  </a:cubicBezTo>
                  <a:cubicBezTo>
                    <a:pt x="2214" y="13440"/>
                    <a:pt x="2214" y="13714"/>
                    <a:pt x="2306" y="13828"/>
                  </a:cubicBezTo>
                  <a:cubicBezTo>
                    <a:pt x="2363" y="13885"/>
                    <a:pt x="2460" y="13913"/>
                    <a:pt x="2557" y="13913"/>
                  </a:cubicBezTo>
                  <a:cubicBezTo>
                    <a:pt x="2654" y="13913"/>
                    <a:pt x="2751" y="13885"/>
                    <a:pt x="2808" y="13828"/>
                  </a:cubicBezTo>
                  <a:cubicBezTo>
                    <a:pt x="2899" y="13737"/>
                    <a:pt x="2899" y="13463"/>
                    <a:pt x="2808" y="13349"/>
                  </a:cubicBezTo>
                  <a:cubicBezTo>
                    <a:pt x="2760" y="13300"/>
                    <a:pt x="2661" y="13271"/>
                    <a:pt x="2561" y="13271"/>
                  </a:cubicBezTo>
                  <a:close/>
                  <a:moveTo>
                    <a:pt x="15499" y="13303"/>
                  </a:moveTo>
                  <a:cubicBezTo>
                    <a:pt x="15407" y="13303"/>
                    <a:pt x="15339" y="13371"/>
                    <a:pt x="15270" y="13394"/>
                  </a:cubicBezTo>
                  <a:cubicBezTo>
                    <a:pt x="15133" y="13531"/>
                    <a:pt x="15156" y="13782"/>
                    <a:pt x="15270" y="13896"/>
                  </a:cubicBezTo>
                  <a:cubicBezTo>
                    <a:pt x="15336" y="13951"/>
                    <a:pt x="15427" y="13979"/>
                    <a:pt x="15517" y="13979"/>
                  </a:cubicBezTo>
                  <a:cubicBezTo>
                    <a:pt x="15616" y="13979"/>
                    <a:pt x="15713" y="13945"/>
                    <a:pt x="15773" y="13874"/>
                  </a:cubicBezTo>
                  <a:cubicBezTo>
                    <a:pt x="15818" y="13805"/>
                    <a:pt x="15864" y="13714"/>
                    <a:pt x="15841" y="13600"/>
                  </a:cubicBezTo>
                  <a:cubicBezTo>
                    <a:pt x="15841" y="13577"/>
                    <a:pt x="15773" y="13417"/>
                    <a:pt x="15750" y="13394"/>
                  </a:cubicBezTo>
                  <a:cubicBezTo>
                    <a:pt x="15681" y="13349"/>
                    <a:pt x="15590" y="13303"/>
                    <a:pt x="15499" y="13303"/>
                  </a:cubicBezTo>
                  <a:close/>
                  <a:moveTo>
                    <a:pt x="3634" y="13374"/>
                  </a:moveTo>
                  <a:cubicBezTo>
                    <a:pt x="3545" y="13374"/>
                    <a:pt x="3455" y="13397"/>
                    <a:pt x="3401" y="13440"/>
                  </a:cubicBezTo>
                  <a:cubicBezTo>
                    <a:pt x="3287" y="13554"/>
                    <a:pt x="3287" y="13828"/>
                    <a:pt x="3378" y="13942"/>
                  </a:cubicBezTo>
                  <a:cubicBezTo>
                    <a:pt x="3435" y="13999"/>
                    <a:pt x="3532" y="14028"/>
                    <a:pt x="3629" y="14028"/>
                  </a:cubicBezTo>
                  <a:cubicBezTo>
                    <a:pt x="3726" y="14028"/>
                    <a:pt x="3823" y="13999"/>
                    <a:pt x="3881" y="13942"/>
                  </a:cubicBezTo>
                  <a:cubicBezTo>
                    <a:pt x="3972" y="13851"/>
                    <a:pt x="3972" y="13577"/>
                    <a:pt x="3881" y="13463"/>
                  </a:cubicBezTo>
                  <a:cubicBezTo>
                    <a:pt x="3832" y="13402"/>
                    <a:pt x="3733" y="13374"/>
                    <a:pt x="3634" y="13374"/>
                  </a:cubicBezTo>
                  <a:close/>
                  <a:moveTo>
                    <a:pt x="16570" y="13390"/>
                  </a:moveTo>
                  <a:cubicBezTo>
                    <a:pt x="16556" y="13390"/>
                    <a:pt x="16541" y="13391"/>
                    <a:pt x="16526" y="13394"/>
                  </a:cubicBezTo>
                  <a:cubicBezTo>
                    <a:pt x="16434" y="13394"/>
                    <a:pt x="16366" y="13440"/>
                    <a:pt x="16320" y="13485"/>
                  </a:cubicBezTo>
                  <a:cubicBezTo>
                    <a:pt x="16183" y="13622"/>
                    <a:pt x="16183" y="13851"/>
                    <a:pt x="16320" y="13988"/>
                  </a:cubicBezTo>
                  <a:cubicBezTo>
                    <a:pt x="16386" y="14042"/>
                    <a:pt x="16472" y="14071"/>
                    <a:pt x="16556" y="14071"/>
                  </a:cubicBezTo>
                  <a:cubicBezTo>
                    <a:pt x="16649" y="14071"/>
                    <a:pt x="16740" y="14036"/>
                    <a:pt x="16800" y="13965"/>
                  </a:cubicBezTo>
                  <a:cubicBezTo>
                    <a:pt x="16868" y="13896"/>
                    <a:pt x="16891" y="13828"/>
                    <a:pt x="16891" y="13714"/>
                  </a:cubicBezTo>
                  <a:cubicBezTo>
                    <a:pt x="16891" y="13622"/>
                    <a:pt x="16845" y="13554"/>
                    <a:pt x="16800" y="13485"/>
                  </a:cubicBezTo>
                  <a:cubicBezTo>
                    <a:pt x="16721" y="13446"/>
                    <a:pt x="16659" y="13390"/>
                    <a:pt x="16570" y="13390"/>
                  </a:cubicBezTo>
                  <a:close/>
                  <a:moveTo>
                    <a:pt x="4687" y="13456"/>
                  </a:moveTo>
                  <a:cubicBezTo>
                    <a:pt x="4584" y="13456"/>
                    <a:pt x="4479" y="13491"/>
                    <a:pt x="4428" y="13554"/>
                  </a:cubicBezTo>
                  <a:cubicBezTo>
                    <a:pt x="4337" y="13668"/>
                    <a:pt x="4337" y="13919"/>
                    <a:pt x="4451" y="14033"/>
                  </a:cubicBezTo>
                  <a:cubicBezTo>
                    <a:pt x="4494" y="14076"/>
                    <a:pt x="4578" y="14099"/>
                    <a:pt x="4667" y="14099"/>
                  </a:cubicBezTo>
                  <a:cubicBezTo>
                    <a:pt x="4766" y="14099"/>
                    <a:pt x="4870" y="14071"/>
                    <a:pt x="4931" y="14010"/>
                  </a:cubicBezTo>
                  <a:cubicBezTo>
                    <a:pt x="5045" y="13896"/>
                    <a:pt x="5022" y="13622"/>
                    <a:pt x="4908" y="13531"/>
                  </a:cubicBezTo>
                  <a:cubicBezTo>
                    <a:pt x="4856" y="13480"/>
                    <a:pt x="4772" y="13456"/>
                    <a:pt x="4687" y="13456"/>
                  </a:cubicBezTo>
                  <a:close/>
                  <a:moveTo>
                    <a:pt x="17636" y="13494"/>
                  </a:moveTo>
                  <a:cubicBezTo>
                    <a:pt x="17544" y="13494"/>
                    <a:pt x="17453" y="13528"/>
                    <a:pt x="17393" y="13600"/>
                  </a:cubicBezTo>
                  <a:cubicBezTo>
                    <a:pt x="17325" y="13668"/>
                    <a:pt x="17302" y="13737"/>
                    <a:pt x="17302" y="13828"/>
                  </a:cubicBezTo>
                  <a:cubicBezTo>
                    <a:pt x="17302" y="13942"/>
                    <a:pt x="17347" y="14010"/>
                    <a:pt x="17393" y="14056"/>
                  </a:cubicBezTo>
                  <a:cubicBezTo>
                    <a:pt x="17465" y="14128"/>
                    <a:pt x="17561" y="14162"/>
                    <a:pt x="17653" y="14162"/>
                  </a:cubicBezTo>
                  <a:cubicBezTo>
                    <a:pt x="17738" y="14162"/>
                    <a:pt x="17818" y="14133"/>
                    <a:pt x="17872" y="14079"/>
                  </a:cubicBezTo>
                  <a:cubicBezTo>
                    <a:pt x="18009" y="13942"/>
                    <a:pt x="18009" y="13691"/>
                    <a:pt x="17872" y="13577"/>
                  </a:cubicBezTo>
                  <a:cubicBezTo>
                    <a:pt x="17807" y="13522"/>
                    <a:pt x="17721" y="13494"/>
                    <a:pt x="17636" y="13494"/>
                  </a:cubicBezTo>
                  <a:close/>
                  <a:moveTo>
                    <a:pt x="5783" y="13534"/>
                  </a:moveTo>
                  <a:cubicBezTo>
                    <a:pt x="5678" y="13534"/>
                    <a:pt x="5572" y="13562"/>
                    <a:pt x="5524" y="13622"/>
                  </a:cubicBezTo>
                  <a:cubicBezTo>
                    <a:pt x="5433" y="13737"/>
                    <a:pt x="5433" y="14010"/>
                    <a:pt x="5547" y="14102"/>
                  </a:cubicBezTo>
                  <a:cubicBezTo>
                    <a:pt x="5604" y="14159"/>
                    <a:pt x="5701" y="14187"/>
                    <a:pt x="5795" y="14187"/>
                  </a:cubicBezTo>
                  <a:cubicBezTo>
                    <a:pt x="5889" y="14187"/>
                    <a:pt x="5980" y="14159"/>
                    <a:pt x="6026" y="14102"/>
                  </a:cubicBezTo>
                  <a:cubicBezTo>
                    <a:pt x="6140" y="13988"/>
                    <a:pt x="6117" y="13714"/>
                    <a:pt x="6026" y="13600"/>
                  </a:cubicBezTo>
                  <a:cubicBezTo>
                    <a:pt x="5972" y="13557"/>
                    <a:pt x="5878" y="13534"/>
                    <a:pt x="5783" y="13534"/>
                  </a:cubicBezTo>
                  <a:close/>
                  <a:moveTo>
                    <a:pt x="6851" y="13645"/>
                  </a:moveTo>
                  <a:cubicBezTo>
                    <a:pt x="6757" y="13645"/>
                    <a:pt x="6665" y="13668"/>
                    <a:pt x="6620" y="13714"/>
                  </a:cubicBezTo>
                  <a:cubicBezTo>
                    <a:pt x="6505" y="13828"/>
                    <a:pt x="6505" y="14102"/>
                    <a:pt x="6620" y="14216"/>
                  </a:cubicBezTo>
                  <a:cubicBezTo>
                    <a:pt x="6673" y="14259"/>
                    <a:pt x="6763" y="14282"/>
                    <a:pt x="6852" y="14282"/>
                  </a:cubicBezTo>
                  <a:cubicBezTo>
                    <a:pt x="6952" y="14282"/>
                    <a:pt x="7051" y="14253"/>
                    <a:pt x="7099" y="14193"/>
                  </a:cubicBezTo>
                  <a:cubicBezTo>
                    <a:pt x="7213" y="14079"/>
                    <a:pt x="7190" y="13805"/>
                    <a:pt x="7099" y="13714"/>
                  </a:cubicBezTo>
                  <a:cubicBezTo>
                    <a:pt x="7042" y="13668"/>
                    <a:pt x="6945" y="13645"/>
                    <a:pt x="6851" y="13645"/>
                  </a:cubicBezTo>
                  <a:close/>
                  <a:moveTo>
                    <a:pt x="18713" y="13608"/>
                  </a:moveTo>
                  <a:cubicBezTo>
                    <a:pt x="18623" y="13608"/>
                    <a:pt x="18531" y="13636"/>
                    <a:pt x="18466" y="13691"/>
                  </a:cubicBezTo>
                  <a:cubicBezTo>
                    <a:pt x="18352" y="13805"/>
                    <a:pt x="18329" y="14056"/>
                    <a:pt x="18466" y="14193"/>
                  </a:cubicBezTo>
                  <a:cubicBezTo>
                    <a:pt x="18534" y="14216"/>
                    <a:pt x="18603" y="14284"/>
                    <a:pt x="18717" y="14284"/>
                  </a:cubicBezTo>
                  <a:cubicBezTo>
                    <a:pt x="18808" y="14284"/>
                    <a:pt x="18877" y="14239"/>
                    <a:pt x="18945" y="14170"/>
                  </a:cubicBezTo>
                  <a:cubicBezTo>
                    <a:pt x="19014" y="14125"/>
                    <a:pt x="19037" y="14056"/>
                    <a:pt x="19037" y="13965"/>
                  </a:cubicBezTo>
                  <a:cubicBezTo>
                    <a:pt x="19059" y="13851"/>
                    <a:pt x="19014" y="13782"/>
                    <a:pt x="18968" y="13714"/>
                  </a:cubicBezTo>
                  <a:cubicBezTo>
                    <a:pt x="18908" y="13642"/>
                    <a:pt x="18811" y="13608"/>
                    <a:pt x="18713" y="13608"/>
                  </a:cubicBezTo>
                  <a:close/>
                  <a:moveTo>
                    <a:pt x="19762" y="13662"/>
                  </a:moveTo>
                  <a:cubicBezTo>
                    <a:pt x="19689" y="13662"/>
                    <a:pt x="19617" y="13699"/>
                    <a:pt x="19562" y="13737"/>
                  </a:cubicBezTo>
                  <a:cubicBezTo>
                    <a:pt x="19493" y="13782"/>
                    <a:pt x="19470" y="13874"/>
                    <a:pt x="19447" y="13965"/>
                  </a:cubicBezTo>
                  <a:cubicBezTo>
                    <a:pt x="19425" y="14056"/>
                    <a:pt x="19470" y="14147"/>
                    <a:pt x="19539" y="14216"/>
                  </a:cubicBezTo>
                  <a:cubicBezTo>
                    <a:pt x="19598" y="14287"/>
                    <a:pt x="19688" y="14327"/>
                    <a:pt x="19783" y="14327"/>
                  </a:cubicBezTo>
                  <a:cubicBezTo>
                    <a:pt x="19871" y="14327"/>
                    <a:pt x="19964" y="14293"/>
                    <a:pt x="20041" y="14216"/>
                  </a:cubicBezTo>
                  <a:cubicBezTo>
                    <a:pt x="20041" y="14147"/>
                    <a:pt x="20132" y="14102"/>
                    <a:pt x="20132" y="14010"/>
                  </a:cubicBezTo>
                  <a:cubicBezTo>
                    <a:pt x="20132" y="13919"/>
                    <a:pt x="20087" y="13828"/>
                    <a:pt x="20018" y="13759"/>
                  </a:cubicBezTo>
                  <a:cubicBezTo>
                    <a:pt x="20018" y="13737"/>
                    <a:pt x="19835" y="13668"/>
                    <a:pt x="19813" y="13668"/>
                  </a:cubicBezTo>
                  <a:cubicBezTo>
                    <a:pt x="19796" y="13664"/>
                    <a:pt x="19779" y="13662"/>
                    <a:pt x="19762" y="13662"/>
                  </a:cubicBezTo>
                  <a:close/>
                  <a:moveTo>
                    <a:pt x="7901" y="13719"/>
                  </a:moveTo>
                  <a:cubicBezTo>
                    <a:pt x="7806" y="13719"/>
                    <a:pt x="7715" y="13748"/>
                    <a:pt x="7670" y="13805"/>
                  </a:cubicBezTo>
                  <a:cubicBezTo>
                    <a:pt x="7555" y="13919"/>
                    <a:pt x="7555" y="14193"/>
                    <a:pt x="7670" y="14307"/>
                  </a:cubicBezTo>
                  <a:cubicBezTo>
                    <a:pt x="7723" y="14350"/>
                    <a:pt x="7813" y="14373"/>
                    <a:pt x="7902" y="14373"/>
                  </a:cubicBezTo>
                  <a:cubicBezTo>
                    <a:pt x="8002" y="14373"/>
                    <a:pt x="8101" y="14345"/>
                    <a:pt x="8149" y="14284"/>
                  </a:cubicBezTo>
                  <a:cubicBezTo>
                    <a:pt x="8263" y="14170"/>
                    <a:pt x="8240" y="13896"/>
                    <a:pt x="8149" y="13805"/>
                  </a:cubicBezTo>
                  <a:cubicBezTo>
                    <a:pt x="8092" y="13748"/>
                    <a:pt x="7995" y="13719"/>
                    <a:pt x="7901" y="13719"/>
                  </a:cubicBezTo>
                  <a:close/>
                  <a:moveTo>
                    <a:pt x="20854" y="13771"/>
                  </a:moveTo>
                  <a:cubicBezTo>
                    <a:pt x="20760" y="13771"/>
                    <a:pt x="20669" y="13805"/>
                    <a:pt x="20611" y="13874"/>
                  </a:cubicBezTo>
                  <a:cubicBezTo>
                    <a:pt x="20475" y="14010"/>
                    <a:pt x="20497" y="14239"/>
                    <a:pt x="20634" y="14353"/>
                  </a:cubicBezTo>
                  <a:cubicBezTo>
                    <a:pt x="20691" y="14410"/>
                    <a:pt x="20777" y="14438"/>
                    <a:pt x="20863" y="14438"/>
                  </a:cubicBezTo>
                  <a:cubicBezTo>
                    <a:pt x="20948" y="14438"/>
                    <a:pt x="21034" y="14410"/>
                    <a:pt x="21091" y="14353"/>
                  </a:cubicBezTo>
                  <a:cubicBezTo>
                    <a:pt x="21159" y="14284"/>
                    <a:pt x="21182" y="14193"/>
                    <a:pt x="21205" y="14102"/>
                  </a:cubicBezTo>
                  <a:cubicBezTo>
                    <a:pt x="21205" y="14010"/>
                    <a:pt x="21136" y="13942"/>
                    <a:pt x="21114" y="13874"/>
                  </a:cubicBezTo>
                  <a:cubicBezTo>
                    <a:pt x="21045" y="13805"/>
                    <a:pt x="20948" y="13771"/>
                    <a:pt x="20854" y="13771"/>
                  </a:cubicBezTo>
                  <a:close/>
                  <a:moveTo>
                    <a:pt x="8973" y="13834"/>
                  </a:moveTo>
                  <a:cubicBezTo>
                    <a:pt x="8879" y="13834"/>
                    <a:pt x="8788" y="13862"/>
                    <a:pt x="8742" y="13919"/>
                  </a:cubicBezTo>
                  <a:cubicBezTo>
                    <a:pt x="8628" y="14033"/>
                    <a:pt x="8628" y="14284"/>
                    <a:pt x="8742" y="14399"/>
                  </a:cubicBezTo>
                  <a:cubicBezTo>
                    <a:pt x="8788" y="14456"/>
                    <a:pt x="8879" y="14484"/>
                    <a:pt x="8973" y="14484"/>
                  </a:cubicBezTo>
                  <a:cubicBezTo>
                    <a:pt x="9068" y="14484"/>
                    <a:pt x="9165" y="14456"/>
                    <a:pt x="9222" y="14399"/>
                  </a:cubicBezTo>
                  <a:cubicBezTo>
                    <a:pt x="9336" y="14284"/>
                    <a:pt x="9336" y="14010"/>
                    <a:pt x="9222" y="13919"/>
                  </a:cubicBezTo>
                  <a:cubicBezTo>
                    <a:pt x="9165" y="13862"/>
                    <a:pt x="9068" y="13834"/>
                    <a:pt x="8973" y="13834"/>
                  </a:cubicBezTo>
                  <a:close/>
                  <a:moveTo>
                    <a:pt x="21934" y="13870"/>
                  </a:moveTo>
                  <a:cubicBezTo>
                    <a:pt x="21847" y="13870"/>
                    <a:pt x="21762" y="13899"/>
                    <a:pt x="21707" y="13965"/>
                  </a:cubicBezTo>
                  <a:cubicBezTo>
                    <a:pt x="21639" y="14010"/>
                    <a:pt x="21593" y="14102"/>
                    <a:pt x="21593" y="14193"/>
                  </a:cubicBezTo>
                  <a:cubicBezTo>
                    <a:pt x="21593" y="14284"/>
                    <a:pt x="21639" y="14376"/>
                    <a:pt x="21684" y="14444"/>
                  </a:cubicBezTo>
                  <a:cubicBezTo>
                    <a:pt x="21763" y="14484"/>
                    <a:pt x="21808" y="14540"/>
                    <a:pt x="21892" y="14540"/>
                  </a:cubicBezTo>
                  <a:cubicBezTo>
                    <a:pt x="21905" y="14540"/>
                    <a:pt x="21920" y="14539"/>
                    <a:pt x="21935" y="14535"/>
                  </a:cubicBezTo>
                  <a:cubicBezTo>
                    <a:pt x="22004" y="14535"/>
                    <a:pt x="22141" y="14490"/>
                    <a:pt x="22186" y="14444"/>
                  </a:cubicBezTo>
                  <a:cubicBezTo>
                    <a:pt x="22301" y="14330"/>
                    <a:pt x="22301" y="14102"/>
                    <a:pt x="22186" y="13965"/>
                  </a:cubicBezTo>
                  <a:cubicBezTo>
                    <a:pt x="22127" y="13905"/>
                    <a:pt x="22030" y="13870"/>
                    <a:pt x="21934" y="13870"/>
                  </a:cubicBezTo>
                  <a:close/>
                  <a:moveTo>
                    <a:pt x="10050" y="13945"/>
                  </a:moveTo>
                  <a:cubicBezTo>
                    <a:pt x="9959" y="13945"/>
                    <a:pt x="9869" y="13967"/>
                    <a:pt x="9815" y="14010"/>
                  </a:cubicBezTo>
                  <a:cubicBezTo>
                    <a:pt x="9701" y="14102"/>
                    <a:pt x="9701" y="14399"/>
                    <a:pt x="9815" y="14490"/>
                  </a:cubicBezTo>
                  <a:cubicBezTo>
                    <a:pt x="9863" y="14550"/>
                    <a:pt x="9962" y="14578"/>
                    <a:pt x="10062" y="14578"/>
                  </a:cubicBezTo>
                  <a:cubicBezTo>
                    <a:pt x="10151" y="14578"/>
                    <a:pt x="10241" y="14556"/>
                    <a:pt x="10294" y="14513"/>
                  </a:cubicBezTo>
                  <a:cubicBezTo>
                    <a:pt x="10409" y="14399"/>
                    <a:pt x="10409" y="14147"/>
                    <a:pt x="10317" y="14033"/>
                  </a:cubicBezTo>
                  <a:cubicBezTo>
                    <a:pt x="10257" y="13973"/>
                    <a:pt x="10152" y="13945"/>
                    <a:pt x="10050" y="13945"/>
                  </a:cubicBezTo>
                  <a:close/>
                  <a:moveTo>
                    <a:pt x="22981" y="13950"/>
                  </a:moveTo>
                  <a:cubicBezTo>
                    <a:pt x="22891" y="13950"/>
                    <a:pt x="22800" y="13979"/>
                    <a:pt x="22734" y="14033"/>
                  </a:cubicBezTo>
                  <a:cubicBezTo>
                    <a:pt x="22620" y="14170"/>
                    <a:pt x="22620" y="14399"/>
                    <a:pt x="22757" y="14535"/>
                  </a:cubicBezTo>
                  <a:cubicBezTo>
                    <a:pt x="22803" y="14581"/>
                    <a:pt x="22871" y="14627"/>
                    <a:pt x="22985" y="14627"/>
                  </a:cubicBezTo>
                  <a:cubicBezTo>
                    <a:pt x="23077" y="14627"/>
                    <a:pt x="23168" y="14581"/>
                    <a:pt x="23214" y="14535"/>
                  </a:cubicBezTo>
                  <a:cubicBezTo>
                    <a:pt x="23282" y="14467"/>
                    <a:pt x="23305" y="14399"/>
                    <a:pt x="23328" y="14307"/>
                  </a:cubicBezTo>
                  <a:cubicBezTo>
                    <a:pt x="23328" y="14216"/>
                    <a:pt x="23282" y="14125"/>
                    <a:pt x="23236" y="14056"/>
                  </a:cubicBezTo>
                  <a:cubicBezTo>
                    <a:pt x="23177" y="13985"/>
                    <a:pt x="23080" y="13950"/>
                    <a:pt x="22981" y="13950"/>
                  </a:cubicBezTo>
                  <a:close/>
                  <a:moveTo>
                    <a:pt x="11139" y="13988"/>
                  </a:moveTo>
                  <a:cubicBezTo>
                    <a:pt x="11071" y="13988"/>
                    <a:pt x="10956" y="14010"/>
                    <a:pt x="10911" y="14079"/>
                  </a:cubicBezTo>
                  <a:cubicBezTo>
                    <a:pt x="10842" y="14125"/>
                    <a:pt x="10797" y="14239"/>
                    <a:pt x="10797" y="14307"/>
                  </a:cubicBezTo>
                  <a:cubicBezTo>
                    <a:pt x="10797" y="14399"/>
                    <a:pt x="10842" y="14467"/>
                    <a:pt x="10888" y="14558"/>
                  </a:cubicBezTo>
                  <a:cubicBezTo>
                    <a:pt x="10956" y="14581"/>
                    <a:pt x="11048" y="14650"/>
                    <a:pt x="11139" y="14650"/>
                  </a:cubicBezTo>
                  <a:cubicBezTo>
                    <a:pt x="11207" y="14650"/>
                    <a:pt x="11299" y="14604"/>
                    <a:pt x="11367" y="14558"/>
                  </a:cubicBezTo>
                  <a:cubicBezTo>
                    <a:pt x="11413" y="14513"/>
                    <a:pt x="11459" y="14399"/>
                    <a:pt x="11459" y="14330"/>
                  </a:cubicBezTo>
                  <a:cubicBezTo>
                    <a:pt x="11459" y="14262"/>
                    <a:pt x="11436" y="14147"/>
                    <a:pt x="11367" y="14079"/>
                  </a:cubicBezTo>
                  <a:cubicBezTo>
                    <a:pt x="11322" y="14033"/>
                    <a:pt x="11230" y="13988"/>
                    <a:pt x="11139" y="13988"/>
                  </a:cubicBezTo>
                  <a:close/>
                  <a:moveTo>
                    <a:pt x="24081" y="14056"/>
                  </a:moveTo>
                  <a:cubicBezTo>
                    <a:pt x="23967" y="14056"/>
                    <a:pt x="23898" y="14102"/>
                    <a:pt x="23807" y="14147"/>
                  </a:cubicBezTo>
                  <a:cubicBezTo>
                    <a:pt x="23784" y="14239"/>
                    <a:pt x="23716" y="14307"/>
                    <a:pt x="23716" y="14399"/>
                  </a:cubicBezTo>
                  <a:cubicBezTo>
                    <a:pt x="23716" y="14467"/>
                    <a:pt x="23761" y="14604"/>
                    <a:pt x="23807" y="14650"/>
                  </a:cubicBezTo>
                  <a:cubicBezTo>
                    <a:pt x="23876" y="14707"/>
                    <a:pt x="23961" y="14735"/>
                    <a:pt x="24047" y="14735"/>
                  </a:cubicBezTo>
                  <a:cubicBezTo>
                    <a:pt x="24132" y="14735"/>
                    <a:pt x="24218" y="14707"/>
                    <a:pt x="24286" y="14650"/>
                  </a:cubicBezTo>
                  <a:cubicBezTo>
                    <a:pt x="24423" y="14535"/>
                    <a:pt x="24423" y="14284"/>
                    <a:pt x="24309" y="14170"/>
                  </a:cubicBezTo>
                  <a:cubicBezTo>
                    <a:pt x="24241" y="14102"/>
                    <a:pt x="24172" y="14056"/>
                    <a:pt x="24081" y="14056"/>
                  </a:cubicBezTo>
                  <a:close/>
                  <a:moveTo>
                    <a:pt x="12212" y="14102"/>
                  </a:moveTo>
                  <a:cubicBezTo>
                    <a:pt x="12143" y="14102"/>
                    <a:pt x="12029" y="14125"/>
                    <a:pt x="11984" y="14170"/>
                  </a:cubicBezTo>
                  <a:cubicBezTo>
                    <a:pt x="11915" y="14239"/>
                    <a:pt x="11869" y="14330"/>
                    <a:pt x="11869" y="14421"/>
                  </a:cubicBezTo>
                  <a:cubicBezTo>
                    <a:pt x="11869" y="14490"/>
                    <a:pt x="11938" y="14581"/>
                    <a:pt x="11961" y="14672"/>
                  </a:cubicBezTo>
                  <a:cubicBezTo>
                    <a:pt x="12052" y="14695"/>
                    <a:pt x="12120" y="14764"/>
                    <a:pt x="12212" y="14764"/>
                  </a:cubicBezTo>
                  <a:cubicBezTo>
                    <a:pt x="12280" y="14764"/>
                    <a:pt x="12394" y="14718"/>
                    <a:pt x="12440" y="14650"/>
                  </a:cubicBezTo>
                  <a:cubicBezTo>
                    <a:pt x="12509" y="14604"/>
                    <a:pt x="12531" y="14513"/>
                    <a:pt x="12531" y="14444"/>
                  </a:cubicBezTo>
                  <a:cubicBezTo>
                    <a:pt x="12531" y="14353"/>
                    <a:pt x="12509" y="14262"/>
                    <a:pt x="12463" y="14193"/>
                  </a:cubicBezTo>
                  <a:cubicBezTo>
                    <a:pt x="12394" y="14147"/>
                    <a:pt x="12303" y="14102"/>
                    <a:pt x="12212" y="14102"/>
                  </a:cubicBezTo>
                  <a:close/>
                  <a:moveTo>
                    <a:pt x="320" y="14170"/>
                  </a:moveTo>
                  <a:cubicBezTo>
                    <a:pt x="228" y="14170"/>
                    <a:pt x="160" y="14193"/>
                    <a:pt x="114" y="14262"/>
                  </a:cubicBezTo>
                  <a:cubicBezTo>
                    <a:pt x="69" y="14307"/>
                    <a:pt x="0" y="14353"/>
                    <a:pt x="23" y="14444"/>
                  </a:cubicBezTo>
                  <a:cubicBezTo>
                    <a:pt x="23" y="14558"/>
                    <a:pt x="46" y="14627"/>
                    <a:pt x="137" y="14718"/>
                  </a:cubicBezTo>
                  <a:cubicBezTo>
                    <a:pt x="183" y="14764"/>
                    <a:pt x="251" y="14787"/>
                    <a:pt x="320" y="14787"/>
                  </a:cubicBezTo>
                  <a:cubicBezTo>
                    <a:pt x="411" y="14787"/>
                    <a:pt x="480" y="14764"/>
                    <a:pt x="548" y="14695"/>
                  </a:cubicBezTo>
                  <a:cubicBezTo>
                    <a:pt x="594" y="14627"/>
                    <a:pt x="639" y="14581"/>
                    <a:pt x="639" y="14467"/>
                  </a:cubicBezTo>
                  <a:cubicBezTo>
                    <a:pt x="639" y="14376"/>
                    <a:pt x="617" y="14330"/>
                    <a:pt x="548" y="14262"/>
                  </a:cubicBezTo>
                  <a:cubicBezTo>
                    <a:pt x="480" y="14193"/>
                    <a:pt x="411" y="14170"/>
                    <a:pt x="320" y="14170"/>
                  </a:cubicBezTo>
                  <a:close/>
                  <a:moveTo>
                    <a:pt x="25118" y="14164"/>
                  </a:moveTo>
                  <a:cubicBezTo>
                    <a:pt x="25031" y="14164"/>
                    <a:pt x="24959" y="14205"/>
                    <a:pt x="24903" y="14262"/>
                  </a:cubicBezTo>
                  <a:cubicBezTo>
                    <a:pt x="24834" y="14307"/>
                    <a:pt x="24811" y="14399"/>
                    <a:pt x="24789" y="14467"/>
                  </a:cubicBezTo>
                  <a:cubicBezTo>
                    <a:pt x="24789" y="14581"/>
                    <a:pt x="24834" y="14672"/>
                    <a:pt x="24880" y="14741"/>
                  </a:cubicBezTo>
                  <a:cubicBezTo>
                    <a:pt x="24937" y="14809"/>
                    <a:pt x="25022" y="14844"/>
                    <a:pt x="25114" y="14844"/>
                  </a:cubicBezTo>
                  <a:cubicBezTo>
                    <a:pt x="25205" y="14844"/>
                    <a:pt x="25302" y="14809"/>
                    <a:pt x="25382" y="14741"/>
                  </a:cubicBezTo>
                  <a:cubicBezTo>
                    <a:pt x="25382" y="14672"/>
                    <a:pt x="25473" y="14627"/>
                    <a:pt x="25473" y="14535"/>
                  </a:cubicBezTo>
                  <a:cubicBezTo>
                    <a:pt x="25473" y="14421"/>
                    <a:pt x="25428" y="14353"/>
                    <a:pt x="25382" y="14262"/>
                  </a:cubicBezTo>
                  <a:cubicBezTo>
                    <a:pt x="25359" y="14239"/>
                    <a:pt x="25199" y="14170"/>
                    <a:pt x="25177" y="14170"/>
                  </a:cubicBezTo>
                  <a:cubicBezTo>
                    <a:pt x="25156" y="14166"/>
                    <a:pt x="25137" y="14164"/>
                    <a:pt x="25118" y="14164"/>
                  </a:cubicBezTo>
                  <a:close/>
                  <a:moveTo>
                    <a:pt x="26112" y="14216"/>
                  </a:moveTo>
                  <a:cubicBezTo>
                    <a:pt x="26067" y="14262"/>
                    <a:pt x="26021" y="14284"/>
                    <a:pt x="25953" y="14307"/>
                  </a:cubicBezTo>
                  <a:cubicBezTo>
                    <a:pt x="25930" y="14353"/>
                    <a:pt x="25930" y="14399"/>
                    <a:pt x="25884" y="14444"/>
                  </a:cubicBezTo>
                  <a:cubicBezTo>
                    <a:pt x="25838" y="14513"/>
                    <a:pt x="25838" y="14604"/>
                    <a:pt x="25884" y="14650"/>
                  </a:cubicBezTo>
                  <a:cubicBezTo>
                    <a:pt x="25930" y="14718"/>
                    <a:pt x="25930" y="14809"/>
                    <a:pt x="26021" y="14832"/>
                  </a:cubicBezTo>
                  <a:cubicBezTo>
                    <a:pt x="26062" y="14842"/>
                    <a:pt x="26084" y="14853"/>
                    <a:pt x="26097" y="14853"/>
                  </a:cubicBezTo>
                  <a:cubicBezTo>
                    <a:pt x="26112" y="14853"/>
                    <a:pt x="26112" y="14837"/>
                    <a:pt x="26112" y="14787"/>
                  </a:cubicBezTo>
                  <a:cubicBezTo>
                    <a:pt x="26112" y="14764"/>
                    <a:pt x="26112" y="14741"/>
                    <a:pt x="26112" y="14718"/>
                  </a:cubicBezTo>
                  <a:cubicBezTo>
                    <a:pt x="26158" y="14650"/>
                    <a:pt x="26135" y="14581"/>
                    <a:pt x="26135" y="14513"/>
                  </a:cubicBezTo>
                  <a:cubicBezTo>
                    <a:pt x="26158" y="14444"/>
                    <a:pt x="26158" y="14376"/>
                    <a:pt x="26158" y="14307"/>
                  </a:cubicBezTo>
                  <a:cubicBezTo>
                    <a:pt x="26158" y="14284"/>
                    <a:pt x="26158" y="14262"/>
                    <a:pt x="26158" y="14239"/>
                  </a:cubicBezTo>
                  <a:cubicBezTo>
                    <a:pt x="26158" y="14239"/>
                    <a:pt x="26135" y="14216"/>
                    <a:pt x="26112" y="14216"/>
                  </a:cubicBezTo>
                  <a:close/>
                  <a:moveTo>
                    <a:pt x="13285" y="14193"/>
                  </a:moveTo>
                  <a:cubicBezTo>
                    <a:pt x="13216" y="14193"/>
                    <a:pt x="13102" y="14239"/>
                    <a:pt x="13056" y="14284"/>
                  </a:cubicBezTo>
                  <a:cubicBezTo>
                    <a:pt x="12988" y="14353"/>
                    <a:pt x="12942" y="14444"/>
                    <a:pt x="12942" y="14535"/>
                  </a:cubicBezTo>
                  <a:cubicBezTo>
                    <a:pt x="12942" y="14604"/>
                    <a:pt x="13011" y="14695"/>
                    <a:pt x="13033" y="14764"/>
                  </a:cubicBezTo>
                  <a:cubicBezTo>
                    <a:pt x="13125" y="14809"/>
                    <a:pt x="13193" y="14855"/>
                    <a:pt x="13285" y="14855"/>
                  </a:cubicBezTo>
                  <a:cubicBezTo>
                    <a:pt x="13297" y="14858"/>
                    <a:pt x="13310" y="14860"/>
                    <a:pt x="13322" y="14860"/>
                  </a:cubicBezTo>
                  <a:cubicBezTo>
                    <a:pt x="13400" y="14860"/>
                    <a:pt x="13473" y="14803"/>
                    <a:pt x="13513" y="14764"/>
                  </a:cubicBezTo>
                  <a:cubicBezTo>
                    <a:pt x="13581" y="14718"/>
                    <a:pt x="13604" y="14604"/>
                    <a:pt x="13604" y="14535"/>
                  </a:cubicBezTo>
                  <a:cubicBezTo>
                    <a:pt x="13604" y="14444"/>
                    <a:pt x="13581" y="14353"/>
                    <a:pt x="13536" y="14307"/>
                  </a:cubicBezTo>
                  <a:cubicBezTo>
                    <a:pt x="13467" y="14239"/>
                    <a:pt x="13376" y="14193"/>
                    <a:pt x="13285" y="14193"/>
                  </a:cubicBezTo>
                  <a:close/>
                  <a:moveTo>
                    <a:pt x="1370" y="14239"/>
                  </a:moveTo>
                  <a:cubicBezTo>
                    <a:pt x="1301" y="14262"/>
                    <a:pt x="1210" y="14262"/>
                    <a:pt x="1187" y="14330"/>
                  </a:cubicBezTo>
                  <a:cubicBezTo>
                    <a:pt x="1096" y="14399"/>
                    <a:pt x="1050" y="14467"/>
                    <a:pt x="1073" y="14558"/>
                  </a:cubicBezTo>
                  <a:cubicBezTo>
                    <a:pt x="1073" y="14650"/>
                    <a:pt x="1096" y="14718"/>
                    <a:pt x="1164" y="14764"/>
                  </a:cubicBezTo>
                  <a:cubicBezTo>
                    <a:pt x="1210" y="14832"/>
                    <a:pt x="1278" y="14878"/>
                    <a:pt x="1370" y="14878"/>
                  </a:cubicBezTo>
                  <a:cubicBezTo>
                    <a:pt x="1461" y="14855"/>
                    <a:pt x="1530" y="14855"/>
                    <a:pt x="1575" y="14787"/>
                  </a:cubicBezTo>
                  <a:cubicBezTo>
                    <a:pt x="1644" y="14718"/>
                    <a:pt x="1712" y="14672"/>
                    <a:pt x="1689" y="14558"/>
                  </a:cubicBezTo>
                  <a:cubicBezTo>
                    <a:pt x="1689" y="14490"/>
                    <a:pt x="1666" y="14421"/>
                    <a:pt x="1598" y="14353"/>
                  </a:cubicBezTo>
                  <a:cubicBezTo>
                    <a:pt x="1530" y="14307"/>
                    <a:pt x="1484" y="14239"/>
                    <a:pt x="1370" y="14239"/>
                  </a:cubicBezTo>
                  <a:close/>
                  <a:moveTo>
                    <a:pt x="14335" y="14284"/>
                  </a:moveTo>
                  <a:cubicBezTo>
                    <a:pt x="14266" y="14284"/>
                    <a:pt x="14152" y="14307"/>
                    <a:pt x="14106" y="14376"/>
                  </a:cubicBezTo>
                  <a:cubicBezTo>
                    <a:pt x="14038" y="14421"/>
                    <a:pt x="13992" y="14513"/>
                    <a:pt x="13992" y="14604"/>
                  </a:cubicBezTo>
                  <a:cubicBezTo>
                    <a:pt x="13992" y="14695"/>
                    <a:pt x="14061" y="14764"/>
                    <a:pt x="14083" y="14855"/>
                  </a:cubicBezTo>
                  <a:cubicBezTo>
                    <a:pt x="14152" y="14878"/>
                    <a:pt x="14243" y="14946"/>
                    <a:pt x="14335" y="14946"/>
                  </a:cubicBezTo>
                  <a:cubicBezTo>
                    <a:pt x="14403" y="14946"/>
                    <a:pt x="14494" y="14901"/>
                    <a:pt x="14563" y="14855"/>
                  </a:cubicBezTo>
                  <a:cubicBezTo>
                    <a:pt x="14631" y="14809"/>
                    <a:pt x="14654" y="14695"/>
                    <a:pt x="14654" y="14627"/>
                  </a:cubicBezTo>
                  <a:cubicBezTo>
                    <a:pt x="14654" y="14535"/>
                    <a:pt x="14631" y="14444"/>
                    <a:pt x="14586" y="14376"/>
                  </a:cubicBezTo>
                  <a:cubicBezTo>
                    <a:pt x="14517" y="14330"/>
                    <a:pt x="14426" y="14284"/>
                    <a:pt x="14335" y="14284"/>
                  </a:cubicBezTo>
                  <a:close/>
                  <a:moveTo>
                    <a:pt x="2500" y="14348"/>
                  </a:moveTo>
                  <a:cubicBezTo>
                    <a:pt x="2489" y="14348"/>
                    <a:pt x="2478" y="14350"/>
                    <a:pt x="2465" y="14353"/>
                  </a:cubicBezTo>
                  <a:cubicBezTo>
                    <a:pt x="2374" y="14353"/>
                    <a:pt x="2306" y="14376"/>
                    <a:pt x="2237" y="14444"/>
                  </a:cubicBezTo>
                  <a:cubicBezTo>
                    <a:pt x="2191" y="14513"/>
                    <a:pt x="2123" y="14558"/>
                    <a:pt x="2146" y="14672"/>
                  </a:cubicBezTo>
                  <a:cubicBezTo>
                    <a:pt x="2146" y="14741"/>
                    <a:pt x="2146" y="14832"/>
                    <a:pt x="2237" y="14878"/>
                  </a:cubicBezTo>
                  <a:cubicBezTo>
                    <a:pt x="2283" y="14969"/>
                    <a:pt x="2351" y="14969"/>
                    <a:pt x="2465" y="14969"/>
                  </a:cubicBezTo>
                  <a:cubicBezTo>
                    <a:pt x="2482" y="14973"/>
                    <a:pt x="2496" y="14975"/>
                    <a:pt x="2510" y="14975"/>
                  </a:cubicBezTo>
                  <a:cubicBezTo>
                    <a:pt x="2574" y="14975"/>
                    <a:pt x="2614" y="14934"/>
                    <a:pt x="2671" y="14878"/>
                  </a:cubicBezTo>
                  <a:cubicBezTo>
                    <a:pt x="2716" y="14832"/>
                    <a:pt x="2762" y="14764"/>
                    <a:pt x="2762" y="14672"/>
                  </a:cubicBezTo>
                  <a:cubicBezTo>
                    <a:pt x="2762" y="14581"/>
                    <a:pt x="2762" y="14513"/>
                    <a:pt x="2671" y="14467"/>
                  </a:cubicBezTo>
                  <a:cubicBezTo>
                    <a:pt x="2611" y="14408"/>
                    <a:pt x="2569" y="14348"/>
                    <a:pt x="2500" y="14348"/>
                  </a:cubicBezTo>
                  <a:close/>
                  <a:moveTo>
                    <a:pt x="3595" y="14438"/>
                  </a:moveTo>
                  <a:cubicBezTo>
                    <a:pt x="3577" y="14438"/>
                    <a:pt x="3558" y="14440"/>
                    <a:pt x="3538" y="14444"/>
                  </a:cubicBezTo>
                  <a:cubicBezTo>
                    <a:pt x="3470" y="14444"/>
                    <a:pt x="3401" y="14444"/>
                    <a:pt x="3333" y="14535"/>
                  </a:cubicBezTo>
                  <a:cubicBezTo>
                    <a:pt x="3241" y="14581"/>
                    <a:pt x="3241" y="14672"/>
                    <a:pt x="3241" y="14764"/>
                  </a:cubicBezTo>
                  <a:cubicBezTo>
                    <a:pt x="3241" y="14855"/>
                    <a:pt x="3287" y="14901"/>
                    <a:pt x="3333" y="14969"/>
                  </a:cubicBezTo>
                  <a:cubicBezTo>
                    <a:pt x="3401" y="15038"/>
                    <a:pt x="3447" y="15060"/>
                    <a:pt x="3538" y="15060"/>
                  </a:cubicBezTo>
                  <a:cubicBezTo>
                    <a:pt x="3629" y="15060"/>
                    <a:pt x="3698" y="15038"/>
                    <a:pt x="3766" y="14969"/>
                  </a:cubicBezTo>
                  <a:cubicBezTo>
                    <a:pt x="3812" y="14901"/>
                    <a:pt x="3881" y="14855"/>
                    <a:pt x="3858" y="14741"/>
                  </a:cubicBezTo>
                  <a:cubicBezTo>
                    <a:pt x="3858" y="14650"/>
                    <a:pt x="3835" y="14604"/>
                    <a:pt x="3766" y="14535"/>
                  </a:cubicBezTo>
                  <a:cubicBezTo>
                    <a:pt x="3729" y="14479"/>
                    <a:pt x="3676" y="14438"/>
                    <a:pt x="3595" y="14438"/>
                  </a:cubicBezTo>
                  <a:close/>
                  <a:moveTo>
                    <a:pt x="15407" y="14399"/>
                  </a:moveTo>
                  <a:cubicBezTo>
                    <a:pt x="15339" y="14399"/>
                    <a:pt x="15225" y="14421"/>
                    <a:pt x="15179" y="14467"/>
                  </a:cubicBezTo>
                  <a:cubicBezTo>
                    <a:pt x="15111" y="14535"/>
                    <a:pt x="15065" y="14627"/>
                    <a:pt x="15065" y="14718"/>
                  </a:cubicBezTo>
                  <a:cubicBezTo>
                    <a:pt x="15065" y="14787"/>
                    <a:pt x="15133" y="14878"/>
                    <a:pt x="15156" y="14969"/>
                  </a:cubicBezTo>
                  <a:cubicBezTo>
                    <a:pt x="15248" y="14992"/>
                    <a:pt x="15316" y="15038"/>
                    <a:pt x="15407" y="15060"/>
                  </a:cubicBezTo>
                  <a:cubicBezTo>
                    <a:pt x="15499" y="15060"/>
                    <a:pt x="15590" y="15015"/>
                    <a:pt x="15636" y="14946"/>
                  </a:cubicBezTo>
                  <a:cubicBezTo>
                    <a:pt x="15704" y="14901"/>
                    <a:pt x="15727" y="14787"/>
                    <a:pt x="15727" y="14718"/>
                  </a:cubicBezTo>
                  <a:cubicBezTo>
                    <a:pt x="15727" y="14650"/>
                    <a:pt x="15704" y="14535"/>
                    <a:pt x="15658" y="14490"/>
                  </a:cubicBezTo>
                  <a:cubicBezTo>
                    <a:pt x="15590" y="14444"/>
                    <a:pt x="15499" y="14399"/>
                    <a:pt x="15407" y="14399"/>
                  </a:cubicBezTo>
                  <a:close/>
                  <a:moveTo>
                    <a:pt x="4588" y="14513"/>
                  </a:moveTo>
                  <a:cubicBezTo>
                    <a:pt x="4520" y="14513"/>
                    <a:pt x="4451" y="14535"/>
                    <a:pt x="4383" y="14604"/>
                  </a:cubicBezTo>
                  <a:cubicBezTo>
                    <a:pt x="4337" y="14672"/>
                    <a:pt x="4291" y="14718"/>
                    <a:pt x="4291" y="14809"/>
                  </a:cubicBezTo>
                  <a:cubicBezTo>
                    <a:pt x="4291" y="14901"/>
                    <a:pt x="4291" y="14969"/>
                    <a:pt x="4383" y="15038"/>
                  </a:cubicBezTo>
                  <a:cubicBezTo>
                    <a:pt x="4428" y="15083"/>
                    <a:pt x="4474" y="15152"/>
                    <a:pt x="4588" y="15152"/>
                  </a:cubicBezTo>
                  <a:cubicBezTo>
                    <a:pt x="4679" y="15129"/>
                    <a:pt x="4748" y="15129"/>
                    <a:pt x="4816" y="15060"/>
                  </a:cubicBezTo>
                  <a:cubicBezTo>
                    <a:pt x="4862" y="14992"/>
                    <a:pt x="4931" y="14946"/>
                    <a:pt x="4908" y="14832"/>
                  </a:cubicBezTo>
                  <a:cubicBezTo>
                    <a:pt x="4908" y="14741"/>
                    <a:pt x="4908" y="14672"/>
                    <a:pt x="4816" y="14627"/>
                  </a:cubicBezTo>
                  <a:cubicBezTo>
                    <a:pt x="4771" y="14558"/>
                    <a:pt x="4702" y="14513"/>
                    <a:pt x="4588" y="14513"/>
                  </a:cubicBezTo>
                  <a:close/>
                  <a:moveTo>
                    <a:pt x="16480" y="14490"/>
                  </a:moveTo>
                  <a:cubicBezTo>
                    <a:pt x="16389" y="14490"/>
                    <a:pt x="16298" y="14535"/>
                    <a:pt x="16229" y="14604"/>
                  </a:cubicBezTo>
                  <a:cubicBezTo>
                    <a:pt x="16183" y="14650"/>
                    <a:pt x="16138" y="14741"/>
                    <a:pt x="16161" y="14832"/>
                  </a:cubicBezTo>
                  <a:cubicBezTo>
                    <a:pt x="16161" y="14923"/>
                    <a:pt x="16206" y="14992"/>
                    <a:pt x="16229" y="15083"/>
                  </a:cubicBezTo>
                  <a:cubicBezTo>
                    <a:pt x="16320" y="15106"/>
                    <a:pt x="16412" y="15152"/>
                    <a:pt x="16480" y="15152"/>
                  </a:cubicBezTo>
                  <a:cubicBezTo>
                    <a:pt x="16571" y="15152"/>
                    <a:pt x="16663" y="15106"/>
                    <a:pt x="16731" y="15060"/>
                  </a:cubicBezTo>
                  <a:cubicBezTo>
                    <a:pt x="16777" y="14992"/>
                    <a:pt x="16800" y="14901"/>
                    <a:pt x="16800" y="14809"/>
                  </a:cubicBezTo>
                  <a:cubicBezTo>
                    <a:pt x="16800" y="14741"/>
                    <a:pt x="16777" y="14650"/>
                    <a:pt x="16708" y="14581"/>
                  </a:cubicBezTo>
                  <a:cubicBezTo>
                    <a:pt x="16663" y="14535"/>
                    <a:pt x="16549" y="14490"/>
                    <a:pt x="16480" y="14490"/>
                  </a:cubicBezTo>
                  <a:close/>
                  <a:moveTo>
                    <a:pt x="17553" y="14558"/>
                  </a:moveTo>
                  <a:cubicBezTo>
                    <a:pt x="17484" y="14558"/>
                    <a:pt x="17393" y="14604"/>
                    <a:pt x="17302" y="14627"/>
                  </a:cubicBezTo>
                  <a:cubicBezTo>
                    <a:pt x="17279" y="14718"/>
                    <a:pt x="17233" y="14787"/>
                    <a:pt x="17211" y="14878"/>
                  </a:cubicBezTo>
                  <a:cubicBezTo>
                    <a:pt x="17211" y="14969"/>
                    <a:pt x="17279" y="15060"/>
                    <a:pt x="17325" y="15129"/>
                  </a:cubicBezTo>
                  <a:cubicBezTo>
                    <a:pt x="17370" y="15175"/>
                    <a:pt x="17484" y="15197"/>
                    <a:pt x="17553" y="15220"/>
                  </a:cubicBezTo>
                  <a:cubicBezTo>
                    <a:pt x="17644" y="15220"/>
                    <a:pt x="17736" y="15175"/>
                    <a:pt x="17781" y="15129"/>
                  </a:cubicBezTo>
                  <a:cubicBezTo>
                    <a:pt x="17850" y="15060"/>
                    <a:pt x="17872" y="14969"/>
                    <a:pt x="17872" y="14901"/>
                  </a:cubicBezTo>
                  <a:cubicBezTo>
                    <a:pt x="17895" y="14809"/>
                    <a:pt x="17850" y="14718"/>
                    <a:pt x="17804" y="14650"/>
                  </a:cubicBezTo>
                  <a:cubicBezTo>
                    <a:pt x="17736" y="14581"/>
                    <a:pt x="17644" y="14558"/>
                    <a:pt x="17553" y="14558"/>
                  </a:cubicBezTo>
                  <a:close/>
                  <a:moveTo>
                    <a:pt x="5661" y="14627"/>
                  </a:moveTo>
                  <a:cubicBezTo>
                    <a:pt x="5570" y="14627"/>
                    <a:pt x="5501" y="14650"/>
                    <a:pt x="5455" y="14741"/>
                  </a:cubicBezTo>
                  <a:cubicBezTo>
                    <a:pt x="5387" y="14764"/>
                    <a:pt x="5364" y="14832"/>
                    <a:pt x="5364" y="14923"/>
                  </a:cubicBezTo>
                  <a:cubicBezTo>
                    <a:pt x="5364" y="15038"/>
                    <a:pt x="5410" y="15083"/>
                    <a:pt x="5455" y="15152"/>
                  </a:cubicBezTo>
                  <a:cubicBezTo>
                    <a:pt x="5524" y="15220"/>
                    <a:pt x="5592" y="15243"/>
                    <a:pt x="5684" y="15243"/>
                  </a:cubicBezTo>
                  <a:cubicBezTo>
                    <a:pt x="5775" y="15243"/>
                    <a:pt x="5821" y="15220"/>
                    <a:pt x="5889" y="15152"/>
                  </a:cubicBezTo>
                  <a:cubicBezTo>
                    <a:pt x="5958" y="15083"/>
                    <a:pt x="6003" y="15038"/>
                    <a:pt x="5980" y="14923"/>
                  </a:cubicBezTo>
                  <a:cubicBezTo>
                    <a:pt x="5980" y="14832"/>
                    <a:pt x="5958" y="14787"/>
                    <a:pt x="5889" y="14718"/>
                  </a:cubicBezTo>
                  <a:cubicBezTo>
                    <a:pt x="5821" y="14650"/>
                    <a:pt x="5775" y="14627"/>
                    <a:pt x="5661" y="14627"/>
                  </a:cubicBezTo>
                  <a:close/>
                  <a:moveTo>
                    <a:pt x="18626" y="14650"/>
                  </a:moveTo>
                  <a:cubicBezTo>
                    <a:pt x="18557" y="14650"/>
                    <a:pt x="18443" y="14695"/>
                    <a:pt x="18397" y="14741"/>
                  </a:cubicBezTo>
                  <a:cubicBezTo>
                    <a:pt x="18329" y="14809"/>
                    <a:pt x="18306" y="14901"/>
                    <a:pt x="18306" y="14992"/>
                  </a:cubicBezTo>
                  <a:cubicBezTo>
                    <a:pt x="18306" y="15060"/>
                    <a:pt x="18352" y="15152"/>
                    <a:pt x="18375" y="15243"/>
                  </a:cubicBezTo>
                  <a:cubicBezTo>
                    <a:pt x="18466" y="15266"/>
                    <a:pt x="18557" y="15312"/>
                    <a:pt x="18626" y="15312"/>
                  </a:cubicBezTo>
                  <a:cubicBezTo>
                    <a:pt x="18717" y="15312"/>
                    <a:pt x="18808" y="15289"/>
                    <a:pt x="18877" y="15220"/>
                  </a:cubicBezTo>
                  <a:cubicBezTo>
                    <a:pt x="18922" y="15175"/>
                    <a:pt x="18945" y="15060"/>
                    <a:pt x="18968" y="14992"/>
                  </a:cubicBezTo>
                  <a:cubicBezTo>
                    <a:pt x="18968" y="14901"/>
                    <a:pt x="18922" y="14809"/>
                    <a:pt x="18877" y="14764"/>
                  </a:cubicBezTo>
                  <a:cubicBezTo>
                    <a:pt x="18808" y="14695"/>
                    <a:pt x="18717" y="14672"/>
                    <a:pt x="18626" y="14650"/>
                  </a:cubicBezTo>
                  <a:close/>
                  <a:moveTo>
                    <a:pt x="6757" y="14718"/>
                  </a:moveTo>
                  <a:cubicBezTo>
                    <a:pt x="6665" y="14741"/>
                    <a:pt x="6597" y="14764"/>
                    <a:pt x="6528" y="14832"/>
                  </a:cubicBezTo>
                  <a:cubicBezTo>
                    <a:pt x="6460" y="14878"/>
                    <a:pt x="6437" y="14946"/>
                    <a:pt x="6437" y="15060"/>
                  </a:cubicBezTo>
                  <a:cubicBezTo>
                    <a:pt x="6437" y="15152"/>
                    <a:pt x="6460" y="15197"/>
                    <a:pt x="6551" y="15266"/>
                  </a:cubicBezTo>
                  <a:cubicBezTo>
                    <a:pt x="6574" y="15334"/>
                    <a:pt x="6665" y="15357"/>
                    <a:pt x="6757" y="15357"/>
                  </a:cubicBezTo>
                  <a:cubicBezTo>
                    <a:pt x="6848" y="15357"/>
                    <a:pt x="6916" y="15312"/>
                    <a:pt x="6962" y="15243"/>
                  </a:cubicBezTo>
                  <a:cubicBezTo>
                    <a:pt x="7030" y="15197"/>
                    <a:pt x="7076" y="15129"/>
                    <a:pt x="7053" y="15038"/>
                  </a:cubicBezTo>
                  <a:cubicBezTo>
                    <a:pt x="7053" y="14946"/>
                    <a:pt x="7030" y="14901"/>
                    <a:pt x="6985" y="14832"/>
                  </a:cubicBezTo>
                  <a:cubicBezTo>
                    <a:pt x="6916" y="14764"/>
                    <a:pt x="6848" y="14718"/>
                    <a:pt x="6757" y="14718"/>
                  </a:cubicBezTo>
                  <a:close/>
                  <a:moveTo>
                    <a:pt x="19676" y="14764"/>
                  </a:moveTo>
                  <a:cubicBezTo>
                    <a:pt x="19607" y="14764"/>
                    <a:pt x="19516" y="14809"/>
                    <a:pt x="19470" y="14855"/>
                  </a:cubicBezTo>
                  <a:cubicBezTo>
                    <a:pt x="19402" y="14923"/>
                    <a:pt x="19379" y="15015"/>
                    <a:pt x="19379" y="15106"/>
                  </a:cubicBezTo>
                  <a:cubicBezTo>
                    <a:pt x="19379" y="15175"/>
                    <a:pt x="19425" y="15266"/>
                    <a:pt x="19470" y="15334"/>
                  </a:cubicBezTo>
                  <a:cubicBezTo>
                    <a:pt x="19539" y="15380"/>
                    <a:pt x="19630" y="15426"/>
                    <a:pt x="19721" y="15426"/>
                  </a:cubicBezTo>
                  <a:cubicBezTo>
                    <a:pt x="19790" y="15426"/>
                    <a:pt x="19881" y="15380"/>
                    <a:pt x="19950" y="15334"/>
                  </a:cubicBezTo>
                  <a:cubicBezTo>
                    <a:pt x="19995" y="15266"/>
                    <a:pt x="20041" y="15175"/>
                    <a:pt x="20041" y="15083"/>
                  </a:cubicBezTo>
                  <a:cubicBezTo>
                    <a:pt x="20018" y="14992"/>
                    <a:pt x="19995" y="14901"/>
                    <a:pt x="19927" y="14855"/>
                  </a:cubicBezTo>
                  <a:cubicBezTo>
                    <a:pt x="19858" y="14787"/>
                    <a:pt x="19767" y="14764"/>
                    <a:pt x="19676" y="14764"/>
                  </a:cubicBezTo>
                  <a:close/>
                  <a:moveTo>
                    <a:pt x="7806" y="14809"/>
                  </a:moveTo>
                  <a:cubicBezTo>
                    <a:pt x="7715" y="14809"/>
                    <a:pt x="7647" y="14809"/>
                    <a:pt x="7601" y="14901"/>
                  </a:cubicBezTo>
                  <a:cubicBezTo>
                    <a:pt x="7533" y="14969"/>
                    <a:pt x="7464" y="15015"/>
                    <a:pt x="7487" y="15106"/>
                  </a:cubicBezTo>
                  <a:cubicBezTo>
                    <a:pt x="7487" y="15197"/>
                    <a:pt x="7510" y="15266"/>
                    <a:pt x="7578" y="15334"/>
                  </a:cubicBezTo>
                  <a:cubicBezTo>
                    <a:pt x="7637" y="15374"/>
                    <a:pt x="7679" y="15430"/>
                    <a:pt x="7763" y="15430"/>
                  </a:cubicBezTo>
                  <a:cubicBezTo>
                    <a:pt x="7777" y="15430"/>
                    <a:pt x="7791" y="15429"/>
                    <a:pt x="7806" y="15426"/>
                  </a:cubicBezTo>
                  <a:cubicBezTo>
                    <a:pt x="7875" y="15426"/>
                    <a:pt x="7966" y="15426"/>
                    <a:pt x="8012" y="15357"/>
                  </a:cubicBezTo>
                  <a:cubicBezTo>
                    <a:pt x="8080" y="15289"/>
                    <a:pt x="8126" y="15220"/>
                    <a:pt x="8103" y="15129"/>
                  </a:cubicBezTo>
                  <a:cubicBezTo>
                    <a:pt x="8103" y="15038"/>
                    <a:pt x="8080" y="14969"/>
                    <a:pt x="8012" y="14901"/>
                  </a:cubicBezTo>
                  <a:cubicBezTo>
                    <a:pt x="7966" y="14855"/>
                    <a:pt x="7898" y="14809"/>
                    <a:pt x="7806" y="14809"/>
                  </a:cubicBezTo>
                  <a:close/>
                  <a:moveTo>
                    <a:pt x="20748" y="14855"/>
                  </a:moveTo>
                  <a:cubicBezTo>
                    <a:pt x="20680" y="14855"/>
                    <a:pt x="20566" y="14878"/>
                    <a:pt x="20520" y="14946"/>
                  </a:cubicBezTo>
                  <a:cubicBezTo>
                    <a:pt x="20452" y="14992"/>
                    <a:pt x="20429" y="15083"/>
                    <a:pt x="20429" y="15175"/>
                  </a:cubicBezTo>
                  <a:cubicBezTo>
                    <a:pt x="20429" y="15266"/>
                    <a:pt x="20475" y="15334"/>
                    <a:pt x="20497" y="15426"/>
                  </a:cubicBezTo>
                  <a:cubicBezTo>
                    <a:pt x="20576" y="15445"/>
                    <a:pt x="20654" y="15499"/>
                    <a:pt x="20718" y="15499"/>
                  </a:cubicBezTo>
                  <a:cubicBezTo>
                    <a:pt x="20729" y="15499"/>
                    <a:pt x="20739" y="15497"/>
                    <a:pt x="20748" y="15494"/>
                  </a:cubicBezTo>
                  <a:cubicBezTo>
                    <a:pt x="20840" y="15494"/>
                    <a:pt x="20931" y="15471"/>
                    <a:pt x="21000" y="15403"/>
                  </a:cubicBezTo>
                  <a:cubicBezTo>
                    <a:pt x="21045" y="15357"/>
                    <a:pt x="21091" y="15243"/>
                    <a:pt x="21091" y="15175"/>
                  </a:cubicBezTo>
                  <a:cubicBezTo>
                    <a:pt x="21068" y="15083"/>
                    <a:pt x="21045" y="14992"/>
                    <a:pt x="20977" y="14923"/>
                  </a:cubicBezTo>
                  <a:cubicBezTo>
                    <a:pt x="20931" y="14878"/>
                    <a:pt x="20840" y="14855"/>
                    <a:pt x="20748" y="14855"/>
                  </a:cubicBezTo>
                  <a:close/>
                  <a:moveTo>
                    <a:pt x="8922" y="14919"/>
                  </a:moveTo>
                  <a:cubicBezTo>
                    <a:pt x="8909" y="14919"/>
                    <a:pt x="8895" y="14920"/>
                    <a:pt x="8879" y="14923"/>
                  </a:cubicBezTo>
                  <a:cubicBezTo>
                    <a:pt x="8788" y="14923"/>
                    <a:pt x="8720" y="14923"/>
                    <a:pt x="8674" y="15015"/>
                  </a:cubicBezTo>
                  <a:cubicBezTo>
                    <a:pt x="8605" y="15060"/>
                    <a:pt x="8560" y="15129"/>
                    <a:pt x="8560" y="15243"/>
                  </a:cubicBezTo>
                  <a:cubicBezTo>
                    <a:pt x="8560" y="15312"/>
                    <a:pt x="8583" y="15380"/>
                    <a:pt x="8651" y="15448"/>
                  </a:cubicBezTo>
                  <a:cubicBezTo>
                    <a:pt x="8720" y="15494"/>
                    <a:pt x="8765" y="15540"/>
                    <a:pt x="8856" y="15540"/>
                  </a:cubicBezTo>
                  <a:cubicBezTo>
                    <a:pt x="8948" y="15540"/>
                    <a:pt x="9016" y="15540"/>
                    <a:pt x="9085" y="15448"/>
                  </a:cubicBezTo>
                  <a:cubicBezTo>
                    <a:pt x="9130" y="15403"/>
                    <a:pt x="9199" y="15357"/>
                    <a:pt x="9199" y="15243"/>
                  </a:cubicBezTo>
                  <a:cubicBezTo>
                    <a:pt x="9176" y="15152"/>
                    <a:pt x="9176" y="15083"/>
                    <a:pt x="9108" y="15015"/>
                  </a:cubicBezTo>
                  <a:cubicBezTo>
                    <a:pt x="9048" y="14975"/>
                    <a:pt x="9006" y="14919"/>
                    <a:pt x="8922" y="14919"/>
                  </a:cubicBezTo>
                  <a:close/>
                  <a:moveTo>
                    <a:pt x="21856" y="14966"/>
                  </a:moveTo>
                  <a:cubicBezTo>
                    <a:pt x="21845" y="14966"/>
                    <a:pt x="21834" y="14967"/>
                    <a:pt x="21821" y="14969"/>
                  </a:cubicBezTo>
                  <a:cubicBezTo>
                    <a:pt x="21753" y="14969"/>
                    <a:pt x="21684" y="14992"/>
                    <a:pt x="21616" y="15060"/>
                  </a:cubicBezTo>
                  <a:cubicBezTo>
                    <a:pt x="21570" y="15129"/>
                    <a:pt x="21502" y="15175"/>
                    <a:pt x="21502" y="15289"/>
                  </a:cubicBezTo>
                  <a:cubicBezTo>
                    <a:pt x="21525" y="15357"/>
                    <a:pt x="21525" y="15448"/>
                    <a:pt x="21593" y="15494"/>
                  </a:cubicBezTo>
                  <a:cubicBezTo>
                    <a:pt x="21661" y="15563"/>
                    <a:pt x="21730" y="15608"/>
                    <a:pt x="21821" y="15608"/>
                  </a:cubicBezTo>
                  <a:cubicBezTo>
                    <a:pt x="21913" y="15585"/>
                    <a:pt x="21981" y="15563"/>
                    <a:pt x="22049" y="15494"/>
                  </a:cubicBezTo>
                  <a:cubicBezTo>
                    <a:pt x="22095" y="15448"/>
                    <a:pt x="22141" y="15380"/>
                    <a:pt x="22141" y="15289"/>
                  </a:cubicBezTo>
                  <a:cubicBezTo>
                    <a:pt x="22141" y="15220"/>
                    <a:pt x="22118" y="15129"/>
                    <a:pt x="22049" y="15083"/>
                  </a:cubicBezTo>
                  <a:cubicBezTo>
                    <a:pt x="21988" y="15043"/>
                    <a:pt x="21946" y="14966"/>
                    <a:pt x="21856" y="14966"/>
                  </a:cubicBezTo>
                  <a:close/>
                  <a:moveTo>
                    <a:pt x="9975" y="14992"/>
                  </a:moveTo>
                  <a:cubicBezTo>
                    <a:pt x="9884" y="14992"/>
                    <a:pt x="9815" y="15015"/>
                    <a:pt x="9769" y="15083"/>
                  </a:cubicBezTo>
                  <a:cubicBezTo>
                    <a:pt x="9701" y="15152"/>
                    <a:pt x="9655" y="15220"/>
                    <a:pt x="9655" y="15312"/>
                  </a:cubicBezTo>
                  <a:cubicBezTo>
                    <a:pt x="9655" y="15403"/>
                    <a:pt x="9701" y="15471"/>
                    <a:pt x="9747" y="15517"/>
                  </a:cubicBezTo>
                  <a:cubicBezTo>
                    <a:pt x="9815" y="15585"/>
                    <a:pt x="9884" y="15631"/>
                    <a:pt x="9975" y="15631"/>
                  </a:cubicBezTo>
                  <a:cubicBezTo>
                    <a:pt x="10066" y="15631"/>
                    <a:pt x="10135" y="15585"/>
                    <a:pt x="10203" y="15517"/>
                  </a:cubicBezTo>
                  <a:cubicBezTo>
                    <a:pt x="10272" y="15471"/>
                    <a:pt x="10272" y="15403"/>
                    <a:pt x="10294" y="15312"/>
                  </a:cubicBezTo>
                  <a:cubicBezTo>
                    <a:pt x="10294" y="15220"/>
                    <a:pt x="10249" y="15152"/>
                    <a:pt x="10180" y="15083"/>
                  </a:cubicBezTo>
                  <a:cubicBezTo>
                    <a:pt x="10135" y="15015"/>
                    <a:pt x="10066" y="14992"/>
                    <a:pt x="9975" y="14992"/>
                  </a:cubicBezTo>
                  <a:close/>
                  <a:moveTo>
                    <a:pt x="11025" y="15083"/>
                  </a:moveTo>
                  <a:cubicBezTo>
                    <a:pt x="10934" y="15083"/>
                    <a:pt x="10865" y="15106"/>
                    <a:pt x="10819" y="15175"/>
                  </a:cubicBezTo>
                  <a:cubicBezTo>
                    <a:pt x="10751" y="15243"/>
                    <a:pt x="10705" y="15289"/>
                    <a:pt x="10705" y="15380"/>
                  </a:cubicBezTo>
                  <a:cubicBezTo>
                    <a:pt x="10705" y="15471"/>
                    <a:pt x="10728" y="15540"/>
                    <a:pt x="10797" y="15585"/>
                  </a:cubicBezTo>
                  <a:cubicBezTo>
                    <a:pt x="10856" y="15645"/>
                    <a:pt x="10898" y="15704"/>
                    <a:pt x="10982" y="15704"/>
                  </a:cubicBezTo>
                  <a:cubicBezTo>
                    <a:pt x="10996" y="15704"/>
                    <a:pt x="11010" y="15703"/>
                    <a:pt x="11025" y="15700"/>
                  </a:cubicBezTo>
                  <a:cubicBezTo>
                    <a:pt x="11093" y="15700"/>
                    <a:pt x="11162" y="15700"/>
                    <a:pt x="11230" y="15608"/>
                  </a:cubicBezTo>
                  <a:cubicBezTo>
                    <a:pt x="11276" y="15540"/>
                    <a:pt x="11344" y="15494"/>
                    <a:pt x="11344" y="15403"/>
                  </a:cubicBezTo>
                  <a:cubicBezTo>
                    <a:pt x="11322" y="15312"/>
                    <a:pt x="11322" y="15220"/>
                    <a:pt x="11230" y="15175"/>
                  </a:cubicBezTo>
                  <a:cubicBezTo>
                    <a:pt x="11207" y="15083"/>
                    <a:pt x="11116" y="15083"/>
                    <a:pt x="11025" y="15083"/>
                  </a:cubicBezTo>
                  <a:close/>
                  <a:moveTo>
                    <a:pt x="22917" y="15083"/>
                  </a:moveTo>
                  <a:cubicBezTo>
                    <a:pt x="22826" y="15083"/>
                    <a:pt x="22757" y="15083"/>
                    <a:pt x="22689" y="15152"/>
                  </a:cubicBezTo>
                  <a:cubicBezTo>
                    <a:pt x="22643" y="15220"/>
                    <a:pt x="22574" y="15266"/>
                    <a:pt x="22597" y="15380"/>
                  </a:cubicBezTo>
                  <a:cubicBezTo>
                    <a:pt x="22597" y="15471"/>
                    <a:pt x="22597" y="15540"/>
                    <a:pt x="22666" y="15608"/>
                  </a:cubicBezTo>
                  <a:cubicBezTo>
                    <a:pt x="22725" y="15648"/>
                    <a:pt x="22784" y="15704"/>
                    <a:pt x="22858" y="15704"/>
                  </a:cubicBezTo>
                  <a:cubicBezTo>
                    <a:pt x="22869" y="15704"/>
                    <a:pt x="22882" y="15703"/>
                    <a:pt x="22894" y="15700"/>
                  </a:cubicBezTo>
                  <a:cubicBezTo>
                    <a:pt x="22985" y="15700"/>
                    <a:pt x="23054" y="15700"/>
                    <a:pt x="23099" y="15608"/>
                  </a:cubicBezTo>
                  <a:cubicBezTo>
                    <a:pt x="23191" y="15563"/>
                    <a:pt x="23214" y="15494"/>
                    <a:pt x="23214" y="15380"/>
                  </a:cubicBezTo>
                  <a:cubicBezTo>
                    <a:pt x="23214" y="15289"/>
                    <a:pt x="23191" y="15243"/>
                    <a:pt x="23122" y="15175"/>
                  </a:cubicBezTo>
                  <a:cubicBezTo>
                    <a:pt x="23054" y="15129"/>
                    <a:pt x="23008" y="15083"/>
                    <a:pt x="22917" y="15083"/>
                  </a:cubicBezTo>
                  <a:close/>
                  <a:moveTo>
                    <a:pt x="23990" y="15129"/>
                  </a:moveTo>
                  <a:cubicBezTo>
                    <a:pt x="23898" y="15129"/>
                    <a:pt x="23830" y="15152"/>
                    <a:pt x="23761" y="15220"/>
                  </a:cubicBezTo>
                  <a:cubicBezTo>
                    <a:pt x="23716" y="15289"/>
                    <a:pt x="23647" y="15334"/>
                    <a:pt x="23670" y="15448"/>
                  </a:cubicBezTo>
                  <a:cubicBezTo>
                    <a:pt x="23670" y="15517"/>
                    <a:pt x="23670" y="15585"/>
                    <a:pt x="23739" y="15654"/>
                  </a:cubicBezTo>
                  <a:cubicBezTo>
                    <a:pt x="23807" y="15700"/>
                    <a:pt x="23876" y="15768"/>
                    <a:pt x="23967" y="15768"/>
                  </a:cubicBezTo>
                  <a:cubicBezTo>
                    <a:pt x="24058" y="15745"/>
                    <a:pt x="24127" y="15745"/>
                    <a:pt x="24172" y="15677"/>
                  </a:cubicBezTo>
                  <a:cubicBezTo>
                    <a:pt x="24264" y="15608"/>
                    <a:pt x="24286" y="15540"/>
                    <a:pt x="24286" y="15448"/>
                  </a:cubicBezTo>
                  <a:cubicBezTo>
                    <a:pt x="24286" y="15357"/>
                    <a:pt x="24264" y="15289"/>
                    <a:pt x="24195" y="15243"/>
                  </a:cubicBezTo>
                  <a:cubicBezTo>
                    <a:pt x="24127" y="15175"/>
                    <a:pt x="24081" y="15129"/>
                    <a:pt x="23990" y="15129"/>
                  </a:cubicBezTo>
                  <a:close/>
                  <a:moveTo>
                    <a:pt x="12098" y="15175"/>
                  </a:moveTo>
                  <a:cubicBezTo>
                    <a:pt x="12006" y="15197"/>
                    <a:pt x="11938" y="15220"/>
                    <a:pt x="11892" y="15289"/>
                  </a:cubicBezTo>
                  <a:cubicBezTo>
                    <a:pt x="11801" y="15334"/>
                    <a:pt x="11778" y="15403"/>
                    <a:pt x="11778" y="15494"/>
                  </a:cubicBezTo>
                  <a:cubicBezTo>
                    <a:pt x="11778" y="15585"/>
                    <a:pt x="11824" y="15654"/>
                    <a:pt x="11892" y="15722"/>
                  </a:cubicBezTo>
                  <a:cubicBezTo>
                    <a:pt x="11938" y="15791"/>
                    <a:pt x="12006" y="15814"/>
                    <a:pt x="12098" y="15814"/>
                  </a:cubicBezTo>
                  <a:cubicBezTo>
                    <a:pt x="12189" y="15814"/>
                    <a:pt x="12257" y="15791"/>
                    <a:pt x="12303" y="15722"/>
                  </a:cubicBezTo>
                  <a:cubicBezTo>
                    <a:pt x="12372" y="15654"/>
                    <a:pt x="12417" y="15608"/>
                    <a:pt x="12417" y="15494"/>
                  </a:cubicBezTo>
                  <a:cubicBezTo>
                    <a:pt x="12417" y="15403"/>
                    <a:pt x="12372" y="15357"/>
                    <a:pt x="12326" y="15289"/>
                  </a:cubicBezTo>
                  <a:cubicBezTo>
                    <a:pt x="12257" y="15220"/>
                    <a:pt x="12189" y="15175"/>
                    <a:pt x="12098" y="15175"/>
                  </a:cubicBezTo>
                  <a:close/>
                  <a:moveTo>
                    <a:pt x="199" y="15239"/>
                  </a:moveTo>
                  <a:cubicBezTo>
                    <a:pt x="185" y="15239"/>
                    <a:pt x="172" y="15240"/>
                    <a:pt x="160" y="15243"/>
                  </a:cubicBezTo>
                  <a:cubicBezTo>
                    <a:pt x="137" y="15243"/>
                    <a:pt x="114" y="15289"/>
                    <a:pt x="137" y="15289"/>
                  </a:cubicBezTo>
                  <a:cubicBezTo>
                    <a:pt x="183" y="15448"/>
                    <a:pt x="183" y="15608"/>
                    <a:pt x="206" y="15745"/>
                  </a:cubicBezTo>
                  <a:cubicBezTo>
                    <a:pt x="220" y="15817"/>
                    <a:pt x="252" y="15852"/>
                    <a:pt x="296" y="15852"/>
                  </a:cubicBezTo>
                  <a:cubicBezTo>
                    <a:pt x="323" y="15852"/>
                    <a:pt x="354" y="15839"/>
                    <a:pt x="388" y="15814"/>
                  </a:cubicBezTo>
                  <a:cubicBezTo>
                    <a:pt x="411" y="15791"/>
                    <a:pt x="411" y="15791"/>
                    <a:pt x="434" y="15768"/>
                  </a:cubicBezTo>
                  <a:cubicBezTo>
                    <a:pt x="457" y="15745"/>
                    <a:pt x="457" y="15745"/>
                    <a:pt x="480" y="15722"/>
                  </a:cubicBezTo>
                  <a:cubicBezTo>
                    <a:pt x="548" y="15654"/>
                    <a:pt x="548" y="15471"/>
                    <a:pt x="480" y="15380"/>
                  </a:cubicBezTo>
                  <a:cubicBezTo>
                    <a:pt x="420" y="15301"/>
                    <a:pt x="292" y="15239"/>
                    <a:pt x="199" y="15239"/>
                  </a:cubicBezTo>
                  <a:close/>
                  <a:moveTo>
                    <a:pt x="25105" y="15239"/>
                  </a:moveTo>
                  <a:cubicBezTo>
                    <a:pt x="25092" y="15239"/>
                    <a:pt x="25078" y="15240"/>
                    <a:pt x="25062" y="15243"/>
                  </a:cubicBezTo>
                  <a:cubicBezTo>
                    <a:pt x="24971" y="15243"/>
                    <a:pt x="24903" y="15266"/>
                    <a:pt x="24834" y="15334"/>
                  </a:cubicBezTo>
                  <a:cubicBezTo>
                    <a:pt x="24789" y="15403"/>
                    <a:pt x="24720" y="15448"/>
                    <a:pt x="24743" y="15540"/>
                  </a:cubicBezTo>
                  <a:cubicBezTo>
                    <a:pt x="24743" y="15631"/>
                    <a:pt x="24743" y="15722"/>
                    <a:pt x="24834" y="15768"/>
                  </a:cubicBezTo>
                  <a:cubicBezTo>
                    <a:pt x="24880" y="15859"/>
                    <a:pt x="24948" y="15859"/>
                    <a:pt x="25062" y="15859"/>
                  </a:cubicBezTo>
                  <a:cubicBezTo>
                    <a:pt x="25154" y="15859"/>
                    <a:pt x="25199" y="15836"/>
                    <a:pt x="25268" y="15768"/>
                  </a:cubicBezTo>
                  <a:cubicBezTo>
                    <a:pt x="25314" y="15722"/>
                    <a:pt x="25359" y="15654"/>
                    <a:pt x="25359" y="15563"/>
                  </a:cubicBezTo>
                  <a:cubicBezTo>
                    <a:pt x="25359" y="15471"/>
                    <a:pt x="25359" y="15403"/>
                    <a:pt x="25291" y="15357"/>
                  </a:cubicBezTo>
                  <a:cubicBezTo>
                    <a:pt x="25231" y="15298"/>
                    <a:pt x="25189" y="15239"/>
                    <a:pt x="25105" y="15239"/>
                  </a:cubicBezTo>
                  <a:close/>
                  <a:moveTo>
                    <a:pt x="25998" y="15357"/>
                  </a:moveTo>
                  <a:cubicBezTo>
                    <a:pt x="25953" y="15380"/>
                    <a:pt x="25907" y="15380"/>
                    <a:pt x="25884" y="15426"/>
                  </a:cubicBezTo>
                  <a:cubicBezTo>
                    <a:pt x="25838" y="15494"/>
                    <a:pt x="25793" y="15585"/>
                    <a:pt x="25793" y="15677"/>
                  </a:cubicBezTo>
                  <a:cubicBezTo>
                    <a:pt x="25793" y="15745"/>
                    <a:pt x="25861" y="15836"/>
                    <a:pt x="25884" y="15905"/>
                  </a:cubicBezTo>
                  <a:lnTo>
                    <a:pt x="25907" y="15905"/>
                  </a:lnTo>
                  <a:cubicBezTo>
                    <a:pt x="25907" y="15905"/>
                    <a:pt x="25907" y="15882"/>
                    <a:pt x="25930" y="15882"/>
                  </a:cubicBezTo>
                  <a:cubicBezTo>
                    <a:pt x="25998" y="15722"/>
                    <a:pt x="25953" y="15540"/>
                    <a:pt x="26021" y="15380"/>
                  </a:cubicBezTo>
                  <a:cubicBezTo>
                    <a:pt x="26021" y="15380"/>
                    <a:pt x="25998" y="15357"/>
                    <a:pt x="25998" y="15357"/>
                  </a:cubicBezTo>
                  <a:close/>
                  <a:moveTo>
                    <a:pt x="13170" y="15289"/>
                  </a:moveTo>
                  <a:cubicBezTo>
                    <a:pt x="13079" y="15289"/>
                    <a:pt x="13011" y="15312"/>
                    <a:pt x="12965" y="15380"/>
                  </a:cubicBezTo>
                  <a:cubicBezTo>
                    <a:pt x="12897" y="15448"/>
                    <a:pt x="12851" y="15517"/>
                    <a:pt x="12851" y="15608"/>
                  </a:cubicBezTo>
                  <a:cubicBezTo>
                    <a:pt x="12874" y="15700"/>
                    <a:pt x="12897" y="15768"/>
                    <a:pt x="12965" y="15814"/>
                  </a:cubicBezTo>
                  <a:cubicBezTo>
                    <a:pt x="13011" y="15882"/>
                    <a:pt x="13079" y="15928"/>
                    <a:pt x="13170" y="15928"/>
                  </a:cubicBezTo>
                  <a:cubicBezTo>
                    <a:pt x="13262" y="15928"/>
                    <a:pt x="13330" y="15905"/>
                    <a:pt x="13399" y="15814"/>
                  </a:cubicBezTo>
                  <a:cubicBezTo>
                    <a:pt x="13467" y="15768"/>
                    <a:pt x="13467" y="15700"/>
                    <a:pt x="13490" y="15608"/>
                  </a:cubicBezTo>
                  <a:cubicBezTo>
                    <a:pt x="13490" y="15517"/>
                    <a:pt x="13444" y="15448"/>
                    <a:pt x="13376" y="15380"/>
                  </a:cubicBezTo>
                  <a:cubicBezTo>
                    <a:pt x="13330" y="15312"/>
                    <a:pt x="13262" y="15289"/>
                    <a:pt x="13170" y="15289"/>
                  </a:cubicBezTo>
                  <a:close/>
                  <a:moveTo>
                    <a:pt x="1327" y="15323"/>
                  </a:moveTo>
                  <a:cubicBezTo>
                    <a:pt x="1250" y="15323"/>
                    <a:pt x="1176" y="15357"/>
                    <a:pt x="1119" y="15426"/>
                  </a:cubicBezTo>
                  <a:cubicBezTo>
                    <a:pt x="982" y="15540"/>
                    <a:pt x="982" y="15722"/>
                    <a:pt x="1119" y="15859"/>
                  </a:cubicBezTo>
                  <a:cubicBezTo>
                    <a:pt x="1176" y="15916"/>
                    <a:pt x="1250" y="15945"/>
                    <a:pt x="1324" y="15945"/>
                  </a:cubicBezTo>
                  <a:cubicBezTo>
                    <a:pt x="1398" y="15945"/>
                    <a:pt x="1472" y="15916"/>
                    <a:pt x="1530" y="15859"/>
                  </a:cubicBezTo>
                  <a:cubicBezTo>
                    <a:pt x="1666" y="15722"/>
                    <a:pt x="1666" y="15563"/>
                    <a:pt x="1552" y="15426"/>
                  </a:cubicBezTo>
                  <a:cubicBezTo>
                    <a:pt x="1484" y="15357"/>
                    <a:pt x="1404" y="15323"/>
                    <a:pt x="1327" y="15323"/>
                  </a:cubicBezTo>
                  <a:close/>
                  <a:moveTo>
                    <a:pt x="14243" y="15380"/>
                  </a:moveTo>
                  <a:cubicBezTo>
                    <a:pt x="14152" y="15380"/>
                    <a:pt x="14083" y="15380"/>
                    <a:pt x="14015" y="15448"/>
                  </a:cubicBezTo>
                  <a:cubicBezTo>
                    <a:pt x="13969" y="15517"/>
                    <a:pt x="13901" y="15563"/>
                    <a:pt x="13901" y="15677"/>
                  </a:cubicBezTo>
                  <a:cubicBezTo>
                    <a:pt x="13924" y="15768"/>
                    <a:pt x="13924" y="15836"/>
                    <a:pt x="13992" y="15882"/>
                  </a:cubicBezTo>
                  <a:cubicBezTo>
                    <a:pt x="14051" y="15941"/>
                    <a:pt x="14094" y="16001"/>
                    <a:pt x="14178" y="16001"/>
                  </a:cubicBezTo>
                  <a:cubicBezTo>
                    <a:pt x="14191" y="16001"/>
                    <a:pt x="14205" y="15999"/>
                    <a:pt x="14220" y="15996"/>
                  </a:cubicBezTo>
                  <a:cubicBezTo>
                    <a:pt x="14312" y="15996"/>
                    <a:pt x="14380" y="15996"/>
                    <a:pt x="14426" y="15905"/>
                  </a:cubicBezTo>
                  <a:cubicBezTo>
                    <a:pt x="14494" y="15859"/>
                    <a:pt x="14540" y="15791"/>
                    <a:pt x="14540" y="15677"/>
                  </a:cubicBezTo>
                  <a:cubicBezTo>
                    <a:pt x="14540" y="15585"/>
                    <a:pt x="14494" y="15540"/>
                    <a:pt x="14449" y="15471"/>
                  </a:cubicBezTo>
                  <a:cubicBezTo>
                    <a:pt x="14380" y="15426"/>
                    <a:pt x="14335" y="15380"/>
                    <a:pt x="14243" y="15380"/>
                  </a:cubicBezTo>
                  <a:close/>
                  <a:moveTo>
                    <a:pt x="2371" y="15409"/>
                  </a:moveTo>
                  <a:cubicBezTo>
                    <a:pt x="2294" y="15409"/>
                    <a:pt x="2214" y="15437"/>
                    <a:pt x="2146" y="15494"/>
                  </a:cubicBezTo>
                  <a:cubicBezTo>
                    <a:pt x="2032" y="15631"/>
                    <a:pt x="2032" y="15814"/>
                    <a:pt x="2169" y="15928"/>
                  </a:cubicBezTo>
                  <a:cubicBezTo>
                    <a:pt x="2226" y="15996"/>
                    <a:pt x="2300" y="16031"/>
                    <a:pt x="2377" y="16031"/>
                  </a:cubicBezTo>
                  <a:cubicBezTo>
                    <a:pt x="2454" y="16031"/>
                    <a:pt x="2534" y="15996"/>
                    <a:pt x="2602" y="15928"/>
                  </a:cubicBezTo>
                  <a:cubicBezTo>
                    <a:pt x="2716" y="15791"/>
                    <a:pt x="2716" y="15608"/>
                    <a:pt x="2580" y="15494"/>
                  </a:cubicBezTo>
                  <a:cubicBezTo>
                    <a:pt x="2522" y="15437"/>
                    <a:pt x="2448" y="15409"/>
                    <a:pt x="2371" y="15409"/>
                  </a:cubicBezTo>
                  <a:close/>
                  <a:moveTo>
                    <a:pt x="15316" y="15448"/>
                  </a:moveTo>
                  <a:cubicBezTo>
                    <a:pt x="15225" y="15448"/>
                    <a:pt x="15179" y="15494"/>
                    <a:pt x="15111" y="15540"/>
                  </a:cubicBezTo>
                  <a:cubicBezTo>
                    <a:pt x="15042" y="15608"/>
                    <a:pt x="14996" y="15654"/>
                    <a:pt x="15019" y="15745"/>
                  </a:cubicBezTo>
                  <a:cubicBezTo>
                    <a:pt x="15019" y="15836"/>
                    <a:pt x="15019" y="15905"/>
                    <a:pt x="15088" y="15973"/>
                  </a:cubicBezTo>
                  <a:cubicBezTo>
                    <a:pt x="15156" y="16019"/>
                    <a:pt x="15202" y="16088"/>
                    <a:pt x="15316" y="16088"/>
                  </a:cubicBezTo>
                  <a:cubicBezTo>
                    <a:pt x="15407" y="16065"/>
                    <a:pt x="15476" y="16065"/>
                    <a:pt x="15521" y="15996"/>
                  </a:cubicBezTo>
                  <a:cubicBezTo>
                    <a:pt x="15590" y="15928"/>
                    <a:pt x="15658" y="15882"/>
                    <a:pt x="15636" y="15768"/>
                  </a:cubicBezTo>
                  <a:cubicBezTo>
                    <a:pt x="15636" y="15677"/>
                    <a:pt x="15636" y="15608"/>
                    <a:pt x="15521" y="15563"/>
                  </a:cubicBezTo>
                  <a:cubicBezTo>
                    <a:pt x="15499" y="15471"/>
                    <a:pt x="15407" y="15448"/>
                    <a:pt x="15316" y="15448"/>
                  </a:cubicBezTo>
                  <a:close/>
                  <a:moveTo>
                    <a:pt x="3450" y="15506"/>
                  </a:moveTo>
                  <a:cubicBezTo>
                    <a:pt x="3373" y="15506"/>
                    <a:pt x="3298" y="15540"/>
                    <a:pt x="3241" y="15608"/>
                  </a:cubicBezTo>
                  <a:cubicBezTo>
                    <a:pt x="3104" y="15722"/>
                    <a:pt x="3104" y="15905"/>
                    <a:pt x="3219" y="16042"/>
                  </a:cubicBezTo>
                  <a:cubicBezTo>
                    <a:pt x="3287" y="16099"/>
                    <a:pt x="3367" y="16128"/>
                    <a:pt x="3444" y="16128"/>
                  </a:cubicBezTo>
                  <a:cubicBezTo>
                    <a:pt x="3521" y="16128"/>
                    <a:pt x="3595" y="16099"/>
                    <a:pt x="3652" y="16042"/>
                  </a:cubicBezTo>
                  <a:cubicBezTo>
                    <a:pt x="3789" y="15905"/>
                    <a:pt x="3789" y="15745"/>
                    <a:pt x="3675" y="15608"/>
                  </a:cubicBezTo>
                  <a:cubicBezTo>
                    <a:pt x="3607" y="15540"/>
                    <a:pt x="3527" y="15506"/>
                    <a:pt x="3450" y="15506"/>
                  </a:cubicBezTo>
                  <a:close/>
                  <a:moveTo>
                    <a:pt x="16431" y="15558"/>
                  </a:moveTo>
                  <a:cubicBezTo>
                    <a:pt x="16418" y="15558"/>
                    <a:pt x="16404" y="15560"/>
                    <a:pt x="16389" y="15563"/>
                  </a:cubicBezTo>
                  <a:cubicBezTo>
                    <a:pt x="16320" y="15563"/>
                    <a:pt x="16229" y="15563"/>
                    <a:pt x="16206" y="15654"/>
                  </a:cubicBezTo>
                  <a:cubicBezTo>
                    <a:pt x="16115" y="15700"/>
                    <a:pt x="16069" y="15768"/>
                    <a:pt x="16092" y="15882"/>
                  </a:cubicBezTo>
                  <a:cubicBezTo>
                    <a:pt x="16092" y="15973"/>
                    <a:pt x="16115" y="16019"/>
                    <a:pt x="16183" y="16088"/>
                  </a:cubicBezTo>
                  <a:cubicBezTo>
                    <a:pt x="16221" y="16144"/>
                    <a:pt x="16274" y="16185"/>
                    <a:pt x="16342" y="16185"/>
                  </a:cubicBezTo>
                  <a:cubicBezTo>
                    <a:pt x="16357" y="16185"/>
                    <a:pt x="16373" y="16183"/>
                    <a:pt x="16389" y="16179"/>
                  </a:cubicBezTo>
                  <a:cubicBezTo>
                    <a:pt x="16480" y="16179"/>
                    <a:pt x="16549" y="16179"/>
                    <a:pt x="16594" y="16110"/>
                  </a:cubicBezTo>
                  <a:cubicBezTo>
                    <a:pt x="16663" y="16042"/>
                    <a:pt x="16731" y="15996"/>
                    <a:pt x="16708" y="15882"/>
                  </a:cubicBezTo>
                  <a:cubicBezTo>
                    <a:pt x="16708" y="15791"/>
                    <a:pt x="16686" y="15722"/>
                    <a:pt x="16617" y="15677"/>
                  </a:cubicBezTo>
                  <a:cubicBezTo>
                    <a:pt x="16558" y="15617"/>
                    <a:pt x="16516" y="15558"/>
                    <a:pt x="16431" y="15558"/>
                  </a:cubicBezTo>
                  <a:close/>
                  <a:moveTo>
                    <a:pt x="4532" y="15625"/>
                  </a:moveTo>
                  <a:cubicBezTo>
                    <a:pt x="4444" y="15625"/>
                    <a:pt x="4354" y="15660"/>
                    <a:pt x="4291" y="15722"/>
                  </a:cubicBezTo>
                  <a:cubicBezTo>
                    <a:pt x="4177" y="15859"/>
                    <a:pt x="4177" y="16019"/>
                    <a:pt x="4314" y="16156"/>
                  </a:cubicBezTo>
                  <a:cubicBezTo>
                    <a:pt x="4380" y="16211"/>
                    <a:pt x="4450" y="16239"/>
                    <a:pt x="4521" y="16239"/>
                  </a:cubicBezTo>
                  <a:cubicBezTo>
                    <a:pt x="4598" y="16239"/>
                    <a:pt x="4676" y="16205"/>
                    <a:pt x="4748" y="16133"/>
                  </a:cubicBezTo>
                  <a:cubicBezTo>
                    <a:pt x="4862" y="16019"/>
                    <a:pt x="4862" y="15836"/>
                    <a:pt x="4725" y="15700"/>
                  </a:cubicBezTo>
                  <a:cubicBezTo>
                    <a:pt x="4674" y="15648"/>
                    <a:pt x="4604" y="15625"/>
                    <a:pt x="4532" y="15625"/>
                  </a:cubicBezTo>
                  <a:close/>
                  <a:moveTo>
                    <a:pt x="17439" y="15631"/>
                  </a:moveTo>
                  <a:cubicBezTo>
                    <a:pt x="17347" y="15654"/>
                    <a:pt x="17302" y="15677"/>
                    <a:pt x="17233" y="15745"/>
                  </a:cubicBezTo>
                  <a:cubicBezTo>
                    <a:pt x="17165" y="15791"/>
                    <a:pt x="17119" y="15859"/>
                    <a:pt x="17142" y="15973"/>
                  </a:cubicBezTo>
                  <a:cubicBezTo>
                    <a:pt x="17142" y="16065"/>
                    <a:pt x="17165" y="16110"/>
                    <a:pt x="17233" y="16179"/>
                  </a:cubicBezTo>
                  <a:cubicBezTo>
                    <a:pt x="17279" y="16247"/>
                    <a:pt x="17347" y="16270"/>
                    <a:pt x="17439" y="16270"/>
                  </a:cubicBezTo>
                  <a:cubicBezTo>
                    <a:pt x="17530" y="16270"/>
                    <a:pt x="17599" y="16225"/>
                    <a:pt x="17667" y="16179"/>
                  </a:cubicBezTo>
                  <a:cubicBezTo>
                    <a:pt x="17736" y="16110"/>
                    <a:pt x="17758" y="16042"/>
                    <a:pt x="17758" y="15951"/>
                  </a:cubicBezTo>
                  <a:cubicBezTo>
                    <a:pt x="17758" y="15859"/>
                    <a:pt x="17736" y="15814"/>
                    <a:pt x="17667" y="15745"/>
                  </a:cubicBezTo>
                  <a:cubicBezTo>
                    <a:pt x="17599" y="15677"/>
                    <a:pt x="17553" y="15631"/>
                    <a:pt x="17439" y="15631"/>
                  </a:cubicBezTo>
                  <a:close/>
                  <a:moveTo>
                    <a:pt x="5577" y="15699"/>
                  </a:moveTo>
                  <a:cubicBezTo>
                    <a:pt x="5496" y="15699"/>
                    <a:pt x="5416" y="15740"/>
                    <a:pt x="5341" y="15814"/>
                  </a:cubicBezTo>
                  <a:cubicBezTo>
                    <a:pt x="5227" y="15905"/>
                    <a:pt x="5250" y="16133"/>
                    <a:pt x="5364" y="16225"/>
                  </a:cubicBezTo>
                  <a:cubicBezTo>
                    <a:pt x="5436" y="16284"/>
                    <a:pt x="5514" y="16319"/>
                    <a:pt x="5591" y="16319"/>
                  </a:cubicBezTo>
                  <a:cubicBezTo>
                    <a:pt x="5662" y="16319"/>
                    <a:pt x="5732" y="16290"/>
                    <a:pt x="5798" y="16225"/>
                  </a:cubicBezTo>
                  <a:cubicBezTo>
                    <a:pt x="5912" y="16088"/>
                    <a:pt x="5912" y="15905"/>
                    <a:pt x="5775" y="15791"/>
                  </a:cubicBezTo>
                  <a:cubicBezTo>
                    <a:pt x="5712" y="15728"/>
                    <a:pt x="5645" y="15699"/>
                    <a:pt x="5577" y="15699"/>
                  </a:cubicBezTo>
                  <a:close/>
                  <a:moveTo>
                    <a:pt x="18514" y="15757"/>
                  </a:moveTo>
                  <a:cubicBezTo>
                    <a:pt x="18437" y="15757"/>
                    <a:pt x="18363" y="15791"/>
                    <a:pt x="18306" y="15859"/>
                  </a:cubicBezTo>
                  <a:cubicBezTo>
                    <a:pt x="18169" y="15973"/>
                    <a:pt x="18169" y="16156"/>
                    <a:pt x="18306" y="16293"/>
                  </a:cubicBezTo>
                  <a:cubicBezTo>
                    <a:pt x="18371" y="16347"/>
                    <a:pt x="18447" y="16376"/>
                    <a:pt x="18521" y="16376"/>
                  </a:cubicBezTo>
                  <a:cubicBezTo>
                    <a:pt x="18602" y="16376"/>
                    <a:pt x="18680" y="16342"/>
                    <a:pt x="18740" y="16270"/>
                  </a:cubicBezTo>
                  <a:cubicBezTo>
                    <a:pt x="18854" y="16156"/>
                    <a:pt x="18854" y="15973"/>
                    <a:pt x="18740" y="15859"/>
                  </a:cubicBezTo>
                  <a:cubicBezTo>
                    <a:pt x="18671" y="15791"/>
                    <a:pt x="18591" y="15757"/>
                    <a:pt x="18514" y="15757"/>
                  </a:cubicBezTo>
                  <a:close/>
                  <a:moveTo>
                    <a:pt x="6654" y="15802"/>
                  </a:moveTo>
                  <a:cubicBezTo>
                    <a:pt x="6580" y="15802"/>
                    <a:pt x="6505" y="15836"/>
                    <a:pt x="6437" y="15905"/>
                  </a:cubicBezTo>
                  <a:cubicBezTo>
                    <a:pt x="6300" y="16019"/>
                    <a:pt x="6300" y="16202"/>
                    <a:pt x="6414" y="16339"/>
                  </a:cubicBezTo>
                  <a:cubicBezTo>
                    <a:pt x="6483" y="16396"/>
                    <a:pt x="6563" y="16424"/>
                    <a:pt x="6640" y="16424"/>
                  </a:cubicBezTo>
                  <a:cubicBezTo>
                    <a:pt x="6717" y="16424"/>
                    <a:pt x="6791" y="16396"/>
                    <a:pt x="6848" y="16339"/>
                  </a:cubicBezTo>
                  <a:cubicBezTo>
                    <a:pt x="6985" y="16202"/>
                    <a:pt x="6985" y="16042"/>
                    <a:pt x="6871" y="15905"/>
                  </a:cubicBezTo>
                  <a:cubicBezTo>
                    <a:pt x="6802" y="15836"/>
                    <a:pt x="6728" y="15802"/>
                    <a:pt x="6654" y="15802"/>
                  </a:cubicBezTo>
                  <a:close/>
                  <a:moveTo>
                    <a:pt x="365" y="16430"/>
                  </a:moveTo>
                  <a:cubicBezTo>
                    <a:pt x="365" y="16430"/>
                    <a:pt x="388" y="16453"/>
                    <a:pt x="388" y="16476"/>
                  </a:cubicBezTo>
                  <a:lnTo>
                    <a:pt x="434" y="16476"/>
                  </a:lnTo>
                  <a:cubicBezTo>
                    <a:pt x="411" y="16476"/>
                    <a:pt x="434" y="16453"/>
                    <a:pt x="411" y="16453"/>
                  </a:cubicBezTo>
                  <a:cubicBezTo>
                    <a:pt x="411" y="16430"/>
                    <a:pt x="388" y="16430"/>
                    <a:pt x="365" y="16430"/>
                  </a:cubicBezTo>
                  <a:close/>
                  <a:moveTo>
                    <a:pt x="19577" y="15859"/>
                  </a:moveTo>
                  <a:cubicBezTo>
                    <a:pt x="19509" y="15859"/>
                    <a:pt x="19442" y="15888"/>
                    <a:pt x="19379" y="15951"/>
                  </a:cubicBezTo>
                  <a:cubicBezTo>
                    <a:pt x="19242" y="16088"/>
                    <a:pt x="19242" y="16247"/>
                    <a:pt x="19379" y="16384"/>
                  </a:cubicBezTo>
                  <a:cubicBezTo>
                    <a:pt x="19447" y="16453"/>
                    <a:pt x="19522" y="16487"/>
                    <a:pt x="19596" y="16487"/>
                  </a:cubicBezTo>
                  <a:cubicBezTo>
                    <a:pt x="19670" y="16487"/>
                    <a:pt x="19744" y="16453"/>
                    <a:pt x="19813" y="16384"/>
                  </a:cubicBezTo>
                  <a:cubicBezTo>
                    <a:pt x="19927" y="16247"/>
                    <a:pt x="19927" y="16088"/>
                    <a:pt x="19813" y="15973"/>
                  </a:cubicBezTo>
                  <a:cubicBezTo>
                    <a:pt x="19738" y="15899"/>
                    <a:pt x="19658" y="15859"/>
                    <a:pt x="19577" y="15859"/>
                  </a:cubicBezTo>
                  <a:close/>
                  <a:moveTo>
                    <a:pt x="7739" y="15891"/>
                  </a:moveTo>
                  <a:cubicBezTo>
                    <a:pt x="7669" y="15891"/>
                    <a:pt x="7598" y="15919"/>
                    <a:pt x="7533" y="15973"/>
                  </a:cubicBezTo>
                  <a:cubicBezTo>
                    <a:pt x="7396" y="16110"/>
                    <a:pt x="7396" y="16293"/>
                    <a:pt x="7533" y="16407"/>
                  </a:cubicBezTo>
                  <a:cubicBezTo>
                    <a:pt x="7592" y="16479"/>
                    <a:pt x="7671" y="16513"/>
                    <a:pt x="7748" y="16513"/>
                  </a:cubicBezTo>
                  <a:cubicBezTo>
                    <a:pt x="7819" y="16513"/>
                    <a:pt x="7889" y="16484"/>
                    <a:pt x="7943" y="16430"/>
                  </a:cubicBezTo>
                  <a:cubicBezTo>
                    <a:pt x="8080" y="16293"/>
                    <a:pt x="8103" y="16110"/>
                    <a:pt x="7966" y="15996"/>
                  </a:cubicBezTo>
                  <a:cubicBezTo>
                    <a:pt x="7895" y="15925"/>
                    <a:pt x="7817" y="15891"/>
                    <a:pt x="7739" y="15891"/>
                  </a:cubicBezTo>
                  <a:close/>
                  <a:moveTo>
                    <a:pt x="20644" y="15936"/>
                  </a:moveTo>
                  <a:cubicBezTo>
                    <a:pt x="20567" y="15936"/>
                    <a:pt x="20489" y="15970"/>
                    <a:pt x="20429" y="16042"/>
                  </a:cubicBezTo>
                  <a:cubicBezTo>
                    <a:pt x="20292" y="16179"/>
                    <a:pt x="20292" y="16339"/>
                    <a:pt x="20429" y="16476"/>
                  </a:cubicBezTo>
                  <a:cubicBezTo>
                    <a:pt x="20494" y="16530"/>
                    <a:pt x="20565" y="16559"/>
                    <a:pt x="20636" y="16559"/>
                  </a:cubicBezTo>
                  <a:cubicBezTo>
                    <a:pt x="20713" y="16559"/>
                    <a:pt x="20791" y="16524"/>
                    <a:pt x="20863" y="16453"/>
                  </a:cubicBezTo>
                  <a:cubicBezTo>
                    <a:pt x="20977" y="16361"/>
                    <a:pt x="20977" y="16133"/>
                    <a:pt x="20840" y="16019"/>
                  </a:cubicBezTo>
                  <a:cubicBezTo>
                    <a:pt x="20785" y="15965"/>
                    <a:pt x="20715" y="15936"/>
                    <a:pt x="20644" y="15936"/>
                  </a:cubicBezTo>
                  <a:close/>
                  <a:moveTo>
                    <a:pt x="411" y="16498"/>
                  </a:moveTo>
                  <a:lnTo>
                    <a:pt x="411" y="16498"/>
                  </a:lnTo>
                  <a:cubicBezTo>
                    <a:pt x="365" y="16544"/>
                    <a:pt x="411" y="16544"/>
                    <a:pt x="434" y="16567"/>
                  </a:cubicBezTo>
                  <a:cubicBezTo>
                    <a:pt x="480" y="16521"/>
                    <a:pt x="434" y="16521"/>
                    <a:pt x="411" y="16498"/>
                  </a:cubicBezTo>
                  <a:close/>
                  <a:moveTo>
                    <a:pt x="8799" y="15962"/>
                  </a:moveTo>
                  <a:cubicBezTo>
                    <a:pt x="8725" y="15962"/>
                    <a:pt x="8651" y="15996"/>
                    <a:pt x="8583" y="16065"/>
                  </a:cubicBezTo>
                  <a:cubicBezTo>
                    <a:pt x="8446" y="16179"/>
                    <a:pt x="8446" y="16361"/>
                    <a:pt x="8583" y="16498"/>
                  </a:cubicBezTo>
                  <a:cubicBezTo>
                    <a:pt x="8640" y="16555"/>
                    <a:pt x="8714" y="16584"/>
                    <a:pt x="8791" y="16584"/>
                  </a:cubicBezTo>
                  <a:cubicBezTo>
                    <a:pt x="8868" y="16584"/>
                    <a:pt x="8948" y="16555"/>
                    <a:pt x="9016" y="16498"/>
                  </a:cubicBezTo>
                  <a:cubicBezTo>
                    <a:pt x="9130" y="16361"/>
                    <a:pt x="9130" y="16202"/>
                    <a:pt x="9016" y="16065"/>
                  </a:cubicBezTo>
                  <a:cubicBezTo>
                    <a:pt x="8948" y="15996"/>
                    <a:pt x="8874" y="15962"/>
                    <a:pt x="8799" y="15962"/>
                  </a:cubicBezTo>
                  <a:close/>
                  <a:moveTo>
                    <a:pt x="434" y="16590"/>
                  </a:moveTo>
                  <a:cubicBezTo>
                    <a:pt x="434" y="16590"/>
                    <a:pt x="434" y="16613"/>
                    <a:pt x="434" y="16613"/>
                  </a:cubicBezTo>
                  <a:lnTo>
                    <a:pt x="457" y="16613"/>
                  </a:lnTo>
                  <a:cubicBezTo>
                    <a:pt x="457" y="16613"/>
                    <a:pt x="457" y="16590"/>
                    <a:pt x="457" y="16590"/>
                  </a:cubicBezTo>
                  <a:close/>
                  <a:moveTo>
                    <a:pt x="25747" y="16590"/>
                  </a:moveTo>
                  <a:cubicBezTo>
                    <a:pt x="25747" y="16590"/>
                    <a:pt x="25747" y="16613"/>
                    <a:pt x="25724" y="16613"/>
                  </a:cubicBezTo>
                  <a:lnTo>
                    <a:pt x="25747" y="16613"/>
                  </a:lnTo>
                  <a:cubicBezTo>
                    <a:pt x="25747" y="16613"/>
                    <a:pt x="25770" y="16590"/>
                    <a:pt x="25770" y="16590"/>
                  </a:cubicBezTo>
                  <a:close/>
                  <a:moveTo>
                    <a:pt x="21741" y="16025"/>
                  </a:moveTo>
                  <a:cubicBezTo>
                    <a:pt x="21667" y="16025"/>
                    <a:pt x="21593" y="16053"/>
                    <a:pt x="21525" y="16110"/>
                  </a:cubicBezTo>
                  <a:cubicBezTo>
                    <a:pt x="21388" y="16247"/>
                    <a:pt x="21410" y="16430"/>
                    <a:pt x="21547" y="16544"/>
                  </a:cubicBezTo>
                  <a:cubicBezTo>
                    <a:pt x="21604" y="16613"/>
                    <a:pt x="21679" y="16647"/>
                    <a:pt x="21756" y="16647"/>
                  </a:cubicBezTo>
                  <a:cubicBezTo>
                    <a:pt x="21833" y="16647"/>
                    <a:pt x="21913" y="16613"/>
                    <a:pt x="21981" y="16544"/>
                  </a:cubicBezTo>
                  <a:cubicBezTo>
                    <a:pt x="22095" y="16407"/>
                    <a:pt x="22072" y="16247"/>
                    <a:pt x="21958" y="16110"/>
                  </a:cubicBezTo>
                  <a:cubicBezTo>
                    <a:pt x="21890" y="16053"/>
                    <a:pt x="21816" y="16025"/>
                    <a:pt x="21741" y="16025"/>
                  </a:cubicBezTo>
                  <a:close/>
                  <a:moveTo>
                    <a:pt x="9862" y="16073"/>
                  </a:moveTo>
                  <a:cubicBezTo>
                    <a:pt x="9791" y="16073"/>
                    <a:pt x="9721" y="16102"/>
                    <a:pt x="9655" y="16156"/>
                  </a:cubicBezTo>
                  <a:cubicBezTo>
                    <a:pt x="9518" y="16293"/>
                    <a:pt x="9518" y="16476"/>
                    <a:pt x="9655" y="16590"/>
                  </a:cubicBezTo>
                  <a:cubicBezTo>
                    <a:pt x="9715" y="16661"/>
                    <a:pt x="9793" y="16695"/>
                    <a:pt x="9874" y="16695"/>
                  </a:cubicBezTo>
                  <a:cubicBezTo>
                    <a:pt x="9948" y="16695"/>
                    <a:pt x="10024" y="16667"/>
                    <a:pt x="10089" y="16613"/>
                  </a:cubicBezTo>
                  <a:cubicBezTo>
                    <a:pt x="10203" y="16476"/>
                    <a:pt x="10203" y="16293"/>
                    <a:pt x="10089" y="16179"/>
                  </a:cubicBezTo>
                  <a:cubicBezTo>
                    <a:pt x="10017" y="16107"/>
                    <a:pt x="9940" y="16073"/>
                    <a:pt x="9862" y="16073"/>
                  </a:cubicBezTo>
                  <a:close/>
                  <a:moveTo>
                    <a:pt x="25702" y="16658"/>
                  </a:moveTo>
                  <a:cubicBezTo>
                    <a:pt x="25702" y="16681"/>
                    <a:pt x="25702" y="16681"/>
                    <a:pt x="25702" y="16681"/>
                  </a:cubicBezTo>
                  <a:cubicBezTo>
                    <a:pt x="25724" y="16681"/>
                    <a:pt x="25724" y="16681"/>
                    <a:pt x="25724" y="16704"/>
                  </a:cubicBezTo>
                  <a:lnTo>
                    <a:pt x="25724" y="16681"/>
                  </a:lnTo>
                  <a:cubicBezTo>
                    <a:pt x="25724" y="16681"/>
                    <a:pt x="25724" y="16681"/>
                    <a:pt x="25702" y="16658"/>
                  </a:cubicBezTo>
                  <a:close/>
                  <a:moveTo>
                    <a:pt x="22815" y="16130"/>
                  </a:moveTo>
                  <a:cubicBezTo>
                    <a:pt x="22745" y="16130"/>
                    <a:pt x="22675" y="16159"/>
                    <a:pt x="22620" y="16225"/>
                  </a:cubicBezTo>
                  <a:cubicBezTo>
                    <a:pt x="22483" y="16339"/>
                    <a:pt x="22483" y="16521"/>
                    <a:pt x="22597" y="16658"/>
                  </a:cubicBezTo>
                  <a:cubicBezTo>
                    <a:pt x="22669" y="16718"/>
                    <a:pt x="22747" y="16753"/>
                    <a:pt x="22824" y="16753"/>
                  </a:cubicBezTo>
                  <a:cubicBezTo>
                    <a:pt x="22895" y="16753"/>
                    <a:pt x="22966" y="16724"/>
                    <a:pt x="23031" y="16658"/>
                  </a:cubicBezTo>
                  <a:cubicBezTo>
                    <a:pt x="23168" y="16521"/>
                    <a:pt x="23168" y="16361"/>
                    <a:pt x="23031" y="16225"/>
                  </a:cubicBezTo>
                  <a:cubicBezTo>
                    <a:pt x="22971" y="16165"/>
                    <a:pt x="22893" y="16130"/>
                    <a:pt x="22815" y="16130"/>
                  </a:cubicBezTo>
                  <a:close/>
                  <a:moveTo>
                    <a:pt x="10945" y="16185"/>
                  </a:moveTo>
                  <a:cubicBezTo>
                    <a:pt x="10871" y="16185"/>
                    <a:pt x="10797" y="16213"/>
                    <a:pt x="10728" y="16270"/>
                  </a:cubicBezTo>
                  <a:cubicBezTo>
                    <a:pt x="10591" y="16407"/>
                    <a:pt x="10591" y="16567"/>
                    <a:pt x="10728" y="16704"/>
                  </a:cubicBezTo>
                  <a:cubicBezTo>
                    <a:pt x="10785" y="16772"/>
                    <a:pt x="10859" y="16807"/>
                    <a:pt x="10936" y="16807"/>
                  </a:cubicBezTo>
                  <a:cubicBezTo>
                    <a:pt x="11013" y="16807"/>
                    <a:pt x="11093" y="16772"/>
                    <a:pt x="11162" y="16704"/>
                  </a:cubicBezTo>
                  <a:cubicBezTo>
                    <a:pt x="11276" y="16590"/>
                    <a:pt x="11276" y="16407"/>
                    <a:pt x="11162" y="16270"/>
                  </a:cubicBezTo>
                  <a:cubicBezTo>
                    <a:pt x="11093" y="16213"/>
                    <a:pt x="11019" y="16185"/>
                    <a:pt x="10945" y="16185"/>
                  </a:cubicBezTo>
                  <a:close/>
                  <a:moveTo>
                    <a:pt x="23897" y="16233"/>
                  </a:moveTo>
                  <a:cubicBezTo>
                    <a:pt x="23820" y="16233"/>
                    <a:pt x="23742" y="16267"/>
                    <a:pt x="23670" y="16339"/>
                  </a:cubicBezTo>
                  <a:cubicBezTo>
                    <a:pt x="23556" y="16453"/>
                    <a:pt x="23556" y="16635"/>
                    <a:pt x="23670" y="16750"/>
                  </a:cubicBezTo>
                  <a:cubicBezTo>
                    <a:pt x="23739" y="16818"/>
                    <a:pt x="23818" y="16852"/>
                    <a:pt x="23895" y="16852"/>
                  </a:cubicBezTo>
                  <a:cubicBezTo>
                    <a:pt x="23973" y="16852"/>
                    <a:pt x="24047" y="16818"/>
                    <a:pt x="24104" y="16750"/>
                  </a:cubicBezTo>
                  <a:cubicBezTo>
                    <a:pt x="24241" y="16635"/>
                    <a:pt x="24241" y="16453"/>
                    <a:pt x="24104" y="16316"/>
                  </a:cubicBezTo>
                  <a:cubicBezTo>
                    <a:pt x="24038" y="16261"/>
                    <a:pt x="23968" y="16233"/>
                    <a:pt x="23897" y="16233"/>
                  </a:cubicBezTo>
                  <a:close/>
                  <a:moveTo>
                    <a:pt x="11995" y="16259"/>
                  </a:moveTo>
                  <a:cubicBezTo>
                    <a:pt x="11921" y="16259"/>
                    <a:pt x="11847" y="16293"/>
                    <a:pt x="11778" y="16361"/>
                  </a:cubicBezTo>
                  <a:cubicBezTo>
                    <a:pt x="11664" y="16476"/>
                    <a:pt x="11641" y="16658"/>
                    <a:pt x="11755" y="16772"/>
                  </a:cubicBezTo>
                  <a:cubicBezTo>
                    <a:pt x="11827" y="16844"/>
                    <a:pt x="11911" y="16878"/>
                    <a:pt x="11991" y="16878"/>
                  </a:cubicBezTo>
                  <a:cubicBezTo>
                    <a:pt x="12064" y="16878"/>
                    <a:pt x="12134" y="16850"/>
                    <a:pt x="12189" y="16795"/>
                  </a:cubicBezTo>
                  <a:cubicBezTo>
                    <a:pt x="12326" y="16658"/>
                    <a:pt x="12326" y="16498"/>
                    <a:pt x="12212" y="16361"/>
                  </a:cubicBezTo>
                  <a:cubicBezTo>
                    <a:pt x="12143" y="16293"/>
                    <a:pt x="12069" y="16259"/>
                    <a:pt x="11995" y="16259"/>
                  </a:cubicBezTo>
                  <a:close/>
                  <a:moveTo>
                    <a:pt x="24937" y="16322"/>
                  </a:moveTo>
                  <a:cubicBezTo>
                    <a:pt x="24863" y="16322"/>
                    <a:pt x="24789" y="16350"/>
                    <a:pt x="24720" y="16407"/>
                  </a:cubicBezTo>
                  <a:cubicBezTo>
                    <a:pt x="24606" y="16544"/>
                    <a:pt x="24606" y="16727"/>
                    <a:pt x="24743" y="16841"/>
                  </a:cubicBezTo>
                  <a:cubicBezTo>
                    <a:pt x="24797" y="16906"/>
                    <a:pt x="24867" y="16935"/>
                    <a:pt x="24941" y="16935"/>
                  </a:cubicBezTo>
                  <a:cubicBezTo>
                    <a:pt x="25021" y="16935"/>
                    <a:pt x="25105" y="16900"/>
                    <a:pt x="25177" y="16841"/>
                  </a:cubicBezTo>
                  <a:cubicBezTo>
                    <a:pt x="25291" y="16704"/>
                    <a:pt x="25291" y="16544"/>
                    <a:pt x="25154" y="16407"/>
                  </a:cubicBezTo>
                  <a:cubicBezTo>
                    <a:pt x="25085" y="16350"/>
                    <a:pt x="25011" y="16322"/>
                    <a:pt x="24937" y="16322"/>
                  </a:cubicBezTo>
                  <a:close/>
                  <a:moveTo>
                    <a:pt x="13089" y="16347"/>
                  </a:moveTo>
                  <a:cubicBezTo>
                    <a:pt x="13015" y="16347"/>
                    <a:pt x="12939" y="16375"/>
                    <a:pt x="12874" y="16430"/>
                  </a:cubicBezTo>
                  <a:cubicBezTo>
                    <a:pt x="12760" y="16567"/>
                    <a:pt x="12760" y="16750"/>
                    <a:pt x="12874" y="16864"/>
                  </a:cubicBezTo>
                  <a:cubicBezTo>
                    <a:pt x="12945" y="16935"/>
                    <a:pt x="13023" y="16969"/>
                    <a:pt x="13101" y="16969"/>
                  </a:cubicBezTo>
                  <a:cubicBezTo>
                    <a:pt x="13171" y="16969"/>
                    <a:pt x="13242" y="16941"/>
                    <a:pt x="13307" y="16886"/>
                  </a:cubicBezTo>
                  <a:cubicBezTo>
                    <a:pt x="13444" y="16750"/>
                    <a:pt x="13444" y="16567"/>
                    <a:pt x="13307" y="16453"/>
                  </a:cubicBezTo>
                  <a:cubicBezTo>
                    <a:pt x="13248" y="16381"/>
                    <a:pt x="13169" y="16347"/>
                    <a:pt x="13089" y="16347"/>
                  </a:cubicBezTo>
                  <a:close/>
                  <a:moveTo>
                    <a:pt x="1210" y="16401"/>
                  </a:moveTo>
                  <a:cubicBezTo>
                    <a:pt x="1136" y="16401"/>
                    <a:pt x="1062" y="16430"/>
                    <a:pt x="1005" y="16498"/>
                  </a:cubicBezTo>
                  <a:cubicBezTo>
                    <a:pt x="868" y="16635"/>
                    <a:pt x="868" y="16795"/>
                    <a:pt x="1005" y="16932"/>
                  </a:cubicBezTo>
                  <a:cubicBezTo>
                    <a:pt x="1070" y="16987"/>
                    <a:pt x="1140" y="17015"/>
                    <a:pt x="1211" y="17015"/>
                  </a:cubicBezTo>
                  <a:cubicBezTo>
                    <a:pt x="1289" y="17015"/>
                    <a:pt x="1367" y="16981"/>
                    <a:pt x="1438" y="16909"/>
                  </a:cubicBezTo>
                  <a:cubicBezTo>
                    <a:pt x="1552" y="16818"/>
                    <a:pt x="1552" y="16590"/>
                    <a:pt x="1415" y="16476"/>
                  </a:cubicBezTo>
                  <a:cubicBezTo>
                    <a:pt x="1358" y="16430"/>
                    <a:pt x="1284" y="16401"/>
                    <a:pt x="1210" y="16401"/>
                  </a:cubicBezTo>
                  <a:close/>
                  <a:moveTo>
                    <a:pt x="14161" y="16450"/>
                  </a:moveTo>
                  <a:cubicBezTo>
                    <a:pt x="14088" y="16450"/>
                    <a:pt x="14012" y="16479"/>
                    <a:pt x="13947" y="16544"/>
                  </a:cubicBezTo>
                  <a:cubicBezTo>
                    <a:pt x="13832" y="16681"/>
                    <a:pt x="13832" y="16841"/>
                    <a:pt x="13947" y="16978"/>
                  </a:cubicBezTo>
                  <a:cubicBezTo>
                    <a:pt x="14018" y="17037"/>
                    <a:pt x="14096" y="17072"/>
                    <a:pt x="14173" y="17072"/>
                  </a:cubicBezTo>
                  <a:cubicBezTo>
                    <a:pt x="14244" y="17072"/>
                    <a:pt x="14315" y="17043"/>
                    <a:pt x="14380" y="16978"/>
                  </a:cubicBezTo>
                  <a:cubicBezTo>
                    <a:pt x="14517" y="16864"/>
                    <a:pt x="14517" y="16681"/>
                    <a:pt x="14380" y="16544"/>
                  </a:cubicBezTo>
                  <a:cubicBezTo>
                    <a:pt x="14321" y="16484"/>
                    <a:pt x="14242" y="16450"/>
                    <a:pt x="14161" y="16450"/>
                  </a:cubicBezTo>
                  <a:close/>
                  <a:moveTo>
                    <a:pt x="2280" y="16481"/>
                  </a:moveTo>
                  <a:cubicBezTo>
                    <a:pt x="2197" y="16481"/>
                    <a:pt x="2112" y="16510"/>
                    <a:pt x="2055" y="16567"/>
                  </a:cubicBezTo>
                  <a:cubicBezTo>
                    <a:pt x="1940" y="16704"/>
                    <a:pt x="1918" y="16864"/>
                    <a:pt x="2032" y="17001"/>
                  </a:cubicBezTo>
                  <a:cubicBezTo>
                    <a:pt x="2100" y="17069"/>
                    <a:pt x="2180" y="17103"/>
                    <a:pt x="2257" y="17103"/>
                  </a:cubicBezTo>
                  <a:cubicBezTo>
                    <a:pt x="2334" y="17103"/>
                    <a:pt x="2408" y="17069"/>
                    <a:pt x="2465" y="17001"/>
                  </a:cubicBezTo>
                  <a:cubicBezTo>
                    <a:pt x="2602" y="16886"/>
                    <a:pt x="2602" y="16704"/>
                    <a:pt x="2488" y="16567"/>
                  </a:cubicBezTo>
                  <a:cubicBezTo>
                    <a:pt x="2443" y="16510"/>
                    <a:pt x="2363" y="16481"/>
                    <a:pt x="2280" y="16481"/>
                  </a:cubicBezTo>
                  <a:close/>
                  <a:moveTo>
                    <a:pt x="15215" y="16530"/>
                  </a:moveTo>
                  <a:cubicBezTo>
                    <a:pt x="15144" y="16530"/>
                    <a:pt x="15074" y="16558"/>
                    <a:pt x="15019" y="16613"/>
                  </a:cubicBezTo>
                  <a:cubicBezTo>
                    <a:pt x="14882" y="16750"/>
                    <a:pt x="14860" y="16932"/>
                    <a:pt x="14996" y="17046"/>
                  </a:cubicBezTo>
                  <a:cubicBezTo>
                    <a:pt x="15068" y="17118"/>
                    <a:pt x="15146" y="17152"/>
                    <a:pt x="15223" y="17152"/>
                  </a:cubicBezTo>
                  <a:cubicBezTo>
                    <a:pt x="15294" y="17152"/>
                    <a:pt x="15365" y="17124"/>
                    <a:pt x="15430" y="17069"/>
                  </a:cubicBezTo>
                  <a:cubicBezTo>
                    <a:pt x="15567" y="16932"/>
                    <a:pt x="15567" y="16750"/>
                    <a:pt x="15430" y="16635"/>
                  </a:cubicBezTo>
                  <a:cubicBezTo>
                    <a:pt x="15370" y="16564"/>
                    <a:pt x="15292" y="16530"/>
                    <a:pt x="15215" y="16530"/>
                  </a:cubicBezTo>
                  <a:close/>
                  <a:moveTo>
                    <a:pt x="3356" y="16590"/>
                  </a:moveTo>
                  <a:cubicBezTo>
                    <a:pt x="3287" y="16590"/>
                    <a:pt x="3196" y="16635"/>
                    <a:pt x="3127" y="16681"/>
                  </a:cubicBezTo>
                  <a:cubicBezTo>
                    <a:pt x="3059" y="16727"/>
                    <a:pt x="3059" y="16818"/>
                    <a:pt x="3036" y="16886"/>
                  </a:cubicBezTo>
                  <a:cubicBezTo>
                    <a:pt x="3036" y="16955"/>
                    <a:pt x="3082" y="17046"/>
                    <a:pt x="3127" y="17092"/>
                  </a:cubicBezTo>
                  <a:cubicBezTo>
                    <a:pt x="3173" y="17183"/>
                    <a:pt x="3264" y="17183"/>
                    <a:pt x="3333" y="17206"/>
                  </a:cubicBezTo>
                  <a:cubicBezTo>
                    <a:pt x="3401" y="17206"/>
                    <a:pt x="3493" y="17160"/>
                    <a:pt x="3561" y="17115"/>
                  </a:cubicBezTo>
                  <a:cubicBezTo>
                    <a:pt x="3584" y="17046"/>
                    <a:pt x="3652" y="16978"/>
                    <a:pt x="3629" y="16909"/>
                  </a:cubicBezTo>
                  <a:cubicBezTo>
                    <a:pt x="3629" y="16841"/>
                    <a:pt x="3629" y="16750"/>
                    <a:pt x="3561" y="16681"/>
                  </a:cubicBezTo>
                  <a:cubicBezTo>
                    <a:pt x="3493" y="16613"/>
                    <a:pt x="3424" y="16613"/>
                    <a:pt x="3356" y="16590"/>
                  </a:cubicBezTo>
                  <a:close/>
                  <a:moveTo>
                    <a:pt x="16289" y="16644"/>
                  </a:moveTo>
                  <a:cubicBezTo>
                    <a:pt x="16210" y="16644"/>
                    <a:pt x="16136" y="16672"/>
                    <a:pt x="16092" y="16727"/>
                  </a:cubicBezTo>
                  <a:cubicBezTo>
                    <a:pt x="15955" y="16864"/>
                    <a:pt x="15932" y="17023"/>
                    <a:pt x="16069" y="17160"/>
                  </a:cubicBezTo>
                  <a:cubicBezTo>
                    <a:pt x="16132" y="17223"/>
                    <a:pt x="16215" y="17258"/>
                    <a:pt x="16297" y="17258"/>
                  </a:cubicBezTo>
                  <a:cubicBezTo>
                    <a:pt x="16363" y="17258"/>
                    <a:pt x="16429" y="17235"/>
                    <a:pt x="16480" y="17183"/>
                  </a:cubicBezTo>
                  <a:cubicBezTo>
                    <a:pt x="16640" y="17069"/>
                    <a:pt x="16617" y="16841"/>
                    <a:pt x="16526" y="16750"/>
                  </a:cubicBezTo>
                  <a:cubicBezTo>
                    <a:pt x="16466" y="16678"/>
                    <a:pt x="16375" y="16644"/>
                    <a:pt x="16289" y="16644"/>
                  </a:cubicBezTo>
                  <a:close/>
                  <a:moveTo>
                    <a:pt x="4406" y="16704"/>
                  </a:moveTo>
                  <a:cubicBezTo>
                    <a:pt x="4337" y="16704"/>
                    <a:pt x="4269" y="16750"/>
                    <a:pt x="4200" y="16772"/>
                  </a:cubicBezTo>
                  <a:cubicBezTo>
                    <a:pt x="4154" y="16864"/>
                    <a:pt x="4109" y="16932"/>
                    <a:pt x="4109" y="17001"/>
                  </a:cubicBezTo>
                  <a:cubicBezTo>
                    <a:pt x="4132" y="17069"/>
                    <a:pt x="4132" y="17183"/>
                    <a:pt x="4200" y="17229"/>
                  </a:cubicBezTo>
                  <a:cubicBezTo>
                    <a:pt x="4259" y="17248"/>
                    <a:pt x="4335" y="17302"/>
                    <a:pt x="4384" y="17302"/>
                  </a:cubicBezTo>
                  <a:cubicBezTo>
                    <a:pt x="4392" y="17302"/>
                    <a:pt x="4399" y="17301"/>
                    <a:pt x="4406" y="17297"/>
                  </a:cubicBezTo>
                  <a:cubicBezTo>
                    <a:pt x="4497" y="17297"/>
                    <a:pt x="4588" y="17274"/>
                    <a:pt x="4634" y="17206"/>
                  </a:cubicBezTo>
                  <a:cubicBezTo>
                    <a:pt x="4679" y="17138"/>
                    <a:pt x="4725" y="17069"/>
                    <a:pt x="4725" y="17001"/>
                  </a:cubicBezTo>
                  <a:cubicBezTo>
                    <a:pt x="4702" y="16932"/>
                    <a:pt x="4702" y="16841"/>
                    <a:pt x="4634" y="16795"/>
                  </a:cubicBezTo>
                  <a:cubicBezTo>
                    <a:pt x="4565" y="16727"/>
                    <a:pt x="4474" y="16704"/>
                    <a:pt x="4406" y="16704"/>
                  </a:cubicBezTo>
                  <a:close/>
                  <a:moveTo>
                    <a:pt x="5478" y="16750"/>
                  </a:moveTo>
                  <a:cubicBezTo>
                    <a:pt x="5433" y="16750"/>
                    <a:pt x="5341" y="16795"/>
                    <a:pt x="5273" y="16841"/>
                  </a:cubicBezTo>
                  <a:cubicBezTo>
                    <a:pt x="5227" y="16886"/>
                    <a:pt x="5182" y="16978"/>
                    <a:pt x="5182" y="17046"/>
                  </a:cubicBezTo>
                  <a:cubicBezTo>
                    <a:pt x="5182" y="17115"/>
                    <a:pt x="5227" y="17206"/>
                    <a:pt x="5250" y="17274"/>
                  </a:cubicBezTo>
                  <a:cubicBezTo>
                    <a:pt x="5341" y="17297"/>
                    <a:pt x="5410" y="17366"/>
                    <a:pt x="5478" y="17366"/>
                  </a:cubicBezTo>
                  <a:cubicBezTo>
                    <a:pt x="5547" y="17343"/>
                    <a:pt x="5638" y="17343"/>
                    <a:pt x="5707" y="17274"/>
                  </a:cubicBezTo>
                  <a:cubicBezTo>
                    <a:pt x="5775" y="17206"/>
                    <a:pt x="5775" y="17138"/>
                    <a:pt x="5798" y="17069"/>
                  </a:cubicBezTo>
                  <a:cubicBezTo>
                    <a:pt x="5798" y="17001"/>
                    <a:pt x="5752" y="16909"/>
                    <a:pt x="5707" y="16841"/>
                  </a:cubicBezTo>
                  <a:cubicBezTo>
                    <a:pt x="5661" y="16772"/>
                    <a:pt x="5570" y="16772"/>
                    <a:pt x="5478" y="16750"/>
                  </a:cubicBezTo>
                  <a:close/>
                  <a:moveTo>
                    <a:pt x="17367" y="16738"/>
                  </a:moveTo>
                  <a:cubicBezTo>
                    <a:pt x="17290" y="16738"/>
                    <a:pt x="17211" y="16772"/>
                    <a:pt x="17142" y="16841"/>
                  </a:cubicBezTo>
                  <a:cubicBezTo>
                    <a:pt x="17028" y="16978"/>
                    <a:pt x="17028" y="17138"/>
                    <a:pt x="17142" y="17274"/>
                  </a:cubicBezTo>
                  <a:cubicBezTo>
                    <a:pt x="17214" y="17334"/>
                    <a:pt x="17291" y="17369"/>
                    <a:pt x="17369" y="17369"/>
                  </a:cubicBezTo>
                  <a:cubicBezTo>
                    <a:pt x="17440" y="17369"/>
                    <a:pt x="17510" y="17340"/>
                    <a:pt x="17576" y="17274"/>
                  </a:cubicBezTo>
                  <a:cubicBezTo>
                    <a:pt x="17713" y="17138"/>
                    <a:pt x="17713" y="16978"/>
                    <a:pt x="17576" y="16841"/>
                  </a:cubicBezTo>
                  <a:cubicBezTo>
                    <a:pt x="17519" y="16772"/>
                    <a:pt x="17444" y="16738"/>
                    <a:pt x="17367" y="16738"/>
                  </a:cubicBezTo>
                  <a:close/>
                  <a:moveTo>
                    <a:pt x="18410" y="16826"/>
                  </a:moveTo>
                  <a:cubicBezTo>
                    <a:pt x="18339" y="16826"/>
                    <a:pt x="18269" y="16855"/>
                    <a:pt x="18215" y="16909"/>
                  </a:cubicBezTo>
                  <a:cubicBezTo>
                    <a:pt x="18078" y="17046"/>
                    <a:pt x="18078" y="17229"/>
                    <a:pt x="18192" y="17343"/>
                  </a:cubicBezTo>
                  <a:cubicBezTo>
                    <a:pt x="18260" y="17411"/>
                    <a:pt x="18340" y="17446"/>
                    <a:pt x="18417" y="17446"/>
                  </a:cubicBezTo>
                  <a:cubicBezTo>
                    <a:pt x="18494" y="17446"/>
                    <a:pt x="18569" y="17411"/>
                    <a:pt x="18626" y="17343"/>
                  </a:cubicBezTo>
                  <a:cubicBezTo>
                    <a:pt x="18763" y="17229"/>
                    <a:pt x="18763" y="17046"/>
                    <a:pt x="18626" y="16932"/>
                  </a:cubicBezTo>
                  <a:cubicBezTo>
                    <a:pt x="18566" y="16861"/>
                    <a:pt x="18488" y="16826"/>
                    <a:pt x="18410" y="16826"/>
                  </a:cubicBezTo>
                  <a:close/>
                  <a:moveTo>
                    <a:pt x="6551" y="16864"/>
                  </a:moveTo>
                  <a:cubicBezTo>
                    <a:pt x="6505" y="16864"/>
                    <a:pt x="6414" y="16909"/>
                    <a:pt x="6346" y="16932"/>
                  </a:cubicBezTo>
                  <a:cubicBezTo>
                    <a:pt x="6323" y="17023"/>
                    <a:pt x="6254" y="17092"/>
                    <a:pt x="6254" y="17160"/>
                  </a:cubicBezTo>
                  <a:cubicBezTo>
                    <a:pt x="6277" y="17229"/>
                    <a:pt x="6277" y="17320"/>
                    <a:pt x="6346" y="17389"/>
                  </a:cubicBezTo>
                  <a:cubicBezTo>
                    <a:pt x="6414" y="17434"/>
                    <a:pt x="6483" y="17457"/>
                    <a:pt x="6551" y="17457"/>
                  </a:cubicBezTo>
                  <a:cubicBezTo>
                    <a:pt x="6564" y="17461"/>
                    <a:pt x="6577" y="17463"/>
                    <a:pt x="6591" y="17463"/>
                  </a:cubicBezTo>
                  <a:cubicBezTo>
                    <a:pt x="6652" y="17463"/>
                    <a:pt x="6719" y="17426"/>
                    <a:pt x="6757" y="17389"/>
                  </a:cubicBezTo>
                  <a:cubicBezTo>
                    <a:pt x="6848" y="17343"/>
                    <a:pt x="6848" y="17229"/>
                    <a:pt x="6871" y="17160"/>
                  </a:cubicBezTo>
                  <a:cubicBezTo>
                    <a:pt x="6871" y="17092"/>
                    <a:pt x="6825" y="17023"/>
                    <a:pt x="6779" y="16955"/>
                  </a:cubicBezTo>
                  <a:cubicBezTo>
                    <a:pt x="6734" y="16886"/>
                    <a:pt x="6642" y="16864"/>
                    <a:pt x="6551" y="16864"/>
                  </a:cubicBezTo>
                  <a:close/>
                  <a:moveTo>
                    <a:pt x="19508" y="16906"/>
                  </a:moveTo>
                  <a:cubicBezTo>
                    <a:pt x="19435" y="16906"/>
                    <a:pt x="19365" y="16935"/>
                    <a:pt x="19310" y="17001"/>
                  </a:cubicBezTo>
                  <a:cubicBezTo>
                    <a:pt x="19173" y="17138"/>
                    <a:pt x="19173" y="17297"/>
                    <a:pt x="19288" y="17434"/>
                  </a:cubicBezTo>
                  <a:cubicBezTo>
                    <a:pt x="19356" y="17503"/>
                    <a:pt x="19436" y="17537"/>
                    <a:pt x="19513" y="17537"/>
                  </a:cubicBezTo>
                  <a:cubicBezTo>
                    <a:pt x="19590" y="17537"/>
                    <a:pt x="19664" y="17503"/>
                    <a:pt x="19721" y="17434"/>
                  </a:cubicBezTo>
                  <a:cubicBezTo>
                    <a:pt x="19858" y="17297"/>
                    <a:pt x="19858" y="17138"/>
                    <a:pt x="19744" y="17001"/>
                  </a:cubicBezTo>
                  <a:cubicBezTo>
                    <a:pt x="19673" y="16941"/>
                    <a:pt x="19589" y="16906"/>
                    <a:pt x="19508" y="16906"/>
                  </a:cubicBezTo>
                  <a:close/>
                  <a:moveTo>
                    <a:pt x="7617" y="16973"/>
                  </a:moveTo>
                  <a:cubicBezTo>
                    <a:pt x="7554" y="16973"/>
                    <a:pt x="7481" y="17027"/>
                    <a:pt x="7441" y="17046"/>
                  </a:cubicBezTo>
                  <a:cubicBezTo>
                    <a:pt x="7350" y="17092"/>
                    <a:pt x="7350" y="17206"/>
                    <a:pt x="7327" y="17274"/>
                  </a:cubicBezTo>
                  <a:cubicBezTo>
                    <a:pt x="7327" y="17343"/>
                    <a:pt x="7373" y="17411"/>
                    <a:pt x="7418" y="17503"/>
                  </a:cubicBezTo>
                  <a:cubicBezTo>
                    <a:pt x="7487" y="17526"/>
                    <a:pt x="7555" y="17571"/>
                    <a:pt x="7624" y="17571"/>
                  </a:cubicBezTo>
                  <a:cubicBezTo>
                    <a:pt x="7692" y="17571"/>
                    <a:pt x="7784" y="17548"/>
                    <a:pt x="7852" y="17480"/>
                  </a:cubicBezTo>
                  <a:cubicBezTo>
                    <a:pt x="7921" y="17434"/>
                    <a:pt x="7921" y="17343"/>
                    <a:pt x="7943" y="17274"/>
                  </a:cubicBezTo>
                  <a:cubicBezTo>
                    <a:pt x="7943" y="17206"/>
                    <a:pt x="7898" y="17138"/>
                    <a:pt x="7852" y="17069"/>
                  </a:cubicBezTo>
                  <a:cubicBezTo>
                    <a:pt x="7806" y="17001"/>
                    <a:pt x="7715" y="16978"/>
                    <a:pt x="7647" y="16978"/>
                  </a:cubicBezTo>
                  <a:cubicBezTo>
                    <a:pt x="7637" y="16975"/>
                    <a:pt x="7627" y="16973"/>
                    <a:pt x="7617" y="16973"/>
                  </a:cubicBezTo>
                  <a:close/>
                  <a:moveTo>
                    <a:pt x="20600" y="17012"/>
                  </a:moveTo>
                  <a:cubicBezTo>
                    <a:pt x="20526" y="17012"/>
                    <a:pt x="20452" y="17046"/>
                    <a:pt x="20383" y="17115"/>
                  </a:cubicBezTo>
                  <a:cubicBezTo>
                    <a:pt x="20246" y="17229"/>
                    <a:pt x="20246" y="17411"/>
                    <a:pt x="20383" y="17548"/>
                  </a:cubicBezTo>
                  <a:cubicBezTo>
                    <a:pt x="20440" y="17605"/>
                    <a:pt x="20514" y="17634"/>
                    <a:pt x="20592" y="17634"/>
                  </a:cubicBezTo>
                  <a:cubicBezTo>
                    <a:pt x="20669" y="17634"/>
                    <a:pt x="20748" y="17605"/>
                    <a:pt x="20817" y="17548"/>
                  </a:cubicBezTo>
                  <a:cubicBezTo>
                    <a:pt x="20931" y="17411"/>
                    <a:pt x="20931" y="17252"/>
                    <a:pt x="20817" y="17115"/>
                  </a:cubicBezTo>
                  <a:cubicBezTo>
                    <a:pt x="20748" y="17046"/>
                    <a:pt x="20674" y="17012"/>
                    <a:pt x="20600" y="17012"/>
                  </a:cubicBezTo>
                  <a:close/>
                  <a:moveTo>
                    <a:pt x="8697" y="17046"/>
                  </a:moveTo>
                  <a:cubicBezTo>
                    <a:pt x="8605" y="17069"/>
                    <a:pt x="8514" y="17069"/>
                    <a:pt x="8468" y="17138"/>
                  </a:cubicBezTo>
                  <a:cubicBezTo>
                    <a:pt x="8423" y="17206"/>
                    <a:pt x="8377" y="17297"/>
                    <a:pt x="8377" y="17366"/>
                  </a:cubicBezTo>
                  <a:cubicBezTo>
                    <a:pt x="8377" y="17434"/>
                    <a:pt x="8423" y="17503"/>
                    <a:pt x="8468" y="17571"/>
                  </a:cubicBezTo>
                  <a:cubicBezTo>
                    <a:pt x="8514" y="17640"/>
                    <a:pt x="8605" y="17640"/>
                    <a:pt x="8674" y="17663"/>
                  </a:cubicBezTo>
                  <a:cubicBezTo>
                    <a:pt x="8742" y="17663"/>
                    <a:pt x="8834" y="17617"/>
                    <a:pt x="8902" y="17571"/>
                  </a:cubicBezTo>
                  <a:cubicBezTo>
                    <a:pt x="8948" y="17503"/>
                    <a:pt x="8993" y="17411"/>
                    <a:pt x="8993" y="17343"/>
                  </a:cubicBezTo>
                  <a:cubicBezTo>
                    <a:pt x="8993" y="17274"/>
                    <a:pt x="8948" y="17183"/>
                    <a:pt x="8902" y="17138"/>
                  </a:cubicBezTo>
                  <a:cubicBezTo>
                    <a:pt x="8834" y="17092"/>
                    <a:pt x="8742" y="17046"/>
                    <a:pt x="8697" y="17046"/>
                  </a:cubicBezTo>
                  <a:close/>
                  <a:moveTo>
                    <a:pt x="21631" y="17100"/>
                  </a:moveTo>
                  <a:cubicBezTo>
                    <a:pt x="21558" y="17100"/>
                    <a:pt x="21488" y="17129"/>
                    <a:pt x="21433" y="17183"/>
                  </a:cubicBezTo>
                  <a:cubicBezTo>
                    <a:pt x="21296" y="17320"/>
                    <a:pt x="21296" y="17503"/>
                    <a:pt x="21433" y="17617"/>
                  </a:cubicBezTo>
                  <a:cubicBezTo>
                    <a:pt x="21493" y="17688"/>
                    <a:pt x="21571" y="17723"/>
                    <a:pt x="21649" y="17723"/>
                  </a:cubicBezTo>
                  <a:cubicBezTo>
                    <a:pt x="21720" y="17723"/>
                    <a:pt x="21790" y="17694"/>
                    <a:pt x="21844" y="17640"/>
                  </a:cubicBezTo>
                  <a:cubicBezTo>
                    <a:pt x="21981" y="17503"/>
                    <a:pt x="21981" y="17320"/>
                    <a:pt x="21867" y="17206"/>
                  </a:cubicBezTo>
                  <a:cubicBezTo>
                    <a:pt x="21795" y="17134"/>
                    <a:pt x="21711" y="17100"/>
                    <a:pt x="21631" y="17100"/>
                  </a:cubicBezTo>
                  <a:close/>
                  <a:moveTo>
                    <a:pt x="9740" y="17156"/>
                  </a:moveTo>
                  <a:cubicBezTo>
                    <a:pt x="9676" y="17156"/>
                    <a:pt x="9603" y="17209"/>
                    <a:pt x="9564" y="17229"/>
                  </a:cubicBezTo>
                  <a:cubicBezTo>
                    <a:pt x="9473" y="17297"/>
                    <a:pt x="9473" y="17389"/>
                    <a:pt x="9450" y="17457"/>
                  </a:cubicBezTo>
                  <a:cubicBezTo>
                    <a:pt x="9450" y="17526"/>
                    <a:pt x="9496" y="17594"/>
                    <a:pt x="9541" y="17685"/>
                  </a:cubicBezTo>
                  <a:cubicBezTo>
                    <a:pt x="9600" y="17705"/>
                    <a:pt x="9659" y="17758"/>
                    <a:pt x="9718" y="17758"/>
                  </a:cubicBezTo>
                  <a:cubicBezTo>
                    <a:pt x="9728" y="17758"/>
                    <a:pt x="9737" y="17757"/>
                    <a:pt x="9747" y="17754"/>
                  </a:cubicBezTo>
                  <a:cubicBezTo>
                    <a:pt x="9815" y="17754"/>
                    <a:pt x="9906" y="17731"/>
                    <a:pt x="9975" y="17685"/>
                  </a:cubicBezTo>
                  <a:cubicBezTo>
                    <a:pt x="10043" y="17617"/>
                    <a:pt x="10043" y="17526"/>
                    <a:pt x="10066" y="17457"/>
                  </a:cubicBezTo>
                  <a:cubicBezTo>
                    <a:pt x="10066" y="17411"/>
                    <a:pt x="10021" y="17320"/>
                    <a:pt x="9975" y="17252"/>
                  </a:cubicBezTo>
                  <a:cubicBezTo>
                    <a:pt x="9929" y="17183"/>
                    <a:pt x="9838" y="17160"/>
                    <a:pt x="9769" y="17160"/>
                  </a:cubicBezTo>
                  <a:cubicBezTo>
                    <a:pt x="9760" y="17157"/>
                    <a:pt x="9750" y="17156"/>
                    <a:pt x="9740" y="17156"/>
                  </a:cubicBezTo>
                  <a:close/>
                  <a:moveTo>
                    <a:pt x="22712" y="17209"/>
                  </a:moveTo>
                  <a:cubicBezTo>
                    <a:pt x="22634" y="17209"/>
                    <a:pt x="22555" y="17237"/>
                    <a:pt x="22483" y="17297"/>
                  </a:cubicBezTo>
                  <a:cubicBezTo>
                    <a:pt x="22369" y="17434"/>
                    <a:pt x="22369" y="17594"/>
                    <a:pt x="22506" y="17731"/>
                  </a:cubicBezTo>
                  <a:cubicBezTo>
                    <a:pt x="22571" y="17796"/>
                    <a:pt x="22642" y="17825"/>
                    <a:pt x="22713" y="17825"/>
                  </a:cubicBezTo>
                  <a:cubicBezTo>
                    <a:pt x="22790" y="17825"/>
                    <a:pt x="22868" y="17791"/>
                    <a:pt x="22940" y="17731"/>
                  </a:cubicBezTo>
                  <a:cubicBezTo>
                    <a:pt x="23031" y="17617"/>
                    <a:pt x="23054" y="17389"/>
                    <a:pt x="22917" y="17274"/>
                  </a:cubicBezTo>
                  <a:cubicBezTo>
                    <a:pt x="22852" y="17231"/>
                    <a:pt x="22782" y="17209"/>
                    <a:pt x="22712" y="17209"/>
                  </a:cubicBezTo>
                  <a:close/>
                  <a:moveTo>
                    <a:pt x="10865" y="17229"/>
                  </a:moveTo>
                  <a:cubicBezTo>
                    <a:pt x="10797" y="17229"/>
                    <a:pt x="10705" y="17274"/>
                    <a:pt x="10660" y="17320"/>
                  </a:cubicBezTo>
                  <a:cubicBezTo>
                    <a:pt x="10614" y="17366"/>
                    <a:pt x="10568" y="17457"/>
                    <a:pt x="10568" y="17526"/>
                  </a:cubicBezTo>
                  <a:cubicBezTo>
                    <a:pt x="10568" y="17594"/>
                    <a:pt x="10614" y="17685"/>
                    <a:pt x="10637" y="17754"/>
                  </a:cubicBezTo>
                  <a:cubicBezTo>
                    <a:pt x="10705" y="17799"/>
                    <a:pt x="10797" y="17845"/>
                    <a:pt x="10842" y="17845"/>
                  </a:cubicBezTo>
                  <a:cubicBezTo>
                    <a:pt x="10934" y="17822"/>
                    <a:pt x="11025" y="17822"/>
                    <a:pt x="11071" y="17754"/>
                  </a:cubicBezTo>
                  <a:cubicBezTo>
                    <a:pt x="11139" y="17685"/>
                    <a:pt x="11162" y="17617"/>
                    <a:pt x="11162" y="17548"/>
                  </a:cubicBezTo>
                  <a:cubicBezTo>
                    <a:pt x="11185" y="17480"/>
                    <a:pt x="11116" y="17411"/>
                    <a:pt x="11093" y="17343"/>
                  </a:cubicBezTo>
                  <a:cubicBezTo>
                    <a:pt x="11048" y="17252"/>
                    <a:pt x="10934" y="17252"/>
                    <a:pt x="10865" y="17229"/>
                  </a:cubicBezTo>
                  <a:close/>
                  <a:moveTo>
                    <a:pt x="11892" y="17320"/>
                  </a:moveTo>
                  <a:cubicBezTo>
                    <a:pt x="11824" y="17320"/>
                    <a:pt x="11755" y="17366"/>
                    <a:pt x="11687" y="17411"/>
                  </a:cubicBezTo>
                  <a:cubicBezTo>
                    <a:pt x="11641" y="17457"/>
                    <a:pt x="11595" y="17548"/>
                    <a:pt x="11618" y="17617"/>
                  </a:cubicBezTo>
                  <a:cubicBezTo>
                    <a:pt x="11618" y="17685"/>
                    <a:pt x="11618" y="17799"/>
                    <a:pt x="11710" y="17845"/>
                  </a:cubicBezTo>
                  <a:cubicBezTo>
                    <a:pt x="11778" y="17891"/>
                    <a:pt x="11847" y="17914"/>
                    <a:pt x="11915" y="17914"/>
                  </a:cubicBezTo>
                  <a:cubicBezTo>
                    <a:pt x="11984" y="17914"/>
                    <a:pt x="12052" y="17868"/>
                    <a:pt x="12120" y="17845"/>
                  </a:cubicBezTo>
                  <a:cubicBezTo>
                    <a:pt x="12189" y="17799"/>
                    <a:pt x="12189" y="17685"/>
                    <a:pt x="12212" y="17640"/>
                  </a:cubicBezTo>
                  <a:cubicBezTo>
                    <a:pt x="12212" y="17571"/>
                    <a:pt x="12166" y="17480"/>
                    <a:pt x="12143" y="17389"/>
                  </a:cubicBezTo>
                  <a:cubicBezTo>
                    <a:pt x="12052" y="17366"/>
                    <a:pt x="11984" y="17320"/>
                    <a:pt x="11892" y="17320"/>
                  </a:cubicBezTo>
                  <a:close/>
                  <a:moveTo>
                    <a:pt x="23794" y="17306"/>
                  </a:moveTo>
                  <a:cubicBezTo>
                    <a:pt x="23717" y="17306"/>
                    <a:pt x="23638" y="17340"/>
                    <a:pt x="23579" y="17411"/>
                  </a:cubicBezTo>
                  <a:cubicBezTo>
                    <a:pt x="23442" y="17526"/>
                    <a:pt x="23442" y="17708"/>
                    <a:pt x="23579" y="17845"/>
                  </a:cubicBezTo>
                  <a:cubicBezTo>
                    <a:pt x="23644" y="17900"/>
                    <a:pt x="23715" y="17928"/>
                    <a:pt x="23785" y="17928"/>
                  </a:cubicBezTo>
                  <a:cubicBezTo>
                    <a:pt x="23863" y="17928"/>
                    <a:pt x="23941" y="17894"/>
                    <a:pt x="24012" y="17822"/>
                  </a:cubicBezTo>
                  <a:cubicBezTo>
                    <a:pt x="24127" y="17708"/>
                    <a:pt x="24127" y="17526"/>
                    <a:pt x="23990" y="17389"/>
                  </a:cubicBezTo>
                  <a:cubicBezTo>
                    <a:pt x="23935" y="17334"/>
                    <a:pt x="23865" y="17306"/>
                    <a:pt x="23794" y="17306"/>
                  </a:cubicBezTo>
                  <a:close/>
                  <a:moveTo>
                    <a:pt x="24835" y="17397"/>
                  </a:moveTo>
                  <a:cubicBezTo>
                    <a:pt x="24765" y="17397"/>
                    <a:pt x="24694" y="17425"/>
                    <a:pt x="24629" y="17480"/>
                  </a:cubicBezTo>
                  <a:cubicBezTo>
                    <a:pt x="24492" y="17617"/>
                    <a:pt x="24492" y="17777"/>
                    <a:pt x="24606" y="17914"/>
                  </a:cubicBezTo>
                  <a:cubicBezTo>
                    <a:pt x="24674" y="17982"/>
                    <a:pt x="24749" y="18016"/>
                    <a:pt x="24823" y="18016"/>
                  </a:cubicBezTo>
                  <a:cubicBezTo>
                    <a:pt x="24897" y="18016"/>
                    <a:pt x="24971" y="17982"/>
                    <a:pt x="25040" y="17914"/>
                  </a:cubicBezTo>
                  <a:cubicBezTo>
                    <a:pt x="25154" y="17822"/>
                    <a:pt x="25177" y="17594"/>
                    <a:pt x="25062" y="17503"/>
                  </a:cubicBezTo>
                  <a:cubicBezTo>
                    <a:pt x="24991" y="17431"/>
                    <a:pt x="24913" y="17397"/>
                    <a:pt x="24835" y="17397"/>
                  </a:cubicBezTo>
                  <a:close/>
                  <a:moveTo>
                    <a:pt x="12950" y="17428"/>
                  </a:moveTo>
                  <a:cubicBezTo>
                    <a:pt x="12894" y="17428"/>
                    <a:pt x="12838" y="17465"/>
                    <a:pt x="12782" y="17503"/>
                  </a:cubicBezTo>
                  <a:cubicBezTo>
                    <a:pt x="12691" y="17548"/>
                    <a:pt x="12691" y="17663"/>
                    <a:pt x="12691" y="17731"/>
                  </a:cubicBezTo>
                  <a:cubicBezTo>
                    <a:pt x="12668" y="17799"/>
                    <a:pt x="12737" y="17868"/>
                    <a:pt x="12760" y="17959"/>
                  </a:cubicBezTo>
                  <a:cubicBezTo>
                    <a:pt x="12828" y="17982"/>
                    <a:pt x="12897" y="18028"/>
                    <a:pt x="12965" y="18028"/>
                  </a:cubicBezTo>
                  <a:cubicBezTo>
                    <a:pt x="13056" y="18028"/>
                    <a:pt x="13125" y="18005"/>
                    <a:pt x="13193" y="17936"/>
                  </a:cubicBezTo>
                  <a:cubicBezTo>
                    <a:pt x="13262" y="17891"/>
                    <a:pt x="13262" y="17799"/>
                    <a:pt x="13285" y="17731"/>
                  </a:cubicBezTo>
                  <a:cubicBezTo>
                    <a:pt x="13307" y="17685"/>
                    <a:pt x="13239" y="17594"/>
                    <a:pt x="13216" y="17526"/>
                  </a:cubicBezTo>
                  <a:cubicBezTo>
                    <a:pt x="13170" y="17457"/>
                    <a:pt x="13056" y="17434"/>
                    <a:pt x="12988" y="17434"/>
                  </a:cubicBezTo>
                  <a:cubicBezTo>
                    <a:pt x="12975" y="17430"/>
                    <a:pt x="12963" y="17428"/>
                    <a:pt x="12950" y="17428"/>
                  </a:cubicBezTo>
                  <a:close/>
                  <a:moveTo>
                    <a:pt x="1097" y="17498"/>
                  </a:moveTo>
                  <a:cubicBezTo>
                    <a:pt x="1014" y="17498"/>
                    <a:pt x="969" y="17552"/>
                    <a:pt x="890" y="17571"/>
                  </a:cubicBezTo>
                  <a:cubicBezTo>
                    <a:pt x="822" y="17640"/>
                    <a:pt x="822" y="17936"/>
                    <a:pt x="890" y="18005"/>
                  </a:cubicBezTo>
                  <a:cubicBezTo>
                    <a:pt x="959" y="18028"/>
                    <a:pt x="1027" y="18051"/>
                    <a:pt x="1073" y="18073"/>
                  </a:cubicBezTo>
                  <a:cubicBezTo>
                    <a:pt x="1086" y="18077"/>
                    <a:pt x="1098" y="18078"/>
                    <a:pt x="1110" y="18078"/>
                  </a:cubicBezTo>
                  <a:cubicBezTo>
                    <a:pt x="1184" y="18078"/>
                    <a:pt x="1246" y="18025"/>
                    <a:pt x="1324" y="18005"/>
                  </a:cubicBezTo>
                  <a:cubicBezTo>
                    <a:pt x="1347" y="17982"/>
                    <a:pt x="1370" y="17891"/>
                    <a:pt x="1393" y="17822"/>
                  </a:cubicBezTo>
                  <a:cubicBezTo>
                    <a:pt x="1415" y="17731"/>
                    <a:pt x="1347" y="17663"/>
                    <a:pt x="1324" y="17571"/>
                  </a:cubicBezTo>
                  <a:cubicBezTo>
                    <a:pt x="1256" y="17571"/>
                    <a:pt x="1210" y="17503"/>
                    <a:pt x="1142" y="17503"/>
                  </a:cubicBezTo>
                  <a:cubicBezTo>
                    <a:pt x="1126" y="17500"/>
                    <a:pt x="1111" y="17498"/>
                    <a:pt x="1097" y="17498"/>
                  </a:cubicBezTo>
                  <a:close/>
                  <a:moveTo>
                    <a:pt x="14061" y="17526"/>
                  </a:moveTo>
                  <a:cubicBezTo>
                    <a:pt x="13992" y="17526"/>
                    <a:pt x="13924" y="17571"/>
                    <a:pt x="13855" y="17617"/>
                  </a:cubicBezTo>
                  <a:cubicBezTo>
                    <a:pt x="13764" y="17663"/>
                    <a:pt x="13764" y="17754"/>
                    <a:pt x="13764" y="17845"/>
                  </a:cubicBezTo>
                  <a:cubicBezTo>
                    <a:pt x="13741" y="17914"/>
                    <a:pt x="13810" y="17982"/>
                    <a:pt x="13832" y="18051"/>
                  </a:cubicBezTo>
                  <a:cubicBezTo>
                    <a:pt x="13901" y="18096"/>
                    <a:pt x="13969" y="18142"/>
                    <a:pt x="14038" y="18142"/>
                  </a:cubicBezTo>
                  <a:cubicBezTo>
                    <a:pt x="14129" y="18142"/>
                    <a:pt x="14198" y="18119"/>
                    <a:pt x="14266" y="18051"/>
                  </a:cubicBezTo>
                  <a:cubicBezTo>
                    <a:pt x="14335" y="18005"/>
                    <a:pt x="14357" y="17914"/>
                    <a:pt x="14357" y="17845"/>
                  </a:cubicBezTo>
                  <a:cubicBezTo>
                    <a:pt x="14380" y="17777"/>
                    <a:pt x="14312" y="17708"/>
                    <a:pt x="14289" y="17640"/>
                  </a:cubicBezTo>
                  <a:cubicBezTo>
                    <a:pt x="14243" y="17548"/>
                    <a:pt x="14129" y="17548"/>
                    <a:pt x="14061" y="17526"/>
                  </a:cubicBezTo>
                  <a:close/>
                  <a:moveTo>
                    <a:pt x="2174" y="17604"/>
                  </a:moveTo>
                  <a:cubicBezTo>
                    <a:pt x="2095" y="17604"/>
                    <a:pt x="2036" y="17663"/>
                    <a:pt x="1963" y="17663"/>
                  </a:cubicBezTo>
                  <a:cubicBezTo>
                    <a:pt x="1963" y="17754"/>
                    <a:pt x="1895" y="17777"/>
                    <a:pt x="1895" y="17868"/>
                  </a:cubicBezTo>
                  <a:cubicBezTo>
                    <a:pt x="1895" y="17959"/>
                    <a:pt x="1940" y="18028"/>
                    <a:pt x="1963" y="18096"/>
                  </a:cubicBezTo>
                  <a:cubicBezTo>
                    <a:pt x="2032" y="18096"/>
                    <a:pt x="2077" y="18165"/>
                    <a:pt x="2146" y="18188"/>
                  </a:cubicBezTo>
                  <a:cubicBezTo>
                    <a:pt x="2237" y="18188"/>
                    <a:pt x="2306" y="18142"/>
                    <a:pt x="2374" y="18119"/>
                  </a:cubicBezTo>
                  <a:cubicBezTo>
                    <a:pt x="2420" y="18096"/>
                    <a:pt x="2443" y="18005"/>
                    <a:pt x="2465" y="17936"/>
                  </a:cubicBezTo>
                  <a:cubicBezTo>
                    <a:pt x="2488" y="17845"/>
                    <a:pt x="2443" y="17754"/>
                    <a:pt x="2397" y="17685"/>
                  </a:cubicBezTo>
                  <a:cubicBezTo>
                    <a:pt x="2374" y="17640"/>
                    <a:pt x="2283" y="17640"/>
                    <a:pt x="2237" y="17617"/>
                  </a:cubicBezTo>
                  <a:cubicBezTo>
                    <a:pt x="2214" y="17608"/>
                    <a:pt x="2193" y="17604"/>
                    <a:pt x="2174" y="17604"/>
                  </a:cubicBezTo>
                  <a:close/>
                  <a:moveTo>
                    <a:pt x="3269" y="17656"/>
                  </a:moveTo>
                  <a:cubicBezTo>
                    <a:pt x="3252" y="17656"/>
                    <a:pt x="3235" y="17658"/>
                    <a:pt x="3219" y="17663"/>
                  </a:cubicBezTo>
                  <a:cubicBezTo>
                    <a:pt x="3150" y="17663"/>
                    <a:pt x="3104" y="17731"/>
                    <a:pt x="3036" y="17731"/>
                  </a:cubicBezTo>
                  <a:cubicBezTo>
                    <a:pt x="3036" y="17799"/>
                    <a:pt x="2968" y="17868"/>
                    <a:pt x="2968" y="17936"/>
                  </a:cubicBezTo>
                  <a:cubicBezTo>
                    <a:pt x="2968" y="18028"/>
                    <a:pt x="3036" y="18073"/>
                    <a:pt x="3036" y="18165"/>
                  </a:cubicBezTo>
                  <a:cubicBezTo>
                    <a:pt x="3082" y="18188"/>
                    <a:pt x="3241" y="18233"/>
                    <a:pt x="3310" y="18233"/>
                  </a:cubicBezTo>
                  <a:cubicBezTo>
                    <a:pt x="3356" y="18210"/>
                    <a:pt x="3447" y="18188"/>
                    <a:pt x="3470" y="18142"/>
                  </a:cubicBezTo>
                  <a:cubicBezTo>
                    <a:pt x="3515" y="18073"/>
                    <a:pt x="3561" y="17982"/>
                    <a:pt x="3538" y="17891"/>
                  </a:cubicBezTo>
                  <a:cubicBezTo>
                    <a:pt x="3515" y="17845"/>
                    <a:pt x="3515" y="17754"/>
                    <a:pt x="3470" y="17731"/>
                  </a:cubicBezTo>
                  <a:cubicBezTo>
                    <a:pt x="3414" y="17694"/>
                    <a:pt x="3343" y="17656"/>
                    <a:pt x="3269" y="17656"/>
                  </a:cubicBezTo>
                  <a:close/>
                  <a:moveTo>
                    <a:pt x="15122" y="17663"/>
                  </a:moveTo>
                  <a:cubicBezTo>
                    <a:pt x="15036" y="17663"/>
                    <a:pt x="14951" y="17685"/>
                    <a:pt x="14905" y="17731"/>
                  </a:cubicBezTo>
                  <a:cubicBezTo>
                    <a:pt x="14814" y="17845"/>
                    <a:pt x="14837" y="18051"/>
                    <a:pt x="14928" y="18165"/>
                  </a:cubicBezTo>
                  <a:cubicBezTo>
                    <a:pt x="14962" y="18210"/>
                    <a:pt x="15048" y="18233"/>
                    <a:pt x="15136" y="18233"/>
                  </a:cubicBezTo>
                  <a:cubicBezTo>
                    <a:pt x="15225" y="18233"/>
                    <a:pt x="15316" y="18210"/>
                    <a:pt x="15362" y="18165"/>
                  </a:cubicBezTo>
                  <a:cubicBezTo>
                    <a:pt x="15453" y="18051"/>
                    <a:pt x="15430" y="17799"/>
                    <a:pt x="15339" y="17731"/>
                  </a:cubicBezTo>
                  <a:cubicBezTo>
                    <a:pt x="15293" y="17685"/>
                    <a:pt x="15208" y="17663"/>
                    <a:pt x="15122" y="17663"/>
                  </a:cubicBezTo>
                  <a:close/>
                  <a:moveTo>
                    <a:pt x="16204" y="17741"/>
                  </a:moveTo>
                  <a:cubicBezTo>
                    <a:pt x="16108" y="17741"/>
                    <a:pt x="16006" y="17771"/>
                    <a:pt x="15955" y="17822"/>
                  </a:cubicBezTo>
                  <a:cubicBezTo>
                    <a:pt x="15864" y="17914"/>
                    <a:pt x="15887" y="18165"/>
                    <a:pt x="15978" y="18256"/>
                  </a:cubicBezTo>
                  <a:cubicBezTo>
                    <a:pt x="16018" y="18296"/>
                    <a:pt x="16089" y="18314"/>
                    <a:pt x="16163" y="18314"/>
                  </a:cubicBezTo>
                  <a:cubicBezTo>
                    <a:pt x="16259" y="18314"/>
                    <a:pt x="16360" y="18284"/>
                    <a:pt x="16412" y="18233"/>
                  </a:cubicBezTo>
                  <a:cubicBezTo>
                    <a:pt x="16480" y="18142"/>
                    <a:pt x="16480" y="17891"/>
                    <a:pt x="16389" y="17799"/>
                  </a:cubicBezTo>
                  <a:cubicBezTo>
                    <a:pt x="16349" y="17759"/>
                    <a:pt x="16278" y="17741"/>
                    <a:pt x="16204" y="17741"/>
                  </a:cubicBezTo>
                  <a:close/>
                  <a:moveTo>
                    <a:pt x="4314" y="17754"/>
                  </a:moveTo>
                  <a:cubicBezTo>
                    <a:pt x="4223" y="17777"/>
                    <a:pt x="4177" y="17822"/>
                    <a:pt x="4109" y="17845"/>
                  </a:cubicBezTo>
                  <a:cubicBezTo>
                    <a:pt x="4086" y="17936"/>
                    <a:pt x="4017" y="18005"/>
                    <a:pt x="4040" y="18096"/>
                  </a:cubicBezTo>
                  <a:cubicBezTo>
                    <a:pt x="4063" y="18165"/>
                    <a:pt x="4109" y="18210"/>
                    <a:pt x="4132" y="18279"/>
                  </a:cubicBezTo>
                  <a:cubicBezTo>
                    <a:pt x="4182" y="18312"/>
                    <a:pt x="4244" y="18333"/>
                    <a:pt x="4310" y="18333"/>
                  </a:cubicBezTo>
                  <a:cubicBezTo>
                    <a:pt x="4334" y="18333"/>
                    <a:pt x="4358" y="18331"/>
                    <a:pt x="4383" y="18324"/>
                  </a:cubicBezTo>
                  <a:cubicBezTo>
                    <a:pt x="4451" y="18324"/>
                    <a:pt x="4520" y="18302"/>
                    <a:pt x="4542" y="18256"/>
                  </a:cubicBezTo>
                  <a:cubicBezTo>
                    <a:pt x="4588" y="18188"/>
                    <a:pt x="4634" y="18119"/>
                    <a:pt x="4611" y="18005"/>
                  </a:cubicBezTo>
                  <a:cubicBezTo>
                    <a:pt x="4611" y="17936"/>
                    <a:pt x="4542" y="17914"/>
                    <a:pt x="4542" y="17845"/>
                  </a:cubicBezTo>
                  <a:cubicBezTo>
                    <a:pt x="4474" y="17822"/>
                    <a:pt x="4406" y="17754"/>
                    <a:pt x="4314" y="17754"/>
                  </a:cubicBezTo>
                  <a:close/>
                  <a:moveTo>
                    <a:pt x="17290" y="17822"/>
                  </a:moveTo>
                  <a:cubicBezTo>
                    <a:pt x="17205" y="17822"/>
                    <a:pt x="17119" y="17845"/>
                    <a:pt x="17074" y="17891"/>
                  </a:cubicBezTo>
                  <a:cubicBezTo>
                    <a:pt x="16982" y="17959"/>
                    <a:pt x="16982" y="18233"/>
                    <a:pt x="17074" y="18324"/>
                  </a:cubicBezTo>
                  <a:cubicBezTo>
                    <a:pt x="17119" y="18370"/>
                    <a:pt x="17199" y="18393"/>
                    <a:pt x="17279" y="18393"/>
                  </a:cubicBezTo>
                  <a:cubicBezTo>
                    <a:pt x="17359" y="18393"/>
                    <a:pt x="17439" y="18370"/>
                    <a:pt x="17484" y="18324"/>
                  </a:cubicBezTo>
                  <a:cubicBezTo>
                    <a:pt x="17576" y="18256"/>
                    <a:pt x="17599" y="18005"/>
                    <a:pt x="17507" y="17891"/>
                  </a:cubicBezTo>
                  <a:cubicBezTo>
                    <a:pt x="17462" y="17845"/>
                    <a:pt x="17376" y="17822"/>
                    <a:pt x="17290" y="17822"/>
                  </a:cubicBezTo>
                  <a:close/>
                  <a:moveTo>
                    <a:pt x="5401" y="17863"/>
                  </a:moveTo>
                  <a:cubicBezTo>
                    <a:pt x="5389" y="17863"/>
                    <a:pt x="5377" y="17865"/>
                    <a:pt x="5364" y="17868"/>
                  </a:cubicBezTo>
                  <a:cubicBezTo>
                    <a:pt x="5296" y="17891"/>
                    <a:pt x="5204" y="17914"/>
                    <a:pt x="5182" y="17959"/>
                  </a:cubicBezTo>
                  <a:cubicBezTo>
                    <a:pt x="5159" y="18028"/>
                    <a:pt x="5113" y="18073"/>
                    <a:pt x="5113" y="18165"/>
                  </a:cubicBezTo>
                  <a:cubicBezTo>
                    <a:pt x="5136" y="18256"/>
                    <a:pt x="5159" y="18324"/>
                    <a:pt x="5204" y="18370"/>
                  </a:cubicBezTo>
                  <a:cubicBezTo>
                    <a:pt x="5227" y="18393"/>
                    <a:pt x="5319" y="18439"/>
                    <a:pt x="5387" y="18439"/>
                  </a:cubicBezTo>
                  <a:cubicBezTo>
                    <a:pt x="5478" y="18439"/>
                    <a:pt x="5547" y="18393"/>
                    <a:pt x="5615" y="18370"/>
                  </a:cubicBezTo>
                  <a:cubicBezTo>
                    <a:pt x="5638" y="18302"/>
                    <a:pt x="5707" y="18233"/>
                    <a:pt x="5684" y="18142"/>
                  </a:cubicBezTo>
                  <a:cubicBezTo>
                    <a:pt x="5684" y="18051"/>
                    <a:pt x="5638" y="18005"/>
                    <a:pt x="5615" y="17936"/>
                  </a:cubicBezTo>
                  <a:cubicBezTo>
                    <a:pt x="5537" y="17917"/>
                    <a:pt x="5475" y="17863"/>
                    <a:pt x="5401" y="17863"/>
                  </a:cubicBezTo>
                  <a:close/>
                  <a:moveTo>
                    <a:pt x="18372" y="17924"/>
                  </a:moveTo>
                  <a:cubicBezTo>
                    <a:pt x="18285" y="17924"/>
                    <a:pt x="18198" y="17954"/>
                    <a:pt x="18146" y="18005"/>
                  </a:cubicBezTo>
                  <a:cubicBezTo>
                    <a:pt x="18055" y="18096"/>
                    <a:pt x="18055" y="18347"/>
                    <a:pt x="18146" y="18439"/>
                  </a:cubicBezTo>
                  <a:cubicBezTo>
                    <a:pt x="18186" y="18479"/>
                    <a:pt x="18257" y="18497"/>
                    <a:pt x="18332" y="18497"/>
                  </a:cubicBezTo>
                  <a:cubicBezTo>
                    <a:pt x="18427" y="18497"/>
                    <a:pt x="18529" y="18467"/>
                    <a:pt x="18580" y="18416"/>
                  </a:cubicBezTo>
                  <a:cubicBezTo>
                    <a:pt x="18671" y="18324"/>
                    <a:pt x="18671" y="18073"/>
                    <a:pt x="18557" y="17982"/>
                  </a:cubicBezTo>
                  <a:cubicBezTo>
                    <a:pt x="18507" y="17942"/>
                    <a:pt x="18440" y="17924"/>
                    <a:pt x="18372" y="17924"/>
                  </a:cubicBezTo>
                  <a:close/>
                  <a:moveTo>
                    <a:pt x="6455" y="17953"/>
                  </a:moveTo>
                  <a:cubicBezTo>
                    <a:pt x="6381" y="17953"/>
                    <a:pt x="6310" y="17990"/>
                    <a:pt x="6254" y="18028"/>
                  </a:cubicBezTo>
                  <a:cubicBezTo>
                    <a:pt x="6209" y="18051"/>
                    <a:pt x="6186" y="18119"/>
                    <a:pt x="6186" y="18188"/>
                  </a:cubicBezTo>
                  <a:cubicBezTo>
                    <a:pt x="6140" y="18279"/>
                    <a:pt x="6186" y="18370"/>
                    <a:pt x="6232" y="18439"/>
                  </a:cubicBezTo>
                  <a:cubicBezTo>
                    <a:pt x="6254" y="18484"/>
                    <a:pt x="6346" y="18507"/>
                    <a:pt x="6414" y="18530"/>
                  </a:cubicBezTo>
                  <a:cubicBezTo>
                    <a:pt x="6427" y="18533"/>
                    <a:pt x="6439" y="18534"/>
                    <a:pt x="6451" y="18534"/>
                  </a:cubicBezTo>
                  <a:cubicBezTo>
                    <a:pt x="6525" y="18534"/>
                    <a:pt x="6587" y="18481"/>
                    <a:pt x="6665" y="18461"/>
                  </a:cubicBezTo>
                  <a:cubicBezTo>
                    <a:pt x="6688" y="18393"/>
                    <a:pt x="6711" y="18347"/>
                    <a:pt x="6734" y="18279"/>
                  </a:cubicBezTo>
                  <a:cubicBezTo>
                    <a:pt x="6757" y="18188"/>
                    <a:pt x="6711" y="18096"/>
                    <a:pt x="6665" y="18028"/>
                  </a:cubicBezTo>
                  <a:cubicBezTo>
                    <a:pt x="6642" y="17982"/>
                    <a:pt x="6574" y="17982"/>
                    <a:pt x="6505" y="17959"/>
                  </a:cubicBezTo>
                  <a:cubicBezTo>
                    <a:pt x="6489" y="17955"/>
                    <a:pt x="6472" y="17953"/>
                    <a:pt x="6455" y="17953"/>
                  </a:cubicBezTo>
                  <a:close/>
                  <a:moveTo>
                    <a:pt x="19413" y="18005"/>
                  </a:moveTo>
                  <a:cubicBezTo>
                    <a:pt x="19328" y="18005"/>
                    <a:pt x="19242" y="18028"/>
                    <a:pt x="19196" y="18073"/>
                  </a:cubicBezTo>
                  <a:cubicBezTo>
                    <a:pt x="19105" y="18165"/>
                    <a:pt x="19105" y="18439"/>
                    <a:pt x="19196" y="18507"/>
                  </a:cubicBezTo>
                  <a:cubicBezTo>
                    <a:pt x="19242" y="18553"/>
                    <a:pt x="19316" y="18576"/>
                    <a:pt x="19393" y="18576"/>
                  </a:cubicBezTo>
                  <a:cubicBezTo>
                    <a:pt x="19470" y="18576"/>
                    <a:pt x="19550" y="18553"/>
                    <a:pt x="19607" y="18507"/>
                  </a:cubicBezTo>
                  <a:cubicBezTo>
                    <a:pt x="19721" y="18439"/>
                    <a:pt x="19721" y="18188"/>
                    <a:pt x="19630" y="18073"/>
                  </a:cubicBezTo>
                  <a:cubicBezTo>
                    <a:pt x="19584" y="18028"/>
                    <a:pt x="19499" y="18005"/>
                    <a:pt x="19413" y="18005"/>
                  </a:cubicBezTo>
                  <a:close/>
                  <a:moveTo>
                    <a:pt x="7524" y="18061"/>
                  </a:moveTo>
                  <a:cubicBezTo>
                    <a:pt x="7451" y="18061"/>
                    <a:pt x="7382" y="18119"/>
                    <a:pt x="7327" y="18119"/>
                  </a:cubicBezTo>
                  <a:cubicBezTo>
                    <a:pt x="7304" y="18188"/>
                    <a:pt x="7259" y="18256"/>
                    <a:pt x="7236" y="18324"/>
                  </a:cubicBezTo>
                  <a:cubicBezTo>
                    <a:pt x="7236" y="18416"/>
                    <a:pt x="7282" y="18484"/>
                    <a:pt x="7304" y="18553"/>
                  </a:cubicBezTo>
                  <a:cubicBezTo>
                    <a:pt x="7396" y="18576"/>
                    <a:pt x="7441" y="18644"/>
                    <a:pt x="7533" y="18644"/>
                  </a:cubicBezTo>
                  <a:cubicBezTo>
                    <a:pt x="7624" y="18621"/>
                    <a:pt x="7670" y="18576"/>
                    <a:pt x="7738" y="18553"/>
                  </a:cubicBezTo>
                  <a:cubicBezTo>
                    <a:pt x="7761" y="18484"/>
                    <a:pt x="7806" y="18439"/>
                    <a:pt x="7829" y="18370"/>
                  </a:cubicBezTo>
                  <a:cubicBezTo>
                    <a:pt x="7829" y="18279"/>
                    <a:pt x="7784" y="18210"/>
                    <a:pt x="7738" y="18142"/>
                  </a:cubicBezTo>
                  <a:cubicBezTo>
                    <a:pt x="7715" y="18096"/>
                    <a:pt x="7647" y="18096"/>
                    <a:pt x="7578" y="18073"/>
                  </a:cubicBezTo>
                  <a:cubicBezTo>
                    <a:pt x="7560" y="18064"/>
                    <a:pt x="7542" y="18061"/>
                    <a:pt x="7524" y="18061"/>
                  </a:cubicBezTo>
                  <a:close/>
                  <a:moveTo>
                    <a:pt x="20492" y="18116"/>
                  </a:moveTo>
                  <a:cubicBezTo>
                    <a:pt x="20406" y="18116"/>
                    <a:pt x="20318" y="18139"/>
                    <a:pt x="20269" y="18188"/>
                  </a:cubicBezTo>
                  <a:cubicBezTo>
                    <a:pt x="20155" y="18279"/>
                    <a:pt x="20178" y="18553"/>
                    <a:pt x="20269" y="18621"/>
                  </a:cubicBezTo>
                  <a:cubicBezTo>
                    <a:pt x="20312" y="18664"/>
                    <a:pt x="20391" y="18687"/>
                    <a:pt x="20472" y="18687"/>
                  </a:cubicBezTo>
                  <a:cubicBezTo>
                    <a:pt x="20562" y="18687"/>
                    <a:pt x="20655" y="18659"/>
                    <a:pt x="20703" y="18598"/>
                  </a:cubicBezTo>
                  <a:cubicBezTo>
                    <a:pt x="20794" y="18507"/>
                    <a:pt x="20794" y="18256"/>
                    <a:pt x="20680" y="18165"/>
                  </a:cubicBezTo>
                  <a:cubicBezTo>
                    <a:pt x="20638" y="18133"/>
                    <a:pt x="20566" y="18116"/>
                    <a:pt x="20492" y="18116"/>
                  </a:cubicBezTo>
                  <a:close/>
                  <a:moveTo>
                    <a:pt x="8601" y="18159"/>
                  </a:moveTo>
                  <a:cubicBezTo>
                    <a:pt x="8527" y="18159"/>
                    <a:pt x="8456" y="18196"/>
                    <a:pt x="8400" y="18233"/>
                  </a:cubicBezTo>
                  <a:cubicBezTo>
                    <a:pt x="8354" y="18256"/>
                    <a:pt x="8354" y="18347"/>
                    <a:pt x="8331" y="18416"/>
                  </a:cubicBezTo>
                  <a:cubicBezTo>
                    <a:pt x="8286" y="18507"/>
                    <a:pt x="8377" y="18576"/>
                    <a:pt x="8400" y="18667"/>
                  </a:cubicBezTo>
                  <a:cubicBezTo>
                    <a:pt x="8468" y="18667"/>
                    <a:pt x="8491" y="18735"/>
                    <a:pt x="8583" y="18735"/>
                  </a:cubicBezTo>
                  <a:cubicBezTo>
                    <a:pt x="8674" y="18735"/>
                    <a:pt x="8742" y="18690"/>
                    <a:pt x="8811" y="18667"/>
                  </a:cubicBezTo>
                  <a:cubicBezTo>
                    <a:pt x="8811" y="18598"/>
                    <a:pt x="8879" y="18553"/>
                    <a:pt x="8902" y="18484"/>
                  </a:cubicBezTo>
                  <a:cubicBezTo>
                    <a:pt x="8902" y="18393"/>
                    <a:pt x="8856" y="18324"/>
                    <a:pt x="8834" y="18256"/>
                  </a:cubicBezTo>
                  <a:cubicBezTo>
                    <a:pt x="8811" y="18210"/>
                    <a:pt x="8720" y="18188"/>
                    <a:pt x="8651" y="18165"/>
                  </a:cubicBezTo>
                  <a:cubicBezTo>
                    <a:pt x="8634" y="18160"/>
                    <a:pt x="8618" y="18159"/>
                    <a:pt x="8601" y="18159"/>
                  </a:cubicBezTo>
                  <a:close/>
                  <a:moveTo>
                    <a:pt x="21527" y="18221"/>
                  </a:moveTo>
                  <a:cubicBezTo>
                    <a:pt x="21453" y="18221"/>
                    <a:pt x="21382" y="18239"/>
                    <a:pt x="21342" y="18279"/>
                  </a:cubicBezTo>
                  <a:cubicBezTo>
                    <a:pt x="21251" y="18370"/>
                    <a:pt x="21251" y="18621"/>
                    <a:pt x="21342" y="18712"/>
                  </a:cubicBezTo>
                  <a:cubicBezTo>
                    <a:pt x="21393" y="18764"/>
                    <a:pt x="21488" y="18793"/>
                    <a:pt x="21577" y="18793"/>
                  </a:cubicBezTo>
                  <a:cubicBezTo>
                    <a:pt x="21646" y="18793"/>
                    <a:pt x="21713" y="18775"/>
                    <a:pt x="21753" y="18735"/>
                  </a:cubicBezTo>
                  <a:cubicBezTo>
                    <a:pt x="21867" y="18644"/>
                    <a:pt x="21867" y="18393"/>
                    <a:pt x="21776" y="18302"/>
                  </a:cubicBezTo>
                  <a:cubicBezTo>
                    <a:pt x="21724" y="18250"/>
                    <a:pt x="21623" y="18221"/>
                    <a:pt x="21527" y="18221"/>
                  </a:cubicBezTo>
                  <a:close/>
                  <a:moveTo>
                    <a:pt x="9747" y="18223"/>
                  </a:moveTo>
                  <a:cubicBezTo>
                    <a:pt x="9716" y="18223"/>
                    <a:pt x="9686" y="18233"/>
                    <a:pt x="9655" y="18233"/>
                  </a:cubicBezTo>
                  <a:cubicBezTo>
                    <a:pt x="9643" y="18231"/>
                    <a:pt x="9632" y="18230"/>
                    <a:pt x="9622" y="18230"/>
                  </a:cubicBezTo>
                  <a:cubicBezTo>
                    <a:pt x="9536" y="18230"/>
                    <a:pt x="9511" y="18309"/>
                    <a:pt x="9450" y="18370"/>
                  </a:cubicBezTo>
                  <a:cubicBezTo>
                    <a:pt x="9404" y="18393"/>
                    <a:pt x="9404" y="18439"/>
                    <a:pt x="9404" y="18484"/>
                  </a:cubicBezTo>
                  <a:cubicBezTo>
                    <a:pt x="9381" y="18576"/>
                    <a:pt x="9427" y="18644"/>
                    <a:pt x="9473" y="18690"/>
                  </a:cubicBezTo>
                  <a:cubicBezTo>
                    <a:pt x="9496" y="18712"/>
                    <a:pt x="9518" y="18712"/>
                    <a:pt x="9518" y="18712"/>
                  </a:cubicBezTo>
                  <a:cubicBezTo>
                    <a:pt x="9564" y="18781"/>
                    <a:pt x="9610" y="18804"/>
                    <a:pt x="9678" y="18804"/>
                  </a:cubicBezTo>
                  <a:cubicBezTo>
                    <a:pt x="9747" y="18804"/>
                    <a:pt x="9792" y="18781"/>
                    <a:pt x="9838" y="18712"/>
                  </a:cubicBezTo>
                  <a:cubicBezTo>
                    <a:pt x="9861" y="18690"/>
                    <a:pt x="9884" y="18667"/>
                    <a:pt x="9906" y="18667"/>
                  </a:cubicBezTo>
                  <a:cubicBezTo>
                    <a:pt x="9998" y="18598"/>
                    <a:pt x="9975" y="18484"/>
                    <a:pt x="9952" y="18416"/>
                  </a:cubicBezTo>
                  <a:cubicBezTo>
                    <a:pt x="9929" y="18347"/>
                    <a:pt x="9861" y="18302"/>
                    <a:pt x="9792" y="18233"/>
                  </a:cubicBezTo>
                  <a:cubicBezTo>
                    <a:pt x="9777" y="18226"/>
                    <a:pt x="9762" y="18223"/>
                    <a:pt x="9747" y="18223"/>
                  </a:cubicBezTo>
                  <a:close/>
                  <a:moveTo>
                    <a:pt x="1142" y="18621"/>
                  </a:moveTo>
                  <a:cubicBezTo>
                    <a:pt x="1164" y="18621"/>
                    <a:pt x="1187" y="18644"/>
                    <a:pt x="1187" y="18667"/>
                  </a:cubicBezTo>
                  <a:cubicBezTo>
                    <a:pt x="1210" y="18712"/>
                    <a:pt x="1233" y="18735"/>
                    <a:pt x="1256" y="18781"/>
                  </a:cubicBezTo>
                  <a:cubicBezTo>
                    <a:pt x="1278" y="18804"/>
                    <a:pt x="1233" y="18872"/>
                    <a:pt x="1301" y="18872"/>
                  </a:cubicBezTo>
                  <a:cubicBezTo>
                    <a:pt x="1301" y="18827"/>
                    <a:pt x="1301" y="18781"/>
                    <a:pt x="1278" y="18758"/>
                  </a:cubicBezTo>
                  <a:cubicBezTo>
                    <a:pt x="1278" y="18712"/>
                    <a:pt x="1256" y="18667"/>
                    <a:pt x="1233" y="18644"/>
                  </a:cubicBezTo>
                  <a:cubicBezTo>
                    <a:pt x="1187" y="18621"/>
                    <a:pt x="1164" y="18621"/>
                    <a:pt x="1142" y="18621"/>
                  </a:cubicBezTo>
                  <a:close/>
                  <a:moveTo>
                    <a:pt x="22609" y="18302"/>
                  </a:moveTo>
                  <a:cubicBezTo>
                    <a:pt x="22523" y="18302"/>
                    <a:pt x="22438" y="18324"/>
                    <a:pt x="22392" y="18370"/>
                  </a:cubicBezTo>
                  <a:cubicBezTo>
                    <a:pt x="22301" y="18439"/>
                    <a:pt x="22301" y="18712"/>
                    <a:pt x="22392" y="18804"/>
                  </a:cubicBezTo>
                  <a:cubicBezTo>
                    <a:pt x="22438" y="18849"/>
                    <a:pt x="22517" y="18872"/>
                    <a:pt x="22597" y="18872"/>
                  </a:cubicBezTo>
                  <a:cubicBezTo>
                    <a:pt x="22677" y="18872"/>
                    <a:pt x="22757" y="18849"/>
                    <a:pt x="22803" y="18804"/>
                  </a:cubicBezTo>
                  <a:cubicBezTo>
                    <a:pt x="22917" y="18735"/>
                    <a:pt x="22917" y="18484"/>
                    <a:pt x="22826" y="18370"/>
                  </a:cubicBezTo>
                  <a:cubicBezTo>
                    <a:pt x="22780" y="18324"/>
                    <a:pt x="22694" y="18302"/>
                    <a:pt x="22609" y="18302"/>
                  </a:cubicBezTo>
                  <a:close/>
                  <a:moveTo>
                    <a:pt x="10771" y="18327"/>
                  </a:moveTo>
                  <a:cubicBezTo>
                    <a:pt x="10730" y="18327"/>
                    <a:pt x="10690" y="18337"/>
                    <a:pt x="10660" y="18347"/>
                  </a:cubicBezTo>
                  <a:cubicBezTo>
                    <a:pt x="10591" y="18370"/>
                    <a:pt x="10546" y="18439"/>
                    <a:pt x="10500" y="18507"/>
                  </a:cubicBezTo>
                  <a:cubicBezTo>
                    <a:pt x="10477" y="18530"/>
                    <a:pt x="10477" y="18598"/>
                    <a:pt x="10477" y="18644"/>
                  </a:cubicBezTo>
                  <a:cubicBezTo>
                    <a:pt x="10454" y="18735"/>
                    <a:pt x="10568" y="18781"/>
                    <a:pt x="10614" y="18849"/>
                  </a:cubicBezTo>
                  <a:cubicBezTo>
                    <a:pt x="10637" y="18895"/>
                    <a:pt x="10682" y="18895"/>
                    <a:pt x="10728" y="18895"/>
                  </a:cubicBezTo>
                  <a:cubicBezTo>
                    <a:pt x="10744" y="18899"/>
                    <a:pt x="10760" y="18901"/>
                    <a:pt x="10775" y="18901"/>
                  </a:cubicBezTo>
                  <a:cubicBezTo>
                    <a:pt x="10843" y="18901"/>
                    <a:pt x="10896" y="18860"/>
                    <a:pt x="10934" y="18804"/>
                  </a:cubicBezTo>
                  <a:cubicBezTo>
                    <a:pt x="10956" y="18804"/>
                    <a:pt x="10956" y="18781"/>
                    <a:pt x="10979" y="18781"/>
                  </a:cubicBezTo>
                  <a:cubicBezTo>
                    <a:pt x="11025" y="18735"/>
                    <a:pt x="11048" y="18690"/>
                    <a:pt x="11048" y="18621"/>
                  </a:cubicBezTo>
                  <a:cubicBezTo>
                    <a:pt x="11048" y="18553"/>
                    <a:pt x="11025" y="18484"/>
                    <a:pt x="10979" y="18461"/>
                  </a:cubicBezTo>
                  <a:cubicBezTo>
                    <a:pt x="10956" y="18439"/>
                    <a:pt x="10911" y="18416"/>
                    <a:pt x="10911" y="18393"/>
                  </a:cubicBezTo>
                  <a:cubicBezTo>
                    <a:pt x="10873" y="18342"/>
                    <a:pt x="10821" y="18327"/>
                    <a:pt x="10771" y="18327"/>
                  </a:cubicBezTo>
                  <a:close/>
                  <a:moveTo>
                    <a:pt x="23721" y="18393"/>
                  </a:moveTo>
                  <a:cubicBezTo>
                    <a:pt x="23636" y="18393"/>
                    <a:pt x="23545" y="18416"/>
                    <a:pt x="23487" y="18461"/>
                  </a:cubicBezTo>
                  <a:cubicBezTo>
                    <a:pt x="23419" y="18530"/>
                    <a:pt x="23396" y="18804"/>
                    <a:pt x="23487" y="18895"/>
                  </a:cubicBezTo>
                  <a:cubicBezTo>
                    <a:pt x="23528" y="18935"/>
                    <a:pt x="23603" y="18953"/>
                    <a:pt x="23680" y="18953"/>
                  </a:cubicBezTo>
                  <a:cubicBezTo>
                    <a:pt x="23779" y="18953"/>
                    <a:pt x="23883" y="18924"/>
                    <a:pt x="23921" y="18872"/>
                  </a:cubicBezTo>
                  <a:cubicBezTo>
                    <a:pt x="24012" y="18781"/>
                    <a:pt x="24012" y="18576"/>
                    <a:pt x="23921" y="18461"/>
                  </a:cubicBezTo>
                  <a:cubicBezTo>
                    <a:pt x="23887" y="18416"/>
                    <a:pt x="23807" y="18393"/>
                    <a:pt x="23721" y="18393"/>
                  </a:cubicBezTo>
                  <a:close/>
                  <a:moveTo>
                    <a:pt x="11778" y="18436"/>
                  </a:moveTo>
                  <a:cubicBezTo>
                    <a:pt x="11701" y="18436"/>
                    <a:pt x="11658" y="18534"/>
                    <a:pt x="11595" y="18576"/>
                  </a:cubicBezTo>
                  <a:cubicBezTo>
                    <a:pt x="11550" y="18598"/>
                    <a:pt x="11550" y="18644"/>
                    <a:pt x="11550" y="18712"/>
                  </a:cubicBezTo>
                  <a:cubicBezTo>
                    <a:pt x="11550" y="18804"/>
                    <a:pt x="11573" y="18849"/>
                    <a:pt x="11641" y="18895"/>
                  </a:cubicBezTo>
                  <a:cubicBezTo>
                    <a:pt x="11641" y="18918"/>
                    <a:pt x="11664" y="18918"/>
                    <a:pt x="11664" y="18941"/>
                  </a:cubicBezTo>
                  <a:cubicBezTo>
                    <a:pt x="11710" y="18986"/>
                    <a:pt x="11755" y="19009"/>
                    <a:pt x="11824" y="19009"/>
                  </a:cubicBezTo>
                  <a:cubicBezTo>
                    <a:pt x="11892" y="19009"/>
                    <a:pt x="11961" y="18986"/>
                    <a:pt x="11984" y="18941"/>
                  </a:cubicBezTo>
                  <a:cubicBezTo>
                    <a:pt x="12006" y="18918"/>
                    <a:pt x="12029" y="18895"/>
                    <a:pt x="12052" y="18872"/>
                  </a:cubicBezTo>
                  <a:cubicBezTo>
                    <a:pt x="12143" y="18804"/>
                    <a:pt x="12120" y="18712"/>
                    <a:pt x="12098" y="18621"/>
                  </a:cubicBezTo>
                  <a:cubicBezTo>
                    <a:pt x="12075" y="18553"/>
                    <a:pt x="12006" y="18507"/>
                    <a:pt x="11938" y="18461"/>
                  </a:cubicBezTo>
                  <a:cubicBezTo>
                    <a:pt x="11915" y="18439"/>
                    <a:pt x="11847" y="18439"/>
                    <a:pt x="11801" y="18439"/>
                  </a:cubicBezTo>
                  <a:cubicBezTo>
                    <a:pt x="11793" y="18437"/>
                    <a:pt x="11785" y="18436"/>
                    <a:pt x="11778" y="18436"/>
                  </a:cubicBezTo>
                  <a:close/>
                  <a:moveTo>
                    <a:pt x="24774" y="18487"/>
                  </a:moveTo>
                  <a:cubicBezTo>
                    <a:pt x="24727" y="18487"/>
                    <a:pt x="24680" y="18499"/>
                    <a:pt x="24629" y="18530"/>
                  </a:cubicBezTo>
                  <a:cubicBezTo>
                    <a:pt x="24583" y="18553"/>
                    <a:pt x="24537" y="18576"/>
                    <a:pt x="24537" y="18621"/>
                  </a:cubicBezTo>
                  <a:cubicBezTo>
                    <a:pt x="24492" y="18712"/>
                    <a:pt x="24492" y="18827"/>
                    <a:pt x="24537" y="18941"/>
                  </a:cubicBezTo>
                  <a:cubicBezTo>
                    <a:pt x="24566" y="19013"/>
                    <a:pt x="24641" y="19058"/>
                    <a:pt x="24709" y="19058"/>
                  </a:cubicBezTo>
                  <a:cubicBezTo>
                    <a:pt x="24749" y="19058"/>
                    <a:pt x="24786" y="19043"/>
                    <a:pt x="24811" y="19009"/>
                  </a:cubicBezTo>
                  <a:cubicBezTo>
                    <a:pt x="24880" y="18895"/>
                    <a:pt x="24948" y="18781"/>
                    <a:pt x="25017" y="18644"/>
                  </a:cubicBezTo>
                  <a:cubicBezTo>
                    <a:pt x="25040" y="18598"/>
                    <a:pt x="24994" y="18530"/>
                    <a:pt x="24948" y="18530"/>
                  </a:cubicBezTo>
                  <a:cubicBezTo>
                    <a:pt x="24886" y="18505"/>
                    <a:pt x="24830" y="18487"/>
                    <a:pt x="24774" y="18487"/>
                  </a:cubicBezTo>
                  <a:close/>
                  <a:moveTo>
                    <a:pt x="12894" y="18509"/>
                  </a:moveTo>
                  <a:cubicBezTo>
                    <a:pt x="12853" y="18509"/>
                    <a:pt x="12813" y="18520"/>
                    <a:pt x="12782" y="18530"/>
                  </a:cubicBezTo>
                  <a:cubicBezTo>
                    <a:pt x="12714" y="18553"/>
                    <a:pt x="12668" y="18644"/>
                    <a:pt x="12623" y="18690"/>
                  </a:cubicBezTo>
                  <a:cubicBezTo>
                    <a:pt x="12600" y="18735"/>
                    <a:pt x="12600" y="18781"/>
                    <a:pt x="12600" y="18827"/>
                  </a:cubicBezTo>
                  <a:cubicBezTo>
                    <a:pt x="12577" y="18941"/>
                    <a:pt x="12691" y="18964"/>
                    <a:pt x="12737" y="19032"/>
                  </a:cubicBezTo>
                  <a:cubicBezTo>
                    <a:pt x="12760" y="19078"/>
                    <a:pt x="12805" y="19078"/>
                    <a:pt x="12851" y="19078"/>
                  </a:cubicBezTo>
                  <a:cubicBezTo>
                    <a:pt x="12868" y="19082"/>
                    <a:pt x="12884" y="19084"/>
                    <a:pt x="12899" y="19084"/>
                  </a:cubicBezTo>
                  <a:cubicBezTo>
                    <a:pt x="12967" y="19084"/>
                    <a:pt x="13019" y="19046"/>
                    <a:pt x="13056" y="19009"/>
                  </a:cubicBezTo>
                  <a:cubicBezTo>
                    <a:pt x="13079" y="18986"/>
                    <a:pt x="13079" y="18964"/>
                    <a:pt x="13102" y="18964"/>
                  </a:cubicBezTo>
                  <a:cubicBezTo>
                    <a:pt x="13148" y="18918"/>
                    <a:pt x="13170" y="18872"/>
                    <a:pt x="13170" y="18804"/>
                  </a:cubicBezTo>
                  <a:cubicBezTo>
                    <a:pt x="13170" y="18735"/>
                    <a:pt x="13148" y="18690"/>
                    <a:pt x="13102" y="18644"/>
                  </a:cubicBezTo>
                  <a:cubicBezTo>
                    <a:pt x="13056" y="18621"/>
                    <a:pt x="13033" y="18598"/>
                    <a:pt x="13033" y="18576"/>
                  </a:cubicBezTo>
                  <a:cubicBezTo>
                    <a:pt x="12996" y="18525"/>
                    <a:pt x="12944" y="18509"/>
                    <a:pt x="12894" y="18509"/>
                  </a:cubicBezTo>
                  <a:close/>
                  <a:moveTo>
                    <a:pt x="13966" y="18624"/>
                  </a:moveTo>
                  <a:cubicBezTo>
                    <a:pt x="13926" y="18624"/>
                    <a:pt x="13886" y="18634"/>
                    <a:pt x="13855" y="18644"/>
                  </a:cubicBezTo>
                  <a:cubicBezTo>
                    <a:pt x="13787" y="18667"/>
                    <a:pt x="13741" y="18735"/>
                    <a:pt x="13695" y="18804"/>
                  </a:cubicBezTo>
                  <a:cubicBezTo>
                    <a:pt x="13673" y="18827"/>
                    <a:pt x="13673" y="18895"/>
                    <a:pt x="13673" y="18941"/>
                  </a:cubicBezTo>
                  <a:cubicBezTo>
                    <a:pt x="13650" y="19032"/>
                    <a:pt x="13764" y="19078"/>
                    <a:pt x="13810" y="19146"/>
                  </a:cubicBezTo>
                  <a:cubicBezTo>
                    <a:pt x="13832" y="19192"/>
                    <a:pt x="13878" y="19192"/>
                    <a:pt x="13924" y="19192"/>
                  </a:cubicBezTo>
                  <a:cubicBezTo>
                    <a:pt x="14015" y="19192"/>
                    <a:pt x="14083" y="19169"/>
                    <a:pt x="14129" y="19101"/>
                  </a:cubicBezTo>
                  <a:cubicBezTo>
                    <a:pt x="14152" y="19101"/>
                    <a:pt x="14152" y="19078"/>
                    <a:pt x="14175" y="19078"/>
                  </a:cubicBezTo>
                  <a:cubicBezTo>
                    <a:pt x="14220" y="19032"/>
                    <a:pt x="14243" y="18986"/>
                    <a:pt x="14243" y="18918"/>
                  </a:cubicBezTo>
                  <a:cubicBezTo>
                    <a:pt x="14243" y="18849"/>
                    <a:pt x="14220" y="18781"/>
                    <a:pt x="14175" y="18758"/>
                  </a:cubicBezTo>
                  <a:cubicBezTo>
                    <a:pt x="14152" y="18735"/>
                    <a:pt x="14129" y="18712"/>
                    <a:pt x="14106" y="18690"/>
                  </a:cubicBezTo>
                  <a:cubicBezTo>
                    <a:pt x="14068" y="18639"/>
                    <a:pt x="14017" y="18624"/>
                    <a:pt x="13966" y="18624"/>
                  </a:cubicBezTo>
                  <a:close/>
                  <a:moveTo>
                    <a:pt x="2103" y="18661"/>
                  </a:moveTo>
                  <a:cubicBezTo>
                    <a:pt x="2032" y="18661"/>
                    <a:pt x="1963" y="18690"/>
                    <a:pt x="1918" y="18758"/>
                  </a:cubicBezTo>
                  <a:cubicBezTo>
                    <a:pt x="1803" y="18827"/>
                    <a:pt x="1803" y="19032"/>
                    <a:pt x="1918" y="19123"/>
                  </a:cubicBezTo>
                  <a:cubicBezTo>
                    <a:pt x="1963" y="19180"/>
                    <a:pt x="2032" y="19209"/>
                    <a:pt x="2103" y="19209"/>
                  </a:cubicBezTo>
                  <a:cubicBezTo>
                    <a:pt x="2174" y="19209"/>
                    <a:pt x="2249" y="19180"/>
                    <a:pt x="2306" y="19123"/>
                  </a:cubicBezTo>
                  <a:cubicBezTo>
                    <a:pt x="2397" y="19032"/>
                    <a:pt x="2397" y="18849"/>
                    <a:pt x="2306" y="18735"/>
                  </a:cubicBezTo>
                  <a:cubicBezTo>
                    <a:pt x="2249" y="18690"/>
                    <a:pt x="2174" y="18661"/>
                    <a:pt x="2103" y="18661"/>
                  </a:cubicBezTo>
                  <a:close/>
                  <a:moveTo>
                    <a:pt x="15065" y="18712"/>
                  </a:moveTo>
                  <a:cubicBezTo>
                    <a:pt x="14996" y="18712"/>
                    <a:pt x="14928" y="18712"/>
                    <a:pt x="14882" y="18781"/>
                  </a:cubicBezTo>
                  <a:cubicBezTo>
                    <a:pt x="14860" y="18827"/>
                    <a:pt x="14791" y="18872"/>
                    <a:pt x="14768" y="18918"/>
                  </a:cubicBezTo>
                  <a:cubicBezTo>
                    <a:pt x="14768" y="19009"/>
                    <a:pt x="14745" y="19101"/>
                    <a:pt x="14837" y="19146"/>
                  </a:cubicBezTo>
                  <a:cubicBezTo>
                    <a:pt x="14860" y="19169"/>
                    <a:pt x="14882" y="19192"/>
                    <a:pt x="14882" y="19215"/>
                  </a:cubicBezTo>
                  <a:cubicBezTo>
                    <a:pt x="14928" y="19260"/>
                    <a:pt x="14996" y="19283"/>
                    <a:pt x="15065" y="19283"/>
                  </a:cubicBezTo>
                  <a:cubicBezTo>
                    <a:pt x="15133" y="19283"/>
                    <a:pt x="15179" y="19260"/>
                    <a:pt x="15225" y="19215"/>
                  </a:cubicBezTo>
                  <a:cubicBezTo>
                    <a:pt x="15225" y="19192"/>
                    <a:pt x="15248" y="19169"/>
                    <a:pt x="15293" y="19146"/>
                  </a:cubicBezTo>
                  <a:cubicBezTo>
                    <a:pt x="15339" y="19101"/>
                    <a:pt x="15339" y="19055"/>
                    <a:pt x="15339" y="18986"/>
                  </a:cubicBezTo>
                  <a:cubicBezTo>
                    <a:pt x="15339" y="18941"/>
                    <a:pt x="15339" y="18872"/>
                    <a:pt x="15293" y="18849"/>
                  </a:cubicBezTo>
                  <a:cubicBezTo>
                    <a:pt x="15248" y="18827"/>
                    <a:pt x="15225" y="18804"/>
                    <a:pt x="15225" y="18781"/>
                  </a:cubicBezTo>
                  <a:cubicBezTo>
                    <a:pt x="15179" y="18712"/>
                    <a:pt x="15133" y="18712"/>
                    <a:pt x="15065" y="18712"/>
                  </a:cubicBezTo>
                  <a:close/>
                  <a:moveTo>
                    <a:pt x="3141" y="18740"/>
                  </a:moveTo>
                  <a:cubicBezTo>
                    <a:pt x="3079" y="18740"/>
                    <a:pt x="3019" y="18763"/>
                    <a:pt x="2968" y="18804"/>
                  </a:cubicBezTo>
                  <a:cubicBezTo>
                    <a:pt x="2853" y="18918"/>
                    <a:pt x="2831" y="19101"/>
                    <a:pt x="2945" y="19192"/>
                  </a:cubicBezTo>
                  <a:cubicBezTo>
                    <a:pt x="3004" y="19263"/>
                    <a:pt x="3077" y="19298"/>
                    <a:pt x="3148" y="19298"/>
                  </a:cubicBezTo>
                  <a:cubicBezTo>
                    <a:pt x="3213" y="19298"/>
                    <a:pt x="3278" y="19269"/>
                    <a:pt x="3333" y="19215"/>
                  </a:cubicBezTo>
                  <a:cubicBezTo>
                    <a:pt x="3447" y="19123"/>
                    <a:pt x="3447" y="18964"/>
                    <a:pt x="3356" y="18849"/>
                  </a:cubicBezTo>
                  <a:cubicBezTo>
                    <a:pt x="3293" y="18774"/>
                    <a:pt x="3216" y="18740"/>
                    <a:pt x="3141" y="18740"/>
                  </a:cubicBezTo>
                  <a:close/>
                  <a:moveTo>
                    <a:pt x="16115" y="18781"/>
                  </a:moveTo>
                  <a:cubicBezTo>
                    <a:pt x="16024" y="18781"/>
                    <a:pt x="15955" y="18804"/>
                    <a:pt x="15932" y="18872"/>
                  </a:cubicBezTo>
                  <a:cubicBezTo>
                    <a:pt x="15909" y="18895"/>
                    <a:pt x="15887" y="18895"/>
                    <a:pt x="15887" y="18918"/>
                  </a:cubicBezTo>
                  <a:cubicBezTo>
                    <a:pt x="15841" y="18941"/>
                    <a:pt x="15818" y="19009"/>
                    <a:pt x="15818" y="19078"/>
                  </a:cubicBezTo>
                  <a:cubicBezTo>
                    <a:pt x="15818" y="19146"/>
                    <a:pt x="15841" y="19192"/>
                    <a:pt x="15887" y="19237"/>
                  </a:cubicBezTo>
                  <a:cubicBezTo>
                    <a:pt x="15909" y="19260"/>
                    <a:pt x="15932" y="19283"/>
                    <a:pt x="15955" y="19306"/>
                  </a:cubicBezTo>
                  <a:cubicBezTo>
                    <a:pt x="15993" y="19356"/>
                    <a:pt x="16038" y="19372"/>
                    <a:pt x="16082" y="19372"/>
                  </a:cubicBezTo>
                  <a:cubicBezTo>
                    <a:pt x="16118" y="19372"/>
                    <a:pt x="16153" y="19362"/>
                    <a:pt x="16183" y="19352"/>
                  </a:cubicBezTo>
                  <a:cubicBezTo>
                    <a:pt x="16252" y="19329"/>
                    <a:pt x="16320" y="19237"/>
                    <a:pt x="16366" y="19169"/>
                  </a:cubicBezTo>
                  <a:cubicBezTo>
                    <a:pt x="16389" y="19146"/>
                    <a:pt x="16389" y="19101"/>
                    <a:pt x="16389" y="19055"/>
                  </a:cubicBezTo>
                  <a:cubicBezTo>
                    <a:pt x="16412" y="18941"/>
                    <a:pt x="16298" y="18918"/>
                    <a:pt x="16252" y="18849"/>
                  </a:cubicBezTo>
                  <a:cubicBezTo>
                    <a:pt x="16229" y="18804"/>
                    <a:pt x="16183" y="18781"/>
                    <a:pt x="16115" y="18781"/>
                  </a:cubicBezTo>
                  <a:close/>
                  <a:moveTo>
                    <a:pt x="4226" y="18855"/>
                  </a:moveTo>
                  <a:cubicBezTo>
                    <a:pt x="4154" y="18855"/>
                    <a:pt x="4086" y="18884"/>
                    <a:pt x="4040" y="18941"/>
                  </a:cubicBezTo>
                  <a:cubicBezTo>
                    <a:pt x="3926" y="19032"/>
                    <a:pt x="3926" y="19215"/>
                    <a:pt x="4040" y="19306"/>
                  </a:cubicBezTo>
                  <a:cubicBezTo>
                    <a:pt x="4086" y="19374"/>
                    <a:pt x="4154" y="19403"/>
                    <a:pt x="4226" y="19403"/>
                  </a:cubicBezTo>
                  <a:cubicBezTo>
                    <a:pt x="4297" y="19403"/>
                    <a:pt x="4371" y="19374"/>
                    <a:pt x="4428" y="19329"/>
                  </a:cubicBezTo>
                  <a:cubicBezTo>
                    <a:pt x="4520" y="19215"/>
                    <a:pt x="4520" y="19032"/>
                    <a:pt x="4428" y="18941"/>
                  </a:cubicBezTo>
                  <a:cubicBezTo>
                    <a:pt x="4371" y="18884"/>
                    <a:pt x="4297" y="18855"/>
                    <a:pt x="4226" y="18855"/>
                  </a:cubicBezTo>
                  <a:close/>
                  <a:moveTo>
                    <a:pt x="17176" y="18884"/>
                  </a:moveTo>
                  <a:cubicBezTo>
                    <a:pt x="17114" y="18884"/>
                    <a:pt x="17051" y="18918"/>
                    <a:pt x="16982" y="18986"/>
                  </a:cubicBezTo>
                  <a:cubicBezTo>
                    <a:pt x="16845" y="19123"/>
                    <a:pt x="16845" y="19237"/>
                    <a:pt x="16982" y="19374"/>
                  </a:cubicBezTo>
                  <a:cubicBezTo>
                    <a:pt x="17051" y="19443"/>
                    <a:pt x="17114" y="19477"/>
                    <a:pt x="17176" y="19477"/>
                  </a:cubicBezTo>
                  <a:cubicBezTo>
                    <a:pt x="17239" y="19477"/>
                    <a:pt x="17302" y="19443"/>
                    <a:pt x="17370" y="19374"/>
                  </a:cubicBezTo>
                  <a:cubicBezTo>
                    <a:pt x="17507" y="19237"/>
                    <a:pt x="17507" y="19123"/>
                    <a:pt x="17370" y="18986"/>
                  </a:cubicBezTo>
                  <a:cubicBezTo>
                    <a:pt x="17302" y="18918"/>
                    <a:pt x="17239" y="18884"/>
                    <a:pt x="17176" y="18884"/>
                  </a:cubicBezTo>
                  <a:close/>
                  <a:moveTo>
                    <a:pt x="5304" y="18949"/>
                  </a:moveTo>
                  <a:cubicBezTo>
                    <a:pt x="5239" y="18949"/>
                    <a:pt x="5173" y="18983"/>
                    <a:pt x="5113" y="19055"/>
                  </a:cubicBezTo>
                  <a:cubicBezTo>
                    <a:pt x="4976" y="19169"/>
                    <a:pt x="4999" y="19306"/>
                    <a:pt x="5113" y="19420"/>
                  </a:cubicBezTo>
                  <a:cubicBezTo>
                    <a:pt x="5182" y="19489"/>
                    <a:pt x="5244" y="19523"/>
                    <a:pt x="5307" y="19523"/>
                  </a:cubicBezTo>
                  <a:cubicBezTo>
                    <a:pt x="5370" y="19523"/>
                    <a:pt x="5433" y="19489"/>
                    <a:pt x="5501" y="19420"/>
                  </a:cubicBezTo>
                  <a:cubicBezTo>
                    <a:pt x="5615" y="19283"/>
                    <a:pt x="5615" y="19169"/>
                    <a:pt x="5478" y="19032"/>
                  </a:cubicBezTo>
                  <a:cubicBezTo>
                    <a:pt x="5424" y="18978"/>
                    <a:pt x="5364" y="18949"/>
                    <a:pt x="5304" y="18949"/>
                  </a:cubicBezTo>
                  <a:close/>
                  <a:moveTo>
                    <a:pt x="18249" y="18998"/>
                  </a:moveTo>
                  <a:cubicBezTo>
                    <a:pt x="18186" y="18998"/>
                    <a:pt x="18124" y="19032"/>
                    <a:pt x="18055" y="19101"/>
                  </a:cubicBezTo>
                  <a:cubicBezTo>
                    <a:pt x="17918" y="19237"/>
                    <a:pt x="17918" y="19352"/>
                    <a:pt x="18078" y="19489"/>
                  </a:cubicBezTo>
                  <a:cubicBezTo>
                    <a:pt x="18132" y="19543"/>
                    <a:pt x="18187" y="19571"/>
                    <a:pt x="18244" y="19571"/>
                  </a:cubicBezTo>
                  <a:cubicBezTo>
                    <a:pt x="18306" y="19571"/>
                    <a:pt x="18371" y="19537"/>
                    <a:pt x="18443" y="19466"/>
                  </a:cubicBezTo>
                  <a:cubicBezTo>
                    <a:pt x="18580" y="19329"/>
                    <a:pt x="18580" y="19237"/>
                    <a:pt x="18443" y="19101"/>
                  </a:cubicBezTo>
                  <a:cubicBezTo>
                    <a:pt x="18375" y="19032"/>
                    <a:pt x="18312" y="18998"/>
                    <a:pt x="18249" y="18998"/>
                  </a:cubicBezTo>
                  <a:close/>
                  <a:moveTo>
                    <a:pt x="6369" y="19061"/>
                  </a:moveTo>
                  <a:cubicBezTo>
                    <a:pt x="6306" y="19061"/>
                    <a:pt x="6243" y="19089"/>
                    <a:pt x="6186" y="19146"/>
                  </a:cubicBezTo>
                  <a:cubicBezTo>
                    <a:pt x="6072" y="19283"/>
                    <a:pt x="6072" y="19397"/>
                    <a:pt x="6186" y="19534"/>
                  </a:cubicBezTo>
                  <a:cubicBezTo>
                    <a:pt x="6254" y="19591"/>
                    <a:pt x="6317" y="19620"/>
                    <a:pt x="6380" y="19620"/>
                  </a:cubicBezTo>
                  <a:cubicBezTo>
                    <a:pt x="6443" y="19620"/>
                    <a:pt x="6505" y="19591"/>
                    <a:pt x="6574" y="19534"/>
                  </a:cubicBezTo>
                  <a:cubicBezTo>
                    <a:pt x="6688" y="19397"/>
                    <a:pt x="6688" y="19283"/>
                    <a:pt x="6551" y="19146"/>
                  </a:cubicBezTo>
                  <a:cubicBezTo>
                    <a:pt x="6494" y="19089"/>
                    <a:pt x="6431" y="19061"/>
                    <a:pt x="6369" y="19061"/>
                  </a:cubicBezTo>
                  <a:close/>
                  <a:moveTo>
                    <a:pt x="19310" y="19078"/>
                  </a:moveTo>
                  <a:cubicBezTo>
                    <a:pt x="19219" y="19078"/>
                    <a:pt x="19173" y="19123"/>
                    <a:pt x="19105" y="19169"/>
                  </a:cubicBezTo>
                  <a:cubicBezTo>
                    <a:pt x="19082" y="19215"/>
                    <a:pt x="19037" y="19260"/>
                    <a:pt x="19014" y="19283"/>
                  </a:cubicBezTo>
                  <a:cubicBezTo>
                    <a:pt x="19014" y="19352"/>
                    <a:pt x="18991" y="19443"/>
                    <a:pt x="19037" y="19489"/>
                  </a:cubicBezTo>
                  <a:cubicBezTo>
                    <a:pt x="19120" y="19551"/>
                    <a:pt x="19165" y="19651"/>
                    <a:pt x="19259" y="19651"/>
                  </a:cubicBezTo>
                  <a:cubicBezTo>
                    <a:pt x="19268" y="19651"/>
                    <a:pt x="19278" y="19650"/>
                    <a:pt x="19288" y="19648"/>
                  </a:cubicBezTo>
                  <a:cubicBezTo>
                    <a:pt x="19356" y="19648"/>
                    <a:pt x="19425" y="19648"/>
                    <a:pt x="19470" y="19580"/>
                  </a:cubicBezTo>
                  <a:cubicBezTo>
                    <a:pt x="19493" y="19534"/>
                    <a:pt x="19584" y="19511"/>
                    <a:pt x="19584" y="19397"/>
                  </a:cubicBezTo>
                  <a:cubicBezTo>
                    <a:pt x="19584" y="19306"/>
                    <a:pt x="19562" y="19237"/>
                    <a:pt x="19493" y="19169"/>
                  </a:cubicBezTo>
                  <a:cubicBezTo>
                    <a:pt x="19425" y="19146"/>
                    <a:pt x="19402" y="19078"/>
                    <a:pt x="19310" y="19078"/>
                  </a:cubicBezTo>
                  <a:close/>
                  <a:moveTo>
                    <a:pt x="7453" y="19112"/>
                  </a:moveTo>
                  <a:cubicBezTo>
                    <a:pt x="7390" y="19112"/>
                    <a:pt x="7327" y="19146"/>
                    <a:pt x="7259" y="19215"/>
                  </a:cubicBezTo>
                  <a:cubicBezTo>
                    <a:pt x="7145" y="19329"/>
                    <a:pt x="7145" y="19466"/>
                    <a:pt x="7259" y="19580"/>
                  </a:cubicBezTo>
                  <a:cubicBezTo>
                    <a:pt x="7327" y="19648"/>
                    <a:pt x="7390" y="19683"/>
                    <a:pt x="7453" y="19683"/>
                  </a:cubicBezTo>
                  <a:cubicBezTo>
                    <a:pt x="7515" y="19683"/>
                    <a:pt x="7578" y="19648"/>
                    <a:pt x="7647" y="19580"/>
                  </a:cubicBezTo>
                  <a:cubicBezTo>
                    <a:pt x="7761" y="19466"/>
                    <a:pt x="7761" y="19329"/>
                    <a:pt x="7647" y="19215"/>
                  </a:cubicBezTo>
                  <a:cubicBezTo>
                    <a:pt x="7578" y="19146"/>
                    <a:pt x="7515" y="19112"/>
                    <a:pt x="7453" y="19112"/>
                  </a:cubicBezTo>
                  <a:close/>
                  <a:moveTo>
                    <a:pt x="20375" y="19206"/>
                  </a:moveTo>
                  <a:cubicBezTo>
                    <a:pt x="20300" y="19206"/>
                    <a:pt x="20226" y="19235"/>
                    <a:pt x="20178" y="19283"/>
                  </a:cubicBezTo>
                  <a:cubicBezTo>
                    <a:pt x="20064" y="19397"/>
                    <a:pt x="20064" y="19580"/>
                    <a:pt x="20201" y="19671"/>
                  </a:cubicBezTo>
                  <a:cubicBezTo>
                    <a:pt x="20244" y="19725"/>
                    <a:pt x="20307" y="19748"/>
                    <a:pt x="20372" y="19748"/>
                  </a:cubicBezTo>
                  <a:cubicBezTo>
                    <a:pt x="20444" y="19748"/>
                    <a:pt x="20518" y="19719"/>
                    <a:pt x="20566" y="19671"/>
                  </a:cubicBezTo>
                  <a:cubicBezTo>
                    <a:pt x="20680" y="19557"/>
                    <a:pt x="20657" y="19374"/>
                    <a:pt x="20566" y="19283"/>
                  </a:cubicBezTo>
                  <a:cubicBezTo>
                    <a:pt x="20512" y="19229"/>
                    <a:pt x="20443" y="19206"/>
                    <a:pt x="20375" y="19206"/>
                  </a:cubicBezTo>
                  <a:close/>
                  <a:moveTo>
                    <a:pt x="8525" y="19220"/>
                  </a:moveTo>
                  <a:cubicBezTo>
                    <a:pt x="8463" y="19220"/>
                    <a:pt x="8400" y="19249"/>
                    <a:pt x="8331" y="19306"/>
                  </a:cubicBezTo>
                  <a:cubicBezTo>
                    <a:pt x="8217" y="19443"/>
                    <a:pt x="8217" y="19557"/>
                    <a:pt x="8331" y="19694"/>
                  </a:cubicBezTo>
                  <a:cubicBezTo>
                    <a:pt x="8400" y="19751"/>
                    <a:pt x="8463" y="19780"/>
                    <a:pt x="8525" y="19780"/>
                  </a:cubicBezTo>
                  <a:cubicBezTo>
                    <a:pt x="8588" y="19780"/>
                    <a:pt x="8651" y="19751"/>
                    <a:pt x="8720" y="19694"/>
                  </a:cubicBezTo>
                  <a:cubicBezTo>
                    <a:pt x="8834" y="19557"/>
                    <a:pt x="8834" y="19443"/>
                    <a:pt x="8720" y="19306"/>
                  </a:cubicBezTo>
                  <a:cubicBezTo>
                    <a:pt x="8651" y="19249"/>
                    <a:pt x="8588" y="19220"/>
                    <a:pt x="8525" y="19220"/>
                  </a:cubicBezTo>
                  <a:close/>
                  <a:moveTo>
                    <a:pt x="24400" y="19762"/>
                  </a:moveTo>
                  <a:cubicBezTo>
                    <a:pt x="24400" y="19762"/>
                    <a:pt x="24400" y="19785"/>
                    <a:pt x="24400" y="19785"/>
                  </a:cubicBezTo>
                  <a:lnTo>
                    <a:pt x="24423" y="19785"/>
                  </a:lnTo>
                  <a:cubicBezTo>
                    <a:pt x="24423" y="19785"/>
                    <a:pt x="24423" y="19762"/>
                    <a:pt x="24400" y="19762"/>
                  </a:cubicBezTo>
                  <a:close/>
                  <a:moveTo>
                    <a:pt x="21479" y="19272"/>
                  </a:moveTo>
                  <a:cubicBezTo>
                    <a:pt x="21416" y="19272"/>
                    <a:pt x="21353" y="19306"/>
                    <a:pt x="21296" y="19374"/>
                  </a:cubicBezTo>
                  <a:cubicBezTo>
                    <a:pt x="21159" y="19489"/>
                    <a:pt x="21159" y="19625"/>
                    <a:pt x="21296" y="19740"/>
                  </a:cubicBezTo>
                  <a:cubicBezTo>
                    <a:pt x="21353" y="19808"/>
                    <a:pt x="21416" y="19842"/>
                    <a:pt x="21479" y="19842"/>
                  </a:cubicBezTo>
                  <a:cubicBezTo>
                    <a:pt x="21542" y="19842"/>
                    <a:pt x="21604" y="19808"/>
                    <a:pt x="21661" y="19740"/>
                  </a:cubicBezTo>
                  <a:cubicBezTo>
                    <a:pt x="21798" y="19625"/>
                    <a:pt x="21798" y="19489"/>
                    <a:pt x="21661" y="19374"/>
                  </a:cubicBezTo>
                  <a:cubicBezTo>
                    <a:pt x="21604" y="19306"/>
                    <a:pt x="21542" y="19272"/>
                    <a:pt x="21479" y="19272"/>
                  </a:cubicBezTo>
                  <a:close/>
                  <a:moveTo>
                    <a:pt x="9598" y="19334"/>
                  </a:moveTo>
                  <a:cubicBezTo>
                    <a:pt x="9539" y="19334"/>
                    <a:pt x="9478" y="19356"/>
                    <a:pt x="9427" y="19397"/>
                  </a:cubicBezTo>
                  <a:cubicBezTo>
                    <a:pt x="9313" y="19511"/>
                    <a:pt x="9290" y="19671"/>
                    <a:pt x="9404" y="19785"/>
                  </a:cubicBezTo>
                  <a:cubicBezTo>
                    <a:pt x="9454" y="19848"/>
                    <a:pt x="9525" y="19883"/>
                    <a:pt x="9598" y="19883"/>
                  </a:cubicBezTo>
                  <a:cubicBezTo>
                    <a:pt x="9657" y="19883"/>
                    <a:pt x="9718" y="19860"/>
                    <a:pt x="9769" y="19808"/>
                  </a:cubicBezTo>
                  <a:cubicBezTo>
                    <a:pt x="9906" y="19694"/>
                    <a:pt x="9906" y="19534"/>
                    <a:pt x="9792" y="19443"/>
                  </a:cubicBezTo>
                  <a:cubicBezTo>
                    <a:pt x="9742" y="19367"/>
                    <a:pt x="9671" y="19334"/>
                    <a:pt x="9598" y="19334"/>
                  </a:cubicBezTo>
                  <a:close/>
                  <a:moveTo>
                    <a:pt x="22529" y="19357"/>
                  </a:moveTo>
                  <a:cubicBezTo>
                    <a:pt x="22466" y="19357"/>
                    <a:pt x="22403" y="19386"/>
                    <a:pt x="22346" y="19443"/>
                  </a:cubicBezTo>
                  <a:cubicBezTo>
                    <a:pt x="22209" y="19580"/>
                    <a:pt x="22209" y="19694"/>
                    <a:pt x="22323" y="19831"/>
                  </a:cubicBezTo>
                  <a:cubicBezTo>
                    <a:pt x="22392" y="19888"/>
                    <a:pt x="22455" y="19917"/>
                    <a:pt x="22517" y="19917"/>
                  </a:cubicBezTo>
                  <a:cubicBezTo>
                    <a:pt x="22580" y="19917"/>
                    <a:pt x="22643" y="19888"/>
                    <a:pt x="22711" y="19831"/>
                  </a:cubicBezTo>
                  <a:cubicBezTo>
                    <a:pt x="22826" y="19694"/>
                    <a:pt x="22848" y="19580"/>
                    <a:pt x="22711" y="19443"/>
                  </a:cubicBezTo>
                  <a:cubicBezTo>
                    <a:pt x="22654" y="19386"/>
                    <a:pt x="22592" y="19357"/>
                    <a:pt x="22529" y="19357"/>
                  </a:cubicBezTo>
                  <a:close/>
                  <a:moveTo>
                    <a:pt x="10648" y="19420"/>
                  </a:moveTo>
                  <a:cubicBezTo>
                    <a:pt x="10580" y="19420"/>
                    <a:pt x="10511" y="19443"/>
                    <a:pt x="10454" y="19489"/>
                  </a:cubicBezTo>
                  <a:cubicBezTo>
                    <a:pt x="10363" y="19603"/>
                    <a:pt x="10340" y="19785"/>
                    <a:pt x="10454" y="19877"/>
                  </a:cubicBezTo>
                  <a:cubicBezTo>
                    <a:pt x="10500" y="19934"/>
                    <a:pt x="10568" y="19962"/>
                    <a:pt x="10640" y="19962"/>
                  </a:cubicBezTo>
                  <a:cubicBezTo>
                    <a:pt x="10711" y="19962"/>
                    <a:pt x="10785" y="19934"/>
                    <a:pt x="10842" y="19877"/>
                  </a:cubicBezTo>
                  <a:cubicBezTo>
                    <a:pt x="10934" y="19785"/>
                    <a:pt x="10934" y="19603"/>
                    <a:pt x="10842" y="19489"/>
                  </a:cubicBezTo>
                  <a:cubicBezTo>
                    <a:pt x="10785" y="19443"/>
                    <a:pt x="10717" y="19420"/>
                    <a:pt x="10648" y="19420"/>
                  </a:cubicBezTo>
                  <a:close/>
                  <a:moveTo>
                    <a:pt x="23599" y="19471"/>
                  </a:moveTo>
                  <a:cubicBezTo>
                    <a:pt x="23527" y="19471"/>
                    <a:pt x="23453" y="19500"/>
                    <a:pt x="23396" y="19557"/>
                  </a:cubicBezTo>
                  <a:cubicBezTo>
                    <a:pt x="23305" y="19648"/>
                    <a:pt x="23305" y="19831"/>
                    <a:pt x="23396" y="19945"/>
                  </a:cubicBezTo>
                  <a:cubicBezTo>
                    <a:pt x="23453" y="19991"/>
                    <a:pt x="23527" y="20019"/>
                    <a:pt x="23599" y="20019"/>
                  </a:cubicBezTo>
                  <a:cubicBezTo>
                    <a:pt x="23670" y="20019"/>
                    <a:pt x="23739" y="19991"/>
                    <a:pt x="23784" y="19922"/>
                  </a:cubicBezTo>
                  <a:cubicBezTo>
                    <a:pt x="23898" y="19854"/>
                    <a:pt x="23898" y="19648"/>
                    <a:pt x="23784" y="19557"/>
                  </a:cubicBezTo>
                  <a:cubicBezTo>
                    <a:pt x="23739" y="19500"/>
                    <a:pt x="23670" y="19471"/>
                    <a:pt x="23599" y="19471"/>
                  </a:cubicBezTo>
                  <a:close/>
                  <a:moveTo>
                    <a:pt x="11730" y="19534"/>
                  </a:moveTo>
                  <a:cubicBezTo>
                    <a:pt x="11658" y="19534"/>
                    <a:pt x="11584" y="19557"/>
                    <a:pt x="11527" y="19603"/>
                  </a:cubicBezTo>
                  <a:cubicBezTo>
                    <a:pt x="11436" y="19717"/>
                    <a:pt x="11413" y="19899"/>
                    <a:pt x="11527" y="19991"/>
                  </a:cubicBezTo>
                  <a:cubicBezTo>
                    <a:pt x="11573" y="20048"/>
                    <a:pt x="11641" y="20076"/>
                    <a:pt x="11712" y="20076"/>
                  </a:cubicBezTo>
                  <a:cubicBezTo>
                    <a:pt x="11784" y="20076"/>
                    <a:pt x="11858" y="20048"/>
                    <a:pt x="11915" y="19991"/>
                  </a:cubicBezTo>
                  <a:cubicBezTo>
                    <a:pt x="12006" y="19899"/>
                    <a:pt x="12029" y="19717"/>
                    <a:pt x="11915" y="19603"/>
                  </a:cubicBezTo>
                  <a:cubicBezTo>
                    <a:pt x="11869" y="19557"/>
                    <a:pt x="11801" y="19534"/>
                    <a:pt x="11730" y="19534"/>
                  </a:cubicBezTo>
                  <a:close/>
                  <a:moveTo>
                    <a:pt x="12820" y="19608"/>
                  </a:moveTo>
                  <a:cubicBezTo>
                    <a:pt x="12748" y="19608"/>
                    <a:pt x="12680" y="19637"/>
                    <a:pt x="12645" y="19694"/>
                  </a:cubicBezTo>
                  <a:cubicBezTo>
                    <a:pt x="12509" y="19785"/>
                    <a:pt x="12531" y="19968"/>
                    <a:pt x="12623" y="20059"/>
                  </a:cubicBezTo>
                  <a:cubicBezTo>
                    <a:pt x="12680" y="20116"/>
                    <a:pt x="12754" y="20145"/>
                    <a:pt x="12825" y="20145"/>
                  </a:cubicBezTo>
                  <a:cubicBezTo>
                    <a:pt x="12897" y="20145"/>
                    <a:pt x="12965" y="20116"/>
                    <a:pt x="13011" y="20059"/>
                  </a:cubicBezTo>
                  <a:cubicBezTo>
                    <a:pt x="13125" y="19968"/>
                    <a:pt x="13125" y="19785"/>
                    <a:pt x="13011" y="19694"/>
                  </a:cubicBezTo>
                  <a:cubicBezTo>
                    <a:pt x="12965" y="19637"/>
                    <a:pt x="12891" y="19608"/>
                    <a:pt x="12820" y="19608"/>
                  </a:cubicBezTo>
                  <a:close/>
                  <a:moveTo>
                    <a:pt x="13867" y="19677"/>
                  </a:moveTo>
                  <a:cubicBezTo>
                    <a:pt x="13804" y="19677"/>
                    <a:pt x="13741" y="19705"/>
                    <a:pt x="13673" y="19762"/>
                  </a:cubicBezTo>
                  <a:cubicBezTo>
                    <a:pt x="13558" y="19899"/>
                    <a:pt x="13558" y="20014"/>
                    <a:pt x="13695" y="20150"/>
                  </a:cubicBezTo>
                  <a:cubicBezTo>
                    <a:pt x="13752" y="20208"/>
                    <a:pt x="13815" y="20236"/>
                    <a:pt x="13878" y="20236"/>
                  </a:cubicBezTo>
                  <a:cubicBezTo>
                    <a:pt x="13941" y="20236"/>
                    <a:pt x="14004" y="20208"/>
                    <a:pt x="14061" y="20150"/>
                  </a:cubicBezTo>
                  <a:cubicBezTo>
                    <a:pt x="14175" y="20014"/>
                    <a:pt x="14175" y="19899"/>
                    <a:pt x="14061" y="19762"/>
                  </a:cubicBezTo>
                  <a:cubicBezTo>
                    <a:pt x="13992" y="19705"/>
                    <a:pt x="13929" y="19677"/>
                    <a:pt x="13867" y="19677"/>
                  </a:cubicBezTo>
                  <a:close/>
                  <a:moveTo>
                    <a:pt x="2067" y="19756"/>
                  </a:moveTo>
                  <a:cubicBezTo>
                    <a:pt x="2056" y="19756"/>
                    <a:pt x="2044" y="19758"/>
                    <a:pt x="2032" y="19762"/>
                  </a:cubicBezTo>
                  <a:lnTo>
                    <a:pt x="1918" y="19762"/>
                  </a:lnTo>
                  <a:cubicBezTo>
                    <a:pt x="1826" y="19762"/>
                    <a:pt x="1803" y="19831"/>
                    <a:pt x="1826" y="19899"/>
                  </a:cubicBezTo>
                  <a:cubicBezTo>
                    <a:pt x="1849" y="19945"/>
                    <a:pt x="1895" y="19968"/>
                    <a:pt x="1895" y="20014"/>
                  </a:cubicBezTo>
                  <a:cubicBezTo>
                    <a:pt x="1940" y="20082"/>
                    <a:pt x="1986" y="20150"/>
                    <a:pt x="2032" y="20219"/>
                  </a:cubicBezTo>
                  <a:cubicBezTo>
                    <a:pt x="2063" y="20251"/>
                    <a:pt x="2081" y="20268"/>
                    <a:pt x="2096" y="20268"/>
                  </a:cubicBezTo>
                  <a:cubicBezTo>
                    <a:pt x="2115" y="20268"/>
                    <a:pt x="2132" y="20245"/>
                    <a:pt x="2169" y="20196"/>
                  </a:cubicBezTo>
                  <a:cubicBezTo>
                    <a:pt x="2283" y="20173"/>
                    <a:pt x="2237" y="20059"/>
                    <a:pt x="2260" y="19968"/>
                  </a:cubicBezTo>
                  <a:cubicBezTo>
                    <a:pt x="2260" y="19899"/>
                    <a:pt x="2214" y="19854"/>
                    <a:pt x="2191" y="19831"/>
                  </a:cubicBezTo>
                  <a:cubicBezTo>
                    <a:pt x="2154" y="19794"/>
                    <a:pt x="2117" y="19756"/>
                    <a:pt x="2067" y="19756"/>
                  </a:cubicBezTo>
                  <a:close/>
                  <a:moveTo>
                    <a:pt x="14951" y="19791"/>
                  </a:moveTo>
                  <a:cubicBezTo>
                    <a:pt x="14888" y="19791"/>
                    <a:pt x="14825" y="19820"/>
                    <a:pt x="14768" y="19877"/>
                  </a:cubicBezTo>
                  <a:cubicBezTo>
                    <a:pt x="14631" y="20014"/>
                    <a:pt x="14631" y="20128"/>
                    <a:pt x="14745" y="20242"/>
                  </a:cubicBezTo>
                  <a:cubicBezTo>
                    <a:pt x="14817" y="20313"/>
                    <a:pt x="14882" y="20348"/>
                    <a:pt x="14948" y="20348"/>
                  </a:cubicBezTo>
                  <a:cubicBezTo>
                    <a:pt x="15008" y="20348"/>
                    <a:pt x="15068" y="20319"/>
                    <a:pt x="15133" y="20265"/>
                  </a:cubicBezTo>
                  <a:cubicBezTo>
                    <a:pt x="15270" y="20128"/>
                    <a:pt x="15270" y="20014"/>
                    <a:pt x="15133" y="19877"/>
                  </a:cubicBezTo>
                  <a:cubicBezTo>
                    <a:pt x="15076" y="19820"/>
                    <a:pt x="15014" y="19791"/>
                    <a:pt x="14951" y="19791"/>
                  </a:cubicBezTo>
                  <a:close/>
                  <a:moveTo>
                    <a:pt x="3098" y="19864"/>
                  </a:moveTo>
                  <a:cubicBezTo>
                    <a:pt x="3015" y="19864"/>
                    <a:pt x="2927" y="19894"/>
                    <a:pt x="2876" y="19945"/>
                  </a:cubicBezTo>
                  <a:cubicBezTo>
                    <a:pt x="2785" y="20036"/>
                    <a:pt x="2785" y="20242"/>
                    <a:pt x="2899" y="20310"/>
                  </a:cubicBezTo>
                  <a:cubicBezTo>
                    <a:pt x="2942" y="20353"/>
                    <a:pt x="3011" y="20376"/>
                    <a:pt x="3078" y="20376"/>
                  </a:cubicBezTo>
                  <a:cubicBezTo>
                    <a:pt x="3154" y="20376"/>
                    <a:pt x="3228" y="20348"/>
                    <a:pt x="3264" y="20287"/>
                  </a:cubicBezTo>
                  <a:cubicBezTo>
                    <a:pt x="3356" y="20196"/>
                    <a:pt x="3333" y="20014"/>
                    <a:pt x="3264" y="19922"/>
                  </a:cubicBezTo>
                  <a:cubicBezTo>
                    <a:pt x="3224" y="19882"/>
                    <a:pt x="3162" y="19864"/>
                    <a:pt x="3098" y="19864"/>
                  </a:cubicBezTo>
                  <a:close/>
                  <a:moveTo>
                    <a:pt x="16082" y="19916"/>
                  </a:moveTo>
                  <a:cubicBezTo>
                    <a:pt x="16071" y="19916"/>
                    <a:pt x="16059" y="19918"/>
                    <a:pt x="16046" y="19922"/>
                  </a:cubicBezTo>
                  <a:cubicBezTo>
                    <a:pt x="16019" y="19922"/>
                    <a:pt x="15992" y="19919"/>
                    <a:pt x="15964" y="19919"/>
                  </a:cubicBezTo>
                  <a:cubicBezTo>
                    <a:pt x="15923" y="19919"/>
                    <a:pt x="15882" y="19927"/>
                    <a:pt x="15841" y="19968"/>
                  </a:cubicBezTo>
                  <a:cubicBezTo>
                    <a:pt x="15795" y="20036"/>
                    <a:pt x="15750" y="20059"/>
                    <a:pt x="15773" y="20150"/>
                  </a:cubicBezTo>
                  <a:cubicBezTo>
                    <a:pt x="15773" y="20219"/>
                    <a:pt x="15750" y="20287"/>
                    <a:pt x="15818" y="20356"/>
                  </a:cubicBezTo>
                  <a:cubicBezTo>
                    <a:pt x="15874" y="20393"/>
                    <a:pt x="15915" y="20430"/>
                    <a:pt x="15965" y="20430"/>
                  </a:cubicBezTo>
                  <a:cubicBezTo>
                    <a:pt x="15976" y="20430"/>
                    <a:pt x="15988" y="20429"/>
                    <a:pt x="16001" y="20424"/>
                  </a:cubicBezTo>
                  <a:cubicBezTo>
                    <a:pt x="16024" y="20424"/>
                    <a:pt x="16049" y="20427"/>
                    <a:pt x="16074" y="20427"/>
                  </a:cubicBezTo>
                  <a:cubicBezTo>
                    <a:pt x="16125" y="20427"/>
                    <a:pt x="16176" y="20417"/>
                    <a:pt x="16206" y="20356"/>
                  </a:cubicBezTo>
                  <a:cubicBezTo>
                    <a:pt x="16275" y="20333"/>
                    <a:pt x="16275" y="20265"/>
                    <a:pt x="16275" y="20196"/>
                  </a:cubicBezTo>
                  <a:cubicBezTo>
                    <a:pt x="16275" y="20105"/>
                    <a:pt x="16298" y="20036"/>
                    <a:pt x="16206" y="19991"/>
                  </a:cubicBezTo>
                  <a:cubicBezTo>
                    <a:pt x="16169" y="19953"/>
                    <a:pt x="16132" y="19916"/>
                    <a:pt x="16082" y="19916"/>
                  </a:cubicBezTo>
                  <a:close/>
                  <a:moveTo>
                    <a:pt x="4124" y="19942"/>
                  </a:moveTo>
                  <a:cubicBezTo>
                    <a:pt x="4050" y="19942"/>
                    <a:pt x="3975" y="19965"/>
                    <a:pt x="3926" y="20014"/>
                  </a:cubicBezTo>
                  <a:cubicBezTo>
                    <a:pt x="3835" y="20105"/>
                    <a:pt x="3835" y="20310"/>
                    <a:pt x="3926" y="20402"/>
                  </a:cubicBezTo>
                  <a:cubicBezTo>
                    <a:pt x="3976" y="20442"/>
                    <a:pt x="4039" y="20460"/>
                    <a:pt x="4102" y="20460"/>
                  </a:cubicBezTo>
                  <a:cubicBezTo>
                    <a:pt x="4183" y="20460"/>
                    <a:pt x="4263" y="20430"/>
                    <a:pt x="4314" y="20379"/>
                  </a:cubicBezTo>
                  <a:cubicBezTo>
                    <a:pt x="4406" y="20287"/>
                    <a:pt x="4383" y="20082"/>
                    <a:pt x="4291" y="19991"/>
                  </a:cubicBezTo>
                  <a:cubicBezTo>
                    <a:pt x="4249" y="19959"/>
                    <a:pt x="4187" y="19942"/>
                    <a:pt x="4124" y="19942"/>
                  </a:cubicBezTo>
                  <a:close/>
                  <a:moveTo>
                    <a:pt x="17096" y="19991"/>
                  </a:moveTo>
                  <a:cubicBezTo>
                    <a:pt x="17028" y="20014"/>
                    <a:pt x="16937" y="19991"/>
                    <a:pt x="16891" y="20059"/>
                  </a:cubicBezTo>
                  <a:cubicBezTo>
                    <a:pt x="16822" y="20105"/>
                    <a:pt x="16800" y="20173"/>
                    <a:pt x="16822" y="20242"/>
                  </a:cubicBezTo>
                  <a:cubicBezTo>
                    <a:pt x="16822" y="20310"/>
                    <a:pt x="16800" y="20402"/>
                    <a:pt x="16891" y="20447"/>
                  </a:cubicBezTo>
                  <a:cubicBezTo>
                    <a:pt x="16914" y="20516"/>
                    <a:pt x="16982" y="20516"/>
                    <a:pt x="17051" y="20516"/>
                  </a:cubicBezTo>
                  <a:cubicBezTo>
                    <a:pt x="17142" y="20516"/>
                    <a:pt x="17211" y="20516"/>
                    <a:pt x="17256" y="20447"/>
                  </a:cubicBezTo>
                  <a:cubicBezTo>
                    <a:pt x="17325" y="20379"/>
                    <a:pt x="17325" y="20333"/>
                    <a:pt x="17325" y="20265"/>
                  </a:cubicBezTo>
                  <a:cubicBezTo>
                    <a:pt x="17325" y="20196"/>
                    <a:pt x="17347" y="20128"/>
                    <a:pt x="17279" y="20082"/>
                  </a:cubicBezTo>
                  <a:cubicBezTo>
                    <a:pt x="17211" y="20036"/>
                    <a:pt x="17165" y="19991"/>
                    <a:pt x="17096" y="19991"/>
                  </a:cubicBezTo>
                  <a:close/>
                  <a:moveTo>
                    <a:pt x="5243" y="20024"/>
                  </a:moveTo>
                  <a:cubicBezTo>
                    <a:pt x="5160" y="20024"/>
                    <a:pt x="5073" y="20054"/>
                    <a:pt x="5022" y="20105"/>
                  </a:cubicBezTo>
                  <a:cubicBezTo>
                    <a:pt x="4931" y="20196"/>
                    <a:pt x="4953" y="20402"/>
                    <a:pt x="5045" y="20470"/>
                  </a:cubicBezTo>
                  <a:cubicBezTo>
                    <a:pt x="5088" y="20513"/>
                    <a:pt x="5156" y="20536"/>
                    <a:pt x="5224" y="20536"/>
                  </a:cubicBezTo>
                  <a:cubicBezTo>
                    <a:pt x="5299" y="20536"/>
                    <a:pt x="5374" y="20507"/>
                    <a:pt x="5410" y="20447"/>
                  </a:cubicBezTo>
                  <a:cubicBezTo>
                    <a:pt x="5501" y="20356"/>
                    <a:pt x="5501" y="20173"/>
                    <a:pt x="5410" y="20082"/>
                  </a:cubicBezTo>
                  <a:cubicBezTo>
                    <a:pt x="5370" y="20042"/>
                    <a:pt x="5308" y="20024"/>
                    <a:pt x="5243" y="20024"/>
                  </a:cubicBezTo>
                  <a:close/>
                  <a:moveTo>
                    <a:pt x="18124" y="20105"/>
                  </a:moveTo>
                  <a:cubicBezTo>
                    <a:pt x="18055" y="20105"/>
                    <a:pt x="17987" y="20105"/>
                    <a:pt x="17964" y="20173"/>
                  </a:cubicBezTo>
                  <a:cubicBezTo>
                    <a:pt x="17850" y="20265"/>
                    <a:pt x="17872" y="20447"/>
                    <a:pt x="17964" y="20561"/>
                  </a:cubicBezTo>
                  <a:cubicBezTo>
                    <a:pt x="18032" y="20630"/>
                    <a:pt x="18101" y="20607"/>
                    <a:pt x="18169" y="20630"/>
                  </a:cubicBezTo>
                  <a:cubicBezTo>
                    <a:pt x="18238" y="20630"/>
                    <a:pt x="18283" y="20584"/>
                    <a:pt x="18352" y="20539"/>
                  </a:cubicBezTo>
                  <a:cubicBezTo>
                    <a:pt x="18420" y="20493"/>
                    <a:pt x="18397" y="20402"/>
                    <a:pt x="18397" y="20333"/>
                  </a:cubicBezTo>
                  <a:cubicBezTo>
                    <a:pt x="18420" y="20265"/>
                    <a:pt x="18375" y="20219"/>
                    <a:pt x="18329" y="20173"/>
                  </a:cubicBezTo>
                  <a:cubicBezTo>
                    <a:pt x="18283" y="20105"/>
                    <a:pt x="18215" y="20105"/>
                    <a:pt x="18124" y="20105"/>
                  </a:cubicBezTo>
                  <a:close/>
                  <a:moveTo>
                    <a:pt x="6297" y="20130"/>
                  </a:moveTo>
                  <a:cubicBezTo>
                    <a:pt x="6229" y="20130"/>
                    <a:pt x="6161" y="20153"/>
                    <a:pt x="6117" y="20196"/>
                  </a:cubicBezTo>
                  <a:cubicBezTo>
                    <a:pt x="6026" y="20287"/>
                    <a:pt x="6003" y="20470"/>
                    <a:pt x="6095" y="20584"/>
                  </a:cubicBezTo>
                  <a:cubicBezTo>
                    <a:pt x="6143" y="20621"/>
                    <a:pt x="6218" y="20644"/>
                    <a:pt x="6295" y="20644"/>
                  </a:cubicBezTo>
                  <a:cubicBezTo>
                    <a:pt x="6362" y="20644"/>
                    <a:pt x="6430" y="20627"/>
                    <a:pt x="6483" y="20584"/>
                  </a:cubicBezTo>
                  <a:cubicBezTo>
                    <a:pt x="6574" y="20493"/>
                    <a:pt x="6574" y="20310"/>
                    <a:pt x="6483" y="20219"/>
                  </a:cubicBezTo>
                  <a:cubicBezTo>
                    <a:pt x="6446" y="20159"/>
                    <a:pt x="6372" y="20130"/>
                    <a:pt x="6297" y="20130"/>
                  </a:cubicBezTo>
                  <a:close/>
                  <a:moveTo>
                    <a:pt x="19300" y="20190"/>
                  </a:moveTo>
                  <a:cubicBezTo>
                    <a:pt x="19289" y="20190"/>
                    <a:pt x="19277" y="20192"/>
                    <a:pt x="19265" y="20196"/>
                  </a:cubicBezTo>
                  <a:cubicBezTo>
                    <a:pt x="19242" y="20196"/>
                    <a:pt x="19217" y="20194"/>
                    <a:pt x="19191" y="20194"/>
                  </a:cubicBezTo>
                  <a:cubicBezTo>
                    <a:pt x="19141" y="20194"/>
                    <a:pt x="19090" y="20204"/>
                    <a:pt x="19059" y="20265"/>
                  </a:cubicBezTo>
                  <a:cubicBezTo>
                    <a:pt x="18991" y="20287"/>
                    <a:pt x="18991" y="20356"/>
                    <a:pt x="18991" y="20424"/>
                  </a:cubicBezTo>
                  <a:cubicBezTo>
                    <a:pt x="18991" y="20493"/>
                    <a:pt x="18968" y="20584"/>
                    <a:pt x="19059" y="20630"/>
                  </a:cubicBezTo>
                  <a:cubicBezTo>
                    <a:pt x="19105" y="20675"/>
                    <a:pt x="19151" y="20698"/>
                    <a:pt x="19219" y="20698"/>
                  </a:cubicBezTo>
                  <a:cubicBezTo>
                    <a:pt x="19247" y="20698"/>
                    <a:pt x="19274" y="20702"/>
                    <a:pt x="19301" y="20702"/>
                  </a:cubicBezTo>
                  <a:cubicBezTo>
                    <a:pt x="19342" y="20702"/>
                    <a:pt x="19383" y="20694"/>
                    <a:pt x="19425" y="20653"/>
                  </a:cubicBezTo>
                  <a:cubicBezTo>
                    <a:pt x="19470" y="20584"/>
                    <a:pt x="19516" y="20539"/>
                    <a:pt x="19493" y="20470"/>
                  </a:cubicBezTo>
                  <a:cubicBezTo>
                    <a:pt x="19493" y="20402"/>
                    <a:pt x="19516" y="20310"/>
                    <a:pt x="19447" y="20265"/>
                  </a:cubicBezTo>
                  <a:cubicBezTo>
                    <a:pt x="19391" y="20227"/>
                    <a:pt x="19351" y="20190"/>
                    <a:pt x="19300" y="20190"/>
                  </a:cubicBezTo>
                  <a:close/>
                  <a:moveTo>
                    <a:pt x="7335" y="20216"/>
                  </a:moveTo>
                  <a:cubicBezTo>
                    <a:pt x="7272" y="20216"/>
                    <a:pt x="7210" y="20233"/>
                    <a:pt x="7167" y="20265"/>
                  </a:cubicBezTo>
                  <a:cubicBezTo>
                    <a:pt x="7076" y="20356"/>
                    <a:pt x="7053" y="20561"/>
                    <a:pt x="7145" y="20653"/>
                  </a:cubicBezTo>
                  <a:cubicBezTo>
                    <a:pt x="7190" y="20698"/>
                    <a:pt x="7259" y="20721"/>
                    <a:pt x="7330" y="20721"/>
                  </a:cubicBezTo>
                  <a:cubicBezTo>
                    <a:pt x="7401" y="20721"/>
                    <a:pt x="7476" y="20698"/>
                    <a:pt x="7533" y="20653"/>
                  </a:cubicBezTo>
                  <a:cubicBezTo>
                    <a:pt x="7624" y="20584"/>
                    <a:pt x="7624" y="20379"/>
                    <a:pt x="7533" y="20287"/>
                  </a:cubicBezTo>
                  <a:cubicBezTo>
                    <a:pt x="7484" y="20238"/>
                    <a:pt x="7409" y="20216"/>
                    <a:pt x="7335" y="20216"/>
                  </a:cubicBezTo>
                  <a:close/>
                  <a:moveTo>
                    <a:pt x="20269" y="20265"/>
                  </a:moveTo>
                  <a:cubicBezTo>
                    <a:pt x="20201" y="20265"/>
                    <a:pt x="20132" y="20265"/>
                    <a:pt x="20109" y="20333"/>
                  </a:cubicBezTo>
                  <a:cubicBezTo>
                    <a:pt x="20018" y="20379"/>
                    <a:pt x="20041" y="20470"/>
                    <a:pt x="20041" y="20539"/>
                  </a:cubicBezTo>
                  <a:cubicBezTo>
                    <a:pt x="20018" y="20630"/>
                    <a:pt x="20064" y="20675"/>
                    <a:pt x="20109" y="20721"/>
                  </a:cubicBezTo>
                  <a:cubicBezTo>
                    <a:pt x="20178" y="20790"/>
                    <a:pt x="20246" y="20767"/>
                    <a:pt x="20315" y="20790"/>
                  </a:cubicBezTo>
                  <a:cubicBezTo>
                    <a:pt x="20406" y="20790"/>
                    <a:pt x="20429" y="20744"/>
                    <a:pt x="20497" y="20698"/>
                  </a:cubicBezTo>
                  <a:cubicBezTo>
                    <a:pt x="20566" y="20653"/>
                    <a:pt x="20543" y="20561"/>
                    <a:pt x="20543" y="20493"/>
                  </a:cubicBezTo>
                  <a:cubicBezTo>
                    <a:pt x="20566" y="20424"/>
                    <a:pt x="20520" y="20379"/>
                    <a:pt x="20475" y="20333"/>
                  </a:cubicBezTo>
                  <a:cubicBezTo>
                    <a:pt x="20429" y="20265"/>
                    <a:pt x="20360" y="20265"/>
                    <a:pt x="20269" y="20265"/>
                  </a:cubicBezTo>
                  <a:close/>
                  <a:moveTo>
                    <a:pt x="8405" y="20321"/>
                  </a:moveTo>
                  <a:cubicBezTo>
                    <a:pt x="8342" y="20321"/>
                    <a:pt x="8280" y="20339"/>
                    <a:pt x="8240" y="20379"/>
                  </a:cubicBezTo>
                  <a:cubicBezTo>
                    <a:pt x="8149" y="20470"/>
                    <a:pt x="8126" y="20675"/>
                    <a:pt x="8217" y="20767"/>
                  </a:cubicBezTo>
                  <a:cubicBezTo>
                    <a:pt x="8263" y="20812"/>
                    <a:pt x="8337" y="20835"/>
                    <a:pt x="8411" y="20835"/>
                  </a:cubicBezTo>
                  <a:cubicBezTo>
                    <a:pt x="8486" y="20835"/>
                    <a:pt x="8560" y="20812"/>
                    <a:pt x="8605" y="20767"/>
                  </a:cubicBezTo>
                  <a:cubicBezTo>
                    <a:pt x="8697" y="20675"/>
                    <a:pt x="8697" y="20493"/>
                    <a:pt x="8605" y="20402"/>
                  </a:cubicBezTo>
                  <a:cubicBezTo>
                    <a:pt x="8567" y="20350"/>
                    <a:pt x="8485" y="20321"/>
                    <a:pt x="8405" y="20321"/>
                  </a:cubicBezTo>
                  <a:close/>
                  <a:moveTo>
                    <a:pt x="21438" y="20374"/>
                  </a:moveTo>
                  <a:cubicBezTo>
                    <a:pt x="21429" y="20374"/>
                    <a:pt x="21420" y="20376"/>
                    <a:pt x="21410" y="20379"/>
                  </a:cubicBezTo>
                  <a:cubicBezTo>
                    <a:pt x="21374" y="20379"/>
                    <a:pt x="21341" y="20375"/>
                    <a:pt x="21310" y="20375"/>
                  </a:cubicBezTo>
                  <a:cubicBezTo>
                    <a:pt x="21264" y="20375"/>
                    <a:pt x="21223" y="20383"/>
                    <a:pt x="21182" y="20424"/>
                  </a:cubicBezTo>
                  <a:cubicBezTo>
                    <a:pt x="21136" y="20470"/>
                    <a:pt x="21091" y="20516"/>
                    <a:pt x="21114" y="20607"/>
                  </a:cubicBezTo>
                  <a:cubicBezTo>
                    <a:pt x="21114" y="20675"/>
                    <a:pt x="21091" y="20744"/>
                    <a:pt x="21159" y="20812"/>
                  </a:cubicBezTo>
                  <a:cubicBezTo>
                    <a:pt x="21215" y="20850"/>
                    <a:pt x="21256" y="20887"/>
                    <a:pt x="21306" y="20887"/>
                  </a:cubicBezTo>
                  <a:cubicBezTo>
                    <a:pt x="21318" y="20887"/>
                    <a:pt x="21329" y="20885"/>
                    <a:pt x="21342" y="20881"/>
                  </a:cubicBezTo>
                  <a:cubicBezTo>
                    <a:pt x="21369" y="20881"/>
                    <a:pt x="21400" y="20885"/>
                    <a:pt x="21431" y="20885"/>
                  </a:cubicBezTo>
                  <a:cubicBezTo>
                    <a:pt x="21476" y="20885"/>
                    <a:pt x="21520" y="20876"/>
                    <a:pt x="21547" y="20835"/>
                  </a:cubicBezTo>
                  <a:cubicBezTo>
                    <a:pt x="21593" y="20767"/>
                    <a:pt x="21639" y="20744"/>
                    <a:pt x="21616" y="20675"/>
                  </a:cubicBezTo>
                  <a:cubicBezTo>
                    <a:pt x="21616" y="20607"/>
                    <a:pt x="21661" y="20516"/>
                    <a:pt x="21570" y="20447"/>
                  </a:cubicBezTo>
                  <a:cubicBezTo>
                    <a:pt x="21531" y="20428"/>
                    <a:pt x="21492" y="20374"/>
                    <a:pt x="21438" y="20374"/>
                  </a:cubicBezTo>
                  <a:close/>
                  <a:moveTo>
                    <a:pt x="9497" y="20427"/>
                  </a:moveTo>
                  <a:cubicBezTo>
                    <a:pt x="9418" y="20427"/>
                    <a:pt x="9338" y="20455"/>
                    <a:pt x="9290" y="20516"/>
                  </a:cubicBezTo>
                  <a:cubicBezTo>
                    <a:pt x="9222" y="20607"/>
                    <a:pt x="9222" y="20790"/>
                    <a:pt x="9313" y="20881"/>
                  </a:cubicBezTo>
                  <a:cubicBezTo>
                    <a:pt x="9353" y="20921"/>
                    <a:pt x="9415" y="20939"/>
                    <a:pt x="9478" y="20939"/>
                  </a:cubicBezTo>
                  <a:cubicBezTo>
                    <a:pt x="9558" y="20939"/>
                    <a:pt x="9640" y="20909"/>
                    <a:pt x="9678" y="20858"/>
                  </a:cubicBezTo>
                  <a:cubicBezTo>
                    <a:pt x="9769" y="20767"/>
                    <a:pt x="9769" y="20584"/>
                    <a:pt x="9678" y="20493"/>
                  </a:cubicBezTo>
                  <a:cubicBezTo>
                    <a:pt x="9635" y="20450"/>
                    <a:pt x="9567" y="20427"/>
                    <a:pt x="9497" y="20427"/>
                  </a:cubicBezTo>
                  <a:close/>
                  <a:moveTo>
                    <a:pt x="22460" y="20470"/>
                  </a:moveTo>
                  <a:cubicBezTo>
                    <a:pt x="22392" y="20493"/>
                    <a:pt x="22323" y="20470"/>
                    <a:pt x="22255" y="20539"/>
                  </a:cubicBezTo>
                  <a:cubicBezTo>
                    <a:pt x="22164" y="20653"/>
                    <a:pt x="22164" y="20835"/>
                    <a:pt x="22255" y="20927"/>
                  </a:cubicBezTo>
                  <a:cubicBezTo>
                    <a:pt x="22301" y="20995"/>
                    <a:pt x="22369" y="20995"/>
                    <a:pt x="22438" y="20995"/>
                  </a:cubicBezTo>
                  <a:cubicBezTo>
                    <a:pt x="22506" y="20995"/>
                    <a:pt x="22574" y="20995"/>
                    <a:pt x="22643" y="20927"/>
                  </a:cubicBezTo>
                  <a:cubicBezTo>
                    <a:pt x="22666" y="20881"/>
                    <a:pt x="22711" y="20835"/>
                    <a:pt x="22689" y="20767"/>
                  </a:cubicBezTo>
                  <a:cubicBezTo>
                    <a:pt x="22689" y="20698"/>
                    <a:pt x="22711" y="20607"/>
                    <a:pt x="22643" y="20561"/>
                  </a:cubicBezTo>
                  <a:cubicBezTo>
                    <a:pt x="22597" y="20516"/>
                    <a:pt x="22552" y="20470"/>
                    <a:pt x="22460" y="20470"/>
                  </a:cubicBezTo>
                  <a:close/>
                  <a:moveTo>
                    <a:pt x="10551" y="20513"/>
                  </a:moveTo>
                  <a:cubicBezTo>
                    <a:pt x="10480" y="20513"/>
                    <a:pt x="10412" y="20535"/>
                    <a:pt x="10363" y="20584"/>
                  </a:cubicBezTo>
                  <a:cubicBezTo>
                    <a:pt x="10272" y="20653"/>
                    <a:pt x="10249" y="20858"/>
                    <a:pt x="10363" y="20949"/>
                  </a:cubicBezTo>
                  <a:cubicBezTo>
                    <a:pt x="10409" y="20995"/>
                    <a:pt x="10477" y="21018"/>
                    <a:pt x="10546" y="21018"/>
                  </a:cubicBezTo>
                  <a:cubicBezTo>
                    <a:pt x="10614" y="21018"/>
                    <a:pt x="10682" y="20995"/>
                    <a:pt x="10728" y="20949"/>
                  </a:cubicBezTo>
                  <a:cubicBezTo>
                    <a:pt x="10819" y="20858"/>
                    <a:pt x="10819" y="20653"/>
                    <a:pt x="10728" y="20561"/>
                  </a:cubicBezTo>
                  <a:cubicBezTo>
                    <a:pt x="10675" y="20530"/>
                    <a:pt x="10612" y="20513"/>
                    <a:pt x="10551" y="20513"/>
                  </a:cubicBezTo>
                  <a:close/>
                  <a:moveTo>
                    <a:pt x="23465" y="20559"/>
                  </a:moveTo>
                  <a:cubicBezTo>
                    <a:pt x="23404" y="20559"/>
                    <a:pt x="23343" y="20569"/>
                    <a:pt x="23282" y="20630"/>
                  </a:cubicBezTo>
                  <a:cubicBezTo>
                    <a:pt x="23214" y="20721"/>
                    <a:pt x="23259" y="20790"/>
                    <a:pt x="23236" y="20858"/>
                  </a:cubicBezTo>
                  <a:cubicBezTo>
                    <a:pt x="23214" y="20949"/>
                    <a:pt x="23282" y="20972"/>
                    <a:pt x="23328" y="21041"/>
                  </a:cubicBezTo>
                  <a:cubicBezTo>
                    <a:pt x="23351" y="21063"/>
                    <a:pt x="23373" y="21069"/>
                    <a:pt x="23396" y="21069"/>
                  </a:cubicBezTo>
                  <a:cubicBezTo>
                    <a:pt x="23419" y="21069"/>
                    <a:pt x="23442" y="21063"/>
                    <a:pt x="23465" y="21063"/>
                  </a:cubicBezTo>
                  <a:cubicBezTo>
                    <a:pt x="23474" y="21067"/>
                    <a:pt x="23483" y="21068"/>
                    <a:pt x="23490" y="21068"/>
                  </a:cubicBezTo>
                  <a:cubicBezTo>
                    <a:pt x="23540" y="21068"/>
                    <a:pt x="23565" y="21012"/>
                    <a:pt x="23624" y="20972"/>
                  </a:cubicBezTo>
                  <a:cubicBezTo>
                    <a:pt x="23647" y="20927"/>
                    <a:pt x="23693" y="20858"/>
                    <a:pt x="23739" y="20790"/>
                  </a:cubicBezTo>
                  <a:cubicBezTo>
                    <a:pt x="23739" y="20767"/>
                    <a:pt x="23761" y="20698"/>
                    <a:pt x="23739" y="20698"/>
                  </a:cubicBezTo>
                  <a:cubicBezTo>
                    <a:pt x="23693" y="20653"/>
                    <a:pt x="23647" y="20561"/>
                    <a:pt x="23556" y="20561"/>
                  </a:cubicBezTo>
                  <a:cubicBezTo>
                    <a:pt x="23526" y="20561"/>
                    <a:pt x="23495" y="20559"/>
                    <a:pt x="23465" y="20559"/>
                  </a:cubicBezTo>
                  <a:close/>
                  <a:moveTo>
                    <a:pt x="11648" y="20592"/>
                  </a:moveTo>
                  <a:cubicBezTo>
                    <a:pt x="11571" y="20592"/>
                    <a:pt x="11495" y="20616"/>
                    <a:pt x="11459" y="20653"/>
                  </a:cubicBezTo>
                  <a:cubicBezTo>
                    <a:pt x="11367" y="20744"/>
                    <a:pt x="11367" y="20949"/>
                    <a:pt x="11459" y="21041"/>
                  </a:cubicBezTo>
                  <a:cubicBezTo>
                    <a:pt x="11502" y="21084"/>
                    <a:pt x="11570" y="21107"/>
                    <a:pt x="11640" y="21107"/>
                  </a:cubicBezTo>
                  <a:cubicBezTo>
                    <a:pt x="11718" y="21107"/>
                    <a:pt x="11798" y="21078"/>
                    <a:pt x="11847" y="21018"/>
                  </a:cubicBezTo>
                  <a:cubicBezTo>
                    <a:pt x="11915" y="20927"/>
                    <a:pt x="11915" y="20721"/>
                    <a:pt x="11824" y="20653"/>
                  </a:cubicBezTo>
                  <a:cubicBezTo>
                    <a:pt x="11781" y="20610"/>
                    <a:pt x="11714" y="20592"/>
                    <a:pt x="11648" y="20592"/>
                  </a:cubicBezTo>
                  <a:close/>
                  <a:moveTo>
                    <a:pt x="12725" y="20698"/>
                  </a:moveTo>
                  <a:cubicBezTo>
                    <a:pt x="12651" y="20698"/>
                    <a:pt x="12577" y="20721"/>
                    <a:pt x="12531" y="20767"/>
                  </a:cubicBezTo>
                  <a:cubicBezTo>
                    <a:pt x="12440" y="20835"/>
                    <a:pt x="12440" y="21041"/>
                    <a:pt x="12531" y="21132"/>
                  </a:cubicBezTo>
                  <a:cubicBezTo>
                    <a:pt x="12566" y="21178"/>
                    <a:pt x="12634" y="21200"/>
                    <a:pt x="12705" y="21200"/>
                  </a:cubicBezTo>
                  <a:cubicBezTo>
                    <a:pt x="12777" y="21200"/>
                    <a:pt x="12851" y="21178"/>
                    <a:pt x="12897" y="21132"/>
                  </a:cubicBezTo>
                  <a:cubicBezTo>
                    <a:pt x="12988" y="21063"/>
                    <a:pt x="12988" y="20858"/>
                    <a:pt x="12919" y="20767"/>
                  </a:cubicBezTo>
                  <a:cubicBezTo>
                    <a:pt x="12874" y="20721"/>
                    <a:pt x="12800" y="20698"/>
                    <a:pt x="12725" y="20698"/>
                  </a:cubicBezTo>
                  <a:close/>
                  <a:moveTo>
                    <a:pt x="13780" y="20777"/>
                  </a:moveTo>
                  <a:cubicBezTo>
                    <a:pt x="13697" y="20777"/>
                    <a:pt x="13610" y="20807"/>
                    <a:pt x="13558" y="20858"/>
                  </a:cubicBezTo>
                  <a:cubicBezTo>
                    <a:pt x="13490" y="20949"/>
                    <a:pt x="13490" y="21155"/>
                    <a:pt x="13581" y="21223"/>
                  </a:cubicBezTo>
                  <a:cubicBezTo>
                    <a:pt x="13627" y="21269"/>
                    <a:pt x="13701" y="21292"/>
                    <a:pt x="13775" y="21292"/>
                  </a:cubicBezTo>
                  <a:cubicBezTo>
                    <a:pt x="13849" y="21292"/>
                    <a:pt x="13924" y="21269"/>
                    <a:pt x="13969" y="21223"/>
                  </a:cubicBezTo>
                  <a:cubicBezTo>
                    <a:pt x="14038" y="21109"/>
                    <a:pt x="14038" y="20927"/>
                    <a:pt x="13947" y="20835"/>
                  </a:cubicBezTo>
                  <a:cubicBezTo>
                    <a:pt x="13906" y="20795"/>
                    <a:pt x="13845" y="20777"/>
                    <a:pt x="13780" y="20777"/>
                  </a:cubicBezTo>
                  <a:close/>
                  <a:moveTo>
                    <a:pt x="14845" y="20881"/>
                  </a:moveTo>
                  <a:cubicBezTo>
                    <a:pt x="14774" y="20881"/>
                    <a:pt x="14700" y="20904"/>
                    <a:pt x="14654" y="20949"/>
                  </a:cubicBezTo>
                  <a:cubicBezTo>
                    <a:pt x="14563" y="21018"/>
                    <a:pt x="14563" y="21223"/>
                    <a:pt x="14654" y="21315"/>
                  </a:cubicBezTo>
                  <a:cubicBezTo>
                    <a:pt x="14690" y="21375"/>
                    <a:pt x="14765" y="21403"/>
                    <a:pt x="14840" y="21403"/>
                  </a:cubicBezTo>
                  <a:cubicBezTo>
                    <a:pt x="14908" y="21403"/>
                    <a:pt x="14976" y="21380"/>
                    <a:pt x="15019" y="21337"/>
                  </a:cubicBezTo>
                  <a:cubicBezTo>
                    <a:pt x="15111" y="21269"/>
                    <a:pt x="15133" y="21063"/>
                    <a:pt x="15019" y="20949"/>
                  </a:cubicBezTo>
                  <a:cubicBezTo>
                    <a:pt x="14985" y="20904"/>
                    <a:pt x="14917" y="20881"/>
                    <a:pt x="14845" y="20881"/>
                  </a:cubicBezTo>
                  <a:close/>
                  <a:moveTo>
                    <a:pt x="2987" y="20906"/>
                  </a:moveTo>
                  <a:cubicBezTo>
                    <a:pt x="2919" y="20906"/>
                    <a:pt x="2851" y="20929"/>
                    <a:pt x="2808" y="20972"/>
                  </a:cubicBezTo>
                  <a:cubicBezTo>
                    <a:pt x="2694" y="21086"/>
                    <a:pt x="2716" y="21223"/>
                    <a:pt x="2853" y="21360"/>
                  </a:cubicBezTo>
                  <a:cubicBezTo>
                    <a:pt x="2899" y="21406"/>
                    <a:pt x="2956" y="21429"/>
                    <a:pt x="3013" y="21429"/>
                  </a:cubicBezTo>
                  <a:cubicBezTo>
                    <a:pt x="3070" y="21429"/>
                    <a:pt x="3127" y="21406"/>
                    <a:pt x="3173" y="21360"/>
                  </a:cubicBezTo>
                  <a:cubicBezTo>
                    <a:pt x="3264" y="21269"/>
                    <a:pt x="3264" y="21086"/>
                    <a:pt x="3173" y="20995"/>
                  </a:cubicBezTo>
                  <a:cubicBezTo>
                    <a:pt x="3137" y="20935"/>
                    <a:pt x="3063" y="20906"/>
                    <a:pt x="2987" y="20906"/>
                  </a:cubicBezTo>
                  <a:close/>
                  <a:moveTo>
                    <a:pt x="15921" y="20995"/>
                  </a:moveTo>
                  <a:cubicBezTo>
                    <a:pt x="15847" y="20995"/>
                    <a:pt x="15773" y="21018"/>
                    <a:pt x="15727" y="21063"/>
                  </a:cubicBezTo>
                  <a:cubicBezTo>
                    <a:pt x="15636" y="21132"/>
                    <a:pt x="15636" y="21337"/>
                    <a:pt x="15727" y="21429"/>
                  </a:cubicBezTo>
                  <a:cubicBezTo>
                    <a:pt x="15770" y="21483"/>
                    <a:pt x="15844" y="21506"/>
                    <a:pt x="15914" y="21506"/>
                  </a:cubicBezTo>
                  <a:cubicBezTo>
                    <a:pt x="15993" y="21506"/>
                    <a:pt x="16068" y="21477"/>
                    <a:pt x="16092" y="21429"/>
                  </a:cubicBezTo>
                  <a:cubicBezTo>
                    <a:pt x="16206" y="21315"/>
                    <a:pt x="16183" y="21178"/>
                    <a:pt x="16115" y="21063"/>
                  </a:cubicBezTo>
                  <a:cubicBezTo>
                    <a:pt x="16069" y="21018"/>
                    <a:pt x="15995" y="20995"/>
                    <a:pt x="15921" y="20995"/>
                  </a:cubicBezTo>
                  <a:close/>
                  <a:moveTo>
                    <a:pt x="4057" y="21014"/>
                  </a:moveTo>
                  <a:cubicBezTo>
                    <a:pt x="3984" y="21014"/>
                    <a:pt x="3941" y="21086"/>
                    <a:pt x="3881" y="21086"/>
                  </a:cubicBezTo>
                  <a:cubicBezTo>
                    <a:pt x="3881" y="21155"/>
                    <a:pt x="3812" y="21200"/>
                    <a:pt x="3812" y="21269"/>
                  </a:cubicBezTo>
                  <a:cubicBezTo>
                    <a:pt x="3812" y="21337"/>
                    <a:pt x="3881" y="21383"/>
                    <a:pt x="3881" y="21474"/>
                  </a:cubicBezTo>
                  <a:cubicBezTo>
                    <a:pt x="3890" y="21471"/>
                    <a:pt x="3899" y="21470"/>
                    <a:pt x="3908" y="21470"/>
                  </a:cubicBezTo>
                  <a:cubicBezTo>
                    <a:pt x="3962" y="21470"/>
                    <a:pt x="4004" y="21523"/>
                    <a:pt x="4063" y="21543"/>
                  </a:cubicBezTo>
                  <a:cubicBezTo>
                    <a:pt x="4124" y="21543"/>
                    <a:pt x="4167" y="21471"/>
                    <a:pt x="4224" y="21471"/>
                  </a:cubicBezTo>
                  <a:cubicBezTo>
                    <a:pt x="4231" y="21471"/>
                    <a:pt x="4238" y="21472"/>
                    <a:pt x="4246" y="21474"/>
                  </a:cubicBezTo>
                  <a:cubicBezTo>
                    <a:pt x="4269" y="21406"/>
                    <a:pt x="4291" y="21360"/>
                    <a:pt x="4314" y="21292"/>
                  </a:cubicBezTo>
                  <a:cubicBezTo>
                    <a:pt x="4337" y="21223"/>
                    <a:pt x="4291" y="21155"/>
                    <a:pt x="4246" y="21086"/>
                  </a:cubicBezTo>
                  <a:cubicBezTo>
                    <a:pt x="4223" y="21063"/>
                    <a:pt x="4132" y="21041"/>
                    <a:pt x="4086" y="21018"/>
                  </a:cubicBezTo>
                  <a:cubicBezTo>
                    <a:pt x="4076" y="21015"/>
                    <a:pt x="4066" y="21014"/>
                    <a:pt x="4057" y="21014"/>
                  </a:cubicBezTo>
                  <a:close/>
                  <a:moveTo>
                    <a:pt x="16990" y="21043"/>
                  </a:moveTo>
                  <a:cubicBezTo>
                    <a:pt x="16923" y="21043"/>
                    <a:pt x="16854" y="21066"/>
                    <a:pt x="16800" y="21109"/>
                  </a:cubicBezTo>
                  <a:cubicBezTo>
                    <a:pt x="16708" y="21200"/>
                    <a:pt x="16708" y="21383"/>
                    <a:pt x="16800" y="21497"/>
                  </a:cubicBezTo>
                  <a:cubicBezTo>
                    <a:pt x="16853" y="21540"/>
                    <a:pt x="16925" y="21557"/>
                    <a:pt x="16995" y="21557"/>
                  </a:cubicBezTo>
                  <a:cubicBezTo>
                    <a:pt x="17075" y="21557"/>
                    <a:pt x="17151" y="21534"/>
                    <a:pt x="17188" y="21497"/>
                  </a:cubicBezTo>
                  <a:cubicBezTo>
                    <a:pt x="17279" y="21383"/>
                    <a:pt x="17279" y="21223"/>
                    <a:pt x="17188" y="21132"/>
                  </a:cubicBezTo>
                  <a:cubicBezTo>
                    <a:pt x="17140" y="21072"/>
                    <a:pt x="17066" y="21043"/>
                    <a:pt x="16990" y="21043"/>
                  </a:cubicBezTo>
                  <a:close/>
                  <a:moveTo>
                    <a:pt x="5079" y="21094"/>
                  </a:moveTo>
                  <a:cubicBezTo>
                    <a:pt x="5022" y="21094"/>
                    <a:pt x="4983" y="21143"/>
                    <a:pt x="4931" y="21178"/>
                  </a:cubicBezTo>
                  <a:cubicBezTo>
                    <a:pt x="4885" y="21178"/>
                    <a:pt x="4885" y="21269"/>
                    <a:pt x="4862" y="21337"/>
                  </a:cubicBezTo>
                  <a:cubicBezTo>
                    <a:pt x="4839" y="21429"/>
                    <a:pt x="4908" y="21474"/>
                    <a:pt x="4931" y="21543"/>
                  </a:cubicBezTo>
                  <a:cubicBezTo>
                    <a:pt x="4976" y="21566"/>
                    <a:pt x="5045" y="21588"/>
                    <a:pt x="5090" y="21611"/>
                  </a:cubicBezTo>
                  <a:cubicBezTo>
                    <a:pt x="5103" y="21614"/>
                    <a:pt x="5115" y="21616"/>
                    <a:pt x="5126" y="21616"/>
                  </a:cubicBezTo>
                  <a:cubicBezTo>
                    <a:pt x="5195" y="21616"/>
                    <a:pt x="5237" y="21562"/>
                    <a:pt x="5296" y="21543"/>
                  </a:cubicBezTo>
                  <a:cubicBezTo>
                    <a:pt x="5341" y="21520"/>
                    <a:pt x="5341" y="21429"/>
                    <a:pt x="5364" y="21383"/>
                  </a:cubicBezTo>
                  <a:cubicBezTo>
                    <a:pt x="5410" y="21292"/>
                    <a:pt x="5296" y="21246"/>
                    <a:pt x="5319" y="21178"/>
                  </a:cubicBezTo>
                  <a:cubicBezTo>
                    <a:pt x="5250" y="21155"/>
                    <a:pt x="5204" y="21132"/>
                    <a:pt x="5136" y="21109"/>
                  </a:cubicBezTo>
                  <a:cubicBezTo>
                    <a:pt x="5115" y="21099"/>
                    <a:pt x="5096" y="21094"/>
                    <a:pt x="5079" y="21094"/>
                  </a:cubicBezTo>
                  <a:close/>
                  <a:moveTo>
                    <a:pt x="18063" y="21152"/>
                  </a:moveTo>
                  <a:cubicBezTo>
                    <a:pt x="18000" y="21152"/>
                    <a:pt x="17938" y="21169"/>
                    <a:pt x="17895" y="21200"/>
                  </a:cubicBezTo>
                  <a:cubicBezTo>
                    <a:pt x="17781" y="21292"/>
                    <a:pt x="17781" y="21497"/>
                    <a:pt x="17872" y="21588"/>
                  </a:cubicBezTo>
                  <a:cubicBezTo>
                    <a:pt x="17924" y="21640"/>
                    <a:pt x="18004" y="21669"/>
                    <a:pt x="18080" y="21669"/>
                  </a:cubicBezTo>
                  <a:cubicBezTo>
                    <a:pt x="18140" y="21669"/>
                    <a:pt x="18198" y="21651"/>
                    <a:pt x="18238" y="21611"/>
                  </a:cubicBezTo>
                  <a:cubicBezTo>
                    <a:pt x="18329" y="21520"/>
                    <a:pt x="18352" y="21315"/>
                    <a:pt x="18260" y="21223"/>
                  </a:cubicBezTo>
                  <a:cubicBezTo>
                    <a:pt x="18212" y="21174"/>
                    <a:pt x="18136" y="21152"/>
                    <a:pt x="18063" y="21152"/>
                  </a:cubicBezTo>
                  <a:close/>
                  <a:moveTo>
                    <a:pt x="6199" y="21196"/>
                  </a:moveTo>
                  <a:cubicBezTo>
                    <a:pt x="6188" y="21196"/>
                    <a:pt x="6176" y="21197"/>
                    <a:pt x="6163" y="21200"/>
                  </a:cubicBezTo>
                  <a:cubicBezTo>
                    <a:pt x="6095" y="21223"/>
                    <a:pt x="6003" y="21246"/>
                    <a:pt x="6003" y="21292"/>
                  </a:cubicBezTo>
                  <a:cubicBezTo>
                    <a:pt x="5980" y="21360"/>
                    <a:pt x="5889" y="21406"/>
                    <a:pt x="5935" y="21497"/>
                  </a:cubicBezTo>
                  <a:cubicBezTo>
                    <a:pt x="5958" y="21543"/>
                    <a:pt x="5958" y="21634"/>
                    <a:pt x="6003" y="21657"/>
                  </a:cubicBezTo>
                  <a:cubicBezTo>
                    <a:pt x="6062" y="21677"/>
                    <a:pt x="6104" y="21730"/>
                    <a:pt x="6173" y="21730"/>
                  </a:cubicBezTo>
                  <a:cubicBezTo>
                    <a:pt x="6184" y="21730"/>
                    <a:pt x="6196" y="21729"/>
                    <a:pt x="6209" y="21725"/>
                  </a:cubicBezTo>
                  <a:cubicBezTo>
                    <a:pt x="6254" y="21703"/>
                    <a:pt x="6323" y="21680"/>
                    <a:pt x="6391" y="21657"/>
                  </a:cubicBezTo>
                  <a:cubicBezTo>
                    <a:pt x="6369" y="21566"/>
                    <a:pt x="6483" y="21520"/>
                    <a:pt x="6437" y="21452"/>
                  </a:cubicBezTo>
                  <a:cubicBezTo>
                    <a:pt x="6414" y="21383"/>
                    <a:pt x="6414" y="21292"/>
                    <a:pt x="6369" y="21269"/>
                  </a:cubicBezTo>
                  <a:cubicBezTo>
                    <a:pt x="6310" y="21249"/>
                    <a:pt x="6268" y="21196"/>
                    <a:pt x="6199" y="21196"/>
                  </a:cubicBezTo>
                  <a:close/>
                  <a:moveTo>
                    <a:pt x="19132" y="21266"/>
                  </a:moveTo>
                  <a:cubicBezTo>
                    <a:pt x="19066" y="21266"/>
                    <a:pt x="18998" y="21283"/>
                    <a:pt x="18945" y="21315"/>
                  </a:cubicBezTo>
                  <a:cubicBezTo>
                    <a:pt x="18854" y="21406"/>
                    <a:pt x="18854" y="21611"/>
                    <a:pt x="18945" y="21703"/>
                  </a:cubicBezTo>
                  <a:cubicBezTo>
                    <a:pt x="18984" y="21741"/>
                    <a:pt x="19065" y="21772"/>
                    <a:pt x="19149" y="21772"/>
                  </a:cubicBezTo>
                  <a:cubicBezTo>
                    <a:pt x="19215" y="21772"/>
                    <a:pt x="19283" y="21753"/>
                    <a:pt x="19333" y="21703"/>
                  </a:cubicBezTo>
                  <a:cubicBezTo>
                    <a:pt x="19425" y="21611"/>
                    <a:pt x="19425" y="21429"/>
                    <a:pt x="19333" y="21337"/>
                  </a:cubicBezTo>
                  <a:cubicBezTo>
                    <a:pt x="19284" y="21288"/>
                    <a:pt x="19209" y="21266"/>
                    <a:pt x="19132" y="21266"/>
                  </a:cubicBezTo>
                  <a:close/>
                  <a:moveTo>
                    <a:pt x="7242" y="21302"/>
                  </a:moveTo>
                  <a:cubicBezTo>
                    <a:pt x="7187" y="21302"/>
                    <a:pt x="7136" y="21365"/>
                    <a:pt x="7099" y="21383"/>
                  </a:cubicBezTo>
                  <a:cubicBezTo>
                    <a:pt x="7053" y="21406"/>
                    <a:pt x="7030" y="21497"/>
                    <a:pt x="7008" y="21543"/>
                  </a:cubicBezTo>
                  <a:cubicBezTo>
                    <a:pt x="6962" y="21634"/>
                    <a:pt x="7053" y="21680"/>
                    <a:pt x="7076" y="21748"/>
                  </a:cubicBezTo>
                  <a:cubicBezTo>
                    <a:pt x="7099" y="21794"/>
                    <a:pt x="7190" y="21794"/>
                    <a:pt x="7236" y="21817"/>
                  </a:cubicBezTo>
                  <a:cubicBezTo>
                    <a:pt x="7254" y="21826"/>
                    <a:pt x="7271" y="21829"/>
                    <a:pt x="7286" y="21829"/>
                  </a:cubicBezTo>
                  <a:cubicBezTo>
                    <a:pt x="7346" y="21829"/>
                    <a:pt x="7387" y="21771"/>
                    <a:pt x="7441" y="21771"/>
                  </a:cubicBezTo>
                  <a:cubicBezTo>
                    <a:pt x="7464" y="21703"/>
                    <a:pt x="7487" y="21657"/>
                    <a:pt x="7510" y="21588"/>
                  </a:cubicBezTo>
                  <a:cubicBezTo>
                    <a:pt x="7533" y="21497"/>
                    <a:pt x="7464" y="21452"/>
                    <a:pt x="7441" y="21383"/>
                  </a:cubicBezTo>
                  <a:cubicBezTo>
                    <a:pt x="7418" y="21360"/>
                    <a:pt x="7350" y="21337"/>
                    <a:pt x="7282" y="21315"/>
                  </a:cubicBezTo>
                  <a:cubicBezTo>
                    <a:pt x="7268" y="21306"/>
                    <a:pt x="7255" y="21302"/>
                    <a:pt x="7242" y="21302"/>
                  </a:cubicBezTo>
                  <a:close/>
                  <a:moveTo>
                    <a:pt x="20194" y="21340"/>
                  </a:moveTo>
                  <a:cubicBezTo>
                    <a:pt x="20123" y="21340"/>
                    <a:pt x="20049" y="21363"/>
                    <a:pt x="19995" y="21406"/>
                  </a:cubicBezTo>
                  <a:cubicBezTo>
                    <a:pt x="19904" y="21497"/>
                    <a:pt x="19904" y="21680"/>
                    <a:pt x="19995" y="21794"/>
                  </a:cubicBezTo>
                  <a:cubicBezTo>
                    <a:pt x="20048" y="21836"/>
                    <a:pt x="20121" y="21854"/>
                    <a:pt x="20191" y="21854"/>
                  </a:cubicBezTo>
                  <a:cubicBezTo>
                    <a:pt x="20271" y="21854"/>
                    <a:pt x="20347" y="21831"/>
                    <a:pt x="20383" y="21794"/>
                  </a:cubicBezTo>
                  <a:cubicBezTo>
                    <a:pt x="20475" y="21680"/>
                    <a:pt x="20475" y="21520"/>
                    <a:pt x="20383" y="21429"/>
                  </a:cubicBezTo>
                  <a:cubicBezTo>
                    <a:pt x="20347" y="21368"/>
                    <a:pt x="20273" y="21340"/>
                    <a:pt x="20194" y="21340"/>
                  </a:cubicBezTo>
                  <a:close/>
                  <a:moveTo>
                    <a:pt x="8309" y="21383"/>
                  </a:moveTo>
                  <a:cubicBezTo>
                    <a:pt x="8240" y="21406"/>
                    <a:pt x="8195" y="21474"/>
                    <a:pt x="8126" y="21474"/>
                  </a:cubicBezTo>
                  <a:cubicBezTo>
                    <a:pt x="8126" y="21543"/>
                    <a:pt x="8035" y="21588"/>
                    <a:pt x="8058" y="21657"/>
                  </a:cubicBezTo>
                  <a:cubicBezTo>
                    <a:pt x="8080" y="21725"/>
                    <a:pt x="8103" y="21794"/>
                    <a:pt x="8126" y="21840"/>
                  </a:cubicBezTo>
                  <a:cubicBezTo>
                    <a:pt x="8187" y="21840"/>
                    <a:pt x="8230" y="21912"/>
                    <a:pt x="8303" y="21912"/>
                  </a:cubicBezTo>
                  <a:cubicBezTo>
                    <a:pt x="8312" y="21912"/>
                    <a:pt x="8321" y="21911"/>
                    <a:pt x="8331" y="21908"/>
                  </a:cubicBezTo>
                  <a:cubicBezTo>
                    <a:pt x="8377" y="21885"/>
                    <a:pt x="8468" y="21862"/>
                    <a:pt x="8491" y="21840"/>
                  </a:cubicBezTo>
                  <a:cubicBezTo>
                    <a:pt x="8537" y="21771"/>
                    <a:pt x="8583" y="21703"/>
                    <a:pt x="8560" y="21634"/>
                  </a:cubicBezTo>
                  <a:cubicBezTo>
                    <a:pt x="8537" y="21566"/>
                    <a:pt x="8514" y="21520"/>
                    <a:pt x="8491" y="21452"/>
                  </a:cubicBezTo>
                  <a:cubicBezTo>
                    <a:pt x="8484" y="21454"/>
                    <a:pt x="8476" y="21455"/>
                    <a:pt x="8469" y="21455"/>
                  </a:cubicBezTo>
                  <a:cubicBezTo>
                    <a:pt x="8412" y="21455"/>
                    <a:pt x="8370" y="21383"/>
                    <a:pt x="8309" y="21383"/>
                  </a:cubicBezTo>
                  <a:close/>
                  <a:moveTo>
                    <a:pt x="21242" y="21452"/>
                  </a:moveTo>
                  <a:cubicBezTo>
                    <a:pt x="21171" y="21452"/>
                    <a:pt x="21102" y="21474"/>
                    <a:pt x="21068" y="21520"/>
                  </a:cubicBezTo>
                  <a:cubicBezTo>
                    <a:pt x="20977" y="21634"/>
                    <a:pt x="20977" y="21794"/>
                    <a:pt x="21068" y="21885"/>
                  </a:cubicBezTo>
                  <a:cubicBezTo>
                    <a:pt x="21104" y="21933"/>
                    <a:pt x="21178" y="21962"/>
                    <a:pt x="21257" y="21962"/>
                  </a:cubicBezTo>
                  <a:cubicBezTo>
                    <a:pt x="21328" y="21962"/>
                    <a:pt x="21402" y="21939"/>
                    <a:pt x="21456" y="21885"/>
                  </a:cubicBezTo>
                  <a:cubicBezTo>
                    <a:pt x="21547" y="21794"/>
                    <a:pt x="21547" y="21588"/>
                    <a:pt x="21433" y="21520"/>
                  </a:cubicBezTo>
                  <a:cubicBezTo>
                    <a:pt x="21388" y="21474"/>
                    <a:pt x="21313" y="21452"/>
                    <a:pt x="21242" y="21452"/>
                  </a:cubicBezTo>
                  <a:close/>
                  <a:moveTo>
                    <a:pt x="9404" y="21471"/>
                  </a:moveTo>
                  <a:cubicBezTo>
                    <a:pt x="9343" y="21471"/>
                    <a:pt x="9283" y="21543"/>
                    <a:pt x="9222" y="21543"/>
                  </a:cubicBezTo>
                  <a:cubicBezTo>
                    <a:pt x="9222" y="21611"/>
                    <a:pt x="9153" y="21657"/>
                    <a:pt x="9153" y="21725"/>
                  </a:cubicBezTo>
                  <a:cubicBezTo>
                    <a:pt x="9153" y="21794"/>
                    <a:pt x="9222" y="21840"/>
                    <a:pt x="9222" y="21931"/>
                  </a:cubicBezTo>
                  <a:cubicBezTo>
                    <a:pt x="9237" y="21923"/>
                    <a:pt x="9250" y="21920"/>
                    <a:pt x="9262" y="21920"/>
                  </a:cubicBezTo>
                  <a:cubicBezTo>
                    <a:pt x="9322" y="21920"/>
                    <a:pt x="9351" y="21999"/>
                    <a:pt x="9427" y="21999"/>
                  </a:cubicBezTo>
                  <a:cubicBezTo>
                    <a:pt x="9496" y="21976"/>
                    <a:pt x="9541" y="21954"/>
                    <a:pt x="9610" y="21908"/>
                  </a:cubicBezTo>
                  <a:cubicBezTo>
                    <a:pt x="9633" y="21885"/>
                    <a:pt x="9655" y="21794"/>
                    <a:pt x="9655" y="21725"/>
                  </a:cubicBezTo>
                  <a:cubicBezTo>
                    <a:pt x="9655" y="21680"/>
                    <a:pt x="9633" y="21588"/>
                    <a:pt x="9610" y="21566"/>
                  </a:cubicBezTo>
                  <a:cubicBezTo>
                    <a:pt x="9564" y="21520"/>
                    <a:pt x="9496" y="21497"/>
                    <a:pt x="9427" y="21474"/>
                  </a:cubicBezTo>
                  <a:cubicBezTo>
                    <a:pt x="9419" y="21472"/>
                    <a:pt x="9412" y="21471"/>
                    <a:pt x="9404" y="21471"/>
                  </a:cubicBezTo>
                  <a:close/>
                  <a:moveTo>
                    <a:pt x="22340" y="21557"/>
                  </a:moveTo>
                  <a:cubicBezTo>
                    <a:pt x="22269" y="21557"/>
                    <a:pt x="22195" y="21580"/>
                    <a:pt x="22141" y="21634"/>
                  </a:cubicBezTo>
                  <a:cubicBezTo>
                    <a:pt x="22049" y="21725"/>
                    <a:pt x="22072" y="21931"/>
                    <a:pt x="22141" y="21999"/>
                  </a:cubicBezTo>
                  <a:cubicBezTo>
                    <a:pt x="22186" y="22045"/>
                    <a:pt x="22255" y="22068"/>
                    <a:pt x="22323" y="22068"/>
                  </a:cubicBezTo>
                  <a:cubicBezTo>
                    <a:pt x="22392" y="22068"/>
                    <a:pt x="22460" y="22045"/>
                    <a:pt x="22506" y="21999"/>
                  </a:cubicBezTo>
                  <a:cubicBezTo>
                    <a:pt x="22620" y="21931"/>
                    <a:pt x="22620" y="21725"/>
                    <a:pt x="22529" y="21634"/>
                  </a:cubicBezTo>
                  <a:cubicBezTo>
                    <a:pt x="22493" y="21586"/>
                    <a:pt x="22418" y="21557"/>
                    <a:pt x="22340" y="21557"/>
                  </a:cubicBezTo>
                  <a:close/>
                  <a:moveTo>
                    <a:pt x="10505" y="21585"/>
                  </a:moveTo>
                  <a:cubicBezTo>
                    <a:pt x="10497" y="21585"/>
                    <a:pt x="10487" y="21586"/>
                    <a:pt x="10477" y="21588"/>
                  </a:cubicBezTo>
                  <a:cubicBezTo>
                    <a:pt x="10409" y="21588"/>
                    <a:pt x="10363" y="21657"/>
                    <a:pt x="10294" y="21657"/>
                  </a:cubicBezTo>
                  <a:cubicBezTo>
                    <a:pt x="10294" y="21725"/>
                    <a:pt x="10203" y="21771"/>
                    <a:pt x="10226" y="21862"/>
                  </a:cubicBezTo>
                  <a:cubicBezTo>
                    <a:pt x="10249" y="21908"/>
                    <a:pt x="10272" y="21976"/>
                    <a:pt x="10294" y="22045"/>
                  </a:cubicBezTo>
                  <a:cubicBezTo>
                    <a:pt x="10373" y="22045"/>
                    <a:pt x="10417" y="22095"/>
                    <a:pt x="10472" y="22095"/>
                  </a:cubicBezTo>
                  <a:cubicBezTo>
                    <a:pt x="10481" y="22095"/>
                    <a:pt x="10490" y="22094"/>
                    <a:pt x="10500" y="22091"/>
                  </a:cubicBezTo>
                  <a:cubicBezTo>
                    <a:pt x="10568" y="22068"/>
                    <a:pt x="10637" y="22045"/>
                    <a:pt x="10682" y="22022"/>
                  </a:cubicBezTo>
                  <a:cubicBezTo>
                    <a:pt x="10660" y="21954"/>
                    <a:pt x="10751" y="21908"/>
                    <a:pt x="10751" y="21840"/>
                  </a:cubicBezTo>
                  <a:cubicBezTo>
                    <a:pt x="10728" y="21771"/>
                    <a:pt x="10660" y="21725"/>
                    <a:pt x="10682" y="21657"/>
                  </a:cubicBezTo>
                  <a:cubicBezTo>
                    <a:pt x="10601" y="21657"/>
                    <a:pt x="10574" y="21585"/>
                    <a:pt x="10505" y="21585"/>
                  </a:cubicBezTo>
                  <a:close/>
                  <a:moveTo>
                    <a:pt x="11549" y="21653"/>
                  </a:moveTo>
                  <a:cubicBezTo>
                    <a:pt x="11542" y="21653"/>
                    <a:pt x="11535" y="21654"/>
                    <a:pt x="11527" y="21657"/>
                  </a:cubicBezTo>
                  <a:cubicBezTo>
                    <a:pt x="11459" y="21680"/>
                    <a:pt x="11390" y="21703"/>
                    <a:pt x="11344" y="21725"/>
                  </a:cubicBezTo>
                  <a:cubicBezTo>
                    <a:pt x="11344" y="21817"/>
                    <a:pt x="11253" y="21862"/>
                    <a:pt x="11276" y="21931"/>
                  </a:cubicBezTo>
                  <a:cubicBezTo>
                    <a:pt x="11299" y="21999"/>
                    <a:pt x="11322" y="22068"/>
                    <a:pt x="11367" y="22113"/>
                  </a:cubicBezTo>
                  <a:cubicBezTo>
                    <a:pt x="11436" y="22113"/>
                    <a:pt x="11459" y="22182"/>
                    <a:pt x="11550" y="22182"/>
                  </a:cubicBezTo>
                  <a:cubicBezTo>
                    <a:pt x="11618" y="22182"/>
                    <a:pt x="11641" y="22113"/>
                    <a:pt x="11732" y="22113"/>
                  </a:cubicBezTo>
                  <a:cubicBezTo>
                    <a:pt x="11710" y="22045"/>
                    <a:pt x="11801" y="21999"/>
                    <a:pt x="11801" y="21908"/>
                  </a:cubicBezTo>
                  <a:cubicBezTo>
                    <a:pt x="11778" y="21840"/>
                    <a:pt x="11732" y="21794"/>
                    <a:pt x="11710" y="21725"/>
                  </a:cubicBezTo>
                  <a:cubicBezTo>
                    <a:pt x="11649" y="21725"/>
                    <a:pt x="11606" y="21653"/>
                    <a:pt x="11549" y="21653"/>
                  </a:cubicBezTo>
                  <a:close/>
                  <a:moveTo>
                    <a:pt x="12626" y="21758"/>
                  </a:moveTo>
                  <a:cubicBezTo>
                    <a:pt x="12611" y="21758"/>
                    <a:pt x="12595" y="21762"/>
                    <a:pt x="12577" y="21771"/>
                  </a:cubicBezTo>
                  <a:cubicBezTo>
                    <a:pt x="12531" y="21794"/>
                    <a:pt x="12440" y="21817"/>
                    <a:pt x="12417" y="21840"/>
                  </a:cubicBezTo>
                  <a:cubicBezTo>
                    <a:pt x="12394" y="21908"/>
                    <a:pt x="12326" y="21954"/>
                    <a:pt x="12349" y="22045"/>
                  </a:cubicBezTo>
                  <a:cubicBezTo>
                    <a:pt x="12372" y="22113"/>
                    <a:pt x="12394" y="22159"/>
                    <a:pt x="12417" y="22228"/>
                  </a:cubicBezTo>
                  <a:cubicBezTo>
                    <a:pt x="12426" y="22225"/>
                    <a:pt x="12434" y="22225"/>
                    <a:pt x="12441" y="22225"/>
                  </a:cubicBezTo>
                  <a:cubicBezTo>
                    <a:pt x="12503" y="22225"/>
                    <a:pt x="12543" y="22284"/>
                    <a:pt x="12589" y="22284"/>
                  </a:cubicBezTo>
                  <a:cubicBezTo>
                    <a:pt x="12600" y="22284"/>
                    <a:pt x="12611" y="22281"/>
                    <a:pt x="12623" y="22273"/>
                  </a:cubicBezTo>
                  <a:cubicBezTo>
                    <a:pt x="12691" y="22250"/>
                    <a:pt x="12782" y="22250"/>
                    <a:pt x="12805" y="22205"/>
                  </a:cubicBezTo>
                  <a:cubicBezTo>
                    <a:pt x="12828" y="22136"/>
                    <a:pt x="12897" y="22091"/>
                    <a:pt x="12874" y="21999"/>
                  </a:cubicBezTo>
                  <a:cubicBezTo>
                    <a:pt x="12828" y="21954"/>
                    <a:pt x="12828" y="21862"/>
                    <a:pt x="12782" y="21840"/>
                  </a:cubicBezTo>
                  <a:cubicBezTo>
                    <a:pt x="12727" y="21821"/>
                    <a:pt x="12687" y="21758"/>
                    <a:pt x="12626" y="21758"/>
                  </a:cubicBezTo>
                  <a:close/>
                  <a:moveTo>
                    <a:pt x="13673" y="21891"/>
                  </a:moveTo>
                  <a:cubicBezTo>
                    <a:pt x="13621" y="21891"/>
                    <a:pt x="13570" y="21919"/>
                    <a:pt x="13513" y="21976"/>
                  </a:cubicBezTo>
                  <a:cubicBezTo>
                    <a:pt x="13399" y="22091"/>
                    <a:pt x="13422" y="22182"/>
                    <a:pt x="13536" y="22296"/>
                  </a:cubicBezTo>
                  <a:cubicBezTo>
                    <a:pt x="13570" y="22353"/>
                    <a:pt x="13627" y="22382"/>
                    <a:pt x="13687" y="22382"/>
                  </a:cubicBezTo>
                  <a:cubicBezTo>
                    <a:pt x="13747" y="22382"/>
                    <a:pt x="13810" y="22353"/>
                    <a:pt x="13855" y="22296"/>
                  </a:cubicBezTo>
                  <a:cubicBezTo>
                    <a:pt x="13947" y="22182"/>
                    <a:pt x="13969" y="22091"/>
                    <a:pt x="13832" y="21976"/>
                  </a:cubicBezTo>
                  <a:cubicBezTo>
                    <a:pt x="13775" y="21919"/>
                    <a:pt x="13724" y="21891"/>
                    <a:pt x="13673" y="21891"/>
                  </a:cubicBezTo>
                  <a:close/>
                  <a:moveTo>
                    <a:pt x="14750" y="21939"/>
                  </a:moveTo>
                  <a:cubicBezTo>
                    <a:pt x="14701" y="21939"/>
                    <a:pt x="14651" y="21968"/>
                    <a:pt x="14586" y="22022"/>
                  </a:cubicBezTo>
                  <a:cubicBezTo>
                    <a:pt x="14494" y="22136"/>
                    <a:pt x="14494" y="22228"/>
                    <a:pt x="14608" y="22342"/>
                  </a:cubicBezTo>
                  <a:cubicBezTo>
                    <a:pt x="14657" y="22402"/>
                    <a:pt x="14711" y="22430"/>
                    <a:pt x="14769" y="22430"/>
                  </a:cubicBezTo>
                  <a:cubicBezTo>
                    <a:pt x="14820" y="22430"/>
                    <a:pt x="14874" y="22408"/>
                    <a:pt x="14928" y="22365"/>
                  </a:cubicBezTo>
                  <a:cubicBezTo>
                    <a:pt x="15042" y="22250"/>
                    <a:pt x="15042" y="22136"/>
                    <a:pt x="14928" y="22045"/>
                  </a:cubicBezTo>
                  <a:cubicBezTo>
                    <a:pt x="14856" y="21973"/>
                    <a:pt x="14804" y="21939"/>
                    <a:pt x="14750" y="21939"/>
                  </a:cubicBezTo>
                  <a:close/>
                  <a:moveTo>
                    <a:pt x="15827" y="22048"/>
                  </a:moveTo>
                  <a:cubicBezTo>
                    <a:pt x="15773" y="22048"/>
                    <a:pt x="15719" y="22076"/>
                    <a:pt x="15658" y="22136"/>
                  </a:cubicBezTo>
                  <a:cubicBezTo>
                    <a:pt x="15544" y="22250"/>
                    <a:pt x="15544" y="22342"/>
                    <a:pt x="15681" y="22456"/>
                  </a:cubicBezTo>
                  <a:cubicBezTo>
                    <a:pt x="15738" y="22513"/>
                    <a:pt x="15790" y="22541"/>
                    <a:pt x="15841" y="22541"/>
                  </a:cubicBezTo>
                  <a:cubicBezTo>
                    <a:pt x="15892" y="22541"/>
                    <a:pt x="15944" y="22513"/>
                    <a:pt x="16001" y="22456"/>
                  </a:cubicBezTo>
                  <a:cubicBezTo>
                    <a:pt x="16092" y="22365"/>
                    <a:pt x="16115" y="22228"/>
                    <a:pt x="15978" y="22113"/>
                  </a:cubicBezTo>
                  <a:cubicBezTo>
                    <a:pt x="15924" y="22070"/>
                    <a:pt x="15875" y="22048"/>
                    <a:pt x="15827" y="22048"/>
                  </a:cubicBezTo>
                  <a:close/>
                  <a:moveTo>
                    <a:pt x="3949" y="22113"/>
                  </a:moveTo>
                  <a:cubicBezTo>
                    <a:pt x="3835" y="22113"/>
                    <a:pt x="3789" y="22182"/>
                    <a:pt x="3744" y="22250"/>
                  </a:cubicBezTo>
                  <a:cubicBezTo>
                    <a:pt x="3698" y="22319"/>
                    <a:pt x="3766" y="22387"/>
                    <a:pt x="3812" y="22433"/>
                  </a:cubicBezTo>
                  <a:cubicBezTo>
                    <a:pt x="3835" y="22433"/>
                    <a:pt x="3835" y="22433"/>
                    <a:pt x="3835" y="22456"/>
                  </a:cubicBezTo>
                  <a:cubicBezTo>
                    <a:pt x="3881" y="22479"/>
                    <a:pt x="3903" y="22524"/>
                    <a:pt x="3949" y="22547"/>
                  </a:cubicBezTo>
                  <a:cubicBezTo>
                    <a:pt x="3965" y="22563"/>
                    <a:pt x="3993" y="22579"/>
                    <a:pt x="4016" y="22579"/>
                  </a:cubicBezTo>
                  <a:cubicBezTo>
                    <a:pt x="4025" y="22579"/>
                    <a:pt x="4034" y="22577"/>
                    <a:pt x="4040" y="22570"/>
                  </a:cubicBezTo>
                  <a:cubicBezTo>
                    <a:pt x="4086" y="22547"/>
                    <a:pt x="4154" y="22501"/>
                    <a:pt x="4177" y="22433"/>
                  </a:cubicBezTo>
                  <a:cubicBezTo>
                    <a:pt x="4200" y="22387"/>
                    <a:pt x="4200" y="22296"/>
                    <a:pt x="4154" y="22250"/>
                  </a:cubicBezTo>
                  <a:cubicBezTo>
                    <a:pt x="4132" y="22182"/>
                    <a:pt x="4063" y="22113"/>
                    <a:pt x="3949" y="22113"/>
                  </a:cubicBezTo>
                  <a:close/>
                  <a:moveTo>
                    <a:pt x="16914" y="22165"/>
                  </a:moveTo>
                  <a:cubicBezTo>
                    <a:pt x="16857" y="22165"/>
                    <a:pt x="16800" y="22193"/>
                    <a:pt x="16754" y="22250"/>
                  </a:cubicBezTo>
                  <a:cubicBezTo>
                    <a:pt x="16640" y="22365"/>
                    <a:pt x="16640" y="22456"/>
                    <a:pt x="16731" y="22570"/>
                  </a:cubicBezTo>
                  <a:cubicBezTo>
                    <a:pt x="16788" y="22627"/>
                    <a:pt x="16845" y="22656"/>
                    <a:pt x="16900" y="22656"/>
                  </a:cubicBezTo>
                  <a:cubicBezTo>
                    <a:pt x="16954" y="22656"/>
                    <a:pt x="17005" y="22627"/>
                    <a:pt x="17051" y="22570"/>
                  </a:cubicBezTo>
                  <a:cubicBezTo>
                    <a:pt x="17188" y="22456"/>
                    <a:pt x="17188" y="22365"/>
                    <a:pt x="17074" y="22250"/>
                  </a:cubicBezTo>
                  <a:cubicBezTo>
                    <a:pt x="17028" y="22193"/>
                    <a:pt x="16971" y="22165"/>
                    <a:pt x="16914" y="22165"/>
                  </a:cubicBezTo>
                  <a:close/>
                  <a:moveTo>
                    <a:pt x="5008" y="22205"/>
                  </a:moveTo>
                  <a:cubicBezTo>
                    <a:pt x="4953" y="22205"/>
                    <a:pt x="4896" y="22228"/>
                    <a:pt x="4839" y="22273"/>
                  </a:cubicBezTo>
                  <a:cubicBezTo>
                    <a:pt x="4748" y="22365"/>
                    <a:pt x="4748" y="22501"/>
                    <a:pt x="4839" y="22593"/>
                  </a:cubicBezTo>
                  <a:cubicBezTo>
                    <a:pt x="4885" y="22638"/>
                    <a:pt x="4942" y="22661"/>
                    <a:pt x="4999" y="22661"/>
                  </a:cubicBezTo>
                  <a:cubicBezTo>
                    <a:pt x="5056" y="22661"/>
                    <a:pt x="5113" y="22638"/>
                    <a:pt x="5159" y="22593"/>
                  </a:cubicBezTo>
                  <a:cubicBezTo>
                    <a:pt x="5273" y="22501"/>
                    <a:pt x="5273" y="22365"/>
                    <a:pt x="5159" y="22273"/>
                  </a:cubicBezTo>
                  <a:cubicBezTo>
                    <a:pt x="5113" y="22228"/>
                    <a:pt x="5062" y="22205"/>
                    <a:pt x="5008" y="22205"/>
                  </a:cubicBezTo>
                  <a:close/>
                  <a:moveTo>
                    <a:pt x="17964" y="22233"/>
                  </a:moveTo>
                  <a:cubicBezTo>
                    <a:pt x="17912" y="22233"/>
                    <a:pt x="17861" y="22262"/>
                    <a:pt x="17804" y="22319"/>
                  </a:cubicBezTo>
                  <a:cubicBezTo>
                    <a:pt x="17690" y="22433"/>
                    <a:pt x="17690" y="22524"/>
                    <a:pt x="17781" y="22638"/>
                  </a:cubicBezTo>
                  <a:cubicBezTo>
                    <a:pt x="17856" y="22701"/>
                    <a:pt x="17911" y="22736"/>
                    <a:pt x="17964" y="22736"/>
                  </a:cubicBezTo>
                  <a:cubicBezTo>
                    <a:pt x="18007" y="22736"/>
                    <a:pt x="18049" y="22713"/>
                    <a:pt x="18101" y="22661"/>
                  </a:cubicBezTo>
                  <a:cubicBezTo>
                    <a:pt x="18238" y="22524"/>
                    <a:pt x="18238" y="22433"/>
                    <a:pt x="18124" y="22319"/>
                  </a:cubicBezTo>
                  <a:cubicBezTo>
                    <a:pt x="18066" y="22262"/>
                    <a:pt x="18015" y="22233"/>
                    <a:pt x="17964" y="22233"/>
                  </a:cubicBezTo>
                  <a:close/>
                  <a:moveTo>
                    <a:pt x="6080" y="22302"/>
                  </a:moveTo>
                  <a:cubicBezTo>
                    <a:pt x="6026" y="22302"/>
                    <a:pt x="5969" y="22330"/>
                    <a:pt x="5912" y="22387"/>
                  </a:cubicBezTo>
                  <a:cubicBezTo>
                    <a:pt x="5821" y="22479"/>
                    <a:pt x="5821" y="22593"/>
                    <a:pt x="5912" y="22707"/>
                  </a:cubicBezTo>
                  <a:cubicBezTo>
                    <a:pt x="5969" y="22753"/>
                    <a:pt x="6026" y="22775"/>
                    <a:pt x="6080" y="22775"/>
                  </a:cubicBezTo>
                  <a:cubicBezTo>
                    <a:pt x="6135" y="22775"/>
                    <a:pt x="6186" y="22753"/>
                    <a:pt x="6232" y="22707"/>
                  </a:cubicBezTo>
                  <a:cubicBezTo>
                    <a:pt x="6346" y="22593"/>
                    <a:pt x="6346" y="22479"/>
                    <a:pt x="6232" y="22387"/>
                  </a:cubicBezTo>
                  <a:cubicBezTo>
                    <a:pt x="6186" y="22330"/>
                    <a:pt x="6135" y="22302"/>
                    <a:pt x="6080" y="22302"/>
                  </a:cubicBezTo>
                  <a:close/>
                  <a:moveTo>
                    <a:pt x="19034" y="22347"/>
                  </a:moveTo>
                  <a:cubicBezTo>
                    <a:pt x="18979" y="22347"/>
                    <a:pt x="18922" y="22376"/>
                    <a:pt x="18854" y="22433"/>
                  </a:cubicBezTo>
                  <a:cubicBezTo>
                    <a:pt x="18740" y="22547"/>
                    <a:pt x="18763" y="22638"/>
                    <a:pt x="18877" y="22753"/>
                  </a:cubicBezTo>
                  <a:cubicBezTo>
                    <a:pt x="18934" y="22810"/>
                    <a:pt x="18985" y="22838"/>
                    <a:pt x="19037" y="22838"/>
                  </a:cubicBezTo>
                  <a:cubicBezTo>
                    <a:pt x="19088" y="22838"/>
                    <a:pt x="19139" y="22810"/>
                    <a:pt x="19196" y="22753"/>
                  </a:cubicBezTo>
                  <a:cubicBezTo>
                    <a:pt x="19310" y="22638"/>
                    <a:pt x="19310" y="22547"/>
                    <a:pt x="19196" y="22433"/>
                  </a:cubicBezTo>
                  <a:cubicBezTo>
                    <a:pt x="19139" y="22376"/>
                    <a:pt x="19088" y="22347"/>
                    <a:pt x="19034" y="22347"/>
                  </a:cubicBezTo>
                  <a:close/>
                  <a:moveTo>
                    <a:pt x="7190" y="22387"/>
                  </a:moveTo>
                  <a:cubicBezTo>
                    <a:pt x="7145" y="22387"/>
                    <a:pt x="7076" y="22387"/>
                    <a:pt x="7030" y="22433"/>
                  </a:cubicBezTo>
                  <a:cubicBezTo>
                    <a:pt x="7008" y="22501"/>
                    <a:pt x="6939" y="22524"/>
                    <a:pt x="6962" y="22593"/>
                  </a:cubicBezTo>
                  <a:cubicBezTo>
                    <a:pt x="6962" y="22661"/>
                    <a:pt x="6939" y="22730"/>
                    <a:pt x="7008" y="22753"/>
                  </a:cubicBezTo>
                  <a:cubicBezTo>
                    <a:pt x="7047" y="22792"/>
                    <a:pt x="7069" y="22848"/>
                    <a:pt x="7134" y="22848"/>
                  </a:cubicBezTo>
                  <a:cubicBezTo>
                    <a:pt x="7144" y="22848"/>
                    <a:pt x="7155" y="22847"/>
                    <a:pt x="7167" y="22844"/>
                  </a:cubicBezTo>
                  <a:cubicBezTo>
                    <a:pt x="7186" y="22844"/>
                    <a:pt x="7208" y="22848"/>
                    <a:pt x="7230" y="22848"/>
                  </a:cubicBezTo>
                  <a:cubicBezTo>
                    <a:pt x="7264" y="22848"/>
                    <a:pt x="7300" y="22839"/>
                    <a:pt x="7327" y="22798"/>
                  </a:cubicBezTo>
                  <a:cubicBezTo>
                    <a:pt x="7373" y="22753"/>
                    <a:pt x="7418" y="22707"/>
                    <a:pt x="7418" y="22638"/>
                  </a:cubicBezTo>
                  <a:cubicBezTo>
                    <a:pt x="7396" y="22570"/>
                    <a:pt x="7418" y="22524"/>
                    <a:pt x="7350" y="22479"/>
                  </a:cubicBezTo>
                  <a:cubicBezTo>
                    <a:pt x="7304" y="22433"/>
                    <a:pt x="7282" y="22387"/>
                    <a:pt x="7190" y="22387"/>
                  </a:cubicBezTo>
                  <a:close/>
                  <a:moveTo>
                    <a:pt x="8229" y="22462"/>
                  </a:moveTo>
                  <a:cubicBezTo>
                    <a:pt x="8172" y="22462"/>
                    <a:pt x="8115" y="22490"/>
                    <a:pt x="8058" y="22547"/>
                  </a:cubicBezTo>
                  <a:cubicBezTo>
                    <a:pt x="7966" y="22638"/>
                    <a:pt x="7966" y="22775"/>
                    <a:pt x="8080" y="22867"/>
                  </a:cubicBezTo>
                  <a:cubicBezTo>
                    <a:pt x="8126" y="22912"/>
                    <a:pt x="8177" y="22935"/>
                    <a:pt x="8232" y="22935"/>
                  </a:cubicBezTo>
                  <a:cubicBezTo>
                    <a:pt x="8286" y="22935"/>
                    <a:pt x="8343" y="22912"/>
                    <a:pt x="8400" y="22867"/>
                  </a:cubicBezTo>
                  <a:cubicBezTo>
                    <a:pt x="8491" y="22753"/>
                    <a:pt x="8491" y="22638"/>
                    <a:pt x="8400" y="22547"/>
                  </a:cubicBezTo>
                  <a:cubicBezTo>
                    <a:pt x="8343" y="22490"/>
                    <a:pt x="8286" y="22462"/>
                    <a:pt x="8229" y="22462"/>
                  </a:cubicBezTo>
                  <a:close/>
                  <a:moveTo>
                    <a:pt x="20102" y="22453"/>
                  </a:moveTo>
                  <a:cubicBezTo>
                    <a:pt x="20053" y="22453"/>
                    <a:pt x="20004" y="22482"/>
                    <a:pt x="19950" y="22547"/>
                  </a:cubicBezTo>
                  <a:cubicBezTo>
                    <a:pt x="19835" y="22661"/>
                    <a:pt x="19835" y="22753"/>
                    <a:pt x="19950" y="22867"/>
                  </a:cubicBezTo>
                  <a:cubicBezTo>
                    <a:pt x="19982" y="22921"/>
                    <a:pt x="20035" y="22944"/>
                    <a:pt x="20091" y="22944"/>
                  </a:cubicBezTo>
                  <a:cubicBezTo>
                    <a:pt x="20154" y="22944"/>
                    <a:pt x="20221" y="22915"/>
                    <a:pt x="20269" y="22867"/>
                  </a:cubicBezTo>
                  <a:cubicBezTo>
                    <a:pt x="20383" y="22753"/>
                    <a:pt x="20383" y="22661"/>
                    <a:pt x="20269" y="22547"/>
                  </a:cubicBezTo>
                  <a:cubicBezTo>
                    <a:pt x="20209" y="22487"/>
                    <a:pt x="20156" y="22453"/>
                    <a:pt x="20102" y="22453"/>
                  </a:cubicBezTo>
                  <a:close/>
                  <a:moveTo>
                    <a:pt x="21171" y="22507"/>
                  </a:moveTo>
                  <a:cubicBezTo>
                    <a:pt x="21142" y="22507"/>
                    <a:pt x="21114" y="22513"/>
                    <a:pt x="21091" y="22524"/>
                  </a:cubicBezTo>
                  <a:cubicBezTo>
                    <a:pt x="21045" y="22547"/>
                    <a:pt x="21022" y="22593"/>
                    <a:pt x="21000" y="22616"/>
                  </a:cubicBezTo>
                  <a:cubicBezTo>
                    <a:pt x="20908" y="22707"/>
                    <a:pt x="20908" y="22821"/>
                    <a:pt x="21022" y="22912"/>
                  </a:cubicBezTo>
                  <a:cubicBezTo>
                    <a:pt x="21083" y="22973"/>
                    <a:pt x="21136" y="23001"/>
                    <a:pt x="21187" y="23001"/>
                  </a:cubicBezTo>
                  <a:cubicBezTo>
                    <a:pt x="21233" y="23001"/>
                    <a:pt x="21276" y="22978"/>
                    <a:pt x="21319" y="22935"/>
                  </a:cubicBezTo>
                  <a:cubicBezTo>
                    <a:pt x="21433" y="22844"/>
                    <a:pt x="21456" y="22775"/>
                    <a:pt x="21410" y="22684"/>
                  </a:cubicBezTo>
                  <a:cubicBezTo>
                    <a:pt x="21365" y="22616"/>
                    <a:pt x="21319" y="22570"/>
                    <a:pt x="21251" y="22524"/>
                  </a:cubicBezTo>
                  <a:cubicBezTo>
                    <a:pt x="21228" y="22513"/>
                    <a:pt x="21199" y="22507"/>
                    <a:pt x="21171" y="22507"/>
                  </a:cubicBezTo>
                  <a:close/>
                  <a:moveTo>
                    <a:pt x="9303" y="22573"/>
                  </a:moveTo>
                  <a:cubicBezTo>
                    <a:pt x="9250" y="22573"/>
                    <a:pt x="9196" y="22595"/>
                    <a:pt x="9153" y="22638"/>
                  </a:cubicBezTo>
                  <a:cubicBezTo>
                    <a:pt x="9039" y="22730"/>
                    <a:pt x="9039" y="22867"/>
                    <a:pt x="9130" y="22958"/>
                  </a:cubicBezTo>
                  <a:cubicBezTo>
                    <a:pt x="9191" y="23018"/>
                    <a:pt x="9251" y="23047"/>
                    <a:pt x="9311" y="23047"/>
                  </a:cubicBezTo>
                  <a:cubicBezTo>
                    <a:pt x="9365" y="23047"/>
                    <a:pt x="9419" y="23024"/>
                    <a:pt x="9473" y="22981"/>
                  </a:cubicBezTo>
                  <a:cubicBezTo>
                    <a:pt x="9564" y="22867"/>
                    <a:pt x="9564" y="22753"/>
                    <a:pt x="9473" y="22661"/>
                  </a:cubicBezTo>
                  <a:cubicBezTo>
                    <a:pt x="9425" y="22601"/>
                    <a:pt x="9364" y="22573"/>
                    <a:pt x="9303" y="22573"/>
                  </a:cubicBezTo>
                  <a:close/>
                  <a:moveTo>
                    <a:pt x="10377" y="22684"/>
                  </a:moveTo>
                  <a:cubicBezTo>
                    <a:pt x="10323" y="22684"/>
                    <a:pt x="10272" y="22707"/>
                    <a:pt x="10226" y="22753"/>
                  </a:cubicBezTo>
                  <a:cubicBezTo>
                    <a:pt x="10112" y="22844"/>
                    <a:pt x="10112" y="22981"/>
                    <a:pt x="10226" y="23072"/>
                  </a:cubicBezTo>
                  <a:cubicBezTo>
                    <a:pt x="10272" y="23118"/>
                    <a:pt x="10329" y="23141"/>
                    <a:pt x="10386" y="23141"/>
                  </a:cubicBezTo>
                  <a:cubicBezTo>
                    <a:pt x="10443" y="23141"/>
                    <a:pt x="10500" y="23118"/>
                    <a:pt x="10546" y="23072"/>
                  </a:cubicBezTo>
                  <a:cubicBezTo>
                    <a:pt x="10637" y="22981"/>
                    <a:pt x="10637" y="22844"/>
                    <a:pt x="10546" y="22753"/>
                  </a:cubicBezTo>
                  <a:cubicBezTo>
                    <a:pt x="10488" y="22707"/>
                    <a:pt x="10431" y="22684"/>
                    <a:pt x="10377" y="22684"/>
                  </a:cubicBezTo>
                  <a:close/>
                  <a:moveTo>
                    <a:pt x="11430" y="22755"/>
                  </a:moveTo>
                  <a:cubicBezTo>
                    <a:pt x="11374" y="22755"/>
                    <a:pt x="11313" y="22784"/>
                    <a:pt x="11253" y="22844"/>
                  </a:cubicBezTo>
                  <a:cubicBezTo>
                    <a:pt x="11162" y="22935"/>
                    <a:pt x="11162" y="23072"/>
                    <a:pt x="11276" y="23163"/>
                  </a:cubicBezTo>
                  <a:cubicBezTo>
                    <a:pt x="11319" y="23207"/>
                    <a:pt x="11372" y="23229"/>
                    <a:pt x="11426" y="23229"/>
                  </a:cubicBezTo>
                  <a:cubicBezTo>
                    <a:pt x="11486" y="23229"/>
                    <a:pt x="11547" y="23201"/>
                    <a:pt x="11595" y="23141"/>
                  </a:cubicBezTo>
                  <a:cubicBezTo>
                    <a:pt x="11687" y="23049"/>
                    <a:pt x="11687" y="22935"/>
                    <a:pt x="11573" y="22821"/>
                  </a:cubicBezTo>
                  <a:cubicBezTo>
                    <a:pt x="11530" y="22778"/>
                    <a:pt x="11481" y="22755"/>
                    <a:pt x="11430" y="22755"/>
                  </a:cubicBezTo>
                  <a:close/>
                  <a:moveTo>
                    <a:pt x="12531" y="22844"/>
                  </a:moveTo>
                  <a:cubicBezTo>
                    <a:pt x="12474" y="22844"/>
                    <a:pt x="12417" y="22867"/>
                    <a:pt x="12372" y="22912"/>
                  </a:cubicBezTo>
                  <a:cubicBezTo>
                    <a:pt x="12257" y="23026"/>
                    <a:pt x="12280" y="23141"/>
                    <a:pt x="12372" y="23232"/>
                  </a:cubicBezTo>
                  <a:cubicBezTo>
                    <a:pt x="12415" y="23286"/>
                    <a:pt x="12468" y="23309"/>
                    <a:pt x="12522" y="23309"/>
                  </a:cubicBezTo>
                  <a:cubicBezTo>
                    <a:pt x="12582" y="23309"/>
                    <a:pt x="12643" y="23280"/>
                    <a:pt x="12691" y="23232"/>
                  </a:cubicBezTo>
                  <a:cubicBezTo>
                    <a:pt x="12782" y="23141"/>
                    <a:pt x="12782" y="23004"/>
                    <a:pt x="12691" y="22912"/>
                  </a:cubicBezTo>
                  <a:cubicBezTo>
                    <a:pt x="12645" y="22867"/>
                    <a:pt x="12588" y="22844"/>
                    <a:pt x="12531" y="22844"/>
                  </a:cubicBezTo>
                  <a:close/>
                  <a:moveTo>
                    <a:pt x="13604" y="22958"/>
                  </a:moveTo>
                  <a:cubicBezTo>
                    <a:pt x="13547" y="22958"/>
                    <a:pt x="13490" y="22981"/>
                    <a:pt x="13444" y="23026"/>
                  </a:cubicBezTo>
                  <a:cubicBezTo>
                    <a:pt x="13353" y="23118"/>
                    <a:pt x="13353" y="23255"/>
                    <a:pt x="13444" y="23346"/>
                  </a:cubicBezTo>
                  <a:cubicBezTo>
                    <a:pt x="13490" y="23392"/>
                    <a:pt x="13547" y="23414"/>
                    <a:pt x="13604" y="23414"/>
                  </a:cubicBezTo>
                  <a:cubicBezTo>
                    <a:pt x="13661" y="23414"/>
                    <a:pt x="13718" y="23392"/>
                    <a:pt x="13764" y="23346"/>
                  </a:cubicBezTo>
                  <a:cubicBezTo>
                    <a:pt x="13855" y="23255"/>
                    <a:pt x="13855" y="23118"/>
                    <a:pt x="13764" y="23026"/>
                  </a:cubicBezTo>
                  <a:cubicBezTo>
                    <a:pt x="13718" y="22981"/>
                    <a:pt x="13661" y="22958"/>
                    <a:pt x="13604" y="22958"/>
                  </a:cubicBezTo>
                  <a:close/>
                  <a:moveTo>
                    <a:pt x="14654" y="23026"/>
                  </a:moveTo>
                  <a:cubicBezTo>
                    <a:pt x="14597" y="23026"/>
                    <a:pt x="14540" y="23049"/>
                    <a:pt x="14494" y="23095"/>
                  </a:cubicBezTo>
                  <a:cubicBezTo>
                    <a:pt x="14403" y="23209"/>
                    <a:pt x="14403" y="23323"/>
                    <a:pt x="14494" y="23414"/>
                  </a:cubicBezTo>
                  <a:cubicBezTo>
                    <a:pt x="14540" y="23472"/>
                    <a:pt x="14597" y="23500"/>
                    <a:pt x="14654" y="23500"/>
                  </a:cubicBezTo>
                  <a:cubicBezTo>
                    <a:pt x="14711" y="23500"/>
                    <a:pt x="14768" y="23472"/>
                    <a:pt x="14814" y="23414"/>
                  </a:cubicBezTo>
                  <a:cubicBezTo>
                    <a:pt x="14905" y="23323"/>
                    <a:pt x="14905" y="23209"/>
                    <a:pt x="14814" y="23095"/>
                  </a:cubicBezTo>
                  <a:cubicBezTo>
                    <a:pt x="14768" y="23049"/>
                    <a:pt x="14711" y="23026"/>
                    <a:pt x="14654" y="23026"/>
                  </a:cubicBezTo>
                  <a:close/>
                  <a:moveTo>
                    <a:pt x="4965" y="23289"/>
                  </a:moveTo>
                  <a:cubicBezTo>
                    <a:pt x="4939" y="23289"/>
                    <a:pt x="4912" y="23293"/>
                    <a:pt x="4885" y="23300"/>
                  </a:cubicBezTo>
                  <a:cubicBezTo>
                    <a:pt x="4816" y="23323"/>
                    <a:pt x="4816" y="23323"/>
                    <a:pt x="4862" y="23369"/>
                  </a:cubicBezTo>
                  <a:cubicBezTo>
                    <a:pt x="4953" y="23460"/>
                    <a:pt x="5067" y="23483"/>
                    <a:pt x="5136" y="23574"/>
                  </a:cubicBezTo>
                  <a:cubicBezTo>
                    <a:pt x="5136" y="23551"/>
                    <a:pt x="5182" y="23551"/>
                    <a:pt x="5182" y="23529"/>
                  </a:cubicBezTo>
                  <a:cubicBezTo>
                    <a:pt x="5182" y="23377"/>
                    <a:pt x="5088" y="23289"/>
                    <a:pt x="4965" y="23289"/>
                  </a:cubicBezTo>
                  <a:close/>
                  <a:moveTo>
                    <a:pt x="15727" y="23141"/>
                  </a:moveTo>
                  <a:cubicBezTo>
                    <a:pt x="15670" y="23141"/>
                    <a:pt x="15613" y="23163"/>
                    <a:pt x="15567" y="23209"/>
                  </a:cubicBezTo>
                  <a:cubicBezTo>
                    <a:pt x="15476" y="23300"/>
                    <a:pt x="15476" y="23437"/>
                    <a:pt x="15567" y="23529"/>
                  </a:cubicBezTo>
                  <a:cubicBezTo>
                    <a:pt x="15613" y="23574"/>
                    <a:pt x="15670" y="23597"/>
                    <a:pt x="15727" y="23597"/>
                  </a:cubicBezTo>
                  <a:cubicBezTo>
                    <a:pt x="15784" y="23597"/>
                    <a:pt x="15841" y="23574"/>
                    <a:pt x="15887" y="23529"/>
                  </a:cubicBezTo>
                  <a:cubicBezTo>
                    <a:pt x="15978" y="23437"/>
                    <a:pt x="15978" y="23300"/>
                    <a:pt x="15887" y="23209"/>
                  </a:cubicBezTo>
                  <a:cubicBezTo>
                    <a:pt x="15841" y="23163"/>
                    <a:pt x="15784" y="23141"/>
                    <a:pt x="15727" y="23141"/>
                  </a:cubicBezTo>
                  <a:close/>
                  <a:moveTo>
                    <a:pt x="16800" y="23238"/>
                  </a:moveTo>
                  <a:cubicBezTo>
                    <a:pt x="16743" y="23238"/>
                    <a:pt x="16686" y="23266"/>
                    <a:pt x="16640" y="23323"/>
                  </a:cubicBezTo>
                  <a:cubicBezTo>
                    <a:pt x="16549" y="23414"/>
                    <a:pt x="16549" y="23551"/>
                    <a:pt x="16640" y="23643"/>
                  </a:cubicBezTo>
                  <a:cubicBezTo>
                    <a:pt x="16686" y="23688"/>
                    <a:pt x="16743" y="23711"/>
                    <a:pt x="16800" y="23711"/>
                  </a:cubicBezTo>
                  <a:cubicBezTo>
                    <a:pt x="16857" y="23711"/>
                    <a:pt x="16914" y="23688"/>
                    <a:pt x="16959" y="23643"/>
                  </a:cubicBezTo>
                  <a:cubicBezTo>
                    <a:pt x="17051" y="23551"/>
                    <a:pt x="17051" y="23414"/>
                    <a:pt x="16959" y="23323"/>
                  </a:cubicBezTo>
                  <a:cubicBezTo>
                    <a:pt x="16914" y="23266"/>
                    <a:pt x="16857" y="23238"/>
                    <a:pt x="16800" y="23238"/>
                  </a:cubicBezTo>
                  <a:close/>
                  <a:moveTo>
                    <a:pt x="17850" y="23323"/>
                  </a:moveTo>
                  <a:cubicBezTo>
                    <a:pt x="17793" y="23323"/>
                    <a:pt x="17736" y="23346"/>
                    <a:pt x="17690" y="23392"/>
                  </a:cubicBezTo>
                  <a:cubicBezTo>
                    <a:pt x="17599" y="23483"/>
                    <a:pt x="17599" y="23620"/>
                    <a:pt x="17690" y="23711"/>
                  </a:cubicBezTo>
                  <a:cubicBezTo>
                    <a:pt x="17738" y="23771"/>
                    <a:pt x="17799" y="23800"/>
                    <a:pt x="17859" y="23800"/>
                  </a:cubicBezTo>
                  <a:cubicBezTo>
                    <a:pt x="17913" y="23800"/>
                    <a:pt x="17966" y="23777"/>
                    <a:pt x="18009" y="23734"/>
                  </a:cubicBezTo>
                  <a:cubicBezTo>
                    <a:pt x="18101" y="23620"/>
                    <a:pt x="18101" y="23506"/>
                    <a:pt x="18009" y="23392"/>
                  </a:cubicBezTo>
                  <a:cubicBezTo>
                    <a:pt x="17964" y="23346"/>
                    <a:pt x="17907" y="23323"/>
                    <a:pt x="17850" y="23323"/>
                  </a:cubicBezTo>
                  <a:close/>
                  <a:moveTo>
                    <a:pt x="5991" y="23366"/>
                  </a:moveTo>
                  <a:cubicBezTo>
                    <a:pt x="5938" y="23366"/>
                    <a:pt x="5886" y="23383"/>
                    <a:pt x="5844" y="23414"/>
                  </a:cubicBezTo>
                  <a:cubicBezTo>
                    <a:pt x="5752" y="23506"/>
                    <a:pt x="5752" y="23666"/>
                    <a:pt x="5844" y="23757"/>
                  </a:cubicBezTo>
                  <a:cubicBezTo>
                    <a:pt x="5878" y="23791"/>
                    <a:pt x="5935" y="23808"/>
                    <a:pt x="5995" y="23808"/>
                  </a:cubicBezTo>
                  <a:cubicBezTo>
                    <a:pt x="6055" y="23808"/>
                    <a:pt x="6117" y="23791"/>
                    <a:pt x="6163" y="23757"/>
                  </a:cubicBezTo>
                  <a:cubicBezTo>
                    <a:pt x="6254" y="23666"/>
                    <a:pt x="6254" y="23506"/>
                    <a:pt x="6163" y="23437"/>
                  </a:cubicBezTo>
                  <a:cubicBezTo>
                    <a:pt x="6114" y="23388"/>
                    <a:pt x="6052" y="23366"/>
                    <a:pt x="5991" y="23366"/>
                  </a:cubicBezTo>
                  <a:close/>
                  <a:moveTo>
                    <a:pt x="18945" y="23414"/>
                  </a:moveTo>
                  <a:cubicBezTo>
                    <a:pt x="18888" y="23414"/>
                    <a:pt x="18831" y="23437"/>
                    <a:pt x="18785" y="23483"/>
                  </a:cubicBezTo>
                  <a:cubicBezTo>
                    <a:pt x="18694" y="23574"/>
                    <a:pt x="18694" y="23711"/>
                    <a:pt x="18785" y="23803"/>
                  </a:cubicBezTo>
                  <a:cubicBezTo>
                    <a:pt x="18831" y="23848"/>
                    <a:pt x="18888" y="23871"/>
                    <a:pt x="18945" y="23871"/>
                  </a:cubicBezTo>
                  <a:cubicBezTo>
                    <a:pt x="19002" y="23871"/>
                    <a:pt x="19059" y="23848"/>
                    <a:pt x="19105" y="23803"/>
                  </a:cubicBezTo>
                  <a:cubicBezTo>
                    <a:pt x="19219" y="23711"/>
                    <a:pt x="19219" y="23574"/>
                    <a:pt x="19105" y="23483"/>
                  </a:cubicBezTo>
                  <a:cubicBezTo>
                    <a:pt x="19059" y="23437"/>
                    <a:pt x="19002" y="23414"/>
                    <a:pt x="18945" y="23414"/>
                  </a:cubicBezTo>
                  <a:close/>
                  <a:moveTo>
                    <a:pt x="7076" y="23460"/>
                  </a:moveTo>
                  <a:cubicBezTo>
                    <a:pt x="7019" y="23460"/>
                    <a:pt x="6962" y="23483"/>
                    <a:pt x="6916" y="23529"/>
                  </a:cubicBezTo>
                  <a:cubicBezTo>
                    <a:pt x="6825" y="23620"/>
                    <a:pt x="6825" y="23757"/>
                    <a:pt x="6916" y="23848"/>
                  </a:cubicBezTo>
                  <a:cubicBezTo>
                    <a:pt x="6951" y="23894"/>
                    <a:pt x="7008" y="23917"/>
                    <a:pt x="7068" y="23917"/>
                  </a:cubicBezTo>
                  <a:cubicBezTo>
                    <a:pt x="7127" y="23917"/>
                    <a:pt x="7190" y="23894"/>
                    <a:pt x="7236" y="23848"/>
                  </a:cubicBezTo>
                  <a:cubicBezTo>
                    <a:pt x="7327" y="23780"/>
                    <a:pt x="7327" y="23620"/>
                    <a:pt x="7236" y="23529"/>
                  </a:cubicBezTo>
                  <a:cubicBezTo>
                    <a:pt x="7190" y="23483"/>
                    <a:pt x="7133" y="23460"/>
                    <a:pt x="7076" y="23460"/>
                  </a:cubicBezTo>
                  <a:close/>
                  <a:moveTo>
                    <a:pt x="20014" y="23525"/>
                  </a:moveTo>
                  <a:cubicBezTo>
                    <a:pt x="19958" y="23525"/>
                    <a:pt x="19901" y="23542"/>
                    <a:pt x="19858" y="23574"/>
                  </a:cubicBezTo>
                  <a:cubicBezTo>
                    <a:pt x="19790" y="23666"/>
                    <a:pt x="19767" y="23825"/>
                    <a:pt x="19858" y="23917"/>
                  </a:cubicBezTo>
                  <a:cubicBezTo>
                    <a:pt x="19904" y="23951"/>
                    <a:pt x="19961" y="23968"/>
                    <a:pt x="20018" y="23968"/>
                  </a:cubicBezTo>
                  <a:cubicBezTo>
                    <a:pt x="20075" y="23968"/>
                    <a:pt x="20132" y="23951"/>
                    <a:pt x="20178" y="23917"/>
                  </a:cubicBezTo>
                  <a:cubicBezTo>
                    <a:pt x="20269" y="23825"/>
                    <a:pt x="20269" y="23666"/>
                    <a:pt x="20178" y="23597"/>
                  </a:cubicBezTo>
                  <a:cubicBezTo>
                    <a:pt x="20141" y="23548"/>
                    <a:pt x="20078" y="23525"/>
                    <a:pt x="20014" y="23525"/>
                  </a:cubicBezTo>
                  <a:close/>
                  <a:moveTo>
                    <a:pt x="8139" y="23565"/>
                  </a:moveTo>
                  <a:cubicBezTo>
                    <a:pt x="8086" y="23565"/>
                    <a:pt x="8032" y="23589"/>
                    <a:pt x="7989" y="23643"/>
                  </a:cubicBezTo>
                  <a:cubicBezTo>
                    <a:pt x="7921" y="23734"/>
                    <a:pt x="7898" y="23848"/>
                    <a:pt x="7989" y="23962"/>
                  </a:cubicBezTo>
                  <a:cubicBezTo>
                    <a:pt x="8040" y="24001"/>
                    <a:pt x="8106" y="24032"/>
                    <a:pt x="8169" y="24032"/>
                  </a:cubicBezTo>
                  <a:cubicBezTo>
                    <a:pt x="8219" y="24032"/>
                    <a:pt x="8268" y="24013"/>
                    <a:pt x="8309" y="23962"/>
                  </a:cubicBezTo>
                  <a:cubicBezTo>
                    <a:pt x="8377" y="23871"/>
                    <a:pt x="8423" y="23734"/>
                    <a:pt x="8309" y="23643"/>
                  </a:cubicBezTo>
                  <a:cubicBezTo>
                    <a:pt x="8260" y="23595"/>
                    <a:pt x="8200" y="23565"/>
                    <a:pt x="8139" y="23565"/>
                  </a:cubicBezTo>
                  <a:close/>
                  <a:moveTo>
                    <a:pt x="9203" y="23662"/>
                  </a:moveTo>
                  <a:cubicBezTo>
                    <a:pt x="9139" y="23662"/>
                    <a:pt x="9076" y="23685"/>
                    <a:pt x="9039" y="23734"/>
                  </a:cubicBezTo>
                  <a:cubicBezTo>
                    <a:pt x="8948" y="23803"/>
                    <a:pt x="8948" y="23962"/>
                    <a:pt x="9039" y="24054"/>
                  </a:cubicBezTo>
                  <a:cubicBezTo>
                    <a:pt x="9081" y="24085"/>
                    <a:pt x="9134" y="24102"/>
                    <a:pt x="9187" y="24102"/>
                  </a:cubicBezTo>
                  <a:cubicBezTo>
                    <a:pt x="9248" y="24102"/>
                    <a:pt x="9310" y="24080"/>
                    <a:pt x="9359" y="24031"/>
                  </a:cubicBezTo>
                  <a:cubicBezTo>
                    <a:pt x="9450" y="23962"/>
                    <a:pt x="9450" y="23803"/>
                    <a:pt x="9359" y="23711"/>
                  </a:cubicBezTo>
                  <a:cubicBezTo>
                    <a:pt x="9316" y="23679"/>
                    <a:pt x="9259" y="23662"/>
                    <a:pt x="9203" y="23662"/>
                  </a:cubicBezTo>
                  <a:close/>
                  <a:moveTo>
                    <a:pt x="10272" y="23757"/>
                  </a:moveTo>
                  <a:cubicBezTo>
                    <a:pt x="10215" y="23757"/>
                    <a:pt x="10158" y="23780"/>
                    <a:pt x="10112" y="23825"/>
                  </a:cubicBezTo>
                  <a:cubicBezTo>
                    <a:pt x="10021" y="23917"/>
                    <a:pt x="10021" y="24054"/>
                    <a:pt x="10112" y="24145"/>
                  </a:cubicBezTo>
                  <a:cubicBezTo>
                    <a:pt x="10158" y="24191"/>
                    <a:pt x="10215" y="24213"/>
                    <a:pt x="10272" y="24213"/>
                  </a:cubicBezTo>
                  <a:cubicBezTo>
                    <a:pt x="10329" y="24213"/>
                    <a:pt x="10386" y="24191"/>
                    <a:pt x="10431" y="24145"/>
                  </a:cubicBezTo>
                  <a:cubicBezTo>
                    <a:pt x="10523" y="24076"/>
                    <a:pt x="10523" y="23917"/>
                    <a:pt x="10431" y="23825"/>
                  </a:cubicBezTo>
                  <a:cubicBezTo>
                    <a:pt x="10386" y="23780"/>
                    <a:pt x="10329" y="23757"/>
                    <a:pt x="10272" y="23757"/>
                  </a:cubicBezTo>
                  <a:close/>
                  <a:moveTo>
                    <a:pt x="11367" y="23848"/>
                  </a:moveTo>
                  <a:cubicBezTo>
                    <a:pt x="11310" y="23848"/>
                    <a:pt x="11253" y="23871"/>
                    <a:pt x="11207" y="23917"/>
                  </a:cubicBezTo>
                  <a:cubicBezTo>
                    <a:pt x="11116" y="24008"/>
                    <a:pt x="11116" y="24145"/>
                    <a:pt x="11207" y="24236"/>
                  </a:cubicBezTo>
                  <a:cubicBezTo>
                    <a:pt x="11250" y="24279"/>
                    <a:pt x="11307" y="24296"/>
                    <a:pt x="11363" y="24296"/>
                  </a:cubicBezTo>
                  <a:cubicBezTo>
                    <a:pt x="11428" y="24296"/>
                    <a:pt x="11490" y="24273"/>
                    <a:pt x="11527" y="24236"/>
                  </a:cubicBezTo>
                  <a:cubicBezTo>
                    <a:pt x="11618" y="24145"/>
                    <a:pt x="11618" y="23985"/>
                    <a:pt x="11527" y="23917"/>
                  </a:cubicBezTo>
                  <a:cubicBezTo>
                    <a:pt x="11481" y="23871"/>
                    <a:pt x="11424" y="23848"/>
                    <a:pt x="11367" y="23848"/>
                  </a:cubicBezTo>
                  <a:close/>
                  <a:moveTo>
                    <a:pt x="12429" y="23925"/>
                  </a:moveTo>
                  <a:cubicBezTo>
                    <a:pt x="12368" y="23925"/>
                    <a:pt x="12306" y="23948"/>
                    <a:pt x="12257" y="23985"/>
                  </a:cubicBezTo>
                  <a:cubicBezTo>
                    <a:pt x="12166" y="24076"/>
                    <a:pt x="12189" y="24236"/>
                    <a:pt x="12257" y="24305"/>
                  </a:cubicBezTo>
                  <a:cubicBezTo>
                    <a:pt x="12303" y="24350"/>
                    <a:pt x="12366" y="24373"/>
                    <a:pt x="12426" y="24373"/>
                  </a:cubicBezTo>
                  <a:cubicBezTo>
                    <a:pt x="12486" y="24373"/>
                    <a:pt x="12543" y="24350"/>
                    <a:pt x="12577" y="24305"/>
                  </a:cubicBezTo>
                  <a:cubicBezTo>
                    <a:pt x="12668" y="24213"/>
                    <a:pt x="12668" y="24076"/>
                    <a:pt x="12577" y="23985"/>
                  </a:cubicBezTo>
                  <a:cubicBezTo>
                    <a:pt x="12535" y="23943"/>
                    <a:pt x="12482" y="23925"/>
                    <a:pt x="12429" y="23925"/>
                  </a:cubicBezTo>
                  <a:close/>
                  <a:moveTo>
                    <a:pt x="13510" y="24031"/>
                  </a:moveTo>
                  <a:cubicBezTo>
                    <a:pt x="13456" y="24031"/>
                    <a:pt x="13399" y="24054"/>
                    <a:pt x="13353" y="24099"/>
                  </a:cubicBezTo>
                  <a:cubicBezTo>
                    <a:pt x="13239" y="24191"/>
                    <a:pt x="13262" y="24305"/>
                    <a:pt x="13330" y="24419"/>
                  </a:cubicBezTo>
                  <a:cubicBezTo>
                    <a:pt x="13376" y="24464"/>
                    <a:pt x="13433" y="24487"/>
                    <a:pt x="13490" y="24487"/>
                  </a:cubicBezTo>
                  <a:cubicBezTo>
                    <a:pt x="13547" y="24487"/>
                    <a:pt x="13604" y="24464"/>
                    <a:pt x="13650" y="24419"/>
                  </a:cubicBezTo>
                  <a:cubicBezTo>
                    <a:pt x="13741" y="24327"/>
                    <a:pt x="13741" y="24191"/>
                    <a:pt x="13650" y="24099"/>
                  </a:cubicBezTo>
                  <a:cubicBezTo>
                    <a:pt x="13616" y="24054"/>
                    <a:pt x="13564" y="24031"/>
                    <a:pt x="13510" y="24031"/>
                  </a:cubicBezTo>
                  <a:close/>
                  <a:moveTo>
                    <a:pt x="14566" y="24133"/>
                  </a:moveTo>
                  <a:cubicBezTo>
                    <a:pt x="14506" y="24133"/>
                    <a:pt x="14449" y="24156"/>
                    <a:pt x="14403" y="24191"/>
                  </a:cubicBezTo>
                  <a:cubicBezTo>
                    <a:pt x="14312" y="24305"/>
                    <a:pt x="14335" y="24442"/>
                    <a:pt x="14403" y="24533"/>
                  </a:cubicBezTo>
                  <a:cubicBezTo>
                    <a:pt x="14456" y="24575"/>
                    <a:pt x="14514" y="24593"/>
                    <a:pt x="14568" y="24593"/>
                  </a:cubicBezTo>
                  <a:cubicBezTo>
                    <a:pt x="14630" y="24593"/>
                    <a:pt x="14686" y="24570"/>
                    <a:pt x="14723" y="24533"/>
                  </a:cubicBezTo>
                  <a:cubicBezTo>
                    <a:pt x="14837" y="24419"/>
                    <a:pt x="14814" y="24282"/>
                    <a:pt x="14745" y="24213"/>
                  </a:cubicBezTo>
                  <a:cubicBezTo>
                    <a:pt x="14688" y="24156"/>
                    <a:pt x="14626" y="24133"/>
                    <a:pt x="14566" y="24133"/>
                  </a:cubicBezTo>
                  <a:close/>
                  <a:moveTo>
                    <a:pt x="15619" y="24233"/>
                  </a:moveTo>
                  <a:cubicBezTo>
                    <a:pt x="15480" y="24233"/>
                    <a:pt x="15386" y="24343"/>
                    <a:pt x="15407" y="24510"/>
                  </a:cubicBezTo>
                  <a:cubicBezTo>
                    <a:pt x="15430" y="24533"/>
                    <a:pt x="15453" y="24579"/>
                    <a:pt x="15453" y="24601"/>
                  </a:cubicBezTo>
                  <a:cubicBezTo>
                    <a:pt x="15499" y="24624"/>
                    <a:pt x="15521" y="24647"/>
                    <a:pt x="15567" y="24647"/>
                  </a:cubicBezTo>
                  <a:cubicBezTo>
                    <a:pt x="15583" y="24649"/>
                    <a:pt x="15599" y="24650"/>
                    <a:pt x="15614" y="24650"/>
                  </a:cubicBezTo>
                  <a:cubicBezTo>
                    <a:pt x="15749" y="24650"/>
                    <a:pt x="15839" y="24560"/>
                    <a:pt x="15818" y="24396"/>
                  </a:cubicBezTo>
                  <a:cubicBezTo>
                    <a:pt x="15818" y="24305"/>
                    <a:pt x="15750" y="24259"/>
                    <a:pt x="15658" y="24236"/>
                  </a:cubicBezTo>
                  <a:cubicBezTo>
                    <a:pt x="15645" y="24234"/>
                    <a:pt x="15632" y="24233"/>
                    <a:pt x="15619" y="24233"/>
                  </a:cubicBezTo>
                  <a:close/>
                  <a:moveTo>
                    <a:pt x="16731" y="24322"/>
                  </a:moveTo>
                  <a:cubicBezTo>
                    <a:pt x="16663" y="24322"/>
                    <a:pt x="16594" y="24339"/>
                    <a:pt x="16571" y="24373"/>
                  </a:cubicBezTo>
                  <a:cubicBezTo>
                    <a:pt x="16503" y="24419"/>
                    <a:pt x="16503" y="24624"/>
                    <a:pt x="16549" y="24693"/>
                  </a:cubicBezTo>
                  <a:cubicBezTo>
                    <a:pt x="16583" y="24716"/>
                    <a:pt x="16646" y="24727"/>
                    <a:pt x="16708" y="24727"/>
                  </a:cubicBezTo>
                  <a:cubicBezTo>
                    <a:pt x="16771" y="24727"/>
                    <a:pt x="16834" y="24716"/>
                    <a:pt x="16868" y="24693"/>
                  </a:cubicBezTo>
                  <a:cubicBezTo>
                    <a:pt x="16937" y="24647"/>
                    <a:pt x="16937" y="24442"/>
                    <a:pt x="16891" y="24373"/>
                  </a:cubicBezTo>
                  <a:cubicBezTo>
                    <a:pt x="16868" y="24339"/>
                    <a:pt x="16800" y="24322"/>
                    <a:pt x="16731" y="24322"/>
                  </a:cubicBezTo>
                  <a:close/>
                  <a:moveTo>
                    <a:pt x="6995" y="24565"/>
                  </a:moveTo>
                  <a:cubicBezTo>
                    <a:pt x="6976" y="24565"/>
                    <a:pt x="6956" y="24570"/>
                    <a:pt x="6939" y="24579"/>
                  </a:cubicBezTo>
                  <a:cubicBezTo>
                    <a:pt x="6893" y="24579"/>
                    <a:pt x="6848" y="24624"/>
                    <a:pt x="6825" y="24647"/>
                  </a:cubicBezTo>
                  <a:cubicBezTo>
                    <a:pt x="6848" y="24670"/>
                    <a:pt x="6871" y="24693"/>
                    <a:pt x="6893" y="24693"/>
                  </a:cubicBezTo>
                  <a:cubicBezTo>
                    <a:pt x="6962" y="24738"/>
                    <a:pt x="7008" y="24784"/>
                    <a:pt x="7053" y="24807"/>
                  </a:cubicBezTo>
                  <a:cubicBezTo>
                    <a:pt x="7099" y="24830"/>
                    <a:pt x="7122" y="24830"/>
                    <a:pt x="7167" y="24830"/>
                  </a:cubicBezTo>
                  <a:cubicBezTo>
                    <a:pt x="7167" y="24784"/>
                    <a:pt x="7167" y="24738"/>
                    <a:pt x="7167" y="24693"/>
                  </a:cubicBezTo>
                  <a:cubicBezTo>
                    <a:pt x="7145" y="24670"/>
                    <a:pt x="7122" y="24647"/>
                    <a:pt x="7076" y="24624"/>
                  </a:cubicBezTo>
                  <a:cubicBezTo>
                    <a:pt x="7062" y="24581"/>
                    <a:pt x="7029" y="24565"/>
                    <a:pt x="6995" y="24565"/>
                  </a:cubicBezTo>
                  <a:close/>
                  <a:moveTo>
                    <a:pt x="17813" y="24433"/>
                  </a:moveTo>
                  <a:cubicBezTo>
                    <a:pt x="17738" y="24433"/>
                    <a:pt x="17659" y="24450"/>
                    <a:pt x="17621" y="24487"/>
                  </a:cubicBezTo>
                  <a:cubicBezTo>
                    <a:pt x="17576" y="24533"/>
                    <a:pt x="17576" y="24761"/>
                    <a:pt x="17644" y="24807"/>
                  </a:cubicBezTo>
                  <a:cubicBezTo>
                    <a:pt x="17675" y="24827"/>
                    <a:pt x="17733" y="24839"/>
                    <a:pt x="17793" y="24839"/>
                  </a:cubicBezTo>
                  <a:cubicBezTo>
                    <a:pt x="17865" y="24839"/>
                    <a:pt x="17939" y="24822"/>
                    <a:pt x="17964" y="24784"/>
                  </a:cubicBezTo>
                  <a:cubicBezTo>
                    <a:pt x="18009" y="24716"/>
                    <a:pt x="18009" y="24533"/>
                    <a:pt x="17964" y="24464"/>
                  </a:cubicBezTo>
                  <a:cubicBezTo>
                    <a:pt x="17933" y="24444"/>
                    <a:pt x="17875" y="24433"/>
                    <a:pt x="17813" y="24433"/>
                  </a:cubicBezTo>
                  <a:close/>
                  <a:moveTo>
                    <a:pt x="18834" y="24513"/>
                  </a:moveTo>
                  <a:cubicBezTo>
                    <a:pt x="18773" y="24513"/>
                    <a:pt x="18715" y="24525"/>
                    <a:pt x="18694" y="24556"/>
                  </a:cubicBezTo>
                  <a:cubicBezTo>
                    <a:pt x="18626" y="24601"/>
                    <a:pt x="18626" y="24830"/>
                    <a:pt x="18694" y="24875"/>
                  </a:cubicBezTo>
                  <a:cubicBezTo>
                    <a:pt x="18713" y="24904"/>
                    <a:pt x="18760" y="24917"/>
                    <a:pt x="18814" y="24917"/>
                  </a:cubicBezTo>
                  <a:cubicBezTo>
                    <a:pt x="18888" y="24917"/>
                    <a:pt x="18974" y="24892"/>
                    <a:pt x="19014" y="24852"/>
                  </a:cubicBezTo>
                  <a:cubicBezTo>
                    <a:pt x="19059" y="24830"/>
                    <a:pt x="19059" y="24624"/>
                    <a:pt x="19014" y="24556"/>
                  </a:cubicBezTo>
                  <a:cubicBezTo>
                    <a:pt x="18989" y="24531"/>
                    <a:pt x="18909" y="24513"/>
                    <a:pt x="18834" y="24513"/>
                  </a:cubicBezTo>
                  <a:close/>
                  <a:moveTo>
                    <a:pt x="8050" y="24672"/>
                  </a:moveTo>
                  <a:cubicBezTo>
                    <a:pt x="8006" y="24672"/>
                    <a:pt x="7958" y="24701"/>
                    <a:pt x="7898" y="24761"/>
                  </a:cubicBezTo>
                  <a:cubicBezTo>
                    <a:pt x="7806" y="24852"/>
                    <a:pt x="7806" y="24921"/>
                    <a:pt x="7921" y="25012"/>
                  </a:cubicBezTo>
                  <a:cubicBezTo>
                    <a:pt x="7966" y="25058"/>
                    <a:pt x="8006" y="25081"/>
                    <a:pt x="8046" y="25081"/>
                  </a:cubicBezTo>
                  <a:cubicBezTo>
                    <a:pt x="8086" y="25081"/>
                    <a:pt x="8126" y="25058"/>
                    <a:pt x="8172" y="25012"/>
                  </a:cubicBezTo>
                  <a:cubicBezTo>
                    <a:pt x="8263" y="24921"/>
                    <a:pt x="8263" y="24830"/>
                    <a:pt x="8172" y="24738"/>
                  </a:cubicBezTo>
                  <a:cubicBezTo>
                    <a:pt x="8129" y="24695"/>
                    <a:pt x="8091" y="24672"/>
                    <a:pt x="8050" y="24672"/>
                  </a:cubicBezTo>
                  <a:close/>
                  <a:moveTo>
                    <a:pt x="9115" y="24718"/>
                  </a:moveTo>
                  <a:cubicBezTo>
                    <a:pt x="9075" y="24718"/>
                    <a:pt x="9037" y="24741"/>
                    <a:pt x="8993" y="24784"/>
                  </a:cubicBezTo>
                  <a:cubicBezTo>
                    <a:pt x="8879" y="24898"/>
                    <a:pt x="8879" y="24967"/>
                    <a:pt x="8971" y="25058"/>
                  </a:cubicBezTo>
                  <a:cubicBezTo>
                    <a:pt x="9035" y="25109"/>
                    <a:pt x="9084" y="25139"/>
                    <a:pt x="9132" y="25139"/>
                  </a:cubicBezTo>
                  <a:cubicBezTo>
                    <a:pt x="9169" y="25139"/>
                    <a:pt x="9204" y="25121"/>
                    <a:pt x="9244" y="25081"/>
                  </a:cubicBezTo>
                  <a:cubicBezTo>
                    <a:pt x="9359" y="24967"/>
                    <a:pt x="9359" y="24898"/>
                    <a:pt x="9267" y="24807"/>
                  </a:cubicBezTo>
                  <a:cubicBezTo>
                    <a:pt x="9207" y="24747"/>
                    <a:pt x="9160" y="24718"/>
                    <a:pt x="9115" y="24718"/>
                  </a:cubicBezTo>
                  <a:close/>
                  <a:moveTo>
                    <a:pt x="10192" y="24830"/>
                  </a:moveTo>
                  <a:cubicBezTo>
                    <a:pt x="10152" y="24830"/>
                    <a:pt x="10112" y="24852"/>
                    <a:pt x="10066" y="24898"/>
                  </a:cubicBezTo>
                  <a:cubicBezTo>
                    <a:pt x="9952" y="24989"/>
                    <a:pt x="9952" y="25081"/>
                    <a:pt x="10066" y="25172"/>
                  </a:cubicBezTo>
                  <a:cubicBezTo>
                    <a:pt x="10112" y="25218"/>
                    <a:pt x="10152" y="25241"/>
                    <a:pt x="10192" y="25241"/>
                  </a:cubicBezTo>
                  <a:cubicBezTo>
                    <a:pt x="10232" y="25241"/>
                    <a:pt x="10272" y="25218"/>
                    <a:pt x="10317" y="25172"/>
                  </a:cubicBezTo>
                  <a:cubicBezTo>
                    <a:pt x="10431" y="25081"/>
                    <a:pt x="10431" y="25012"/>
                    <a:pt x="10317" y="24898"/>
                  </a:cubicBezTo>
                  <a:cubicBezTo>
                    <a:pt x="10272" y="24852"/>
                    <a:pt x="10232" y="24830"/>
                    <a:pt x="10192" y="24830"/>
                  </a:cubicBezTo>
                  <a:close/>
                  <a:moveTo>
                    <a:pt x="11269" y="24935"/>
                  </a:moveTo>
                  <a:cubicBezTo>
                    <a:pt x="11224" y="24935"/>
                    <a:pt x="11176" y="24964"/>
                    <a:pt x="11116" y="25012"/>
                  </a:cubicBezTo>
                  <a:cubicBezTo>
                    <a:pt x="11025" y="25104"/>
                    <a:pt x="11048" y="25195"/>
                    <a:pt x="11139" y="25286"/>
                  </a:cubicBezTo>
                  <a:cubicBezTo>
                    <a:pt x="11185" y="25332"/>
                    <a:pt x="11225" y="25355"/>
                    <a:pt x="11267" y="25355"/>
                  </a:cubicBezTo>
                  <a:cubicBezTo>
                    <a:pt x="11310" y="25355"/>
                    <a:pt x="11356" y="25332"/>
                    <a:pt x="11413" y="25286"/>
                  </a:cubicBezTo>
                  <a:cubicBezTo>
                    <a:pt x="11504" y="25172"/>
                    <a:pt x="11504" y="25104"/>
                    <a:pt x="11390" y="25012"/>
                  </a:cubicBezTo>
                  <a:cubicBezTo>
                    <a:pt x="11347" y="24958"/>
                    <a:pt x="11309" y="24935"/>
                    <a:pt x="11269" y="24935"/>
                  </a:cubicBezTo>
                  <a:close/>
                  <a:moveTo>
                    <a:pt x="12310" y="25015"/>
                  </a:moveTo>
                  <a:cubicBezTo>
                    <a:pt x="12270" y="25015"/>
                    <a:pt x="12232" y="25038"/>
                    <a:pt x="12189" y="25081"/>
                  </a:cubicBezTo>
                  <a:cubicBezTo>
                    <a:pt x="12075" y="25195"/>
                    <a:pt x="12075" y="25263"/>
                    <a:pt x="12189" y="25355"/>
                  </a:cubicBezTo>
                  <a:cubicBezTo>
                    <a:pt x="12235" y="25400"/>
                    <a:pt x="12275" y="25423"/>
                    <a:pt x="12314" y="25423"/>
                  </a:cubicBezTo>
                  <a:cubicBezTo>
                    <a:pt x="12354" y="25423"/>
                    <a:pt x="12394" y="25400"/>
                    <a:pt x="12440" y="25355"/>
                  </a:cubicBezTo>
                  <a:cubicBezTo>
                    <a:pt x="12554" y="25263"/>
                    <a:pt x="12554" y="25195"/>
                    <a:pt x="12463" y="25104"/>
                  </a:cubicBezTo>
                  <a:cubicBezTo>
                    <a:pt x="12403" y="25043"/>
                    <a:pt x="12355" y="25015"/>
                    <a:pt x="12310" y="25015"/>
                  </a:cubicBezTo>
                  <a:close/>
                  <a:moveTo>
                    <a:pt x="13387" y="25126"/>
                  </a:moveTo>
                  <a:cubicBezTo>
                    <a:pt x="13342" y="25126"/>
                    <a:pt x="13296" y="25149"/>
                    <a:pt x="13239" y="25195"/>
                  </a:cubicBezTo>
                  <a:cubicBezTo>
                    <a:pt x="13148" y="25286"/>
                    <a:pt x="13148" y="25377"/>
                    <a:pt x="13262" y="25469"/>
                  </a:cubicBezTo>
                  <a:cubicBezTo>
                    <a:pt x="13307" y="25514"/>
                    <a:pt x="13347" y="25537"/>
                    <a:pt x="13387" y="25537"/>
                  </a:cubicBezTo>
                  <a:cubicBezTo>
                    <a:pt x="13427" y="25537"/>
                    <a:pt x="13467" y="25514"/>
                    <a:pt x="13513" y="25469"/>
                  </a:cubicBezTo>
                  <a:cubicBezTo>
                    <a:pt x="13627" y="25377"/>
                    <a:pt x="13627" y="25309"/>
                    <a:pt x="13536" y="25195"/>
                  </a:cubicBezTo>
                  <a:cubicBezTo>
                    <a:pt x="13479" y="25149"/>
                    <a:pt x="13433" y="25126"/>
                    <a:pt x="13387" y="25126"/>
                  </a:cubicBezTo>
                  <a:close/>
                  <a:moveTo>
                    <a:pt x="14486" y="25201"/>
                  </a:moveTo>
                  <a:cubicBezTo>
                    <a:pt x="14443" y="25201"/>
                    <a:pt x="14403" y="25229"/>
                    <a:pt x="14357" y="25286"/>
                  </a:cubicBezTo>
                  <a:cubicBezTo>
                    <a:pt x="14266" y="25377"/>
                    <a:pt x="14266" y="25446"/>
                    <a:pt x="14357" y="25537"/>
                  </a:cubicBezTo>
                  <a:cubicBezTo>
                    <a:pt x="14406" y="25597"/>
                    <a:pt x="14447" y="25626"/>
                    <a:pt x="14493" y="25626"/>
                  </a:cubicBezTo>
                  <a:cubicBezTo>
                    <a:pt x="14534" y="25626"/>
                    <a:pt x="14577" y="25603"/>
                    <a:pt x="14631" y="25560"/>
                  </a:cubicBezTo>
                  <a:cubicBezTo>
                    <a:pt x="14723" y="25446"/>
                    <a:pt x="14723" y="25377"/>
                    <a:pt x="14631" y="25286"/>
                  </a:cubicBezTo>
                  <a:cubicBezTo>
                    <a:pt x="14574" y="25229"/>
                    <a:pt x="14529" y="25201"/>
                    <a:pt x="14486" y="25201"/>
                  </a:cubicBezTo>
                  <a:close/>
                  <a:moveTo>
                    <a:pt x="15536" y="25286"/>
                  </a:moveTo>
                  <a:cubicBezTo>
                    <a:pt x="15493" y="25286"/>
                    <a:pt x="15453" y="25309"/>
                    <a:pt x="15407" y="25355"/>
                  </a:cubicBezTo>
                  <a:cubicBezTo>
                    <a:pt x="15316" y="25469"/>
                    <a:pt x="15316" y="25537"/>
                    <a:pt x="15407" y="25629"/>
                  </a:cubicBezTo>
                  <a:cubicBezTo>
                    <a:pt x="15453" y="25674"/>
                    <a:pt x="15493" y="25697"/>
                    <a:pt x="15533" y="25697"/>
                  </a:cubicBezTo>
                  <a:cubicBezTo>
                    <a:pt x="15573" y="25697"/>
                    <a:pt x="15613" y="25674"/>
                    <a:pt x="15658" y="25629"/>
                  </a:cubicBezTo>
                  <a:cubicBezTo>
                    <a:pt x="15773" y="25537"/>
                    <a:pt x="15773" y="25469"/>
                    <a:pt x="15681" y="25355"/>
                  </a:cubicBezTo>
                  <a:cubicBezTo>
                    <a:pt x="15624" y="25309"/>
                    <a:pt x="15579" y="25286"/>
                    <a:pt x="15536" y="25286"/>
                  </a:cubicBezTo>
                  <a:close/>
                  <a:moveTo>
                    <a:pt x="16604" y="25394"/>
                  </a:moveTo>
                  <a:cubicBezTo>
                    <a:pt x="16562" y="25394"/>
                    <a:pt x="16521" y="25417"/>
                    <a:pt x="16480" y="25469"/>
                  </a:cubicBezTo>
                  <a:cubicBezTo>
                    <a:pt x="16389" y="25560"/>
                    <a:pt x="16389" y="25629"/>
                    <a:pt x="16503" y="25765"/>
                  </a:cubicBezTo>
                  <a:cubicBezTo>
                    <a:pt x="16503" y="25765"/>
                    <a:pt x="16532" y="25795"/>
                    <a:pt x="16556" y="25795"/>
                  </a:cubicBezTo>
                  <a:cubicBezTo>
                    <a:pt x="16561" y="25795"/>
                    <a:pt x="16567" y="25793"/>
                    <a:pt x="16571" y="25788"/>
                  </a:cubicBezTo>
                  <a:cubicBezTo>
                    <a:pt x="16640" y="25788"/>
                    <a:pt x="16708" y="25743"/>
                    <a:pt x="16777" y="25697"/>
                  </a:cubicBezTo>
                  <a:cubicBezTo>
                    <a:pt x="16845" y="25651"/>
                    <a:pt x="16822" y="25560"/>
                    <a:pt x="16754" y="25492"/>
                  </a:cubicBezTo>
                  <a:cubicBezTo>
                    <a:pt x="16704" y="25429"/>
                    <a:pt x="16654" y="25394"/>
                    <a:pt x="16604" y="25394"/>
                  </a:cubicBezTo>
                  <a:close/>
                  <a:moveTo>
                    <a:pt x="11150" y="26030"/>
                  </a:moveTo>
                  <a:cubicBezTo>
                    <a:pt x="11107" y="26030"/>
                    <a:pt x="11068" y="26042"/>
                    <a:pt x="11048" y="26062"/>
                  </a:cubicBezTo>
                  <a:cubicBezTo>
                    <a:pt x="11048" y="26062"/>
                    <a:pt x="11048" y="26085"/>
                    <a:pt x="11048" y="26108"/>
                  </a:cubicBezTo>
                  <a:cubicBezTo>
                    <a:pt x="11116" y="26108"/>
                    <a:pt x="11207" y="26108"/>
                    <a:pt x="11299" y="26131"/>
                  </a:cubicBezTo>
                  <a:cubicBezTo>
                    <a:pt x="11299" y="26108"/>
                    <a:pt x="11299" y="26085"/>
                    <a:pt x="11299" y="26085"/>
                  </a:cubicBezTo>
                  <a:cubicBezTo>
                    <a:pt x="11261" y="26047"/>
                    <a:pt x="11203" y="26030"/>
                    <a:pt x="11150" y="26030"/>
                  </a:cubicBezTo>
                  <a:close/>
                  <a:moveTo>
                    <a:pt x="12267" y="26112"/>
                  </a:moveTo>
                  <a:cubicBezTo>
                    <a:pt x="12211" y="26112"/>
                    <a:pt x="12151" y="26137"/>
                    <a:pt x="12098" y="26176"/>
                  </a:cubicBezTo>
                  <a:cubicBezTo>
                    <a:pt x="12098" y="26199"/>
                    <a:pt x="12098" y="26199"/>
                    <a:pt x="12075" y="26222"/>
                  </a:cubicBezTo>
                  <a:lnTo>
                    <a:pt x="12120" y="26222"/>
                  </a:lnTo>
                  <a:cubicBezTo>
                    <a:pt x="12166" y="26233"/>
                    <a:pt x="12206" y="26239"/>
                    <a:pt x="12243" y="26239"/>
                  </a:cubicBezTo>
                  <a:cubicBezTo>
                    <a:pt x="12280" y="26239"/>
                    <a:pt x="12314" y="26233"/>
                    <a:pt x="12349" y="26222"/>
                  </a:cubicBezTo>
                  <a:lnTo>
                    <a:pt x="12440" y="26222"/>
                  </a:lnTo>
                  <a:cubicBezTo>
                    <a:pt x="12417" y="26199"/>
                    <a:pt x="12394" y="26176"/>
                    <a:pt x="12372" y="26154"/>
                  </a:cubicBezTo>
                  <a:cubicBezTo>
                    <a:pt x="12343" y="26125"/>
                    <a:pt x="12306" y="26112"/>
                    <a:pt x="12267" y="26112"/>
                  </a:cubicBezTo>
                  <a:close/>
                  <a:moveTo>
                    <a:pt x="13299" y="26193"/>
                  </a:moveTo>
                  <a:cubicBezTo>
                    <a:pt x="13267" y="26193"/>
                    <a:pt x="13239" y="26199"/>
                    <a:pt x="13216" y="26222"/>
                  </a:cubicBezTo>
                  <a:cubicBezTo>
                    <a:pt x="13193" y="26222"/>
                    <a:pt x="13193" y="26222"/>
                    <a:pt x="13193" y="26245"/>
                  </a:cubicBezTo>
                  <a:cubicBezTo>
                    <a:pt x="13193" y="26245"/>
                    <a:pt x="13193" y="26268"/>
                    <a:pt x="13216" y="26268"/>
                  </a:cubicBezTo>
                  <a:lnTo>
                    <a:pt x="13399" y="26268"/>
                  </a:lnTo>
                  <a:cubicBezTo>
                    <a:pt x="13399" y="26268"/>
                    <a:pt x="13422" y="26245"/>
                    <a:pt x="13422" y="26245"/>
                  </a:cubicBezTo>
                  <a:cubicBezTo>
                    <a:pt x="13422" y="26222"/>
                    <a:pt x="13399" y="26222"/>
                    <a:pt x="13399" y="26199"/>
                  </a:cubicBezTo>
                  <a:cubicBezTo>
                    <a:pt x="13364" y="26199"/>
                    <a:pt x="13330" y="26193"/>
                    <a:pt x="13299" y="2619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3"/>
            <p:cNvSpPr/>
            <p:nvPr/>
          </p:nvSpPr>
          <p:spPr>
            <a:xfrm>
              <a:off x="1456975" y="3967650"/>
              <a:ext cx="655125" cy="655675"/>
            </a:xfrm>
            <a:custGeom>
              <a:avLst/>
              <a:gdLst/>
              <a:ahLst/>
              <a:cxnLst/>
              <a:rect l="l" t="t" r="r" b="b"/>
              <a:pathLst>
                <a:path w="26205" h="26227" extrusionOk="0">
                  <a:moveTo>
                    <a:pt x="13103" y="1"/>
                  </a:moveTo>
                  <a:cubicBezTo>
                    <a:pt x="5867" y="1"/>
                    <a:pt x="1" y="5889"/>
                    <a:pt x="1" y="13125"/>
                  </a:cubicBezTo>
                  <a:cubicBezTo>
                    <a:pt x="1" y="20361"/>
                    <a:pt x="5867" y="26227"/>
                    <a:pt x="13103" y="26227"/>
                  </a:cubicBezTo>
                  <a:cubicBezTo>
                    <a:pt x="20338" y="26227"/>
                    <a:pt x="26204" y="20361"/>
                    <a:pt x="26204" y="13125"/>
                  </a:cubicBezTo>
                  <a:cubicBezTo>
                    <a:pt x="26204" y="5889"/>
                    <a:pt x="20338" y="1"/>
                    <a:pt x="13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 name="Google Shape;95;p3"/>
            <p:cNvSpPr/>
            <p:nvPr/>
          </p:nvSpPr>
          <p:spPr>
            <a:xfrm>
              <a:off x="1439875" y="3954525"/>
              <a:ext cx="655675" cy="656375"/>
            </a:xfrm>
            <a:custGeom>
              <a:avLst/>
              <a:gdLst/>
              <a:ahLst/>
              <a:cxnLst/>
              <a:rect l="l" t="t" r="r" b="b"/>
              <a:pathLst>
                <a:path w="26227" h="26255" extrusionOk="0">
                  <a:moveTo>
                    <a:pt x="12805" y="1"/>
                  </a:moveTo>
                  <a:cubicBezTo>
                    <a:pt x="12805" y="23"/>
                    <a:pt x="12828" y="46"/>
                    <a:pt x="12851" y="46"/>
                  </a:cubicBezTo>
                  <a:cubicBezTo>
                    <a:pt x="12874" y="58"/>
                    <a:pt x="12902" y="63"/>
                    <a:pt x="12931" y="63"/>
                  </a:cubicBezTo>
                  <a:cubicBezTo>
                    <a:pt x="12959" y="63"/>
                    <a:pt x="12988" y="58"/>
                    <a:pt x="13011" y="46"/>
                  </a:cubicBezTo>
                  <a:cubicBezTo>
                    <a:pt x="13033" y="23"/>
                    <a:pt x="13033" y="23"/>
                    <a:pt x="13033" y="1"/>
                  </a:cubicBezTo>
                  <a:close/>
                  <a:moveTo>
                    <a:pt x="13787" y="23"/>
                  </a:moveTo>
                  <a:cubicBezTo>
                    <a:pt x="13809" y="46"/>
                    <a:pt x="13832" y="92"/>
                    <a:pt x="13855" y="92"/>
                  </a:cubicBezTo>
                  <a:cubicBezTo>
                    <a:pt x="13887" y="124"/>
                    <a:pt x="13928" y="141"/>
                    <a:pt x="13973" y="141"/>
                  </a:cubicBezTo>
                  <a:cubicBezTo>
                    <a:pt x="14025" y="141"/>
                    <a:pt x="14080" y="118"/>
                    <a:pt x="14129" y="69"/>
                  </a:cubicBezTo>
                  <a:cubicBezTo>
                    <a:pt x="14129" y="69"/>
                    <a:pt x="14129" y="46"/>
                    <a:pt x="14152" y="23"/>
                  </a:cubicBezTo>
                  <a:close/>
                  <a:moveTo>
                    <a:pt x="14928" y="115"/>
                  </a:moveTo>
                  <a:cubicBezTo>
                    <a:pt x="14928" y="138"/>
                    <a:pt x="14928" y="160"/>
                    <a:pt x="14928" y="160"/>
                  </a:cubicBezTo>
                  <a:cubicBezTo>
                    <a:pt x="14968" y="200"/>
                    <a:pt x="15031" y="225"/>
                    <a:pt x="15085" y="225"/>
                  </a:cubicBezTo>
                  <a:cubicBezTo>
                    <a:pt x="15125" y="225"/>
                    <a:pt x="15160" y="212"/>
                    <a:pt x="15179" y="183"/>
                  </a:cubicBezTo>
                  <a:cubicBezTo>
                    <a:pt x="15202" y="183"/>
                    <a:pt x="15179" y="160"/>
                    <a:pt x="15179" y="160"/>
                  </a:cubicBezTo>
                  <a:cubicBezTo>
                    <a:pt x="15110" y="138"/>
                    <a:pt x="15019" y="138"/>
                    <a:pt x="14928" y="115"/>
                  </a:cubicBezTo>
                  <a:close/>
                  <a:moveTo>
                    <a:pt x="9666" y="452"/>
                  </a:moveTo>
                  <a:cubicBezTo>
                    <a:pt x="9662" y="452"/>
                    <a:pt x="9658" y="454"/>
                    <a:pt x="9655" y="457"/>
                  </a:cubicBezTo>
                  <a:cubicBezTo>
                    <a:pt x="9587" y="480"/>
                    <a:pt x="9518" y="503"/>
                    <a:pt x="9450" y="548"/>
                  </a:cubicBezTo>
                  <a:cubicBezTo>
                    <a:pt x="9381" y="594"/>
                    <a:pt x="9404" y="685"/>
                    <a:pt x="9473" y="777"/>
                  </a:cubicBezTo>
                  <a:cubicBezTo>
                    <a:pt x="9530" y="834"/>
                    <a:pt x="9575" y="862"/>
                    <a:pt x="9618" y="862"/>
                  </a:cubicBezTo>
                  <a:cubicBezTo>
                    <a:pt x="9661" y="862"/>
                    <a:pt x="9701" y="834"/>
                    <a:pt x="9747" y="777"/>
                  </a:cubicBezTo>
                  <a:cubicBezTo>
                    <a:pt x="9838" y="685"/>
                    <a:pt x="9838" y="617"/>
                    <a:pt x="9724" y="503"/>
                  </a:cubicBezTo>
                  <a:cubicBezTo>
                    <a:pt x="9724" y="503"/>
                    <a:pt x="9690" y="452"/>
                    <a:pt x="9666" y="452"/>
                  </a:cubicBezTo>
                  <a:close/>
                  <a:moveTo>
                    <a:pt x="10694" y="548"/>
                  </a:moveTo>
                  <a:cubicBezTo>
                    <a:pt x="10654" y="548"/>
                    <a:pt x="10614" y="571"/>
                    <a:pt x="10568" y="617"/>
                  </a:cubicBezTo>
                  <a:cubicBezTo>
                    <a:pt x="10454" y="708"/>
                    <a:pt x="10454" y="799"/>
                    <a:pt x="10545" y="891"/>
                  </a:cubicBezTo>
                  <a:cubicBezTo>
                    <a:pt x="10602" y="936"/>
                    <a:pt x="10648" y="959"/>
                    <a:pt x="10691" y="959"/>
                  </a:cubicBezTo>
                  <a:cubicBezTo>
                    <a:pt x="10734" y="959"/>
                    <a:pt x="10774" y="936"/>
                    <a:pt x="10819" y="891"/>
                  </a:cubicBezTo>
                  <a:cubicBezTo>
                    <a:pt x="10933" y="799"/>
                    <a:pt x="10911" y="708"/>
                    <a:pt x="10819" y="617"/>
                  </a:cubicBezTo>
                  <a:cubicBezTo>
                    <a:pt x="10774" y="571"/>
                    <a:pt x="10734" y="548"/>
                    <a:pt x="10694" y="548"/>
                  </a:cubicBezTo>
                  <a:close/>
                  <a:moveTo>
                    <a:pt x="11737" y="631"/>
                  </a:moveTo>
                  <a:cubicBezTo>
                    <a:pt x="11699" y="631"/>
                    <a:pt x="11661" y="654"/>
                    <a:pt x="11618" y="708"/>
                  </a:cubicBezTo>
                  <a:cubicBezTo>
                    <a:pt x="11504" y="799"/>
                    <a:pt x="11504" y="868"/>
                    <a:pt x="11595" y="959"/>
                  </a:cubicBezTo>
                  <a:cubicBezTo>
                    <a:pt x="11652" y="1016"/>
                    <a:pt x="11698" y="1045"/>
                    <a:pt x="11741" y="1045"/>
                  </a:cubicBezTo>
                  <a:cubicBezTo>
                    <a:pt x="11784" y="1045"/>
                    <a:pt x="11824" y="1016"/>
                    <a:pt x="11869" y="959"/>
                  </a:cubicBezTo>
                  <a:cubicBezTo>
                    <a:pt x="11961" y="868"/>
                    <a:pt x="11961" y="799"/>
                    <a:pt x="11869" y="708"/>
                  </a:cubicBezTo>
                  <a:cubicBezTo>
                    <a:pt x="11821" y="660"/>
                    <a:pt x="11779" y="631"/>
                    <a:pt x="11737" y="631"/>
                  </a:cubicBezTo>
                  <a:close/>
                  <a:moveTo>
                    <a:pt x="12839" y="708"/>
                  </a:moveTo>
                  <a:cubicBezTo>
                    <a:pt x="12799" y="708"/>
                    <a:pt x="12759" y="731"/>
                    <a:pt x="12714" y="777"/>
                  </a:cubicBezTo>
                  <a:cubicBezTo>
                    <a:pt x="12600" y="868"/>
                    <a:pt x="12600" y="959"/>
                    <a:pt x="12691" y="1051"/>
                  </a:cubicBezTo>
                  <a:cubicBezTo>
                    <a:pt x="12748" y="1096"/>
                    <a:pt x="12794" y="1119"/>
                    <a:pt x="12839" y="1119"/>
                  </a:cubicBezTo>
                  <a:cubicBezTo>
                    <a:pt x="12885" y="1119"/>
                    <a:pt x="12931" y="1096"/>
                    <a:pt x="12988" y="1051"/>
                  </a:cubicBezTo>
                  <a:cubicBezTo>
                    <a:pt x="13079" y="959"/>
                    <a:pt x="13079" y="868"/>
                    <a:pt x="12965" y="777"/>
                  </a:cubicBezTo>
                  <a:cubicBezTo>
                    <a:pt x="12919" y="731"/>
                    <a:pt x="12879" y="708"/>
                    <a:pt x="12839" y="708"/>
                  </a:cubicBezTo>
                  <a:close/>
                  <a:moveTo>
                    <a:pt x="13915" y="822"/>
                  </a:moveTo>
                  <a:cubicBezTo>
                    <a:pt x="13872" y="822"/>
                    <a:pt x="13832" y="845"/>
                    <a:pt x="13787" y="891"/>
                  </a:cubicBezTo>
                  <a:cubicBezTo>
                    <a:pt x="13695" y="982"/>
                    <a:pt x="13672" y="1051"/>
                    <a:pt x="13764" y="1142"/>
                  </a:cubicBezTo>
                  <a:cubicBezTo>
                    <a:pt x="13824" y="1202"/>
                    <a:pt x="13872" y="1231"/>
                    <a:pt x="13916" y="1231"/>
                  </a:cubicBezTo>
                  <a:cubicBezTo>
                    <a:pt x="13957" y="1231"/>
                    <a:pt x="13995" y="1208"/>
                    <a:pt x="14038" y="1165"/>
                  </a:cubicBezTo>
                  <a:cubicBezTo>
                    <a:pt x="14152" y="1073"/>
                    <a:pt x="14152" y="982"/>
                    <a:pt x="14060" y="891"/>
                  </a:cubicBezTo>
                  <a:cubicBezTo>
                    <a:pt x="14003" y="845"/>
                    <a:pt x="13958" y="822"/>
                    <a:pt x="13915" y="822"/>
                  </a:cubicBezTo>
                  <a:close/>
                  <a:moveTo>
                    <a:pt x="14969" y="893"/>
                  </a:moveTo>
                  <a:cubicBezTo>
                    <a:pt x="14927" y="893"/>
                    <a:pt x="14885" y="922"/>
                    <a:pt x="14837" y="982"/>
                  </a:cubicBezTo>
                  <a:cubicBezTo>
                    <a:pt x="14722" y="1073"/>
                    <a:pt x="14722" y="1142"/>
                    <a:pt x="14837" y="1233"/>
                  </a:cubicBezTo>
                  <a:cubicBezTo>
                    <a:pt x="14882" y="1290"/>
                    <a:pt x="14922" y="1319"/>
                    <a:pt x="14965" y="1319"/>
                  </a:cubicBezTo>
                  <a:cubicBezTo>
                    <a:pt x="15008" y="1319"/>
                    <a:pt x="15053" y="1290"/>
                    <a:pt x="15110" y="1233"/>
                  </a:cubicBezTo>
                  <a:cubicBezTo>
                    <a:pt x="15202" y="1142"/>
                    <a:pt x="15202" y="1073"/>
                    <a:pt x="15088" y="959"/>
                  </a:cubicBezTo>
                  <a:cubicBezTo>
                    <a:pt x="15045" y="916"/>
                    <a:pt x="15006" y="893"/>
                    <a:pt x="14969" y="893"/>
                  </a:cubicBezTo>
                  <a:close/>
                  <a:moveTo>
                    <a:pt x="16035" y="1005"/>
                  </a:moveTo>
                  <a:cubicBezTo>
                    <a:pt x="15995" y="1005"/>
                    <a:pt x="15955" y="1028"/>
                    <a:pt x="15909" y="1073"/>
                  </a:cubicBezTo>
                  <a:cubicBezTo>
                    <a:pt x="15818" y="1165"/>
                    <a:pt x="15818" y="1256"/>
                    <a:pt x="15909" y="1347"/>
                  </a:cubicBezTo>
                  <a:cubicBezTo>
                    <a:pt x="15955" y="1393"/>
                    <a:pt x="15995" y="1416"/>
                    <a:pt x="16035" y="1416"/>
                  </a:cubicBezTo>
                  <a:cubicBezTo>
                    <a:pt x="16075" y="1416"/>
                    <a:pt x="16115" y="1393"/>
                    <a:pt x="16160" y="1347"/>
                  </a:cubicBezTo>
                  <a:cubicBezTo>
                    <a:pt x="16275" y="1256"/>
                    <a:pt x="16275" y="1187"/>
                    <a:pt x="16160" y="1073"/>
                  </a:cubicBezTo>
                  <a:cubicBezTo>
                    <a:pt x="16115" y="1028"/>
                    <a:pt x="16075" y="1005"/>
                    <a:pt x="16035" y="1005"/>
                  </a:cubicBezTo>
                  <a:close/>
                  <a:moveTo>
                    <a:pt x="17119" y="1119"/>
                  </a:moveTo>
                  <a:cubicBezTo>
                    <a:pt x="17073" y="1119"/>
                    <a:pt x="17028" y="1142"/>
                    <a:pt x="16982" y="1187"/>
                  </a:cubicBezTo>
                  <a:cubicBezTo>
                    <a:pt x="16891" y="1279"/>
                    <a:pt x="16868" y="1347"/>
                    <a:pt x="16959" y="1439"/>
                  </a:cubicBezTo>
                  <a:cubicBezTo>
                    <a:pt x="17020" y="1499"/>
                    <a:pt x="17067" y="1527"/>
                    <a:pt x="17115" y="1527"/>
                  </a:cubicBezTo>
                  <a:cubicBezTo>
                    <a:pt x="17158" y="1527"/>
                    <a:pt x="17202" y="1504"/>
                    <a:pt x="17256" y="1461"/>
                  </a:cubicBezTo>
                  <a:cubicBezTo>
                    <a:pt x="17347" y="1370"/>
                    <a:pt x="17347" y="1279"/>
                    <a:pt x="17256" y="1187"/>
                  </a:cubicBezTo>
                  <a:cubicBezTo>
                    <a:pt x="17210" y="1142"/>
                    <a:pt x="17165" y="1119"/>
                    <a:pt x="17119" y="1119"/>
                  </a:cubicBezTo>
                  <a:close/>
                  <a:moveTo>
                    <a:pt x="18180" y="1165"/>
                  </a:moveTo>
                  <a:cubicBezTo>
                    <a:pt x="18141" y="1165"/>
                    <a:pt x="18101" y="1187"/>
                    <a:pt x="18055" y="1233"/>
                  </a:cubicBezTo>
                  <a:cubicBezTo>
                    <a:pt x="17964" y="1347"/>
                    <a:pt x="17964" y="1416"/>
                    <a:pt x="18055" y="1507"/>
                  </a:cubicBezTo>
                  <a:cubicBezTo>
                    <a:pt x="18098" y="1561"/>
                    <a:pt x="18141" y="1584"/>
                    <a:pt x="18184" y="1584"/>
                  </a:cubicBezTo>
                  <a:cubicBezTo>
                    <a:pt x="18232" y="1584"/>
                    <a:pt x="18281" y="1555"/>
                    <a:pt x="18329" y="1507"/>
                  </a:cubicBezTo>
                  <a:cubicBezTo>
                    <a:pt x="18420" y="1416"/>
                    <a:pt x="18420" y="1324"/>
                    <a:pt x="18306" y="1233"/>
                  </a:cubicBezTo>
                  <a:cubicBezTo>
                    <a:pt x="18260" y="1187"/>
                    <a:pt x="18220" y="1165"/>
                    <a:pt x="18180" y="1165"/>
                  </a:cubicBezTo>
                  <a:close/>
                  <a:moveTo>
                    <a:pt x="19059" y="1416"/>
                  </a:moveTo>
                  <a:cubicBezTo>
                    <a:pt x="19059" y="1461"/>
                    <a:pt x="19059" y="1507"/>
                    <a:pt x="19082" y="1553"/>
                  </a:cubicBezTo>
                  <a:cubicBezTo>
                    <a:pt x="19082" y="1576"/>
                    <a:pt x="19105" y="1598"/>
                    <a:pt x="19151" y="1621"/>
                  </a:cubicBezTo>
                  <a:cubicBezTo>
                    <a:pt x="19173" y="1690"/>
                    <a:pt x="19242" y="1690"/>
                    <a:pt x="19287" y="1690"/>
                  </a:cubicBezTo>
                  <a:cubicBezTo>
                    <a:pt x="19333" y="1667"/>
                    <a:pt x="19379" y="1621"/>
                    <a:pt x="19402" y="1598"/>
                  </a:cubicBezTo>
                  <a:cubicBezTo>
                    <a:pt x="19379" y="1576"/>
                    <a:pt x="19356" y="1576"/>
                    <a:pt x="19333" y="1553"/>
                  </a:cubicBezTo>
                  <a:cubicBezTo>
                    <a:pt x="19287" y="1507"/>
                    <a:pt x="19219" y="1484"/>
                    <a:pt x="19173" y="1439"/>
                  </a:cubicBezTo>
                  <a:cubicBezTo>
                    <a:pt x="19128" y="1416"/>
                    <a:pt x="19105" y="1416"/>
                    <a:pt x="19059" y="1416"/>
                  </a:cubicBezTo>
                  <a:close/>
                  <a:moveTo>
                    <a:pt x="7412" y="1338"/>
                  </a:moveTo>
                  <a:cubicBezTo>
                    <a:pt x="7341" y="1338"/>
                    <a:pt x="7263" y="1355"/>
                    <a:pt x="7213" y="1393"/>
                  </a:cubicBezTo>
                  <a:cubicBezTo>
                    <a:pt x="7167" y="1439"/>
                    <a:pt x="7167" y="1644"/>
                    <a:pt x="7213" y="1690"/>
                  </a:cubicBezTo>
                  <a:cubicBezTo>
                    <a:pt x="7236" y="1724"/>
                    <a:pt x="7304" y="1741"/>
                    <a:pt x="7376" y="1741"/>
                  </a:cubicBezTo>
                  <a:cubicBezTo>
                    <a:pt x="7447" y="1741"/>
                    <a:pt x="7521" y="1724"/>
                    <a:pt x="7555" y="1690"/>
                  </a:cubicBezTo>
                  <a:cubicBezTo>
                    <a:pt x="7601" y="1644"/>
                    <a:pt x="7601" y="1416"/>
                    <a:pt x="7555" y="1370"/>
                  </a:cubicBezTo>
                  <a:cubicBezTo>
                    <a:pt x="7524" y="1350"/>
                    <a:pt x="7471" y="1338"/>
                    <a:pt x="7412" y="1338"/>
                  </a:cubicBezTo>
                  <a:close/>
                  <a:moveTo>
                    <a:pt x="8461" y="1414"/>
                  </a:moveTo>
                  <a:cubicBezTo>
                    <a:pt x="8380" y="1414"/>
                    <a:pt x="8291" y="1433"/>
                    <a:pt x="8263" y="1461"/>
                  </a:cubicBezTo>
                  <a:cubicBezTo>
                    <a:pt x="8217" y="1530"/>
                    <a:pt x="8217" y="1735"/>
                    <a:pt x="8263" y="1781"/>
                  </a:cubicBezTo>
                  <a:cubicBezTo>
                    <a:pt x="8297" y="1804"/>
                    <a:pt x="8371" y="1815"/>
                    <a:pt x="8443" y="1815"/>
                  </a:cubicBezTo>
                  <a:cubicBezTo>
                    <a:pt x="8514" y="1815"/>
                    <a:pt x="8582" y="1804"/>
                    <a:pt x="8605" y="1781"/>
                  </a:cubicBezTo>
                  <a:cubicBezTo>
                    <a:pt x="8651" y="1712"/>
                    <a:pt x="8651" y="1484"/>
                    <a:pt x="8582" y="1439"/>
                  </a:cubicBezTo>
                  <a:cubicBezTo>
                    <a:pt x="8556" y="1421"/>
                    <a:pt x="8510" y="1414"/>
                    <a:pt x="8461" y="1414"/>
                  </a:cubicBezTo>
                  <a:close/>
                  <a:moveTo>
                    <a:pt x="9527" y="1518"/>
                  </a:moveTo>
                  <a:cubicBezTo>
                    <a:pt x="9461" y="1518"/>
                    <a:pt x="9393" y="1530"/>
                    <a:pt x="9358" y="1553"/>
                  </a:cubicBezTo>
                  <a:cubicBezTo>
                    <a:pt x="9290" y="1598"/>
                    <a:pt x="9290" y="1804"/>
                    <a:pt x="9336" y="1872"/>
                  </a:cubicBezTo>
                  <a:cubicBezTo>
                    <a:pt x="9361" y="1910"/>
                    <a:pt x="9441" y="1927"/>
                    <a:pt x="9520" y="1927"/>
                  </a:cubicBezTo>
                  <a:cubicBezTo>
                    <a:pt x="9584" y="1927"/>
                    <a:pt x="9647" y="1916"/>
                    <a:pt x="9678" y="1895"/>
                  </a:cubicBezTo>
                  <a:cubicBezTo>
                    <a:pt x="9724" y="1849"/>
                    <a:pt x="9724" y="1621"/>
                    <a:pt x="9678" y="1553"/>
                  </a:cubicBezTo>
                  <a:cubicBezTo>
                    <a:pt x="9655" y="1530"/>
                    <a:pt x="9592" y="1518"/>
                    <a:pt x="9527" y="1518"/>
                  </a:cubicBezTo>
                  <a:close/>
                  <a:moveTo>
                    <a:pt x="10619" y="1595"/>
                  </a:moveTo>
                  <a:cubicBezTo>
                    <a:pt x="10481" y="1595"/>
                    <a:pt x="10388" y="1703"/>
                    <a:pt x="10408" y="1849"/>
                  </a:cubicBezTo>
                  <a:cubicBezTo>
                    <a:pt x="10431" y="1941"/>
                    <a:pt x="10477" y="1986"/>
                    <a:pt x="10568" y="2009"/>
                  </a:cubicBezTo>
                  <a:cubicBezTo>
                    <a:pt x="10582" y="2011"/>
                    <a:pt x="10595" y="2012"/>
                    <a:pt x="10608" y="2012"/>
                  </a:cubicBezTo>
                  <a:cubicBezTo>
                    <a:pt x="10747" y="2012"/>
                    <a:pt x="10840" y="1904"/>
                    <a:pt x="10819" y="1758"/>
                  </a:cubicBezTo>
                  <a:cubicBezTo>
                    <a:pt x="10796" y="1712"/>
                    <a:pt x="10774" y="1667"/>
                    <a:pt x="10774" y="1644"/>
                  </a:cubicBezTo>
                  <a:cubicBezTo>
                    <a:pt x="10728" y="1621"/>
                    <a:pt x="10705" y="1621"/>
                    <a:pt x="10660" y="1598"/>
                  </a:cubicBezTo>
                  <a:cubicBezTo>
                    <a:pt x="10646" y="1596"/>
                    <a:pt x="10632" y="1595"/>
                    <a:pt x="10619" y="1595"/>
                  </a:cubicBezTo>
                  <a:close/>
                  <a:moveTo>
                    <a:pt x="11647" y="1655"/>
                  </a:moveTo>
                  <a:cubicBezTo>
                    <a:pt x="11590" y="1655"/>
                    <a:pt x="11538" y="1678"/>
                    <a:pt x="11504" y="1712"/>
                  </a:cubicBezTo>
                  <a:cubicBezTo>
                    <a:pt x="11390" y="1827"/>
                    <a:pt x="11413" y="1964"/>
                    <a:pt x="11504" y="2032"/>
                  </a:cubicBezTo>
                  <a:cubicBezTo>
                    <a:pt x="11550" y="2089"/>
                    <a:pt x="11607" y="2112"/>
                    <a:pt x="11664" y="2112"/>
                  </a:cubicBezTo>
                  <a:cubicBezTo>
                    <a:pt x="11721" y="2112"/>
                    <a:pt x="11778" y="2089"/>
                    <a:pt x="11824" y="2055"/>
                  </a:cubicBezTo>
                  <a:cubicBezTo>
                    <a:pt x="11915" y="1941"/>
                    <a:pt x="11892" y="1804"/>
                    <a:pt x="11824" y="1735"/>
                  </a:cubicBezTo>
                  <a:cubicBezTo>
                    <a:pt x="11767" y="1678"/>
                    <a:pt x="11704" y="1655"/>
                    <a:pt x="11647" y="1655"/>
                  </a:cubicBezTo>
                  <a:close/>
                  <a:moveTo>
                    <a:pt x="12737" y="1758"/>
                  </a:moveTo>
                  <a:cubicBezTo>
                    <a:pt x="12680" y="1758"/>
                    <a:pt x="12622" y="1781"/>
                    <a:pt x="12577" y="1827"/>
                  </a:cubicBezTo>
                  <a:cubicBezTo>
                    <a:pt x="12486" y="1918"/>
                    <a:pt x="12486" y="2055"/>
                    <a:pt x="12577" y="2146"/>
                  </a:cubicBezTo>
                  <a:cubicBezTo>
                    <a:pt x="12622" y="2192"/>
                    <a:pt x="12674" y="2215"/>
                    <a:pt x="12728" y="2215"/>
                  </a:cubicBezTo>
                  <a:cubicBezTo>
                    <a:pt x="12782" y="2215"/>
                    <a:pt x="12839" y="2192"/>
                    <a:pt x="12896" y="2146"/>
                  </a:cubicBezTo>
                  <a:cubicBezTo>
                    <a:pt x="12988" y="2078"/>
                    <a:pt x="12988" y="1941"/>
                    <a:pt x="12896" y="1827"/>
                  </a:cubicBezTo>
                  <a:cubicBezTo>
                    <a:pt x="12851" y="1781"/>
                    <a:pt x="12794" y="1758"/>
                    <a:pt x="12737" y="1758"/>
                  </a:cubicBezTo>
                  <a:close/>
                  <a:moveTo>
                    <a:pt x="13801" y="1872"/>
                  </a:moveTo>
                  <a:cubicBezTo>
                    <a:pt x="13741" y="1872"/>
                    <a:pt x="13684" y="1895"/>
                    <a:pt x="13650" y="1941"/>
                  </a:cubicBezTo>
                  <a:cubicBezTo>
                    <a:pt x="13558" y="2032"/>
                    <a:pt x="13558" y="2192"/>
                    <a:pt x="13650" y="2260"/>
                  </a:cubicBezTo>
                  <a:cubicBezTo>
                    <a:pt x="13695" y="2306"/>
                    <a:pt x="13752" y="2329"/>
                    <a:pt x="13809" y="2329"/>
                  </a:cubicBezTo>
                  <a:cubicBezTo>
                    <a:pt x="13866" y="2329"/>
                    <a:pt x="13924" y="2306"/>
                    <a:pt x="13969" y="2260"/>
                  </a:cubicBezTo>
                  <a:cubicBezTo>
                    <a:pt x="14060" y="2169"/>
                    <a:pt x="14038" y="2009"/>
                    <a:pt x="13969" y="1941"/>
                  </a:cubicBezTo>
                  <a:cubicBezTo>
                    <a:pt x="13924" y="1895"/>
                    <a:pt x="13861" y="1872"/>
                    <a:pt x="13801" y="1872"/>
                  </a:cubicBezTo>
                  <a:close/>
                  <a:moveTo>
                    <a:pt x="14864" y="1960"/>
                  </a:moveTo>
                  <a:cubicBezTo>
                    <a:pt x="14799" y="1960"/>
                    <a:pt x="14736" y="1983"/>
                    <a:pt x="14700" y="2032"/>
                  </a:cubicBezTo>
                  <a:cubicBezTo>
                    <a:pt x="14608" y="2100"/>
                    <a:pt x="14608" y="2260"/>
                    <a:pt x="14700" y="2352"/>
                  </a:cubicBezTo>
                  <a:cubicBezTo>
                    <a:pt x="14742" y="2383"/>
                    <a:pt x="14794" y="2400"/>
                    <a:pt x="14847" y="2400"/>
                  </a:cubicBezTo>
                  <a:cubicBezTo>
                    <a:pt x="14908" y="2400"/>
                    <a:pt x="14970" y="2378"/>
                    <a:pt x="15019" y="2329"/>
                  </a:cubicBezTo>
                  <a:cubicBezTo>
                    <a:pt x="15110" y="2260"/>
                    <a:pt x="15110" y="2100"/>
                    <a:pt x="15019" y="2009"/>
                  </a:cubicBezTo>
                  <a:cubicBezTo>
                    <a:pt x="14977" y="1977"/>
                    <a:pt x="14920" y="1960"/>
                    <a:pt x="14864" y="1960"/>
                  </a:cubicBezTo>
                  <a:close/>
                  <a:moveTo>
                    <a:pt x="15964" y="2032"/>
                  </a:moveTo>
                  <a:cubicBezTo>
                    <a:pt x="15904" y="2032"/>
                    <a:pt x="15841" y="2055"/>
                    <a:pt x="15795" y="2100"/>
                  </a:cubicBezTo>
                  <a:cubicBezTo>
                    <a:pt x="15704" y="2192"/>
                    <a:pt x="15704" y="2329"/>
                    <a:pt x="15795" y="2420"/>
                  </a:cubicBezTo>
                  <a:cubicBezTo>
                    <a:pt x="15841" y="2466"/>
                    <a:pt x="15898" y="2489"/>
                    <a:pt x="15955" y="2489"/>
                  </a:cubicBezTo>
                  <a:cubicBezTo>
                    <a:pt x="16012" y="2489"/>
                    <a:pt x="16069" y="2466"/>
                    <a:pt x="16115" y="2420"/>
                  </a:cubicBezTo>
                  <a:cubicBezTo>
                    <a:pt x="16206" y="2329"/>
                    <a:pt x="16206" y="2192"/>
                    <a:pt x="16115" y="2100"/>
                  </a:cubicBezTo>
                  <a:cubicBezTo>
                    <a:pt x="16081" y="2055"/>
                    <a:pt x="16023" y="2032"/>
                    <a:pt x="15964" y="2032"/>
                  </a:cubicBezTo>
                  <a:close/>
                  <a:moveTo>
                    <a:pt x="17028" y="2146"/>
                  </a:moveTo>
                  <a:cubicBezTo>
                    <a:pt x="16971" y="2146"/>
                    <a:pt x="16914" y="2169"/>
                    <a:pt x="16868" y="2215"/>
                  </a:cubicBezTo>
                  <a:cubicBezTo>
                    <a:pt x="16777" y="2306"/>
                    <a:pt x="16777" y="2443"/>
                    <a:pt x="16868" y="2534"/>
                  </a:cubicBezTo>
                  <a:cubicBezTo>
                    <a:pt x="16914" y="2580"/>
                    <a:pt x="16976" y="2603"/>
                    <a:pt x="17036" y="2603"/>
                  </a:cubicBezTo>
                  <a:cubicBezTo>
                    <a:pt x="17096" y="2603"/>
                    <a:pt x="17153" y="2580"/>
                    <a:pt x="17188" y="2534"/>
                  </a:cubicBezTo>
                  <a:cubicBezTo>
                    <a:pt x="17279" y="2443"/>
                    <a:pt x="17279" y="2283"/>
                    <a:pt x="17188" y="2215"/>
                  </a:cubicBezTo>
                  <a:cubicBezTo>
                    <a:pt x="17142" y="2169"/>
                    <a:pt x="17085" y="2146"/>
                    <a:pt x="17028" y="2146"/>
                  </a:cubicBezTo>
                  <a:close/>
                  <a:moveTo>
                    <a:pt x="18075" y="2223"/>
                  </a:moveTo>
                  <a:cubicBezTo>
                    <a:pt x="18024" y="2223"/>
                    <a:pt x="17971" y="2241"/>
                    <a:pt x="17918" y="2283"/>
                  </a:cubicBezTo>
                  <a:cubicBezTo>
                    <a:pt x="17849" y="2374"/>
                    <a:pt x="17827" y="2511"/>
                    <a:pt x="17918" y="2603"/>
                  </a:cubicBezTo>
                  <a:cubicBezTo>
                    <a:pt x="17966" y="2651"/>
                    <a:pt x="18027" y="2680"/>
                    <a:pt x="18087" y="2680"/>
                  </a:cubicBezTo>
                  <a:cubicBezTo>
                    <a:pt x="18141" y="2680"/>
                    <a:pt x="18194" y="2657"/>
                    <a:pt x="18238" y="2603"/>
                  </a:cubicBezTo>
                  <a:cubicBezTo>
                    <a:pt x="18329" y="2534"/>
                    <a:pt x="18329" y="2397"/>
                    <a:pt x="18238" y="2283"/>
                  </a:cubicBezTo>
                  <a:cubicBezTo>
                    <a:pt x="18189" y="2246"/>
                    <a:pt x="18133" y="2223"/>
                    <a:pt x="18075" y="2223"/>
                  </a:cubicBezTo>
                  <a:close/>
                  <a:moveTo>
                    <a:pt x="6196" y="2280"/>
                  </a:moveTo>
                  <a:cubicBezTo>
                    <a:pt x="6143" y="2280"/>
                    <a:pt x="6091" y="2297"/>
                    <a:pt x="6049" y="2329"/>
                  </a:cubicBezTo>
                  <a:cubicBezTo>
                    <a:pt x="5958" y="2420"/>
                    <a:pt x="5958" y="2580"/>
                    <a:pt x="6049" y="2671"/>
                  </a:cubicBezTo>
                  <a:cubicBezTo>
                    <a:pt x="6083" y="2705"/>
                    <a:pt x="6140" y="2722"/>
                    <a:pt x="6200" y="2722"/>
                  </a:cubicBezTo>
                  <a:cubicBezTo>
                    <a:pt x="6260" y="2722"/>
                    <a:pt x="6323" y="2705"/>
                    <a:pt x="6368" y="2671"/>
                  </a:cubicBezTo>
                  <a:cubicBezTo>
                    <a:pt x="6460" y="2580"/>
                    <a:pt x="6460" y="2420"/>
                    <a:pt x="6368" y="2352"/>
                  </a:cubicBezTo>
                  <a:cubicBezTo>
                    <a:pt x="6319" y="2303"/>
                    <a:pt x="6257" y="2280"/>
                    <a:pt x="6196" y="2280"/>
                  </a:cubicBezTo>
                  <a:close/>
                  <a:moveTo>
                    <a:pt x="19159" y="2329"/>
                  </a:moveTo>
                  <a:cubicBezTo>
                    <a:pt x="19099" y="2329"/>
                    <a:pt x="19036" y="2352"/>
                    <a:pt x="18991" y="2397"/>
                  </a:cubicBezTo>
                  <a:cubicBezTo>
                    <a:pt x="18899" y="2466"/>
                    <a:pt x="18899" y="2625"/>
                    <a:pt x="18991" y="2717"/>
                  </a:cubicBezTo>
                  <a:cubicBezTo>
                    <a:pt x="19036" y="2762"/>
                    <a:pt x="19093" y="2785"/>
                    <a:pt x="19151" y="2785"/>
                  </a:cubicBezTo>
                  <a:cubicBezTo>
                    <a:pt x="19208" y="2785"/>
                    <a:pt x="19265" y="2762"/>
                    <a:pt x="19310" y="2717"/>
                  </a:cubicBezTo>
                  <a:cubicBezTo>
                    <a:pt x="19402" y="2625"/>
                    <a:pt x="19402" y="2489"/>
                    <a:pt x="19310" y="2397"/>
                  </a:cubicBezTo>
                  <a:cubicBezTo>
                    <a:pt x="19276" y="2352"/>
                    <a:pt x="19219" y="2329"/>
                    <a:pt x="19159" y="2329"/>
                  </a:cubicBezTo>
                  <a:close/>
                  <a:moveTo>
                    <a:pt x="7281" y="2374"/>
                  </a:moveTo>
                  <a:cubicBezTo>
                    <a:pt x="7224" y="2374"/>
                    <a:pt x="7167" y="2397"/>
                    <a:pt x="7122" y="2443"/>
                  </a:cubicBezTo>
                  <a:cubicBezTo>
                    <a:pt x="7030" y="2557"/>
                    <a:pt x="7030" y="2671"/>
                    <a:pt x="7122" y="2762"/>
                  </a:cubicBezTo>
                  <a:cubicBezTo>
                    <a:pt x="7167" y="2819"/>
                    <a:pt x="7224" y="2848"/>
                    <a:pt x="7281" y="2848"/>
                  </a:cubicBezTo>
                  <a:cubicBezTo>
                    <a:pt x="7338" y="2848"/>
                    <a:pt x="7395" y="2819"/>
                    <a:pt x="7441" y="2762"/>
                  </a:cubicBezTo>
                  <a:cubicBezTo>
                    <a:pt x="7532" y="2671"/>
                    <a:pt x="7532" y="2557"/>
                    <a:pt x="7441" y="2443"/>
                  </a:cubicBezTo>
                  <a:cubicBezTo>
                    <a:pt x="7395" y="2397"/>
                    <a:pt x="7338" y="2374"/>
                    <a:pt x="7281" y="2374"/>
                  </a:cubicBezTo>
                  <a:close/>
                  <a:moveTo>
                    <a:pt x="20232" y="2443"/>
                  </a:moveTo>
                  <a:cubicBezTo>
                    <a:pt x="20172" y="2443"/>
                    <a:pt x="20109" y="2466"/>
                    <a:pt x="20064" y="2511"/>
                  </a:cubicBezTo>
                  <a:cubicBezTo>
                    <a:pt x="19995" y="2580"/>
                    <a:pt x="19972" y="2740"/>
                    <a:pt x="20064" y="2831"/>
                  </a:cubicBezTo>
                  <a:cubicBezTo>
                    <a:pt x="20112" y="2868"/>
                    <a:pt x="20174" y="2891"/>
                    <a:pt x="20235" y="2891"/>
                  </a:cubicBezTo>
                  <a:cubicBezTo>
                    <a:pt x="20288" y="2891"/>
                    <a:pt x="20341" y="2873"/>
                    <a:pt x="20383" y="2831"/>
                  </a:cubicBezTo>
                  <a:cubicBezTo>
                    <a:pt x="20474" y="2740"/>
                    <a:pt x="20474" y="2603"/>
                    <a:pt x="20383" y="2511"/>
                  </a:cubicBezTo>
                  <a:cubicBezTo>
                    <a:pt x="20349" y="2466"/>
                    <a:pt x="20292" y="2443"/>
                    <a:pt x="20232" y="2443"/>
                  </a:cubicBezTo>
                  <a:close/>
                  <a:moveTo>
                    <a:pt x="8368" y="2457"/>
                  </a:moveTo>
                  <a:cubicBezTo>
                    <a:pt x="8314" y="2457"/>
                    <a:pt x="8260" y="2480"/>
                    <a:pt x="8217" y="2534"/>
                  </a:cubicBezTo>
                  <a:cubicBezTo>
                    <a:pt x="8126" y="2625"/>
                    <a:pt x="8126" y="2762"/>
                    <a:pt x="8217" y="2854"/>
                  </a:cubicBezTo>
                  <a:cubicBezTo>
                    <a:pt x="8263" y="2899"/>
                    <a:pt x="8320" y="2922"/>
                    <a:pt x="8377" y="2922"/>
                  </a:cubicBezTo>
                  <a:cubicBezTo>
                    <a:pt x="8434" y="2922"/>
                    <a:pt x="8491" y="2899"/>
                    <a:pt x="8537" y="2854"/>
                  </a:cubicBezTo>
                  <a:cubicBezTo>
                    <a:pt x="8628" y="2762"/>
                    <a:pt x="8651" y="2625"/>
                    <a:pt x="8537" y="2534"/>
                  </a:cubicBezTo>
                  <a:cubicBezTo>
                    <a:pt x="8489" y="2486"/>
                    <a:pt x="8428" y="2457"/>
                    <a:pt x="8368" y="2457"/>
                  </a:cubicBezTo>
                  <a:close/>
                  <a:moveTo>
                    <a:pt x="21114" y="2671"/>
                  </a:moveTo>
                  <a:cubicBezTo>
                    <a:pt x="21091" y="2694"/>
                    <a:pt x="21045" y="2694"/>
                    <a:pt x="21045" y="2717"/>
                  </a:cubicBezTo>
                  <a:cubicBezTo>
                    <a:pt x="21045" y="2872"/>
                    <a:pt x="21144" y="2978"/>
                    <a:pt x="21272" y="2978"/>
                  </a:cubicBezTo>
                  <a:cubicBezTo>
                    <a:pt x="21295" y="2978"/>
                    <a:pt x="21318" y="2975"/>
                    <a:pt x="21342" y="2968"/>
                  </a:cubicBezTo>
                  <a:cubicBezTo>
                    <a:pt x="21410" y="2922"/>
                    <a:pt x="21410" y="2945"/>
                    <a:pt x="21365" y="2877"/>
                  </a:cubicBezTo>
                  <a:cubicBezTo>
                    <a:pt x="21296" y="2808"/>
                    <a:pt x="21159" y="2785"/>
                    <a:pt x="21114" y="2671"/>
                  </a:cubicBezTo>
                  <a:close/>
                  <a:moveTo>
                    <a:pt x="9427" y="2534"/>
                  </a:moveTo>
                  <a:cubicBezTo>
                    <a:pt x="9370" y="2534"/>
                    <a:pt x="9313" y="2557"/>
                    <a:pt x="9267" y="2603"/>
                  </a:cubicBezTo>
                  <a:cubicBezTo>
                    <a:pt x="9176" y="2717"/>
                    <a:pt x="9176" y="2831"/>
                    <a:pt x="9267" y="2922"/>
                  </a:cubicBezTo>
                  <a:cubicBezTo>
                    <a:pt x="9313" y="2979"/>
                    <a:pt x="9370" y="3008"/>
                    <a:pt x="9427" y="3008"/>
                  </a:cubicBezTo>
                  <a:cubicBezTo>
                    <a:pt x="9484" y="3008"/>
                    <a:pt x="9541" y="2979"/>
                    <a:pt x="9587" y="2922"/>
                  </a:cubicBezTo>
                  <a:cubicBezTo>
                    <a:pt x="9678" y="2831"/>
                    <a:pt x="9678" y="2717"/>
                    <a:pt x="9587" y="2603"/>
                  </a:cubicBezTo>
                  <a:cubicBezTo>
                    <a:pt x="9541" y="2557"/>
                    <a:pt x="9484" y="2534"/>
                    <a:pt x="9427" y="2534"/>
                  </a:cubicBezTo>
                  <a:close/>
                  <a:moveTo>
                    <a:pt x="10500" y="2648"/>
                  </a:moveTo>
                  <a:cubicBezTo>
                    <a:pt x="10443" y="2648"/>
                    <a:pt x="10386" y="2671"/>
                    <a:pt x="10340" y="2717"/>
                  </a:cubicBezTo>
                  <a:cubicBezTo>
                    <a:pt x="10249" y="2808"/>
                    <a:pt x="10249" y="2945"/>
                    <a:pt x="10340" y="3036"/>
                  </a:cubicBezTo>
                  <a:cubicBezTo>
                    <a:pt x="10386" y="3082"/>
                    <a:pt x="10443" y="3105"/>
                    <a:pt x="10500" y="3105"/>
                  </a:cubicBezTo>
                  <a:cubicBezTo>
                    <a:pt x="10557" y="3105"/>
                    <a:pt x="10614" y="3082"/>
                    <a:pt x="10660" y="3036"/>
                  </a:cubicBezTo>
                  <a:cubicBezTo>
                    <a:pt x="10751" y="2945"/>
                    <a:pt x="10751" y="2808"/>
                    <a:pt x="10660" y="2717"/>
                  </a:cubicBezTo>
                  <a:cubicBezTo>
                    <a:pt x="10614" y="2671"/>
                    <a:pt x="10557" y="2648"/>
                    <a:pt x="10500" y="2648"/>
                  </a:cubicBezTo>
                  <a:close/>
                  <a:moveTo>
                    <a:pt x="11573" y="2745"/>
                  </a:moveTo>
                  <a:cubicBezTo>
                    <a:pt x="11515" y="2745"/>
                    <a:pt x="11458" y="2774"/>
                    <a:pt x="11413" y="2831"/>
                  </a:cubicBezTo>
                  <a:cubicBezTo>
                    <a:pt x="11321" y="2922"/>
                    <a:pt x="11321" y="3059"/>
                    <a:pt x="11413" y="3150"/>
                  </a:cubicBezTo>
                  <a:cubicBezTo>
                    <a:pt x="11458" y="3196"/>
                    <a:pt x="11515" y="3219"/>
                    <a:pt x="11573" y="3219"/>
                  </a:cubicBezTo>
                  <a:cubicBezTo>
                    <a:pt x="11630" y="3219"/>
                    <a:pt x="11687" y="3196"/>
                    <a:pt x="11732" y="3150"/>
                  </a:cubicBezTo>
                  <a:cubicBezTo>
                    <a:pt x="11846" y="3059"/>
                    <a:pt x="11846" y="2922"/>
                    <a:pt x="11732" y="2831"/>
                  </a:cubicBezTo>
                  <a:cubicBezTo>
                    <a:pt x="11687" y="2774"/>
                    <a:pt x="11630" y="2745"/>
                    <a:pt x="11573" y="2745"/>
                  </a:cubicBezTo>
                  <a:close/>
                  <a:moveTo>
                    <a:pt x="12622" y="2831"/>
                  </a:moveTo>
                  <a:cubicBezTo>
                    <a:pt x="12565" y="2831"/>
                    <a:pt x="12508" y="2854"/>
                    <a:pt x="12463" y="2899"/>
                  </a:cubicBezTo>
                  <a:cubicBezTo>
                    <a:pt x="12371" y="3014"/>
                    <a:pt x="12371" y="3128"/>
                    <a:pt x="12463" y="3219"/>
                  </a:cubicBezTo>
                  <a:cubicBezTo>
                    <a:pt x="12508" y="3276"/>
                    <a:pt x="12565" y="3305"/>
                    <a:pt x="12622" y="3305"/>
                  </a:cubicBezTo>
                  <a:cubicBezTo>
                    <a:pt x="12680" y="3305"/>
                    <a:pt x="12737" y="3276"/>
                    <a:pt x="12782" y="3219"/>
                  </a:cubicBezTo>
                  <a:cubicBezTo>
                    <a:pt x="12874" y="3128"/>
                    <a:pt x="12874" y="3014"/>
                    <a:pt x="12782" y="2899"/>
                  </a:cubicBezTo>
                  <a:cubicBezTo>
                    <a:pt x="12737" y="2854"/>
                    <a:pt x="12680" y="2831"/>
                    <a:pt x="12622" y="2831"/>
                  </a:cubicBezTo>
                  <a:close/>
                  <a:moveTo>
                    <a:pt x="13695" y="2945"/>
                  </a:moveTo>
                  <a:cubicBezTo>
                    <a:pt x="13638" y="2945"/>
                    <a:pt x="13581" y="2968"/>
                    <a:pt x="13536" y="3014"/>
                  </a:cubicBezTo>
                  <a:cubicBezTo>
                    <a:pt x="13444" y="3105"/>
                    <a:pt x="13444" y="3242"/>
                    <a:pt x="13536" y="3333"/>
                  </a:cubicBezTo>
                  <a:cubicBezTo>
                    <a:pt x="13593" y="3379"/>
                    <a:pt x="13650" y="3402"/>
                    <a:pt x="13704" y="3402"/>
                  </a:cubicBezTo>
                  <a:cubicBezTo>
                    <a:pt x="13758" y="3402"/>
                    <a:pt x="13809" y="3379"/>
                    <a:pt x="13855" y="3333"/>
                  </a:cubicBezTo>
                  <a:cubicBezTo>
                    <a:pt x="13969" y="3242"/>
                    <a:pt x="13946" y="3105"/>
                    <a:pt x="13855" y="3014"/>
                  </a:cubicBezTo>
                  <a:cubicBezTo>
                    <a:pt x="13809" y="2968"/>
                    <a:pt x="13752" y="2945"/>
                    <a:pt x="13695" y="2945"/>
                  </a:cubicBezTo>
                  <a:close/>
                  <a:moveTo>
                    <a:pt x="14800" y="3016"/>
                  </a:moveTo>
                  <a:cubicBezTo>
                    <a:pt x="14740" y="3016"/>
                    <a:pt x="14679" y="3045"/>
                    <a:pt x="14631" y="3105"/>
                  </a:cubicBezTo>
                  <a:cubicBezTo>
                    <a:pt x="14540" y="3196"/>
                    <a:pt x="14540" y="3333"/>
                    <a:pt x="14654" y="3424"/>
                  </a:cubicBezTo>
                  <a:cubicBezTo>
                    <a:pt x="14697" y="3467"/>
                    <a:pt x="14745" y="3490"/>
                    <a:pt x="14796" y="3490"/>
                  </a:cubicBezTo>
                  <a:cubicBezTo>
                    <a:pt x="14853" y="3490"/>
                    <a:pt x="14913" y="3462"/>
                    <a:pt x="14973" y="3402"/>
                  </a:cubicBezTo>
                  <a:cubicBezTo>
                    <a:pt x="15065" y="3310"/>
                    <a:pt x="15065" y="3196"/>
                    <a:pt x="14951" y="3082"/>
                  </a:cubicBezTo>
                  <a:cubicBezTo>
                    <a:pt x="14908" y="3039"/>
                    <a:pt x="14854" y="3016"/>
                    <a:pt x="14800" y="3016"/>
                  </a:cubicBezTo>
                  <a:close/>
                  <a:moveTo>
                    <a:pt x="15849" y="3105"/>
                  </a:moveTo>
                  <a:cubicBezTo>
                    <a:pt x="15795" y="3105"/>
                    <a:pt x="15738" y="3128"/>
                    <a:pt x="15681" y="3173"/>
                  </a:cubicBezTo>
                  <a:cubicBezTo>
                    <a:pt x="15590" y="3265"/>
                    <a:pt x="15590" y="3402"/>
                    <a:pt x="15681" y="3493"/>
                  </a:cubicBezTo>
                  <a:cubicBezTo>
                    <a:pt x="15738" y="3538"/>
                    <a:pt x="15795" y="3561"/>
                    <a:pt x="15852" y="3561"/>
                  </a:cubicBezTo>
                  <a:cubicBezTo>
                    <a:pt x="15909" y="3561"/>
                    <a:pt x="15966" y="3538"/>
                    <a:pt x="16023" y="3493"/>
                  </a:cubicBezTo>
                  <a:cubicBezTo>
                    <a:pt x="16115" y="3402"/>
                    <a:pt x="16115" y="3265"/>
                    <a:pt x="16001" y="3173"/>
                  </a:cubicBezTo>
                  <a:cubicBezTo>
                    <a:pt x="15955" y="3128"/>
                    <a:pt x="15904" y="3105"/>
                    <a:pt x="15849" y="3105"/>
                  </a:cubicBezTo>
                  <a:close/>
                  <a:moveTo>
                    <a:pt x="16919" y="3210"/>
                  </a:moveTo>
                  <a:cubicBezTo>
                    <a:pt x="16868" y="3210"/>
                    <a:pt x="16820" y="3233"/>
                    <a:pt x="16777" y="3287"/>
                  </a:cubicBezTo>
                  <a:cubicBezTo>
                    <a:pt x="16663" y="3379"/>
                    <a:pt x="16663" y="3516"/>
                    <a:pt x="16754" y="3607"/>
                  </a:cubicBezTo>
                  <a:cubicBezTo>
                    <a:pt x="16811" y="3653"/>
                    <a:pt x="16868" y="3675"/>
                    <a:pt x="16922" y="3675"/>
                  </a:cubicBezTo>
                  <a:cubicBezTo>
                    <a:pt x="16976" y="3675"/>
                    <a:pt x="17028" y="3653"/>
                    <a:pt x="17073" y="3607"/>
                  </a:cubicBezTo>
                  <a:cubicBezTo>
                    <a:pt x="17188" y="3516"/>
                    <a:pt x="17188" y="3379"/>
                    <a:pt x="17096" y="3287"/>
                  </a:cubicBezTo>
                  <a:cubicBezTo>
                    <a:pt x="17036" y="3239"/>
                    <a:pt x="16976" y="3210"/>
                    <a:pt x="16919" y="3210"/>
                  </a:cubicBezTo>
                  <a:close/>
                  <a:moveTo>
                    <a:pt x="5047" y="3247"/>
                  </a:moveTo>
                  <a:cubicBezTo>
                    <a:pt x="4999" y="3247"/>
                    <a:pt x="4953" y="3276"/>
                    <a:pt x="4908" y="3333"/>
                  </a:cubicBezTo>
                  <a:cubicBezTo>
                    <a:pt x="4793" y="3424"/>
                    <a:pt x="4771" y="3493"/>
                    <a:pt x="4816" y="3561"/>
                  </a:cubicBezTo>
                  <a:cubicBezTo>
                    <a:pt x="4862" y="3630"/>
                    <a:pt x="4908" y="3675"/>
                    <a:pt x="4976" y="3721"/>
                  </a:cubicBezTo>
                  <a:cubicBezTo>
                    <a:pt x="4995" y="3740"/>
                    <a:pt x="5019" y="3747"/>
                    <a:pt x="5044" y="3747"/>
                  </a:cubicBezTo>
                  <a:cubicBezTo>
                    <a:pt x="5080" y="3747"/>
                    <a:pt x="5119" y="3734"/>
                    <a:pt x="5159" y="3721"/>
                  </a:cubicBezTo>
                  <a:cubicBezTo>
                    <a:pt x="5181" y="3698"/>
                    <a:pt x="5204" y="3675"/>
                    <a:pt x="5227" y="3630"/>
                  </a:cubicBezTo>
                  <a:cubicBezTo>
                    <a:pt x="5318" y="3538"/>
                    <a:pt x="5318" y="3447"/>
                    <a:pt x="5204" y="3333"/>
                  </a:cubicBezTo>
                  <a:cubicBezTo>
                    <a:pt x="5147" y="3276"/>
                    <a:pt x="5096" y="3247"/>
                    <a:pt x="5047" y="3247"/>
                  </a:cubicBezTo>
                  <a:close/>
                  <a:moveTo>
                    <a:pt x="18007" y="3313"/>
                  </a:moveTo>
                  <a:cubicBezTo>
                    <a:pt x="17947" y="3313"/>
                    <a:pt x="17887" y="3341"/>
                    <a:pt x="17827" y="3402"/>
                  </a:cubicBezTo>
                  <a:cubicBezTo>
                    <a:pt x="17735" y="3493"/>
                    <a:pt x="17735" y="3607"/>
                    <a:pt x="17849" y="3721"/>
                  </a:cubicBezTo>
                  <a:cubicBezTo>
                    <a:pt x="17895" y="3767"/>
                    <a:pt x="17946" y="3790"/>
                    <a:pt x="18001" y="3790"/>
                  </a:cubicBezTo>
                  <a:cubicBezTo>
                    <a:pt x="18055" y="3790"/>
                    <a:pt x="18112" y="3767"/>
                    <a:pt x="18169" y="3721"/>
                  </a:cubicBezTo>
                  <a:cubicBezTo>
                    <a:pt x="18260" y="3607"/>
                    <a:pt x="18260" y="3493"/>
                    <a:pt x="18169" y="3379"/>
                  </a:cubicBezTo>
                  <a:cubicBezTo>
                    <a:pt x="18115" y="3336"/>
                    <a:pt x="18061" y="3313"/>
                    <a:pt x="18007" y="3313"/>
                  </a:cubicBezTo>
                  <a:close/>
                  <a:moveTo>
                    <a:pt x="6116" y="3313"/>
                  </a:moveTo>
                  <a:cubicBezTo>
                    <a:pt x="6059" y="3313"/>
                    <a:pt x="6001" y="3336"/>
                    <a:pt x="5958" y="3379"/>
                  </a:cubicBezTo>
                  <a:cubicBezTo>
                    <a:pt x="5843" y="3516"/>
                    <a:pt x="5843" y="3584"/>
                    <a:pt x="5958" y="3698"/>
                  </a:cubicBezTo>
                  <a:cubicBezTo>
                    <a:pt x="6017" y="3770"/>
                    <a:pt x="6071" y="3804"/>
                    <a:pt x="6124" y="3804"/>
                  </a:cubicBezTo>
                  <a:cubicBezTo>
                    <a:pt x="6173" y="3804"/>
                    <a:pt x="6223" y="3776"/>
                    <a:pt x="6277" y="3721"/>
                  </a:cubicBezTo>
                  <a:cubicBezTo>
                    <a:pt x="6391" y="3607"/>
                    <a:pt x="6391" y="3516"/>
                    <a:pt x="6277" y="3402"/>
                  </a:cubicBezTo>
                  <a:cubicBezTo>
                    <a:pt x="6241" y="3341"/>
                    <a:pt x="6179" y="3313"/>
                    <a:pt x="6116" y="3313"/>
                  </a:cubicBezTo>
                  <a:close/>
                  <a:moveTo>
                    <a:pt x="19093" y="3397"/>
                  </a:moveTo>
                  <a:cubicBezTo>
                    <a:pt x="19083" y="3397"/>
                    <a:pt x="19072" y="3398"/>
                    <a:pt x="19059" y="3402"/>
                  </a:cubicBezTo>
                  <a:cubicBezTo>
                    <a:pt x="19014" y="3402"/>
                    <a:pt x="18945" y="3402"/>
                    <a:pt x="18899" y="3447"/>
                  </a:cubicBezTo>
                  <a:cubicBezTo>
                    <a:pt x="18854" y="3516"/>
                    <a:pt x="18808" y="3538"/>
                    <a:pt x="18808" y="3607"/>
                  </a:cubicBezTo>
                  <a:cubicBezTo>
                    <a:pt x="18831" y="3675"/>
                    <a:pt x="18808" y="3744"/>
                    <a:pt x="18877" y="3790"/>
                  </a:cubicBezTo>
                  <a:cubicBezTo>
                    <a:pt x="18916" y="3809"/>
                    <a:pt x="18938" y="3863"/>
                    <a:pt x="19002" y="3863"/>
                  </a:cubicBezTo>
                  <a:cubicBezTo>
                    <a:pt x="19012" y="3863"/>
                    <a:pt x="19024" y="3861"/>
                    <a:pt x="19036" y="3858"/>
                  </a:cubicBezTo>
                  <a:cubicBezTo>
                    <a:pt x="19055" y="3858"/>
                    <a:pt x="19077" y="3862"/>
                    <a:pt x="19099" y="3862"/>
                  </a:cubicBezTo>
                  <a:cubicBezTo>
                    <a:pt x="19133" y="3862"/>
                    <a:pt x="19169" y="3853"/>
                    <a:pt x="19196" y="3812"/>
                  </a:cubicBezTo>
                  <a:cubicBezTo>
                    <a:pt x="19242" y="3767"/>
                    <a:pt x="19287" y="3721"/>
                    <a:pt x="19287" y="3653"/>
                  </a:cubicBezTo>
                  <a:cubicBezTo>
                    <a:pt x="19265" y="3584"/>
                    <a:pt x="19287" y="3516"/>
                    <a:pt x="19219" y="3493"/>
                  </a:cubicBezTo>
                  <a:cubicBezTo>
                    <a:pt x="19180" y="3453"/>
                    <a:pt x="19157" y="3397"/>
                    <a:pt x="19093" y="3397"/>
                  </a:cubicBezTo>
                  <a:close/>
                  <a:moveTo>
                    <a:pt x="7190" y="3407"/>
                  </a:moveTo>
                  <a:cubicBezTo>
                    <a:pt x="7139" y="3407"/>
                    <a:pt x="7087" y="3436"/>
                    <a:pt x="7030" y="3493"/>
                  </a:cubicBezTo>
                  <a:cubicBezTo>
                    <a:pt x="6916" y="3607"/>
                    <a:pt x="6916" y="3698"/>
                    <a:pt x="7030" y="3812"/>
                  </a:cubicBezTo>
                  <a:cubicBezTo>
                    <a:pt x="7087" y="3869"/>
                    <a:pt x="7144" y="3898"/>
                    <a:pt x="7201" y="3898"/>
                  </a:cubicBezTo>
                  <a:cubicBezTo>
                    <a:pt x="7259" y="3898"/>
                    <a:pt x="7316" y="3869"/>
                    <a:pt x="7373" y="3812"/>
                  </a:cubicBezTo>
                  <a:cubicBezTo>
                    <a:pt x="7487" y="3698"/>
                    <a:pt x="7464" y="3607"/>
                    <a:pt x="7350" y="3493"/>
                  </a:cubicBezTo>
                  <a:cubicBezTo>
                    <a:pt x="7293" y="3436"/>
                    <a:pt x="7241" y="3407"/>
                    <a:pt x="7190" y="3407"/>
                  </a:cubicBezTo>
                  <a:close/>
                  <a:moveTo>
                    <a:pt x="20155" y="3476"/>
                  </a:moveTo>
                  <a:cubicBezTo>
                    <a:pt x="20098" y="3476"/>
                    <a:pt x="20041" y="3504"/>
                    <a:pt x="19995" y="3561"/>
                  </a:cubicBezTo>
                  <a:cubicBezTo>
                    <a:pt x="19881" y="3653"/>
                    <a:pt x="19881" y="3767"/>
                    <a:pt x="19995" y="3881"/>
                  </a:cubicBezTo>
                  <a:cubicBezTo>
                    <a:pt x="20041" y="3927"/>
                    <a:pt x="20098" y="3949"/>
                    <a:pt x="20155" y="3949"/>
                  </a:cubicBezTo>
                  <a:cubicBezTo>
                    <a:pt x="20212" y="3949"/>
                    <a:pt x="20269" y="3927"/>
                    <a:pt x="20315" y="3881"/>
                  </a:cubicBezTo>
                  <a:cubicBezTo>
                    <a:pt x="20406" y="3767"/>
                    <a:pt x="20406" y="3653"/>
                    <a:pt x="20315" y="3561"/>
                  </a:cubicBezTo>
                  <a:cubicBezTo>
                    <a:pt x="20269" y="3504"/>
                    <a:pt x="20212" y="3476"/>
                    <a:pt x="20155" y="3476"/>
                  </a:cubicBezTo>
                  <a:close/>
                  <a:moveTo>
                    <a:pt x="8269" y="3518"/>
                  </a:moveTo>
                  <a:cubicBezTo>
                    <a:pt x="8223" y="3518"/>
                    <a:pt x="8180" y="3541"/>
                    <a:pt x="8126" y="3584"/>
                  </a:cubicBezTo>
                  <a:cubicBezTo>
                    <a:pt x="7989" y="3721"/>
                    <a:pt x="7989" y="3812"/>
                    <a:pt x="8103" y="3927"/>
                  </a:cubicBezTo>
                  <a:cubicBezTo>
                    <a:pt x="8160" y="3984"/>
                    <a:pt x="8212" y="4012"/>
                    <a:pt x="8263" y="4012"/>
                  </a:cubicBezTo>
                  <a:cubicBezTo>
                    <a:pt x="8314" y="4012"/>
                    <a:pt x="8366" y="3984"/>
                    <a:pt x="8423" y="3927"/>
                  </a:cubicBezTo>
                  <a:cubicBezTo>
                    <a:pt x="8537" y="3812"/>
                    <a:pt x="8560" y="3721"/>
                    <a:pt x="8445" y="3607"/>
                  </a:cubicBezTo>
                  <a:cubicBezTo>
                    <a:pt x="8373" y="3547"/>
                    <a:pt x="8320" y="3518"/>
                    <a:pt x="8269" y="3518"/>
                  </a:cubicBezTo>
                  <a:close/>
                  <a:moveTo>
                    <a:pt x="21228" y="3584"/>
                  </a:moveTo>
                  <a:cubicBezTo>
                    <a:pt x="21171" y="3584"/>
                    <a:pt x="21114" y="3607"/>
                    <a:pt x="21068" y="3653"/>
                  </a:cubicBezTo>
                  <a:cubicBezTo>
                    <a:pt x="20977" y="3744"/>
                    <a:pt x="20954" y="3881"/>
                    <a:pt x="21068" y="3972"/>
                  </a:cubicBezTo>
                  <a:cubicBezTo>
                    <a:pt x="21116" y="4032"/>
                    <a:pt x="21177" y="4061"/>
                    <a:pt x="21237" y="4061"/>
                  </a:cubicBezTo>
                  <a:cubicBezTo>
                    <a:pt x="21291" y="4061"/>
                    <a:pt x="21344" y="4038"/>
                    <a:pt x="21387" y="3995"/>
                  </a:cubicBezTo>
                  <a:cubicBezTo>
                    <a:pt x="21479" y="3881"/>
                    <a:pt x="21479" y="3767"/>
                    <a:pt x="21387" y="3653"/>
                  </a:cubicBezTo>
                  <a:cubicBezTo>
                    <a:pt x="21342" y="3607"/>
                    <a:pt x="21285" y="3584"/>
                    <a:pt x="21228" y="3584"/>
                  </a:cubicBezTo>
                  <a:close/>
                  <a:moveTo>
                    <a:pt x="9311" y="3600"/>
                  </a:moveTo>
                  <a:cubicBezTo>
                    <a:pt x="9263" y="3600"/>
                    <a:pt x="9217" y="3624"/>
                    <a:pt x="9176" y="3675"/>
                  </a:cubicBezTo>
                  <a:cubicBezTo>
                    <a:pt x="9039" y="3790"/>
                    <a:pt x="9039" y="3881"/>
                    <a:pt x="9153" y="3995"/>
                  </a:cubicBezTo>
                  <a:cubicBezTo>
                    <a:pt x="9201" y="4055"/>
                    <a:pt x="9262" y="4084"/>
                    <a:pt x="9322" y="4084"/>
                  </a:cubicBezTo>
                  <a:cubicBezTo>
                    <a:pt x="9376" y="4084"/>
                    <a:pt x="9429" y="4061"/>
                    <a:pt x="9473" y="4018"/>
                  </a:cubicBezTo>
                  <a:cubicBezTo>
                    <a:pt x="9587" y="3881"/>
                    <a:pt x="9587" y="3812"/>
                    <a:pt x="9495" y="3698"/>
                  </a:cubicBezTo>
                  <a:cubicBezTo>
                    <a:pt x="9433" y="3636"/>
                    <a:pt x="9370" y="3600"/>
                    <a:pt x="9311" y="3600"/>
                  </a:cubicBezTo>
                  <a:close/>
                  <a:moveTo>
                    <a:pt x="22211" y="3666"/>
                  </a:moveTo>
                  <a:cubicBezTo>
                    <a:pt x="22202" y="3666"/>
                    <a:pt x="22193" y="3669"/>
                    <a:pt x="22186" y="3675"/>
                  </a:cubicBezTo>
                  <a:cubicBezTo>
                    <a:pt x="22141" y="3721"/>
                    <a:pt x="22072" y="3744"/>
                    <a:pt x="22049" y="3812"/>
                  </a:cubicBezTo>
                  <a:cubicBezTo>
                    <a:pt x="22027" y="3858"/>
                    <a:pt x="22027" y="3949"/>
                    <a:pt x="22072" y="3995"/>
                  </a:cubicBezTo>
                  <a:cubicBezTo>
                    <a:pt x="22095" y="4063"/>
                    <a:pt x="22163" y="4132"/>
                    <a:pt x="22278" y="4132"/>
                  </a:cubicBezTo>
                  <a:cubicBezTo>
                    <a:pt x="22392" y="4132"/>
                    <a:pt x="22437" y="4063"/>
                    <a:pt x="22506" y="3995"/>
                  </a:cubicBezTo>
                  <a:cubicBezTo>
                    <a:pt x="22551" y="3927"/>
                    <a:pt x="22460" y="3881"/>
                    <a:pt x="22415" y="3835"/>
                  </a:cubicBezTo>
                  <a:cubicBezTo>
                    <a:pt x="22392" y="3812"/>
                    <a:pt x="22392" y="3812"/>
                    <a:pt x="22392" y="3790"/>
                  </a:cubicBezTo>
                  <a:cubicBezTo>
                    <a:pt x="22346" y="3767"/>
                    <a:pt x="22323" y="3721"/>
                    <a:pt x="22278" y="3698"/>
                  </a:cubicBezTo>
                  <a:cubicBezTo>
                    <a:pt x="22261" y="3682"/>
                    <a:pt x="22234" y="3666"/>
                    <a:pt x="22211" y="3666"/>
                  </a:cubicBezTo>
                  <a:close/>
                  <a:moveTo>
                    <a:pt x="10386" y="3704"/>
                  </a:moveTo>
                  <a:cubicBezTo>
                    <a:pt x="10334" y="3704"/>
                    <a:pt x="10283" y="3733"/>
                    <a:pt x="10226" y="3790"/>
                  </a:cubicBezTo>
                  <a:cubicBezTo>
                    <a:pt x="10135" y="3881"/>
                    <a:pt x="10112" y="4018"/>
                    <a:pt x="10249" y="4132"/>
                  </a:cubicBezTo>
                  <a:cubicBezTo>
                    <a:pt x="10303" y="4175"/>
                    <a:pt x="10351" y="4198"/>
                    <a:pt x="10400" y="4198"/>
                  </a:cubicBezTo>
                  <a:cubicBezTo>
                    <a:pt x="10454" y="4198"/>
                    <a:pt x="10508" y="4169"/>
                    <a:pt x="10568" y="4109"/>
                  </a:cubicBezTo>
                  <a:cubicBezTo>
                    <a:pt x="10682" y="3995"/>
                    <a:pt x="10682" y="3904"/>
                    <a:pt x="10545" y="3790"/>
                  </a:cubicBezTo>
                  <a:cubicBezTo>
                    <a:pt x="10488" y="3733"/>
                    <a:pt x="10437" y="3704"/>
                    <a:pt x="10386" y="3704"/>
                  </a:cubicBezTo>
                  <a:close/>
                  <a:moveTo>
                    <a:pt x="11481" y="3818"/>
                  </a:moveTo>
                  <a:cubicBezTo>
                    <a:pt x="11430" y="3818"/>
                    <a:pt x="11379" y="3847"/>
                    <a:pt x="11321" y="3904"/>
                  </a:cubicBezTo>
                  <a:cubicBezTo>
                    <a:pt x="11207" y="4018"/>
                    <a:pt x="11184" y="4109"/>
                    <a:pt x="11299" y="4223"/>
                  </a:cubicBezTo>
                  <a:cubicBezTo>
                    <a:pt x="11367" y="4280"/>
                    <a:pt x="11418" y="4309"/>
                    <a:pt x="11470" y="4309"/>
                  </a:cubicBezTo>
                  <a:cubicBezTo>
                    <a:pt x="11521" y="4309"/>
                    <a:pt x="11573" y="4280"/>
                    <a:pt x="11641" y="4223"/>
                  </a:cubicBezTo>
                  <a:cubicBezTo>
                    <a:pt x="11755" y="4109"/>
                    <a:pt x="11755" y="4018"/>
                    <a:pt x="11641" y="3904"/>
                  </a:cubicBezTo>
                  <a:cubicBezTo>
                    <a:pt x="11584" y="3847"/>
                    <a:pt x="11533" y="3818"/>
                    <a:pt x="11481" y="3818"/>
                  </a:cubicBezTo>
                  <a:close/>
                  <a:moveTo>
                    <a:pt x="12555" y="3872"/>
                  </a:moveTo>
                  <a:cubicBezTo>
                    <a:pt x="12492" y="3872"/>
                    <a:pt x="12430" y="3901"/>
                    <a:pt x="12394" y="3949"/>
                  </a:cubicBezTo>
                  <a:cubicBezTo>
                    <a:pt x="12280" y="4086"/>
                    <a:pt x="12257" y="4155"/>
                    <a:pt x="12394" y="4292"/>
                  </a:cubicBezTo>
                  <a:cubicBezTo>
                    <a:pt x="12448" y="4335"/>
                    <a:pt x="12497" y="4358"/>
                    <a:pt x="12545" y="4358"/>
                  </a:cubicBezTo>
                  <a:cubicBezTo>
                    <a:pt x="12600" y="4358"/>
                    <a:pt x="12654" y="4329"/>
                    <a:pt x="12714" y="4269"/>
                  </a:cubicBezTo>
                  <a:cubicBezTo>
                    <a:pt x="12828" y="4155"/>
                    <a:pt x="12828" y="4063"/>
                    <a:pt x="12714" y="3949"/>
                  </a:cubicBezTo>
                  <a:cubicBezTo>
                    <a:pt x="12671" y="3895"/>
                    <a:pt x="12612" y="3872"/>
                    <a:pt x="12555" y="3872"/>
                  </a:cubicBezTo>
                  <a:close/>
                  <a:moveTo>
                    <a:pt x="13637" y="3961"/>
                  </a:moveTo>
                  <a:cubicBezTo>
                    <a:pt x="13627" y="3961"/>
                    <a:pt x="13616" y="3964"/>
                    <a:pt x="13604" y="3972"/>
                  </a:cubicBezTo>
                  <a:cubicBezTo>
                    <a:pt x="13536" y="3995"/>
                    <a:pt x="13444" y="3995"/>
                    <a:pt x="13421" y="4041"/>
                  </a:cubicBezTo>
                  <a:cubicBezTo>
                    <a:pt x="13399" y="4109"/>
                    <a:pt x="13330" y="4155"/>
                    <a:pt x="13376" y="4246"/>
                  </a:cubicBezTo>
                  <a:cubicBezTo>
                    <a:pt x="13399" y="4315"/>
                    <a:pt x="13399" y="4406"/>
                    <a:pt x="13444" y="4406"/>
                  </a:cubicBezTo>
                  <a:cubicBezTo>
                    <a:pt x="13499" y="4424"/>
                    <a:pt x="13540" y="4487"/>
                    <a:pt x="13601" y="4487"/>
                  </a:cubicBezTo>
                  <a:cubicBezTo>
                    <a:pt x="13616" y="4487"/>
                    <a:pt x="13632" y="4483"/>
                    <a:pt x="13650" y="4474"/>
                  </a:cubicBezTo>
                  <a:cubicBezTo>
                    <a:pt x="13695" y="4451"/>
                    <a:pt x="13787" y="4451"/>
                    <a:pt x="13809" y="4406"/>
                  </a:cubicBezTo>
                  <a:cubicBezTo>
                    <a:pt x="13832" y="4337"/>
                    <a:pt x="13901" y="4292"/>
                    <a:pt x="13878" y="4200"/>
                  </a:cubicBezTo>
                  <a:cubicBezTo>
                    <a:pt x="13855" y="4155"/>
                    <a:pt x="13832" y="4086"/>
                    <a:pt x="13809" y="4018"/>
                  </a:cubicBezTo>
                  <a:cubicBezTo>
                    <a:pt x="13801" y="4020"/>
                    <a:pt x="13793" y="4021"/>
                    <a:pt x="13785" y="4021"/>
                  </a:cubicBezTo>
                  <a:cubicBezTo>
                    <a:pt x="13724" y="4021"/>
                    <a:pt x="13683" y="3961"/>
                    <a:pt x="13637" y="3961"/>
                  </a:cubicBezTo>
                  <a:close/>
                  <a:moveTo>
                    <a:pt x="14677" y="4063"/>
                  </a:moveTo>
                  <a:cubicBezTo>
                    <a:pt x="14618" y="4083"/>
                    <a:pt x="14593" y="4137"/>
                    <a:pt x="14543" y="4137"/>
                  </a:cubicBezTo>
                  <a:cubicBezTo>
                    <a:pt x="14535" y="4137"/>
                    <a:pt x="14527" y="4135"/>
                    <a:pt x="14517" y="4132"/>
                  </a:cubicBezTo>
                  <a:cubicBezTo>
                    <a:pt x="14517" y="4223"/>
                    <a:pt x="14426" y="4246"/>
                    <a:pt x="14426" y="4337"/>
                  </a:cubicBezTo>
                  <a:cubicBezTo>
                    <a:pt x="14449" y="4406"/>
                    <a:pt x="14494" y="4451"/>
                    <a:pt x="14517" y="4520"/>
                  </a:cubicBezTo>
                  <a:cubicBezTo>
                    <a:pt x="14578" y="4520"/>
                    <a:pt x="14621" y="4592"/>
                    <a:pt x="14678" y="4592"/>
                  </a:cubicBezTo>
                  <a:cubicBezTo>
                    <a:pt x="14685" y="4592"/>
                    <a:pt x="14692" y="4591"/>
                    <a:pt x="14700" y="4588"/>
                  </a:cubicBezTo>
                  <a:cubicBezTo>
                    <a:pt x="14768" y="4566"/>
                    <a:pt x="14837" y="4543"/>
                    <a:pt x="14882" y="4520"/>
                  </a:cubicBezTo>
                  <a:cubicBezTo>
                    <a:pt x="14882" y="4429"/>
                    <a:pt x="14973" y="4383"/>
                    <a:pt x="14951" y="4315"/>
                  </a:cubicBezTo>
                  <a:cubicBezTo>
                    <a:pt x="14928" y="4246"/>
                    <a:pt x="14905" y="4200"/>
                    <a:pt x="14882" y="4132"/>
                  </a:cubicBezTo>
                  <a:cubicBezTo>
                    <a:pt x="14872" y="4134"/>
                    <a:pt x="14863" y="4136"/>
                    <a:pt x="14854" y="4136"/>
                  </a:cubicBezTo>
                  <a:cubicBezTo>
                    <a:pt x="14785" y="4136"/>
                    <a:pt x="14758" y="4063"/>
                    <a:pt x="14677" y="4063"/>
                  </a:cubicBezTo>
                  <a:close/>
                  <a:moveTo>
                    <a:pt x="15749" y="4151"/>
                  </a:moveTo>
                  <a:cubicBezTo>
                    <a:pt x="15742" y="4151"/>
                    <a:pt x="15734" y="4152"/>
                    <a:pt x="15727" y="4155"/>
                  </a:cubicBezTo>
                  <a:cubicBezTo>
                    <a:pt x="15658" y="4178"/>
                    <a:pt x="15613" y="4200"/>
                    <a:pt x="15544" y="4223"/>
                  </a:cubicBezTo>
                  <a:cubicBezTo>
                    <a:pt x="15567" y="4315"/>
                    <a:pt x="15476" y="4337"/>
                    <a:pt x="15476" y="4429"/>
                  </a:cubicBezTo>
                  <a:cubicBezTo>
                    <a:pt x="15498" y="4497"/>
                    <a:pt x="15567" y="4520"/>
                    <a:pt x="15544" y="4588"/>
                  </a:cubicBezTo>
                  <a:cubicBezTo>
                    <a:pt x="15635" y="4588"/>
                    <a:pt x="15681" y="4680"/>
                    <a:pt x="15750" y="4680"/>
                  </a:cubicBezTo>
                  <a:cubicBezTo>
                    <a:pt x="15818" y="4657"/>
                    <a:pt x="15864" y="4611"/>
                    <a:pt x="15932" y="4588"/>
                  </a:cubicBezTo>
                  <a:cubicBezTo>
                    <a:pt x="15932" y="4520"/>
                    <a:pt x="16023" y="4474"/>
                    <a:pt x="16001" y="4383"/>
                  </a:cubicBezTo>
                  <a:cubicBezTo>
                    <a:pt x="15978" y="4337"/>
                    <a:pt x="15955" y="4269"/>
                    <a:pt x="15932" y="4223"/>
                  </a:cubicBezTo>
                  <a:cubicBezTo>
                    <a:pt x="15851" y="4223"/>
                    <a:pt x="15806" y="4151"/>
                    <a:pt x="15749" y="4151"/>
                  </a:cubicBezTo>
                  <a:close/>
                  <a:moveTo>
                    <a:pt x="3903" y="4178"/>
                  </a:moveTo>
                  <a:cubicBezTo>
                    <a:pt x="3835" y="4178"/>
                    <a:pt x="3766" y="4200"/>
                    <a:pt x="3721" y="4246"/>
                  </a:cubicBezTo>
                  <a:cubicBezTo>
                    <a:pt x="3606" y="4337"/>
                    <a:pt x="3606" y="4520"/>
                    <a:pt x="3698" y="4611"/>
                  </a:cubicBezTo>
                  <a:cubicBezTo>
                    <a:pt x="3736" y="4663"/>
                    <a:pt x="3818" y="4692"/>
                    <a:pt x="3902" y="4692"/>
                  </a:cubicBezTo>
                  <a:cubicBezTo>
                    <a:pt x="3968" y="4692"/>
                    <a:pt x="4036" y="4674"/>
                    <a:pt x="4086" y="4634"/>
                  </a:cubicBezTo>
                  <a:cubicBezTo>
                    <a:pt x="4177" y="4520"/>
                    <a:pt x="4154" y="4315"/>
                    <a:pt x="4086" y="4246"/>
                  </a:cubicBezTo>
                  <a:cubicBezTo>
                    <a:pt x="4040" y="4200"/>
                    <a:pt x="3972" y="4178"/>
                    <a:pt x="3903" y="4178"/>
                  </a:cubicBezTo>
                  <a:close/>
                  <a:moveTo>
                    <a:pt x="16823" y="4266"/>
                  </a:moveTo>
                  <a:cubicBezTo>
                    <a:pt x="16816" y="4266"/>
                    <a:pt x="16808" y="4267"/>
                    <a:pt x="16800" y="4269"/>
                  </a:cubicBezTo>
                  <a:cubicBezTo>
                    <a:pt x="16731" y="4269"/>
                    <a:pt x="16685" y="4315"/>
                    <a:pt x="16640" y="4337"/>
                  </a:cubicBezTo>
                  <a:cubicBezTo>
                    <a:pt x="16594" y="4360"/>
                    <a:pt x="16571" y="4451"/>
                    <a:pt x="16571" y="4520"/>
                  </a:cubicBezTo>
                  <a:cubicBezTo>
                    <a:pt x="16571" y="4566"/>
                    <a:pt x="16594" y="4657"/>
                    <a:pt x="16617" y="4703"/>
                  </a:cubicBezTo>
                  <a:cubicBezTo>
                    <a:pt x="16663" y="4748"/>
                    <a:pt x="16731" y="4748"/>
                    <a:pt x="16800" y="4771"/>
                  </a:cubicBezTo>
                  <a:cubicBezTo>
                    <a:pt x="16812" y="4774"/>
                    <a:pt x="16824" y="4776"/>
                    <a:pt x="16835" y="4776"/>
                  </a:cubicBezTo>
                  <a:cubicBezTo>
                    <a:pt x="16904" y="4776"/>
                    <a:pt x="16946" y="4722"/>
                    <a:pt x="17005" y="4703"/>
                  </a:cubicBezTo>
                  <a:cubicBezTo>
                    <a:pt x="17005" y="4634"/>
                    <a:pt x="17073" y="4611"/>
                    <a:pt x="17073" y="4520"/>
                  </a:cubicBezTo>
                  <a:cubicBezTo>
                    <a:pt x="17096" y="4451"/>
                    <a:pt x="17005" y="4406"/>
                    <a:pt x="17005" y="4315"/>
                  </a:cubicBezTo>
                  <a:cubicBezTo>
                    <a:pt x="16989" y="4322"/>
                    <a:pt x="16976" y="4325"/>
                    <a:pt x="16964" y="4325"/>
                  </a:cubicBezTo>
                  <a:cubicBezTo>
                    <a:pt x="16911" y="4325"/>
                    <a:pt x="16882" y="4266"/>
                    <a:pt x="16823" y="4266"/>
                  </a:cubicBezTo>
                  <a:close/>
                  <a:moveTo>
                    <a:pt x="4969" y="4283"/>
                  </a:moveTo>
                  <a:cubicBezTo>
                    <a:pt x="4899" y="4283"/>
                    <a:pt x="4825" y="4306"/>
                    <a:pt x="4771" y="4360"/>
                  </a:cubicBezTo>
                  <a:cubicBezTo>
                    <a:pt x="4679" y="4451"/>
                    <a:pt x="4702" y="4657"/>
                    <a:pt x="4793" y="4748"/>
                  </a:cubicBezTo>
                  <a:cubicBezTo>
                    <a:pt x="4836" y="4780"/>
                    <a:pt x="4903" y="4797"/>
                    <a:pt x="4969" y="4797"/>
                  </a:cubicBezTo>
                  <a:cubicBezTo>
                    <a:pt x="5046" y="4797"/>
                    <a:pt x="5122" y="4774"/>
                    <a:pt x="5159" y="4725"/>
                  </a:cubicBezTo>
                  <a:cubicBezTo>
                    <a:pt x="5250" y="4611"/>
                    <a:pt x="5250" y="4474"/>
                    <a:pt x="5159" y="4360"/>
                  </a:cubicBezTo>
                  <a:cubicBezTo>
                    <a:pt x="5122" y="4312"/>
                    <a:pt x="5048" y="4283"/>
                    <a:pt x="4969" y="4283"/>
                  </a:cubicBezTo>
                  <a:close/>
                  <a:moveTo>
                    <a:pt x="17924" y="4334"/>
                  </a:moveTo>
                  <a:cubicBezTo>
                    <a:pt x="17915" y="4334"/>
                    <a:pt x="17905" y="4335"/>
                    <a:pt x="17895" y="4337"/>
                  </a:cubicBezTo>
                  <a:cubicBezTo>
                    <a:pt x="17849" y="4360"/>
                    <a:pt x="17758" y="4383"/>
                    <a:pt x="17735" y="4429"/>
                  </a:cubicBezTo>
                  <a:cubicBezTo>
                    <a:pt x="17713" y="4474"/>
                    <a:pt x="17644" y="4543"/>
                    <a:pt x="17667" y="4611"/>
                  </a:cubicBezTo>
                  <a:cubicBezTo>
                    <a:pt x="17690" y="4680"/>
                    <a:pt x="17713" y="4748"/>
                    <a:pt x="17735" y="4794"/>
                  </a:cubicBezTo>
                  <a:cubicBezTo>
                    <a:pt x="17804" y="4794"/>
                    <a:pt x="17849" y="4862"/>
                    <a:pt x="17918" y="4862"/>
                  </a:cubicBezTo>
                  <a:cubicBezTo>
                    <a:pt x="18009" y="4862"/>
                    <a:pt x="18032" y="4794"/>
                    <a:pt x="18101" y="4794"/>
                  </a:cubicBezTo>
                  <a:cubicBezTo>
                    <a:pt x="18101" y="4703"/>
                    <a:pt x="18192" y="4680"/>
                    <a:pt x="18169" y="4588"/>
                  </a:cubicBezTo>
                  <a:cubicBezTo>
                    <a:pt x="18146" y="4520"/>
                    <a:pt x="18123" y="4474"/>
                    <a:pt x="18101" y="4406"/>
                  </a:cubicBezTo>
                  <a:cubicBezTo>
                    <a:pt x="18040" y="4406"/>
                    <a:pt x="17997" y="4334"/>
                    <a:pt x="17924" y="4334"/>
                  </a:cubicBezTo>
                  <a:close/>
                  <a:moveTo>
                    <a:pt x="6033" y="4397"/>
                  </a:moveTo>
                  <a:cubicBezTo>
                    <a:pt x="5954" y="4397"/>
                    <a:pt x="5879" y="4426"/>
                    <a:pt x="5843" y="4474"/>
                  </a:cubicBezTo>
                  <a:cubicBezTo>
                    <a:pt x="5752" y="4566"/>
                    <a:pt x="5752" y="4725"/>
                    <a:pt x="5843" y="4840"/>
                  </a:cubicBezTo>
                  <a:cubicBezTo>
                    <a:pt x="5889" y="4885"/>
                    <a:pt x="5958" y="4908"/>
                    <a:pt x="6029" y="4908"/>
                  </a:cubicBezTo>
                  <a:cubicBezTo>
                    <a:pt x="6100" y="4908"/>
                    <a:pt x="6174" y="4885"/>
                    <a:pt x="6231" y="4840"/>
                  </a:cubicBezTo>
                  <a:cubicBezTo>
                    <a:pt x="6323" y="4771"/>
                    <a:pt x="6323" y="4566"/>
                    <a:pt x="6231" y="4474"/>
                  </a:cubicBezTo>
                  <a:cubicBezTo>
                    <a:pt x="6177" y="4420"/>
                    <a:pt x="6103" y="4397"/>
                    <a:pt x="6033" y="4397"/>
                  </a:cubicBezTo>
                  <a:close/>
                  <a:moveTo>
                    <a:pt x="18954" y="4424"/>
                  </a:moveTo>
                  <a:cubicBezTo>
                    <a:pt x="18886" y="4424"/>
                    <a:pt x="18844" y="4474"/>
                    <a:pt x="18785" y="4474"/>
                  </a:cubicBezTo>
                  <a:cubicBezTo>
                    <a:pt x="18762" y="4543"/>
                    <a:pt x="18740" y="4611"/>
                    <a:pt x="18717" y="4657"/>
                  </a:cubicBezTo>
                  <a:cubicBezTo>
                    <a:pt x="18694" y="4748"/>
                    <a:pt x="18762" y="4794"/>
                    <a:pt x="18785" y="4862"/>
                  </a:cubicBezTo>
                  <a:cubicBezTo>
                    <a:pt x="18808" y="4908"/>
                    <a:pt x="18877" y="4908"/>
                    <a:pt x="18945" y="4931"/>
                  </a:cubicBezTo>
                  <a:cubicBezTo>
                    <a:pt x="18961" y="4941"/>
                    <a:pt x="18977" y="4946"/>
                    <a:pt x="18993" y="4946"/>
                  </a:cubicBezTo>
                  <a:cubicBezTo>
                    <a:pt x="19045" y="4946"/>
                    <a:pt x="19098" y="4897"/>
                    <a:pt x="19151" y="4862"/>
                  </a:cubicBezTo>
                  <a:cubicBezTo>
                    <a:pt x="19173" y="4862"/>
                    <a:pt x="19196" y="4771"/>
                    <a:pt x="19219" y="4703"/>
                  </a:cubicBezTo>
                  <a:cubicBezTo>
                    <a:pt x="19265" y="4611"/>
                    <a:pt x="19173" y="4566"/>
                    <a:pt x="19151" y="4497"/>
                  </a:cubicBezTo>
                  <a:cubicBezTo>
                    <a:pt x="19151" y="4451"/>
                    <a:pt x="19036" y="4451"/>
                    <a:pt x="18991" y="4429"/>
                  </a:cubicBezTo>
                  <a:cubicBezTo>
                    <a:pt x="18978" y="4425"/>
                    <a:pt x="18966" y="4424"/>
                    <a:pt x="18954" y="4424"/>
                  </a:cubicBezTo>
                  <a:close/>
                  <a:moveTo>
                    <a:pt x="7089" y="4483"/>
                  </a:moveTo>
                  <a:cubicBezTo>
                    <a:pt x="7019" y="4483"/>
                    <a:pt x="6946" y="4500"/>
                    <a:pt x="6893" y="4543"/>
                  </a:cubicBezTo>
                  <a:cubicBezTo>
                    <a:pt x="6825" y="4634"/>
                    <a:pt x="6802" y="4817"/>
                    <a:pt x="6893" y="4908"/>
                  </a:cubicBezTo>
                  <a:cubicBezTo>
                    <a:pt x="6945" y="4959"/>
                    <a:pt x="7025" y="4989"/>
                    <a:pt x="7105" y="4989"/>
                  </a:cubicBezTo>
                  <a:cubicBezTo>
                    <a:pt x="7168" y="4989"/>
                    <a:pt x="7231" y="4971"/>
                    <a:pt x="7281" y="4931"/>
                  </a:cubicBezTo>
                  <a:cubicBezTo>
                    <a:pt x="7373" y="4840"/>
                    <a:pt x="7373" y="4634"/>
                    <a:pt x="7281" y="4543"/>
                  </a:cubicBezTo>
                  <a:cubicBezTo>
                    <a:pt x="7245" y="4506"/>
                    <a:pt x="7169" y="4483"/>
                    <a:pt x="7089" y="4483"/>
                  </a:cubicBezTo>
                  <a:close/>
                  <a:moveTo>
                    <a:pt x="20075" y="4528"/>
                  </a:moveTo>
                  <a:cubicBezTo>
                    <a:pt x="20058" y="4528"/>
                    <a:pt x="20039" y="4532"/>
                    <a:pt x="20018" y="4543"/>
                  </a:cubicBezTo>
                  <a:cubicBezTo>
                    <a:pt x="19972" y="4543"/>
                    <a:pt x="19904" y="4566"/>
                    <a:pt x="19835" y="4611"/>
                  </a:cubicBezTo>
                  <a:cubicBezTo>
                    <a:pt x="19858" y="4680"/>
                    <a:pt x="19744" y="4725"/>
                    <a:pt x="19790" y="4817"/>
                  </a:cubicBezTo>
                  <a:cubicBezTo>
                    <a:pt x="19812" y="4862"/>
                    <a:pt x="19835" y="4954"/>
                    <a:pt x="19858" y="4976"/>
                  </a:cubicBezTo>
                  <a:cubicBezTo>
                    <a:pt x="19917" y="4996"/>
                    <a:pt x="19959" y="5050"/>
                    <a:pt x="20028" y="5050"/>
                  </a:cubicBezTo>
                  <a:cubicBezTo>
                    <a:pt x="20039" y="5050"/>
                    <a:pt x="20051" y="5048"/>
                    <a:pt x="20064" y="5045"/>
                  </a:cubicBezTo>
                  <a:cubicBezTo>
                    <a:pt x="20132" y="5022"/>
                    <a:pt x="20223" y="4999"/>
                    <a:pt x="20223" y="4954"/>
                  </a:cubicBezTo>
                  <a:cubicBezTo>
                    <a:pt x="20269" y="4908"/>
                    <a:pt x="20337" y="4840"/>
                    <a:pt x="20292" y="4748"/>
                  </a:cubicBezTo>
                  <a:cubicBezTo>
                    <a:pt x="20269" y="4703"/>
                    <a:pt x="20269" y="4611"/>
                    <a:pt x="20223" y="4611"/>
                  </a:cubicBezTo>
                  <a:cubicBezTo>
                    <a:pt x="20171" y="4576"/>
                    <a:pt x="20132" y="4528"/>
                    <a:pt x="20075" y="4528"/>
                  </a:cubicBezTo>
                  <a:close/>
                  <a:moveTo>
                    <a:pt x="8172" y="4588"/>
                  </a:moveTo>
                  <a:cubicBezTo>
                    <a:pt x="8103" y="4588"/>
                    <a:pt x="8035" y="4611"/>
                    <a:pt x="7989" y="4657"/>
                  </a:cubicBezTo>
                  <a:cubicBezTo>
                    <a:pt x="7898" y="4725"/>
                    <a:pt x="7875" y="4931"/>
                    <a:pt x="7966" y="5022"/>
                  </a:cubicBezTo>
                  <a:cubicBezTo>
                    <a:pt x="8015" y="5071"/>
                    <a:pt x="8097" y="5094"/>
                    <a:pt x="8176" y="5094"/>
                  </a:cubicBezTo>
                  <a:cubicBezTo>
                    <a:pt x="8245" y="5094"/>
                    <a:pt x="8312" y="5077"/>
                    <a:pt x="8354" y="5045"/>
                  </a:cubicBezTo>
                  <a:cubicBezTo>
                    <a:pt x="8445" y="4954"/>
                    <a:pt x="8445" y="4748"/>
                    <a:pt x="8354" y="4657"/>
                  </a:cubicBezTo>
                  <a:cubicBezTo>
                    <a:pt x="8309" y="4611"/>
                    <a:pt x="8240" y="4588"/>
                    <a:pt x="8172" y="4588"/>
                  </a:cubicBezTo>
                  <a:close/>
                  <a:moveTo>
                    <a:pt x="21101" y="4630"/>
                  </a:moveTo>
                  <a:cubicBezTo>
                    <a:pt x="21032" y="4630"/>
                    <a:pt x="20990" y="4683"/>
                    <a:pt x="20931" y="4703"/>
                  </a:cubicBezTo>
                  <a:cubicBezTo>
                    <a:pt x="20885" y="4725"/>
                    <a:pt x="20885" y="4817"/>
                    <a:pt x="20862" y="4862"/>
                  </a:cubicBezTo>
                  <a:cubicBezTo>
                    <a:pt x="20817" y="4954"/>
                    <a:pt x="20931" y="4999"/>
                    <a:pt x="20908" y="5068"/>
                  </a:cubicBezTo>
                  <a:cubicBezTo>
                    <a:pt x="20977" y="5091"/>
                    <a:pt x="21022" y="5136"/>
                    <a:pt x="21091" y="5159"/>
                  </a:cubicBezTo>
                  <a:cubicBezTo>
                    <a:pt x="21103" y="5162"/>
                    <a:pt x="21115" y="5164"/>
                    <a:pt x="21126" y="5164"/>
                  </a:cubicBezTo>
                  <a:cubicBezTo>
                    <a:pt x="21195" y="5164"/>
                    <a:pt x="21237" y="5110"/>
                    <a:pt x="21296" y="5091"/>
                  </a:cubicBezTo>
                  <a:cubicBezTo>
                    <a:pt x="21342" y="5068"/>
                    <a:pt x="21342" y="4976"/>
                    <a:pt x="21365" y="4908"/>
                  </a:cubicBezTo>
                  <a:cubicBezTo>
                    <a:pt x="21387" y="4840"/>
                    <a:pt x="21319" y="4794"/>
                    <a:pt x="21319" y="4703"/>
                  </a:cubicBezTo>
                  <a:cubicBezTo>
                    <a:pt x="21250" y="4680"/>
                    <a:pt x="21182" y="4657"/>
                    <a:pt x="21136" y="4634"/>
                  </a:cubicBezTo>
                  <a:cubicBezTo>
                    <a:pt x="21124" y="4631"/>
                    <a:pt x="21112" y="4630"/>
                    <a:pt x="21101" y="4630"/>
                  </a:cubicBezTo>
                  <a:close/>
                  <a:moveTo>
                    <a:pt x="9240" y="4694"/>
                  </a:moveTo>
                  <a:cubicBezTo>
                    <a:pt x="9161" y="4694"/>
                    <a:pt x="9086" y="4723"/>
                    <a:pt x="9062" y="4771"/>
                  </a:cubicBezTo>
                  <a:cubicBezTo>
                    <a:pt x="8970" y="4862"/>
                    <a:pt x="8970" y="5022"/>
                    <a:pt x="9039" y="5136"/>
                  </a:cubicBezTo>
                  <a:cubicBezTo>
                    <a:pt x="9085" y="5182"/>
                    <a:pt x="9159" y="5205"/>
                    <a:pt x="9233" y="5205"/>
                  </a:cubicBezTo>
                  <a:cubicBezTo>
                    <a:pt x="9307" y="5205"/>
                    <a:pt x="9381" y="5182"/>
                    <a:pt x="9427" y="5136"/>
                  </a:cubicBezTo>
                  <a:cubicBezTo>
                    <a:pt x="9518" y="5045"/>
                    <a:pt x="9518" y="4862"/>
                    <a:pt x="9427" y="4771"/>
                  </a:cubicBezTo>
                  <a:cubicBezTo>
                    <a:pt x="9384" y="4717"/>
                    <a:pt x="9310" y="4694"/>
                    <a:pt x="9240" y="4694"/>
                  </a:cubicBezTo>
                  <a:close/>
                  <a:moveTo>
                    <a:pt x="22141" y="4722"/>
                  </a:moveTo>
                  <a:cubicBezTo>
                    <a:pt x="22092" y="4722"/>
                    <a:pt x="22053" y="4775"/>
                    <a:pt x="22003" y="4775"/>
                  </a:cubicBezTo>
                  <a:cubicBezTo>
                    <a:pt x="21996" y="4775"/>
                    <a:pt x="21989" y="4774"/>
                    <a:pt x="21981" y="4771"/>
                  </a:cubicBezTo>
                  <a:cubicBezTo>
                    <a:pt x="21958" y="4840"/>
                    <a:pt x="21935" y="4885"/>
                    <a:pt x="21912" y="4954"/>
                  </a:cubicBezTo>
                  <a:cubicBezTo>
                    <a:pt x="21890" y="5045"/>
                    <a:pt x="21958" y="5091"/>
                    <a:pt x="21981" y="5159"/>
                  </a:cubicBezTo>
                  <a:cubicBezTo>
                    <a:pt x="22004" y="5205"/>
                    <a:pt x="22095" y="5205"/>
                    <a:pt x="22141" y="5228"/>
                  </a:cubicBezTo>
                  <a:cubicBezTo>
                    <a:pt x="22151" y="5230"/>
                    <a:pt x="22160" y="5231"/>
                    <a:pt x="22170" y="5231"/>
                  </a:cubicBezTo>
                  <a:cubicBezTo>
                    <a:pt x="22243" y="5231"/>
                    <a:pt x="22288" y="5159"/>
                    <a:pt x="22369" y="5159"/>
                  </a:cubicBezTo>
                  <a:cubicBezTo>
                    <a:pt x="22346" y="5091"/>
                    <a:pt x="22415" y="5068"/>
                    <a:pt x="22415" y="4976"/>
                  </a:cubicBezTo>
                  <a:cubicBezTo>
                    <a:pt x="22437" y="4908"/>
                    <a:pt x="22346" y="4862"/>
                    <a:pt x="22346" y="4794"/>
                  </a:cubicBezTo>
                  <a:cubicBezTo>
                    <a:pt x="22278" y="4794"/>
                    <a:pt x="22232" y="4725"/>
                    <a:pt x="22163" y="4725"/>
                  </a:cubicBezTo>
                  <a:cubicBezTo>
                    <a:pt x="22156" y="4723"/>
                    <a:pt x="22148" y="4722"/>
                    <a:pt x="22141" y="4722"/>
                  </a:cubicBezTo>
                  <a:close/>
                  <a:moveTo>
                    <a:pt x="10320" y="4739"/>
                  </a:moveTo>
                  <a:cubicBezTo>
                    <a:pt x="10245" y="4739"/>
                    <a:pt x="10171" y="4769"/>
                    <a:pt x="10135" y="4817"/>
                  </a:cubicBezTo>
                  <a:cubicBezTo>
                    <a:pt x="10043" y="4931"/>
                    <a:pt x="10043" y="5068"/>
                    <a:pt x="10112" y="5182"/>
                  </a:cubicBezTo>
                  <a:cubicBezTo>
                    <a:pt x="10161" y="5231"/>
                    <a:pt x="10242" y="5254"/>
                    <a:pt x="10322" y="5254"/>
                  </a:cubicBezTo>
                  <a:cubicBezTo>
                    <a:pt x="10390" y="5254"/>
                    <a:pt x="10457" y="5237"/>
                    <a:pt x="10500" y="5205"/>
                  </a:cubicBezTo>
                  <a:cubicBezTo>
                    <a:pt x="10591" y="5113"/>
                    <a:pt x="10591" y="4908"/>
                    <a:pt x="10500" y="4817"/>
                  </a:cubicBezTo>
                  <a:cubicBezTo>
                    <a:pt x="10457" y="4763"/>
                    <a:pt x="10388" y="4739"/>
                    <a:pt x="10320" y="4739"/>
                  </a:cubicBezTo>
                  <a:close/>
                  <a:moveTo>
                    <a:pt x="23192" y="4827"/>
                  </a:moveTo>
                  <a:cubicBezTo>
                    <a:pt x="23142" y="4827"/>
                    <a:pt x="23094" y="4845"/>
                    <a:pt x="23054" y="4885"/>
                  </a:cubicBezTo>
                  <a:cubicBezTo>
                    <a:pt x="22962" y="4976"/>
                    <a:pt x="22962" y="5182"/>
                    <a:pt x="23054" y="5273"/>
                  </a:cubicBezTo>
                  <a:cubicBezTo>
                    <a:pt x="23088" y="5319"/>
                    <a:pt x="23156" y="5342"/>
                    <a:pt x="23228" y="5342"/>
                  </a:cubicBezTo>
                  <a:cubicBezTo>
                    <a:pt x="23299" y="5342"/>
                    <a:pt x="23373" y="5319"/>
                    <a:pt x="23419" y="5273"/>
                  </a:cubicBezTo>
                  <a:cubicBezTo>
                    <a:pt x="23533" y="5182"/>
                    <a:pt x="23510" y="5045"/>
                    <a:pt x="23373" y="4908"/>
                  </a:cubicBezTo>
                  <a:cubicBezTo>
                    <a:pt x="23322" y="4857"/>
                    <a:pt x="23256" y="4827"/>
                    <a:pt x="23192" y="4827"/>
                  </a:cubicBezTo>
                  <a:close/>
                  <a:moveTo>
                    <a:pt x="11374" y="4850"/>
                  </a:moveTo>
                  <a:cubicBezTo>
                    <a:pt x="11309" y="4850"/>
                    <a:pt x="11247" y="4868"/>
                    <a:pt x="11207" y="4908"/>
                  </a:cubicBezTo>
                  <a:cubicBezTo>
                    <a:pt x="11116" y="4999"/>
                    <a:pt x="11093" y="5205"/>
                    <a:pt x="11207" y="5296"/>
                  </a:cubicBezTo>
                  <a:cubicBezTo>
                    <a:pt x="11242" y="5342"/>
                    <a:pt x="11310" y="5365"/>
                    <a:pt x="11381" y="5365"/>
                  </a:cubicBezTo>
                  <a:cubicBezTo>
                    <a:pt x="11453" y="5365"/>
                    <a:pt x="11527" y="5342"/>
                    <a:pt x="11573" y="5296"/>
                  </a:cubicBezTo>
                  <a:cubicBezTo>
                    <a:pt x="11664" y="5228"/>
                    <a:pt x="11664" y="5022"/>
                    <a:pt x="11595" y="4931"/>
                  </a:cubicBezTo>
                  <a:cubicBezTo>
                    <a:pt x="11544" y="4880"/>
                    <a:pt x="11457" y="4850"/>
                    <a:pt x="11374" y="4850"/>
                  </a:cubicBezTo>
                  <a:close/>
                  <a:moveTo>
                    <a:pt x="12466" y="4956"/>
                  </a:moveTo>
                  <a:cubicBezTo>
                    <a:pt x="12391" y="4956"/>
                    <a:pt x="12316" y="4985"/>
                    <a:pt x="12280" y="5045"/>
                  </a:cubicBezTo>
                  <a:cubicBezTo>
                    <a:pt x="12189" y="5136"/>
                    <a:pt x="12189" y="5319"/>
                    <a:pt x="12280" y="5410"/>
                  </a:cubicBezTo>
                  <a:cubicBezTo>
                    <a:pt x="12330" y="5450"/>
                    <a:pt x="12393" y="5468"/>
                    <a:pt x="12456" y="5468"/>
                  </a:cubicBezTo>
                  <a:cubicBezTo>
                    <a:pt x="12537" y="5468"/>
                    <a:pt x="12617" y="5439"/>
                    <a:pt x="12668" y="5387"/>
                  </a:cubicBezTo>
                  <a:cubicBezTo>
                    <a:pt x="12737" y="5296"/>
                    <a:pt x="12737" y="5113"/>
                    <a:pt x="12645" y="5022"/>
                  </a:cubicBezTo>
                  <a:cubicBezTo>
                    <a:pt x="12602" y="4979"/>
                    <a:pt x="12534" y="4956"/>
                    <a:pt x="12466" y="4956"/>
                  </a:cubicBezTo>
                  <a:close/>
                  <a:moveTo>
                    <a:pt x="13521" y="5045"/>
                  </a:moveTo>
                  <a:cubicBezTo>
                    <a:pt x="13450" y="5045"/>
                    <a:pt x="13376" y="5068"/>
                    <a:pt x="13330" y="5113"/>
                  </a:cubicBezTo>
                  <a:cubicBezTo>
                    <a:pt x="13239" y="5182"/>
                    <a:pt x="13239" y="5387"/>
                    <a:pt x="13307" y="5479"/>
                  </a:cubicBezTo>
                  <a:cubicBezTo>
                    <a:pt x="13356" y="5528"/>
                    <a:pt x="13438" y="5550"/>
                    <a:pt x="13517" y="5550"/>
                  </a:cubicBezTo>
                  <a:cubicBezTo>
                    <a:pt x="13586" y="5550"/>
                    <a:pt x="13653" y="5533"/>
                    <a:pt x="13695" y="5501"/>
                  </a:cubicBezTo>
                  <a:cubicBezTo>
                    <a:pt x="13787" y="5410"/>
                    <a:pt x="13787" y="5205"/>
                    <a:pt x="13695" y="5113"/>
                  </a:cubicBezTo>
                  <a:cubicBezTo>
                    <a:pt x="13661" y="5068"/>
                    <a:pt x="13593" y="5045"/>
                    <a:pt x="13521" y="5045"/>
                  </a:cubicBezTo>
                  <a:close/>
                  <a:moveTo>
                    <a:pt x="14601" y="5147"/>
                  </a:moveTo>
                  <a:cubicBezTo>
                    <a:pt x="14519" y="5147"/>
                    <a:pt x="14431" y="5176"/>
                    <a:pt x="14380" y="5228"/>
                  </a:cubicBezTo>
                  <a:cubicBezTo>
                    <a:pt x="14312" y="5319"/>
                    <a:pt x="14312" y="5524"/>
                    <a:pt x="14403" y="5616"/>
                  </a:cubicBezTo>
                  <a:cubicBezTo>
                    <a:pt x="14445" y="5647"/>
                    <a:pt x="14512" y="5664"/>
                    <a:pt x="14579" y="5664"/>
                  </a:cubicBezTo>
                  <a:cubicBezTo>
                    <a:pt x="14655" y="5664"/>
                    <a:pt x="14731" y="5642"/>
                    <a:pt x="14768" y="5593"/>
                  </a:cubicBezTo>
                  <a:cubicBezTo>
                    <a:pt x="14859" y="5501"/>
                    <a:pt x="14859" y="5296"/>
                    <a:pt x="14768" y="5205"/>
                  </a:cubicBezTo>
                  <a:cubicBezTo>
                    <a:pt x="14728" y="5165"/>
                    <a:pt x="14666" y="5147"/>
                    <a:pt x="14601" y="5147"/>
                  </a:cubicBezTo>
                  <a:close/>
                  <a:moveTo>
                    <a:pt x="2830" y="5176"/>
                  </a:moveTo>
                  <a:cubicBezTo>
                    <a:pt x="2808" y="5176"/>
                    <a:pt x="2785" y="5182"/>
                    <a:pt x="2762" y="5182"/>
                  </a:cubicBezTo>
                  <a:cubicBezTo>
                    <a:pt x="2754" y="5179"/>
                    <a:pt x="2747" y="5178"/>
                    <a:pt x="2741" y="5178"/>
                  </a:cubicBezTo>
                  <a:cubicBezTo>
                    <a:pt x="2688" y="5178"/>
                    <a:pt x="2663" y="5253"/>
                    <a:pt x="2602" y="5273"/>
                  </a:cubicBezTo>
                  <a:cubicBezTo>
                    <a:pt x="2579" y="5319"/>
                    <a:pt x="2534" y="5387"/>
                    <a:pt x="2488" y="5456"/>
                  </a:cubicBezTo>
                  <a:cubicBezTo>
                    <a:pt x="2488" y="5479"/>
                    <a:pt x="2488" y="5547"/>
                    <a:pt x="2488" y="5570"/>
                  </a:cubicBezTo>
                  <a:cubicBezTo>
                    <a:pt x="2557" y="5616"/>
                    <a:pt x="2579" y="5684"/>
                    <a:pt x="2671" y="5684"/>
                  </a:cubicBezTo>
                  <a:cubicBezTo>
                    <a:pt x="2701" y="5684"/>
                    <a:pt x="2732" y="5687"/>
                    <a:pt x="2762" y="5687"/>
                  </a:cubicBezTo>
                  <a:cubicBezTo>
                    <a:pt x="2823" y="5687"/>
                    <a:pt x="2884" y="5676"/>
                    <a:pt x="2945" y="5616"/>
                  </a:cubicBezTo>
                  <a:cubicBezTo>
                    <a:pt x="3013" y="5547"/>
                    <a:pt x="2990" y="5456"/>
                    <a:pt x="2990" y="5387"/>
                  </a:cubicBezTo>
                  <a:cubicBezTo>
                    <a:pt x="3013" y="5296"/>
                    <a:pt x="2945" y="5273"/>
                    <a:pt x="2899" y="5205"/>
                  </a:cubicBezTo>
                  <a:cubicBezTo>
                    <a:pt x="2876" y="5182"/>
                    <a:pt x="2853" y="5176"/>
                    <a:pt x="2830" y="5176"/>
                  </a:cubicBezTo>
                  <a:close/>
                  <a:moveTo>
                    <a:pt x="15681" y="5228"/>
                  </a:moveTo>
                  <a:cubicBezTo>
                    <a:pt x="15613" y="5228"/>
                    <a:pt x="15544" y="5250"/>
                    <a:pt x="15498" y="5296"/>
                  </a:cubicBezTo>
                  <a:cubicBezTo>
                    <a:pt x="15407" y="5410"/>
                    <a:pt x="15407" y="5593"/>
                    <a:pt x="15521" y="5684"/>
                  </a:cubicBezTo>
                  <a:cubicBezTo>
                    <a:pt x="15567" y="5730"/>
                    <a:pt x="15630" y="5753"/>
                    <a:pt x="15695" y="5753"/>
                  </a:cubicBezTo>
                  <a:cubicBezTo>
                    <a:pt x="15761" y="5753"/>
                    <a:pt x="15829" y="5730"/>
                    <a:pt x="15887" y="5684"/>
                  </a:cubicBezTo>
                  <a:cubicBezTo>
                    <a:pt x="15955" y="5616"/>
                    <a:pt x="15978" y="5410"/>
                    <a:pt x="15864" y="5296"/>
                  </a:cubicBezTo>
                  <a:cubicBezTo>
                    <a:pt x="15818" y="5250"/>
                    <a:pt x="15750" y="5228"/>
                    <a:pt x="15681" y="5228"/>
                  </a:cubicBezTo>
                  <a:close/>
                  <a:moveTo>
                    <a:pt x="3789" y="5250"/>
                  </a:moveTo>
                  <a:cubicBezTo>
                    <a:pt x="3721" y="5250"/>
                    <a:pt x="3652" y="5250"/>
                    <a:pt x="3584" y="5319"/>
                  </a:cubicBezTo>
                  <a:cubicBezTo>
                    <a:pt x="3561" y="5365"/>
                    <a:pt x="3515" y="5410"/>
                    <a:pt x="3538" y="5479"/>
                  </a:cubicBezTo>
                  <a:cubicBezTo>
                    <a:pt x="3538" y="5547"/>
                    <a:pt x="3515" y="5638"/>
                    <a:pt x="3584" y="5684"/>
                  </a:cubicBezTo>
                  <a:cubicBezTo>
                    <a:pt x="3629" y="5730"/>
                    <a:pt x="3675" y="5775"/>
                    <a:pt x="3766" y="5775"/>
                  </a:cubicBezTo>
                  <a:cubicBezTo>
                    <a:pt x="3835" y="5753"/>
                    <a:pt x="3903" y="5775"/>
                    <a:pt x="3972" y="5707"/>
                  </a:cubicBezTo>
                  <a:cubicBezTo>
                    <a:pt x="4063" y="5593"/>
                    <a:pt x="4063" y="5433"/>
                    <a:pt x="3972" y="5319"/>
                  </a:cubicBezTo>
                  <a:cubicBezTo>
                    <a:pt x="3926" y="5250"/>
                    <a:pt x="3858" y="5250"/>
                    <a:pt x="3789" y="5250"/>
                  </a:cubicBezTo>
                  <a:close/>
                  <a:moveTo>
                    <a:pt x="16734" y="5310"/>
                  </a:moveTo>
                  <a:cubicBezTo>
                    <a:pt x="16659" y="5310"/>
                    <a:pt x="16585" y="5339"/>
                    <a:pt x="16548" y="5387"/>
                  </a:cubicBezTo>
                  <a:cubicBezTo>
                    <a:pt x="16457" y="5479"/>
                    <a:pt x="16457" y="5684"/>
                    <a:pt x="16548" y="5753"/>
                  </a:cubicBezTo>
                  <a:cubicBezTo>
                    <a:pt x="16606" y="5798"/>
                    <a:pt x="16680" y="5821"/>
                    <a:pt x="16751" y="5821"/>
                  </a:cubicBezTo>
                  <a:cubicBezTo>
                    <a:pt x="16822" y="5821"/>
                    <a:pt x="16891" y="5798"/>
                    <a:pt x="16936" y="5753"/>
                  </a:cubicBezTo>
                  <a:cubicBezTo>
                    <a:pt x="17005" y="5661"/>
                    <a:pt x="17005" y="5456"/>
                    <a:pt x="16914" y="5387"/>
                  </a:cubicBezTo>
                  <a:cubicBezTo>
                    <a:pt x="16871" y="5333"/>
                    <a:pt x="16802" y="5310"/>
                    <a:pt x="16734" y="5310"/>
                  </a:cubicBezTo>
                  <a:close/>
                  <a:moveTo>
                    <a:pt x="4920" y="5358"/>
                  </a:moveTo>
                  <a:cubicBezTo>
                    <a:pt x="4909" y="5358"/>
                    <a:pt x="4897" y="5360"/>
                    <a:pt x="4885" y="5365"/>
                  </a:cubicBezTo>
                  <a:cubicBezTo>
                    <a:pt x="4862" y="5365"/>
                    <a:pt x="4837" y="5362"/>
                    <a:pt x="4811" y="5362"/>
                  </a:cubicBezTo>
                  <a:cubicBezTo>
                    <a:pt x="4760" y="5362"/>
                    <a:pt x="4710" y="5372"/>
                    <a:pt x="4679" y="5433"/>
                  </a:cubicBezTo>
                  <a:cubicBezTo>
                    <a:pt x="4634" y="5479"/>
                    <a:pt x="4588" y="5501"/>
                    <a:pt x="4611" y="5593"/>
                  </a:cubicBezTo>
                  <a:cubicBezTo>
                    <a:pt x="4611" y="5661"/>
                    <a:pt x="4565" y="5730"/>
                    <a:pt x="4656" y="5798"/>
                  </a:cubicBezTo>
                  <a:cubicBezTo>
                    <a:pt x="4694" y="5835"/>
                    <a:pt x="4731" y="5873"/>
                    <a:pt x="4793" y="5873"/>
                  </a:cubicBezTo>
                  <a:cubicBezTo>
                    <a:pt x="4807" y="5873"/>
                    <a:pt x="4822" y="5871"/>
                    <a:pt x="4839" y="5867"/>
                  </a:cubicBezTo>
                  <a:cubicBezTo>
                    <a:pt x="4873" y="5867"/>
                    <a:pt x="4908" y="5878"/>
                    <a:pt x="4942" y="5878"/>
                  </a:cubicBezTo>
                  <a:cubicBezTo>
                    <a:pt x="4976" y="5878"/>
                    <a:pt x="5010" y="5867"/>
                    <a:pt x="5044" y="5821"/>
                  </a:cubicBezTo>
                  <a:cubicBezTo>
                    <a:pt x="5090" y="5775"/>
                    <a:pt x="5136" y="5730"/>
                    <a:pt x="5113" y="5638"/>
                  </a:cubicBezTo>
                  <a:cubicBezTo>
                    <a:pt x="5113" y="5570"/>
                    <a:pt x="5136" y="5501"/>
                    <a:pt x="5067" y="5433"/>
                  </a:cubicBezTo>
                  <a:cubicBezTo>
                    <a:pt x="5011" y="5396"/>
                    <a:pt x="4971" y="5358"/>
                    <a:pt x="4920" y="5358"/>
                  </a:cubicBezTo>
                  <a:close/>
                  <a:moveTo>
                    <a:pt x="17815" y="5410"/>
                  </a:moveTo>
                  <a:cubicBezTo>
                    <a:pt x="17741" y="5410"/>
                    <a:pt x="17667" y="5433"/>
                    <a:pt x="17621" y="5479"/>
                  </a:cubicBezTo>
                  <a:cubicBezTo>
                    <a:pt x="17530" y="5570"/>
                    <a:pt x="17530" y="5753"/>
                    <a:pt x="17621" y="5844"/>
                  </a:cubicBezTo>
                  <a:cubicBezTo>
                    <a:pt x="17660" y="5895"/>
                    <a:pt x="17741" y="5925"/>
                    <a:pt x="17822" y="5925"/>
                  </a:cubicBezTo>
                  <a:cubicBezTo>
                    <a:pt x="17884" y="5925"/>
                    <a:pt x="17946" y="5907"/>
                    <a:pt x="17986" y="5867"/>
                  </a:cubicBezTo>
                  <a:cubicBezTo>
                    <a:pt x="18078" y="5775"/>
                    <a:pt x="18101" y="5593"/>
                    <a:pt x="18009" y="5479"/>
                  </a:cubicBezTo>
                  <a:cubicBezTo>
                    <a:pt x="17964" y="5433"/>
                    <a:pt x="17889" y="5410"/>
                    <a:pt x="17815" y="5410"/>
                  </a:cubicBezTo>
                  <a:close/>
                  <a:moveTo>
                    <a:pt x="5868" y="5473"/>
                  </a:moveTo>
                  <a:cubicBezTo>
                    <a:pt x="5811" y="5473"/>
                    <a:pt x="5785" y="5510"/>
                    <a:pt x="5729" y="5547"/>
                  </a:cubicBezTo>
                  <a:cubicBezTo>
                    <a:pt x="5661" y="5616"/>
                    <a:pt x="5684" y="5684"/>
                    <a:pt x="5684" y="5753"/>
                  </a:cubicBezTo>
                  <a:cubicBezTo>
                    <a:pt x="5661" y="5821"/>
                    <a:pt x="5706" y="5867"/>
                    <a:pt x="5752" y="5912"/>
                  </a:cubicBezTo>
                  <a:cubicBezTo>
                    <a:pt x="5783" y="5973"/>
                    <a:pt x="5823" y="5983"/>
                    <a:pt x="5874" y="5983"/>
                  </a:cubicBezTo>
                  <a:cubicBezTo>
                    <a:pt x="5899" y="5983"/>
                    <a:pt x="5927" y="5981"/>
                    <a:pt x="5958" y="5981"/>
                  </a:cubicBezTo>
                  <a:cubicBezTo>
                    <a:pt x="6026" y="5981"/>
                    <a:pt x="6094" y="5981"/>
                    <a:pt x="6117" y="5912"/>
                  </a:cubicBezTo>
                  <a:cubicBezTo>
                    <a:pt x="6209" y="5867"/>
                    <a:pt x="6186" y="5775"/>
                    <a:pt x="6186" y="5707"/>
                  </a:cubicBezTo>
                  <a:cubicBezTo>
                    <a:pt x="6209" y="5638"/>
                    <a:pt x="6163" y="5593"/>
                    <a:pt x="6117" y="5524"/>
                  </a:cubicBezTo>
                  <a:cubicBezTo>
                    <a:pt x="6076" y="5483"/>
                    <a:pt x="6035" y="5475"/>
                    <a:pt x="5994" y="5475"/>
                  </a:cubicBezTo>
                  <a:cubicBezTo>
                    <a:pt x="5967" y="5475"/>
                    <a:pt x="5939" y="5479"/>
                    <a:pt x="5912" y="5479"/>
                  </a:cubicBezTo>
                  <a:cubicBezTo>
                    <a:pt x="5895" y="5474"/>
                    <a:pt x="5881" y="5473"/>
                    <a:pt x="5868" y="5473"/>
                  </a:cubicBezTo>
                  <a:close/>
                  <a:moveTo>
                    <a:pt x="18897" y="5524"/>
                  </a:moveTo>
                  <a:cubicBezTo>
                    <a:pt x="18825" y="5524"/>
                    <a:pt x="18751" y="5547"/>
                    <a:pt x="18694" y="5593"/>
                  </a:cubicBezTo>
                  <a:cubicBezTo>
                    <a:pt x="18603" y="5684"/>
                    <a:pt x="18603" y="5867"/>
                    <a:pt x="18694" y="5958"/>
                  </a:cubicBezTo>
                  <a:cubicBezTo>
                    <a:pt x="18743" y="6007"/>
                    <a:pt x="18818" y="6030"/>
                    <a:pt x="18891" y="6030"/>
                  </a:cubicBezTo>
                  <a:cubicBezTo>
                    <a:pt x="18955" y="6030"/>
                    <a:pt x="19017" y="6013"/>
                    <a:pt x="19059" y="5981"/>
                  </a:cubicBezTo>
                  <a:cubicBezTo>
                    <a:pt x="19151" y="5889"/>
                    <a:pt x="19173" y="5707"/>
                    <a:pt x="19082" y="5593"/>
                  </a:cubicBezTo>
                  <a:cubicBezTo>
                    <a:pt x="19036" y="5547"/>
                    <a:pt x="18968" y="5524"/>
                    <a:pt x="18897" y="5524"/>
                  </a:cubicBezTo>
                  <a:close/>
                  <a:moveTo>
                    <a:pt x="7007" y="5547"/>
                  </a:moveTo>
                  <a:cubicBezTo>
                    <a:pt x="6939" y="5570"/>
                    <a:pt x="6871" y="5524"/>
                    <a:pt x="6802" y="5616"/>
                  </a:cubicBezTo>
                  <a:cubicBezTo>
                    <a:pt x="6756" y="5661"/>
                    <a:pt x="6711" y="5707"/>
                    <a:pt x="6734" y="5775"/>
                  </a:cubicBezTo>
                  <a:cubicBezTo>
                    <a:pt x="6734" y="5867"/>
                    <a:pt x="6711" y="5935"/>
                    <a:pt x="6779" y="5981"/>
                  </a:cubicBezTo>
                  <a:cubicBezTo>
                    <a:pt x="6848" y="6049"/>
                    <a:pt x="6893" y="6072"/>
                    <a:pt x="6962" y="6072"/>
                  </a:cubicBezTo>
                  <a:cubicBezTo>
                    <a:pt x="7030" y="6049"/>
                    <a:pt x="7122" y="6072"/>
                    <a:pt x="7167" y="6004"/>
                  </a:cubicBezTo>
                  <a:cubicBezTo>
                    <a:pt x="7236" y="5958"/>
                    <a:pt x="7236" y="5889"/>
                    <a:pt x="7236" y="5821"/>
                  </a:cubicBezTo>
                  <a:cubicBezTo>
                    <a:pt x="7236" y="5753"/>
                    <a:pt x="7259" y="5684"/>
                    <a:pt x="7167" y="5616"/>
                  </a:cubicBezTo>
                  <a:cubicBezTo>
                    <a:pt x="7122" y="5570"/>
                    <a:pt x="7076" y="5547"/>
                    <a:pt x="7007" y="5547"/>
                  </a:cubicBezTo>
                  <a:close/>
                  <a:moveTo>
                    <a:pt x="19943" y="5607"/>
                  </a:moveTo>
                  <a:cubicBezTo>
                    <a:pt x="19872" y="5607"/>
                    <a:pt x="19798" y="5630"/>
                    <a:pt x="19744" y="5684"/>
                  </a:cubicBezTo>
                  <a:cubicBezTo>
                    <a:pt x="19653" y="5753"/>
                    <a:pt x="19653" y="5958"/>
                    <a:pt x="19744" y="6049"/>
                  </a:cubicBezTo>
                  <a:cubicBezTo>
                    <a:pt x="19778" y="6095"/>
                    <a:pt x="19847" y="6118"/>
                    <a:pt x="19918" y="6118"/>
                  </a:cubicBezTo>
                  <a:cubicBezTo>
                    <a:pt x="19989" y="6118"/>
                    <a:pt x="20064" y="6095"/>
                    <a:pt x="20109" y="6049"/>
                  </a:cubicBezTo>
                  <a:cubicBezTo>
                    <a:pt x="20200" y="5981"/>
                    <a:pt x="20223" y="5775"/>
                    <a:pt x="20132" y="5684"/>
                  </a:cubicBezTo>
                  <a:cubicBezTo>
                    <a:pt x="20096" y="5636"/>
                    <a:pt x="20022" y="5607"/>
                    <a:pt x="19943" y="5607"/>
                  </a:cubicBezTo>
                  <a:close/>
                  <a:moveTo>
                    <a:pt x="8022" y="5632"/>
                  </a:moveTo>
                  <a:cubicBezTo>
                    <a:pt x="7971" y="5632"/>
                    <a:pt x="7931" y="5670"/>
                    <a:pt x="7875" y="5707"/>
                  </a:cubicBezTo>
                  <a:cubicBezTo>
                    <a:pt x="7806" y="5775"/>
                    <a:pt x="7829" y="5844"/>
                    <a:pt x="7829" y="5912"/>
                  </a:cubicBezTo>
                  <a:cubicBezTo>
                    <a:pt x="7829" y="5981"/>
                    <a:pt x="7852" y="6026"/>
                    <a:pt x="7898" y="6072"/>
                  </a:cubicBezTo>
                  <a:cubicBezTo>
                    <a:pt x="7928" y="6133"/>
                    <a:pt x="7969" y="6143"/>
                    <a:pt x="8019" y="6143"/>
                  </a:cubicBezTo>
                  <a:cubicBezTo>
                    <a:pt x="8045" y="6143"/>
                    <a:pt x="8073" y="6141"/>
                    <a:pt x="8103" y="6141"/>
                  </a:cubicBezTo>
                  <a:cubicBezTo>
                    <a:pt x="8172" y="6141"/>
                    <a:pt x="8240" y="6141"/>
                    <a:pt x="8263" y="6072"/>
                  </a:cubicBezTo>
                  <a:cubicBezTo>
                    <a:pt x="8377" y="5981"/>
                    <a:pt x="8354" y="5798"/>
                    <a:pt x="8263" y="5684"/>
                  </a:cubicBezTo>
                  <a:cubicBezTo>
                    <a:pt x="8235" y="5643"/>
                    <a:pt x="8192" y="5635"/>
                    <a:pt x="8146" y="5635"/>
                  </a:cubicBezTo>
                  <a:cubicBezTo>
                    <a:pt x="8116" y="5635"/>
                    <a:pt x="8085" y="5638"/>
                    <a:pt x="8057" y="5638"/>
                  </a:cubicBezTo>
                  <a:cubicBezTo>
                    <a:pt x="8045" y="5634"/>
                    <a:pt x="8033" y="5632"/>
                    <a:pt x="8022" y="5632"/>
                  </a:cubicBezTo>
                  <a:close/>
                  <a:moveTo>
                    <a:pt x="21017" y="5717"/>
                  </a:moveTo>
                  <a:cubicBezTo>
                    <a:pt x="20937" y="5717"/>
                    <a:pt x="20855" y="5747"/>
                    <a:pt x="20817" y="5798"/>
                  </a:cubicBezTo>
                  <a:cubicBezTo>
                    <a:pt x="20725" y="5889"/>
                    <a:pt x="20748" y="6072"/>
                    <a:pt x="20817" y="6163"/>
                  </a:cubicBezTo>
                  <a:cubicBezTo>
                    <a:pt x="20860" y="6206"/>
                    <a:pt x="20928" y="6229"/>
                    <a:pt x="20998" y="6229"/>
                  </a:cubicBezTo>
                  <a:cubicBezTo>
                    <a:pt x="21077" y="6229"/>
                    <a:pt x="21157" y="6201"/>
                    <a:pt x="21205" y="6141"/>
                  </a:cubicBezTo>
                  <a:cubicBezTo>
                    <a:pt x="21296" y="6049"/>
                    <a:pt x="21273" y="5867"/>
                    <a:pt x="21182" y="5775"/>
                  </a:cubicBezTo>
                  <a:cubicBezTo>
                    <a:pt x="21142" y="5735"/>
                    <a:pt x="21080" y="5717"/>
                    <a:pt x="21017" y="5717"/>
                  </a:cubicBezTo>
                  <a:close/>
                  <a:moveTo>
                    <a:pt x="9176" y="5730"/>
                  </a:moveTo>
                  <a:cubicBezTo>
                    <a:pt x="9085" y="5730"/>
                    <a:pt x="9039" y="5730"/>
                    <a:pt x="8970" y="5798"/>
                  </a:cubicBezTo>
                  <a:cubicBezTo>
                    <a:pt x="8902" y="5867"/>
                    <a:pt x="8902" y="5912"/>
                    <a:pt x="8902" y="5981"/>
                  </a:cubicBezTo>
                  <a:cubicBezTo>
                    <a:pt x="8902" y="6049"/>
                    <a:pt x="8902" y="6118"/>
                    <a:pt x="8970" y="6186"/>
                  </a:cubicBezTo>
                  <a:cubicBezTo>
                    <a:pt x="9016" y="6232"/>
                    <a:pt x="9062" y="6255"/>
                    <a:pt x="9130" y="6255"/>
                  </a:cubicBezTo>
                  <a:cubicBezTo>
                    <a:pt x="9222" y="6255"/>
                    <a:pt x="9290" y="6255"/>
                    <a:pt x="9336" y="6186"/>
                  </a:cubicBezTo>
                  <a:cubicBezTo>
                    <a:pt x="9404" y="6141"/>
                    <a:pt x="9427" y="6095"/>
                    <a:pt x="9427" y="6004"/>
                  </a:cubicBezTo>
                  <a:cubicBezTo>
                    <a:pt x="9404" y="5935"/>
                    <a:pt x="9427" y="5867"/>
                    <a:pt x="9336" y="5821"/>
                  </a:cubicBezTo>
                  <a:cubicBezTo>
                    <a:pt x="9313" y="5730"/>
                    <a:pt x="9244" y="5730"/>
                    <a:pt x="9176" y="5730"/>
                  </a:cubicBezTo>
                  <a:close/>
                  <a:moveTo>
                    <a:pt x="22098" y="5798"/>
                  </a:moveTo>
                  <a:cubicBezTo>
                    <a:pt x="22027" y="5798"/>
                    <a:pt x="21958" y="5821"/>
                    <a:pt x="21912" y="5867"/>
                  </a:cubicBezTo>
                  <a:cubicBezTo>
                    <a:pt x="21821" y="5958"/>
                    <a:pt x="21844" y="6163"/>
                    <a:pt x="21935" y="6255"/>
                  </a:cubicBezTo>
                  <a:cubicBezTo>
                    <a:pt x="21978" y="6286"/>
                    <a:pt x="22040" y="6304"/>
                    <a:pt x="22103" y="6304"/>
                  </a:cubicBezTo>
                  <a:cubicBezTo>
                    <a:pt x="22176" y="6304"/>
                    <a:pt x="22251" y="6281"/>
                    <a:pt x="22300" y="6232"/>
                  </a:cubicBezTo>
                  <a:cubicBezTo>
                    <a:pt x="22392" y="6141"/>
                    <a:pt x="22392" y="5935"/>
                    <a:pt x="22300" y="5867"/>
                  </a:cubicBezTo>
                  <a:cubicBezTo>
                    <a:pt x="22243" y="5821"/>
                    <a:pt x="22169" y="5798"/>
                    <a:pt x="22098" y="5798"/>
                  </a:cubicBezTo>
                  <a:close/>
                  <a:moveTo>
                    <a:pt x="10152" y="5818"/>
                  </a:moveTo>
                  <a:cubicBezTo>
                    <a:pt x="10102" y="5818"/>
                    <a:pt x="10051" y="5829"/>
                    <a:pt x="10020" y="5889"/>
                  </a:cubicBezTo>
                  <a:cubicBezTo>
                    <a:pt x="9952" y="5935"/>
                    <a:pt x="9952" y="5981"/>
                    <a:pt x="9952" y="6072"/>
                  </a:cubicBezTo>
                  <a:cubicBezTo>
                    <a:pt x="9952" y="6141"/>
                    <a:pt x="9952" y="6209"/>
                    <a:pt x="10020" y="6278"/>
                  </a:cubicBezTo>
                  <a:cubicBezTo>
                    <a:pt x="10057" y="6296"/>
                    <a:pt x="10094" y="6329"/>
                    <a:pt x="10143" y="6329"/>
                  </a:cubicBezTo>
                  <a:cubicBezTo>
                    <a:pt x="10155" y="6329"/>
                    <a:pt x="10167" y="6328"/>
                    <a:pt x="10180" y="6323"/>
                  </a:cubicBezTo>
                  <a:cubicBezTo>
                    <a:pt x="10208" y="6323"/>
                    <a:pt x="10235" y="6327"/>
                    <a:pt x="10262" y="6327"/>
                  </a:cubicBezTo>
                  <a:cubicBezTo>
                    <a:pt x="10303" y="6327"/>
                    <a:pt x="10345" y="6319"/>
                    <a:pt x="10386" y="6278"/>
                  </a:cubicBezTo>
                  <a:cubicBezTo>
                    <a:pt x="10431" y="6232"/>
                    <a:pt x="10477" y="6186"/>
                    <a:pt x="10454" y="6095"/>
                  </a:cubicBezTo>
                  <a:cubicBezTo>
                    <a:pt x="10454" y="6026"/>
                    <a:pt x="10477" y="5958"/>
                    <a:pt x="10408" y="5889"/>
                  </a:cubicBezTo>
                  <a:cubicBezTo>
                    <a:pt x="10340" y="5844"/>
                    <a:pt x="10294" y="5821"/>
                    <a:pt x="10226" y="5821"/>
                  </a:cubicBezTo>
                  <a:cubicBezTo>
                    <a:pt x="10203" y="5821"/>
                    <a:pt x="10178" y="5818"/>
                    <a:pt x="10152" y="5818"/>
                  </a:cubicBezTo>
                  <a:close/>
                  <a:moveTo>
                    <a:pt x="23170" y="5877"/>
                  </a:moveTo>
                  <a:cubicBezTo>
                    <a:pt x="23094" y="5877"/>
                    <a:pt x="23014" y="5907"/>
                    <a:pt x="22962" y="5958"/>
                  </a:cubicBezTo>
                  <a:cubicBezTo>
                    <a:pt x="22871" y="6049"/>
                    <a:pt x="22894" y="6232"/>
                    <a:pt x="22962" y="6323"/>
                  </a:cubicBezTo>
                  <a:cubicBezTo>
                    <a:pt x="23008" y="6369"/>
                    <a:pt x="23082" y="6392"/>
                    <a:pt x="23156" y="6392"/>
                  </a:cubicBezTo>
                  <a:cubicBezTo>
                    <a:pt x="23231" y="6392"/>
                    <a:pt x="23305" y="6369"/>
                    <a:pt x="23350" y="6323"/>
                  </a:cubicBezTo>
                  <a:cubicBezTo>
                    <a:pt x="23442" y="6209"/>
                    <a:pt x="23442" y="6026"/>
                    <a:pt x="23328" y="5935"/>
                  </a:cubicBezTo>
                  <a:cubicBezTo>
                    <a:pt x="23288" y="5895"/>
                    <a:pt x="23230" y="5877"/>
                    <a:pt x="23170" y="5877"/>
                  </a:cubicBezTo>
                  <a:close/>
                  <a:moveTo>
                    <a:pt x="11287" y="5901"/>
                  </a:moveTo>
                  <a:cubicBezTo>
                    <a:pt x="11224" y="5901"/>
                    <a:pt x="11162" y="5935"/>
                    <a:pt x="11093" y="6004"/>
                  </a:cubicBezTo>
                  <a:cubicBezTo>
                    <a:pt x="10979" y="6118"/>
                    <a:pt x="10979" y="6255"/>
                    <a:pt x="11093" y="6369"/>
                  </a:cubicBezTo>
                  <a:cubicBezTo>
                    <a:pt x="11150" y="6437"/>
                    <a:pt x="11213" y="6472"/>
                    <a:pt x="11276" y="6472"/>
                  </a:cubicBezTo>
                  <a:cubicBezTo>
                    <a:pt x="11339" y="6472"/>
                    <a:pt x="11401" y="6437"/>
                    <a:pt x="11458" y="6369"/>
                  </a:cubicBezTo>
                  <a:cubicBezTo>
                    <a:pt x="11595" y="6255"/>
                    <a:pt x="11595" y="6118"/>
                    <a:pt x="11481" y="6004"/>
                  </a:cubicBezTo>
                  <a:cubicBezTo>
                    <a:pt x="11413" y="5935"/>
                    <a:pt x="11350" y="5901"/>
                    <a:pt x="11287" y="5901"/>
                  </a:cubicBezTo>
                  <a:close/>
                  <a:moveTo>
                    <a:pt x="1803" y="6460"/>
                  </a:moveTo>
                  <a:cubicBezTo>
                    <a:pt x="1803" y="6483"/>
                    <a:pt x="1826" y="6483"/>
                    <a:pt x="1826" y="6483"/>
                  </a:cubicBezTo>
                  <a:cubicBezTo>
                    <a:pt x="1826" y="6483"/>
                    <a:pt x="1826" y="6483"/>
                    <a:pt x="1826" y="6460"/>
                  </a:cubicBezTo>
                  <a:close/>
                  <a:moveTo>
                    <a:pt x="24130" y="5978"/>
                  </a:moveTo>
                  <a:cubicBezTo>
                    <a:pt x="24112" y="5978"/>
                    <a:pt x="24095" y="6000"/>
                    <a:pt x="24058" y="6049"/>
                  </a:cubicBezTo>
                  <a:cubicBezTo>
                    <a:pt x="23944" y="6095"/>
                    <a:pt x="23989" y="6186"/>
                    <a:pt x="23967" y="6278"/>
                  </a:cubicBezTo>
                  <a:cubicBezTo>
                    <a:pt x="23967" y="6346"/>
                    <a:pt x="24012" y="6392"/>
                    <a:pt x="24035" y="6414"/>
                  </a:cubicBezTo>
                  <a:cubicBezTo>
                    <a:pt x="24081" y="6460"/>
                    <a:pt x="24126" y="6506"/>
                    <a:pt x="24195" y="6506"/>
                  </a:cubicBezTo>
                  <a:cubicBezTo>
                    <a:pt x="24218" y="6494"/>
                    <a:pt x="24241" y="6494"/>
                    <a:pt x="24261" y="6494"/>
                  </a:cubicBezTo>
                  <a:cubicBezTo>
                    <a:pt x="24281" y="6494"/>
                    <a:pt x="24298" y="6494"/>
                    <a:pt x="24309" y="6483"/>
                  </a:cubicBezTo>
                  <a:cubicBezTo>
                    <a:pt x="24400" y="6483"/>
                    <a:pt x="24446" y="6414"/>
                    <a:pt x="24400" y="6346"/>
                  </a:cubicBezTo>
                  <a:cubicBezTo>
                    <a:pt x="24378" y="6300"/>
                    <a:pt x="24332" y="6300"/>
                    <a:pt x="24332" y="6255"/>
                  </a:cubicBezTo>
                  <a:cubicBezTo>
                    <a:pt x="24286" y="6163"/>
                    <a:pt x="24241" y="6095"/>
                    <a:pt x="24195" y="6026"/>
                  </a:cubicBezTo>
                  <a:cubicBezTo>
                    <a:pt x="24163" y="5995"/>
                    <a:pt x="24146" y="5978"/>
                    <a:pt x="24130" y="5978"/>
                  </a:cubicBezTo>
                  <a:close/>
                  <a:moveTo>
                    <a:pt x="12360" y="6009"/>
                  </a:moveTo>
                  <a:cubicBezTo>
                    <a:pt x="12297" y="6009"/>
                    <a:pt x="12234" y="6038"/>
                    <a:pt x="12166" y="6095"/>
                  </a:cubicBezTo>
                  <a:cubicBezTo>
                    <a:pt x="12052" y="6232"/>
                    <a:pt x="12052" y="6346"/>
                    <a:pt x="12166" y="6483"/>
                  </a:cubicBezTo>
                  <a:cubicBezTo>
                    <a:pt x="12234" y="6540"/>
                    <a:pt x="12297" y="6569"/>
                    <a:pt x="12360" y="6569"/>
                  </a:cubicBezTo>
                  <a:cubicBezTo>
                    <a:pt x="12423" y="6569"/>
                    <a:pt x="12486" y="6540"/>
                    <a:pt x="12554" y="6483"/>
                  </a:cubicBezTo>
                  <a:cubicBezTo>
                    <a:pt x="12668" y="6346"/>
                    <a:pt x="12668" y="6232"/>
                    <a:pt x="12554" y="6095"/>
                  </a:cubicBezTo>
                  <a:cubicBezTo>
                    <a:pt x="12486" y="6038"/>
                    <a:pt x="12423" y="6009"/>
                    <a:pt x="12360" y="6009"/>
                  </a:cubicBezTo>
                  <a:close/>
                  <a:moveTo>
                    <a:pt x="13401" y="6101"/>
                  </a:moveTo>
                  <a:cubicBezTo>
                    <a:pt x="13330" y="6101"/>
                    <a:pt x="13262" y="6129"/>
                    <a:pt x="13216" y="6186"/>
                  </a:cubicBezTo>
                  <a:cubicBezTo>
                    <a:pt x="13102" y="6278"/>
                    <a:pt x="13102" y="6460"/>
                    <a:pt x="13216" y="6574"/>
                  </a:cubicBezTo>
                  <a:cubicBezTo>
                    <a:pt x="13262" y="6620"/>
                    <a:pt x="13336" y="6648"/>
                    <a:pt x="13410" y="6648"/>
                  </a:cubicBezTo>
                  <a:cubicBezTo>
                    <a:pt x="13484" y="6648"/>
                    <a:pt x="13558" y="6620"/>
                    <a:pt x="13604" y="6551"/>
                  </a:cubicBezTo>
                  <a:cubicBezTo>
                    <a:pt x="13718" y="6483"/>
                    <a:pt x="13695" y="6278"/>
                    <a:pt x="13604" y="6186"/>
                  </a:cubicBezTo>
                  <a:cubicBezTo>
                    <a:pt x="13547" y="6129"/>
                    <a:pt x="13473" y="6101"/>
                    <a:pt x="13401" y="6101"/>
                  </a:cubicBezTo>
                  <a:close/>
                  <a:moveTo>
                    <a:pt x="14526" y="6177"/>
                  </a:moveTo>
                  <a:cubicBezTo>
                    <a:pt x="14451" y="6177"/>
                    <a:pt x="14372" y="6207"/>
                    <a:pt x="14312" y="6255"/>
                  </a:cubicBezTo>
                  <a:cubicBezTo>
                    <a:pt x="14220" y="6369"/>
                    <a:pt x="14220" y="6529"/>
                    <a:pt x="14312" y="6643"/>
                  </a:cubicBezTo>
                  <a:cubicBezTo>
                    <a:pt x="14369" y="6700"/>
                    <a:pt x="14437" y="6728"/>
                    <a:pt x="14506" y="6728"/>
                  </a:cubicBezTo>
                  <a:cubicBezTo>
                    <a:pt x="14574" y="6728"/>
                    <a:pt x="14643" y="6700"/>
                    <a:pt x="14700" y="6643"/>
                  </a:cubicBezTo>
                  <a:cubicBezTo>
                    <a:pt x="14791" y="6551"/>
                    <a:pt x="14814" y="6346"/>
                    <a:pt x="14700" y="6255"/>
                  </a:cubicBezTo>
                  <a:cubicBezTo>
                    <a:pt x="14656" y="6201"/>
                    <a:pt x="14593" y="6177"/>
                    <a:pt x="14526" y="6177"/>
                  </a:cubicBezTo>
                  <a:close/>
                  <a:moveTo>
                    <a:pt x="2628" y="6238"/>
                  </a:moveTo>
                  <a:cubicBezTo>
                    <a:pt x="2557" y="6238"/>
                    <a:pt x="2488" y="6266"/>
                    <a:pt x="2442" y="6323"/>
                  </a:cubicBezTo>
                  <a:cubicBezTo>
                    <a:pt x="2328" y="6414"/>
                    <a:pt x="2328" y="6597"/>
                    <a:pt x="2442" y="6688"/>
                  </a:cubicBezTo>
                  <a:cubicBezTo>
                    <a:pt x="2488" y="6745"/>
                    <a:pt x="2557" y="6774"/>
                    <a:pt x="2628" y="6774"/>
                  </a:cubicBezTo>
                  <a:cubicBezTo>
                    <a:pt x="2699" y="6774"/>
                    <a:pt x="2773" y="6745"/>
                    <a:pt x="2830" y="6688"/>
                  </a:cubicBezTo>
                  <a:cubicBezTo>
                    <a:pt x="2922" y="6597"/>
                    <a:pt x="2922" y="6414"/>
                    <a:pt x="2830" y="6323"/>
                  </a:cubicBezTo>
                  <a:cubicBezTo>
                    <a:pt x="2773" y="6266"/>
                    <a:pt x="2699" y="6238"/>
                    <a:pt x="2628" y="6238"/>
                  </a:cubicBezTo>
                  <a:close/>
                  <a:moveTo>
                    <a:pt x="15587" y="6283"/>
                  </a:moveTo>
                  <a:cubicBezTo>
                    <a:pt x="15516" y="6283"/>
                    <a:pt x="15441" y="6312"/>
                    <a:pt x="15384" y="6369"/>
                  </a:cubicBezTo>
                  <a:cubicBezTo>
                    <a:pt x="15293" y="6460"/>
                    <a:pt x="15293" y="6643"/>
                    <a:pt x="15384" y="6757"/>
                  </a:cubicBezTo>
                  <a:cubicBezTo>
                    <a:pt x="15441" y="6802"/>
                    <a:pt x="15510" y="6825"/>
                    <a:pt x="15578" y="6825"/>
                  </a:cubicBezTo>
                  <a:cubicBezTo>
                    <a:pt x="15647" y="6825"/>
                    <a:pt x="15715" y="6802"/>
                    <a:pt x="15772" y="6757"/>
                  </a:cubicBezTo>
                  <a:cubicBezTo>
                    <a:pt x="15864" y="6643"/>
                    <a:pt x="15887" y="6460"/>
                    <a:pt x="15772" y="6369"/>
                  </a:cubicBezTo>
                  <a:cubicBezTo>
                    <a:pt x="15727" y="6312"/>
                    <a:pt x="15658" y="6283"/>
                    <a:pt x="15587" y="6283"/>
                  </a:cubicBezTo>
                  <a:close/>
                  <a:moveTo>
                    <a:pt x="3701" y="6332"/>
                  </a:moveTo>
                  <a:cubicBezTo>
                    <a:pt x="3641" y="6332"/>
                    <a:pt x="3581" y="6360"/>
                    <a:pt x="3515" y="6414"/>
                  </a:cubicBezTo>
                  <a:cubicBezTo>
                    <a:pt x="3401" y="6551"/>
                    <a:pt x="3401" y="6666"/>
                    <a:pt x="3515" y="6802"/>
                  </a:cubicBezTo>
                  <a:cubicBezTo>
                    <a:pt x="3575" y="6862"/>
                    <a:pt x="3641" y="6897"/>
                    <a:pt x="3706" y="6897"/>
                  </a:cubicBezTo>
                  <a:cubicBezTo>
                    <a:pt x="3766" y="6897"/>
                    <a:pt x="3826" y="6868"/>
                    <a:pt x="3880" y="6802"/>
                  </a:cubicBezTo>
                  <a:cubicBezTo>
                    <a:pt x="4017" y="6688"/>
                    <a:pt x="4017" y="6551"/>
                    <a:pt x="3903" y="6437"/>
                  </a:cubicBezTo>
                  <a:cubicBezTo>
                    <a:pt x="3832" y="6366"/>
                    <a:pt x="3766" y="6332"/>
                    <a:pt x="3701" y="6332"/>
                  </a:cubicBezTo>
                  <a:close/>
                  <a:moveTo>
                    <a:pt x="16637" y="6371"/>
                  </a:moveTo>
                  <a:cubicBezTo>
                    <a:pt x="16575" y="6371"/>
                    <a:pt x="16511" y="6394"/>
                    <a:pt x="16457" y="6437"/>
                  </a:cubicBezTo>
                  <a:cubicBezTo>
                    <a:pt x="16320" y="6551"/>
                    <a:pt x="16320" y="6711"/>
                    <a:pt x="16434" y="6825"/>
                  </a:cubicBezTo>
                  <a:cubicBezTo>
                    <a:pt x="16483" y="6886"/>
                    <a:pt x="16550" y="6914"/>
                    <a:pt x="16619" y="6914"/>
                  </a:cubicBezTo>
                  <a:cubicBezTo>
                    <a:pt x="16682" y="6914"/>
                    <a:pt x="16746" y="6891"/>
                    <a:pt x="16800" y="6848"/>
                  </a:cubicBezTo>
                  <a:cubicBezTo>
                    <a:pt x="16936" y="6734"/>
                    <a:pt x="16936" y="6574"/>
                    <a:pt x="16822" y="6460"/>
                  </a:cubicBezTo>
                  <a:cubicBezTo>
                    <a:pt x="16774" y="6400"/>
                    <a:pt x="16707" y="6371"/>
                    <a:pt x="16637" y="6371"/>
                  </a:cubicBezTo>
                  <a:close/>
                  <a:moveTo>
                    <a:pt x="4759" y="6420"/>
                  </a:moveTo>
                  <a:cubicBezTo>
                    <a:pt x="4696" y="6420"/>
                    <a:pt x="4634" y="6449"/>
                    <a:pt x="4565" y="6506"/>
                  </a:cubicBezTo>
                  <a:cubicBezTo>
                    <a:pt x="4451" y="6620"/>
                    <a:pt x="4428" y="6757"/>
                    <a:pt x="4565" y="6871"/>
                  </a:cubicBezTo>
                  <a:cubicBezTo>
                    <a:pt x="4625" y="6943"/>
                    <a:pt x="4691" y="6977"/>
                    <a:pt x="4756" y="6977"/>
                  </a:cubicBezTo>
                  <a:cubicBezTo>
                    <a:pt x="4816" y="6977"/>
                    <a:pt x="4876" y="6948"/>
                    <a:pt x="4930" y="6894"/>
                  </a:cubicBezTo>
                  <a:cubicBezTo>
                    <a:pt x="5067" y="6757"/>
                    <a:pt x="5067" y="6643"/>
                    <a:pt x="4953" y="6506"/>
                  </a:cubicBezTo>
                  <a:cubicBezTo>
                    <a:pt x="4885" y="6449"/>
                    <a:pt x="4822" y="6420"/>
                    <a:pt x="4759" y="6420"/>
                  </a:cubicBezTo>
                  <a:close/>
                  <a:moveTo>
                    <a:pt x="17701" y="6466"/>
                  </a:moveTo>
                  <a:cubicBezTo>
                    <a:pt x="17638" y="6466"/>
                    <a:pt x="17576" y="6494"/>
                    <a:pt x="17507" y="6551"/>
                  </a:cubicBezTo>
                  <a:cubicBezTo>
                    <a:pt x="17393" y="6688"/>
                    <a:pt x="17393" y="6802"/>
                    <a:pt x="17507" y="6939"/>
                  </a:cubicBezTo>
                  <a:cubicBezTo>
                    <a:pt x="17576" y="6997"/>
                    <a:pt x="17638" y="7025"/>
                    <a:pt x="17701" y="7025"/>
                  </a:cubicBezTo>
                  <a:cubicBezTo>
                    <a:pt x="17764" y="7025"/>
                    <a:pt x="17827" y="6997"/>
                    <a:pt x="17895" y="6939"/>
                  </a:cubicBezTo>
                  <a:cubicBezTo>
                    <a:pt x="18009" y="6802"/>
                    <a:pt x="18009" y="6688"/>
                    <a:pt x="17895" y="6551"/>
                  </a:cubicBezTo>
                  <a:cubicBezTo>
                    <a:pt x="17827" y="6494"/>
                    <a:pt x="17764" y="6466"/>
                    <a:pt x="17701" y="6466"/>
                  </a:cubicBezTo>
                  <a:close/>
                  <a:moveTo>
                    <a:pt x="5864" y="6499"/>
                  </a:moveTo>
                  <a:cubicBezTo>
                    <a:pt x="5789" y="6499"/>
                    <a:pt x="5711" y="6534"/>
                    <a:pt x="5661" y="6597"/>
                  </a:cubicBezTo>
                  <a:cubicBezTo>
                    <a:pt x="5547" y="6688"/>
                    <a:pt x="5569" y="6871"/>
                    <a:pt x="5661" y="6962"/>
                  </a:cubicBezTo>
                  <a:cubicBezTo>
                    <a:pt x="5718" y="7019"/>
                    <a:pt x="5792" y="7048"/>
                    <a:pt x="5863" y="7048"/>
                  </a:cubicBezTo>
                  <a:cubicBezTo>
                    <a:pt x="5935" y="7048"/>
                    <a:pt x="6003" y="7019"/>
                    <a:pt x="6049" y="6962"/>
                  </a:cubicBezTo>
                  <a:cubicBezTo>
                    <a:pt x="6163" y="6848"/>
                    <a:pt x="6163" y="6666"/>
                    <a:pt x="6026" y="6574"/>
                  </a:cubicBezTo>
                  <a:cubicBezTo>
                    <a:pt x="5985" y="6523"/>
                    <a:pt x="5925" y="6499"/>
                    <a:pt x="5864" y="6499"/>
                  </a:cubicBezTo>
                  <a:close/>
                  <a:moveTo>
                    <a:pt x="18774" y="6580"/>
                  </a:moveTo>
                  <a:cubicBezTo>
                    <a:pt x="18711" y="6580"/>
                    <a:pt x="18648" y="6608"/>
                    <a:pt x="18580" y="6666"/>
                  </a:cubicBezTo>
                  <a:cubicBezTo>
                    <a:pt x="18466" y="6802"/>
                    <a:pt x="18466" y="6917"/>
                    <a:pt x="18580" y="7054"/>
                  </a:cubicBezTo>
                  <a:cubicBezTo>
                    <a:pt x="18648" y="7111"/>
                    <a:pt x="18711" y="7139"/>
                    <a:pt x="18774" y="7139"/>
                  </a:cubicBezTo>
                  <a:cubicBezTo>
                    <a:pt x="18837" y="7139"/>
                    <a:pt x="18899" y="7111"/>
                    <a:pt x="18968" y="7054"/>
                  </a:cubicBezTo>
                  <a:cubicBezTo>
                    <a:pt x="19082" y="6917"/>
                    <a:pt x="19082" y="6802"/>
                    <a:pt x="18968" y="6666"/>
                  </a:cubicBezTo>
                  <a:cubicBezTo>
                    <a:pt x="18899" y="6608"/>
                    <a:pt x="18837" y="6580"/>
                    <a:pt x="18774" y="6580"/>
                  </a:cubicBezTo>
                  <a:close/>
                  <a:moveTo>
                    <a:pt x="6939" y="6597"/>
                  </a:moveTo>
                  <a:cubicBezTo>
                    <a:pt x="6871" y="6597"/>
                    <a:pt x="6802" y="6620"/>
                    <a:pt x="6779" y="6666"/>
                  </a:cubicBezTo>
                  <a:cubicBezTo>
                    <a:pt x="6734" y="6734"/>
                    <a:pt x="6642" y="6757"/>
                    <a:pt x="6642" y="6848"/>
                  </a:cubicBezTo>
                  <a:cubicBezTo>
                    <a:pt x="6642" y="6939"/>
                    <a:pt x="6665" y="7008"/>
                    <a:pt x="6734" y="7076"/>
                  </a:cubicBezTo>
                  <a:cubicBezTo>
                    <a:pt x="6802" y="7122"/>
                    <a:pt x="6825" y="7168"/>
                    <a:pt x="6916" y="7168"/>
                  </a:cubicBezTo>
                  <a:cubicBezTo>
                    <a:pt x="7007" y="7168"/>
                    <a:pt x="7076" y="7122"/>
                    <a:pt x="7122" y="7076"/>
                  </a:cubicBezTo>
                  <a:cubicBezTo>
                    <a:pt x="7144" y="7031"/>
                    <a:pt x="7213" y="7008"/>
                    <a:pt x="7213" y="6962"/>
                  </a:cubicBezTo>
                  <a:cubicBezTo>
                    <a:pt x="7213" y="6894"/>
                    <a:pt x="7236" y="6825"/>
                    <a:pt x="7190" y="6757"/>
                  </a:cubicBezTo>
                  <a:cubicBezTo>
                    <a:pt x="7099" y="6688"/>
                    <a:pt x="7076" y="6597"/>
                    <a:pt x="6939" y="6597"/>
                  </a:cubicBezTo>
                  <a:close/>
                  <a:moveTo>
                    <a:pt x="19855" y="6628"/>
                  </a:moveTo>
                  <a:cubicBezTo>
                    <a:pt x="19790" y="6628"/>
                    <a:pt x="19724" y="6662"/>
                    <a:pt x="19653" y="6734"/>
                  </a:cubicBezTo>
                  <a:cubicBezTo>
                    <a:pt x="19539" y="6848"/>
                    <a:pt x="19539" y="6985"/>
                    <a:pt x="19676" y="7099"/>
                  </a:cubicBezTo>
                  <a:cubicBezTo>
                    <a:pt x="19733" y="7156"/>
                    <a:pt x="19795" y="7185"/>
                    <a:pt x="19858" y="7185"/>
                  </a:cubicBezTo>
                  <a:cubicBezTo>
                    <a:pt x="19921" y="7185"/>
                    <a:pt x="19984" y="7156"/>
                    <a:pt x="20041" y="7099"/>
                  </a:cubicBezTo>
                  <a:cubicBezTo>
                    <a:pt x="20178" y="6962"/>
                    <a:pt x="20178" y="6848"/>
                    <a:pt x="20041" y="6711"/>
                  </a:cubicBezTo>
                  <a:cubicBezTo>
                    <a:pt x="19975" y="6657"/>
                    <a:pt x="19915" y="6628"/>
                    <a:pt x="19855" y="6628"/>
                  </a:cubicBezTo>
                  <a:close/>
                  <a:moveTo>
                    <a:pt x="7978" y="6677"/>
                  </a:moveTo>
                  <a:cubicBezTo>
                    <a:pt x="7915" y="6677"/>
                    <a:pt x="7852" y="6711"/>
                    <a:pt x="7784" y="6780"/>
                  </a:cubicBezTo>
                  <a:cubicBezTo>
                    <a:pt x="7647" y="6917"/>
                    <a:pt x="7647" y="7008"/>
                    <a:pt x="7784" y="7145"/>
                  </a:cubicBezTo>
                  <a:cubicBezTo>
                    <a:pt x="7852" y="7213"/>
                    <a:pt x="7915" y="7248"/>
                    <a:pt x="7978" y="7248"/>
                  </a:cubicBezTo>
                  <a:cubicBezTo>
                    <a:pt x="8040" y="7248"/>
                    <a:pt x="8103" y="7213"/>
                    <a:pt x="8172" y="7145"/>
                  </a:cubicBezTo>
                  <a:cubicBezTo>
                    <a:pt x="8309" y="7008"/>
                    <a:pt x="8309" y="6917"/>
                    <a:pt x="8172" y="6780"/>
                  </a:cubicBezTo>
                  <a:cubicBezTo>
                    <a:pt x="8103" y="6711"/>
                    <a:pt x="8040" y="6677"/>
                    <a:pt x="7978" y="6677"/>
                  </a:cubicBezTo>
                  <a:close/>
                  <a:moveTo>
                    <a:pt x="20919" y="6740"/>
                  </a:moveTo>
                  <a:cubicBezTo>
                    <a:pt x="20857" y="6740"/>
                    <a:pt x="20794" y="6768"/>
                    <a:pt x="20725" y="6825"/>
                  </a:cubicBezTo>
                  <a:cubicBezTo>
                    <a:pt x="20611" y="6962"/>
                    <a:pt x="20611" y="7076"/>
                    <a:pt x="20748" y="7213"/>
                  </a:cubicBezTo>
                  <a:cubicBezTo>
                    <a:pt x="20803" y="7268"/>
                    <a:pt x="20862" y="7296"/>
                    <a:pt x="20922" y="7296"/>
                  </a:cubicBezTo>
                  <a:cubicBezTo>
                    <a:pt x="20988" y="7296"/>
                    <a:pt x="21054" y="7262"/>
                    <a:pt x="21114" y="7191"/>
                  </a:cubicBezTo>
                  <a:cubicBezTo>
                    <a:pt x="21250" y="7076"/>
                    <a:pt x="21250" y="6939"/>
                    <a:pt x="21114" y="6825"/>
                  </a:cubicBezTo>
                  <a:cubicBezTo>
                    <a:pt x="21045" y="6768"/>
                    <a:pt x="20982" y="6740"/>
                    <a:pt x="20919" y="6740"/>
                  </a:cubicBezTo>
                  <a:close/>
                  <a:moveTo>
                    <a:pt x="9042" y="6788"/>
                  </a:moveTo>
                  <a:cubicBezTo>
                    <a:pt x="8982" y="6788"/>
                    <a:pt x="8922" y="6817"/>
                    <a:pt x="8856" y="6871"/>
                  </a:cubicBezTo>
                  <a:cubicBezTo>
                    <a:pt x="8719" y="7008"/>
                    <a:pt x="8719" y="7122"/>
                    <a:pt x="8856" y="7259"/>
                  </a:cubicBezTo>
                  <a:cubicBezTo>
                    <a:pt x="8925" y="7327"/>
                    <a:pt x="8988" y="7362"/>
                    <a:pt x="9050" y="7362"/>
                  </a:cubicBezTo>
                  <a:cubicBezTo>
                    <a:pt x="9113" y="7362"/>
                    <a:pt x="9176" y="7327"/>
                    <a:pt x="9244" y="7259"/>
                  </a:cubicBezTo>
                  <a:cubicBezTo>
                    <a:pt x="9381" y="7122"/>
                    <a:pt x="9381" y="7031"/>
                    <a:pt x="9244" y="6894"/>
                  </a:cubicBezTo>
                  <a:cubicBezTo>
                    <a:pt x="9173" y="6822"/>
                    <a:pt x="9107" y="6788"/>
                    <a:pt x="9042" y="6788"/>
                  </a:cubicBezTo>
                  <a:close/>
                  <a:moveTo>
                    <a:pt x="22004" y="6854"/>
                  </a:moveTo>
                  <a:cubicBezTo>
                    <a:pt x="21935" y="6854"/>
                    <a:pt x="21867" y="6882"/>
                    <a:pt x="21821" y="6939"/>
                  </a:cubicBezTo>
                  <a:cubicBezTo>
                    <a:pt x="21707" y="7031"/>
                    <a:pt x="21707" y="7213"/>
                    <a:pt x="21821" y="7327"/>
                  </a:cubicBezTo>
                  <a:cubicBezTo>
                    <a:pt x="21864" y="7371"/>
                    <a:pt x="21928" y="7393"/>
                    <a:pt x="21992" y="7393"/>
                  </a:cubicBezTo>
                  <a:cubicBezTo>
                    <a:pt x="22064" y="7393"/>
                    <a:pt x="22138" y="7365"/>
                    <a:pt x="22186" y="7305"/>
                  </a:cubicBezTo>
                  <a:cubicBezTo>
                    <a:pt x="22300" y="7213"/>
                    <a:pt x="22323" y="7031"/>
                    <a:pt x="22186" y="6939"/>
                  </a:cubicBezTo>
                  <a:cubicBezTo>
                    <a:pt x="22141" y="6882"/>
                    <a:pt x="22072" y="6854"/>
                    <a:pt x="22004" y="6854"/>
                  </a:cubicBezTo>
                  <a:close/>
                  <a:moveTo>
                    <a:pt x="10145" y="6873"/>
                  </a:moveTo>
                  <a:cubicBezTo>
                    <a:pt x="10109" y="6873"/>
                    <a:pt x="10074" y="6884"/>
                    <a:pt x="10043" y="6894"/>
                  </a:cubicBezTo>
                  <a:cubicBezTo>
                    <a:pt x="9975" y="6917"/>
                    <a:pt x="9906" y="7008"/>
                    <a:pt x="9861" y="7076"/>
                  </a:cubicBezTo>
                  <a:cubicBezTo>
                    <a:pt x="9838" y="7099"/>
                    <a:pt x="9861" y="7145"/>
                    <a:pt x="9838" y="7191"/>
                  </a:cubicBezTo>
                  <a:cubicBezTo>
                    <a:pt x="9815" y="7305"/>
                    <a:pt x="9929" y="7327"/>
                    <a:pt x="9975" y="7396"/>
                  </a:cubicBezTo>
                  <a:cubicBezTo>
                    <a:pt x="10020" y="7442"/>
                    <a:pt x="10043" y="7464"/>
                    <a:pt x="10112" y="7464"/>
                  </a:cubicBezTo>
                  <a:cubicBezTo>
                    <a:pt x="10203" y="7464"/>
                    <a:pt x="10271" y="7442"/>
                    <a:pt x="10294" y="7373"/>
                  </a:cubicBezTo>
                  <a:cubicBezTo>
                    <a:pt x="10317" y="7350"/>
                    <a:pt x="10340" y="7350"/>
                    <a:pt x="10340" y="7350"/>
                  </a:cubicBezTo>
                  <a:cubicBezTo>
                    <a:pt x="10408" y="7305"/>
                    <a:pt x="10408" y="7236"/>
                    <a:pt x="10408" y="7168"/>
                  </a:cubicBezTo>
                  <a:cubicBezTo>
                    <a:pt x="10408" y="7099"/>
                    <a:pt x="10408" y="7054"/>
                    <a:pt x="10340" y="7008"/>
                  </a:cubicBezTo>
                  <a:cubicBezTo>
                    <a:pt x="10317" y="7008"/>
                    <a:pt x="10294" y="6985"/>
                    <a:pt x="10271" y="6939"/>
                  </a:cubicBezTo>
                  <a:cubicBezTo>
                    <a:pt x="10234" y="6889"/>
                    <a:pt x="10189" y="6873"/>
                    <a:pt x="10145" y="6873"/>
                  </a:cubicBezTo>
                  <a:close/>
                  <a:moveTo>
                    <a:pt x="23096" y="6957"/>
                  </a:moveTo>
                  <a:cubicBezTo>
                    <a:pt x="23025" y="6957"/>
                    <a:pt x="22951" y="6985"/>
                    <a:pt x="22894" y="7031"/>
                  </a:cubicBezTo>
                  <a:cubicBezTo>
                    <a:pt x="22780" y="7145"/>
                    <a:pt x="22780" y="7305"/>
                    <a:pt x="22871" y="7419"/>
                  </a:cubicBezTo>
                  <a:cubicBezTo>
                    <a:pt x="22931" y="7479"/>
                    <a:pt x="23004" y="7507"/>
                    <a:pt x="23077" y="7507"/>
                  </a:cubicBezTo>
                  <a:cubicBezTo>
                    <a:pt x="23141" y="7507"/>
                    <a:pt x="23205" y="7485"/>
                    <a:pt x="23259" y="7442"/>
                  </a:cubicBezTo>
                  <a:cubicBezTo>
                    <a:pt x="23373" y="7327"/>
                    <a:pt x="23396" y="7168"/>
                    <a:pt x="23282" y="7054"/>
                  </a:cubicBezTo>
                  <a:cubicBezTo>
                    <a:pt x="23236" y="6985"/>
                    <a:pt x="23168" y="6957"/>
                    <a:pt x="23096" y="6957"/>
                  </a:cubicBezTo>
                  <a:close/>
                  <a:moveTo>
                    <a:pt x="11184" y="6985"/>
                  </a:moveTo>
                  <a:cubicBezTo>
                    <a:pt x="11116" y="6985"/>
                    <a:pt x="11048" y="6985"/>
                    <a:pt x="11002" y="7054"/>
                  </a:cubicBezTo>
                  <a:cubicBezTo>
                    <a:pt x="11002" y="7076"/>
                    <a:pt x="10979" y="7099"/>
                    <a:pt x="10956" y="7099"/>
                  </a:cubicBezTo>
                  <a:cubicBezTo>
                    <a:pt x="10888" y="7145"/>
                    <a:pt x="10888" y="7191"/>
                    <a:pt x="10888" y="7259"/>
                  </a:cubicBezTo>
                  <a:cubicBezTo>
                    <a:pt x="10888" y="7305"/>
                    <a:pt x="10888" y="7373"/>
                    <a:pt x="10956" y="7419"/>
                  </a:cubicBezTo>
                  <a:cubicBezTo>
                    <a:pt x="10979" y="7419"/>
                    <a:pt x="11002" y="7442"/>
                    <a:pt x="11002" y="7464"/>
                  </a:cubicBezTo>
                  <a:cubicBezTo>
                    <a:pt x="11048" y="7533"/>
                    <a:pt x="11116" y="7533"/>
                    <a:pt x="11184" y="7533"/>
                  </a:cubicBezTo>
                  <a:cubicBezTo>
                    <a:pt x="11253" y="7533"/>
                    <a:pt x="11299" y="7533"/>
                    <a:pt x="11344" y="7464"/>
                  </a:cubicBezTo>
                  <a:cubicBezTo>
                    <a:pt x="11367" y="7419"/>
                    <a:pt x="11436" y="7396"/>
                    <a:pt x="11458" y="7327"/>
                  </a:cubicBezTo>
                  <a:cubicBezTo>
                    <a:pt x="11458" y="7236"/>
                    <a:pt x="11481" y="7145"/>
                    <a:pt x="11390" y="7099"/>
                  </a:cubicBezTo>
                  <a:cubicBezTo>
                    <a:pt x="11367" y="7076"/>
                    <a:pt x="11344" y="7054"/>
                    <a:pt x="11344" y="7054"/>
                  </a:cubicBezTo>
                  <a:cubicBezTo>
                    <a:pt x="11299" y="6985"/>
                    <a:pt x="11253" y="6985"/>
                    <a:pt x="11184" y="6985"/>
                  </a:cubicBezTo>
                  <a:close/>
                  <a:moveTo>
                    <a:pt x="24115" y="7045"/>
                  </a:moveTo>
                  <a:cubicBezTo>
                    <a:pt x="24050" y="7045"/>
                    <a:pt x="23987" y="7068"/>
                    <a:pt x="23944" y="7122"/>
                  </a:cubicBezTo>
                  <a:cubicBezTo>
                    <a:pt x="23830" y="7213"/>
                    <a:pt x="23830" y="7396"/>
                    <a:pt x="23944" y="7510"/>
                  </a:cubicBezTo>
                  <a:cubicBezTo>
                    <a:pt x="23992" y="7558"/>
                    <a:pt x="24066" y="7587"/>
                    <a:pt x="24138" y="7587"/>
                  </a:cubicBezTo>
                  <a:cubicBezTo>
                    <a:pt x="24202" y="7587"/>
                    <a:pt x="24266" y="7564"/>
                    <a:pt x="24309" y="7510"/>
                  </a:cubicBezTo>
                  <a:cubicBezTo>
                    <a:pt x="24423" y="7419"/>
                    <a:pt x="24423" y="7236"/>
                    <a:pt x="24309" y="7122"/>
                  </a:cubicBezTo>
                  <a:cubicBezTo>
                    <a:pt x="24261" y="7074"/>
                    <a:pt x="24187" y="7045"/>
                    <a:pt x="24115" y="7045"/>
                  </a:cubicBezTo>
                  <a:close/>
                  <a:moveTo>
                    <a:pt x="12303" y="7054"/>
                  </a:moveTo>
                  <a:cubicBezTo>
                    <a:pt x="12212" y="7054"/>
                    <a:pt x="12143" y="7076"/>
                    <a:pt x="12098" y="7145"/>
                  </a:cubicBezTo>
                  <a:cubicBezTo>
                    <a:pt x="12075" y="7168"/>
                    <a:pt x="12075" y="7168"/>
                    <a:pt x="12052" y="7168"/>
                  </a:cubicBezTo>
                  <a:cubicBezTo>
                    <a:pt x="12006" y="7213"/>
                    <a:pt x="11983" y="7282"/>
                    <a:pt x="11983" y="7350"/>
                  </a:cubicBezTo>
                  <a:cubicBezTo>
                    <a:pt x="11983" y="7419"/>
                    <a:pt x="12006" y="7464"/>
                    <a:pt x="12052" y="7510"/>
                  </a:cubicBezTo>
                  <a:cubicBezTo>
                    <a:pt x="12098" y="7510"/>
                    <a:pt x="12120" y="7533"/>
                    <a:pt x="12120" y="7579"/>
                  </a:cubicBezTo>
                  <a:cubicBezTo>
                    <a:pt x="12158" y="7629"/>
                    <a:pt x="12210" y="7645"/>
                    <a:pt x="12260" y="7645"/>
                  </a:cubicBezTo>
                  <a:cubicBezTo>
                    <a:pt x="12301" y="7645"/>
                    <a:pt x="12341" y="7634"/>
                    <a:pt x="12371" y="7624"/>
                  </a:cubicBezTo>
                  <a:cubicBezTo>
                    <a:pt x="12440" y="7601"/>
                    <a:pt x="12486" y="7510"/>
                    <a:pt x="12531" y="7442"/>
                  </a:cubicBezTo>
                  <a:cubicBezTo>
                    <a:pt x="12554" y="7419"/>
                    <a:pt x="12554" y="7373"/>
                    <a:pt x="12554" y="7327"/>
                  </a:cubicBezTo>
                  <a:cubicBezTo>
                    <a:pt x="12577" y="7213"/>
                    <a:pt x="12463" y="7168"/>
                    <a:pt x="12417" y="7122"/>
                  </a:cubicBezTo>
                  <a:cubicBezTo>
                    <a:pt x="12394" y="7076"/>
                    <a:pt x="12349" y="7054"/>
                    <a:pt x="12303" y="7054"/>
                  </a:cubicBezTo>
                  <a:close/>
                  <a:moveTo>
                    <a:pt x="24925" y="7373"/>
                  </a:moveTo>
                  <a:cubicBezTo>
                    <a:pt x="24925" y="7419"/>
                    <a:pt x="24925" y="7464"/>
                    <a:pt x="24948" y="7510"/>
                  </a:cubicBezTo>
                  <a:cubicBezTo>
                    <a:pt x="24971" y="7533"/>
                    <a:pt x="24971" y="7579"/>
                    <a:pt x="24994" y="7601"/>
                  </a:cubicBezTo>
                  <a:cubicBezTo>
                    <a:pt x="25039" y="7624"/>
                    <a:pt x="25062" y="7624"/>
                    <a:pt x="25085" y="7647"/>
                  </a:cubicBezTo>
                  <a:cubicBezTo>
                    <a:pt x="25062" y="7624"/>
                    <a:pt x="25062" y="7601"/>
                    <a:pt x="25039" y="7579"/>
                  </a:cubicBezTo>
                  <a:cubicBezTo>
                    <a:pt x="25017" y="7556"/>
                    <a:pt x="25017" y="7510"/>
                    <a:pt x="24994" y="7464"/>
                  </a:cubicBezTo>
                  <a:cubicBezTo>
                    <a:pt x="24971" y="7442"/>
                    <a:pt x="24994" y="7373"/>
                    <a:pt x="24925" y="7373"/>
                  </a:cubicBezTo>
                  <a:close/>
                  <a:moveTo>
                    <a:pt x="13329" y="7162"/>
                  </a:moveTo>
                  <a:cubicBezTo>
                    <a:pt x="13261" y="7162"/>
                    <a:pt x="13208" y="7203"/>
                    <a:pt x="13170" y="7259"/>
                  </a:cubicBezTo>
                  <a:cubicBezTo>
                    <a:pt x="13147" y="7259"/>
                    <a:pt x="13147" y="7282"/>
                    <a:pt x="13125" y="7282"/>
                  </a:cubicBezTo>
                  <a:cubicBezTo>
                    <a:pt x="13079" y="7327"/>
                    <a:pt x="13056" y="7373"/>
                    <a:pt x="13056" y="7442"/>
                  </a:cubicBezTo>
                  <a:cubicBezTo>
                    <a:pt x="13056" y="7510"/>
                    <a:pt x="13079" y="7579"/>
                    <a:pt x="13147" y="7601"/>
                  </a:cubicBezTo>
                  <a:cubicBezTo>
                    <a:pt x="13170" y="7624"/>
                    <a:pt x="13193" y="7647"/>
                    <a:pt x="13193" y="7670"/>
                  </a:cubicBezTo>
                  <a:cubicBezTo>
                    <a:pt x="13231" y="7720"/>
                    <a:pt x="13283" y="7736"/>
                    <a:pt x="13333" y="7736"/>
                  </a:cubicBezTo>
                  <a:cubicBezTo>
                    <a:pt x="13374" y="7736"/>
                    <a:pt x="13414" y="7726"/>
                    <a:pt x="13444" y="7716"/>
                  </a:cubicBezTo>
                  <a:cubicBezTo>
                    <a:pt x="13513" y="7693"/>
                    <a:pt x="13558" y="7624"/>
                    <a:pt x="13627" y="7556"/>
                  </a:cubicBezTo>
                  <a:cubicBezTo>
                    <a:pt x="13650" y="7533"/>
                    <a:pt x="13627" y="7464"/>
                    <a:pt x="13627" y="7419"/>
                  </a:cubicBezTo>
                  <a:cubicBezTo>
                    <a:pt x="13650" y="7327"/>
                    <a:pt x="13536" y="7282"/>
                    <a:pt x="13490" y="7213"/>
                  </a:cubicBezTo>
                  <a:cubicBezTo>
                    <a:pt x="13467" y="7168"/>
                    <a:pt x="13421" y="7168"/>
                    <a:pt x="13376" y="7168"/>
                  </a:cubicBezTo>
                  <a:cubicBezTo>
                    <a:pt x="13360" y="7164"/>
                    <a:pt x="13344" y="7162"/>
                    <a:pt x="13329" y="7162"/>
                  </a:cubicBezTo>
                  <a:close/>
                  <a:moveTo>
                    <a:pt x="1519" y="7188"/>
                  </a:moveTo>
                  <a:cubicBezTo>
                    <a:pt x="1478" y="7188"/>
                    <a:pt x="1440" y="7203"/>
                    <a:pt x="1415" y="7236"/>
                  </a:cubicBezTo>
                  <a:cubicBezTo>
                    <a:pt x="1347" y="7350"/>
                    <a:pt x="1278" y="7487"/>
                    <a:pt x="1233" y="7601"/>
                  </a:cubicBezTo>
                  <a:cubicBezTo>
                    <a:pt x="1210" y="7647"/>
                    <a:pt x="1233" y="7716"/>
                    <a:pt x="1278" y="7738"/>
                  </a:cubicBezTo>
                  <a:cubicBezTo>
                    <a:pt x="1344" y="7752"/>
                    <a:pt x="1410" y="7765"/>
                    <a:pt x="1472" y="7765"/>
                  </a:cubicBezTo>
                  <a:cubicBezTo>
                    <a:pt x="1517" y="7765"/>
                    <a:pt x="1559" y="7758"/>
                    <a:pt x="1598" y="7738"/>
                  </a:cubicBezTo>
                  <a:cubicBezTo>
                    <a:pt x="1644" y="7716"/>
                    <a:pt x="1689" y="7670"/>
                    <a:pt x="1689" y="7624"/>
                  </a:cubicBezTo>
                  <a:cubicBezTo>
                    <a:pt x="1758" y="7533"/>
                    <a:pt x="1735" y="7419"/>
                    <a:pt x="1712" y="7305"/>
                  </a:cubicBezTo>
                  <a:cubicBezTo>
                    <a:pt x="1669" y="7232"/>
                    <a:pt x="1589" y="7188"/>
                    <a:pt x="1519" y="7188"/>
                  </a:cubicBezTo>
                  <a:close/>
                  <a:moveTo>
                    <a:pt x="14403" y="7236"/>
                  </a:moveTo>
                  <a:cubicBezTo>
                    <a:pt x="14334" y="7236"/>
                    <a:pt x="14289" y="7259"/>
                    <a:pt x="14243" y="7305"/>
                  </a:cubicBezTo>
                  <a:cubicBezTo>
                    <a:pt x="14220" y="7327"/>
                    <a:pt x="14197" y="7350"/>
                    <a:pt x="14175" y="7373"/>
                  </a:cubicBezTo>
                  <a:cubicBezTo>
                    <a:pt x="14083" y="7442"/>
                    <a:pt x="14106" y="7556"/>
                    <a:pt x="14129" y="7624"/>
                  </a:cubicBezTo>
                  <a:cubicBezTo>
                    <a:pt x="14152" y="7693"/>
                    <a:pt x="14220" y="7738"/>
                    <a:pt x="14289" y="7784"/>
                  </a:cubicBezTo>
                  <a:cubicBezTo>
                    <a:pt x="14312" y="7807"/>
                    <a:pt x="14380" y="7807"/>
                    <a:pt x="14426" y="7807"/>
                  </a:cubicBezTo>
                  <a:cubicBezTo>
                    <a:pt x="14436" y="7809"/>
                    <a:pt x="14445" y="7810"/>
                    <a:pt x="14454" y="7810"/>
                  </a:cubicBezTo>
                  <a:cubicBezTo>
                    <a:pt x="14544" y="7810"/>
                    <a:pt x="14569" y="7711"/>
                    <a:pt x="14631" y="7670"/>
                  </a:cubicBezTo>
                  <a:cubicBezTo>
                    <a:pt x="14677" y="7647"/>
                    <a:pt x="14677" y="7601"/>
                    <a:pt x="14677" y="7556"/>
                  </a:cubicBezTo>
                  <a:cubicBezTo>
                    <a:pt x="14700" y="7464"/>
                    <a:pt x="14654" y="7396"/>
                    <a:pt x="14608" y="7350"/>
                  </a:cubicBezTo>
                  <a:cubicBezTo>
                    <a:pt x="14585" y="7327"/>
                    <a:pt x="14563" y="7327"/>
                    <a:pt x="14563" y="7305"/>
                  </a:cubicBezTo>
                  <a:cubicBezTo>
                    <a:pt x="14517" y="7259"/>
                    <a:pt x="14471" y="7236"/>
                    <a:pt x="14403" y="7236"/>
                  </a:cubicBezTo>
                  <a:close/>
                  <a:moveTo>
                    <a:pt x="2528" y="7296"/>
                  </a:moveTo>
                  <a:cubicBezTo>
                    <a:pt x="2435" y="7296"/>
                    <a:pt x="2342" y="7325"/>
                    <a:pt x="2305" y="7373"/>
                  </a:cubicBezTo>
                  <a:cubicBezTo>
                    <a:pt x="2214" y="7464"/>
                    <a:pt x="2214" y="7693"/>
                    <a:pt x="2305" y="7784"/>
                  </a:cubicBezTo>
                  <a:cubicBezTo>
                    <a:pt x="2342" y="7844"/>
                    <a:pt x="2429" y="7873"/>
                    <a:pt x="2520" y="7873"/>
                  </a:cubicBezTo>
                  <a:cubicBezTo>
                    <a:pt x="2601" y="7873"/>
                    <a:pt x="2685" y="7850"/>
                    <a:pt x="2739" y="7807"/>
                  </a:cubicBezTo>
                  <a:cubicBezTo>
                    <a:pt x="2830" y="7716"/>
                    <a:pt x="2830" y="7464"/>
                    <a:pt x="2739" y="7373"/>
                  </a:cubicBezTo>
                  <a:cubicBezTo>
                    <a:pt x="2696" y="7319"/>
                    <a:pt x="2612" y="7296"/>
                    <a:pt x="2528" y="7296"/>
                  </a:cubicBezTo>
                  <a:close/>
                  <a:moveTo>
                    <a:pt x="15498" y="7350"/>
                  </a:moveTo>
                  <a:cubicBezTo>
                    <a:pt x="15407" y="7350"/>
                    <a:pt x="15339" y="7373"/>
                    <a:pt x="15293" y="7442"/>
                  </a:cubicBezTo>
                  <a:cubicBezTo>
                    <a:pt x="15270" y="7464"/>
                    <a:pt x="15270" y="7464"/>
                    <a:pt x="15247" y="7464"/>
                  </a:cubicBezTo>
                  <a:cubicBezTo>
                    <a:pt x="15202" y="7510"/>
                    <a:pt x="15179" y="7556"/>
                    <a:pt x="15179" y="7624"/>
                  </a:cubicBezTo>
                  <a:cubicBezTo>
                    <a:pt x="15179" y="7693"/>
                    <a:pt x="15202" y="7761"/>
                    <a:pt x="15247" y="7807"/>
                  </a:cubicBezTo>
                  <a:cubicBezTo>
                    <a:pt x="15293" y="7807"/>
                    <a:pt x="15316" y="7830"/>
                    <a:pt x="15316" y="7852"/>
                  </a:cubicBezTo>
                  <a:cubicBezTo>
                    <a:pt x="15350" y="7910"/>
                    <a:pt x="15396" y="7927"/>
                    <a:pt x="15441" y="7927"/>
                  </a:cubicBezTo>
                  <a:cubicBezTo>
                    <a:pt x="15487" y="7927"/>
                    <a:pt x="15533" y="7910"/>
                    <a:pt x="15567" y="7898"/>
                  </a:cubicBezTo>
                  <a:cubicBezTo>
                    <a:pt x="15635" y="7875"/>
                    <a:pt x="15681" y="7807"/>
                    <a:pt x="15750" y="7738"/>
                  </a:cubicBezTo>
                  <a:cubicBezTo>
                    <a:pt x="15772" y="7716"/>
                    <a:pt x="15750" y="7647"/>
                    <a:pt x="15750" y="7624"/>
                  </a:cubicBezTo>
                  <a:cubicBezTo>
                    <a:pt x="15772" y="7510"/>
                    <a:pt x="15681" y="7464"/>
                    <a:pt x="15613" y="7396"/>
                  </a:cubicBezTo>
                  <a:cubicBezTo>
                    <a:pt x="15590" y="7350"/>
                    <a:pt x="15544" y="7350"/>
                    <a:pt x="15498" y="7350"/>
                  </a:cubicBezTo>
                  <a:close/>
                  <a:moveTo>
                    <a:pt x="3629" y="7373"/>
                  </a:moveTo>
                  <a:cubicBezTo>
                    <a:pt x="3549" y="7373"/>
                    <a:pt x="3470" y="7396"/>
                    <a:pt x="3424" y="7442"/>
                  </a:cubicBezTo>
                  <a:cubicBezTo>
                    <a:pt x="3333" y="7533"/>
                    <a:pt x="3310" y="7761"/>
                    <a:pt x="3401" y="7875"/>
                  </a:cubicBezTo>
                  <a:cubicBezTo>
                    <a:pt x="3447" y="7921"/>
                    <a:pt x="3532" y="7944"/>
                    <a:pt x="3618" y="7944"/>
                  </a:cubicBezTo>
                  <a:cubicBezTo>
                    <a:pt x="3704" y="7944"/>
                    <a:pt x="3789" y="7921"/>
                    <a:pt x="3835" y="7875"/>
                  </a:cubicBezTo>
                  <a:cubicBezTo>
                    <a:pt x="3926" y="7807"/>
                    <a:pt x="3926" y="7533"/>
                    <a:pt x="3835" y="7442"/>
                  </a:cubicBezTo>
                  <a:cubicBezTo>
                    <a:pt x="3789" y="7396"/>
                    <a:pt x="3709" y="7373"/>
                    <a:pt x="3629" y="7373"/>
                  </a:cubicBezTo>
                  <a:close/>
                  <a:moveTo>
                    <a:pt x="4662" y="7461"/>
                  </a:moveTo>
                  <a:cubicBezTo>
                    <a:pt x="4588" y="7461"/>
                    <a:pt x="4516" y="7478"/>
                    <a:pt x="4474" y="7510"/>
                  </a:cubicBezTo>
                  <a:cubicBezTo>
                    <a:pt x="4360" y="7601"/>
                    <a:pt x="4360" y="7852"/>
                    <a:pt x="4451" y="7944"/>
                  </a:cubicBezTo>
                  <a:cubicBezTo>
                    <a:pt x="4502" y="7995"/>
                    <a:pt x="4604" y="8025"/>
                    <a:pt x="4699" y="8025"/>
                  </a:cubicBezTo>
                  <a:cubicBezTo>
                    <a:pt x="4774" y="8025"/>
                    <a:pt x="4845" y="8007"/>
                    <a:pt x="4885" y="7967"/>
                  </a:cubicBezTo>
                  <a:cubicBezTo>
                    <a:pt x="4976" y="7898"/>
                    <a:pt x="4976" y="7624"/>
                    <a:pt x="4885" y="7533"/>
                  </a:cubicBezTo>
                  <a:cubicBezTo>
                    <a:pt x="4836" y="7484"/>
                    <a:pt x="4748" y="7461"/>
                    <a:pt x="4662" y="7461"/>
                  </a:cubicBezTo>
                  <a:close/>
                  <a:moveTo>
                    <a:pt x="16548" y="7464"/>
                  </a:moveTo>
                  <a:cubicBezTo>
                    <a:pt x="16480" y="7464"/>
                    <a:pt x="16434" y="7464"/>
                    <a:pt x="16389" y="7533"/>
                  </a:cubicBezTo>
                  <a:cubicBezTo>
                    <a:pt x="16366" y="7556"/>
                    <a:pt x="16343" y="7579"/>
                    <a:pt x="16320" y="7601"/>
                  </a:cubicBezTo>
                  <a:cubicBezTo>
                    <a:pt x="16229" y="7670"/>
                    <a:pt x="16252" y="7761"/>
                    <a:pt x="16275" y="7830"/>
                  </a:cubicBezTo>
                  <a:cubicBezTo>
                    <a:pt x="16297" y="7898"/>
                    <a:pt x="16389" y="7967"/>
                    <a:pt x="16434" y="8012"/>
                  </a:cubicBezTo>
                  <a:cubicBezTo>
                    <a:pt x="16457" y="8024"/>
                    <a:pt x="16480" y="8024"/>
                    <a:pt x="16503" y="8024"/>
                  </a:cubicBezTo>
                  <a:cubicBezTo>
                    <a:pt x="16526" y="8024"/>
                    <a:pt x="16548" y="8024"/>
                    <a:pt x="16571" y="8035"/>
                  </a:cubicBezTo>
                  <a:cubicBezTo>
                    <a:pt x="16685" y="8035"/>
                    <a:pt x="16708" y="7944"/>
                    <a:pt x="16777" y="7898"/>
                  </a:cubicBezTo>
                  <a:cubicBezTo>
                    <a:pt x="16822" y="7852"/>
                    <a:pt x="16822" y="7807"/>
                    <a:pt x="16822" y="7761"/>
                  </a:cubicBezTo>
                  <a:cubicBezTo>
                    <a:pt x="16845" y="7670"/>
                    <a:pt x="16800" y="7601"/>
                    <a:pt x="16754" y="7556"/>
                  </a:cubicBezTo>
                  <a:cubicBezTo>
                    <a:pt x="16731" y="7556"/>
                    <a:pt x="16708" y="7533"/>
                    <a:pt x="16708" y="7533"/>
                  </a:cubicBezTo>
                  <a:cubicBezTo>
                    <a:pt x="16663" y="7464"/>
                    <a:pt x="16617" y="7464"/>
                    <a:pt x="16548" y="7464"/>
                  </a:cubicBezTo>
                  <a:close/>
                  <a:moveTo>
                    <a:pt x="17644" y="7510"/>
                  </a:moveTo>
                  <a:cubicBezTo>
                    <a:pt x="17553" y="7510"/>
                    <a:pt x="17484" y="7556"/>
                    <a:pt x="17416" y="7579"/>
                  </a:cubicBezTo>
                  <a:cubicBezTo>
                    <a:pt x="17416" y="7647"/>
                    <a:pt x="17347" y="7693"/>
                    <a:pt x="17347" y="7761"/>
                  </a:cubicBezTo>
                  <a:cubicBezTo>
                    <a:pt x="17325" y="7852"/>
                    <a:pt x="17370" y="7921"/>
                    <a:pt x="17416" y="7989"/>
                  </a:cubicBezTo>
                  <a:cubicBezTo>
                    <a:pt x="17439" y="8035"/>
                    <a:pt x="17507" y="8058"/>
                    <a:pt x="17576" y="8081"/>
                  </a:cubicBezTo>
                  <a:cubicBezTo>
                    <a:pt x="17592" y="8085"/>
                    <a:pt x="17609" y="8087"/>
                    <a:pt x="17626" y="8087"/>
                  </a:cubicBezTo>
                  <a:cubicBezTo>
                    <a:pt x="17700" y="8087"/>
                    <a:pt x="17771" y="8050"/>
                    <a:pt x="17827" y="8012"/>
                  </a:cubicBezTo>
                  <a:cubicBezTo>
                    <a:pt x="17872" y="7989"/>
                    <a:pt x="17895" y="7898"/>
                    <a:pt x="17895" y="7830"/>
                  </a:cubicBezTo>
                  <a:cubicBezTo>
                    <a:pt x="17941" y="7738"/>
                    <a:pt x="17872" y="7670"/>
                    <a:pt x="17849" y="7579"/>
                  </a:cubicBezTo>
                  <a:cubicBezTo>
                    <a:pt x="17758" y="7579"/>
                    <a:pt x="17735" y="7510"/>
                    <a:pt x="17644" y="7510"/>
                  </a:cubicBezTo>
                  <a:close/>
                  <a:moveTo>
                    <a:pt x="5772" y="7566"/>
                  </a:moveTo>
                  <a:cubicBezTo>
                    <a:pt x="5677" y="7566"/>
                    <a:pt x="5575" y="7596"/>
                    <a:pt x="5524" y="7647"/>
                  </a:cubicBezTo>
                  <a:cubicBezTo>
                    <a:pt x="5433" y="7738"/>
                    <a:pt x="5455" y="7989"/>
                    <a:pt x="5547" y="8081"/>
                  </a:cubicBezTo>
                  <a:cubicBezTo>
                    <a:pt x="5589" y="8112"/>
                    <a:pt x="5661" y="8130"/>
                    <a:pt x="5735" y="8130"/>
                  </a:cubicBezTo>
                  <a:cubicBezTo>
                    <a:pt x="5820" y="8130"/>
                    <a:pt x="5909" y="8107"/>
                    <a:pt x="5958" y="8058"/>
                  </a:cubicBezTo>
                  <a:cubicBezTo>
                    <a:pt x="6072" y="7967"/>
                    <a:pt x="6049" y="7693"/>
                    <a:pt x="5958" y="7624"/>
                  </a:cubicBezTo>
                  <a:cubicBezTo>
                    <a:pt x="5917" y="7584"/>
                    <a:pt x="5847" y="7566"/>
                    <a:pt x="5772" y="7566"/>
                  </a:cubicBezTo>
                  <a:close/>
                  <a:moveTo>
                    <a:pt x="18694" y="7624"/>
                  </a:moveTo>
                  <a:cubicBezTo>
                    <a:pt x="18603" y="7624"/>
                    <a:pt x="18557" y="7693"/>
                    <a:pt x="18489" y="7693"/>
                  </a:cubicBezTo>
                  <a:cubicBezTo>
                    <a:pt x="18489" y="7761"/>
                    <a:pt x="18420" y="7807"/>
                    <a:pt x="18420" y="7898"/>
                  </a:cubicBezTo>
                  <a:cubicBezTo>
                    <a:pt x="18397" y="7989"/>
                    <a:pt x="18443" y="8035"/>
                    <a:pt x="18489" y="8104"/>
                  </a:cubicBezTo>
                  <a:cubicBezTo>
                    <a:pt x="18511" y="8149"/>
                    <a:pt x="18603" y="8172"/>
                    <a:pt x="18648" y="8195"/>
                  </a:cubicBezTo>
                  <a:cubicBezTo>
                    <a:pt x="18661" y="8198"/>
                    <a:pt x="18674" y="8199"/>
                    <a:pt x="18687" y="8199"/>
                  </a:cubicBezTo>
                  <a:cubicBezTo>
                    <a:pt x="18765" y="8199"/>
                    <a:pt x="18841" y="8146"/>
                    <a:pt x="18899" y="8126"/>
                  </a:cubicBezTo>
                  <a:cubicBezTo>
                    <a:pt x="18922" y="8058"/>
                    <a:pt x="18991" y="8012"/>
                    <a:pt x="18991" y="7921"/>
                  </a:cubicBezTo>
                  <a:cubicBezTo>
                    <a:pt x="18991" y="7830"/>
                    <a:pt x="18945" y="7761"/>
                    <a:pt x="18922" y="7693"/>
                  </a:cubicBezTo>
                  <a:cubicBezTo>
                    <a:pt x="18831" y="7693"/>
                    <a:pt x="18785" y="7624"/>
                    <a:pt x="18694" y="7624"/>
                  </a:cubicBezTo>
                  <a:close/>
                  <a:moveTo>
                    <a:pt x="6833" y="7670"/>
                  </a:moveTo>
                  <a:cubicBezTo>
                    <a:pt x="6756" y="7670"/>
                    <a:pt x="6676" y="7693"/>
                    <a:pt x="6619" y="7738"/>
                  </a:cubicBezTo>
                  <a:cubicBezTo>
                    <a:pt x="6505" y="7807"/>
                    <a:pt x="6505" y="8081"/>
                    <a:pt x="6597" y="8172"/>
                  </a:cubicBezTo>
                  <a:cubicBezTo>
                    <a:pt x="6642" y="8218"/>
                    <a:pt x="6728" y="8240"/>
                    <a:pt x="6813" y="8240"/>
                  </a:cubicBezTo>
                  <a:cubicBezTo>
                    <a:pt x="6899" y="8240"/>
                    <a:pt x="6985" y="8218"/>
                    <a:pt x="7030" y="8172"/>
                  </a:cubicBezTo>
                  <a:cubicBezTo>
                    <a:pt x="7122" y="8081"/>
                    <a:pt x="7122" y="7830"/>
                    <a:pt x="7030" y="7738"/>
                  </a:cubicBezTo>
                  <a:cubicBezTo>
                    <a:pt x="6985" y="7693"/>
                    <a:pt x="6910" y="7670"/>
                    <a:pt x="6833" y="7670"/>
                  </a:cubicBezTo>
                  <a:close/>
                  <a:moveTo>
                    <a:pt x="19760" y="7726"/>
                  </a:moveTo>
                  <a:cubicBezTo>
                    <a:pt x="19693" y="7726"/>
                    <a:pt x="19634" y="7784"/>
                    <a:pt x="19561" y="7784"/>
                  </a:cubicBezTo>
                  <a:cubicBezTo>
                    <a:pt x="19539" y="7852"/>
                    <a:pt x="19516" y="7898"/>
                    <a:pt x="19493" y="7967"/>
                  </a:cubicBezTo>
                  <a:cubicBezTo>
                    <a:pt x="19470" y="8058"/>
                    <a:pt x="19516" y="8149"/>
                    <a:pt x="19561" y="8218"/>
                  </a:cubicBezTo>
                  <a:cubicBezTo>
                    <a:pt x="19584" y="8263"/>
                    <a:pt x="19653" y="8286"/>
                    <a:pt x="19721" y="8286"/>
                  </a:cubicBezTo>
                  <a:cubicBezTo>
                    <a:pt x="19746" y="8292"/>
                    <a:pt x="19770" y="8295"/>
                    <a:pt x="19794" y="8295"/>
                  </a:cubicBezTo>
                  <a:cubicBezTo>
                    <a:pt x="19860" y="8295"/>
                    <a:pt x="19922" y="8274"/>
                    <a:pt x="19972" y="8240"/>
                  </a:cubicBezTo>
                  <a:cubicBezTo>
                    <a:pt x="20018" y="8195"/>
                    <a:pt x="20041" y="8126"/>
                    <a:pt x="20064" y="8058"/>
                  </a:cubicBezTo>
                  <a:cubicBezTo>
                    <a:pt x="20086" y="7967"/>
                    <a:pt x="20041" y="7875"/>
                    <a:pt x="19995" y="7807"/>
                  </a:cubicBezTo>
                  <a:cubicBezTo>
                    <a:pt x="19972" y="7761"/>
                    <a:pt x="19881" y="7761"/>
                    <a:pt x="19812" y="7738"/>
                  </a:cubicBezTo>
                  <a:cubicBezTo>
                    <a:pt x="19794" y="7729"/>
                    <a:pt x="19777" y="7726"/>
                    <a:pt x="19760" y="7726"/>
                  </a:cubicBezTo>
                  <a:close/>
                  <a:moveTo>
                    <a:pt x="7863" y="7761"/>
                  </a:moveTo>
                  <a:cubicBezTo>
                    <a:pt x="7778" y="7761"/>
                    <a:pt x="7692" y="7784"/>
                    <a:pt x="7647" y="7830"/>
                  </a:cubicBezTo>
                  <a:cubicBezTo>
                    <a:pt x="7555" y="7921"/>
                    <a:pt x="7555" y="8172"/>
                    <a:pt x="7669" y="8263"/>
                  </a:cubicBezTo>
                  <a:cubicBezTo>
                    <a:pt x="7722" y="8306"/>
                    <a:pt x="7800" y="8324"/>
                    <a:pt x="7875" y="8324"/>
                  </a:cubicBezTo>
                  <a:cubicBezTo>
                    <a:pt x="7961" y="8324"/>
                    <a:pt x="8044" y="8300"/>
                    <a:pt x="8080" y="8263"/>
                  </a:cubicBezTo>
                  <a:cubicBezTo>
                    <a:pt x="8172" y="8172"/>
                    <a:pt x="8172" y="7898"/>
                    <a:pt x="8080" y="7830"/>
                  </a:cubicBezTo>
                  <a:cubicBezTo>
                    <a:pt x="8035" y="7784"/>
                    <a:pt x="7949" y="7761"/>
                    <a:pt x="7863" y="7761"/>
                  </a:cubicBezTo>
                  <a:close/>
                  <a:moveTo>
                    <a:pt x="20840" y="7807"/>
                  </a:moveTo>
                  <a:cubicBezTo>
                    <a:pt x="20748" y="7807"/>
                    <a:pt x="20680" y="7852"/>
                    <a:pt x="20611" y="7875"/>
                  </a:cubicBezTo>
                  <a:cubicBezTo>
                    <a:pt x="20589" y="7967"/>
                    <a:pt x="20520" y="8012"/>
                    <a:pt x="20543" y="8104"/>
                  </a:cubicBezTo>
                  <a:cubicBezTo>
                    <a:pt x="20543" y="8195"/>
                    <a:pt x="20589" y="8240"/>
                    <a:pt x="20611" y="8309"/>
                  </a:cubicBezTo>
                  <a:cubicBezTo>
                    <a:pt x="20690" y="8329"/>
                    <a:pt x="20752" y="8382"/>
                    <a:pt x="20825" y="8382"/>
                  </a:cubicBezTo>
                  <a:cubicBezTo>
                    <a:pt x="20837" y="8382"/>
                    <a:pt x="20850" y="8381"/>
                    <a:pt x="20862" y="8377"/>
                  </a:cubicBezTo>
                  <a:cubicBezTo>
                    <a:pt x="20931" y="8355"/>
                    <a:pt x="21022" y="8332"/>
                    <a:pt x="21045" y="8286"/>
                  </a:cubicBezTo>
                  <a:cubicBezTo>
                    <a:pt x="21068" y="8240"/>
                    <a:pt x="21114" y="8172"/>
                    <a:pt x="21114" y="8081"/>
                  </a:cubicBezTo>
                  <a:cubicBezTo>
                    <a:pt x="21114" y="7989"/>
                    <a:pt x="21068" y="7921"/>
                    <a:pt x="21022" y="7875"/>
                  </a:cubicBezTo>
                  <a:cubicBezTo>
                    <a:pt x="20999" y="7852"/>
                    <a:pt x="20931" y="7807"/>
                    <a:pt x="20840" y="7807"/>
                  </a:cubicBezTo>
                  <a:close/>
                  <a:moveTo>
                    <a:pt x="8931" y="7861"/>
                  </a:moveTo>
                  <a:cubicBezTo>
                    <a:pt x="8857" y="7861"/>
                    <a:pt x="8785" y="7878"/>
                    <a:pt x="8742" y="7921"/>
                  </a:cubicBezTo>
                  <a:cubicBezTo>
                    <a:pt x="8651" y="8012"/>
                    <a:pt x="8628" y="8263"/>
                    <a:pt x="8719" y="8355"/>
                  </a:cubicBezTo>
                  <a:cubicBezTo>
                    <a:pt x="8765" y="8400"/>
                    <a:pt x="8851" y="8423"/>
                    <a:pt x="8936" y="8423"/>
                  </a:cubicBezTo>
                  <a:cubicBezTo>
                    <a:pt x="9022" y="8423"/>
                    <a:pt x="9107" y="8400"/>
                    <a:pt x="9153" y="8355"/>
                  </a:cubicBezTo>
                  <a:cubicBezTo>
                    <a:pt x="9244" y="8286"/>
                    <a:pt x="9267" y="8012"/>
                    <a:pt x="9153" y="7921"/>
                  </a:cubicBezTo>
                  <a:cubicBezTo>
                    <a:pt x="9104" y="7884"/>
                    <a:pt x="9016" y="7861"/>
                    <a:pt x="8931" y="7861"/>
                  </a:cubicBezTo>
                  <a:close/>
                  <a:moveTo>
                    <a:pt x="21917" y="7912"/>
                  </a:moveTo>
                  <a:cubicBezTo>
                    <a:pt x="21893" y="7912"/>
                    <a:pt x="21868" y="7915"/>
                    <a:pt x="21844" y="7921"/>
                  </a:cubicBezTo>
                  <a:cubicBezTo>
                    <a:pt x="21775" y="7944"/>
                    <a:pt x="21707" y="7944"/>
                    <a:pt x="21684" y="7989"/>
                  </a:cubicBezTo>
                  <a:cubicBezTo>
                    <a:pt x="21638" y="8058"/>
                    <a:pt x="21593" y="8149"/>
                    <a:pt x="21616" y="8240"/>
                  </a:cubicBezTo>
                  <a:cubicBezTo>
                    <a:pt x="21616" y="8309"/>
                    <a:pt x="21684" y="8355"/>
                    <a:pt x="21684" y="8423"/>
                  </a:cubicBezTo>
                  <a:cubicBezTo>
                    <a:pt x="21753" y="8446"/>
                    <a:pt x="21821" y="8492"/>
                    <a:pt x="21912" y="8492"/>
                  </a:cubicBezTo>
                  <a:cubicBezTo>
                    <a:pt x="22004" y="8492"/>
                    <a:pt x="22049" y="8423"/>
                    <a:pt x="22118" y="8400"/>
                  </a:cubicBezTo>
                  <a:cubicBezTo>
                    <a:pt x="22141" y="8332"/>
                    <a:pt x="22209" y="8263"/>
                    <a:pt x="22186" y="8149"/>
                  </a:cubicBezTo>
                  <a:cubicBezTo>
                    <a:pt x="22163" y="8104"/>
                    <a:pt x="22141" y="8035"/>
                    <a:pt x="22118" y="7967"/>
                  </a:cubicBezTo>
                  <a:cubicBezTo>
                    <a:pt x="22051" y="7933"/>
                    <a:pt x="21984" y="7912"/>
                    <a:pt x="21917" y="7912"/>
                  </a:cubicBezTo>
                  <a:close/>
                  <a:moveTo>
                    <a:pt x="10032" y="7944"/>
                  </a:moveTo>
                  <a:cubicBezTo>
                    <a:pt x="9946" y="7944"/>
                    <a:pt x="9861" y="7967"/>
                    <a:pt x="9815" y="8012"/>
                  </a:cubicBezTo>
                  <a:cubicBezTo>
                    <a:pt x="9747" y="8126"/>
                    <a:pt x="9747" y="8355"/>
                    <a:pt x="9838" y="8446"/>
                  </a:cubicBezTo>
                  <a:cubicBezTo>
                    <a:pt x="9883" y="8492"/>
                    <a:pt x="9969" y="8514"/>
                    <a:pt x="10055" y="8514"/>
                  </a:cubicBezTo>
                  <a:cubicBezTo>
                    <a:pt x="10140" y="8514"/>
                    <a:pt x="10226" y="8492"/>
                    <a:pt x="10271" y="8446"/>
                  </a:cubicBezTo>
                  <a:cubicBezTo>
                    <a:pt x="10363" y="8332"/>
                    <a:pt x="10340" y="8081"/>
                    <a:pt x="10249" y="8012"/>
                  </a:cubicBezTo>
                  <a:cubicBezTo>
                    <a:pt x="10203" y="7967"/>
                    <a:pt x="10117" y="7944"/>
                    <a:pt x="10032" y="7944"/>
                  </a:cubicBezTo>
                  <a:close/>
                  <a:moveTo>
                    <a:pt x="11081" y="8026"/>
                  </a:moveTo>
                  <a:cubicBezTo>
                    <a:pt x="10998" y="8026"/>
                    <a:pt x="10920" y="8050"/>
                    <a:pt x="10888" y="8104"/>
                  </a:cubicBezTo>
                  <a:cubicBezTo>
                    <a:pt x="10774" y="8195"/>
                    <a:pt x="10796" y="8446"/>
                    <a:pt x="10888" y="8537"/>
                  </a:cubicBezTo>
                  <a:cubicBezTo>
                    <a:pt x="10930" y="8569"/>
                    <a:pt x="11007" y="8586"/>
                    <a:pt x="11086" y="8586"/>
                  </a:cubicBezTo>
                  <a:cubicBezTo>
                    <a:pt x="11178" y="8586"/>
                    <a:pt x="11273" y="8563"/>
                    <a:pt x="11321" y="8514"/>
                  </a:cubicBezTo>
                  <a:cubicBezTo>
                    <a:pt x="11413" y="8400"/>
                    <a:pt x="11390" y="8195"/>
                    <a:pt x="11321" y="8104"/>
                  </a:cubicBezTo>
                  <a:cubicBezTo>
                    <a:pt x="11273" y="8055"/>
                    <a:pt x="11174" y="8026"/>
                    <a:pt x="11081" y="8026"/>
                  </a:cubicBezTo>
                  <a:close/>
                  <a:moveTo>
                    <a:pt x="22964" y="8029"/>
                  </a:moveTo>
                  <a:cubicBezTo>
                    <a:pt x="22946" y="8029"/>
                    <a:pt x="22930" y="8031"/>
                    <a:pt x="22917" y="8035"/>
                  </a:cubicBezTo>
                  <a:cubicBezTo>
                    <a:pt x="22871" y="8035"/>
                    <a:pt x="22780" y="8058"/>
                    <a:pt x="22757" y="8104"/>
                  </a:cubicBezTo>
                  <a:cubicBezTo>
                    <a:pt x="22711" y="8172"/>
                    <a:pt x="22666" y="8263"/>
                    <a:pt x="22688" y="8355"/>
                  </a:cubicBezTo>
                  <a:cubicBezTo>
                    <a:pt x="22711" y="8423"/>
                    <a:pt x="22734" y="8492"/>
                    <a:pt x="22757" y="8514"/>
                  </a:cubicBezTo>
                  <a:cubicBezTo>
                    <a:pt x="22831" y="8552"/>
                    <a:pt x="22891" y="8589"/>
                    <a:pt x="22960" y="8589"/>
                  </a:cubicBezTo>
                  <a:cubicBezTo>
                    <a:pt x="22975" y="8589"/>
                    <a:pt x="22991" y="8587"/>
                    <a:pt x="23008" y="8583"/>
                  </a:cubicBezTo>
                  <a:cubicBezTo>
                    <a:pt x="23076" y="8583"/>
                    <a:pt x="23122" y="8514"/>
                    <a:pt x="23191" y="8514"/>
                  </a:cubicBezTo>
                  <a:cubicBezTo>
                    <a:pt x="23191" y="8446"/>
                    <a:pt x="23259" y="8400"/>
                    <a:pt x="23259" y="8309"/>
                  </a:cubicBezTo>
                  <a:cubicBezTo>
                    <a:pt x="23259" y="8218"/>
                    <a:pt x="23191" y="8172"/>
                    <a:pt x="23191" y="8081"/>
                  </a:cubicBezTo>
                  <a:cubicBezTo>
                    <a:pt x="23154" y="8062"/>
                    <a:pt x="23042" y="8029"/>
                    <a:pt x="22964" y="8029"/>
                  </a:cubicBezTo>
                  <a:close/>
                  <a:moveTo>
                    <a:pt x="24033" y="8075"/>
                  </a:moveTo>
                  <a:cubicBezTo>
                    <a:pt x="23964" y="8075"/>
                    <a:pt x="23908" y="8112"/>
                    <a:pt x="23853" y="8149"/>
                  </a:cubicBezTo>
                  <a:cubicBezTo>
                    <a:pt x="23807" y="8172"/>
                    <a:pt x="23784" y="8240"/>
                    <a:pt x="23761" y="8309"/>
                  </a:cubicBezTo>
                  <a:cubicBezTo>
                    <a:pt x="23738" y="8400"/>
                    <a:pt x="23784" y="8492"/>
                    <a:pt x="23830" y="8560"/>
                  </a:cubicBezTo>
                  <a:cubicBezTo>
                    <a:pt x="23853" y="8606"/>
                    <a:pt x="23944" y="8629"/>
                    <a:pt x="23989" y="8651"/>
                  </a:cubicBezTo>
                  <a:cubicBezTo>
                    <a:pt x="24005" y="8655"/>
                    <a:pt x="24020" y="8656"/>
                    <a:pt x="24035" y="8656"/>
                  </a:cubicBezTo>
                  <a:cubicBezTo>
                    <a:pt x="24123" y="8656"/>
                    <a:pt x="24185" y="8603"/>
                    <a:pt x="24263" y="8583"/>
                  </a:cubicBezTo>
                  <a:cubicBezTo>
                    <a:pt x="24263" y="8514"/>
                    <a:pt x="24332" y="8469"/>
                    <a:pt x="24332" y="8377"/>
                  </a:cubicBezTo>
                  <a:cubicBezTo>
                    <a:pt x="24332" y="8286"/>
                    <a:pt x="24286" y="8218"/>
                    <a:pt x="24263" y="8149"/>
                  </a:cubicBezTo>
                  <a:cubicBezTo>
                    <a:pt x="24195" y="8149"/>
                    <a:pt x="24149" y="8081"/>
                    <a:pt x="24081" y="8081"/>
                  </a:cubicBezTo>
                  <a:cubicBezTo>
                    <a:pt x="24064" y="8077"/>
                    <a:pt x="24048" y="8075"/>
                    <a:pt x="24033" y="8075"/>
                  </a:cubicBezTo>
                  <a:close/>
                  <a:moveTo>
                    <a:pt x="12189" y="8104"/>
                  </a:moveTo>
                  <a:cubicBezTo>
                    <a:pt x="12098" y="8126"/>
                    <a:pt x="12029" y="8149"/>
                    <a:pt x="11961" y="8195"/>
                  </a:cubicBezTo>
                  <a:cubicBezTo>
                    <a:pt x="11892" y="8263"/>
                    <a:pt x="11892" y="8332"/>
                    <a:pt x="11869" y="8400"/>
                  </a:cubicBezTo>
                  <a:cubicBezTo>
                    <a:pt x="11846" y="8469"/>
                    <a:pt x="11915" y="8560"/>
                    <a:pt x="11938" y="8606"/>
                  </a:cubicBezTo>
                  <a:cubicBezTo>
                    <a:pt x="11983" y="8697"/>
                    <a:pt x="12098" y="8697"/>
                    <a:pt x="12166" y="8720"/>
                  </a:cubicBezTo>
                  <a:cubicBezTo>
                    <a:pt x="12234" y="8720"/>
                    <a:pt x="12303" y="8674"/>
                    <a:pt x="12371" y="8629"/>
                  </a:cubicBezTo>
                  <a:cubicBezTo>
                    <a:pt x="12463" y="8583"/>
                    <a:pt x="12463" y="8492"/>
                    <a:pt x="12463" y="8423"/>
                  </a:cubicBezTo>
                  <a:cubicBezTo>
                    <a:pt x="12486" y="8355"/>
                    <a:pt x="12417" y="8263"/>
                    <a:pt x="12394" y="8195"/>
                  </a:cubicBezTo>
                  <a:cubicBezTo>
                    <a:pt x="12326" y="8172"/>
                    <a:pt x="12257" y="8104"/>
                    <a:pt x="12189" y="8104"/>
                  </a:cubicBezTo>
                  <a:close/>
                  <a:moveTo>
                    <a:pt x="25093" y="8180"/>
                  </a:moveTo>
                  <a:cubicBezTo>
                    <a:pt x="25030" y="8180"/>
                    <a:pt x="24978" y="8228"/>
                    <a:pt x="24925" y="8263"/>
                  </a:cubicBezTo>
                  <a:cubicBezTo>
                    <a:pt x="24880" y="8286"/>
                    <a:pt x="24857" y="8355"/>
                    <a:pt x="24834" y="8423"/>
                  </a:cubicBezTo>
                  <a:cubicBezTo>
                    <a:pt x="24811" y="8514"/>
                    <a:pt x="24880" y="8583"/>
                    <a:pt x="24903" y="8674"/>
                  </a:cubicBezTo>
                  <a:cubicBezTo>
                    <a:pt x="24971" y="8697"/>
                    <a:pt x="25017" y="8743"/>
                    <a:pt x="25108" y="8765"/>
                  </a:cubicBezTo>
                  <a:cubicBezTo>
                    <a:pt x="25199" y="8765"/>
                    <a:pt x="25245" y="8697"/>
                    <a:pt x="25336" y="8674"/>
                  </a:cubicBezTo>
                  <a:cubicBezTo>
                    <a:pt x="25405" y="8606"/>
                    <a:pt x="25405" y="8309"/>
                    <a:pt x="25336" y="8263"/>
                  </a:cubicBezTo>
                  <a:cubicBezTo>
                    <a:pt x="25291" y="8218"/>
                    <a:pt x="25222" y="8218"/>
                    <a:pt x="25154" y="8195"/>
                  </a:cubicBezTo>
                  <a:cubicBezTo>
                    <a:pt x="25132" y="8184"/>
                    <a:pt x="25112" y="8180"/>
                    <a:pt x="25093" y="8180"/>
                  </a:cubicBezTo>
                  <a:close/>
                  <a:moveTo>
                    <a:pt x="13262" y="8218"/>
                  </a:moveTo>
                  <a:cubicBezTo>
                    <a:pt x="13193" y="8218"/>
                    <a:pt x="13102" y="8240"/>
                    <a:pt x="13033" y="8309"/>
                  </a:cubicBezTo>
                  <a:cubicBezTo>
                    <a:pt x="12965" y="8355"/>
                    <a:pt x="12965" y="8446"/>
                    <a:pt x="12942" y="8514"/>
                  </a:cubicBezTo>
                  <a:cubicBezTo>
                    <a:pt x="12919" y="8583"/>
                    <a:pt x="12988" y="8651"/>
                    <a:pt x="13011" y="8720"/>
                  </a:cubicBezTo>
                  <a:cubicBezTo>
                    <a:pt x="13056" y="8811"/>
                    <a:pt x="13170" y="8811"/>
                    <a:pt x="13239" y="8834"/>
                  </a:cubicBezTo>
                  <a:cubicBezTo>
                    <a:pt x="13307" y="8834"/>
                    <a:pt x="13376" y="8788"/>
                    <a:pt x="13444" y="8743"/>
                  </a:cubicBezTo>
                  <a:cubicBezTo>
                    <a:pt x="13536" y="8697"/>
                    <a:pt x="13536" y="8606"/>
                    <a:pt x="13536" y="8514"/>
                  </a:cubicBezTo>
                  <a:cubicBezTo>
                    <a:pt x="13558" y="8446"/>
                    <a:pt x="13490" y="8377"/>
                    <a:pt x="13467" y="8309"/>
                  </a:cubicBezTo>
                  <a:cubicBezTo>
                    <a:pt x="13399" y="8263"/>
                    <a:pt x="13330" y="8218"/>
                    <a:pt x="13262" y="8218"/>
                  </a:cubicBezTo>
                  <a:close/>
                  <a:moveTo>
                    <a:pt x="1404" y="8246"/>
                  </a:moveTo>
                  <a:cubicBezTo>
                    <a:pt x="1330" y="8246"/>
                    <a:pt x="1255" y="8275"/>
                    <a:pt x="1187" y="8332"/>
                  </a:cubicBezTo>
                  <a:cubicBezTo>
                    <a:pt x="1073" y="8423"/>
                    <a:pt x="1050" y="8651"/>
                    <a:pt x="1164" y="8743"/>
                  </a:cubicBezTo>
                  <a:cubicBezTo>
                    <a:pt x="1238" y="8817"/>
                    <a:pt x="1326" y="8857"/>
                    <a:pt x="1409" y="8857"/>
                  </a:cubicBezTo>
                  <a:cubicBezTo>
                    <a:pt x="1479" y="8857"/>
                    <a:pt x="1546" y="8828"/>
                    <a:pt x="1598" y="8765"/>
                  </a:cubicBezTo>
                  <a:cubicBezTo>
                    <a:pt x="1735" y="8651"/>
                    <a:pt x="1735" y="8469"/>
                    <a:pt x="1621" y="8332"/>
                  </a:cubicBezTo>
                  <a:cubicBezTo>
                    <a:pt x="1552" y="8275"/>
                    <a:pt x="1478" y="8246"/>
                    <a:pt x="1404" y="8246"/>
                  </a:cubicBezTo>
                  <a:close/>
                  <a:moveTo>
                    <a:pt x="14312" y="8332"/>
                  </a:moveTo>
                  <a:cubicBezTo>
                    <a:pt x="14243" y="8332"/>
                    <a:pt x="14175" y="8377"/>
                    <a:pt x="14106" y="8423"/>
                  </a:cubicBezTo>
                  <a:cubicBezTo>
                    <a:pt x="14038" y="8469"/>
                    <a:pt x="14038" y="8560"/>
                    <a:pt x="14015" y="8629"/>
                  </a:cubicBezTo>
                  <a:cubicBezTo>
                    <a:pt x="14015" y="8697"/>
                    <a:pt x="14060" y="8765"/>
                    <a:pt x="14106" y="8857"/>
                  </a:cubicBezTo>
                  <a:cubicBezTo>
                    <a:pt x="14175" y="8880"/>
                    <a:pt x="14266" y="8925"/>
                    <a:pt x="14334" y="8925"/>
                  </a:cubicBezTo>
                  <a:cubicBezTo>
                    <a:pt x="14403" y="8925"/>
                    <a:pt x="14494" y="8880"/>
                    <a:pt x="14540" y="8834"/>
                  </a:cubicBezTo>
                  <a:cubicBezTo>
                    <a:pt x="14585" y="8788"/>
                    <a:pt x="14631" y="8697"/>
                    <a:pt x="14608" y="8629"/>
                  </a:cubicBezTo>
                  <a:cubicBezTo>
                    <a:pt x="14608" y="8560"/>
                    <a:pt x="14608" y="8446"/>
                    <a:pt x="14517" y="8400"/>
                  </a:cubicBezTo>
                  <a:cubicBezTo>
                    <a:pt x="14471" y="8377"/>
                    <a:pt x="14380" y="8332"/>
                    <a:pt x="14312" y="8332"/>
                  </a:cubicBezTo>
                  <a:close/>
                  <a:moveTo>
                    <a:pt x="2450" y="8317"/>
                  </a:moveTo>
                  <a:cubicBezTo>
                    <a:pt x="2370" y="8317"/>
                    <a:pt x="2286" y="8351"/>
                    <a:pt x="2214" y="8423"/>
                  </a:cubicBezTo>
                  <a:cubicBezTo>
                    <a:pt x="2100" y="8560"/>
                    <a:pt x="2100" y="8720"/>
                    <a:pt x="2237" y="8857"/>
                  </a:cubicBezTo>
                  <a:cubicBezTo>
                    <a:pt x="2291" y="8911"/>
                    <a:pt x="2361" y="8940"/>
                    <a:pt x="2432" y="8940"/>
                  </a:cubicBezTo>
                  <a:cubicBezTo>
                    <a:pt x="2510" y="8940"/>
                    <a:pt x="2588" y="8906"/>
                    <a:pt x="2648" y="8834"/>
                  </a:cubicBezTo>
                  <a:cubicBezTo>
                    <a:pt x="2785" y="8720"/>
                    <a:pt x="2785" y="8537"/>
                    <a:pt x="2648" y="8400"/>
                  </a:cubicBezTo>
                  <a:cubicBezTo>
                    <a:pt x="2593" y="8346"/>
                    <a:pt x="2523" y="8317"/>
                    <a:pt x="2450" y="8317"/>
                  </a:cubicBezTo>
                  <a:close/>
                  <a:moveTo>
                    <a:pt x="15384" y="8400"/>
                  </a:moveTo>
                  <a:cubicBezTo>
                    <a:pt x="15293" y="8423"/>
                    <a:pt x="15225" y="8423"/>
                    <a:pt x="15156" y="8492"/>
                  </a:cubicBezTo>
                  <a:cubicBezTo>
                    <a:pt x="15088" y="8560"/>
                    <a:pt x="15088" y="8629"/>
                    <a:pt x="15065" y="8697"/>
                  </a:cubicBezTo>
                  <a:cubicBezTo>
                    <a:pt x="15065" y="8765"/>
                    <a:pt x="15110" y="8857"/>
                    <a:pt x="15133" y="8925"/>
                  </a:cubicBezTo>
                  <a:cubicBezTo>
                    <a:pt x="15202" y="8994"/>
                    <a:pt x="15293" y="8994"/>
                    <a:pt x="15362" y="9017"/>
                  </a:cubicBezTo>
                  <a:cubicBezTo>
                    <a:pt x="15430" y="9017"/>
                    <a:pt x="15521" y="8971"/>
                    <a:pt x="15567" y="8925"/>
                  </a:cubicBezTo>
                  <a:cubicBezTo>
                    <a:pt x="15613" y="8880"/>
                    <a:pt x="15658" y="8788"/>
                    <a:pt x="15658" y="8720"/>
                  </a:cubicBezTo>
                  <a:cubicBezTo>
                    <a:pt x="15681" y="8651"/>
                    <a:pt x="15613" y="8560"/>
                    <a:pt x="15590" y="8492"/>
                  </a:cubicBezTo>
                  <a:cubicBezTo>
                    <a:pt x="15521" y="8469"/>
                    <a:pt x="15453" y="8400"/>
                    <a:pt x="15384" y="8400"/>
                  </a:cubicBezTo>
                  <a:close/>
                  <a:moveTo>
                    <a:pt x="3523" y="8431"/>
                  </a:moveTo>
                  <a:cubicBezTo>
                    <a:pt x="3443" y="8431"/>
                    <a:pt x="3359" y="8466"/>
                    <a:pt x="3287" y="8537"/>
                  </a:cubicBezTo>
                  <a:cubicBezTo>
                    <a:pt x="3196" y="8629"/>
                    <a:pt x="3173" y="8857"/>
                    <a:pt x="3310" y="8971"/>
                  </a:cubicBezTo>
                  <a:cubicBezTo>
                    <a:pt x="3374" y="9014"/>
                    <a:pt x="3444" y="9037"/>
                    <a:pt x="3514" y="9037"/>
                  </a:cubicBezTo>
                  <a:cubicBezTo>
                    <a:pt x="3593" y="9037"/>
                    <a:pt x="3671" y="9008"/>
                    <a:pt x="3743" y="8948"/>
                  </a:cubicBezTo>
                  <a:cubicBezTo>
                    <a:pt x="3858" y="8811"/>
                    <a:pt x="3858" y="8651"/>
                    <a:pt x="3721" y="8514"/>
                  </a:cubicBezTo>
                  <a:cubicBezTo>
                    <a:pt x="3666" y="8460"/>
                    <a:pt x="3596" y="8431"/>
                    <a:pt x="3523" y="8431"/>
                  </a:cubicBezTo>
                  <a:close/>
                  <a:moveTo>
                    <a:pt x="16480" y="8492"/>
                  </a:moveTo>
                  <a:cubicBezTo>
                    <a:pt x="16411" y="8492"/>
                    <a:pt x="16320" y="8514"/>
                    <a:pt x="16252" y="8583"/>
                  </a:cubicBezTo>
                  <a:cubicBezTo>
                    <a:pt x="16183" y="8629"/>
                    <a:pt x="16183" y="8720"/>
                    <a:pt x="16160" y="8788"/>
                  </a:cubicBezTo>
                  <a:cubicBezTo>
                    <a:pt x="16160" y="8857"/>
                    <a:pt x="16206" y="8925"/>
                    <a:pt x="16252" y="8994"/>
                  </a:cubicBezTo>
                  <a:cubicBezTo>
                    <a:pt x="16297" y="9062"/>
                    <a:pt x="16389" y="9085"/>
                    <a:pt x="16457" y="9085"/>
                  </a:cubicBezTo>
                  <a:cubicBezTo>
                    <a:pt x="16467" y="9088"/>
                    <a:pt x="16477" y="9090"/>
                    <a:pt x="16487" y="9090"/>
                  </a:cubicBezTo>
                  <a:cubicBezTo>
                    <a:pt x="16550" y="9090"/>
                    <a:pt x="16623" y="9036"/>
                    <a:pt x="16663" y="9017"/>
                  </a:cubicBezTo>
                  <a:cubicBezTo>
                    <a:pt x="16754" y="8971"/>
                    <a:pt x="16754" y="8857"/>
                    <a:pt x="16777" y="8788"/>
                  </a:cubicBezTo>
                  <a:cubicBezTo>
                    <a:pt x="16777" y="8720"/>
                    <a:pt x="16731" y="8651"/>
                    <a:pt x="16685" y="8560"/>
                  </a:cubicBezTo>
                  <a:cubicBezTo>
                    <a:pt x="16617" y="8537"/>
                    <a:pt x="16548" y="8492"/>
                    <a:pt x="16480" y="8492"/>
                  </a:cubicBezTo>
                  <a:close/>
                  <a:moveTo>
                    <a:pt x="4580" y="8534"/>
                  </a:moveTo>
                  <a:cubicBezTo>
                    <a:pt x="4507" y="8534"/>
                    <a:pt x="4437" y="8563"/>
                    <a:pt x="4383" y="8629"/>
                  </a:cubicBezTo>
                  <a:cubicBezTo>
                    <a:pt x="4246" y="8743"/>
                    <a:pt x="4246" y="8925"/>
                    <a:pt x="4360" y="9062"/>
                  </a:cubicBezTo>
                  <a:cubicBezTo>
                    <a:pt x="4431" y="9122"/>
                    <a:pt x="4515" y="9157"/>
                    <a:pt x="4596" y="9157"/>
                  </a:cubicBezTo>
                  <a:cubicBezTo>
                    <a:pt x="4669" y="9157"/>
                    <a:pt x="4739" y="9128"/>
                    <a:pt x="4793" y="9062"/>
                  </a:cubicBezTo>
                  <a:cubicBezTo>
                    <a:pt x="4930" y="8925"/>
                    <a:pt x="4930" y="8765"/>
                    <a:pt x="4816" y="8629"/>
                  </a:cubicBezTo>
                  <a:cubicBezTo>
                    <a:pt x="4745" y="8569"/>
                    <a:pt x="4661" y="8534"/>
                    <a:pt x="4580" y="8534"/>
                  </a:cubicBezTo>
                  <a:close/>
                  <a:moveTo>
                    <a:pt x="17523" y="8601"/>
                  </a:moveTo>
                  <a:cubicBezTo>
                    <a:pt x="17459" y="8601"/>
                    <a:pt x="17383" y="8655"/>
                    <a:pt x="17325" y="8674"/>
                  </a:cubicBezTo>
                  <a:cubicBezTo>
                    <a:pt x="17279" y="8765"/>
                    <a:pt x="17233" y="8834"/>
                    <a:pt x="17233" y="8902"/>
                  </a:cubicBezTo>
                  <a:cubicBezTo>
                    <a:pt x="17233" y="8971"/>
                    <a:pt x="17279" y="9062"/>
                    <a:pt x="17347" y="9108"/>
                  </a:cubicBezTo>
                  <a:cubicBezTo>
                    <a:pt x="17393" y="9153"/>
                    <a:pt x="17484" y="9199"/>
                    <a:pt x="17530" y="9199"/>
                  </a:cubicBezTo>
                  <a:cubicBezTo>
                    <a:pt x="17621" y="9176"/>
                    <a:pt x="17713" y="9176"/>
                    <a:pt x="17758" y="9108"/>
                  </a:cubicBezTo>
                  <a:cubicBezTo>
                    <a:pt x="17804" y="9039"/>
                    <a:pt x="17849" y="8971"/>
                    <a:pt x="17849" y="8902"/>
                  </a:cubicBezTo>
                  <a:cubicBezTo>
                    <a:pt x="17849" y="8834"/>
                    <a:pt x="17804" y="8743"/>
                    <a:pt x="17758" y="8697"/>
                  </a:cubicBezTo>
                  <a:cubicBezTo>
                    <a:pt x="17713" y="8606"/>
                    <a:pt x="17621" y="8606"/>
                    <a:pt x="17553" y="8606"/>
                  </a:cubicBezTo>
                  <a:cubicBezTo>
                    <a:pt x="17543" y="8603"/>
                    <a:pt x="17533" y="8601"/>
                    <a:pt x="17523" y="8601"/>
                  </a:cubicBezTo>
                  <a:close/>
                  <a:moveTo>
                    <a:pt x="5641" y="8617"/>
                  </a:moveTo>
                  <a:cubicBezTo>
                    <a:pt x="5564" y="8617"/>
                    <a:pt x="5490" y="8651"/>
                    <a:pt x="5433" y="8720"/>
                  </a:cubicBezTo>
                  <a:cubicBezTo>
                    <a:pt x="5296" y="8834"/>
                    <a:pt x="5296" y="9017"/>
                    <a:pt x="5410" y="9131"/>
                  </a:cubicBezTo>
                  <a:cubicBezTo>
                    <a:pt x="5481" y="9202"/>
                    <a:pt x="5565" y="9236"/>
                    <a:pt x="5646" y="9236"/>
                  </a:cubicBezTo>
                  <a:cubicBezTo>
                    <a:pt x="5719" y="9236"/>
                    <a:pt x="5789" y="9208"/>
                    <a:pt x="5843" y="9153"/>
                  </a:cubicBezTo>
                  <a:cubicBezTo>
                    <a:pt x="5980" y="9017"/>
                    <a:pt x="5980" y="8834"/>
                    <a:pt x="5866" y="8720"/>
                  </a:cubicBezTo>
                  <a:cubicBezTo>
                    <a:pt x="5798" y="8651"/>
                    <a:pt x="5718" y="8617"/>
                    <a:pt x="5641" y="8617"/>
                  </a:cubicBezTo>
                  <a:close/>
                  <a:moveTo>
                    <a:pt x="18603" y="8674"/>
                  </a:moveTo>
                  <a:cubicBezTo>
                    <a:pt x="18534" y="8674"/>
                    <a:pt x="18443" y="8697"/>
                    <a:pt x="18374" y="8765"/>
                  </a:cubicBezTo>
                  <a:cubicBezTo>
                    <a:pt x="18306" y="8811"/>
                    <a:pt x="18306" y="8902"/>
                    <a:pt x="18283" y="8971"/>
                  </a:cubicBezTo>
                  <a:cubicBezTo>
                    <a:pt x="18283" y="9039"/>
                    <a:pt x="18329" y="9108"/>
                    <a:pt x="18374" y="9176"/>
                  </a:cubicBezTo>
                  <a:cubicBezTo>
                    <a:pt x="18420" y="9268"/>
                    <a:pt x="18511" y="9268"/>
                    <a:pt x="18580" y="9290"/>
                  </a:cubicBezTo>
                  <a:cubicBezTo>
                    <a:pt x="18648" y="9290"/>
                    <a:pt x="18740" y="9245"/>
                    <a:pt x="18785" y="9199"/>
                  </a:cubicBezTo>
                  <a:cubicBezTo>
                    <a:pt x="18877" y="9153"/>
                    <a:pt x="18877" y="9062"/>
                    <a:pt x="18899" y="8971"/>
                  </a:cubicBezTo>
                  <a:cubicBezTo>
                    <a:pt x="18899" y="8902"/>
                    <a:pt x="18854" y="8834"/>
                    <a:pt x="18808" y="8765"/>
                  </a:cubicBezTo>
                  <a:cubicBezTo>
                    <a:pt x="18740" y="8720"/>
                    <a:pt x="18671" y="8674"/>
                    <a:pt x="18603" y="8674"/>
                  </a:cubicBezTo>
                  <a:close/>
                  <a:moveTo>
                    <a:pt x="6714" y="8726"/>
                  </a:moveTo>
                  <a:cubicBezTo>
                    <a:pt x="6637" y="8726"/>
                    <a:pt x="6562" y="8754"/>
                    <a:pt x="6505" y="8811"/>
                  </a:cubicBezTo>
                  <a:cubicBezTo>
                    <a:pt x="6368" y="8948"/>
                    <a:pt x="6368" y="9108"/>
                    <a:pt x="6482" y="9245"/>
                  </a:cubicBezTo>
                  <a:cubicBezTo>
                    <a:pt x="6551" y="9313"/>
                    <a:pt x="6631" y="9348"/>
                    <a:pt x="6708" y="9348"/>
                  </a:cubicBezTo>
                  <a:cubicBezTo>
                    <a:pt x="6785" y="9348"/>
                    <a:pt x="6859" y="9313"/>
                    <a:pt x="6916" y="9245"/>
                  </a:cubicBezTo>
                  <a:cubicBezTo>
                    <a:pt x="7053" y="9131"/>
                    <a:pt x="7053" y="8948"/>
                    <a:pt x="6939" y="8811"/>
                  </a:cubicBezTo>
                  <a:cubicBezTo>
                    <a:pt x="6871" y="8754"/>
                    <a:pt x="6791" y="8726"/>
                    <a:pt x="6714" y="8726"/>
                  </a:cubicBezTo>
                  <a:close/>
                  <a:moveTo>
                    <a:pt x="19646" y="8784"/>
                  </a:moveTo>
                  <a:cubicBezTo>
                    <a:pt x="19582" y="8784"/>
                    <a:pt x="19509" y="8837"/>
                    <a:pt x="19470" y="8857"/>
                  </a:cubicBezTo>
                  <a:cubicBezTo>
                    <a:pt x="19379" y="8902"/>
                    <a:pt x="19379" y="9017"/>
                    <a:pt x="19356" y="9085"/>
                  </a:cubicBezTo>
                  <a:cubicBezTo>
                    <a:pt x="19356" y="9153"/>
                    <a:pt x="19402" y="9222"/>
                    <a:pt x="19447" y="9290"/>
                  </a:cubicBezTo>
                  <a:cubicBezTo>
                    <a:pt x="19493" y="9359"/>
                    <a:pt x="19584" y="9382"/>
                    <a:pt x="19676" y="9382"/>
                  </a:cubicBezTo>
                  <a:cubicBezTo>
                    <a:pt x="19685" y="9385"/>
                    <a:pt x="19695" y="9386"/>
                    <a:pt x="19704" y="9386"/>
                  </a:cubicBezTo>
                  <a:cubicBezTo>
                    <a:pt x="19763" y="9386"/>
                    <a:pt x="19822" y="9333"/>
                    <a:pt x="19881" y="9313"/>
                  </a:cubicBezTo>
                  <a:cubicBezTo>
                    <a:pt x="19927" y="9245"/>
                    <a:pt x="19972" y="9153"/>
                    <a:pt x="19972" y="9108"/>
                  </a:cubicBezTo>
                  <a:cubicBezTo>
                    <a:pt x="19949" y="9017"/>
                    <a:pt x="19949" y="8925"/>
                    <a:pt x="19881" y="8880"/>
                  </a:cubicBezTo>
                  <a:cubicBezTo>
                    <a:pt x="19812" y="8811"/>
                    <a:pt x="19744" y="8788"/>
                    <a:pt x="19676" y="8788"/>
                  </a:cubicBezTo>
                  <a:cubicBezTo>
                    <a:pt x="19666" y="8785"/>
                    <a:pt x="19656" y="8784"/>
                    <a:pt x="19646" y="8784"/>
                  </a:cubicBezTo>
                  <a:close/>
                  <a:moveTo>
                    <a:pt x="7818" y="8800"/>
                  </a:moveTo>
                  <a:cubicBezTo>
                    <a:pt x="7744" y="8800"/>
                    <a:pt x="7669" y="8834"/>
                    <a:pt x="7601" y="8902"/>
                  </a:cubicBezTo>
                  <a:cubicBezTo>
                    <a:pt x="7487" y="9017"/>
                    <a:pt x="7464" y="9199"/>
                    <a:pt x="7601" y="9313"/>
                  </a:cubicBezTo>
                  <a:cubicBezTo>
                    <a:pt x="7661" y="9385"/>
                    <a:pt x="7739" y="9419"/>
                    <a:pt x="7820" y="9419"/>
                  </a:cubicBezTo>
                  <a:cubicBezTo>
                    <a:pt x="7893" y="9419"/>
                    <a:pt x="7969" y="9391"/>
                    <a:pt x="8035" y="9336"/>
                  </a:cubicBezTo>
                  <a:cubicBezTo>
                    <a:pt x="8149" y="9199"/>
                    <a:pt x="8172" y="9039"/>
                    <a:pt x="8035" y="8902"/>
                  </a:cubicBezTo>
                  <a:cubicBezTo>
                    <a:pt x="7966" y="8834"/>
                    <a:pt x="7892" y="8800"/>
                    <a:pt x="7818" y="8800"/>
                  </a:cubicBezTo>
                  <a:close/>
                  <a:moveTo>
                    <a:pt x="20777" y="8898"/>
                  </a:moveTo>
                  <a:cubicBezTo>
                    <a:pt x="20767" y="8898"/>
                    <a:pt x="20758" y="8899"/>
                    <a:pt x="20748" y="8902"/>
                  </a:cubicBezTo>
                  <a:cubicBezTo>
                    <a:pt x="20680" y="8902"/>
                    <a:pt x="20589" y="8925"/>
                    <a:pt x="20520" y="8971"/>
                  </a:cubicBezTo>
                  <a:cubicBezTo>
                    <a:pt x="20474" y="9039"/>
                    <a:pt x="20452" y="9131"/>
                    <a:pt x="20429" y="9199"/>
                  </a:cubicBezTo>
                  <a:cubicBezTo>
                    <a:pt x="20429" y="9245"/>
                    <a:pt x="20474" y="9336"/>
                    <a:pt x="20520" y="9405"/>
                  </a:cubicBezTo>
                  <a:cubicBezTo>
                    <a:pt x="20566" y="9473"/>
                    <a:pt x="20657" y="9473"/>
                    <a:pt x="20748" y="9496"/>
                  </a:cubicBezTo>
                  <a:cubicBezTo>
                    <a:pt x="20794" y="9496"/>
                    <a:pt x="20885" y="9450"/>
                    <a:pt x="20954" y="9405"/>
                  </a:cubicBezTo>
                  <a:cubicBezTo>
                    <a:pt x="20999" y="9359"/>
                    <a:pt x="21045" y="9268"/>
                    <a:pt x="21045" y="9199"/>
                  </a:cubicBezTo>
                  <a:cubicBezTo>
                    <a:pt x="21045" y="9131"/>
                    <a:pt x="20999" y="9062"/>
                    <a:pt x="20977" y="8971"/>
                  </a:cubicBezTo>
                  <a:cubicBezTo>
                    <a:pt x="20898" y="8951"/>
                    <a:pt x="20836" y="8898"/>
                    <a:pt x="20777" y="8898"/>
                  </a:cubicBezTo>
                  <a:close/>
                  <a:moveTo>
                    <a:pt x="8858" y="8888"/>
                  </a:moveTo>
                  <a:cubicBezTo>
                    <a:pt x="8787" y="8888"/>
                    <a:pt x="8716" y="8916"/>
                    <a:pt x="8651" y="8971"/>
                  </a:cubicBezTo>
                  <a:cubicBezTo>
                    <a:pt x="8514" y="9108"/>
                    <a:pt x="8514" y="9268"/>
                    <a:pt x="8651" y="9405"/>
                  </a:cubicBezTo>
                  <a:cubicBezTo>
                    <a:pt x="8708" y="9473"/>
                    <a:pt x="8782" y="9507"/>
                    <a:pt x="8859" y="9507"/>
                  </a:cubicBezTo>
                  <a:cubicBezTo>
                    <a:pt x="8936" y="9507"/>
                    <a:pt x="9016" y="9473"/>
                    <a:pt x="9085" y="9405"/>
                  </a:cubicBezTo>
                  <a:cubicBezTo>
                    <a:pt x="9199" y="9290"/>
                    <a:pt x="9199" y="9108"/>
                    <a:pt x="9085" y="8994"/>
                  </a:cubicBezTo>
                  <a:cubicBezTo>
                    <a:pt x="9013" y="8922"/>
                    <a:pt x="8935" y="8888"/>
                    <a:pt x="8858" y="8888"/>
                  </a:cubicBezTo>
                  <a:close/>
                  <a:moveTo>
                    <a:pt x="21843" y="8943"/>
                  </a:moveTo>
                  <a:cubicBezTo>
                    <a:pt x="21835" y="8943"/>
                    <a:pt x="21827" y="8945"/>
                    <a:pt x="21821" y="8948"/>
                  </a:cubicBezTo>
                  <a:cubicBezTo>
                    <a:pt x="21730" y="8948"/>
                    <a:pt x="21638" y="8971"/>
                    <a:pt x="21593" y="9039"/>
                  </a:cubicBezTo>
                  <a:cubicBezTo>
                    <a:pt x="21547" y="9108"/>
                    <a:pt x="21502" y="9199"/>
                    <a:pt x="21524" y="9245"/>
                  </a:cubicBezTo>
                  <a:cubicBezTo>
                    <a:pt x="21524" y="9313"/>
                    <a:pt x="21547" y="9405"/>
                    <a:pt x="21593" y="9473"/>
                  </a:cubicBezTo>
                  <a:cubicBezTo>
                    <a:pt x="21661" y="9519"/>
                    <a:pt x="21753" y="9542"/>
                    <a:pt x="21821" y="9542"/>
                  </a:cubicBezTo>
                  <a:cubicBezTo>
                    <a:pt x="21831" y="9545"/>
                    <a:pt x="21840" y="9546"/>
                    <a:pt x="21850" y="9546"/>
                  </a:cubicBezTo>
                  <a:cubicBezTo>
                    <a:pt x="21909" y="9546"/>
                    <a:pt x="21971" y="9493"/>
                    <a:pt x="22049" y="9473"/>
                  </a:cubicBezTo>
                  <a:cubicBezTo>
                    <a:pt x="22072" y="9382"/>
                    <a:pt x="22118" y="9313"/>
                    <a:pt x="22118" y="9245"/>
                  </a:cubicBezTo>
                  <a:cubicBezTo>
                    <a:pt x="22095" y="9176"/>
                    <a:pt x="22095" y="9085"/>
                    <a:pt x="22027" y="9017"/>
                  </a:cubicBezTo>
                  <a:cubicBezTo>
                    <a:pt x="21968" y="8997"/>
                    <a:pt x="21892" y="8943"/>
                    <a:pt x="21843" y="8943"/>
                  </a:cubicBezTo>
                  <a:close/>
                  <a:moveTo>
                    <a:pt x="502" y="9564"/>
                  </a:moveTo>
                  <a:cubicBezTo>
                    <a:pt x="502" y="9587"/>
                    <a:pt x="502" y="9587"/>
                    <a:pt x="525" y="9587"/>
                  </a:cubicBezTo>
                  <a:cubicBezTo>
                    <a:pt x="525" y="9587"/>
                    <a:pt x="525" y="9564"/>
                    <a:pt x="525" y="9564"/>
                  </a:cubicBezTo>
                  <a:close/>
                  <a:moveTo>
                    <a:pt x="9940" y="8996"/>
                  </a:moveTo>
                  <a:cubicBezTo>
                    <a:pt x="9870" y="8996"/>
                    <a:pt x="9800" y="9019"/>
                    <a:pt x="9747" y="9062"/>
                  </a:cubicBezTo>
                  <a:cubicBezTo>
                    <a:pt x="9610" y="9176"/>
                    <a:pt x="9610" y="9405"/>
                    <a:pt x="9701" y="9496"/>
                  </a:cubicBezTo>
                  <a:cubicBezTo>
                    <a:pt x="9758" y="9576"/>
                    <a:pt x="9844" y="9610"/>
                    <a:pt x="9926" y="9610"/>
                  </a:cubicBezTo>
                  <a:cubicBezTo>
                    <a:pt x="10009" y="9610"/>
                    <a:pt x="10089" y="9576"/>
                    <a:pt x="10135" y="9519"/>
                  </a:cubicBezTo>
                  <a:cubicBezTo>
                    <a:pt x="10271" y="9382"/>
                    <a:pt x="10294" y="9222"/>
                    <a:pt x="10157" y="9085"/>
                  </a:cubicBezTo>
                  <a:cubicBezTo>
                    <a:pt x="10097" y="9025"/>
                    <a:pt x="10018" y="8996"/>
                    <a:pt x="9940" y="8996"/>
                  </a:cubicBezTo>
                  <a:close/>
                  <a:moveTo>
                    <a:pt x="479" y="9633"/>
                  </a:moveTo>
                  <a:cubicBezTo>
                    <a:pt x="479" y="9656"/>
                    <a:pt x="479" y="9656"/>
                    <a:pt x="457" y="9656"/>
                  </a:cubicBezTo>
                  <a:lnTo>
                    <a:pt x="479" y="9656"/>
                  </a:lnTo>
                  <a:cubicBezTo>
                    <a:pt x="479" y="9656"/>
                    <a:pt x="479" y="9656"/>
                    <a:pt x="502" y="9633"/>
                  </a:cubicBezTo>
                  <a:close/>
                  <a:moveTo>
                    <a:pt x="22865" y="9058"/>
                  </a:moveTo>
                  <a:cubicBezTo>
                    <a:pt x="22806" y="9058"/>
                    <a:pt x="22744" y="9111"/>
                    <a:pt x="22666" y="9131"/>
                  </a:cubicBezTo>
                  <a:cubicBezTo>
                    <a:pt x="22643" y="9199"/>
                    <a:pt x="22574" y="9268"/>
                    <a:pt x="22597" y="9336"/>
                  </a:cubicBezTo>
                  <a:cubicBezTo>
                    <a:pt x="22597" y="9427"/>
                    <a:pt x="22620" y="9496"/>
                    <a:pt x="22666" y="9564"/>
                  </a:cubicBezTo>
                  <a:cubicBezTo>
                    <a:pt x="22734" y="9633"/>
                    <a:pt x="22825" y="9656"/>
                    <a:pt x="22894" y="9656"/>
                  </a:cubicBezTo>
                  <a:cubicBezTo>
                    <a:pt x="22940" y="9656"/>
                    <a:pt x="23031" y="9610"/>
                    <a:pt x="23099" y="9587"/>
                  </a:cubicBezTo>
                  <a:cubicBezTo>
                    <a:pt x="23168" y="9542"/>
                    <a:pt x="23168" y="9427"/>
                    <a:pt x="23191" y="9359"/>
                  </a:cubicBezTo>
                  <a:cubicBezTo>
                    <a:pt x="23191" y="9290"/>
                    <a:pt x="23145" y="9222"/>
                    <a:pt x="23099" y="9153"/>
                  </a:cubicBezTo>
                  <a:cubicBezTo>
                    <a:pt x="23054" y="9062"/>
                    <a:pt x="22962" y="9062"/>
                    <a:pt x="22894" y="9062"/>
                  </a:cubicBezTo>
                  <a:cubicBezTo>
                    <a:pt x="22884" y="9059"/>
                    <a:pt x="22875" y="9058"/>
                    <a:pt x="22865" y="9058"/>
                  </a:cubicBezTo>
                  <a:close/>
                  <a:moveTo>
                    <a:pt x="25793" y="9633"/>
                  </a:moveTo>
                  <a:cubicBezTo>
                    <a:pt x="25793" y="9656"/>
                    <a:pt x="25770" y="9656"/>
                    <a:pt x="25770" y="9656"/>
                  </a:cubicBezTo>
                  <a:lnTo>
                    <a:pt x="25793" y="9656"/>
                  </a:lnTo>
                  <a:cubicBezTo>
                    <a:pt x="25793" y="9656"/>
                    <a:pt x="25793" y="9656"/>
                    <a:pt x="25793" y="9633"/>
                  </a:cubicBezTo>
                  <a:close/>
                  <a:moveTo>
                    <a:pt x="11022" y="9096"/>
                  </a:moveTo>
                  <a:cubicBezTo>
                    <a:pt x="10945" y="9096"/>
                    <a:pt x="10865" y="9131"/>
                    <a:pt x="10796" y="9199"/>
                  </a:cubicBezTo>
                  <a:cubicBezTo>
                    <a:pt x="10660" y="9313"/>
                    <a:pt x="10660" y="9496"/>
                    <a:pt x="10796" y="9633"/>
                  </a:cubicBezTo>
                  <a:cubicBezTo>
                    <a:pt x="10865" y="9690"/>
                    <a:pt x="10939" y="9718"/>
                    <a:pt x="11013" y="9718"/>
                  </a:cubicBezTo>
                  <a:cubicBezTo>
                    <a:pt x="11087" y="9718"/>
                    <a:pt x="11162" y="9690"/>
                    <a:pt x="11230" y="9633"/>
                  </a:cubicBezTo>
                  <a:cubicBezTo>
                    <a:pt x="11344" y="9496"/>
                    <a:pt x="11367" y="9336"/>
                    <a:pt x="11230" y="9199"/>
                  </a:cubicBezTo>
                  <a:cubicBezTo>
                    <a:pt x="11173" y="9131"/>
                    <a:pt x="11099" y="9096"/>
                    <a:pt x="11022" y="9096"/>
                  </a:cubicBezTo>
                  <a:close/>
                  <a:moveTo>
                    <a:pt x="25793" y="9678"/>
                  </a:moveTo>
                  <a:lnTo>
                    <a:pt x="25793" y="9678"/>
                  </a:lnTo>
                  <a:cubicBezTo>
                    <a:pt x="25747" y="9724"/>
                    <a:pt x="25793" y="9724"/>
                    <a:pt x="25816" y="9747"/>
                  </a:cubicBezTo>
                  <a:cubicBezTo>
                    <a:pt x="25861" y="9724"/>
                    <a:pt x="25816" y="9701"/>
                    <a:pt x="25793" y="9678"/>
                  </a:cubicBezTo>
                  <a:close/>
                  <a:moveTo>
                    <a:pt x="23950" y="9153"/>
                  </a:moveTo>
                  <a:cubicBezTo>
                    <a:pt x="23880" y="9153"/>
                    <a:pt x="23814" y="9182"/>
                    <a:pt x="23761" y="9245"/>
                  </a:cubicBezTo>
                  <a:cubicBezTo>
                    <a:pt x="23624" y="9382"/>
                    <a:pt x="23624" y="9542"/>
                    <a:pt x="23738" y="9678"/>
                  </a:cubicBezTo>
                  <a:cubicBezTo>
                    <a:pt x="23799" y="9739"/>
                    <a:pt x="23884" y="9767"/>
                    <a:pt x="23969" y="9767"/>
                  </a:cubicBezTo>
                  <a:cubicBezTo>
                    <a:pt x="24044" y="9767"/>
                    <a:pt x="24118" y="9744"/>
                    <a:pt x="24172" y="9701"/>
                  </a:cubicBezTo>
                  <a:cubicBezTo>
                    <a:pt x="24309" y="9564"/>
                    <a:pt x="24309" y="9382"/>
                    <a:pt x="24195" y="9268"/>
                  </a:cubicBezTo>
                  <a:cubicBezTo>
                    <a:pt x="24121" y="9193"/>
                    <a:pt x="24033" y="9153"/>
                    <a:pt x="23950" y="9153"/>
                  </a:cubicBezTo>
                  <a:close/>
                  <a:moveTo>
                    <a:pt x="12063" y="9182"/>
                  </a:moveTo>
                  <a:cubicBezTo>
                    <a:pt x="11989" y="9182"/>
                    <a:pt x="11915" y="9211"/>
                    <a:pt x="11846" y="9268"/>
                  </a:cubicBezTo>
                  <a:cubicBezTo>
                    <a:pt x="11709" y="9405"/>
                    <a:pt x="11709" y="9564"/>
                    <a:pt x="11846" y="9701"/>
                  </a:cubicBezTo>
                  <a:cubicBezTo>
                    <a:pt x="11903" y="9770"/>
                    <a:pt x="11978" y="9804"/>
                    <a:pt x="12055" y="9804"/>
                  </a:cubicBezTo>
                  <a:cubicBezTo>
                    <a:pt x="12132" y="9804"/>
                    <a:pt x="12212" y="9770"/>
                    <a:pt x="12280" y="9701"/>
                  </a:cubicBezTo>
                  <a:cubicBezTo>
                    <a:pt x="12394" y="9564"/>
                    <a:pt x="12394" y="9405"/>
                    <a:pt x="12280" y="9268"/>
                  </a:cubicBezTo>
                  <a:cubicBezTo>
                    <a:pt x="12212" y="9211"/>
                    <a:pt x="12137" y="9182"/>
                    <a:pt x="12063" y="9182"/>
                  </a:cubicBezTo>
                  <a:close/>
                  <a:moveTo>
                    <a:pt x="25816" y="9770"/>
                  </a:moveTo>
                  <a:cubicBezTo>
                    <a:pt x="25816" y="9793"/>
                    <a:pt x="25816" y="9793"/>
                    <a:pt x="25816" y="9793"/>
                  </a:cubicBezTo>
                  <a:cubicBezTo>
                    <a:pt x="25816" y="9815"/>
                    <a:pt x="25838" y="9815"/>
                    <a:pt x="25861" y="9815"/>
                  </a:cubicBezTo>
                  <a:cubicBezTo>
                    <a:pt x="25861" y="9815"/>
                    <a:pt x="25861" y="9793"/>
                    <a:pt x="25838" y="9770"/>
                  </a:cubicBezTo>
                  <a:close/>
                  <a:moveTo>
                    <a:pt x="25015" y="9230"/>
                  </a:moveTo>
                  <a:cubicBezTo>
                    <a:pt x="24938" y="9230"/>
                    <a:pt x="24860" y="9265"/>
                    <a:pt x="24788" y="9336"/>
                  </a:cubicBezTo>
                  <a:cubicBezTo>
                    <a:pt x="24674" y="9427"/>
                    <a:pt x="24674" y="9656"/>
                    <a:pt x="24811" y="9770"/>
                  </a:cubicBezTo>
                  <a:cubicBezTo>
                    <a:pt x="24877" y="9824"/>
                    <a:pt x="24947" y="9853"/>
                    <a:pt x="25015" y="9853"/>
                  </a:cubicBezTo>
                  <a:cubicBezTo>
                    <a:pt x="25090" y="9853"/>
                    <a:pt x="25162" y="9819"/>
                    <a:pt x="25222" y="9747"/>
                  </a:cubicBezTo>
                  <a:cubicBezTo>
                    <a:pt x="25359" y="9633"/>
                    <a:pt x="25359" y="9450"/>
                    <a:pt x="25222" y="9313"/>
                  </a:cubicBezTo>
                  <a:cubicBezTo>
                    <a:pt x="25157" y="9259"/>
                    <a:pt x="25086" y="9230"/>
                    <a:pt x="25015" y="9230"/>
                  </a:cubicBezTo>
                  <a:close/>
                  <a:moveTo>
                    <a:pt x="13136" y="9279"/>
                  </a:moveTo>
                  <a:cubicBezTo>
                    <a:pt x="13062" y="9279"/>
                    <a:pt x="12988" y="9313"/>
                    <a:pt x="12919" y="9382"/>
                  </a:cubicBezTo>
                  <a:cubicBezTo>
                    <a:pt x="12805" y="9496"/>
                    <a:pt x="12782" y="9678"/>
                    <a:pt x="12919" y="9815"/>
                  </a:cubicBezTo>
                  <a:cubicBezTo>
                    <a:pt x="12988" y="9872"/>
                    <a:pt x="13062" y="9901"/>
                    <a:pt x="13136" y="9901"/>
                  </a:cubicBezTo>
                  <a:cubicBezTo>
                    <a:pt x="13210" y="9901"/>
                    <a:pt x="13284" y="9872"/>
                    <a:pt x="13353" y="9815"/>
                  </a:cubicBezTo>
                  <a:cubicBezTo>
                    <a:pt x="13490" y="9678"/>
                    <a:pt x="13467" y="9496"/>
                    <a:pt x="13353" y="9382"/>
                  </a:cubicBezTo>
                  <a:cubicBezTo>
                    <a:pt x="13284" y="9313"/>
                    <a:pt x="13210" y="9279"/>
                    <a:pt x="13136" y="9279"/>
                  </a:cubicBezTo>
                  <a:close/>
                  <a:moveTo>
                    <a:pt x="1295" y="9313"/>
                  </a:moveTo>
                  <a:cubicBezTo>
                    <a:pt x="1212" y="9313"/>
                    <a:pt x="1124" y="9353"/>
                    <a:pt x="1050" y="9427"/>
                  </a:cubicBezTo>
                  <a:cubicBezTo>
                    <a:pt x="936" y="9542"/>
                    <a:pt x="959" y="9724"/>
                    <a:pt x="1073" y="9838"/>
                  </a:cubicBezTo>
                  <a:cubicBezTo>
                    <a:pt x="1141" y="9907"/>
                    <a:pt x="1216" y="9941"/>
                    <a:pt x="1290" y="9941"/>
                  </a:cubicBezTo>
                  <a:cubicBezTo>
                    <a:pt x="1364" y="9941"/>
                    <a:pt x="1438" y="9907"/>
                    <a:pt x="1507" y="9838"/>
                  </a:cubicBezTo>
                  <a:cubicBezTo>
                    <a:pt x="1644" y="9701"/>
                    <a:pt x="1621" y="9542"/>
                    <a:pt x="1484" y="9405"/>
                  </a:cubicBezTo>
                  <a:cubicBezTo>
                    <a:pt x="1431" y="9342"/>
                    <a:pt x="1365" y="9313"/>
                    <a:pt x="1295" y="9313"/>
                  </a:cubicBezTo>
                  <a:close/>
                  <a:moveTo>
                    <a:pt x="14235" y="9367"/>
                  </a:moveTo>
                  <a:cubicBezTo>
                    <a:pt x="14162" y="9367"/>
                    <a:pt x="14092" y="9396"/>
                    <a:pt x="14038" y="9450"/>
                  </a:cubicBezTo>
                  <a:cubicBezTo>
                    <a:pt x="13901" y="9587"/>
                    <a:pt x="13901" y="9770"/>
                    <a:pt x="14015" y="9884"/>
                  </a:cubicBezTo>
                  <a:cubicBezTo>
                    <a:pt x="14083" y="9952"/>
                    <a:pt x="14163" y="9987"/>
                    <a:pt x="14240" y="9987"/>
                  </a:cubicBezTo>
                  <a:cubicBezTo>
                    <a:pt x="14317" y="9987"/>
                    <a:pt x="14391" y="9952"/>
                    <a:pt x="14449" y="9884"/>
                  </a:cubicBezTo>
                  <a:cubicBezTo>
                    <a:pt x="14585" y="9770"/>
                    <a:pt x="14585" y="9587"/>
                    <a:pt x="14471" y="9473"/>
                  </a:cubicBezTo>
                  <a:cubicBezTo>
                    <a:pt x="14400" y="9401"/>
                    <a:pt x="14316" y="9367"/>
                    <a:pt x="14235" y="9367"/>
                  </a:cubicBezTo>
                  <a:close/>
                  <a:moveTo>
                    <a:pt x="2331" y="9393"/>
                  </a:moveTo>
                  <a:cubicBezTo>
                    <a:pt x="2254" y="9393"/>
                    <a:pt x="2180" y="9427"/>
                    <a:pt x="2123" y="9496"/>
                  </a:cubicBezTo>
                  <a:cubicBezTo>
                    <a:pt x="1986" y="9610"/>
                    <a:pt x="1986" y="9793"/>
                    <a:pt x="2123" y="9930"/>
                  </a:cubicBezTo>
                  <a:cubicBezTo>
                    <a:pt x="2188" y="9984"/>
                    <a:pt x="2259" y="10012"/>
                    <a:pt x="2330" y="10012"/>
                  </a:cubicBezTo>
                  <a:cubicBezTo>
                    <a:pt x="2407" y="10012"/>
                    <a:pt x="2485" y="9978"/>
                    <a:pt x="2557" y="9907"/>
                  </a:cubicBezTo>
                  <a:cubicBezTo>
                    <a:pt x="2671" y="9793"/>
                    <a:pt x="2671" y="9610"/>
                    <a:pt x="2557" y="9496"/>
                  </a:cubicBezTo>
                  <a:cubicBezTo>
                    <a:pt x="2488" y="9427"/>
                    <a:pt x="2408" y="9393"/>
                    <a:pt x="2331" y="9393"/>
                  </a:cubicBezTo>
                  <a:close/>
                  <a:moveTo>
                    <a:pt x="15290" y="9439"/>
                  </a:moveTo>
                  <a:cubicBezTo>
                    <a:pt x="15213" y="9439"/>
                    <a:pt x="15133" y="9473"/>
                    <a:pt x="15065" y="9542"/>
                  </a:cubicBezTo>
                  <a:cubicBezTo>
                    <a:pt x="14951" y="9678"/>
                    <a:pt x="14951" y="9838"/>
                    <a:pt x="15065" y="9975"/>
                  </a:cubicBezTo>
                  <a:cubicBezTo>
                    <a:pt x="15133" y="10032"/>
                    <a:pt x="15207" y="10061"/>
                    <a:pt x="15282" y="10061"/>
                  </a:cubicBezTo>
                  <a:cubicBezTo>
                    <a:pt x="15356" y="10061"/>
                    <a:pt x="15430" y="10032"/>
                    <a:pt x="15498" y="9975"/>
                  </a:cubicBezTo>
                  <a:cubicBezTo>
                    <a:pt x="15635" y="9838"/>
                    <a:pt x="15635" y="9678"/>
                    <a:pt x="15498" y="9542"/>
                  </a:cubicBezTo>
                  <a:cubicBezTo>
                    <a:pt x="15441" y="9473"/>
                    <a:pt x="15367" y="9439"/>
                    <a:pt x="15290" y="9439"/>
                  </a:cubicBezTo>
                  <a:close/>
                  <a:moveTo>
                    <a:pt x="3402" y="9504"/>
                  </a:moveTo>
                  <a:cubicBezTo>
                    <a:pt x="3332" y="9504"/>
                    <a:pt x="3261" y="9533"/>
                    <a:pt x="3196" y="9587"/>
                  </a:cubicBezTo>
                  <a:cubicBezTo>
                    <a:pt x="3059" y="9724"/>
                    <a:pt x="3059" y="9907"/>
                    <a:pt x="3196" y="10021"/>
                  </a:cubicBezTo>
                  <a:cubicBezTo>
                    <a:pt x="3255" y="10092"/>
                    <a:pt x="3334" y="10127"/>
                    <a:pt x="3411" y="10127"/>
                  </a:cubicBezTo>
                  <a:cubicBezTo>
                    <a:pt x="3482" y="10127"/>
                    <a:pt x="3552" y="10098"/>
                    <a:pt x="3606" y="10044"/>
                  </a:cubicBezTo>
                  <a:cubicBezTo>
                    <a:pt x="3743" y="9907"/>
                    <a:pt x="3766" y="9724"/>
                    <a:pt x="3629" y="9610"/>
                  </a:cubicBezTo>
                  <a:cubicBezTo>
                    <a:pt x="3558" y="9538"/>
                    <a:pt x="3480" y="9504"/>
                    <a:pt x="3402" y="9504"/>
                  </a:cubicBezTo>
                  <a:close/>
                  <a:moveTo>
                    <a:pt x="16369" y="9553"/>
                  </a:moveTo>
                  <a:cubicBezTo>
                    <a:pt x="16292" y="9553"/>
                    <a:pt x="16217" y="9587"/>
                    <a:pt x="16160" y="9656"/>
                  </a:cubicBezTo>
                  <a:cubicBezTo>
                    <a:pt x="16023" y="9770"/>
                    <a:pt x="16023" y="9952"/>
                    <a:pt x="16138" y="10089"/>
                  </a:cubicBezTo>
                  <a:cubicBezTo>
                    <a:pt x="16206" y="10146"/>
                    <a:pt x="16280" y="10175"/>
                    <a:pt x="16354" y="10175"/>
                  </a:cubicBezTo>
                  <a:cubicBezTo>
                    <a:pt x="16429" y="10175"/>
                    <a:pt x="16503" y="10146"/>
                    <a:pt x="16571" y="10089"/>
                  </a:cubicBezTo>
                  <a:cubicBezTo>
                    <a:pt x="16708" y="9952"/>
                    <a:pt x="16708" y="9793"/>
                    <a:pt x="16594" y="9656"/>
                  </a:cubicBezTo>
                  <a:cubicBezTo>
                    <a:pt x="16526" y="9587"/>
                    <a:pt x="16446" y="9553"/>
                    <a:pt x="16369" y="9553"/>
                  </a:cubicBezTo>
                  <a:close/>
                  <a:moveTo>
                    <a:pt x="4496" y="9609"/>
                  </a:moveTo>
                  <a:cubicBezTo>
                    <a:pt x="4412" y="9609"/>
                    <a:pt x="4330" y="9650"/>
                    <a:pt x="4268" y="9724"/>
                  </a:cubicBezTo>
                  <a:cubicBezTo>
                    <a:pt x="4131" y="9838"/>
                    <a:pt x="4154" y="10021"/>
                    <a:pt x="4268" y="10135"/>
                  </a:cubicBezTo>
                  <a:cubicBezTo>
                    <a:pt x="4337" y="10203"/>
                    <a:pt x="4411" y="10238"/>
                    <a:pt x="4485" y="10238"/>
                  </a:cubicBezTo>
                  <a:cubicBezTo>
                    <a:pt x="4559" y="10238"/>
                    <a:pt x="4634" y="10203"/>
                    <a:pt x="4702" y="10135"/>
                  </a:cubicBezTo>
                  <a:cubicBezTo>
                    <a:pt x="4839" y="9998"/>
                    <a:pt x="4816" y="9838"/>
                    <a:pt x="4702" y="9701"/>
                  </a:cubicBezTo>
                  <a:cubicBezTo>
                    <a:pt x="4639" y="9638"/>
                    <a:pt x="4567" y="9609"/>
                    <a:pt x="4496" y="9609"/>
                  </a:cubicBezTo>
                  <a:close/>
                  <a:moveTo>
                    <a:pt x="17425" y="9664"/>
                  </a:moveTo>
                  <a:cubicBezTo>
                    <a:pt x="17351" y="9664"/>
                    <a:pt x="17276" y="9692"/>
                    <a:pt x="17210" y="9747"/>
                  </a:cubicBezTo>
                  <a:cubicBezTo>
                    <a:pt x="17096" y="9884"/>
                    <a:pt x="17096" y="10067"/>
                    <a:pt x="17210" y="10181"/>
                  </a:cubicBezTo>
                  <a:cubicBezTo>
                    <a:pt x="17282" y="10252"/>
                    <a:pt x="17360" y="10286"/>
                    <a:pt x="17437" y="10286"/>
                  </a:cubicBezTo>
                  <a:cubicBezTo>
                    <a:pt x="17508" y="10286"/>
                    <a:pt x="17579" y="10258"/>
                    <a:pt x="17644" y="10203"/>
                  </a:cubicBezTo>
                  <a:cubicBezTo>
                    <a:pt x="17781" y="10067"/>
                    <a:pt x="17781" y="9884"/>
                    <a:pt x="17644" y="9770"/>
                  </a:cubicBezTo>
                  <a:cubicBezTo>
                    <a:pt x="17584" y="9698"/>
                    <a:pt x="17506" y="9664"/>
                    <a:pt x="17425" y="9664"/>
                  </a:cubicBezTo>
                  <a:close/>
                  <a:moveTo>
                    <a:pt x="5591" y="9687"/>
                  </a:moveTo>
                  <a:cubicBezTo>
                    <a:pt x="5513" y="9687"/>
                    <a:pt x="5436" y="9721"/>
                    <a:pt x="5364" y="9793"/>
                  </a:cubicBezTo>
                  <a:cubicBezTo>
                    <a:pt x="5250" y="9884"/>
                    <a:pt x="5250" y="10112"/>
                    <a:pt x="5387" y="10226"/>
                  </a:cubicBezTo>
                  <a:cubicBezTo>
                    <a:pt x="5441" y="10281"/>
                    <a:pt x="5511" y="10309"/>
                    <a:pt x="5582" y="10309"/>
                  </a:cubicBezTo>
                  <a:cubicBezTo>
                    <a:pt x="5660" y="10309"/>
                    <a:pt x="5738" y="10275"/>
                    <a:pt x="5798" y="10203"/>
                  </a:cubicBezTo>
                  <a:cubicBezTo>
                    <a:pt x="5935" y="10089"/>
                    <a:pt x="5935" y="9907"/>
                    <a:pt x="5798" y="9770"/>
                  </a:cubicBezTo>
                  <a:cubicBezTo>
                    <a:pt x="5732" y="9715"/>
                    <a:pt x="5662" y="9687"/>
                    <a:pt x="5591" y="9687"/>
                  </a:cubicBezTo>
                  <a:close/>
                  <a:moveTo>
                    <a:pt x="18479" y="9744"/>
                  </a:moveTo>
                  <a:cubicBezTo>
                    <a:pt x="18408" y="9744"/>
                    <a:pt x="18338" y="9773"/>
                    <a:pt x="18283" y="9838"/>
                  </a:cubicBezTo>
                  <a:cubicBezTo>
                    <a:pt x="18146" y="9952"/>
                    <a:pt x="18146" y="10135"/>
                    <a:pt x="18260" y="10249"/>
                  </a:cubicBezTo>
                  <a:cubicBezTo>
                    <a:pt x="18334" y="10323"/>
                    <a:pt x="18415" y="10364"/>
                    <a:pt x="18496" y="10364"/>
                  </a:cubicBezTo>
                  <a:cubicBezTo>
                    <a:pt x="18564" y="10364"/>
                    <a:pt x="18631" y="10335"/>
                    <a:pt x="18694" y="10272"/>
                  </a:cubicBezTo>
                  <a:cubicBezTo>
                    <a:pt x="18831" y="10135"/>
                    <a:pt x="18831" y="9975"/>
                    <a:pt x="18694" y="9838"/>
                  </a:cubicBezTo>
                  <a:cubicBezTo>
                    <a:pt x="18634" y="9779"/>
                    <a:pt x="18556" y="9744"/>
                    <a:pt x="18479" y="9744"/>
                  </a:cubicBezTo>
                  <a:close/>
                  <a:moveTo>
                    <a:pt x="6631" y="9775"/>
                  </a:moveTo>
                  <a:cubicBezTo>
                    <a:pt x="6557" y="9775"/>
                    <a:pt x="6482" y="9804"/>
                    <a:pt x="6414" y="9861"/>
                  </a:cubicBezTo>
                  <a:cubicBezTo>
                    <a:pt x="6300" y="9998"/>
                    <a:pt x="6300" y="10158"/>
                    <a:pt x="6414" y="10295"/>
                  </a:cubicBezTo>
                  <a:cubicBezTo>
                    <a:pt x="6482" y="10363"/>
                    <a:pt x="6557" y="10397"/>
                    <a:pt x="6631" y="10397"/>
                  </a:cubicBezTo>
                  <a:cubicBezTo>
                    <a:pt x="6705" y="10397"/>
                    <a:pt x="6779" y="10363"/>
                    <a:pt x="6848" y="10295"/>
                  </a:cubicBezTo>
                  <a:cubicBezTo>
                    <a:pt x="6985" y="10181"/>
                    <a:pt x="6985" y="9998"/>
                    <a:pt x="6848" y="9861"/>
                  </a:cubicBezTo>
                  <a:cubicBezTo>
                    <a:pt x="6779" y="9804"/>
                    <a:pt x="6705" y="9775"/>
                    <a:pt x="6631" y="9775"/>
                  </a:cubicBezTo>
                  <a:close/>
                  <a:moveTo>
                    <a:pt x="19587" y="9827"/>
                  </a:moveTo>
                  <a:cubicBezTo>
                    <a:pt x="19510" y="9827"/>
                    <a:pt x="19436" y="9861"/>
                    <a:pt x="19379" y="9930"/>
                  </a:cubicBezTo>
                  <a:cubicBezTo>
                    <a:pt x="19242" y="10044"/>
                    <a:pt x="19242" y="10226"/>
                    <a:pt x="19356" y="10340"/>
                  </a:cubicBezTo>
                  <a:cubicBezTo>
                    <a:pt x="19428" y="10412"/>
                    <a:pt x="19512" y="10446"/>
                    <a:pt x="19592" y="10446"/>
                  </a:cubicBezTo>
                  <a:cubicBezTo>
                    <a:pt x="19665" y="10446"/>
                    <a:pt x="19735" y="10418"/>
                    <a:pt x="19790" y="10363"/>
                  </a:cubicBezTo>
                  <a:cubicBezTo>
                    <a:pt x="19927" y="10226"/>
                    <a:pt x="19927" y="10044"/>
                    <a:pt x="19812" y="9930"/>
                  </a:cubicBezTo>
                  <a:cubicBezTo>
                    <a:pt x="19744" y="9861"/>
                    <a:pt x="19664" y="9827"/>
                    <a:pt x="19587" y="9827"/>
                  </a:cubicBezTo>
                  <a:close/>
                  <a:moveTo>
                    <a:pt x="7704" y="9872"/>
                  </a:moveTo>
                  <a:cubicBezTo>
                    <a:pt x="7629" y="9872"/>
                    <a:pt x="7555" y="9907"/>
                    <a:pt x="7487" y="9975"/>
                  </a:cubicBezTo>
                  <a:cubicBezTo>
                    <a:pt x="7373" y="10112"/>
                    <a:pt x="7373" y="10272"/>
                    <a:pt x="7487" y="10409"/>
                  </a:cubicBezTo>
                  <a:cubicBezTo>
                    <a:pt x="7555" y="10466"/>
                    <a:pt x="7635" y="10494"/>
                    <a:pt x="7712" y="10494"/>
                  </a:cubicBezTo>
                  <a:cubicBezTo>
                    <a:pt x="7789" y="10494"/>
                    <a:pt x="7863" y="10466"/>
                    <a:pt x="7920" y="10409"/>
                  </a:cubicBezTo>
                  <a:cubicBezTo>
                    <a:pt x="8057" y="10272"/>
                    <a:pt x="8057" y="10089"/>
                    <a:pt x="7920" y="9975"/>
                  </a:cubicBezTo>
                  <a:cubicBezTo>
                    <a:pt x="7852" y="9907"/>
                    <a:pt x="7778" y="9872"/>
                    <a:pt x="7704" y="9872"/>
                  </a:cubicBezTo>
                  <a:close/>
                  <a:moveTo>
                    <a:pt x="20657" y="9935"/>
                  </a:moveTo>
                  <a:cubicBezTo>
                    <a:pt x="20577" y="9935"/>
                    <a:pt x="20497" y="9964"/>
                    <a:pt x="20429" y="10021"/>
                  </a:cubicBezTo>
                  <a:cubicBezTo>
                    <a:pt x="20315" y="10158"/>
                    <a:pt x="20315" y="10340"/>
                    <a:pt x="20452" y="10455"/>
                  </a:cubicBezTo>
                  <a:cubicBezTo>
                    <a:pt x="20517" y="10520"/>
                    <a:pt x="20588" y="10549"/>
                    <a:pt x="20658" y="10549"/>
                  </a:cubicBezTo>
                  <a:cubicBezTo>
                    <a:pt x="20736" y="10549"/>
                    <a:pt x="20814" y="10514"/>
                    <a:pt x="20885" y="10455"/>
                  </a:cubicBezTo>
                  <a:cubicBezTo>
                    <a:pt x="20999" y="10340"/>
                    <a:pt x="20977" y="10112"/>
                    <a:pt x="20885" y="10021"/>
                  </a:cubicBezTo>
                  <a:cubicBezTo>
                    <a:pt x="20817" y="9964"/>
                    <a:pt x="20737" y="9935"/>
                    <a:pt x="20657" y="9935"/>
                  </a:cubicBezTo>
                  <a:close/>
                  <a:moveTo>
                    <a:pt x="8788" y="9975"/>
                  </a:moveTo>
                  <a:cubicBezTo>
                    <a:pt x="8697" y="9975"/>
                    <a:pt x="8628" y="10021"/>
                    <a:pt x="8560" y="10089"/>
                  </a:cubicBezTo>
                  <a:cubicBezTo>
                    <a:pt x="8491" y="10135"/>
                    <a:pt x="8468" y="10203"/>
                    <a:pt x="8468" y="10295"/>
                  </a:cubicBezTo>
                  <a:cubicBezTo>
                    <a:pt x="8468" y="10386"/>
                    <a:pt x="8491" y="10455"/>
                    <a:pt x="8560" y="10500"/>
                  </a:cubicBezTo>
                  <a:cubicBezTo>
                    <a:pt x="8628" y="10569"/>
                    <a:pt x="8697" y="10614"/>
                    <a:pt x="8788" y="10614"/>
                  </a:cubicBezTo>
                  <a:cubicBezTo>
                    <a:pt x="8879" y="10614"/>
                    <a:pt x="8948" y="10569"/>
                    <a:pt x="8993" y="10523"/>
                  </a:cubicBezTo>
                  <a:cubicBezTo>
                    <a:pt x="9062" y="10455"/>
                    <a:pt x="9107" y="10386"/>
                    <a:pt x="9107" y="10295"/>
                  </a:cubicBezTo>
                  <a:cubicBezTo>
                    <a:pt x="9085" y="10203"/>
                    <a:pt x="9062" y="10135"/>
                    <a:pt x="8993" y="10067"/>
                  </a:cubicBezTo>
                  <a:cubicBezTo>
                    <a:pt x="8948" y="9998"/>
                    <a:pt x="8879" y="9998"/>
                    <a:pt x="8788" y="9975"/>
                  </a:cubicBezTo>
                  <a:close/>
                  <a:moveTo>
                    <a:pt x="21704" y="10009"/>
                  </a:moveTo>
                  <a:cubicBezTo>
                    <a:pt x="21627" y="10009"/>
                    <a:pt x="21547" y="10044"/>
                    <a:pt x="21479" y="10112"/>
                  </a:cubicBezTo>
                  <a:cubicBezTo>
                    <a:pt x="21365" y="10249"/>
                    <a:pt x="21365" y="10409"/>
                    <a:pt x="21502" y="10546"/>
                  </a:cubicBezTo>
                  <a:cubicBezTo>
                    <a:pt x="21559" y="10603"/>
                    <a:pt x="21638" y="10631"/>
                    <a:pt x="21718" y="10631"/>
                  </a:cubicBezTo>
                  <a:cubicBezTo>
                    <a:pt x="21798" y="10631"/>
                    <a:pt x="21878" y="10603"/>
                    <a:pt x="21935" y="10546"/>
                  </a:cubicBezTo>
                  <a:cubicBezTo>
                    <a:pt x="22049" y="10409"/>
                    <a:pt x="22049" y="10226"/>
                    <a:pt x="21912" y="10112"/>
                  </a:cubicBezTo>
                  <a:cubicBezTo>
                    <a:pt x="21855" y="10044"/>
                    <a:pt x="21781" y="10009"/>
                    <a:pt x="21704" y="10009"/>
                  </a:cubicBezTo>
                  <a:close/>
                  <a:moveTo>
                    <a:pt x="9838" y="10067"/>
                  </a:moveTo>
                  <a:cubicBezTo>
                    <a:pt x="9769" y="10067"/>
                    <a:pt x="9678" y="10067"/>
                    <a:pt x="9632" y="10135"/>
                  </a:cubicBezTo>
                  <a:cubicBezTo>
                    <a:pt x="9564" y="10203"/>
                    <a:pt x="9495" y="10249"/>
                    <a:pt x="9518" y="10363"/>
                  </a:cubicBezTo>
                  <a:cubicBezTo>
                    <a:pt x="9518" y="10455"/>
                    <a:pt x="9541" y="10523"/>
                    <a:pt x="9610" y="10591"/>
                  </a:cubicBezTo>
                  <a:cubicBezTo>
                    <a:pt x="9669" y="10631"/>
                    <a:pt x="9711" y="10687"/>
                    <a:pt x="9795" y="10687"/>
                  </a:cubicBezTo>
                  <a:cubicBezTo>
                    <a:pt x="9808" y="10687"/>
                    <a:pt x="9822" y="10686"/>
                    <a:pt x="9838" y="10683"/>
                  </a:cubicBezTo>
                  <a:cubicBezTo>
                    <a:pt x="9906" y="10683"/>
                    <a:pt x="9998" y="10683"/>
                    <a:pt x="10043" y="10591"/>
                  </a:cubicBezTo>
                  <a:cubicBezTo>
                    <a:pt x="10112" y="10546"/>
                    <a:pt x="10157" y="10477"/>
                    <a:pt x="10135" y="10363"/>
                  </a:cubicBezTo>
                  <a:cubicBezTo>
                    <a:pt x="10135" y="10272"/>
                    <a:pt x="10112" y="10226"/>
                    <a:pt x="10043" y="10158"/>
                  </a:cubicBezTo>
                  <a:cubicBezTo>
                    <a:pt x="9998" y="10112"/>
                    <a:pt x="9929" y="10067"/>
                    <a:pt x="9838" y="10067"/>
                  </a:cubicBezTo>
                  <a:close/>
                  <a:moveTo>
                    <a:pt x="22772" y="10121"/>
                  </a:moveTo>
                  <a:cubicBezTo>
                    <a:pt x="22699" y="10121"/>
                    <a:pt x="22629" y="10149"/>
                    <a:pt x="22574" y="10203"/>
                  </a:cubicBezTo>
                  <a:cubicBezTo>
                    <a:pt x="22437" y="10340"/>
                    <a:pt x="22437" y="10523"/>
                    <a:pt x="22551" y="10637"/>
                  </a:cubicBezTo>
                  <a:cubicBezTo>
                    <a:pt x="22623" y="10709"/>
                    <a:pt x="22707" y="10743"/>
                    <a:pt x="22787" y="10743"/>
                  </a:cubicBezTo>
                  <a:cubicBezTo>
                    <a:pt x="22861" y="10743"/>
                    <a:pt x="22931" y="10714"/>
                    <a:pt x="22985" y="10660"/>
                  </a:cubicBezTo>
                  <a:cubicBezTo>
                    <a:pt x="23122" y="10523"/>
                    <a:pt x="23122" y="10340"/>
                    <a:pt x="23008" y="10226"/>
                  </a:cubicBezTo>
                  <a:cubicBezTo>
                    <a:pt x="22936" y="10155"/>
                    <a:pt x="22852" y="10121"/>
                    <a:pt x="22772" y="10121"/>
                  </a:cubicBezTo>
                  <a:close/>
                  <a:moveTo>
                    <a:pt x="10954" y="10176"/>
                  </a:moveTo>
                  <a:cubicBezTo>
                    <a:pt x="10941" y="10176"/>
                    <a:pt x="10926" y="10178"/>
                    <a:pt x="10911" y="10181"/>
                  </a:cubicBezTo>
                  <a:cubicBezTo>
                    <a:pt x="10819" y="10181"/>
                    <a:pt x="10751" y="10181"/>
                    <a:pt x="10705" y="10249"/>
                  </a:cubicBezTo>
                  <a:cubicBezTo>
                    <a:pt x="10637" y="10318"/>
                    <a:pt x="10568" y="10363"/>
                    <a:pt x="10591" y="10477"/>
                  </a:cubicBezTo>
                  <a:cubicBezTo>
                    <a:pt x="10614" y="10569"/>
                    <a:pt x="10591" y="10637"/>
                    <a:pt x="10705" y="10683"/>
                  </a:cubicBezTo>
                  <a:cubicBezTo>
                    <a:pt x="10728" y="10774"/>
                    <a:pt x="10819" y="10797"/>
                    <a:pt x="10911" y="10797"/>
                  </a:cubicBezTo>
                  <a:cubicBezTo>
                    <a:pt x="11002" y="10797"/>
                    <a:pt x="11070" y="10774"/>
                    <a:pt x="11116" y="10706"/>
                  </a:cubicBezTo>
                  <a:cubicBezTo>
                    <a:pt x="11184" y="10637"/>
                    <a:pt x="11230" y="10591"/>
                    <a:pt x="11207" y="10500"/>
                  </a:cubicBezTo>
                  <a:cubicBezTo>
                    <a:pt x="11207" y="10409"/>
                    <a:pt x="11207" y="10340"/>
                    <a:pt x="11139" y="10272"/>
                  </a:cubicBezTo>
                  <a:cubicBezTo>
                    <a:pt x="11080" y="10233"/>
                    <a:pt x="11038" y="10176"/>
                    <a:pt x="10954" y="10176"/>
                  </a:cubicBezTo>
                  <a:close/>
                  <a:moveTo>
                    <a:pt x="23869" y="10226"/>
                  </a:moveTo>
                  <a:cubicBezTo>
                    <a:pt x="23786" y="10226"/>
                    <a:pt x="23698" y="10266"/>
                    <a:pt x="23624" y="10340"/>
                  </a:cubicBezTo>
                  <a:cubicBezTo>
                    <a:pt x="23510" y="10455"/>
                    <a:pt x="23510" y="10637"/>
                    <a:pt x="23647" y="10774"/>
                  </a:cubicBezTo>
                  <a:cubicBezTo>
                    <a:pt x="23709" y="10826"/>
                    <a:pt x="23775" y="10849"/>
                    <a:pt x="23842" y="10849"/>
                  </a:cubicBezTo>
                  <a:cubicBezTo>
                    <a:pt x="23923" y="10849"/>
                    <a:pt x="24006" y="10814"/>
                    <a:pt x="24081" y="10751"/>
                  </a:cubicBezTo>
                  <a:cubicBezTo>
                    <a:pt x="24195" y="10614"/>
                    <a:pt x="24195" y="10455"/>
                    <a:pt x="24058" y="10318"/>
                  </a:cubicBezTo>
                  <a:cubicBezTo>
                    <a:pt x="24006" y="10255"/>
                    <a:pt x="23939" y="10226"/>
                    <a:pt x="23869" y="10226"/>
                  </a:cubicBezTo>
                  <a:close/>
                  <a:moveTo>
                    <a:pt x="12049" y="10245"/>
                  </a:moveTo>
                  <a:cubicBezTo>
                    <a:pt x="12036" y="10245"/>
                    <a:pt x="12021" y="10246"/>
                    <a:pt x="12006" y="10249"/>
                  </a:cubicBezTo>
                  <a:cubicBezTo>
                    <a:pt x="11915" y="10272"/>
                    <a:pt x="11846" y="10249"/>
                    <a:pt x="11801" y="10340"/>
                  </a:cubicBezTo>
                  <a:cubicBezTo>
                    <a:pt x="11732" y="10409"/>
                    <a:pt x="11687" y="10455"/>
                    <a:pt x="11687" y="10569"/>
                  </a:cubicBezTo>
                  <a:cubicBezTo>
                    <a:pt x="11687" y="10660"/>
                    <a:pt x="11732" y="10728"/>
                    <a:pt x="11778" y="10774"/>
                  </a:cubicBezTo>
                  <a:cubicBezTo>
                    <a:pt x="11834" y="10830"/>
                    <a:pt x="11875" y="10871"/>
                    <a:pt x="11952" y="10871"/>
                  </a:cubicBezTo>
                  <a:cubicBezTo>
                    <a:pt x="11968" y="10871"/>
                    <a:pt x="11986" y="10869"/>
                    <a:pt x="12006" y="10865"/>
                  </a:cubicBezTo>
                  <a:cubicBezTo>
                    <a:pt x="12075" y="10865"/>
                    <a:pt x="12143" y="10865"/>
                    <a:pt x="12212" y="10797"/>
                  </a:cubicBezTo>
                  <a:cubicBezTo>
                    <a:pt x="12257" y="10728"/>
                    <a:pt x="12326" y="10683"/>
                    <a:pt x="12326" y="10569"/>
                  </a:cubicBezTo>
                  <a:cubicBezTo>
                    <a:pt x="12303" y="10477"/>
                    <a:pt x="12303" y="10409"/>
                    <a:pt x="12234" y="10363"/>
                  </a:cubicBezTo>
                  <a:cubicBezTo>
                    <a:pt x="12175" y="10304"/>
                    <a:pt x="12133" y="10245"/>
                    <a:pt x="12049" y="10245"/>
                  </a:cubicBezTo>
                  <a:close/>
                  <a:moveTo>
                    <a:pt x="320" y="10340"/>
                  </a:moveTo>
                  <a:cubicBezTo>
                    <a:pt x="320" y="10340"/>
                    <a:pt x="320" y="10363"/>
                    <a:pt x="297" y="10363"/>
                  </a:cubicBezTo>
                  <a:cubicBezTo>
                    <a:pt x="228" y="10523"/>
                    <a:pt x="274" y="10706"/>
                    <a:pt x="206" y="10865"/>
                  </a:cubicBezTo>
                  <a:cubicBezTo>
                    <a:pt x="206" y="10865"/>
                    <a:pt x="228" y="10888"/>
                    <a:pt x="228" y="10888"/>
                  </a:cubicBezTo>
                  <a:cubicBezTo>
                    <a:pt x="274" y="10865"/>
                    <a:pt x="320" y="10865"/>
                    <a:pt x="342" y="10820"/>
                  </a:cubicBezTo>
                  <a:cubicBezTo>
                    <a:pt x="388" y="10751"/>
                    <a:pt x="434" y="10660"/>
                    <a:pt x="434" y="10591"/>
                  </a:cubicBezTo>
                  <a:cubicBezTo>
                    <a:pt x="434" y="10500"/>
                    <a:pt x="388" y="10432"/>
                    <a:pt x="342" y="10340"/>
                  </a:cubicBezTo>
                  <a:close/>
                  <a:moveTo>
                    <a:pt x="24895" y="10303"/>
                  </a:moveTo>
                  <a:cubicBezTo>
                    <a:pt x="24822" y="10303"/>
                    <a:pt x="24752" y="10332"/>
                    <a:pt x="24697" y="10386"/>
                  </a:cubicBezTo>
                  <a:cubicBezTo>
                    <a:pt x="24560" y="10523"/>
                    <a:pt x="24560" y="10706"/>
                    <a:pt x="24674" y="10820"/>
                  </a:cubicBezTo>
                  <a:cubicBezTo>
                    <a:pt x="24746" y="10891"/>
                    <a:pt x="24830" y="10926"/>
                    <a:pt x="24910" y="10926"/>
                  </a:cubicBezTo>
                  <a:cubicBezTo>
                    <a:pt x="24983" y="10926"/>
                    <a:pt x="25053" y="10897"/>
                    <a:pt x="25108" y="10843"/>
                  </a:cubicBezTo>
                  <a:cubicBezTo>
                    <a:pt x="25245" y="10706"/>
                    <a:pt x="25245" y="10523"/>
                    <a:pt x="25131" y="10409"/>
                  </a:cubicBezTo>
                  <a:cubicBezTo>
                    <a:pt x="25059" y="10337"/>
                    <a:pt x="24975" y="10303"/>
                    <a:pt x="24895" y="10303"/>
                  </a:cubicBezTo>
                  <a:close/>
                  <a:moveTo>
                    <a:pt x="13056" y="10340"/>
                  </a:moveTo>
                  <a:cubicBezTo>
                    <a:pt x="12965" y="10340"/>
                    <a:pt x="12896" y="10363"/>
                    <a:pt x="12828" y="10455"/>
                  </a:cubicBezTo>
                  <a:cubicBezTo>
                    <a:pt x="12759" y="10477"/>
                    <a:pt x="12759" y="10546"/>
                    <a:pt x="12737" y="10637"/>
                  </a:cubicBezTo>
                  <a:cubicBezTo>
                    <a:pt x="12737" y="10751"/>
                    <a:pt x="12782" y="10797"/>
                    <a:pt x="12851" y="10865"/>
                  </a:cubicBezTo>
                  <a:cubicBezTo>
                    <a:pt x="12896" y="10934"/>
                    <a:pt x="12965" y="10957"/>
                    <a:pt x="13056" y="10957"/>
                  </a:cubicBezTo>
                  <a:cubicBezTo>
                    <a:pt x="13147" y="10957"/>
                    <a:pt x="13216" y="10934"/>
                    <a:pt x="13262" y="10865"/>
                  </a:cubicBezTo>
                  <a:cubicBezTo>
                    <a:pt x="13330" y="10797"/>
                    <a:pt x="13376" y="10728"/>
                    <a:pt x="13376" y="10637"/>
                  </a:cubicBezTo>
                  <a:cubicBezTo>
                    <a:pt x="13376" y="10546"/>
                    <a:pt x="13330" y="10500"/>
                    <a:pt x="13284" y="10432"/>
                  </a:cubicBezTo>
                  <a:cubicBezTo>
                    <a:pt x="13216" y="10363"/>
                    <a:pt x="13147" y="10340"/>
                    <a:pt x="13056" y="10340"/>
                  </a:cubicBezTo>
                  <a:close/>
                  <a:moveTo>
                    <a:pt x="25930" y="10393"/>
                  </a:moveTo>
                  <a:cubicBezTo>
                    <a:pt x="25904" y="10393"/>
                    <a:pt x="25873" y="10406"/>
                    <a:pt x="25838" y="10432"/>
                  </a:cubicBezTo>
                  <a:cubicBezTo>
                    <a:pt x="25816" y="10455"/>
                    <a:pt x="25816" y="10477"/>
                    <a:pt x="25793" y="10477"/>
                  </a:cubicBezTo>
                  <a:cubicBezTo>
                    <a:pt x="25770" y="10500"/>
                    <a:pt x="25770" y="10500"/>
                    <a:pt x="25747" y="10523"/>
                  </a:cubicBezTo>
                  <a:cubicBezTo>
                    <a:pt x="25679" y="10614"/>
                    <a:pt x="25679" y="10774"/>
                    <a:pt x="25747" y="10865"/>
                  </a:cubicBezTo>
                  <a:cubicBezTo>
                    <a:pt x="25807" y="10945"/>
                    <a:pt x="25935" y="11007"/>
                    <a:pt x="26027" y="11007"/>
                  </a:cubicBezTo>
                  <a:cubicBezTo>
                    <a:pt x="26041" y="11007"/>
                    <a:pt x="26055" y="11005"/>
                    <a:pt x="26067" y="11002"/>
                  </a:cubicBezTo>
                  <a:cubicBezTo>
                    <a:pt x="26089" y="11002"/>
                    <a:pt x="26112" y="10980"/>
                    <a:pt x="26089" y="10957"/>
                  </a:cubicBezTo>
                  <a:cubicBezTo>
                    <a:pt x="26044" y="10820"/>
                    <a:pt x="26044" y="10660"/>
                    <a:pt x="26021" y="10500"/>
                  </a:cubicBezTo>
                  <a:cubicBezTo>
                    <a:pt x="26007" y="10429"/>
                    <a:pt x="25975" y="10393"/>
                    <a:pt x="25930" y="10393"/>
                  </a:cubicBezTo>
                  <a:close/>
                  <a:moveTo>
                    <a:pt x="1187" y="10386"/>
                  </a:moveTo>
                  <a:cubicBezTo>
                    <a:pt x="1096" y="10386"/>
                    <a:pt x="1027" y="10409"/>
                    <a:pt x="959" y="10477"/>
                  </a:cubicBezTo>
                  <a:cubicBezTo>
                    <a:pt x="913" y="10546"/>
                    <a:pt x="867" y="10591"/>
                    <a:pt x="867" y="10683"/>
                  </a:cubicBezTo>
                  <a:cubicBezTo>
                    <a:pt x="867" y="10774"/>
                    <a:pt x="867" y="10843"/>
                    <a:pt x="959" y="10911"/>
                  </a:cubicBezTo>
                  <a:cubicBezTo>
                    <a:pt x="1018" y="10950"/>
                    <a:pt x="1060" y="11007"/>
                    <a:pt x="1129" y="11007"/>
                  </a:cubicBezTo>
                  <a:cubicBezTo>
                    <a:pt x="1140" y="11007"/>
                    <a:pt x="1152" y="11005"/>
                    <a:pt x="1164" y="11002"/>
                  </a:cubicBezTo>
                  <a:cubicBezTo>
                    <a:pt x="1255" y="11002"/>
                    <a:pt x="1324" y="11002"/>
                    <a:pt x="1392" y="10934"/>
                  </a:cubicBezTo>
                  <a:cubicBezTo>
                    <a:pt x="1438" y="10865"/>
                    <a:pt x="1507" y="10797"/>
                    <a:pt x="1484" y="10706"/>
                  </a:cubicBezTo>
                  <a:cubicBezTo>
                    <a:pt x="1484" y="10614"/>
                    <a:pt x="1484" y="10546"/>
                    <a:pt x="1392" y="10500"/>
                  </a:cubicBezTo>
                  <a:cubicBezTo>
                    <a:pt x="1347" y="10386"/>
                    <a:pt x="1278" y="10386"/>
                    <a:pt x="1187" y="10386"/>
                  </a:cubicBezTo>
                  <a:close/>
                  <a:moveTo>
                    <a:pt x="14129" y="10432"/>
                  </a:moveTo>
                  <a:cubicBezTo>
                    <a:pt x="14038" y="10432"/>
                    <a:pt x="13969" y="10455"/>
                    <a:pt x="13924" y="10523"/>
                  </a:cubicBezTo>
                  <a:cubicBezTo>
                    <a:pt x="13855" y="10591"/>
                    <a:pt x="13809" y="10660"/>
                    <a:pt x="13809" y="10751"/>
                  </a:cubicBezTo>
                  <a:cubicBezTo>
                    <a:pt x="13832" y="10843"/>
                    <a:pt x="13855" y="10911"/>
                    <a:pt x="13901" y="10957"/>
                  </a:cubicBezTo>
                  <a:cubicBezTo>
                    <a:pt x="13969" y="11025"/>
                    <a:pt x="14038" y="11071"/>
                    <a:pt x="14129" y="11071"/>
                  </a:cubicBezTo>
                  <a:cubicBezTo>
                    <a:pt x="14220" y="11071"/>
                    <a:pt x="14289" y="11048"/>
                    <a:pt x="14334" y="10957"/>
                  </a:cubicBezTo>
                  <a:cubicBezTo>
                    <a:pt x="14426" y="10911"/>
                    <a:pt x="14449" y="10843"/>
                    <a:pt x="14449" y="10751"/>
                  </a:cubicBezTo>
                  <a:cubicBezTo>
                    <a:pt x="14449" y="10660"/>
                    <a:pt x="14403" y="10591"/>
                    <a:pt x="14334" y="10523"/>
                  </a:cubicBezTo>
                  <a:cubicBezTo>
                    <a:pt x="14289" y="10477"/>
                    <a:pt x="14220" y="10432"/>
                    <a:pt x="14129" y="10432"/>
                  </a:cubicBezTo>
                  <a:close/>
                  <a:moveTo>
                    <a:pt x="2303" y="10496"/>
                  </a:moveTo>
                  <a:cubicBezTo>
                    <a:pt x="2290" y="10496"/>
                    <a:pt x="2275" y="10497"/>
                    <a:pt x="2260" y="10500"/>
                  </a:cubicBezTo>
                  <a:cubicBezTo>
                    <a:pt x="2168" y="10500"/>
                    <a:pt x="2100" y="10500"/>
                    <a:pt x="2054" y="10591"/>
                  </a:cubicBezTo>
                  <a:cubicBezTo>
                    <a:pt x="1986" y="10637"/>
                    <a:pt x="1940" y="10706"/>
                    <a:pt x="1940" y="10797"/>
                  </a:cubicBezTo>
                  <a:cubicBezTo>
                    <a:pt x="1940" y="10888"/>
                    <a:pt x="1963" y="10957"/>
                    <a:pt x="2032" y="11025"/>
                  </a:cubicBezTo>
                  <a:cubicBezTo>
                    <a:pt x="2100" y="11071"/>
                    <a:pt x="2146" y="11116"/>
                    <a:pt x="2237" y="11116"/>
                  </a:cubicBezTo>
                  <a:cubicBezTo>
                    <a:pt x="2328" y="11116"/>
                    <a:pt x="2397" y="11116"/>
                    <a:pt x="2465" y="11025"/>
                  </a:cubicBezTo>
                  <a:cubicBezTo>
                    <a:pt x="2511" y="10957"/>
                    <a:pt x="2579" y="10934"/>
                    <a:pt x="2557" y="10820"/>
                  </a:cubicBezTo>
                  <a:cubicBezTo>
                    <a:pt x="2557" y="10728"/>
                    <a:pt x="2557" y="10660"/>
                    <a:pt x="2488" y="10591"/>
                  </a:cubicBezTo>
                  <a:cubicBezTo>
                    <a:pt x="2429" y="10552"/>
                    <a:pt x="2387" y="10496"/>
                    <a:pt x="2303" y="10496"/>
                  </a:cubicBezTo>
                  <a:close/>
                  <a:moveTo>
                    <a:pt x="3375" y="10541"/>
                  </a:moveTo>
                  <a:cubicBezTo>
                    <a:pt x="3362" y="10541"/>
                    <a:pt x="3348" y="10543"/>
                    <a:pt x="3333" y="10546"/>
                  </a:cubicBezTo>
                  <a:cubicBezTo>
                    <a:pt x="3241" y="10546"/>
                    <a:pt x="3173" y="10546"/>
                    <a:pt x="3127" y="10660"/>
                  </a:cubicBezTo>
                  <a:cubicBezTo>
                    <a:pt x="3036" y="10683"/>
                    <a:pt x="3013" y="10774"/>
                    <a:pt x="3013" y="10865"/>
                  </a:cubicBezTo>
                  <a:cubicBezTo>
                    <a:pt x="3013" y="10957"/>
                    <a:pt x="3036" y="11002"/>
                    <a:pt x="3104" y="11071"/>
                  </a:cubicBezTo>
                  <a:cubicBezTo>
                    <a:pt x="3161" y="11127"/>
                    <a:pt x="3202" y="11168"/>
                    <a:pt x="3265" y="11168"/>
                  </a:cubicBezTo>
                  <a:cubicBezTo>
                    <a:pt x="3279" y="11168"/>
                    <a:pt x="3294" y="11166"/>
                    <a:pt x="3310" y="11162"/>
                  </a:cubicBezTo>
                  <a:cubicBezTo>
                    <a:pt x="3401" y="11162"/>
                    <a:pt x="3470" y="11162"/>
                    <a:pt x="3538" y="11094"/>
                  </a:cubicBezTo>
                  <a:cubicBezTo>
                    <a:pt x="3584" y="11025"/>
                    <a:pt x="3652" y="10980"/>
                    <a:pt x="3652" y="10865"/>
                  </a:cubicBezTo>
                  <a:cubicBezTo>
                    <a:pt x="3629" y="10774"/>
                    <a:pt x="3629" y="10706"/>
                    <a:pt x="3561" y="10660"/>
                  </a:cubicBezTo>
                  <a:cubicBezTo>
                    <a:pt x="3502" y="10601"/>
                    <a:pt x="3459" y="10541"/>
                    <a:pt x="3375" y="10541"/>
                  </a:cubicBezTo>
                  <a:close/>
                  <a:moveTo>
                    <a:pt x="15244" y="10541"/>
                  </a:moveTo>
                  <a:cubicBezTo>
                    <a:pt x="15231" y="10541"/>
                    <a:pt x="15217" y="10543"/>
                    <a:pt x="15202" y="10546"/>
                  </a:cubicBezTo>
                  <a:cubicBezTo>
                    <a:pt x="15133" y="10546"/>
                    <a:pt x="15065" y="10569"/>
                    <a:pt x="14996" y="10637"/>
                  </a:cubicBezTo>
                  <a:cubicBezTo>
                    <a:pt x="14951" y="10706"/>
                    <a:pt x="14882" y="10751"/>
                    <a:pt x="14882" y="10865"/>
                  </a:cubicBezTo>
                  <a:cubicBezTo>
                    <a:pt x="14905" y="10934"/>
                    <a:pt x="14905" y="11025"/>
                    <a:pt x="14996" y="11071"/>
                  </a:cubicBezTo>
                  <a:cubicBezTo>
                    <a:pt x="15042" y="11162"/>
                    <a:pt x="15110" y="11162"/>
                    <a:pt x="15202" y="11162"/>
                  </a:cubicBezTo>
                  <a:cubicBezTo>
                    <a:pt x="15218" y="11166"/>
                    <a:pt x="15233" y="11168"/>
                    <a:pt x="15248" y="11168"/>
                  </a:cubicBezTo>
                  <a:cubicBezTo>
                    <a:pt x="15317" y="11168"/>
                    <a:pt x="15370" y="11127"/>
                    <a:pt x="15407" y="11071"/>
                  </a:cubicBezTo>
                  <a:cubicBezTo>
                    <a:pt x="15476" y="11025"/>
                    <a:pt x="15521" y="10957"/>
                    <a:pt x="15521" y="10865"/>
                  </a:cubicBezTo>
                  <a:cubicBezTo>
                    <a:pt x="15521" y="10797"/>
                    <a:pt x="15498" y="10706"/>
                    <a:pt x="15430" y="10660"/>
                  </a:cubicBezTo>
                  <a:cubicBezTo>
                    <a:pt x="15371" y="10601"/>
                    <a:pt x="15329" y="10541"/>
                    <a:pt x="15244" y="10541"/>
                  </a:cubicBezTo>
                  <a:close/>
                  <a:moveTo>
                    <a:pt x="16298" y="10631"/>
                  </a:moveTo>
                  <a:cubicBezTo>
                    <a:pt x="16283" y="10631"/>
                    <a:pt x="16268" y="10633"/>
                    <a:pt x="16252" y="10637"/>
                  </a:cubicBezTo>
                  <a:cubicBezTo>
                    <a:pt x="16160" y="10637"/>
                    <a:pt x="16092" y="10660"/>
                    <a:pt x="16023" y="10728"/>
                  </a:cubicBezTo>
                  <a:cubicBezTo>
                    <a:pt x="15955" y="10774"/>
                    <a:pt x="15955" y="10843"/>
                    <a:pt x="15932" y="10934"/>
                  </a:cubicBezTo>
                  <a:cubicBezTo>
                    <a:pt x="15932" y="11025"/>
                    <a:pt x="15978" y="11094"/>
                    <a:pt x="16046" y="11162"/>
                  </a:cubicBezTo>
                  <a:cubicBezTo>
                    <a:pt x="16092" y="11231"/>
                    <a:pt x="16160" y="11253"/>
                    <a:pt x="16252" y="11253"/>
                  </a:cubicBezTo>
                  <a:cubicBezTo>
                    <a:pt x="16343" y="11253"/>
                    <a:pt x="16411" y="11231"/>
                    <a:pt x="16457" y="11162"/>
                  </a:cubicBezTo>
                  <a:cubicBezTo>
                    <a:pt x="16526" y="11094"/>
                    <a:pt x="16571" y="11048"/>
                    <a:pt x="16571" y="10934"/>
                  </a:cubicBezTo>
                  <a:cubicBezTo>
                    <a:pt x="16571" y="10843"/>
                    <a:pt x="16526" y="10797"/>
                    <a:pt x="16480" y="10728"/>
                  </a:cubicBezTo>
                  <a:cubicBezTo>
                    <a:pt x="16424" y="10672"/>
                    <a:pt x="16367" y="10631"/>
                    <a:pt x="16298" y="10631"/>
                  </a:cubicBezTo>
                  <a:close/>
                  <a:moveTo>
                    <a:pt x="4450" y="10654"/>
                  </a:moveTo>
                  <a:cubicBezTo>
                    <a:pt x="4436" y="10654"/>
                    <a:pt x="4421" y="10656"/>
                    <a:pt x="4405" y="10660"/>
                  </a:cubicBezTo>
                  <a:cubicBezTo>
                    <a:pt x="4314" y="10660"/>
                    <a:pt x="4246" y="10683"/>
                    <a:pt x="4200" y="10751"/>
                  </a:cubicBezTo>
                  <a:cubicBezTo>
                    <a:pt x="4131" y="10797"/>
                    <a:pt x="4086" y="10865"/>
                    <a:pt x="4086" y="10957"/>
                  </a:cubicBezTo>
                  <a:cubicBezTo>
                    <a:pt x="4086" y="11048"/>
                    <a:pt x="4109" y="11116"/>
                    <a:pt x="4177" y="11162"/>
                  </a:cubicBezTo>
                  <a:cubicBezTo>
                    <a:pt x="4236" y="11221"/>
                    <a:pt x="4279" y="11281"/>
                    <a:pt x="4363" y="11281"/>
                  </a:cubicBezTo>
                  <a:cubicBezTo>
                    <a:pt x="4376" y="11281"/>
                    <a:pt x="4390" y="11279"/>
                    <a:pt x="4405" y="11276"/>
                  </a:cubicBezTo>
                  <a:cubicBezTo>
                    <a:pt x="4474" y="11276"/>
                    <a:pt x="4542" y="11253"/>
                    <a:pt x="4611" y="11185"/>
                  </a:cubicBezTo>
                  <a:cubicBezTo>
                    <a:pt x="4656" y="11116"/>
                    <a:pt x="4725" y="11071"/>
                    <a:pt x="4725" y="10980"/>
                  </a:cubicBezTo>
                  <a:cubicBezTo>
                    <a:pt x="4702" y="10888"/>
                    <a:pt x="4702" y="10797"/>
                    <a:pt x="4634" y="10774"/>
                  </a:cubicBezTo>
                  <a:cubicBezTo>
                    <a:pt x="4577" y="10698"/>
                    <a:pt x="4520" y="10654"/>
                    <a:pt x="4450" y="10654"/>
                  </a:cubicBezTo>
                  <a:close/>
                  <a:moveTo>
                    <a:pt x="17370" y="10706"/>
                  </a:moveTo>
                  <a:cubicBezTo>
                    <a:pt x="17279" y="10706"/>
                    <a:pt x="17210" y="10728"/>
                    <a:pt x="17142" y="10797"/>
                  </a:cubicBezTo>
                  <a:cubicBezTo>
                    <a:pt x="17096" y="10865"/>
                    <a:pt x="17028" y="10911"/>
                    <a:pt x="17051" y="11025"/>
                  </a:cubicBezTo>
                  <a:cubicBezTo>
                    <a:pt x="17051" y="11094"/>
                    <a:pt x="17051" y="11162"/>
                    <a:pt x="17119" y="11231"/>
                  </a:cubicBezTo>
                  <a:cubicBezTo>
                    <a:pt x="17188" y="11276"/>
                    <a:pt x="17256" y="11345"/>
                    <a:pt x="17347" y="11345"/>
                  </a:cubicBezTo>
                  <a:cubicBezTo>
                    <a:pt x="17439" y="11322"/>
                    <a:pt x="17507" y="11322"/>
                    <a:pt x="17553" y="11253"/>
                  </a:cubicBezTo>
                  <a:cubicBezTo>
                    <a:pt x="17644" y="11185"/>
                    <a:pt x="17667" y="11116"/>
                    <a:pt x="17667" y="11025"/>
                  </a:cubicBezTo>
                  <a:cubicBezTo>
                    <a:pt x="17667" y="10934"/>
                    <a:pt x="17644" y="10865"/>
                    <a:pt x="17576" y="10797"/>
                  </a:cubicBezTo>
                  <a:cubicBezTo>
                    <a:pt x="17507" y="10751"/>
                    <a:pt x="17461" y="10706"/>
                    <a:pt x="17370" y="10706"/>
                  </a:cubicBezTo>
                  <a:close/>
                  <a:moveTo>
                    <a:pt x="5478" y="10751"/>
                  </a:moveTo>
                  <a:cubicBezTo>
                    <a:pt x="5387" y="10751"/>
                    <a:pt x="5296" y="10774"/>
                    <a:pt x="5227" y="10843"/>
                  </a:cubicBezTo>
                  <a:cubicBezTo>
                    <a:pt x="5181" y="10888"/>
                    <a:pt x="5159" y="11002"/>
                    <a:pt x="5159" y="11071"/>
                  </a:cubicBezTo>
                  <a:cubicBezTo>
                    <a:pt x="5159" y="11162"/>
                    <a:pt x="5181" y="11253"/>
                    <a:pt x="5250" y="11322"/>
                  </a:cubicBezTo>
                  <a:cubicBezTo>
                    <a:pt x="5296" y="11368"/>
                    <a:pt x="5387" y="11413"/>
                    <a:pt x="5478" y="11413"/>
                  </a:cubicBezTo>
                  <a:cubicBezTo>
                    <a:pt x="5547" y="11413"/>
                    <a:pt x="5661" y="11368"/>
                    <a:pt x="5706" y="11322"/>
                  </a:cubicBezTo>
                  <a:cubicBezTo>
                    <a:pt x="5775" y="11253"/>
                    <a:pt x="5798" y="11162"/>
                    <a:pt x="5798" y="11071"/>
                  </a:cubicBezTo>
                  <a:cubicBezTo>
                    <a:pt x="5798" y="11002"/>
                    <a:pt x="5752" y="10911"/>
                    <a:pt x="5729" y="10820"/>
                  </a:cubicBezTo>
                  <a:cubicBezTo>
                    <a:pt x="5638" y="10797"/>
                    <a:pt x="5547" y="10751"/>
                    <a:pt x="5478" y="10751"/>
                  </a:cubicBezTo>
                  <a:close/>
                  <a:moveTo>
                    <a:pt x="18463" y="10815"/>
                  </a:moveTo>
                  <a:cubicBezTo>
                    <a:pt x="18450" y="10815"/>
                    <a:pt x="18436" y="10817"/>
                    <a:pt x="18420" y="10820"/>
                  </a:cubicBezTo>
                  <a:cubicBezTo>
                    <a:pt x="18352" y="10820"/>
                    <a:pt x="18260" y="10820"/>
                    <a:pt x="18238" y="10911"/>
                  </a:cubicBezTo>
                  <a:cubicBezTo>
                    <a:pt x="18146" y="10957"/>
                    <a:pt x="18101" y="11025"/>
                    <a:pt x="18123" y="11139"/>
                  </a:cubicBezTo>
                  <a:cubicBezTo>
                    <a:pt x="18123" y="11231"/>
                    <a:pt x="18146" y="11276"/>
                    <a:pt x="18215" y="11345"/>
                  </a:cubicBezTo>
                  <a:cubicBezTo>
                    <a:pt x="18260" y="11390"/>
                    <a:pt x="18329" y="11436"/>
                    <a:pt x="18420" y="11436"/>
                  </a:cubicBezTo>
                  <a:cubicBezTo>
                    <a:pt x="18511" y="11436"/>
                    <a:pt x="18580" y="11436"/>
                    <a:pt x="18626" y="11368"/>
                  </a:cubicBezTo>
                  <a:cubicBezTo>
                    <a:pt x="18694" y="11299"/>
                    <a:pt x="18762" y="11253"/>
                    <a:pt x="18740" y="11139"/>
                  </a:cubicBezTo>
                  <a:cubicBezTo>
                    <a:pt x="18740" y="11048"/>
                    <a:pt x="18717" y="10980"/>
                    <a:pt x="18648" y="10911"/>
                  </a:cubicBezTo>
                  <a:cubicBezTo>
                    <a:pt x="18589" y="10872"/>
                    <a:pt x="18547" y="10815"/>
                    <a:pt x="18463" y="10815"/>
                  </a:cubicBezTo>
                  <a:close/>
                  <a:moveTo>
                    <a:pt x="6528" y="10820"/>
                  </a:moveTo>
                  <a:cubicBezTo>
                    <a:pt x="6437" y="10820"/>
                    <a:pt x="6346" y="10865"/>
                    <a:pt x="6277" y="10934"/>
                  </a:cubicBezTo>
                  <a:cubicBezTo>
                    <a:pt x="6231" y="10980"/>
                    <a:pt x="6186" y="11094"/>
                    <a:pt x="6209" y="11162"/>
                  </a:cubicBezTo>
                  <a:cubicBezTo>
                    <a:pt x="6209" y="11253"/>
                    <a:pt x="6231" y="11345"/>
                    <a:pt x="6300" y="11413"/>
                  </a:cubicBezTo>
                  <a:cubicBezTo>
                    <a:pt x="6368" y="11459"/>
                    <a:pt x="6460" y="11482"/>
                    <a:pt x="6551" y="11482"/>
                  </a:cubicBezTo>
                  <a:cubicBezTo>
                    <a:pt x="6619" y="11482"/>
                    <a:pt x="6711" y="11436"/>
                    <a:pt x="6756" y="11390"/>
                  </a:cubicBezTo>
                  <a:cubicBezTo>
                    <a:pt x="6825" y="11322"/>
                    <a:pt x="6848" y="11231"/>
                    <a:pt x="6848" y="11162"/>
                  </a:cubicBezTo>
                  <a:cubicBezTo>
                    <a:pt x="6848" y="11071"/>
                    <a:pt x="6802" y="10980"/>
                    <a:pt x="6779" y="10911"/>
                  </a:cubicBezTo>
                  <a:cubicBezTo>
                    <a:pt x="6688" y="10865"/>
                    <a:pt x="6597" y="10820"/>
                    <a:pt x="6528" y="10820"/>
                  </a:cubicBezTo>
                  <a:close/>
                  <a:moveTo>
                    <a:pt x="19493" y="10888"/>
                  </a:moveTo>
                  <a:cubicBezTo>
                    <a:pt x="19379" y="10888"/>
                    <a:pt x="19333" y="10934"/>
                    <a:pt x="19265" y="11002"/>
                  </a:cubicBezTo>
                  <a:cubicBezTo>
                    <a:pt x="19196" y="11048"/>
                    <a:pt x="19173" y="11116"/>
                    <a:pt x="19173" y="11208"/>
                  </a:cubicBezTo>
                  <a:cubicBezTo>
                    <a:pt x="19173" y="11299"/>
                    <a:pt x="19196" y="11368"/>
                    <a:pt x="19265" y="11413"/>
                  </a:cubicBezTo>
                  <a:cubicBezTo>
                    <a:pt x="19310" y="11482"/>
                    <a:pt x="19379" y="11527"/>
                    <a:pt x="19493" y="11527"/>
                  </a:cubicBezTo>
                  <a:cubicBezTo>
                    <a:pt x="19561" y="11527"/>
                    <a:pt x="19630" y="11482"/>
                    <a:pt x="19698" y="11436"/>
                  </a:cubicBezTo>
                  <a:cubicBezTo>
                    <a:pt x="19767" y="11368"/>
                    <a:pt x="19790" y="11299"/>
                    <a:pt x="19790" y="11208"/>
                  </a:cubicBezTo>
                  <a:cubicBezTo>
                    <a:pt x="19790" y="11116"/>
                    <a:pt x="19767" y="11048"/>
                    <a:pt x="19676" y="10980"/>
                  </a:cubicBezTo>
                  <a:cubicBezTo>
                    <a:pt x="19653" y="10911"/>
                    <a:pt x="19561" y="10911"/>
                    <a:pt x="19493" y="10888"/>
                  </a:cubicBezTo>
                  <a:close/>
                  <a:moveTo>
                    <a:pt x="7601" y="10934"/>
                  </a:moveTo>
                  <a:cubicBezTo>
                    <a:pt x="7510" y="10934"/>
                    <a:pt x="7418" y="10980"/>
                    <a:pt x="7350" y="11025"/>
                  </a:cubicBezTo>
                  <a:cubicBezTo>
                    <a:pt x="7304" y="11094"/>
                    <a:pt x="7281" y="11185"/>
                    <a:pt x="7281" y="11276"/>
                  </a:cubicBezTo>
                  <a:cubicBezTo>
                    <a:pt x="7281" y="11345"/>
                    <a:pt x="7304" y="11436"/>
                    <a:pt x="7350" y="11482"/>
                  </a:cubicBezTo>
                  <a:cubicBezTo>
                    <a:pt x="7418" y="11550"/>
                    <a:pt x="7510" y="11596"/>
                    <a:pt x="7601" y="11596"/>
                  </a:cubicBezTo>
                  <a:cubicBezTo>
                    <a:pt x="7669" y="11596"/>
                    <a:pt x="7784" y="11550"/>
                    <a:pt x="7829" y="11505"/>
                  </a:cubicBezTo>
                  <a:cubicBezTo>
                    <a:pt x="7898" y="11436"/>
                    <a:pt x="7920" y="11345"/>
                    <a:pt x="7920" y="11253"/>
                  </a:cubicBezTo>
                  <a:cubicBezTo>
                    <a:pt x="7920" y="11185"/>
                    <a:pt x="7875" y="11094"/>
                    <a:pt x="7852" y="11025"/>
                  </a:cubicBezTo>
                  <a:cubicBezTo>
                    <a:pt x="7761" y="10980"/>
                    <a:pt x="7669" y="10934"/>
                    <a:pt x="7601" y="10934"/>
                  </a:cubicBezTo>
                  <a:close/>
                  <a:moveTo>
                    <a:pt x="20543" y="11002"/>
                  </a:moveTo>
                  <a:cubicBezTo>
                    <a:pt x="20474" y="11002"/>
                    <a:pt x="20406" y="11025"/>
                    <a:pt x="20337" y="11094"/>
                  </a:cubicBezTo>
                  <a:cubicBezTo>
                    <a:pt x="20269" y="11162"/>
                    <a:pt x="20223" y="11208"/>
                    <a:pt x="20246" y="11322"/>
                  </a:cubicBezTo>
                  <a:cubicBezTo>
                    <a:pt x="20246" y="11413"/>
                    <a:pt x="20269" y="11459"/>
                    <a:pt x="20337" y="11527"/>
                  </a:cubicBezTo>
                  <a:cubicBezTo>
                    <a:pt x="20394" y="11584"/>
                    <a:pt x="20435" y="11625"/>
                    <a:pt x="20511" y="11625"/>
                  </a:cubicBezTo>
                  <a:cubicBezTo>
                    <a:pt x="20527" y="11625"/>
                    <a:pt x="20545" y="11623"/>
                    <a:pt x="20566" y="11619"/>
                  </a:cubicBezTo>
                  <a:cubicBezTo>
                    <a:pt x="20657" y="11619"/>
                    <a:pt x="20725" y="11596"/>
                    <a:pt x="20771" y="11527"/>
                  </a:cubicBezTo>
                  <a:cubicBezTo>
                    <a:pt x="20840" y="11482"/>
                    <a:pt x="20862" y="11413"/>
                    <a:pt x="20862" y="11322"/>
                  </a:cubicBezTo>
                  <a:cubicBezTo>
                    <a:pt x="20862" y="11231"/>
                    <a:pt x="20817" y="11162"/>
                    <a:pt x="20771" y="11094"/>
                  </a:cubicBezTo>
                  <a:cubicBezTo>
                    <a:pt x="20703" y="11025"/>
                    <a:pt x="20634" y="11002"/>
                    <a:pt x="20543" y="11002"/>
                  </a:cubicBezTo>
                  <a:close/>
                  <a:moveTo>
                    <a:pt x="8674" y="11048"/>
                  </a:moveTo>
                  <a:cubicBezTo>
                    <a:pt x="8605" y="11048"/>
                    <a:pt x="8491" y="11071"/>
                    <a:pt x="8445" y="11116"/>
                  </a:cubicBezTo>
                  <a:cubicBezTo>
                    <a:pt x="8400" y="11185"/>
                    <a:pt x="8354" y="11276"/>
                    <a:pt x="8354" y="11368"/>
                  </a:cubicBezTo>
                  <a:cubicBezTo>
                    <a:pt x="8354" y="11436"/>
                    <a:pt x="8377" y="11550"/>
                    <a:pt x="8445" y="11596"/>
                  </a:cubicBezTo>
                  <a:cubicBezTo>
                    <a:pt x="8491" y="11664"/>
                    <a:pt x="8582" y="11687"/>
                    <a:pt x="8674" y="11710"/>
                  </a:cubicBezTo>
                  <a:cubicBezTo>
                    <a:pt x="8742" y="11710"/>
                    <a:pt x="8833" y="11641"/>
                    <a:pt x="8925" y="11619"/>
                  </a:cubicBezTo>
                  <a:cubicBezTo>
                    <a:pt x="8948" y="11527"/>
                    <a:pt x="8993" y="11459"/>
                    <a:pt x="9016" y="11368"/>
                  </a:cubicBezTo>
                  <a:cubicBezTo>
                    <a:pt x="9016" y="11276"/>
                    <a:pt x="8970" y="11185"/>
                    <a:pt x="8902" y="11139"/>
                  </a:cubicBezTo>
                  <a:cubicBezTo>
                    <a:pt x="8856" y="11071"/>
                    <a:pt x="8742" y="11048"/>
                    <a:pt x="8674" y="11048"/>
                  </a:cubicBezTo>
                  <a:close/>
                  <a:moveTo>
                    <a:pt x="21681" y="11112"/>
                  </a:moveTo>
                  <a:cubicBezTo>
                    <a:pt x="21668" y="11112"/>
                    <a:pt x="21654" y="11113"/>
                    <a:pt x="21638" y="11116"/>
                  </a:cubicBezTo>
                  <a:cubicBezTo>
                    <a:pt x="21547" y="11116"/>
                    <a:pt x="21479" y="11116"/>
                    <a:pt x="21410" y="11208"/>
                  </a:cubicBezTo>
                  <a:cubicBezTo>
                    <a:pt x="21365" y="11253"/>
                    <a:pt x="21296" y="11322"/>
                    <a:pt x="21319" y="11413"/>
                  </a:cubicBezTo>
                  <a:cubicBezTo>
                    <a:pt x="21319" y="11505"/>
                    <a:pt x="21319" y="11596"/>
                    <a:pt x="21410" y="11619"/>
                  </a:cubicBezTo>
                  <a:cubicBezTo>
                    <a:pt x="21456" y="11710"/>
                    <a:pt x="21524" y="11733"/>
                    <a:pt x="21638" y="11733"/>
                  </a:cubicBezTo>
                  <a:cubicBezTo>
                    <a:pt x="21730" y="11733"/>
                    <a:pt x="21775" y="11710"/>
                    <a:pt x="21844" y="11641"/>
                  </a:cubicBezTo>
                  <a:cubicBezTo>
                    <a:pt x="21890" y="11573"/>
                    <a:pt x="21935" y="11527"/>
                    <a:pt x="21935" y="11436"/>
                  </a:cubicBezTo>
                  <a:cubicBezTo>
                    <a:pt x="21935" y="11345"/>
                    <a:pt x="21935" y="11276"/>
                    <a:pt x="21867" y="11231"/>
                  </a:cubicBezTo>
                  <a:cubicBezTo>
                    <a:pt x="21807" y="11171"/>
                    <a:pt x="21765" y="11112"/>
                    <a:pt x="21681" y="11112"/>
                  </a:cubicBezTo>
                  <a:close/>
                  <a:moveTo>
                    <a:pt x="9747" y="11094"/>
                  </a:moveTo>
                  <a:cubicBezTo>
                    <a:pt x="9655" y="11094"/>
                    <a:pt x="9564" y="11139"/>
                    <a:pt x="9495" y="11208"/>
                  </a:cubicBezTo>
                  <a:cubicBezTo>
                    <a:pt x="9450" y="11253"/>
                    <a:pt x="9427" y="11368"/>
                    <a:pt x="9427" y="11436"/>
                  </a:cubicBezTo>
                  <a:cubicBezTo>
                    <a:pt x="9427" y="11505"/>
                    <a:pt x="9450" y="11619"/>
                    <a:pt x="9518" y="11664"/>
                  </a:cubicBezTo>
                  <a:cubicBezTo>
                    <a:pt x="9564" y="11710"/>
                    <a:pt x="9678" y="11756"/>
                    <a:pt x="9747" y="11756"/>
                  </a:cubicBezTo>
                  <a:cubicBezTo>
                    <a:pt x="9838" y="11756"/>
                    <a:pt x="9929" y="11710"/>
                    <a:pt x="9998" y="11664"/>
                  </a:cubicBezTo>
                  <a:cubicBezTo>
                    <a:pt x="10043" y="11596"/>
                    <a:pt x="10089" y="11505"/>
                    <a:pt x="10089" y="11413"/>
                  </a:cubicBezTo>
                  <a:cubicBezTo>
                    <a:pt x="10089" y="11345"/>
                    <a:pt x="10020" y="11253"/>
                    <a:pt x="9998" y="11185"/>
                  </a:cubicBezTo>
                  <a:cubicBezTo>
                    <a:pt x="9906" y="11139"/>
                    <a:pt x="9815" y="11094"/>
                    <a:pt x="9747" y="11094"/>
                  </a:cubicBezTo>
                  <a:close/>
                  <a:moveTo>
                    <a:pt x="22688" y="11185"/>
                  </a:moveTo>
                  <a:cubicBezTo>
                    <a:pt x="22597" y="11185"/>
                    <a:pt x="22529" y="11208"/>
                    <a:pt x="22460" y="11276"/>
                  </a:cubicBezTo>
                  <a:cubicBezTo>
                    <a:pt x="22415" y="11345"/>
                    <a:pt x="22346" y="11390"/>
                    <a:pt x="22369" y="11505"/>
                  </a:cubicBezTo>
                  <a:cubicBezTo>
                    <a:pt x="22369" y="11596"/>
                    <a:pt x="22392" y="11664"/>
                    <a:pt x="22460" y="11710"/>
                  </a:cubicBezTo>
                  <a:cubicBezTo>
                    <a:pt x="22529" y="11778"/>
                    <a:pt x="22574" y="11824"/>
                    <a:pt x="22688" y="11824"/>
                  </a:cubicBezTo>
                  <a:cubicBezTo>
                    <a:pt x="22757" y="11801"/>
                    <a:pt x="22848" y="11801"/>
                    <a:pt x="22894" y="11710"/>
                  </a:cubicBezTo>
                  <a:cubicBezTo>
                    <a:pt x="22985" y="11664"/>
                    <a:pt x="22985" y="11596"/>
                    <a:pt x="22985" y="11505"/>
                  </a:cubicBezTo>
                  <a:cubicBezTo>
                    <a:pt x="22985" y="11413"/>
                    <a:pt x="22940" y="11345"/>
                    <a:pt x="22894" y="11276"/>
                  </a:cubicBezTo>
                  <a:cubicBezTo>
                    <a:pt x="22825" y="11231"/>
                    <a:pt x="22780" y="11185"/>
                    <a:pt x="22688" y="11185"/>
                  </a:cubicBezTo>
                  <a:close/>
                  <a:moveTo>
                    <a:pt x="10782" y="11203"/>
                  </a:moveTo>
                  <a:cubicBezTo>
                    <a:pt x="10704" y="11203"/>
                    <a:pt x="10630" y="11260"/>
                    <a:pt x="10591" y="11299"/>
                  </a:cubicBezTo>
                  <a:cubicBezTo>
                    <a:pt x="10523" y="11345"/>
                    <a:pt x="10500" y="11459"/>
                    <a:pt x="10500" y="11527"/>
                  </a:cubicBezTo>
                  <a:cubicBezTo>
                    <a:pt x="10500" y="11619"/>
                    <a:pt x="10523" y="11710"/>
                    <a:pt x="10591" y="11756"/>
                  </a:cubicBezTo>
                  <a:cubicBezTo>
                    <a:pt x="10637" y="11824"/>
                    <a:pt x="10728" y="11847"/>
                    <a:pt x="10819" y="11870"/>
                  </a:cubicBezTo>
                  <a:cubicBezTo>
                    <a:pt x="10888" y="11870"/>
                    <a:pt x="11002" y="11824"/>
                    <a:pt x="11048" y="11778"/>
                  </a:cubicBezTo>
                  <a:cubicBezTo>
                    <a:pt x="11116" y="11710"/>
                    <a:pt x="11162" y="11619"/>
                    <a:pt x="11162" y="11527"/>
                  </a:cubicBezTo>
                  <a:cubicBezTo>
                    <a:pt x="11162" y="11459"/>
                    <a:pt x="11093" y="11368"/>
                    <a:pt x="11070" y="11299"/>
                  </a:cubicBezTo>
                  <a:cubicBezTo>
                    <a:pt x="10979" y="11253"/>
                    <a:pt x="10911" y="11208"/>
                    <a:pt x="10819" y="11208"/>
                  </a:cubicBezTo>
                  <a:cubicBezTo>
                    <a:pt x="10807" y="11205"/>
                    <a:pt x="10794" y="11203"/>
                    <a:pt x="10782" y="11203"/>
                  </a:cubicBezTo>
                  <a:close/>
                  <a:moveTo>
                    <a:pt x="23784" y="11276"/>
                  </a:moveTo>
                  <a:cubicBezTo>
                    <a:pt x="23670" y="11276"/>
                    <a:pt x="23624" y="11299"/>
                    <a:pt x="23556" y="11368"/>
                  </a:cubicBezTo>
                  <a:cubicBezTo>
                    <a:pt x="23510" y="11436"/>
                    <a:pt x="23465" y="11482"/>
                    <a:pt x="23465" y="11573"/>
                  </a:cubicBezTo>
                  <a:cubicBezTo>
                    <a:pt x="23465" y="11664"/>
                    <a:pt x="23487" y="11733"/>
                    <a:pt x="23556" y="11778"/>
                  </a:cubicBezTo>
                  <a:cubicBezTo>
                    <a:pt x="23615" y="11838"/>
                    <a:pt x="23657" y="11897"/>
                    <a:pt x="23727" y="11897"/>
                  </a:cubicBezTo>
                  <a:cubicBezTo>
                    <a:pt x="23738" y="11897"/>
                    <a:pt x="23749" y="11896"/>
                    <a:pt x="23761" y="11893"/>
                  </a:cubicBezTo>
                  <a:cubicBezTo>
                    <a:pt x="23853" y="11893"/>
                    <a:pt x="23921" y="11870"/>
                    <a:pt x="23989" y="11801"/>
                  </a:cubicBezTo>
                  <a:cubicBezTo>
                    <a:pt x="24035" y="11733"/>
                    <a:pt x="24104" y="11687"/>
                    <a:pt x="24081" y="11596"/>
                  </a:cubicBezTo>
                  <a:cubicBezTo>
                    <a:pt x="24081" y="11505"/>
                    <a:pt x="24081" y="11413"/>
                    <a:pt x="23989" y="11368"/>
                  </a:cubicBezTo>
                  <a:cubicBezTo>
                    <a:pt x="23944" y="11276"/>
                    <a:pt x="23875" y="11276"/>
                    <a:pt x="23784" y="11276"/>
                  </a:cubicBezTo>
                  <a:close/>
                  <a:moveTo>
                    <a:pt x="11892" y="11299"/>
                  </a:moveTo>
                  <a:cubicBezTo>
                    <a:pt x="11824" y="11299"/>
                    <a:pt x="11732" y="11345"/>
                    <a:pt x="11664" y="11413"/>
                  </a:cubicBezTo>
                  <a:cubicBezTo>
                    <a:pt x="11618" y="11459"/>
                    <a:pt x="11573" y="11550"/>
                    <a:pt x="11573" y="11619"/>
                  </a:cubicBezTo>
                  <a:cubicBezTo>
                    <a:pt x="11573" y="11710"/>
                    <a:pt x="11595" y="11801"/>
                    <a:pt x="11664" y="11870"/>
                  </a:cubicBezTo>
                  <a:cubicBezTo>
                    <a:pt x="11709" y="11915"/>
                    <a:pt x="11801" y="11961"/>
                    <a:pt x="11892" y="11961"/>
                  </a:cubicBezTo>
                  <a:cubicBezTo>
                    <a:pt x="11961" y="11961"/>
                    <a:pt x="12075" y="11938"/>
                    <a:pt x="12120" y="11893"/>
                  </a:cubicBezTo>
                  <a:cubicBezTo>
                    <a:pt x="12189" y="11824"/>
                    <a:pt x="12234" y="11733"/>
                    <a:pt x="12234" y="11641"/>
                  </a:cubicBezTo>
                  <a:cubicBezTo>
                    <a:pt x="12234" y="11573"/>
                    <a:pt x="12189" y="11482"/>
                    <a:pt x="12143" y="11390"/>
                  </a:cubicBezTo>
                  <a:cubicBezTo>
                    <a:pt x="12075" y="11368"/>
                    <a:pt x="11983" y="11299"/>
                    <a:pt x="11892" y="11299"/>
                  </a:cubicBezTo>
                  <a:close/>
                  <a:moveTo>
                    <a:pt x="24903" y="11384"/>
                  </a:moveTo>
                  <a:cubicBezTo>
                    <a:pt x="24888" y="11384"/>
                    <a:pt x="24873" y="11386"/>
                    <a:pt x="24857" y="11390"/>
                  </a:cubicBezTo>
                  <a:cubicBezTo>
                    <a:pt x="24788" y="11390"/>
                    <a:pt x="24697" y="11390"/>
                    <a:pt x="24651" y="11459"/>
                  </a:cubicBezTo>
                  <a:cubicBezTo>
                    <a:pt x="24606" y="11527"/>
                    <a:pt x="24514" y="11573"/>
                    <a:pt x="24537" y="11687"/>
                  </a:cubicBezTo>
                  <a:cubicBezTo>
                    <a:pt x="24537" y="11778"/>
                    <a:pt x="24560" y="11847"/>
                    <a:pt x="24629" y="11893"/>
                  </a:cubicBezTo>
                  <a:cubicBezTo>
                    <a:pt x="24688" y="11952"/>
                    <a:pt x="24730" y="12011"/>
                    <a:pt x="24814" y="12011"/>
                  </a:cubicBezTo>
                  <a:cubicBezTo>
                    <a:pt x="24828" y="12011"/>
                    <a:pt x="24842" y="12010"/>
                    <a:pt x="24857" y="12007"/>
                  </a:cubicBezTo>
                  <a:cubicBezTo>
                    <a:pt x="24925" y="12007"/>
                    <a:pt x="25017" y="12007"/>
                    <a:pt x="25062" y="11915"/>
                  </a:cubicBezTo>
                  <a:cubicBezTo>
                    <a:pt x="25131" y="11847"/>
                    <a:pt x="25176" y="11801"/>
                    <a:pt x="25176" y="11687"/>
                  </a:cubicBezTo>
                  <a:cubicBezTo>
                    <a:pt x="25154" y="11596"/>
                    <a:pt x="25131" y="11550"/>
                    <a:pt x="25062" y="11482"/>
                  </a:cubicBezTo>
                  <a:cubicBezTo>
                    <a:pt x="25025" y="11425"/>
                    <a:pt x="24972" y="11384"/>
                    <a:pt x="24903" y="11384"/>
                  </a:cubicBezTo>
                  <a:close/>
                  <a:moveTo>
                    <a:pt x="130" y="11393"/>
                  </a:moveTo>
                  <a:cubicBezTo>
                    <a:pt x="114" y="11393"/>
                    <a:pt x="114" y="11408"/>
                    <a:pt x="114" y="11459"/>
                  </a:cubicBezTo>
                  <a:cubicBezTo>
                    <a:pt x="114" y="11482"/>
                    <a:pt x="137" y="11527"/>
                    <a:pt x="114" y="11527"/>
                  </a:cubicBezTo>
                  <a:cubicBezTo>
                    <a:pt x="69" y="11596"/>
                    <a:pt x="91" y="11664"/>
                    <a:pt x="91" y="11733"/>
                  </a:cubicBezTo>
                  <a:cubicBezTo>
                    <a:pt x="91" y="11801"/>
                    <a:pt x="69" y="11870"/>
                    <a:pt x="69" y="11938"/>
                  </a:cubicBezTo>
                  <a:cubicBezTo>
                    <a:pt x="69" y="11961"/>
                    <a:pt x="69" y="11984"/>
                    <a:pt x="69" y="12007"/>
                  </a:cubicBezTo>
                  <a:cubicBezTo>
                    <a:pt x="69" y="12007"/>
                    <a:pt x="114" y="12029"/>
                    <a:pt x="114" y="12029"/>
                  </a:cubicBezTo>
                  <a:cubicBezTo>
                    <a:pt x="160" y="12007"/>
                    <a:pt x="206" y="11961"/>
                    <a:pt x="274" y="11938"/>
                  </a:cubicBezTo>
                  <a:cubicBezTo>
                    <a:pt x="297" y="11893"/>
                    <a:pt x="320" y="11847"/>
                    <a:pt x="342" y="11801"/>
                  </a:cubicBezTo>
                  <a:cubicBezTo>
                    <a:pt x="388" y="11733"/>
                    <a:pt x="388" y="11641"/>
                    <a:pt x="342" y="11596"/>
                  </a:cubicBezTo>
                  <a:cubicBezTo>
                    <a:pt x="320" y="11527"/>
                    <a:pt x="297" y="11436"/>
                    <a:pt x="206" y="11413"/>
                  </a:cubicBezTo>
                  <a:cubicBezTo>
                    <a:pt x="165" y="11403"/>
                    <a:pt x="142" y="11393"/>
                    <a:pt x="130" y="11393"/>
                  </a:cubicBezTo>
                  <a:close/>
                  <a:moveTo>
                    <a:pt x="12905" y="11386"/>
                  </a:moveTo>
                  <a:cubicBezTo>
                    <a:pt x="12827" y="11386"/>
                    <a:pt x="12753" y="11442"/>
                    <a:pt x="12714" y="11482"/>
                  </a:cubicBezTo>
                  <a:cubicBezTo>
                    <a:pt x="12645" y="11527"/>
                    <a:pt x="12622" y="11641"/>
                    <a:pt x="12622" y="11733"/>
                  </a:cubicBezTo>
                  <a:cubicBezTo>
                    <a:pt x="12622" y="11801"/>
                    <a:pt x="12645" y="11893"/>
                    <a:pt x="12714" y="11938"/>
                  </a:cubicBezTo>
                  <a:cubicBezTo>
                    <a:pt x="12759" y="12007"/>
                    <a:pt x="12851" y="12052"/>
                    <a:pt x="12942" y="12052"/>
                  </a:cubicBezTo>
                  <a:cubicBezTo>
                    <a:pt x="13011" y="12052"/>
                    <a:pt x="13125" y="12007"/>
                    <a:pt x="13170" y="11961"/>
                  </a:cubicBezTo>
                  <a:cubicBezTo>
                    <a:pt x="13239" y="11915"/>
                    <a:pt x="13284" y="11801"/>
                    <a:pt x="13284" y="11733"/>
                  </a:cubicBezTo>
                  <a:cubicBezTo>
                    <a:pt x="13284" y="11641"/>
                    <a:pt x="13216" y="11550"/>
                    <a:pt x="13193" y="11482"/>
                  </a:cubicBezTo>
                  <a:cubicBezTo>
                    <a:pt x="13102" y="11436"/>
                    <a:pt x="13033" y="11390"/>
                    <a:pt x="12942" y="11390"/>
                  </a:cubicBezTo>
                  <a:cubicBezTo>
                    <a:pt x="12930" y="11387"/>
                    <a:pt x="12917" y="11386"/>
                    <a:pt x="12905" y="11386"/>
                  </a:cubicBezTo>
                  <a:close/>
                  <a:moveTo>
                    <a:pt x="25907" y="11459"/>
                  </a:moveTo>
                  <a:cubicBezTo>
                    <a:pt x="25816" y="11459"/>
                    <a:pt x="25747" y="11482"/>
                    <a:pt x="25679" y="11550"/>
                  </a:cubicBezTo>
                  <a:cubicBezTo>
                    <a:pt x="25633" y="11619"/>
                    <a:pt x="25587" y="11664"/>
                    <a:pt x="25587" y="11778"/>
                  </a:cubicBezTo>
                  <a:cubicBezTo>
                    <a:pt x="25587" y="11870"/>
                    <a:pt x="25610" y="11915"/>
                    <a:pt x="25679" y="11984"/>
                  </a:cubicBezTo>
                  <a:cubicBezTo>
                    <a:pt x="25735" y="12040"/>
                    <a:pt x="25791" y="12081"/>
                    <a:pt x="25860" y="12081"/>
                  </a:cubicBezTo>
                  <a:cubicBezTo>
                    <a:pt x="25875" y="12081"/>
                    <a:pt x="25891" y="12079"/>
                    <a:pt x="25907" y="12075"/>
                  </a:cubicBezTo>
                  <a:cubicBezTo>
                    <a:pt x="25998" y="12075"/>
                    <a:pt x="26067" y="12052"/>
                    <a:pt x="26112" y="11984"/>
                  </a:cubicBezTo>
                  <a:cubicBezTo>
                    <a:pt x="26158" y="11938"/>
                    <a:pt x="26226" y="11893"/>
                    <a:pt x="26204" y="11801"/>
                  </a:cubicBezTo>
                  <a:cubicBezTo>
                    <a:pt x="26204" y="11687"/>
                    <a:pt x="26181" y="11619"/>
                    <a:pt x="26089" y="11550"/>
                  </a:cubicBezTo>
                  <a:cubicBezTo>
                    <a:pt x="26044" y="11482"/>
                    <a:pt x="25975" y="11459"/>
                    <a:pt x="25907" y="11459"/>
                  </a:cubicBezTo>
                  <a:close/>
                  <a:moveTo>
                    <a:pt x="1123" y="11404"/>
                  </a:moveTo>
                  <a:cubicBezTo>
                    <a:pt x="1029" y="11404"/>
                    <a:pt x="928" y="11444"/>
                    <a:pt x="845" y="11527"/>
                  </a:cubicBezTo>
                  <a:cubicBezTo>
                    <a:pt x="845" y="11573"/>
                    <a:pt x="753" y="11619"/>
                    <a:pt x="753" y="11733"/>
                  </a:cubicBezTo>
                  <a:cubicBezTo>
                    <a:pt x="753" y="11824"/>
                    <a:pt x="799" y="11915"/>
                    <a:pt x="845" y="11984"/>
                  </a:cubicBezTo>
                  <a:cubicBezTo>
                    <a:pt x="867" y="12007"/>
                    <a:pt x="1027" y="12075"/>
                    <a:pt x="1050" y="12075"/>
                  </a:cubicBezTo>
                  <a:cubicBezTo>
                    <a:pt x="1071" y="12079"/>
                    <a:pt x="1091" y="12081"/>
                    <a:pt x="1111" y="12081"/>
                  </a:cubicBezTo>
                  <a:cubicBezTo>
                    <a:pt x="1197" y="12081"/>
                    <a:pt x="1268" y="12044"/>
                    <a:pt x="1324" y="12007"/>
                  </a:cubicBezTo>
                  <a:cubicBezTo>
                    <a:pt x="1392" y="11938"/>
                    <a:pt x="1415" y="11870"/>
                    <a:pt x="1438" y="11778"/>
                  </a:cubicBezTo>
                  <a:cubicBezTo>
                    <a:pt x="1461" y="11664"/>
                    <a:pt x="1415" y="11596"/>
                    <a:pt x="1347" y="11505"/>
                  </a:cubicBezTo>
                  <a:cubicBezTo>
                    <a:pt x="1292" y="11439"/>
                    <a:pt x="1211" y="11404"/>
                    <a:pt x="1123" y="11404"/>
                  </a:cubicBezTo>
                  <a:close/>
                  <a:moveTo>
                    <a:pt x="14015" y="11505"/>
                  </a:moveTo>
                  <a:cubicBezTo>
                    <a:pt x="13946" y="11505"/>
                    <a:pt x="13855" y="11527"/>
                    <a:pt x="13787" y="11596"/>
                  </a:cubicBezTo>
                  <a:cubicBezTo>
                    <a:pt x="13741" y="11641"/>
                    <a:pt x="13695" y="11733"/>
                    <a:pt x="13695" y="11801"/>
                  </a:cubicBezTo>
                  <a:cubicBezTo>
                    <a:pt x="13695" y="11893"/>
                    <a:pt x="13718" y="11984"/>
                    <a:pt x="13787" y="12052"/>
                  </a:cubicBezTo>
                  <a:cubicBezTo>
                    <a:pt x="13832" y="12121"/>
                    <a:pt x="13924" y="12144"/>
                    <a:pt x="14015" y="12166"/>
                  </a:cubicBezTo>
                  <a:cubicBezTo>
                    <a:pt x="14083" y="12166"/>
                    <a:pt x="14197" y="12121"/>
                    <a:pt x="14243" y="12075"/>
                  </a:cubicBezTo>
                  <a:cubicBezTo>
                    <a:pt x="14312" y="12007"/>
                    <a:pt x="14357" y="11915"/>
                    <a:pt x="14357" y="11824"/>
                  </a:cubicBezTo>
                  <a:cubicBezTo>
                    <a:pt x="14357" y="11756"/>
                    <a:pt x="14312" y="11664"/>
                    <a:pt x="14266" y="11573"/>
                  </a:cubicBezTo>
                  <a:cubicBezTo>
                    <a:pt x="14197" y="11550"/>
                    <a:pt x="14106" y="11505"/>
                    <a:pt x="14015" y="11505"/>
                  </a:cubicBezTo>
                  <a:close/>
                  <a:moveTo>
                    <a:pt x="2168" y="11513"/>
                  </a:moveTo>
                  <a:cubicBezTo>
                    <a:pt x="2087" y="11513"/>
                    <a:pt x="2006" y="11541"/>
                    <a:pt x="1940" y="11596"/>
                  </a:cubicBezTo>
                  <a:cubicBezTo>
                    <a:pt x="1803" y="11733"/>
                    <a:pt x="1803" y="11961"/>
                    <a:pt x="1917" y="12098"/>
                  </a:cubicBezTo>
                  <a:cubicBezTo>
                    <a:pt x="1986" y="12144"/>
                    <a:pt x="2054" y="12189"/>
                    <a:pt x="2146" y="12189"/>
                  </a:cubicBezTo>
                  <a:cubicBezTo>
                    <a:pt x="2161" y="12192"/>
                    <a:pt x="2176" y="12194"/>
                    <a:pt x="2190" y="12194"/>
                  </a:cubicBezTo>
                  <a:cubicBezTo>
                    <a:pt x="2279" y="12194"/>
                    <a:pt x="2341" y="12137"/>
                    <a:pt x="2420" y="12098"/>
                  </a:cubicBezTo>
                  <a:cubicBezTo>
                    <a:pt x="2442" y="12029"/>
                    <a:pt x="2511" y="11961"/>
                    <a:pt x="2511" y="11847"/>
                  </a:cubicBezTo>
                  <a:cubicBezTo>
                    <a:pt x="2511" y="11778"/>
                    <a:pt x="2465" y="11641"/>
                    <a:pt x="2420" y="11619"/>
                  </a:cubicBezTo>
                  <a:cubicBezTo>
                    <a:pt x="2348" y="11547"/>
                    <a:pt x="2258" y="11513"/>
                    <a:pt x="2168" y="11513"/>
                  </a:cubicBezTo>
                  <a:close/>
                  <a:moveTo>
                    <a:pt x="15110" y="11596"/>
                  </a:moveTo>
                  <a:cubicBezTo>
                    <a:pt x="15019" y="11596"/>
                    <a:pt x="14928" y="11641"/>
                    <a:pt x="14859" y="11687"/>
                  </a:cubicBezTo>
                  <a:cubicBezTo>
                    <a:pt x="14814" y="11756"/>
                    <a:pt x="14768" y="11847"/>
                    <a:pt x="14768" y="11915"/>
                  </a:cubicBezTo>
                  <a:cubicBezTo>
                    <a:pt x="14768" y="12007"/>
                    <a:pt x="14791" y="12098"/>
                    <a:pt x="14859" y="12166"/>
                  </a:cubicBezTo>
                  <a:cubicBezTo>
                    <a:pt x="14905" y="12212"/>
                    <a:pt x="14996" y="12258"/>
                    <a:pt x="15088" y="12258"/>
                  </a:cubicBezTo>
                  <a:cubicBezTo>
                    <a:pt x="15156" y="12258"/>
                    <a:pt x="15270" y="12235"/>
                    <a:pt x="15339" y="12166"/>
                  </a:cubicBezTo>
                  <a:cubicBezTo>
                    <a:pt x="15384" y="12121"/>
                    <a:pt x="15430" y="12029"/>
                    <a:pt x="15430" y="11938"/>
                  </a:cubicBezTo>
                  <a:cubicBezTo>
                    <a:pt x="15430" y="11870"/>
                    <a:pt x="15384" y="11778"/>
                    <a:pt x="15339" y="11687"/>
                  </a:cubicBezTo>
                  <a:cubicBezTo>
                    <a:pt x="15270" y="11664"/>
                    <a:pt x="15179" y="11596"/>
                    <a:pt x="15110" y="11596"/>
                  </a:cubicBezTo>
                  <a:close/>
                  <a:moveTo>
                    <a:pt x="3241" y="11619"/>
                  </a:moveTo>
                  <a:cubicBezTo>
                    <a:pt x="3150" y="11619"/>
                    <a:pt x="3082" y="11664"/>
                    <a:pt x="3013" y="11733"/>
                  </a:cubicBezTo>
                  <a:cubicBezTo>
                    <a:pt x="2945" y="11778"/>
                    <a:pt x="2922" y="11847"/>
                    <a:pt x="2899" y="11938"/>
                  </a:cubicBezTo>
                  <a:cubicBezTo>
                    <a:pt x="2899" y="12052"/>
                    <a:pt x="2945" y="12121"/>
                    <a:pt x="2990" y="12189"/>
                  </a:cubicBezTo>
                  <a:cubicBezTo>
                    <a:pt x="3050" y="12261"/>
                    <a:pt x="3147" y="12295"/>
                    <a:pt x="3246" y="12295"/>
                  </a:cubicBezTo>
                  <a:cubicBezTo>
                    <a:pt x="3336" y="12295"/>
                    <a:pt x="3427" y="12267"/>
                    <a:pt x="3492" y="12212"/>
                  </a:cubicBezTo>
                  <a:cubicBezTo>
                    <a:pt x="3606" y="12098"/>
                    <a:pt x="3629" y="11847"/>
                    <a:pt x="3492" y="11710"/>
                  </a:cubicBezTo>
                  <a:cubicBezTo>
                    <a:pt x="3424" y="11687"/>
                    <a:pt x="3355" y="11619"/>
                    <a:pt x="3241" y="11619"/>
                  </a:cubicBezTo>
                  <a:close/>
                  <a:moveTo>
                    <a:pt x="16180" y="11670"/>
                  </a:moveTo>
                  <a:cubicBezTo>
                    <a:pt x="16086" y="11670"/>
                    <a:pt x="15989" y="11699"/>
                    <a:pt x="15932" y="11756"/>
                  </a:cubicBezTo>
                  <a:cubicBezTo>
                    <a:pt x="15841" y="11847"/>
                    <a:pt x="15818" y="12121"/>
                    <a:pt x="15909" y="12212"/>
                  </a:cubicBezTo>
                  <a:cubicBezTo>
                    <a:pt x="15972" y="12275"/>
                    <a:pt x="16083" y="12310"/>
                    <a:pt x="16189" y="12310"/>
                  </a:cubicBezTo>
                  <a:cubicBezTo>
                    <a:pt x="16276" y="12310"/>
                    <a:pt x="16360" y="12286"/>
                    <a:pt x="16411" y="12235"/>
                  </a:cubicBezTo>
                  <a:cubicBezTo>
                    <a:pt x="16526" y="12144"/>
                    <a:pt x="16526" y="11870"/>
                    <a:pt x="16411" y="11756"/>
                  </a:cubicBezTo>
                  <a:cubicBezTo>
                    <a:pt x="16366" y="11699"/>
                    <a:pt x="16275" y="11670"/>
                    <a:pt x="16180" y="11670"/>
                  </a:cubicBezTo>
                  <a:close/>
                  <a:moveTo>
                    <a:pt x="4335" y="11705"/>
                  </a:moveTo>
                  <a:cubicBezTo>
                    <a:pt x="4321" y="11705"/>
                    <a:pt x="4307" y="11707"/>
                    <a:pt x="4291" y="11710"/>
                  </a:cubicBezTo>
                  <a:cubicBezTo>
                    <a:pt x="4223" y="11710"/>
                    <a:pt x="4086" y="11756"/>
                    <a:pt x="4063" y="11801"/>
                  </a:cubicBezTo>
                  <a:cubicBezTo>
                    <a:pt x="3926" y="11915"/>
                    <a:pt x="3926" y="12144"/>
                    <a:pt x="4040" y="12281"/>
                  </a:cubicBezTo>
                  <a:cubicBezTo>
                    <a:pt x="4097" y="12349"/>
                    <a:pt x="4189" y="12383"/>
                    <a:pt x="4280" y="12383"/>
                  </a:cubicBezTo>
                  <a:cubicBezTo>
                    <a:pt x="4371" y="12383"/>
                    <a:pt x="4462" y="12349"/>
                    <a:pt x="4520" y="12281"/>
                  </a:cubicBezTo>
                  <a:cubicBezTo>
                    <a:pt x="4588" y="12235"/>
                    <a:pt x="4634" y="12166"/>
                    <a:pt x="4634" y="12075"/>
                  </a:cubicBezTo>
                  <a:cubicBezTo>
                    <a:pt x="4634" y="11961"/>
                    <a:pt x="4588" y="11893"/>
                    <a:pt x="4542" y="11801"/>
                  </a:cubicBezTo>
                  <a:cubicBezTo>
                    <a:pt x="4464" y="11762"/>
                    <a:pt x="4419" y="11705"/>
                    <a:pt x="4335" y="11705"/>
                  </a:cubicBezTo>
                  <a:close/>
                  <a:moveTo>
                    <a:pt x="17253" y="11778"/>
                  </a:moveTo>
                  <a:cubicBezTo>
                    <a:pt x="17159" y="11778"/>
                    <a:pt x="17062" y="11801"/>
                    <a:pt x="17005" y="11847"/>
                  </a:cubicBezTo>
                  <a:cubicBezTo>
                    <a:pt x="16891" y="11961"/>
                    <a:pt x="16891" y="12235"/>
                    <a:pt x="17005" y="12349"/>
                  </a:cubicBezTo>
                  <a:cubicBezTo>
                    <a:pt x="17059" y="12392"/>
                    <a:pt x="17148" y="12415"/>
                    <a:pt x="17240" y="12415"/>
                  </a:cubicBezTo>
                  <a:cubicBezTo>
                    <a:pt x="17342" y="12415"/>
                    <a:pt x="17447" y="12386"/>
                    <a:pt x="17507" y="12326"/>
                  </a:cubicBezTo>
                  <a:cubicBezTo>
                    <a:pt x="17598" y="12212"/>
                    <a:pt x="17598" y="11961"/>
                    <a:pt x="17484" y="11847"/>
                  </a:cubicBezTo>
                  <a:cubicBezTo>
                    <a:pt x="17439" y="11801"/>
                    <a:pt x="17347" y="11778"/>
                    <a:pt x="17253" y="11778"/>
                  </a:cubicBezTo>
                  <a:close/>
                  <a:moveTo>
                    <a:pt x="5376" y="11810"/>
                  </a:moveTo>
                  <a:cubicBezTo>
                    <a:pt x="5286" y="11810"/>
                    <a:pt x="5195" y="11844"/>
                    <a:pt x="5136" y="11915"/>
                  </a:cubicBezTo>
                  <a:cubicBezTo>
                    <a:pt x="5067" y="11984"/>
                    <a:pt x="5044" y="12052"/>
                    <a:pt x="5022" y="12144"/>
                  </a:cubicBezTo>
                  <a:cubicBezTo>
                    <a:pt x="5022" y="12258"/>
                    <a:pt x="5090" y="12326"/>
                    <a:pt x="5113" y="12372"/>
                  </a:cubicBezTo>
                  <a:cubicBezTo>
                    <a:pt x="5196" y="12443"/>
                    <a:pt x="5299" y="12478"/>
                    <a:pt x="5394" y="12478"/>
                  </a:cubicBezTo>
                  <a:cubicBezTo>
                    <a:pt x="5480" y="12478"/>
                    <a:pt x="5561" y="12449"/>
                    <a:pt x="5615" y="12395"/>
                  </a:cubicBezTo>
                  <a:cubicBezTo>
                    <a:pt x="5752" y="12258"/>
                    <a:pt x="5729" y="12007"/>
                    <a:pt x="5592" y="11893"/>
                  </a:cubicBezTo>
                  <a:cubicBezTo>
                    <a:pt x="5538" y="11838"/>
                    <a:pt x="5457" y="11810"/>
                    <a:pt x="5376" y="11810"/>
                  </a:cubicBezTo>
                  <a:close/>
                  <a:moveTo>
                    <a:pt x="18324" y="11884"/>
                  </a:moveTo>
                  <a:cubicBezTo>
                    <a:pt x="18225" y="11884"/>
                    <a:pt x="18126" y="11913"/>
                    <a:pt x="18078" y="11961"/>
                  </a:cubicBezTo>
                  <a:cubicBezTo>
                    <a:pt x="17964" y="12075"/>
                    <a:pt x="17986" y="12349"/>
                    <a:pt x="18078" y="12440"/>
                  </a:cubicBezTo>
                  <a:cubicBezTo>
                    <a:pt x="18135" y="12497"/>
                    <a:pt x="18232" y="12526"/>
                    <a:pt x="18326" y="12526"/>
                  </a:cubicBezTo>
                  <a:cubicBezTo>
                    <a:pt x="18420" y="12526"/>
                    <a:pt x="18511" y="12497"/>
                    <a:pt x="18557" y="12440"/>
                  </a:cubicBezTo>
                  <a:cubicBezTo>
                    <a:pt x="18671" y="12326"/>
                    <a:pt x="18671" y="12052"/>
                    <a:pt x="18557" y="11961"/>
                  </a:cubicBezTo>
                  <a:cubicBezTo>
                    <a:pt x="18503" y="11907"/>
                    <a:pt x="18414" y="11884"/>
                    <a:pt x="18324" y="11884"/>
                  </a:cubicBezTo>
                  <a:close/>
                  <a:moveTo>
                    <a:pt x="19375" y="11964"/>
                  </a:moveTo>
                  <a:cubicBezTo>
                    <a:pt x="19275" y="11964"/>
                    <a:pt x="19176" y="11992"/>
                    <a:pt x="19128" y="12052"/>
                  </a:cubicBezTo>
                  <a:cubicBezTo>
                    <a:pt x="19014" y="12166"/>
                    <a:pt x="19036" y="12440"/>
                    <a:pt x="19128" y="12532"/>
                  </a:cubicBezTo>
                  <a:cubicBezTo>
                    <a:pt x="19185" y="12577"/>
                    <a:pt x="19282" y="12600"/>
                    <a:pt x="19376" y="12600"/>
                  </a:cubicBezTo>
                  <a:cubicBezTo>
                    <a:pt x="19470" y="12600"/>
                    <a:pt x="19561" y="12577"/>
                    <a:pt x="19607" y="12532"/>
                  </a:cubicBezTo>
                  <a:cubicBezTo>
                    <a:pt x="19721" y="12418"/>
                    <a:pt x="19721" y="12144"/>
                    <a:pt x="19607" y="12029"/>
                  </a:cubicBezTo>
                  <a:cubicBezTo>
                    <a:pt x="19553" y="11986"/>
                    <a:pt x="19464" y="11964"/>
                    <a:pt x="19375" y="11964"/>
                  </a:cubicBezTo>
                  <a:close/>
                  <a:moveTo>
                    <a:pt x="6454" y="11927"/>
                  </a:moveTo>
                  <a:cubicBezTo>
                    <a:pt x="6363" y="11927"/>
                    <a:pt x="6266" y="11961"/>
                    <a:pt x="6186" y="12029"/>
                  </a:cubicBezTo>
                  <a:cubicBezTo>
                    <a:pt x="6186" y="12098"/>
                    <a:pt x="6117" y="12144"/>
                    <a:pt x="6117" y="12235"/>
                  </a:cubicBezTo>
                  <a:cubicBezTo>
                    <a:pt x="6094" y="12349"/>
                    <a:pt x="6140" y="12418"/>
                    <a:pt x="6209" y="12486"/>
                  </a:cubicBezTo>
                  <a:cubicBezTo>
                    <a:pt x="6209" y="12509"/>
                    <a:pt x="6391" y="12577"/>
                    <a:pt x="6414" y="12600"/>
                  </a:cubicBezTo>
                  <a:cubicBezTo>
                    <a:pt x="6426" y="12603"/>
                    <a:pt x="6439" y="12605"/>
                    <a:pt x="6451" y="12605"/>
                  </a:cubicBezTo>
                  <a:cubicBezTo>
                    <a:pt x="6530" y="12605"/>
                    <a:pt x="6606" y="12548"/>
                    <a:pt x="6665" y="12509"/>
                  </a:cubicBezTo>
                  <a:cubicBezTo>
                    <a:pt x="6734" y="12463"/>
                    <a:pt x="6756" y="12372"/>
                    <a:pt x="6779" y="12281"/>
                  </a:cubicBezTo>
                  <a:cubicBezTo>
                    <a:pt x="6802" y="12189"/>
                    <a:pt x="6756" y="12098"/>
                    <a:pt x="6688" y="12029"/>
                  </a:cubicBezTo>
                  <a:cubicBezTo>
                    <a:pt x="6631" y="11961"/>
                    <a:pt x="6545" y="11927"/>
                    <a:pt x="6454" y="11927"/>
                  </a:cubicBezTo>
                  <a:close/>
                  <a:moveTo>
                    <a:pt x="7532" y="11961"/>
                  </a:moveTo>
                  <a:cubicBezTo>
                    <a:pt x="7418" y="11984"/>
                    <a:pt x="7350" y="12007"/>
                    <a:pt x="7281" y="12075"/>
                  </a:cubicBezTo>
                  <a:cubicBezTo>
                    <a:pt x="7213" y="12121"/>
                    <a:pt x="7190" y="12212"/>
                    <a:pt x="7190" y="12303"/>
                  </a:cubicBezTo>
                  <a:cubicBezTo>
                    <a:pt x="7167" y="12395"/>
                    <a:pt x="7213" y="12463"/>
                    <a:pt x="7281" y="12532"/>
                  </a:cubicBezTo>
                  <a:cubicBezTo>
                    <a:pt x="7329" y="12615"/>
                    <a:pt x="7419" y="12654"/>
                    <a:pt x="7514" y="12654"/>
                  </a:cubicBezTo>
                  <a:cubicBezTo>
                    <a:pt x="7603" y="12654"/>
                    <a:pt x="7695" y="12620"/>
                    <a:pt x="7761" y="12554"/>
                  </a:cubicBezTo>
                  <a:cubicBezTo>
                    <a:pt x="7898" y="12440"/>
                    <a:pt x="7898" y="12212"/>
                    <a:pt x="7761" y="12052"/>
                  </a:cubicBezTo>
                  <a:cubicBezTo>
                    <a:pt x="7692" y="12029"/>
                    <a:pt x="7624" y="11961"/>
                    <a:pt x="7532" y="11961"/>
                  </a:cubicBezTo>
                  <a:close/>
                  <a:moveTo>
                    <a:pt x="20440" y="12075"/>
                  </a:moveTo>
                  <a:cubicBezTo>
                    <a:pt x="20343" y="12075"/>
                    <a:pt x="20246" y="12098"/>
                    <a:pt x="20200" y="12144"/>
                  </a:cubicBezTo>
                  <a:cubicBezTo>
                    <a:pt x="20086" y="12258"/>
                    <a:pt x="20109" y="12532"/>
                    <a:pt x="20200" y="12646"/>
                  </a:cubicBezTo>
                  <a:cubicBezTo>
                    <a:pt x="20254" y="12689"/>
                    <a:pt x="20349" y="12712"/>
                    <a:pt x="20443" y="12712"/>
                  </a:cubicBezTo>
                  <a:cubicBezTo>
                    <a:pt x="20549" y="12712"/>
                    <a:pt x="20654" y="12683"/>
                    <a:pt x="20703" y="12623"/>
                  </a:cubicBezTo>
                  <a:cubicBezTo>
                    <a:pt x="20794" y="12509"/>
                    <a:pt x="20794" y="12235"/>
                    <a:pt x="20680" y="12144"/>
                  </a:cubicBezTo>
                  <a:cubicBezTo>
                    <a:pt x="20634" y="12098"/>
                    <a:pt x="20537" y="12075"/>
                    <a:pt x="20440" y="12075"/>
                  </a:cubicBezTo>
                  <a:close/>
                  <a:moveTo>
                    <a:pt x="8588" y="12087"/>
                  </a:moveTo>
                  <a:cubicBezTo>
                    <a:pt x="8497" y="12087"/>
                    <a:pt x="8411" y="12121"/>
                    <a:pt x="8354" y="12189"/>
                  </a:cubicBezTo>
                  <a:cubicBezTo>
                    <a:pt x="8217" y="12326"/>
                    <a:pt x="8240" y="12554"/>
                    <a:pt x="8354" y="12669"/>
                  </a:cubicBezTo>
                  <a:cubicBezTo>
                    <a:pt x="8423" y="12726"/>
                    <a:pt x="8514" y="12754"/>
                    <a:pt x="8602" y="12754"/>
                  </a:cubicBezTo>
                  <a:cubicBezTo>
                    <a:pt x="8691" y="12754"/>
                    <a:pt x="8776" y="12726"/>
                    <a:pt x="8833" y="12669"/>
                  </a:cubicBezTo>
                  <a:cubicBezTo>
                    <a:pt x="8902" y="12600"/>
                    <a:pt x="8925" y="12509"/>
                    <a:pt x="8925" y="12418"/>
                  </a:cubicBezTo>
                  <a:cubicBezTo>
                    <a:pt x="8948" y="12326"/>
                    <a:pt x="8879" y="12258"/>
                    <a:pt x="8856" y="12189"/>
                  </a:cubicBezTo>
                  <a:cubicBezTo>
                    <a:pt x="8776" y="12121"/>
                    <a:pt x="8679" y="12087"/>
                    <a:pt x="8588" y="12087"/>
                  </a:cubicBezTo>
                  <a:close/>
                  <a:moveTo>
                    <a:pt x="21547" y="12149"/>
                  </a:moveTo>
                  <a:cubicBezTo>
                    <a:pt x="21450" y="12149"/>
                    <a:pt x="21353" y="12178"/>
                    <a:pt x="21296" y="12235"/>
                  </a:cubicBezTo>
                  <a:cubicBezTo>
                    <a:pt x="21205" y="12349"/>
                    <a:pt x="21205" y="12623"/>
                    <a:pt x="21319" y="12714"/>
                  </a:cubicBezTo>
                  <a:cubicBezTo>
                    <a:pt x="21370" y="12766"/>
                    <a:pt x="21454" y="12789"/>
                    <a:pt x="21539" y="12789"/>
                  </a:cubicBezTo>
                  <a:cubicBezTo>
                    <a:pt x="21643" y="12789"/>
                    <a:pt x="21748" y="12754"/>
                    <a:pt x="21798" y="12691"/>
                  </a:cubicBezTo>
                  <a:cubicBezTo>
                    <a:pt x="21890" y="12600"/>
                    <a:pt x="21890" y="12326"/>
                    <a:pt x="21798" y="12235"/>
                  </a:cubicBezTo>
                  <a:cubicBezTo>
                    <a:pt x="21741" y="12178"/>
                    <a:pt x="21644" y="12149"/>
                    <a:pt x="21547" y="12149"/>
                  </a:cubicBezTo>
                  <a:close/>
                  <a:moveTo>
                    <a:pt x="22597" y="12235"/>
                  </a:moveTo>
                  <a:cubicBezTo>
                    <a:pt x="22500" y="12235"/>
                    <a:pt x="22403" y="12258"/>
                    <a:pt x="22346" y="12303"/>
                  </a:cubicBezTo>
                  <a:cubicBezTo>
                    <a:pt x="22255" y="12418"/>
                    <a:pt x="22255" y="12669"/>
                    <a:pt x="22346" y="12783"/>
                  </a:cubicBezTo>
                  <a:cubicBezTo>
                    <a:pt x="22394" y="12843"/>
                    <a:pt x="22493" y="12871"/>
                    <a:pt x="22593" y="12871"/>
                  </a:cubicBezTo>
                  <a:cubicBezTo>
                    <a:pt x="22682" y="12871"/>
                    <a:pt x="22772" y="12849"/>
                    <a:pt x="22825" y="12806"/>
                  </a:cubicBezTo>
                  <a:cubicBezTo>
                    <a:pt x="22940" y="12691"/>
                    <a:pt x="22940" y="12418"/>
                    <a:pt x="22848" y="12303"/>
                  </a:cubicBezTo>
                  <a:cubicBezTo>
                    <a:pt x="22791" y="12258"/>
                    <a:pt x="22694" y="12235"/>
                    <a:pt x="22597" y="12235"/>
                  </a:cubicBezTo>
                  <a:close/>
                  <a:moveTo>
                    <a:pt x="9658" y="12195"/>
                  </a:moveTo>
                  <a:cubicBezTo>
                    <a:pt x="9570" y="12195"/>
                    <a:pt x="9484" y="12223"/>
                    <a:pt x="9427" y="12281"/>
                  </a:cubicBezTo>
                  <a:cubicBezTo>
                    <a:pt x="9358" y="12349"/>
                    <a:pt x="9336" y="12440"/>
                    <a:pt x="9336" y="12532"/>
                  </a:cubicBezTo>
                  <a:cubicBezTo>
                    <a:pt x="9336" y="12623"/>
                    <a:pt x="9381" y="12691"/>
                    <a:pt x="9427" y="12783"/>
                  </a:cubicBezTo>
                  <a:cubicBezTo>
                    <a:pt x="9518" y="12806"/>
                    <a:pt x="9587" y="12874"/>
                    <a:pt x="9701" y="12874"/>
                  </a:cubicBezTo>
                  <a:cubicBezTo>
                    <a:pt x="9792" y="12851"/>
                    <a:pt x="9861" y="12806"/>
                    <a:pt x="9906" y="12760"/>
                  </a:cubicBezTo>
                  <a:cubicBezTo>
                    <a:pt x="10043" y="12623"/>
                    <a:pt x="10043" y="12395"/>
                    <a:pt x="9906" y="12281"/>
                  </a:cubicBezTo>
                  <a:cubicBezTo>
                    <a:pt x="9838" y="12223"/>
                    <a:pt x="9747" y="12195"/>
                    <a:pt x="9658" y="12195"/>
                  </a:cubicBezTo>
                  <a:close/>
                  <a:moveTo>
                    <a:pt x="10712" y="12266"/>
                  </a:moveTo>
                  <a:cubicBezTo>
                    <a:pt x="10616" y="12266"/>
                    <a:pt x="10525" y="12300"/>
                    <a:pt x="10477" y="12372"/>
                  </a:cubicBezTo>
                  <a:cubicBezTo>
                    <a:pt x="10408" y="12440"/>
                    <a:pt x="10363" y="12532"/>
                    <a:pt x="10386" y="12646"/>
                  </a:cubicBezTo>
                  <a:cubicBezTo>
                    <a:pt x="10386" y="12669"/>
                    <a:pt x="10454" y="12828"/>
                    <a:pt x="10477" y="12851"/>
                  </a:cubicBezTo>
                  <a:cubicBezTo>
                    <a:pt x="10545" y="12897"/>
                    <a:pt x="10637" y="12942"/>
                    <a:pt x="10751" y="12942"/>
                  </a:cubicBezTo>
                  <a:cubicBezTo>
                    <a:pt x="10842" y="12942"/>
                    <a:pt x="10888" y="12874"/>
                    <a:pt x="10956" y="12851"/>
                  </a:cubicBezTo>
                  <a:cubicBezTo>
                    <a:pt x="11093" y="12714"/>
                    <a:pt x="11093" y="12486"/>
                    <a:pt x="10956" y="12349"/>
                  </a:cubicBezTo>
                  <a:cubicBezTo>
                    <a:pt x="10891" y="12295"/>
                    <a:pt x="10800" y="12266"/>
                    <a:pt x="10712" y="12266"/>
                  </a:cubicBezTo>
                  <a:close/>
                  <a:moveTo>
                    <a:pt x="23670" y="12332"/>
                  </a:moveTo>
                  <a:cubicBezTo>
                    <a:pt x="23573" y="12332"/>
                    <a:pt x="23476" y="12360"/>
                    <a:pt x="23419" y="12418"/>
                  </a:cubicBezTo>
                  <a:cubicBezTo>
                    <a:pt x="23328" y="12509"/>
                    <a:pt x="23328" y="12783"/>
                    <a:pt x="23419" y="12897"/>
                  </a:cubicBezTo>
                  <a:cubicBezTo>
                    <a:pt x="23467" y="12957"/>
                    <a:pt x="23566" y="12986"/>
                    <a:pt x="23666" y="12986"/>
                  </a:cubicBezTo>
                  <a:cubicBezTo>
                    <a:pt x="23755" y="12986"/>
                    <a:pt x="23844" y="12963"/>
                    <a:pt x="23898" y="12920"/>
                  </a:cubicBezTo>
                  <a:cubicBezTo>
                    <a:pt x="24012" y="12806"/>
                    <a:pt x="24012" y="12532"/>
                    <a:pt x="23921" y="12418"/>
                  </a:cubicBezTo>
                  <a:cubicBezTo>
                    <a:pt x="23864" y="12360"/>
                    <a:pt x="23767" y="12332"/>
                    <a:pt x="23670" y="12332"/>
                  </a:cubicBezTo>
                  <a:close/>
                  <a:moveTo>
                    <a:pt x="11803" y="12371"/>
                  </a:moveTo>
                  <a:cubicBezTo>
                    <a:pt x="11707" y="12371"/>
                    <a:pt x="11611" y="12412"/>
                    <a:pt x="11550" y="12486"/>
                  </a:cubicBezTo>
                  <a:cubicBezTo>
                    <a:pt x="11413" y="12600"/>
                    <a:pt x="11436" y="12828"/>
                    <a:pt x="11573" y="12965"/>
                  </a:cubicBezTo>
                  <a:cubicBezTo>
                    <a:pt x="11627" y="13020"/>
                    <a:pt x="11707" y="13048"/>
                    <a:pt x="11789" y="13048"/>
                  </a:cubicBezTo>
                  <a:cubicBezTo>
                    <a:pt x="11879" y="13048"/>
                    <a:pt x="11969" y="13014"/>
                    <a:pt x="12029" y="12942"/>
                  </a:cubicBezTo>
                  <a:cubicBezTo>
                    <a:pt x="12166" y="12828"/>
                    <a:pt x="12166" y="12600"/>
                    <a:pt x="12029" y="12463"/>
                  </a:cubicBezTo>
                  <a:cubicBezTo>
                    <a:pt x="11966" y="12400"/>
                    <a:pt x="11884" y="12371"/>
                    <a:pt x="11803" y="12371"/>
                  </a:cubicBezTo>
                  <a:close/>
                  <a:moveTo>
                    <a:pt x="92" y="12431"/>
                  </a:moveTo>
                  <a:cubicBezTo>
                    <a:pt x="70" y="12431"/>
                    <a:pt x="46" y="12453"/>
                    <a:pt x="46" y="12486"/>
                  </a:cubicBezTo>
                  <a:cubicBezTo>
                    <a:pt x="23" y="12646"/>
                    <a:pt x="23" y="12806"/>
                    <a:pt x="0" y="12965"/>
                  </a:cubicBezTo>
                  <a:cubicBezTo>
                    <a:pt x="0" y="13011"/>
                    <a:pt x="23" y="13034"/>
                    <a:pt x="23" y="13079"/>
                  </a:cubicBezTo>
                  <a:cubicBezTo>
                    <a:pt x="46" y="13057"/>
                    <a:pt x="91" y="13057"/>
                    <a:pt x="114" y="13034"/>
                  </a:cubicBezTo>
                  <a:cubicBezTo>
                    <a:pt x="297" y="12942"/>
                    <a:pt x="342" y="12646"/>
                    <a:pt x="183" y="12509"/>
                  </a:cubicBezTo>
                  <a:cubicBezTo>
                    <a:pt x="160" y="12486"/>
                    <a:pt x="137" y="12463"/>
                    <a:pt x="114" y="12440"/>
                  </a:cubicBezTo>
                  <a:cubicBezTo>
                    <a:pt x="108" y="12434"/>
                    <a:pt x="100" y="12431"/>
                    <a:pt x="92" y="12431"/>
                  </a:cubicBezTo>
                  <a:close/>
                  <a:moveTo>
                    <a:pt x="24747" y="12443"/>
                  </a:moveTo>
                  <a:cubicBezTo>
                    <a:pt x="24658" y="12443"/>
                    <a:pt x="24568" y="12466"/>
                    <a:pt x="24514" y="12509"/>
                  </a:cubicBezTo>
                  <a:cubicBezTo>
                    <a:pt x="24400" y="12623"/>
                    <a:pt x="24400" y="12897"/>
                    <a:pt x="24492" y="13011"/>
                  </a:cubicBezTo>
                  <a:cubicBezTo>
                    <a:pt x="24549" y="13068"/>
                    <a:pt x="24646" y="13097"/>
                    <a:pt x="24743" y="13097"/>
                  </a:cubicBezTo>
                  <a:cubicBezTo>
                    <a:pt x="24840" y="13097"/>
                    <a:pt x="24937" y="13068"/>
                    <a:pt x="24994" y="13011"/>
                  </a:cubicBezTo>
                  <a:cubicBezTo>
                    <a:pt x="25085" y="12920"/>
                    <a:pt x="25085" y="12646"/>
                    <a:pt x="24994" y="12532"/>
                  </a:cubicBezTo>
                  <a:cubicBezTo>
                    <a:pt x="24946" y="12471"/>
                    <a:pt x="24847" y="12443"/>
                    <a:pt x="24747" y="12443"/>
                  </a:cubicBezTo>
                  <a:close/>
                  <a:moveTo>
                    <a:pt x="981" y="12483"/>
                  </a:moveTo>
                  <a:cubicBezTo>
                    <a:pt x="900" y="12483"/>
                    <a:pt x="819" y="12512"/>
                    <a:pt x="753" y="12577"/>
                  </a:cubicBezTo>
                  <a:cubicBezTo>
                    <a:pt x="616" y="12691"/>
                    <a:pt x="616" y="12920"/>
                    <a:pt x="753" y="13057"/>
                  </a:cubicBezTo>
                  <a:cubicBezTo>
                    <a:pt x="810" y="13125"/>
                    <a:pt x="896" y="13159"/>
                    <a:pt x="984" y="13159"/>
                  </a:cubicBezTo>
                  <a:cubicBezTo>
                    <a:pt x="1073" y="13159"/>
                    <a:pt x="1164" y="13125"/>
                    <a:pt x="1233" y="13057"/>
                  </a:cubicBezTo>
                  <a:cubicBezTo>
                    <a:pt x="1370" y="12942"/>
                    <a:pt x="1370" y="12714"/>
                    <a:pt x="1233" y="12577"/>
                  </a:cubicBezTo>
                  <a:cubicBezTo>
                    <a:pt x="1161" y="12518"/>
                    <a:pt x="1071" y="12483"/>
                    <a:pt x="981" y="12483"/>
                  </a:cubicBezTo>
                  <a:close/>
                  <a:moveTo>
                    <a:pt x="12871" y="12475"/>
                  </a:moveTo>
                  <a:cubicBezTo>
                    <a:pt x="12782" y="12475"/>
                    <a:pt x="12691" y="12509"/>
                    <a:pt x="12622" y="12577"/>
                  </a:cubicBezTo>
                  <a:cubicBezTo>
                    <a:pt x="12486" y="12714"/>
                    <a:pt x="12508" y="12942"/>
                    <a:pt x="12622" y="13079"/>
                  </a:cubicBezTo>
                  <a:cubicBezTo>
                    <a:pt x="12688" y="13134"/>
                    <a:pt x="12774" y="13162"/>
                    <a:pt x="12861" y="13162"/>
                  </a:cubicBezTo>
                  <a:cubicBezTo>
                    <a:pt x="12957" y="13162"/>
                    <a:pt x="13053" y="13128"/>
                    <a:pt x="13125" y="13057"/>
                  </a:cubicBezTo>
                  <a:cubicBezTo>
                    <a:pt x="13239" y="12920"/>
                    <a:pt x="13239" y="12714"/>
                    <a:pt x="13102" y="12577"/>
                  </a:cubicBezTo>
                  <a:cubicBezTo>
                    <a:pt x="13045" y="12509"/>
                    <a:pt x="12959" y="12475"/>
                    <a:pt x="12871" y="12475"/>
                  </a:cubicBezTo>
                  <a:close/>
                  <a:moveTo>
                    <a:pt x="25768" y="12525"/>
                  </a:moveTo>
                  <a:cubicBezTo>
                    <a:pt x="25684" y="12525"/>
                    <a:pt x="25606" y="12549"/>
                    <a:pt x="25564" y="12600"/>
                  </a:cubicBezTo>
                  <a:cubicBezTo>
                    <a:pt x="25450" y="12714"/>
                    <a:pt x="25450" y="12988"/>
                    <a:pt x="25542" y="13079"/>
                  </a:cubicBezTo>
                  <a:cubicBezTo>
                    <a:pt x="25602" y="13140"/>
                    <a:pt x="25700" y="13168"/>
                    <a:pt x="25797" y="13168"/>
                  </a:cubicBezTo>
                  <a:cubicBezTo>
                    <a:pt x="25883" y="13168"/>
                    <a:pt x="25967" y="13145"/>
                    <a:pt x="26021" y="13102"/>
                  </a:cubicBezTo>
                  <a:cubicBezTo>
                    <a:pt x="26135" y="13011"/>
                    <a:pt x="26135" y="12714"/>
                    <a:pt x="26044" y="12623"/>
                  </a:cubicBezTo>
                  <a:cubicBezTo>
                    <a:pt x="25981" y="12560"/>
                    <a:pt x="25870" y="12525"/>
                    <a:pt x="25768" y="12525"/>
                  </a:cubicBezTo>
                  <a:close/>
                  <a:moveTo>
                    <a:pt x="13934" y="12540"/>
                  </a:moveTo>
                  <a:cubicBezTo>
                    <a:pt x="13847" y="12540"/>
                    <a:pt x="13761" y="12568"/>
                    <a:pt x="13695" y="12623"/>
                  </a:cubicBezTo>
                  <a:cubicBezTo>
                    <a:pt x="13581" y="12760"/>
                    <a:pt x="13581" y="12988"/>
                    <a:pt x="13695" y="13125"/>
                  </a:cubicBezTo>
                  <a:cubicBezTo>
                    <a:pt x="13764" y="13182"/>
                    <a:pt x="13855" y="13211"/>
                    <a:pt x="13944" y="13211"/>
                  </a:cubicBezTo>
                  <a:cubicBezTo>
                    <a:pt x="14032" y="13211"/>
                    <a:pt x="14118" y="13182"/>
                    <a:pt x="14175" y="13125"/>
                  </a:cubicBezTo>
                  <a:cubicBezTo>
                    <a:pt x="14312" y="12988"/>
                    <a:pt x="14312" y="12760"/>
                    <a:pt x="14197" y="12646"/>
                  </a:cubicBezTo>
                  <a:cubicBezTo>
                    <a:pt x="14126" y="12574"/>
                    <a:pt x="14029" y="12540"/>
                    <a:pt x="13934" y="12540"/>
                  </a:cubicBezTo>
                  <a:close/>
                  <a:moveTo>
                    <a:pt x="2067" y="12586"/>
                  </a:moveTo>
                  <a:cubicBezTo>
                    <a:pt x="1971" y="12586"/>
                    <a:pt x="1875" y="12620"/>
                    <a:pt x="1803" y="12691"/>
                  </a:cubicBezTo>
                  <a:cubicBezTo>
                    <a:pt x="1689" y="12828"/>
                    <a:pt x="1689" y="13057"/>
                    <a:pt x="1826" y="13171"/>
                  </a:cubicBezTo>
                  <a:cubicBezTo>
                    <a:pt x="1895" y="13239"/>
                    <a:pt x="1986" y="13273"/>
                    <a:pt x="2074" y="13273"/>
                  </a:cubicBezTo>
                  <a:cubicBezTo>
                    <a:pt x="2163" y="13273"/>
                    <a:pt x="2248" y="13239"/>
                    <a:pt x="2305" y="13171"/>
                  </a:cubicBezTo>
                  <a:cubicBezTo>
                    <a:pt x="2442" y="13034"/>
                    <a:pt x="2442" y="12806"/>
                    <a:pt x="2305" y="12669"/>
                  </a:cubicBezTo>
                  <a:cubicBezTo>
                    <a:pt x="2240" y="12614"/>
                    <a:pt x="2154" y="12586"/>
                    <a:pt x="2067" y="12586"/>
                  </a:cubicBezTo>
                  <a:close/>
                  <a:moveTo>
                    <a:pt x="15028" y="12643"/>
                  </a:moveTo>
                  <a:cubicBezTo>
                    <a:pt x="14936" y="12643"/>
                    <a:pt x="14840" y="12677"/>
                    <a:pt x="14768" y="12737"/>
                  </a:cubicBezTo>
                  <a:cubicBezTo>
                    <a:pt x="14631" y="12874"/>
                    <a:pt x="14654" y="13102"/>
                    <a:pt x="14791" y="13239"/>
                  </a:cubicBezTo>
                  <a:cubicBezTo>
                    <a:pt x="14845" y="13294"/>
                    <a:pt x="14926" y="13322"/>
                    <a:pt x="15007" y="13322"/>
                  </a:cubicBezTo>
                  <a:cubicBezTo>
                    <a:pt x="15097" y="13322"/>
                    <a:pt x="15188" y="13288"/>
                    <a:pt x="15247" y="13216"/>
                  </a:cubicBezTo>
                  <a:cubicBezTo>
                    <a:pt x="15384" y="13102"/>
                    <a:pt x="15384" y="12874"/>
                    <a:pt x="15247" y="12737"/>
                  </a:cubicBezTo>
                  <a:cubicBezTo>
                    <a:pt x="15193" y="12672"/>
                    <a:pt x="15112" y="12643"/>
                    <a:pt x="15028" y="12643"/>
                  </a:cubicBezTo>
                  <a:close/>
                  <a:moveTo>
                    <a:pt x="3142" y="12700"/>
                  </a:moveTo>
                  <a:cubicBezTo>
                    <a:pt x="3049" y="12700"/>
                    <a:pt x="2959" y="12734"/>
                    <a:pt x="2899" y="12806"/>
                  </a:cubicBezTo>
                  <a:cubicBezTo>
                    <a:pt x="2762" y="12920"/>
                    <a:pt x="2785" y="13148"/>
                    <a:pt x="2899" y="13285"/>
                  </a:cubicBezTo>
                  <a:cubicBezTo>
                    <a:pt x="2967" y="13342"/>
                    <a:pt x="3059" y="13370"/>
                    <a:pt x="3147" y="13370"/>
                  </a:cubicBezTo>
                  <a:cubicBezTo>
                    <a:pt x="3236" y="13370"/>
                    <a:pt x="3321" y="13342"/>
                    <a:pt x="3378" y="13285"/>
                  </a:cubicBezTo>
                  <a:cubicBezTo>
                    <a:pt x="3515" y="13148"/>
                    <a:pt x="3515" y="12920"/>
                    <a:pt x="3378" y="12783"/>
                  </a:cubicBezTo>
                  <a:cubicBezTo>
                    <a:pt x="3313" y="12728"/>
                    <a:pt x="3227" y="12700"/>
                    <a:pt x="3142" y="12700"/>
                  </a:cubicBezTo>
                  <a:close/>
                  <a:moveTo>
                    <a:pt x="16083" y="12745"/>
                  </a:moveTo>
                  <a:cubicBezTo>
                    <a:pt x="15999" y="12745"/>
                    <a:pt x="15918" y="12774"/>
                    <a:pt x="15864" y="12828"/>
                  </a:cubicBezTo>
                  <a:cubicBezTo>
                    <a:pt x="15727" y="12965"/>
                    <a:pt x="15727" y="13194"/>
                    <a:pt x="15841" y="13331"/>
                  </a:cubicBezTo>
                  <a:cubicBezTo>
                    <a:pt x="15909" y="13399"/>
                    <a:pt x="16001" y="13433"/>
                    <a:pt x="16092" y="13433"/>
                  </a:cubicBezTo>
                  <a:cubicBezTo>
                    <a:pt x="16183" y="13433"/>
                    <a:pt x="16275" y="13399"/>
                    <a:pt x="16343" y="13331"/>
                  </a:cubicBezTo>
                  <a:cubicBezTo>
                    <a:pt x="16457" y="13194"/>
                    <a:pt x="16457" y="12965"/>
                    <a:pt x="16343" y="12851"/>
                  </a:cubicBezTo>
                  <a:cubicBezTo>
                    <a:pt x="16271" y="12780"/>
                    <a:pt x="16175" y="12745"/>
                    <a:pt x="16083" y="12745"/>
                  </a:cubicBezTo>
                  <a:close/>
                  <a:moveTo>
                    <a:pt x="4189" y="12771"/>
                  </a:moveTo>
                  <a:cubicBezTo>
                    <a:pt x="4103" y="12771"/>
                    <a:pt x="4017" y="12806"/>
                    <a:pt x="3949" y="12874"/>
                  </a:cubicBezTo>
                  <a:cubicBezTo>
                    <a:pt x="3812" y="13011"/>
                    <a:pt x="3812" y="13216"/>
                    <a:pt x="3949" y="13353"/>
                  </a:cubicBezTo>
                  <a:cubicBezTo>
                    <a:pt x="4006" y="13422"/>
                    <a:pt x="4092" y="13456"/>
                    <a:pt x="4180" y="13456"/>
                  </a:cubicBezTo>
                  <a:cubicBezTo>
                    <a:pt x="4268" y="13456"/>
                    <a:pt x="4360" y="13422"/>
                    <a:pt x="4428" y="13353"/>
                  </a:cubicBezTo>
                  <a:cubicBezTo>
                    <a:pt x="4565" y="13239"/>
                    <a:pt x="4565" y="13011"/>
                    <a:pt x="4428" y="12874"/>
                  </a:cubicBezTo>
                  <a:cubicBezTo>
                    <a:pt x="4360" y="12806"/>
                    <a:pt x="4274" y="12771"/>
                    <a:pt x="4189" y="12771"/>
                  </a:cubicBezTo>
                  <a:close/>
                  <a:moveTo>
                    <a:pt x="17142" y="12834"/>
                  </a:moveTo>
                  <a:cubicBezTo>
                    <a:pt x="17051" y="12834"/>
                    <a:pt x="16959" y="12863"/>
                    <a:pt x="16891" y="12920"/>
                  </a:cubicBezTo>
                  <a:cubicBezTo>
                    <a:pt x="16777" y="13057"/>
                    <a:pt x="16777" y="13285"/>
                    <a:pt x="16914" y="13422"/>
                  </a:cubicBezTo>
                  <a:cubicBezTo>
                    <a:pt x="16968" y="13476"/>
                    <a:pt x="17049" y="13505"/>
                    <a:pt x="17133" y="13505"/>
                  </a:cubicBezTo>
                  <a:cubicBezTo>
                    <a:pt x="17225" y="13505"/>
                    <a:pt x="17321" y="13471"/>
                    <a:pt x="17393" y="13399"/>
                  </a:cubicBezTo>
                  <a:cubicBezTo>
                    <a:pt x="17507" y="13285"/>
                    <a:pt x="17507" y="13057"/>
                    <a:pt x="17393" y="12920"/>
                  </a:cubicBezTo>
                  <a:cubicBezTo>
                    <a:pt x="17325" y="12863"/>
                    <a:pt x="17233" y="12834"/>
                    <a:pt x="17142" y="12834"/>
                  </a:cubicBezTo>
                  <a:close/>
                  <a:moveTo>
                    <a:pt x="5296" y="12860"/>
                  </a:moveTo>
                  <a:cubicBezTo>
                    <a:pt x="5206" y="12860"/>
                    <a:pt x="5116" y="12894"/>
                    <a:pt x="5044" y="12965"/>
                  </a:cubicBezTo>
                  <a:cubicBezTo>
                    <a:pt x="4908" y="13102"/>
                    <a:pt x="4930" y="13308"/>
                    <a:pt x="5067" y="13445"/>
                  </a:cubicBezTo>
                  <a:cubicBezTo>
                    <a:pt x="5120" y="13507"/>
                    <a:pt x="5196" y="13537"/>
                    <a:pt x="5277" y="13537"/>
                  </a:cubicBezTo>
                  <a:cubicBezTo>
                    <a:pt x="5372" y="13537"/>
                    <a:pt x="5473" y="13496"/>
                    <a:pt x="5547" y="13422"/>
                  </a:cubicBezTo>
                  <a:cubicBezTo>
                    <a:pt x="5661" y="13308"/>
                    <a:pt x="5661" y="13079"/>
                    <a:pt x="5524" y="12942"/>
                  </a:cubicBezTo>
                  <a:cubicBezTo>
                    <a:pt x="5458" y="12888"/>
                    <a:pt x="5378" y="12860"/>
                    <a:pt x="5296" y="12860"/>
                  </a:cubicBezTo>
                  <a:close/>
                  <a:moveTo>
                    <a:pt x="18215" y="12931"/>
                  </a:moveTo>
                  <a:cubicBezTo>
                    <a:pt x="18123" y="12931"/>
                    <a:pt x="18032" y="12965"/>
                    <a:pt x="17964" y="13034"/>
                  </a:cubicBezTo>
                  <a:cubicBezTo>
                    <a:pt x="17849" y="13171"/>
                    <a:pt x="17849" y="13376"/>
                    <a:pt x="17964" y="13513"/>
                  </a:cubicBezTo>
                  <a:cubicBezTo>
                    <a:pt x="18032" y="13582"/>
                    <a:pt x="18123" y="13616"/>
                    <a:pt x="18212" y="13616"/>
                  </a:cubicBezTo>
                  <a:cubicBezTo>
                    <a:pt x="18300" y="13616"/>
                    <a:pt x="18386" y="13582"/>
                    <a:pt x="18443" y="13513"/>
                  </a:cubicBezTo>
                  <a:cubicBezTo>
                    <a:pt x="18580" y="13399"/>
                    <a:pt x="18580" y="13171"/>
                    <a:pt x="18466" y="13034"/>
                  </a:cubicBezTo>
                  <a:cubicBezTo>
                    <a:pt x="18397" y="12965"/>
                    <a:pt x="18306" y="12931"/>
                    <a:pt x="18215" y="12931"/>
                  </a:cubicBezTo>
                  <a:close/>
                  <a:moveTo>
                    <a:pt x="6378" y="12965"/>
                  </a:moveTo>
                  <a:cubicBezTo>
                    <a:pt x="6286" y="12965"/>
                    <a:pt x="6191" y="13005"/>
                    <a:pt x="6117" y="13079"/>
                  </a:cubicBezTo>
                  <a:cubicBezTo>
                    <a:pt x="6003" y="13194"/>
                    <a:pt x="6003" y="13422"/>
                    <a:pt x="6117" y="13536"/>
                  </a:cubicBezTo>
                  <a:cubicBezTo>
                    <a:pt x="6186" y="13604"/>
                    <a:pt x="6277" y="13639"/>
                    <a:pt x="6368" y="13639"/>
                  </a:cubicBezTo>
                  <a:cubicBezTo>
                    <a:pt x="6460" y="13639"/>
                    <a:pt x="6551" y="13604"/>
                    <a:pt x="6619" y="13536"/>
                  </a:cubicBezTo>
                  <a:cubicBezTo>
                    <a:pt x="6734" y="13422"/>
                    <a:pt x="6734" y="13194"/>
                    <a:pt x="6597" y="13057"/>
                  </a:cubicBezTo>
                  <a:cubicBezTo>
                    <a:pt x="6534" y="12994"/>
                    <a:pt x="6457" y="12965"/>
                    <a:pt x="6378" y="12965"/>
                  </a:cubicBezTo>
                  <a:close/>
                  <a:moveTo>
                    <a:pt x="19313" y="13022"/>
                  </a:moveTo>
                  <a:cubicBezTo>
                    <a:pt x="19225" y="13022"/>
                    <a:pt x="19139" y="13057"/>
                    <a:pt x="19082" y="13125"/>
                  </a:cubicBezTo>
                  <a:cubicBezTo>
                    <a:pt x="18945" y="13239"/>
                    <a:pt x="18945" y="13467"/>
                    <a:pt x="19059" y="13582"/>
                  </a:cubicBezTo>
                  <a:cubicBezTo>
                    <a:pt x="19133" y="13656"/>
                    <a:pt x="19234" y="13696"/>
                    <a:pt x="19333" y="13696"/>
                  </a:cubicBezTo>
                  <a:cubicBezTo>
                    <a:pt x="19417" y="13696"/>
                    <a:pt x="19499" y="13667"/>
                    <a:pt x="19561" y="13604"/>
                  </a:cubicBezTo>
                  <a:cubicBezTo>
                    <a:pt x="19698" y="13467"/>
                    <a:pt x="19698" y="13239"/>
                    <a:pt x="19561" y="13125"/>
                  </a:cubicBezTo>
                  <a:cubicBezTo>
                    <a:pt x="19493" y="13057"/>
                    <a:pt x="19402" y="13022"/>
                    <a:pt x="19313" y="13022"/>
                  </a:cubicBezTo>
                  <a:close/>
                  <a:moveTo>
                    <a:pt x="7415" y="13045"/>
                  </a:moveTo>
                  <a:cubicBezTo>
                    <a:pt x="7327" y="13045"/>
                    <a:pt x="7236" y="13079"/>
                    <a:pt x="7167" y="13148"/>
                  </a:cubicBezTo>
                  <a:cubicBezTo>
                    <a:pt x="7053" y="13262"/>
                    <a:pt x="7053" y="13490"/>
                    <a:pt x="7167" y="13627"/>
                  </a:cubicBezTo>
                  <a:cubicBezTo>
                    <a:pt x="7236" y="13696"/>
                    <a:pt x="7321" y="13730"/>
                    <a:pt x="7407" y="13730"/>
                  </a:cubicBezTo>
                  <a:cubicBezTo>
                    <a:pt x="7493" y="13730"/>
                    <a:pt x="7578" y="13696"/>
                    <a:pt x="7647" y="13627"/>
                  </a:cubicBezTo>
                  <a:cubicBezTo>
                    <a:pt x="7784" y="13490"/>
                    <a:pt x="7784" y="13285"/>
                    <a:pt x="7647" y="13148"/>
                  </a:cubicBezTo>
                  <a:cubicBezTo>
                    <a:pt x="7590" y="13079"/>
                    <a:pt x="7504" y="13045"/>
                    <a:pt x="7415" y="13045"/>
                  </a:cubicBezTo>
                  <a:close/>
                  <a:moveTo>
                    <a:pt x="20351" y="13099"/>
                  </a:moveTo>
                  <a:cubicBezTo>
                    <a:pt x="20267" y="13099"/>
                    <a:pt x="20187" y="13128"/>
                    <a:pt x="20132" y="13194"/>
                  </a:cubicBezTo>
                  <a:cubicBezTo>
                    <a:pt x="19995" y="13308"/>
                    <a:pt x="19995" y="13536"/>
                    <a:pt x="20109" y="13673"/>
                  </a:cubicBezTo>
                  <a:cubicBezTo>
                    <a:pt x="20181" y="13744"/>
                    <a:pt x="20277" y="13779"/>
                    <a:pt x="20373" y="13779"/>
                  </a:cubicBezTo>
                  <a:cubicBezTo>
                    <a:pt x="20460" y="13779"/>
                    <a:pt x="20546" y="13750"/>
                    <a:pt x="20611" y="13696"/>
                  </a:cubicBezTo>
                  <a:cubicBezTo>
                    <a:pt x="20725" y="13559"/>
                    <a:pt x="20748" y="13331"/>
                    <a:pt x="20611" y="13194"/>
                  </a:cubicBezTo>
                  <a:cubicBezTo>
                    <a:pt x="20540" y="13134"/>
                    <a:pt x="20443" y="13099"/>
                    <a:pt x="20351" y="13099"/>
                  </a:cubicBezTo>
                  <a:close/>
                  <a:moveTo>
                    <a:pt x="8479" y="13156"/>
                  </a:moveTo>
                  <a:cubicBezTo>
                    <a:pt x="8392" y="13156"/>
                    <a:pt x="8305" y="13185"/>
                    <a:pt x="8240" y="13239"/>
                  </a:cubicBezTo>
                  <a:cubicBezTo>
                    <a:pt x="8126" y="13376"/>
                    <a:pt x="8126" y="13604"/>
                    <a:pt x="8240" y="13719"/>
                  </a:cubicBezTo>
                  <a:cubicBezTo>
                    <a:pt x="8302" y="13793"/>
                    <a:pt x="8397" y="13833"/>
                    <a:pt x="8493" y="13833"/>
                  </a:cubicBezTo>
                  <a:cubicBezTo>
                    <a:pt x="8575" y="13833"/>
                    <a:pt x="8657" y="13804"/>
                    <a:pt x="8719" y="13741"/>
                  </a:cubicBezTo>
                  <a:cubicBezTo>
                    <a:pt x="8856" y="13604"/>
                    <a:pt x="8856" y="13376"/>
                    <a:pt x="8742" y="13262"/>
                  </a:cubicBezTo>
                  <a:cubicBezTo>
                    <a:pt x="8671" y="13190"/>
                    <a:pt x="8574" y="13156"/>
                    <a:pt x="8479" y="13156"/>
                  </a:cubicBezTo>
                  <a:close/>
                  <a:moveTo>
                    <a:pt x="21433" y="13205"/>
                  </a:moveTo>
                  <a:cubicBezTo>
                    <a:pt x="21342" y="13205"/>
                    <a:pt x="21250" y="13239"/>
                    <a:pt x="21182" y="13308"/>
                  </a:cubicBezTo>
                  <a:cubicBezTo>
                    <a:pt x="21068" y="13445"/>
                    <a:pt x="21068" y="13673"/>
                    <a:pt x="21205" y="13787"/>
                  </a:cubicBezTo>
                  <a:cubicBezTo>
                    <a:pt x="21262" y="13856"/>
                    <a:pt x="21347" y="13890"/>
                    <a:pt x="21436" y="13890"/>
                  </a:cubicBezTo>
                  <a:cubicBezTo>
                    <a:pt x="21524" y="13890"/>
                    <a:pt x="21616" y="13856"/>
                    <a:pt x="21684" y="13787"/>
                  </a:cubicBezTo>
                  <a:cubicBezTo>
                    <a:pt x="21821" y="13650"/>
                    <a:pt x="21798" y="13422"/>
                    <a:pt x="21684" y="13308"/>
                  </a:cubicBezTo>
                  <a:cubicBezTo>
                    <a:pt x="21616" y="13239"/>
                    <a:pt x="21524" y="13205"/>
                    <a:pt x="21433" y="13205"/>
                  </a:cubicBezTo>
                  <a:close/>
                  <a:moveTo>
                    <a:pt x="9573" y="13259"/>
                  </a:moveTo>
                  <a:cubicBezTo>
                    <a:pt x="9481" y="13259"/>
                    <a:pt x="9384" y="13294"/>
                    <a:pt x="9313" y="13353"/>
                  </a:cubicBezTo>
                  <a:cubicBezTo>
                    <a:pt x="9199" y="13490"/>
                    <a:pt x="9199" y="13719"/>
                    <a:pt x="9336" y="13856"/>
                  </a:cubicBezTo>
                  <a:cubicBezTo>
                    <a:pt x="9390" y="13910"/>
                    <a:pt x="9471" y="13938"/>
                    <a:pt x="9555" y="13938"/>
                  </a:cubicBezTo>
                  <a:cubicBezTo>
                    <a:pt x="9647" y="13938"/>
                    <a:pt x="9743" y="13904"/>
                    <a:pt x="9815" y="13833"/>
                  </a:cubicBezTo>
                  <a:cubicBezTo>
                    <a:pt x="9929" y="13719"/>
                    <a:pt x="9929" y="13490"/>
                    <a:pt x="9792" y="13353"/>
                  </a:cubicBezTo>
                  <a:cubicBezTo>
                    <a:pt x="9738" y="13288"/>
                    <a:pt x="9657" y="13259"/>
                    <a:pt x="9573" y="13259"/>
                  </a:cubicBezTo>
                  <a:close/>
                  <a:moveTo>
                    <a:pt x="22514" y="13316"/>
                  </a:moveTo>
                  <a:cubicBezTo>
                    <a:pt x="22429" y="13316"/>
                    <a:pt x="22343" y="13345"/>
                    <a:pt x="22278" y="13399"/>
                  </a:cubicBezTo>
                  <a:cubicBezTo>
                    <a:pt x="22141" y="13536"/>
                    <a:pt x="22141" y="13764"/>
                    <a:pt x="22278" y="13901"/>
                  </a:cubicBezTo>
                  <a:cubicBezTo>
                    <a:pt x="22335" y="13958"/>
                    <a:pt x="22420" y="13987"/>
                    <a:pt x="22506" y="13987"/>
                  </a:cubicBezTo>
                  <a:cubicBezTo>
                    <a:pt x="22591" y="13987"/>
                    <a:pt x="22677" y="13958"/>
                    <a:pt x="22734" y="13901"/>
                  </a:cubicBezTo>
                  <a:cubicBezTo>
                    <a:pt x="22871" y="13787"/>
                    <a:pt x="22894" y="13559"/>
                    <a:pt x="22757" y="13422"/>
                  </a:cubicBezTo>
                  <a:cubicBezTo>
                    <a:pt x="22697" y="13350"/>
                    <a:pt x="22606" y="13316"/>
                    <a:pt x="22514" y="13316"/>
                  </a:cubicBezTo>
                  <a:close/>
                  <a:moveTo>
                    <a:pt x="10611" y="13342"/>
                  </a:moveTo>
                  <a:cubicBezTo>
                    <a:pt x="10523" y="13342"/>
                    <a:pt x="10431" y="13376"/>
                    <a:pt x="10363" y="13445"/>
                  </a:cubicBezTo>
                  <a:cubicBezTo>
                    <a:pt x="10226" y="13582"/>
                    <a:pt x="10249" y="13810"/>
                    <a:pt x="10386" y="13924"/>
                  </a:cubicBezTo>
                  <a:cubicBezTo>
                    <a:pt x="10438" y="13987"/>
                    <a:pt x="10514" y="14016"/>
                    <a:pt x="10595" y="14016"/>
                  </a:cubicBezTo>
                  <a:cubicBezTo>
                    <a:pt x="10690" y="14016"/>
                    <a:pt x="10791" y="13975"/>
                    <a:pt x="10865" y="13901"/>
                  </a:cubicBezTo>
                  <a:cubicBezTo>
                    <a:pt x="10979" y="13787"/>
                    <a:pt x="10979" y="13559"/>
                    <a:pt x="10842" y="13445"/>
                  </a:cubicBezTo>
                  <a:cubicBezTo>
                    <a:pt x="10785" y="13376"/>
                    <a:pt x="10699" y="13342"/>
                    <a:pt x="10611" y="13342"/>
                  </a:cubicBezTo>
                  <a:close/>
                  <a:moveTo>
                    <a:pt x="23" y="13536"/>
                  </a:moveTo>
                  <a:cubicBezTo>
                    <a:pt x="23" y="13559"/>
                    <a:pt x="23" y="13604"/>
                    <a:pt x="23" y="13627"/>
                  </a:cubicBezTo>
                  <a:cubicBezTo>
                    <a:pt x="23" y="13673"/>
                    <a:pt x="46" y="13719"/>
                    <a:pt x="46" y="13764"/>
                  </a:cubicBezTo>
                  <a:cubicBezTo>
                    <a:pt x="46" y="13856"/>
                    <a:pt x="46" y="13947"/>
                    <a:pt x="46" y="14038"/>
                  </a:cubicBezTo>
                  <a:cubicBezTo>
                    <a:pt x="46" y="14061"/>
                    <a:pt x="46" y="14061"/>
                    <a:pt x="46" y="14061"/>
                  </a:cubicBezTo>
                  <a:lnTo>
                    <a:pt x="69" y="14061"/>
                  </a:lnTo>
                  <a:cubicBezTo>
                    <a:pt x="183" y="14015"/>
                    <a:pt x="183" y="13901"/>
                    <a:pt x="183" y="13833"/>
                  </a:cubicBezTo>
                  <a:cubicBezTo>
                    <a:pt x="183" y="13741"/>
                    <a:pt x="206" y="13627"/>
                    <a:pt x="114" y="13604"/>
                  </a:cubicBezTo>
                  <a:cubicBezTo>
                    <a:pt x="69" y="13559"/>
                    <a:pt x="46" y="13559"/>
                    <a:pt x="23" y="13536"/>
                  </a:cubicBezTo>
                  <a:close/>
                  <a:moveTo>
                    <a:pt x="23547" y="13396"/>
                  </a:moveTo>
                  <a:cubicBezTo>
                    <a:pt x="23463" y="13396"/>
                    <a:pt x="23382" y="13425"/>
                    <a:pt x="23328" y="13490"/>
                  </a:cubicBezTo>
                  <a:cubicBezTo>
                    <a:pt x="23191" y="13627"/>
                    <a:pt x="23191" y="13833"/>
                    <a:pt x="23328" y="13970"/>
                  </a:cubicBezTo>
                  <a:cubicBezTo>
                    <a:pt x="23385" y="14038"/>
                    <a:pt x="23470" y="14072"/>
                    <a:pt x="23559" y="14072"/>
                  </a:cubicBezTo>
                  <a:cubicBezTo>
                    <a:pt x="23647" y="14072"/>
                    <a:pt x="23738" y="14038"/>
                    <a:pt x="23807" y="13970"/>
                  </a:cubicBezTo>
                  <a:cubicBezTo>
                    <a:pt x="23944" y="13856"/>
                    <a:pt x="23944" y="13627"/>
                    <a:pt x="23807" y="13490"/>
                  </a:cubicBezTo>
                  <a:cubicBezTo>
                    <a:pt x="23735" y="13431"/>
                    <a:pt x="23639" y="13396"/>
                    <a:pt x="23547" y="13396"/>
                  </a:cubicBezTo>
                  <a:close/>
                  <a:moveTo>
                    <a:pt x="11714" y="13424"/>
                  </a:moveTo>
                  <a:cubicBezTo>
                    <a:pt x="11625" y="13424"/>
                    <a:pt x="11535" y="13447"/>
                    <a:pt x="11481" y="13490"/>
                  </a:cubicBezTo>
                  <a:cubicBezTo>
                    <a:pt x="11344" y="13604"/>
                    <a:pt x="11344" y="13878"/>
                    <a:pt x="11458" y="13992"/>
                  </a:cubicBezTo>
                  <a:cubicBezTo>
                    <a:pt x="11530" y="14064"/>
                    <a:pt x="11627" y="14098"/>
                    <a:pt x="11719" y="14098"/>
                  </a:cubicBezTo>
                  <a:cubicBezTo>
                    <a:pt x="11803" y="14098"/>
                    <a:pt x="11883" y="14070"/>
                    <a:pt x="11938" y="14015"/>
                  </a:cubicBezTo>
                  <a:cubicBezTo>
                    <a:pt x="12075" y="13878"/>
                    <a:pt x="12075" y="13673"/>
                    <a:pt x="11961" y="13513"/>
                  </a:cubicBezTo>
                  <a:cubicBezTo>
                    <a:pt x="11912" y="13453"/>
                    <a:pt x="11813" y="13424"/>
                    <a:pt x="11714" y="13424"/>
                  </a:cubicBezTo>
                  <a:close/>
                  <a:moveTo>
                    <a:pt x="24641" y="13499"/>
                  </a:moveTo>
                  <a:cubicBezTo>
                    <a:pt x="24546" y="13499"/>
                    <a:pt x="24449" y="13533"/>
                    <a:pt x="24378" y="13604"/>
                  </a:cubicBezTo>
                  <a:cubicBezTo>
                    <a:pt x="24263" y="13741"/>
                    <a:pt x="24263" y="13970"/>
                    <a:pt x="24400" y="14084"/>
                  </a:cubicBezTo>
                  <a:cubicBezTo>
                    <a:pt x="24469" y="14152"/>
                    <a:pt x="24554" y="14186"/>
                    <a:pt x="24640" y="14186"/>
                  </a:cubicBezTo>
                  <a:cubicBezTo>
                    <a:pt x="24726" y="14186"/>
                    <a:pt x="24811" y="14152"/>
                    <a:pt x="24880" y="14084"/>
                  </a:cubicBezTo>
                  <a:cubicBezTo>
                    <a:pt x="25017" y="13947"/>
                    <a:pt x="25017" y="13719"/>
                    <a:pt x="24880" y="13582"/>
                  </a:cubicBezTo>
                  <a:cubicBezTo>
                    <a:pt x="24814" y="13527"/>
                    <a:pt x="24728" y="13499"/>
                    <a:pt x="24641" y="13499"/>
                  </a:cubicBezTo>
                  <a:close/>
                  <a:moveTo>
                    <a:pt x="12782" y="13525"/>
                  </a:moveTo>
                  <a:cubicBezTo>
                    <a:pt x="12691" y="13525"/>
                    <a:pt x="12600" y="13559"/>
                    <a:pt x="12531" y="13627"/>
                  </a:cubicBezTo>
                  <a:cubicBezTo>
                    <a:pt x="12417" y="13764"/>
                    <a:pt x="12417" y="13970"/>
                    <a:pt x="12531" y="14107"/>
                  </a:cubicBezTo>
                  <a:cubicBezTo>
                    <a:pt x="12600" y="14175"/>
                    <a:pt x="12691" y="14209"/>
                    <a:pt x="12782" y="14209"/>
                  </a:cubicBezTo>
                  <a:cubicBezTo>
                    <a:pt x="12874" y="14209"/>
                    <a:pt x="12965" y="14175"/>
                    <a:pt x="13033" y="14107"/>
                  </a:cubicBezTo>
                  <a:cubicBezTo>
                    <a:pt x="13147" y="13992"/>
                    <a:pt x="13147" y="13764"/>
                    <a:pt x="13033" y="13627"/>
                  </a:cubicBezTo>
                  <a:cubicBezTo>
                    <a:pt x="12965" y="13559"/>
                    <a:pt x="12874" y="13525"/>
                    <a:pt x="12782" y="13525"/>
                  </a:cubicBezTo>
                  <a:close/>
                  <a:moveTo>
                    <a:pt x="25744" y="13587"/>
                  </a:moveTo>
                  <a:cubicBezTo>
                    <a:pt x="25656" y="13587"/>
                    <a:pt x="25564" y="13616"/>
                    <a:pt x="25496" y="13673"/>
                  </a:cubicBezTo>
                  <a:cubicBezTo>
                    <a:pt x="25382" y="13810"/>
                    <a:pt x="25359" y="14038"/>
                    <a:pt x="25496" y="14152"/>
                  </a:cubicBezTo>
                  <a:cubicBezTo>
                    <a:pt x="25556" y="14224"/>
                    <a:pt x="25646" y="14258"/>
                    <a:pt x="25739" y="14258"/>
                  </a:cubicBezTo>
                  <a:cubicBezTo>
                    <a:pt x="25824" y="14258"/>
                    <a:pt x="25910" y="14230"/>
                    <a:pt x="25975" y="14175"/>
                  </a:cubicBezTo>
                  <a:cubicBezTo>
                    <a:pt x="26112" y="14038"/>
                    <a:pt x="26112" y="13810"/>
                    <a:pt x="25975" y="13673"/>
                  </a:cubicBezTo>
                  <a:cubicBezTo>
                    <a:pt x="25918" y="13616"/>
                    <a:pt x="25833" y="13587"/>
                    <a:pt x="25744" y="13587"/>
                  </a:cubicBezTo>
                  <a:close/>
                  <a:moveTo>
                    <a:pt x="913" y="13559"/>
                  </a:moveTo>
                  <a:cubicBezTo>
                    <a:pt x="822" y="13559"/>
                    <a:pt x="731" y="13604"/>
                    <a:pt x="662" y="13673"/>
                  </a:cubicBezTo>
                  <a:cubicBezTo>
                    <a:pt x="594" y="13741"/>
                    <a:pt x="548" y="13833"/>
                    <a:pt x="548" y="13901"/>
                  </a:cubicBezTo>
                  <a:cubicBezTo>
                    <a:pt x="548" y="13992"/>
                    <a:pt x="571" y="14084"/>
                    <a:pt x="639" y="14152"/>
                  </a:cubicBezTo>
                  <a:cubicBezTo>
                    <a:pt x="731" y="14244"/>
                    <a:pt x="822" y="14266"/>
                    <a:pt x="913" y="14266"/>
                  </a:cubicBezTo>
                  <a:cubicBezTo>
                    <a:pt x="982" y="14266"/>
                    <a:pt x="1073" y="14266"/>
                    <a:pt x="1141" y="14175"/>
                  </a:cubicBezTo>
                  <a:cubicBezTo>
                    <a:pt x="1210" y="14107"/>
                    <a:pt x="1278" y="14015"/>
                    <a:pt x="1255" y="13924"/>
                  </a:cubicBezTo>
                  <a:cubicBezTo>
                    <a:pt x="1255" y="13856"/>
                    <a:pt x="1278" y="13741"/>
                    <a:pt x="1164" y="13696"/>
                  </a:cubicBezTo>
                  <a:cubicBezTo>
                    <a:pt x="1119" y="13582"/>
                    <a:pt x="1004" y="13559"/>
                    <a:pt x="913" y="13559"/>
                  </a:cubicBezTo>
                  <a:close/>
                  <a:moveTo>
                    <a:pt x="13832" y="13616"/>
                  </a:moveTo>
                  <a:cubicBezTo>
                    <a:pt x="13741" y="13616"/>
                    <a:pt x="13650" y="13650"/>
                    <a:pt x="13581" y="13719"/>
                  </a:cubicBezTo>
                  <a:cubicBezTo>
                    <a:pt x="13467" y="13833"/>
                    <a:pt x="13467" y="14061"/>
                    <a:pt x="13581" y="14175"/>
                  </a:cubicBezTo>
                  <a:cubicBezTo>
                    <a:pt x="13655" y="14249"/>
                    <a:pt x="13756" y="14290"/>
                    <a:pt x="13851" y="14290"/>
                  </a:cubicBezTo>
                  <a:cubicBezTo>
                    <a:pt x="13932" y="14290"/>
                    <a:pt x="14008" y="14261"/>
                    <a:pt x="14060" y="14198"/>
                  </a:cubicBezTo>
                  <a:cubicBezTo>
                    <a:pt x="14197" y="14061"/>
                    <a:pt x="14197" y="13833"/>
                    <a:pt x="14083" y="13719"/>
                  </a:cubicBezTo>
                  <a:cubicBezTo>
                    <a:pt x="14015" y="13650"/>
                    <a:pt x="13924" y="13616"/>
                    <a:pt x="13832" y="13616"/>
                  </a:cubicBezTo>
                  <a:close/>
                  <a:moveTo>
                    <a:pt x="1963" y="13650"/>
                  </a:moveTo>
                  <a:cubicBezTo>
                    <a:pt x="1895" y="13650"/>
                    <a:pt x="1803" y="13673"/>
                    <a:pt x="1735" y="13741"/>
                  </a:cubicBezTo>
                  <a:cubicBezTo>
                    <a:pt x="1644" y="13810"/>
                    <a:pt x="1598" y="13901"/>
                    <a:pt x="1598" y="13992"/>
                  </a:cubicBezTo>
                  <a:cubicBezTo>
                    <a:pt x="1598" y="14084"/>
                    <a:pt x="1621" y="14175"/>
                    <a:pt x="1712" y="14244"/>
                  </a:cubicBezTo>
                  <a:cubicBezTo>
                    <a:pt x="1780" y="14312"/>
                    <a:pt x="1872" y="14358"/>
                    <a:pt x="1963" y="14358"/>
                  </a:cubicBezTo>
                  <a:cubicBezTo>
                    <a:pt x="2032" y="14358"/>
                    <a:pt x="2146" y="14358"/>
                    <a:pt x="2191" y="14244"/>
                  </a:cubicBezTo>
                  <a:cubicBezTo>
                    <a:pt x="2305" y="14198"/>
                    <a:pt x="2305" y="14084"/>
                    <a:pt x="2305" y="13992"/>
                  </a:cubicBezTo>
                  <a:cubicBezTo>
                    <a:pt x="2305" y="13924"/>
                    <a:pt x="2283" y="13833"/>
                    <a:pt x="2214" y="13764"/>
                  </a:cubicBezTo>
                  <a:cubicBezTo>
                    <a:pt x="2146" y="13696"/>
                    <a:pt x="2054" y="13650"/>
                    <a:pt x="1963" y="13650"/>
                  </a:cubicBezTo>
                  <a:close/>
                  <a:moveTo>
                    <a:pt x="14896" y="13716"/>
                  </a:moveTo>
                  <a:cubicBezTo>
                    <a:pt x="14812" y="13716"/>
                    <a:pt x="14731" y="13744"/>
                    <a:pt x="14677" y="13810"/>
                  </a:cubicBezTo>
                  <a:cubicBezTo>
                    <a:pt x="14540" y="13947"/>
                    <a:pt x="14540" y="14175"/>
                    <a:pt x="14654" y="14289"/>
                  </a:cubicBezTo>
                  <a:cubicBezTo>
                    <a:pt x="14726" y="14361"/>
                    <a:pt x="14822" y="14395"/>
                    <a:pt x="14914" y="14395"/>
                  </a:cubicBezTo>
                  <a:cubicBezTo>
                    <a:pt x="14998" y="14395"/>
                    <a:pt x="15079" y="14366"/>
                    <a:pt x="15133" y="14312"/>
                  </a:cubicBezTo>
                  <a:cubicBezTo>
                    <a:pt x="15270" y="14175"/>
                    <a:pt x="15293" y="13947"/>
                    <a:pt x="15156" y="13810"/>
                  </a:cubicBezTo>
                  <a:cubicBezTo>
                    <a:pt x="15085" y="13750"/>
                    <a:pt x="14988" y="13716"/>
                    <a:pt x="14896" y="13716"/>
                  </a:cubicBezTo>
                  <a:close/>
                  <a:moveTo>
                    <a:pt x="3062" y="13716"/>
                  </a:moveTo>
                  <a:cubicBezTo>
                    <a:pt x="2985" y="13716"/>
                    <a:pt x="2908" y="13755"/>
                    <a:pt x="2830" y="13833"/>
                  </a:cubicBezTo>
                  <a:cubicBezTo>
                    <a:pt x="2648" y="14015"/>
                    <a:pt x="2648" y="14152"/>
                    <a:pt x="2808" y="14312"/>
                  </a:cubicBezTo>
                  <a:cubicBezTo>
                    <a:pt x="2890" y="14406"/>
                    <a:pt x="2973" y="14452"/>
                    <a:pt x="3055" y="14452"/>
                  </a:cubicBezTo>
                  <a:cubicBezTo>
                    <a:pt x="3132" y="14452"/>
                    <a:pt x="3210" y="14412"/>
                    <a:pt x="3287" y="14335"/>
                  </a:cubicBezTo>
                  <a:cubicBezTo>
                    <a:pt x="3470" y="14175"/>
                    <a:pt x="3470" y="14015"/>
                    <a:pt x="3310" y="13856"/>
                  </a:cubicBezTo>
                  <a:cubicBezTo>
                    <a:pt x="3227" y="13761"/>
                    <a:pt x="3145" y="13716"/>
                    <a:pt x="3062" y="13716"/>
                  </a:cubicBezTo>
                  <a:close/>
                  <a:moveTo>
                    <a:pt x="15981" y="13821"/>
                  </a:moveTo>
                  <a:cubicBezTo>
                    <a:pt x="15892" y="13821"/>
                    <a:pt x="15807" y="13856"/>
                    <a:pt x="15750" y="13924"/>
                  </a:cubicBezTo>
                  <a:cubicBezTo>
                    <a:pt x="15613" y="14061"/>
                    <a:pt x="15613" y="14266"/>
                    <a:pt x="15727" y="14403"/>
                  </a:cubicBezTo>
                  <a:cubicBezTo>
                    <a:pt x="15795" y="14472"/>
                    <a:pt x="15887" y="14506"/>
                    <a:pt x="15978" y="14506"/>
                  </a:cubicBezTo>
                  <a:cubicBezTo>
                    <a:pt x="16069" y="14506"/>
                    <a:pt x="16160" y="14472"/>
                    <a:pt x="16229" y="14403"/>
                  </a:cubicBezTo>
                  <a:cubicBezTo>
                    <a:pt x="16366" y="14289"/>
                    <a:pt x="16366" y="14061"/>
                    <a:pt x="16229" y="13924"/>
                  </a:cubicBezTo>
                  <a:cubicBezTo>
                    <a:pt x="16160" y="13856"/>
                    <a:pt x="16069" y="13821"/>
                    <a:pt x="15981" y="13821"/>
                  </a:cubicBezTo>
                  <a:close/>
                  <a:moveTo>
                    <a:pt x="17073" y="13878"/>
                  </a:moveTo>
                  <a:cubicBezTo>
                    <a:pt x="16975" y="13878"/>
                    <a:pt x="16874" y="13918"/>
                    <a:pt x="16800" y="13992"/>
                  </a:cubicBezTo>
                  <a:cubicBezTo>
                    <a:pt x="16685" y="14107"/>
                    <a:pt x="16685" y="14335"/>
                    <a:pt x="16822" y="14472"/>
                  </a:cubicBezTo>
                  <a:cubicBezTo>
                    <a:pt x="16888" y="14526"/>
                    <a:pt x="16974" y="14555"/>
                    <a:pt x="17058" y="14555"/>
                  </a:cubicBezTo>
                  <a:cubicBezTo>
                    <a:pt x="17151" y="14555"/>
                    <a:pt x="17242" y="14521"/>
                    <a:pt x="17302" y="14449"/>
                  </a:cubicBezTo>
                  <a:cubicBezTo>
                    <a:pt x="17439" y="14335"/>
                    <a:pt x="17439" y="14107"/>
                    <a:pt x="17302" y="13970"/>
                  </a:cubicBezTo>
                  <a:cubicBezTo>
                    <a:pt x="17239" y="13907"/>
                    <a:pt x="17157" y="13878"/>
                    <a:pt x="17073" y="13878"/>
                  </a:cubicBezTo>
                  <a:close/>
                  <a:moveTo>
                    <a:pt x="4143" y="13827"/>
                  </a:moveTo>
                  <a:cubicBezTo>
                    <a:pt x="4063" y="13827"/>
                    <a:pt x="3983" y="13867"/>
                    <a:pt x="3903" y="13947"/>
                  </a:cubicBezTo>
                  <a:cubicBezTo>
                    <a:pt x="3743" y="14107"/>
                    <a:pt x="3721" y="14266"/>
                    <a:pt x="3880" y="14426"/>
                  </a:cubicBezTo>
                  <a:cubicBezTo>
                    <a:pt x="3978" y="14512"/>
                    <a:pt x="4063" y="14558"/>
                    <a:pt x="4145" y="14558"/>
                  </a:cubicBezTo>
                  <a:cubicBezTo>
                    <a:pt x="4216" y="14558"/>
                    <a:pt x="4286" y="14523"/>
                    <a:pt x="4360" y="14449"/>
                  </a:cubicBezTo>
                  <a:cubicBezTo>
                    <a:pt x="4542" y="14266"/>
                    <a:pt x="4542" y="14107"/>
                    <a:pt x="4383" y="13947"/>
                  </a:cubicBezTo>
                  <a:cubicBezTo>
                    <a:pt x="4303" y="13867"/>
                    <a:pt x="4223" y="13827"/>
                    <a:pt x="4143" y="13827"/>
                  </a:cubicBezTo>
                  <a:close/>
                  <a:moveTo>
                    <a:pt x="5176" y="13906"/>
                  </a:moveTo>
                  <a:cubicBezTo>
                    <a:pt x="5102" y="13906"/>
                    <a:pt x="5027" y="13941"/>
                    <a:pt x="4953" y="14015"/>
                  </a:cubicBezTo>
                  <a:cubicBezTo>
                    <a:pt x="4771" y="14198"/>
                    <a:pt x="4771" y="14335"/>
                    <a:pt x="4930" y="14495"/>
                  </a:cubicBezTo>
                  <a:cubicBezTo>
                    <a:pt x="5013" y="14589"/>
                    <a:pt x="5095" y="14635"/>
                    <a:pt x="5178" y="14635"/>
                  </a:cubicBezTo>
                  <a:cubicBezTo>
                    <a:pt x="5255" y="14635"/>
                    <a:pt x="5332" y="14595"/>
                    <a:pt x="5410" y="14517"/>
                  </a:cubicBezTo>
                  <a:cubicBezTo>
                    <a:pt x="5592" y="14358"/>
                    <a:pt x="5592" y="14198"/>
                    <a:pt x="5433" y="14038"/>
                  </a:cubicBezTo>
                  <a:cubicBezTo>
                    <a:pt x="5347" y="13953"/>
                    <a:pt x="5261" y="13906"/>
                    <a:pt x="5176" y="13906"/>
                  </a:cubicBezTo>
                  <a:close/>
                  <a:moveTo>
                    <a:pt x="18126" y="13975"/>
                  </a:moveTo>
                  <a:cubicBezTo>
                    <a:pt x="18083" y="13975"/>
                    <a:pt x="18044" y="13981"/>
                    <a:pt x="18009" y="13992"/>
                  </a:cubicBezTo>
                  <a:cubicBezTo>
                    <a:pt x="17964" y="13992"/>
                    <a:pt x="17941" y="14061"/>
                    <a:pt x="17895" y="14084"/>
                  </a:cubicBezTo>
                  <a:cubicBezTo>
                    <a:pt x="17804" y="14129"/>
                    <a:pt x="17781" y="14244"/>
                    <a:pt x="17781" y="14312"/>
                  </a:cubicBezTo>
                  <a:cubicBezTo>
                    <a:pt x="17781" y="14403"/>
                    <a:pt x="17804" y="14472"/>
                    <a:pt x="17872" y="14563"/>
                  </a:cubicBezTo>
                  <a:cubicBezTo>
                    <a:pt x="17941" y="14632"/>
                    <a:pt x="18032" y="14677"/>
                    <a:pt x="18123" y="14677"/>
                  </a:cubicBezTo>
                  <a:cubicBezTo>
                    <a:pt x="18215" y="14677"/>
                    <a:pt x="18306" y="14654"/>
                    <a:pt x="18374" y="14586"/>
                  </a:cubicBezTo>
                  <a:cubicBezTo>
                    <a:pt x="18443" y="14495"/>
                    <a:pt x="18489" y="14426"/>
                    <a:pt x="18489" y="14335"/>
                  </a:cubicBezTo>
                  <a:cubicBezTo>
                    <a:pt x="18489" y="14244"/>
                    <a:pt x="18489" y="14129"/>
                    <a:pt x="18397" y="14084"/>
                  </a:cubicBezTo>
                  <a:cubicBezTo>
                    <a:pt x="18352" y="14061"/>
                    <a:pt x="18306" y="14015"/>
                    <a:pt x="18260" y="13992"/>
                  </a:cubicBezTo>
                  <a:cubicBezTo>
                    <a:pt x="18215" y="13981"/>
                    <a:pt x="18169" y="13975"/>
                    <a:pt x="18126" y="13975"/>
                  </a:cubicBezTo>
                  <a:close/>
                  <a:moveTo>
                    <a:pt x="6258" y="14012"/>
                  </a:moveTo>
                  <a:cubicBezTo>
                    <a:pt x="6180" y="14012"/>
                    <a:pt x="6103" y="14052"/>
                    <a:pt x="6026" y="14129"/>
                  </a:cubicBezTo>
                  <a:cubicBezTo>
                    <a:pt x="5843" y="14289"/>
                    <a:pt x="5843" y="14449"/>
                    <a:pt x="6026" y="14632"/>
                  </a:cubicBezTo>
                  <a:cubicBezTo>
                    <a:pt x="6106" y="14711"/>
                    <a:pt x="6186" y="14751"/>
                    <a:pt x="6263" y="14751"/>
                  </a:cubicBezTo>
                  <a:cubicBezTo>
                    <a:pt x="6340" y="14751"/>
                    <a:pt x="6414" y="14711"/>
                    <a:pt x="6482" y="14632"/>
                  </a:cubicBezTo>
                  <a:cubicBezTo>
                    <a:pt x="6665" y="14449"/>
                    <a:pt x="6665" y="14312"/>
                    <a:pt x="6505" y="14152"/>
                  </a:cubicBezTo>
                  <a:cubicBezTo>
                    <a:pt x="6423" y="14058"/>
                    <a:pt x="6340" y="14012"/>
                    <a:pt x="6258" y="14012"/>
                  </a:cubicBezTo>
                  <a:close/>
                  <a:moveTo>
                    <a:pt x="19219" y="14084"/>
                  </a:moveTo>
                  <a:cubicBezTo>
                    <a:pt x="19128" y="14084"/>
                    <a:pt x="19036" y="14107"/>
                    <a:pt x="18968" y="14175"/>
                  </a:cubicBezTo>
                  <a:cubicBezTo>
                    <a:pt x="18899" y="14266"/>
                    <a:pt x="18854" y="14358"/>
                    <a:pt x="18854" y="14426"/>
                  </a:cubicBezTo>
                  <a:cubicBezTo>
                    <a:pt x="18854" y="14517"/>
                    <a:pt x="18877" y="14609"/>
                    <a:pt x="18968" y="14677"/>
                  </a:cubicBezTo>
                  <a:cubicBezTo>
                    <a:pt x="19036" y="14746"/>
                    <a:pt x="19128" y="14791"/>
                    <a:pt x="19196" y="14791"/>
                  </a:cubicBezTo>
                  <a:cubicBezTo>
                    <a:pt x="19287" y="14791"/>
                    <a:pt x="19402" y="14791"/>
                    <a:pt x="19447" y="14677"/>
                  </a:cubicBezTo>
                  <a:cubicBezTo>
                    <a:pt x="19561" y="14632"/>
                    <a:pt x="19561" y="14517"/>
                    <a:pt x="19561" y="14426"/>
                  </a:cubicBezTo>
                  <a:cubicBezTo>
                    <a:pt x="19561" y="14335"/>
                    <a:pt x="19516" y="14266"/>
                    <a:pt x="19447" y="14175"/>
                  </a:cubicBezTo>
                  <a:cubicBezTo>
                    <a:pt x="19379" y="14107"/>
                    <a:pt x="19287" y="14084"/>
                    <a:pt x="19219" y="14084"/>
                  </a:cubicBezTo>
                  <a:close/>
                  <a:moveTo>
                    <a:pt x="7338" y="14124"/>
                  </a:moveTo>
                  <a:cubicBezTo>
                    <a:pt x="7259" y="14124"/>
                    <a:pt x="7179" y="14164"/>
                    <a:pt x="7099" y="14244"/>
                  </a:cubicBezTo>
                  <a:cubicBezTo>
                    <a:pt x="6939" y="14403"/>
                    <a:pt x="6916" y="14563"/>
                    <a:pt x="7076" y="14723"/>
                  </a:cubicBezTo>
                  <a:cubicBezTo>
                    <a:pt x="7174" y="14808"/>
                    <a:pt x="7258" y="14855"/>
                    <a:pt x="7344" y="14855"/>
                  </a:cubicBezTo>
                  <a:cubicBezTo>
                    <a:pt x="7418" y="14855"/>
                    <a:pt x="7493" y="14820"/>
                    <a:pt x="7578" y="14746"/>
                  </a:cubicBezTo>
                  <a:cubicBezTo>
                    <a:pt x="7738" y="14563"/>
                    <a:pt x="7738" y="14403"/>
                    <a:pt x="7578" y="14244"/>
                  </a:cubicBezTo>
                  <a:cubicBezTo>
                    <a:pt x="7498" y="14164"/>
                    <a:pt x="7418" y="14124"/>
                    <a:pt x="7338" y="14124"/>
                  </a:cubicBezTo>
                  <a:close/>
                  <a:moveTo>
                    <a:pt x="20246" y="14152"/>
                  </a:moveTo>
                  <a:cubicBezTo>
                    <a:pt x="20178" y="14152"/>
                    <a:pt x="20086" y="14198"/>
                    <a:pt x="20018" y="14266"/>
                  </a:cubicBezTo>
                  <a:cubicBezTo>
                    <a:pt x="19949" y="14335"/>
                    <a:pt x="19904" y="14426"/>
                    <a:pt x="19904" y="14495"/>
                  </a:cubicBezTo>
                  <a:cubicBezTo>
                    <a:pt x="19904" y="14586"/>
                    <a:pt x="19904" y="14700"/>
                    <a:pt x="20018" y="14746"/>
                  </a:cubicBezTo>
                  <a:cubicBezTo>
                    <a:pt x="20064" y="14860"/>
                    <a:pt x="20178" y="14860"/>
                    <a:pt x="20269" y="14860"/>
                  </a:cubicBezTo>
                  <a:cubicBezTo>
                    <a:pt x="20360" y="14860"/>
                    <a:pt x="20429" y="14814"/>
                    <a:pt x="20497" y="14746"/>
                  </a:cubicBezTo>
                  <a:cubicBezTo>
                    <a:pt x="20589" y="14677"/>
                    <a:pt x="20611" y="14586"/>
                    <a:pt x="20611" y="14517"/>
                  </a:cubicBezTo>
                  <a:cubicBezTo>
                    <a:pt x="20611" y="14426"/>
                    <a:pt x="20589" y="14335"/>
                    <a:pt x="20520" y="14266"/>
                  </a:cubicBezTo>
                  <a:cubicBezTo>
                    <a:pt x="20429" y="14198"/>
                    <a:pt x="20337" y="14152"/>
                    <a:pt x="20246" y="14152"/>
                  </a:cubicBezTo>
                  <a:close/>
                  <a:moveTo>
                    <a:pt x="8388" y="14198"/>
                  </a:moveTo>
                  <a:cubicBezTo>
                    <a:pt x="8309" y="14198"/>
                    <a:pt x="8229" y="14244"/>
                    <a:pt x="8149" y="14335"/>
                  </a:cubicBezTo>
                  <a:cubicBezTo>
                    <a:pt x="7989" y="14495"/>
                    <a:pt x="7966" y="14654"/>
                    <a:pt x="8126" y="14791"/>
                  </a:cubicBezTo>
                  <a:cubicBezTo>
                    <a:pt x="8220" y="14886"/>
                    <a:pt x="8302" y="14931"/>
                    <a:pt x="8382" y="14931"/>
                  </a:cubicBezTo>
                  <a:cubicBezTo>
                    <a:pt x="8456" y="14931"/>
                    <a:pt x="8528" y="14891"/>
                    <a:pt x="8605" y="14814"/>
                  </a:cubicBezTo>
                  <a:cubicBezTo>
                    <a:pt x="8788" y="14654"/>
                    <a:pt x="8788" y="14495"/>
                    <a:pt x="8628" y="14335"/>
                  </a:cubicBezTo>
                  <a:cubicBezTo>
                    <a:pt x="8548" y="14244"/>
                    <a:pt x="8468" y="14198"/>
                    <a:pt x="8388" y="14198"/>
                  </a:cubicBezTo>
                  <a:close/>
                  <a:moveTo>
                    <a:pt x="21319" y="14266"/>
                  </a:moveTo>
                  <a:cubicBezTo>
                    <a:pt x="21250" y="14266"/>
                    <a:pt x="21159" y="14289"/>
                    <a:pt x="21091" y="14380"/>
                  </a:cubicBezTo>
                  <a:cubicBezTo>
                    <a:pt x="21022" y="14449"/>
                    <a:pt x="20977" y="14517"/>
                    <a:pt x="20977" y="14609"/>
                  </a:cubicBezTo>
                  <a:cubicBezTo>
                    <a:pt x="20977" y="14700"/>
                    <a:pt x="20999" y="14769"/>
                    <a:pt x="21068" y="14860"/>
                  </a:cubicBezTo>
                  <a:cubicBezTo>
                    <a:pt x="21136" y="14928"/>
                    <a:pt x="21228" y="14974"/>
                    <a:pt x="21319" y="14974"/>
                  </a:cubicBezTo>
                  <a:cubicBezTo>
                    <a:pt x="21410" y="14974"/>
                    <a:pt x="21502" y="14951"/>
                    <a:pt x="21570" y="14883"/>
                  </a:cubicBezTo>
                  <a:cubicBezTo>
                    <a:pt x="21638" y="14791"/>
                    <a:pt x="21684" y="14700"/>
                    <a:pt x="21684" y="14632"/>
                  </a:cubicBezTo>
                  <a:cubicBezTo>
                    <a:pt x="21684" y="14540"/>
                    <a:pt x="21684" y="14426"/>
                    <a:pt x="21570" y="14403"/>
                  </a:cubicBezTo>
                  <a:cubicBezTo>
                    <a:pt x="21524" y="14266"/>
                    <a:pt x="21410" y="14266"/>
                    <a:pt x="21319" y="14266"/>
                  </a:cubicBezTo>
                  <a:close/>
                  <a:moveTo>
                    <a:pt x="9484" y="14283"/>
                  </a:moveTo>
                  <a:cubicBezTo>
                    <a:pt x="9404" y="14283"/>
                    <a:pt x="9324" y="14323"/>
                    <a:pt x="9244" y="14403"/>
                  </a:cubicBezTo>
                  <a:cubicBezTo>
                    <a:pt x="9085" y="14563"/>
                    <a:pt x="9085" y="14723"/>
                    <a:pt x="9244" y="14883"/>
                  </a:cubicBezTo>
                  <a:cubicBezTo>
                    <a:pt x="9322" y="14971"/>
                    <a:pt x="9399" y="15011"/>
                    <a:pt x="9476" y="15011"/>
                  </a:cubicBezTo>
                  <a:cubicBezTo>
                    <a:pt x="9559" y="15011"/>
                    <a:pt x="9641" y="14965"/>
                    <a:pt x="9724" y="14883"/>
                  </a:cubicBezTo>
                  <a:cubicBezTo>
                    <a:pt x="9883" y="14723"/>
                    <a:pt x="9883" y="14563"/>
                    <a:pt x="9724" y="14403"/>
                  </a:cubicBezTo>
                  <a:cubicBezTo>
                    <a:pt x="9644" y="14323"/>
                    <a:pt x="9564" y="14283"/>
                    <a:pt x="9484" y="14283"/>
                  </a:cubicBezTo>
                  <a:close/>
                  <a:moveTo>
                    <a:pt x="22415" y="14380"/>
                  </a:moveTo>
                  <a:cubicBezTo>
                    <a:pt x="22323" y="14380"/>
                    <a:pt x="22232" y="14403"/>
                    <a:pt x="22163" y="14472"/>
                  </a:cubicBezTo>
                  <a:cubicBezTo>
                    <a:pt x="22095" y="14563"/>
                    <a:pt x="22049" y="14654"/>
                    <a:pt x="22049" y="14723"/>
                  </a:cubicBezTo>
                  <a:cubicBezTo>
                    <a:pt x="22049" y="14814"/>
                    <a:pt x="22072" y="14905"/>
                    <a:pt x="22163" y="14974"/>
                  </a:cubicBezTo>
                  <a:cubicBezTo>
                    <a:pt x="22232" y="15042"/>
                    <a:pt x="22323" y="15088"/>
                    <a:pt x="22392" y="15088"/>
                  </a:cubicBezTo>
                  <a:cubicBezTo>
                    <a:pt x="22483" y="15088"/>
                    <a:pt x="22597" y="15065"/>
                    <a:pt x="22643" y="14974"/>
                  </a:cubicBezTo>
                  <a:cubicBezTo>
                    <a:pt x="22757" y="14928"/>
                    <a:pt x="22757" y="14791"/>
                    <a:pt x="22757" y="14723"/>
                  </a:cubicBezTo>
                  <a:cubicBezTo>
                    <a:pt x="22757" y="14632"/>
                    <a:pt x="22711" y="14540"/>
                    <a:pt x="22643" y="14472"/>
                  </a:cubicBezTo>
                  <a:cubicBezTo>
                    <a:pt x="22574" y="14403"/>
                    <a:pt x="22483" y="14380"/>
                    <a:pt x="22415" y="14380"/>
                  </a:cubicBezTo>
                  <a:close/>
                  <a:moveTo>
                    <a:pt x="10549" y="14389"/>
                  </a:moveTo>
                  <a:cubicBezTo>
                    <a:pt x="10472" y="14389"/>
                    <a:pt x="10394" y="14429"/>
                    <a:pt x="10317" y="14517"/>
                  </a:cubicBezTo>
                  <a:cubicBezTo>
                    <a:pt x="10157" y="14677"/>
                    <a:pt x="10157" y="14837"/>
                    <a:pt x="10317" y="14997"/>
                  </a:cubicBezTo>
                  <a:cubicBezTo>
                    <a:pt x="10397" y="15077"/>
                    <a:pt x="10477" y="15117"/>
                    <a:pt x="10557" y="15117"/>
                  </a:cubicBezTo>
                  <a:cubicBezTo>
                    <a:pt x="10637" y="15117"/>
                    <a:pt x="10717" y="15077"/>
                    <a:pt x="10796" y="14997"/>
                  </a:cubicBezTo>
                  <a:cubicBezTo>
                    <a:pt x="10956" y="14837"/>
                    <a:pt x="10956" y="14677"/>
                    <a:pt x="10796" y="14517"/>
                  </a:cubicBezTo>
                  <a:cubicBezTo>
                    <a:pt x="10714" y="14435"/>
                    <a:pt x="10631" y="14389"/>
                    <a:pt x="10549" y="14389"/>
                  </a:cubicBezTo>
                  <a:close/>
                  <a:moveTo>
                    <a:pt x="23487" y="14426"/>
                  </a:moveTo>
                  <a:cubicBezTo>
                    <a:pt x="23396" y="14426"/>
                    <a:pt x="23282" y="14426"/>
                    <a:pt x="23236" y="14563"/>
                  </a:cubicBezTo>
                  <a:cubicBezTo>
                    <a:pt x="23122" y="14586"/>
                    <a:pt x="23145" y="14700"/>
                    <a:pt x="23122" y="14791"/>
                  </a:cubicBezTo>
                  <a:cubicBezTo>
                    <a:pt x="23122" y="14883"/>
                    <a:pt x="23168" y="14951"/>
                    <a:pt x="23236" y="15042"/>
                  </a:cubicBezTo>
                  <a:cubicBezTo>
                    <a:pt x="23305" y="15134"/>
                    <a:pt x="23419" y="15134"/>
                    <a:pt x="23487" y="15134"/>
                  </a:cubicBezTo>
                  <a:cubicBezTo>
                    <a:pt x="23579" y="15134"/>
                    <a:pt x="23670" y="15088"/>
                    <a:pt x="23738" y="15020"/>
                  </a:cubicBezTo>
                  <a:cubicBezTo>
                    <a:pt x="23807" y="14951"/>
                    <a:pt x="23830" y="14860"/>
                    <a:pt x="23830" y="14769"/>
                  </a:cubicBezTo>
                  <a:cubicBezTo>
                    <a:pt x="23830" y="14700"/>
                    <a:pt x="23807" y="14609"/>
                    <a:pt x="23716" y="14540"/>
                  </a:cubicBezTo>
                  <a:cubicBezTo>
                    <a:pt x="23647" y="14449"/>
                    <a:pt x="23556" y="14426"/>
                    <a:pt x="23487" y="14426"/>
                  </a:cubicBezTo>
                  <a:close/>
                  <a:moveTo>
                    <a:pt x="11599" y="14469"/>
                  </a:moveTo>
                  <a:cubicBezTo>
                    <a:pt x="11522" y="14469"/>
                    <a:pt x="11444" y="14509"/>
                    <a:pt x="11367" y="14586"/>
                  </a:cubicBezTo>
                  <a:cubicBezTo>
                    <a:pt x="11207" y="14746"/>
                    <a:pt x="11207" y="14905"/>
                    <a:pt x="11344" y="15065"/>
                  </a:cubicBezTo>
                  <a:cubicBezTo>
                    <a:pt x="11439" y="15160"/>
                    <a:pt x="11521" y="15205"/>
                    <a:pt x="11600" y="15205"/>
                  </a:cubicBezTo>
                  <a:cubicBezTo>
                    <a:pt x="11674" y="15205"/>
                    <a:pt x="11746" y="15165"/>
                    <a:pt x="11824" y="15088"/>
                  </a:cubicBezTo>
                  <a:cubicBezTo>
                    <a:pt x="12006" y="14928"/>
                    <a:pt x="12006" y="14769"/>
                    <a:pt x="11846" y="14609"/>
                  </a:cubicBezTo>
                  <a:cubicBezTo>
                    <a:pt x="11764" y="14514"/>
                    <a:pt x="11681" y="14469"/>
                    <a:pt x="11599" y="14469"/>
                  </a:cubicBezTo>
                  <a:close/>
                  <a:moveTo>
                    <a:pt x="24560" y="14540"/>
                  </a:moveTo>
                  <a:cubicBezTo>
                    <a:pt x="24492" y="14540"/>
                    <a:pt x="24400" y="14563"/>
                    <a:pt x="24332" y="14632"/>
                  </a:cubicBezTo>
                  <a:cubicBezTo>
                    <a:pt x="24241" y="14700"/>
                    <a:pt x="24195" y="14791"/>
                    <a:pt x="24195" y="14883"/>
                  </a:cubicBezTo>
                  <a:cubicBezTo>
                    <a:pt x="24195" y="14951"/>
                    <a:pt x="24218" y="15042"/>
                    <a:pt x="24309" y="15134"/>
                  </a:cubicBezTo>
                  <a:cubicBezTo>
                    <a:pt x="24378" y="15202"/>
                    <a:pt x="24469" y="15248"/>
                    <a:pt x="24560" y="15248"/>
                  </a:cubicBezTo>
                  <a:cubicBezTo>
                    <a:pt x="24629" y="15248"/>
                    <a:pt x="24743" y="15248"/>
                    <a:pt x="24788" y="15134"/>
                  </a:cubicBezTo>
                  <a:cubicBezTo>
                    <a:pt x="24903" y="15088"/>
                    <a:pt x="24903" y="14974"/>
                    <a:pt x="24903" y="14883"/>
                  </a:cubicBezTo>
                  <a:cubicBezTo>
                    <a:pt x="24903" y="14814"/>
                    <a:pt x="24880" y="14723"/>
                    <a:pt x="24811" y="14654"/>
                  </a:cubicBezTo>
                  <a:cubicBezTo>
                    <a:pt x="24743" y="14586"/>
                    <a:pt x="24651" y="14540"/>
                    <a:pt x="24560" y="14540"/>
                  </a:cubicBezTo>
                  <a:close/>
                  <a:moveTo>
                    <a:pt x="12685" y="14583"/>
                  </a:moveTo>
                  <a:cubicBezTo>
                    <a:pt x="12600" y="14583"/>
                    <a:pt x="12511" y="14629"/>
                    <a:pt x="12417" y="14723"/>
                  </a:cubicBezTo>
                  <a:cubicBezTo>
                    <a:pt x="12280" y="14860"/>
                    <a:pt x="12280" y="15020"/>
                    <a:pt x="12440" y="15179"/>
                  </a:cubicBezTo>
                  <a:cubicBezTo>
                    <a:pt x="12517" y="15268"/>
                    <a:pt x="12594" y="15308"/>
                    <a:pt x="12672" y="15308"/>
                  </a:cubicBezTo>
                  <a:cubicBezTo>
                    <a:pt x="12754" y="15308"/>
                    <a:pt x="12837" y="15262"/>
                    <a:pt x="12919" y="15179"/>
                  </a:cubicBezTo>
                  <a:cubicBezTo>
                    <a:pt x="13079" y="15020"/>
                    <a:pt x="13079" y="14860"/>
                    <a:pt x="12919" y="14700"/>
                  </a:cubicBezTo>
                  <a:cubicBezTo>
                    <a:pt x="12842" y="14623"/>
                    <a:pt x="12765" y="14583"/>
                    <a:pt x="12685" y="14583"/>
                  </a:cubicBezTo>
                  <a:close/>
                  <a:moveTo>
                    <a:pt x="25680" y="14649"/>
                  </a:moveTo>
                  <a:cubicBezTo>
                    <a:pt x="25664" y="14649"/>
                    <a:pt x="25649" y="14650"/>
                    <a:pt x="25633" y="14654"/>
                  </a:cubicBezTo>
                  <a:cubicBezTo>
                    <a:pt x="25613" y="14654"/>
                    <a:pt x="25590" y="14653"/>
                    <a:pt x="25565" y="14653"/>
                  </a:cubicBezTo>
                  <a:cubicBezTo>
                    <a:pt x="25503" y="14653"/>
                    <a:pt x="25431" y="14664"/>
                    <a:pt x="25382" y="14746"/>
                  </a:cubicBezTo>
                  <a:cubicBezTo>
                    <a:pt x="25359" y="14791"/>
                    <a:pt x="25313" y="14837"/>
                    <a:pt x="25291" y="14883"/>
                  </a:cubicBezTo>
                  <a:cubicBezTo>
                    <a:pt x="25268" y="14951"/>
                    <a:pt x="25291" y="15042"/>
                    <a:pt x="25291" y="15111"/>
                  </a:cubicBezTo>
                  <a:cubicBezTo>
                    <a:pt x="25313" y="15157"/>
                    <a:pt x="25359" y="15202"/>
                    <a:pt x="25382" y="15225"/>
                  </a:cubicBezTo>
                  <a:cubicBezTo>
                    <a:pt x="25427" y="15339"/>
                    <a:pt x="25542" y="15362"/>
                    <a:pt x="25610" y="15362"/>
                  </a:cubicBezTo>
                  <a:cubicBezTo>
                    <a:pt x="25701" y="15362"/>
                    <a:pt x="25793" y="15339"/>
                    <a:pt x="25861" y="15248"/>
                  </a:cubicBezTo>
                  <a:cubicBezTo>
                    <a:pt x="25952" y="15179"/>
                    <a:pt x="25975" y="15088"/>
                    <a:pt x="25975" y="14997"/>
                  </a:cubicBezTo>
                  <a:cubicBezTo>
                    <a:pt x="25975" y="14928"/>
                    <a:pt x="25975" y="14837"/>
                    <a:pt x="25884" y="14769"/>
                  </a:cubicBezTo>
                  <a:cubicBezTo>
                    <a:pt x="25827" y="14693"/>
                    <a:pt x="25755" y="14649"/>
                    <a:pt x="25680" y="14649"/>
                  </a:cubicBezTo>
                  <a:close/>
                  <a:moveTo>
                    <a:pt x="802" y="14629"/>
                  </a:moveTo>
                  <a:cubicBezTo>
                    <a:pt x="725" y="14629"/>
                    <a:pt x="648" y="14668"/>
                    <a:pt x="571" y="14746"/>
                  </a:cubicBezTo>
                  <a:cubicBezTo>
                    <a:pt x="411" y="14905"/>
                    <a:pt x="388" y="15065"/>
                    <a:pt x="548" y="15225"/>
                  </a:cubicBezTo>
                  <a:cubicBezTo>
                    <a:pt x="642" y="15319"/>
                    <a:pt x="724" y="15365"/>
                    <a:pt x="804" y="15365"/>
                  </a:cubicBezTo>
                  <a:cubicBezTo>
                    <a:pt x="878" y="15365"/>
                    <a:pt x="950" y="15325"/>
                    <a:pt x="1027" y="15248"/>
                  </a:cubicBezTo>
                  <a:cubicBezTo>
                    <a:pt x="1210" y="15065"/>
                    <a:pt x="1210" y="14928"/>
                    <a:pt x="1050" y="14769"/>
                  </a:cubicBezTo>
                  <a:cubicBezTo>
                    <a:pt x="968" y="14674"/>
                    <a:pt x="885" y="14629"/>
                    <a:pt x="802" y="14629"/>
                  </a:cubicBezTo>
                  <a:close/>
                  <a:moveTo>
                    <a:pt x="1883" y="14694"/>
                  </a:moveTo>
                  <a:cubicBezTo>
                    <a:pt x="1803" y="14694"/>
                    <a:pt x="1723" y="14734"/>
                    <a:pt x="1644" y="14814"/>
                  </a:cubicBezTo>
                  <a:cubicBezTo>
                    <a:pt x="1484" y="14974"/>
                    <a:pt x="1461" y="15134"/>
                    <a:pt x="1621" y="15293"/>
                  </a:cubicBezTo>
                  <a:cubicBezTo>
                    <a:pt x="1712" y="15373"/>
                    <a:pt x="1792" y="15413"/>
                    <a:pt x="1872" y="15413"/>
                  </a:cubicBezTo>
                  <a:cubicBezTo>
                    <a:pt x="1952" y="15413"/>
                    <a:pt x="2032" y="15373"/>
                    <a:pt x="2123" y="15293"/>
                  </a:cubicBezTo>
                  <a:cubicBezTo>
                    <a:pt x="2283" y="15134"/>
                    <a:pt x="2283" y="14974"/>
                    <a:pt x="2123" y="14814"/>
                  </a:cubicBezTo>
                  <a:cubicBezTo>
                    <a:pt x="2043" y="14734"/>
                    <a:pt x="1963" y="14694"/>
                    <a:pt x="1883" y="14694"/>
                  </a:cubicBezTo>
                  <a:close/>
                  <a:moveTo>
                    <a:pt x="13738" y="14682"/>
                  </a:moveTo>
                  <a:cubicBezTo>
                    <a:pt x="13661" y="14682"/>
                    <a:pt x="13587" y="14717"/>
                    <a:pt x="13513" y="14791"/>
                  </a:cubicBezTo>
                  <a:cubicBezTo>
                    <a:pt x="13353" y="14974"/>
                    <a:pt x="13353" y="15134"/>
                    <a:pt x="13490" y="15271"/>
                  </a:cubicBezTo>
                  <a:cubicBezTo>
                    <a:pt x="13588" y="15369"/>
                    <a:pt x="13679" y="15414"/>
                    <a:pt x="13767" y="15414"/>
                  </a:cubicBezTo>
                  <a:cubicBezTo>
                    <a:pt x="13844" y="15414"/>
                    <a:pt x="13918" y="15380"/>
                    <a:pt x="13992" y="15316"/>
                  </a:cubicBezTo>
                  <a:cubicBezTo>
                    <a:pt x="14152" y="15134"/>
                    <a:pt x="14175" y="14974"/>
                    <a:pt x="14015" y="14814"/>
                  </a:cubicBezTo>
                  <a:cubicBezTo>
                    <a:pt x="13917" y="14729"/>
                    <a:pt x="13826" y="14682"/>
                    <a:pt x="13738" y="14682"/>
                  </a:cubicBezTo>
                  <a:close/>
                  <a:moveTo>
                    <a:pt x="14802" y="14763"/>
                  </a:moveTo>
                  <a:cubicBezTo>
                    <a:pt x="14722" y="14763"/>
                    <a:pt x="14643" y="14803"/>
                    <a:pt x="14563" y="14883"/>
                  </a:cubicBezTo>
                  <a:cubicBezTo>
                    <a:pt x="14403" y="15042"/>
                    <a:pt x="14403" y="15202"/>
                    <a:pt x="14563" y="15362"/>
                  </a:cubicBezTo>
                  <a:cubicBezTo>
                    <a:pt x="14645" y="15456"/>
                    <a:pt x="14728" y="15502"/>
                    <a:pt x="14810" y="15502"/>
                  </a:cubicBezTo>
                  <a:cubicBezTo>
                    <a:pt x="14888" y="15502"/>
                    <a:pt x="14965" y="15462"/>
                    <a:pt x="15042" y="15385"/>
                  </a:cubicBezTo>
                  <a:cubicBezTo>
                    <a:pt x="15202" y="15202"/>
                    <a:pt x="15202" y="15042"/>
                    <a:pt x="15042" y="14883"/>
                  </a:cubicBezTo>
                  <a:cubicBezTo>
                    <a:pt x="14962" y="14803"/>
                    <a:pt x="14882" y="14763"/>
                    <a:pt x="14802" y="14763"/>
                  </a:cubicBezTo>
                  <a:close/>
                  <a:moveTo>
                    <a:pt x="2951" y="14788"/>
                  </a:moveTo>
                  <a:cubicBezTo>
                    <a:pt x="2871" y="14788"/>
                    <a:pt x="2794" y="14828"/>
                    <a:pt x="2716" y="14905"/>
                  </a:cubicBezTo>
                  <a:cubicBezTo>
                    <a:pt x="2557" y="15065"/>
                    <a:pt x="2534" y="15225"/>
                    <a:pt x="2693" y="15385"/>
                  </a:cubicBezTo>
                  <a:cubicBezTo>
                    <a:pt x="2788" y="15479"/>
                    <a:pt x="2876" y="15525"/>
                    <a:pt x="2961" y="15525"/>
                  </a:cubicBezTo>
                  <a:cubicBezTo>
                    <a:pt x="3041" y="15525"/>
                    <a:pt x="3118" y="15485"/>
                    <a:pt x="3196" y="15408"/>
                  </a:cubicBezTo>
                  <a:cubicBezTo>
                    <a:pt x="3355" y="15248"/>
                    <a:pt x="3355" y="15088"/>
                    <a:pt x="3218" y="14928"/>
                  </a:cubicBezTo>
                  <a:cubicBezTo>
                    <a:pt x="3124" y="14834"/>
                    <a:pt x="3036" y="14788"/>
                    <a:pt x="2951" y="14788"/>
                  </a:cubicBezTo>
                  <a:close/>
                  <a:moveTo>
                    <a:pt x="15907" y="14851"/>
                  </a:moveTo>
                  <a:cubicBezTo>
                    <a:pt x="15824" y="14851"/>
                    <a:pt x="15741" y="14891"/>
                    <a:pt x="15658" y="14974"/>
                  </a:cubicBezTo>
                  <a:cubicBezTo>
                    <a:pt x="15498" y="15134"/>
                    <a:pt x="15498" y="15293"/>
                    <a:pt x="15658" y="15453"/>
                  </a:cubicBezTo>
                  <a:cubicBezTo>
                    <a:pt x="15750" y="15533"/>
                    <a:pt x="15829" y="15573"/>
                    <a:pt x="15909" y="15573"/>
                  </a:cubicBezTo>
                  <a:cubicBezTo>
                    <a:pt x="15989" y="15573"/>
                    <a:pt x="16069" y="15533"/>
                    <a:pt x="16160" y="15453"/>
                  </a:cubicBezTo>
                  <a:cubicBezTo>
                    <a:pt x="16320" y="15293"/>
                    <a:pt x="16320" y="15134"/>
                    <a:pt x="16138" y="14951"/>
                  </a:cubicBezTo>
                  <a:cubicBezTo>
                    <a:pt x="16061" y="14885"/>
                    <a:pt x="15984" y="14851"/>
                    <a:pt x="15907" y="14851"/>
                  </a:cubicBezTo>
                  <a:close/>
                  <a:moveTo>
                    <a:pt x="4026" y="14902"/>
                  </a:moveTo>
                  <a:cubicBezTo>
                    <a:pt x="3929" y="14902"/>
                    <a:pt x="3848" y="14976"/>
                    <a:pt x="3766" y="14997"/>
                  </a:cubicBezTo>
                  <a:cubicBezTo>
                    <a:pt x="3743" y="15065"/>
                    <a:pt x="3675" y="15157"/>
                    <a:pt x="3652" y="15248"/>
                  </a:cubicBezTo>
                  <a:cubicBezTo>
                    <a:pt x="3652" y="15362"/>
                    <a:pt x="3721" y="15430"/>
                    <a:pt x="3766" y="15522"/>
                  </a:cubicBezTo>
                  <a:cubicBezTo>
                    <a:pt x="3835" y="15545"/>
                    <a:pt x="3903" y="15613"/>
                    <a:pt x="3995" y="15636"/>
                  </a:cubicBezTo>
                  <a:cubicBezTo>
                    <a:pt x="4109" y="15636"/>
                    <a:pt x="4200" y="15567"/>
                    <a:pt x="4291" y="15545"/>
                  </a:cubicBezTo>
                  <a:cubicBezTo>
                    <a:pt x="4314" y="15453"/>
                    <a:pt x="4383" y="15385"/>
                    <a:pt x="4383" y="15293"/>
                  </a:cubicBezTo>
                  <a:cubicBezTo>
                    <a:pt x="4405" y="15179"/>
                    <a:pt x="4314" y="15088"/>
                    <a:pt x="4291" y="14997"/>
                  </a:cubicBezTo>
                  <a:cubicBezTo>
                    <a:pt x="4223" y="14974"/>
                    <a:pt x="4131" y="14928"/>
                    <a:pt x="4063" y="14905"/>
                  </a:cubicBezTo>
                  <a:cubicBezTo>
                    <a:pt x="4050" y="14903"/>
                    <a:pt x="4038" y="14902"/>
                    <a:pt x="4026" y="14902"/>
                  </a:cubicBezTo>
                  <a:close/>
                  <a:moveTo>
                    <a:pt x="16979" y="14948"/>
                  </a:moveTo>
                  <a:cubicBezTo>
                    <a:pt x="16896" y="14948"/>
                    <a:pt x="16814" y="14994"/>
                    <a:pt x="16731" y="15088"/>
                  </a:cubicBezTo>
                  <a:cubicBezTo>
                    <a:pt x="16571" y="15248"/>
                    <a:pt x="16571" y="15408"/>
                    <a:pt x="16731" y="15567"/>
                  </a:cubicBezTo>
                  <a:cubicBezTo>
                    <a:pt x="16811" y="15647"/>
                    <a:pt x="16891" y="15687"/>
                    <a:pt x="16974" y="15687"/>
                  </a:cubicBezTo>
                  <a:cubicBezTo>
                    <a:pt x="17056" y="15687"/>
                    <a:pt x="17142" y="15647"/>
                    <a:pt x="17233" y="15567"/>
                  </a:cubicBezTo>
                  <a:cubicBezTo>
                    <a:pt x="17393" y="15385"/>
                    <a:pt x="17393" y="15248"/>
                    <a:pt x="17210" y="15065"/>
                  </a:cubicBezTo>
                  <a:cubicBezTo>
                    <a:pt x="17133" y="14988"/>
                    <a:pt x="17056" y="14948"/>
                    <a:pt x="16979" y="14948"/>
                  </a:cubicBezTo>
                  <a:close/>
                  <a:moveTo>
                    <a:pt x="5039" y="14982"/>
                  </a:moveTo>
                  <a:cubicBezTo>
                    <a:pt x="4958" y="14982"/>
                    <a:pt x="4887" y="15035"/>
                    <a:pt x="4816" y="15088"/>
                  </a:cubicBezTo>
                  <a:cubicBezTo>
                    <a:pt x="4748" y="15111"/>
                    <a:pt x="4748" y="15225"/>
                    <a:pt x="4725" y="15316"/>
                  </a:cubicBezTo>
                  <a:cubicBezTo>
                    <a:pt x="4679" y="15430"/>
                    <a:pt x="4771" y="15499"/>
                    <a:pt x="4793" y="15613"/>
                  </a:cubicBezTo>
                  <a:cubicBezTo>
                    <a:pt x="4885" y="15636"/>
                    <a:pt x="4953" y="15682"/>
                    <a:pt x="5044" y="15704"/>
                  </a:cubicBezTo>
                  <a:cubicBezTo>
                    <a:pt x="5060" y="15707"/>
                    <a:pt x="5075" y="15709"/>
                    <a:pt x="5089" y="15709"/>
                  </a:cubicBezTo>
                  <a:cubicBezTo>
                    <a:pt x="5178" y="15709"/>
                    <a:pt x="5243" y="15652"/>
                    <a:pt x="5341" y="15613"/>
                  </a:cubicBezTo>
                  <a:cubicBezTo>
                    <a:pt x="5364" y="15545"/>
                    <a:pt x="5410" y="15453"/>
                    <a:pt x="5433" y="15385"/>
                  </a:cubicBezTo>
                  <a:cubicBezTo>
                    <a:pt x="5478" y="15271"/>
                    <a:pt x="5364" y="15179"/>
                    <a:pt x="5364" y="15088"/>
                  </a:cubicBezTo>
                  <a:cubicBezTo>
                    <a:pt x="5273" y="15065"/>
                    <a:pt x="5204" y="15020"/>
                    <a:pt x="5113" y="14997"/>
                  </a:cubicBezTo>
                  <a:cubicBezTo>
                    <a:pt x="5087" y="14986"/>
                    <a:pt x="5063" y="14982"/>
                    <a:pt x="5039" y="14982"/>
                  </a:cubicBezTo>
                  <a:close/>
                  <a:moveTo>
                    <a:pt x="18021" y="15037"/>
                  </a:moveTo>
                  <a:cubicBezTo>
                    <a:pt x="17941" y="15037"/>
                    <a:pt x="17861" y="15077"/>
                    <a:pt x="17781" y="15157"/>
                  </a:cubicBezTo>
                  <a:cubicBezTo>
                    <a:pt x="17621" y="15316"/>
                    <a:pt x="17621" y="15476"/>
                    <a:pt x="17781" y="15636"/>
                  </a:cubicBezTo>
                  <a:cubicBezTo>
                    <a:pt x="17861" y="15716"/>
                    <a:pt x="17941" y="15756"/>
                    <a:pt x="18021" y="15756"/>
                  </a:cubicBezTo>
                  <a:cubicBezTo>
                    <a:pt x="18101" y="15756"/>
                    <a:pt x="18180" y="15716"/>
                    <a:pt x="18260" y="15636"/>
                  </a:cubicBezTo>
                  <a:cubicBezTo>
                    <a:pt x="18443" y="15476"/>
                    <a:pt x="18443" y="15316"/>
                    <a:pt x="18260" y="15157"/>
                  </a:cubicBezTo>
                  <a:cubicBezTo>
                    <a:pt x="18180" y="15077"/>
                    <a:pt x="18101" y="15037"/>
                    <a:pt x="18021" y="15037"/>
                  </a:cubicBezTo>
                  <a:close/>
                  <a:moveTo>
                    <a:pt x="6149" y="15084"/>
                  </a:moveTo>
                  <a:cubicBezTo>
                    <a:pt x="6052" y="15084"/>
                    <a:pt x="5970" y="15159"/>
                    <a:pt x="5889" y="15179"/>
                  </a:cubicBezTo>
                  <a:cubicBezTo>
                    <a:pt x="5866" y="15271"/>
                    <a:pt x="5798" y="15339"/>
                    <a:pt x="5775" y="15430"/>
                  </a:cubicBezTo>
                  <a:cubicBezTo>
                    <a:pt x="5775" y="15545"/>
                    <a:pt x="5821" y="15636"/>
                    <a:pt x="5889" y="15727"/>
                  </a:cubicBezTo>
                  <a:cubicBezTo>
                    <a:pt x="5935" y="15773"/>
                    <a:pt x="6049" y="15796"/>
                    <a:pt x="6117" y="15818"/>
                  </a:cubicBezTo>
                  <a:cubicBezTo>
                    <a:pt x="6130" y="15821"/>
                    <a:pt x="6142" y="15822"/>
                    <a:pt x="6154" y="15822"/>
                  </a:cubicBezTo>
                  <a:cubicBezTo>
                    <a:pt x="6251" y="15822"/>
                    <a:pt x="6333" y="15747"/>
                    <a:pt x="6414" y="15727"/>
                  </a:cubicBezTo>
                  <a:cubicBezTo>
                    <a:pt x="6437" y="15636"/>
                    <a:pt x="6505" y="15567"/>
                    <a:pt x="6505" y="15476"/>
                  </a:cubicBezTo>
                  <a:cubicBezTo>
                    <a:pt x="6528" y="15362"/>
                    <a:pt x="6437" y="15293"/>
                    <a:pt x="6414" y="15179"/>
                  </a:cubicBezTo>
                  <a:cubicBezTo>
                    <a:pt x="6346" y="15157"/>
                    <a:pt x="6254" y="15111"/>
                    <a:pt x="6186" y="15088"/>
                  </a:cubicBezTo>
                  <a:cubicBezTo>
                    <a:pt x="6173" y="15086"/>
                    <a:pt x="6161" y="15084"/>
                    <a:pt x="6149" y="15084"/>
                  </a:cubicBezTo>
                  <a:close/>
                  <a:moveTo>
                    <a:pt x="19101" y="15142"/>
                  </a:moveTo>
                  <a:cubicBezTo>
                    <a:pt x="19019" y="15142"/>
                    <a:pt x="18936" y="15188"/>
                    <a:pt x="18854" y="15271"/>
                  </a:cubicBezTo>
                  <a:cubicBezTo>
                    <a:pt x="18694" y="15430"/>
                    <a:pt x="18694" y="15590"/>
                    <a:pt x="18877" y="15750"/>
                  </a:cubicBezTo>
                  <a:cubicBezTo>
                    <a:pt x="18945" y="15830"/>
                    <a:pt x="19019" y="15870"/>
                    <a:pt x="19096" y="15870"/>
                  </a:cubicBezTo>
                  <a:cubicBezTo>
                    <a:pt x="19173" y="15870"/>
                    <a:pt x="19253" y="15830"/>
                    <a:pt x="19333" y="15750"/>
                  </a:cubicBezTo>
                  <a:cubicBezTo>
                    <a:pt x="19516" y="15590"/>
                    <a:pt x="19516" y="15430"/>
                    <a:pt x="19333" y="15271"/>
                  </a:cubicBezTo>
                  <a:cubicBezTo>
                    <a:pt x="19256" y="15182"/>
                    <a:pt x="19179" y="15142"/>
                    <a:pt x="19101" y="15142"/>
                  </a:cubicBezTo>
                  <a:close/>
                  <a:moveTo>
                    <a:pt x="7245" y="15176"/>
                  </a:moveTo>
                  <a:cubicBezTo>
                    <a:pt x="7151" y="15176"/>
                    <a:pt x="7086" y="15248"/>
                    <a:pt x="6985" y="15248"/>
                  </a:cubicBezTo>
                  <a:cubicBezTo>
                    <a:pt x="6962" y="15339"/>
                    <a:pt x="6893" y="15430"/>
                    <a:pt x="6893" y="15522"/>
                  </a:cubicBezTo>
                  <a:cubicBezTo>
                    <a:pt x="6871" y="15636"/>
                    <a:pt x="6962" y="15704"/>
                    <a:pt x="6985" y="15796"/>
                  </a:cubicBezTo>
                  <a:cubicBezTo>
                    <a:pt x="7076" y="15818"/>
                    <a:pt x="7144" y="15887"/>
                    <a:pt x="7236" y="15910"/>
                  </a:cubicBezTo>
                  <a:cubicBezTo>
                    <a:pt x="7327" y="15910"/>
                    <a:pt x="7418" y="15841"/>
                    <a:pt x="7510" y="15818"/>
                  </a:cubicBezTo>
                  <a:cubicBezTo>
                    <a:pt x="7555" y="15727"/>
                    <a:pt x="7601" y="15659"/>
                    <a:pt x="7624" y="15545"/>
                  </a:cubicBezTo>
                  <a:cubicBezTo>
                    <a:pt x="7624" y="15430"/>
                    <a:pt x="7555" y="15362"/>
                    <a:pt x="7510" y="15271"/>
                  </a:cubicBezTo>
                  <a:cubicBezTo>
                    <a:pt x="7441" y="15225"/>
                    <a:pt x="7373" y="15202"/>
                    <a:pt x="7281" y="15179"/>
                  </a:cubicBezTo>
                  <a:cubicBezTo>
                    <a:pt x="7269" y="15177"/>
                    <a:pt x="7257" y="15176"/>
                    <a:pt x="7245" y="15176"/>
                  </a:cubicBezTo>
                  <a:close/>
                  <a:moveTo>
                    <a:pt x="20173" y="15245"/>
                  </a:moveTo>
                  <a:cubicBezTo>
                    <a:pt x="20099" y="15245"/>
                    <a:pt x="20027" y="15285"/>
                    <a:pt x="19949" y="15362"/>
                  </a:cubicBezTo>
                  <a:cubicBezTo>
                    <a:pt x="19767" y="15522"/>
                    <a:pt x="19767" y="15682"/>
                    <a:pt x="19927" y="15841"/>
                  </a:cubicBezTo>
                  <a:cubicBezTo>
                    <a:pt x="20009" y="15936"/>
                    <a:pt x="20092" y="15981"/>
                    <a:pt x="20174" y="15981"/>
                  </a:cubicBezTo>
                  <a:cubicBezTo>
                    <a:pt x="20251" y="15981"/>
                    <a:pt x="20329" y="15941"/>
                    <a:pt x="20406" y="15864"/>
                  </a:cubicBezTo>
                  <a:cubicBezTo>
                    <a:pt x="20589" y="15704"/>
                    <a:pt x="20589" y="15545"/>
                    <a:pt x="20429" y="15385"/>
                  </a:cubicBezTo>
                  <a:cubicBezTo>
                    <a:pt x="20334" y="15290"/>
                    <a:pt x="20252" y="15245"/>
                    <a:pt x="20173" y="15245"/>
                  </a:cubicBezTo>
                  <a:close/>
                  <a:moveTo>
                    <a:pt x="8309" y="15248"/>
                  </a:moveTo>
                  <a:cubicBezTo>
                    <a:pt x="8217" y="15248"/>
                    <a:pt x="8103" y="15293"/>
                    <a:pt x="8035" y="15362"/>
                  </a:cubicBezTo>
                  <a:cubicBezTo>
                    <a:pt x="7989" y="15385"/>
                    <a:pt x="7966" y="15499"/>
                    <a:pt x="7943" y="15590"/>
                  </a:cubicBezTo>
                  <a:cubicBezTo>
                    <a:pt x="7920" y="15704"/>
                    <a:pt x="8012" y="15773"/>
                    <a:pt x="8012" y="15864"/>
                  </a:cubicBezTo>
                  <a:cubicBezTo>
                    <a:pt x="8103" y="15910"/>
                    <a:pt x="8194" y="15978"/>
                    <a:pt x="8286" y="15978"/>
                  </a:cubicBezTo>
                  <a:cubicBezTo>
                    <a:pt x="8298" y="15981"/>
                    <a:pt x="8310" y="15982"/>
                    <a:pt x="8322" y="15982"/>
                  </a:cubicBezTo>
                  <a:cubicBezTo>
                    <a:pt x="8415" y="15982"/>
                    <a:pt x="8478" y="15907"/>
                    <a:pt x="8560" y="15887"/>
                  </a:cubicBezTo>
                  <a:cubicBezTo>
                    <a:pt x="8605" y="15796"/>
                    <a:pt x="8628" y="15727"/>
                    <a:pt x="8651" y="15636"/>
                  </a:cubicBezTo>
                  <a:cubicBezTo>
                    <a:pt x="8697" y="15545"/>
                    <a:pt x="8605" y="15453"/>
                    <a:pt x="8582" y="15362"/>
                  </a:cubicBezTo>
                  <a:cubicBezTo>
                    <a:pt x="8491" y="15316"/>
                    <a:pt x="8423" y="15271"/>
                    <a:pt x="8309" y="15248"/>
                  </a:cubicBezTo>
                  <a:close/>
                  <a:moveTo>
                    <a:pt x="21253" y="15311"/>
                  </a:moveTo>
                  <a:cubicBezTo>
                    <a:pt x="21176" y="15311"/>
                    <a:pt x="21102" y="15351"/>
                    <a:pt x="21022" y="15430"/>
                  </a:cubicBezTo>
                  <a:cubicBezTo>
                    <a:pt x="20840" y="15590"/>
                    <a:pt x="20840" y="15750"/>
                    <a:pt x="20999" y="15910"/>
                  </a:cubicBezTo>
                  <a:cubicBezTo>
                    <a:pt x="21079" y="15990"/>
                    <a:pt x="21159" y="16030"/>
                    <a:pt x="21239" y="16030"/>
                  </a:cubicBezTo>
                  <a:cubicBezTo>
                    <a:pt x="21319" y="16030"/>
                    <a:pt x="21399" y="15990"/>
                    <a:pt x="21479" y="15910"/>
                  </a:cubicBezTo>
                  <a:cubicBezTo>
                    <a:pt x="21661" y="15750"/>
                    <a:pt x="21661" y="15590"/>
                    <a:pt x="21502" y="15430"/>
                  </a:cubicBezTo>
                  <a:cubicBezTo>
                    <a:pt x="21410" y="15351"/>
                    <a:pt x="21330" y="15311"/>
                    <a:pt x="21253" y="15311"/>
                  </a:cubicBezTo>
                  <a:close/>
                  <a:moveTo>
                    <a:pt x="9388" y="15358"/>
                  </a:moveTo>
                  <a:cubicBezTo>
                    <a:pt x="9378" y="15358"/>
                    <a:pt x="9368" y="15359"/>
                    <a:pt x="9358" y="15362"/>
                  </a:cubicBezTo>
                  <a:cubicBezTo>
                    <a:pt x="9267" y="15385"/>
                    <a:pt x="9176" y="15430"/>
                    <a:pt x="9107" y="15453"/>
                  </a:cubicBezTo>
                  <a:cubicBezTo>
                    <a:pt x="9085" y="15545"/>
                    <a:pt x="8993" y="15636"/>
                    <a:pt x="9016" y="15750"/>
                  </a:cubicBezTo>
                  <a:cubicBezTo>
                    <a:pt x="9016" y="15841"/>
                    <a:pt x="9085" y="15910"/>
                    <a:pt x="9107" y="16001"/>
                  </a:cubicBezTo>
                  <a:cubicBezTo>
                    <a:pt x="9209" y="16021"/>
                    <a:pt x="9274" y="16096"/>
                    <a:pt x="9368" y="16096"/>
                  </a:cubicBezTo>
                  <a:cubicBezTo>
                    <a:pt x="9380" y="16096"/>
                    <a:pt x="9392" y="16095"/>
                    <a:pt x="9404" y="16092"/>
                  </a:cubicBezTo>
                  <a:cubicBezTo>
                    <a:pt x="9495" y="16070"/>
                    <a:pt x="9587" y="16047"/>
                    <a:pt x="9632" y="15978"/>
                  </a:cubicBezTo>
                  <a:cubicBezTo>
                    <a:pt x="9701" y="15910"/>
                    <a:pt x="9747" y="15818"/>
                    <a:pt x="9747" y="15704"/>
                  </a:cubicBezTo>
                  <a:cubicBezTo>
                    <a:pt x="9724" y="15613"/>
                    <a:pt x="9678" y="15522"/>
                    <a:pt x="9632" y="15453"/>
                  </a:cubicBezTo>
                  <a:cubicBezTo>
                    <a:pt x="9551" y="15433"/>
                    <a:pt x="9470" y="15358"/>
                    <a:pt x="9388" y="15358"/>
                  </a:cubicBezTo>
                  <a:close/>
                  <a:moveTo>
                    <a:pt x="22335" y="15408"/>
                  </a:moveTo>
                  <a:cubicBezTo>
                    <a:pt x="22255" y="15408"/>
                    <a:pt x="22175" y="15453"/>
                    <a:pt x="22095" y="15545"/>
                  </a:cubicBezTo>
                  <a:cubicBezTo>
                    <a:pt x="21935" y="15704"/>
                    <a:pt x="21912" y="15864"/>
                    <a:pt x="22072" y="16001"/>
                  </a:cubicBezTo>
                  <a:cubicBezTo>
                    <a:pt x="22167" y="16095"/>
                    <a:pt x="22249" y="16141"/>
                    <a:pt x="22328" y="16141"/>
                  </a:cubicBezTo>
                  <a:cubicBezTo>
                    <a:pt x="22402" y="16141"/>
                    <a:pt x="22474" y="16101"/>
                    <a:pt x="22551" y="16024"/>
                  </a:cubicBezTo>
                  <a:cubicBezTo>
                    <a:pt x="22734" y="15864"/>
                    <a:pt x="22734" y="15704"/>
                    <a:pt x="22574" y="15545"/>
                  </a:cubicBezTo>
                  <a:cubicBezTo>
                    <a:pt x="22494" y="15453"/>
                    <a:pt x="22415" y="15408"/>
                    <a:pt x="22335" y="15408"/>
                  </a:cubicBezTo>
                  <a:close/>
                  <a:moveTo>
                    <a:pt x="10476" y="15472"/>
                  </a:moveTo>
                  <a:cubicBezTo>
                    <a:pt x="10462" y="15472"/>
                    <a:pt x="10447" y="15473"/>
                    <a:pt x="10431" y="15476"/>
                  </a:cubicBezTo>
                  <a:cubicBezTo>
                    <a:pt x="10340" y="15476"/>
                    <a:pt x="10249" y="15545"/>
                    <a:pt x="10180" y="15567"/>
                  </a:cubicBezTo>
                  <a:cubicBezTo>
                    <a:pt x="10157" y="15659"/>
                    <a:pt x="10066" y="15750"/>
                    <a:pt x="10089" y="15864"/>
                  </a:cubicBezTo>
                  <a:cubicBezTo>
                    <a:pt x="10089" y="15955"/>
                    <a:pt x="10157" y="16024"/>
                    <a:pt x="10180" y="16092"/>
                  </a:cubicBezTo>
                  <a:cubicBezTo>
                    <a:pt x="10259" y="16132"/>
                    <a:pt x="10338" y="16188"/>
                    <a:pt x="10431" y="16188"/>
                  </a:cubicBezTo>
                  <a:cubicBezTo>
                    <a:pt x="10446" y="16188"/>
                    <a:pt x="10461" y="16187"/>
                    <a:pt x="10477" y="16184"/>
                  </a:cubicBezTo>
                  <a:cubicBezTo>
                    <a:pt x="10568" y="16184"/>
                    <a:pt x="10637" y="16115"/>
                    <a:pt x="10728" y="16092"/>
                  </a:cubicBezTo>
                  <a:cubicBezTo>
                    <a:pt x="10751" y="16001"/>
                    <a:pt x="10842" y="15910"/>
                    <a:pt x="10819" y="15796"/>
                  </a:cubicBezTo>
                  <a:cubicBezTo>
                    <a:pt x="10796" y="15727"/>
                    <a:pt x="10751" y="15636"/>
                    <a:pt x="10728" y="15567"/>
                  </a:cubicBezTo>
                  <a:cubicBezTo>
                    <a:pt x="10629" y="15528"/>
                    <a:pt x="10565" y="15472"/>
                    <a:pt x="10476" y="15472"/>
                  </a:cubicBezTo>
                  <a:close/>
                  <a:moveTo>
                    <a:pt x="23402" y="15519"/>
                  </a:moveTo>
                  <a:cubicBezTo>
                    <a:pt x="23322" y="15519"/>
                    <a:pt x="23245" y="15559"/>
                    <a:pt x="23168" y="15636"/>
                  </a:cubicBezTo>
                  <a:cubicBezTo>
                    <a:pt x="23008" y="15796"/>
                    <a:pt x="22985" y="15955"/>
                    <a:pt x="23145" y="16115"/>
                  </a:cubicBezTo>
                  <a:cubicBezTo>
                    <a:pt x="23239" y="16210"/>
                    <a:pt x="23321" y="16255"/>
                    <a:pt x="23401" y="16255"/>
                  </a:cubicBezTo>
                  <a:cubicBezTo>
                    <a:pt x="23475" y="16255"/>
                    <a:pt x="23547" y="16215"/>
                    <a:pt x="23624" y="16138"/>
                  </a:cubicBezTo>
                  <a:cubicBezTo>
                    <a:pt x="23807" y="15978"/>
                    <a:pt x="23807" y="15818"/>
                    <a:pt x="23670" y="15659"/>
                  </a:cubicBezTo>
                  <a:cubicBezTo>
                    <a:pt x="23576" y="15564"/>
                    <a:pt x="23487" y="15519"/>
                    <a:pt x="23402" y="15519"/>
                  </a:cubicBezTo>
                  <a:close/>
                  <a:moveTo>
                    <a:pt x="11491" y="15541"/>
                  </a:moveTo>
                  <a:cubicBezTo>
                    <a:pt x="11397" y="15541"/>
                    <a:pt x="11332" y="15616"/>
                    <a:pt x="11230" y="15636"/>
                  </a:cubicBezTo>
                  <a:cubicBezTo>
                    <a:pt x="11207" y="15704"/>
                    <a:pt x="11162" y="15796"/>
                    <a:pt x="11139" y="15864"/>
                  </a:cubicBezTo>
                  <a:cubicBezTo>
                    <a:pt x="11116" y="15978"/>
                    <a:pt x="11162" y="16092"/>
                    <a:pt x="11230" y="16161"/>
                  </a:cubicBezTo>
                  <a:cubicBezTo>
                    <a:pt x="11276" y="16229"/>
                    <a:pt x="11390" y="16252"/>
                    <a:pt x="11458" y="16275"/>
                  </a:cubicBezTo>
                  <a:cubicBezTo>
                    <a:pt x="11471" y="16277"/>
                    <a:pt x="11483" y="16279"/>
                    <a:pt x="11495" y="16279"/>
                  </a:cubicBezTo>
                  <a:cubicBezTo>
                    <a:pt x="11593" y="16279"/>
                    <a:pt x="11674" y="16204"/>
                    <a:pt x="11755" y="16184"/>
                  </a:cubicBezTo>
                  <a:cubicBezTo>
                    <a:pt x="11801" y="16115"/>
                    <a:pt x="11824" y="16024"/>
                    <a:pt x="11846" y="15955"/>
                  </a:cubicBezTo>
                  <a:cubicBezTo>
                    <a:pt x="11892" y="15841"/>
                    <a:pt x="11801" y="15750"/>
                    <a:pt x="11755" y="15636"/>
                  </a:cubicBezTo>
                  <a:cubicBezTo>
                    <a:pt x="11687" y="15613"/>
                    <a:pt x="11618" y="15567"/>
                    <a:pt x="11527" y="15545"/>
                  </a:cubicBezTo>
                  <a:cubicBezTo>
                    <a:pt x="11514" y="15542"/>
                    <a:pt x="11502" y="15541"/>
                    <a:pt x="11491" y="15541"/>
                  </a:cubicBezTo>
                  <a:close/>
                  <a:moveTo>
                    <a:pt x="24446" y="15607"/>
                  </a:moveTo>
                  <a:cubicBezTo>
                    <a:pt x="24366" y="15607"/>
                    <a:pt x="24286" y="15647"/>
                    <a:pt x="24195" y="15727"/>
                  </a:cubicBezTo>
                  <a:cubicBezTo>
                    <a:pt x="24035" y="15887"/>
                    <a:pt x="24035" y="16047"/>
                    <a:pt x="24195" y="16207"/>
                  </a:cubicBezTo>
                  <a:cubicBezTo>
                    <a:pt x="24286" y="16286"/>
                    <a:pt x="24366" y="16326"/>
                    <a:pt x="24446" y="16326"/>
                  </a:cubicBezTo>
                  <a:cubicBezTo>
                    <a:pt x="24526" y="16326"/>
                    <a:pt x="24606" y="16286"/>
                    <a:pt x="24697" y="16207"/>
                  </a:cubicBezTo>
                  <a:cubicBezTo>
                    <a:pt x="24857" y="16047"/>
                    <a:pt x="24857" y="15887"/>
                    <a:pt x="24697" y="15727"/>
                  </a:cubicBezTo>
                  <a:cubicBezTo>
                    <a:pt x="24606" y="15647"/>
                    <a:pt x="24526" y="15607"/>
                    <a:pt x="24446" y="15607"/>
                  </a:cubicBezTo>
                  <a:close/>
                  <a:moveTo>
                    <a:pt x="12558" y="15654"/>
                  </a:moveTo>
                  <a:cubicBezTo>
                    <a:pt x="12547" y="15654"/>
                    <a:pt x="12537" y="15656"/>
                    <a:pt x="12531" y="15659"/>
                  </a:cubicBezTo>
                  <a:cubicBezTo>
                    <a:pt x="12440" y="15682"/>
                    <a:pt x="12371" y="15727"/>
                    <a:pt x="12280" y="15773"/>
                  </a:cubicBezTo>
                  <a:cubicBezTo>
                    <a:pt x="12280" y="15864"/>
                    <a:pt x="12189" y="15933"/>
                    <a:pt x="12212" y="16047"/>
                  </a:cubicBezTo>
                  <a:cubicBezTo>
                    <a:pt x="12234" y="16138"/>
                    <a:pt x="12257" y="16252"/>
                    <a:pt x="12326" y="16275"/>
                  </a:cubicBezTo>
                  <a:cubicBezTo>
                    <a:pt x="12385" y="16334"/>
                    <a:pt x="12479" y="16394"/>
                    <a:pt x="12577" y="16394"/>
                  </a:cubicBezTo>
                  <a:cubicBezTo>
                    <a:pt x="12592" y="16394"/>
                    <a:pt x="12607" y="16392"/>
                    <a:pt x="12622" y="16389"/>
                  </a:cubicBezTo>
                  <a:cubicBezTo>
                    <a:pt x="12691" y="16366"/>
                    <a:pt x="12782" y="16321"/>
                    <a:pt x="12851" y="16275"/>
                  </a:cubicBezTo>
                  <a:cubicBezTo>
                    <a:pt x="12874" y="16184"/>
                    <a:pt x="12965" y="16092"/>
                    <a:pt x="12942" y="15978"/>
                  </a:cubicBezTo>
                  <a:cubicBezTo>
                    <a:pt x="12919" y="15910"/>
                    <a:pt x="12874" y="15818"/>
                    <a:pt x="12851" y="15750"/>
                  </a:cubicBezTo>
                  <a:cubicBezTo>
                    <a:pt x="12792" y="15711"/>
                    <a:pt x="12630" y="15654"/>
                    <a:pt x="12558" y="15654"/>
                  </a:cubicBezTo>
                  <a:close/>
                  <a:moveTo>
                    <a:pt x="717" y="15678"/>
                  </a:moveTo>
                  <a:cubicBezTo>
                    <a:pt x="619" y="15678"/>
                    <a:pt x="522" y="15707"/>
                    <a:pt x="457" y="15773"/>
                  </a:cubicBezTo>
                  <a:cubicBezTo>
                    <a:pt x="320" y="15887"/>
                    <a:pt x="320" y="16161"/>
                    <a:pt x="457" y="16298"/>
                  </a:cubicBezTo>
                  <a:cubicBezTo>
                    <a:pt x="516" y="16369"/>
                    <a:pt x="620" y="16404"/>
                    <a:pt x="724" y="16404"/>
                  </a:cubicBezTo>
                  <a:cubicBezTo>
                    <a:pt x="820" y="16404"/>
                    <a:pt x="916" y="16375"/>
                    <a:pt x="982" y="16321"/>
                  </a:cubicBezTo>
                  <a:cubicBezTo>
                    <a:pt x="1119" y="16207"/>
                    <a:pt x="1119" y="15910"/>
                    <a:pt x="1004" y="15773"/>
                  </a:cubicBezTo>
                  <a:cubicBezTo>
                    <a:pt x="933" y="15713"/>
                    <a:pt x="824" y="15678"/>
                    <a:pt x="717" y="15678"/>
                  </a:cubicBezTo>
                  <a:close/>
                  <a:moveTo>
                    <a:pt x="25522" y="15701"/>
                  </a:moveTo>
                  <a:cubicBezTo>
                    <a:pt x="25445" y="15701"/>
                    <a:pt x="25368" y="15741"/>
                    <a:pt x="25291" y="15818"/>
                  </a:cubicBezTo>
                  <a:cubicBezTo>
                    <a:pt x="25131" y="15978"/>
                    <a:pt x="25108" y="16138"/>
                    <a:pt x="25268" y="16298"/>
                  </a:cubicBezTo>
                  <a:cubicBezTo>
                    <a:pt x="25350" y="16392"/>
                    <a:pt x="25433" y="16438"/>
                    <a:pt x="25515" y="16438"/>
                  </a:cubicBezTo>
                  <a:cubicBezTo>
                    <a:pt x="25593" y="16438"/>
                    <a:pt x="25670" y="16398"/>
                    <a:pt x="25747" y="16321"/>
                  </a:cubicBezTo>
                  <a:cubicBezTo>
                    <a:pt x="25930" y="16161"/>
                    <a:pt x="25930" y="16001"/>
                    <a:pt x="25770" y="15841"/>
                  </a:cubicBezTo>
                  <a:cubicBezTo>
                    <a:pt x="25687" y="15747"/>
                    <a:pt x="25605" y="15701"/>
                    <a:pt x="25522" y="15701"/>
                  </a:cubicBezTo>
                  <a:close/>
                  <a:moveTo>
                    <a:pt x="13672" y="15727"/>
                  </a:moveTo>
                  <a:cubicBezTo>
                    <a:pt x="13581" y="15727"/>
                    <a:pt x="13513" y="15818"/>
                    <a:pt x="13399" y="15818"/>
                  </a:cubicBezTo>
                  <a:cubicBezTo>
                    <a:pt x="13376" y="15910"/>
                    <a:pt x="13330" y="16001"/>
                    <a:pt x="13307" y="16092"/>
                  </a:cubicBezTo>
                  <a:cubicBezTo>
                    <a:pt x="13284" y="16184"/>
                    <a:pt x="13353" y="16298"/>
                    <a:pt x="13421" y="16366"/>
                  </a:cubicBezTo>
                  <a:cubicBezTo>
                    <a:pt x="13467" y="16412"/>
                    <a:pt x="13558" y="16458"/>
                    <a:pt x="13672" y="16458"/>
                  </a:cubicBezTo>
                  <a:cubicBezTo>
                    <a:pt x="13764" y="16458"/>
                    <a:pt x="13832" y="16389"/>
                    <a:pt x="13946" y="16366"/>
                  </a:cubicBezTo>
                  <a:cubicBezTo>
                    <a:pt x="13969" y="16275"/>
                    <a:pt x="14038" y="16207"/>
                    <a:pt x="14038" y="16115"/>
                  </a:cubicBezTo>
                  <a:cubicBezTo>
                    <a:pt x="14038" y="16001"/>
                    <a:pt x="13992" y="15910"/>
                    <a:pt x="13924" y="15841"/>
                  </a:cubicBezTo>
                  <a:cubicBezTo>
                    <a:pt x="13878" y="15773"/>
                    <a:pt x="13787" y="15727"/>
                    <a:pt x="13672" y="15727"/>
                  </a:cubicBezTo>
                  <a:close/>
                  <a:moveTo>
                    <a:pt x="1812" y="15784"/>
                  </a:moveTo>
                  <a:cubicBezTo>
                    <a:pt x="1706" y="15784"/>
                    <a:pt x="1598" y="15818"/>
                    <a:pt x="1529" y="15887"/>
                  </a:cubicBezTo>
                  <a:cubicBezTo>
                    <a:pt x="1415" y="16001"/>
                    <a:pt x="1392" y="16275"/>
                    <a:pt x="1507" y="16412"/>
                  </a:cubicBezTo>
                  <a:cubicBezTo>
                    <a:pt x="1566" y="16484"/>
                    <a:pt x="1676" y="16518"/>
                    <a:pt x="1786" y="16518"/>
                  </a:cubicBezTo>
                  <a:cubicBezTo>
                    <a:pt x="1887" y="16518"/>
                    <a:pt x="1989" y="16489"/>
                    <a:pt x="2054" y="16435"/>
                  </a:cubicBezTo>
                  <a:cubicBezTo>
                    <a:pt x="2191" y="16321"/>
                    <a:pt x="2191" y="16047"/>
                    <a:pt x="2077" y="15887"/>
                  </a:cubicBezTo>
                  <a:cubicBezTo>
                    <a:pt x="2020" y="15818"/>
                    <a:pt x="1917" y="15784"/>
                    <a:pt x="1812" y="15784"/>
                  </a:cubicBezTo>
                  <a:close/>
                  <a:moveTo>
                    <a:pt x="14699" y="15814"/>
                  </a:moveTo>
                  <a:cubicBezTo>
                    <a:pt x="14601" y="15814"/>
                    <a:pt x="14508" y="15870"/>
                    <a:pt x="14449" y="15910"/>
                  </a:cubicBezTo>
                  <a:cubicBezTo>
                    <a:pt x="14403" y="15978"/>
                    <a:pt x="14357" y="16070"/>
                    <a:pt x="14357" y="16184"/>
                  </a:cubicBezTo>
                  <a:cubicBezTo>
                    <a:pt x="14357" y="16275"/>
                    <a:pt x="14426" y="16343"/>
                    <a:pt x="14449" y="16435"/>
                  </a:cubicBezTo>
                  <a:cubicBezTo>
                    <a:pt x="14540" y="16480"/>
                    <a:pt x="14608" y="16549"/>
                    <a:pt x="14700" y="16549"/>
                  </a:cubicBezTo>
                  <a:cubicBezTo>
                    <a:pt x="14814" y="16549"/>
                    <a:pt x="14928" y="16503"/>
                    <a:pt x="14973" y="16435"/>
                  </a:cubicBezTo>
                  <a:cubicBezTo>
                    <a:pt x="15042" y="16389"/>
                    <a:pt x="15088" y="16275"/>
                    <a:pt x="15088" y="16184"/>
                  </a:cubicBezTo>
                  <a:cubicBezTo>
                    <a:pt x="15088" y="16092"/>
                    <a:pt x="15019" y="16001"/>
                    <a:pt x="14996" y="15910"/>
                  </a:cubicBezTo>
                  <a:cubicBezTo>
                    <a:pt x="14905" y="15887"/>
                    <a:pt x="14837" y="15841"/>
                    <a:pt x="14745" y="15818"/>
                  </a:cubicBezTo>
                  <a:cubicBezTo>
                    <a:pt x="14730" y="15815"/>
                    <a:pt x="14714" y="15814"/>
                    <a:pt x="14699" y="15814"/>
                  </a:cubicBezTo>
                  <a:close/>
                  <a:moveTo>
                    <a:pt x="2856" y="15872"/>
                  </a:moveTo>
                  <a:cubicBezTo>
                    <a:pt x="2758" y="15872"/>
                    <a:pt x="2656" y="15901"/>
                    <a:pt x="2579" y="15955"/>
                  </a:cubicBezTo>
                  <a:cubicBezTo>
                    <a:pt x="2442" y="16070"/>
                    <a:pt x="2442" y="16366"/>
                    <a:pt x="2579" y="16503"/>
                  </a:cubicBezTo>
                  <a:cubicBezTo>
                    <a:pt x="2642" y="16566"/>
                    <a:pt x="2753" y="16601"/>
                    <a:pt x="2863" y="16601"/>
                  </a:cubicBezTo>
                  <a:cubicBezTo>
                    <a:pt x="2953" y="16601"/>
                    <a:pt x="3043" y="16577"/>
                    <a:pt x="3104" y="16526"/>
                  </a:cubicBezTo>
                  <a:cubicBezTo>
                    <a:pt x="3241" y="16389"/>
                    <a:pt x="3241" y="16115"/>
                    <a:pt x="3127" y="15978"/>
                  </a:cubicBezTo>
                  <a:cubicBezTo>
                    <a:pt x="3067" y="15907"/>
                    <a:pt x="2964" y="15872"/>
                    <a:pt x="2856" y="15872"/>
                  </a:cubicBezTo>
                  <a:close/>
                  <a:moveTo>
                    <a:pt x="15804" y="15921"/>
                  </a:moveTo>
                  <a:cubicBezTo>
                    <a:pt x="15698" y="15921"/>
                    <a:pt x="15590" y="15955"/>
                    <a:pt x="15521" y="16024"/>
                  </a:cubicBezTo>
                  <a:cubicBezTo>
                    <a:pt x="15407" y="16138"/>
                    <a:pt x="15407" y="16412"/>
                    <a:pt x="15521" y="16549"/>
                  </a:cubicBezTo>
                  <a:cubicBezTo>
                    <a:pt x="15578" y="16617"/>
                    <a:pt x="15681" y="16652"/>
                    <a:pt x="15787" y="16652"/>
                  </a:cubicBezTo>
                  <a:cubicBezTo>
                    <a:pt x="15892" y="16652"/>
                    <a:pt x="16001" y="16617"/>
                    <a:pt x="16069" y="16549"/>
                  </a:cubicBezTo>
                  <a:cubicBezTo>
                    <a:pt x="16183" y="16435"/>
                    <a:pt x="16183" y="16161"/>
                    <a:pt x="16069" y="16024"/>
                  </a:cubicBezTo>
                  <a:cubicBezTo>
                    <a:pt x="16012" y="15955"/>
                    <a:pt x="15909" y="15921"/>
                    <a:pt x="15804" y="15921"/>
                  </a:cubicBezTo>
                  <a:close/>
                  <a:moveTo>
                    <a:pt x="3929" y="15975"/>
                  </a:moveTo>
                  <a:cubicBezTo>
                    <a:pt x="3821" y="15975"/>
                    <a:pt x="3712" y="16010"/>
                    <a:pt x="3652" y="16070"/>
                  </a:cubicBezTo>
                  <a:cubicBezTo>
                    <a:pt x="3515" y="16207"/>
                    <a:pt x="3538" y="16480"/>
                    <a:pt x="3652" y="16617"/>
                  </a:cubicBezTo>
                  <a:cubicBezTo>
                    <a:pt x="3718" y="16672"/>
                    <a:pt x="3819" y="16700"/>
                    <a:pt x="3920" y="16700"/>
                  </a:cubicBezTo>
                  <a:cubicBezTo>
                    <a:pt x="4031" y="16700"/>
                    <a:pt x="4140" y="16666"/>
                    <a:pt x="4200" y="16595"/>
                  </a:cubicBezTo>
                  <a:cubicBezTo>
                    <a:pt x="4314" y="16458"/>
                    <a:pt x="4314" y="16184"/>
                    <a:pt x="4177" y="16070"/>
                  </a:cubicBezTo>
                  <a:cubicBezTo>
                    <a:pt x="4123" y="16004"/>
                    <a:pt x="4027" y="15975"/>
                    <a:pt x="3929" y="15975"/>
                  </a:cubicBezTo>
                  <a:close/>
                  <a:moveTo>
                    <a:pt x="16874" y="16032"/>
                  </a:moveTo>
                  <a:cubicBezTo>
                    <a:pt x="16779" y="16032"/>
                    <a:pt x="16682" y="16061"/>
                    <a:pt x="16617" y="16115"/>
                  </a:cubicBezTo>
                  <a:cubicBezTo>
                    <a:pt x="16480" y="16229"/>
                    <a:pt x="16480" y="16503"/>
                    <a:pt x="16594" y="16640"/>
                  </a:cubicBezTo>
                  <a:cubicBezTo>
                    <a:pt x="16656" y="16714"/>
                    <a:pt x="16764" y="16755"/>
                    <a:pt x="16876" y="16755"/>
                  </a:cubicBezTo>
                  <a:cubicBezTo>
                    <a:pt x="16971" y="16755"/>
                    <a:pt x="17069" y="16726"/>
                    <a:pt x="17142" y="16663"/>
                  </a:cubicBezTo>
                  <a:cubicBezTo>
                    <a:pt x="17256" y="16549"/>
                    <a:pt x="17279" y="16275"/>
                    <a:pt x="17142" y="16138"/>
                  </a:cubicBezTo>
                  <a:cubicBezTo>
                    <a:pt x="17082" y="16066"/>
                    <a:pt x="16979" y="16032"/>
                    <a:pt x="16874" y="16032"/>
                  </a:cubicBezTo>
                  <a:close/>
                  <a:moveTo>
                    <a:pt x="5028" y="16055"/>
                  </a:moveTo>
                  <a:cubicBezTo>
                    <a:pt x="4917" y="16055"/>
                    <a:pt x="4807" y="16089"/>
                    <a:pt x="4748" y="16161"/>
                  </a:cubicBezTo>
                  <a:cubicBezTo>
                    <a:pt x="4611" y="16298"/>
                    <a:pt x="4634" y="16572"/>
                    <a:pt x="4748" y="16686"/>
                  </a:cubicBezTo>
                  <a:cubicBezTo>
                    <a:pt x="4816" y="16754"/>
                    <a:pt x="4925" y="16789"/>
                    <a:pt x="5030" y="16789"/>
                  </a:cubicBezTo>
                  <a:cubicBezTo>
                    <a:pt x="5136" y="16789"/>
                    <a:pt x="5239" y="16754"/>
                    <a:pt x="5296" y="16686"/>
                  </a:cubicBezTo>
                  <a:cubicBezTo>
                    <a:pt x="5410" y="16549"/>
                    <a:pt x="5410" y="16275"/>
                    <a:pt x="5296" y="16138"/>
                  </a:cubicBezTo>
                  <a:cubicBezTo>
                    <a:pt x="5230" y="16084"/>
                    <a:pt x="5128" y="16055"/>
                    <a:pt x="5028" y="16055"/>
                  </a:cubicBezTo>
                  <a:close/>
                  <a:moveTo>
                    <a:pt x="17907" y="16112"/>
                  </a:moveTo>
                  <a:cubicBezTo>
                    <a:pt x="17812" y="16112"/>
                    <a:pt x="17721" y="16141"/>
                    <a:pt x="17667" y="16207"/>
                  </a:cubicBezTo>
                  <a:cubicBezTo>
                    <a:pt x="17530" y="16321"/>
                    <a:pt x="17530" y="16617"/>
                    <a:pt x="17644" y="16754"/>
                  </a:cubicBezTo>
                  <a:cubicBezTo>
                    <a:pt x="17713" y="16811"/>
                    <a:pt x="17815" y="16840"/>
                    <a:pt x="17915" y="16840"/>
                  </a:cubicBezTo>
                  <a:cubicBezTo>
                    <a:pt x="18015" y="16840"/>
                    <a:pt x="18112" y="16811"/>
                    <a:pt x="18169" y="16754"/>
                  </a:cubicBezTo>
                  <a:cubicBezTo>
                    <a:pt x="18306" y="16640"/>
                    <a:pt x="18329" y="16343"/>
                    <a:pt x="18192" y="16207"/>
                  </a:cubicBezTo>
                  <a:cubicBezTo>
                    <a:pt x="18120" y="16147"/>
                    <a:pt x="18011" y="16112"/>
                    <a:pt x="17907" y="16112"/>
                  </a:cubicBezTo>
                  <a:close/>
                  <a:moveTo>
                    <a:pt x="6077" y="16135"/>
                  </a:moveTo>
                  <a:cubicBezTo>
                    <a:pt x="5967" y="16135"/>
                    <a:pt x="5857" y="16170"/>
                    <a:pt x="5798" y="16229"/>
                  </a:cubicBezTo>
                  <a:cubicBezTo>
                    <a:pt x="5661" y="16366"/>
                    <a:pt x="5684" y="16640"/>
                    <a:pt x="5798" y="16777"/>
                  </a:cubicBezTo>
                  <a:cubicBezTo>
                    <a:pt x="5863" y="16832"/>
                    <a:pt x="5965" y="16860"/>
                    <a:pt x="6066" y="16860"/>
                  </a:cubicBezTo>
                  <a:cubicBezTo>
                    <a:pt x="6176" y="16860"/>
                    <a:pt x="6286" y="16826"/>
                    <a:pt x="6346" y="16754"/>
                  </a:cubicBezTo>
                  <a:cubicBezTo>
                    <a:pt x="6460" y="16640"/>
                    <a:pt x="6460" y="16366"/>
                    <a:pt x="6346" y="16229"/>
                  </a:cubicBezTo>
                  <a:cubicBezTo>
                    <a:pt x="6280" y="16164"/>
                    <a:pt x="6178" y="16135"/>
                    <a:pt x="6077" y="16135"/>
                  </a:cubicBezTo>
                  <a:close/>
                  <a:moveTo>
                    <a:pt x="19014" y="16195"/>
                  </a:moveTo>
                  <a:cubicBezTo>
                    <a:pt x="18911" y="16195"/>
                    <a:pt x="18808" y="16229"/>
                    <a:pt x="18740" y="16298"/>
                  </a:cubicBezTo>
                  <a:cubicBezTo>
                    <a:pt x="18626" y="16435"/>
                    <a:pt x="18626" y="16709"/>
                    <a:pt x="18762" y="16823"/>
                  </a:cubicBezTo>
                  <a:cubicBezTo>
                    <a:pt x="18820" y="16891"/>
                    <a:pt x="18922" y="16926"/>
                    <a:pt x="19025" y="16926"/>
                  </a:cubicBezTo>
                  <a:cubicBezTo>
                    <a:pt x="19128" y="16926"/>
                    <a:pt x="19230" y="16891"/>
                    <a:pt x="19287" y="16823"/>
                  </a:cubicBezTo>
                  <a:cubicBezTo>
                    <a:pt x="19424" y="16686"/>
                    <a:pt x="19424" y="16412"/>
                    <a:pt x="19287" y="16298"/>
                  </a:cubicBezTo>
                  <a:cubicBezTo>
                    <a:pt x="19219" y="16229"/>
                    <a:pt x="19116" y="16195"/>
                    <a:pt x="19014" y="16195"/>
                  </a:cubicBezTo>
                  <a:close/>
                  <a:moveTo>
                    <a:pt x="7153" y="16241"/>
                  </a:moveTo>
                  <a:cubicBezTo>
                    <a:pt x="7047" y="16241"/>
                    <a:pt x="6939" y="16275"/>
                    <a:pt x="6871" y="16343"/>
                  </a:cubicBezTo>
                  <a:cubicBezTo>
                    <a:pt x="6756" y="16458"/>
                    <a:pt x="6756" y="16731"/>
                    <a:pt x="6871" y="16868"/>
                  </a:cubicBezTo>
                  <a:cubicBezTo>
                    <a:pt x="6930" y="16940"/>
                    <a:pt x="7040" y="16974"/>
                    <a:pt x="7150" y="16974"/>
                  </a:cubicBezTo>
                  <a:cubicBezTo>
                    <a:pt x="7251" y="16974"/>
                    <a:pt x="7353" y="16946"/>
                    <a:pt x="7418" y="16891"/>
                  </a:cubicBezTo>
                  <a:cubicBezTo>
                    <a:pt x="7532" y="16754"/>
                    <a:pt x="7532" y="16480"/>
                    <a:pt x="7418" y="16343"/>
                  </a:cubicBezTo>
                  <a:cubicBezTo>
                    <a:pt x="7361" y="16275"/>
                    <a:pt x="7259" y="16241"/>
                    <a:pt x="7153" y="16241"/>
                  </a:cubicBezTo>
                  <a:close/>
                  <a:moveTo>
                    <a:pt x="20086" y="16304"/>
                  </a:moveTo>
                  <a:cubicBezTo>
                    <a:pt x="19984" y="16304"/>
                    <a:pt x="19881" y="16332"/>
                    <a:pt x="19812" y="16389"/>
                  </a:cubicBezTo>
                  <a:cubicBezTo>
                    <a:pt x="19698" y="16526"/>
                    <a:pt x="19698" y="16823"/>
                    <a:pt x="19835" y="16937"/>
                  </a:cubicBezTo>
                  <a:cubicBezTo>
                    <a:pt x="19901" y="17002"/>
                    <a:pt x="19997" y="17031"/>
                    <a:pt x="20093" y="17031"/>
                  </a:cubicBezTo>
                  <a:cubicBezTo>
                    <a:pt x="20197" y="17031"/>
                    <a:pt x="20301" y="16997"/>
                    <a:pt x="20360" y="16937"/>
                  </a:cubicBezTo>
                  <a:cubicBezTo>
                    <a:pt x="20497" y="16800"/>
                    <a:pt x="20497" y="16503"/>
                    <a:pt x="20360" y="16389"/>
                  </a:cubicBezTo>
                  <a:cubicBezTo>
                    <a:pt x="20292" y="16332"/>
                    <a:pt x="20189" y="16304"/>
                    <a:pt x="20086" y="16304"/>
                  </a:cubicBezTo>
                  <a:close/>
                  <a:moveTo>
                    <a:pt x="8209" y="16355"/>
                  </a:moveTo>
                  <a:cubicBezTo>
                    <a:pt x="8103" y="16355"/>
                    <a:pt x="8000" y="16389"/>
                    <a:pt x="7943" y="16458"/>
                  </a:cubicBezTo>
                  <a:cubicBezTo>
                    <a:pt x="7829" y="16595"/>
                    <a:pt x="7829" y="16868"/>
                    <a:pt x="7943" y="16983"/>
                  </a:cubicBezTo>
                  <a:cubicBezTo>
                    <a:pt x="8012" y="17051"/>
                    <a:pt x="8120" y="17085"/>
                    <a:pt x="8226" y="17085"/>
                  </a:cubicBezTo>
                  <a:cubicBezTo>
                    <a:pt x="8331" y="17085"/>
                    <a:pt x="8434" y="17051"/>
                    <a:pt x="8491" y="16983"/>
                  </a:cubicBezTo>
                  <a:cubicBezTo>
                    <a:pt x="8628" y="16846"/>
                    <a:pt x="8605" y="16572"/>
                    <a:pt x="8491" y="16458"/>
                  </a:cubicBezTo>
                  <a:cubicBezTo>
                    <a:pt x="8423" y="16389"/>
                    <a:pt x="8314" y="16355"/>
                    <a:pt x="8209" y="16355"/>
                  </a:cubicBezTo>
                  <a:close/>
                  <a:moveTo>
                    <a:pt x="21143" y="16375"/>
                  </a:moveTo>
                  <a:cubicBezTo>
                    <a:pt x="21047" y="16375"/>
                    <a:pt x="20951" y="16403"/>
                    <a:pt x="20885" y="16458"/>
                  </a:cubicBezTo>
                  <a:cubicBezTo>
                    <a:pt x="20748" y="16572"/>
                    <a:pt x="20748" y="16868"/>
                    <a:pt x="20862" y="17005"/>
                  </a:cubicBezTo>
                  <a:cubicBezTo>
                    <a:pt x="20922" y="17077"/>
                    <a:pt x="21032" y="17111"/>
                    <a:pt x="21142" y="17111"/>
                  </a:cubicBezTo>
                  <a:cubicBezTo>
                    <a:pt x="21243" y="17111"/>
                    <a:pt x="21345" y="17083"/>
                    <a:pt x="21410" y="17028"/>
                  </a:cubicBezTo>
                  <a:cubicBezTo>
                    <a:pt x="21547" y="16914"/>
                    <a:pt x="21547" y="16617"/>
                    <a:pt x="21410" y="16480"/>
                  </a:cubicBezTo>
                  <a:cubicBezTo>
                    <a:pt x="21351" y="16409"/>
                    <a:pt x="21247" y="16375"/>
                    <a:pt x="21143" y="16375"/>
                  </a:cubicBezTo>
                  <a:close/>
                  <a:moveTo>
                    <a:pt x="9249" y="16434"/>
                  </a:moveTo>
                  <a:cubicBezTo>
                    <a:pt x="9152" y="16434"/>
                    <a:pt x="9056" y="16463"/>
                    <a:pt x="8993" y="16526"/>
                  </a:cubicBezTo>
                  <a:cubicBezTo>
                    <a:pt x="8879" y="16640"/>
                    <a:pt x="8856" y="16914"/>
                    <a:pt x="8993" y="17051"/>
                  </a:cubicBezTo>
                  <a:cubicBezTo>
                    <a:pt x="9053" y="17123"/>
                    <a:pt x="9162" y="17157"/>
                    <a:pt x="9273" y="17157"/>
                  </a:cubicBezTo>
                  <a:cubicBezTo>
                    <a:pt x="9374" y="17157"/>
                    <a:pt x="9476" y="17128"/>
                    <a:pt x="9541" y="17074"/>
                  </a:cubicBezTo>
                  <a:cubicBezTo>
                    <a:pt x="9655" y="16960"/>
                    <a:pt x="9655" y="16686"/>
                    <a:pt x="9541" y="16549"/>
                  </a:cubicBezTo>
                  <a:cubicBezTo>
                    <a:pt x="9479" y="16475"/>
                    <a:pt x="9364" y="16434"/>
                    <a:pt x="9249" y="16434"/>
                  </a:cubicBezTo>
                  <a:close/>
                  <a:moveTo>
                    <a:pt x="22207" y="16489"/>
                  </a:moveTo>
                  <a:cubicBezTo>
                    <a:pt x="22109" y="16489"/>
                    <a:pt x="22013" y="16517"/>
                    <a:pt x="21958" y="16572"/>
                  </a:cubicBezTo>
                  <a:cubicBezTo>
                    <a:pt x="21821" y="16709"/>
                    <a:pt x="21821" y="16983"/>
                    <a:pt x="21935" y="17120"/>
                  </a:cubicBezTo>
                  <a:cubicBezTo>
                    <a:pt x="22004" y="17188"/>
                    <a:pt x="22106" y="17222"/>
                    <a:pt x="22209" y="17222"/>
                  </a:cubicBezTo>
                  <a:cubicBezTo>
                    <a:pt x="22312" y="17222"/>
                    <a:pt x="22415" y="17188"/>
                    <a:pt x="22483" y="17120"/>
                  </a:cubicBezTo>
                  <a:cubicBezTo>
                    <a:pt x="22620" y="17005"/>
                    <a:pt x="22620" y="16731"/>
                    <a:pt x="22483" y="16595"/>
                  </a:cubicBezTo>
                  <a:cubicBezTo>
                    <a:pt x="22423" y="16523"/>
                    <a:pt x="22314" y="16489"/>
                    <a:pt x="22207" y="16489"/>
                  </a:cubicBezTo>
                  <a:close/>
                  <a:moveTo>
                    <a:pt x="10338" y="16534"/>
                  </a:moveTo>
                  <a:cubicBezTo>
                    <a:pt x="10246" y="16534"/>
                    <a:pt x="10154" y="16563"/>
                    <a:pt x="10089" y="16617"/>
                  </a:cubicBezTo>
                  <a:cubicBezTo>
                    <a:pt x="9952" y="16754"/>
                    <a:pt x="9929" y="17028"/>
                    <a:pt x="10066" y="17165"/>
                  </a:cubicBezTo>
                  <a:cubicBezTo>
                    <a:pt x="10138" y="17237"/>
                    <a:pt x="10247" y="17271"/>
                    <a:pt x="10351" y="17271"/>
                  </a:cubicBezTo>
                  <a:cubicBezTo>
                    <a:pt x="10446" y="17271"/>
                    <a:pt x="10537" y="17242"/>
                    <a:pt x="10591" y="17188"/>
                  </a:cubicBezTo>
                  <a:cubicBezTo>
                    <a:pt x="10728" y="17051"/>
                    <a:pt x="10751" y="16777"/>
                    <a:pt x="10614" y="16640"/>
                  </a:cubicBezTo>
                  <a:cubicBezTo>
                    <a:pt x="10542" y="16569"/>
                    <a:pt x="10439" y="16534"/>
                    <a:pt x="10338" y="16534"/>
                  </a:cubicBezTo>
                  <a:close/>
                  <a:moveTo>
                    <a:pt x="23279" y="16594"/>
                  </a:moveTo>
                  <a:cubicBezTo>
                    <a:pt x="23185" y="16594"/>
                    <a:pt x="23094" y="16623"/>
                    <a:pt x="23031" y="16686"/>
                  </a:cubicBezTo>
                  <a:cubicBezTo>
                    <a:pt x="22894" y="16823"/>
                    <a:pt x="22894" y="17097"/>
                    <a:pt x="23008" y="17211"/>
                  </a:cubicBezTo>
                  <a:cubicBezTo>
                    <a:pt x="23080" y="17282"/>
                    <a:pt x="23189" y="17317"/>
                    <a:pt x="23296" y="17317"/>
                  </a:cubicBezTo>
                  <a:cubicBezTo>
                    <a:pt x="23394" y="17317"/>
                    <a:pt x="23490" y="17288"/>
                    <a:pt x="23556" y="17234"/>
                  </a:cubicBezTo>
                  <a:cubicBezTo>
                    <a:pt x="23693" y="17097"/>
                    <a:pt x="23693" y="16823"/>
                    <a:pt x="23579" y="16709"/>
                  </a:cubicBezTo>
                  <a:cubicBezTo>
                    <a:pt x="23504" y="16635"/>
                    <a:pt x="23390" y="16594"/>
                    <a:pt x="23279" y="16594"/>
                  </a:cubicBezTo>
                  <a:close/>
                  <a:moveTo>
                    <a:pt x="11431" y="16617"/>
                  </a:moveTo>
                  <a:cubicBezTo>
                    <a:pt x="11339" y="16617"/>
                    <a:pt x="11247" y="16646"/>
                    <a:pt x="11184" y="16709"/>
                  </a:cubicBezTo>
                  <a:cubicBezTo>
                    <a:pt x="11048" y="16846"/>
                    <a:pt x="11048" y="17120"/>
                    <a:pt x="11162" y="17256"/>
                  </a:cubicBezTo>
                  <a:cubicBezTo>
                    <a:pt x="11233" y="17316"/>
                    <a:pt x="11342" y="17351"/>
                    <a:pt x="11449" y="17351"/>
                  </a:cubicBezTo>
                  <a:cubicBezTo>
                    <a:pt x="11547" y="17351"/>
                    <a:pt x="11644" y="17322"/>
                    <a:pt x="11709" y="17256"/>
                  </a:cubicBezTo>
                  <a:cubicBezTo>
                    <a:pt x="11846" y="17142"/>
                    <a:pt x="11846" y="16868"/>
                    <a:pt x="11709" y="16731"/>
                  </a:cubicBezTo>
                  <a:cubicBezTo>
                    <a:pt x="11648" y="16657"/>
                    <a:pt x="11539" y="16617"/>
                    <a:pt x="11431" y="16617"/>
                  </a:cubicBezTo>
                  <a:close/>
                  <a:moveTo>
                    <a:pt x="24355" y="16674"/>
                  </a:moveTo>
                  <a:cubicBezTo>
                    <a:pt x="24252" y="16674"/>
                    <a:pt x="24149" y="16709"/>
                    <a:pt x="24081" y="16777"/>
                  </a:cubicBezTo>
                  <a:cubicBezTo>
                    <a:pt x="23944" y="16891"/>
                    <a:pt x="23944" y="17165"/>
                    <a:pt x="24058" y="17302"/>
                  </a:cubicBezTo>
                  <a:cubicBezTo>
                    <a:pt x="24126" y="17371"/>
                    <a:pt x="24229" y="17405"/>
                    <a:pt x="24332" y="17405"/>
                  </a:cubicBezTo>
                  <a:cubicBezTo>
                    <a:pt x="24435" y="17405"/>
                    <a:pt x="24537" y="17371"/>
                    <a:pt x="24606" y="17302"/>
                  </a:cubicBezTo>
                  <a:cubicBezTo>
                    <a:pt x="24743" y="17188"/>
                    <a:pt x="24743" y="16914"/>
                    <a:pt x="24629" y="16777"/>
                  </a:cubicBezTo>
                  <a:cubicBezTo>
                    <a:pt x="24560" y="16709"/>
                    <a:pt x="24457" y="16674"/>
                    <a:pt x="24355" y="16674"/>
                  </a:cubicBezTo>
                  <a:close/>
                  <a:moveTo>
                    <a:pt x="12492" y="16694"/>
                  </a:moveTo>
                  <a:cubicBezTo>
                    <a:pt x="12396" y="16694"/>
                    <a:pt x="12300" y="16723"/>
                    <a:pt x="12234" y="16777"/>
                  </a:cubicBezTo>
                  <a:cubicBezTo>
                    <a:pt x="12098" y="16914"/>
                    <a:pt x="12098" y="17188"/>
                    <a:pt x="12212" y="17325"/>
                  </a:cubicBezTo>
                  <a:cubicBezTo>
                    <a:pt x="12283" y="17397"/>
                    <a:pt x="12392" y="17431"/>
                    <a:pt x="12500" y="17431"/>
                  </a:cubicBezTo>
                  <a:cubicBezTo>
                    <a:pt x="12598" y="17431"/>
                    <a:pt x="12694" y="17402"/>
                    <a:pt x="12759" y="17348"/>
                  </a:cubicBezTo>
                  <a:cubicBezTo>
                    <a:pt x="12896" y="17211"/>
                    <a:pt x="12896" y="16937"/>
                    <a:pt x="12759" y="16800"/>
                  </a:cubicBezTo>
                  <a:cubicBezTo>
                    <a:pt x="12700" y="16728"/>
                    <a:pt x="12596" y="16694"/>
                    <a:pt x="12492" y="16694"/>
                  </a:cubicBezTo>
                  <a:close/>
                  <a:moveTo>
                    <a:pt x="619" y="16726"/>
                  </a:moveTo>
                  <a:cubicBezTo>
                    <a:pt x="557" y="16726"/>
                    <a:pt x="529" y="16770"/>
                    <a:pt x="548" y="16846"/>
                  </a:cubicBezTo>
                  <a:cubicBezTo>
                    <a:pt x="616" y="17028"/>
                    <a:pt x="662" y="17211"/>
                    <a:pt x="731" y="17393"/>
                  </a:cubicBezTo>
                  <a:cubicBezTo>
                    <a:pt x="745" y="17437"/>
                    <a:pt x="769" y="17453"/>
                    <a:pt x="790" y="17453"/>
                  </a:cubicBezTo>
                  <a:cubicBezTo>
                    <a:pt x="802" y="17453"/>
                    <a:pt x="813" y="17447"/>
                    <a:pt x="822" y="17439"/>
                  </a:cubicBezTo>
                  <a:cubicBezTo>
                    <a:pt x="845" y="17439"/>
                    <a:pt x="867" y="17416"/>
                    <a:pt x="867" y="17393"/>
                  </a:cubicBezTo>
                  <a:cubicBezTo>
                    <a:pt x="1050" y="17256"/>
                    <a:pt x="1050" y="16983"/>
                    <a:pt x="845" y="16823"/>
                  </a:cubicBezTo>
                  <a:cubicBezTo>
                    <a:pt x="799" y="16777"/>
                    <a:pt x="731" y="16754"/>
                    <a:pt x="662" y="16731"/>
                  </a:cubicBezTo>
                  <a:cubicBezTo>
                    <a:pt x="646" y="16728"/>
                    <a:pt x="632" y="16726"/>
                    <a:pt x="619" y="16726"/>
                  </a:cubicBezTo>
                  <a:close/>
                  <a:moveTo>
                    <a:pt x="25427" y="16754"/>
                  </a:moveTo>
                  <a:cubicBezTo>
                    <a:pt x="25268" y="16754"/>
                    <a:pt x="25154" y="16823"/>
                    <a:pt x="25108" y="16983"/>
                  </a:cubicBezTo>
                  <a:cubicBezTo>
                    <a:pt x="25062" y="17097"/>
                    <a:pt x="25085" y="17302"/>
                    <a:pt x="25199" y="17393"/>
                  </a:cubicBezTo>
                  <a:cubicBezTo>
                    <a:pt x="25256" y="17450"/>
                    <a:pt x="25343" y="17491"/>
                    <a:pt x="25436" y="17491"/>
                  </a:cubicBezTo>
                  <a:cubicBezTo>
                    <a:pt x="25456" y="17491"/>
                    <a:pt x="25476" y="17489"/>
                    <a:pt x="25496" y="17485"/>
                  </a:cubicBezTo>
                  <a:cubicBezTo>
                    <a:pt x="25519" y="17485"/>
                    <a:pt x="25519" y="17462"/>
                    <a:pt x="25542" y="17439"/>
                  </a:cubicBezTo>
                  <a:cubicBezTo>
                    <a:pt x="25587" y="17279"/>
                    <a:pt x="25656" y="17120"/>
                    <a:pt x="25701" y="16960"/>
                  </a:cubicBezTo>
                  <a:cubicBezTo>
                    <a:pt x="25724" y="16868"/>
                    <a:pt x="25724" y="16891"/>
                    <a:pt x="25610" y="16800"/>
                  </a:cubicBezTo>
                  <a:cubicBezTo>
                    <a:pt x="25564" y="16754"/>
                    <a:pt x="25496" y="16754"/>
                    <a:pt x="25427" y="16754"/>
                  </a:cubicBezTo>
                  <a:close/>
                  <a:moveTo>
                    <a:pt x="13572" y="16808"/>
                  </a:moveTo>
                  <a:cubicBezTo>
                    <a:pt x="13465" y="16808"/>
                    <a:pt x="13356" y="16842"/>
                    <a:pt x="13284" y="16914"/>
                  </a:cubicBezTo>
                  <a:cubicBezTo>
                    <a:pt x="13170" y="17051"/>
                    <a:pt x="13170" y="17325"/>
                    <a:pt x="13307" y="17462"/>
                  </a:cubicBezTo>
                  <a:cubicBezTo>
                    <a:pt x="13373" y="17516"/>
                    <a:pt x="13469" y="17545"/>
                    <a:pt x="13565" y="17545"/>
                  </a:cubicBezTo>
                  <a:cubicBezTo>
                    <a:pt x="13669" y="17545"/>
                    <a:pt x="13773" y="17511"/>
                    <a:pt x="13832" y="17439"/>
                  </a:cubicBezTo>
                  <a:cubicBezTo>
                    <a:pt x="13969" y="17302"/>
                    <a:pt x="13969" y="17028"/>
                    <a:pt x="13832" y="16891"/>
                  </a:cubicBezTo>
                  <a:cubicBezTo>
                    <a:pt x="13767" y="16837"/>
                    <a:pt x="13670" y="16808"/>
                    <a:pt x="13572" y="16808"/>
                  </a:cubicBezTo>
                  <a:close/>
                  <a:moveTo>
                    <a:pt x="1681" y="16840"/>
                  </a:moveTo>
                  <a:cubicBezTo>
                    <a:pt x="1581" y="16840"/>
                    <a:pt x="1484" y="16880"/>
                    <a:pt x="1415" y="16960"/>
                  </a:cubicBezTo>
                  <a:cubicBezTo>
                    <a:pt x="1255" y="17120"/>
                    <a:pt x="1278" y="17371"/>
                    <a:pt x="1438" y="17508"/>
                  </a:cubicBezTo>
                  <a:cubicBezTo>
                    <a:pt x="1515" y="17573"/>
                    <a:pt x="1602" y="17608"/>
                    <a:pt x="1690" y="17608"/>
                  </a:cubicBezTo>
                  <a:cubicBezTo>
                    <a:pt x="1785" y="17608"/>
                    <a:pt x="1880" y="17568"/>
                    <a:pt x="1963" y="17485"/>
                  </a:cubicBezTo>
                  <a:cubicBezTo>
                    <a:pt x="2100" y="17348"/>
                    <a:pt x="2123" y="17120"/>
                    <a:pt x="1963" y="16960"/>
                  </a:cubicBezTo>
                  <a:cubicBezTo>
                    <a:pt x="1883" y="16880"/>
                    <a:pt x="1780" y="16840"/>
                    <a:pt x="1681" y="16840"/>
                  </a:cubicBezTo>
                  <a:close/>
                  <a:moveTo>
                    <a:pt x="14648" y="16911"/>
                  </a:moveTo>
                  <a:cubicBezTo>
                    <a:pt x="14543" y="16911"/>
                    <a:pt x="14440" y="16946"/>
                    <a:pt x="14380" y="17005"/>
                  </a:cubicBezTo>
                  <a:cubicBezTo>
                    <a:pt x="14243" y="17142"/>
                    <a:pt x="14243" y="17416"/>
                    <a:pt x="14380" y="17553"/>
                  </a:cubicBezTo>
                  <a:cubicBezTo>
                    <a:pt x="14445" y="17619"/>
                    <a:pt x="14542" y="17648"/>
                    <a:pt x="14638" y="17648"/>
                  </a:cubicBezTo>
                  <a:cubicBezTo>
                    <a:pt x="14742" y="17648"/>
                    <a:pt x="14845" y="17613"/>
                    <a:pt x="14905" y="17553"/>
                  </a:cubicBezTo>
                  <a:cubicBezTo>
                    <a:pt x="15042" y="17416"/>
                    <a:pt x="15042" y="17142"/>
                    <a:pt x="14905" y="17005"/>
                  </a:cubicBezTo>
                  <a:cubicBezTo>
                    <a:pt x="14840" y="16940"/>
                    <a:pt x="14743" y="16911"/>
                    <a:pt x="14648" y="16911"/>
                  </a:cubicBezTo>
                  <a:close/>
                  <a:moveTo>
                    <a:pt x="2762" y="16897"/>
                  </a:moveTo>
                  <a:cubicBezTo>
                    <a:pt x="2665" y="16897"/>
                    <a:pt x="2568" y="16937"/>
                    <a:pt x="2488" y="17005"/>
                  </a:cubicBezTo>
                  <a:cubicBezTo>
                    <a:pt x="2351" y="17142"/>
                    <a:pt x="2351" y="17393"/>
                    <a:pt x="2488" y="17530"/>
                  </a:cubicBezTo>
                  <a:cubicBezTo>
                    <a:pt x="2561" y="17616"/>
                    <a:pt x="2661" y="17662"/>
                    <a:pt x="2762" y="17662"/>
                  </a:cubicBezTo>
                  <a:cubicBezTo>
                    <a:pt x="2850" y="17662"/>
                    <a:pt x="2939" y="17627"/>
                    <a:pt x="3013" y="17553"/>
                  </a:cubicBezTo>
                  <a:cubicBezTo>
                    <a:pt x="3196" y="17416"/>
                    <a:pt x="3173" y="17165"/>
                    <a:pt x="3036" y="17028"/>
                  </a:cubicBezTo>
                  <a:cubicBezTo>
                    <a:pt x="2956" y="16937"/>
                    <a:pt x="2859" y="16897"/>
                    <a:pt x="2762" y="16897"/>
                  </a:cubicBezTo>
                  <a:close/>
                  <a:moveTo>
                    <a:pt x="15701" y="16994"/>
                  </a:moveTo>
                  <a:cubicBezTo>
                    <a:pt x="15601" y="16994"/>
                    <a:pt x="15498" y="17028"/>
                    <a:pt x="15430" y="17097"/>
                  </a:cubicBezTo>
                  <a:cubicBezTo>
                    <a:pt x="15293" y="17211"/>
                    <a:pt x="15293" y="17485"/>
                    <a:pt x="15407" y="17622"/>
                  </a:cubicBezTo>
                  <a:cubicBezTo>
                    <a:pt x="15476" y="17690"/>
                    <a:pt x="15578" y="17724"/>
                    <a:pt x="15681" y="17724"/>
                  </a:cubicBezTo>
                  <a:cubicBezTo>
                    <a:pt x="15784" y="17724"/>
                    <a:pt x="15887" y="17690"/>
                    <a:pt x="15955" y="17622"/>
                  </a:cubicBezTo>
                  <a:cubicBezTo>
                    <a:pt x="16092" y="17508"/>
                    <a:pt x="16092" y="17234"/>
                    <a:pt x="15955" y="17097"/>
                  </a:cubicBezTo>
                  <a:cubicBezTo>
                    <a:pt x="15898" y="17028"/>
                    <a:pt x="15801" y="16994"/>
                    <a:pt x="15701" y="16994"/>
                  </a:cubicBezTo>
                  <a:close/>
                  <a:moveTo>
                    <a:pt x="3824" y="17008"/>
                  </a:moveTo>
                  <a:cubicBezTo>
                    <a:pt x="3730" y="17008"/>
                    <a:pt x="3638" y="17043"/>
                    <a:pt x="3561" y="17120"/>
                  </a:cubicBezTo>
                  <a:cubicBezTo>
                    <a:pt x="3424" y="17279"/>
                    <a:pt x="3424" y="17530"/>
                    <a:pt x="3584" y="17667"/>
                  </a:cubicBezTo>
                  <a:cubicBezTo>
                    <a:pt x="3664" y="17736"/>
                    <a:pt x="3755" y="17770"/>
                    <a:pt x="3846" y="17770"/>
                  </a:cubicBezTo>
                  <a:cubicBezTo>
                    <a:pt x="3937" y="17770"/>
                    <a:pt x="4029" y="17736"/>
                    <a:pt x="4109" y="17667"/>
                  </a:cubicBezTo>
                  <a:cubicBezTo>
                    <a:pt x="4268" y="17508"/>
                    <a:pt x="4268" y="17279"/>
                    <a:pt x="4109" y="17120"/>
                  </a:cubicBezTo>
                  <a:cubicBezTo>
                    <a:pt x="4026" y="17048"/>
                    <a:pt x="3924" y="17008"/>
                    <a:pt x="3824" y="17008"/>
                  </a:cubicBezTo>
                  <a:close/>
                  <a:moveTo>
                    <a:pt x="16768" y="17105"/>
                  </a:moveTo>
                  <a:cubicBezTo>
                    <a:pt x="16661" y="17105"/>
                    <a:pt x="16552" y="17139"/>
                    <a:pt x="16480" y="17211"/>
                  </a:cubicBezTo>
                  <a:cubicBezTo>
                    <a:pt x="16366" y="17348"/>
                    <a:pt x="16366" y="17622"/>
                    <a:pt x="16503" y="17759"/>
                  </a:cubicBezTo>
                  <a:cubicBezTo>
                    <a:pt x="16568" y="17813"/>
                    <a:pt x="16665" y="17842"/>
                    <a:pt x="16760" y="17842"/>
                  </a:cubicBezTo>
                  <a:cubicBezTo>
                    <a:pt x="16865" y="17842"/>
                    <a:pt x="16968" y="17807"/>
                    <a:pt x="17028" y="17736"/>
                  </a:cubicBezTo>
                  <a:cubicBezTo>
                    <a:pt x="17165" y="17599"/>
                    <a:pt x="17165" y="17325"/>
                    <a:pt x="17028" y="17188"/>
                  </a:cubicBezTo>
                  <a:cubicBezTo>
                    <a:pt x="16962" y="17134"/>
                    <a:pt x="16866" y="17105"/>
                    <a:pt x="16768" y="17105"/>
                  </a:cubicBezTo>
                  <a:close/>
                  <a:moveTo>
                    <a:pt x="4910" y="17114"/>
                  </a:moveTo>
                  <a:cubicBezTo>
                    <a:pt x="4816" y="17114"/>
                    <a:pt x="4725" y="17154"/>
                    <a:pt x="4656" y="17234"/>
                  </a:cubicBezTo>
                  <a:cubicBezTo>
                    <a:pt x="4497" y="17371"/>
                    <a:pt x="4497" y="17622"/>
                    <a:pt x="4634" y="17759"/>
                  </a:cubicBezTo>
                  <a:cubicBezTo>
                    <a:pt x="4717" y="17842"/>
                    <a:pt x="4812" y="17881"/>
                    <a:pt x="4910" y="17881"/>
                  </a:cubicBezTo>
                  <a:cubicBezTo>
                    <a:pt x="5001" y="17881"/>
                    <a:pt x="5094" y="17847"/>
                    <a:pt x="5181" y="17781"/>
                  </a:cubicBezTo>
                  <a:cubicBezTo>
                    <a:pt x="5341" y="17622"/>
                    <a:pt x="5341" y="17393"/>
                    <a:pt x="5181" y="17234"/>
                  </a:cubicBezTo>
                  <a:cubicBezTo>
                    <a:pt x="5102" y="17154"/>
                    <a:pt x="5005" y="17114"/>
                    <a:pt x="4910" y="17114"/>
                  </a:cubicBezTo>
                  <a:close/>
                  <a:moveTo>
                    <a:pt x="17860" y="17179"/>
                  </a:moveTo>
                  <a:cubicBezTo>
                    <a:pt x="17762" y="17179"/>
                    <a:pt x="17664" y="17213"/>
                    <a:pt x="17598" y="17279"/>
                  </a:cubicBezTo>
                  <a:cubicBezTo>
                    <a:pt x="17461" y="17393"/>
                    <a:pt x="17461" y="17690"/>
                    <a:pt x="17576" y="17804"/>
                  </a:cubicBezTo>
                  <a:cubicBezTo>
                    <a:pt x="17650" y="17878"/>
                    <a:pt x="17764" y="17919"/>
                    <a:pt x="17875" y="17919"/>
                  </a:cubicBezTo>
                  <a:cubicBezTo>
                    <a:pt x="17969" y="17919"/>
                    <a:pt x="18061" y="17890"/>
                    <a:pt x="18123" y="17827"/>
                  </a:cubicBezTo>
                  <a:cubicBezTo>
                    <a:pt x="18260" y="17690"/>
                    <a:pt x="18260" y="17416"/>
                    <a:pt x="18146" y="17302"/>
                  </a:cubicBezTo>
                  <a:cubicBezTo>
                    <a:pt x="18075" y="17219"/>
                    <a:pt x="17967" y="17179"/>
                    <a:pt x="17860" y="17179"/>
                  </a:cubicBezTo>
                  <a:close/>
                  <a:moveTo>
                    <a:pt x="5958" y="17191"/>
                  </a:moveTo>
                  <a:cubicBezTo>
                    <a:pt x="5871" y="17191"/>
                    <a:pt x="5783" y="17225"/>
                    <a:pt x="5706" y="17302"/>
                  </a:cubicBezTo>
                  <a:cubicBezTo>
                    <a:pt x="5547" y="17439"/>
                    <a:pt x="5547" y="17667"/>
                    <a:pt x="5684" y="17827"/>
                  </a:cubicBezTo>
                  <a:cubicBezTo>
                    <a:pt x="5763" y="17918"/>
                    <a:pt x="5860" y="17958"/>
                    <a:pt x="5958" y="17958"/>
                  </a:cubicBezTo>
                  <a:cubicBezTo>
                    <a:pt x="6055" y="17958"/>
                    <a:pt x="6152" y="17918"/>
                    <a:pt x="6231" y="17850"/>
                  </a:cubicBezTo>
                  <a:cubicBezTo>
                    <a:pt x="6391" y="17690"/>
                    <a:pt x="6368" y="17439"/>
                    <a:pt x="6231" y="17302"/>
                  </a:cubicBezTo>
                  <a:cubicBezTo>
                    <a:pt x="6148" y="17231"/>
                    <a:pt x="6053" y="17191"/>
                    <a:pt x="5958" y="17191"/>
                  </a:cubicBezTo>
                  <a:close/>
                  <a:moveTo>
                    <a:pt x="18908" y="17265"/>
                  </a:moveTo>
                  <a:cubicBezTo>
                    <a:pt x="18810" y="17265"/>
                    <a:pt x="18714" y="17293"/>
                    <a:pt x="18648" y="17348"/>
                  </a:cubicBezTo>
                  <a:cubicBezTo>
                    <a:pt x="18511" y="17485"/>
                    <a:pt x="18511" y="17759"/>
                    <a:pt x="18626" y="17896"/>
                  </a:cubicBezTo>
                  <a:cubicBezTo>
                    <a:pt x="18694" y="17964"/>
                    <a:pt x="18797" y="17998"/>
                    <a:pt x="18899" y="17998"/>
                  </a:cubicBezTo>
                  <a:cubicBezTo>
                    <a:pt x="19002" y="17998"/>
                    <a:pt x="19105" y="17964"/>
                    <a:pt x="19173" y="17896"/>
                  </a:cubicBezTo>
                  <a:cubicBezTo>
                    <a:pt x="19310" y="17781"/>
                    <a:pt x="19310" y="17508"/>
                    <a:pt x="19196" y="17371"/>
                  </a:cubicBezTo>
                  <a:cubicBezTo>
                    <a:pt x="19125" y="17299"/>
                    <a:pt x="19016" y="17265"/>
                    <a:pt x="18908" y="17265"/>
                  </a:cubicBezTo>
                  <a:close/>
                  <a:moveTo>
                    <a:pt x="7027" y="17305"/>
                  </a:moveTo>
                  <a:cubicBezTo>
                    <a:pt x="6931" y="17305"/>
                    <a:pt x="6833" y="17339"/>
                    <a:pt x="6756" y="17416"/>
                  </a:cubicBezTo>
                  <a:cubicBezTo>
                    <a:pt x="6619" y="17576"/>
                    <a:pt x="6619" y="17781"/>
                    <a:pt x="6756" y="17941"/>
                  </a:cubicBezTo>
                  <a:cubicBezTo>
                    <a:pt x="6839" y="18024"/>
                    <a:pt x="6941" y="18064"/>
                    <a:pt x="7041" y="18064"/>
                  </a:cubicBezTo>
                  <a:cubicBezTo>
                    <a:pt x="7135" y="18064"/>
                    <a:pt x="7227" y="18030"/>
                    <a:pt x="7304" y="17964"/>
                  </a:cubicBezTo>
                  <a:cubicBezTo>
                    <a:pt x="7464" y="17804"/>
                    <a:pt x="7441" y="17553"/>
                    <a:pt x="7304" y="17416"/>
                  </a:cubicBezTo>
                  <a:cubicBezTo>
                    <a:pt x="7233" y="17345"/>
                    <a:pt x="7131" y="17305"/>
                    <a:pt x="7027" y="17305"/>
                  </a:cubicBezTo>
                  <a:close/>
                  <a:moveTo>
                    <a:pt x="19992" y="17376"/>
                  </a:moveTo>
                  <a:cubicBezTo>
                    <a:pt x="19892" y="17376"/>
                    <a:pt x="19790" y="17405"/>
                    <a:pt x="19721" y="17462"/>
                  </a:cubicBezTo>
                  <a:cubicBezTo>
                    <a:pt x="19584" y="17599"/>
                    <a:pt x="19584" y="17873"/>
                    <a:pt x="19721" y="18010"/>
                  </a:cubicBezTo>
                  <a:cubicBezTo>
                    <a:pt x="19793" y="18069"/>
                    <a:pt x="19895" y="18104"/>
                    <a:pt x="19997" y="18104"/>
                  </a:cubicBezTo>
                  <a:cubicBezTo>
                    <a:pt x="20089" y="18104"/>
                    <a:pt x="20181" y="18075"/>
                    <a:pt x="20246" y="18010"/>
                  </a:cubicBezTo>
                  <a:cubicBezTo>
                    <a:pt x="20383" y="17873"/>
                    <a:pt x="20383" y="17599"/>
                    <a:pt x="20246" y="17462"/>
                  </a:cubicBezTo>
                  <a:cubicBezTo>
                    <a:pt x="20189" y="17405"/>
                    <a:pt x="20092" y="17376"/>
                    <a:pt x="19992" y="17376"/>
                  </a:cubicBezTo>
                  <a:close/>
                  <a:moveTo>
                    <a:pt x="8106" y="17411"/>
                  </a:moveTo>
                  <a:cubicBezTo>
                    <a:pt x="8012" y="17411"/>
                    <a:pt x="7920" y="17450"/>
                    <a:pt x="7852" y="17530"/>
                  </a:cubicBezTo>
                  <a:cubicBezTo>
                    <a:pt x="7692" y="17667"/>
                    <a:pt x="7692" y="17918"/>
                    <a:pt x="7852" y="18055"/>
                  </a:cubicBezTo>
                  <a:cubicBezTo>
                    <a:pt x="7932" y="18135"/>
                    <a:pt x="8023" y="18175"/>
                    <a:pt x="8114" y="18175"/>
                  </a:cubicBezTo>
                  <a:cubicBezTo>
                    <a:pt x="8206" y="18175"/>
                    <a:pt x="8297" y="18135"/>
                    <a:pt x="8377" y="18055"/>
                  </a:cubicBezTo>
                  <a:cubicBezTo>
                    <a:pt x="8537" y="17918"/>
                    <a:pt x="8537" y="17667"/>
                    <a:pt x="8377" y="17530"/>
                  </a:cubicBezTo>
                  <a:cubicBezTo>
                    <a:pt x="8297" y="17450"/>
                    <a:pt x="8200" y="17411"/>
                    <a:pt x="8106" y="17411"/>
                  </a:cubicBezTo>
                  <a:close/>
                  <a:moveTo>
                    <a:pt x="9187" y="17456"/>
                  </a:moveTo>
                  <a:cubicBezTo>
                    <a:pt x="9090" y="17456"/>
                    <a:pt x="8993" y="17496"/>
                    <a:pt x="8925" y="17576"/>
                  </a:cubicBezTo>
                  <a:cubicBezTo>
                    <a:pt x="8765" y="17736"/>
                    <a:pt x="8765" y="17941"/>
                    <a:pt x="8902" y="18101"/>
                  </a:cubicBezTo>
                  <a:cubicBezTo>
                    <a:pt x="8985" y="18184"/>
                    <a:pt x="9086" y="18224"/>
                    <a:pt x="9187" y="18224"/>
                  </a:cubicBezTo>
                  <a:cubicBezTo>
                    <a:pt x="9280" y="18224"/>
                    <a:pt x="9373" y="18190"/>
                    <a:pt x="9450" y="18124"/>
                  </a:cubicBezTo>
                  <a:cubicBezTo>
                    <a:pt x="9610" y="17964"/>
                    <a:pt x="9610" y="17713"/>
                    <a:pt x="9450" y="17576"/>
                  </a:cubicBezTo>
                  <a:cubicBezTo>
                    <a:pt x="9381" y="17496"/>
                    <a:pt x="9284" y="17456"/>
                    <a:pt x="9187" y="17456"/>
                  </a:cubicBezTo>
                  <a:close/>
                  <a:moveTo>
                    <a:pt x="21069" y="17465"/>
                  </a:moveTo>
                  <a:cubicBezTo>
                    <a:pt x="20981" y="17465"/>
                    <a:pt x="20894" y="17499"/>
                    <a:pt x="20817" y="17576"/>
                  </a:cubicBezTo>
                  <a:cubicBezTo>
                    <a:pt x="20634" y="17713"/>
                    <a:pt x="20634" y="17941"/>
                    <a:pt x="20794" y="18101"/>
                  </a:cubicBezTo>
                  <a:cubicBezTo>
                    <a:pt x="20865" y="18184"/>
                    <a:pt x="20967" y="18224"/>
                    <a:pt x="21068" y="18224"/>
                  </a:cubicBezTo>
                  <a:cubicBezTo>
                    <a:pt x="21161" y="18224"/>
                    <a:pt x="21253" y="18190"/>
                    <a:pt x="21319" y="18124"/>
                  </a:cubicBezTo>
                  <a:cubicBezTo>
                    <a:pt x="21502" y="17964"/>
                    <a:pt x="21479" y="17713"/>
                    <a:pt x="21342" y="17576"/>
                  </a:cubicBezTo>
                  <a:cubicBezTo>
                    <a:pt x="21259" y="17505"/>
                    <a:pt x="21164" y="17465"/>
                    <a:pt x="21069" y="17465"/>
                  </a:cubicBezTo>
                  <a:close/>
                  <a:moveTo>
                    <a:pt x="22118" y="17544"/>
                  </a:moveTo>
                  <a:cubicBezTo>
                    <a:pt x="22017" y="17544"/>
                    <a:pt x="21915" y="17584"/>
                    <a:pt x="21844" y="17667"/>
                  </a:cubicBezTo>
                  <a:cubicBezTo>
                    <a:pt x="21684" y="17827"/>
                    <a:pt x="21684" y="18055"/>
                    <a:pt x="21844" y="18192"/>
                  </a:cubicBezTo>
                  <a:cubicBezTo>
                    <a:pt x="21935" y="18272"/>
                    <a:pt x="22032" y="18312"/>
                    <a:pt x="22124" y="18312"/>
                  </a:cubicBezTo>
                  <a:cubicBezTo>
                    <a:pt x="22215" y="18312"/>
                    <a:pt x="22300" y="18272"/>
                    <a:pt x="22369" y="18192"/>
                  </a:cubicBezTo>
                  <a:cubicBezTo>
                    <a:pt x="22529" y="18055"/>
                    <a:pt x="22529" y="17804"/>
                    <a:pt x="22369" y="17644"/>
                  </a:cubicBezTo>
                  <a:cubicBezTo>
                    <a:pt x="22303" y="17579"/>
                    <a:pt x="22211" y="17544"/>
                    <a:pt x="22118" y="17544"/>
                  </a:cubicBezTo>
                  <a:close/>
                  <a:moveTo>
                    <a:pt x="10252" y="17570"/>
                  </a:moveTo>
                  <a:cubicBezTo>
                    <a:pt x="10157" y="17570"/>
                    <a:pt x="10066" y="17610"/>
                    <a:pt x="9998" y="17690"/>
                  </a:cubicBezTo>
                  <a:cubicBezTo>
                    <a:pt x="9838" y="17850"/>
                    <a:pt x="9838" y="18033"/>
                    <a:pt x="9975" y="18215"/>
                  </a:cubicBezTo>
                  <a:cubicBezTo>
                    <a:pt x="10058" y="18298"/>
                    <a:pt x="10159" y="18338"/>
                    <a:pt x="10260" y="18338"/>
                  </a:cubicBezTo>
                  <a:cubicBezTo>
                    <a:pt x="10353" y="18338"/>
                    <a:pt x="10446" y="18304"/>
                    <a:pt x="10523" y="18238"/>
                  </a:cubicBezTo>
                  <a:cubicBezTo>
                    <a:pt x="10682" y="18078"/>
                    <a:pt x="10682" y="17827"/>
                    <a:pt x="10523" y="17690"/>
                  </a:cubicBezTo>
                  <a:cubicBezTo>
                    <a:pt x="10443" y="17610"/>
                    <a:pt x="10346" y="17570"/>
                    <a:pt x="10252" y="17570"/>
                  </a:cubicBezTo>
                  <a:close/>
                  <a:moveTo>
                    <a:pt x="23216" y="17624"/>
                  </a:moveTo>
                  <a:cubicBezTo>
                    <a:pt x="23112" y="17624"/>
                    <a:pt x="23011" y="17665"/>
                    <a:pt x="22940" y="17736"/>
                  </a:cubicBezTo>
                  <a:cubicBezTo>
                    <a:pt x="22803" y="17873"/>
                    <a:pt x="22780" y="18124"/>
                    <a:pt x="22940" y="18284"/>
                  </a:cubicBezTo>
                  <a:cubicBezTo>
                    <a:pt x="23019" y="18352"/>
                    <a:pt x="23111" y="18386"/>
                    <a:pt x="23202" y="18386"/>
                  </a:cubicBezTo>
                  <a:cubicBezTo>
                    <a:pt x="23293" y="18386"/>
                    <a:pt x="23385" y="18352"/>
                    <a:pt x="23465" y="18284"/>
                  </a:cubicBezTo>
                  <a:cubicBezTo>
                    <a:pt x="23647" y="18124"/>
                    <a:pt x="23624" y="17896"/>
                    <a:pt x="23487" y="17736"/>
                  </a:cubicBezTo>
                  <a:cubicBezTo>
                    <a:pt x="23411" y="17659"/>
                    <a:pt x="23313" y="17624"/>
                    <a:pt x="23216" y="17624"/>
                  </a:cubicBezTo>
                  <a:close/>
                  <a:moveTo>
                    <a:pt x="11341" y="17673"/>
                  </a:moveTo>
                  <a:cubicBezTo>
                    <a:pt x="11247" y="17673"/>
                    <a:pt x="11150" y="17713"/>
                    <a:pt x="11070" y="17804"/>
                  </a:cubicBezTo>
                  <a:cubicBezTo>
                    <a:pt x="10911" y="17964"/>
                    <a:pt x="10911" y="18169"/>
                    <a:pt x="11070" y="18329"/>
                  </a:cubicBezTo>
                  <a:cubicBezTo>
                    <a:pt x="11136" y="18406"/>
                    <a:pt x="11228" y="18441"/>
                    <a:pt x="11322" y="18441"/>
                  </a:cubicBezTo>
                  <a:cubicBezTo>
                    <a:pt x="11422" y="18441"/>
                    <a:pt x="11524" y="18400"/>
                    <a:pt x="11595" y="18329"/>
                  </a:cubicBezTo>
                  <a:cubicBezTo>
                    <a:pt x="11755" y="18169"/>
                    <a:pt x="11755" y="17941"/>
                    <a:pt x="11595" y="17781"/>
                  </a:cubicBezTo>
                  <a:cubicBezTo>
                    <a:pt x="11527" y="17713"/>
                    <a:pt x="11436" y="17673"/>
                    <a:pt x="11341" y="17673"/>
                  </a:cubicBezTo>
                  <a:close/>
                  <a:moveTo>
                    <a:pt x="24298" y="17730"/>
                  </a:moveTo>
                  <a:cubicBezTo>
                    <a:pt x="24206" y="17730"/>
                    <a:pt x="24115" y="17770"/>
                    <a:pt x="24035" y="17850"/>
                  </a:cubicBezTo>
                  <a:cubicBezTo>
                    <a:pt x="23853" y="17987"/>
                    <a:pt x="23875" y="18238"/>
                    <a:pt x="24012" y="18375"/>
                  </a:cubicBezTo>
                  <a:cubicBezTo>
                    <a:pt x="24092" y="18455"/>
                    <a:pt x="24195" y="18495"/>
                    <a:pt x="24295" y="18495"/>
                  </a:cubicBezTo>
                  <a:cubicBezTo>
                    <a:pt x="24395" y="18495"/>
                    <a:pt x="24492" y="18455"/>
                    <a:pt x="24560" y="18375"/>
                  </a:cubicBezTo>
                  <a:cubicBezTo>
                    <a:pt x="24697" y="18238"/>
                    <a:pt x="24720" y="18010"/>
                    <a:pt x="24560" y="17850"/>
                  </a:cubicBezTo>
                  <a:cubicBezTo>
                    <a:pt x="24480" y="17770"/>
                    <a:pt x="24389" y="17730"/>
                    <a:pt x="24298" y="17730"/>
                  </a:cubicBezTo>
                  <a:close/>
                  <a:moveTo>
                    <a:pt x="25359" y="17827"/>
                  </a:moveTo>
                  <a:cubicBezTo>
                    <a:pt x="25245" y="17827"/>
                    <a:pt x="25154" y="17827"/>
                    <a:pt x="25062" y="17918"/>
                  </a:cubicBezTo>
                  <a:cubicBezTo>
                    <a:pt x="24948" y="18010"/>
                    <a:pt x="24948" y="18284"/>
                    <a:pt x="25017" y="18398"/>
                  </a:cubicBezTo>
                  <a:cubicBezTo>
                    <a:pt x="25017" y="18443"/>
                    <a:pt x="25085" y="18466"/>
                    <a:pt x="25108" y="18512"/>
                  </a:cubicBezTo>
                  <a:cubicBezTo>
                    <a:pt x="25131" y="18466"/>
                    <a:pt x="25154" y="18421"/>
                    <a:pt x="25154" y="18375"/>
                  </a:cubicBezTo>
                  <a:cubicBezTo>
                    <a:pt x="25176" y="18329"/>
                    <a:pt x="25222" y="18261"/>
                    <a:pt x="25245" y="18215"/>
                  </a:cubicBezTo>
                  <a:cubicBezTo>
                    <a:pt x="25291" y="18101"/>
                    <a:pt x="25313" y="17987"/>
                    <a:pt x="25382" y="17896"/>
                  </a:cubicBezTo>
                  <a:cubicBezTo>
                    <a:pt x="25405" y="17850"/>
                    <a:pt x="25405" y="17827"/>
                    <a:pt x="25359" y="17827"/>
                  </a:cubicBezTo>
                  <a:close/>
                  <a:moveTo>
                    <a:pt x="12383" y="17753"/>
                  </a:moveTo>
                  <a:cubicBezTo>
                    <a:pt x="12292" y="17753"/>
                    <a:pt x="12200" y="17793"/>
                    <a:pt x="12120" y="17873"/>
                  </a:cubicBezTo>
                  <a:cubicBezTo>
                    <a:pt x="11961" y="18010"/>
                    <a:pt x="11961" y="18261"/>
                    <a:pt x="12120" y="18398"/>
                  </a:cubicBezTo>
                  <a:cubicBezTo>
                    <a:pt x="12203" y="18481"/>
                    <a:pt x="12305" y="18521"/>
                    <a:pt x="12402" y="18521"/>
                  </a:cubicBezTo>
                  <a:cubicBezTo>
                    <a:pt x="12493" y="18521"/>
                    <a:pt x="12579" y="18486"/>
                    <a:pt x="12645" y="18421"/>
                  </a:cubicBezTo>
                  <a:cubicBezTo>
                    <a:pt x="12782" y="18261"/>
                    <a:pt x="12805" y="18033"/>
                    <a:pt x="12645" y="17873"/>
                  </a:cubicBezTo>
                  <a:cubicBezTo>
                    <a:pt x="12565" y="17793"/>
                    <a:pt x="12474" y="17753"/>
                    <a:pt x="12383" y="17753"/>
                  </a:cubicBezTo>
                  <a:close/>
                  <a:moveTo>
                    <a:pt x="13456" y="17867"/>
                  </a:moveTo>
                  <a:cubicBezTo>
                    <a:pt x="13359" y="17867"/>
                    <a:pt x="13262" y="17907"/>
                    <a:pt x="13193" y="17987"/>
                  </a:cubicBezTo>
                  <a:cubicBezTo>
                    <a:pt x="13033" y="18147"/>
                    <a:pt x="13033" y="18375"/>
                    <a:pt x="13193" y="18535"/>
                  </a:cubicBezTo>
                  <a:cubicBezTo>
                    <a:pt x="13277" y="18597"/>
                    <a:pt x="13365" y="18627"/>
                    <a:pt x="13452" y="18627"/>
                  </a:cubicBezTo>
                  <a:cubicBezTo>
                    <a:pt x="13555" y="18627"/>
                    <a:pt x="13654" y="18586"/>
                    <a:pt x="13741" y="18512"/>
                  </a:cubicBezTo>
                  <a:cubicBezTo>
                    <a:pt x="13878" y="18352"/>
                    <a:pt x="13878" y="18124"/>
                    <a:pt x="13718" y="17987"/>
                  </a:cubicBezTo>
                  <a:cubicBezTo>
                    <a:pt x="13650" y="17907"/>
                    <a:pt x="13553" y="17867"/>
                    <a:pt x="13456" y="17867"/>
                  </a:cubicBezTo>
                  <a:close/>
                  <a:moveTo>
                    <a:pt x="1600" y="17881"/>
                  </a:moveTo>
                  <a:cubicBezTo>
                    <a:pt x="1512" y="17881"/>
                    <a:pt x="1424" y="17921"/>
                    <a:pt x="1347" y="18010"/>
                  </a:cubicBezTo>
                  <a:cubicBezTo>
                    <a:pt x="1187" y="18169"/>
                    <a:pt x="1164" y="18375"/>
                    <a:pt x="1324" y="18535"/>
                  </a:cubicBezTo>
                  <a:cubicBezTo>
                    <a:pt x="1418" y="18629"/>
                    <a:pt x="1519" y="18675"/>
                    <a:pt x="1616" y="18675"/>
                  </a:cubicBezTo>
                  <a:cubicBezTo>
                    <a:pt x="1707" y="18675"/>
                    <a:pt x="1795" y="18635"/>
                    <a:pt x="1872" y="18558"/>
                  </a:cubicBezTo>
                  <a:cubicBezTo>
                    <a:pt x="2054" y="18375"/>
                    <a:pt x="2054" y="18169"/>
                    <a:pt x="1872" y="18010"/>
                  </a:cubicBezTo>
                  <a:cubicBezTo>
                    <a:pt x="1789" y="17927"/>
                    <a:pt x="1695" y="17881"/>
                    <a:pt x="1600" y="17881"/>
                  </a:cubicBezTo>
                  <a:close/>
                  <a:moveTo>
                    <a:pt x="14537" y="17975"/>
                  </a:moveTo>
                  <a:cubicBezTo>
                    <a:pt x="14449" y="17975"/>
                    <a:pt x="14357" y="18010"/>
                    <a:pt x="14266" y="18078"/>
                  </a:cubicBezTo>
                  <a:cubicBezTo>
                    <a:pt x="14106" y="18215"/>
                    <a:pt x="14106" y="18466"/>
                    <a:pt x="14266" y="18626"/>
                  </a:cubicBezTo>
                  <a:cubicBezTo>
                    <a:pt x="14332" y="18703"/>
                    <a:pt x="14424" y="18737"/>
                    <a:pt x="14517" y="18737"/>
                  </a:cubicBezTo>
                  <a:cubicBezTo>
                    <a:pt x="14618" y="18737"/>
                    <a:pt x="14720" y="18697"/>
                    <a:pt x="14791" y="18626"/>
                  </a:cubicBezTo>
                  <a:cubicBezTo>
                    <a:pt x="14951" y="18466"/>
                    <a:pt x="14951" y="18215"/>
                    <a:pt x="14791" y="18078"/>
                  </a:cubicBezTo>
                  <a:cubicBezTo>
                    <a:pt x="14711" y="18010"/>
                    <a:pt x="14625" y="17975"/>
                    <a:pt x="14537" y="17975"/>
                  </a:cubicBezTo>
                  <a:close/>
                  <a:moveTo>
                    <a:pt x="2682" y="17987"/>
                  </a:moveTo>
                  <a:cubicBezTo>
                    <a:pt x="2591" y="17987"/>
                    <a:pt x="2499" y="18033"/>
                    <a:pt x="2420" y="18124"/>
                  </a:cubicBezTo>
                  <a:cubicBezTo>
                    <a:pt x="2260" y="18284"/>
                    <a:pt x="2237" y="18489"/>
                    <a:pt x="2397" y="18649"/>
                  </a:cubicBezTo>
                  <a:cubicBezTo>
                    <a:pt x="2491" y="18731"/>
                    <a:pt x="2592" y="18777"/>
                    <a:pt x="2689" y="18777"/>
                  </a:cubicBezTo>
                  <a:cubicBezTo>
                    <a:pt x="2779" y="18777"/>
                    <a:pt x="2867" y="18737"/>
                    <a:pt x="2945" y="18649"/>
                  </a:cubicBezTo>
                  <a:cubicBezTo>
                    <a:pt x="3127" y="18489"/>
                    <a:pt x="3127" y="18284"/>
                    <a:pt x="2945" y="18124"/>
                  </a:cubicBezTo>
                  <a:cubicBezTo>
                    <a:pt x="2865" y="18033"/>
                    <a:pt x="2773" y="17987"/>
                    <a:pt x="2682" y="17987"/>
                  </a:cubicBezTo>
                  <a:close/>
                  <a:moveTo>
                    <a:pt x="15601" y="18027"/>
                  </a:moveTo>
                  <a:cubicBezTo>
                    <a:pt x="15504" y="18027"/>
                    <a:pt x="15407" y="18067"/>
                    <a:pt x="15339" y="18147"/>
                  </a:cubicBezTo>
                  <a:cubicBezTo>
                    <a:pt x="15179" y="18306"/>
                    <a:pt x="15179" y="18535"/>
                    <a:pt x="15362" y="18694"/>
                  </a:cubicBezTo>
                  <a:cubicBezTo>
                    <a:pt x="15438" y="18760"/>
                    <a:pt x="15520" y="18794"/>
                    <a:pt x="15605" y="18794"/>
                  </a:cubicBezTo>
                  <a:cubicBezTo>
                    <a:pt x="15697" y="18794"/>
                    <a:pt x="15792" y="18755"/>
                    <a:pt x="15887" y="18672"/>
                  </a:cubicBezTo>
                  <a:cubicBezTo>
                    <a:pt x="16023" y="18535"/>
                    <a:pt x="16023" y="18306"/>
                    <a:pt x="15864" y="18147"/>
                  </a:cubicBezTo>
                  <a:cubicBezTo>
                    <a:pt x="15795" y="18067"/>
                    <a:pt x="15698" y="18027"/>
                    <a:pt x="15601" y="18027"/>
                  </a:cubicBezTo>
                  <a:close/>
                  <a:moveTo>
                    <a:pt x="3732" y="18072"/>
                  </a:moveTo>
                  <a:cubicBezTo>
                    <a:pt x="3641" y="18072"/>
                    <a:pt x="3549" y="18112"/>
                    <a:pt x="3470" y="18192"/>
                  </a:cubicBezTo>
                  <a:cubicBezTo>
                    <a:pt x="3287" y="18352"/>
                    <a:pt x="3287" y="18558"/>
                    <a:pt x="3447" y="18717"/>
                  </a:cubicBezTo>
                  <a:cubicBezTo>
                    <a:pt x="3541" y="18812"/>
                    <a:pt x="3642" y="18857"/>
                    <a:pt x="3739" y="18857"/>
                  </a:cubicBezTo>
                  <a:cubicBezTo>
                    <a:pt x="3829" y="18857"/>
                    <a:pt x="3917" y="18817"/>
                    <a:pt x="3995" y="18740"/>
                  </a:cubicBezTo>
                  <a:cubicBezTo>
                    <a:pt x="4177" y="18558"/>
                    <a:pt x="4177" y="18375"/>
                    <a:pt x="3995" y="18192"/>
                  </a:cubicBezTo>
                  <a:cubicBezTo>
                    <a:pt x="3915" y="18112"/>
                    <a:pt x="3823" y="18072"/>
                    <a:pt x="3732" y="18072"/>
                  </a:cubicBezTo>
                  <a:close/>
                  <a:moveTo>
                    <a:pt x="16676" y="18121"/>
                  </a:moveTo>
                  <a:cubicBezTo>
                    <a:pt x="16588" y="18121"/>
                    <a:pt x="16500" y="18161"/>
                    <a:pt x="16411" y="18238"/>
                  </a:cubicBezTo>
                  <a:cubicBezTo>
                    <a:pt x="16343" y="18329"/>
                    <a:pt x="16297" y="18398"/>
                    <a:pt x="16297" y="18512"/>
                  </a:cubicBezTo>
                  <a:cubicBezTo>
                    <a:pt x="16297" y="18626"/>
                    <a:pt x="16320" y="18694"/>
                    <a:pt x="16411" y="18786"/>
                  </a:cubicBezTo>
                  <a:cubicBezTo>
                    <a:pt x="16494" y="18868"/>
                    <a:pt x="16589" y="18914"/>
                    <a:pt x="16683" y="18914"/>
                  </a:cubicBezTo>
                  <a:cubicBezTo>
                    <a:pt x="16771" y="18914"/>
                    <a:pt x="16859" y="18874"/>
                    <a:pt x="16936" y="18786"/>
                  </a:cubicBezTo>
                  <a:cubicBezTo>
                    <a:pt x="17119" y="18626"/>
                    <a:pt x="17119" y="18421"/>
                    <a:pt x="16959" y="18261"/>
                  </a:cubicBezTo>
                  <a:cubicBezTo>
                    <a:pt x="16865" y="18166"/>
                    <a:pt x="16771" y="18121"/>
                    <a:pt x="16676" y="18121"/>
                  </a:cubicBezTo>
                  <a:close/>
                  <a:moveTo>
                    <a:pt x="4805" y="18169"/>
                  </a:moveTo>
                  <a:cubicBezTo>
                    <a:pt x="4714" y="18169"/>
                    <a:pt x="4622" y="18215"/>
                    <a:pt x="4542" y="18306"/>
                  </a:cubicBezTo>
                  <a:cubicBezTo>
                    <a:pt x="4383" y="18466"/>
                    <a:pt x="4360" y="18672"/>
                    <a:pt x="4520" y="18831"/>
                  </a:cubicBezTo>
                  <a:cubicBezTo>
                    <a:pt x="4614" y="18926"/>
                    <a:pt x="4714" y="18971"/>
                    <a:pt x="4811" y="18971"/>
                  </a:cubicBezTo>
                  <a:cubicBezTo>
                    <a:pt x="4902" y="18971"/>
                    <a:pt x="4990" y="18931"/>
                    <a:pt x="5067" y="18854"/>
                  </a:cubicBezTo>
                  <a:cubicBezTo>
                    <a:pt x="5250" y="18672"/>
                    <a:pt x="5250" y="18466"/>
                    <a:pt x="5067" y="18306"/>
                  </a:cubicBezTo>
                  <a:cubicBezTo>
                    <a:pt x="4987" y="18215"/>
                    <a:pt x="4896" y="18169"/>
                    <a:pt x="4805" y="18169"/>
                  </a:cubicBezTo>
                  <a:close/>
                  <a:moveTo>
                    <a:pt x="17770" y="18232"/>
                  </a:moveTo>
                  <a:cubicBezTo>
                    <a:pt x="17678" y="18232"/>
                    <a:pt x="17587" y="18272"/>
                    <a:pt x="17507" y="18352"/>
                  </a:cubicBezTo>
                  <a:cubicBezTo>
                    <a:pt x="17325" y="18512"/>
                    <a:pt x="17325" y="18717"/>
                    <a:pt x="17484" y="18877"/>
                  </a:cubicBezTo>
                  <a:cubicBezTo>
                    <a:pt x="17567" y="18971"/>
                    <a:pt x="17662" y="19017"/>
                    <a:pt x="17759" y="19017"/>
                  </a:cubicBezTo>
                  <a:cubicBezTo>
                    <a:pt x="17850" y="19017"/>
                    <a:pt x="17944" y="18977"/>
                    <a:pt x="18032" y="18900"/>
                  </a:cubicBezTo>
                  <a:cubicBezTo>
                    <a:pt x="18192" y="18717"/>
                    <a:pt x="18192" y="18535"/>
                    <a:pt x="18032" y="18352"/>
                  </a:cubicBezTo>
                  <a:cubicBezTo>
                    <a:pt x="17952" y="18272"/>
                    <a:pt x="17861" y="18232"/>
                    <a:pt x="17770" y="18232"/>
                  </a:cubicBezTo>
                  <a:close/>
                  <a:moveTo>
                    <a:pt x="5880" y="18284"/>
                  </a:moveTo>
                  <a:cubicBezTo>
                    <a:pt x="5786" y="18284"/>
                    <a:pt x="5695" y="18329"/>
                    <a:pt x="5615" y="18421"/>
                  </a:cubicBezTo>
                  <a:cubicBezTo>
                    <a:pt x="5433" y="18580"/>
                    <a:pt x="5455" y="18786"/>
                    <a:pt x="5615" y="18946"/>
                  </a:cubicBezTo>
                  <a:cubicBezTo>
                    <a:pt x="5695" y="19025"/>
                    <a:pt x="5786" y="19065"/>
                    <a:pt x="5878" y="19065"/>
                  </a:cubicBezTo>
                  <a:cubicBezTo>
                    <a:pt x="5969" y="19065"/>
                    <a:pt x="6060" y="19025"/>
                    <a:pt x="6140" y="18946"/>
                  </a:cubicBezTo>
                  <a:cubicBezTo>
                    <a:pt x="6323" y="18786"/>
                    <a:pt x="6323" y="18580"/>
                    <a:pt x="6163" y="18421"/>
                  </a:cubicBezTo>
                  <a:cubicBezTo>
                    <a:pt x="6072" y="18329"/>
                    <a:pt x="5975" y="18284"/>
                    <a:pt x="5880" y="18284"/>
                  </a:cubicBezTo>
                  <a:close/>
                  <a:moveTo>
                    <a:pt x="18808" y="18306"/>
                  </a:moveTo>
                  <a:cubicBezTo>
                    <a:pt x="18717" y="18306"/>
                    <a:pt x="18626" y="18352"/>
                    <a:pt x="18534" y="18443"/>
                  </a:cubicBezTo>
                  <a:cubicBezTo>
                    <a:pt x="18374" y="18603"/>
                    <a:pt x="18374" y="18809"/>
                    <a:pt x="18534" y="18968"/>
                  </a:cubicBezTo>
                  <a:cubicBezTo>
                    <a:pt x="18614" y="19060"/>
                    <a:pt x="18705" y="19105"/>
                    <a:pt x="18797" y="19105"/>
                  </a:cubicBezTo>
                  <a:cubicBezTo>
                    <a:pt x="18888" y="19105"/>
                    <a:pt x="18979" y="19060"/>
                    <a:pt x="19059" y="18968"/>
                  </a:cubicBezTo>
                  <a:cubicBezTo>
                    <a:pt x="19242" y="18809"/>
                    <a:pt x="19242" y="18603"/>
                    <a:pt x="19082" y="18443"/>
                  </a:cubicBezTo>
                  <a:cubicBezTo>
                    <a:pt x="18991" y="18352"/>
                    <a:pt x="18899" y="18306"/>
                    <a:pt x="18808" y="18306"/>
                  </a:cubicBezTo>
                  <a:close/>
                  <a:moveTo>
                    <a:pt x="6951" y="18343"/>
                  </a:moveTo>
                  <a:cubicBezTo>
                    <a:pt x="6863" y="18343"/>
                    <a:pt x="6776" y="18378"/>
                    <a:pt x="6688" y="18443"/>
                  </a:cubicBezTo>
                  <a:cubicBezTo>
                    <a:pt x="6619" y="18535"/>
                    <a:pt x="6551" y="18626"/>
                    <a:pt x="6574" y="18740"/>
                  </a:cubicBezTo>
                  <a:cubicBezTo>
                    <a:pt x="6574" y="18831"/>
                    <a:pt x="6597" y="18923"/>
                    <a:pt x="6688" y="18991"/>
                  </a:cubicBezTo>
                  <a:cubicBezTo>
                    <a:pt x="6770" y="19086"/>
                    <a:pt x="6865" y="19131"/>
                    <a:pt x="6960" y="19131"/>
                  </a:cubicBezTo>
                  <a:cubicBezTo>
                    <a:pt x="7048" y="19131"/>
                    <a:pt x="7136" y="19091"/>
                    <a:pt x="7213" y="19014"/>
                  </a:cubicBezTo>
                  <a:cubicBezTo>
                    <a:pt x="7395" y="18831"/>
                    <a:pt x="7395" y="18626"/>
                    <a:pt x="7236" y="18466"/>
                  </a:cubicBezTo>
                  <a:cubicBezTo>
                    <a:pt x="7141" y="18383"/>
                    <a:pt x="7046" y="18343"/>
                    <a:pt x="6951" y="18343"/>
                  </a:cubicBezTo>
                  <a:close/>
                  <a:moveTo>
                    <a:pt x="19887" y="18418"/>
                  </a:moveTo>
                  <a:cubicBezTo>
                    <a:pt x="19796" y="18418"/>
                    <a:pt x="19701" y="18463"/>
                    <a:pt x="19607" y="18558"/>
                  </a:cubicBezTo>
                  <a:cubicBezTo>
                    <a:pt x="19516" y="18626"/>
                    <a:pt x="19493" y="18717"/>
                    <a:pt x="19493" y="18809"/>
                  </a:cubicBezTo>
                  <a:cubicBezTo>
                    <a:pt x="19493" y="18923"/>
                    <a:pt x="19539" y="19014"/>
                    <a:pt x="19607" y="19082"/>
                  </a:cubicBezTo>
                  <a:cubicBezTo>
                    <a:pt x="19698" y="19162"/>
                    <a:pt x="19790" y="19202"/>
                    <a:pt x="19881" y="19202"/>
                  </a:cubicBezTo>
                  <a:cubicBezTo>
                    <a:pt x="19972" y="19202"/>
                    <a:pt x="20064" y="19162"/>
                    <a:pt x="20155" y="19082"/>
                  </a:cubicBezTo>
                  <a:cubicBezTo>
                    <a:pt x="20315" y="18923"/>
                    <a:pt x="20315" y="18717"/>
                    <a:pt x="20132" y="18535"/>
                  </a:cubicBezTo>
                  <a:cubicBezTo>
                    <a:pt x="20055" y="18457"/>
                    <a:pt x="19972" y="18418"/>
                    <a:pt x="19887" y="18418"/>
                  </a:cubicBezTo>
                  <a:close/>
                  <a:moveTo>
                    <a:pt x="8032" y="18440"/>
                  </a:moveTo>
                  <a:cubicBezTo>
                    <a:pt x="7938" y="18440"/>
                    <a:pt x="7843" y="18486"/>
                    <a:pt x="7761" y="18580"/>
                  </a:cubicBezTo>
                  <a:cubicBezTo>
                    <a:pt x="7669" y="18649"/>
                    <a:pt x="7647" y="18740"/>
                    <a:pt x="7647" y="18831"/>
                  </a:cubicBezTo>
                  <a:cubicBezTo>
                    <a:pt x="7647" y="18946"/>
                    <a:pt x="7669" y="19037"/>
                    <a:pt x="7761" y="19105"/>
                  </a:cubicBezTo>
                  <a:cubicBezTo>
                    <a:pt x="7852" y="19185"/>
                    <a:pt x="7943" y="19225"/>
                    <a:pt x="8035" y="19225"/>
                  </a:cubicBezTo>
                  <a:cubicBezTo>
                    <a:pt x="8126" y="19225"/>
                    <a:pt x="8217" y="19185"/>
                    <a:pt x="8309" y="19105"/>
                  </a:cubicBezTo>
                  <a:cubicBezTo>
                    <a:pt x="8468" y="18946"/>
                    <a:pt x="8468" y="18740"/>
                    <a:pt x="8286" y="18558"/>
                  </a:cubicBezTo>
                  <a:cubicBezTo>
                    <a:pt x="8208" y="18480"/>
                    <a:pt x="8121" y="18440"/>
                    <a:pt x="8032" y="18440"/>
                  </a:cubicBezTo>
                  <a:close/>
                  <a:moveTo>
                    <a:pt x="20985" y="18506"/>
                  </a:moveTo>
                  <a:cubicBezTo>
                    <a:pt x="20891" y="18506"/>
                    <a:pt x="20794" y="18546"/>
                    <a:pt x="20703" y="18626"/>
                  </a:cubicBezTo>
                  <a:cubicBezTo>
                    <a:pt x="20543" y="18786"/>
                    <a:pt x="20543" y="18991"/>
                    <a:pt x="20703" y="19151"/>
                  </a:cubicBezTo>
                  <a:cubicBezTo>
                    <a:pt x="20797" y="19245"/>
                    <a:pt x="20897" y="19291"/>
                    <a:pt x="20995" y="19291"/>
                  </a:cubicBezTo>
                  <a:cubicBezTo>
                    <a:pt x="21085" y="19291"/>
                    <a:pt x="21173" y="19251"/>
                    <a:pt x="21250" y="19174"/>
                  </a:cubicBezTo>
                  <a:cubicBezTo>
                    <a:pt x="21410" y="18991"/>
                    <a:pt x="21410" y="18786"/>
                    <a:pt x="21250" y="18626"/>
                  </a:cubicBezTo>
                  <a:cubicBezTo>
                    <a:pt x="21171" y="18546"/>
                    <a:pt x="21079" y="18506"/>
                    <a:pt x="20985" y="18506"/>
                  </a:cubicBezTo>
                  <a:close/>
                  <a:moveTo>
                    <a:pt x="9098" y="18555"/>
                  </a:moveTo>
                  <a:cubicBezTo>
                    <a:pt x="9010" y="18555"/>
                    <a:pt x="8922" y="18594"/>
                    <a:pt x="8833" y="18672"/>
                  </a:cubicBezTo>
                  <a:cubicBezTo>
                    <a:pt x="8674" y="18831"/>
                    <a:pt x="8674" y="19037"/>
                    <a:pt x="8811" y="19197"/>
                  </a:cubicBezTo>
                  <a:cubicBezTo>
                    <a:pt x="8902" y="19288"/>
                    <a:pt x="8970" y="19334"/>
                    <a:pt x="9107" y="19334"/>
                  </a:cubicBezTo>
                  <a:cubicBezTo>
                    <a:pt x="9199" y="19334"/>
                    <a:pt x="9290" y="19311"/>
                    <a:pt x="9358" y="19219"/>
                  </a:cubicBezTo>
                  <a:cubicBezTo>
                    <a:pt x="9450" y="19151"/>
                    <a:pt x="9495" y="19060"/>
                    <a:pt x="9495" y="18946"/>
                  </a:cubicBezTo>
                  <a:cubicBezTo>
                    <a:pt x="9495" y="18831"/>
                    <a:pt x="9473" y="18763"/>
                    <a:pt x="9381" y="18694"/>
                  </a:cubicBezTo>
                  <a:cubicBezTo>
                    <a:pt x="9287" y="18600"/>
                    <a:pt x="9193" y="18555"/>
                    <a:pt x="9098" y="18555"/>
                  </a:cubicBezTo>
                  <a:close/>
                  <a:moveTo>
                    <a:pt x="22038" y="18575"/>
                  </a:moveTo>
                  <a:cubicBezTo>
                    <a:pt x="21947" y="18575"/>
                    <a:pt x="21855" y="18615"/>
                    <a:pt x="21775" y="18694"/>
                  </a:cubicBezTo>
                  <a:cubicBezTo>
                    <a:pt x="21593" y="18877"/>
                    <a:pt x="21593" y="19082"/>
                    <a:pt x="21753" y="19242"/>
                  </a:cubicBezTo>
                  <a:cubicBezTo>
                    <a:pt x="21844" y="19322"/>
                    <a:pt x="21941" y="19362"/>
                    <a:pt x="22035" y="19362"/>
                  </a:cubicBezTo>
                  <a:cubicBezTo>
                    <a:pt x="22129" y="19362"/>
                    <a:pt x="22221" y="19322"/>
                    <a:pt x="22300" y="19242"/>
                  </a:cubicBezTo>
                  <a:cubicBezTo>
                    <a:pt x="22460" y="19082"/>
                    <a:pt x="22460" y="18877"/>
                    <a:pt x="22300" y="18694"/>
                  </a:cubicBezTo>
                  <a:cubicBezTo>
                    <a:pt x="22221" y="18615"/>
                    <a:pt x="22129" y="18575"/>
                    <a:pt x="22038" y="18575"/>
                  </a:cubicBezTo>
                  <a:close/>
                  <a:moveTo>
                    <a:pt x="10149" y="18626"/>
                  </a:moveTo>
                  <a:cubicBezTo>
                    <a:pt x="10055" y="18626"/>
                    <a:pt x="9963" y="18672"/>
                    <a:pt x="9883" y="18763"/>
                  </a:cubicBezTo>
                  <a:cubicBezTo>
                    <a:pt x="9724" y="18923"/>
                    <a:pt x="9724" y="19128"/>
                    <a:pt x="9883" y="19288"/>
                  </a:cubicBezTo>
                  <a:cubicBezTo>
                    <a:pt x="9966" y="19382"/>
                    <a:pt x="10061" y="19428"/>
                    <a:pt x="10155" y="19428"/>
                  </a:cubicBezTo>
                  <a:cubicBezTo>
                    <a:pt x="10243" y="19428"/>
                    <a:pt x="10331" y="19388"/>
                    <a:pt x="10408" y="19311"/>
                  </a:cubicBezTo>
                  <a:cubicBezTo>
                    <a:pt x="10591" y="19128"/>
                    <a:pt x="10591" y="18923"/>
                    <a:pt x="10431" y="18763"/>
                  </a:cubicBezTo>
                  <a:cubicBezTo>
                    <a:pt x="10340" y="18672"/>
                    <a:pt x="10243" y="18626"/>
                    <a:pt x="10149" y="18626"/>
                  </a:cubicBezTo>
                  <a:close/>
                  <a:moveTo>
                    <a:pt x="23099" y="18694"/>
                  </a:moveTo>
                  <a:cubicBezTo>
                    <a:pt x="23008" y="18694"/>
                    <a:pt x="22917" y="18717"/>
                    <a:pt x="22848" y="18809"/>
                  </a:cubicBezTo>
                  <a:cubicBezTo>
                    <a:pt x="22666" y="18968"/>
                    <a:pt x="22666" y="19174"/>
                    <a:pt x="22825" y="19334"/>
                  </a:cubicBezTo>
                  <a:cubicBezTo>
                    <a:pt x="22908" y="19428"/>
                    <a:pt x="23003" y="19474"/>
                    <a:pt x="23097" y="19474"/>
                  </a:cubicBezTo>
                  <a:cubicBezTo>
                    <a:pt x="23185" y="19474"/>
                    <a:pt x="23273" y="19434"/>
                    <a:pt x="23350" y="19356"/>
                  </a:cubicBezTo>
                  <a:cubicBezTo>
                    <a:pt x="23533" y="19197"/>
                    <a:pt x="23556" y="18991"/>
                    <a:pt x="23373" y="18809"/>
                  </a:cubicBezTo>
                  <a:cubicBezTo>
                    <a:pt x="23305" y="18740"/>
                    <a:pt x="23213" y="18694"/>
                    <a:pt x="23099" y="18694"/>
                  </a:cubicBezTo>
                  <a:close/>
                  <a:moveTo>
                    <a:pt x="11221" y="18737"/>
                  </a:moveTo>
                  <a:cubicBezTo>
                    <a:pt x="11133" y="18737"/>
                    <a:pt x="11044" y="18777"/>
                    <a:pt x="10956" y="18854"/>
                  </a:cubicBezTo>
                  <a:cubicBezTo>
                    <a:pt x="10796" y="19037"/>
                    <a:pt x="10796" y="19242"/>
                    <a:pt x="10956" y="19402"/>
                  </a:cubicBezTo>
                  <a:cubicBezTo>
                    <a:pt x="11036" y="19482"/>
                    <a:pt x="11127" y="19522"/>
                    <a:pt x="11219" y="19522"/>
                  </a:cubicBezTo>
                  <a:cubicBezTo>
                    <a:pt x="11310" y="19522"/>
                    <a:pt x="11401" y="19482"/>
                    <a:pt x="11481" y="19402"/>
                  </a:cubicBezTo>
                  <a:cubicBezTo>
                    <a:pt x="11664" y="19242"/>
                    <a:pt x="11664" y="19037"/>
                    <a:pt x="11504" y="18877"/>
                  </a:cubicBezTo>
                  <a:cubicBezTo>
                    <a:pt x="11410" y="18783"/>
                    <a:pt x="11315" y="18737"/>
                    <a:pt x="11221" y="18737"/>
                  </a:cubicBezTo>
                  <a:close/>
                  <a:moveTo>
                    <a:pt x="24224" y="18804"/>
                  </a:moveTo>
                  <a:cubicBezTo>
                    <a:pt x="24208" y="18804"/>
                    <a:pt x="24190" y="18806"/>
                    <a:pt x="24172" y="18809"/>
                  </a:cubicBezTo>
                  <a:cubicBezTo>
                    <a:pt x="24081" y="18809"/>
                    <a:pt x="23989" y="18831"/>
                    <a:pt x="23921" y="18900"/>
                  </a:cubicBezTo>
                  <a:cubicBezTo>
                    <a:pt x="23738" y="19082"/>
                    <a:pt x="23738" y="19288"/>
                    <a:pt x="23898" y="19448"/>
                  </a:cubicBezTo>
                  <a:cubicBezTo>
                    <a:pt x="23996" y="19533"/>
                    <a:pt x="24100" y="19580"/>
                    <a:pt x="24197" y="19580"/>
                  </a:cubicBezTo>
                  <a:cubicBezTo>
                    <a:pt x="24281" y="19580"/>
                    <a:pt x="24360" y="19545"/>
                    <a:pt x="24423" y="19471"/>
                  </a:cubicBezTo>
                  <a:cubicBezTo>
                    <a:pt x="24606" y="19288"/>
                    <a:pt x="24629" y="19105"/>
                    <a:pt x="24446" y="18923"/>
                  </a:cubicBezTo>
                  <a:cubicBezTo>
                    <a:pt x="24387" y="18863"/>
                    <a:pt x="24327" y="18804"/>
                    <a:pt x="24224" y="18804"/>
                  </a:cubicBezTo>
                  <a:close/>
                  <a:moveTo>
                    <a:pt x="12302" y="18851"/>
                  </a:moveTo>
                  <a:cubicBezTo>
                    <a:pt x="12211" y="18851"/>
                    <a:pt x="12117" y="18891"/>
                    <a:pt x="12029" y="18968"/>
                  </a:cubicBezTo>
                  <a:cubicBezTo>
                    <a:pt x="11869" y="19151"/>
                    <a:pt x="11869" y="19334"/>
                    <a:pt x="12029" y="19516"/>
                  </a:cubicBezTo>
                  <a:cubicBezTo>
                    <a:pt x="12120" y="19585"/>
                    <a:pt x="12189" y="19630"/>
                    <a:pt x="12303" y="19630"/>
                  </a:cubicBezTo>
                  <a:cubicBezTo>
                    <a:pt x="12417" y="19630"/>
                    <a:pt x="12486" y="19607"/>
                    <a:pt x="12554" y="19516"/>
                  </a:cubicBezTo>
                  <a:cubicBezTo>
                    <a:pt x="12737" y="19334"/>
                    <a:pt x="12737" y="19151"/>
                    <a:pt x="12577" y="18991"/>
                  </a:cubicBezTo>
                  <a:cubicBezTo>
                    <a:pt x="12494" y="18897"/>
                    <a:pt x="12400" y="18851"/>
                    <a:pt x="12302" y="18851"/>
                  </a:cubicBezTo>
                  <a:close/>
                  <a:moveTo>
                    <a:pt x="1461" y="18968"/>
                  </a:moveTo>
                  <a:cubicBezTo>
                    <a:pt x="1415" y="18968"/>
                    <a:pt x="1370" y="18991"/>
                    <a:pt x="1415" y="19037"/>
                  </a:cubicBezTo>
                  <a:cubicBezTo>
                    <a:pt x="1529" y="19219"/>
                    <a:pt x="1598" y="19425"/>
                    <a:pt x="1735" y="19585"/>
                  </a:cubicBezTo>
                  <a:cubicBezTo>
                    <a:pt x="1735" y="19585"/>
                    <a:pt x="1723" y="19633"/>
                    <a:pt x="1743" y="19633"/>
                  </a:cubicBezTo>
                  <a:cubicBezTo>
                    <a:pt x="1750" y="19633"/>
                    <a:pt x="1762" y="19626"/>
                    <a:pt x="1780" y="19607"/>
                  </a:cubicBezTo>
                  <a:cubicBezTo>
                    <a:pt x="1940" y="19471"/>
                    <a:pt x="1940" y="19242"/>
                    <a:pt x="1780" y="19082"/>
                  </a:cubicBezTo>
                  <a:cubicBezTo>
                    <a:pt x="1644" y="18968"/>
                    <a:pt x="1644" y="18968"/>
                    <a:pt x="1461" y="18968"/>
                  </a:cubicBezTo>
                  <a:close/>
                  <a:moveTo>
                    <a:pt x="13384" y="18900"/>
                  </a:moveTo>
                  <a:cubicBezTo>
                    <a:pt x="13290" y="18900"/>
                    <a:pt x="13193" y="18946"/>
                    <a:pt x="13102" y="19037"/>
                  </a:cubicBezTo>
                  <a:cubicBezTo>
                    <a:pt x="12942" y="19197"/>
                    <a:pt x="12942" y="19402"/>
                    <a:pt x="13102" y="19562"/>
                  </a:cubicBezTo>
                  <a:cubicBezTo>
                    <a:pt x="13184" y="19644"/>
                    <a:pt x="13279" y="19690"/>
                    <a:pt x="13377" y="19690"/>
                  </a:cubicBezTo>
                  <a:cubicBezTo>
                    <a:pt x="13468" y="19690"/>
                    <a:pt x="13561" y="19650"/>
                    <a:pt x="13650" y="19562"/>
                  </a:cubicBezTo>
                  <a:cubicBezTo>
                    <a:pt x="13809" y="19402"/>
                    <a:pt x="13809" y="19197"/>
                    <a:pt x="13650" y="19037"/>
                  </a:cubicBezTo>
                  <a:cubicBezTo>
                    <a:pt x="13570" y="18946"/>
                    <a:pt x="13478" y="18900"/>
                    <a:pt x="13384" y="18900"/>
                  </a:cubicBezTo>
                  <a:close/>
                  <a:moveTo>
                    <a:pt x="14457" y="19008"/>
                  </a:moveTo>
                  <a:cubicBezTo>
                    <a:pt x="14363" y="19008"/>
                    <a:pt x="14266" y="19048"/>
                    <a:pt x="14175" y="19128"/>
                  </a:cubicBezTo>
                  <a:cubicBezTo>
                    <a:pt x="14015" y="19311"/>
                    <a:pt x="14015" y="19493"/>
                    <a:pt x="14175" y="19676"/>
                  </a:cubicBezTo>
                  <a:cubicBezTo>
                    <a:pt x="14266" y="19756"/>
                    <a:pt x="14357" y="19796"/>
                    <a:pt x="14449" y="19796"/>
                  </a:cubicBezTo>
                  <a:cubicBezTo>
                    <a:pt x="14540" y="19796"/>
                    <a:pt x="14631" y="19756"/>
                    <a:pt x="14722" y="19676"/>
                  </a:cubicBezTo>
                  <a:cubicBezTo>
                    <a:pt x="14882" y="19516"/>
                    <a:pt x="14882" y="19311"/>
                    <a:pt x="14722" y="19128"/>
                  </a:cubicBezTo>
                  <a:cubicBezTo>
                    <a:pt x="14643" y="19048"/>
                    <a:pt x="14551" y="19008"/>
                    <a:pt x="14457" y="19008"/>
                  </a:cubicBezTo>
                  <a:close/>
                  <a:moveTo>
                    <a:pt x="2579" y="19060"/>
                  </a:moveTo>
                  <a:cubicBezTo>
                    <a:pt x="2488" y="19060"/>
                    <a:pt x="2397" y="19105"/>
                    <a:pt x="2305" y="19197"/>
                  </a:cubicBezTo>
                  <a:cubicBezTo>
                    <a:pt x="2146" y="19356"/>
                    <a:pt x="2146" y="19562"/>
                    <a:pt x="2305" y="19722"/>
                  </a:cubicBezTo>
                  <a:cubicBezTo>
                    <a:pt x="2374" y="19813"/>
                    <a:pt x="2465" y="19859"/>
                    <a:pt x="2579" y="19859"/>
                  </a:cubicBezTo>
                  <a:cubicBezTo>
                    <a:pt x="2693" y="19859"/>
                    <a:pt x="2762" y="19813"/>
                    <a:pt x="2830" y="19744"/>
                  </a:cubicBezTo>
                  <a:cubicBezTo>
                    <a:pt x="3013" y="19562"/>
                    <a:pt x="3013" y="19356"/>
                    <a:pt x="2853" y="19197"/>
                  </a:cubicBezTo>
                  <a:cubicBezTo>
                    <a:pt x="2762" y="19105"/>
                    <a:pt x="2671" y="19060"/>
                    <a:pt x="2579" y="19060"/>
                  </a:cubicBezTo>
                  <a:close/>
                  <a:moveTo>
                    <a:pt x="15530" y="19122"/>
                  </a:moveTo>
                  <a:cubicBezTo>
                    <a:pt x="15436" y="19122"/>
                    <a:pt x="15339" y="19162"/>
                    <a:pt x="15247" y="19242"/>
                  </a:cubicBezTo>
                  <a:cubicBezTo>
                    <a:pt x="15179" y="19311"/>
                    <a:pt x="15133" y="19402"/>
                    <a:pt x="15133" y="19516"/>
                  </a:cubicBezTo>
                  <a:cubicBezTo>
                    <a:pt x="15133" y="19607"/>
                    <a:pt x="15179" y="19699"/>
                    <a:pt x="15247" y="19767"/>
                  </a:cubicBezTo>
                  <a:cubicBezTo>
                    <a:pt x="15342" y="19862"/>
                    <a:pt x="15442" y="19907"/>
                    <a:pt x="15539" y="19907"/>
                  </a:cubicBezTo>
                  <a:cubicBezTo>
                    <a:pt x="15630" y="19907"/>
                    <a:pt x="15718" y="19867"/>
                    <a:pt x="15795" y="19790"/>
                  </a:cubicBezTo>
                  <a:cubicBezTo>
                    <a:pt x="15955" y="19607"/>
                    <a:pt x="15955" y="19402"/>
                    <a:pt x="15795" y="19242"/>
                  </a:cubicBezTo>
                  <a:cubicBezTo>
                    <a:pt x="15715" y="19162"/>
                    <a:pt x="15624" y="19122"/>
                    <a:pt x="15530" y="19122"/>
                  </a:cubicBezTo>
                  <a:close/>
                  <a:moveTo>
                    <a:pt x="3621" y="19145"/>
                  </a:moveTo>
                  <a:cubicBezTo>
                    <a:pt x="3527" y="19145"/>
                    <a:pt x="3435" y="19185"/>
                    <a:pt x="3355" y="19265"/>
                  </a:cubicBezTo>
                  <a:cubicBezTo>
                    <a:pt x="3196" y="19425"/>
                    <a:pt x="3196" y="19630"/>
                    <a:pt x="3355" y="19790"/>
                  </a:cubicBezTo>
                  <a:cubicBezTo>
                    <a:pt x="3438" y="19884"/>
                    <a:pt x="3533" y="19930"/>
                    <a:pt x="3627" y="19930"/>
                  </a:cubicBezTo>
                  <a:cubicBezTo>
                    <a:pt x="3715" y="19930"/>
                    <a:pt x="3803" y="19890"/>
                    <a:pt x="3880" y="19813"/>
                  </a:cubicBezTo>
                  <a:cubicBezTo>
                    <a:pt x="4063" y="19630"/>
                    <a:pt x="4063" y="19448"/>
                    <a:pt x="3903" y="19265"/>
                  </a:cubicBezTo>
                  <a:cubicBezTo>
                    <a:pt x="3812" y="19185"/>
                    <a:pt x="3715" y="19145"/>
                    <a:pt x="3621" y="19145"/>
                  </a:cubicBezTo>
                  <a:close/>
                  <a:moveTo>
                    <a:pt x="16580" y="19197"/>
                  </a:moveTo>
                  <a:cubicBezTo>
                    <a:pt x="16486" y="19197"/>
                    <a:pt x="16389" y="19242"/>
                    <a:pt x="16297" y="19334"/>
                  </a:cubicBezTo>
                  <a:cubicBezTo>
                    <a:pt x="16138" y="19493"/>
                    <a:pt x="16138" y="19699"/>
                    <a:pt x="16320" y="19859"/>
                  </a:cubicBezTo>
                  <a:cubicBezTo>
                    <a:pt x="16400" y="19938"/>
                    <a:pt x="16491" y="19978"/>
                    <a:pt x="16583" y="19978"/>
                  </a:cubicBezTo>
                  <a:cubicBezTo>
                    <a:pt x="16674" y="19978"/>
                    <a:pt x="16765" y="19938"/>
                    <a:pt x="16845" y="19859"/>
                  </a:cubicBezTo>
                  <a:cubicBezTo>
                    <a:pt x="17005" y="19699"/>
                    <a:pt x="17005" y="19493"/>
                    <a:pt x="16845" y="19334"/>
                  </a:cubicBezTo>
                  <a:cubicBezTo>
                    <a:pt x="16765" y="19242"/>
                    <a:pt x="16674" y="19197"/>
                    <a:pt x="16580" y="19197"/>
                  </a:cubicBezTo>
                  <a:close/>
                  <a:moveTo>
                    <a:pt x="4725" y="19219"/>
                  </a:moveTo>
                  <a:cubicBezTo>
                    <a:pt x="4634" y="19219"/>
                    <a:pt x="4542" y="19265"/>
                    <a:pt x="4451" y="19356"/>
                  </a:cubicBezTo>
                  <a:cubicBezTo>
                    <a:pt x="4291" y="19516"/>
                    <a:pt x="4291" y="19722"/>
                    <a:pt x="4451" y="19881"/>
                  </a:cubicBezTo>
                  <a:cubicBezTo>
                    <a:pt x="4542" y="19973"/>
                    <a:pt x="4634" y="20018"/>
                    <a:pt x="4725" y="20018"/>
                  </a:cubicBezTo>
                  <a:cubicBezTo>
                    <a:pt x="4816" y="20018"/>
                    <a:pt x="4908" y="19973"/>
                    <a:pt x="4999" y="19881"/>
                  </a:cubicBezTo>
                  <a:cubicBezTo>
                    <a:pt x="5159" y="19722"/>
                    <a:pt x="5159" y="19516"/>
                    <a:pt x="4999" y="19356"/>
                  </a:cubicBezTo>
                  <a:cubicBezTo>
                    <a:pt x="4908" y="19265"/>
                    <a:pt x="4816" y="19219"/>
                    <a:pt x="4725" y="19219"/>
                  </a:cubicBezTo>
                  <a:close/>
                  <a:moveTo>
                    <a:pt x="17662" y="19308"/>
                  </a:moveTo>
                  <a:cubicBezTo>
                    <a:pt x="17565" y="19308"/>
                    <a:pt x="17465" y="19353"/>
                    <a:pt x="17370" y="19448"/>
                  </a:cubicBezTo>
                  <a:cubicBezTo>
                    <a:pt x="17302" y="19516"/>
                    <a:pt x="17256" y="19585"/>
                    <a:pt x="17256" y="19699"/>
                  </a:cubicBezTo>
                  <a:cubicBezTo>
                    <a:pt x="17256" y="19813"/>
                    <a:pt x="17302" y="19881"/>
                    <a:pt x="17370" y="19973"/>
                  </a:cubicBezTo>
                  <a:cubicBezTo>
                    <a:pt x="17461" y="20053"/>
                    <a:pt x="17558" y="20093"/>
                    <a:pt x="17653" y="20093"/>
                  </a:cubicBezTo>
                  <a:cubicBezTo>
                    <a:pt x="17747" y="20093"/>
                    <a:pt x="17838" y="20053"/>
                    <a:pt x="17918" y="19973"/>
                  </a:cubicBezTo>
                  <a:cubicBezTo>
                    <a:pt x="18078" y="19790"/>
                    <a:pt x="18078" y="19585"/>
                    <a:pt x="17918" y="19425"/>
                  </a:cubicBezTo>
                  <a:cubicBezTo>
                    <a:pt x="17841" y="19348"/>
                    <a:pt x="17753" y="19308"/>
                    <a:pt x="17662" y="19308"/>
                  </a:cubicBezTo>
                  <a:close/>
                  <a:moveTo>
                    <a:pt x="5807" y="19331"/>
                  </a:moveTo>
                  <a:cubicBezTo>
                    <a:pt x="5713" y="19331"/>
                    <a:pt x="5618" y="19376"/>
                    <a:pt x="5524" y="19471"/>
                  </a:cubicBezTo>
                  <a:cubicBezTo>
                    <a:pt x="5364" y="19630"/>
                    <a:pt x="5364" y="19836"/>
                    <a:pt x="5524" y="19995"/>
                  </a:cubicBezTo>
                  <a:cubicBezTo>
                    <a:pt x="5615" y="20075"/>
                    <a:pt x="5706" y="20115"/>
                    <a:pt x="5798" y="20115"/>
                  </a:cubicBezTo>
                  <a:cubicBezTo>
                    <a:pt x="5889" y="20115"/>
                    <a:pt x="5980" y="20075"/>
                    <a:pt x="6072" y="19995"/>
                  </a:cubicBezTo>
                  <a:cubicBezTo>
                    <a:pt x="6231" y="19836"/>
                    <a:pt x="6231" y="19630"/>
                    <a:pt x="6072" y="19448"/>
                  </a:cubicBezTo>
                  <a:cubicBezTo>
                    <a:pt x="5983" y="19370"/>
                    <a:pt x="5895" y="19331"/>
                    <a:pt x="5807" y="19331"/>
                  </a:cubicBezTo>
                  <a:close/>
                  <a:moveTo>
                    <a:pt x="18734" y="19384"/>
                  </a:moveTo>
                  <a:cubicBezTo>
                    <a:pt x="18647" y="19384"/>
                    <a:pt x="18563" y="19419"/>
                    <a:pt x="18489" y="19493"/>
                  </a:cubicBezTo>
                  <a:cubicBezTo>
                    <a:pt x="18306" y="19676"/>
                    <a:pt x="18306" y="19881"/>
                    <a:pt x="18489" y="20041"/>
                  </a:cubicBezTo>
                  <a:cubicBezTo>
                    <a:pt x="18568" y="20132"/>
                    <a:pt x="18660" y="20178"/>
                    <a:pt x="18751" y="20178"/>
                  </a:cubicBezTo>
                  <a:cubicBezTo>
                    <a:pt x="18842" y="20178"/>
                    <a:pt x="18934" y="20132"/>
                    <a:pt x="19014" y="20041"/>
                  </a:cubicBezTo>
                  <a:cubicBezTo>
                    <a:pt x="19196" y="19881"/>
                    <a:pt x="19196" y="19676"/>
                    <a:pt x="19036" y="19516"/>
                  </a:cubicBezTo>
                  <a:cubicBezTo>
                    <a:pt x="18939" y="19431"/>
                    <a:pt x="18834" y="19384"/>
                    <a:pt x="18734" y="19384"/>
                  </a:cubicBezTo>
                  <a:close/>
                  <a:moveTo>
                    <a:pt x="6850" y="19410"/>
                  </a:moveTo>
                  <a:cubicBezTo>
                    <a:pt x="6762" y="19410"/>
                    <a:pt x="6674" y="19451"/>
                    <a:pt x="6597" y="19539"/>
                  </a:cubicBezTo>
                  <a:cubicBezTo>
                    <a:pt x="6414" y="19699"/>
                    <a:pt x="6414" y="19904"/>
                    <a:pt x="6574" y="20064"/>
                  </a:cubicBezTo>
                  <a:cubicBezTo>
                    <a:pt x="6656" y="20158"/>
                    <a:pt x="6751" y="20204"/>
                    <a:pt x="6849" y="20204"/>
                  </a:cubicBezTo>
                  <a:cubicBezTo>
                    <a:pt x="6940" y="20204"/>
                    <a:pt x="7033" y="20164"/>
                    <a:pt x="7122" y="20087"/>
                  </a:cubicBezTo>
                  <a:cubicBezTo>
                    <a:pt x="7190" y="20018"/>
                    <a:pt x="7236" y="19927"/>
                    <a:pt x="7236" y="19813"/>
                  </a:cubicBezTo>
                  <a:cubicBezTo>
                    <a:pt x="7236" y="19699"/>
                    <a:pt x="7213" y="19630"/>
                    <a:pt x="7122" y="19539"/>
                  </a:cubicBezTo>
                  <a:cubicBezTo>
                    <a:pt x="7039" y="19456"/>
                    <a:pt x="6944" y="19410"/>
                    <a:pt x="6850" y="19410"/>
                  </a:cubicBezTo>
                  <a:close/>
                  <a:moveTo>
                    <a:pt x="19801" y="19465"/>
                  </a:moveTo>
                  <a:cubicBezTo>
                    <a:pt x="19710" y="19465"/>
                    <a:pt x="19618" y="19505"/>
                    <a:pt x="19539" y="19585"/>
                  </a:cubicBezTo>
                  <a:cubicBezTo>
                    <a:pt x="19356" y="19767"/>
                    <a:pt x="19356" y="19950"/>
                    <a:pt x="19539" y="20132"/>
                  </a:cubicBezTo>
                  <a:cubicBezTo>
                    <a:pt x="19618" y="20212"/>
                    <a:pt x="19710" y="20252"/>
                    <a:pt x="19801" y="20252"/>
                  </a:cubicBezTo>
                  <a:cubicBezTo>
                    <a:pt x="19892" y="20252"/>
                    <a:pt x="19984" y="20212"/>
                    <a:pt x="20064" y="20132"/>
                  </a:cubicBezTo>
                  <a:cubicBezTo>
                    <a:pt x="20246" y="19950"/>
                    <a:pt x="20246" y="19767"/>
                    <a:pt x="20064" y="19585"/>
                  </a:cubicBezTo>
                  <a:cubicBezTo>
                    <a:pt x="19984" y="19505"/>
                    <a:pt x="19892" y="19465"/>
                    <a:pt x="19801" y="19465"/>
                  </a:cubicBezTo>
                  <a:close/>
                  <a:moveTo>
                    <a:pt x="7920" y="19516"/>
                  </a:moveTo>
                  <a:cubicBezTo>
                    <a:pt x="7829" y="19516"/>
                    <a:pt x="7738" y="19539"/>
                    <a:pt x="7669" y="19630"/>
                  </a:cubicBezTo>
                  <a:cubicBezTo>
                    <a:pt x="7578" y="19699"/>
                    <a:pt x="7532" y="19790"/>
                    <a:pt x="7532" y="19927"/>
                  </a:cubicBezTo>
                  <a:cubicBezTo>
                    <a:pt x="7532" y="20018"/>
                    <a:pt x="7578" y="20110"/>
                    <a:pt x="7647" y="20178"/>
                  </a:cubicBezTo>
                  <a:cubicBezTo>
                    <a:pt x="7744" y="20264"/>
                    <a:pt x="7842" y="20310"/>
                    <a:pt x="7940" y="20310"/>
                  </a:cubicBezTo>
                  <a:cubicBezTo>
                    <a:pt x="8025" y="20310"/>
                    <a:pt x="8110" y="20275"/>
                    <a:pt x="8194" y="20201"/>
                  </a:cubicBezTo>
                  <a:cubicBezTo>
                    <a:pt x="8354" y="20018"/>
                    <a:pt x="8354" y="19813"/>
                    <a:pt x="8217" y="19653"/>
                  </a:cubicBezTo>
                  <a:cubicBezTo>
                    <a:pt x="8126" y="19585"/>
                    <a:pt x="8057" y="19516"/>
                    <a:pt x="7920" y="19516"/>
                  </a:cubicBezTo>
                  <a:close/>
                  <a:moveTo>
                    <a:pt x="20874" y="19579"/>
                  </a:moveTo>
                  <a:cubicBezTo>
                    <a:pt x="20783" y="19579"/>
                    <a:pt x="20691" y="19619"/>
                    <a:pt x="20611" y="19699"/>
                  </a:cubicBezTo>
                  <a:cubicBezTo>
                    <a:pt x="20520" y="19767"/>
                    <a:pt x="20474" y="19859"/>
                    <a:pt x="20474" y="19973"/>
                  </a:cubicBezTo>
                  <a:cubicBezTo>
                    <a:pt x="20474" y="20064"/>
                    <a:pt x="20520" y="20155"/>
                    <a:pt x="20589" y="20224"/>
                  </a:cubicBezTo>
                  <a:cubicBezTo>
                    <a:pt x="20683" y="20318"/>
                    <a:pt x="20783" y="20364"/>
                    <a:pt x="20880" y="20364"/>
                  </a:cubicBezTo>
                  <a:cubicBezTo>
                    <a:pt x="20971" y="20364"/>
                    <a:pt x="21059" y="20324"/>
                    <a:pt x="21136" y="20247"/>
                  </a:cubicBezTo>
                  <a:cubicBezTo>
                    <a:pt x="21319" y="20064"/>
                    <a:pt x="21319" y="19859"/>
                    <a:pt x="21136" y="19699"/>
                  </a:cubicBezTo>
                  <a:cubicBezTo>
                    <a:pt x="21056" y="19619"/>
                    <a:pt x="20965" y="19579"/>
                    <a:pt x="20874" y="19579"/>
                  </a:cubicBezTo>
                  <a:close/>
                  <a:moveTo>
                    <a:pt x="8985" y="19623"/>
                  </a:moveTo>
                  <a:cubicBezTo>
                    <a:pt x="8910" y="19623"/>
                    <a:pt x="8833" y="19639"/>
                    <a:pt x="8765" y="19722"/>
                  </a:cubicBezTo>
                  <a:cubicBezTo>
                    <a:pt x="8628" y="19836"/>
                    <a:pt x="8582" y="19973"/>
                    <a:pt x="8605" y="20132"/>
                  </a:cubicBezTo>
                  <a:cubicBezTo>
                    <a:pt x="8605" y="20155"/>
                    <a:pt x="8605" y="20178"/>
                    <a:pt x="8628" y="20178"/>
                  </a:cubicBezTo>
                  <a:cubicBezTo>
                    <a:pt x="8729" y="20279"/>
                    <a:pt x="8811" y="20414"/>
                    <a:pt x="8985" y="20414"/>
                  </a:cubicBezTo>
                  <a:cubicBezTo>
                    <a:pt x="9009" y="20414"/>
                    <a:pt x="9034" y="20412"/>
                    <a:pt x="9062" y="20406"/>
                  </a:cubicBezTo>
                  <a:cubicBezTo>
                    <a:pt x="9107" y="20406"/>
                    <a:pt x="9153" y="20406"/>
                    <a:pt x="9199" y="20361"/>
                  </a:cubicBezTo>
                  <a:cubicBezTo>
                    <a:pt x="9244" y="20292"/>
                    <a:pt x="9313" y="20247"/>
                    <a:pt x="9358" y="20201"/>
                  </a:cubicBezTo>
                  <a:cubicBezTo>
                    <a:pt x="9358" y="20201"/>
                    <a:pt x="9381" y="20178"/>
                    <a:pt x="9381" y="20155"/>
                  </a:cubicBezTo>
                  <a:cubicBezTo>
                    <a:pt x="9381" y="20018"/>
                    <a:pt x="9427" y="19859"/>
                    <a:pt x="9290" y="19767"/>
                  </a:cubicBezTo>
                  <a:cubicBezTo>
                    <a:pt x="9222" y="19722"/>
                    <a:pt x="9176" y="19630"/>
                    <a:pt x="9130" y="19630"/>
                  </a:cubicBezTo>
                  <a:cubicBezTo>
                    <a:pt x="9085" y="19630"/>
                    <a:pt x="9035" y="19623"/>
                    <a:pt x="8985" y="19623"/>
                  </a:cubicBezTo>
                  <a:close/>
                  <a:moveTo>
                    <a:pt x="21927" y="19681"/>
                  </a:moveTo>
                  <a:cubicBezTo>
                    <a:pt x="21842" y="19681"/>
                    <a:pt x="21758" y="19716"/>
                    <a:pt x="21684" y="19790"/>
                  </a:cubicBezTo>
                  <a:cubicBezTo>
                    <a:pt x="21524" y="19973"/>
                    <a:pt x="21502" y="20178"/>
                    <a:pt x="21684" y="20338"/>
                  </a:cubicBezTo>
                  <a:cubicBezTo>
                    <a:pt x="21764" y="20429"/>
                    <a:pt x="21855" y="20475"/>
                    <a:pt x="21947" y="20475"/>
                  </a:cubicBezTo>
                  <a:cubicBezTo>
                    <a:pt x="22038" y="20475"/>
                    <a:pt x="22129" y="20429"/>
                    <a:pt x="22209" y="20338"/>
                  </a:cubicBezTo>
                  <a:cubicBezTo>
                    <a:pt x="22392" y="20178"/>
                    <a:pt x="22392" y="19973"/>
                    <a:pt x="22209" y="19813"/>
                  </a:cubicBezTo>
                  <a:cubicBezTo>
                    <a:pt x="22124" y="19727"/>
                    <a:pt x="22025" y="19681"/>
                    <a:pt x="21927" y="19681"/>
                  </a:cubicBezTo>
                  <a:close/>
                  <a:moveTo>
                    <a:pt x="10029" y="19714"/>
                  </a:moveTo>
                  <a:cubicBezTo>
                    <a:pt x="9997" y="19714"/>
                    <a:pt x="9963" y="19717"/>
                    <a:pt x="9929" y="19722"/>
                  </a:cubicBezTo>
                  <a:lnTo>
                    <a:pt x="9883" y="19722"/>
                  </a:lnTo>
                  <a:cubicBezTo>
                    <a:pt x="9769" y="19859"/>
                    <a:pt x="9610" y="19950"/>
                    <a:pt x="9655" y="20155"/>
                  </a:cubicBezTo>
                  <a:cubicBezTo>
                    <a:pt x="9655" y="20224"/>
                    <a:pt x="9655" y="20269"/>
                    <a:pt x="9724" y="20315"/>
                  </a:cubicBezTo>
                  <a:cubicBezTo>
                    <a:pt x="9769" y="20361"/>
                    <a:pt x="9815" y="20406"/>
                    <a:pt x="9861" y="20452"/>
                  </a:cubicBezTo>
                  <a:cubicBezTo>
                    <a:pt x="9883" y="20475"/>
                    <a:pt x="9906" y="20498"/>
                    <a:pt x="9929" y="20498"/>
                  </a:cubicBezTo>
                  <a:cubicBezTo>
                    <a:pt x="9953" y="20494"/>
                    <a:pt x="9978" y="20492"/>
                    <a:pt x="10002" y="20492"/>
                  </a:cubicBezTo>
                  <a:cubicBezTo>
                    <a:pt x="10040" y="20492"/>
                    <a:pt x="10078" y="20495"/>
                    <a:pt x="10114" y="20495"/>
                  </a:cubicBezTo>
                  <a:cubicBezTo>
                    <a:pt x="10189" y="20495"/>
                    <a:pt x="10256" y="20483"/>
                    <a:pt x="10294" y="20406"/>
                  </a:cubicBezTo>
                  <a:cubicBezTo>
                    <a:pt x="10363" y="20338"/>
                    <a:pt x="10431" y="20292"/>
                    <a:pt x="10431" y="20247"/>
                  </a:cubicBezTo>
                  <a:cubicBezTo>
                    <a:pt x="10431" y="20110"/>
                    <a:pt x="10477" y="19973"/>
                    <a:pt x="10340" y="19859"/>
                  </a:cubicBezTo>
                  <a:cubicBezTo>
                    <a:pt x="10250" y="19751"/>
                    <a:pt x="10147" y="19714"/>
                    <a:pt x="10029" y="19714"/>
                  </a:cubicBezTo>
                  <a:close/>
                  <a:moveTo>
                    <a:pt x="22990" y="19764"/>
                  </a:moveTo>
                  <a:cubicBezTo>
                    <a:pt x="22899" y="19764"/>
                    <a:pt x="22811" y="19804"/>
                    <a:pt x="22734" y="19881"/>
                  </a:cubicBezTo>
                  <a:cubicBezTo>
                    <a:pt x="22643" y="19950"/>
                    <a:pt x="22597" y="20041"/>
                    <a:pt x="22597" y="20155"/>
                  </a:cubicBezTo>
                  <a:cubicBezTo>
                    <a:pt x="22620" y="20269"/>
                    <a:pt x="22643" y="20338"/>
                    <a:pt x="22711" y="20406"/>
                  </a:cubicBezTo>
                  <a:cubicBezTo>
                    <a:pt x="22806" y="20501"/>
                    <a:pt x="22906" y="20546"/>
                    <a:pt x="23003" y="20546"/>
                  </a:cubicBezTo>
                  <a:cubicBezTo>
                    <a:pt x="23094" y="20546"/>
                    <a:pt x="23182" y="20506"/>
                    <a:pt x="23259" y="20429"/>
                  </a:cubicBezTo>
                  <a:cubicBezTo>
                    <a:pt x="23419" y="20269"/>
                    <a:pt x="23442" y="20064"/>
                    <a:pt x="23282" y="19904"/>
                  </a:cubicBezTo>
                  <a:cubicBezTo>
                    <a:pt x="23188" y="19810"/>
                    <a:pt x="23087" y="19764"/>
                    <a:pt x="22990" y="19764"/>
                  </a:cubicBezTo>
                  <a:close/>
                  <a:moveTo>
                    <a:pt x="11155" y="19783"/>
                  </a:moveTo>
                  <a:cubicBezTo>
                    <a:pt x="11125" y="19783"/>
                    <a:pt x="11090" y="19785"/>
                    <a:pt x="11048" y="19790"/>
                  </a:cubicBezTo>
                  <a:cubicBezTo>
                    <a:pt x="11025" y="19790"/>
                    <a:pt x="11002" y="19790"/>
                    <a:pt x="10979" y="19813"/>
                  </a:cubicBezTo>
                  <a:cubicBezTo>
                    <a:pt x="10865" y="19927"/>
                    <a:pt x="10705" y="20018"/>
                    <a:pt x="10751" y="20247"/>
                  </a:cubicBezTo>
                  <a:cubicBezTo>
                    <a:pt x="10774" y="20292"/>
                    <a:pt x="10774" y="20338"/>
                    <a:pt x="10819" y="20384"/>
                  </a:cubicBezTo>
                  <a:cubicBezTo>
                    <a:pt x="10865" y="20429"/>
                    <a:pt x="10911" y="20498"/>
                    <a:pt x="10956" y="20543"/>
                  </a:cubicBezTo>
                  <a:cubicBezTo>
                    <a:pt x="10979" y="20543"/>
                    <a:pt x="11002" y="20566"/>
                    <a:pt x="11025" y="20566"/>
                  </a:cubicBezTo>
                  <a:cubicBezTo>
                    <a:pt x="11075" y="20566"/>
                    <a:pt x="11127" y="20572"/>
                    <a:pt x="11179" y="20572"/>
                  </a:cubicBezTo>
                  <a:cubicBezTo>
                    <a:pt x="11269" y="20572"/>
                    <a:pt x="11355" y="20554"/>
                    <a:pt x="11413" y="20452"/>
                  </a:cubicBezTo>
                  <a:cubicBezTo>
                    <a:pt x="11458" y="20406"/>
                    <a:pt x="11527" y="20361"/>
                    <a:pt x="11527" y="20315"/>
                  </a:cubicBezTo>
                  <a:cubicBezTo>
                    <a:pt x="11527" y="20201"/>
                    <a:pt x="11573" y="20064"/>
                    <a:pt x="11458" y="19950"/>
                  </a:cubicBezTo>
                  <a:cubicBezTo>
                    <a:pt x="11314" y="19823"/>
                    <a:pt x="11269" y="19783"/>
                    <a:pt x="11155" y="19783"/>
                  </a:cubicBezTo>
                  <a:close/>
                  <a:moveTo>
                    <a:pt x="24090" y="19875"/>
                  </a:moveTo>
                  <a:cubicBezTo>
                    <a:pt x="23934" y="19875"/>
                    <a:pt x="23762" y="19978"/>
                    <a:pt x="23716" y="20132"/>
                  </a:cubicBezTo>
                  <a:cubicBezTo>
                    <a:pt x="23647" y="20292"/>
                    <a:pt x="23670" y="20429"/>
                    <a:pt x="23807" y="20543"/>
                  </a:cubicBezTo>
                  <a:cubicBezTo>
                    <a:pt x="23830" y="20566"/>
                    <a:pt x="23853" y="20589"/>
                    <a:pt x="23898" y="20612"/>
                  </a:cubicBezTo>
                  <a:lnTo>
                    <a:pt x="23921" y="20612"/>
                  </a:lnTo>
                  <a:cubicBezTo>
                    <a:pt x="23944" y="20520"/>
                    <a:pt x="24035" y="20498"/>
                    <a:pt x="24058" y="20429"/>
                  </a:cubicBezTo>
                  <a:cubicBezTo>
                    <a:pt x="24058" y="20338"/>
                    <a:pt x="24149" y="20315"/>
                    <a:pt x="24172" y="20247"/>
                  </a:cubicBezTo>
                  <a:cubicBezTo>
                    <a:pt x="24195" y="20155"/>
                    <a:pt x="24241" y="20087"/>
                    <a:pt x="24309" y="20041"/>
                  </a:cubicBezTo>
                  <a:cubicBezTo>
                    <a:pt x="24355" y="19995"/>
                    <a:pt x="24309" y="19973"/>
                    <a:pt x="24286" y="19950"/>
                  </a:cubicBezTo>
                  <a:cubicBezTo>
                    <a:pt x="24235" y="19898"/>
                    <a:pt x="24164" y="19875"/>
                    <a:pt x="24090" y="19875"/>
                  </a:cubicBezTo>
                  <a:close/>
                  <a:moveTo>
                    <a:pt x="12209" y="19897"/>
                  </a:moveTo>
                  <a:cubicBezTo>
                    <a:pt x="12129" y="19897"/>
                    <a:pt x="12052" y="19913"/>
                    <a:pt x="11983" y="19995"/>
                  </a:cubicBezTo>
                  <a:cubicBezTo>
                    <a:pt x="11846" y="20110"/>
                    <a:pt x="11824" y="20247"/>
                    <a:pt x="11824" y="20406"/>
                  </a:cubicBezTo>
                  <a:cubicBezTo>
                    <a:pt x="11846" y="20429"/>
                    <a:pt x="11846" y="20452"/>
                    <a:pt x="11846" y="20452"/>
                  </a:cubicBezTo>
                  <a:cubicBezTo>
                    <a:pt x="11947" y="20552"/>
                    <a:pt x="12047" y="20688"/>
                    <a:pt x="12210" y="20688"/>
                  </a:cubicBezTo>
                  <a:cubicBezTo>
                    <a:pt x="12232" y="20688"/>
                    <a:pt x="12255" y="20686"/>
                    <a:pt x="12280" y="20680"/>
                  </a:cubicBezTo>
                  <a:cubicBezTo>
                    <a:pt x="12326" y="20680"/>
                    <a:pt x="12394" y="20680"/>
                    <a:pt x="12440" y="20635"/>
                  </a:cubicBezTo>
                  <a:cubicBezTo>
                    <a:pt x="12463" y="20566"/>
                    <a:pt x="12531" y="20520"/>
                    <a:pt x="12577" y="20475"/>
                  </a:cubicBezTo>
                  <a:cubicBezTo>
                    <a:pt x="12600" y="20452"/>
                    <a:pt x="12622" y="20429"/>
                    <a:pt x="12600" y="20406"/>
                  </a:cubicBezTo>
                  <a:cubicBezTo>
                    <a:pt x="12600" y="20269"/>
                    <a:pt x="12668" y="20132"/>
                    <a:pt x="12531" y="20041"/>
                  </a:cubicBezTo>
                  <a:cubicBezTo>
                    <a:pt x="12463" y="19995"/>
                    <a:pt x="12417" y="19904"/>
                    <a:pt x="12371" y="19904"/>
                  </a:cubicBezTo>
                  <a:cubicBezTo>
                    <a:pt x="12317" y="19904"/>
                    <a:pt x="12262" y="19897"/>
                    <a:pt x="12209" y="19897"/>
                  </a:cubicBezTo>
                  <a:close/>
                  <a:moveTo>
                    <a:pt x="13170" y="19973"/>
                  </a:moveTo>
                  <a:cubicBezTo>
                    <a:pt x="13147" y="19973"/>
                    <a:pt x="13125" y="19995"/>
                    <a:pt x="13102" y="19995"/>
                  </a:cubicBezTo>
                  <a:cubicBezTo>
                    <a:pt x="12988" y="20110"/>
                    <a:pt x="12828" y="20224"/>
                    <a:pt x="12874" y="20429"/>
                  </a:cubicBezTo>
                  <a:cubicBezTo>
                    <a:pt x="12896" y="20475"/>
                    <a:pt x="12896" y="20543"/>
                    <a:pt x="12942" y="20566"/>
                  </a:cubicBezTo>
                  <a:cubicBezTo>
                    <a:pt x="12988" y="20612"/>
                    <a:pt x="13033" y="20680"/>
                    <a:pt x="13079" y="20726"/>
                  </a:cubicBezTo>
                  <a:cubicBezTo>
                    <a:pt x="13102" y="20749"/>
                    <a:pt x="13125" y="20749"/>
                    <a:pt x="13147" y="20749"/>
                  </a:cubicBezTo>
                  <a:cubicBezTo>
                    <a:pt x="13216" y="20749"/>
                    <a:pt x="13290" y="20766"/>
                    <a:pt x="13356" y="20766"/>
                  </a:cubicBezTo>
                  <a:cubicBezTo>
                    <a:pt x="13421" y="20766"/>
                    <a:pt x="13478" y="20749"/>
                    <a:pt x="13513" y="20680"/>
                  </a:cubicBezTo>
                  <a:cubicBezTo>
                    <a:pt x="13581" y="20612"/>
                    <a:pt x="13650" y="20566"/>
                    <a:pt x="13650" y="20520"/>
                  </a:cubicBezTo>
                  <a:cubicBezTo>
                    <a:pt x="13650" y="20384"/>
                    <a:pt x="13695" y="20247"/>
                    <a:pt x="13581" y="20132"/>
                  </a:cubicBezTo>
                  <a:cubicBezTo>
                    <a:pt x="13444" y="19995"/>
                    <a:pt x="13330" y="19973"/>
                    <a:pt x="13170" y="19973"/>
                  </a:cubicBezTo>
                  <a:close/>
                  <a:moveTo>
                    <a:pt x="14403" y="20087"/>
                  </a:moveTo>
                  <a:cubicBezTo>
                    <a:pt x="14266" y="20087"/>
                    <a:pt x="14152" y="20132"/>
                    <a:pt x="14060" y="20178"/>
                  </a:cubicBezTo>
                  <a:cubicBezTo>
                    <a:pt x="14038" y="20247"/>
                    <a:pt x="13969" y="20292"/>
                    <a:pt x="13969" y="20361"/>
                  </a:cubicBezTo>
                  <a:cubicBezTo>
                    <a:pt x="13946" y="20429"/>
                    <a:pt x="13946" y="20520"/>
                    <a:pt x="13969" y="20612"/>
                  </a:cubicBezTo>
                  <a:cubicBezTo>
                    <a:pt x="13969" y="20680"/>
                    <a:pt x="14015" y="20726"/>
                    <a:pt x="14060" y="20772"/>
                  </a:cubicBezTo>
                  <a:cubicBezTo>
                    <a:pt x="14069" y="20769"/>
                    <a:pt x="14076" y="20769"/>
                    <a:pt x="14083" y="20769"/>
                  </a:cubicBezTo>
                  <a:cubicBezTo>
                    <a:pt x="14152" y="20769"/>
                    <a:pt x="14158" y="20863"/>
                    <a:pt x="14220" y="20863"/>
                  </a:cubicBezTo>
                  <a:cubicBezTo>
                    <a:pt x="14281" y="20863"/>
                    <a:pt x="14342" y="20873"/>
                    <a:pt x="14403" y="20873"/>
                  </a:cubicBezTo>
                  <a:cubicBezTo>
                    <a:pt x="14433" y="20873"/>
                    <a:pt x="14464" y="20870"/>
                    <a:pt x="14494" y="20863"/>
                  </a:cubicBezTo>
                  <a:cubicBezTo>
                    <a:pt x="14540" y="20840"/>
                    <a:pt x="14608" y="20794"/>
                    <a:pt x="14631" y="20772"/>
                  </a:cubicBezTo>
                  <a:cubicBezTo>
                    <a:pt x="14677" y="20726"/>
                    <a:pt x="14722" y="20657"/>
                    <a:pt x="14722" y="20589"/>
                  </a:cubicBezTo>
                  <a:cubicBezTo>
                    <a:pt x="14745" y="20520"/>
                    <a:pt x="14745" y="20429"/>
                    <a:pt x="14722" y="20338"/>
                  </a:cubicBezTo>
                  <a:cubicBezTo>
                    <a:pt x="14722" y="20292"/>
                    <a:pt x="14654" y="20247"/>
                    <a:pt x="14631" y="20178"/>
                  </a:cubicBezTo>
                  <a:cubicBezTo>
                    <a:pt x="14540" y="20178"/>
                    <a:pt x="14494" y="20087"/>
                    <a:pt x="14403" y="20087"/>
                  </a:cubicBezTo>
                  <a:close/>
                  <a:moveTo>
                    <a:pt x="2465" y="20087"/>
                  </a:moveTo>
                  <a:cubicBezTo>
                    <a:pt x="2374" y="20132"/>
                    <a:pt x="2283" y="20132"/>
                    <a:pt x="2191" y="20201"/>
                  </a:cubicBezTo>
                  <a:cubicBezTo>
                    <a:pt x="2146" y="20247"/>
                    <a:pt x="2146" y="20315"/>
                    <a:pt x="2168" y="20338"/>
                  </a:cubicBezTo>
                  <a:cubicBezTo>
                    <a:pt x="2237" y="20384"/>
                    <a:pt x="2260" y="20475"/>
                    <a:pt x="2328" y="20543"/>
                  </a:cubicBezTo>
                  <a:cubicBezTo>
                    <a:pt x="2351" y="20589"/>
                    <a:pt x="2374" y="20635"/>
                    <a:pt x="2420" y="20703"/>
                  </a:cubicBezTo>
                  <a:cubicBezTo>
                    <a:pt x="2442" y="20749"/>
                    <a:pt x="2511" y="20772"/>
                    <a:pt x="2511" y="20840"/>
                  </a:cubicBezTo>
                  <a:cubicBezTo>
                    <a:pt x="2511" y="20873"/>
                    <a:pt x="2560" y="20895"/>
                    <a:pt x="2604" y="20895"/>
                  </a:cubicBezTo>
                  <a:cubicBezTo>
                    <a:pt x="2620" y="20895"/>
                    <a:pt x="2636" y="20892"/>
                    <a:pt x="2648" y="20886"/>
                  </a:cubicBezTo>
                  <a:cubicBezTo>
                    <a:pt x="2693" y="20863"/>
                    <a:pt x="2739" y="20840"/>
                    <a:pt x="2808" y="20794"/>
                  </a:cubicBezTo>
                  <a:cubicBezTo>
                    <a:pt x="2808" y="20772"/>
                    <a:pt x="2830" y="20726"/>
                    <a:pt x="2853" y="20680"/>
                  </a:cubicBezTo>
                  <a:cubicBezTo>
                    <a:pt x="2899" y="20612"/>
                    <a:pt x="2922" y="20452"/>
                    <a:pt x="2876" y="20361"/>
                  </a:cubicBezTo>
                  <a:cubicBezTo>
                    <a:pt x="2830" y="20269"/>
                    <a:pt x="2808" y="20155"/>
                    <a:pt x="2671" y="20155"/>
                  </a:cubicBezTo>
                  <a:cubicBezTo>
                    <a:pt x="2648" y="20155"/>
                    <a:pt x="2488" y="20087"/>
                    <a:pt x="2465" y="20087"/>
                  </a:cubicBezTo>
                  <a:close/>
                  <a:moveTo>
                    <a:pt x="15362" y="20191"/>
                  </a:moveTo>
                  <a:cubicBezTo>
                    <a:pt x="15331" y="20191"/>
                    <a:pt x="15301" y="20193"/>
                    <a:pt x="15270" y="20201"/>
                  </a:cubicBezTo>
                  <a:cubicBezTo>
                    <a:pt x="15225" y="20224"/>
                    <a:pt x="15179" y="20269"/>
                    <a:pt x="15110" y="20292"/>
                  </a:cubicBezTo>
                  <a:cubicBezTo>
                    <a:pt x="15133" y="20384"/>
                    <a:pt x="15019" y="20406"/>
                    <a:pt x="15019" y="20475"/>
                  </a:cubicBezTo>
                  <a:cubicBezTo>
                    <a:pt x="15042" y="20566"/>
                    <a:pt x="15019" y="20657"/>
                    <a:pt x="15042" y="20749"/>
                  </a:cubicBezTo>
                  <a:cubicBezTo>
                    <a:pt x="15065" y="20794"/>
                    <a:pt x="15110" y="20840"/>
                    <a:pt x="15133" y="20886"/>
                  </a:cubicBezTo>
                  <a:cubicBezTo>
                    <a:pt x="15142" y="20884"/>
                    <a:pt x="15149" y="20883"/>
                    <a:pt x="15156" y="20883"/>
                  </a:cubicBezTo>
                  <a:cubicBezTo>
                    <a:pt x="15225" y="20883"/>
                    <a:pt x="15233" y="20977"/>
                    <a:pt x="15316" y="20977"/>
                  </a:cubicBezTo>
                  <a:lnTo>
                    <a:pt x="15567" y="20977"/>
                  </a:lnTo>
                  <a:cubicBezTo>
                    <a:pt x="15613" y="20954"/>
                    <a:pt x="15658" y="20909"/>
                    <a:pt x="15727" y="20863"/>
                  </a:cubicBezTo>
                  <a:cubicBezTo>
                    <a:pt x="15750" y="20817"/>
                    <a:pt x="15795" y="20772"/>
                    <a:pt x="15795" y="20703"/>
                  </a:cubicBezTo>
                  <a:cubicBezTo>
                    <a:pt x="15818" y="20612"/>
                    <a:pt x="15818" y="20520"/>
                    <a:pt x="15795" y="20429"/>
                  </a:cubicBezTo>
                  <a:cubicBezTo>
                    <a:pt x="15795" y="20384"/>
                    <a:pt x="15727" y="20361"/>
                    <a:pt x="15704" y="20292"/>
                  </a:cubicBezTo>
                  <a:cubicBezTo>
                    <a:pt x="15635" y="20292"/>
                    <a:pt x="15613" y="20201"/>
                    <a:pt x="15544" y="20201"/>
                  </a:cubicBezTo>
                  <a:cubicBezTo>
                    <a:pt x="15483" y="20201"/>
                    <a:pt x="15422" y="20191"/>
                    <a:pt x="15362" y="20191"/>
                  </a:cubicBezTo>
                  <a:close/>
                  <a:moveTo>
                    <a:pt x="3561" y="20201"/>
                  </a:moveTo>
                  <a:cubicBezTo>
                    <a:pt x="3470" y="20201"/>
                    <a:pt x="3355" y="20247"/>
                    <a:pt x="3287" y="20315"/>
                  </a:cubicBezTo>
                  <a:cubicBezTo>
                    <a:pt x="3196" y="20406"/>
                    <a:pt x="3173" y="20520"/>
                    <a:pt x="3150" y="20635"/>
                  </a:cubicBezTo>
                  <a:cubicBezTo>
                    <a:pt x="3150" y="20680"/>
                    <a:pt x="3241" y="20886"/>
                    <a:pt x="3287" y="20909"/>
                  </a:cubicBezTo>
                  <a:cubicBezTo>
                    <a:pt x="3355" y="21000"/>
                    <a:pt x="3470" y="21023"/>
                    <a:pt x="3584" y="21023"/>
                  </a:cubicBezTo>
                  <a:cubicBezTo>
                    <a:pt x="3675" y="21023"/>
                    <a:pt x="3789" y="20977"/>
                    <a:pt x="3858" y="20909"/>
                  </a:cubicBezTo>
                  <a:cubicBezTo>
                    <a:pt x="3903" y="20863"/>
                    <a:pt x="3995" y="20657"/>
                    <a:pt x="3995" y="20589"/>
                  </a:cubicBezTo>
                  <a:cubicBezTo>
                    <a:pt x="3972" y="20543"/>
                    <a:pt x="3903" y="20338"/>
                    <a:pt x="3858" y="20315"/>
                  </a:cubicBezTo>
                  <a:cubicBezTo>
                    <a:pt x="3766" y="20224"/>
                    <a:pt x="3675" y="20201"/>
                    <a:pt x="3561" y="20201"/>
                  </a:cubicBezTo>
                  <a:close/>
                  <a:moveTo>
                    <a:pt x="16457" y="20275"/>
                  </a:moveTo>
                  <a:cubicBezTo>
                    <a:pt x="16411" y="20275"/>
                    <a:pt x="16366" y="20281"/>
                    <a:pt x="16320" y="20292"/>
                  </a:cubicBezTo>
                  <a:cubicBezTo>
                    <a:pt x="16275" y="20292"/>
                    <a:pt x="16229" y="20361"/>
                    <a:pt x="16160" y="20384"/>
                  </a:cubicBezTo>
                  <a:cubicBezTo>
                    <a:pt x="16183" y="20452"/>
                    <a:pt x="16092" y="20475"/>
                    <a:pt x="16069" y="20543"/>
                  </a:cubicBezTo>
                  <a:cubicBezTo>
                    <a:pt x="16069" y="20635"/>
                    <a:pt x="16069" y="20726"/>
                    <a:pt x="16092" y="20817"/>
                  </a:cubicBezTo>
                  <a:cubicBezTo>
                    <a:pt x="16115" y="20863"/>
                    <a:pt x="16160" y="20909"/>
                    <a:pt x="16183" y="20977"/>
                  </a:cubicBezTo>
                  <a:cubicBezTo>
                    <a:pt x="16192" y="20975"/>
                    <a:pt x="16199" y="20974"/>
                    <a:pt x="16206" y="20974"/>
                  </a:cubicBezTo>
                  <a:cubicBezTo>
                    <a:pt x="16275" y="20974"/>
                    <a:pt x="16283" y="21068"/>
                    <a:pt x="16366" y="21068"/>
                  </a:cubicBezTo>
                  <a:cubicBezTo>
                    <a:pt x="16411" y="21057"/>
                    <a:pt x="16457" y="21057"/>
                    <a:pt x="16500" y="21057"/>
                  </a:cubicBezTo>
                  <a:cubicBezTo>
                    <a:pt x="16543" y="21057"/>
                    <a:pt x="16583" y="21057"/>
                    <a:pt x="16617" y="21045"/>
                  </a:cubicBezTo>
                  <a:cubicBezTo>
                    <a:pt x="16663" y="21023"/>
                    <a:pt x="16731" y="20977"/>
                    <a:pt x="16777" y="20954"/>
                  </a:cubicBezTo>
                  <a:cubicBezTo>
                    <a:pt x="16754" y="20863"/>
                    <a:pt x="16868" y="20863"/>
                    <a:pt x="16868" y="20772"/>
                  </a:cubicBezTo>
                  <a:cubicBezTo>
                    <a:pt x="16845" y="20703"/>
                    <a:pt x="16868" y="20612"/>
                    <a:pt x="16845" y="20520"/>
                  </a:cubicBezTo>
                  <a:cubicBezTo>
                    <a:pt x="16845" y="20475"/>
                    <a:pt x="16777" y="20429"/>
                    <a:pt x="16754" y="20361"/>
                  </a:cubicBezTo>
                  <a:cubicBezTo>
                    <a:pt x="16708" y="20338"/>
                    <a:pt x="16640" y="20292"/>
                    <a:pt x="16594" y="20292"/>
                  </a:cubicBezTo>
                  <a:cubicBezTo>
                    <a:pt x="16548" y="20281"/>
                    <a:pt x="16503" y="20275"/>
                    <a:pt x="16457" y="20275"/>
                  </a:cubicBezTo>
                  <a:close/>
                  <a:moveTo>
                    <a:pt x="4634" y="20292"/>
                  </a:moveTo>
                  <a:cubicBezTo>
                    <a:pt x="4520" y="20292"/>
                    <a:pt x="4405" y="20315"/>
                    <a:pt x="4337" y="20384"/>
                  </a:cubicBezTo>
                  <a:cubicBezTo>
                    <a:pt x="4291" y="20429"/>
                    <a:pt x="4200" y="20635"/>
                    <a:pt x="4200" y="20680"/>
                  </a:cubicBezTo>
                  <a:cubicBezTo>
                    <a:pt x="4223" y="20794"/>
                    <a:pt x="4246" y="20886"/>
                    <a:pt x="4314" y="20977"/>
                  </a:cubicBezTo>
                  <a:cubicBezTo>
                    <a:pt x="4383" y="21068"/>
                    <a:pt x="4520" y="21091"/>
                    <a:pt x="4611" y="21091"/>
                  </a:cubicBezTo>
                  <a:cubicBezTo>
                    <a:pt x="4627" y="21095"/>
                    <a:pt x="4644" y="21097"/>
                    <a:pt x="4661" y="21097"/>
                  </a:cubicBezTo>
                  <a:cubicBezTo>
                    <a:pt x="4742" y="21097"/>
                    <a:pt x="4832" y="21056"/>
                    <a:pt x="4908" y="21000"/>
                  </a:cubicBezTo>
                  <a:cubicBezTo>
                    <a:pt x="4930" y="20954"/>
                    <a:pt x="5044" y="20749"/>
                    <a:pt x="5022" y="20703"/>
                  </a:cubicBezTo>
                  <a:cubicBezTo>
                    <a:pt x="5022" y="20612"/>
                    <a:pt x="4999" y="20498"/>
                    <a:pt x="4930" y="20406"/>
                  </a:cubicBezTo>
                  <a:cubicBezTo>
                    <a:pt x="4839" y="20315"/>
                    <a:pt x="4725" y="20292"/>
                    <a:pt x="4634" y="20292"/>
                  </a:cubicBezTo>
                  <a:close/>
                  <a:moveTo>
                    <a:pt x="17514" y="20351"/>
                  </a:moveTo>
                  <a:cubicBezTo>
                    <a:pt x="17487" y="20351"/>
                    <a:pt x="17461" y="20353"/>
                    <a:pt x="17439" y="20361"/>
                  </a:cubicBezTo>
                  <a:cubicBezTo>
                    <a:pt x="17370" y="20384"/>
                    <a:pt x="17325" y="20429"/>
                    <a:pt x="17256" y="20475"/>
                  </a:cubicBezTo>
                  <a:cubicBezTo>
                    <a:pt x="17279" y="20543"/>
                    <a:pt x="17165" y="20566"/>
                    <a:pt x="17188" y="20635"/>
                  </a:cubicBezTo>
                  <a:cubicBezTo>
                    <a:pt x="17188" y="20726"/>
                    <a:pt x="17165" y="20817"/>
                    <a:pt x="17188" y="20909"/>
                  </a:cubicBezTo>
                  <a:cubicBezTo>
                    <a:pt x="17210" y="20954"/>
                    <a:pt x="17256" y="21000"/>
                    <a:pt x="17279" y="21045"/>
                  </a:cubicBezTo>
                  <a:cubicBezTo>
                    <a:pt x="17287" y="21043"/>
                    <a:pt x="17295" y="21042"/>
                    <a:pt x="17302" y="21042"/>
                  </a:cubicBezTo>
                  <a:cubicBezTo>
                    <a:pt x="17371" y="21042"/>
                    <a:pt x="17378" y="21137"/>
                    <a:pt x="17461" y="21137"/>
                  </a:cubicBezTo>
                  <a:lnTo>
                    <a:pt x="17713" y="21137"/>
                  </a:lnTo>
                  <a:cubicBezTo>
                    <a:pt x="17781" y="21114"/>
                    <a:pt x="17827" y="21068"/>
                    <a:pt x="17872" y="21023"/>
                  </a:cubicBezTo>
                  <a:cubicBezTo>
                    <a:pt x="17895" y="20977"/>
                    <a:pt x="17941" y="20931"/>
                    <a:pt x="17964" y="20863"/>
                  </a:cubicBezTo>
                  <a:cubicBezTo>
                    <a:pt x="17964" y="20772"/>
                    <a:pt x="17986" y="20680"/>
                    <a:pt x="17964" y="20612"/>
                  </a:cubicBezTo>
                  <a:cubicBezTo>
                    <a:pt x="17941" y="20543"/>
                    <a:pt x="17872" y="20520"/>
                    <a:pt x="17872" y="20452"/>
                  </a:cubicBezTo>
                  <a:cubicBezTo>
                    <a:pt x="17781" y="20452"/>
                    <a:pt x="17758" y="20361"/>
                    <a:pt x="17690" y="20361"/>
                  </a:cubicBezTo>
                  <a:cubicBezTo>
                    <a:pt x="17629" y="20361"/>
                    <a:pt x="17568" y="20351"/>
                    <a:pt x="17514" y="20351"/>
                  </a:cubicBezTo>
                  <a:close/>
                  <a:moveTo>
                    <a:pt x="5706" y="20384"/>
                  </a:moveTo>
                  <a:cubicBezTo>
                    <a:pt x="5592" y="20406"/>
                    <a:pt x="5478" y="20429"/>
                    <a:pt x="5410" y="20498"/>
                  </a:cubicBezTo>
                  <a:cubicBezTo>
                    <a:pt x="5318" y="20589"/>
                    <a:pt x="5296" y="20703"/>
                    <a:pt x="5296" y="20794"/>
                  </a:cubicBezTo>
                  <a:cubicBezTo>
                    <a:pt x="5273" y="20886"/>
                    <a:pt x="5318" y="21000"/>
                    <a:pt x="5387" y="21091"/>
                  </a:cubicBezTo>
                  <a:cubicBezTo>
                    <a:pt x="5428" y="21112"/>
                    <a:pt x="5583" y="21208"/>
                    <a:pt x="5662" y="21208"/>
                  </a:cubicBezTo>
                  <a:cubicBezTo>
                    <a:pt x="5670" y="21208"/>
                    <a:pt x="5677" y="21207"/>
                    <a:pt x="5684" y="21205"/>
                  </a:cubicBezTo>
                  <a:cubicBezTo>
                    <a:pt x="5798" y="21205"/>
                    <a:pt x="5889" y="21160"/>
                    <a:pt x="5980" y="21114"/>
                  </a:cubicBezTo>
                  <a:cubicBezTo>
                    <a:pt x="6072" y="21023"/>
                    <a:pt x="6094" y="20909"/>
                    <a:pt x="6094" y="20817"/>
                  </a:cubicBezTo>
                  <a:cubicBezTo>
                    <a:pt x="6094" y="20703"/>
                    <a:pt x="6072" y="20589"/>
                    <a:pt x="6003" y="20520"/>
                  </a:cubicBezTo>
                  <a:cubicBezTo>
                    <a:pt x="5958" y="20475"/>
                    <a:pt x="5752" y="20384"/>
                    <a:pt x="5706" y="20384"/>
                  </a:cubicBezTo>
                  <a:close/>
                  <a:moveTo>
                    <a:pt x="18686" y="20448"/>
                  </a:moveTo>
                  <a:cubicBezTo>
                    <a:pt x="18673" y="20448"/>
                    <a:pt x="18661" y="20449"/>
                    <a:pt x="18648" y="20452"/>
                  </a:cubicBezTo>
                  <a:cubicBezTo>
                    <a:pt x="18534" y="20452"/>
                    <a:pt x="18420" y="20498"/>
                    <a:pt x="18352" y="20566"/>
                  </a:cubicBezTo>
                  <a:cubicBezTo>
                    <a:pt x="18283" y="20635"/>
                    <a:pt x="18238" y="20749"/>
                    <a:pt x="18238" y="20863"/>
                  </a:cubicBezTo>
                  <a:cubicBezTo>
                    <a:pt x="18238" y="20977"/>
                    <a:pt x="18283" y="21091"/>
                    <a:pt x="18374" y="21160"/>
                  </a:cubicBezTo>
                  <a:cubicBezTo>
                    <a:pt x="18443" y="21228"/>
                    <a:pt x="18534" y="21274"/>
                    <a:pt x="18648" y="21274"/>
                  </a:cubicBezTo>
                  <a:cubicBezTo>
                    <a:pt x="18762" y="21274"/>
                    <a:pt x="18854" y="21182"/>
                    <a:pt x="18922" y="21160"/>
                  </a:cubicBezTo>
                  <a:cubicBezTo>
                    <a:pt x="18991" y="21045"/>
                    <a:pt x="19059" y="20954"/>
                    <a:pt x="19059" y="20840"/>
                  </a:cubicBezTo>
                  <a:cubicBezTo>
                    <a:pt x="19059" y="20726"/>
                    <a:pt x="18991" y="20635"/>
                    <a:pt x="18922" y="20566"/>
                  </a:cubicBezTo>
                  <a:cubicBezTo>
                    <a:pt x="18863" y="20507"/>
                    <a:pt x="18769" y="20448"/>
                    <a:pt x="18686" y="20448"/>
                  </a:cubicBezTo>
                  <a:close/>
                  <a:moveTo>
                    <a:pt x="6756" y="20498"/>
                  </a:moveTo>
                  <a:cubicBezTo>
                    <a:pt x="6688" y="20498"/>
                    <a:pt x="6505" y="20589"/>
                    <a:pt x="6460" y="20612"/>
                  </a:cubicBezTo>
                  <a:cubicBezTo>
                    <a:pt x="6391" y="20703"/>
                    <a:pt x="6368" y="20817"/>
                    <a:pt x="6368" y="20909"/>
                  </a:cubicBezTo>
                  <a:cubicBezTo>
                    <a:pt x="6368" y="21023"/>
                    <a:pt x="6391" y="21137"/>
                    <a:pt x="6482" y="21205"/>
                  </a:cubicBezTo>
                  <a:cubicBezTo>
                    <a:pt x="6551" y="21274"/>
                    <a:pt x="6665" y="21297"/>
                    <a:pt x="6779" y="21319"/>
                  </a:cubicBezTo>
                  <a:cubicBezTo>
                    <a:pt x="6783" y="21321"/>
                    <a:pt x="6789" y="21322"/>
                    <a:pt x="6795" y="21322"/>
                  </a:cubicBezTo>
                  <a:cubicBezTo>
                    <a:pt x="6861" y="21322"/>
                    <a:pt x="7034" y="21226"/>
                    <a:pt x="7076" y="21205"/>
                  </a:cubicBezTo>
                  <a:cubicBezTo>
                    <a:pt x="7144" y="21114"/>
                    <a:pt x="7167" y="21000"/>
                    <a:pt x="7167" y="20909"/>
                  </a:cubicBezTo>
                  <a:cubicBezTo>
                    <a:pt x="7167" y="20794"/>
                    <a:pt x="7144" y="20703"/>
                    <a:pt x="7076" y="20612"/>
                  </a:cubicBezTo>
                  <a:cubicBezTo>
                    <a:pt x="7030" y="20566"/>
                    <a:pt x="6802" y="20498"/>
                    <a:pt x="6756" y="20498"/>
                  </a:cubicBezTo>
                  <a:close/>
                  <a:moveTo>
                    <a:pt x="19676" y="20520"/>
                  </a:moveTo>
                  <a:cubicBezTo>
                    <a:pt x="19561" y="20543"/>
                    <a:pt x="19493" y="20612"/>
                    <a:pt x="19402" y="20635"/>
                  </a:cubicBezTo>
                  <a:cubicBezTo>
                    <a:pt x="19356" y="20749"/>
                    <a:pt x="19265" y="20840"/>
                    <a:pt x="19287" y="20954"/>
                  </a:cubicBezTo>
                  <a:cubicBezTo>
                    <a:pt x="19287" y="21068"/>
                    <a:pt x="19333" y="21182"/>
                    <a:pt x="19424" y="21228"/>
                  </a:cubicBezTo>
                  <a:cubicBezTo>
                    <a:pt x="19493" y="21297"/>
                    <a:pt x="19607" y="21342"/>
                    <a:pt x="19721" y="21342"/>
                  </a:cubicBezTo>
                  <a:cubicBezTo>
                    <a:pt x="19835" y="21342"/>
                    <a:pt x="19904" y="21251"/>
                    <a:pt x="19995" y="21228"/>
                  </a:cubicBezTo>
                  <a:cubicBezTo>
                    <a:pt x="20018" y="21114"/>
                    <a:pt x="20109" y="21045"/>
                    <a:pt x="20109" y="20909"/>
                  </a:cubicBezTo>
                  <a:cubicBezTo>
                    <a:pt x="20086" y="20817"/>
                    <a:pt x="20041" y="20703"/>
                    <a:pt x="19972" y="20635"/>
                  </a:cubicBezTo>
                  <a:cubicBezTo>
                    <a:pt x="19904" y="20566"/>
                    <a:pt x="19790" y="20520"/>
                    <a:pt x="19676" y="20520"/>
                  </a:cubicBezTo>
                  <a:close/>
                  <a:moveTo>
                    <a:pt x="7823" y="20592"/>
                  </a:moveTo>
                  <a:cubicBezTo>
                    <a:pt x="7701" y="20592"/>
                    <a:pt x="7581" y="20632"/>
                    <a:pt x="7510" y="20703"/>
                  </a:cubicBezTo>
                  <a:cubicBezTo>
                    <a:pt x="7441" y="20794"/>
                    <a:pt x="7395" y="20909"/>
                    <a:pt x="7418" y="21000"/>
                  </a:cubicBezTo>
                  <a:cubicBezTo>
                    <a:pt x="7418" y="21091"/>
                    <a:pt x="7441" y="21205"/>
                    <a:pt x="7532" y="21297"/>
                  </a:cubicBezTo>
                  <a:cubicBezTo>
                    <a:pt x="7595" y="21359"/>
                    <a:pt x="7696" y="21389"/>
                    <a:pt x="7801" y="21389"/>
                  </a:cubicBezTo>
                  <a:cubicBezTo>
                    <a:pt x="7924" y="21389"/>
                    <a:pt x="8052" y="21348"/>
                    <a:pt x="8126" y="21274"/>
                  </a:cubicBezTo>
                  <a:cubicBezTo>
                    <a:pt x="8194" y="21182"/>
                    <a:pt x="8240" y="21068"/>
                    <a:pt x="8217" y="20977"/>
                  </a:cubicBezTo>
                  <a:cubicBezTo>
                    <a:pt x="8217" y="20886"/>
                    <a:pt x="8194" y="20772"/>
                    <a:pt x="8126" y="20703"/>
                  </a:cubicBezTo>
                  <a:cubicBezTo>
                    <a:pt x="8049" y="20626"/>
                    <a:pt x="7935" y="20592"/>
                    <a:pt x="7823" y="20592"/>
                  </a:cubicBezTo>
                  <a:close/>
                  <a:moveTo>
                    <a:pt x="20771" y="20635"/>
                  </a:moveTo>
                  <a:cubicBezTo>
                    <a:pt x="20657" y="20635"/>
                    <a:pt x="20566" y="20703"/>
                    <a:pt x="20474" y="20749"/>
                  </a:cubicBezTo>
                  <a:cubicBezTo>
                    <a:pt x="20429" y="20772"/>
                    <a:pt x="20429" y="20840"/>
                    <a:pt x="20383" y="20886"/>
                  </a:cubicBezTo>
                  <a:cubicBezTo>
                    <a:pt x="20360" y="20931"/>
                    <a:pt x="20383" y="20977"/>
                    <a:pt x="20360" y="21023"/>
                  </a:cubicBezTo>
                  <a:cubicBezTo>
                    <a:pt x="20337" y="21068"/>
                    <a:pt x="20360" y="21137"/>
                    <a:pt x="20383" y="21182"/>
                  </a:cubicBezTo>
                  <a:cubicBezTo>
                    <a:pt x="20406" y="21228"/>
                    <a:pt x="20474" y="21274"/>
                    <a:pt x="20474" y="21342"/>
                  </a:cubicBezTo>
                  <a:cubicBezTo>
                    <a:pt x="20566" y="21365"/>
                    <a:pt x="20657" y="21456"/>
                    <a:pt x="20771" y="21456"/>
                  </a:cubicBezTo>
                  <a:cubicBezTo>
                    <a:pt x="20862" y="21456"/>
                    <a:pt x="20954" y="21388"/>
                    <a:pt x="21045" y="21342"/>
                  </a:cubicBezTo>
                  <a:cubicBezTo>
                    <a:pt x="21091" y="21319"/>
                    <a:pt x="21114" y="21228"/>
                    <a:pt x="21159" y="21182"/>
                  </a:cubicBezTo>
                  <a:cubicBezTo>
                    <a:pt x="21182" y="21160"/>
                    <a:pt x="21159" y="21114"/>
                    <a:pt x="21182" y="21045"/>
                  </a:cubicBezTo>
                  <a:cubicBezTo>
                    <a:pt x="21205" y="21023"/>
                    <a:pt x="21182" y="20954"/>
                    <a:pt x="21159" y="20909"/>
                  </a:cubicBezTo>
                  <a:cubicBezTo>
                    <a:pt x="21136" y="20840"/>
                    <a:pt x="21091" y="20794"/>
                    <a:pt x="21045" y="20749"/>
                  </a:cubicBezTo>
                  <a:cubicBezTo>
                    <a:pt x="20977" y="20703"/>
                    <a:pt x="20885" y="20635"/>
                    <a:pt x="20771" y="20635"/>
                  </a:cubicBezTo>
                  <a:close/>
                  <a:moveTo>
                    <a:pt x="8925" y="20657"/>
                  </a:moveTo>
                  <a:cubicBezTo>
                    <a:pt x="8833" y="20657"/>
                    <a:pt x="8719" y="20680"/>
                    <a:pt x="8628" y="20772"/>
                  </a:cubicBezTo>
                  <a:cubicBezTo>
                    <a:pt x="8605" y="20794"/>
                    <a:pt x="8491" y="21000"/>
                    <a:pt x="8514" y="21045"/>
                  </a:cubicBezTo>
                  <a:cubicBezTo>
                    <a:pt x="8514" y="21160"/>
                    <a:pt x="8560" y="21274"/>
                    <a:pt x="8605" y="21365"/>
                  </a:cubicBezTo>
                  <a:cubicBezTo>
                    <a:pt x="8697" y="21433"/>
                    <a:pt x="8811" y="21479"/>
                    <a:pt x="8902" y="21479"/>
                  </a:cubicBezTo>
                  <a:cubicBezTo>
                    <a:pt x="9016" y="21479"/>
                    <a:pt x="9130" y="21456"/>
                    <a:pt x="9199" y="21365"/>
                  </a:cubicBezTo>
                  <a:cubicBezTo>
                    <a:pt x="9244" y="21342"/>
                    <a:pt x="9336" y="21137"/>
                    <a:pt x="9336" y="21091"/>
                  </a:cubicBezTo>
                  <a:cubicBezTo>
                    <a:pt x="9313" y="20977"/>
                    <a:pt x="9290" y="20863"/>
                    <a:pt x="9222" y="20772"/>
                  </a:cubicBezTo>
                  <a:cubicBezTo>
                    <a:pt x="9130" y="20703"/>
                    <a:pt x="9016" y="20657"/>
                    <a:pt x="8925" y="20657"/>
                  </a:cubicBezTo>
                  <a:close/>
                  <a:moveTo>
                    <a:pt x="21844" y="20726"/>
                  </a:moveTo>
                  <a:cubicBezTo>
                    <a:pt x="21798" y="20726"/>
                    <a:pt x="21753" y="20749"/>
                    <a:pt x="21707" y="20772"/>
                  </a:cubicBezTo>
                  <a:cubicBezTo>
                    <a:pt x="21666" y="20772"/>
                    <a:pt x="21644" y="20844"/>
                    <a:pt x="21575" y="20844"/>
                  </a:cubicBezTo>
                  <a:cubicBezTo>
                    <a:pt x="21567" y="20844"/>
                    <a:pt x="21557" y="20843"/>
                    <a:pt x="21547" y="20840"/>
                  </a:cubicBezTo>
                  <a:cubicBezTo>
                    <a:pt x="21524" y="20954"/>
                    <a:pt x="21433" y="21023"/>
                    <a:pt x="21433" y="21137"/>
                  </a:cubicBezTo>
                  <a:cubicBezTo>
                    <a:pt x="21433" y="21251"/>
                    <a:pt x="21502" y="21342"/>
                    <a:pt x="21547" y="21433"/>
                  </a:cubicBezTo>
                  <a:cubicBezTo>
                    <a:pt x="21616" y="21456"/>
                    <a:pt x="21661" y="21525"/>
                    <a:pt x="21707" y="21548"/>
                  </a:cubicBezTo>
                  <a:lnTo>
                    <a:pt x="21935" y="21548"/>
                  </a:lnTo>
                  <a:cubicBezTo>
                    <a:pt x="22018" y="21548"/>
                    <a:pt x="22045" y="21453"/>
                    <a:pt x="22100" y="21453"/>
                  </a:cubicBezTo>
                  <a:cubicBezTo>
                    <a:pt x="22106" y="21453"/>
                    <a:pt x="22112" y="21454"/>
                    <a:pt x="22118" y="21456"/>
                  </a:cubicBezTo>
                  <a:cubicBezTo>
                    <a:pt x="22163" y="21365"/>
                    <a:pt x="22255" y="21274"/>
                    <a:pt x="22255" y="21160"/>
                  </a:cubicBezTo>
                  <a:cubicBezTo>
                    <a:pt x="22255" y="21045"/>
                    <a:pt x="22186" y="20954"/>
                    <a:pt x="22141" y="20886"/>
                  </a:cubicBezTo>
                  <a:cubicBezTo>
                    <a:pt x="22072" y="20840"/>
                    <a:pt x="22049" y="20794"/>
                    <a:pt x="21981" y="20772"/>
                  </a:cubicBezTo>
                  <a:cubicBezTo>
                    <a:pt x="21958" y="20749"/>
                    <a:pt x="21890" y="20726"/>
                    <a:pt x="21844" y="20726"/>
                  </a:cubicBezTo>
                  <a:close/>
                  <a:moveTo>
                    <a:pt x="10021" y="20767"/>
                  </a:moveTo>
                  <a:cubicBezTo>
                    <a:pt x="10005" y="20767"/>
                    <a:pt x="9990" y="20768"/>
                    <a:pt x="9975" y="20772"/>
                  </a:cubicBezTo>
                  <a:cubicBezTo>
                    <a:pt x="9883" y="20772"/>
                    <a:pt x="9769" y="20817"/>
                    <a:pt x="9701" y="20886"/>
                  </a:cubicBezTo>
                  <a:cubicBezTo>
                    <a:pt x="9632" y="20977"/>
                    <a:pt x="9564" y="21068"/>
                    <a:pt x="9587" y="21205"/>
                  </a:cubicBezTo>
                  <a:cubicBezTo>
                    <a:pt x="9587" y="21297"/>
                    <a:pt x="9632" y="21411"/>
                    <a:pt x="9701" y="21479"/>
                  </a:cubicBezTo>
                  <a:cubicBezTo>
                    <a:pt x="9792" y="21548"/>
                    <a:pt x="9883" y="21593"/>
                    <a:pt x="9998" y="21593"/>
                  </a:cubicBezTo>
                  <a:cubicBezTo>
                    <a:pt x="10112" y="21593"/>
                    <a:pt x="10203" y="21525"/>
                    <a:pt x="10271" y="21479"/>
                  </a:cubicBezTo>
                  <a:cubicBezTo>
                    <a:pt x="10340" y="21411"/>
                    <a:pt x="10408" y="21228"/>
                    <a:pt x="10408" y="21160"/>
                  </a:cubicBezTo>
                  <a:cubicBezTo>
                    <a:pt x="10386" y="21045"/>
                    <a:pt x="10363" y="20954"/>
                    <a:pt x="10271" y="20886"/>
                  </a:cubicBezTo>
                  <a:cubicBezTo>
                    <a:pt x="10212" y="20826"/>
                    <a:pt x="10119" y="20767"/>
                    <a:pt x="10021" y="20767"/>
                  </a:cubicBezTo>
                  <a:close/>
                  <a:moveTo>
                    <a:pt x="22903" y="20791"/>
                  </a:moveTo>
                  <a:cubicBezTo>
                    <a:pt x="22805" y="20791"/>
                    <a:pt x="22722" y="20868"/>
                    <a:pt x="22620" y="20909"/>
                  </a:cubicBezTo>
                  <a:cubicBezTo>
                    <a:pt x="22597" y="21000"/>
                    <a:pt x="22506" y="21068"/>
                    <a:pt x="22506" y="21182"/>
                  </a:cubicBezTo>
                  <a:cubicBezTo>
                    <a:pt x="22506" y="21297"/>
                    <a:pt x="22551" y="21411"/>
                    <a:pt x="22620" y="21479"/>
                  </a:cubicBezTo>
                  <a:cubicBezTo>
                    <a:pt x="22688" y="21548"/>
                    <a:pt x="22780" y="21616"/>
                    <a:pt x="22894" y="21616"/>
                  </a:cubicBezTo>
                  <a:cubicBezTo>
                    <a:pt x="23008" y="21616"/>
                    <a:pt x="23099" y="21548"/>
                    <a:pt x="23213" y="21502"/>
                  </a:cubicBezTo>
                  <a:cubicBezTo>
                    <a:pt x="23236" y="21411"/>
                    <a:pt x="23328" y="21342"/>
                    <a:pt x="23328" y="21228"/>
                  </a:cubicBezTo>
                  <a:cubicBezTo>
                    <a:pt x="23328" y="21114"/>
                    <a:pt x="23282" y="21000"/>
                    <a:pt x="23213" y="20931"/>
                  </a:cubicBezTo>
                  <a:cubicBezTo>
                    <a:pt x="23145" y="20863"/>
                    <a:pt x="23054" y="20794"/>
                    <a:pt x="22940" y="20794"/>
                  </a:cubicBezTo>
                  <a:cubicBezTo>
                    <a:pt x="22927" y="20792"/>
                    <a:pt x="22915" y="20791"/>
                    <a:pt x="22903" y="20791"/>
                  </a:cubicBezTo>
                  <a:close/>
                  <a:moveTo>
                    <a:pt x="11048" y="20840"/>
                  </a:moveTo>
                  <a:cubicBezTo>
                    <a:pt x="10933" y="20840"/>
                    <a:pt x="10842" y="20909"/>
                    <a:pt x="10751" y="20954"/>
                  </a:cubicBezTo>
                  <a:cubicBezTo>
                    <a:pt x="10705" y="20977"/>
                    <a:pt x="10637" y="21182"/>
                    <a:pt x="10614" y="21251"/>
                  </a:cubicBezTo>
                  <a:cubicBezTo>
                    <a:pt x="10614" y="21365"/>
                    <a:pt x="10682" y="21479"/>
                    <a:pt x="10751" y="21548"/>
                  </a:cubicBezTo>
                  <a:cubicBezTo>
                    <a:pt x="10819" y="21616"/>
                    <a:pt x="10911" y="21685"/>
                    <a:pt x="11025" y="21685"/>
                  </a:cubicBezTo>
                  <a:cubicBezTo>
                    <a:pt x="11139" y="21685"/>
                    <a:pt x="11230" y="21616"/>
                    <a:pt x="11321" y="21548"/>
                  </a:cubicBezTo>
                  <a:cubicBezTo>
                    <a:pt x="11367" y="21525"/>
                    <a:pt x="11458" y="21342"/>
                    <a:pt x="11458" y="21274"/>
                  </a:cubicBezTo>
                  <a:cubicBezTo>
                    <a:pt x="11458" y="21160"/>
                    <a:pt x="11390" y="21068"/>
                    <a:pt x="11344" y="20954"/>
                  </a:cubicBezTo>
                  <a:cubicBezTo>
                    <a:pt x="11230" y="20931"/>
                    <a:pt x="11162" y="20840"/>
                    <a:pt x="11048" y="20840"/>
                  </a:cubicBezTo>
                  <a:close/>
                  <a:moveTo>
                    <a:pt x="12120" y="20954"/>
                  </a:moveTo>
                  <a:cubicBezTo>
                    <a:pt x="12006" y="20954"/>
                    <a:pt x="11915" y="21000"/>
                    <a:pt x="11824" y="21068"/>
                  </a:cubicBezTo>
                  <a:cubicBezTo>
                    <a:pt x="11755" y="21137"/>
                    <a:pt x="11709" y="21251"/>
                    <a:pt x="11709" y="21342"/>
                  </a:cubicBezTo>
                  <a:cubicBezTo>
                    <a:pt x="11687" y="21479"/>
                    <a:pt x="11755" y="21570"/>
                    <a:pt x="11824" y="21662"/>
                  </a:cubicBezTo>
                  <a:cubicBezTo>
                    <a:pt x="11846" y="21707"/>
                    <a:pt x="12052" y="21776"/>
                    <a:pt x="12098" y="21776"/>
                  </a:cubicBezTo>
                  <a:cubicBezTo>
                    <a:pt x="12212" y="21776"/>
                    <a:pt x="12326" y="21730"/>
                    <a:pt x="12394" y="21662"/>
                  </a:cubicBezTo>
                  <a:cubicBezTo>
                    <a:pt x="12486" y="21593"/>
                    <a:pt x="12508" y="21502"/>
                    <a:pt x="12531" y="21388"/>
                  </a:cubicBezTo>
                  <a:cubicBezTo>
                    <a:pt x="12554" y="21251"/>
                    <a:pt x="12463" y="21182"/>
                    <a:pt x="12417" y="21091"/>
                  </a:cubicBezTo>
                  <a:cubicBezTo>
                    <a:pt x="12371" y="21023"/>
                    <a:pt x="12189" y="20954"/>
                    <a:pt x="12120" y="20954"/>
                  </a:cubicBezTo>
                  <a:close/>
                  <a:moveTo>
                    <a:pt x="13193" y="21045"/>
                  </a:moveTo>
                  <a:cubicBezTo>
                    <a:pt x="13079" y="21045"/>
                    <a:pt x="12988" y="21114"/>
                    <a:pt x="12896" y="21182"/>
                  </a:cubicBezTo>
                  <a:cubicBezTo>
                    <a:pt x="12828" y="21228"/>
                    <a:pt x="12782" y="21342"/>
                    <a:pt x="12782" y="21456"/>
                  </a:cubicBezTo>
                  <a:cubicBezTo>
                    <a:pt x="12759" y="21570"/>
                    <a:pt x="12828" y="21662"/>
                    <a:pt x="12896" y="21776"/>
                  </a:cubicBezTo>
                  <a:cubicBezTo>
                    <a:pt x="12919" y="21822"/>
                    <a:pt x="13125" y="21890"/>
                    <a:pt x="13170" y="21890"/>
                  </a:cubicBezTo>
                  <a:cubicBezTo>
                    <a:pt x="13284" y="21890"/>
                    <a:pt x="13399" y="21844"/>
                    <a:pt x="13467" y="21776"/>
                  </a:cubicBezTo>
                  <a:cubicBezTo>
                    <a:pt x="13558" y="21707"/>
                    <a:pt x="13604" y="21593"/>
                    <a:pt x="13604" y="21502"/>
                  </a:cubicBezTo>
                  <a:cubicBezTo>
                    <a:pt x="13627" y="21365"/>
                    <a:pt x="13536" y="21274"/>
                    <a:pt x="13490" y="21182"/>
                  </a:cubicBezTo>
                  <a:cubicBezTo>
                    <a:pt x="13399" y="21137"/>
                    <a:pt x="13307" y="21068"/>
                    <a:pt x="13193" y="21045"/>
                  </a:cubicBezTo>
                  <a:close/>
                  <a:moveTo>
                    <a:pt x="14220" y="21137"/>
                  </a:moveTo>
                  <a:cubicBezTo>
                    <a:pt x="14129" y="21137"/>
                    <a:pt x="14015" y="21182"/>
                    <a:pt x="13946" y="21274"/>
                  </a:cubicBezTo>
                  <a:cubicBezTo>
                    <a:pt x="13878" y="21342"/>
                    <a:pt x="13809" y="21456"/>
                    <a:pt x="13832" y="21570"/>
                  </a:cubicBezTo>
                  <a:cubicBezTo>
                    <a:pt x="13832" y="21685"/>
                    <a:pt x="13878" y="21776"/>
                    <a:pt x="13946" y="21844"/>
                  </a:cubicBezTo>
                  <a:cubicBezTo>
                    <a:pt x="14038" y="21913"/>
                    <a:pt x="14129" y="21981"/>
                    <a:pt x="14243" y="21981"/>
                  </a:cubicBezTo>
                  <a:cubicBezTo>
                    <a:pt x="14357" y="21958"/>
                    <a:pt x="14449" y="21890"/>
                    <a:pt x="14540" y="21844"/>
                  </a:cubicBezTo>
                  <a:cubicBezTo>
                    <a:pt x="14585" y="21753"/>
                    <a:pt x="14677" y="21662"/>
                    <a:pt x="14654" y="21548"/>
                  </a:cubicBezTo>
                  <a:cubicBezTo>
                    <a:pt x="14631" y="21433"/>
                    <a:pt x="14608" y="21319"/>
                    <a:pt x="14517" y="21251"/>
                  </a:cubicBezTo>
                  <a:cubicBezTo>
                    <a:pt x="14449" y="21182"/>
                    <a:pt x="14334" y="21137"/>
                    <a:pt x="14220" y="21137"/>
                  </a:cubicBezTo>
                  <a:close/>
                  <a:moveTo>
                    <a:pt x="15325" y="21224"/>
                  </a:moveTo>
                  <a:cubicBezTo>
                    <a:pt x="15227" y="21224"/>
                    <a:pt x="15144" y="21299"/>
                    <a:pt x="15042" y="21319"/>
                  </a:cubicBezTo>
                  <a:cubicBezTo>
                    <a:pt x="14996" y="21433"/>
                    <a:pt x="14928" y="21502"/>
                    <a:pt x="14928" y="21616"/>
                  </a:cubicBezTo>
                  <a:cubicBezTo>
                    <a:pt x="14928" y="21730"/>
                    <a:pt x="14973" y="21844"/>
                    <a:pt x="15042" y="21913"/>
                  </a:cubicBezTo>
                  <a:cubicBezTo>
                    <a:pt x="15110" y="22004"/>
                    <a:pt x="15202" y="22050"/>
                    <a:pt x="15316" y="22050"/>
                  </a:cubicBezTo>
                  <a:cubicBezTo>
                    <a:pt x="15430" y="22050"/>
                    <a:pt x="15544" y="21981"/>
                    <a:pt x="15635" y="21936"/>
                  </a:cubicBezTo>
                  <a:cubicBezTo>
                    <a:pt x="15681" y="21913"/>
                    <a:pt x="15750" y="21707"/>
                    <a:pt x="15750" y="21639"/>
                  </a:cubicBezTo>
                  <a:cubicBezTo>
                    <a:pt x="15750" y="21525"/>
                    <a:pt x="15704" y="21433"/>
                    <a:pt x="15635" y="21342"/>
                  </a:cubicBezTo>
                  <a:cubicBezTo>
                    <a:pt x="15567" y="21274"/>
                    <a:pt x="15476" y="21228"/>
                    <a:pt x="15362" y="21228"/>
                  </a:cubicBezTo>
                  <a:cubicBezTo>
                    <a:pt x="15349" y="21226"/>
                    <a:pt x="15337" y="21224"/>
                    <a:pt x="15325" y="21224"/>
                  </a:cubicBezTo>
                  <a:close/>
                  <a:moveTo>
                    <a:pt x="3474" y="21275"/>
                  </a:moveTo>
                  <a:cubicBezTo>
                    <a:pt x="3361" y="21275"/>
                    <a:pt x="3244" y="21317"/>
                    <a:pt x="3150" y="21411"/>
                  </a:cubicBezTo>
                  <a:cubicBezTo>
                    <a:pt x="3082" y="21479"/>
                    <a:pt x="3082" y="21570"/>
                    <a:pt x="3150" y="21639"/>
                  </a:cubicBezTo>
                  <a:cubicBezTo>
                    <a:pt x="3241" y="21730"/>
                    <a:pt x="3333" y="21822"/>
                    <a:pt x="3424" y="21936"/>
                  </a:cubicBezTo>
                  <a:cubicBezTo>
                    <a:pt x="3447" y="21958"/>
                    <a:pt x="3492" y="21981"/>
                    <a:pt x="3492" y="22004"/>
                  </a:cubicBezTo>
                  <a:cubicBezTo>
                    <a:pt x="3492" y="22065"/>
                    <a:pt x="3523" y="22085"/>
                    <a:pt x="3557" y="22085"/>
                  </a:cubicBezTo>
                  <a:cubicBezTo>
                    <a:pt x="3574" y="22085"/>
                    <a:pt x="3591" y="22080"/>
                    <a:pt x="3606" y="22073"/>
                  </a:cubicBezTo>
                  <a:cubicBezTo>
                    <a:pt x="3652" y="22050"/>
                    <a:pt x="3698" y="22027"/>
                    <a:pt x="3721" y="22004"/>
                  </a:cubicBezTo>
                  <a:cubicBezTo>
                    <a:pt x="3880" y="21844"/>
                    <a:pt x="3926" y="21593"/>
                    <a:pt x="3812" y="21433"/>
                  </a:cubicBezTo>
                  <a:cubicBezTo>
                    <a:pt x="3737" y="21334"/>
                    <a:pt x="3609" y="21275"/>
                    <a:pt x="3474" y="21275"/>
                  </a:cubicBezTo>
                  <a:close/>
                  <a:moveTo>
                    <a:pt x="16411" y="21319"/>
                  </a:moveTo>
                  <a:cubicBezTo>
                    <a:pt x="16297" y="21319"/>
                    <a:pt x="16206" y="21388"/>
                    <a:pt x="16138" y="21433"/>
                  </a:cubicBezTo>
                  <a:cubicBezTo>
                    <a:pt x="16069" y="21479"/>
                    <a:pt x="16001" y="21662"/>
                    <a:pt x="16001" y="21730"/>
                  </a:cubicBezTo>
                  <a:cubicBezTo>
                    <a:pt x="16001" y="21844"/>
                    <a:pt x="16046" y="21958"/>
                    <a:pt x="16115" y="22027"/>
                  </a:cubicBezTo>
                  <a:cubicBezTo>
                    <a:pt x="16206" y="22095"/>
                    <a:pt x="16297" y="22164"/>
                    <a:pt x="16411" y="22164"/>
                  </a:cubicBezTo>
                  <a:cubicBezTo>
                    <a:pt x="16526" y="22164"/>
                    <a:pt x="16617" y="22095"/>
                    <a:pt x="16708" y="22050"/>
                  </a:cubicBezTo>
                  <a:cubicBezTo>
                    <a:pt x="16754" y="22004"/>
                    <a:pt x="16822" y="21822"/>
                    <a:pt x="16822" y="21753"/>
                  </a:cubicBezTo>
                  <a:cubicBezTo>
                    <a:pt x="16845" y="21639"/>
                    <a:pt x="16754" y="21548"/>
                    <a:pt x="16708" y="21433"/>
                  </a:cubicBezTo>
                  <a:cubicBezTo>
                    <a:pt x="16617" y="21411"/>
                    <a:pt x="16526" y="21319"/>
                    <a:pt x="16411" y="21319"/>
                  </a:cubicBezTo>
                  <a:close/>
                  <a:moveTo>
                    <a:pt x="4506" y="21347"/>
                  </a:moveTo>
                  <a:cubicBezTo>
                    <a:pt x="4407" y="21347"/>
                    <a:pt x="4308" y="21382"/>
                    <a:pt x="4223" y="21456"/>
                  </a:cubicBezTo>
                  <a:cubicBezTo>
                    <a:pt x="4063" y="21616"/>
                    <a:pt x="4063" y="21913"/>
                    <a:pt x="4223" y="22050"/>
                  </a:cubicBezTo>
                  <a:cubicBezTo>
                    <a:pt x="4308" y="22135"/>
                    <a:pt x="4414" y="22182"/>
                    <a:pt x="4521" y="22182"/>
                  </a:cubicBezTo>
                  <a:cubicBezTo>
                    <a:pt x="4614" y="22182"/>
                    <a:pt x="4709" y="22147"/>
                    <a:pt x="4793" y="22073"/>
                  </a:cubicBezTo>
                  <a:cubicBezTo>
                    <a:pt x="4953" y="21936"/>
                    <a:pt x="4976" y="21639"/>
                    <a:pt x="4816" y="21479"/>
                  </a:cubicBezTo>
                  <a:cubicBezTo>
                    <a:pt x="4731" y="21394"/>
                    <a:pt x="4619" y="21347"/>
                    <a:pt x="4506" y="21347"/>
                  </a:cubicBezTo>
                  <a:close/>
                  <a:moveTo>
                    <a:pt x="17465" y="21407"/>
                  </a:moveTo>
                  <a:cubicBezTo>
                    <a:pt x="17455" y="21407"/>
                    <a:pt x="17446" y="21408"/>
                    <a:pt x="17439" y="21411"/>
                  </a:cubicBezTo>
                  <a:cubicBezTo>
                    <a:pt x="17325" y="21411"/>
                    <a:pt x="17233" y="21456"/>
                    <a:pt x="17165" y="21548"/>
                  </a:cubicBezTo>
                  <a:cubicBezTo>
                    <a:pt x="17096" y="21616"/>
                    <a:pt x="17051" y="21707"/>
                    <a:pt x="17051" y="21822"/>
                  </a:cubicBezTo>
                  <a:cubicBezTo>
                    <a:pt x="17051" y="21890"/>
                    <a:pt x="17119" y="22095"/>
                    <a:pt x="17165" y="22118"/>
                  </a:cubicBezTo>
                  <a:cubicBezTo>
                    <a:pt x="17244" y="22178"/>
                    <a:pt x="17340" y="22237"/>
                    <a:pt x="17438" y="22237"/>
                  </a:cubicBezTo>
                  <a:cubicBezTo>
                    <a:pt x="17454" y="22237"/>
                    <a:pt x="17469" y="22235"/>
                    <a:pt x="17484" y="22232"/>
                  </a:cubicBezTo>
                  <a:cubicBezTo>
                    <a:pt x="17598" y="22232"/>
                    <a:pt x="17690" y="22187"/>
                    <a:pt x="17758" y="22095"/>
                  </a:cubicBezTo>
                  <a:cubicBezTo>
                    <a:pt x="17827" y="22027"/>
                    <a:pt x="17895" y="21936"/>
                    <a:pt x="17872" y="21822"/>
                  </a:cubicBezTo>
                  <a:cubicBezTo>
                    <a:pt x="17872" y="21707"/>
                    <a:pt x="17804" y="21616"/>
                    <a:pt x="17758" y="21525"/>
                  </a:cubicBezTo>
                  <a:cubicBezTo>
                    <a:pt x="17697" y="21484"/>
                    <a:pt x="17545" y="21407"/>
                    <a:pt x="17465" y="21407"/>
                  </a:cubicBezTo>
                  <a:close/>
                  <a:moveTo>
                    <a:pt x="5584" y="21462"/>
                  </a:moveTo>
                  <a:cubicBezTo>
                    <a:pt x="5484" y="21462"/>
                    <a:pt x="5387" y="21502"/>
                    <a:pt x="5296" y="21570"/>
                  </a:cubicBezTo>
                  <a:cubicBezTo>
                    <a:pt x="5136" y="21707"/>
                    <a:pt x="5113" y="22004"/>
                    <a:pt x="5296" y="22164"/>
                  </a:cubicBezTo>
                  <a:cubicBezTo>
                    <a:pt x="5387" y="22255"/>
                    <a:pt x="5490" y="22295"/>
                    <a:pt x="5589" y="22295"/>
                  </a:cubicBezTo>
                  <a:cubicBezTo>
                    <a:pt x="5689" y="22295"/>
                    <a:pt x="5786" y="22255"/>
                    <a:pt x="5866" y="22187"/>
                  </a:cubicBezTo>
                  <a:cubicBezTo>
                    <a:pt x="6026" y="22050"/>
                    <a:pt x="6049" y="21753"/>
                    <a:pt x="5889" y="21593"/>
                  </a:cubicBezTo>
                  <a:cubicBezTo>
                    <a:pt x="5786" y="21502"/>
                    <a:pt x="5684" y="21462"/>
                    <a:pt x="5584" y="21462"/>
                  </a:cubicBezTo>
                  <a:close/>
                  <a:moveTo>
                    <a:pt x="18557" y="21502"/>
                  </a:moveTo>
                  <a:cubicBezTo>
                    <a:pt x="18443" y="21502"/>
                    <a:pt x="18329" y="21570"/>
                    <a:pt x="18260" y="21616"/>
                  </a:cubicBezTo>
                  <a:cubicBezTo>
                    <a:pt x="18169" y="21685"/>
                    <a:pt x="18123" y="21799"/>
                    <a:pt x="18123" y="21913"/>
                  </a:cubicBezTo>
                  <a:cubicBezTo>
                    <a:pt x="18101" y="22027"/>
                    <a:pt x="18169" y="22118"/>
                    <a:pt x="18238" y="22210"/>
                  </a:cubicBezTo>
                  <a:cubicBezTo>
                    <a:pt x="18260" y="22278"/>
                    <a:pt x="18466" y="22347"/>
                    <a:pt x="18534" y="22347"/>
                  </a:cubicBezTo>
                  <a:cubicBezTo>
                    <a:pt x="18648" y="22347"/>
                    <a:pt x="18740" y="22301"/>
                    <a:pt x="18808" y="22232"/>
                  </a:cubicBezTo>
                  <a:cubicBezTo>
                    <a:pt x="18899" y="22164"/>
                    <a:pt x="18945" y="22050"/>
                    <a:pt x="18945" y="21958"/>
                  </a:cubicBezTo>
                  <a:cubicBezTo>
                    <a:pt x="18968" y="21822"/>
                    <a:pt x="18877" y="21730"/>
                    <a:pt x="18854" y="21662"/>
                  </a:cubicBezTo>
                  <a:cubicBezTo>
                    <a:pt x="18808" y="21593"/>
                    <a:pt x="18603" y="21525"/>
                    <a:pt x="18557" y="21502"/>
                  </a:cubicBezTo>
                  <a:close/>
                  <a:moveTo>
                    <a:pt x="22871" y="21890"/>
                  </a:moveTo>
                  <a:cubicBezTo>
                    <a:pt x="22597" y="21890"/>
                    <a:pt x="22415" y="22073"/>
                    <a:pt x="22415" y="22347"/>
                  </a:cubicBezTo>
                  <a:cubicBezTo>
                    <a:pt x="22415" y="22347"/>
                    <a:pt x="22437" y="22369"/>
                    <a:pt x="22437" y="22369"/>
                  </a:cubicBezTo>
                  <a:lnTo>
                    <a:pt x="22460" y="22369"/>
                  </a:lnTo>
                  <a:cubicBezTo>
                    <a:pt x="22529" y="22301"/>
                    <a:pt x="22597" y="22232"/>
                    <a:pt x="22666" y="22164"/>
                  </a:cubicBezTo>
                  <a:cubicBezTo>
                    <a:pt x="22734" y="22073"/>
                    <a:pt x="22803" y="22004"/>
                    <a:pt x="22894" y="21936"/>
                  </a:cubicBezTo>
                  <a:cubicBezTo>
                    <a:pt x="22894" y="21913"/>
                    <a:pt x="22894" y="21913"/>
                    <a:pt x="22894" y="21890"/>
                  </a:cubicBezTo>
                  <a:close/>
                  <a:moveTo>
                    <a:pt x="6696" y="21542"/>
                  </a:moveTo>
                  <a:cubicBezTo>
                    <a:pt x="6591" y="21542"/>
                    <a:pt x="6482" y="21582"/>
                    <a:pt x="6391" y="21662"/>
                  </a:cubicBezTo>
                  <a:cubicBezTo>
                    <a:pt x="6231" y="21799"/>
                    <a:pt x="6231" y="22095"/>
                    <a:pt x="6391" y="22255"/>
                  </a:cubicBezTo>
                  <a:cubicBezTo>
                    <a:pt x="6471" y="22335"/>
                    <a:pt x="6574" y="22375"/>
                    <a:pt x="6676" y="22375"/>
                  </a:cubicBezTo>
                  <a:cubicBezTo>
                    <a:pt x="6779" y="22375"/>
                    <a:pt x="6882" y="22335"/>
                    <a:pt x="6962" y="22255"/>
                  </a:cubicBezTo>
                  <a:cubicBezTo>
                    <a:pt x="7144" y="22118"/>
                    <a:pt x="7144" y="21822"/>
                    <a:pt x="6985" y="21662"/>
                  </a:cubicBezTo>
                  <a:cubicBezTo>
                    <a:pt x="6905" y="21582"/>
                    <a:pt x="6802" y="21542"/>
                    <a:pt x="6696" y="21542"/>
                  </a:cubicBezTo>
                  <a:close/>
                  <a:moveTo>
                    <a:pt x="19621" y="21621"/>
                  </a:moveTo>
                  <a:cubicBezTo>
                    <a:pt x="19508" y="21621"/>
                    <a:pt x="19396" y="21667"/>
                    <a:pt x="19310" y="21753"/>
                  </a:cubicBezTo>
                  <a:cubicBezTo>
                    <a:pt x="19173" y="21913"/>
                    <a:pt x="19151" y="22141"/>
                    <a:pt x="19310" y="22324"/>
                  </a:cubicBezTo>
                  <a:cubicBezTo>
                    <a:pt x="19390" y="22404"/>
                    <a:pt x="19499" y="22444"/>
                    <a:pt x="19607" y="22444"/>
                  </a:cubicBezTo>
                  <a:cubicBezTo>
                    <a:pt x="19715" y="22444"/>
                    <a:pt x="19824" y="22404"/>
                    <a:pt x="19904" y="22324"/>
                  </a:cubicBezTo>
                  <a:cubicBezTo>
                    <a:pt x="20064" y="22187"/>
                    <a:pt x="20064" y="21890"/>
                    <a:pt x="19904" y="21730"/>
                  </a:cubicBezTo>
                  <a:cubicBezTo>
                    <a:pt x="19819" y="21656"/>
                    <a:pt x="19719" y="21621"/>
                    <a:pt x="19621" y="21621"/>
                  </a:cubicBezTo>
                  <a:close/>
                  <a:moveTo>
                    <a:pt x="7723" y="21621"/>
                  </a:moveTo>
                  <a:cubicBezTo>
                    <a:pt x="7619" y="21621"/>
                    <a:pt x="7515" y="21656"/>
                    <a:pt x="7441" y="21730"/>
                  </a:cubicBezTo>
                  <a:cubicBezTo>
                    <a:pt x="7259" y="21913"/>
                    <a:pt x="7281" y="22141"/>
                    <a:pt x="7441" y="22324"/>
                  </a:cubicBezTo>
                  <a:cubicBezTo>
                    <a:pt x="7512" y="22407"/>
                    <a:pt x="7620" y="22447"/>
                    <a:pt x="7733" y="22447"/>
                  </a:cubicBezTo>
                  <a:cubicBezTo>
                    <a:pt x="7838" y="22447"/>
                    <a:pt x="7947" y="22412"/>
                    <a:pt x="8035" y="22347"/>
                  </a:cubicBezTo>
                  <a:cubicBezTo>
                    <a:pt x="8194" y="22141"/>
                    <a:pt x="8172" y="21913"/>
                    <a:pt x="8035" y="21753"/>
                  </a:cubicBezTo>
                  <a:cubicBezTo>
                    <a:pt x="7961" y="21667"/>
                    <a:pt x="7842" y="21621"/>
                    <a:pt x="7723" y="21621"/>
                  </a:cubicBezTo>
                  <a:close/>
                  <a:moveTo>
                    <a:pt x="20671" y="21679"/>
                  </a:moveTo>
                  <a:cubicBezTo>
                    <a:pt x="20560" y="21679"/>
                    <a:pt x="20452" y="21719"/>
                    <a:pt x="20383" y="21799"/>
                  </a:cubicBezTo>
                  <a:cubicBezTo>
                    <a:pt x="20246" y="21981"/>
                    <a:pt x="20223" y="22210"/>
                    <a:pt x="20406" y="22392"/>
                  </a:cubicBezTo>
                  <a:cubicBezTo>
                    <a:pt x="20483" y="22469"/>
                    <a:pt x="20587" y="22509"/>
                    <a:pt x="20692" y="22509"/>
                  </a:cubicBezTo>
                  <a:cubicBezTo>
                    <a:pt x="20804" y="22509"/>
                    <a:pt x="20917" y="22464"/>
                    <a:pt x="20999" y="22369"/>
                  </a:cubicBezTo>
                  <a:cubicBezTo>
                    <a:pt x="21136" y="22210"/>
                    <a:pt x="21159" y="21981"/>
                    <a:pt x="20977" y="21799"/>
                  </a:cubicBezTo>
                  <a:cubicBezTo>
                    <a:pt x="20897" y="21719"/>
                    <a:pt x="20783" y="21679"/>
                    <a:pt x="20671" y="21679"/>
                  </a:cubicBezTo>
                  <a:close/>
                  <a:moveTo>
                    <a:pt x="8814" y="21733"/>
                  </a:moveTo>
                  <a:cubicBezTo>
                    <a:pt x="8704" y="21733"/>
                    <a:pt x="8597" y="21773"/>
                    <a:pt x="8514" y="21844"/>
                  </a:cubicBezTo>
                  <a:cubicBezTo>
                    <a:pt x="8354" y="22004"/>
                    <a:pt x="8354" y="22255"/>
                    <a:pt x="8514" y="22438"/>
                  </a:cubicBezTo>
                  <a:cubicBezTo>
                    <a:pt x="8594" y="22518"/>
                    <a:pt x="8702" y="22558"/>
                    <a:pt x="8811" y="22558"/>
                  </a:cubicBezTo>
                  <a:cubicBezTo>
                    <a:pt x="8919" y="22558"/>
                    <a:pt x="9028" y="22518"/>
                    <a:pt x="9107" y="22438"/>
                  </a:cubicBezTo>
                  <a:cubicBezTo>
                    <a:pt x="9267" y="22278"/>
                    <a:pt x="9267" y="22004"/>
                    <a:pt x="9107" y="21844"/>
                  </a:cubicBezTo>
                  <a:cubicBezTo>
                    <a:pt x="9020" y="21768"/>
                    <a:pt x="8916" y="21733"/>
                    <a:pt x="8814" y="21733"/>
                  </a:cubicBezTo>
                  <a:close/>
                  <a:moveTo>
                    <a:pt x="21758" y="21782"/>
                  </a:moveTo>
                  <a:cubicBezTo>
                    <a:pt x="21656" y="21782"/>
                    <a:pt x="21559" y="21822"/>
                    <a:pt x="21479" y="21890"/>
                  </a:cubicBezTo>
                  <a:cubicBezTo>
                    <a:pt x="21319" y="22027"/>
                    <a:pt x="21296" y="22324"/>
                    <a:pt x="21456" y="22483"/>
                  </a:cubicBezTo>
                  <a:cubicBezTo>
                    <a:pt x="21547" y="22575"/>
                    <a:pt x="21650" y="22615"/>
                    <a:pt x="21753" y="22615"/>
                  </a:cubicBezTo>
                  <a:cubicBezTo>
                    <a:pt x="21855" y="22615"/>
                    <a:pt x="21958" y="22575"/>
                    <a:pt x="22049" y="22506"/>
                  </a:cubicBezTo>
                  <a:cubicBezTo>
                    <a:pt x="22209" y="22369"/>
                    <a:pt x="22232" y="22095"/>
                    <a:pt x="22072" y="21913"/>
                  </a:cubicBezTo>
                  <a:cubicBezTo>
                    <a:pt x="21969" y="21822"/>
                    <a:pt x="21861" y="21782"/>
                    <a:pt x="21758" y="21782"/>
                  </a:cubicBezTo>
                  <a:close/>
                  <a:moveTo>
                    <a:pt x="9886" y="21827"/>
                  </a:moveTo>
                  <a:cubicBezTo>
                    <a:pt x="9786" y="21827"/>
                    <a:pt x="9689" y="21867"/>
                    <a:pt x="9610" y="21936"/>
                  </a:cubicBezTo>
                  <a:cubicBezTo>
                    <a:pt x="9427" y="22095"/>
                    <a:pt x="9427" y="22369"/>
                    <a:pt x="9587" y="22529"/>
                  </a:cubicBezTo>
                  <a:cubicBezTo>
                    <a:pt x="9675" y="22628"/>
                    <a:pt x="9774" y="22669"/>
                    <a:pt x="9871" y="22669"/>
                  </a:cubicBezTo>
                  <a:cubicBezTo>
                    <a:pt x="9974" y="22669"/>
                    <a:pt x="10075" y="22623"/>
                    <a:pt x="10157" y="22552"/>
                  </a:cubicBezTo>
                  <a:cubicBezTo>
                    <a:pt x="10340" y="22415"/>
                    <a:pt x="10340" y="22141"/>
                    <a:pt x="10180" y="21958"/>
                  </a:cubicBezTo>
                  <a:cubicBezTo>
                    <a:pt x="10089" y="21867"/>
                    <a:pt x="9986" y="21827"/>
                    <a:pt x="9886" y="21827"/>
                  </a:cubicBezTo>
                  <a:close/>
                  <a:moveTo>
                    <a:pt x="10949" y="21918"/>
                  </a:moveTo>
                  <a:cubicBezTo>
                    <a:pt x="10829" y="21918"/>
                    <a:pt x="10710" y="21964"/>
                    <a:pt x="10637" y="22050"/>
                  </a:cubicBezTo>
                  <a:cubicBezTo>
                    <a:pt x="10477" y="22210"/>
                    <a:pt x="10477" y="22438"/>
                    <a:pt x="10637" y="22620"/>
                  </a:cubicBezTo>
                  <a:cubicBezTo>
                    <a:pt x="10714" y="22709"/>
                    <a:pt x="10823" y="22749"/>
                    <a:pt x="10931" y="22749"/>
                  </a:cubicBezTo>
                  <a:cubicBezTo>
                    <a:pt x="11046" y="22749"/>
                    <a:pt x="11159" y="22703"/>
                    <a:pt x="11230" y="22620"/>
                  </a:cubicBezTo>
                  <a:cubicBezTo>
                    <a:pt x="11390" y="22438"/>
                    <a:pt x="11390" y="22232"/>
                    <a:pt x="11230" y="22027"/>
                  </a:cubicBezTo>
                  <a:cubicBezTo>
                    <a:pt x="11156" y="21953"/>
                    <a:pt x="11052" y="21918"/>
                    <a:pt x="10949" y="21918"/>
                  </a:cubicBezTo>
                  <a:close/>
                  <a:moveTo>
                    <a:pt x="12003" y="22030"/>
                  </a:moveTo>
                  <a:cubicBezTo>
                    <a:pt x="11901" y="22030"/>
                    <a:pt x="11797" y="22064"/>
                    <a:pt x="11709" y="22141"/>
                  </a:cubicBezTo>
                  <a:cubicBezTo>
                    <a:pt x="11550" y="22278"/>
                    <a:pt x="11550" y="22575"/>
                    <a:pt x="11709" y="22735"/>
                  </a:cubicBezTo>
                  <a:cubicBezTo>
                    <a:pt x="11789" y="22814"/>
                    <a:pt x="11892" y="22854"/>
                    <a:pt x="11998" y="22854"/>
                  </a:cubicBezTo>
                  <a:cubicBezTo>
                    <a:pt x="12103" y="22854"/>
                    <a:pt x="12212" y="22814"/>
                    <a:pt x="12303" y="22735"/>
                  </a:cubicBezTo>
                  <a:cubicBezTo>
                    <a:pt x="12463" y="22598"/>
                    <a:pt x="12463" y="22301"/>
                    <a:pt x="12303" y="22141"/>
                  </a:cubicBezTo>
                  <a:cubicBezTo>
                    <a:pt x="12220" y="22070"/>
                    <a:pt x="12112" y="22030"/>
                    <a:pt x="12003" y="22030"/>
                  </a:cubicBezTo>
                  <a:close/>
                  <a:moveTo>
                    <a:pt x="13093" y="22113"/>
                  </a:moveTo>
                  <a:cubicBezTo>
                    <a:pt x="12982" y="22113"/>
                    <a:pt x="12874" y="22152"/>
                    <a:pt x="12805" y="22232"/>
                  </a:cubicBezTo>
                  <a:cubicBezTo>
                    <a:pt x="12645" y="22415"/>
                    <a:pt x="12668" y="22666"/>
                    <a:pt x="12828" y="22826"/>
                  </a:cubicBezTo>
                  <a:cubicBezTo>
                    <a:pt x="12892" y="22900"/>
                    <a:pt x="12990" y="22935"/>
                    <a:pt x="13092" y="22935"/>
                  </a:cubicBezTo>
                  <a:cubicBezTo>
                    <a:pt x="13211" y="22935"/>
                    <a:pt x="13336" y="22889"/>
                    <a:pt x="13421" y="22803"/>
                  </a:cubicBezTo>
                  <a:cubicBezTo>
                    <a:pt x="13581" y="22620"/>
                    <a:pt x="13558" y="22392"/>
                    <a:pt x="13399" y="22232"/>
                  </a:cubicBezTo>
                  <a:cubicBezTo>
                    <a:pt x="13319" y="22152"/>
                    <a:pt x="13205" y="22113"/>
                    <a:pt x="13093" y="22113"/>
                  </a:cubicBezTo>
                  <a:close/>
                  <a:moveTo>
                    <a:pt x="14164" y="22184"/>
                  </a:moveTo>
                  <a:cubicBezTo>
                    <a:pt x="14059" y="22184"/>
                    <a:pt x="13955" y="22224"/>
                    <a:pt x="13878" y="22301"/>
                  </a:cubicBezTo>
                  <a:cubicBezTo>
                    <a:pt x="13695" y="22483"/>
                    <a:pt x="13718" y="22712"/>
                    <a:pt x="13855" y="22894"/>
                  </a:cubicBezTo>
                  <a:cubicBezTo>
                    <a:pt x="13924" y="22974"/>
                    <a:pt x="14032" y="23014"/>
                    <a:pt x="14143" y="23014"/>
                  </a:cubicBezTo>
                  <a:cubicBezTo>
                    <a:pt x="14255" y="23014"/>
                    <a:pt x="14369" y="22974"/>
                    <a:pt x="14449" y="22894"/>
                  </a:cubicBezTo>
                  <a:cubicBezTo>
                    <a:pt x="14631" y="22712"/>
                    <a:pt x="14608" y="22483"/>
                    <a:pt x="14471" y="22324"/>
                  </a:cubicBezTo>
                  <a:cubicBezTo>
                    <a:pt x="14389" y="22229"/>
                    <a:pt x="14276" y="22184"/>
                    <a:pt x="14164" y="22184"/>
                  </a:cubicBezTo>
                  <a:close/>
                  <a:moveTo>
                    <a:pt x="15239" y="22278"/>
                  </a:moveTo>
                  <a:cubicBezTo>
                    <a:pt x="15133" y="22278"/>
                    <a:pt x="15031" y="22324"/>
                    <a:pt x="14951" y="22415"/>
                  </a:cubicBezTo>
                  <a:cubicBezTo>
                    <a:pt x="14768" y="22575"/>
                    <a:pt x="14768" y="22803"/>
                    <a:pt x="14928" y="22986"/>
                  </a:cubicBezTo>
                  <a:cubicBezTo>
                    <a:pt x="15010" y="23080"/>
                    <a:pt x="15117" y="23126"/>
                    <a:pt x="15227" y="23126"/>
                  </a:cubicBezTo>
                  <a:cubicBezTo>
                    <a:pt x="15329" y="23126"/>
                    <a:pt x="15433" y="23086"/>
                    <a:pt x="15521" y="23008"/>
                  </a:cubicBezTo>
                  <a:cubicBezTo>
                    <a:pt x="15704" y="22826"/>
                    <a:pt x="15704" y="22598"/>
                    <a:pt x="15544" y="22415"/>
                  </a:cubicBezTo>
                  <a:cubicBezTo>
                    <a:pt x="15453" y="22324"/>
                    <a:pt x="15344" y="22278"/>
                    <a:pt x="15239" y="22278"/>
                  </a:cubicBezTo>
                  <a:close/>
                  <a:moveTo>
                    <a:pt x="4435" y="22427"/>
                  </a:moveTo>
                  <a:cubicBezTo>
                    <a:pt x="4321" y="22427"/>
                    <a:pt x="4214" y="22459"/>
                    <a:pt x="4131" y="22575"/>
                  </a:cubicBezTo>
                  <a:cubicBezTo>
                    <a:pt x="4086" y="22643"/>
                    <a:pt x="4086" y="22666"/>
                    <a:pt x="4131" y="22689"/>
                  </a:cubicBezTo>
                  <a:cubicBezTo>
                    <a:pt x="4268" y="22757"/>
                    <a:pt x="4383" y="22849"/>
                    <a:pt x="4451" y="22940"/>
                  </a:cubicBezTo>
                  <a:cubicBezTo>
                    <a:pt x="4542" y="23031"/>
                    <a:pt x="4588" y="23100"/>
                    <a:pt x="4656" y="23168"/>
                  </a:cubicBezTo>
                  <a:lnTo>
                    <a:pt x="4725" y="23168"/>
                  </a:lnTo>
                  <a:cubicBezTo>
                    <a:pt x="4793" y="23100"/>
                    <a:pt x="4862" y="23054"/>
                    <a:pt x="4862" y="22963"/>
                  </a:cubicBezTo>
                  <a:cubicBezTo>
                    <a:pt x="4885" y="22849"/>
                    <a:pt x="4908" y="22735"/>
                    <a:pt x="4839" y="22643"/>
                  </a:cubicBezTo>
                  <a:cubicBezTo>
                    <a:pt x="4771" y="22552"/>
                    <a:pt x="4702" y="22438"/>
                    <a:pt x="4565" y="22438"/>
                  </a:cubicBezTo>
                  <a:cubicBezTo>
                    <a:pt x="4521" y="22432"/>
                    <a:pt x="4478" y="22427"/>
                    <a:pt x="4435" y="22427"/>
                  </a:cubicBezTo>
                  <a:close/>
                  <a:moveTo>
                    <a:pt x="16312" y="22392"/>
                  </a:moveTo>
                  <a:cubicBezTo>
                    <a:pt x="16206" y="22392"/>
                    <a:pt x="16103" y="22438"/>
                    <a:pt x="16023" y="22529"/>
                  </a:cubicBezTo>
                  <a:cubicBezTo>
                    <a:pt x="15841" y="22689"/>
                    <a:pt x="15841" y="22940"/>
                    <a:pt x="16001" y="23100"/>
                  </a:cubicBezTo>
                  <a:cubicBezTo>
                    <a:pt x="16083" y="23194"/>
                    <a:pt x="16196" y="23240"/>
                    <a:pt x="16308" y="23240"/>
                  </a:cubicBezTo>
                  <a:cubicBezTo>
                    <a:pt x="16413" y="23240"/>
                    <a:pt x="16517" y="23200"/>
                    <a:pt x="16594" y="23123"/>
                  </a:cubicBezTo>
                  <a:cubicBezTo>
                    <a:pt x="16777" y="22940"/>
                    <a:pt x="16777" y="22712"/>
                    <a:pt x="16617" y="22529"/>
                  </a:cubicBezTo>
                  <a:cubicBezTo>
                    <a:pt x="16526" y="22438"/>
                    <a:pt x="16417" y="22392"/>
                    <a:pt x="16312" y="22392"/>
                  </a:cubicBezTo>
                  <a:close/>
                  <a:moveTo>
                    <a:pt x="17360" y="22480"/>
                  </a:moveTo>
                  <a:cubicBezTo>
                    <a:pt x="17261" y="22480"/>
                    <a:pt x="17162" y="22520"/>
                    <a:pt x="17073" y="22598"/>
                  </a:cubicBezTo>
                  <a:cubicBezTo>
                    <a:pt x="16891" y="22757"/>
                    <a:pt x="16891" y="23008"/>
                    <a:pt x="17051" y="23191"/>
                  </a:cubicBezTo>
                  <a:cubicBezTo>
                    <a:pt x="17142" y="23282"/>
                    <a:pt x="17239" y="23322"/>
                    <a:pt x="17339" y="23322"/>
                  </a:cubicBezTo>
                  <a:cubicBezTo>
                    <a:pt x="17439" y="23322"/>
                    <a:pt x="17541" y="23282"/>
                    <a:pt x="17644" y="23214"/>
                  </a:cubicBezTo>
                  <a:cubicBezTo>
                    <a:pt x="17827" y="23031"/>
                    <a:pt x="17827" y="22780"/>
                    <a:pt x="17667" y="22620"/>
                  </a:cubicBezTo>
                  <a:cubicBezTo>
                    <a:pt x="17573" y="22526"/>
                    <a:pt x="17466" y="22480"/>
                    <a:pt x="17360" y="22480"/>
                  </a:cubicBezTo>
                  <a:close/>
                  <a:moveTo>
                    <a:pt x="5505" y="22503"/>
                  </a:moveTo>
                  <a:cubicBezTo>
                    <a:pt x="5403" y="22503"/>
                    <a:pt x="5304" y="22543"/>
                    <a:pt x="5227" y="22620"/>
                  </a:cubicBezTo>
                  <a:cubicBezTo>
                    <a:pt x="5136" y="22689"/>
                    <a:pt x="5090" y="22803"/>
                    <a:pt x="5090" y="22917"/>
                  </a:cubicBezTo>
                  <a:cubicBezTo>
                    <a:pt x="5090" y="23031"/>
                    <a:pt x="5113" y="23123"/>
                    <a:pt x="5204" y="23214"/>
                  </a:cubicBezTo>
                  <a:cubicBezTo>
                    <a:pt x="5302" y="23299"/>
                    <a:pt x="5413" y="23346"/>
                    <a:pt x="5523" y="23346"/>
                  </a:cubicBezTo>
                  <a:cubicBezTo>
                    <a:pt x="5618" y="23346"/>
                    <a:pt x="5713" y="23311"/>
                    <a:pt x="5798" y="23237"/>
                  </a:cubicBezTo>
                  <a:cubicBezTo>
                    <a:pt x="5889" y="23145"/>
                    <a:pt x="5935" y="23054"/>
                    <a:pt x="5935" y="22917"/>
                  </a:cubicBezTo>
                  <a:cubicBezTo>
                    <a:pt x="5912" y="22803"/>
                    <a:pt x="5912" y="22712"/>
                    <a:pt x="5821" y="22643"/>
                  </a:cubicBezTo>
                  <a:cubicBezTo>
                    <a:pt x="5726" y="22549"/>
                    <a:pt x="5614" y="22503"/>
                    <a:pt x="5505" y="22503"/>
                  </a:cubicBezTo>
                  <a:close/>
                  <a:moveTo>
                    <a:pt x="18443" y="22552"/>
                  </a:moveTo>
                  <a:cubicBezTo>
                    <a:pt x="18335" y="22552"/>
                    <a:pt x="18226" y="22598"/>
                    <a:pt x="18146" y="22689"/>
                  </a:cubicBezTo>
                  <a:cubicBezTo>
                    <a:pt x="17986" y="22871"/>
                    <a:pt x="17986" y="23100"/>
                    <a:pt x="18169" y="23282"/>
                  </a:cubicBezTo>
                  <a:cubicBezTo>
                    <a:pt x="18246" y="23360"/>
                    <a:pt x="18350" y="23399"/>
                    <a:pt x="18455" y="23399"/>
                  </a:cubicBezTo>
                  <a:cubicBezTo>
                    <a:pt x="18567" y="23399"/>
                    <a:pt x="18680" y="23354"/>
                    <a:pt x="18762" y="23260"/>
                  </a:cubicBezTo>
                  <a:cubicBezTo>
                    <a:pt x="18922" y="23077"/>
                    <a:pt x="18922" y="22849"/>
                    <a:pt x="18740" y="22689"/>
                  </a:cubicBezTo>
                  <a:cubicBezTo>
                    <a:pt x="18660" y="22598"/>
                    <a:pt x="18551" y="22552"/>
                    <a:pt x="18443" y="22552"/>
                  </a:cubicBezTo>
                  <a:close/>
                  <a:moveTo>
                    <a:pt x="21753" y="22849"/>
                  </a:moveTo>
                  <a:cubicBezTo>
                    <a:pt x="21638" y="22849"/>
                    <a:pt x="21547" y="22871"/>
                    <a:pt x="21433" y="22917"/>
                  </a:cubicBezTo>
                  <a:cubicBezTo>
                    <a:pt x="21342" y="22963"/>
                    <a:pt x="21296" y="23031"/>
                    <a:pt x="21250" y="23123"/>
                  </a:cubicBezTo>
                  <a:cubicBezTo>
                    <a:pt x="21228" y="23191"/>
                    <a:pt x="21228" y="23396"/>
                    <a:pt x="21250" y="23419"/>
                  </a:cubicBezTo>
                  <a:cubicBezTo>
                    <a:pt x="21342" y="23419"/>
                    <a:pt x="21365" y="23328"/>
                    <a:pt x="21433" y="23282"/>
                  </a:cubicBezTo>
                  <a:cubicBezTo>
                    <a:pt x="21479" y="23260"/>
                    <a:pt x="21524" y="23237"/>
                    <a:pt x="21570" y="23214"/>
                  </a:cubicBezTo>
                  <a:cubicBezTo>
                    <a:pt x="21616" y="23168"/>
                    <a:pt x="21638" y="23123"/>
                    <a:pt x="21684" y="23077"/>
                  </a:cubicBezTo>
                  <a:cubicBezTo>
                    <a:pt x="21707" y="23054"/>
                    <a:pt x="21753" y="23008"/>
                    <a:pt x="21798" y="22986"/>
                  </a:cubicBezTo>
                  <a:cubicBezTo>
                    <a:pt x="21798" y="22963"/>
                    <a:pt x="21844" y="22940"/>
                    <a:pt x="21821" y="22894"/>
                  </a:cubicBezTo>
                  <a:cubicBezTo>
                    <a:pt x="21798" y="22871"/>
                    <a:pt x="21775" y="22871"/>
                    <a:pt x="21753" y="22849"/>
                  </a:cubicBezTo>
                  <a:close/>
                  <a:moveTo>
                    <a:pt x="6576" y="22612"/>
                  </a:moveTo>
                  <a:cubicBezTo>
                    <a:pt x="6475" y="22612"/>
                    <a:pt x="6377" y="22646"/>
                    <a:pt x="6300" y="22712"/>
                  </a:cubicBezTo>
                  <a:cubicBezTo>
                    <a:pt x="6209" y="22803"/>
                    <a:pt x="6163" y="22894"/>
                    <a:pt x="6163" y="23031"/>
                  </a:cubicBezTo>
                  <a:cubicBezTo>
                    <a:pt x="6163" y="23145"/>
                    <a:pt x="6186" y="23237"/>
                    <a:pt x="6277" y="23328"/>
                  </a:cubicBezTo>
                  <a:cubicBezTo>
                    <a:pt x="6371" y="23411"/>
                    <a:pt x="6484" y="23457"/>
                    <a:pt x="6593" y="23457"/>
                  </a:cubicBezTo>
                  <a:cubicBezTo>
                    <a:pt x="6695" y="23457"/>
                    <a:pt x="6793" y="23416"/>
                    <a:pt x="6871" y="23328"/>
                  </a:cubicBezTo>
                  <a:cubicBezTo>
                    <a:pt x="6962" y="23260"/>
                    <a:pt x="7007" y="23168"/>
                    <a:pt x="7007" y="23031"/>
                  </a:cubicBezTo>
                  <a:cubicBezTo>
                    <a:pt x="7007" y="22917"/>
                    <a:pt x="6962" y="22826"/>
                    <a:pt x="6893" y="22735"/>
                  </a:cubicBezTo>
                  <a:cubicBezTo>
                    <a:pt x="6799" y="22652"/>
                    <a:pt x="6685" y="22612"/>
                    <a:pt x="6576" y="22612"/>
                  </a:cubicBezTo>
                  <a:close/>
                  <a:moveTo>
                    <a:pt x="19528" y="22663"/>
                  </a:moveTo>
                  <a:cubicBezTo>
                    <a:pt x="19429" y="22663"/>
                    <a:pt x="19330" y="22703"/>
                    <a:pt x="19242" y="22780"/>
                  </a:cubicBezTo>
                  <a:cubicBezTo>
                    <a:pt x="19059" y="22940"/>
                    <a:pt x="19059" y="23191"/>
                    <a:pt x="19219" y="23374"/>
                  </a:cubicBezTo>
                  <a:cubicBezTo>
                    <a:pt x="19313" y="23468"/>
                    <a:pt x="19420" y="23514"/>
                    <a:pt x="19526" y="23514"/>
                  </a:cubicBezTo>
                  <a:cubicBezTo>
                    <a:pt x="19625" y="23514"/>
                    <a:pt x="19724" y="23474"/>
                    <a:pt x="19812" y="23396"/>
                  </a:cubicBezTo>
                  <a:cubicBezTo>
                    <a:pt x="19995" y="23214"/>
                    <a:pt x="19995" y="22963"/>
                    <a:pt x="19835" y="22803"/>
                  </a:cubicBezTo>
                  <a:cubicBezTo>
                    <a:pt x="19741" y="22709"/>
                    <a:pt x="19634" y="22663"/>
                    <a:pt x="19528" y="22663"/>
                  </a:cubicBezTo>
                  <a:close/>
                  <a:moveTo>
                    <a:pt x="7647" y="22712"/>
                  </a:moveTo>
                  <a:cubicBezTo>
                    <a:pt x="7532" y="22712"/>
                    <a:pt x="7418" y="22757"/>
                    <a:pt x="7373" y="22826"/>
                  </a:cubicBezTo>
                  <a:cubicBezTo>
                    <a:pt x="7190" y="23008"/>
                    <a:pt x="7190" y="23260"/>
                    <a:pt x="7350" y="23419"/>
                  </a:cubicBezTo>
                  <a:cubicBezTo>
                    <a:pt x="7444" y="23514"/>
                    <a:pt x="7557" y="23559"/>
                    <a:pt x="7666" y="23559"/>
                  </a:cubicBezTo>
                  <a:cubicBezTo>
                    <a:pt x="7768" y="23559"/>
                    <a:pt x="7866" y="23519"/>
                    <a:pt x="7943" y="23442"/>
                  </a:cubicBezTo>
                  <a:cubicBezTo>
                    <a:pt x="8035" y="23351"/>
                    <a:pt x="8080" y="23260"/>
                    <a:pt x="8080" y="23145"/>
                  </a:cubicBezTo>
                  <a:cubicBezTo>
                    <a:pt x="8080" y="23008"/>
                    <a:pt x="8035" y="22917"/>
                    <a:pt x="7943" y="22826"/>
                  </a:cubicBezTo>
                  <a:cubicBezTo>
                    <a:pt x="7852" y="22735"/>
                    <a:pt x="7761" y="22712"/>
                    <a:pt x="7647" y="22712"/>
                  </a:cubicBezTo>
                  <a:close/>
                  <a:moveTo>
                    <a:pt x="20597" y="22746"/>
                  </a:moveTo>
                  <a:cubicBezTo>
                    <a:pt x="20492" y="22746"/>
                    <a:pt x="20383" y="22792"/>
                    <a:pt x="20292" y="22871"/>
                  </a:cubicBezTo>
                  <a:cubicBezTo>
                    <a:pt x="20109" y="23054"/>
                    <a:pt x="20109" y="23260"/>
                    <a:pt x="20269" y="23442"/>
                  </a:cubicBezTo>
                  <a:cubicBezTo>
                    <a:pt x="20360" y="23545"/>
                    <a:pt x="20469" y="23590"/>
                    <a:pt x="20574" y="23590"/>
                  </a:cubicBezTo>
                  <a:cubicBezTo>
                    <a:pt x="20680" y="23590"/>
                    <a:pt x="20783" y="23545"/>
                    <a:pt x="20862" y="23465"/>
                  </a:cubicBezTo>
                  <a:cubicBezTo>
                    <a:pt x="21045" y="23282"/>
                    <a:pt x="21045" y="23054"/>
                    <a:pt x="20885" y="22894"/>
                  </a:cubicBezTo>
                  <a:cubicBezTo>
                    <a:pt x="20805" y="22792"/>
                    <a:pt x="20703" y="22746"/>
                    <a:pt x="20597" y="22746"/>
                  </a:cubicBezTo>
                  <a:close/>
                  <a:moveTo>
                    <a:pt x="8697" y="22803"/>
                  </a:moveTo>
                  <a:cubicBezTo>
                    <a:pt x="8582" y="22803"/>
                    <a:pt x="8491" y="22826"/>
                    <a:pt x="8423" y="22917"/>
                  </a:cubicBezTo>
                  <a:cubicBezTo>
                    <a:pt x="8240" y="23077"/>
                    <a:pt x="8240" y="23328"/>
                    <a:pt x="8400" y="23511"/>
                  </a:cubicBezTo>
                  <a:cubicBezTo>
                    <a:pt x="8468" y="23602"/>
                    <a:pt x="8582" y="23648"/>
                    <a:pt x="8697" y="23648"/>
                  </a:cubicBezTo>
                  <a:cubicBezTo>
                    <a:pt x="8811" y="23625"/>
                    <a:pt x="8902" y="23602"/>
                    <a:pt x="8993" y="23533"/>
                  </a:cubicBezTo>
                  <a:cubicBezTo>
                    <a:pt x="9153" y="23351"/>
                    <a:pt x="9176" y="23100"/>
                    <a:pt x="9016" y="22940"/>
                  </a:cubicBezTo>
                  <a:cubicBezTo>
                    <a:pt x="8925" y="22849"/>
                    <a:pt x="8833" y="22803"/>
                    <a:pt x="8697" y="22803"/>
                  </a:cubicBezTo>
                  <a:close/>
                  <a:moveTo>
                    <a:pt x="9761" y="22911"/>
                  </a:moveTo>
                  <a:cubicBezTo>
                    <a:pt x="9663" y="22911"/>
                    <a:pt x="9570" y="22945"/>
                    <a:pt x="9495" y="23008"/>
                  </a:cubicBezTo>
                  <a:cubicBezTo>
                    <a:pt x="9404" y="23100"/>
                    <a:pt x="9358" y="23191"/>
                    <a:pt x="9358" y="23328"/>
                  </a:cubicBezTo>
                  <a:cubicBezTo>
                    <a:pt x="9358" y="23442"/>
                    <a:pt x="9381" y="23533"/>
                    <a:pt x="9473" y="23625"/>
                  </a:cubicBezTo>
                  <a:cubicBezTo>
                    <a:pt x="9564" y="23705"/>
                    <a:pt x="9667" y="23745"/>
                    <a:pt x="9769" y="23745"/>
                  </a:cubicBezTo>
                  <a:cubicBezTo>
                    <a:pt x="9872" y="23745"/>
                    <a:pt x="9975" y="23705"/>
                    <a:pt x="10066" y="23625"/>
                  </a:cubicBezTo>
                  <a:cubicBezTo>
                    <a:pt x="10157" y="23556"/>
                    <a:pt x="10203" y="23465"/>
                    <a:pt x="10203" y="23328"/>
                  </a:cubicBezTo>
                  <a:cubicBezTo>
                    <a:pt x="10203" y="23214"/>
                    <a:pt x="10180" y="23100"/>
                    <a:pt x="10089" y="23054"/>
                  </a:cubicBezTo>
                  <a:cubicBezTo>
                    <a:pt x="9991" y="22956"/>
                    <a:pt x="9874" y="22911"/>
                    <a:pt x="9761" y="22911"/>
                  </a:cubicBezTo>
                  <a:close/>
                  <a:moveTo>
                    <a:pt x="10888" y="22986"/>
                  </a:moveTo>
                  <a:cubicBezTo>
                    <a:pt x="10774" y="22986"/>
                    <a:pt x="10682" y="23008"/>
                    <a:pt x="10591" y="23100"/>
                  </a:cubicBezTo>
                  <a:cubicBezTo>
                    <a:pt x="10500" y="23191"/>
                    <a:pt x="10454" y="23282"/>
                    <a:pt x="10454" y="23419"/>
                  </a:cubicBezTo>
                  <a:cubicBezTo>
                    <a:pt x="10454" y="23533"/>
                    <a:pt x="10500" y="23625"/>
                    <a:pt x="10591" y="23716"/>
                  </a:cubicBezTo>
                  <a:cubicBezTo>
                    <a:pt x="10660" y="23784"/>
                    <a:pt x="10751" y="23830"/>
                    <a:pt x="10865" y="23830"/>
                  </a:cubicBezTo>
                  <a:cubicBezTo>
                    <a:pt x="10979" y="23830"/>
                    <a:pt x="11093" y="23807"/>
                    <a:pt x="11162" y="23716"/>
                  </a:cubicBezTo>
                  <a:cubicBezTo>
                    <a:pt x="11253" y="23625"/>
                    <a:pt x="11299" y="23533"/>
                    <a:pt x="11299" y="23396"/>
                  </a:cubicBezTo>
                  <a:cubicBezTo>
                    <a:pt x="11299" y="23282"/>
                    <a:pt x="11276" y="23191"/>
                    <a:pt x="11184" y="23123"/>
                  </a:cubicBezTo>
                  <a:cubicBezTo>
                    <a:pt x="11070" y="23008"/>
                    <a:pt x="11048" y="22986"/>
                    <a:pt x="10888" y="22986"/>
                  </a:cubicBezTo>
                  <a:close/>
                  <a:moveTo>
                    <a:pt x="11938" y="23077"/>
                  </a:moveTo>
                  <a:cubicBezTo>
                    <a:pt x="11801" y="23077"/>
                    <a:pt x="11709" y="23100"/>
                    <a:pt x="11618" y="23191"/>
                  </a:cubicBezTo>
                  <a:cubicBezTo>
                    <a:pt x="11550" y="23282"/>
                    <a:pt x="11504" y="23374"/>
                    <a:pt x="11504" y="23488"/>
                  </a:cubicBezTo>
                  <a:cubicBezTo>
                    <a:pt x="11504" y="23625"/>
                    <a:pt x="11550" y="23716"/>
                    <a:pt x="11641" y="23807"/>
                  </a:cubicBezTo>
                  <a:cubicBezTo>
                    <a:pt x="11715" y="23871"/>
                    <a:pt x="11809" y="23905"/>
                    <a:pt x="11906" y="23905"/>
                  </a:cubicBezTo>
                  <a:cubicBezTo>
                    <a:pt x="12019" y="23905"/>
                    <a:pt x="12137" y="23860"/>
                    <a:pt x="12234" y="23762"/>
                  </a:cubicBezTo>
                  <a:cubicBezTo>
                    <a:pt x="12326" y="23693"/>
                    <a:pt x="12349" y="23602"/>
                    <a:pt x="12349" y="23488"/>
                  </a:cubicBezTo>
                  <a:cubicBezTo>
                    <a:pt x="12349" y="23374"/>
                    <a:pt x="12303" y="23282"/>
                    <a:pt x="12234" y="23191"/>
                  </a:cubicBezTo>
                  <a:cubicBezTo>
                    <a:pt x="12143" y="23100"/>
                    <a:pt x="12052" y="23077"/>
                    <a:pt x="11938" y="23077"/>
                  </a:cubicBezTo>
                  <a:close/>
                  <a:moveTo>
                    <a:pt x="5296" y="23579"/>
                  </a:moveTo>
                  <a:cubicBezTo>
                    <a:pt x="5296" y="23602"/>
                    <a:pt x="5273" y="23625"/>
                    <a:pt x="5296" y="23625"/>
                  </a:cubicBezTo>
                  <a:cubicBezTo>
                    <a:pt x="5341" y="23670"/>
                    <a:pt x="5410" y="23739"/>
                    <a:pt x="5478" y="23784"/>
                  </a:cubicBezTo>
                  <a:cubicBezTo>
                    <a:pt x="5592" y="23830"/>
                    <a:pt x="5684" y="23921"/>
                    <a:pt x="5775" y="23990"/>
                  </a:cubicBezTo>
                  <a:cubicBezTo>
                    <a:pt x="5775" y="24013"/>
                    <a:pt x="5798" y="24013"/>
                    <a:pt x="5821" y="24013"/>
                  </a:cubicBezTo>
                  <a:cubicBezTo>
                    <a:pt x="5821" y="23990"/>
                    <a:pt x="5821" y="23990"/>
                    <a:pt x="5821" y="23990"/>
                  </a:cubicBezTo>
                  <a:cubicBezTo>
                    <a:pt x="5821" y="23876"/>
                    <a:pt x="5775" y="23784"/>
                    <a:pt x="5661" y="23670"/>
                  </a:cubicBezTo>
                  <a:cubicBezTo>
                    <a:pt x="5638" y="23670"/>
                    <a:pt x="5615" y="23625"/>
                    <a:pt x="5547" y="23602"/>
                  </a:cubicBezTo>
                  <a:cubicBezTo>
                    <a:pt x="5501" y="23590"/>
                    <a:pt x="5455" y="23590"/>
                    <a:pt x="5413" y="23590"/>
                  </a:cubicBezTo>
                  <a:cubicBezTo>
                    <a:pt x="5370" y="23590"/>
                    <a:pt x="5330" y="23590"/>
                    <a:pt x="5296" y="23579"/>
                  </a:cubicBezTo>
                  <a:close/>
                  <a:moveTo>
                    <a:pt x="13007" y="23165"/>
                  </a:moveTo>
                  <a:cubicBezTo>
                    <a:pt x="12898" y="23165"/>
                    <a:pt x="12785" y="23211"/>
                    <a:pt x="12691" y="23305"/>
                  </a:cubicBezTo>
                  <a:cubicBezTo>
                    <a:pt x="12600" y="23419"/>
                    <a:pt x="12600" y="23419"/>
                    <a:pt x="12577" y="23602"/>
                  </a:cubicBezTo>
                  <a:cubicBezTo>
                    <a:pt x="12577" y="23716"/>
                    <a:pt x="12622" y="23807"/>
                    <a:pt x="12714" y="23899"/>
                  </a:cubicBezTo>
                  <a:cubicBezTo>
                    <a:pt x="12794" y="23979"/>
                    <a:pt x="12896" y="24018"/>
                    <a:pt x="13002" y="24018"/>
                  </a:cubicBezTo>
                  <a:cubicBezTo>
                    <a:pt x="13108" y="24018"/>
                    <a:pt x="13216" y="23979"/>
                    <a:pt x="13307" y="23899"/>
                  </a:cubicBezTo>
                  <a:cubicBezTo>
                    <a:pt x="13399" y="23807"/>
                    <a:pt x="13421" y="23716"/>
                    <a:pt x="13421" y="23602"/>
                  </a:cubicBezTo>
                  <a:cubicBezTo>
                    <a:pt x="13421" y="23465"/>
                    <a:pt x="13376" y="23374"/>
                    <a:pt x="13284" y="23282"/>
                  </a:cubicBezTo>
                  <a:cubicBezTo>
                    <a:pt x="13207" y="23205"/>
                    <a:pt x="13109" y="23165"/>
                    <a:pt x="13007" y="23165"/>
                  </a:cubicBezTo>
                  <a:close/>
                  <a:moveTo>
                    <a:pt x="14073" y="23279"/>
                  </a:moveTo>
                  <a:cubicBezTo>
                    <a:pt x="13974" y="23279"/>
                    <a:pt x="13875" y="23319"/>
                    <a:pt x="13787" y="23396"/>
                  </a:cubicBezTo>
                  <a:cubicBezTo>
                    <a:pt x="13695" y="23488"/>
                    <a:pt x="13650" y="23579"/>
                    <a:pt x="13650" y="23693"/>
                  </a:cubicBezTo>
                  <a:cubicBezTo>
                    <a:pt x="13650" y="23807"/>
                    <a:pt x="13672" y="23921"/>
                    <a:pt x="13764" y="23990"/>
                  </a:cubicBezTo>
                  <a:cubicBezTo>
                    <a:pt x="13858" y="24084"/>
                    <a:pt x="13971" y="24130"/>
                    <a:pt x="14080" y="24130"/>
                  </a:cubicBezTo>
                  <a:cubicBezTo>
                    <a:pt x="14181" y="24130"/>
                    <a:pt x="14280" y="24090"/>
                    <a:pt x="14357" y="24013"/>
                  </a:cubicBezTo>
                  <a:cubicBezTo>
                    <a:pt x="14449" y="23921"/>
                    <a:pt x="14494" y="23830"/>
                    <a:pt x="14494" y="23716"/>
                  </a:cubicBezTo>
                  <a:cubicBezTo>
                    <a:pt x="14494" y="23579"/>
                    <a:pt x="14471" y="23488"/>
                    <a:pt x="14380" y="23419"/>
                  </a:cubicBezTo>
                  <a:cubicBezTo>
                    <a:pt x="14286" y="23325"/>
                    <a:pt x="14179" y="23279"/>
                    <a:pt x="14073" y="23279"/>
                  </a:cubicBezTo>
                  <a:close/>
                  <a:moveTo>
                    <a:pt x="15133" y="23374"/>
                  </a:moveTo>
                  <a:cubicBezTo>
                    <a:pt x="14996" y="23374"/>
                    <a:pt x="14905" y="23396"/>
                    <a:pt x="14837" y="23488"/>
                  </a:cubicBezTo>
                  <a:cubicBezTo>
                    <a:pt x="14722" y="23556"/>
                    <a:pt x="14700" y="23670"/>
                    <a:pt x="14700" y="23784"/>
                  </a:cubicBezTo>
                  <a:cubicBezTo>
                    <a:pt x="14700" y="23899"/>
                    <a:pt x="14722" y="23990"/>
                    <a:pt x="14814" y="24081"/>
                  </a:cubicBezTo>
                  <a:cubicBezTo>
                    <a:pt x="14905" y="24173"/>
                    <a:pt x="14996" y="24195"/>
                    <a:pt x="15133" y="24195"/>
                  </a:cubicBezTo>
                  <a:cubicBezTo>
                    <a:pt x="15247" y="24195"/>
                    <a:pt x="15339" y="24173"/>
                    <a:pt x="15430" y="24081"/>
                  </a:cubicBezTo>
                  <a:cubicBezTo>
                    <a:pt x="15498" y="23990"/>
                    <a:pt x="15544" y="23899"/>
                    <a:pt x="15544" y="23784"/>
                  </a:cubicBezTo>
                  <a:cubicBezTo>
                    <a:pt x="15544" y="23670"/>
                    <a:pt x="15521" y="23579"/>
                    <a:pt x="15430" y="23488"/>
                  </a:cubicBezTo>
                  <a:cubicBezTo>
                    <a:pt x="15339" y="23396"/>
                    <a:pt x="15247" y="23374"/>
                    <a:pt x="15133" y="23374"/>
                  </a:cubicBezTo>
                  <a:close/>
                  <a:moveTo>
                    <a:pt x="20505" y="23852"/>
                  </a:moveTo>
                  <a:cubicBezTo>
                    <a:pt x="20397" y="23852"/>
                    <a:pt x="20286" y="23864"/>
                    <a:pt x="20200" y="23967"/>
                  </a:cubicBezTo>
                  <a:cubicBezTo>
                    <a:pt x="20132" y="24013"/>
                    <a:pt x="20109" y="24104"/>
                    <a:pt x="20086" y="24173"/>
                  </a:cubicBezTo>
                  <a:cubicBezTo>
                    <a:pt x="20086" y="24195"/>
                    <a:pt x="20086" y="24218"/>
                    <a:pt x="20086" y="24218"/>
                  </a:cubicBezTo>
                  <a:cubicBezTo>
                    <a:pt x="20098" y="24230"/>
                    <a:pt x="20109" y="24235"/>
                    <a:pt x="20121" y="24235"/>
                  </a:cubicBezTo>
                  <a:cubicBezTo>
                    <a:pt x="20132" y="24235"/>
                    <a:pt x="20143" y="24230"/>
                    <a:pt x="20155" y="24218"/>
                  </a:cubicBezTo>
                  <a:cubicBezTo>
                    <a:pt x="20223" y="24195"/>
                    <a:pt x="20292" y="24127"/>
                    <a:pt x="20360" y="24104"/>
                  </a:cubicBezTo>
                  <a:cubicBezTo>
                    <a:pt x="20406" y="24058"/>
                    <a:pt x="20452" y="24036"/>
                    <a:pt x="20497" y="24013"/>
                  </a:cubicBezTo>
                  <a:cubicBezTo>
                    <a:pt x="20543" y="23967"/>
                    <a:pt x="20566" y="23899"/>
                    <a:pt x="20634" y="23899"/>
                  </a:cubicBezTo>
                  <a:cubicBezTo>
                    <a:pt x="20634" y="23899"/>
                    <a:pt x="20657" y="23876"/>
                    <a:pt x="20634" y="23876"/>
                  </a:cubicBezTo>
                  <a:cubicBezTo>
                    <a:pt x="20634" y="23876"/>
                    <a:pt x="20634" y="23853"/>
                    <a:pt x="20611" y="23853"/>
                  </a:cubicBezTo>
                  <a:cubicBezTo>
                    <a:pt x="20577" y="23853"/>
                    <a:pt x="20541" y="23852"/>
                    <a:pt x="20505" y="23852"/>
                  </a:cubicBezTo>
                  <a:close/>
                  <a:moveTo>
                    <a:pt x="16202" y="23462"/>
                  </a:moveTo>
                  <a:cubicBezTo>
                    <a:pt x="16093" y="23462"/>
                    <a:pt x="15981" y="23508"/>
                    <a:pt x="15887" y="23602"/>
                  </a:cubicBezTo>
                  <a:cubicBezTo>
                    <a:pt x="15795" y="23716"/>
                    <a:pt x="15795" y="23716"/>
                    <a:pt x="15772" y="23899"/>
                  </a:cubicBezTo>
                  <a:cubicBezTo>
                    <a:pt x="15772" y="24013"/>
                    <a:pt x="15818" y="24104"/>
                    <a:pt x="15909" y="24195"/>
                  </a:cubicBezTo>
                  <a:cubicBezTo>
                    <a:pt x="15978" y="24264"/>
                    <a:pt x="16069" y="24309"/>
                    <a:pt x="16183" y="24309"/>
                  </a:cubicBezTo>
                  <a:cubicBezTo>
                    <a:pt x="16320" y="24309"/>
                    <a:pt x="16411" y="24264"/>
                    <a:pt x="16503" y="24173"/>
                  </a:cubicBezTo>
                  <a:cubicBezTo>
                    <a:pt x="16594" y="24104"/>
                    <a:pt x="16617" y="24013"/>
                    <a:pt x="16617" y="23899"/>
                  </a:cubicBezTo>
                  <a:cubicBezTo>
                    <a:pt x="16617" y="23762"/>
                    <a:pt x="16571" y="23670"/>
                    <a:pt x="16480" y="23579"/>
                  </a:cubicBezTo>
                  <a:cubicBezTo>
                    <a:pt x="16403" y="23502"/>
                    <a:pt x="16304" y="23462"/>
                    <a:pt x="16202" y="23462"/>
                  </a:cubicBezTo>
                  <a:close/>
                  <a:moveTo>
                    <a:pt x="17302" y="23556"/>
                  </a:moveTo>
                  <a:cubicBezTo>
                    <a:pt x="17165" y="23556"/>
                    <a:pt x="17073" y="23579"/>
                    <a:pt x="17005" y="23670"/>
                  </a:cubicBezTo>
                  <a:cubicBezTo>
                    <a:pt x="16845" y="23853"/>
                    <a:pt x="16845" y="24104"/>
                    <a:pt x="17005" y="24264"/>
                  </a:cubicBezTo>
                  <a:cubicBezTo>
                    <a:pt x="17096" y="24355"/>
                    <a:pt x="17199" y="24401"/>
                    <a:pt x="17302" y="24401"/>
                  </a:cubicBezTo>
                  <a:cubicBezTo>
                    <a:pt x="17404" y="24401"/>
                    <a:pt x="17507" y="24355"/>
                    <a:pt x="17598" y="24264"/>
                  </a:cubicBezTo>
                  <a:cubicBezTo>
                    <a:pt x="17690" y="24173"/>
                    <a:pt x="17713" y="24081"/>
                    <a:pt x="17713" y="23967"/>
                  </a:cubicBezTo>
                  <a:cubicBezTo>
                    <a:pt x="17713" y="23853"/>
                    <a:pt x="17690" y="23762"/>
                    <a:pt x="17598" y="23670"/>
                  </a:cubicBezTo>
                  <a:cubicBezTo>
                    <a:pt x="17507" y="23579"/>
                    <a:pt x="17416" y="23556"/>
                    <a:pt x="17302" y="23556"/>
                  </a:cubicBezTo>
                  <a:close/>
                  <a:moveTo>
                    <a:pt x="18352" y="23625"/>
                  </a:moveTo>
                  <a:cubicBezTo>
                    <a:pt x="18238" y="23625"/>
                    <a:pt x="18146" y="23670"/>
                    <a:pt x="18055" y="23739"/>
                  </a:cubicBezTo>
                  <a:cubicBezTo>
                    <a:pt x="17964" y="23830"/>
                    <a:pt x="17941" y="23944"/>
                    <a:pt x="17941" y="24058"/>
                  </a:cubicBezTo>
                  <a:cubicBezTo>
                    <a:pt x="17941" y="24173"/>
                    <a:pt x="17964" y="24264"/>
                    <a:pt x="18055" y="24355"/>
                  </a:cubicBezTo>
                  <a:cubicBezTo>
                    <a:pt x="18146" y="24446"/>
                    <a:pt x="18238" y="24469"/>
                    <a:pt x="18352" y="24469"/>
                  </a:cubicBezTo>
                  <a:cubicBezTo>
                    <a:pt x="18466" y="24469"/>
                    <a:pt x="18557" y="24446"/>
                    <a:pt x="18648" y="24355"/>
                  </a:cubicBezTo>
                  <a:cubicBezTo>
                    <a:pt x="18740" y="24264"/>
                    <a:pt x="18762" y="24173"/>
                    <a:pt x="18762" y="24058"/>
                  </a:cubicBezTo>
                  <a:cubicBezTo>
                    <a:pt x="18762" y="23921"/>
                    <a:pt x="18740" y="23830"/>
                    <a:pt x="18648" y="23762"/>
                  </a:cubicBezTo>
                  <a:cubicBezTo>
                    <a:pt x="18580" y="23648"/>
                    <a:pt x="18466" y="23625"/>
                    <a:pt x="18352" y="23625"/>
                  </a:cubicBezTo>
                  <a:close/>
                  <a:moveTo>
                    <a:pt x="6431" y="23692"/>
                  </a:moveTo>
                  <a:cubicBezTo>
                    <a:pt x="6232" y="23692"/>
                    <a:pt x="6005" y="23910"/>
                    <a:pt x="6049" y="24150"/>
                  </a:cubicBezTo>
                  <a:cubicBezTo>
                    <a:pt x="6072" y="24173"/>
                    <a:pt x="6072" y="24195"/>
                    <a:pt x="6094" y="24195"/>
                  </a:cubicBezTo>
                  <a:cubicBezTo>
                    <a:pt x="6231" y="24264"/>
                    <a:pt x="6346" y="24355"/>
                    <a:pt x="6482" y="24446"/>
                  </a:cubicBezTo>
                  <a:cubicBezTo>
                    <a:pt x="6538" y="24465"/>
                    <a:pt x="6593" y="24498"/>
                    <a:pt x="6637" y="24498"/>
                  </a:cubicBezTo>
                  <a:cubicBezTo>
                    <a:pt x="6647" y="24498"/>
                    <a:pt x="6656" y="24496"/>
                    <a:pt x="6665" y="24492"/>
                  </a:cubicBezTo>
                  <a:cubicBezTo>
                    <a:pt x="6734" y="24446"/>
                    <a:pt x="6825" y="24378"/>
                    <a:pt x="6871" y="24287"/>
                  </a:cubicBezTo>
                  <a:cubicBezTo>
                    <a:pt x="6916" y="24104"/>
                    <a:pt x="6916" y="23944"/>
                    <a:pt x="6756" y="23807"/>
                  </a:cubicBezTo>
                  <a:cubicBezTo>
                    <a:pt x="6688" y="23693"/>
                    <a:pt x="6574" y="23693"/>
                    <a:pt x="6460" y="23693"/>
                  </a:cubicBezTo>
                  <a:cubicBezTo>
                    <a:pt x="6450" y="23692"/>
                    <a:pt x="6440" y="23692"/>
                    <a:pt x="6431" y="23692"/>
                  </a:cubicBezTo>
                  <a:close/>
                  <a:moveTo>
                    <a:pt x="19424" y="23739"/>
                  </a:moveTo>
                  <a:cubicBezTo>
                    <a:pt x="19310" y="23739"/>
                    <a:pt x="19219" y="23784"/>
                    <a:pt x="19128" y="23853"/>
                  </a:cubicBezTo>
                  <a:cubicBezTo>
                    <a:pt x="19036" y="23944"/>
                    <a:pt x="19014" y="24036"/>
                    <a:pt x="19014" y="24150"/>
                  </a:cubicBezTo>
                  <a:cubicBezTo>
                    <a:pt x="19014" y="24287"/>
                    <a:pt x="19036" y="24378"/>
                    <a:pt x="19128" y="24469"/>
                  </a:cubicBezTo>
                  <a:cubicBezTo>
                    <a:pt x="19219" y="24538"/>
                    <a:pt x="19310" y="24583"/>
                    <a:pt x="19424" y="24583"/>
                  </a:cubicBezTo>
                  <a:cubicBezTo>
                    <a:pt x="19561" y="24583"/>
                    <a:pt x="19653" y="24538"/>
                    <a:pt x="19744" y="24446"/>
                  </a:cubicBezTo>
                  <a:cubicBezTo>
                    <a:pt x="19881" y="24287"/>
                    <a:pt x="19881" y="24036"/>
                    <a:pt x="19721" y="23853"/>
                  </a:cubicBezTo>
                  <a:cubicBezTo>
                    <a:pt x="19607" y="23739"/>
                    <a:pt x="19584" y="23739"/>
                    <a:pt x="19424" y="23739"/>
                  </a:cubicBezTo>
                  <a:close/>
                  <a:moveTo>
                    <a:pt x="7550" y="23784"/>
                  </a:moveTo>
                  <a:cubicBezTo>
                    <a:pt x="7441" y="23784"/>
                    <a:pt x="7327" y="23830"/>
                    <a:pt x="7236" y="23921"/>
                  </a:cubicBezTo>
                  <a:cubicBezTo>
                    <a:pt x="7076" y="24081"/>
                    <a:pt x="7099" y="24355"/>
                    <a:pt x="7236" y="24515"/>
                  </a:cubicBezTo>
                  <a:cubicBezTo>
                    <a:pt x="7327" y="24595"/>
                    <a:pt x="7441" y="24635"/>
                    <a:pt x="7552" y="24635"/>
                  </a:cubicBezTo>
                  <a:cubicBezTo>
                    <a:pt x="7664" y="24635"/>
                    <a:pt x="7772" y="24595"/>
                    <a:pt x="7852" y="24515"/>
                  </a:cubicBezTo>
                  <a:cubicBezTo>
                    <a:pt x="8012" y="24355"/>
                    <a:pt x="8035" y="24081"/>
                    <a:pt x="7829" y="23921"/>
                  </a:cubicBezTo>
                  <a:cubicBezTo>
                    <a:pt x="7761" y="23830"/>
                    <a:pt x="7658" y="23784"/>
                    <a:pt x="7550" y="23784"/>
                  </a:cubicBezTo>
                  <a:close/>
                  <a:moveTo>
                    <a:pt x="8639" y="23839"/>
                  </a:moveTo>
                  <a:cubicBezTo>
                    <a:pt x="8527" y="23839"/>
                    <a:pt x="8414" y="23885"/>
                    <a:pt x="8331" y="23967"/>
                  </a:cubicBezTo>
                  <a:cubicBezTo>
                    <a:pt x="8149" y="24150"/>
                    <a:pt x="8172" y="24401"/>
                    <a:pt x="8309" y="24561"/>
                  </a:cubicBezTo>
                  <a:cubicBezTo>
                    <a:pt x="8391" y="24655"/>
                    <a:pt x="8504" y="24700"/>
                    <a:pt x="8616" y="24700"/>
                  </a:cubicBezTo>
                  <a:cubicBezTo>
                    <a:pt x="8721" y="24700"/>
                    <a:pt x="8825" y="24661"/>
                    <a:pt x="8902" y="24583"/>
                  </a:cubicBezTo>
                  <a:cubicBezTo>
                    <a:pt x="9085" y="24401"/>
                    <a:pt x="9107" y="24127"/>
                    <a:pt x="8925" y="23967"/>
                  </a:cubicBezTo>
                  <a:cubicBezTo>
                    <a:pt x="8848" y="23879"/>
                    <a:pt x="8744" y="23839"/>
                    <a:pt x="8639" y="23839"/>
                  </a:cubicBezTo>
                  <a:close/>
                  <a:moveTo>
                    <a:pt x="9721" y="23944"/>
                  </a:moveTo>
                  <a:cubicBezTo>
                    <a:pt x="9606" y="23944"/>
                    <a:pt x="9489" y="23996"/>
                    <a:pt x="9404" y="24081"/>
                  </a:cubicBezTo>
                  <a:cubicBezTo>
                    <a:pt x="9244" y="24241"/>
                    <a:pt x="9222" y="24492"/>
                    <a:pt x="9381" y="24675"/>
                  </a:cubicBezTo>
                  <a:cubicBezTo>
                    <a:pt x="9473" y="24755"/>
                    <a:pt x="9581" y="24795"/>
                    <a:pt x="9689" y="24795"/>
                  </a:cubicBezTo>
                  <a:cubicBezTo>
                    <a:pt x="9798" y="24795"/>
                    <a:pt x="9906" y="24755"/>
                    <a:pt x="9998" y="24675"/>
                  </a:cubicBezTo>
                  <a:cubicBezTo>
                    <a:pt x="10180" y="24515"/>
                    <a:pt x="10180" y="24218"/>
                    <a:pt x="9998" y="24081"/>
                  </a:cubicBezTo>
                  <a:cubicBezTo>
                    <a:pt x="9923" y="23985"/>
                    <a:pt x="9823" y="23944"/>
                    <a:pt x="9721" y="23944"/>
                  </a:cubicBezTo>
                  <a:close/>
                  <a:moveTo>
                    <a:pt x="10754" y="24055"/>
                  </a:moveTo>
                  <a:cubicBezTo>
                    <a:pt x="10647" y="24055"/>
                    <a:pt x="10543" y="24095"/>
                    <a:pt x="10477" y="24173"/>
                  </a:cubicBezTo>
                  <a:cubicBezTo>
                    <a:pt x="10271" y="24355"/>
                    <a:pt x="10317" y="24629"/>
                    <a:pt x="10477" y="24789"/>
                  </a:cubicBezTo>
                  <a:cubicBezTo>
                    <a:pt x="10557" y="24869"/>
                    <a:pt x="10660" y="24909"/>
                    <a:pt x="10765" y="24909"/>
                  </a:cubicBezTo>
                  <a:cubicBezTo>
                    <a:pt x="10871" y="24909"/>
                    <a:pt x="10979" y="24869"/>
                    <a:pt x="11070" y="24789"/>
                  </a:cubicBezTo>
                  <a:cubicBezTo>
                    <a:pt x="11230" y="24629"/>
                    <a:pt x="11230" y="24355"/>
                    <a:pt x="11070" y="24195"/>
                  </a:cubicBezTo>
                  <a:cubicBezTo>
                    <a:pt x="10988" y="24101"/>
                    <a:pt x="10869" y="24055"/>
                    <a:pt x="10754" y="24055"/>
                  </a:cubicBezTo>
                  <a:close/>
                  <a:moveTo>
                    <a:pt x="11821" y="24127"/>
                  </a:moveTo>
                  <a:cubicBezTo>
                    <a:pt x="11709" y="24127"/>
                    <a:pt x="11595" y="24173"/>
                    <a:pt x="11504" y="24264"/>
                  </a:cubicBezTo>
                  <a:cubicBezTo>
                    <a:pt x="11344" y="24446"/>
                    <a:pt x="11367" y="24698"/>
                    <a:pt x="11527" y="24857"/>
                  </a:cubicBezTo>
                  <a:cubicBezTo>
                    <a:pt x="11604" y="24946"/>
                    <a:pt x="11708" y="24986"/>
                    <a:pt x="11813" y="24986"/>
                  </a:cubicBezTo>
                  <a:cubicBezTo>
                    <a:pt x="11925" y="24986"/>
                    <a:pt x="12038" y="24940"/>
                    <a:pt x="12120" y="24857"/>
                  </a:cubicBezTo>
                  <a:cubicBezTo>
                    <a:pt x="12280" y="24698"/>
                    <a:pt x="12303" y="24424"/>
                    <a:pt x="12120" y="24264"/>
                  </a:cubicBezTo>
                  <a:cubicBezTo>
                    <a:pt x="12040" y="24173"/>
                    <a:pt x="11932" y="24127"/>
                    <a:pt x="11821" y="24127"/>
                  </a:cubicBezTo>
                  <a:close/>
                  <a:moveTo>
                    <a:pt x="12886" y="24249"/>
                  </a:moveTo>
                  <a:cubicBezTo>
                    <a:pt x="12781" y="24249"/>
                    <a:pt x="12677" y="24290"/>
                    <a:pt x="12600" y="24378"/>
                  </a:cubicBezTo>
                  <a:cubicBezTo>
                    <a:pt x="12417" y="24515"/>
                    <a:pt x="12417" y="24789"/>
                    <a:pt x="12600" y="24971"/>
                  </a:cubicBezTo>
                  <a:cubicBezTo>
                    <a:pt x="12680" y="25051"/>
                    <a:pt x="12788" y="25091"/>
                    <a:pt x="12896" y="25091"/>
                  </a:cubicBezTo>
                  <a:cubicBezTo>
                    <a:pt x="13005" y="25091"/>
                    <a:pt x="13113" y="25051"/>
                    <a:pt x="13193" y="24971"/>
                  </a:cubicBezTo>
                  <a:cubicBezTo>
                    <a:pt x="13376" y="24789"/>
                    <a:pt x="13353" y="24538"/>
                    <a:pt x="13193" y="24378"/>
                  </a:cubicBezTo>
                  <a:cubicBezTo>
                    <a:pt x="13111" y="24295"/>
                    <a:pt x="12998" y="24249"/>
                    <a:pt x="12886" y="24249"/>
                  </a:cubicBezTo>
                  <a:close/>
                  <a:moveTo>
                    <a:pt x="7492" y="24828"/>
                  </a:moveTo>
                  <a:cubicBezTo>
                    <a:pt x="7437" y="24828"/>
                    <a:pt x="7386" y="24857"/>
                    <a:pt x="7350" y="24857"/>
                  </a:cubicBezTo>
                  <a:cubicBezTo>
                    <a:pt x="7342" y="24850"/>
                    <a:pt x="7335" y="24847"/>
                    <a:pt x="7327" y="24847"/>
                  </a:cubicBezTo>
                  <a:cubicBezTo>
                    <a:pt x="7312" y="24847"/>
                    <a:pt x="7297" y="24857"/>
                    <a:pt x="7281" y="24857"/>
                  </a:cubicBezTo>
                  <a:cubicBezTo>
                    <a:pt x="7304" y="24880"/>
                    <a:pt x="7327" y="24880"/>
                    <a:pt x="7350" y="24903"/>
                  </a:cubicBezTo>
                  <a:cubicBezTo>
                    <a:pt x="7510" y="24971"/>
                    <a:pt x="7669" y="25063"/>
                    <a:pt x="7829" y="25131"/>
                  </a:cubicBezTo>
                  <a:lnTo>
                    <a:pt x="7875" y="25131"/>
                  </a:lnTo>
                  <a:cubicBezTo>
                    <a:pt x="7875" y="25108"/>
                    <a:pt x="7875" y="25086"/>
                    <a:pt x="7875" y="25086"/>
                  </a:cubicBezTo>
                  <a:cubicBezTo>
                    <a:pt x="7852" y="25040"/>
                    <a:pt x="7806" y="25017"/>
                    <a:pt x="7761" y="24971"/>
                  </a:cubicBezTo>
                  <a:cubicBezTo>
                    <a:pt x="7715" y="24903"/>
                    <a:pt x="7647" y="24834"/>
                    <a:pt x="7532" y="24834"/>
                  </a:cubicBezTo>
                  <a:cubicBezTo>
                    <a:pt x="7519" y="24830"/>
                    <a:pt x="7505" y="24828"/>
                    <a:pt x="7492" y="24828"/>
                  </a:cubicBezTo>
                  <a:close/>
                  <a:moveTo>
                    <a:pt x="13969" y="24344"/>
                  </a:moveTo>
                  <a:cubicBezTo>
                    <a:pt x="13861" y="24344"/>
                    <a:pt x="13752" y="24389"/>
                    <a:pt x="13672" y="24469"/>
                  </a:cubicBezTo>
                  <a:cubicBezTo>
                    <a:pt x="13513" y="24629"/>
                    <a:pt x="13490" y="24903"/>
                    <a:pt x="13650" y="25063"/>
                  </a:cubicBezTo>
                  <a:cubicBezTo>
                    <a:pt x="13744" y="25157"/>
                    <a:pt x="13863" y="25203"/>
                    <a:pt x="13977" y="25203"/>
                  </a:cubicBezTo>
                  <a:cubicBezTo>
                    <a:pt x="14085" y="25203"/>
                    <a:pt x="14189" y="25163"/>
                    <a:pt x="14266" y="25086"/>
                  </a:cubicBezTo>
                  <a:cubicBezTo>
                    <a:pt x="14449" y="24903"/>
                    <a:pt x="14449" y="24629"/>
                    <a:pt x="14266" y="24492"/>
                  </a:cubicBezTo>
                  <a:cubicBezTo>
                    <a:pt x="14186" y="24389"/>
                    <a:pt x="14078" y="24344"/>
                    <a:pt x="13969" y="24344"/>
                  </a:cubicBezTo>
                  <a:close/>
                  <a:moveTo>
                    <a:pt x="15082" y="24424"/>
                  </a:moveTo>
                  <a:cubicBezTo>
                    <a:pt x="14973" y="24424"/>
                    <a:pt x="14859" y="24469"/>
                    <a:pt x="14768" y="24561"/>
                  </a:cubicBezTo>
                  <a:cubicBezTo>
                    <a:pt x="14608" y="24720"/>
                    <a:pt x="14608" y="24994"/>
                    <a:pt x="14768" y="25154"/>
                  </a:cubicBezTo>
                  <a:cubicBezTo>
                    <a:pt x="14856" y="25242"/>
                    <a:pt x="14961" y="25283"/>
                    <a:pt x="15063" y="25283"/>
                  </a:cubicBezTo>
                  <a:cubicBezTo>
                    <a:pt x="15172" y="25283"/>
                    <a:pt x="15279" y="25237"/>
                    <a:pt x="15362" y="25154"/>
                  </a:cubicBezTo>
                  <a:cubicBezTo>
                    <a:pt x="15544" y="24994"/>
                    <a:pt x="15544" y="24698"/>
                    <a:pt x="15362" y="24561"/>
                  </a:cubicBezTo>
                  <a:cubicBezTo>
                    <a:pt x="15293" y="24469"/>
                    <a:pt x="15190" y="24424"/>
                    <a:pt x="15082" y="24424"/>
                  </a:cubicBezTo>
                  <a:close/>
                  <a:moveTo>
                    <a:pt x="18288" y="24714"/>
                  </a:moveTo>
                  <a:cubicBezTo>
                    <a:pt x="18271" y="24714"/>
                    <a:pt x="18254" y="24716"/>
                    <a:pt x="18238" y="24720"/>
                  </a:cubicBezTo>
                  <a:cubicBezTo>
                    <a:pt x="18032" y="24743"/>
                    <a:pt x="17849" y="24926"/>
                    <a:pt x="17827" y="25108"/>
                  </a:cubicBezTo>
                  <a:cubicBezTo>
                    <a:pt x="17827" y="25200"/>
                    <a:pt x="17849" y="25268"/>
                    <a:pt x="17872" y="25337"/>
                  </a:cubicBezTo>
                  <a:lnTo>
                    <a:pt x="17918" y="25337"/>
                  </a:lnTo>
                  <a:cubicBezTo>
                    <a:pt x="18032" y="25314"/>
                    <a:pt x="18146" y="25268"/>
                    <a:pt x="18238" y="25222"/>
                  </a:cubicBezTo>
                  <a:cubicBezTo>
                    <a:pt x="18352" y="25154"/>
                    <a:pt x="18466" y="25131"/>
                    <a:pt x="18580" y="25063"/>
                  </a:cubicBezTo>
                  <a:cubicBezTo>
                    <a:pt x="18671" y="24994"/>
                    <a:pt x="18671" y="24994"/>
                    <a:pt x="18626" y="24926"/>
                  </a:cubicBezTo>
                  <a:cubicBezTo>
                    <a:pt x="18603" y="24903"/>
                    <a:pt x="18580" y="24880"/>
                    <a:pt x="18557" y="24857"/>
                  </a:cubicBezTo>
                  <a:cubicBezTo>
                    <a:pt x="18534" y="24834"/>
                    <a:pt x="18534" y="24812"/>
                    <a:pt x="18489" y="24789"/>
                  </a:cubicBezTo>
                  <a:cubicBezTo>
                    <a:pt x="18433" y="24752"/>
                    <a:pt x="18362" y="24714"/>
                    <a:pt x="18288" y="24714"/>
                  </a:cubicBezTo>
                  <a:close/>
                  <a:moveTo>
                    <a:pt x="16126" y="24512"/>
                  </a:moveTo>
                  <a:cubicBezTo>
                    <a:pt x="16014" y="24512"/>
                    <a:pt x="15901" y="24558"/>
                    <a:pt x="15818" y="24629"/>
                  </a:cubicBezTo>
                  <a:cubicBezTo>
                    <a:pt x="15658" y="24789"/>
                    <a:pt x="15658" y="25063"/>
                    <a:pt x="15818" y="25222"/>
                  </a:cubicBezTo>
                  <a:cubicBezTo>
                    <a:pt x="15901" y="25317"/>
                    <a:pt x="16014" y="25362"/>
                    <a:pt x="16126" y="25362"/>
                  </a:cubicBezTo>
                  <a:cubicBezTo>
                    <a:pt x="16230" y="25362"/>
                    <a:pt x="16334" y="25323"/>
                    <a:pt x="16411" y="25245"/>
                  </a:cubicBezTo>
                  <a:cubicBezTo>
                    <a:pt x="16594" y="25063"/>
                    <a:pt x="16594" y="24789"/>
                    <a:pt x="16411" y="24652"/>
                  </a:cubicBezTo>
                  <a:cubicBezTo>
                    <a:pt x="16334" y="24553"/>
                    <a:pt x="16230" y="24512"/>
                    <a:pt x="16126" y="24512"/>
                  </a:cubicBezTo>
                  <a:close/>
                  <a:moveTo>
                    <a:pt x="17177" y="24615"/>
                  </a:moveTo>
                  <a:cubicBezTo>
                    <a:pt x="17072" y="24615"/>
                    <a:pt x="16968" y="24655"/>
                    <a:pt x="16891" y="24743"/>
                  </a:cubicBezTo>
                  <a:cubicBezTo>
                    <a:pt x="16731" y="24903"/>
                    <a:pt x="16708" y="25177"/>
                    <a:pt x="16891" y="25359"/>
                  </a:cubicBezTo>
                  <a:cubicBezTo>
                    <a:pt x="16982" y="25439"/>
                    <a:pt x="17091" y="25479"/>
                    <a:pt x="17196" y="25479"/>
                  </a:cubicBezTo>
                  <a:cubicBezTo>
                    <a:pt x="17302" y="25479"/>
                    <a:pt x="17404" y="25439"/>
                    <a:pt x="17484" y="25359"/>
                  </a:cubicBezTo>
                  <a:cubicBezTo>
                    <a:pt x="17667" y="25177"/>
                    <a:pt x="17644" y="24903"/>
                    <a:pt x="17484" y="24743"/>
                  </a:cubicBezTo>
                  <a:cubicBezTo>
                    <a:pt x="17402" y="24661"/>
                    <a:pt x="17289" y="24615"/>
                    <a:pt x="17177" y="24615"/>
                  </a:cubicBezTo>
                  <a:close/>
                  <a:moveTo>
                    <a:pt x="8537" y="24926"/>
                  </a:moveTo>
                  <a:cubicBezTo>
                    <a:pt x="8457" y="24926"/>
                    <a:pt x="8377" y="24949"/>
                    <a:pt x="8309" y="24994"/>
                  </a:cubicBezTo>
                  <a:cubicBezTo>
                    <a:pt x="8286" y="25017"/>
                    <a:pt x="8217" y="25040"/>
                    <a:pt x="8217" y="25063"/>
                  </a:cubicBezTo>
                  <a:cubicBezTo>
                    <a:pt x="8194" y="25108"/>
                    <a:pt x="8194" y="25131"/>
                    <a:pt x="8149" y="25177"/>
                  </a:cubicBezTo>
                  <a:cubicBezTo>
                    <a:pt x="8103" y="25200"/>
                    <a:pt x="8126" y="25222"/>
                    <a:pt x="8172" y="25268"/>
                  </a:cubicBezTo>
                  <a:cubicBezTo>
                    <a:pt x="8172" y="25268"/>
                    <a:pt x="8217" y="25291"/>
                    <a:pt x="8240" y="25291"/>
                  </a:cubicBezTo>
                  <a:cubicBezTo>
                    <a:pt x="8445" y="25382"/>
                    <a:pt x="8651" y="25474"/>
                    <a:pt x="8856" y="25519"/>
                  </a:cubicBezTo>
                  <a:cubicBezTo>
                    <a:pt x="8887" y="25527"/>
                    <a:pt x="8910" y="25532"/>
                    <a:pt x="8927" y="25532"/>
                  </a:cubicBezTo>
                  <a:cubicBezTo>
                    <a:pt x="8963" y="25532"/>
                    <a:pt x="8978" y="25512"/>
                    <a:pt x="8993" y="25451"/>
                  </a:cubicBezTo>
                  <a:cubicBezTo>
                    <a:pt x="8993" y="25359"/>
                    <a:pt x="8993" y="25291"/>
                    <a:pt x="8948" y="25222"/>
                  </a:cubicBezTo>
                  <a:cubicBezTo>
                    <a:pt x="8902" y="25131"/>
                    <a:pt x="8856" y="25063"/>
                    <a:pt x="8765" y="24994"/>
                  </a:cubicBezTo>
                  <a:cubicBezTo>
                    <a:pt x="8697" y="24949"/>
                    <a:pt x="8617" y="24926"/>
                    <a:pt x="8537" y="24926"/>
                  </a:cubicBezTo>
                  <a:close/>
                  <a:moveTo>
                    <a:pt x="9541" y="24994"/>
                  </a:moveTo>
                  <a:cubicBezTo>
                    <a:pt x="9427" y="24994"/>
                    <a:pt x="9358" y="25108"/>
                    <a:pt x="9267" y="25131"/>
                  </a:cubicBezTo>
                  <a:cubicBezTo>
                    <a:pt x="9244" y="25154"/>
                    <a:pt x="9244" y="25200"/>
                    <a:pt x="9222" y="25222"/>
                  </a:cubicBezTo>
                  <a:cubicBezTo>
                    <a:pt x="9130" y="25337"/>
                    <a:pt x="9130" y="25451"/>
                    <a:pt x="9176" y="25565"/>
                  </a:cubicBezTo>
                  <a:cubicBezTo>
                    <a:pt x="9176" y="25611"/>
                    <a:pt x="9176" y="25633"/>
                    <a:pt x="9244" y="25656"/>
                  </a:cubicBezTo>
                  <a:cubicBezTo>
                    <a:pt x="9404" y="25702"/>
                    <a:pt x="9564" y="25747"/>
                    <a:pt x="9724" y="25816"/>
                  </a:cubicBezTo>
                  <a:cubicBezTo>
                    <a:pt x="9769" y="25816"/>
                    <a:pt x="9792" y="25816"/>
                    <a:pt x="9815" y="25793"/>
                  </a:cubicBezTo>
                  <a:cubicBezTo>
                    <a:pt x="9929" y="25770"/>
                    <a:pt x="9975" y="25679"/>
                    <a:pt x="9998" y="25588"/>
                  </a:cubicBezTo>
                  <a:cubicBezTo>
                    <a:pt x="10089" y="25382"/>
                    <a:pt x="9998" y="25245"/>
                    <a:pt x="9815" y="25086"/>
                  </a:cubicBezTo>
                  <a:cubicBezTo>
                    <a:pt x="9747" y="25017"/>
                    <a:pt x="9632" y="25017"/>
                    <a:pt x="9541" y="24994"/>
                  </a:cubicBezTo>
                  <a:close/>
                  <a:moveTo>
                    <a:pt x="10682" y="25108"/>
                  </a:moveTo>
                  <a:cubicBezTo>
                    <a:pt x="10545" y="25108"/>
                    <a:pt x="10454" y="25200"/>
                    <a:pt x="10340" y="25222"/>
                  </a:cubicBezTo>
                  <a:cubicBezTo>
                    <a:pt x="10317" y="25337"/>
                    <a:pt x="10226" y="25405"/>
                    <a:pt x="10226" y="25519"/>
                  </a:cubicBezTo>
                  <a:cubicBezTo>
                    <a:pt x="10203" y="25656"/>
                    <a:pt x="10294" y="25747"/>
                    <a:pt x="10340" y="25884"/>
                  </a:cubicBezTo>
                  <a:cubicBezTo>
                    <a:pt x="10431" y="25907"/>
                    <a:pt x="10500" y="25976"/>
                    <a:pt x="10614" y="25999"/>
                  </a:cubicBezTo>
                  <a:cubicBezTo>
                    <a:pt x="10629" y="26001"/>
                    <a:pt x="10643" y="26002"/>
                    <a:pt x="10658" y="26002"/>
                  </a:cubicBezTo>
                  <a:cubicBezTo>
                    <a:pt x="10776" y="26002"/>
                    <a:pt x="10877" y="25925"/>
                    <a:pt x="10979" y="25884"/>
                  </a:cubicBezTo>
                  <a:cubicBezTo>
                    <a:pt x="11002" y="25793"/>
                    <a:pt x="11093" y="25702"/>
                    <a:pt x="11116" y="25588"/>
                  </a:cubicBezTo>
                  <a:cubicBezTo>
                    <a:pt x="11116" y="25451"/>
                    <a:pt x="11025" y="25359"/>
                    <a:pt x="10979" y="25222"/>
                  </a:cubicBezTo>
                  <a:cubicBezTo>
                    <a:pt x="10888" y="25200"/>
                    <a:pt x="10796" y="25108"/>
                    <a:pt x="10682" y="25108"/>
                  </a:cubicBezTo>
                  <a:close/>
                  <a:moveTo>
                    <a:pt x="16024" y="25564"/>
                  </a:moveTo>
                  <a:cubicBezTo>
                    <a:pt x="15910" y="25564"/>
                    <a:pt x="15802" y="25633"/>
                    <a:pt x="15681" y="25702"/>
                  </a:cubicBezTo>
                  <a:cubicBezTo>
                    <a:pt x="15681" y="25793"/>
                    <a:pt x="15567" y="25839"/>
                    <a:pt x="15567" y="25930"/>
                  </a:cubicBezTo>
                  <a:cubicBezTo>
                    <a:pt x="15567" y="25953"/>
                    <a:pt x="15567" y="25953"/>
                    <a:pt x="15567" y="25976"/>
                  </a:cubicBezTo>
                  <a:cubicBezTo>
                    <a:pt x="15567" y="26009"/>
                    <a:pt x="15579" y="26030"/>
                    <a:pt x="15604" y="26030"/>
                  </a:cubicBezTo>
                  <a:cubicBezTo>
                    <a:pt x="15613" y="26030"/>
                    <a:pt x="15623" y="26027"/>
                    <a:pt x="15635" y="26021"/>
                  </a:cubicBezTo>
                  <a:cubicBezTo>
                    <a:pt x="15658" y="26021"/>
                    <a:pt x="15681" y="25999"/>
                    <a:pt x="15704" y="25999"/>
                  </a:cubicBezTo>
                  <a:cubicBezTo>
                    <a:pt x="15909" y="25953"/>
                    <a:pt x="16138" y="25907"/>
                    <a:pt x="16366" y="25839"/>
                  </a:cubicBezTo>
                  <a:cubicBezTo>
                    <a:pt x="16389" y="25839"/>
                    <a:pt x="16411" y="25839"/>
                    <a:pt x="16389" y="25793"/>
                  </a:cubicBezTo>
                  <a:cubicBezTo>
                    <a:pt x="16343" y="25702"/>
                    <a:pt x="16252" y="25633"/>
                    <a:pt x="16138" y="25588"/>
                  </a:cubicBezTo>
                  <a:cubicBezTo>
                    <a:pt x="16099" y="25571"/>
                    <a:pt x="16061" y="25564"/>
                    <a:pt x="16024" y="25564"/>
                  </a:cubicBezTo>
                  <a:close/>
                  <a:moveTo>
                    <a:pt x="11736" y="25219"/>
                  </a:moveTo>
                  <a:cubicBezTo>
                    <a:pt x="11720" y="25219"/>
                    <a:pt x="11704" y="25220"/>
                    <a:pt x="11687" y="25222"/>
                  </a:cubicBezTo>
                  <a:cubicBezTo>
                    <a:pt x="11573" y="25245"/>
                    <a:pt x="11504" y="25314"/>
                    <a:pt x="11413" y="25359"/>
                  </a:cubicBezTo>
                  <a:cubicBezTo>
                    <a:pt x="11367" y="25474"/>
                    <a:pt x="11276" y="25588"/>
                    <a:pt x="11299" y="25725"/>
                  </a:cubicBezTo>
                  <a:cubicBezTo>
                    <a:pt x="11321" y="25839"/>
                    <a:pt x="11390" y="25907"/>
                    <a:pt x="11436" y="25999"/>
                  </a:cubicBezTo>
                  <a:cubicBezTo>
                    <a:pt x="11537" y="26039"/>
                    <a:pt x="11621" y="26116"/>
                    <a:pt x="11751" y="26116"/>
                  </a:cubicBezTo>
                  <a:cubicBezTo>
                    <a:pt x="11767" y="26116"/>
                    <a:pt x="11783" y="26115"/>
                    <a:pt x="11801" y="26113"/>
                  </a:cubicBezTo>
                  <a:cubicBezTo>
                    <a:pt x="11915" y="26090"/>
                    <a:pt x="11961" y="25999"/>
                    <a:pt x="12052" y="25999"/>
                  </a:cubicBezTo>
                  <a:cubicBezTo>
                    <a:pt x="12120" y="25862"/>
                    <a:pt x="12189" y="25770"/>
                    <a:pt x="12189" y="25633"/>
                  </a:cubicBezTo>
                  <a:cubicBezTo>
                    <a:pt x="12189" y="25519"/>
                    <a:pt x="12075" y="25451"/>
                    <a:pt x="12052" y="25337"/>
                  </a:cubicBezTo>
                  <a:cubicBezTo>
                    <a:pt x="11950" y="25296"/>
                    <a:pt x="11866" y="25219"/>
                    <a:pt x="11736" y="25219"/>
                  </a:cubicBezTo>
                  <a:close/>
                  <a:moveTo>
                    <a:pt x="12805" y="25268"/>
                  </a:moveTo>
                  <a:cubicBezTo>
                    <a:pt x="12668" y="25268"/>
                    <a:pt x="12600" y="25359"/>
                    <a:pt x="12486" y="25405"/>
                  </a:cubicBezTo>
                  <a:cubicBezTo>
                    <a:pt x="12463" y="25519"/>
                    <a:pt x="12349" y="25611"/>
                    <a:pt x="12371" y="25747"/>
                  </a:cubicBezTo>
                  <a:cubicBezTo>
                    <a:pt x="12371" y="25862"/>
                    <a:pt x="12463" y="25953"/>
                    <a:pt x="12508" y="26044"/>
                  </a:cubicBezTo>
                  <a:cubicBezTo>
                    <a:pt x="12610" y="26085"/>
                    <a:pt x="12694" y="26162"/>
                    <a:pt x="12824" y="26162"/>
                  </a:cubicBezTo>
                  <a:cubicBezTo>
                    <a:pt x="12840" y="26162"/>
                    <a:pt x="12856" y="26161"/>
                    <a:pt x="12874" y="26158"/>
                  </a:cubicBezTo>
                  <a:cubicBezTo>
                    <a:pt x="12988" y="26135"/>
                    <a:pt x="13033" y="26067"/>
                    <a:pt x="13147" y="26044"/>
                  </a:cubicBezTo>
                  <a:cubicBezTo>
                    <a:pt x="13170" y="25907"/>
                    <a:pt x="13284" y="25816"/>
                    <a:pt x="13262" y="25679"/>
                  </a:cubicBezTo>
                  <a:cubicBezTo>
                    <a:pt x="13262" y="25565"/>
                    <a:pt x="13147" y="25496"/>
                    <a:pt x="13125" y="25405"/>
                  </a:cubicBezTo>
                  <a:cubicBezTo>
                    <a:pt x="13011" y="25359"/>
                    <a:pt x="12942" y="25268"/>
                    <a:pt x="12805" y="25268"/>
                  </a:cubicBezTo>
                  <a:close/>
                  <a:moveTo>
                    <a:pt x="14905" y="25496"/>
                  </a:moveTo>
                  <a:cubicBezTo>
                    <a:pt x="14791" y="25496"/>
                    <a:pt x="14745" y="25588"/>
                    <a:pt x="14654" y="25611"/>
                  </a:cubicBezTo>
                  <a:cubicBezTo>
                    <a:pt x="14631" y="25633"/>
                    <a:pt x="14608" y="25679"/>
                    <a:pt x="14585" y="25702"/>
                  </a:cubicBezTo>
                  <a:cubicBezTo>
                    <a:pt x="14517" y="25816"/>
                    <a:pt x="14494" y="25930"/>
                    <a:pt x="14540" y="26067"/>
                  </a:cubicBezTo>
                  <a:cubicBezTo>
                    <a:pt x="14575" y="26137"/>
                    <a:pt x="14583" y="26167"/>
                    <a:pt x="14626" y="26167"/>
                  </a:cubicBezTo>
                  <a:cubicBezTo>
                    <a:pt x="14639" y="26167"/>
                    <a:pt x="14655" y="26164"/>
                    <a:pt x="14677" y="26158"/>
                  </a:cubicBezTo>
                  <a:cubicBezTo>
                    <a:pt x="14768" y="26158"/>
                    <a:pt x="14837" y="26158"/>
                    <a:pt x="14928" y="26135"/>
                  </a:cubicBezTo>
                  <a:cubicBezTo>
                    <a:pt x="15065" y="26113"/>
                    <a:pt x="15202" y="26067"/>
                    <a:pt x="15339" y="26067"/>
                  </a:cubicBezTo>
                  <a:cubicBezTo>
                    <a:pt x="15384" y="26044"/>
                    <a:pt x="15407" y="26044"/>
                    <a:pt x="15407" y="25999"/>
                  </a:cubicBezTo>
                  <a:cubicBezTo>
                    <a:pt x="15430" y="25793"/>
                    <a:pt x="15339" y="25702"/>
                    <a:pt x="15202" y="25565"/>
                  </a:cubicBezTo>
                  <a:cubicBezTo>
                    <a:pt x="15110" y="25496"/>
                    <a:pt x="15019" y="25496"/>
                    <a:pt x="14905" y="25496"/>
                  </a:cubicBezTo>
                  <a:close/>
                  <a:moveTo>
                    <a:pt x="13878" y="25379"/>
                  </a:moveTo>
                  <a:cubicBezTo>
                    <a:pt x="13841" y="25379"/>
                    <a:pt x="13802" y="25386"/>
                    <a:pt x="13764" y="25405"/>
                  </a:cubicBezTo>
                  <a:cubicBezTo>
                    <a:pt x="13672" y="25451"/>
                    <a:pt x="13581" y="25496"/>
                    <a:pt x="13513" y="25588"/>
                  </a:cubicBezTo>
                  <a:cubicBezTo>
                    <a:pt x="13467" y="25679"/>
                    <a:pt x="13444" y="25770"/>
                    <a:pt x="13444" y="25884"/>
                  </a:cubicBezTo>
                  <a:cubicBezTo>
                    <a:pt x="13444" y="25999"/>
                    <a:pt x="13536" y="26067"/>
                    <a:pt x="13581" y="26158"/>
                  </a:cubicBezTo>
                  <a:cubicBezTo>
                    <a:pt x="13652" y="26158"/>
                    <a:pt x="13723" y="26255"/>
                    <a:pt x="13805" y="26255"/>
                  </a:cubicBezTo>
                  <a:cubicBezTo>
                    <a:pt x="13828" y="26255"/>
                    <a:pt x="13853" y="26247"/>
                    <a:pt x="13878" y="26227"/>
                  </a:cubicBezTo>
                  <a:cubicBezTo>
                    <a:pt x="13885" y="26219"/>
                    <a:pt x="13896" y="26217"/>
                    <a:pt x="13907" y="26217"/>
                  </a:cubicBezTo>
                  <a:cubicBezTo>
                    <a:pt x="13929" y="26217"/>
                    <a:pt x="13954" y="26227"/>
                    <a:pt x="13969" y="26227"/>
                  </a:cubicBezTo>
                  <a:cubicBezTo>
                    <a:pt x="14129" y="26204"/>
                    <a:pt x="14152" y="26181"/>
                    <a:pt x="14243" y="26067"/>
                  </a:cubicBezTo>
                  <a:cubicBezTo>
                    <a:pt x="14312" y="25976"/>
                    <a:pt x="14334" y="25884"/>
                    <a:pt x="14334" y="25770"/>
                  </a:cubicBezTo>
                  <a:cubicBezTo>
                    <a:pt x="14334" y="25656"/>
                    <a:pt x="14220" y="25611"/>
                    <a:pt x="14220" y="25519"/>
                  </a:cubicBezTo>
                  <a:cubicBezTo>
                    <a:pt x="14152" y="25474"/>
                    <a:pt x="14129" y="25451"/>
                    <a:pt x="14083" y="25428"/>
                  </a:cubicBezTo>
                  <a:cubicBezTo>
                    <a:pt x="14060" y="25405"/>
                    <a:pt x="14038" y="25405"/>
                    <a:pt x="14015" y="25405"/>
                  </a:cubicBezTo>
                  <a:cubicBezTo>
                    <a:pt x="13975" y="25392"/>
                    <a:pt x="13928" y="25379"/>
                    <a:pt x="13878" y="25379"/>
                  </a:cubicBezTo>
                  <a:close/>
                </a:path>
              </a:pathLst>
            </a:custGeom>
            <a:solidFill>
              <a:srgbClr val="396B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3"/>
            <p:cNvSpPr/>
            <p:nvPr/>
          </p:nvSpPr>
          <p:spPr>
            <a:xfrm>
              <a:off x="1645875" y="4049250"/>
              <a:ext cx="539250" cy="608900"/>
            </a:xfrm>
            <a:custGeom>
              <a:avLst/>
              <a:gdLst/>
              <a:ahLst/>
              <a:cxnLst/>
              <a:rect l="l" t="t" r="r" b="b"/>
              <a:pathLst>
                <a:path w="21570" h="24356" extrusionOk="0">
                  <a:moveTo>
                    <a:pt x="15866" y="1"/>
                  </a:moveTo>
                  <a:cubicBezTo>
                    <a:pt x="15812" y="1"/>
                    <a:pt x="15761" y="23"/>
                    <a:pt x="15727" y="69"/>
                  </a:cubicBezTo>
                  <a:cubicBezTo>
                    <a:pt x="15635" y="138"/>
                    <a:pt x="15635" y="274"/>
                    <a:pt x="15727" y="366"/>
                  </a:cubicBezTo>
                  <a:cubicBezTo>
                    <a:pt x="21113" y="5753"/>
                    <a:pt x="21113" y="14517"/>
                    <a:pt x="15727" y="19904"/>
                  </a:cubicBezTo>
                  <a:cubicBezTo>
                    <a:pt x="13092" y="22539"/>
                    <a:pt x="9526" y="23936"/>
                    <a:pt x="5921" y="23936"/>
                  </a:cubicBezTo>
                  <a:cubicBezTo>
                    <a:pt x="4029" y="23936"/>
                    <a:pt x="2126" y="23551"/>
                    <a:pt x="342" y="22757"/>
                  </a:cubicBezTo>
                  <a:cubicBezTo>
                    <a:pt x="313" y="22746"/>
                    <a:pt x="283" y="22740"/>
                    <a:pt x="255" y="22740"/>
                  </a:cubicBezTo>
                  <a:cubicBezTo>
                    <a:pt x="172" y="22740"/>
                    <a:pt x="96" y="22787"/>
                    <a:pt x="46" y="22871"/>
                  </a:cubicBezTo>
                  <a:cubicBezTo>
                    <a:pt x="0" y="22986"/>
                    <a:pt x="46" y="23100"/>
                    <a:pt x="160" y="23145"/>
                  </a:cubicBezTo>
                  <a:cubicBezTo>
                    <a:pt x="2009" y="23967"/>
                    <a:pt x="3949" y="24355"/>
                    <a:pt x="5912" y="24355"/>
                  </a:cubicBezTo>
                  <a:cubicBezTo>
                    <a:pt x="9632" y="24355"/>
                    <a:pt x="13307" y="22917"/>
                    <a:pt x="16023" y="20201"/>
                  </a:cubicBezTo>
                  <a:cubicBezTo>
                    <a:pt x="21570" y="14654"/>
                    <a:pt x="21570" y="5616"/>
                    <a:pt x="16023" y="69"/>
                  </a:cubicBezTo>
                  <a:cubicBezTo>
                    <a:pt x="15978" y="23"/>
                    <a:pt x="15921" y="1"/>
                    <a:pt x="15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3"/>
            <p:cNvSpPr/>
            <p:nvPr/>
          </p:nvSpPr>
          <p:spPr>
            <a:xfrm>
              <a:off x="1499200" y="4267825"/>
              <a:ext cx="412600" cy="360650"/>
            </a:xfrm>
            <a:custGeom>
              <a:avLst/>
              <a:gdLst/>
              <a:ahLst/>
              <a:cxnLst/>
              <a:rect l="l" t="t" r="r" b="b"/>
              <a:pathLst>
                <a:path w="16504" h="14426" extrusionOk="0">
                  <a:moveTo>
                    <a:pt x="15827" y="0"/>
                  </a:moveTo>
                  <a:cubicBezTo>
                    <a:pt x="15493" y="0"/>
                    <a:pt x="15165" y="36"/>
                    <a:pt x="14837" y="114"/>
                  </a:cubicBezTo>
                  <a:cubicBezTo>
                    <a:pt x="12943" y="525"/>
                    <a:pt x="12669" y="2122"/>
                    <a:pt x="12395" y="3652"/>
                  </a:cubicBezTo>
                  <a:cubicBezTo>
                    <a:pt x="12212" y="4633"/>
                    <a:pt x="12030" y="5546"/>
                    <a:pt x="11482" y="6162"/>
                  </a:cubicBezTo>
                  <a:cubicBezTo>
                    <a:pt x="10611" y="7119"/>
                    <a:pt x="9727" y="7334"/>
                    <a:pt x="8430" y="7334"/>
                  </a:cubicBezTo>
                  <a:cubicBezTo>
                    <a:pt x="7993" y="7334"/>
                    <a:pt x="7509" y="7310"/>
                    <a:pt x="6963" y="7281"/>
                  </a:cubicBezTo>
                  <a:cubicBezTo>
                    <a:pt x="6483" y="7235"/>
                    <a:pt x="5981" y="7212"/>
                    <a:pt x="5411" y="7212"/>
                  </a:cubicBezTo>
                  <a:cubicBezTo>
                    <a:pt x="5364" y="7211"/>
                    <a:pt x="5318" y="7211"/>
                    <a:pt x="5272" y="7211"/>
                  </a:cubicBezTo>
                  <a:cubicBezTo>
                    <a:pt x="1981" y="7211"/>
                    <a:pt x="159" y="10411"/>
                    <a:pt x="47" y="12257"/>
                  </a:cubicBezTo>
                  <a:cubicBezTo>
                    <a:pt x="1" y="13215"/>
                    <a:pt x="366" y="13672"/>
                    <a:pt x="686" y="13877"/>
                  </a:cubicBezTo>
                  <a:cubicBezTo>
                    <a:pt x="943" y="14043"/>
                    <a:pt x="1233" y="14108"/>
                    <a:pt x="1524" y="14108"/>
                  </a:cubicBezTo>
                  <a:cubicBezTo>
                    <a:pt x="1956" y="14108"/>
                    <a:pt x="2390" y="13963"/>
                    <a:pt x="2717" y="13786"/>
                  </a:cubicBezTo>
                  <a:cubicBezTo>
                    <a:pt x="2968" y="13654"/>
                    <a:pt x="3244" y="13599"/>
                    <a:pt x="3537" y="13599"/>
                  </a:cubicBezTo>
                  <a:cubicBezTo>
                    <a:pt x="4311" y="13599"/>
                    <a:pt x="5199" y="13988"/>
                    <a:pt x="6027" y="14402"/>
                  </a:cubicBezTo>
                  <a:cubicBezTo>
                    <a:pt x="6050" y="14425"/>
                    <a:pt x="6072" y="14425"/>
                    <a:pt x="6118" y="14425"/>
                  </a:cubicBezTo>
                  <a:cubicBezTo>
                    <a:pt x="6187" y="14425"/>
                    <a:pt x="6255" y="14380"/>
                    <a:pt x="6301" y="14311"/>
                  </a:cubicBezTo>
                  <a:cubicBezTo>
                    <a:pt x="6346" y="14197"/>
                    <a:pt x="6324" y="14083"/>
                    <a:pt x="6209" y="14037"/>
                  </a:cubicBezTo>
                  <a:cubicBezTo>
                    <a:pt x="5357" y="13587"/>
                    <a:pt x="4413" y="13182"/>
                    <a:pt x="3547" y="13182"/>
                  </a:cubicBezTo>
                  <a:cubicBezTo>
                    <a:pt x="3184" y="13182"/>
                    <a:pt x="2835" y="13253"/>
                    <a:pt x="2512" y="13421"/>
                  </a:cubicBezTo>
                  <a:cubicBezTo>
                    <a:pt x="2218" y="13575"/>
                    <a:pt x="1856" y="13686"/>
                    <a:pt x="1515" y="13686"/>
                  </a:cubicBezTo>
                  <a:cubicBezTo>
                    <a:pt x="1299" y="13686"/>
                    <a:pt x="1091" y="13641"/>
                    <a:pt x="914" y="13535"/>
                  </a:cubicBezTo>
                  <a:cubicBezTo>
                    <a:pt x="594" y="13307"/>
                    <a:pt x="435" y="12896"/>
                    <a:pt x="480" y="12280"/>
                  </a:cubicBezTo>
                  <a:cubicBezTo>
                    <a:pt x="572" y="10636"/>
                    <a:pt x="2306" y="7623"/>
                    <a:pt x="5274" y="7623"/>
                  </a:cubicBezTo>
                  <a:lnTo>
                    <a:pt x="5388" y="7623"/>
                  </a:lnTo>
                  <a:cubicBezTo>
                    <a:pt x="5958" y="7646"/>
                    <a:pt x="6483" y="7669"/>
                    <a:pt x="6940" y="7692"/>
                  </a:cubicBezTo>
                  <a:cubicBezTo>
                    <a:pt x="7499" y="7720"/>
                    <a:pt x="8001" y="7746"/>
                    <a:pt x="8460" y="7746"/>
                  </a:cubicBezTo>
                  <a:cubicBezTo>
                    <a:pt x="9837" y="7746"/>
                    <a:pt x="10826" y="7515"/>
                    <a:pt x="11802" y="6436"/>
                  </a:cubicBezTo>
                  <a:cubicBezTo>
                    <a:pt x="12441" y="5752"/>
                    <a:pt x="12623" y="4724"/>
                    <a:pt x="12806" y="3720"/>
                  </a:cubicBezTo>
                  <a:cubicBezTo>
                    <a:pt x="13057" y="2259"/>
                    <a:pt x="13308" y="867"/>
                    <a:pt x="14929" y="525"/>
                  </a:cubicBezTo>
                  <a:cubicBezTo>
                    <a:pt x="15246" y="458"/>
                    <a:pt x="15576" y="415"/>
                    <a:pt x="15900" y="415"/>
                  </a:cubicBezTo>
                  <a:cubicBezTo>
                    <a:pt x="16018" y="415"/>
                    <a:pt x="16136" y="421"/>
                    <a:pt x="16253" y="433"/>
                  </a:cubicBezTo>
                  <a:cubicBezTo>
                    <a:pt x="16389" y="433"/>
                    <a:pt x="16481" y="365"/>
                    <a:pt x="16481" y="251"/>
                  </a:cubicBezTo>
                  <a:cubicBezTo>
                    <a:pt x="16504" y="137"/>
                    <a:pt x="16412" y="22"/>
                    <a:pt x="16298" y="22"/>
                  </a:cubicBezTo>
                  <a:cubicBezTo>
                    <a:pt x="16139" y="8"/>
                    <a:pt x="15982" y="0"/>
                    <a:pt x="15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3"/>
            <p:cNvSpPr/>
            <p:nvPr/>
          </p:nvSpPr>
          <p:spPr>
            <a:xfrm>
              <a:off x="1878100" y="4035675"/>
              <a:ext cx="170650" cy="596225"/>
            </a:xfrm>
            <a:custGeom>
              <a:avLst/>
              <a:gdLst/>
              <a:ahLst/>
              <a:cxnLst/>
              <a:rect l="l" t="t" r="r" b="b"/>
              <a:pathLst>
                <a:path w="6826" h="23849" extrusionOk="0">
                  <a:moveTo>
                    <a:pt x="4691" y="1"/>
                  </a:moveTo>
                  <a:cubicBezTo>
                    <a:pt x="4273" y="1"/>
                    <a:pt x="3849" y="67"/>
                    <a:pt x="3448" y="201"/>
                  </a:cubicBezTo>
                  <a:cubicBezTo>
                    <a:pt x="2466" y="544"/>
                    <a:pt x="1758" y="1228"/>
                    <a:pt x="1462" y="2141"/>
                  </a:cubicBezTo>
                  <a:cubicBezTo>
                    <a:pt x="1074" y="3305"/>
                    <a:pt x="1439" y="4355"/>
                    <a:pt x="1758" y="5291"/>
                  </a:cubicBezTo>
                  <a:cubicBezTo>
                    <a:pt x="2147" y="6410"/>
                    <a:pt x="2466" y="7277"/>
                    <a:pt x="1553" y="8053"/>
                  </a:cubicBezTo>
                  <a:cubicBezTo>
                    <a:pt x="1" y="9354"/>
                    <a:pt x="1553" y="11796"/>
                    <a:pt x="3082" y="14147"/>
                  </a:cubicBezTo>
                  <a:cubicBezTo>
                    <a:pt x="3539" y="14855"/>
                    <a:pt x="4018" y="15608"/>
                    <a:pt x="4361" y="16270"/>
                  </a:cubicBezTo>
                  <a:cubicBezTo>
                    <a:pt x="5068" y="17571"/>
                    <a:pt x="4863" y="18986"/>
                    <a:pt x="4566" y="19922"/>
                  </a:cubicBezTo>
                  <a:cubicBezTo>
                    <a:pt x="4064" y="21452"/>
                    <a:pt x="2968" y="22935"/>
                    <a:pt x="1918" y="23460"/>
                  </a:cubicBezTo>
                  <a:cubicBezTo>
                    <a:pt x="1827" y="23506"/>
                    <a:pt x="1781" y="23643"/>
                    <a:pt x="1827" y="23734"/>
                  </a:cubicBezTo>
                  <a:cubicBezTo>
                    <a:pt x="1873" y="23803"/>
                    <a:pt x="1941" y="23848"/>
                    <a:pt x="2010" y="23848"/>
                  </a:cubicBezTo>
                  <a:cubicBezTo>
                    <a:pt x="2055" y="23848"/>
                    <a:pt x="2078" y="23848"/>
                    <a:pt x="2101" y="23825"/>
                  </a:cubicBezTo>
                  <a:cubicBezTo>
                    <a:pt x="3265" y="23255"/>
                    <a:pt x="4429" y="21703"/>
                    <a:pt x="4954" y="20059"/>
                  </a:cubicBezTo>
                  <a:cubicBezTo>
                    <a:pt x="5274" y="19032"/>
                    <a:pt x="5502" y="17503"/>
                    <a:pt x="4749" y="16065"/>
                  </a:cubicBezTo>
                  <a:cubicBezTo>
                    <a:pt x="4383" y="15380"/>
                    <a:pt x="3904" y="14650"/>
                    <a:pt x="3425" y="13919"/>
                  </a:cubicBezTo>
                  <a:cubicBezTo>
                    <a:pt x="2010" y="11728"/>
                    <a:pt x="549" y="9445"/>
                    <a:pt x="1827" y="8373"/>
                  </a:cubicBezTo>
                  <a:cubicBezTo>
                    <a:pt x="2945" y="7414"/>
                    <a:pt x="2557" y="6273"/>
                    <a:pt x="2169" y="5154"/>
                  </a:cubicBezTo>
                  <a:cubicBezTo>
                    <a:pt x="1850" y="4241"/>
                    <a:pt x="1507" y="3305"/>
                    <a:pt x="1850" y="2278"/>
                  </a:cubicBezTo>
                  <a:cubicBezTo>
                    <a:pt x="2124" y="1479"/>
                    <a:pt x="2740" y="886"/>
                    <a:pt x="3585" y="589"/>
                  </a:cubicBezTo>
                  <a:cubicBezTo>
                    <a:pt x="3946" y="471"/>
                    <a:pt x="4323" y="413"/>
                    <a:pt x="4695" y="413"/>
                  </a:cubicBezTo>
                  <a:cubicBezTo>
                    <a:pt x="5333" y="413"/>
                    <a:pt x="5956" y="586"/>
                    <a:pt x="6460" y="932"/>
                  </a:cubicBezTo>
                  <a:cubicBezTo>
                    <a:pt x="6495" y="957"/>
                    <a:pt x="6535" y="970"/>
                    <a:pt x="6576" y="970"/>
                  </a:cubicBezTo>
                  <a:cubicBezTo>
                    <a:pt x="6645" y="970"/>
                    <a:pt x="6714" y="934"/>
                    <a:pt x="6757" y="863"/>
                  </a:cubicBezTo>
                  <a:cubicBezTo>
                    <a:pt x="6826" y="772"/>
                    <a:pt x="6780" y="635"/>
                    <a:pt x="6689" y="589"/>
                  </a:cubicBezTo>
                  <a:cubicBezTo>
                    <a:pt x="6125" y="199"/>
                    <a:pt x="5415" y="1"/>
                    <a:pt x="4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3"/>
            <p:cNvSpPr/>
            <p:nvPr/>
          </p:nvSpPr>
          <p:spPr>
            <a:xfrm>
              <a:off x="1643575" y="3951000"/>
              <a:ext cx="375500" cy="470900"/>
            </a:xfrm>
            <a:custGeom>
              <a:avLst/>
              <a:gdLst/>
              <a:ahLst/>
              <a:cxnLst/>
              <a:rect l="l" t="t" r="r" b="b"/>
              <a:pathLst>
                <a:path w="15020" h="18836" extrusionOk="0">
                  <a:moveTo>
                    <a:pt x="11413" y="1"/>
                  </a:moveTo>
                  <a:cubicBezTo>
                    <a:pt x="11089" y="1"/>
                    <a:pt x="10760" y="75"/>
                    <a:pt x="10432" y="233"/>
                  </a:cubicBezTo>
                  <a:cubicBezTo>
                    <a:pt x="8948" y="918"/>
                    <a:pt x="8788" y="1671"/>
                    <a:pt x="8606" y="2538"/>
                  </a:cubicBezTo>
                  <a:cubicBezTo>
                    <a:pt x="8469" y="3269"/>
                    <a:pt x="8286" y="4090"/>
                    <a:pt x="7236" y="5186"/>
                  </a:cubicBezTo>
                  <a:cubicBezTo>
                    <a:pt x="6115" y="6329"/>
                    <a:pt x="4973" y="6350"/>
                    <a:pt x="3871" y="6350"/>
                  </a:cubicBezTo>
                  <a:cubicBezTo>
                    <a:pt x="3829" y="6350"/>
                    <a:pt x="3786" y="6350"/>
                    <a:pt x="3744" y="6350"/>
                  </a:cubicBezTo>
                  <a:cubicBezTo>
                    <a:pt x="3699" y="6350"/>
                    <a:pt x="3655" y="6350"/>
                    <a:pt x="3610" y="6350"/>
                  </a:cubicBezTo>
                  <a:cubicBezTo>
                    <a:pt x="2586" y="6350"/>
                    <a:pt x="1613" y="6371"/>
                    <a:pt x="891" y="7377"/>
                  </a:cubicBezTo>
                  <a:cubicBezTo>
                    <a:pt x="1" y="8587"/>
                    <a:pt x="640" y="9842"/>
                    <a:pt x="1210" y="10961"/>
                  </a:cubicBezTo>
                  <a:cubicBezTo>
                    <a:pt x="1644" y="11805"/>
                    <a:pt x="2055" y="12627"/>
                    <a:pt x="1713" y="13266"/>
                  </a:cubicBezTo>
                  <a:cubicBezTo>
                    <a:pt x="1462" y="13700"/>
                    <a:pt x="1416" y="14179"/>
                    <a:pt x="1576" y="14727"/>
                  </a:cubicBezTo>
                  <a:cubicBezTo>
                    <a:pt x="2078" y="16348"/>
                    <a:pt x="4292" y="17945"/>
                    <a:pt x="6027" y="18813"/>
                  </a:cubicBezTo>
                  <a:cubicBezTo>
                    <a:pt x="6072" y="18835"/>
                    <a:pt x="6095" y="18835"/>
                    <a:pt x="6118" y="18835"/>
                  </a:cubicBezTo>
                  <a:cubicBezTo>
                    <a:pt x="6209" y="18835"/>
                    <a:pt x="6278" y="18790"/>
                    <a:pt x="6323" y="18721"/>
                  </a:cubicBezTo>
                  <a:cubicBezTo>
                    <a:pt x="6369" y="18630"/>
                    <a:pt x="6323" y="18493"/>
                    <a:pt x="6209" y="18447"/>
                  </a:cubicBezTo>
                  <a:cubicBezTo>
                    <a:pt x="4064" y="17375"/>
                    <a:pt x="2352" y="15823"/>
                    <a:pt x="1987" y="14613"/>
                  </a:cubicBezTo>
                  <a:cubicBezTo>
                    <a:pt x="1850" y="14179"/>
                    <a:pt x="1872" y="13791"/>
                    <a:pt x="2078" y="13472"/>
                  </a:cubicBezTo>
                  <a:cubicBezTo>
                    <a:pt x="2534" y="12627"/>
                    <a:pt x="2055" y="11691"/>
                    <a:pt x="1576" y="10778"/>
                  </a:cubicBezTo>
                  <a:cubicBezTo>
                    <a:pt x="1051" y="9728"/>
                    <a:pt x="480" y="8633"/>
                    <a:pt x="1210" y="7628"/>
                  </a:cubicBezTo>
                  <a:cubicBezTo>
                    <a:pt x="1872" y="6761"/>
                    <a:pt x="2694" y="6761"/>
                    <a:pt x="3744" y="6761"/>
                  </a:cubicBezTo>
                  <a:cubicBezTo>
                    <a:pt x="3883" y="6764"/>
                    <a:pt x="4024" y="6766"/>
                    <a:pt x="4166" y="6766"/>
                  </a:cubicBezTo>
                  <a:cubicBezTo>
                    <a:pt x="5240" y="6766"/>
                    <a:pt x="6404" y="6632"/>
                    <a:pt x="7533" y="5483"/>
                  </a:cubicBezTo>
                  <a:cubicBezTo>
                    <a:pt x="8674" y="4296"/>
                    <a:pt x="8880" y="3360"/>
                    <a:pt x="9017" y="2607"/>
                  </a:cubicBezTo>
                  <a:cubicBezTo>
                    <a:pt x="9199" y="1808"/>
                    <a:pt x="9313" y="1214"/>
                    <a:pt x="10592" y="621"/>
                  </a:cubicBezTo>
                  <a:cubicBezTo>
                    <a:pt x="10880" y="483"/>
                    <a:pt x="11155" y="414"/>
                    <a:pt x="11428" y="414"/>
                  </a:cubicBezTo>
                  <a:cubicBezTo>
                    <a:pt x="11651" y="414"/>
                    <a:pt x="11872" y="460"/>
                    <a:pt x="12098" y="552"/>
                  </a:cubicBezTo>
                  <a:cubicBezTo>
                    <a:pt x="13627" y="1192"/>
                    <a:pt x="14563" y="3702"/>
                    <a:pt x="14586" y="3748"/>
                  </a:cubicBezTo>
                  <a:cubicBezTo>
                    <a:pt x="14622" y="3819"/>
                    <a:pt x="14699" y="3877"/>
                    <a:pt x="14786" y="3877"/>
                  </a:cubicBezTo>
                  <a:cubicBezTo>
                    <a:pt x="14810" y="3877"/>
                    <a:pt x="14835" y="3872"/>
                    <a:pt x="14860" y="3862"/>
                  </a:cubicBezTo>
                  <a:cubicBezTo>
                    <a:pt x="14951" y="3816"/>
                    <a:pt x="15020" y="3702"/>
                    <a:pt x="14974" y="3588"/>
                  </a:cubicBezTo>
                  <a:cubicBezTo>
                    <a:pt x="14928" y="3474"/>
                    <a:pt x="13947" y="872"/>
                    <a:pt x="12258" y="164"/>
                  </a:cubicBezTo>
                  <a:cubicBezTo>
                    <a:pt x="11981" y="58"/>
                    <a:pt x="11698" y="1"/>
                    <a:pt x="114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0" name="Google Shape;100;p3"/>
          <p:cNvGrpSpPr/>
          <p:nvPr/>
        </p:nvGrpSpPr>
        <p:grpSpPr>
          <a:xfrm>
            <a:off x="10891614" y="925409"/>
            <a:ext cx="1024701" cy="1069537"/>
            <a:chOff x="6113350" y="1739775"/>
            <a:chExt cx="462800" cy="483050"/>
          </a:xfrm>
        </p:grpSpPr>
        <p:sp>
          <p:nvSpPr>
            <p:cNvPr id="101" name="Google Shape;101;p3"/>
            <p:cNvSpPr/>
            <p:nvPr/>
          </p:nvSpPr>
          <p:spPr>
            <a:xfrm>
              <a:off x="6120775" y="1739775"/>
              <a:ext cx="420575" cy="422425"/>
            </a:xfrm>
            <a:custGeom>
              <a:avLst/>
              <a:gdLst/>
              <a:ahLst/>
              <a:cxnLst/>
              <a:rect l="l" t="t" r="r" b="b"/>
              <a:pathLst>
                <a:path w="16823" h="16897" extrusionOk="0">
                  <a:moveTo>
                    <a:pt x="1390" y="0"/>
                  </a:moveTo>
                  <a:cubicBezTo>
                    <a:pt x="1352" y="0"/>
                    <a:pt x="1313" y="17"/>
                    <a:pt x="1278" y="51"/>
                  </a:cubicBezTo>
                  <a:cubicBezTo>
                    <a:pt x="1233" y="97"/>
                    <a:pt x="1233" y="188"/>
                    <a:pt x="1301" y="234"/>
                  </a:cubicBezTo>
                  <a:cubicBezTo>
                    <a:pt x="1324" y="257"/>
                    <a:pt x="1358" y="268"/>
                    <a:pt x="1392" y="268"/>
                  </a:cubicBezTo>
                  <a:cubicBezTo>
                    <a:pt x="1427" y="268"/>
                    <a:pt x="1461" y="257"/>
                    <a:pt x="1484" y="234"/>
                  </a:cubicBezTo>
                  <a:cubicBezTo>
                    <a:pt x="1529" y="188"/>
                    <a:pt x="1529" y="97"/>
                    <a:pt x="1484" y="51"/>
                  </a:cubicBezTo>
                  <a:cubicBezTo>
                    <a:pt x="1461" y="17"/>
                    <a:pt x="1427" y="0"/>
                    <a:pt x="1390" y="0"/>
                  </a:cubicBezTo>
                  <a:close/>
                  <a:moveTo>
                    <a:pt x="2365" y="48"/>
                  </a:moveTo>
                  <a:cubicBezTo>
                    <a:pt x="2338" y="48"/>
                    <a:pt x="2309" y="71"/>
                    <a:pt x="2260" y="120"/>
                  </a:cubicBezTo>
                  <a:cubicBezTo>
                    <a:pt x="2168" y="188"/>
                    <a:pt x="2191" y="234"/>
                    <a:pt x="2283" y="325"/>
                  </a:cubicBezTo>
                  <a:cubicBezTo>
                    <a:pt x="2314" y="357"/>
                    <a:pt x="2336" y="374"/>
                    <a:pt x="2360" y="374"/>
                  </a:cubicBezTo>
                  <a:cubicBezTo>
                    <a:pt x="2387" y="374"/>
                    <a:pt x="2416" y="351"/>
                    <a:pt x="2465" y="302"/>
                  </a:cubicBezTo>
                  <a:cubicBezTo>
                    <a:pt x="2534" y="211"/>
                    <a:pt x="2534" y="188"/>
                    <a:pt x="2442" y="97"/>
                  </a:cubicBezTo>
                  <a:cubicBezTo>
                    <a:pt x="2411" y="65"/>
                    <a:pt x="2389" y="48"/>
                    <a:pt x="2365" y="48"/>
                  </a:cubicBezTo>
                  <a:close/>
                  <a:moveTo>
                    <a:pt x="3278" y="131"/>
                  </a:moveTo>
                  <a:cubicBezTo>
                    <a:pt x="3230" y="131"/>
                    <a:pt x="3184" y="143"/>
                    <a:pt x="3173" y="166"/>
                  </a:cubicBezTo>
                  <a:cubicBezTo>
                    <a:pt x="3127" y="211"/>
                    <a:pt x="3127" y="371"/>
                    <a:pt x="3173" y="394"/>
                  </a:cubicBezTo>
                  <a:cubicBezTo>
                    <a:pt x="3196" y="417"/>
                    <a:pt x="3247" y="428"/>
                    <a:pt x="3295" y="428"/>
                  </a:cubicBezTo>
                  <a:cubicBezTo>
                    <a:pt x="3344" y="428"/>
                    <a:pt x="3390" y="417"/>
                    <a:pt x="3401" y="394"/>
                  </a:cubicBezTo>
                  <a:cubicBezTo>
                    <a:pt x="3447" y="348"/>
                    <a:pt x="3447" y="188"/>
                    <a:pt x="3401" y="166"/>
                  </a:cubicBezTo>
                  <a:cubicBezTo>
                    <a:pt x="3378" y="143"/>
                    <a:pt x="3327" y="131"/>
                    <a:pt x="3278" y="131"/>
                  </a:cubicBezTo>
                  <a:close/>
                  <a:moveTo>
                    <a:pt x="4092" y="284"/>
                  </a:moveTo>
                  <a:cubicBezTo>
                    <a:pt x="4074" y="284"/>
                    <a:pt x="4086" y="316"/>
                    <a:pt x="4086" y="348"/>
                  </a:cubicBezTo>
                  <a:cubicBezTo>
                    <a:pt x="4045" y="450"/>
                    <a:pt x="4114" y="534"/>
                    <a:pt x="4227" y="534"/>
                  </a:cubicBezTo>
                  <a:cubicBezTo>
                    <a:pt x="4240" y="534"/>
                    <a:pt x="4254" y="533"/>
                    <a:pt x="4268" y="531"/>
                  </a:cubicBezTo>
                  <a:cubicBezTo>
                    <a:pt x="4314" y="531"/>
                    <a:pt x="4314" y="508"/>
                    <a:pt x="4291" y="485"/>
                  </a:cubicBezTo>
                  <a:cubicBezTo>
                    <a:pt x="4268" y="462"/>
                    <a:pt x="4246" y="439"/>
                    <a:pt x="4223" y="417"/>
                  </a:cubicBezTo>
                  <a:cubicBezTo>
                    <a:pt x="4177" y="371"/>
                    <a:pt x="4154" y="348"/>
                    <a:pt x="4131" y="302"/>
                  </a:cubicBezTo>
                  <a:cubicBezTo>
                    <a:pt x="4111" y="289"/>
                    <a:pt x="4099" y="284"/>
                    <a:pt x="4092" y="284"/>
                  </a:cubicBezTo>
                  <a:close/>
                  <a:moveTo>
                    <a:pt x="388" y="862"/>
                  </a:moveTo>
                  <a:cubicBezTo>
                    <a:pt x="354" y="862"/>
                    <a:pt x="320" y="873"/>
                    <a:pt x="297" y="896"/>
                  </a:cubicBezTo>
                  <a:cubicBezTo>
                    <a:pt x="251" y="942"/>
                    <a:pt x="251" y="1033"/>
                    <a:pt x="297" y="1079"/>
                  </a:cubicBezTo>
                  <a:cubicBezTo>
                    <a:pt x="320" y="1113"/>
                    <a:pt x="354" y="1130"/>
                    <a:pt x="388" y="1130"/>
                  </a:cubicBezTo>
                  <a:cubicBezTo>
                    <a:pt x="422" y="1130"/>
                    <a:pt x="457" y="1113"/>
                    <a:pt x="479" y="1079"/>
                  </a:cubicBezTo>
                  <a:cubicBezTo>
                    <a:pt x="525" y="1033"/>
                    <a:pt x="525" y="942"/>
                    <a:pt x="479" y="896"/>
                  </a:cubicBezTo>
                  <a:cubicBezTo>
                    <a:pt x="457" y="873"/>
                    <a:pt x="422" y="862"/>
                    <a:pt x="388" y="862"/>
                  </a:cubicBezTo>
                  <a:close/>
                  <a:moveTo>
                    <a:pt x="1311" y="899"/>
                  </a:moveTo>
                  <a:cubicBezTo>
                    <a:pt x="1287" y="899"/>
                    <a:pt x="1265" y="921"/>
                    <a:pt x="1233" y="964"/>
                  </a:cubicBezTo>
                  <a:cubicBezTo>
                    <a:pt x="1141" y="1056"/>
                    <a:pt x="1141" y="1079"/>
                    <a:pt x="1210" y="1147"/>
                  </a:cubicBezTo>
                  <a:cubicBezTo>
                    <a:pt x="1259" y="1196"/>
                    <a:pt x="1288" y="1219"/>
                    <a:pt x="1315" y="1219"/>
                  </a:cubicBezTo>
                  <a:cubicBezTo>
                    <a:pt x="1339" y="1219"/>
                    <a:pt x="1361" y="1202"/>
                    <a:pt x="1392" y="1170"/>
                  </a:cubicBezTo>
                  <a:cubicBezTo>
                    <a:pt x="1484" y="1079"/>
                    <a:pt x="1484" y="1056"/>
                    <a:pt x="1415" y="987"/>
                  </a:cubicBezTo>
                  <a:cubicBezTo>
                    <a:pt x="1367" y="927"/>
                    <a:pt x="1338" y="899"/>
                    <a:pt x="1311" y="899"/>
                  </a:cubicBezTo>
                  <a:close/>
                  <a:moveTo>
                    <a:pt x="2274" y="1007"/>
                  </a:moveTo>
                  <a:cubicBezTo>
                    <a:pt x="2218" y="1007"/>
                    <a:pt x="2159" y="1020"/>
                    <a:pt x="2146" y="1033"/>
                  </a:cubicBezTo>
                  <a:cubicBezTo>
                    <a:pt x="2100" y="1079"/>
                    <a:pt x="2100" y="1238"/>
                    <a:pt x="2146" y="1284"/>
                  </a:cubicBezTo>
                  <a:cubicBezTo>
                    <a:pt x="2165" y="1293"/>
                    <a:pt x="2203" y="1299"/>
                    <a:pt x="2245" y="1299"/>
                  </a:cubicBezTo>
                  <a:cubicBezTo>
                    <a:pt x="2304" y="1299"/>
                    <a:pt x="2370" y="1288"/>
                    <a:pt x="2397" y="1261"/>
                  </a:cubicBezTo>
                  <a:cubicBezTo>
                    <a:pt x="2420" y="1215"/>
                    <a:pt x="2420" y="1056"/>
                    <a:pt x="2374" y="1033"/>
                  </a:cubicBezTo>
                  <a:cubicBezTo>
                    <a:pt x="2355" y="1014"/>
                    <a:pt x="2315" y="1007"/>
                    <a:pt x="2274" y="1007"/>
                  </a:cubicBezTo>
                  <a:close/>
                  <a:moveTo>
                    <a:pt x="3208" y="1075"/>
                  </a:moveTo>
                  <a:cubicBezTo>
                    <a:pt x="3161" y="1075"/>
                    <a:pt x="3118" y="1098"/>
                    <a:pt x="3081" y="1147"/>
                  </a:cubicBezTo>
                  <a:cubicBezTo>
                    <a:pt x="3036" y="1193"/>
                    <a:pt x="3036" y="1307"/>
                    <a:pt x="3104" y="1375"/>
                  </a:cubicBezTo>
                  <a:cubicBezTo>
                    <a:pt x="3139" y="1409"/>
                    <a:pt x="3179" y="1427"/>
                    <a:pt x="3218" y="1427"/>
                  </a:cubicBezTo>
                  <a:cubicBezTo>
                    <a:pt x="3258" y="1427"/>
                    <a:pt x="3298" y="1409"/>
                    <a:pt x="3333" y="1375"/>
                  </a:cubicBezTo>
                  <a:cubicBezTo>
                    <a:pt x="3401" y="1307"/>
                    <a:pt x="3401" y="1193"/>
                    <a:pt x="3333" y="1124"/>
                  </a:cubicBezTo>
                  <a:cubicBezTo>
                    <a:pt x="3290" y="1092"/>
                    <a:pt x="3248" y="1075"/>
                    <a:pt x="3208" y="1075"/>
                  </a:cubicBezTo>
                  <a:close/>
                  <a:moveTo>
                    <a:pt x="4148" y="1144"/>
                  </a:moveTo>
                  <a:cubicBezTo>
                    <a:pt x="4109" y="1144"/>
                    <a:pt x="4066" y="1167"/>
                    <a:pt x="4017" y="1215"/>
                  </a:cubicBezTo>
                  <a:cubicBezTo>
                    <a:pt x="3926" y="1284"/>
                    <a:pt x="3926" y="1352"/>
                    <a:pt x="4040" y="1444"/>
                  </a:cubicBezTo>
                  <a:cubicBezTo>
                    <a:pt x="4074" y="1489"/>
                    <a:pt x="4109" y="1512"/>
                    <a:pt x="4146" y="1512"/>
                  </a:cubicBezTo>
                  <a:cubicBezTo>
                    <a:pt x="4183" y="1512"/>
                    <a:pt x="4223" y="1489"/>
                    <a:pt x="4268" y="1444"/>
                  </a:cubicBezTo>
                  <a:cubicBezTo>
                    <a:pt x="4337" y="1352"/>
                    <a:pt x="4337" y="1284"/>
                    <a:pt x="4246" y="1193"/>
                  </a:cubicBezTo>
                  <a:cubicBezTo>
                    <a:pt x="4214" y="1161"/>
                    <a:pt x="4182" y="1144"/>
                    <a:pt x="4148" y="1144"/>
                  </a:cubicBezTo>
                  <a:close/>
                  <a:moveTo>
                    <a:pt x="5033" y="1252"/>
                  </a:moveTo>
                  <a:cubicBezTo>
                    <a:pt x="4997" y="1252"/>
                    <a:pt x="4946" y="1268"/>
                    <a:pt x="4930" y="1284"/>
                  </a:cubicBezTo>
                  <a:cubicBezTo>
                    <a:pt x="4908" y="1352"/>
                    <a:pt x="4885" y="1512"/>
                    <a:pt x="4930" y="1558"/>
                  </a:cubicBezTo>
                  <a:cubicBezTo>
                    <a:pt x="4970" y="1585"/>
                    <a:pt x="5011" y="1596"/>
                    <a:pt x="5055" y="1596"/>
                  </a:cubicBezTo>
                  <a:cubicBezTo>
                    <a:pt x="5087" y="1596"/>
                    <a:pt x="5121" y="1590"/>
                    <a:pt x="5159" y="1581"/>
                  </a:cubicBezTo>
                  <a:lnTo>
                    <a:pt x="5181" y="1581"/>
                  </a:lnTo>
                  <a:cubicBezTo>
                    <a:pt x="5250" y="1581"/>
                    <a:pt x="5227" y="1535"/>
                    <a:pt x="5250" y="1489"/>
                  </a:cubicBezTo>
                  <a:cubicBezTo>
                    <a:pt x="5296" y="1444"/>
                    <a:pt x="5250" y="1444"/>
                    <a:pt x="5227" y="1421"/>
                  </a:cubicBezTo>
                  <a:cubicBezTo>
                    <a:pt x="5204" y="1398"/>
                    <a:pt x="5181" y="1375"/>
                    <a:pt x="5159" y="1352"/>
                  </a:cubicBezTo>
                  <a:cubicBezTo>
                    <a:pt x="5136" y="1307"/>
                    <a:pt x="5113" y="1284"/>
                    <a:pt x="5067" y="1261"/>
                  </a:cubicBezTo>
                  <a:cubicBezTo>
                    <a:pt x="5061" y="1254"/>
                    <a:pt x="5048" y="1252"/>
                    <a:pt x="5033" y="1252"/>
                  </a:cubicBezTo>
                  <a:close/>
                  <a:moveTo>
                    <a:pt x="293" y="1783"/>
                  </a:moveTo>
                  <a:cubicBezTo>
                    <a:pt x="256" y="1783"/>
                    <a:pt x="219" y="1806"/>
                    <a:pt x="183" y="1855"/>
                  </a:cubicBezTo>
                  <a:cubicBezTo>
                    <a:pt x="114" y="1946"/>
                    <a:pt x="114" y="1946"/>
                    <a:pt x="206" y="2037"/>
                  </a:cubicBezTo>
                  <a:cubicBezTo>
                    <a:pt x="251" y="2083"/>
                    <a:pt x="274" y="2106"/>
                    <a:pt x="297" y="2106"/>
                  </a:cubicBezTo>
                  <a:cubicBezTo>
                    <a:pt x="320" y="2106"/>
                    <a:pt x="342" y="2083"/>
                    <a:pt x="388" y="2037"/>
                  </a:cubicBezTo>
                  <a:cubicBezTo>
                    <a:pt x="479" y="1946"/>
                    <a:pt x="479" y="1946"/>
                    <a:pt x="388" y="1832"/>
                  </a:cubicBezTo>
                  <a:cubicBezTo>
                    <a:pt x="356" y="1800"/>
                    <a:pt x="325" y="1783"/>
                    <a:pt x="293" y="1783"/>
                  </a:cubicBezTo>
                  <a:close/>
                  <a:moveTo>
                    <a:pt x="1221" y="1866"/>
                  </a:moveTo>
                  <a:cubicBezTo>
                    <a:pt x="1170" y="1866"/>
                    <a:pt x="1119" y="1877"/>
                    <a:pt x="1096" y="1900"/>
                  </a:cubicBezTo>
                  <a:cubicBezTo>
                    <a:pt x="1073" y="1923"/>
                    <a:pt x="1050" y="2083"/>
                    <a:pt x="1096" y="2128"/>
                  </a:cubicBezTo>
                  <a:cubicBezTo>
                    <a:pt x="1119" y="2151"/>
                    <a:pt x="1164" y="2163"/>
                    <a:pt x="1210" y="2163"/>
                  </a:cubicBezTo>
                  <a:cubicBezTo>
                    <a:pt x="1255" y="2163"/>
                    <a:pt x="1301" y="2151"/>
                    <a:pt x="1324" y="2128"/>
                  </a:cubicBezTo>
                  <a:cubicBezTo>
                    <a:pt x="1370" y="2106"/>
                    <a:pt x="1370" y="1946"/>
                    <a:pt x="1347" y="1900"/>
                  </a:cubicBezTo>
                  <a:cubicBezTo>
                    <a:pt x="1324" y="1877"/>
                    <a:pt x="1273" y="1866"/>
                    <a:pt x="1221" y="1866"/>
                  </a:cubicBezTo>
                  <a:close/>
                  <a:moveTo>
                    <a:pt x="2171" y="1937"/>
                  </a:moveTo>
                  <a:cubicBezTo>
                    <a:pt x="2121" y="1937"/>
                    <a:pt x="2069" y="1954"/>
                    <a:pt x="2032" y="1992"/>
                  </a:cubicBezTo>
                  <a:cubicBezTo>
                    <a:pt x="1986" y="2060"/>
                    <a:pt x="1986" y="2174"/>
                    <a:pt x="2054" y="2220"/>
                  </a:cubicBezTo>
                  <a:cubicBezTo>
                    <a:pt x="2089" y="2254"/>
                    <a:pt x="2129" y="2271"/>
                    <a:pt x="2168" y="2271"/>
                  </a:cubicBezTo>
                  <a:cubicBezTo>
                    <a:pt x="2208" y="2271"/>
                    <a:pt x="2248" y="2254"/>
                    <a:pt x="2283" y="2220"/>
                  </a:cubicBezTo>
                  <a:cubicBezTo>
                    <a:pt x="2351" y="2151"/>
                    <a:pt x="2351" y="2037"/>
                    <a:pt x="2283" y="1969"/>
                  </a:cubicBezTo>
                  <a:cubicBezTo>
                    <a:pt x="2252" y="1948"/>
                    <a:pt x="2212" y="1937"/>
                    <a:pt x="2171" y="1937"/>
                  </a:cubicBezTo>
                  <a:close/>
                  <a:moveTo>
                    <a:pt x="3116" y="2014"/>
                  </a:moveTo>
                  <a:cubicBezTo>
                    <a:pt x="3076" y="2014"/>
                    <a:pt x="3036" y="2037"/>
                    <a:pt x="2990" y="2083"/>
                  </a:cubicBezTo>
                  <a:cubicBezTo>
                    <a:pt x="2899" y="2174"/>
                    <a:pt x="2922" y="2243"/>
                    <a:pt x="3013" y="2334"/>
                  </a:cubicBezTo>
                  <a:cubicBezTo>
                    <a:pt x="3045" y="2366"/>
                    <a:pt x="3077" y="2383"/>
                    <a:pt x="3111" y="2383"/>
                  </a:cubicBezTo>
                  <a:cubicBezTo>
                    <a:pt x="3150" y="2383"/>
                    <a:pt x="3192" y="2360"/>
                    <a:pt x="3241" y="2311"/>
                  </a:cubicBezTo>
                  <a:cubicBezTo>
                    <a:pt x="3333" y="2220"/>
                    <a:pt x="3310" y="2174"/>
                    <a:pt x="3241" y="2083"/>
                  </a:cubicBezTo>
                  <a:cubicBezTo>
                    <a:pt x="3196" y="2037"/>
                    <a:pt x="3156" y="2014"/>
                    <a:pt x="3116" y="2014"/>
                  </a:cubicBezTo>
                  <a:close/>
                  <a:moveTo>
                    <a:pt x="4086" y="2083"/>
                  </a:moveTo>
                  <a:cubicBezTo>
                    <a:pt x="3949" y="2083"/>
                    <a:pt x="3903" y="2106"/>
                    <a:pt x="3880" y="2265"/>
                  </a:cubicBezTo>
                  <a:cubicBezTo>
                    <a:pt x="3880" y="2380"/>
                    <a:pt x="3949" y="2425"/>
                    <a:pt x="4063" y="2425"/>
                  </a:cubicBezTo>
                  <a:cubicBezTo>
                    <a:pt x="4109" y="2425"/>
                    <a:pt x="4177" y="2402"/>
                    <a:pt x="4223" y="2380"/>
                  </a:cubicBezTo>
                  <a:cubicBezTo>
                    <a:pt x="4268" y="2357"/>
                    <a:pt x="4246" y="2151"/>
                    <a:pt x="4200" y="2106"/>
                  </a:cubicBezTo>
                  <a:cubicBezTo>
                    <a:pt x="4177" y="2083"/>
                    <a:pt x="4131" y="2083"/>
                    <a:pt x="4086" y="2083"/>
                  </a:cubicBezTo>
                  <a:close/>
                  <a:moveTo>
                    <a:pt x="5019" y="2146"/>
                  </a:moveTo>
                  <a:cubicBezTo>
                    <a:pt x="4965" y="2146"/>
                    <a:pt x="4908" y="2163"/>
                    <a:pt x="4862" y="2197"/>
                  </a:cubicBezTo>
                  <a:cubicBezTo>
                    <a:pt x="4793" y="2288"/>
                    <a:pt x="4793" y="2425"/>
                    <a:pt x="4885" y="2494"/>
                  </a:cubicBezTo>
                  <a:cubicBezTo>
                    <a:pt x="4919" y="2528"/>
                    <a:pt x="4970" y="2545"/>
                    <a:pt x="5022" y="2545"/>
                  </a:cubicBezTo>
                  <a:cubicBezTo>
                    <a:pt x="5073" y="2545"/>
                    <a:pt x="5124" y="2528"/>
                    <a:pt x="5159" y="2494"/>
                  </a:cubicBezTo>
                  <a:cubicBezTo>
                    <a:pt x="5227" y="2402"/>
                    <a:pt x="5227" y="2265"/>
                    <a:pt x="5159" y="2197"/>
                  </a:cubicBezTo>
                  <a:cubicBezTo>
                    <a:pt x="5124" y="2163"/>
                    <a:pt x="5073" y="2146"/>
                    <a:pt x="5019" y="2146"/>
                  </a:cubicBezTo>
                  <a:close/>
                  <a:moveTo>
                    <a:pt x="5976" y="2239"/>
                  </a:moveTo>
                  <a:cubicBezTo>
                    <a:pt x="5925" y="2239"/>
                    <a:pt x="5869" y="2262"/>
                    <a:pt x="5821" y="2311"/>
                  </a:cubicBezTo>
                  <a:cubicBezTo>
                    <a:pt x="5729" y="2380"/>
                    <a:pt x="5729" y="2494"/>
                    <a:pt x="5821" y="2585"/>
                  </a:cubicBezTo>
                  <a:cubicBezTo>
                    <a:pt x="5866" y="2631"/>
                    <a:pt x="5918" y="2653"/>
                    <a:pt x="5969" y="2653"/>
                  </a:cubicBezTo>
                  <a:cubicBezTo>
                    <a:pt x="6020" y="2653"/>
                    <a:pt x="6072" y="2631"/>
                    <a:pt x="6117" y="2585"/>
                  </a:cubicBezTo>
                  <a:cubicBezTo>
                    <a:pt x="6186" y="2494"/>
                    <a:pt x="6186" y="2380"/>
                    <a:pt x="6094" y="2288"/>
                  </a:cubicBezTo>
                  <a:cubicBezTo>
                    <a:pt x="6063" y="2256"/>
                    <a:pt x="6021" y="2239"/>
                    <a:pt x="5976" y="2239"/>
                  </a:cubicBezTo>
                  <a:close/>
                  <a:moveTo>
                    <a:pt x="191" y="2741"/>
                  </a:moveTo>
                  <a:cubicBezTo>
                    <a:pt x="150" y="2741"/>
                    <a:pt x="111" y="2748"/>
                    <a:pt x="91" y="2768"/>
                  </a:cubicBezTo>
                  <a:cubicBezTo>
                    <a:pt x="46" y="2813"/>
                    <a:pt x="46" y="2950"/>
                    <a:pt x="69" y="2996"/>
                  </a:cubicBezTo>
                  <a:cubicBezTo>
                    <a:pt x="95" y="3023"/>
                    <a:pt x="161" y="3034"/>
                    <a:pt x="220" y="3034"/>
                  </a:cubicBezTo>
                  <a:cubicBezTo>
                    <a:pt x="262" y="3034"/>
                    <a:pt x="301" y="3028"/>
                    <a:pt x="320" y="3019"/>
                  </a:cubicBezTo>
                  <a:cubicBezTo>
                    <a:pt x="365" y="2973"/>
                    <a:pt x="365" y="2813"/>
                    <a:pt x="320" y="2768"/>
                  </a:cubicBezTo>
                  <a:cubicBezTo>
                    <a:pt x="306" y="2754"/>
                    <a:pt x="248" y="2741"/>
                    <a:pt x="191" y="2741"/>
                  </a:cubicBezTo>
                  <a:close/>
                  <a:moveTo>
                    <a:pt x="1150" y="2808"/>
                  </a:moveTo>
                  <a:cubicBezTo>
                    <a:pt x="1107" y="2808"/>
                    <a:pt x="1061" y="2825"/>
                    <a:pt x="1027" y="2859"/>
                  </a:cubicBezTo>
                  <a:cubicBezTo>
                    <a:pt x="959" y="2927"/>
                    <a:pt x="959" y="3041"/>
                    <a:pt x="1027" y="3087"/>
                  </a:cubicBezTo>
                  <a:cubicBezTo>
                    <a:pt x="1064" y="3136"/>
                    <a:pt x="1114" y="3159"/>
                    <a:pt x="1163" y="3159"/>
                  </a:cubicBezTo>
                  <a:cubicBezTo>
                    <a:pt x="1205" y="3159"/>
                    <a:pt x="1247" y="3142"/>
                    <a:pt x="1278" y="3110"/>
                  </a:cubicBezTo>
                  <a:cubicBezTo>
                    <a:pt x="1324" y="3041"/>
                    <a:pt x="1324" y="2927"/>
                    <a:pt x="1255" y="2859"/>
                  </a:cubicBezTo>
                  <a:cubicBezTo>
                    <a:pt x="1233" y="2825"/>
                    <a:pt x="1193" y="2808"/>
                    <a:pt x="1150" y="2808"/>
                  </a:cubicBezTo>
                  <a:close/>
                  <a:moveTo>
                    <a:pt x="2091" y="2853"/>
                  </a:moveTo>
                  <a:cubicBezTo>
                    <a:pt x="2054" y="2853"/>
                    <a:pt x="2020" y="2870"/>
                    <a:pt x="1986" y="2905"/>
                  </a:cubicBezTo>
                  <a:cubicBezTo>
                    <a:pt x="1895" y="2996"/>
                    <a:pt x="1895" y="3064"/>
                    <a:pt x="1986" y="3156"/>
                  </a:cubicBezTo>
                  <a:cubicBezTo>
                    <a:pt x="2020" y="3201"/>
                    <a:pt x="2054" y="3224"/>
                    <a:pt x="2091" y="3224"/>
                  </a:cubicBezTo>
                  <a:cubicBezTo>
                    <a:pt x="2129" y="3224"/>
                    <a:pt x="2168" y="3201"/>
                    <a:pt x="2214" y="3156"/>
                  </a:cubicBezTo>
                  <a:cubicBezTo>
                    <a:pt x="2305" y="3064"/>
                    <a:pt x="2305" y="2996"/>
                    <a:pt x="2214" y="2905"/>
                  </a:cubicBezTo>
                  <a:cubicBezTo>
                    <a:pt x="2168" y="2870"/>
                    <a:pt x="2129" y="2853"/>
                    <a:pt x="2091" y="2853"/>
                  </a:cubicBezTo>
                  <a:close/>
                  <a:moveTo>
                    <a:pt x="3032" y="2947"/>
                  </a:moveTo>
                  <a:cubicBezTo>
                    <a:pt x="2985" y="2947"/>
                    <a:pt x="2941" y="2954"/>
                    <a:pt x="2922" y="2973"/>
                  </a:cubicBezTo>
                  <a:cubicBezTo>
                    <a:pt x="2853" y="3019"/>
                    <a:pt x="2853" y="3201"/>
                    <a:pt x="2899" y="3270"/>
                  </a:cubicBezTo>
                  <a:cubicBezTo>
                    <a:pt x="2922" y="3293"/>
                    <a:pt x="2979" y="3304"/>
                    <a:pt x="3039" y="3304"/>
                  </a:cubicBezTo>
                  <a:cubicBezTo>
                    <a:pt x="3099" y="3304"/>
                    <a:pt x="3161" y="3293"/>
                    <a:pt x="3196" y="3270"/>
                  </a:cubicBezTo>
                  <a:cubicBezTo>
                    <a:pt x="3241" y="3224"/>
                    <a:pt x="3241" y="3019"/>
                    <a:pt x="3196" y="2973"/>
                  </a:cubicBezTo>
                  <a:cubicBezTo>
                    <a:pt x="3169" y="2960"/>
                    <a:pt x="3097" y="2947"/>
                    <a:pt x="3032" y="2947"/>
                  </a:cubicBezTo>
                  <a:close/>
                  <a:moveTo>
                    <a:pt x="3995" y="3019"/>
                  </a:moveTo>
                  <a:cubicBezTo>
                    <a:pt x="3943" y="3019"/>
                    <a:pt x="3892" y="3041"/>
                    <a:pt x="3858" y="3087"/>
                  </a:cubicBezTo>
                  <a:cubicBezTo>
                    <a:pt x="3789" y="3156"/>
                    <a:pt x="3766" y="3293"/>
                    <a:pt x="3858" y="3361"/>
                  </a:cubicBezTo>
                  <a:cubicBezTo>
                    <a:pt x="3892" y="3395"/>
                    <a:pt x="3943" y="3412"/>
                    <a:pt x="3995" y="3412"/>
                  </a:cubicBezTo>
                  <a:cubicBezTo>
                    <a:pt x="4046" y="3412"/>
                    <a:pt x="4097" y="3395"/>
                    <a:pt x="4131" y="3361"/>
                  </a:cubicBezTo>
                  <a:cubicBezTo>
                    <a:pt x="4223" y="3293"/>
                    <a:pt x="4223" y="3156"/>
                    <a:pt x="4131" y="3087"/>
                  </a:cubicBezTo>
                  <a:cubicBezTo>
                    <a:pt x="4097" y="3041"/>
                    <a:pt x="4046" y="3019"/>
                    <a:pt x="3995" y="3019"/>
                  </a:cubicBezTo>
                  <a:close/>
                  <a:moveTo>
                    <a:pt x="4919" y="3087"/>
                  </a:moveTo>
                  <a:cubicBezTo>
                    <a:pt x="4868" y="3087"/>
                    <a:pt x="4816" y="3110"/>
                    <a:pt x="4771" y="3156"/>
                  </a:cubicBezTo>
                  <a:cubicBezTo>
                    <a:pt x="4702" y="3247"/>
                    <a:pt x="4702" y="3338"/>
                    <a:pt x="4771" y="3430"/>
                  </a:cubicBezTo>
                  <a:cubicBezTo>
                    <a:pt x="4816" y="3475"/>
                    <a:pt x="4868" y="3498"/>
                    <a:pt x="4919" y="3498"/>
                  </a:cubicBezTo>
                  <a:cubicBezTo>
                    <a:pt x="4970" y="3498"/>
                    <a:pt x="5022" y="3475"/>
                    <a:pt x="5067" y="3430"/>
                  </a:cubicBezTo>
                  <a:cubicBezTo>
                    <a:pt x="5159" y="3338"/>
                    <a:pt x="5159" y="3247"/>
                    <a:pt x="5067" y="3156"/>
                  </a:cubicBezTo>
                  <a:cubicBezTo>
                    <a:pt x="5022" y="3110"/>
                    <a:pt x="4970" y="3087"/>
                    <a:pt x="4919" y="3087"/>
                  </a:cubicBezTo>
                  <a:close/>
                  <a:moveTo>
                    <a:pt x="5866" y="3156"/>
                  </a:moveTo>
                  <a:cubicBezTo>
                    <a:pt x="5798" y="3156"/>
                    <a:pt x="5775" y="3224"/>
                    <a:pt x="5706" y="3224"/>
                  </a:cubicBezTo>
                  <a:cubicBezTo>
                    <a:pt x="5684" y="3270"/>
                    <a:pt x="5661" y="3315"/>
                    <a:pt x="5638" y="3361"/>
                  </a:cubicBezTo>
                  <a:cubicBezTo>
                    <a:pt x="5615" y="3452"/>
                    <a:pt x="5684" y="3498"/>
                    <a:pt x="5706" y="3544"/>
                  </a:cubicBezTo>
                  <a:cubicBezTo>
                    <a:pt x="5729" y="3589"/>
                    <a:pt x="5798" y="3589"/>
                    <a:pt x="5866" y="3612"/>
                  </a:cubicBezTo>
                  <a:cubicBezTo>
                    <a:pt x="5876" y="3615"/>
                    <a:pt x="5885" y="3617"/>
                    <a:pt x="5894" y="3617"/>
                  </a:cubicBezTo>
                  <a:cubicBezTo>
                    <a:pt x="5948" y="3617"/>
                    <a:pt x="5990" y="3566"/>
                    <a:pt x="6049" y="3566"/>
                  </a:cubicBezTo>
                  <a:cubicBezTo>
                    <a:pt x="6026" y="3498"/>
                    <a:pt x="6094" y="3475"/>
                    <a:pt x="6094" y="3407"/>
                  </a:cubicBezTo>
                  <a:cubicBezTo>
                    <a:pt x="6094" y="3315"/>
                    <a:pt x="6049" y="3293"/>
                    <a:pt x="6026" y="3224"/>
                  </a:cubicBezTo>
                  <a:cubicBezTo>
                    <a:pt x="5980" y="3224"/>
                    <a:pt x="5935" y="3156"/>
                    <a:pt x="5866" y="3156"/>
                  </a:cubicBezTo>
                  <a:close/>
                  <a:moveTo>
                    <a:pt x="6819" y="3255"/>
                  </a:moveTo>
                  <a:cubicBezTo>
                    <a:pt x="6748" y="3255"/>
                    <a:pt x="6679" y="3279"/>
                    <a:pt x="6642" y="3315"/>
                  </a:cubicBezTo>
                  <a:cubicBezTo>
                    <a:pt x="6574" y="3407"/>
                    <a:pt x="6574" y="3589"/>
                    <a:pt x="6665" y="3658"/>
                  </a:cubicBezTo>
                  <a:cubicBezTo>
                    <a:pt x="6711" y="3692"/>
                    <a:pt x="6773" y="3709"/>
                    <a:pt x="6833" y="3709"/>
                  </a:cubicBezTo>
                  <a:cubicBezTo>
                    <a:pt x="6893" y="3709"/>
                    <a:pt x="6950" y="3692"/>
                    <a:pt x="6985" y="3658"/>
                  </a:cubicBezTo>
                  <a:cubicBezTo>
                    <a:pt x="7076" y="3566"/>
                    <a:pt x="7076" y="3384"/>
                    <a:pt x="6985" y="3315"/>
                  </a:cubicBezTo>
                  <a:cubicBezTo>
                    <a:pt x="6942" y="3273"/>
                    <a:pt x="6880" y="3255"/>
                    <a:pt x="6819" y="3255"/>
                  </a:cubicBezTo>
                  <a:close/>
                  <a:moveTo>
                    <a:pt x="133" y="3649"/>
                  </a:moveTo>
                  <a:cubicBezTo>
                    <a:pt x="94" y="3649"/>
                    <a:pt x="54" y="3660"/>
                    <a:pt x="23" y="3681"/>
                  </a:cubicBezTo>
                  <a:cubicBezTo>
                    <a:pt x="0" y="3703"/>
                    <a:pt x="0" y="3703"/>
                    <a:pt x="0" y="3749"/>
                  </a:cubicBezTo>
                  <a:cubicBezTo>
                    <a:pt x="23" y="3818"/>
                    <a:pt x="91" y="3886"/>
                    <a:pt x="114" y="3955"/>
                  </a:cubicBezTo>
                  <a:cubicBezTo>
                    <a:pt x="123" y="3972"/>
                    <a:pt x="138" y="3979"/>
                    <a:pt x="157" y="3979"/>
                  </a:cubicBezTo>
                  <a:cubicBezTo>
                    <a:pt x="186" y="3979"/>
                    <a:pt x="223" y="3960"/>
                    <a:pt x="251" y="3932"/>
                  </a:cubicBezTo>
                  <a:cubicBezTo>
                    <a:pt x="297" y="3863"/>
                    <a:pt x="320" y="3772"/>
                    <a:pt x="251" y="3703"/>
                  </a:cubicBezTo>
                  <a:cubicBezTo>
                    <a:pt x="226" y="3666"/>
                    <a:pt x="180" y="3649"/>
                    <a:pt x="133" y="3649"/>
                  </a:cubicBezTo>
                  <a:close/>
                  <a:moveTo>
                    <a:pt x="1081" y="3726"/>
                  </a:moveTo>
                  <a:cubicBezTo>
                    <a:pt x="1044" y="3726"/>
                    <a:pt x="1004" y="3749"/>
                    <a:pt x="959" y="3795"/>
                  </a:cubicBezTo>
                  <a:cubicBezTo>
                    <a:pt x="867" y="3886"/>
                    <a:pt x="867" y="3955"/>
                    <a:pt x="959" y="4046"/>
                  </a:cubicBezTo>
                  <a:cubicBezTo>
                    <a:pt x="1001" y="4078"/>
                    <a:pt x="1039" y="4095"/>
                    <a:pt x="1076" y="4095"/>
                  </a:cubicBezTo>
                  <a:cubicBezTo>
                    <a:pt x="1119" y="4095"/>
                    <a:pt x="1161" y="4072"/>
                    <a:pt x="1210" y="4023"/>
                  </a:cubicBezTo>
                  <a:cubicBezTo>
                    <a:pt x="1278" y="3932"/>
                    <a:pt x="1278" y="3863"/>
                    <a:pt x="1187" y="3795"/>
                  </a:cubicBezTo>
                  <a:cubicBezTo>
                    <a:pt x="1153" y="3749"/>
                    <a:pt x="1119" y="3726"/>
                    <a:pt x="1081" y="3726"/>
                  </a:cubicBezTo>
                  <a:close/>
                  <a:moveTo>
                    <a:pt x="2009" y="3806"/>
                  </a:moveTo>
                  <a:cubicBezTo>
                    <a:pt x="1952" y="3806"/>
                    <a:pt x="1895" y="3818"/>
                    <a:pt x="1872" y="3840"/>
                  </a:cubicBezTo>
                  <a:cubicBezTo>
                    <a:pt x="1826" y="3863"/>
                    <a:pt x="1803" y="4069"/>
                    <a:pt x="1849" y="4114"/>
                  </a:cubicBezTo>
                  <a:cubicBezTo>
                    <a:pt x="1877" y="4142"/>
                    <a:pt x="1958" y="4162"/>
                    <a:pt x="2031" y="4162"/>
                  </a:cubicBezTo>
                  <a:cubicBezTo>
                    <a:pt x="2077" y="4162"/>
                    <a:pt x="2120" y="4155"/>
                    <a:pt x="2146" y="4137"/>
                  </a:cubicBezTo>
                  <a:cubicBezTo>
                    <a:pt x="2191" y="4091"/>
                    <a:pt x="2191" y="3886"/>
                    <a:pt x="2146" y="3840"/>
                  </a:cubicBezTo>
                  <a:cubicBezTo>
                    <a:pt x="2123" y="3818"/>
                    <a:pt x="2066" y="3806"/>
                    <a:pt x="2009" y="3806"/>
                  </a:cubicBezTo>
                  <a:close/>
                  <a:moveTo>
                    <a:pt x="2956" y="3880"/>
                  </a:moveTo>
                  <a:cubicBezTo>
                    <a:pt x="2905" y="3880"/>
                    <a:pt x="2853" y="3897"/>
                    <a:pt x="2808" y="3932"/>
                  </a:cubicBezTo>
                  <a:cubicBezTo>
                    <a:pt x="2739" y="4000"/>
                    <a:pt x="2739" y="4137"/>
                    <a:pt x="2808" y="4228"/>
                  </a:cubicBezTo>
                  <a:cubicBezTo>
                    <a:pt x="2842" y="4263"/>
                    <a:pt x="2893" y="4280"/>
                    <a:pt x="2945" y="4280"/>
                  </a:cubicBezTo>
                  <a:cubicBezTo>
                    <a:pt x="2996" y="4280"/>
                    <a:pt x="3047" y="4263"/>
                    <a:pt x="3081" y="4228"/>
                  </a:cubicBezTo>
                  <a:cubicBezTo>
                    <a:pt x="3173" y="4137"/>
                    <a:pt x="3173" y="4023"/>
                    <a:pt x="3104" y="3932"/>
                  </a:cubicBezTo>
                  <a:cubicBezTo>
                    <a:pt x="3059" y="3897"/>
                    <a:pt x="3007" y="3880"/>
                    <a:pt x="2956" y="3880"/>
                  </a:cubicBezTo>
                  <a:close/>
                  <a:moveTo>
                    <a:pt x="3911" y="3965"/>
                  </a:moveTo>
                  <a:cubicBezTo>
                    <a:pt x="3853" y="3965"/>
                    <a:pt x="3795" y="3995"/>
                    <a:pt x="3743" y="4046"/>
                  </a:cubicBezTo>
                  <a:cubicBezTo>
                    <a:pt x="3675" y="4114"/>
                    <a:pt x="3675" y="4228"/>
                    <a:pt x="3766" y="4320"/>
                  </a:cubicBezTo>
                  <a:cubicBezTo>
                    <a:pt x="3809" y="4362"/>
                    <a:pt x="3856" y="4380"/>
                    <a:pt x="3901" y="4380"/>
                  </a:cubicBezTo>
                  <a:cubicBezTo>
                    <a:pt x="3954" y="4380"/>
                    <a:pt x="4004" y="4356"/>
                    <a:pt x="4040" y="4320"/>
                  </a:cubicBezTo>
                  <a:cubicBezTo>
                    <a:pt x="4131" y="4228"/>
                    <a:pt x="4131" y="4114"/>
                    <a:pt x="4040" y="4023"/>
                  </a:cubicBezTo>
                  <a:cubicBezTo>
                    <a:pt x="4000" y="3983"/>
                    <a:pt x="3956" y="3965"/>
                    <a:pt x="3911" y="3965"/>
                  </a:cubicBezTo>
                  <a:close/>
                  <a:moveTo>
                    <a:pt x="4812" y="4018"/>
                  </a:moveTo>
                  <a:cubicBezTo>
                    <a:pt x="4757" y="4018"/>
                    <a:pt x="4715" y="4072"/>
                    <a:pt x="4656" y="4091"/>
                  </a:cubicBezTo>
                  <a:cubicBezTo>
                    <a:pt x="4634" y="4091"/>
                    <a:pt x="4634" y="4183"/>
                    <a:pt x="4611" y="4228"/>
                  </a:cubicBezTo>
                  <a:cubicBezTo>
                    <a:pt x="4565" y="4297"/>
                    <a:pt x="4656" y="4343"/>
                    <a:pt x="4656" y="4388"/>
                  </a:cubicBezTo>
                  <a:cubicBezTo>
                    <a:pt x="4702" y="4411"/>
                    <a:pt x="4748" y="4457"/>
                    <a:pt x="4816" y="4457"/>
                  </a:cubicBezTo>
                  <a:cubicBezTo>
                    <a:pt x="4833" y="4468"/>
                    <a:pt x="4848" y="4472"/>
                    <a:pt x="4862" y="4472"/>
                  </a:cubicBezTo>
                  <a:cubicBezTo>
                    <a:pt x="4907" y="4472"/>
                    <a:pt x="4941" y="4428"/>
                    <a:pt x="4976" y="4411"/>
                  </a:cubicBezTo>
                  <a:cubicBezTo>
                    <a:pt x="5022" y="4388"/>
                    <a:pt x="5044" y="4320"/>
                    <a:pt x="5044" y="4251"/>
                  </a:cubicBezTo>
                  <a:cubicBezTo>
                    <a:pt x="5067" y="4183"/>
                    <a:pt x="4999" y="4137"/>
                    <a:pt x="4999" y="4069"/>
                  </a:cubicBezTo>
                  <a:cubicBezTo>
                    <a:pt x="4953" y="4046"/>
                    <a:pt x="4885" y="4046"/>
                    <a:pt x="4839" y="4023"/>
                  </a:cubicBezTo>
                  <a:cubicBezTo>
                    <a:pt x="4829" y="4020"/>
                    <a:pt x="4820" y="4018"/>
                    <a:pt x="4812" y="4018"/>
                  </a:cubicBezTo>
                  <a:close/>
                  <a:moveTo>
                    <a:pt x="5800" y="4088"/>
                  </a:moveTo>
                  <a:cubicBezTo>
                    <a:pt x="5733" y="4088"/>
                    <a:pt x="5664" y="4111"/>
                    <a:pt x="5615" y="4160"/>
                  </a:cubicBezTo>
                  <a:cubicBezTo>
                    <a:pt x="5547" y="4251"/>
                    <a:pt x="5569" y="4411"/>
                    <a:pt x="5638" y="4502"/>
                  </a:cubicBezTo>
                  <a:cubicBezTo>
                    <a:pt x="5676" y="4531"/>
                    <a:pt x="5726" y="4544"/>
                    <a:pt x="5779" y="4544"/>
                  </a:cubicBezTo>
                  <a:cubicBezTo>
                    <a:pt x="5851" y="4544"/>
                    <a:pt x="5927" y="4519"/>
                    <a:pt x="5980" y="4479"/>
                  </a:cubicBezTo>
                  <a:cubicBezTo>
                    <a:pt x="6049" y="4388"/>
                    <a:pt x="6049" y="4228"/>
                    <a:pt x="5957" y="4137"/>
                  </a:cubicBezTo>
                  <a:cubicBezTo>
                    <a:pt x="5915" y="4105"/>
                    <a:pt x="5858" y="4088"/>
                    <a:pt x="5800" y="4088"/>
                  </a:cubicBezTo>
                  <a:close/>
                  <a:moveTo>
                    <a:pt x="6745" y="4166"/>
                  </a:moveTo>
                  <a:cubicBezTo>
                    <a:pt x="6688" y="4166"/>
                    <a:pt x="6631" y="4194"/>
                    <a:pt x="6574" y="4251"/>
                  </a:cubicBezTo>
                  <a:cubicBezTo>
                    <a:pt x="6482" y="4365"/>
                    <a:pt x="6482" y="4457"/>
                    <a:pt x="6574" y="4571"/>
                  </a:cubicBezTo>
                  <a:cubicBezTo>
                    <a:pt x="6631" y="4628"/>
                    <a:pt x="6688" y="4656"/>
                    <a:pt x="6745" y="4656"/>
                  </a:cubicBezTo>
                  <a:cubicBezTo>
                    <a:pt x="6802" y="4656"/>
                    <a:pt x="6859" y="4628"/>
                    <a:pt x="6916" y="4571"/>
                  </a:cubicBezTo>
                  <a:cubicBezTo>
                    <a:pt x="7030" y="4457"/>
                    <a:pt x="7030" y="4343"/>
                    <a:pt x="6916" y="4251"/>
                  </a:cubicBezTo>
                  <a:cubicBezTo>
                    <a:pt x="6859" y="4194"/>
                    <a:pt x="6802" y="4166"/>
                    <a:pt x="6745" y="4166"/>
                  </a:cubicBezTo>
                  <a:close/>
                  <a:moveTo>
                    <a:pt x="7669" y="4228"/>
                  </a:moveTo>
                  <a:cubicBezTo>
                    <a:pt x="7624" y="4228"/>
                    <a:pt x="7578" y="4251"/>
                    <a:pt x="7532" y="4297"/>
                  </a:cubicBezTo>
                  <a:cubicBezTo>
                    <a:pt x="7510" y="4320"/>
                    <a:pt x="7487" y="4343"/>
                    <a:pt x="7464" y="4343"/>
                  </a:cubicBezTo>
                  <a:cubicBezTo>
                    <a:pt x="7395" y="4411"/>
                    <a:pt x="7418" y="4502"/>
                    <a:pt x="7441" y="4571"/>
                  </a:cubicBezTo>
                  <a:cubicBezTo>
                    <a:pt x="7464" y="4616"/>
                    <a:pt x="7532" y="4662"/>
                    <a:pt x="7578" y="4708"/>
                  </a:cubicBezTo>
                  <a:cubicBezTo>
                    <a:pt x="7601" y="4731"/>
                    <a:pt x="7647" y="4731"/>
                    <a:pt x="7692" y="4731"/>
                  </a:cubicBezTo>
                  <a:cubicBezTo>
                    <a:pt x="7702" y="4733"/>
                    <a:pt x="7711" y="4734"/>
                    <a:pt x="7720" y="4734"/>
                  </a:cubicBezTo>
                  <a:cubicBezTo>
                    <a:pt x="7789" y="4734"/>
                    <a:pt x="7814" y="4657"/>
                    <a:pt x="7875" y="4616"/>
                  </a:cubicBezTo>
                  <a:cubicBezTo>
                    <a:pt x="7920" y="4594"/>
                    <a:pt x="7920" y="4548"/>
                    <a:pt x="7920" y="4502"/>
                  </a:cubicBezTo>
                  <a:cubicBezTo>
                    <a:pt x="7943" y="4411"/>
                    <a:pt x="7898" y="4365"/>
                    <a:pt x="7852" y="4320"/>
                  </a:cubicBezTo>
                  <a:cubicBezTo>
                    <a:pt x="7829" y="4297"/>
                    <a:pt x="7829" y="4297"/>
                    <a:pt x="7806" y="4297"/>
                  </a:cubicBezTo>
                  <a:cubicBezTo>
                    <a:pt x="7784" y="4251"/>
                    <a:pt x="7738" y="4228"/>
                    <a:pt x="7669" y="4228"/>
                  </a:cubicBezTo>
                  <a:close/>
                  <a:moveTo>
                    <a:pt x="8377" y="4594"/>
                  </a:moveTo>
                  <a:cubicBezTo>
                    <a:pt x="8377" y="4594"/>
                    <a:pt x="8377" y="4594"/>
                    <a:pt x="8377" y="4616"/>
                  </a:cubicBezTo>
                  <a:cubicBezTo>
                    <a:pt x="8400" y="4685"/>
                    <a:pt x="8400" y="4776"/>
                    <a:pt x="8491" y="4799"/>
                  </a:cubicBezTo>
                  <a:cubicBezTo>
                    <a:pt x="8537" y="4799"/>
                    <a:pt x="8582" y="4822"/>
                    <a:pt x="8605" y="4822"/>
                  </a:cubicBezTo>
                  <a:cubicBezTo>
                    <a:pt x="8582" y="4799"/>
                    <a:pt x="8560" y="4753"/>
                    <a:pt x="8537" y="4731"/>
                  </a:cubicBezTo>
                  <a:cubicBezTo>
                    <a:pt x="8537" y="4708"/>
                    <a:pt x="8514" y="4708"/>
                    <a:pt x="8514" y="4685"/>
                  </a:cubicBezTo>
                  <a:cubicBezTo>
                    <a:pt x="8468" y="4662"/>
                    <a:pt x="8445" y="4639"/>
                    <a:pt x="8423" y="4594"/>
                  </a:cubicBezTo>
                  <a:close/>
                  <a:moveTo>
                    <a:pt x="936" y="4685"/>
                  </a:moveTo>
                  <a:cubicBezTo>
                    <a:pt x="890" y="4685"/>
                    <a:pt x="867" y="4731"/>
                    <a:pt x="822" y="4731"/>
                  </a:cubicBezTo>
                  <a:cubicBezTo>
                    <a:pt x="845" y="4753"/>
                    <a:pt x="867" y="4799"/>
                    <a:pt x="890" y="4822"/>
                  </a:cubicBezTo>
                  <a:cubicBezTo>
                    <a:pt x="913" y="4845"/>
                    <a:pt x="936" y="4868"/>
                    <a:pt x="959" y="4890"/>
                  </a:cubicBezTo>
                  <a:cubicBezTo>
                    <a:pt x="982" y="4913"/>
                    <a:pt x="1004" y="4936"/>
                    <a:pt x="1027" y="4936"/>
                  </a:cubicBezTo>
                  <a:cubicBezTo>
                    <a:pt x="1047" y="4956"/>
                    <a:pt x="1066" y="5009"/>
                    <a:pt x="1101" y="5009"/>
                  </a:cubicBezTo>
                  <a:cubicBezTo>
                    <a:pt x="1106" y="5009"/>
                    <a:pt x="1112" y="5008"/>
                    <a:pt x="1119" y="5004"/>
                  </a:cubicBezTo>
                  <a:cubicBezTo>
                    <a:pt x="1141" y="4982"/>
                    <a:pt x="1164" y="4936"/>
                    <a:pt x="1164" y="4890"/>
                  </a:cubicBezTo>
                  <a:cubicBezTo>
                    <a:pt x="1164" y="4845"/>
                    <a:pt x="1141" y="4799"/>
                    <a:pt x="1141" y="4753"/>
                  </a:cubicBezTo>
                  <a:cubicBezTo>
                    <a:pt x="1141" y="4731"/>
                    <a:pt x="1119" y="4708"/>
                    <a:pt x="1096" y="4708"/>
                  </a:cubicBezTo>
                  <a:cubicBezTo>
                    <a:pt x="1027" y="4708"/>
                    <a:pt x="982" y="4685"/>
                    <a:pt x="936" y="4685"/>
                  </a:cubicBezTo>
                  <a:close/>
                  <a:moveTo>
                    <a:pt x="1929" y="4753"/>
                  </a:moveTo>
                  <a:cubicBezTo>
                    <a:pt x="1877" y="4753"/>
                    <a:pt x="1826" y="4776"/>
                    <a:pt x="1780" y="4822"/>
                  </a:cubicBezTo>
                  <a:cubicBezTo>
                    <a:pt x="1712" y="4890"/>
                    <a:pt x="1712" y="5027"/>
                    <a:pt x="1780" y="5096"/>
                  </a:cubicBezTo>
                  <a:cubicBezTo>
                    <a:pt x="1826" y="5130"/>
                    <a:pt x="1883" y="5147"/>
                    <a:pt x="1937" y="5147"/>
                  </a:cubicBezTo>
                  <a:cubicBezTo>
                    <a:pt x="1992" y="5147"/>
                    <a:pt x="2043" y="5130"/>
                    <a:pt x="2077" y="5096"/>
                  </a:cubicBezTo>
                  <a:cubicBezTo>
                    <a:pt x="2146" y="5027"/>
                    <a:pt x="2146" y="4890"/>
                    <a:pt x="2077" y="4822"/>
                  </a:cubicBezTo>
                  <a:cubicBezTo>
                    <a:pt x="2032" y="4776"/>
                    <a:pt x="1980" y="4753"/>
                    <a:pt x="1929" y="4753"/>
                  </a:cubicBezTo>
                  <a:close/>
                  <a:moveTo>
                    <a:pt x="2863" y="4819"/>
                  </a:moveTo>
                  <a:cubicBezTo>
                    <a:pt x="2814" y="4819"/>
                    <a:pt x="2765" y="4841"/>
                    <a:pt x="2716" y="4890"/>
                  </a:cubicBezTo>
                  <a:cubicBezTo>
                    <a:pt x="2625" y="4982"/>
                    <a:pt x="2625" y="5096"/>
                    <a:pt x="2716" y="5164"/>
                  </a:cubicBezTo>
                  <a:cubicBezTo>
                    <a:pt x="2762" y="5210"/>
                    <a:pt x="2813" y="5233"/>
                    <a:pt x="2865" y="5233"/>
                  </a:cubicBezTo>
                  <a:cubicBezTo>
                    <a:pt x="2916" y="5233"/>
                    <a:pt x="2967" y="5210"/>
                    <a:pt x="3013" y="5164"/>
                  </a:cubicBezTo>
                  <a:cubicBezTo>
                    <a:pt x="3081" y="5073"/>
                    <a:pt x="3081" y="4959"/>
                    <a:pt x="2990" y="4868"/>
                  </a:cubicBezTo>
                  <a:cubicBezTo>
                    <a:pt x="2948" y="4836"/>
                    <a:pt x="2905" y="4819"/>
                    <a:pt x="2863" y="4819"/>
                  </a:cubicBezTo>
                  <a:close/>
                  <a:moveTo>
                    <a:pt x="3807" y="4863"/>
                  </a:moveTo>
                  <a:cubicBezTo>
                    <a:pt x="3754" y="4863"/>
                    <a:pt x="3714" y="4916"/>
                    <a:pt x="3675" y="4936"/>
                  </a:cubicBezTo>
                  <a:cubicBezTo>
                    <a:pt x="3629" y="4959"/>
                    <a:pt x="3629" y="5027"/>
                    <a:pt x="3606" y="5073"/>
                  </a:cubicBezTo>
                  <a:cubicBezTo>
                    <a:pt x="3561" y="5141"/>
                    <a:pt x="3652" y="5187"/>
                    <a:pt x="3652" y="5256"/>
                  </a:cubicBezTo>
                  <a:cubicBezTo>
                    <a:pt x="3698" y="5278"/>
                    <a:pt x="3766" y="5301"/>
                    <a:pt x="3812" y="5324"/>
                  </a:cubicBezTo>
                  <a:cubicBezTo>
                    <a:pt x="3821" y="5327"/>
                    <a:pt x="3831" y="5329"/>
                    <a:pt x="3839" y="5329"/>
                  </a:cubicBezTo>
                  <a:cubicBezTo>
                    <a:pt x="3894" y="5329"/>
                    <a:pt x="3936" y="5275"/>
                    <a:pt x="3995" y="5256"/>
                  </a:cubicBezTo>
                  <a:cubicBezTo>
                    <a:pt x="4017" y="5256"/>
                    <a:pt x="4040" y="5164"/>
                    <a:pt x="4063" y="5119"/>
                  </a:cubicBezTo>
                  <a:cubicBezTo>
                    <a:pt x="4086" y="5050"/>
                    <a:pt x="3995" y="5004"/>
                    <a:pt x="3995" y="4936"/>
                  </a:cubicBezTo>
                  <a:cubicBezTo>
                    <a:pt x="3949" y="4913"/>
                    <a:pt x="3903" y="4890"/>
                    <a:pt x="3835" y="4868"/>
                  </a:cubicBezTo>
                  <a:cubicBezTo>
                    <a:pt x="3825" y="4864"/>
                    <a:pt x="3816" y="4863"/>
                    <a:pt x="3807" y="4863"/>
                  </a:cubicBezTo>
                  <a:close/>
                  <a:moveTo>
                    <a:pt x="4787" y="4967"/>
                  </a:moveTo>
                  <a:cubicBezTo>
                    <a:pt x="4717" y="4967"/>
                    <a:pt x="4647" y="4991"/>
                    <a:pt x="4611" y="5027"/>
                  </a:cubicBezTo>
                  <a:cubicBezTo>
                    <a:pt x="4519" y="5119"/>
                    <a:pt x="4542" y="5301"/>
                    <a:pt x="4634" y="5370"/>
                  </a:cubicBezTo>
                  <a:cubicBezTo>
                    <a:pt x="4668" y="5404"/>
                    <a:pt x="4725" y="5421"/>
                    <a:pt x="4785" y="5421"/>
                  </a:cubicBezTo>
                  <a:cubicBezTo>
                    <a:pt x="4845" y="5421"/>
                    <a:pt x="4908" y="5404"/>
                    <a:pt x="4953" y="5370"/>
                  </a:cubicBezTo>
                  <a:cubicBezTo>
                    <a:pt x="5044" y="5256"/>
                    <a:pt x="5022" y="5096"/>
                    <a:pt x="4953" y="5027"/>
                  </a:cubicBezTo>
                  <a:cubicBezTo>
                    <a:pt x="4911" y="4985"/>
                    <a:pt x="4849" y="4967"/>
                    <a:pt x="4787" y="4967"/>
                  </a:cubicBezTo>
                  <a:close/>
                  <a:moveTo>
                    <a:pt x="5698" y="5010"/>
                  </a:moveTo>
                  <a:cubicBezTo>
                    <a:pt x="5644" y="5010"/>
                    <a:pt x="5592" y="5039"/>
                    <a:pt x="5547" y="5096"/>
                  </a:cubicBezTo>
                  <a:cubicBezTo>
                    <a:pt x="5433" y="5210"/>
                    <a:pt x="5433" y="5324"/>
                    <a:pt x="5547" y="5438"/>
                  </a:cubicBezTo>
                  <a:cubicBezTo>
                    <a:pt x="5601" y="5492"/>
                    <a:pt x="5649" y="5515"/>
                    <a:pt x="5698" y="5515"/>
                  </a:cubicBezTo>
                  <a:cubicBezTo>
                    <a:pt x="5752" y="5515"/>
                    <a:pt x="5806" y="5486"/>
                    <a:pt x="5866" y="5438"/>
                  </a:cubicBezTo>
                  <a:cubicBezTo>
                    <a:pt x="5980" y="5324"/>
                    <a:pt x="5980" y="5210"/>
                    <a:pt x="5866" y="5096"/>
                  </a:cubicBezTo>
                  <a:cubicBezTo>
                    <a:pt x="5809" y="5039"/>
                    <a:pt x="5752" y="5010"/>
                    <a:pt x="5698" y="5010"/>
                  </a:cubicBezTo>
                  <a:close/>
                  <a:moveTo>
                    <a:pt x="6620" y="5104"/>
                  </a:moveTo>
                  <a:cubicBezTo>
                    <a:pt x="6594" y="5104"/>
                    <a:pt x="6571" y="5112"/>
                    <a:pt x="6551" y="5141"/>
                  </a:cubicBezTo>
                  <a:cubicBezTo>
                    <a:pt x="6482" y="5210"/>
                    <a:pt x="6391" y="5233"/>
                    <a:pt x="6414" y="5347"/>
                  </a:cubicBezTo>
                  <a:cubicBezTo>
                    <a:pt x="6414" y="5415"/>
                    <a:pt x="6414" y="5461"/>
                    <a:pt x="6460" y="5507"/>
                  </a:cubicBezTo>
                  <a:cubicBezTo>
                    <a:pt x="6505" y="5529"/>
                    <a:pt x="6528" y="5598"/>
                    <a:pt x="6619" y="5621"/>
                  </a:cubicBezTo>
                  <a:cubicBezTo>
                    <a:pt x="6711" y="5621"/>
                    <a:pt x="6779" y="5598"/>
                    <a:pt x="6825" y="5529"/>
                  </a:cubicBezTo>
                  <a:cubicBezTo>
                    <a:pt x="6870" y="5484"/>
                    <a:pt x="6916" y="5438"/>
                    <a:pt x="6916" y="5370"/>
                  </a:cubicBezTo>
                  <a:cubicBezTo>
                    <a:pt x="6916" y="5278"/>
                    <a:pt x="6870" y="5233"/>
                    <a:pt x="6825" y="5187"/>
                  </a:cubicBezTo>
                  <a:cubicBezTo>
                    <a:pt x="6802" y="5164"/>
                    <a:pt x="6756" y="5119"/>
                    <a:pt x="6734" y="5119"/>
                  </a:cubicBezTo>
                  <a:cubicBezTo>
                    <a:pt x="6694" y="5119"/>
                    <a:pt x="6655" y="5104"/>
                    <a:pt x="6620" y="5104"/>
                  </a:cubicBezTo>
                  <a:close/>
                  <a:moveTo>
                    <a:pt x="7609" y="5195"/>
                  </a:moveTo>
                  <a:cubicBezTo>
                    <a:pt x="7526" y="5195"/>
                    <a:pt x="7443" y="5219"/>
                    <a:pt x="7418" y="5256"/>
                  </a:cubicBezTo>
                  <a:cubicBezTo>
                    <a:pt x="7327" y="5347"/>
                    <a:pt x="7327" y="5575"/>
                    <a:pt x="7418" y="5644"/>
                  </a:cubicBezTo>
                  <a:cubicBezTo>
                    <a:pt x="7461" y="5686"/>
                    <a:pt x="7523" y="5704"/>
                    <a:pt x="7586" y="5704"/>
                  </a:cubicBezTo>
                  <a:cubicBezTo>
                    <a:pt x="7660" y="5704"/>
                    <a:pt x="7735" y="5680"/>
                    <a:pt x="7784" y="5644"/>
                  </a:cubicBezTo>
                  <a:cubicBezTo>
                    <a:pt x="7875" y="5575"/>
                    <a:pt x="7875" y="5347"/>
                    <a:pt x="7784" y="5256"/>
                  </a:cubicBezTo>
                  <a:cubicBezTo>
                    <a:pt x="7752" y="5213"/>
                    <a:pt x="7680" y="5195"/>
                    <a:pt x="7609" y="5195"/>
                  </a:cubicBezTo>
                  <a:close/>
                  <a:moveTo>
                    <a:pt x="8525" y="5261"/>
                  </a:moveTo>
                  <a:cubicBezTo>
                    <a:pt x="8457" y="5261"/>
                    <a:pt x="8388" y="5290"/>
                    <a:pt x="8331" y="5347"/>
                  </a:cubicBezTo>
                  <a:cubicBezTo>
                    <a:pt x="8240" y="5438"/>
                    <a:pt x="8217" y="5598"/>
                    <a:pt x="8331" y="5712"/>
                  </a:cubicBezTo>
                  <a:cubicBezTo>
                    <a:pt x="8388" y="5769"/>
                    <a:pt x="8457" y="5798"/>
                    <a:pt x="8525" y="5798"/>
                  </a:cubicBezTo>
                  <a:cubicBezTo>
                    <a:pt x="8594" y="5798"/>
                    <a:pt x="8662" y="5769"/>
                    <a:pt x="8719" y="5712"/>
                  </a:cubicBezTo>
                  <a:cubicBezTo>
                    <a:pt x="8833" y="5598"/>
                    <a:pt x="8833" y="5461"/>
                    <a:pt x="8719" y="5347"/>
                  </a:cubicBezTo>
                  <a:cubicBezTo>
                    <a:pt x="8662" y="5290"/>
                    <a:pt x="8594" y="5261"/>
                    <a:pt x="8525" y="5261"/>
                  </a:cubicBezTo>
                  <a:close/>
                  <a:moveTo>
                    <a:pt x="9279" y="5461"/>
                  </a:moveTo>
                  <a:cubicBezTo>
                    <a:pt x="9267" y="5461"/>
                    <a:pt x="9256" y="5472"/>
                    <a:pt x="9244" y="5507"/>
                  </a:cubicBezTo>
                  <a:cubicBezTo>
                    <a:pt x="9199" y="5621"/>
                    <a:pt x="9244" y="5712"/>
                    <a:pt x="9336" y="5803"/>
                  </a:cubicBezTo>
                  <a:cubicBezTo>
                    <a:pt x="9380" y="5848"/>
                    <a:pt x="9434" y="5873"/>
                    <a:pt x="9497" y="5873"/>
                  </a:cubicBezTo>
                  <a:cubicBezTo>
                    <a:pt x="9532" y="5873"/>
                    <a:pt x="9569" y="5865"/>
                    <a:pt x="9610" y="5849"/>
                  </a:cubicBezTo>
                  <a:cubicBezTo>
                    <a:pt x="9632" y="5826"/>
                    <a:pt x="9632" y="5826"/>
                    <a:pt x="9610" y="5803"/>
                  </a:cubicBezTo>
                  <a:cubicBezTo>
                    <a:pt x="9564" y="5758"/>
                    <a:pt x="9518" y="5712"/>
                    <a:pt x="9473" y="5666"/>
                  </a:cubicBezTo>
                  <a:cubicBezTo>
                    <a:pt x="9404" y="5598"/>
                    <a:pt x="9358" y="5552"/>
                    <a:pt x="9313" y="5484"/>
                  </a:cubicBezTo>
                  <a:cubicBezTo>
                    <a:pt x="9301" y="5472"/>
                    <a:pt x="9290" y="5461"/>
                    <a:pt x="9279" y="5461"/>
                  </a:cubicBezTo>
                  <a:close/>
                  <a:moveTo>
                    <a:pt x="1889" y="5679"/>
                  </a:moveTo>
                  <a:cubicBezTo>
                    <a:pt x="1851" y="5679"/>
                    <a:pt x="1811" y="5689"/>
                    <a:pt x="1780" y="5689"/>
                  </a:cubicBezTo>
                  <a:cubicBezTo>
                    <a:pt x="1803" y="5712"/>
                    <a:pt x="1826" y="5758"/>
                    <a:pt x="1849" y="5781"/>
                  </a:cubicBezTo>
                  <a:cubicBezTo>
                    <a:pt x="1872" y="5803"/>
                    <a:pt x="1895" y="5803"/>
                    <a:pt x="1895" y="5826"/>
                  </a:cubicBezTo>
                  <a:cubicBezTo>
                    <a:pt x="1917" y="5849"/>
                    <a:pt x="1940" y="5872"/>
                    <a:pt x="1963" y="5895"/>
                  </a:cubicBezTo>
                  <a:cubicBezTo>
                    <a:pt x="1986" y="5917"/>
                    <a:pt x="2032" y="5940"/>
                    <a:pt x="2054" y="5963"/>
                  </a:cubicBezTo>
                  <a:cubicBezTo>
                    <a:pt x="2054" y="5917"/>
                    <a:pt x="2054" y="5895"/>
                    <a:pt x="2054" y="5849"/>
                  </a:cubicBezTo>
                  <a:cubicBezTo>
                    <a:pt x="2077" y="5758"/>
                    <a:pt x="1986" y="5712"/>
                    <a:pt x="1940" y="5689"/>
                  </a:cubicBezTo>
                  <a:cubicBezTo>
                    <a:pt x="1925" y="5682"/>
                    <a:pt x="1907" y="5679"/>
                    <a:pt x="1889" y="5679"/>
                  </a:cubicBezTo>
                  <a:close/>
                  <a:moveTo>
                    <a:pt x="2785" y="5712"/>
                  </a:moveTo>
                  <a:cubicBezTo>
                    <a:pt x="2724" y="5712"/>
                    <a:pt x="2699" y="5784"/>
                    <a:pt x="2646" y="5784"/>
                  </a:cubicBezTo>
                  <a:cubicBezTo>
                    <a:pt x="2640" y="5784"/>
                    <a:pt x="2633" y="5783"/>
                    <a:pt x="2625" y="5781"/>
                  </a:cubicBezTo>
                  <a:cubicBezTo>
                    <a:pt x="2602" y="5826"/>
                    <a:pt x="2579" y="5872"/>
                    <a:pt x="2557" y="5940"/>
                  </a:cubicBezTo>
                  <a:cubicBezTo>
                    <a:pt x="2534" y="6009"/>
                    <a:pt x="2602" y="6054"/>
                    <a:pt x="2625" y="6100"/>
                  </a:cubicBezTo>
                  <a:cubicBezTo>
                    <a:pt x="2648" y="6146"/>
                    <a:pt x="2716" y="6169"/>
                    <a:pt x="2785" y="6169"/>
                  </a:cubicBezTo>
                  <a:cubicBezTo>
                    <a:pt x="2795" y="6172"/>
                    <a:pt x="2803" y="6173"/>
                    <a:pt x="2812" y="6173"/>
                  </a:cubicBezTo>
                  <a:cubicBezTo>
                    <a:pt x="2861" y="6173"/>
                    <a:pt x="2889" y="6123"/>
                    <a:pt x="2967" y="6123"/>
                  </a:cubicBezTo>
                  <a:cubicBezTo>
                    <a:pt x="2945" y="6054"/>
                    <a:pt x="3013" y="6009"/>
                    <a:pt x="3013" y="5940"/>
                  </a:cubicBezTo>
                  <a:cubicBezTo>
                    <a:pt x="3013" y="5872"/>
                    <a:pt x="2945" y="5849"/>
                    <a:pt x="2945" y="5781"/>
                  </a:cubicBezTo>
                  <a:cubicBezTo>
                    <a:pt x="2899" y="5781"/>
                    <a:pt x="2853" y="5735"/>
                    <a:pt x="2785" y="5712"/>
                  </a:cubicBezTo>
                  <a:close/>
                  <a:moveTo>
                    <a:pt x="3726" y="5823"/>
                  </a:moveTo>
                  <a:cubicBezTo>
                    <a:pt x="3665" y="5823"/>
                    <a:pt x="3603" y="5840"/>
                    <a:pt x="3561" y="5872"/>
                  </a:cubicBezTo>
                  <a:cubicBezTo>
                    <a:pt x="3492" y="5963"/>
                    <a:pt x="3492" y="6123"/>
                    <a:pt x="3561" y="6214"/>
                  </a:cubicBezTo>
                  <a:cubicBezTo>
                    <a:pt x="3597" y="6251"/>
                    <a:pt x="3667" y="6274"/>
                    <a:pt x="3737" y="6274"/>
                  </a:cubicBezTo>
                  <a:cubicBezTo>
                    <a:pt x="3799" y="6274"/>
                    <a:pt x="3861" y="6257"/>
                    <a:pt x="3903" y="6214"/>
                  </a:cubicBezTo>
                  <a:cubicBezTo>
                    <a:pt x="3972" y="6146"/>
                    <a:pt x="3995" y="5963"/>
                    <a:pt x="3903" y="5895"/>
                  </a:cubicBezTo>
                  <a:cubicBezTo>
                    <a:pt x="3867" y="5846"/>
                    <a:pt x="3797" y="5823"/>
                    <a:pt x="3726" y="5823"/>
                  </a:cubicBezTo>
                  <a:close/>
                  <a:moveTo>
                    <a:pt x="4710" y="5905"/>
                  </a:moveTo>
                  <a:cubicBezTo>
                    <a:pt x="4644" y="5905"/>
                    <a:pt x="4571" y="5935"/>
                    <a:pt x="4519" y="5986"/>
                  </a:cubicBezTo>
                  <a:cubicBezTo>
                    <a:pt x="4428" y="6077"/>
                    <a:pt x="4428" y="6214"/>
                    <a:pt x="4519" y="6306"/>
                  </a:cubicBezTo>
                  <a:cubicBezTo>
                    <a:pt x="4565" y="6351"/>
                    <a:pt x="4628" y="6374"/>
                    <a:pt x="4691" y="6374"/>
                  </a:cubicBezTo>
                  <a:cubicBezTo>
                    <a:pt x="4753" y="6374"/>
                    <a:pt x="4816" y="6351"/>
                    <a:pt x="4862" y="6306"/>
                  </a:cubicBezTo>
                  <a:cubicBezTo>
                    <a:pt x="4953" y="6214"/>
                    <a:pt x="4953" y="6054"/>
                    <a:pt x="4839" y="5963"/>
                  </a:cubicBezTo>
                  <a:cubicBezTo>
                    <a:pt x="4809" y="5923"/>
                    <a:pt x="4761" y="5905"/>
                    <a:pt x="4710" y="5905"/>
                  </a:cubicBezTo>
                  <a:close/>
                  <a:moveTo>
                    <a:pt x="5584" y="5957"/>
                  </a:moveTo>
                  <a:cubicBezTo>
                    <a:pt x="5552" y="5957"/>
                    <a:pt x="5524" y="5963"/>
                    <a:pt x="5501" y="5986"/>
                  </a:cubicBezTo>
                  <a:cubicBezTo>
                    <a:pt x="5455" y="6054"/>
                    <a:pt x="5341" y="6100"/>
                    <a:pt x="5364" y="6214"/>
                  </a:cubicBezTo>
                  <a:cubicBezTo>
                    <a:pt x="5364" y="6260"/>
                    <a:pt x="5364" y="6328"/>
                    <a:pt x="5410" y="6351"/>
                  </a:cubicBezTo>
                  <a:cubicBezTo>
                    <a:pt x="5478" y="6397"/>
                    <a:pt x="5501" y="6465"/>
                    <a:pt x="5569" y="6465"/>
                  </a:cubicBezTo>
                  <a:cubicBezTo>
                    <a:pt x="5661" y="6465"/>
                    <a:pt x="5729" y="6442"/>
                    <a:pt x="5775" y="6374"/>
                  </a:cubicBezTo>
                  <a:cubicBezTo>
                    <a:pt x="5821" y="6328"/>
                    <a:pt x="5866" y="6306"/>
                    <a:pt x="5866" y="6214"/>
                  </a:cubicBezTo>
                  <a:cubicBezTo>
                    <a:pt x="5866" y="6146"/>
                    <a:pt x="5821" y="6100"/>
                    <a:pt x="5775" y="6054"/>
                  </a:cubicBezTo>
                  <a:cubicBezTo>
                    <a:pt x="5752" y="6009"/>
                    <a:pt x="5706" y="5963"/>
                    <a:pt x="5684" y="5963"/>
                  </a:cubicBezTo>
                  <a:cubicBezTo>
                    <a:pt x="5649" y="5963"/>
                    <a:pt x="5615" y="5957"/>
                    <a:pt x="5584" y="5957"/>
                  </a:cubicBezTo>
                  <a:close/>
                  <a:moveTo>
                    <a:pt x="6562" y="6054"/>
                  </a:moveTo>
                  <a:cubicBezTo>
                    <a:pt x="6488" y="6054"/>
                    <a:pt x="6414" y="6077"/>
                    <a:pt x="6368" y="6123"/>
                  </a:cubicBezTo>
                  <a:cubicBezTo>
                    <a:pt x="6300" y="6191"/>
                    <a:pt x="6277" y="6397"/>
                    <a:pt x="6368" y="6488"/>
                  </a:cubicBezTo>
                  <a:cubicBezTo>
                    <a:pt x="6405" y="6537"/>
                    <a:pt x="6488" y="6560"/>
                    <a:pt x="6567" y="6560"/>
                  </a:cubicBezTo>
                  <a:cubicBezTo>
                    <a:pt x="6636" y="6560"/>
                    <a:pt x="6702" y="6543"/>
                    <a:pt x="6734" y="6511"/>
                  </a:cubicBezTo>
                  <a:cubicBezTo>
                    <a:pt x="6825" y="6420"/>
                    <a:pt x="6825" y="6214"/>
                    <a:pt x="6756" y="6123"/>
                  </a:cubicBezTo>
                  <a:cubicBezTo>
                    <a:pt x="6711" y="6077"/>
                    <a:pt x="6637" y="6054"/>
                    <a:pt x="6562" y="6054"/>
                  </a:cubicBezTo>
                  <a:close/>
                  <a:moveTo>
                    <a:pt x="7544" y="6106"/>
                  </a:moveTo>
                  <a:cubicBezTo>
                    <a:pt x="7475" y="6106"/>
                    <a:pt x="7407" y="6134"/>
                    <a:pt x="7350" y="6191"/>
                  </a:cubicBezTo>
                  <a:cubicBezTo>
                    <a:pt x="7236" y="6306"/>
                    <a:pt x="7236" y="6465"/>
                    <a:pt x="7350" y="6579"/>
                  </a:cubicBezTo>
                  <a:cubicBezTo>
                    <a:pt x="7395" y="6625"/>
                    <a:pt x="7458" y="6648"/>
                    <a:pt x="7524" y="6648"/>
                  </a:cubicBezTo>
                  <a:cubicBezTo>
                    <a:pt x="7589" y="6648"/>
                    <a:pt x="7658" y="6625"/>
                    <a:pt x="7715" y="6579"/>
                  </a:cubicBezTo>
                  <a:cubicBezTo>
                    <a:pt x="7829" y="6465"/>
                    <a:pt x="7829" y="6306"/>
                    <a:pt x="7738" y="6191"/>
                  </a:cubicBezTo>
                  <a:cubicBezTo>
                    <a:pt x="7681" y="6134"/>
                    <a:pt x="7612" y="6106"/>
                    <a:pt x="7544" y="6106"/>
                  </a:cubicBezTo>
                  <a:close/>
                  <a:moveTo>
                    <a:pt x="8460" y="6174"/>
                  </a:moveTo>
                  <a:cubicBezTo>
                    <a:pt x="8394" y="6174"/>
                    <a:pt x="8331" y="6203"/>
                    <a:pt x="8286" y="6260"/>
                  </a:cubicBezTo>
                  <a:cubicBezTo>
                    <a:pt x="8149" y="6374"/>
                    <a:pt x="8149" y="6511"/>
                    <a:pt x="8263" y="6625"/>
                  </a:cubicBezTo>
                  <a:cubicBezTo>
                    <a:pt x="8323" y="6697"/>
                    <a:pt x="8395" y="6731"/>
                    <a:pt x="8466" y="6731"/>
                  </a:cubicBezTo>
                  <a:cubicBezTo>
                    <a:pt x="8532" y="6731"/>
                    <a:pt x="8596" y="6702"/>
                    <a:pt x="8651" y="6648"/>
                  </a:cubicBezTo>
                  <a:cubicBezTo>
                    <a:pt x="8765" y="6534"/>
                    <a:pt x="8765" y="6374"/>
                    <a:pt x="8651" y="6260"/>
                  </a:cubicBezTo>
                  <a:cubicBezTo>
                    <a:pt x="8594" y="6203"/>
                    <a:pt x="8525" y="6174"/>
                    <a:pt x="8460" y="6174"/>
                  </a:cubicBezTo>
                  <a:close/>
                  <a:moveTo>
                    <a:pt x="2853" y="6716"/>
                  </a:moveTo>
                  <a:cubicBezTo>
                    <a:pt x="2830" y="6716"/>
                    <a:pt x="2830" y="6739"/>
                    <a:pt x="2830" y="6739"/>
                  </a:cubicBezTo>
                  <a:cubicBezTo>
                    <a:pt x="2853" y="6762"/>
                    <a:pt x="2876" y="6785"/>
                    <a:pt x="2899" y="6808"/>
                  </a:cubicBezTo>
                  <a:cubicBezTo>
                    <a:pt x="2922" y="6808"/>
                    <a:pt x="2922" y="6808"/>
                    <a:pt x="2922" y="6785"/>
                  </a:cubicBezTo>
                  <a:cubicBezTo>
                    <a:pt x="2899" y="6785"/>
                    <a:pt x="2899" y="6785"/>
                    <a:pt x="2899" y="6762"/>
                  </a:cubicBezTo>
                  <a:cubicBezTo>
                    <a:pt x="2876" y="6762"/>
                    <a:pt x="2853" y="6739"/>
                    <a:pt x="2853" y="6716"/>
                  </a:cubicBezTo>
                  <a:close/>
                  <a:moveTo>
                    <a:pt x="9404" y="6260"/>
                  </a:moveTo>
                  <a:cubicBezTo>
                    <a:pt x="9336" y="6283"/>
                    <a:pt x="9267" y="6283"/>
                    <a:pt x="9222" y="6351"/>
                  </a:cubicBezTo>
                  <a:cubicBezTo>
                    <a:pt x="9153" y="6397"/>
                    <a:pt x="9130" y="6465"/>
                    <a:pt x="9130" y="6557"/>
                  </a:cubicBezTo>
                  <a:cubicBezTo>
                    <a:pt x="9130" y="6625"/>
                    <a:pt x="9153" y="6694"/>
                    <a:pt x="9222" y="6739"/>
                  </a:cubicBezTo>
                  <a:cubicBezTo>
                    <a:pt x="9267" y="6785"/>
                    <a:pt x="9313" y="6830"/>
                    <a:pt x="9404" y="6830"/>
                  </a:cubicBezTo>
                  <a:cubicBezTo>
                    <a:pt x="9473" y="6808"/>
                    <a:pt x="9541" y="6808"/>
                    <a:pt x="9587" y="6739"/>
                  </a:cubicBezTo>
                  <a:cubicBezTo>
                    <a:pt x="9632" y="6694"/>
                    <a:pt x="9701" y="6648"/>
                    <a:pt x="9678" y="6557"/>
                  </a:cubicBezTo>
                  <a:cubicBezTo>
                    <a:pt x="9678" y="6465"/>
                    <a:pt x="9678" y="6420"/>
                    <a:pt x="9610" y="6351"/>
                  </a:cubicBezTo>
                  <a:cubicBezTo>
                    <a:pt x="9541" y="6306"/>
                    <a:pt x="9495" y="6260"/>
                    <a:pt x="9404" y="6260"/>
                  </a:cubicBezTo>
                  <a:close/>
                  <a:moveTo>
                    <a:pt x="10212" y="6411"/>
                  </a:moveTo>
                  <a:cubicBezTo>
                    <a:pt x="10180" y="6411"/>
                    <a:pt x="10151" y="6432"/>
                    <a:pt x="10135" y="6465"/>
                  </a:cubicBezTo>
                  <a:cubicBezTo>
                    <a:pt x="10112" y="6488"/>
                    <a:pt x="10112" y="6488"/>
                    <a:pt x="10112" y="6511"/>
                  </a:cubicBezTo>
                  <a:cubicBezTo>
                    <a:pt x="10089" y="6557"/>
                    <a:pt x="10066" y="6625"/>
                    <a:pt x="10066" y="6671"/>
                  </a:cubicBezTo>
                  <a:cubicBezTo>
                    <a:pt x="10066" y="6739"/>
                    <a:pt x="10112" y="6808"/>
                    <a:pt x="10135" y="6853"/>
                  </a:cubicBezTo>
                  <a:cubicBezTo>
                    <a:pt x="10180" y="6899"/>
                    <a:pt x="10271" y="6922"/>
                    <a:pt x="10317" y="6945"/>
                  </a:cubicBezTo>
                  <a:cubicBezTo>
                    <a:pt x="10363" y="6945"/>
                    <a:pt x="10431" y="6922"/>
                    <a:pt x="10477" y="6899"/>
                  </a:cubicBezTo>
                  <a:cubicBezTo>
                    <a:pt x="10500" y="6899"/>
                    <a:pt x="10500" y="6876"/>
                    <a:pt x="10523" y="6876"/>
                  </a:cubicBezTo>
                  <a:cubicBezTo>
                    <a:pt x="10591" y="6830"/>
                    <a:pt x="10614" y="6808"/>
                    <a:pt x="10568" y="6739"/>
                  </a:cubicBezTo>
                  <a:cubicBezTo>
                    <a:pt x="10500" y="6694"/>
                    <a:pt x="10454" y="6648"/>
                    <a:pt x="10408" y="6602"/>
                  </a:cubicBezTo>
                  <a:cubicBezTo>
                    <a:pt x="10363" y="6534"/>
                    <a:pt x="10294" y="6488"/>
                    <a:pt x="10249" y="6420"/>
                  </a:cubicBezTo>
                  <a:cubicBezTo>
                    <a:pt x="10236" y="6414"/>
                    <a:pt x="10224" y="6411"/>
                    <a:pt x="10212" y="6411"/>
                  </a:cubicBezTo>
                  <a:close/>
                  <a:moveTo>
                    <a:pt x="3641" y="6745"/>
                  </a:moveTo>
                  <a:cubicBezTo>
                    <a:pt x="3584" y="6745"/>
                    <a:pt x="3527" y="6773"/>
                    <a:pt x="3470" y="6830"/>
                  </a:cubicBezTo>
                  <a:cubicBezTo>
                    <a:pt x="3355" y="6945"/>
                    <a:pt x="3355" y="7059"/>
                    <a:pt x="3470" y="7173"/>
                  </a:cubicBezTo>
                  <a:cubicBezTo>
                    <a:pt x="3527" y="7219"/>
                    <a:pt x="3584" y="7241"/>
                    <a:pt x="3641" y="7241"/>
                  </a:cubicBezTo>
                  <a:cubicBezTo>
                    <a:pt x="3698" y="7241"/>
                    <a:pt x="3755" y="7219"/>
                    <a:pt x="3812" y="7173"/>
                  </a:cubicBezTo>
                  <a:cubicBezTo>
                    <a:pt x="3926" y="7059"/>
                    <a:pt x="3926" y="6945"/>
                    <a:pt x="3812" y="6830"/>
                  </a:cubicBezTo>
                  <a:cubicBezTo>
                    <a:pt x="3755" y="6773"/>
                    <a:pt x="3698" y="6745"/>
                    <a:pt x="3641" y="6745"/>
                  </a:cubicBezTo>
                  <a:close/>
                  <a:moveTo>
                    <a:pt x="4588" y="6830"/>
                  </a:moveTo>
                  <a:cubicBezTo>
                    <a:pt x="4519" y="6830"/>
                    <a:pt x="4474" y="6853"/>
                    <a:pt x="4451" y="6899"/>
                  </a:cubicBezTo>
                  <a:cubicBezTo>
                    <a:pt x="4428" y="6922"/>
                    <a:pt x="4405" y="6945"/>
                    <a:pt x="4383" y="6967"/>
                  </a:cubicBezTo>
                  <a:cubicBezTo>
                    <a:pt x="4314" y="7013"/>
                    <a:pt x="4337" y="7104"/>
                    <a:pt x="4337" y="7173"/>
                  </a:cubicBezTo>
                  <a:cubicBezTo>
                    <a:pt x="4360" y="7241"/>
                    <a:pt x="4428" y="7287"/>
                    <a:pt x="4497" y="7333"/>
                  </a:cubicBezTo>
                  <a:cubicBezTo>
                    <a:pt x="4504" y="7340"/>
                    <a:pt x="4514" y="7343"/>
                    <a:pt x="4526" y="7343"/>
                  </a:cubicBezTo>
                  <a:cubicBezTo>
                    <a:pt x="4550" y="7343"/>
                    <a:pt x="4580" y="7333"/>
                    <a:pt x="4611" y="7333"/>
                  </a:cubicBezTo>
                  <a:cubicBezTo>
                    <a:pt x="4621" y="7335"/>
                    <a:pt x="4630" y="7336"/>
                    <a:pt x="4638" y="7336"/>
                  </a:cubicBezTo>
                  <a:cubicBezTo>
                    <a:pt x="4708" y="7336"/>
                    <a:pt x="4732" y="7259"/>
                    <a:pt x="4793" y="7219"/>
                  </a:cubicBezTo>
                  <a:cubicBezTo>
                    <a:pt x="4839" y="7196"/>
                    <a:pt x="4839" y="7150"/>
                    <a:pt x="4839" y="7104"/>
                  </a:cubicBezTo>
                  <a:cubicBezTo>
                    <a:pt x="4839" y="7036"/>
                    <a:pt x="4816" y="6967"/>
                    <a:pt x="4771" y="6945"/>
                  </a:cubicBezTo>
                  <a:cubicBezTo>
                    <a:pt x="4748" y="6922"/>
                    <a:pt x="4748" y="6899"/>
                    <a:pt x="4725" y="6899"/>
                  </a:cubicBezTo>
                  <a:cubicBezTo>
                    <a:pt x="4702" y="6853"/>
                    <a:pt x="4656" y="6830"/>
                    <a:pt x="4588" y="6830"/>
                  </a:cubicBezTo>
                  <a:close/>
                  <a:moveTo>
                    <a:pt x="5558" y="6916"/>
                  </a:moveTo>
                  <a:cubicBezTo>
                    <a:pt x="5484" y="6916"/>
                    <a:pt x="5410" y="6933"/>
                    <a:pt x="5364" y="6967"/>
                  </a:cubicBezTo>
                  <a:cubicBezTo>
                    <a:pt x="5296" y="7059"/>
                    <a:pt x="5296" y="7287"/>
                    <a:pt x="5387" y="7355"/>
                  </a:cubicBezTo>
                  <a:cubicBezTo>
                    <a:pt x="5429" y="7398"/>
                    <a:pt x="5496" y="7416"/>
                    <a:pt x="5563" y="7416"/>
                  </a:cubicBezTo>
                  <a:cubicBezTo>
                    <a:pt x="5640" y="7416"/>
                    <a:pt x="5715" y="7392"/>
                    <a:pt x="5752" y="7355"/>
                  </a:cubicBezTo>
                  <a:cubicBezTo>
                    <a:pt x="5843" y="7264"/>
                    <a:pt x="5821" y="7036"/>
                    <a:pt x="5752" y="6967"/>
                  </a:cubicBezTo>
                  <a:cubicBezTo>
                    <a:pt x="5706" y="6933"/>
                    <a:pt x="5632" y="6916"/>
                    <a:pt x="5558" y="6916"/>
                  </a:cubicBezTo>
                  <a:close/>
                  <a:moveTo>
                    <a:pt x="6494" y="6950"/>
                  </a:moveTo>
                  <a:cubicBezTo>
                    <a:pt x="6425" y="6950"/>
                    <a:pt x="6357" y="6979"/>
                    <a:pt x="6300" y="7036"/>
                  </a:cubicBezTo>
                  <a:cubicBezTo>
                    <a:pt x="6186" y="7150"/>
                    <a:pt x="6186" y="7310"/>
                    <a:pt x="6300" y="7424"/>
                  </a:cubicBezTo>
                  <a:cubicBezTo>
                    <a:pt x="6357" y="7481"/>
                    <a:pt x="6420" y="7510"/>
                    <a:pt x="6482" y="7510"/>
                  </a:cubicBezTo>
                  <a:cubicBezTo>
                    <a:pt x="6545" y="7510"/>
                    <a:pt x="6608" y="7481"/>
                    <a:pt x="6665" y="7424"/>
                  </a:cubicBezTo>
                  <a:cubicBezTo>
                    <a:pt x="6802" y="7310"/>
                    <a:pt x="6802" y="7173"/>
                    <a:pt x="6688" y="7036"/>
                  </a:cubicBezTo>
                  <a:cubicBezTo>
                    <a:pt x="6631" y="6979"/>
                    <a:pt x="6562" y="6950"/>
                    <a:pt x="6494" y="6950"/>
                  </a:cubicBezTo>
                  <a:close/>
                  <a:moveTo>
                    <a:pt x="7431" y="7061"/>
                  </a:moveTo>
                  <a:cubicBezTo>
                    <a:pt x="7371" y="7061"/>
                    <a:pt x="7312" y="7084"/>
                    <a:pt x="7259" y="7127"/>
                  </a:cubicBezTo>
                  <a:cubicBezTo>
                    <a:pt x="7144" y="7241"/>
                    <a:pt x="7122" y="7401"/>
                    <a:pt x="7236" y="7515"/>
                  </a:cubicBezTo>
                  <a:cubicBezTo>
                    <a:pt x="7293" y="7572"/>
                    <a:pt x="7361" y="7601"/>
                    <a:pt x="7430" y="7601"/>
                  </a:cubicBezTo>
                  <a:cubicBezTo>
                    <a:pt x="7498" y="7601"/>
                    <a:pt x="7567" y="7572"/>
                    <a:pt x="7624" y="7515"/>
                  </a:cubicBezTo>
                  <a:cubicBezTo>
                    <a:pt x="7738" y="7401"/>
                    <a:pt x="7738" y="7264"/>
                    <a:pt x="7624" y="7150"/>
                  </a:cubicBezTo>
                  <a:cubicBezTo>
                    <a:pt x="7563" y="7090"/>
                    <a:pt x="7497" y="7061"/>
                    <a:pt x="7431" y="7061"/>
                  </a:cubicBezTo>
                  <a:close/>
                  <a:moveTo>
                    <a:pt x="8400" y="7150"/>
                  </a:moveTo>
                  <a:cubicBezTo>
                    <a:pt x="8308" y="7150"/>
                    <a:pt x="8263" y="7173"/>
                    <a:pt x="8194" y="7219"/>
                  </a:cubicBezTo>
                  <a:cubicBezTo>
                    <a:pt x="8149" y="7287"/>
                    <a:pt x="8103" y="7333"/>
                    <a:pt x="8103" y="7424"/>
                  </a:cubicBezTo>
                  <a:cubicBezTo>
                    <a:pt x="8126" y="7492"/>
                    <a:pt x="8126" y="7561"/>
                    <a:pt x="8194" y="7607"/>
                  </a:cubicBezTo>
                  <a:cubicBezTo>
                    <a:pt x="8240" y="7675"/>
                    <a:pt x="8308" y="7698"/>
                    <a:pt x="8400" y="7698"/>
                  </a:cubicBezTo>
                  <a:cubicBezTo>
                    <a:pt x="8468" y="7698"/>
                    <a:pt x="8537" y="7675"/>
                    <a:pt x="8582" y="7607"/>
                  </a:cubicBezTo>
                  <a:cubicBezTo>
                    <a:pt x="8674" y="7584"/>
                    <a:pt x="8651" y="7492"/>
                    <a:pt x="8674" y="7424"/>
                  </a:cubicBezTo>
                  <a:cubicBezTo>
                    <a:pt x="8674" y="7333"/>
                    <a:pt x="8628" y="7287"/>
                    <a:pt x="8582" y="7241"/>
                  </a:cubicBezTo>
                  <a:cubicBezTo>
                    <a:pt x="8514" y="7173"/>
                    <a:pt x="8468" y="7150"/>
                    <a:pt x="8400" y="7150"/>
                  </a:cubicBezTo>
                  <a:close/>
                  <a:moveTo>
                    <a:pt x="9313" y="7196"/>
                  </a:moveTo>
                  <a:cubicBezTo>
                    <a:pt x="9244" y="7196"/>
                    <a:pt x="9153" y="7264"/>
                    <a:pt x="9085" y="7287"/>
                  </a:cubicBezTo>
                  <a:cubicBezTo>
                    <a:pt x="9062" y="7355"/>
                    <a:pt x="9016" y="7424"/>
                    <a:pt x="9016" y="7515"/>
                  </a:cubicBezTo>
                  <a:cubicBezTo>
                    <a:pt x="9016" y="7584"/>
                    <a:pt x="9062" y="7675"/>
                    <a:pt x="9107" y="7721"/>
                  </a:cubicBezTo>
                  <a:cubicBezTo>
                    <a:pt x="9176" y="7766"/>
                    <a:pt x="9244" y="7789"/>
                    <a:pt x="9336" y="7789"/>
                  </a:cubicBezTo>
                  <a:cubicBezTo>
                    <a:pt x="9404" y="7789"/>
                    <a:pt x="9473" y="7743"/>
                    <a:pt x="9518" y="7698"/>
                  </a:cubicBezTo>
                  <a:cubicBezTo>
                    <a:pt x="9564" y="7652"/>
                    <a:pt x="9610" y="7561"/>
                    <a:pt x="9610" y="7492"/>
                  </a:cubicBezTo>
                  <a:cubicBezTo>
                    <a:pt x="9610" y="7424"/>
                    <a:pt x="9564" y="7333"/>
                    <a:pt x="9518" y="7287"/>
                  </a:cubicBezTo>
                  <a:cubicBezTo>
                    <a:pt x="9473" y="7241"/>
                    <a:pt x="9381" y="7196"/>
                    <a:pt x="9313" y="7196"/>
                  </a:cubicBezTo>
                  <a:close/>
                  <a:moveTo>
                    <a:pt x="10294" y="7287"/>
                  </a:moveTo>
                  <a:cubicBezTo>
                    <a:pt x="10180" y="7287"/>
                    <a:pt x="10112" y="7333"/>
                    <a:pt x="10043" y="7378"/>
                  </a:cubicBezTo>
                  <a:cubicBezTo>
                    <a:pt x="10043" y="7378"/>
                    <a:pt x="9975" y="7538"/>
                    <a:pt x="9975" y="7561"/>
                  </a:cubicBezTo>
                  <a:cubicBezTo>
                    <a:pt x="9952" y="7652"/>
                    <a:pt x="9998" y="7721"/>
                    <a:pt x="10043" y="7789"/>
                  </a:cubicBezTo>
                  <a:cubicBezTo>
                    <a:pt x="10089" y="7858"/>
                    <a:pt x="10157" y="7880"/>
                    <a:pt x="10226" y="7880"/>
                  </a:cubicBezTo>
                  <a:cubicBezTo>
                    <a:pt x="10243" y="7885"/>
                    <a:pt x="10259" y="7887"/>
                    <a:pt x="10276" y="7887"/>
                  </a:cubicBezTo>
                  <a:cubicBezTo>
                    <a:pt x="10350" y="7887"/>
                    <a:pt x="10421" y="7849"/>
                    <a:pt x="10477" y="7812"/>
                  </a:cubicBezTo>
                  <a:cubicBezTo>
                    <a:pt x="10591" y="7721"/>
                    <a:pt x="10591" y="7492"/>
                    <a:pt x="10477" y="7378"/>
                  </a:cubicBezTo>
                  <a:cubicBezTo>
                    <a:pt x="10408" y="7355"/>
                    <a:pt x="10363" y="7287"/>
                    <a:pt x="10294" y="7287"/>
                  </a:cubicBezTo>
                  <a:close/>
                  <a:moveTo>
                    <a:pt x="11151" y="7369"/>
                  </a:moveTo>
                  <a:cubicBezTo>
                    <a:pt x="11141" y="7369"/>
                    <a:pt x="11129" y="7372"/>
                    <a:pt x="11116" y="7378"/>
                  </a:cubicBezTo>
                  <a:cubicBezTo>
                    <a:pt x="10979" y="7447"/>
                    <a:pt x="10933" y="7538"/>
                    <a:pt x="10933" y="7698"/>
                  </a:cubicBezTo>
                  <a:cubicBezTo>
                    <a:pt x="10956" y="7835"/>
                    <a:pt x="11048" y="7949"/>
                    <a:pt x="11162" y="7949"/>
                  </a:cubicBezTo>
                  <a:cubicBezTo>
                    <a:pt x="11182" y="7952"/>
                    <a:pt x="11203" y="7953"/>
                    <a:pt x="11222" y="7953"/>
                  </a:cubicBezTo>
                  <a:cubicBezTo>
                    <a:pt x="11355" y="7953"/>
                    <a:pt x="11464" y="7889"/>
                    <a:pt x="11504" y="7789"/>
                  </a:cubicBezTo>
                  <a:cubicBezTo>
                    <a:pt x="11527" y="7743"/>
                    <a:pt x="11550" y="7721"/>
                    <a:pt x="11481" y="7675"/>
                  </a:cubicBezTo>
                  <a:cubicBezTo>
                    <a:pt x="11436" y="7629"/>
                    <a:pt x="11390" y="7584"/>
                    <a:pt x="11367" y="7538"/>
                  </a:cubicBezTo>
                  <a:cubicBezTo>
                    <a:pt x="11299" y="7492"/>
                    <a:pt x="11253" y="7447"/>
                    <a:pt x="11207" y="7401"/>
                  </a:cubicBezTo>
                  <a:cubicBezTo>
                    <a:pt x="11191" y="7385"/>
                    <a:pt x="11175" y="7369"/>
                    <a:pt x="11151" y="7369"/>
                  </a:cubicBezTo>
                  <a:close/>
                  <a:moveTo>
                    <a:pt x="4513" y="7763"/>
                  </a:moveTo>
                  <a:cubicBezTo>
                    <a:pt x="4446" y="7763"/>
                    <a:pt x="4379" y="7780"/>
                    <a:pt x="4337" y="7812"/>
                  </a:cubicBezTo>
                  <a:cubicBezTo>
                    <a:pt x="4246" y="7903"/>
                    <a:pt x="4246" y="8109"/>
                    <a:pt x="4314" y="8200"/>
                  </a:cubicBezTo>
                  <a:cubicBezTo>
                    <a:pt x="4360" y="8246"/>
                    <a:pt x="4434" y="8268"/>
                    <a:pt x="4508" y="8268"/>
                  </a:cubicBezTo>
                  <a:cubicBezTo>
                    <a:pt x="4582" y="8268"/>
                    <a:pt x="4656" y="8246"/>
                    <a:pt x="4702" y="8200"/>
                  </a:cubicBezTo>
                  <a:cubicBezTo>
                    <a:pt x="4793" y="8154"/>
                    <a:pt x="4793" y="7903"/>
                    <a:pt x="4702" y="7835"/>
                  </a:cubicBezTo>
                  <a:cubicBezTo>
                    <a:pt x="4665" y="7786"/>
                    <a:pt x="4589" y="7763"/>
                    <a:pt x="4513" y="7763"/>
                  </a:cubicBezTo>
                  <a:close/>
                  <a:moveTo>
                    <a:pt x="5467" y="7841"/>
                  </a:moveTo>
                  <a:cubicBezTo>
                    <a:pt x="5398" y="7841"/>
                    <a:pt x="5330" y="7869"/>
                    <a:pt x="5273" y="7926"/>
                  </a:cubicBezTo>
                  <a:cubicBezTo>
                    <a:pt x="5159" y="8040"/>
                    <a:pt x="5159" y="8177"/>
                    <a:pt x="5273" y="8291"/>
                  </a:cubicBezTo>
                  <a:cubicBezTo>
                    <a:pt x="5335" y="8354"/>
                    <a:pt x="5412" y="8389"/>
                    <a:pt x="5487" y="8389"/>
                  </a:cubicBezTo>
                  <a:cubicBezTo>
                    <a:pt x="5549" y="8389"/>
                    <a:pt x="5609" y="8366"/>
                    <a:pt x="5661" y="8314"/>
                  </a:cubicBezTo>
                  <a:cubicBezTo>
                    <a:pt x="5775" y="8200"/>
                    <a:pt x="5775" y="8040"/>
                    <a:pt x="5661" y="7926"/>
                  </a:cubicBezTo>
                  <a:cubicBezTo>
                    <a:pt x="5604" y="7869"/>
                    <a:pt x="5535" y="7841"/>
                    <a:pt x="5467" y="7841"/>
                  </a:cubicBezTo>
                  <a:close/>
                  <a:moveTo>
                    <a:pt x="6400" y="7909"/>
                  </a:moveTo>
                  <a:cubicBezTo>
                    <a:pt x="6334" y="7909"/>
                    <a:pt x="6266" y="7938"/>
                    <a:pt x="6209" y="7995"/>
                  </a:cubicBezTo>
                  <a:cubicBezTo>
                    <a:pt x="6094" y="8109"/>
                    <a:pt x="6094" y="8246"/>
                    <a:pt x="6209" y="8360"/>
                  </a:cubicBezTo>
                  <a:cubicBezTo>
                    <a:pt x="6271" y="8422"/>
                    <a:pt x="6341" y="8458"/>
                    <a:pt x="6410" y="8458"/>
                  </a:cubicBezTo>
                  <a:cubicBezTo>
                    <a:pt x="6466" y="8458"/>
                    <a:pt x="6522" y="8434"/>
                    <a:pt x="6574" y="8383"/>
                  </a:cubicBezTo>
                  <a:cubicBezTo>
                    <a:pt x="6688" y="8268"/>
                    <a:pt x="6688" y="8109"/>
                    <a:pt x="6574" y="7995"/>
                  </a:cubicBezTo>
                  <a:cubicBezTo>
                    <a:pt x="6528" y="7938"/>
                    <a:pt x="6465" y="7909"/>
                    <a:pt x="6400" y="7909"/>
                  </a:cubicBezTo>
                  <a:close/>
                  <a:moveTo>
                    <a:pt x="7350" y="7995"/>
                  </a:moveTo>
                  <a:cubicBezTo>
                    <a:pt x="7281" y="8017"/>
                    <a:pt x="7213" y="8017"/>
                    <a:pt x="7167" y="8086"/>
                  </a:cubicBezTo>
                  <a:cubicBezTo>
                    <a:pt x="7122" y="8132"/>
                    <a:pt x="7053" y="8177"/>
                    <a:pt x="7076" y="8268"/>
                  </a:cubicBezTo>
                  <a:cubicBezTo>
                    <a:pt x="7076" y="8337"/>
                    <a:pt x="7076" y="8405"/>
                    <a:pt x="7144" y="8451"/>
                  </a:cubicBezTo>
                  <a:cubicBezTo>
                    <a:pt x="7213" y="8520"/>
                    <a:pt x="7259" y="8565"/>
                    <a:pt x="7350" y="8565"/>
                  </a:cubicBezTo>
                  <a:cubicBezTo>
                    <a:pt x="7418" y="8542"/>
                    <a:pt x="7487" y="8542"/>
                    <a:pt x="7532" y="8474"/>
                  </a:cubicBezTo>
                  <a:cubicBezTo>
                    <a:pt x="7601" y="8428"/>
                    <a:pt x="7624" y="8360"/>
                    <a:pt x="7624" y="8268"/>
                  </a:cubicBezTo>
                  <a:cubicBezTo>
                    <a:pt x="7624" y="8200"/>
                    <a:pt x="7601" y="8132"/>
                    <a:pt x="7532" y="8086"/>
                  </a:cubicBezTo>
                  <a:cubicBezTo>
                    <a:pt x="7487" y="8040"/>
                    <a:pt x="7441" y="7995"/>
                    <a:pt x="7350" y="7995"/>
                  </a:cubicBezTo>
                  <a:close/>
                  <a:moveTo>
                    <a:pt x="8256" y="8081"/>
                  </a:moveTo>
                  <a:cubicBezTo>
                    <a:pt x="8193" y="8081"/>
                    <a:pt x="8120" y="8138"/>
                    <a:pt x="8080" y="8177"/>
                  </a:cubicBezTo>
                  <a:cubicBezTo>
                    <a:pt x="8035" y="8223"/>
                    <a:pt x="8012" y="8314"/>
                    <a:pt x="8012" y="8383"/>
                  </a:cubicBezTo>
                  <a:cubicBezTo>
                    <a:pt x="7989" y="8451"/>
                    <a:pt x="8035" y="8520"/>
                    <a:pt x="8080" y="8565"/>
                  </a:cubicBezTo>
                  <a:cubicBezTo>
                    <a:pt x="8126" y="8634"/>
                    <a:pt x="8217" y="8657"/>
                    <a:pt x="8286" y="8657"/>
                  </a:cubicBezTo>
                  <a:cubicBezTo>
                    <a:pt x="8354" y="8657"/>
                    <a:pt x="8445" y="8634"/>
                    <a:pt x="8491" y="8588"/>
                  </a:cubicBezTo>
                  <a:cubicBezTo>
                    <a:pt x="8537" y="8542"/>
                    <a:pt x="8582" y="8451"/>
                    <a:pt x="8582" y="8383"/>
                  </a:cubicBezTo>
                  <a:cubicBezTo>
                    <a:pt x="8582" y="8314"/>
                    <a:pt x="8537" y="8223"/>
                    <a:pt x="8514" y="8154"/>
                  </a:cubicBezTo>
                  <a:cubicBezTo>
                    <a:pt x="8445" y="8132"/>
                    <a:pt x="8377" y="8086"/>
                    <a:pt x="8286" y="8086"/>
                  </a:cubicBezTo>
                  <a:cubicBezTo>
                    <a:pt x="8276" y="8083"/>
                    <a:pt x="8267" y="8081"/>
                    <a:pt x="8256" y="8081"/>
                  </a:cubicBezTo>
                  <a:close/>
                  <a:moveTo>
                    <a:pt x="9268" y="8140"/>
                  </a:moveTo>
                  <a:cubicBezTo>
                    <a:pt x="9191" y="8140"/>
                    <a:pt x="9116" y="8168"/>
                    <a:pt x="9062" y="8223"/>
                  </a:cubicBezTo>
                  <a:cubicBezTo>
                    <a:pt x="8948" y="8337"/>
                    <a:pt x="8925" y="8542"/>
                    <a:pt x="9062" y="8657"/>
                  </a:cubicBezTo>
                  <a:cubicBezTo>
                    <a:pt x="9110" y="8717"/>
                    <a:pt x="9190" y="8745"/>
                    <a:pt x="9271" y="8745"/>
                  </a:cubicBezTo>
                  <a:cubicBezTo>
                    <a:pt x="9344" y="8745"/>
                    <a:pt x="9419" y="8722"/>
                    <a:pt x="9473" y="8679"/>
                  </a:cubicBezTo>
                  <a:cubicBezTo>
                    <a:pt x="9587" y="8542"/>
                    <a:pt x="9587" y="8360"/>
                    <a:pt x="9495" y="8246"/>
                  </a:cubicBezTo>
                  <a:cubicBezTo>
                    <a:pt x="9436" y="8174"/>
                    <a:pt x="9351" y="8140"/>
                    <a:pt x="9268" y="8140"/>
                  </a:cubicBezTo>
                  <a:close/>
                  <a:moveTo>
                    <a:pt x="10182" y="8214"/>
                  </a:moveTo>
                  <a:cubicBezTo>
                    <a:pt x="10109" y="8214"/>
                    <a:pt x="10041" y="8237"/>
                    <a:pt x="9998" y="8291"/>
                  </a:cubicBezTo>
                  <a:cubicBezTo>
                    <a:pt x="9861" y="8405"/>
                    <a:pt x="9861" y="8611"/>
                    <a:pt x="9975" y="8725"/>
                  </a:cubicBezTo>
                  <a:cubicBezTo>
                    <a:pt x="10032" y="8782"/>
                    <a:pt x="10112" y="8811"/>
                    <a:pt x="10192" y="8811"/>
                  </a:cubicBezTo>
                  <a:cubicBezTo>
                    <a:pt x="10271" y="8811"/>
                    <a:pt x="10351" y="8782"/>
                    <a:pt x="10408" y="8725"/>
                  </a:cubicBezTo>
                  <a:cubicBezTo>
                    <a:pt x="10523" y="8611"/>
                    <a:pt x="10523" y="8428"/>
                    <a:pt x="10408" y="8291"/>
                  </a:cubicBezTo>
                  <a:cubicBezTo>
                    <a:pt x="10348" y="8243"/>
                    <a:pt x="10263" y="8214"/>
                    <a:pt x="10182" y="8214"/>
                  </a:cubicBezTo>
                  <a:close/>
                  <a:moveTo>
                    <a:pt x="11142" y="8286"/>
                  </a:moveTo>
                  <a:cubicBezTo>
                    <a:pt x="11070" y="8286"/>
                    <a:pt x="11002" y="8326"/>
                    <a:pt x="10933" y="8405"/>
                  </a:cubicBezTo>
                  <a:cubicBezTo>
                    <a:pt x="10796" y="8542"/>
                    <a:pt x="10774" y="8679"/>
                    <a:pt x="10911" y="8816"/>
                  </a:cubicBezTo>
                  <a:cubicBezTo>
                    <a:pt x="10994" y="8899"/>
                    <a:pt x="11070" y="8939"/>
                    <a:pt x="11144" y="8939"/>
                  </a:cubicBezTo>
                  <a:cubicBezTo>
                    <a:pt x="11213" y="8939"/>
                    <a:pt x="11278" y="8905"/>
                    <a:pt x="11344" y="8839"/>
                  </a:cubicBezTo>
                  <a:cubicBezTo>
                    <a:pt x="11504" y="8679"/>
                    <a:pt x="11504" y="8542"/>
                    <a:pt x="11367" y="8405"/>
                  </a:cubicBezTo>
                  <a:cubicBezTo>
                    <a:pt x="11287" y="8326"/>
                    <a:pt x="11213" y="8286"/>
                    <a:pt x="11142" y="8286"/>
                  </a:cubicBezTo>
                  <a:close/>
                  <a:moveTo>
                    <a:pt x="12095" y="8377"/>
                  </a:moveTo>
                  <a:cubicBezTo>
                    <a:pt x="12023" y="8377"/>
                    <a:pt x="11949" y="8417"/>
                    <a:pt x="11869" y="8497"/>
                  </a:cubicBezTo>
                  <a:cubicBezTo>
                    <a:pt x="11732" y="8634"/>
                    <a:pt x="11732" y="8771"/>
                    <a:pt x="11869" y="8908"/>
                  </a:cubicBezTo>
                  <a:cubicBezTo>
                    <a:pt x="11952" y="8991"/>
                    <a:pt x="12023" y="9030"/>
                    <a:pt x="12094" y="9030"/>
                  </a:cubicBezTo>
                  <a:cubicBezTo>
                    <a:pt x="12160" y="9030"/>
                    <a:pt x="12226" y="8996"/>
                    <a:pt x="12303" y="8930"/>
                  </a:cubicBezTo>
                  <a:cubicBezTo>
                    <a:pt x="12440" y="8771"/>
                    <a:pt x="12463" y="8634"/>
                    <a:pt x="12303" y="8497"/>
                  </a:cubicBezTo>
                  <a:cubicBezTo>
                    <a:pt x="12234" y="8417"/>
                    <a:pt x="12166" y="8377"/>
                    <a:pt x="12095" y="8377"/>
                  </a:cubicBezTo>
                  <a:close/>
                  <a:moveTo>
                    <a:pt x="12737" y="8953"/>
                  </a:moveTo>
                  <a:cubicBezTo>
                    <a:pt x="12737" y="8953"/>
                    <a:pt x="12737" y="8976"/>
                    <a:pt x="12737" y="8976"/>
                  </a:cubicBezTo>
                  <a:cubicBezTo>
                    <a:pt x="12759" y="8999"/>
                    <a:pt x="12759" y="8999"/>
                    <a:pt x="12782" y="9022"/>
                  </a:cubicBezTo>
                  <a:cubicBezTo>
                    <a:pt x="12805" y="9022"/>
                    <a:pt x="12828" y="9045"/>
                    <a:pt x="12828" y="9045"/>
                  </a:cubicBezTo>
                  <a:cubicBezTo>
                    <a:pt x="12828" y="9022"/>
                    <a:pt x="12805" y="8999"/>
                    <a:pt x="12805" y="8999"/>
                  </a:cubicBezTo>
                  <a:cubicBezTo>
                    <a:pt x="12782" y="8976"/>
                    <a:pt x="12782" y="8976"/>
                    <a:pt x="12759" y="8953"/>
                  </a:cubicBezTo>
                  <a:close/>
                  <a:moveTo>
                    <a:pt x="5387" y="8793"/>
                  </a:moveTo>
                  <a:cubicBezTo>
                    <a:pt x="5273" y="8793"/>
                    <a:pt x="5159" y="8862"/>
                    <a:pt x="5136" y="8953"/>
                  </a:cubicBezTo>
                  <a:cubicBezTo>
                    <a:pt x="5113" y="8999"/>
                    <a:pt x="5090" y="9045"/>
                    <a:pt x="5136" y="9067"/>
                  </a:cubicBezTo>
                  <a:cubicBezTo>
                    <a:pt x="5181" y="9090"/>
                    <a:pt x="5227" y="9136"/>
                    <a:pt x="5250" y="9181"/>
                  </a:cubicBezTo>
                  <a:cubicBezTo>
                    <a:pt x="5296" y="9227"/>
                    <a:pt x="5341" y="9250"/>
                    <a:pt x="5364" y="9296"/>
                  </a:cubicBezTo>
                  <a:cubicBezTo>
                    <a:pt x="5391" y="9322"/>
                    <a:pt x="5402" y="9333"/>
                    <a:pt x="5420" y="9333"/>
                  </a:cubicBezTo>
                  <a:cubicBezTo>
                    <a:pt x="5433" y="9333"/>
                    <a:pt x="5450" y="9328"/>
                    <a:pt x="5478" y="9318"/>
                  </a:cubicBezTo>
                  <a:cubicBezTo>
                    <a:pt x="5501" y="9296"/>
                    <a:pt x="5547" y="9273"/>
                    <a:pt x="5569" y="9250"/>
                  </a:cubicBezTo>
                  <a:cubicBezTo>
                    <a:pt x="5661" y="9159"/>
                    <a:pt x="5661" y="9067"/>
                    <a:pt x="5615" y="8953"/>
                  </a:cubicBezTo>
                  <a:cubicBezTo>
                    <a:pt x="5569" y="8862"/>
                    <a:pt x="5501" y="8793"/>
                    <a:pt x="5387" y="8793"/>
                  </a:cubicBezTo>
                  <a:close/>
                  <a:moveTo>
                    <a:pt x="6323" y="8885"/>
                  </a:moveTo>
                  <a:cubicBezTo>
                    <a:pt x="6231" y="8885"/>
                    <a:pt x="6186" y="8908"/>
                    <a:pt x="6140" y="8953"/>
                  </a:cubicBezTo>
                  <a:cubicBezTo>
                    <a:pt x="6094" y="9022"/>
                    <a:pt x="6049" y="9067"/>
                    <a:pt x="6049" y="9136"/>
                  </a:cubicBezTo>
                  <a:cubicBezTo>
                    <a:pt x="6049" y="9227"/>
                    <a:pt x="6049" y="9273"/>
                    <a:pt x="6117" y="9341"/>
                  </a:cubicBezTo>
                  <a:cubicBezTo>
                    <a:pt x="6176" y="9381"/>
                    <a:pt x="6201" y="9437"/>
                    <a:pt x="6281" y="9437"/>
                  </a:cubicBezTo>
                  <a:cubicBezTo>
                    <a:pt x="6293" y="9437"/>
                    <a:pt x="6307" y="9436"/>
                    <a:pt x="6323" y="9433"/>
                  </a:cubicBezTo>
                  <a:cubicBezTo>
                    <a:pt x="6391" y="9433"/>
                    <a:pt x="6460" y="9410"/>
                    <a:pt x="6505" y="9364"/>
                  </a:cubicBezTo>
                  <a:cubicBezTo>
                    <a:pt x="6551" y="9296"/>
                    <a:pt x="6619" y="9250"/>
                    <a:pt x="6597" y="9159"/>
                  </a:cubicBezTo>
                  <a:cubicBezTo>
                    <a:pt x="6597" y="9090"/>
                    <a:pt x="6597" y="9022"/>
                    <a:pt x="6528" y="8976"/>
                  </a:cubicBezTo>
                  <a:cubicBezTo>
                    <a:pt x="6460" y="8908"/>
                    <a:pt x="6414" y="8885"/>
                    <a:pt x="6323" y="8885"/>
                  </a:cubicBezTo>
                  <a:close/>
                  <a:moveTo>
                    <a:pt x="7281" y="8908"/>
                  </a:moveTo>
                  <a:cubicBezTo>
                    <a:pt x="7213" y="8908"/>
                    <a:pt x="7122" y="8953"/>
                    <a:pt x="7053" y="8999"/>
                  </a:cubicBezTo>
                  <a:cubicBezTo>
                    <a:pt x="7007" y="9045"/>
                    <a:pt x="6985" y="9113"/>
                    <a:pt x="6985" y="9181"/>
                  </a:cubicBezTo>
                  <a:cubicBezTo>
                    <a:pt x="6985" y="9273"/>
                    <a:pt x="7007" y="9341"/>
                    <a:pt x="7053" y="9410"/>
                  </a:cubicBezTo>
                  <a:cubicBezTo>
                    <a:pt x="7099" y="9455"/>
                    <a:pt x="7190" y="9501"/>
                    <a:pt x="7259" y="9501"/>
                  </a:cubicBezTo>
                  <a:cubicBezTo>
                    <a:pt x="7327" y="9501"/>
                    <a:pt x="7418" y="9455"/>
                    <a:pt x="7487" y="9410"/>
                  </a:cubicBezTo>
                  <a:cubicBezTo>
                    <a:pt x="7532" y="9364"/>
                    <a:pt x="7555" y="9273"/>
                    <a:pt x="7555" y="9204"/>
                  </a:cubicBezTo>
                  <a:cubicBezTo>
                    <a:pt x="7555" y="9136"/>
                    <a:pt x="7510" y="9067"/>
                    <a:pt x="7487" y="8999"/>
                  </a:cubicBezTo>
                  <a:cubicBezTo>
                    <a:pt x="7418" y="8953"/>
                    <a:pt x="7350" y="8908"/>
                    <a:pt x="7281" y="8908"/>
                  </a:cubicBezTo>
                  <a:close/>
                  <a:moveTo>
                    <a:pt x="8229" y="9005"/>
                  </a:moveTo>
                  <a:cubicBezTo>
                    <a:pt x="8149" y="9005"/>
                    <a:pt x="8069" y="9033"/>
                    <a:pt x="8012" y="9090"/>
                  </a:cubicBezTo>
                  <a:cubicBezTo>
                    <a:pt x="7898" y="9204"/>
                    <a:pt x="7898" y="9387"/>
                    <a:pt x="8012" y="9501"/>
                  </a:cubicBezTo>
                  <a:cubicBezTo>
                    <a:pt x="8074" y="9564"/>
                    <a:pt x="8158" y="9599"/>
                    <a:pt x="8239" y="9599"/>
                  </a:cubicBezTo>
                  <a:cubicBezTo>
                    <a:pt x="8306" y="9599"/>
                    <a:pt x="8371" y="9575"/>
                    <a:pt x="8423" y="9524"/>
                  </a:cubicBezTo>
                  <a:cubicBezTo>
                    <a:pt x="8560" y="9410"/>
                    <a:pt x="8560" y="9204"/>
                    <a:pt x="8445" y="9090"/>
                  </a:cubicBezTo>
                  <a:cubicBezTo>
                    <a:pt x="8388" y="9033"/>
                    <a:pt x="8308" y="9005"/>
                    <a:pt x="8229" y="9005"/>
                  </a:cubicBezTo>
                  <a:close/>
                  <a:moveTo>
                    <a:pt x="9176" y="9096"/>
                  </a:moveTo>
                  <a:cubicBezTo>
                    <a:pt x="9102" y="9096"/>
                    <a:pt x="9027" y="9124"/>
                    <a:pt x="8970" y="9181"/>
                  </a:cubicBezTo>
                  <a:cubicBezTo>
                    <a:pt x="8833" y="9296"/>
                    <a:pt x="8833" y="9478"/>
                    <a:pt x="8948" y="9592"/>
                  </a:cubicBezTo>
                  <a:cubicBezTo>
                    <a:pt x="9007" y="9664"/>
                    <a:pt x="9092" y="9698"/>
                    <a:pt x="9175" y="9698"/>
                  </a:cubicBezTo>
                  <a:cubicBezTo>
                    <a:pt x="9252" y="9698"/>
                    <a:pt x="9327" y="9670"/>
                    <a:pt x="9381" y="9615"/>
                  </a:cubicBezTo>
                  <a:cubicBezTo>
                    <a:pt x="9495" y="9501"/>
                    <a:pt x="9495" y="9296"/>
                    <a:pt x="9381" y="9181"/>
                  </a:cubicBezTo>
                  <a:cubicBezTo>
                    <a:pt x="9324" y="9124"/>
                    <a:pt x="9250" y="9096"/>
                    <a:pt x="9176" y="9096"/>
                  </a:cubicBezTo>
                  <a:close/>
                  <a:moveTo>
                    <a:pt x="10026" y="9157"/>
                  </a:moveTo>
                  <a:cubicBezTo>
                    <a:pt x="9972" y="9157"/>
                    <a:pt x="9916" y="9168"/>
                    <a:pt x="9883" y="9250"/>
                  </a:cubicBezTo>
                  <a:cubicBezTo>
                    <a:pt x="9861" y="9273"/>
                    <a:pt x="9815" y="9318"/>
                    <a:pt x="9792" y="9364"/>
                  </a:cubicBezTo>
                  <a:cubicBezTo>
                    <a:pt x="9769" y="9433"/>
                    <a:pt x="9792" y="9501"/>
                    <a:pt x="9792" y="9570"/>
                  </a:cubicBezTo>
                  <a:cubicBezTo>
                    <a:pt x="9815" y="9615"/>
                    <a:pt x="9861" y="9638"/>
                    <a:pt x="9883" y="9684"/>
                  </a:cubicBezTo>
                  <a:cubicBezTo>
                    <a:pt x="9929" y="9752"/>
                    <a:pt x="10020" y="9775"/>
                    <a:pt x="10089" y="9775"/>
                  </a:cubicBezTo>
                  <a:cubicBezTo>
                    <a:pt x="10157" y="9775"/>
                    <a:pt x="10226" y="9752"/>
                    <a:pt x="10294" y="9706"/>
                  </a:cubicBezTo>
                  <a:cubicBezTo>
                    <a:pt x="10363" y="9638"/>
                    <a:pt x="10408" y="9547"/>
                    <a:pt x="10408" y="9478"/>
                  </a:cubicBezTo>
                  <a:cubicBezTo>
                    <a:pt x="10408" y="9410"/>
                    <a:pt x="10386" y="9318"/>
                    <a:pt x="10317" y="9250"/>
                  </a:cubicBezTo>
                  <a:cubicBezTo>
                    <a:pt x="10249" y="9181"/>
                    <a:pt x="10180" y="9159"/>
                    <a:pt x="10089" y="9159"/>
                  </a:cubicBezTo>
                  <a:cubicBezTo>
                    <a:pt x="10069" y="9159"/>
                    <a:pt x="10048" y="9157"/>
                    <a:pt x="10026" y="9157"/>
                  </a:cubicBezTo>
                  <a:close/>
                  <a:moveTo>
                    <a:pt x="11050" y="9239"/>
                  </a:moveTo>
                  <a:cubicBezTo>
                    <a:pt x="10979" y="9239"/>
                    <a:pt x="10911" y="9273"/>
                    <a:pt x="10842" y="9341"/>
                  </a:cubicBezTo>
                  <a:cubicBezTo>
                    <a:pt x="10682" y="9478"/>
                    <a:pt x="10682" y="9615"/>
                    <a:pt x="10819" y="9752"/>
                  </a:cubicBezTo>
                  <a:cubicBezTo>
                    <a:pt x="10902" y="9835"/>
                    <a:pt x="10979" y="9875"/>
                    <a:pt x="11053" y="9875"/>
                  </a:cubicBezTo>
                  <a:cubicBezTo>
                    <a:pt x="11121" y="9875"/>
                    <a:pt x="11187" y="9841"/>
                    <a:pt x="11253" y="9775"/>
                  </a:cubicBezTo>
                  <a:cubicBezTo>
                    <a:pt x="11413" y="9638"/>
                    <a:pt x="11413" y="9501"/>
                    <a:pt x="11276" y="9341"/>
                  </a:cubicBezTo>
                  <a:cubicBezTo>
                    <a:pt x="11196" y="9273"/>
                    <a:pt x="11122" y="9239"/>
                    <a:pt x="11050" y="9239"/>
                  </a:cubicBezTo>
                  <a:close/>
                  <a:moveTo>
                    <a:pt x="11975" y="9335"/>
                  </a:moveTo>
                  <a:cubicBezTo>
                    <a:pt x="11890" y="9335"/>
                    <a:pt x="11807" y="9358"/>
                    <a:pt x="11755" y="9410"/>
                  </a:cubicBezTo>
                  <a:cubicBezTo>
                    <a:pt x="11641" y="9524"/>
                    <a:pt x="11641" y="9775"/>
                    <a:pt x="11755" y="9889"/>
                  </a:cubicBezTo>
                  <a:cubicBezTo>
                    <a:pt x="11812" y="9946"/>
                    <a:pt x="11903" y="9975"/>
                    <a:pt x="11995" y="9975"/>
                  </a:cubicBezTo>
                  <a:cubicBezTo>
                    <a:pt x="12086" y="9975"/>
                    <a:pt x="12177" y="9946"/>
                    <a:pt x="12234" y="9889"/>
                  </a:cubicBezTo>
                  <a:cubicBezTo>
                    <a:pt x="12349" y="9798"/>
                    <a:pt x="12349" y="9547"/>
                    <a:pt x="12234" y="9433"/>
                  </a:cubicBezTo>
                  <a:cubicBezTo>
                    <a:pt x="12184" y="9370"/>
                    <a:pt x="12079" y="9335"/>
                    <a:pt x="11975" y="9335"/>
                  </a:cubicBezTo>
                  <a:close/>
                  <a:moveTo>
                    <a:pt x="12951" y="9372"/>
                  </a:moveTo>
                  <a:cubicBezTo>
                    <a:pt x="12859" y="9372"/>
                    <a:pt x="12763" y="9407"/>
                    <a:pt x="12691" y="9478"/>
                  </a:cubicBezTo>
                  <a:cubicBezTo>
                    <a:pt x="12600" y="9592"/>
                    <a:pt x="12600" y="9821"/>
                    <a:pt x="12714" y="9935"/>
                  </a:cubicBezTo>
                  <a:cubicBezTo>
                    <a:pt x="12771" y="9992"/>
                    <a:pt x="12862" y="10020"/>
                    <a:pt x="12953" y="10020"/>
                  </a:cubicBezTo>
                  <a:cubicBezTo>
                    <a:pt x="13045" y="10020"/>
                    <a:pt x="13136" y="9992"/>
                    <a:pt x="13193" y="9935"/>
                  </a:cubicBezTo>
                  <a:cubicBezTo>
                    <a:pt x="13307" y="9821"/>
                    <a:pt x="13284" y="9570"/>
                    <a:pt x="13170" y="9455"/>
                  </a:cubicBezTo>
                  <a:cubicBezTo>
                    <a:pt x="13116" y="9401"/>
                    <a:pt x="13035" y="9372"/>
                    <a:pt x="12951" y="9372"/>
                  </a:cubicBezTo>
                  <a:close/>
                  <a:moveTo>
                    <a:pt x="13558" y="9752"/>
                  </a:moveTo>
                  <a:cubicBezTo>
                    <a:pt x="13558" y="9775"/>
                    <a:pt x="13558" y="9775"/>
                    <a:pt x="13558" y="9798"/>
                  </a:cubicBezTo>
                  <a:cubicBezTo>
                    <a:pt x="13581" y="9889"/>
                    <a:pt x="13604" y="9980"/>
                    <a:pt x="13672" y="10049"/>
                  </a:cubicBezTo>
                  <a:cubicBezTo>
                    <a:pt x="13741" y="10117"/>
                    <a:pt x="13832" y="10117"/>
                    <a:pt x="13901" y="10140"/>
                  </a:cubicBezTo>
                  <a:lnTo>
                    <a:pt x="13924" y="10140"/>
                  </a:lnTo>
                  <a:cubicBezTo>
                    <a:pt x="13924" y="10117"/>
                    <a:pt x="13924" y="10117"/>
                    <a:pt x="13924" y="10094"/>
                  </a:cubicBezTo>
                  <a:cubicBezTo>
                    <a:pt x="13855" y="10049"/>
                    <a:pt x="13809" y="10003"/>
                    <a:pt x="13764" y="9958"/>
                  </a:cubicBezTo>
                  <a:cubicBezTo>
                    <a:pt x="13695" y="9889"/>
                    <a:pt x="13650" y="9821"/>
                    <a:pt x="13581" y="9775"/>
                  </a:cubicBezTo>
                  <a:cubicBezTo>
                    <a:pt x="13581" y="9775"/>
                    <a:pt x="13558" y="9775"/>
                    <a:pt x="13558" y="9752"/>
                  </a:cubicBezTo>
                  <a:close/>
                  <a:moveTo>
                    <a:pt x="6260" y="9795"/>
                  </a:moveTo>
                  <a:cubicBezTo>
                    <a:pt x="6175" y="9795"/>
                    <a:pt x="6087" y="9817"/>
                    <a:pt x="6026" y="9866"/>
                  </a:cubicBezTo>
                  <a:cubicBezTo>
                    <a:pt x="6003" y="9889"/>
                    <a:pt x="5980" y="9912"/>
                    <a:pt x="6026" y="9958"/>
                  </a:cubicBezTo>
                  <a:cubicBezTo>
                    <a:pt x="6140" y="10072"/>
                    <a:pt x="6254" y="10163"/>
                    <a:pt x="6346" y="10277"/>
                  </a:cubicBezTo>
                  <a:cubicBezTo>
                    <a:pt x="6377" y="10309"/>
                    <a:pt x="6404" y="10326"/>
                    <a:pt x="6428" y="10326"/>
                  </a:cubicBezTo>
                  <a:cubicBezTo>
                    <a:pt x="6456" y="10326"/>
                    <a:pt x="6481" y="10303"/>
                    <a:pt x="6505" y="10254"/>
                  </a:cubicBezTo>
                  <a:cubicBezTo>
                    <a:pt x="6505" y="10209"/>
                    <a:pt x="6528" y="10163"/>
                    <a:pt x="6551" y="10117"/>
                  </a:cubicBezTo>
                  <a:cubicBezTo>
                    <a:pt x="6551" y="10049"/>
                    <a:pt x="6505" y="9889"/>
                    <a:pt x="6460" y="9843"/>
                  </a:cubicBezTo>
                  <a:cubicBezTo>
                    <a:pt x="6407" y="9812"/>
                    <a:pt x="6334" y="9795"/>
                    <a:pt x="6260" y="9795"/>
                  </a:cubicBezTo>
                  <a:close/>
                  <a:moveTo>
                    <a:pt x="7201" y="9872"/>
                  </a:moveTo>
                  <a:cubicBezTo>
                    <a:pt x="7122" y="9872"/>
                    <a:pt x="7042" y="9900"/>
                    <a:pt x="6985" y="9958"/>
                  </a:cubicBezTo>
                  <a:cubicBezTo>
                    <a:pt x="6870" y="10072"/>
                    <a:pt x="6870" y="10277"/>
                    <a:pt x="6985" y="10391"/>
                  </a:cubicBezTo>
                  <a:cubicBezTo>
                    <a:pt x="7042" y="10448"/>
                    <a:pt x="7122" y="10477"/>
                    <a:pt x="7201" y="10477"/>
                  </a:cubicBezTo>
                  <a:cubicBezTo>
                    <a:pt x="7281" y="10477"/>
                    <a:pt x="7361" y="10448"/>
                    <a:pt x="7418" y="10391"/>
                  </a:cubicBezTo>
                  <a:cubicBezTo>
                    <a:pt x="7532" y="10277"/>
                    <a:pt x="7532" y="10072"/>
                    <a:pt x="7418" y="9958"/>
                  </a:cubicBezTo>
                  <a:cubicBezTo>
                    <a:pt x="7361" y="9900"/>
                    <a:pt x="7281" y="9872"/>
                    <a:pt x="7201" y="9872"/>
                  </a:cubicBezTo>
                  <a:close/>
                  <a:moveTo>
                    <a:pt x="8118" y="9943"/>
                  </a:moveTo>
                  <a:cubicBezTo>
                    <a:pt x="8045" y="9943"/>
                    <a:pt x="7975" y="9972"/>
                    <a:pt x="7920" y="10026"/>
                  </a:cubicBezTo>
                  <a:cubicBezTo>
                    <a:pt x="7806" y="10140"/>
                    <a:pt x="7806" y="10346"/>
                    <a:pt x="7898" y="10460"/>
                  </a:cubicBezTo>
                  <a:cubicBezTo>
                    <a:pt x="7955" y="10517"/>
                    <a:pt x="8035" y="10545"/>
                    <a:pt x="8114" y="10545"/>
                  </a:cubicBezTo>
                  <a:cubicBezTo>
                    <a:pt x="8194" y="10545"/>
                    <a:pt x="8274" y="10517"/>
                    <a:pt x="8331" y="10460"/>
                  </a:cubicBezTo>
                  <a:cubicBezTo>
                    <a:pt x="8445" y="10346"/>
                    <a:pt x="8468" y="10163"/>
                    <a:pt x="8354" y="10049"/>
                  </a:cubicBezTo>
                  <a:cubicBezTo>
                    <a:pt x="8283" y="9977"/>
                    <a:pt x="8198" y="9943"/>
                    <a:pt x="8118" y="9943"/>
                  </a:cubicBezTo>
                  <a:close/>
                  <a:moveTo>
                    <a:pt x="9082" y="10020"/>
                  </a:moveTo>
                  <a:cubicBezTo>
                    <a:pt x="9010" y="10020"/>
                    <a:pt x="8936" y="10060"/>
                    <a:pt x="8856" y="10140"/>
                  </a:cubicBezTo>
                  <a:cubicBezTo>
                    <a:pt x="8719" y="10277"/>
                    <a:pt x="8719" y="10414"/>
                    <a:pt x="8856" y="10551"/>
                  </a:cubicBezTo>
                  <a:cubicBezTo>
                    <a:pt x="8939" y="10634"/>
                    <a:pt x="9016" y="10674"/>
                    <a:pt x="9090" y="10674"/>
                  </a:cubicBezTo>
                  <a:cubicBezTo>
                    <a:pt x="9158" y="10674"/>
                    <a:pt x="9224" y="10640"/>
                    <a:pt x="9290" y="10574"/>
                  </a:cubicBezTo>
                  <a:cubicBezTo>
                    <a:pt x="9427" y="10414"/>
                    <a:pt x="9427" y="10277"/>
                    <a:pt x="9290" y="10140"/>
                  </a:cubicBezTo>
                  <a:cubicBezTo>
                    <a:pt x="9222" y="10060"/>
                    <a:pt x="9153" y="10020"/>
                    <a:pt x="9082" y="10020"/>
                  </a:cubicBezTo>
                  <a:close/>
                  <a:moveTo>
                    <a:pt x="10006" y="10117"/>
                  </a:moveTo>
                  <a:cubicBezTo>
                    <a:pt x="9941" y="10117"/>
                    <a:pt x="9878" y="10146"/>
                    <a:pt x="9815" y="10209"/>
                  </a:cubicBezTo>
                  <a:cubicBezTo>
                    <a:pt x="9678" y="10368"/>
                    <a:pt x="9655" y="10505"/>
                    <a:pt x="9815" y="10642"/>
                  </a:cubicBezTo>
                  <a:cubicBezTo>
                    <a:pt x="9886" y="10725"/>
                    <a:pt x="9957" y="10765"/>
                    <a:pt x="10028" y="10765"/>
                  </a:cubicBezTo>
                  <a:cubicBezTo>
                    <a:pt x="10094" y="10765"/>
                    <a:pt x="10160" y="10731"/>
                    <a:pt x="10226" y="10665"/>
                  </a:cubicBezTo>
                  <a:cubicBezTo>
                    <a:pt x="10386" y="10505"/>
                    <a:pt x="10386" y="10368"/>
                    <a:pt x="10249" y="10231"/>
                  </a:cubicBezTo>
                  <a:cubicBezTo>
                    <a:pt x="10162" y="10157"/>
                    <a:pt x="10082" y="10117"/>
                    <a:pt x="10006" y="10117"/>
                  </a:cubicBezTo>
                  <a:close/>
                  <a:moveTo>
                    <a:pt x="10965" y="10166"/>
                  </a:moveTo>
                  <a:cubicBezTo>
                    <a:pt x="10884" y="10166"/>
                    <a:pt x="10805" y="10188"/>
                    <a:pt x="10751" y="10231"/>
                  </a:cubicBezTo>
                  <a:cubicBezTo>
                    <a:pt x="10614" y="10346"/>
                    <a:pt x="10614" y="10597"/>
                    <a:pt x="10728" y="10734"/>
                  </a:cubicBezTo>
                  <a:cubicBezTo>
                    <a:pt x="10788" y="10782"/>
                    <a:pt x="10886" y="10811"/>
                    <a:pt x="10983" y="10811"/>
                  </a:cubicBezTo>
                  <a:cubicBezTo>
                    <a:pt x="11069" y="10811"/>
                    <a:pt x="11153" y="10788"/>
                    <a:pt x="11207" y="10734"/>
                  </a:cubicBezTo>
                  <a:cubicBezTo>
                    <a:pt x="11321" y="10619"/>
                    <a:pt x="11321" y="10368"/>
                    <a:pt x="11207" y="10254"/>
                  </a:cubicBezTo>
                  <a:cubicBezTo>
                    <a:pt x="11147" y="10194"/>
                    <a:pt x="11055" y="10166"/>
                    <a:pt x="10965" y="10166"/>
                  </a:cubicBezTo>
                  <a:close/>
                  <a:moveTo>
                    <a:pt x="11929" y="10257"/>
                  </a:moveTo>
                  <a:cubicBezTo>
                    <a:pt x="11839" y="10257"/>
                    <a:pt x="11747" y="10285"/>
                    <a:pt x="11687" y="10346"/>
                  </a:cubicBezTo>
                  <a:cubicBezTo>
                    <a:pt x="11573" y="10460"/>
                    <a:pt x="11573" y="10711"/>
                    <a:pt x="11709" y="10825"/>
                  </a:cubicBezTo>
                  <a:cubicBezTo>
                    <a:pt x="11753" y="10879"/>
                    <a:pt x="11833" y="10908"/>
                    <a:pt x="11917" y="10908"/>
                  </a:cubicBezTo>
                  <a:cubicBezTo>
                    <a:pt x="12009" y="10908"/>
                    <a:pt x="12106" y="10874"/>
                    <a:pt x="12166" y="10802"/>
                  </a:cubicBezTo>
                  <a:cubicBezTo>
                    <a:pt x="12280" y="10688"/>
                    <a:pt x="12280" y="10460"/>
                    <a:pt x="12143" y="10323"/>
                  </a:cubicBezTo>
                  <a:cubicBezTo>
                    <a:pt x="12089" y="10280"/>
                    <a:pt x="12010" y="10257"/>
                    <a:pt x="11929" y="10257"/>
                  </a:cubicBezTo>
                  <a:close/>
                  <a:moveTo>
                    <a:pt x="12868" y="10334"/>
                  </a:moveTo>
                  <a:cubicBezTo>
                    <a:pt x="12782" y="10334"/>
                    <a:pt x="12702" y="10368"/>
                    <a:pt x="12645" y="10437"/>
                  </a:cubicBezTo>
                  <a:cubicBezTo>
                    <a:pt x="12508" y="10574"/>
                    <a:pt x="12486" y="10756"/>
                    <a:pt x="12622" y="10893"/>
                  </a:cubicBezTo>
                  <a:cubicBezTo>
                    <a:pt x="12694" y="10976"/>
                    <a:pt x="12783" y="11016"/>
                    <a:pt x="12872" y="11016"/>
                  </a:cubicBezTo>
                  <a:cubicBezTo>
                    <a:pt x="12954" y="11016"/>
                    <a:pt x="13036" y="10982"/>
                    <a:pt x="13102" y="10916"/>
                  </a:cubicBezTo>
                  <a:cubicBezTo>
                    <a:pt x="13239" y="10779"/>
                    <a:pt x="13239" y="10574"/>
                    <a:pt x="13125" y="10437"/>
                  </a:cubicBezTo>
                  <a:cubicBezTo>
                    <a:pt x="13045" y="10368"/>
                    <a:pt x="12953" y="10334"/>
                    <a:pt x="12868" y="10334"/>
                  </a:cubicBezTo>
                  <a:close/>
                  <a:moveTo>
                    <a:pt x="13787" y="10391"/>
                  </a:moveTo>
                  <a:cubicBezTo>
                    <a:pt x="13695" y="10391"/>
                    <a:pt x="13627" y="10437"/>
                    <a:pt x="13581" y="10505"/>
                  </a:cubicBezTo>
                  <a:cubicBezTo>
                    <a:pt x="13421" y="10665"/>
                    <a:pt x="13421" y="10825"/>
                    <a:pt x="13558" y="10985"/>
                  </a:cubicBezTo>
                  <a:cubicBezTo>
                    <a:pt x="13630" y="11056"/>
                    <a:pt x="13714" y="11090"/>
                    <a:pt x="13797" y="11090"/>
                  </a:cubicBezTo>
                  <a:cubicBezTo>
                    <a:pt x="13874" y="11090"/>
                    <a:pt x="13949" y="11062"/>
                    <a:pt x="14015" y="11008"/>
                  </a:cubicBezTo>
                  <a:cubicBezTo>
                    <a:pt x="14106" y="10939"/>
                    <a:pt x="14152" y="10848"/>
                    <a:pt x="14152" y="10756"/>
                  </a:cubicBezTo>
                  <a:cubicBezTo>
                    <a:pt x="14152" y="10665"/>
                    <a:pt x="14129" y="10574"/>
                    <a:pt x="14060" y="10528"/>
                  </a:cubicBezTo>
                  <a:cubicBezTo>
                    <a:pt x="13946" y="10414"/>
                    <a:pt x="13924" y="10414"/>
                    <a:pt x="13787" y="10391"/>
                  </a:cubicBezTo>
                  <a:close/>
                  <a:moveTo>
                    <a:pt x="14468" y="10663"/>
                  </a:moveTo>
                  <a:cubicBezTo>
                    <a:pt x="14454" y="10663"/>
                    <a:pt x="14440" y="10683"/>
                    <a:pt x="14426" y="10711"/>
                  </a:cubicBezTo>
                  <a:cubicBezTo>
                    <a:pt x="14380" y="10848"/>
                    <a:pt x="14403" y="10962"/>
                    <a:pt x="14517" y="11076"/>
                  </a:cubicBezTo>
                  <a:cubicBezTo>
                    <a:pt x="14595" y="11154"/>
                    <a:pt x="14673" y="11189"/>
                    <a:pt x="14758" y="11189"/>
                  </a:cubicBezTo>
                  <a:cubicBezTo>
                    <a:pt x="14798" y="11189"/>
                    <a:pt x="14839" y="11182"/>
                    <a:pt x="14882" y="11167"/>
                  </a:cubicBezTo>
                  <a:cubicBezTo>
                    <a:pt x="14928" y="11144"/>
                    <a:pt x="14951" y="11122"/>
                    <a:pt x="14905" y="11099"/>
                  </a:cubicBezTo>
                  <a:cubicBezTo>
                    <a:pt x="14837" y="11030"/>
                    <a:pt x="14768" y="10962"/>
                    <a:pt x="14722" y="10893"/>
                  </a:cubicBezTo>
                  <a:cubicBezTo>
                    <a:pt x="14654" y="10825"/>
                    <a:pt x="14563" y="10756"/>
                    <a:pt x="14494" y="10688"/>
                  </a:cubicBezTo>
                  <a:cubicBezTo>
                    <a:pt x="14485" y="10671"/>
                    <a:pt x="14477" y="10663"/>
                    <a:pt x="14468" y="10663"/>
                  </a:cubicBezTo>
                  <a:close/>
                  <a:moveTo>
                    <a:pt x="7125" y="10818"/>
                  </a:moveTo>
                  <a:cubicBezTo>
                    <a:pt x="7079" y="10818"/>
                    <a:pt x="7032" y="10829"/>
                    <a:pt x="6985" y="10848"/>
                  </a:cubicBezTo>
                  <a:cubicBezTo>
                    <a:pt x="6962" y="10871"/>
                    <a:pt x="6939" y="10871"/>
                    <a:pt x="6962" y="10893"/>
                  </a:cubicBezTo>
                  <a:cubicBezTo>
                    <a:pt x="7030" y="10962"/>
                    <a:pt x="7099" y="11008"/>
                    <a:pt x="7144" y="11076"/>
                  </a:cubicBezTo>
                  <a:cubicBezTo>
                    <a:pt x="7213" y="11144"/>
                    <a:pt x="7281" y="11213"/>
                    <a:pt x="7350" y="11259"/>
                  </a:cubicBezTo>
                  <a:cubicBezTo>
                    <a:pt x="7361" y="11270"/>
                    <a:pt x="7367" y="11276"/>
                    <a:pt x="7370" y="11276"/>
                  </a:cubicBezTo>
                  <a:cubicBezTo>
                    <a:pt x="7373" y="11276"/>
                    <a:pt x="7373" y="11270"/>
                    <a:pt x="7373" y="11259"/>
                  </a:cubicBezTo>
                  <a:cubicBezTo>
                    <a:pt x="7418" y="11122"/>
                    <a:pt x="7418" y="11008"/>
                    <a:pt x="7304" y="10893"/>
                  </a:cubicBezTo>
                  <a:cubicBezTo>
                    <a:pt x="7251" y="10840"/>
                    <a:pt x="7189" y="10818"/>
                    <a:pt x="7125" y="10818"/>
                  </a:cubicBezTo>
                  <a:close/>
                  <a:moveTo>
                    <a:pt x="8029" y="10873"/>
                  </a:moveTo>
                  <a:cubicBezTo>
                    <a:pt x="7961" y="10873"/>
                    <a:pt x="7895" y="10908"/>
                    <a:pt x="7829" y="10985"/>
                  </a:cubicBezTo>
                  <a:cubicBezTo>
                    <a:pt x="7669" y="11122"/>
                    <a:pt x="7669" y="11259"/>
                    <a:pt x="7806" y="11418"/>
                  </a:cubicBezTo>
                  <a:cubicBezTo>
                    <a:pt x="7886" y="11487"/>
                    <a:pt x="7960" y="11521"/>
                    <a:pt x="8032" y="11521"/>
                  </a:cubicBezTo>
                  <a:cubicBezTo>
                    <a:pt x="8103" y="11521"/>
                    <a:pt x="8172" y="11487"/>
                    <a:pt x="8240" y="11418"/>
                  </a:cubicBezTo>
                  <a:cubicBezTo>
                    <a:pt x="8377" y="11259"/>
                    <a:pt x="8400" y="11122"/>
                    <a:pt x="8263" y="10985"/>
                  </a:cubicBezTo>
                  <a:cubicBezTo>
                    <a:pt x="8180" y="10914"/>
                    <a:pt x="8103" y="10873"/>
                    <a:pt x="8029" y="10873"/>
                  </a:cubicBezTo>
                  <a:close/>
                  <a:moveTo>
                    <a:pt x="9013" y="10950"/>
                  </a:moveTo>
                  <a:cubicBezTo>
                    <a:pt x="8942" y="10950"/>
                    <a:pt x="8868" y="10985"/>
                    <a:pt x="8788" y="11053"/>
                  </a:cubicBezTo>
                  <a:cubicBezTo>
                    <a:pt x="8651" y="11190"/>
                    <a:pt x="8651" y="11327"/>
                    <a:pt x="8788" y="11464"/>
                  </a:cubicBezTo>
                  <a:cubicBezTo>
                    <a:pt x="8859" y="11547"/>
                    <a:pt x="8930" y="11587"/>
                    <a:pt x="9004" y="11587"/>
                  </a:cubicBezTo>
                  <a:cubicBezTo>
                    <a:pt x="9073" y="11587"/>
                    <a:pt x="9145" y="11553"/>
                    <a:pt x="9222" y="11487"/>
                  </a:cubicBezTo>
                  <a:cubicBezTo>
                    <a:pt x="9358" y="11327"/>
                    <a:pt x="9358" y="11213"/>
                    <a:pt x="9222" y="11053"/>
                  </a:cubicBezTo>
                  <a:cubicBezTo>
                    <a:pt x="9153" y="10985"/>
                    <a:pt x="9085" y="10950"/>
                    <a:pt x="9013" y="10950"/>
                  </a:cubicBezTo>
                  <a:close/>
                  <a:moveTo>
                    <a:pt x="9953" y="11039"/>
                  </a:moveTo>
                  <a:cubicBezTo>
                    <a:pt x="9858" y="11039"/>
                    <a:pt x="9760" y="11073"/>
                    <a:pt x="9701" y="11144"/>
                  </a:cubicBezTo>
                  <a:cubicBezTo>
                    <a:pt x="9610" y="11259"/>
                    <a:pt x="9610" y="11487"/>
                    <a:pt x="9724" y="11601"/>
                  </a:cubicBezTo>
                  <a:cubicBezTo>
                    <a:pt x="9781" y="11658"/>
                    <a:pt x="9872" y="11687"/>
                    <a:pt x="9963" y="11687"/>
                  </a:cubicBezTo>
                  <a:cubicBezTo>
                    <a:pt x="10055" y="11687"/>
                    <a:pt x="10146" y="11658"/>
                    <a:pt x="10203" y="11601"/>
                  </a:cubicBezTo>
                  <a:cubicBezTo>
                    <a:pt x="10317" y="11487"/>
                    <a:pt x="10294" y="11236"/>
                    <a:pt x="10180" y="11122"/>
                  </a:cubicBezTo>
                  <a:cubicBezTo>
                    <a:pt x="10126" y="11067"/>
                    <a:pt x="10040" y="11039"/>
                    <a:pt x="9953" y="11039"/>
                  </a:cubicBezTo>
                  <a:close/>
                  <a:moveTo>
                    <a:pt x="10879" y="11105"/>
                  </a:moveTo>
                  <a:cubicBezTo>
                    <a:pt x="10791" y="11105"/>
                    <a:pt x="10705" y="11133"/>
                    <a:pt x="10660" y="11190"/>
                  </a:cubicBezTo>
                  <a:cubicBezTo>
                    <a:pt x="10523" y="11304"/>
                    <a:pt x="10523" y="11555"/>
                    <a:pt x="10637" y="11669"/>
                  </a:cubicBezTo>
                  <a:cubicBezTo>
                    <a:pt x="10694" y="11727"/>
                    <a:pt x="10785" y="11755"/>
                    <a:pt x="10876" y="11755"/>
                  </a:cubicBezTo>
                  <a:cubicBezTo>
                    <a:pt x="10968" y="11755"/>
                    <a:pt x="11059" y="11727"/>
                    <a:pt x="11116" y="11669"/>
                  </a:cubicBezTo>
                  <a:cubicBezTo>
                    <a:pt x="11230" y="11555"/>
                    <a:pt x="11230" y="11327"/>
                    <a:pt x="11116" y="11190"/>
                  </a:cubicBezTo>
                  <a:cubicBezTo>
                    <a:pt x="11059" y="11133"/>
                    <a:pt x="10968" y="11105"/>
                    <a:pt x="10879" y="11105"/>
                  </a:cubicBezTo>
                  <a:close/>
                  <a:moveTo>
                    <a:pt x="11825" y="11193"/>
                  </a:moveTo>
                  <a:cubicBezTo>
                    <a:pt x="11743" y="11193"/>
                    <a:pt x="11661" y="11227"/>
                    <a:pt x="11595" y="11304"/>
                  </a:cubicBezTo>
                  <a:cubicBezTo>
                    <a:pt x="11458" y="11441"/>
                    <a:pt x="11458" y="11601"/>
                    <a:pt x="11595" y="11761"/>
                  </a:cubicBezTo>
                  <a:cubicBezTo>
                    <a:pt x="11652" y="11829"/>
                    <a:pt x="11738" y="11863"/>
                    <a:pt x="11824" y="11863"/>
                  </a:cubicBezTo>
                  <a:cubicBezTo>
                    <a:pt x="11909" y="11863"/>
                    <a:pt x="11995" y="11829"/>
                    <a:pt x="12052" y="11761"/>
                  </a:cubicBezTo>
                  <a:cubicBezTo>
                    <a:pt x="12212" y="11624"/>
                    <a:pt x="12189" y="11418"/>
                    <a:pt x="12075" y="11304"/>
                  </a:cubicBezTo>
                  <a:cubicBezTo>
                    <a:pt x="12004" y="11233"/>
                    <a:pt x="11914" y="11193"/>
                    <a:pt x="11825" y="11193"/>
                  </a:cubicBezTo>
                  <a:close/>
                  <a:moveTo>
                    <a:pt x="12773" y="11273"/>
                  </a:moveTo>
                  <a:cubicBezTo>
                    <a:pt x="12696" y="11273"/>
                    <a:pt x="12620" y="11307"/>
                    <a:pt x="12554" y="11373"/>
                  </a:cubicBezTo>
                  <a:cubicBezTo>
                    <a:pt x="12486" y="11441"/>
                    <a:pt x="12440" y="11532"/>
                    <a:pt x="12440" y="11624"/>
                  </a:cubicBezTo>
                  <a:cubicBezTo>
                    <a:pt x="12440" y="11715"/>
                    <a:pt x="12463" y="11784"/>
                    <a:pt x="12531" y="11852"/>
                  </a:cubicBezTo>
                  <a:cubicBezTo>
                    <a:pt x="12614" y="11935"/>
                    <a:pt x="12703" y="11975"/>
                    <a:pt x="12789" y="11975"/>
                  </a:cubicBezTo>
                  <a:cubicBezTo>
                    <a:pt x="12868" y="11975"/>
                    <a:pt x="12945" y="11941"/>
                    <a:pt x="13011" y="11875"/>
                  </a:cubicBezTo>
                  <a:cubicBezTo>
                    <a:pt x="13170" y="11715"/>
                    <a:pt x="13170" y="11532"/>
                    <a:pt x="13011" y="11396"/>
                  </a:cubicBezTo>
                  <a:cubicBezTo>
                    <a:pt x="12939" y="11313"/>
                    <a:pt x="12856" y="11273"/>
                    <a:pt x="12773" y="11273"/>
                  </a:cubicBezTo>
                  <a:close/>
                  <a:moveTo>
                    <a:pt x="13698" y="11344"/>
                  </a:moveTo>
                  <a:cubicBezTo>
                    <a:pt x="13615" y="11344"/>
                    <a:pt x="13535" y="11384"/>
                    <a:pt x="13467" y="11464"/>
                  </a:cubicBezTo>
                  <a:cubicBezTo>
                    <a:pt x="13330" y="11601"/>
                    <a:pt x="13307" y="11784"/>
                    <a:pt x="13467" y="11921"/>
                  </a:cubicBezTo>
                  <a:cubicBezTo>
                    <a:pt x="13538" y="12003"/>
                    <a:pt x="13622" y="12043"/>
                    <a:pt x="13708" y="12043"/>
                  </a:cubicBezTo>
                  <a:cubicBezTo>
                    <a:pt x="13787" y="12043"/>
                    <a:pt x="13870" y="12009"/>
                    <a:pt x="13946" y="11943"/>
                  </a:cubicBezTo>
                  <a:cubicBezTo>
                    <a:pt x="14083" y="11784"/>
                    <a:pt x="14083" y="11601"/>
                    <a:pt x="13946" y="11464"/>
                  </a:cubicBezTo>
                  <a:cubicBezTo>
                    <a:pt x="13866" y="11384"/>
                    <a:pt x="13781" y="11344"/>
                    <a:pt x="13698" y="11344"/>
                  </a:cubicBezTo>
                  <a:close/>
                  <a:moveTo>
                    <a:pt x="14674" y="11415"/>
                  </a:moveTo>
                  <a:cubicBezTo>
                    <a:pt x="14576" y="11415"/>
                    <a:pt x="14480" y="11444"/>
                    <a:pt x="14426" y="11510"/>
                  </a:cubicBezTo>
                  <a:cubicBezTo>
                    <a:pt x="14403" y="11532"/>
                    <a:pt x="14312" y="11715"/>
                    <a:pt x="14312" y="11761"/>
                  </a:cubicBezTo>
                  <a:cubicBezTo>
                    <a:pt x="14334" y="11852"/>
                    <a:pt x="14334" y="11943"/>
                    <a:pt x="14403" y="12012"/>
                  </a:cubicBezTo>
                  <a:cubicBezTo>
                    <a:pt x="14463" y="12083"/>
                    <a:pt x="14572" y="12118"/>
                    <a:pt x="14679" y="12118"/>
                  </a:cubicBezTo>
                  <a:cubicBezTo>
                    <a:pt x="14777" y="12118"/>
                    <a:pt x="14873" y="12089"/>
                    <a:pt x="14928" y="12035"/>
                  </a:cubicBezTo>
                  <a:cubicBezTo>
                    <a:pt x="15019" y="11966"/>
                    <a:pt x="15042" y="11875"/>
                    <a:pt x="15042" y="11784"/>
                  </a:cubicBezTo>
                  <a:cubicBezTo>
                    <a:pt x="15042" y="11692"/>
                    <a:pt x="15019" y="11601"/>
                    <a:pt x="14951" y="11510"/>
                  </a:cubicBezTo>
                  <a:cubicBezTo>
                    <a:pt x="14891" y="11450"/>
                    <a:pt x="14782" y="11415"/>
                    <a:pt x="14674" y="11415"/>
                  </a:cubicBezTo>
                  <a:close/>
                  <a:moveTo>
                    <a:pt x="7920" y="11829"/>
                  </a:moveTo>
                  <a:cubicBezTo>
                    <a:pt x="7943" y="11852"/>
                    <a:pt x="7943" y="11875"/>
                    <a:pt x="7966" y="11898"/>
                  </a:cubicBezTo>
                  <a:cubicBezTo>
                    <a:pt x="8012" y="11943"/>
                    <a:pt x="8057" y="11989"/>
                    <a:pt x="8103" y="12012"/>
                  </a:cubicBezTo>
                  <a:cubicBezTo>
                    <a:pt x="8149" y="12057"/>
                    <a:pt x="8172" y="12103"/>
                    <a:pt x="8217" y="12149"/>
                  </a:cubicBezTo>
                  <a:cubicBezTo>
                    <a:pt x="8240" y="12172"/>
                    <a:pt x="8286" y="12194"/>
                    <a:pt x="8308" y="12217"/>
                  </a:cubicBezTo>
                  <a:cubicBezTo>
                    <a:pt x="8308" y="12172"/>
                    <a:pt x="8308" y="12149"/>
                    <a:pt x="8308" y="12103"/>
                  </a:cubicBezTo>
                  <a:cubicBezTo>
                    <a:pt x="8286" y="11989"/>
                    <a:pt x="8149" y="11829"/>
                    <a:pt x="8012" y="11829"/>
                  </a:cubicBezTo>
                  <a:close/>
                  <a:moveTo>
                    <a:pt x="15390" y="11597"/>
                  </a:moveTo>
                  <a:cubicBezTo>
                    <a:pt x="15376" y="11597"/>
                    <a:pt x="15365" y="11611"/>
                    <a:pt x="15339" y="11624"/>
                  </a:cubicBezTo>
                  <a:cubicBezTo>
                    <a:pt x="15316" y="11669"/>
                    <a:pt x="15293" y="11715"/>
                    <a:pt x="15270" y="11784"/>
                  </a:cubicBezTo>
                  <a:cubicBezTo>
                    <a:pt x="15206" y="12062"/>
                    <a:pt x="15422" y="12219"/>
                    <a:pt x="15638" y="12219"/>
                  </a:cubicBezTo>
                  <a:cubicBezTo>
                    <a:pt x="15652" y="12219"/>
                    <a:pt x="15667" y="12219"/>
                    <a:pt x="15681" y="12217"/>
                  </a:cubicBezTo>
                  <a:cubicBezTo>
                    <a:pt x="15727" y="12217"/>
                    <a:pt x="15818" y="12194"/>
                    <a:pt x="15864" y="12149"/>
                  </a:cubicBezTo>
                  <a:cubicBezTo>
                    <a:pt x="15886" y="12126"/>
                    <a:pt x="15909" y="12103"/>
                    <a:pt x="15886" y="12057"/>
                  </a:cubicBezTo>
                  <a:cubicBezTo>
                    <a:pt x="15795" y="11989"/>
                    <a:pt x="15727" y="11921"/>
                    <a:pt x="15658" y="11829"/>
                  </a:cubicBezTo>
                  <a:cubicBezTo>
                    <a:pt x="15567" y="11761"/>
                    <a:pt x="15498" y="11692"/>
                    <a:pt x="15430" y="11624"/>
                  </a:cubicBezTo>
                  <a:cubicBezTo>
                    <a:pt x="15411" y="11604"/>
                    <a:pt x="15400" y="11597"/>
                    <a:pt x="15390" y="11597"/>
                  </a:cubicBezTo>
                  <a:close/>
                  <a:moveTo>
                    <a:pt x="8912" y="11900"/>
                  </a:moveTo>
                  <a:cubicBezTo>
                    <a:pt x="8815" y="11900"/>
                    <a:pt x="8722" y="11929"/>
                    <a:pt x="8674" y="11989"/>
                  </a:cubicBezTo>
                  <a:cubicBezTo>
                    <a:pt x="8560" y="12103"/>
                    <a:pt x="8560" y="12354"/>
                    <a:pt x="8674" y="12468"/>
                  </a:cubicBezTo>
                  <a:cubicBezTo>
                    <a:pt x="8735" y="12520"/>
                    <a:pt x="8820" y="12543"/>
                    <a:pt x="8903" y="12543"/>
                  </a:cubicBezTo>
                  <a:cubicBezTo>
                    <a:pt x="9004" y="12543"/>
                    <a:pt x="9103" y="12508"/>
                    <a:pt x="9153" y="12445"/>
                  </a:cubicBezTo>
                  <a:cubicBezTo>
                    <a:pt x="9267" y="12331"/>
                    <a:pt x="9244" y="12080"/>
                    <a:pt x="9153" y="11966"/>
                  </a:cubicBezTo>
                  <a:cubicBezTo>
                    <a:pt x="9088" y="11923"/>
                    <a:pt x="8998" y="11900"/>
                    <a:pt x="8912" y="11900"/>
                  </a:cubicBezTo>
                  <a:close/>
                  <a:moveTo>
                    <a:pt x="9860" y="11986"/>
                  </a:moveTo>
                  <a:cubicBezTo>
                    <a:pt x="9773" y="11986"/>
                    <a:pt x="9687" y="12015"/>
                    <a:pt x="9632" y="12080"/>
                  </a:cubicBezTo>
                  <a:cubicBezTo>
                    <a:pt x="9518" y="12194"/>
                    <a:pt x="9495" y="12423"/>
                    <a:pt x="9610" y="12537"/>
                  </a:cubicBezTo>
                  <a:cubicBezTo>
                    <a:pt x="9669" y="12608"/>
                    <a:pt x="9766" y="12643"/>
                    <a:pt x="9862" y="12643"/>
                  </a:cubicBezTo>
                  <a:cubicBezTo>
                    <a:pt x="9949" y="12643"/>
                    <a:pt x="10034" y="12614"/>
                    <a:pt x="10089" y="12560"/>
                  </a:cubicBezTo>
                  <a:cubicBezTo>
                    <a:pt x="10203" y="12445"/>
                    <a:pt x="10226" y="12194"/>
                    <a:pt x="10112" y="12080"/>
                  </a:cubicBezTo>
                  <a:cubicBezTo>
                    <a:pt x="10052" y="12021"/>
                    <a:pt x="9955" y="11986"/>
                    <a:pt x="9860" y="11986"/>
                  </a:cubicBezTo>
                  <a:close/>
                  <a:moveTo>
                    <a:pt x="10808" y="12069"/>
                  </a:moveTo>
                  <a:cubicBezTo>
                    <a:pt x="10722" y="12069"/>
                    <a:pt x="10637" y="12103"/>
                    <a:pt x="10568" y="12172"/>
                  </a:cubicBezTo>
                  <a:cubicBezTo>
                    <a:pt x="10431" y="12309"/>
                    <a:pt x="10431" y="12491"/>
                    <a:pt x="10568" y="12628"/>
                  </a:cubicBezTo>
                  <a:cubicBezTo>
                    <a:pt x="10639" y="12711"/>
                    <a:pt x="10729" y="12751"/>
                    <a:pt x="10818" y="12751"/>
                  </a:cubicBezTo>
                  <a:cubicBezTo>
                    <a:pt x="10900" y="12751"/>
                    <a:pt x="10982" y="12717"/>
                    <a:pt x="11048" y="12651"/>
                  </a:cubicBezTo>
                  <a:cubicBezTo>
                    <a:pt x="11184" y="12514"/>
                    <a:pt x="11162" y="12309"/>
                    <a:pt x="11048" y="12172"/>
                  </a:cubicBezTo>
                  <a:cubicBezTo>
                    <a:pt x="10979" y="12103"/>
                    <a:pt x="10893" y="12069"/>
                    <a:pt x="10808" y="12069"/>
                  </a:cubicBezTo>
                  <a:close/>
                  <a:moveTo>
                    <a:pt x="11726" y="12129"/>
                  </a:moveTo>
                  <a:cubicBezTo>
                    <a:pt x="11646" y="12129"/>
                    <a:pt x="11570" y="12163"/>
                    <a:pt x="11504" y="12240"/>
                  </a:cubicBezTo>
                  <a:cubicBezTo>
                    <a:pt x="11344" y="12400"/>
                    <a:pt x="11344" y="12560"/>
                    <a:pt x="11504" y="12719"/>
                  </a:cubicBezTo>
                  <a:cubicBezTo>
                    <a:pt x="11573" y="12788"/>
                    <a:pt x="11652" y="12822"/>
                    <a:pt x="11735" y="12822"/>
                  </a:cubicBezTo>
                  <a:cubicBezTo>
                    <a:pt x="11818" y="12822"/>
                    <a:pt x="11903" y="12788"/>
                    <a:pt x="11983" y="12719"/>
                  </a:cubicBezTo>
                  <a:cubicBezTo>
                    <a:pt x="12120" y="12582"/>
                    <a:pt x="12120" y="12400"/>
                    <a:pt x="11983" y="12240"/>
                  </a:cubicBezTo>
                  <a:cubicBezTo>
                    <a:pt x="11900" y="12169"/>
                    <a:pt x="11811" y="12129"/>
                    <a:pt x="11726" y="12129"/>
                  </a:cubicBezTo>
                  <a:close/>
                  <a:moveTo>
                    <a:pt x="12714" y="12206"/>
                  </a:moveTo>
                  <a:cubicBezTo>
                    <a:pt x="12634" y="12206"/>
                    <a:pt x="12554" y="12240"/>
                    <a:pt x="12486" y="12309"/>
                  </a:cubicBezTo>
                  <a:cubicBezTo>
                    <a:pt x="12326" y="12468"/>
                    <a:pt x="12326" y="12628"/>
                    <a:pt x="12463" y="12788"/>
                  </a:cubicBezTo>
                  <a:cubicBezTo>
                    <a:pt x="12543" y="12868"/>
                    <a:pt x="12628" y="12908"/>
                    <a:pt x="12711" y="12908"/>
                  </a:cubicBezTo>
                  <a:cubicBezTo>
                    <a:pt x="12794" y="12908"/>
                    <a:pt x="12874" y="12868"/>
                    <a:pt x="12942" y="12788"/>
                  </a:cubicBezTo>
                  <a:cubicBezTo>
                    <a:pt x="13102" y="12628"/>
                    <a:pt x="13102" y="12468"/>
                    <a:pt x="12942" y="12309"/>
                  </a:cubicBezTo>
                  <a:cubicBezTo>
                    <a:pt x="12874" y="12240"/>
                    <a:pt x="12794" y="12206"/>
                    <a:pt x="12714" y="12206"/>
                  </a:cubicBezTo>
                  <a:close/>
                  <a:moveTo>
                    <a:pt x="8975" y="12871"/>
                  </a:moveTo>
                  <a:cubicBezTo>
                    <a:pt x="8972" y="12871"/>
                    <a:pt x="8970" y="12873"/>
                    <a:pt x="8970" y="12879"/>
                  </a:cubicBezTo>
                  <a:cubicBezTo>
                    <a:pt x="8993" y="12902"/>
                    <a:pt x="9016" y="12948"/>
                    <a:pt x="9039" y="12970"/>
                  </a:cubicBezTo>
                  <a:cubicBezTo>
                    <a:pt x="9062" y="12993"/>
                    <a:pt x="9062" y="12993"/>
                    <a:pt x="9085" y="13016"/>
                  </a:cubicBezTo>
                  <a:lnTo>
                    <a:pt x="9107" y="13016"/>
                  </a:lnTo>
                  <a:cubicBezTo>
                    <a:pt x="9107" y="12993"/>
                    <a:pt x="9107" y="12993"/>
                    <a:pt x="9107" y="12993"/>
                  </a:cubicBezTo>
                  <a:cubicBezTo>
                    <a:pt x="9107" y="12970"/>
                    <a:pt x="9085" y="12948"/>
                    <a:pt x="9062" y="12948"/>
                  </a:cubicBezTo>
                  <a:cubicBezTo>
                    <a:pt x="9010" y="12896"/>
                    <a:pt x="8985" y="12871"/>
                    <a:pt x="8975" y="12871"/>
                  </a:cubicBezTo>
                  <a:close/>
                  <a:moveTo>
                    <a:pt x="13692" y="12282"/>
                  </a:moveTo>
                  <a:cubicBezTo>
                    <a:pt x="13684" y="12282"/>
                    <a:pt x="13677" y="12283"/>
                    <a:pt x="13672" y="12286"/>
                  </a:cubicBezTo>
                  <a:cubicBezTo>
                    <a:pt x="13581" y="12309"/>
                    <a:pt x="13467" y="12309"/>
                    <a:pt x="13399" y="12377"/>
                  </a:cubicBezTo>
                  <a:cubicBezTo>
                    <a:pt x="13330" y="12445"/>
                    <a:pt x="13307" y="12560"/>
                    <a:pt x="13307" y="12651"/>
                  </a:cubicBezTo>
                  <a:cubicBezTo>
                    <a:pt x="13307" y="12719"/>
                    <a:pt x="13330" y="12834"/>
                    <a:pt x="13399" y="12902"/>
                  </a:cubicBezTo>
                  <a:cubicBezTo>
                    <a:pt x="13421" y="12925"/>
                    <a:pt x="13604" y="13016"/>
                    <a:pt x="13650" y="13016"/>
                  </a:cubicBezTo>
                  <a:cubicBezTo>
                    <a:pt x="13741" y="12993"/>
                    <a:pt x="13832" y="12970"/>
                    <a:pt x="13901" y="12925"/>
                  </a:cubicBezTo>
                  <a:cubicBezTo>
                    <a:pt x="13946" y="12879"/>
                    <a:pt x="14038" y="12697"/>
                    <a:pt x="14015" y="12651"/>
                  </a:cubicBezTo>
                  <a:cubicBezTo>
                    <a:pt x="13992" y="12560"/>
                    <a:pt x="13992" y="12468"/>
                    <a:pt x="13924" y="12400"/>
                  </a:cubicBezTo>
                  <a:cubicBezTo>
                    <a:pt x="13903" y="12359"/>
                    <a:pt x="13756" y="12282"/>
                    <a:pt x="13692" y="12282"/>
                  </a:cubicBezTo>
                  <a:close/>
                  <a:moveTo>
                    <a:pt x="14585" y="12345"/>
                  </a:moveTo>
                  <a:cubicBezTo>
                    <a:pt x="14490" y="12345"/>
                    <a:pt x="14395" y="12385"/>
                    <a:pt x="14312" y="12468"/>
                  </a:cubicBezTo>
                  <a:cubicBezTo>
                    <a:pt x="14175" y="12605"/>
                    <a:pt x="14175" y="12856"/>
                    <a:pt x="14334" y="12993"/>
                  </a:cubicBezTo>
                  <a:cubicBezTo>
                    <a:pt x="14408" y="13056"/>
                    <a:pt x="14491" y="13085"/>
                    <a:pt x="14572" y="13085"/>
                  </a:cubicBezTo>
                  <a:cubicBezTo>
                    <a:pt x="14668" y="13085"/>
                    <a:pt x="14762" y="13045"/>
                    <a:pt x="14837" y="12970"/>
                  </a:cubicBezTo>
                  <a:cubicBezTo>
                    <a:pt x="14973" y="12834"/>
                    <a:pt x="14973" y="12582"/>
                    <a:pt x="14837" y="12445"/>
                  </a:cubicBezTo>
                  <a:cubicBezTo>
                    <a:pt x="14760" y="12380"/>
                    <a:pt x="14672" y="12345"/>
                    <a:pt x="14585" y="12345"/>
                  </a:cubicBezTo>
                  <a:close/>
                  <a:moveTo>
                    <a:pt x="15543" y="12437"/>
                  </a:moveTo>
                  <a:cubicBezTo>
                    <a:pt x="15448" y="12437"/>
                    <a:pt x="15353" y="12477"/>
                    <a:pt x="15270" y="12560"/>
                  </a:cubicBezTo>
                  <a:cubicBezTo>
                    <a:pt x="15110" y="12719"/>
                    <a:pt x="15110" y="12925"/>
                    <a:pt x="15270" y="13085"/>
                  </a:cubicBezTo>
                  <a:cubicBezTo>
                    <a:pt x="15347" y="13150"/>
                    <a:pt x="15434" y="13185"/>
                    <a:pt x="15522" y="13185"/>
                  </a:cubicBezTo>
                  <a:cubicBezTo>
                    <a:pt x="15617" y="13185"/>
                    <a:pt x="15712" y="13145"/>
                    <a:pt x="15795" y="13062"/>
                  </a:cubicBezTo>
                  <a:cubicBezTo>
                    <a:pt x="15955" y="12925"/>
                    <a:pt x="15932" y="12697"/>
                    <a:pt x="15795" y="12537"/>
                  </a:cubicBezTo>
                  <a:cubicBezTo>
                    <a:pt x="15718" y="12471"/>
                    <a:pt x="15631" y="12437"/>
                    <a:pt x="15543" y="12437"/>
                  </a:cubicBezTo>
                  <a:close/>
                  <a:moveTo>
                    <a:pt x="16314" y="12562"/>
                  </a:moveTo>
                  <a:cubicBezTo>
                    <a:pt x="16295" y="12562"/>
                    <a:pt x="16277" y="12580"/>
                    <a:pt x="16252" y="12605"/>
                  </a:cubicBezTo>
                  <a:cubicBezTo>
                    <a:pt x="16252" y="12605"/>
                    <a:pt x="16252" y="12628"/>
                    <a:pt x="16229" y="12628"/>
                  </a:cubicBezTo>
                  <a:cubicBezTo>
                    <a:pt x="16229" y="12651"/>
                    <a:pt x="16206" y="12651"/>
                    <a:pt x="16183" y="12674"/>
                  </a:cubicBezTo>
                  <a:cubicBezTo>
                    <a:pt x="16115" y="12765"/>
                    <a:pt x="16092" y="12993"/>
                    <a:pt x="16138" y="13085"/>
                  </a:cubicBezTo>
                  <a:cubicBezTo>
                    <a:pt x="16205" y="13203"/>
                    <a:pt x="16347" y="13271"/>
                    <a:pt x="16490" y="13271"/>
                  </a:cubicBezTo>
                  <a:cubicBezTo>
                    <a:pt x="16541" y="13271"/>
                    <a:pt x="16592" y="13262"/>
                    <a:pt x="16640" y="13244"/>
                  </a:cubicBezTo>
                  <a:cubicBezTo>
                    <a:pt x="16708" y="13222"/>
                    <a:pt x="16708" y="13222"/>
                    <a:pt x="16663" y="13153"/>
                  </a:cubicBezTo>
                  <a:cubicBezTo>
                    <a:pt x="16640" y="13085"/>
                    <a:pt x="16617" y="13016"/>
                    <a:pt x="16594" y="12948"/>
                  </a:cubicBezTo>
                  <a:cubicBezTo>
                    <a:pt x="16526" y="12811"/>
                    <a:pt x="16457" y="12697"/>
                    <a:pt x="16366" y="12605"/>
                  </a:cubicBezTo>
                  <a:cubicBezTo>
                    <a:pt x="16345" y="12574"/>
                    <a:pt x="16329" y="12562"/>
                    <a:pt x="16314" y="12562"/>
                  </a:cubicBezTo>
                  <a:close/>
                  <a:moveTo>
                    <a:pt x="9753" y="12932"/>
                  </a:moveTo>
                  <a:cubicBezTo>
                    <a:pt x="9696" y="12932"/>
                    <a:pt x="9638" y="12945"/>
                    <a:pt x="9587" y="12970"/>
                  </a:cubicBezTo>
                  <a:cubicBezTo>
                    <a:pt x="9473" y="13016"/>
                    <a:pt x="9404" y="13222"/>
                    <a:pt x="9450" y="13336"/>
                  </a:cubicBezTo>
                  <a:cubicBezTo>
                    <a:pt x="9450" y="13404"/>
                    <a:pt x="9518" y="13427"/>
                    <a:pt x="9541" y="13450"/>
                  </a:cubicBezTo>
                  <a:cubicBezTo>
                    <a:pt x="9640" y="13563"/>
                    <a:pt x="9687" y="13606"/>
                    <a:pt x="9746" y="13606"/>
                  </a:cubicBezTo>
                  <a:cubicBezTo>
                    <a:pt x="9782" y="13606"/>
                    <a:pt x="9823" y="13590"/>
                    <a:pt x="9883" y="13564"/>
                  </a:cubicBezTo>
                  <a:cubicBezTo>
                    <a:pt x="10089" y="13495"/>
                    <a:pt x="10180" y="13222"/>
                    <a:pt x="9998" y="13039"/>
                  </a:cubicBezTo>
                  <a:cubicBezTo>
                    <a:pt x="9941" y="12968"/>
                    <a:pt x="9848" y="12932"/>
                    <a:pt x="9753" y="12932"/>
                  </a:cubicBezTo>
                  <a:close/>
                  <a:moveTo>
                    <a:pt x="10730" y="12985"/>
                  </a:moveTo>
                  <a:cubicBezTo>
                    <a:pt x="10653" y="12985"/>
                    <a:pt x="10577" y="13019"/>
                    <a:pt x="10500" y="13085"/>
                  </a:cubicBezTo>
                  <a:cubicBezTo>
                    <a:pt x="10363" y="13244"/>
                    <a:pt x="10340" y="13427"/>
                    <a:pt x="10500" y="13564"/>
                  </a:cubicBezTo>
                  <a:cubicBezTo>
                    <a:pt x="10571" y="13647"/>
                    <a:pt x="10654" y="13687"/>
                    <a:pt x="10737" y="13687"/>
                  </a:cubicBezTo>
                  <a:cubicBezTo>
                    <a:pt x="10814" y="13687"/>
                    <a:pt x="10890" y="13653"/>
                    <a:pt x="10956" y="13587"/>
                  </a:cubicBezTo>
                  <a:cubicBezTo>
                    <a:pt x="11048" y="13518"/>
                    <a:pt x="11093" y="13427"/>
                    <a:pt x="11093" y="13336"/>
                  </a:cubicBezTo>
                  <a:cubicBezTo>
                    <a:pt x="11070" y="13244"/>
                    <a:pt x="11048" y="13176"/>
                    <a:pt x="10979" y="13107"/>
                  </a:cubicBezTo>
                  <a:cubicBezTo>
                    <a:pt x="10896" y="13024"/>
                    <a:pt x="10813" y="12985"/>
                    <a:pt x="10730" y="12985"/>
                  </a:cubicBezTo>
                  <a:close/>
                  <a:moveTo>
                    <a:pt x="11655" y="13053"/>
                  </a:moveTo>
                  <a:cubicBezTo>
                    <a:pt x="11578" y="13053"/>
                    <a:pt x="11501" y="13087"/>
                    <a:pt x="11436" y="13153"/>
                  </a:cubicBezTo>
                  <a:cubicBezTo>
                    <a:pt x="11276" y="13313"/>
                    <a:pt x="11276" y="13495"/>
                    <a:pt x="11413" y="13632"/>
                  </a:cubicBezTo>
                  <a:cubicBezTo>
                    <a:pt x="11496" y="13715"/>
                    <a:pt x="11585" y="13755"/>
                    <a:pt x="11671" y="13755"/>
                  </a:cubicBezTo>
                  <a:cubicBezTo>
                    <a:pt x="11750" y="13755"/>
                    <a:pt x="11826" y="13721"/>
                    <a:pt x="11892" y="13655"/>
                  </a:cubicBezTo>
                  <a:cubicBezTo>
                    <a:pt x="12052" y="13495"/>
                    <a:pt x="12052" y="13313"/>
                    <a:pt x="11892" y="13176"/>
                  </a:cubicBezTo>
                  <a:cubicBezTo>
                    <a:pt x="11821" y="13093"/>
                    <a:pt x="11738" y="13053"/>
                    <a:pt x="11655" y="13053"/>
                  </a:cubicBezTo>
                  <a:close/>
                  <a:moveTo>
                    <a:pt x="12600" y="13130"/>
                  </a:moveTo>
                  <a:cubicBezTo>
                    <a:pt x="12531" y="13130"/>
                    <a:pt x="12417" y="13176"/>
                    <a:pt x="12349" y="13244"/>
                  </a:cubicBezTo>
                  <a:cubicBezTo>
                    <a:pt x="12280" y="13313"/>
                    <a:pt x="12257" y="13427"/>
                    <a:pt x="12257" y="13518"/>
                  </a:cubicBezTo>
                  <a:cubicBezTo>
                    <a:pt x="12234" y="13564"/>
                    <a:pt x="12326" y="13747"/>
                    <a:pt x="12349" y="13769"/>
                  </a:cubicBezTo>
                  <a:cubicBezTo>
                    <a:pt x="12440" y="13838"/>
                    <a:pt x="12531" y="13861"/>
                    <a:pt x="12622" y="13861"/>
                  </a:cubicBezTo>
                  <a:cubicBezTo>
                    <a:pt x="12714" y="13861"/>
                    <a:pt x="12805" y="13815"/>
                    <a:pt x="12874" y="13747"/>
                  </a:cubicBezTo>
                  <a:cubicBezTo>
                    <a:pt x="12942" y="13678"/>
                    <a:pt x="12965" y="13587"/>
                    <a:pt x="12988" y="13495"/>
                  </a:cubicBezTo>
                  <a:cubicBezTo>
                    <a:pt x="12988" y="13450"/>
                    <a:pt x="12896" y="13267"/>
                    <a:pt x="12874" y="13222"/>
                  </a:cubicBezTo>
                  <a:cubicBezTo>
                    <a:pt x="12805" y="13153"/>
                    <a:pt x="12691" y="13130"/>
                    <a:pt x="12600" y="13130"/>
                  </a:cubicBezTo>
                  <a:close/>
                  <a:moveTo>
                    <a:pt x="13557" y="13224"/>
                  </a:moveTo>
                  <a:cubicBezTo>
                    <a:pt x="13471" y="13224"/>
                    <a:pt x="13384" y="13259"/>
                    <a:pt x="13307" y="13336"/>
                  </a:cubicBezTo>
                  <a:cubicBezTo>
                    <a:pt x="13147" y="13495"/>
                    <a:pt x="13170" y="13747"/>
                    <a:pt x="13307" y="13861"/>
                  </a:cubicBezTo>
                  <a:cubicBezTo>
                    <a:pt x="13387" y="13929"/>
                    <a:pt x="13473" y="13963"/>
                    <a:pt x="13561" y="13963"/>
                  </a:cubicBezTo>
                  <a:cubicBezTo>
                    <a:pt x="13650" y="13963"/>
                    <a:pt x="13741" y="13929"/>
                    <a:pt x="13832" y="13861"/>
                  </a:cubicBezTo>
                  <a:cubicBezTo>
                    <a:pt x="13969" y="13701"/>
                    <a:pt x="13969" y="13450"/>
                    <a:pt x="13809" y="13336"/>
                  </a:cubicBezTo>
                  <a:cubicBezTo>
                    <a:pt x="13738" y="13265"/>
                    <a:pt x="13649" y="13224"/>
                    <a:pt x="13557" y="13224"/>
                  </a:cubicBezTo>
                  <a:close/>
                  <a:moveTo>
                    <a:pt x="14494" y="13296"/>
                  </a:moveTo>
                  <a:cubicBezTo>
                    <a:pt x="14397" y="13296"/>
                    <a:pt x="14300" y="13336"/>
                    <a:pt x="14220" y="13404"/>
                  </a:cubicBezTo>
                  <a:cubicBezTo>
                    <a:pt x="14083" y="13564"/>
                    <a:pt x="14083" y="13769"/>
                    <a:pt x="14220" y="13906"/>
                  </a:cubicBezTo>
                  <a:cubicBezTo>
                    <a:pt x="14291" y="14001"/>
                    <a:pt x="14386" y="14046"/>
                    <a:pt x="14484" y="14046"/>
                  </a:cubicBezTo>
                  <a:cubicBezTo>
                    <a:pt x="14575" y="14046"/>
                    <a:pt x="14668" y="14006"/>
                    <a:pt x="14745" y="13929"/>
                  </a:cubicBezTo>
                  <a:cubicBezTo>
                    <a:pt x="14905" y="13769"/>
                    <a:pt x="14905" y="13587"/>
                    <a:pt x="14768" y="13427"/>
                  </a:cubicBezTo>
                  <a:cubicBezTo>
                    <a:pt x="14688" y="13336"/>
                    <a:pt x="14591" y="13296"/>
                    <a:pt x="14494" y="13296"/>
                  </a:cubicBezTo>
                  <a:close/>
                  <a:moveTo>
                    <a:pt x="15441" y="13393"/>
                  </a:moveTo>
                  <a:cubicBezTo>
                    <a:pt x="15350" y="13393"/>
                    <a:pt x="15259" y="13427"/>
                    <a:pt x="15179" y="13495"/>
                  </a:cubicBezTo>
                  <a:cubicBezTo>
                    <a:pt x="15088" y="13564"/>
                    <a:pt x="15065" y="13655"/>
                    <a:pt x="15065" y="13769"/>
                  </a:cubicBezTo>
                  <a:cubicBezTo>
                    <a:pt x="15065" y="13861"/>
                    <a:pt x="15088" y="13952"/>
                    <a:pt x="15179" y="14020"/>
                  </a:cubicBezTo>
                  <a:cubicBezTo>
                    <a:pt x="15259" y="14100"/>
                    <a:pt x="15350" y="14140"/>
                    <a:pt x="15441" y="14140"/>
                  </a:cubicBezTo>
                  <a:cubicBezTo>
                    <a:pt x="15533" y="14140"/>
                    <a:pt x="15624" y="14100"/>
                    <a:pt x="15704" y="14020"/>
                  </a:cubicBezTo>
                  <a:cubicBezTo>
                    <a:pt x="15795" y="13952"/>
                    <a:pt x="15795" y="13861"/>
                    <a:pt x="15818" y="13769"/>
                  </a:cubicBezTo>
                  <a:cubicBezTo>
                    <a:pt x="15818" y="13655"/>
                    <a:pt x="15772" y="13587"/>
                    <a:pt x="15704" y="13495"/>
                  </a:cubicBezTo>
                  <a:cubicBezTo>
                    <a:pt x="15624" y="13427"/>
                    <a:pt x="15533" y="13393"/>
                    <a:pt x="15441" y="13393"/>
                  </a:cubicBezTo>
                  <a:close/>
                  <a:moveTo>
                    <a:pt x="16406" y="13444"/>
                  </a:moveTo>
                  <a:cubicBezTo>
                    <a:pt x="16309" y="13444"/>
                    <a:pt x="16217" y="13484"/>
                    <a:pt x="16160" y="13564"/>
                  </a:cubicBezTo>
                  <a:cubicBezTo>
                    <a:pt x="15978" y="13724"/>
                    <a:pt x="16001" y="13952"/>
                    <a:pt x="16138" y="14089"/>
                  </a:cubicBezTo>
                  <a:cubicBezTo>
                    <a:pt x="16224" y="14163"/>
                    <a:pt x="16324" y="14204"/>
                    <a:pt x="16423" y="14204"/>
                  </a:cubicBezTo>
                  <a:cubicBezTo>
                    <a:pt x="16506" y="14204"/>
                    <a:pt x="16589" y="14175"/>
                    <a:pt x="16663" y="14112"/>
                  </a:cubicBezTo>
                  <a:cubicBezTo>
                    <a:pt x="16822" y="13952"/>
                    <a:pt x="16822" y="13724"/>
                    <a:pt x="16685" y="13564"/>
                  </a:cubicBezTo>
                  <a:cubicBezTo>
                    <a:pt x="16605" y="13484"/>
                    <a:pt x="16503" y="13444"/>
                    <a:pt x="16406" y="13444"/>
                  </a:cubicBezTo>
                  <a:close/>
                  <a:moveTo>
                    <a:pt x="10629" y="13939"/>
                  </a:moveTo>
                  <a:cubicBezTo>
                    <a:pt x="10500" y="13939"/>
                    <a:pt x="10384" y="14024"/>
                    <a:pt x="10317" y="14157"/>
                  </a:cubicBezTo>
                  <a:cubicBezTo>
                    <a:pt x="10294" y="14203"/>
                    <a:pt x="10294" y="14226"/>
                    <a:pt x="10340" y="14272"/>
                  </a:cubicBezTo>
                  <a:cubicBezTo>
                    <a:pt x="10408" y="14317"/>
                    <a:pt x="10431" y="14363"/>
                    <a:pt x="10500" y="14408"/>
                  </a:cubicBezTo>
                  <a:cubicBezTo>
                    <a:pt x="10545" y="14477"/>
                    <a:pt x="10591" y="14523"/>
                    <a:pt x="10660" y="14568"/>
                  </a:cubicBezTo>
                  <a:cubicBezTo>
                    <a:pt x="10685" y="14606"/>
                    <a:pt x="10710" y="14623"/>
                    <a:pt x="10735" y="14623"/>
                  </a:cubicBezTo>
                  <a:cubicBezTo>
                    <a:pt x="10755" y="14623"/>
                    <a:pt x="10776" y="14612"/>
                    <a:pt x="10796" y="14591"/>
                  </a:cubicBezTo>
                  <a:cubicBezTo>
                    <a:pt x="10842" y="14568"/>
                    <a:pt x="10865" y="14523"/>
                    <a:pt x="10911" y="14500"/>
                  </a:cubicBezTo>
                  <a:cubicBezTo>
                    <a:pt x="11093" y="14294"/>
                    <a:pt x="10979" y="14043"/>
                    <a:pt x="10774" y="13975"/>
                  </a:cubicBezTo>
                  <a:cubicBezTo>
                    <a:pt x="10725" y="13950"/>
                    <a:pt x="10676" y="13939"/>
                    <a:pt x="10629" y="13939"/>
                  </a:cubicBezTo>
                  <a:close/>
                  <a:moveTo>
                    <a:pt x="11595" y="14020"/>
                  </a:moveTo>
                  <a:cubicBezTo>
                    <a:pt x="11504" y="14020"/>
                    <a:pt x="11390" y="14043"/>
                    <a:pt x="11321" y="14112"/>
                  </a:cubicBezTo>
                  <a:cubicBezTo>
                    <a:pt x="11253" y="14203"/>
                    <a:pt x="11253" y="14294"/>
                    <a:pt x="11230" y="14386"/>
                  </a:cubicBezTo>
                  <a:cubicBezTo>
                    <a:pt x="11230" y="14431"/>
                    <a:pt x="11299" y="14614"/>
                    <a:pt x="11344" y="14637"/>
                  </a:cubicBezTo>
                  <a:cubicBezTo>
                    <a:pt x="11401" y="14693"/>
                    <a:pt x="11472" y="14734"/>
                    <a:pt x="11547" y="14734"/>
                  </a:cubicBezTo>
                  <a:cubicBezTo>
                    <a:pt x="11563" y="14734"/>
                    <a:pt x="11579" y="14732"/>
                    <a:pt x="11595" y="14728"/>
                  </a:cubicBezTo>
                  <a:cubicBezTo>
                    <a:pt x="11687" y="14728"/>
                    <a:pt x="11778" y="14705"/>
                    <a:pt x="11869" y="14637"/>
                  </a:cubicBezTo>
                  <a:cubicBezTo>
                    <a:pt x="11915" y="14568"/>
                    <a:pt x="11938" y="14454"/>
                    <a:pt x="11961" y="14363"/>
                  </a:cubicBezTo>
                  <a:cubicBezTo>
                    <a:pt x="11961" y="14317"/>
                    <a:pt x="11869" y="14135"/>
                    <a:pt x="11846" y="14112"/>
                  </a:cubicBezTo>
                  <a:cubicBezTo>
                    <a:pt x="11778" y="14043"/>
                    <a:pt x="11664" y="14020"/>
                    <a:pt x="11595" y="14020"/>
                  </a:cubicBezTo>
                  <a:close/>
                  <a:moveTo>
                    <a:pt x="12523" y="14089"/>
                  </a:moveTo>
                  <a:cubicBezTo>
                    <a:pt x="12434" y="14089"/>
                    <a:pt x="12349" y="14123"/>
                    <a:pt x="12280" y="14180"/>
                  </a:cubicBezTo>
                  <a:cubicBezTo>
                    <a:pt x="12120" y="14317"/>
                    <a:pt x="12097" y="14545"/>
                    <a:pt x="12257" y="14705"/>
                  </a:cubicBezTo>
                  <a:cubicBezTo>
                    <a:pt x="12337" y="14785"/>
                    <a:pt x="12428" y="14819"/>
                    <a:pt x="12517" y="14819"/>
                  </a:cubicBezTo>
                  <a:cubicBezTo>
                    <a:pt x="12605" y="14819"/>
                    <a:pt x="12691" y="14785"/>
                    <a:pt x="12759" y="14728"/>
                  </a:cubicBezTo>
                  <a:cubicBezTo>
                    <a:pt x="12919" y="14591"/>
                    <a:pt x="12942" y="14340"/>
                    <a:pt x="12782" y="14203"/>
                  </a:cubicBezTo>
                  <a:cubicBezTo>
                    <a:pt x="12702" y="14123"/>
                    <a:pt x="12611" y="14089"/>
                    <a:pt x="12523" y="14089"/>
                  </a:cubicBezTo>
                  <a:close/>
                  <a:moveTo>
                    <a:pt x="13468" y="14171"/>
                  </a:moveTo>
                  <a:cubicBezTo>
                    <a:pt x="13380" y="14171"/>
                    <a:pt x="13293" y="14206"/>
                    <a:pt x="13216" y="14272"/>
                  </a:cubicBezTo>
                  <a:cubicBezTo>
                    <a:pt x="13056" y="14431"/>
                    <a:pt x="13056" y="14637"/>
                    <a:pt x="13193" y="14797"/>
                  </a:cubicBezTo>
                  <a:cubicBezTo>
                    <a:pt x="13276" y="14879"/>
                    <a:pt x="13378" y="14919"/>
                    <a:pt x="13475" y="14919"/>
                  </a:cubicBezTo>
                  <a:cubicBezTo>
                    <a:pt x="13565" y="14919"/>
                    <a:pt x="13652" y="14885"/>
                    <a:pt x="13718" y="14819"/>
                  </a:cubicBezTo>
                  <a:cubicBezTo>
                    <a:pt x="13878" y="14660"/>
                    <a:pt x="13878" y="14454"/>
                    <a:pt x="13741" y="14294"/>
                  </a:cubicBezTo>
                  <a:cubicBezTo>
                    <a:pt x="13658" y="14211"/>
                    <a:pt x="13563" y="14171"/>
                    <a:pt x="13468" y="14171"/>
                  </a:cubicBezTo>
                  <a:close/>
                  <a:moveTo>
                    <a:pt x="14449" y="14249"/>
                  </a:moveTo>
                  <a:cubicBezTo>
                    <a:pt x="14334" y="14249"/>
                    <a:pt x="14243" y="14272"/>
                    <a:pt x="14197" y="14340"/>
                  </a:cubicBezTo>
                  <a:cubicBezTo>
                    <a:pt x="14038" y="14500"/>
                    <a:pt x="14038" y="14728"/>
                    <a:pt x="14175" y="14865"/>
                  </a:cubicBezTo>
                  <a:cubicBezTo>
                    <a:pt x="14243" y="14956"/>
                    <a:pt x="14334" y="14979"/>
                    <a:pt x="14449" y="14979"/>
                  </a:cubicBezTo>
                  <a:cubicBezTo>
                    <a:pt x="14540" y="14979"/>
                    <a:pt x="14631" y="14956"/>
                    <a:pt x="14700" y="14888"/>
                  </a:cubicBezTo>
                  <a:cubicBezTo>
                    <a:pt x="14837" y="14728"/>
                    <a:pt x="14859" y="14523"/>
                    <a:pt x="14722" y="14363"/>
                  </a:cubicBezTo>
                  <a:cubicBezTo>
                    <a:pt x="14631" y="14294"/>
                    <a:pt x="14563" y="14249"/>
                    <a:pt x="14449" y="14249"/>
                  </a:cubicBezTo>
                  <a:close/>
                  <a:moveTo>
                    <a:pt x="15383" y="14303"/>
                  </a:moveTo>
                  <a:cubicBezTo>
                    <a:pt x="15282" y="14303"/>
                    <a:pt x="15181" y="14349"/>
                    <a:pt x="15110" y="14431"/>
                  </a:cubicBezTo>
                  <a:cubicBezTo>
                    <a:pt x="14973" y="14568"/>
                    <a:pt x="14951" y="14797"/>
                    <a:pt x="15088" y="14933"/>
                  </a:cubicBezTo>
                  <a:cubicBezTo>
                    <a:pt x="15171" y="15016"/>
                    <a:pt x="15272" y="15056"/>
                    <a:pt x="15373" y="15056"/>
                  </a:cubicBezTo>
                  <a:cubicBezTo>
                    <a:pt x="15466" y="15056"/>
                    <a:pt x="15559" y="15022"/>
                    <a:pt x="15635" y="14956"/>
                  </a:cubicBezTo>
                  <a:cubicBezTo>
                    <a:pt x="15795" y="14797"/>
                    <a:pt x="15795" y="14545"/>
                    <a:pt x="15635" y="14431"/>
                  </a:cubicBezTo>
                  <a:cubicBezTo>
                    <a:pt x="15569" y="14343"/>
                    <a:pt x="15476" y="14303"/>
                    <a:pt x="15383" y="14303"/>
                  </a:cubicBezTo>
                  <a:close/>
                  <a:moveTo>
                    <a:pt x="16320" y="14386"/>
                  </a:moveTo>
                  <a:cubicBezTo>
                    <a:pt x="16229" y="14386"/>
                    <a:pt x="16138" y="14408"/>
                    <a:pt x="16069" y="14500"/>
                  </a:cubicBezTo>
                  <a:cubicBezTo>
                    <a:pt x="16046" y="14523"/>
                    <a:pt x="16046" y="14545"/>
                    <a:pt x="16023" y="14545"/>
                  </a:cubicBezTo>
                  <a:cubicBezTo>
                    <a:pt x="15932" y="14614"/>
                    <a:pt x="15932" y="14705"/>
                    <a:pt x="15932" y="14774"/>
                  </a:cubicBezTo>
                  <a:cubicBezTo>
                    <a:pt x="15909" y="14842"/>
                    <a:pt x="15932" y="14911"/>
                    <a:pt x="15955" y="14933"/>
                  </a:cubicBezTo>
                  <a:cubicBezTo>
                    <a:pt x="16039" y="15039"/>
                    <a:pt x="16124" y="15164"/>
                    <a:pt x="16263" y="15164"/>
                  </a:cubicBezTo>
                  <a:cubicBezTo>
                    <a:pt x="16274" y="15164"/>
                    <a:pt x="16285" y="15163"/>
                    <a:pt x="16297" y="15162"/>
                  </a:cubicBezTo>
                  <a:cubicBezTo>
                    <a:pt x="16389" y="15162"/>
                    <a:pt x="16480" y="15162"/>
                    <a:pt x="16526" y="15093"/>
                  </a:cubicBezTo>
                  <a:cubicBezTo>
                    <a:pt x="16571" y="15048"/>
                    <a:pt x="16617" y="15002"/>
                    <a:pt x="16640" y="14979"/>
                  </a:cubicBezTo>
                  <a:cubicBezTo>
                    <a:pt x="16663" y="14956"/>
                    <a:pt x="16685" y="14933"/>
                    <a:pt x="16685" y="14911"/>
                  </a:cubicBezTo>
                  <a:cubicBezTo>
                    <a:pt x="16708" y="14751"/>
                    <a:pt x="16708" y="14614"/>
                    <a:pt x="16571" y="14523"/>
                  </a:cubicBezTo>
                  <a:cubicBezTo>
                    <a:pt x="16571" y="14523"/>
                    <a:pt x="16571" y="14523"/>
                    <a:pt x="16548" y="14500"/>
                  </a:cubicBezTo>
                  <a:cubicBezTo>
                    <a:pt x="16503" y="14408"/>
                    <a:pt x="16411" y="14408"/>
                    <a:pt x="16320" y="14386"/>
                  </a:cubicBezTo>
                  <a:close/>
                  <a:moveTo>
                    <a:pt x="11490" y="14961"/>
                  </a:moveTo>
                  <a:cubicBezTo>
                    <a:pt x="11413" y="14961"/>
                    <a:pt x="11336" y="14982"/>
                    <a:pt x="11276" y="15025"/>
                  </a:cubicBezTo>
                  <a:cubicBezTo>
                    <a:pt x="11184" y="15093"/>
                    <a:pt x="11184" y="15116"/>
                    <a:pt x="11276" y="15185"/>
                  </a:cubicBezTo>
                  <a:cubicBezTo>
                    <a:pt x="11321" y="15253"/>
                    <a:pt x="11390" y="15321"/>
                    <a:pt x="11436" y="15367"/>
                  </a:cubicBezTo>
                  <a:cubicBezTo>
                    <a:pt x="11504" y="15436"/>
                    <a:pt x="11573" y="15504"/>
                    <a:pt x="11641" y="15550"/>
                  </a:cubicBezTo>
                  <a:cubicBezTo>
                    <a:pt x="11664" y="15573"/>
                    <a:pt x="11709" y="15618"/>
                    <a:pt x="11709" y="15618"/>
                  </a:cubicBezTo>
                  <a:cubicBezTo>
                    <a:pt x="11755" y="15595"/>
                    <a:pt x="11801" y="15550"/>
                    <a:pt x="11824" y="15504"/>
                  </a:cubicBezTo>
                  <a:cubicBezTo>
                    <a:pt x="11824" y="15481"/>
                    <a:pt x="11824" y="15436"/>
                    <a:pt x="11846" y="15413"/>
                  </a:cubicBezTo>
                  <a:cubicBezTo>
                    <a:pt x="11915" y="15299"/>
                    <a:pt x="11846" y="15185"/>
                    <a:pt x="11801" y="15116"/>
                  </a:cubicBezTo>
                  <a:cubicBezTo>
                    <a:pt x="11744" y="15017"/>
                    <a:pt x="11616" y="14961"/>
                    <a:pt x="11490" y="14961"/>
                  </a:cubicBezTo>
                  <a:close/>
                  <a:moveTo>
                    <a:pt x="12451" y="14996"/>
                  </a:moveTo>
                  <a:cubicBezTo>
                    <a:pt x="12360" y="14996"/>
                    <a:pt x="12269" y="15036"/>
                    <a:pt x="12189" y="15116"/>
                  </a:cubicBezTo>
                  <a:cubicBezTo>
                    <a:pt x="12029" y="15253"/>
                    <a:pt x="12029" y="15481"/>
                    <a:pt x="12189" y="15641"/>
                  </a:cubicBezTo>
                  <a:cubicBezTo>
                    <a:pt x="12269" y="15710"/>
                    <a:pt x="12360" y="15744"/>
                    <a:pt x="12448" y="15744"/>
                  </a:cubicBezTo>
                  <a:cubicBezTo>
                    <a:pt x="12537" y="15744"/>
                    <a:pt x="12622" y="15710"/>
                    <a:pt x="12691" y="15641"/>
                  </a:cubicBezTo>
                  <a:cubicBezTo>
                    <a:pt x="12851" y="15504"/>
                    <a:pt x="12851" y="15276"/>
                    <a:pt x="12714" y="15116"/>
                  </a:cubicBezTo>
                  <a:cubicBezTo>
                    <a:pt x="12634" y="15036"/>
                    <a:pt x="12543" y="14996"/>
                    <a:pt x="12451" y="14996"/>
                  </a:cubicBezTo>
                  <a:close/>
                  <a:moveTo>
                    <a:pt x="13399" y="15093"/>
                  </a:moveTo>
                  <a:cubicBezTo>
                    <a:pt x="13284" y="15093"/>
                    <a:pt x="13193" y="15116"/>
                    <a:pt x="13147" y="15207"/>
                  </a:cubicBezTo>
                  <a:cubicBezTo>
                    <a:pt x="13056" y="15276"/>
                    <a:pt x="13033" y="15367"/>
                    <a:pt x="13033" y="15458"/>
                  </a:cubicBezTo>
                  <a:cubicBezTo>
                    <a:pt x="13033" y="15573"/>
                    <a:pt x="13056" y="15641"/>
                    <a:pt x="13125" y="15732"/>
                  </a:cubicBezTo>
                  <a:cubicBezTo>
                    <a:pt x="13216" y="15801"/>
                    <a:pt x="13284" y="15846"/>
                    <a:pt x="13399" y="15846"/>
                  </a:cubicBezTo>
                  <a:cubicBezTo>
                    <a:pt x="13513" y="15846"/>
                    <a:pt x="13581" y="15801"/>
                    <a:pt x="13650" y="15732"/>
                  </a:cubicBezTo>
                  <a:cubicBezTo>
                    <a:pt x="13741" y="15664"/>
                    <a:pt x="13764" y="15573"/>
                    <a:pt x="13764" y="15481"/>
                  </a:cubicBezTo>
                  <a:cubicBezTo>
                    <a:pt x="13764" y="15367"/>
                    <a:pt x="13741" y="15299"/>
                    <a:pt x="13672" y="15207"/>
                  </a:cubicBezTo>
                  <a:cubicBezTo>
                    <a:pt x="13581" y="15139"/>
                    <a:pt x="13513" y="15093"/>
                    <a:pt x="13399" y="15093"/>
                  </a:cubicBezTo>
                  <a:close/>
                  <a:moveTo>
                    <a:pt x="14357" y="15187"/>
                  </a:moveTo>
                  <a:cubicBezTo>
                    <a:pt x="14256" y="15187"/>
                    <a:pt x="14154" y="15228"/>
                    <a:pt x="14083" y="15299"/>
                  </a:cubicBezTo>
                  <a:cubicBezTo>
                    <a:pt x="13946" y="15436"/>
                    <a:pt x="13924" y="15664"/>
                    <a:pt x="14083" y="15824"/>
                  </a:cubicBezTo>
                  <a:cubicBezTo>
                    <a:pt x="14154" y="15907"/>
                    <a:pt x="14250" y="15946"/>
                    <a:pt x="14348" y="15946"/>
                  </a:cubicBezTo>
                  <a:cubicBezTo>
                    <a:pt x="14439" y="15946"/>
                    <a:pt x="14531" y="15912"/>
                    <a:pt x="14608" y="15846"/>
                  </a:cubicBezTo>
                  <a:cubicBezTo>
                    <a:pt x="14768" y="15687"/>
                    <a:pt x="14768" y="15436"/>
                    <a:pt x="14608" y="15299"/>
                  </a:cubicBezTo>
                  <a:cubicBezTo>
                    <a:pt x="14542" y="15222"/>
                    <a:pt x="14450" y="15187"/>
                    <a:pt x="14357" y="15187"/>
                  </a:cubicBezTo>
                  <a:close/>
                  <a:moveTo>
                    <a:pt x="15256" y="15244"/>
                  </a:moveTo>
                  <a:cubicBezTo>
                    <a:pt x="15207" y="15244"/>
                    <a:pt x="15159" y="15260"/>
                    <a:pt x="15110" y="15276"/>
                  </a:cubicBezTo>
                  <a:cubicBezTo>
                    <a:pt x="15042" y="15321"/>
                    <a:pt x="14973" y="15390"/>
                    <a:pt x="14928" y="15481"/>
                  </a:cubicBezTo>
                  <a:cubicBezTo>
                    <a:pt x="14882" y="15504"/>
                    <a:pt x="14882" y="15573"/>
                    <a:pt x="14882" y="15618"/>
                  </a:cubicBezTo>
                  <a:cubicBezTo>
                    <a:pt x="14905" y="15710"/>
                    <a:pt x="14882" y="15801"/>
                    <a:pt x="14973" y="15846"/>
                  </a:cubicBezTo>
                  <a:cubicBezTo>
                    <a:pt x="15019" y="15892"/>
                    <a:pt x="15042" y="15938"/>
                    <a:pt x="15088" y="15961"/>
                  </a:cubicBezTo>
                  <a:cubicBezTo>
                    <a:pt x="15110" y="15983"/>
                    <a:pt x="15110" y="16006"/>
                    <a:pt x="15133" y="16006"/>
                  </a:cubicBezTo>
                  <a:cubicBezTo>
                    <a:pt x="15183" y="16013"/>
                    <a:pt x="15230" y="16018"/>
                    <a:pt x="15274" y="16018"/>
                  </a:cubicBezTo>
                  <a:cubicBezTo>
                    <a:pt x="15373" y="16018"/>
                    <a:pt x="15458" y="15994"/>
                    <a:pt x="15521" y="15915"/>
                  </a:cubicBezTo>
                  <a:cubicBezTo>
                    <a:pt x="15544" y="15892"/>
                    <a:pt x="15544" y="15892"/>
                    <a:pt x="15544" y="15892"/>
                  </a:cubicBezTo>
                  <a:cubicBezTo>
                    <a:pt x="15635" y="15824"/>
                    <a:pt x="15658" y="15732"/>
                    <a:pt x="15658" y="15641"/>
                  </a:cubicBezTo>
                  <a:cubicBezTo>
                    <a:pt x="15658" y="15550"/>
                    <a:pt x="15635" y="15458"/>
                    <a:pt x="15544" y="15390"/>
                  </a:cubicBezTo>
                  <a:cubicBezTo>
                    <a:pt x="15544" y="15390"/>
                    <a:pt x="15521" y="15367"/>
                    <a:pt x="15521" y="15344"/>
                  </a:cubicBezTo>
                  <a:cubicBezTo>
                    <a:pt x="15476" y="15276"/>
                    <a:pt x="15384" y="15253"/>
                    <a:pt x="15316" y="15253"/>
                  </a:cubicBezTo>
                  <a:cubicBezTo>
                    <a:pt x="15296" y="15246"/>
                    <a:pt x="15276" y="15244"/>
                    <a:pt x="15256" y="15244"/>
                  </a:cubicBezTo>
                  <a:close/>
                  <a:moveTo>
                    <a:pt x="16206" y="15340"/>
                  </a:moveTo>
                  <a:cubicBezTo>
                    <a:pt x="16113" y="15340"/>
                    <a:pt x="16034" y="15396"/>
                    <a:pt x="15955" y="15436"/>
                  </a:cubicBezTo>
                  <a:cubicBezTo>
                    <a:pt x="15932" y="15436"/>
                    <a:pt x="15864" y="15573"/>
                    <a:pt x="15864" y="15618"/>
                  </a:cubicBezTo>
                  <a:cubicBezTo>
                    <a:pt x="15772" y="15778"/>
                    <a:pt x="15886" y="15892"/>
                    <a:pt x="15932" y="16006"/>
                  </a:cubicBezTo>
                  <a:cubicBezTo>
                    <a:pt x="16001" y="16029"/>
                    <a:pt x="16023" y="16075"/>
                    <a:pt x="16069" y="16098"/>
                  </a:cubicBezTo>
                  <a:cubicBezTo>
                    <a:pt x="16092" y="16098"/>
                    <a:pt x="16138" y="16029"/>
                    <a:pt x="16183" y="16006"/>
                  </a:cubicBezTo>
                  <a:cubicBezTo>
                    <a:pt x="16183" y="16006"/>
                    <a:pt x="16206" y="15983"/>
                    <a:pt x="16206" y="15983"/>
                  </a:cubicBezTo>
                  <a:cubicBezTo>
                    <a:pt x="16229" y="15915"/>
                    <a:pt x="16320" y="15892"/>
                    <a:pt x="16343" y="15824"/>
                  </a:cubicBezTo>
                  <a:cubicBezTo>
                    <a:pt x="16343" y="15755"/>
                    <a:pt x="16434" y="15710"/>
                    <a:pt x="16457" y="15641"/>
                  </a:cubicBezTo>
                  <a:cubicBezTo>
                    <a:pt x="16526" y="15504"/>
                    <a:pt x="16548" y="15504"/>
                    <a:pt x="16411" y="15390"/>
                  </a:cubicBezTo>
                  <a:cubicBezTo>
                    <a:pt x="16366" y="15367"/>
                    <a:pt x="16320" y="15344"/>
                    <a:pt x="16252" y="15344"/>
                  </a:cubicBezTo>
                  <a:cubicBezTo>
                    <a:pt x="16236" y="15341"/>
                    <a:pt x="16221" y="15340"/>
                    <a:pt x="16206" y="15340"/>
                  </a:cubicBezTo>
                  <a:close/>
                  <a:moveTo>
                    <a:pt x="12390" y="15984"/>
                  </a:moveTo>
                  <a:cubicBezTo>
                    <a:pt x="12343" y="15984"/>
                    <a:pt x="12291" y="15991"/>
                    <a:pt x="12234" y="16006"/>
                  </a:cubicBezTo>
                  <a:cubicBezTo>
                    <a:pt x="12143" y="16029"/>
                    <a:pt x="12120" y="16052"/>
                    <a:pt x="12212" y="16143"/>
                  </a:cubicBezTo>
                  <a:cubicBezTo>
                    <a:pt x="12212" y="16143"/>
                    <a:pt x="12234" y="16143"/>
                    <a:pt x="12234" y="16166"/>
                  </a:cubicBezTo>
                  <a:cubicBezTo>
                    <a:pt x="12280" y="16212"/>
                    <a:pt x="12326" y="16280"/>
                    <a:pt x="12417" y="16280"/>
                  </a:cubicBezTo>
                  <a:cubicBezTo>
                    <a:pt x="12486" y="16394"/>
                    <a:pt x="12600" y="16417"/>
                    <a:pt x="12691" y="16508"/>
                  </a:cubicBezTo>
                  <a:cubicBezTo>
                    <a:pt x="12691" y="16520"/>
                    <a:pt x="12697" y="16526"/>
                    <a:pt x="12702" y="16526"/>
                  </a:cubicBezTo>
                  <a:cubicBezTo>
                    <a:pt x="12708" y="16526"/>
                    <a:pt x="12714" y="16520"/>
                    <a:pt x="12714" y="16508"/>
                  </a:cubicBezTo>
                  <a:cubicBezTo>
                    <a:pt x="12737" y="16417"/>
                    <a:pt x="12759" y="16326"/>
                    <a:pt x="12714" y="16212"/>
                  </a:cubicBezTo>
                  <a:cubicBezTo>
                    <a:pt x="12661" y="16070"/>
                    <a:pt x="12553" y="15984"/>
                    <a:pt x="12390" y="15984"/>
                  </a:cubicBezTo>
                  <a:close/>
                  <a:moveTo>
                    <a:pt x="13304" y="16040"/>
                  </a:moveTo>
                  <a:cubicBezTo>
                    <a:pt x="13210" y="16040"/>
                    <a:pt x="13113" y="16075"/>
                    <a:pt x="13033" y="16143"/>
                  </a:cubicBezTo>
                  <a:cubicBezTo>
                    <a:pt x="12874" y="16303"/>
                    <a:pt x="12896" y="16531"/>
                    <a:pt x="13011" y="16645"/>
                  </a:cubicBezTo>
                  <a:cubicBezTo>
                    <a:pt x="13116" y="16738"/>
                    <a:pt x="13230" y="16800"/>
                    <a:pt x="13338" y="16800"/>
                  </a:cubicBezTo>
                  <a:cubicBezTo>
                    <a:pt x="13416" y="16800"/>
                    <a:pt x="13491" y="16768"/>
                    <a:pt x="13558" y="16691"/>
                  </a:cubicBezTo>
                  <a:cubicBezTo>
                    <a:pt x="13718" y="16554"/>
                    <a:pt x="13718" y="16303"/>
                    <a:pt x="13558" y="16143"/>
                  </a:cubicBezTo>
                  <a:cubicBezTo>
                    <a:pt x="13490" y="16075"/>
                    <a:pt x="13399" y="16040"/>
                    <a:pt x="13304" y="16040"/>
                  </a:cubicBezTo>
                  <a:close/>
                  <a:moveTo>
                    <a:pt x="15206" y="16218"/>
                  </a:moveTo>
                  <a:cubicBezTo>
                    <a:pt x="15098" y="16218"/>
                    <a:pt x="15003" y="16273"/>
                    <a:pt x="14882" y="16394"/>
                  </a:cubicBezTo>
                  <a:cubicBezTo>
                    <a:pt x="14791" y="16508"/>
                    <a:pt x="14791" y="16600"/>
                    <a:pt x="14837" y="16737"/>
                  </a:cubicBezTo>
                  <a:cubicBezTo>
                    <a:pt x="14854" y="16788"/>
                    <a:pt x="14871" y="16814"/>
                    <a:pt x="14917" y="16814"/>
                  </a:cubicBezTo>
                  <a:cubicBezTo>
                    <a:pt x="14932" y="16814"/>
                    <a:pt x="14951" y="16811"/>
                    <a:pt x="14973" y="16805"/>
                  </a:cubicBezTo>
                  <a:cubicBezTo>
                    <a:pt x="15156" y="16759"/>
                    <a:pt x="15339" y="16645"/>
                    <a:pt x="15521" y="16577"/>
                  </a:cubicBezTo>
                  <a:cubicBezTo>
                    <a:pt x="15567" y="16554"/>
                    <a:pt x="15590" y="16486"/>
                    <a:pt x="15567" y="16463"/>
                  </a:cubicBezTo>
                  <a:cubicBezTo>
                    <a:pt x="15544" y="16417"/>
                    <a:pt x="15498" y="16371"/>
                    <a:pt x="15476" y="16326"/>
                  </a:cubicBezTo>
                  <a:cubicBezTo>
                    <a:pt x="15453" y="16303"/>
                    <a:pt x="15407" y="16280"/>
                    <a:pt x="15362" y="16257"/>
                  </a:cubicBezTo>
                  <a:cubicBezTo>
                    <a:pt x="15362" y="16246"/>
                    <a:pt x="15356" y="16246"/>
                    <a:pt x="15347" y="16246"/>
                  </a:cubicBezTo>
                  <a:cubicBezTo>
                    <a:pt x="15339" y="16246"/>
                    <a:pt x="15327" y="16246"/>
                    <a:pt x="15316" y="16234"/>
                  </a:cubicBezTo>
                  <a:cubicBezTo>
                    <a:pt x="15277" y="16223"/>
                    <a:pt x="15241" y="16218"/>
                    <a:pt x="15206" y="16218"/>
                  </a:cubicBezTo>
                  <a:close/>
                  <a:moveTo>
                    <a:pt x="14266" y="16120"/>
                  </a:moveTo>
                  <a:cubicBezTo>
                    <a:pt x="14175" y="16143"/>
                    <a:pt x="14106" y="16120"/>
                    <a:pt x="14038" y="16212"/>
                  </a:cubicBezTo>
                  <a:cubicBezTo>
                    <a:pt x="13992" y="16257"/>
                    <a:pt x="13946" y="16280"/>
                    <a:pt x="13924" y="16326"/>
                  </a:cubicBezTo>
                  <a:cubicBezTo>
                    <a:pt x="13901" y="16349"/>
                    <a:pt x="13878" y="16371"/>
                    <a:pt x="13878" y="16371"/>
                  </a:cubicBezTo>
                  <a:cubicBezTo>
                    <a:pt x="13855" y="16531"/>
                    <a:pt x="13855" y="16668"/>
                    <a:pt x="13992" y="16759"/>
                  </a:cubicBezTo>
                  <a:cubicBezTo>
                    <a:pt x="13992" y="16782"/>
                    <a:pt x="14015" y="16782"/>
                    <a:pt x="14015" y="16805"/>
                  </a:cubicBezTo>
                  <a:cubicBezTo>
                    <a:pt x="14060" y="16896"/>
                    <a:pt x="14175" y="16896"/>
                    <a:pt x="14243" y="16896"/>
                  </a:cubicBezTo>
                  <a:cubicBezTo>
                    <a:pt x="14334" y="16896"/>
                    <a:pt x="14426" y="16896"/>
                    <a:pt x="14494" y="16805"/>
                  </a:cubicBezTo>
                  <a:cubicBezTo>
                    <a:pt x="14494" y="16782"/>
                    <a:pt x="14517" y="16759"/>
                    <a:pt x="14540" y="16759"/>
                  </a:cubicBezTo>
                  <a:cubicBezTo>
                    <a:pt x="14608" y="16714"/>
                    <a:pt x="14631" y="16623"/>
                    <a:pt x="14631" y="16554"/>
                  </a:cubicBezTo>
                  <a:cubicBezTo>
                    <a:pt x="14654" y="16486"/>
                    <a:pt x="14654" y="16417"/>
                    <a:pt x="14608" y="16371"/>
                  </a:cubicBezTo>
                  <a:cubicBezTo>
                    <a:pt x="14563" y="16280"/>
                    <a:pt x="14494" y="16212"/>
                    <a:pt x="14426" y="16166"/>
                  </a:cubicBezTo>
                  <a:cubicBezTo>
                    <a:pt x="14380" y="16143"/>
                    <a:pt x="14312" y="16120"/>
                    <a:pt x="14266" y="1612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3"/>
            <p:cNvSpPr/>
            <p:nvPr/>
          </p:nvSpPr>
          <p:spPr>
            <a:xfrm>
              <a:off x="6113350" y="1775150"/>
              <a:ext cx="442250" cy="429000"/>
            </a:xfrm>
            <a:custGeom>
              <a:avLst/>
              <a:gdLst/>
              <a:ahLst/>
              <a:cxnLst/>
              <a:rect l="l" t="t" r="r" b="b"/>
              <a:pathLst>
                <a:path w="17690" h="17160" extrusionOk="0">
                  <a:moveTo>
                    <a:pt x="2979" y="0"/>
                  </a:moveTo>
                  <a:cubicBezTo>
                    <a:pt x="2283" y="0"/>
                    <a:pt x="1587" y="268"/>
                    <a:pt x="1050" y="805"/>
                  </a:cubicBezTo>
                  <a:cubicBezTo>
                    <a:pt x="0" y="1878"/>
                    <a:pt x="0" y="3589"/>
                    <a:pt x="1050" y="4662"/>
                  </a:cubicBezTo>
                  <a:lnTo>
                    <a:pt x="12783" y="16372"/>
                  </a:lnTo>
                  <a:cubicBezTo>
                    <a:pt x="13308" y="16897"/>
                    <a:pt x="14004" y="17159"/>
                    <a:pt x="14700" y="17159"/>
                  </a:cubicBezTo>
                  <a:cubicBezTo>
                    <a:pt x="15396" y="17159"/>
                    <a:pt x="16092" y="16897"/>
                    <a:pt x="16617" y="16372"/>
                  </a:cubicBezTo>
                  <a:cubicBezTo>
                    <a:pt x="17690" y="15299"/>
                    <a:pt x="17690" y="13587"/>
                    <a:pt x="16617" y="12514"/>
                  </a:cubicBezTo>
                  <a:lnTo>
                    <a:pt x="4908" y="805"/>
                  </a:lnTo>
                  <a:cubicBezTo>
                    <a:pt x="4371" y="268"/>
                    <a:pt x="3675" y="0"/>
                    <a:pt x="2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 name="Google Shape;103;p3"/>
            <p:cNvSpPr/>
            <p:nvPr/>
          </p:nvSpPr>
          <p:spPr>
            <a:xfrm>
              <a:off x="6116200" y="1800400"/>
              <a:ext cx="420575" cy="422425"/>
            </a:xfrm>
            <a:custGeom>
              <a:avLst/>
              <a:gdLst/>
              <a:ahLst/>
              <a:cxnLst/>
              <a:rect l="l" t="t" r="r" b="b"/>
              <a:pathLst>
                <a:path w="16823" h="16897" extrusionOk="0">
                  <a:moveTo>
                    <a:pt x="1906" y="83"/>
                  </a:moveTo>
                  <a:cubicBezTo>
                    <a:pt x="1891" y="83"/>
                    <a:pt x="1872" y="86"/>
                    <a:pt x="1849" y="92"/>
                  </a:cubicBezTo>
                  <a:cubicBezTo>
                    <a:pt x="1667" y="137"/>
                    <a:pt x="1484" y="251"/>
                    <a:pt x="1302" y="320"/>
                  </a:cubicBezTo>
                  <a:cubicBezTo>
                    <a:pt x="1256" y="343"/>
                    <a:pt x="1233" y="411"/>
                    <a:pt x="1256" y="434"/>
                  </a:cubicBezTo>
                  <a:cubicBezTo>
                    <a:pt x="1279" y="480"/>
                    <a:pt x="1302" y="525"/>
                    <a:pt x="1347" y="571"/>
                  </a:cubicBezTo>
                  <a:cubicBezTo>
                    <a:pt x="1370" y="594"/>
                    <a:pt x="1416" y="616"/>
                    <a:pt x="1461" y="639"/>
                  </a:cubicBezTo>
                  <a:cubicBezTo>
                    <a:pt x="1461" y="651"/>
                    <a:pt x="1467" y="651"/>
                    <a:pt x="1476" y="651"/>
                  </a:cubicBezTo>
                  <a:cubicBezTo>
                    <a:pt x="1484" y="651"/>
                    <a:pt x="1496" y="651"/>
                    <a:pt x="1507" y="662"/>
                  </a:cubicBezTo>
                  <a:cubicBezTo>
                    <a:pt x="1546" y="673"/>
                    <a:pt x="1582" y="679"/>
                    <a:pt x="1616" y="679"/>
                  </a:cubicBezTo>
                  <a:cubicBezTo>
                    <a:pt x="1723" y="679"/>
                    <a:pt x="1814" y="623"/>
                    <a:pt x="1918" y="502"/>
                  </a:cubicBezTo>
                  <a:cubicBezTo>
                    <a:pt x="2009" y="388"/>
                    <a:pt x="2032" y="297"/>
                    <a:pt x="1986" y="160"/>
                  </a:cubicBezTo>
                  <a:cubicBezTo>
                    <a:pt x="1969" y="109"/>
                    <a:pt x="1952" y="83"/>
                    <a:pt x="1906" y="83"/>
                  </a:cubicBezTo>
                  <a:close/>
                  <a:moveTo>
                    <a:pt x="2580" y="0"/>
                  </a:moveTo>
                  <a:cubicBezTo>
                    <a:pt x="2488" y="0"/>
                    <a:pt x="2397" y="0"/>
                    <a:pt x="2329" y="92"/>
                  </a:cubicBezTo>
                  <a:cubicBezTo>
                    <a:pt x="2329" y="114"/>
                    <a:pt x="2306" y="137"/>
                    <a:pt x="2283" y="137"/>
                  </a:cubicBezTo>
                  <a:cubicBezTo>
                    <a:pt x="2215" y="183"/>
                    <a:pt x="2192" y="274"/>
                    <a:pt x="2169" y="343"/>
                  </a:cubicBezTo>
                  <a:cubicBezTo>
                    <a:pt x="2169" y="411"/>
                    <a:pt x="2169" y="480"/>
                    <a:pt x="2192" y="525"/>
                  </a:cubicBezTo>
                  <a:cubicBezTo>
                    <a:pt x="2260" y="616"/>
                    <a:pt x="2329" y="685"/>
                    <a:pt x="2397" y="731"/>
                  </a:cubicBezTo>
                  <a:cubicBezTo>
                    <a:pt x="2443" y="753"/>
                    <a:pt x="2511" y="776"/>
                    <a:pt x="2557" y="776"/>
                  </a:cubicBezTo>
                  <a:cubicBezTo>
                    <a:pt x="2625" y="753"/>
                    <a:pt x="2717" y="776"/>
                    <a:pt x="2785" y="685"/>
                  </a:cubicBezTo>
                  <a:cubicBezTo>
                    <a:pt x="2808" y="639"/>
                    <a:pt x="2854" y="616"/>
                    <a:pt x="2899" y="571"/>
                  </a:cubicBezTo>
                  <a:cubicBezTo>
                    <a:pt x="2922" y="548"/>
                    <a:pt x="2922" y="525"/>
                    <a:pt x="2922" y="525"/>
                  </a:cubicBezTo>
                  <a:cubicBezTo>
                    <a:pt x="2968" y="365"/>
                    <a:pt x="2968" y="228"/>
                    <a:pt x="2831" y="137"/>
                  </a:cubicBezTo>
                  <a:cubicBezTo>
                    <a:pt x="2831" y="114"/>
                    <a:pt x="2808" y="114"/>
                    <a:pt x="2808" y="92"/>
                  </a:cubicBezTo>
                  <a:cubicBezTo>
                    <a:pt x="2740" y="0"/>
                    <a:pt x="2648" y="0"/>
                    <a:pt x="2580" y="0"/>
                  </a:cubicBezTo>
                  <a:close/>
                  <a:moveTo>
                    <a:pt x="3485" y="97"/>
                  </a:moveTo>
                  <a:cubicBezTo>
                    <a:pt x="3407" y="97"/>
                    <a:pt x="3332" y="129"/>
                    <a:pt x="3264" y="206"/>
                  </a:cubicBezTo>
                  <a:cubicBezTo>
                    <a:pt x="3105" y="343"/>
                    <a:pt x="3082" y="594"/>
                    <a:pt x="3264" y="753"/>
                  </a:cubicBezTo>
                  <a:cubicBezTo>
                    <a:pt x="3333" y="822"/>
                    <a:pt x="3424" y="856"/>
                    <a:pt x="3516" y="856"/>
                  </a:cubicBezTo>
                  <a:cubicBezTo>
                    <a:pt x="3607" y="856"/>
                    <a:pt x="3698" y="822"/>
                    <a:pt x="3767" y="753"/>
                  </a:cubicBezTo>
                  <a:cubicBezTo>
                    <a:pt x="3949" y="594"/>
                    <a:pt x="3926" y="365"/>
                    <a:pt x="3812" y="251"/>
                  </a:cubicBezTo>
                  <a:cubicBezTo>
                    <a:pt x="3706" y="159"/>
                    <a:pt x="3593" y="97"/>
                    <a:pt x="3485" y="97"/>
                  </a:cubicBezTo>
                  <a:close/>
                  <a:moveTo>
                    <a:pt x="4109" y="371"/>
                  </a:moveTo>
                  <a:cubicBezTo>
                    <a:pt x="4103" y="371"/>
                    <a:pt x="4098" y="377"/>
                    <a:pt x="4086" y="388"/>
                  </a:cubicBezTo>
                  <a:cubicBezTo>
                    <a:pt x="4063" y="480"/>
                    <a:pt x="4063" y="571"/>
                    <a:pt x="4086" y="685"/>
                  </a:cubicBezTo>
                  <a:cubicBezTo>
                    <a:pt x="4157" y="826"/>
                    <a:pt x="4269" y="913"/>
                    <a:pt x="4422" y="913"/>
                  </a:cubicBezTo>
                  <a:cubicBezTo>
                    <a:pt x="4466" y="913"/>
                    <a:pt x="4514" y="906"/>
                    <a:pt x="4566" y="890"/>
                  </a:cubicBezTo>
                  <a:cubicBezTo>
                    <a:pt x="4680" y="868"/>
                    <a:pt x="4702" y="845"/>
                    <a:pt x="4611" y="753"/>
                  </a:cubicBezTo>
                  <a:cubicBezTo>
                    <a:pt x="4611" y="753"/>
                    <a:pt x="4588" y="753"/>
                    <a:pt x="4588" y="731"/>
                  </a:cubicBezTo>
                  <a:cubicBezTo>
                    <a:pt x="4543" y="685"/>
                    <a:pt x="4497" y="616"/>
                    <a:pt x="4406" y="616"/>
                  </a:cubicBezTo>
                  <a:cubicBezTo>
                    <a:pt x="4337" y="502"/>
                    <a:pt x="4223" y="480"/>
                    <a:pt x="4132" y="388"/>
                  </a:cubicBezTo>
                  <a:cubicBezTo>
                    <a:pt x="4120" y="377"/>
                    <a:pt x="4115" y="371"/>
                    <a:pt x="4109" y="371"/>
                  </a:cubicBezTo>
                  <a:close/>
                  <a:moveTo>
                    <a:pt x="754" y="799"/>
                  </a:moveTo>
                  <a:cubicBezTo>
                    <a:pt x="708" y="799"/>
                    <a:pt x="662" y="868"/>
                    <a:pt x="640" y="890"/>
                  </a:cubicBezTo>
                  <a:cubicBezTo>
                    <a:pt x="617" y="890"/>
                    <a:pt x="617" y="913"/>
                    <a:pt x="594" y="913"/>
                  </a:cubicBezTo>
                  <a:cubicBezTo>
                    <a:pt x="571" y="982"/>
                    <a:pt x="503" y="1005"/>
                    <a:pt x="480" y="1073"/>
                  </a:cubicBezTo>
                  <a:cubicBezTo>
                    <a:pt x="457" y="1141"/>
                    <a:pt x="389" y="1187"/>
                    <a:pt x="366" y="1256"/>
                  </a:cubicBezTo>
                  <a:cubicBezTo>
                    <a:pt x="274" y="1393"/>
                    <a:pt x="274" y="1393"/>
                    <a:pt x="411" y="1507"/>
                  </a:cubicBezTo>
                  <a:cubicBezTo>
                    <a:pt x="457" y="1530"/>
                    <a:pt x="503" y="1552"/>
                    <a:pt x="571" y="1552"/>
                  </a:cubicBezTo>
                  <a:cubicBezTo>
                    <a:pt x="587" y="1555"/>
                    <a:pt x="602" y="1557"/>
                    <a:pt x="617" y="1557"/>
                  </a:cubicBezTo>
                  <a:cubicBezTo>
                    <a:pt x="710" y="1557"/>
                    <a:pt x="789" y="1500"/>
                    <a:pt x="868" y="1461"/>
                  </a:cubicBezTo>
                  <a:cubicBezTo>
                    <a:pt x="868" y="1461"/>
                    <a:pt x="936" y="1324"/>
                    <a:pt x="959" y="1278"/>
                  </a:cubicBezTo>
                  <a:cubicBezTo>
                    <a:pt x="1050" y="1119"/>
                    <a:pt x="936" y="1005"/>
                    <a:pt x="891" y="890"/>
                  </a:cubicBezTo>
                  <a:cubicBezTo>
                    <a:pt x="822" y="868"/>
                    <a:pt x="799" y="822"/>
                    <a:pt x="754" y="799"/>
                  </a:cubicBezTo>
                  <a:close/>
                  <a:moveTo>
                    <a:pt x="1544" y="878"/>
                  </a:moveTo>
                  <a:cubicBezTo>
                    <a:pt x="1440" y="878"/>
                    <a:pt x="1349" y="903"/>
                    <a:pt x="1302" y="982"/>
                  </a:cubicBezTo>
                  <a:cubicBezTo>
                    <a:pt x="1279" y="1005"/>
                    <a:pt x="1279" y="1005"/>
                    <a:pt x="1256" y="1005"/>
                  </a:cubicBezTo>
                  <a:cubicBezTo>
                    <a:pt x="1187" y="1073"/>
                    <a:pt x="1165" y="1164"/>
                    <a:pt x="1165" y="1256"/>
                  </a:cubicBezTo>
                  <a:cubicBezTo>
                    <a:pt x="1165" y="1347"/>
                    <a:pt x="1187" y="1438"/>
                    <a:pt x="1279" y="1507"/>
                  </a:cubicBezTo>
                  <a:cubicBezTo>
                    <a:pt x="1279" y="1507"/>
                    <a:pt x="1302" y="1530"/>
                    <a:pt x="1302" y="1552"/>
                  </a:cubicBezTo>
                  <a:cubicBezTo>
                    <a:pt x="1347" y="1621"/>
                    <a:pt x="1438" y="1644"/>
                    <a:pt x="1507" y="1644"/>
                  </a:cubicBezTo>
                  <a:cubicBezTo>
                    <a:pt x="1527" y="1650"/>
                    <a:pt x="1547" y="1653"/>
                    <a:pt x="1567" y="1653"/>
                  </a:cubicBezTo>
                  <a:cubicBezTo>
                    <a:pt x="1614" y="1653"/>
                    <a:pt x="1657" y="1637"/>
                    <a:pt x="1690" y="1621"/>
                  </a:cubicBezTo>
                  <a:cubicBezTo>
                    <a:pt x="1781" y="1575"/>
                    <a:pt x="1849" y="1507"/>
                    <a:pt x="1895" y="1415"/>
                  </a:cubicBezTo>
                  <a:cubicBezTo>
                    <a:pt x="1918" y="1393"/>
                    <a:pt x="1941" y="1324"/>
                    <a:pt x="1941" y="1278"/>
                  </a:cubicBezTo>
                  <a:cubicBezTo>
                    <a:pt x="1918" y="1187"/>
                    <a:pt x="1941" y="1096"/>
                    <a:pt x="1849" y="1050"/>
                  </a:cubicBezTo>
                  <a:cubicBezTo>
                    <a:pt x="1804" y="1005"/>
                    <a:pt x="1781" y="959"/>
                    <a:pt x="1735" y="936"/>
                  </a:cubicBezTo>
                  <a:cubicBezTo>
                    <a:pt x="1712" y="913"/>
                    <a:pt x="1690" y="890"/>
                    <a:pt x="1690" y="890"/>
                  </a:cubicBezTo>
                  <a:cubicBezTo>
                    <a:pt x="1640" y="883"/>
                    <a:pt x="1591" y="878"/>
                    <a:pt x="1544" y="878"/>
                  </a:cubicBezTo>
                  <a:close/>
                  <a:moveTo>
                    <a:pt x="2466" y="950"/>
                  </a:moveTo>
                  <a:cubicBezTo>
                    <a:pt x="2373" y="950"/>
                    <a:pt x="2280" y="984"/>
                    <a:pt x="2215" y="1050"/>
                  </a:cubicBezTo>
                  <a:cubicBezTo>
                    <a:pt x="2055" y="1210"/>
                    <a:pt x="2055" y="1461"/>
                    <a:pt x="2215" y="1598"/>
                  </a:cubicBezTo>
                  <a:cubicBezTo>
                    <a:pt x="2280" y="1675"/>
                    <a:pt x="2373" y="1709"/>
                    <a:pt x="2466" y="1709"/>
                  </a:cubicBezTo>
                  <a:cubicBezTo>
                    <a:pt x="2567" y="1709"/>
                    <a:pt x="2668" y="1669"/>
                    <a:pt x="2740" y="1598"/>
                  </a:cubicBezTo>
                  <a:cubicBezTo>
                    <a:pt x="2876" y="1461"/>
                    <a:pt x="2899" y="1233"/>
                    <a:pt x="2740" y="1073"/>
                  </a:cubicBezTo>
                  <a:cubicBezTo>
                    <a:pt x="2668" y="990"/>
                    <a:pt x="2567" y="950"/>
                    <a:pt x="2466" y="950"/>
                  </a:cubicBezTo>
                  <a:close/>
                  <a:moveTo>
                    <a:pt x="3424" y="1050"/>
                  </a:moveTo>
                  <a:cubicBezTo>
                    <a:pt x="3310" y="1050"/>
                    <a:pt x="3242" y="1096"/>
                    <a:pt x="3150" y="1164"/>
                  </a:cubicBezTo>
                  <a:cubicBezTo>
                    <a:pt x="3082" y="1233"/>
                    <a:pt x="3059" y="1324"/>
                    <a:pt x="3059" y="1415"/>
                  </a:cubicBezTo>
                  <a:cubicBezTo>
                    <a:pt x="3059" y="1530"/>
                    <a:pt x="3082" y="1598"/>
                    <a:pt x="3150" y="1689"/>
                  </a:cubicBezTo>
                  <a:cubicBezTo>
                    <a:pt x="3219" y="1758"/>
                    <a:pt x="3310" y="1803"/>
                    <a:pt x="3424" y="1803"/>
                  </a:cubicBezTo>
                  <a:cubicBezTo>
                    <a:pt x="3516" y="1803"/>
                    <a:pt x="3630" y="1781"/>
                    <a:pt x="3675" y="1689"/>
                  </a:cubicBezTo>
                  <a:cubicBezTo>
                    <a:pt x="3767" y="1621"/>
                    <a:pt x="3789" y="1530"/>
                    <a:pt x="3789" y="1438"/>
                  </a:cubicBezTo>
                  <a:cubicBezTo>
                    <a:pt x="3789" y="1324"/>
                    <a:pt x="3767" y="1256"/>
                    <a:pt x="3698" y="1164"/>
                  </a:cubicBezTo>
                  <a:cubicBezTo>
                    <a:pt x="3607" y="1096"/>
                    <a:pt x="3516" y="1050"/>
                    <a:pt x="3424" y="1050"/>
                  </a:cubicBezTo>
                  <a:close/>
                  <a:moveTo>
                    <a:pt x="4372" y="1153"/>
                  </a:moveTo>
                  <a:cubicBezTo>
                    <a:pt x="4280" y="1153"/>
                    <a:pt x="4189" y="1187"/>
                    <a:pt x="4109" y="1256"/>
                  </a:cubicBezTo>
                  <a:cubicBezTo>
                    <a:pt x="3972" y="1393"/>
                    <a:pt x="3949" y="1621"/>
                    <a:pt x="4109" y="1781"/>
                  </a:cubicBezTo>
                  <a:cubicBezTo>
                    <a:pt x="4189" y="1860"/>
                    <a:pt x="4280" y="1900"/>
                    <a:pt x="4372" y="1900"/>
                  </a:cubicBezTo>
                  <a:cubicBezTo>
                    <a:pt x="4463" y="1900"/>
                    <a:pt x="4554" y="1860"/>
                    <a:pt x="4634" y="1781"/>
                  </a:cubicBezTo>
                  <a:cubicBezTo>
                    <a:pt x="4771" y="1644"/>
                    <a:pt x="4794" y="1415"/>
                    <a:pt x="4634" y="1256"/>
                  </a:cubicBezTo>
                  <a:cubicBezTo>
                    <a:pt x="4554" y="1187"/>
                    <a:pt x="4463" y="1153"/>
                    <a:pt x="4372" y="1153"/>
                  </a:cubicBezTo>
                  <a:close/>
                  <a:moveTo>
                    <a:pt x="5091" y="1278"/>
                  </a:moveTo>
                  <a:cubicBezTo>
                    <a:pt x="5068" y="1301"/>
                    <a:pt x="5022" y="1347"/>
                    <a:pt x="4999" y="1393"/>
                  </a:cubicBezTo>
                  <a:cubicBezTo>
                    <a:pt x="4976" y="1415"/>
                    <a:pt x="4976" y="1461"/>
                    <a:pt x="4976" y="1484"/>
                  </a:cubicBezTo>
                  <a:cubicBezTo>
                    <a:pt x="4908" y="1598"/>
                    <a:pt x="4976" y="1712"/>
                    <a:pt x="5022" y="1781"/>
                  </a:cubicBezTo>
                  <a:cubicBezTo>
                    <a:pt x="5079" y="1880"/>
                    <a:pt x="5206" y="1935"/>
                    <a:pt x="5328" y="1935"/>
                  </a:cubicBezTo>
                  <a:cubicBezTo>
                    <a:pt x="5401" y="1935"/>
                    <a:pt x="5473" y="1915"/>
                    <a:pt x="5524" y="1872"/>
                  </a:cubicBezTo>
                  <a:cubicBezTo>
                    <a:pt x="5616" y="1803"/>
                    <a:pt x="5638" y="1781"/>
                    <a:pt x="5547" y="1712"/>
                  </a:cubicBezTo>
                  <a:cubicBezTo>
                    <a:pt x="5501" y="1644"/>
                    <a:pt x="5433" y="1575"/>
                    <a:pt x="5364" y="1530"/>
                  </a:cubicBezTo>
                  <a:cubicBezTo>
                    <a:pt x="5319" y="1461"/>
                    <a:pt x="5250" y="1393"/>
                    <a:pt x="5182" y="1347"/>
                  </a:cubicBezTo>
                  <a:cubicBezTo>
                    <a:pt x="5159" y="1324"/>
                    <a:pt x="5113" y="1278"/>
                    <a:pt x="5091" y="1278"/>
                  </a:cubicBezTo>
                  <a:close/>
                  <a:moveTo>
                    <a:pt x="560" y="1732"/>
                  </a:moveTo>
                  <a:cubicBezTo>
                    <a:pt x="549" y="1732"/>
                    <a:pt x="537" y="1733"/>
                    <a:pt x="525" y="1735"/>
                  </a:cubicBezTo>
                  <a:cubicBezTo>
                    <a:pt x="434" y="1735"/>
                    <a:pt x="343" y="1735"/>
                    <a:pt x="274" y="1803"/>
                  </a:cubicBezTo>
                  <a:cubicBezTo>
                    <a:pt x="252" y="1849"/>
                    <a:pt x="206" y="1895"/>
                    <a:pt x="160" y="1918"/>
                  </a:cubicBezTo>
                  <a:cubicBezTo>
                    <a:pt x="160" y="1940"/>
                    <a:pt x="137" y="1963"/>
                    <a:pt x="137" y="1986"/>
                  </a:cubicBezTo>
                  <a:cubicBezTo>
                    <a:pt x="92" y="2146"/>
                    <a:pt x="115" y="2283"/>
                    <a:pt x="229" y="2374"/>
                  </a:cubicBezTo>
                  <a:cubicBezTo>
                    <a:pt x="252" y="2374"/>
                    <a:pt x="252" y="2374"/>
                    <a:pt x="252" y="2397"/>
                  </a:cubicBezTo>
                  <a:cubicBezTo>
                    <a:pt x="320" y="2488"/>
                    <a:pt x="411" y="2488"/>
                    <a:pt x="503" y="2511"/>
                  </a:cubicBezTo>
                  <a:cubicBezTo>
                    <a:pt x="594" y="2511"/>
                    <a:pt x="685" y="2488"/>
                    <a:pt x="754" y="2397"/>
                  </a:cubicBezTo>
                  <a:cubicBezTo>
                    <a:pt x="754" y="2374"/>
                    <a:pt x="777" y="2351"/>
                    <a:pt x="799" y="2351"/>
                  </a:cubicBezTo>
                  <a:cubicBezTo>
                    <a:pt x="868" y="2283"/>
                    <a:pt x="868" y="2191"/>
                    <a:pt x="891" y="2123"/>
                  </a:cubicBezTo>
                  <a:cubicBezTo>
                    <a:pt x="891" y="2054"/>
                    <a:pt x="891" y="1986"/>
                    <a:pt x="868" y="1963"/>
                  </a:cubicBezTo>
                  <a:cubicBezTo>
                    <a:pt x="783" y="1858"/>
                    <a:pt x="699" y="1732"/>
                    <a:pt x="560" y="1732"/>
                  </a:cubicBezTo>
                  <a:close/>
                  <a:moveTo>
                    <a:pt x="1448" y="1840"/>
                  </a:moveTo>
                  <a:cubicBezTo>
                    <a:pt x="1357" y="1840"/>
                    <a:pt x="1264" y="1875"/>
                    <a:pt x="1187" y="1940"/>
                  </a:cubicBezTo>
                  <a:cubicBezTo>
                    <a:pt x="1028" y="2100"/>
                    <a:pt x="1028" y="2351"/>
                    <a:pt x="1187" y="2465"/>
                  </a:cubicBezTo>
                  <a:cubicBezTo>
                    <a:pt x="1254" y="2554"/>
                    <a:pt x="1346" y="2594"/>
                    <a:pt x="1440" y="2594"/>
                  </a:cubicBezTo>
                  <a:cubicBezTo>
                    <a:pt x="1540" y="2594"/>
                    <a:pt x="1642" y="2548"/>
                    <a:pt x="1712" y="2465"/>
                  </a:cubicBezTo>
                  <a:cubicBezTo>
                    <a:pt x="1849" y="2328"/>
                    <a:pt x="1872" y="2100"/>
                    <a:pt x="1712" y="1963"/>
                  </a:cubicBezTo>
                  <a:cubicBezTo>
                    <a:pt x="1641" y="1880"/>
                    <a:pt x="1546" y="1840"/>
                    <a:pt x="1448" y="1840"/>
                  </a:cubicBezTo>
                  <a:close/>
                  <a:moveTo>
                    <a:pt x="2374" y="1918"/>
                  </a:moveTo>
                  <a:cubicBezTo>
                    <a:pt x="2283" y="1918"/>
                    <a:pt x="2192" y="1940"/>
                    <a:pt x="2123" y="2009"/>
                  </a:cubicBezTo>
                  <a:cubicBezTo>
                    <a:pt x="1963" y="2169"/>
                    <a:pt x="1963" y="2374"/>
                    <a:pt x="2100" y="2534"/>
                  </a:cubicBezTo>
                  <a:cubicBezTo>
                    <a:pt x="2169" y="2602"/>
                    <a:pt x="2260" y="2648"/>
                    <a:pt x="2374" y="2648"/>
                  </a:cubicBezTo>
                  <a:cubicBezTo>
                    <a:pt x="2466" y="2648"/>
                    <a:pt x="2557" y="2625"/>
                    <a:pt x="2625" y="2557"/>
                  </a:cubicBezTo>
                  <a:cubicBezTo>
                    <a:pt x="2785" y="2397"/>
                    <a:pt x="2785" y="2169"/>
                    <a:pt x="2648" y="2032"/>
                  </a:cubicBezTo>
                  <a:cubicBezTo>
                    <a:pt x="2580" y="1940"/>
                    <a:pt x="2488" y="1918"/>
                    <a:pt x="2374" y="1918"/>
                  </a:cubicBezTo>
                  <a:close/>
                  <a:moveTo>
                    <a:pt x="3348" y="1977"/>
                  </a:moveTo>
                  <a:cubicBezTo>
                    <a:pt x="3257" y="1977"/>
                    <a:pt x="3171" y="2011"/>
                    <a:pt x="3105" y="2077"/>
                  </a:cubicBezTo>
                  <a:cubicBezTo>
                    <a:pt x="2945" y="2237"/>
                    <a:pt x="2945" y="2443"/>
                    <a:pt x="3082" y="2602"/>
                  </a:cubicBezTo>
                  <a:cubicBezTo>
                    <a:pt x="3153" y="2685"/>
                    <a:pt x="3249" y="2725"/>
                    <a:pt x="3347" y="2725"/>
                  </a:cubicBezTo>
                  <a:cubicBezTo>
                    <a:pt x="3437" y="2725"/>
                    <a:pt x="3530" y="2691"/>
                    <a:pt x="3607" y="2625"/>
                  </a:cubicBezTo>
                  <a:cubicBezTo>
                    <a:pt x="3767" y="2465"/>
                    <a:pt x="3767" y="2260"/>
                    <a:pt x="3630" y="2100"/>
                  </a:cubicBezTo>
                  <a:cubicBezTo>
                    <a:pt x="3547" y="2017"/>
                    <a:pt x="3445" y="1977"/>
                    <a:pt x="3348" y="1977"/>
                  </a:cubicBezTo>
                  <a:close/>
                  <a:moveTo>
                    <a:pt x="4303" y="2077"/>
                  </a:moveTo>
                  <a:cubicBezTo>
                    <a:pt x="4212" y="2077"/>
                    <a:pt x="4120" y="2112"/>
                    <a:pt x="4041" y="2169"/>
                  </a:cubicBezTo>
                  <a:cubicBezTo>
                    <a:pt x="3904" y="2306"/>
                    <a:pt x="3881" y="2557"/>
                    <a:pt x="4041" y="2694"/>
                  </a:cubicBezTo>
                  <a:cubicBezTo>
                    <a:pt x="4120" y="2773"/>
                    <a:pt x="4212" y="2808"/>
                    <a:pt x="4300" y="2808"/>
                  </a:cubicBezTo>
                  <a:cubicBezTo>
                    <a:pt x="4389" y="2808"/>
                    <a:pt x="4474" y="2773"/>
                    <a:pt x="4543" y="2716"/>
                  </a:cubicBezTo>
                  <a:cubicBezTo>
                    <a:pt x="4680" y="2579"/>
                    <a:pt x="4702" y="2351"/>
                    <a:pt x="4566" y="2191"/>
                  </a:cubicBezTo>
                  <a:cubicBezTo>
                    <a:pt x="4486" y="2112"/>
                    <a:pt x="4394" y="2077"/>
                    <a:pt x="4303" y="2077"/>
                  </a:cubicBezTo>
                  <a:close/>
                  <a:moveTo>
                    <a:pt x="5268" y="2163"/>
                  </a:moveTo>
                  <a:cubicBezTo>
                    <a:pt x="5253" y="2163"/>
                    <a:pt x="5240" y="2165"/>
                    <a:pt x="5227" y="2169"/>
                  </a:cubicBezTo>
                  <a:cubicBezTo>
                    <a:pt x="5136" y="2169"/>
                    <a:pt x="5045" y="2191"/>
                    <a:pt x="4954" y="2260"/>
                  </a:cubicBezTo>
                  <a:cubicBezTo>
                    <a:pt x="4908" y="2328"/>
                    <a:pt x="4885" y="2443"/>
                    <a:pt x="4862" y="2534"/>
                  </a:cubicBezTo>
                  <a:cubicBezTo>
                    <a:pt x="4862" y="2579"/>
                    <a:pt x="4931" y="2762"/>
                    <a:pt x="4976" y="2785"/>
                  </a:cubicBezTo>
                  <a:cubicBezTo>
                    <a:pt x="5045" y="2853"/>
                    <a:pt x="5136" y="2876"/>
                    <a:pt x="5227" y="2876"/>
                  </a:cubicBezTo>
                  <a:cubicBezTo>
                    <a:pt x="5319" y="2876"/>
                    <a:pt x="5410" y="2853"/>
                    <a:pt x="5479" y="2785"/>
                  </a:cubicBezTo>
                  <a:cubicBezTo>
                    <a:pt x="5547" y="2694"/>
                    <a:pt x="5570" y="2602"/>
                    <a:pt x="5593" y="2511"/>
                  </a:cubicBezTo>
                  <a:cubicBezTo>
                    <a:pt x="5593" y="2465"/>
                    <a:pt x="5501" y="2283"/>
                    <a:pt x="5479" y="2260"/>
                  </a:cubicBezTo>
                  <a:cubicBezTo>
                    <a:pt x="5422" y="2204"/>
                    <a:pt x="5335" y="2163"/>
                    <a:pt x="5268" y="2163"/>
                  </a:cubicBezTo>
                  <a:close/>
                  <a:moveTo>
                    <a:pt x="6084" y="2274"/>
                  </a:moveTo>
                  <a:cubicBezTo>
                    <a:pt x="6060" y="2274"/>
                    <a:pt x="6034" y="2285"/>
                    <a:pt x="6004" y="2306"/>
                  </a:cubicBezTo>
                  <a:cubicBezTo>
                    <a:pt x="5981" y="2328"/>
                    <a:pt x="5958" y="2374"/>
                    <a:pt x="5912" y="2397"/>
                  </a:cubicBezTo>
                  <a:cubicBezTo>
                    <a:pt x="5730" y="2602"/>
                    <a:pt x="5844" y="2853"/>
                    <a:pt x="6049" y="2922"/>
                  </a:cubicBezTo>
                  <a:cubicBezTo>
                    <a:pt x="6098" y="2946"/>
                    <a:pt x="6147" y="2958"/>
                    <a:pt x="6194" y="2958"/>
                  </a:cubicBezTo>
                  <a:cubicBezTo>
                    <a:pt x="6323" y="2958"/>
                    <a:pt x="6439" y="2873"/>
                    <a:pt x="6506" y="2739"/>
                  </a:cubicBezTo>
                  <a:cubicBezTo>
                    <a:pt x="6529" y="2694"/>
                    <a:pt x="6529" y="2671"/>
                    <a:pt x="6460" y="2625"/>
                  </a:cubicBezTo>
                  <a:cubicBezTo>
                    <a:pt x="6414" y="2579"/>
                    <a:pt x="6369" y="2534"/>
                    <a:pt x="6323" y="2488"/>
                  </a:cubicBezTo>
                  <a:cubicBezTo>
                    <a:pt x="6277" y="2420"/>
                    <a:pt x="6209" y="2374"/>
                    <a:pt x="6163" y="2328"/>
                  </a:cubicBezTo>
                  <a:cubicBezTo>
                    <a:pt x="6138" y="2291"/>
                    <a:pt x="6113" y="2274"/>
                    <a:pt x="6084" y="2274"/>
                  </a:cubicBezTo>
                  <a:close/>
                  <a:moveTo>
                    <a:pt x="389" y="2693"/>
                  </a:moveTo>
                  <a:cubicBezTo>
                    <a:pt x="305" y="2693"/>
                    <a:pt x="223" y="2722"/>
                    <a:pt x="160" y="2785"/>
                  </a:cubicBezTo>
                  <a:cubicBezTo>
                    <a:pt x="0" y="2945"/>
                    <a:pt x="0" y="3173"/>
                    <a:pt x="137" y="3333"/>
                  </a:cubicBezTo>
                  <a:cubicBezTo>
                    <a:pt x="217" y="3413"/>
                    <a:pt x="314" y="3453"/>
                    <a:pt x="408" y="3453"/>
                  </a:cubicBezTo>
                  <a:cubicBezTo>
                    <a:pt x="503" y="3453"/>
                    <a:pt x="594" y="3413"/>
                    <a:pt x="662" y="3333"/>
                  </a:cubicBezTo>
                  <a:cubicBezTo>
                    <a:pt x="845" y="3173"/>
                    <a:pt x="799" y="2945"/>
                    <a:pt x="662" y="2808"/>
                  </a:cubicBezTo>
                  <a:cubicBezTo>
                    <a:pt x="588" y="2734"/>
                    <a:pt x="487" y="2693"/>
                    <a:pt x="389" y="2693"/>
                  </a:cubicBezTo>
                  <a:close/>
                  <a:moveTo>
                    <a:pt x="1379" y="2756"/>
                  </a:moveTo>
                  <a:cubicBezTo>
                    <a:pt x="1284" y="2756"/>
                    <a:pt x="1187" y="2796"/>
                    <a:pt x="1096" y="2876"/>
                  </a:cubicBezTo>
                  <a:cubicBezTo>
                    <a:pt x="1028" y="2945"/>
                    <a:pt x="1005" y="3036"/>
                    <a:pt x="1005" y="3127"/>
                  </a:cubicBezTo>
                  <a:cubicBezTo>
                    <a:pt x="1005" y="3241"/>
                    <a:pt x="1028" y="3310"/>
                    <a:pt x="1119" y="3401"/>
                  </a:cubicBezTo>
                  <a:cubicBezTo>
                    <a:pt x="1199" y="3470"/>
                    <a:pt x="1290" y="3504"/>
                    <a:pt x="1381" y="3504"/>
                  </a:cubicBezTo>
                  <a:cubicBezTo>
                    <a:pt x="1473" y="3504"/>
                    <a:pt x="1564" y="3470"/>
                    <a:pt x="1644" y="3401"/>
                  </a:cubicBezTo>
                  <a:cubicBezTo>
                    <a:pt x="1712" y="3333"/>
                    <a:pt x="1758" y="3241"/>
                    <a:pt x="1758" y="3127"/>
                  </a:cubicBezTo>
                  <a:cubicBezTo>
                    <a:pt x="1758" y="3036"/>
                    <a:pt x="1712" y="2945"/>
                    <a:pt x="1644" y="2876"/>
                  </a:cubicBezTo>
                  <a:cubicBezTo>
                    <a:pt x="1564" y="2796"/>
                    <a:pt x="1473" y="2756"/>
                    <a:pt x="1379" y="2756"/>
                  </a:cubicBezTo>
                  <a:close/>
                  <a:moveTo>
                    <a:pt x="2322" y="2850"/>
                  </a:moveTo>
                  <a:cubicBezTo>
                    <a:pt x="2231" y="2850"/>
                    <a:pt x="2144" y="2890"/>
                    <a:pt x="2078" y="2967"/>
                  </a:cubicBezTo>
                  <a:cubicBezTo>
                    <a:pt x="1918" y="3127"/>
                    <a:pt x="1918" y="3310"/>
                    <a:pt x="2055" y="3470"/>
                  </a:cubicBezTo>
                  <a:cubicBezTo>
                    <a:pt x="2135" y="3561"/>
                    <a:pt x="2232" y="3601"/>
                    <a:pt x="2326" y="3601"/>
                  </a:cubicBezTo>
                  <a:cubicBezTo>
                    <a:pt x="2420" y="3601"/>
                    <a:pt x="2511" y="3561"/>
                    <a:pt x="2580" y="3492"/>
                  </a:cubicBezTo>
                  <a:cubicBezTo>
                    <a:pt x="2740" y="3333"/>
                    <a:pt x="2740" y="3127"/>
                    <a:pt x="2603" y="2990"/>
                  </a:cubicBezTo>
                  <a:cubicBezTo>
                    <a:pt x="2520" y="2896"/>
                    <a:pt x="2419" y="2850"/>
                    <a:pt x="2322" y="2850"/>
                  </a:cubicBezTo>
                  <a:close/>
                  <a:moveTo>
                    <a:pt x="3250" y="2933"/>
                  </a:moveTo>
                  <a:cubicBezTo>
                    <a:pt x="3162" y="2933"/>
                    <a:pt x="3070" y="2967"/>
                    <a:pt x="2991" y="3036"/>
                  </a:cubicBezTo>
                  <a:cubicBezTo>
                    <a:pt x="2854" y="3196"/>
                    <a:pt x="2854" y="3447"/>
                    <a:pt x="3013" y="3561"/>
                  </a:cubicBezTo>
                  <a:cubicBezTo>
                    <a:pt x="3085" y="3632"/>
                    <a:pt x="3174" y="3672"/>
                    <a:pt x="3266" y="3672"/>
                  </a:cubicBezTo>
                  <a:cubicBezTo>
                    <a:pt x="3351" y="3672"/>
                    <a:pt x="3439" y="3638"/>
                    <a:pt x="3516" y="3561"/>
                  </a:cubicBezTo>
                  <a:cubicBezTo>
                    <a:pt x="3675" y="3401"/>
                    <a:pt x="3653" y="3150"/>
                    <a:pt x="3493" y="3036"/>
                  </a:cubicBezTo>
                  <a:cubicBezTo>
                    <a:pt x="3424" y="2967"/>
                    <a:pt x="3339" y="2933"/>
                    <a:pt x="3250" y="2933"/>
                  </a:cubicBezTo>
                  <a:close/>
                  <a:moveTo>
                    <a:pt x="4200" y="3036"/>
                  </a:moveTo>
                  <a:cubicBezTo>
                    <a:pt x="4109" y="3036"/>
                    <a:pt x="4018" y="3082"/>
                    <a:pt x="3926" y="3150"/>
                  </a:cubicBezTo>
                  <a:cubicBezTo>
                    <a:pt x="3881" y="3219"/>
                    <a:pt x="3858" y="3310"/>
                    <a:pt x="3835" y="3401"/>
                  </a:cubicBezTo>
                  <a:cubicBezTo>
                    <a:pt x="3835" y="3447"/>
                    <a:pt x="3926" y="3629"/>
                    <a:pt x="3949" y="3675"/>
                  </a:cubicBezTo>
                  <a:cubicBezTo>
                    <a:pt x="4018" y="3744"/>
                    <a:pt x="4132" y="3766"/>
                    <a:pt x="4200" y="3766"/>
                  </a:cubicBezTo>
                  <a:cubicBezTo>
                    <a:pt x="4292" y="3766"/>
                    <a:pt x="4406" y="3721"/>
                    <a:pt x="4474" y="3652"/>
                  </a:cubicBezTo>
                  <a:cubicBezTo>
                    <a:pt x="4543" y="3584"/>
                    <a:pt x="4543" y="3470"/>
                    <a:pt x="4566" y="3378"/>
                  </a:cubicBezTo>
                  <a:cubicBezTo>
                    <a:pt x="4566" y="3333"/>
                    <a:pt x="4497" y="3150"/>
                    <a:pt x="4451" y="3127"/>
                  </a:cubicBezTo>
                  <a:cubicBezTo>
                    <a:pt x="4383" y="3059"/>
                    <a:pt x="4292" y="3036"/>
                    <a:pt x="4200" y="3036"/>
                  </a:cubicBezTo>
                  <a:close/>
                  <a:moveTo>
                    <a:pt x="5147" y="3141"/>
                  </a:moveTo>
                  <a:cubicBezTo>
                    <a:pt x="5067" y="3141"/>
                    <a:pt x="4985" y="3176"/>
                    <a:pt x="4908" y="3241"/>
                  </a:cubicBezTo>
                  <a:cubicBezTo>
                    <a:pt x="4771" y="3401"/>
                    <a:pt x="4771" y="3584"/>
                    <a:pt x="4908" y="3721"/>
                  </a:cubicBezTo>
                  <a:cubicBezTo>
                    <a:pt x="4991" y="3804"/>
                    <a:pt x="5080" y="3844"/>
                    <a:pt x="5166" y="3844"/>
                  </a:cubicBezTo>
                  <a:cubicBezTo>
                    <a:pt x="5245" y="3844"/>
                    <a:pt x="5321" y="3809"/>
                    <a:pt x="5387" y="3744"/>
                  </a:cubicBezTo>
                  <a:cubicBezTo>
                    <a:pt x="5547" y="3584"/>
                    <a:pt x="5547" y="3401"/>
                    <a:pt x="5387" y="3264"/>
                  </a:cubicBezTo>
                  <a:cubicBezTo>
                    <a:pt x="5316" y="3181"/>
                    <a:pt x="5233" y="3141"/>
                    <a:pt x="5147" y="3141"/>
                  </a:cubicBezTo>
                  <a:close/>
                  <a:moveTo>
                    <a:pt x="6074" y="3210"/>
                  </a:moveTo>
                  <a:cubicBezTo>
                    <a:pt x="5997" y="3210"/>
                    <a:pt x="5921" y="3244"/>
                    <a:pt x="5844" y="3310"/>
                  </a:cubicBezTo>
                  <a:cubicBezTo>
                    <a:pt x="5775" y="3378"/>
                    <a:pt x="5730" y="3470"/>
                    <a:pt x="5730" y="3561"/>
                  </a:cubicBezTo>
                  <a:cubicBezTo>
                    <a:pt x="5730" y="3652"/>
                    <a:pt x="5775" y="3721"/>
                    <a:pt x="5844" y="3789"/>
                  </a:cubicBezTo>
                  <a:cubicBezTo>
                    <a:pt x="5915" y="3872"/>
                    <a:pt x="5998" y="3912"/>
                    <a:pt x="6084" y="3912"/>
                  </a:cubicBezTo>
                  <a:cubicBezTo>
                    <a:pt x="6164" y="3912"/>
                    <a:pt x="6246" y="3878"/>
                    <a:pt x="6323" y="3812"/>
                  </a:cubicBezTo>
                  <a:cubicBezTo>
                    <a:pt x="6460" y="3652"/>
                    <a:pt x="6460" y="3470"/>
                    <a:pt x="6323" y="3333"/>
                  </a:cubicBezTo>
                  <a:cubicBezTo>
                    <a:pt x="6240" y="3250"/>
                    <a:pt x="6157" y="3210"/>
                    <a:pt x="6074" y="3210"/>
                  </a:cubicBezTo>
                  <a:close/>
                  <a:moveTo>
                    <a:pt x="7077" y="3291"/>
                  </a:moveTo>
                  <a:cubicBezTo>
                    <a:pt x="7041" y="3291"/>
                    <a:pt x="7000" y="3307"/>
                    <a:pt x="6939" y="3333"/>
                  </a:cubicBezTo>
                  <a:cubicBezTo>
                    <a:pt x="6711" y="3401"/>
                    <a:pt x="6643" y="3675"/>
                    <a:pt x="6802" y="3858"/>
                  </a:cubicBezTo>
                  <a:cubicBezTo>
                    <a:pt x="6874" y="3929"/>
                    <a:pt x="6972" y="3965"/>
                    <a:pt x="7069" y="3965"/>
                  </a:cubicBezTo>
                  <a:cubicBezTo>
                    <a:pt x="7127" y="3965"/>
                    <a:pt x="7185" y="3952"/>
                    <a:pt x="7236" y="3926"/>
                  </a:cubicBezTo>
                  <a:cubicBezTo>
                    <a:pt x="7327" y="3881"/>
                    <a:pt x="7396" y="3675"/>
                    <a:pt x="7373" y="3561"/>
                  </a:cubicBezTo>
                  <a:cubicBezTo>
                    <a:pt x="7350" y="3492"/>
                    <a:pt x="7305" y="3470"/>
                    <a:pt x="7282" y="3447"/>
                  </a:cubicBezTo>
                  <a:cubicBezTo>
                    <a:pt x="7183" y="3334"/>
                    <a:pt x="7136" y="3291"/>
                    <a:pt x="7077" y="3291"/>
                  </a:cubicBezTo>
                  <a:close/>
                  <a:moveTo>
                    <a:pt x="7715" y="3881"/>
                  </a:moveTo>
                  <a:cubicBezTo>
                    <a:pt x="7693" y="3903"/>
                    <a:pt x="7693" y="3903"/>
                    <a:pt x="7715" y="3903"/>
                  </a:cubicBezTo>
                  <a:cubicBezTo>
                    <a:pt x="7715" y="3926"/>
                    <a:pt x="7738" y="3949"/>
                    <a:pt x="7761" y="3949"/>
                  </a:cubicBezTo>
                  <a:cubicBezTo>
                    <a:pt x="7795" y="4000"/>
                    <a:pt x="7830" y="4026"/>
                    <a:pt x="7845" y="4026"/>
                  </a:cubicBezTo>
                  <a:cubicBezTo>
                    <a:pt x="7850" y="4026"/>
                    <a:pt x="7852" y="4023"/>
                    <a:pt x="7852" y="4017"/>
                  </a:cubicBezTo>
                  <a:cubicBezTo>
                    <a:pt x="7830" y="3995"/>
                    <a:pt x="7807" y="3949"/>
                    <a:pt x="7784" y="3926"/>
                  </a:cubicBezTo>
                  <a:cubicBezTo>
                    <a:pt x="7761" y="3903"/>
                    <a:pt x="7738" y="3903"/>
                    <a:pt x="7738" y="3881"/>
                  </a:cubicBezTo>
                  <a:close/>
                  <a:moveTo>
                    <a:pt x="332" y="3626"/>
                  </a:moveTo>
                  <a:cubicBezTo>
                    <a:pt x="282" y="3626"/>
                    <a:pt x="231" y="3634"/>
                    <a:pt x="183" y="3652"/>
                  </a:cubicBezTo>
                  <a:cubicBezTo>
                    <a:pt x="115" y="3675"/>
                    <a:pt x="115" y="3675"/>
                    <a:pt x="137" y="3744"/>
                  </a:cubicBezTo>
                  <a:cubicBezTo>
                    <a:pt x="183" y="3812"/>
                    <a:pt x="206" y="3881"/>
                    <a:pt x="229" y="3949"/>
                  </a:cubicBezTo>
                  <a:cubicBezTo>
                    <a:pt x="297" y="4086"/>
                    <a:pt x="366" y="4200"/>
                    <a:pt x="457" y="4291"/>
                  </a:cubicBezTo>
                  <a:cubicBezTo>
                    <a:pt x="478" y="4322"/>
                    <a:pt x="494" y="4335"/>
                    <a:pt x="507" y="4335"/>
                  </a:cubicBezTo>
                  <a:cubicBezTo>
                    <a:pt x="523" y="4335"/>
                    <a:pt x="536" y="4316"/>
                    <a:pt x="548" y="4291"/>
                  </a:cubicBezTo>
                  <a:cubicBezTo>
                    <a:pt x="571" y="4291"/>
                    <a:pt x="571" y="4269"/>
                    <a:pt x="571" y="4269"/>
                  </a:cubicBezTo>
                  <a:cubicBezTo>
                    <a:pt x="594" y="4246"/>
                    <a:pt x="617" y="4246"/>
                    <a:pt x="617" y="4223"/>
                  </a:cubicBezTo>
                  <a:cubicBezTo>
                    <a:pt x="708" y="4132"/>
                    <a:pt x="731" y="3903"/>
                    <a:pt x="685" y="3812"/>
                  </a:cubicBezTo>
                  <a:cubicBezTo>
                    <a:pt x="618" y="3694"/>
                    <a:pt x="476" y="3626"/>
                    <a:pt x="332" y="3626"/>
                  </a:cubicBezTo>
                  <a:close/>
                  <a:moveTo>
                    <a:pt x="1289" y="3712"/>
                  </a:moveTo>
                  <a:cubicBezTo>
                    <a:pt x="1200" y="3712"/>
                    <a:pt x="1111" y="3752"/>
                    <a:pt x="1028" y="3835"/>
                  </a:cubicBezTo>
                  <a:cubicBezTo>
                    <a:pt x="868" y="3972"/>
                    <a:pt x="868" y="4200"/>
                    <a:pt x="1028" y="4360"/>
                  </a:cubicBezTo>
                  <a:cubicBezTo>
                    <a:pt x="1104" y="4426"/>
                    <a:pt x="1192" y="4460"/>
                    <a:pt x="1280" y="4460"/>
                  </a:cubicBezTo>
                  <a:cubicBezTo>
                    <a:pt x="1374" y="4460"/>
                    <a:pt x="1470" y="4420"/>
                    <a:pt x="1553" y="4337"/>
                  </a:cubicBezTo>
                  <a:cubicBezTo>
                    <a:pt x="1690" y="4177"/>
                    <a:pt x="1690" y="3972"/>
                    <a:pt x="1530" y="3812"/>
                  </a:cubicBezTo>
                  <a:cubicBezTo>
                    <a:pt x="1453" y="3746"/>
                    <a:pt x="1371" y="3712"/>
                    <a:pt x="1289" y="3712"/>
                  </a:cubicBezTo>
                  <a:close/>
                  <a:moveTo>
                    <a:pt x="2249" y="3811"/>
                  </a:moveTo>
                  <a:cubicBezTo>
                    <a:pt x="2150" y="3811"/>
                    <a:pt x="2050" y="3852"/>
                    <a:pt x="1963" y="3926"/>
                  </a:cubicBezTo>
                  <a:cubicBezTo>
                    <a:pt x="1827" y="4063"/>
                    <a:pt x="1827" y="4314"/>
                    <a:pt x="1986" y="4451"/>
                  </a:cubicBezTo>
                  <a:cubicBezTo>
                    <a:pt x="2063" y="4517"/>
                    <a:pt x="2150" y="4551"/>
                    <a:pt x="2236" y="4551"/>
                  </a:cubicBezTo>
                  <a:cubicBezTo>
                    <a:pt x="2328" y="4551"/>
                    <a:pt x="2417" y="4511"/>
                    <a:pt x="2488" y="4428"/>
                  </a:cubicBezTo>
                  <a:cubicBezTo>
                    <a:pt x="2648" y="4291"/>
                    <a:pt x="2625" y="4040"/>
                    <a:pt x="2488" y="3903"/>
                  </a:cubicBezTo>
                  <a:cubicBezTo>
                    <a:pt x="2415" y="3841"/>
                    <a:pt x="2332" y="3811"/>
                    <a:pt x="2249" y="3811"/>
                  </a:cubicBezTo>
                  <a:close/>
                  <a:moveTo>
                    <a:pt x="3173" y="3881"/>
                  </a:moveTo>
                  <a:cubicBezTo>
                    <a:pt x="3082" y="3903"/>
                    <a:pt x="2968" y="3926"/>
                    <a:pt x="2899" y="3972"/>
                  </a:cubicBezTo>
                  <a:cubicBezTo>
                    <a:pt x="2876" y="4017"/>
                    <a:pt x="2785" y="4200"/>
                    <a:pt x="2785" y="4246"/>
                  </a:cubicBezTo>
                  <a:cubicBezTo>
                    <a:pt x="2808" y="4337"/>
                    <a:pt x="2831" y="4428"/>
                    <a:pt x="2899" y="4497"/>
                  </a:cubicBezTo>
                  <a:cubicBezTo>
                    <a:pt x="2920" y="4537"/>
                    <a:pt x="3067" y="4615"/>
                    <a:pt x="3131" y="4615"/>
                  </a:cubicBezTo>
                  <a:cubicBezTo>
                    <a:pt x="3139" y="4615"/>
                    <a:pt x="3145" y="4613"/>
                    <a:pt x="3150" y="4611"/>
                  </a:cubicBezTo>
                  <a:cubicBezTo>
                    <a:pt x="3242" y="4588"/>
                    <a:pt x="3356" y="4588"/>
                    <a:pt x="3424" y="4520"/>
                  </a:cubicBezTo>
                  <a:cubicBezTo>
                    <a:pt x="3493" y="4451"/>
                    <a:pt x="3516" y="4337"/>
                    <a:pt x="3516" y="4246"/>
                  </a:cubicBezTo>
                  <a:cubicBezTo>
                    <a:pt x="3516" y="4177"/>
                    <a:pt x="3493" y="4063"/>
                    <a:pt x="3424" y="3995"/>
                  </a:cubicBezTo>
                  <a:cubicBezTo>
                    <a:pt x="3401" y="3972"/>
                    <a:pt x="3219" y="3881"/>
                    <a:pt x="3173" y="3881"/>
                  </a:cubicBezTo>
                  <a:close/>
                  <a:moveTo>
                    <a:pt x="4112" y="3989"/>
                  </a:moveTo>
                  <a:cubicBezTo>
                    <a:pt x="4029" y="3989"/>
                    <a:pt x="3949" y="4029"/>
                    <a:pt x="3881" y="4109"/>
                  </a:cubicBezTo>
                  <a:cubicBezTo>
                    <a:pt x="3721" y="4269"/>
                    <a:pt x="3721" y="4428"/>
                    <a:pt x="3881" y="4588"/>
                  </a:cubicBezTo>
                  <a:cubicBezTo>
                    <a:pt x="3949" y="4657"/>
                    <a:pt x="4029" y="4691"/>
                    <a:pt x="4109" y="4691"/>
                  </a:cubicBezTo>
                  <a:cubicBezTo>
                    <a:pt x="4189" y="4691"/>
                    <a:pt x="4269" y="4657"/>
                    <a:pt x="4337" y="4588"/>
                  </a:cubicBezTo>
                  <a:cubicBezTo>
                    <a:pt x="4497" y="4428"/>
                    <a:pt x="4497" y="4269"/>
                    <a:pt x="4360" y="4109"/>
                  </a:cubicBezTo>
                  <a:cubicBezTo>
                    <a:pt x="4280" y="4029"/>
                    <a:pt x="4195" y="3989"/>
                    <a:pt x="4112" y="3989"/>
                  </a:cubicBezTo>
                  <a:close/>
                  <a:moveTo>
                    <a:pt x="5079" y="4075"/>
                  </a:moveTo>
                  <a:cubicBezTo>
                    <a:pt x="4999" y="4075"/>
                    <a:pt x="4919" y="4109"/>
                    <a:pt x="4839" y="4177"/>
                  </a:cubicBezTo>
                  <a:cubicBezTo>
                    <a:pt x="4702" y="4314"/>
                    <a:pt x="4702" y="4497"/>
                    <a:pt x="4839" y="4657"/>
                  </a:cubicBezTo>
                  <a:cubicBezTo>
                    <a:pt x="4922" y="4728"/>
                    <a:pt x="5005" y="4768"/>
                    <a:pt x="5088" y="4768"/>
                  </a:cubicBezTo>
                  <a:cubicBezTo>
                    <a:pt x="5165" y="4768"/>
                    <a:pt x="5242" y="4733"/>
                    <a:pt x="5319" y="4657"/>
                  </a:cubicBezTo>
                  <a:cubicBezTo>
                    <a:pt x="5479" y="4497"/>
                    <a:pt x="5479" y="4337"/>
                    <a:pt x="5319" y="4177"/>
                  </a:cubicBezTo>
                  <a:cubicBezTo>
                    <a:pt x="5239" y="4109"/>
                    <a:pt x="5159" y="4075"/>
                    <a:pt x="5079" y="4075"/>
                  </a:cubicBezTo>
                  <a:close/>
                  <a:moveTo>
                    <a:pt x="6005" y="4146"/>
                  </a:moveTo>
                  <a:cubicBezTo>
                    <a:pt x="5923" y="4146"/>
                    <a:pt x="5841" y="4180"/>
                    <a:pt x="5775" y="4246"/>
                  </a:cubicBezTo>
                  <a:cubicBezTo>
                    <a:pt x="5638" y="4383"/>
                    <a:pt x="5638" y="4588"/>
                    <a:pt x="5775" y="4725"/>
                  </a:cubicBezTo>
                  <a:cubicBezTo>
                    <a:pt x="5844" y="4794"/>
                    <a:pt x="5929" y="4828"/>
                    <a:pt x="6015" y="4828"/>
                  </a:cubicBezTo>
                  <a:cubicBezTo>
                    <a:pt x="6101" y="4828"/>
                    <a:pt x="6186" y="4794"/>
                    <a:pt x="6255" y="4725"/>
                  </a:cubicBezTo>
                  <a:cubicBezTo>
                    <a:pt x="6369" y="4588"/>
                    <a:pt x="6392" y="4405"/>
                    <a:pt x="6255" y="4269"/>
                  </a:cubicBezTo>
                  <a:cubicBezTo>
                    <a:pt x="6184" y="4186"/>
                    <a:pt x="6094" y="4146"/>
                    <a:pt x="6005" y="4146"/>
                  </a:cubicBezTo>
                  <a:close/>
                  <a:moveTo>
                    <a:pt x="6953" y="4254"/>
                  </a:moveTo>
                  <a:cubicBezTo>
                    <a:pt x="6869" y="4254"/>
                    <a:pt x="6788" y="4283"/>
                    <a:pt x="6734" y="4337"/>
                  </a:cubicBezTo>
                  <a:cubicBezTo>
                    <a:pt x="6620" y="4451"/>
                    <a:pt x="6597" y="4702"/>
                    <a:pt x="6711" y="4816"/>
                  </a:cubicBezTo>
                  <a:cubicBezTo>
                    <a:pt x="6771" y="4876"/>
                    <a:pt x="6868" y="4911"/>
                    <a:pt x="6963" y="4911"/>
                  </a:cubicBezTo>
                  <a:cubicBezTo>
                    <a:pt x="7050" y="4911"/>
                    <a:pt x="7136" y="4882"/>
                    <a:pt x="7190" y="4816"/>
                  </a:cubicBezTo>
                  <a:cubicBezTo>
                    <a:pt x="7305" y="4702"/>
                    <a:pt x="7305" y="4474"/>
                    <a:pt x="7213" y="4360"/>
                  </a:cubicBezTo>
                  <a:cubicBezTo>
                    <a:pt x="7142" y="4288"/>
                    <a:pt x="7045" y="4254"/>
                    <a:pt x="6953" y="4254"/>
                  </a:cubicBezTo>
                  <a:close/>
                  <a:moveTo>
                    <a:pt x="7920" y="4353"/>
                  </a:moveTo>
                  <a:cubicBezTo>
                    <a:pt x="7818" y="4353"/>
                    <a:pt x="7720" y="4388"/>
                    <a:pt x="7670" y="4451"/>
                  </a:cubicBezTo>
                  <a:cubicBezTo>
                    <a:pt x="7556" y="4565"/>
                    <a:pt x="7556" y="4816"/>
                    <a:pt x="7670" y="4930"/>
                  </a:cubicBezTo>
                  <a:cubicBezTo>
                    <a:pt x="7734" y="4974"/>
                    <a:pt x="7825" y="4996"/>
                    <a:pt x="7911" y="4996"/>
                  </a:cubicBezTo>
                  <a:cubicBezTo>
                    <a:pt x="8008" y="4996"/>
                    <a:pt x="8101" y="4968"/>
                    <a:pt x="8149" y="4908"/>
                  </a:cubicBezTo>
                  <a:cubicBezTo>
                    <a:pt x="8263" y="4794"/>
                    <a:pt x="8263" y="4542"/>
                    <a:pt x="8149" y="4428"/>
                  </a:cubicBezTo>
                  <a:cubicBezTo>
                    <a:pt x="8087" y="4377"/>
                    <a:pt x="8003" y="4353"/>
                    <a:pt x="7920" y="4353"/>
                  </a:cubicBezTo>
                  <a:close/>
                  <a:moveTo>
                    <a:pt x="8514" y="4679"/>
                  </a:moveTo>
                  <a:cubicBezTo>
                    <a:pt x="8514" y="4725"/>
                    <a:pt x="8514" y="4748"/>
                    <a:pt x="8514" y="4794"/>
                  </a:cubicBezTo>
                  <a:cubicBezTo>
                    <a:pt x="8537" y="4908"/>
                    <a:pt x="8674" y="5067"/>
                    <a:pt x="8811" y="5067"/>
                  </a:cubicBezTo>
                  <a:lnTo>
                    <a:pt x="8902" y="5067"/>
                  </a:lnTo>
                  <a:cubicBezTo>
                    <a:pt x="8880" y="5045"/>
                    <a:pt x="8857" y="5022"/>
                    <a:pt x="8857" y="4999"/>
                  </a:cubicBezTo>
                  <a:cubicBezTo>
                    <a:pt x="8811" y="4953"/>
                    <a:pt x="8765" y="4908"/>
                    <a:pt x="8720" y="4885"/>
                  </a:cubicBezTo>
                  <a:cubicBezTo>
                    <a:pt x="8674" y="4839"/>
                    <a:pt x="8628" y="4794"/>
                    <a:pt x="8583" y="4748"/>
                  </a:cubicBezTo>
                  <a:cubicBezTo>
                    <a:pt x="8560" y="4725"/>
                    <a:pt x="8537" y="4702"/>
                    <a:pt x="8514" y="4679"/>
                  </a:cubicBezTo>
                  <a:close/>
                  <a:moveTo>
                    <a:pt x="1185" y="4677"/>
                  </a:moveTo>
                  <a:cubicBezTo>
                    <a:pt x="1171" y="4677"/>
                    <a:pt x="1156" y="4678"/>
                    <a:pt x="1142" y="4679"/>
                  </a:cubicBezTo>
                  <a:cubicBezTo>
                    <a:pt x="1073" y="4679"/>
                    <a:pt x="1005" y="4702"/>
                    <a:pt x="936" y="4748"/>
                  </a:cubicBezTo>
                  <a:cubicBezTo>
                    <a:pt x="913" y="4771"/>
                    <a:pt x="913" y="4794"/>
                    <a:pt x="936" y="4839"/>
                  </a:cubicBezTo>
                  <a:cubicBezTo>
                    <a:pt x="1028" y="4908"/>
                    <a:pt x="1096" y="4976"/>
                    <a:pt x="1165" y="5067"/>
                  </a:cubicBezTo>
                  <a:cubicBezTo>
                    <a:pt x="1233" y="5136"/>
                    <a:pt x="1324" y="5204"/>
                    <a:pt x="1393" y="5273"/>
                  </a:cubicBezTo>
                  <a:cubicBezTo>
                    <a:pt x="1402" y="5292"/>
                    <a:pt x="1412" y="5299"/>
                    <a:pt x="1422" y="5299"/>
                  </a:cubicBezTo>
                  <a:cubicBezTo>
                    <a:pt x="1435" y="5299"/>
                    <a:pt x="1448" y="5286"/>
                    <a:pt x="1461" y="5273"/>
                  </a:cubicBezTo>
                  <a:cubicBezTo>
                    <a:pt x="1507" y="5227"/>
                    <a:pt x="1530" y="5182"/>
                    <a:pt x="1530" y="5113"/>
                  </a:cubicBezTo>
                  <a:cubicBezTo>
                    <a:pt x="1594" y="4835"/>
                    <a:pt x="1398" y="4677"/>
                    <a:pt x="1185" y="4677"/>
                  </a:cubicBezTo>
                  <a:close/>
                  <a:moveTo>
                    <a:pt x="2140" y="4779"/>
                  </a:moveTo>
                  <a:cubicBezTo>
                    <a:pt x="2039" y="4779"/>
                    <a:pt x="1938" y="4808"/>
                    <a:pt x="1872" y="4862"/>
                  </a:cubicBezTo>
                  <a:cubicBezTo>
                    <a:pt x="1804" y="4930"/>
                    <a:pt x="1781" y="5022"/>
                    <a:pt x="1781" y="5113"/>
                  </a:cubicBezTo>
                  <a:cubicBezTo>
                    <a:pt x="1781" y="5204"/>
                    <a:pt x="1804" y="5296"/>
                    <a:pt x="1872" y="5387"/>
                  </a:cubicBezTo>
                  <a:cubicBezTo>
                    <a:pt x="1932" y="5447"/>
                    <a:pt x="2035" y="5481"/>
                    <a:pt x="2140" y="5481"/>
                  </a:cubicBezTo>
                  <a:cubicBezTo>
                    <a:pt x="2235" y="5481"/>
                    <a:pt x="2332" y="5452"/>
                    <a:pt x="2397" y="5387"/>
                  </a:cubicBezTo>
                  <a:cubicBezTo>
                    <a:pt x="2420" y="5364"/>
                    <a:pt x="2511" y="5182"/>
                    <a:pt x="2511" y="5136"/>
                  </a:cubicBezTo>
                  <a:cubicBezTo>
                    <a:pt x="2488" y="5045"/>
                    <a:pt x="2466" y="4953"/>
                    <a:pt x="2420" y="4885"/>
                  </a:cubicBezTo>
                  <a:cubicBezTo>
                    <a:pt x="2360" y="4813"/>
                    <a:pt x="2251" y="4779"/>
                    <a:pt x="2140" y="4779"/>
                  </a:cubicBezTo>
                  <a:close/>
                  <a:moveTo>
                    <a:pt x="3098" y="4853"/>
                  </a:moveTo>
                  <a:cubicBezTo>
                    <a:pt x="3019" y="4853"/>
                    <a:pt x="2942" y="4887"/>
                    <a:pt x="2876" y="4953"/>
                  </a:cubicBezTo>
                  <a:cubicBezTo>
                    <a:pt x="2717" y="5113"/>
                    <a:pt x="2717" y="5296"/>
                    <a:pt x="2876" y="5433"/>
                  </a:cubicBezTo>
                  <a:cubicBezTo>
                    <a:pt x="2945" y="5513"/>
                    <a:pt x="3025" y="5552"/>
                    <a:pt x="3105" y="5552"/>
                  </a:cubicBezTo>
                  <a:cubicBezTo>
                    <a:pt x="3185" y="5552"/>
                    <a:pt x="3264" y="5513"/>
                    <a:pt x="3333" y="5433"/>
                  </a:cubicBezTo>
                  <a:cubicBezTo>
                    <a:pt x="3493" y="5296"/>
                    <a:pt x="3493" y="5113"/>
                    <a:pt x="3356" y="4976"/>
                  </a:cubicBezTo>
                  <a:cubicBezTo>
                    <a:pt x="3273" y="4893"/>
                    <a:pt x="3184" y="4853"/>
                    <a:pt x="3098" y="4853"/>
                  </a:cubicBezTo>
                  <a:close/>
                  <a:moveTo>
                    <a:pt x="4034" y="4922"/>
                  </a:moveTo>
                  <a:cubicBezTo>
                    <a:pt x="3955" y="4922"/>
                    <a:pt x="3878" y="4956"/>
                    <a:pt x="3812" y="5022"/>
                  </a:cubicBezTo>
                  <a:cubicBezTo>
                    <a:pt x="3653" y="5182"/>
                    <a:pt x="3653" y="5364"/>
                    <a:pt x="3789" y="5501"/>
                  </a:cubicBezTo>
                  <a:cubicBezTo>
                    <a:pt x="3872" y="5584"/>
                    <a:pt x="3962" y="5624"/>
                    <a:pt x="4047" y="5624"/>
                  </a:cubicBezTo>
                  <a:cubicBezTo>
                    <a:pt x="4127" y="5624"/>
                    <a:pt x="4203" y="5590"/>
                    <a:pt x="4269" y="5524"/>
                  </a:cubicBezTo>
                  <a:cubicBezTo>
                    <a:pt x="4337" y="5455"/>
                    <a:pt x="4383" y="5364"/>
                    <a:pt x="4383" y="5273"/>
                  </a:cubicBezTo>
                  <a:cubicBezTo>
                    <a:pt x="4383" y="5182"/>
                    <a:pt x="4360" y="5113"/>
                    <a:pt x="4292" y="5045"/>
                  </a:cubicBezTo>
                  <a:cubicBezTo>
                    <a:pt x="4209" y="4962"/>
                    <a:pt x="4120" y="4922"/>
                    <a:pt x="4034" y="4922"/>
                  </a:cubicBezTo>
                  <a:close/>
                  <a:moveTo>
                    <a:pt x="4988" y="5033"/>
                  </a:moveTo>
                  <a:cubicBezTo>
                    <a:pt x="4902" y="5033"/>
                    <a:pt x="4817" y="5067"/>
                    <a:pt x="4748" y="5136"/>
                  </a:cubicBezTo>
                  <a:cubicBezTo>
                    <a:pt x="4611" y="5273"/>
                    <a:pt x="4634" y="5478"/>
                    <a:pt x="4748" y="5592"/>
                  </a:cubicBezTo>
                  <a:cubicBezTo>
                    <a:pt x="4819" y="5663"/>
                    <a:pt x="4909" y="5704"/>
                    <a:pt x="4998" y="5704"/>
                  </a:cubicBezTo>
                  <a:cubicBezTo>
                    <a:pt x="5080" y="5704"/>
                    <a:pt x="5162" y="5669"/>
                    <a:pt x="5227" y="5592"/>
                  </a:cubicBezTo>
                  <a:cubicBezTo>
                    <a:pt x="5364" y="5455"/>
                    <a:pt x="5364" y="5296"/>
                    <a:pt x="5227" y="5136"/>
                  </a:cubicBezTo>
                  <a:cubicBezTo>
                    <a:pt x="5159" y="5067"/>
                    <a:pt x="5073" y="5033"/>
                    <a:pt x="4988" y="5033"/>
                  </a:cubicBezTo>
                  <a:close/>
                  <a:moveTo>
                    <a:pt x="5944" y="5142"/>
                  </a:moveTo>
                  <a:cubicBezTo>
                    <a:pt x="5855" y="5142"/>
                    <a:pt x="5764" y="5170"/>
                    <a:pt x="5707" y="5227"/>
                  </a:cubicBezTo>
                  <a:cubicBezTo>
                    <a:pt x="5593" y="5341"/>
                    <a:pt x="5570" y="5570"/>
                    <a:pt x="5707" y="5707"/>
                  </a:cubicBezTo>
                  <a:cubicBezTo>
                    <a:pt x="5764" y="5764"/>
                    <a:pt x="5849" y="5792"/>
                    <a:pt x="5935" y="5792"/>
                  </a:cubicBezTo>
                  <a:cubicBezTo>
                    <a:pt x="6021" y="5792"/>
                    <a:pt x="6106" y="5764"/>
                    <a:pt x="6163" y="5707"/>
                  </a:cubicBezTo>
                  <a:cubicBezTo>
                    <a:pt x="6300" y="5592"/>
                    <a:pt x="6300" y="5341"/>
                    <a:pt x="6163" y="5227"/>
                  </a:cubicBezTo>
                  <a:cubicBezTo>
                    <a:pt x="6118" y="5170"/>
                    <a:pt x="6032" y="5142"/>
                    <a:pt x="5944" y="5142"/>
                  </a:cubicBezTo>
                  <a:close/>
                  <a:moveTo>
                    <a:pt x="6859" y="5210"/>
                  </a:moveTo>
                  <a:cubicBezTo>
                    <a:pt x="6768" y="5210"/>
                    <a:pt x="6677" y="5239"/>
                    <a:pt x="6620" y="5296"/>
                  </a:cubicBezTo>
                  <a:cubicBezTo>
                    <a:pt x="6506" y="5410"/>
                    <a:pt x="6506" y="5661"/>
                    <a:pt x="6620" y="5775"/>
                  </a:cubicBezTo>
                  <a:cubicBezTo>
                    <a:pt x="6685" y="5829"/>
                    <a:pt x="6777" y="5858"/>
                    <a:pt x="6864" y="5858"/>
                  </a:cubicBezTo>
                  <a:cubicBezTo>
                    <a:pt x="6960" y="5858"/>
                    <a:pt x="7051" y="5824"/>
                    <a:pt x="7099" y="5752"/>
                  </a:cubicBezTo>
                  <a:cubicBezTo>
                    <a:pt x="7213" y="5638"/>
                    <a:pt x="7213" y="5410"/>
                    <a:pt x="7099" y="5296"/>
                  </a:cubicBezTo>
                  <a:cubicBezTo>
                    <a:pt x="7042" y="5239"/>
                    <a:pt x="6951" y="5210"/>
                    <a:pt x="6859" y="5210"/>
                  </a:cubicBezTo>
                  <a:close/>
                  <a:moveTo>
                    <a:pt x="7801" y="5310"/>
                  </a:moveTo>
                  <a:cubicBezTo>
                    <a:pt x="7733" y="5310"/>
                    <a:pt x="7667" y="5344"/>
                    <a:pt x="7601" y="5410"/>
                  </a:cubicBezTo>
                  <a:cubicBezTo>
                    <a:pt x="7442" y="5570"/>
                    <a:pt x="7442" y="5684"/>
                    <a:pt x="7601" y="5843"/>
                  </a:cubicBezTo>
                  <a:cubicBezTo>
                    <a:pt x="7670" y="5912"/>
                    <a:pt x="7738" y="5946"/>
                    <a:pt x="7810" y="5946"/>
                  </a:cubicBezTo>
                  <a:cubicBezTo>
                    <a:pt x="7881" y="5946"/>
                    <a:pt x="7955" y="5912"/>
                    <a:pt x="8035" y="5843"/>
                  </a:cubicBezTo>
                  <a:cubicBezTo>
                    <a:pt x="8172" y="5707"/>
                    <a:pt x="8172" y="5570"/>
                    <a:pt x="8035" y="5433"/>
                  </a:cubicBezTo>
                  <a:cubicBezTo>
                    <a:pt x="7952" y="5350"/>
                    <a:pt x="7875" y="5310"/>
                    <a:pt x="7801" y="5310"/>
                  </a:cubicBezTo>
                  <a:close/>
                  <a:moveTo>
                    <a:pt x="8788" y="5376"/>
                  </a:moveTo>
                  <a:cubicBezTo>
                    <a:pt x="8720" y="5376"/>
                    <a:pt x="8651" y="5410"/>
                    <a:pt x="8583" y="5478"/>
                  </a:cubicBezTo>
                  <a:cubicBezTo>
                    <a:pt x="8423" y="5638"/>
                    <a:pt x="8423" y="5775"/>
                    <a:pt x="8560" y="5912"/>
                  </a:cubicBezTo>
                  <a:cubicBezTo>
                    <a:pt x="8643" y="5983"/>
                    <a:pt x="8720" y="6023"/>
                    <a:pt x="8794" y="6023"/>
                  </a:cubicBezTo>
                  <a:cubicBezTo>
                    <a:pt x="8862" y="6023"/>
                    <a:pt x="8928" y="5989"/>
                    <a:pt x="8994" y="5912"/>
                  </a:cubicBezTo>
                  <a:cubicBezTo>
                    <a:pt x="9153" y="5775"/>
                    <a:pt x="9153" y="5638"/>
                    <a:pt x="8994" y="5478"/>
                  </a:cubicBezTo>
                  <a:cubicBezTo>
                    <a:pt x="8925" y="5410"/>
                    <a:pt x="8857" y="5376"/>
                    <a:pt x="8788" y="5376"/>
                  </a:cubicBezTo>
                  <a:close/>
                  <a:moveTo>
                    <a:pt x="9450" y="5621"/>
                  </a:moveTo>
                  <a:cubicBezTo>
                    <a:pt x="9444" y="5621"/>
                    <a:pt x="9439" y="5627"/>
                    <a:pt x="9427" y="5638"/>
                  </a:cubicBezTo>
                  <a:cubicBezTo>
                    <a:pt x="9405" y="5775"/>
                    <a:pt x="9405" y="5889"/>
                    <a:pt x="9519" y="6003"/>
                  </a:cubicBezTo>
                  <a:cubicBezTo>
                    <a:pt x="9572" y="6057"/>
                    <a:pt x="9633" y="6079"/>
                    <a:pt x="9698" y="6079"/>
                  </a:cubicBezTo>
                  <a:cubicBezTo>
                    <a:pt x="9744" y="6079"/>
                    <a:pt x="9791" y="6068"/>
                    <a:pt x="9838" y="6049"/>
                  </a:cubicBezTo>
                  <a:cubicBezTo>
                    <a:pt x="9861" y="6026"/>
                    <a:pt x="9884" y="6026"/>
                    <a:pt x="9861" y="6003"/>
                  </a:cubicBezTo>
                  <a:cubicBezTo>
                    <a:pt x="9793" y="5935"/>
                    <a:pt x="9724" y="5889"/>
                    <a:pt x="9656" y="5821"/>
                  </a:cubicBezTo>
                  <a:cubicBezTo>
                    <a:pt x="9610" y="5752"/>
                    <a:pt x="9541" y="5684"/>
                    <a:pt x="9473" y="5638"/>
                  </a:cubicBezTo>
                  <a:cubicBezTo>
                    <a:pt x="9462" y="5627"/>
                    <a:pt x="9456" y="5621"/>
                    <a:pt x="9450" y="5621"/>
                  </a:cubicBezTo>
                  <a:close/>
                  <a:moveTo>
                    <a:pt x="2065" y="5707"/>
                  </a:moveTo>
                  <a:cubicBezTo>
                    <a:pt x="2025" y="5707"/>
                    <a:pt x="1984" y="5715"/>
                    <a:pt x="1941" y="5729"/>
                  </a:cubicBezTo>
                  <a:cubicBezTo>
                    <a:pt x="1872" y="5752"/>
                    <a:pt x="1872" y="5775"/>
                    <a:pt x="1918" y="5798"/>
                  </a:cubicBezTo>
                  <a:cubicBezTo>
                    <a:pt x="1986" y="5866"/>
                    <a:pt x="2032" y="5935"/>
                    <a:pt x="2100" y="6003"/>
                  </a:cubicBezTo>
                  <a:cubicBezTo>
                    <a:pt x="2169" y="6072"/>
                    <a:pt x="2237" y="6140"/>
                    <a:pt x="2306" y="6209"/>
                  </a:cubicBezTo>
                  <a:cubicBezTo>
                    <a:pt x="2323" y="6226"/>
                    <a:pt x="2337" y="6234"/>
                    <a:pt x="2349" y="6234"/>
                  </a:cubicBezTo>
                  <a:cubicBezTo>
                    <a:pt x="2369" y="6234"/>
                    <a:pt x="2383" y="6214"/>
                    <a:pt x="2397" y="6186"/>
                  </a:cubicBezTo>
                  <a:cubicBezTo>
                    <a:pt x="2443" y="6049"/>
                    <a:pt x="2420" y="5935"/>
                    <a:pt x="2306" y="5821"/>
                  </a:cubicBezTo>
                  <a:cubicBezTo>
                    <a:pt x="2228" y="5743"/>
                    <a:pt x="2150" y="5707"/>
                    <a:pt x="2065" y="5707"/>
                  </a:cubicBezTo>
                  <a:close/>
                  <a:moveTo>
                    <a:pt x="3014" y="5806"/>
                  </a:moveTo>
                  <a:cubicBezTo>
                    <a:pt x="2938" y="5806"/>
                    <a:pt x="2861" y="5835"/>
                    <a:pt x="2785" y="5889"/>
                  </a:cubicBezTo>
                  <a:cubicBezTo>
                    <a:pt x="2717" y="5958"/>
                    <a:pt x="2671" y="6049"/>
                    <a:pt x="2671" y="6140"/>
                  </a:cubicBezTo>
                  <a:cubicBezTo>
                    <a:pt x="2671" y="6232"/>
                    <a:pt x="2694" y="6323"/>
                    <a:pt x="2762" y="6368"/>
                  </a:cubicBezTo>
                  <a:cubicBezTo>
                    <a:pt x="2876" y="6483"/>
                    <a:pt x="2899" y="6483"/>
                    <a:pt x="3013" y="6505"/>
                  </a:cubicBezTo>
                  <a:cubicBezTo>
                    <a:pt x="3105" y="6505"/>
                    <a:pt x="3173" y="6460"/>
                    <a:pt x="3242" y="6391"/>
                  </a:cubicBezTo>
                  <a:cubicBezTo>
                    <a:pt x="3401" y="6232"/>
                    <a:pt x="3401" y="6072"/>
                    <a:pt x="3264" y="5912"/>
                  </a:cubicBezTo>
                  <a:cubicBezTo>
                    <a:pt x="3181" y="5840"/>
                    <a:pt x="3097" y="5806"/>
                    <a:pt x="3014" y="5806"/>
                  </a:cubicBezTo>
                  <a:close/>
                  <a:moveTo>
                    <a:pt x="3948" y="5880"/>
                  </a:moveTo>
                  <a:cubicBezTo>
                    <a:pt x="3869" y="5880"/>
                    <a:pt x="3787" y="5915"/>
                    <a:pt x="3721" y="5980"/>
                  </a:cubicBezTo>
                  <a:cubicBezTo>
                    <a:pt x="3561" y="6117"/>
                    <a:pt x="3584" y="6323"/>
                    <a:pt x="3698" y="6460"/>
                  </a:cubicBezTo>
                  <a:cubicBezTo>
                    <a:pt x="3767" y="6528"/>
                    <a:pt x="3858" y="6562"/>
                    <a:pt x="3946" y="6562"/>
                  </a:cubicBezTo>
                  <a:cubicBezTo>
                    <a:pt x="4035" y="6562"/>
                    <a:pt x="4120" y="6528"/>
                    <a:pt x="4178" y="6460"/>
                  </a:cubicBezTo>
                  <a:cubicBezTo>
                    <a:pt x="4314" y="6323"/>
                    <a:pt x="4314" y="6140"/>
                    <a:pt x="4178" y="6003"/>
                  </a:cubicBezTo>
                  <a:cubicBezTo>
                    <a:pt x="4118" y="5920"/>
                    <a:pt x="4034" y="5880"/>
                    <a:pt x="3948" y="5880"/>
                  </a:cubicBezTo>
                  <a:close/>
                  <a:moveTo>
                    <a:pt x="4897" y="5989"/>
                  </a:moveTo>
                  <a:cubicBezTo>
                    <a:pt x="4807" y="5989"/>
                    <a:pt x="4717" y="6023"/>
                    <a:pt x="4657" y="6095"/>
                  </a:cubicBezTo>
                  <a:cubicBezTo>
                    <a:pt x="4543" y="6209"/>
                    <a:pt x="4543" y="6437"/>
                    <a:pt x="4657" y="6574"/>
                  </a:cubicBezTo>
                  <a:cubicBezTo>
                    <a:pt x="4711" y="6617"/>
                    <a:pt x="4795" y="6640"/>
                    <a:pt x="4881" y="6640"/>
                  </a:cubicBezTo>
                  <a:cubicBezTo>
                    <a:pt x="4978" y="6640"/>
                    <a:pt x="5076" y="6611"/>
                    <a:pt x="5136" y="6551"/>
                  </a:cubicBezTo>
                  <a:cubicBezTo>
                    <a:pt x="5250" y="6437"/>
                    <a:pt x="5250" y="6186"/>
                    <a:pt x="5113" y="6072"/>
                  </a:cubicBezTo>
                  <a:cubicBezTo>
                    <a:pt x="5059" y="6017"/>
                    <a:pt x="4978" y="5989"/>
                    <a:pt x="4897" y="5989"/>
                  </a:cubicBezTo>
                  <a:close/>
                  <a:moveTo>
                    <a:pt x="5830" y="6086"/>
                  </a:moveTo>
                  <a:cubicBezTo>
                    <a:pt x="5749" y="6086"/>
                    <a:pt x="5669" y="6109"/>
                    <a:pt x="5616" y="6163"/>
                  </a:cubicBezTo>
                  <a:cubicBezTo>
                    <a:pt x="5501" y="6277"/>
                    <a:pt x="5479" y="6528"/>
                    <a:pt x="5616" y="6642"/>
                  </a:cubicBezTo>
                  <a:cubicBezTo>
                    <a:pt x="5664" y="6703"/>
                    <a:pt x="5756" y="6731"/>
                    <a:pt x="5850" y="6731"/>
                  </a:cubicBezTo>
                  <a:cubicBezTo>
                    <a:pt x="5934" y="6731"/>
                    <a:pt x="6018" y="6708"/>
                    <a:pt x="6072" y="6665"/>
                  </a:cubicBezTo>
                  <a:cubicBezTo>
                    <a:pt x="6186" y="6551"/>
                    <a:pt x="6186" y="6300"/>
                    <a:pt x="6072" y="6163"/>
                  </a:cubicBezTo>
                  <a:cubicBezTo>
                    <a:pt x="6012" y="6115"/>
                    <a:pt x="5920" y="6086"/>
                    <a:pt x="5830" y="6086"/>
                  </a:cubicBezTo>
                  <a:close/>
                  <a:moveTo>
                    <a:pt x="6791" y="6131"/>
                  </a:moveTo>
                  <a:cubicBezTo>
                    <a:pt x="6723" y="6131"/>
                    <a:pt x="6651" y="6166"/>
                    <a:pt x="6574" y="6232"/>
                  </a:cubicBezTo>
                  <a:cubicBezTo>
                    <a:pt x="6437" y="6391"/>
                    <a:pt x="6437" y="6528"/>
                    <a:pt x="6574" y="6665"/>
                  </a:cubicBezTo>
                  <a:cubicBezTo>
                    <a:pt x="6648" y="6739"/>
                    <a:pt x="6722" y="6780"/>
                    <a:pt x="6797" y="6780"/>
                  </a:cubicBezTo>
                  <a:cubicBezTo>
                    <a:pt x="6859" y="6780"/>
                    <a:pt x="6922" y="6751"/>
                    <a:pt x="6985" y="6688"/>
                  </a:cubicBezTo>
                  <a:cubicBezTo>
                    <a:pt x="7145" y="6528"/>
                    <a:pt x="7145" y="6391"/>
                    <a:pt x="7008" y="6254"/>
                  </a:cubicBezTo>
                  <a:cubicBezTo>
                    <a:pt x="6937" y="6171"/>
                    <a:pt x="6866" y="6131"/>
                    <a:pt x="6791" y="6131"/>
                  </a:cubicBezTo>
                  <a:close/>
                  <a:moveTo>
                    <a:pt x="7730" y="6223"/>
                  </a:moveTo>
                  <a:cubicBezTo>
                    <a:pt x="7665" y="6223"/>
                    <a:pt x="7599" y="6257"/>
                    <a:pt x="7533" y="6323"/>
                  </a:cubicBezTo>
                  <a:cubicBezTo>
                    <a:pt x="7373" y="6483"/>
                    <a:pt x="7373" y="6620"/>
                    <a:pt x="7533" y="6756"/>
                  </a:cubicBezTo>
                  <a:cubicBezTo>
                    <a:pt x="7601" y="6836"/>
                    <a:pt x="7670" y="6876"/>
                    <a:pt x="7738" y="6876"/>
                  </a:cubicBezTo>
                  <a:cubicBezTo>
                    <a:pt x="7807" y="6876"/>
                    <a:pt x="7875" y="6836"/>
                    <a:pt x="7944" y="6756"/>
                  </a:cubicBezTo>
                  <a:cubicBezTo>
                    <a:pt x="8103" y="6620"/>
                    <a:pt x="8103" y="6483"/>
                    <a:pt x="7944" y="6346"/>
                  </a:cubicBezTo>
                  <a:cubicBezTo>
                    <a:pt x="7873" y="6263"/>
                    <a:pt x="7801" y="6223"/>
                    <a:pt x="7730" y="6223"/>
                  </a:cubicBezTo>
                  <a:close/>
                  <a:moveTo>
                    <a:pt x="8697" y="6351"/>
                  </a:moveTo>
                  <a:cubicBezTo>
                    <a:pt x="8623" y="6351"/>
                    <a:pt x="8549" y="6380"/>
                    <a:pt x="8491" y="6437"/>
                  </a:cubicBezTo>
                  <a:cubicBezTo>
                    <a:pt x="8355" y="6551"/>
                    <a:pt x="8355" y="6734"/>
                    <a:pt x="8469" y="6848"/>
                  </a:cubicBezTo>
                  <a:cubicBezTo>
                    <a:pt x="8528" y="6919"/>
                    <a:pt x="8613" y="6954"/>
                    <a:pt x="8696" y="6954"/>
                  </a:cubicBezTo>
                  <a:cubicBezTo>
                    <a:pt x="8773" y="6954"/>
                    <a:pt x="8848" y="6925"/>
                    <a:pt x="8902" y="6871"/>
                  </a:cubicBezTo>
                  <a:cubicBezTo>
                    <a:pt x="9016" y="6756"/>
                    <a:pt x="9016" y="6551"/>
                    <a:pt x="8902" y="6437"/>
                  </a:cubicBezTo>
                  <a:cubicBezTo>
                    <a:pt x="8845" y="6380"/>
                    <a:pt x="8771" y="6351"/>
                    <a:pt x="8697" y="6351"/>
                  </a:cubicBezTo>
                  <a:close/>
                  <a:moveTo>
                    <a:pt x="9621" y="6420"/>
                  </a:moveTo>
                  <a:cubicBezTo>
                    <a:pt x="9541" y="6420"/>
                    <a:pt x="9462" y="6448"/>
                    <a:pt x="9405" y="6505"/>
                  </a:cubicBezTo>
                  <a:cubicBezTo>
                    <a:pt x="9290" y="6620"/>
                    <a:pt x="9290" y="6825"/>
                    <a:pt x="9405" y="6939"/>
                  </a:cubicBezTo>
                  <a:cubicBezTo>
                    <a:pt x="9462" y="6996"/>
                    <a:pt x="9541" y="7025"/>
                    <a:pt x="9621" y="7025"/>
                  </a:cubicBezTo>
                  <a:cubicBezTo>
                    <a:pt x="9701" y="7025"/>
                    <a:pt x="9781" y="6996"/>
                    <a:pt x="9838" y="6939"/>
                  </a:cubicBezTo>
                  <a:cubicBezTo>
                    <a:pt x="9952" y="6825"/>
                    <a:pt x="9952" y="6620"/>
                    <a:pt x="9838" y="6505"/>
                  </a:cubicBezTo>
                  <a:cubicBezTo>
                    <a:pt x="9781" y="6448"/>
                    <a:pt x="9701" y="6420"/>
                    <a:pt x="9621" y="6420"/>
                  </a:cubicBezTo>
                  <a:close/>
                  <a:moveTo>
                    <a:pt x="10382" y="6571"/>
                  </a:moveTo>
                  <a:cubicBezTo>
                    <a:pt x="10360" y="6571"/>
                    <a:pt x="10342" y="6593"/>
                    <a:pt x="10318" y="6642"/>
                  </a:cubicBezTo>
                  <a:cubicBezTo>
                    <a:pt x="10295" y="6688"/>
                    <a:pt x="10295" y="6734"/>
                    <a:pt x="10272" y="6779"/>
                  </a:cubicBezTo>
                  <a:cubicBezTo>
                    <a:pt x="10249" y="6848"/>
                    <a:pt x="10318" y="7008"/>
                    <a:pt x="10363" y="7053"/>
                  </a:cubicBezTo>
                  <a:cubicBezTo>
                    <a:pt x="10416" y="7085"/>
                    <a:pt x="10489" y="7102"/>
                    <a:pt x="10561" y="7102"/>
                  </a:cubicBezTo>
                  <a:cubicBezTo>
                    <a:pt x="10643" y="7102"/>
                    <a:pt x="10725" y="7079"/>
                    <a:pt x="10774" y="7030"/>
                  </a:cubicBezTo>
                  <a:cubicBezTo>
                    <a:pt x="10820" y="7008"/>
                    <a:pt x="10820" y="6985"/>
                    <a:pt x="10797" y="6939"/>
                  </a:cubicBezTo>
                  <a:cubicBezTo>
                    <a:pt x="10683" y="6825"/>
                    <a:pt x="10569" y="6734"/>
                    <a:pt x="10454" y="6620"/>
                  </a:cubicBezTo>
                  <a:cubicBezTo>
                    <a:pt x="10423" y="6588"/>
                    <a:pt x="10401" y="6571"/>
                    <a:pt x="10382" y="6571"/>
                  </a:cubicBezTo>
                  <a:close/>
                  <a:moveTo>
                    <a:pt x="2899" y="6756"/>
                  </a:moveTo>
                  <a:cubicBezTo>
                    <a:pt x="2899" y="6779"/>
                    <a:pt x="2899" y="6779"/>
                    <a:pt x="2899" y="6802"/>
                  </a:cubicBezTo>
                  <a:cubicBezTo>
                    <a:pt x="2945" y="6848"/>
                    <a:pt x="3013" y="6893"/>
                    <a:pt x="3059" y="6939"/>
                  </a:cubicBezTo>
                  <a:cubicBezTo>
                    <a:pt x="3128" y="7008"/>
                    <a:pt x="3173" y="7076"/>
                    <a:pt x="3242" y="7122"/>
                  </a:cubicBezTo>
                  <a:cubicBezTo>
                    <a:pt x="3242" y="7122"/>
                    <a:pt x="3264" y="7122"/>
                    <a:pt x="3264" y="7145"/>
                  </a:cubicBezTo>
                  <a:cubicBezTo>
                    <a:pt x="3264" y="7122"/>
                    <a:pt x="3264" y="7122"/>
                    <a:pt x="3264" y="7099"/>
                  </a:cubicBezTo>
                  <a:cubicBezTo>
                    <a:pt x="3242" y="7008"/>
                    <a:pt x="3219" y="6916"/>
                    <a:pt x="3128" y="6848"/>
                  </a:cubicBezTo>
                  <a:cubicBezTo>
                    <a:pt x="3082" y="6779"/>
                    <a:pt x="2991" y="6779"/>
                    <a:pt x="2922" y="6756"/>
                  </a:cubicBezTo>
                  <a:close/>
                  <a:moveTo>
                    <a:pt x="3869" y="6876"/>
                  </a:moveTo>
                  <a:cubicBezTo>
                    <a:pt x="3778" y="6876"/>
                    <a:pt x="3687" y="6905"/>
                    <a:pt x="3630" y="6962"/>
                  </a:cubicBezTo>
                  <a:cubicBezTo>
                    <a:pt x="3516" y="7076"/>
                    <a:pt x="3516" y="7327"/>
                    <a:pt x="3630" y="7441"/>
                  </a:cubicBezTo>
                  <a:cubicBezTo>
                    <a:pt x="3695" y="7496"/>
                    <a:pt x="3781" y="7524"/>
                    <a:pt x="3866" y="7524"/>
                  </a:cubicBezTo>
                  <a:cubicBezTo>
                    <a:pt x="3959" y="7524"/>
                    <a:pt x="4049" y="7490"/>
                    <a:pt x="4109" y="7418"/>
                  </a:cubicBezTo>
                  <a:cubicBezTo>
                    <a:pt x="4223" y="7304"/>
                    <a:pt x="4223" y="7076"/>
                    <a:pt x="4109" y="6962"/>
                  </a:cubicBezTo>
                  <a:cubicBezTo>
                    <a:pt x="4052" y="6905"/>
                    <a:pt x="3961" y="6876"/>
                    <a:pt x="3869" y="6876"/>
                  </a:cubicBezTo>
                  <a:close/>
                  <a:moveTo>
                    <a:pt x="4828" y="6922"/>
                  </a:moveTo>
                  <a:cubicBezTo>
                    <a:pt x="4737" y="6922"/>
                    <a:pt x="4645" y="6951"/>
                    <a:pt x="4588" y="7008"/>
                  </a:cubicBezTo>
                  <a:cubicBezTo>
                    <a:pt x="4474" y="7099"/>
                    <a:pt x="4474" y="7350"/>
                    <a:pt x="4566" y="7464"/>
                  </a:cubicBezTo>
                  <a:cubicBezTo>
                    <a:pt x="4628" y="7527"/>
                    <a:pt x="4732" y="7562"/>
                    <a:pt x="4836" y="7562"/>
                  </a:cubicBezTo>
                  <a:cubicBezTo>
                    <a:pt x="4921" y="7562"/>
                    <a:pt x="5006" y="7538"/>
                    <a:pt x="5068" y="7487"/>
                  </a:cubicBezTo>
                  <a:cubicBezTo>
                    <a:pt x="5159" y="7373"/>
                    <a:pt x="5182" y="7122"/>
                    <a:pt x="5068" y="7008"/>
                  </a:cubicBezTo>
                  <a:cubicBezTo>
                    <a:pt x="5011" y="6951"/>
                    <a:pt x="4919" y="6922"/>
                    <a:pt x="4828" y="6922"/>
                  </a:cubicBezTo>
                  <a:close/>
                  <a:moveTo>
                    <a:pt x="5770" y="7022"/>
                  </a:moveTo>
                  <a:cubicBezTo>
                    <a:pt x="5702" y="7022"/>
                    <a:pt x="5636" y="7056"/>
                    <a:pt x="5570" y="7122"/>
                  </a:cubicBezTo>
                  <a:cubicBezTo>
                    <a:pt x="5410" y="7259"/>
                    <a:pt x="5410" y="7396"/>
                    <a:pt x="5547" y="7555"/>
                  </a:cubicBezTo>
                  <a:cubicBezTo>
                    <a:pt x="5627" y="7624"/>
                    <a:pt x="5701" y="7658"/>
                    <a:pt x="5772" y="7658"/>
                  </a:cubicBezTo>
                  <a:cubicBezTo>
                    <a:pt x="5844" y="7658"/>
                    <a:pt x="5912" y="7624"/>
                    <a:pt x="5981" y="7555"/>
                  </a:cubicBezTo>
                  <a:cubicBezTo>
                    <a:pt x="6118" y="7418"/>
                    <a:pt x="6140" y="7281"/>
                    <a:pt x="6004" y="7145"/>
                  </a:cubicBezTo>
                  <a:cubicBezTo>
                    <a:pt x="5921" y="7062"/>
                    <a:pt x="5844" y="7022"/>
                    <a:pt x="5770" y="7022"/>
                  </a:cubicBezTo>
                  <a:close/>
                  <a:moveTo>
                    <a:pt x="6734" y="7122"/>
                  </a:moveTo>
                  <a:cubicBezTo>
                    <a:pt x="6665" y="7122"/>
                    <a:pt x="6574" y="7145"/>
                    <a:pt x="6506" y="7190"/>
                  </a:cubicBezTo>
                  <a:cubicBezTo>
                    <a:pt x="6437" y="7259"/>
                    <a:pt x="6414" y="7350"/>
                    <a:pt x="6414" y="7418"/>
                  </a:cubicBezTo>
                  <a:cubicBezTo>
                    <a:pt x="6414" y="7487"/>
                    <a:pt x="6414" y="7578"/>
                    <a:pt x="6483" y="7647"/>
                  </a:cubicBezTo>
                  <a:cubicBezTo>
                    <a:pt x="6551" y="7715"/>
                    <a:pt x="6643" y="7738"/>
                    <a:pt x="6711" y="7738"/>
                  </a:cubicBezTo>
                  <a:cubicBezTo>
                    <a:pt x="6731" y="7738"/>
                    <a:pt x="6754" y="7740"/>
                    <a:pt x="6778" y="7740"/>
                  </a:cubicBezTo>
                  <a:cubicBezTo>
                    <a:pt x="6839" y="7740"/>
                    <a:pt x="6907" y="7728"/>
                    <a:pt x="6939" y="7647"/>
                  </a:cubicBezTo>
                  <a:cubicBezTo>
                    <a:pt x="6962" y="7624"/>
                    <a:pt x="7008" y="7578"/>
                    <a:pt x="7008" y="7533"/>
                  </a:cubicBezTo>
                  <a:cubicBezTo>
                    <a:pt x="7053" y="7464"/>
                    <a:pt x="7031" y="7396"/>
                    <a:pt x="7008" y="7327"/>
                  </a:cubicBezTo>
                  <a:cubicBezTo>
                    <a:pt x="7008" y="7281"/>
                    <a:pt x="6962" y="7259"/>
                    <a:pt x="6939" y="7213"/>
                  </a:cubicBezTo>
                  <a:cubicBezTo>
                    <a:pt x="6894" y="7145"/>
                    <a:pt x="6802" y="7122"/>
                    <a:pt x="6734" y="7122"/>
                  </a:cubicBezTo>
                  <a:close/>
                  <a:moveTo>
                    <a:pt x="7639" y="7199"/>
                  </a:moveTo>
                  <a:cubicBezTo>
                    <a:pt x="7566" y="7199"/>
                    <a:pt x="7496" y="7227"/>
                    <a:pt x="7442" y="7281"/>
                  </a:cubicBezTo>
                  <a:cubicBezTo>
                    <a:pt x="7327" y="7396"/>
                    <a:pt x="7327" y="7601"/>
                    <a:pt x="7442" y="7715"/>
                  </a:cubicBezTo>
                  <a:cubicBezTo>
                    <a:pt x="7487" y="7772"/>
                    <a:pt x="7561" y="7801"/>
                    <a:pt x="7638" y="7801"/>
                  </a:cubicBezTo>
                  <a:cubicBezTo>
                    <a:pt x="7715" y="7801"/>
                    <a:pt x="7795" y="7772"/>
                    <a:pt x="7852" y="7715"/>
                  </a:cubicBezTo>
                  <a:cubicBezTo>
                    <a:pt x="7967" y="7601"/>
                    <a:pt x="7967" y="7418"/>
                    <a:pt x="7875" y="7304"/>
                  </a:cubicBezTo>
                  <a:cubicBezTo>
                    <a:pt x="7804" y="7233"/>
                    <a:pt x="7720" y="7199"/>
                    <a:pt x="7639" y="7199"/>
                  </a:cubicBezTo>
                  <a:close/>
                  <a:moveTo>
                    <a:pt x="8570" y="7298"/>
                  </a:moveTo>
                  <a:cubicBezTo>
                    <a:pt x="8499" y="7298"/>
                    <a:pt x="8429" y="7321"/>
                    <a:pt x="8377" y="7373"/>
                  </a:cubicBezTo>
                  <a:cubicBezTo>
                    <a:pt x="8263" y="7487"/>
                    <a:pt x="8263" y="7692"/>
                    <a:pt x="8377" y="7806"/>
                  </a:cubicBezTo>
                  <a:cubicBezTo>
                    <a:pt x="8434" y="7864"/>
                    <a:pt x="8514" y="7892"/>
                    <a:pt x="8594" y="7892"/>
                  </a:cubicBezTo>
                  <a:cubicBezTo>
                    <a:pt x="8674" y="7892"/>
                    <a:pt x="8754" y="7864"/>
                    <a:pt x="8811" y="7806"/>
                  </a:cubicBezTo>
                  <a:cubicBezTo>
                    <a:pt x="8925" y="7692"/>
                    <a:pt x="8925" y="7510"/>
                    <a:pt x="8811" y="7396"/>
                  </a:cubicBezTo>
                  <a:cubicBezTo>
                    <a:pt x="8748" y="7333"/>
                    <a:pt x="8658" y="7298"/>
                    <a:pt x="8570" y="7298"/>
                  </a:cubicBezTo>
                  <a:close/>
                  <a:moveTo>
                    <a:pt x="3972" y="7852"/>
                  </a:moveTo>
                  <a:cubicBezTo>
                    <a:pt x="3995" y="7875"/>
                    <a:pt x="3995" y="7898"/>
                    <a:pt x="4018" y="7898"/>
                  </a:cubicBezTo>
                  <a:cubicBezTo>
                    <a:pt x="4018" y="7921"/>
                    <a:pt x="4041" y="7921"/>
                    <a:pt x="4041" y="7943"/>
                  </a:cubicBezTo>
                  <a:lnTo>
                    <a:pt x="4063" y="7943"/>
                  </a:lnTo>
                  <a:cubicBezTo>
                    <a:pt x="4086" y="7943"/>
                    <a:pt x="4086" y="7921"/>
                    <a:pt x="4063" y="7921"/>
                  </a:cubicBezTo>
                  <a:cubicBezTo>
                    <a:pt x="4063" y="7898"/>
                    <a:pt x="4041" y="7898"/>
                    <a:pt x="4018" y="7875"/>
                  </a:cubicBezTo>
                  <a:cubicBezTo>
                    <a:pt x="4018" y="7875"/>
                    <a:pt x="3995" y="7852"/>
                    <a:pt x="3972" y="7852"/>
                  </a:cubicBezTo>
                  <a:close/>
                  <a:moveTo>
                    <a:pt x="9564" y="7396"/>
                  </a:moveTo>
                  <a:cubicBezTo>
                    <a:pt x="9473" y="7396"/>
                    <a:pt x="9382" y="7441"/>
                    <a:pt x="9336" y="7487"/>
                  </a:cubicBezTo>
                  <a:cubicBezTo>
                    <a:pt x="9290" y="7533"/>
                    <a:pt x="9268" y="7624"/>
                    <a:pt x="9245" y="7692"/>
                  </a:cubicBezTo>
                  <a:cubicBezTo>
                    <a:pt x="9245" y="7761"/>
                    <a:pt x="9290" y="7829"/>
                    <a:pt x="9336" y="7898"/>
                  </a:cubicBezTo>
                  <a:cubicBezTo>
                    <a:pt x="9405" y="7943"/>
                    <a:pt x="9473" y="7989"/>
                    <a:pt x="9541" y="7989"/>
                  </a:cubicBezTo>
                  <a:cubicBezTo>
                    <a:pt x="9610" y="7989"/>
                    <a:pt x="9701" y="7943"/>
                    <a:pt x="9747" y="7898"/>
                  </a:cubicBezTo>
                  <a:cubicBezTo>
                    <a:pt x="9793" y="7852"/>
                    <a:pt x="9838" y="7784"/>
                    <a:pt x="9838" y="7715"/>
                  </a:cubicBezTo>
                  <a:cubicBezTo>
                    <a:pt x="9838" y="7624"/>
                    <a:pt x="9815" y="7555"/>
                    <a:pt x="9770" y="7487"/>
                  </a:cubicBezTo>
                  <a:cubicBezTo>
                    <a:pt x="9724" y="7441"/>
                    <a:pt x="9633" y="7396"/>
                    <a:pt x="9564" y="7396"/>
                  </a:cubicBezTo>
                  <a:close/>
                  <a:moveTo>
                    <a:pt x="10535" y="7460"/>
                  </a:moveTo>
                  <a:cubicBezTo>
                    <a:pt x="10524" y="7460"/>
                    <a:pt x="10513" y="7461"/>
                    <a:pt x="10500" y="7464"/>
                  </a:cubicBezTo>
                  <a:cubicBezTo>
                    <a:pt x="10432" y="7464"/>
                    <a:pt x="10363" y="7487"/>
                    <a:pt x="10318" y="7533"/>
                  </a:cubicBezTo>
                  <a:cubicBezTo>
                    <a:pt x="10272" y="7601"/>
                    <a:pt x="10203" y="7647"/>
                    <a:pt x="10226" y="7738"/>
                  </a:cubicBezTo>
                  <a:cubicBezTo>
                    <a:pt x="10226" y="7806"/>
                    <a:pt x="10226" y="7875"/>
                    <a:pt x="10295" y="7921"/>
                  </a:cubicBezTo>
                  <a:cubicBezTo>
                    <a:pt x="10340" y="7989"/>
                    <a:pt x="10409" y="8012"/>
                    <a:pt x="10500" y="8012"/>
                  </a:cubicBezTo>
                  <a:cubicBezTo>
                    <a:pt x="10569" y="8012"/>
                    <a:pt x="10637" y="7989"/>
                    <a:pt x="10683" y="7943"/>
                  </a:cubicBezTo>
                  <a:cubicBezTo>
                    <a:pt x="10728" y="7875"/>
                    <a:pt x="10774" y="7829"/>
                    <a:pt x="10774" y="7761"/>
                  </a:cubicBezTo>
                  <a:cubicBezTo>
                    <a:pt x="10774" y="7669"/>
                    <a:pt x="10751" y="7624"/>
                    <a:pt x="10706" y="7555"/>
                  </a:cubicBezTo>
                  <a:cubicBezTo>
                    <a:pt x="10646" y="7516"/>
                    <a:pt x="10604" y="7460"/>
                    <a:pt x="10535" y="7460"/>
                  </a:cubicBezTo>
                  <a:close/>
                  <a:moveTo>
                    <a:pt x="11391" y="7563"/>
                  </a:moveTo>
                  <a:cubicBezTo>
                    <a:pt x="11379" y="7563"/>
                    <a:pt x="11364" y="7569"/>
                    <a:pt x="11345" y="7578"/>
                  </a:cubicBezTo>
                  <a:cubicBezTo>
                    <a:pt x="11299" y="7601"/>
                    <a:pt x="11276" y="7624"/>
                    <a:pt x="11253" y="7647"/>
                  </a:cubicBezTo>
                  <a:cubicBezTo>
                    <a:pt x="11162" y="7738"/>
                    <a:pt x="11139" y="7829"/>
                    <a:pt x="11185" y="7943"/>
                  </a:cubicBezTo>
                  <a:cubicBezTo>
                    <a:pt x="11231" y="8035"/>
                    <a:pt x="11322" y="8103"/>
                    <a:pt x="11436" y="8103"/>
                  </a:cubicBezTo>
                  <a:cubicBezTo>
                    <a:pt x="11527" y="8103"/>
                    <a:pt x="11641" y="8035"/>
                    <a:pt x="11687" y="7943"/>
                  </a:cubicBezTo>
                  <a:cubicBezTo>
                    <a:pt x="11710" y="7898"/>
                    <a:pt x="11733" y="7852"/>
                    <a:pt x="11664" y="7829"/>
                  </a:cubicBezTo>
                  <a:cubicBezTo>
                    <a:pt x="11641" y="7806"/>
                    <a:pt x="11596" y="7761"/>
                    <a:pt x="11573" y="7715"/>
                  </a:cubicBezTo>
                  <a:cubicBezTo>
                    <a:pt x="11527" y="7669"/>
                    <a:pt x="11482" y="7647"/>
                    <a:pt x="11436" y="7601"/>
                  </a:cubicBezTo>
                  <a:cubicBezTo>
                    <a:pt x="11423" y="7574"/>
                    <a:pt x="11409" y="7563"/>
                    <a:pt x="11391" y="7563"/>
                  </a:cubicBezTo>
                  <a:close/>
                  <a:moveTo>
                    <a:pt x="4720" y="7866"/>
                  </a:moveTo>
                  <a:cubicBezTo>
                    <a:pt x="4652" y="7866"/>
                    <a:pt x="4586" y="7900"/>
                    <a:pt x="4520" y="7966"/>
                  </a:cubicBezTo>
                  <a:cubicBezTo>
                    <a:pt x="4360" y="8126"/>
                    <a:pt x="4360" y="8263"/>
                    <a:pt x="4520" y="8400"/>
                  </a:cubicBezTo>
                  <a:cubicBezTo>
                    <a:pt x="4588" y="8480"/>
                    <a:pt x="4657" y="8520"/>
                    <a:pt x="4725" y="8520"/>
                  </a:cubicBezTo>
                  <a:cubicBezTo>
                    <a:pt x="4794" y="8520"/>
                    <a:pt x="4862" y="8480"/>
                    <a:pt x="4931" y="8400"/>
                  </a:cubicBezTo>
                  <a:cubicBezTo>
                    <a:pt x="5091" y="8263"/>
                    <a:pt x="5091" y="8126"/>
                    <a:pt x="4954" y="7989"/>
                  </a:cubicBezTo>
                  <a:cubicBezTo>
                    <a:pt x="4871" y="7906"/>
                    <a:pt x="4794" y="7866"/>
                    <a:pt x="4720" y="7866"/>
                  </a:cubicBezTo>
                  <a:close/>
                  <a:moveTo>
                    <a:pt x="5676" y="7958"/>
                  </a:moveTo>
                  <a:cubicBezTo>
                    <a:pt x="5610" y="7958"/>
                    <a:pt x="5544" y="7992"/>
                    <a:pt x="5479" y="8058"/>
                  </a:cubicBezTo>
                  <a:cubicBezTo>
                    <a:pt x="5319" y="8217"/>
                    <a:pt x="5319" y="8354"/>
                    <a:pt x="5456" y="8491"/>
                  </a:cubicBezTo>
                  <a:cubicBezTo>
                    <a:pt x="5536" y="8571"/>
                    <a:pt x="5610" y="8611"/>
                    <a:pt x="5681" y="8611"/>
                  </a:cubicBezTo>
                  <a:cubicBezTo>
                    <a:pt x="5752" y="8611"/>
                    <a:pt x="5821" y="8571"/>
                    <a:pt x="5889" y="8491"/>
                  </a:cubicBezTo>
                  <a:cubicBezTo>
                    <a:pt x="6026" y="8354"/>
                    <a:pt x="6026" y="8217"/>
                    <a:pt x="5889" y="8080"/>
                  </a:cubicBezTo>
                  <a:cubicBezTo>
                    <a:pt x="5818" y="7997"/>
                    <a:pt x="5747" y="7958"/>
                    <a:pt x="5676" y="7958"/>
                  </a:cubicBezTo>
                  <a:close/>
                  <a:moveTo>
                    <a:pt x="6631" y="8086"/>
                  </a:moveTo>
                  <a:cubicBezTo>
                    <a:pt x="6551" y="8086"/>
                    <a:pt x="6471" y="8115"/>
                    <a:pt x="6414" y="8172"/>
                  </a:cubicBezTo>
                  <a:cubicBezTo>
                    <a:pt x="6300" y="8286"/>
                    <a:pt x="6300" y="8468"/>
                    <a:pt x="6414" y="8605"/>
                  </a:cubicBezTo>
                  <a:cubicBezTo>
                    <a:pt x="6475" y="8653"/>
                    <a:pt x="6554" y="8683"/>
                    <a:pt x="6632" y="8683"/>
                  </a:cubicBezTo>
                  <a:cubicBezTo>
                    <a:pt x="6702" y="8683"/>
                    <a:pt x="6771" y="8659"/>
                    <a:pt x="6825" y="8605"/>
                  </a:cubicBezTo>
                  <a:cubicBezTo>
                    <a:pt x="6939" y="8491"/>
                    <a:pt x="6962" y="8286"/>
                    <a:pt x="6848" y="8172"/>
                  </a:cubicBezTo>
                  <a:cubicBezTo>
                    <a:pt x="6791" y="8115"/>
                    <a:pt x="6711" y="8086"/>
                    <a:pt x="6631" y="8086"/>
                  </a:cubicBezTo>
                  <a:close/>
                  <a:moveTo>
                    <a:pt x="7543" y="8151"/>
                  </a:moveTo>
                  <a:cubicBezTo>
                    <a:pt x="7473" y="8151"/>
                    <a:pt x="7404" y="8174"/>
                    <a:pt x="7350" y="8217"/>
                  </a:cubicBezTo>
                  <a:cubicBezTo>
                    <a:pt x="7236" y="8354"/>
                    <a:pt x="7213" y="8537"/>
                    <a:pt x="7327" y="8651"/>
                  </a:cubicBezTo>
                  <a:cubicBezTo>
                    <a:pt x="7387" y="8723"/>
                    <a:pt x="7472" y="8757"/>
                    <a:pt x="7555" y="8757"/>
                  </a:cubicBezTo>
                  <a:cubicBezTo>
                    <a:pt x="7631" y="8757"/>
                    <a:pt x="7707" y="8728"/>
                    <a:pt x="7761" y="8674"/>
                  </a:cubicBezTo>
                  <a:cubicBezTo>
                    <a:pt x="7875" y="8560"/>
                    <a:pt x="7875" y="8354"/>
                    <a:pt x="7761" y="8240"/>
                  </a:cubicBezTo>
                  <a:cubicBezTo>
                    <a:pt x="7701" y="8180"/>
                    <a:pt x="7622" y="8151"/>
                    <a:pt x="7543" y="8151"/>
                  </a:cubicBezTo>
                  <a:close/>
                  <a:moveTo>
                    <a:pt x="8537" y="8240"/>
                  </a:moveTo>
                  <a:cubicBezTo>
                    <a:pt x="8469" y="8240"/>
                    <a:pt x="8377" y="8263"/>
                    <a:pt x="8309" y="8309"/>
                  </a:cubicBezTo>
                  <a:cubicBezTo>
                    <a:pt x="8263" y="8354"/>
                    <a:pt x="8240" y="8446"/>
                    <a:pt x="8240" y="8514"/>
                  </a:cubicBezTo>
                  <a:cubicBezTo>
                    <a:pt x="8240" y="8583"/>
                    <a:pt x="8286" y="8674"/>
                    <a:pt x="8309" y="8742"/>
                  </a:cubicBezTo>
                  <a:cubicBezTo>
                    <a:pt x="8377" y="8765"/>
                    <a:pt x="8446" y="8811"/>
                    <a:pt x="8514" y="8811"/>
                  </a:cubicBezTo>
                  <a:cubicBezTo>
                    <a:pt x="8527" y="8814"/>
                    <a:pt x="8539" y="8815"/>
                    <a:pt x="8551" y="8815"/>
                  </a:cubicBezTo>
                  <a:cubicBezTo>
                    <a:pt x="8624" y="8815"/>
                    <a:pt x="8683" y="8759"/>
                    <a:pt x="8743" y="8719"/>
                  </a:cubicBezTo>
                  <a:cubicBezTo>
                    <a:pt x="8788" y="8674"/>
                    <a:pt x="8811" y="8583"/>
                    <a:pt x="8811" y="8514"/>
                  </a:cubicBezTo>
                  <a:cubicBezTo>
                    <a:pt x="8811" y="8446"/>
                    <a:pt x="8788" y="8377"/>
                    <a:pt x="8743" y="8331"/>
                  </a:cubicBezTo>
                  <a:cubicBezTo>
                    <a:pt x="8697" y="8263"/>
                    <a:pt x="8606" y="8240"/>
                    <a:pt x="8537" y="8240"/>
                  </a:cubicBezTo>
                  <a:close/>
                  <a:moveTo>
                    <a:pt x="9473" y="8331"/>
                  </a:moveTo>
                  <a:cubicBezTo>
                    <a:pt x="9405" y="8354"/>
                    <a:pt x="9336" y="8354"/>
                    <a:pt x="9290" y="8423"/>
                  </a:cubicBezTo>
                  <a:cubicBezTo>
                    <a:pt x="9199" y="8468"/>
                    <a:pt x="9199" y="8537"/>
                    <a:pt x="9199" y="8628"/>
                  </a:cubicBezTo>
                  <a:cubicBezTo>
                    <a:pt x="9199" y="8697"/>
                    <a:pt x="9222" y="8765"/>
                    <a:pt x="9290" y="8811"/>
                  </a:cubicBezTo>
                  <a:cubicBezTo>
                    <a:pt x="9336" y="8856"/>
                    <a:pt x="9382" y="8902"/>
                    <a:pt x="9473" y="8902"/>
                  </a:cubicBezTo>
                  <a:cubicBezTo>
                    <a:pt x="9541" y="8879"/>
                    <a:pt x="9610" y="8879"/>
                    <a:pt x="9656" y="8811"/>
                  </a:cubicBezTo>
                  <a:cubicBezTo>
                    <a:pt x="9701" y="8765"/>
                    <a:pt x="9770" y="8719"/>
                    <a:pt x="9747" y="8628"/>
                  </a:cubicBezTo>
                  <a:cubicBezTo>
                    <a:pt x="9747" y="8560"/>
                    <a:pt x="9747" y="8491"/>
                    <a:pt x="9678" y="8446"/>
                  </a:cubicBezTo>
                  <a:cubicBezTo>
                    <a:pt x="9610" y="8377"/>
                    <a:pt x="9564" y="8331"/>
                    <a:pt x="9473" y="8331"/>
                  </a:cubicBezTo>
                  <a:close/>
                  <a:moveTo>
                    <a:pt x="10400" y="8439"/>
                  </a:moveTo>
                  <a:cubicBezTo>
                    <a:pt x="10338" y="8439"/>
                    <a:pt x="10278" y="8463"/>
                    <a:pt x="10226" y="8514"/>
                  </a:cubicBezTo>
                  <a:cubicBezTo>
                    <a:pt x="10112" y="8628"/>
                    <a:pt x="10112" y="8788"/>
                    <a:pt x="10226" y="8902"/>
                  </a:cubicBezTo>
                  <a:cubicBezTo>
                    <a:pt x="10283" y="8959"/>
                    <a:pt x="10352" y="8988"/>
                    <a:pt x="10420" y="8988"/>
                  </a:cubicBezTo>
                  <a:cubicBezTo>
                    <a:pt x="10489" y="8988"/>
                    <a:pt x="10557" y="8959"/>
                    <a:pt x="10614" y="8902"/>
                  </a:cubicBezTo>
                  <a:cubicBezTo>
                    <a:pt x="10728" y="8788"/>
                    <a:pt x="10728" y="8651"/>
                    <a:pt x="10614" y="8537"/>
                  </a:cubicBezTo>
                  <a:cubicBezTo>
                    <a:pt x="10552" y="8474"/>
                    <a:pt x="10475" y="8439"/>
                    <a:pt x="10400" y="8439"/>
                  </a:cubicBezTo>
                  <a:close/>
                  <a:moveTo>
                    <a:pt x="11336" y="8507"/>
                  </a:moveTo>
                  <a:cubicBezTo>
                    <a:pt x="11274" y="8507"/>
                    <a:pt x="11213" y="8531"/>
                    <a:pt x="11162" y="8583"/>
                  </a:cubicBezTo>
                  <a:cubicBezTo>
                    <a:pt x="11048" y="8697"/>
                    <a:pt x="11048" y="8856"/>
                    <a:pt x="11162" y="8971"/>
                  </a:cubicBezTo>
                  <a:cubicBezTo>
                    <a:pt x="11219" y="9028"/>
                    <a:pt x="11288" y="9056"/>
                    <a:pt x="11356" y="9056"/>
                  </a:cubicBezTo>
                  <a:cubicBezTo>
                    <a:pt x="11425" y="9056"/>
                    <a:pt x="11493" y="9028"/>
                    <a:pt x="11550" y="8971"/>
                  </a:cubicBezTo>
                  <a:cubicBezTo>
                    <a:pt x="11641" y="8856"/>
                    <a:pt x="11641" y="8719"/>
                    <a:pt x="11550" y="8605"/>
                  </a:cubicBezTo>
                  <a:cubicBezTo>
                    <a:pt x="11487" y="8543"/>
                    <a:pt x="11411" y="8507"/>
                    <a:pt x="11336" y="8507"/>
                  </a:cubicBezTo>
                  <a:close/>
                  <a:moveTo>
                    <a:pt x="12303" y="8628"/>
                  </a:moveTo>
                  <a:cubicBezTo>
                    <a:pt x="12229" y="8628"/>
                    <a:pt x="12155" y="8651"/>
                    <a:pt x="12121" y="8697"/>
                  </a:cubicBezTo>
                  <a:cubicBezTo>
                    <a:pt x="12029" y="8742"/>
                    <a:pt x="12029" y="8993"/>
                    <a:pt x="12098" y="9062"/>
                  </a:cubicBezTo>
                  <a:cubicBezTo>
                    <a:pt x="12147" y="9111"/>
                    <a:pt x="12229" y="9133"/>
                    <a:pt x="12308" y="9133"/>
                  </a:cubicBezTo>
                  <a:cubicBezTo>
                    <a:pt x="12377" y="9133"/>
                    <a:pt x="12444" y="9116"/>
                    <a:pt x="12486" y="9085"/>
                  </a:cubicBezTo>
                  <a:cubicBezTo>
                    <a:pt x="12554" y="8993"/>
                    <a:pt x="12577" y="8788"/>
                    <a:pt x="12486" y="8697"/>
                  </a:cubicBezTo>
                  <a:cubicBezTo>
                    <a:pt x="12452" y="8651"/>
                    <a:pt x="12378" y="8628"/>
                    <a:pt x="12303" y="8628"/>
                  </a:cubicBezTo>
                  <a:close/>
                  <a:moveTo>
                    <a:pt x="5585" y="8943"/>
                  </a:moveTo>
                  <a:cubicBezTo>
                    <a:pt x="5468" y="8943"/>
                    <a:pt x="5359" y="9008"/>
                    <a:pt x="5319" y="9107"/>
                  </a:cubicBezTo>
                  <a:cubicBezTo>
                    <a:pt x="5296" y="9153"/>
                    <a:pt x="5273" y="9176"/>
                    <a:pt x="5319" y="9222"/>
                  </a:cubicBezTo>
                  <a:cubicBezTo>
                    <a:pt x="5387" y="9267"/>
                    <a:pt x="5410" y="9313"/>
                    <a:pt x="5456" y="9359"/>
                  </a:cubicBezTo>
                  <a:cubicBezTo>
                    <a:pt x="5501" y="9404"/>
                    <a:pt x="5547" y="9450"/>
                    <a:pt x="5593" y="9496"/>
                  </a:cubicBezTo>
                  <a:cubicBezTo>
                    <a:pt x="5625" y="9512"/>
                    <a:pt x="5634" y="9528"/>
                    <a:pt x="5653" y="9528"/>
                  </a:cubicBezTo>
                  <a:cubicBezTo>
                    <a:pt x="5661" y="9528"/>
                    <a:pt x="5671" y="9525"/>
                    <a:pt x="5684" y="9518"/>
                  </a:cubicBezTo>
                  <a:cubicBezTo>
                    <a:pt x="5821" y="9450"/>
                    <a:pt x="5889" y="9359"/>
                    <a:pt x="5889" y="9199"/>
                  </a:cubicBezTo>
                  <a:cubicBezTo>
                    <a:pt x="5867" y="9062"/>
                    <a:pt x="5752" y="8948"/>
                    <a:pt x="5638" y="8948"/>
                  </a:cubicBezTo>
                  <a:cubicBezTo>
                    <a:pt x="5621" y="8945"/>
                    <a:pt x="5603" y="8943"/>
                    <a:pt x="5585" y="8943"/>
                  </a:cubicBezTo>
                  <a:close/>
                  <a:moveTo>
                    <a:pt x="6526" y="9010"/>
                  </a:moveTo>
                  <a:cubicBezTo>
                    <a:pt x="6458" y="9010"/>
                    <a:pt x="6402" y="9047"/>
                    <a:pt x="6346" y="9085"/>
                  </a:cubicBezTo>
                  <a:cubicBezTo>
                    <a:pt x="6232" y="9176"/>
                    <a:pt x="6232" y="9404"/>
                    <a:pt x="6346" y="9518"/>
                  </a:cubicBezTo>
                  <a:cubicBezTo>
                    <a:pt x="6392" y="9541"/>
                    <a:pt x="6460" y="9610"/>
                    <a:pt x="6529" y="9610"/>
                  </a:cubicBezTo>
                  <a:cubicBezTo>
                    <a:pt x="6620" y="9610"/>
                    <a:pt x="6688" y="9564"/>
                    <a:pt x="6757" y="9518"/>
                  </a:cubicBezTo>
                  <a:cubicBezTo>
                    <a:pt x="6780" y="9518"/>
                    <a:pt x="6848" y="9359"/>
                    <a:pt x="6848" y="9336"/>
                  </a:cubicBezTo>
                  <a:cubicBezTo>
                    <a:pt x="6871" y="9244"/>
                    <a:pt x="6825" y="9176"/>
                    <a:pt x="6780" y="9107"/>
                  </a:cubicBezTo>
                  <a:cubicBezTo>
                    <a:pt x="6734" y="9039"/>
                    <a:pt x="6665" y="9016"/>
                    <a:pt x="6574" y="9016"/>
                  </a:cubicBezTo>
                  <a:cubicBezTo>
                    <a:pt x="6557" y="9012"/>
                    <a:pt x="6541" y="9010"/>
                    <a:pt x="6526" y="9010"/>
                  </a:cubicBezTo>
                  <a:close/>
                  <a:moveTo>
                    <a:pt x="7487" y="9107"/>
                  </a:moveTo>
                  <a:cubicBezTo>
                    <a:pt x="7419" y="9107"/>
                    <a:pt x="7350" y="9153"/>
                    <a:pt x="7305" y="9199"/>
                  </a:cubicBezTo>
                  <a:cubicBezTo>
                    <a:pt x="7236" y="9244"/>
                    <a:pt x="7213" y="9336"/>
                    <a:pt x="7213" y="9404"/>
                  </a:cubicBezTo>
                  <a:cubicBezTo>
                    <a:pt x="7213" y="9473"/>
                    <a:pt x="7236" y="9564"/>
                    <a:pt x="7305" y="9610"/>
                  </a:cubicBezTo>
                  <a:cubicBezTo>
                    <a:pt x="7350" y="9655"/>
                    <a:pt x="7442" y="9701"/>
                    <a:pt x="7510" y="9701"/>
                  </a:cubicBezTo>
                  <a:cubicBezTo>
                    <a:pt x="7578" y="9701"/>
                    <a:pt x="7647" y="9632"/>
                    <a:pt x="7715" y="9610"/>
                  </a:cubicBezTo>
                  <a:cubicBezTo>
                    <a:pt x="7761" y="9541"/>
                    <a:pt x="7807" y="9473"/>
                    <a:pt x="7784" y="9381"/>
                  </a:cubicBezTo>
                  <a:cubicBezTo>
                    <a:pt x="7784" y="9313"/>
                    <a:pt x="7761" y="9222"/>
                    <a:pt x="7693" y="9176"/>
                  </a:cubicBezTo>
                  <a:cubicBezTo>
                    <a:pt x="7647" y="9130"/>
                    <a:pt x="7556" y="9107"/>
                    <a:pt x="7487" y="9107"/>
                  </a:cubicBezTo>
                  <a:close/>
                  <a:moveTo>
                    <a:pt x="8423" y="9199"/>
                  </a:moveTo>
                  <a:cubicBezTo>
                    <a:pt x="8355" y="9199"/>
                    <a:pt x="8286" y="9222"/>
                    <a:pt x="8240" y="9290"/>
                  </a:cubicBezTo>
                  <a:cubicBezTo>
                    <a:pt x="8149" y="9313"/>
                    <a:pt x="8149" y="9404"/>
                    <a:pt x="8149" y="9473"/>
                  </a:cubicBezTo>
                  <a:cubicBezTo>
                    <a:pt x="8149" y="9564"/>
                    <a:pt x="8195" y="9610"/>
                    <a:pt x="8240" y="9655"/>
                  </a:cubicBezTo>
                  <a:cubicBezTo>
                    <a:pt x="8286" y="9724"/>
                    <a:pt x="8355" y="9747"/>
                    <a:pt x="8423" y="9747"/>
                  </a:cubicBezTo>
                  <a:cubicBezTo>
                    <a:pt x="8491" y="9747"/>
                    <a:pt x="8560" y="9724"/>
                    <a:pt x="8606" y="9678"/>
                  </a:cubicBezTo>
                  <a:cubicBezTo>
                    <a:pt x="8674" y="9610"/>
                    <a:pt x="8720" y="9564"/>
                    <a:pt x="8697" y="9473"/>
                  </a:cubicBezTo>
                  <a:cubicBezTo>
                    <a:pt x="8697" y="9404"/>
                    <a:pt x="8674" y="9336"/>
                    <a:pt x="8628" y="9290"/>
                  </a:cubicBezTo>
                  <a:cubicBezTo>
                    <a:pt x="8560" y="9222"/>
                    <a:pt x="8514" y="9199"/>
                    <a:pt x="8423" y="9199"/>
                  </a:cubicBezTo>
                  <a:close/>
                  <a:moveTo>
                    <a:pt x="9382" y="9296"/>
                  </a:moveTo>
                  <a:cubicBezTo>
                    <a:pt x="9319" y="9296"/>
                    <a:pt x="9256" y="9324"/>
                    <a:pt x="9199" y="9381"/>
                  </a:cubicBezTo>
                  <a:cubicBezTo>
                    <a:pt x="9085" y="9496"/>
                    <a:pt x="9085" y="9632"/>
                    <a:pt x="9199" y="9747"/>
                  </a:cubicBezTo>
                  <a:cubicBezTo>
                    <a:pt x="9247" y="9807"/>
                    <a:pt x="9315" y="9835"/>
                    <a:pt x="9384" y="9835"/>
                  </a:cubicBezTo>
                  <a:cubicBezTo>
                    <a:pt x="9446" y="9835"/>
                    <a:pt x="9510" y="9813"/>
                    <a:pt x="9564" y="9769"/>
                  </a:cubicBezTo>
                  <a:cubicBezTo>
                    <a:pt x="9678" y="9655"/>
                    <a:pt x="9678" y="9496"/>
                    <a:pt x="9564" y="9381"/>
                  </a:cubicBezTo>
                  <a:cubicBezTo>
                    <a:pt x="9507" y="9324"/>
                    <a:pt x="9444" y="9296"/>
                    <a:pt x="9382" y="9296"/>
                  </a:cubicBezTo>
                  <a:close/>
                  <a:moveTo>
                    <a:pt x="10329" y="9387"/>
                  </a:moveTo>
                  <a:cubicBezTo>
                    <a:pt x="10260" y="9387"/>
                    <a:pt x="10192" y="9416"/>
                    <a:pt x="10135" y="9473"/>
                  </a:cubicBezTo>
                  <a:cubicBezTo>
                    <a:pt x="10021" y="9587"/>
                    <a:pt x="10021" y="9724"/>
                    <a:pt x="10135" y="9861"/>
                  </a:cubicBezTo>
                  <a:cubicBezTo>
                    <a:pt x="10192" y="9918"/>
                    <a:pt x="10260" y="9946"/>
                    <a:pt x="10329" y="9946"/>
                  </a:cubicBezTo>
                  <a:cubicBezTo>
                    <a:pt x="10397" y="9946"/>
                    <a:pt x="10466" y="9918"/>
                    <a:pt x="10523" y="9861"/>
                  </a:cubicBezTo>
                  <a:cubicBezTo>
                    <a:pt x="10637" y="9747"/>
                    <a:pt x="10637" y="9587"/>
                    <a:pt x="10523" y="9473"/>
                  </a:cubicBezTo>
                  <a:cubicBezTo>
                    <a:pt x="10466" y="9416"/>
                    <a:pt x="10397" y="9387"/>
                    <a:pt x="10329" y="9387"/>
                  </a:cubicBezTo>
                  <a:close/>
                  <a:moveTo>
                    <a:pt x="11251" y="9481"/>
                  </a:moveTo>
                  <a:cubicBezTo>
                    <a:pt x="11177" y="9481"/>
                    <a:pt x="11107" y="9505"/>
                    <a:pt x="11071" y="9541"/>
                  </a:cubicBezTo>
                  <a:cubicBezTo>
                    <a:pt x="10979" y="9632"/>
                    <a:pt x="10979" y="9861"/>
                    <a:pt x="11071" y="9929"/>
                  </a:cubicBezTo>
                  <a:cubicBezTo>
                    <a:pt x="11116" y="9963"/>
                    <a:pt x="11191" y="9981"/>
                    <a:pt x="11265" y="9981"/>
                  </a:cubicBezTo>
                  <a:cubicBezTo>
                    <a:pt x="11339" y="9981"/>
                    <a:pt x="11413" y="9963"/>
                    <a:pt x="11459" y="9929"/>
                  </a:cubicBezTo>
                  <a:cubicBezTo>
                    <a:pt x="11527" y="9838"/>
                    <a:pt x="11527" y="9610"/>
                    <a:pt x="11436" y="9541"/>
                  </a:cubicBezTo>
                  <a:cubicBezTo>
                    <a:pt x="11383" y="9499"/>
                    <a:pt x="11315" y="9481"/>
                    <a:pt x="11251" y="9481"/>
                  </a:cubicBezTo>
                  <a:close/>
                  <a:moveTo>
                    <a:pt x="12297" y="9554"/>
                  </a:moveTo>
                  <a:cubicBezTo>
                    <a:pt x="12273" y="9554"/>
                    <a:pt x="12242" y="9564"/>
                    <a:pt x="12212" y="9564"/>
                  </a:cubicBezTo>
                  <a:cubicBezTo>
                    <a:pt x="12202" y="9562"/>
                    <a:pt x="12193" y="9560"/>
                    <a:pt x="12184" y="9560"/>
                  </a:cubicBezTo>
                  <a:cubicBezTo>
                    <a:pt x="12111" y="9560"/>
                    <a:pt x="12070" y="9637"/>
                    <a:pt x="12029" y="9678"/>
                  </a:cubicBezTo>
                  <a:cubicBezTo>
                    <a:pt x="11984" y="9701"/>
                    <a:pt x="11984" y="9747"/>
                    <a:pt x="11984" y="9792"/>
                  </a:cubicBezTo>
                  <a:cubicBezTo>
                    <a:pt x="11961" y="9861"/>
                    <a:pt x="12007" y="9929"/>
                    <a:pt x="12052" y="9952"/>
                  </a:cubicBezTo>
                  <a:cubicBezTo>
                    <a:pt x="12075" y="9975"/>
                    <a:pt x="12075" y="9998"/>
                    <a:pt x="12075" y="9998"/>
                  </a:cubicBezTo>
                  <a:cubicBezTo>
                    <a:pt x="12121" y="10043"/>
                    <a:pt x="12166" y="10066"/>
                    <a:pt x="12235" y="10066"/>
                  </a:cubicBezTo>
                  <a:cubicBezTo>
                    <a:pt x="12280" y="10066"/>
                    <a:pt x="12326" y="10043"/>
                    <a:pt x="12372" y="9998"/>
                  </a:cubicBezTo>
                  <a:cubicBezTo>
                    <a:pt x="12395" y="9975"/>
                    <a:pt x="12417" y="9952"/>
                    <a:pt x="12440" y="9929"/>
                  </a:cubicBezTo>
                  <a:cubicBezTo>
                    <a:pt x="12509" y="9884"/>
                    <a:pt x="12486" y="9792"/>
                    <a:pt x="12463" y="9724"/>
                  </a:cubicBezTo>
                  <a:cubicBezTo>
                    <a:pt x="12440" y="9655"/>
                    <a:pt x="12372" y="9610"/>
                    <a:pt x="12326" y="9564"/>
                  </a:cubicBezTo>
                  <a:cubicBezTo>
                    <a:pt x="12319" y="9556"/>
                    <a:pt x="12308" y="9554"/>
                    <a:pt x="12297" y="9554"/>
                  </a:cubicBezTo>
                  <a:close/>
                  <a:moveTo>
                    <a:pt x="13182" y="9655"/>
                  </a:moveTo>
                  <a:cubicBezTo>
                    <a:pt x="13125" y="9655"/>
                    <a:pt x="13068" y="9678"/>
                    <a:pt x="13011" y="9724"/>
                  </a:cubicBezTo>
                  <a:cubicBezTo>
                    <a:pt x="12897" y="9838"/>
                    <a:pt x="12897" y="9952"/>
                    <a:pt x="13011" y="10066"/>
                  </a:cubicBezTo>
                  <a:cubicBezTo>
                    <a:pt x="13068" y="10123"/>
                    <a:pt x="13125" y="10152"/>
                    <a:pt x="13182" y="10152"/>
                  </a:cubicBezTo>
                  <a:cubicBezTo>
                    <a:pt x="13239" y="10152"/>
                    <a:pt x="13296" y="10123"/>
                    <a:pt x="13353" y="10066"/>
                  </a:cubicBezTo>
                  <a:cubicBezTo>
                    <a:pt x="13445" y="9952"/>
                    <a:pt x="13445" y="9838"/>
                    <a:pt x="13353" y="9724"/>
                  </a:cubicBezTo>
                  <a:cubicBezTo>
                    <a:pt x="13296" y="9678"/>
                    <a:pt x="13239" y="9655"/>
                    <a:pt x="13182" y="9655"/>
                  </a:cubicBezTo>
                  <a:close/>
                  <a:moveTo>
                    <a:pt x="13901" y="10089"/>
                  </a:moveTo>
                  <a:cubicBezTo>
                    <a:pt x="13901" y="10089"/>
                    <a:pt x="13901" y="10089"/>
                    <a:pt x="13901" y="10112"/>
                  </a:cubicBezTo>
                  <a:cubicBezTo>
                    <a:pt x="13901" y="10112"/>
                    <a:pt x="13924" y="10112"/>
                    <a:pt x="13924" y="10135"/>
                  </a:cubicBezTo>
                  <a:cubicBezTo>
                    <a:pt x="13947" y="10135"/>
                    <a:pt x="13947" y="10157"/>
                    <a:pt x="13970" y="10180"/>
                  </a:cubicBezTo>
                  <a:cubicBezTo>
                    <a:pt x="13970" y="10180"/>
                    <a:pt x="13992" y="10157"/>
                    <a:pt x="13992" y="10157"/>
                  </a:cubicBezTo>
                  <a:cubicBezTo>
                    <a:pt x="13970" y="10135"/>
                    <a:pt x="13947" y="10112"/>
                    <a:pt x="13901" y="10089"/>
                  </a:cubicBezTo>
                  <a:close/>
                  <a:moveTo>
                    <a:pt x="6483" y="9952"/>
                  </a:moveTo>
                  <a:cubicBezTo>
                    <a:pt x="6437" y="9952"/>
                    <a:pt x="6392" y="9975"/>
                    <a:pt x="6346" y="9998"/>
                  </a:cubicBezTo>
                  <a:cubicBezTo>
                    <a:pt x="6323" y="9998"/>
                    <a:pt x="6300" y="10020"/>
                    <a:pt x="6277" y="10020"/>
                  </a:cubicBezTo>
                  <a:cubicBezTo>
                    <a:pt x="6232" y="10066"/>
                    <a:pt x="6209" y="10089"/>
                    <a:pt x="6255" y="10157"/>
                  </a:cubicBezTo>
                  <a:cubicBezTo>
                    <a:pt x="6300" y="10203"/>
                    <a:pt x="6369" y="10249"/>
                    <a:pt x="6414" y="10294"/>
                  </a:cubicBezTo>
                  <a:cubicBezTo>
                    <a:pt x="6460" y="10363"/>
                    <a:pt x="6529" y="10409"/>
                    <a:pt x="6574" y="10477"/>
                  </a:cubicBezTo>
                  <a:cubicBezTo>
                    <a:pt x="6586" y="10483"/>
                    <a:pt x="6599" y="10486"/>
                    <a:pt x="6610" y="10486"/>
                  </a:cubicBezTo>
                  <a:cubicBezTo>
                    <a:pt x="6643" y="10486"/>
                    <a:pt x="6672" y="10465"/>
                    <a:pt x="6688" y="10431"/>
                  </a:cubicBezTo>
                  <a:cubicBezTo>
                    <a:pt x="6688" y="10409"/>
                    <a:pt x="6711" y="10409"/>
                    <a:pt x="6711" y="10386"/>
                  </a:cubicBezTo>
                  <a:cubicBezTo>
                    <a:pt x="6734" y="10340"/>
                    <a:pt x="6757" y="10272"/>
                    <a:pt x="6757" y="10226"/>
                  </a:cubicBezTo>
                  <a:cubicBezTo>
                    <a:pt x="6734" y="10157"/>
                    <a:pt x="6711" y="10089"/>
                    <a:pt x="6665" y="10043"/>
                  </a:cubicBezTo>
                  <a:cubicBezTo>
                    <a:pt x="6620" y="9998"/>
                    <a:pt x="6551" y="9975"/>
                    <a:pt x="6483" y="9952"/>
                  </a:cubicBezTo>
                  <a:close/>
                  <a:moveTo>
                    <a:pt x="7419" y="10066"/>
                  </a:moveTo>
                  <a:cubicBezTo>
                    <a:pt x="7350" y="10089"/>
                    <a:pt x="7282" y="10089"/>
                    <a:pt x="7236" y="10157"/>
                  </a:cubicBezTo>
                  <a:cubicBezTo>
                    <a:pt x="7190" y="10203"/>
                    <a:pt x="7122" y="10249"/>
                    <a:pt x="7122" y="10340"/>
                  </a:cubicBezTo>
                  <a:cubicBezTo>
                    <a:pt x="7145" y="10431"/>
                    <a:pt x="7145" y="10477"/>
                    <a:pt x="7213" y="10545"/>
                  </a:cubicBezTo>
                  <a:cubicBezTo>
                    <a:pt x="7259" y="10591"/>
                    <a:pt x="7327" y="10637"/>
                    <a:pt x="7419" y="10637"/>
                  </a:cubicBezTo>
                  <a:cubicBezTo>
                    <a:pt x="7487" y="10614"/>
                    <a:pt x="7556" y="10614"/>
                    <a:pt x="7601" y="10545"/>
                  </a:cubicBezTo>
                  <a:cubicBezTo>
                    <a:pt x="7670" y="10500"/>
                    <a:pt x="7693" y="10431"/>
                    <a:pt x="7693" y="10340"/>
                  </a:cubicBezTo>
                  <a:cubicBezTo>
                    <a:pt x="7693" y="10272"/>
                    <a:pt x="7647" y="10203"/>
                    <a:pt x="7601" y="10157"/>
                  </a:cubicBezTo>
                  <a:cubicBezTo>
                    <a:pt x="7556" y="10112"/>
                    <a:pt x="7510" y="10066"/>
                    <a:pt x="7419" y="10066"/>
                  </a:cubicBezTo>
                  <a:close/>
                  <a:moveTo>
                    <a:pt x="8357" y="10166"/>
                  </a:moveTo>
                  <a:cubicBezTo>
                    <a:pt x="8291" y="10166"/>
                    <a:pt x="8226" y="10194"/>
                    <a:pt x="8172" y="10249"/>
                  </a:cubicBezTo>
                  <a:cubicBezTo>
                    <a:pt x="8058" y="10363"/>
                    <a:pt x="8058" y="10523"/>
                    <a:pt x="8172" y="10637"/>
                  </a:cubicBezTo>
                  <a:cubicBezTo>
                    <a:pt x="8229" y="10694"/>
                    <a:pt x="8292" y="10722"/>
                    <a:pt x="8355" y="10722"/>
                  </a:cubicBezTo>
                  <a:cubicBezTo>
                    <a:pt x="8417" y="10722"/>
                    <a:pt x="8480" y="10694"/>
                    <a:pt x="8537" y="10637"/>
                  </a:cubicBezTo>
                  <a:cubicBezTo>
                    <a:pt x="8651" y="10523"/>
                    <a:pt x="8674" y="10386"/>
                    <a:pt x="8560" y="10272"/>
                  </a:cubicBezTo>
                  <a:cubicBezTo>
                    <a:pt x="8500" y="10200"/>
                    <a:pt x="8428" y="10166"/>
                    <a:pt x="8357" y="10166"/>
                  </a:cubicBezTo>
                  <a:close/>
                  <a:moveTo>
                    <a:pt x="9282" y="10249"/>
                  </a:moveTo>
                  <a:cubicBezTo>
                    <a:pt x="9216" y="10249"/>
                    <a:pt x="9153" y="10272"/>
                    <a:pt x="9108" y="10317"/>
                  </a:cubicBezTo>
                  <a:cubicBezTo>
                    <a:pt x="8994" y="10431"/>
                    <a:pt x="8971" y="10591"/>
                    <a:pt x="9085" y="10705"/>
                  </a:cubicBezTo>
                  <a:cubicBezTo>
                    <a:pt x="9142" y="10762"/>
                    <a:pt x="9210" y="10791"/>
                    <a:pt x="9279" y="10791"/>
                  </a:cubicBezTo>
                  <a:cubicBezTo>
                    <a:pt x="9347" y="10791"/>
                    <a:pt x="9416" y="10762"/>
                    <a:pt x="9473" y="10705"/>
                  </a:cubicBezTo>
                  <a:cubicBezTo>
                    <a:pt x="9587" y="10591"/>
                    <a:pt x="9587" y="10431"/>
                    <a:pt x="9473" y="10317"/>
                  </a:cubicBezTo>
                  <a:cubicBezTo>
                    <a:pt x="9416" y="10272"/>
                    <a:pt x="9347" y="10249"/>
                    <a:pt x="9282" y="10249"/>
                  </a:cubicBezTo>
                  <a:close/>
                  <a:moveTo>
                    <a:pt x="10252" y="10337"/>
                  </a:moveTo>
                  <a:cubicBezTo>
                    <a:pt x="10181" y="10337"/>
                    <a:pt x="10109" y="10354"/>
                    <a:pt x="10066" y="10386"/>
                  </a:cubicBezTo>
                  <a:cubicBezTo>
                    <a:pt x="9998" y="10477"/>
                    <a:pt x="9975" y="10682"/>
                    <a:pt x="10066" y="10774"/>
                  </a:cubicBezTo>
                  <a:cubicBezTo>
                    <a:pt x="10101" y="10819"/>
                    <a:pt x="10175" y="10842"/>
                    <a:pt x="10252" y="10842"/>
                  </a:cubicBezTo>
                  <a:cubicBezTo>
                    <a:pt x="10329" y="10842"/>
                    <a:pt x="10409" y="10819"/>
                    <a:pt x="10454" y="10774"/>
                  </a:cubicBezTo>
                  <a:cubicBezTo>
                    <a:pt x="10523" y="10705"/>
                    <a:pt x="10523" y="10500"/>
                    <a:pt x="10454" y="10409"/>
                  </a:cubicBezTo>
                  <a:cubicBezTo>
                    <a:pt x="10418" y="10360"/>
                    <a:pt x="10335" y="10337"/>
                    <a:pt x="10252" y="10337"/>
                  </a:cubicBezTo>
                  <a:close/>
                  <a:moveTo>
                    <a:pt x="11253" y="10431"/>
                  </a:moveTo>
                  <a:cubicBezTo>
                    <a:pt x="11162" y="10431"/>
                    <a:pt x="11094" y="10454"/>
                    <a:pt x="11048" y="10523"/>
                  </a:cubicBezTo>
                  <a:cubicBezTo>
                    <a:pt x="11002" y="10568"/>
                    <a:pt x="10957" y="10591"/>
                    <a:pt x="10957" y="10682"/>
                  </a:cubicBezTo>
                  <a:cubicBezTo>
                    <a:pt x="10957" y="10751"/>
                    <a:pt x="10979" y="10797"/>
                    <a:pt x="11048" y="10842"/>
                  </a:cubicBezTo>
                  <a:cubicBezTo>
                    <a:pt x="11071" y="10888"/>
                    <a:pt x="11094" y="10934"/>
                    <a:pt x="11139" y="10934"/>
                  </a:cubicBezTo>
                  <a:cubicBezTo>
                    <a:pt x="11162" y="10934"/>
                    <a:pt x="11191" y="10939"/>
                    <a:pt x="11222" y="10939"/>
                  </a:cubicBezTo>
                  <a:cubicBezTo>
                    <a:pt x="11253" y="10939"/>
                    <a:pt x="11288" y="10934"/>
                    <a:pt x="11322" y="10911"/>
                  </a:cubicBezTo>
                  <a:cubicBezTo>
                    <a:pt x="11367" y="10842"/>
                    <a:pt x="11459" y="10797"/>
                    <a:pt x="11459" y="10682"/>
                  </a:cubicBezTo>
                  <a:cubicBezTo>
                    <a:pt x="11459" y="10637"/>
                    <a:pt x="11459" y="10568"/>
                    <a:pt x="11390" y="10545"/>
                  </a:cubicBezTo>
                  <a:cubicBezTo>
                    <a:pt x="11345" y="10500"/>
                    <a:pt x="11322" y="10431"/>
                    <a:pt x="11253" y="10431"/>
                  </a:cubicBezTo>
                  <a:close/>
                  <a:moveTo>
                    <a:pt x="12132" y="10523"/>
                  </a:moveTo>
                  <a:cubicBezTo>
                    <a:pt x="12069" y="10523"/>
                    <a:pt x="12007" y="10545"/>
                    <a:pt x="11961" y="10591"/>
                  </a:cubicBezTo>
                  <a:cubicBezTo>
                    <a:pt x="11870" y="10682"/>
                    <a:pt x="11870" y="10842"/>
                    <a:pt x="11961" y="10934"/>
                  </a:cubicBezTo>
                  <a:cubicBezTo>
                    <a:pt x="12001" y="10974"/>
                    <a:pt x="12054" y="10992"/>
                    <a:pt x="12109" y="10992"/>
                  </a:cubicBezTo>
                  <a:cubicBezTo>
                    <a:pt x="12179" y="10992"/>
                    <a:pt x="12252" y="10962"/>
                    <a:pt x="12303" y="10911"/>
                  </a:cubicBezTo>
                  <a:cubicBezTo>
                    <a:pt x="12395" y="10819"/>
                    <a:pt x="12395" y="10682"/>
                    <a:pt x="12303" y="10591"/>
                  </a:cubicBezTo>
                  <a:cubicBezTo>
                    <a:pt x="12258" y="10545"/>
                    <a:pt x="12195" y="10523"/>
                    <a:pt x="12132" y="10523"/>
                  </a:cubicBezTo>
                  <a:close/>
                  <a:moveTo>
                    <a:pt x="13085" y="10622"/>
                  </a:moveTo>
                  <a:cubicBezTo>
                    <a:pt x="13024" y="10622"/>
                    <a:pt x="12962" y="10640"/>
                    <a:pt x="12920" y="10682"/>
                  </a:cubicBezTo>
                  <a:cubicBezTo>
                    <a:pt x="12828" y="10751"/>
                    <a:pt x="12828" y="10934"/>
                    <a:pt x="12920" y="11002"/>
                  </a:cubicBezTo>
                  <a:cubicBezTo>
                    <a:pt x="12956" y="11051"/>
                    <a:pt x="13026" y="11074"/>
                    <a:pt x="13093" y="11074"/>
                  </a:cubicBezTo>
                  <a:cubicBezTo>
                    <a:pt x="13151" y="11074"/>
                    <a:pt x="13207" y="11057"/>
                    <a:pt x="13239" y="11025"/>
                  </a:cubicBezTo>
                  <a:cubicBezTo>
                    <a:pt x="13330" y="10934"/>
                    <a:pt x="13330" y="10774"/>
                    <a:pt x="13262" y="10682"/>
                  </a:cubicBezTo>
                  <a:cubicBezTo>
                    <a:pt x="13225" y="10646"/>
                    <a:pt x="13156" y="10622"/>
                    <a:pt x="13085" y="10622"/>
                  </a:cubicBezTo>
                  <a:close/>
                  <a:moveTo>
                    <a:pt x="14010" y="10723"/>
                  </a:moveTo>
                  <a:cubicBezTo>
                    <a:pt x="13956" y="10723"/>
                    <a:pt x="13914" y="10774"/>
                    <a:pt x="13855" y="10774"/>
                  </a:cubicBezTo>
                  <a:cubicBezTo>
                    <a:pt x="13878" y="10842"/>
                    <a:pt x="13787" y="10888"/>
                    <a:pt x="13810" y="10956"/>
                  </a:cubicBezTo>
                  <a:cubicBezTo>
                    <a:pt x="13810" y="11025"/>
                    <a:pt x="13855" y="11048"/>
                    <a:pt x="13878" y="11116"/>
                  </a:cubicBezTo>
                  <a:cubicBezTo>
                    <a:pt x="13924" y="11116"/>
                    <a:pt x="13970" y="11162"/>
                    <a:pt x="14038" y="11185"/>
                  </a:cubicBezTo>
                  <a:cubicBezTo>
                    <a:pt x="14099" y="11185"/>
                    <a:pt x="14124" y="11112"/>
                    <a:pt x="14177" y="11112"/>
                  </a:cubicBezTo>
                  <a:cubicBezTo>
                    <a:pt x="14183" y="11112"/>
                    <a:pt x="14190" y="11114"/>
                    <a:pt x="14198" y="11116"/>
                  </a:cubicBezTo>
                  <a:cubicBezTo>
                    <a:pt x="14221" y="11070"/>
                    <a:pt x="14243" y="11025"/>
                    <a:pt x="14266" y="10956"/>
                  </a:cubicBezTo>
                  <a:cubicBezTo>
                    <a:pt x="14289" y="10888"/>
                    <a:pt x="14221" y="10842"/>
                    <a:pt x="14198" y="10797"/>
                  </a:cubicBezTo>
                  <a:cubicBezTo>
                    <a:pt x="14175" y="10751"/>
                    <a:pt x="14107" y="10728"/>
                    <a:pt x="14038" y="10728"/>
                  </a:cubicBezTo>
                  <a:cubicBezTo>
                    <a:pt x="14028" y="10725"/>
                    <a:pt x="14019" y="10723"/>
                    <a:pt x="14010" y="10723"/>
                  </a:cubicBezTo>
                  <a:close/>
                  <a:moveTo>
                    <a:pt x="14746" y="10934"/>
                  </a:moveTo>
                  <a:cubicBezTo>
                    <a:pt x="14746" y="10979"/>
                    <a:pt x="14768" y="11002"/>
                    <a:pt x="14746" y="11048"/>
                  </a:cubicBezTo>
                  <a:cubicBezTo>
                    <a:pt x="14746" y="11139"/>
                    <a:pt x="14814" y="11185"/>
                    <a:pt x="14883" y="11207"/>
                  </a:cubicBezTo>
                  <a:cubicBezTo>
                    <a:pt x="14890" y="11215"/>
                    <a:pt x="14903" y="11218"/>
                    <a:pt x="14919" y="11218"/>
                  </a:cubicBezTo>
                  <a:cubicBezTo>
                    <a:pt x="14951" y="11218"/>
                    <a:pt x="14997" y="11207"/>
                    <a:pt x="15042" y="11207"/>
                  </a:cubicBezTo>
                  <a:cubicBezTo>
                    <a:pt x="15020" y="11185"/>
                    <a:pt x="14997" y="11139"/>
                    <a:pt x="14951" y="11116"/>
                  </a:cubicBezTo>
                  <a:cubicBezTo>
                    <a:pt x="14951" y="11093"/>
                    <a:pt x="14928" y="11093"/>
                    <a:pt x="14905" y="11070"/>
                  </a:cubicBezTo>
                  <a:cubicBezTo>
                    <a:pt x="14905" y="11048"/>
                    <a:pt x="14883" y="11025"/>
                    <a:pt x="14860" y="11002"/>
                  </a:cubicBezTo>
                  <a:cubicBezTo>
                    <a:pt x="14814" y="10979"/>
                    <a:pt x="14791" y="10956"/>
                    <a:pt x="14746" y="10934"/>
                  </a:cubicBezTo>
                  <a:close/>
                  <a:moveTo>
                    <a:pt x="7310" y="11024"/>
                  </a:moveTo>
                  <a:cubicBezTo>
                    <a:pt x="7278" y="11024"/>
                    <a:pt x="7246" y="11031"/>
                    <a:pt x="7213" y="11048"/>
                  </a:cubicBezTo>
                  <a:cubicBezTo>
                    <a:pt x="7168" y="11070"/>
                    <a:pt x="7168" y="11070"/>
                    <a:pt x="7190" y="11093"/>
                  </a:cubicBezTo>
                  <a:cubicBezTo>
                    <a:pt x="7236" y="11139"/>
                    <a:pt x="7305" y="11185"/>
                    <a:pt x="7350" y="11230"/>
                  </a:cubicBezTo>
                  <a:cubicBezTo>
                    <a:pt x="7396" y="11299"/>
                    <a:pt x="7464" y="11344"/>
                    <a:pt x="7510" y="11413"/>
                  </a:cubicBezTo>
                  <a:cubicBezTo>
                    <a:pt x="7521" y="11424"/>
                    <a:pt x="7533" y="11436"/>
                    <a:pt x="7544" y="11436"/>
                  </a:cubicBezTo>
                  <a:cubicBezTo>
                    <a:pt x="7556" y="11436"/>
                    <a:pt x="7567" y="11424"/>
                    <a:pt x="7578" y="11390"/>
                  </a:cubicBezTo>
                  <a:cubicBezTo>
                    <a:pt x="7601" y="11276"/>
                    <a:pt x="7578" y="11185"/>
                    <a:pt x="7487" y="11093"/>
                  </a:cubicBezTo>
                  <a:cubicBezTo>
                    <a:pt x="7428" y="11049"/>
                    <a:pt x="7369" y="11024"/>
                    <a:pt x="7310" y="11024"/>
                  </a:cubicBezTo>
                  <a:close/>
                  <a:moveTo>
                    <a:pt x="8297" y="11099"/>
                  </a:moveTo>
                  <a:cubicBezTo>
                    <a:pt x="8229" y="11099"/>
                    <a:pt x="8161" y="11128"/>
                    <a:pt x="8103" y="11185"/>
                  </a:cubicBezTo>
                  <a:cubicBezTo>
                    <a:pt x="7989" y="11299"/>
                    <a:pt x="7989" y="11436"/>
                    <a:pt x="8103" y="11550"/>
                  </a:cubicBezTo>
                  <a:cubicBezTo>
                    <a:pt x="8161" y="11607"/>
                    <a:pt x="8223" y="11635"/>
                    <a:pt x="8286" y="11635"/>
                  </a:cubicBezTo>
                  <a:cubicBezTo>
                    <a:pt x="8349" y="11635"/>
                    <a:pt x="8412" y="11607"/>
                    <a:pt x="8469" y="11550"/>
                  </a:cubicBezTo>
                  <a:cubicBezTo>
                    <a:pt x="8583" y="11458"/>
                    <a:pt x="8583" y="11299"/>
                    <a:pt x="8491" y="11185"/>
                  </a:cubicBezTo>
                  <a:cubicBezTo>
                    <a:pt x="8434" y="11128"/>
                    <a:pt x="8366" y="11099"/>
                    <a:pt x="8297" y="11099"/>
                  </a:cubicBezTo>
                  <a:close/>
                  <a:moveTo>
                    <a:pt x="9217" y="11193"/>
                  </a:moveTo>
                  <a:cubicBezTo>
                    <a:pt x="9140" y="11193"/>
                    <a:pt x="9065" y="11216"/>
                    <a:pt x="9016" y="11253"/>
                  </a:cubicBezTo>
                  <a:cubicBezTo>
                    <a:pt x="8948" y="11322"/>
                    <a:pt x="8948" y="11550"/>
                    <a:pt x="9016" y="11641"/>
                  </a:cubicBezTo>
                  <a:cubicBezTo>
                    <a:pt x="9059" y="11684"/>
                    <a:pt x="9131" y="11701"/>
                    <a:pt x="9203" y="11701"/>
                  </a:cubicBezTo>
                  <a:cubicBezTo>
                    <a:pt x="9285" y="11701"/>
                    <a:pt x="9368" y="11678"/>
                    <a:pt x="9405" y="11641"/>
                  </a:cubicBezTo>
                  <a:cubicBezTo>
                    <a:pt x="9473" y="11550"/>
                    <a:pt x="9473" y="11322"/>
                    <a:pt x="9405" y="11253"/>
                  </a:cubicBezTo>
                  <a:cubicBezTo>
                    <a:pt x="9351" y="11211"/>
                    <a:pt x="9284" y="11193"/>
                    <a:pt x="9217" y="11193"/>
                  </a:cubicBezTo>
                  <a:close/>
                  <a:moveTo>
                    <a:pt x="10203" y="11276"/>
                  </a:moveTo>
                  <a:cubicBezTo>
                    <a:pt x="10112" y="11276"/>
                    <a:pt x="10044" y="11299"/>
                    <a:pt x="9998" y="11367"/>
                  </a:cubicBezTo>
                  <a:cubicBezTo>
                    <a:pt x="9952" y="11413"/>
                    <a:pt x="9907" y="11458"/>
                    <a:pt x="9907" y="11527"/>
                  </a:cubicBezTo>
                  <a:cubicBezTo>
                    <a:pt x="9907" y="11618"/>
                    <a:pt x="9952" y="11664"/>
                    <a:pt x="9998" y="11710"/>
                  </a:cubicBezTo>
                  <a:cubicBezTo>
                    <a:pt x="10021" y="11732"/>
                    <a:pt x="10066" y="11778"/>
                    <a:pt x="10089" y="11778"/>
                  </a:cubicBezTo>
                  <a:cubicBezTo>
                    <a:pt x="10128" y="11778"/>
                    <a:pt x="10168" y="11793"/>
                    <a:pt x="10202" y="11793"/>
                  </a:cubicBezTo>
                  <a:cubicBezTo>
                    <a:pt x="10229" y="11793"/>
                    <a:pt x="10252" y="11785"/>
                    <a:pt x="10272" y="11755"/>
                  </a:cubicBezTo>
                  <a:cubicBezTo>
                    <a:pt x="10318" y="11687"/>
                    <a:pt x="10432" y="11664"/>
                    <a:pt x="10409" y="11550"/>
                  </a:cubicBezTo>
                  <a:cubicBezTo>
                    <a:pt x="10409" y="11481"/>
                    <a:pt x="10409" y="11436"/>
                    <a:pt x="10363" y="11390"/>
                  </a:cubicBezTo>
                  <a:cubicBezTo>
                    <a:pt x="10295" y="11367"/>
                    <a:pt x="10272" y="11299"/>
                    <a:pt x="10203" y="11276"/>
                  </a:cubicBezTo>
                  <a:close/>
                  <a:moveTo>
                    <a:pt x="11114" y="11381"/>
                  </a:moveTo>
                  <a:cubicBezTo>
                    <a:pt x="11054" y="11381"/>
                    <a:pt x="10994" y="11410"/>
                    <a:pt x="10934" y="11458"/>
                  </a:cubicBezTo>
                  <a:cubicBezTo>
                    <a:pt x="10843" y="11573"/>
                    <a:pt x="10843" y="11687"/>
                    <a:pt x="10957" y="11801"/>
                  </a:cubicBezTo>
                  <a:cubicBezTo>
                    <a:pt x="11002" y="11858"/>
                    <a:pt x="11054" y="11886"/>
                    <a:pt x="11108" y="11886"/>
                  </a:cubicBezTo>
                  <a:cubicBezTo>
                    <a:pt x="11162" y="11886"/>
                    <a:pt x="11219" y="11858"/>
                    <a:pt x="11276" y="11801"/>
                  </a:cubicBezTo>
                  <a:cubicBezTo>
                    <a:pt x="11390" y="11687"/>
                    <a:pt x="11390" y="11573"/>
                    <a:pt x="11276" y="11458"/>
                  </a:cubicBezTo>
                  <a:cubicBezTo>
                    <a:pt x="11222" y="11405"/>
                    <a:pt x="11168" y="11381"/>
                    <a:pt x="11114" y="11381"/>
                  </a:cubicBezTo>
                  <a:close/>
                  <a:moveTo>
                    <a:pt x="12029" y="11476"/>
                  </a:moveTo>
                  <a:cubicBezTo>
                    <a:pt x="11967" y="11476"/>
                    <a:pt x="11904" y="11493"/>
                    <a:pt x="11870" y="11527"/>
                  </a:cubicBezTo>
                  <a:cubicBezTo>
                    <a:pt x="11778" y="11641"/>
                    <a:pt x="11801" y="11801"/>
                    <a:pt x="11870" y="11869"/>
                  </a:cubicBezTo>
                  <a:cubicBezTo>
                    <a:pt x="11912" y="11912"/>
                    <a:pt x="11974" y="11930"/>
                    <a:pt x="12036" y="11930"/>
                  </a:cubicBezTo>
                  <a:cubicBezTo>
                    <a:pt x="12106" y="11930"/>
                    <a:pt x="12175" y="11906"/>
                    <a:pt x="12212" y="11869"/>
                  </a:cubicBezTo>
                  <a:cubicBezTo>
                    <a:pt x="12280" y="11778"/>
                    <a:pt x="12280" y="11595"/>
                    <a:pt x="12189" y="11527"/>
                  </a:cubicBezTo>
                  <a:cubicBezTo>
                    <a:pt x="12155" y="11493"/>
                    <a:pt x="12092" y="11476"/>
                    <a:pt x="12029" y="11476"/>
                  </a:cubicBezTo>
                  <a:close/>
                  <a:moveTo>
                    <a:pt x="12982" y="11568"/>
                  </a:moveTo>
                  <a:cubicBezTo>
                    <a:pt x="12924" y="11568"/>
                    <a:pt x="12868" y="11621"/>
                    <a:pt x="12828" y="11641"/>
                  </a:cubicBezTo>
                  <a:cubicBezTo>
                    <a:pt x="12783" y="11641"/>
                    <a:pt x="12783" y="11732"/>
                    <a:pt x="12760" y="11778"/>
                  </a:cubicBezTo>
                  <a:cubicBezTo>
                    <a:pt x="12737" y="11847"/>
                    <a:pt x="12805" y="11892"/>
                    <a:pt x="12805" y="11961"/>
                  </a:cubicBezTo>
                  <a:cubicBezTo>
                    <a:pt x="12874" y="11983"/>
                    <a:pt x="12920" y="12006"/>
                    <a:pt x="12965" y="12029"/>
                  </a:cubicBezTo>
                  <a:cubicBezTo>
                    <a:pt x="12978" y="12032"/>
                    <a:pt x="12990" y="12034"/>
                    <a:pt x="13001" y="12034"/>
                  </a:cubicBezTo>
                  <a:cubicBezTo>
                    <a:pt x="13069" y="12034"/>
                    <a:pt x="13109" y="11980"/>
                    <a:pt x="13148" y="11961"/>
                  </a:cubicBezTo>
                  <a:cubicBezTo>
                    <a:pt x="13194" y="11938"/>
                    <a:pt x="13194" y="11869"/>
                    <a:pt x="13216" y="11824"/>
                  </a:cubicBezTo>
                  <a:cubicBezTo>
                    <a:pt x="13239" y="11755"/>
                    <a:pt x="13148" y="11710"/>
                    <a:pt x="13171" y="11641"/>
                  </a:cubicBezTo>
                  <a:cubicBezTo>
                    <a:pt x="13102" y="11618"/>
                    <a:pt x="13057" y="11595"/>
                    <a:pt x="13011" y="11573"/>
                  </a:cubicBezTo>
                  <a:cubicBezTo>
                    <a:pt x="13001" y="11569"/>
                    <a:pt x="12992" y="11568"/>
                    <a:pt x="12982" y="11568"/>
                  </a:cubicBezTo>
                  <a:close/>
                  <a:moveTo>
                    <a:pt x="13958" y="11664"/>
                  </a:moveTo>
                  <a:cubicBezTo>
                    <a:pt x="13907" y="11664"/>
                    <a:pt x="13855" y="11687"/>
                    <a:pt x="13810" y="11732"/>
                  </a:cubicBezTo>
                  <a:cubicBezTo>
                    <a:pt x="13718" y="11824"/>
                    <a:pt x="13741" y="11938"/>
                    <a:pt x="13833" y="12029"/>
                  </a:cubicBezTo>
                  <a:cubicBezTo>
                    <a:pt x="13864" y="12061"/>
                    <a:pt x="13906" y="12078"/>
                    <a:pt x="13951" y="12078"/>
                  </a:cubicBezTo>
                  <a:cubicBezTo>
                    <a:pt x="14002" y="12078"/>
                    <a:pt x="14058" y="12055"/>
                    <a:pt x="14107" y="12006"/>
                  </a:cubicBezTo>
                  <a:cubicBezTo>
                    <a:pt x="14198" y="11915"/>
                    <a:pt x="14175" y="11801"/>
                    <a:pt x="14107" y="11732"/>
                  </a:cubicBezTo>
                  <a:cubicBezTo>
                    <a:pt x="14061" y="11687"/>
                    <a:pt x="14010" y="11664"/>
                    <a:pt x="13958" y="11664"/>
                  </a:cubicBezTo>
                  <a:close/>
                  <a:moveTo>
                    <a:pt x="14883" y="11750"/>
                  </a:moveTo>
                  <a:cubicBezTo>
                    <a:pt x="14831" y="11750"/>
                    <a:pt x="14780" y="11767"/>
                    <a:pt x="14746" y="11801"/>
                  </a:cubicBezTo>
                  <a:cubicBezTo>
                    <a:pt x="14677" y="11869"/>
                    <a:pt x="14677" y="12006"/>
                    <a:pt x="14746" y="12075"/>
                  </a:cubicBezTo>
                  <a:cubicBezTo>
                    <a:pt x="14780" y="12120"/>
                    <a:pt x="14831" y="12143"/>
                    <a:pt x="14883" y="12143"/>
                  </a:cubicBezTo>
                  <a:cubicBezTo>
                    <a:pt x="14934" y="12143"/>
                    <a:pt x="14985" y="12120"/>
                    <a:pt x="15020" y="12075"/>
                  </a:cubicBezTo>
                  <a:cubicBezTo>
                    <a:pt x="15111" y="12006"/>
                    <a:pt x="15111" y="11869"/>
                    <a:pt x="15020" y="11801"/>
                  </a:cubicBezTo>
                  <a:cubicBezTo>
                    <a:pt x="14985" y="11767"/>
                    <a:pt x="14934" y="11750"/>
                    <a:pt x="14883" y="11750"/>
                  </a:cubicBezTo>
                  <a:close/>
                  <a:moveTo>
                    <a:pt x="15722" y="11888"/>
                  </a:moveTo>
                  <a:cubicBezTo>
                    <a:pt x="15717" y="11888"/>
                    <a:pt x="15711" y="11889"/>
                    <a:pt x="15704" y="11892"/>
                  </a:cubicBezTo>
                  <a:cubicBezTo>
                    <a:pt x="15681" y="11915"/>
                    <a:pt x="15659" y="11961"/>
                    <a:pt x="15659" y="12006"/>
                  </a:cubicBezTo>
                  <a:cubicBezTo>
                    <a:pt x="15659" y="12052"/>
                    <a:pt x="15681" y="12098"/>
                    <a:pt x="15681" y="12143"/>
                  </a:cubicBezTo>
                  <a:cubicBezTo>
                    <a:pt x="15681" y="12166"/>
                    <a:pt x="15704" y="12189"/>
                    <a:pt x="15727" y="12189"/>
                  </a:cubicBezTo>
                  <a:cubicBezTo>
                    <a:pt x="15773" y="12189"/>
                    <a:pt x="15841" y="12212"/>
                    <a:pt x="15887" y="12212"/>
                  </a:cubicBezTo>
                  <a:cubicBezTo>
                    <a:pt x="15933" y="12212"/>
                    <a:pt x="15955" y="12166"/>
                    <a:pt x="16001" y="12166"/>
                  </a:cubicBezTo>
                  <a:cubicBezTo>
                    <a:pt x="15978" y="12143"/>
                    <a:pt x="15955" y="12098"/>
                    <a:pt x="15933" y="12075"/>
                  </a:cubicBezTo>
                  <a:cubicBezTo>
                    <a:pt x="15910" y="12052"/>
                    <a:pt x="15887" y="12029"/>
                    <a:pt x="15864" y="12006"/>
                  </a:cubicBezTo>
                  <a:cubicBezTo>
                    <a:pt x="15841" y="11983"/>
                    <a:pt x="15818" y="11961"/>
                    <a:pt x="15796" y="11961"/>
                  </a:cubicBezTo>
                  <a:cubicBezTo>
                    <a:pt x="15776" y="11941"/>
                    <a:pt x="15756" y="11888"/>
                    <a:pt x="15722" y="11888"/>
                  </a:cubicBezTo>
                  <a:close/>
                  <a:moveTo>
                    <a:pt x="8195" y="12075"/>
                  </a:moveTo>
                  <a:cubicBezTo>
                    <a:pt x="8218" y="12098"/>
                    <a:pt x="8240" y="12143"/>
                    <a:pt x="8263" y="12166"/>
                  </a:cubicBezTo>
                  <a:cubicBezTo>
                    <a:pt x="8286" y="12189"/>
                    <a:pt x="8309" y="12189"/>
                    <a:pt x="8309" y="12212"/>
                  </a:cubicBezTo>
                  <a:cubicBezTo>
                    <a:pt x="8332" y="12235"/>
                    <a:pt x="8377" y="12257"/>
                    <a:pt x="8400" y="12303"/>
                  </a:cubicBezTo>
                  <a:lnTo>
                    <a:pt x="8423" y="12303"/>
                  </a:lnTo>
                  <a:cubicBezTo>
                    <a:pt x="8446" y="12303"/>
                    <a:pt x="8446" y="12303"/>
                    <a:pt x="8446" y="12280"/>
                  </a:cubicBezTo>
                  <a:cubicBezTo>
                    <a:pt x="8423" y="12212"/>
                    <a:pt x="8423" y="12120"/>
                    <a:pt x="8332" y="12098"/>
                  </a:cubicBezTo>
                  <a:cubicBezTo>
                    <a:pt x="8286" y="12098"/>
                    <a:pt x="8240" y="12075"/>
                    <a:pt x="8195" y="12075"/>
                  </a:cubicBezTo>
                  <a:close/>
                  <a:moveTo>
                    <a:pt x="9097" y="12162"/>
                  </a:moveTo>
                  <a:cubicBezTo>
                    <a:pt x="9011" y="12162"/>
                    <a:pt x="8989" y="12239"/>
                    <a:pt x="8948" y="12280"/>
                  </a:cubicBezTo>
                  <a:cubicBezTo>
                    <a:pt x="8902" y="12303"/>
                    <a:pt x="8902" y="12349"/>
                    <a:pt x="8880" y="12394"/>
                  </a:cubicBezTo>
                  <a:cubicBezTo>
                    <a:pt x="8880" y="12486"/>
                    <a:pt x="8902" y="12531"/>
                    <a:pt x="8971" y="12577"/>
                  </a:cubicBezTo>
                  <a:cubicBezTo>
                    <a:pt x="8994" y="12600"/>
                    <a:pt x="8994" y="12600"/>
                    <a:pt x="8994" y="12600"/>
                  </a:cubicBezTo>
                  <a:cubicBezTo>
                    <a:pt x="9039" y="12645"/>
                    <a:pt x="9085" y="12668"/>
                    <a:pt x="9153" y="12668"/>
                  </a:cubicBezTo>
                  <a:cubicBezTo>
                    <a:pt x="9199" y="12668"/>
                    <a:pt x="9245" y="12645"/>
                    <a:pt x="9290" y="12600"/>
                  </a:cubicBezTo>
                  <a:cubicBezTo>
                    <a:pt x="9313" y="12577"/>
                    <a:pt x="9313" y="12554"/>
                    <a:pt x="9336" y="12554"/>
                  </a:cubicBezTo>
                  <a:cubicBezTo>
                    <a:pt x="9427" y="12486"/>
                    <a:pt x="9405" y="12394"/>
                    <a:pt x="9382" y="12326"/>
                  </a:cubicBezTo>
                  <a:cubicBezTo>
                    <a:pt x="9359" y="12280"/>
                    <a:pt x="9290" y="12235"/>
                    <a:pt x="9245" y="12189"/>
                  </a:cubicBezTo>
                  <a:cubicBezTo>
                    <a:pt x="9199" y="12166"/>
                    <a:pt x="9153" y="12166"/>
                    <a:pt x="9131" y="12166"/>
                  </a:cubicBezTo>
                  <a:cubicBezTo>
                    <a:pt x="9118" y="12164"/>
                    <a:pt x="9107" y="12162"/>
                    <a:pt x="9097" y="12162"/>
                  </a:cubicBezTo>
                  <a:close/>
                  <a:moveTo>
                    <a:pt x="10066" y="12240"/>
                  </a:moveTo>
                  <a:cubicBezTo>
                    <a:pt x="10015" y="12240"/>
                    <a:pt x="9964" y="12269"/>
                    <a:pt x="9907" y="12326"/>
                  </a:cubicBezTo>
                  <a:cubicBezTo>
                    <a:pt x="9793" y="12440"/>
                    <a:pt x="9793" y="12554"/>
                    <a:pt x="9907" y="12645"/>
                  </a:cubicBezTo>
                  <a:cubicBezTo>
                    <a:pt x="9964" y="12702"/>
                    <a:pt x="10021" y="12731"/>
                    <a:pt x="10075" y="12731"/>
                  </a:cubicBezTo>
                  <a:cubicBezTo>
                    <a:pt x="10129" y="12731"/>
                    <a:pt x="10181" y="12702"/>
                    <a:pt x="10226" y="12645"/>
                  </a:cubicBezTo>
                  <a:cubicBezTo>
                    <a:pt x="10340" y="12531"/>
                    <a:pt x="10340" y="12440"/>
                    <a:pt x="10226" y="12326"/>
                  </a:cubicBezTo>
                  <a:cubicBezTo>
                    <a:pt x="10169" y="12269"/>
                    <a:pt x="10118" y="12240"/>
                    <a:pt x="10066" y="12240"/>
                  </a:cubicBezTo>
                  <a:close/>
                  <a:moveTo>
                    <a:pt x="11033" y="12353"/>
                  </a:moveTo>
                  <a:cubicBezTo>
                    <a:pt x="10961" y="12353"/>
                    <a:pt x="10882" y="12377"/>
                    <a:pt x="10843" y="12417"/>
                  </a:cubicBezTo>
                  <a:cubicBezTo>
                    <a:pt x="10774" y="12508"/>
                    <a:pt x="10774" y="12668"/>
                    <a:pt x="10865" y="12760"/>
                  </a:cubicBezTo>
                  <a:cubicBezTo>
                    <a:pt x="10897" y="12791"/>
                    <a:pt x="10953" y="12808"/>
                    <a:pt x="11012" y="12808"/>
                  </a:cubicBezTo>
                  <a:cubicBezTo>
                    <a:pt x="11079" y="12808"/>
                    <a:pt x="11148" y="12786"/>
                    <a:pt x="11185" y="12737"/>
                  </a:cubicBezTo>
                  <a:cubicBezTo>
                    <a:pt x="11276" y="12645"/>
                    <a:pt x="11253" y="12486"/>
                    <a:pt x="11162" y="12394"/>
                  </a:cubicBezTo>
                  <a:cubicBezTo>
                    <a:pt x="11133" y="12366"/>
                    <a:pt x="11085" y="12353"/>
                    <a:pt x="11033" y="12353"/>
                  </a:cubicBezTo>
                  <a:close/>
                  <a:moveTo>
                    <a:pt x="11961" y="12425"/>
                  </a:moveTo>
                  <a:cubicBezTo>
                    <a:pt x="11915" y="12425"/>
                    <a:pt x="11876" y="12468"/>
                    <a:pt x="11824" y="12486"/>
                  </a:cubicBezTo>
                  <a:cubicBezTo>
                    <a:pt x="11801" y="12508"/>
                    <a:pt x="11778" y="12577"/>
                    <a:pt x="11756" y="12645"/>
                  </a:cubicBezTo>
                  <a:cubicBezTo>
                    <a:pt x="11733" y="12714"/>
                    <a:pt x="11824" y="12760"/>
                    <a:pt x="11824" y="12828"/>
                  </a:cubicBezTo>
                  <a:cubicBezTo>
                    <a:pt x="11870" y="12851"/>
                    <a:pt x="11915" y="12851"/>
                    <a:pt x="11984" y="12874"/>
                  </a:cubicBezTo>
                  <a:cubicBezTo>
                    <a:pt x="11993" y="12877"/>
                    <a:pt x="12002" y="12878"/>
                    <a:pt x="12011" y="12878"/>
                  </a:cubicBezTo>
                  <a:cubicBezTo>
                    <a:pt x="12065" y="12878"/>
                    <a:pt x="12104" y="12825"/>
                    <a:pt x="12144" y="12805"/>
                  </a:cubicBezTo>
                  <a:cubicBezTo>
                    <a:pt x="12189" y="12805"/>
                    <a:pt x="12189" y="12714"/>
                    <a:pt x="12212" y="12668"/>
                  </a:cubicBezTo>
                  <a:cubicBezTo>
                    <a:pt x="12258" y="12600"/>
                    <a:pt x="12166" y="12554"/>
                    <a:pt x="12166" y="12508"/>
                  </a:cubicBezTo>
                  <a:cubicBezTo>
                    <a:pt x="12121" y="12486"/>
                    <a:pt x="12052" y="12440"/>
                    <a:pt x="12007" y="12440"/>
                  </a:cubicBezTo>
                  <a:cubicBezTo>
                    <a:pt x="11990" y="12429"/>
                    <a:pt x="11975" y="12425"/>
                    <a:pt x="11961" y="12425"/>
                  </a:cubicBezTo>
                  <a:close/>
                  <a:moveTo>
                    <a:pt x="12919" y="12517"/>
                  </a:moveTo>
                  <a:cubicBezTo>
                    <a:pt x="12864" y="12517"/>
                    <a:pt x="12809" y="12540"/>
                    <a:pt x="12760" y="12577"/>
                  </a:cubicBezTo>
                  <a:cubicBezTo>
                    <a:pt x="12691" y="12668"/>
                    <a:pt x="12691" y="12782"/>
                    <a:pt x="12783" y="12874"/>
                  </a:cubicBezTo>
                  <a:cubicBezTo>
                    <a:pt x="12823" y="12914"/>
                    <a:pt x="12863" y="12932"/>
                    <a:pt x="12903" y="12932"/>
                  </a:cubicBezTo>
                  <a:cubicBezTo>
                    <a:pt x="12954" y="12932"/>
                    <a:pt x="13005" y="12902"/>
                    <a:pt x="13057" y="12851"/>
                  </a:cubicBezTo>
                  <a:cubicBezTo>
                    <a:pt x="13148" y="12782"/>
                    <a:pt x="13148" y="12668"/>
                    <a:pt x="13057" y="12577"/>
                  </a:cubicBezTo>
                  <a:cubicBezTo>
                    <a:pt x="13014" y="12534"/>
                    <a:pt x="12967" y="12517"/>
                    <a:pt x="12919" y="12517"/>
                  </a:cubicBezTo>
                  <a:close/>
                  <a:moveTo>
                    <a:pt x="13875" y="12617"/>
                  </a:moveTo>
                  <a:cubicBezTo>
                    <a:pt x="13821" y="12617"/>
                    <a:pt x="13764" y="12634"/>
                    <a:pt x="13718" y="12668"/>
                  </a:cubicBezTo>
                  <a:cubicBezTo>
                    <a:pt x="13650" y="12760"/>
                    <a:pt x="13650" y="12874"/>
                    <a:pt x="13718" y="12965"/>
                  </a:cubicBezTo>
                  <a:cubicBezTo>
                    <a:pt x="13753" y="12999"/>
                    <a:pt x="13804" y="13016"/>
                    <a:pt x="13858" y="13016"/>
                  </a:cubicBezTo>
                  <a:cubicBezTo>
                    <a:pt x="13913" y="13016"/>
                    <a:pt x="13970" y="12999"/>
                    <a:pt x="14015" y="12965"/>
                  </a:cubicBezTo>
                  <a:cubicBezTo>
                    <a:pt x="14084" y="12896"/>
                    <a:pt x="14084" y="12760"/>
                    <a:pt x="14015" y="12668"/>
                  </a:cubicBezTo>
                  <a:cubicBezTo>
                    <a:pt x="13981" y="12634"/>
                    <a:pt x="13930" y="12617"/>
                    <a:pt x="13875" y="12617"/>
                  </a:cubicBezTo>
                  <a:close/>
                  <a:moveTo>
                    <a:pt x="14782" y="12735"/>
                  </a:moveTo>
                  <a:cubicBezTo>
                    <a:pt x="14735" y="12735"/>
                    <a:pt x="14695" y="12742"/>
                    <a:pt x="14677" y="12760"/>
                  </a:cubicBezTo>
                  <a:cubicBezTo>
                    <a:pt x="14632" y="12805"/>
                    <a:pt x="14632" y="13011"/>
                    <a:pt x="14677" y="13056"/>
                  </a:cubicBezTo>
                  <a:cubicBezTo>
                    <a:pt x="14700" y="13079"/>
                    <a:pt x="14751" y="13090"/>
                    <a:pt x="14806" y="13090"/>
                  </a:cubicBezTo>
                  <a:cubicBezTo>
                    <a:pt x="14860" y="13090"/>
                    <a:pt x="14917" y="13079"/>
                    <a:pt x="14951" y="13056"/>
                  </a:cubicBezTo>
                  <a:cubicBezTo>
                    <a:pt x="14997" y="13033"/>
                    <a:pt x="15020" y="12828"/>
                    <a:pt x="14974" y="12782"/>
                  </a:cubicBezTo>
                  <a:cubicBezTo>
                    <a:pt x="14946" y="12754"/>
                    <a:pt x="14856" y="12735"/>
                    <a:pt x="14782" y="12735"/>
                  </a:cubicBezTo>
                  <a:close/>
                  <a:moveTo>
                    <a:pt x="15744" y="12802"/>
                  </a:moveTo>
                  <a:cubicBezTo>
                    <a:pt x="15704" y="12802"/>
                    <a:pt x="15662" y="12825"/>
                    <a:pt x="15613" y="12874"/>
                  </a:cubicBezTo>
                  <a:cubicBezTo>
                    <a:pt x="15545" y="12965"/>
                    <a:pt x="15545" y="13033"/>
                    <a:pt x="15636" y="13102"/>
                  </a:cubicBezTo>
                  <a:cubicBezTo>
                    <a:pt x="15670" y="13148"/>
                    <a:pt x="15704" y="13170"/>
                    <a:pt x="15741" y="13170"/>
                  </a:cubicBezTo>
                  <a:cubicBezTo>
                    <a:pt x="15778" y="13170"/>
                    <a:pt x="15818" y="13148"/>
                    <a:pt x="15864" y="13102"/>
                  </a:cubicBezTo>
                  <a:cubicBezTo>
                    <a:pt x="15955" y="13011"/>
                    <a:pt x="15955" y="12942"/>
                    <a:pt x="15841" y="12851"/>
                  </a:cubicBezTo>
                  <a:cubicBezTo>
                    <a:pt x="15809" y="12819"/>
                    <a:pt x="15778" y="12802"/>
                    <a:pt x="15744" y="12802"/>
                  </a:cubicBezTo>
                  <a:close/>
                  <a:moveTo>
                    <a:pt x="16661" y="12917"/>
                  </a:moveTo>
                  <a:cubicBezTo>
                    <a:pt x="16637" y="12917"/>
                    <a:pt x="16600" y="12937"/>
                    <a:pt x="16572" y="12965"/>
                  </a:cubicBezTo>
                  <a:cubicBezTo>
                    <a:pt x="16503" y="13033"/>
                    <a:pt x="16503" y="13125"/>
                    <a:pt x="16549" y="13193"/>
                  </a:cubicBezTo>
                  <a:cubicBezTo>
                    <a:pt x="16587" y="13231"/>
                    <a:pt x="16631" y="13248"/>
                    <a:pt x="16679" y="13248"/>
                  </a:cubicBezTo>
                  <a:cubicBezTo>
                    <a:pt x="16718" y="13248"/>
                    <a:pt x="16759" y="13237"/>
                    <a:pt x="16800" y="13216"/>
                  </a:cubicBezTo>
                  <a:cubicBezTo>
                    <a:pt x="16800" y="13193"/>
                    <a:pt x="16823" y="13193"/>
                    <a:pt x="16823" y="13148"/>
                  </a:cubicBezTo>
                  <a:cubicBezTo>
                    <a:pt x="16777" y="13079"/>
                    <a:pt x="16731" y="13011"/>
                    <a:pt x="16686" y="12942"/>
                  </a:cubicBezTo>
                  <a:cubicBezTo>
                    <a:pt x="16686" y="12925"/>
                    <a:pt x="16676" y="12917"/>
                    <a:pt x="16661" y="12917"/>
                  </a:cubicBezTo>
                  <a:close/>
                  <a:moveTo>
                    <a:pt x="9989" y="13188"/>
                  </a:moveTo>
                  <a:cubicBezTo>
                    <a:pt x="9929" y="13188"/>
                    <a:pt x="9872" y="13205"/>
                    <a:pt x="9838" y="13239"/>
                  </a:cubicBezTo>
                  <a:cubicBezTo>
                    <a:pt x="9747" y="13330"/>
                    <a:pt x="9747" y="13513"/>
                    <a:pt x="9838" y="13581"/>
                  </a:cubicBezTo>
                  <a:cubicBezTo>
                    <a:pt x="9881" y="13624"/>
                    <a:pt x="9938" y="13641"/>
                    <a:pt x="9996" y="13641"/>
                  </a:cubicBezTo>
                  <a:cubicBezTo>
                    <a:pt x="10063" y="13641"/>
                    <a:pt x="10132" y="13618"/>
                    <a:pt x="10181" y="13581"/>
                  </a:cubicBezTo>
                  <a:cubicBezTo>
                    <a:pt x="10249" y="13490"/>
                    <a:pt x="10226" y="13307"/>
                    <a:pt x="10158" y="13239"/>
                  </a:cubicBezTo>
                  <a:cubicBezTo>
                    <a:pt x="10112" y="13205"/>
                    <a:pt x="10049" y="13188"/>
                    <a:pt x="9989" y="13188"/>
                  </a:cubicBezTo>
                  <a:close/>
                  <a:moveTo>
                    <a:pt x="10929" y="13280"/>
                  </a:moveTo>
                  <a:cubicBezTo>
                    <a:pt x="10875" y="13280"/>
                    <a:pt x="10833" y="13330"/>
                    <a:pt x="10774" y="13330"/>
                  </a:cubicBezTo>
                  <a:cubicBezTo>
                    <a:pt x="10797" y="13399"/>
                    <a:pt x="10728" y="13421"/>
                    <a:pt x="10706" y="13490"/>
                  </a:cubicBezTo>
                  <a:cubicBezTo>
                    <a:pt x="10706" y="13581"/>
                    <a:pt x="10774" y="13604"/>
                    <a:pt x="10774" y="13673"/>
                  </a:cubicBezTo>
                  <a:cubicBezTo>
                    <a:pt x="10843" y="13673"/>
                    <a:pt x="10865" y="13741"/>
                    <a:pt x="10934" y="13741"/>
                  </a:cubicBezTo>
                  <a:cubicBezTo>
                    <a:pt x="11002" y="13741"/>
                    <a:pt x="11048" y="13673"/>
                    <a:pt x="11094" y="13673"/>
                  </a:cubicBezTo>
                  <a:cubicBezTo>
                    <a:pt x="11116" y="13627"/>
                    <a:pt x="11162" y="13581"/>
                    <a:pt x="11162" y="13536"/>
                  </a:cubicBezTo>
                  <a:cubicBezTo>
                    <a:pt x="11185" y="13444"/>
                    <a:pt x="11139" y="13399"/>
                    <a:pt x="11116" y="13353"/>
                  </a:cubicBezTo>
                  <a:cubicBezTo>
                    <a:pt x="11094" y="13307"/>
                    <a:pt x="11002" y="13307"/>
                    <a:pt x="10957" y="13285"/>
                  </a:cubicBezTo>
                  <a:cubicBezTo>
                    <a:pt x="10947" y="13281"/>
                    <a:pt x="10938" y="13280"/>
                    <a:pt x="10929" y="13280"/>
                  </a:cubicBezTo>
                  <a:close/>
                  <a:moveTo>
                    <a:pt x="11901" y="13399"/>
                  </a:moveTo>
                  <a:cubicBezTo>
                    <a:pt x="11853" y="13399"/>
                    <a:pt x="11801" y="13421"/>
                    <a:pt x="11756" y="13467"/>
                  </a:cubicBezTo>
                  <a:cubicBezTo>
                    <a:pt x="11664" y="13558"/>
                    <a:pt x="11664" y="13650"/>
                    <a:pt x="11756" y="13741"/>
                  </a:cubicBezTo>
                  <a:cubicBezTo>
                    <a:pt x="11801" y="13787"/>
                    <a:pt x="11853" y="13809"/>
                    <a:pt x="11901" y="13809"/>
                  </a:cubicBezTo>
                  <a:cubicBezTo>
                    <a:pt x="11950" y="13809"/>
                    <a:pt x="11995" y="13787"/>
                    <a:pt x="12029" y="13741"/>
                  </a:cubicBezTo>
                  <a:cubicBezTo>
                    <a:pt x="12121" y="13650"/>
                    <a:pt x="12121" y="13558"/>
                    <a:pt x="12029" y="13467"/>
                  </a:cubicBezTo>
                  <a:cubicBezTo>
                    <a:pt x="11995" y="13421"/>
                    <a:pt x="11950" y="13399"/>
                    <a:pt x="11901" y="13399"/>
                  </a:cubicBezTo>
                  <a:close/>
                  <a:moveTo>
                    <a:pt x="12828" y="13484"/>
                  </a:moveTo>
                  <a:cubicBezTo>
                    <a:pt x="12777" y="13484"/>
                    <a:pt x="12726" y="13501"/>
                    <a:pt x="12691" y="13536"/>
                  </a:cubicBezTo>
                  <a:cubicBezTo>
                    <a:pt x="12600" y="13604"/>
                    <a:pt x="12600" y="13741"/>
                    <a:pt x="12669" y="13809"/>
                  </a:cubicBezTo>
                  <a:cubicBezTo>
                    <a:pt x="12714" y="13855"/>
                    <a:pt x="12766" y="13878"/>
                    <a:pt x="12817" y="13878"/>
                  </a:cubicBezTo>
                  <a:cubicBezTo>
                    <a:pt x="12868" y="13878"/>
                    <a:pt x="12920" y="13855"/>
                    <a:pt x="12965" y="13809"/>
                  </a:cubicBezTo>
                  <a:cubicBezTo>
                    <a:pt x="13034" y="13741"/>
                    <a:pt x="13034" y="13604"/>
                    <a:pt x="12965" y="13536"/>
                  </a:cubicBezTo>
                  <a:cubicBezTo>
                    <a:pt x="12931" y="13501"/>
                    <a:pt x="12880" y="13484"/>
                    <a:pt x="12828" y="13484"/>
                  </a:cubicBezTo>
                  <a:close/>
                  <a:moveTo>
                    <a:pt x="13776" y="13593"/>
                  </a:moveTo>
                  <a:cubicBezTo>
                    <a:pt x="13713" y="13593"/>
                    <a:pt x="13650" y="13604"/>
                    <a:pt x="13627" y="13627"/>
                  </a:cubicBezTo>
                  <a:cubicBezTo>
                    <a:pt x="13582" y="13673"/>
                    <a:pt x="13582" y="13878"/>
                    <a:pt x="13627" y="13924"/>
                  </a:cubicBezTo>
                  <a:cubicBezTo>
                    <a:pt x="13654" y="13937"/>
                    <a:pt x="13726" y="13950"/>
                    <a:pt x="13790" y="13950"/>
                  </a:cubicBezTo>
                  <a:cubicBezTo>
                    <a:pt x="13838" y="13950"/>
                    <a:pt x="13882" y="13943"/>
                    <a:pt x="13901" y="13924"/>
                  </a:cubicBezTo>
                  <a:cubicBezTo>
                    <a:pt x="13947" y="13878"/>
                    <a:pt x="13970" y="13695"/>
                    <a:pt x="13924" y="13627"/>
                  </a:cubicBezTo>
                  <a:cubicBezTo>
                    <a:pt x="13901" y="13604"/>
                    <a:pt x="13838" y="13593"/>
                    <a:pt x="13776" y="13593"/>
                  </a:cubicBezTo>
                  <a:close/>
                  <a:moveTo>
                    <a:pt x="14723" y="13673"/>
                  </a:moveTo>
                  <a:cubicBezTo>
                    <a:pt x="14689" y="13673"/>
                    <a:pt x="14654" y="13695"/>
                    <a:pt x="14609" y="13741"/>
                  </a:cubicBezTo>
                  <a:cubicBezTo>
                    <a:pt x="14517" y="13832"/>
                    <a:pt x="14517" y="13901"/>
                    <a:pt x="14609" y="13992"/>
                  </a:cubicBezTo>
                  <a:cubicBezTo>
                    <a:pt x="14654" y="14026"/>
                    <a:pt x="14689" y="14043"/>
                    <a:pt x="14723" y="14043"/>
                  </a:cubicBezTo>
                  <a:cubicBezTo>
                    <a:pt x="14757" y="14043"/>
                    <a:pt x="14791" y="14026"/>
                    <a:pt x="14837" y="13992"/>
                  </a:cubicBezTo>
                  <a:cubicBezTo>
                    <a:pt x="14928" y="13901"/>
                    <a:pt x="14928" y="13832"/>
                    <a:pt x="14837" y="13741"/>
                  </a:cubicBezTo>
                  <a:cubicBezTo>
                    <a:pt x="14791" y="13695"/>
                    <a:pt x="14757" y="13673"/>
                    <a:pt x="14723" y="13673"/>
                  </a:cubicBezTo>
                  <a:close/>
                  <a:moveTo>
                    <a:pt x="15660" y="13738"/>
                  </a:moveTo>
                  <a:cubicBezTo>
                    <a:pt x="15618" y="13738"/>
                    <a:pt x="15576" y="13755"/>
                    <a:pt x="15545" y="13787"/>
                  </a:cubicBezTo>
                  <a:cubicBezTo>
                    <a:pt x="15476" y="13855"/>
                    <a:pt x="15476" y="13969"/>
                    <a:pt x="15545" y="14038"/>
                  </a:cubicBezTo>
                  <a:cubicBezTo>
                    <a:pt x="15579" y="14072"/>
                    <a:pt x="15624" y="14089"/>
                    <a:pt x="15670" y="14089"/>
                  </a:cubicBezTo>
                  <a:cubicBezTo>
                    <a:pt x="15716" y="14089"/>
                    <a:pt x="15761" y="14072"/>
                    <a:pt x="15796" y="14038"/>
                  </a:cubicBezTo>
                  <a:cubicBezTo>
                    <a:pt x="15841" y="13969"/>
                    <a:pt x="15864" y="13855"/>
                    <a:pt x="15796" y="13809"/>
                  </a:cubicBezTo>
                  <a:cubicBezTo>
                    <a:pt x="15759" y="13761"/>
                    <a:pt x="15709" y="13738"/>
                    <a:pt x="15660" y="13738"/>
                  </a:cubicBezTo>
                  <a:close/>
                  <a:moveTo>
                    <a:pt x="16601" y="13863"/>
                  </a:moveTo>
                  <a:cubicBezTo>
                    <a:pt x="16561" y="13863"/>
                    <a:pt x="16522" y="13869"/>
                    <a:pt x="16503" y="13878"/>
                  </a:cubicBezTo>
                  <a:cubicBezTo>
                    <a:pt x="16458" y="13924"/>
                    <a:pt x="16458" y="14083"/>
                    <a:pt x="16503" y="14129"/>
                  </a:cubicBezTo>
                  <a:cubicBezTo>
                    <a:pt x="16516" y="14142"/>
                    <a:pt x="16575" y="14155"/>
                    <a:pt x="16631" y="14155"/>
                  </a:cubicBezTo>
                  <a:cubicBezTo>
                    <a:pt x="16672" y="14155"/>
                    <a:pt x="16712" y="14148"/>
                    <a:pt x="16731" y="14129"/>
                  </a:cubicBezTo>
                  <a:cubicBezTo>
                    <a:pt x="16777" y="14083"/>
                    <a:pt x="16777" y="13946"/>
                    <a:pt x="16731" y="13901"/>
                  </a:cubicBezTo>
                  <a:cubicBezTo>
                    <a:pt x="16718" y="13874"/>
                    <a:pt x="16658" y="13863"/>
                    <a:pt x="16601" y="13863"/>
                  </a:cubicBezTo>
                  <a:close/>
                  <a:moveTo>
                    <a:pt x="10851" y="14243"/>
                  </a:moveTo>
                  <a:cubicBezTo>
                    <a:pt x="10803" y="14243"/>
                    <a:pt x="10751" y="14266"/>
                    <a:pt x="10706" y="14312"/>
                  </a:cubicBezTo>
                  <a:cubicBezTo>
                    <a:pt x="10614" y="14403"/>
                    <a:pt x="10614" y="14517"/>
                    <a:pt x="10706" y="14608"/>
                  </a:cubicBezTo>
                  <a:cubicBezTo>
                    <a:pt x="10748" y="14640"/>
                    <a:pt x="10795" y="14657"/>
                    <a:pt x="10843" y="14657"/>
                  </a:cubicBezTo>
                  <a:cubicBezTo>
                    <a:pt x="10898" y="14657"/>
                    <a:pt x="10953" y="14634"/>
                    <a:pt x="11002" y="14586"/>
                  </a:cubicBezTo>
                  <a:cubicBezTo>
                    <a:pt x="11071" y="14517"/>
                    <a:pt x="11071" y="14403"/>
                    <a:pt x="10979" y="14312"/>
                  </a:cubicBezTo>
                  <a:cubicBezTo>
                    <a:pt x="10945" y="14266"/>
                    <a:pt x="10900" y="14243"/>
                    <a:pt x="10851" y="14243"/>
                  </a:cubicBezTo>
                  <a:close/>
                  <a:moveTo>
                    <a:pt x="11801" y="14352"/>
                  </a:moveTo>
                  <a:cubicBezTo>
                    <a:pt x="11750" y="14352"/>
                    <a:pt x="11698" y="14369"/>
                    <a:pt x="11664" y="14403"/>
                  </a:cubicBezTo>
                  <a:cubicBezTo>
                    <a:pt x="11573" y="14494"/>
                    <a:pt x="11573" y="14631"/>
                    <a:pt x="11664" y="14700"/>
                  </a:cubicBezTo>
                  <a:cubicBezTo>
                    <a:pt x="11698" y="14734"/>
                    <a:pt x="11750" y="14751"/>
                    <a:pt x="11801" y="14751"/>
                  </a:cubicBezTo>
                  <a:cubicBezTo>
                    <a:pt x="11853" y="14751"/>
                    <a:pt x="11904" y="14734"/>
                    <a:pt x="11938" y="14700"/>
                  </a:cubicBezTo>
                  <a:cubicBezTo>
                    <a:pt x="12029" y="14608"/>
                    <a:pt x="12007" y="14471"/>
                    <a:pt x="11938" y="14403"/>
                  </a:cubicBezTo>
                  <a:cubicBezTo>
                    <a:pt x="11904" y="14369"/>
                    <a:pt x="11853" y="14352"/>
                    <a:pt x="11801" y="14352"/>
                  </a:cubicBezTo>
                  <a:close/>
                  <a:moveTo>
                    <a:pt x="12760" y="14471"/>
                  </a:moveTo>
                  <a:cubicBezTo>
                    <a:pt x="12714" y="14471"/>
                    <a:pt x="12646" y="14494"/>
                    <a:pt x="12600" y="14517"/>
                  </a:cubicBezTo>
                  <a:cubicBezTo>
                    <a:pt x="12554" y="14540"/>
                    <a:pt x="12554" y="14745"/>
                    <a:pt x="12600" y="14791"/>
                  </a:cubicBezTo>
                  <a:cubicBezTo>
                    <a:pt x="12646" y="14814"/>
                    <a:pt x="12691" y="14814"/>
                    <a:pt x="12737" y="14814"/>
                  </a:cubicBezTo>
                  <a:cubicBezTo>
                    <a:pt x="12874" y="14814"/>
                    <a:pt x="12920" y="14791"/>
                    <a:pt x="12920" y="14631"/>
                  </a:cubicBezTo>
                  <a:cubicBezTo>
                    <a:pt x="12920" y="14517"/>
                    <a:pt x="12874" y="14471"/>
                    <a:pt x="12760" y="14471"/>
                  </a:cubicBezTo>
                  <a:close/>
                  <a:moveTo>
                    <a:pt x="13703" y="14514"/>
                  </a:moveTo>
                  <a:cubicBezTo>
                    <a:pt x="13666" y="14514"/>
                    <a:pt x="13630" y="14537"/>
                    <a:pt x="13582" y="14586"/>
                  </a:cubicBezTo>
                  <a:cubicBezTo>
                    <a:pt x="13490" y="14677"/>
                    <a:pt x="13490" y="14723"/>
                    <a:pt x="13582" y="14814"/>
                  </a:cubicBezTo>
                  <a:cubicBezTo>
                    <a:pt x="13627" y="14859"/>
                    <a:pt x="13667" y="14882"/>
                    <a:pt x="13704" y="14882"/>
                  </a:cubicBezTo>
                  <a:cubicBezTo>
                    <a:pt x="13741" y="14882"/>
                    <a:pt x="13776" y="14859"/>
                    <a:pt x="13810" y="14814"/>
                  </a:cubicBezTo>
                  <a:cubicBezTo>
                    <a:pt x="13901" y="14723"/>
                    <a:pt x="13901" y="14654"/>
                    <a:pt x="13810" y="14563"/>
                  </a:cubicBezTo>
                  <a:cubicBezTo>
                    <a:pt x="13767" y="14531"/>
                    <a:pt x="13735" y="14514"/>
                    <a:pt x="13703" y="14514"/>
                  </a:cubicBezTo>
                  <a:close/>
                  <a:moveTo>
                    <a:pt x="14646" y="14625"/>
                  </a:moveTo>
                  <a:cubicBezTo>
                    <a:pt x="14603" y="14625"/>
                    <a:pt x="14563" y="14643"/>
                    <a:pt x="14540" y="14677"/>
                  </a:cubicBezTo>
                  <a:cubicBezTo>
                    <a:pt x="14449" y="14745"/>
                    <a:pt x="14472" y="14859"/>
                    <a:pt x="14540" y="14928"/>
                  </a:cubicBezTo>
                  <a:cubicBezTo>
                    <a:pt x="14571" y="14948"/>
                    <a:pt x="14611" y="14960"/>
                    <a:pt x="14650" y="14960"/>
                  </a:cubicBezTo>
                  <a:cubicBezTo>
                    <a:pt x="14697" y="14960"/>
                    <a:pt x="14743" y="14943"/>
                    <a:pt x="14768" y="14905"/>
                  </a:cubicBezTo>
                  <a:cubicBezTo>
                    <a:pt x="14837" y="14837"/>
                    <a:pt x="14837" y="14723"/>
                    <a:pt x="14768" y="14677"/>
                  </a:cubicBezTo>
                  <a:cubicBezTo>
                    <a:pt x="14734" y="14643"/>
                    <a:pt x="14689" y="14625"/>
                    <a:pt x="14646" y="14625"/>
                  </a:cubicBezTo>
                  <a:close/>
                  <a:moveTo>
                    <a:pt x="15602" y="14734"/>
                  </a:moveTo>
                  <a:cubicBezTo>
                    <a:pt x="15550" y="14734"/>
                    <a:pt x="15499" y="14745"/>
                    <a:pt x="15476" y="14768"/>
                  </a:cubicBezTo>
                  <a:cubicBezTo>
                    <a:pt x="15453" y="14791"/>
                    <a:pt x="15430" y="14951"/>
                    <a:pt x="15476" y="14996"/>
                  </a:cubicBezTo>
                  <a:cubicBezTo>
                    <a:pt x="15499" y="15019"/>
                    <a:pt x="15545" y="15031"/>
                    <a:pt x="15590" y="15031"/>
                  </a:cubicBezTo>
                  <a:cubicBezTo>
                    <a:pt x="15636" y="15031"/>
                    <a:pt x="15681" y="15019"/>
                    <a:pt x="15704" y="14996"/>
                  </a:cubicBezTo>
                  <a:cubicBezTo>
                    <a:pt x="15750" y="14974"/>
                    <a:pt x="15750" y="14814"/>
                    <a:pt x="15727" y="14768"/>
                  </a:cubicBezTo>
                  <a:cubicBezTo>
                    <a:pt x="15704" y="14745"/>
                    <a:pt x="15653" y="14734"/>
                    <a:pt x="15602" y="14734"/>
                  </a:cubicBezTo>
                  <a:close/>
                  <a:moveTo>
                    <a:pt x="16526" y="14791"/>
                  </a:moveTo>
                  <a:cubicBezTo>
                    <a:pt x="16503" y="14791"/>
                    <a:pt x="16480" y="14814"/>
                    <a:pt x="16435" y="14859"/>
                  </a:cubicBezTo>
                  <a:cubicBezTo>
                    <a:pt x="16343" y="14951"/>
                    <a:pt x="16343" y="14951"/>
                    <a:pt x="16435" y="15065"/>
                  </a:cubicBezTo>
                  <a:cubicBezTo>
                    <a:pt x="16466" y="15097"/>
                    <a:pt x="16493" y="15114"/>
                    <a:pt x="16522" y="15114"/>
                  </a:cubicBezTo>
                  <a:cubicBezTo>
                    <a:pt x="16555" y="15114"/>
                    <a:pt x="16591" y="15091"/>
                    <a:pt x="16640" y="15042"/>
                  </a:cubicBezTo>
                  <a:cubicBezTo>
                    <a:pt x="16709" y="14951"/>
                    <a:pt x="16709" y="14951"/>
                    <a:pt x="16617" y="14859"/>
                  </a:cubicBezTo>
                  <a:cubicBezTo>
                    <a:pt x="16572" y="14814"/>
                    <a:pt x="16549" y="14791"/>
                    <a:pt x="16526" y="14791"/>
                  </a:cubicBezTo>
                  <a:close/>
                  <a:moveTo>
                    <a:pt x="11756" y="15301"/>
                  </a:moveTo>
                  <a:cubicBezTo>
                    <a:pt x="11725" y="15301"/>
                    <a:pt x="11693" y="15307"/>
                    <a:pt x="11664" y="15316"/>
                  </a:cubicBezTo>
                  <a:lnTo>
                    <a:pt x="11641" y="15316"/>
                  </a:lnTo>
                  <a:cubicBezTo>
                    <a:pt x="11573" y="15316"/>
                    <a:pt x="11596" y="15362"/>
                    <a:pt x="11573" y="15407"/>
                  </a:cubicBezTo>
                  <a:cubicBezTo>
                    <a:pt x="11527" y="15453"/>
                    <a:pt x="11573" y="15453"/>
                    <a:pt x="11596" y="15476"/>
                  </a:cubicBezTo>
                  <a:cubicBezTo>
                    <a:pt x="11619" y="15499"/>
                    <a:pt x="11641" y="15521"/>
                    <a:pt x="11664" y="15544"/>
                  </a:cubicBezTo>
                  <a:cubicBezTo>
                    <a:pt x="11687" y="15590"/>
                    <a:pt x="11710" y="15613"/>
                    <a:pt x="11756" y="15636"/>
                  </a:cubicBezTo>
                  <a:cubicBezTo>
                    <a:pt x="11762" y="15642"/>
                    <a:pt x="11775" y="15645"/>
                    <a:pt x="11790" y="15645"/>
                  </a:cubicBezTo>
                  <a:cubicBezTo>
                    <a:pt x="11826" y="15645"/>
                    <a:pt x="11876" y="15629"/>
                    <a:pt x="11892" y="15613"/>
                  </a:cubicBezTo>
                  <a:cubicBezTo>
                    <a:pt x="11915" y="15544"/>
                    <a:pt x="11915" y="15384"/>
                    <a:pt x="11870" y="15339"/>
                  </a:cubicBezTo>
                  <a:cubicBezTo>
                    <a:pt x="11843" y="15312"/>
                    <a:pt x="11800" y="15301"/>
                    <a:pt x="11756" y="15301"/>
                  </a:cubicBezTo>
                  <a:close/>
                  <a:moveTo>
                    <a:pt x="12677" y="15384"/>
                  </a:moveTo>
                  <a:cubicBezTo>
                    <a:pt x="12640" y="15384"/>
                    <a:pt x="12600" y="15407"/>
                    <a:pt x="12554" y="15453"/>
                  </a:cubicBezTo>
                  <a:cubicBezTo>
                    <a:pt x="12463" y="15544"/>
                    <a:pt x="12486" y="15613"/>
                    <a:pt x="12554" y="15704"/>
                  </a:cubicBezTo>
                  <a:cubicBezTo>
                    <a:pt x="12597" y="15736"/>
                    <a:pt x="12634" y="15753"/>
                    <a:pt x="12671" y="15753"/>
                  </a:cubicBezTo>
                  <a:cubicBezTo>
                    <a:pt x="12714" y="15753"/>
                    <a:pt x="12757" y="15730"/>
                    <a:pt x="12805" y="15681"/>
                  </a:cubicBezTo>
                  <a:cubicBezTo>
                    <a:pt x="12897" y="15613"/>
                    <a:pt x="12874" y="15544"/>
                    <a:pt x="12783" y="15453"/>
                  </a:cubicBezTo>
                  <a:cubicBezTo>
                    <a:pt x="12748" y="15407"/>
                    <a:pt x="12714" y="15384"/>
                    <a:pt x="12677" y="15384"/>
                  </a:cubicBezTo>
                  <a:close/>
                  <a:moveTo>
                    <a:pt x="13604" y="15470"/>
                  </a:moveTo>
                  <a:cubicBezTo>
                    <a:pt x="13564" y="15470"/>
                    <a:pt x="13524" y="15487"/>
                    <a:pt x="13490" y="15521"/>
                  </a:cubicBezTo>
                  <a:cubicBezTo>
                    <a:pt x="13422" y="15590"/>
                    <a:pt x="13422" y="15704"/>
                    <a:pt x="13490" y="15772"/>
                  </a:cubicBezTo>
                  <a:cubicBezTo>
                    <a:pt x="13533" y="15804"/>
                    <a:pt x="13570" y="15821"/>
                    <a:pt x="13605" y="15821"/>
                  </a:cubicBezTo>
                  <a:cubicBezTo>
                    <a:pt x="13645" y="15821"/>
                    <a:pt x="13682" y="15799"/>
                    <a:pt x="13718" y="15750"/>
                  </a:cubicBezTo>
                  <a:cubicBezTo>
                    <a:pt x="13787" y="15704"/>
                    <a:pt x="13787" y="15590"/>
                    <a:pt x="13718" y="15521"/>
                  </a:cubicBezTo>
                  <a:cubicBezTo>
                    <a:pt x="13684" y="15487"/>
                    <a:pt x="13644" y="15470"/>
                    <a:pt x="13604" y="15470"/>
                  </a:cubicBezTo>
                  <a:close/>
                  <a:moveTo>
                    <a:pt x="14578" y="15598"/>
                  </a:moveTo>
                  <a:cubicBezTo>
                    <a:pt x="14519" y="15598"/>
                    <a:pt x="14453" y="15609"/>
                    <a:pt x="14426" y="15636"/>
                  </a:cubicBezTo>
                  <a:cubicBezTo>
                    <a:pt x="14403" y="15681"/>
                    <a:pt x="14403" y="15841"/>
                    <a:pt x="14449" y="15864"/>
                  </a:cubicBezTo>
                  <a:cubicBezTo>
                    <a:pt x="14468" y="15883"/>
                    <a:pt x="14508" y="15890"/>
                    <a:pt x="14549" y="15890"/>
                  </a:cubicBezTo>
                  <a:cubicBezTo>
                    <a:pt x="14605" y="15890"/>
                    <a:pt x="14664" y="15877"/>
                    <a:pt x="14677" y="15864"/>
                  </a:cubicBezTo>
                  <a:cubicBezTo>
                    <a:pt x="14723" y="15818"/>
                    <a:pt x="14700" y="15658"/>
                    <a:pt x="14677" y="15613"/>
                  </a:cubicBezTo>
                  <a:cubicBezTo>
                    <a:pt x="14658" y="15603"/>
                    <a:pt x="14620" y="15598"/>
                    <a:pt x="14578" y="15598"/>
                  </a:cubicBezTo>
                  <a:close/>
                  <a:moveTo>
                    <a:pt x="15504" y="15678"/>
                  </a:moveTo>
                  <a:cubicBezTo>
                    <a:pt x="15478" y="15678"/>
                    <a:pt x="15450" y="15695"/>
                    <a:pt x="15408" y="15727"/>
                  </a:cubicBezTo>
                  <a:cubicBezTo>
                    <a:pt x="15316" y="15818"/>
                    <a:pt x="15316" y="15841"/>
                    <a:pt x="15408" y="15909"/>
                  </a:cubicBezTo>
                  <a:cubicBezTo>
                    <a:pt x="15456" y="15970"/>
                    <a:pt x="15479" y="15998"/>
                    <a:pt x="15503" y="15998"/>
                  </a:cubicBezTo>
                  <a:cubicBezTo>
                    <a:pt x="15524" y="15998"/>
                    <a:pt x="15547" y="15975"/>
                    <a:pt x="15590" y="15932"/>
                  </a:cubicBezTo>
                  <a:cubicBezTo>
                    <a:pt x="15681" y="15841"/>
                    <a:pt x="15681" y="15818"/>
                    <a:pt x="15613" y="15750"/>
                  </a:cubicBezTo>
                  <a:cubicBezTo>
                    <a:pt x="15564" y="15701"/>
                    <a:pt x="15535" y="15678"/>
                    <a:pt x="15504" y="15678"/>
                  </a:cubicBezTo>
                  <a:close/>
                  <a:moveTo>
                    <a:pt x="16432" y="15767"/>
                  </a:moveTo>
                  <a:cubicBezTo>
                    <a:pt x="16395" y="15767"/>
                    <a:pt x="16355" y="15784"/>
                    <a:pt x="16321" y="15818"/>
                  </a:cubicBezTo>
                  <a:cubicBezTo>
                    <a:pt x="16275" y="15864"/>
                    <a:pt x="16275" y="15955"/>
                    <a:pt x="16343" y="16001"/>
                  </a:cubicBezTo>
                  <a:cubicBezTo>
                    <a:pt x="16366" y="16024"/>
                    <a:pt x="16400" y="16035"/>
                    <a:pt x="16435" y="16035"/>
                  </a:cubicBezTo>
                  <a:cubicBezTo>
                    <a:pt x="16469" y="16035"/>
                    <a:pt x="16503" y="16024"/>
                    <a:pt x="16526" y="16001"/>
                  </a:cubicBezTo>
                  <a:cubicBezTo>
                    <a:pt x="16572" y="15955"/>
                    <a:pt x="16572" y="15864"/>
                    <a:pt x="16526" y="15818"/>
                  </a:cubicBezTo>
                  <a:cubicBezTo>
                    <a:pt x="16503" y="15784"/>
                    <a:pt x="16469" y="15767"/>
                    <a:pt x="16432" y="15767"/>
                  </a:cubicBezTo>
                  <a:close/>
                  <a:moveTo>
                    <a:pt x="12589" y="16362"/>
                  </a:moveTo>
                  <a:cubicBezTo>
                    <a:pt x="12578" y="16362"/>
                    <a:pt x="12566" y="16364"/>
                    <a:pt x="12554" y="16366"/>
                  </a:cubicBezTo>
                  <a:cubicBezTo>
                    <a:pt x="12509" y="16366"/>
                    <a:pt x="12486" y="16389"/>
                    <a:pt x="12532" y="16412"/>
                  </a:cubicBezTo>
                  <a:cubicBezTo>
                    <a:pt x="12554" y="16434"/>
                    <a:pt x="12577" y="16457"/>
                    <a:pt x="12600" y="16480"/>
                  </a:cubicBezTo>
                  <a:lnTo>
                    <a:pt x="12691" y="16594"/>
                  </a:lnTo>
                  <a:cubicBezTo>
                    <a:pt x="12705" y="16608"/>
                    <a:pt x="12714" y="16613"/>
                    <a:pt x="12721" y="16613"/>
                  </a:cubicBezTo>
                  <a:cubicBezTo>
                    <a:pt x="12737" y="16613"/>
                    <a:pt x="12737" y="16581"/>
                    <a:pt x="12737" y="16549"/>
                  </a:cubicBezTo>
                  <a:cubicBezTo>
                    <a:pt x="12757" y="16446"/>
                    <a:pt x="12686" y="16362"/>
                    <a:pt x="12589" y="16362"/>
                  </a:cubicBezTo>
                  <a:close/>
                  <a:moveTo>
                    <a:pt x="13527" y="16469"/>
                  </a:moveTo>
                  <a:cubicBezTo>
                    <a:pt x="13479" y="16469"/>
                    <a:pt x="13433" y="16480"/>
                    <a:pt x="13422" y="16503"/>
                  </a:cubicBezTo>
                  <a:cubicBezTo>
                    <a:pt x="13376" y="16549"/>
                    <a:pt x="13376" y="16708"/>
                    <a:pt x="13422" y="16731"/>
                  </a:cubicBezTo>
                  <a:cubicBezTo>
                    <a:pt x="13445" y="16754"/>
                    <a:pt x="13496" y="16765"/>
                    <a:pt x="13544" y="16765"/>
                  </a:cubicBezTo>
                  <a:cubicBezTo>
                    <a:pt x="13593" y="16765"/>
                    <a:pt x="13639" y="16754"/>
                    <a:pt x="13650" y="16731"/>
                  </a:cubicBezTo>
                  <a:cubicBezTo>
                    <a:pt x="13696" y="16685"/>
                    <a:pt x="13696" y="16526"/>
                    <a:pt x="13650" y="16503"/>
                  </a:cubicBezTo>
                  <a:cubicBezTo>
                    <a:pt x="13627" y="16480"/>
                    <a:pt x="13576" y="16469"/>
                    <a:pt x="13527" y="16469"/>
                  </a:cubicBezTo>
                  <a:close/>
                  <a:moveTo>
                    <a:pt x="14463" y="16523"/>
                  </a:moveTo>
                  <a:cubicBezTo>
                    <a:pt x="14436" y="16523"/>
                    <a:pt x="14407" y="16545"/>
                    <a:pt x="14358" y="16594"/>
                  </a:cubicBezTo>
                  <a:cubicBezTo>
                    <a:pt x="14266" y="16685"/>
                    <a:pt x="14266" y="16708"/>
                    <a:pt x="14380" y="16800"/>
                  </a:cubicBezTo>
                  <a:cubicBezTo>
                    <a:pt x="14412" y="16831"/>
                    <a:pt x="14434" y="16848"/>
                    <a:pt x="14458" y="16848"/>
                  </a:cubicBezTo>
                  <a:cubicBezTo>
                    <a:pt x="14485" y="16848"/>
                    <a:pt x="14514" y="16826"/>
                    <a:pt x="14563" y="16777"/>
                  </a:cubicBezTo>
                  <a:cubicBezTo>
                    <a:pt x="14654" y="16708"/>
                    <a:pt x="14632" y="16663"/>
                    <a:pt x="14540" y="16571"/>
                  </a:cubicBezTo>
                  <a:cubicBezTo>
                    <a:pt x="14508" y="16540"/>
                    <a:pt x="14486" y="16523"/>
                    <a:pt x="14463" y="16523"/>
                  </a:cubicBezTo>
                  <a:close/>
                  <a:moveTo>
                    <a:pt x="15430" y="16628"/>
                  </a:moveTo>
                  <a:cubicBezTo>
                    <a:pt x="15396" y="16628"/>
                    <a:pt x="15362" y="16640"/>
                    <a:pt x="15339" y="16663"/>
                  </a:cubicBezTo>
                  <a:cubicBezTo>
                    <a:pt x="15293" y="16708"/>
                    <a:pt x="15293" y="16800"/>
                    <a:pt x="15339" y="16845"/>
                  </a:cubicBezTo>
                  <a:cubicBezTo>
                    <a:pt x="15362" y="16879"/>
                    <a:pt x="15396" y="16897"/>
                    <a:pt x="15430" y="16897"/>
                  </a:cubicBezTo>
                  <a:cubicBezTo>
                    <a:pt x="15465" y="16897"/>
                    <a:pt x="15499" y="16879"/>
                    <a:pt x="15522" y="16845"/>
                  </a:cubicBezTo>
                  <a:cubicBezTo>
                    <a:pt x="15590" y="16800"/>
                    <a:pt x="15567" y="16708"/>
                    <a:pt x="15522" y="16663"/>
                  </a:cubicBezTo>
                  <a:cubicBezTo>
                    <a:pt x="15499" y="16640"/>
                    <a:pt x="15465" y="16628"/>
                    <a:pt x="15430" y="16628"/>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3"/>
            <p:cNvSpPr/>
            <p:nvPr/>
          </p:nvSpPr>
          <p:spPr>
            <a:xfrm>
              <a:off x="6135600" y="1761625"/>
              <a:ext cx="440550" cy="438800"/>
            </a:xfrm>
            <a:custGeom>
              <a:avLst/>
              <a:gdLst/>
              <a:ahLst/>
              <a:cxnLst/>
              <a:rect l="l" t="t" r="r" b="b"/>
              <a:pathLst>
                <a:path w="17622" h="17552" extrusionOk="0">
                  <a:moveTo>
                    <a:pt x="2969" y="425"/>
                  </a:moveTo>
                  <a:cubicBezTo>
                    <a:pt x="3664" y="425"/>
                    <a:pt x="4371" y="694"/>
                    <a:pt x="4908" y="1232"/>
                  </a:cubicBezTo>
                  <a:lnTo>
                    <a:pt x="6392" y="2715"/>
                  </a:lnTo>
                  <a:cubicBezTo>
                    <a:pt x="6426" y="2761"/>
                    <a:pt x="6483" y="2784"/>
                    <a:pt x="6540" y="2784"/>
                  </a:cubicBezTo>
                  <a:cubicBezTo>
                    <a:pt x="6597" y="2784"/>
                    <a:pt x="6654" y="2761"/>
                    <a:pt x="6688" y="2715"/>
                  </a:cubicBezTo>
                  <a:cubicBezTo>
                    <a:pt x="6757" y="2658"/>
                    <a:pt x="6848" y="2630"/>
                    <a:pt x="6939" y="2630"/>
                  </a:cubicBezTo>
                  <a:cubicBezTo>
                    <a:pt x="7031" y="2630"/>
                    <a:pt x="7122" y="2658"/>
                    <a:pt x="7191" y="2715"/>
                  </a:cubicBezTo>
                  <a:cubicBezTo>
                    <a:pt x="7305" y="2852"/>
                    <a:pt x="7327" y="3081"/>
                    <a:pt x="7191" y="3217"/>
                  </a:cubicBezTo>
                  <a:cubicBezTo>
                    <a:pt x="7099" y="3309"/>
                    <a:pt x="7122" y="3446"/>
                    <a:pt x="7191" y="3514"/>
                  </a:cubicBezTo>
                  <a:lnTo>
                    <a:pt x="8948" y="5272"/>
                  </a:lnTo>
                  <a:cubicBezTo>
                    <a:pt x="8982" y="5317"/>
                    <a:pt x="9039" y="5340"/>
                    <a:pt x="9099" y="5340"/>
                  </a:cubicBezTo>
                  <a:cubicBezTo>
                    <a:pt x="9159" y="5340"/>
                    <a:pt x="9222" y="5317"/>
                    <a:pt x="9268" y="5272"/>
                  </a:cubicBezTo>
                  <a:cubicBezTo>
                    <a:pt x="9322" y="5217"/>
                    <a:pt x="9403" y="5189"/>
                    <a:pt x="9487" y="5189"/>
                  </a:cubicBezTo>
                  <a:cubicBezTo>
                    <a:pt x="9579" y="5189"/>
                    <a:pt x="9675" y="5223"/>
                    <a:pt x="9747" y="5295"/>
                  </a:cubicBezTo>
                  <a:cubicBezTo>
                    <a:pt x="9884" y="5432"/>
                    <a:pt x="9884" y="5637"/>
                    <a:pt x="9747" y="5774"/>
                  </a:cubicBezTo>
                  <a:cubicBezTo>
                    <a:pt x="9678" y="5865"/>
                    <a:pt x="9678" y="6002"/>
                    <a:pt x="9747" y="6093"/>
                  </a:cubicBezTo>
                  <a:lnTo>
                    <a:pt x="11504" y="7851"/>
                  </a:lnTo>
                  <a:cubicBezTo>
                    <a:pt x="11550" y="7885"/>
                    <a:pt x="11607" y="7902"/>
                    <a:pt x="11664" y="7902"/>
                  </a:cubicBezTo>
                  <a:cubicBezTo>
                    <a:pt x="11721" y="7902"/>
                    <a:pt x="11778" y="7885"/>
                    <a:pt x="11824" y="7851"/>
                  </a:cubicBezTo>
                  <a:cubicBezTo>
                    <a:pt x="11893" y="7783"/>
                    <a:pt x="11978" y="7748"/>
                    <a:pt x="12064" y="7748"/>
                  </a:cubicBezTo>
                  <a:cubicBezTo>
                    <a:pt x="12149" y="7748"/>
                    <a:pt x="12235" y="7783"/>
                    <a:pt x="12303" y="7851"/>
                  </a:cubicBezTo>
                  <a:cubicBezTo>
                    <a:pt x="12440" y="7988"/>
                    <a:pt x="12440" y="8193"/>
                    <a:pt x="12326" y="8330"/>
                  </a:cubicBezTo>
                  <a:cubicBezTo>
                    <a:pt x="12281" y="8376"/>
                    <a:pt x="12258" y="8444"/>
                    <a:pt x="12258" y="8490"/>
                  </a:cubicBezTo>
                  <a:cubicBezTo>
                    <a:pt x="12258" y="8559"/>
                    <a:pt x="12281" y="8604"/>
                    <a:pt x="12326" y="8650"/>
                  </a:cubicBezTo>
                  <a:lnTo>
                    <a:pt x="14061" y="10407"/>
                  </a:lnTo>
                  <a:cubicBezTo>
                    <a:pt x="14107" y="10430"/>
                    <a:pt x="14175" y="10476"/>
                    <a:pt x="14221" y="10476"/>
                  </a:cubicBezTo>
                  <a:cubicBezTo>
                    <a:pt x="14289" y="10476"/>
                    <a:pt x="14335" y="10453"/>
                    <a:pt x="14380" y="10407"/>
                  </a:cubicBezTo>
                  <a:cubicBezTo>
                    <a:pt x="14449" y="10339"/>
                    <a:pt x="14540" y="10305"/>
                    <a:pt x="14629" y="10305"/>
                  </a:cubicBezTo>
                  <a:cubicBezTo>
                    <a:pt x="14717" y="10305"/>
                    <a:pt x="14803" y="10339"/>
                    <a:pt x="14860" y="10407"/>
                  </a:cubicBezTo>
                  <a:cubicBezTo>
                    <a:pt x="14997" y="10544"/>
                    <a:pt x="14997" y="10773"/>
                    <a:pt x="14883" y="10910"/>
                  </a:cubicBezTo>
                  <a:cubicBezTo>
                    <a:pt x="14791" y="10978"/>
                    <a:pt x="14791" y="11138"/>
                    <a:pt x="14883" y="11206"/>
                  </a:cubicBezTo>
                  <a:lnTo>
                    <a:pt x="16458" y="12781"/>
                  </a:lnTo>
                  <a:cubicBezTo>
                    <a:pt x="16937" y="13283"/>
                    <a:pt x="17211" y="13923"/>
                    <a:pt x="17211" y="14630"/>
                  </a:cubicBezTo>
                  <a:cubicBezTo>
                    <a:pt x="17188" y="15338"/>
                    <a:pt x="16914" y="15977"/>
                    <a:pt x="16389" y="16456"/>
                  </a:cubicBezTo>
                  <a:cubicBezTo>
                    <a:pt x="15924" y="16911"/>
                    <a:pt x="15310" y="17134"/>
                    <a:pt x="14683" y="17134"/>
                  </a:cubicBezTo>
                  <a:cubicBezTo>
                    <a:pt x="13988" y="17134"/>
                    <a:pt x="13277" y="16859"/>
                    <a:pt x="12737" y="16319"/>
                  </a:cubicBezTo>
                  <a:lnTo>
                    <a:pt x="12532" y="16114"/>
                  </a:lnTo>
                  <a:cubicBezTo>
                    <a:pt x="12486" y="16091"/>
                    <a:pt x="12440" y="16068"/>
                    <a:pt x="12372" y="16068"/>
                  </a:cubicBezTo>
                  <a:cubicBezTo>
                    <a:pt x="12326" y="16068"/>
                    <a:pt x="12258" y="16091"/>
                    <a:pt x="12212" y="16114"/>
                  </a:cubicBezTo>
                  <a:cubicBezTo>
                    <a:pt x="12144" y="16182"/>
                    <a:pt x="12058" y="16216"/>
                    <a:pt x="11972" y="16216"/>
                  </a:cubicBezTo>
                  <a:cubicBezTo>
                    <a:pt x="11887" y="16216"/>
                    <a:pt x="11801" y="16182"/>
                    <a:pt x="11733" y="16114"/>
                  </a:cubicBezTo>
                  <a:cubicBezTo>
                    <a:pt x="11596" y="15977"/>
                    <a:pt x="11596" y="15771"/>
                    <a:pt x="11733" y="15634"/>
                  </a:cubicBezTo>
                  <a:cubicBezTo>
                    <a:pt x="11801" y="15543"/>
                    <a:pt x="11801" y="15406"/>
                    <a:pt x="11733" y="15315"/>
                  </a:cubicBezTo>
                  <a:lnTo>
                    <a:pt x="9975" y="13557"/>
                  </a:lnTo>
                  <a:cubicBezTo>
                    <a:pt x="9930" y="13523"/>
                    <a:pt x="9872" y="13506"/>
                    <a:pt x="9815" y="13506"/>
                  </a:cubicBezTo>
                  <a:cubicBezTo>
                    <a:pt x="9758" y="13506"/>
                    <a:pt x="9701" y="13523"/>
                    <a:pt x="9656" y="13557"/>
                  </a:cubicBezTo>
                  <a:cubicBezTo>
                    <a:pt x="9587" y="13626"/>
                    <a:pt x="9496" y="13660"/>
                    <a:pt x="9407" y="13660"/>
                  </a:cubicBezTo>
                  <a:cubicBezTo>
                    <a:pt x="9319" y="13660"/>
                    <a:pt x="9233" y="13626"/>
                    <a:pt x="9176" y="13557"/>
                  </a:cubicBezTo>
                  <a:cubicBezTo>
                    <a:pt x="9039" y="13420"/>
                    <a:pt x="9039" y="13192"/>
                    <a:pt x="9176" y="13055"/>
                  </a:cubicBezTo>
                  <a:cubicBezTo>
                    <a:pt x="9245" y="12987"/>
                    <a:pt x="9245" y="12827"/>
                    <a:pt x="9153" y="12758"/>
                  </a:cubicBezTo>
                  <a:lnTo>
                    <a:pt x="7396" y="11001"/>
                  </a:lnTo>
                  <a:cubicBezTo>
                    <a:pt x="7362" y="10955"/>
                    <a:pt x="7305" y="10932"/>
                    <a:pt x="7248" y="10932"/>
                  </a:cubicBezTo>
                  <a:cubicBezTo>
                    <a:pt x="7191" y="10932"/>
                    <a:pt x="7133" y="10955"/>
                    <a:pt x="7099" y="11001"/>
                  </a:cubicBezTo>
                  <a:cubicBezTo>
                    <a:pt x="7034" y="11055"/>
                    <a:pt x="6948" y="11084"/>
                    <a:pt x="6861" y="11084"/>
                  </a:cubicBezTo>
                  <a:cubicBezTo>
                    <a:pt x="6765" y="11084"/>
                    <a:pt x="6669" y="11050"/>
                    <a:pt x="6597" y="10978"/>
                  </a:cubicBezTo>
                  <a:cubicBezTo>
                    <a:pt x="6483" y="10864"/>
                    <a:pt x="6460" y="10636"/>
                    <a:pt x="6597" y="10499"/>
                  </a:cubicBezTo>
                  <a:cubicBezTo>
                    <a:pt x="6688" y="10407"/>
                    <a:pt x="6666" y="10270"/>
                    <a:pt x="6597" y="10179"/>
                  </a:cubicBezTo>
                  <a:lnTo>
                    <a:pt x="4840" y="8444"/>
                  </a:lnTo>
                  <a:cubicBezTo>
                    <a:pt x="4803" y="8396"/>
                    <a:pt x="4740" y="8373"/>
                    <a:pt x="4679" y="8373"/>
                  </a:cubicBezTo>
                  <a:cubicBezTo>
                    <a:pt x="4626" y="8373"/>
                    <a:pt x="4575" y="8390"/>
                    <a:pt x="4543" y="8422"/>
                  </a:cubicBezTo>
                  <a:cubicBezTo>
                    <a:pt x="4474" y="8490"/>
                    <a:pt x="4383" y="8524"/>
                    <a:pt x="4292" y="8524"/>
                  </a:cubicBezTo>
                  <a:cubicBezTo>
                    <a:pt x="4200" y="8524"/>
                    <a:pt x="4109" y="8490"/>
                    <a:pt x="4041" y="8422"/>
                  </a:cubicBezTo>
                  <a:cubicBezTo>
                    <a:pt x="3904" y="8285"/>
                    <a:pt x="3904" y="8079"/>
                    <a:pt x="4041" y="7942"/>
                  </a:cubicBezTo>
                  <a:cubicBezTo>
                    <a:pt x="4109" y="7851"/>
                    <a:pt x="4109" y="7714"/>
                    <a:pt x="4041" y="7623"/>
                  </a:cubicBezTo>
                  <a:lnTo>
                    <a:pt x="2283" y="5865"/>
                  </a:lnTo>
                  <a:cubicBezTo>
                    <a:pt x="2237" y="5831"/>
                    <a:pt x="2180" y="5814"/>
                    <a:pt x="2123" y="5814"/>
                  </a:cubicBezTo>
                  <a:cubicBezTo>
                    <a:pt x="2066" y="5814"/>
                    <a:pt x="2009" y="5831"/>
                    <a:pt x="1964" y="5865"/>
                  </a:cubicBezTo>
                  <a:cubicBezTo>
                    <a:pt x="1895" y="5934"/>
                    <a:pt x="1809" y="5968"/>
                    <a:pt x="1724" y="5968"/>
                  </a:cubicBezTo>
                  <a:cubicBezTo>
                    <a:pt x="1638" y="5968"/>
                    <a:pt x="1553" y="5934"/>
                    <a:pt x="1484" y="5865"/>
                  </a:cubicBezTo>
                  <a:cubicBezTo>
                    <a:pt x="1347" y="5728"/>
                    <a:pt x="1347" y="5500"/>
                    <a:pt x="1484" y="5363"/>
                  </a:cubicBezTo>
                  <a:cubicBezTo>
                    <a:pt x="1553" y="5295"/>
                    <a:pt x="1553" y="5158"/>
                    <a:pt x="1484" y="5066"/>
                  </a:cubicBezTo>
                  <a:lnTo>
                    <a:pt x="1187" y="4770"/>
                  </a:lnTo>
                  <a:cubicBezTo>
                    <a:pt x="685" y="4290"/>
                    <a:pt x="411" y="3628"/>
                    <a:pt x="434" y="2921"/>
                  </a:cubicBezTo>
                  <a:cubicBezTo>
                    <a:pt x="434" y="2236"/>
                    <a:pt x="731" y="1574"/>
                    <a:pt x="1233" y="1095"/>
                  </a:cubicBezTo>
                  <a:cubicBezTo>
                    <a:pt x="1712" y="649"/>
                    <a:pt x="2336" y="425"/>
                    <a:pt x="2969" y="425"/>
                  </a:cubicBezTo>
                  <a:close/>
                  <a:moveTo>
                    <a:pt x="2959" y="0"/>
                  </a:moveTo>
                  <a:cubicBezTo>
                    <a:pt x="2221" y="0"/>
                    <a:pt x="1493" y="264"/>
                    <a:pt x="936" y="798"/>
                  </a:cubicBezTo>
                  <a:cubicBezTo>
                    <a:pt x="343" y="1346"/>
                    <a:pt x="23" y="2122"/>
                    <a:pt x="1" y="2921"/>
                  </a:cubicBezTo>
                  <a:cubicBezTo>
                    <a:pt x="1" y="3742"/>
                    <a:pt x="320" y="4496"/>
                    <a:pt x="891" y="5066"/>
                  </a:cubicBezTo>
                  <a:lnTo>
                    <a:pt x="1051" y="5249"/>
                  </a:lnTo>
                  <a:cubicBezTo>
                    <a:pt x="891" y="5546"/>
                    <a:pt x="936" y="5911"/>
                    <a:pt x="1187" y="6162"/>
                  </a:cubicBezTo>
                  <a:cubicBezTo>
                    <a:pt x="1341" y="6315"/>
                    <a:pt x="1537" y="6392"/>
                    <a:pt x="1734" y="6392"/>
                  </a:cubicBezTo>
                  <a:cubicBezTo>
                    <a:pt x="1859" y="6392"/>
                    <a:pt x="1985" y="6361"/>
                    <a:pt x="2100" y="6299"/>
                  </a:cubicBezTo>
                  <a:lnTo>
                    <a:pt x="3630" y="7805"/>
                  </a:lnTo>
                  <a:cubicBezTo>
                    <a:pt x="3447" y="8102"/>
                    <a:pt x="3493" y="8467"/>
                    <a:pt x="3744" y="8718"/>
                  </a:cubicBezTo>
                  <a:cubicBezTo>
                    <a:pt x="3897" y="8872"/>
                    <a:pt x="4102" y="8948"/>
                    <a:pt x="4300" y="8948"/>
                  </a:cubicBezTo>
                  <a:cubicBezTo>
                    <a:pt x="4427" y="8948"/>
                    <a:pt x="4550" y="8917"/>
                    <a:pt x="4657" y="8855"/>
                  </a:cubicBezTo>
                  <a:lnTo>
                    <a:pt x="6186" y="10362"/>
                  </a:lnTo>
                  <a:cubicBezTo>
                    <a:pt x="6026" y="10658"/>
                    <a:pt x="6072" y="11047"/>
                    <a:pt x="6300" y="11275"/>
                  </a:cubicBezTo>
                  <a:cubicBezTo>
                    <a:pt x="6454" y="11428"/>
                    <a:pt x="6658" y="11505"/>
                    <a:pt x="6862" y="11505"/>
                  </a:cubicBezTo>
                  <a:cubicBezTo>
                    <a:pt x="6992" y="11505"/>
                    <a:pt x="7121" y="11474"/>
                    <a:pt x="7236" y="11412"/>
                  </a:cubicBezTo>
                  <a:lnTo>
                    <a:pt x="8743" y="12941"/>
                  </a:lnTo>
                  <a:cubicBezTo>
                    <a:pt x="8583" y="13215"/>
                    <a:pt x="8629" y="13603"/>
                    <a:pt x="8880" y="13854"/>
                  </a:cubicBezTo>
                  <a:cubicBezTo>
                    <a:pt x="9013" y="14001"/>
                    <a:pt x="9201" y="14069"/>
                    <a:pt x="9393" y="14069"/>
                  </a:cubicBezTo>
                  <a:cubicBezTo>
                    <a:pt x="9530" y="14069"/>
                    <a:pt x="9669" y="14035"/>
                    <a:pt x="9793" y="13968"/>
                  </a:cubicBezTo>
                  <a:lnTo>
                    <a:pt x="11299" y="15497"/>
                  </a:lnTo>
                  <a:cubicBezTo>
                    <a:pt x="11139" y="15794"/>
                    <a:pt x="11185" y="16159"/>
                    <a:pt x="11436" y="16410"/>
                  </a:cubicBezTo>
                  <a:cubicBezTo>
                    <a:pt x="11589" y="16564"/>
                    <a:pt x="11786" y="16641"/>
                    <a:pt x="11983" y="16641"/>
                  </a:cubicBezTo>
                  <a:cubicBezTo>
                    <a:pt x="12108" y="16641"/>
                    <a:pt x="12234" y="16610"/>
                    <a:pt x="12349" y="16547"/>
                  </a:cubicBezTo>
                  <a:lnTo>
                    <a:pt x="12440" y="16616"/>
                  </a:lnTo>
                  <a:cubicBezTo>
                    <a:pt x="13057" y="17232"/>
                    <a:pt x="13878" y="17552"/>
                    <a:pt x="14677" y="17552"/>
                  </a:cubicBezTo>
                  <a:cubicBezTo>
                    <a:pt x="15408" y="17552"/>
                    <a:pt x="16138" y="17301"/>
                    <a:pt x="16686" y="16753"/>
                  </a:cubicBezTo>
                  <a:cubicBezTo>
                    <a:pt x="17279" y="16205"/>
                    <a:pt x="17599" y="15452"/>
                    <a:pt x="17622" y="14630"/>
                  </a:cubicBezTo>
                  <a:cubicBezTo>
                    <a:pt x="17622" y="13831"/>
                    <a:pt x="17325" y="13055"/>
                    <a:pt x="16754" y="12485"/>
                  </a:cubicBezTo>
                  <a:lnTo>
                    <a:pt x="15293" y="11024"/>
                  </a:lnTo>
                  <a:cubicBezTo>
                    <a:pt x="15453" y="10750"/>
                    <a:pt x="15408" y="10362"/>
                    <a:pt x="15157" y="10111"/>
                  </a:cubicBezTo>
                  <a:cubicBezTo>
                    <a:pt x="15023" y="9964"/>
                    <a:pt x="14835" y="9895"/>
                    <a:pt x="14643" y="9895"/>
                  </a:cubicBezTo>
                  <a:cubicBezTo>
                    <a:pt x="14506" y="9895"/>
                    <a:pt x="14367" y="9930"/>
                    <a:pt x="14244" y="9997"/>
                  </a:cubicBezTo>
                  <a:lnTo>
                    <a:pt x="12737" y="8467"/>
                  </a:lnTo>
                  <a:cubicBezTo>
                    <a:pt x="12897" y="8171"/>
                    <a:pt x="12851" y="7805"/>
                    <a:pt x="12600" y="7554"/>
                  </a:cubicBezTo>
                  <a:cubicBezTo>
                    <a:pt x="12447" y="7401"/>
                    <a:pt x="12251" y="7324"/>
                    <a:pt x="12054" y="7324"/>
                  </a:cubicBezTo>
                  <a:cubicBezTo>
                    <a:pt x="11928" y="7324"/>
                    <a:pt x="11802" y="7355"/>
                    <a:pt x="11687" y="7417"/>
                  </a:cubicBezTo>
                  <a:lnTo>
                    <a:pt x="10158" y="5911"/>
                  </a:lnTo>
                  <a:cubicBezTo>
                    <a:pt x="10340" y="5614"/>
                    <a:pt x="10295" y="5249"/>
                    <a:pt x="10044" y="4998"/>
                  </a:cubicBezTo>
                  <a:cubicBezTo>
                    <a:pt x="9890" y="4844"/>
                    <a:pt x="9686" y="4768"/>
                    <a:pt x="9487" y="4768"/>
                  </a:cubicBezTo>
                  <a:cubicBezTo>
                    <a:pt x="9361" y="4768"/>
                    <a:pt x="9237" y="4799"/>
                    <a:pt x="9131" y="4861"/>
                  </a:cubicBezTo>
                  <a:lnTo>
                    <a:pt x="7601" y="3354"/>
                  </a:lnTo>
                  <a:cubicBezTo>
                    <a:pt x="7761" y="3058"/>
                    <a:pt x="7715" y="2670"/>
                    <a:pt x="7487" y="2419"/>
                  </a:cubicBezTo>
                  <a:cubicBezTo>
                    <a:pt x="7336" y="2281"/>
                    <a:pt x="7135" y="2210"/>
                    <a:pt x="6934" y="2210"/>
                  </a:cubicBezTo>
                  <a:cubicBezTo>
                    <a:pt x="6802" y="2210"/>
                    <a:pt x="6669" y="2241"/>
                    <a:pt x="6551" y="2304"/>
                  </a:cubicBezTo>
                  <a:lnTo>
                    <a:pt x="5205" y="935"/>
                  </a:lnTo>
                  <a:cubicBezTo>
                    <a:pt x="4585" y="315"/>
                    <a:pt x="3766" y="0"/>
                    <a:pt x="2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 name="Google Shape;105;p3"/>
            <p:cNvSpPr/>
            <p:nvPr/>
          </p:nvSpPr>
          <p:spPr>
            <a:xfrm>
              <a:off x="6221200" y="1871300"/>
              <a:ext cx="34825" cy="34125"/>
            </a:xfrm>
            <a:custGeom>
              <a:avLst/>
              <a:gdLst/>
              <a:ahLst/>
              <a:cxnLst/>
              <a:rect l="l" t="t" r="r" b="b"/>
              <a:pathLst>
                <a:path w="1393" h="1365" extrusionOk="0">
                  <a:moveTo>
                    <a:pt x="765" y="0"/>
                  </a:moveTo>
                  <a:cubicBezTo>
                    <a:pt x="565" y="0"/>
                    <a:pt x="366" y="74"/>
                    <a:pt x="229" y="223"/>
                  </a:cubicBezTo>
                  <a:cubicBezTo>
                    <a:pt x="69" y="360"/>
                    <a:pt x="0" y="565"/>
                    <a:pt x="0" y="771"/>
                  </a:cubicBezTo>
                  <a:cubicBezTo>
                    <a:pt x="0" y="976"/>
                    <a:pt x="69" y="1159"/>
                    <a:pt x="229" y="1318"/>
                  </a:cubicBezTo>
                  <a:cubicBezTo>
                    <a:pt x="251" y="1341"/>
                    <a:pt x="320" y="1364"/>
                    <a:pt x="366" y="1364"/>
                  </a:cubicBezTo>
                  <a:cubicBezTo>
                    <a:pt x="411" y="1364"/>
                    <a:pt x="480" y="1341"/>
                    <a:pt x="525" y="1318"/>
                  </a:cubicBezTo>
                  <a:cubicBezTo>
                    <a:pt x="594" y="1227"/>
                    <a:pt x="594" y="1090"/>
                    <a:pt x="525" y="1022"/>
                  </a:cubicBezTo>
                  <a:cubicBezTo>
                    <a:pt x="457" y="953"/>
                    <a:pt x="411" y="862"/>
                    <a:pt x="411" y="771"/>
                  </a:cubicBezTo>
                  <a:cubicBezTo>
                    <a:pt x="411" y="679"/>
                    <a:pt x="457" y="588"/>
                    <a:pt x="525" y="520"/>
                  </a:cubicBezTo>
                  <a:cubicBezTo>
                    <a:pt x="582" y="451"/>
                    <a:pt x="668" y="417"/>
                    <a:pt x="756" y="417"/>
                  </a:cubicBezTo>
                  <a:cubicBezTo>
                    <a:pt x="845" y="417"/>
                    <a:pt x="936" y="451"/>
                    <a:pt x="1005" y="520"/>
                  </a:cubicBezTo>
                  <a:cubicBezTo>
                    <a:pt x="1050" y="565"/>
                    <a:pt x="1107" y="588"/>
                    <a:pt x="1162" y="588"/>
                  </a:cubicBezTo>
                  <a:cubicBezTo>
                    <a:pt x="1216" y="588"/>
                    <a:pt x="1267" y="565"/>
                    <a:pt x="1301" y="520"/>
                  </a:cubicBezTo>
                  <a:cubicBezTo>
                    <a:pt x="1393" y="428"/>
                    <a:pt x="1393" y="314"/>
                    <a:pt x="1301" y="223"/>
                  </a:cubicBezTo>
                  <a:cubicBezTo>
                    <a:pt x="1164" y="74"/>
                    <a:pt x="965" y="0"/>
                    <a:pt x="76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3"/>
            <p:cNvSpPr/>
            <p:nvPr/>
          </p:nvSpPr>
          <p:spPr>
            <a:xfrm>
              <a:off x="6319350" y="1990425"/>
              <a:ext cx="38825" cy="24550"/>
            </a:xfrm>
            <a:custGeom>
              <a:avLst/>
              <a:gdLst/>
              <a:ahLst/>
              <a:cxnLst/>
              <a:rect l="l" t="t" r="r" b="b"/>
              <a:pathLst>
                <a:path w="1553" h="982" extrusionOk="0">
                  <a:moveTo>
                    <a:pt x="206" y="0"/>
                  </a:moveTo>
                  <a:cubicBezTo>
                    <a:pt x="92" y="0"/>
                    <a:pt x="0" y="91"/>
                    <a:pt x="0" y="205"/>
                  </a:cubicBezTo>
                  <a:cubicBezTo>
                    <a:pt x="0" y="616"/>
                    <a:pt x="343" y="982"/>
                    <a:pt x="776" y="982"/>
                  </a:cubicBezTo>
                  <a:cubicBezTo>
                    <a:pt x="1187" y="982"/>
                    <a:pt x="1552" y="616"/>
                    <a:pt x="1552" y="205"/>
                  </a:cubicBezTo>
                  <a:cubicBezTo>
                    <a:pt x="1552" y="91"/>
                    <a:pt x="1438" y="0"/>
                    <a:pt x="1324" y="0"/>
                  </a:cubicBezTo>
                  <a:cubicBezTo>
                    <a:pt x="1210" y="0"/>
                    <a:pt x="1119" y="91"/>
                    <a:pt x="1119" y="205"/>
                  </a:cubicBezTo>
                  <a:cubicBezTo>
                    <a:pt x="1119" y="388"/>
                    <a:pt x="959" y="548"/>
                    <a:pt x="776" y="548"/>
                  </a:cubicBezTo>
                  <a:cubicBezTo>
                    <a:pt x="571" y="548"/>
                    <a:pt x="434" y="388"/>
                    <a:pt x="434" y="205"/>
                  </a:cubicBezTo>
                  <a:cubicBezTo>
                    <a:pt x="434" y="91"/>
                    <a:pt x="34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3"/>
            <p:cNvSpPr/>
            <p:nvPr/>
          </p:nvSpPr>
          <p:spPr>
            <a:xfrm>
              <a:off x="6434625" y="2094850"/>
              <a:ext cx="34825" cy="34250"/>
            </a:xfrm>
            <a:custGeom>
              <a:avLst/>
              <a:gdLst/>
              <a:ahLst/>
              <a:cxnLst/>
              <a:rect l="l" t="t" r="r" b="b"/>
              <a:pathLst>
                <a:path w="1393" h="1370" extrusionOk="0">
                  <a:moveTo>
                    <a:pt x="1024" y="0"/>
                  </a:moveTo>
                  <a:cubicBezTo>
                    <a:pt x="970" y="0"/>
                    <a:pt x="913" y="23"/>
                    <a:pt x="867" y="69"/>
                  </a:cubicBezTo>
                  <a:cubicBezTo>
                    <a:pt x="799" y="137"/>
                    <a:pt x="799" y="274"/>
                    <a:pt x="867" y="365"/>
                  </a:cubicBezTo>
                  <a:cubicBezTo>
                    <a:pt x="936" y="411"/>
                    <a:pt x="981" y="502"/>
                    <a:pt x="981" y="594"/>
                  </a:cubicBezTo>
                  <a:cubicBezTo>
                    <a:pt x="981" y="685"/>
                    <a:pt x="936" y="776"/>
                    <a:pt x="867" y="845"/>
                  </a:cubicBezTo>
                  <a:cubicBezTo>
                    <a:pt x="799" y="913"/>
                    <a:pt x="708" y="947"/>
                    <a:pt x="619" y="947"/>
                  </a:cubicBezTo>
                  <a:cubicBezTo>
                    <a:pt x="531" y="947"/>
                    <a:pt x="445" y="913"/>
                    <a:pt x="388" y="845"/>
                  </a:cubicBezTo>
                  <a:cubicBezTo>
                    <a:pt x="342" y="810"/>
                    <a:pt x="285" y="793"/>
                    <a:pt x="231" y="793"/>
                  </a:cubicBezTo>
                  <a:cubicBezTo>
                    <a:pt x="177" y="793"/>
                    <a:pt x="126" y="810"/>
                    <a:pt x="91" y="845"/>
                  </a:cubicBezTo>
                  <a:cubicBezTo>
                    <a:pt x="0" y="936"/>
                    <a:pt x="0" y="1073"/>
                    <a:pt x="91" y="1141"/>
                  </a:cubicBezTo>
                  <a:cubicBezTo>
                    <a:pt x="228" y="1301"/>
                    <a:pt x="411" y="1370"/>
                    <a:pt x="616" y="1370"/>
                  </a:cubicBezTo>
                  <a:cubicBezTo>
                    <a:pt x="822" y="1370"/>
                    <a:pt x="1027" y="1301"/>
                    <a:pt x="1164" y="1141"/>
                  </a:cubicBezTo>
                  <a:cubicBezTo>
                    <a:pt x="1324" y="1004"/>
                    <a:pt x="1392" y="799"/>
                    <a:pt x="1392" y="594"/>
                  </a:cubicBezTo>
                  <a:cubicBezTo>
                    <a:pt x="1392" y="388"/>
                    <a:pt x="1324" y="205"/>
                    <a:pt x="1164" y="69"/>
                  </a:cubicBezTo>
                  <a:cubicBezTo>
                    <a:pt x="1130" y="23"/>
                    <a:pt x="1078"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3"/>
            <p:cNvSpPr/>
            <p:nvPr/>
          </p:nvSpPr>
          <p:spPr>
            <a:xfrm>
              <a:off x="6301075" y="1896250"/>
              <a:ext cx="34850" cy="34275"/>
            </a:xfrm>
            <a:custGeom>
              <a:avLst/>
              <a:gdLst/>
              <a:ahLst/>
              <a:cxnLst/>
              <a:rect l="l" t="t" r="r" b="b"/>
              <a:pathLst>
                <a:path w="1394" h="1371" extrusionOk="0">
                  <a:moveTo>
                    <a:pt x="1025" y="1"/>
                  </a:moveTo>
                  <a:cubicBezTo>
                    <a:pt x="971" y="1"/>
                    <a:pt x="914" y="24"/>
                    <a:pt x="868" y="69"/>
                  </a:cubicBezTo>
                  <a:cubicBezTo>
                    <a:pt x="800" y="138"/>
                    <a:pt x="800" y="275"/>
                    <a:pt x="868" y="366"/>
                  </a:cubicBezTo>
                  <a:cubicBezTo>
                    <a:pt x="937" y="435"/>
                    <a:pt x="982" y="526"/>
                    <a:pt x="982" y="617"/>
                  </a:cubicBezTo>
                  <a:cubicBezTo>
                    <a:pt x="982" y="708"/>
                    <a:pt x="937" y="800"/>
                    <a:pt x="868" y="845"/>
                  </a:cubicBezTo>
                  <a:cubicBezTo>
                    <a:pt x="811" y="914"/>
                    <a:pt x="726" y="948"/>
                    <a:pt x="637" y="948"/>
                  </a:cubicBezTo>
                  <a:cubicBezTo>
                    <a:pt x="549" y="948"/>
                    <a:pt x="457" y="914"/>
                    <a:pt x="389" y="845"/>
                  </a:cubicBezTo>
                  <a:cubicBezTo>
                    <a:pt x="343" y="811"/>
                    <a:pt x="286" y="794"/>
                    <a:pt x="232" y="794"/>
                  </a:cubicBezTo>
                  <a:cubicBezTo>
                    <a:pt x="178" y="794"/>
                    <a:pt x="126" y="811"/>
                    <a:pt x="92" y="845"/>
                  </a:cubicBezTo>
                  <a:cubicBezTo>
                    <a:pt x="1" y="937"/>
                    <a:pt x="1" y="1074"/>
                    <a:pt x="92" y="1142"/>
                  </a:cubicBezTo>
                  <a:cubicBezTo>
                    <a:pt x="229" y="1302"/>
                    <a:pt x="435" y="1370"/>
                    <a:pt x="640" y="1370"/>
                  </a:cubicBezTo>
                  <a:cubicBezTo>
                    <a:pt x="845" y="1370"/>
                    <a:pt x="1028" y="1302"/>
                    <a:pt x="1165" y="1142"/>
                  </a:cubicBezTo>
                  <a:cubicBezTo>
                    <a:pt x="1325" y="1005"/>
                    <a:pt x="1393" y="823"/>
                    <a:pt x="1393" y="617"/>
                  </a:cubicBezTo>
                  <a:cubicBezTo>
                    <a:pt x="1393" y="412"/>
                    <a:pt x="1325" y="206"/>
                    <a:pt x="1165" y="69"/>
                  </a:cubicBezTo>
                  <a:cubicBezTo>
                    <a:pt x="1131" y="24"/>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 name="Google Shape;109;p3"/>
            <p:cNvSpPr/>
            <p:nvPr/>
          </p:nvSpPr>
          <p:spPr>
            <a:xfrm>
              <a:off x="6407225" y="2012800"/>
              <a:ext cx="34825" cy="34125"/>
            </a:xfrm>
            <a:custGeom>
              <a:avLst/>
              <a:gdLst/>
              <a:ahLst/>
              <a:cxnLst/>
              <a:rect l="l" t="t" r="r" b="b"/>
              <a:pathLst>
                <a:path w="1393" h="1365" extrusionOk="0">
                  <a:moveTo>
                    <a:pt x="776" y="1"/>
                  </a:moveTo>
                  <a:cubicBezTo>
                    <a:pt x="577" y="1"/>
                    <a:pt x="377" y="75"/>
                    <a:pt x="229" y="223"/>
                  </a:cubicBezTo>
                  <a:cubicBezTo>
                    <a:pt x="92" y="360"/>
                    <a:pt x="0" y="566"/>
                    <a:pt x="0" y="771"/>
                  </a:cubicBezTo>
                  <a:cubicBezTo>
                    <a:pt x="0" y="977"/>
                    <a:pt x="92" y="1159"/>
                    <a:pt x="229" y="1319"/>
                  </a:cubicBezTo>
                  <a:cubicBezTo>
                    <a:pt x="274" y="1342"/>
                    <a:pt x="320" y="1365"/>
                    <a:pt x="388" y="1365"/>
                  </a:cubicBezTo>
                  <a:cubicBezTo>
                    <a:pt x="434" y="1365"/>
                    <a:pt x="480" y="1342"/>
                    <a:pt x="525" y="1319"/>
                  </a:cubicBezTo>
                  <a:cubicBezTo>
                    <a:pt x="617" y="1228"/>
                    <a:pt x="617" y="1091"/>
                    <a:pt x="525" y="1022"/>
                  </a:cubicBezTo>
                  <a:cubicBezTo>
                    <a:pt x="457" y="954"/>
                    <a:pt x="434" y="863"/>
                    <a:pt x="434" y="771"/>
                  </a:cubicBezTo>
                  <a:cubicBezTo>
                    <a:pt x="434" y="680"/>
                    <a:pt x="457" y="589"/>
                    <a:pt x="525" y="520"/>
                  </a:cubicBezTo>
                  <a:cubicBezTo>
                    <a:pt x="594" y="452"/>
                    <a:pt x="685" y="417"/>
                    <a:pt x="776" y="417"/>
                  </a:cubicBezTo>
                  <a:cubicBezTo>
                    <a:pt x="868" y="417"/>
                    <a:pt x="959" y="452"/>
                    <a:pt x="1028" y="520"/>
                  </a:cubicBezTo>
                  <a:cubicBezTo>
                    <a:pt x="1062" y="566"/>
                    <a:pt x="1113" y="589"/>
                    <a:pt x="1167" y="589"/>
                  </a:cubicBezTo>
                  <a:cubicBezTo>
                    <a:pt x="1222" y="589"/>
                    <a:pt x="1279" y="566"/>
                    <a:pt x="1324" y="520"/>
                  </a:cubicBezTo>
                  <a:cubicBezTo>
                    <a:pt x="1393" y="429"/>
                    <a:pt x="1393" y="315"/>
                    <a:pt x="1324" y="223"/>
                  </a:cubicBezTo>
                  <a:cubicBezTo>
                    <a:pt x="1176" y="75"/>
                    <a:pt x="97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 name="Google Shape;110;p3"/>
            <p:cNvSpPr/>
            <p:nvPr/>
          </p:nvSpPr>
          <p:spPr>
            <a:xfrm>
              <a:off x="6504225" y="2096550"/>
              <a:ext cx="34850" cy="34275"/>
            </a:xfrm>
            <a:custGeom>
              <a:avLst/>
              <a:gdLst/>
              <a:ahLst/>
              <a:cxnLst/>
              <a:rect l="l" t="t" r="r" b="b"/>
              <a:pathLst>
                <a:path w="1394" h="1371" extrusionOk="0">
                  <a:moveTo>
                    <a:pt x="637" y="1"/>
                  </a:moveTo>
                  <a:cubicBezTo>
                    <a:pt x="440" y="1"/>
                    <a:pt x="240" y="69"/>
                    <a:pt x="92" y="206"/>
                  </a:cubicBezTo>
                  <a:cubicBezTo>
                    <a:pt x="1" y="297"/>
                    <a:pt x="1" y="434"/>
                    <a:pt x="92" y="503"/>
                  </a:cubicBezTo>
                  <a:cubicBezTo>
                    <a:pt x="126" y="548"/>
                    <a:pt x="178" y="571"/>
                    <a:pt x="232" y="571"/>
                  </a:cubicBezTo>
                  <a:cubicBezTo>
                    <a:pt x="286" y="571"/>
                    <a:pt x="343" y="548"/>
                    <a:pt x="389" y="503"/>
                  </a:cubicBezTo>
                  <a:cubicBezTo>
                    <a:pt x="457" y="446"/>
                    <a:pt x="548" y="417"/>
                    <a:pt x="637" y="417"/>
                  </a:cubicBezTo>
                  <a:cubicBezTo>
                    <a:pt x="725" y="417"/>
                    <a:pt x="811" y="446"/>
                    <a:pt x="868" y="503"/>
                  </a:cubicBezTo>
                  <a:cubicBezTo>
                    <a:pt x="937" y="571"/>
                    <a:pt x="982" y="662"/>
                    <a:pt x="982" y="754"/>
                  </a:cubicBezTo>
                  <a:cubicBezTo>
                    <a:pt x="982" y="845"/>
                    <a:pt x="937" y="936"/>
                    <a:pt x="868" y="1005"/>
                  </a:cubicBezTo>
                  <a:cubicBezTo>
                    <a:pt x="800" y="1096"/>
                    <a:pt x="800" y="1210"/>
                    <a:pt x="868" y="1302"/>
                  </a:cubicBezTo>
                  <a:cubicBezTo>
                    <a:pt x="914" y="1347"/>
                    <a:pt x="982" y="1370"/>
                    <a:pt x="1028" y="1370"/>
                  </a:cubicBezTo>
                  <a:cubicBezTo>
                    <a:pt x="1073" y="1370"/>
                    <a:pt x="1142" y="1347"/>
                    <a:pt x="1165" y="1302"/>
                  </a:cubicBezTo>
                  <a:cubicBezTo>
                    <a:pt x="1325" y="1165"/>
                    <a:pt x="1393" y="959"/>
                    <a:pt x="1393" y="754"/>
                  </a:cubicBezTo>
                  <a:cubicBezTo>
                    <a:pt x="1393" y="548"/>
                    <a:pt x="1325" y="366"/>
                    <a:pt x="1165" y="206"/>
                  </a:cubicBezTo>
                  <a:cubicBezTo>
                    <a:pt x="1028" y="69"/>
                    <a:pt x="834"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3"/>
            <p:cNvSpPr/>
            <p:nvPr/>
          </p:nvSpPr>
          <p:spPr>
            <a:xfrm>
              <a:off x="6201225" y="1793550"/>
              <a:ext cx="24550" cy="38825"/>
            </a:xfrm>
            <a:custGeom>
              <a:avLst/>
              <a:gdLst/>
              <a:ahLst/>
              <a:cxnLst/>
              <a:rect l="l" t="t" r="r" b="b"/>
              <a:pathLst>
                <a:path w="982" h="1553" extrusionOk="0">
                  <a:moveTo>
                    <a:pt x="754" y="0"/>
                  </a:moveTo>
                  <a:cubicBezTo>
                    <a:pt x="343" y="0"/>
                    <a:pt x="0" y="343"/>
                    <a:pt x="0" y="776"/>
                  </a:cubicBezTo>
                  <a:cubicBezTo>
                    <a:pt x="0" y="1187"/>
                    <a:pt x="343" y="1552"/>
                    <a:pt x="754" y="1552"/>
                  </a:cubicBezTo>
                  <a:cubicBezTo>
                    <a:pt x="891" y="1552"/>
                    <a:pt x="982" y="1438"/>
                    <a:pt x="982" y="1324"/>
                  </a:cubicBezTo>
                  <a:cubicBezTo>
                    <a:pt x="982" y="1210"/>
                    <a:pt x="891" y="1119"/>
                    <a:pt x="754" y="1119"/>
                  </a:cubicBezTo>
                  <a:cubicBezTo>
                    <a:pt x="571" y="1119"/>
                    <a:pt x="411" y="959"/>
                    <a:pt x="411" y="776"/>
                  </a:cubicBezTo>
                  <a:cubicBezTo>
                    <a:pt x="411" y="571"/>
                    <a:pt x="571" y="434"/>
                    <a:pt x="754" y="434"/>
                  </a:cubicBezTo>
                  <a:cubicBezTo>
                    <a:pt x="891" y="434"/>
                    <a:pt x="982" y="320"/>
                    <a:pt x="982" y="206"/>
                  </a:cubicBezTo>
                  <a:cubicBezTo>
                    <a:pt x="982" y="92"/>
                    <a:pt x="891" y="0"/>
                    <a:pt x="754"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 name="Google Shape;112;p3"/>
          <p:cNvGrpSpPr/>
          <p:nvPr/>
        </p:nvGrpSpPr>
        <p:grpSpPr>
          <a:xfrm>
            <a:off x="88330" y="-24400"/>
            <a:ext cx="1097989" cy="1894911"/>
            <a:chOff x="1188225" y="1310800"/>
            <a:chExt cx="495900" cy="855825"/>
          </a:xfrm>
        </p:grpSpPr>
        <p:sp>
          <p:nvSpPr>
            <p:cNvPr id="113" name="Google Shape;113;p3"/>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3"/>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3"/>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 name="Google Shape;116;p3"/>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 name="Google Shape;117;p3"/>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 name="Google Shape;118;p3"/>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 name="Google Shape;119;p3"/>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 name="Google Shape;120;p3"/>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3"/>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3"/>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3"/>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3"/>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 name="Google Shape;125;p3"/>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 name="Google Shape;126;p3"/>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3"/>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3"/>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3"/>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3"/>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 name="Google Shape;131;p3"/>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3"/>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3"/>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3"/>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3"/>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3"/>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3"/>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3"/>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3"/>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3"/>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 name="Google Shape;141;p3"/>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 name="Google Shape;142;p3"/>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3"/>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1204567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576"/>
        <p:cNvGrpSpPr/>
        <p:nvPr/>
      </p:nvGrpSpPr>
      <p:grpSpPr>
        <a:xfrm>
          <a:off x="0" y="0"/>
          <a:ext cx="0" cy="0"/>
          <a:chOff x="0" y="0"/>
          <a:chExt cx="0" cy="0"/>
        </a:xfrm>
      </p:grpSpPr>
      <p:pic>
        <p:nvPicPr>
          <p:cNvPr id="1577" name="Google Shape;1577;p2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578" name="Google Shape;1578;p21"/>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79" name="Google Shape;1579;p21"/>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1580" name="Google Shape;1580;p21"/>
          <p:cNvSpPr txBox="1">
            <a:spLocks noGrp="1"/>
          </p:cNvSpPr>
          <p:nvPr>
            <p:ph type="subTitle" idx="1"/>
          </p:nvPr>
        </p:nvSpPr>
        <p:spPr>
          <a:xfrm>
            <a:off x="960000" y="4160000"/>
            <a:ext cx="32776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81" name="Google Shape;1581;p21"/>
          <p:cNvSpPr txBox="1">
            <a:spLocks noGrp="1"/>
          </p:cNvSpPr>
          <p:nvPr>
            <p:ph type="subTitle" idx="2"/>
          </p:nvPr>
        </p:nvSpPr>
        <p:spPr>
          <a:xfrm>
            <a:off x="960032" y="4786400"/>
            <a:ext cx="3277600" cy="13516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1582" name="Google Shape;1582;p21"/>
          <p:cNvSpPr txBox="1">
            <a:spLocks noGrp="1"/>
          </p:cNvSpPr>
          <p:nvPr>
            <p:ph type="subTitle" idx="3"/>
          </p:nvPr>
        </p:nvSpPr>
        <p:spPr>
          <a:xfrm>
            <a:off x="4457183" y="4160000"/>
            <a:ext cx="32776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83" name="Google Shape;1583;p21"/>
          <p:cNvSpPr txBox="1">
            <a:spLocks noGrp="1"/>
          </p:cNvSpPr>
          <p:nvPr>
            <p:ph type="subTitle" idx="4"/>
          </p:nvPr>
        </p:nvSpPr>
        <p:spPr>
          <a:xfrm>
            <a:off x="4457207" y="4786400"/>
            <a:ext cx="3277600" cy="13516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1584" name="Google Shape;1584;p21"/>
          <p:cNvSpPr txBox="1">
            <a:spLocks noGrp="1"/>
          </p:cNvSpPr>
          <p:nvPr>
            <p:ph type="subTitle" idx="5"/>
          </p:nvPr>
        </p:nvSpPr>
        <p:spPr>
          <a:xfrm>
            <a:off x="7954400" y="4160000"/>
            <a:ext cx="32776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85" name="Google Shape;1585;p21"/>
          <p:cNvSpPr txBox="1">
            <a:spLocks noGrp="1"/>
          </p:cNvSpPr>
          <p:nvPr>
            <p:ph type="subTitle" idx="6"/>
          </p:nvPr>
        </p:nvSpPr>
        <p:spPr>
          <a:xfrm>
            <a:off x="7954413" y="4786400"/>
            <a:ext cx="3277600" cy="13516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1586" name="Google Shape;1586;p21"/>
          <p:cNvSpPr txBox="1">
            <a:spLocks noGrp="1"/>
          </p:cNvSpPr>
          <p:nvPr>
            <p:ph type="subTitle" idx="7"/>
          </p:nvPr>
        </p:nvSpPr>
        <p:spPr>
          <a:xfrm>
            <a:off x="960000" y="1927000"/>
            <a:ext cx="32776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87" name="Google Shape;1587;p21"/>
          <p:cNvSpPr txBox="1">
            <a:spLocks noGrp="1"/>
          </p:cNvSpPr>
          <p:nvPr>
            <p:ph type="subTitle" idx="8"/>
          </p:nvPr>
        </p:nvSpPr>
        <p:spPr>
          <a:xfrm>
            <a:off x="960032" y="2553400"/>
            <a:ext cx="3277600" cy="13516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1588" name="Google Shape;1588;p21"/>
          <p:cNvSpPr txBox="1">
            <a:spLocks noGrp="1"/>
          </p:cNvSpPr>
          <p:nvPr>
            <p:ph type="subTitle" idx="9"/>
          </p:nvPr>
        </p:nvSpPr>
        <p:spPr>
          <a:xfrm>
            <a:off x="4457183" y="1927000"/>
            <a:ext cx="32776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89" name="Google Shape;1589;p21"/>
          <p:cNvSpPr txBox="1">
            <a:spLocks noGrp="1"/>
          </p:cNvSpPr>
          <p:nvPr>
            <p:ph type="subTitle" idx="13"/>
          </p:nvPr>
        </p:nvSpPr>
        <p:spPr>
          <a:xfrm>
            <a:off x="4457207" y="2553400"/>
            <a:ext cx="3277600" cy="13516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1590" name="Google Shape;1590;p21"/>
          <p:cNvSpPr txBox="1">
            <a:spLocks noGrp="1"/>
          </p:cNvSpPr>
          <p:nvPr>
            <p:ph type="subTitle" idx="14"/>
          </p:nvPr>
        </p:nvSpPr>
        <p:spPr>
          <a:xfrm>
            <a:off x="7954400" y="1927000"/>
            <a:ext cx="3277600" cy="626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accent1"/>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1591" name="Google Shape;1591;p21"/>
          <p:cNvSpPr txBox="1">
            <a:spLocks noGrp="1"/>
          </p:cNvSpPr>
          <p:nvPr>
            <p:ph type="subTitle" idx="15"/>
          </p:nvPr>
        </p:nvSpPr>
        <p:spPr>
          <a:xfrm>
            <a:off x="7954413" y="2553400"/>
            <a:ext cx="3277600" cy="13516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grpSp>
        <p:nvGrpSpPr>
          <p:cNvPr id="1592" name="Google Shape;1592;p21"/>
          <p:cNvGrpSpPr/>
          <p:nvPr/>
        </p:nvGrpSpPr>
        <p:grpSpPr>
          <a:xfrm rot="10800000">
            <a:off x="11537844" y="5375103"/>
            <a:ext cx="1496035" cy="1551443"/>
            <a:chOff x="6010050" y="3228175"/>
            <a:chExt cx="675675" cy="700700"/>
          </a:xfrm>
        </p:grpSpPr>
        <p:sp>
          <p:nvSpPr>
            <p:cNvPr id="1593" name="Google Shape;1593;p21"/>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4" name="Google Shape;1594;p21"/>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5" name="Google Shape;1595;p21"/>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6" name="Google Shape;1596;p21"/>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7" name="Google Shape;1597;p21"/>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8" name="Google Shape;1598;p21"/>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9" name="Google Shape;1599;p21"/>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00" name="Google Shape;1600;p21"/>
          <p:cNvGrpSpPr/>
          <p:nvPr/>
        </p:nvGrpSpPr>
        <p:grpSpPr>
          <a:xfrm rot="10800000">
            <a:off x="1153086" y="10511"/>
            <a:ext cx="1263905" cy="908229"/>
            <a:chOff x="10048438" y="2533057"/>
            <a:chExt cx="868942" cy="624413"/>
          </a:xfrm>
        </p:grpSpPr>
        <p:sp>
          <p:nvSpPr>
            <p:cNvPr id="1601" name="Google Shape;1601;p21"/>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2" name="Google Shape;1602;p21"/>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3" name="Google Shape;1603;p21"/>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4" name="Google Shape;1604;p21"/>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5" name="Google Shape;1605;p21"/>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6" name="Google Shape;1606;p21"/>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7" name="Google Shape;1607;p21"/>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8" name="Google Shape;1608;p21"/>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9" name="Google Shape;1609;p21"/>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0" name="Google Shape;1610;p21"/>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1812255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611"/>
        <p:cNvGrpSpPr/>
        <p:nvPr/>
      </p:nvGrpSpPr>
      <p:grpSpPr>
        <a:xfrm>
          <a:off x="0" y="0"/>
          <a:ext cx="0" cy="0"/>
          <a:chOff x="0" y="0"/>
          <a:chExt cx="0" cy="0"/>
        </a:xfrm>
      </p:grpSpPr>
      <p:pic>
        <p:nvPicPr>
          <p:cNvPr id="1612" name="Google Shape;1612;p22"/>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1613" name="Google Shape;1613;p22"/>
          <p:cNvGrpSpPr/>
          <p:nvPr/>
        </p:nvGrpSpPr>
        <p:grpSpPr>
          <a:xfrm>
            <a:off x="10768109" y="1089870"/>
            <a:ext cx="1892992" cy="1199812"/>
            <a:chOff x="11218830" y="770238"/>
            <a:chExt cx="1301443" cy="824878"/>
          </a:xfrm>
        </p:grpSpPr>
        <p:sp>
          <p:nvSpPr>
            <p:cNvPr id="1614" name="Google Shape;1614;p22"/>
            <p:cNvSpPr/>
            <p:nvPr/>
          </p:nvSpPr>
          <p:spPr>
            <a:xfrm>
              <a:off x="11246564" y="823218"/>
              <a:ext cx="1134052" cy="771898"/>
            </a:xfrm>
            <a:custGeom>
              <a:avLst/>
              <a:gdLst/>
              <a:ahLst/>
              <a:cxnLst/>
              <a:rect l="l" t="t" r="r" b="b"/>
              <a:pathLst>
                <a:path w="21876" h="14890" extrusionOk="0">
                  <a:moveTo>
                    <a:pt x="10513" y="1"/>
                  </a:moveTo>
                  <a:cubicBezTo>
                    <a:pt x="9892" y="1"/>
                    <a:pt x="9164" y="147"/>
                    <a:pt x="8521" y="661"/>
                  </a:cubicBezTo>
                  <a:cubicBezTo>
                    <a:pt x="8521" y="661"/>
                    <a:pt x="9109" y="1972"/>
                    <a:pt x="9511" y="3373"/>
                  </a:cubicBezTo>
                  <a:cubicBezTo>
                    <a:pt x="5880" y="2115"/>
                    <a:pt x="2981" y="1508"/>
                    <a:pt x="2981" y="1508"/>
                  </a:cubicBezTo>
                  <a:cubicBezTo>
                    <a:pt x="1" y="3631"/>
                    <a:pt x="759" y="7209"/>
                    <a:pt x="759" y="7209"/>
                  </a:cubicBezTo>
                  <a:cubicBezTo>
                    <a:pt x="13632" y="9912"/>
                    <a:pt x="17789" y="14890"/>
                    <a:pt x="17789" y="14890"/>
                  </a:cubicBezTo>
                  <a:cubicBezTo>
                    <a:pt x="20493" y="14069"/>
                    <a:pt x="21875" y="10688"/>
                    <a:pt x="21875" y="10688"/>
                  </a:cubicBezTo>
                  <a:cubicBezTo>
                    <a:pt x="20252" y="8681"/>
                    <a:pt x="17754" y="7021"/>
                    <a:pt x="15095" y="5692"/>
                  </a:cubicBezTo>
                  <a:cubicBezTo>
                    <a:pt x="14105" y="5192"/>
                    <a:pt x="13365" y="4291"/>
                    <a:pt x="13079" y="3212"/>
                  </a:cubicBezTo>
                  <a:cubicBezTo>
                    <a:pt x="12785" y="2141"/>
                    <a:pt x="12410" y="973"/>
                    <a:pt x="11973" y="259"/>
                  </a:cubicBezTo>
                  <a:cubicBezTo>
                    <a:pt x="11973" y="259"/>
                    <a:pt x="11337" y="1"/>
                    <a:pt x="10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5" name="Google Shape;1615;p22"/>
            <p:cNvSpPr/>
            <p:nvPr/>
          </p:nvSpPr>
          <p:spPr>
            <a:xfrm>
              <a:off x="11281297" y="823218"/>
              <a:ext cx="1099319" cy="771898"/>
            </a:xfrm>
            <a:custGeom>
              <a:avLst/>
              <a:gdLst/>
              <a:ahLst/>
              <a:cxnLst/>
              <a:rect l="l" t="t" r="r" b="b"/>
              <a:pathLst>
                <a:path w="21206" h="14890" extrusionOk="0">
                  <a:moveTo>
                    <a:pt x="9456" y="16"/>
                  </a:moveTo>
                  <a:cubicBezTo>
                    <a:pt x="9414" y="16"/>
                    <a:pt x="9374" y="29"/>
                    <a:pt x="9332" y="29"/>
                  </a:cubicBezTo>
                  <a:cubicBezTo>
                    <a:pt x="9323" y="29"/>
                    <a:pt x="9314" y="28"/>
                    <a:pt x="9305" y="27"/>
                  </a:cubicBezTo>
                  <a:cubicBezTo>
                    <a:pt x="9296" y="27"/>
                    <a:pt x="9296" y="27"/>
                    <a:pt x="9287" y="36"/>
                  </a:cubicBezTo>
                  <a:cubicBezTo>
                    <a:pt x="9287" y="36"/>
                    <a:pt x="9296" y="45"/>
                    <a:pt x="9296" y="45"/>
                  </a:cubicBezTo>
                  <a:cubicBezTo>
                    <a:pt x="9314" y="81"/>
                    <a:pt x="9349" y="90"/>
                    <a:pt x="9385" y="90"/>
                  </a:cubicBezTo>
                  <a:cubicBezTo>
                    <a:pt x="9397" y="95"/>
                    <a:pt x="9407" y="98"/>
                    <a:pt x="9416" y="98"/>
                  </a:cubicBezTo>
                  <a:cubicBezTo>
                    <a:pt x="9450" y="98"/>
                    <a:pt x="9473" y="66"/>
                    <a:pt x="9501" y="45"/>
                  </a:cubicBezTo>
                  <a:cubicBezTo>
                    <a:pt x="9510" y="36"/>
                    <a:pt x="9510" y="27"/>
                    <a:pt x="9510" y="18"/>
                  </a:cubicBezTo>
                  <a:lnTo>
                    <a:pt x="9483" y="18"/>
                  </a:lnTo>
                  <a:cubicBezTo>
                    <a:pt x="9474" y="17"/>
                    <a:pt x="9465" y="16"/>
                    <a:pt x="9456" y="16"/>
                  </a:cubicBezTo>
                  <a:close/>
                  <a:moveTo>
                    <a:pt x="9947" y="0"/>
                  </a:moveTo>
                  <a:cubicBezTo>
                    <a:pt x="9929" y="0"/>
                    <a:pt x="9920" y="9"/>
                    <a:pt x="9929" y="27"/>
                  </a:cubicBezTo>
                  <a:cubicBezTo>
                    <a:pt x="9929" y="45"/>
                    <a:pt x="9938" y="63"/>
                    <a:pt x="9947" y="72"/>
                  </a:cubicBezTo>
                  <a:cubicBezTo>
                    <a:pt x="9971" y="112"/>
                    <a:pt x="10003" y="153"/>
                    <a:pt x="10049" y="153"/>
                  </a:cubicBezTo>
                  <a:cubicBezTo>
                    <a:pt x="10054" y="153"/>
                    <a:pt x="10058" y="153"/>
                    <a:pt x="10063" y="152"/>
                  </a:cubicBezTo>
                  <a:cubicBezTo>
                    <a:pt x="10116" y="143"/>
                    <a:pt x="10161" y="107"/>
                    <a:pt x="10188" y="54"/>
                  </a:cubicBezTo>
                  <a:cubicBezTo>
                    <a:pt x="10197" y="36"/>
                    <a:pt x="10206" y="18"/>
                    <a:pt x="10179" y="18"/>
                  </a:cubicBezTo>
                  <a:cubicBezTo>
                    <a:pt x="10152" y="18"/>
                    <a:pt x="10125" y="9"/>
                    <a:pt x="10099" y="9"/>
                  </a:cubicBezTo>
                  <a:cubicBezTo>
                    <a:pt x="10099" y="0"/>
                    <a:pt x="10099" y="0"/>
                    <a:pt x="10099" y="0"/>
                  </a:cubicBezTo>
                  <a:close/>
                  <a:moveTo>
                    <a:pt x="10600" y="58"/>
                  </a:moveTo>
                  <a:cubicBezTo>
                    <a:pt x="10594" y="58"/>
                    <a:pt x="10593" y="64"/>
                    <a:pt x="10598" y="81"/>
                  </a:cubicBezTo>
                  <a:cubicBezTo>
                    <a:pt x="10616" y="134"/>
                    <a:pt x="10652" y="170"/>
                    <a:pt x="10714" y="179"/>
                  </a:cubicBezTo>
                  <a:cubicBezTo>
                    <a:pt x="10722" y="180"/>
                    <a:pt x="10729" y="181"/>
                    <a:pt x="10736" y="181"/>
                  </a:cubicBezTo>
                  <a:cubicBezTo>
                    <a:pt x="10771" y="181"/>
                    <a:pt x="10801" y="164"/>
                    <a:pt x="10830" y="134"/>
                  </a:cubicBezTo>
                  <a:cubicBezTo>
                    <a:pt x="10830" y="134"/>
                    <a:pt x="10839" y="125"/>
                    <a:pt x="10839" y="116"/>
                  </a:cubicBezTo>
                  <a:cubicBezTo>
                    <a:pt x="10830" y="116"/>
                    <a:pt x="10821" y="107"/>
                    <a:pt x="10821" y="107"/>
                  </a:cubicBezTo>
                  <a:lnTo>
                    <a:pt x="10794" y="107"/>
                  </a:lnTo>
                  <a:cubicBezTo>
                    <a:pt x="10759" y="99"/>
                    <a:pt x="10723" y="99"/>
                    <a:pt x="10696" y="90"/>
                  </a:cubicBezTo>
                  <a:cubicBezTo>
                    <a:pt x="10670" y="81"/>
                    <a:pt x="10643" y="72"/>
                    <a:pt x="10616" y="63"/>
                  </a:cubicBezTo>
                  <a:cubicBezTo>
                    <a:pt x="10610" y="60"/>
                    <a:pt x="10604" y="58"/>
                    <a:pt x="10600" y="58"/>
                  </a:cubicBezTo>
                  <a:close/>
                  <a:moveTo>
                    <a:pt x="8466" y="268"/>
                  </a:moveTo>
                  <a:cubicBezTo>
                    <a:pt x="8421" y="295"/>
                    <a:pt x="8386" y="313"/>
                    <a:pt x="8341" y="339"/>
                  </a:cubicBezTo>
                  <a:cubicBezTo>
                    <a:pt x="8332" y="339"/>
                    <a:pt x="8332" y="348"/>
                    <a:pt x="8323" y="357"/>
                  </a:cubicBezTo>
                  <a:cubicBezTo>
                    <a:pt x="8332" y="357"/>
                    <a:pt x="8341" y="366"/>
                    <a:pt x="8341" y="366"/>
                  </a:cubicBezTo>
                  <a:lnTo>
                    <a:pt x="8359" y="366"/>
                  </a:lnTo>
                  <a:cubicBezTo>
                    <a:pt x="8369" y="369"/>
                    <a:pt x="8378" y="370"/>
                    <a:pt x="8387" y="370"/>
                  </a:cubicBezTo>
                  <a:cubicBezTo>
                    <a:pt x="8433" y="370"/>
                    <a:pt x="8463" y="334"/>
                    <a:pt x="8493" y="304"/>
                  </a:cubicBezTo>
                  <a:cubicBezTo>
                    <a:pt x="8502" y="304"/>
                    <a:pt x="8493" y="286"/>
                    <a:pt x="8493" y="277"/>
                  </a:cubicBezTo>
                  <a:cubicBezTo>
                    <a:pt x="8493" y="268"/>
                    <a:pt x="8475" y="268"/>
                    <a:pt x="8466" y="268"/>
                  </a:cubicBezTo>
                  <a:close/>
                  <a:moveTo>
                    <a:pt x="9043" y="177"/>
                  </a:moveTo>
                  <a:cubicBezTo>
                    <a:pt x="8984" y="177"/>
                    <a:pt x="8946" y="213"/>
                    <a:pt x="8930" y="277"/>
                  </a:cubicBezTo>
                  <a:cubicBezTo>
                    <a:pt x="8921" y="357"/>
                    <a:pt x="8957" y="402"/>
                    <a:pt x="9028" y="411"/>
                  </a:cubicBezTo>
                  <a:cubicBezTo>
                    <a:pt x="9038" y="412"/>
                    <a:pt x="9047" y="412"/>
                    <a:pt x="9056" y="412"/>
                  </a:cubicBezTo>
                  <a:cubicBezTo>
                    <a:pt x="9119" y="412"/>
                    <a:pt x="9154" y="383"/>
                    <a:pt x="9162" y="313"/>
                  </a:cubicBezTo>
                  <a:cubicBezTo>
                    <a:pt x="9171" y="232"/>
                    <a:pt x="9144" y="188"/>
                    <a:pt x="9064" y="179"/>
                  </a:cubicBezTo>
                  <a:cubicBezTo>
                    <a:pt x="9057" y="178"/>
                    <a:pt x="9050" y="177"/>
                    <a:pt x="9043" y="177"/>
                  </a:cubicBezTo>
                  <a:close/>
                  <a:moveTo>
                    <a:pt x="9730" y="194"/>
                  </a:moveTo>
                  <a:cubicBezTo>
                    <a:pt x="9711" y="194"/>
                    <a:pt x="9683" y="207"/>
                    <a:pt x="9661" y="215"/>
                  </a:cubicBezTo>
                  <a:cubicBezTo>
                    <a:pt x="9617" y="223"/>
                    <a:pt x="9608" y="268"/>
                    <a:pt x="9581" y="304"/>
                  </a:cubicBezTo>
                  <a:cubicBezTo>
                    <a:pt x="9599" y="330"/>
                    <a:pt x="9590" y="357"/>
                    <a:pt x="9608" y="393"/>
                  </a:cubicBezTo>
                  <a:cubicBezTo>
                    <a:pt x="9635" y="420"/>
                    <a:pt x="9670" y="429"/>
                    <a:pt x="9697" y="455"/>
                  </a:cubicBezTo>
                  <a:cubicBezTo>
                    <a:pt x="9733" y="438"/>
                    <a:pt x="9769" y="446"/>
                    <a:pt x="9795" y="420"/>
                  </a:cubicBezTo>
                  <a:cubicBezTo>
                    <a:pt x="9822" y="393"/>
                    <a:pt x="9840" y="357"/>
                    <a:pt x="9840" y="339"/>
                  </a:cubicBezTo>
                  <a:cubicBezTo>
                    <a:pt x="9849" y="313"/>
                    <a:pt x="9840" y="277"/>
                    <a:pt x="9822" y="250"/>
                  </a:cubicBezTo>
                  <a:cubicBezTo>
                    <a:pt x="9795" y="215"/>
                    <a:pt x="9769" y="206"/>
                    <a:pt x="9742" y="197"/>
                  </a:cubicBezTo>
                  <a:cubicBezTo>
                    <a:pt x="9738" y="195"/>
                    <a:pt x="9734" y="194"/>
                    <a:pt x="9730" y="194"/>
                  </a:cubicBezTo>
                  <a:close/>
                  <a:moveTo>
                    <a:pt x="10385" y="226"/>
                  </a:moveTo>
                  <a:cubicBezTo>
                    <a:pt x="10355" y="226"/>
                    <a:pt x="10324" y="245"/>
                    <a:pt x="10304" y="259"/>
                  </a:cubicBezTo>
                  <a:cubicBezTo>
                    <a:pt x="10277" y="268"/>
                    <a:pt x="10268" y="313"/>
                    <a:pt x="10250" y="339"/>
                  </a:cubicBezTo>
                  <a:cubicBezTo>
                    <a:pt x="10241" y="375"/>
                    <a:pt x="10259" y="411"/>
                    <a:pt x="10277" y="446"/>
                  </a:cubicBezTo>
                  <a:cubicBezTo>
                    <a:pt x="10286" y="473"/>
                    <a:pt x="10331" y="482"/>
                    <a:pt x="10357" y="500"/>
                  </a:cubicBezTo>
                  <a:cubicBezTo>
                    <a:pt x="10393" y="491"/>
                    <a:pt x="10438" y="491"/>
                    <a:pt x="10464" y="473"/>
                  </a:cubicBezTo>
                  <a:cubicBezTo>
                    <a:pt x="10491" y="455"/>
                    <a:pt x="10500" y="420"/>
                    <a:pt x="10509" y="384"/>
                  </a:cubicBezTo>
                  <a:cubicBezTo>
                    <a:pt x="10527" y="348"/>
                    <a:pt x="10500" y="313"/>
                    <a:pt x="10491" y="286"/>
                  </a:cubicBezTo>
                  <a:cubicBezTo>
                    <a:pt x="10482" y="268"/>
                    <a:pt x="10438" y="250"/>
                    <a:pt x="10411" y="232"/>
                  </a:cubicBezTo>
                  <a:cubicBezTo>
                    <a:pt x="10403" y="228"/>
                    <a:pt x="10394" y="226"/>
                    <a:pt x="10385" y="226"/>
                  </a:cubicBezTo>
                  <a:close/>
                  <a:moveTo>
                    <a:pt x="11051" y="258"/>
                  </a:moveTo>
                  <a:cubicBezTo>
                    <a:pt x="10981" y="258"/>
                    <a:pt x="10928" y="302"/>
                    <a:pt x="10919" y="375"/>
                  </a:cubicBezTo>
                  <a:cubicBezTo>
                    <a:pt x="10910" y="455"/>
                    <a:pt x="10955" y="509"/>
                    <a:pt x="11035" y="527"/>
                  </a:cubicBezTo>
                  <a:cubicBezTo>
                    <a:pt x="11041" y="527"/>
                    <a:pt x="11047" y="528"/>
                    <a:pt x="11052" y="528"/>
                  </a:cubicBezTo>
                  <a:cubicBezTo>
                    <a:pt x="11123" y="528"/>
                    <a:pt x="11170" y="476"/>
                    <a:pt x="11187" y="402"/>
                  </a:cubicBezTo>
                  <a:cubicBezTo>
                    <a:pt x="11196" y="330"/>
                    <a:pt x="11142" y="268"/>
                    <a:pt x="11071" y="259"/>
                  </a:cubicBezTo>
                  <a:cubicBezTo>
                    <a:pt x="11064" y="258"/>
                    <a:pt x="11058" y="258"/>
                    <a:pt x="11051" y="258"/>
                  </a:cubicBezTo>
                  <a:close/>
                  <a:moveTo>
                    <a:pt x="8091" y="482"/>
                  </a:moveTo>
                  <a:cubicBezTo>
                    <a:pt x="8038" y="518"/>
                    <a:pt x="7984" y="545"/>
                    <a:pt x="7940" y="580"/>
                  </a:cubicBezTo>
                  <a:cubicBezTo>
                    <a:pt x="7931" y="589"/>
                    <a:pt x="7922" y="607"/>
                    <a:pt x="7931" y="616"/>
                  </a:cubicBezTo>
                  <a:cubicBezTo>
                    <a:pt x="7949" y="652"/>
                    <a:pt x="7975" y="678"/>
                    <a:pt x="8011" y="687"/>
                  </a:cubicBezTo>
                  <a:cubicBezTo>
                    <a:pt x="8016" y="688"/>
                    <a:pt x="8021" y="688"/>
                    <a:pt x="8025" y="688"/>
                  </a:cubicBezTo>
                  <a:cubicBezTo>
                    <a:pt x="8075" y="688"/>
                    <a:pt x="8129" y="649"/>
                    <a:pt x="8145" y="616"/>
                  </a:cubicBezTo>
                  <a:cubicBezTo>
                    <a:pt x="8163" y="580"/>
                    <a:pt x="8145" y="518"/>
                    <a:pt x="8109" y="491"/>
                  </a:cubicBezTo>
                  <a:cubicBezTo>
                    <a:pt x="8109" y="482"/>
                    <a:pt x="8091" y="482"/>
                    <a:pt x="8091" y="482"/>
                  </a:cubicBezTo>
                  <a:close/>
                  <a:moveTo>
                    <a:pt x="8693" y="499"/>
                  </a:moveTo>
                  <a:cubicBezTo>
                    <a:pt x="8629" y="499"/>
                    <a:pt x="8598" y="534"/>
                    <a:pt x="8582" y="598"/>
                  </a:cubicBezTo>
                  <a:cubicBezTo>
                    <a:pt x="8573" y="678"/>
                    <a:pt x="8609" y="723"/>
                    <a:pt x="8689" y="732"/>
                  </a:cubicBezTo>
                  <a:cubicBezTo>
                    <a:pt x="8696" y="733"/>
                    <a:pt x="8703" y="733"/>
                    <a:pt x="8710" y="733"/>
                  </a:cubicBezTo>
                  <a:cubicBezTo>
                    <a:pt x="8769" y="733"/>
                    <a:pt x="8806" y="698"/>
                    <a:pt x="8814" y="634"/>
                  </a:cubicBezTo>
                  <a:cubicBezTo>
                    <a:pt x="8823" y="554"/>
                    <a:pt x="8796" y="509"/>
                    <a:pt x="8716" y="500"/>
                  </a:cubicBezTo>
                  <a:cubicBezTo>
                    <a:pt x="8708" y="499"/>
                    <a:pt x="8700" y="499"/>
                    <a:pt x="8693" y="499"/>
                  </a:cubicBezTo>
                  <a:close/>
                  <a:moveTo>
                    <a:pt x="9338" y="519"/>
                  </a:moveTo>
                  <a:cubicBezTo>
                    <a:pt x="9326" y="519"/>
                    <a:pt x="9314" y="523"/>
                    <a:pt x="9305" y="536"/>
                  </a:cubicBezTo>
                  <a:cubicBezTo>
                    <a:pt x="9287" y="554"/>
                    <a:pt x="9269" y="562"/>
                    <a:pt x="9260" y="580"/>
                  </a:cubicBezTo>
                  <a:cubicBezTo>
                    <a:pt x="9251" y="616"/>
                    <a:pt x="9242" y="652"/>
                    <a:pt x="9251" y="678"/>
                  </a:cubicBezTo>
                  <a:cubicBezTo>
                    <a:pt x="9260" y="714"/>
                    <a:pt x="9278" y="759"/>
                    <a:pt x="9331" y="759"/>
                  </a:cubicBezTo>
                  <a:lnTo>
                    <a:pt x="9367" y="759"/>
                  </a:lnTo>
                  <a:cubicBezTo>
                    <a:pt x="9377" y="761"/>
                    <a:pt x="9385" y="762"/>
                    <a:pt x="9392" y="762"/>
                  </a:cubicBezTo>
                  <a:cubicBezTo>
                    <a:pt x="9413" y="762"/>
                    <a:pt x="9428" y="754"/>
                    <a:pt x="9447" y="741"/>
                  </a:cubicBezTo>
                  <a:cubicBezTo>
                    <a:pt x="9465" y="723"/>
                    <a:pt x="9483" y="705"/>
                    <a:pt x="9483" y="678"/>
                  </a:cubicBezTo>
                  <a:cubicBezTo>
                    <a:pt x="9483" y="669"/>
                    <a:pt x="9483" y="661"/>
                    <a:pt x="9483" y="652"/>
                  </a:cubicBezTo>
                  <a:cubicBezTo>
                    <a:pt x="9501" y="625"/>
                    <a:pt x="9492" y="589"/>
                    <a:pt x="9465" y="562"/>
                  </a:cubicBezTo>
                  <a:cubicBezTo>
                    <a:pt x="9447" y="545"/>
                    <a:pt x="9438" y="527"/>
                    <a:pt x="9412" y="527"/>
                  </a:cubicBezTo>
                  <a:cubicBezTo>
                    <a:pt x="9407" y="528"/>
                    <a:pt x="9403" y="528"/>
                    <a:pt x="9399" y="528"/>
                  </a:cubicBezTo>
                  <a:cubicBezTo>
                    <a:pt x="9379" y="528"/>
                    <a:pt x="9357" y="519"/>
                    <a:pt x="9338" y="519"/>
                  </a:cubicBezTo>
                  <a:close/>
                  <a:moveTo>
                    <a:pt x="10037" y="548"/>
                  </a:moveTo>
                  <a:cubicBezTo>
                    <a:pt x="10007" y="548"/>
                    <a:pt x="9976" y="567"/>
                    <a:pt x="9956" y="580"/>
                  </a:cubicBezTo>
                  <a:cubicBezTo>
                    <a:pt x="9929" y="589"/>
                    <a:pt x="9920" y="634"/>
                    <a:pt x="9902" y="661"/>
                  </a:cubicBezTo>
                  <a:cubicBezTo>
                    <a:pt x="9893" y="696"/>
                    <a:pt x="9911" y="732"/>
                    <a:pt x="9929" y="768"/>
                  </a:cubicBezTo>
                  <a:cubicBezTo>
                    <a:pt x="9947" y="794"/>
                    <a:pt x="9983" y="803"/>
                    <a:pt x="10018" y="821"/>
                  </a:cubicBezTo>
                  <a:cubicBezTo>
                    <a:pt x="10045" y="812"/>
                    <a:pt x="10090" y="812"/>
                    <a:pt x="10116" y="794"/>
                  </a:cubicBezTo>
                  <a:cubicBezTo>
                    <a:pt x="10143" y="777"/>
                    <a:pt x="10152" y="732"/>
                    <a:pt x="10170" y="705"/>
                  </a:cubicBezTo>
                  <a:cubicBezTo>
                    <a:pt x="10179" y="669"/>
                    <a:pt x="10152" y="634"/>
                    <a:pt x="10143" y="607"/>
                  </a:cubicBezTo>
                  <a:cubicBezTo>
                    <a:pt x="10134" y="580"/>
                    <a:pt x="10090" y="571"/>
                    <a:pt x="10063" y="554"/>
                  </a:cubicBezTo>
                  <a:cubicBezTo>
                    <a:pt x="10055" y="549"/>
                    <a:pt x="10046" y="548"/>
                    <a:pt x="10037" y="548"/>
                  </a:cubicBezTo>
                  <a:close/>
                  <a:moveTo>
                    <a:pt x="10696" y="579"/>
                  </a:moveTo>
                  <a:cubicBezTo>
                    <a:pt x="10633" y="579"/>
                    <a:pt x="10580" y="622"/>
                    <a:pt x="10571" y="687"/>
                  </a:cubicBezTo>
                  <a:cubicBezTo>
                    <a:pt x="10563" y="768"/>
                    <a:pt x="10607" y="830"/>
                    <a:pt x="10687" y="848"/>
                  </a:cubicBezTo>
                  <a:cubicBezTo>
                    <a:pt x="10693" y="849"/>
                    <a:pt x="10699" y="849"/>
                    <a:pt x="10705" y="849"/>
                  </a:cubicBezTo>
                  <a:cubicBezTo>
                    <a:pt x="10775" y="849"/>
                    <a:pt x="10823" y="798"/>
                    <a:pt x="10839" y="732"/>
                  </a:cubicBezTo>
                  <a:cubicBezTo>
                    <a:pt x="10848" y="652"/>
                    <a:pt x="10794" y="589"/>
                    <a:pt x="10714" y="580"/>
                  </a:cubicBezTo>
                  <a:cubicBezTo>
                    <a:pt x="10708" y="580"/>
                    <a:pt x="10702" y="579"/>
                    <a:pt x="10696" y="579"/>
                  </a:cubicBezTo>
                  <a:close/>
                  <a:moveTo>
                    <a:pt x="11340" y="621"/>
                  </a:moveTo>
                  <a:cubicBezTo>
                    <a:pt x="11277" y="621"/>
                    <a:pt x="11230" y="662"/>
                    <a:pt x="11223" y="723"/>
                  </a:cubicBezTo>
                  <a:cubicBezTo>
                    <a:pt x="11205" y="812"/>
                    <a:pt x="11249" y="875"/>
                    <a:pt x="11330" y="884"/>
                  </a:cubicBezTo>
                  <a:cubicBezTo>
                    <a:pt x="11337" y="884"/>
                    <a:pt x="11343" y="885"/>
                    <a:pt x="11350" y="885"/>
                  </a:cubicBezTo>
                  <a:cubicBezTo>
                    <a:pt x="11420" y="885"/>
                    <a:pt x="11473" y="842"/>
                    <a:pt x="11481" y="777"/>
                  </a:cubicBezTo>
                  <a:cubicBezTo>
                    <a:pt x="11499" y="696"/>
                    <a:pt x="11455" y="634"/>
                    <a:pt x="11374" y="625"/>
                  </a:cubicBezTo>
                  <a:cubicBezTo>
                    <a:pt x="11362" y="622"/>
                    <a:pt x="11351" y="621"/>
                    <a:pt x="11340" y="621"/>
                  </a:cubicBezTo>
                  <a:close/>
                  <a:moveTo>
                    <a:pt x="8354" y="802"/>
                  </a:moveTo>
                  <a:cubicBezTo>
                    <a:pt x="8327" y="802"/>
                    <a:pt x="8311" y="824"/>
                    <a:pt x="8288" y="839"/>
                  </a:cubicBezTo>
                  <a:cubicBezTo>
                    <a:pt x="8252" y="848"/>
                    <a:pt x="8234" y="875"/>
                    <a:pt x="8243" y="910"/>
                  </a:cubicBezTo>
                  <a:cubicBezTo>
                    <a:pt x="8225" y="946"/>
                    <a:pt x="8261" y="964"/>
                    <a:pt x="8270" y="991"/>
                  </a:cubicBezTo>
                  <a:cubicBezTo>
                    <a:pt x="8288" y="1026"/>
                    <a:pt x="8314" y="1026"/>
                    <a:pt x="8341" y="1035"/>
                  </a:cubicBezTo>
                  <a:cubicBezTo>
                    <a:pt x="8347" y="1036"/>
                    <a:pt x="8353" y="1037"/>
                    <a:pt x="8358" y="1037"/>
                  </a:cubicBezTo>
                  <a:cubicBezTo>
                    <a:pt x="8391" y="1037"/>
                    <a:pt x="8407" y="1015"/>
                    <a:pt x="8430" y="1000"/>
                  </a:cubicBezTo>
                  <a:cubicBezTo>
                    <a:pt x="8466" y="991"/>
                    <a:pt x="8466" y="955"/>
                    <a:pt x="8475" y="928"/>
                  </a:cubicBezTo>
                  <a:cubicBezTo>
                    <a:pt x="8484" y="893"/>
                    <a:pt x="8457" y="875"/>
                    <a:pt x="8439" y="839"/>
                  </a:cubicBezTo>
                  <a:cubicBezTo>
                    <a:pt x="8421" y="812"/>
                    <a:pt x="8404" y="812"/>
                    <a:pt x="8368" y="803"/>
                  </a:cubicBezTo>
                  <a:cubicBezTo>
                    <a:pt x="8363" y="802"/>
                    <a:pt x="8359" y="802"/>
                    <a:pt x="8354" y="802"/>
                  </a:cubicBezTo>
                  <a:close/>
                  <a:moveTo>
                    <a:pt x="9012" y="846"/>
                  </a:moveTo>
                  <a:cubicBezTo>
                    <a:pt x="8955" y="846"/>
                    <a:pt x="8919" y="875"/>
                    <a:pt x="8903" y="946"/>
                  </a:cubicBezTo>
                  <a:cubicBezTo>
                    <a:pt x="8894" y="1026"/>
                    <a:pt x="8930" y="1071"/>
                    <a:pt x="9001" y="1080"/>
                  </a:cubicBezTo>
                  <a:cubicBezTo>
                    <a:pt x="9009" y="1081"/>
                    <a:pt x="9017" y="1081"/>
                    <a:pt x="9025" y="1081"/>
                  </a:cubicBezTo>
                  <a:cubicBezTo>
                    <a:pt x="9090" y="1081"/>
                    <a:pt x="9127" y="1046"/>
                    <a:pt x="9135" y="982"/>
                  </a:cubicBezTo>
                  <a:cubicBezTo>
                    <a:pt x="9144" y="901"/>
                    <a:pt x="9117" y="857"/>
                    <a:pt x="9037" y="848"/>
                  </a:cubicBezTo>
                  <a:cubicBezTo>
                    <a:pt x="9028" y="847"/>
                    <a:pt x="9020" y="846"/>
                    <a:pt x="9012" y="846"/>
                  </a:cubicBezTo>
                  <a:close/>
                  <a:moveTo>
                    <a:pt x="9679" y="856"/>
                  </a:moveTo>
                  <a:cubicBezTo>
                    <a:pt x="9625" y="856"/>
                    <a:pt x="9546" y="922"/>
                    <a:pt x="9546" y="973"/>
                  </a:cubicBezTo>
                  <a:cubicBezTo>
                    <a:pt x="9537" y="1026"/>
                    <a:pt x="9599" y="1116"/>
                    <a:pt x="9661" y="1116"/>
                  </a:cubicBezTo>
                  <a:cubicBezTo>
                    <a:pt x="9665" y="1116"/>
                    <a:pt x="9668" y="1116"/>
                    <a:pt x="9671" y="1116"/>
                  </a:cubicBezTo>
                  <a:cubicBezTo>
                    <a:pt x="9725" y="1116"/>
                    <a:pt x="9804" y="1050"/>
                    <a:pt x="9804" y="1000"/>
                  </a:cubicBezTo>
                  <a:cubicBezTo>
                    <a:pt x="9813" y="946"/>
                    <a:pt x="9742" y="857"/>
                    <a:pt x="9688" y="857"/>
                  </a:cubicBezTo>
                  <a:cubicBezTo>
                    <a:pt x="9685" y="856"/>
                    <a:pt x="9682" y="856"/>
                    <a:pt x="9679" y="856"/>
                  </a:cubicBezTo>
                  <a:close/>
                  <a:moveTo>
                    <a:pt x="10327" y="898"/>
                  </a:moveTo>
                  <a:cubicBezTo>
                    <a:pt x="10262" y="898"/>
                    <a:pt x="10213" y="948"/>
                    <a:pt x="10206" y="1017"/>
                  </a:cubicBezTo>
                  <a:cubicBezTo>
                    <a:pt x="10197" y="1089"/>
                    <a:pt x="10241" y="1151"/>
                    <a:pt x="10322" y="1160"/>
                  </a:cubicBezTo>
                  <a:cubicBezTo>
                    <a:pt x="10328" y="1161"/>
                    <a:pt x="10335" y="1161"/>
                    <a:pt x="10342" y="1161"/>
                  </a:cubicBezTo>
                  <a:cubicBezTo>
                    <a:pt x="10412" y="1161"/>
                    <a:pt x="10465" y="1118"/>
                    <a:pt x="10473" y="1044"/>
                  </a:cubicBezTo>
                  <a:cubicBezTo>
                    <a:pt x="10482" y="973"/>
                    <a:pt x="10438" y="910"/>
                    <a:pt x="10357" y="901"/>
                  </a:cubicBezTo>
                  <a:cubicBezTo>
                    <a:pt x="10347" y="899"/>
                    <a:pt x="10337" y="898"/>
                    <a:pt x="10327" y="898"/>
                  </a:cubicBezTo>
                  <a:close/>
                  <a:moveTo>
                    <a:pt x="10992" y="924"/>
                  </a:moveTo>
                  <a:cubicBezTo>
                    <a:pt x="10929" y="924"/>
                    <a:pt x="10882" y="967"/>
                    <a:pt x="10875" y="1035"/>
                  </a:cubicBezTo>
                  <a:cubicBezTo>
                    <a:pt x="10866" y="1116"/>
                    <a:pt x="10910" y="1178"/>
                    <a:pt x="10991" y="1187"/>
                  </a:cubicBezTo>
                  <a:cubicBezTo>
                    <a:pt x="10997" y="1188"/>
                    <a:pt x="11003" y="1188"/>
                    <a:pt x="11009" y="1188"/>
                  </a:cubicBezTo>
                  <a:cubicBezTo>
                    <a:pt x="11072" y="1188"/>
                    <a:pt x="11126" y="1145"/>
                    <a:pt x="11142" y="1080"/>
                  </a:cubicBezTo>
                  <a:cubicBezTo>
                    <a:pt x="11151" y="1000"/>
                    <a:pt x="11107" y="937"/>
                    <a:pt x="11026" y="928"/>
                  </a:cubicBezTo>
                  <a:cubicBezTo>
                    <a:pt x="11015" y="926"/>
                    <a:pt x="11003" y="924"/>
                    <a:pt x="10992" y="924"/>
                  </a:cubicBezTo>
                  <a:close/>
                  <a:moveTo>
                    <a:pt x="11650" y="962"/>
                  </a:moveTo>
                  <a:cubicBezTo>
                    <a:pt x="11640" y="962"/>
                    <a:pt x="11629" y="966"/>
                    <a:pt x="11615" y="973"/>
                  </a:cubicBezTo>
                  <a:cubicBezTo>
                    <a:pt x="11571" y="1000"/>
                    <a:pt x="11535" y="1026"/>
                    <a:pt x="11544" y="1089"/>
                  </a:cubicBezTo>
                  <a:cubicBezTo>
                    <a:pt x="11517" y="1142"/>
                    <a:pt x="11562" y="1187"/>
                    <a:pt x="11597" y="1214"/>
                  </a:cubicBezTo>
                  <a:cubicBezTo>
                    <a:pt x="11615" y="1231"/>
                    <a:pt x="11669" y="1231"/>
                    <a:pt x="11704" y="1240"/>
                  </a:cubicBezTo>
                  <a:cubicBezTo>
                    <a:pt x="11713" y="1240"/>
                    <a:pt x="11740" y="1223"/>
                    <a:pt x="11749" y="1214"/>
                  </a:cubicBezTo>
                  <a:cubicBezTo>
                    <a:pt x="11758" y="1205"/>
                    <a:pt x="11767" y="1178"/>
                    <a:pt x="11758" y="1169"/>
                  </a:cubicBezTo>
                  <a:cubicBezTo>
                    <a:pt x="11722" y="1116"/>
                    <a:pt x="11713" y="1053"/>
                    <a:pt x="11687" y="1000"/>
                  </a:cubicBezTo>
                  <a:cubicBezTo>
                    <a:pt x="11676" y="972"/>
                    <a:pt x="11665" y="962"/>
                    <a:pt x="11650" y="962"/>
                  </a:cubicBezTo>
                  <a:close/>
                  <a:moveTo>
                    <a:pt x="8047" y="1133"/>
                  </a:moveTo>
                  <a:cubicBezTo>
                    <a:pt x="8047" y="1133"/>
                    <a:pt x="8047" y="1142"/>
                    <a:pt x="8047" y="1151"/>
                  </a:cubicBezTo>
                  <a:cubicBezTo>
                    <a:pt x="8056" y="1196"/>
                    <a:pt x="8082" y="1231"/>
                    <a:pt x="8100" y="1276"/>
                  </a:cubicBezTo>
                  <a:cubicBezTo>
                    <a:pt x="8100" y="1285"/>
                    <a:pt x="8109" y="1294"/>
                    <a:pt x="8109" y="1303"/>
                  </a:cubicBezTo>
                  <a:cubicBezTo>
                    <a:pt x="8109" y="1294"/>
                    <a:pt x="8118" y="1285"/>
                    <a:pt x="8118" y="1276"/>
                  </a:cubicBezTo>
                  <a:cubicBezTo>
                    <a:pt x="8127" y="1276"/>
                    <a:pt x="8127" y="1267"/>
                    <a:pt x="8127" y="1258"/>
                  </a:cubicBezTo>
                  <a:cubicBezTo>
                    <a:pt x="8145" y="1205"/>
                    <a:pt x="8091" y="1178"/>
                    <a:pt x="8065" y="1133"/>
                  </a:cubicBezTo>
                  <a:close/>
                  <a:moveTo>
                    <a:pt x="8646" y="1150"/>
                  </a:moveTo>
                  <a:cubicBezTo>
                    <a:pt x="8590" y="1150"/>
                    <a:pt x="8554" y="1179"/>
                    <a:pt x="8546" y="1249"/>
                  </a:cubicBezTo>
                  <a:cubicBezTo>
                    <a:pt x="8537" y="1330"/>
                    <a:pt x="8564" y="1374"/>
                    <a:pt x="8644" y="1383"/>
                  </a:cubicBezTo>
                  <a:cubicBezTo>
                    <a:pt x="8653" y="1384"/>
                    <a:pt x="8660" y="1384"/>
                    <a:pt x="8668" y="1384"/>
                  </a:cubicBezTo>
                  <a:cubicBezTo>
                    <a:pt x="8733" y="1384"/>
                    <a:pt x="8770" y="1348"/>
                    <a:pt x="8778" y="1276"/>
                  </a:cubicBezTo>
                  <a:cubicBezTo>
                    <a:pt x="8787" y="1205"/>
                    <a:pt x="8752" y="1160"/>
                    <a:pt x="8671" y="1151"/>
                  </a:cubicBezTo>
                  <a:cubicBezTo>
                    <a:pt x="8663" y="1150"/>
                    <a:pt x="8654" y="1150"/>
                    <a:pt x="8646" y="1150"/>
                  </a:cubicBezTo>
                  <a:close/>
                  <a:moveTo>
                    <a:pt x="9340" y="1178"/>
                  </a:moveTo>
                  <a:cubicBezTo>
                    <a:pt x="9305" y="1187"/>
                    <a:pt x="9269" y="1187"/>
                    <a:pt x="9242" y="1214"/>
                  </a:cubicBezTo>
                  <a:cubicBezTo>
                    <a:pt x="9215" y="1240"/>
                    <a:pt x="9215" y="1267"/>
                    <a:pt x="9198" y="1294"/>
                  </a:cubicBezTo>
                  <a:cubicBezTo>
                    <a:pt x="9189" y="1303"/>
                    <a:pt x="9207" y="1330"/>
                    <a:pt x="9207" y="1347"/>
                  </a:cubicBezTo>
                  <a:cubicBezTo>
                    <a:pt x="9207" y="1374"/>
                    <a:pt x="9233" y="1401"/>
                    <a:pt x="9251" y="1419"/>
                  </a:cubicBezTo>
                  <a:cubicBezTo>
                    <a:pt x="9269" y="1428"/>
                    <a:pt x="9287" y="1428"/>
                    <a:pt x="9314" y="1437"/>
                  </a:cubicBezTo>
                  <a:cubicBezTo>
                    <a:pt x="9349" y="1428"/>
                    <a:pt x="9394" y="1428"/>
                    <a:pt x="9412" y="1392"/>
                  </a:cubicBezTo>
                  <a:cubicBezTo>
                    <a:pt x="9430" y="1374"/>
                    <a:pt x="9456" y="1347"/>
                    <a:pt x="9456" y="1321"/>
                  </a:cubicBezTo>
                  <a:cubicBezTo>
                    <a:pt x="9447" y="1285"/>
                    <a:pt x="9447" y="1240"/>
                    <a:pt x="9412" y="1214"/>
                  </a:cubicBezTo>
                  <a:cubicBezTo>
                    <a:pt x="9394" y="1205"/>
                    <a:pt x="9358" y="1178"/>
                    <a:pt x="9340" y="1178"/>
                  </a:cubicBezTo>
                  <a:close/>
                  <a:moveTo>
                    <a:pt x="10009" y="1205"/>
                  </a:moveTo>
                  <a:cubicBezTo>
                    <a:pt x="9983" y="1205"/>
                    <a:pt x="9938" y="1205"/>
                    <a:pt x="9920" y="1231"/>
                  </a:cubicBezTo>
                  <a:cubicBezTo>
                    <a:pt x="9893" y="1249"/>
                    <a:pt x="9858" y="1285"/>
                    <a:pt x="9867" y="1321"/>
                  </a:cubicBezTo>
                  <a:cubicBezTo>
                    <a:pt x="9867" y="1356"/>
                    <a:pt x="9876" y="1392"/>
                    <a:pt x="9893" y="1419"/>
                  </a:cubicBezTo>
                  <a:cubicBezTo>
                    <a:pt x="9911" y="1437"/>
                    <a:pt x="9947" y="1455"/>
                    <a:pt x="9974" y="1463"/>
                  </a:cubicBezTo>
                  <a:cubicBezTo>
                    <a:pt x="9982" y="1468"/>
                    <a:pt x="9991" y="1469"/>
                    <a:pt x="9999" y="1469"/>
                  </a:cubicBezTo>
                  <a:cubicBezTo>
                    <a:pt x="10026" y="1469"/>
                    <a:pt x="10052" y="1452"/>
                    <a:pt x="10072" y="1446"/>
                  </a:cubicBezTo>
                  <a:cubicBezTo>
                    <a:pt x="10099" y="1428"/>
                    <a:pt x="10108" y="1383"/>
                    <a:pt x="10134" y="1356"/>
                  </a:cubicBezTo>
                  <a:cubicBezTo>
                    <a:pt x="10116" y="1321"/>
                    <a:pt x="10116" y="1276"/>
                    <a:pt x="10099" y="1249"/>
                  </a:cubicBezTo>
                  <a:cubicBezTo>
                    <a:pt x="10081" y="1223"/>
                    <a:pt x="10045" y="1205"/>
                    <a:pt x="10009" y="1205"/>
                  </a:cubicBezTo>
                  <a:close/>
                  <a:moveTo>
                    <a:pt x="10648" y="1245"/>
                  </a:moveTo>
                  <a:cubicBezTo>
                    <a:pt x="10590" y="1245"/>
                    <a:pt x="10542" y="1288"/>
                    <a:pt x="10527" y="1356"/>
                  </a:cubicBezTo>
                  <a:cubicBezTo>
                    <a:pt x="10518" y="1437"/>
                    <a:pt x="10563" y="1499"/>
                    <a:pt x="10634" y="1508"/>
                  </a:cubicBezTo>
                  <a:cubicBezTo>
                    <a:pt x="10646" y="1511"/>
                    <a:pt x="10657" y="1512"/>
                    <a:pt x="10668" y="1512"/>
                  </a:cubicBezTo>
                  <a:cubicBezTo>
                    <a:pt x="10732" y="1512"/>
                    <a:pt x="10779" y="1469"/>
                    <a:pt x="10794" y="1401"/>
                  </a:cubicBezTo>
                  <a:cubicBezTo>
                    <a:pt x="10803" y="1321"/>
                    <a:pt x="10759" y="1258"/>
                    <a:pt x="10678" y="1249"/>
                  </a:cubicBezTo>
                  <a:cubicBezTo>
                    <a:pt x="10668" y="1247"/>
                    <a:pt x="10658" y="1245"/>
                    <a:pt x="10648" y="1245"/>
                  </a:cubicBezTo>
                  <a:close/>
                  <a:moveTo>
                    <a:pt x="11863" y="1451"/>
                  </a:moveTo>
                  <a:cubicBezTo>
                    <a:pt x="11860" y="1451"/>
                    <a:pt x="11856" y="1455"/>
                    <a:pt x="11856" y="1455"/>
                  </a:cubicBezTo>
                  <a:cubicBezTo>
                    <a:pt x="11856" y="1472"/>
                    <a:pt x="11865" y="1508"/>
                    <a:pt x="11874" y="1517"/>
                  </a:cubicBezTo>
                  <a:cubicBezTo>
                    <a:pt x="11874" y="1517"/>
                    <a:pt x="11883" y="1508"/>
                    <a:pt x="11892" y="1508"/>
                  </a:cubicBezTo>
                  <a:cubicBezTo>
                    <a:pt x="11883" y="1490"/>
                    <a:pt x="11883" y="1472"/>
                    <a:pt x="11874" y="1455"/>
                  </a:cubicBezTo>
                  <a:lnTo>
                    <a:pt x="11865" y="1455"/>
                  </a:lnTo>
                  <a:cubicBezTo>
                    <a:pt x="11865" y="1452"/>
                    <a:pt x="11864" y="1451"/>
                    <a:pt x="11863" y="1451"/>
                  </a:cubicBezTo>
                  <a:close/>
                  <a:moveTo>
                    <a:pt x="11892" y="1517"/>
                  </a:moveTo>
                  <a:lnTo>
                    <a:pt x="11883" y="1526"/>
                  </a:lnTo>
                  <a:cubicBezTo>
                    <a:pt x="11883" y="1526"/>
                    <a:pt x="11892" y="1526"/>
                    <a:pt x="11892" y="1535"/>
                  </a:cubicBezTo>
                  <a:cubicBezTo>
                    <a:pt x="11892" y="1535"/>
                    <a:pt x="11901" y="1526"/>
                    <a:pt x="11901" y="1526"/>
                  </a:cubicBezTo>
                  <a:cubicBezTo>
                    <a:pt x="11892" y="1526"/>
                    <a:pt x="11892" y="1517"/>
                    <a:pt x="11892" y="1517"/>
                  </a:cubicBezTo>
                  <a:close/>
                  <a:moveTo>
                    <a:pt x="11348" y="1267"/>
                  </a:moveTo>
                  <a:cubicBezTo>
                    <a:pt x="11303" y="1267"/>
                    <a:pt x="11276" y="1276"/>
                    <a:pt x="11249" y="1294"/>
                  </a:cubicBezTo>
                  <a:cubicBezTo>
                    <a:pt x="11214" y="1321"/>
                    <a:pt x="11196" y="1347"/>
                    <a:pt x="11196" y="1392"/>
                  </a:cubicBezTo>
                  <a:cubicBezTo>
                    <a:pt x="11178" y="1428"/>
                    <a:pt x="11205" y="1455"/>
                    <a:pt x="11223" y="1490"/>
                  </a:cubicBezTo>
                  <a:cubicBezTo>
                    <a:pt x="11241" y="1526"/>
                    <a:pt x="11276" y="1526"/>
                    <a:pt x="11312" y="1535"/>
                  </a:cubicBezTo>
                  <a:cubicBezTo>
                    <a:pt x="11323" y="1537"/>
                    <a:pt x="11333" y="1538"/>
                    <a:pt x="11342" y="1538"/>
                  </a:cubicBezTo>
                  <a:cubicBezTo>
                    <a:pt x="11370" y="1538"/>
                    <a:pt x="11390" y="1528"/>
                    <a:pt x="11410" y="1508"/>
                  </a:cubicBezTo>
                  <a:cubicBezTo>
                    <a:pt x="11455" y="1490"/>
                    <a:pt x="11455" y="1455"/>
                    <a:pt x="11464" y="1419"/>
                  </a:cubicBezTo>
                  <a:cubicBezTo>
                    <a:pt x="11472" y="1374"/>
                    <a:pt x="11455" y="1347"/>
                    <a:pt x="11437" y="1321"/>
                  </a:cubicBezTo>
                  <a:cubicBezTo>
                    <a:pt x="11410" y="1285"/>
                    <a:pt x="11383" y="1276"/>
                    <a:pt x="11348" y="1267"/>
                  </a:cubicBezTo>
                  <a:close/>
                  <a:moveTo>
                    <a:pt x="2612" y="1562"/>
                  </a:moveTo>
                  <a:cubicBezTo>
                    <a:pt x="2608" y="1562"/>
                    <a:pt x="2602" y="1564"/>
                    <a:pt x="2596" y="1570"/>
                  </a:cubicBezTo>
                  <a:cubicBezTo>
                    <a:pt x="2578" y="1588"/>
                    <a:pt x="2569" y="1651"/>
                    <a:pt x="2578" y="1669"/>
                  </a:cubicBezTo>
                  <a:cubicBezTo>
                    <a:pt x="2587" y="1678"/>
                    <a:pt x="2596" y="1686"/>
                    <a:pt x="2605" y="1695"/>
                  </a:cubicBezTo>
                  <a:lnTo>
                    <a:pt x="2650" y="1695"/>
                  </a:lnTo>
                  <a:cubicBezTo>
                    <a:pt x="2660" y="1697"/>
                    <a:pt x="2668" y="1698"/>
                    <a:pt x="2675" y="1698"/>
                  </a:cubicBezTo>
                  <a:cubicBezTo>
                    <a:pt x="2698" y="1698"/>
                    <a:pt x="2705" y="1685"/>
                    <a:pt x="2712" y="1651"/>
                  </a:cubicBezTo>
                  <a:cubicBezTo>
                    <a:pt x="2712" y="1642"/>
                    <a:pt x="2712" y="1642"/>
                    <a:pt x="2712" y="1633"/>
                  </a:cubicBezTo>
                  <a:cubicBezTo>
                    <a:pt x="2721" y="1597"/>
                    <a:pt x="2721" y="1597"/>
                    <a:pt x="2676" y="1588"/>
                  </a:cubicBezTo>
                  <a:cubicBezTo>
                    <a:pt x="2667" y="1588"/>
                    <a:pt x="2658" y="1579"/>
                    <a:pt x="2650" y="1579"/>
                  </a:cubicBezTo>
                  <a:cubicBezTo>
                    <a:pt x="2648" y="1580"/>
                    <a:pt x="2646" y="1581"/>
                    <a:pt x="2645" y="1581"/>
                  </a:cubicBezTo>
                  <a:cubicBezTo>
                    <a:pt x="2634" y="1581"/>
                    <a:pt x="2626" y="1562"/>
                    <a:pt x="2612" y="1562"/>
                  </a:cubicBezTo>
                  <a:close/>
                  <a:moveTo>
                    <a:pt x="8318" y="1466"/>
                  </a:moveTo>
                  <a:cubicBezTo>
                    <a:pt x="8276" y="1466"/>
                    <a:pt x="8234" y="1486"/>
                    <a:pt x="8207" y="1526"/>
                  </a:cubicBezTo>
                  <a:cubicBezTo>
                    <a:pt x="8198" y="1535"/>
                    <a:pt x="8207" y="1544"/>
                    <a:pt x="8207" y="1562"/>
                  </a:cubicBezTo>
                  <a:cubicBezTo>
                    <a:pt x="8225" y="1588"/>
                    <a:pt x="8225" y="1615"/>
                    <a:pt x="8243" y="1642"/>
                  </a:cubicBezTo>
                  <a:cubicBezTo>
                    <a:pt x="8261" y="1660"/>
                    <a:pt x="8261" y="1686"/>
                    <a:pt x="8270" y="1695"/>
                  </a:cubicBezTo>
                  <a:cubicBezTo>
                    <a:pt x="8288" y="1704"/>
                    <a:pt x="8314" y="1704"/>
                    <a:pt x="8341" y="1704"/>
                  </a:cubicBezTo>
                  <a:cubicBezTo>
                    <a:pt x="8386" y="1704"/>
                    <a:pt x="8421" y="1660"/>
                    <a:pt x="8430" y="1615"/>
                  </a:cubicBezTo>
                  <a:cubicBezTo>
                    <a:pt x="8430" y="1606"/>
                    <a:pt x="8430" y="1606"/>
                    <a:pt x="8430" y="1606"/>
                  </a:cubicBezTo>
                  <a:cubicBezTo>
                    <a:pt x="8439" y="1544"/>
                    <a:pt x="8413" y="1490"/>
                    <a:pt x="8359" y="1472"/>
                  </a:cubicBezTo>
                  <a:cubicBezTo>
                    <a:pt x="8346" y="1468"/>
                    <a:pt x="8332" y="1466"/>
                    <a:pt x="8318" y="1466"/>
                  </a:cubicBezTo>
                  <a:close/>
                  <a:moveTo>
                    <a:pt x="3310" y="1722"/>
                  </a:moveTo>
                  <a:cubicBezTo>
                    <a:pt x="3301" y="1722"/>
                    <a:pt x="3292" y="1731"/>
                    <a:pt x="3292" y="1731"/>
                  </a:cubicBezTo>
                  <a:cubicBezTo>
                    <a:pt x="3292" y="1740"/>
                    <a:pt x="3301" y="1740"/>
                    <a:pt x="3310" y="1749"/>
                  </a:cubicBezTo>
                  <a:cubicBezTo>
                    <a:pt x="3310" y="1740"/>
                    <a:pt x="3319" y="1740"/>
                    <a:pt x="3319" y="1731"/>
                  </a:cubicBezTo>
                  <a:cubicBezTo>
                    <a:pt x="3319" y="1731"/>
                    <a:pt x="3310" y="1722"/>
                    <a:pt x="3310" y="1722"/>
                  </a:cubicBezTo>
                  <a:close/>
                  <a:moveTo>
                    <a:pt x="8955" y="1512"/>
                  </a:moveTo>
                  <a:cubicBezTo>
                    <a:pt x="8901" y="1512"/>
                    <a:pt x="8875" y="1548"/>
                    <a:pt x="8868" y="1615"/>
                  </a:cubicBezTo>
                  <a:cubicBezTo>
                    <a:pt x="8850" y="1695"/>
                    <a:pt x="8876" y="1731"/>
                    <a:pt x="8966" y="1749"/>
                  </a:cubicBezTo>
                  <a:cubicBezTo>
                    <a:pt x="8975" y="1750"/>
                    <a:pt x="8984" y="1751"/>
                    <a:pt x="8993" y="1751"/>
                  </a:cubicBezTo>
                  <a:cubicBezTo>
                    <a:pt x="9054" y="1751"/>
                    <a:pt x="9083" y="1720"/>
                    <a:pt x="9091" y="1642"/>
                  </a:cubicBezTo>
                  <a:cubicBezTo>
                    <a:pt x="9108" y="1562"/>
                    <a:pt x="9082" y="1526"/>
                    <a:pt x="8992" y="1517"/>
                  </a:cubicBezTo>
                  <a:cubicBezTo>
                    <a:pt x="8979" y="1514"/>
                    <a:pt x="8967" y="1512"/>
                    <a:pt x="8955" y="1512"/>
                  </a:cubicBezTo>
                  <a:close/>
                  <a:moveTo>
                    <a:pt x="9651" y="1525"/>
                  </a:moveTo>
                  <a:cubicBezTo>
                    <a:pt x="9597" y="1525"/>
                    <a:pt x="9519" y="1583"/>
                    <a:pt x="9519" y="1642"/>
                  </a:cubicBezTo>
                  <a:cubicBezTo>
                    <a:pt x="9510" y="1695"/>
                    <a:pt x="9581" y="1785"/>
                    <a:pt x="9635" y="1785"/>
                  </a:cubicBezTo>
                  <a:cubicBezTo>
                    <a:pt x="9638" y="1785"/>
                    <a:pt x="9641" y="1785"/>
                    <a:pt x="9644" y="1785"/>
                  </a:cubicBezTo>
                  <a:cubicBezTo>
                    <a:pt x="9698" y="1785"/>
                    <a:pt x="9777" y="1719"/>
                    <a:pt x="9777" y="1669"/>
                  </a:cubicBezTo>
                  <a:cubicBezTo>
                    <a:pt x="9786" y="1615"/>
                    <a:pt x="9715" y="1526"/>
                    <a:pt x="9661" y="1526"/>
                  </a:cubicBezTo>
                  <a:cubicBezTo>
                    <a:pt x="9658" y="1525"/>
                    <a:pt x="9654" y="1525"/>
                    <a:pt x="9651" y="1525"/>
                  </a:cubicBezTo>
                  <a:close/>
                  <a:moveTo>
                    <a:pt x="10309" y="1561"/>
                  </a:moveTo>
                  <a:cubicBezTo>
                    <a:pt x="10249" y="1561"/>
                    <a:pt x="10179" y="1620"/>
                    <a:pt x="10179" y="1686"/>
                  </a:cubicBezTo>
                  <a:cubicBezTo>
                    <a:pt x="10179" y="1767"/>
                    <a:pt x="10224" y="1820"/>
                    <a:pt x="10295" y="1829"/>
                  </a:cubicBezTo>
                  <a:cubicBezTo>
                    <a:pt x="10302" y="1830"/>
                    <a:pt x="10308" y="1830"/>
                    <a:pt x="10315" y="1830"/>
                  </a:cubicBezTo>
                  <a:cubicBezTo>
                    <a:pt x="10384" y="1830"/>
                    <a:pt x="10430" y="1787"/>
                    <a:pt x="10447" y="1713"/>
                  </a:cubicBezTo>
                  <a:cubicBezTo>
                    <a:pt x="10455" y="1651"/>
                    <a:pt x="10402" y="1562"/>
                    <a:pt x="10322" y="1562"/>
                  </a:cubicBezTo>
                  <a:cubicBezTo>
                    <a:pt x="10318" y="1561"/>
                    <a:pt x="10314" y="1561"/>
                    <a:pt x="10309" y="1561"/>
                  </a:cubicBezTo>
                  <a:close/>
                  <a:moveTo>
                    <a:pt x="10983" y="1587"/>
                  </a:moveTo>
                  <a:cubicBezTo>
                    <a:pt x="10912" y="1587"/>
                    <a:pt x="10865" y="1639"/>
                    <a:pt x="10848" y="1713"/>
                  </a:cubicBezTo>
                  <a:cubicBezTo>
                    <a:pt x="10839" y="1773"/>
                    <a:pt x="10888" y="1857"/>
                    <a:pt x="10962" y="1857"/>
                  </a:cubicBezTo>
                  <a:cubicBezTo>
                    <a:pt x="10965" y="1857"/>
                    <a:pt x="10969" y="1856"/>
                    <a:pt x="10973" y="1856"/>
                  </a:cubicBezTo>
                  <a:cubicBezTo>
                    <a:pt x="10980" y="1858"/>
                    <a:pt x="10988" y="1859"/>
                    <a:pt x="10995" y="1859"/>
                  </a:cubicBezTo>
                  <a:cubicBezTo>
                    <a:pt x="11053" y="1859"/>
                    <a:pt x="11116" y="1802"/>
                    <a:pt x="11116" y="1731"/>
                  </a:cubicBezTo>
                  <a:cubicBezTo>
                    <a:pt x="11116" y="1660"/>
                    <a:pt x="11071" y="1606"/>
                    <a:pt x="11000" y="1588"/>
                  </a:cubicBezTo>
                  <a:cubicBezTo>
                    <a:pt x="10994" y="1588"/>
                    <a:pt x="10988" y="1587"/>
                    <a:pt x="10983" y="1587"/>
                  </a:cubicBezTo>
                  <a:close/>
                  <a:moveTo>
                    <a:pt x="11660" y="1633"/>
                  </a:moveTo>
                  <a:cubicBezTo>
                    <a:pt x="11624" y="1633"/>
                    <a:pt x="11597" y="1633"/>
                    <a:pt x="11562" y="1660"/>
                  </a:cubicBezTo>
                  <a:cubicBezTo>
                    <a:pt x="11526" y="1686"/>
                    <a:pt x="11517" y="1713"/>
                    <a:pt x="11517" y="1758"/>
                  </a:cubicBezTo>
                  <a:cubicBezTo>
                    <a:pt x="11508" y="1794"/>
                    <a:pt x="11517" y="1820"/>
                    <a:pt x="11535" y="1847"/>
                  </a:cubicBezTo>
                  <a:cubicBezTo>
                    <a:pt x="11562" y="1883"/>
                    <a:pt x="11588" y="1892"/>
                    <a:pt x="11624" y="1901"/>
                  </a:cubicBezTo>
                  <a:cubicBezTo>
                    <a:pt x="11635" y="1903"/>
                    <a:pt x="11645" y="1904"/>
                    <a:pt x="11655" y="1904"/>
                  </a:cubicBezTo>
                  <a:cubicBezTo>
                    <a:pt x="11683" y="1904"/>
                    <a:pt x="11704" y="1894"/>
                    <a:pt x="11731" y="1874"/>
                  </a:cubicBezTo>
                  <a:cubicBezTo>
                    <a:pt x="11758" y="1847"/>
                    <a:pt x="11785" y="1829"/>
                    <a:pt x="11776" y="1794"/>
                  </a:cubicBezTo>
                  <a:cubicBezTo>
                    <a:pt x="11794" y="1749"/>
                    <a:pt x="11785" y="1722"/>
                    <a:pt x="11758" y="1686"/>
                  </a:cubicBezTo>
                  <a:cubicBezTo>
                    <a:pt x="11731" y="1651"/>
                    <a:pt x="11704" y="1642"/>
                    <a:pt x="11660" y="1633"/>
                  </a:cubicBezTo>
                  <a:close/>
                  <a:moveTo>
                    <a:pt x="2291" y="1872"/>
                  </a:moveTo>
                  <a:cubicBezTo>
                    <a:pt x="2266" y="1872"/>
                    <a:pt x="2239" y="1896"/>
                    <a:pt x="2239" y="1927"/>
                  </a:cubicBezTo>
                  <a:cubicBezTo>
                    <a:pt x="2230" y="1963"/>
                    <a:pt x="2257" y="1999"/>
                    <a:pt x="2293" y="1999"/>
                  </a:cubicBezTo>
                  <a:cubicBezTo>
                    <a:pt x="2297" y="2000"/>
                    <a:pt x="2302" y="2000"/>
                    <a:pt x="2307" y="2000"/>
                  </a:cubicBezTo>
                  <a:cubicBezTo>
                    <a:pt x="2337" y="2000"/>
                    <a:pt x="2364" y="1976"/>
                    <a:pt x="2364" y="1945"/>
                  </a:cubicBezTo>
                  <a:cubicBezTo>
                    <a:pt x="2373" y="1909"/>
                    <a:pt x="2346" y="1874"/>
                    <a:pt x="2302" y="1874"/>
                  </a:cubicBezTo>
                  <a:cubicBezTo>
                    <a:pt x="2298" y="1873"/>
                    <a:pt x="2294" y="1872"/>
                    <a:pt x="2291" y="1872"/>
                  </a:cubicBezTo>
                  <a:close/>
                  <a:moveTo>
                    <a:pt x="2955" y="1907"/>
                  </a:moveTo>
                  <a:cubicBezTo>
                    <a:pt x="2919" y="1907"/>
                    <a:pt x="2906" y="1922"/>
                    <a:pt x="2899" y="1972"/>
                  </a:cubicBezTo>
                  <a:cubicBezTo>
                    <a:pt x="2899" y="2034"/>
                    <a:pt x="2899" y="2034"/>
                    <a:pt x="2953" y="2043"/>
                  </a:cubicBezTo>
                  <a:cubicBezTo>
                    <a:pt x="2970" y="2046"/>
                    <a:pt x="2983" y="2048"/>
                    <a:pt x="2993" y="2048"/>
                  </a:cubicBezTo>
                  <a:cubicBezTo>
                    <a:pt x="3020" y="2048"/>
                    <a:pt x="3027" y="2035"/>
                    <a:pt x="3033" y="1990"/>
                  </a:cubicBezTo>
                  <a:cubicBezTo>
                    <a:pt x="3042" y="1927"/>
                    <a:pt x="3033" y="1927"/>
                    <a:pt x="2989" y="1909"/>
                  </a:cubicBezTo>
                  <a:cubicBezTo>
                    <a:pt x="2976" y="1908"/>
                    <a:pt x="2965" y="1907"/>
                    <a:pt x="2955" y="1907"/>
                  </a:cubicBezTo>
                  <a:close/>
                  <a:moveTo>
                    <a:pt x="8626" y="1819"/>
                  </a:moveTo>
                  <a:cubicBezTo>
                    <a:pt x="8563" y="1819"/>
                    <a:pt x="8527" y="1848"/>
                    <a:pt x="8520" y="1918"/>
                  </a:cubicBezTo>
                  <a:cubicBezTo>
                    <a:pt x="8511" y="1999"/>
                    <a:pt x="8537" y="2034"/>
                    <a:pt x="8618" y="2052"/>
                  </a:cubicBezTo>
                  <a:cubicBezTo>
                    <a:pt x="8626" y="2053"/>
                    <a:pt x="8634" y="2054"/>
                    <a:pt x="8641" y="2054"/>
                  </a:cubicBezTo>
                  <a:cubicBezTo>
                    <a:pt x="8707" y="2054"/>
                    <a:pt x="8744" y="2018"/>
                    <a:pt x="8752" y="1954"/>
                  </a:cubicBezTo>
                  <a:cubicBezTo>
                    <a:pt x="8760" y="1874"/>
                    <a:pt x="8725" y="1829"/>
                    <a:pt x="8653" y="1820"/>
                  </a:cubicBezTo>
                  <a:cubicBezTo>
                    <a:pt x="8644" y="1819"/>
                    <a:pt x="8634" y="1819"/>
                    <a:pt x="8626" y="1819"/>
                  </a:cubicBezTo>
                  <a:close/>
                  <a:moveTo>
                    <a:pt x="3637" y="1926"/>
                  </a:moveTo>
                  <a:cubicBezTo>
                    <a:pt x="3602" y="1926"/>
                    <a:pt x="3559" y="1958"/>
                    <a:pt x="3551" y="1990"/>
                  </a:cubicBezTo>
                  <a:cubicBezTo>
                    <a:pt x="3551" y="2025"/>
                    <a:pt x="3586" y="2079"/>
                    <a:pt x="3622" y="2088"/>
                  </a:cubicBezTo>
                  <a:cubicBezTo>
                    <a:pt x="3625" y="2089"/>
                    <a:pt x="3628" y="2089"/>
                    <a:pt x="3632" y="2089"/>
                  </a:cubicBezTo>
                  <a:cubicBezTo>
                    <a:pt x="3667" y="2089"/>
                    <a:pt x="3712" y="2049"/>
                    <a:pt x="3720" y="2017"/>
                  </a:cubicBezTo>
                  <a:cubicBezTo>
                    <a:pt x="3720" y="1981"/>
                    <a:pt x="3684" y="1927"/>
                    <a:pt x="3649" y="1927"/>
                  </a:cubicBezTo>
                  <a:cubicBezTo>
                    <a:pt x="3645" y="1926"/>
                    <a:pt x="3641" y="1926"/>
                    <a:pt x="3637" y="1926"/>
                  </a:cubicBezTo>
                  <a:close/>
                  <a:moveTo>
                    <a:pt x="9314" y="1847"/>
                  </a:moveTo>
                  <a:cubicBezTo>
                    <a:pt x="9278" y="1856"/>
                    <a:pt x="9242" y="1856"/>
                    <a:pt x="9215" y="1883"/>
                  </a:cubicBezTo>
                  <a:cubicBezTo>
                    <a:pt x="9189" y="1909"/>
                    <a:pt x="9198" y="1945"/>
                    <a:pt x="9171" y="1954"/>
                  </a:cubicBezTo>
                  <a:cubicBezTo>
                    <a:pt x="9180" y="1990"/>
                    <a:pt x="9180" y="2025"/>
                    <a:pt x="9207" y="2061"/>
                  </a:cubicBezTo>
                  <a:cubicBezTo>
                    <a:pt x="9224" y="2088"/>
                    <a:pt x="9260" y="2079"/>
                    <a:pt x="9278" y="2106"/>
                  </a:cubicBezTo>
                  <a:cubicBezTo>
                    <a:pt x="9322" y="2097"/>
                    <a:pt x="9367" y="2097"/>
                    <a:pt x="9394" y="2061"/>
                  </a:cubicBezTo>
                  <a:cubicBezTo>
                    <a:pt x="9403" y="2043"/>
                    <a:pt x="9430" y="2017"/>
                    <a:pt x="9430" y="1990"/>
                  </a:cubicBezTo>
                  <a:cubicBezTo>
                    <a:pt x="9421" y="1954"/>
                    <a:pt x="9421" y="1909"/>
                    <a:pt x="9385" y="1883"/>
                  </a:cubicBezTo>
                  <a:cubicBezTo>
                    <a:pt x="9358" y="1874"/>
                    <a:pt x="9331" y="1847"/>
                    <a:pt x="9314" y="1847"/>
                  </a:cubicBezTo>
                  <a:close/>
                  <a:moveTo>
                    <a:pt x="4275" y="1977"/>
                  </a:moveTo>
                  <a:cubicBezTo>
                    <a:pt x="4271" y="1977"/>
                    <a:pt x="4267" y="1978"/>
                    <a:pt x="4264" y="1981"/>
                  </a:cubicBezTo>
                  <a:cubicBezTo>
                    <a:pt x="4255" y="1981"/>
                    <a:pt x="4238" y="1981"/>
                    <a:pt x="4238" y="1990"/>
                  </a:cubicBezTo>
                  <a:cubicBezTo>
                    <a:pt x="4229" y="2017"/>
                    <a:pt x="4211" y="2052"/>
                    <a:pt x="4220" y="2079"/>
                  </a:cubicBezTo>
                  <a:cubicBezTo>
                    <a:pt x="4220" y="2106"/>
                    <a:pt x="4246" y="2133"/>
                    <a:pt x="4282" y="2133"/>
                  </a:cubicBezTo>
                  <a:cubicBezTo>
                    <a:pt x="4293" y="2133"/>
                    <a:pt x="4304" y="2134"/>
                    <a:pt x="4314" y="2134"/>
                  </a:cubicBezTo>
                  <a:cubicBezTo>
                    <a:pt x="4330" y="2134"/>
                    <a:pt x="4346" y="2131"/>
                    <a:pt x="4362" y="2115"/>
                  </a:cubicBezTo>
                  <a:cubicBezTo>
                    <a:pt x="4371" y="2106"/>
                    <a:pt x="4398" y="2034"/>
                    <a:pt x="4389" y="2017"/>
                  </a:cubicBezTo>
                  <a:cubicBezTo>
                    <a:pt x="4380" y="2008"/>
                    <a:pt x="4362" y="1999"/>
                    <a:pt x="4353" y="1990"/>
                  </a:cubicBezTo>
                  <a:cubicBezTo>
                    <a:pt x="4336" y="1981"/>
                    <a:pt x="4318" y="1981"/>
                    <a:pt x="4300" y="1981"/>
                  </a:cubicBezTo>
                  <a:cubicBezTo>
                    <a:pt x="4294" y="1981"/>
                    <a:pt x="4284" y="1977"/>
                    <a:pt x="4275" y="1977"/>
                  </a:cubicBezTo>
                  <a:close/>
                  <a:moveTo>
                    <a:pt x="9963" y="1873"/>
                  </a:moveTo>
                  <a:cubicBezTo>
                    <a:pt x="9894" y="1873"/>
                    <a:pt x="9847" y="1916"/>
                    <a:pt x="9831" y="1990"/>
                  </a:cubicBezTo>
                  <a:cubicBezTo>
                    <a:pt x="9822" y="2049"/>
                    <a:pt x="9879" y="2133"/>
                    <a:pt x="9946" y="2133"/>
                  </a:cubicBezTo>
                  <a:cubicBezTo>
                    <a:pt x="9949" y="2133"/>
                    <a:pt x="9953" y="2133"/>
                    <a:pt x="9956" y="2133"/>
                  </a:cubicBezTo>
                  <a:cubicBezTo>
                    <a:pt x="9963" y="2135"/>
                    <a:pt x="9971" y="2136"/>
                    <a:pt x="9978" y="2136"/>
                  </a:cubicBezTo>
                  <a:cubicBezTo>
                    <a:pt x="10036" y="2136"/>
                    <a:pt x="10099" y="2079"/>
                    <a:pt x="10099" y="2008"/>
                  </a:cubicBezTo>
                  <a:cubicBezTo>
                    <a:pt x="10108" y="1936"/>
                    <a:pt x="10063" y="1883"/>
                    <a:pt x="9983" y="1874"/>
                  </a:cubicBezTo>
                  <a:cubicBezTo>
                    <a:pt x="9976" y="1873"/>
                    <a:pt x="9969" y="1873"/>
                    <a:pt x="9963" y="1873"/>
                  </a:cubicBezTo>
                  <a:close/>
                  <a:moveTo>
                    <a:pt x="4942" y="2159"/>
                  </a:moveTo>
                  <a:cubicBezTo>
                    <a:pt x="4942" y="2168"/>
                    <a:pt x="4942" y="2168"/>
                    <a:pt x="4951" y="2168"/>
                  </a:cubicBezTo>
                  <a:cubicBezTo>
                    <a:pt x="4951" y="2171"/>
                    <a:pt x="4952" y="2172"/>
                    <a:pt x="4954" y="2172"/>
                  </a:cubicBezTo>
                  <a:cubicBezTo>
                    <a:pt x="4957" y="2172"/>
                    <a:pt x="4963" y="2168"/>
                    <a:pt x="4969" y="2168"/>
                  </a:cubicBezTo>
                  <a:cubicBezTo>
                    <a:pt x="4969" y="2168"/>
                    <a:pt x="4969" y="2159"/>
                    <a:pt x="4969" y="2159"/>
                  </a:cubicBezTo>
                  <a:close/>
                  <a:moveTo>
                    <a:pt x="10614" y="1908"/>
                  </a:moveTo>
                  <a:cubicBezTo>
                    <a:pt x="10545" y="1908"/>
                    <a:pt x="10499" y="1952"/>
                    <a:pt x="10482" y="2025"/>
                  </a:cubicBezTo>
                  <a:cubicBezTo>
                    <a:pt x="10473" y="2106"/>
                    <a:pt x="10518" y="2168"/>
                    <a:pt x="10598" y="2177"/>
                  </a:cubicBezTo>
                  <a:cubicBezTo>
                    <a:pt x="10605" y="2178"/>
                    <a:pt x="10612" y="2178"/>
                    <a:pt x="10618" y="2178"/>
                  </a:cubicBezTo>
                  <a:cubicBezTo>
                    <a:pt x="10689" y="2178"/>
                    <a:pt x="10742" y="2135"/>
                    <a:pt x="10750" y="2061"/>
                  </a:cubicBezTo>
                  <a:cubicBezTo>
                    <a:pt x="10759" y="1981"/>
                    <a:pt x="10714" y="1918"/>
                    <a:pt x="10634" y="1909"/>
                  </a:cubicBezTo>
                  <a:cubicBezTo>
                    <a:pt x="10627" y="1909"/>
                    <a:pt x="10621" y="1908"/>
                    <a:pt x="10614" y="1908"/>
                  </a:cubicBezTo>
                  <a:close/>
                  <a:moveTo>
                    <a:pt x="11303" y="1936"/>
                  </a:moveTo>
                  <a:cubicBezTo>
                    <a:pt x="11267" y="1936"/>
                    <a:pt x="11232" y="1936"/>
                    <a:pt x="11205" y="1963"/>
                  </a:cubicBezTo>
                  <a:cubicBezTo>
                    <a:pt x="11169" y="1990"/>
                    <a:pt x="11151" y="2008"/>
                    <a:pt x="11160" y="2043"/>
                  </a:cubicBezTo>
                  <a:cubicBezTo>
                    <a:pt x="11142" y="2088"/>
                    <a:pt x="11151" y="2115"/>
                    <a:pt x="11178" y="2150"/>
                  </a:cubicBezTo>
                  <a:cubicBezTo>
                    <a:pt x="11196" y="2186"/>
                    <a:pt x="11232" y="2195"/>
                    <a:pt x="11267" y="2204"/>
                  </a:cubicBezTo>
                  <a:cubicBezTo>
                    <a:pt x="11303" y="2204"/>
                    <a:pt x="11339" y="2204"/>
                    <a:pt x="11365" y="2177"/>
                  </a:cubicBezTo>
                  <a:cubicBezTo>
                    <a:pt x="11401" y="2159"/>
                    <a:pt x="11410" y="2124"/>
                    <a:pt x="11419" y="2088"/>
                  </a:cubicBezTo>
                  <a:cubicBezTo>
                    <a:pt x="11428" y="2043"/>
                    <a:pt x="11419" y="2017"/>
                    <a:pt x="11392" y="1990"/>
                  </a:cubicBezTo>
                  <a:cubicBezTo>
                    <a:pt x="11374" y="1954"/>
                    <a:pt x="11348" y="1945"/>
                    <a:pt x="11303" y="1936"/>
                  </a:cubicBezTo>
                  <a:close/>
                  <a:moveTo>
                    <a:pt x="11949" y="1969"/>
                  </a:moveTo>
                  <a:cubicBezTo>
                    <a:pt x="11924" y="1969"/>
                    <a:pt x="11892" y="1979"/>
                    <a:pt x="11865" y="1999"/>
                  </a:cubicBezTo>
                  <a:cubicBezTo>
                    <a:pt x="11838" y="2017"/>
                    <a:pt x="11811" y="2052"/>
                    <a:pt x="11811" y="2088"/>
                  </a:cubicBezTo>
                  <a:cubicBezTo>
                    <a:pt x="11803" y="2124"/>
                    <a:pt x="11811" y="2168"/>
                    <a:pt x="11838" y="2195"/>
                  </a:cubicBezTo>
                  <a:cubicBezTo>
                    <a:pt x="11856" y="2231"/>
                    <a:pt x="11901" y="2240"/>
                    <a:pt x="11927" y="2266"/>
                  </a:cubicBezTo>
                  <a:cubicBezTo>
                    <a:pt x="11963" y="2248"/>
                    <a:pt x="12008" y="2248"/>
                    <a:pt x="12034" y="2231"/>
                  </a:cubicBezTo>
                  <a:cubicBezTo>
                    <a:pt x="12061" y="2213"/>
                    <a:pt x="12088" y="2177"/>
                    <a:pt x="12097" y="2141"/>
                  </a:cubicBezTo>
                  <a:cubicBezTo>
                    <a:pt x="12106" y="2106"/>
                    <a:pt x="12088" y="2061"/>
                    <a:pt x="12070" y="2034"/>
                  </a:cubicBezTo>
                  <a:cubicBezTo>
                    <a:pt x="12052" y="1999"/>
                    <a:pt x="12008" y="1972"/>
                    <a:pt x="11972" y="1972"/>
                  </a:cubicBezTo>
                  <a:cubicBezTo>
                    <a:pt x="11965" y="1970"/>
                    <a:pt x="11958" y="1969"/>
                    <a:pt x="11949" y="1969"/>
                  </a:cubicBezTo>
                  <a:close/>
                  <a:moveTo>
                    <a:pt x="1949" y="2193"/>
                  </a:moveTo>
                  <a:cubicBezTo>
                    <a:pt x="1918" y="2193"/>
                    <a:pt x="1891" y="2218"/>
                    <a:pt x="1891" y="2248"/>
                  </a:cubicBezTo>
                  <a:cubicBezTo>
                    <a:pt x="1882" y="2284"/>
                    <a:pt x="1909" y="2320"/>
                    <a:pt x="1945" y="2320"/>
                  </a:cubicBezTo>
                  <a:cubicBezTo>
                    <a:pt x="1950" y="2321"/>
                    <a:pt x="1954" y="2322"/>
                    <a:pt x="1959" y="2322"/>
                  </a:cubicBezTo>
                  <a:cubicBezTo>
                    <a:pt x="1989" y="2322"/>
                    <a:pt x="2016" y="2298"/>
                    <a:pt x="2016" y="2275"/>
                  </a:cubicBezTo>
                  <a:cubicBezTo>
                    <a:pt x="2025" y="2231"/>
                    <a:pt x="1998" y="2195"/>
                    <a:pt x="1963" y="2195"/>
                  </a:cubicBezTo>
                  <a:cubicBezTo>
                    <a:pt x="1958" y="2194"/>
                    <a:pt x="1953" y="2193"/>
                    <a:pt x="1949" y="2193"/>
                  </a:cubicBezTo>
                  <a:close/>
                  <a:moveTo>
                    <a:pt x="2623" y="2213"/>
                  </a:moveTo>
                  <a:cubicBezTo>
                    <a:pt x="2569" y="2213"/>
                    <a:pt x="2560" y="2222"/>
                    <a:pt x="2551" y="2284"/>
                  </a:cubicBezTo>
                  <a:cubicBezTo>
                    <a:pt x="2551" y="2338"/>
                    <a:pt x="2551" y="2338"/>
                    <a:pt x="2614" y="2347"/>
                  </a:cubicBezTo>
                  <a:cubicBezTo>
                    <a:pt x="2631" y="2349"/>
                    <a:pt x="2643" y="2351"/>
                    <a:pt x="2653" y="2351"/>
                  </a:cubicBezTo>
                  <a:cubicBezTo>
                    <a:pt x="2677" y="2351"/>
                    <a:pt x="2679" y="2338"/>
                    <a:pt x="2685" y="2293"/>
                  </a:cubicBezTo>
                  <a:cubicBezTo>
                    <a:pt x="2694" y="2231"/>
                    <a:pt x="2694" y="2222"/>
                    <a:pt x="2623" y="2213"/>
                  </a:cubicBezTo>
                  <a:close/>
                  <a:moveTo>
                    <a:pt x="3301" y="2240"/>
                  </a:moveTo>
                  <a:cubicBezTo>
                    <a:pt x="3265" y="2240"/>
                    <a:pt x="3212" y="2275"/>
                    <a:pt x="3203" y="2311"/>
                  </a:cubicBezTo>
                  <a:cubicBezTo>
                    <a:pt x="3203" y="2347"/>
                    <a:pt x="3238" y="2400"/>
                    <a:pt x="3274" y="2409"/>
                  </a:cubicBezTo>
                  <a:cubicBezTo>
                    <a:pt x="3277" y="2410"/>
                    <a:pt x="3280" y="2410"/>
                    <a:pt x="3284" y="2410"/>
                  </a:cubicBezTo>
                  <a:cubicBezTo>
                    <a:pt x="3319" y="2410"/>
                    <a:pt x="3364" y="2370"/>
                    <a:pt x="3372" y="2338"/>
                  </a:cubicBezTo>
                  <a:cubicBezTo>
                    <a:pt x="3372" y="2302"/>
                    <a:pt x="3336" y="2248"/>
                    <a:pt x="3301" y="2240"/>
                  </a:cubicBezTo>
                  <a:close/>
                  <a:moveTo>
                    <a:pt x="8975" y="2150"/>
                  </a:moveTo>
                  <a:cubicBezTo>
                    <a:pt x="8948" y="2150"/>
                    <a:pt x="8912" y="2159"/>
                    <a:pt x="8885" y="2177"/>
                  </a:cubicBezTo>
                  <a:cubicBezTo>
                    <a:pt x="8850" y="2195"/>
                    <a:pt x="8841" y="2231"/>
                    <a:pt x="8823" y="2257"/>
                  </a:cubicBezTo>
                  <a:cubicBezTo>
                    <a:pt x="8814" y="2275"/>
                    <a:pt x="8832" y="2311"/>
                    <a:pt x="8841" y="2338"/>
                  </a:cubicBezTo>
                  <a:cubicBezTo>
                    <a:pt x="8859" y="2382"/>
                    <a:pt x="8903" y="2391"/>
                    <a:pt x="8939" y="2409"/>
                  </a:cubicBezTo>
                  <a:cubicBezTo>
                    <a:pt x="8942" y="2412"/>
                    <a:pt x="8946" y="2413"/>
                    <a:pt x="8951" y="2413"/>
                  </a:cubicBezTo>
                  <a:cubicBezTo>
                    <a:pt x="8963" y="2413"/>
                    <a:pt x="8980" y="2406"/>
                    <a:pt x="8992" y="2400"/>
                  </a:cubicBezTo>
                  <a:cubicBezTo>
                    <a:pt x="9019" y="2391"/>
                    <a:pt x="9046" y="2373"/>
                    <a:pt x="9064" y="2356"/>
                  </a:cubicBezTo>
                  <a:cubicBezTo>
                    <a:pt x="9073" y="2338"/>
                    <a:pt x="9073" y="2320"/>
                    <a:pt x="9082" y="2293"/>
                  </a:cubicBezTo>
                  <a:cubicBezTo>
                    <a:pt x="9073" y="2266"/>
                    <a:pt x="9073" y="2231"/>
                    <a:pt x="9046" y="2195"/>
                  </a:cubicBezTo>
                  <a:cubicBezTo>
                    <a:pt x="9028" y="2168"/>
                    <a:pt x="8992" y="2159"/>
                    <a:pt x="8975" y="2150"/>
                  </a:cubicBezTo>
                  <a:close/>
                  <a:moveTo>
                    <a:pt x="9617" y="2186"/>
                  </a:moveTo>
                  <a:cubicBezTo>
                    <a:pt x="9581" y="2195"/>
                    <a:pt x="9546" y="2195"/>
                    <a:pt x="9519" y="2222"/>
                  </a:cubicBezTo>
                  <a:cubicBezTo>
                    <a:pt x="9501" y="2240"/>
                    <a:pt x="9474" y="2266"/>
                    <a:pt x="9474" y="2302"/>
                  </a:cubicBezTo>
                  <a:cubicBezTo>
                    <a:pt x="9465" y="2338"/>
                    <a:pt x="9483" y="2373"/>
                    <a:pt x="9501" y="2409"/>
                  </a:cubicBezTo>
                  <a:cubicBezTo>
                    <a:pt x="9519" y="2427"/>
                    <a:pt x="9554" y="2445"/>
                    <a:pt x="9590" y="2454"/>
                  </a:cubicBezTo>
                  <a:cubicBezTo>
                    <a:pt x="9617" y="2445"/>
                    <a:pt x="9661" y="2445"/>
                    <a:pt x="9679" y="2427"/>
                  </a:cubicBezTo>
                  <a:cubicBezTo>
                    <a:pt x="9706" y="2400"/>
                    <a:pt x="9742" y="2373"/>
                    <a:pt x="9733" y="2338"/>
                  </a:cubicBezTo>
                  <a:cubicBezTo>
                    <a:pt x="9733" y="2302"/>
                    <a:pt x="9733" y="2257"/>
                    <a:pt x="9706" y="2240"/>
                  </a:cubicBezTo>
                  <a:cubicBezTo>
                    <a:pt x="9688" y="2222"/>
                    <a:pt x="9653" y="2186"/>
                    <a:pt x="9617" y="2186"/>
                  </a:cubicBezTo>
                  <a:close/>
                  <a:moveTo>
                    <a:pt x="3943" y="2282"/>
                  </a:moveTo>
                  <a:cubicBezTo>
                    <a:pt x="3899" y="2282"/>
                    <a:pt x="3879" y="2303"/>
                    <a:pt x="3872" y="2356"/>
                  </a:cubicBezTo>
                  <a:cubicBezTo>
                    <a:pt x="3863" y="2418"/>
                    <a:pt x="3881" y="2445"/>
                    <a:pt x="3934" y="2454"/>
                  </a:cubicBezTo>
                  <a:cubicBezTo>
                    <a:pt x="3944" y="2455"/>
                    <a:pt x="3954" y="2456"/>
                    <a:pt x="3962" y="2456"/>
                  </a:cubicBezTo>
                  <a:cubicBezTo>
                    <a:pt x="4005" y="2456"/>
                    <a:pt x="4025" y="2436"/>
                    <a:pt x="4032" y="2391"/>
                  </a:cubicBezTo>
                  <a:cubicBezTo>
                    <a:pt x="4050" y="2320"/>
                    <a:pt x="4032" y="2293"/>
                    <a:pt x="3970" y="2284"/>
                  </a:cubicBezTo>
                  <a:cubicBezTo>
                    <a:pt x="3960" y="2283"/>
                    <a:pt x="3951" y="2282"/>
                    <a:pt x="3943" y="2282"/>
                  </a:cubicBezTo>
                  <a:close/>
                  <a:moveTo>
                    <a:pt x="4589" y="2309"/>
                  </a:moveTo>
                  <a:cubicBezTo>
                    <a:pt x="4551" y="2309"/>
                    <a:pt x="4530" y="2330"/>
                    <a:pt x="4523" y="2382"/>
                  </a:cubicBezTo>
                  <a:cubicBezTo>
                    <a:pt x="4514" y="2445"/>
                    <a:pt x="4532" y="2463"/>
                    <a:pt x="4594" y="2472"/>
                  </a:cubicBezTo>
                  <a:cubicBezTo>
                    <a:pt x="4604" y="2473"/>
                    <a:pt x="4613" y="2474"/>
                    <a:pt x="4621" y="2474"/>
                  </a:cubicBezTo>
                  <a:cubicBezTo>
                    <a:pt x="4665" y="2474"/>
                    <a:pt x="4685" y="2453"/>
                    <a:pt x="4692" y="2400"/>
                  </a:cubicBezTo>
                  <a:cubicBezTo>
                    <a:pt x="4692" y="2347"/>
                    <a:pt x="4675" y="2320"/>
                    <a:pt x="4612" y="2311"/>
                  </a:cubicBezTo>
                  <a:cubicBezTo>
                    <a:pt x="4604" y="2310"/>
                    <a:pt x="4596" y="2309"/>
                    <a:pt x="4589" y="2309"/>
                  </a:cubicBezTo>
                  <a:close/>
                  <a:moveTo>
                    <a:pt x="10266" y="2212"/>
                  </a:moveTo>
                  <a:cubicBezTo>
                    <a:pt x="10197" y="2212"/>
                    <a:pt x="10151" y="2256"/>
                    <a:pt x="10143" y="2338"/>
                  </a:cubicBezTo>
                  <a:cubicBezTo>
                    <a:pt x="10134" y="2409"/>
                    <a:pt x="10179" y="2472"/>
                    <a:pt x="10250" y="2480"/>
                  </a:cubicBezTo>
                  <a:cubicBezTo>
                    <a:pt x="10257" y="2481"/>
                    <a:pt x="10264" y="2482"/>
                    <a:pt x="10270" y="2482"/>
                  </a:cubicBezTo>
                  <a:cubicBezTo>
                    <a:pt x="10341" y="2482"/>
                    <a:pt x="10394" y="2438"/>
                    <a:pt x="10402" y="2364"/>
                  </a:cubicBezTo>
                  <a:cubicBezTo>
                    <a:pt x="10411" y="2284"/>
                    <a:pt x="10366" y="2231"/>
                    <a:pt x="10286" y="2213"/>
                  </a:cubicBezTo>
                  <a:cubicBezTo>
                    <a:pt x="10279" y="2212"/>
                    <a:pt x="10273" y="2212"/>
                    <a:pt x="10266" y="2212"/>
                  </a:cubicBezTo>
                  <a:close/>
                  <a:moveTo>
                    <a:pt x="10927" y="2255"/>
                  </a:moveTo>
                  <a:cubicBezTo>
                    <a:pt x="10901" y="2255"/>
                    <a:pt x="10879" y="2270"/>
                    <a:pt x="10857" y="2284"/>
                  </a:cubicBezTo>
                  <a:cubicBezTo>
                    <a:pt x="10821" y="2311"/>
                    <a:pt x="10812" y="2338"/>
                    <a:pt x="10803" y="2373"/>
                  </a:cubicBezTo>
                  <a:cubicBezTo>
                    <a:pt x="10803" y="2409"/>
                    <a:pt x="10803" y="2436"/>
                    <a:pt x="10830" y="2472"/>
                  </a:cubicBezTo>
                  <a:cubicBezTo>
                    <a:pt x="10857" y="2507"/>
                    <a:pt x="10884" y="2525"/>
                    <a:pt x="10928" y="2525"/>
                  </a:cubicBezTo>
                  <a:cubicBezTo>
                    <a:pt x="10937" y="2529"/>
                    <a:pt x="10944" y="2531"/>
                    <a:pt x="10952" y="2531"/>
                  </a:cubicBezTo>
                  <a:cubicBezTo>
                    <a:pt x="10976" y="2531"/>
                    <a:pt x="10997" y="2512"/>
                    <a:pt x="11017" y="2498"/>
                  </a:cubicBezTo>
                  <a:cubicBezTo>
                    <a:pt x="11062" y="2480"/>
                    <a:pt x="11062" y="2445"/>
                    <a:pt x="11071" y="2409"/>
                  </a:cubicBezTo>
                  <a:cubicBezTo>
                    <a:pt x="11080" y="2364"/>
                    <a:pt x="11071" y="2338"/>
                    <a:pt x="11044" y="2311"/>
                  </a:cubicBezTo>
                  <a:cubicBezTo>
                    <a:pt x="11026" y="2266"/>
                    <a:pt x="10991" y="2266"/>
                    <a:pt x="10946" y="2257"/>
                  </a:cubicBezTo>
                  <a:cubicBezTo>
                    <a:pt x="10940" y="2256"/>
                    <a:pt x="10933" y="2255"/>
                    <a:pt x="10927" y="2255"/>
                  </a:cubicBezTo>
                  <a:close/>
                  <a:moveTo>
                    <a:pt x="5274" y="2336"/>
                  </a:moveTo>
                  <a:cubicBezTo>
                    <a:pt x="5226" y="2336"/>
                    <a:pt x="5182" y="2370"/>
                    <a:pt x="5174" y="2418"/>
                  </a:cubicBezTo>
                  <a:cubicBezTo>
                    <a:pt x="5165" y="2472"/>
                    <a:pt x="5201" y="2525"/>
                    <a:pt x="5254" y="2534"/>
                  </a:cubicBezTo>
                  <a:cubicBezTo>
                    <a:pt x="5260" y="2535"/>
                    <a:pt x="5266" y="2535"/>
                    <a:pt x="5271" y="2535"/>
                  </a:cubicBezTo>
                  <a:cubicBezTo>
                    <a:pt x="5319" y="2535"/>
                    <a:pt x="5362" y="2502"/>
                    <a:pt x="5370" y="2454"/>
                  </a:cubicBezTo>
                  <a:cubicBezTo>
                    <a:pt x="5379" y="2400"/>
                    <a:pt x="5335" y="2347"/>
                    <a:pt x="5290" y="2338"/>
                  </a:cubicBezTo>
                  <a:cubicBezTo>
                    <a:pt x="5285" y="2337"/>
                    <a:pt x="5279" y="2336"/>
                    <a:pt x="5274" y="2336"/>
                  </a:cubicBezTo>
                  <a:close/>
                  <a:moveTo>
                    <a:pt x="5861" y="2418"/>
                  </a:moveTo>
                  <a:cubicBezTo>
                    <a:pt x="5852" y="2418"/>
                    <a:pt x="5843" y="2427"/>
                    <a:pt x="5843" y="2427"/>
                  </a:cubicBezTo>
                  <a:cubicBezTo>
                    <a:pt x="5825" y="2472"/>
                    <a:pt x="5843" y="2534"/>
                    <a:pt x="5879" y="2552"/>
                  </a:cubicBezTo>
                  <a:cubicBezTo>
                    <a:pt x="5906" y="2561"/>
                    <a:pt x="5932" y="2561"/>
                    <a:pt x="5959" y="2561"/>
                  </a:cubicBezTo>
                  <a:cubicBezTo>
                    <a:pt x="5968" y="2561"/>
                    <a:pt x="5986" y="2552"/>
                    <a:pt x="5995" y="2543"/>
                  </a:cubicBezTo>
                  <a:cubicBezTo>
                    <a:pt x="6013" y="2534"/>
                    <a:pt x="6031" y="2525"/>
                    <a:pt x="6040" y="2498"/>
                  </a:cubicBezTo>
                  <a:cubicBezTo>
                    <a:pt x="6040" y="2463"/>
                    <a:pt x="6040" y="2463"/>
                    <a:pt x="6004" y="2454"/>
                  </a:cubicBezTo>
                  <a:cubicBezTo>
                    <a:pt x="5968" y="2445"/>
                    <a:pt x="5932" y="2436"/>
                    <a:pt x="5897" y="2427"/>
                  </a:cubicBezTo>
                  <a:cubicBezTo>
                    <a:pt x="5879" y="2418"/>
                    <a:pt x="5870" y="2418"/>
                    <a:pt x="5861" y="2418"/>
                  </a:cubicBezTo>
                  <a:close/>
                  <a:moveTo>
                    <a:pt x="11604" y="2273"/>
                  </a:moveTo>
                  <a:cubicBezTo>
                    <a:pt x="11573" y="2273"/>
                    <a:pt x="11539" y="2289"/>
                    <a:pt x="11517" y="2311"/>
                  </a:cubicBezTo>
                  <a:cubicBezTo>
                    <a:pt x="11490" y="2329"/>
                    <a:pt x="11464" y="2364"/>
                    <a:pt x="11464" y="2400"/>
                  </a:cubicBezTo>
                  <a:cubicBezTo>
                    <a:pt x="11455" y="2436"/>
                    <a:pt x="11472" y="2480"/>
                    <a:pt x="11490" y="2507"/>
                  </a:cubicBezTo>
                  <a:cubicBezTo>
                    <a:pt x="11517" y="2534"/>
                    <a:pt x="11553" y="2552"/>
                    <a:pt x="11588" y="2570"/>
                  </a:cubicBezTo>
                  <a:cubicBezTo>
                    <a:pt x="11624" y="2552"/>
                    <a:pt x="11669" y="2552"/>
                    <a:pt x="11695" y="2534"/>
                  </a:cubicBezTo>
                  <a:cubicBezTo>
                    <a:pt x="11722" y="2507"/>
                    <a:pt x="11749" y="2472"/>
                    <a:pt x="11749" y="2436"/>
                  </a:cubicBezTo>
                  <a:cubicBezTo>
                    <a:pt x="11758" y="2400"/>
                    <a:pt x="11740" y="2356"/>
                    <a:pt x="11722" y="2329"/>
                  </a:cubicBezTo>
                  <a:cubicBezTo>
                    <a:pt x="11695" y="2302"/>
                    <a:pt x="11660" y="2275"/>
                    <a:pt x="11624" y="2275"/>
                  </a:cubicBezTo>
                  <a:cubicBezTo>
                    <a:pt x="11618" y="2274"/>
                    <a:pt x="11611" y="2273"/>
                    <a:pt x="11604" y="2273"/>
                  </a:cubicBezTo>
                  <a:close/>
                  <a:moveTo>
                    <a:pt x="12178" y="2363"/>
                  </a:moveTo>
                  <a:cubicBezTo>
                    <a:pt x="12176" y="2363"/>
                    <a:pt x="12173" y="2368"/>
                    <a:pt x="12168" y="2373"/>
                  </a:cubicBezTo>
                  <a:cubicBezTo>
                    <a:pt x="12106" y="2418"/>
                    <a:pt x="12115" y="2507"/>
                    <a:pt x="12177" y="2561"/>
                  </a:cubicBezTo>
                  <a:cubicBezTo>
                    <a:pt x="12195" y="2579"/>
                    <a:pt x="12213" y="2596"/>
                    <a:pt x="12231" y="2605"/>
                  </a:cubicBezTo>
                  <a:lnTo>
                    <a:pt x="12240" y="2605"/>
                  </a:lnTo>
                  <a:cubicBezTo>
                    <a:pt x="12240" y="2605"/>
                    <a:pt x="12249" y="2596"/>
                    <a:pt x="12249" y="2587"/>
                  </a:cubicBezTo>
                  <a:cubicBezTo>
                    <a:pt x="12240" y="2561"/>
                    <a:pt x="12222" y="2534"/>
                    <a:pt x="12213" y="2507"/>
                  </a:cubicBezTo>
                  <a:cubicBezTo>
                    <a:pt x="12204" y="2463"/>
                    <a:pt x="12195" y="2418"/>
                    <a:pt x="12186" y="2373"/>
                  </a:cubicBezTo>
                  <a:cubicBezTo>
                    <a:pt x="12182" y="2366"/>
                    <a:pt x="12180" y="2363"/>
                    <a:pt x="12178" y="2363"/>
                  </a:cubicBezTo>
                  <a:close/>
                  <a:moveTo>
                    <a:pt x="1601" y="2514"/>
                  </a:moveTo>
                  <a:cubicBezTo>
                    <a:pt x="1570" y="2514"/>
                    <a:pt x="1543" y="2539"/>
                    <a:pt x="1543" y="2570"/>
                  </a:cubicBezTo>
                  <a:cubicBezTo>
                    <a:pt x="1534" y="2605"/>
                    <a:pt x="1561" y="2641"/>
                    <a:pt x="1597" y="2641"/>
                  </a:cubicBezTo>
                  <a:cubicBezTo>
                    <a:pt x="1602" y="2642"/>
                    <a:pt x="1606" y="2643"/>
                    <a:pt x="1611" y="2643"/>
                  </a:cubicBezTo>
                  <a:cubicBezTo>
                    <a:pt x="1641" y="2643"/>
                    <a:pt x="1668" y="2618"/>
                    <a:pt x="1668" y="2587"/>
                  </a:cubicBezTo>
                  <a:cubicBezTo>
                    <a:pt x="1677" y="2552"/>
                    <a:pt x="1650" y="2516"/>
                    <a:pt x="1615" y="2516"/>
                  </a:cubicBezTo>
                  <a:cubicBezTo>
                    <a:pt x="1610" y="2515"/>
                    <a:pt x="1605" y="2514"/>
                    <a:pt x="1601" y="2514"/>
                  </a:cubicBezTo>
                  <a:close/>
                  <a:moveTo>
                    <a:pt x="2275" y="2534"/>
                  </a:moveTo>
                  <a:cubicBezTo>
                    <a:pt x="2221" y="2534"/>
                    <a:pt x="2212" y="2543"/>
                    <a:pt x="2212" y="2605"/>
                  </a:cubicBezTo>
                  <a:cubicBezTo>
                    <a:pt x="2204" y="2659"/>
                    <a:pt x="2204" y="2659"/>
                    <a:pt x="2266" y="2668"/>
                  </a:cubicBezTo>
                  <a:cubicBezTo>
                    <a:pt x="2283" y="2670"/>
                    <a:pt x="2296" y="2672"/>
                    <a:pt x="2306" y="2672"/>
                  </a:cubicBezTo>
                  <a:cubicBezTo>
                    <a:pt x="2333" y="2672"/>
                    <a:pt x="2337" y="2660"/>
                    <a:pt x="2337" y="2614"/>
                  </a:cubicBezTo>
                  <a:cubicBezTo>
                    <a:pt x="2346" y="2552"/>
                    <a:pt x="2346" y="2543"/>
                    <a:pt x="2275" y="2534"/>
                  </a:cubicBezTo>
                  <a:close/>
                  <a:moveTo>
                    <a:pt x="8564" y="2480"/>
                  </a:moveTo>
                  <a:cubicBezTo>
                    <a:pt x="8564" y="2480"/>
                    <a:pt x="8555" y="2498"/>
                    <a:pt x="8555" y="2498"/>
                  </a:cubicBezTo>
                  <a:cubicBezTo>
                    <a:pt x="8582" y="2570"/>
                    <a:pt x="8600" y="2641"/>
                    <a:pt x="8627" y="2712"/>
                  </a:cubicBezTo>
                  <a:cubicBezTo>
                    <a:pt x="8627" y="2712"/>
                    <a:pt x="8631" y="2716"/>
                    <a:pt x="8636" y="2716"/>
                  </a:cubicBezTo>
                  <a:cubicBezTo>
                    <a:pt x="8639" y="2716"/>
                    <a:pt x="8642" y="2715"/>
                    <a:pt x="8644" y="2712"/>
                  </a:cubicBezTo>
                  <a:cubicBezTo>
                    <a:pt x="8680" y="2695"/>
                    <a:pt x="8716" y="2668"/>
                    <a:pt x="8707" y="2614"/>
                  </a:cubicBezTo>
                  <a:cubicBezTo>
                    <a:pt x="8716" y="2579"/>
                    <a:pt x="8716" y="2552"/>
                    <a:pt x="8689" y="2525"/>
                  </a:cubicBezTo>
                  <a:cubicBezTo>
                    <a:pt x="8653" y="2472"/>
                    <a:pt x="8609" y="2489"/>
                    <a:pt x="8564" y="2480"/>
                  </a:cubicBezTo>
                  <a:close/>
                  <a:moveTo>
                    <a:pt x="2935" y="2561"/>
                  </a:moveTo>
                  <a:cubicBezTo>
                    <a:pt x="2908" y="2561"/>
                    <a:pt x="2846" y="2605"/>
                    <a:pt x="2846" y="2632"/>
                  </a:cubicBezTo>
                  <a:cubicBezTo>
                    <a:pt x="2837" y="2659"/>
                    <a:pt x="2882" y="2721"/>
                    <a:pt x="2908" y="2730"/>
                  </a:cubicBezTo>
                  <a:cubicBezTo>
                    <a:pt x="2935" y="2730"/>
                    <a:pt x="2997" y="2686"/>
                    <a:pt x="3006" y="2659"/>
                  </a:cubicBezTo>
                  <a:cubicBezTo>
                    <a:pt x="3015" y="2632"/>
                    <a:pt x="2962" y="2570"/>
                    <a:pt x="2935" y="2561"/>
                  </a:cubicBezTo>
                  <a:close/>
                  <a:moveTo>
                    <a:pt x="3597" y="2586"/>
                  </a:moveTo>
                  <a:cubicBezTo>
                    <a:pt x="3551" y="2586"/>
                    <a:pt x="3514" y="2619"/>
                    <a:pt x="3506" y="2659"/>
                  </a:cubicBezTo>
                  <a:cubicBezTo>
                    <a:pt x="3506" y="2703"/>
                    <a:pt x="3542" y="2748"/>
                    <a:pt x="3577" y="2757"/>
                  </a:cubicBezTo>
                  <a:cubicBezTo>
                    <a:pt x="3622" y="2757"/>
                    <a:pt x="3667" y="2730"/>
                    <a:pt x="3675" y="2686"/>
                  </a:cubicBezTo>
                  <a:cubicBezTo>
                    <a:pt x="3684" y="2641"/>
                    <a:pt x="3649" y="2596"/>
                    <a:pt x="3613" y="2587"/>
                  </a:cubicBezTo>
                  <a:cubicBezTo>
                    <a:pt x="3607" y="2587"/>
                    <a:pt x="3602" y="2586"/>
                    <a:pt x="3597" y="2586"/>
                  </a:cubicBezTo>
                  <a:close/>
                  <a:moveTo>
                    <a:pt x="9269" y="2507"/>
                  </a:moveTo>
                  <a:cubicBezTo>
                    <a:pt x="9215" y="2507"/>
                    <a:pt x="9126" y="2570"/>
                    <a:pt x="9126" y="2632"/>
                  </a:cubicBezTo>
                  <a:cubicBezTo>
                    <a:pt x="9126" y="2695"/>
                    <a:pt x="9180" y="2766"/>
                    <a:pt x="9233" y="2775"/>
                  </a:cubicBezTo>
                  <a:cubicBezTo>
                    <a:pt x="9237" y="2775"/>
                    <a:pt x="9241" y="2776"/>
                    <a:pt x="9244" y="2776"/>
                  </a:cubicBezTo>
                  <a:cubicBezTo>
                    <a:pt x="9306" y="2776"/>
                    <a:pt x="9385" y="2709"/>
                    <a:pt x="9385" y="2659"/>
                  </a:cubicBezTo>
                  <a:cubicBezTo>
                    <a:pt x="9394" y="2605"/>
                    <a:pt x="9331" y="2516"/>
                    <a:pt x="9269" y="2507"/>
                  </a:cubicBezTo>
                  <a:close/>
                  <a:moveTo>
                    <a:pt x="4238" y="2630"/>
                  </a:moveTo>
                  <a:cubicBezTo>
                    <a:pt x="4197" y="2630"/>
                    <a:pt x="4183" y="2652"/>
                    <a:pt x="4175" y="2712"/>
                  </a:cubicBezTo>
                  <a:cubicBezTo>
                    <a:pt x="4166" y="2766"/>
                    <a:pt x="4193" y="2793"/>
                    <a:pt x="4246" y="2793"/>
                  </a:cubicBezTo>
                  <a:cubicBezTo>
                    <a:pt x="4256" y="2794"/>
                    <a:pt x="4265" y="2795"/>
                    <a:pt x="4273" y="2795"/>
                  </a:cubicBezTo>
                  <a:cubicBezTo>
                    <a:pt x="4317" y="2795"/>
                    <a:pt x="4337" y="2774"/>
                    <a:pt x="4345" y="2721"/>
                  </a:cubicBezTo>
                  <a:cubicBezTo>
                    <a:pt x="4353" y="2659"/>
                    <a:pt x="4327" y="2641"/>
                    <a:pt x="4264" y="2632"/>
                  </a:cubicBezTo>
                  <a:cubicBezTo>
                    <a:pt x="4255" y="2631"/>
                    <a:pt x="4246" y="2630"/>
                    <a:pt x="4238" y="2630"/>
                  </a:cubicBezTo>
                  <a:close/>
                  <a:moveTo>
                    <a:pt x="9923" y="2533"/>
                  </a:moveTo>
                  <a:cubicBezTo>
                    <a:pt x="9858" y="2533"/>
                    <a:pt x="9804" y="2584"/>
                    <a:pt x="9795" y="2650"/>
                  </a:cubicBezTo>
                  <a:cubicBezTo>
                    <a:pt x="9786" y="2730"/>
                    <a:pt x="9831" y="2793"/>
                    <a:pt x="9911" y="2802"/>
                  </a:cubicBezTo>
                  <a:cubicBezTo>
                    <a:pt x="9918" y="2802"/>
                    <a:pt x="9925" y="2803"/>
                    <a:pt x="9931" y="2803"/>
                  </a:cubicBezTo>
                  <a:cubicBezTo>
                    <a:pt x="10000" y="2803"/>
                    <a:pt x="10046" y="2759"/>
                    <a:pt x="10054" y="2686"/>
                  </a:cubicBezTo>
                  <a:cubicBezTo>
                    <a:pt x="10063" y="2605"/>
                    <a:pt x="10018" y="2543"/>
                    <a:pt x="9938" y="2534"/>
                  </a:cubicBezTo>
                  <a:cubicBezTo>
                    <a:pt x="9933" y="2533"/>
                    <a:pt x="9928" y="2533"/>
                    <a:pt x="9923" y="2533"/>
                  </a:cubicBezTo>
                  <a:close/>
                  <a:moveTo>
                    <a:pt x="4926" y="2640"/>
                  </a:moveTo>
                  <a:cubicBezTo>
                    <a:pt x="4880" y="2640"/>
                    <a:pt x="4842" y="2673"/>
                    <a:pt x="4826" y="2721"/>
                  </a:cubicBezTo>
                  <a:cubicBezTo>
                    <a:pt x="4817" y="2784"/>
                    <a:pt x="4853" y="2828"/>
                    <a:pt x="4907" y="2837"/>
                  </a:cubicBezTo>
                  <a:cubicBezTo>
                    <a:pt x="4913" y="2838"/>
                    <a:pt x="4919" y="2839"/>
                    <a:pt x="4925" y="2839"/>
                  </a:cubicBezTo>
                  <a:cubicBezTo>
                    <a:pt x="4978" y="2839"/>
                    <a:pt x="5015" y="2805"/>
                    <a:pt x="5023" y="2757"/>
                  </a:cubicBezTo>
                  <a:cubicBezTo>
                    <a:pt x="5031" y="2703"/>
                    <a:pt x="4996" y="2650"/>
                    <a:pt x="4942" y="2641"/>
                  </a:cubicBezTo>
                  <a:cubicBezTo>
                    <a:pt x="4937" y="2640"/>
                    <a:pt x="4931" y="2640"/>
                    <a:pt x="4926" y="2640"/>
                  </a:cubicBezTo>
                  <a:close/>
                  <a:moveTo>
                    <a:pt x="10587" y="2577"/>
                  </a:moveTo>
                  <a:cubicBezTo>
                    <a:pt x="10518" y="2577"/>
                    <a:pt x="10472" y="2621"/>
                    <a:pt x="10455" y="2695"/>
                  </a:cubicBezTo>
                  <a:cubicBezTo>
                    <a:pt x="10447" y="2775"/>
                    <a:pt x="10491" y="2828"/>
                    <a:pt x="10571" y="2846"/>
                  </a:cubicBezTo>
                  <a:cubicBezTo>
                    <a:pt x="10578" y="2847"/>
                    <a:pt x="10585" y="2847"/>
                    <a:pt x="10591" y="2847"/>
                  </a:cubicBezTo>
                  <a:cubicBezTo>
                    <a:pt x="10662" y="2847"/>
                    <a:pt x="10715" y="2804"/>
                    <a:pt x="10723" y="2730"/>
                  </a:cubicBezTo>
                  <a:cubicBezTo>
                    <a:pt x="10732" y="2650"/>
                    <a:pt x="10687" y="2587"/>
                    <a:pt x="10607" y="2579"/>
                  </a:cubicBezTo>
                  <a:cubicBezTo>
                    <a:pt x="10600" y="2578"/>
                    <a:pt x="10594" y="2577"/>
                    <a:pt x="10587" y="2577"/>
                  </a:cubicBezTo>
                  <a:close/>
                  <a:moveTo>
                    <a:pt x="11251" y="2602"/>
                  </a:moveTo>
                  <a:cubicBezTo>
                    <a:pt x="11227" y="2602"/>
                    <a:pt x="11205" y="2612"/>
                    <a:pt x="11178" y="2632"/>
                  </a:cubicBezTo>
                  <a:cubicBezTo>
                    <a:pt x="11142" y="2650"/>
                    <a:pt x="11133" y="2686"/>
                    <a:pt x="11125" y="2721"/>
                  </a:cubicBezTo>
                  <a:cubicBezTo>
                    <a:pt x="11116" y="2766"/>
                    <a:pt x="11125" y="2793"/>
                    <a:pt x="11151" y="2819"/>
                  </a:cubicBezTo>
                  <a:cubicBezTo>
                    <a:pt x="11178" y="2855"/>
                    <a:pt x="11205" y="2864"/>
                    <a:pt x="11241" y="2873"/>
                  </a:cubicBezTo>
                  <a:cubicBezTo>
                    <a:pt x="11276" y="2873"/>
                    <a:pt x="11312" y="2873"/>
                    <a:pt x="11348" y="2846"/>
                  </a:cubicBezTo>
                  <a:cubicBezTo>
                    <a:pt x="11374" y="2819"/>
                    <a:pt x="11392" y="2793"/>
                    <a:pt x="11392" y="2757"/>
                  </a:cubicBezTo>
                  <a:cubicBezTo>
                    <a:pt x="11401" y="2721"/>
                    <a:pt x="11392" y="2686"/>
                    <a:pt x="11374" y="2659"/>
                  </a:cubicBezTo>
                  <a:cubicBezTo>
                    <a:pt x="11348" y="2623"/>
                    <a:pt x="11312" y="2614"/>
                    <a:pt x="11276" y="2605"/>
                  </a:cubicBezTo>
                  <a:cubicBezTo>
                    <a:pt x="11267" y="2603"/>
                    <a:pt x="11259" y="2602"/>
                    <a:pt x="11251" y="2602"/>
                  </a:cubicBezTo>
                  <a:close/>
                  <a:moveTo>
                    <a:pt x="5593" y="2684"/>
                  </a:moveTo>
                  <a:cubicBezTo>
                    <a:pt x="5540" y="2684"/>
                    <a:pt x="5503" y="2718"/>
                    <a:pt x="5495" y="2766"/>
                  </a:cubicBezTo>
                  <a:cubicBezTo>
                    <a:pt x="5486" y="2828"/>
                    <a:pt x="5513" y="2873"/>
                    <a:pt x="5576" y="2882"/>
                  </a:cubicBezTo>
                  <a:cubicBezTo>
                    <a:pt x="5582" y="2883"/>
                    <a:pt x="5588" y="2883"/>
                    <a:pt x="5594" y="2883"/>
                  </a:cubicBezTo>
                  <a:cubicBezTo>
                    <a:pt x="5647" y="2883"/>
                    <a:pt x="5684" y="2850"/>
                    <a:pt x="5692" y="2802"/>
                  </a:cubicBezTo>
                  <a:cubicBezTo>
                    <a:pt x="5701" y="2739"/>
                    <a:pt x="5665" y="2695"/>
                    <a:pt x="5611" y="2686"/>
                  </a:cubicBezTo>
                  <a:cubicBezTo>
                    <a:pt x="5605" y="2685"/>
                    <a:pt x="5599" y="2684"/>
                    <a:pt x="5593" y="2684"/>
                  </a:cubicBezTo>
                  <a:close/>
                  <a:moveTo>
                    <a:pt x="7467" y="2900"/>
                  </a:moveTo>
                  <a:cubicBezTo>
                    <a:pt x="7467" y="2900"/>
                    <a:pt x="7458" y="2909"/>
                    <a:pt x="7458" y="2909"/>
                  </a:cubicBezTo>
                  <a:lnTo>
                    <a:pt x="7476" y="2909"/>
                  </a:lnTo>
                  <a:lnTo>
                    <a:pt x="7467" y="2900"/>
                  </a:lnTo>
                  <a:close/>
                  <a:moveTo>
                    <a:pt x="6250" y="2710"/>
                  </a:moveTo>
                  <a:cubicBezTo>
                    <a:pt x="6199" y="2710"/>
                    <a:pt x="6172" y="2732"/>
                    <a:pt x="6164" y="2793"/>
                  </a:cubicBezTo>
                  <a:cubicBezTo>
                    <a:pt x="6147" y="2846"/>
                    <a:pt x="6182" y="2909"/>
                    <a:pt x="6245" y="2909"/>
                  </a:cubicBezTo>
                  <a:cubicBezTo>
                    <a:pt x="6254" y="2910"/>
                    <a:pt x="6262" y="2910"/>
                    <a:pt x="6270" y="2910"/>
                  </a:cubicBezTo>
                  <a:cubicBezTo>
                    <a:pt x="6325" y="2910"/>
                    <a:pt x="6353" y="2883"/>
                    <a:pt x="6361" y="2828"/>
                  </a:cubicBezTo>
                  <a:cubicBezTo>
                    <a:pt x="6379" y="2775"/>
                    <a:pt x="6343" y="2712"/>
                    <a:pt x="6280" y="2712"/>
                  </a:cubicBezTo>
                  <a:cubicBezTo>
                    <a:pt x="6269" y="2711"/>
                    <a:pt x="6259" y="2710"/>
                    <a:pt x="6250" y="2710"/>
                  </a:cubicBezTo>
                  <a:close/>
                  <a:moveTo>
                    <a:pt x="11942" y="2631"/>
                  </a:moveTo>
                  <a:cubicBezTo>
                    <a:pt x="11879" y="2631"/>
                    <a:pt x="11792" y="2690"/>
                    <a:pt x="11776" y="2757"/>
                  </a:cubicBezTo>
                  <a:cubicBezTo>
                    <a:pt x="11767" y="2819"/>
                    <a:pt x="11838" y="2918"/>
                    <a:pt x="11901" y="2926"/>
                  </a:cubicBezTo>
                  <a:cubicBezTo>
                    <a:pt x="11907" y="2928"/>
                    <a:pt x="11914" y="2929"/>
                    <a:pt x="11922" y="2929"/>
                  </a:cubicBezTo>
                  <a:cubicBezTo>
                    <a:pt x="11983" y="2929"/>
                    <a:pt x="12062" y="2865"/>
                    <a:pt x="12070" y="2802"/>
                  </a:cubicBezTo>
                  <a:cubicBezTo>
                    <a:pt x="12079" y="2739"/>
                    <a:pt x="12017" y="2650"/>
                    <a:pt x="11954" y="2632"/>
                  </a:cubicBezTo>
                  <a:cubicBezTo>
                    <a:pt x="11950" y="2632"/>
                    <a:pt x="11946" y="2631"/>
                    <a:pt x="11942" y="2631"/>
                  </a:cubicBezTo>
                  <a:close/>
                  <a:moveTo>
                    <a:pt x="1262" y="2818"/>
                  </a:moveTo>
                  <a:cubicBezTo>
                    <a:pt x="1231" y="2818"/>
                    <a:pt x="1203" y="2842"/>
                    <a:pt x="1195" y="2873"/>
                  </a:cubicBezTo>
                  <a:cubicBezTo>
                    <a:pt x="1187" y="2900"/>
                    <a:pt x="1213" y="2944"/>
                    <a:pt x="1249" y="2944"/>
                  </a:cubicBezTo>
                  <a:cubicBezTo>
                    <a:pt x="1254" y="2946"/>
                    <a:pt x="1258" y="2946"/>
                    <a:pt x="1263" y="2946"/>
                  </a:cubicBezTo>
                  <a:cubicBezTo>
                    <a:pt x="1294" y="2946"/>
                    <a:pt x="1321" y="2922"/>
                    <a:pt x="1329" y="2891"/>
                  </a:cubicBezTo>
                  <a:cubicBezTo>
                    <a:pt x="1329" y="2855"/>
                    <a:pt x="1302" y="2819"/>
                    <a:pt x="1276" y="2819"/>
                  </a:cubicBezTo>
                  <a:cubicBezTo>
                    <a:pt x="1271" y="2818"/>
                    <a:pt x="1266" y="2818"/>
                    <a:pt x="1262" y="2818"/>
                  </a:cubicBezTo>
                  <a:close/>
                  <a:moveTo>
                    <a:pt x="6933" y="2738"/>
                  </a:moveTo>
                  <a:cubicBezTo>
                    <a:pt x="6877" y="2738"/>
                    <a:pt x="6824" y="2780"/>
                    <a:pt x="6816" y="2837"/>
                  </a:cubicBezTo>
                  <a:cubicBezTo>
                    <a:pt x="6798" y="2900"/>
                    <a:pt x="6869" y="2962"/>
                    <a:pt x="6914" y="2971"/>
                  </a:cubicBezTo>
                  <a:cubicBezTo>
                    <a:pt x="6976" y="2971"/>
                    <a:pt x="7021" y="2935"/>
                    <a:pt x="7039" y="2873"/>
                  </a:cubicBezTo>
                  <a:cubicBezTo>
                    <a:pt x="7057" y="2819"/>
                    <a:pt x="7003" y="2748"/>
                    <a:pt x="6949" y="2739"/>
                  </a:cubicBezTo>
                  <a:cubicBezTo>
                    <a:pt x="6944" y="2738"/>
                    <a:pt x="6939" y="2738"/>
                    <a:pt x="6933" y="2738"/>
                  </a:cubicBezTo>
                  <a:close/>
                  <a:moveTo>
                    <a:pt x="1910" y="2853"/>
                  </a:moveTo>
                  <a:cubicBezTo>
                    <a:pt x="1874" y="2853"/>
                    <a:pt x="1847" y="2879"/>
                    <a:pt x="1847" y="2918"/>
                  </a:cubicBezTo>
                  <a:cubicBezTo>
                    <a:pt x="1838" y="2953"/>
                    <a:pt x="1865" y="2980"/>
                    <a:pt x="1900" y="2989"/>
                  </a:cubicBezTo>
                  <a:cubicBezTo>
                    <a:pt x="1905" y="2990"/>
                    <a:pt x="1910" y="2991"/>
                    <a:pt x="1914" y="2991"/>
                  </a:cubicBezTo>
                  <a:cubicBezTo>
                    <a:pt x="1945" y="2991"/>
                    <a:pt x="1973" y="2966"/>
                    <a:pt x="1980" y="2935"/>
                  </a:cubicBezTo>
                  <a:cubicBezTo>
                    <a:pt x="1980" y="2900"/>
                    <a:pt x="1963" y="2864"/>
                    <a:pt x="1927" y="2855"/>
                  </a:cubicBezTo>
                  <a:cubicBezTo>
                    <a:pt x="1921" y="2854"/>
                    <a:pt x="1916" y="2853"/>
                    <a:pt x="1910" y="2853"/>
                  </a:cubicBezTo>
                  <a:close/>
                  <a:moveTo>
                    <a:pt x="7476" y="2909"/>
                  </a:moveTo>
                  <a:cubicBezTo>
                    <a:pt x="7476" y="2918"/>
                    <a:pt x="7476" y="2926"/>
                    <a:pt x="7476" y="2926"/>
                  </a:cubicBezTo>
                  <a:cubicBezTo>
                    <a:pt x="7503" y="2962"/>
                    <a:pt x="7520" y="2998"/>
                    <a:pt x="7565" y="2998"/>
                  </a:cubicBezTo>
                  <a:cubicBezTo>
                    <a:pt x="7601" y="2998"/>
                    <a:pt x="7619" y="2989"/>
                    <a:pt x="7636" y="2971"/>
                  </a:cubicBezTo>
                  <a:cubicBezTo>
                    <a:pt x="7645" y="2971"/>
                    <a:pt x="7645" y="2953"/>
                    <a:pt x="7645" y="2953"/>
                  </a:cubicBezTo>
                  <a:cubicBezTo>
                    <a:pt x="7601" y="2944"/>
                    <a:pt x="7556" y="2926"/>
                    <a:pt x="7520" y="2918"/>
                  </a:cubicBezTo>
                  <a:lnTo>
                    <a:pt x="7485" y="2918"/>
                  </a:lnTo>
                  <a:cubicBezTo>
                    <a:pt x="7485" y="2918"/>
                    <a:pt x="7476" y="2918"/>
                    <a:pt x="7476" y="2909"/>
                  </a:cubicBezTo>
                  <a:close/>
                  <a:moveTo>
                    <a:pt x="2556" y="2879"/>
                  </a:moveTo>
                  <a:cubicBezTo>
                    <a:pt x="2524" y="2879"/>
                    <a:pt x="2523" y="2895"/>
                    <a:pt x="2516" y="2944"/>
                  </a:cubicBezTo>
                  <a:cubicBezTo>
                    <a:pt x="2507" y="2998"/>
                    <a:pt x="2507" y="3007"/>
                    <a:pt x="2569" y="3016"/>
                  </a:cubicBezTo>
                  <a:cubicBezTo>
                    <a:pt x="2586" y="3018"/>
                    <a:pt x="2599" y="3020"/>
                    <a:pt x="2608" y="3020"/>
                  </a:cubicBezTo>
                  <a:cubicBezTo>
                    <a:pt x="2633" y="3020"/>
                    <a:pt x="2637" y="3007"/>
                    <a:pt x="2650" y="2962"/>
                  </a:cubicBezTo>
                  <a:cubicBezTo>
                    <a:pt x="2658" y="2891"/>
                    <a:pt x="2658" y="2891"/>
                    <a:pt x="2587" y="2882"/>
                  </a:cubicBezTo>
                  <a:cubicBezTo>
                    <a:pt x="2574" y="2880"/>
                    <a:pt x="2564" y="2879"/>
                    <a:pt x="2556" y="2879"/>
                  </a:cubicBezTo>
                  <a:close/>
                  <a:moveTo>
                    <a:pt x="3256" y="2909"/>
                  </a:moveTo>
                  <a:cubicBezTo>
                    <a:pt x="3221" y="2909"/>
                    <a:pt x="3167" y="2944"/>
                    <a:pt x="3167" y="2980"/>
                  </a:cubicBezTo>
                  <a:cubicBezTo>
                    <a:pt x="3158" y="3016"/>
                    <a:pt x="3194" y="3069"/>
                    <a:pt x="3229" y="3078"/>
                  </a:cubicBezTo>
                  <a:cubicBezTo>
                    <a:pt x="3265" y="3078"/>
                    <a:pt x="3319" y="3042"/>
                    <a:pt x="3328" y="3007"/>
                  </a:cubicBezTo>
                  <a:cubicBezTo>
                    <a:pt x="3336" y="2971"/>
                    <a:pt x="3292" y="2918"/>
                    <a:pt x="3256" y="2909"/>
                  </a:cubicBezTo>
                  <a:close/>
                  <a:moveTo>
                    <a:pt x="8918" y="2817"/>
                  </a:moveTo>
                  <a:cubicBezTo>
                    <a:pt x="8899" y="2817"/>
                    <a:pt x="8871" y="2830"/>
                    <a:pt x="8850" y="2837"/>
                  </a:cubicBezTo>
                  <a:cubicBezTo>
                    <a:pt x="8814" y="2855"/>
                    <a:pt x="8805" y="2900"/>
                    <a:pt x="8778" y="2926"/>
                  </a:cubicBezTo>
                  <a:cubicBezTo>
                    <a:pt x="8805" y="2953"/>
                    <a:pt x="8787" y="2989"/>
                    <a:pt x="8805" y="3016"/>
                  </a:cubicBezTo>
                  <a:cubicBezTo>
                    <a:pt x="8832" y="3051"/>
                    <a:pt x="8868" y="3060"/>
                    <a:pt x="8894" y="3078"/>
                  </a:cubicBezTo>
                  <a:cubicBezTo>
                    <a:pt x="8921" y="3060"/>
                    <a:pt x="8948" y="3069"/>
                    <a:pt x="8975" y="3060"/>
                  </a:cubicBezTo>
                  <a:cubicBezTo>
                    <a:pt x="9010" y="3034"/>
                    <a:pt x="9028" y="2998"/>
                    <a:pt x="9037" y="2971"/>
                  </a:cubicBezTo>
                  <a:cubicBezTo>
                    <a:pt x="9046" y="2953"/>
                    <a:pt x="9028" y="2918"/>
                    <a:pt x="9019" y="2891"/>
                  </a:cubicBezTo>
                  <a:cubicBezTo>
                    <a:pt x="9010" y="2846"/>
                    <a:pt x="8966" y="2828"/>
                    <a:pt x="8930" y="2819"/>
                  </a:cubicBezTo>
                  <a:cubicBezTo>
                    <a:pt x="8927" y="2818"/>
                    <a:pt x="8923" y="2817"/>
                    <a:pt x="8918" y="2817"/>
                  </a:cubicBezTo>
                  <a:close/>
                  <a:moveTo>
                    <a:pt x="3904" y="2933"/>
                  </a:moveTo>
                  <a:cubicBezTo>
                    <a:pt x="3855" y="2933"/>
                    <a:pt x="3835" y="2954"/>
                    <a:pt x="3827" y="3007"/>
                  </a:cubicBezTo>
                  <a:cubicBezTo>
                    <a:pt x="3818" y="3069"/>
                    <a:pt x="3845" y="3096"/>
                    <a:pt x="3899" y="3096"/>
                  </a:cubicBezTo>
                  <a:cubicBezTo>
                    <a:pt x="3912" y="3100"/>
                    <a:pt x="3923" y="3101"/>
                    <a:pt x="3933" y="3101"/>
                  </a:cubicBezTo>
                  <a:cubicBezTo>
                    <a:pt x="3971" y="3101"/>
                    <a:pt x="3990" y="3076"/>
                    <a:pt x="3997" y="3034"/>
                  </a:cubicBezTo>
                  <a:cubicBezTo>
                    <a:pt x="4006" y="2971"/>
                    <a:pt x="3988" y="2944"/>
                    <a:pt x="3934" y="2935"/>
                  </a:cubicBezTo>
                  <a:cubicBezTo>
                    <a:pt x="3923" y="2934"/>
                    <a:pt x="3913" y="2933"/>
                    <a:pt x="3904" y="2933"/>
                  </a:cubicBezTo>
                  <a:close/>
                  <a:moveTo>
                    <a:pt x="9573" y="2858"/>
                  </a:moveTo>
                  <a:cubicBezTo>
                    <a:pt x="9547" y="2858"/>
                    <a:pt x="9521" y="2875"/>
                    <a:pt x="9501" y="2882"/>
                  </a:cubicBezTo>
                  <a:cubicBezTo>
                    <a:pt x="9474" y="2900"/>
                    <a:pt x="9456" y="2935"/>
                    <a:pt x="9447" y="2971"/>
                  </a:cubicBezTo>
                  <a:cubicBezTo>
                    <a:pt x="9438" y="3007"/>
                    <a:pt x="9456" y="3042"/>
                    <a:pt x="9474" y="3069"/>
                  </a:cubicBezTo>
                  <a:cubicBezTo>
                    <a:pt x="9492" y="3096"/>
                    <a:pt x="9528" y="3105"/>
                    <a:pt x="9554" y="3123"/>
                  </a:cubicBezTo>
                  <a:cubicBezTo>
                    <a:pt x="9590" y="3114"/>
                    <a:pt x="9635" y="3123"/>
                    <a:pt x="9653" y="3096"/>
                  </a:cubicBezTo>
                  <a:cubicBezTo>
                    <a:pt x="9679" y="3078"/>
                    <a:pt x="9706" y="3051"/>
                    <a:pt x="9706" y="3007"/>
                  </a:cubicBezTo>
                  <a:cubicBezTo>
                    <a:pt x="9715" y="2971"/>
                    <a:pt x="9697" y="2935"/>
                    <a:pt x="9688" y="2909"/>
                  </a:cubicBezTo>
                  <a:cubicBezTo>
                    <a:pt x="9670" y="2891"/>
                    <a:pt x="9635" y="2873"/>
                    <a:pt x="9599" y="2864"/>
                  </a:cubicBezTo>
                  <a:cubicBezTo>
                    <a:pt x="9590" y="2860"/>
                    <a:pt x="9582" y="2858"/>
                    <a:pt x="9573" y="2858"/>
                  </a:cubicBezTo>
                  <a:close/>
                  <a:moveTo>
                    <a:pt x="10244" y="2881"/>
                  </a:moveTo>
                  <a:cubicBezTo>
                    <a:pt x="10179" y="2881"/>
                    <a:pt x="10125" y="2932"/>
                    <a:pt x="10116" y="2998"/>
                  </a:cubicBezTo>
                  <a:cubicBezTo>
                    <a:pt x="10108" y="3078"/>
                    <a:pt x="10152" y="3141"/>
                    <a:pt x="10232" y="3150"/>
                  </a:cubicBezTo>
                  <a:cubicBezTo>
                    <a:pt x="10239" y="3150"/>
                    <a:pt x="10246" y="3151"/>
                    <a:pt x="10252" y="3151"/>
                  </a:cubicBezTo>
                  <a:cubicBezTo>
                    <a:pt x="10321" y="3151"/>
                    <a:pt x="10367" y="3107"/>
                    <a:pt x="10375" y="3034"/>
                  </a:cubicBezTo>
                  <a:cubicBezTo>
                    <a:pt x="10384" y="2953"/>
                    <a:pt x="10339" y="2891"/>
                    <a:pt x="10259" y="2882"/>
                  </a:cubicBezTo>
                  <a:cubicBezTo>
                    <a:pt x="10254" y="2881"/>
                    <a:pt x="10249" y="2881"/>
                    <a:pt x="10244" y="2881"/>
                  </a:cubicBezTo>
                  <a:close/>
                  <a:moveTo>
                    <a:pt x="4580" y="2970"/>
                  </a:moveTo>
                  <a:cubicBezTo>
                    <a:pt x="4559" y="2970"/>
                    <a:pt x="4536" y="2979"/>
                    <a:pt x="4514" y="2998"/>
                  </a:cubicBezTo>
                  <a:cubicBezTo>
                    <a:pt x="4478" y="3034"/>
                    <a:pt x="4469" y="3069"/>
                    <a:pt x="4505" y="3105"/>
                  </a:cubicBezTo>
                  <a:cubicBezTo>
                    <a:pt x="4523" y="3132"/>
                    <a:pt x="4541" y="3141"/>
                    <a:pt x="4559" y="3158"/>
                  </a:cubicBezTo>
                  <a:cubicBezTo>
                    <a:pt x="4603" y="3158"/>
                    <a:pt x="4675" y="3114"/>
                    <a:pt x="4675" y="3078"/>
                  </a:cubicBezTo>
                  <a:cubicBezTo>
                    <a:pt x="4675" y="3060"/>
                    <a:pt x="4666" y="3042"/>
                    <a:pt x="4657" y="3025"/>
                  </a:cubicBezTo>
                  <a:cubicBezTo>
                    <a:pt x="4636" y="2988"/>
                    <a:pt x="4609" y="2970"/>
                    <a:pt x="4580" y="2970"/>
                  </a:cubicBezTo>
                  <a:close/>
                  <a:moveTo>
                    <a:pt x="5250" y="2988"/>
                  </a:moveTo>
                  <a:cubicBezTo>
                    <a:pt x="5201" y="2988"/>
                    <a:pt x="5156" y="3029"/>
                    <a:pt x="5147" y="3078"/>
                  </a:cubicBezTo>
                  <a:cubicBezTo>
                    <a:pt x="5139" y="3132"/>
                    <a:pt x="5183" y="3176"/>
                    <a:pt x="5237" y="3185"/>
                  </a:cubicBezTo>
                  <a:cubicBezTo>
                    <a:pt x="5241" y="3186"/>
                    <a:pt x="5246" y="3186"/>
                    <a:pt x="5250" y="3186"/>
                  </a:cubicBezTo>
                  <a:cubicBezTo>
                    <a:pt x="5298" y="3186"/>
                    <a:pt x="5336" y="3146"/>
                    <a:pt x="5344" y="3105"/>
                  </a:cubicBezTo>
                  <a:cubicBezTo>
                    <a:pt x="5353" y="3051"/>
                    <a:pt x="5308" y="2998"/>
                    <a:pt x="5263" y="2989"/>
                  </a:cubicBezTo>
                  <a:cubicBezTo>
                    <a:pt x="5259" y="2988"/>
                    <a:pt x="5254" y="2988"/>
                    <a:pt x="5250" y="2988"/>
                  </a:cubicBezTo>
                  <a:close/>
                  <a:moveTo>
                    <a:pt x="10903" y="2923"/>
                  </a:moveTo>
                  <a:cubicBezTo>
                    <a:pt x="10879" y="2923"/>
                    <a:pt x="10857" y="2933"/>
                    <a:pt x="10830" y="2953"/>
                  </a:cubicBezTo>
                  <a:cubicBezTo>
                    <a:pt x="10794" y="2971"/>
                    <a:pt x="10768" y="2998"/>
                    <a:pt x="10786" y="3042"/>
                  </a:cubicBezTo>
                  <a:cubicBezTo>
                    <a:pt x="10759" y="3087"/>
                    <a:pt x="10786" y="3114"/>
                    <a:pt x="10803" y="3141"/>
                  </a:cubicBezTo>
                  <a:cubicBezTo>
                    <a:pt x="10830" y="3185"/>
                    <a:pt x="10866" y="3185"/>
                    <a:pt x="10902" y="3194"/>
                  </a:cubicBezTo>
                  <a:cubicBezTo>
                    <a:pt x="10908" y="3196"/>
                    <a:pt x="10914" y="3196"/>
                    <a:pt x="10920" y="3196"/>
                  </a:cubicBezTo>
                  <a:cubicBezTo>
                    <a:pt x="10947" y="3196"/>
                    <a:pt x="10971" y="3182"/>
                    <a:pt x="11000" y="3167"/>
                  </a:cubicBezTo>
                  <a:cubicBezTo>
                    <a:pt x="11035" y="3141"/>
                    <a:pt x="11035" y="3105"/>
                    <a:pt x="11044" y="3069"/>
                  </a:cubicBezTo>
                  <a:cubicBezTo>
                    <a:pt x="11053" y="3034"/>
                    <a:pt x="11035" y="3007"/>
                    <a:pt x="11017" y="2971"/>
                  </a:cubicBezTo>
                  <a:cubicBezTo>
                    <a:pt x="10991" y="2935"/>
                    <a:pt x="10964" y="2935"/>
                    <a:pt x="10928" y="2926"/>
                  </a:cubicBezTo>
                  <a:cubicBezTo>
                    <a:pt x="10919" y="2924"/>
                    <a:pt x="10911" y="2923"/>
                    <a:pt x="10903" y="2923"/>
                  </a:cubicBezTo>
                  <a:close/>
                  <a:moveTo>
                    <a:pt x="5907" y="3032"/>
                  </a:moveTo>
                  <a:cubicBezTo>
                    <a:pt x="5861" y="3032"/>
                    <a:pt x="5825" y="3067"/>
                    <a:pt x="5817" y="3123"/>
                  </a:cubicBezTo>
                  <a:cubicBezTo>
                    <a:pt x="5808" y="3176"/>
                    <a:pt x="5843" y="3221"/>
                    <a:pt x="5906" y="3230"/>
                  </a:cubicBezTo>
                  <a:cubicBezTo>
                    <a:pt x="5911" y="3231"/>
                    <a:pt x="5917" y="3231"/>
                    <a:pt x="5922" y="3231"/>
                  </a:cubicBezTo>
                  <a:cubicBezTo>
                    <a:pt x="5968" y="3231"/>
                    <a:pt x="6005" y="3197"/>
                    <a:pt x="6013" y="3141"/>
                  </a:cubicBezTo>
                  <a:cubicBezTo>
                    <a:pt x="6022" y="3087"/>
                    <a:pt x="5986" y="3042"/>
                    <a:pt x="5924" y="3034"/>
                  </a:cubicBezTo>
                  <a:cubicBezTo>
                    <a:pt x="5918" y="3033"/>
                    <a:pt x="5913" y="3032"/>
                    <a:pt x="5907" y="3032"/>
                  </a:cubicBezTo>
                  <a:close/>
                  <a:moveTo>
                    <a:pt x="11597" y="2935"/>
                  </a:moveTo>
                  <a:cubicBezTo>
                    <a:pt x="11562" y="2935"/>
                    <a:pt x="11517" y="2944"/>
                    <a:pt x="11499" y="2971"/>
                  </a:cubicBezTo>
                  <a:cubicBezTo>
                    <a:pt x="11464" y="2989"/>
                    <a:pt x="11437" y="3034"/>
                    <a:pt x="11437" y="3060"/>
                  </a:cubicBezTo>
                  <a:cubicBezTo>
                    <a:pt x="11437" y="3096"/>
                    <a:pt x="11437" y="3141"/>
                    <a:pt x="11464" y="3176"/>
                  </a:cubicBezTo>
                  <a:cubicBezTo>
                    <a:pt x="11490" y="3203"/>
                    <a:pt x="11526" y="3212"/>
                    <a:pt x="11562" y="3239"/>
                  </a:cubicBezTo>
                  <a:cubicBezTo>
                    <a:pt x="11597" y="3221"/>
                    <a:pt x="11642" y="3221"/>
                    <a:pt x="11669" y="3203"/>
                  </a:cubicBezTo>
                  <a:cubicBezTo>
                    <a:pt x="11695" y="3176"/>
                    <a:pt x="11722" y="3141"/>
                    <a:pt x="11722" y="3105"/>
                  </a:cubicBezTo>
                  <a:cubicBezTo>
                    <a:pt x="11731" y="3069"/>
                    <a:pt x="11713" y="3025"/>
                    <a:pt x="11695" y="2998"/>
                  </a:cubicBezTo>
                  <a:cubicBezTo>
                    <a:pt x="11669" y="2971"/>
                    <a:pt x="11633" y="2944"/>
                    <a:pt x="11597" y="2935"/>
                  </a:cubicBezTo>
                  <a:close/>
                  <a:moveTo>
                    <a:pt x="901" y="3132"/>
                  </a:moveTo>
                  <a:cubicBezTo>
                    <a:pt x="874" y="3132"/>
                    <a:pt x="839" y="3158"/>
                    <a:pt x="830" y="3194"/>
                  </a:cubicBezTo>
                  <a:cubicBezTo>
                    <a:pt x="830" y="3230"/>
                    <a:pt x="856" y="3265"/>
                    <a:pt x="883" y="3265"/>
                  </a:cubicBezTo>
                  <a:cubicBezTo>
                    <a:pt x="888" y="3267"/>
                    <a:pt x="893" y="3267"/>
                    <a:pt x="897" y="3267"/>
                  </a:cubicBezTo>
                  <a:cubicBezTo>
                    <a:pt x="928" y="3267"/>
                    <a:pt x="956" y="3243"/>
                    <a:pt x="963" y="3212"/>
                  </a:cubicBezTo>
                  <a:cubicBezTo>
                    <a:pt x="972" y="3176"/>
                    <a:pt x="946" y="3141"/>
                    <a:pt x="901" y="3132"/>
                  </a:cubicBezTo>
                  <a:close/>
                  <a:moveTo>
                    <a:pt x="6575" y="3042"/>
                  </a:moveTo>
                  <a:cubicBezTo>
                    <a:pt x="6566" y="3048"/>
                    <a:pt x="6555" y="3049"/>
                    <a:pt x="6544" y="3049"/>
                  </a:cubicBezTo>
                  <a:cubicBezTo>
                    <a:pt x="6538" y="3049"/>
                    <a:pt x="6532" y="3049"/>
                    <a:pt x="6527" y="3049"/>
                  </a:cubicBezTo>
                  <a:cubicBezTo>
                    <a:pt x="6510" y="3049"/>
                    <a:pt x="6495" y="3051"/>
                    <a:pt x="6486" y="3069"/>
                  </a:cubicBezTo>
                  <a:cubicBezTo>
                    <a:pt x="6477" y="3096"/>
                    <a:pt x="6450" y="3123"/>
                    <a:pt x="6450" y="3141"/>
                  </a:cubicBezTo>
                  <a:cubicBezTo>
                    <a:pt x="6459" y="3167"/>
                    <a:pt x="6450" y="3203"/>
                    <a:pt x="6477" y="3230"/>
                  </a:cubicBezTo>
                  <a:cubicBezTo>
                    <a:pt x="6503" y="3239"/>
                    <a:pt x="6530" y="3257"/>
                    <a:pt x="6548" y="3274"/>
                  </a:cubicBezTo>
                  <a:cubicBezTo>
                    <a:pt x="6575" y="3248"/>
                    <a:pt x="6619" y="3265"/>
                    <a:pt x="6637" y="3239"/>
                  </a:cubicBezTo>
                  <a:cubicBezTo>
                    <a:pt x="6655" y="3212"/>
                    <a:pt x="6682" y="3185"/>
                    <a:pt x="6673" y="3167"/>
                  </a:cubicBezTo>
                  <a:cubicBezTo>
                    <a:pt x="6673" y="3141"/>
                    <a:pt x="6682" y="3096"/>
                    <a:pt x="6646" y="3078"/>
                  </a:cubicBezTo>
                  <a:cubicBezTo>
                    <a:pt x="6628" y="3069"/>
                    <a:pt x="6602" y="3051"/>
                    <a:pt x="6575" y="3042"/>
                  </a:cubicBezTo>
                  <a:close/>
                  <a:moveTo>
                    <a:pt x="12249" y="2971"/>
                  </a:moveTo>
                  <a:cubicBezTo>
                    <a:pt x="12213" y="2980"/>
                    <a:pt x="12177" y="2980"/>
                    <a:pt x="12142" y="3007"/>
                  </a:cubicBezTo>
                  <a:cubicBezTo>
                    <a:pt x="12106" y="3034"/>
                    <a:pt x="12088" y="3069"/>
                    <a:pt x="12079" y="3105"/>
                  </a:cubicBezTo>
                  <a:cubicBezTo>
                    <a:pt x="12070" y="3176"/>
                    <a:pt x="12124" y="3257"/>
                    <a:pt x="12204" y="3274"/>
                  </a:cubicBezTo>
                  <a:cubicBezTo>
                    <a:pt x="12212" y="3276"/>
                    <a:pt x="12221" y="3277"/>
                    <a:pt x="12229" y="3277"/>
                  </a:cubicBezTo>
                  <a:cubicBezTo>
                    <a:pt x="12295" y="3277"/>
                    <a:pt x="12366" y="3220"/>
                    <a:pt x="12373" y="3150"/>
                  </a:cubicBezTo>
                  <a:cubicBezTo>
                    <a:pt x="12382" y="3114"/>
                    <a:pt x="12373" y="3078"/>
                    <a:pt x="12356" y="3042"/>
                  </a:cubicBezTo>
                  <a:cubicBezTo>
                    <a:pt x="12329" y="3007"/>
                    <a:pt x="12284" y="2998"/>
                    <a:pt x="12249" y="2971"/>
                  </a:cubicBezTo>
                  <a:close/>
                  <a:moveTo>
                    <a:pt x="1579" y="3158"/>
                  </a:moveTo>
                  <a:cubicBezTo>
                    <a:pt x="1543" y="3158"/>
                    <a:pt x="1508" y="3176"/>
                    <a:pt x="1499" y="3221"/>
                  </a:cubicBezTo>
                  <a:cubicBezTo>
                    <a:pt x="1499" y="3257"/>
                    <a:pt x="1526" y="3292"/>
                    <a:pt x="1552" y="3292"/>
                  </a:cubicBezTo>
                  <a:cubicBezTo>
                    <a:pt x="1557" y="3293"/>
                    <a:pt x="1562" y="3294"/>
                    <a:pt x="1566" y="3294"/>
                  </a:cubicBezTo>
                  <a:cubicBezTo>
                    <a:pt x="1597" y="3294"/>
                    <a:pt x="1625" y="3270"/>
                    <a:pt x="1633" y="3239"/>
                  </a:cubicBezTo>
                  <a:cubicBezTo>
                    <a:pt x="1641" y="3203"/>
                    <a:pt x="1615" y="3167"/>
                    <a:pt x="1579" y="3158"/>
                  </a:cubicBezTo>
                  <a:close/>
                  <a:moveTo>
                    <a:pt x="7231" y="3084"/>
                  </a:moveTo>
                  <a:cubicBezTo>
                    <a:pt x="7181" y="3084"/>
                    <a:pt x="7127" y="3130"/>
                    <a:pt x="7119" y="3176"/>
                  </a:cubicBezTo>
                  <a:cubicBezTo>
                    <a:pt x="7101" y="3230"/>
                    <a:pt x="7155" y="3301"/>
                    <a:pt x="7208" y="3310"/>
                  </a:cubicBezTo>
                  <a:cubicBezTo>
                    <a:pt x="7213" y="3311"/>
                    <a:pt x="7218" y="3311"/>
                    <a:pt x="7222" y="3311"/>
                  </a:cubicBezTo>
                  <a:cubicBezTo>
                    <a:pt x="7274" y="3311"/>
                    <a:pt x="7334" y="3269"/>
                    <a:pt x="7342" y="3212"/>
                  </a:cubicBezTo>
                  <a:cubicBezTo>
                    <a:pt x="7351" y="3167"/>
                    <a:pt x="7306" y="3096"/>
                    <a:pt x="7253" y="3087"/>
                  </a:cubicBezTo>
                  <a:cubicBezTo>
                    <a:pt x="7246" y="3085"/>
                    <a:pt x="7238" y="3084"/>
                    <a:pt x="7231" y="3084"/>
                  </a:cubicBezTo>
                  <a:close/>
                  <a:moveTo>
                    <a:pt x="2208" y="3200"/>
                  </a:moveTo>
                  <a:cubicBezTo>
                    <a:pt x="2176" y="3200"/>
                    <a:pt x="2175" y="3216"/>
                    <a:pt x="2168" y="3265"/>
                  </a:cubicBezTo>
                  <a:cubicBezTo>
                    <a:pt x="2159" y="3319"/>
                    <a:pt x="2159" y="3328"/>
                    <a:pt x="2230" y="3337"/>
                  </a:cubicBezTo>
                  <a:cubicBezTo>
                    <a:pt x="2241" y="3339"/>
                    <a:pt x="2251" y="3340"/>
                    <a:pt x="2258" y="3340"/>
                  </a:cubicBezTo>
                  <a:cubicBezTo>
                    <a:pt x="2287" y="3340"/>
                    <a:pt x="2295" y="3324"/>
                    <a:pt x="2302" y="3274"/>
                  </a:cubicBezTo>
                  <a:cubicBezTo>
                    <a:pt x="2302" y="3221"/>
                    <a:pt x="2302" y="3212"/>
                    <a:pt x="2239" y="3203"/>
                  </a:cubicBezTo>
                  <a:cubicBezTo>
                    <a:pt x="2226" y="3201"/>
                    <a:pt x="2216" y="3200"/>
                    <a:pt x="2208" y="3200"/>
                  </a:cubicBezTo>
                  <a:close/>
                  <a:moveTo>
                    <a:pt x="7892" y="3104"/>
                  </a:moveTo>
                  <a:cubicBezTo>
                    <a:pt x="7833" y="3104"/>
                    <a:pt x="7795" y="3140"/>
                    <a:pt x="7779" y="3212"/>
                  </a:cubicBezTo>
                  <a:cubicBezTo>
                    <a:pt x="7770" y="3283"/>
                    <a:pt x="7806" y="3328"/>
                    <a:pt x="7886" y="3337"/>
                  </a:cubicBezTo>
                  <a:cubicBezTo>
                    <a:pt x="7898" y="3340"/>
                    <a:pt x="7910" y="3341"/>
                    <a:pt x="7920" y="3341"/>
                  </a:cubicBezTo>
                  <a:cubicBezTo>
                    <a:pt x="7972" y="3341"/>
                    <a:pt x="8004" y="3305"/>
                    <a:pt x="8011" y="3239"/>
                  </a:cubicBezTo>
                  <a:cubicBezTo>
                    <a:pt x="8029" y="3167"/>
                    <a:pt x="7993" y="3123"/>
                    <a:pt x="7913" y="3105"/>
                  </a:cubicBezTo>
                  <a:cubicBezTo>
                    <a:pt x="7906" y="3104"/>
                    <a:pt x="7899" y="3104"/>
                    <a:pt x="7892" y="3104"/>
                  </a:cubicBezTo>
                  <a:close/>
                  <a:moveTo>
                    <a:pt x="8484" y="3239"/>
                  </a:moveTo>
                  <a:cubicBezTo>
                    <a:pt x="8475" y="3239"/>
                    <a:pt x="8448" y="3239"/>
                    <a:pt x="8448" y="3248"/>
                  </a:cubicBezTo>
                  <a:cubicBezTo>
                    <a:pt x="8448" y="3265"/>
                    <a:pt x="8430" y="3292"/>
                    <a:pt x="8448" y="3319"/>
                  </a:cubicBezTo>
                  <a:cubicBezTo>
                    <a:pt x="8472" y="3351"/>
                    <a:pt x="8496" y="3383"/>
                    <a:pt x="8533" y="3383"/>
                  </a:cubicBezTo>
                  <a:cubicBezTo>
                    <a:pt x="8537" y="3383"/>
                    <a:pt x="8542" y="3382"/>
                    <a:pt x="8546" y="3381"/>
                  </a:cubicBezTo>
                  <a:cubicBezTo>
                    <a:pt x="8560" y="3388"/>
                    <a:pt x="8572" y="3391"/>
                    <a:pt x="8583" y="3391"/>
                  </a:cubicBezTo>
                  <a:cubicBezTo>
                    <a:pt x="8618" y="3391"/>
                    <a:pt x="8644" y="3366"/>
                    <a:pt x="8671" y="3346"/>
                  </a:cubicBezTo>
                  <a:cubicBezTo>
                    <a:pt x="8680" y="3337"/>
                    <a:pt x="8671" y="3301"/>
                    <a:pt x="8662" y="3301"/>
                  </a:cubicBezTo>
                  <a:cubicBezTo>
                    <a:pt x="8600" y="3274"/>
                    <a:pt x="8546" y="3257"/>
                    <a:pt x="8484" y="3239"/>
                  </a:cubicBezTo>
                  <a:close/>
                  <a:moveTo>
                    <a:pt x="2908" y="3230"/>
                  </a:moveTo>
                  <a:cubicBezTo>
                    <a:pt x="2882" y="3230"/>
                    <a:pt x="2819" y="3274"/>
                    <a:pt x="2819" y="3301"/>
                  </a:cubicBezTo>
                  <a:cubicBezTo>
                    <a:pt x="2810" y="3328"/>
                    <a:pt x="2855" y="3390"/>
                    <a:pt x="2882" y="3399"/>
                  </a:cubicBezTo>
                  <a:cubicBezTo>
                    <a:pt x="2908" y="3399"/>
                    <a:pt x="2971" y="3355"/>
                    <a:pt x="2980" y="3328"/>
                  </a:cubicBezTo>
                  <a:cubicBezTo>
                    <a:pt x="2989" y="3301"/>
                    <a:pt x="2935" y="3239"/>
                    <a:pt x="2908" y="3230"/>
                  </a:cubicBezTo>
                  <a:close/>
                  <a:moveTo>
                    <a:pt x="3577" y="3257"/>
                  </a:moveTo>
                  <a:cubicBezTo>
                    <a:pt x="3533" y="3257"/>
                    <a:pt x="3488" y="3283"/>
                    <a:pt x="3479" y="3328"/>
                  </a:cubicBezTo>
                  <a:cubicBezTo>
                    <a:pt x="3479" y="3373"/>
                    <a:pt x="3506" y="3417"/>
                    <a:pt x="3551" y="3426"/>
                  </a:cubicBezTo>
                  <a:cubicBezTo>
                    <a:pt x="3604" y="3426"/>
                    <a:pt x="3640" y="3399"/>
                    <a:pt x="3649" y="3355"/>
                  </a:cubicBezTo>
                  <a:cubicBezTo>
                    <a:pt x="3658" y="3301"/>
                    <a:pt x="3622" y="3265"/>
                    <a:pt x="3577" y="3257"/>
                  </a:cubicBezTo>
                  <a:close/>
                  <a:moveTo>
                    <a:pt x="9242" y="3158"/>
                  </a:moveTo>
                  <a:cubicBezTo>
                    <a:pt x="9215" y="3167"/>
                    <a:pt x="9171" y="3167"/>
                    <a:pt x="9153" y="3194"/>
                  </a:cubicBezTo>
                  <a:cubicBezTo>
                    <a:pt x="9135" y="3212"/>
                    <a:pt x="9099" y="3239"/>
                    <a:pt x="9099" y="3274"/>
                  </a:cubicBezTo>
                  <a:cubicBezTo>
                    <a:pt x="9099" y="3319"/>
                    <a:pt x="9117" y="3355"/>
                    <a:pt x="9135" y="3381"/>
                  </a:cubicBezTo>
                  <a:cubicBezTo>
                    <a:pt x="9144" y="3399"/>
                    <a:pt x="9189" y="3417"/>
                    <a:pt x="9215" y="3426"/>
                  </a:cubicBezTo>
                  <a:cubicBezTo>
                    <a:pt x="9251" y="3417"/>
                    <a:pt x="9296" y="3417"/>
                    <a:pt x="9314" y="3399"/>
                  </a:cubicBezTo>
                  <a:cubicBezTo>
                    <a:pt x="9331" y="3373"/>
                    <a:pt x="9367" y="3346"/>
                    <a:pt x="9367" y="3310"/>
                  </a:cubicBezTo>
                  <a:cubicBezTo>
                    <a:pt x="9358" y="3274"/>
                    <a:pt x="9358" y="3230"/>
                    <a:pt x="9340" y="3212"/>
                  </a:cubicBezTo>
                  <a:cubicBezTo>
                    <a:pt x="9314" y="3194"/>
                    <a:pt x="9287" y="3158"/>
                    <a:pt x="9242" y="3158"/>
                  </a:cubicBezTo>
                  <a:close/>
                  <a:moveTo>
                    <a:pt x="4225" y="3299"/>
                  </a:moveTo>
                  <a:cubicBezTo>
                    <a:pt x="4176" y="3299"/>
                    <a:pt x="4156" y="3320"/>
                    <a:pt x="4148" y="3373"/>
                  </a:cubicBezTo>
                  <a:cubicBezTo>
                    <a:pt x="4139" y="3426"/>
                    <a:pt x="4157" y="3453"/>
                    <a:pt x="4220" y="3462"/>
                  </a:cubicBezTo>
                  <a:cubicBezTo>
                    <a:pt x="4228" y="3463"/>
                    <a:pt x="4237" y="3464"/>
                    <a:pt x="4244" y="3464"/>
                  </a:cubicBezTo>
                  <a:cubicBezTo>
                    <a:pt x="4284" y="3464"/>
                    <a:pt x="4310" y="3444"/>
                    <a:pt x="4318" y="3399"/>
                  </a:cubicBezTo>
                  <a:cubicBezTo>
                    <a:pt x="4327" y="3337"/>
                    <a:pt x="4309" y="3310"/>
                    <a:pt x="4255" y="3301"/>
                  </a:cubicBezTo>
                  <a:cubicBezTo>
                    <a:pt x="4244" y="3300"/>
                    <a:pt x="4234" y="3299"/>
                    <a:pt x="4225" y="3299"/>
                  </a:cubicBezTo>
                  <a:close/>
                  <a:moveTo>
                    <a:pt x="9893" y="3202"/>
                  </a:moveTo>
                  <a:cubicBezTo>
                    <a:pt x="9830" y="3202"/>
                    <a:pt x="9777" y="3246"/>
                    <a:pt x="9769" y="3319"/>
                  </a:cubicBezTo>
                  <a:cubicBezTo>
                    <a:pt x="9760" y="3399"/>
                    <a:pt x="9804" y="3462"/>
                    <a:pt x="9885" y="3471"/>
                  </a:cubicBezTo>
                  <a:cubicBezTo>
                    <a:pt x="9891" y="3471"/>
                    <a:pt x="9898" y="3472"/>
                    <a:pt x="9904" y="3472"/>
                  </a:cubicBezTo>
                  <a:cubicBezTo>
                    <a:pt x="9974" y="3472"/>
                    <a:pt x="10019" y="3428"/>
                    <a:pt x="10027" y="3355"/>
                  </a:cubicBezTo>
                  <a:cubicBezTo>
                    <a:pt x="10045" y="3274"/>
                    <a:pt x="9992" y="3212"/>
                    <a:pt x="9911" y="3203"/>
                  </a:cubicBezTo>
                  <a:cubicBezTo>
                    <a:pt x="9905" y="3202"/>
                    <a:pt x="9899" y="3202"/>
                    <a:pt x="9893" y="3202"/>
                  </a:cubicBezTo>
                  <a:close/>
                  <a:moveTo>
                    <a:pt x="10545" y="3229"/>
                  </a:moveTo>
                  <a:cubicBezTo>
                    <a:pt x="10481" y="3229"/>
                    <a:pt x="10428" y="3272"/>
                    <a:pt x="10420" y="3346"/>
                  </a:cubicBezTo>
                  <a:cubicBezTo>
                    <a:pt x="10411" y="3417"/>
                    <a:pt x="10455" y="3480"/>
                    <a:pt x="10536" y="3497"/>
                  </a:cubicBezTo>
                  <a:cubicBezTo>
                    <a:pt x="10542" y="3498"/>
                    <a:pt x="10547" y="3498"/>
                    <a:pt x="10553" y="3498"/>
                  </a:cubicBezTo>
                  <a:cubicBezTo>
                    <a:pt x="10624" y="3498"/>
                    <a:pt x="10670" y="3447"/>
                    <a:pt x="10678" y="3373"/>
                  </a:cubicBezTo>
                  <a:cubicBezTo>
                    <a:pt x="10696" y="3301"/>
                    <a:pt x="10643" y="3239"/>
                    <a:pt x="10563" y="3230"/>
                  </a:cubicBezTo>
                  <a:cubicBezTo>
                    <a:pt x="10556" y="3229"/>
                    <a:pt x="10551" y="3229"/>
                    <a:pt x="10545" y="3229"/>
                  </a:cubicBezTo>
                  <a:close/>
                  <a:moveTo>
                    <a:pt x="4902" y="3309"/>
                  </a:moveTo>
                  <a:cubicBezTo>
                    <a:pt x="4853" y="3309"/>
                    <a:pt x="4808" y="3350"/>
                    <a:pt x="4800" y="3399"/>
                  </a:cubicBezTo>
                  <a:cubicBezTo>
                    <a:pt x="4791" y="3453"/>
                    <a:pt x="4835" y="3497"/>
                    <a:pt x="4889" y="3506"/>
                  </a:cubicBezTo>
                  <a:cubicBezTo>
                    <a:pt x="4893" y="3507"/>
                    <a:pt x="4898" y="3508"/>
                    <a:pt x="4903" y="3508"/>
                  </a:cubicBezTo>
                  <a:cubicBezTo>
                    <a:pt x="4951" y="3508"/>
                    <a:pt x="4996" y="3467"/>
                    <a:pt x="4996" y="3426"/>
                  </a:cubicBezTo>
                  <a:cubicBezTo>
                    <a:pt x="5005" y="3373"/>
                    <a:pt x="4969" y="3319"/>
                    <a:pt x="4915" y="3310"/>
                  </a:cubicBezTo>
                  <a:cubicBezTo>
                    <a:pt x="4911" y="3309"/>
                    <a:pt x="4906" y="3309"/>
                    <a:pt x="4902" y="3309"/>
                  </a:cubicBezTo>
                  <a:close/>
                  <a:moveTo>
                    <a:pt x="11195" y="3267"/>
                  </a:moveTo>
                  <a:cubicBezTo>
                    <a:pt x="11172" y="3267"/>
                    <a:pt x="11153" y="3282"/>
                    <a:pt x="11133" y="3301"/>
                  </a:cubicBezTo>
                  <a:cubicBezTo>
                    <a:pt x="11098" y="3319"/>
                    <a:pt x="11089" y="3355"/>
                    <a:pt x="11080" y="3390"/>
                  </a:cubicBezTo>
                  <a:cubicBezTo>
                    <a:pt x="11080" y="3426"/>
                    <a:pt x="11080" y="3453"/>
                    <a:pt x="11107" y="3489"/>
                  </a:cubicBezTo>
                  <a:cubicBezTo>
                    <a:pt x="11133" y="3524"/>
                    <a:pt x="11160" y="3533"/>
                    <a:pt x="11205" y="3533"/>
                  </a:cubicBezTo>
                  <a:cubicBezTo>
                    <a:pt x="11215" y="3538"/>
                    <a:pt x="11225" y="3541"/>
                    <a:pt x="11234" y="3541"/>
                  </a:cubicBezTo>
                  <a:cubicBezTo>
                    <a:pt x="11257" y="3541"/>
                    <a:pt x="11278" y="3528"/>
                    <a:pt x="11303" y="3515"/>
                  </a:cubicBezTo>
                  <a:cubicBezTo>
                    <a:pt x="11339" y="3489"/>
                    <a:pt x="11339" y="3453"/>
                    <a:pt x="11348" y="3417"/>
                  </a:cubicBezTo>
                  <a:cubicBezTo>
                    <a:pt x="11356" y="3381"/>
                    <a:pt x="11339" y="3355"/>
                    <a:pt x="11321" y="3319"/>
                  </a:cubicBezTo>
                  <a:cubicBezTo>
                    <a:pt x="11303" y="3274"/>
                    <a:pt x="11267" y="3283"/>
                    <a:pt x="11223" y="3274"/>
                  </a:cubicBezTo>
                  <a:cubicBezTo>
                    <a:pt x="11213" y="3269"/>
                    <a:pt x="11203" y="3267"/>
                    <a:pt x="11195" y="3267"/>
                  </a:cubicBezTo>
                  <a:close/>
                  <a:moveTo>
                    <a:pt x="5544" y="3353"/>
                  </a:moveTo>
                  <a:cubicBezTo>
                    <a:pt x="5494" y="3353"/>
                    <a:pt x="5459" y="3380"/>
                    <a:pt x="5451" y="3435"/>
                  </a:cubicBezTo>
                  <a:cubicBezTo>
                    <a:pt x="5442" y="3497"/>
                    <a:pt x="5478" y="3542"/>
                    <a:pt x="5540" y="3551"/>
                  </a:cubicBezTo>
                  <a:cubicBezTo>
                    <a:pt x="5545" y="3552"/>
                    <a:pt x="5551" y="3552"/>
                    <a:pt x="5556" y="3552"/>
                  </a:cubicBezTo>
                  <a:cubicBezTo>
                    <a:pt x="5602" y="3552"/>
                    <a:pt x="5639" y="3518"/>
                    <a:pt x="5647" y="3462"/>
                  </a:cubicBezTo>
                  <a:cubicBezTo>
                    <a:pt x="5656" y="3399"/>
                    <a:pt x="5620" y="3355"/>
                    <a:pt x="5567" y="3355"/>
                  </a:cubicBezTo>
                  <a:cubicBezTo>
                    <a:pt x="5559" y="3354"/>
                    <a:pt x="5551" y="3353"/>
                    <a:pt x="5544" y="3353"/>
                  </a:cubicBezTo>
                  <a:close/>
                  <a:moveTo>
                    <a:pt x="11910" y="3283"/>
                  </a:moveTo>
                  <a:cubicBezTo>
                    <a:pt x="11892" y="3283"/>
                    <a:pt x="11820" y="3301"/>
                    <a:pt x="11811" y="3301"/>
                  </a:cubicBezTo>
                  <a:cubicBezTo>
                    <a:pt x="11767" y="3328"/>
                    <a:pt x="11749" y="3364"/>
                    <a:pt x="11740" y="3399"/>
                  </a:cubicBezTo>
                  <a:cubicBezTo>
                    <a:pt x="11722" y="3480"/>
                    <a:pt x="11776" y="3560"/>
                    <a:pt x="11856" y="3578"/>
                  </a:cubicBezTo>
                  <a:cubicBezTo>
                    <a:pt x="11865" y="3580"/>
                    <a:pt x="11875" y="3581"/>
                    <a:pt x="11884" y="3581"/>
                  </a:cubicBezTo>
                  <a:cubicBezTo>
                    <a:pt x="11954" y="3581"/>
                    <a:pt x="12019" y="3523"/>
                    <a:pt x="12034" y="3444"/>
                  </a:cubicBezTo>
                  <a:cubicBezTo>
                    <a:pt x="12026" y="3417"/>
                    <a:pt x="12034" y="3381"/>
                    <a:pt x="12008" y="3346"/>
                  </a:cubicBezTo>
                  <a:cubicBezTo>
                    <a:pt x="11981" y="3310"/>
                    <a:pt x="11945" y="3292"/>
                    <a:pt x="11910" y="3283"/>
                  </a:cubicBezTo>
                  <a:close/>
                  <a:moveTo>
                    <a:pt x="598" y="3480"/>
                  </a:moveTo>
                  <a:cubicBezTo>
                    <a:pt x="598" y="3480"/>
                    <a:pt x="589" y="3489"/>
                    <a:pt x="589" y="3489"/>
                  </a:cubicBezTo>
                  <a:cubicBezTo>
                    <a:pt x="580" y="3497"/>
                    <a:pt x="571" y="3515"/>
                    <a:pt x="571" y="3533"/>
                  </a:cubicBezTo>
                  <a:cubicBezTo>
                    <a:pt x="562" y="3551"/>
                    <a:pt x="562" y="3569"/>
                    <a:pt x="562" y="3587"/>
                  </a:cubicBezTo>
                  <a:lnTo>
                    <a:pt x="571" y="3587"/>
                  </a:lnTo>
                  <a:cubicBezTo>
                    <a:pt x="589" y="3569"/>
                    <a:pt x="616" y="3569"/>
                    <a:pt x="616" y="3542"/>
                  </a:cubicBezTo>
                  <a:cubicBezTo>
                    <a:pt x="616" y="3533"/>
                    <a:pt x="616" y="3524"/>
                    <a:pt x="616" y="3515"/>
                  </a:cubicBezTo>
                  <a:cubicBezTo>
                    <a:pt x="616" y="3515"/>
                    <a:pt x="616" y="3506"/>
                    <a:pt x="607" y="3489"/>
                  </a:cubicBezTo>
                  <a:cubicBezTo>
                    <a:pt x="607" y="3489"/>
                    <a:pt x="607" y="3480"/>
                    <a:pt x="598" y="3480"/>
                  </a:cubicBezTo>
                  <a:close/>
                  <a:moveTo>
                    <a:pt x="6224" y="3361"/>
                  </a:moveTo>
                  <a:cubicBezTo>
                    <a:pt x="6205" y="3361"/>
                    <a:pt x="6177" y="3374"/>
                    <a:pt x="6156" y="3381"/>
                  </a:cubicBezTo>
                  <a:cubicBezTo>
                    <a:pt x="6120" y="3390"/>
                    <a:pt x="6120" y="3435"/>
                    <a:pt x="6102" y="3453"/>
                  </a:cubicBezTo>
                  <a:cubicBezTo>
                    <a:pt x="6093" y="3471"/>
                    <a:pt x="6120" y="3506"/>
                    <a:pt x="6120" y="3533"/>
                  </a:cubicBezTo>
                  <a:cubicBezTo>
                    <a:pt x="6138" y="3578"/>
                    <a:pt x="6182" y="3560"/>
                    <a:pt x="6191" y="3596"/>
                  </a:cubicBezTo>
                  <a:cubicBezTo>
                    <a:pt x="6227" y="3587"/>
                    <a:pt x="6254" y="3578"/>
                    <a:pt x="6280" y="3569"/>
                  </a:cubicBezTo>
                  <a:cubicBezTo>
                    <a:pt x="6316" y="3560"/>
                    <a:pt x="6316" y="3515"/>
                    <a:pt x="6334" y="3489"/>
                  </a:cubicBezTo>
                  <a:cubicBezTo>
                    <a:pt x="6343" y="3471"/>
                    <a:pt x="6316" y="3444"/>
                    <a:pt x="6316" y="3417"/>
                  </a:cubicBezTo>
                  <a:cubicBezTo>
                    <a:pt x="6307" y="3381"/>
                    <a:pt x="6263" y="3381"/>
                    <a:pt x="6236" y="3364"/>
                  </a:cubicBezTo>
                  <a:cubicBezTo>
                    <a:pt x="6232" y="3362"/>
                    <a:pt x="6228" y="3361"/>
                    <a:pt x="6224" y="3361"/>
                  </a:cubicBezTo>
                  <a:close/>
                  <a:moveTo>
                    <a:pt x="1231" y="3480"/>
                  </a:moveTo>
                  <a:cubicBezTo>
                    <a:pt x="1187" y="3480"/>
                    <a:pt x="1160" y="3506"/>
                    <a:pt x="1151" y="3542"/>
                  </a:cubicBezTo>
                  <a:cubicBezTo>
                    <a:pt x="1151" y="3578"/>
                    <a:pt x="1178" y="3613"/>
                    <a:pt x="1213" y="3613"/>
                  </a:cubicBezTo>
                  <a:cubicBezTo>
                    <a:pt x="1218" y="3615"/>
                    <a:pt x="1222" y="3615"/>
                    <a:pt x="1227" y="3615"/>
                  </a:cubicBezTo>
                  <a:cubicBezTo>
                    <a:pt x="1256" y="3615"/>
                    <a:pt x="1277" y="3591"/>
                    <a:pt x="1285" y="3560"/>
                  </a:cubicBezTo>
                  <a:cubicBezTo>
                    <a:pt x="1294" y="3524"/>
                    <a:pt x="1267" y="3489"/>
                    <a:pt x="1231" y="3480"/>
                  </a:cubicBezTo>
                  <a:close/>
                  <a:moveTo>
                    <a:pt x="12463" y="3364"/>
                  </a:moveTo>
                  <a:cubicBezTo>
                    <a:pt x="12454" y="3364"/>
                    <a:pt x="12436" y="3373"/>
                    <a:pt x="12436" y="3381"/>
                  </a:cubicBezTo>
                  <a:cubicBezTo>
                    <a:pt x="12418" y="3399"/>
                    <a:pt x="12409" y="3426"/>
                    <a:pt x="12400" y="3435"/>
                  </a:cubicBezTo>
                  <a:cubicBezTo>
                    <a:pt x="12391" y="3533"/>
                    <a:pt x="12454" y="3613"/>
                    <a:pt x="12525" y="3622"/>
                  </a:cubicBezTo>
                  <a:cubicBezTo>
                    <a:pt x="12552" y="3622"/>
                    <a:pt x="12552" y="3613"/>
                    <a:pt x="12543" y="3596"/>
                  </a:cubicBezTo>
                  <a:cubicBezTo>
                    <a:pt x="12525" y="3551"/>
                    <a:pt x="12516" y="3497"/>
                    <a:pt x="12489" y="3453"/>
                  </a:cubicBezTo>
                  <a:cubicBezTo>
                    <a:pt x="12481" y="3444"/>
                    <a:pt x="12481" y="3408"/>
                    <a:pt x="12481" y="3390"/>
                  </a:cubicBezTo>
                  <a:cubicBezTo>
                    <a:pt x="12472" y="3381"/>
                    <a:pt x="12472" y="3373"/>
                    <a:pt x="12463" y="3364"/>
                  </a:cubicBezTo>
                  <a:close/>
                  <a:moveTo>
                    <a:pt x="6883" y="3405"/>
                  </a:moveTo>
                  <a:cubicBezTo>
                    <a:pt x="6833" y="3405"/>
                    <a:pt x="6779" y="3451"/>
                    <a:pt x="6771" y="3497"/>
                  </a:cubicBezTo>
                  <a:cubicBezTo>
                    <a:pt x="6762" y="3551"/>
                    <a:pt x="6807" y="3622"/>
                    <a:pt x="6860" y="3631"/>
                  </a:cubicBezTo>
                  <a:cubicBezTo>
                    <a:pt x="6866" y="3632"/>
                    <a:pt x="6871" y="3632"/>
                    <a:pt x="6876" y="3632"/>
                  </a:cubicBezTo>
                  <a:cubicBezTo>
                    <a:pt x="6933" y="3632"/>
                    <a:pt x="6986" y="3590"/>
                    <a:pt x="6994" y="3533"/>
                  </a:cubicBezTo>
                  <a:cubicBezTo>
                    <a:pt x="7003" y="3489"/>
                    <a:pt x="6958" y="3417"/>
                    <a:pt x="6905" y="3408"/>
                  </a:cubicBezTo>
                  <a:cubicBezTo>
                    <a:pt x="6898" y="3406"/>
                    <a:pt x="6890" y="3405"/>
                    <a:pt x="6883" y="3405"/>
                  </a:cubicBezTo>
                  <a:close/>
                  <a:moveTo>
                    <a:pt x="1859" y="3521"/>
                  </a:moveTo>
                  <a:cubicBezTo>
                    <a:pt x="1834" y="3521"/>
                    <a:pt x="1827" y="3537"/>
                    <a:pt x="1820" y="3587"/>
                  </a:cubicBezTo>
                  <a:cubicBezTo>
                    <a:pt x="1811" y="3640"/>
                    <a:pt x="1820" y="3649"/>
                    <a:pt x="1882" y="3658"/>
                  </a:cubicBezTo>
                  <a:cubicBezTo>
                    <a:pt x="1893" y="3660"/>
                    <a:pt x="1903" y="3661"/>
                    <a:pt x="1910" y="3661"/>
                  </a:cubicBezTo>
                  <a:cubicBezTo>
                    <a:pt x="1940" y="3661"/>
                    <a:pt x="1947" y="3645"/>
                    <a:pt x="1954" y="3596"/>
                  </a:cubicBezTo>
                  <a:cubicBezTo>
                    <a:pt x="1963" y="3542"/>
                    <a:pt x="1954" y="3533"/>
                    <a:pt x="1882" y="3524"/>
                  </a:cubicBezTo>
                  <a:cubicBezTo>
                    <a:pt x="1873" y="3522"/>
                    <a:pt x="1865" y="3521"/>
                    <a:pt x="1859" y="3521"/>
                  </a:cubicBezTo>
                  <a:close/>
                  <a:moveTo>
                    <a:pt x="7574" y="3426"/>
                  </a:moveTo>
                  <a:cubicBezTo>
                    <a:pt x="7538" y="3426"/>
                    <a:pt x="7512" y="3426"/>
                    <a:pt x="7494" y="3453"/>
                  </a:cubicBezTo>
                  <a:cubicBezTo>
                    <a:pt x="7467" y="3471"/>
                    <a:pt x="7440" y="3489"/>
                    <a:pt x="7431" y="3524"/>
                  </a:cubicBezTo>
                  <a:cubicBezTo>
                    <a:pt x="7431" y="3560"/>
                    <a:pt x="7440" y="3587"/>
                    <a:pt x="7458" y="3604"/>
                  </a:cubicBezTo>
                  <a:cubicBezTo>
                    <a:pt x="7474" y="3628"/>
                    <a:pt x="7490" y="3659"/>
                    <a:pt x="7525" y="3659"/>
                  </a:cubicBezTo>
                  <a:cubicBezTo>
                    <a:pt x="7529" y="3659"/>
                    <a:pt x="7534" y="3659"/>
                    <a:pt x="7538" y="3658"/>
                  </a:cubicBezTo>
                  <a:cubicBezTo>
                    <a:pt x="7547" y="3665"/>
                    <a:pt x="7555" y="3668"/>
                    <a:pt x="7563" y="3668"/>
                  </a:cubicBezTo>
                  <a:cubicBezTo>
                    <a:pt x="7584" y="3668"/>
                    <a:pt x="7599" y="3645"/>
                    <a:pt x="7619" y="3631"/>
                  </a:cubicBezTo>
                  <a:cubicBezTo>
                    <a:pt x="7645" y="3613"/>
                    <a:pt x="7663" y="3596"/>
                    <a:pt x="7672" y="3560"/>
                  </a:cubicBezTo>
                  <a:cubicBezTo>
                    <a:pt x="7672" y="3524"/>
                    <a:pt x="7663" y="3506"/>
                    <a:pt x="7645" y="3480"/>
                  </a:cubicBezTo>
                  <a:cubicBezTo>
                    <a:pt x="7627" y="3453"/>
                    <a:pt x="7610" y="3435"/>
                    <a:pt x="7574" y="3426"/>
                  </a:cubicBezTo>
                  <a:close/>
                  <a:moveTo>
                    <a:pt x="2528" y="3548"/>
                  </a:moveTo>
                  <a:cubicBezTo>
                    <a:pt x="2503" y="3548"/>
                    <a:pt x="2496" y="3564"/>
                    <a:pt x="2489" y="3613"/>
                  </a:cubicBezTo>
                  <a:cubicBezTo>
                    <a:pt x="2480" y="3667"/>
                    <a:pt x="2489" y="3676"/>
                    <a:pt x="2551" y="3685"/>
                  </a:cubicBezTo>
                  <a:cubicBezTo>
                    <a:pt x="2563" y="3687"/>
                    <a:pt x="2572" y="3688"/>
                    <a:pt x="2579" y="3688"/>
                  </a:cubicBezTo>
                  <a:cubicBezTo>
                    <a:pt x="2609" y="3688"/>
                    <a:pt x="2616" y="3672"/>
                    <a:pt x="2623" y="3622"/>
                  </a:cubicBezTo>
                  <a:cubicBezTo>
                    <a:pt x="2623" y="3569"/>
                    <a:pt x="2623" y="3560"/>
                    <a:pt x="2551" y="3551"/>
                  </a:cubicBezTo>
                  <a:cubicBezTo>
                    <a:pt x="2542" y="3549"/>
                    <a:pt x="2534" y="3548"/>
                    <a:pt x="2528" y="3548"/>
                  </a:cubicBezTo>
                  <a:close/>
                  <a:moveTo>
                    <a:pt x="8211" y="3469"/>
                  </a:moveTo>
                  <a:cubicBezTo>
                    <a:pt x="8145" y="3469"/>
                    <a:pt x="8108" y="3505"/>
                    <a:pt x="8100" y="3569"/>
                  </a:cubicBezTo>
                  <a:cubicBezTo>
                    <a:pt x="8091" y="3649"/>
                    <a:pt x="8127" y="3694"/>
                    <a:pt x="8198" y="3703"/>
                  </a:cubicBezTo>
                  <a:cubicBezTo>
                    <a:pt x="8208" y="3704"/>
                    <a:pt x="8217" y="3704"/>
                    <a:pt x="8226" y="3704"/>
                  </a:cubicBezTo>
                  <a:cubicBezTo>
                    <a:pt x="8289" y="3704"/>
                    <a:pt x="8324" y="3675"/>
                    <a:pt x="8332" y="3604"/>
                  </a:cubicBezTo>
                  <a:cubicBezTo>
                    <a:pt x="8341" y="3524"/>
                    <a:pt x="8314" y="3480"/>
                    <a:pt x="8234" y="3471"/>
                  </a:cubicBezTo>
                  <a:cubicBezTo>
                    <a:pt x="8226" y="3470"/>
                    <a:pt x="8218" y="3469"/>
                    <a:pt x="8211" y="3469"/>
                  </a:cubicBezTo>
                  <a:close/>
                  <a:moveTo>
                    <a:pt x="3215" y="3576"/>
                  </a:moveTo>
                  <a:cubicBezTo>
                    <a:pt x="3176" y="3576"/>
                    <a:pt x="3139" y="3609"/>
                    <a:pt x="3131" y="3649"/>
                  </a:cubicBezTo>
                  <a:cubicBezTo>
                    <a:pt x="3131" y="3694"/>
                    <a:pt x="3167" y="3738"/>
                    <a:pt x="3212" y="3747"/>
                  </a:cubicBezTo>
                  <a:cubicBezTo>
                    <a:pt x="3256" y="3747"/>
                    <a:pt x="3292" y="3712"/>
                    <a:pt x="3301" y="3667"/>
                  </a:cubicBezTo>
                  <a:cubicBezTo>
                    <a:pt x="3310" y="3622"/>
                    <a:pt x="3274" y="3587"/>
                    <a:pt x="3229" y="3578"/>
                  </a:cubicBezTo>
                  <a:cubicBezTo>
                    <a:pt x="3225" y="3577"/>
                    <a:pt x="3220" y="3576"/>
                    <a:pt x="3215" y="3576"/>
                  </a:cubicBezTo>
                  <a:close/>
                  <a:moveTo>
                    <a:pt x="8903" y="3480"/>
                  </a:moveTo>
                  <a:cubicBezTo>
                    <a:pt x="8850" y="3480"/>
                    <a:pt x="8769" y="3533"/>
                    <a:pt x="8752" y="3587"/>
                  </a:cubicBezTo>
                  <a:cubicBezTo>
                    <a:pt x="8743" y="3649"/>
                    <a:pt x="8805" y="3738"/>
                    <a:pt x="8859" y="3747"/>
                  </a:cubicBezTo>
                  <a:cubicBezTo>
                    <a:pt x="8863" y="3748"/>
                    <a:pt x="8867" y="3748"/>
                    <a:pt x="8871" y="3748"/>
                  </a:cubicBezTo>
                  <a:cubicBezTo>
                    <a:pt x="8932" y="3748"/>
                    <a:pt x="9011" y="3690"/>
                    <a:pt x="9019" y="3640"/>
                  </a:cubicBezTo>
                  <a:cubicBezTo>
                    <a:pt x="9028" y="3587"/>
                    <a:pt x="8966" y="3489"/>
                    <a:pt x="8903" y="3480"/>
                  </a:cubicBezTo>
                  <a:close/>
                  <a:moveTo>
                    <a:pt x="3880" y="3602"/>
                  </a:moveTo>
                  <a:cubicBezTo>
                    <a:pt x="3837" y="3602"/>
                    <a:pt x="3817" y="3622"/>
                    <a:pt x="3809" y="3667"/>
                  </a:cubicBezTo>
                  <a:cubicBezTo>
                    <a:pt x="3791" y="3738"/>
                    <a:pt x="3809" y="3756"/>
                    <a:pt x="3872" y="3765"/>
                  </a:cubicBezTo>
                  <a:cubicBezTo>
                    <a:pt x="3882" y="3767"/>
                    <a:pt x="3891" y="3767"/>
                    <a:pt x="3899" y="3767"/>
                  </a:cubicBezTo>
                  <a:cubicBezTo>
                    <a:pt x="3942" y="3767"/>
                    <a:pt x="3962" y="3747"/>
                    <a:pt x="3970" y="3703"/>
                  </a:cubicBezTo>
                  <a:cubicBezTo>
                    <a:pt x="3979" y="3640"/>
                    <a:pt x="3961" y="3613"/>
                    <a:pt x="3907" y="3604"/>
                  </a:cubicBezTo>
                  <a:cubicBezTo>
                    <a:pt x="3897" y="3603"/>
                    <a:pt x="3888" y="3602"/>
                    <a:pt x="3880" y="3602"/>
                  </a:cubicBezTo>
                  <a:close/>
                  <a:moveTo>
                    <a:pt x="9534" y="3523"/>
                  </a:moveTo>
                  <a:cubicBezTo>
                    <a:pt x="9464" y="3523"/>
                    <a:pt x="9411" y="3566"/>
                    <a:pt x="9403" y="3631"/>
                  </a:cubicBezTo>
                  <a:cubicBezTo>
                    <a:pt x="9394" y="3712"/>
                    <a:pt x="9438" y="3774"/>
                    <a:pt x="9519" y="3783"/>
                  </a:cubicBezTo>
                  <a:cubicBezTo>
                    <a:pt x="9529" y="3786"/>
                    <a:pt x="9540" y="3787"/>
                    <a:pt x="9550" y="3787"/>
                  </a:cubicBezTo>
                  <a:cubicBezTo>
                    <a:pt x="9608" y="3787"/>
                    <a:pt x="9655" y="3744"/>
                    <a:pt x="9670" y="3676"/>
                  </a:cubicBezTo>
                  <a:cubicBezTo>
                    <a:pt x="9679" y="3596"/>
                    <a:pt x="9635" y="3533"/>
                    <a:pt x="9554" y="3524"/>
                  </a:cubicBezTo>
                  <a:cubicBezTo>
                    <a:pt x="9548" y="3523"/>
                    <a:pt x="9541" y="3523"/>
                    <a:pt x="9534" y="3523"/>
                  </a:cubicBezTo>
                  <a:close/>
                  <a:moveTo>
                    <a:pt x="10197" y="3550"/>
                  </a:moveTo>
                  <a:cubicBezTo>
                    <a:pt x="10133" y="3550"/>
                    <a:pt x="10080" y="3593"/>
                    <a:pt x="10072" y="3658"/>
                  </a:cubicBezTo>
                  <a:cubicBezTo>
                    <a:pt x="10063" y="3738"/>
                    <a:pt x="10108" y="3801"/>
                    <a:pt x="10188" y="3810"/>
                  </a:cubicBezTo>
                  <a:cubicBezTo>
                    <a:pt x="10197" y="3812"/>
                    <a:pt x="10206" y="3813"/>
                    <a:pt x="10215" y="3813"/>
                  </a:cubicBezTo>
                  <a:cubicBezTo>
                    <a:pt x="10275" y="3813"/>
                    <a:pt x="10324" y="3765"/>
                    <a:pt x="10339" y="3703"/>
                  </a:cubicBezTo>
                  <a:cubicBezTo>
                    <a:pt x="10348" y="3622"/>
                    <a:pt x="10295" y="3560"/>
                    <a:pt x="10215" y="3551"/>
                  </a:cubicBezTo>
                  <a:cubicBezTo>
                    <a:pt x="10209" y="3550"/>
                    <a:pt x="10203" y="3550"/>
                    <a:pt x="10197" y="3550"/>
                  </a:cubicBezTo>
                  <a:close/>
                  <a:moveTo>
                    <a:pt x="4530" y="3630"/>
                  </a:moveTo>
                  <a:cubicBezTo>
                    <a:pt x="4484" y="3630"/>
                    <a:pt x="4442" y="3658"/>
                    <a:pt x="4434" y="3720"/>
                  </a:cubicBezTo>
                  <a:cubicBezTo>
                    <a:pt x="4434" y="3765"/>
                    <a:pt x="4461" y="3819"/>
                    <a:pt x="4523" y="3828"/>
                  </a:cubicBezTo>
                  <a:cubicBezTo>
                    <a:pt x="4576" y="3828"/>
                    <a:pt x="4621" y="3801"/>
                    <a:pt x="4639" y="3738"/>
                  </a:cubicBezTo>
                  <a:cubicBezTo>
                    <a:pt x="4639" y="3694"/>
                    <a:pt x="4612" y="3640"/>
                    <a:pt x="4550" y="3631"/>
                  </a:cubicBezTo>
                  <a:cubicBezTo>
                    <a:pt x="4543" y="3630"/>
                    <a:pt x="4537" y="3630"/>
                    <a:pt x="4530" y="3630"/>
                  </a:cubicBezTo>
                  <a:close/>
                  <a:moveTo>
                    <a:pt x="5200" y="3657"/>
                  </a:moveTo>
                  <a:cubicBezTo>
                    <a:pt x="5148" y="3657"/>
                    <a:pt x="5111" y="3690"/>
                    <a:pt x="5103" y="3738"/>
                  </a:cubicBezTo>
                  <a:cubicBezTo>
                    <a:pt x="5094" y="3801"/>
                    <a:pt x="5130" y="3845"/>
                    <a:pt x="5192" y="3854"/>
                  </a:cubicBezTo>
                  <a:cubicBezTo>
                    <a:pt x="5198" y="3855"/>
                    <a:pt x="5205" y="3856"/>
                    <a:pt x="5211" y="3856"/>
                  </a:cubicBezTo>
                  <a:cubicBezTo>
                    <a:pt x="5263" y="3856"/>
                    <a:pt x="5299" y="3821"/>
                    <a:pt x="5299" y="3765"/>
                  </a:cubicBezTo>
                  <a:cubicBezTo>
                    <a:pt x="5308" y="3703"/>
                    <a:pt x="5272" y="3667"/>
                    <a:pt x="5219" y="3658"/>
                  </a:cubicBezTo>
                  <a:cubicBezTo>
                    <a:pt x="5212" y="3657"/>
                    <a:pt x="5206" y="3657"/>
                    <a:pt x="5200" y="3657"/>
                  </a:cubicBezTo>
                  <a:close/>
                  <a:moveTo>
                    <a:pt x="10850" y="3590"/>
                  </a:moveTo>
                  <a:cubicBezTo>
                    <a:pt x="10828" y="3590"/>
                    <a:pt x="10811" y="3596"/>
                    <a:pt x="10794" y="3613"/>
                  </a:cubicBezTo>
                  <a:cubicBezTo>
                    <a:pt x="10759" y="3640"/>
                    <a:pt x="10741" y="3658"/>
                    <a:pt x="10741" y="3703"/>
                  </a:cubicBezTo>
                  <a:cubicBezTo>
                    <a:pt x="10732" y="3738"/>
                    <a:pt x="10723" y="3774"/>
                    <a:pt x="10759" y="3810"/>
                  </a:cubicBezTo>
                  <a:cubicBezTo>
                    <a:pt x="10786" y="3836"/>
                    <a:pt x="10803" y="3854"/>
                    <a:pt x="10848" y="3854"/>
                  </a:cubicBezTo>
                  <a:cubicBezTo>
                    <a:pt x="10861" y="3858"/>
                    <a:pt x="10874" y="3860"/>
                    <a:pt x="10887" y="3860"/>
                  </a:cubicBezTo>
                  <a:cubicBezTo>
                    <a:pt x="10910" y="3860"/>
                    <a:pt x="10932" y="3853"/>
                    <a:pt x="10955" y="3836"/>
                  </a:cubicBezTo>
                  <a:cubicBezTo>
                    <a:pt x="10982" y="3810"/>
                    <a:pt x="11009" y="3792"/>
                    <a:pt x="11000" y="3747"/>
                  </a:cubicBezTo>
                  <a:cubicBezTo>
                    <a:pt x="11009" y="3712"/>
                    <a:pt x="11009" y="3676"/>
                    <a:pt x="10982" y="3640"/>
                  </a:cubicBezTo>
                  <a:cubicBezTo>
                    <a:pt x="10955" y="3613"/>
                    <a:pt x="10928" y="3596"/>
                    <a:pt x="10893" y="3596"/>
                  </a:cubicBezTo>
                  <a:cubicBezTo>
                    <a:pt x="10876" y="3592"/>
                    <a:pt x="10862" y="3590"/>
                    <a:pt x="10850" y="3590"/>
                  </a:cubicBezTo>
                  <a:close/>
                  <a:moveTo>
                    <a:pt x="11542" y="3604"/>
                  </a:moveTo>
                  <a:cubicBezTo>
                    <a:pt x="11480" y="3604"/>
                    <a:pt x="11401" y="3671"/>
                    <a:pt x="11392" y="3729"/>
                  </a:cubicBezTo>
                  <a:cubicBezTo>
                    <a:pt x="11383" y="3792"/>
                    <a:pt x="11455" y="3890"/>
                    <a:pt x="11517" y="3899"/>
                  </a:cubicBezTo>
                  <a:cubicBezTo>
                    <a:pt x="11521" y="3899"/>
                    <a:pt x="11524" y="3900"/>
                    <a:pt x="11528" y="3900"/>
                  </a:cubicBezTo>
                  <a:cubicBezTo>
                    <a:pt x="11590" y="3900"/>
                    <a:pt x="11678" y="3832"/>
                    <a:pt x="11687" y="3765"/>
                  </a:cubicBezTo>
                  <a:cubicBezTo>
                    <a:pt x="11695" y="3703"/>
                    <a:pt x="11615" y="3604"/>
                    <a:pt x="11553" y="3604"/>
                  </a:cubicBezTo>
                  <a:cubicBezTo>
                    <a:pt x="11549" y="3604"/>
                    <a:pt x="11546" y="3604"/>
                    <a:pt x="11542" y="3604"/>
                  </a:cubicBezTo>
                  <a:close/>
                  <a:moveTo>
                    <a:pt x="5855" y="3692"/>
                  </a:moveTo>
                  <a:cubicBezTo>
                    <a:pt x="5801" y="3692"/>
                    <a:pt x="5780" y="3720"/>
                    <a:pt x="5772" y="3783"/>
                  </a:cubicBezTo>
                  <a:cubicBezTo>
                    <a:pt x="5763" y="3836"/>
                    <a:pt x="5799" y="3899"/>
                    <a:pt x="5861" y="3899"/>
                  </a:cubicBezTo>
                  <a:cubicBezTo>
                    <a:pt x="5869" y="3900"/>
                    <a:pt x="5876" y="3901"/>
                    <a:pt x="5883" y="3901"/>
                  </a:cubicBezTo>
                  <a:cubicBezTo>
                    <a:pt x="5932" y="3901"/>
                    <a:pt x="5960" y="3872"/>
                    <a:pt x="5968" y="3810"/>
                  </a:cubicBezTo>
                  <a:cubicBezTo>
                    <a:pt x="5977" y="3738"/>
                    <a:pt x="5950" y="3703"/>
                    <a:pt x="5879" y="3694"/>
                  </a:cubicBezTo>
                  <a:cubicBezTo>
                    <a:pt x="5870" y="3693"/>
                    <a:pt x="5862" y="3692"/>
                    <a:pt x="5855" y="3692"/>
                  </a:cubicBezTo>
                  <a:close/>
                  <a:moveTo>
                    <a:pt x="883" y="3801"/>
                  </a:moveTo>
                  <a:cubicBezTo>
                    <a:pt x="848" y="3801"/>
                    <a:pt x="812" y="3828"/>
                    <a:pt x="803" y="3863"/>
                  </a:cubicBezTo>
                  <a:cubicBezTo>
                    <a:pt x="803" y="3899"/>
                    <a:pt x="830" y="3935"/>
                    <a:pt x="865" y="3935"/>
                  </a:cubicBezTo>
                  <a:cubicBezTo>
                    <a:pt x="901" y="3935"/>
                    <a:pt x="937" y="3917"/>
                    <a:pt x="937" y="3881"/>
                  </a:cubicBezTo>
                  <a:cubicBezTo>
                    <a:pt x="946" y="3845"/>
                    <a:pt x="919" y="3810"/>
                    <a:pt x="883" y="3801"/>
                  </a:cubicBezTo>
                  <a:close/>
                  <a:moveTo>
                    <a:pt x="6536" y="3711"/>
                  </a:moveTo>
                  <a:cubicBezTo>
                    <a:pt x="6484" y="3711"/>
                    <a:pt x="6423" y="3760"/>
                    <a:pt x="6423" y="3810"/>
                  </a:cubicBezTo>
                  <a:cubicBezTo>
                    <a:pt x="6423" y="3872"/>
                    <a:pt x="6459" y="3926"/>
                    <a:pt x="6521" y="3935"/>
                  </a:cubicBezTo>
                  <a:cubicBezTo>
                    <a:pt x="6527" y="3937"/>
                    <a:pt x="6534" y="3938"/>
                    <a:pt x="6541" y="3938"/>
                  </a:cubicBezTo>
                  <a:cubicBezTo>
                    <a:pt x="6586" y="3938"/>
                    <a:pt x="6647" y="3891"/>
                    <a:pt x="6655" y="3836"/>
                  </a:cubicBezTo>
                  <a:cubicBezTo>
                    <a:pt x="6664" y="3783"/>
                    <a:pt x="6610" y="3712"/>
                    <a:pt x="6548" y="3712"/>
                  </a:cubicBezTo>
                  <a:cubicBezTo>
                    <a:pt x="6544" y="3711"/>
                    <a:pt x="6540" y="3711"/>
                    <a:pt x="6536" y="3711"/>
                  </a:cubicBezTo>
                  <a:close/>
                  <a:moveTo>
                    <a:pt x="12194" y="3646"/>
                  </a:moveTo>
                  <a:cubicBezTo>
                    <a:pt x="12124" y="3646"/>
                    <a:pt x="12060" y="3704"/>
                    <a:pt x="12052" y="3783"/>
                  </a:cubicBezTo>
                  <a:cubicBezTo>
                    <a:pt x="12043" y="3854"/>
                    <a:pt x="12106" y="3935"/>
                    <a:pt x="12177" y="3943"/>
                  </a:cubicBezTo>
                  <a:cubicBezTo>
                    <a:pt x="12182" y="3944"/>
                    <a:pt x="12188" y="3944"/>
                    <a:pt x="12193" y="3944"/>
                  </a:cubicBezTo>
                  <a:cubicBezTo>
                    <a:pt x="12268" y="3944"/>
                    <a:pt x="12339" y="3885"/>
                    <a:pt x="12356" y="3810"/>
                  </a:cubicBezTo>
                  <a:cubicBezTo>
                    <a:pt x="12365" y="3729"/>
                    <a:pt x="12302" y="3658"/>
                    <a:pt x="12222" y="3649"/>
                  </a:cubicBezTo>
                  <a:cubicBezTo>
                    <a:pt x="12213" y="3647"/>
                    <a:pt x="12203" y="3646"/>
                    <a:pt x="12194" y="3646"/>
                  </a:cubicBezTo>
                  <a:close/>
                  <a:moveTo>
                    <a:pt x="1552" y="3828"/>
                  </a:moveTo>
                  <a:cubicBezTo>
                    <a:pt x="1517" y="3828"/>
                    <a:pt x="1481" y="3854"/>
                    <a:pt x="1472" y="3881"/>
                  </a:cubicBezTo>
                  <a:cubicBezTo>
                    <a:pt x="1472" y="3917"/>
                    <a:pt x="1490" y="3952"/>
                    <a:pt x="1526" y="3961"/>
                  </a:cubicBezTo>
                  <a:cubicBezTo>
                    <a:pt x="1530" y="3962"/>
                    <a:pt x="1535" y="3963"/>
                    <a:pt x="1540" y="3963"/>
                  </a:cubicBezTo>
                  <a:cubicBezTo>
                    <a:pt x="1570" y="3963"/>
                    <a:pt x="1598" y="3939"/>
                    <a:pt x="1606" y="3908"/>
                  </a:cubicBezTo>
                  <a:cubicBezTo>
                    <a:pt x="1615" y="3872"/>
                    <a:pt x="1588" y="3836"/>
                    <a:pt x="1552" y="3828"/>
                  </a:cubicBezTo>
                  <a:close/>
                  <a:moveTo>
                    <a:pt x="7226" y="3747"/>
                  </a:moveTo>
                  <a:cubicBezTo>
                    <a:pt x="7199" y="3747"/>
                    <a:pt x="7173" y="3747"/>
                    <a:pt x="7146" y="3774"/>
                  </a:cubicBezTo>
                  <a:cubicBezTo>
                    <a:pt x="7119" y="3792"/>
                    <a:pt x="7092" y="3810"/>
                    <a:pt x="7092" y="3845"/>
                  </a:cubicBezTo>
                  <a:cubicBezTo>
                    <a:pt x="7083" y="3908"/>
                    <a:pt x="7128" y="3970"/>
                    <a:pt x="7190" y="3979"/>
                  </a:cubicBezTo>
                  <a:cubicBezTo>
                    <a:pt x="7198" y="3984"/>
                    <a:pt x="7206" y="3987"/>
                    <a:pt x="7214" y="3987"/>
                  </a:cubicBezTo>
                  <a:cubicBezTo>
                    <a:pt x="7233" y="3987"/>
                    <a:pt x="7252" y="3974"/>
                    <a:pt x="7271" y="3961"/>
                  </a:cubicBezTo>
                  <a:cubicBezTo>
                    <a:pt x="7288" y="3935"/>
                    <a:pt x="7324" y="3926"/>
                    <a:pt x="7324" y="3881"/>
                  </a:cubicBezTo>
                  <a:cubicBezTo>
                    <a:pt x="7324" y="3854"/>
                    <a:pt x="7324" y="3828"/>
                    <a:pt x="7297" y="3810"/>
                  </a:cubicBezTo>
                  <a:cubicBezTo>
                    <a:pt x="7280" y="3783"/>
                    <a:pt x="7271" y="3756"/>
                    <a:pt x="7226" y="3747"/>
                  </a:cubicBezTo>
                  <a:close/>
                  <a:moveTo>
                    <a:pt x="7872" y="3773"/>
                  </a:moveTo>
                  <a:cubicBezTo>
                    <a:pt x="7806" y="3773"/>
                    <a:pt x="7769" y="3808"/>
                    <a:pt x="7761" y="3872"/>
                  </a:cubicBezTo>
                  <a:cubicBezTo>
                    <a:pt x="7743" y="3952"/>
                    <a:pt x="7779" y="3997"/>
                    <a:pt x="7851" y="4006"/>
                  </a:cubicBezTo>
                  <a:cubicBezTo>
                    <a:pt x="7860" y="4007"/>
                    <a:pt x="7869" y="4008"/>
                    <a:pt x="7878" y="4008"/>
                  </a:cubicBezTo>
                  <a:cubicBezTo>
                    <a:pt x="7941" y="4008"/>
                    <a:pt x="7977" y="3978"/>
                    <a:pt x="7984" y="3908"/>
                  </a:cubicBezTo>
                  <a:cubicBezTo>
                    <a:pt x="8002" y="3836"/>
                    <a:pt x="7966" y="3792"/>
                    <a:pt x="7895" y="3774"/>
                  </a:cubicBezTo>
                  <a:cubicBezTo>
                    <a:pt x="7887" y="3773"/>
                    <a:pt x="7879" y="3773"/>
                    <a:pt x="7872" y="3773"/>
                  </a:cubicBezTo>
                  <a:close/>
                  <a:moveTo>
                    <a:pt x="2181" y="3869"/>
                  </a:moveTo>
                  <a:cubicBezTo>
                    <a:pt x="2150" y="3869"/>
                    <a:pt x="2148" y="3885"/>
                    <a:pt x="2141" y="3935"/>
                  </a:cubicBezTo>
                  <a:cubicBezTo>
                    <a:pt x="2132" y="3988"/>
                    <a:pt x="2141" y="3997"/>
                    <a:pt x="2195" y="4006"/>
                  </a:cubicBezTo>
                  <a:cubicBezTo>
                    <a:pt x="2208" y="4008"/>
                    <a:pt x="2218" y="4009"/>
                    <a:pt x="2227" y="4009"/>
                  </a:cubicBezTo>
                  <a:cubicBezTo>
                    <a:pt x="2261" y="4009"/>
                    <a:pt x="2268" y="3993"/>
                    <a:pt x="2275" y="3943"/>
                  </a:cubicBezTo>
                  <a:cubicBezTo>
                    <a:pt x="2275" y="3890"/>
                    <a:pt x="2275" y="3881"/>
                    <a:pt x="2212" y="3872"/>
                  </a:cubicBezTo>
                  <a:cubicBezTo>
                    <a:pt x="2199" y="3870"/>
                    <a:pt x="2189" y="3869"/>
                    <a:pt x="2181" y="3869"/>
                  </a:cubicBezTo>
                  <a:close/>
                  <a:moveTo>
                    <a:pt x="2863" y="3880"/>
                  </a:moveTo>
                  <a:cubicBezTo>
                    <a:pt x="2828" y="3880"/>
                    <a:pt x="2783" y="3920"/>
                    <a:pt x="2774" y="3952"/>
                  </a:cubicBezTo>
                  <a:cubicBezTo>
                    <a:pt x="2766" y="3988"/>
                    <a:pt x="2810" y="4042"/>
                    <a:pt x="2846" y="4042"/>
                  </a:cubicBezTo>
                  <a:cubicBezTo>
                    <a:pt x="2849" y="4042"/>
                    <a:pt x="2852" y="4043"/>
                    <a:pt x="2856" y="4043"/>
                  </a:cubicBezTo>
                  <a:cubicBezTo>
                    <a:pt x="2891" y="4043"/>
                    <a:pt x="2936" y="4003"/>
                    <a:pt x="2944" y="3970"/>
                  </a:cubicBezTo>
                  <a:cubicBezTo>
                    <a:pt x="2944" y="3935"/>
                    <a:pt x="2908" y="3881"/>
                    <a:pt x="2873" y="3881"/>
                  </a:cubicBezTo>
                  <a:cubicBezTo>
                    <a:pt x="2869" y="3880"/>
                    <a:pt x="2866" y="3880"/>
                    <a:pt x="2863" y="3880"/>
                  </a:cubicBezTo>
                  <a:close/>
                  <a:moveTo>
                    <a:pt x="8525" y="3802"/>
                  </a:moveTo>
                  <a:cubicBezTo>
                    <a:pt x="8507" y="3802"/>
                    <a:pt x="8485" y="3812"/>
                    <a:pt x="8466" y="3819"/>
                  </a:cubicBezTo>
                  <a:cubicBezTo>
                    <a:pt x="8421" y="3836"/>
                    <a:pt x="8404" y="3881"/>
                    <a:pt x="8395" y="3917"/>
                  </a:cubicBezTo>
                  <a:cubicBezTo>
                    <a:pt x="8386" y="3935"/>
                    <a:pt x="8404" y="3970"/>
                    <a:pt x="8413" y="3988"/>
                  </a:cubicBezTo>
                  <a:cubicBezTo>
                    <a:pt x="8421" y="4015"/>
                    <a:pt x="8484" y="4059"/>
                    <a:pt x="8502" y="4068"/>
                  </a:cubicBezTo>
                  <a:cubicBezTo>
                    <a:pt x="8529" y="4051"/>
                    <a:pt x="8564" y="4059"/>
                    <a:pt x="8600" y="4033"/>
                  </a:cubicBezTo>
                  <a:cubicBezTo>
                    <a:pt x="8627" y="4015"/>
                    <a:pt x="8627" y="3970"/>
                    <a:pt x="8653" y="3952"/>
                  </a:cubicBezTo>
                  <a:cubicBezTo>
                    <a:pt x="8636" y="3926"/>
                    <a:pt x="8644" y="3899"/>
                    <a:pt x="8636" y="3872"/>
                  </a:cubicBezTo>
                  <a:cubicBezTo>
                    <a:pt x="8609" y="3836"/>
                    <a:pt x="8573" y="3819"/>
                    <a:pt x="8546" y="3810"/>
                  </a:cubicBezTo>
                  <a:cubicBezTo>
                    <a:pt x="8541" y="3804"/>
                    <a:pt x="8534" y="3802"/>
                    <a:pt x="8525" y="3802"/>
                  </a:cubicBezTo>
                  <a:close/>
                  <a:moveTo>
                    <a:pt x="3506" y="3923"/>
                  </a:moveTo>
                  <a:cubicBezTo>
                    <a:pt x="3465" y="3923"/>
                    <a:pt x="3451" y="3944"/>
                    <a:pt x="3444" y="3997"/>
                  </a:cubicBezTo>
                  <a:cubicBezTo>
                    <a:pt x="3435" y="4051"/>
                    <a:pt x="3452" y="4077"/>
                    <a:pt x="3515" y="4086"/>
                  </a:cubicBezTo>
                  <a:cubicBezTo>
                    <a:pt x="3523" y="4088"/>
                    <a:pt x="3531" y="4088"/>
                    <a:pt x="3538" y="4088"/>
                  </a:cubicBezTo>
                  <a:cubicBezTo>
                    <a:pt x="3576" y="4088"/>
                    <a:pt x="3597" y="4067"/>
                    <a:pt x="3604" y="4015"/>
                  </a:cubicBezTo>
                  <a:cubicBezTo>
                    <a:pt x="3613" y="3952"/>
                    <a:pt x="3595" y="3935"/>
                    <a:pt x="3533" y="3926"/>
                  </a:cubicBezTo>
                  <a:cubicBezTo>
                    <a:pt x="3523" y="3924"/>
                    <a:pt x="3514" y="3923"/>
                    <a:pt x="3506" y="3923"/>
                  </a:cubicBezTo>
                  <a:close/>
                  <a:moveTo>
                    <a:pt x="9207" y="3828"/>
                  </a:moveTo>
                  <a:cubicBezTo>
                    <a:pt x="9171" y="3828"/>
                    <a:pt x="9126" y="3836"/>
                    <a:pt x="9108" y="3854"/>
                  </a:cubicBezTo>
                  <a:cubicBezTo>
                    <a:pt x="9091" y="3881"/>
                    <a:pt x="9055" y="3908"/>
                    <a:pt x="9055" y="3952"/>
                  </a:cubicBezTo>
                  <a:cubicBezTo>
                    <a:pt x="9064" y="3979"/>
                    <a:pt x="9064" y="4024"/>
                    <a:pt x="9091" y="4042"/>
                  </a:cubicBezTo>
                  <a:cubicBezTo>
                    <a:pt x="9108" y="4059"/>
                    <a:pt x="9135" y="4086"/>
                    <a:pt x="9171" y="4095"/>
                  </a:cubicBezTo>
                  <a:cubicBezTo>
                    <a:pt x="9207" y="4095"/>
                    <a:pt x="9242" y="4077"/>
                    <a:pt x="9278" y="4059"/>
                  </a:cubicBezTo>
                  <a:cubicBezTo>
                    <a:pt x="9296" y="4042"/>
                    <a:pt x="9314" y="4006"/>
                    <a:pt x="9322" y="3979"/>
                  </a:cubicBezTo>
                  <a:cubicBezTo>
                    <a:pt x="9314" y="3943"/>
                    <a:pt x="9314" y="3899"/>
                    <a:pt x="9296" y="3881"/>
                  </a:cubicBezTo>
                  <a:cubicBezTo>
                    <a:pt x="9269" y="3854"/>
                    <a:pt x="9242" y="3828"/>
                    <a:pt x="9207" y="3828"/>
                  </a:cubicBezTo>
                  <a:close/>
                  <a:moveTo>
                    <a:pt x="4195" y="3934"/>
                  </a:moveTo>
                  <a:cubicBezTo>
                    <a:pt x="4165" y="3934"/>
                    <a:pt x="4103" y="3982"/>
                    <a:pt x="4095" y="4015"/>
                  </a:cubicBezTo>
                  <a:cubicBezTo>
                    <a:pt x="4086" y="4042"/>
                    <a:pt x="4139" y="4122"/>
                    <a:pt x="4175" y="4131"/>
                  </a:cubicBezTo>
                  <a:cubicBezTo>
                    <a:pt x="4177" y="4131"/>
                    <a:pt x="4179" y="4132"/>
                    <a:pt x="4182" y="4132"/>
                  </a:cubicBezTo>
                  <a:cubicBezTo>
                    <a:pt x="4213" y="4132"/>
                    <a:pt x="4283" y="4084"/>
                    <a:pt x="4291" y="4051"/>
                  </a:cubicBezTo>
                  <a:cubicBezTo>
                    <a:pt x="4300" y="4015"/>
                    <a:pt x="4238" y="3935"/>
                    <a:pt x="4202" y="3935"/>
                  </a:cubicBezTo>
                  <a:cubicBezTo>
                    <a:pt x="4200" y="3934"/>
                    <a:pt x="4198" y="3934"/>
                    <a:pt x="4195" y="3934"/>
                  </a:cubicBezTo>
                  <a:close/>
                  <a:moveTo>
                    <a:pt x="9857" y="3869"/>
                  </a:moveTo>
                  <a:cubicBezTo>
                    <a:pt x="9788" y="3869"/>
                    <a:pt x="9732" y="3924"/>
                    <a:pt x="9724" y="3979"/>
                  </a:cubicBezTo>
                  <a:cubicBezTo>
                    <a:pt x="9715" y="4059"/>
                    <a:pt x="9760" y="4122"/>
                    <a:pt x="9831" y="4131"/>
                  </a:cubicBezTo>
                  <a:cubicBezTo>
                    <a:pt x="9843" y="4133"/>
                    <a:pt x="9854" y="4135"/>
                    <a:pt x="9865" y="4135"/>
                  </a:cubicBezTo>
                  <a:cubicBezTo>
                    <a:pt x="9929" y="4135"/>
                    <a:pt x="9976" y="4092"/>
                    <a:pt x="9992" y="4024"/>
                  </a:cubicBezTo>
                  <a:cubicBezTo>
                    <a:pt x="10000" y="3943"/>
                    <a:pt x="9956" y="3890"/>
                    <a:pt x="9885" y="3872"/>
                  </a:cubicBezTo>
                  <a:cubicBezTo>
                    <a:pt x="9875" y="3870"/>
                    <a:pt x="9866" y="3869"/>
                    <a:pt x="9857" y="3869"/>
                  </a:cubicBezTo>
                  <a:close/>
                  <a:moveTo>
                    <a:pt x="10504" y="3897"/>
                  </a:moveTo>
                  <a:cubicBezTo>
                    <a:pt x="10482" y="3897"/>
                    <a:pt x="10463" y="3901"/>
                    <a:pt x="10447" y="3917"/>
                  </a:cubicBezTo>
                  <a:cubicBezTo>
                    <a:pt x="10411" y="3943"/>
                    <a:pt x="10393" y="3970"/>
                    <a:pt x="10393" y="4006"/>
                  </a:cubicBezTo>
                  <a:cubicBezTo>
                    <a:pt x="10393" y="4042"/>
                    <a:pt x="10384" y="4077"/>
                    <a:pt x="10411" y="4113"/>
                  </a:cubicBezTo>
                  <a:cubicBezTo>
                    <a:pt x="10434" y="4136"/>
                    <a:pt x="10457" y="4159"/>
                    <a:pt x="10486" y="4159"/>
                  </a:cubicBezTo>
                  <a:cubicBezTo>
                    <a:pt x="10491" y="4159"/>
                    <a:pt x="10495" y="4159"/>
                    <a:pt x="10500" y="4158"/>
                  </a:cubicBezTo>
                  <a:cubicBezTo>
                    <a:pt x="10516" y="4164"/>
                    <a:pt x="10529" y="4167"/>
                    <a:pt x="10542" y="4167"/>
                  </a:cubicBezTo>
                  <a:cubicBezTo>
                    <a:pt x="10565" y="4167"/>
                    <a:pt x="10584" y="4157"/>
                    <a:pt x="10607" y="4140"/>
                  </a:cubicBezTo>
                  <a:cubicBezTo>
                    <a:pt x="10643" y="4113"/>
                    <a:pt x="10652" y="4086"/>
                    <a:pt x="10661" y="4051"/>
                  </a:cubicBezTo>
                  <a:cubicBezTo>
                    <a:pt x="10661" y="4015"/>
                    <a:pt x="10661" y="3979"/>
                    <a:pt x="10634" y="3952"/>
                  </a:cubicBezTo>
                  <a:cubicBezTo>
                    <a:pt x="10607" y="3917"/>
                    <a:pt x="10589" y="3899"/>
                    <a:pt x="10554" y="3899"/>
                  </a:cubicBezTo>
                  <a:cubicBezTo>
                    <a:pt x="10536" y="3899"/>
                    <a:pt x="10519" y="3897"/>
                    <a:pt x="10504" y="3897"/>
                  </a:cubicBezTo>
                  <a:close/>
                  <a:moveTo>
                    <a:pt x="4854" y="3978"/>
                  </a:moveTo>
                  <a:cubicBezTo>
                    <a:pt x="4807" y="3978"/>
                    <a:pt x="4763" y="4011"/>
                    <a:pt x="4755" y="4059"/>
                  </a:cubicBezTo>
                  <a:cubicBezTo>
                    <a:pt x="4755" y="4113"/>
                    <a:pt x="4791" y="4167"/>
                    <a:pt x="4844" y="4175"/>
                  </a:cubicBezTo>
                  <a:cubicBezTo>
                    <a:pt x="4849" y="4176"/>
                    <a:pt x="4853" y="4177"/>
                    <a:pt x="4858" y="4177"/>
                  </a:cubicBezTo>
                  <a:cubicBezTo>
                    <a:pt x="4907" y="4177"/>
                    <a:pt x="4952" y="4135"/>
                    <a:pt x="4960" y="4086"/>
                  </a:cubicBezTo>
                  <a:cubicBezTo>
                    <a:pt x="4960" y="4033"/>
                    <a:pt x="4924" y="3979"/>
                    <a:pt x="4871" y="3979"/>
                  </a:cubicBezTo>
                  <a:cubicBezTo>
                    <a:pt x="4865" y="3978"/>
                    <a:pt x="4860" y="3978"/>
                    <a:pt x="4854" y="3978"/>
                  </a:cubicBezTo>
                  <a:close/>
                  <a:moveTo>
                    <a:pt x="5517" y="3995"/>
                  </a:moveTo>
                  <a:cubicBezTo>
                    <a:pt x="5490" y="3995"/>
                    <a:pt x="5475" y="4016"/>
                    <a:pt x="5460" y="4024"/>
                  </a:cubicBezTo>
                  <a:cubicBezTo>
                    <a:pt x="5424" y="4042"/>
                    <a:pt x="5433" y="4068"/>
                    <a:pt x="5424" y="4095"/>
                  </a:cubicBezTo>
                  <a:cubicBezTo>
                    <a:pt x="5415" y="4131"/>
                    <a:pt x="5442" y="4149"/>
                    <a:pt x="5451" y="4167"/>
                  </a:cubicBezTo>
                  <a:cubicBezTo>
                    <a:pt x="5469" y="4202"/>
                    <a:pt x="5495" y="4193"/>
                    <a:pt x="5522" y="4202"/>
                  </a:cubicBezTo>
                  <a:cubicBezTo>
                    <a:pt x="5527" y="4204"/>
                    <a:pt x="5532" y="4205"/>
                    <a:pt x="5536" y="4205"/>
                  </a:cubicBezTo>
                  <a:cubicBezTo>
                    <a:pt x="5556" y="4205"/>
                    <a:pt x="5572" y="4190"/>
                    <a:pt x="5593" y="4175"/>
                  </a:cubicBezTo>
                  <a:cubicBezTo>
                    <a:pt x="5620" y="4158"/>
                    <a:pt x="5620" y="4131"/>
                    <a:pt x="5629" y="4104"/>
                  </a:cubicBezTo>
                  <a:cubicBezTo>
                    <a:pt x="5638" y="4077"/>
                    <a:pt x="5611" y="4059"/>
                    <a:pt x="5602" y="4033"/>
                  </a:cubicBezTo>
                  <a:cubicBezTo>
                    <a:pt x="5585" y="4006"/>
                    <a:pt x="5558" y="4006"/>
                    <a:pt x="5531" y="3997"/>
                  </a:cubicBezTo>
                  <a:cubicBezTo>
                    <a:pt x="5526" y="3996"/>
                    <a:pt x="5521" y="3995"/>
                    <a:pt x="5517" y="3995"/>
                  </a:cubicBezTo>
                  <a:close/>
                  <a:moveTo>
                    <a:pt x="11214" y="3926"/>
                  </a:moveTo>
                  <a:cubicBezTo>
                    <a:pt x="11178" y="3926"/>
                    <a:pt x="11133" y="3935"/>
                    <a:pt x="11107" y="3961"/>
                  </a:cubicBezTo>
                  <a:cubicBezTo>
                    <a:pt x="11071" y="3979"/>
                    <a:pt x="11062" y="4015"/>
                    <a:pt x="11035" y="4051"/>
                  </a:cubicBezTo>
                  <a:cubicBezTo>
                    <a:pt x="11053" y="4086"/>
                    <a:pt x="11053" y="4131"/>
                    <a:pt x="11080" y="4158"/>
                  </a:cubicBezTo>
                  <a:cubicBezTo>
                    <a:pt x="11098" y="4184"/>
                    <a:pt x="11133" y="4211"/>
                    <a:pt x="11169" y="4220"/>
                  </a:cubicBezTo>
                  <a:cubicBezTo>
                    <a:pt x="11205" y="4220"/>
                    <a:pt x="11249" y="4211"/>
                    <a:pt x="11276" y="4184"/>
                  </a:cubicBezTo>
                  <a:cubicBezTo>
                    <a:pt x="11303" y="4167"/>
                    <a:pt x="11330" y="4122"/>
                    <a:pt x="11339" y="4086"/>
                  </a:cubicBezTo>
                  <a:cubicBezTo>
                    <a:pt x="11339" y="4059"/>
                    <a:pt x="11330" y="4015"/>
                    <a:pt x="11303" y="3988"/>
                  </a:cubicBezTo>
                  <a:cubicBezTo>
                    <a:pt x="11285" y="3961"/>
                    <a:pt x="11249" y="3935"/>
                    <a:pt x="11214" y="3926"/>
                  </a:cubicBezTo>
                  <a:close/>
                  <a:moveTo>
                    <a:pt x="11874" y="3952"/>
                  </a:moveTo>
                  <a:cubicBezTo>
                    <a:pt x="11838" y="3952"/>
                    <a:pt x="11794" y="3952"/>
                    <a:pt x="11767" y="3988"/>
                  </a:cubicBezTo>
                  <a:cubicBezTo>
                    <a:pt x="11731" y="4015"/>
                    <a:pt x="11713" y="4042"/>
                    <a:pt x="11713" y="4077"/>
                  </a:cubicBezTo>
                  <a:cubicBezTo>
                    <a:pt x="11704" y="4113"/>
                    <a:pt x="11713" y="4158"/>
                    <a:pt x="11740" y="4184"/>
                  </a:cubicBezTo>
                  <a:cubicBezTo>
                    <a:pt x="11767" y="4220"/>
                    <a:pt x="11803" y="4229"/>
                    <a:pt x="11829" y="4247"/>
                  </a:cubicBezTo>
                  <a:cubicBezTo>
                    <a:pt x="11835" y="4247"/>
                    <a:pt x="11841" y="4248"/>
                    <a:pt x="11846" y="4248"/>
                  </a:cubicBezTo>
                  <a:cubicBezTo>
                    <a:pt x="11929" y="4248"/>
                    <a:pt x="11999" y="4188"/>
                    <a:pt x="12008" y="4113"/>
                  </a:cubicBezTo>
                  <a:cubicBezTo>
                    <a:pt x="12017" y="4033"/>
                    <a:pt x="11954" y="3952"/>
                    <a:pt x="11874" y="3952"/>
                  </a:cubicBezTo>
                  <a:close/>
                  <a:moveTo>
                    <a:pt x="535" y="4122"/>
                  </a:moveTo>
                  <a:cubicBezTo>
                    <a:pt x="500" y="4122"/>
                    <a:pt x="464" y="4149"/>
                    <a:pt x="455" y="4175"/>
                  </a:cubicBezTo>
                  <a:cubicBezTo>
                    <a:pt x="455" y="4211"/>
                    <a:pt x="473" y="4247"/>
                    <a:pt x="509" y="4256"/>
                  </a:cubicBezTo>
                  <a:cubicBezTo>
                    <a:pt x="513" y="4257"/>
                    <a:pt x="518" y="4257"/>
                    <a:pt x="523" y="4257"/>
                  </a:cubicBezTo>
                  <a:cubicBezTo>
                    <a:pt x="553" y="4257"/>
                    <a:pt x="581" y="4233"/>
                    <a:pt x="589" y="4202"/>
                  </a:cubicBezTo>
                  <a:cubicBezTo>
                    <a:pt x="598" y="4167"/>
                    <a:pt x="571" y="4131"/>
                    <a:pt x="535" y="4122"/>
                  </a:cubicBezTo>
                  <a:close/>
                  <a:moveTo>
                    <a:pt x="6200" y="4024"/>
                  </a:moveTo>
                  <a:cubicBezTo>
                    <a:pt x="6173" y="4051"/>
                    <a:pt x="6138" y="4024"/>
                    <a:pt x="6111" y="4059"/>
                  </a:cubicBezTo>
                  <a:cubicBezTo>
                    <a:pt x="6102" y="4086"/>
                    <a:pt x="6075" y="4113"/>
                    <a:pt x="6075" y="4131"/>
                  </a:cubicBezTo>
                  <a:cubicBezTo>
                    <a:pt x="6084" y="4158"/>
                    <a:pt x="6075" y="4193"/>
                    <a:pt x="6102" y="4220"/>
                  </a:cubicBezTo>
                  <a:cubicBezTo>
                    <a:pt x="6129" y="4229"/>
                    <a:pt x="6156" y="4247"/>
                    <a:pt x="6173" y="4265"/>
                  </a:cubicBezTo>
                  <a:cubicBezTo>
                    <a:pt x="6200" y="4238"/>
                    <a:pt x="6245" y="4256"/>
                    <a:pt x="6263" y="4229"/>
                  </a:cubicBezTo>
                  <a:cubicBezTo>
                    <a:pt x="6280" y="4202"/>
                    <a:pt x="6307" y="4175"/>
                    <a:pt x="6307" y="4158"/>
                  </a:cubicBezTo>
                  <a:cubicBezTo>
                    <a:pt x="6298" y="4131"/>
                    <a:pt x="6307" y="4086"/>
                    <a:pt x="6271" y="4068"/>
                  </a:cubicBezTo>
                  <a:cubicBezTo>
                    <a:pt x="6254" y="4051"/>
                    <a:pt x="6227" y="4042"/>
                    <a:pt x="6200" y="4024"/>
                  </a:cubicBezTo>
                  <a:close/>
                  <a:moveTo>
                    <a:pt x="1193" y="4147"/>
                  </a:moveTo>
                  <a:cubicBezTo>
                    <a:pt x="1161" y="4147"/>
                    <a:pt x="1132" y="4179"/>
                    <a:pt x="1124" y="4211"/>
                  </a:cubicBezTo>
                  <a:cubicBezTo>
                    <a:pt x="1124" y="4247"/>
                    <a:pt x="1151" y="4274"/>
                    <a:pt x="1187" y="4282"/>
                  </a:cubicBezTo>
                  <a:cubicBezTo>
                    <a:pt x="1222" y="4282"/>
                    <a:pt x="1258" y="4256"/>
                    <a:pt x="1258" y="4229"/>
                  </a:cubicBezTo>
                  <a:cubicBezTo>
                    <a:pt x="1267" y="4193"/>
                    <a:pt x="1240" y="4158"/>
                    <a:pt x="1204" y="4149"/>
                  </a:cubicBezTo>
                  <a:cubicBezTo>
                    <a:pt x="1201" y="4148"/>
                    <a:pt x="1197" y="4147"/>
                    <a:pt x="1193" y="4147"/>
                  </a:cubicBezTo>
                  <a:close/>
                  <a:moveTo>
                    <a:pt x="6856" y="4056"/>
                  </a:moveTo>
                  <a:cubicBezTo>
                    <a:pt x="6807" y="4056"/>
                    <a:pt x="6752" y="4102"/>
                    <a:pt x="6744" y="4149"/>
                  </a:cubicBezTo>
                  <a:cubicBezTo>
                    <a:pt x="6735" y="4220"/>
                    <a:pt x="6798" y="4282"/>
                    <a:pt x="6842" y="4282"/>
                  </a:cubicBezTo>
                  <a:cubicBezTo>
                    <a:pt x="6848" y="4283"/>
                    <a:pt x="6853" y="4284"/>
                    <a:pt x="6858" y="4284"/>
                  </a:cubicBezTo>
                  <a:cubicBezTo>
                    <a:pt x="6914" y="4284"/>
                    <a:pt x="6960" y="4242"/>
                    <a:pt x="6976" y="4193"/>
                  </a:cubicBezTo>
                  <a:cubicBezTo>
                    <a:pt x="6985" y="4140"/>
                    <a:pt x="6932" y="4068"/>
                    <a:pt x="6878" y="4059"/>
                  </a:cubicBezTo>
                  <a:cubicBezTo>
                    <a:pt x="6871" y="4057"/>
                    <a:pt x="6863" y="4056"/>
                    <a:pt x="6856" y="4056"/>
                  </a:cubicBezTo>
                  <a:close/>
                  <a:moveTo>
                    <a:pt x="12515" y="3994"/>
                  </a:moveTo>
                  <a:cubicBezTo>
                    <a:pt x="12447" y="3994"/>
                    <a:pt x="12389" y="4051"/>
                    <a:pt x="12373" y="4122"/>
                  </a:cubicBezTo>
                  <a:cubicBezTo>
                    <a:pt x="12365" y="4202"/>
                    <a:pt x="12418" y="4282"/>
                    <a:pt x="12498" y="4291"/>
                  </a:cubicBezTo>
                  <a:cubicBezTo>
                    <a:pt x="12504" y="4292"/>
                    <a:pt x="12509" y="4292"/>
                    <a:pt x="12514" y="4292"/>
                  </a:cubicBezTo>
                  <a:cubicBezTo>
                    <a:pt x="12589" y="4292"/>
                    <a:pt x="12660" y="4233"/>
                    <a:pt x="12668" y="4158"/>
                  </a:cubicBezTo>
                  <a:cubicBezTo>
                    <a:pt x="12686" y="4077"/>
                    <a:pt x="12623" y="4006"/>
                    <a:pt x="12543" y="3997"/>
                  </a:cubicBezTo>
                  <a:cubicBezTo>
                    <a:pt x="12534" y="3995"/>
                    <a:pt x="12524" y="3994"/>
                    <a:pt x="12515" y="3994"/>
                  </a:cubicBezTo>
                  <a:close/>
                  <a:moveTo>
                    <a:pt x="1819" y="4190"/>
                  </a:moveTo>
                  <a:cubicBezTo>
                    <a:pt x="1789" y="4190"/>
                    <a:pt x="1782" y="4206"/>
                    <a:pt x="1775" y="4256"/>
                  </a:cubicBezTo>
                  <a:cubicBezTo>
                    <a:pt x="1766" y="4309"/>
                    <a:pt x="1775" y="4318"/>
                    <a:pt x="1838" y="4327"/>
                  </a:cubicBezTo>
                  <a:cubicBezTo>
                    <a:pt x="1891" y="4327"/>
                    <a:pt x="1900" y="4327"/>
                    <a:pt x="1909" y="4265"/>
                  </a:cubicBezTo>
                  <a:cubicBezTo>
                    <a:pt x="1918" y="4202"/>
                    <a:pt x="1909" y="4193"/>
                    <a:pt x="1847" y="4193"/>
                  </a:cubicBezTo>
                  <a:cubicBezTo>
                    <a:pt x="1836" y="4191"/>
                    <a:pt x="1826" y="4190"/>
                    <a:pt x="1819" y="4190"/>
                  </a:cubicBezTo>
                  <a:close/>
                  <a:moveTo>
                    <a:pt x="7513" y="4094"/>
                  </a:moveTo>
                  <a:cubicBezTo>
                    <a:pt x="7457" y="4094"/>
                    <a:pt x="7404" y="4136"/>
                    <a:pt x="7396" y="4193"/>
                  </a:cubicBezTo>
                  <a:cubicBezTo>
                    <a:pt x="7378" y="4256"/>
                    <a:pt x="7422" y="4318"/>
                    <a:pt x="7485" y="4327"/>
                  </a:cubicBezTo>
                  <a:cubicBezTo>
                    <a:pt x="7492" y="4328"/>
                    <a:pt x="7499" y="4328"/>
                    <a:pt x="7506" y="4328"/>
                  </a:cubicBezTo>
                  <a:cubicBezTo>
                    <a:pt x="7568" y="4328"/>
                    <a:pt x="7619" y="4293"/>
                    <a:pt x="7627" y="4229"/>
                  </a:cubicBezTo>
                  <a:cubicBezTo>
                    <a:pt x="7645" y="4167"/>
                    <a:pt x="7592" y="4104"/>
                    <a:pt x="7529" y="4095"/>
                  </a:cubicBezTo>
                  <a:cubicBezTo>
                    <a:pt x="7524" y="4094"/>
                    <a:pt x="7519" y="4094"/>
                    <a:pt x="7513" y="4094"/>
                  </a:cubicBezTo>
                  <a:close/>
                  <a:moveTo>
                    <a:pt x="8165" y="4114"/>
                  </a:moveTo>
                  <a:cubicBezTo>
                    <a:pt x="8154" y="4114"/>
                    <a:pt x="8144" y="4116"/>
                    <a:pt x="8136" y="4122"/>
                  </a:cubicBezTo>
                  <a:cubicBezTo>
                    <a:pt x="8109" y="4131"/>
                    <a:pt x="8065" y="4149"/>
                    <a:pt x="8065" y="4193"/>
                  </a:cubicBezTo>
                  <a:cubicBezTo>
                    <a:pt x="8065" y="4211"/>
                    <a:pt x="8065" y="4229"/>
                    <a:pt x="8056" y="4238"/>
                  </a:cubicBezTo>
                  <a:cubicBezTo>
                    <a:pt x="8047" y="4265"/>
                    <a:pt x="8056" y="4291"/>
                    <a:pt x="8074" y="4309"/>
                  </a:cubicBezTo>
                  <a:cubicBezTo>
                    <a:pt x="8091" y="4336"/>
                    <a:pt x="8118" y="4354"/>
                    <a:pt x="8145" y="4354"/>
                  </a:cubicBezTo>
                  <a:lnTo>
                    <a:pt x="8172" y="4354"/>
                  </a:lnTo>
                  <a:cubicBezTo>
                    <a:pt x="8181" y="4357"/>
                    <a:pt x="8191" y="4359"/>
                    <a:pt x="8202" y="4359"/>
                  </a:cubicBezTo>
                  <a:cubicBezTo>
                    <a:pt x="8219" y="4359"/>
                    <a:pt x="8238" y="4353"/>
                    <a:pt x="8261" y="4336"/>
                  </a:cubicBezTo>
                  <a:cubicBezTo>
                    <a:pt x="8279" y="4318"/>
                    <a:pt x="8288" y="4300"/>
                    <a:pt x="8288" y="4282"/>
                  </a:cubicBezTo>
                  <a:cubicBezTo>
                    <a:pt x="8288" y="4238"/>
                    <a:pt x="8314" y="4202"/>
                    <a:pt x="8279" y="4167"/>
                  </a:cubicBezTo>
                  <a:cubicBezTo>
                    <a:pt x="8270" y="4158"/>
                    <a:pt x="8261" y="4131"/>
                    <a:pt x="8243" y="4131"/>
                  </a:cubicBezTo>
                  <a:cubicBezTo>
                    <a:pt x="8218" y="4125"/>
                    <a:pt x="8190" y="4114"/>
                    <a:pt x="8165" y="4114"/>
                  </a:cubicBezTo>
                  <a:close/>
                  <a:moveTo>
                    <a:pt x="2516" y="4202"/>
                  </a:moveTo>
                  <a:cubicBezTo>
                    <a:pt x="2489" y="4202"/>
                    <a:pt x="2427" y="4247"/>
                    <a:pt x="2427" y="4274"/>
                  </a:cubicBezTo>
                  <a:cubicBezTo>
                    <a:pt x="2427" y="4300"/>
                    <a:pt x="2471" y="4363"/>
                    <a:pt x="2498" y="4363"/>
                  </a:cubicBezTo>
                  <a:cubicBezTo>
                    <a:pt x="2501" y="4363"/>
                    <a:pt x="2503" y="4364"/>
                    <a:pt x="2506" y="4364"/>
                  </a:cubicBezTo>
                  <a:cubicBezTo>
                    <a:pt x="2541" y="4364"/>
                    <a:pt x="2588" y="4316"/>
                    <a:pt x="2596" y="4291"/>
                  </a:cubicBezTo>
                  <a:cubicBezTo>
                    <a:pt x="2596" y="4265"/>
                    <a:pt x="2543" y="4202"/>
                    <a:pt x="2516" y="4202"/>
                  </a:cubicBezTo>
                  <a:close/>
                  <a:moveTo>
                    <a:pt x="3168" y="4245"/>
                  </a:moveTo>
                  <a:cubicBezTo>
                    <a:pt x="3131" y="4245"/>
                    <a:pt x="3103" y="4270"/>
                    <a:pt x="3096" y="4309"/>
                  </a:cubicBezTo>
                  <a:cubicBezTo>
                    <a:pt x="3087" y="4354"/>
                    <a:pt x="3113" y="4398"/>
                    <a:pt x="3158" y="4407"/>
                  </a:cubicBezTo>
                  <a:cubicBezTo>
                    <a:pt x="3165" y="4409"/>
                    <a:pt x="3172" y="4409"/>
                    <a:pt x="3178" y="4409"/>
                  </a:cubicBezTo>
                  <a:cubicBezTo>
                    <a:pt x="3220" y="4409"/>
                    <a:pt x="3248" y="4384"/>
                    <a:pt x="3256" y="4345"/>
                  </a:cubicBezTo>
                  <a:cubicBezTo>
                    <a:pt x="3265" y="4300"/>
                    <a:pt x="3238" y="4247"/>
                    <a:pt x="3185" y="4247"/>
                  </a:cubicBezTo>
                  <a:cubicBezTo>
                    <a:pt x="3179" y="4246"/>
                    <a:pt x="3173" y="4245"/>
                    <a:pt x="3168" y="4245"/>
                  </a:cubicBezTo>
                  <a:close/>
                  <a:moveTo>
                    <a:pt x="8857" y="4148"/>
                  </a:moveTo>
                  <a:cubicBezTo>
                    <a:pt x="8803" y="4148"/>
                    <a:pt x="8724" y="4206"/>
                    <a:pt x="8716" y="4256"/>
                  </a:cubicBezTo>
                  <a:cubicBezTo>
                    <a:pt x="8698" y="4309"/>
                    <a:pt x="8760" y="4398"/>
                    <a:pt x="8823" y="4416"/>
                  </a:cubicBezTo>
                  <a:cubicBezTo>
                    <a:pt x="8826" y="4417"/>
                    <a:pt x="8829" y="4417"/>
                    <a:pt x="8832" y="4417"/>
                  </a:cubicBezTo>
                  <a:cubicBezTo>
                    <a:pt x="8880" y="4417"/>
                    <a:pt x="8966" y="4359"/>
                    <a:pt x="8975" y="4300"/>
                  </a:cubicBezTo>
                  <a:cubicBezTo>
                    <a:pt x="8983" y="4247"/>
                    <a:pt x="8921" y="4158"/>
                    <a:pt x="8868" y="4149"/>
                  </a:cubicBezTo>
                  <a:cubicBezTo>
                    <a:pt x="8864" y="4148"/>
                    <a:pt x="8860" y="4148"/>
                    <a:pt x="8857" y="4148"/>
                  </a:cubicBezTo>
                  <a:close/>
                  <a:moveTo>
                    <a:pt x="3827" y="4271"/>
                  </a:moveTo>
                  <a:cubicBezTo>
                    <a:pt x="3784" y="4271"/>
                    <a:pt x="3765" y="4292"/>
                    <a:pt x="3765" y="4345"/>
                  </a:cubicBezTo>
                  <a:cubicBezTo>
                    <a:pt x="3756" y="4398"/>
                    <a:pt x="3774" y="4425"/>
                    <a:pt x="3836" y="4434"/>
                  </a:cubicBezTo>
                  <a:cubicBezTo>
                    <a:pt x="3845" y="4436"/>
                    <a:pt x="3852" y="4436"/>
                    <a:pt x="3859" y="4436"/>
                  </a:cubicBezTo>
                  <a:cubicBezTo>
                    <a:pt x="3898" y="4436"/>
                    <a:pt x="3918" y="4415"/>
                    <a:pt x="3925" y="4363"/>
                  </a:cubicBezTo>
                  <a:cubicBezTo>
                    <a:pt x="3934" y="4300"/>
                    <a:pt x="3916" y="4282"/>
                    <a:pt x="3854" y="4274"/>
                  </a:cubicBezTo>
                  <a:cubicBezTo>
                    <a:pt x="3844" y="4272"/>
                    <a:pt x="3835" y="4271"/>
                    <a:pt x="3827" y="4271"/>
                  </a:cubicBezTo>
                  <a:close/>
                  <a:moveTo>
                    <a:pt x="9508" y="4174"/>
                  </a:moveTo>
                  <a:cubicBezTo>
                    <a:pt x="9439" y="4174"/>
                    <a:pt x="9392" y="4217"/>
                    <a:pt x="9376" y="4282"/>
                  </a:cubicBezTo>
                  <a:cubicBezTo>
                    <a:pt x="9367" y="4363"/>
                    <a:pt x="9412" y="4425"/>
                    <a:pt x="9492" y="4443"/>
                  </a:cubicBezTo>
                  <a:cubicBezTo>
                    <a:pt x="9498" y="4444"/>
                    <a:pt x="9504" y="4444"/>
                    <a:pt x="9509" y="4444"/>
                  </a:cubicBezTo>
                  <a:cubicBezTo>
                    <a:pt x="9581" y="4444"/>
                    <a:pt x="9635" y="4393"/>
                    <a:pt x="9644" y="4327"/>
                  </a:cubicBezTo>
                  <a:cubicBezTo>
                    <a:pt x="9653" y="4247"/>
                    <a:pt x="9608" y="4184"/>
                    <a:pt x="9528" y="4175"/>
                  </a:cubicBezTo>
                  <a:cubicBezTo>
                    <a:pt x="9521" y="4175"/>
                    <a:pt x="9514" y="4174"/>
                    <a:pt x="9508" y="4174"/>
                  </a:cubicBezTo>
                  <a:close/>
                  <a:moveTo>
                    <a:pt x="10170" y="4219"/>
                  </a:moveTo>
                  <a:cubicBezTo>
                    <a:pt x="10106" y="4219"/>
                    <a:pt x="10053" y="4262"/>
                    <a:pt x="10045" y="4327"/>
                  </a:cubicBezTo>
                  <a:cubicBezTo>
                    <a:pt x="10036" y="4407"/>
                    <a:pt x="10081" y="4470"/>
                    <a:pt x="10161" y="4479"/>
                  </a:cubicBezTo>
                  <a:cubicBezTo>
                    <a:pt x="10172" y="4481"/>
                    <a:pt x="10182" y="4482"/>
                    <a:pt x="10191" y="4482"/>
                  </a:cubicBezTo>
                  <a:cubicBezTo>
                    <a:pt x="10255" y="4482"/>
                    <a:pt x="10297" y="4433"/>
                    <a:pt x="10313" y="4363"/>
                  </a:cubicBezTo>
                  <a:cubicBezTo>
                    <a:pt x="10322" y="4282"/>
                    <a:pt x="10268" y="4229"/>
                    <a:pt x="10188" y="4220"/>
                  </a:cubicBezTo>
                  <a:cubicBezTo>
                    <a:pt x="10182" y="4219"/>
                    <a:pt x="10176" y="4219"/>
                    <a:pt x="10170" y="4219"/>
                  </a:cubicBezTo>
                  <a:close/>
                  <a:moveTo>
                    <a:pt x="4509" y="4299"/>
                  </a:moveTo>
                  <a:cubicBezTo>
                    <a:pt x="4460" y="4299"/>
                    <a:pt x="4415" y="4340"/>
                    <a:pt x="4407" y="4381"/>
                  </a:cubicBezTo>
                  <a:cubicBezTo>
                    <a:pt x="4407" y="4434"/>
                    <a:pt x="4443" y="4488"/>
                    <a:pt x="4496" y="4497"/>
                  </a:cubicBezTo>
                  <a:cubicBezTo>
                    <a:pt x="4501" y="4497"/>
                    <a:pt x="4505" y="4498"/>
                    <a:pt x="4510" y="4498"/>
                  </a:cubicBezTo>
                  <a:cubicBezTo>
                    <a:pt x="4559" y="4498"/>
                    <a:pt x="4604" y="4456"/>
                    <a:pt x="4612" y="4407"/>
                  </a:cubicBezTo>
                  <a:cubicBezTo>
                    <a:pt x="4612" y="4354"/>
                    <a:pt x="4576" y="4300"/>
                    <a:pt x="4523" y="4300"/>
                  </a:cubicBezTo>
                  <a:cubicBezTo>
                    <a:pt x="4518" y="4300"/>
                    <a:pt x="4514" y="4299"/>
                    <a:pt x="4509" y="4299"/>
                  </a:cubicBezTo>
                  <a:close/>
                  <a:moveTo>
                    <a:pt x="10830" y="4243"/>
                  </a:moveTo>
                  <a:cubicBezTo>
                    <a:pt x="10806" y="4243"/>
                    <a:pt x="10785" y="4252"/>
                    <a:pt x="10759" y="4265"/>
                  </a:cubicBezTo>
                  <a:cubicBezTo>
                    <a:pt x="10714" y="4291"/>
                    <a:pt x="10723" y="4327"/>
                    <a:pt x="10714" y="4363"/>
                  </a:cubicBezTo>
                  <a:cubicBezTo>
                    <a:pt x="10705" y="4407"/>
                    <a:pt x="10714" y="4434"/>
                    <a:pt x="10741" y="4461"/>
                  </a:cubicBezTo>
                  <a:cubicBezTo>
                    <a:pt x="10759" y="4497"/>
                    <a:pt x="10794" y="4506"/>
                    <a:pt x="10830" y="4506"/>
                  </a:cubicBezTo>
                  <a:cubicBezTo>
                    <a:pt x="10840" y="4508"/>
                    <a:pt x="10849" y="4509"/>
                    <a:pt x="10857" y="4509"/>
                  </a:cubicBezTo>
                  <a:cubicBezTo>
                    <a:pt x="10881" y="4509"/>
                    <a:pt x="10902" y="4501"/>
                    <a:pt x="10928" y="4488"/>
                  </a:cubicBezTo>
                  <a:cubicBezTo>
                    <a:pt x="10964" y="4461"/>
                    <a:pt x="10973" y="4434"/>
                    <a:pt x="10973" y="4390"/>
                  </a:cubicBezTo>
                  <a:cubicBezTo>
                    <a:pt x="10991" y="4354"/>
                    <a:pt x="10973" y="4327"/>
                    <a:pt x="10955" y="4291"/>
                  </a:cubicBezTo>
                  <a:cubicBezTo>
                    <a:pt x="10928" y="4256"/>
                    <a:pt x="10893" y="4256"/>
                    <a:pt x="10857" y="4247"/>
                  </a:cubicBezTo>
                  <a:cubicBezTo>
                    <a:pt x="10847" y="4244"/>
                    <a:pt x="10838" y="4243"/>
                    <a:pt x="10830" y="4243"/>
                  </a:cubicBezTo>
                  <a:close/>
                  <a:moveTo>
                    <a:pt x="5170" y="4325"/>
                  </a:moveTo>
                  <a:cubicBezTo>
                    <a:pt x="5119" y="4325"/>
                    <a:pt x="5084" y="4353"/>
                    <a:pt x="5076" y="4407"/>
                  </a:cubicBezTo>
                  <a:cubicBezTo>
                    <a:pt x="5067" y="4470"/>
                    <a:pt x="5103" y="4514"/>
                    <a:pt x="5165" y="4523"/>
                  </a:cubicBezTo>
                  <a:cubicBezTo>
                    <a:pt x="5172" y="4524"/>
                    <a:pt x="5178" y="4525"/>
                    <a:pt x="5184" y="4525"/>
                  </a:cubicBezTo>
                  <a:cubicBezTo>
                    <a:pt x="5236" y="4525"/>
                    <a:pt x="5273" y="4490"/>
                    <a:pt x="5281" y="4434"/>
                  </a:cubicBezTo>
                  <a:cubicBezTo>
                    <a:pt x="5281" y="4372"/>
                    <a:pt x="5254" y="4327"/>
                    <a:pt x="5192" y="4327"/>
                  </a:cubicBezTo>
                  <a:cubicBezTo>
                    <a:pt x="5184" y="4326"/>
                    <a:pt x="5177" y="4325"/>
                    <a:pt x="5170" y="4325"/>
                  </a:cubicBezTo>
                  <a:close/>
                  <a:moveTo>
                    <a:pt x="232" y="4452"/>
                  </a:moveTo>
                  <a:cubicBezTo>
                    <a:pt x="205" y="4452"/>
                    <a:pt x="223" y="4470"/>
                    <a:pt x="214" y="4479"/>
                  </a:cubicBezTo>
                  <a:cubicBezTo>
                    <a:pt x="214" y="4488"/>
                    <a:pt x="214" y="4497"/>
                    <a:pt x="214" y="4497"/>
                  </a:cubicBezTo>
                  <a:cubicBezTo>
                    <a:pt x="214" y="4506"/>
                    <a:pt x="205" y="4523"/>
                    <a:pt x="205" y="4532"/>
                  </a:cubicBezTo>
                  <a:cubicBezTo>
                    <a:pt x="205" y="4532"/>
                    <a:pt x="214" y="4541"/>
                    <a:pt x="214" y="4550"/>
                  </a:cubicBezTo>
                  <a:cubicBezTo>
                    <a:pt x="223" y="4541"/>
                    <a:pt x="223" y="4541"/>
                    <a:pt x="232" y="4541"/>
                  </a:cubicBezTo>
                  <a:cubicBezTo>
                    <a:pt x="250" y="4523"/>
                    <a:pt x="250" y="4506"/>
                    <a:pt x="250" y="4488"/>
                  </a:cubicBezTo>
                  <a:cubicBezTo>
                    <a:pt x="250" y="4479"/>
                    <a:pt x="241" y="4461"/>
                    <a:pt x="232" y="4452"/>
                  </a:cubicBezTo>
                  <a:close/>
                  <a:moveTo>
                    <a:pt x="11508" y="4265"/>
                  </a:moveTo>
                  <a:cubicBezTo>
                    <a:pt x="11446" y="4265"/>
                    <a:pt x="11348" y="4336"/>
                    <a:pt x="11348" y="4398"/>
                  </a:cubicBezTo>
                  <a:cubicBezTo>
                    <a:pt x="11339" y="4461"/>
                    <a:pt x="11410" y="4559"/>
                    <a:pt x="11472" y="4568"/>
                  </a:cubicBezTo>
                  <a:cubicBezTo>
                    <a:pt x="11476" y="4568"/>
                    <a:pt x="11480" y="4569"/>
                    <a:pt x="11484" y="4569"/>
                  </a:cubicBezTo>
                  <a:cubicBezTo>
                    <a:pt x="11546" y="4569"/>
                    <a:pt x="11634" y="4501"/>
                    <a:pt x="11642" y="4434"/>
                  </a:cubicBezTo>
                  <a:cubicBezTo>
                    <a:pt x="11651" y="4372"/>
                    <a:pt x="11580" y="4274"/>
                    <a:pt x="11508" y="4265"/>
                  </a:cubicBezTo>
                  <a:close/>
                  <a:moveTo>
                    <a:pt x="5838" y="4362"/>
                  </a:moveTo>
                  <a:cubicBezTo>
                    <a:pt x="5790" y="4362"/>
                    <a:pt x="5745" y="4403"/>
                    <a:pt x="5745" y="4452"/>
                  </a:cubicBezTo>
                  <a:cubicBezTo>
                    <a:pt x="5736" y="4523"/>
                    <a:pt x="5763" y="4550"/>
                    <a:pt x="5834" y="4568"/>
                  </a:cubicBezTo>
                  <a:cubicBezTo>
                    <a:pt x="5842" y="4569"/>
                    <a:pt x="5849" y="4570"/>
                    <a:pt x="5856" y="4570"/>
                  </a:cubicBezTo>
                  <a:cubicBezTo>
                    <a:pt x="5905" y="4570"/>
                    <a:pt x="5934" y="4541"/>
                    <a:pt x="5941" y="4479"/>
                  </a:cubicBezTo>
                  <a:cubicBezTo>
                    <a:pt x="5950" y="4407"/>
                    <a:pt x="5932" y="4381"/>
                    <a:pt x="5852" y="4363"/>
                  </a:cubicBezTo>
                  <a:cubicBezTo>
                    <a:pt x="5848" y="4362"/>
                    <a:pt x="5843" y="4362"/>
                    <a:pt x="5838" y="4362"/>
                  </a:cubicBezTo>
                  <a:close/>
                  <a:moveTo>
                    <a:pt x="12171" y="4291"/>
                  </a:moveTo>
                  <a:cubicBezTo>
                    <a:pt x="12096" y="4291"/>
                    <a:pt x="12025" y="4350"/>
                    <a:pt x="12017" y="4425"/>
                  </a:cubicBezTo>
                  <a:cubicBezTo>
                    <a:pt x="12008" y="4506"/>
                    <a:pt x="12061" y="4586"/>
                    <a:pt x="12150" y="4595"/>
                  </a:cubicBezTo>
                  <a:cubicBezTo>
                    <a:pt x="12155" y="4595"/>
                    <a:pt x="12160" y="4596"/>
                    <a:pt x="12164" y="4596"/>
                  </a:cubicBezTo>
                  <a:cubicBezTo>
                    <a:pt x="12232" y="4596"/>
                    <a:pt x="12303" y="4536"/>
                    <a:pt x="12311" y="4461"/>
                  </a:cubicBezTo>
                  <a:cubicBezTo>
                    <a:pt x="12320" y="4381"/>
                    <a:pt x="12266" y="4309"/>
                    <a:pt x="12186" y="4291"/>
                  </a:cubicBezTo>
                  <a:cubicBezTo>
                    <a:pt x="12181" y="4291"/>
                    <a:pt x="12176" y="4291"/>
                    <a:pt x="12171" y="4291"/>
                  </a:cubicBezTo>
                  <a:close/>
                  <a:moveTo>
                    <a:pt x="821" y="4468"/>
                  </a:moveTo>
                  <a:cubicBezTo>
                    <a:pt x="796" y="4468"/>
                    <a:pt x="766" y="4499"/>
                    <a:pt x="758" y="4523"/>
                  </a:cubicBezTo>
                  <a:cubicBezTo>
                    <a:pt x="758" y="4559"/>
                    <a:pt x="785" y="4595"/>
                    <a:pt x="821" y="4604"/>
                  </a:cubicBezTo>
                  <a:cubicBezTo>
                    <a:pt x="856" y="4604"/>
                    <a:pt x="892" y="4577"/>
                    <a:pt x="892" y="4541"/>
                  </a:cubicBezTo>
                  <a:cubicBezTo>
                    <a:pt x="901" y="4506"/>
                    <a:pt x="874" y="4470"/>
                    <a:pt x="830" y="4470"/>
                  </a:cubicBezTo>
                  <a:cubicBezTo>
                    <a:pt x="827" y="4469"/>
                    <a:pt x="824" y="4468"/>
                    <a:pt x="821" y="4468"/>
                  </a:cubicBezTo>
                  <a:close/>
                  <a:moveTo>
                    <a:pt x="6500" y="4371"/>
                  </a:moveTo>
                  <a:cubicBezTo>
                    <a:pt x="6449" y="4371"/>
                    <a:pt x="6387" y="4420"/>
                    <a:pt x="6379" y="4470"/>
                  </a:cubicBezTo>
                  <a:cubicBezTo>
                    <a:pt x="6370" y="4523"/>
                    <a:pt x="6423" y="4595"/>
                    <a:pt x="6477" y="4604"/>
                  </a:cubicBezTo>
                  <a:cubicBezTo>
                    <a:pt x="6481" y="4604"/>
                    <a:pt x="6485" y="4605"/>
                    <a:pt x="6489" y="4605"/>
                  </a:cubicBezTo>
                  <a:cubicBezTo>
                    <a:pt x="6535" y="4605"/>
                    <a:pt x="6602" y="4563"/>
                    <a:pt x="6610" y="4506"/>
                  </a:cubicBezTo>
                  <a:cubicBezTo>
                    <a:pt x="6619" y="4452"/>
                    <a:pt x="6566" y="4381"/>
                    <a:pt x="6512" y="4372"/>
                  </a:cubicBezTo>
                  <a:cubicBezTo>
                    <a:pt x="6508" y="4371"/>
                    <a:pt x="6504" y="4371"/>
                    <a:pt x="6500" y="4371"/>
                  </a:cubicBezTo>
                  <a:close/>
                  <a:moveTo>
                    <a:pt x="1494" y="4495"/>
                  </a:moveTo>
                  <a:cubicBezTo>
                    <a:pt x="1463" y="4495"/>
                    <a:pt x="1435" y="4520"/>
                    <a:pt x="1427" y="4559"/>
                  </a:cubicBezTo>
                  <a:cubicBezTo>
                    <a:pt x="1427" y="4595"/>
                    <a:pt x="1454" y="4621"/>
                    <a:pt x="1490" y="4630"/>
                  </a:cubicBezTo>
                  <a:cubicBezTo>
                    <a:pt x="1526" y="4630"/>
                    <a:pt x="1561" y="4604"/>
                    <a:pt x="1561" y="4568"/>
                  </a:cubicBezTo>
                  <a:cubicBezTo>
                    <a:pt x="1570" y="4532"/>
                    <a:pt x="1543" y="4497"/>
                    <a:pt x="1508" y="4497"/>
                  </a:cubicBezTo>
                  <a:cubicBezTo>
                    <a:pt x="1503" y="4495"/>
                    <a:pt x="1498" y="4495"/>
                    <a:pt x="1494" y="4495"/>
                  </a:cubicBezTo>
                  <a:close/>
                  <a:moveTo>
                    <a:pt x="12823" y="4334"/>
                  </a:moveTo>
                  <a:cubicBezTo>
                    <a:pt x="12789" y="4334"/>
                    <a:pt x="12761" y="4348"/>
                    <a:pt x="12739" y="4363"/>
                  </a:cubicBezTo>
                  <a:cubicBezTo>
                    <a:pt x="12704" y="4381"/>
                    <a:pt x="12668" y="4416"/>
                    <a:pt x="12686" y="4470"/>
                  </a:cubicBezTo>
                  <a:cubicBezTo>
                    <a:pt x="12650" y="4514"/>
                    <a:pt x="12686" y="4550"/>
                    <a:pt x="12704" y="4577"/>
                  </a:cubicBezTo>
                  <a:cubicBezTo>
                    <a:pt x="12730" y="4613"/>
                    <a:pt x="12766" y="4630"/>
                    <a:pt x="12811" y="4639"/>
                  </a:cubicBezTo>
                  <a:cubicBezTo>
                    <a:pt x="12819" y="4641"/>
                    <a:pt x="12827" y="4642"/>
                    <a:pt x="12835" y="4642"/>
                  </a:cubicBezTo>
                  <a:cubicBezTo>
                    <a:pt x="12871" y="4642"/>
                    <a:pt x="12905" y="4627"/>
                    <a:pt x="12927" y="4613"/>
                  </a:cubicBezTo>
                  <a:cubicBezTo>
                    <a:pt x="12953" y="4586"/>
                    <a:pt x="12980" y="4550"/>
                    <a:pt x="12980" y="4497"/>
                  </a:cubicBezTo>
                  <a:cubicBezTo>
                    <a:pt x="12989" y="4452"/>
                    <a:pt x="12971" y="4416"/>
                    <a:pt x="12953" y="4390"/>
                  </a:cubicBezTo>
                  <a:cubicBezTo>
                    <a:pt x="12927" y="4363"/>
                    <a:pt x="12891" y="4345"/>
                    <a:pt x="12846" y="4336"/>
                  </a:cubicBezTo>
                  <a:cubicBezTo>
                    <a:pt x="12838" y="4334"/>
                    <a:pt x="12830" y="4334"/>
                    <a:pt x="12823" y="4334"/>
                  </a:cubicBezTo>
                  <a:close/>
                  <a:moveTo>
                    <a:pt x="7156" y="4415"/>
                  </a:moveTo>
                  <a:cubicBezTo>
                    <a:pt x="7123" y="4415"/>
                    <a:pt x="7106" y="4437"/>
                    <a:pt x="7083" y="4452"/>
                  </a:cubicBezTo>
                  <a:cubicBezTo>
                    <a:pt x="7057" y="4461"/>
                    <a:pt x="7048" y="4488"/>
                    <a:pt x="7048" y="4514"/>
                  </a:cubicBezTo>
                  <a:cubicBezTo>
                    <a:pt x="7030" y="4559"/>
                    <a:pt x="7057" y="4577"/>
                    <a:pt x="7074" y="4604"/>
                  </a:cubicBezTo>
                  <a:cubicBezTo>
                    <a:pt x="7090" y="4627"/>
                    <a:pt x="7105" y="4650"/>
                    <a:pt x="7127" y="4650"/>
                  </a:cubicBezTo>
                  <a:cubicBezTo>
                    <a:pt x="7130" y="4650"/>
                    <a:pt x="7133" y="4649"/>
                    <a:pt x="7137" y="4648"/>
                  </a:cubicBezTo>
                  <a:cubicBezTo>
                    <a:pt x="7142" y="4649"/>
                    <a:pt x="7147" y="4649"/>
                    <a:pt x="7152" y="4649"/>
                  </a:cubicBezTo>
                  <a:cubicBezTo>
                    <a:pt x="7216" y="4649"/>
                    <a:pt x="7263" y="4599"/>
                    <a:pt x="7280" y="4541"/>
                  </a:cubicBezTo>
                  <a:cubicBezTo>
                    <a:pt x="7288" y="4506"/>
                    <a:pt x="7262" y="4488"/>
                    <a:pt x="7244" y="4461"/>
                  </a:cubicBezTo>
                  <a:cubicBezTo>
                    <a:pt x="7226" y="4425"/>
                    <a:pt x="7199" y="4425"/>
                    <a:pt x="7173" y="4416"/>
                  </a:cubicBezTo>
                  <a:cubicBezTo>
                    <a:pt x="7166" y="4415"/>
                    <a:pt x="7161" y="4415"/>
                    <a:pt x="7156" y="4415"/>
                  </a:cubicBezTo>
                  <a:close/>
                  <a:moveTo>
                    <a:pt x="2134" y="4537"/>
                  </a:moveTo>
                  <a:cubicBezTo>
                    <a:pt x="2110" y="4537"/>
                    <a:pt x="2103" y="4551"/>
                    <a:pt x="2096" y="4604"/>
                  </a:cubicBezTo>
                  <a:cubicBezTo>
                    <a:pt x="2088" y="4657"/>
                    <a:pt x="2096" y="4666"/>
                    <a:pt x="2159" y="4675"/>
                  </a:cubicBezTo>
                  <a:cubicBezTo>
                    <a:pt x="2212" y="4675"/>
                    <a:pt x="2221" y="4675"/>
                    <a:pt x="2230" y="4613"/>
                  </a:cubicBezTo>
                  <a:cubicBezTo>
                    <a:pt x="2239" y="4550"/>
                    <a:pt x="2230" y="4550"/>
                    <a:pt x="2168" y="4541"/>
                  </a:cubicBezTo>
                  <a:cubicBezTo>
                    <a:pt x="2154" y="4539"/>
                    <a:pt x="2143" y="4537"/>
                    <a:pt x="2134" y="4537"/>
                  </a:cubicBezTo>
                  <a:close/>
                  <a:moveTo>
                    <a:pt x="7826" y="4442"/>
                  </a:moveTo>
                  <a:cubicBezTo>
                    <a:pt x="7769" y="4442"/>
                    <a:pt x="7716" y="4485"/>
                    <a:pt x="7708" y="4550"/>
                  </a:cubicBezTo>
                  <a:cubicBezTo>
                    <a:pt x="7708" y="4613"/>
                    <a:pt x="7752" y="4675"/>
                    <a:pt x="7815" y="4675"/>
                  </a:cubicBezTo>
                  <a:cubicBezTo>
                    <a:pt x="7823" y="4677"/>
                    <a:pt x="7831" y="4678"/>
                    <a:pt x="7839" y="4678"/>
                  </a:cubicBezTo>
                  <a:cubicBezTo>
                    <a:pt x="7893" y="4678"/>
                    <a:pt x="7941" y="4630"/>
                    <a:pt x="7949" y="4568"/>
                  </a:cubicBezTo>
                  <a:cubicBezTo>
                    <a:pt x="7958" y="4506"/>
                    <a:pt x="7904" y="4452"/>
                    <a:pt x="7842" y="4443"/>
                  </a:cubicBezTo>
                  <a:cubicBezTo>
                    <a:pt x="7836" y="4442"/>
                    <a:pt x="7831" y="4442"/>
                    <a:pt x="7826" y="4442"/>
                  </a:cubicBezTo>
                  <a:close/>
                  <a:moveTo>
                    <a:pt x="2836" y="4549"/>
                  </a:moveTo>
                  <a:cubicBezTo>
                    <a:pt x="2801" y="4549"/>
                    <a:pt x="2756" y="4589"/>
                    <a:pt x="2748" y="4621"/>
                  </a:cubicBezTo>
                  <a:cubicBezTo>
                    <a:pt x="2748" y="4657"/>
                    <a:pt x="2783" y="4711"/>
                    <a:pt x="2819" y="4711"/>
                  </a:cubicBezTo>
                  <a:cubicBezTo>
                    <a:pt x="2822" y="4711"/>
                    <a:pt x="2825" y="4712"/>
                    <a:pt x="2829" y="4712"/>
                  </a:cubicBezTo>
                  <a:cubicBezTo>
                    <a:pt x="2864" y="4712"/>
                    <a:pt x="2909" y="4672"/>
                    <a:pt x="2917" y="4639"/>
                  </a:cubicBezTo>
                  <a:cubicBezTo>
                    <a:pt x="2917" y="4604"/>
                    <a:pt x="2882" y="4550"/>
                    <a:pt x="2846" y="4550"/>
                  </a:cubicBezTo>
                  <a:cubicBezTo>
                    <a:pt x="2843" y="4549"/>
                    <a:pt x="2839" y="4549"/>
                    <a:pt x="2836" y="4549"/>
                  </a:cubicBezTo>
                  <a:close/>
                  <a:moveTo>
                    <a:pt x="8511" y="4470"/>
                  </a:moveTo>
                  <a:cubicBezTo>
                    <a:pt x="8475" y="4479"/>
                    <a:pt x="8430" y="4479"/>
                    <a:pt x="8404" y="4514"/>
                  </a:cubicBezTo>
                  <a:cubicBezTo>
                    <a:pt x="8386" y="4541"/>
                    <a:pt x="8359" y="4568"/>
                    <a:pt x="8368" y="4586"/>
                  </a:cubicBezTo>
                  <a:cubicBezTo>
                    <a:pt x="8368" y="4621"/>
                    <a:pt x="8377" y="4657"/>
                    <a:pt x="8404" y="4693"/>
                  </a:cubicBezTo>
                  <a:cubicBezTo>
                    <a:pt x="8421" y="4711"/>
                    <a:pt x="8457" y="4711"/>
                    <a:pt x="8475" y="4737"/>
                  </a:cubicBezTo>
                  <a:cubicBezTo>
                    <a:pt x="8502" y="4720"/>
                    <a:pt x="8537" y="4729"/>
                    <a:pt x="8573" y="4702"/>
                  </a:cubicBezTo>
                  <a:cubicBezTo>
                    <a:pt x="8600" y="4675"/>
                    <a:pt x="8600" y="4639"/>
                    <a:pt x="8627" y="4621"/>
                  </a:cubicBezTo>
                  <a:cubicBezTo>
                    <a:pt x="8618" y="4586"/>
                    <a:pt x="8618" y="4541"/>
                    <a:pt x="8582" y="4514"/>
                  </a:cubicBezTo>
                  <a:cubicBezTo>
                    <a:pt x="8555" y="4497"/>
                    <a:pt x="8529" y="4470"/>
                    <a:pt x="8511" y="4470"/>
                  </a:cubicBezTo>
                  <a:close/>
                  <a:moveTo>
                    <a:pt x="3485" y="4593"/>
                  </a:moveTo>
                  <a:cubicBezTo>
                    <a:pt x="3438" y="4593"/>
                    <a:pt x="3424" y="4614"/>
                    <a:pt x="3417" y="4666"/>
                  </a:cubicBezTo>
                  <a:cubicBezTo>
                    <a:pt x="3408" y="4720"/>
                    <a:pt x="3426" y="4746"/>
                    <a:pt x="3488" y="4755"/>
                  </a:cubicBezTo>
                  <a:cubicBezTo>
                    <a:pt x="3497" y="4757"/>
                    <a:pt x="3504" y="4757"/>
                    <a:pt x="3512" y="4757"/>
                  </a:cubicBezTo>
                  <a:cubicBezTo>
                    <a:pt x="3550" y="4757"/>
                    <a:pt x="3570" y="4736"/>
                    <a:pt x="3577" y="4684"/>
                  </a:cubicBezTo>
                  <a:cubicBezTo>
                    <a:pt x="3586" y="4630"/>
                    <a:pt x="3568" y="4604"/>
                    <a:pt x="3515" y="4595"/>
                  </a:cubicBezTo>
                  <a:cubicBezTo>
                    <a:pt x="3504" y="4593"/>
                    <a:pt x="3494" y="4593"/>
                    <a:pt x="3485" y="4593"/>
                  </a:cubicBezTo>
                  <a:close/>
                  <a:moveTo>
                    <a:pt x="9160" y="4495"/>
                  </a:moveTo>
                  <a:cubicBezTo>
                    <a:pt x="9089" y="4495"/>
                    <a:pt x="9036" y="4539"/>
                    <a:pt x="9028" y="4613"/>
                  </a:cubicBezTo>
                  <a:cubicBezTo>
                    <a:pt x="9019" y="4693"/>
                    <a:pt x="9064" y="4746"/>
                    <a:pt x="9144" y="4755"/>
                  </a:cubicBezTo>
                  <a:cubicBezTo>
                    <a:pt x="9156" y="4758"/>
                    <a:pt x="9167" y="4759"/>
                    <a:pt x="9178" y="4759"/>
                  </a:cubicBezTo>
                  <a:cubicBezTo>
                    <a:pt x="9242" y="4759"/>
                    <a:pt x="9288" y="4717"/>
                    <a:pt x="9296" y="4648"/>
                  </a:cubicBezTo>
                  <a:cubicBezTo>
                    <a:pt x="9305" y="4568"/>
                    <a:pt x="9260" y="4506"/>
                    <a:pt x="9180" y="4497"/>
                  </a:cubicBezTo>
                  <a:cubicBezTo>
                    <a:pt x="9173" y="4496"/>
                    <a:pt x="9166" y="4495"/>
                    <a:pt x="9160" y="4495"/>
                  </a:cubicBezTo>
                  <a:close/>
                  <a:moveTo>
                    <a:pt x="4175" y="4603"/>
                  </a:moveTo>
                  <a:cubicBezTo>
                    <a:pt x="4138" y="4603"/>
                    <a:pt x="4076" y="4651"/>
                    <a:pt x="4068" y="4684"/>
                  </a:cubicBezTo>
                  <a:cubicBezTo>
                    <a:pt x="4059" y="4720"/>
                    <a:pt x="4122" y="4791"/>
                    <a:pt x="4148" y="4800"/>
                  </a:cubicBezTo>
                  <a:cubicBezTo>
                    <a:pt x="4184" y="4800"/>
                    <a:pt x="4255" y="4755"/>
                    <a:pt x="4264" y="4720"/>
                  </a:cubicBezTo>
                  <a:cubicBezTo>
                    <a:pt x="4273" y="4693"/>
                    <a:pt x="4220" y="4613"/>
                    <a:pt x="4184" y="4604"/>
                  </a:cubicBezTo>
                  <a:cubicBezTo>
                    <a:pt x="4181" y="4603"/>
                    <a:pt x="4178" y="4603"/>
                    <a:pt x="4175" y="4603"/>
                  </a:cubicBezTo>
                  <a:close/>
                  <a:moveTo>
                    <a:pt x="9815" y="4537"/>
                  </a:moveTo>
                  <a:cubicBezTo>
                    <a:pt x="9751" y="4537"/>
                    <a:pt x="9705" y="4580"/>
                    <a:pt x="9697" y="4648"/>
                  </a:cubicBezTo>
                  <a:cubicBezTo>
                    <a:pt x="9688" y="4729"/>
                    <a:pt x="9733" y="4791"/>
                    <a:pt x="9813" y="4800"/>
                  </a:cubicBezTo>
                  <a:cubicBezTo>
                    <a:pt x="9824" y="4802"/>
                    <a:pt x="9834" y="4803"/>
                    <a:pt x="9843" y="4803"/>
                  </a:cubicBezTo>
                  <a:cubicBezTo>
                    <a:pt x="9907" y="4803"/>
                    <a:pt x="9949" y="4754"/>
                    <a:pt x="9965" y="4684"/>
                  </a:cubicBezTo>
                  <a:cubicBezTo>
                    <a:pt x="9974" y="4613"/>
                    <a:pt x="9929" y="4550"/>
                    <a:pt x="9849" y="4541"/>
                  </a:cubicBezTo>
                  <a:cubicBezTo>
                    <a:pt x="9837" y="4539"/>
                    <a:pt x="9826" y="4537"/>
                    <a:pt x="9815" y="4537"/>
                  </a:cubicBezTo>
                  <a:close/>
                  <a:moveTo>
                    <a:pt x="10500" y="4559"/>
                  </a:moveTo>
                  <a:cubicBezTo>
                    <a:pt x="10464" y="4559"/>
                    <a:pt x="10429" y="4559"/>
                    <a:pt x="10402" y="4586"/>
                  </a:cubicBezTo>
                  <a:cubicBezTo>
                    <a:pt x="10375" y="4604"/>
                    <a:pt x="10348" y="4630"/>
                    <a:pt x="10348" y="4666"/>
                  </a:cubicBezTo>
                  <a:cubicBezTo>
                    <a:pt x="10348" y="4711"/>
                    <a:pt x="10339" y="4737"/>
                    <a:pt x="10366" y="4773"/>
                  </a:cubicBezTo>
                  <a:cubicBezTo>
                    <a:pt x="10393" y="4800"/>
                    <a:pt x="10420" y="4827"/>
                    <a:pt x="10455" y="4827"/>
                  </a:cubicBezTo>
                  <a:cubicBezTo>
                    <a:pt x="10470" y="4827"/>
                    <a:pt x="10483" y="4828"/>
                    <a:pt x="10495" y="4828"/>
                  </a:cubicBezTo>
                  <a:cubicBezTo>
                    <a:pt x="10519" y="4828"/>
                    <a:pt x="10539" y="4824"/>
                    <a:pt x="10563" y="4800"/>
                  </a:cubicBezTo>
                  <a:cubicBezTo>
                    <a:pt x="10589" y="4782"/>
                    <a:pt x="10616" y="4755"/>
                    <a:pt x="10607" y="4720"/>
                  </a:cubicBezTo>
                  <a:cubicBezTo>
                    <a:pt x="10625" y="4675"/>
                    <a:pt x="10616" y="4648"/>
                    <a:pt x="10589" y="4613"/>
                  </a:cubicBezTo>
                  <a:cubicBezTo>
                    <a:pt x="10563" y="4577"/>
                    <a:pt x="10536" y="4568"/>
                    <a:pt x="10500" y="4559"/>
                  </a:cubicBezTo>
                  <a:close/>
                  <a:moveTo>
                    <a:pt x="4830" y="4647"/>
                  </a:moveTo>
                  <a:cubicBezTo>
                    <a:pt x="4787" y="4647"/>
                    <a:pt x="4736" y="4681"/>
                    <a:pt x="4728" y="4729"/>
                  </a:cubicBezTo>
                  <a:cubicBezTo>
                    <a:pt x="4728" y="4782"/>
                    <a:pt x="4764" y="4836"/>
                    <a:pt x="4817" y="4845"/>
                  </a:cubicBezTo>
                  <a:cubicBezTo>
                    <a:pt x="4862" y="4845"/>
                    <a:pt x="4924" y="4809"/>
                    <a:pt x="4933" y="4755"/>
                  </a:cubicBezTo>
                  <a:cubicBezTo>
                    <a:pt x="4933" y="4711"/>
                    <a:pt x="4898" y="4648"/>
                    <a:pt x="4844" y="4648"/>
                  </a:cubicBezTo>
                  <a:cubicBezTo>
                    <a:pt x="4840" y="4647"/>
                    <a:pt x="4835" y="4647"/>
                    <a:pt x="4830" y="4647"/>
                  </a:cubicBezTo>
                  <a:close/>
                  <a:moveTo>
                    <a:pt x="5474" y="4662"/>
                  </a:moveTo>
                  <a:cubicBezTo>
                    <a:pt x="5420" y="4662"/>
                    <a:pt x="5387" y="4702"/>
                    <a:pt x="5379" y="4755"/>
                  </a:cubicBezTo>
                  <a:cubicBezTo>
                    <a:pt x="5379" y="4818"/>
                    <a:pt x="5397" y="4853"/>
                    <a:pt x="5469" y="4862"/>
                  </a:cubicBezTo>
                  <a:cubicBezTo>
                    <a:pt x="5483" y="4866"/>
                    <a:pt x="5496" y="4868"/>
                    <a:pt x="5507" y="4868"/>
                  </a:cubicBezTo>
                  <a:cubicBezTo>
                    <a:pt x="5551" y="4868"/>
                    <a:pt x="5570" y="4841"/>
                    <a:pt x="5585" y="4791"/>
                  </a:cubicBezTo>
                  <a:cubicBezTo>
                    <a:pt x="5593" y="4711"/>
                    <a:pt x="5567" y="4684"/>
                    <a:pt x="5504" y="4666"/>
                  </a:cubicBezTo>
                  <a:cubicBezTo>
                    <a:pt x="5494" y="4663"/>
                    <a:pt x="5483" y="4662"/>
                    <a:pt x="5474" y="4662"/>
                  </a:cubicBezTo>
                  <a:close/>
                  <a:moveTo>
                    <a:pt x="11160" y="4586"/>
                  </a:moveTo>
                  <a:cubicBezTo>
                    <a:pt x="11098" y="4586"/>
                    <a:pt x="11009" y="4657"/>
                    <a:pt x="11000" y="4711"/>
                  </a:cubicBezTo>
                  <a:cubicBezTo>
                    <a:pt x="10991" y="4782"/>
                    <a:pt x="11062" y="4880"/>
                    <a:pt x="11125" y="4889"/>
                  </a:cubicBezTo>
                  <a:cubicBezTo>
                    <a:pt x="11128" y="4890"/>
                    <a:pt x="11132" y="4890"/>
                    <a:pt x="11136" y="4890"/>
                  </a:cubicBezTo>
                  <a:cubicBezTo>
                    <a:pt x="11205" y="4890"/>
                    <a:pt x="11286" y="4815"/>
                    <a:pt x="11294" y="4755"/>
                  </a:cubicBezTo>
                  <a:cubicBezTo>
                    <a:pt x="11303" y="4693"/>
                    <a:pt x="11232" y="4595"/>
                    <a:pt x="11160" y="4586"/>
                  </a:cubicBezTo>
                  <a:close/>
                  <a:moveTo>
                    <a:pt x="477" y="4771"/>
                  </a:moveTo>
                  <a:cubicBezTo>
                    <a:pt x="446" y="4771"/>
                    <a:pt x="419" y="4796"/>
                    <a:pt x="419" y="4827"/>
                  </a:cubicBezTo>
                  <a:cubicBezTo>
                    <a:pt x="410" y="4862"/>
                    <a:pt x="437" y="4898"/>
                    <a:pt x="473" y="4907"/>
                  </a:cubicBezTo>
                  <a:cubicBezTo>
                    <a:pt x="509" y="4907"/>
                    <a:pt x="544" y="4889"/>
                    <a:pt x="553" y="4845"/>
                  </a:cubicBezTo>
                  <a:cubicBezTo>
                    <a:pt x="553" y="4809"/>
                    <a:pt x="526" y="4773"/>
                    <a:pt x="491" y="4773"/>
                  </a:cubicBezTo>
                  <a:cubicBezTo>
                    <a:pt x="486" y="4772"/>
                    <a:pt x="481" y="4771"/>
                    <a:pt x="477" y="4771"/>
                  </a:cubicBezTo>
                  <a:close/>
                  <a:moveTo>
                    <a:pt x="11816" y="4612"/>
                  </a:moveTo>
                  <a:cubicBezTo>
                    <a:pt x="11748" y="4612"/>
                    <a:pt x="11677" y="4671"/>
                    <a:pt x="11669" y="4746"/>
                  </a:cubicBezTo>
                  <a:cubicBezTo>
                    <a:pt x="11660" y="4827"/>
                    <a:pt x="11713" y="4898"/>
                    <a:pt x="11794" y="4916"/>
                  </a:cubicBezTo>
                  <a:cubicBezTo>
                    <a:pt x="11799" y="4916"/>
                    <a:pt x="11804" y="4917"/>
                    <a:pt x="11809" y="4917"/>
                  </a:cubicBezTo>
                  <a:cubicBezTo>
                    <a:pt x="11884" y="4917"/>
                    <a:pt x="11955" y="4857"/>
                    <a:pt x="11963" y="4782"/>
                  </a:cubicBezTo>
                  <a:cubicBezTo>
                    <a:pt x="11972" y="4702"/>
                    <a:pt x="11910" y="4621"/>
                    <a:pt x="11829" y="4613"/>
                  </a:cubicBezTo>
                  <a:cubicBezTo>
                    <a:pt x="11825" y="4612"/>
                    <a:pt x="11820" y="4612"/>
                    <a:pt x="11816" y="4612"/>
                  </a:cubicBezTo>
                  <a:close/>
                  <a:moveTo>
                    <a:pt x="6156" y="4693"/>
                  </a:moveTo>
                  <a:cubicBezTo>
                    <a:pt x="6102" y="4693"/>
                    <a:pt x="6040" y="4746"/>
                    <a:pt x="6031" y="4791"/>
                  </a:cubicBezTo>
                  <a:cubicBezTo>
                    <a:pt x="6022" y="4853"/>
                    <a:pt x="6084" y="4925"/>
                    <a:pt x="6138" y="4925"/>
                  </a:cubicBezTo>
                  <a:cubicBezTo>
                    <a:pt x="6142" y="4925"/>
                    <a:pt x="6146" y="4926"/>
                    <a:pt x="6150" y="4926"/>
                  </a:cubicBezTo>
                  <a:cubicBezTo>
                    <a:pt x="6201" y="4926"/>
                    <a:pt x="6263" y="4876"/>
                    <a:pt x="6263" y="4818"/>
                  </a:cubicBezTo>
                  <a:cubicBezTo>
                    <a:pt x="6271" y="4764"/>
                    <a:pt x="6209" y="4693"/>
                    <a:pt x="6156" y="4693"/>
                  </a:cubicBezTo>
                  <a:close/>
                  <a:moveTo>
                    <a:pt x="1146" y="4816"/>
                  </a:moveTo>
                  <a:cubicBezTo>
                    <a:pt x="1115" y="4816"/>
                    <a:pt x="1087" y="4840"/>
                    <a:pt x="1079" y="4871"/>
                  </a:cubicBezTo>
                  <a:cubicBezTo>
                    <a:pt x="1079" y="4907"/>
                    <a:pt x="1106" y="4943"/>
                    <a:pt x="1133" y="4943"/>
                  </a:cubicBezTo>
                  <a:cubicBezTo>
                    <a:pt x="1139" y="4944"/>
                    <a:pt x="1145" y="4944"/>
                    <a:pt x="1150" y="4944"/>
                  </a:cubicBezTo>
                  <a:cubicBezTo>
                    <a:pt x="1186" y="4944"/>
                    <a:pt x="1213" y="4920"/>
                    <a:pt x="1213" y="4889"/>
                  </a:cubicBezTo>
                  <a:cubicBezTo>
                    <a:pt x="1222" y="4853"/>
                    <a:pt x="1195" y="4818"/>
                    <a:pt x="1160" y="4818"/>
                  </a:cubicBezTo>
                  <a:cubicBezTo>
                    <a:pt x="1155" y="4817"/>
                    <a:pt x="1150" y="4816"/>
                    <a:pt x="1146" y="4816"/>
                  </a:cubicBezTo>
                  <a:close/>
                  <a:moveTo>
                    <a:pt x="6821" y="4719"/>
                  </a:moveTo>
                  <a:cubicBezTo>
                    <a:pt x="6763" y="4719"/>
                    <a:pt x="6708" y="4776"/>
                    <a:pt x="6700" y="4818"/>
                  </a:cubicBezTo>
                  <a:cubicBezTo>
                    <a:pt x="6691" y="4880"/>
                    <a:pt x="6744" y="4952"/>
                    <a:pt x="6807" y="4952"/>
                  </a:cubicBezTo>
                  <a:cubicBezTo>
                    <a:pt x="6810" y="4952"/>
                    <a:pt x="6814" y="4952"/>
                    <a:pt x="6817" y="4952"/>
                  </a:cubicBezTo>
                  <a:cubicBezTo>
                    <a:pt x="6869" y="4952"/>
                    <a:pt x="6932" y="4895"/>
                    <a:pt x="6932" y="4845"/>
                  </a:cubicBezTo>
                  <a:cubicBezTo>
                    <a:pt x="6941" y="4791"/>
                    <a:pt x="6887" y="4729"/>
                    <a:pt x="6834" y="4720"/>
                  </a:cubicBezTo>
                  <a:cubicBezTo>
                    <a:pt x="6829" y="4719"/>
                    <a:pt x="6825" y="4719"/>
                    <a:pt x="6821" y="4719"/>
                  </a:cubicBezTo>
                  <a:close/>
                  <a:moveTo>
                    <a:pt x="12483" y="4656"/>
                  </a:moveTo>
                  <a:cubicBezTo>
                    <a:pt x="12409" y="4656"/>
                    <a:pt x="12346" y="4715"/>
                    <a:pt x="12329" y="4782"/>
                  </a:cubicBezTo>
                  <a:cubicBezTo>
                    <a:pt x="12320" y="4862"/>
                    <a:pt x="12382" y="4943"/>
                    <a:pt x="12463" y="4952"/>
                  </a:cubicBezTo>
                  <a:cubicBezTo>
                    <a:pt x="12472" y="4954"/>
                    <a:pt x="12481" y="4955"/>
                    <a:pt x="12490" y="4955"/>
                  </a:cubicBezTo>
                  <a:cubicBezTo>
                    <a:pt x="12559" y="4955"/>
                    <a:pt x="12616" y="4898"/>
                    <a:pt x="12632" y="4827"/>
                  </a:cubicBezTo>
                  <a:cubicBezTo>
                    <a:pt x="12641" y="4746"/>
                    <a:pt x="12579" y="4666"/>
                    <a:pt x="12498" y="4657"/>
                  </a:cubicBezTo>
                  <a:cubicBezTo>
                    <a:pt x="12493" y="4657"/>
                    <a:pt x="12488" y="4656"/>
                    <a:pt x="12483" y="4656"/>
                  </a:cubicBezTo>
                  <a:close/>
                  <a:moveTo>
                    <a:pt x="1788" y="4840"/>
                  </a:moveTo>
                  <a:cubicBezTo>
                    <a:pt x="1761" y="4840"/>
                    <a:pt x="1755" y="4853"/>
                    <a:pt x="1749" y="4898"/>
                  </a:cubicBezTo>
                  <a:cubicBezTo>
                    <a:pt x="1740" y="4960"/>
                    <a:pt x="1749" y="4969"/>
                    <a:pt x="1811" y="4978"/>
                  </a:cubicBezTo>
                  <a:cubicBezTo>
                    <a:pt x="1824" y="4980"/>
                    <a:pt x="1834" y="4981"/>
                    <a:pt x="1842" y="4981"/>
                  </a:cubicBezTo>
                  <a:cubicBezTo>
                    <a:pt x="1874" y="4981"/>
                    <a:pt x="1875" y="4965"/>
                    <a:pt x="1882" y="4916"/>
                  </a:cubicBezTo>
                  <a:cubicBezTo>
                    <a:pt x="1891" y="4862"/>
                    <a:pt x="1891" y="4853"/>
                    <a:pt x="1829" y="4845"/>
                  </a:cubicBezTo>
                  <a:cubicBezTo>
                    <a:pt x="1812" y="4842"/>
                    <a:pt x="1799" y="4840"/>
                    <a:pt x="1788" y="4840"/>
                  </a:cubicBezTo>
                  <a:close/>
                  <a:moveTo>
                    <a:pt x="13125" y="4681"/>
                  </a:moveTo>
                  <a:cubicBezTo>
                    <a:pt x="13116" y="4681"/>
                    <a:pt x="13107" y="4682"/>
                    <a:pt x="13096" y="4684"/>
                  </a:cubicBezTo>
                  <a:cubicBezTo>
                    <a:pt x="13043" y="4702"/>
                    <a:pt x="13016" y="4737"/>
                    <a:pt x="13007" y="4782"/>
                  </a:cubicBezTo>
                  <a:cubicBezTo>
                    <a:pt x="13007" y="4791"/>
                    <a:pt x="12998" y="4809"/>
                    <a:pt x="12998" y="4818"/>
                  </a:cubicBezTo>
                  <a:cubicBezTo>
                    <a:pt x="12989" y="4880"/>
                    <a:pt x="13007" y="4934"/>
                    <a:pt x="13060" y="4960"/>
                  </a:cubicBezTo>
                  <a:cubicBezTo>
                    <a:pt x="13087" y="4977"/>
                    <a:pt x="13118" y="4985"/>
                    <a:pt x="13148" y="4985"/>
                  </a:cubicBezTo>
                  <a:cubicBezTo>
                    <a:pt x="13198" y="4985"/>
                    <a:pt x="13247" y="4964"/>
                    <a:pt x="13275" y="4925"/>
                  </a:cubicBezTo>
                  <a:cubicBezTo>
                    <a:pt x="13310" y="4871"/>
                    <a:pt x="13310" y="4836"/>
                    <a:pt x="13275" y="4791"/>
                  </a:cubicBezTo>
                  <a:cubicBezTo>
                    <a:pt x="13248" y="4764"/>
                    <a:pt x="13230" y="4737"/>
                    <a:pt x="13203" y="4720"/>
                  </a:cubicBezTo>
                  <a:cubicBezTo>
                    <a:pt x="13176" y="4692"/>
                    <a:pt x="13154" y="4681"/>
                    <a:pt x="13125" y="4681"/>
                  </a:cubicBezTo>
                  <a:close/>
                  <a:moveTo>
                    <a:pt x="7478" y="4763"/>
                  </a:moveTo>
                  <a:cubicBezTo>
                    <a:pt x="7421" y="4763"/>
                    <a:pt x="7369" y="4805"/>
                    <a:pt x="7369" y="4862"/>
                  </a:cubicBezTo>
                  <a:cubicBezTo>
                    <a:pt x="7351" y="4934"/>
                    <a:pt x="7404" y="4987"/>
                    <a:pt x="7467" y="4996"/>
                  </a:cubicBezTo>
                  <a:cubicBezTo>
                    <a:pt x="7473" y="4997"/>
                    <a:pt x="7479" y="4997"/>
                    <a:pt x="7485" y="4997"/>
                  </a:cubicBezTo>
                  <a:cubicBezTo>
                    <a:pt x="7547" y="4997"/>
                    <a:pt x="7593" y="4954"/>
                    <a:pt x="7601" y="4889"/>
                  </a:cubicBezTo>
                  <a:cubicBezTo>
                    <a:pt x="7610" y="4827"/>
                    <a:pt x="7556" y="4773"/>
                    <a:pt x="7494" y="4764"/>
                  </a:cubicBezTo>
                  <a:cubicBezTo>
                    <a:pt x="7488" y="4763"/>
                    <a:pt x="7483" y="4763"/>
                    <a:pt x="7478" y="4763"/>
                  </a:cubicBezTo>
                  <a:close/>
                  <a:moveTo>
                    <a:pt x="2486" y="4870"/>
                  </a:moveTo>
                  <a:cubicBezTo>
                    <a:pt x="2451" y="4870"/>
                    <a:pt x="2408" y="4902"/>
                    <a:pt x="2400" y="4934"/>
                  </a:cubicBezTo>
                  <a:cubicBezTo>
                    <a:pt x="2391" y="4969"/>
                    <a:pt x="2435" y="5023"/>
                    <a:pt x="2471" y="5032"/>
                  </a:cubicBezTo>
                  <a:cubicBezTo>
                    <a:pt x="2475" y="5033"/>
                    <a:pt x="2479" y="5033"/>
                    <a:pt x="2483" y="5033"/>
                  </a:cubicBezTo>
                  <a:cubicBezTo>
                    <a:pt x="2518" y="5033"/>
                    <a:pt x="2561" y="5001"/>
                    <a:pt x="2569" y="4969"/>
                  </a:cubicBezTo>
                  <a:cubicBezTo>
                    <a:pt x="2569" y="4934"/>
                    <a:pt x="2534" y="4880"/>
                    <a:pt x="2498" y="4871"/>
                  </a:cubicBezTo>
                  <a:cubicBezTo>
                    <a:pt x="2494" y="4870"/>
                    <a:pt x="2490" y="4870"/>
                    <a:pt x="2486" y="4870"/>
                  </a:cubicBezTo>
                  <a:close/>
                  <a:moveTo>
                    <a:pt x="8160" y="4771"/>
                  </a:moveTo>
                  <a:cubicBezTo>
                    <a:pt x="8141" y="4771"/>
                    <a:pt x="8115" y="4784"/>
                    <a:pt x="8100" y="4791"/>
                  </a:cubicBezTo>
                  <a:cubicBezTo>
                    <a:pt x="8056" y="4809"/>
                    <a:pt x="8038" y="4845"/>
                    <a:pt x="8020" y="4880"/>
                  </a:cubicBezTo>
                  <a:cubicBezTo>
                    <a:pt x="8011" y="4898"/>
                    <a:pt x="8029" y="4934"/>
                    <a:pt x="8038" y="4952"/>
                  </a:cubicBezTo>
                  <a:cubicBezTo>
                    <a:pt x="8047" y="4996"/>
                    <a:pt x="8091" y="5023"/>
                    <a:pt x="8127" y="5032"/>
                  </a:cubicBezTo>
                  <a:cubicBezTo>
                    <a:pt x="8130" y="5034"/>
                    <a:pt x="8135" y="5034"/>
                    <a:pt x="8139" y="5034"/>
                  </a:cubicBezTo>
                  <a:cubicBezTo>
                    <a:pt x="8158" y="5034"/>
                    <a:pt x="8186" y="5021"/>
                    <a:pt x="8207" y="5014"/>
                  </a:cubicBezTo>
                  <a:cubicBezTo>
                    <a:pt x="8252" y="5005"/>
                    <a:pt x="8252" y="4960"/>
                    <a:pt x="8279" y="4925"/>
                  </a:cubicBezTo>
                  <a:cubicBezTo>
                    <a:pt x="8279" y="4898"/>
                    <a:pt x="8270" y="4871"/>
                    <a:pt x="8261" y="4845"/>
                  </a:cubicBezTo>
                  <a:cubicBezTo>
                    <a:pt x="8243" y="4809"/>
                    <a:pt x="8207" y="4791"/>
                    <a:pt x="8172" y="4773"/>
                  </a:cubicBezTo>
                  <a:cubicBezTo>
                    <a:pt x="8168" y="4771"/>
                    <a:pt x="8164" y="4771"/>
                    <a:pt x="8160" y="4771"/>
                  </a:cubicBezTo>
                  <a:close/>
                  <a:moveTo>
                    <a:pt x="3140" y="4896"/>
                  </a:moveTo>
                  <a:cubicBezTo>
                    <a:pt x="3097" y="4896"/>
                    <a:pt x="3076" y="4917"/>
                    <a:pt x="3069" y="4969"/>
                  </a:cubicBezTo>
                  <a:cubicBezTo>
                    <a:pt x="3060" y="5023"/>
                    <a:pt x="3078" y="5050"/>
                    <a:pt x="3140" y="5059"/>
                  </a:cubicBezTo>
                  <a:cubicBezTo>
                    <a:pt x="3150" y="5060"/>
                    <a:pt x="3159" y="5061"/>
                    <a:pt x="3167" y="5061"/>
                  </a:cubicBezTo>
                  <a:cubicBezTo>
                    <a:pt x="3211" y="5061"/>
                    <a:pt x="3231" y="5040"/>
                    <a:pt x="3238" y="4987"/>
                  </a:cubicBezTo>
                  <a:cubicBezTo>
                    <a:pt x="3238" y="4934"/>
                    <a:pt x="3221" y="4907"/>
                    <a:pt x="3167" y="4898"/>
                  </a:cubicBezTo>
                  <a:cubicBezTo>
                    <a:pt x="3157" y="4897"/>
                    <a:pt x="3148" y="4896"/>
                    <a:pt x="3140" y="4896"/>
                  </a:cubicBezTo>
                  <a:close/>
                  <a:moveTo>
                    <a:pt x="8832" y="4818"/>
                  </a:moveTo>
                  <a:cubicBezTo>
                    <a:pt x="8796" y="4818"/>
                    <a:pt x="8760" y="4827"/>
                    <a:pt x="8734" y="4845"/>
                  </a:cubicBezTo>
                  <a:cubicBezTo>
                    <a:pt x="8716" y="4862"/>
                    <a:pt x="8698" y="4898"/>
                    <a:pt x="8689" y="4925"/>
                  </a:cubicBezTo>
                  <a:cubicBezTo>
                    <a:pt x="8671" y="4960"/>
                    <a:pt x="8698" y="4996"/>
                    <a:pt x="8716" y="5032"/>
                  </a:cubicBezTo>
                  <a:cubicBezTo>
                    <a:pt x="8725" y="5050"/>
                    <a:pt x="8760" y="5076"/>
                    <a:pt x="8796" y="5076"/>
                  </a:cubicBezTo>
                  <a:cubicBezTo>
                    <a:pt x="8803" y="5079"/>
                    <a:pt x="8812" y="5080"/>
                    <a:pt x="8821" y="5080"/>
                  </a:cubicBezTo>
                  <a:cubicBezTo>
                    <a:pt x="8846" y="5080"/>
                    <a:pt x="8875" y="5072"/>
                    <a:pt x="8894" y="5059"/>
                  </a:cubicBezTo>
                  <a:cubicBezTo>
                    <a:pt x="8921" y="5041"/>
                    <a:pt x="8930" y="5005"/>
                    <a:pt x="8957" y="4969"/>
                  </a:cubicBezTo>
                  <a:cubicBezTo>
                    <a:pt x="8939" y="4934"/>
                    <a:pt x="8939" y="4889"/>
                    <a:pt x="8921" y="4862"/>
                  </a:cubicBezTo>
                  <a:cubicBezTo>
                    <a:pt x="8894" y="4845"/>
                    <a:pt x="8868" y="4818"/>
                    <a:pt x="8832" y="4818"/>
                  </a:cubicBezTo>
                  <a:close/>
                  <a:moveTo>
                    <a:pt x="9453" y="4841"/>
                  </a:moveTo>
                  <a:cubicBezTo>
                    <a:pt x="9389" y="4841"/>
                    <a:pt x="9348" y="4890"/>
                    <a:pt x="9340" y="4952"/>
                  </a:cubicBezTo>
                  <a:cubicBezTo>
                    <a:pt x="9322" y="5032"/>
                    <a:pt x="9376" y="5094"/>
                    <a:pt x="9447" y="5103"/>
                  </a:cubicBezTo>
                  <a:cubicBezTo>
                    <a:pt x="9454" y="5104"/>
                    <a:pt x="9461" y="5104"/>
                    <a:pt x="9467" y="5104"/>
                  </a:cubicBezTo>
                  <a:cubicBezTo>
                    <a:pt x="9538" y="5104"/>
                    <a:pt x="9591" y="5061"/>
                    <a:pt x="9599" y="4987"/>
                  </a:cubicBezTo>
                  <a:cubicBezTo>
                    <a:pt x="9608" y="4907"/>
                    <a:pt x="9563" y="4853"/>
                    <a:pt x="9483" y="4845"/>
                  </a:cubicBezTo>
                  <a:cubicBezTo>
                    <a:pt x="9473" y="4842"/>
                    <a:pt x="9462" y="4841"/>
                    <a:pt x="9453" y="4841"/>
                  </a:cubicBezTo>
                  <a:close/>
                  <a:moveTo>
                    <a:pt x="3791" y="4932"/>
                  </a:moveTo>
                  <a:cubicBezTo>
                    <a:pt x="3748" y="4932"/>
                    <a:pt x="3728" y="4953"/>
                    <a:pt x="3720" y="5005"/>
                  </a:cubicBezTo>
                  <a:cubicBezTo>
                    <a:pt x="3711" y="5068"/>
                    <a:pt x="3729" y="5094"/>
                    <a:pt x="3783" y="5103"/>
                  </a:cubicBezTo>
                  <a:cubicBezTo>
                    <a:pt x="3792" y="5105"/>
                    <a:pt x="3801" y="5105"/>
                    <a:pt x="3810" y="5105"/>
                  </a:cubicBezTo>
                  <a:cubicBezTo>
                    <a:pt x="3853" y="5105"/>
                    <a:pt x="3873" y="5084"/>
                    <a:pt x="3881" y="5032"/>
                  </a:cubicBezTo>
                  <a:cubicBezTo>
                    <a:pt x="3890" y="4969"/>
                    <a:pt x="3872" y="4943"/>
                    <a:pt x="3818" y="4934"/>
                  </a:cubicBezTo>
                  <a:cubicBezTo>
                    <a:pt x="3808" y="4932"/>
                    <a:pt x="3799" y="4932"/>
                    <a:pt x="3791" y="4932"/>
                  </a:cubicBezTo>
                  <a:close/>
                  <a:moveTo>
                    <a:pt x="4473" y="4941"/>
                  </a:moveTo>
                  <a:cubicBezTo>
                    <a:pt x="4425" y="4941"/>
                    <a:pt x="4379" y="4983"/>
                    <a:pt x="4371" y="5032"/>
                  </a:cubicBezTo>
                  <a:cubicBezTo>
                    <a:pt x="4362" y="5085"/>
                    <a:pt x="4398" y="5139"/>
                    <a:pt x="4452" y="5148"/>
                  </a:cubicBezTo>
                  <a:cubicBezTo>
                    <a:pt x="4505" y="5148"/>
                    <a:pt x="4559" y="5112"/>
                    <a:pt x="4568" y="5059"/>
                  </a:cubicBezTo>
                  <a:cubicBezTo>
                    <a:pt x="4576" y="5005"/>
                    <a:pt x="4541" y="4952"/>
                    <a:pt x="4487" y="4943"/>
                  </a:cubicBezTo>
                  <a:cubicBezTo>
                    <a:pt x="4483" y="4942"/>
                    <a:pt x="4478" y="4941"/>
                    <a:pt x="4473" y="4941"/>
                  </a:cubicBezTo>
                  <a:close/>
                  <a:moveTo>
                    <a:pt x="10116" y="4878"/>
                  </a:moveTo>
                  <a:cubicBezTo>
                    <a:pt x="10091" y="4878"/>
                    <a:pt x="10073" y="4895"/>
                    <a:pt x="10054" y="4907"/>
                  </a:cubicBezTo>
                  <a:cubicBezTo>
                    <a:pt x="10009" y="4934"/>
                    <a:pt x="10009" y="4969"/>
                    <a:pt x="10000" y="5005"/>
                  </a:cubicBezTo>
                  <a:cubicBezTo>
                    <a:pt x="9992" y="5041"/>
                    <a:pt x="10009" y="5068"/>
                    <a:pt x="10027" y="5103"/>
                  </a:cubicBezTo>
                  <a:cubicBezTo>
                    <a:pt x="10054" y="5139"/>
                    <a:pt x="10090" y="5139"/>
                    <a:pt x="10125" y="5148"/>
                  </a:cubicBezTo>
                  <a:cubicBezTo>
                    <a:pt x="10132" y="5149"/>
                    <a:pt x="10138" y="5150"/>
                    <a:pt x="10144" y="5150"/>
                  </a:cubicBezTo>
                  <a:cubicBezTo>
                    <a:pt x="10171" y="5150"/>
                    <a:pt x="10194" y="5136"/>
                    <a:pt x="10224" y="5121"/>
                  </a:cubicBezTo>
                  <a:cubicBezTo>
                    <a:pt x="10250" y="5103"/>
                    <a:pt x="10259" y="5068"/>
                    <a:pt x="10268" y="5032"/>
                  </a:cubicBezTo>
                  <a:cubicBezTo>
                    <a:pt x="10277" y="4996"/>
                    <a:pt x="10268" y="4969"/>
                    <a:pt x="10241" y="4934"/>
                  </a:cubicBezTo>
                  <a:cubicBezTo>
                    <a:pt x="10219" y="4904"/>
                    <a:pt x="10203" y="4887"/>
                    <a:pt x="10173" y="4887"/>
                  </a:cubicBezTo>
                  <a:cubicBezTo>
                    <a:pt x="10167" y="4887"/>
                    <a:pt x="10160" y="4888"/>
                    <a:pt x="10152" y="4889"/>
                  </a:cubicBezTo>
                  <a:cubicBezTo>
                    <a:pt x="10139" y="4881"/>
                    <a:pt x="10127" y="4878"/>
                    <a:pt x="10116" y="4878"/>
                  </a:cubicBezTo>
                  <a:close/>
                  <a:moveTo>
                    <a:pt x="5129" y="4986"/>
                  </a:moveTo>
                  <a:cubicBezTo>
                    <a:pt x="5076" y="4986"/>
                    <a:pt x="5040" y="5020"/>
                    <a:pt x="5040" y="5076"/>
                  </a:cubicBezTo>
                  <a:cubicBezTo>
                    <a:pt x="5031" y="5130"/>
                    <a:pt x="5058" y="5175"/>
                    <a:pt x="5121" y="5184"/>
                  </a:cubicBezTo>
                  <a:cubicBezTo>
                    <a:pt x="5128" y="5185"/>
                    <a:pt x="5136" y="5185"/>
                    <a:pt x="5143" y="5185"/>
                  </a:cubicBezTo>
                  <a:cubicBezTo>
                    <a:pt x="5194" y="5185"/>
                    <a:pt x="5229" y="5158"/>
                    <a:pt x="5237" y="5103"/>
                  </a:cubicBezTo>
                  <a:cubicBezTo>
                    <a:pt x="5246" y="5041"/>
                    <a:pt x="5210" y="4996"/>
                    <a:pt x="5147" y="4987"/>
                  </a:cubicBezTo>
                  <a:cubicBezTo>
                    <a:pt x="5141" y="4986"/>
                    <a:pt x="5135" y="4986"/>
                    <a:pt x="5129" y="4986"/>
                  </a:cubicBezTo>
                  <a:close/>
                  <a:moveTo>
                    <a:pt x="10801" y="4896"/>
                  </a:moveTo>
                  <a:cubicBezTo>
                    <a:pt x="10770" y="4896"/>
                    <a:pt x="10736" y="4910"/>
                    <a:pt x="10714" y="4925"/>
                  </a:cubicBezTo>
                  <a:cubicBezTo>
                    <a:pt x="10687" y="4952"/>
                    <a:pt x="10661" y="4987"/>
                    <a:pt x="10661" y="5023"/>
                  </a:cubicBezTo>
                  <a:cubicBezTo>
                    <a:pt x="10652" y="5059"/>
                    <a:pt x="10661" y="5103"/>
                    <a:pt x="10687" y="5130"/>
                  </a:cubicBezTo>
                  <a:cubicBezTo>
                    <a:pt x="10714" y="5157"/>
                    <a:pt x="10750" y="5175"/>
                    <a:pt x="10786" y="5192"/>
                  </a:cubicBezTo>
                  <a:cubicBezTo>
                    <a:pt x="10821" y="5184"/>
                    <a:pt x="10866" y="5175"/>
                    <a:pt x="10893" y="5157"/>
                  </a:cubicBezTo>
                  <a:cubicBezTo>
                    <a:pt x="10919" y="5130"/>
                    <a:pt x="10946" y="5094"/>
                    <a:pt x="10946" y="5059"/>
                  </a:cubicBezTo>
                  <a:cubicBezTo>
                    <a:pt x="10955" y="5023"/>
                    <a:pt x="10937" y="4978"/>
                    <a:pt x="10910" y="4952"/>
                  </a:cubicBezTo>
                  <a:cubicBezTo>
                    <a:pt x="10893" y="4925"/>
                    <a:pt x="10848" y="4898"/>
                    <a:pt x="10821" y="4898"/>
                  </a:cubicBezTo>
                  <a:cubicBezTo>
                    <a:pt x="10815" y="4896"/>
                    <a:pt x="10808" y="4896"/>
                    <a:pt x="10801" y="4896"/>
                  </a:cubicBezTo>
                  <a:close/>
                  <a:moveTo>
                    <a:pt x="135" y="5093"/>
                  </a:moveTo>
                  <a:cubicBezTo>
                    <a:pt x="98" y="5093"/>
                    <a:pt x="71" y="5118"/>
                    <a:pt x="71" y="5157"/>
                  </a:cubicBezTo>
                  <a:cubicBezTo>
                    <a:pt x="62" y="5192"/>
                    <a:pt x="98" y="5219"/>
                    <a:pt x="125" y="5228"/>
                  </a:cubicBezTo>
                  <a:cubicBezTo>
                    <a:pt x="161" y="5228"/>
                    <a:pt x="196" y="5201"/>
                    <a:pt x="205" y="5166"/>
                  </a:cubicBezTo>
                  <a:cubicBezTo>
                    <a:pt x="205" y="5139"/>
                    <a:pt x="178" y="5103"/>
                    <a:pt x="152" y="5094"/>
                  </a:cubicBezTo>
                  <a:cubicBezTo>
                    <a:pt x="146" y="5093"/>
                    <a:pt x="140" y="5093"/>
                    <a:pt x="135" y="5093"/>
                  </a:cubicBezTo>
                  <a:close/>
                  <a:moveTo>
                    <a:pt x="5825" y="4996"/>
                  </a:moveTo>
                  <a:cubicBezTo>
                    <a:pt x="5799" y="5005"/>
                    <a:pt x="5772" y="5014"/>
                    <a:pt x="5745" y="5023"/>
                  </a:cubicBezTo>
                  <a:cubicBezTo>
                    <a:pt x="5709" y="5032"/>
                    <a:pt x="5701" y="5068"/>
                    <a:pt x="5692" y="5094"/>
                  </a:cubicBezTo>
                  <a:cubicBezTo>
                    <a:pt x="5683" y="5121"/>
                    <a:pt x="5701" y="5148"/>
                    <a:pt x="5709" y="5175"/>
                  </a:cubicBezTo>
                  <a:cubicBezTo>
                    <a:pt x="5718" y="5210"/>
                    <a:pt x="5763" y="5201"/>
                    <a:pt x="5790" y="5228"/>
                  </a:cubicBezTo>
                  <a:cubicBezTo>
                    <a:pt x="5808" y="5210"/>
                    <a:pt x="5852" y="5228"/>
                    <a:pt x="5879" y="5201"/>
                  </a:cubicBezTo>
                  <a:cubicBezTo>
                    <a:pt x="5897" y="5184"/>
                    <a:pt x="5897" y="5148"/>
                    <a:pt x="5915" y="5130"/>
                  </a:cubicBezTo>
                  <a:cubicBezTo>
                    <a:pt x="5897" y="5103"/>
                    <a:pt x="5915" y="5076"/>
                    <a:pt x="5897" y="5050"/>
                  </a:cubicBezTo>
                  <a:cubicBezTo>
                    <a:pt x="5879" y="5014"/>
                    <a:pt x="5834" y="5032"/>
                    <a:pt x="5825" y="4996"/>
                  </a:cubicBezTo>
                  <a:close/>
                  <a:moveTo>
                    <a:pt x="11474" y="4933"/>
                  </a:moveTo>
                  <a:cubicBezTo>
                    <a:pt x="11406" y="4933"/>
                    <a:pt x="11329" y="4984"/>
                    <a:pt x="11321" y="5059"/>
                  </a:cubicBezTo>
                  <a:cubicBezTo>
                    <a:pt x="11321" y="5094"/>
                    <a:pt x="11321" y="5130"/>
                    <a:pt x="11339" y="5166"/>
                  </a:cubicBezTo>
                  <a:cubicBezTo>
                    <a:pt x="11365" y="5201"/>
                    <a:pt x="11410" y="5210"/>
                    <a:pt x="11446" y="5237"/>
                  </a:cubicBezTo>
                  <a:cubicBezTo>
                    <a:pt x="11481" y="5228"/>
                    <a:pt x="11526" y="5228"/>
                    <a:pt x="11553" y="5201"/>
                  </a:cubicBezTo>
                  <a:cubicBezTo>
                    <a:pt x="11588" y="5175"/>
                    <a:pt x="11606" y="5148"/>
                    <a:pt x="11615" y="5103"/>
                  </a:cubicBezTo>
                  <a:cubicBezTo>
                    <a:pt x="11624" y="5032"/>
                    <a:pt x="11571" y="4952"/>
                    <a:pt x="11490" y="4934"/>
                  </a:cubicBezTo>
                  <a:cubicBezTo>
                    <a:pt x="11485" y="4933"/>
                    <a:pt x="11480" y="4933"/>
                    <a:pt x="11474" y="4933"/>
                  </a:cubicBezTo>
                  <a:close/>
                  <a:moveTo>
                    <a:pt x="12149" y="4960"/>
                  </a:moveTo>
                  <a:cubicBezTo>
                    <a:pt x="12068" y="4960"/>
                    <a:pt x="11998" y="5011"/>
                    <a:pt x="11990" y="5085"/>
                  </a:cubicBezTo>
                  <a:cubicBezTo>
                    <a:pt x="11972" y="5166"/>
                    <a:pt x="12034" y="5246"/>
                    <a:pt x="12115" y="5255"/>
                  </a:cubicBezTo>
                  <a:cubicBezTo>
                    <a:pt x="12124" y="5257"/>
                    <a:pt x="12133" y="5258"/>
                    <a:pt x="12143" y="5258"/>
                  </a:cubicBezTo>
                  <a:cubicBezTo>
                    <a:pt x="12213" y="5258"/>
                    <a:pt x="12276" y="5201"/>
                    <a:pt x="12284" y="5130"/>
                  </a:cubicBezTo>
                  <a:cubicBezTo>
                    <a:pt x="12293" y="5059"/>
                    <a:pt x="12240" y="4978"/>
                    <a:pt x="12168" y="4960"/>
                  </a:cubicBezTo>
                  <a:cubicBezTo>
                    <a:pt x="12162" y="4960"/>
                    <a:pt x="12155" y="4960"/>
                    <a:pt x="12149" y="4960"/>
                  </a:cubicBezTo>
                  <a:close/>
                  <a:moveTo>
                    <a:pt x="798" y="5137"/>
                  </a:moveTo>
                  <a:cubicBezTo>
                    <a:pt x="767" y="5137"/>
                    <a:pt x="740" y="5161"/>
                    <a:pt x="740" y="5192"/>
                  </a:cubicBezTo>
                  <a:cubicBezTo>
                    <a:pt x="732" y="5228"/>
                    <a:pt x="758" y="5264"/>
                    <a:pt x="794" y="5273"/>
                  </a:cubicBezTo>
                  <a:cubicBezTo>
                    <a:pt x="830" y="5273"/>
                    <a:pt x="865" y="5246"/>
                    <a:pt x="865" y="5210"/>
                  </a:cubicBezTo>
                  <a:cubicBezTo>
                    <a:pt x="874" y="5175"/>
                    <a:pt x="848" y="5139"/>
                    <a:pt x="812" y="5139"/>
                  </a:cubicBezTo>
                  <a:cubicBezTo>
                    <a:pt x="807" y="5138"/>
                    <a:pt x="802" y="5137"/>
                    <a:pt x="798" y="5137"/>
                  </a:cubicBezTo>
                  <a:close/>
                  <a:moveTo>
                    <a:pt x="6477" y="5041"/>
                  </a:moveTo>
                  <a:cubicBezTo>
                    <a:pt x="6423" y="5041"/>
                    <a:pt x="6361" y="5085"/>
                    <a:pt x="6352" y="5139"/>
                  </a:cubicBezTo>
                  <a:cubicBezTo>
                    <a:pt x="6343" y="5201"/>
                    <a:pt x="6405" y="5273"/>
                    <a:pt x="6459" y="5273"/>
                  </a:cubicBezTo>
                  <a:cubicBezTo>
                    <a:pt x="6463" y="5273"/>
                    <a:pt x="6467" y="5274"/>
                    <a:pt x="6471" y="5274"/>
                  </a:cubicBezTo>
                  <a:cubicBezTo>
                    <a:pt x="6523" y="5274"/>
                    <a:pt x="6584" y="5223"/>
                    <a:pt x="6584" y="5166"/>
                  </a:cubicBezTo>
                  <a:cubicBezTo>
                    <a:pt x="6593" y="5112"/>
                    <a:pt x="6539" y="5041"/>
                    <a:pt x="6477" y="5041"/>
                  </a:cubicBezTo>
                  <a:close/>
                  <a:moveTo>
                    <a:pt x="1440" y="5161"/>
                  </a:moveTo>
                  <a:cubicBezTo>
                    <a:pt x="1414" y="5161"/>
                    <a:pt x="1407" y="5174"/>
                    <a:pt x="1401" y="5219"/>
                  </a:cubicBezTo>
                  <a:cubicBezTo>
                    <a:pt x="1392" y="5282"/>
                    <a:pt x="1401" y="5282"/>
                    <a:pt x="1454" y="5291"/>
                  </a:cubicBezTo>
                  <a:cubicBezTo>
                    <a:pt x="1472" y="5293"/>
                    <a:pt x="1486" y="5295"/>
                    <a:pt x="1496" y="5295"/>
                  </a:cubicBezTo>
                  <a:cubicBezTo>
                    <a:pt x="1522" y="5295"/>
                    <a:pt x="1528" y="5284"/>
                    <a:pt x="1534" y="5246"/>
                  </a:cubicBezTo>
                  <a:cubicBezTo>
                    <a:pt x="1543" y="5175"/>
                    <a:pt x="1543" y="5175"/>
                    <a:pt x="1481" y="5166"/>
                  </a:cubicBezTo>
                  <a:cubicBezTo>
                    <a:pt x="1464" y="5163"/>
                    <a:pt x="1451" y="5161"/>
                    <a:pt x="1440" y="5161"/>
                  </a:cubicBezTo>
                  <a:close/>
                  <a:moveTo>
                    <a:pt x="7127" y="5066"/>
                  </a:moveTo>
                  <a:cubicBezTo>
                    <a:pt x="7064" y="5066"/>
                    <a:pt x="7029" y="5095"/>
                    <a:pt x="7021" y="5166"/>
                  </a:cubicBezTo>
                  <a:cubicBezTo>
                    <a:pt x="7012" y="5246"/>
                    <a:pt x="7039" y="5291"/>
                    <a:pt x="7119" y="5299"/>
                  </a:cubicBezTo>
                  <a:cubicBezTo>
                    <a:pt x="7129" y="5301"/>
                    <a:pt x="7138" y="5301"/>
                    <a:pt x="7147" y="5301"/>
                  </a:cubicBezTo>
                  <a:cubicBezTo>
                    <a:pt x="7210" y="5301"/>
                    <a:pt x="7245" y="5272"/>
                    <a:pt x="7253" y="5201"/>
                  </a:cubicBezTo>
                  <a:cubicBezTo>
                    <a:pt x="7262" y="5121"/>
                    <a:pt x="7235" y="5076"/>
                    <a:pt x="7155" y="5068"/>
                  </a:cubicBezTo>
                  <a:cubicBezTo>
                    <a:pt x="7145" y="5066"/>
                    <a:pt x="7136" y="5066"/>
                    <a:pt x="7127" y="5066"/>
                  </a:cubicBezTo>
                  <a:close/>
                  <a:moveTo>
                    <a:pt x="12796" y="5003"/>
                  </a:moveTo>
                  <a:cubicBezTo>
                    <a:pt x="12762" y="5003"/>
                    <a:pt x="12734" y="5017"/>
                    <a:pt x="12712" y="5032"/>
                  </a:cubicBezTo>
                  <a:cubicBezTo>
                    <a:pt x="12686" y="5050"/>
                    <a:pt x="12659" y="5085"/>
                    <a:pt x="12650" y="5130"/>
                  </a:cubicBezTo>
                  <a:cubicBezTo>
                    <a:pt x="12650" y="5175"/>
                    <a:pt x="12650" y="5219"/>
                    <a:pt x="12677" y="5246"/>
                  </a:cubicBezTo>
                  <a:cubicBezTo>
                    <a:pt x="12698" y="5268"/>
                    <a:pt x="12714" y="5307"/>
                    <a:pt x="12748" y="5307"/>
                  </a:cubicBezTo>
                  <a:cubicBezTo>
                    <a:pt x="12756" y="5307"/>
                    <a:pt x="12765" y="5305"/>
                    <a:pt x="12775" y="5299"/>
                  </a:cubicBezTo>
                  <a:cubicBezTo>
                    <a:pt x="12788" y="5308"/>
                    <a:pt x="12802" y="5311"/>
                    <a:pt x="12815" y="5311"/>
                  </a:cubicBezTo>
                  <a:cubicBezTo>
                    <a:pt x="12845" y="5311"/>
                    <a:pt x="12872" y="5294"/>
                    <a:pt x="12891" y="5282"/>
                  </a:cubicBezTo>
                  <a:cubicBezTo>
                    <a:pt x="12927" y="5255"/>
                    <a:pt x="12944" y="5219"/>
                    <a:pt x="12953" y="5175"/>
                  </a:cubicBezTo>
                  <a:cubicBezTo>
                    <a:pt x="12962" y="5130"/>
                    <a:pt x="12944" y="5085"/>
                    <a:pt x="12927" y="5059"/>
                  </a:cubicBezTo>
                  <a:cubicBezTo>
                    <a:pt x="12900" y="5032"/>
                    <a:pt x="12864" y="5014"/>
                    <a:pt x="12820" y="5005"/>
                  </a:cubicBezTo>
                  <a:cubicBezTo>
                    <a:pt x="12811" y="5003"/>
                    <a:pt x="12803" y="5003"/>
                    <a:pt x="12796" y="5003"/>
                  </a:cubicBezTo>
                  <a:close/>
                  <a:moveTo>
                    <a:pt x="13450" y="5025"/>
                  </a:moveTo>
                  <a:cubicBezTo>
                    <a:pt x="13379" y="5025"/>
                    <a:pt x="13334" y="5076"/>
                    <a:pt x="13319" y="5157"/>
                  </a:cubicBezTo>
                  <a:cubicBezTo>
                    <a:pt x="13310" y="5219"/>
                    <a:pt x="13319" y="5273"/>
                    <a:pt x="13382" y="5308"/>
                  </a:cubicBezTo>
                  <a:cubicBezTo>
                    <a:pt x="13409" y="5324"/>
                    <a:pt x="13445" y="5335"/>
                    <a:pt x="13481" y="5335"/>
                  </a:cubicBezTo>
                  <a:cubicBezTo>
                    <a:pt x="13526" y="5335"/>
                    <a:pt x="13571" y="5318"/>
                    <a:pt x="13596" y="5273"/>
                  </a:cubicBezTo>
                  <a:cubicBezTo>
                    <a:pt x="13622" y="5228"/>
                    <a:pt x="13614" y="5184"/>
                    <a:pt x="13622" y="5148"/>
                  </a:cubicBezTo>
                  <a:cubicBezTo>
                    <a:pt x="13622" y="5139"/>
                    <a:pt x="13622" y="5139"/>
                    <a:pt x="13622" y="5139"/>
                  </a:cubicBezTo>
                  <a:cubicBezTo>
                    <a:pt x="13578" y="5103"/>
                    <a:pt x="13551" y="5050"/>
                    <a:pt x="13498" y="5032"/>
                  </a:cubicBezTo>
                  <a:cubicBezTo>
                    <a:pt x="13481" y="5027"/>
                    <a:pt x="13465" y="5025"/>
                    <a:pt x="13450" y="5025"/>
                  </a:cubicBezTo>
                  <a:close/>
                  <a:moveTo>
                    <a:pt x="7788" y="5110"/>
                  </a:moveTo>
                  <a:cubicBezTo>
                    <a:pt x="7726" y="5110"/>
                    <a:pt x="7698" y="5140"/>
                    <a:pt x="7690" y="5210"/>
                  </a:cubicBezTo>
                  <a:cubicBezTo>
                    <a:pt x="7672" y="5291"/>
                    <a:pt x="7708" y="5326"/>
                    <a:pt x="7788" y="5344"/>
                  </a:cubicBezTo>
                  <a:cubicBezTo>
                    <a:pt x="7798" y="5345"/>
                    <a:pt x="7807" y="5346"/>
                    <a:pt x="7815" y="5346"/>
                  </a:cubicBezTo>
                  <a:cubicBezTo>
                    <a:pt x="7877" y="5346"/>
                    <a:pt x="7906" y="5316"/>
                    <a:pt x="7922" y="5237"/>
                  </a:cubicBezTo>
                  <a:cubicBezTo>
                    <a:pt x="7931" y="5157"/>
                    <a:pt x="7904" y="5121"/>
                    <a:pt x="7815" y="5112"/>
                  </a:cubicBezTo>
                  <a:cubicBezTo>
                    <a:pt x="7805" y="5111"/>
                    <a:pt x="7796" y="5110"/>
                    <a:pt x="7788" y="5110"/>
                  </a:cubicBezTo>
                  <a:close/>
                  <a:moveTo>
                    <a:pt x="2143" y="5191"/>
                  </a:moveTo>
                  <a:cubicBezTo>
                    <a:pt x="2113" y="5191"/>
                    <a:pt x="2052" y="5239"/>
                    <a:pt x="2052" y="5264"/>
                  </a:cubicBezTo>
                  <a:cubicBezTo>
                    <a:pt x="2052" y="5291"/>
                    <a:pt x="2096" y="5353"/>
                    <a:pt x="2123" y="5353"/>
                  </a:cubicBezTo>
                  <a:cubicBezTo>
                    <a:pt x="2150" y="5353"/>
                    <a:pt x="2212" y="5308"/>
                    <a:pt x="2221" y="5282"/>
                  </a:cubicBezTo>
                  <a:cubicBezTo>
                    <a:pt x="2221" y="5255"/>
                    <a:pt x="2177" y="5192"/>
                    <a:pt x="2150" y="5192"/>
                  </a:cubicBezTo>
                  <a:cubicBezTo>
                    <a:pt x="2148" y="5192"/>
                    <a:pt x="2146" y="5191"/>
                    <a:pt x="2143" y="5191"/>
                  </a:cubicBezTo>
                  <a:close/>
                  <a:moveTo>
                    <a:pt x="8463" y="5118"/>
                  </a:moveTo>
                  <a:cubicBezTo>
                    <a:pt x="8408" y="5118"/>
                    <a:pt x="8331" y="5173"/>
                    <a:pt x="8323" y="5228"/>
                  </a:cubicBezTo>
                  <a:cubicBezTo>
                    <a:pt x="8314" y="5282"/>
                    <a:pt x="8377" y="5371"/>
                    <a:pt x="8430" y="5380"/>
                  </a:cubicBezTo>
                  <a:cubicBezTo>
                    <a:pt x="8434" y="5380"/>
                    <a:pt x="8437" y="5381"/>
                    <a:pt x="8441" y="5381"/>
                  </a:cubicBezTo>
                  <a:cubicBezTo>
                    <a:pt x="8495" y="5381"/>
                    <a:pt x="8574" y="5323"/>
                    <a:pt x="8582" y="5273"/>
                  </a:cubicBezTo>
                  <a:cubicBezTo>
                    <a:pt x="8591" y="5219"/>
                    <a:pt x="8537" y="5130"/>
                    <a:pt x="8484" y="5121"/>
                  </a:cubicBezTo>
                  <a:cubicBezTo>
                    <a:pt x="8478" y="5119"/>
                    <a:pt x="8471" y="5118"/>
                    <a:pt x="8463" y="5118"/>
                  </a:cubicBezTo>
                  <a:close/>
                  <a:moveTo>
                    <a:pt x="2777" y="5214"/>
                  </a:moveTo>
                  <a:cubicBezTo>
                    <a:pt x="2742" y="5214"/>
                    <a:pt x="2710" y="5245"/>
                    <a:pt x="2703" y="5282"/>
                  </a:cubicBezTo>
                  <a:cubicBezTo>
                    <a:pt x="2703" y="5326"/>
                    <a:pt x="2730" y="5371"/>
                    <a:pt x="2774" y="5380"/>
                  </a:cubicBezTo>
                  <a:cubicBezTo>
                    <a:pt x="2779" y="5381"/>
                    <a:pt x="2784" y="5381"/>
                    <a:pt x="2788" y="5381"/>
                  </a:cubicBezTo>
                  <a:cubicBezTo>
                    <a:pt x="2828" y="5381"/>
                    <a:pt x="2865" y="5348"/>
                    <a:pt x="2873" y="5308"/>
                  </a:cubicBezTo>
                  <a:cubicBezTo>
                    <a:pt x="2882" y="5264"/>
                    <a:pt x="2855" y="5228"/>
                    <a:pt x="2801" y="5219"/>
                  </a:cubicBezTo>
                  <a:cubicBezTo>
                    <a:pt x="2793" y="5216"/>
                    <a:pt x="2785" y="5214"/>
                    <a:pt x="2777" y="5214"/>
                  </a:cubicBezTo>
                  <a:close/>
                  <a:moveTo>
                    <a:pt x="9121" y="5164"/>
                  </a:moveTo>
                  <a:cubicBezTo>
                    <a:pt x="9052" y="5164"/>
                    <a:pt x="9000" y="5200"/>
                    <a:pt x="8992" y="5273"/>
                  </a:cubicBezTo>
                  <a:cubicBezTo>
                    <a:pt x="8975" y="5353"/>
                    <a:pt x="9019" y="5415"/>
                    <a:pt x="9099" y="5424"/>
                  </a:cubicBezTo>
                  <a:cubicBezTo>
                    <a:pt x="9106" y="5425"/>
                    <a:pt x="9113" y="5425"/>
                    <a:pt x="9119" y="5425"/>
                  </a:cubicBezTo>
                  <a:cubicBezTo>
                    <a:pt x="9189" y="5425"/>
                    <a:pt x="9235" y="5383"/>
                    <a:pt x="9251" y="5317"/>
                  </a:cubicBezTo>
                  <a:cubicBezTo>
                    <a:pt x="9269" y="5246"/>
                    <a:pt x="9207" y="5166"/>
                    <a:pt x="9144" y="5166"/>
                  </a:cubicBezTo>
                  <a:cubicBezTo>
                    <a:pt x="9136" y="5165"/>
                    <a:pt x="9128" y="5164"/>
                    <a:pt x="9121" y="5164"/>
                  </a:cubicBezTo>
                  <a:close/>
                  <a:moveTo>
                    <a:pt x="3443" y="5253"/>
                  </a:moveTo>
                  <a:cubicBezTo>
                    <a:pt x="3400" y="5253"/>
                    <a:pt x="3380" y="5274"/>
                    <a:pt x="3372" y="5326"/>
                  </a:cubicBezTo>
                  <a:cubicBezTo>
                    <a:pt x="3363" y="5389"/>
                    <a:pt x="3381" y="5415"/>
                    <a:pt x="3444" y="5424"/>
                  </a:cubicBezTo>
                  <a:cubicBezTo>
                    <a:pt x="3450" y="5426"/>
                    <a:pt x="3457" y="5426"/>
                    <a:pt x="3463" y="5426"/>
                  </a:cubicBezTo>
                  <a:cubicBezTo>
                    <a:pt x="3504" y="5426"/>
                    <a:pt x="3525" y="5400"/>
                    <a:pt x="3533" y="5353"/>
                  </a:cubicBezTo>
                  <a:cubicBezTo>
                    <a:pt x="3542" y="5291"/>
                    <a:pt x="3524" y="5264"/>
                    <a:pt x="3470" y="5255"/>
                  </a:cubicBezTo>
                  <a:cubicBezTo>
                    <a:pt x="3460" y="5253"/>
                    <a:pt x="3451" y="5253"/>
                    <a:pt x="3443" y="5253"/>
                  </a:cubicBezTo>
                  <a:close/>
                  <a:moveTo>
                    <a:pt x="9787" y="5183"/>
                  </a:moveTo>
                  <a:cubicBezTo>
                    <a:pt x="9716" y="5183"/>
                    <a:pt x="9669" y="5233"/>
                    <a:pt x="9653" y="5299"/>
                  </a:cubicBezTo>
                  <a:cubicBezTo>
                    <a:pt x="9644" y="5380"/>
                    <a:pt x="9697" y="5442"/>
                    <a:pt x="9769" y="5451"/>
                  </a:cubicBezTo>
                  <a:cubicBezTo>
                    <a:pt x="9775" y="5452"/>
                    <a:pt x="9782" y="5452"/>
                    <a:pt x="9789" y="5452"/>
                  </a:cubicBezTo>
                  <a:cubicBezTo>
                    <a:pt x="9859" y="5452"/>
                    <a:pt x="9912" y="5409"/>
                    <a:pt x="9920" y="5335"/>
                  </a:cubicBezTo>
                  <a:cubicBezTo>
                    <a:pt x="9929" y="5255"/>
                    <a:pt x="9885" y="5201"/>
                    <a:pt x="9804" y="5184"/>
                  </a:cubicBezTo>
                  <a:cubicBezTo>
                    <a:pt x="9798" y="5183"/>
                    <a:pt x="9793" y="5183"/>
                    <a:pt x="9787" y="5183"/>
                  </a:cubicBezTo>
                  <a:close/>
                  <a:moveTo>
                    <a:pt x="4139" y="5264"/>
                  </a:moveTo>
                  <a:cubicBezTo>
                    <a:pt x="4086" y="5264"/>
                    <a:pt x="4032" y="5299"/>
                    <a:pt x="4023" y="5353"/>
                  </a:cubicBezTo>
                  <a:cubicBezTo>
                    <a:pt x="4014" y="5398"/>
                    <a:pt x="4050" y="5460"/>
                    <a:pt x="4104" y="5460"/>
                  </a:cubicBezTo>
                  <a:cubicBezTo>
                    <a:pt x="4109" y="5461"/>
                    <a:pt x="4115" y="5461"/>
                    <a:pt x="4120" y="5461"/>
                  </a:cubicBezTo>
                  <a:cubicBezTo>
                    <a:pt x="4168" y="5461"/>
                    <a:pt x="4212" y="5428"/>
                    <a:pt x="4220" y="5380"/>
                  </a:cubicBezTo>
                  <a:cubicBezTo>
                    <a:pt x="4229" y="5326"/>
                    <a:pt x="4193" y="5273"/>
                    <a:pt x="4139" y="5264"/>
                  </a:cubicBezTo>
                  <a:close/>
                  <a:moveTo>
                    <a:pt x="10443" y="5225"/>
                  </a:moveTo>
                  <a:cubicBezTo>
                    <a:pt x="10415" y="5225"/>
                    <a:pt x="10395" y="5235"/>
                    <a:pt x="10375" y="5255"/>
                  </a:cubicBezTo>
                  <a:cubicBezTo>
                    <a:pt x="10331" y="5282"/>
                    <a:pt x="10331" y="5308"/>
                    <a:pt x="10322" y="5353"/>
                  </a:cubicBezTo>
                  <a:cubicBezTo>
                    <a:pt x="10313" y="5389"/>
                    <a:pt x="10322" y="5415"/>
                    <a:pt x="10348" y="5451"/>
                  </a:cubicBezTo>
                  <a:cubicBezTo>
                    <a:pt x="10366" y="5478"/>
                    <a:pt x="10393" y="5487"/>
                    <a:pt x="10438" y="5496"/>
                  </a:cubicBezTo>
                  <a:cubicBezTo>
                    <a:pt x="10447" y="5498"/>
                    <a:pt x="10455" y="5499"/>
                    <a:pt x="10464" y="5499"/>
                  </a:cubicBezTo>
                  <a:cubicBezTo>
                    <a:pt x="10491" y="5499"/>
                    <a:pt x="10518" y="5489"/>
                    <a:pt x="10545" y="5469"/>
                  </a:cubicBezTo>
                  <a:cubicBezTo>
                    <a:pt x="10571" y="5442"/>
                    <a:pt x="10589" y="5415"/>
                    <a:pt x="10589" y="5380"/>
                  </a:cubicBezTo>
                  <a:cubicBezTo>
                    <a:pt x="10598" y="5344"/>
                    <a:pt x="10589" y="5317"/>
                    <a:pt x="10563" y="5282"/>
                  </a:cubicBezTo>
                  <a:cubicBezTo>
                    <a:pt x="10545" y="5246"/>
                    <a:pt x="10509" y="5237"/>
                    <a:pt x="10473" y="5228"/>
                  </a:cubicBezTo>
                  <a:cubicBezTo>
                    <a:pt x="10462" y="5226"/>
                    <a:pt x="10452" y="5225"/>
                    <a:pt x="10443" y="5225"/>
                  </a:cubicBezTo>
                  <a:close/>
                  <a:moveTo>
                    <a:pt x="4783" y="5307"/>
                  </a:moveTo>
                  <a:cubicBezTo>
                    <a:pt x="4737" y="5307"/>
                    <a:pt x="4700" y="5342"/>
                    <a:pt x="4692" y="5398"/>
                  </a:cubicBezTo>
                  <a:cubicBezTo>
                    <a:pt x="4684" y="5451"/>
                    <a:pt x="4710" y="5496"/>
                    <a:pt x="4773" y="5505"/>
                  </a:cubicBezTo>
                  <a:cubicBezTo>
                    <a:pt x="4781" y="5506"/>
                    <a:pt x="4788" y="5506"/>
                    <a:pt x="4795" y="5506"/>
                  </a:cubicBezTo>
                  <a:cubicBezTo>
                    <a:pt x="4846" y="5506"/>
                    <a:pt x="4881" y="5479"/>
                    <a:pt x="4889" y="5424"/>
                  </a:cubicBezTo>
                  <a:cubicBezTo>
                    <a:pt x="4898" y="5362"/>
                    <a:pt x="4862" y="5317"/>
                    <a:pt x="4800" y="5308"/>
                  </a:cubicBezTo>
                  <a:cubicBezTo>
                    <a:pt x="4794" y="5307"/>
                    <a:pt x="4789" y="5307"/>
                    <a:pt x="4783" y="5307"/>
                  </a:cubicBezTo>
                  <a:close/>
                  <a:moveTo>
                    <a:pt x="5450" y="5334"/>
                  </a:moveTo>
                  <a:cubicBezTo>
                    <a:pt x="5396" y="5334"/>
                    <a:pt x="5354" y="5368"/>
                    <a:pt x="5362" y="5424"/>
                  </a:cubicBezTo>
                  <a:cubicBezTo>
                    <a:pt x="5344" y="5487"/>
                    <a:pt x="5370" y="5522"/>
                    <a:pt x="5442" y="5531"/>
                  </a:cubicBezTo>
                  <a:cubicBezTo>
                    <a:pt x="5453" y="5533"/>
                    <a:pt x="5463" y="5534"/>
                    <a:pt x="5472" y="5534"/>
                  </a:cubicBezTo>
                  <a:cubicBezTo>
                    <a:pt x="5521" y="5534"/>
                    <a:pt x="5543" y="5511"/>
                    <a:pt x="5558" y="5451"/>
                  </a:cubicBezTo>
                  <a:cubicBezTo>
                    <a:pt x="5567" y="5380"/>
                    <a:pt x="5540" y="5353"/>
                    <a:pt x="5469" y="5335"/>
                  </a:cubicBezTo>
                  <a:cubicBezTo>
                    <a:pt x="5462" y="5334"/>
                    <a:pt x="5456" y="5334"/>
                    <a:pt x="5450" y="5334"/>
                  </a:cubicBezTo>
                  <a:close/>
                  <a:moveTo>
                    <a:pt x="11142" y="5237"/>
                  </a:moveTo>
                  <a:cubicBezTo>
                    <a:pt x="11071" y="5237"/>
                    <a:pt x="10982" y="5308"/>
                    <a:pt x="10973" y="5371"/>
                  </a:cubicBezTo>
                  <a:cubicBezTo>
                    <a:pt x="10973" y="5433"/>
                    <a:pt x="11044" y="5531"/>
                    <a:pt x="11098" y="5540"/>
                  </a:cubicBezTo>
                  <a:cubicBezTo>
                    <a:pt x="11102" y="5541"/>
                    <a:pt x="11106" y="5541"/>
                    <a:pt x="11110" y="5541"/>
                  </a:cubicBezTo>
                  <a:cubicBezTo>
                    <a:pt x="11180" y="5541"/>
                    <a:pt x="11267" y="5474"/>
                    <a:pt x="11267" y="5407"/>
                  </a:cubicBezTo>
                  <a:cubicBezTo>
                    <a:pt x="11276" y="5344"/>
                    <a:pt x="11205" y="5246"/>
                    <a:pt x="11142" y="5237"/>
                  </a:cubicBezTo>
                  <a:close/>
                  <a:moveTo>
                    <a:pt x="450" y="5440"/>
                  </a:moveTo>
                  <a:cubicBezTo>
                    <a:pt x="419" y="5440"/>
                    <a:pt x="393" y="5465"/>
                    <a:pt x="393" y="5496"/>
                  </a:cubicBezTo>
                  <a:cubicBezTo>
                    <a:pt x="384" y="5531"/>
                    <a:pt x="410" y="5567"/>
                    <a:pt x="446" y="5576"/>
                  </a:cubicBezTo>
                  <a:cubicBezTo>
                    <a:pt x="482" y="5576"/>
                    <a:pt x="517" y="5558"/>
                    <a:pt x="526" y="5522"/>
                  </a:cubicBezTo>
                  <a:cubicBezTo>
                    <a:pt x="526" y="5478"/>
                    <a:pt x="509" y="5442"/>
                    <a:pt x="464" y="5442"/>
                  </a:cubicBezTo>
                  <a:cubicBezTo>
                    <a:pt x="459" y="5441"/>
                    <a:pt x="455" y="5440"/>
                    <a:pt x="450" y="5440"/>
                  </a:cubicBezTo>
                  <a:close/>
                  <a:moveTo>
                    <a:pt x="11796" y="5281"/>
                  </a:moveTo>
                  <a:cubicBezTo>
                    <a:pt x="11721" y="5281"/>
                    <a:pt x="11650" y="5340"/>
                    <a:pt x="11642" y="5415"/>
                  </a:cubicBezTo>
                  <a:cubicBezTo>
                    <a:pt x="11633" y="5496"/>
                    <a:pt x="11687" y="5567"/>
                    <a:pt x="11767" y="5585"/>
                  </a:cubicBezTo>
                  <a:cubicBezTo>
                    <a:pt x="11772" y="5586"/>
                    <a:pt x="11777" y="5586"/>
                    <a:pt x="11782" y="5586"/>
                  </a:cubicBezTo>
                  <a:cubicBezTo>
                    <a:pt x="11857" y="5586"/>
                    <a:pt x="11928" y="5526"/>
                    <a:pt x="11936" y="5451"/>
                  </a:cubicBezTo>
                  <a:cubicBezTo>
                    <a:pt x="11945" y="5371"/>
                    <a:pt x="11892" y="5299"/>
                    <a:pt x="11811" y="5282"/>
                  </a:cubicBezTo>
                  <a:cubicBezTo>
                    <a:pt x="11806" y="5281"/>
                    <a:pt x="11801" y="5281"/>
                    <a:pt x="11796" y="5281"/>
                  </a:cubicBezTo>
                  <a:close/>
                  <a:moveTo>
                    <a:pt x="6126" y="5361"/>
                  </a:moveTo>
                  <a:cubicBezTo>
                    <a:pt x="6074" y="5361"/>
                    <a:pt x="6012" y="5411"/>
                    <a:pt x="6004" y="5469"/>
                  </a:cubicBezTo>
                  <a:cubicBezTo>
                    <a:pt x="6004" y="5522"/>
                    <a:pt x="6057" y="5585"/>
                    <a:pt x="6111" y="5594"/>
                  </a:cubicBezTo>
                  <a:cubicBezTo>
                    <a:pt x="6114" y="5594"/>
                    <a:pt x="6118" y="5595"/>
                    <a:pt x="6122" y="5595"/>
                  </a:cubicBezTo>
                  <a:cubicBezTo>
                    <a:pt x="6173" y="5595"/>
                    <a:pt x="6236" y="5537"/>
                    <a:pt x="6236" y="5487"/>
                  </a:cubicBezTo>
                  <a:cubicBezTo>
                    <a:pt x="6245" y="5433"/>
                    <a:pt x="6191" y="5371"/>
                    <a:pt x="6138" y="5362"/>
                  </a:cubicBezTo>
                  <a:cubicBezTo>
                    <a:pt x="6134" y="5361"/>
                    <a:pt x="6130" y="5361"/>
                    <a:pt x="6126" y="5361"/>
                  </a:cubicBezTo>
                  <a:close/>
                  <a:moveTo>
                    <a:pt x="12456" y="5308"/>
                  </a:moveTo>
                  <a:cubicBezTo>
                    <a:pt x="12382" y="5308"/>
                    <a:pt x="12319" y="5367"/>
                    <a:pt x="12311" y="5442"/>
                  </a:cubicBezTo>
                  <a:cubicBezTo>
                    <a:pt x="12302" y="5522"/>
                    <a:pt x="12356" y="5594"/>
                    <a:pt x="12436" y="5603"/>
                  </a:cubicBezTo>
                  <a:cubicBezTo>
                    <a:pt x="12445" y="5605"/>
                    <a:pt x="12455" y="5606"/>
                    <a:pt x="12464" y="5606"/>
                  </a:cubicBezTo>
                  <a:cubicBezTo>
                    <a:pt x="12534" y="5606"/>
                    <a:pt x="12598" y="5549"/>
                    <a:pt x="12605" y="5478"/>
                  </a:cubicBezTo>
                  <a:cubicBezTo>
                    <a:pt x="12614" y="5398"/>
                    <a:pt x="12552" y="5317"/>
                    <a:pt x="12472" y="5308"/>
                  </a:cubicBezTo>
                  <a:cubicBezTo>
                    <a:pt x="12466" y="5308"/>
                    <a:pt x="12461" y="5308"/>
                    <a:pt x="12456" y="5308"/>
                  </a:cubicBezTo>
                  <a:close/>
                  <a:moveTo>
                    <a:pt x="1119" y="5485"/>
                  </a:moveTo>
                  <a:cubicBezTo>
                    <a:pt x="1088" y="5485"/>
                    <a:pt x="1060" y="5509"/>
                    <a:pt x="1053" y="5540"/>
                  </a:cubicBezTo>
                  <a:cubicBezTo>
                    <a:pt x="1053" y="5576"/>
                    <a:pt x="1079" y="5612"/>
                    <a:pt x="1115" y="5612"/>
                  </a:cubicBezTo>
                  <a:cubicBezTo>
                    <a:pt x="1120" y="5613"/>
                    <a:pt x="1125" y="5613"/>
                    <a:pt x="1129" y="5613"/>
                  </a:cubicBezTo>
                  <a:cubicBezTo>
                    <a:pt x="1160" y="5613"/>
                    <a:pt x="1187" y="5590"/>
                    <a:pt x="1187" y="5567"/>
                  </a:cubicBezTo>
                  <a:cubicBezTo>
                    <a:pt x="1195" y="5522"/>
                    <a:pt x="1169" y="5487"/>
                    <a:pt x="1133" y="5487"/>
                  </a:cubicBezTo>
                  <a:cubicBezTo>
                    <a:pt x="1128" y="5486"/>
                    <a:pt x="1124" y="5485"/>
                    <a:pt x="1119" y="5485"/>
                  </a:cubicBezTo>
                  <a:close/>
                  <a:moveTo>
                    <a:pt x="6820" y="5387"/>
                  </a:moveTo>
                  <a:cubicBezTo>
                    <a:pt x="6816" y="5387"/>
                    <a:pt x="6812" y="5387"/>
                    <a:pt x="6807" y="5389"/>
                  </a:cubicBezTo>
                  <a:cubicBezTo>
                    <a:pt x="6802" y="5388"/>
                    <a:pt x="6798" y="5388"/>
                    <a:pt x="6793" y="5388"/>
                  </a:cubicBezTo>
                  <a:cubicBezTo>
                    <a:pt x="6735" y="5388"/>
                    <a:pt x="6681" y="5438"/>
                    <a:pt x="6673" y="5496"/>
                  </a:cubicBezTo>
                  <a:cubicBezTo>
                    <a:pt x="6664" y="5531"/>
                    <a:pt x="6691" y="5549"/>
                    <a:pt x="6709" y="5576"/>
                  </a:cubicBezTo>
                  <a:cubicBezTo>
                    <a:pt x="6726" y="5612"/>
                    <a:pt x="6753" y="5612"/>
                    <a:pt x="6780" y="5621"/>
                  </a:cubicBezTo>
                  <a:cubicBezTo>
                    <a:pt x="6785" y="5622"/>
                    <a:pt x="6790" y="5622"/>
                    <a:pt x="6794" y="5622"/>
                  </a:cubicBezTo>
                  <a:cubicBezTo>
                    <a:pt x="6823" y="5622"/>
                    <a:pt x="6846" y="5600"/>
                    <a:pt x="6869" y="5585"/>
                  </a:cubicBezTo>
                  <a:cubicBezTo>
                    <a:pt x="6896" y="5576"/>
                    <a:pt x="6896" y="5549"/>
                    <a:pt x="6905" y="5522"/>
                  </a:cubicBezTo>
                  <a:cubicBezTo>
                    <a:pt x="6914" y="5478"/>
                    <a:pt x="6896" y="5460"/>
                    <a:pt x="6878" y="5433"/>
                  </a:cubicBezTo>
                  <a:cubicBezTo>
                    <a:pt x="6863" y="5410"/>
                    <a:pt x="6847" y="5387"/>
                    <a:pt x="6820" y="5387"/>
                  </a:cubicBezTo>
                  <a:close/>
                  <a:moveTo>
                    <a:pt x="1775" y="5505"/>
                  </a:moveTo>
                  <a:cubicBezTo>
                    <a:pt x="1722" y="5505"/>
                    <a:pt x="1713" y="5505"/>
                    <a:pt x="1704" y="5567"/>
                  </a:cubicBezTo>
                  <a:cubicBezTo>
                    <a:pt x="1704" y="5630"/>
                    <a:pt x="1704" y="5630"/>
                    <a:pt x="1766" y="5638"/>
                  </a:cubicBezTo>
                  <a:cubicBezTo>
                    <a:pt x="1783" y="5641"/>
                    <a:pt x="1796" y="5643"/>
                    <a:pt x="1805" y="5643"/>
                  </a:cubicBezTo>
                  <a:cubicBezTo>
                    <a:pt x="1829" y="5643"/>
                    <a:pt x="1831" y="5630"/>
                    <a:pt x="1838" y="5585"/>
                  </a:cubicBezTo>
                  <a:cubicBezTo>
                    <a:pt x="1847" y="5522"/>
                    <a:pt x="1847" y="5514"/>
                    <a:pt x="1775" y="5505"/>
                  </a:cubicBezTo>
                  <a:close/>
                  <a:moveTo>
                    <a:pt x="13083" y="5349"/>
                  </a:moveTo>
                  <a:cubicBezTo>
                    <a:pt x="13010" y="5349"/>
                    <a:pt x="12969" y="5394"/>
                    <a:pt x="12953" y="5478"/>
                  </a:cubicBezTo>
                  <a:cubicBezTo>
                    <a:pt x="12944" y="5585"/>
                    <a:pt x="12989" y="5638"/>
                    <a:pt x="13087" y="5647"/>
                  </a:cubicBezTo>
                  <a:cubicBezTo>
                    <a:pt x="13101" y="5650"/>
                    <a:pt x="13114" y="5651"/>
                    <a:pt x="13127" y="5651"/>
                  </a:cubicBezTo>
                  <a:cubicBezTo>
                    <a:pt x="13200" y="5651"/>
                    <a:pt x="13241" y="5605"/>
                    <a:pt x="13257" y="5514"/>
                  </a:cubicBezTo>
                  <a:cubicBezTo>
                    <a:pt x="13266" y="5415"/>
                    <a:pt x="13221" y="5362"/>
                    <a:pt x="13123" y="5353"/>
                  </a:cubicBezTo>
                  <a:cubicBezTo>
                    <a:pt x="13109" y="5350"/>
                    <a:pt x="13095" y="5349"/>
                    <a:pt x="13083" y="5349"/>
                  </a:cubicBezTo>
                  <a:close/>
                  <a:moveTo>
                    <a:pt x="7420" y="5429"/>
                  </a:moveTo>
                  <a:cubicBezTo>
                    <a:pt x="7363" y="5429"/>
                    <a:pt x="7332" y="5463"/>
                    <a:pt x="7324" y="5522"/>
                  </a:cubicBezTo>
                  <a:cubicBezTo>
                    <a:pt x="7315" y="5603"/>
                    <a:pt x="7342" y="5647"/>
                    <a:pt x="7422" y="5656"/>
                  </a:cubicBezTo>
                  <a:cubicBezTo>
                    <a:pt x="7436" y="5659"/>
                    <a:pt x="7449" y="5661"/>
                    <a:pt x="7460" y="5661"/>
                  </a:cubicBezTo>
                  <a:cubicBezTo>
                    <a:pt x="7517" y="5661"/>
                    <a:pt x="7549" y="5626"/>
                    <a:pt x="7556" y="5567"/>
                  </a:cubicBezTo>
                  <a:cubicBezTo>
                    <a:pt x="7565" y="5487"/>
                    <a:pt x="7529" y="5442"/>
                    <a:pt x="7458" y="5433"/>
                  </a:cubicBezTo>
                  <a:cubicBezTo>
                    <a:pt x="7444" y="5430"/>
                    <a:pt x="7431" y="5429"/>
                    <a:pt x="7420" y="5429"/>
                  </a:cubicBezTo>
                  <a:close/>
                  <a:moveTo>
                    <a:pt x="2453" y="5531"/>
                  </a:moveTo>
                  <a:cubicBezTo>
                    <a:pt x="2418" y="5531"/>
                    <a:pt x="2364" y="5567"/>
                    <a:pt x="2355" y="5603"/>
                  </a:cubicBezTo>
                  <a:cubicBezTo>
                    <a:pt x="2355" y="5638"/>
                    <a:pt x="2391" y="5692"/>
                    <a:pt x="2427" y="5701"/>
                  </a:cubicBezTo>
                  <a:cubicBezTo>
                    <a:pt x="2462" y="5701"/>
                    <a:pt x="2516" y="5665"/>
                    <a:pt x="2525" y="5630"/>
                  </a:cubicBezTo>
                  <a:cubicBezTo>
                    <a:pt x="2525" y="5594"/>
                    <a:pt x="2489" y="5540"/>
                    <a:pt x="2453" y="5531"/>
                  </a:cubicBezTo>
                  <a:close/>
                  <a:moveTo>
                    <a:pt x="8118" y="5442"/>
                  </a:moveTo>
                  <a:cubicBezTo>
                    <a:pt x="8082" y="5442"/>
                    <a:pt x="8038" y="5451"/>
                    <a:pt x="8020" y="5487"/>
                  </a:cubicBezTo>
                  <a:cubicBezTo>
                    <a:pt x="8002" y="5514"/>
                    <a:pt x="7975" y="5540"/>
                    <a:pt x="7975" y="5558"/>
                  </a:cubicBezTo>
                  <a:cubicBezTo>
                    <a:pt x="7984" y="5594"/>
                    <a:pt x="7984" y="5630"/>
                    <a:pt x="8020" y="5656"/>
                  </a:cubicBezTo>
                  <a:cubicBezTo>
                    <a:pt x="8038" y="5683"/>
                    <a:pt x="8074" y="5674"/>
                    <a:pt x="8091" y="5701"/>
                  </a:cubicBezTo>
                  <a:cubicBezTo>
                    <a:pt x="8118" y="5692"/>
                    <a:pt x="8163" y="5692"/>
                    <a:pt x="8190" y="5665"/>
                  </a:cubicBezTo>
                  <a:cubicBezTo>
                    <a:pt x="8216" y="5647"/>
                    <a:pt x="8216" y="5612"/>
                    <a:pt x="8243" y="5594"/>
                  </a:cubicBezTo>
                  <a:cubicBezTo>
                    <a:pt x="8225" y="5549"/>
                    <a:pt x="8234" y="5505"/>
                    <a:pt x="8190" y="5478"/>
                  </a:cubicBezTo>
                  <a:cubicBezTo>
                    <a:pt x="8172" y="5469"/>
                    <a:pt x="8145" y="5442"/>
                    <a:pt x="8118" y="5442"/>
                  </a:cubicBezTo>
                  <a:close/>
                  <a:moveTo>
                    <a:pt x="13792" y="5380"/>
                  </a:moveTo>
                  <a:cubicBezTo>
                    <a:pt x="13747" y="5380"/>
                    <a:pt x="13694" y="5389"/>
                    <a:pt x="13667" y="5424"/>
                  </a:cubicBezTo>
                  <a:cubicBezTo>
                    <a:pt x="13640" y="5460"/>
                    <a:pt x="13622" y="5496"/>
                    <a:pt x="13605" y="5522"/>
                  </a:cubicBezTo>
                  <a:cubicBezTo>
                    <a:pt x="13631" y="5567"/>
                    <a:pt x="13614" y="5621"/>
                    <a:pt x="13658" y="5647"/>
                  </a:cubicBezTo>
                  <a:cubicBezTo>
                    <a:pt x="13685" y="5674"/>
                    <a:pt x="13721" y="5692"/>
                    <a:pt x="13747" y="5710"/>
                  </a:cubicBezTo>
                  <a:cubicBezTo>
                    <a:pt x="13792" y="5692"/>
                    <a:pt x="13845" y="5701"/>
                    <a:pt x="13881" y="5656"/>
                  </a:cubicBezTo>
                  <a:cubicBezTo>
                    <a:pt x="13908" y="5630"/>
                    <a:pt x="13917" y="5594"/>
                    <a:pt x="13935" y="5558"/>
                  </a:cubicBezTo>
                  <a:cubicBezTo>
                    <a:pt x="13917" y="5522"/>
                    <a:pt x="13926" y="5469"/>
                    <a:pt x="13890" y="5433"/>
                  </a:cubicBezTo>
                  <a:cubicBezTo>
                    <a:pt x="13863" y="5415"/>
                    <a:pt x="13828" y="5380"/>
                    <a:pt x="13792" y="5380"/>
                  </a:cubicBezTo>
                  <a:close/>
                  <a:moveTo>
                    <a:pt x="3095" y="5556"/>
                  </a:moveTo>
                  <a:cubicBezTo>
                    <a:pt x="3052" y="5556"/>
                    <a:pt x="3032" y="5577"/>
                    <a:pt x="3024" y="5630"/>
                  </a:cubicBezTo>
                  <a:cubicBezTo>
                    <a:pt x="3015" y="5692"/>
                    <a:pt x="3033" y="5719"/>
                    <a:pt x="3096" y="5728"/>
                  </a:cubicBezTo>
                  <a:cubicBezTo>
                    <a:pt x="3105" y="5729"/>
                    <a:pt x="3114" y="5730"/>
                    <a:pt x="3123" y="5730"/>
                  </a:cubicBezTo>
                  <a:cubicBezTo>
                    <a:pt x="3166" y="5730"/>
                    <a:pt x="3186" y="5709"/>
                    <a:pt x="3194" y="5656"/>
                  </a:cubicBezTo>
                  <a:cubicBezTo>
                    <a:pt x="3203" y="5603"/>
                    <a:pt x="3185" y="5567"/>
                    <a:pt x="3122" y="5558"/>
                  </a:cubicBezTo>
                  <a:cubicBezTo>
                    <a:pt x="3112" y="5557"/>
                    <a:pt x="3103" y="5556"/>
                    <a:pt x="3095" y="5556"/>
                  </a:cubicBezTo>
                  <a:close/>
                  <a:moveTo>
                    <a:pt x="14297" y="5614"/>
                  </a:moveTo>
                  <a:cubicBezTo>
                    <a:pt x="14294" y="5614"/>
                    <a:pt x="14292" y="5616"/>
                    <a:pt x="14292" y="5621"/>
                  </a:cubicBezTo>
                  <a:cubicBezTo>
                    <a:pt x="14292" y="5621"/>
                    <a:pt x="14283" y="5621"/>
                    <a:pt x="14283" y="5630"/>
                  </a:cubicBezTo>
                  <a:cubicBezTo>
                    <a:pt x="14300" y="5665"/>
                    <a:pt x="14363" y="5719"/>
                    <a:pt x="14399" y="5728"/>
                  </a:cubicBezTo>
                  <a:cubicBezTo>
                    <a:pt x="14407" y="5737"/>
                    <a:pt x="14416" y="5737"/>
                    <a:pt x="14425" y="5737"/>
                  </a:cubicBezTo>
                  <a:cubicBezTo>
                    <a:pt x="14443" y="5737"/>
                    <a:pt x="14461" y="5728"/>
                    <a:pt x="14488" y="5728"/>
                  </a:cubicBezTo>
                  <a:cubicBezTo>
                    <a:pt x="14497" y="5728"/>
                    <a:pt x="14497" y="5719"/>
                    <a:pt x="14506" y="5719"/>
                  </a:cubicBezTo>
                  <a:cubicBezTo>
                    <a:pt x="14497" y="5719"/>
                    <a:pt x="14497" y="5710"/>
                    <a:pt x="14488" y="5710"/>
                  </a:cubicBezTo>
                  <a:cubicBezTo>
                    <a:pt x="14425" y="5683"/>
                    <a:pt x="14372" y="5647"/>
                    <a:pt x="14309" y="5621"/>
                  </a:cubicBezTo>
                  <a:cubicBezTo>
                    <a:pt x="14305" y="5616"/>
                    <a:pt x="14300" y="5614"/>
                    <a:pt x="14297" y="5614"/>
                  </a:cubicBezTo>
                  <a:close/>
                  <a:moveTo>
                    <a:pt x="8771" y="5481"/>
                  </a:moveTo>
                  <a:cubicBezTo>
                    <a:pt x="8744" y="5481"/>
                    <a:pt x="8718" y="5498"/>
                    <a:pt x="8698" y="5505"/>
                  </a:cubicBezTo>
                  <a:cubicBezTo>
                    <a:pt x="8671" y="5522"/>
                    <a:pt x="8653" y="5558"/>
                    <a:pt x="8644" y="5594"/>
                  </a:cubicBezTo>
                  <a:cubicBezTo>
                    <a:pt x="8627" y="5630"/>
                    <a:pt x="8653" y="5665"/>
                    <a:pt x="8671" y="5692"/>
                  </a:cubicBezTo>
                  <a:cubicBezTo>
                    <a:pt x="8680" y="5719"/>
                    <a:pt x="8725" y="5728"/>
                    <a:pt x="8752" y="5754"/>
                  </a:cubicBezTo>
                  <a:cubicBezTo>
                    <a:pt x="8787" y="5746"/>
                    <a:pt x="8823" y="5746"/>
                    <a:pt x="8850" y="5728"/>
                  </a:cubicBezTo>
                  <a:cubicBezTo>
                    <a:pt x="8876" y="5701"/>
                    <a:pt x="8894" y="5674"/>
                    <a:pt x="8903" y="5630"/>
                  </a:cubicBezTo>
                  <a:cubicBezTo>
                    <a:pt x="8912" y="5594"/>
                    <a:pt x="8894" y="5567"/>
                    <a:pt x="8876" y="5540"/>
                  </a:cubicBezTo>
                  <a:cubicBezTo>
                    <a:pt x="8868" y="5514"/>
                    <a:pt x="8832" y="5496"/>
                    <a:pt x="8796" y="5487"/>
                  </a:cubicBezTo>
                  <a:cubicBezTo>
                    <a:pt x="8788" y="5483"/>
                    <a:pt x="8779" y="5481"/>
                    <a:pt x="8771" y="5481"/>
                  </a:cubicBezTo>
                  <a:close/>
                  <a:moveTo>
                    <a:pt x="9439" y="5504"/>
                  </a:moveTo>
                  <a:cubicBezTo>
                    <a:pt x="9368" y="5504"/>
                    <a:pt x="9321" y="5555"/>
                    <a:pt x="9305" y="5630"/>
                  </a:cubicBezTo>
                  <a:cubicBezTo>
                    <a:pt x="9296" y="5701"/>
                    <a:pt x="9349" y="5763"/>
                    <a:pt x="9430" y="5772"/>
                  </a:cubicBezTo>
                  <a:cubicBezTo>
                    <a:pt x="9436" y="5773"/>
                    <a:pt x="9442" y="5773"/>
                    <a:pt x="9447" y="5773"/>
                  </a:cubicBezTo>
                  <a:cubicBezTo>
                    <a:pt x="9511" y="5773"/>
                    <a:pt x="9564" y="5730"/>
                    <a:pt x="9572" y="5656"/>
                  </a:cubicBezTo>
                  <a:cubicBezTo>
                    <a:pt x="9581" y="5585"/>
                    <a:pt x="9537" y="5522"/>
                    <a:pt x="9456" y="5505"/>
                  </a:cubicBezTo>
                  <a:cubicBezTo>
                    <a:pt x="9450" y="5504"/>
                    <a:pt x="9445" y="5504"/>
                    <a:pt x="9439" y="5504"/>
                  </a:cubicBezTo>
                  <a:close/>
                  <a:moveTo>
                    <a:pt x="3786" y="5584"/>
                  </a:moveTo>
                  <a:cubicBezTo>
                    <a:pt x="3754" y="5584"/>
                    <a:pt x="3684" y="5641"/>
                    <a:pt x="3675" y="5674"/>
                  </a:cubicBezTo>
                  <a:cubicBezTo>
                    <a:pt x="3667" y="5701"/>
                    <a:pt x="3729" y="5781"/>
                    <a:pt x="3765" y="5781"/>
                  </a:cubicBezTo>
                  <a:cubicBezTo>
                    <a:pt x="3767" y="5782"/>
                    <a:pt x="3769" y="5782"/>
                    <a:pt x="3771" y="5782"/>
                  </a:cubicBezTo>
                  <a:cubicBezTo>
                    <a:pt x="3802" y="5782"/>
                    <a:pt x="3863" y="5735"/>
                    <a:pt x="3872" y="5710"/>
                  </a:cubicBezTo>
                  <a:cubicBezTo>
                    <a:pt x="3881" y="5674"/>
                    <a:pt x="3827" y="5594"/>
                    <a:pt x="3791" y="5585"/>
                  </a:cubicBezTo>
                  <a:cubicBezTo>
                    <a:pt x="3790" y="5584"/>
                    <a:pt x="3788" y="5584"/>
                    <a:pt x="3786" y="5584"/>
                  </a:cubicBezTo>
                  <a:close/>
                  <a:moveTo>
                    <a:pt x="4447" y="5611"/>
                  </a:moveTo>
                  <a:cubicBezTo>
                    <a:pt x="4398" y="5611"/>
                    <a:pt x="4353" y="5652"/>
                    <a:pt x="4345" y="5701"/>
                  </a:cubicBezTo>
                  <a:cubicBezTo>
                    <a:pt x="4336" y="5754"/>
                    <a:pt x="4371" y="5799"/>
                    <a:pt x="4425" y="5808"/>
                  </a:cubicBezTo>
                  <a:cubicBezTo>
                    <a:pt x="4430" y="5809"/>
                    <a:pt x="4436" y="5809"/>
                    <a:pt x="4441" y="5809"/>
                  </a:cubicBezTo>
                  <a:cubicBezTo>
                    <a:pt x="4489" y="5809"/>
                    <a:pt x="4533" y="5776"/>
                    <a:pt x="4541" y="5728"/>
                  </a:cubicBezTo>
                  <a:cubicBezTo>
                    <a:pt x="4550" y="5674"/>
                    <a:pt x="4514" y="5621"/>
                    <a:pt x="4461" y="5612"/>
                  </a:cubicBezTo>
                  <a:cubicBezTo>
                    <a:pt x="4456" y="5611"/>
                    <a:pt x="4451" y="5611"/>
                    <a:pt x="4447" y="5611"/>
                  </a:cubicBezTo>
                  <a:close/>
                  <a:moveTo>
                    <a:pt x="10099" y="5548"/>
                  </a:moveTo>
                  <a:cubicBezTo>
                    <a:pt x="10075" y="5548"/>
                    <a:pt x="10051" y="5552"/>
                    <a:pt x="10027" y="5576"/>
                  </a:cubicBezTo>
                  <a:cubicBezTo>
                    <a:pt x="10000" y="5603"/>
                    <a:pt x="9974" y="5621"/>
                    <a:pt x="9974" y="5656"/>
                  </a:cubicBezTo>
                  <a:cubicBezTo>
                    <a:pt x="9974" y="5701"/>
                    <a:pt x="9965" y="5737"/>
                    <a:pt x="10000" y="5763"/>
                  </a:cubicBezTo>
                  <a:cubicBezTo>
                    <a:pt x="10027" y="5790"/>
                    <a:pt x="10045" y="5817"/>
                    <a:pt x="10081" y="5817"/>
                  </a:cubicBezTo>
                  <a:cubicBezTo>
                    <a:pt x="10092" y="5819"/>
                    <a:pt x="10103" y="5820"/>
                    <a:pt x="10113" y="5820"/>
                  </a:cubicBezTo>
                  <a:cubicBezTo>
                    <a:pt x="10143" y="5820"/>
                    <a:pt x="10168" y="5810"/>
                    <a:pt x="10188" y="5790"/>
                  </a:cubicBezTo>
                  <a:cubicBezTo>
                    <a:pt x="10224" y="5763"/>
                    <a:pt x="10232" y="5737"/>
                    <a:pt x="10241" y="5701"/>
                  </a:cubicBezTo>
                  <a:cubicBezTo>
                    <a:pt x="10241" y="5665"/>
                    <a:pt x="10241" y="5638"/>
                    <a:pt x="10215" y="5603"/>
                  </a:cubicBezTo>
                  <a:cubicBezTo>
                    <a:pt x="10197" y="5576"/>
                    <a:pt x="10170" y="5549"/>
                    <a:pt x="10134" y="5549"/>
                  </a:cubicBezTo>
                  <a:cubicBezTo>
                    <a:pt x="10122" y="5549"/>
                    <a:pt x="10111" y="5548"/>
                    <a:pt x="10099" y="5548"/>
                  </a:cubicBezTo>
                  <a:close/>
                  <a:moveTo>
                    <a:pt x="5102" y="5655"/>
                  </a:moveTo>
                  <a:cubicBezTo>
                    <a:pt x="5050" y="5655"/>
                    <a:pt x="5014" y="5689"/>
                    <a:pt x="5014" y="5746"/>
                  </a:cubicBezTo>
                  <a:cubicBezTo>
                    <a:pt x="5005" y="5799"/>
                    <a:pt x="5031" y="5844"/>
                    <a:pt x="5094" y="5853"/>
                  </a:cubicBezTo>
                  <a:cubicBezTo>
                    <a:pt x="5100" y="5853"/>
                    <a:pt x="5107" y="5854"/>
                    <a:pt x="5113" y="5854"/>
                  </a:cubicBezTo>
                  <a:cubicBezTo>
                    <a:pt x="5165" y="5854"/>
                    <a:pt x="5202" y="5820"/>
                    <a:pt x="5210" y="5772"/>
                  </a:cubicBezTo>
                  <a:cubicBezTo>
                    <a:pt x="5219" y="5710"/>
                    <a:pt x="5183" y="5665"/>
                    <a:pt x="5121" y="5656"/>
                  </a:cubicBezTo>
                  <a:cubicBezTo>
                    <a:pt x="5114" y="5655"/>
                    <a:pt x="5108" y="5655"/>
                    <a:pt x="5102" y="5655"/>
                  </a:cubicBezTo>
                  <a:close/>
                  <a:moveTo>
                    <a:pt x="10774" y="5565"/>
                  </a:moveTo>
                  <a:cubicBezTo>
                    <a:pt x="10743" y="5565"/>
                    <a:pt x="10709" y="5579"/>
                    <a:pt x="10687" y="5594"/>
                  </a:cubicBezTo>
                  <a:cubicBezTo>
                    <a:pt x="10661" y="5621"/>
                    <a:pt x="10634" y="5656"/>
                    <a:pt x="10634" y="5692"/>
                  </a:cubicBezTo>
                  <a:cubicBezTo>
                    <a:pt x="10625" y="5719"/>
                    <a:pt x="10634" y="5772"/>
                    <a:pt x="10661" y="5799"/>
                  </a:cubicBezTo>
                  <a:cubicBezTo>
                    <a:pt x="10687" y="5826"/>
                    <a:pt x="10723" y="5844"/>
                    <a:pt x="10759" y="5861"/>
                  </a:cubicBezTo>
                  <a:cubicBezTo>
                    <a:pt x="10794" y="5853"/>
                    <a:pt x="10839" y="5844"/>
                    <a:pt x="10866" y="5826"/>
                  </a:cubicBezTo>
                  <a:cubicBezTo>
                    <a:pt x="10893" y="5799"/>
                    <a:pt x="10919" y="5763"/>
                    <a:pt x="10919" y="5728"/>
                  </a:cubicBezTo>
                  <a:cubicBezTo>
                    <a:pt x="10928" y="5692"/>
                    <a:pt x="10910" y="5647"/>
                    <a:pt x="10884" y="5621"/>
                  </a:cubicBezTo>
                  <a:cubicBezTo>
                    <a:pt x="10866" y="5594"/>
                    <a:pt x="10830" y="5567"/>
                    <a:pt x="10794" y="5567"/>
                  </a:cubicBezTo>
                  <a:cubicBezTo>
                    <a:pt x="10788" y="5565"/>
                    <a:pt x="10781" y="5565"/>
                    <a:pt x="10774" y="5565"/>
                  </a:cubicBezTo>
                  <a:close/>
                  <a:moveTo>
                    <a:pt x="105" y="5762"/>
                  </a:moveTo>
                  <a:cubicBezTo>
                    <a:pt x="80" y="5762"/>
                    <a:pt x="52" y="5786"/>
                    <a:pt x="45" y="5817"/>
                  </a:cubicBezTo>
                  <a:cubicBezTo>
                    <a:pt x="36" y="5853"/>
                    <a:pt x="62" y="5888"/>
                    <a:pt x="107" y="5897"/>
                  </a:cubicBezTo>
                  <a:cubicBezTo>
                    <a:pt x="134" y="5897"/>
                    <a:pt x="170" y="5870"/>
                    <a:pt x="178" y="5835"/>
                  </a:cubicBezTo>
                  <a:cubicBezTo>
                    <a:pt x="178" y="5799"/>
                    <a:pt x="152" y="5763"/>
                    <a:pt x="116" y="5763"/>
                  </a:cubicBezTo>
                  <a:cubicBezTo>
                    <a:pt x="112" y="5762"/>
                    <a:pt x="109" y="5762"/>
                    <a:pt x="105" y="5762"/>
                  </a:cubicBezTo>
                  <a:close/>
                  <a:moveTo>
                    <a:pt x="5790" y="5665"/>
                  </a:moveTo>
                  <a:cubicBezTo>
                    <a:pt x="5763" y="5692"/>
                    <a:pt x="5718" y="5665"/>
                    <a:pt x="5701" y="5701"/>
                  </a:cubicBezTo>
                  <a:cubicBezTo>
                    <a:pt x="5692" y="5719"/>
                    <a:pt x="5656" y="5746"/>
                    <a:pt x="5665" y="5763"/>
                  </a:cubicBezTo>
                  <a:cubicBezTo>
                    <a:pt x="5674" y="5799"/>
                    <a:pt x="5656" y="5835"/>
                    <a:pt x="5692" y="5853"/>
                  </a:cubicBezTo>
                  <a:cubicBezTo>
                    <a:pt x="5718" y="5870"/>
                    <a:pt x="5736" y="5888"/>
                    <a:pt x="5763" y="5897"/>
                  </a:cubicBezTo>
                  <a:cubicBezTo>
                    <a:pt x="5790" y="5879"/>
                    <a:pt x="5825" y="5897"/>
                    <a:pt x="5852" y="5870"/>
                  </a:cubicBezTo>
                  <a:cubicBezTo>
                    <a:pt x="5870" y="5844"/>
                    <a:pt x="5897" y="5817"/>
                    <a:pt x="5888" y="5790"/>
                  </a:cubicBezTo>
                  <a:cubicBezTo>
                    <a:pt x="5879" y="5763"/>
                    <a:pt x="5888" y="5728"/>
                    <a:pt x="5861" y="5710"/>
                  </a:cubicBezTo>
                  <a:cubicBezTo>
                    <a:pt x="5834" y="5692"/>
                    <a:pt x="5808" y="5683"/>
                    <a:pt x="5790" y="5665"/>
                  </a:cubicBezTo>
                  <a:close/>
                  <a:moveTo>
                    <a:pt x="11437" y="5603"/>
                  </a:moveTo>
                  <a:cubicBezTo>
                    <a:pt x="11401" y="5612"/>
                    <a:pt x="11365" y="5603"/>
                    <a:pt x="11330" y="5638"/>
                  </a:cubicBezTo>
                  <a:cubicBezTo>
                    <a:pt x="11294" y="5665"/>
                    <a:pt x="11285" y="5701"/>
                    <a:pt x="11276" y="5737"/>
                  </a:cubicBezTo>
                  <a:cubicBezTo>
                    <a:pt x="11267" y="5817"/>
                    <a:pt x="11330" y="5897"/>
                    <a:pt x="11410" y="5897"/>
                  </a:cubicBezTo>
                  <a:cubicBezTo>
                    <a:pt x="11415" y="5898"/>
                    <a:pt x="11420" y="5898"/>
                    <a:pt x="11426" y="5898"/>
                  </a:cubicBezTo>
                  <a:cubicBezTo>
                    <a:pt x="11493" y="5898"/>
                    <a:pt x="11562" y="5847"/>
                    <a:pt x="11571" y="5772"/>
                  </a:cubicBezTo>
                  <a:cubicBezTo>
                    <a:pt x="11580" y="5746"/>
                    <a:pt x="11562" y="5683"/>
                    <a:pt x="11544" y="5665"/>
                  </a:cubicBezTo>
                  <a:cubicBezTo>
                    <a:pt x="11526" y="5638"/>
                    <a:pt x="11472" y="5603"/>
                    <a:pt x="11437" y="5603"/>
                  </a:cubicBezTo>
                  <a:close/>
                  <a:moveTo>
                    <a:pt x="756" y="5788"/>
                  </a:moveTo>
                  <a:cubicBezTo>
                    <a:pt x="732" y="5788"/>
                    <a:pt x="704" y="5813"/>
                    <a:pt x="696" y="5844"/>
                  </a:cubicBezTo>
                  <a:cubicBezTo>
                    <a:pt x="687" y="5879"/>
                    <a:pt x="714" y="5915"/>
                    <a:pt x="749" y="5915"/>
                  </a:cubicBezTo>
                  <a:cubicBezTo>
                    <a:pt x="754" y="5916"/>
                    <a:pt x="759" y="5917"/>
                    <a:pt x="764" y="5917"/>
                  </a:cubicBezTo>
                  <a:cubicBezTo>
                    <a:pt x="794" y="5917"/>
                    <a:pt x="822" y="5894"/>
                    <a:pt x="830" y="5870"/>
                  </a:cubicBezTo>
                  <a:cubicBezTo>
                    <a:pt x="839" y="5826"/>
                    <a:pt x="812" y="5790"/>
                    <a:pt x="767" y="5790"/>
                  </a:cubicBezTo>
                  <a:cubicBezTo>
                    <a:pt x="764" y="5789"/>
                    <a:pt x="760" y="5788"/>
                    <a:pt x="756" y="5788"/>
                  </a:cubicBezTo>
                  <a:close/>
                  <a:moveTo>
                    <a:pt x="12099" y="5629"/>
                  </a:moveTo>
                  <a:cubicBezTo>
                    <a:pt x="12025" y="5629"/>
                    <a:pt x="11954" y="5688"/>
                    <a:pt x="11945" y="5763"/>
                  </a:cubicBezTo>
                  <a:cubicBezTo>
                    <a:pt x="11936" y="5844"/>
                    <a:pt x="11999" y="5915"/>
                    <a:pt x="12079" y="5924"/>
                  </a:cubicBezTo>
                  <a:cubicBezTo>
                    <a:pt x="12084" y="5925"/>
                    <a:pt x="12088" y="5925"/>
                    <a:pt x="12093" y="5925"/>
                  </a:cubicBezTo>
                  <a:cubicBezTo>
                    <a:pt x="12160" y="5925"/>
                    <a:pt x="12231" y="5866"/>
                    <a:pt x="12240" y="5799"/>
                  </a:cubicBezTo>
                  <a:cubicBezTo>
                    <a:pt x="12249" y="5719"/>
                    <a:pt x="12195" y="5638"/>
                    <a:pt x="12115" y="5630"/>
                  </a:cubicBezTo>
                  <a:cubicBezTo>
                    <a:pt x="12110" y="5629"/>
                    <a:pt x="12104" y="5629"/>
                    <a:pt x="12099" y="5629"/>
                  </a:cubicBezTo>
                  <a:close/>
                  <a:moveTo>
                    <a:pt x="6429" y="5709"/>
                  </a:moveTo>
                  <a:cubicBezTo>
                    <a:pt x="6371" y="5709"/>
                    <a:pt x="6316" y="5766"/>
                    <a:pt x="6307" y="5808"/>
                  </a:cubicBezTo>
                  <a:cubicBezTo>
                    <a:pt x="6307" y="5861"/>
                    <a:pt x="6361" y="5933"/>
                    <a:pt x="6414" y="5942"/>
                  </a:cubicBezTo>
                  <a:cubicBezTo>
                    <a:pt x="6468" y="5942"/>
                    <a:pt x="6539" y="5888"/>
                    <a:pt x="6539" y="5835"/>
                  </a:cubicBezTo>
                  <a:cubicBezTo>
                    <a:pt x="6548" y="5781"/>
                    <a:pt x="6495" y="5719"/>
                    <a:pt x="6441" y="5710"/>
                  </a:cubicBezTo>
                  <a:cubicBezTo>
                    <a:pt x="6437" y="5709"/>
                    <a:pt x="6433" y="5709"/>
                    <a:pt x="6429" y="5709"/>
                  </a:cubicBezTo>
                  <a:close/>
                  <a:moveTo>
                    <a:pt x="1404" y="5823"/>
                  </a:moveTo>
                  <a:cubicBezTo>
                    <a:pt x="1371" y="5823"/>
                    <a:pt x="1365" y="5839"/>
                    <a:pt x="1365" y="5888"/>
                  </a:cubicBezTo>
                  <a:cubicBezTo>
                    <a:pt x="1356" y="5951"/>
                    <a:pt x="1356" y="5951"/>
                    <a:pt x="1427" y="5960"/>
                  </a:cubicBezTo>
                  <a:cubicBezTo>
                    <a:pt x="1438" y="5961"/>
                    <a:pt x="1448" y="5963"/>
                    <a:pt x="1455" y="5963"/>
                  </a:cubicBezTo>
                  <a:cubicBezTo>
                    <a:pt x="1484" y="5963"/>
                    <a:pt x="1490" y="5947"/>
                    <a:pt x="1490" y="5897"/>
                  </a:cubicBezTo>
                  <a:cubicBezTo>
                    <a:pt x="1499" y="5844"/>
                    <a:pt x="1499" y="5835"/>
                    <a:pt x="1436" y="5826"/>
                  </a:cubicBezTo>
                  <a:cubicBezTo>
                    <a:pt x="1423" y="5824"/>
                    <a:pt x="1413" y="5823"/>
                    <a:pt x="1404" y="5823"/>
                  </a:cubicBezTo>
                  <a:close/>
                  <a:moveTo>
                    <a:pt x="7073" y="5732"/>
                  </a:moveTo>
                  <a:cubicBezTo>
                    <a:pt x="7018" y="5732"/>
                    <a:pt x="6991" y="5768"/>
                    <a:pt x="6976" y="5835"/>
                  </a:cubicBezTo>
                  <a:cubicBezTo>
                    <a:pt x="6967" y="5906"/>
                    <a:pt x="7003" y="5951"/>
                    <a:pt x="7074" y="5969"/>
                  </a:cubicBezTo>
                  <a:cubicBezTo>
                    <a:pt x="7082" y="5969"/>
                    <a:pt x="7090" y="5970"/>
                    <a:pt x="7097" y="5970"/>
                  </a:cubicBezTo>
                  <a:cubicBezTo>
                    <a:pt x="7163" y="5970"/>
                    <a:pt x="7200" y="5934"/>
                    <a:pt x="7208" y="5861"/>
                  </a:cubicBezTo>
                  <a:cubicBezTo>
                    <a:pt x="7217" y="5790"/>
                    <a:pt x="7190" y="5746"/>
                    <a:pt x="7110" y="5737"/>
                  </a:cubicBezTo>
                  <a:cubicBezTo>
                    <a:pt x="7097" y="5734"/>
                    <a:pt x="7084" y="5732"/>
                    <a:pt x="7073" y="5732"/>
                  </a:cubicBezTo>
                  <a:close/>
                  <a:moveTo>
                    <a:pt x="12736" y="5670"/>
                  </a:moveTo>
                  <a:cubicBezTo>
                    <a:pt x="12662" y="5670"/>
                    <a:pt x="12621" y="5716"/>
                    <a:pt x="12605" y="5808"/>
                  </a:cubicBezTo>
                  <a:cubicBezTo>
                    <a:pt x="12597" y="5906"/>
                    <a:pt x="12641" y="5960"/>
                    <a:pt x="12748" y="5969"/>
                  </a:cubicBezTo>
                  <a:cubicBezTo>
                    <a:pt x="12762" y="5971"/>
                    <a:pt x="12775" y="5972"/>
                    <a:pt x="12787" y="5972"/>
                  </a:cubicBezTo>
                  <a:cubicBezTo>
                    <a:pt x="12859" y="5972"/>
                    <a:pt x="12893" y="5926"/>
                    <a:pt x="12909" y="5835"/>
                  </a:cubicBezTo>
                  <a:cubicBezTo>
                    <a:pt x="12918" y="5737"/>
                    <a:pt x="12873" y="5683"/>
                    <a:pt x="12775" y="5674"/>
                  </a:cubicBezTo>
                  <a:cubicBezTo>
                    <a:pt x="12761" y="5672"/>
                    <a:pt x="12748" y="5670"/>
                    <a:pt x="12736" y="5670"/>
                  </a:cubicBezTo>
                  <a:close/>
                  <a:moveTo>
                    <a:pt x="13405" y="5697"/>
                  </a:moveTo>
                  <a:cubicBezTo>
                    <a:pt x="13331" y="5697"/>
                    <a:pt x="13290" y="5743"/>
                    <a:pt x="13275" y="5835"/>
                  </a:cubicBezTo>
                  <a:cubicBezTo>
                    <a:pt x="13266" y="5924"/>
                    <a:pt x="13310" y="5977"/>
                    <a:pt x="13408" y="5995"/>
                  </a:cubicBezTo>
                  <a:cubicBezTo>
                    <a:pt x="13422" y="5998"/>
                    <a:pt x="13436" y="5999"/>
                    <a:pt x="13448" y="5999"/>
                  </a:cubicBezTo>
                  <a:cubicBezTo>
                    <a:pt x="13521" y="5999"/>
                    <a:pt x="13563" y="5954"/>
                    <a:pt x="13578" y="5870"/>
                  </a:cubicBezTo>
                  <a:cubicBezTo>
                    <a:pt x="13587" y="5763"/>
                    <a:pt x="13551" y="5710"/>
                    <a:pt x="13444" y="5701"/>
                  </a:cubicBezTo>
                  <a:cubicBezTo>
                    <a:pt x="13430" y="5698"/>
                    <a:pt x="13417" y="5697"/>
                    <a:pt x="13405" y="5697"/>
                  </a:cubicBezTo>
                  <a:close/>
                  <a:moveTo>
                    <a:pt x="2105" y="5835"/>
                  </a:moveTo>
                  <a:cubicBezTo>
                    <a:pt x="2079" y="5835"/>
                    <a:pt x="2016" y="5879"/>
                    <a:pt x="2016" y="5906"/>
                  </a:cubicBezTo>
                  <a:cubicBezTo>
                    <a:pt x="2007" y="5933"/>
                    <a:pt x="2052" y="5995"/>
                    <a:pt x="2079" y="6004"/>
                  </a:cubicBezTo>
                  <a:cubicBezTo>
                    <a:pt x="2105" y="6004"/>
                    <a:pt x="2177" y="5960"/>
                    <a:pt x="2177" y="5933"/>
                  </a:cubicBezTo>
                  <a:cubicBezTo>
                    <a:pt x="2186" y="5906"/>
                    <a:pt x="2132" y="5844"/>
                    <a:pt x="2105" y="5835"/>
                  </a:cubicBezTo>
                  <a:close/>
                  <a:moveTo>
                    <a:pt x="7756" y="5770"/>
                  </a:moveTo>
                  <a:cubicBezTo>
                    <a:pt x="7722" y="5770"/>
                    <a:pt x="7694" y="5784"/>
                    <a:pt x="7672" y="5799"/>
                  </a:cubicBezTo>
                  <a:cubicBezTo>
                    <a:pt x="7636" y="5826"/>
                    <a:pt x="7654" y="5861"/>
                    <a:pt x="7645" y="5897"/>
                  </a:cubicBezTo>
                  <a:cubicBezTo>
                    <a:pt x="7636" y="5924"/>
                    <a:pt x="7645" y="5942"/>
                    <a:pt x="7663" y="5969"/>
                  </a:cubicBezTo>
                  <a:cubicBezTo>
                    <a:pt x="7690" y="6022"/>
                    <a:pt x="7743" y="6004"/>
                    <a:pt x="7788" y="6013"/>
                  </a:cubicBezTo>
                  <a:cubicBezTo>
                    <a:pt x="7792" y="6014"/>
                    <a:pt x="7796" y="6015"/>
                    <a:pt x="7799" y="6015"/>
                  </a:cubicBezTo>
                  <a:cubicBezTo>
                    <a:pt x="7828" y="6015"/>
                    <a:pt x="7844" y="5984"/>
                    <a:pt x="7859" y="5969"/>
                  </a:cubicBezTo>
                  <a:cubicBezTo>
                    <a:pt x="7877" y="5960"/>
                    <a:pt x="7868" y="5933"/>
                    <a:pt x="7877" y="5906"/>
                  </a:cubicBezTo>
                  <a:cubicBezTo>
                    <a:pt x="7877" y="5879"/>
                    <a:pt x="7886" y="5844"/>
                    <a:pt x="7859" y="5817"/>
                  </a:cubicBezTo>
                  <a:cubicBezTo>
                    <a:pt x="7833" y="5781"/>
                    <a:pt x="7806" y="5781"/>
                    <a:pt x="7779" y="5772"/>
                  </a:cubicBezTo>
                  <a:cubicBezTo>
                    <a:pt x="7771" y="5771"/>
                    <a:pt x="7763" y="5770"/>
                    <a:pt x="7756" y="5770"/>
                  </a:cubicBezTo>
                  <a:close/>
                  <a:moveTo>
                    <a:pt x="2767" y="5878"/>
                  </a:moveTo>
                  <a:cubicBezTo>
                    <a:pt x="2721" y="5878"/>
                    <a:pt x="2684" y="5911"/>
                    <a:pt x="2676" y="5951"/>
                  </a:cubicBezTo>
                  <a:cubicBezTo>
                    <a:pt x="2676" y="5995"/>
                    <a:pt x="2703" y="6040"/>
                    <a:pt x="2748" y="6049"/>
                  </a:cubicBezTo>
                  <a:cubicBezTo>
                    <a:pt x="2752" y="6050"/>
                    <a:pt x="2757" y="6050"/>
                    <a:pt x="2762" y="6050"/>
                  </a:cubicBezTo>
                  <a:cubicBezTo>
                    <a:pt x="2801" y="6050"/>
                    <a:pt x="2838" y="6017"/>
                    <a:pt x="2846" y="5977"/>
                  </a:cubicBezTo>
                  <a:cubicBezTo>
                    <a:pt x="2855" y="5933"/>
                    <a:pt x="2828" y="5897"/>
                    <a:pt x="2783" y="5879"/>
                  </a:cubicBezTo>
                  <a:cubicBezTo>
                    <a:pt x="2778" y="5878"/>
                    <a:pt x="2772" y="5878"/>
                    <a:pt x="2767" y="5878"/>
                  </a:cubicBezTo>
                  <a:close/>
                  <a:moveTo>
                    <a:pt x="8423" y="5784"/>
                  </a:moveTo>
                  <a:cubicBezTo>
                    <a:pt x="8396" y="5784"/>
                    <a:pt x="8371" y="5803"/>
                    <a:pt x="8350" y="5817"/>
                  </a:cubicBezTo>
                  <a:cubicBezTo>
                    <a:pt x="8323" y="5826"/>
                    <a:pt x="8305" y="5870"/>
                    <a:pt x="8297" y="5897"/>
                  </a:cubicBezTo>
                  <a:cubicBezTo>
                    <a:pt x="8297" y="5933"/>
                    <a:pt x="8305" y="5969"/>
                    <a:pt x="8323" y="5995"/>
                  </a:cubicBezTo>
                  <a:cubicBezTo>
                    <a:pt x="8341" y="6022"/>
                    <a:pt x="8377" y="6031"/>
                    <a:pt x="8413" y="6058"/>
                  </a:cubicBezTo>
                  <a:cubicBezTo>
                    <a:pt x="8448" y="6049"/>
                    <a:pt x="8493" y="6040"/>
                    <a:pt x="8511" y="6022"/>
                  </a:cubicBezTo>
                  <a:cubicBezTo>
                    <a:pt x="8529" y="5995"/>
                    <a:pt x="8564" y="5977"/>
                    <a:pt x="8555" y="5933"/>
                  </a:cubicBezTo>
                  <a:cubicBezTo>
                    <a:pt x="8555" y="5906"/>
                    <a:pt x="8555" y="5861"/>
                    <a:pt x="8537" y="5844"/>
                  </a:cubicBezTo>
                  <a:cubicBezTo>
                    <a:pt x="8520" y="5817"/>
                    <a:pt x="8484" y="5799"/>
                    <a:pt x="8448" y="5790"/>
                  </a:cubicBezTo>
                  <a:cubicBezTo>
                    <a:pt x="8440" y="5786"/>
                    <a:pt x="8432" y="5784"/>
                    <a:pt x="8423" y="5784"/>
                  </a:cubicBezTo>
                  <a:close/>
                  <a:moveTo>
                    <a:pt x="14099" y="5725"/>
                  </a:moveTo>
                  <a:cubicBezTo>
                    <a:pt x="14024" y="5725"/>
                    <a:pt x="13942" y="5798"/>
                    <a:pt x="13926" y="5870"/>
                  </a:cubicBezTo>
                  <a:cubicBezTo>
                    <a:pt x="13917" y="5942"/>
                    <a:pt x="13988" y="6040"/>
                    <a:pt x="14068" y="6058"/>
                  </a:cubicBezTo>
                  <a:cubicBezTo>
                    <a:pt x="14073" y="6058"/>
                    <a:pt x="14077" y="6059"/>
                    <a:pt x="14081" y="6059"/>
                  </a:cubicBezTo>
                  <a:cubicBezTo>
                    <a:pt x="14152" y="6059"/>
                    <a:pt x="14247" y="5991"/>
                    <a:pt x="14256" y="5915"/>
                  </a:cubicBezTo>
                  <a:cubicBezTo>
                    <a:pt x="14265" y="5835"/>
                    <a:pt x="14202" y="5737"/>
                    <a:pt x="14122" y="5728"/>
                  </a:cubicBezTo>
                  <a:cubicBezTo>
                    <a:pt x="14114" y="5726"/>
                    <a:pt x="14107" y="5725"/>
                    <a:pt x="14099" y="5725"/>
                  </a:cubicBezTo>
                  <a:close/>
                  <a:moveTo>
                    <a:pt x="3415" y="5904"/>
                  </a:moveTo>
                  <a:cubicBezTo>
                    <a:pt x="3375" y="5904"/>
                    <a:pt x="3353" y="5931"/>
                    <a:pt x="3345" y="5977"/>
                  </a:cubicBezTo>
                  <a:cubicBezTo>
                    <a:pt x="3336" y="6040"/>
                    <a:pt x="3363" y="6067"/>
                    <a:pt x="3417" y="6076"/>
                  </a:cubicBezTo>
                  <a:cubicBezTo>
                    <a:pt x="3425" y="6077"/>
                    <a:pt x="3432" y="6077"/>
                    <a:pt x="3439" y="6077"/>
                  </a:cubicBezTo>
                  <a:cubicBezTo>
                    <a:pt x="3486" y="6077"/>
                    <a:pt x="3507" y="6051"/>
                    <a:pt x="3515" y="6004"/>
                  </a:cubicBezTo>
                  <a:cubicBezTo>
                    <a:pt x="3524" y="5942"/>
                    <a:pt x="3506" y="5915"/>
                    <a:pt x="3435" y="5906"/>
                  </a:cubicBezTo>
                  <a:cubicBezTo>
                    <a:pt x="3428" y="5905"/>
                    <a:pt x="3421" y="5904"/>
                    <a:pt x="3415" y="5904"/>
                  </a:cubicBezTo>
                  <a:close/>
                  <a:moveTo>
                    <a:pt x="14656" y="5797"/>
                  </a:moveTo>
                  <a:cubicBezTo>
                    <a:pt x="14653" y="5797"/>
                    <a:pt x="14651" y="5798"/>
                    <a:pt x="14648" y="5799"/>
                  </a:cubicBezTo>
                  <a:cubicBezTo>
                    <a:pt x="14631" y="5817"/>
                    <a:pt x="14613" y="5835"/>
                    <a:pt x="14604" y="5861"/>
                  </a:cubicBezTo>
                  <a:cubicBezTo>
                    <a:pt x="14577" y="5951"/>
                    <a:pt x="14622" y="6067"/>
                    <a:pt x="14738" y="6085"/>
                  </a:cubicBezTo>
                  <a:cubicBezTo>
                    <a:pt x="14743" y="6085"/>
                    <a:pt x="14748" y="6085"/>
                    <a:pt x="14753" y="6085"/>
                  </a:cubicBezTo>
                  <a:cubicBezTo>
                    <a:pt x="14829" y="6085"/>
                    <a:pt x="14908" y="6026"/>
                    <a:pt x="14925" y="5960"/>
                  </a:cubicBezTo>
                  <a:cubicBezTo>
                    <a:pt x="14925" y="5933"/>
                    <a:pt x="14925" y="5924"/>
                    <a:pt x="14898" y="5915"/>
                  </a:cubicBezTo>
                  <a:cubicBezTo>
                    <a:pt x="14836" y="5888"/>
                    <a:pt x="14764" y="5853"/>
                    <a:pt x="14702" y="5817"/>
                  </a:cubicBezTo>
                  <a:cubicBezTo>
                    <a:pt x="14687" y="5817"/>
                    <a:pt x="14671" y="5797"/>
                    <a:pt x="14656" y="5797"/>
                  </a:cubicBezTo>
                  <a:close/>
                  <a:moveTo>
                    <a:pt x="9083" y="5831"/>
                  </a:moveTo>
                  <a:cubicBezTo>
                    <a:pt x="9020" y="5831"/>
                    <a:pt x="8973" y="5873"/>
                    <a:pt x="8966" y="5942"/>
                  </a:cubicBezTo>
                  <a:cubicBezTo>
                    <a:pt x="8948" y="6022"/>
                    <a:pt x="9001" y="6085"/>
                    <a:pt x="9082" y="6093"/>
                  </a:cubicBezTo>
                  <a:cubicBezTo>
                    <a:pt x="9088" y="6094"/>
                    <a:pt x="9094" y="6095"/>
                    <a:pt x="9100" y="6095"/>
                  </a:cubicBezTo>
                  <a:cubicBezTo>
                    <a:pt x="9163" y="6095"/>
                    <a:pt x="9216" y="6051"/>
                    <a:pt x="9224" y="5977"/>
                  </a:cubicBezTo>
                  <a:cubicBezTo>
                    <a:pt x="9233" y="5897"/>
                    <a:pt x="9189" y="5844"/>
                    <a:pt x="9117" y="5835"/>
                  </a:cubicBezTo>
                  <a:cubicBezTo>
                    <a:pt x="9105" y="5832"/>
                    <a:pt x="9094" y="5831"/>
                    <a:pt x="9083" y="5831"/>
                  </a:cubicBezTo>
                  <a:close/>
                  <a:moveTo>
                    <a:pt x="9760" y="5852"/>
                  </a:moveTo>
                  <a:cubicBezTo>
                    <a:pt x="9690" y="5852"/>
                    <a:pt x="9642" y="5903"/>
                    <a:pt x="9626" y="5977"/>
                  </a:cubicBezTo>
                  <a:cubicBezTo>
                    <a:pt x="9617" y="6049"/>
                    <a:pt x="9670" y="6111"/>
                    <a:pt x="9742" y="6120"/>
                  </a:cubicBezTo>
                  <a:cubicBezTo>
                    <a:pt x="9749" y="6121"/>
                    <a:pt x="9755" y="6121"/>
                    <a:pt x="9762" y="6121"/>
                  </a:cubicBezTo>
                  <a:cubicBezTo>
                    <a:pt x="9832" y="6121"/>
                    <a:pt x="9885" y="6078"/>
                    <a:pt x="9893" y="6004"/>
                  </a:cubicBezTo>
                  <a:cubicBezTo>
                    <a:pt x="9902" y="5924"/>
                    <a:pt x="9858" y="5870"/>
                    <a:pt x="9777" y="5853"/>
                  </a:cubicBezTo>
                  <a:cubicBezTo>
                    <a:pt x="9772" y="5852"/>
                    <a:pt x="9766" y="5852"/>
                    <a:pt x="9760" y="5852"/>
                  </a:cubicBezTo>
                  <a:close/>
                  <a:moveTo>
                    <a:pt x="4104" y="5933"/>
                  </a:moveTo>
                  <a:cubicBezTo>
                    <a:pt x="4050" y="5933"/>
                    <a:pt x="4006" y="5969"/>
                    <a:pt x="3997" y="6022"/>
                  </a:cubicBezTo>
                  <a:cubicBezTo>
                    <a:pt x="3997" y="6076"/>
                    <a:pt x="4023" y="6129"/>
                    <a:pt x="4086" y="6129"/>
                  </a:cubicBezTo>
                  <a:cubicBezTo>
                    <a:pt x="4091" y="6130"/>
                    <a:pt x="4097" y="6130"/>
                    <a:pt x="4102" y="6130"/>
                  </a:cubicBezTo>
                  <a:cubicBezTo>
                    <a:pt x="4148" y="6130"/>
                    <a:pt x="4185" y="6096"/>
                    <a:pt x="4193" y="6040"/>
                  </a:cubicBezTo>
                  <a:cubicBezTo>
                    <a:pt x="4193" y="5986"/>
                    <a:pt x="4166" y="5942"/>
                    <a:pt x="4104" y="5933"/>
                  </a:cubicBezTo>
                  <a:close/>
                  <a:moveTo>
                    <a:pt x="4745" y="5958"/>
                  </a:moveTo>
                  <a:cubicBezTo>
                    <a:pt x="4693" y="5958"/>
                    <a:pt x="4656" y="5992"/>
                    <a:pt x="4648" y="6040"/>
                  </a:cubicBezTo>
                  <a:cubicBezTo>
                    <a:pt x="4639" y="6102"/>
                    <a:pt x="4675" y="6147"/>
                    <a:pt x="4728" y="6156"/>
                  </a:cubicBezTo>
                  <a:cubicBezTo>
                    <a:pt x="4735" y="6157"/>
                    <a:pt x="4741" y="6157"/>
                    <a:pt x="4747" y="6157"/>
                  </a:cubicBezTo>
                  <a:cubicBezTo>
                    <a:pt x="4799" y="6157"/>
                    <a:pt x="4836" y="6124"/>
                    <a:pt x="4844" y="6076"/>
                  </a:cubicBezTo>
                  <a:cubicBezTo>
                    <a:pt x="4853" y="6013"/>
                    <a:pt x="4817" y="5969"/>
                    <a:pt x="4764" y="5960"/>
                  </a:cubicBezTo>
                  <a:cubicBezTo>
                    <a:pt x="4757" y="5959"/>
                    <a:pt x="4751" y="5958"/>
                    <a:pt x="4745" y="5958"/>
                  </a:cubicBezTo>
                  <a:close/>
                  <a:moveTo>
                    <a:pt x="10401" y="5895"/>
                  </a:moveTo>
                  <a:cubicBezTo>
                    <a:pt x="10374" y="5895"/>
                    <a:pt x="10352" y="5909"/>
                    <a:pt x="10331" y="5924"/>
                  </a:cubicBezTo>
                  <a:cubicBezTo>
                    <a:pt x="10286" y="5942"/>
                    <a:pt x="10286" y="5986"/>
                    <a:pt x="10277" y="6022"/>
                  </a:cubicBezTo>
                  <a:cubicBezTo>
                    <a:pt x="10268" y="6058"/>
                    <a:pt x="10286" y="6085"/>
                    <a:pt x="10304" y="6111"/>
                  </a:cubicBezTo>
                  <a:cubicBezTo>
                    <a:pt x="10331" y="6147"/>
                    <a:pt x="10357" y="6156"/>
                    <a:pt x="10393" y="6165"/>
                  </a:cubicBezTo>
                  <a:cubicBezTo>
                    <a:pt x="10429" y="6165"/>
                    <a:pt x="10464" y="6165"/>
                    <a:pt x="10491" y="6138"/>
                  </a:cubicBezTo>
                  <a:cubicBezTo>
                    <a:pt x="10527" y="6111"/>
                    <a:pt x="10554" y="6085"/>
                    <a:pt x="10536" y="6049"/>
                  </a:cubicBezTo>
                  <a:cubicBezTo>
                    <a:pt x="10563" y="6004"/>
                    <a:pt x="10536" y="5977"/>
                    <a:pt x="10518" y="5942"/>
                  </a:cubicBezTo>
                  <a:cubicBezTo>
                    <a:pt x="10500" y="5906"/>
                    <a:pt x="10464" y="5906"/>
                    <a:pt x="10420" y="5897"/>
                  </a:cubicBezTo>
                  <a:cubicBezTo>
                    <a:pt x="10413" y="5896"/>
                    <a:pt x="10407" y="5895"/>
                    <a:pt x="10401" y="5895"/>
                  </a:cubicBezTo>
                  <a:close/>
                  <a:moveTo>
                    <a:pt x="11082" y="5905"/>
                  </a:moveTo>
                  <a:cubicBezTo>
                    <a:pt x="11009" y="5905"/>
                    <a:pt x="10945" y="5964"/>
                    <a:pt x="10928" y="6031"/>
                  </a:cubicBezTo>
                  <a:cubicBezTo>
                    <a:pt x="10928" y="6058"/>
                    <a:pt x="10946" y="6120"/>
                    <a:pt x="10964" y="6147"/>
                  </a:cubicBezTo>
                  <a:cubicBezTo>
                    <a:pt x="10982" y="6165"/>
                    <a:pt x="11035" y="6200"/>
                    <a:pt x="11071" y="6200"/>
                  </a:cubicBezTo>
                  <a:cubicBezTo>
                    <a:pt x="11098" y="6192"/>
                    <a:pt x="11142" y="6200"/>
                    <a:pt x="11178" y="6165"/>
                  </a:cubicBezTo>
                  <a:cubicBezTo>
                    <a:pt x="11205" y="6138"/>
                    <a:pt x="11223" y="6102"/>
                    <a:pt x="11223" y="6076"/>
                  </a:cubicBezTo>
                  <a:cubicBezTo>
                    <a:pt x="11241" y="5995"/>
                    <a:pt x="11169" y="5915"/>
                    <a:pt x="11098" y="5906"/>
                  </a:cubicBezTo>
                  <a:cubicBezTo>
                    <a:pt x="11093" y="5906"/>
                    <a:pt x="11087" y="5905"/>
                    <a:pt x="11082" y="5905"/>
                  </a:cubicBezTo>
                  <a:close/>
                  <a:moveTo>
                    <a:pt x="5421" y="5984"/>
                  </a:moveTo>
                  <a:cubicBezTo>
                    <a:pt x="5402" y="5984"/>
                    <a:pt x="5374" y="5997"/>
                    <a:pt x="5353" y="6004"/>
                  </a:cubicBezTo>
                  <a:cubicBezTo>
                    <a:pt x="5317" y="6022"/>
                    <a:pt x="5326" y="6067"/>
                    <a:pt x="5290" y="6076"/>
                  </a:cubicBezTo>
                  <a:cubicBezTo>
                    <a:pt x="5308" y="6111"/>
                    <a:pt x="5308" y="6138"/>
                    <a:pt x="5317" y="6165"/>
                  </a:cubicBezTo>
                  <a:cubicBezTo>
                    <a:pt x="5335" y="6200"/>
                    <a:pt x="5379" y="6192"/>
                    <a:pt x="5397" y="6218"/>
                  </a:cubicBezTo>
                  <a:cubicBezTo>
                    <a:pt x="5424" y="6200"/>
                    <a:pt x="5451" y="6209"/>
                    <a:pt x="5478" y="6192"/>
                  </a:cubicBezTo>
                  <a:cubicBezTo>
                    <a:pt x="5513" y="6174"/>
                    <a:pt x="5495" y="6138"/>
                    <a:pt x="5531" y="6120"/>
                  </a:cubicBezTo>
                  <a:cubicBezTo>
                    <a:pt x="5522" y="6093"/>
                    <a:pt x="5513" y="6067"/>
                    <a:pt x="5504" y="6040"/>
                  </a:cubicBezTo>
                  <a:cubicBezTo>
                    <a:pt x="5495" y="6004"/>
                    <a:pt x="5460" y="6004"/>
                    <a:pt x="5433" y="5986"/>
                  </a:cubicBezTo>
                  <a:cubicBezTo>
                    <a:pt x="5430" y="5985"/>
                    <a:pt x="5425" y="5984"/>
                    <a:pt x="5421" y="5984"/>
                  </a:cubicBezTo>
                  <a:close/>
                  <a:moveTo>
                    <a:pt x="419" y="6102"/>
                  </a:moveTo>
                  <a:cubicBezTo>
                    <a:pt x="384" y="6102"/>
                    <a:pt x="357" y="6129"/>
                    <a:pt x="348" y="6165"/>
                  </a:cubicBezTo>
                  <a:cubicBezTo>
                    <a:pt x="348" y="6200"/>
                    <a:pt x="366" y="6236"/>
                    <a:pt x="401" y="6236"/>
                  </a:cubicBezTo>
                  <a:cubicBezTo>
                    <a:pt x="406" y="6237"/>
                    <a:pt x="411" y="6238"/>
                    <a:pt x="415" y="6238"/>
                  </a:cubicBezTo>
                  <a:cubicBezTo>
                    <a:pt x="446" y="6238"/>
                    <a:pt x="474" y="6214"/>
                    <a:pt x="482" y="6183"/>
                  </a:cubicBezTo>
                  <a:cubicBezTo>
                    <a:pt x="491" y="6147"/>
                    <a:pt x="464" y="6111"/>
                    <a:pt x="419" y="6102"/>
                  </a:cubicBezTo>
                  <a:close/>
                  <a:moveTo>
                    <a:pt x="11746" y="5950"/>
                  </a:moveTo>
                  <a:cubicBezTo>
                    <a:pt x="11677" y="5950"/>
                    <a:pt x="11597" y="6017"/>
                    <a:pt x="11597" y="6085"/>
                  </a:cubicBezTo>
                  <a:cubicBezTo>
                    <a:pt x="11588" y="6147"/>
                    <a:pt x="11660" y="6245"/>
                    <a:pt x="11731" y="6245"/>
                  </a:cubicBezTo>
                  <a:cubicBezTo>
                    <a:pt x="11736" y="6246"/>
                    <a:pt x="11741" y="6246"/>
                    <a:pt x="11746" y="6246"/>
                  </a:cubicBezTo>
                  <a:cubicBezTo>
                    <a:pt x="11820" y="6246"/>
                    <a:pt x="11883" y="6186"/>
                    <a:pt x="11892" y="6111"/>
                  </a:cubicBezTo>
                  <a:cubicBezTo>
                    <a:pt x="11901" y="6031"/>
                    <a:pt x="11838" y="5960"/>
                    <a:pt x="11758" y="5951"/>
                  </a:cubicBezTo>
                  <a:cubicBezTo>
                    <a:pt x="11754" y="5950"/>
                    <a:pt x="11750" y="5950"/>
                    <a:pt x="11746" y="5950"/>
                  </a:cubicBezTo>
                  <a:close/>
                  <a:moveTo>
                    <a:pt x="6088" y="6012"/>
                  </a:moveTo>
                  <a:cubicBezTo>
                    <a:pt x="6037" y="6012"/>
                    <a:pt x="5976" y="6054"/>
                    <a:pt x="5968" y="6111"/>
                  </a:cubicBezTo>
                  <a:cubicBezTo>
                    <a:pt x="5959" y="6165"/>
                    <a:pt x="6004" y="6236"/>
                    <a:pt x="6066" y="6245"/>
                  </a:cubicBezTo>
                  <a:cubicBezTo>
                    <a:pt x="6070" y="6246"/>
                    <a:pt x="6074" y="6246"/>
                    <a:pt x="6079" y="6246"/>
                  </a:cubicBezTo>
                  <a:cubicBezTo>
                    <a:pt x="6124" y="6246"/>
                    <a:pt x="6192" y="6204"/>
                    <a:pt x="6200" y="6147"/>
                  </a:cubicBezTo>
                  <a:cubicBezTo>
                    <a:pt x="6200" y="6093"/>
                    <a:pt x="6156" y="6022"/>
                    <a:pt x="6102" y="6013"/>
                  </a:cubicBezTo>
                  <a:cubicBezTo>
                    <a:pt x="6097" y="6012"/>
                    <a:pt x="6093" y="6012"/>
                    <a:pt x="6088" y="6012"/>
                  </a:cubicBezTo>
                  <a:close/>
                  <a:moveTo>
                    <a:pt x="12409" y="5966"/>
                  </a:moveTo>
                  <a:cubicBezTo>
                    <a:pt x="12370" y="5966"/>
                    <a:pt x="12342" y="5982"/>
                    <a:pt x="12320" y="6004"/>
                  </a:cubicBezTo>
                  <a:cubicBezTo>
                    <a:pt x="12293" y="6022"/>
                    <a:pt x="12266" y="6058"/>
                    <a:pt x="12266" y="6102"/>
                  </a:cubicBezTo>
                  <a:cubicBezTo>
                    <a:pt x="12258" y="6147"/>
                    <a:pt x="12266" y="6183"/>
                    <a:pt x="12284" y="6209"/>
                  </a:cubicBezTo>
                  <a:cubicBezTo>
                    <a:pt x="12308" y="6241"/>
                    <a:pt x="12332" y="6273"/>
                    <a:pt x="12375" y="6273"/>
                  </a:cubicBezTo>
                  <a:cubicBezTo>
                    <a:pt x="12380" y="6273"/>
                    <a:pt x="12386" y="6273"/>
                    <a:pt x="12391" y="6272"/>
                  </a:cubicBezTo>
                  <a:cubicBezTo>
                    <a:pt x="12404" y="6280"/>
                    <a:pt x="12417" y="6283"/>
                    <a:pt x="12430" y="6283"/>
                  </a:cubicBezTo>
                  <a:cubicBezTo>
                    <a:pt x="12461" y="6283"/>
                    <a:pt x="12488" y="6264"/>
                    <a:pt x="12507" y="6245"/>
                  </a:cubicBezTo>
                  <a:cubicBezTo>
                    <a:pt x="12543" y="6227"/>
                    <a:pt x="12561" y="6192"/>
                    <a:pt x="12570" y="6147"/>
                  </a:cubicBezTo>
                  <a:cubicBezTo>
                    <a:pt x="12570" y="6102"/>
                    <a:pt x="12561" y="6058"/>
                    <a:pt x="12543" y="6031"/>
                  </a:cubicBezTo>
                  <a:cubicBezTo>
                    <a:pt x="12516" y="6004"/>
                    <a:pt x="12481" y="5986"/>
                    <a:pt x="12436" y="5969"/>
                  </a:cubicBezTo>
                  <a:cubicBezTo>
                    <a:pt x="12426" y="5967"/>
                    <a:pt x="12418" y="5966"/>
                    <a:pt x="12409" y="5966"/>
                  </a:cubicBezTo>
                  <a:close/>
                  <a:moveTo>
                    <a:pt x="1053" y="6144"/>
                  </a:moveTo>
                  <a:cubicBezTo>
                    <a:pt x="1026" y="6144"/>
                    <a:pt x="1024" y="6160"/>
                    <a:pt x="1017" y="6209"/>
                  </a:cubicBezTo>
                  <a:cubicBezTo>
                    <a:pt x="1008" y="6263"/>
                    <a:pt x="1008" y="6272"/>
                    <a:pt x="1071" y="6281"/>
                  </a:cubicBezTo>
                  <a:cubicBezTo>
                    <a:pt x="1083" y="6283"/>
                    <a:pt x="1094" y="6284"/>
                    <a:pt x="1103" y="6284"/>
                  </a:cubicBezTo>
                  <a:cubicBezTo>
                    <a:pt x="1137" y="6284"/>
                    <a:pt x="1144" y="6268"/>
                    <a:pt x="1151" y="6218"/>
                  </a:cubicBezTo>
                  <a:cubicBezTo>
                    <a:pt x="1151" y="6165"/>
                    <a:pt x="1142" y="6156"/>
                    <a:pt x="1079" y="6147"/>
                  </a:cubicBezTo>
                  <a:cubicBezTo>
                    <a:pt x="1068" y="6145"/>
                    <a:pt x="1060" y="6144"/>
                    <a:pt x="1053" y="6144"/>
                  </a:cubicBezTo>
                  <a:close/>
                  <a:moveTo>
                    <a:pt x="6735" y="6052"/>
                  </a:moveTo>
                  <a:cubicBezTo>
                    <a:pt x="6716" y="6052"/>
                    <a:pt x="6699" y="6059"/>
                    <a:pt x="6682" y="6076"/>
                  </a:cubicBezTo>
                  <a:cubicBezTo>
                    <a:pt x="6664" y="6102"/>
                    <a:pt x="6619" y="6102"/>
                    <a:pt x="6637" y="6147"/>
                  </a:cubicBezTo>
                  <a:cubicBezTo>
                    <a:pt x="6619" y="6183"/>
                    <a:pt x="6628" y="6209"/>
                    <a:pt x="6655" y="6236"/>
                  </a:cubicBezTo>
                  <a:cubicBezTo>
                    <a:pt x="6673" y="6254"/>
                    <a:pt x="6691" y="6290"/>
                    <a:pt x="6726" y="6290"/>
                  </a:cubicBezTo>
                  <a:cubicBezTo>
                    <a:pt x="6762" y="6290"/>
                    <a:pt x="6780" y="6290"/>
                    <a:pt x="6807" y="6263"/>
                  </a:cubicBezTo>
                  <a:cubicBezTo>
                    <a:pt x="6825" y="6245"/>
                    <a:pt x="6860" y="6236"/>
                    <a:pt x="6860" y="6192"/>
                  </a:cubicBezTo>
                  <a:cubicBezTo>
                    <a:pt x="6860" y="6165"/>
                    <a:pt x="6869" y="6138"/>
                    <a:pt x="6842" y="6111"/>
                  </a:cubicBezTo>
                  <a:cubicBezTo>
                    <a:pt x="6816" y="6093"/>
                    <a:pt x="6807" y="6058"/>
                    <a:pt x="6771" y="6058"/>
                  </a:cubicBezTo>
                  <a:cubicBezTo>
                    <a:pt x="6758" y="6054"/>
                    <a:pt x="6746" y="6052"/>
                    <a:pt x="6735" y="6052"/>
                  </a:cubicBezTo>
                  <a:close/>
                  <a:moveTo>
                    <a:pt x="1726" y="6171"/>
                  </a:moveTo>
                  <a:cubicBezTo>
                    <a:pt x="1691" y="6171"/>
                    <a:pt x="1684" y="6188"/>
                    <a:pt x="1677" y="6245"/>
                  </a:cubicBezTo>
                  <a:cubicBezTo>
                    <a:pt x="1677" y="6290"/>
                    <a:pt x="1686" y="6299"/>
                    <a:pt x="1749" y="6308"/>
                  </a:cubicBezTo>
                  <a:cubicBezTo>
                    <a:pt x="1760" y="6309"/>
                    <a:pt x="1769" y="6310"/>
                    <a:pt x="1776" y="6310"/>
                  </a:cubicBezTo>
                  <a:cubicBezTo>
                    <a:pt x="1805" y="6310"/>
                    <a:pt x="1811" y="6295"/>
                    <a:pt x="1811" y="6245"/>
                  </a:cubicBezTo>
                  <a:cubicBezTo>
                    <a:pt x="1820" y="6192"/>
                    <a:pt x="1820" y="6183"/>
                    <a:pt x="1757" y="6174"/>
                  </a:cubicBezTo>
                  <a:cubicBezTo>
                    <a:pt x="1745" y="6172"/>
                    <a:pt x="1735" y="6171"/>
                    <a:pt x="1726" y="6171"/>
                  </a:cubicBezTo>
                  <a:close/>
                  <a:moveTo>
                    <a:pt x="7417" y="6075"/>
                  </a:moveTo>
                  <a:cubicBezTo>
                    <a:pt x="7360" y="6075"/>
                    <a:pt x="7306" y="6125"/>
                    <a:pt x="7297" y="6183"/>
                  </a:cubicBezTo>
                  <a:cubicBezTo>
                    <a:pt x="7289" y="6242"/>
                    <a:pt x="7328" y="6308"/>
                    <a:pt x="7385" y="6308"/>
                  </a:cubicBezTo>
                  <a:cubicBezTo>
                    <a:pt x="7388" y="6308"/>
                    <a:pt x="7392" y="6308"/>
                    <a:pt x="7396" y="6308"/>
                  </a:cubicBezTo>
                  <a:cubicBezTo>
                    <a:pt x="7406" y="6312"/>
                    <a:pt x="7416" y="6314"/>
                    <a:pt x="7426" y="6314"/>
                  </a:cubicBezTo>
                  <a:cubicBezTo>
                    <a:pt x="7477" y="6314"/>
                    <a:pt x="7522" y="6262"/>
                    <a:pt x="7529" y="6209"/>
                  </a:cubicBezTo>
                  <a:cubicBezTo>
                    <a:pt x="7538" y="6147"/>
                    <a:pt x="7494" y="6085"/>
                    <a:pt x="7431" y="6076"/>
                  </a:cubicBezTo>
                  <a:cubicBezTo>
                    <a:pt x="7427" y="6075"/>
                    <a:pt x="7422" y="6075"/>
                    <a:pt x="7417" y="6075"/>
                  </a:cubicBezTo>
                  <a:close/>
                  <a:moveTo>
                    <a:pt x="13057" y="6018"/>
                  </a:moveTo>
                  <a:cubicBezTo>
                    <a:pt x="12983" y="6018"/>
                    <a:pt x="12942" y="6064"/>
                    <a:pt x="12927" y="6156"/>
                  </a:cubicBezTo>
                  <a:cubicBezTo>
                    <a:pt x="12918" y="6254"/>
                    <a:pt x="12962" y="6299"/>
                    <a:pt x="13069" y="6316"/>
                  </a:cubicBezTo>
                  <a:cubicBezTo>
                    <a:pt x="13083" y="6319"/>
                    <a:pt x="13096" y="6320"/>
                    <a:pt x="13108" y="6320"/>
                  </a:cubicBezTo>
                  <a:cubicBezTo>
                    <a:pt x="13180" y="6320"/>
                    <a:pt x="13215" y="6273"/>
                    <a:pt x="13230" y="6174"/>
                  </a:cubicBezTo>
                  <a:cubicBezTo>
                    <a:pt x="13239" y="6085"/>
                    <a:pt x="13194" y="6031"/>
                    <a:pt x="13096" y="6022"/>
                  </a:cubicBezTo>
                  <a:cubicBezTo>
                    <a:pt x="13082" y="6020"/>
                    <a:pt x="13069" y="6018"/>
                    <a:pt x="13057" y="6018"/>
                  </a:cubicBezTo>
                  <a:close/>
                  <a:moveTo>
                    <a:pt x="13751" y="6030"/>
                  </a:moveTo>
                  <a:cubicBezTo>
                    <a:pt x="13675" y="6030"/>
                    <a:pt x="13595" y="6098"/>
                    <a:pt x="13587" y="6174"/>
                  </a:cubicBezTo>
                  <a:cubicBezTo>
                    <a:pt x="13569" y="6254"/>
                    <a:pt x="13649" y="6352"/>
                    <a:pt x="13729" y="6361"/>
                  </a:cubicBezTo>
                  <a:cubicBezTo>
                    <a:pt x="13734" y="6362"/>
                    <a:pt x="13738" y="6362"/>
                    <a:pt x="13742" y="6362"/>
                  </a:cubicBezTo>
                  <a:cubicBezTo>
                    <a:pt x="13819" y="6362"/>
                    <a:pt x="13900" y="6286"/>
                    <a:pt x="13917" y="6218"/>
                  </a:cubicBezTo>
                  <a:cubicBezTo>
                    <a:pt x="13926" y="6138"/>
                    <a:pt x="13845" y="6040"/>
                    <a:pt x="13765" y="6031"/>
                  </a:cubicBezTo>
                  <a:cubicBezTo>
                    <a:pt x="13761" y="6030"/>
                    <a:pt x="13756" y="6030"/>
                    <a:pt x="13751" y="6030"/>
                  </a:cubicBezTo>
                  <a:close/>
                  <a:moveTo>
                    <a:pt x="2419" y="6199"/>
                  </a:moveTo>
                  <a:cubicBezTo>
                    <a:pt x="2373" y="6199"/>
                    <a:pt x="2336" y="6232"/>
                    <a:pt x="2328" y="6272"/>
                  </a:cubicBezTo>
                  <a:cubicBezTo>
                    <a:pt x="2328" y="6316"/>
                    <a:pt x="2355" y="6361"/>
                    <a:pt x="2400" y="6370"/>
                  </a:cubicBezTo>
                  <a:cubicBezTo>
                    <a:pt x="2444" y="6370"/>
                    <a:pt x="2489" y="6343"/>
                    <a:pt x="2498" y="6299"/>
                  </a:cubicBezTo>
                  <a:cubicBezTo>
                    <a:pt x="2507" y="6254"/>
                    <a:pt x="2480" y="6218"/>
                    <a:pt x="2435" y="6200"/>
                  </a:cubicBezTo>
                  <a:cubicBezTo>
                    <a:pt x="2430" y="6200"/>
                    <a:pt x="2424" y="6199"/>
                    <a:pt x="2419" y="6199"/>
                  </a:cubicBezTo>
                  <a:close/>
                  <a:moveTo>
                    <a:pt x="8082" y="6111"/>
                  </a:moveTo>
                  <a:cubicBezTo>
                    <a:pt x="8028" y="6111"/>
                    <a:pt x="7949" y="6177"/>
                    <a:pt x="7949" y="6227"/>
                  </a:cubicBezTo>
                  <a:cubicBezTo>
                    <a:pt x="7949" y="6281"/>
                    <a:pt x="8011" y="6361"/>
                    <a:pt x="8065" y="6370"/>
                  </a:cubicBezTo>
                  <a:cubicBezTo>
                    <a:pt x="8068" y="6371"/>
                    <a:pt x="8071" y="6371"/>
                    <a:pt x="8074" y="6371"/>
                  </a:cubicBezTo>
                  <a:cubicBezTo>
                    <a:pt x="8129" y="6371"/>
                    <a:pt x="8216" y="6304"/>
                    <a:pt x="8216" y="6254"/>
                  </a:cubicBezTo>
                  <a:cubicBezTo>
                    <a:pt x="8216" y="6200"/>
                    <a:pt x="8154" y="6111"/>
                    <a:pt x="8091" y="6111"/>
                  </a:cubicBezTo>
                  <a:cubicBezTo>
                    <a:pt x="8088" y="6111"/>
                    <a:pt x="8085" y="6111"/>
                    <a:pt x="8082" y="6111"/>
                  </a:cubicBezTo>
                  <a:close/>
                  <a:moveTo>
                    <a:pt x="8745" y="6128"/>
                  </a:moveTo>
                  <a:cubicBezTo>
                    <a:pt x="8680" y="6128"/>
                    <a:pt x="8626" y="6179"/>
                    <a:pt x="8618" y="6245"/>
                  </a:cubicBezTo>
                  <a:cubicBezTo>
                    <a:pt x="8609" y="6325"/>
                    <a:pt x="8653" y="6388"/>
                    <a:pt x="8734" y="6397"/>
                  </a:cubicBezTo>
                  <a:cubicBezTo>
                    <a:pt x="8740" y="6398"/>
                    <a:pt x="8747" y="6398"/>
                    <a:pt x="8753" y="6398"/>
                  </a:cubicBezTo>
                  <a:cubicBezTo>
                    <a:pt x="8823" y="6398"/>
                    <a:pt x="8869" y="6354"/>
                    <a:pt x="8885" y="6281"/>
                  </a:cubicBezTo>
                  <a:cubicBezTo>
                    <a:pt x="8894" y="6200"/>
                    <a:pt x="8841" y="6147"/>
                    <a:pt x="8760" y="6129"/>
                  </a:cubicBezTo>
                  <a:cubicBezTo>
                    <a:pt x="8755" y="6128"/>
                    <a:pt x="8750" y="6128"/>
                    <a:pt x="8745" y="6128"/>
                  </a:cubicBezTo>
                  <a:close/>
                  <a:moveTo>
                    <a:pt x="3069" y="6225"/>
                  </a:moveTo>
                  <a:cubicBezTo>
                    <a:pt x="3025" y="6225"/>
                    <a:pt x="3005" y="6247"/>
                    <a:pt x="2997" y="6308"/>
                  </a:cubicBezTo>
                  <a:cubicBezTo>
                    <a:pt x="2989" y="6361"/>
                    <a:pt x="3015" y="6388"/>
                    <a:pt x="3069" y="6397"/>
                  </a:cubicBezTo>
                  <a:cubicBezTo>
                    <a:pt x="3077" y="6398"/>
                    <a:pt x="3084" y="6398"/>
                    <a:pt x="3091" y="6398"/>
                  </a:cubicBezTo>
                  <a:cubicBezTo>
                    <a:pt x="3138" y="6398"/>
                    <a:pt x="3159" y="6372"/>
                    <a:pt x="3167" y="6325"/>
                  </a:cubicBezTo>
                  <a:cubicBezTo>
                    <a:pt x="3176" y="6263"/>
                    <a:pt x="3149" y="6236"/>
                    <a:pt x="3096" y="6227"/>
                  </a:cubicBezTo>
                  <a:cubicBezTo>
                    <a:pt x="3086" y="6226"/>
                    <a:pt x="3077" y="6225"/>
                    <a:pt x="3069" y="6225"/>
                  </a:cubicBezTo>
                  <a:close/>
                  <a:moveTo>
                    <a:pt x="14411" y="6073"/>
                  </a:moveTo>
                  <a:cubicBezTo>
                    <a:pt x="14336" y="6073"/>
                    <a:pt x="14255" y="6146"/>
                    <a:pt x="14247" y="6218"/>
                  </a:cubicBezTo>
                  <a:cubicBezTo>
                    <a:pt x="14238" y="6299"/>
                    <a:pt x="14309" y="6388"/>
                    <a:pt x="14399" y="6406"/>
                  </a:cubicBezTo>
                  <a:cubicBezTo>
                    <a:pt x="14402" y="6406"/>
                    <a:pt x="14406" y="6406"/>
                    <a:pt x="14410" y="6406"/>
                  </a:cubicBezTo>
                  <a:cubicBezTo>
                    <a:pt x="14480" y="6406"/>
                    <a:pt x="14569" y="6331"/>
                    <a:pt x="14577" y="6263"/>
                  </a:cubicBezTo>
                  <a:cubicBezTo>
                    <a:pt x="14586" y="6174"/>
                    <a:pt x="14515" y="6085"/>
                    <a:pt x="14434" y="6076"/>
                  </a:cubicBezTo>
                  <a:cubicBezTo>
                    <a:pt x="14427" y="6074"/>
                    <a:pt x="14419" y="6073"/>
                    <a:pt x="14411" y="6073"/>
                  </a:cubicBezTo>
                  <a:close/>
                  <a:moveTo>
                    <a:pt x="15069" y="6093"/>
                  </a:moveTo>
                  <a:cubicBezTo>
                    <a:pt x="14985" y="6093"/>
                    <a:pt x="14907" y="6153"/>
                    <a:pt x="14898" y="6245"/>
                  </a:cubicBezTo>
                  <a:cubicBezTo>
                    <a:pt x="14889" y="6343"/>
                    <a:pt x="14952" y="6406"/>
                    <a:pt x="15041" y="6424"/>
                  </a:cubicBezTo>
                  <a:cubicBezTo>
                    <a:pt x="15051" y="6426"/>
                    <a:pt x="15061" y="6427"/>
                    <a:pt x="15071" y="6427"/>
                  </a:cubicBezTo>
                  <a:cubicBezTo>
                    <a:pt x="15150" y="6427"/>
                    <a:pt x="15220" y="6368"/>
                    <a:pt x="15228" y="6281"/>
                  </a:cubicBezTo>
                  <a:cubicBezTo>
                    <a:pt x="15246" y="6192"/>
                    <a:pt x="15184" y="6111"/>
                    <a:pt x="15085" y="6093"/>
                  </a:cubicBezTo>
                  <a:cubicBezTo>
                    <a:pt x="15080" y="6093"/>
                    <a:pt x="15074" y="6093"/>
                    <a:pt x="15069" y="6093"/>
                  </a:cubicBezTo>
                  <a:close/>
                  <a:moveTo>
                    <a:pt x="9394" y="6173"/>
                  </a:moveTo>
                  <a:cubicBezTo>
                    <a:pt x="9330" y="6173"/>
                    <a:pt x="9277" y="6216"/>
                    <a:pt x="9269" y="6290"/>
                  </a:cubicBezTo>
                  <a:cubicBezTo>
                    <a:pt x="9251" y="6370"/>
                    <a:pt x="9305" y="6424"/>
                    <a:pt x="9385" y="6441"/>
                  </a:cubicBezTo>
                  <a:cubicBezTo>
                    <a:pt x="9391" y="6442"/>
                    <a:pt x="9397" y="6442"/>
                    <a:pt x="9403" y="6442"/>
                  </a:cubicBezTo>
                  <a:cubicBezTo>
                    <a:pt x="9466" y="6442"/>
                    <a:pt x="9520" y="6399"/>
                    <a:pt x="9528" y="6325"/>
                  </a:cubicBezTo>
                  <a:cubicBezTo>
                    <a:pt x="9537" y="6245"/>
                    <a:pt x="9492" y="6183"/>
                    <a:pt x="9412" y="6174"/>
                  </a:cubicBezTo>
                  <a:cubicBezTo>
                    <a:pt x="9406" y="6173"/>
                    <a:pt x="9400" y="6173"/>
                    <a:pt x="9394" y="6173"/>
                  </a:cubicBezTo>
                  <a:close/>
                  <a:moveTo>
                    <a:pt x="3733" y="6253"/>
                  </a:moveTo>
                  <a:cubicBezTo>
                    <a:pt x="3684" y="6253"/>
                    <a:pt x="3639" y="6294"/>
                    <a:pt x="3631" y="6343"/>
                  </a:cubicBezTo>
                  <a:cubicBezTo>
                    <a:pt x="3622" y="6397"/>
                    <a:pt x="3667" y="6441"/>
                    <a:pt x="3720" y="6450"/>
                  </a:cubicBezTo>
                  <a:cubicBezTo>
                    <a:pt x="3725" y="6451"/>
                    <a:pt x="3729" y="6451"/>
                    <a:pt x="3734" y="6451"/>
                  </a:cubicBezTo>
                  <a:cubicBezTo>
                    <a:pt x="3782" y="6451"/>
                    <a:pt x="3827" y="6410"/>
                    <a:pt x="3827" y="6361"/>
                  </a:cubicBezTo>
                  <a:cubicBezTo>
                    <a:pt x="3836" y="6308"/>
                    <a:pt x="3800" y="6263"/>
                    <a:pt x="3747" y="6254"/>
                  </a:cubicBezTo>
                  <a:cubicBezTo>
                    <a:pt x="3742" y="6253"/>
                    <a:pt x="3738" y="6253"/>
                    <a:pt x="3733" y="6253"/>
                  </a:cubicBezTo>
                  <a:close/>
                  <a:moveTo>
                    <a:pt x="10057" y="6195"/>
                  </a:moveTo>
                  <a:cubicBezTo>
                    <a:pt x="10032" y="6195"/>
                    <a:pt x="10010" y="6214"/>
                    <a:pt x="9983" y="6227"/>
                  </a:cubicBezTo>
                  <a:cubicBezTo>
                    <a:pt x="9947" y="6245"/>
                    <a:pt x="9938" y="6281"/>
                    <a:pt x="9929" y="6316"/>
                  </a:cubicBezTo>
                  <a:cubicBezTo>
                    <a:pt x="9920" y="6361"/>
                    <a:pt x="9938" y="6388"/>
                    <a:pt x="9956" y="6415"/>
                  </a:cubicBezTo>
                  <a:cubicBezTo>
                    <a:pt x="9983" y="6459"/>
                    <a:pt x="10018" y="6459"/>
                    <a:pt x="10054" y="6468"/>
                  </a:cubicBezTo>
                  <a:cubicBezTo>
                    <a:pt x="10062" y="6470"/>
                    <a:pt x="10070" y="6470"/>
                    <a:pt x="10077" y="6470"/>
                  </a:cubicBezTo>
                  <a:cubicBezTo>
                    <a:pt x="10108" y="6470"/>
                    <a:pt x="10130" y="6456"/>
                    <a:pt x="10152" y="6441"/>
                  </a:cubicBezTo>
                  <a:cubicBezTo>
                    <a:pt x="10188" y="6415"/>
                    <a:pt x="10197" y="6388"/>
                    <a:pt x="10197" y="6352"/>
                  </a:cubicBezTo>
                  <a:cubicBezTo>
                    <a:pt x="10206" y="6308"/>
                    <a:pt x="10197" y="6281"/>
                    <a:pt x="10179" y="6254"/>
                  </a:cubicBezTo>
                  <a:cubicBezTo>
                    <a:pt x="10152" y="6218"/>
                    <a:pt x="10125" y="6200"/>
                    <a:pt x="10081" y="6200"/>
                  </a:cubicBezTo>
                  <a:cubicBezTo>
                    <a:pt x="10072" y="6196"/>
                    <a:pt x="10065" y="6195"/>
                    <a:pt x="10057" y="6195"/>
                  </a:cubicBezTo>
                  <a:close/>
                  <a:moveTo>
                    <a:pt x="15571" y="6287"/>
                  </a:moveTo>
                  <a:cubicBezTo>
                    <a:pt x="15561" y="6287"/>
                    <a:pt x="15558" y="6296"/>
                    <a:pt x="15558" y="6316"/>
                  </a:cubicBezTo>
                  <a:cubicBezTo>
                    <a:pt x="15558" y="6379"/>
                    <a:pt x="15612" y="6441"/>
                    <a:pt x="15665" y="6459"/>
                  </a:cubicBezTo>
                  <a:cubicBezTo>
                    <a:pt x="15683" y="6468"/>
                    <a:pt x="15692" y="6468"/>
                    <a:pt x="15719" y="6468"/>
                  </a:cubicBezTo>
                  <a:cubicBezTo>
                    <a:pt x="15729" y="6473"/>
                    <a:pt x="15740" y="6475"/>
                    <a:pt x="15750" y="6475"/>
                  </a:cubicBezTo>
                  <a:cubicBezTo>
                    <a:pt x="15779" y="6475"/>
                    <a:pt x="15809" y="6461"/>
                    <a:pt x="15835" y="6441"/>
                  </a:cubicBezTo>
                  <a:cubicBezTo>
                    <a:pt x="15844" y="6432"/>
                    <a:pt x="15853" y="6424"/>
                    <a:pt x="15835" y="6424"/>
                  </a:cubicBezTo>
                  <a:cubicBezTo>
                    <a:pt x="15755" y="6379"/>
                    <a:pt x="15674" y="6334"/>
                    <a:pt x="15603" y="6299"/>
                  </a:cubicBezTo>
                  <a:cubicBezTo>
                    <a:pt x="15588" y="6291"/>
                    <a:pt x="15578" y="6287"/>
                    <a:pt x="15571" y="6287"/>
                  </a:cubicBezTo>
                  <a:close/>
                  <a:moveTo>
                    <a:pt x="4389" y="6278"/>
                  </a:moveTo>
                  <a:cubicBezTo>
                    <a:pt x="4365" y="6278"/>
                    <a:pt x="4350" y="6293"/>
                    <a:pt x="4336" y="6308"/>
                  </a:cubicBezTo>
                  <a:cubicBezTo>
                    <a:pt x="4300" y="6316"/>
                    <a:pt x="4300" y="6343"/>
                    <a:pt x="4300" y="6379"/>
                  </a:cubicBezTo>
                  <a:cubicBezTo>
                    <a:pt x="4282" y="6406"/>
                    <a:pt x="4309" y="6424"/>
                    <a:pt x="4327" y="6450"/>
                  </a:cubicBezTo>
                  <a:cubicBezTo>
                    <a:pt x="4345" y="6477"/>
                    <a:pt x="4371" y="6468"/>
                    <a:pt x="4398" y="6477"/>
                  </a:cubicBezTo>
                  <a:cubicBezTo>
                    <a:pt x="4403" y="6479"/>
                    <a:pt x="4408" y="6479"/>
                    <a:pt x="4412" y="6479"/>
                  </a:cubicBezTo>
                  <a:cubicBezTo>
                    <a:pt x="4432" y="6479"/>
                    <a:pt x="4448" y="6465"/>
                    <a:pt x="4469" y="6450"/>
                  </a:cubicBezTo>
                  <a:cubicBezTo>
                    <a:pt x="4496" y="6441"/>
                    <a:pt x="4496" y="6406"/>
                    <a:pt x="4496" y="6388"/>
                  </a:cubicBezTo>
                  <a:cubicBezTo>
                    <a:pt x="4514" y="6352"/>
                    <a:pt x="4487" y="6334"/>
                    <a:pt x="4478" y="6308"/>
                  </a:cubicBezTo>
                  <a:cubicBezTo>
                    <a:pt x="4461" y="6281"/>
                    <a:pt x="4434" y="6290"/>
                    <a:pt x="4407" y="6281"/>
                  </a:cubicBezTo>
                  <a:cubicBezTo>
                    <a:pt x="4400" y="6279"/>
                    <a:pt x="4395" y="6278"/>
                    <a:pt x="4389" y="6278"/>
                  </a:cubicBezTo>
                  <a:close/>
                  <a:moveTo>
                    <a:pt x="10748" y="6226"/>
                  </a:moveTo>
                  <a:cubicBezTo>
                    <a:pt x="10685" y="6226"/>
                    <a:pt x="10597" y="6293"/>
                    <a:pt x="10580" y="6352"/>
                  </a:cubicBezTo>
                  <a:cubicBezTo>
                    <a:pt x="10571" y="6415"/>
                    <a:pt x="10643" y="6513"/>
                    <a:pt x="10714" y="6522"/>
                  </a:cubicBezTo>
                  <a:cubicBezTo>
                    <a:pt x="10718" y="6522"/>
                    <a:pt x="10721" y="6523"/>
                    <a:pt x="10725" y="6523"/>
                  </a:cubicBezTo>
                  <a:cubicBezTo>
                    <a:pt x="10780" y="6523"/>
                    <a:pt x="10867" y="6464"/>
                    <a:pt x="10884" y="6406"/>
                  </a:cubicBezTo>
                  <a:cubicBezTo>
                    <a:pt x="10893" y="6343"/>
                    <a:pt x="10821" y="6245"/>
                    <a:pt x="10759" y="6227"/>
                  </a:cubicBezTo>
                  <a:cubicBezTo>
                    <a:pt x="10755" y="6227"/>
                    <a:pt x="10751" y="6226"/>
                    <a:pt x="10748" y="6226"/>
                  </a:cubicBezTo>
                  <a:close/>
                  <a:moveTo>
                    <a:pt x="5052" y="6323"/>
                  </a:moveTo>
                  <a:cubicBezTo>
                    <a:pt x="4997" y="6323"/>
                    <a:pt x="4977" y="6346"/>
                    <a:pt x="4969" y="6415"/>
                  </a:cubicBezTo>
                  <a:cubicBezTo>
                    <a:pt x="4951" y="6468"/>
                    <a:pt x="4996" y="6522"/>
                    <a:pt x="5058" y="6522"/>
                  </a:cubicBezTo>
                  <a:cubicBezTo>
                    <a:pt x="5066" y="6523"/>
                    <a:pt x="5073" y="6523"/>
                    <a:pt x="5080" y="6523"/>
                  </a:cubicBezTo>
                  <a:cubicBezTo>
                    <a:pt x="5129" y="6523"/>
                    <a:pt x="5157" y="6495"/>
                    <a:pt x="5165" y="6432"/>
                  </a:cubicBezTo>
                  <a:cubicBezTo>
                    <a:pt x="5174" y="6370"/>
                    <a:pt x="5147" y="6334"/>
                    <a:pt x="5085" y="6325"/>
                  </a:cubicBezTo>
                  <a:cubicBezTo>
                    <a:pt x="5073" y="6324"/>
                    <a:pt x="5062" y="6323"/>
                    <a:pt x="5052" y="6323"/>
                  </a:cubicBezTo>
                  <a:close/>
                  <a:moveTo>
                    <a:pt x="71" y="6424"/>
                  </a:moveTo>
                  <a:cubicBezTo>
                    <a:pt x="45" y="6424"/>
                    <a:pt x="9" y="6450"/>
                    <a:pt x="0" y="6486"/>
                  </a:cubicBezTo>
                  <a:cubicBezTo>
                    <a:pt x="0" y="6522"/>
                    <a:pt x="18" y="6557"/>
                    <a:pt x="54" y="6557"/>
                  </a:cubicBezTo>
                  <a:cubicBezTo>
                    <a:pt x="59" y="6558"/>
                    <a:pt x="65" y="6559"/>
                    <a:pt x="70" y="6559"/>
                  </a:cubicBezTo>
                  <a:cubicBezTo>
                    <a:pt x="107" y="6559"/>
                    <a:pt x="134" y="6534"/>
                    <a:pt x="134" y="6495"/>
                  </a:cubicBezTo>
                  <a:cubicBezTo>
                    <a:pt x="134" y="6468"/>
                    <a:pt x="107" y="6432"/>
                    <a:pt x="71" y="6424"/>
                  </a:cubicBezTo>
                  <a:close/>
                  <a:moveTo>
                    <a:pt x="11401" y="6271"/>
                  </a:moveTo>
                  <a:cubicBezTo>
                    <a:pt x="11327" y="6271"/>
                    <a:pt x="11258" y="6323"/>
                    <a:pt x="11249" y="6406"/>
                  </a:cubicBezTo>
                  <a:cubicBezTo>
                    <a:pt x="11241" y="6477"/>
                    <a:pt x="11303" y="6557"/>
                    <a:pt x="11383" y="6566"/>
                  </a:cubicBezTo>
                  <a:cubicBezTo>
                    <a:pt x="11388" y="6567"/>
                    <a:pt x="11394" y="6567"/>
                    <a:pt x="11399" y="6567"/>
                  </a:cubicBezTo>
                  <a:cubicBezTo>
                    <a:pt x="11472" y="6567"/>
                    <a:pt x="11535" y="6508"/>
                    <a:pt x="11544" y="6432"/>
                  </a:cubicBezTo>
                  <a:cubicBezTo>
                    <a:pt x="11553" y="6361"/>
                    <a:pt x="11490" y="6281"/>
                    <a:pt x="11419" y="6272"/>
                  </a:cubicBezTo>
                  <a:cubicBezTo>
                    <a:pt x="11413" y="6271"/>
                    <a:pt x="11407" y="6271"/>
                    <a:pt x="11401" y="6271"/>
                  </a:cubicBezTo>
                  <a:close/>
                  <a:moveTo>
                    <a:pt x="5732" y="6331"/>
                  </a:moveTo>
                  <a:cubicBezTo>
                    <a:pt x="5683" y="6331"/>
                    <a:pt x="5628" y="6378"/>
                    <a:pt x="5620" y="6432"/>
                  </a:cubicBezTo>
                  <a:cubicBezTo>
                    <a:pt x="5611" y="6486"/>
                    <a:pt x="5656" y="6557"/>
                    <a:pt x="5718" y="6566"/>
                  </a:cubicBezTo>
                  <a:cubicBezTo>
                    <a:pt x="5722" y="6567"/>
                    <a:pt x="5726" y="6567"/>
                    <a:pt x="5731" y="6567"/>
                  </a:cubicBezTo>
                  <a:cubicBezTo>
                    <a:pt x="5789" y="6567"/>
                    <a:pt x="5844" y="6509"/>
                    <a:pt x="5852" y="6459"/>
                  </a:cubicBezTo>
                  <a:cubicBezTo>
                    <a:pt x="5852" y="6406"/>
                    <a:pt x="5817" y="6352"/>
                    <a:pt x="5754" y="6334"/>
                  </a:cubicBezTo>
                  <a:cubicBezTo>
                    <a:pt x="5747" y="6332"/>
                    <a:pt x="5740" y="6331"/>
                    <a:pt x="5732" y="6331"/>
                  </a:cubicBezTo>
                  <a:close/>
                  <a:moveTo>
                    <a:pt x="749" y="6450"/>
                  </a:moveTo>
                  <a:cubicBezTo>
                    <a:pt x="705" y="6450"/>
                    <a:pt x="669" y="6477"/>
                    <a:pt x="669" y="6513"/>
                  </a:cubicBezTo>
                  <a:cubicBezTo>
                    <a:pt x="669" y="6548"/>
                    <a:pt x="696" y="6584"/>
                    <a:pt x="732" y="6584"/>
                  </a:cubicBezTo>
                  <a:cubicBezTo>
                    <a:pt x="735" y="6585"/>
                    <a:pt x="739" y="6586"/>
                    <a:pt x="742" y="6586"/>
                  </a:cubicBezTo>
                  <a:cubicBezTo>
                    <a:pt x="767" y="6586"/>
                    <a:pt x="795" y="6562"/>
                    <a:pt x="803" y="6531"/>
                  </a:cubicBezTo>
                  <a:cubicBezTo>
                    <a:pt x="803" y="6495"/>
                    <a:pt x="776" y="6459"/>
                    <a:pt x="749" y="6450"/>
                  </a:cubicBezTo>
                  <a:close/>
                  <a:moveTo>
                    <a:pt x="12065" y="6298"/>
                  </a:moveTo>
                  <a:cubicBezTo>
                    <a:pt x="11998" y="6298"/>
                    <a:pt x="11927" y="6357"/>
                    <a:pt x="11919" y="6432"/>
                  </a:cubicBezTo>
                  <a:cubicBezTo>
                    <a:pt x="11910" y="6513"/>
                    <a:pt x="11972" y="6584"/>
                    <a:pt x="12052" y="6593"/>
                  </a:cubicBezTo>
                  <a:cubicBezTo>
                    <a:pt x="12056" y="6594"/>
                    <a:pt x="12061" y="6594"/>
                    <a:pt x="12065" y="6594"/>
                  </a:cubicBezTo>
                  <a:cubicBezTo>
                    <a:pt x="12134" y="6594"/>
                    <a:pt x="12213" y="6526"/>
                    <a:pt x="12222" y="6459"/>
                  </a:cubicBezTo>
                  <a:cubicBezTo>
                    <a:pt x="12222" y="6397"/>
                    <a:pt x="12150" y="6299"/>
                    <a:pt x="12079" y="6299"/>
                  </a:cubicBezTo>
                  <a:cubicBezTo>
                    <a:pt x="12075" y="6298"/>
                    <a:pt x="12070" y="6298"/>
                    <a:pt x="12065" y="6298"/>
                  </a:cubicBezTo>
                  <a:close/>
                  <a:moveTo>
                    <a:pt x="6414" y="6370"/>
                  </a:moveTo>
                  <a:cubicBezTo>
                    <a:pt x="6379" y="6370"/>
                    <a:pt x="6361" y="6379"/>
                    <a:pt x="6334" y="6397"/>
                  </a:cubicBezTo>
                  <a:cubicBezTo>
                    <a:pt x="6307" y="6415"/>
                    <a:pt x="6289" y="6432"/>
                    <a:pt x="6280" y="6468"/>
                  </a:cubicBezTo>
                  <a:cubicBezTo>
                    <a:pt x="6280" y="6504"/>
                    <a:pt x="6280" y="6531"/>
                    <a:pt x="6307" y="6548"/>
                  </a:cubicBezTo>
                  <a:cubicBezTo>
                    <a:pt x="6325" y="6575"/>
                    <a:pt x="6343" y="6602"/>
                    <a:pt x="6379" y="6611"/>
                  </a:cubicBezTo>
                  <a:cubicBezTo>
                    <a:pt x="6414" y="6611"/>
                    <a:pt x="6441" y="6602"/>
                    <a:pt x="6459" y="6584"/>
                  </a:cubicBezTo>
                  <a:cubicBezTo>
                    <a:pt x="6486" y="6566"/>
                    <a:pt x="6521" y="6548"/>
                    <a:pt x="6512" y="6504"/>
                  </a:cubicBezTo>
                  <a:cubicBezTo>
                    <a:pt x="6539" y="6468"/>
                    <a:pt x="6503" y="6450"/>
                    <a:pt x="6486" y="6424"/>
                  </a:cubicBezTo>
                  <a:cubicBezTo>
                    <a:pt x="6468" y="6397"/>
                    <a:pt x="6450" y="6379"/>
                    <a:pt x="6414" y="6370"/>
                  </a:cubicBezTo>
                  <a:close/>
                  <a:moveTo>
                    <a:pt x="1373" y="6492"/>
                  </a:moveTo>
                  <a:cubicBezTo>
                    <a:pt x="1344" y="6492"/>
                    <a:pt x="1338" y="6508"/>
                    <a:pt x="1338" y="6557"/>
                  </a:cubicBezTo>
                  <a:cubicBezTo>
                    <a:pt x="1329" y="6611"/>
                    <a:pt x="1329" y="6620"/>
                    <a:pt x="1392" y="6629"/>
                  </a:cubicBezTo>
                  <a:cubicBezTo>
                    <a:pt x="1405" y="6631"/>
                    <a:pt x="1415" y="6632"/>
                    <a:pt x="1424" y="6632"/>
                  </a:cubicBezTo>
                  <a:cubicBezTo>
                    <a:pt x="1457" y="6632"/>
                    <a:pt x="1463" y="6616"/>
                    <a:pt x="1463" y="6566"/>
                  </a:cubicBezTo>
                  <a:cubicBezTo>
                    <a:pt x="1472" y="6513"/>
                    <a:pt x="1472" y="6504"/>
                    <a:pt x="1401" y="6495"/>
                  </a:cubicBezTo>
                  <a:cubicBezTo>
                    <a:pt x="1390" y="6493"/>
                    <a:pt x="1380" y="6492"/>
                    <a:pt x="1373" y="6492"/>
                  </a:cubicBezTo>
                  <a:close/>
                  <a:moveTo>
                    <a:pt x="7046" y="6401"/>
                  </a:moveTo>
                  <a:cubicBezTo>
                    <a:pt x="6991" y="6401"/>
                    <a:pt x="6964" y="6437"/>
                    <a:pt x="6949" y="6504"/>
                  </a:cubicBezTo>
                  <a:cubicBezTo>
                    <a:pt x="6941" y="6575"/>
                    <a:pt x="6976" y="6620"/>
                    <a:pt x="7048" y="6629"/>
                  </a:cubicBezTo>
                  <a:cubicBezTo>
                    <a:pt x="7061" y="6632"/>
                    <a:pt x="7074" y="6633"/>
                    <a:pt x="7085" y="6633"/>
                  </a:cubicBezTo>
                  <a:cubicBezTo>
                    <a:pt x="7142" y="6633"/>
                    <a:pt x="7174" y="6597"/>
                    <a:pt x="7181" y="6531"/>
                  </a:cubicBezTo>
                  <a:cubicBezTo>
                    <a:pt x="7190" y="6459"/>
                    <a:pt x="7164" y="6415"/>
                    <a:pt x="7083" y="6406"/>
                  </a:cubicBezTo>
                  <a:cubicBezTo>
                    <a:pt x="7070" y="6403"/>
                    <a:pt x="7057" y="6401"/>
                    <a:pt x="7046" y="6401"/>
                  </a:cubicBezTo>
                  <a:close/>
                  <a:moveTo>
                    <a:pt x="12714" y="6339"/>
                  </a:moveTo>
                  <a:cubicBezTo>
                    <a:pt x="12636" y="6339"/>
                    <a:pt x="12595" y="6384"/>
                    <a:pt x="12588" y="6468"/>
                  </a:cubicBezTo>
                  <a:cubicBezTo>
                    <a:pt x="12570" y="6566"/>
                    <a:pt x="12614" y="6620"/>
                    <a:pt x="12712" y="6638"/>
                  </a:cubicBezTo>
                  <a:cubicBezTo>
                    <a:pt x="12723" y="6638"/>
                    <a:pt x="12733" y="6639"/>
                    <a:pt x="12742" y="6639"/>
                  </a:cubicBezTo>
                  <a:cubicBezTo>
                    <a:pt x="12828" y="6639"/>
                    <a:pt x="12866" y="6600"/>
                    <a:pt x="12882" y="6504"/>
                  </a:cubicBezTo>
                  <a:cubicBezTo>
                    <a:pt x="12891" y="6406"/>
                    <a:pt x="12855" y="6352"/>
                    <a:pt x="12757" y="6343"/>
                  </a:cubicBezTo>
                  <a:cubicBezTo>
                    <a:pt x="12742" y="6341"/>
                    <a:pt x="12727" y="6339"/>
                    <a:pt x="12714" y="6339"/>
                  </a:cubicBezTo>
                  <a:close/>
                  <a:moveTo>
                    <a:pt x="2088" y="6504"/>
                  </a:moveTo>
                  <a:cubicBezTo>
                    <a:pt x="2052" y="6504"/>
                    <a:pt x="1989" y="6539"/>
                    <a:pt x="1989" y="6575"/>
                  </a:cubicBezTo>
                  <a:cubicBezTo>
                    <a:pt x="1980" y="6611"/>
                    <a:pt x="2016" y="6664"/>
                    <a:pt x="2052" y="6673"/>
                  </a:cubicBezTo>
                  <a:cubicBezTo>
                    <a:pt x="2055" y="6674"/>
                    <a:pt x="2058" y="6674"/>
                    <a:pt x="2062" y="6674"/>
                  </a:cubicBezTo>
                  <a:cubicBezTo>
                    <a:pt x="2097" y="6674"/>
                    <a:pt x="2142" y="6634"/>
                    <a:pt x="2150" y="6602"/>
                  </a:cubicBezTo>
                  <a:cubicBezTo>
                    <a:pt x="2159" y="6566"/>
                    <a:pt x="2123" y="6513"/>
                    <a:pt x="2088" y="6504"/>
                  </a:cubicBezTo>
                  <a:close/>
                  <a:moveTo>
                    <a:pt x="13417" y="6352"/>
                  </a:moveTo>
                  <a:cubicBezTo>
                    <a:pt x="13382" y="6370"/>
                    <a:pt x="13328" y="6361"/>
                    <a:pt x="13292" y="6397"/>
                  </a:cubicBezTo>
                  <a:cubicBezTo>
                    <a:pt x="13266" y="6424"/>
                    <a:pt x="13257" y="6459"/>
                    <a:pt x="13239" y="6495"/>
                  </a:cubicBezTo>
                  <a:cubicBezTo>
                    <a:pt x="13248" y="6531"/>
                    <a:pt x="13248" y="6584"/>
                    <a:pt x="13275" y="6620"/>
                  </a:cubicBezTo>
                  <a:cubicBezTo>
                    <a:pt x="13310" y="6647"/>
                    <a:pt x="13346" y="6655"/>
                    <a:pt x="13382" y="6682"/>
                  </a:cubicBezTo>
                  <a:cubicBezTo>
                    <a:pt x="13426" y="6664"/>
                    <a:pt x="13471" y="6673"/>
                    <a:pt x="13506" y="6638"/>
                  </a:cubicBezTo>
                  <a:cubicBezTo>
                    <a:pt x="13533" y="6602"/>
                    <a:pt x="13542" y="6566"/>
                    <a:pt x="13569" y="6539"/>
                  </a:cubicBezTo>
                  <a:cubicBezTo>
                    <a:pt x="13551" y="6495"/>
                    <a:pt x="13560" y="6450"/>
                    <a:pt x="13524" y="6415"/>
                  </a:cubicBezTo>
                  <a:cubicBezTo>
                    <a:pt x="13498" y="6379"/>
                    <a:pt x="13453" y="6370"/>
                    <a:pt x="13417" y="6352"/>
                  </a:cubicBezTo>
                  <a:close/>
                  <a:moveTo>
                    <a:pt x="7754" y="6431"/>
                  </a:moveTo>
                  <a:cubicBezTo>
                    <a:pt x="7751" y="6431"/>
                    <a:pt x="7747" y="6431"/>
                    <a:pt x="7743" y="6432"/>
                  </a:cubicBezTo>
                  <a:cubicBezTo>
                    <a:pt x="7717" y="6432"/>
                    <a:pt x="7672" y="6441"/>
                    <a:pt x="7645" y="6468"/>
                  </a:cubicBezTo>
                  <a:cubicBezTo>
                    <a:pt x="7619" y="6495"/>
                    <a:pt x="7627" y="6522"/>
                    <a:pt x="7601" y="6539"/>
                  </a:cubicBezTo>
                  <a:cubicBezTo>
                    <a:pt x="7619" y="6575"/>
                    <a:pt x="7610" y="6611"/>
                    <a:pt x="7636" y="6647"/>
                  </a:cubicBezTo>
                  <a:cubicBezTo>
                    <a:pt x="7663" y="6673"/>
                    <a:pt x="7699" y="6664"/>
                    <a:pt x="7717" y="6691"/>
                  </a:cubicBezTo>
                  <a:cubicBezTo>
                    <a:pt x="7752" y="6673"/>
                    <a:pt x="7797" y="6682"/>
                    <a:pt x="7824" y="6647"/>
                  </a:cubicBezTo>
                  <a:cubicBezTo>
                    <a:pt x="7842" y="6620"/>
                    <a:pt x="7868" y="6593"/>
                    <a:pt x="7859" y="6575"/>
                  </a:cubicBezTo>
                  <a:cubicBezTo>
                    <a:pt x="7859" y="6539"/>
                    <a:pt x="7859" y="6495"/>
                    <a:pt x="7815" y="6468"/>
                  </a:cubicBezTo>
                  <a:cubicBezTo>
                    <a:pt x="7799" y="6453"/>
                    <a:pt x="7777" y="6431"/>
                    <a:pt x="7754" y="6431"/>
                  </a:cubicBezTo>
                  <a:close/>
                  <a:moveTo>
                    <a:pt x="2709" y="6546"/>
                  </a:moveTo>
                  <a:cubicBezTo>
                    <a:pt x="2662" y="6546"/>
                    <a:pt x="2648" y="6567"/>
                    <a:pt x="2641" y="6620"/>
                  </a:cubicBezTo>
                  <a:cubicBezTo>
                    <a:pt x="2632" y="6673"/>
                    <a:pt x="2650" y="6700"/>
                    <a:pt x="2703" y="6709"/>
                  </a:cubicBezTo>
                  <a:cubicBezTo>
                    <a:pt x="2713" y="6710"/>
                    <a:pt x="2722" y="6711"/>
                    <a:pt x="2731" y="6711"/>
                  </a:cubicBezTo>
                  <a:cubicBezTo>
                    <a:pt x="2774" y="6711"/>
                    <a:pt x="2794" y="6691"/>
                    <a:pt x="2801" y="6647"/>
                  </a:cubicBezTo>
                  <a:cubicBezTo>
                    <a:pt x="2810" y="6584"/>
                    <a:pt x="2792" y="6557"/>
                    <a:pt x="2739" y="6548"/>
                  </a:cubicBezTo>
                  <a:cubicBezTo>
                    <a:pt x="2727" y="6547"/>
                    <a:pt x="2718" y="6546"/>
                    <a:pt x="2709" y="6546"/>
                  </a:cubicBezTo>
                  <a:close/>
                  <a:moveTo>
                    <a:pt x="14056" y="6387"/>
                  </a:moveTo>
                  <a:cubicBezTo>
                    <a:pt x="13978" y="6387"/>
                    <a:pt x="13890" y="6463"/>
                    <a:pt x="13881" y="6539"/>
                  </a:cubicBezTo>
                  <a:cubicBezTo>
                    <a:pt x="13881" y="6620"/>
                    <a:pt x="13953" y="6709"/>
                    <a:pt x="14033" y="6718"/>
                  </a:cubicBezTo>
                  <a:cubicBezTo>
                    <a:pt x="14037" y="6718"/>
                    <a:pt x="14042" y="6719"/>
                    <a:pt x="14047" y="6719"/>
                  </a:cubicBezTo>
                  <a:cubicBezTo>
                    <a:pt x="14124" y="6719"/>
                    <a:pt x="14211" y="6651"/>
                    <a:pt x="14211" y="6575"/>
                  </a:cubicBezTo>
                  <a:cubicBezTo>
                    <a:pt x="14220" y="6495"/>
                    <a:pt x="14149" y="6397"/>
                    <a:pt x="14068" y="6388"/>
                  </a:cubicBezTo>
                  <a:cubicBezTo>
                    <a:pt x="14064" y="6387"/>
                    <a:pt x="14060" y="6387"/>
                    <a:pt x="14056" y="6387"/>
                  </a:cubicBezTo>
                  <a:close/>
                  <a:moveTo>
                    <a:pt x="8404" y="6450"/>
                  </a:moveTo>
                  <a:cubicBezTo>
                    <a:pt x="8368" y="6459"/>
                    <a:pt x="8323" y="6459"/>
                    <a:pt x="8305" y="6477"/>
                  </a:cubicBezTo>
                  <a:cubicBezTo>
                    <a:pt x="8288" y="6504"/>
                    <a:pt x="8252" y="6531"/>
                    <a:pt x="8252" y="6566"/>
                  </a:cubicBezTo>
                  <a:cubicBezTo>
                    <a:pt x="8261" y="6602"/>
                    <a:pt x="8261" y="6638"/>
                    <a:pt x="8279" y="6664"/>
                  </a:cubicBezTo>
                  <a:cubicBezTo>
                    <a:pt x="8297" y="6691"/>
                    <a:pt x="8332" y="6700"/>
                    <a:pt x="8368" y="6718"/>
                  </a:cubicBezTo>
                  <a:cubicBezTo>
                    <a:pt x="8374" y="6720"/>
                    <a:pt x="8381" y="6720"/>
                    <a:pt x="8387" y="6720"/>
                  </a:cubicBezTo>
                  <a:cubicBezTo>
                    <a:pt x="8413" y="6720"/>
                    <a:pt x="8435" y="6706"/>
                    <a:pt x="8457" y="6691"/>
                  </a:cubicBezTo>
                  <a:cubicBezTo>
                    <a:pt x="8493" y="6682"/>
                    <a:pt x="8502" y="6638"/>
                    <a:pt x="8520" y="6602"/>
                  </a:cubicBezTo>
                  <a:cubicBezTo>
                    <a:pt x="8511" y="6566"/>
                    <a:pt x="8511" y="6522"/>
                    <a:pt x="8484" y="6504"/>
                  </a:cubicBezTo>
                  <a:cubicBezTo>
                    <a:pt x="8466" y="6486"/>
                    <a:pt x="8439" y="6450"/>
                    <a:pt x="8404" y="6450"/>
                  </a:cubicBezTo>
                  <a:close/>
                  <a:moveTo>
                    <a:pt x="14729" y="6414"/>
                  </a:moveTo>
                  <a:cubicBezTo>
                    <a:pt x="14646" y="6414"/>
                    <a:pt x="14567" y="6473"/>
                    <a:pt x="14550" y="6548"/>
                  </a:cubicBezTo>
                  <a:cubicBezTo>
                    <a:pt x="14541" y="6647"/>
                    <a:pt x="14595" y="6727"/>
                    <a:pt x="14693" y="6745"/>
                  </a:cubicBezTo>
                  <a:cubicBezTo>
                    <a:pt x="14703" y="6747"/>
                    <a:pt x="14713" y="6748"/>
                    <a:pt x="14723" y="6748"/>
                  </a:cubicBezTo>
                  <a:cubicBezTo>
                    <a:pt x="14800" y="6748"/>
                    <a:pt x="14865" y="6690"/>
                    <a:pt x="14880" y="6611"/>
                  </a:cubicBezTo>
                  <a:cubicBezTo>
                    <a:pt x="14898" y="6513"/>
                    <a:pt x="14836" y="6432"/>
                    <a:pt x="14746" y="6415"/>
                  </a:cubicBezTo>
                  <a:cubicBezTo>
                    <a:pt x="14741" y="6414"/>
                    <a:pt x="14735" y="6414"/>
                    <a:pt x="14729" y="6414"/>
                  </a:cubicBezTo>
                  <a:close/>
                  <a:moveTo>
                    <a:pt x="3399" y="6557"/>
                  </a:moveTo>
                  <a:cubicBezTo>
                    <a:pt x="3363" y="6557"/>
                    <a:pt x="3292" y="6611"/>
                    <a:pt x="3292" y="6638"/>
                  </a:cubicBezTo>
                  <a:cubicBezTo>
                    <a:pt x="3283" y="6673"/>
                    <a:pt x="3345" y="6754"/>
                    <a:pt x="3372" y="6754"/>
                  </a:cubicBezTo>
                  <a:cubicBezTo>
                    <a:pt x="3374" y="6754"/>
                    <a:pt x="3377" y="6754"/>
                    <a:pt x="3380" y="6754"/>
                  </a:cubicBezTo>
                  <a:cubicBezTo>
                    <a:pt x="3418" y="6754"/>
                    <a:pt x="3488" y="6698"/>
                    <a:pt x="3488" y="6664"/>
                  </a:cubicBezTo>
                  <a:cubicBezTo>
                    <a:pt x="3488" y="6629"/>
                    <a:pt x="3426" y="6557"/>
                    <a:pt x="3399" y="6557"/>
                  </a:cubicBezTo>
                  <a:close/>
                  <a:moveTo>
                    <a:pt x="9046" y="6494"/>
                  </a:moveTo>
                  <a:cubicBezTo>
                    <a:pt x="8982" y="6494"/>
                    <a:pt x="8929" y="6537"/>
                    <a:pt x="8921" y="6611"/>
                  </a:cubicBezTo>
                  <a:cubicBezTo>
                    <a:pt x="8912" y="6691"/>
                    <a:pt x="8957" y="6745"/>
                    <a:pt x="9028" y="6763"/>
                  </a:cubicBezTo>
                  <a:cubicBezTo>
                    <a:pt x="9035" y="6763"/>
                    <a:pt x="9042" y="6764"/>
                    <a:pt x="9048" y="6764"/>
                  </a:cubicBezTo>
                  <a:cubicBezTo>
                    <a:pt x="9119" y="6764"/>
                    <a:pt x="9172" y="6720"/>
                    <a:pt x="9180" y="6647"/>
                  </a:cubicBezTo>
                  <a:cubicBezTo>
                    <a:pt x="9198" y="6566"/>
                    <a:pt x="9144" y="6504"/>
                    <a:pt x="9064" y="6495"/>
                  </a:cubicBezTo>
                  <a:cubicBezTo>
                    <a:pt x="9058" y="6494"/>
                    <a:pt x="9052" y="6494"/>
                    <a:pt x="9046" y="6494"/>
                  </a:cubicBezTo>
                  <a:close/>
                  <a:moveTo>
                    <a:pt x="9711" y="6519"/>
                  </a:moveTo>
                  <a:cubicBezTo>
                    <a:pt x="9681" y="6519"/>
                    <a:pt x="9664" y="6534"/>
                    <a:pt x="9635" y="6548"/>
                  </a:cubicBezTo>
                  <a:cubicBezTo>
                    <a:pt x="9590" y="6566"/>
                    <a:pt x="9599" y="6611"/>
                    <a:pt x="9581" y="6647"/>
                  </a:cubicBezTo>
                  <a:cubicBezTo>
                    <a:pt x="9572" y="6682"/>
                    <a:pt x="9590" y="6709"/>
                    <a:pt x="9617" y="6745"/>
                  </a:cubicBezTo>
                  <a:cubicBezTo>
                    <a:pt x="9635" y="6771"/>
                    <a:pt x="9670" y="6780"/>
                    <a:pt x="9706" y="6789"/>
                  </a:cubicBezTo>
                  <a:cubicBezTo>
                    <a:pt x="9715" y="6792"/>
                    <a:pt x="9723" y="6793"/>
                    <a:pt x="9731" y="6793"/>
                  </a:cubicBezTo>
                  <a:cubicBezTo>
                    <a:pt x="9756" y="6793"/>
                    <a:pt x="9777" y="6783"/>
                    <a:pt x="9804" y="6763"/>
                  </a:cubicBezTo>
                  <a:cubicBezTo>
                    <a:pt x="9840" y="6736"/>
                    <a:pt x="9849" y="6709"/>
                    <a:pt x="9849" y="6664"/>
                  </a:cubicBezTo>
                  <a:cubicBezTo>
                    <a:pt x="9867" y="6629"/>
                    <a:pt x="9849" y="6602"/>
                    <a:pt x="9831" y="6575"/>
                  </a:cubicBezTo>
                  <a:cubicBezTo>
                    <a:pt x="9804" y="6531"/>
                    <a:pt x="9769" y="6531"/>
                    <a:pt x="9733" y="6522"/>
                  </a:cubicBezTo>
                  <a:cubicBezTo>
                    <a:pt x="9725" y="6520"/>
                    <a:pt x="9717" y="6519"/>
                    <a:pt x="9711" y="6519"/>
                  </a:cubicBezTo>
                  <a:close/>
                  <a:moveTo>
                    <a:pt x="15386" y="6458"/>
                  </a:moveTo>
                  <a:cubicBezTo>
                    <a:pt x="15298" y="6458"/>
                    <a:pt x="15236" y="6511"/>
                    <a:pt x="15219" y="6602"/>
                  </a:cubicBezTo>
                  <a:cubicBezTo>
                    <a:pt x="15201" y="6700"/>
                    <a:pt x="15255" y="6771"/>
                    <a:pt x="15362" y="6789"/>
                  </a:cubicBezTo>
                  <a:cubicBezTo>
                    <a:pt x="15375" y="6792"/>
                    <a:pt x="15387" y="6793"/>
                    <a:pt x="15398" y="6793"/>
                  </a:cubicBezTo>
                  <a:cubicBezTo>
                    <a:pt x="15477" y="6793"/>
                    <a:pt x="15534" y="6740"/>
                    <a:pt x="15549" y="6647"/>
                  </a:cubicBezTo>
                  <a:cubicBezTo>
                    <a:pt x="15567" y="6539"/>
                    <a:pt x="15505" y="6477"/>
                    <a:pt x="15407" y="6459"/>
                  </a:cubicBezTo>
                  <a:cubicBezTo>
                    <a:pt x="15400" y="6459"/>
                    <a:pt x="15393" y="6458"/>
                    <a:pt x="15386" y="6458"/>
                  </a:cubicBezTo>
                  <a:close/>
                  <a:moveTo>
                    <a:pt x="4054" y="6601"/>
                  </a:moveTo>
                  <a:cubicBezTo>
                    <a:pt x="4005" y="6601"/>
                    <a:pt x="3960" y="6642"/>
                    <a:pt x="3952" y="6682"/>
                  </a:cubicBezTo>
                  <a:cubicBezTo>
                    <a:pt x="3943" y="6736"/>
                    <a:pt x="3988" y="6789"/>
                    <a:pt x="4041" y="6798"/>
                  </a:cubicBezTo>
                  <a:cubicBezTo>
                    <a:pt x="4046" y="6799"/>
                    <a:pt x="4050" y="6799"/>
                    <a:pt x="4055" y="6799"/>
                  </a:cubicBezTo>
                  <a:cubicBezTo>
                    <a:pt x="4104" y="6799"/>
                    <a:pt x="4148" y="6758"/>
                    <a:pt x="4148" y="6709"/>
                  </a:cubicBezTo>
                  <a:cubicBezTo>
                    <a:pt x="4157" y="6664"/>
                    <a:pt x="4122" y="6611"/>
                    <a:pt x="4068" y="6602"/>
                  </a:cubicBezTo>
                  <a:cubicBezTo>
                    <a:pt x="4063" y="6601"/>
                    <a:pt x="4059" y="6601"/>
                    <a:pt x="4054" y="6601"/>
                  </a:cubicBezTo>
                  <a:close/>
                  <a:moveTo>
                    <a:pt x="15984" y="6509"/>
                  </a:moveTo>
                  <a:cubicBezTo>
                    <a:pt x="15972" y="6509"/>
                    <a:pt x="15957" y="6515"/>
                    <a:pt x="15951" y="6522"/>
                  </a:cubicBezTo>
                  <a:cubicBezTo>
                    <a:pt x="15906" y="6539"/>
                    <a:pt x="15888" y="6584"/>
                    <a:pt x="15888" y="6629"/>
                  </a:cubicBezTo>
                  <a:cubicBezTo>
                    <a:pt x="15871" y="6727"/>
                    <a:pt x="15924" y="6798"/>
                    <a:pt x="16022" y="6816"/>
                  </a:cubicBezTo>
                  <a:cubicBezTo>
                    <a:pt x="16036" y="6819"/>
                    <a:pt x="16050" y="6821"/>
                    <a:pt x="16062" y="6821"/>
                  </a:cubicBezTo>
                  <a:cubicBezTo>
                    <a:pt x="16121" y="6821"/>
                    <a:pt x="16164" y="6789"/>
                    <a:pt x="16201" y="6745"/>
                  </a:cubicBezTo>
                  <a:cubicBezTo>
                    <a:pt x="16218" y="6718"/>
                    <a:pt x="16210" y="6682"/>
                    <a:pt x="16218" y="6655"/>
                  </a:cubicBezTo>
                  <a:cubicBezTo>
                    <a:pt x="16218" y="6655"/>
                    <a:pt x="16210" y="6647"/>
                    <a:pt x="16210" y="6638"/>
                  </a:cubicBezTo>
                  <a:cubicBezTo>
                    <a:pt x="16138" y="6593"/>
                    <a:pt x="16058" y="6557"/>
                    <a:pt x="15995" y="6513"/>
                  </a:cubicBezTo>
                  <a:cubicBezTo>
                    <a:pt x="15993" y="6510"/>
                    <a:pt x="15989" y="6509"/>
                    <a:pt x="15984" y="6509"/>
                  </a:cubicBezTo>
                  <a:close/>
                  <a:moveTo>
                    <a:pt x="4705" y="6623"/>
                  </a:moveTo>
                  <a:cubicBezTo>
                    <a:pt x="4684" y="6623"/>
                    <a:pt x="4670" y="6640"/>
                    <a:pt x="4657" y="6647"/>
                  </a:cubicBezTo>
                  <a:cubicBezTo>
                    <a:pt x="4621" y="6664"/>
                    <a:pt x="4630" y="6691"/>
                    <a:pt x="4621" y="6718"/>
                  </a:cubicBezTo>
                  <a:cubicBezTo>
                    <a:pt x="4612" y="6754"/>
                    <a:pt x="4630" y="6771"/>
                    <a:pt x="4648" y="6789"/>
                  </a:cubicBezTo>
                  <a:cubicBezTo>
                    <a:pt x="4657" y="6825"/>
                    <a:pt x="4692" y="6825"/>
                    <a:pt x="4719" y="6825"/>
                  </a:cubicBezTo>
                  <a:cubicBezTo>
                    <a:pt x="4725" y="6829"/>
                    <a:pt x="4731" y="6831"/>
                    <a:pt x="4737" y="6831"/>
                  </a:cubicBezTo>
                  <a:cubicBezTo>
                    <a:pt x="4755" y="6831"/>
                    <a:pt x="4770" y="6812"/>
                    <a:pt x="4791" y="6798"/>
                  </a:cubicBezTo>
                  <a:cubicBezTo>
                    <a:pt x="4817" y="6789"/>
                    <a:pt x="4817" y="6754"/>
                    <a:pt x="4817" y="6736"/>
                  </a:cubicBezTo>
                  <a:cubicBezTo>
                    <a:pt x="4835" y="6700"/>
                    <a:pt x="4808" y="6682"/>
                    <a:pt x="4800" y="6655"/>
                  </a:cubicBezTo>
                  <a:cubicBezTo>
                    <a:pt x="4782" y="6629"/>
                    <a:pt x="4755" y="6638"/>
                    <a:pt x="4728" y="6629"/>
                  </a:cubicBezTo>
                  <a:cubicBezTo>
                    <a:pt x="4720" y="6624"/>
                    <a:pt x="4712" y="6623"/>
                    <a:pt x="4705" y="6623"/>
                  </a:cubicBezTo>
                  <a:close/>
                  <a:moveTo>
                    <a:pt x="10381" y="6554"/>
                  </a:moveTo>
                  <a:cubicBezTo>
                    <a:pt x="10353" y="6554"/>
                    <a:pt x="10323" y="6562"/>
                    <a:pt x="10304" y="6575"/>
                  </a:cubicBezTo>
                  <a:cubicBezTo>
                    <a:pt x="10277" y="6602"/>
                    <a:pt x="10250" y="6638"/>
                    <a:pt x="10241" y="6673"/>
                  </a:cubicBezTo>
                  <a:cubicBezTo>
                    <a:pt x="10232" y="6709"/>
                    <a:pt x="10250" y="6754"/>
                    <a:pt x="10268" y="6780"/>
                  </a:cubicBezTo>
                  <a:cubicBezTo>
                    <a:pt x="10286" y="6807"/>
                    <a:pt x="10331" y="6825"/>
                    <a:pt x="10366" y="6843"/>
                  </a:cubicBezTo>
                  <a:cubicBezTo>
                    <a:pt x="10402" y="6834"/>
                    <a:pt x="10447" y="6834"/>
                    <a:pt x="10473" y="6816"/>
                  </a:cubicBezTo>
                  <a:cubicBezTo>
                    <a:pt x="10500" y="6789"/>
                    <a:pt x="10527" y="6754"/>
                    <a:pt x="10527" y="6718"/>
                  </a:cubicBezTo>
                  <a:cubicBezTo>
                    <a:pt x="10536" y="6682"/>
                    <a:pt x="10527" y="6647"/>
                    <a:pt x="10509" y="6620"/>
                  </a:cubicBezTo>
                  <a:cubicBezTo>
                    <a:pt x="10482" y="6584"/>
                    <a:pt x="10447" y="6557"/>
                    <a:pt x="10411" y="6557"/>
                  </a:cubicBezTo>
                  <a:cubicBezTo>
                    <a:pt x="10401" y="6555"/>
                    <a:pt x="10391" y="6554"/>
                    <a:pt x="10381" y="6554"/>
                  </a:cubicBezTo>
                  <a:close/>
                  <a:moveTo>
                    <a:pt x="11071" y="6575"/>
                  </a:moveTo>
                  <a:cubicBezTo>
                    <a:pt x="11026" y="6575"/>
                    <a:pt x="10982" y="6584"/>
                    <a:pt x="10955" y="6620"/>
                  </a:cubicBezTo>
                  <a:cubicBezTo>
                    <a:pt x="10928" y="6647"/>
                    <a:pt x="10910" y="6673"/>
                    <a:pt x="10902" y="6709"/>
                  </a:cubicBezTo>
                  <a:cubicBezTo>
                    <a:pt x="10910" y="6754"/>
                    <a:pt x="10910" y="6798"/>
                    <a:pt x="10955" y="6834"/>
                  </a:cubicBezTo>
                  <a:cubicBezTo>
                    <a:pt x="10982" y="6852"/>
                    <a:pt x="11009" y="6870"/>
                    <a:pt x="11044" y="6870"/>
                  </a:cubicBezTo>
                  <a:cubicBezTo>
                    <a:pt x="11049" y="6870"/>
                    <a:pt x="11055" y="6870"/>
                    <a:pt x="11060" y="6870"/>
                  </a:cubicBezTo>
                  <a:cubicBezTo>
                    <a:pt x="11133" y="6870"/>
                    <a:pt x="11196" y="6811"/>
                    <a:pt x="11205" y="6736"/>
                  </a:cubicBezTo>
                  <a:cubicBezTo>
                    <a:pt x="11214" y="6655"/>
                    <a:pt x="11142" y="6575"/>
                    <a:pt x="11071" y="6575"/>
                  </a:cubicBezTo>
                  <a:close/>
                  <a:moveTo>
                    <a:pt x="5406" y="6655"/>
                  </a:moveTo>
                  <a:cubicBezTo>
                    <a:pt x="5379" y="6664"/>
                    <a:pt x="5353" y="6664"/>
                    <a:pt x="5326" y="6673"/>
                  </a:cubicBezTo>
                  <a:cubicBezTo>
                    <a:pt x="5290" y="6682"/>
                    <a:pt x="5290" y="6727"/>
                    <a:pt x="5272" y="6754"/>
                  </a:cubicBezTo>
                  <a:cubicBezTo>
                    <a:pt x="5263" y="6771"/>
                    <a:pt x="5281" y="6807"/>
                    <a:pt x="5290" y="6834"/>
                  </a:cubicBezTo>
                  <a:cubicBezTo>
                    <a:pt x="5308" y="6870"/>
                    <a:pt x="5353" y="6861"/>
                    <a:pt x="5370" y="6887"/>
                  </a:cubicBezTo>
                  <a:cubicBezTo>
                    <a:pt x="5388" y="6861"/>
                    <a:pt x="5424" y="6878"/>
                    <a:pt x="5451" y="6861"/>
                  </a:cubicBezTo>
                  <a:cubicBezTo>
                    <a:pt x="5478" y="6843"/>
                    <a:pt x="5478" y="6807"/>
                    <a:pt x="5504" y="6780"/>
                  </a:cubicBezTo>
                  <a:cubicBezTo>
                    <a:pt x="5478" y="6763"/>
                    <a:pt x="5495" y="6727"/>
                    <a:pt x="5478" y="6700"/>
                  </a:cubicBezTo>
                  <a:cubicBezTo>
                    <a:pt x="5460" y="6673"/>
                    <a:pt x="5424" y="6682"/>
                    <a:pt x="5406" y="6655"/>
                  </a:cubicBezTo>
                  <a:close/>
                  <a:moveTo>
                    <a:pt x="401" y="6771"/>
                  </a:moveTo>
                  <a:cubicBezTo>
                    <a:pt x="366" y="6771"/>
                    <a:pt x="330" y="6798"/>
                    <a:pt x="321" y="6825"/>
                  </a:cubicBezTo>
                  <a:cubicBezTo>
                    <a:pt x="312" y="6861"/>
                    <a:pt x="339" y="6896"/>
                    <a:pt x="375" y="6905"/>
                  </a:cubicBezTo>
                  <a:cubicBezTo>
                    <a:pt x="379" y="6906"/>
                    <a:pt x="384" y="6907"/>
                    <a:pt x="389" y="6907"/>
                  </a:cubicBezTo>
                  <a:cubicBezTo>
                    <a:pt x="419" y="6907"/>
                    <a:pt x="447" y="6883"/>
                    <a:pt x="455" y="6852"/>
                  </a:cubicBezTo>
                  <a:cubicBezTo>
                    <a:pt x="455" y="6816"/>
                    <a:pt x="428" y="6780"/>
                    <a:pt x="401" y="6771"/>
                  </a:cubicBezTo>
                  <a:close/>
                  <a:moveTo>
                    <a:pt x="6066" y="6682"/>
                  </a:moveTo>
                  <a:cubicBezTo>
                    <a:pt x="6004" y="6682"/>
                    <a:pt x="5950" y="6718"/>
                    <a:pt x="5941" y="6780"/>
                  </a:cubicBezTo>
                  <a:cubicBezTo>
                    <a:pt x="5932" y="6825"/>
                    <a:pt x="5977" y="6905"/>
                    <a:pt x="6040" y="6914"/>
                  </a:cubicBezTo>
                  <a:cubicBezTo>
                    <a:pt x="6093" y="6914"/>
                    <a:pt x="6164" y="6861"/>
                    <a:pt x="6173" y="6807"/>
                  </a:cubicBezTo>
                  <a:cubicBezTo>
                    <a:pt x="6173" y="6754"/>
                    <a:pt x="6120" y="6682"/>
                    <a:pt x="6066" y="6682"/>
                  </a:cubicBezTo>
                  <a:close/>
                  <a:moveTo>
                    <a:pt x="11723" y="6619"/>
                  </a:moveTo>
                  <a:cubicBezTo>
                    <a:pt x="11648" y="6619"/>
                    <a:pt x="11579" y="6670"/>
                    <a:pt x="11571" y="6745"/>
                  </a:cubicBezTo>
                  <a:cubicBezTo>
                    <a:pt x="11562" y="6825"/>
                    <a:pt x="11615" y="6905"/>
                    <a:pt x="11695" y="6914"/>
                  </a:cubicBezTo>
                  <a:cubicBezTo>
                    <a:pt x="11701" y="6915"/>
                    <a:pt x="11707" y="6915"/>
                    <a:pt x="11713" y="6915"/>
                  </a:cubicBezTo>
                  <a:cubicBezTo>
                    <a:pt x="11787" y="6915"/>
                    <a:pt x="11857" y="6864"/>
                    <a:pt x="11865" y="6789"/>
                  </a:cubicBezTo>
                  <a:cubicBezTo>
                    <a:pt x="11874" y="6709"/>
                    <a:pt x="11820" y="6629"/>
                    <a:pt x="11740" y="6620"/>
                  </a:cubicBezTo>
                  <a:cubicBezTo>
                    <a:pt x="11734" y="6619"/>
                    <a:pt x="11728" y="6619"/>
                    <a:pt x="11723" y="6619"/>
                  </a:cubicBezTo>
                  <a:close/>
                  <a:moveTo>
                    <a:pt x="1062" y="6798"/>
                  </a:moveTo>
                  <a:cubicBezTo>
                    <a:pt x="1008" y="6798"/>
                    <a:pt x="999" y="6798"/>
                    <a:pt x="990" y="6861"/>
                  </a:cubicBezTo>
                  <a:cubicBezTo>
                    <a:pt x="981" y="6923"/>
                    <a:pt x="990" y="6923"/>
                    <a:pt x="1053" y="6932"/>
                  </a:cubicBezTo>
                  <a:cubicBezTo>
                    <a:pt x="1070" y="6934"/>
                    <a:pt x="1082" y="6936"/>
                    <a:pt x="1091" y="6936"/>
                  </a:cubicBezTo>
                  <a:cubicBezTo>
                    <a:pt x="1116" y="6936"/>
                    <a:pt x="1118" y="6924"/>
                    <a:pt x="1124" y="6878"/>
                  </a:cubicBezTo>
                  <a:cubicBezTo>
                    <a:pt x="1133" y="6816"/>
                    <a:pt x="1124" y="6807"/>
                    <a:pt x="1062" y="6798"/>
                  </a:cubicBezTo>
                  <a:close/>
                  <a:moveTo>
                    <a:pt x="12368" y="6635"/>
                  </a:moveTo>
                  <a:cubicBezTo>
                    <a:pt x="12334" y="6635"/>
                    <a:pt x="12304" y="6650"/>
                    <a:pt x="12275" y="6664"/>
                  </a:cubicBezTo>
                  <a:cubicBezTo>
                    <a:pt x="12249" y="6691"/>
                    <a:pt x="12231" y="6727"/>
                    <a:pt x="12222" y="6771"/>
                  </a:cubicBezTo>
                  <a:cubicBezTo>
                    <a:pt x="12213" y="6816"/>
                    <a:pt x="12231" y="6861"/>
                    <a:pt x="12249" y="6887"/>
                  </a:cubicBezTo>
                  <a:cubicBezTo>
                    <a:pt x="12266" y="6914"/>
                    <a:pt x="12302" y="6941"/>
                    <a:pt x="12347" y="6941"/>
                  </a:cubicBezTo>
                  <a:cubicBezTo>
                    <a:pt x="12358" y="6943"/>
                    <a:pt x="12369" y="6944"/>
                    <a:pt x="12380" y="6944"/>
                  </a:cubicBezTo>
                  <a:cubicBezTo>
                    <a:pt x="12413" y="6944"/>
                    <a:pt x="12443" y="6934"/>
                    <a:pt x="12463" y="6914"/>
                  </a:cubicBezTo>
                  <a:cubicBezTo>
                    <a:pt x="12489" y="6896"/>
                    <a:pt x="12525" y="6861"/>
                    <a:pt x="12516" y="6807"/>
                  </a:cubicBezTo>
                  <a:cubicBezTo>
                    <a:pt x="12543" y="6763"/>
                    <a:pt x="12516" y="6727"/>
                    <a:pt x="12489" y="6691"/>
                  </a:cubicBezTo>
                  <a:cubicBezTo>
                    <a:pt x="12472" y="6664"/>
                    <a:pt x="12436" y="6647"/>
                    <a:pt x="12391" y="6638"/>
                  </a:cubicBezTo>
                  <a:cubicBezTo>
                    <a:pt x="12383" y="6636"/>
                    <a:pt x="12375" y="6635"/>
                    <a:pt x="12368" y="6635"/>
                  </a:cubicBezTo>
                  <a:close/>
                  <a:moveTo>
                    <a:pt x="6698" y="6722"/>
                  </a:moveTo>
                  <a:cubicBezTo>
                    <a:pt x="6644" y="6722"/>
                    <a:pt x="6616" y="6758"/>
                    <a:pt x="6602" y="6825"/>
                  </a:cubicBezTo>
                  <a:cubicBezTo>
                    <a:pt x="6593" y="6896"/>
                    <a:pt x="6628" y="6941"/>
                    <a:pt x="6700" y="6950"/>
                  </a:cubicBezTo>
                  <a:cubicBezTo>
                    <a:pt x="6713" y="6953"/>
                    <a:pt x="6726" y="6954"/>
                    <a:pt x="6737" y="6954"/>
                  </a:cubicBezTo>
                  <a:cubicBezTo>
                    <a:pt x="6794" y="6954"/>
                    <a:pt x="6826" y="6918"/>
                    <a:pt x="6834" y="6852"/>
                  </a:cubicBezTo>
                  <a:cubicBezTo>
                    <a:pt x="6842" y="6780"/>
                    <a:pt x="6816" y="6736"/>
                    <a:pt x="6735" y="6727"/>
                  </a:cubicBezTo>
                  <a:cubicBezTo>
                    <a:pt x="6722" y="6724"/>
                    <a:pt x="6710" y="6722"/>
                    <a:pt x="6698" y="6722"/>
                  </a:cubicBezTo>
                  <a:close/>
                  <a:moveTo>
                    <a:pt x="7349" y="6741"/>
                  </a:moveTo>
                  <a:cubicBezTo>
                    <a:pt x="7332" y="6741"/>
                    <a:pt x="7317" y="6749"/>
                    <a:pt x="7297" y="6763"/>
                  </a:cubicBezTo>
                  <a:cubicBezTo>
                    <a:pt x="7271" y="6780"/>
                    <a:pt x="7262" y="6798"/>
                    <a:pt x="7262" y="6834"/>
                  </a:cubicBezTo>
                  <a:cubicBezTo>
                    <a:pt x="7262" y="6834"/>
                    <a:pt x="7262" y="6843"/>
                    <a:pt x="7253" y="6852"/>
                  </a:cubicBezTo>
                  <a:cubicBezTo>
                    <a:pt x="7244" y="6878"/>
                    <a:pt x="7253" y="6914"/>
                    <a:pt x="7280" y="6941"/>
                  </a:cubicBezTo>
                  <a:cubicBezTo>
                    <a:pt x="7297" y="6959"/>
                    <a:pt x="7306" y="6977"/>
                    <a:pt x="7333" y="6977"/>
                  </a:cubicBezTo>
                  <a:cubicBezTo>
                    <a:pt x="7355" y="6977"/>
                    <a:pt x="7376" y="6986"/>
                    <a:pt x="7397" y="6986"/>
                  </a:cubicBezTo>
                  <a:cubicBezTo>
                    <a:pt x="7412" y="6986"/>
                    <a:pt x="7426" y="6982"/>
                    <a:pt x="7440" y="6968"/>
                  </a:cubicBezTo>
                  <a:cubicBezTo>
                    <a:pt x="7449" y="6950"/>
                    <a:pt x="7476" y="6941"/>
                    <a:pt x="7476" y="6923"/>
                  </a:cubicBezTo>
                  <a:cubicBezTo>
                    <a:pt x="7485" y="6896"/>
                    <a:pt x="7503" y="6852"/>
                    <a:pt x="7494" y="6825"/>
                  </a:cubicBezTo>
                  <a:cubicBezTo>
                    <a:pt x="7486" y="6792"/>
                    <a:pt x="7470" y="6752"/>
                    <a:pt x="7427" y="6752"/>
                  </a:cubicBezTo>
                  <a:cubicBezTo>
                    <a:pt x="7423" y="6752"/>
                    <a:pt x="7418" y="6753"/>
                    <a:pt x="7413" y="6754"/>
                  </a:cubicBezTo>
                  <a:cubicBezTo>
                    <a:pt x="7396" y="6754"/>
                    <a:pt x="7387" y="6745"/>
                    <a:pt x="7369" y="6745"/>
                  </a:cubicBezTo>
                  <a:cubicBezTo>
                    <a:pt x="7362" y="6742"/>
                    <a:pt x="7355" y="6741"/>
                    <a:pt x="7349" y="6741"/>
                  </a:cubicBezTo>
                  <a:close/>
                  <a:moveTo>
                    <a:pt x="1714" y="6824"/>
                  </a:moveTo>
                  <a:cubicBezTo>
                    <a:pt x="1684" y="6824"/>
                    <a:pt x="1632" y="6864"/>
                    <a:pt x="1624" y="6896"/>
                  </a:cubicBezTo>
                  <a:cubicBezTo>
                    <a:pt x="1615" y="6914"/>
                    <a:pt x="1659" y="6986"/>
                    <a:pt x="1686" y="6986"/>
                  </a:cubicBezTo>
                  <a:cubicBezTo>
                    <a:pt x="1688" y="6986"/>
                    <a:pt x="1691" y="6987"/>
                    <a:pt x="1694" y="6987"/>
                  </a:cubicBezTo>
                  <a:cubicBezTo>
                    <a:pt x="1725" y="6987"/>
                    <a:pt x="1784" y="6947"/>
                    <a:pt x="1784" y="6923"/>
                  </a:cubicBezTo>
                  <a:cubicBezTo>
                    <a:pt x="1793" y="6896"/>
                    <a:pt x="1749" y="6834"/>
                    <a:pt x="1722" y="6825"/>
                  </a:cubicBezTo>
                  <a:cubicBezTo>
                    <a:pt x="1719" y="6824"/>
                    <a:pt x="1717" y="6824"/>
                    <a:pt x="1714" y="6824"/>
                  </a:cubicBezTo>
                  <a:close/>
                  <a:moveTo>
                    <a:pt x="13024" y="6681"/>
                  </a:moveTo>
                  <a:cubicBezTo>
                    <a:pt x="12943" y="6681"/>
                    <a:pt x="12899" y="6719"/>
                    <a:pt x="12891" y="6807"/>
                  </a:cubicBezTo>
                  <a:cubicBezTo>
                    <a:pt x="12873" y="6914"/>
                    <a:pt x="12918" y="6968"/>
                    <a:pt x="13016" y="6986"/>
                  </a:cubicBezTo>
                  <a:cubicBezTo>
                    <a:pt x="13025" y="6986"/>
                    <a:pt x="13034" y="6987"/>
                    <a:pt x="13043" y="6987"/>
                  </a:cubicBezTo>
                  <a:cubicBezTo>
                    <a:pt x="13124" y="6987"/>
                    <a:pt x="13169" y="6948"/>
                    <a:pt x="13185" y="6852"/>
                  </a:cubicBezTo>
                  <a:cubicBezTo>
                    <a:pt x="13203" y="6754"/>
                    <a:pt x="13159" y="6700"/>
                    <a:pt x="13051" y="6682"/>
                  </a:cubicBezTo>
                  <a:cubicBezTo>
                    <a:pt x="13042" y="6681"/>
                    <a:pt x="13033" y="6681"/>
                    <a:pt x="13024" y="6681"/>
                  </a:cubicBezTo>
                  <a:close/>
                  <a:moveTo>
                    <a:pt x="2375" y="6850"/>
                  </a:moveTo>
                  <a:cubicBezTo>
                    <a:pt x="2330" y="6850"/>
                    <a:pt x="2301" y="6883"/>
                    <a:pt x="2293" y="6923"/>
                  </a:cubicBezTo>
                  <a:cubicBezTo>
                    <a:pt x="2284" y="6968"/>
                    <a:pt x="2319" y="7012"/>
                    <a:pt x="2355" y="7012"/>
                  </a:cubicBezTo>
                  <a:cubicBezTo>
                    <a:pt x="2364" y="7014"/>
                    <a:pt x="2372" y="7014"/>
                    <a:pt x="2380" y="7014"/>
                  </a:cubicBezTo>
                  <a:cubicBezTo>
                    <a:pt x="2420" y="7014"/>
                    <a:pt x="2446" y="6995"/>
                    <a:pt x="2453" y="6950"/>
                  </a:cubicBezTo>
                  <a:cubicBezTo>
                    <a:pt x="2462" y="6905"/>
                    <a:pt x="2444" y="6870"/>
                    <a:pt x="2391" y="6852"/>
                  </a:cubicBezTo>
                  <a:cubicBezTo>
                    <a:pt x="2385" y="6851"/>
                    <a:pt x="2380" y="6850"/>
                    <a:pt x="2375" y="6850"/>
                  </a:cubicBezTo>
                  <a:close/>
                  <a:moveTo>
                    <a:pt x="13716" y="6690"/>
                  </a:moveTo>
                  <a:cubicBezTo>
                    <a:pt x="13638" y="6690"/>
                    <a:pt x="13551" y="6758"/>
                    <a:pt x="13542" y="6834"/>
                  </a:cubicBezTo>
                  <a:cubicBezTo>
                    <a:pt x="13524" y="6914"/>
                    <a:pt x="13605" y="7012"/>
                    <a:pt x="13685" y="7021"/>
                  </a:cubicBezTo>
                  <a:cubicBezTo>
                    <a:pt x="13692" y="7023"/>
                    <a:pt x="13700" y="7024"/>
                    <a:pt x="13708" y="7024"/>
                  </a:cubicBezTo>
                  <a:cubicBezTo>
                    <a:pt x="13776" y="7024"/>
                    <a:pt x="13856" y="6959"/>
                    <a:pt x="13872" y="6887"/>
                  </a:cubicBezTo>
                  <a:cubicBezTo>
                    <a:pt x="13881" y="6807"/>
                    <a:pt x="13810" y="6709"/>
                    <a:pt x="13729" y="6691"/>
                  </a:cubicBezTo>
                  <a:cubicBezTo>
                    <a:pt x="13725" y="6691"/>
                    <a:pt x="13720" y="6690"/>
                    <a:pt x="13716" y="6690"/>
                  </a:cubicBezTo>
                  <a:close/>
                  <a:moveTo>
                    <a:pt x="8056" y="6771"/>
                  </a:moveTo>
                  <a:cubicBezTo>
                    <a:pt x="7993" y="6771"/>
                    <a:pt x="7922" y="6825"/>
                    <a:pt x="7904" y="6887"/>
                  </a:cubicBezTo>
                  <a:cubicBezTo>
                    <a:pt x="7895" y="6932"/>
                    <a:pt x="7958" y="7030"/>
                    <a:pt x="8020" y="7039"/>
                  </a:cubicBezTo>
                  <a:cubicBezTo>
                    <a:pt x="8023" y="7040"/>
                    <a:pt x="8026" y="7040"/>
                    <a:pt x="8029" y="7040"/>
                  </a:cubicBezTo>
                  <a:cubicBezTo>
                    <a:pt x="8083" y="7040"/>
                    <a:pt x="8163" y="6965"/>
                    <a:pt x="8172" y="6923"/>
                  </a:cubicBezTo>
                  <a:cubicBezTo>
                    <a:pt x="8172" y="6861"/>
                    <a:pt x="8109" y="6780"/>
                    <a:pt x="8056" y="6771"/>
                  </a:cubicBezTo>
                  <a:close/>
                  <a:moveTo>
                    <a:pt x="3019" y="6894"/>
                  </a:moveTo>
                  <a:cubicBezTo>
                    <a:pt x="2981" y="6894"/>
                    <a:pt x="2960" y="6915"/>
                    <a:pt x="2953" y="6968"/>
                  </a:cubicBezTo>
                  <a:cubicBezTo>
                    <a:pt x="2953" y="7030"/>
                    <a:pt x="2971" y="7048"/>
                    <a:pt x="3033" y="7057"/>
                  </a:cubicBezTo>
                  <a:cubicBezTo>
                    <a:pt x="3042" y="7058"/>
                    <a:pt x="3049" y="7059"/>
                    <a:pt x="3057" y="7059"/>
                  </a:cubicBezTo>
                  <a:cubicBezTo>
                    <a:pt x="3095" y="7059"/>
                    <a:pt x="3115" y="7038"/>
                    <a:pt x="3122" y="6986"/>
                  </a:cubicBezTo>
                  <a:cubicBezTo>
                    <a:pt x="3131" y="6923"/>
                    <a:pt x="3113" y="6905"/>
                    <a:pt x="3042" y="6896"/>
                  </a:cubicBezTo>
                  <a:cubicBezTo>
                    <a:pt x="3034" y="6895"/>
                    <a:pt x="3026" y="6894"/>
                    <a:pt x="3019" y="6894"/>
                  </a:cubicBezTo>
                  <a:close/>
                  <a:moveTo>
                    <a:pt x="14377" y="6735"/>
                  </a:moveTo>
                  <a:cubicBezTo>
                    <a:pt x="14300" y="6735"/>
                    <a:pt x="14219" y="6811"/>
                    <a:pt x="14202" y="6887"/>
                  </a:cubicBezTo>
                  <a:cubicBezTo>
                    <a:pt x="14193" y="6968"/>
                    <a:pt x="14274" y="7057"/>
                    <a:pt x="14354" y="7066"/>
                  </a:cubicBezTo>
                  <a:cubicBezTo>
                    <a:pt x="14359" y="7066"/>
                    <a:pt x="14363" y="7067"/>
                    <a:pt x="14368" y="7067"/>
                  </a:cubicBezTo>
                  <a:cubicBezTo>
                    <a:pt x="14444" y="7067"/>
                    <a:pt x="14524" y="6999"/>
                    <a:pt x="14532" y="6923"/>
                  </a:cubicBezTo>
                  <a:cubicBezTo>
                    <a:pt x="14550" y="6843"/>
                    <a:pt x="14470" y="6745"/>
                    <a:pt x="14390" y="6736"/>
                  </a:cubicBezTo>
                  <a:cubicBezTo>
                    <a:pt x="14386" y="6735"/>
                    <a:pt x="14381" y="6735"/>
                    <a:pt x="14377" y="6735"/>
                  </a:cubicBezTo>
                  <a:close/>
                  <a:moveTo>
                    <a:pt x="8712" y="6797"/>
                  </a:moveTo>
                  <a:cubicBezTo>
                    <a:pt x="8636" y="6797"/>
                    <a:pt x="8589" y="6841"/>
                    <a:pt x="8573" y="6914"/>
                  </a:cubicBezTo>
                  <a:cubicBezTo>
                    <a:pt x="8564" y="6986"/>
                    <a:pt x="8609" y="7048"/>
                    <a:pt x="8689" y="7066"/>
                  </a:cubicBezTo>
                  <a:cubicBezTo>
                    <a:pt x="8696" y="7067"/>
                    <a:pt x="8703" y="7067"/>
                    <a:pt x="8709" y="7067"/>
                  </a:cubicBezTo>
                  <a:cubicBezTo>
                    <a:pt x="8780" y="7067"/>
                    <a:pt x="8833" y="7023"/>
                    <a:pt x="8841" y="6950"/>
                  </a:cubicBezTo>
                  <a:cubicBezTo>
                    <a:pt x="8850" y="6870"/>
                    <a:pt x="8805" y="6816"/>
                    <a:pt x="8734" y="6798"/>
                  </a:cubicBezTo>
                  <a:cubicBezTo>
                    <a:pt x="8726" y="6797"/>
                    <a:pt x="8719" y="6797"/>
                    <a:pt x="8712" y="6797"/>
                  </a:cubicBezTo>
                  <a:close/>
                  <a:moveTo>
                    <a:pt x="15042" y="6761"/>
                  </a:moveTo>
                  <a:cubicBezTo>
                    <a:pt x="14949" y="6761"/>
                    <a:pt x="14888" y="6807"/>
                    <a:pt x="14871" y="6905"/>
                  </a:cubicBezTo>
                  <a:cubicBezTo>
                    <a:pt x="14862" y="7012"/>
                    <a:pt x="14916" y="7084"/>
                    <a:pt x="15014" y="7093"/>
                  </a:cubicBezTo>
                  <a:cubicBezTo>
                    <a:pt x="15028" y="7095"/>
                    <a:pt x="15041" y="7096"/>
                    <a:pt x="15053" y="7096"/>
                  </a:cubicBezTo>
                  <a:cubicBezTo>
                    <a:pt x="15138" y="7096"/>
                    <a:pt x="15194" y="7043"/>
                    <a:pt x="15201" y="6950"/>
                  </a:cubicBezTo>
                  <a:cubicBezTo>
                    <a:pt x="15219" y="6852"/>
                    <a:pt x="15166" y="6780"/>
                    <a:pt x="15068" y="6763"/>
                  </a:cubicBezTo>
                  <a:cubicBezTo>
                    <a:pt x="15059" y="6762"/>
                    <a:pt x="15050" y="6761"/>
                    <a:pt x="15042" y="6761"/>
                  </a:cubicBezTo>
                  <a:close/>
                  <a:moveTo>
                    <a:pt x="3706" y="6904"/>
                  </a:moveTo>
                  <a:cubicBezTo>
                    <a:pt x="3658" y="6904"/>
                    <a:pt x="3612" y="6946"/>
                    <a:pt x="3604" y="6994"/>
                  </a:cubicBezTo>
                  <a:cubicBezTo>
                    <a:pt x="3604" y="7048"/>
                    <a:pt x="3640" y="7093"/>
                    <a:pt x="3693" y="7102"/>
                  </a:cubicBezTo>
                  <a:cubicBezTo>
                    <a:pt x="3698" y="7102"/>
                    <a:pt x="3703" y="7103"/>
                    <a:pt x="3707" y="7103"/>
                  </a:cubicBezTo>
                  <a:cubicBezTo>
                    <a:pt x="3756" y="7103"/>
                    <a:pt x="3801" y="7061"/>
                    <a:pt x="3809" y="7012"/>
                  </a:cubicBezTo>
                  <a:cubicBezTo>
                    <a:pt x="3809" y="6968"/>
                    <a:pt x="3774" y="6914"/>
                    <a:pt x="3720" y="6905"/>
                  </a:cubicBezTo>
                  <a:cubicBezTo>
                    <a:pt x="3715" y="6904"/>
                    <a:pt x="3711" y="6904"/>
                    <a:pt x="3706" y="6904"/>
                  </a:cubicBezTo>
                  <a:close/>
                  <a:moveTo>
                    <a:pt x="9367" y="6842"/>
                  </a:moveTo>
                  <a:cubicBezTo>
                    <a:pt x="9303" y="6842"/>
                    <a:pt x="9250" y="6885"/>
                    <a:pt x="9242" y="6959"/>
                  </a:cubicBezTo>
                  <a:cubicBezTo>
                    <a:pt x="9233" y="7039"/>
                    <a:pt x="9278" y="7093"/>
                    <a:pt x="9349" y="7110"/>
                  </a:cubicBezTo>
                  <a:cubicBezTo>
                    <a:pt x="9356" y="7111"/>
                    <a:pt x="9363" y="7112"/>
                    <a:pt x="9369" y="7112"/>
                  </a:cubicBezTo>
                  <a:cubicBezTo>
                    <a:pt x="9440" y="7112"/>
                    <a:pt x="9493" y="7068"/>
                    <a:pt x="9501" y="6994"/>
                  </a:cubicBezTo>
                  <a:cubicBezTo>
                    <a:pt x="9519" y="6914"/>
                    <a:pt x="9465" y="6852"/>
                    <a:pt x="9385" y="6843"/>
                  </a:cubicBezTo>
                  <a:cubicBezTo>
                    <a:pt x="9379" y="6842"/>
                    <a:pt x="9373" y="6842"/>
                    <a:pt x="9367" y="6842"/>
                  </a:cubicBezTo>
                  <a:close/>
                  <a:moveTo>
                    <a:pt x="10031" y="6867"/>
                  </a:moveTo>
                  <a:cubicBezTo>
                    <a:pt x="10000" y="6867"/>
                    <a:pt x="9978" y="6882"/>
                    <a:pt x="9956" y="6896"/>
                  </a:cubicBezTo>
                  <a:cubicBezTo>
                    <a:pt x="9920" y="6914"/>
                    <a:pt x="9911" y="6950"/>
                    <a:pt x="9911" y="6986"/>
                  </a:cubicBezTo>
                  <a:cubicBezTo>
                    <a:pt x="9902" y="7021"/>
                    <a:pt x="9911" y="7048"/>
                    <a:pt x="9929" y="7084"/>
                  </a:cubicBezTo>
                  <a:cubicBezTo>
                    <a:pt x="9956" y="7119"/>
                    <a:pt x="9983" y="7128"/>
                    <a:pt x="10027" y="7137"/>
                  </a:cubicBezTo>
                  <a:cubicBezTo>
                    <a:pt x="10034" y="7139"/>
                    <a:pt x="10040" y="7140"/>
                    <a:pt x="10046" y="7140"/>
                  </a:cubicBezTo>
                  <a:cubicBezTo>
                    <a:pt x="10073" y="7140"/>
                    <a:pt x="10096" y="7125"/>
                    <a:pt x="10125" y="7110"/>
                  </a:cubicBezTo>
                  <a:cubicBezTo>
                    <a:pt x="10161" y="7084"/>
                    <a:pt x="10161" y="7048"/>
                    <a:pt x="10170" y="7012"/>
                  </a:cubicBezTo>
                  <a:cubicBezTo>
                    <a:pt x="10179" y="6977"/>
                    <a:pt x="10170" y="6950"/>
                    <a:pt x="10152" y="6914"/>
                  </a:cubicBezTo>
                  <a:cubicBezTo>
                    <a:pt x="10125" y="6870"/>
                    <a:pt x="10090" y="6878"/>
                    <a:pt x="10054" y="6870"/>
                  </a:cubicBezTo>
                  <a:cubicBezTo>
                    <a:pt x="10046" y="6868"/>
                    <a:pt x="10038" y="6867"/>
                    <a:pt x="10031" y="6867"/>
                  </a:cubicBezTo>
                  <a:close/>
                  <a:moveTo>
                    <a:pt x="15695" y="6804"/>
                  </a:moveTo>
                  <a:cubicBezTo>
                    <a:pt x="15614" y="6804"/>
                    <a:pt x="15556" y="6863"/>
                    <a:pt x="15540" y="6950"/>
                  </a:cubicBezTo>
                  <a:cubicBezTo>
                    <a:pt x="15523" y="7048"/>
                    <a:pt x="15576" y="7119"/>
                    <a:pt x="15683" y="7137"/>
                  </a:cubicBezTo>
                  <a:cubicBezTo>
                    <a:pt x="15696" y="7139"/>
                    <a:pt x="15708" y="7141"/>
                    <a:pt x="15719" y="7141"/>
                  </a:cubicBezTo>
                  <a:cubicBezTo>
                    <a:pt x="15799" y="7141"/>
                    <a:pt x="15855" y="7088"/>
                    <a:pt x="15871" y="6994"/>
                  </a:cubicBezTo>
                  <a:cubicBezTo>
                    <a:pt x="15888" y="6887"/>
                    <a:pt x="15826" y="6825"/>
                    <a:pt x="15728" y="6807"/>
                  </a:cubicBezTo>
                  <a:cubicBezTo>
                    <a:pt x="15717" y="6805"/>
                    <a:pt x="15706" y="6804"/>
                    <a:pt x="15695" y="6804"/>
                  </a:cubicBezTo>
                  <a:close/>
                  <a:moveTo>
                    <a:pt x="4370" y="6948"/>
                  </a:moveTo>
                  <a:cubicBezTo>
                    <a:pt x="4318" y="6948"/>
                    <a:pt x="4281" y="6982"/>
                    <a:pt x="4273" y="7030"/>
                  </a:cubicBezTo>
                  <a:cubicBezTo>
                    <a:pt x="4264" y="7093"/>
                    <a:pt x="4300" y="7137"/>
                    <a:pt x="4362" y="7146"/>
                  </a:cubicBezTo>
                  <a:cubicBezTo>
                    <a:pt x="4368" y="7147"/>
                    <a:pt x="4373" y="7147"/>
                    <a:pt x="4379" y="7147"/>
                  </a:cubicBezTo>
                  <a:cubicBezTo>
                    <a:pt x="4425" y="7147"/>
                    <a:pt x="4461" y="7114"/>
                    <a:pt x="4469" y="7066"/>
                  </a:cubicBezTo>
                  <a:cubicBezTo>
                    <a:pt x="4478" y="7003"/>
                    <a:pt x="4452" y="6959"/>
                    <a:pt x="4389" y="6950"/>
                  </a:cubicBezTo>
                  <a:cubicBezTo>
                    <a:pt x="4383" y="6949"/>
                    <a:pt x="4376" y="6948"/>
                    <a:pt x="4370" y="6948"/>
                  </a:cubicBezTo>
                  <a:close/>
                  <a:moveTo>
                    <a:pt x="16361" y="6825"/>
                  </a:moveTo>
                  <a:cubicBezTo>
                    <a:pt x="16334" y="6825"/>
                    <a:pt x="16317" y="6834"/>
                    <a:pt x="16290" y="6843"/>
                  </a:cubicBezTo>
                  <a:cubicBezTo>
                    <a:pt x="16201" y="6887"/>
                    <a:pt x="16210" y="6968"/>
                    <a:pt x="16201" y="7039"/>
                  </a:cubicBezTo>
                  <a:cubicBezTo>
                    <a:pt x="16201" y="7048"/>
                    <a:pt x="16201" y="7057"/>
                    <a:pt x="16210" y="7066"/>
                  </a:cubicBezTo>
                  <a:cubicBezTo>
                    <a:pt x="16245" y="7128"/>
                    <a:pt x="16290" y="7164"/>
                    <a:pt x="16370" y="7173"/>
                  </a:cubicBezTo>
                  <a:cubicBezTo>
                    <a:pt x="16375" y="7174"/>
                    <a:pt x="16381" y="7174"/>
                    <a:pt x="16386" y="7174"/>
                  </a:cubicBezTo>
                  <a:cubicBezTo>
                    <a:pt x="16447" y="7174"/>
                    <a:pt x="16481" y="7126"/>
                    <a:pt x="16522" y="7093"/>
                  </a:cubicBezTo>
                  <a:cubicBezTo>
                    <a:pt x="16540" y="7084"/>
                    <a:pt x="16531" y="7048"/>
                    <a:pt x="16540" y="7003"/>
                  </a:cubicBezTo>
                  <a:cubicBezTo>
                    <a:pt x="16566" y="6941"/>
                    <a:pt x="16513" y="6905"/>
                    <a:pt x="16477" y="6852"/>
                  </a:cubicBezTo>
                  <a:cubicBezTo>
                    <a:pt x="16468" y="6843"/>
                    <a:pt x="16459" y="6843"/>
                    <a:pt x="16450" y="6843"/>
                  </a:cubicBezTo>
                  <a:cubicBezTo>
                    <a:pt x="16415" y="6834"/>
                    <a:pt x="16388" y="6834"/>
                    <a:pt x="16361" y="6825"/>
                  </a:cubicBezTo>
                  <a:close/>
                  <a:moveTo>
                    <a:pt x="5028" y="6975"/>
                  </a:moveTo>
                  <a:cubicBezTo>
                    <a:pt x="4976" y="6975"/>
                    <a:pt x="4950" y="6997"/>
                    <a:pt x="4942" y="7057"/>
                  </a:cubicBezTo>
                  <a:cubicBezTo>
                    <a:pt x="4933" y="7128"/>
                    <a:pt x="4951" y="7164"/>
                    <a:pt x="5023" y="7173"/>
                  </a:cubicBezTo>
                  <a:cubicBezTo>
                    <a:pt x="5031" y="7174"/>
                    <a:pt x="5040" y="7175"/>
                    <a:pt x="5047" y="7175"/>
                  </a:cubicBezTo>
                  <a:cubicBezTo>
                    <a:pt x="5102" y="7175"/>
                    <a:pt x="5131" y="7146"/>
                    <a:pt x="5139" y="7084"/>
                  </a:cubicBezTo>
                  <a:cubicBezTo>
                    <a:pt x="5147" y="7021"/>
                    <a:pt x="5130" y="6986"/>
                    <a:pt x="5058" y="6977"/>
                  </a:cubicBezTo>
                  <a:cubicBezTo>
                    <a:pt x="5047" y="6975"/>
                    <a:pt x="5037" y="6975"/>
                    <a:pt x="5028" y="6975"/>
                  </a:cubicBezTo>
                  <a:close/>
                  <a:moveTo>
                    <a:pt x="10713" y="6896"/>
                  </a:moveTo>
                  <a:cubicBezTo>
                    <a:pt x="10651" y="6896"/>
                    <a:pt x="10562" y="6971"/>
                    <a:pt x="10554" y="7030"/>
                  </a:cubicBezTo>
                  <a:cubicBezTo>
                    <a:pt x="10554" y="7093"/>
                    <a:pt x="10625" y="7182"/>
                    <a:pt x="10687" y="7191"/>
                  </a:cubicBezTo>
                  <a:cubicBezTo>
                    <a:pt x="10691" y="7191"/>
                    <a:pt x="10695" y="7191"/>
                    <a:pt x="10698" y="7191"/>
                  </a:cubicBezTo>
                  <a:cubicBezTo>
                    <a:pt x="10761" y="7191"/>
                    <a:pt x="10849" y="7125"/>
                    <a:pt x="10857" y="7066"/>
                  </a:cubicBezTo>
                  <a:cubicBezTo>
                    <a:pt x="10866" y="6994"/>
                    <a:pt x="10786" y="6905"/>
                    <a:pt x="10723" y="6896"/>
                  </a:cubicBezTo>
                  <a:cubicBezTo>
                    <a:pt x="10720" y="6896"/>
                    <a:pt x="10717" y="6896"/>
                    <a:pt x="10713" y="6896"/>
                  </a:cubicBezTo>
                  <a:close/>
                  <a:moveTo>
                    <a:pt x="71" y="7102"/>
                  </a:moveTo>
                  <a:cubicBezTo>
                    <a:pt x="71" y="7119"/>
                    <a:pt x="62" y="7128"/>
                    <a:pt x="62" y="7146"/>
                  </a:cubicBezTo>
                  <a:cubicBezTo>
                    <a:pt x="62" y="7155"/>
                    <a:pt x="71" y="7164"/>
                    <a:pt x="71" y="7173"/>
                  </a:cubicBezTo>
                  <a:cubicBezTo>
                    <a:pt x="71" y="7187"/>
                    <a:pt x="71" y="7202"/>
                    <a:pt x="81" y="7202"/>
                  </a:cubicBezTo>
                  <a:cubicBezTo>
                    <a:pt x="83" y="7202"/>
                    <a:pt x="86" y="7201"/>
                    <a:pt x="89" y="7200"/>
                  </a:cubicBezTo>
                  <a:cubicBezTo>
                    <a:pt x="98" y="7200"/>
                    <a:pt x="107" y="7182"/>
                    <a:pt x="107" y="7173"/>
                  </a:cubicBezTo>
                  <a:cubicBezTo>
                    <a:pt x="107" y="7155"/>
                    <a:pt x="107" y="7137"/>
                    <a:pt x="98" y="7128"/>
                  </a:cubicBezTo>
                  <a:cubicBezTo>
                    <a:pt x="89" y="7119"/>
                    <a:pt x="80" y="7110"/>
                    <a:pt x="71" y="7102"/>
                  </a:cubicBezTo>
                  <a:close/>
                  <a:moveTo>
                    <a:pt x="11357" y="6922"/>
                  </a:moveTo>
                  <a:cubicBezTo>
                    <a:pt x="11284" y="6922"/>
                    <a:pt x="11222" y="6974"/>
                    <a:pt x="11214" y="7048"/>
                  </a:cubicBezTo>
                  <a:cubicBezTo>
                    <a:pt x="11196" y="7128"/>
                    <a:pt x="11258" y="7209"/>
                    <a:pt x="11339" y="7217"/>
                  </a:cubicBezTo>
                  <a:cubicBezTo>
                    <a:pt x="11344" y="7218"/>
                    <a:pt x="11349" y="7218"/>
                    <a:pt x="11354" y="7218"/>
                  </a:cubicBezTo>
                  <a:cubicBezTo>
                    <a:pt x="11429" y="7218"/>
                    <a:pt x="11500" y="7159"/>
                    <a:pt x="11508" y="7084"/>
                  </a:cubicBezTo>
                  <a:cubicBezTo>
                    <a:pt x="11517" y="7003"/>
                    <a:pt x="11455" y="6932"/>
                    <a:pt x="11374" y="6923"/>
                  </a:cubicBezTo>
                  <a:cubicBezTo>
                    <a:pt x="11368" y="6922"/>
                    <a:pt x="11363" y="6922"/>
                    <a:pt x="11357" y="6922"/>
                  </a:cubicBezTo>
                  <a:close/>
                  <a:moveTo>
                    <a:pt x="16843" y="7021"/>
                  </a:moveTo>
                  <a:cubicBezTo>
                    <a:pt x="16843" y="7021"/>
                    <a:pt x="16834" y="7030"/>
                    <a:pt x="16843" y="7030"/>
                  </a:cubicBezTo>
                  <a:cubicBezTo>
                    <a:pt x="16843" y="7057"/>
                    <a:pt x="16843" y="7075"/>
                    <a:pt x="16852" y="7093"/>
                  </a:cubicBezTo>
                  <a:cubicBezTo>
                    <a:pt x="16861" y="7119"/>
                    <a:pt x="16870" y="7155"/>
                    <a:pt x="16896" y="7173"/>
                  </a:cubicBezTo>
                  <a:cubicBezTo>
                    <a:pt x="16923" y="7191"/>
                    <a:pt x="16959" y="7209"/>
                    <a:pt x="16995" y="7226"/>
                  </a:cubicBezTo>
                  <a:cubicBezTo>
                    <a:pt x="17021" y="7217"/>
                    <a:pt x="17039" y="7217"/>
                    <a:pt x="17066" y="7217"/>
                  </a:cubicBezTo>
                  <a:cubicBezTo>
                    <a:pt x="17084" y="7209"/>
                    <a:pt x="17102" y="7200"/>
                    <a:pt x="17119" y="7200"/>
                  </a:cubicBezTo>
                  <a:cubicBezTo>
                    <a:pt x="17111" y="7182"/>
                    <a:pt x="17093" y="7164"/>
                    <a:pt x="17075" y="7164"/>
                  </a:cubicBezTo>
                  <a:cubicBezTo>
                    <a:pt x="17057" y="7155"/>
                    <a:pt x="17039" y="7137"/>
                    <a:pt x="17021" y="7119"/>
                  </a:cubicBezTo>
                  <a:cubicBezTo>
                    <a:pt x="16968" y="7093"/>
                    <a:pt x="16905" y="7057"/>
                    <a:pt x="16852" y="7021"/>
                  </a:cubicBezTo>
                  <a:close/>
                  <a:moveTo>
                    <a:pt x="5706" y="7002"/>
                  </a:moveTo>
                  <a:cubicBezTo>
                    <a:pt x="5656" y="7002"/>
                    <a:pt x="5602" y="7052"/>
                    <a:pt x="5593" y="7102"/>
                  </a:cubicBezTo>
                  <a:cubicBezTo>
                    <a:pt x="5585" y="7164"/>
                    <a:pt x="5647" y="7226"/>
                    <a:pt x="5692" y="7235"/>
                  </a:cubicBezTo>
                  <a:cubicBezTo>
                    <a:pt x="5745" y="7235"/>
                    <a:pt x="5817" y="7182"/>
                    <a:pt x="5825" y="7128"/>
                  </a:cubicBezTo>
                  <a:cubicBezTo>
                    <a:pt x="5825" y="7075"/>
                    <a:pt x="5772" y="7003"/>
                    <a:pt x="5718" y="7003"/>
                  </a:cubicBezTo>
                  <a:cubicBezTo>
                    <a:pt x="5714" y="7003"/>
                    <a:pt x="5710" y="7002"/>
                    <a:pt x="5706" y="7002"/>
                  </a:cubicBezTo>
                  <a:close/>
                  <a:moveTo>
                    <a:pt x="688" y="7118"/>
                  </a:moveTo>
                  <a:cubicBezTo>
                    <a:pt x="654" y="7118"/>
                    <a:pt x="632" y="7143"/>
                    <a:pt x="624" y="7182"/>
                  </a:cubicBezTo>
                  <a:cubicBezTo>
                    <a:pt x="624" y="7217"/>
                    <a:pt x="651" y="7244"/>
                    <a:pt x="687" y="7253"/>
                  </a:cubicBezTo>
                  <a:cubicBezTo>
                    <a:pt x="723" y="7253"/>
                    <a:pt x="749" y="7226"/>
                    <a:pt x="758" y="7191"/>
                  </a:cubicBezTo>
                  <a:cubicBezTo>
                    <a:pt x="767" y="7164"/>
                    <a:pt x="740" y="7128"/>
                    <a:pt x="705" y="7119"/>
                  </a:cubicBezTo>
                  <a:cubicBezTo>
                    <a:pt x="699" y="7118"/>
                    <a:pt x="694" y="7118"/>
                    <a:pt x="688" y="7118"/>
                  </a:cubicBezTo>
                  <a:close/>
                  <a:moveTo>
                    <a:pt x="6350" y="7020"/>
                  </a:moveTo>
                  <a:cubicBezTo>
                    <a:pt x="6321" y="7020"/>
                    <a:pt x="6304" y="7049"/>
                    <a:pt x="6280" y="7057"/>
                  </a:cubicBezTo>
                  <a:cubicBezTo>
                    <a:pt x="6254" y="7075"/>
                    <a:pt x="6245" y="7102"/>
                    <a:pt x="6245" y="7128"/>
                  </a:cubicBezTo>
                  <a:cubicBezTo>
                    <a:pt x="6236" y="7164"/>
                    <a:pt x="6263" y="7191"/>
                    <a:pt x="6271" y="7217"/>
                  </a:cubicBezTo>
                  <a:cubicBezTo>
                    <a:pt x="6289" y="7244"/>
                    <a:pt x="6316" y="7253"/>
                    <a:pt x="6352" y="7262"/>
                  </a:cubicBezTo>
                  <a:cubicBezTo>
                    <a:pt x="6356" y="7263"/>
                    <a:pt x="6359" y="7264"/>
                    <a:pt x="6363" y="7264"/>
                  </a:cubicBezTo>
                  <a:cubicBezTo>
                    <a:pt x="6391" y="7264"/>
                    <a:pt x="6408" y="7234"/>
                    <a:pt x="6432" y="7226"/>
                  </a:cubicBezTo>
                  <a:cubicBezTo>
                    <a:pt x="6468" y="7209"/>
                    <a:pt x="6477" y="7182"/>
                    <a:pt x="6477" y="7146"/>
                  </a:cubicBezTo>
                  <a:cubicBezTo>
                    <a:pt x="6495" y="7110"/>
                    <a:pt x="6450" y="7093"/>
                    <a:pt x="6441" y="7066"/>
                  </a:cubicBezTo>
                  <a:cubicBezTo>
                    <a:pt x="6423" y="7030"/>
                    <a:pt x="6396" y="7030"/>
                    <a:pt x="6361" y="7021"/>
                  </a:cubicBezTo>
                  <a:cubicBezTo>
                    <a:pt x="6357" y="7020"/>
                    <a:pt x="6353" y="7020"/>
                    <a:pt x="6350" y="7020"/>
                  </a:cubicBezTo>
                  <a:close/>
                  <a:moveTo>
                    <a:pt x="12011" y="6956"/>
                  </a:moveTo>
                  <a:cubicBezTo>
                    <a:pt x="11977" y="6956"/>
                    <a:pt x="11949" y="6971"/>
                    <a:pt x="11927" y="6986"/>
                  </a:cubicBezTo>
                  <a:cubicBezTo>
                    <a:pt x="11901" y="7012"/>
                    <a:pt x="11874" y="7048"/>
                    <a:pt x="11874" y="7102"/>
                  </a:cubicBezTo>
                  <a:cubicBezTo>
                    <a:pt x="11865" y="7146"/>
                    <a:pt x="11883" y="7182"/>
                    <a:pt x="11901" y="7209"/>
                  </a:cubicBezTo>
                  <a:cubicBezTo>
                    <a:pt x="11927" y="7235"/>
                    <a:pt x="11963" y="7253"/>
                    <a:pt x="12008" y="7262"/>
                  </a:cubicBezTo>
                  <a:cubicBezTo>
                    <a:pt x="12016" y="7264"/>
                    <a:pt x="12024" y="7264"/>
                    <a:pt x="12031" y="7264"/>
                  </a:cubicBezTo>
                  <a:cubicBezTo>
                    <a:pt x="12065" y="7264"/>
                    <a:pt x="12093" y="7250"/>
                    <a:pt x="12115" y="7235"/>
                  </a:cubicBezTo>
                  <a:cubicBezTo>
                    <a:pt x="12150" y="7217"/>
                    <a:pt x="12186" y="7182"/>
                    <a:pt x="12168" y="7128"/>
                  </a:cubicBezTo>
                  <a:cubicBezTo>
                    <a:pt x="12204" y="7084"/>
                    <a:pt x="12168" y="7048"/>
                    <a:pt x="12150" y="7021"/>
                  </a:cubicBezTo>
                  <a:cubicBezTo>
                    <a:pt x="12124" y="6986"/>
                    <a:pt x="12088" y="6968"/>
                    <a:pt x="12034" y="6959"/>
                  </a:cubicBezTo>
                  <a:cubicBezTo>
                    <a:pt x="12026" y="6957"/>
                    <a:pt x="12018" y="6956"/>
                    <a:pt x="12011" y="6956"/>
                  </a:cubicBezTo>
                  <a:close/>
                  <a:moveTo>
                    <a:pt x="12685" y="6984"/>
                  </a:moveTo>
                  <a:cubicBezTo>
                    <a:pt x="12604" y="6984"/>
                    <a:pt x="12559" y="7022"/>
                    <a:pt x="12543" y="7110"/>
                  </a:cubicBezTo>
                  <a:cubicBezTo>
                    <a:pt x="12525" y="7217"/>
                    <a:pt x="12570" y="7271"/>
                    <a:pt x="12668" y="7289"/>
                  </a:cubicBezTo>
                  <a:cubicBezTo>
                    <a:pt x="12678" y="7290"/>
                    <a:pt x="12688" y="7290"/>
                    <a:pt x="12698" y="7290"/>
                  </a:cubicBezTo>
                  <a:cubicBezTo>
                    <a:pt x="12785" y="7290"/>
                    <a:pt x="12829" y="7252"/>
                    <a:pt x="12837" y="7155"/>
                  </a:cubicBezTo>
                  <a:cubicBezTo>
                    <a:pt x="12855" y="7057"/>
                    <a:pt x="12811" y="7003"/>
                    <a:pt x="12712" y="6986"/>
                  </a:cubicBezTo>
                  <a:cubicBezTo>
                    <a:pt x="12703" y="6985"/>
                    <a:pt x="12694" y="6984"/>
                    <a:pt x="12685" y="6984"/>
                  </a:cubicBezTo>
                  <a:close/>
                  <a:moveTo>
                    <a:pt x="1333" y="7161"/>
                  </a:moveTo>
                  <a:cubicBezTo>
                    <a:pt x="1302" y="7161"/>
                    <a:pt x="1301" y="7175"/>
                    <a:pt x="1294" y="7217"/>
                  </a:cubicBezTo>
                  <a:cubicBezTo>
                    <a:pt x="1285" y="7280"/>
                    <a:pt x="1294" y="7289"/>
                    <a:pt x="1356" y="7298"/>
                  </a:cubicBezTo>
                  <a:cubicBezTo>
                    <a:pt x="1410" y="7298"/>
                    <a:pt x="1418" y="7298"/>
                    <a:pt x="1427" y="7235"/>
                  </a:cubicBezTo>
                  <a:cubicBezTo>
                    <a:pt x="1427" y="7173"/>
                    <a:pt x="1427" y="7173"/>
                    <a:pt x="1365" y="7164"/>
                  </a:cubicBezTo>
                  <a:cubicBezTo>
                    <a:pt x="1351" y="7162"/>
                    <a:pt x="1341" y="7161"/>
                    <a:pt x="1333" y="7161"/>
                  </a:cubicBezTo>
                  <a:close/>
                  <a:moveTo>
                    <a:pt x="7032" y="7065"/>
                  </a:moveTo>
                  <a:cubicBezTo>
                    <a:pt x="6975" y="7065"/>
                    <a:pt x="6921" y="7107"/>
                    <a:pt x="6905" y="7164"/>
                  </a:cubicBezTo>
                  <a:cubicBezTo>
                    <a:pt x="6896" y="7226"/>
                    <a:pt x="6941" y="7298"/>
                    <a:pt x="7003" y="7298"/>
                  </a:cubicBezTo>
                  <a:cubicBezTo>
                    <a:pt x="7012" y="7300"/>
                    <a:pt x="7022" y="7302"/>
                    <a:pt x="7031" y="7302"/>
                  </a:cubicBezTo>
                  <a:cubicBezTo>
                    <a:pt x="7083" y="7302"/>
                    <a:pt x="7131" y="7260"/>
                    <a:pt x="7146" y="7200"/>
                  </a:cubicBezTo>
                  <a:cubicBezTo>
                    <a:pt x="7155" y="7137"/>
                    <a:pt x="7110" y="7075"/>
                    <a:pt x="7048" y="7066"/>
                  </a:cubicBezTo>
                  <a:cubicBezTo>
                    <a:pt x="7042" y="7065"/>
                    <a:pt x="7037" y="7065"/>
                    <a:pt x="7032" y="7065"/>
                  </a:cubicBezTo>
                  <a:close/>
                  <a:moveTo>
                    <a:pt x="2024" y="7172"/>
                  </a:moveTo>
                  <a:cubicBezTo>
                    <a:pt x="1989" y="7172"/>
                    <a:pt x="1945" y="7212"/>
                    <a:pt x="1945" y="7244"/>
                  </a:cubicBezTo>
                  <a:cubicBezTo>
                    <a:pt x="1936" y="7280"/>
                    <a:pt x="1980" y="7333"/>
                    <a:pt x="2016" y="7333"/>
                  </a:cubicBezTo>
                  <a:cubicBezTo>
                    <a:pt x="2020" y="7334"/>
                    <a:pt x="2024" y="7335"/>
                    <a:pt x="2028" y="7335"/>
                  </a:cubicBezTo>
                  <a:cubicBezTo>
                    <a:pt x="2063" y="7335"/>
                    <a:pt x="2105" y="7303"/>
                    <a:pt x="2105" y="7271"/>
                  </a:cubicBezTo>
                  <a:cubicBezTo>
                    <a:pt x="2114" y="7235"/>
                    <a:pt x="2070" y="7182"/>
                    <a:pt x="2034" y="7173"/>
                  </a:cubicBezTo>
                  <a:cubicBezTo>
                    <a:pt x="2031" y="7172"/>
                    <a:pt x="2028" y="7172"/>
                    <a:pt x="2024" y="7172"/>
                  </a:cubicBezTo>
                  <a:close/>
                  <a:moveTo>
                    <a:pt x="7716" y="7082"/>
                  </a:moveTo>
                  <a:cubicBezTo>
                    <a:pt x="7713" y="7082"/>
                    <a:pt x="7710" y="7082"/>
                    <a:pt x="7708" y="7084"/>
                  </a:cubicBezTo>
                  <a:cubicBezTo>
                    <a:pt x="7663" y="7084"/>
                    <a:pt x="7619" y="7093"/>
                    <a:pt x="7592" y="7128"/>
                  </a:cubicBezTo>
                  <a:cubicBezTo>
                    <a:pt x="7583" y="7155"/>
                    <a:pt x="7556" y="7182"/>
                    <a:pt x="7565" y="7200"/>
                  </a:cubicBezTo>
                  <a:cubicBezTo>
                    <a:pt x="7565" y="7235"/>
                    <a:pt x="7574" y="7280"/>
                    <a:pt x="7610" y="7307"/>
                  </a:cubicBezTo>
                  <a:cubicBezTo>
                    <a:pt x="7627" y="7316"/>
                    <a:pt x="7654" y="7342"/>
                    <a:pt x="7672" y="7342"/>
                  </a:cubicBezTo>
                  <a:cubicBezTo>
                    <a:pt x="7717" y="7333"/>
                    <a:pt x="7752" y="7333"/>
                    <a:pt x="7779" y="7298"/>
                  </a:cubicBezTo>
                  <a:cubicBezTo>
                    <a:pt x="7797" y="7271"/>
                    <a:pt x="7815" y="7253"/>
                    <a:pt x="7824" y="7226"/>
                  </a:cubicBezTo>
                  <a:cubicBezTo>
                    <a:pt x="7806" y="7191"/>
                    <a:pt x="7815" y="7146"/>
                    <a:pt x="7779" y="7119"/>
                  </a:cubicBezTo>
                  <a:cubicBezTo>
                    <a:pt x="7756" y="7104"/>
                    <a:pt x="7733" y="7082"/>
                    <a:pt x="7716" y="7082"/>
                  </a:cubicBezTo>
                  <a:close/>
                  <a:moveTo>
                    <a:pt x="13390" y="7021"/>
                  </a:moveTo>
                  <a:cubicBezTo>
                    <a:pt x="13346" y="7030"/>
                    <a:pt x="13301" y="7030"/>
                    <a:pt x="13266" y="7048"/>
                  </a:cubicBezTo>
                  <a:cubicBezTo>
                    <a:pt x="13230" y="7075"/>
                    <a:pt x="13212" y="7119"/>
                    <a:pt x="13194" y="7155"/>
                  </a:cubicBezTo>
                  <a:cubicBezTo>
                    <a:pt x="13185" y="7191"/>
                    <a:pt x="13212" y="7235"/>
                    <a:pt x="13221" y="7262"/>
                  </a:cubicBezTo>
                  <a:cubicBezTo>
                    <a:pt x="13239" y="7316"/>
                    <a:pt x="13292" y="7316"/>
                    <a:pt x="13328" y="7342"/>
                  </a:cubicBezTo>
                  <a:cubicBezTo>
                    <a:pt x="13364" y="7333"/>
                    <a:pt x="13408" y="7333"/>
                    <a:pt x="13444" y="7316"/>
                  </a:cubicBezTo>
                  <a:cubicBezTo>
                    <a:pt x="13489" y="7289"/>
                    <a:pt x="13498" y="7235"/>
                    <a:pt x="13524" y="7200"/>
                  </a:cubicBezTo>
                  <a:cubicBezTo>
                    <a:pt x="13515" y="7164"/>
                    <a:pt x="13506" y="7128"/>
                    <a:pt x="13489" y="7093"/>
                  </a:cubicBezTo>
                  <a:cubicBezTo>
                    <a:pt x="13471" y="7048"/>
                    <a:pt x="13417" y="7048"/>
                    <a:pt x="13390" y="7021"/>
                  </a:cubicBezTo>
                  <a:close/>
                  <a:moveTo>
                    <a:pt x="14044" y="7038"/>
                  </a:moveTo>
                  <a:cubicBezTo>
                    <a:pt x="13959" y="7038"/>
                    <a:pt x="13872" y="7106"/>
                    <a:pt x="13863" y="7182"/>
                  </a:cubicBezTo>
                  <a:cubicBezTo>
                    <a:pt x="13845" y="7262"/>
                    <a:pt x="13917" y="7360"/>
                    <a:pt x="13997" y="7369"/>
                  </a:cubicBezTo>
                  <a:cubicBezTo>
                    <a:pt x="14006" y="7371"/>
                    <a:pt x="14014" y="7372"/>
                    <a:pt x="14023" y="7372"/>
                  </a:cubicBezTo>
                  <a:cubicBezTo>
                    <a:pt x="14097" y="7372"/>
                    <a:pt x="14177" y="7307"/>
                    <a:pt x="14193" y="7235"/>
                  </a:cubicBezTo>
                  <a:cubicBezTo>
                    <a:pt x="14202" y="7155"/>
                    <a:pt x="14131" y="7057"/>
                    <a:pt x="14060" y="7039"/>
                  </a:cubicBezTo>
                  <a:cubicBezTo>
                    <a:pt x="14054" y="7039"/>
                    <a:pt x="14049" y="7038"/>
                    <a:pt x="14044" y="7038"/>
                  </a:cubicBezTo>
                  <a:close/>
                  <a:moveTo>
                    <a:pt x="2676" y="7215"/>
                  </a:moveTo>
                  <a:cubicBezTo>
                    <a:pt x="2633" y="7215"/>
                    <a:pt x="2612" y="7236"/>
                    <a:pt x="2605" y="7289"/>
                  </a:cubicBezTo>
                  <a:cubicBezTo>
                    <a:pt x="2605" y="7342"/>
                    <a:pt x="2623" y="7369"/>
                    <a:pt x="2676" y="7378"/>
                  </a:cubicBezTo>
                  <a:cubicBezTo>
                    <a:pt x="2686" y="7380"/>
                    <a:pt x="2696" y="7380"/>
                    <a:pt x="2704" y="7380"/>
                  </a:cubicBezTo>
                  <a:cubicBezTo>
                    <a:pt x="2747" y="7380"/>
                    <a:pt x="2767" y="7360"/>
                    <a:pt x="2774" y="7316"/>
                  </a:cubicBezTo>
                  <a:cubicBezTo>
                    <a:pt x="2783" y="7253"/>
                    <a:pt x="2766" y="7226"/>
                    <a:pt x="2703" y="7217"/>
                  </a:cubicBezTo>
                  <a:cubicBezTo>
                    <a:pt x="2693" y="7216"/>
                    <a:pt x="2684" y="7215"/>
                    <a:pt x="2676" y="7215"/>
                  </a:cubicBezTo>
                  <a:close/>
                  <a:moveTo>
                    <a:pt x="8357" y="7118"/>
                  </a:moveTo>
                  <a:cubicBezTo>
                    <a:pt x="8286" y="7118"/>
                    <a:pt x="8233" y="7162"/>
                    <a:pt x="8225" y="7235"/>
                  </a:cubicBezTo>
                  <a:cubicBezTo>
                    <a:pt x="8216" y="7316"/>
                    <a:pt x="8261" y="7378"/>
                    <a:pt x="8350" y="7387"/>
                  </a:cubicBezTo>
                  <a:cubicBezTo>
                    <a:pt x="8355" y="7388"/>
                    <a:pt x="8360" y="7388"/>
                    <a:pt x="8366" y="7388"/>
                  </a:cubicBezTo>
                  <a:cubicBezTo>
                    <a:pt x="8430" y="7388"/>
                    <a:pt x="8485" y="7337"/>
                    <a:pt x="8493" y="7262"/>
                  </a:cubicBezTo>
                  <a:cubicBezTo>
                    <a:pt x="8502" y="7200"/>
                    <a:pt x="8439" y="7119"/>
                    <a:pt x="8377" y="7119"/>
                  </a:cubicBezTo>
                  <a:cubicBezTo>
                    <a:pt x="8370" y="7119"/>
                    <a:pt x="8363" y="7118"/>
                    <a:pt x="8357" y="7118"/>
                  </a:cubicBezTo>
                  <a:close/>
                  <a:moveTo>
                    <a:pt x="14690" y="7081"/>
                  </a:moveTo>
                  <a:cubicBezTo>
                    <a:pt x="14606" y="7081"/>
                    <a:pt x="14539" y="7147"/>
                    <a:pt x="14523" y="7226"/>
                  </a:cubicBezTo>
                  <a:cubicBezTo>
                    <a:pt x="14515" y="7316"/>
                    <a:pt x="14577" y="7405"/>
                    <a:pt x="14666" y="7414"/>
                  </a:cubicBezTo>
                  <a:cubicBezTo>
                    <a:pt x="14673" y="7414"/>
                    <a:pt x="14679" y="7415"/>
                    <a:pt x="14685" y="7415"/>
                  </a:cubicBezTo>
                  <a:cubicBezTo>
                    <a:pt x="14768" y="7415"/>
                    <a:pt x="14845" y="7362"/>
                    <a:pt x="14854" y="7271"/>
                  </a:cubicBezTo>
                  <a:cubicBezTo>
                    <a:pt x="14862" y="7173"/>
                    <a:pt x="14809" y="7102"/>
                    <a:pt x="14720" y="7084"/>
                  </a:cubicBezTo>
                  <a:cubicBezTo>
                    <a:pt x="14709" y="7082"/>
                    <a:pt x="14699" y="7081"/>
                    <a:pt x="14690" y="7081"/>
                  </a:cubicBezTo>
                  <a:close/>
                  <a:moveTo>
                    <a:pt x="9035" y="7145"/>
                  </a:moveTo>
                  <a:cubicBezTo>
                    <a:pt x="8964" y="7145"/>
                    <a:pt x="8911" y="7188"/>
                    <a:pt x="8894" y="7253"/>
                  </a:cubicBezTo>
                  <a:cubicBezTo>
                    <a:pt x="8885" y="7333"/>
                    <a:pt x="8930" y="7396"/>
                    <a:pt x="9001" y="7414"/>
                  </a:cubicBezTo>
                  <a:cubicBezTo>
                    <a:pt x="9008" y="7415"/>
                    <a:pt x="9015" y="7415"/>
                    <a:pt x="9021" y="7415"/>
                  </a:cubicBezTo>
                  <a:cubicBezTo>
                    <a:pt x="9092" y="7415"/>
                    <a:pt x="9146" y="7371"/>
                    <a:pt x="9162" y="7298"/>
                  </a:cubicBezTo>
                  <a:cubicBezTo>
                    <a:pt x="9171" y="7235"/>
                    <a:pt x="9117" y="7155"/>
                    <a:pt x="9055" y="7146"/>
                  </a:cubicBezTo>
                  <a:cubicBezTo>
                    <a:pt x="9048" y="7145"/>
                    <a:pt x="9041" y="7145"/>
                    <a:pt x="9035" y="7145"/>
                  </a:cubicBezTo>
                  <a:close/>
                  <a:moveTo>
                    <a:pt x="3372" y="7226"/>
                  </a:moveTo>
                  <a:cubicBezTo>
                    <a:pt x="3336" y="7226"/>
                    <a:pt x="3265" y="7280"/>
                    <a:pt x="3265" y="7307"/>
                  </a:cubicBezTo>
                  <a:cubicBezTo>
                    <a:pt x="3256" y="7342"/>
                    <a:pt x="3319" y="7423"/>
                    <a:pt x="3345" y="7423"/>
                  </a:cubicBezTo>
                  <a:cubicBezTo>
                    <a:pt x="3381" y="7423"/>
                    <a:pt x="3461" y="7369"/>
                    <a:pt x="3461" y="7333"/>
                  </a:cubicBezTo>
                  <a:cubicBezTo>
                    <a:pt x="3461" y="7298"/>
                    <a:pt x="3399" y="7226"/>
                    <a:pt x="3372" y="7226"/>
                  </a:cubicBezTo>
                  <a:close/>
                  <a:moveTo>
                    <a:pt x="15359" y="7109"/>
                  </a:moveTo>
                  <a:cubicBezTo>
                    <a:pt x="15272" y="7109"/>
                    <a:pt x="15209" y="7162"/>
                    <a:pt x="15193" y="7253"/>
                  </a:cubicBezTo>
                  <a:cubicBezTo>
                    <a:pt x="15184" y="7360"/>
                    <a:pt x="15237" y="7423"/>
                    <a:pt x="15344" y="7441"/>
                  </a:cubicBezTo>
                  <a:cubicBezTo>
                    <a:pt x="15355" y="7443"/>
                    <a:pt x="15366" y="7444"/>
                    <a:pt x="15376" y="7444"/>
                  </a:cubicBezTo>
                  <a:cubicBezTo>
                    <a:pt x="15407" y="7444"/>
                    <a:pt x="15433" y="7434"/>
                    <a:pt x="15460" y="7414"/>
                  </a:cubicBezTo>
                  <a:cubicBezTo>
                    <a:pt x="15505" y="7387"/>
                    <a:pt x="15523" y="7342"/>
                    <a:pt x="15523" y="7289"/>
                  </a:cubicBezTo>
                  <a:cubicBezTo>
                    <a:pt x="15540" y="7200"/>
                    <a:pt x="15487" y="7128"/>
                    <a:pt x="15380" y="7110"/>
                  </a:cubicBezTo>
                  <a:cubicBezTo>
                    <a:pt x="15373" y="7110"/>
                    <a:pt x="15366" y="7109"/>
                    <a:pt x="15359" y="7109"/>
                  </a:cubicBezTo>
                  <a:close/>
                  <a:moveTo>
                    <a:pt x="9683" y="7188"/>
                  </a:moveTo>
                  <a:cubicBezTo>
                    <a:pt x="9652" y="7188"/>
                    <a:pt x="9630" y="7203"/>
                    <a:pt x="9608" y="7217"/>
                  </a:cubicBezTo>
                  <a:cubicBezTo>
                    <a:pt x="9572" y="7235"/>
                    <a:pt x="9563" y="7271"/>
                    <a:pt x="9563" y="7307"/>
                  </a:cubicBezTo>
                  <a:cubicBezTo>
                    <a:pt x="9554" y="7342"/>
                    <a:pt x="9554" y="7369"/>
                    <a:pt x="9581" y="7405"/>
                  </a:cubicBezTo>
                  <a:cubicBezTo>
                    <a:pt x="9603" y="7434"/>
                    <a:pt x="9626" y="7452"/>
                    <a:pt x="9658" y="7452"/>
                  </a:cubicBezTo>
                  <a:cubicBezTo>
                    <a:pt x="9665" y="7452"/>
                    <a:pt x="9672" y="7451"/>
                    <a:pt x="9679" y="7449"/>
                  </a:cubicBezTo>
                  <a:cubicBezTo>
                    <a:pt x="9690" y="7455"/>
                    <a:pt x="9699" y="7457"/>
                    <a:pt x="9709" y="7457"/>
                  </a:cubicBezTo>
                  <a:cubicBezTo>
                    <a:pt x="9731" y="7457"/>
                    <a:pt x="9752" y="7444"/>
                    <a:pt x="9777" y="7432"/>
                  </a:cubicBezTo>
                  <a:cubicBezTo>
                    <a:pt x="9813" y="7405"/>
                    <a:pt x="9813" y="7369"/>
                    <a:pt x="9822" y="7333"/>
                  </a:cubicBezTo>
                  <a:cubicBezTo>
                    <a:pt x="9840" y="7298"/>
                    <a:pt x="9822" y="7271"/>
                    <a:pt x="9804" y="7235"/>
                  </a:cubicBezTo>
                  <a:cubicBezTo>
                    <a:pt x="9777" y="7191"/>
                    <a:pt x="9742" y="7200"/>
                    <a:pt x="9706" y="7191"/>
                  </a:cubicBezTo>
                  <a:cubicBezTo>
                    <a:pt x="9698" y="7189"/>
                    <a:pt x="9690" y="7188"/>
                    <a:pt x="9683" y="7188"/>
                  </a:cubicBezTo>
                  <a:close/>
                  <a:moveTo>
                    <a:pt x="4025" y="7270"/>
                  </a:moveTo>
                  <a:cubicBezTo>
                    <a:pt x="3977" y="7270"/>
                    <a:pt x="3933" y="7303"/>
                    <a:pt x="3925" y="7351"/>
                  </a:cubicBezTo>
                  <a:cubicBezTo>
                    <a:pt x="3916" y="7405"/>
                    <a:pt x="3961" y="7458"/>
                    <a:pt x="4014" y="7467"/>
                  </a:cubicBezTo>
                  <a:cubicBezTo>
                    <a:pt x="4019" y="7468"/>
                    <a:pt x="4024" y="7469"/>
                    <a:pt x="4028" y="7469"/>
                  </a:cubicBezTo>
                  <a:cubicBezTo>
                    <a:pt x="4070" y="7469"/>
                    <a:pt x="4114" y="7434"/>
                    <a:pt x="4122" y="7378"/>
                  </a:cubicBezTo>
                  <a:cubicBezTo>
                    <a:pt x="4130" y="7333"/>
                    <a:pt x="4095" y="7280"/>
                    <a:pt x="4041" y="7271"/>
                  </a:cubicBezTo>
                  <a:cubicBezTo>
                    <a:pt x="4036" y="7270"/>
                    <a:pt x="4030" y="7270"/>
                    <a:pt x="4025" y="7270"/>
                  </a:cubicBezTo>
                  <a:close/>
                  <a:moveTo>
                    <a:pt x="15992" y="7152"/>
                  </a:moveTo>
                  <a:cubicBezTo>
                    <a:pt x="15909" y="7152"/>
                    <a:pt x="15859" y="7204"/>
                    <a:pt x="15844" y="7298"/>
                  </a:cubicBezTo>
                  <a:cubicBezTo>
                    <a:pt x="15826" y="7396"/>
                    <a:pt x="15888" y="7467"/>
                    <a:pt x="15987" y="7485"/>
                  </a:cubicBezTo>
                  <a:cubicBezTo>
                    <a:pt x="15994" y="7486"/>
                    <a:pt x="16002" y="7486"/>
                    <a:pt x="16009" y="7486"/>
                  </a:cubicBezTo>
                  <a:cubicBezTo>
                    <a:pt x="16102" y="7486"/>
                    <a:pt x="16157" y="7433"/>
                    <a:pt x="16174" y="7342"/>
                  </a:cubicBezTo>
                  <a:cubicBezTo>
                    <a:pt x="16192" y="7235"/>
                    <a:pt x="16129" y="7164"/>
                    <a:pt x="16031" y="7155"/>
                  </a:cubicBezTo>
                  <a:cubicBezTo>
                    <a:pt x="16018" y="7153"/>
                    <a:pt x="16005" y="7152"/>
                    <a:pt x="15992" y="7152"/>
                  </a:cubicBezTo>
                  <a:close/>
                  <a:moveTo>
                    <a:pt x="4692" y="7289"/>
                  </a:moveTo>
                  <a:cubicBezTo>
                    <a:pt x="4621" y="7289"/>
                    <a:pt x="4594" y="7307"/>
                    <a:pt x="4576" y="7369"/>
                  </a:cubicBezTo>
                  <a:cubicBezTo>
                    <a:pt x="4568" y="7432"/>
                    <a:pt x="4594" y="7485"/>
                    <a:pt x="4666" y="7494"/>
                  </a:cubicBezTo>
                  <a:cubicBezTo>
                    <a:pt x="4737" y="7494"/>
                    <a:pt x="4764" y="7476"/>
                    <a:pt x="4773" y="7405"/>
                  </a:cubicBezTo>
                  <a:cubicBezTo>
                    <a:pt x="4791" y="7351"/>
                    <a:pt x="4755" y="7298"/>
                    <a:pt x="4692" y="7289"/>
                  </a:cubicBezTo>
                  <a:close/>
                  <a:moveTo>
                    <a:pt x="10354" y="7217"/>
                  </a:moveTo>
                  <a:cubicBezTo>
                    <a:pt x="10284" y="7217"/>
                    <a:pt x="10197" y="7284"/>
                    <a:pt x="10197" y="7342"/>
                  </a:cubicBezTo>
                  <a:cubicBezTo>
                    <a:pt x="10188" y="7414"/>
                    <a:pt x="10259" y="7503"/>
                    <a:pt x="10322" y="7512"/>
                  </a:cubicBezTo>
                  <a:cubicBezTo>
                    <a:pt x="10325" y="7512"/>
                    <a:pt x="10329" y="7513"/>
                    <a:pt x="10333" y="7513"/>
                  </a:cubicBezTo>
                  <a:cubicBezTo>
                    <a:pt x="10403" y="7513"/>
                    <a:pt x="10491" y="7437"/>
                    <a:pt x="10491" y="7378"/>
                  </a:cubicBezTo>
                  <a:cubicBezTo>
                    <a:pt x="10500" y="7316"/>
                    <a:pt x="10420" y="7226"/>
                    <a:pt x="10366" y="7217"/>
                  </a:cubicBezTo>
                  <a:cubicBezTo>
                    <a:pt x="10362" y="7217"/>
                    <a:pt x="10358" y="7217"/>
                    <a:pt x="10354" y="7217"/>
                  </a:cubicBezTo>
                  <a:close/>
                  <a:moveTo>
                    <a:pt x="16709" y="7164"/>
                  </a:moveTo>
                  <a:cubicBezTo>
                    <a:pt x="16691" y="7164"/>
                    <a:pt x="16593" y="7182"/>
                    <a:pt x="16575" y="7200"/>
                  </a:cubicBezTo>
                  <a:cubicBezTo>
                    <a:pt x="16540" y="7226"/>
                    <a:pt x="16504" y="7271"/>
                    <a:pt x="16495" y="7316"/>
                  </a:cubicBezTo>
                  <a:cubicBezTo>
                    <a:pt x="16486" y="7369"/>
                    <a:pt x="16504" y="7414"/>
                    <a:pt x="16531" y="7449"/>
                  </a:cubicBezTo>
                  <a:cubicBezTo>
                    <a:pt x="16557" y="7485"/>
                    <a:pt x="16602" y="7512"/>
                    <a:pt x="16647" y="7521"/>
                  </a:cubicBezTo>
                  <a:cubicBezTo>
                    <a:pt x="16649" y="7522"/>
                    <a:pt x="16653" y="7523"/>
                    <a:pt x="16658" y="7523"/>
                  </a:cubicBezTo>
                  <a:cubicBezTo>
                    <a:pt x="16690" y="7523"/>
                    <a:pt x="16765" y="7502"/>
                    <a:pt x="16780" y="7494"/>
                  </a:cubicBezTo>
                  <a:cubicBezTo>
                    <a:pt x="16798" y="7476"/>
                    <a:pt x="16852" y="7396"/>
                    <a:pt x="16861" y="7369"/>
                  </a:cubicBezTo>
                  <a:cubicBezTo>
                    <a:pt x="16861" y="7325"/>
                    <a:pt x="16843" y="7271"/>
                    <a:pt x="16825" y="7235"/>
                  </a:cubicBezTo>
                  <a:cubicBezTo>
                    <a:pt x="16798" y="7200"/>
                    <a:pt x="16754" y="7173"/>
                    <a:pt x="16709" y="7164"/>
                  </a:cubicBezTo>
                  <a:close/>
                  <a:moveTo>
                    <a:pt x="11001" y="7241"/>
                  </a:moveTo>
                  <a:cubicBezTo>
                    <a:pt x="10937" y="7241"/>
                    <a:pt x="10874" y="7298"/>
                    <a:pt x="10866" y="7369"/>
                  </a:cubicBezTo>
                  <a:cubicBezTo>
                    <a:pt x="10848" y="7449"/>
                    <a:pt x="10910" y="7530"/>
                    <a:pt x="10991" y="7539"/>
                  </a:cubicBezTo>
                  <a:cubicBezTo>
                    <a:pt x="10996" y="7539"/>
                    <a:pt x="11001" y="7539"/>
                    <a:pt x="11006" y="7539"/>
                  </a:cubicBezTo>
                  <a:cubicBezTo>
                    <a:pt x="11081" y="7539"/>
                    <a:pt x="11152" y="7480"/>
                    <a:pt x="11160" y="7405"/>
                  </a:cubicBezTo>
                  <a:cubicBezTo>
                    <a:pt x="11169" y="7325"/>
                    <a:pt x="11107" y="7253"/>
                    <a:pt x="11026" y="7244"/>
                  </a:cubicBezTo>
                  <a:cubicBezTo>
                    <a:pt x="11018" y="7242"/>
                    <a:pt x="11010" y="7241"/>
                    <a:pt x="11001" y="7241"/>
                  </a:cubicBezTo>
                  <a:close/>
                  <a:moveTo>
                    <a:pt x="5362" y="7316"/>
                  </a:moveTo>
                  <a:cubicBezTo>
                    <a:pt x="5299" y="7316"/>
                    <a:pt x="5237" y="7369"/>
                    <a:pt x="5228" y="7423"/>
                  </a:cubicBezTo>
                  <a:cubicBezTo>
                    <a:pt x="5219" y="7476"/>
                    <a:pt x="5281" y="7548"/>
                    <a:pt x="5335" y="7548"/>
                  </a:cubicBezTo>
                  <a:cubicBezTo>
                    <a:pt x="5339" y="7548"/>
                    <a:pt x="5343" y="7549"/>
                    <a:pt x="5347" y="7549"/>
                  </a:cubicBezTo>
                  <a:cubicBezTo>
                    <a:pt x="5398" y="7549"/>
                    <a:pt x="5460" y="7498"/>
                    <a:pt x="5460" y="7441"/>
                  </a:cubicBezTo>
                  <a:cubicBezTo>
                    <a:pt x="5460" y="7387"/>
                    <a:pt x="5406" y="7325"/>
                    <a:pt x="5362" y="7316"/>
                  </a:cubicBezTo>
                  <a:close/>
                  <a:moveTo>
                    <a:pt x="17218" y="7253"/>
                  </a:moveTo>
                  <a:cubicBezTo>
                    <a:pt x="17200" y="7289"/>
                    <a:pt x="17164" y="7316"/>
                    <a:pt x="17164" y="7360"/>
                  </a:cubicBezTo>
                  <a:cubicBezTo>
                    <a:pt x="17146" y="7485"/>
                    <a:pt x="17244" y="7574"/>
                    <a:pt x="17351" y="7574"/>
                  </a:cubicBezTo>
                  <a:cubicBezTo>
                    <a:pt x="17405" y="7574"/>
                    <a:pt x="17494" y="7512"/>
                    <a:pt x="17512" y="7458"/>
                  </a:cubicBezTo>
                  <a:cubicBezTo>
                    <a:pt x="17512" y="7449"/>
                    <a:pt x="17503" y="7432"/>
                    <a:pt x="17494" y="7423"/>
                  </a:cubicBezTo>
                  <a:cubicBezTo>
                    <a:pt x="17423" y="7405"/>
                    <a:pt x="17378" y="7342"/>
                    <a:pt x="17307" y="7307"/>
                  </a:cubicBezTo>
                  <a:cubicBezTo>
                    <a:pt x="17307" y="7307"/>
                    <a:pt x="17298" y="7298"/>
                    <a:pt x="17298" y="7298"/>
                  </a:cubicBezTo>
                  <a:cubicBezTo>
                    <a:pt x="17271" y="7280"/>
                    <a:pt x="17244" y="7271"/>
                    <a:pt x="17218" y="7253"/>
                  </a:cubicBezTo>
                  <a:close/>
                  <a:moveTo>
                    <a:pt x="6022" y="7342"/>
                  </a:moveTo>
                  <a:cubicBezTo>
                    <a:pt x="5968" y="7342"/>
                    <a:pt x="5897" y="7396"/>
                    <a:pt x="5897" y="7449"/>
                  </a:cubicBezTo>
                  <a:cubicBezTo>
                    <a:pt x="5888" y="7503"/>
                    <a:pt x="5941" y="7565"/>
                    <a:pt x="5995" y="7574"/>
                  </a:cubicBezTo>
                  <a:cubicBezTo>
                    <a:pt x="5999" y="7575"/>
                    <a:pt x="6003" y="7575"/>
                    <a:pt x="6007" y="7575"/>
                  </a:cubicBezTo>
                  <a:cubicBezTo>
                    <a:pt x="6065" y="7575"/>
                    <a:pt x="6120" y="7518"/>
                    <a:pt x="6129" y="7476"/>
                  </a:cubicBezTo>
                  <a:cubicBezTo>
                    <a:pt x="6138" y="7423"/>
                    <a:pt x="6084" y="7351"/>
                    <a:pt x="6022" y="7342"/>
                  </a:cubicBezTo>
                  <a:close/>
                  <a:moveTo>
                    <a:pt x="1683" y="7493"/>
                  </a:moveTo>
                  <a:cubicBezTo>
                    <a:pt x="1672" y="7493"/>
                    <a:pt x="1661" y="7496"/>
                    <a:pt x="1650" y="7503"/>
                  </a:cubicBezTo>
                  <a:cubicBezTo>
                    <a:pt x="1633" y="7512"/>
                    <a:pt x="1606" y="7530"/>
                    <a:pt x="1606" y="7548"/>
                  </a:cubicBezTo>
                  <a:cubicBezTo>
                    <a:pt x="1615" y="7574"/>
                    <a:pt x="1641" y="7574"/>
                    <a:pt x="1668" y="7574"/>
                  </a:cubicBezTo>
                  <a:lnTo>
                    <a:pt x="1695" y="7574"/>
                  </a:lnTo>
                  <a:cubicBezTo>
                    <a:pt x="1695" y="7583"/>
                    <a:pt x="1695" y="7583"/>
                    <a:pt x="1695" y="7583"/>
                  </a:cubicBezTo>
                  <a:cubicBezTo>
                    <a:pt x="1713" y="7583"/>
                    <a:pt x="1740" y="7583"/>
                    <a:pt x="1766" y="7574"/>
                  </a:cubicBezTo>
                  <a:cubicBezTo>
                    <a:pt x="1766" y="7548"/>
                    <a:pt x="1740" y="7530"/>
                    <a:pt x="1722" y="7512"/>
                  </a:cubicBezTo>
                  <a:cubicBezTo>
                    <a:pt x="1716" y="7501"/>
                    <a:pt x="1701" y="7493"/>
                    <a:pt x="1683" y="7493"/>
                  </a:cubicBezTo>
                  <a:close/>
                  <a:moveTo>
                    <a:pt x="11673" y="7279"/>
                  </a:moveTo>
                  <a:cubicBezTo>
                    <a:pt x="11605" y="7279"/>
                    <a:pt x="11534" y="7339"/>
                    <a:pt x="11526" y="7423"/>
                  </a:cubicBezTo>
                  <a:cubicBezTo>
                    <a:pt x="11517" y="7494"/>
                    <a:pt x="11588" y="7574"/>
                    <a:pt x="11669" y="7583"/>
                  </a:cubicBezTo>
                  <a:cubicBezTo>
                    <a:pt x="11672" y="7584"/>
                    <a:pt x="11676" y="7584"/>
                    <a:pt x="11680" y="7584"/>
                  </a:cubicBezTo>
                  <a:cubicBezTo>
                    <a:pt x="11741" y="7584"/>
                    <a:pt x="11821" y="7517"/>
                    <a:pt x="11829" y="7449"/>
                  </a:cubicBezTo>
                  <a:cubicBezTo>
                    <a:pt x="11829" y="7369"/>
                    <a:pt x="11776" y="7289"/>
                    <a:pt x="11687" y="7280"/>
                  </a:cubicBezTo>
                  <a:cubicBezTo>
                    <a:pt x="11682" y="7279"/>
                    <a:pt x="11677" y="7279"/>
                    <a:pt x="11673" y="7279"/>
                  </a:cubicBezTo>
                  <a:close/>
                  <a:moveTo>
                    <a:pt x="12337" y="7305"/>
                  </a:moveTo>
                  <a:cubicBezTo>
                    <a:pt x="12256" y="7305"/>
                    <a:pt x="12211" y="7343"/>
                    <a:pt x="12195" y="7432"/>
                  </a:cubicBezTo>
                  <a:cubicBezTo>
                    <a:pt x="12186" y="7539"/>
                    <a:pt x="12222" y="7592"/>
                    <a:pt x="12320" y="7610"/>
                  </a:cubicBezTo>
                  <a:cubicBezTo>
                    <a:pt x="12330" y="7611"/>
                    <a:pt x="12340" y="7611"/>
                    <a:pt x="12350" y="7611"/>
                  </a:cubicBezTo>
                  <a:cubicBezTo>
                    <a:pt x="12437" y="7611"/>
                    <a:pt x="12481" y="7573"/>
                    <a:pt x="12489" y="7476"/>
                  </a:cubicBezTo>
                  <a:cubicBezTo>
                    <a:pt x="12507" y="7378"/>
                    <a:pt x="12463" y="7325"/>
                    <a:pt x="12365" y="7307"/>
                  </a:cubicBezTo>
                  <a:cubicBezTo>
                    <a:pt x="12355" y="7306"/>
                    <a:pt x="12346" y="7305"/>
                    <a:pt x="12337" y="7305"/>
                  </a:cubicBezTo>
                  <a:close/>
                  <a:moveTo>
                    <a:pt x="6670" y="7386"/>
                  </a:moveTo>
                  <a:cubicBezTo>
                    <a:pt x="6611" y="7386"/>
                    <a:pt x="6574" y="7421"/>
                    <a:pt x="6566" y="7485"/>
                  </a:cubicBezTo>
                  <a:cubicBezTo>
                    <a:pt x="6548" y="7565"/>
                    <a:pt x="6584" y="7610"/>
                    <a:pt x="6664" y="7619"/>
                  </a:cubicBezTo>
                  <a:cubicBezTo>
                    <a:pt x="6671" y="7620"/>
                    <a:pt x="6678" y="7620"/>
                    <a:pt x="6685" y="7620"/>
                  </a:cubicBezTo>
                  <a:cubicBezTo>
                    <a:pt x="6744" y="7620"/>
                    <a:pt x="6781" y="7585"/>
                    <a:pt x="6789" y="7521"/>
                  </a:cubicBezTo>
                  <a:cubicBezTo>
                    <a:pt x="6807" y="7441"/>
                    <a:pt x="6771" y="7396"/>
                    <a:pt x="6691" y="7387"/>
                  </a:cubicBezTo>
                  <a:cubicBezTo>
                    <a:pt x="6684" y="7386"/>
                    <a:pt x="6677" y="7386"/>
                    <a:pt x="6670" y="7386"/>
                  </a:cubicBezTo>
                  <a:close/>
                  <a:moveTo>
                    <a:pt x="7351" y="7401"/>
                  </a:moveTo>
                  <a:cubicBezTo>
                    <a:pt x="7335" y="7401"/>
                    <a:pt x="7316" y="7407"/>
                    <a:pt x="7297" y="7414"/>
                  </a:cubicBezTo>
                  <a:cubicBezTo>
                    <a:pt x="7253" y="7432"/>
                    <a:pt x="7235" y="7467"/>
                    <a:pt x="7217" y="7512"/>
                  </a:cubicBezTo>
                  <a:cubicBezTo>
                    <a:pt x="7208" y="7530"/>
                    <a:pt x="7226" y="7565"/>
                    <a:pt x="7235" y="7592"/>
                  </a:cubicBezTo>
                  <a:cubicBezTo>
                    <a:pt x="7253" y="7628"/>
                    <a:pt x="7297" y="7637"/>
                    <a:pt x="7324" y="7664"/>
                  </a:cubicBezTo>
                  <a:cubicBezTo>
                    <a:pt x="7351" y="7655"/>
                    <a:pt x="7378" y="7646"/>
                    <a:pt x="7404" y="7637"/>
                  </a:cubicBezTo>
                  <a:cubicBezTo>
                    <a:pt x="7449" y="7628"/>
                    <a:pt x="7458" y="7583"/>
                    <a:pt x="7476" y="7548"/>
                  </a:cubicBezTo>
                  <a:cubicBezTo>
                    <a:pt x="7485" y="7530"/>
                    <a:pt x="7467" y="7503"/>
                    <a:pt x="7458" y="7476"/>
                  </a:cubicBezTo>
                  <a:cubicBezTo>
                    <a:pt x="7440" y="7441"/>
                    <a:pt x="7404" y="7414"/>
                    <a:pt x="7369" y="7405"/>
                  </a:cubicBezTo>
                  <a:cubicBezTo>
                    <a:pt x="7364" y="7402"/>
                    <a:pt x="7358" y="7401"/>
                    <a:pt x="7351" y="7401"/>
                  </a:cubicBezTo>
                  <a:close/>
                  <a:moveTo>
                    <a:pt x="13043" y="7333"/>
                  </a:moveTo>
                  <a:cubicBezTo>
                    <a:pt x="12998" y="7351"/>
                    <a:pt x="12953" y="7351"/>
                    <a:pt x="12918" y="7369"/>
                  </a:cubicBezTo>
                  <a:cubicBezTo>
                    <a:pt x="12882" y="7396"/>
                    <a:pt x="12873" y="7441"/>
                    <a:pt x="12846" y="7476"/>
                  </a:cubicBezTo>
                  <a:cubicBezTo>
                    <a:pt x="12864" y="7512"/>
                    <a:pt x="12855" y="7556"/>
                    <a:pt x="12873" y="7592"/>
                  </a:cubicBezTo>
                  <a:cubicBezTo>
                    <a:pt x="12900" y="7628"/>
                    <a:pt x="12953" y="7637"/>
                    <a:pt x="12980" y="7664"/>
                  </a:cubicBezTo>
                  <a:cubicBezTo>
                    <a:pt x="13025" y="7655"/>
                    <a:pt x="13060" y="7655"/>
                    <a:pt x="13096" y="7637"/>
                  </a:cubicBezTo>
                  <a:cubicBezTo>
                    <a:pt x="13141" y="7610"/>
                    <a:pt x="13150" y="7556"/>
                    <a:pt x="13176" y="7530"/>
                  </a:cubicBezTo>
                  <a:cubicBezTo>
                    <a:pt x="13167" y="7485"/>
                    <a:pt x="13159" y="7449"/>
                    <a:pt x="13141" y="7414"/>
                  </a:cubicBezTo>
                  <a:cubicBezTo>
                    <a:pt x="13123" y="7369"/>
                    <a:pt x="13069" y="7369"/>
                    <a:pt x="13043" y="7333"/>
                  </a:cubicBezTo>
                  <a:close/>
                  <a:moveTo>
                    <a:pt x="2337" y="7519"/>
                  </a:moveTo>
                  <a:cubicBezTo>
                    <a:pt x="2294" y="7519"/>
                    <a:pt x="2273" y="7540"/>
                    <a:pt x="2266" y="7592"/>
                  </a:cubicBezTo>
                  <a:cubicBezTo>
                    <a:pt x="2257" y="7655"/>
                    <a:pt x="2275" y="7672"/>
                    <a:pt x="2337" y="7681"/>
                  </a:cubicBezTo>
                  <a:cubicBezTo>
                    <a:pt x="2346" y="7683"/>
                    <a:pt x="2354" y="7684"/>
                    <a:pt x="2361" y="7684"/>
                  </a:cubicBezTo>
                  <a:cubicBezTo>
                    <a:pt x="2399" y="7684"/>
                    <a:pt x="2419" y="7664"/>
                    <a:pt x="2427" y="7619"/>
                  </a:cubicBezTo>
                  <a:cubicBezTo>
                    <a:pt x="2435" y="7556"/>
                    <a:pt x="2418" y="7530"/>
                    <a:pt x="2364" y="7521"/>
                  </a:cubicBezTo>
                  <a:cubicBezTo>
                    <a:pt x="2354" y="7519"/>
                    <a:pt x="2345" y="7519"/>
                    <a:pt x="2337" y="7519"/>
                  </a:cubicBezTo>
                  <a:close/>
                  <a:moveTo>
                    <a:pt x="13683" y="7360"/>
                  </a:moveTo>
                  <a:cubicBezTo>
                    <a:pt x="13613" y="7360"/>
                    <a:pt x="13524" y="7435"/>
                    <a:pt x="13515" y="7503"/>
                  </a:cubicBezTo>
                  <a:cubicBezTo>
                    <a:pt x="13506" y="7583"/>
                    <a:pt x="13578" y="7690"/>
                    <a:pt x="13658" y="7690"/>
                  </a:cubicBezTo>
                  <a:cubicBezTo>
                    <a:pt x="13663" y="7691"/>
                    <a:pt x="13667" y="7691"/>
                    <a:pt x="13672" y="7691"/>
                  </a:cubicBezTo>
                  <a:cubicBezTo>
                    <a:pt x="13749" y="7691"/>
                    <a:pt x="13837" y="7623"/>
                    <a:pt x="13845" y="7548"/>
                  </a:cubicBezTo>
                  <a:cubicBezTo>
                    <a:pt x="13854" y="7467"/>
                    <a:pt x="13774" y="7369"/>
                    <a:pt x="13694" y="7360"/>
                  </a:cubicBezTo>
                  <a:cubicBezTo>
                    <a:pt x="13690" y="7360"/>
                    <a:pt x="13686" y="7360"/>
                    <a:pt x="13683" y="7360"/>
                  </a:cubicBezTo>
                  <a:close/>
                  <a:moveTo>
                    <a:pt x="8029" y="7441"/>
                  </a:moveTo>
                  <a:cubicBezTo>
                    <a:pt x="7993" y="7441"/>
                    <a:pt x="7958" y="7449"/>
                    <a:pt x="7931" y="7467"/>
                  </a:cubicBezTo>
                  <a:cubicBezTo>
                    <a:pt x="7904" y="7485"/>
                    <a:pt x="7895" y="7521"/>
                    <a:pt x="7877" y="7556"/>
                  </a:cubicBezTo>
                  <a:cubicBezTo>
                    <a:pt x="7868" y="7592"/>
                    <a:pt x="7895" y="7619"/>
                    <a:pt x="7904" y="7646"/>
                  </a:cubicBezTo>
                  <a:cubicBezTo>
                    <a:pt x="7922" y="7672"/>
                    <a:pt x="7958" y="7690"/>
                    <a:pt x="7993" y="7708"/>
                  </a:cubicBezTo>
                  <a:cubicBezTo>
                    <a:pt x="8029" y="7699"/>
                    <a:pt x="8074" y="7699"/>
                    <a:pt x="8091" y="7672"/>
                  </a:cubicBezTo>
                  <a:cubicBezTo>
                    <a:pt x="8118" y="7655"/>
                    <a:pt x="8145" y="7628"/>
                    <a:pt x="8145" y="7592"/>
                  </a:cubicBezTo>
                  <a:cubicBezTo>
                    <a:pt x="8136" y="7556"/>
                    <a:pt x="8136" y="7512"/>
                    <a:pt x="8118" y="7494"/>
                  </a:cubicBezTo>
                  <a:cubicBezTo>
                    <a:pt x="8091" y="7476"/>
                    <a:pt x="8065" y="7441"/>
                    <a:pt x="8029" y="7441"/>
                  </a:cubicBezTo>
                  <a:close/>
                  <a:moveTo>
                    <a:pt x="2997" y="7563"/>
                  </a:moveTo>
                  <a:cubicBezTo>
                    <a:pt x="2954" y="7563"/>
                    <a:pt x="2934" y="7584"/>
                    <a:pt x="2926" y="7637"/>
                  </a:cubicBezTo>
                  <a:cubicBezTo>
                    <a:pt x="2926" y="7690"/>
                    <a:pt x="2944" y="7717"/>
                    <a:pt x="3006" y="7726"/>
                  </a:cubicBezTo>
                  <a:cubicBezTo>
                    <a:pt x="3015" y="7727"/>
                    <a:pt x="3023" y="7728"/>
                    <a:pt x="3030" y="7728"/>
                  </a:cubicBezTo>
                  <a:cubicBezTo>
                    <a:pt x="3068" y="7728"/>
                    <a:pt x="3088" y="7707"/>
                    <a:pt x="3096" y="7655"/>
                  </a:cubicBezTo>
                  <a:cubicBezTo>
                    <a:pt x="3105" y="7601"/>
                    <a:pt x="3087" y="7574"/>
                    <a:pt x="3024" y="7565"/>
                  </a:cubicBezTo>
                  <a:cubicBezTo>
                    <a:pt x="3014" y="7564"/>
                    <a:pt x="3005" y="7563"/>
                    <a:pt x="2997" y="7563"/>
                  </a:cubicBezTo>
                  <a:close/>
                  <a:moveTo>
                    <a:pt x="14344" y="7404"/>
                  </a:moveTo>
                  <a:cubicBezTo>
                    <a:pt x="14256" y="7404"/>
                    <a:pt x="14193" y="7464"/>
                    <a:pt x="14184" y="7548"/>
                  </a:cubicBezTo>
                  <a:cubicBezTo>
                    <a:pt x="14167" y="7637"/>
                    <a:pt x="14220" y="7726"/>
                    <a:pt x="14327" y="7735"/>
                  </a:cubicBezTo>
                  <a:cubicBezTo>
                    <a:pt x="14333" y="7735"/>
                    <a:pt x="14339" y="7736"/>
                    <a:pt x="14344" y="7736"/>
                  </a:cubicBezTo>
                  <a:cubicBezTo>
                    <a:pt x="14426" y="7736"/>
                    <a:pt x="14497" y="7676"/>
                    <a:pt x="14506" y="7592"/>
                  </a:cubicBezTo>
                  <a:cubicBezTo>
                    <a:pt x="14515" y="7494"/>
                    <a:pt x="14461" y="7414"/>
                    <a:pt x="14363" y="7405"/>
                  </a:cubicBezTo>
                  <a:cubicBezTo>
                    <a:pt x="14357" y="7404"/>
                    <a:pt x="14350" y="7404"/>
                    <a:pt x="14344" y="7404"/>
                  </a:cubicBezTo>
                  <a:close/>
                  <a:moveTo>
                    <a:pt x="8681" y="7464"/>
                  </a:moveTo>
                  <a:cubicBezTo>
                    <a:pt x="8618" y="7464"/>
                    <a:pt x="8554" y="7519"/>
                    <a:pt x="8546" y="7574"/>
                  </a:cubicBezTo>
                  <a:cubicBezTo>
                    <a:pt x="8537" y="7655"/>
                    <a:pt x="8582" y="7717"/>
                    <a:pt x="8653" y="7735"/>
                  </a:cubicBezTo>
                  <a:cubicBezTo>
                    <a:pt x="8660" y="7736"/>
                    <a:pt x="8667" y="7736"/>
                    <a:pt x="8673" y="7736"/>
                  </a:cubicBezTo>
                  <a:cubicBezTo>
                    <a:pt x="8744" y="7736"/>
                    <a:pt x="8798" y="7692"/>
                    <a:pt x="8814" y="7619"/>
                  </a:cubicBezTo>
                  <a:cubicBezTo>
                    <a:pt x="8823" y="7548"/>
                    <a:pt x="8778" y="7485"/>
                    <a:pt x="8707" y="7467"/>
                  </a:cubicBezTo>
                  <a:cubicBezTo>
                    <a:pt x="8699" y="7465"/>
                    <a:pt x="8690" y="7464"/>
                    <a:pt x="8681" y="7464"/>
                  </a:cubicBezTo>
                  <a:close/>
                  <a:moveTo>
                    <a:pt x="14975" y="7429"/>
                  </a:moveTo>
                  <a:cubicBezTo>
                    <a:pt x="14900" y="7429"/>
                    <a:pt x="14843" y="7487"/>
                    <a:pt x="14827" y="7574"/>
                  </a:cubicBezTo>
                  <a:cubicBezTo>
                    <a:pt x="14818" y="7681"/>
                    <a:pt x="14871" y="7744"/>
                    <a:pt x="14978" y="7762"/>
                  </a:cubicBezTo>
                  <a:cubicBezTo>
                    <a:pt x="14990" y="7764"/>
                    <a:pt x="15000" y="7765"/>
                    <a:pt x="15010" y="7765"/>
                  </a:cubicBezTo>
                  <a:cubicBezTo>
                    <a:pt x="15041" y="7765"/>
                    <a:pt x="15068" y="7755"/>
                    <a:pt x="15094" y="7735"/>
                  </a:cubicBezTo>
                  <a:cubicBezTo>
                    <a:pt x="15139" y="7699"/>
                    <a:pt x="15157" y="7664"/>
                    <a:pt x="15157" y="7610"/>
                  </a:cubicBezTo>
                  <a:cubicBezTo>
                    <a:pt x="15175" y="7565"/>
                    <a:pt x="15157" y="7530"/>
                    <a:pt x="15130" y="7494"/>
                  </a:cubicBezTo>
                  <a:cubicBezTo>
                    <a:pt x="15103" y="7449"/>
                    <a:pt x="15059" y="7432"/>
                    <a:pt x="15005" y="7432"/>
                  </a:cubicBezTo>
                  <a:cubicBezTo>
                    <a:pt x="14995" y="7430"/>
                    <a:pt x="14985" y="7429"/>
                    <a:pt x="14975" y="7429"/>
                  </a:cubicBezTo>
                  <a:close/>
                  <a:moveTo>
                    <a:pt x="3659" y="7573"/>
                  </a:moveTo>
                  <a:cubicBezTo>
                    <a:pt x="3612" y="7573"/>
                    <a:pt x="3568" y="7607"/>
                    <a:pt x="3568" y="7664"/>
                  </a:cubicBezTo>
                  <a:cubicBezTo>
                    <a:pt x="3560" y="7717"/>
                    <a:pt x="3595" y="7762"/>
                    <a:pt x="3658" y="7771"/>
                  </a:cubicBezTo>
                  <a:cubicBezTo>
                    <a:pt x="3711" y="7771"/>
                    <a:pt x="3756" y="7735"/>
                    <a:pt x="3765" y="7681"/>
                  </a:cubicBezTo>
                  <a:cubicBezTo>
                    <a:pt x="3765" y="7628"/>
                    <a:pt x="3729" y="7574"/>
                    <a:pt x="3675" y="7574"/>
                  </a:cubicBezTo>
                  <a:cubicBezTo>
                    <a:pt x="3670" y="7573"/>
                    <a:pt x="3665" y="7573"/>
                    <a:pt x="3659" y="7573"/>
                  </a:cubicBezTo>
                  <a:close/>
                  <a:moveTo>
                    <a:pt x="9301" y="7507"/>
                  </a:moveTo>
                  <a:cubicBezTo>
                    <a:pt x="9285" y="7507"/>
                    <a:pt x="9269" y="7512"/>
                    <a:pt x="9251" y="7530"/>
                  </a:cubicBezTo>
                  <a:cubicBezTo>
                    <a:pt x="9224" y="7556"/>
                    <a:pt x="9198" y="7574"/>
                    <a:pt x="9198" y="7619"/>
                  </a:cubicBezTo>
                  <a:cubicBezTo>
                    <a:pt x="9198" y="7655"/>
                    <a:pt x="9189" y="7690"/>
                    <a:pt x="9215" y="7726"/>
                  </a:cubicBezTo>
                  <a:cubicBezTo>
                    <a:pt x="9239" y="7749"/>
                    <a:pt x="9262" y="7772"/>
                    <a:pt x="9291" y="7772"/>
                  </a:cubicBezTo>
                  <a:cubicBezTo>
                    <a:pt x="9295" y="7772"/>
                    <a:pt x="9300" y="7772"/>
                    <a:pt x="9305" y="7771"/>
                  </a:cubicBezTo>
                  <a:cubicBezTo>
                    <a:pt x="9321" y="7774"/>
                    <a:pt x="9335" y="7776"/>
                    <a:pt x="9348" y="7776"/>
                  </a:cubicBezTo>
                  <a:cubicBezTo>
                    <a:pt x="9370" y="7776"/>
                    <a:pt x="9389" y="7770"/>
                    <a:pt x="9412" y="7753"/>
                  </a:cubicBezTo>
                  <a:cubicBezTo>
                    <a:pt x="9447" y="7726"/>
                    <a:pt x="9456" y="7699"/>
                    <a:pt x="9465" y="7664"/>
                  </a:cubicBezTo>
                  <a:cubicBezTo>
                    <a:pt x="9465" y="7628"/>
                    <a:pt x="9465" y="7592"/>
                    <a:pt x="9438" y="7565"/>
                  </a:cubicBezTo>
                  <a:cubicBezTo>
                    <a:pt x="9421" y="7530"/>
                    <a:pt x="9394" y="7512"/>
                    <a:pt x="9358" y="7512"/>
                  </a:cubicBezTo>
                  <a:cubicBezTo>
                    <a:pt x="9336" y="7512"/>
                    <a:pt x="9318" y="7507"/>
                    <a:pt x="9301" y="7507"/>
                  </a:cubicBezTo>
                  <a:close/>
                  <a:moveTo>
                    <a:pt x="15653" y="7473"/>
                  </a:moveTo>
                  <a:cubicBezTo>
                    <a:pt x="15568" y="7473"/>
                    <a:pt x="15511" y="7524"/>
                    <a:pt x="15496" y="7610"/>
                  </a:cubicBezTo>
                  <a:cubicBezTo>
                    <a:pt x="15487" y="7717"/>
                    <a:pt x="15532" y="7788"/>
                    <a:pt x="15639" y="7806"/>
                  </a:cubicBezTo>
                  <a:cubicBezTo>
                    <a:pt x="15646" y="7807"/>
                    <a:pt x="15654" y="7807"/>
                    <a:pt x="15661" y="7807"/>
                  </a:cubicBezTo>
                  <a:cubicBezTo>
                    <a:pt x="15754" y="7807"/>
                    <a:pt x="15809" y="7755"/>
                    <a:pt x="15826" y="7664"/>
                  </a:cubicBezTo>
                  <a:cubicBezTo>
                    <a:pt x="15835" y="7610"/>
                    <a:pt x="15826" y="7574"/>
                    <a:pt x="15799" y="7539"/>
                  </a:cubicBezTo>
                  <a:cubicBezTo>
                    <a:pt x="15772" y="7494"/>
                    <a:pt x="15737" y="7476"/>
                    <a:pt x="15692" y="7476"/>
                  </a:cubicBezTo>
                  <a:cubicBezTo>
                    <a:pt x="15678" y="7474"/>
                    <a:pt x="15665" y="7473"/>
                    <a:pt x="15653" y="7473"/>
                  </a:cubicBezTo>
                  <a:close/>
                  <a:moveTo>
                    <a:pt x="10009" y="7521"/>
                  </a:moveTo>
                  <a:cubicBezTo>
                    <a:pt x="9983" y="7521"/>
                    <a:pt x="9938" y="7530"/>
                    <a:pt x="9902" y="7556"/>
                  </a:cubicBezTo>
                  <a:cubicBezTo>
                    <a:pt x="9876" y="7574"/>
                    <a:pt x="9858" y="7619"/>
                    <a:pt x="9849" y="7655"/>
                  </a:cubicBezTo>
                  <a:cubicBezTo>
                    <a:pt x="9849" y="7690"/>
                    <a:pt x="9867" y="7735"/>
                    <a:pt x="9885" y="7762"/>
                  </a:cubicBezTo>
                  <a:cubicBezTo>
                    <a:pt x="9902" y="7788"/>
                    <a:pt x="9947" y="7806"/>
                    <a:pt x="9974" y="7815"/>
                  </a:cubicBezTo>
                  <a:cubicBezTo>
                    <a:pt x="10009" y="7815"/>
                    <a:pt x="10054" y="7806"/>
                    <a:pt x="10081" y="7780"/>
                  </a:cubicBezTo>
                  <a:cubicBezTo>
                    <a:pt x="10116" y="7762"/>
                    <a:pt x="10125" y="7717"/>
                    <a:pt x="10152" y="7690"/>
                  </a:cubicBezTo>
                  <a:cubicBezTo>
                    <a:pt x="10134" y="7646"/>
                    <a:pt x="10134" y="7610"/>
                    <a:pt x="10108" y="7574"/>
                  </a:cubicBezTo>
                  <a:cubicBezTo>
                    <a:pt x="10090" y="7548"/>
                    <a:pt x="10045" y="7530"/>
                    <a:pt x="10009" y="7521"/>
                  </a:cubicBezTo>
                  <a:close/>
                  <a:moveTo>
                    <a:pt x="4326" y="7609"/>
                  </a:moveTo>
                  <a:cubicBezTo>
                    <a:pt x="4273" y="7609"/>
                    <a:pt x="4237" y="7643"/>
                    <a:pt x="4229" y="7699"/>
                  </a:cubicBezTo>
                  <a:cubicBezTo>
                    <a:pt x="4220" y="7762"/>
                    <a:pt x="4255" y="7806"/>
                    <a:pt x="4318" y="7815"/>
                  </a:cubicBezTo>
                  <a:cubicBezTo>
                    <a:pt x="4324" y="7816"/>
                    <a:pt x="4330" y="7817"/>
                    <a:pt x="4336" y="7817"/>
                  </a:cubicBezTo>
                  <a:cubicBezTo>
                    <a:pt x="4389" y="7817"/>
                    <a:pt x="4425" y="7782"/>
                    <a:pt x="4425" y="7726"/>
                  </a:cubicBezTo>
                  <a:cubicBezTo>
                    <a:pt x="4434" y="7664"/>
                    <a:pt x="4407" y="7619"/>
                    <a:pt x="4345" y="7610"/>
                  </a:cubicBezTo>
                  <a:cubicBezTo>
                    <a:pt x="4338" y="7609"/>
                    <a:pt x="4332" y="7609"/>
                    <a:pt x="4326" y="7609"/>
                  </a:cubicBezTo>
                  <a:close/>
                  <a:moveTo>
                    <a:pt x="16352" y="7485"/>
                  </a:moveTo>
                  <a:cubicBezTo>
                    <a:pt x="16344" y="7493"/>
                    <a:pt x="16336" y="7495"/>
                    <a:pt x="16327" y="7495"/>
                  </a:cubicBezTo>
                  <a:cubicBezTo>
                    <a:pt x="16312" y="7495"/>
                    <a:pt x="16296" y="7489"/>
                    <a:pt x="16282" y="7489"/>
                  </a:cubicBezTo>
                  <a:cubicBezTo>
                    <a:pt x="16275" y="7489"/>
                    <a:pt x="16269" y="7490"/>
                    <a:pt x="16263" y="7494"/>
                  </a:cubicBezTo>
                  <a:cubicBezTo>
                    <a:pt x="16236" y="7521"/>
                    <a:pt x="16201" y="7539"/>
                    <a:pt x="16174" y="7574"/>
                  </a:cubicBezTo>
                  <a:cubicBezTo>
                    <a:pt x="16165" y="7592"/>
                    <a:pt x="16156" y="7619"/>
                    <a:pt x="16147" y="7646"/>
                  </a:cubicBezTo>
                  <a:cubicBezTo>
                    <a:pt x="16147" y="7672"/>
                    <a:pt x="16156" y="7699"/>
                    <a:pt x="16165" y="7726"/>
                  </a:cubicBezTo>
                  <a:cubicBezTo>
                    <a:pt x="16183" y="7762"/>
                    <a:pt x="16210" y="7788"/>
                    <a:pt x="16236" y="7815"/>
                  </a:cubicBezTo>
                  <a:cubicBezTo>
                    <a:pt x="16254" y="7833"/>
                    <a:pt x="16281" y="7833"/>
                    <a:pt x="16317" y="7842"/>
                  </a:cubicBezTo>
                  <a:cubicBezTo>
                    <a:pt x="16361" y="7842"/>
                    <a:pt x="16406" y="7824"/>
                    <a:pt x="16450" y="7788"/>
                  </a:cubicBezTo>
                  <a:cubicBezTo>
                    <a:pt x="16486" y="7762"/>
                    <a:pt x="16477" y="7717"/>
                    <a:pt x="16513" y="7690"/>
                  </a:cubicBezTo>
                  <a:cubicBezTo>
                    <a:pt x="16495" y="7664"/>
                    <a:pt x="16513" y="7628"/>
                    <a:pt x="16495" y="7610"/>
                  </a:cubicBezTo>
                  <a:cubicBezTo>
                    <a:pt x="16477" y="7574"/>
                    <a:pt x="16459" y="7539"/>
                    <a:pt x="16433" y="7512"/>
                  </a:cubicBezTo>
                  <a:cubicBezTo>
                    <a:pt x="16406" y="7494"/>
                    <a:pt x="16379" y="7494"/>
                    <a:pt x="16352" y="7485"/>
                  </a:cubicBezTo>
                  <a:close/>
                  <a:moveTo>
                    <a:pt x="5002" y="7625"/>
                  </a:moveTo>
                  <a:cubicBezTo>
                    <a:pt x="4986" y="7625"/>
                    <a:pt x="4964" y="7638"/>
                    <a:pt x="4942" y="7646"/>
                  </a:cubicBezTo>
                  <a:cubicBezTo>
                    <a:pt x="4907" y="7655"/>
                    <a:pt x="4907" y="7690"/>
                    <a:pt x="4889" y="7717"/>
                  </a:cubicBezTo>
                  <a:cubicBezTo>
                    <a:pt x="4880" y="7735"/>
                    <a:pt x="4898" y="7771"/>
                    <a:pt x="4907" y="7797"/>
                  </a:cubicBezTo>
                  <a:cubicBezTo>
                    <a:pt x="4915" y="7833"/>
                    <a:pt x="4951" y="7833"/>
                    <a:pt x="4978" y="7851"/>
                  </a:cubicBezTo>
                  <a:cubicBezTo>
                    <a:pt x="4981" y="7853"/>
                    <a:pt x="4985" y="7853"/>
                    <a:pt x="4990" y="7853"/>
                  </a:cubicBezTo>
                  <a:cubicBezTo>
                    <a:pt x="5009" y="7853"/>
                    <a:pt x="5037" y="7840"/>
                    <a:pt x="5058" y="7833"/>
                  </a:cubicBezTo>
                  <a:cubicBezTo>
                    <a:pt x="5094" y="7824"/>
                    <a:pt x="5085" y="7780"/>
                    <a:pt x="5112" y="7762"/>
                  </a:cubicBezTo>
                  <a:cubicBezTo>
                    <a:pt x="5112" y="7735"/>
                    <a:pt x="5103" y="7699"/>
                    <a:pt x="5094" y="7681"/>
                  </a:cubicBezTo>
                  <a:cubicBezTo>
                    <a:pt x="5076" y="7646"/>
                    <a:pt x="5040" y="7637"/>
                    <a:pt x="5014" y="7628"/>
                  </a:cubicBezTo>
                  <a:cubicBezTo>
                    <a:pt x="5010" y="7626"/>
                    <a:pt x="5006" y="7625"/>
                    <a:pt x="5002" y="7625"/>
                  </a:cubicBezTo>
                  <a:close/>
                  <a:moveTo>
                    <a:pt x="10659" y="7562"/>
                  </a:moveTo>
                  <a:cubicBezTo>
                    <a:pt x="10633" y="7562"/>
                    <a:pt x="10609" y="7570"/>
                    <a:pt x="10589" y="7583"/>
                  </a:cubicBezTo>
                  <a:cubicBezTo>
                    <a:pt x="10545" y="7601"/>
                    <a:pt x="10527" y="7646"/>
                    <a:pt x="10518" y="7681"/>
                  </a:cubicBezTo>
                  <a:cubicBezTo>
                    <a:pt x="10500" y="7762"/>
                    <a:pt x="10563" y="7842"/>
                    <a:pt x="10643" y="7860"/>
                  </a:cubicBezTo>
                  <a:cubicBezTo>
                    <a:pt x="10678" y="7851"/>
                    <a:pt x="10714" y="7860"/>
                    <a:pt x="10741" y="7833"/>
                  </a:cubicBezTo>
                  <a:cubicBezTo>
                    <a:pt x="10786" y="7806"/>
                    <a:pt x="10794" y="7771"/>
                    <a:pt x="10812" y="7735"/>
                  </a:cubicBezTo>
                  <a:cubicBezTo>
                    <a:pt x="10812" y="7726"/>
                    <a:pt x="10794" y="7646"/>
                    <a:pt x="10794" y="7637"/>
                  </a:cubicBezTo>
                  <a:cubicBezTo>
                    <a:pt x="10768" y="7592"/>
                    <a:pt x="10732" y="7574"/>
                    <a:pt x="10687" y="7565"/>
                  </a:cubicBezTo>
                  <a:cubicBezTo>
                    <a:pt x="10678" y="7563"/>
                    <a:pt x="10668" y="7562"/>
                    <a:pt x="10659" y="7562"/>
                  </a:cubicBezTo>
                  <a:close/>
                  <a:moveTo>
                    <a:pt x="11328" y="7589"/>
                  </a:moveTo>
                  <a:cubicBezTo>
                    <a:pt x="11258" y="7589"/>
                    <a:pt x="11195" y="7645"/>
                    <a:pt x="11187" y="7708"/>
                  </a:cubicBezTo>
                  <a:cubicBezTo>
                    <a:pt x="11169" y="7797"/>
                    <a:pt x="11232" y="7869"/>
                    <a:pt x="11312" y="7887"/>
                  </a:cubicBezTo>
                  <a:cubicBezTo>
                    <a:pt x="11317" y="7887"/>
                    <a:pt x="11322" y="7887"/>
                    <a:pt x="11327" y="7887"/>
                  </a:cubicBezTo>
                  <a:cubicBezTo>
                    <a:pt x="11402" y="7887"/>
                    <a:pt x="11473" y="7828"/>
                    <a:pt x="11481" y="7753"/>
                  </a:cubicBezTo>
                  <a:cubicBezTo>
                    <a:pt x="11490" y="7681"/>
                    <a:pt x="11428" y="7601"/>
                    <a:pt x="11356" y="7592"/>
                  </a:cubicBezTo>
                  <a:cubicBezTo>
                    <a:pt x="11347" y="7590"/>
                    <a:pt x="11338" y="7589"/>
                    <a:pt x="11328" y="7589"/>
                  </a:cubicBezTo>
                  <a:close/>
                  <a:moveTo>
                    <a:pt x="16988" y="7526"/>
                  </a:moveTo>
                  <a:cubicBezTo>
                    <a:pt x="16954" y="7526"/>
                    <a:pt x="16921" y="7536"/>
                    <a:pt x="16888" y="7556"/>
                  </a:cubicBezTo>
                  <a:cubicBezTo>
                    <a:pt x="16852" y="7592"/>
                    <a:pt x="16825" y="7637"/>
                    <a:pt x="16816" y="7681"/>
                  </a:cubicBezTo>
                  <a:cubicBezTo>
                    <a:pt x="16807" y="7717"/>
                    <a:pt x="16825" y="7771"/>
                    <a:pt x="16843" y="7815"/>
                  </a:cubicBezTo>
                  <a:cubicBezTo>
                    <a:pt x="16870" y="7860"/>
                    <a:pt x="16923" y="7869"/>
                    <a:pt x="16968" y="7895"/>
                  </a:cubicBezTo>
                  <a:cubicBezTo>
                    <a:pt x="17012" y="7878"/>
                    <a:pt x="17066" y="7887"/>
                    <a:pt x="17102" y="7851"/>
                  </a:cubicBezTo>
                  <a:cubicBezTo>
                    <a:pt x="17146" y="7824"/>
                    <a:pt x="17164" y="7780"/>
                    <a:pt x="17173" y="7735"/>
                  </a:cubicBezTo>
                  <a:cubicBezTo>
                    <a:pt x="17182" y="7690"/>
                    <a:pt x="17173" y="7646"/>
                    <a:pt x="17146" y="7601"/>
                  </a:cubicBezTo>
                  <a:cubicBezTo>
                    <a:pt x="17119" y="7556"/>
                    <a:pt x="17066" y="7539"/>
                    <a:pt x="17021" y="7530"/>
                  </a:cubicBezTo>
                  <a:cubicBezTo>
                    <a:pt x="17010" y="7527"/>
                    <a:pt x="16999" y="7526"/>
                    <a:pt x="16988" y="7526"/>
                  </a:cubicBezTo>
                  <a:close/>
                  <a:moveTo>
                    <a:pt x="5674" y="7664"/>
                  </a:moveTo>
                  <a:cubicBezTo>
                    <a:pt x="5620" y="7664"/>
                    <a:pt x="5549" y="7717"/>
                    <a:pt x="5549" y="7771"/>
                  </a:cubicBezTo>
                  <a:cubicBezTo>
                    <a:pt x="5549" y="7833"/>
                    <a:pt x="5585" y="7887"/>
                    <a:pt x="5647" y="7895"/>
                  </a:cubicBezTo>
                  <a:cubicBezTo>
                    <a:pt x="5651" y="7896"/>
                    <a:pt x="5655" y="7897"/>
                    <a:pt x="5659" y="7897"/>
                  </a:cubicBezTo>
                  <a:cubicBezTo>
                    <a:pt x="5705" y="7897"/>
                    <a:pt x="5773" y="7854"/>
                    <a:pt x="5781" y="7797"/>
                  </a:cubicBezTo>
                  <a:cubicBezTo>
                    <a:pt x="5790" y="7744"/>
                    <a:pt x="5736" y="7672"/>
                    <a:pt x="5674" y="7664"/>
                  </a:cubicBezTo>
                  <a:close/>
                  <a:moveTo>
                    <a:pt x="17657" y="7546"/>
                  </a:moveTo>
                  <a:cubicBezTo>
                    <a:pt x="17653" y="7546"/>
                    <a:pt x="17650" y="7547"/>
                    <a:pt x="17646" y="7548"/>
                  </a:cubicBezTo>
                  <a:cubicBezTo>
                    <a:pt x="17601" y="7565"/>
                    <a:pt x="17548" y="7574"/>
                    <a:pt x="17521" y="7628"/>
                  </a:cubicBezTo>
                  <a:cubicBezTo>
                    <a:pt x="17512" y="7655"/>
                    <a:pt x="17494" y="7681"/>
                    <a:pt x="17485" y="7690"/>
                  </a:cubicBezTo>
                  <a:cubicBezTo>
                    <a:pt x="17467" y="7824"/>
                    <a:pt x="17566" y="7922"/>
                    <a:pt x="17664" y="7922"/>
                  </a:cubicBezTo>
                  <a:cubicBezTo>
                    <a:pt x="17762" y="7922"/>
                    <a:pt x="17851" y="7824"/>
                    <a:pt x="17851" y="7726"/>
                  </a:cubicBezTo>
                  <a:cubicBezTo>
                    <a:pt x="17842" y="7690"/>
                    <a:pt x="17833" y="7655"/>
                    <a:pt x="17797" y="7637"/>
                  </a:cubicBezTo>
                  <a:cubicBezTo>
                    <a:pt x="17771" y="7619"/>
                    <a:pt x="17744" y="7610"/>
                    <a:pt x="17726" y="7592"/>
                  </a:cubicBezTo>
                  <a:cubicBezTo>
                    <a:pt x="17702" y="7576"/>
                    <a:pt x="17685" y="7546"/>
                    <a:pt x="17657" y="7546"/>
                  </a:cubicBezTo>
                  <a:close/>
                  <a:moveTo>
                    <a:pt x="6329" y="7689"/>
                  </a:moveTo>
                  <a:cubicBezTo>
                    <a:pt x="6263" y="7689"/>
                    <a:pt x="6226" y="7724"/>
                    <a:pt x="6218" y="7788"/>
                  </a:cubicBezTo>
                  <a:cubicBezTo>
                    <a:pt x="6209" y="7869"/>
                    <a:pt x="6236" y="7913"/>
                    <a:pt x="6316" y="7922"/>
                  </a:cubicBezTo>
                  <a:cubicBezTo>
                    <a:pt x="6326" y="7923"/>
                    <a:pt x="6335" y="7924"/>
                    <a:pt x="6344" y="7924"/>
                  </a:cubicBezTo>
                  <a:cubicBezTo>
                    <a:pt x="6407" y="7924"/>
                    <a:pt x="6442" y="7895"/>
                    <a:pt x="6450" y="7824"/>
                  </a:cubicBezTo>
                  <a:cubicBezTo>
                    <a:pt x="6459" y="7744"/>
                    <a:pt x="6423" y="7708"/>
                    <a:pt x="6352" y="7690"/>
                  </a:cubicBezTo>
                  <a:cubicBezTo>
                    <a:pt x="6344" y="7689"/>
                    <a:pt x="6336" y="7689"/>
                    <a:pt x="6329" y="7689"/>
                  </a:cubicBezTo>
                  <a:close/>
                  <a:moveTo>
                    <a:pt x="11989" y="7625"/>
                  </a:moveTo>
                  <a:cubicBezTo>
                    <a:pt x="11950" y="7625"/>
                    <a:pt x="11923" y="7640"/>
                    <a:pt x="11901" y="7655"/>
                  </a:cubicBezTo>
                  <a:cubicBezTo>
                    <a:pt x="11874" y="7681"/>
                    <a:pt x="11847" y="7717"/>
                    <a:pt x="11847" y="7771"/>
                  </a:cubicBezTo>
                  <a:cubicBezTo>
                    <a:pt x="11838" y="7815"/>
                    <a:pt x="11856" y="7851"/>
                    <a:pt x="11874" y="7878"/>
                  </a:cubicBezTo>
                  <a:cubicBezTo>
                    <a:pt x="11901" y="7904"/>
                    <a:pt x="11936" y="7922"/>
                    <a:pt x="11981" y="7931"/>
                  </a:cubicBezTo>
                  <a:cubicBezTo>
                    <a:pt x="11989" y="7933"/>
                    <a:pt x="11997" y="7934"/>
                    <a:pt x="12005" y="7934"/>
                  </a:cubicBezTo>
                  <a:cubicBezTo>
                    <a:pt x="12038" y="7934"/>
                    <a:pt x="12066" y="7919"/>
                    <a:pt x="12088" y="7904"/>
                  </a:cubicBezTo>
                  <a:cubicBezTo>
                    <a:pt x="12124" y="7878"/>
                    <a:pt x="12159" y="7851"/>
                    <a:pt x="12142" y="7797"/>
                  </a:cubicBezTo>
                  <a:cubicBezTo>
                    <a:pt x="12177" y="7753"/>
                    <a:pt x="12142" y="7717"/>
                    <a:pt x="12124" y="7681"/>
                  </a:cubicBezTo>
                  <a:cubicBezTo>
                    <a:pt x="12097" y="7655"/>
                    <a:pt x="12061" y="7637"/>
                    <a:pt x="12017" y="7628"/>
                  </a:cubicBezTo>
                  <a:cubicBezTo>
                    <a:pt x="12007" y="7626"/>
                    <a:pt x="11998" y="7625"/>
                    <a:pt x="11989" y="7625"/>
                  </a:cubicBezTo>
                  <a:close/>
                  <a:moveTo>
                    <a:pt x="12658" y="7653"/>
                  </a:moveTo>
                  <a:cubicBezTo>
                    <a:pt x="12577" y="7653"/>
                    <a:pt x="12532" y="7691"/>
                    <a:pt x="12516" y="7780"/>
                  </a:cubicBezTo>
                  <a:cubicBezTo>
                    <a:pt x="12498" y="7887"/>
                    <a:pt x="12543" y="7940"/>
                    <a:pt x="12641" y="7958"/>
                  </a:cubicBezTo>
                  <a:cubicBezTo>
                    <a:pt x="12652" y="7959"/>
                    <a:pt x="12661" y="7959"/>
                    <a:pt x="12671" y="7959"/>
                  </a:cubicBezTo>
                  <a:cubicBezTo>
                    <a:pt x="12758" y="7959"/>
                    <a:pt x="12803" y="7921"/>
                    <a:pt x="12811" y="7824"/>
                  </a:cubicBezTo>
                  <a:cubicBezTo>
                    <a:pt x="12828" y="7726"/>
                    <a:pt x="12784" y="7672"/>
                    <a:pt x="12686" y="7655"/>
                  </a:cubicBezTo>
                  <a:cubicBezTo>
                    <a:pt x="12676" y="7654"/>
                    <a:pt x="12667" y="7653"/>
                    <a:pt x="12658" y="7653"/>
                  </a:cubicBezTo>
                  <a:close/>
                  <a:moveTo>
                    <a:pt x="6974" y="7731"/>
                  </a:moveTo>
                  <a:cubicBezTo>
                    <a:pt x="6957" y="7731"/>
                    <a:pt x="6942" y="7740"/>
                    <a:pt x="6923" y="7753"/>
                  </a:cubicBezTo>
                  <a:cubicBezTo>
                    <a:pt x="6869" y="7780"/>
                    <a:pt x="6887" y="7833"/>
                    <a:pt x="6878" y="7878"/>
                  </a:cubicBezTo>
                  <a:cubicBezTo>
                    <a:pt x="6869" y="7913"/>
                    <a:pt x="6905" y="7931"/>
                    <a:pt x="6923" y="7949"/>
                  </a:cubicBezTo>
                  <a:cubicBezTo>
                    <a:pt x="6932" y="7967"/>
                    <a:pt x="6958" y="7967"/>
                    <a:pt x="6985" y="7967"/>
                  </a:cubicBezTo>
                  <a:cubicBezTo>
                    <a:pt x="6995" y="7970"/>
                    <a:pt x="7006" y="7972"/>
                    <a:pt x="7017" y="7972"/>
                  </a:cubicBezTo>
                  <a:cubicBezTo>
                    <a:pt x="7037" y="7972"/>
                    <a:pt x="7057" y="7966"/>
                    <a:pt x="7074" y="7949"/>
                  </a:cubicBezTo>
                  <a:cubicBezTo>
                    <a:pt x="7110" y="7931"/>
                    <a:pt x="7110" y="7895"/>
                    <a:pt x="7119" y="7869"/>
                  </a:cubicBezTo>
                  <a:cubicBezTo>
                    <a:pt x="7128" y="7824"/>
                    <a:pt x="7110" y="7797"/>
                    <a:pt x="7083" y="7762"/>
                  </a:cubicBezTo>
                  <a:cubicBezTo>
                    <a:pt x="7065" y="7726"/>
                    <a:pt x="7030" y="7744"/>
                    <a:pt x="6994" y="7735"/>
                  </a:cubicBezTo>
                  <a:cubicBezTo>
                    <a:pt x="6987" y="7733"/>
                    <a:pt x="6980" y="7731"/>
                    <a:pt x="6974" y="7731"/>
                  </a:cubicBezTo>
                  <a:close/>
                  <a:moveTo>
                    <a:pt x="7679" y="7743"/>
                  </a:moveTo>
                  <a:cubicBezTo>
                    <a:pt x="7625" y="7743"/>
                    <a:pt x="7547" y="7801"/>
                    <a:pt x="7538" y="7860"/>
                  </a:cubicBezTo>
                  <a:cubicBezTo>
                    <a:pt x="7520" y="7904"/>
                    <a:pt x="7583" y="8003"/>
                    <a:pt x="7645" y="8011"/>
                  </a:cubicBezTo>
                  <a:cubicBezTo>
                    <a:pt x="7648" y="8012"/>
                    <a:pt x="7652" y="8012"/>
                    <a:pt x="7655" y="8012"/>
                  </a:cubicBezTo>
                  <a:cubicBezTo>
                    <a:pt x="7710" y="8012"/>
                    <a:pt x="7797" y="7946"/>
                    <a:pt x="7797" y="7895"/>
                  </a:cubicBezTo>
                  <a:cubicBezTo>
                    <a:pt x="7806" y="7833"/>
                    <a:pt x="7752" y="7762"/>
                    <a:pt x="7690" y="7744"/>
                  </a:cubicBezTo>
                  <a:cubicBezTo>
                    <a:pt x="7686" y="7743"/>
                    <a:pt x="7683" y="7743"/>
                    <a:pt x="7679" y="7743"/>
                  </a:cubicBezTo>
                  <a:close/>
                  <a:moveTo>
                    <a:pt x="13322" y="7679"/>
                  </a:moveTo>
                  <a:cubicBezTo>
                    <a:pt x="13246" y="7679"/>
                    <a:pt x="13158" y="7751"/>
                    <a:pt x="13150" y="7824"/>
                  </a:cubicBezTo>
                  <a:cubicBezTo>
                    <a:pt x="13141" y="7895"/>
                    <a:pt x="13212" y="7994"/>
                    <a:pt x="13283" y="8011"/>
                  </a:cubicBezTo>
                  <a:cubicBezTo>
                    <a:pt x="13291" y="8013"/>
                    <a:pt x="13299" y="8014"/>
                    <a:pt x="13307" y="8014"/>
                  </a:cubicBezTo>
                  <a:cubicBezTo>
                    <a:pt x="13383" y="8014"/>
                    <a:pt x="13472" y="7941"/>
                    <a:pt x="13480" y="7869"/>
                  </a:cubicBezTo>
                  <a:cubicBezTo>
                    <a:pt x="13489" y="7797"/>
                    <a:pt x="13417" y="7699"/>
                    <a:pt x="13346" y="7681"/>
                  </a:cubicBezTo>
                  <a:cubicBezTo>
                    <a:pt x="13338" y="7680"/>
                    <a:pt x="13330" y="7679"/>
                    <a:pt x="13322" y="7679"/>
                  </a:cubicBezTo>
                  <a:close/>
                  <a:moveTo>
                    <a:pt x="3320" y="7890"/>
                  </a:moveTo>
                  <a:cubicBezTo>
                    <a:pt x="3285" y="7890"/>
                    <a:pt x="3243" y="7914"/>
                    <a:pt x="3229" y="7949"/>
                  </a:cubicBezTo>
                  <a:cubicBezTo>
                    <a:pt x="3229" y="7949"/>
                    <a:pt x="3229" y="7958"/>
                    <a:pt x="3229" y="7958"/>
                  </a:cubicBezTo>
                  <a:cubicBezTo>
                    <a:pt x="3265" y="7967"/>
                    <a:pt x="3301" y="7994"/>
                    <a:pt x="3336" y="7994"/>
                  </a:cubicBezTo>
                  <a:cubicBezTo>
                    <a:pt x="3363" y="7994"/>
                    <a:pt x="3390" y="7994"/>
                    <a:pt x="3408" y="8020"/>
                  </a:cubicBezTo>
                  <a:cubicBezTo>
                    <a:pt x="3408" y="8011"/>
                    <a:pt x="3417" y="8011"/>
                    <a:pt x="3417" y="8003"/>
                  </a:cubicBezTo>
                  <a:cubicBezTo>
                    <a:pt x="3426" y="7958"/>
                    <a:pt x="3390" y="7904"/>
                    <a:pt x="3345" y="7895"/>
                  </a:cubicBezTo>
                  <a:cubicBezTo>
                    <a:pt x="3338" y="7892"/>
                    <a:pt x="3329" y="7890"/>
                    <a:pt x="3320" y="7890"/>
                  </a:cubicBezTo>
                  <a:close/>
                  <a:moveTo>
                    <a:pt x="13991" y="7707"/>
                  </a:moveTo>
                  <a:cubicBezTo>
                    <a:pt x="13907" y="7707"/>
                    <a:pt x="13827" y="7776"/>
                    <a:pt x="13819" y="7860"/>
                  </a:cubicBezTo>
                  <a:cubicBezTo>
                    <a:pt x="13810" y="7931"/>
                    <a:pt x="13881" y="8029"/>
                    <a:pt x="13961" y="8038"/>
                  </a:cubicBezTo>
                  <a:cubicBezTo>
                    <a:pt x="13966" y="8039"/>
                    <a:pt x="13971" y="8039"/>
                    <a:pt x="13975" y="8039"/>
                  </a:cubicBezTo>
                  <a:cubicBezTo>
                    <a:pt x="14053" y="8039"/>
                    <a:pt x="14140" y="7971"/>
                    <a:pt x="14149" y="7887"/>
                  </a:cubicBezTo>
                  <a:cubicBezTo>
                    <a:pt x="14158" y="7815"/>
                    <a:pt x="14086" y="7717"/>
                    <a:pt x="14006" y="7708"/>
                  </a:cubicBezTo>
                  <a:cubicBezTo>
                    <a:pt x="14001" y="7708"/>
                    <a:pt x="13996" y="7707"/>
                    <a:pt x="13991" y="7707"/>
                  </a:cubicBezTo>
                  <a:close/>
                  <a:moveTo>
                    <a:pt x="8312" y="7787"/>
                  </a:moveTo>
                  <a:cubicBezTo>
                    <a:pt x="8243" y="7787"/>
                    <a:pt x="8197" y="7831"/>
                    <a:pt x="8181" y="7904"/>
                  </a:cubicBezTo>
                  <a:cubicBezTo>
                    <a:pt x="8172" y="7985"/>
                    <a:pt x="8216" y="8038"/>
                    <a:pt x="8305" y="8047"/>
                  </a:cubicBezTo>
                  <a:cubicBezTo>
                    <a:pt x="8315" y="8049"/>
                    <a:pt x="8324" y="8051"/>
                    <a:pt x="8333" y="8051"/>
                  </a:cubicBezTo>
                  <a:cubicBezTo>
                    <a:pt x="8392" y="8051"/>
                    <a:pt x="8440" y="8001"/>
                    <a:pt x="8448" y="7931"/>
                  </a:cubicBezTo>
                  <a:cubicBezTo>
                    <a:pt x="8457" y="7860"/>
                    <a:pt x="8413" y="7797"/>
                    <a:pt x="8332" y="7788"/>
                  </a:cubicBezTo>
                  <a:cubicBezTo>
                    <a:pt x="8325" y="7788"/>
                    <a:pt x="8319" y="7787"/>
                    <a:pt x="8312" y="7787"/>
                  </a:cubicBezTo>
                  <a:close/>
                  <a:moveTo>
                    <a:pt x="8981" y="7814"/>
                  </a:moveTo>
                  <a:cubicBezTo>
                    <a:pt x="8912" y="7814"/>
                    <a:pt x="8866" y="7857"/>
                    <a:pt x="8850" y="7922"/>
                  </a:cubicBezTo>
                  <a:cubicBezTo>
                    <a:pt x="8841" y="8003"/>
                    <a:pt x="8885" y="8065"/>
                    <a:pt x="8966" y="8074"/>
                  </a:cubicBezTo>
                  <a:cubicBezTo>
                    <a:pt x="8976" y="8076"/>
                    <a:pt x="8986" y="8077"/>
                    <a:pt x="8996" y="8077"/>
                  </a:cubicBezTo>
                  <a:cubicBezTo>
                    <a:pt x="9061" y="8077"/>
                    <a:pt x="9110" y="8028"/>
                    <a:pt x="9117" y="7958"/>
                  </a:cubicBezTo>
                  <a:cubicBezTo>
                    <a:pt x="9126" y="7878"/>
                    <a:pt x="9082" y="7824"/>
                    <a:pt x="9001" y="7815"/>
                  </a:cubicBezTo>
                  <a:cubicBezTo>
                    <a:pt x="8995" y="7814"/>
                    <a:pt x="8988" y="7814"/>
                    <a:pt x="8981" y="7814"/>
                  </a:cubicBezTo>
                  <a:close/>
                  <a:moveTo>
                    <a:pt x="14640" y="7752"/>
                  </a:moveTo>
                  <a:cubicBezTo>
                    <a:pt x="14566" y="7752"/>
                    <a:pt x="14496" y="7804"/>
                    <a:pt x="14488" y="7895"/>
                  </a:cubicBezTo>
                  <a:cubicBezTo>
                    <a:pt x="14470" y="7994"/>
                    <a:pt x="14541" y="8074"/>
                    <a:pt x="14631" y="8083"/>
                  </a:cubicBezTo>
                  <a:cubicBezTo>
                    <a:pt x="14637" y="8083"/>
                    <a:pt x="14643" y="8084"/>
                    <a:pt x="14649" y="8084"/>
                  </a:cubicBezTo>
                  <a:cubicBezTo>
                    <a:pt x="14737" y="8084"/>
                    <a:pt x="14801" y="8023"/>
                    <a:pt x="14818" y="7931"/>
                  </a:cubicBezTo>
                  <a:cubicBezTo>
                    <a:pt x="14818" y="7842"/>
                    <a:pt x="14773" y="7762"/>
                    <a:pt x="14657" y="7753"/>
                  </a:cubicBezTo>
                  <a:cubicBezTo>
                    <a:pt x="14651" y="7752"/>
                    <a:pt x="14646" y="7752"/>
                    <a:pt x="14640" y="7752"/>
                  </a:cubicBezTo>
                  <a:close/>
                  <a:moveTo>
                    <a:pt x="15299" y="7776"/>
                  </a:moveTo>
                  <a:cubicBezTo>
                    <a:pt x="15220" y="7776"/>
                    <a:pt x="15164" y="7829"/>
                    <a:pt x="15148" y="7922"/>
                  </a:cubicBezTo>
                  <a:cubicBezTo>
                    <a:pt x="15139" y="8020"/>
                    <a:pt x="15193" y="8092"/>
                    <a:pt x="15300" y="8110"/>
                  </a:cubicBezTo>
                  <a:cubicBezTo>
                    <a:pt x="15311" y="8112"/>
                    <a:pt x="15321" y="8113"/>
                    <a:pt x="15332" y="8113"/>
                  </a:cubicBezTo>
                  <a:cubicBezTo>
                    <a:pt x="15362" y="8113"/>
                    <a:pt x="15389" y="8103"/>
                    <a:pt x="15416" y="8083"/>
                  </a:cubicBezTo>
                  <a:cubicBezTo>
                    <a:pt x="15460" y="8047"/>
                    <a:pt x="15478" y="8011"/>
                    <a:pt x="15487" y="7958"/>
                  </a:cubicBezTo>
                  <a:cubicBezTo>
                    <a:pt x="15496" y="7860"/>
                    <a:pt x="15442" y="7788"/>
                    <a:pt x="15335" y="7780"/>
                  </a:cubicBezTo>
                  <a:cubicBezTo>
                    <a:pt x="15323" y="7777"/>
                    <a:pt x="15311" y="7776"/>
                    <a:pt x="15299" y="7776"/>
                  </a:cubicBezTo>
                  <a:close/>
                  <a:moveTo>
                    <a:pt x="3977" y="7912"/>
                  </a:moveTo>
                  <a:cubicBezTo>
                    <a:pt x="3956" y="7912"/>
                    <a:pt x="3939" y="7932"/>
                    <a:pt x="3916" y="7940"/>
                  </a:cubicBezTo>
                  <a:cubicBezTo>
                    <a:pt x="3890" y="7958"/>
                    <a:pt x="3890" y="7985"/>
                    <a:pt x="3881" y="8011"/>
                  </a:cubicBezTo>
                  <a:cubicBezTo>
                    <a:pt x="3872" y="8047"/>
                    <a:pt x="3899" y="8065"/>
                    <a:pt x="3907" y="8083"/>
                  </a:cubicBezTo>
                  <a:cubicBezTo>
                    <a:pt x="3925" y="8119"/>
                    <a:pt x="3952" y="8110"/>
                    <a:pt x="3979" y="8119"/>
                  </a:cubicBezTo>
                  <a:cubicBezTo>
                    <a:pt x="3984" y="8120"/>
                    <a:pt x="3988" y="8120"/>
                    <a:pt x="3993" y="8120"/>
                  </a:cubicBezTo>
                  <a:cubicBezTo>
                    <a:pt x="4019" y="8120"/>
                    <a:pt x="4035" y="8099"/>
                    <a:pt x="4050" y="8092"/>
                  </a:cubicBezTo>
                  <a:cubicBezTo>
                    <a:pt x="4086" y="8074"/>
                    <a:pt x="4077" y="8047"/>
                    <a:pt x="4086" y="8020"/>
                  </a:cubicBezTo>
                  <a:cubicBezTo>
                    <a:pt x="4095" y="7994"/>
                    <a:pt x="4077" y="7976"/>
                    <a:pt x="4059" y="7949"/>
                  </a:cubicBezTo>
                  <a:cubicBezTo>
                    <a:pt x="4041" y="7922"/>
                    <a:pt x="4014" y="7922"/>
                    <a:pt x="3988" y="7913"/>
                  </a:cubicBezTo>
                  <a:cubicBezTo>
                    <a:pt x="3984" y="7912"/>
                    <a:pt x="3980" y="7912"/>
                    <a:pt x="3977" y="7912"/>
                  </a:cubicBezTo>
                  <a:close/>
                  <a:moveTo>
                    <a:pt x="9632" y="7852"/>
                  </a:moveTo>
                  <a:cubicBezTo>
                    <a:pt x="9609" y="7852"/>
                    <a:pt x="9589" y="7865"/>
                    <a:pt x="9563" y="7878"/>
                  </a:cubicBezTo>
                  <a:cubicBezTo>
                    <a:pt x="9528" y="7904"/>
                    <a:pt x="9528" y="7940"/>
                    <a:pt x="9519" y="7976"/>
                  </a:cubicBezTo>
                  <a:cubicBezTo>
                    <a:pt x="9510" y="8011"/>
                    <a:pt x="9528" y="8038"/>
                    <a:pt x="9546" y="8074"/>
                  </a:cubicBezTo>
                  <a:cubicBezTo>
                    <a:pt x="9563" y="8119"/>
                    <a:pt x="9599" y="8110"/>
                    <a:pt x="9644" y="8119"/>
                  </a:cubicBezTo>
                  <a:cubicBezTo>
                    <a:pt x="9654" y="8123"/>
                    <a:pt x="9663" y="8126"/>
                    <a:pt x="9672" y="8126"/>
                  </a:cubicBezTo>
                  <a:cubicBezTo>
                    <a:pt x="9694" y="8126"/>
                    <a:pt x="9714" y="8111"/>
                    <a:pt x="9733" y="8092"/>
                  </a:cubicBezTo>
                  <a:cubicBezTo>
                    <a:pt x="9769" y="8074"/>
                    <a:pt x="9777" y="8038"/>
                    <a:pt x="9786" y="8003"/>
                  </a:cubicBezTo>
                  <a:cubicBezTo>
                    <a:pt x="9786" y="7967"/>
                    <a:pt x="9786" y="7940"/>
                    <a:pt x="9760" y="7904"/>
                  </a:cubicBezTo>
                  <a:cubicBezTo>
                    <a:pt x="9733" y="7869"/>
                    <a:pt x="9706" y="7860"/>
                    <a:pt x="9661" y="7860"/>
                  </a:cubicBezTo>
                  <a:cubicBezTo>
                    <a:pt x="9651" y="7855"/>
                    <a:pt x="9641" y="7852"/>
                    <a:pt x="9632" y="7852"/>
                  </a:cubicBezTo>
                  <a:close/>
                  <a:moveTo>
                    <a:pt x="4641" y="7956"/>
                  </a:moveTo>
                  <a:cubicBezTo>
                    <a:pt x="4586" y="7956"/>
                    <a:pt x="4558" y="7985"/>
                    <a:pt x="4550" y="8047"/>
                  </a:cubicBezTo>
                  <a:cubicBezTo>
                    <a:pt x="4541" y="8119"/>
                    <a:pt x="4568" y="8145"/>
                    <a:pt x="4639" y="8154"/>
                  </a:cubicBezTo>
                  <a:cubicBezTo>
                    <a:pt x="4653" y="8158"/>
                    <a:pt x="4666" y="8160"/>
                    <a:pt x="4677" y="8160"/>
                  </a:cubicBezTo>
                  <a:cubicBezTo>
                    <a:pt x="4720" y="8160"/>
                    <a:pt x="4739" y="8131"/>
                    <a:pt x="4746" y="8074"/>
                  </a:cubicBezTo>
                  <a:cubicBezTo>
                    <a:pt x="4764" y="8003"/>
                    <a:pt x="4737" y="7967"/>
                    <a:pt x="4666" y="7958"/>
                  </a:cubicBezTo>
                  <a:cubicBezTo>
                    <a:pt x="4657" y="7957"/>
                    <a:pt x="4649" y="7956"/>
                    <a:pt x="4641" y="7956"/>
                  </a:cubicBezTo>
                  <a:close/>
                  <a:moveTo>
                    <a:pt x="15933" y="7806"/>
                  </a:moveTo>
                  <a:cubicBezTo>
                    <a:pt x="15906" y="7833"/>
                    <a:pt x="15871" y="7851"/>
                    <a:pt x="15844" y="7878"/>
                  </a:cubicBezTo>
                  <a:cubicBezTo>
                    <a:pt x="15826" y="7895"/>
                    <a:pt x="15826" y="7922"/>
                    <a:pt x="15817" y="7940"/>
                  </a:cubicBezTo>
                  <a:cubicBezTo>
                    <a:pt x="15817" y="7940"/>
                    <a:pt x="15817" y="7949"/>
                    <a:pt x="15817" y="7958"/>
                  </a:cubicBezTo>
                  <a:cubicBezTo>
                    <a:pt x="15781" y="8029"/>
                    <a:pt x="15844" y="8074"/>
                    <a:pt x="15879" y="8127"/>
                  </a:cubicBezTo>
                  <a:cubicBezTo>
                    <a:pt x="15879" y="8136"/>
                    <a:pt x="15897" y="8136"/>
                    <a:pt x="15906" y="8145"/>
                  </a:cubicBezTo>
                  <a:cubicBezTo>
                    <a:pt x="15924" y="8145"/>
                    <a:pt x="15942" y="8145"/>
                    <a:pt x="15969" y="8154"/>
                  </a:cubicBezTo>
                  <a:cubicBezTo>
                    <a:pt x="15981" y="8159"/>
                    <a:pt x="15992" y="8161"/>
                    <a:pt x="16002" y="8161"/>
                  </a:cubicBezTo>
                  <a:cubicBezTo>
                    <a:pt x="16053" y="8161"/>
                    <a:pt x="16085" y="8114"/>
                    <a:pt x="16129" y="8092"/>
                  </a:cubicBezTo>
                  <a:cubicBezTo>
                    <a:pt x="16138" y="8083"/>
                    <a:pt x="16138" y="8074"/>
                    <a:pt x="16138" y="8056"/>
                  </a:cubicBezTo>
                  <a:cubicBezTo>
                    <a:pt x="16147" y="8038"/>
                    <a:pt x="16147" y="8020"/>
                    <a:pt x="16147" y="8003"/>
                  </a:cubicBezTo>
                  <a:cubicBezTo>
                    <a:pt x="16165" y="7958"/>
                    <a:pt x="16147" y="7913"/>
                    <a:pt x="16120" y="7878"/>
                  </a:cubicBezTo>
                  <a:cubicBezTo>
                    <a:pt x="16067" y="7806"/>
                    <a:pt x="15995" y="7833"/>
                    <a:pt x="15933" y="7806"/>
                  </a:cubicBezTo>
                  <a:close/>
                  <a:moveTo>
                    <a:pt x="10320" y="7868"/>
                  </a:moveTo>
                  <a:cubicBezTo>
                    <a:pt x="10258" y="7868"/>
                    <a:pt x="10178" y="7935"/>
                    <a:pt x="10170" y="7994"/>
                  </a:cubicBezTo>
                  <a:cubicBezTo>
                    <a:pt x="10161" y="8065"/>
                    <a:pt x="10232" y="8154"/>
                    <a:pt x="10304" y="8163"/>
                  </a:cubicBezTo>
                  <a:cubicBezTo>
                    <a:pt x="10307" y="8164"/>
                    <a:pt x="10310" y="8164"/>
                    <a:pt x="10314" y="8164"/>
                  </a:cubicBezTo>
                  <a:cubicBezTo>
                    <a:pt x="10376" y="8164"/>
                    <a:pt x="10464" y="8089"/>
                    <a:pt x="10464" y="8029"/>
                  </a:cubicBezTo>
                  <a:cubicBezTo>
                    <a:pt x="10473" y="7967"/>
                    <a:pt x="10393" y="7869"/>
                    <a:pt x="10331" y="7869"/>
                  </a:cubicBezTo>
                  <a:cubicBezTo>
                    <a:pt x="10327" y="7868"/>
                    <a:pt x="10323" y="7868"/>
                    <a:pt x="10320" y="7868"/>
                  </a:cubicBezTo>
                  <a:close/>
                  <a:moveTo>
                    <a:pt x="16655" y="7831"/>
                  </a:moveTo>
                  <a:cubicBezTo>
                    <a:pt x="16613" y="7831"/>
                    <a:pt x="16578" y="7847"/>
                    <a:pt x="16549" y="7869"/>
                  </a:cubicBezTo>
                  <a:cubicBezTo>
                    <a:pt x="16513" y="7887"/>
                    <a:pt x="16486" y="7931"/>
                    <a:pt x="16468" y="7976"/>
                  </a:cubicBezTo>
                  <a:cubicBezTo>
                    <a:pt x="16450" y="8065"/>
                    <a:pt x="16540" y="8181"/>
                    <a:pt x="16629" y="8199"/>
                  </a:cubicBezTo>
                  <a:cubicBezTo>
                    <a:pt x="16673" y="8199"/>
                    <a:pt x="16718" y="8181"/>
                    <a:pt x="16754" y="8154"/>
                  </a:cubicBezTo>
                  <a:cubicBezTo>
                    <a:pt x="16789" y="8136"/>
                    <a:pt x="16816" y="8092"/>
                    <a:pt x="16834" y="8047"/>
                  </a:cubicBezTo>
                  <a:cubicBezTo>
                    <a:pt x="16852" y="7958"/>
                    <a:pt x="16763" y="7842"/>
                    <a:pt x="16682" y="7833"/>
                  </a:cubicBezTo>
                  <a:cubicBezTo>
                    <a:pt x="16673" y="7831"/>
                    <a:pt x="16664" y="7831"/>
                    <a:pt x="16655" y="7831"/>
                  </a:cubicBezTo>
                  <a:close/>
                  <a:moveTo>
                    <a:pt x="5335" y="7967"/>
                  </a:moveTo>
                  <a:cubicBezTo>
                    <a:pt x="5281" y="7967"/>
                    <a:pt x="5210" y="8020"/>
                    <a:pt x="5201" y="8065"/>
                  </a:cubicBezTo>
                  <a:cubicBezTo>
                    <a:pt x="5192" y="8136"/>
                    <a:pt x="5263" y="8199"/>
                    <a:pt x="5308" y="8199"/>
                  </a:cubicBezTo>
                  <a:cubicBezTo>
                    <a:pt x="5312" y="8199"/>
                    <a:pt x="5316" y="8200"/>
                    <a:pt x="5320" y="8200"/>
                  </a:cubicBezTo>
                  <a:cubicBezTo>
                    <a:pt x="5372" y="8200"/>
                    <a:pt x="5433" y="8150"/>
                    <a:pt x="5433" y="8101"/>
                  </a:cubicBezTo>
                  <a:cubicBezTo>
                    <a:pt x="5442" y="8038"/>
                    <a:pt x="5388" y="7976"/>
                    <a:pt x="5335" y="7967"/>
                  </a:cubicBezTo>
                  <a:close/>
                  <a:moveTo>
                    <a:pt x="10972" y="7910"/>
                  </a:moveTo>
                  <a:cubicBezTo>
                    <a:pt x="10904" y="7910"/>
                    <a:pt x="10847" y="7967"/>
                    <a:pt x="10839" y="8038"/>
                  </a:cubicBezTo>
                  <a:cubicBezTo>
                    <a:pt x="10821" y="8119"/>
                    <a:pt x="10884" y="8199"/>
                    <a:pt x="10964" y="8208"/>
                  </a:cubicBezTo>
                  <a:cubicBezTo>
                    <a:pt x="10969" y="8208"/>
                    <a:pt x="10974" y="8209"/>
                    <a:pt x="10979" y="8209"/>
                  </a:cubicBezTo>
                  <a:cubicBezTo>
                    <a:pt x="11054" y="8209"/>
                    <a:pt x="11125" y="8149"/>
                    <a:pt x="11133" y="8074"/>
                  </a:cubicBezTo>
                  <a:cubicBezTo>
                    <a:pt x="11142" y="7994"/>
                    <a:pt x="11080" y="7922"/>
                    <a:pt x="11000" y="7913"/>
                  </a:cubicBezTo>
                  <a:cubicBezTo>
                    <a:pt x="10990" y="7911"/>
                    <a:pt x="10981" y="7910"/>
                    <a:pt x="10972" y="7910"/>
                  </a:cubicBezTo>
                  <a:close/>
                  <a:moveTo>
                    <a:pt x="17312" y="7875"/>
                  </a:moveTo>
                  <a:cubicBezTo>
                    <a:pt x="17218" y="7875"/>
                    <a:pt x="17137" y="7949"/>
                    <a:pt x="17137" y="8038"/>
                  </a:cubicBezTo>
                  <a:cubicBezTo>
                    <a:pt x="17128" y="8136"/>
                    <a:pt x="17182" y="8217"/>
                    <a:pt x="17298" y="8234"/>
                  </a:cubicBezTo>
                  <a:cubicBezTo>
                    <a:pt x="17303" y="8235"/>
                    <a:pt x="17309" y="8235"/>
                    <a:pt x="17315" y="8235"/>
                  </a:cubicBezTo>
                  <a:cubicBezTo>
                    <a:pt x="17407" y="8235"/>
                    <a:pt x="17494" y="8166"/>
                    <a:pt x="17494" y="8074"/>
                  </a:cubicBezTo>
                  <a:cubicBezTo>
                    <a:pt x="17503" y="7976"/>
                    <a:pt x="17450" y="7887"/>
                    <a:pt x="17343" y="7878"/>
                  </a:cubicBezTo>
                  <a:cubicBezTo>
                    <a:pt x="17332" y="7876"/>
                    <a:pt x="17322" y="7875"/>
                    <a:pt x="17312" y="7875"/>
                  </a:cubicBezTo>
                  <a:close/>
                  <a:moveTo>
                    <a:pt x="11653" y="7930"/>
                  </a:moveTo>
                  <a:cubicBezTo>
                    <a:pt x="11580" y="7930"/>
                    <a:pt x="11517" y="7990"/>
                    <a:pt x="11508" y="8065"/>
                  </a:cubicBezTo>
                  <a:cubicBezTo>
                    <a:pt x="11490" y="8145"/>
                    <a:pt x="11553" y="8226"/>
                    <a:pt x="11633" y="8234"/>
                  </a:cubicBezTo>
                  <a:cubicBezTo>
                    <a:pt x="11638" y="8235"/>
                    <a:pt x="11643" y="8235"/>
                    <a:pt x="11648" y="8235"/>
                  </a:cubicBezTo>
                  <a:cubicBezTo>
                    <a:pt x="11723" y="8235"/>
                    <a:pt x="11794" y="8176"/>
                    <a:pt x="11803" y="8101"/>
                  </a:cubicBezTo>
                  <a:cubicBezTo>
                    <a:pt x="11811" y="8020"/>
                    <a:pt x="11749" y="7940"/>
                    <a:pt x="11669" y="7931"/>
                  </a:cubicBezTo>
                  <a:cubicBezTo>
                    <a:pt x="11664" y="7931"/>
                    <a:pt x="11658" y="7930"/>
                    <a:pt x="11653" y="7930"/>
                  </a:cubicBezTo>
                  <a:close/>
                  <a:moveTo>
                    <a:pt x="5974" y="8010"/>
                  </a:moveTo>
                  <a:cubicBezTo>
                    <a:pt x="5956" y="8010"/>
                    <a:pt x="5940" y="8013"/>
                    <a:pt x="5924" y="8029"/>
                  </a:cubicBezTo>
                  <a:cubicBezTo>
                    <a:pt x="5906" y="8056"/>
                    <a:pt x="5870" y="8065"/>
                    <a:pt x="5870" y="8110"/>
                  </a:cubicBezTo>
                  <a:cubicBezTo>
                    <a:pt x="5870" y="8136"/>
                    <a:pt x="5861" y="8163"/>
                    <a:pt x="5888" y="8190"/>
                  </a:cubicBezTo>
                  <a:cubicBezTo>
                    <a:pt x="5912" y="8206"/>
                    <a:pt x="5922" y="8245"/>
                    <a:pt x="5957" y="8245"/>
                  </a:cubicBezTo>
                  <a:cubicBezTo>
                    <a:pt x="5960" y="8245"/>
                    <a:pt x="5964" y="8244"/>
                    <a:pt x="5968" y="8243"/>
                  </a:cubicBezTo>
                  <a:cubicBezTo>
                    <a:pt x="5976" y="8249"/>
                    <a:pt x="5984" y="8251"/>
                    <a:pt x="5992" y="8251"/>
                  </a:cubicBezTo>
                  <a:cubicBezTo>
                    <a:pt x="6011" y="8251"/>
                    <a:pt x="6030" y="8238"/>
                    <a:pt x="6048" y="8226"/>
                  </a:cubicBezTo>
                  <a:cubicBezTo>
                    <a:pt x="6075" y="8199"/>
                    <a:pt x="6102" y="8190"/>
                    <a:pt x="6102" y="8145"/>
                  </a:cubicBezTo>
                  <a:cubicBezTo>
                    <a:pt x="6102" y="8119"/>
                    <a:pt x="6102" y="8092"/>
                    <a:pt x="6084" y="8074"/>
                  </a:cubicBezTo>
                  <a:cubicBezTo>
                    <a:pt x="6057" y="8047"/>
                    <a:pt x="6048" y="8011"/>
                    <a:pt x="6013" y="8011"/>
                  </a:cubicBezTo>
                  <a:cubicBezTo>
                    <a:pt x="5999" y="8011"/>
                    <a:pt x="5986" y="8010"/>
                    <a:pt x="5974" y="8010"/>
                  </a:cubicBezTo>
                  <a:close/>
                  <a:moveTo>
                    <a:pt x="17966" y="7895"/>
                  </a:moveTo>
                  <a:cubicBezTo>
                    <a:pt x="17876" y="7895"/>
                    <a:pt x="17797" y="7956"/>
                    <a:pt x="17789" y="8065"/>
                  </a:cubicBezTo>
                  <a:cubicBezTo>
                    <a:pt x="17771" y="8110"/>
                    <a:pt x="17797" y="8154"/>
                    <a:pt x="17824" y="8190"/>
                  </a:cubicBezTo>
                  <a:cubicBezTo>
                    <a:pt x="17860" y="8234"/>
                    <a:pt x="17896" y="8252"/>
                    <a:pt x="17949" y="8261"/>
                  </a:cubicBezTo>
                  <a:cubicBezTo>
                    <a:pt x="17955" y="8262"/>
                    <a:pt x="17962" y="8262"/>
                    <a:pt x="17968" y="8262"/>
                  </a:cubicBezTo>
                  <a:cubicBezTo>
                    <a:pt x="18058" y="8262"/>
                    <a:pt x="18138" y="8201"/>
                    <a:pt x="18154" y="8101"/>
                  </a:cubicBezTo>
                  <a:cubicBezTo>
                    <a:pt x="18163" y="8047"/>
                    <a:pt x="18145" y="8011"/>
                    <a:pt x="18110" y="7967"/>
                  </a:cubicBezTo>
                  <a:cubicBezTo>
                    <a:pt x="18083" y="7922"/>
                    <a:pt x="18038" y="7904"/>
                    <a:pt x="17985" y="7895"/>
                  </a:cubicBezTo>
                  <a:cubicBezTo>
                    <a:pt x="17979" y="7895"/>
                    <a:pt x="17973" y="7895"/>
                    <a:pt x="17966" y="7895"/>
                  </a:cubicBezTo>
                  <a:close/>
                  <a:moveTo>
                    <a:pt x="6646" y="8037"/>
                  </a:moveTo>
                  <a:cubicBezTo>
                    <a:pt x="6584" y="8037"/>
                    <a:pt x="6539" y="8080"/>
                    <a:pt x="6539" y="8145"/>
                  </a:cubicBezTo>
                  <a:cubicBezTo>
                    <a:pt x="6530" y="8217"/>
                    <a:pt x="6575" y="8270"/>
                    <a:pt x="6646" y="8270"/>
                  </a:cubicBezTo>
                  <a:cubicBezTo>
                    <a:pt x="6651" y="8271"/>
                    <a:pt x="6657" y="8271"/>
                    <a:pt x="6662" y="8271"/>
                  </a:cubicBezTo>
                  <a:cubicBezTo>
                    <a:pt x="6719" y="8271"/>
                    <a:pt x="6771" y="8228"/>
                    <a:pt x="6771" y="8163"/>
                  </a:cubicBezTo>
                  <a:cubicBezTo>
                    <a:pt x="6780" y="8101"/>
                    <a:pt x="6735" y="8047"/>
                    <a:pt x="6664" y="8038"/>
                  </a:cubicBezTo>
                  <a:cubicBezTo>
                    <a:pt x="6658" y="8037"/>
                    <a:pt x="6652" y="8037"/>
                    <a:pt x="6646" y="8037"/>
                  </a:cubicBezTo>
                  <a:close/>
                  <a:moveTo>
                    <a:pt x="12286" y="7974"/>
                  </a:moveTo>
                  <a:cubicBezTo>
                    <a:pt x="12212" y="7974"/>
                    <a:pt x="12167" y="8012"/>
                    <a:pt x="12150" y="8101"/>
                  </a:cubicBezTo>
                  <a:cubicBezTo>
                    <a:pt x="12142" y="8208"/>
                    <a:pt x="12177" y="8261"/>
                    <a:pt x="12284" y="8270"/>
                  </a:cubicBezTo>
                  <a:cubicBezTo>
                    <a:pt x="12298" y="8273"/>
                    <a:pt x="12311" y="8274"/>
                    <a:pt x="12324" y="8274"/>
                  </a:cubicBezTo>
                  <a:cubicBezTo>
                    <a:pt x="12397" y="8274"/>
                    <a:pt x="12438" y="8228"/>
                    <a:pt x="12454" y="8136"/>
                  </a:cubicBezTo>
                  <a:cubicBezTo>
                    <a:pt x="12463" y="8038"/>
                    <a:pt x="12418" y="7994"/>
                    <a:pt x="12311" y="7976"/>
                  </a:cubicBezTo>
                  <a:cubicBezTo>
                    <a:pt x="12302" y="7975"/>
                    <a:pt x="12294" y="7974"/>
                    <a:pt x="12286" y="7974"/>
                  </a:cubicBezTo>
                  <a:close/>
                  <a:moveTo>
                    <a:pt x="18462" y="8106"/>
                  </a:moveTo>
                  <a:cubicBezTo>
                    <a:pt x="18457" y="8106"/>
                    <a:pt x="18449" y="8110"/>
                    <a:pt x="18449" y="8110"/>
                  </a:cubicBezTo>
                  <a:cubicBezTo>
                    <a:pt x="18449" y="8127"/>
                    <a:pt x="18449" y="8145"/>
                    <a:pt x="18449" y="8163"/>
                  </a:cubicBezTo>
                  <a:cubicBezTo>
                    <a:pt x="18467" y="8226"/>
                    <a:pt x="18538" y="8306"/>
                    <a:pt x="18609" y="8306"/>
                  </a:cubicBezTo>
                  <a:lnTo>
                    <a:pt x="18672" y="8306"/>
                  </a:lnTo>
                  <a:cubicBezTo>
                    <a:pt x="18690" y="8306"/>
                    <a:pt x="18699" y="8297"/>
                    <a:pt x="18707" y="8297"/>
                  </a:cubicBezTo>
                  <a:cubicBezTo>
                    <a:pt x="18699" y="8288"/>
                    <a:pt x="18690" y="8279"/>
                    <a:pt x="18681" y="8270"/>
                  </a:cubicBezTo>
                  <a:cubicBezTo>
                    <a:pt x="18609" y="8217"/>
                    <a:pt x="18529" y="8172"/>
                    <a:pt x="18467" y="8110"/>
                  </a:cubicBezTo>
                  <a:cubicBezTo>
                    <a:pt x="18467" y="8107"/>
                    <a:pt x="18465" y="8106"/>
                    <a:pt x="18462" y="8106"/>
                  </a:cubicBezTo>
                  <a:close/>
                  <a:moveTo>
                    <a:pt x="12978" y="7991"/>
                  </a:moveTo>
                  <a:cubicBezTo>
                    <a:pt x="12946" y="7991"/>
                    <a:pt x="12911" y="8006"/>
                    <a:pt x="12882" y="8020"/>
                  </a:cubicBezTo>
                  <a:cubicBezTo>
                    <a:pt x="12837" y="8038"/>
                    <a:pt x="12837" y="8092"/>
                    <a:pt x="12802" y="8119"/>
                  </a:cubicBezTo>
                  <a:cubicBezTo>
                    <a:pt x="12811" y="8154"/>
                    <a:pt x="12820" y="8199"/>
                    <a:pt x="12828" y="8234"/>
                  </a:cubicBezTo>
                  <a:cubicBezTo>
                    <a:pt x="12837" y="8252"/>
                    <a:pt x="12918" y="8306"/>
                    <a:pt x="12944" y="8315"/>
                  </a:cubicBezTo>
                  <a:cubicBezTo>
                    <a:pt x="12980" y="8306"/>
                    <a:pt x="13016" y="8297"/>
                    <a:pt x="13051" y="8288"/>
                  </a:cubicBezTo>
                  <a:cubicBezTo>
                    <a:pt x="13096" y="8270"/>
                    <a:pt x="13105" y="8217"/>
                    <a:pt x="13132" y="8181"/>
                  </a:cubicBezTo>
                  <a:cubicBezTo>
                    <a:pt x="13123" y="8145"/>
                    <a:pt x="13123" y="8110"/>
                    <a:pt x="13105" y="8074"/>
                  </a:cubicBezTo>
                  <a:cubicBezTo>
                    <a:pt x="13087" y="8020"/>
                    <a:pt x="13034" y="8003"/>
                    <a:pt x="12998" y="7994"/>
                  </a:cubicBezTo>
                  <a:cubicBezTo>
                    <a:pt x="12991" y="7992"/>
                    <a:pt x="12985" y="7991"/>
                    <a:pt x="12978" y="7991"/>
                  </a:cubicBezTo>
                  <a:close/>
                  <a:moveTo>
                    <a:pt x="7315" y="8065"/>
                  </a:moveTo>
                  <a:cubicBezTo>
                    <a:pt x="7280" y="8074"/>
                    <a:pt x="7235" y="8074"/>
                    <a:pt x="7208" y="8110"/>
                  </a:cubicBezTo>
                  <a:cubicBezTo>
                    <a:pt x="7199" y="8136"/>
                    <a:pt x="7173" y="8163"/>
                    <a:pt x="7173" y="8181"/>
                  </a:cubicBezTo>
                  <a:cubicBezTo>
                    <a:pt x="7181" y="8217"/>
                    <a:pt x="7181" y="8243"/>
                    <a:pt x="7208" y="8279"/>
                  </a:cubicBezTo>
                  <a:cubicBezTo>
                    <a:pt x="7226" y="8306"/>
                    <a:pt x="7262" y="8306"/>
                    <a:pt x="7280" y="8324"/>
                  </a:cubicBezTo>
                  <a:cubicBezTo>
                    <a:pt x="7315" y="8306"/>
                    <a:pt x="7351" y="8324"/>
                    <a:pt x="7378" y="8297"/>
                  </a:cubicBezTo>
                  <a:cubicBezTo>
                    <a:pt x="7413" y="8270"/>
                    <a:pt x="7413" y="8234"/>
                    <a:pt x="7431" y="8217"/>
                  </a:cubicBezTo>
                  <a:cubicBezTo>
                    <a:pt x="7422" y="8181"/>
                    <a:pt x="7422" y="8136"/>
                    <a:pt x="7387" y="8110"/>
                  </a:cubicBezTo>
                  <a:cubicBezTo>
                    <a:pt x="7369" y="8092"/>
                    <a:pt x="7342" y="8065"/>
                    <a:pt x="7315" y="8065"/>
                  </a:cubicBezTo>
                  <a:close/>
                  <a:moveTo>
                    <a:pt x="13644" y="8029"/>
                  </a:moveTo>
                  <a:cubicBezTo>
                    <a:pt x="13559" y="8029"/>
                    <a:pt x="13471" y="8105"/>
                    <a:pt x="13471" y="8181"/>
                  </a:cubicBezTo>
                  <a:cubicBezTo>
                    <a:pt x="13462" y="8261"/>
                    <a:pt x="13542" y="8350"/>
                    <a:pt x="13614" y="8359"/>
                  </a:cubicBezTo>
                  <a:cubicBezTo>
                    <a:pt x="13618" y="8360"/>
                    <a:pt x="13623" y="8360"/>
                    <a:pt x="13627" y="8360"/>
                  </a:cubicBezTo>
                  <a:cubicBezTo>
                    <a:pt x="13713" y="8360"/>
                    <a:pt x="13801" y="8284"/>
                    <a:pt x="13801" y="8208"/>
                  </a:cubicBezTo>
                  <a:cubicBezTo>
                    <a:pt x="13810" y="8127"/>
                    <a:pt x="13729" y="8038"/>
                    <a:pt x="13658" y="8029"/>
                  </a:cubicBezTo>
                  <a:cubicBezTo>
                    <a:pt x="13654" y="8029"/>
                    <a:pt x="13649" y="8029"/>
                    <a:pt x="13644" y="8029"/>
                  </a:cubicBezTo>
                  <a:close/>
                  <a:moveTo>
                    <a:pt x="7968" y="8104"/>
                  </a:moveTo>
                  <a:cubicBezTo>
                    <a:pt x="7941" y="8104"/>
                    <a:pt x="7916" y="8123"/>
                    <a:pt x="7895" y="8136"/>
                  </a:cubicBezTo>
                  <a:cubicBezTo>
                    <a:pt x="7868" y="8145"/>
                    <a:pt x="7851" y="8181"/>
                    <a:pt x="7842" y="8217"/>
                  </a:cubicBezTo>
                  <a:cubicBezTo>
                    <a:pt x="7824" y="8252"/>
                    <a:pt x="7851" y="8288"/>
                    <a:pt x="7859" y="8315"/>
                  </a:cubicBezTo>
                  <a:cubicBezTo>
                    <a:pt x="7877" y="8342"/>
                    <a:pt x="7913" y="8359"/>
                    <a:pt x="7949" y="8377"/>
                  </a:cubicBezTo>
                  <a:cubicBezTo>
                    <a:pt x="7984" y="8368"/>
                    <a:pt x="8020" y="8368"/>
                    <a:pt x="8047" y="8350"/>
                  </a:cubicBezTo>
                  <a:cubicBezTo>
                    <a:pt x="8065" y="8324"/>
                    <a:pt x="8091" y="8297"/>
                    <a:pt x="8100" y="8261"/>
                  </a:cubicBezTo>
                  <a:cubicBezTo>
                    <a:pt x="8109" y="8226"/>
                    <a:pt x="8091" y="8190"/>
                    <a:pt x="8074" y="8163"/>
                  </a:cubicBezTo>
                  <a:cubicBezTo>
                    <a:pt x="8065" y="8136"/>
                    <a:pt x="8029" y="8119"/>
                    <a:pt x="7993" y="8110"/>
                  </a:cubicBezTo>
                  <a:cubicBezTo>
                    <a:pt x="7985" y="8105"/>
                    <a:pt x="7977" y="8104"/>
                    <a:pt x="7968" y="8104"/>
                  </a:cubicBezTo>
                  <a:close/>
                  <a:moveTo>
                    <a:pt x="14309" y="8055"/>
                  </a:moveTo>
                  <a:cubicBezTo>
                    <a:pt x="14219" y="8055"/>
                    <a:pt x="14148" y="8115"/>
                    <a:pt x="14140" y="8199"/>
                  </a:cubicBezTo>
                  <a:cubicBezTo>
                    <a:pt x="14131" y="8297"/>
                    <a:pt x="14184" y="8368"/>
                    <a:pt x="14283" y="8386"/>
                  </a:cubicBezTo>
                  <a:cubicBezTo>
                    <a:pt x="14292" y="8388"/>
                    <a:pt x="14301" y="8389"/>
                    <a:pt x="14310" y="8389"/>
                  </a:cubicBezTo>
                  <a:cubicBezTo>
                    <a:pt x="14388" y="8389"/>
                    <a:pt x="14454" y="8323"/>
                    <a:pt x="14470" y="8243"/>
                  </a:cubicBezTo>
                  <a:cubicBezTo>
                    <a:pt x="14479" y="8154"/>
                    <a:pt x="14425" y="8065"/>
                    <a:pt x="14327" y="8056"/>
                  </a:cubicBezTo>
                  <a:cubicBezTo>
                    <a:pt x="14321" y="8055"/>
                    <a:pt x="14315" y="8055"/>
                    <a:pt x="14309" y="8055"/>
                  </a:cubicBezTo>
                  <a:close/>
                  <a:moveTo>
                    <a:pt x="8633" y="8135"/>
                  </a:moveTo>
                  <a:cubicBezTo>
                    <a:pt x="8564" y="8135"/>
                    <a:pt x="8518" y="8178"/>
                    <a:pt x="8502" y="8243"/>
                  </a:cubicBezTo>
                  <a:cubicBezTo>
                    <a:pt x="8493" y="8324"/>
                    <a:pt x="8537" y="8386"/>
                    <a:pt x="8618" y="8395"/>
                  </a:cubicBezTo>
                  <a:cubicBezTo>
                    <a:pt x="8628" y="8397"/>
                    <a:pt x="8638" y="8398"/>
                    <a:pt x="8648" y="8398"/>
                  </a:cubicBezTo>
                  <a:cubicBezTo>
                    <a:pt x="8713" y="8398"/>
                    <a:pt x="8762" y="8349"/>
                    <a:pt x="8769" y="8279"/>
                  </a:cubicBezTo>
                  <a:cubicBezTo>
                    <a:pt x="8778" y="8199"/>
                    <a:pt x="8734" y="8145"/>
                    <a:pt x="8653" y="8136"/>
                  </a:cubicBezTo>
                  <a:cubicBezTo>
                    <a:pt x="8647" y="8136"/>
                    <a:pt x="8640" y="8135"/>
                    <a:pt x="8633" y="8135"/>
                  </a:cubicBezTo>
                  <a:close/>
                  <a:moveTo>
                    <a:pt x="14959" y="8097"/>
                  </a:moveTo>
                  <a:cubicBezTo>
                    <a:pt x="14924" y="8097"/>
                    <a:pt x="14896" y="8107"/>
                    <a:pt x="14862" y="8127"/>
                  </a:cubicBezTo>
                  <a:cubicBezTo>
                    <a:pt x="14827" y="8154"/>
                    <a:pt x="14809" y="8190"/>
                    <a:pt x="14809" y="8234"/>
                  </a:cubicBezTo>
                  <a:cubicBezTo>
                    <a:pt x="14791" y="8342"/>
                    <a:pt x="14845" y="8413"/>
                    <a:pt x="14943" y="8431"/>
                  </a:cubicBezTo>
                  <a:cubicBezTo>
                    <a:pt x="14950" y="8431"/>
                    <a:pt x="14958" y="8432"/>
                    <a:pt x="14965" y="8432"/>
                  </a:cubicBezTo>
                  <a:cubicBezTo>
                    <a:pt x="15060" y="8432"/>
                    <a:pt x="15122" y="8379"/>
                    <a:pt x="15130" y="8288"/>
                  </a:cubicBezTo>
                  <a:cubicBezTo>
                    <a:pt x="15148" y="8181"/>
                    <a:pt x="15094" y="8119"/>
                    <a:pt x="14996" y="8101"/>
                  </a:cubicBezTo>
                  <a:cubicBezTo>
                    <a:pt x="14983" y="8098"/>
                    <a:pt x="14971" y="8097"/>
                    <a:pt x="14959" y="8097"/>
                  </a:cubicBezTo>
                  <a:close/>
                  <a:moveTo>
                    <a:pt x="9295" y="8170"/>
                  </a:moveTo>
                  <a:cubicBezTo>
                    <a:pt x="9268" y="8170"/>
                    <a:pt x="9245" y="8184"/>
                    <a:pt x="9215" y="8199"/>
                  </a:cubicBezTo>
                  <a:cubicBezTo>
                    <a:pt x="9180" y="8226"/>
                    <a:pt x="9180" y="8261"/>
                    <a:pt x="9171" y="8297"/>
                  </a:cubicBezTo>
                  <a:cubicBezTo>
                    <a:pt x="9162" y="8342"/>
                    <a:pt x="9180" y="8368"/>
                    <a:pt x="9198" y="8395"/>
                  </a:cubicBezTo>
                  <a:cubicBezTo>
                    <a:pt x="9215" y="8431"/>
                    <a:pt x="9251" y="8440"/>
                    <a:pt x="9287" y="8440"/>
                  </a:cubicBezTo>
                  <a:cubicBezTo>
                    <a:pt x="9296" y="8442"/>
                    <a:pt x="9305" y="8443"/>
                    <a:pt x="9314" y="8443"/>
                  </a:cubicBezTo>
                  <a:cubicBezTo>
                    <a:pt x="9337" y="8443"/>
                    <a:pt x="9359" y="8435"/>
                    <a:pt x="9385" y="8422"/>
                  </a:cubicBezTo>
                  <a:cubicBezTo>
                    <a:pt x="9421" y="8395"/>
                    <a:pt x="9438" y="8368"/>
                    <a:pt x="9430" y="8324"/>
                  </a:cubicBezTo>
                  <a:cubicBezTo>
                    <a:pt x="9447" y="8288"/>
                    <a:pt x="9430" y="8261"/>
                    <a:pt x="9412" y="8226"/>
                  </a:cubicBezTo>
                  <a:cubicBezTo>
                    <a:pt x="9385" y="8181"/>
                    <a:pt x="9349" y="8181"/>
                    <a:pt x="9314" y="8172"/>
                  </a:cubicBezTo>
                  <a:cubicBezTo>
                    <a:pt x="9307" y="8170"/>
                    <a:pt x="9301" y="8170"/>
                    <a:pt x="9295" y="8170"/>
                  </a:cubicBezTo>
                  <a:close/>
                  <a:moveTo>
                    <a:pt x="15620" y="8124"/>
                  </a:moveTo>
                  <a:cubicBezTo>
                    <a:pt x="15541" y="8124"/>
                    <a:pt x="15486" y="8176"/>
                    <a:pt x="15478" y="8261"/>
                  </a:cubicBezTo>
                  <a:cubicBezTo>
                    <a:pt x="15460" y="8368"/>
                    <a:pt x="15514" y="8440"/>
                    <a:pt x="15612" y="8458"/>
                  </a:cubicBezTo>
                  <a:cubicBezTo>
                    <a:pt x="15620" y="8458"/>
                    <a:pt x="15627" y="8458"/>
                    <a:pt x="15634" y="8458"/>
                  </a:cubicBezTo>
                  <a:cubicBezTo>
                    <a:pt x="15729" y="8458"/>
                    <a:pt x="15791" y="8406"/>
                    <a:pt x="15799" y="8315"/>
                  </a:cubicBezTo>
                  <a:cubicBezTo>
                    <a:pt x="15817" y="8208"/>
                    <a:pt x="15763" y="8136"/>
                    <a:pt x="15656" y="8127"/>
                  </a:cubicBezTo>
                  <a:cubicBezTo>
                    <a:pt x="15644" y="8125"/>
                    <a:pt x="15632" y="8124"/>
                    <a:pt x="15620" y="8124"/>
                  </a:cubicBezTo>
                  <a:close/>
                  <a:moveTo>
                    <a:pt x="4976" y="8293"/>
                  </a:moveTo>
                  <a:cubicBezTo>
                    <a:pt x="4959" y="8293"/>
                    <a:pt x="4937" y="8300"/>
                    <a:pt x="4924" y="8306"/>
                  </a:cubicBezTo>
                  <a:cubicBezTo>
                    <a:pt x="4907" y="8315"/>
                    <a:pt x="4898" y="8333"/>
                    <a:pt x="4880" y="8350"/>
                  </a:cubicBezTo>
                  <a:cubicBezTo>
                    <a:pt x="4871" y="8359"/>
                    <a:pt x="4862" y="8368"/>
                    <a:pt x="4862" y="8377"/>
                  </a:cubicBezTo>
                  <a:cubicBezTo>
                    <a:pt x="4862" y="8395"/>
                    <a:pt x="4862" y="8404"/>
                    <a:pt x="4871" y="8413"/>
                  </a:cubicBezTo>
                  <a:cubicBezTo>
                    <a:pt x="4880" y="8431"/>
                    <a:pt x="4898" y="8440"/>
                    <a:pt x="4907" y="8449"/>
                  </a:cubicBezTo>
                  <a:cubicBezTo>
                    <a:pt x="4951" y="8458"/>
                    <a:pt x="4996" y="8466"/>
                    <a:pt x="5031" y="8475"/>
                  </a:cubicBezTo>
                  <a:cubicBezTo>
                    <a:pt x="5038" y="8480"/>
                    <a:pt x="5043" y="8481"/>
                    <a:pt x="5047" y="8481"/>
                  </a:cubicBezTo>
                  <a:cubicBezTo>
                    <a:pt x="5059" y="8481"/>
                    <a:pt x="5060" y="8464"/>
                    <a:pt x="5067" y="8458"/>
                  </a:cubicBezTo>
                  <a:cubicBezTo>
                    <a:pt x="5103" y="8422"/>
                    <a:pt x="5076" y="8386"/>
                    <a:pt x="5067" y="8359"/>
                  </a:cubicBezTo>
                  <a:cubicBezTo>
                    <a:pt x="5067" y="8315"/>
                    <a:pt x="5023" y="8315"/>
                    <a:pt x="4996" y="8297"/>
                  </a:cubicBezTo>
                  <a:cubicBezTo>
                    <a:pt x="4991" y="8294"/>
                    <a:pt x="4984" y="8293"/>
                    <a:pt x="4976" y="8293"/>
                  </a:cubicBezTo>
                  <a:close/>
                  <a:moveTo>
                    <a:pt x="9980" y="8188"/>
                  </a:moveTo>
                  <a:cubicBezTo>
                    <a:pt x="9949" y="8188"/>
                    <a:pt x="9914" y="8202"/>
                    <a:pt x="9885" y="8217"/>
                  </a:cubicBezTo>
                  <a:cubicBezTo>
                    <a:pt x="9858" y="8234"/>
                    <a:pt x="9840" y="8279"/>
                    <a:pt x="9822" y="8315"/>
                  </a:cubicBezTo>
                  <a:cubicBezTo>
                    <a:pt x="9831" y="8350"/>
                    <a:pt x="9831" y="8395"/>
                    <a:pt x="9858" y="8422"/>
                  </a:cubicBezTo>
                  <a:cubicBezTo>
                    <a:pt x="9876" y="8449"/>
                    <a:pt x="9911" y="8475"/>
                    <a:pt x="9947" y="8484"/>
                  </a:cubicBezTo>
                  <a:cubicBezTo>
                    <a:pt x="9983" y="8484"/>
                    <a:pt x="10027" y="8475"/>
                    <a:pt x="10054" y="8449"/>
                  </a:cubicBezTo>
                  <a:cubicBezTo>
                    <a:pt x="10090" y="8431"/>
                    <a:pt x="10108" y="8386"/>
                    <a:pt x="10116" y="8359"/>
                  </a:cubicBezTo>
                  <a:cubicBezTo>
                    <a:pt x="10125" y="8324"/>
                    <a:pt x="10108" y="8279"/>
                    <a:pt x="10090" y="8252"/>
                  </a:cubicBezTo>
                  <a:cubicBezTo>
                    <a:pt x="10072" y="8226"/>
                    <a:pt x="10027" y="8199"/>
                    <a:pt x="10000" y="8190"/>
                  </a:cubicBezTo>
                  <a:cubicBezTo>
                    <a:pt x="9994" y="8188"/>
                    <a:pt x="9987" y="8188"/>
                    <a:pt x="9980" y="8188"/>
                  </a:cubicBezTo>
                  <a:close/>
                  <a:moveTo>
                    <a:pt x="16298" y="8152"/>
                  </a:moveTo>
                  <a:cubicBezTo>
                    <a:pt x="16256" y="8152"/>
                    <a:pt x="16221" y="8168"/>
                    <a:pt x="16192" y="8190"/>
                  </a:cubicBezTo>
                  <a:cubicBezTo>
                    <a:pt x="16156" y="8217"/>
                    <a:pt x="16129" y="8261"/>
                    <a:pt x="16120" y="8306"/>
                  </a:cubicBezTo>
                  <a:cubicBezTo>
                    <a:pt x="16120" y="8359"/>
                    <a:pt x="16138" y="8404"/>
                    <a:pt x="16165" y="8449"/>
                  </a:cubicBezTo>
                  <a:cubicBezTo>
                    <a:pt x="16174" y="8466"/>
                    <a:pt x="16263" y="8511"/>
                    <a:pt x="16281" y="8511"/>
                  </a:cubicBezTo>
                  <a:cubicBezTo>
                    <a:pt x="16290" y="8513"/>
                    <a:pt x="16300" y="8513"/>
                    <a:pt x="16309" y="8513"/>
                  </a:cubicBezTo>
                  <a:cubicBezTo>
                    <a:pt x="16350" y="8513"/>
                    <a:pt x="16385" y="8497"/>
                    <a:pt x="16415" y="8475"/>
                  </a:cubicBezTo>
                  <a:cubicBezTo>
                    <a:pt x="16450" y="8449"/>
                    <a:pt x="16477" y="8404"/>
                    <a:pt x="16486" y="8350"/>
                  </a:cubicBezTo>
                  <a:cubicBezTo>
                    <a:pt x="16486" y="8306"/>
                    <a:pt x="16468" y="8261"/>
                    <a:pt x="16441" y="8217"/>
                  </a:cubicBezTo>
                  <a:cubicBezTo>
                    <a:pt x="16433" y="8199"/>
                    <a:pt x="16343" y="8154"/>
                    <a:pt x="16326" y="8154"/>
                  </a:cubicBezTo>
                  <a:cubicBezTo>
                    <a:pt x="16316" y="8153"/>
                    <a:pt x="16307" y="8152"/>
                    <a:pt x="16298" y="8152"/>
                  </a:cubicBezTo>
                  <a:close/>
                  <a:moveTo>
                    <a:pt x="10661" y="8226"/>
                  </a:moveTo>
                  <a:cubicBezTo>
                    <a:pt x="10616" y="8234"/>
                    <a:pt x="10571" y="8234"/>
                    <a:pt x="10536" y="8270"/>
                  </a:cubicBezTo>
                  <a:cubicBezTo>
                    <a:pt x="10509" y="8297"/>
                    <a:pt x="10491" y="8324"/>
                    <a:pt x="10491" y="8359"/>
                  </a:cubicBezTo>
                  <a:cubicBezTo>
                    <a:pt x="10473" y="8440"/>
                    <a:pt x="10545" y="8520"/>
                    <a:pt x="10625" y="8529"/>
                  </a:cubicBezTo>
                  <a:cubicBezTo>
                    <a:pt x="10630" y="8529"/>
                    <a:pt x="10634" y="8530"/>
                    <a:pt x="10639" y="8530"/>
                  </a:cubicBezTo>
                  <a:cubicBezTo>
                    <a:pt x="10706" y="8530"/>
                    <a:pt x="10777" y="8471"/>
                    <a:pt x="10786" y="8404"/>
                  </a:cubicBezTo>
                  <a:cubicBezTo>
                    <a:pt x="10786" y="8377"/>
                    <a:pt x="10768" y="8315"/>
                    <a:pt x="10759" y="8288"/>
                  </a:cubicBezTo>
                  <a:cubicBezTo>
                    <a:pt x="10732" y="8252"/>
                    <a:pt x="10687" y="8243"/>
                    <a:pt x="10661" y="8226"/>
                  </a:cubicBezTo>
                  <a:close/>
                  <a:moveTo>
                    <a:pt x="16977" y="8172"/>
                  </a:moveTo>
                  <a:cubicBezTo>
                    <a:pt x="16879" y="8172"/>
                    <a:pt x="16789" y="8226"/>
                    <a:pt x="16772" y="8333"/>
                  </a:cubicBezTo>
                  <a:cubicBezTo>
                    <a:pt x="16763" y="8431"/>
                    <a:pt x="16843" y="8529"/>
                    <a:pt x="16941" y="8538"/>
                  </a:cubicBezTo>
                  <a:cubicBezTo>
                    <a:pt x="16947" y="8538"/>
                    <a:pt x="16954" y="8539"/>
                    <a:pt x="16960" y="8539"/>
                  </a:cubicBezTo>
                  <a:cubicBezTo>
                    <a:pt x="17043" y="8539"/>
                    <a:pt x="17121" y="8485"/>
                    <a:pt x="17137" y="8377"/>
                  </a:cubicBezTo>
                  <a:cubicBezTo>
                    <a:pt x="17146" y="8279"/>
                    <a:pt x="17066" y="8181"/>
                    <a:pt x="16977" y="8172"/>
                  </a:cubicBezTo>
                  <a:close/>
                  <a:moveTo>
                    <a:pt x="11289" y="8251"/>
                  </a:moveTo>
                  <a:cubicBezTo>
                    <a:pt x="11222" y="8251"/>
                    <a:pt x="11151" y="8310"/>
                    <a:pt x="11142" y="8377"/>
                  </a:cubicBezTo>
                  <a:cubicBezTo>
                    <a:pt x="11125" y="8458"/>
                    <a:pt x="11187" y="8538"/>
                    <a:pt x="11267" y="8547"/>
                  </a:cubicBezTo>
                  <a:cubicBezTo>
                    <a:pt x="11277" y="8549"/>
                    <a:pt x="11286" y="8550"/>
                    <a:pt x="11295" y="8550"/>
                  </a:cubicBezTo>
                  <a:cubicBezTo>
                    <a:pt x="11365" y="8550"/>
                    <a:pt x="11429" y="8493"/>
                    <a:pt x="11437" y="8422"/>
                  </a:cubicBezTo>
                  <a:cubicBezTo>
                    <a:pt x="11446" y="8342"/>
                    <a:pt x="11383" y="8261"/>
                    <a:pt x="11303" y="8252"/>
                  </a:cubicBezTo>
                  <a:cubicBezTo>
                    <a:pt x="11298" y="8252"/>
                    <a:pt x="11294" y="8251"/>
                    <a:pt x="11289" y="8251"/>
                  </a:cubicBezTo>
                  <a:close/>
                  <a:moveTo>
                    <a:pt x="5624" y="8331"/>
                  </a:moveTo>
                  <a:cubicBezTo>
                    <a:pt x="5573" y="8331"/>
                    <a:pt x="5512" y="8374"/>
                    <a:pt x="5504" y="8431"/>
                  </a:cubicBezTo>
                  <a:cubicBezTo>
                    <a:pt x="5495" y="8484"/>
                    <a:pt x="5549" y="8556"/>
                    <a:pt x="5602" y="8565"/>
                  </a:cubicBezTo>
                  <a:cubicBezTo>
                    <a:pt x="5606" y="8565"/>
                    <a:pt x="5610" y="8566"/>
                    <a:pt x="5615" y="8566"/>
                  </a:cubicBezTo>
                  <a:cubicBezTo>
                    <a:pt x="5660" y="8566"/>
                    <a:pt x="5728" y="8524"/>
                    <a:pt x="5736" y="8466"/>
                  </a:cubicBezTo>
                  <a:cubicBezTo>
                    <a:pt x="5745" y="8413"/>
                    <a:pt x="5692" y="8342"/>
                    <a:pt x="5638" y="8333"/>
                  </a:cubicBezTo>
                  <a:cubicBezTo>
                    <a:pt x="5634" y="8332"/>
                    <a:pt x="5629" y="8331"/>
                    <a:pt x="5624" y="8331"/>
                  </a:cubicBezTo>
                  <a:close/>
                  <a:moveTo>
                    <a:pt x="17623" y="8216"/>
                  </a:moveTo>
                  <a:cubicBezTo>
                    <a:pt x="17528" y="8216"/>
                    <a:pt x="17457" y="8269"/>
                    <a:pt x="17441" y="8368"/>
                  </a:cubicBezTo>
                  <a:cubicBezTo>
                    <a:pt x="17423" y="8475"/>
                    <a:pt x="17485" y="8565"/>
                    <a:pt x="17592" y="8582"/>
                  </a:cubicBezTo>
                  <a:cubicBezTo>
                    <a:pt x="17600" y="8583"/>
                    <a:pt x="17608" y="8583"/>
                    <a:pt x="17615" y="8583"/>
                  </a:cubicBezTo>
                  <a:cubicBezTo>
                    <a:pt x="17711" y="8583"/>
                    <a:pt x="17781" y="8530"/>
                    <a:pt x="17797" y="8431"/>
                  </a:cubicBezTo>
                  <a:cubicBezTo>
                    <a:pt x="17824" y="8324"/>
                    <a:pt x="17753" y="8234"/>
                    <a:pt x="17646" y="8217"/>
                  </a:cubicBezTo>
                  <a:cubicBezTo>
                    <a:pt x="17638" y="8216"/>
                    <a:pt x="17631" y="8216"/>
                    <a:pt x="17623" y="8216"/>
                  </a:cubicBezTo>
                  <a:close/>
                  <a:moveTo>
                    <a:pt x="6282" y="8358"/>
                  </a:moveTo>
                  <a:cubicBezTo>
                    <a:pt x="6226" y="8358"/>
                    <a:pt x="6173" y="8401"/>
                    <a:pt x="6173" y="8466"/>
                  </a:cubicBezTo>
                  <a:cubicBezTo>
                    <a:pt x="6164" y="8529"/>
                    <a:pt x="6209" y="8582"/>
                    <a:pt x="6280" y="8591"/>
                  </a:cubicBezTo>
                  <a:cubicBezTo>
                    <a:pt x="6286" y="8592"/>
                    <a:pt x="6291" y="8592"/>
                    <a:pt x="6296" y="8592"/>
                  </a:cubicBezTo>
                  <a:cubicBezTo>
                    <a:pt x="6353" y="8592"/>
                    <a:pt x="6405" y="8550"/>
                    <a:pt x="6405" y="8484"/>
                  </a:cubicBezTo>
                  <a:cubicBezTo>
                    <a:pt x="6414" y="8413"/>
                    <a:pt x="6370" y="8359"/>
                    <a:pt x="6298" y="8359"/>
                  </a:cubicBezTo>
                  <a:cubicBezTo>
                    <a:pt x="6293" y="8359"/>
                    <a:pt x="6288" y="8358"/>
                    <a:pt x="6282" y="8358"/>
                  </a:cubicBezTo>
                  <a:close/>
                  <a:moveTo>
                    <a:pt x="11932" y="8293"/>
                  </a:moveTo>
                  <a:cubicBezTo>
                    <a:pt x="11859" y="8293"/>
                    <a:pt x="11818" y="8338"/>
                    <a:pt x="11803" y="8422"/>
                  </a:cubicBezTo>
                  <a:cubicBezTo>
                    <a:pt x="11794" y="8529"/>
                    <a:pt x="11829" y="8582"/>
                    <a:pt x="11936" y="8591"/>
                  </a:cubicBezTo>
                  <a:cubicBezTo>
                    <a:pt x="11951" y="8594"/>
                    <a:pt x="11964" y="8595"/>
                    <a:pt x="11976" y="8595"/>
                  </a:cubicBezTo>
                  <a:cubicBezTo>
                    <a:pt x="12049" y="8595"/>
                    <a:pt x="12091" y="8550"/>
                    <a:pt x="12106" y="8466"/>
                  </a:cubicBezTo>
                  <a:cubicBezTo>
                    <a:pt x="12115" y="8359"/>
                    <a:pt x="12079" y="8315"/>
                    <a:pt x="11972" y="8297"/>
                  </a:cubicBezTo>
                  <a:cubicBezTo>
                    <a:pt x="11958" y="8294"/>
                    <a:pt x="11945" y="8293"/>
                    <a:pt x="11932" y="8293"/>
                  </a:cubicBezTo>
                  <a:close/>
                  <a:moveTo>
                    <a:pt x="18287" y="8241"/>
                  </a:moveTo>
                  <a:cubicBezTo>
                    <a:pt x="18246" y="8241"/>
                    <a:pt x="18210" y="8257"/>
                    <a:pt x="18181" y="8279"/>
                  </a:cubicBezTo>
                  <a:cubicBezTo>
                    <a:pt x="18136" y="8315"/>
                    <a:pt x="18110" y="8350"/>
                    <a:pt x="18110" y="8413"/>
                  </a:cubicBezTo>
                  <a:cubicBezTo>
                    <a:pt x="18092" y="8511"/>
                    <a:pt x="18163" y="8591"/>
                    <a:pt x="18270" y="8609"/>
                  </a:cubicBezTo>
                  <a:cubicBezTo>
                    <a:pt x="18282" y="8613"/>
                    <a:pt x="18294" y="8615"/>
                    <a:pt x="18304" y="8615"/>
                  </a:cubicBezTo>
                  <a:cubicBezTo>
                    <a:pt x="18340" y="8615"/>
                    <a:pt x="18370" y="8594"/>
                    <a:pt x="18404" y="8573"/>
                  </a:cubicBezTo>
                  <a:cubicBezTo>
                    <a:pt x="18449" y="8538"/>
                    <a:pt x="18467" y="8502"/>
                    <a:pt x="18475" y="8440"/>
                  </a:cubicBezTo>
                  <a:cubicBezTo>
                    <a:pt x="18484" y="8342"/>
                    <a:pt x="18413" y="8261"/>
                    <a:pt x="18315" y="8243"/>
                  </a:cubicBezTo>
                  <a:cubicBezTo>
                    <a:pt x="18305" y="8242"/>
                    <a:pt x="18296" y="8241"/>
                    <a:pt x="18287" y="8241"/>
                  </a:cubicBezTo>
                  <a:close/>
                  <a:moveTo>
                    <a:pt x="12602" y="8320"/>
                  </a:moveTo>
                  <a:cubicBezTo>
                    <a:pt x="12528" y="8320"/>
                    <a:pt x="12487" y="8366"/>
                    <a:pt x="12472" y="8458"/>
                  </a:cubicBezTo>
                  <a:cubicBezTo>
                    <a:pt x="12463" y="8556"/>
                    <a:pt x="12498" y="8609"/>
                    <a:pt x="12605" y="8618"/>
                  </a:cubicBezTo>
                  <a:cubicBezTo>
                    <a:pt x="12619" y="8621"/>
                    <a:pt x="12633" y="8622"/>
                    <a:pt x="12645" y="8622"/>
                  </a:cubicBezTo>
                  <a:cubicBezTo>
                    <a:pt x="12718" y="8622"/>
                    <a:pt x="12760" y="8576"/>
                    <a:pt x="12775" y="8484"/>
                  </a:cubicBezTo>
                  <a:cubicBezTo>
                    <a:pt x="12784" y="8395"/>
                    <a:pt x="12739" y="8333"/>
                    <a:pt x="12641" y="8324"/>
                  </a:cubicBezTo>
                  <a:cubicBezTo>
                    <a:pt x="12627" y="8321"/>
                    <a:pt x="12614" y="8320"/>
                    <a:pt x="12602" y="8320"/>
                  </a:cubicBezTo>
                  <a:close/>
                  <a:moveTo>
                    <a:pt x="6934" y="8393"/>
                  </a:moveTo>
                  <a:cubicBezTo>
                    <a:pt x="6927" y="8393"/>
                    <a:pt x="6921" y="8393"/>
                    <a:pt x="6914" y="8395"/>
                  </a:cubicBezTo>
                  <a:cubicBezTo>
                    <a:pt x="6887" y="8404"/>
                    <a:pt x="6842" y="8431"/>
                    <a:pt x="6842" y="8475"/>
                  </a:cubicBezTo>
                  <a:cubicBezTo>
                    <a:pt x="6842" y="8493"/>
                    <a:pt x="6842" y="8502"/>
                    <a:pt x="6834" y="8520"/>
                  </a:cubicBezTo>
                  <a:cubicBezTo>
                    <a:pt x="6825" y="8547"/>
                    <a:pt x="6834" y="8565"/>
                    <a:pt x="6860" y="8591"/>
                  </a:cubicBezTo>
                  <a:cubicBezTo>
                    <a:pt x="6878" y="8618"/>
                    <a:pt x="6896" y="8627"/>
                    <a:pt x="6923" y="8627"/>
                  </a:cubicBezTo>
                  <a:cubicBezTo>
                    <a:pt x="6932" y="8627"/>
                    <a:pt x="6932" y="8636"/>
                    <a:pt x="6949" y="8636"/>
                  </a:cubicBezTo>
                  <a:cubicBezTo>
                    <a:pt x="6956" y="8638"/>
                    <a:pt x="6963" y="8639"/>
                    <a:pt x="6970" y="8639"/>
                  </a:cubicBezTo>
                  <a:cubicBezTo>
                    <a:pt x="6990" y="8639"/>
                    <a:pt x="7012" y="8629"/>
                    <a:pt x="7039" y="8609"/>
                  </a:cubicBezTo>
                  <a:cubicBezTo>
                    <a:pt x="7057" y="8600"/>
                    <a:pt x="7065" y="8582"/>
                    <a:pt x="7065" y="8556"/>
                  </a:cubicBezTo>
                  <a:cubicBezTo>
                    <a:pt x="7065" y="8520"/>
                    <a:pt x="7092" y="8484"/>
                    <a:pt x="7057" y="8449"/>
                  </a:cubicBezTo>
                  <a:cubicBezTo>
                    <a:pt x="7048" y="8440"/>
                    <a:pt x="7039" y="8413"/>
                    <a:pt x="7021" y="8413"/>
                  </a:cubicBezTo>
                  <a:cubicBezTo>
                    <a:pt x="6992" y="8406"/>
                    <a:pt x="6963" y="8393"/>
                    <a:pt x="6934" y="8393"/>
                  </a:cubicBezTo>
                  <a:close/>
                  <a:moveTo>
                    <a:pt x="18808" y="8371"/>
                  </a:moveTo>
                  <a:cubicBezTo>
                    <a:pt x="18793" y="8371"/>
                    <a:pt x="18784" y="8385"/>
                    <a:pt x="18779" y="8413"/>
                  </a:cubicBezTo>
                  <a:cubicBezTo>
                    <a:pt x="18779" y="8422"/>
                    <a:pt x="18779" y="8431"/>
                    <a:pt x="18770" y="8449"/>
                  </a:cubicBezTo>
                  <a:cubicBezTo>
                    <a:pt x="18752" y="8493"/>
                    <a:pt x="18779" y="8529"/>
                    <a:pt x="18797" y="8573"/>
                  </a:cubicBezTo>
                  <a:cubicBezTo>
                    <a:pt x="18806" y="8609"/>
                    <a:pt x="18850" y="8627"/>
                    <a:pt x="18886" y="8645"/>
                  </a:cubicBezTo>
                  <a:cubicBezTo>
                    <a:pt x="18906" y="8652"/>
                    <a:pt x="18928" y="8655"/>
                    <a:pt x="18951" y="8655"/>
                  </a:cubicBezTo>
                  <a:cubicBezTo>
                    <a:pt x="18987" y="8655"/>
                    <a:pt x="19026" y="8647"/>
                    <a:pt x="19064" y="8636"/>
                  </a:cubicBezTo>
                  <a:cubicBezTo>
                    <a:pt x="19091" y="8618"/>
                    <a:pt x="19091" y="8600"/>
                    <a:pt x="19073" y="8573"/>
                  </a:cubicBezTo>
                  <a:cubicBezTo>
                    <a:pt x="19055" y="8556"/>
                    <a:pt x="19038" y="8538"/>
                    <a:pt x="19020" y="8529"/>
                  </a:cubicBezTo>
                  <a:cubicBezTo>
                    <a:pt x="18957" y="8493"/>
                    <a:pt x="18895" y="8440"/>
                    <a:pt x="18841" y="8386"/>
                  </a:cubicBezTo>
                  <a:cubicBezTo>
                    <a:pt x="18828" y="8376"/>
                    <a:pt x="18817" y="8371"/>
                    <a:pt x="18808" y="8371"/>
                  </a:cubicBezTo>
                  <a:close/>
                  <a:moveTo>
                    <a:pt x="7622" y="8411"/>
                  </a:moveTo>
                  <a:cubicBezTo>
                    <a:pt x="7588" y="8411"/>
                    <a:pt x="7560" y="8425"/>
                    <a:pt x="7538" y="8440"/>
                  </a:cubicBezTo>
                  <a:cubicBezTo>
                    <a:pt x="7512" y="8458"/>
                    <a:pt x="7503" y="8493"/>
                    <a:pt x="7485" y="8529"/>
                  </a:cubicBezTo>
                  <a:cubicBezTo>
                    <a:pt x="7494" y="8565"/>
                    <a:pt x="7494" y="8600"/>
                    <a:pt x="7520" y="8618"/>
                  </a:cubicBezTo>
                  <a:cubicBezTo>
                    <a:pt x="7536" y="8642"/>
                    <a:pt x="7567" y="8673"/>
                    <a:pt x="7598" y="8673"/>
                  </a:cubicBezTo>
                  <a:cubicBezTo>
                    <a:pt x="7602" y="8673"/>
                    <a:pt x="7606" y="8673"/>
                    <a:pt x="7610" y="8672"/>
                  </a:cubicBezTo>
                  <a:cubicBezTo>
                    <a:pt x="7645" y="8672"/>
                    <a:pt x="7681" y="8672"/>
                    <a:pt x="7699" y="8645"/>
                  </a:cubicBezTo>
                  <a:cubicBezTo>
                    <a:pt x="7726" y="8627"/>
                    <a:pt x="7761" y="8600"/>
                    <a:pt x="7752" y="8556"/>
                  </a:cubicBezTo>
                  <a:cubicBezTo>
                    <a:pt x="7752" y="8520"/>
                    <a:pt x="7743" y="8484"/>
                    <a:pt x="7726" y="8466"/>
                  </a:cubicBezTo>
                  <a:cubicBezTo>
                    <a:pt x="7708" y="8440"/>
                    <a:pt x="7681" y="8413"/>
                    <a:pt x="7645" y="8413"/>
                  </a:cubicBezTo>
                  <a:cubicBezTo>
                    <a:pt x="7637" y="8411"/>
                    <a:pt x="7629" y="8411"/>
                    <a:pt x="7622" y="8411"/>
                  </a:cubicBezTo>
                  <a:close/>
                  <a:moveTo>
                    <a:pt x="13298" y="8350"/>
                  </a:moveTo>
                  <a:cubicBezTo>
                    <a:pt x="13220" y="8350"/>
                    <a:pt x="13131" y="8425"/>
                    <a:pt x="13123" y="8493"/>
                  </a:cubicBezTo>
                  <a:cubicBezTo>
                    <a:pt x="13114" y="8573"/>
                    <a:pt x="13194" y="8672"/>
                    <a:pt x="13266" y="8681"/>
                  </a:cubicBezTo>
                  <a:cubicBezTo>
                    <a:pt x="13270" y="8681"/>
                    <a:pt x="13274" y="8681"/>
                    <a:pt x="13278" y="8681"/>
                  </a:cubicBezTo>
                  <a:cubicBezTo>
                    <a:pt x="13356" y="8681"/>
                    <a:pt x="13444" y="8605"/>
                    <a:pt x="13453" y="8529"/>
                  </a:cubicBezTo>
                  <a:cubicBezTo>
                    <a:pt x="13462" y="8458"/>
                    <a:pt x="13390" y="8359"/>
                    <a:pt x="13310" y="8350"/>
                  </a:cubicBezTo>
                  <a:cubicBezTo>
                    <a:pt x="13306" y="8350"/>
                    <a:pt x="13302" y="8350"/>
                    <a:pt x="13298" y="8350"/>
                  </a:cubicBezTo>
                  <a:close/>
                  <a:moveTo>
                    <a:pt x="13961" y="8376"/>
                  </a:moveTo>
                  <a:cubicBezTo>
                    <a:pt x="13871" y="8376"/>
                    <a:pt x="13800" y="8436"/>
                    <a:pt x="13792" y="8520"/>
                  </a:cubicBezTo>
                  <a:cubicBezTo>
                    <a:pt x="13783" y="8618"/>
                    <a:pt x="13837" y="8689"/>
                    <a:pt x="13935" y="8707"/>
                  </a:cubicBezTo>
                  <a:cubicBezTo>
                    <a:pt x="13944" y="8709"/>
                    <a:pt x="13953" y="8710"/>
                    <a:pt x="13962" y="8710"/>
                  </a:cubicBezTo>
                  <a:cubicBezTo>
                    <a:pt x="14040" y="8710"/>
                    <a:pt x="14106" y="8644"/>
                    <a:pt x="14122" y="8565"/>
                  </a:cubicBezTo>
                  <a:cubicBezTo>
                    <a:pt x="14131" y="8475"/>
                    <a:pt x="14077" y="8386"/>
                    <a:pt x="13979" y="8377"/>
                  </a:cubicBezTo>
                  <a:cubicBezTo>
                    <a:pt x="13973" y="8377"/>
                    <a:pt x="13967" y="8376"/>
                    <a:pt x="13961" y="8376"/>
                  </a:cubicBezTo>
                  <a:close/>
                  <a:moveTo>
                    <a:pt x="8286" y="8456"/>
                  </a:moveTo>
                  <a:cubicBezTo>
                    <a:pt x="8216" y="8456"/>
                    <a:pt x="8170" y="8500"/>
                    <a:pt x="8154" y="8573"/>
                  </a:cubicBezTo>
                  <a:cubicBezTo>
                    <a:pt x="8145" y="8633"/>
                    <a:pt x="8194" y="8717"/>
                    <a:pt x="8268" y="8717"/>
                  </a:cubicBezTo>
                  <a:cubicBezTo>
                    <a:pt x="8271" y="8717"/>
                    <a:pt x="8275" y="8717"/>
                    <a:pt x="8279" y="8716"/>
                  </a:cubicBezTo>
                  <a:cubicBezTo>
                    <a:pt x="8286" y="8718"/>
                    <a:pt x="8294" y="8719"/>
                    <a:pt x="8301" y="8719"/>
                  </a:cubicBezTo>
                  <a:cubicBezTo>
                    <a:pt x="8359" y="8719"/>
                    <a:pt x="8421" y="8662"/>
                    <a:pt x="8421" y="8591"/>
                  </a:cubicBezTo>
                  <a:cubicBezTo>
                    <a:pt x="8430" y="8520"/>
                    <a:pt x="8377" y="8466"/>
                    <a:pt x="8305" y="8458"/>
                  </a:cubicBezTo>
                  <a:cubicBezTo>
                    <a:pt x="8299" y="8457"/>
                    <a:pt x="8292" y="8456"/>
                    <a:pt x="8286" y="8456"/>
                  </a:cubicBezTo>
                  <a:close/>
                  <a:moveTo>
                    <a:pt x="8955" y="8483"/>
                  </a:moveTo>
                  <a:cubicBezTo>
                    <a:pt x="8885" y="8483"/>
                    <a:pt x="8839" y="8526"/>
                    <a:pt x="8823" y="8591"/>
                  </a:cubicBezTo>
                  <a:cubicBezTo>
                    <a:pt x="8814" y="8672"/>
                    <a:pt x="8859" y="8734"/>
                    <a:pt x="8939" y="8743"/>
                  </a:cubicBezTo>
                  <a:cubicBezTo>
                    <a:pt x="8946" y="8744"/>
                    <a:pt x="8952" y="8744"/>
                    <a:pt x="8959" y="8744"/>
                  </a:cubicBezTo>
                  <a:cubicBezTo>
                    <a:pt x="9029" y="8744"/>
                    <a:pt x="9082" y="8701"/>
                    <a:pt x="9091" y="8627"/>
                  </a:cubicBezTo>
                  <a:cubicBezTo>
                    <a:pt x="9099" y="8547"/>
                    <a:pt x="9055" y="8493"/>
                    <a:pt x="8975" y="8484"/>
                  </a:cubicBezTo>
                  <a:cubicBezTo>
                    <a:pt x="8968" y="8484"/>
                    <a:pt x="8961" y="8483"/>
                    <a:pt x="8955" y="8483"/>
                  </a:cubicBezTo>
                  <a:close/>
                  <a:moveTo>
                    <a:pt x="14609" y="8418"/>
                  </a:moveTo>
                  <a:cubicBezTo>
                    <a:pt x="14524" y="8418"/>
                    <a:pt x="14469" y="8471"/>
                    <a:pt x="14461" y="8565"/>
                  </a:cubicBezTo>
                  <a:cubicBezTo>
                    <a:pt x="14443" y="8663"/>
                    <a:pt x="14497" y="8734"/>
                    <a:pt x="14595" y="8752"/>
                  </a:cubicBezTo>
                  <a:cubicBezTo>
                    <a:pt x="14603" y="8753"/>
                    <a:pt x="14610" y="8753"/>
                    <a:pt x="14617" y="8753"/>
                  </a:cubicBezTo>
                  <a:cubicBezTo>
                    <a:pt x="14712" y="8753"/>
                    <a:pt x="14775" y="8700"/>
                    <a:pt x="14791" y="8609"/>
                  </a:cubicBezTo>
                  <a:cubicBezTo>
                    <a:pt x="14800" y="8502"/>
                    <a:pt x="14746" y="8431"/>
                    <a:pt x="14648" y="8422"/>
                  </a:cubicBezTo>
                  <a:cubicBezTo>
                    <a:pt x="14635" y="8420"/>
                    <a:pt x="14622" y="8418"/>
                    <a:pt x="14609" y="8418"/>
                  </a:cubicBezTo>
                  <a:close/>
                  <a:moveTo>
                    <a:pt x="15272" y="8445"/>
                  </a:moveTo>
                  <a:cubicBezTo>
                    <a:pt x="15193" y="8445"/>
                    <a:pt x="15137" y="8498"/>
                    <a:pt x="15121" y="8591"/>
                  </a:cubicBezTo>
                  <a:cubicBezTo>
                    <a:pt x="15112" y="8689"/>
                    <a:pt x="15166" y="8761"/>
                    <a:pt x="15264" y="8779"/>
                  </a:cubicBezTo>
                  <a:cubicBezTo>
                    <a:pt x="15272" y="8779"/>
                    <a:pt x="15279" y="8780"/>
                    <a:pt x="15287" y="8780"/>
                  </a:cubicBezTo>
                  <a:cubicBezTo>
                    <a:pt x="15381" y="8780"/>
                    <a:pt x="15443" y="8727"/>
                    <a:pt x="15451" y="8636"/>
                  </a:cubicBezTo>
                  <a:cubicBezTo>
                    <a:pt x="15469" y="8529"/>
                    <a:pt x="15416" y="8458"/>
                    <a:pt x="15309" y="8449"/>
                  </a:cubicBezTo>
                  <a:cubicBezTo>
                    <a:pt x="15296" y="8446"/>
                    <a:pt x="15284" y="8445"/>
                    <a:pt x="15272" y="8445"/>
                  </a:cubicBezTo>
                  <a:close/>
                  <a:moveTo>
                    <a:pt x="9616" y="8518"/>
                  </a:moveTo>
                  <a:cubicBezTo>
                    <a:pt x="9589" y="8518"/>
                    <a:pt x="9566" y="8532"/>
                    <a:pt x="9537" y="8547"/>
                  </a:cubicBezTo>
                  <a:cubicBezTo>
                    <a:pt x="9492" y="8573"/>
                    <a:pt x="9501" y="8609"/>
                    <a:pt x="9492" y="8645"/>
                  </a:cubicBezTo>
                  <a:cubicBezTo>
                    <a:pt x="9483" y="8689"/>
                    <a:pt x="9501" y="8707"/>
                    <a:pt x="9519" y="8743"/>
                  </a:cubicBezTo>
                  <a:cubicBezTo>
                    <a:pt x="9537" y="8779"/>
                    <a:pt x="9572" y="8779"/>
                    <a:pt x="9608" y="8788"/>
                  </a:cubicBezTo>
                  <a:cubicBezTo>
                    <a:pt x="9618" y="8790"/>
                    <a:pt x="9626" y="8791"/>
                    <a:pt x="9635" y="8791"/>
                  </a:cubicBezTo>
                  <a:cubicBezTo>
                    <a:pt x="9659" y="8791"/>
                    <a:pt x="9680" y="8783"/>
                    <a:pt x="9706" y="8770"/>
                  </a:cubicBezTo>
                  <a:cubicBezTo>
                    <a:pt x="9742" y="8743"/>
                    <a:pt x="9760" y="8716"/>
                    <a:pt x="9751" y="8672"/>
                  </a:cubicBezTo>
                  <a:cubicBezTo>
                    <a:pt x="9769" y="8636"/>
                    <a:pt x="9751" y="8609"/>
                    <a:pt x="9733" y="8573"/>
                  </a:cubicBezTo>
                  <a:cubicBezTo>
                    <a:pt x="9706" y="8529"/>
                    <a:pt x="9670" y="8529"/>
                    <a:pt x="9635" y="8520"/>
                  </a:cubicBezTo>
                  <a:cubicBezTo>
                    <a:pt x="9628" y="8518"/>
                    <a:pt x="9622" y="8518"/>
                    <a:pt x="9616" y="8518"/>
                  </a:cubicBezTo>
                  <a:close/>
                  <a:moveTo>
                    <a:pt x="5922" y="8678"/>
                  </a:moveTo>
                  <a:cubicBezTo>
                    <a:pt x="5908" y="8678"/>
                    <a:pt x="5895" y="8691"/>
                    <a:pt x="5888" y="8698"/>
                  </a:cubicBezTo>
                  <a:cubicBezTo>
                    <a:pt x="5870" y="8707"/>
                    <a:pt x="5861" y="8716"/>
                    <a:pt x="5861" y="8734"/>
                  </a:cubicBezTo>
                  <a:cubicBezTo>
                    <a:pt x="5861" y="8743"/>
                    <a:pt x="5879" y="8752"/>
                    <a:pt x="5897" y="8752"/>
                  </a:cubicBezTo>
                  <a:cubicBezTo>
                    <a:pt x="5932" y="8761"/>
                    <a:pt x="5977" y="8779"/>
                    <a:pt x="6013" y="8788"/>
                  </a:cubicBezTo>
                  <a:cubicBezTo>
                    <a:pt x="6019" y="8788"/>
                    <a:pt x="6029" y="8792"/>
                    <a:pt x="6037" y="8792"/>
                  </a:cubicBezTo>
                  <a:cubicBezTo>
                    <a:pt x="6042" y="8792"/>
                    <a:pt x="6045" y="8791"/>
                    <a:pt x="6048" y="8788"/>
                  </a:cubicBezTo>
                  <a:cubicBezTo>
                    <a:pt x="6057" y="8788"/>
                    <a:pt x="6066" y="8770"/>
                    <a:pt x="6066" y="8770"/>
                  </a:cubicBezTo>
                  <a:cubicBezTo>
                    <a:pt x="6048" y="8743"/>
                    <a:pt x="6031" y="8716"/>
                    <a:pt x="6004" y="8689"/>
                  </a:cubicBezTo>
                  <a:cubicBezTo>
                    <a:pt x="5986" y="8681"/>
                    <a:pt x="5959" y="8681"/>
                    <a:pt x="5932" y="8681"/>
                  </a:cubicBezTo>
                  <a:cubicBezTo>
                    <a:pt x="5929" y="8679"/>
                    <a:pt x="5926" y="8678"/>
                    <a:pt x="5922" y="8678"/>
                  </a:cubicBezTo>
                  <a:close/>
                  <a:moveTo>
                    <a:pt x="10295" y="8529"/>
                  </a:moveTo>
                  <a:cubicBezTo>
                    <a:pt x="10250" y="8538"/>
                    <a:pt x="10215" y="8538"/>
                    <a:pt x="10179" y="8565"/>
                  </a:cubicBezTo>
                  <a:cubicBezTo>
                    <a:pt x="10143" y="8591"/>
                    <a:pt x="10143" y="8627"/>
                    <a:pt x="10125" y="8654"/>
                  </a:cubicBezTo>
                  <a:cubicBezTo>
                    <a:pt x="10116" y="8743"/>
                    <a:pt x="10179" y="8823"/>
                    <a:pt x="10259" y="8832"/>
                  </a:cubicBezTo>
                  <a:cubicBezTo>
                    <a:pt x="10304" y="8832"/>
                    <a:pt x="10339" y="8823"/>
                    <a:pt x="10375" y="8788"/>
                  </a:cubicBezTo>
                  <a:cubicBezTo>
                    <a:pt x="10402" y="8761"/>
                    <a:pt x="10420" y="8734"/>
                    <a:pt x="10420" y="8689"/>
                  </a:cubicBezTo>
                  <a:cubicBezTo>
                    <a:pt x="10420" y="8654"/>
                    <a:pt x="10420" y="8609"/>
                    <a:pt x="10384" y="8582"/>
                  </a:cubicBezTo>
                  <a:cubicBezTo>
                    <a:pt x="10375" y="8573"/>
                    <a:pt x="10304" y="8529"/>
                    <a:pt x="10295" y="8529"/>
                  </a:cubicBezTo>
                  <a:close/>
                  <a:moveTo>
                    <a:pt x="15960" y="8466"/>
                  </a:moveTo>
                  <a:cubicBezTo>
                    <a:pt x="15953" y="8476"/>
                    <a:pt x="15945" y="8479"/>
                    <a:pt x="15936" y="8479"/>
                  </a:cubicBezTo>
                  <a:cubicBezTo>
                    <a:pt x="15923" y="8479"/>
                    <a:pt x="15909" y="8473"/>
                    <a:pt x="15898" y="8473"/>
                  </a:cubicBezTo>
                  <a:cubicBezTo>
                    <a:pt x="15894" y="8473"/>
                    <a:pt x="15891" y="8474"/>
                    <a:pt x="15888" y="8475"/>
                  </a:cubicBezTo>
                  <a:cubicBezTo>
                    <a:pt x="15853" y="8502"/>
                    <a:pt x="15817" y="8520"/>
                    <a:pt x="15790" y="8556"/>
                  </a:cubicBezTo>
                  <a:cubicBezTo>
                    <a:pt x="15772" y="8573"/>
                    <a:pt x="15772" y="8600"/>
                    <a:pt x="15763" y="8618"/>
                  </a:cubicBezTo>
                  <a:cubicBezTo>
                    <a:pt x="15763" y="8654"/>
                    <a:pt x="15755" y="8681"/>
                    <a:pt x="15763" y="8698"/>
                  </a:cubicBezTo>
                  <a:cubicBezTo>
                    <a:pt x="15781" y="8734"/>
                    <a:pt x="15808" y="8770"/>
                    <a:pt x="15835" y="8797"/>
                  </a:cubicBezTo>
                  <a:cubicBezTo>
                    <a:pt x="15853" y="8814"/>
                    <a:pt x="15888" y="8832"/>
                    <a:pt x="15915" y="8832"/>
                  </a:cubicBezTo>
                  <a:cubicBezTo>
                    <a:pt x="15933" y="8832"/>
                    <a:pt x="15969" y="8832"/>
                    <a:pt x="15987" y="8823"/>
                  </a:cubicBezTo>
                  <a:cubicBezTo>
                    <a:pt x="16022" y="8814"/>
                    <a:pt x="16049" y="8779"/>
                    <a:pt x="16085" y="8761"/>
                  </a:cubicBezTo>
                  <a:cubicBezTo>
                    <a:pt x="16111" y="8743"/>
                    <a:pt x="16085" y="8698"/>
                    <a:pt x="16120" y="8681"/>
                  </a:cubicBezTo>
                  <a:cubicBezTo>
                    <a:pt x="16120" y="8654"/>
                    <a:pt x="16120" y="8618"/>
                    <a:pt x="16111" y="8600"/>
                  </a:cubicBezTo>
                  <a:cubicBezTo>
                    <a:pt x="16094" y="8565"/>
                    <a:pt x="16067" y="8529"/>
                    <a:pt x="16040" y="8502"/>
                  </a:cubicBezTo>
                  <a:cubicBezTo>
                    <a:pt x="16022" y="8484"/>
                    <a:pt x="15987" y="8493"/>
                    <a:pt x="15960" y="8466"/>
                  </a:cubicBezTo>
                  <a:close/>
                  <a:moveTo>
                    <a:pt x="16643" y="8501"/>
                  </a:moveTo>
                  <a:cubicBezTo>
                    <a:pt x="16638" y="8501"/>
                    <a:pt x="16634" y="8501"/>
                    <a:pt x="16629" y="8502"/>
                  </a:cubicBezTo>
                  <a:cubicBezTo>
                    <a:pt x="16584" y="8502"/>
                    <a:pt x="16531" y="8502"/>
                    <a:pt x="16495" y="8538"/>
                  </a:cubicBezTo>
                  <a:cubicBezTo>
                    <a:pt x="16468" y="8556"/>
                    <a:pt x="16424" y="8627"/>
                    <a:pt x="16424" y="8654"/>
                  </a:cubicBezTo>
                  <a:cubicBezTo>
                    <a:pt x="16433" y="8707"/>
                    <a:pt x="16433" y="8752"/>
                    <a:pt x="16468" y="8797"/>
                  </a:cubicBezTo>
                  <a:cubicBezTo>
                    <a:pt x="16504" y="8832"/>
                    <a:pt x="16549" y="8841"/>
                    <a:pt x="16584" y="8868"/>
                  </a:cubicBezTo>
                  <a:cubicBezTo>
                    <a:pt x="16638" y="8850"/>
                    <a:pt x="16682" y="8850"/>
                    <a:pt x="16727" y="8823"/>
                  </a:cubicBezTo>
                  <a:cubicBezTo>
                    <a:pt x="16745" y="8797"/>
                    <a:pt x="16789" y="8725"/>
                    <a:pt x="16789" y="8698"/>
                  </a:cubicBezTo>
                  <a:cubicBezTo>
                    <a:pt x="16780" y="8654"/>
                    <a:pt x="16780" y="8600"/>
                    <a:pt x="16745" y="8556"/>
                  </a:cubicBezTo>
                  <a:cubicBezTo>
                    <a:pt x="16721" y="8532"/>
                    <a:pt x="16683" y="8501"/>
                    <a:pt x="16643" y="8501"/>
                  </a:cubicBezTo>
                  <a:close/>
                  <a:moveTo>
                    <a:pt x="10941" y="8573"/>
                  </a:moveTo>
                  <a:cubicBezTo>
                    <a:pt x="10874" y="8573"/>
                    <a:pt x="10803" y="8632"/>
                    <a:pt x="10794" y="8698"/>
                  </a:cubicBezTo>
                  <a:cubicBezTo>
                    <a:pt x="10777" y="8779"/>
                    <a:pt x="10839" y="8859"/>
                    <a:pt x="10919" y="8868"/>
                  </a:cubicBezTo>
                  <a:cubicBezTo>
                    <a:pt x="10929" y="8870"/>
                    <a:pt x="10938" y="8871"/>
                    <a:pt x="10947" y="8871"/>
                  </a:cubicBezTo>
                  <a:cubicBezTo>
                    <a:pt x="11017" y="8871"/>
                    <a:pt x="11081" y="8814"/>
                    <a:pt x="11089" y="8743"/>
                  </a:cubicBezTo>
                  <a:cubicBezTo>
                    <a:pt x="11098" y="8663"/>
                    <a:pt x="11035" y="8582"/>
                    <a:pt x="10955" y="8573"/>
                  </a:cubicBezTo>
                  <a:cubicBezTo>
                    <a:pt x="10950" y="8573"/>
                    <a:pt x="10946" y="8573"/>
                    <a:pt x="10941" y="8573"/>
                  </a:cubicBezTo>
                  <a:close/>
                  <a:moveTo>
                    <a:pt x="17272" y="8537"/>
                  </a:moveTo>
                  <a:cubicBezTo>
                    <a:pt x="17182" y="8537"/>
                    <a:pt x="17110" y="8606"/>
                    <a:pt x="17093" y="8698"/>
                  </a:cubicBezTo>
                  <a:cubicBezTo>
                    <a:pt x="17075" y="8797"/>
                    <a:pt x="17155" y="8895"/>
                    <a:pt x="17253" y="8904"/>
                  </a:cubicBezTo>
                  <a:cubicBezTo>
                    <a:pt x="17259" y="8904"/>
                    <a:pt x="17265" y="8904"/>
                    <a:pt x="17271" y="8904"/>
                  </a:cubicBezTo>
                  <a:cubicBezTo>
                    <a:pt x="17369" y="8904"/>
                    <a:pt x="17442" y="8836"/>
                    <a:pt x="17458" y="8743"/>
                  </a:cubicBezTo>
                  <a:cubicBezTo>
                    <a:pt x="17467" y="8645"/>
                    <a:pt x="17387" y="8547"/>
                    <a:pt x="17289" y="8538"/>
                  </a:cubicBezTo>
                  <a:cubicBezTo>
                    <a:pt x="17283" y="8537"/>
                    <a:pt x="17278" y="8537"/>
                    <a:pt x="17272" y="8537"/>
                  </a:cubicBezTo>
                  <a:close/>
                  <a:moveTo>
                    <a:pt x="11600" y="8598"/>
                  </a:moveTo>
                  <a:cubicBezTo>
                    <a:pt x="11567" y="8598"/>
                    <a:pt x="11539" y="8612"/>
                    <a:pt x="11517" y="8627"/>
                  </a:cubicBezTo>
                  <a:cubicBezTo>
                    <a:pt x="11481" y="8654"/>
                    <a:pt x="11464" y="8689"/>
                    <a:pt x="11455" y="8734"/>
                  </a:cubicBezTo>
                  <a:cubicBezTo>
                    <a:pt x="11455" y="8779"/>
                    <a:pt x="11464" y="8823"/>
                    <a:pt x="11490" y="8850"/>
                  </a:cubicBezTo>
                  <a:cubicBezTo>
                    <a:pt x="11508" y="8877"/>
                    <a:pt x="11544" y="8895"/>
                    <a:pt x="11588" y="8904"/>
                  </a:cubicBezTo>
                  <a:cubicBezTo>
                    <a:pt x="11597" y="8905"/>
                    <a:pt x="11605" y="8906"/>
                    <a:pt x="11613" y="8906"/>
                  </a:cubicBezTo>
                  <a:cubicBezTo>
                    <a:pt x="11649" y="8906"/>
                    <a:pt x="11683" y="8891"/>
                    <a:pt x="11704" y="8877"/>
                  </a:cubicBezTo>
                  <a:cubicBezTo>
                    <a:pt x="11731" y="8850"/>
                    <a:pt x="11767" y="8814"/>
                    <a:pt x="11758" y="8770"/>
                  </a:cubicBezTo>
                  <a:cubicBezTo>
                    <a:pt x="11785" y="8725"/>
                    <a:pt x="11749" y="8681"/>
                    <a:pt x="11731" y="8654"/>
                  </a:cubicBezTo>
                  <a:cubicBezTo>
                    <a:pt x="11713" y="8627"/>
                    <a:pt x="11669" y="8609"/>
                    <a:pt x="11624" y="8600"/>
                  </a:cubicBezTo>
                  <a:cubicBezTo>
                    <a:pt x="11616" y="8599"/>
                    <a:pt x="11608" y="8598"/>
                    <a:pt x="11600" y="8598"/>
                  </a:cubicBezTo>
                  <a:close/>
                  <a:moveTo>
                    <a:pt x="17939" y="8562"/>
                  </a:moveTo>
                  <a:cubicBezTo>
                    <a:pt x="17898" y="8562"/>
                    <a:pt x="17863" y="8578"/>
                    <a:pt x="17833" y="8600"/>
                  </a:cubicBezTo>
                  <a:cubicBezTo>
                    <a:pt x="17789" y="8636"/>
                    <a:pt x="17762" y="8672"/>
                    <a:pt x="17762" y="8716"/>
                  </a:cubicBezTo>
                  <a:cubicBezTo>
                    <a:pt x="17744" y="8832"/>
                    <a:pt x="17806" y="8912"/>
                    <a:pt x="17922" y="8930"/>
                  </a:cubicBezTo>
                  <a:cubicBezTo>
                    <a:pt x="17932" y="8932"/>
                    <a:pt x="17941" y="8933"/>
                    <a:pt x="17949" y="8933"/>
                  </a:cubicBezTo>
                  <a:cubicBezTo>
                    <a:pt x="17989" y="8933"/>
                    <a:pt x="18019" y="8917"/>
                    <a:pt x="18056" y="8895"/>
                  </a:cubicBezTo>
                  <a:cubicBezTo>
                    <a:pt x="18092" y="8859"/>
                    <a:pt x="18128" y="8823"/>
                    <a:pt x="18119" y="8779"/>
                  </a:cubicBezTo>
                  <a:cubicBezTo>
                    <a:pt x="18136" y="8663"/>
                    <a:pt x="18074" y="8582"/>
                    <a:pt x="17967" y="8565"/>
                  </a:cubicBezTo>
                  <a:cubicBezTo>
                    <a:pt x="17958" y="8563"/>
                    <a:pt x="17948" y="8562"/>
                    <a:pt x="17939" y="8562"/>
                  </a:cubicBezTo>
                  <a:close/>
                  <a:moveTo>
                    <a:pt x="6604" y="8706"/>
                  </a:moveTo>
                  <a:cubicBezTo>
                    <a:pt x="6548" y="8706"/>
                    <a:pt x="6503" y="8748"/>
                    <a:pt x="6495" y="8805"/>
                  </a:cubicBezTo>
                  <a:cubicBezTo>
                    <a:pt x="6486" y="8877"/>
                    <a:pt x="6530" y="8930"/>
                    <a:pt x="6602" y="8939"/>
                  </a:cubicBezTo>
                  <a:cubicBezTo>
                    <a:pt x="6607" y="8940"/>
                    <a:pt x="6612" y="8940"/>
                    <a:pt x="6617" y="8940"/>
                  </a:cubicBezTo>
                  <a:cubicBezTo>
                    <a:pt x="6674" y="8940"/>
                    <a:pt x="6726" y="8897"/>
                    <a:pt x="6726" y="8832"/>
                  </a:cubicBezTo>
                  <a:cubicBezTo>
                    <a:pt x="6744" y="8770"/>
                    <a:pt x="6691" y="8707"/>
                    <a:pt x="6619" y="8707"/>
                  </a:cubicBezTo>
                  <a:cubicBezTo>
                    <a:pt x="6614" y="8707"/>
                    <a:pt x="6609" y="8706"/>
                    <a:pt x="6604" y="8706"/>
                  </a:cubicBezTo>
                  <a:close/>
                  <a:moveTo>
                    <a:pt x="12253" y="8641"/>
                  </a:moveTo>
                  <a:cubicBezTo>
                    <a:pt x="12180" y="8641"/>
                    <a:pt x="12139" y="8686"/>
                    <a:pt x="12124" y="8770"/>
                  </a:cubicBezTo>
                  <a:cubicBezTo>
                    <a:pt x="12115" y="8877"/>
                    <a:pt x="12150" y="8930"/>
                    <a:pt x="12258" y="8939"/>
                  </a:cubicBezTo>
                  <a:cubicBezTo>
                    <a:pt x="12272" y="8942"/>
                    <a:pt x="12285" y="8943"/>
                    <a:pt x="12297" y="8943"/>
                  </a:cubicBezTo>
                  <a:cubicBezTo>
                    <a:pt x="12370" y="8943"/>
                    <a:pt x="12412" y="8897"/>
                    <a:pt x="12427" y="8805"/>
                  </a:cubicBezTo>
                  <a:cubicBezTo>
                    <a:pt x="12436" y="8707"/>
                    <a:pt x="12391" y="8654"/>
                    <a:pt x="12293" y="8645"/>
                  </a:cubicBezTo>
                  <a:cubicBezTo>
                    <a:pt x="12279" y="8642"/>
                    <a:pt x="12266" y="8641"/>
                    <a:pt x="12253" y="8641"/>
                  </a:cubicBezTo>
                  <a:close/>
                  <a:moveTo>
                    <a:pt x="18609" y="8608"/>
                  </a:moveTo>
                  <a:cubicBezTo>
                    <a:pt x="18518" y="8608"/>
                    <a:pt x="18439" y="8669"/>
                    <a:pt x="18422" y="8770"/>
                  </a:cubicBezTo>
                  <a:cubicBezTo>
                    <a:pt x="18413" y="8823"/>
                    <a:pt x="18431" y="8859"/>
                    <a:pt x="18467" y="8904"/>
                  </a:cubicBezTo>
                  <a:cubicBezTo>
                    <a:pt x="18493" y="8948"/>
                    <a:pt x="18538" y="8975"/>
                    <a:pt x="18583" y="8975"/>
                  </a:cubicBezTo>
                  <a:cubicBezTo>
                    <a:pt x="18589" y="8975"/>
                    <a:pt x="18595" y="8976"/>
                    <a:pt x="18600" y="8976"/>
                  </a:cubicBezTo>
                  <a:cubicBezTo>
                    <a:pt x="18698" y="8976"/>
                    <a:pt x="18771" y="8907"/>
                    <a:pt x="18788" y="8814"/>
                  </a:cubicBezTo>
                  <a:cubicBezTo>
                    <a:pt x="18797" y="8761"/>
                    <a:pt x="18779" y="8716"/>
                    <a:pt x="18752" y="8681"/>
                  </a:cubicBezTo>
                  <a:cubicBezTo>
                    <a:pt x="18716" y="8636"/>
                    <a:pt x="18681" y="8609"/>
                    <a:pt x="18627" y="8609"/>
                  </a:cubicBezTo>
                  <a:cubicBezTo>
                    <a:pt x="18621" y="8609"/>
                    <a:pt x="18615" y="8608"/>
                    <a:pt x="18609" y="8608"/>
                  </a:cubicBezTo>
                  <a:close/>
                  <a:moveTo>
                    <a:pt x="12948" y="8653"/>
                  </a:moveTo>
                  <a:cubicBezTo>
                    <a:pt x="12871" y="8653"/>
                    <a:pt x="12783" y="8721"/>
                    <a:pt x="12775" y="8797"/>
                  </a:cubicBezTo>
                  <a:cubicBezTo>
                    <a:pt x="12766" y="8877"/>
                    <a:pt x="12846" y="8975"/>
                    <a:pt x="12918" y="8984"/>
                  </a:cubicBezTo>
                  <a:cubicBezTo>
                    <a:pt x="12922" y="8984"/>
                    <a:pt x="12927" y="8985"/>
                    <a:pt x="12932" y="8985"/>
                  </a:cubicBezTo>
                  <a:cubicBezTo>
                    <a:pt x="13010" y="8985"/>
                    <a:pt x="13105" y="8917"/>
                    <a:pt x="13105" y="8841"/>
                  </a:cubicBezTo>
                  <a:cubicBezTo>
                    <a:pt x="13114" y="8761"/>
                    <a:pt x="13043" y="8663"/>
                    <a:pt x="12962" y="8654"/>
                  </a:cubicBezTo>
                  <a:cubicBezTo>
                    <a:pt x="12958" y="8653"/>
                    <a:pt x="12953" y="8653"/>
                    <a:pt x="12948" y="8653"/>
                  </a:cubicBezTo>
                  <a:close/>
                  <a:moveTo>
                    <a:pt x="7279" y="8733"/>
                  </a:moveTo>
                  <a:cubicBezTo>
                    <a:pt x="7226" y="8733"/>
                    <a:pt x="7154" y="8800"/>
                    <a:pt x="7146" y="8850"/>
                  </a:cubicBezTo>
                  <a:cubicBezTo>
                    <a:pt x="7137" y="8904"/>
                    <a:pt x="7208" y="8993"/>
                    <a:pt x="7262" y="8993"/>
                  </a:cubicBezTo>
                  <a:cubicBezTo>
                    <a:pt x="7265" y="8993"/>
                    <a:pt x="7269" y="8994"/>
                    <a:pt x="7273" y="8994"/>
                  </a:cubicBezTo>
                  <a:cubicBezTo>
                    <a:pt x="7326" y="8994"/>
                    <a:pt x="7404" y="8935"/>
                    <a:pt x="7404" y="8877"/>
                  </a:cubicBezTo>
                  <a:cubicBezTo>
                    <a:pt x="7413" y="8823"/>
                    <a:pt x="7342" y="8734"/>
                    <a:pt x="7288" y="8734"/>
                  </a:cubicBezTo>
                  <a:cubicBezTo>
                    <a:pt x="7285" y="8734"/>
                    <a:pt x="7282" y="8733"/>
                    <a:pt x="7279" y="8733"/>
                  </a:cubicBezTo>
                  <a:close/>
                  <a:moveTo>
                    <a:pt x="19162" y="8663"/>
                  </a:moveTo>
                  <a:cubicBezTo>
                    <a:pt x="19153" y="8663"/>
                    <a:pt x="19145" y="8681"/>
                    <a:pt x="19127" y="8698"/>
                  </a:cubicBezTo>
                  <a:cubicBezTo>
                    <a:pt x="19082" y="8743"/>
                    <a:pt x="19100" y="8814"/>
                    <a:pt x="19091" y="8868"/>
                  </a:cubicBezTo>
                  <a:cubicBezTo>
                    <a:pt x="19127" y="8939"/>
                    <a:pt x="19162" y="9002"/>
                    <a:pt x="19261" y="9002"/>
                  </a:cubicBezTo>
                  <a:cubicBezTo>
                    <a:pt x="19274" y="9006"/>
                    <a:pt x="19287" y="9008"/>
                    <a:pt x="19299" y="9008"/>
                  </a:cubicBezTo>
                  <a:cubicBezTo>
                    <a:pt x="19358" y="9008"/>
                    <a:pt x="19402" y="8959"/>
                    <a:pt x="19439" y="8921"/>
                  </a:cubicBezTo>
                  <a:cubicBezTo>
                    <a:pt x="19448" y="8912"/>
                    <a:pt x="19448" y="8895"/>
                    <a:pt x="19439" y="8886"/>
                  </a:cubicBezTo>
                  <a:cubicBezTo>
                    <a:pt x="19421" y="8868"/>
                    <a:pt x="19403" y="8859"/>
                    <a:pt x="19385" y="8841"/>
                  </a:cubicBezTo>
                  <a:cubicBezTo>
                    <a:pt x="19332" y="8788"/>
                    <a:pt x="19269" y="8743"/>
                    <a:pt x="19216" y="8689"/>
                  </a:cubicBezTo>
                  <a:cubicBezTo>
                    <a:pt x="19198" y="8681"/>
                    <a:pt x="19180" y="8663"/>
                    <a:pt x="19162" y="8663"/>
                  </a:cubicBezTo>
                  <a:close/>
                  <a:moveTo>
                    <a:pt x="7932" y="8757"/>
                  </a:moveTo>
                  <a:cubicBezTo>
                    <a:pt x="7869" y="8757"/>
                    <a:pt x="7822" y="8799"/>
                    <a:pt x="7815" y="8868"/>
                  </a:cubicBezTo>
                  <a:cubicBezTo>
                    <a:pt x="7797" y="8948"/>
                    <a:pt x="7851" y="9011"/>
                    <a:pt x="7922" y="9020"/>
                  </a:cubicBezTo>
                  <a:cubicBezTo>
                    <a:pt x="7932" y="9022"/>
                    <a:pt x="7943" y="9023"/>
                    <a:pt x="7953" y="9023"/>
                  </a:cubicBezTo>
                  <a:cubicBezTo>
                    <a:pt x="8018" y="9023"/>
                    <a:pt x="8066" y="8974"/>
                    <a:pt x="8074" y="8912"/>
                  </a:cubicBezTo>
                  <a:cubicBezTo>
                    <a:pt x="8082" y="8832"/>
                    <a:pt x="8038" y="8770"/>
                    <a:pt x="7966" y="8761"/>
                  </a:cubicBezTo>
                  <a:cubicBezTo>
                    <a:pt x="7955" y="8758"/>
                    <a:pt x="7943" y="8757"/>
                    <a:pt x="7932" y="8757"/>
                  </a:cubicBezTo>
                  <a:close/>
                  <a:moveTo>
                    <a:pt x="13610" y="8698"/>
                  </a:moveTo>
                  <a:cubicBezTo>
                    <a:pt x="13540" y="8698"/>
                    <a:pt x="13452" y="8765"/>
                    <a:pt x="13444" y="8841"/>
                  </a:cubicBezTo>
                  <a:cubicBezTo>
                    <a:pt x="13435" y="8921"/>
                    <a:pt x="13506" y="9020"/>
                    <a:pt x="13596" y="9028"/>
                  </a:cubicBezTo>
                  <a:cubicBezTo>
                    <a:pt x="13599" y="9029"/>
                    <a:pt x="13603" y="9029"/>
                    <a:pt x="13607" y="9029"/>
                  </a:cubicBezTo>
                  <a:cubicBezTo>
                    <a:pt x="13677" y="9029"/>
                    <a:pt x="13766" y="8953"/>
                    <a:pt x="13774" y="8877"/>
                  </a:cubicBezTo>
                  <a:cubicBezTo>
                    <a:pt x="13783" y="8797"/>
                    <a:pt x="13712" y="8707"/>
                    <a:pt x="13622" y="8698"/>
                  </a:cubicBezTo>
                  <a:cubicBezTo>
                    <a:pt x="13618" y="8698"/>
                    <a:pt x="13614" y="8698"/>
                    <a:pt x="13610" y="8698"/>
                  </a:cubicBezTo>
                  <a:close/>
                  <a:moveTo>
                    <a:pt x="14273" y="8722"/>
                  </a:moveTo>
                  <a:cubicBezTo>
                    <a:pt x="14192" y="8722"/>
                    <a:pt x="14129" y="8773"/>
                    <a:pt x="14113" y="8859"/>
                  </a:cubicBezTo>
                  <a:cubicBezTo>
                    <a:pt x="14095" y="8957"/>
                    <a:pt x="14158" y="9037"/>
                    <a:pt x="14247" y="9055"/>
                  </a:cubicBezTo>
                  <a:cubicBezTo>
                    <a:pt x="14253" y="9056"/>
                    <a:pt x="14259" y="9056"/>
                    <a:pt x="14265" y="9056"/>
                  </a:cubicBezTo>
                  <a:cubicBezTo>
                    <a:pt x="14355" y="9056"/>
                    <a:pt x="14426" y="8996"/>
                    <a:pt x="14443" y="8912"/>
                  </a:cubicBezTo>
                  <a:cubicBezTo>
                    <a:pt x="14452" y="8823"/>
                    <a:pt x="14390" y="8743"/>
                    <a:pt x="14309" y="8725"/>
                  </a:cubicBezTo>
                  <a:cubicBezTo>
                    <a:pt x="14297" y="8723"/>
                    <a:pt x="14285" y="8722"/>
                    <a:pt x="14273" y="8722"/>
                  </a:cubicBezTo>
                  <a:close/>
                  <a:moveTo>
                    <a:pt x="8597" y="8802"/>
                  </a:moveTo>
                  <a:cubicBezTo>
                    <a:pt x="8533" y="8802"/>
                    <a:pt x="8491" y="8852"/>
                    <a:pt x="8475" y="8921"/>
                  </a:cubicBezTo>
                  <a:cubicBezTo>
                    <a:pt x="8466" y="8993"/>
                    <a:pt x="8511" y="9055"/>
                    <a:pt x="8600" y="9064"/>
                  </a:cubicBezTo>
                  <a:cubicBezTo>
                    <a:pt x="8606" y="9065"/>
                    <a:pt x="8612" y="9065"/>
                    <a:pt x="8618" y="9065"/>
                  </a:cubicBezTo>
                  <a:cubicBezTo>
                    <a:pt x="8681" y="9065"/>
                    <a:pt x="8734" y="9022"/>
                    <a:pt x="8743" y="8948"/>
                  </a:cubicBezTo>
                  <a:cubicBezTo>
                    <a:pt x="8752" y="8877"/>
                    <a:pt x="8707" y="8814"/>
                    <a:pt x="8627" y="8805"/>
                  </a:cubicBezTo>
                  <a:cubicBezTo>
                    <a:pt x="8616" y="8803"/>
                    <a:pt x="8606" y="8802"/>
                    <a:pt x="8597" y="8802"/>
                  </a:cubicBezTo>
                  <a:close/>
                  <a:moveTo>
                    <a:pt x="9255" y="8821"/>
                  </a:moveTo>
                  <a:cubicBezTo>
                    <a:pt x="9223" y="8821"/>
                    <a:pt x="9202" y="8835"/>
                    <a:pt x="9180" y="8850"/>
                  </a:cubicBezTo>
                  <a:cubicBezTo>
                    <a:pt x="9135" y="8877"/>
                    <a:pt x="9135" y="8912"/>
                    <a:pt x="9126" y="8948"/>
                  </a:cubicBezTo>
                  <a:cubicBezTo>
                    <a:pt x="9117" y="8984"/>
                    <a:pt x="9135" y="9011"/>
                    <a:pt x="9153" y="9046"/>
                  </a:cubicBezTo>
                  <a:cubicBezTo>
                    <a:pt x="9180" y="9082"/>
                    <a:pt x="9207" y="9082"/>
                    <a:pt x="9242" y="9091"/>
                  </a:cubicBezTo>
                  <a:cubicBezTo>
                    <a:pt x="9253" y="9093"/>
                    <a:pt x="9263" y="9094"/>
                    <a:pt x="9273" y="9094"/>
                  </a:cubicBezTo>
                  <a:cubicBezTo>
                    <a:pt x="9300" y="9094"/>
                    <a:pt x="9320" y="9084"/>
                    <a:pt x="9340" y="9064"/>
                  </a:cubicBezTo>
                  <a:cubicBezTo>
                    <a:pt x="9385" y="9046"/>
                    <a:pt x="9394" y="9011"/>
                    <a:pt x="9394" y="8966"/>
                  </a:cubicBezTo>
                  <a:cubicBezTo>
                    <a:pt x="9412" y="8930"/>
                    <a:pt x="9394" y="8904"/>
                    <a:pt x="9367" y="8877"/>
                  </a:cubicBezTo>
                  <a:cubicBezTo>
                    <a:pt x="9349" y="8832"/>
                    <a:pt x="9314" y="8832"/>
                    <a:pt x="9278" y="8823"/>
                  </a:cubicBezTo>
                  <a:cubicBezTo>
                    <a:pt x="9270" y="8822"/>
                    <a:pt x="9262" y="8821"/>
                    <a:pt x="9255" y="8821"/>
                  </a:cubicBezTo>
                  <a:close/>
                  <a:moveTo>
                    <a:pt x="14920" y="8758"/>
                  </a:moveTo>
                  <a:cubicBezTo>
                    <a:pt x="14886" y="8758"/>
                    <a:pt x="14856" y="8774"/>
                    <a:pt x="14827" y="8797"/>
                  </a:cubicBezTo>
                  <a:cubicBezTo>
                    <a:pt x="14782" y="8823"/>
                    <a:pt x="14764" y="8868"/>
                    <a:pt x="14764" y="8912"/>
                  </a:cubicBezTo>
                  <a:cubicBezTo>
                    <a:pt x="14746" y="9011"/>
                    <a:pt x="14809" y="9082"/>
                    <a:pt x="14907" y="9091"/>
                  </a:cubicBezTo>
                  <a:cubicBezTo>
                    <a:pt x="14920" y="9093"/>
                    <a:pt x="14932" y="9094"/>
                    <a:pt x="14943" y="9094"/>
                  </a:cubicBezTo>
                  <a:cubicBezTo>
                    <a:pt x="15022" y="9094"/>
                    <a:pt x="15079" y="9042"/>
                    <a:pt x="15094" y="8948"/>
                  </a:cubicBezTo>
                  <a:cubicBezTo>
                    <a:pt x="15103" y="8904"/>
                    <a:pt x="15094" y="8868"/>
                    <a:pt x="15068" y="8823"/>
                  </a:cubicBezTo>
                  <a:cubicBezTo>
                    <a:pt x="15032" y="8788"/>
                    <a:pt x="14996" y="8761"/>
                    <a:pt x="14943" y="8761"/>
                  </a:cubicBezTo>
                  <a:cubicBezTo>
                    <a:pt x="14935" y="8759"/>
                    <a:pt x="14927" y="8758"/>
                    <a:pt x="14920" y="8758"/>
                  </a:cubicBezTo>
                  <a:close/>
                  <a:moveTo>
                    <a:pt x="15585" y="8784"/>
                  </a:moveTo>
                  <a:cubicBezTo>
                    <a:pt x="15550" y="8784"/>
                    <a:pt x="15521" y="8796"/>
                    <a:pt x="15487" y="8823"/>
                  </a:cubicBezTo>
                  <a:cubicBezTo>
                    <a:pt x="15451" y="8850"/>
                    <a:pt x="15433" y="8877"/>
                    <a:pt x="15433" y="8930"/>
                  </a:cubicBezTo>
                  <a:cubicBezTo>
                    <a:pt x="15416" y="9037"/>
                    <a:pt x="15469" y="9109"/>
                    <a:pt x="15567" y="9118"/>
                  </a:cubicBezTo>
                  <a:cubicBezTo>
                    <a:pt x="15581" y="9120"/>
                    <a:pt x="15594" y="9121"/>
                    <a:pt x="15607" y="9121"/>
                  </a:cubicBezTo>
                  <a:cubicBezTo>
                    <a:pt x="15692" y="9121"/>
                    <a:pt x="15748" y="9069"/>
                    <a:pt x="15763" y="8984"/>
                  </a:cubicBezTo>
                  <a:cubicBezTo>
                    <a:pt x="15772" y="8877"/>
                    <a:pt x="15719" y="8805"/>
                    <a:pt x="15621" y="8788"/>
                  </a:cubicBezTo>
                  <a:cubicBezTo>
                    <a:pt x="15608" y="8785"/>
                    <a:pt x="15596" y="8784"/>
                    <a:pt x="15585" y="8784"/>
                  </a:cubicBezTo>
                  <a:close/>
                  <a:moveTo>
                    <a:pt x="6895" y="9058"/>
                  </a:moveTo>
                  <a:cubicBezTo>
                    <a:pt x="6890" y="9058"/>
                    <a:pt x="6887" y="9062"/>
                    <a:pt x="6887" y="9073"/>
                  </a:cubicBezTo>
                  <a:cubicBezTo>
                    <a:pt x="6878" y="9082"/>
                    <a:pt x="6896" y="9091"/>
                    <a:pt x="6905" y="9100"/>
                  </a:cubicBezTo>
                  <a:cubicBezTo>
                    <a:pt x="6941" y="9109"/>
                    <a:pt x="6976" y="9118"/>
                    <a:pt x="7021" y="9136"/>
                  </a:cubicBezTo>
                  <a:cubicBezTo>
                    <a:pt x="7021" y="9127"/>
                    <a:pt x="7030" y="9127"/>
                    <a:pt x="7039" y="9127"/>
                  </a:cubicBezTo>
                  <a:cubicBezTo>
                    <a:pt x="7039" y="9118"/>
                    <a:pt x="7030" y="9118"/>
                    <a:pt x="7030" y="9109"/>
                  </a:cubicBezTo>
                  <a:cubicBezTo>
                    <a:pt x="7008" y="9079"/>
                    <a:pt x="6973" y="9062"/>
                    <a:pt x="6937" y="9062"/>
                  </a:cubicBezTo>
                  <a:cubicBezTo>
                    <a:pt x="6929" y="9062"/>
                    <a:pt x="6921" y="9063"/>
                    <a:pt x="6914" y="9064"/>
                  </a:cubicBezTo>
                  <a:cubicBezTo>
                    <a:pt x="6909" y="9064"/>
                    <a:pt x="6901" y="9058"/>
                    <a:pt x="6895" y="9058"/>
                  </a:cubicBezTo>
                  <a:close/>
                  <a:moveTo>
                    <a:pt x="9947" y="8850"/>
                  </a:moveTo>
                  <a:cubicBezTo>
                    <a:pt x="9876" y="8850"/>
                    <a:pt x="9786" y="8921"/>
                    <a:pt x="9777" y="8984"/>
                  </a:cubicBezTo>
                  <a:cubicBezTo>
                    <a:pt x="9777" y="9046"/>
                    <a:pt x="9849" y="9136"/>
                    <a:pt x="9902" y="9153"/>
                  </a:cubicBezTo>
                  <a:cubicBezTo>
                    <a:pt x="9906" y="9154"/>
                    <a:pt x="9911" y="9154"/>
                    <a:pt x="9915" y="9154"/>
                  </a:cubicBezTo>
                  <a:cubicBezTo>
                    <a:pt x="9985" y="9154"/>
                    <a:pt x="10072" y="9087"/>
                    <a:pt x="10072" y="9020"/>
                  </a:cubicBezTo>
                  <a:cubicBezTo>
                    <a:pt x="10081" y="8957"/>
                    <a:pt x="10009" y="8859"/>
                    <a:pt x="9947" y="8850"/>
                  </a:cubicBezTo>
                  <a:close/>
                  <a:moveTo>
                    <a:pt x="10593" y="8876"/>
                  </a:moveTo>
                  <a:cubicBezTo>
                    <a:pt x="10526" y="8876"/>
                    <a:pt x="10455" y="8935"/>
                    <a:pt x="10447" y="9011"/>
                  </a:cubicBezTo>
                  <a:cubicBezTo>
                    <a:pt x="10438" y="9082"/>
                    <a:pt x="10509" y="9171"/>
                    <a:pt x="10589" y="9180"/>
                  </a:cubicBezTo>
                  <a:cubicBezTo>
                    <a:pt x="10643" y="9180"/>
                    <a:pt x="10741" y="9109"/>
                    <a:pt x="10750" y="9046"/>
                  </a:cubicBezTo>
                  <a:cubicBezTo>
                    <a:pt x="10750" y="8966"/>
                    <a:pt x="10696" y="8886"/>
                    <a:pt x="10607" y="8877"/>
                  </a:cubicBezTo>
                  <a:cubicBezTo>
                    <a:pt x="10603" y="8876"/>
                    <a:pt x="10598" y="8876"/>
                    <a:pt x="10593" y="8876"/>
                  </a:cubicBezTo>
                  <a:close/>
                  <a:moveTo>
                    <a:pt x="16281" y="8814"/>
                  </a:moveTo>
                  <a:cubicBezTo>
                    <a:pt x="16227" y="8814"/>
                    <a:pt x="16183" y="8832"/>
                    <a:pt x="16147" y="8859"/>
                  </a:cubicBezTo>
                  <a:cubicBezTo>
                    <a:pt x="16120" y="8886"/>
                    <a:pt x="16085" y="8921"/>
                    <a:pt x="16076" y="8975"/>
                  </a:cubicBezTo>
                  <a:cubicBezTo>
                    <a:pt x="16076" y="9028"/>
                    <a:pt x="16094" y="9073"/>
                    <a:pt x="16120" y="9109"/>
                  </a:cubicBezTo>
                  <a:cubicBezTo>
                    <a:pt x="16129" y="9136"/>
                    <a:pt x="16218" y="9180"/>
                    <a:pt x="16236" y="9180"/>
                  </a:cubicBezTo>
                  <a:cubicBezTo>
                    <a:pt x="16244" y="9181"/>
                    <a:pt x="16251" y="9182"/>
                    <a:pt x="16258" y="9182"/>
                  </a:cubicBezTo>
                  <a:cubicBezTo>
                    <a:pt x="16302" y="9182"/>
                    <a:pt x="16339" y="9160"/>
                    <a:pt x="16370" y="9144"/>
                  </a:cubicBezTo>
                  <a:cubicBezTo>
                    <a:pt x="16388" y="9136"/>
                    <a:pt x="16441" y="9037"/>
                    <a:pt x="16441" y="9011"/>
                  </a:cubicBezTo>
                  <a:cubicBezTo>
                    <a:pt x="16441" y="8975"/>
                    <a:pt x="16424" y="8930"/>
                    <a:pt x="16397" y="8886"/>
                  </a:cubicBezTo>
                  <a:cubicBezTo>
                    <a:pt x="16388" y="8859"/>
                    <a:pt x="16299" y="8814"/>
                    <a:pt x="16281" y="8814"/>
                  </a:cubicBezTo>
                  <a:close/>
                  <a:moveTo>
                    <a:pt x="16935" y="8840"/>
                  </a:moveTo>
                  <a:cubicBezTo>
                    <a:pt x="16842" y="8840"/>
                    <a:pt x="16753" y="8917"/>
                    <a:pt x="16745" y="9011"/>
                  </a:cubicBezTo>
                  <a:cubicBezTo>
                    <a:pt x="16745" y="9100"/>
                    <a:pt x="16798" y="9189"/>
                    <a:pt x="16905" y="9207"/>
                  </a:cubicBezTo>
                  <a:cubicBezTo>
                    <a:pt x="16915" y="9209"/>
                    <a:pt x="16924" y="9209"/>
                    <a:pt x="16933" y="9209"/>
                  </a:cubicBezTo>
                  <a:cubicBezTo>
                    <a:pt x="17021" y="9209"/>
                    <a:pt x="17102" y="9135"/>
                    <a:pt x="17111" y="9046"/>
                  </a:cubicBezTo>
                  <a:cubicBezTo>
                    <a:pt x="17119" y="8948"/>
                    <a:pt x="17066" y="8868"/>
                    <a:pt x="16950" y="8841"/>
                  </a:cubicBezTo>
                  <a:cubicBezTo>
                    <a:pt x="16945" y="8841"/>
                    <a:pt x="16940" y="8840"/>
                    <a:pt x="16935" y="8840"/>
                  </a:cubicBezTo>
                  <a:close/>
                  <a:moveTo>
                    <a:pt x="11261" y="8921"/>
                  </a:moveTo>
                  <a:cubicBezTo>
                    <a:pt x="11187" y="8921"/>
                    <a:pt x="11124" y="8980"/>
                    <a:pt x="11116" y="9055"/>
                  </a:cubicBezTo>
                  <a:cubicBezTo>
                    <a:pt x="11107" y="9127"/>
                    <a:pt x="11169" y="9207"/>
                    <a:pt x="11241" y="9216"/>
                  </a:cubicBezTo>
                  <a:cubicBezTo>
                    <a:pt x="11250" y="9218"/>
                    <a:pt x="11259" y="9219"/>
                    <a:pt x="11268" y="9219"/>
                  </a:cubicBezTo>
                  <a:cubicBezTo>
                    <a:pt x="11339" y="9219"/>
                    <a:pt x="11402" y="9162"/>
                    <a:pt x="11410" y="9091"/>
                  </a:cubicBezTo>
                  <a:cubicBezTo>
                    <a:pt x="11419" y="9011"/>
                    <a:pt x="11356" y="8930"/>
                    <a:pt x="11276" y="8921"/>
                  </a:cubicBezTo>
                  <a:cubicBezTo>
                    <a:pt x="11271" y="8921"/>
                    <a:pt x="11266" y="8921"/>
                    <a:pt x="11261" y="8921"/>
                  </a:cubicBezTo>
                  <a:close/>
                  <a:moveTo>
                    <a:pt x="11906" y="8944"/>
                  </a:moveTo>
                  <a:cubicBezTo>
                    <a:pt x="11833" y="8944"/>
                    <a:pt x="11792" y="8989"/>
                    <a:pt x="11785" y="9073"/>
                  </a:cubicBezTo>
                  <a:cubicBezTo>
                    <a:pt x="11767" y="9180"/>
                    <a:pt x="11811" y="9234"/>
                    <a:pt x="11910" y="9243"/>
                  </a:cubicBezTo>
                  <a:cubicBezTo>
                    <a:pt x="11924" y="9245"/>
                    <a:pt x="11937" y="9246"/>
                    <a:pt x="11949" y="9246"/>
                  </a:cubicBezTo>
                  <a:cubicBezTo>
                    <a:pt x="12022" y="9246"/>
                    <a:pt x="12064" y="9202"/>
                    <a:pt x="12079" y="9118"/>
                  </a:cubicBezTo>
                  <a:cubicBezTo>
                    <a:pt x="12097" y="9011"/>
                    <a:pt x="12052" y="8966"/>
                    <a:pt x="11945" y="8948"/>
                  </a:cubicBezTo>
                  <a:cubicBezTo>
                    <a:pt x="11931" y="8946"/>
                    <a:pt x="11918" y="8944"/>
                    <a:pt x="11906" y="8944"/>
                  </a:cubicBezTo>
                  <a:close/>
                  <a:moveTo>
                    <a:pt x="17599" y="8885"/>
                  </a:moveTo>
                  <a:cubicBezTo>
                    <a:pt x="17501" y="8885"/>
                    <a:pt x="17422" y="8946"/>
                    <a:pt x="17414" y="9046"/>
                  </a:cubicBezTo>
                  <a:cubicBezTo>
                    <a:pt x="17405" y="9153"/>
                    <a:pt x="17467" y="9234"/>
                    <a:pt x="17574" y="9251"/>
                  </a:cubicBezTo>
                  <a:cubicBezTo>
                    <a:pt x="17581" y="9252"/>
                    <a:pt x="17588" y="9252"/>
                    <a:pt x="17594" y="9252"/>
                  </a:cubicBezTo>
                  <a:cubicBezTo>
                    <a:pt x="17692" y="9252"/>
                    <a:pt x="17771" y="9191"/>
                    <a:pt x="17780" y="9082"/>
                  </a:cubicBezTo>
                  <a:cubicBezTo>
                    <a:pt x="17789" y="8984"/>
                    <a:pt x="17726" y="8904"/>
                    <a:pt x="17619" y="8886"/>
                  </a:cubicBezTo>
                  <a:cubicBezTo>
                    <a:pt x="17612" y="8885"/>
                    <a:pt x="17606" y="8885"/>
                    <a:pt x="17599" y="8885"/>
                  </a:cubicBezTo>
                  <a:close/>
                  <a:moveTo>
                    <a:pt x="18261" y="8910"/>
                  </a:moveTo>
                  <a:cubicBezTo>
                    <a:pt x="18219" y="8910"/>
                    <a:pt x="18184" y="8926"/>
                    <a:pt x="18154" y="8948"/>
                  </a:cubicBezTo>
                  <a:cubicBezTo>
                    <a:pt x="18110" y="8984"/>
                    <a:pt x="18083" y="9020"/>
                    <a:pt x="18083" y="9073"/>
                  </a:cubicBezTo>
                  <a:cubicBezTo>
                    <a:pt x="18074" y="9118"/>
                    <a:pt x="18083" y="9162"/>
                    <a:pt x="18119" y="9207"/>
                  </a:cubicBezTo>
                  <a:cubicBezTo>
                    <a:pt x="18145" y="9243"/>
                    <a:pt x="18190" y="9269"/>
                    <a:pt x="18244" y="9278"/>
                  </a:cubicBezTo>
                  <a:cubicBezTo>
                    <a:pt x="18253" y="9280"/>
                    <a:pt x="18262" y="9281"/>
                    <a:pt x="18270" y="9281"/>
                  </a:cubicBezTo>
                  <a:cubicBezTo>
                    <a:pt x="18310" y="9281"/>
                    <a:pt x="18341" y="9265"/>
                    <a:pt x="18377" y="9243"/>
                  </a:cubicBezTo>
                  <a:cubicBezTo>
                    <a:pt x="18413" y="9207"/>
                    <a:pt x="18449" y="9171"/>
                    <a:pt x="18440" y="9118"/>
                  </a:cubicBezTo>
                  <a:cubicBezTo>
                    <a:pt x="18458" y="9064"/>
                    <a:pt x="18440" y="9028"/>
                    <a:pt x="18413" y="8984"/>
                  </a:cubicBezTo>
                  <a:cubicBezTo>
                    <a:pt x="18377" y="8939"/>
                    <a:pt x="18342" y="8921"/>
                    <a:pt x="18288" y="8912"/>
                  </a:cubicBezTo>
                  <a:cubicBezTo>
                    <a:pt x="18279" y="8911"/>
                    <a:pt x="18269" y="8910"/>
                    <a:pt x="18261" y="8910"/>
                  </a:cubicBezTo>
                  <a:close/>
                  <a:moveTo>
                    <a:pt x="12623" y="8975"/>
                  </a:moveTo>
                  <a:cubicBezTo>
                    <a:pt x="12588" y="8984"/>
                    <a:pt x="12543" y="8984"/>
                    <a:pt x="12507" y="9011"/>
                  </a:cubicBezTo>
                  <a:cubicBezTo>
                    <a:pt x="12463" y="9037"/>
                    <a:pt x="12454" y="9082"/>
                    <a:pt x="12427" y="9118"/>
                  </a:cubicBezTo>
                  <a:cubicBezTo>
                    <a:pt x="12436" y="9153"/>
                    <a:pt x="12445" y="9189"/>
                    <a:pt x="12463" y="9225"/>
                  </a:cubicBezTo>
                  <a:cubicBezTo>
                    <a:pt x="12481" y="9269"/>
                    <a:pt x="12534" y="9278"/>
                    <a:pt x="12570" y="9305"/>
                  </a:cubicBezTo>
                  <a:cubicBezTo>
                    <a:pt x="12605" y="9287"/>
                    <a:pt x="12650" y="9296"/>
                    <a:pt x="12686" y="9269"/>
                  </a:cubicBezTo>
                  <a:cubicBezTo>
                    <a:pt x="12730" y="9243"/>
                    <a:pt x="12748" y="9198"/>
                    <a:pt x="12757" y="9162"/>
                  </a:cubicBezTo>
                  <a:cubicBezTo>
                    <a:pt x="12766" y="9127"/>
                    <a:pt x="12739" y="9091"/>
                    <a:pt x="12730" y="9055"/>
                  </a:cubicBezTo>
                  <a:cubicBezTo>
                    <a:pt x="12712" y="9011"/>
                    <a:pt x="12659" y="9002"/>
                    <a:pt x="12623" y="8975"/>
                  </a:cubicBezTo>
                  <a:close/>
                  <a:moveTo>
                    <a:pt x="18904" y="8945"/>
                  </a:moveTo>
                  <a:cubicBezTo>
                    <a:pt x="18892" y="8945"/>
                    <a:pt x="18880" y="8946"/>
                    <a:pt x="18868" y="8948"/>
                  </a:cubicBezTo>
                  <a:cubicBezTo>
                    <a:pt x="18832" y="8948"/>
                    <a:pt x="18806" y="8966"/>
                    <a:pt x="18779" y="8993"/>
                  </a:cubicBezTo>
                  <a:cubicBezTo>
                    <a:pt x="18761" y="9020"/>
                    <a:pt x="18725" y="9046"/>
                    <a:pt x="18734" y="9091"/>
                  </a:cubicBezTo>
                  <a:cubicBezTo>
                    <a:pt x="18734" y="9100"/>
                    <a:pt x="18734" y="9109"/>
                    <a:pt x="18725" y="9118"/>
                  </a:cubicBezTo>
                  <a:cubicBezTo>
                    <a:pt x="18716" y="9171"/>
                    <a:pt x="18734" y="9216"/>
                    <a:pt x="18761" y="9251"/>
                  </a:cubicBezTo>
                  <a:cubicBezTo>
                    <a:pt x="18785" y="9283"/>
                    <a:pt x="18816" y="9315"/>
                    <a:pt x="18861" y="9315"/>
                  </a:cubicBezTo>
                  <a:cubicBezTo>
                    <a:pt x="18866" y="9315"/>
                    <a:pt x="18871" y="9315"/>
                    <a:pt x="18877" y="9314"/>
                  </a:cubicBezTo>
                  <a:lnTo>
                    <a:pt x="18895" y="9314"/>
                  </a:lnTo>
                  <a:cubicBezTo>
                    <a:pt x="18911" y="9320"/>
                    <a:pt x="18927" y="9323"/>
                    <a:pt x="18941" y="9323"/>
                  </a:cubicBezTo>
                  <a:cubicBezTo>
                    <a:pt x="18991" y="9323"/>
                    <a:pt x="19032" y="9291"/>
                    <a:pt x="19073" y="9243"/>
                  </a:cubicBezTo>
                  <a:cubicBezTo>
                    <a:pt x="19082" y="9234"/>
                    <a:pt x="19082" y="9225"/>
                    <a:pt x="19082" y="9216"/>
                  </a:cubicBezTo>
                  <a:cubicBezTo>
                    <a:pt x="19091" y="9180"/>
                    <a:pt x="19091" y="9153"/>
                    <a:pt x="19100" y="9127"/>
                  </a:cubicBezTo>
                  <a:cubicBezTo>
                    <a:pt x="19109" y="9082"/>
                    <a:pt x="19082" y="9046"/>
                    <a:pt x="19064" y="9011"/>
                  </a:cubicBezTo>
                  <a:cubicBezTo>
                    <a:pt x="19046" y="8993"/>
                    <a:pt x="19029" y="8975"/>
                    <a:pt x="19002" y="8966"/>
                  </a:cubicBezTo>
                  <a:cubicBezTo>
                    <a:pt x="18969" y="8953"/>
                    <a:pt x="18937" y="8945"/>
                    <a:pt x="18904" y="8945"/>
                  </a:cubicBezTo>
                  <a:close/>
                  <a:moveTo>
                    <a:pt x="13252" y="9001"/>
                  </a:moveTo>
                  <a:cubicBezTo>
                    <a:pt x="13174" y="9001"/>
                    <a:pt x="13087" y="9069"/>
                    <a:pt x="13078" y="9144"/>
                  </a:cubicBezTo>
                  <a:cubicBezTo>
                    <a:pt x="13069" y="9225"/>
                    <a:pt x="13150" y="9323"/>
                    <a:pt x="13230" y="9332"/>
                  </a:cubicBezTo>
                  <a:cubicBezTo>
                    <a:pt x="13310" y="9332"/>
                    <a:pt x="13408" y="9260"/>
                    <a:pt x="13408" y="9189"/>
                  </a:cubicBezTo>
                  <a:cubicBezTo>
                    <a:pt x="13417" y="9100"/>
                    <a:pt x="13346" y="9002"/>
                    <a:pt x="13266" y="9002"/>
                  </a:cubicBezTo>
                  <a:cubicBezTo>
                    <a:pt x="13261" y="9001"/>
                    <a:pt x="13256" y="9001"/>
                    <a:pt x="13252" y="9001"/>
                  </a:cubicBezTo>
                  <a:close/>
                  <a:moveTo>
                    <a:pt x="7621" y="9081"/>
                  </a:moveTo>
                  <a:cubicBezTo>
                    <a:pt x="7617" y="9081"/>
                    <a:pt x="7614" y="9081"/>
                    <a:pt x="7610" y="9082"/>
                  </a:cubicBezTo>
                  <a:cubicBezTo>
                    <a:pt x="7583" y="9082"/>
                    <a:pt x="7538" y="9082"/>
                    <a:pt x="7520" y="9109"/>
                  </a:cubicBezTo>
                  <a:cubicBezTo>
                    <a:pt x="7494" y="9127"/>
                    <a:pt x="7467" y="9162"/>
                    <a:pt x="7467" y="9198"/>
                  </a:cubicBezTo>
                  <a:cubicBezTo>
                    <a:pt x="7467" y="9234"/>
                    <a:pt x="7485" y="9260"/>
                    <a:pt x="7494" y="9296"/>
                  </a:cubicBezTo>
                  <a:cubicBezTo>
                    <a:pt x="7494" y="9296"/>
                    <a:pt x="7585" y="9342"/>
                    <a:pt x="7599" y="9342"/>
                  </a:cubicBezTo>
                  <a:cubicBezTo>
                    <a:pt x="7600" y="9342"/>
                    <a:pt x="7601" y="9341"/>
                    <a:pt x="7601" y="9341"/>
                  </a:cubicBezTo>
                  <a:cubicBezTo>
                    <a:pt x="7627" y="9332"/>
                    <a:pt x="7663" y="9332"/>
                    <a:pt x="7681" y="9314"/>
                  </a:cubicBezTo>
                  <a:cubicBezTo>
                    <a:pt x="7699" y="9287"/>
                    <a:pt x="7726" y="9269"/>
                    <a:pt x="7726" y="9234"/>
                  </a:cubicBezTo>
                  <a:cubicBezTo>
                    <a:pt x="7735" y="9189"/>
                    <a:pt x="7708" y="9162"/>
                    <a:pt x="7699" y="9127"/>
                  </a:cubicBezTo>
                  <a:cubicBezTo>
                    <a:pt x="7666" y="9118"/>
                    <a:pt x="7656" y="9081"/>
                    <a:pt x="7621" y="9081"/>
                  </a:cubicBezTo>
                  <a:close/>
                  <a:moveTo>
                    <a:pt x="19525" y="8974"/>
                  </a:moveTo>
                  <a:cubicBezTo>
                    <a:pt x="19516" y="8974"/>
                    <a:pt x="19508" y="8977"/>
                    <a:pt x="19501" y="8984"/>
                  </a:cubicBezTo>
                  <a:cubicBezTo>
                    <a:pt x="19457" y="9011"/>
                    <a:pt x="19412" y="9037"/>
                    <a:pt x="19403" y="9100"/>
                  </a:cubicBezTo>
                  <a:cubicBezTo>
                    <a:pt x="19403" y="9109"/>
                    <a:pt x="19385" y="9127"/>
                    <a:pt x="19385" y="9127"/>
                  </a:cubicBezTo>
                  <a:cubicBezTo>
                    <a:pt x="19394" y="9207"/>
                    <a:pt x="19394" y="9278"/>
                    <a:pt x="19466" y="9314"/>
                  </a:cubicBezTo>
                  <a:cubicBezTo>
                    <a:pt x="19501" y="9332"/>
                    <a:pt x="19537" y="9359"/>
                    <a:pt x="19555" y="9359"/>
                  </a:cubicBezTo>
                  <a:cubicBezTo>
                    <a:pt x="19591" y="9350"/>
                    <a:pt x="19635" y="9359"/>
                    <a:pt x="19662" y="9341"/>
                  </a:cubicBezTo>
                  <a:cubicBezTo>
                    <a:pt x="19698" y="9323"/>
                    <a:pt x="19724" y="9305"/>
                    <a:pt x="19742" y="9269"/>
                  </a:cubicBezTo>
                  <a:cubicBezTo>
                    <a:pt x="19751" y="9243"/>
                    <a:pt x="19769" y="9216"/>
                    <a:pt x="19778" y="9189"/>
                  </a:cubicBezTo>
                  <a:cubicBezTo>
                    <a:pt x="19778" y="9189"/>
                    <a:pt x="19769" y="9171"/>
                    <a:pt x="19769" y="9162"/>
                  </a:cubicBezTo>
                  <a:cubicBezTo>
                    <a:pt x="19707" y="9109"/>
                    <a:pt x="19635" y="9046"/>
                    <a:pt x="19573" y="8993"/>
                  </a:cubicBezTo>
                  <a:cubicBezTo>
                    <a:pt x="19556" y="8982"/>
                    <a:pt x="19540" y="8974"/>
                    <a:pt x="19525" y="8974"/>
                  </a:cubicBezTo>
                  <a:close/>
                  <a:moveTo>
                    <a:pt x="13905" y="9045"/>
                  </a:moveTo>
                  <a:cubicBezTo>
                    <a:pt x="13819" y="9045"/>
                    <a:pt x="13764" y="9097"/>
                    <a:pt x="13747" y="9180"/>
                  </a:cubicBezTo>
                  <a:cubicBezTo>
                    <a:pt x="13738" y="9269"/>
                    <a:pt x="13792" y="9359"/>
                    <a:pt x="13890" y="9376"/>
                  </a:cubicBezTo>
                  <a:cubicBezTo>
                    <a:pt x="13896" y="9377"/>
                    <a:pt x="13901" y="9377"/>
                    <a:pt x="13907" y="9377"/>
                  </a:cubicBezTo>
                  <a:cubicBezTo>
                    <a:pt x="13990" y="9377"/>
                    <a:pt x="14069" y="9317"/>
                    <a:pt x="14077" y="9225"/>
                  </a:cubicBezTo>
                  <a:cubicBezTo>
                    <a:pt x="14086" y="9127"/>
                    <a:pt x="14024" y="9046"/>
                    <a:pt x="13926" y="9046"/>
                  </a:cubicBezTo>
                  <a:cubicBezTo>
                    <a:pt x="13919" y="9046"/>
                    <a:pt x="13912" y="9045"/>
                    <a:pt x="13905" y="9045"/>
                  </a:cubicBezTo>
                  <a:close/>
                  <a:moveTo>
                    <a:pt x="8241" y="9117"/>
                  </a:moveTo>
                  <a:cubicBezTo>
                    <a:pt x="8172" y="9117"/>
                    <a:pt x="8126" y="9160"/>
                    <a:pt x="8118" y="9234"/>
                  </a:cubicBezTo>
                  <a:cubicBezTo>
                    <a:pt x="8100" y="9314"/>
                    <a:pt x="8154" y="9376"/>
                    <a:pt x="8225" y="9385"/>
                  </a:cubicBezTo>
                  <a:cubicBezTo>
                    <a:pt x="8232" y="9386"/>
                    <a:pt x="8239" y="9386"/>
                    <a:pt x="8245" y="9386"/>
                  </a:cubicBezTo>
                  <a:cubicBezTo>
                    <a:pt x="8316" y="9386"/>
                    <a:pt x="8369" y="9343"/>
                    <a:pt x="8377" y="9269"/>
                  </a:cubicBezTo>
                  <a:cubicBezTo>
                    <a:pt x="8386" y="9189"/>
                    <a:pt x="8341" y="9127"/>
                    <a:pt x="8261" y="9118"/>
                  </a:cubicBezTo>
                  <a:cubicBezTo>
                    <a:pt x="8254" y="9117"/>
                    <a:pt x="8248" y="9117"/>
                    <a:pt x="8241" y="9117"/>
                  </a:cubicBezTo>
                  <a:close/>
                  <a:moveTo>
                    <a:pt x="14583" y="9063"/>
                  </a:moveTo>
                  <a:cubicBezTo>
                    <a:pt x="14496" y="9063"/>
                    <a:pt x="14433" y="9116"/>
                    <a:pt x="14416" y="9207"/>
                  </a:cubicBezTo>
                  <a:cubicBezTo>
                    <a:pt x="14399" y="9314"/>
                    <a:pt x="14452" y="9385"/>
                    <a:pt x="14559" y="9394"/>
                  </a:cubicBezTo>
                  <a:cubicBezTo>
                    <a:pt x="14573" y="9396"/>
                    <a:pt x="14586" y="9398"/>
                    <a:pt x="14598" y="9398"/>
                  </a:cubicBezTo>
                  <a:cubicBezTo>
                    <a:pt x="14681" y="9398"/>
                    <a:pt x="14731" y="9345"/>
                    <a:pt x="14746" y="9251"/>
                  </a:cubicBezTo>
                  <a:cubicBezTo>
                    <a:pt x="14764" y="9153"/>
                    <a:pt x="14702" y="9082"/>
                    <a:pt x="14604" y="9064"/>
                  </a:cubicBezTo>
                  <a:cubicBezTo>
                    <a:pt x="14597" y="9063"/>
                    <a:pt x="14590" y="9063"/>
                    <a:pt x="14583" y="9063"/>
                  </a:cubicBezTo>
                  <a:close/>
                  <a:moveTo>
                    <a:pt x="8907" y="9142"/>
                  </a:moveTo>
                  <a:cubicBezTo>
                    <a:pt x="8876" y="9142"/>
                    <a:pt x="8854" y="9157"/>
                    <a:pt x="8832" y="9171"/>
                  </a:cubicBezTo>
                  <a:cubicBezTo>
                    <a:pt x="8787" y="9198"/>
                    <a:pt x="8787" y="9234"/>
                    <a:pt x="8778" y="9269"/>
                  </a:cubicBezTo>
                  <a:cubicBezTo>
                    <a:pt x="8769" y="9305"/>
                    <a:pt x="8787" y="9332"/>
                    <a:pt x="8805" y="9367"/>
                  </a:cubicBezTo>
                  <a:cubicBezTo>
                    <a:pt x="8832" y="9403"/>
                    <a:pt x="8859" y="9403"/>
                    <a:pt x="8894" y="9412"/>
                  </a:cubicBezTo>
                  <a:cubicBezTo>
                    <a:pt x="8905" y="9414"/>
                    <a:pt x="8915" y="9415"/>
                    <a:pt x="8925" y="9415"/>
                  </a:cubicBezTo>
                  <a:cubicBezTo>
                    <a:pt x="8952" y="9415"/>
                    <a:pt x="8972" y="9405"/>
                    <a:pt x="8992" y="9385"/>
                  </a:cubicBezTo>
                  <a:cubicBezTo>
                    <a:pt x="9037" y="9367"/>
                    <a:pt x="9046" y="9332"/>
                    <a:pt x="9046" y="9287"/>
                  </a:cubicBezTo>
                  <a:cubicBezTo>
                    <a:pt x="9064" y="9251"/>
                    <a:pt x="9046" y="9225"/>
                    <a:pt x="9028" y="9198"/>
                  </a:cubicBezTo>
                  <a:cubicBezTo>
                    <a:pt x="9001" y="9153"/>
                    <a:pt x="8966" y="9153"/>
                    <a:pt x="8930" y="9144"/>
                  </a:cubicBezTo>
                  <a:cubicBezTo>
                    <a:pt x="8922" y="9143"/>
                    <a:pt x="8914" y="9142"/>
                    <a:pt x="8907" y="9142"/>
                  </a:cubicBezTo>
                  <a:close/>
                  <a:moveTo>
                    <a:pt x="15250" y="9108"/>
                  </a:moveTo>
                  <a:cubicBezTo>
                    <a:pt x="15157" y="9108"/>
                    <a:pt x="15102" y="9160"/>
                    <a:pt x="15085" y="9251"/>
                  </a:cubicBezTo>
                  <a:cubicBezTo>
                    <a:pt x="15077" y="9305"/>
                    <a:pt x="15085" y="9341"/>
                    <a:pt x="15112" y="9376"/>
                  </a:cubicBezTo>
                  <a:cubicBezTo>
                    <a:pt x="15139" y="9412"/>
                    <a:pt x="15175" y="9439"/>
                    <a:pt x="15219" y="9439"/>
                  </a:cubicBezTo>
                  <a:cubicBezTo>
                    <a:pt x="15233" y="9441"/>
                    <a:pt x="15246" y="9442"/>
                    <a:pt x="15259" y="9442"/>
                  </a:cubicBezTo>
                  <a:cubicBezTo>
                    <a:pt x="15344" y="9442"/>
                    <a:pt x="15400" y="9391"/>
                    <a:pt x="15416" y="9305"/>
                  </a:cubicBezTo>
                  <a:cubicBezTo>
                    <a:pt x="15424" y="9198"/>
                    <a:pt x="15371" y="9127"/>
                    <a:pt x="15273" y="9109"/>
                  </a:cubicBezTo>
                  <a:cubicBezTo>
                    <a:pt x="15265" y="9108"/>
                    <a:pt x="15258" y="9108"/>
                    <a:pt x="15250" y="9108"/>
                  </a:cubicBezTo>
                  <a:close/>
                  <a:moveTo>
                    <a:pt x="9579" y="9178"/>
                  </a:moveTo>
                  <a:cubicBezTo>
                    <a:pt x="9548" y="9178"/>
                    <a:pt x="9514" y="9192"/>
                    <a:pt x="9492" y="9207"/>
                  </a:cubicBezTo>
                  <a:cubicBezTo>
                    <a:pt x="9465" y="9225"/>
                    <a:pt x="9438" y="9269"/>
                    <a:pt x="9438" y="9296"/>
                  </a:cubicBezTo>
                  <a:cubicBezTo>
                    <a:pt x="9430" y="9332"/>
                    <a:pt x="9447" y="9376"/>
                    <a:pt x="9465" y="9403"/>
                  </a:cubicBezTo>
                  <a:cubicBezTo>
                    <a:pt x="9483" y="9439"/>
                    <a:pt x="9528" y="9457"/>
                    <a:pt x="9554" y="9466"/>
                  </a:cubicBezTo>
                  <a:cubicBezTo>
                    <a:pt x="9561" y="9467"/>
                    <a:pt x="9568" y="9468"/>
                    <a:pt x="9575" y="9468"/>
                  </a:cubicBezTo>
                  <a:cubicBezTo>
                    <a:pt x="9606" y="9468"/>
                    <a:pt x="9641" y="9453"/>
                    <a:pt x="9670" y="9439"/>
                  </a:cubicBezTo>
                  <a:cubicBezTo>
                    <a:pt x="9697" y="9412"/>
                    <a:pt x="9706" y="9376"/>
                    <a:pt x="9733" y="9341"/>
                  </a:cubicBezTo>
                  <a:cubicBezTo>
                    <a:pt x="9724" y="9305"/>
                    <a:pt x="9715" y="9260"/>
                    <a:pt x="9697" y="9234"/>
                  </a:cubicBezTo>
                  <a:cubicBezTo>
                    <a:pt x="9670" y="9207"/>
                    <a:pt x="9635" y="9180"/>
                    <a:pt x="9599" y="9180"/>
                  </a:cubicBezTo>
                  <a:cubicBezTo>
                    <a:pt x="9593" y="9178"/>
                    <a:pt x="9586" y="9178"/>
                    <a:pt x="9579" y="9178"/>
                  </a:cubicBezTo>
                  <a:close/>
                  <a:moveTo>
                    <a:pt x="15942" y="9118"/>
                  </a:moveTo>
                  <a:cubicBezTo>
                    <a:pt x="15929" y="9127"/>
                    <a:pt x="15913" y="9127"/>
                    <a:pt x="15898" y="9127"/>
                  </a:cubicBezTo>
                  <a:cubicBezTo>
                    <a:pt x="15884" y="9127"/>
                    <a:pt x="15871" y="9127"/>
                    <a:pt x="15862" y="9136"/>
                  </a:cubicBezTo>
                  <a:cubicBezTo>
                    <a:pt x="15835" y="9153"/>
                    <a:pt x="15799" y="9171"/>
                    <a:pt x="15781" y="9189"/>
                  </a:cubicBezTo>
                  <a:cubicBezTo>
                    <a:pt x="15746" y="9216"/>
                    <a:pt x="15772" y="9260"/>
                    <a:pt x="15737" y="9269"/>
                  </a:cubicBezTo>
                  <a:cubicBezTo>
                    <a:pt x="15746" y="9314"/>
                    <a:pt x="15746" y="9367"/>
                    <a:pt x="15763" y="9403"/>
                  </a:cubicBezTo>
                  <a:cubicBezTo>
                    <a:pt x="15799" y="9448"/>
                    <a:pt x="15844" y="9466"/>
                    <a:pt x="15879" y="9474"/>
                  </a:cubicBezTo>
                  <a:cubicBezTo>
                    <a:pt x="15903" y="9474"/>
                    <a:pt x="15923" y="9478"/>
                    <a:pt x="15942" y="9478"/>
                  </a:cubicBezTo>
                  <a:cubicBezTo>
                    <a:pt x="15951" y="9478"/>
                    <a:pt x="15960" y="9477"/>
                    <a:pt x="15969" y="9474"/>
                  </a:cubicBezTo>
                  <a:cubicBezTo>
                    <a:pt x="15987" y="9474"/>
                    <a:pt x="16004" y="9466"/>
                    <a:pt x="16022" y="9448"/>
                  </a:cubicBezTo>
                  <a:cubicBezTo>
                    <a:pt x="16040" y="9439"/>
                    <a:pt x="16049" y="9421"/>
                    <a:pt x="16067" y="9403"/>
                  </a:cubicBezTo>
                  <a:cubicBezTo>
                    <a:pt x="16085" y="9385"/>
                    <a:pt x="16067" y="9350"/>
                    <a:pt x="16094" y="9332"/>
                  </a:cubicBezTo>
                  <a:cubicBezTo>
                    <a:pt x="16085" y="9287"/>
                    <a:pt x="16094" y="9243"/>
                    <a:pt x="16067" y="9198"/>
                  </a:cubicBezTo>
                  <a:cubicBezTo>
                    <a:pt x="16031" y="9153"/>
                    <a:pt x="15987" y="9144"/>
                    <a:pt x="15942" y="9118"/>
                  </a:cubicBezTo>
                  <a:close/>
                  <a:moveTo>
                    <a:pt x="7886" y="9421"/>
                  </a:moveTo>
                  <a:cubicBezTo>
                    <a:pt x="7886" y="9421"/>
                    <a:pt x="7877" y="9430"/>
                    <a:pt x="7868" y="9430"/>
                  </a:cubicBezTo>
                  <a:cubicBezTo>
                    <a:pt x="7877" y="9430"/>
                    <a:pt x="7877" y="9439"/>
                    <a:pt x="7877" y="9439"/>
                  </a:cubicBezTo>
                  <a:cubicBezTo>
                    <a:pt x="7922" y="9457"/>
                    <a:pt x="7958" y="9483"/>
                    <a:pt x="8002" y="9483"/>
                  </a:cubicBezTo>
                  <a:lnTo>
                    <a:pt x="8011" y="9483"/>
                  </a:lnTo>
                  <a:cubicBezTo>
                    <a:pt x="8011" y="9483"/>
                    <a:pt x="8011" y="9474"/>
                    <a:pt x="8011" y="9474"/>
                  </a:cubicBezTo>
                  <a:cubicBezTo>
                    <a:pt x="7984" y="9439"/>
                    <a:pt x="7949" y="9430"/>
                    <a:pt x="7913" y="9421"/>
                  </a:cubicBezTo>
                  <a:close/>
                  <a:moveTo>
                    <a:pt x="8011" y="9492"/>
                  </a:moveTo>
                  <a:cubicBezTo>
                    <a:pt x="8011" y="9501"/>
                    <a:pt x="8020" y="9501"/>
                    <a:pt x="8020" y="9501"/>
                  </a:cubicBezTo>
                  <a:lnTo>
                    <a:pt x="8029" y="9501"/>
                  </a:lnTo>
                  <a:cubicBezTo>
                    <a:pt x="8020" y="9492"/>
                    <a:pt x="8020" y="9492"/>
                    <a:pt x="8020" y="9492"/>
                  </a:cubicBezTo>
                  <a:close/>
                  <a:moveTo>
                    <a:pt x="10249" y="9195"/>
                  </a:moveTo>
                  <a:cubicBezTo>
                    <a:pt x="10179" y="9195"/>
                    <a:pt x="10114" y="9252"/>
                    <a:pt x="10099" y="9323"/>
                  </a:cubicBezTo>
                  <a:cubicBezTo>
                    <a:pt x="10090" y="9403"/>
                    <a:pt x="10143" y="9483"/>
                    <a:pt x="10232" y="9501"/>
                  </a:cubicBezTo>
                  <a:cubicBezTo>
                    <a:pt x="10259" y="9492"/>
                    <a:pt x="10295" y="9492"/>
                    <a:pt x="10331" y="9474"/>
                  </a:cubicBezTo>
                  <a:cubicBezTo>
                    <a:pt x="10366" y="9448"/>
                    <a:pt x="10384" y="9412"/>
                    <a:pt x="10393" y="9367"/>
                  </a:cubicBezTo>
                  <a:cubicBezTo>
                    <a:pt x="10402" y="9359"/>
                    <a:pt x="10384" y="9278"/>
                    <a:pt x="10375" y="9269"/>
                  </a:cubicBezTo>
                  <a:cubicBezTo>
                    <a:pt x="10357" y="9234"/>
                    <a:pt x="10313" y="9216"/>
                    <a:pt x="10277" y="9198"/>
                  </a:cubicBezTo>
                  <a:cubicBezTo>
                    <a:pt x="10268" y="9196"/>
                    <a:pt x="10258" y="9195"/>
                    <a:pt x="10249" y="9195"/>
                  </a:cubicBezTo>
                  <a:close/>
                  <a:moveTo>
                    <a:pt x="16576" y="9168"/>
                  </a:moveTo>
                  <a:cubicBezTo>
                    <a:pt x="16541" y="9168"/>
                    <a:pt x="16504" y="9178"/>
                    <a:pt x="16477" y="9198"/>
                  </a:cubicBezTo>
                  <a:cubicBezTo>
                    <a:pt x="16433" y="9225"/>
                    <a:pt x="16424" y="9278"/>
                    <a:pt x="16406" y="9314"/>
                  </a:cubicBezTo>
                  <a:cubicBezTo>
                    <a:pt x="16388" y="9341"/>
                    <a:pt x="16415" y="9430"/>
                    <a:pt x="16433" y="9448"/>
                  </a:cubicBezTo>
                  <a:cubicBezTo>
                    <a:pt x="16459" y="9492"/>
                    <a:pt x="16513" y="9501"/>
                    <a:pt x="16557" y="9528"/>
                  </a:cubicBezTo>
                  <a:cubicBezTo>
                    <a:pt x="16602" y="9519"/>
                    <a:pt x="16647" y="9519"/>
                    <a:pt x="16691" y="9492"/>
                  </a:cubicBezTo>
                  <a:cubicBezTo>
                    <a:pt x="16727" y="9466"/>
                    <a:pt x="16745" y="9421"/>
                    <a:pt x="16763" y="9376"/>
                  </a:cubicBezTo>
                  <a:cubicBezTo>
                    <a:pt x="16772" y="9350"/>
                    <a:pt x="16745" y="9260"/>
                    <a:pt x="16727" y="9243"/>
                  </a:cubicBezTo>
                  <a:cubicBezTo>
                    <a:pt x="16700" y="9198"/>
                    <a:pt x="16656" y="9171"/>
                    <a:pt x="16611" y="9171"/>
                  </a:cubicBezTo>
                  <a:cubicBezTo>
                    <a:pt x="16600" y="9169"/>
                    <a:pt x="16588" y="9168"/>
                    <a:pt x="16576" y="9168"/>
                  </a:cubicBezTo>
                  <a:close/>
                  <a:moveTo>
                    <a:pt x="10922" y="9242"/>
                  </a:moveTo>
                  <a:cubicBezTo>
                    <a:pt x="10847" y="9242"/>
                    <a:pt x="10776" y="9301"/>
                    <a:pt x="10768" y="9376"/>
                  </a:cubicBezTo>
                  <a:cubicBezTo>
                    <a:pt x="10759" y="9448"/>
                    <a:pt x="10812" y="9528"/>
                    <a:pt x="10902" y="9537"/>
                  </a:cubicBezTo>
                  <a:cubicBezTo>
                    <a:pt x="10907" y="9538"/>
                    <a:pt x="10913" y="9538"/>
                    <a:pt x="10919" y="9538"/>
                  </a:cubicBezTo>
                  <a:cubicBezTo>
                    <a:pt x="10992" y="9538"/>
                    <a:pt x="11054" y="9486"/>
                    <a:pt x="11062" y="9403"/>
                  </a:cubicBezTo>
                  <a:cubicBezTo>
                    <a:pt x="11071" y="9332"/>
                    <a:pt x="11009" y="9251"/>
                    <a:pt x="10937" y="9243"/>
                  </a:cubicBezTo>
                  <a:cubicBezTo>
                    <a:pt x="10932" y="9242"/>
                    <a:pt x="10927" y="9242"/>
                    <a:pt x="10922" y="9242"/>
                  </a:cubicBezTo>
                  <a:close/>
                  <a:moveTo>
                    <a:pt x="17251" y="9188"/>
                  </a:moveTo>
                  <a:cubicBezTo>
                    <a:pt x="17153" y="9188"/>
                    <a:pt x="17074" y="9250"/>
                    <a:pt x="17066" y="9359"/>
                  </a:cubicBezTo>
                  <a:cubicBezTo>
                    <a:pt x="17057" y="9457"/>
                    <a:pt x="17119" y="9537"/>
                    <a:pt x="17227" y="9555"/>
                  </a:cubicBezTo>
                  <a:cubicBezTo>
                    <a:pt x="17233" y="9555"/>
                    <a:pt x="17240" y="9556"/>
                    <a:pt x="17247" y="9556"/>
                  </a:cubicBezTo>
                  <a:cubicBezTo>
                    <a:pt x="17345" y="9556"/>
                    <a:pt x="17423" y="9494"/>
                    <a:pt x="17432" y="9385"/>
                  </a:cubicBezTo>
                  <a:cubicBezTo>
                    <a:pt x="17441" y="9287"/>
                    <a:pt x="17378" y="9207"/>
                    <a:pt x="17271" y="9189"/>
                  </a:cubicBezTo>
                  <a:cubicBezTo>
                    <a:pt x="17264" y="9188"/>
                    <a:pt x="17258" y="9188"/>
                    <a:pt x="17251" y="9188"/>
                  </a:cubicBezTo>
                  <a:close/>
                  <a:moveTo>
                    <a:pt x="11563" y="9265"/>
                  </a:moveTo>
                  <a:cubicBezTo>
                    <a:pt x="11485" y="9265"/>
                    <a:pt x="11444" y="9310"/>
                    <a:pt x="11437" y="9394"/>
                  </a:cubicBezTo>
                  <a:cubicBezTo>
                    <a:pt x="11419" y="9501"/>
                    <a:pt x="11464" y="9555"/>
                    <a:pt x="11562" y="9564"/>
                  </a:cubicBezTo>
                  <a:cubicBezTo>
                    <a:pt x="11577" y="9566"/>
                    <a:pt x="11591" y="9568"/>
                    <a:pt x="11604" y="9568"/>
                  </a:cubicBezTo>
                  <a:cubicBezTo>
                    <a:pt x="11681" y="9568"/>
                    <a:pt x="11716" y="9523"/>
                    <a:pt x="11731" y="9439"/>
                  </a:cubicBezTo>
                  <a:cubicBezTo>
                    <a:pt x="11749" y="9341"/>
                    <a:pt x="11704" y="9287"/>
                    <a:pt x="11606" y="9269"/>
                  </a:cubicBezTo>
                  <a:cubicBezTo>
                    <a:pt x="11591" y="9267"/>
                    <a:pt x="11576" y="9265"/>
                    <a:pt x="11563" y="9265"/>
                  </a:cubicBezTo>
                  <a:close/>
                  <a:moveTo>
                    <a:pt x="17884" y="9231"/>
                  </a:moveTo>
                  <a:cubicBezTo>
                    <a:pt x="17799" y="9231"/>
                    <a:pt x="17733" y="9298"/>
                    <a:pt x="17717" y="9394"/>
                  </a:cubicBezTo>
                  <a:cubicBezTo>
                    <a:pt x="17708" y="9448"/>
                    <a:pt x="17726" y="9483"/>
                    <a:pt x="17753" y="9528"/>
                  </a:cubicBezTo>
                  <a:cubicBezTo>
                    <a:pt x="17789" y="9573"/>
                    <a:pt x="17824" y="9590"/>
                    <a:pt x="17878" y="9599"/>
                  </a:cubicBezTo>
                  <a:cubicBezTo>
                    <a:pt x="17884" y="9600"/>
                    <a:pt x="17890" y="9600"/>
                    <a:pt x="17896" y="9600"/>
                  </a:cubicBezTo>
                  <a:cubicBezTo>
                    <a:pt x="17994" y="9600"/>
                    <a:pt x="18066" y="9531"/>
                    <a:pt x="18083" y="9430"/>
                  </a:cubicBezTo>
                  <a:cubicBezTo>
                    <a:pt x="18092" y="9385"/>
                    <a:pt x="18074" y="9341"/>
                    <a:pt x="18047" y="9305"/>
                  </a:cubicBezTo>
                  <a:cubicBezTo>
                    <a:pt x="18012" y="9260"/>
                    <a:pt x="17967" y="9234"/>
                    <a:pt x="17913" y="9234"/>
                  </a:cubicBezTo>
                  <a:cubicBezTo>
                    <a:pt x="17903" y="9232"/>
                    <a:pt x="17893" y="9231"/>
                    <a:pt x="17884" y="9231"/>
                  </a:cubicBezTo>
                  <a:close/>
                  <a:moveTo>
                    <a:pt x="12209" y="9310"/>
                  </a:moveTo>
                  <a:cubicBezTo>
                    <a:pt x="12136" y="9310"/>
                    <a:pt x="12094" y="9355"/>
                    <a:pt x="12079" y="9439"/>
                  </a:cubicBezTo>
                  <a:cubicBezTo>
                    <a:pt x="12070" y="9537"/>
                    <a:pt x="12115" y="9590"/>
                    <a:pt x="12213" y="9608"/>
                  </a:cubicBezTo>
                  <a:cubicBezTo>
                    <a:pt x="12222" y="9609"/>
                    <a:pt x="12232" y="9610"/>
                    <a:pt x="12240" y="9610"/>
                  </a:cubicBezTo>
                  <a:cubicBezTo>
                    <a:pt x="12321" y="9610"/>
                    <a:pt x="12366" y="9571"/>
                    <a:pt x="12382" y="9474"/>
                  </a:cubicBezTo>
                  <a:cubicBezTo>
                    <a:pt x="12391" y="9376"/>
                    <a:pt x="12347" y="9323"/>
                    <a:pt x="12249" y="9314"/>
                  </a:cubicBezTo>
                  <a:cubicBezTo>
                    <a:pt x="12234" y="9311"/>
                    <a:pt x="12221" y="9310"/>
                    <a:pt x="12209" y="9310"/>
                  </a:cubicBezTo>
                  <a:close/>
                  <a:moveTo>
                    <a:pt x="18573" y="9251"/>
                  </a:moveTo>
                  <a:cubicBezTo>
                    <a:pt x="18475" y="9251"/>
                    <a:pt x="18395" y="9319"/>
                    <a:pt x="18386" y="9412"/>
                  </a:cubicBezTo>
                  <a:cubicBezTo>
                    <a:pt x="18368" y="9519"/>
                    <a:pt x="18440" y="9617"/>
                    <a:pt x="18538" y="9617"/>
                  </a:cubicBezTo>
                  <a:cubicBezTo>
                    <a:pt x="18552" y="9621"/>
                    <a:pt x="18566" y="9623"/>
                    <a:pt x="18580" y="9623"/>
                  </a:cubicBezTo>
                  <a:cubicBezTo>
                    <a:pt x="18662" y="9623"/>
                    <a:pt x="18737" y="9557"/>
                    <a:pt x="18752" y="9466"/>
                  </a:cubicBezTo>
                  <a:cubicBezTo>
                    <a:pt x="18761" y="9367"/>
                    <a:pt x="18699" y="9269"/>
                    <a:pt x="18591" y="9251"/>
                  </a:cubicBezTo>
                  <a:cubicBezTo>
                    <a:pt x="18585" y="9251"/>
                    <a:pt x="18579" y="9251"/>
                    <a:pt x="18573" y="9251"/>
                  </a:cubicBezTo>
                  <a:close/>
                  <a:moveTo>
                    <a:pt x="12903" y="9320"/>
                  </a:moveTo>
                  <a:cubicBezTo>
                    <a:pt x="12834" y="9320"/>
                    <a:pt x="12747" y="9385"/>
                    <a:pt x="12739" y="9457"/>
                  </a:cubicBezTo>
                  <a:cubicBezTo>
                    <a:pt x="12721" y="9528"/>
                    <a:pt x="12793" y="9635"/>
                    <a:pt x="12873" y="9653"/>
                  </a:cubicBezTo>
                  <a:cubicBezTo>
                    <a:pt x="12878" y="9653"/>
                    <a:pt x="12882" y="9654"/>
                    <a:pt x="12887" y="9654"/>
                  </a:cubicBezTo>
                  <a:cubicBezTo>
                    <a:pt x="12964" y="9654"/>
                    <a:pt x="13052" y="9586"/>
                    <a:pt x="13060" y="9519"/>
                  </a:cubicBezTo>
                  <a:cubicBezTo>
                    <a:pt x="13078" y="9439"/>
                    <a:pt x="13007" y="9332"/>
                    <a:pt x="12927" y="9323"/>
                  </a:cubicBezTo>
                  <a:cubicBezTo>
                    <a:pt x="12919" y="9321"/>
                    <a:pt x="12911" y="9320"/>
                    <a:pt x="12903" y="9320"/>
                  </a:cubicBezTo>
                  <a:close/>
                  <a:moveTo>
                    <a:pt x="19252" y="9287"/>
                  </a:moveTo>
                  <a:cubicBezTo>
                    <a:pt x="19198" y="9305"/>
                    <a:pt x="19145" y="9296"/>
                    <a:pt x="19091" y="9341"/>
                  </a:cubicBezTo>
                  <a:cubicBezTo>
                    <a:pt x="19064" y="9376"/>
                    <a:pt x="19064" y="9421"/>
                    <a:pt x="19038" y="9457"/>
                  </a:cubicBezTo>
                  <a:cubicBezTo>
                    <a:pt x="19046" y="9510"/>
                    <a:pt x="19046" y="9564"/>
                    <a:pt x="19082" y="9608"/>
                  </a:cubicBezTo>
                  <a:cubicBezTo>
                    <a:pt x="19118" y="9653"/>
                    <a:pt x="19171" y="9653"/>
                    <a:pt x="19207" y="9680"/>
                  </a:cubicBezTo>
                  <a:cubicBezTo>
                    <a:pt x="19261" y="9662"/>
                    <a:pt x="19323" y="9671"/>
                    <a:pt x="19368" y="9626"/>
                  </a:cubicBezTo>
                  <a:cubicBezTo>
                    <a:pt x="19403" y="9590"/>
                    <a:pt x="19403" y="9537"/>
                    <a:pt x="19430" y="9501"/>
                  </a:cubicBezTo>
                  <a:cubicBezTo>
                    <a:pt x="19412" y="9448"/>
                    <a:pt x="19421" y="9385"/>
                    <a:pt x="19377" y="9341"/>
                  </a:cubicBezTo>
                  <a:cubicBezTo>
                    <a:pt x="19341" y="9314"/>
                    <a:pt x="19287" y="9314"/>
                    <a:pt x="19252" y="9287"/>
                  </a:cubicBezTo>
                  <a:close/>
                  <a:moveTo>
                    <a:pt x="19897" y="9316"/>
                  </a:moveTo>
                  <a:cubicBezTo>
                    <a:pt x="19880" y="9316"/>
                    <a:pt x="19861" y="9319"/>
                    <a:pt x="19840" y="9323"/>
                  </a:cubicBezTo>
                  <a:cubicBezTo>
                    <a:pt x="19787" y="9341"/>
                    <a:pt x="19751" y="9376"/>
                    <a:pt x="19724" y="9430"/>
                  </a:cubicBezTo>
                  <a:cubicBezTo>
                    <a:pt x="19716" y="9466"/>
                    <a:pt x="19707" y="9501"/>
                    <a:pt x="19716" y="9537"/>
                  </a:cubicBezTo>
                  <a:cubicBezTo>
                    <a:pt x="19716" y="9608"/>
                    <a:pt x="19760" y="9662"/>
                    <a:pt x="19823" y="9680"/>
                  </a:cubicBezTo>
                  <a:cubicBezTo>
                    <a:pt x="19858" y="9698"/>
                    <a:pt x="19885" y="9698"/>
                    <a:pt x="19930" y="9698"/>
                  </a:cubicBezTo>
                  <a:cubicBezTo>
                    <a:pt x="19992" y="9689"/>
                    <a:pt x="20046" y="9653"/>
                    <a:pt x="20072" y="9590"/>
                  </a:cubicBezTo>
                  <a:cubicBezTo>
                    <a:pt x="20081" y="9573"/>
                    <a:pt x="20090" y="9555"/>
                    <a:pt x="20099" y="9528"/>
                  </a:cubicBezTo>
                  <a:cubicBezTo>
                    <a:pt x="20090" y="9492"/>
                    <a:pt x="20081" y="9439"/>
                    <a:pt x="20037" y="9412"/>
                  </a:cubicBezTo>
                  <a:cubicBezTo>
                    <a:pt x="20010" y="9394"/>
                    <a:pt x="19992" y="9385"/>
                    <a:pt x="19974" y="9359"/>
                  </a:cubicBezTo>
                  <a:cubicBezTo>
                    <a:pt x="19952" y="9325"/>
                    <a:pt x="19926" y="9316"/>
                    <a:pt x="19897" y="9316"/>
                  </a:cubicBezTo>
                  <a:close/>
                  <a:moveTo>
                    <a:pt x="13574" y="9358"/>
                  </a:moveTo>
                  <a:cubicBezTo>
                    <a:pt x="13497" y="9358"/>
                    <a:pt x="13408" y="9434"/>
                    <a:pt x="13399" y="9510"/>
                  </a:cubicBezTo>
                  <a:cubicBezTo>
                    <a:pt x="13390" y="9590"/>
                    <a:pt x="13462" y="9680"/>
                    <a:pt x="13551" y="9698"/>
                  </a:cubicBezTo>
                  <a:cubicBezTo>
                    <a:pt x="13555" y="9698"/>
                    <a:pt x="13558" y="9698"/>
                    <a:pt x="13562" y="9698"/>
                  </a:cubicBezTo>
                  <a:cubicBezTo>
                    <a:pt x="13632" y="9698"/>
                    <a:pt x="13721" y="9622"/>
                    <a:pt x="13729" y="9546"/>
                  </a:cubicBezTo>
                  <a:cubicBezTo>
                    <a:pt x="13738" y="9466"/>
                    <a:pt x="13667" y="9376"/>
                    <a:pt x="13587" y="9359"/>
                  </a:cubicBezTo>
                  <a:cubicBezTo>
                    <a:pt x="13583" y="9358"/>
                    <a:pt x="13578" y="9358"/>
                    <a:pt x="13574" y="9358"/>
                  </a:cubicBezTo>
                  <a:close/>
                  <a:moveTo>
                    <a:pt x="14220" y="9391"/>
                  </a:moveTo>
                  <a:cubicBezTo>
                    <a:pt x="14140" y="9391"/>
                    <a:pt x="14084" y="9442"/>
                    <a:pt x="14068" y="9528"/>
                  </a:cubicBezTo>
                  <a:cubicBezTo>
                    <a:pt x="14051" y="9635"/>
                    <a:pt x="14104" y="9706"/>
                    <a:pt x="14211" y="9715"/>
                  </a:cubicBezTo>
                  <a:cubicBezTo>
                    <a:pt x="14225" y="9718"/>
                    <a:pt x="14238" y="9719"/>
                    <a:pt x="14250" y="9719"/>
                  </a:cubicBezTo>
                  <a:cubicBezTo>
                    <a:pt x="14333" y="9719"/>
                    <a:pt x="14383" y="9666"/>
                    <a:pt x="14399" y="9573"/>
                  </a:cubicBezTo>
                  <a:cubicBezTo>
                    <a:pt x="14416" y="9474"/>
                    <a:pt x="14363" y="9403"/>
                    <a:pt x="14256" y="9394"/>
                  </a:cubicBezTo>
                  <a:cubicBezTo>
                    <a:pt x="14243" y="9392"/>
                    <a:pt x="14231" y="9391"/>
                    <a:pt x="14220" y="9391"/>
                  </a:cubicBezTo>
                  <a:close/>
                  <a:moveTo>
                    <a:pt x="8582" y="9466"/>
                  </a:moveTo>
                  <a:cubicBezTo>
                    <a:pt x="8511" y="9466"/>
                    <a:pt x="8448" y="9501"/>
                    <a:pt x="8439" y="9573"/>
                  </a:cubicBezTo>
                  <a:cubicBezTo>
                    <a:pt x="8439" y="9582"/>
                    <a:pt x="8430" y="9590"/>
                    <a:pt x="8430" y="9599"/>
                  </a:cubicBezTo>
                  <a:cubicBezTo>
                    <a:pt x="8430" y="9635"/>
                    <a:pt x="8448" y="9644"/>
                    <a:pt x="8475" y="9671"/>
                  </a:cubicBezTo>
                  <a:cubicBezTo>
                    <a:pt x="8502" y="9698"/>
                    <a:pt x="8537" y="9698"/>
                    <a:pt x="8573" y="9715"/>
                  </a:cubicBezTo>
                  <a:cubicBezTo>
                    <a:pt x="8582" y="9721"/>
                    <a:pt x="8592" y="9723"/>
                    <a:pt x="8602" y="9723"/>
                  </a:cubicBezTo>
                  <a:cubicBezTo>
                    <a:pt x="8642" y="9723"/>
                    <a:pt x="8684" y="9686"/>
                    <a:pt x="8698" y="9644"/>
                  </a:cubicBezTo>
                  <a:cubicBezTo>
                    <a:pt x="8698" y="9635"/>
                    <a:pt x="8698" y="9617"/>
                    <a:pt x="8698" y="9608"/>
                  </a:cubicBezTo>
                  <a:cubicBezTo>
                    <a:pt x="8716" y="9546"/>
                    <a:pt x="8653" y="9474"/>
                    <a:pt x="8582" y="9466"/>
                  </a:cubicBezTo>
                  <a:close/>
                  <a:moveTo>
                    <a:pt x="9228" y="9490"/>
                  </a:moveTo>
                  <a:cubicBezTo>
                    <a:pt x="9197" y="9490"/>
                    <a:pt x="9175" y="9505"/>
                    <a:pt x="9153" y="9519"/>
                  </a:cubicBezTo>
                  <a:cubicBezTo>
                    <a:pt x="9108" y="9546"/>
                    <a:pt x="9108" y="9582"/>
                    <a:pt x="9099" y="9617"/>
                  </a:cubicBezTo>
                  <a:cubicBezTo>
                    <a:pt x="9091" y="9653"/>
                    <a:pt x="9108" y="9680"/>
                    <a:pt x="9126" y="9715"/>
                  </a:cubicBezTo>
                  <a:cubicBezTo>
                    <a:pt x="9153" y="9751"/>
                    <a:pt x="9180" y="9751"/>
                    <a:pt x="9215" y="9760"/>
                  </a:cubicBezTo>
                  <a:cubicBezTo>
                    <a:pt x="9227" y="9762"/>
                    <a:pt x="9237" y="9763"/>
                    <a:pt x="9246" y="9763"/>
                  </a:cubicBezTo>
                  <a:cubicBezTo>
                    <a:pt x="9273" y="9763"/>
                    <a:pt x="9294" y="9753"/>
                    <a:pt x="9314" y="9733"/>
                  </a:cubicBezTo>
                  <a:cubicBezTo>
                    <a:pt x="9358" y="9715"/>
                    <a:pt x="9367" y="9680"/>
                    <a:pt x="9367" y="9635"/>
                  </a:cubicBezTo>
                  <a:cubicBezTo>
                    <a:pt x="9385" y="9599"/>
                    <a:pt x="9367" y="9573"/>
                    <a:pt x="9340" y="9546"/>
                  </a:cubicBezTo>
                  <a:cubicBezTo>
                    <a:pt x="9322" y="9501"/>
                    <a:pt x="9287" y="9501"/>
                    <a:pt x="9251" y="9492"/>
                  </a:cubicBezTo>
                  <a:cubicBezTo>
                    <a:pt x="9243" y="9491"/>
                    <a:pt x="9235" y="9490"/>
                    <a:pt x="9228" y="9490"/>
                  </a:cubicBezTo>
                  <a:close/>
                  <a:moveTo>
                    <a:pt x="14902" y="9429"/>
                  </a:moveTo>
                  <a:cubicBezTo>
                    <a:pt x="14808" y="9429"/>
                    <a:pt x="14746" y="9482"/>
                    <a:pt x="14738" y="9573"/>
                  </a:cubicBezTo>
                  <a:cubicBezTo>
                    <a:pt x="14720" y="9680"/>
                    <a:pt x="14773" y="9751"/>
                    <a:pt x="14880" y="9760"/>
                  </a:cubicBezTo>
                  <a:cubicBezTo>
                    <a:pt x="14893" y="9762"/>
                    <a:pt x="14905" y="9763"/>
                    <a:pt x="14916" y="9763"/>
                  </a:cubicBezTo>
                  <a:cubicBezTo>
                    <a:pt x="14996" y="9763"/>
                    <a:pt x="15052" y="9711"/>
                    <a:pt x="15068" y="9617"/>
                  </a:cubicBezTo>
                  <a:cubicBezTo>
                    <a:pt x="15077" y="9573"/>
                    <a:pt x="15068" y="9528"/>
                    <a:pt x="15041" y="9492"/>
                  </a:cubicBezTo>
                  <a:cubicBezTo>
                    <a:pt x="15005" y="9457"/>
                    <a:pt x="14970" y="9439"/>
                    <a:pt x="14925" y="9430"/>
                  </a:cubicBezTo>
                  <a:cubicBezTo>
                    <a:pt x="14917" y="9429"/>
                    <a:pt x="14910" y="9429"/>
                    <a:pt x="14902" y="9429"/>
                  </a:cubicBezTo>
                  <a:close/>
                  <a:moveTo>
                    <a:pt x="15557" y="9446"/>
                  </a:moveTo>
                  <a:cubicBezTo>
                    <a:pt x="15504" y="9446"/>
                    <a:pt x="15467" y="9491"/>
                    <a:pt x="15424" y="9519"/>
                  </a:cubicBezTo>
                  <a:cubicBezTo>
                    <a:pt x="15416" y="9528"/>
                    <a:pt x="15416" y="9537"/>
                    <a:pt x="15416" y="9546"/>
                  </a:cubicBezTo>
                  <a:cubicBezTo>
                    <a:pt x="15407" y="9564"/>
                    <a:pt x="15407" y="9582"/>
                    <a:pt x="15398" y="9608"/>
                  </a:cubicBezTo>
                  <a:cubicBezTo>
                    <a:pt x="15371" y="9680"/>
                    <a:pt x="15433" y="9715"/>
                    <a:pt x="15469" y="9769"/>
                  </a:cubicBezTo>
                  <a:cubicBezTo>
                    <a:pt x="15469" y="9778"/>
                    <a:pt x="15487" y="9778"/>
                    <a:pt x="15496" y="9778"/>
                  </a:cubicBezTo>
                  <a:cubicBezTo>
                    <a:pt x="15514" y="9787"/>
                    <a:pt x="15532" y="9787"/>
                    <a:pt x="15549" y="9787"/>
                  </a:cubicBezTo>
                  <a:cubicBezTo>
                    <a:pt x="15564" y="9792"/>
                    <a:pt x="15578" y="9794"/>
                    <a:pt x="15590" y="9794"/>
                  </a:cubicBezTo>
                  <a:cubicBezTo>
                    <a:pt x="15623" y="9794"/>
                    <a:pt x="15649" y="9779"/>
                    <a:pt x="15674" y="9760"/>
                  </a:cubicBezTo>
                  <a:cubicBezTo>
                    <a:pt x="15746" y="9706"/>
                    <a:pt x="15728" y="9635"/>
                    <a:pt x="15746" y="9573"/>
                  </a:cubicBezTo>
                  <a:cubicBezTo>
                    <a:pt x="15719" y="9546"/>
                    <a:pt x="15701" y="9510"/>
                    <a:pt x="15674" y="9483"/>
                  </a:cubicBezTo>
                  <a:cubicBezTo>
                    <a:pt x="15664" y="9467"/>
                    <a:pt x="15653" y="9464"/>
                    <a:pt x="15640" y="9464"/>
                  </a:cubicBezTo>
                  <a:cubicBezTo>
                    <a:pt x="15632" y="9464"/>
                    <a:pt x="15623" y="9466"/>
                    <a:pt x="15612" y="9466"/>
                  </a:cubicBezTo>
                  <a:cubicBezTo>
                    <a:pt x="15612" y="9461"/>
                    <a:pt x="15610" y="9461"/>
                    <a:pt x="15607" y="9461"/>
                  </a:cubicBezTo>
                  <a:cubicBezTo>
                    <a:pt x="15605" y="9461"/>
                    <a:pt x="15603" y="9461"/>
                    <a:pt x="15603" y="9457"/>
                  </a:cubicBezTo>
                  <a:cubicBezTo>
                    <a:pt x="15586" y="9449"/>
                    <a:pt x="15571" y="9446"/>
                    <a:pt x="15557" y="9446"/>
                  </a:cubicBezTo>
                  <a:close/>
                  <a:moveTo>
                    <a:pt x="9918" y="9518"/>
                  </a:moveTo>
                  <a:cubicBezTo>
                    <a:pt x="9856" y="9518"/>
                    <a:pt x="9768" y="9585"/>
                    <a:pt x="9751" y="9644"/>
                  </a:cubicBezTo>
                  <a:cubicBezTo>
                    <a:pt x="9742" y="9706"/>
                    <a:pt x="9813" y="9805"/>
                    <a:pt x="9885" y="9813"/>
                  </a:cubicBezTo>
                  <a:cubicBezTo>
                    <a:pt x="9891" y="9815"/>
                    <a:pt x="9897" y="9816"/>
                    <a:pt x="9903" y="9816"/>
                  </a:cubicBezTo>
                  <a:cubicBezTo>
                    <a:pt x="9965" y="9816"/>
                    <a:pt x="10046" y="9745"/>
                    <a:pt x="10054" y="9689"/>
                  </a:cubicBezTo>
                  <a:cubicBezTo>
                    <a:pt x="10054" y="9626"/>
                    <a:pt x="9992" y="9537"/>
                    <a:pt x="9929" y="9519"/>
                  </a:cubicBezTo>
                  <a:cubicBezTo>
                    <a:pt x="9926" y="9519"/>
                    <a:pt x="9922" y="9518"/>
                    <a:pt x="9918" y="9518"/>
                  </a:cubicBezTo>
                  <a:close/>
                  <a:moveTo>
                    <a:pt x="10574" y="9545"/>
                  </a:moveTo>
                  <a:cubicBezTo>
                    <a:pt x="10499" y="9545"/>
                    <a:pt x="10428" y="9605"/>
                    <a:pt x="10420" y="9680"/>
                  </a:cubicBezTo>
                  <a:cubicBezTo>
                    <a:pt x="10411" y="9760"/>
                    <a:pt x="10473" y="9831"/>
                    <a:pt x="10554" y="9840"/>
                  </a:cubicBezTo>
                  <a:cubicBezTo>
                    <a:pt x="10563" y="9842"/>
                    <a:pt x="10572" y="9843"/>
                    <a:pt x="10581" y="9843"/>
                  </a:cubicBezTo>
                  <a:cubicBezTo>
                    <a:pt x="10650" y="9843"/>
                    <a:pt x="10707" y="9785"/>
                    <a:pt x="10723" y="9706"/>
                  </a:cubicBezTo>
                  <a:cubicBezTo>
                    <a:pt x="10732" y="9635"/>
                    <a:pt x="10670" y="9555"/>
                    <a:pt x="10589" y="9546"/>
                  </a:cubicBezTo>
                  <a:cubicBezTo>
                    <a:pt x="10584" y="9545"/>
                    <a:pt x="10579" y="9545"/>
                    <a:pt x="10574" y="9545"/>
                  </a:cubicBezTo>
                  <a:close/>
                  <a:moveTo>
                    <a:pt x="16254" y="9483"/>
                  </a:moveTo>
                  <a:cubicBezTo>
                    <a:pt x="16210" y="9492"/>
                    <a:pt x="16156" y="9492"/>
                    <a:pt x="16120" y="9528"/>
                  </a:cubicBezTo>
                  <a:cubicBezTo>
                    <a:pt x="16085" y="9564"/>
                    <a:pt x="16058" y="9599"/>
                    <a:pt x="16058" y="9644"/>
                  </a:cubicBezTo>
                  <a:cubicBezTo>
                    <a:pt x="16058" y="9689"/>
                    <a:pt x="16058" y="9742"/>
                    <a:pt x="16094" y="9778"/>
                  </a:cubicBezTo>
                  <a:cubicBezTo>
                    <a:pt x="16111" y="9805"/>
                    <a:pt x="16183" y="9849"/>
                    <a:pt x="16218" y="9849"/>
                  </a:cubicBezTo>
                  <a:cubicBezTo>
                    <a:pt x="16263" y="9840"/>
                    <a:pt x="16317" y="9840"/>
                    <a:pt x="16352" y="9805"/>
                  </a:cubicBezTo>
                  <a:cubicBezTo>
                    <a:pt x="16388" y="9769"/>
                    <a:pt x="16415" y="9733"/>
                    <a:pt x="16415" y="9689"/>
                  </a:cubicBezTo>
                  <a:cubicBezTo>
                    <a:pt x="16415" y="9644"/>
                    <a:pt x="16406" y="9590"/>
                    <a:pt x="16379" y="9555"/>
                  </a:cubicBezTo>
                  <a:cubicBezTo>
                    <a:pt x="16361" y="9528"/>
                    <a:pt x="16281" y="9483"/>
                    <a:pt x="16254" y="9483"/>
                  </a:cubicBezTo>
                  <a:close/>
                  <a:moveTo>
                    <a:pt x="16893" y="9509"/>
                  </a:moveTo>
                  <a:cubicBezTo>
                    <a:pt x="16804" y="9509"/>
                    <a:pt x="16726" y="9562"/>
                    <a:pt x="16709" y="9662"/>
                  </a:cubicBezTo>
                  <a:cubicBezTo>
                    <a:pt x="16682" y="9751"/>
                    <a:pt x="16763" y="9858"/>
                    <a:pt x="16861" y="9876"/>
                  </a:cubicBezTo>
                  <a:cubicBezTo>
                    <a:pt x="16867" y="9877"/>
                    <a:pt x="16873" y="9877"/>
                    <a:pt x="16879" y="9877"/>
                  </a:cubicBezTo>
                  <a:cubicBezTo>
                    <a:pt x="16970" y="9877"/>
                    <a:pt x="17049" y="9816"/>
                    <a:pt x="17066" y="9724"/>
                  </a:cubicBezTo>
                  <a:cubicBezTo>
                    <a:pt x="17084" y="9626"/>
                    <a:pt x="17012" y="9519"/>
                    <a:pt x="16914" y="9510"/>
                  </a:cubicBezTo>
                  <a:cubicBezTo>
                    <a:pt x="16907" y="9510"/>
                    <a:pt x="16900" y="9509"/>
                    <a:pt x="16893" y="9509"/>
                  </a:cubicBezTo>
                  <a:close/>
                  <a:moveTo>
                    <a:pt x="8859" y="9806"/>
                  </a:moveTo>
                  <a:cubicBezTo>
                    <a:pt x="8853" y="9806"/>
                    <a:pt x="8847" y="9808"/>
                    <a:pt x="8841" y="9813"/>
                  </a:cubicBezTo>
                  <a:cubicBezTo>
                    <a:pt x="8859" y="9822"/>
                    <a:pt x="8876" y="9831"/>
                    <a:pt x="8894" y="9840"/>
                  </a:cubicBezTo>
                  <a:cubicBezTo>
                    <a:pt x="8912" y="9849"/>
                    <a:pt x="8930" y="9849"/>
                    <a:pt x="8948" y="9867"/>
                  </a:cubicBezTo>
                  <a:cubicBezTo>
                    <a:pt x="8958" y="9872"/>
                    <a:pt x="8968" y="9877"/>
                    <a:pt x="8979" y="9877"/>
                  </a:cubicBezTo>
                  <a:cubicBezTo>
                    <a:pt x="8986" y="9877"/>
                    <a:pt x="8994" y="9875"/>
                    <a:pt x="9001" y="9867"/>
                  </a:cubicBezTo>
                  <a:cubicBezTo>
                    <a:pt x="8983" y="9858"/>
                    <a:pt x="8975" y="9831"/>
                    <a:pt x="8957" y="9822"/>
                  </a:cubicBezTo>
                  <a:cubicBezTo>
                    <a:pt x="8939" y="9813"/>
                    <a:pt x="8921" y="9813"/>
                    <a:pt x="8903" y="9813"/>
                  </a:cubicBezTo>
                  <a:cubicBezTo>
                    <a:pt x="8885" y="9813"/>
                    <a:pt x="8871" y="9806"/>
                    <a:pt x="8859" y="9806"/>
                  </a:cubicBezTo>
                  <a:close/>
                  <a:moveTo>
                    <a:pt x="11195" y="9579"/>
                  </a:moveTo>
                  <a:cubicBezTo>
                    <a:pt x="11167" y="9579"/>
                    <a:pt x="11143" y="9598"/>
                    <a:pt x="11125" y="9617"/>
                  </a:cubicBezTo>
                  <a:cubicBezTo>
                    <a:pt x="11089" y="9635"/>
                    <a:pt x="11071" y="9671"/>
                    <a:pt x="11071" y="9724"/>
                  </a:cubicBezTo>
                  <a:cubicBezTo>
                    <a:pt x="11062" y="9769"/>
                    <a:pt x="11080" y="9805"/>
                    <a:pt x="11098" y="9831"/>
                  </a:cubicBezTo>
                  <a:cubicBezTo>
                    <a:pt x="11125" y="9867"/>
                    <a:pt x="11160" y="9885"/>
                    <a:pt x="11205" y="9885"/>
                  </a:cubicBezTo>
                  <a:cubicBezTo>
                    <a:pt x="11213" y="9887"/>
                    <a:pt x="11221" y="9887"/>
                    <a:pt x="11229" y="9887"/>
                  </a:cubicBezTo>
                  <a:cubicBezTo>
                    <a:pt x="11263" y="9887"/>
                    <a:pt x="11292" y="9873"/>
                    <a:pt x="11321" y="9858"/>
                  </a:cubicBezTo>
                  <a:cubicBezTo>
                    <a:pt x="11348" y="9840"/>
                    <a:pt x="11365" y="9796"/>
                    <a:pt x="11374" y="9760"/>
                  </a:cubicBezTo>
                  <a:cubicBezTo>
                    <a:pt x="11383" y="9706"/>
                    <a:pt x="11365" y="9671"/>
                    <a:pt x="11348" y="9644"/>
                  </a:cubicBezTo>
                  <a:cubicBezTo>
                    <a:pt x="11325" y="9621"/>
                    <a:pt x="11296" y="9586"/>
                    <a:pt x="11256" y="9586"/>
                  </a:cubicBezTo>
                  <a:cubicBezTo>
                    <a:pt x="11248" y="9586"/>
                    <a:pt x="11240" y="9588"/>
                    <a:pt x="11232" y="9590"/>
                  </a:cubicBezTo>
                  <a:cubicBezTo>
                    <a:pt x="11219" y="9583"/>
                    <a:pt x="11206" y="9579"/>
                    <a:pt x="11195" y="9579"/>
                  </a:cubicBezTo>
                  <a:close/>
                  <a:moveTo>
                    <a:pt x="11864" y="9613"/>
                  </a:moveTo>
                  <a:cubicBezTo>
                    <a:pt x="11795" y="9613"/>
                    <a:pt x="11748" y="9658"/>
                    <a:pt x="11740" y="9742"/>
                  </a:cubicBezTo>
                  <a:cubicBezTo>
                    <a:pt x="11722" y="9840"/>
                    <a:pt x="11767" y="9894"/>
                    <a:pt x="11865" y="9912"/>
                  </a:cubicBezTo>
                  <a:cubicBezTo>
                    <a:pt x="11879" y="9914"/>
                    <a:pt x="11892" y="9915"/>
                    <a:pt x="11905" y="9915"/>
                  </a:cubicBezTo>
                  <a:cubicBezTo>
                    <a:pt x="11980" y="9915"/>
                    <a:pt x="12027" y="9870"/>
                    <a:pt x="12034" y="9778"/>
                  </a:cubicBezTo>
                  <a:cubicBezTo>
                    <a:pt x="12052" y="9680"/>
                    <a:pt x="12008" y="9626"/>
                    <a:pt x="11901" y="9617"/>
                  </a:cubicBezTo>
                  <a:cubicBezTo>
                    <a:pt x="11888" y="9615"/>
                    <a:pt x="11875" y="9613"/>
                    <a:pt x="11864" y="9613"/>
                  </a:cubicBezTo>
                  <a:close/>
                  <a:moveTo>
                    <a:pt x="17542" y="9552"/>
                  </a:moveTo>
                  <a:cubicBezTo>
                    <a:pt x="17452" y="9552"/>
                    <a:pt x="17385" y="9619"/>
                    <a:pt x="17369" y="9715"/>
                  </a:cubicBezTo>
                  <a:cubicBezTo>
                    <a:pt x="17360" y="9769"/>
                    <a:pt x="17378" y="9805"/>
                    <a:pt x="17405" y="9849"/>
                  </a:cubicBezTo>
                  <a:cubicBezTo>
                    <a:pt x="17441" y="9894"/>
                    <a:pt x="17476" y="9912"/>
                    <a:pt x="17539" y="9921"/>
                  </a:cubicBezTo>
                  <a:cubicBezTo>
                    <a:pt x="17544" y="9921"/>
                    <a:pt x="17550" y="9921"/>
                    <a:pt x="17555" y="9921"/>
                  </a:cubicBezTo>
                  <a:cubicBezTo>
                    <a:pt x="17646" y="9921"/>
                    <a:pt x="17718" y="9852"/>
                    <a:pt x="17735" y="9751"/>
                  </a:cubicBezTo>
                  <a:cubicBezTo>
                    <a:pt x="17744" y="9706"/>
                    <a:pt x="17726" y="9662"/>
                    <a:pt x="17699" y="9617"/>
                  </a:cubicBezTo>
                  <a:cubicBezTo>
                    <a:pt x="17664" y="9573"/>
                    <a:pt x="17628" y="9555"/>
                    <a:pt x="17574" y="9555"/>
                  </a:cubicBezTo>
                  <a:cubicBezTo>
                    <a:pt x="17563" y="9553"/>
                    <a:pt x="17553" y="9552"/>
                    <a:pt x="17542" y="9552"/>
                  </a:cubicBezTo>
                  <a:close/>
                  <a:moveTo>
                    <a:pt x="18211" y="9579"/>
                  </a:moveTo>
                  <a:cubicBezTo>
                    <a:pt x="18121" y="9579"/>
                    <a:pt x="18054" y="9646"/>
                    <a:pt x="18038" y="9742"/>
                  </a:cubicBezTo>
                  <a:cubicBezTo>
                    <a:pt x="18029" y="9796"/>
                    <a:pt x="18047" y="9831"/>
                    <a:pt x="18074" y="9876"/>
                  </a:cubicBezTo>
                  <a:cubicBezTo>
                    <a:pt x="18110" y="9921"/>
                    <a:pt x="18145" y="9938"/>
                    <a:pt x="18199" y="9947"/>
                  </a:cubicBezTo>
                  <a:cubicBezTo>
                    <a:pt x="18205" y="9948"/>
                    <a:pt x="18211" y="9948"/>
                    <a:pt x="18217" y="9948"/>
                  </a:cubicBezTo>
                  <a:cubicBezTo>
                    <a:pt x="18315" y="9948"/>
                    <a:pt x="18387" y="9879"/>
                    <a:pt x="18404" y="9778"/>
                  </a:cubicBezTo>
                  <a:cubicBezTo>
                    <a:pt x="18413" y="9733"/>
                    <a:pt x="18395" y="9689"/>
                    <a:pt x="18368" y="9644"/>
                  </a:cubicBezTo>
                  <a:cubicBezTo>
                    <a:pt x="18333" y="9599"/>
                    <a:pt x="18297" y="9582"/>
                    <a:pt x="18244" y="9582"/>
                  </a:cubicBezTo>
                  <a:cubicBezTo>
                    <a:pt x="18232" y="9580"/>
                    <a:pt x="18222" y="9579"/>
                    <a:pt x="18211" y="9579"/>
                  </a:cubicBezTo>
                  <a:close/>
                  <a:moveTo>
                    <a:pt x="12564" y="9642"/>
                  </a:moveTo>
                  <a:cubicBezTo>
                    <a:pt x="12533" y="9642"/>
                    <a:pt x="12502" y="9663"/>
                    <a:pt x="12472" y="9671"/>
                  </a:cubicBezTo>
                  <a:cubicBezTo>
                    <a:pt x="12418" y="9689"/>
                    <a:pt x="12418" y="9742"/>
                    <a:pt x="12391" y="9778"/>
                  </a:cubicBezTo>
                  <a:cubicBezTo>
                    <a:pt x="12400" y="9813"/>
                    <a:pt x="12400" y="9849"/>
                    <a:pt x="12418" y="9885"/>
                  </a:cubicBezTo>
                  <a:cubicBezTo>
                    <a:pt x="12436" y="9938"/>
                    <a:pt x="12489" y="9938"/>
                    <a:pt x="12534" y="9974"/>
                  </a:cubicBezTo>
                  <a:cubicBezTo>
                    <a:pt x="12561" y="9965"/>
                    <a:pt x="12605" y="9956"/>
                    <a:pt x="12641" y="9938"/>
                  </a:cubicBezTo>
                  <a:cubicBezTo>
                    <a:pt x="12686" y="9921"/>
                    <a:pt x="12686" y="9867"/>
                    <a:pt x="12712" y="9831"/>
                  </a:cubicBezTo>
                  <a:cubicBezTo>
                    <a:pt x="12704" y="9796"/>
                    <a:pt x="12704" y="9760"/>
                    <a:pt x="12686" y="9724"/>
                  </a:cubicBezTo>
                  <a:cubicBezTo>
                    <a:pt x="12668" y="9680"/>
                    <a:pt x="12623" y="9662"/>
                    <a:pt x="12579" y="9644"/>
                  </a:cubicBezTo>
                  <a:cubicBezTo>
                    <a:pt x="12574" y="9643"/>
                    <a:pt x="12569" y="9642"/>
                    <a:pt x="12564" y="9642"/>
                  </a:cubicBezTo>
                  <a:close/>
                  <a:moveTo>
                    <a:pt x="18877" y="9614"/>
                  </a:moveTo>
                  <a:cubicBezTo>
                    <a:pt x="18865" y="9614"/>
                    <a:pt x="18853" y="9615"/>
                    <a:pt x="18841" y="9617"/>
                  </a:cubicBezTo>
                  <a:cubicBezTo>
                    <a:pt x="18806" y="9617"/>
                    <a:pt x="18779" y="9635"/>
                    <a:pt x="18752" y="9662"/>
                  </a:cubicBezTo>
                  <a:cubicBezTo>
                    <a:pt x="18734" y="9689"/>
                    <a:pt x="18699" y="9715"/>
                    <a:pt x="18707" y="9760"/>
                  </a:cubicBezTo>
                  <a:cubicBezTo>
                    <a:pt x="18707" y="9778"/>
                    <a:pt x="18707" y="9787"/>
                    <a:pt x="18699" y="9796"/>
                  </a:cubicBezTo>
                  <a:cubicBezTo>
                    <a:pt x="18681" y="9849"/>
                    <a:pt x="18707" y="9885"/>
                    <a:pt x="18734" y="9921"/>
                  </a:cubicBezTo>
                  <a:cubicBezTo>
                    <a:pt x="18759" y="9945"/>
                    <a:pt x="18783" y="9984"/>
                    <a:pt x="18828" y="9984"/>
                  </a:cubicBezTo>
                  <a:cubicBezTo>
                    <a:pt x="18832" y="9984"/>
                    <a:pt x="18837" y="9984"/>
                    <a:pt x="18841" y="9983"/>
                  </a:cubicBezTo>
                  <a:lnTo>
                    <a:pt x="18868" y="9983"/>
                  </a:lnTo>
                  <a:cubicBezTo>
                    <a:pt x="18883" y="9989"/>
                    <a:pt x="18897" y="9991"/>
                    <a:pt x="18910" y="9991"/>
                  </a:cubicBezTo>
                  <a:cubicBezTo>
                    <a:pt x="18961" y="9991"/>
                    <a:pt x="19004" y="9954"/>
                    <a:pt x="19046" y="9912"/>
                  </a:cubicBezTo>
                  <a:cubicBezTo>
                    <a:pt x="19055" y="9903"/>
                    <a:pt x="19055" y="9885"/>
                    <a:pt x="19055" y="9876"/>
                  </a:cubicBezTo>
                  <a:cubicBezTo>
                    <a:pt x="19064" y="9849"/>
                    <a:pt x="19064" y="9822"/>
                    <a:pt x="19073" y="9796"/>
                  </a:cubicBezTo>
                  <a:cubicBezTo>
                    <a:pt x="19082" y="9751"/>
                    <a:pt x="19055" y="9715"/>
                    <a:pt x="19038" y="9680"/>
                  </a:cubicBezTo>
                  <a:cubicBezTo>
                    <a:pt x="19020" y="9662"/>
                    <a:pt x="19002" y="9635"/>
                    <a:pt x="18975" y="9635"/>
                  </a:cubicBezTo>
                  <a:cubicBezTo>
                    <a:pt x="18942" y="9622"/>
                    <a:pt x="18910" y="9614"/>
                    <a:pt x="18877" y="9614"/>
                  </a:cubicBezTo>
                  <a:close/>
                  <a:moveTo>
                    <a:pt x="13222" y="9668"/>
                  </a:moveTo>
                  <a:cubicBezTo>
                    <a:pt x="13148" y="9668"/>
                    <a:pt x="13068" y="9733"/>
                    <a:pt x="13060" y="9805"/>
                  </a:cubicBezTo>
                  <a:cubicBezTo>
                    <a:pt x="13043" y="9885"/>
                    <a:pt x="13114" y="9983"/>
                    <a:pt x="13194" y="9992"/>
                  </a:cubicBezTo>
                  <a:cubicBezTo>
                    <a:pt x="13203" y="9994"/>
                    <a:pt x="13211" y="9995"/>
                    <a:pt x="13220" y="9995"/>
                  </a:cubicBezTo>
                  <a:cubicBezTo>
                    <a:pt x="13294" y="9995"/>
                    <a:pt x="13374" y="9930"/>
                    <a:pt x="13382" y="9858"/>
                  </a:cubicBezTo>
                  <a:cubicBezTo>
                    <a:pt x="13399" y="9778"/>
                    <a:pt x="13328" y="9680"/>
                    <a:pt x="13248" y="9671"/>
                  </a:cubicBezTo>
                  <a:cubicBezTo>
                    <a:pt x="13239" y="9669"/>
                    <a:pt x="13231" y="9668"/>
                    <a:pt x="13222" y="9668"/>
                  </a:cubicBezTo>
                  <a:close/>
                  <a:moveTo>
                    <a:pt x="19573" y="9635"/>
                  </a:moveTo>
                  <a:cubicBezTo>
                    <a:pt x="19519" y="9653"/>
                    <a:pt x="19457" y="9644"/>
                    <a:pt x="19412" y="9689"/>
                  </a:cubicBezTo>
                  <a:cubicBezTo>
                    <a:pt x="19385" y="9724"/>
                    <a:pt x="19385" y="9769"/>
                    <a:pt x="19359" y="9805"/>
                  </a:cubicBezTo>
                  <a:cubicBezTo>
                    <a:pt x="19377" y="9858"/>
                    <a:pt x="19368" y="9912"/>
                    <a:pt x="19403" y="9956"/>
                  </a:cubicBezTo>
                  <a:cubicBezTo>
                    <a:pt x="19439" y="10001"/>
                    <a:pt x="19492" y="10001"/>
                    <a:pt x="19528" y="10028"/>
                  </a:cubicBezTo>
                  <a:cubicBezTo>
                    <a:pt x="19573" y="10010"/>
                    <a:pt x="19626" y="10019"/>
                    <a:pt x="19680" y="9983"/>
                  </a:cubicBezTo>
                  <a:cubicBezTo>
                    <a:pt x="19716" y="9947"/>
                    <a:pt x="19724" y="9894"/>
                    <a:pt x="19751" y="9858"/>
                  </a:cubicBezTo>
                  <a:cubicBezTo>
                    <a:pt x="19733" y="9805"/>
                    <a:pt x="19742" y="9751"/>
                    <a:pt x="19707" y="9706"/>
                  </a:cubicBezTo>
                  <a:cubicBezTo>
                    <a:pt x="19671" y="9662"/>
                    <a:pt x="19617" y="9662"/>
                    <a:pt x="19573" y="9635"/>
                  </a:cubicBezTo>
                  <a:close/>
                  <a:moveTo>
                    <a:pt x="13885" y="9706"/>
                  </a:moveTo>
                  <a:cubicBezTo>
                    <a:pt x="13810" y="9706"/>
                    <a:pt x="13737" y="9773"/>
                    <a:pt x="13721" y="9849"/>
                  </a:cubicBezTo>
                  <a:cubicBezTo>
                    <a:pt x="13712" y="9938"/>
                    <a:pt x="13765" y="10028"/>
                    <a:pt x="13863" y="10037"/>
                  </a:cubicBezTo>
                  <a:cubicBezTo>
                    <a:pt x="13870" y="10037"/>
                    <a:pt x="13877" y="10037"/>
                    <a:pt x="13884" y="10037"/>
                  </a:cubicBezTo>
                  <a:cubicBezTo>
                    <a:pt x="13973" y="10037"/>
                    <a:pt x="14042" y="9985"/>
                    <a:pt x="14051" y="9894"/>
                  </a:cubicBezTo>
                  <a:cubicBezTo>
                    <a:pt x="14060" y="9796"/>
                    <a:pt x="13997" y="9724"/>
                    <a:pt x="13899" y="9706"/>
                  </a:cubicBezTo>
                  <a:cubicBezTo>
                    <a:pt x="13894" y="9706"/>
                    <a:pt x="13890" y="9706"/>
                    <a:pt x="13885" y="9706"/>
                  </a:cubicBezTo>
                  <a:close/>
                  <a:moveTo>
                    <a:pt x="14556" y="9732"/>
                  </a:moveTo>
                  <a:cubicBezTo>
                    <a:pt x="14469" y="9732"/>
                    <a:pt x="14406" y="9785"/>
                    <a:pt x="14390" y="9876"/>
                  </a:cubicBezTo>
                  <a:cubicBezTo>
                    <a:pt x="14372" y="9983"/>
                    <a:pt x="14425" y="10054"/>
                    <a:pt x="14532" y="10063"/>
                  </a:cubicBezTo>
                  <a:cubicBezTo>
                    <a:pt x="14546" y="10066"/>
                    <a:pt x="14559" y="10067"/>
                    <a:pt x="14571" y="10067"/>
                  </a:cubicBezTo>
                  <a:cubicBezTo>
                    <a:pt x="14655" y="10067"/>
                    <a:pt x="14704" y="10014"/>
                    <a:pt x="14720" y="9921"/>
                  </a:cubicBezTo>
                  <a:cubicBezTo>
                    <a:pt x="14738" y="9822"/>
                    <a:pt x="14684" y="9751"/>
                    <a:pt x="14577" y="9733"/>
                  </a:cubicBezTo>
                  <a:cubicBezTo>
                    <a:pt x="14570" y="9733"/>
                    <a:pt x="14563" y="9732"/>
                    <a:pt x="14556" y="9732"/>
                  </a:cubicBezTo>
                  <a:close/>
                  <a:moveTo>
                    <a:pt x="20251" y="9680"/>
                  </a:moveTo>
                  <a:cubicBezTo>
                    <a:pt x="20206" y="9689"/>
                    <a:pt x="20153" y="9680"/>
                    <a:pt x="20108" y="9706"/>
                  </a:cubicBezTo>
                  <a:cubicBezTo>
                    <a:pt x="20055" y="9742"/>
                    <a:pt x="20055" y="9805"/>
                    <a:pt x="20019" y="9849"/>
                  </a:cubicBezTo>
                  <a:cubicBezTo>
                    <a:pt x="20046" y="9894"/>
                    <a:pt x="20028" y="9947"/>
                    <a:pt x="20063" y="9992"/>
                  </a:cubicBezTo>
                  <a:cubicBezTo>
                    <a:pt x="20099" y="10037"/>
                    <a:pt x="20153" y="10045"/>
                    <a:pt x="20188" y="10072"/>
                  </a:cubicBezTo>
                  <a:cubicBezTo>
                    <a:pt x="20233" y="10054"/>
                    <a:pt x="20286" y="10063"/>
                    <a:pt x="20322" y="10037"/>
                  </a:cubicBezTo>
                  <a:cubicBezTo>
                    <a:pt x="20376" y="10001"/>
                    <a:pt x="20385" y="9947"/>
                    <a:pt x="20420" y="9903"/>
                  </a:cubicBezTo>
                  <a:cubicBezTo>
                    <a:pt x="20394" y="9858"/>
                    <a:pt x="20411" y="9813"/>
                    <a:pt x="20394" y="9778"/>
                  </a:cubicBezTo>
                  <a:cubicBezTo>
                    <a:pt x="20358" y="9715"/>
                    <a:pt x="20295" y="9706"/>
                    <a:pt x="20251" y="9680"/>
                  </a:cubicBezTo>
                  <a:close/>
                  <a:moveTo>
                    <a:pt x="15220" y="9777"/>
                  </a:moveTo>
                  <a:cubicBezTo>
                    <a:pt x="15128" y="9777"/>
                    <a:pt x="15067" y="9822"/>
                    <a:pt x="15059" y="9921"/>
                  </a:cubicBezTo>
                  <a:cubicBezTo>
                    <a:pt x="15041" y="10019"/>
                    <a:pt x="15094" y="10090"/>
                    <a:pt x="15193" y="10108"/>
                  </a:cubicBezTo>
                  <a:cubicBezTo>
                    <a:pt x="15206" y="10110"/>
                    <a:pt x="15219" y="10111"/>
                    <a:pt x="15232" y="10111"/>
                  </a:cubicBezTo>
                  <a:cubicBezTo>
                    <a:pt x="15317" y="10111"/>
                    <a:pt x="15373" y="10059"/>
                    <a:pt x="15389" y="9965"/>
                  </a:cubicBezTo>
                  <a:cubicBezTo>
                    <a:pt x="15398" y="9921"/>
                    <a:pt x="15389" y="9876"/>
                    <a:pt x="15353" y="9840"/>
                  </a:cubicBezTo>
                  <a:cubicBezTo>
                    <a:pt x="15326" y="9805"/>
                    <a:pt x="15300" y="9787"/>
                    <a:pt x="15246" y="9778"/>
                  </a:cubicBezTo>
                  <a:cubicBezTo>
                    <a:pt x="15237" y="9777"/>
                    <a:pt x="15229" y="9777"/>
                    <a:pt x="15220" y="9777"/>
                  </a:cubicBezTo>
                  <a:close/>
                  <a:moveTo>
                    <a:pt x="9572" y="9822"/>
                  </a:moveTo>
                  <a:cubicBezTo>
                    <a:pt x="9510" y="9822"/>
                    <a:pt x="9403" y="9894"/>
                    <a:pt x="9412" y="9956"/>
                  </a:cubicBezTo>
                  <a:cubicBezTo>
                    <a:pt x="9412" y="9992"/>
                    <a:pt x="9421" y="10037"/>
                    <a:pt x="9447" y="10063"/>
                  </a:cubicBezTo>
                  <a:cubicBezTo>
                    <a:pt x="9474" y="10099"/>
                    <a:pt x="9528" y="10090"/>
                    <a:pt x="9563" y="10126"/>
                  </a:cubicBezTo>
                  <a:cubicBezTo>
                    <a:pt x="9590" y="10108"/>
                    <a:pt x="9626" y="10108"/>
                    <a:pt x="9653" y="10081"/>
                  </a:cubicBezTo>
                  <a:cubicBezTo>
                    <a:pt x="9679" y="10063"/>
                    <a:pt x="9688" y="10028"/>
                    <a:pt x="9706" y="10010"/>
                  </a:cubicBezTo>
                  <a:cubicBezTo>
                    <a:pt x="9715" y="9929"/>
                    <a:pt x="9635" y="9831"/>
                    <a:pt x="9572" y="9822"/>
                  </a:cubicBezTo>
                  <a:close/>
                  <a:moveTo>
                    <a:pt x="15897" y="9787"/>
                  </a:moveTo>
                  <a:cubicBezTo>
                    <a:pt x="15844" y="9787"/>
                    <a:pt x="15799" y="9805"/>
                    <a:pt x="15755" y="9831"/>
                  </a:cubicBezTo>
                  <a:cubicBezTo>
                    <a:pt x="15737" y="9840"/>
                    <a:pt x="15692" y="9929"/>
                    <a:pt x="15692" y="9947"/>
                  </a:cubicBezTo>
                  <a:cubicBezTo>
                    <a:pt x="15683" y="10001"/>
                    <a:pt x="15701" y="10045"/>
                    <a:pt x="15728" y="10081"/>
                  </a:cubicBezTo>
                  <a:cubicBezTo>
                    <a:pt x="15755" y="10117"/>
                    <a:pt x="15799" y="10144"/>
                    <a:pt x="15853" y="10152"/>
                  </a:cubicBezTo>
                  <a:cubicBezTo>
                    <a:pt x="15897" y="10152"/>
                    <a:pt x="15942" y="10135"/>
                    <a:pt x="15987" y="10108"/>
                  </a:cubicBezTo>
                  <a:cubicBezTo>
                    <a:pt x="16004" y="10099"/>
                    <a:pt x="16049" y="10010"/>
                    <a:pt x="16058" y="9992"/>
                  </a:cubicBezTo>
                  <a:cubicBezTo>
                    <a:pt x="16058" y="9938"/>
                    <a:pt x="16040" y="9894"/>
                    <a:pt x="16013" y="9858"/>
                  </a:cubicBezTo>
                  <a:cubicBezTo>
                    <a:pt x="15987" y="9822"/>
                    <a:pt x="15942" y="9796"/>
                    <a:pt x="15897" y="9787"/>
                  </a:cubicBezTo>
                  <a:close/>
                  <a:moveTo>
                    <a:pt x="10215" y="9866"/>
                  </a:moveTo>
                  <a:cubicBezTo>
                    <a:pt x="10141" y="9866"/>
                    <a:pt x="10071" y="9917"/>
                    <a:pt x="10054" y="9983"/>
                  </a:cubicBezTo>
                  <a:cubicBezTo>
                    <a:pt x="10045" y="10072"/>
                    <a:pt x="10099" y="10152"/>
                    <a:pt x="10179" y="10161"/>
                  </a:cubicBezTo>
                  <a:cubicBezTo>
                    <a:pt x="10185" y="10162"/>
                    <a:pt x="10191" y="10162"/>
                    <a:pt x="10196" y="10162"/>
                  </a:cubicBezTo>
                  <a:cubicBezTo>
                    <a:pt x="10271" y="10162"/>
                    <a:pt x="10341" y="10111"/>
                    <a:pt x="10357" y="10037"/>
                  </a:cubicBezTo>
                  <a:cubicBezTo>
                    <a:pt x="10366" y="9956"/>
                    <a:pt x="10313" y="9876"/>
                    <a:pt x="10232" y="9867"/>
                  </a:cubicBezTo>
                  <a:cubicBezTo>
                    <a:pt x="10227" y="9866"/>
                    <a:pt x="10221" y="9866"/>
                    <a:pt x="10215" y="9866"/>
                  </a:cubicBezTo>
                  <a:close/>
                  <a:moveTo>
                    <a:pt x="10877" y="9893"/>
                  </a:moveTo>
                  <a:cubicBezTo>
                    <a:pt x="10802" y="9893"/>
                    <a:pt x="10731" y="9952"/>
                    <a:pt x="10723" y="10019"/>
                  </a:cubicBezTo>
                  <a:cubicBezTo>
                    <a:pt x="10714" y="10099"/>
                    <a:pt x="10777" y="10179"/>
                    <a:pt x="10857" y="10188"/>
                  </a:cubicBezTo>
                  <a:cubicBezTo>
                    <a:pt x="10862" y="10189"/>
                    <a:pt x="10867" y="10189"/>
                    <a:pt x="10872" y="10189"/>
                  </a:cubicBezTo>
                  <a:cubicBezTo>
                    <a:pt x="10946" y="10189"/>
                    <a:pt x="11010" y="10130"/>
                    <a:pt x="11026" y="10054"/>
                  </a:cubicBezTo>
                  <a:cubicBezTo>
                    <a:pt x="11035" y="9974"/>
                    <a:pt x="10973" y="9903"/>
                    <a:pt x="10893" y="9894"/>
                  </a:cubicBezTo>
                  <a:cubicBezTo>
                    <a:pt x="10887" y="9893"/>
                    <a:pt x="10882" y="9893"/>
                    <a:pt x="10877" y="9893"/>
                  </a:cubicBezTo>
                  <a:close/>
                  <a:moveTo>
                    <a:pt x="16537" y="9830"/>
                  </a:moveTo>
                  <a:cubicBezTo>
                    <a:pt x="16447" y="9830"/>
                    <a:pt x="16369" y="9884"/>
                    <a:pt x="16361" y="9992"/>
                  </a:cubicBezTo>
                  <a:cubicBezTo>
                    <a:pt x="16343" y="10090"/>
                    <a:pt x="16424" y="10188"/>
                    <a:pt x="16522" y="10197"/>
                  </a:cubicBezTo>
                  <a:cubicBezTo>
                    <a:pt x="16611" y="10197"/>
                    <a:pt x="16700" y="10144"/>
                    <a:pt x="16718" y="10037"/>
                  </a:cubicBezTo>
                  <a:cubicBezTo>
                    <a:pt x="16736" y="9929"/>
                    <a:pt x="16656" y="9831"/>
                    <a:pt x="16557" y="9831"/>
                  </a:cubicBezTo>
                  <a:cubicBezTo>
                    <a:pt x="16550" y="9831"/>
                    <a:pt x="16543" y="9830"/>
                    <a:pt x="16537" y="9830"/>
                  </a:cubicBezTo>
                  <a:close/>
                  <a:moveTo>
                    <a:pt x="17200" y="9855"/>
                  </a:moveTo>
                  <a:cubicBezTo>
                    <a:pt x="17109" y="9855"/>
                    <a:pt x="17038" y="9915"/>
                    <a:pt x="17030" y="10010"/>
                  </a:cubicBezTo>
                  <a:cubicBezTo>
                    <a:pt x="17012" y="10117"/>
                    <a:pt x="17066" y="10197"/>
                    <a:pt x="17173" y="10215"/>
                  </a:cubicBezTo>
                  <a:cubicBezTo>
                    <a:pt x="17188" y="10219"/>
                    <a:pt x="17203" y="10221"/>
                    <a:pt x="17218" y="10221"/>
                  </a:cubicBezTo>
                  <a:cubicBezTo>
                    <a:pt x="17304" y="10221"/>
                    <a:pt x="17372" y="10155"/>
                    <a:pt x="17387" y="10063"/>
                  </a:cubicBezTo>
                  <a:cubicBezTo>
                    <a:pt x="17396" y="9956"/>
                    <a:pt x="17343" y="9876"/>
                    <a:pt x="17235" y="9858"/>
                  </a:cubicBezTo>
                  <a:cubicBezTo>
                    <a:pt x="17223" y="9856"/>
                    <a:pt x="17211" y="9855"/>
                    <a:pt x="17200" y="9855"/>
                  </a:cubicBezTo>
                  <a:close/>
                  <a:moveTo>
                    <a:pt x="11522" y="9935"/>
                  </a:moveTo>
                  <a:cubicBezTo>
                    <a:pt x="11449" y="9935"/>
                    <a:pt x="11407" y="9978"/>
                    <a:pt x="11392" y="10054"/>
                  </a:cubicBezTo>
                  <a:cubicBezTo>
                    <a:pt x="11374" y="10161"/>
                    <a:pt x="11419" y="10215"/>
                    <a:pt x="11517" y="10233"/>
                  </a:cubicBezTo>
                  <a:cubicBezTo>
                    <a:pt x="11527" y="10234"/>
                    <a:pt x="11536" y="10234"/>
                    <a:pt x="11545" y="10234"/>
                  </a:cubicBezTo>
                  <a:cubicBezTo>
                    <a:pt x="11627" y="10234"/>
                    <a:pt x="11679" y="10196"/>
                    <a:pt x="11687" y="10108"/>
                  </a:cubicBezTo>
                  <a:cubicBezTo>
                    <a:pt x="11704" y="10001"/>
                    <a:pt x="11660" y="9947"/>
                    <a:pt x="11562" y="9938"/>
                  </a:cubicBezTo>
                  <a:cubicBezTo>
                    <a:pt x="11547" y="9936"/>
                    <a:pt x="11534" y="9935"/>
                    <a:pt x="11522" y="9935"/>
                  </a:cubicBezTo>
                  <a:close/>
                  <a:moveTo>
                    <a:pt x="17896" y="9894"/>
                  </a:moveTo>
                  <a:cubicBezTo>
                    <a:pt x="17842" y="9894"/>
                    <a:pt x="17797" y="9912"/>
                    <a:pt x="17762" y="9938"/>
                  </a:cubicBezTo>
                  <a:cubicBezTo>
                    <a:pt x="17717" y="9965"/>
                    <a:pt x="17699" y="10010"/>
                    <a:pt x="17690" y="10054"/>
                  </a:cubicBezTo>
                  <a:cubicBezTo>
                    <a:pt x="17682" y="10108"/>
                    <a:pt x="17699" y="10152"/>
                    <a:pt x="17726" y="10188"/>
                  </a:cubicBezTo>
                  <a:cubicBezTo>
                    <a:pt x="17762" y="10233"/>
                    <a:pt x="17797" y="10260"/>
                    <a:pt x="17851" y="10268"/>
                  </a:cubicBezTo>
                  <a:cubicBezTo>
                    <a:pt x="17905" y="10268"/>
                    <a:pt x="17949" y="10260"/>
                    <a:pt x="17985" y="10224"/>
                  </a:cubicBezTo>
                  <a:cubicBezTo>
                    <a:pt x="18029" y="10197"/>
                    <a:pt x="18056" y="10161"/>
                    <a:pt x="18056" y="10108"/>
                  </a:cubicBezTo>
                  <a:cubicBezTo>
                    <a:pt x="18065" y="10054"/>
                    <a:pt x="18047" y="10010"/>
                    <a:pt x="18021" y="9974"/>
                  </a:cubicBezTo>
                  <a:cubicBezTo>
                    <a:pt x="17985" y="9929"/>
                    <a:pt x="17949" y="9903"/>
                    <a:pt x="17896" y="9894"/>
                  </a:cubicBezTo>
                  <a:close/>
                  <a:moveTo>
                    <a:pt x="12222" y="9947"/>
                  </a:moveTo>
                  <a:cubicBezTo>
                    <a:pt x="12186" y="9965"/>
                    <a:pt x="12133" y="9956"/>
                    <a:pt x="12106" y="9992"/>
                  </a:cubicBezTo>
                  <a:cubicBezTo>
                    <a:pt x="12079" y="10019"/>
                    <a:pt x="12043" y="10054"/>
                    <a:pt x="12043" y="10090"/>
                  </a:cubicBezTo>
                  <a:cubicBezTo>
                    <a:pt x="12043" y="10135"/>
                    <a:pt x="12052" y="10188"/>
                    <a:pt x="12088" y="10215"/>
                  </a:cubicBezTo>
                  <a:cubicBezTo>
                    <a:pt x="12124" y="10242"/>
                    <a:pt x="12159" y="10260"/>
                    <a:pt x="12195" y="10277"/>
                  </a:cubicBezTo>
                  <a:cubicBezTo>
                    <a:pt x="12231" y="10251"/>
                    <a:pt x="12284" y="10268"/>
                    <a:pt x="12311" y="10224"/>
                  </a:cubicBezTo>
                  <a:cubicBezTo>
                    <a:pt x="12338" y="10197"/>
                    <a:pt x="12356" y="10161"/>
                    <a:pt x="12373" y="10135"/>
                  </a:cubicBezTo>
                  <a:cubicBezTo>
                    <a:pt x="12356" y="10090"/>
                    <a:pt x="12365" y="10037"/>
                    <a:pt x="12320" y="10001"/>
                  </a:cubicBezTo>
                  <a:cubicBezTo>
                    <a:pt x="12293" y="9974"/>
                    <a:pt x="12258" y="9965"/>
                    <a:pt x="12222" y="9947"/>
                  </a:cubicBezTo>
                  <a:close/>
                  <a:moveTo>
                    <a:pt x="18539" y="9920"/>
                  </a:moveTo>
                  <a:cubicBezTo>
                    <a:pt x="18455" y="9920"/>
                    <a:pt x="18368" y="9981"/>
                    <a:pt x="18360" y="10081"/>
                  </a:cubicBezTo>
                  <a:cubicBezTo>
                    <a:pt x="18342" y="10179"/>
                    <a:pt x="18404" y="10286"/>
                    <a:pt x="18520" y="10286"/>
                  </a:cubicBezTo>
                  <a:cubicBezTo>
                    <a:pt x="18533" y="10290"/>
                    <a:pt x="18546" y="10291"/>
                    <a:pt x="18559" y="10291"/>
                  </a:cubicBezTo>
                  <a:cubicBezTo>
                    <a:pt x="18642" y="10291"/>
                    <a:pt x="18718" y="10219"/>
                    <a:pt x="18725" y="10126"/>
                  </a:cubicBezTo>
                  <a:cubicBezTo>
                    <a:pt x="18734" y="10028"/>
                    <a:pt x="18663" y="9938"/>
                    <a:pt x="18556" y="9921"/>
                  </a:cubicBezTo>
                  <a:cubicBezTo>
                    <a:pt x="18550" y="9920"/>
                    <a:pt x="18544" y="9920"/>
                    <a:pt x="18539" y="9920"/>
                  </a:cubicBezTo>
                  <a:close/>
                  <a:moveTo>
                    <a:pt x="9853" y="10188"/>
                  </a:moveTo>
                  <a:cubicBezTo>
                    <a:pt x="9829" y="10188"/>
                    <a:pt x="9806" y="10194"/>
                    <a:pt x="9786" y="10206"/>
                  </a:cubicBezTo>
                  <a:cubicBezTo>
                    <a:pt x="9786" y="10206"/>
                    <a:pt x="9777" y="10215"/>
                    <a:pt x="9777" y="10215"/>
                  </a:cubicBezTo>
                  <a:cubicBezTo>
                    <a:pt x="9777" y="10215"/>
                    <a:pt x="9786" y="10224"/>
                    <a:pt x="9786" y="10224"/>
                  </a:cubicBezTo>
                  <a:cubicBezTo>
                    <a:pt x="9849" y="10233"/>
                    <a:pt x="9893" y="10277"/>
                    <a:pt x="9947" y="10295"/>
                  </a:cubicBezTo>
                  <a:cubicBezTo>
                    <a:pt x="9965" y="10295"/>
                    <a:pt x="9974" y="10304"/>
                    <a:pt x="9983" y="10304"/>
                  </a:cubicBezTo>
                  <a:cubicBezTo>
                    <a:pt x="9983" y="10304"/>
                    <a:pt x="10000" y="10286"/>
                    <a:pt x="10000" y="10286"/>
                  </a:cubicBezTo>
                  <a:cubicBezTo>
                    <a:pt x="9988" y="10228"/>
                    <a:pt x="9918" y="10188"/>
                    <a:pt x="9853" y="10188"/>
                  </a:cubicBezTo>
                  <a:close/>
                  <a:moveTo>
                    <a:pt x="12876" y="9989"/>
                  </a:moveTo>
                  <a:cubicBezTo>
                    <a:pt x="12800" y="9989"/>
                    <a:pt x="12712" y="10062"/>
                    <a:pt x="12712" y="10135"/>
                  </a:cubicBezTo>
                  <a:cubicBezTo>
                    <a:pt x="12704" y="10215"/>
                    <a:pt x="12775" y="10304"/>
                    <a:pt x="12855" y="10322"/>
                  </a:cubicBezTo>
                  <a:cubicBezTo>
                    <a:pt x="12859" y="10322"/>
                    <a:pt x="12864" y="10323"/>
                    <a:pt x="12868" y="10323"/>
                  </a:cubicBezTo>
                  <a:cubicBezTo>
                    <a:pt x="12945" y="10323"/>
                    <a:pt x="13034" y="10247"/>
                    <a:pt x="13043" y="10170"/>
                  </a:cubicBezTo>
                  <a:cubicBezTo>
                    <a:pt x="13043" y="10090"/>
                    <a:pt x="12971" y="10001"/>
                    <a:pt x="12900" y="9992"/>
                  </a:cubicBezTo>
                  <a:cubicBezTo>
                    <a:pt x="12892" y="9990"/>
                    <a:pt x="12884" y="9989"/>
                    <a:pt x="12876" y="9989"/>
                  </a:cubicBezTo>
                  <a:close/>
                  <a:moveTo>
                    <a:pt x="13527" y="10016"/>
                  </a:moveTo>
                  <a:cubicBezTo>
                    <a:pt x="13444" y="10016"/>
                    <a:pt x="13382" y="10075"/>
                    <a:pt x="13382" y="10161"/>
                  </a:cubicBezTo>
                  <a:cubicBezTo>
                    <a:pt x="13373" y="10260"/>
                    <a:pt x="13426" y="10331"/>
                    <a:pt x="13515" y="10340"/>
                  </a:cubicBezTo>
                  <a:cubicBezTo>
                    <a:pt x="13526" y="10342"/>
                    <a:pt x="13536" y="10343"/>
                    <a:pt x="13546" y="10343"/>
                  </a:cubicBezTo>
                  <a:cubicBezTo>
                    <a:pt x="13624" y="10343"/>
                    <a:pt x="13695" y="10284"/>
                    <a:pt x="13703" y="10197"/>
                  </a:cubicBezTo>
                  <a:cubicBezTo>
                    <a:pt x="13721" y="10108"/>
                    <a:pt x="13658" y="10028"/>
                    <a:pt x="13560" y="10019"/>
                  </a:cubicBezTo>
                  <a:cubicBezTo>
                    <a:pt x="13549" y="10017"/>
                    <a:pt x="13538" y="10016"/>
                    <a:pt x="13527" y="10016"/>
                  </a:cubicBezTo>
                  <a:close/>
                  <a:moveTo>
                    <a:pt x="19243" y="9956"/>
                  </a:moveTo>
                  <a:cubicBezTo>
                    <a:pt x="19198" y="9965"/>
                    <a:pt x="19153" y="9956"/>
                    <a:pt x="19109" y="9983"/>
                  </a:cubicBezTo>
                  <a:cubicBezTo>
                    <a:pt x="19046" y="10010"/>
                    <a:pt x="19038" y="10072"/>
                    <a:pt x="19011" y="10126"/>
                  </a:cubicBezTo>
                  <a:cubicBezTo>
                    <a:pt x="19029" y="10152"/>
                    <a:pt x="19011" y="10188"/>
                    <a:pt x="19029" y="10224"/>
                  </a:cubicBezTo>
                  <a:cubicBezTo>
                    <a:pt x="19038" y="10251"/>
                    <a:pt x="19055" y="10277"/>
                    <a:pt x="19082" y="10295"/>
                  </a:cubicBezTo>
                  <a:cubicBezTo>
                    <a:pt x="19109" y="10322"/>
                    <a:pt x="19145" y="10331"/>
                    <a:pt x="19180" y="10349"/>
                  </a:cubicBezTo>
                  <a:cubicBezTo>
                    <a:pt x="19216" y="10331"/>
                    <a:pt x="19261" y="10349"/>
                    <a:pt x="19305" y="10322"/>
                  </a:cubicBezTo>
                  <a:cubicBezTo>
                    <a:pt x="19359" y="10286"/>
                    <a:pt x="19368" y="10233"/>
                    <a:pt x="19403" y="10179"/>
                  </a:cubicBezTo>
                  <a:cubicBezTo>
                    <a:pt x="19385" y="10144"/>
                    <a:pt x="19403" y="10099"/>
                    <a:pt x="19377" y="10054"/>
                  </a:cubicBezTo>
                  <a:cubicBezTo>
                    <a:pt x="19350" y="9992"/>
                    <a:pt x="19287" y="9983"/>
                    <a:pt x="19243" y="9956"/>
                  </a:cubicBezTo>
                  <a:close/>
                  <a:moveTo>
                    <a:pt x="19894" y="9974"/>
                  </a:moveTo>
                  <a:cubicBezTo>
                    <a:pt x="19849" y="9992"/>
                    <a:pt x="19805" y="9983"/>
                    <a:pt x="19760" y="10010"/>
                  </a:cubicBezTo>
                  <a:cubicBezTo>
                    <a:pt x="19698" y="10037"/>
                    <a:pt x="19689" y="10099"/>
                    <a:pt x="19662" y="10144"/>
                  </a:cubicBezTo>
                  <a:cubicBezTo>
                    <a:pt x="19680" y="10188"/>
                    <a:pt x="19662" y="10242"/>
                    <a:pt x="19689" y="10277"/>
                  </a:cubicBezTo>
                  <a:cubicBezTo>
                    <a:pt x="19724" y="10331"/>
                    <a:pt x="19778" y="10349"/>
                    <a:pt x="19831" y="10367"/>
                  </a:cubicBezTo>
                  <a:cubicBezTo>
                    <a:pt x="19849" y="10358"/>
                    <a:pt x="19869" y="10358"/>
                    <a:pt x="19891" y="10358"/>
                  </a:cubicBezTo>
                  <a:cubicBezTo>
                    <a:pt x="19912" y="10358"/>
                    <a:pt x="19934" y="10358"/>
                    <a:pt x="19956" y="10349"/>
                  </a:cubicBezTo>
                  <a:cubicBezTo>
                    <a:pt x="20010" y="10313"/>
                    <a:pt x="20019" y="10251"/>
                    <a:pt x="20055" y="10206"/>
                  </a:cubicBezTo>
                  <a:cubicBezTo>
                    <a:pt x="20037" y="10170"/>
                    <a:pt x="20055" y="10117"/>
                    <a:pt x="20028" y="10081"/>
                  </a:cubicBezTo>
                  <a:cubicBezTo>
                    <a:pt x="20001" y="10019"/>
                    <a:pt x="19939" y="10010"/>
                    <a:pt x="19894" y="9974"/>
                  </a:cubicBezTo>
                  <a:close/>
                  <a:moveTo>
                    <a:pt x="14179" y="10051"/>
                  </a:moveTo>
                  <a:cubicBezTo>
                    <a:pt x="14097" y="10051"/>
                    <a:pt x="14040" y="10110"/>
                    <a:pt x="14024" y="10197"/>
                  </a:cubicBezTo>
                  <a:cubicBezTo>
                    <a:pt x="14015" y="10295"/>
                    <a:pt x="14068" y="10367"/>
                    <a:pt x="14167" y="10384"/>
                  </a:cubicBezTo>
                  <a:cubicBezTo>
                    <a:pt x="14180" y="10387"/>
                    <a:pt x="14193" y="10388"/>
                    <a:pt x="14206" y="10388"/>
                  </a:cubicBezTo>
                  <a:cubicBezTo>
                    <a:pt x="14291" y="10388"/>
                    <a:pt x="14346" y="10335"/>
                    <a:pt x="14354" y="10242"/>
                  </a:cubicBezTo>
                  <a:cubicBezTo>
                    <a:pt x="14372" y="10144"/>
                    <a:pt x="14318" y="10072"/>
                    <a:pt x="14211" y="10054"/>
                  </a:cubicBezTo>
                  <a:cubicBezTo>
                    <a:pt x="14200" y="10052"/>
                    <a:pt x="14189" y="10051"/>
                    <a:pt x="14179" y="10051"/>
                  </a:cubicBezTo>
                  <a:close/>
                  <a:moveTo>
                    <a:pt x="20554" y="10019"/>
                  </a:moveTo>
                  <a:cubicBezTo>
                    <a:pt x="20509" y="10037"/>
                    <a:pt x="20465" y="10028"/>
                    <a:pt x="20411" y="10054"/>
                  </a:cubicBezTo>
                  <a:cubicBezTo>
                    <a:pt x="20367" y="10090"/>
                    <a:pt x="20358" y="10144"/>
                    <a:pt x="20322" y="10188"/>
                  </a:cubicBezTo>
                  <a:cubicBezTo>
                    <a:pt x="20340" y="10233"/>
                    <a:pt x="20331" y="10286"/>
                    <a:pt x="20367" y="10331"/>
                  </a:cubicBezTo>
                  <a:cubicBezTo>
                    <a:pt x="20394" y="10384"/>
                    <a:pt x="20456" y="10384"/>
                    <a:pt x="20492" y="10411"/>
                  </a:cubicBezTo>
                  <a:cubicBezTo>
                    <a:pt x="20536" y="10393"/>
                    <a:pt x="20590" y="10411"/>
                    <a:pt x="20625" y="10384"/>
                  </a:cubicBezTo>
                  <a:cubicBezTo>
                    <a:pt x="20679" y="10349"/>
                    <a:pt x="20688" y="10295"/>
                    <a:pt x="20724" y="10251"/>
                  </a:cubicBezTo>
                  <a:cubicBezTo>
                    <a:pt x="20706" y="10206"/>
                    <a:pt x="20715" y="10161"/>
                    <a:pt x="20697" y="10117"/>
                  </a:cubicBezTo>
                  <a:cubicBezTo>
                    <a:pt x="20670" y="10063"/>
                    <a:pt x="20608" y="10054"/>
                    <a:pt x="20554" y="10019"/>
                  </a:cubicBezTo>
                  <a:close/>
                  <a:moveTo>
                    <a:pt x="14843" y="10078"/>
                  </a:moveTo>
                  <a:cubicBezTo>
                    <a:pt x="14809" y="10078"/>
                    <a:pt x="14782" y="10088"/>
                    <a:pt x="14755" y="10108"/>
                  </a:cubicBezTo>
                  <a:cubicBezTo>
                    <a:pt x="14720" y="10135"/>
                    <a:pt x="14702" y="10170"/>
                    <a:pt x="14693" y="10224"/>
                  </a:cubicBezTo>
                  <a:cubicBezTo>
                    <a:pt x="14684" y="10331"/>
                    <a:pt x="14738" y="10393"/>
                    <a:pt x="14836" y="10411"/>
                  </a:cubicBezTo>
                  <a:cubicBezTo>
                    <a:pt x="14849" y="10413"/>
                    <a:pt x="14862" y="10415"/>
                    <a:pt x="14875" y="10415"/>
                  </a:cubicBezTo>
                  <a:cubicBezTo>
                    <a:pt x="14960" y="10415"/>
                    <a:pt x="15015" y="10362"/>
                    <a:pt x="15023" y="10268"/>
                  </a:cubicBezTo>
                  <a:cubicBezTo>
                    <a:pt x="15041" y="10161"/>
                    <a:pt x="14987" y="10099"/>
                    <a:pt x="14880" y="10081"/>
                  </a:cubicBezTo>
                  <a:cubicBezTo>
                    <a:pt x="14867" y="10079"/>
                    <a:pt x="14855" y="10078"/>
                    <a:pt x="14843" y="10078"/>
                  </a:cubicBezTo>
                  <a:close/>
                  <a:moveTo>
                    <a:pt x="15526" y="10104"/>
                  </a:moveTo>
                  <a:cubicBezTo>
                    <a:pt x="15504" y="10104"/>
                    <a:pt x="15480" y="10113"/>
                    <a:pt x="15460" y="10126"/>
                  </a:cubicBezTo>
                  <a:cubicBezTo>
                    <a:pt x="15433" y="10144"/>
                    <a:pt x="15398" y="10161"/>
                    <a:pt x="15371" y="10197"/>
                  </a:cubicBezTo>
                  <a:cubicBezTo>
                    <a:pt x="15362" y="10215"/>
                    <a:pt x="15353" y="10242"/>
                    <a:pt x="15344" y="10268"/>
                  </a:cubicBezTo>
                  <a:cubicBezTo>
                    <a:pt x="15344" y="10295"/>
                    <a:pt x="15344" y="10322"/>
                    <a:pt x="15362" y="10349"/>
                  </a:cubicBezTo>
                  <a:cubicBezTo>
                    <a:pt x="15380" y="10384"/>
                    <a:pt x="15398" y="10420"/>
                    <a:pt x="15424" y="10438"/>
                  </a:cubicBezTo>
                  <a:cubicBezTo>
                    <a:pt x="15442" y="10456"/>
                    <a:pt x="15478" y="10456"/>
                    <a:pt x="15505" y="10465"/>
                  </a:cubicBezTo>
                  <a:cubicBezTo>
                    <a:pt x="15517" y="10465"/>
                    <a:pt x="15536" y="10469"/>
                    <a:pt x="15554" y="10469"/>
                  </a:cubicBezTo>
                  <a:cubicBezTo>
                    <a:pt x="15562" y="10469"/>
                    <a:pt x="15570" y="10468"/>
                    <a:pt x="15576" y="10465"/>
                  </a:cubicBezTo>
                  <a:cubicBezTo>
                    <a:pt x="15612" y="10447"/>
                    <a:pt x="15639" y="10420"/>
                    <a:pt x="15665" y="10393"/>
                  </a:cubicBezTo>
                  <a:cubicBezTo>
                    <a:pt x="15683" y="10376"/>
                    <a:pt x="15710" y="10340"/>
                    <a:pt x="15701" y="10313"/>
                  </a:cubicBezTo>
                  <a:cubicBezTo>
                    <a:pt x="15701" y="10268"/>
                    <a:pt x="15692" y="10215"/>
                    <a:pt x="15656" y="10170"/>
                  </a:cubicBezTo>
                  <a:cubicBezTo>
                    <a:pt x="15621" y="10135"/>
                    <a:pt x="15585" y="10126"/>
                    <a:pt x="15549" y="10108"/>
                  </a:cubicBezTo>
                  <a:cubicBezTo>
                    <a:pt x="15542" y="10105"/>
                    <a:pt x="15534" y="10104"/>
                    <a:pt x="15526" y="10104"/>
                  </a:cubicBezTo>
                  <a:close/>
                  <a:moveTo>
                    <a:pt x="16218" y="10135"/>
                  </a:moveTo>
                  <a:cubicBezTo>
                    <a:pt x="16174" y="10135"/>
                    <a:pt x="16129" y="10144"/>
                    <a:pt x="16085" y="10170"/>
                  </a:cubicBezTo>
                  <a:cubicBezTo>
                    <a:pt x="16049" y="10197"/>
                    <a:pt x="16022" y="10242"/>
                    <a:pt x="16013" y="10286"/>
                  </a:cubicBezTo>
                  <a:cubicBezTo>
                    <a:pt x="16004" y="10331"/>
                    <a:pt x="16022" y="10376"/>
                    <a:pt x="16040" y="10420"/>
                  </a:cubicBezTo>
                  <a:cubicBezTo>
                    <a:pt x="16076" y="10465"/>
                    <a:pt x="16120" y="10474"/>
                    <a:pt x="16165" y="10500"/>
                  </a:cubicBezTo>
                  <a:cubicBezTo>
                    <a:pt x="16210" y="10483"/>
                    <a:pt x="16263" y="10491"/>
                    <a:pt x="16299" y="10465"/>
                  </a:cubicBezTo>
                  <a:cubicBezTo>
                    <a:pt x="16343" y="10438"/>
                    <a:pt x="16361" y="10393"/>
                    <a:pt x="16370" y="10349"/>
                  </a:cubicBezTo>
                  <a:cubicBezTo>
                    <a:pt x="16379" y="10304"/>
                    <a:pt x="16370" y="10251"/>
                    <a:pt x="16343" y="10215"/>
                  </a:cubicBezTo>
                  <a:cubicBezTo>
                    <a:pt x="16317" y="10170"/>
                    <a:pt x="16263" y="10144"/>
                    <a:pt x="16218" y="10135"/>
                  </a:cubicBezTo>
                  <a:close/>
                  <a:moveTo>
                    <a:pt x="10527" y="10214"/>
                  </a:moveTo>
                  <a:cubicBezTo>
                    <a:pt x="10454" y="10214"/>
                    <a:pt x="10392" y="10265"/>
                    <a:pt x="10375" y="10340"/>
                  </a:cubicBezTo>
                  <a:cubicBezTo>
                    <a:pt x="10366" y="10420"/>
                    <a:pt x="10429" y="10500"/>
                    <a:pt x="10509" y="10509"/>
                  </a:cubicBezTo>
                  <a:cubicBezTo>
                    <a:pt x="10514" y="10510"/>
                    <a:pt x="10519" y="10510"/>
                    <a:pt x="10524" y="10510"/>
                  </a:cubicBezTo>
                  <a:cubicBezTo>
                    <a:pt x="10599" y="10510"/>
                    <a:pt x="10670" y="10451"/>
                    <a:pt x="10678" y="10376"/>
                  </a:cubicBezTo>
                  <a:cubicBezTo>
                    <a:pt x="10687" y="10304"/>
                    <a:pt x="10625" y="10224"/>
                    <a:pt x="10545" y="10215"/>
                  </a:cubicBezTo>
                  <a:cubicBezTo>
                    <a:pt x="10539" y="10214"/>
                    <a:pt x="10533" y="10214"/>
                    <a:pt x="10527" y="10214"/>
                  </a:cubicBezTo>
                  <a:close/>
                  <a:moveTo>
                    <a:pt x="16851" y="10177"/>
                  </a:moveTo>
                  <a:cubicBezTo>
                    <a:pt x="16763" y="10177"/>
                    <a:pt x="16682" y="10251"/>
                    <a:pt x="16682" y="10340"/>
                  </a:cubicBezTo>
                  <a:cubicBezTo>
                    <a:pt x="16673" y="10438"/>
                    <a:pt x="16727" y="10518"/>
                    <a:pt x="16834" y="10536"/>
                  </a:cubicBezTo>
                  <a:cubicBezTo>
                    <a:pt x="16844" y="10538"/>
                    <a:pt x="16854" y="10539"/>
                    <a:pt x="16864" y="10539"/>
                  </a:cubicBezTo>
                  <a:cubicBezTo>
                    <a:pt x="16959" y="10539"/>
                    <a:pt x="17039" y="10464"/>
                    <a:pt x="17039" y="10376"/>
                  </a:cubicBezTo>
                  <a:cubicBezTo>
                    <a:pt x="17048" y="10277"/>
                    <a:pt x="16995" y="10197"/>
                    <a:pt x="16879" y="10179"/>
                  </a:cubicBezTo>
                  <a:cubicBezTo>
                    <a:pt x="16869" y="10178"/>
                    <a:pt x="16860" y="10177"/>
                    <a:pt x="16851" y="10177"/>
                  </a:cubicBezTo>
                  <a:close/>
                  <a:moveTo>
                    <a:pt x="11182" y="10248"/>
                  </a:moveTo>
                  <a:cubicBezTo>
                    <a:pt x="11148" y="10248"/>
                    <a:pt x="11120" y="10264"/>
                    <a:pt x="11098" y="10286"/>
                  </a:cubicBezTo>
                  <a:cubicBezTo>
                    <a:pt x="11062" y="10304"/>
                    <a:pt x="11044" y="10340"/>
                    <a:pt x="11044" y="10393"/>
                  </a:cubicBezTo>
                  <a:cubicBezTo>
                    <a:pt x="11035" y="10438"/>
                    <a:pt x="11053" y="10474"/>
                    <a:pt x="11071" y="10500"/>
                  </a:cubicBezTo>
                  <a:cubicBezTo>
                    <a:pt x="11087" y="10524"/>
                    <a:pt x="11117" y="10555"/>
                    <a:pt x="11162" y="10555"/>
                  </a:cubicBezTo>
                  <a:cubicBezTo>
                    <a:pt x="11167" y="10555"/>
                    <a:pt x="11172" y="10555"/>
                    <a:pt x="11178" y="10554"/>
                  </a:cubicBezTo>
                  <a:cubicBezTo>
                    <a:pt x="11190" y="10554"/>
                    <a:pt x="11206" y="10558"/>
                    <a:pt x="11220" y="10558"/>
                  </a:cubicBezTo>
                  <a:cubicBezTo>
                    <a:pt x="11228" y="10558"/>
                    <a:pt x="11235" y="10557"/>
                    <a:pt x="11241" y="10554"/>
                  </a:cubicBezTo>
                  <a:cubicBezTo>
                    <a:pt x="11267" y="10536"/>
                    <a:pt x="11303" y="10518"/>
                    <a:pt x="11321" y="10491"/>
                  </a:cubicBezTo>
                  <a:cubicBezTo>
                    <a:pt x="11330" y="10474"/>
                    <a:pt x="11339" y="10447"/>
                    <a:pt x="11348" y="10420"/>
                  </a:cubicBezTo>
                  <a:cubicBezTo>
                    <a:pt x="11365" y="10376"/>
                    <a:pt x="11339" y="10340"/>
                    <a:pt x="11312" y="10313"/>
                  </a:cubicBezTo>
                  <a:cubicBezTo>
                    <a:pt x="11294" y="10277"/>
                    <a:pt x="11249" y="10260"/>
                    <a:pt x="11205" y="10251"/>
                  </a:cubicBezTo>
                  <a:cubicBezTo>
                    <a:pt x="11197" y="10249"/>
                    <a:pt x="11189" y="10248"/>
                    <a:pt x="11182" y="10248"/>
                  </a:cubicBezTo>
                  <a:close/>
                  <a:moveTo>
                    <a:pt x="17518" y="10203"/>
                  </a:moveTo>
                  <a:cubicBezTo>
                    <a:pt x="17432" y="10203"/>
                    <a:pt x="17359" y="10271"/>
                    <a:pt x="17343" y="10367"/>
                  </a:cubicBezTo>
                  <a:cubicBezTo>
                    <a:pt x="17334" y="10411"/>
                    <a:pt x="17351" y="10456"/>
                    <a:pt x="17378" y="10500"/>
                  </a:cubicBezTo>
                  <a:cubicBezTo>
                    <a:pt x="17414" y="10536"/>
                    <a:pt x="17450" y="10563"/>
                    <a:pt x="17512" y="10572"/>
                  </a:cubicBezTo>
                  <a:cubicBezTo>
                    <a:pt x="17518" y="10572"/>
                    <a:pt x="17523" y="10573"/>
                    <a:pt x="17528" y="10573"/>
                  </a:cubicBezTo>
                  <a:cubicBezTo>
                    <a:pt x="17619" y="10573"/>
                    <a:pt x="17691" y="10503"/>
                    <a:pt x="17708" y="10402"/>
                  </a:cubicBezTo>
                  <a:cubicBezTo>
                    <a:pt x="17726" y="10358"/>
                    <a:pt x="17699" y="10313"/>
                    <a:pt x="17673" y="10277"/>
                  </a:cubicBezTo>
                  <a:cubicBezTo>
                    <a:pt x="17637" y="10233"/>
                    <a:pt x="17601" y="10206"/>
                    <a:pt x="17548" y="10206"/>
                  </a:cubicBezTo>
                  <a:cubicBezTo>
                    <a:pt x="17538" y="10204"/>
                    <a:pt x="17528" y="10203"/>
                    <a:pt x="17518" y="10203"/>
                  </a:cubicBezTo>
                  <a:close/>
                  <a:moveTo>
                    <a:pt x="11843" y="10282"/>
                  </a:moveTo>
                  <a:cubicBezTo>
                    <a:pt x="11768" y="10282"/>
                    <a:pt x="11721" y="10327"/>
                    <a:pt x="11713" y="10411"/>
                  </a:cubicBezTo>
                  <a:cubicBezTo>
                    <a:pt x="11695" y="10509"/>
                    <a:pt x="11740" y="10563"/>
                    <a:pt x="11847" y="10581"/>
                  </a:cubicBezTo>
                  <a:cubicBezTo>
                    <a:pt x="11857" y="10582"/>
                    <a:pt x="11866" y="10582"/>
                    <a:pt x="11874" y="10582"/>
                  </a:cubicBezTo>
                  <a:cubicBezTo>
                    <a:pt x="11955" y="10582"/>
                    <a:pt x="12000" y="10544"/>
                    <a:pt x="12008" y="10447"/>
                  </a:cubicBezTo>
                  <a:cubicBezTo>
                    <a:pt x="12026" y="10349"/>
                    <a:pt x="11981" y="10295"/>
                    <a:pt x="11883" y="10286"/>
                  </a:cubicBezTo>
                  <a:cubicBezTo>
                    <a:pt x="11869" y="10284"/>
                    <a:pt x="11855" y="10282"/>
                    <a:pt x="11843" y="10282"/>
                  </a:cubicBezTo>
                  <a:close/>
                  <a:moveTo>
                    <a:pt x="18198" y="10241"/>
                  </a:moveTo>
                  <a:cubicBezTo>
                    <a:pt x="18107" y="10241"/>
                    <a:pt x="18020" y="10302"/>
                    <a:pt x="18012" y="10402"/>
                  </a:cubicBezTo>
                  <a:cubicBezTo>
                    <a:pt x="17994" y="10509"/>
                    <a:pt x="18065" y="10599"/>
                    <a:pt x="18163" y="10607"/>
                  </a:cubicBezTo>
                  <a:cubicBezTo>
                    <a:pt x="18175" y="10609"/>
                    <a:pt x="18187" y="10610"/>
                    <a:pt x="18198" y="10610"/>
                  </a:cubicBezTo>
                  <a:cubicBezTo>
                    <a:pt x="18297" y="10610"/>
                    <a:pt x="18369" y="10544"/>
                    <a:pt x="18377" y="10456"/>
                  </a:cubicBezTo>
                  <a:cubicBezTo>
                    <a:pt x="18395" y="10358"/>
                    <a:pt x="18324" y="10260"/>
                    <a:pt x="18217" y="10242"/>
                  </a:cubicBezTo>
                  <a:cubicBezTo>
                    <a:pt x="18211" y="10241"/>
                    <a:pt x="18204" y="10241"/>
                    <a:pt x="18198" y="10241"/>
                  </a:cubicBezTo>
                  <a:close/>
                  <a:moveTo>
                    <a:pt x="12528" y="10311"/>
                  </a:moveTo>
                  <a:cubicBezTo>
                    <a:pt x="12452" y="10311"/>
                    <a:pt x="12365" y="10383"/>
                    <a:pt x="12365" y="10456"/>
                  </a:cubicBezTo>
                  <a:cubicBezTo>
                    <a:pt x="12356" y="10536"/>
                    <a:pt x="12427" y="10625"/>
                    <a:pt x="12507" y="10634"/>
                  </a:cubicBezTo>
                  <a:cubicBezTo>
                    <a:pt x="12515" y="10636"/>
                    <a:pt x="12523" y="10637"/>
                    <a:pt x="12531" y="10637"/>
                  </a:cubicBezTo>
                  <a:cubicBezTo>
                    <a:pt x="12606" y="10637"/>
                    <a:pt x="12687" y="10564"/>
                    <a:pt x="12695" y="10491"/>
                  </a:cubicBezTo>
                  <a:cubicBezTo>
                    <a:pt x="12704" y="10411"/>
                    <a:pt x="12623" y="10322"/>
                    <a:pt x="12552" y="10313"/>
                  </a:cubicBezTo>
                  <a:cubicBezTo>
                    <a:pt x="12544" y="10311"/>
                    <a:pt x="12536" y="10311"/>
                    <a:pt x="12528" y="10311"/>
                  </a:cubicBezTo>
                  <a:close/>
                  <a:moveTo>
                    <a:pt x="13189" y="10330"/>
                  </a:moveTo>
                  <a:cubicBezTo>
                    <a:pt x="13112" y="10330"/>
                    <a:pt x="13024" y="10397"/>
                    <a:pt x="13016" y="10465"/>
                  </a:cubicBezTo>
                  <a:cubicBezTo>
                    <a:pt x="12998" y="10554"/>
                    <a:pt x="13069" y="10652"/>
                    <a:pt x="13150" y="10661"/>
                  </a:cubicBezTo>
                  <a:cubicBezTo>
                    <a:pt x="13155" y="10662"/>
                    <a:pt x="13160" y="10662"/>
                    <a:pt x="13165" y="10662"/>
                  </a:cubicBezTo>
                  <a:cubicBezTo>
                    <a:pt x="13242" y="10662"/>
                    <a:pt x="13329" y="10602"/>
                    <a:pt x="13346" y="10527"/>
                  </a:cubicBezTo>
                  <a:cubicBezTo>
                    <a:pt x="13355" y="10447"/>
                    <a:pt x="13283" y="10349"/>
                    <a:pt x="13203" y="10331"/>
                  </a:cubicBezTo>
                  <a:cubicBezTo>
                    <a:pt x="13199" y="10330"/>
                    <a:pt x="13194" y="10330"/>
                    <a:pt x="13189" y="10330"/>
                  </a:cubicBezTo>
                  <a:close/>
                  <a:moveTo>
                    <a:pt x="18868" y="10268"/>
                  </a:moveTo>
                  <a:cubicBezTo>
                    <a:pt x="18814" y="10286"/>
                    <a:pt x="18752" y="10277"/>
                    <a:pt x="18707" y="10331"/>
                  </a:cubicBezTo>
                  <a:cubicBezTo>
                    <a:pt x="18672" y="10358"/>
                    <a:pt x="18663" y="10402"/>
                    <a:pt x="18645" y="10447"/>
                  </a:cubicBezTo>
                  <a:cubicBezTo>
                    <a:pt x="18636" y="10474"/>
                    <a:pt x="18654" y="10518"/>
                    <a:pt x="18663" y="10545"/>
                  </a:cubicBezTo>
                  <a:cubicBezTo>
                    <a:pt x="18681" y="10581"/>
                    <a:pt x="18707" y="10599"/>
                    <a:pt x="18725" y="10625"/>
                  </a:cubicBezTo>
                  <a:cubicBezTo>
                    <a:pt x="18752" y="10652"/>
                    <a:pt x="18797" y="10625"/>
                    <a:pt x="18806" y="10670"/>
                  </a:cubicBezTo>
                  <a:cubicBezTo>
                    <a:pt x="18859" y="10652"/>
                    <a:pt x="18913" y="10661"/>
                    <a:pt x="18957" y="10625"/>
                  </a:cubicBezTo>
                  <a:cubicBezTo>
                    <a:pt x="19011" y="10599"/>
                    <a:pt x="19011" y="10536"/>
                    <a:pt x="19038" y="10500"/>
                  </a:cubicBezTo>
                  <a:cubicBezTo>
                    <a:pt x="19020" y="10447"/>
                    <a:pt x="19038" y="10393"/>
                    <a:pt x="18993" y="10340"/>
                  </a:cubicBezTo>
                  <a:cubicBezTo>
                    <a:pt x="18957" y="10304"/>
                    <a:pt x="18904" y="10295"/>
                    <a:pt x="18868" y="10268"/>
                  </a:cubicBezTo>
                  <a:close/>
                  <a:moveTo>
                    <a:pt x="19537" y="10295"/>
                  </a:moveTo>
                  <a:cubicBezTo>
                    <a:pt x="19492" y="10313"/>
                    <a:pt x="19430" y="10304"/>
                    <a:pt x="19385" y="10349"/>
                  </a:cubicBezTo>
                  <a:cubicBezTo>
                    <a:pt x="19341" y="10384"/>
                    <a:pt x="19341" y="10429"/>
                    <a:pt x="19314" y="10474"/>
                  </a:cubicBezTo>
                  <a:cubicBezTo>
                    <a:pt x="19332" y="10527"/>
                    <a:pt x="19323" y="10590"/>
                    <a:pt x="19368" y="10634"/>
                  </a:cubicBezTo>
                  <a:cubicBezTo>
                    <a:pt x="19403" y="10661"/>
                    <a:pt x="19448" y="10670"/>
                    <a:pt x="19484" y="10697"/>
                  </a:cubicBezTo>
                  <a:cubicBezTo>
                    <a:pt x="19537" y="10679"/>
                    <a:pt x="19591" y="10688"/>
                    <a:pt x="19644" y="10643"/>
                  </a:cubicBezTo>
                  <a:cubicBezTo>
                    <a:pt x="19680" y="10607"/>
                    <a:pt x="19680" y="10554"/>
                    <a:pt x="19707" y="10518"/>
                  </a:cubicBezTo>
                  <a:cubicBezTo>
                    <a:pt x="19689" y="10474"/>
                    <a:pt x="19707" y="10420"/>
                    <a:pt x="19662" y="10376"/>
                  </a:cubicBezTo>
                  <a:cubicBezTo>
                    <a:pt x="19626" y="10331"/>
                    <a:pt x="19582" y="10331"/>
                    <a:pt x="19537" y="10295"/>
                  </a:cubicBezTo>
                  <a:close/>
                  <a:moveTo>
                    <a:pt x="13842" y="10373"/>
                  </a:moveTo>
                  <a:cubicBezTo>
                    <a:pt x="13758" y="10373"/>
                    <a:pt x="13692" y="10438"/>
                    <a:pt x="13676" y="10518"/>
                  </a:cubicBezTo>
                  <a:cubicBezTo>
                    <a:pt x="13667" y="10607"/>
                    <a:pt x="13729" y="10697"/>
                    <a:pt x="13819" y="10706"/>
                  </a:cubicBezTo>
                  <a:cubicBezTo>
                    <a:pt x="13825" y="10706"/>
                    <a:pt x="13832" y="10707"/>
                    <a:pt x="13838" y="10707"/>
                  </a:cubicBezTo>
                  <a:cubicBezTo>
                    <a:pt x="13920" y="10707"/>
                    <a:pt x="13998" y="10654"/>
                    <a:pt x="14006" y="10563"/>
                  </a:cubicBezTo>
                  <a:cubicBezTo>
                    <a:pt x="14015" y="10465"/>
                    <a:pt x="13961" y="10393"/>
                    <a:pt x="13872" y="10376"/>
                  </a:cubicBezTo>
                  <a:cubicBezTo>
                    <a:pt x="13862" y="10374"/>
                    <a:pt x="13852" y="10373"/>
                    <a:pt x="13842" y="10373"/>
                  </a:cubicBezTo>
                  <a:close/>
                  <a:moveTo>
                    <a:pt x="20180" y="10337"/>
                  </a:moveTo>
                  <a:cubicBezTo>
                    <a:pt x="20154" y="10337"/>
                    <a:pt x="20121" y="10350"/>
                    <a:pt x="20099" y="10358"/>
                  </a:cubicBezTo>
                  <a:cubicBezTo>
                    <a:pt x="20072" y="10376"/>
                    <a:pt x="20046" y="10393"/>
                    <a:pt x="20019" y="10420"/>
                  </a:cubicBezTo>
                  <a:cubicBezTo>
                    <a:pt x="20001" y="10447"/>
                    <a:pt x="20010" y="10491"/>
                    <a:pt x="19974" y="10509"/>
                  </a:cubicBezTo>
                  <a:cubicBezTo>
                    <a:pt x="19992" y="10554"/>
                    <a:pt x="19983" y="10607"/>
                    <a:pt x="20019" y="10652"/>
                  </a:cubicBezTo>
                  <a:cubicBezTo>
                    <a:pt x="20055" y="10706"/>
                    <a:pt x="20108" y="10706"/>
                    <a:pt x="20144" y="10732"/>
                  </a:cubicBezTo>
                  <a:cubicBezTo>
                    <a:pt x="20197" y="10715"/>
                    <a:pt x="20260" y="10732"/>
                    <a:pt x="20304" y="10688"/>
                  </a:cubicBezTo>
                  <a:cubicBezTo>
                    <a:pt x="20340" y="10652"/>
                    <a:pt x="20349" y="10599"/>
                    <a:pt x="20376" y="10563"/>
                  </a:cubicBezTo>
                  <a:cubicBezTo>
                    <a:pt x="20358" y="10509"/>
                    <a:pt x="20367" y="10447"/>
                    <a:pt x="20322" y="10402"/>
                  </a:cubicBezTo>
                  <a:cubicBezTo>
                    <a:pt x="20286" y="10367"/>
                    <a:pt x="20242" y="10358"/>
                    <a:pt x="20197" y="10340"/>
                  </a:cubicBezTo>
                  <a:cubicBezTo>
                    <a:pt x="20192" y="10338"/>
                    <a:pt x="20186" y="10337"/>
                    <a:pt x="20180" y="10337"/>
                  </a:cubicBezTo>
                  <a:close/>
                  <a:moveTo>
                    <a:pt x="14502" y="10399"/>
                  </a:moveTo>
                  <a:cubicBezTo>
                    <a:pt x="14417" y="10399"/>
                    <a:pt x="14361" y="10452"/>
                    <a:pt x="14345" y="10545"/>
                  </a:cubicBezTo>
                  <a:cubicBezTo>
                    <a:pt x="14336" y="10643"/>
                    <a:pt x="14390" y="10715"/>
                    <a:pt x="14488" y="10732"/>
                  </a:cubicBezTo>
                  <a:cubicBezTo>
                    <a:pt x="14501" y="10735"/>
                    <a:pt x="14514" y="10736"/>
                    <a:pt x="14527" y="10736"/>
                  </a:cubicBezTo>
                  <a:cubicBezTo>
                    <a:pt x="14612" y="10736"/>
                    <a:pt x="14667" y="10683"/>
                    <a:pt x="14675" y="10590"/>
                  </a:cubicBezTo>
                  <a:cubicBezTo>
                    <a:pt x="14693" y="10491"/>
                    <a:pt x="14639" y="10420"/>
                    <a:pt x="14541" y="10402"/>
                  </a:cubicBezTo>
                  <a:cubicBezTo>
                    <a:pt x="14528" y="10400"/>
                    <a:pt x="14515" y="10399"/>
                    <a:pt x="14502" y="10399"/>
                  </a:cubicBezTo>
                  <a:close/>
                  <a:moveTo>
                    <a:pt x="20875" y="10367"/>
                  </a:moveTo>
                  <a:cubicBezTo>
                    <a:pt x="20840" y="10384"/>
                    <a:pt x="20786" y="10376"/>
                    <a:pt x="20750" y="10393"/>
                  </a:cubicBezTo>
                  <a:cubicBezTo>
                    <a:pt x="20688" y="10420"/>
                    <a:pt x="20679" y="10483"/>
                    <a:pt x="20652" y="10527"/>
                  </a:cubicBezTo>
                  <a:cubicBezTo>
                    <a:pt x="20661" y="10581"/>
                    <a:pt x="20652" y="10625"/>
                    <a:pt x="20679" y="10670"/>
                  </a:cubicBezTo>
                  <a:cubicBezTo>
                    <a:pt x="20715" y="10723"/>
                    <a:pt x="20768" y="10732"/>
                    <a:pt x="20813" y="10759"/>
                  </a:cubicBezTo>
                  <a:cubicBezTo>
                    <a:pt x="20866" y="10741"/>
                    <a:pt x="20911" y="10759"/>
                    <a:pt x="20956" y="10723"/>
                  </a:cubicBezTo>
                  <a:cubicBezTo>
                    <a:pt x="21009" y="10688"/>
                    <a:pt x="21009" y="10634"/>
                    <a:pt x="21045" y="10590"/>
                  </a:cubicBezTo>
                  <a:cubicBezTo>
                    <a:pt x="21027" y="10554"/>
                    <a:pt x="21036" y="10500"/>
                    <a:pt x="21009" y="10456"/>
                  </a:cubicBezTo>
                  <a:cubicBezTo>
                    <a:pt x="20982" y="10402"/>
                    <a:pt x="20920" y="10402"/>
                    <a:pt x="20875" y="10367"/>
                  </a:cubicBezTo>
                  <a:close/>
                  <a:moveTo>
                    <a:pt x="10842" y="10556"/>
                  </a:moveTo>
                  <a:cubicBezTo>
                    <a:pt x="10819" y="10556"/>
                    <a:pt x="10794" y="10563"/>
                    <a:pt x="10768" y="10581"/>
                  </a:cubicBezTo>
                  <a:cubicBezTo>
                    <a:pt x="10759" y="10590"/>
                    <a:pt x="10741" y="10599"/>
                    <a:pt x="10732" y="10607"/>
                  </a:cubicBezTo>
                  <a:cubicBezTo>
                    <a:pt x="10723" y="10625"/>
                    <a:pt x="10714" y="10634"/>
                    <a:pt x="10732" y="10643"/>
                  </a:cubicBezTo>
                  <a:cubicBezTo>
                    <a:pt x="10794" y="10670"/>
                    <a:pt x="10857" y="10706"/>
                    <a:pt x="10910" y="10732"/>
                  </a:cubicBezTo>
                  <a:cubicBezTo>
                    <a:pt x="10919" y="10741"/>
                    <a:pt x="10937" y="10750"/>
                    <a:pt x="10946" y="10750"/>
                  </a:cubicBezTo>
                  <a:cubicBezTo>
                    <a:pt x="10960" y="10757"/>
                    <a:pt x="10970" y="10761"/>
                    <a:pt x="10977" y="10761"/>
                  </a:cubicBezTo>
                  <a:cubicBezTo>
                    <a:pt x="10989" y="10761"/>
                    <a:pt x="10994" y="10751"/>
                    <a:pt x="11000" y="10723"/>
                  </a:cubicBezTo>
                  <a:cubicBezTo>
                    <a:pt x="11000" y="10670"/>
                    <a:pt x="10964" y="10599"/>
                    <a:pt x="10910" y="10572"/>
                  </a:cubicBezTo>
                  <a:cubicBezTo>
                    <a:pt x="10888" y="10563"/>
                    <a:pt x="10866" y="10556"/>
                    <a:pt x="10842" y="10556"/>
                  </a:cubicBezTo>
                  <a:close/>
                  <a:moveTo>
                    <a:pt x="15130" y="10438"/>
                  </a:moveTo>
                  <a:cubicBezTo>
                    <a:pt x="15094" y="10456"/>
                    <a:pt x="15068" y="10483"/>
                    <a:pt x="15032" y="10509"/>
                  </a:cubicBezTo>
                  <a:cubicBezTo>
                    <a:pt x="15023" y="10518"/>
                    <a:pt x="15023" y="10545"/>
                    <a:pt x="15014" y="10563"/>
                  </a:cubicBezTo>
                  <a:cubicBezTo>
                    <a:pt x="15014" y="10572"/>
                    <a:pt x="15014" y="10572"/>
                    <a:pt x="15014" y="10581"/>
                  </a:cubicBezTo>
                  <a:cubicBezTo>
                    <a:pt x="14978" y="10661"/>
                    <a:pt x="15032" y="10706"/>
                    <a:pt x="15077" y="10750"/>
                  </a:cubicBezTo>
                  <a:cubicBezTo>
                    <a:pt x="15077" y="10759"/>
                    <a:pt x="15094" y="10768"/>
                    <a:pt x="15103" y="10768"/>
                  </a:cubicBezTo>
                  <a:cubicBezTo>
                    <a:pt x="15121" y="10768"/>
                    <a:pt x="15139" y="10777"/>
                    <a:pt x="15166" y="10777"/>
                  </a:cubicBezTo>
                  <a:cubicBezTo>
                    <a:pt x="15179" y="10782"/>
                    <a:pt x="15191" y="10784"/>
                    <a:pt x="15203" y="10784"/>
                  </a:cubicBezTo>
                  <a:cubicBezTo>
                    <a:pt x="15251" y="10784"/>
                    <a:pt x="15283" y="10743"/>
                    <a:pt x="15326" y="10715"/>
                  </a:cubicBezTo>
                  <a:cubicBezTo>
                    <a:pt x="15335" y="10706"/>
                    <a:pt x="15335" y="10697"/>
                    <a:pt x="15335" y="10688"/>
                  </a:cubicBezTo>
                  <a:cubicBezTo>
                    <a:pt x="15335" y="10670"/>
                    <a:pt x="15335" y="10643"/>
                    <a:pt x="15344" y="10625"/>
                  </a:cubicBezTo>
                  <a:cubicBezTo>
                    <a:pt x="15362" y="10581"/>
                    <a:pt x="15335" y="10545"/>
                    <a:pt x="15309" y="10500"/>
                  </a:cubicBezTo>
                  <a:cubicBezTo>
                    <a:pt x="15264" y="10429"/>
                    <a:pt x="15193" y="10456"/>
                    <a:pt x="15130" y="10438"/>
                  </a:cubicBezTo>
                  <a:close/>
                  <a:moveTo>
                    <a:pt x="15847" y="10453"/>
                  </a:moveTo>
                  <a:cubicBezTo>
                    <a:pt x="15810" y="10453"/>
                    <a:pt x="15775" y="10469"/>
                    <a:pt x="15746" y="10491"/>
                  </a:cubicBezTo>
                  <a:cubicBezTo>
                    <a:pt x="15710" y="10518"/>
                    <a:pt x="15674" y="10554"/>
                    <a:pt x="15665" y="10607"/>
                  </a:cubicBezTo>
                  <a:cubicBezTo>
                    <a:pt x="15648" y="10688"/>
                    <a:pt x="15728" y="10804"/>
                    <a:pt x="15817" y="10822"/>
                  </a:cubicBezTo>
                  <a:cubicBezTo>
                    <a:pt x="15871" y="10822"/>
                    <a:pt x="15915" y="10804"/>
                    <a:pt x="15951" y="10786"/>
                  </a:cubicBezTo>
                  <a:cubicBezTo>
                    <a:pt x="15987" y="10759"/>
                    <a:pt x="16013" y="10715"/>
                    <a:pt x="16022" y="10670"/>
                  </a:cubicBezTo>
                  <a:cubicBezTo>
                    <a:pt x="16049" y="10590"/>
                    <a:pt x="15960" y="10474"/>
                    <a:pt x="15871" y="10456"/>
                  </a:cubicBezTo>
                  <a:cubicBezTo>
                    <a:pt x="15863" y="10454"/>
                    <a:pt x="15855" y="10453"/>
                    <a:pt x="15847" y="10453"/>
                  </a:cubicBezTo>
                  <a:close/>
                  <a:moveTo>
                    <a:pt x="16515" y="10497"/>
                  </a:moveTo>
                  <a:cubicBezTo>
                    <a:pt x="16427" y="10497"/>
                    <a:pt x="16342" y="10557"/>
                    <a:pt x="16334" y="10652"/>
                  </a:cubicBezTo>
                  <a:cubicBezTo>
                    <a:pt x="16317" y="10768"/>
                    <a:pt x="16388" y="10839"/>
                    <a:pt x="16477" y="10857"/>
                  </a:cubicBezTo>
                  <a:cubicBezTo>
                    <a:pt x="16491" y="10861"/>
                    <a:pt x="16505" y="10863"/>
                    <a:pt x="16519" y="10863"/>
                  </a:cubicBezTo>
                  <a:cubicBezTo>
                    <a:pt x="16602" y="10863"/>
                    <a:pt x="16676" y="10797"/>
                    <a:pt x="16691" y="10706"/>
                  </a:cubicBezTo>
                  <a:cubicBezTo>
                    <a:pt x="16700" y="10599"/>
                    <a:pt x="16638" y="10518"/>
                    <a:pt x="16549" y="10500"/>
                  </a:cubicBezTo>
                  <a:cubicBezTo>
                    <a:pt x="16537" y="10498"/>
                    <a:pt x="16526" y="10497"/>
                    <a:pt x="16515" y="10497"/>
                  </a:cubicBezTo>
                  <a:close/>
                  <a:moveTo>
                    <a:pt x="17170" y="10524"/>
                  </a:moveTo>
                  <a:cubicBezTo>
                    <a:pt x="17084" y="10524"/>
                    <a:pt x="17011" y="10592"/>
                    <a:pt x="16995" y="10688"/>
                  </a:cubicBezTo>
                  <a:cubicBezTo>
                    <a:pt x="16986" y="10732"/>
                    <a:pt x="17004" y="10777"/>
                    <a:pt x="17030" y="10813"/>
                  </a:cubicBezTo>
                  <a:cubicBezTo>
                    <a:pt x="17066" y="10857"/>
                    <a:pt x="17111" y="10884"/>
                    <a:pt x="17164" y="10893"/>
                  </a:cubicBezTo>
                  <a:cubicBezTo>
                    <a:pt x="17170" y="10893"/>
                    <a:pt x="17175" y="10894"/>
                    <a:pt x="17181" y="10894"/>
                  </a:cubicBezTo>
                  <a:cubicBezTo>
                    <a:pt x="17271" y="10894"/>
                    <a:pt x="17344" y="10825"/>
                    <a:pt x="17360" y="10732"/>
                  </a:cubicBezTo>
                  <a:cubicBezTo>
                    <a:pt x="17369" y="10679"/>
                    <a:pt x="17360" y="10634"/>
                    <a:pt x="17325" y="10599"/>
                  </a:cubicBezTo>
                  <a:cubicBezTo>
                    <a:pt x="17298" y="10554"/>
                    <a:pt x="17253" y="10527"/>
                    <a:pt x="17200" y="10527"/>
                  </a:cubicBezTo>
                  <a:cubicBezTo>
                    <a:pt x="17190" y="10525"/>
                    <a:pt x="17180" y="10524"/>
                    <a:pt x="17170" y="10524"/>
                  </a:cubicBezTo>
                  <a:close/>
                  <a:moveTo>
                    <a:pt x="11492" y="10604"/>
                  </a:moveTo>
                  <a:cubicBezTo>
                    <a:pt x="11416" y="10604"/>
                    <a:pt x="11381" y="10648"/>
                    <a:pt x="11365" y="10732"/>
                  </a:cubicBezTo>
                  <a:cubicBezTo>
                    <a:pt x="11348" y="10830"/>
                    <a:pt x="11392" y="10884"/>
                    <a:pt x="11499" y="10902"/>
                  </a:cubicBezTo>
                  <a:cubicBezTo>
                    <a:pt x="11509" y="10903"/>
                    <a:pt x="11518" y="10903"/>
                    <a:pt x="11527" y="10903"/>
                  </a:cubicBezTo>
                  <a:cubicBezTo>
                    <a:pt x="11607" y="10903"/>
                    <a:pt x="11652" y="10865"/>
                    <a:pt x="11660" y="10768"/>
                  </a:cubicBezTo>
                  <a:cubicBezTo>
                    <a:pt x="11678" y="10670"/>
                    <a:pt x="11633" y="10616"/>
                    <a:pt x="11535" y="10607"/>
                  </a:cubicBezTo>
                  <a:cubicBezTo>
                    <a:pt x="11519" y="10605"/>
                    <a:pt x="11505" y="10604"/>
                    <a:pt x="11492" y="10604"/>
                  </a:cubicBezTo>
                  <a:close/>
                  <a:moveTo>
                    <a:pt x="17838" y="10562"/>
                  </a:moveTo>
                  <a:cubicBezTo>
                    <a:pt x="17734" y="10562"/>
                    <a:pt x="17663" y="10623"/>
                    <a:pt x="17646" y="10723"/>
                  </a:cubicBezTo>
                  <a:cubicBezTo>
                    <a:pt x="17637" y="10777"/>
                    <a:pt x="17655" y="10822"/>
                    <a:pt x="17682" y="10857"/>
                  </a:cubicBezTo>
                  <a:cubicBezTo>
                    <a:pt x="17717" y="10902"/>
                    <a:pt x="17753" y="10929"/>
                    <a:pt x="17797" y="10929"/>
                  </a:cubicBezTo>
                  <a:cubicBezTo>
                    <a:pt x="17809" y="10930"/>
                    <a:pt x="17821" y="10931"/>
                    <a:pt x="17832" y="10931"/>
                  </a:cubicBezTo>
                  <a:cubicBezTo>
                    <a:pt x="17929" y="10931"/>
                    <a:pt x="17996" y="10864"/>
                    <a:pt x="18012" y="10768"/>
                  </a:cubicBezTo>
                  <a:cubicBezTo>
                    <a:pt x="18021" y="10715"/>
                    <a:pt x="18003" y="10679"/>
                    <a:pt x="17976" y="10634"/>
                  </a:cubicBezTo>
                  <a:cubicBezTo>
                    <a:pt x="17940" y="10599"/>
                    <a:pt x="17905" y="10572"/>
                    <a:pt x="17860" y="10563"/>
                  </a:cubicBezTo>
                  <a:cubicBezTo>
                    <a:pt x="17853" y="10562"/>
                    <a:pt x="17845" y="10562"/>
                    <a:pt x="17838" y="10562"/>
                  </a:cubicBezTo>
                  <a:close/>
                  <a:moveTo>
                    <a:pt x="12186" y="10616"/>
                  </a:moveTo>
                  <a:cubicBezTo>
                    <a:pt x="12142" y="10616"/>
                    <a:pt x="12088" y="10616"/>
                    <a:pt x="12052" y="10661"/>
                  </a:cubicBezTo>
                  <a:cubicBezTo>
                    <a:pt x="12034" y="10688"/>
                    <a:pt x="12017" y="10723"/>
                    <a:pt x="11999" y="10759"/>
                  </a:cubicBezTo>
                  <a:cubicBezTo>
                    <a:pt x="12017" y="10795"/>
                    <a:pt x="12008" y="10848"/>
                    <a:pt x="12043" y="10884"/>
                  </a:cubicBezTo>
                  <a:cubicBezTo>
                    <a:pt x="12079" y="10902"/>
                    <a:pt x="12115" y="10920"/>
                    <a:pt x="12142" y="10938"/>
                  </a:cubicBezTo>
                  <a:cubicBezTo>
                    <a:pt x="12186" y="10920"/>
                    <a:pt x="12240" y="10929"/>
                    <a:pt x="12275" y="10893"/>
                  </a:cubicBezTo>
                  <a:cubicBezTo>
                    <a:pt x="12293" y="10857"/>
                    <a:pt x="12311" y="10822"/>
                    <a:pt x="12329" y="10795"/>
                  </a:cubicBezTo>
                  <a:cubicBezTo>
                    <a:pt x="12311" y="10750"/>
                    <a:pt x="12320" y="10697"/>
                    <a:pt x="12284" y="10670"/>
                  </a:cubicBezTo>
                  <a:cubicBezTo>
                    <a:pt x="12258" y="10652"/>
                    <a:pt x="12222" y="10616"/>
                    <a:pt x="12186" y="10616"/>
                  </a:cubicBezTo>
                  <a:close/>
                  <a:moveTo>
                    <a:pt x="18464" y="10584"/>
                  </a:moveTo>
                  <a:cubicBezTo>
                    <a:pt x="18433" y="10584"/>
                    <a:pt x="18405" y="10605"/>
                    <a:pt x="18377" y="10625"/>
                  </a:cubicBezTo>
                  <a:cubicBezTo>
                    <a:pt x="18306" y="10670"/>
                    <a:pt x="18315" y="10750"/>
                    <a:pt x="18306" y="10822"/>
                  </a:cubicBezTo>
                  <a:cubicBezTo>
                    <a:pt x="18306" y="10839"/>
                    <a:pt x="18324" y="10875"/>
                    <a:pt x="18342" y="10893"/>
                  </a:cubicBezTo>
                  <a:cubicBezTo>
                    <a:pt x="18377" y="10920"/>
                    <a:pt x="18404" y="10955"/>
                    <a:pt x="18449" y="10955"/>
                  </a:cubicBezTo>
                  <a:cubicBezTo>
                    <a:pt x="18452" y="10952"/>
                    <a:pt x="18456" y="10951"/>
                    <a:pt x="18460" y="10951"/>
                  </a:cubicBezTo>
                  <a:cubicBezTo>
                    <a:pt x="18469" y="10951"/>
                    <a:pt x="18478" y="10955"/>
                    <a:pt x="18484" y="10955"/>
                  </a:cubicBezTo>
                  <a:cubicBezTo>
                    <a:pt x="18497" y="10960"/>
                    <a:pt x="18510" y="10963"/>
                    <a:pt x="18523" y="10963"/>
                  </a:cubicBezTo>
                  <a:cubicBezTo>
                    <a:pt x="18558" y="10963"/>
                    <a:pt x="18593" y="10948"/>
                    <a:pt x="18618" y="10929"/>
                  </a:cubicBezTo>
                  <a:cubicBezTo>
                    <a:pt x="18645" y="10893"/>
                    <a:pt x="18681" y="10866"/>
                    <a:pt x="18681" y="10813"/>
                  </a:cubicBezTo>
                  <a:cubicBezTo>
                    <a:pt x="18681" y="10804"/>
                    <a:pt x="18681" y="10804"/>
                    <a:pt x="18681" y="10795"/>
                  </a:cubicBezTo>
                  <a:cubicBezTo>
                    <a:pt x="18707" y="10723"/>
                    <a:pt x="18663" y="10670"/>
                    <a:pt x="18600" y="10607"/>
                  </a:cubicBezTo>
                  <a:cubicBezTo>
                    <a:pt x="18591" y="10607"/>
                    <a:pt x="18583" y="10599"/>
                    <a:pt x="18574" y="10599"/>
                  </a:cubicBezTo>
                  <a:cubicBezTo>
                    <a:pt x="18547" y="10599"/>
                    <a:pt x="18520" y="10599"/>
                    <a:pt x="18493" y="10590"/>
                  </a:cubicBezTo>
                  <a:cubicBezTo>
                    <a:pt x="18483" y="10586"/>
                    <a:pt x="18474" y="10584"/>
                    <a:pt x="18464" y="10584"/>
                  </a:cubicBezTo>
                  <a:close/>
                  <a:moveTo>
                    <a:pt x="12841" y="10651"/>
                  </a:moveTo>
                  <a:cubicBezTo>
                    <a:pt x="12756" y="10651"/>
                    <a:pt x="12668" y="10728"/>
                    <a:pt x="12668" y="10804"/>
                  </a:cubicBezTo>
                  <a:cubicBezTo>
                    <a:pt x="12659" y="10884"/>
                    <a:pt x="12739" y="10973"/>
                    <a:pt x="12811" y="10982"/>
                  </a:cubicBezTo>
                  <a:cubicBezTo>
                    <a:pt x="12815" y="10983"/>
                    <a:pt x="12819" y="10983"/>
                    <a:pt x="12823" y="10983"/>
                  </a:cubicBezTo>
                  <a:cubicBezTo>
                    <a:pt x="12901" y="10983"/>
                    <a:pt x="12990" y="10907"/>
                    <a:pt x="12998" y="10830"/>
                  </a:cubicBezTo>
                  <a:cubicBezTo>
                    <a:pt x="13007" y="10759"/>
                    <a:pt x="12927" y="10661"/>
                    <a:pt x="12855" y="10652"/>
                  </a:cubicBezTo>
                  <a:cubicBezTo>
                    <a:pt x="12851" y="10652"/>
                    <a:pt x="12846" y="10651"/>
                    <a:pt x="12841" y="10651"/>
                  </a:cubicBezTo>
                  <a:close/>
                  <a:moveTo>
                    <a:pt x="13509" y="10678"/>
                  </a:moveTo>
                  <a:cubicBezTo>
                    <a:pt x="13422" y="10678"/>
                    <a:pt x="13353" y="10723"/>
                    <a:pt x="13337" y="10813"/>
                  </a:cubicBezTo>
                  <a:cubicBezTo>
                    <a:pt x="13319" y="10911"/>
                    <a:pt x="13382" y="10991"/>
                    <a:pt x="13471" y="11009"/>
                  </a:cubicBezTo>
                  <a:cubicBezTo>
                    <a:pt x="13482" y="11011"/>
                    <a:pt x="13493" y="11012"/>
                    <a:pt x="13504" y="11012"/>
                  </a:cubicBezTo>
                  <a:cubicBezTo>
                    <a:pt x="13587" y="11012"/>
                    <a:pt x="13651" y="10953"/>
                    <a:pt x="13667" y="10866"/>
                  </a:cubicBezTo>
                  <a:cubicBezTo>
                    <a:pt x="13676" y="10786"/>
                    <a:pt x="13614" y="10697"/>
                    <a:pt x="13533" y="10679"/>
                  </a:cubicBezTo>
                  <a:cubicBezTo>
                    <a:pt x="13525" y="10678"/>
                    <a:pt x="13517" y="10678"/>
                    <a:pt x="13509" y="10678"/>
                  </a:cubicBezTo>
                  <a:close/>
                  <a:moveTo>
                    <a:pt x="19189" y="10616"/>
                  </a:moveTo>
                  <a:cubicBezTo>
                    <a:pt x="19145" y="10634"/>
                    <a:pt x="19091" y="10625"/>
                    <a:pt x="19038" y="10661"/>
                  </a:cubicBezTo>
                  <a:cubicBezTo>
                    <a:pt x="19002" y="10697"/>
                    <a:pt x="18993" y="10750"/>
                    <a:pt x="18966" y="10786"/>
                  </a:cubicBezTo>
                  <a:cubicBezTo>
                    <a:pt x="18984" y="10830"/>
                    <a:pt x="18975" y="10875"/>
                    <a:pt x="19002" y="10920"/>
                  </a:cubicBezTo>
                  <a:cubicBezTo>
                    <a:pt x="19029" y="10973"/>
                    <a:pt x="19091" y="10982"/>
                    <a:pt x="19136" y="11018"/>
                  </a:cubicBezTo>
                  <a:cubicBezTo>
                    <a:pt x="19171" y="10991"/>
                    <a:pt x="19216" y="11009"/>
                    <a:pt x="19261" y="10991"/>
                  </a:cubicBezTo>
                  <a:cubicBezTo>
                    <a:pt x="19323" y="10955"/>
                    <a:pt x="19332" y="10893"/>
                    <a:pt x="19359" y="10848"/>
                  </a:cubicBezTo>
                  <a:cubicBezTo>
                    <a:pt x="19341" y="10804"/>
                    <a:pt x="19359" y="10750"/>
                    <a:pt x="19323" y="10706"/>
                  </a:cubicBezTo>
                  <a:cubicBezTo>
                    <a:pt x="19296" y="10652"/>
                    <a:pt x="19234" y="10652"/>
                    <a:pt x="19189" y="10616"/>
                  </a:cubicBezTo>
                  <a:close/>
                  <a:moveTo>
                    <a:pt x="19858" y="10643"/>
                  </a:moveTo>
                  <a:cubicBezTo>
                    <a:pt x="19805" y="10661"/>
                    <a:pt x="19742" y="10652"/>
                    <a:pt x="19698" y="10697"/>
                  </a:cubicBezTo>
                  <a:cubicBezTo>
                    <a:pt x="19662" y="10732"/>
                    <a:pt x="19662" y="10786"/>
                    <a:pt x="19635" y="10822"/>
                  </a:cubicBezTo>
                  <a:cubicBezTo>
                    <a:pt x="19653" y="10875"/>
                    <a:pt x="19644" y="10938"/>
                    <a:pt x="19689" y="10982"/>
                  </a:cubicBezTo>
                  <a:cubicBezTo>
                    <a:pt x="19724" y="11009"/>
                    <a:pt x="19778" y="11018"/>
                    <a:pt x="19805" y="11045"/>
                  </a:cubicBezTo>
                  <a:cubicBezTo>
                    <a:pt x="19858" y="11027"/>
                    <a:pt x="19921" y="11027"/>
                    <a:pt x="19965" y="10982"/>
                  </a:cubicBezTo>
                  <a:cubicBezTo>
                    <a:pt x="20001" y="10946"/>
                    <a:pt x="19992" y="10902"/>
                    <a:pt x="20028" y="10875"/>
                  </a:cubicBezTo>
                  <a:cubicBezTo>
                    <a:pt x="20019" y="10813"/>
                    <a:pt x="20019" y="10759"/>
                    <a:pt x="19983" y="10715"/>
                  </a:cubicBezTo>
                  <a:cubicBezTo>
                    <a:pt x="19947" y="10670"/>
                    <a:pt x="19894" y="10670"/>
                    <a:pt x="19858" y="10643"/>
                  </a:cubicBezTo>
                  <a:close/>
                  <a:moveTo>
                    <a:pt x="14151" y="10720"/>
                  </a:moveTo>
                  <a:cubicBezTo>
                    <a:pt x="14118" y="10720"/>
                    <a:pt x="14086" y="10730"/>
                    <a:pt x="14060" y="10750"/>
                  </a:cubicBezTo>
                  <a:cubicBezTo>
                    <a:pt x="14024" y="10777"/>
                    <a:pt x="14006" y="10813"/>
                    <a:pt x="13997" y="10866"/>
                  </a:cubicBezTo>
                  <a:cubicBezTo>
                    <a:pt x="13988" y="10973"/>
                    <a:pt x="14042" y="11036"/>
                    <a:pt x="14140" y="11054"/>
                  </a:cubicBezTo>
                  <a:cubicBezTo>
                    <a:pt x="14152" y="11056"/>
                    <a:pt x="14164" y="11057"/>
                    <a:pt x="14175" y="11057"/>
                  </a:cubicBezTo>
                  <a:cubicBezTo>
                    <a:pt x="14262" y="11057"/>
                    <a:pt x="14319" y="10998"/>
                    <a:pt x="14327" y="10911"/>
                  </a:cubicBezTo>
                  <a:cubicBezTo>
                    <a:pt x="14345" y="10804"/>
                    <a:pt x="14292" y="10741"/>
                    <a:pt x="14184" y="10723"/>
                  </a:cubicBezTo>
                  <a:cubicBezTo>
                    <a:pt x="14173" y="10721"/>
                    <a:pt x="14162" y="10720"/>
                    <a:pt x="14151" y="10720"/>
                  </a:cubicBezTo>
                  <a:close/>
                  <a:moveTo>
                    <a:pt x="21205" y="10715"/>
                  </a:moveTo>
                  <a:cubicBezTo>
                    <a:pt x="21192" y="10719"/>
                    <a:pt x="21176" y="10719"/>
                    <a:pt x="21161" y="10719"/>
                  </a:cubicBezTo>
                  <a:cubicBezTo>
                    <a:pt x="21145" y="10719"/>
                    <a:pt x="21129" y="10719"/>
                    <a:pt x="21116" y="10723"/>
                  </a:cubicBezTo>
                  <a:cubicBezTo>
                    <a:pt x="21063" y="10741"/>
                    <a:pt x="21009" y="10768"/>
                    <a:pt x="20991" y="10839"/>
                  </a:cubicBezTo>
                  <a:cubicBezTo>
                    <a:pt x="20982" y="10857"/>
                    <a:pt x="20964" y="10884"/>
                    <a:pt x="20973" y="10893"/>
                  </a:cubicBezTo>
                  <a:cubicBezTo>
                    <a:pt x="20991" y="10929"/>
                    <a:pt x="20964" y="10964"/>
                    <a:pt x="20982" y="10991"/>
                  </a:cubicBezTo>
                  <a:cubicBezTo>
                    <a:pt x="21000" y="11009"/>
                    <a:pt x="21018" y="11036"/>
                    <a:pt x="21027" y="11054"/>
                  </a:cubicBezTo>
                  <a:cubicBezTo>
                    <a:pt x="21031" y="11057"/>
                    <a:pt x="21034" y="11059"/>
                    <a:pt x="21037" y="11059"/>
                  </a:cubicBezTo>
                  <a:cubicBezTo>
                    <a:pt x="21042" y="11059"/>
                    <a:pt x="21045" y="11055"/>
                    <a:pt x="21045" y="11045"/>
                  </a:cubicBezTo>
                  <a:cubicBezTo>
                    <a:pt x="21089" y="10964"/>
                    <a:pt x="21125" y="10884"/>
                    <a:pt x="21161" y="10822"/>
                  </a:cubicBezTo>
                  <a:cubicBezTo>
                    <a:pt x="21161" y="10804"/>
                    <a:pt x="21161" y="10795"/>
                    <a:pt x="21170" y="10786"/>
                  </a:cubicBezTo>
                  <a:cubicBezTo>
                    <a:pt x="21187" y="10768"/>
                    <a:pt x="21187" y="10741"/>
                    <a:pt x="21205" y="10715"/>
                  </a:cubicBezTo>
                  <a:close/>
                  <a:moveTo>
                    <a:pt x="20527" y="10688"/>
                  </a:moveTo>
                  <a:cubicBezTo>
                    <a:pt x="20483" y="10706"/>
                    <a:pt x="20429" y="10697"/>
                    <a:pt x="20376" y="10732"/>
                  </a:cubicBezTo>
                  <a:cubicBezTo>
                    <a:pt x="20331" y="10768"/>
                    <a:pt x="20331" y="10822"/>
                    <a:pt x="20295" y="10866"/>
                  </a:cubicBezTo>
                  <a:cubicBezTo>
                    <a:pt x="20322" y="10911"/>
                    <a:pt x="20304" y="10973"/>
                    <a:pt x="20349" y="11018"/>
                  </a:cubicBezTo>
                  <a:cubicBezTo>
                    <a:pt x="20385" y="11054"/>
                    <a:pt x="20438" y="11054"/>
                    <a:pt x="20474" y="11080"/>
                  </a:cubicBezTo>
                  <a:cubicBezTo>
                    <a:pt x="20518" y="11062"/>
                    <a:pt x="20572" y="11080"/>
                    <a:pt x="20617" y="11036"/>
                  </a:cubicBezTo>
                  <a:cubicBezTo>
                    <a:pt x="20661" y="11000"/>
                    <a:pt x="20670" y="10955"/>
                    <a:pt x="20697" y="10911"/>
                  </a:cubicBezTo>
                  <a:cubicBezTo>
                    <a:pt x="20679" y="10866"/>
                    <a:pt x="20688" y="10822"/>
                    <a:pt x="20661" y="10768"/>
                  </a:cubicBezTo>
                  <a:cubicBezTo>
                    <a:pt x="20625" y="10723"/>
                    <a:pt x="20563" y="10723"/>
                    <a:pt x="20527" y="10688"/>
                  </a:cubicBezTo>
                  <a:close/>
                  <a:moveTo>
                    <a:pt x="14818" y="10747"/>
                  </a:moveTo>
                  <a:cubicBezTo>
                    <a:pt x="14738" y="10747"/>
                    <a:pt x="14682" y="10799"/>
                    <a:pt x="14666" y="10893"/>
                  </a:cubicBezTo>
                  <a:cubicBezTo>
                    <a:pt x="14657" y="10991"/>
                    <a:pt x="14702" y="11062"/>
                    <a:pt x="14809" y="11080"/>
                  </a:cubicBezTo>
                  <a:cubicBezTo>
                    <a:pt x="14823" y="11083"/>
                    <a:pt x="14836" y="11084"/>
                    <a:pt x="14848" y="11084"/>
                  </a:cubicBezTo>
                  <a:cubicBezTo>
                    <a:pt x="14933" y="11084"/>
                    <a:pt x="14988" y="11031"/>
                    <a:pt x="14996" y="10938"/>
                  </a:cubicBezTo>
                  <a:cubicBezTo>
                    <a:pt x="15014" y="10830"/>
                    <a:pt x="14961" y="10768"/>
                    <a:pt x="14854" y="10750"/>
                  </a:cubicBezTo>
                  <a:cubicBezTo>
                    <a:pt x="14841" y="10748"/>
                    <a:pt x="14829" y="10747"/>
                    <a:pt x="14818" y="10747"/>
                  </a:cubicBezTo>
                  <a:close/>
                  <a:moveTo>
                    <a:pt x="15532" y="10777"/>
                  </a:moveTo>
                  <a:cubicBezTo>
                    <a:pt x="15505" y="10777"/>
                    <a:pt x="15416" y="10795"/>
                    <a:pt x="15398" y="10813"/>
                  </a:cubicBezTo>
                  <a:cubicBezTo>
                    <a:pt x="15371" y="10822"/>
                    <a:pt x="15317" y="10911"/>
                    <a:pt x="15317" y="10938"/>
                  </a:cubicBezTo>
                  <a:cubicBezTo>
                    <a:pt x="15317" y="10982"/>
                    <a:pt x="15326" y="11027"/>
                    <a:pt x="15353" y="11062"/>
                  </a:cubicBezTo>
                  <a:cubicBezTo>
                    <a:pt x="15380" y="11098"/>
                    <a:pt x="15416" y="11134"/>
                    <a:pt x="15469" y="11134"/>
                  </a:cubicBezTo>
                  <a:cubicBezTo>
                    <a:pt x="15472" y="11135"/>
                    <a:pt x="15478" y="11136"/>
                    <a:pt x="15486" y="11136"/>
                  </a:cubicBezTo>
                  <a:cubicBezTo>
                    <a:pt x="15520" y="11136"/>
                    <a:pt x="15588" y="11122"/>
                    <a:pt x="15603" y="11107"/>
                  </a:cubicBezTo>
                  <a:cubicBezTo>
                    <a:pt x="15639" y="11071"/>
                    <a:pt x="15674" y="11036"/>
                    <a:pt x="15683" y="10982"/>
                  </a:cubicBezTo>
                  <a:cubicBezTo>
                    <a:pt x="15683" y="10938"/>
                    <a:pt x="15665" y="10884"/>
                    <a:pt x="15639" y="10848"/>
                  </a:cubicBezTo>
                  <a:cubicBezTo>
                    <a:pt x="15621" y="10813"/>
                    <a:pt x="15576" y="10786"/>
                    <a:pt x="15532" y="10777"/>
                  </a:cubicBezTo>
                  <a:close/>
                  <a:moveTo>
                    <a:pt x="16171" y="10803"/>
                  </a:moveTo>
                  <a:cubicBezTo>
                    <a:pt x="16081" y="10803"/>
                    <a:pt x="16003" y="10856"/>
                    <a:pt x="15987" y="10955"/>
                  </a:cubicBezTo>
                  <a:cubicBezTo>
                    <a:pt x="15969" y="11054"/>
                    <a:pt x="16049" y="11152"/>
                    <a:pt x="16138" y="11169"/>
                  </a:cubicBezTo>
                  <a:cubicBezTo>
                    <a:pt x="16144" y="11170"/>
                    <a:pt x="16151" y="11170"/>
                    <a:pt x="16157" y="11170"/>
                  </a:cubicBezTo>
                  <a:cubicBezTo>
                    <a:pt x="16247" y="11170"/>
                    <a:pt x="16327" y="11110"/>
                    <a:pt x="16343" y="11018"/>
                  </a:cubicBezTo>
                  <a:cubicBezTo>
                    <a:pt x="16370" y="10920"/>
                    <a:pt x="16290" y="10813"/>
                    <a:pt x="16192" y="10804"/>
                  </a:cubicBezTo>
                  <a:cubicBezTo>
                    <a:pt x="16185" y="10803"/>
                    <a:pt x="16178" y="10803"/>
                    <a:pt x="16171" y="10803"/>
                  </a:cubicBezTo>
                  <a:close/>
                  <a:moveTo>
                    <a:pt x="16814" y="10839"/>
                  </a:moveTo>
                  <a:cubicBezTo>
                    <a:pt x="16718" y="10839"/>
                    <a:pt x="16654" y="10900"/>
                    <a:pt x="16638" y="11000"/>
                  </a:cubicBezTo>
                  <a:cubicBezTo>
                    <a:pt x="16629" y="11107"/>
                    <a:pt x="16691" y="11196"/>
                    <a:pt x="16798" y="11205"/>
                  </a:cubicBezTo>
                  <a:cubicBezTo>
                    <a:pt x="16805" y="11206"/>
                    <a:pt x="16812" y="11206"/>
                    <a:pt x="16818" y="11206"/>
                  </a:cubicBezTo>
                  <a:cubicBezTo>
                    <a:pt x="16915" y="11206"/>
                    <a:pt x="16986" y="11145"/>
                    <a:pt x="16995" y="11045"/>
                  </a:cubicBezTo>
                  <a:cubicBezTo>
                    <a:pt x="17012" y="10946"/>
                    <a:pt x="16941" y="10848"/>
                    <a:pt x="16834" y="10839"/>
                  </a:cubicBezTo>
                  <a:cubicBezTo>
                    <a:pt x="16827" y="10839"/>
                    <a:pt x="16821" y="10839"/>
                    <a:pt x="16814" y="10839"/>
                  </a:cubicBezTo>
                  <a:close/>
                  <a:moveTo>
                    <a:pt x="11824" y="10942"/>
                  </a:moveTo>
                  <a:cubicBezTo>
                    <a:pt x="11774" y="10942"/>
                    <a:pt x="11725" y="10968"/>
                    <a:pt x="11695" y="11009"/>
                  </a:cubicBezTo>
                  <a:cubicBezTo>
                    <a:pt x="11669" y="11036"/>
                    <a:pt x="11678" y="11062"/>
                    <a:pt x="11669" y="11098"/>
                  </a:cubicBezTo>
                  <a:cubicBezTo>
                    <a:pt x="11669" y="11098"/>
                    <a:pt x="11678" y="11107"/>
                    <a:pt x="11687" y="11107"/>
                  </a:cubicBezTo>
                  <a:cubicBezTo>
                    <a:pt x="11749" y="11143"/>
                    <a:pt x="11820" y="11178"/>
                    <a:pt x="11883" y="11214"/>
                  </a:cubicBezTo>
                  <a:cubicBezTo>
                    <a:pt x="11890" y="11222"/>
                    <a:pt x="11898" y="11224"/>
                    <a:pt x="11905" y="11224"/>
                  </a:cubicBezTo>
                  <a:cubicBezTo>
                    <a:pt x="11914" y="11224"/>
                    <a:pt x="11922" y="11219"/>
                    <a:pt x="11927" y="11214"/>
                  </a:cubicBezTo>
                  <a:cubicBezTo>
                    <a:pt x="11954" y="11187"/>
                    <a:pt x="11963" y="11161"/>
                    <a:pt x="11963" y="11125"/>
                  </a:cubicBezTo>
                  <a:cubicBezTo>
                    <a:pt x="11981" y="11054"/>
                    <a:pt x="11963" y="11000"/>
                    <a:pt x="11901" y="10964"/>
                  </a:cubicBezTo>
                  <a:cubicBezTo>
                    <a:pt x="11876" y="10949"/>
                    <a:pt x="11850" y="10942"/>
                    <a:pt x="11824" y="10942"/>
                  </a:cubicBezTo>
                  <a:close/>
                  <a:moveTo>
                    <a:pt x="17476" y="10864"/>
                  </a:moveTo>
                  <a:cubicBezTo>
                    <a:pt x="17437" y="10864"/>
                    <a:pt x="17406" y="10880"/>
                    <a:pt x="17369" y="10902"/>
                  </a:cubicBezTo>
                  <a:cubicBezTo>
                    <a:pt x="17325" y="10938"/>
                    <a:pt x="17307" y="10982"/>
                    <a:pt x="17298" y="11036"/>
                  </a:cubicBezTo>
                  <a:cubicBezTo>
                    <a:pt x="17289" y="11134"/>
                    <a:pt x="17360" y="11214"/>
                    <a:pt x="17467" y="11232"/>
                  </a:cubicBezTo>
                  <a:cubicBezTo>
                    <a:pt x="17475" y="11234"/>
                    <a:pt x="17483" y="11234"/>
                    <a:pt x="17491" y="11234"/>
                  </a:cubicBezTo>
                  <a:cubicBezTo>
                    <a:pt x="17528" y="11234"/>
                    <a:pt x="17563" y="11218"/>
                    <a:pt x="17592" y="11196"/>
                  </a:cubicBezTo>
                  <a:cubicBezTo>
                    <a:pt x="17637" y="11161"/>
                    <a:pt x="17664" y="11125"/>
                    <a:pt x="17664" y="11071"/>
                  </a:cubicBezTo>
                  <a:cubicBezTo>
                    <a:pt x="17682" y="10973"/>
                    <a:pt x="17610" y="10884"/>
                    <a:pt x="17503" y="10866"/>
                  </a:cubicBezTo>
                  <a:cubicBezTo>
                    <a:pt x="17494" y="10865"/>
                    <a:pt x="17485" y="10864"/>
                    <a:pt x="17476" y="10864"/>
                  </a:cubicBezTo>
                  <a:close/>
                  <a:moveTo>
                    <a:pt x="18154" y="10910"/>
                  </a:moveTo>
                  <a:cubicBezTo>
                    <a:pt x="18063" y="10910"/>
                    <a:pt x="17984" y="10971"/>
                    <a:pt x="17967" y="11062"/>
                  </a:cubicBezTo>
                  <a:cubicBezTo>
                    <a:pt x="17949" y="11169"/>
                    <a:pt x="18021" y="11268"/>
                    <a:pt x="18128" y="11277"/>
                  </a:cubicBezTo>
                  <a:cubicBezTo>
                    <a:pt x="18142" y="11280"/>
                    <a:pt x="18155" y="11282"/>
                    <a:pt x="18169" y="11282"/>
                  </a:cubicBezTo>
                  <a:cubicBezTo>
                    <a:pt x="18257" y="11282"/>
                    <a:pt x="18325" y="11209"/>
                    <a:pt x="18333" y="11116"/>
                  </a:cubicBezTo>
                  <a:cubicBezTo>
                    <a:pt x="18351" y="11027"/>
                    <a:pt x="18288" y="10929"/>
                    <a:pt x="18172" y="10911"/>
                  </a:cubicBezTo>
                  <a:cubicBezTo>
                    <a:pt x="18166" y="10910"/>
                    <a:pt x="18160" y="10910"/>
                    <a:pt x="18154" y="10910"/>
                  </a:cubicBezTo>
                  <a:close/>
                  <a:moveTo>
                    <a:pt x="12502" y="10955"/>
                  </a:moveTo>
                  <a:cubicBezTo>
                    <a:pt x="12425" y="10955"/>
                    <a:pt x="12337" y="11022"/>
                    <a:pt x="12320" y="11098"/>
                  </a:cubicBezTo>
                  <a:cubicBezTo>
                    <a:pt x="12311" y="11169"/>
                    <a:pt x="12382" y="11268"/>
                    <a:pt x="12454" y="11285"/>
                  </a:cubicBezTo>
                  <a:cubicBezTo>
                    <a:pt x="12462" y="11287"/>
                    <a:pt x="12471" y="11288"/>
                    <a:pt x="12480" y="11288"/>
                  </a:cubicBezTo>
                  <a:cubicBezTo>
                    <a:pt x="12554" y="11288"/>
                    <a:pt x="12634" y="11224"/>
                    <a:pt x="12650" y="11152"/>
                  </a:cubicBezTo>
                  <a:cubicBezTo>
                    <a:pt x="12659" y="11071"/>
                    <a:pt x="12597" y="10973"/>
                    <a:pt x="12516" y="10955"/>
                  </a:cubicBezTo>
                  <a:cubicBezTo>
                    <a:pt x="12512" y="10955"/>
                    <a:pt x="12507" y="10955"/>
                    <a:pt x="12502" y="10955"/>
                  </a:cubicBezTo>
                  <a:close/>
                  <a:moveTo>
                    <a:pt x="18841" y="10920"/>
                  </a:moveTo>
                  <a:cubicBezTo>
                    <a:pt x="18788" y="10938"/>
                    <a:pt x="18725" y="10938"/>
                    <a:pt x="18681" y="10982"/>
                  </a:cubicBezTo>
                  <a:cubicBezTo>
                    <a:pt x="18645" y="11018"/>
                    <a:pt x="18645" y="11062"/>
                    <a:pt x="18618" y="11098"/>
                  </a:cubicBezTo>
                  <a:cubicBezTo>
                    <a:pt x="18636" y="11152"/>
                    <a:pt x="18627" y="11214"/>
                    <a:pt x="18681" y="11259"/>
                  </a:cubicBezTo>
                  <a:cubicBezTo>
                    <a:pt x="18707" y="11294"/>
                    <a:pt x="18761" y="11285"/>
                    <a:pt x="18788" y="11312"/>
                  </a:cubicBezTo>
                  <a:cubicBezTo>
                    <a:pt x="18850" y="11303"/>
                    <a:pt x="18904" y="11303"/>
                    <a:pt x="18948" y="11268"/>
                  </a:cubicBezTo>
                  <a:cubicBezTo>
                    <a:pt x="18984" y="11232"/>
                    <a:pt x="18984" y="11178"/>
                    <a:pt x="19020" y="11143"/>
                  </a:cubicBezTo>
                  <a:cubicBezTo>
                    <a:pt x="19002" y="11089"/>
                    <a:pt x="19011" y="11036"/>
                    <a:pt x="18966" y="10982"/>
                  </a:cubicBezTo>
                  <a:cubicBezTo>
                    <a:pt x="18930" y="10946"/>
                    <a:pt x="18877" y="10946"/>
                    <a:pt x="18841" y="10920"/>
                  </a:cubicBezTo>
                  <a:close/>
                  <a:moveTo>
                    <a:pt x="13151" y="10999"/>
                  </a:moveTo>
                  <a:cubicBezTo>
                    <a:pt x="13068" y="10999"/>
                    <a:pt x="12997" y="11059"/>
                    <a:pt x="12989" y="11143"/>
                  </a:cubicBezTo>
                  <a:cubicBezTo>
                    <a:pt x="12971" y="11232"/>
                    <a:pt x="13034" y="11321"/>
                    <a:pt x="13132" y="11330"/>
                  </a:cubicBezTo>
                  <a:cubicBezTo>
                    <a:pt x="13137" y="11331"/>
                    <a:pt x="13143" y="11331"/>
                    <a:pt x="13149" y="11331"/>
                  </a:cubicBezTo>
                  <a:cubicBezTo>
                    <a:pt x="13232" y="11331"/>
                    <a:pt x="13311" y="11271"/>
                    <a:pt x="13319" y="11187"/>
                  </a:cubicBezTo>
                  <a:cubicBezTo>
                    <a:pt x="13328" y="11089"/>
                    <a:pt x="13266" y="11009"/>
                    <a:pt x="13167" y="11000"/>
                  </a:cubicBezTo>
                  <a:cubicBezTo>
                    <a:pt x="13162" y="10999"/>
                    <a:pt x="13156" y="10999"/>
                    <a:pt x="13151" y="10999"/>
                  </a:cubicBezTo>
                  <a:close/>
                  <a:moveTo>
                    <a:pt x="19510" y="10964"/>
                  </a:moveTo>
                  <a:cubicBezTo>
                    <a:pt x="19457" y="10982"/>
                    <a:pt x="19394" y="10973"/>
                    <a:pt x="19350" y="11027"/>
                  </a:cubicBezTo>
                  <a:cubicBezTo>
                    <a:pt x="19314" y="11054"/>
                    <a:pt x="19314" y="11107"/>
                    <a:pt x="19287" y="11143"/>
                  </a:cubicBezTo>
                  <a:cubicBezTo>
                    <a:pt x="19305" y="11187"/>
                    <a:pt x="19296" y="11250"/>
                    <a:pt x="19341" y="11294"/>
                  </a:cubicBezTo>
                  <a:cubicBezTo>
                    <a:pt x="19368" y="11330"/>
                    <a:pt x="19421" y="11330"/>
                    <a:pt x="19457" y="11357"/>
                  </a:cubicBezTo>
                  <a:cubicBezTo>
                    <a:pt x="19510" y="11339"/>
                    <a:pt x="19564" y="11357"/>
                    <a:pt x="19608" y="11321"/>
                  </a:cubicBezTo>
                  <a:cubicBezTo>
                    <a:pt x="19644" y="11285"/>
                    <a:pt x="19653" y="11232"/>
                    <a:pt x="19680" y="11196"/>
                  </a:cubicBezTo>
                  <a:cubicBezTo>
                    <a:pt x="19662" y="11143"/>
                    <a:pt x="19680" y="11080"/>
                    <a:pt x="19635" y="11036"/>
                  </a:cubicBezTo>
                  <a:cubicBezTo>
                    <a:pt x="19600" y="11000"/>
                    <a:pt x="19546" y="10991"/>
                    <a:pt x="19510" y="10964"/>
                  </a:cubicBezTo>
                  <a:close/>
                  <a:moveTo>
                    <a:pt x="13816" y="11026"/>
                  </a:moveTo>
                  <a:cubicBezTo>
                    <a:pt x="13728" y="11026"/>
                    <a:pt x="13666" y="11078"/>
                    <a:pt x="13658" y="11169"/>
                  </a:cubicBezTo>
                  <a:cubicBezTo>
                    <a:pt x="13640" y="11268"/>
                    <a:pt x="13694" y="11339"/>
                    <a:pt x="13801" y="11357"/>
                  </a:cubicBezTo>
                  <a:cubicBezTo>
                    <a:pt x="13813" y="11359"/>
                    <a:pt x="13825" y="11360"/>
                    <a:pt x="13837" y="11360"/>
                  </a:cubicBezTo>
                  <a:cubicBezTo>
                    <a:pt x="13916" y="11360"/>
                    <a:pt x="13973" y="11308"/>
                    <a:pt x="13988" y="11214"/>
                  </a:cubicBezTo>
                  <a:cubicBezTo>
                    <a:pt x="13997" y="11107"/>
                    <a:pt x="13944" y="11045"/>
                    <a:pt x="13837" y="11027"/>
                  </a:cubicBezTo>
                  <a:cubicBezTo>
                    <a:pt x="13829" y="11026"/>
                    <a:pt x="13823" y="11026"/>
                    <a:pt x="13816" y="11026"/>
                  </a:cubicBezTo>
                  <a:close/>
                  <a:moveTo>
                    <a:pt x="20170" y="10991"/>
                  </a:moveTo>
                  <a:cubicBezTo>
                    <a:pt x="20117" y="11009"/>
                    <a:pt x="20063" y="11000"/>
                    <a:pt x="20010" y="11054"/>
                  </a:cubicBezTo>
                  <a:cubicBezTo>
                    <a:pt x="19983" y="11080"/>
                    <a:pt x="19983" y="11134"/>
                    <a:pt x="19956" y="11161"/>
                  </a:cubicBezTo>
                  <a:cubicBezTo>
                    <a:pt x="19965" y="11223"/>
                    <a:pt x="19965" y="11277"/>
                    <a:pt x="20010" y="11321"/>
                  </a:cubicBezTo>
                  <a:cubicBezTo>
                    <a:pt x="20037" y="11357"/>
                    <a:pt x="20090" y="11357"/>
                    <a:pt x="20126" y="11384"/>
                  </a:cubicBezTo>
                  <a:cubicBezTo>
                    <a:pt x="20170" y="11366"/>
                    <a:pt x="20233" y="11384"/>
                    <a:pt x="20278" y="11348"/>
                  </a:cubicBezTo>
                  <a:cubicBezTo>
                    <a:pt x="20313" y="11312"/>
                    <a:pt x="20322" y="11259"/>
                    <a:pt x="20349" y="11214"/>
                  </a:cubicBezTo>
                  <a:cubicBezTo>
                    <a:pt x="20331" y="11169"/>
                    <a:pt x="20340" y="11107"/>
                    <a:pt x="20304" y="11062"/>
                  </a:cubicBezTo>
                  <a:cubicBezTo>
                    <a:pt x="20269" y="11018"/>
                    <a:pt x="20215" y="11018"/>
                    <a:pt x="20170" y="10991"/>
                  </a:cubicBezTo>
                  <a:close/>
                  <a:moveTo>
                    <a:pt x="14470" y="11068"/>
                  </a:moveTo>
                  <a:cubicBezTo>
                    <a:pt x="14390" y="11068"/>
                    <a:pt x="14334" y="11121"/>
                    <a:pt x="14318" y="11214"/>
                  </a:cubicBezTo>
                  <a:cubicBezTo>
                    <a:pt x="14309" y="11321"/>
                    <a:pt x="14363" y="11384"/>
                    <a:pt x="14470" y="11401"/>
                  </a:cubicBezTo>
                  <a:cubicBezTo>
                    <a:pt x="14481" y="11404"/>
                    <a:pt x="14492" y="11405"/>
                    <a:pt x="14502" y="11405"/>
                  </a:cubicBezTo>
                  <a:cubicBezTo>
                    <a:pt x="14532" y="11405"/>
                    <a:pt x="14559" y="11395"/>
                    <a:pt x="14586" y="11375"/>
                  </a:cubicBezTo>
                  <a:cubicBezTo>
                    <a:pt x="14631" y="11339"/>
                    <a:pt x="14648" y="11303"/>
                    <a:pt x="14648" y="11250"/>
                  </a:cubicBezTo>
                  <a:cubicBezTo>
                    <a:pt x="14666" y="11152"/>
                    <a:pt x="14613" y="11080"/>
                    <a:pt x="14506" y="11071"/>
                  </a:cubicBezTo>
                  <a:cubicBezTo>
                    <a:pt x="14493" y="11069"/>
                    <a:pt x="14481" y="11068"/>
                    <a:pt x="14470" y="11068"/>
                  </a:cubicBezTo>
                  <a:close/>
                  <a:moveTo>
                    <a:pt x="20822" y="11036"/>
                  </a:moveTo>
                  <a:cubicBezTo>
                    <a:pt x="20768" y="11054"/>
                    <a:pt x="20715" y="11036"/>
                    <a:pt x="20679" y="11080"/>
                  </a:cubicBezTo>
                  <a:cubicBezTo>
                    <a:pt x="20652" y="11107"/>
                    <a:pt x="20634" y="11125"/>
                    <a:pt x="20625" y="11161"/>
                  </a:cubicBezTo>
                  <a:cubicBezTo>
                    <a:pt x="20625" y="11187"/>
                    <a:pt x="20590" y="11205"/>
                    <a:pt x="20617" y="11241"/>
                  </a:cubicBezTo>
                  <a:cubicBezTo>
                    <a:pt x="20608" y="11330"/>
                    <a:pt x="20652" y="11384"/>
                    <a:pt x="20741" y="11410"/>
                  </a:cubicBezTo>
                  <a:cubicBezTo>
                    <a:pt x="20752" y="11421"/>
                    <a:pt x="20763" y="11425"/>
                    <a:pt x="20774" y="11425"/>
                  </a:cubicBezTo>
                  <a:cubicBezTo>
                    <a:pt x="20792" y="11425"/>
                    <a:pt x="20811" y="11415"/>
                    <a:pt x="20829" y="11415"/>
                  </a:cubicBezTo>
                  <a:cubicBezTo>
                    <a:pt x="20836" y="11415"/>
                    <a:pt x="20842" y="11416"/>
                    <a:pt x="20848" y="11419"/>
                  </a:cubicBezTo>
                  <a:cubicBezTo>
                    <a:pt x="20848" y="11419"/>
                    <a:pt x="20857" y="11410"/>
                    <a:pt x="20857" y="11410"/>
                  </a:cubicBezTo>
                  <a:cubicBezTo>
                    <a:pt x="20902" y="11339"/>
                    <a:pt x="20938" y="11277"/>
                    <a:pt x="20973" y="11205"/>
                  </a:cubicBezTo>
                  <a:cubicBezTo>
                    <a:pt x="20973" y="11196"/>
                    <a:pt x="20973" y="11187"/>
                    <a:pt x="20973" y="11178"/>
                  </a:cubicBezTo>
                  <a:cubicBezTo>
                    <a:pt x="20991" y="11134"/>
                    <a:pt x="20956" y="11107"/>
                    <a:pt x="20929" y="11080"/>
                  </a:cubicBezTo>
                  <a:cubicBezTo>
                    <a:pt x="20893" y="11054"/>
                    <a:pt x="20848" y="11054"/>
                    <a:pt x="20822" y="11036"/>
                  </a:cubicBezTo>
                  <a:close/>
                  <a:moveTo>
                    <a:pt x="12139" y="11282"/>
                  </a:moveTo>
                  <a:cubicBezTo>
                    <a:pt x="12116" y="11282"/>
                    <a:pt x="12095" y="11288"/>
                    <a:pt x="12070" y="11294"/>
                  </a:cubicBezTo>
                  <a:cubicBezTo>
                    <a:pt x="12070" y="11294"/>
                    <a:pt x="12061" y="11303"/>
                    <a:pt x="12061" y="11303"/>
                  </a:cubicBezTo>
                  <a:cubicBezTo>
                    <a:pt x="12061" y="11312"/>
                    <a:pt x="12061" y="11312"/>
                    <a:pt x="12061" y="11312"/>
                  </a:cubicBezTo>
                  <a:cubicBezTo>
                    <a:pt x="12142" y="11330"/>
                    <a:pt x="12195" y="11384"/>
                    <a:pt x="12266" y="11410"/>
                  </a:cubicBezTo>
                  <a:cubicBezTo>
                    <a:pt x="12275" y="11410"/>
                    <a:pt x="12284" y="11419"/>
                    <a:pt x="12284" y="11428"/>
                  </a:cubicBezTo>
                  <a:cubicBezTo>
                    <a:pt x="12293" y="11410"/>
                    <a:pt x="12302" y="11401"/>
                    <a:pt x="12293" y="11393"/>
                  </a:cubicBezTo>
                  <a:cubicBezTo>
                    <a:pt x="12275" y="11357"/>
                    <a:pt x="12258" y="11330"/>
                    <a:pt x="12231" y="11312"/>
                  </a:cubicBezTo>
                  <a:cubicBezTo>
                    <a:pt x="12213" y="11294"/>
                    <a:pt x="12186" y="11285"/>
                    <a:pt x="12168" y="11285"/>
                  </a:cubicBezTo>
                  <a:cubicBezTo>
                    <a:pt x="12158" y="11283"/>
                    <a:pt x="12148" y="11282"/>
                    <a:pt x="12139" y="11282"/>
                  </a:cubicBezTo>
                  <a:close/>
                  <a:moveTo>
                    <a:pt x="15166" y="11080"/>
                  </a:moveTo>
                  <a:cubicBezTo>
                    <a:pt x="15139" y="11080"/>
                    <a:pt x="15112" y="11080"/>
                    <a:pt x="15094" y="11089"/>
                  </a:cubicBezTo>
                  <a:cubicBezTo>
                    <a:pt x="15059" y="11098"/>
                    <a:pt x="15032" y="11134"/>
                    <a:pt x="14996" y="11152"/>
                  </a:cubicBezTo>
                  <a:cubicBezTo>
                    <a:pt x="14970" y="11169"/>
                    <a:pt x="14996" y="11214"/>
                    <a:pt x="14961" y="11223"/>
                  </a:cubicBezTo>
                  <a:cubicBezTo>
                    <a:pt x="14961" y="11259"/>
                    <a:pt x="14961" y="11285"/>
                    <a:pt x="14970" y="11312"/>
                  </a:cubicBezTo>
                  <a:cubicBezTo>
                    <a:pt x="14978" y="11348"/>
                    <a:pt x="15005" y="11375"/>
                    <a:pt x="15032" y="11401"/>
                  </a:cubicBezTo>
                  <a:cubicBezTo>
                    <a:pt x="15050" y="11428"/>
                    <a:pt x="15094" y="11410"/>
                    <a:pt x="15112" y="11437"/>
                  </a:cubicBezTo>
                  <a:cubicBezTo>
                    <a:pt x="15126" y="11433"/>
                    <a:pt x="15139" y="11433"/>
                    <a:pt x="15151" y="11433"/>
                  </a:cubicBezTo>
                  <a:cubicBezTo>
                    <a:pt x="15164" y="11433"/>
                    <a:pt x="15175" y="11433"/>
                    <a:pt x="15184" y="11428"/>
                  </a:cubicBezTo>
                  <a:cubicBezTo>
                    <a:pt x="15219" y="11419"/>
                    <a:pt x="15255" y="11393"/>
                    <a:pt x="15282" y="11366"/>
                  </a:cubicBezTo>
                  <a:cubicBezTo>
                    <a:pt x="15300" y="11348"/>
                    <a:pt x="15300" y="11312"/>
                    <a:pt x="15309" y="11285"/>
                  </a:cubicBezTo>
                  <a:cubicBezTo>
                    <a:pt x="15309" y="11259"/>
                    <a:pt x="15317" y="11232"/>
                    <a:pt x="15309" y="11214"/>
                  </a:cubicBezTo>
                  <a:cubicBezTo>
                    <a:pt x="15291" y="11178"/>
                    <a:pt x="15264" y="11152"/>
                    <a:pt x="15246" y="11116"/>
                  </a:cubicBezTo>
                  <a:cubicBezTo>
                    <a:pt x="15228" y="11089"/>
                    <a:pt x="15184" y="11116"/>
                    <a:pt x="15166" y="11080"/>
                  </a:cubicBezTo>
                  <a:close/>
                  <a:moveTo>
                    <a:pt x="15793" y="11122"/>
                  </a:moveTo>
                  <a:cubicBezTo>
                    <a:pt x="15757" y="11122"/>
                    <a:pt x="15719" y="11133"/>
                    <a:pt x="15692" y="11161"/>
                  </a:cubicBezTo>
                  <a:cubicBezTo>
                    <a:pt x="15665" y="11178"/>
                    <a:pt x="15621" y="11259"/>
                    <a:pt x="15621" y="11285"/>
                  </a:cubicBezTo>
                  <a:cubicBezTo>
                    <a:pt x="15630" y="11330"/>
                    <a:pt x="15630" y="11375"/>
                    <a:pt x="15656" y="11410"/>
                  </a:cubicBezTo>
                  <a:cubicBezTo>
                    <a:pt x="15692" y="11455"/>
                    <a:pt x="15737" y="11464"/>
                    <a:pt x="15781" y="11491"/>
                  </a:cubicBezTo>
                  <a:cubicBezTo>
                    <a:pt x="15826" y="11473"/>
                    <a:pt x="15879" y="11482"/>
                    <a:pt x="15915" y="11446"/>
                  </a:cubicBezTo>
                  <a:cubicBezTo>
                    <a:pt x="15942" y="11428"/>
                    <a:pt x="15987" y="11348"/>
                    <a:pt x="15987" y="11321"/>
                  </a:cubicBezTo>
                  <a:cubicBezTo>
                    <a:pt x="15978" y="11277"/>
                    <a:pt x="15978" y="11232"/>
                    <a:pt x="15951" y="11187"/>
                  </a:cubicBezTo>
                  <a:cubicBezTo>
                    <a:pt x="15915" y="11152"/>
                    <a:pt x="15871" y="11134"/>
                    <a:pt x="15826" y="11125"/>
                  </a:cubicBezTo>
                  <a:cubicBezTo>
                    <a:pt x="15815" y="11123"/>
                    <a:pt x="15804" y="11122"/>
                    <a:pt x="15793" y="11122"/>
                  </a:cubicBezTo>
                  <a:close/>
                  <a:moveTo>
                    <a:pt x="16463" y="11149"/>
                  </a:moveTo>
                  <a:cubicBezTo>
                    <a:pt x="16374" y="11149"/>
                    <a:pt x="16314" y="11214"/>
                    <a:pt x="16290" y="11294"/>
                  </a:cubicBezTo>
                  <a:cubicBezTo>
                    <a:pt x="16272" y="11393"/>
                    <a:pt x="16343" y="11491"/>
                    <a:pt x="16441" y="11508"/>
                  </a:cubicBezTo>
                  <a:cubicBezTo>
                    <a:pt x="16449" y="11509"/>
                    <a:pt x="16456" y="11509"/>
                    <a:pt x="16463" y="11509"/>
                  </a:cubicBezTo>
                  <a:cubicBezTo>
                    <a:pt x="16566" y="11509"/>
                    <a:pt x="16630" y="11449"/>
                    <a:pt x="16647" y="11357"/>
                  </a:cubicBezTo>
                  <a:cubicBezTo>
                    <a:pt x="16673" y="11268"/>
                    <a:pt x="16602" y="11161"/>
                    <a:pt x="16495" y="11152"/>
                  </a:cubicBezTo>
                  <a:cubicBezTo>
                    <a:pt x="16484" y="11150"/>
                    <a:pt x="16473" y="11149"/>
                    <a:pt x="16463" y="11149"/>
                  </a:cubicBezTo>
                  <a:close/>
                  <a:moveTo>
                    <a:pt x="17139" y="11187"/>
                  </a:moveTo>
                  <a:cubicBezTo>
                    <a:pt x="17047" y="11187"/>
                    <a:pt x="16967" y="11255"/>
                    <a:pt x="16959" y="11348"/>
                  </a:cubicBezTo>
                  <a:cubicBezTo>
                    <a:pt x="16950" y="11401"/>
                    <a:pt x="16959" y="11446"/>
                    <a:pt x="16995" y="11482"/>
                  </a:cubicBezTo>
                  <a:cubicBezTo>
                    <a:pt x="17021" y="11526"/>
                    <a:pt x="17066" y="11553"/>
                    <a:pt x="17119" y="11553"/>
                  </a:cubicBezTo>
                  <a:cubicBezTo>
                    <a:pt x="17126" y="11554"/>
                    <a:pt x="17132" y="11554"/>
                    <a:pt x="17138" y="11554"/>
                  </a:cubicBezTo>
                  <a:cubicBezTo>
                    <a:pt x="17229" y="11554"/>
                    <a:pt x="17307" y="11492"/>
                    <a:pt x="17316" y="11384"/>
                  </a:cubicBezTo>
                  <a:cubicBezTo>
                    <a:pt x="17334" y="11339"/>
                    <a:pt x="17316" y="11303"/>
                    <a:pt x="17280" y="11259"/>
                  </a:cubicBezTo>
                  <a:cubicBezTo>
                    <a:pt x="17253" y="11214"/>
                    <a:pt x="17209" y="11196"/>
                    <a:pt x="17155" y="11187"/>
                  </a:cubicBezTo>
                  <a:cubicBezTo>
                    <a:pt x="17150" y="11187"/>
                    <a:pt x="17144" y="11187"/>
                    <a:pt x="17139" y="11187"/>
                  </a:cubicBezTo>
                  <a:close/>
                  <a:moveTo>
                    <a:pt x="17804" y="11231"/>
                  </a:moveTo>
                  <a:cubicBezTo>
                    <a:pt x="17707" y="11231"/>
                    <a:pt x="17636" y="11292"/>
                    <a:pt x="17619" y="11393"/>
                  </a:cubicBezTo>
                  <a:cubicBezTo>
                    <a:pt x="17610" y="11446"/>
                    <a:pt x="17628" y="11482"/>
                    <a:pt x="17655" y="11526"/>
                  </a:cubicBezTo>
                  <a:cubicBezTo>
                    <a:pt x="17690" y="11571"/>
                    <a:pt x="17726" y="11589"/>
                    <a:pt x="17789" y="11598"/>
                  </a:cubicBezTo>
                  <a:cubicBezTo>
                    <a:pt x="17795" y="11598"/>
                    <a:pt x="17801" y="11599"/>
                    <a:pt x="17807" y="11599"/>
                  </a:cubicBezTo>
                  <a:cubicBezTo>
                    <a:pt x="17897" y="11599"/>
                    <a:pt x="17968" y="11537"/>
                    <a:pt x="17985" y="11428"/>
                  </a:cubicBezTo>
                  <a:cubicBezTo>
                    <a:pt x="18003" y="11384"/>
                    <a:pt x="17976" y="11348"/>
                    <a:pt x="17949" y="11303"/>
                  </a:cubicBezTo>
                  <a:cubicBezTo>
                    <a:pt x="17913" y="11259"/>
                    <a:pt x="17878" y="11241"/>
                    <a:pt x="17824" y="11232"/>
                  </a:cubicBezTo>
                  <a:cubicBezTo>
                    <a:pt x="17817" y="11231"/>
                    <a:pt x="17811" y="11231"/>
                    <a:pt x="17804" y="11231"/>
                  </a:cubicBezTo>
                  <a:close/>
                  <a:moveTo>
                    <a:pt x="18442" y="11254"/>
                  </a:moveTo>
                  <a:cubicBezTo>
                    <a:pt x="18408" y="11254"/>
                    <a:pt x="18379" y="11280"/>
                    <a:pt x="18351" y="11294"/>
                  </a:cubicBezTo>
                  <a:cubicBezTo>
                    <a:pt x="18333" y="11303"/>
                    <a:pt x="18306" y="11330"/>
                    <a:pt x="18297" y="11348"/>
                  </a:cubicBezTo>
                  <a:cubicBezTo>
                    <a:pt x="18288" y="11393"/>
                    <a:pt x="18279" y="11446"/>
                    <a:pt x="18279" y="11491"/>
                  </a:cubicBezTo>
                  <a:cubicBezTo>
                    <a:pt x="18288" y="11517"/>
                    <a:pt x="18306" y="11553"/>
                    <a:pt x="18324" y="11571"/>
                  </a:cubicBezTo>
                  <a:cubicBezTo>
                    <a:pt x="18360" y="11598"/>
                    <a:pt x="18386" y="11624"/>
                    <a:pt x="18431" y="11624"/>
                  </a:cubicBezTo>
                  <a:cubicBezTo>
                    <a:pt x="18434" y="11621"/>
                    <a:pt x="18437" y="11620"/>
                    <a:pt x="18440" y="11620"/>
                  </a:cubicBezTo>
                  <a:cubicBezTo>
                    <a:pt x="18446" y="11620"/>
                    <a:pt x="18452" y="11624"/>
                    <a:pt x="18458" y="11624"/>
                  </a:cubicBezTo>
                  <a:cubicBezTo>
                    <a:pt x="18472" y="11629"/>
                    <a:pt x="18486" y="11631"/>
                    <a:pt x="18499" y="11631"/>
                  </a:cubicBezTo>
                  <a:cubicBezTo>
                    <a:pt x="18534" y="11631"/>
                    <a:pt x="18565" y="11615"/>
                    <a:pt x="18591" y="11589"/>
                  </a:cubicBezTo>
                  <a:cubicBezTo>
                    <a:pt x="18627" y="11562"/>
                    <a:pt x="18654" y="11526"/>
                    <a:pt x="18654" y="11482"/>
                  </a:cubicBezTo>
                  <a:cubicBezTo>
                    <a:pt x="18654" y="11473"/>
                    <a:pt x="18654" y="11464"/>
                    <a:pt x="18654" y="11464"/>
                  </a:cubicBezTo>
                  <a:cubicBezTo>
                    <a:pt x="18681" y="11393"/>
                    <a:pt x="18636" y="11330"/>
                    <a:pt x="18574" y="11277"/>
                  </a:cubicBezTo>
                  <a:cubicBezTo>
                    <a:pt x="18574" y="11277"/>
                    <a:pt x="18556" y="11268"/>
                    <a:pt x="18547" y="11268"/>
                  </a:cubicBezTo>
                  <a:cubicBezTo>
                    <a:pt x="18520" y="11259"/>
                    <a:pt x="18493" y="11259"/>
                    <a:pt x="18467" y="11259"/>
                  </a:cubicBezTo>
                  <a:cubicBezTo>
                    <a:pt x="18458" y="11255"/>
                    <a:pt x="18450" y="11254"/>
                    <a:pt x="18442" y="11254"/>
                  </a:cubicBezTo>
                  <a:close/>
                  <a:moveTo>
                    <a:pt x="12822" y="11320"/>
                  </a:moveTo>
                  <a:cubicBezTo>
                    <a:pt x="12737" y="11320"/>
                    <a:pt x="12650" y="11388"/>
                    <a:pt x="12641" y="11464"/>
                  </a:cubicBezTo>
                  <a:cubicBezTo>
                    <a:pt x="12632" y="11544"/>
                    <a:pt x="12695" y="11642"/>
                    <a:pt x="12775" y="11651"/>
                  </a:cubicBezTo>
                  <a:cubicBezTo>
                    <a:pt x="12780" y="11652"/>
                    <a:pt x="12785" y="11652"/>
                    <a:pt x="12790" y="11652"/>
                  </a:cubicBezTo>
                  <a:cubicBezTo>
                    <a:pt x="12867" y="11652"/>
                    <a:pt x="12954" y="11592"/>
                    <a:pt x="12971" y="11508"/>
                  </a:cubicBezTo>
                  <a:cubicBezTo>
                    <a:pt x="12980" y="11428"/>
                    <a:pt x="12909" y="11339"/>
                    <a:pt x="12837" y="11321"/>
                  </a:cubicBezTo>
                  <a:cubicBezTo>
                    <a:pt x="12832" y="11321"/>
                    <a:pt x="12827" y="11320"/>
                    <a:pt x="12822" y="11320"/>
                  </a:cubicBezTo>
                  <a:close/>
                  <a:moveTo>
                    <a:pt x="19171" y="11285"/>
                  </a:moveTo>
                  <a:cubicBezTo>
                    <a:pt x="19127" y="11303"/>
                    <a:pt x="19073" y="11294"/>
                    <a:pt x="19029" y="11321"/>
                  </a:cubicBezTo>
                  <a:cubicBezTo>
                    <a:pt x="18975" y="11357"/>
                    <a:pt x="18966" y="11410"/>
                    <a:pt x="18939" y="11455"/>
                  </a:cubicBezTo>
                  <a:cubicBezTo>
                    <a:pt x="18957" y="11500"/>
                    <a:pt x="18948" y="11553"/>
                    <a:pt x="18975" y="11598"/>
                  </a:cubicBezTo>
                  <a:cubicBezTo>
                    <a:pt x="19011" y="11651"/>
                    <a:pt x="19064" y="11651"/>
                    <a:pt x="19109" y="11678"/>
                  </a:cubicBezTo>
                  <a:cubicBezTo>
                    <a:pt x="19153" y="11660"/>
                    <a:pt x="19198" y="11678"/>
                    <a:pt x="19243" y="11651"/>
                  </a:cubicBezTo>
                  <a:cubicBezTo>
                    <a:pt x="19296" y="11616"/>
                    <a:pt x="19305" y="11562"/>
                    <a:pt x="19332" y="11517"/>
                  </a:cubicBezTo>
                  <a:cubicBezTo>
                    <a:pt x="19314" y="11473"/>
                    <a:pt x="19332" y="11428"/>
                    <a:pt x="19305" y="11384"/>
                  </a:cubicBezTo>
                  <a:cubicBezTo>
                    <a:pt x="19278" y="11330"/>
                    <a:pt x="19216" y="11321"/>
                    <a:pt x="19171" y="11285"/>
                  </a:cubicBezTo>
                  <a:close/>
                  <a:moveTo>
                    <a:pt x="13467" y="11345"/>
                  </a:moveTo>
                  <a:cubicBezTo>
                    <a:pt x="13389" y="11345"/>
                    <a:pt x="13318" y="11404"/>
                    <a:pt x="13310" y="11491"/>
                  </a:cubicBezTo>
                  <a:cubicBezTo>
                    <a:pt x="13292" y="11580"/>
                    <a:pt x="13355" y="11669"/>
                    <a:pt x="13453" y="11678"/>
                  </a:cubicBezTo>
                  <a:cubicBezTo>
                    <a:pt x="13459" y="11679"/>
                    <a:pt x="13465" y="11679"/>
                    <a:pt x="13471" y="11679"/>
                  </a:cubicBezTo>
                  <a:cubicBezTo>
                    <a:pt x="13561" y="11679"/>
                    <a:pt x="13632" y="11618"/>
                    <a:pt x="13640" y="11526"/>
                  </a:cubicBezTo>
                  <a:cubicBezTo>
                    <a:pt x="13649" y="11428"/>
                    <a:pt x="13587" y="11366"/>
                    <a:pt x="13498" y="11348"/>
                  </a:cubicBezTo>
                  <a:cubicBezTo>
                    <a:pt x="13487" y="11346"/>
                    <a:pt x="13477" y="11345"/>
                    <a:pt x="13467" y="11345"/>
                  </a:cubicBezTo>
                  <a:close/>
                  <a:moveTo>
                    <a:pt x="19814" y="11312"/>
                  </a:moveTo>
                  <a:cubicBezTo>
                    <a:pt x="19760" y="11330"/>
                    <a:pt x="19698" y="11321"/>
                    <a:pt x="19653" y="11366"/>
                  </a:cubicBezTo>
                  <a:cubicBezTo>
                    <a:pt x="19617" y="11401"/>
                    <a:pt x="19626" y="11455"/>
                    <a:pt x="19591" y="11482"/>
                  </a:cubicBezTo>
                  <a:cubicBezTo>
                    <a:pt x="19600" y="11535"/>
                    <a:pt x="19600" y="11589"/>
                    <a:pt x="19644" y="11642"/>
                  </a:cubicBezTo>
                  <a:cubicBezTo>
                    <a:pt x="19671" y="11678"/>
                    <a:pt x="19724" y="11678"/>
                    <a:pt x="19760" y="11705"/>
                  </a:cubicBezTo>
                  <a:cubicBezTo>
                    <a:pt x="19814" y="11687"/>
                    <a:pt x="19876" y="11696"/>
                    <a:pt x="19921" y="11651"/>
                  </a:cubicBezTo>
                  <a:cubicBezTo>
                    <a:pt x="19956" y="11616"/>
                    <a:pt x="19965" y="11571"/>
                    <a:pt x="19983" y="11526"/>
                  </a:cubicBezTo>
                  <a:cubicBezTo>
                    <a:pt x="19965" y="11473"/>
                    <a:pt x="19974" y="11410"/>
                    <a:pt x="19930" y="11366"/>
                  </a:cubicBezTo>
                  <a:cubicBezTo>
                    <a:pt x="19894" y="11339"/>
                    <a:pt x="19849" y="11339"/>
                    <a:pt x="19814" y="11312"/>
                  </a:cubicBezTo>
                  <a:close/>
                  <a:moveTo>
                    <a:pt x="14104" y="11389"/>
                  </a:moveTo>
                  <a:cubicBezTo>
                    <a:pt x="14024" y="11389"/>
                    <a:pt x="13968" y="11442"/>
                    <a:pt x="13953" y="11535"/>
                  </a:cubicBezTo>
                  <a:cubicBezTo>
                    <a:pt x="13944" y="11633"/>
                    <a:pt x="13997" y="11705"/>
                    <a:pt x="14095" y="11723"/>
                  </a:cubicBezTo>
                  <a:cubicBezTo>
                    <a:pt x="14103" y="11723"/>
                    <a:pt x="14111" y="11724"/>
                    <a:pt x="14118" y="11724"/>
                  </a:cubicBezTo>
                  <a:cubicBezTo>
                    <a:pt x="14212" y="11724"/>
                    <a:pt x="14274" y="11671"/>
                    <a:pt x="14283" y="11580"/>
                  </a:cubicBezTo>
                  <a:cubicBezTo>
                    <a:pt x="14300" y="11473"/>
                    <a:pt x="14247" y="11401"/>
                    <a:pt x="14140" y="11393"/>
                  </a:cubicBezTo>
                  <a:cubicBezTo>
                    <a:pt x="14127" y="11390"/>
                    <a:pt x="14115" y="11389"/>
                    <a:pt x="14104" y="11389"/>
                  </a:cubicBezTo>
                  <a:close/>
                  <a:moveTo>
                    <a:pt x="14773" y="11416"/>
                  </a:moveTo>
                  <a:cubicBezTo>
                    <a:pt x="14694" y="11416"/>
                    <a:pt x="14637" y="11469"/>
                    <a:pt x="14622" y="11562"/>
                  </a:cubicBezTo>
                  <a:cubicBezTo>
                    <a:pt x="14613" y="11660"/>
                    <a:pt x="14666" y="11732"/>
                    <a:pt x="14764" y="11740"/>
                  </a:cubicBezTo>
                  <a:cubicBezTo>
                    <a:pt x="14778" y="11743"/>
                    <a:pt x="14791" y="11744"/>
                    <a:pt x="14804" y="11744"/>
                  </a:cubicBezTo>
                  <a:cubicBezTo>
                    <a:pt x="14889" y="11744"/>
                    <a:pt x="14944" y="11692"/>
                    <a:pt x="14952" y="11607"/>
                  </a:cubicBezTo>
                  <a:cubicBezTo>
                    <a:pt x="14970" y="11500"/>
                    <a:pt x="14916" y="11428"/>
                    <a:pt x="14809" y="11419"/>
                  </a:cubicBezTo>
                  <a:cubicBezTo>
                    <a:pt x="14796" y="11417"/>
                    <a:pt x="14784" y="11416"/>
                    <a:pt x="14773" y="11416"/>
                  </a:cubicBezTo>
                  <a:close/>
                  <a:moveTo>
                    <a:pt x="20483" y="11357"/>
                  </a:moveTo>
                  <a:cubicBezTo>
                    <a:pt x="20429" y="11375"/>
                    <a:pt x="20376" y="11357"/>
                    <a:pt x="20331" y="11401"/>
                  </a:cubicBezTo>
                  <a:cubicBezTo>
                    <a:pt x="20286" y="11437"/>
                    <a:pt x="20286" y="11491"/>
                    <a:pt x="20260" y="11526"/>
                  </a:cubicBezTo>
                  <a:cubicBezTo>
                    <a:pt x="20278" y="11580"/>
                    <a:pt x="20269" y="11642"/>
                    <a:pt x="20313" y="11687"/>
                  </a:cubicBezTo>
                  <a:cubicBezTo>
                    <a:pt x="20349" y="11723"/>
                    <a:pt x="20394" y="11723"/>
                    <a:pt x="20429" y="11749"/>
                  </a:cubicBezTo>
                  <a:cubicBezTo>
                    <a:pt x="20483" y="11732"/>
                    <a:pt x="20536" y="11740"/>
                    <a:pt x="20581" y="11696"/>
                  </a:cubicBezTo>
                  <a:cubicBezTo>
                    <a:pt x="20625" y="11669"/>
                    <a:pt x="20625" y="11616"/>
                    <a:pt x="20652" y="11580"/>
                  </a:cubicBezTo>
                  <a:cubicBezTo>
                    <a:pt x="20634" y="11535"/>
                    <a:pt x="20643" y="11482"/>
                    <a:pt x="20617" y="11437"/>
                  </a:cubicBezTo>
                  <a:cubicBezTo>
                    <a:pt x="20581" y="11384"/>
                    <a:pt x="20527" y="11384"/>
                    <a:pt x="20483" y="11357"/>
                  </a:cubicBezTo>
                  <a:close/>
                  <a:moveTo>
                    <a:pt x="15463" y="11444"/>
                  </a:moveTo>
                  <a:cubicBezTo>
                    <a:pt x="15385" y="11444"/>
                    <a:pt x="15289" y="11517"/>
                    <a:pt x="15273" y="11598"/>
                  </a:cubicBezTo>
                  <a:cubicBezTo>
                    <a:pt x="15264" y="11642"/>
                    <a:pt x="15282" y="11687"/>
                    <a:pt x="15309" y="11732"/>
                  </a:cubicBezTo>
                  <a:cubicBezTo>
                    <a:pt x="15335" y="11767"/>
                    <a:pt x="15380" y="11794"/>
                    <a:pt x="15424" y="11803"/>
                  </a:cubicBezTo>
                  <a:cubicBezTo>
                    <a:pt x="15432" y="11805"/>
                    <a:pt x="15440" y="11805"/>
                    <a:pt x="15448" y="11805"/>
                  </a:cubicBezTo>
                  <a:cubicBezTo>
                    <a:pt x="15526" y="11805"/>
                    <a:pt x="15622" y="11732"/>
                    <a:pt x="15639" y="11651"/>
                  </a:cubicBezTo>
                  <a:cubicBezTo>
                    <a:pt x="15648" y="11607"/>
                    <a:pt x="15630" y="11553"/>
                    <a:pt x="15603" y="11517"/>
                  </a:cubicBezTo>
                  <a:cubicBezTo>
                    <a:pt x="15576" y="11482"/>
                    <a:pt x="15532" y="11455"/>
                    <a:pt x="15487" y="11446"/>
                  </a:cubicBezTo>
                  <a:cubicBezTo>
                    <a:pt x="15479" y="11444"/>
                    <a:pt x="15471" y="11444"/>
                    <a:pt x="15463" y="11444"/>
                  </a:cubicBezTo>
                  <a:close/>
                  <a:moveTo>
                    <a:pt x="16119" y="11470"/>
                  </a:moveTo>
                  <a:cubicBezTo>
                    <a:pt x="16031" y="11470"/>
                    <a:pt x="15950" y="11545"/>
                    <a:pt x="15942" y="11633"/>
                  </a:cubicBezTo>
                  <a:cubicBezTo>
                    <a:pt x="15942" y="11732"/>
                    <a:pt x="15987" y="11812"/>
                    <a:pt x="16102" y="11830"/>
                  </a:cubicBezTo>
                  <a:cubicBezTo>
                    <a:pt x="16108" y="11830"/>
                    <a:pt x="16114" y="11830"/>
                    <a:pt x="16119" y="11830"/>
                  </a:cubicBezTo>
                  <a:cubicBezTo>
                    <a:pt x="16211" y="11830"/>
                    <a:pt x="16299" y="11762"/>
                    <a:pt x="16308" y="11669"/>
                  </a:cubicBezTo>
                  <a:cubicBezTo>
                    <a:pt x="16308" y="11571"/>
                    <a:pt x="16254" y="11491"/>
                    <a:pt x="16147" y="11473"/>
                  </a:cubicBezTo>
                  <a:cubicBezTo>
                    <a:pt x="16138" y="11471"/>
                    <a:pt x="16129" y="11470"/>
                    <a:pt x="16119" y="11470"/>
                  </a:cubicBezTo>
                  <a:close/>
                  <a:moveTo>
                    <a:pt x="20661" y="11749"/>
                  </a:moveTo>
                  <a:cubicBezTo>
                    <a:pt x="20652" y="11758"/>
                    <a:pt x="20643" y="11758"/>
                    <a:pt x="20643" y="11758"/>
                  </a:cubicBezTo>
                  <a:cubicBezTo>
                    <a:pt x="20625" y="11776"/>
                    <a:pt x="20599" y="11794"/>
                    <a:pt x="20599" y="11830"/>
                  </a:cubicBezTo>
                  <a:cubicBezTo>
                    <a:pt x="20599" y="11830"/>
                    <a:pt x="20608" y="11839"/>
                    <a:pt x="20608" y="11839"/>
                  </a:cubicBezTo>
                  <a:cubicBezTo>
                    <a:pt x="20608" y="11839"/>
                    <a:pt x="20617" y="11839"/>
                    <a:pt x="20617" y="11830"/>
                  </a:cubicBezTo>
                  <a:cubicBezTo>
                    <a:pt x="20634" y="11812"/>
                    <a:pt x="20643" y="11794"/>
                    <a:pt x="20652" y="11776"/>
                  </a:cubicBezTo>
                  <a:cubicBezTo>
                    <a:pt x="20661" y="11767"/>
                    <a:pt x="20661" y="11758"/>
                    <a:pt x="20661" y="11749"/>
                  </a:cubicBezTo>
                  <a:close/>
                  <a:moveTo>
                    <a:pt x="16798" y="11508"/>
                  </a:moveTo>
                  <a:cubicBezTo>
                    <a:pt x="16699" y="11508"/>
                    <a:pt x="16619" y="11576"/>
                    <a:pt x="16611" y="11669"/>
                  </a:cubicBezTo>
                  <a:cubicBezTo>
                    <a:pt x="16602" y="11776"/>
                    <a:pt x="16656" y="11856"/>
                    <a:pt x="16763" y="11874"/>
                  </a:cubicBezTo>
                  <a:cubicBezTo>
                    <a:pt x="16769" y="11875"/>
                    <a:pt x="16776" y="11875"/>
                    <a:pt x="16783" y="11875"/>
                  </a:cubicBezTo>
                  <a:cubicBezTo>
                    <a:pt x="16881" y="11875"/>
                    <a:pt x="16959" y="11814"/>
                    <a:pt x="16968" y="11714"/>
                  </a:cubicBezTo>
                  <a:cubicBezTo>
                    <a:pt x="16986" y="11616"/>
                    <a:pt x="16923" y="11526"/>
                    <a:pt x="16816" y="11508"/>
                  </a:cubicBezTo>
                  <a:cubicBezTo>
                    <a:pt x="16810" y="11508"/>
                    <a:pt x="16804" y="11508"/>
                    <a:pt x="16798" y="11508"/>
                  </a:cubicBezTo>
                  <a:close/>
                  <a:moveTo>
                    <a:pt x="20590" y="11856"/>
                  </a:moveTo>
                  <a:cubicBezTo>
                    <a:pt x="20581" y="11856"/>
                    <a:pt x="20581" y="11865"/>
                    <a:pt x="20581" y="11865"/>
                  </a:cubicBezTo>
                  <a:cubicBezTo>
                    <a:pt x="20581" y="11874"/>
                    <a:pt x="20581" y="11883"/>
                    <a:pt x="20581" y="11892"/>
                  </a:cubicBezTo>
                  <a:cubicBezTo>
                    <a:pt x="20590" y="11883"/>
                    <a:pt x="20590" y="11883"/>
                    <a:pt x="20590" y="11874"/>
                  </a:cubicBezTo>
                  <a:cubicBezTo>
                    <a:pt x="20590" y="11874"/>
                    <a:pt x="20590" y="11865"/>
                    <a:pt x="20590" y="11856"/>
                  </a:cubicBezTo>
                  <a:close/>
                  <a:moveTo>
                    <a:pt x="17465" y="11534"/>
                  </a:moveTo>
                  <a:cubicBezTo>
                    <a:pt x="17367" y="11534"/>
                    <a:pt x="17288" y="11596"/>
                    <a:pt x="17280" y="11696"/>
                  </a:cubicBezTo>
                  <a:cubicBezTo>
                    <a:pt x="17271" y="11749"/>
                    <a:pt x="17280" y="11794"/>
                    <a:pt x="17316" y="11830"/>
                  </a:cubicBezTo>
                  <a:cubicBezTo>
                    <a:pt x="17343" y="11874"/>
                    <a:pt x="17378" y="11901"/>
                    <a:pt x="17423" y="11901"/>
                  </a:cubicBezTo>
                  <a:cubicBezTo>
                    <a:pt x="17435" y="11903"/>
                    <a:pt x="17446" y="11904"/>
                    <a:pt x="17458" y="11904"/>
                  </a:cubicBezTo>
                  <a:cubicBezTo>
                    <a:pt x="17555" y="11904"/>
                    <a:pt x="17621" y="11836"/>
                    <a:pt x="17637" y="11740"/>
                  </a:cubicBezTo>
                  <a:cubicBezTo>
                    <a:pt x="17646" y="11687"/>
                    <a:pt x="17637" y="11651"/>
                    <a:pt x="17601" y="11607"/>
                  </a:cubicBezTo>
                  <a:cubicBezTo>
                    <a:pt x="17574" y="11571"/>
                    <a:pt x="17539" y="11544"/>
                    <a:pt x="17485" y="11535"/>
                  </a:cubicBezTo>
                  <a:cubicBezTo>
                    <a:pt x="17478" y="11535"/>
                    <a:pt x="17472" y="11534"/>
                    <a:pt x="17465" y="11534"/>
                  </a:cubicBezTo>
                  <a:close/>
                  <a:moveTo>
                    <a:pt x="13117" y="11666"/>
                  </a:moveTo>
                  <a:cubicBezTo>
                    <a:pt x="13099" y="11666"/>
                    <a:pt x="13079" y="11670"/>
                    <a:pt x="13060" y="11678"/>
                  </a:cubicBezTo>
                  <a:cubicBezTo>
                    <a:pt x="13034" y="11678"/>
                    <a:pt x="13016" y="11687"/>
                    <a:pt x="12998" y="11705"/>
                  </a:cubicBezTo>
                  <a:cubicBezTo>
                    <a:pt x="12980" y="11723"/>
                    <a:pt x="12962" y="11740"/>
                    <a:pt x="12953" y="11767"/>
                  </a:cubicBezTo>
                  <a:cubicBezTo>
                    <a:pt x="12936" y="11785"/>
                    <a:pt x="12953" y="11803"/>
                    <a:pt x="12971" y="11812"/>
                  </a:cubicBezTo>
                  <a:cubicBezTo>
                    <a:pt x="13051" y="11847"/>
                    <a:pt x="13123" y="11892"/>
                    <a:pt x="13203" y="11946"/>
                  </a:cubicBezTo>
                  <a:cubicBezTo>
                    <a:pt x="13203" y="11946"/>
                    <a:pt x="13230" y="11946"/>
                    <a:pt x="13239" y="11937"/>
                  </a:cubicBezTo>
                  <a:cubicBezTo>
                    <a:pt x="13257" y="11910"/>
                    <a:pt x="13283" y="11892"/>
                    <a:pt x="13275" y="11856"/>
                  </a:cubicBezTo>
                  <a:cubicBezTo>
                    <a:pt x="13282" y="11746"/>
                    <a:pt x="13205" y="11666"/>
                    <a:pt x="13117" y="11666"/>
                  </a:cubicBezTo>
                  <a:close/>
                  <a:moveTo>
                    <a:pt x="18090" y="11574"/>
                  </a:moveTo>
                  <a:cubicBezTo>
                    <a:pt x="18058" y="11574"/>
                    <a:pt x="18030" y="11595"/>
                    <a:pt x="18003" y="11616"/>
                  </a:cubicBezTo>
                  <a:cubicBezTo>
                    <a:pt x="17985" y="11624"/>
                    <a:pt x="17958" y="11651"/>
                    <a:pt x="17958" y="11669"/>
                  </a:cubicBezTo>
                  <a:cubicBezTo>
                    <a:pt x="17940" y="11714"/>
                    <a:pt x="17931" y="11767"/>
                    <a:pt x="17931" y="11812"/>
                  </a:cubicBezTo>
                  <a:cubicBezTo>
                    <a:pt x="17940" y="11839"/>
                    <a:pt x="17958" y="11874"/>
                    <a:pt x="17985" y="11892"/>
                  </a:cubicBezTo>
                  <a:cubicBezTo>
                    <a:pt x="18012" y="11919"/>
                    <a:pt x="18038" y="11946"/>
                    <a:pt x="18083" y="11946"/>
                  </a:cubicBezTo>
                  <a:cubicBezTo>
                    <a:pt x="18086" y="11943"/>
                    <a:pt x="18090" y="11942"/>
                    <a:pt x="18094" y="11942"/>
                  </a:cubicBezTo>
                  <a:cubicBezTo>
                    <a:pt x="18103" y="11942"/>
                    <a:pt x="18113" y="11946"/>
                    <a:pt x="18119" y="11946"/>
                  </a:cubicBezTo>
                  <a:cubicBezTo>
                    <a:pt x="18129" y="11950"/>
                    <a:pt x="18139" y="11951"/>
                    <a:pt x="18149" y="11951"/>
                  </a:cubicBezTo>
                  <a:cubicBezTo>
                    <a:pt x="18183" y="11951"/>
                    <a:pt x="18216" y="11931"/>
                    <a:pt x="18244" y="11910"/>
                  </a:cubicBezTo>
                  <a:cubicBezTo>
                    <a:pt x="18270" y="11892"/>
                    <a:pt x="18315" y="11856"/>
                    <a:pt x="18306" y="11812"/>
                  </a:cubicBezTo>
                  <a:cubicBezTo>
                    <a:pt x="18297" y="11803"/>
                    <a:pt x="18306" y="11794"/>
                    <a:pt x="18306" y="11785"/>
                  </a:cubicBezTo>
                  <a:cubicBezTo>
                    <a:pt x="18333" y="11705"/>
                    <a:pt x="18288" y="11651"/>
                    <a:pt x="18226" y="11598"/>
                  </a:cubicBezTo>
                  <a:cubicBezTo>
                    <a:pt x="18226" y="11589"/>
                    <a:pt x="18208" y="11589"/>
                    <a:pt x="18199" y="11589"/>
                  </a:cubicBezTo>
                  <a:cubicBezTo>
                    <a:pt x="18172" y="11580"/>
                    <a:pt x="18145" y="11580"/>
                    <a:pt x="18119" y="11580"/>
                  </a:cubicBezTo>
                  <a:cubicBezTo>
                    <a:pt x="18109" y="11576"/>
                    <a:pt x="18099" y="11574"/>
                    <a:pt x="18090" y="11574"/>
                  </a:cubicBezTo>
                  <a:close/>
                  <a:moveTo>
                    <a:pt x="18806" y="11589"/>
                  </a:moveTo>
                  <a:cubicBezTo>
                    <a:pt x="18761" y="11607"/>
                    <a:pt x="18707" y="11598"/>
                    <a:pt x="18663" y="11624"/>
                  </a:cubicBezTo>
                  <a:cubicBezTo>
                    <a:pt x="18609" y="11660"/>
                    <a:pt x="18609" y="11714"/>
                    <a:pt x="18583" y="11758"/>
                  </a:cubicBezTo>
                  <a:cubicBezTo>
                    <a:pt x="18600" y="11803"/>
                    <a:pt x="18583" y="11847"/>
                    <a:pt x="18609" y="11892"/>
                  </a:cubicBezTo>
                  <a:cubicBezTo>
                    <a:pt x="18645" y="11946"/>
                    <a:pt x="18699" y="11955"/>
                    <a:pt x="18752" y="11981"/>
                  </a:cubicBezTo>
                  <a:cubicBezTo>
                    <a:pt x="18788" y="11963"/>
                    <a:pt x="18832" y="11981"/>
                    <a:pt x="18877" y="11955"/>
                  </a:cubicBezTo>
                  <a:cubicBezTo>
                    <a:pt x="18930" y="11928"/>
                    <a:pt x="18939" y="11865"/>
                    <a:pt x="18975" y="11821"/>
                  </a:cubicBezTo>
                  <a:cubicBezTo>
                    <a:pt x="18957" y="11776"/>
                    <a:pt x="18966" y="11723"/>
                    <a:pt x="18939" y="11678"/>
                  </a:cubicBezTo>
                  <a:cubicBezTo>
                    <a:pt x="18904" y="11624"/>
                    <a:pt x="18850" y="11616"/>
                    <a:pt x="18806" y="11589"/>
                  </a:cubicBezTo>
                  <a:close/>
                  <a:moveTo>
                    <a:pt x="19475" y="11633"/>
                  </a:moveTo>
                  <a:cubicBezTo>
                    <a:pt x="19430" y="11651"/>
                    <a:pt x="19377" y="11633"/>
                    <a:pt x="19332" y="11669"/>
                  </a:cubicBezTo>
                  <a:cubicBezTo>
                    <a:pt x="19278" y="11696"/>
                    <a:pt x="19269" y="11758"/>
                    <a:pt x="19243" y="11803"/>
                  </a:cubicBezTo>
                  <a:cubicBezTo>
                    <a:pt x="19261" y="11847"/>
                    <a:pt x="19252" y="11901"/>
                    <a:pt x="19287" y="11955"/>
                  </a:cubicBezTo>
                  <a:cubicBezTo>
                    <a:pt x="19323" y="11990"/>
                    <a:pt x="19377" y="11999"/>
                    <a:pt x="19412" y="12026"/>
                  </a:cubicBezTo>
                  <a:cubicBezTo>
                    <a:pt x="19457" y="12008"/>
                    <a:pt x="19501" y="12026"/>
                    <a:pt x="19546" y="11990"/>
                  </a:cubicBezTo>
                  <a:cubicBezTo>
                    <a:pt x="19600" y="11963"/>
                    <a:pt x="19608" y="11901"/>
                    <a:pt x="19635" y="11856"/>
                  </a:cubicBezTo>
                  <a:cubicBezTo>
                    <a:pt x="19617" y="11821"/>
                    <a:pt x="19635" y="11776"/>
                    <a:pt x="19608" y="11732"/>
                  </a:cubicBezTo>
                  <a:cubicBezTo>
                    <a:pt x="19582" y="11669"/>
                    <a:pt x="19519" y="11660"/>
                    <a:pt x="19475" y="11633"/>
                  </a:cubicBezTo>
                  <a:close/>
                  <a:moveTo>
                    <a:pt x="13764" y="11692"/>
                  </a:moveTo>
                  <a:cubicBezTo>
                    <a:pt x="13729" y="11692"/>
                    <a:pt x="13703" y="11703"/>
                    <a:pt x="13676" y="11723"/>
                  </a:cubicBezTo>
                  <a:cubicBezTo>
                    <a:pt x="13640" y="11749"/>
                    <a:pt x="13614" y="11785"/>
                    <a:pt x="13614" y="11830"/>
                  </a:cubicBezTo>
                  <a:cubicBezTo>
                    <a:pt x="13596" y="11937"/>
                    <a:pt x="13649" y="12008"/>
                    <a:pt x="13747" y="12026"/>
                  </a:cubicBezTo>
                  <a:cubicBezTo>
                    <a:pt x="13755" y="12027"/>
                    <a:pt x="13763" y="12027"/>
                    <a:pt x="13770" y="12027"/>
                  </a:cubicBezTo>
                  <a:cubicBezTo>
                    <a:pt x="13864" y="12027"/>
                    <a:pt x="13927" y="11974"/>
                    <a:pt x="13944" y="11883"/>
                  </a:cubicBezTo>
                  <a:cubicBezTo>
                    <a:pt x="13953" y="11776"/>
                    <a:pt x="13899" y="11714"/>
                    <a:pt x="13801" y="11696"/>
                  </a:cubicBezTo>
                  <a:cubicBezTo>
                    <a:pt x="13787" y="11694"/>
                    <a:pt x="13775" y="11692"/>
                    <a:pt x="13764" y="11692"/>
                  </a:cubicBezTo>
                  <a:close/>
                  <a:moveTo>
                    <a:pt x="20135" y="11660"/>
                  </a:moveTo>
                  <a:cubicBezTo>
                    <a:pt x="20081" y="11678"/>
                    <a:pt x="20019" y="11669"/>
                    <a:pt x="19974" y="11714"/>
                  </a:cubicBezTo>
                  <a:cubicBezTo>
                    <a:pt x="19939" y="11749"/>
                    <a:pt x="19939" y="11794"/>
                    <a:pt x="19912" y="11830"/>
                  </a:cubicBezTo>
                  <a:cubicBezTo>
                    <a:pt x="19930" y="11883"/>
                    <a:pt x="19921" y="11937"/>
                    <a:pt x="19965" y="11981"/>
                  </a:cubicBezTo>
                  <a:cubicBezTo>
                    <a:pt x="19992" y="12026"/>
                    <a:pt x="20046" y="12026"/>
                    <a:pt x="20081" y="12053"/>
                  </a:cubicBezTo>
                  <a:cubicBezTo>
                    <a:pt x="20126" y="12035"/>
                    <a:pt x="20179" y="12044"/>
                    <a:pt x="20224" y="12017"/>
                  </a:cubicBezTo>
                  <a:cubicBezTo>
                    <a:pt x="20278" y="11981"/>
                    <a:pt x="20278" y="11928"/>
                    <a:pt x="20304" y="11883"/>
                  </a:cubicBezTo>
                  <a:cubicBezTo>
                    <a:pt x="20286" y="11830"/>
                    <a:pt x="20304" y="11776"/>
                    <a:pt x="20260" y="11732"/>
                  </a:cubicBezTo>
                  <a:cubicBezTo>
                    <a:pt x="20224" y="11687"/>
                    <a:pt x="20170" y="11687"/>
                    <a:pt x="20135" y="11660"/>
                  </a:cubicBezTo>
                  <a:close/>
                  <a:moveTo>
                    <a:pt x="14470" y="11732"/>
                  </a:moveTo>
                  <a:cubicBezTo>
                    <a:pt x="14416" y="11732"/>
                    <a:pt x="14381" y="11732"/>
                    <a:pt x="14336" y="11767"/>
                  </a:cubicBezTo>
                  <a:cubicBezTo>
                    <a:pt x="14300" y="11794"/>
                    <a:pt x="14283" y="11830"/>
                    <a:pt x="14283" y="11874"/>
                  </a:cubicBezTo>
                  <a:cubicBezTo>
                    <a:pt x="14265" y="11981"/>
                    <a:pt x="14318" y="12053"/>
                    <a:pt x="14416" y="12062"/>
                  </a:cubicBezTo>
                  <a:cubicBezTo>
                    <a:pt x="14430" y="12064"/>
                    <a:pt x="14443" y="12065"/>
                    <a:pt x="14456" y="12065"/>
                  </a:cubicBezTo>
                  <a:cubicBezTo>
                    <a:pt x="14541" y="12065"/>
                    <a:pt x="14596" y="12013"/>
                    <a:pt x="14604" y="11928"/>
                  </a:cubicBezTo>
                  <a:cubicBezTo>
                    <a:pt x="14622" y="11821"/>
                    <a:pt x="14568" y="11749"/>
                    <a:pt x="14470" y="11732"/>
                  </a:cubicBezTo>
                  <a:close/>
                  <a:moveTo>
                    <a:pt x="15106" y="11746"/>
                  </a:moveTo>
                  <a:cubicBezTo>
                    <a:pt x="15070" y="11746"/>
                    <a:pt x="15032" y="11758"/>
                    <a:pt x="15005" y="11785"/>
                  </a:cubicBezTo>
                  <a:cubicBezTo>
                    <a:pt x="14970" y="11812"/>
                    <a:pt x="14943" y="11856"/>
                    <a:pt x="14934" y="11901"/>
                  </a:cubicBezTo>
                  <a:cubicBezTo>
                    <a:pt x="14925" y="11937"/>
                    <a:pt x="14934" y="11990"/>
                    <a:pt x="14961" y="12035"/>
                  </a:cubicBezTo>
                  <a:cubicBezTo>
                    <a:pt x="14987" y="12071"/>
                    <a:pt x="15041" y="12088"/>
                    <a:pt x="15085" y="12106"/>
                  </a:cubicBezTo>
                  <a:cubicBezTo>
                    <a:pt x="15130" y="12097"/>
                    <a:pt x="15184" y="12097"/>
                    <a:pt x="15219" y="12071"/>
                  </a:cubicBezTo>
                  <a:cubicBezTo>
                    <a:pt x="15255" y="12044"/>
                    <a:pt x="15282" y="11999"/>
                    <a:pt x="15291" y="11955"/>
                  </a:cubicBezTo>
                  <a:cubicBezTo>
                    <a:pt x="15291" y="11919"/>
                    <a:pt x="15282" y="11865"/>
                    <a:pt x="15255" y="11821"/>
                  </a:cubicBezTo>
                  <a:cubicBezTo>
                    <a:pt x="15228" y="11785"/>
                    <a:pt x="15184" y="11758"/>
                    <a:pt x="15139" y="11749"/>
                  </a:cubicBezTo>
                  <a:cubicBezTo>
                    <a:pt x="15128" y="11747"/>
                    <a:pt x="15117" y="11746"/>
                    <a:pt x="15106" y="11746"/>
                  </a:cubicBezTo>
                  <a:close/>
                  <a:moveTo>
                    <a:pt x="15799" y="11794"/>
                  </a:moveTo>
                  <a:cubicBezTo>
                    <a:pt x="15755" y="11794"/>
                    <a:pt x="15701" y="11794"/>
                    <a:pt x="15665" y="11830"/>
                  </a:cubicBezTo>
                  <a:cubicBezTo>
                    <a:pt x="15630" y="11856"/>
                    <a:pt x="15612" y="11910"/>
                    <a:pt x="15594" y="11946"/>
                  </a:cubicBezTo>
                  <a:cubicBezTo>
                    <a:pt x="15603" y="11999"/>
                    <a:pt x="15603" y="12053"/>
                    <a:pt x="15639" y="12088"/>
                  </a:cubicBezTo>
                  <a:cubicBezTo>
                    <a:pt x="15674" y="12124"/>
                    <a:pt x="15710" y="12151"/>
                    <a:pt x="15755" y="12151"/>
                  </a:cubicBezTo>
                  <a:cubicBezTo>
                    <a:pt x="15799" y="12151"/>
                    <a:pt x="15853" y="12142"/>
                    <a:pt x="15888" y="12115"/>
                  </a:cubicBezTo>
                  <a:cubicBezTo>
                    <a:pt x="15915" y="12097"/>
                    <a:pt x="15960" y="12017"/>
                    <a:pt x="15960" y="11990"/>
                  </a:cubicBezTo>
                  <a:cubicBezTo>
                    <a:pt x="15951" y="11946"/>
                    <a:pt x="15951" y="11892"/>
                    <a:pt x="15915" y="11856"/>
                  </a:cubicBezTo>
                  <a:cubicBezTo>
                    <a:pt x="15879" y="11821"/>
                    <a:pt x="15844" y="11794"/>
                    <a:pt x="15799" y="11794"/>
                  </a:cubicBezTo>
                  <a:close/>
                  <a:moveTo>
                    <a:pt x="13406" y="12009"/>
                  </a:moveTo>
                  <a:cubicBezTo>
                    <a:pt x="13398" y="12009"/>
                    <a:pt x="13390" y="12011"/>
                    <a:pt x="13382" y="12017"/>
                  </a:cubicBezTo>
                  <a:cubicBezTo>
                    <a:pt x="13373" y="12026"/>
                    <a:pt x="13364" y="12026"/>
                    <a:pt x="13355" y="12026"/>
                  </a:cubicBezTo>
                  <a:cubicBezTo>
                    <a:pt x="13364" y="12026"/>
                    <a:pt x="13373" y="12035"/>
                    <a:pt x="13373" y="12044"/>
                  </a:cubicBezTo>
                  <a:cubicBezTo>
                    <a:pt x="13435" y="12088"/>
                    <a:pt x="13515" y="12115"/>
                    <a:pt x="13578" y="12169"/>
                  </a:cubicBezTo>
                  <a:lnTo>
                    <a:pt x="13596" y="12169"/>
                  </a:lnTo>
                  <a:cubicBezTo>
                    <a:pt x="13596" y="12160"/>
                    <a:pt x="13605" y="12151"/>
                    <a:pt x="13605" y="12142"/>
                  </a:cubicBezTo>
                  <a:cubicBezTo>
                    <a:pt x="13587" y="12115"/>
                    <a:pt x="13569" y="12079"/>
                    <a:pt x="13542" y="12053"/>
                  </a:cubicBezTo>
                  <a:cubicBezTo>
                    <a:pt x="13524" y="12026"/>
                    <a:pt x="13489" y="12017"/>
                    <a:pt x="13444" y="12017"/>
                  </a:cubicBezTo>
                  <a:cubicBezTo>
                    <a:pt x="13432" y="12017"/>
                    <a:pt x="13420" y="12009"/>
                    <a:pt x="13406" y="12009"/>
                  </a:cubicBezTo>
                  <a:close/>
                  <a:moveTo>
                    <a:pt x="16433" y="11815"/>
                  </a:moveTo>
                  <a:cubicBezTo>
                    <a:pt x="16346" y="11815"/>
                    <a:pt x="16278" y="11881"/>
                    <a:pt x="16263" y="11972"/>
                  </a:cubicBezTo>
                  <a:cubicBezTo>
                    <a:pt x="16254" y="12079"/>
                    <a:pt x="16308" y="12160"/>
                    <a:pt x="16415" y="12178"/>
                  </a:cubicBezTo>
                  <a:cubicBezTo>
                    <a:pt x="16427" y="12180"/>
                    <a:pt x="16439" y="12181"/>
                    <a:pt x="16451" y="12181"/>
                  </a:cubicBezTo>
                  <a:cubicBezTo>
                    <a:pt x="16541" y="12181"/>
                    <a:pt x="16613" y="12121"/>
                    <a:pt x="16629" y="12026"/>
                  </a:cubicBezTo>
                  <a:cubicBezTo>
                    <a:pt x="16638" y="11919"/>
                    <a:pt x="16584" y="11839"/>
                    <a:pt x="16477" y="11821"/>
                  </a:cubicBezTo>
                  <a:cubicBezTo>
                    <a:pt x="16462" y="11817"/>
                    <a:pt x="16447" y="11815"/>
                    <a:pt x="16433" y="11815"/>
                  </a:cubicBezTo>
                  <a:close/>
                  <a:moveTo>
                    <a:pt x="17117" y="11856"/>
                  </a:moveTo>
                  <a:cubicBezTo>
                    <a:pt x="17020" y="11856"/>
                    <a:pt x="16949" y="11917"/>
                    <a:pt x="16932" y="12017"/>
                  </a:cubicBezTo>
                  <a:cubicBezTo>
                    <a:pt x="16923" y="12071"/>
                    <a:pt x="16932" y="12115"/>
                    <a:pt x="16968" y="12151"/>
                  </a:cubicBezTo>
                  <a:cubicBezTo>
                    <a:pt x="16995" y="12195"/>
                    <a:pt x="17030" y="12222"/>
                    <a:pt x="17084" y="12222"/>
                  </a:cubicBezTo>
                  <a:cubicBezTo>
                    <a:pt x="17095" y="12224"/>
                    <a:pt x="17106" y="12225"/>
                    <a:pt x="17116" y="12225"/>
                  </a:cubicBezTo>
                  <a:cubicBezTo>
                    <a:pt x="17209" y="12225"/>
                    <a:pt x="17282" y="12158"/>
                    <a:pt x="17298" y="12062"/>
                  </a:cubicBezTo>
                  <a:cubicBezTo>
                    <a:pt x="17307" y="12008"/>
                    <a:pt x="17289" y="11963"/>
                    <a:pt x="17253" y="11928"/>
                  </a:cubicBezTo>
                  <a:cubicBezTo>
                    <a:pt x="17227" y="11883"/>
                    <a:pt x="17191" y="11865"/>
                    <a:pt x="17137" y="11856"/>
                  </a:cubicBezTo>
                  <a:cubicBezTo>
                    <a:pt x="17131" y="11856"/>
                    <a:pt x="17124" y="11856"/>
                    <a:pt x="17117" y="11856"/>
                  </a:cubicBezTo>
                  <a:close/>
                  <a:moveTo>
                    <a:pt x="17756" y="11880"/>
                  </a:moveTo>
                  <a:cubicBezTo>
                    <a:pt x="17664" y="11880"/>
                    <a:pt x="17591" y="11947"/>
                    <a:pt x="17583" y="12035"/>
                  </a:cubicBezTo>
                  <a:cubicBezTo>
                    <a:pt x="17566" y="12151"/>
                    <a:pt x="17637" y="12240"/>
                    <a:pt x="17735" y="12249"/>
                  </a:cubicBezTo>
                  <a:cubicBezTo>
                    <a:pt x="17745" y="12251"/>
                    <a:pt x="17755" y="12252"/>
                    <a:pt x="17765" y="12252"/>
                  </a:cubicBezTo>
                  <a:cubicBezTo>
                    <a:pt x="17853" y="12252"/>
                    <a:pt x="17933" y="12184"/>
                    <a:pt x="17949" y="12088"/>
                  </a:cubicBezTo>
                  <a:cubicBezTo>
                    <a:pt x="17958" y="11990"/>
                    <a:pt x="17896" y="11892"/>
                    <a:pt x="17789" y="11883"/>
                  </a:cubicBezTo>
                  <a:cubicBezTo>
                    <a:pt x="17777" y="11881"/>
                    <a:pt x="17767" y="11880"/>
                    <a:pt x="17756" y="11880"/>
                  </a:cubicBezTo>
                  <a:close/>
                  <a:moveTo>
                    <a:pt x="18458" y="11910"/>
                  </a:moveTo>
                  <a:cubicBezTo>
                    <a:pt x="18404" y="11928"/>
                    <a:pt x="18342" y="11919"/>
                    <a:pt x="18297" y="11963"/>
                  </a:cubicBezTo>
                  <a:cubicBezTo>
                    <a:pt x="18261" y="11999"/>
                    <a:pt x="18252" y="12053"/>
                    <a:pt x="18226" y="12088"/>
                  </a:cubicBezTo>
                  <a:cubicBezTo>
                    <a:pt x="18244" y="12142"/>
                    <a:pt x="18244" y="12204"/>
                    <a:pt x="18288" y="12249"/>
                  </a:cubicBezTo>
                  <a:cubicBezTo>
                    <a:pt x="18324" y="12276"/>
                    <a:pt x="18368" y="12276"/>
                    <a:pt x="18404" y="12302"/>
                  </a:cubicBezTo>
                  <a:cubicBezTo>
                    <a:pt x="18415" y="12292"/>
                    <a:pt x="18426" y="12290"/>
                    <a:pt x="18438" y="12290"/>
                  </a:cubicBezTo>
                  <a:cubicBezTo>
                    <a:pt x="18448" y="12290"/>
                    <a:pt x="18458" y="12291"/>
                    <a:pt x="18468" y="12291"/>
                  </a:cubicBezTo>
                  <a:cubicBezTo>
                    <a:pt x="18477" y="12291"/>
                    <a:pt x="18485" y="12290"/>
                    <a:pt x="18493" y="12285"/>
                  </a:cubicBezTo>
                  <a:cubicBezTo>
                    <a:pt x="18520" y="12276"/>
                    <a:pt x="18547" y="12258"/>
                    <a:pt x="18565" y="12249"/>
                  </a:cubicBezTo>
                  <a:cubicBezTo>
                    <a:pt x="18583" y="12240"/>
                    <a:pt x="18591" y="12222"/>
                    <a:pt x="18600" y="12204"/>
                  </a:cubicBezTo>
                  <a:cubicBezTo>
                    <a:pt x="18609" y="12178"/>
                    <a:pt x="18618" y="12151"/>
                    <a:pt x="18618" y="12133"/>
                  </a:cubicBezTo>
                  <a:cubicBezTo>
                    <a:pt x="18618" y="12079"/>
                    <a:pt x="18618" y="12026"/>
                    <a:pt x="18574" y="11981"/>
                  </a:cubicBezTo>
                  <a:cubicBezTo>
                    <a:pt x="18538" y="11937"/>
                    <a:pt x="18493" y="11937"/>
                    <a:pt x="18458" y="11910"/>
                  </a:cubicBezTo>
                  <a:close/>
                  <a:moveTo>
                    <a:pt x="19127" y="11937"/>
                  </a:moveTo>
                  <a:cubicBezTo>
                    <a:pt x="19082" y="11955"/>
                    <a:pt x="19029" y="11946"/>
                    <a:pt x="18984" y="11972"/>
                  </a:cubicBezTo>
                  <a:cubicBezTo>
                    <a:pt x="18930" y="12008"/>
                    <a:pt x="18930" y="12062"/>
                    <a:pt x="18895" y="12106"/>
                  </a:cubicBezTo>
                  <a:cubicBezTo>
                    <a:pt x="18913" y="12151"/>
                    <a:pt x="18904" y="12204"/>
                    <a:pt x="18939" y="12249"/>
                  </a:cubicBezTo>
                  <a:cubicBezTo>
                    <a:pt x="18966" y="12294"/>
                    <a:pt x="19029" y="12302"/>
                    <a:pt x="19064" y="12329"/>
                  </a:cubicBezTo>
                  <a:cubicBezTo>
                    <a:pt x="19109" y="12311"/>
                    <a:pt x="19162" y="12329"/>
                    <a:pt x="19207" y="12302"/>
                  </a:cubicBezTo>
                  <a:cubicBezTo>
                    <a:pt x="19261" y="12267"/>
                    <a:pt x="19261" y="12204"/>
                    <a:pt x="19296" y="12169"/>
                  </a:cubicBezTo>
                  <a:cubicBezTo>
                    <a:pt x="19278" y="12124"/>
                    <a:pt x="19287" y="12079"/>
                    <a:pt x="19269" y="12035"/>
                  </a:cubicBezTo>
                  <a:cubicBezTo>
                    <a:pt x="19234" y="11981"/>
                    <a:pt x="19180" y="11972"/>
                    <a:pt x="19127" y="11937"/>
                  </a:cubicBezTo>
                  <a:close/>
                  <a:moveTo>
                    <a:pt x="20455" y="12004"/>
                  </a:moveTo>
                  <a:cubicBezTo>
                    <a:pt x="20452" y="12004"/>
                    <a:pt x="20450" y="12005"/>
                    <a:pt x="20447" y="12008"/>
                  </a:cubicBezTo>
                  <a:cubicBezTo>
                    <a:pt x="20438" y="12017"/>
                    <a:pt x="20429" y="12017"/>
                    <a:pt x="20420" y="12017"/>
                  </a:cubicBezTo>
                  <a:cubicBezTo>
                    <a:pt x="20331" y="12017"/>
                    <a:pt x="20278" y="12053"/>
                    <a:pt x="20251" y="12151"/>
                  </a:cubicBezTo>
                  <a:cubicBezTo>
                    <a:pt x="20233" y="12204"/>
                    <a:pt x="20242" y="12267"/>
                    <a:pt x="20278" y="12320"/>
                  </a:cubicBezTo>
                  <a:cubicBezTo>
                    <a:pt x="20278" y="12320"/>
                    <a:pt x="20278" y="12329"/>
                    <a:pt x="20286" y="12338"/>
                  </a:cubicBezTo>
                  <a:cubicBezTo>
                    <a:pt x="20286" y="12329"/>
                    <a:pt x="20295" y="12320"/>
                    <a:pt x="20295" y="12320"/>
                  </a:cubicBezTo>
                  <a:cubicBezTo>
                    <a:pt x="20358" y="12231"/>
                    <a:pt x="20411" y="12142"/>
                    <a:pt x="20474" y="12062"/>
                  </a:cubicBezTo>
                  <a:cubicBezTo>
                    <a:pt x="20492" y="12044"/>
                    <a:pt x="20492" y="12035"/>
                    <a:pt x="20474" y="12017"/>
                  </a:cubicBezTo>
                  <a:cubicBezTo>
                    <a:pt x="20467" y="12011"/>
                    <a:pt x="20461" y="12004"/>
                    <a:pt x="20455" y="12004"/>
                  </a:cubicBezTo>
                  <a:close/>
                  <a:moveTo>
                    <a:pt x="19796" y="11981"/>
                  </a:moveTo>
                  <a:cubicBezTo>
                    <a:pt x="19751" y="11999"/>
                    <a:pt x="19698" y="11981"/>
                    <a:pt x="19653" y="12017"/>
                  </a:cubicBezTo>
                  <a:cubicBezTo>
                    <a:pt x="19600" y="12044"/>
                    <a:pt x="19591" y="12106"/>
                    <a:pt x="19564" y="12151"/>
                  </a:cubicBezTo>
                  <a:cubicBezTo>
                    <a:pt x="19582" y="12195"/>
                    <a:pt x="19573" y="12249"/>
                    <a:pt x="19608" y="12302"/>
                  </a:cubicBezTo>
                  <a:cubicBezTo>
                    <a:pt x="19644" y="12338"/>
                    <a:pt x="19698" y="12347"/>
                    <a:pt x="19733" y="12374"/>
                  </a:cubicBezTo>
                  <a:cubicBezTo>
                    <a:pt x="19778" y="12356"/>
                    <a:pt x="19823" y="12365"/>
                    <a:pt x="19867" y="12338"/>
                  </a:cubicBezTo>
                  <a:cubicBezTo>
                    <a:pt x="19921" y="12311"/>
                    <a:pt x="19930" y="12249"/>
                    <a:pt x="19956" y="12204"/>
                  </a:cubicBezTo>
                  <a:cubicBezTo>
                    <a:pt x="19939" y="12169"/>
                    <a:pt x="19956" y="12124"/>
                    <a:pt x="19930" y="12079"/>
                  </a:cubicBezTo>
                  <a:cubicBezTo>
                    <a:pt x="19903" y="12017"/>
                    <a:pt x="19840" y="12008"/>
                    <a:pt x="19796" y="11981"/>
                  </a:cubicBezTo>
                  <a:close/>
                  <a:moveTo>
                    <a:pt x="14083" y="12040"/>
                  </a:moveTo>
                  <a:cubicBezTo>
                    <a:pt x="13998" y="12040"/>
                    <a:pt x="13942" y="12093"/>
                    <a:pt x="13935" y="12186"/>
                  </a:cubicBezTo>
                  <a:cubicBezTo>
                    <a:pt x="13917" y="12285"/>
                    <a:pt x="13970" y="12356"/>
                    <a:pt x="14077" y="12374"/>
                  </a:cubicBezTo>
                  <a:cubicBezTo>
                    <a:pt x="14084" y="12374"/>
                    <a:pt x="14091" y="12375"/>
                    <a:pt x="14098" y="12375"/>
                  </a:cubicBezTo>
                  <a:cubicBezTo>
                    <a:pt x="14186" y="12375"/>
                    <a:pt x="14248" y="12322"/>
                    <a:pt x="14265" y="12231"/>
                  </a:cubicBezTo>
                  <a:cubicBezTo>
                    <a:pt x="14274" y="12124"/>
                    <a:pt x="14220" y="12053"/>
                    <a:pt x="14122" y="12044"/>
                  </a:cubicBezTo>
                  <a:cubicBezTo>
                    <a:pt x="14108" y="12041"/>
                    <a:pt x="14095" y="12040"/>
                    <a:pt x="14083" y="12040"/>
                  </a:cubicBezTo>
                  <a:close/>
                  <a:moveTo>
                    <a:pt x="14755" y="12077"/>
                  </a:moveTo>
                  <a:cubicBezTo>
                    <a:pt x="14716" y="12077"/>
                    <a:pt x="14687" y="12093"/>
                    <a:pt x="14657" y="12115"/>
                  </a:cubicBezTo>
                  <a:cubicBezTo>
                    <a:pt x="14586" y="12160"/>
                    <a:pt x="14604" y="12240"/>
                    <a:pt x="14586" y="12302"/>
                  </a:cubicBezTo>
                  <a:cubicBezTo>
                    <a:pt x="14613" y="12329"/>
                    <a:pt x="14631" y="12365"/>
                    <a:pt x="14657" y="12392"/>
                  </a:cubicBezTo>
                  <a:cubicBezTo>
                    <a:pt x="14675" y="12401"/>
                    <a:pt x="14702" y="12401"/>
                    <a:pt x="14720" y="12410"/>
                  </a:cubicBezTo>
                  <a:lnTo>
                    <a:pt x="14738" y="12410"/>
                  </a:lnTo>
                  <a:cubicBezTo>
                    <a:pt x="14754" y="12418"/>
                    <a:pt x="14769" y="12421"/>
                    <a:pt x="14783" y="12421"/>
                  </a:cubicBezTo>
                  <a:cubicBezTo>
                    <a:pt x="14830" y="12421"/>
                    <a:pt x="14866" y="12383"/>
                    <a:pt x="14907" y="12356"/>
                  </a:cubicBezTo>
                  <a:cubicBezTo>
                    <a:pt x="14916" y="12347"/>
                    <a:pt x="14916" y="12338"/>
                    <a:pt x="14925" y="12329"/>
                  </a:cubicBezTo>
                  <a:cubicBezTo>
                    <a:pt x="14925" y="12302"/>
                    <a:pt x="14925" y="12285"/>
                    <a:pt x="14934" y="12258"/>
                  </a:cubicBezTo>
                  <a:cubicBezTo>
                    <a:pt x="14961" y="12195"/>
                    <a:pt x="14898" y="12151"/>
                    <a:pt x="14862" y="12106"/>
                  </a:cubicBezTo>
                  <a:cubicBezTo>
                    <a:pt x="14862" y="12097"/>
                    <a:pt x="14845" y="12097"/>
                    <a:pt x="14836" y="12088"/>
                  </a:cubicBezTo>
                  <a:cubicBezTo>
                    <a:pt x="14818" y="12088"/>
                    <a:pt x="14800" y="12088"/>
                    <a:pt x="14782" y="12079"/>
                  </a:cubicBezTo>
                  <a:cubicBezTo>
                    <a:pt x="14773" y="12078"/>
                    <a:pt x="14764" y="12077"/>
                    <a:pt x="14755" y="12077"/>
                  </a:cubicBezTo>
                  <a:close/>
                  <a:moveTo>
                    <a:pt x="15440" y="12113"/>
                  </a:moveTo>
                  <a:cubicBezTo>
                    <a:pt x="15403" y="12113"/>
                    <a:pt x="15341" y="12127"/>
                    <a:pt x="15326" y="12142"/>
                  </a:cubicBezTo>
                  <a:cubicBezTo>
                    <a:pt x="15282" y="12169"/>
                    <a:pt x="15264" y="12213"/>
                    <a:pt x="15255" y="12258"/>
                  </a:cubicBezTo>
                  <a:cubicBezTo>
                    <a:pt x="15237" y="12302"/>
                    <a:pt x="15255" y="12356"/>
                    <a:pt x="15282" y="12392"/>
                  </a:cubicBezTo>
                  <a:cubicBezTo>
                    <a:pt x="15309" y="12436"/>
                    <a:pt x="15362" y="12445"/>
                    <a:pt x="15398" y="12472"/>
                  </a:cubicBezTo>
                  <a:cubicBezTo>
                    <a:pt x="15451" y="12463"/>
                    <a:pt x="15496" y="12463"/>
                    <a:pt x="15532" y="12436"/>
                  </a:cubicBezTo>
                  <a:cubicBezTo>
                    <a:pt x="15576" y="12410"/>
                    <a:pt x="15594" y="12365"/>
                    <a:pt x="15603" y="12320"/>
                  </a:cubicBezTo>
                  <a:cubicBezTo>
                    <a:pt x="15621" y="12276"/>
                    <a:pt x="15603" y="12231"/>
                    <a:pt x="15576" y="12186"/>
                  </a:cubicBezTo>
                  <a:cubicBezTo>
                    <a:pt x="15549" y="12142"/>
                    <a:pt x="15505" y="12133"/>
                    <a:pt x="15460" y="12115"/>
                  </a:cubicBezTo>
                  <a:cubicBezTo>
                    <a:pt x="15455" y="12113"/>
                    <a:pt x="15448" y="12113"/>
                    <a:pt x="15440" y="12113"/>
                  </a:cubicBezTo>
                  <a:close/>
                  <a:moveTo>
                    <a:pt x="16104" y="12132"/>
                  </a:moveTo>
                  <a:cubicBezTo>
                    <a:pt x="16004" y="12132"/>
                    <a:pt x="15924" y="12209"/>
                    <a:pt x="15915" y="12302"/>
                  </a:cubicBezTo>
                  <a:cubicBezTo>
                    <a:pt x="15915" y="12392"/>
                    <a:pt x="15960" y="12481"/>
                    <a:pt x="16076" y="12499"/>
                  </a:cubicBezTo>
                  <a:cubicBezTo>
                    <a:pt x="16081" y="12499"/>
                    <a:pt x="16087" y="12499"/>
                    <a:pt x="16092" y="12499"/>
                  </a:cubicBezTo>
                  <a:cubicBezTo>
                    <a:pt x="16192" y="12499"/>
                    <a:pt x="16272" y="12423"/>
                    <a:pt x="16281" y="12338"/>
                  </a:cubicBezTo>
                  <a:cubicBezTo>
                    <a:pt x="16281" y="12240"/>
                    <a:pt x="16236" y="12151"/>
                    <a:pt x="16120" y="12133"/>
                  </a:cubicBezTo>
                  <a:cubicBezTo>
                    <a:pt x="16115" y="12133"/>
                    <a:pt x="16109" y="12132"/>
                    <a:pt x="16104" y="12132"/>
                  </a:cubicBezTo>
                  <a:close/>
                  <a:moveTo>
                    <a:pt x="16744" y="12175"/>
                  </a:moveTo>
                  <a:cubicBezTo>
                    <a:pt x="16703" y="12175"/>
                    <a:pt x="16667" y="12191"/>
                    <a:pt x="16638" y="12213"/>
                  </a:cubicBezTo>
                  <a:cubicBezTo>
                    <a:pt x="16593" y="12249"/>
                    <a:pt x="16566" y="12276"/>
                    <a:pt x="16566" y="12329"/>
                  </a:cubicBezTo>
                  <a:cubicBezTo>
                    <a:pt x="16549" y="12383"/>
                    <a:pt x="16566" y="12427"/>
                    <a:pt x="16602" y="12463"/>
                  </a:cubicBezTo>
                  <a:cubicBezTo>
                    <a:pt x="16629" y="12508"/>
                    <a:pt x="16673" y="12534"/>
                    <a:pt x="16727" y="12543"/>
                  </a:cubicBezTo>
                  <a:cubicBezTo>
                    <a:pt x="16736" y="12545"/>
                    <a:pt x="16745" y="12546"/>
                    <a:pt x="16754" y="12546"/>
                  </a:cubicBezTo>
                  <a:cubicBezTo>
                    <a:pt x="16793" y="12546"/>
                    <a:pt x="16824" y="12530"/>
                    <a:pt x="16861" y="12508"/>
                  </a:cubicBezTo>
                  <a:cubicBezTo>
                    <a:pt x="16896" y="12472"/>
                    <a:pt x="16923" y="12436"/>
                    <a:pt x="16932" y="12383"/>
                  </a:cubicBezTo>
                  <a:cubicBezTo>
                    <a:pt x="16941" y="12329"/>
                    <a:pt x="16923" y="12294"/>
                    <a:pt x="16896" y="12249"/>
                  </a:cubicBezTo>
                  <a:cubicBezTo>
                    <a:pt x="16861" y="12204"/>
                    <a:pt x="16825" y="12186"/>
                    <a:pt x="16772" y="12178"/>
                  </a:cubicBezTo>
                  <a:cubicBezTo>
                    <a:pt x="16762" y="12176"/>
                    <a:pt x="16753" y="12175"/>
                    <a:pt x="16744" y="12175"/>
                  </a:cubicBezTo>
                  <a:close/>
                  <a:moveTo>
                    <a:pt x="17408" y="12202"/>
                  </a:moveTo>
                  <a:cubicBezTo>
                    <a:pt x="17372" y="12202"/>
                    <a:pt x="17336" y="12218"/>
                    <a:pt x="17307" y="12240"/>
                  </a:cubicBezTo>
                  <a:cubicBezTo>
                    <a:pt x="17262" y="12276"/>
                    <a:pt x="17235" y="12311"/>
                    <a:pt x="17235" y="12365"/>
                  </a:cubicBezTo>
                  <a:cubicBezTo>
                    <a:pt x="17218" y="12463"/>
                    <a:pt x="17289" y="12552"/>
                    <a:pt x="17396" y="12570"/>
                  </a:cubicBezTo>
                  <a:cubicBezTo>
                    <a:pt x="17405" y="12572"/>
                    <a:pt x="17414" y="12572"/>
                    <a:pt x="17422" y="12572"/>
                  </a:cubicBezTo>
                  <a:cubicBezTo>
                    <a:pt x="17462" y="12572"/>
                    <a:pt x="17493" y="12555"/>
                    <a:pt x="17530" y="12525"/>
                  </a:cubicBezTo>
                  <a:cubicBezTo>
                    <a:pt x="17583" y="12490"/>
                    <a:pt x="17583" y="12481"/>
                    <a:pt x="17592" y="12410"/>
                  </a:cubicBezTo>
                  <a:cubicBezTo>
                    <a:pt x="17610" y="12302"/>
                    <a:pt x="17548" y="12222"/>
                    <a:pt x="17432" y="12204"/>
                  </a:cubicBezTo>
                  <a:cubicBezTo>
                    <a:pt x="17424" y="12203"/>
                    <a:pt x="17416" y="12202"/>
                    <a:pt x="17408" y="12202"/>
                  </a:cubicBezTo>
                  <a:close/>
                  <a:moveTo>
                    <a:pt x="18059" y="12241"/>
                  </a:moveTo>
                  <a:cubicBezTo>
                    <a:pt x="18007" y="12241"/>
                    <a:pt x="17965" y="12278"/>
                    <a:pt x="17922" y="12320"/>
                  </a:cubicBezTo>
                  <a:cubicBezTo>
                    <a:pt x="17913" y="12329"/>
                    <a:pt x="17913" y="12338"/>
                    <a:pt x="17905" y="12356"/>
                  </a:cubicBezTo>
                  <a:cubicBezTo>
                    <a:pt x="17905" y="12383"/>
                    <a:pt x="17905" y="12410"/>
                    <a:pt x="17896" y="12436"/>
                  </a:cubicBezTo>
                  <a:cubicBezTo>
                    <a:pt x="17878" y="12481"/>
                    <a:pt x="17913" y="12517"/>
                    <a:pt x="17931" y="12552"/>
                  </a:cubicBezTo>
                  <a:cubicBezTo>
                    <a:pt x="17940" y="12570"/>
                    <a:pt x="17967" y="12588"/>
                    <a:pt x="17994" y="12597"/>
                  </a:cubicBezTo>
                  <a:cubicBezTo>
                    <a:pt x="18026" y="12610"/>
                    <a:pt x="18059" y="12618"/>
                    <a:pt x="18092" y="12618"/>
                  </a:cubicBezTo>
                  <a:cubicBezTo>
                    <a:pt x="18104" y="12618"/>
                    <a:pt x="18116" y="12617"/>
                    <a:pt x="18128" y="12615"/>
                  </a:cubicBezTo>
                  <a:cubicBezTo>
                    <a:pt x="18154" y="12615"/>
                    <a:pt x="18190" y="12597"/>
                    <a:pt x="18208" y="12570"/>
                  </a:cubicBezTo>
                  <a:cubicBezTo>
                    <a:pt x="18235" y="12543"/>
                    <a:pt x="18270" y="12517"/>
                    <a:pt x="18261" y="12472"/>
                  </a:cubicBezTo>
                  <a:cubicBezTo>
                    <a:pt x="18261" y="12463"/>
                    <a:pt x="18261" y="12454"/>
                    <a:pt x="18261" y="12445"/>
                  </a:cubicBezTo>
                  <a:cubicBezTo>
                    <a:pt x="18279" y="12392"/>
                    <a:pt x="18261" y="12347"/>
                    <a:pt x="18235" y="12311"/>
                  </a:cubicBezTo>
                  <a:cubicBezTo>
                    <a:pt x="18208" y="12276"/>
                    <a:pt x="18172" y="12249"/>
                    <a:pt x="18119" y="12249"/>
                  </a:cubicBezTo>
                  <a:lnTo>
                    <a:pt x="18101" y="12249"/>
                  </a:lnTo>
                  <a:cubicBezTo>
                    <a:pt x="18086" y="12243"/>
                    <a:pt x="18072" y="12241"/>
                    <a:pt x="18059" y="12241"/>
                  </a:cubicBezTo>
                  <a:close/>
                  <a:moveTo>
                    <a:pt x="18779" y="12258"/>
                  </a:moveTo>
                  <a:cubicBezTo>
                    <a:pt x="18743" y="12276"/>
                    <a:pt x="18699" y="12258"/>
                    <a:pt x="18654" y="12285"/>
                  </a:cubicBezTo>
                  <a:cubicBezTo>
                    <a:pt x="18591" y="12311"/>
                    <a:pt x="18583" y="12374"/>
                    <a:pt x="18556" y="12418"/>
                  </a:cubicBezTo>
                  <a:cubicBezTo>
                    <a:pt x="18565" y="12463"/>
                    <a:pt x="18556" y="12508"/>
                    <a:pt x="18583" y="12552"/>
                  </a:cubicBezTo>
                  <a:cubicBezTo>
                    <a:pt x="18609" y="12615"/>
                    <a:pt x="18672" y="12624"/>
                    <a:pt x="18716" y="12650"/>
                  </a:cubicBezTo>
                  <a:cubicBezTo>
                    <a:pt x="18761" y="12633"/>
                    <a:pt x="18814" y="12650"/>
                    <a:pt x="18859" y="12624"/>
                  </a:cubicBezTo>
                  <a:cubicBezTo>
                    <a:pt x="18904" y="12588"/>
                    <a:pt x="18922" y="12534"/>
                    <a:pt x="18948" y="12481"/>
                  </a:cubicBezTo>
                  <a:cubicBezTo>
                    <a:pt x="18922" y="12445"/>
                    <a:pt x="18948" y="12401"/>
                    <a:pt x="18922" y="12356"/>
                  </a:cubicBezTo>
                  <a:cubicBezTo>
                    <a:pt x="18886" y="12302"/>
                    <a:pt x="18832" y="12294"/>
                    <a:pt x="18779" y="12258"/>
                  </a:cubicBezTo>
                  <a:close/>
                  <a:moveTo>
                    <a:pt x="19448" y="12302"/>
                  </a:moveTo>
                  <a:cubicBezTo>
                    <a:pt x="19403" y="12320"/>
                    <a:pt x="19350" y="12302"/>
                    <a:pt x="19305" y="12338"/>
                  </a:cubicBezTo>
                  <a:cubicBezTo>
                    <a:pt x="19252" y="12365"/>
                    <a:pt x="19252" y="12427"/>
                    <a:pt x="19216" y="12472"/>
                  </a:cubicBezTo>
                  <a:cubicBezTo>
                    <a:pt x="19234" y="12517"/>
                    <a:pt x="19225" y="12570"/>
                    <a:pt x="19261" y="12624"/>
                  </a:cubicBezTo>
                  <a:cubicBezTo>
                    <a:pt x="19296" y="12659"/>
                    <a:pt x="19350" y="12668"/>
                    <a:pt x="19385" y="12695"/>
                  </a:cubicBezTo>
                  <a:cubicBezTo>
                    <a:pt x="19430" y="12677"/>
                    <a:pt x="19475" y="12686"/>
                    <a:pt x="19519" y="12659"/>
                  </a:cubicBezTo>
                  <a:cubicBezTo>
                    <a:pt x="19573" y="12633"/>
                    <a:pt x="19582" y="12570"/>
                    <a:pt x="19608" y="12525"/>
                  </a:cubicBezTo>
                  <a:cubicBezTo>
                    <a:pt x="19591" y="12490"/>
                    <a:pt x="19608" y="12445"/>
                    <a:pt x="19591" y="12401"/>
                  </a:cubicBezTo>
                  <a:cubicBezTo>
                    <a:pt x="19555" y="12338"/>
                    <a:pt x="19492" y="12329"/>
                    <a:pt x="19448" y="12302"/>
                  </a:cubicBezTo>
                  <a:close/>
                  <a:moveTo>
                    <a:pt x="20099" y="12329"/>
                  </a:moveTo>
                  <a:cubicBezTo>
                    <a:pt x="20046" y="12338"/>
                    <a:pt x="19992" y="12338"/>
                    <a:pt x="19947" y="12383"/>
                  </a:cubicBezTo>
                  <a:cubicBezTo>
                    <a:pt x="19930" y="12401"/>
                    <a:pt x="19921" y="12436"/>
                    <a:pt x="19903" y="12463"/>
                  </a:cubicBezTo>
                  <a:cubicBezTo>
                    <a:pt x="19894" y="12490"/>
                    <a:pt x="19894" y="12508"/>
                    <a:pt x="19894" y="12534"/>
                  </a:cubicBezTo>
                  <a:cubicBezTo>
                    <a:pt x="19894" y="12606"/>
                    <a:pt x="19921" y="12650"/>
                    <a:pt x="19974" y="12686"/>
                  </a:cubicBezTo>
                  <a:cubicBezTo>
                    <a:pt x="19983" y="12686"/>
                    <a:pt x="19992" y="12695"/>
                    <a:pt x="20001" y="12704"/>
                  </a:cubicBezTo>
                  <a:cubicBezTo>
                    <a:pt x="20019" y="12695"/>
                    <a:pt x="20037" y="12686"/>
                    <a:pt x="20046" y="12677"/>
                  </a:cubicBezTo>
                  <a:cubicBezTo>
                    <a:pt x="20108" y="12597"/>
                    <a:pt x="20162" y="12508"/>
                    <a:pt x="20224" y="12427"/>
                  </a:cubicBezTo>
                  <a:cubicBezTo>
                    <a:pt x="20242" y="12410"/>
                    <a:pt x="20233" y="12401"/>
                    <a:pt x="20224" y="12392"/>
                  </a:cubicBezTo>
                  <a:cubicBezTo>
                    <a:pt x="20215" y="12383"/>
                    <a:pt x="20206" y="12374"/>
                    <a:pt x="20188" y="12365"/>
                  </a:cubicBezTo>
                  <a:cubicBezTo>
                    <a:pt x="20162" y="12356"/>
                    <a:pt x="20126" y="12329"/>
                    <a:pt x="20099" y="12329"/>
                  </a:cubicBezTo>
                  <a:close/>
                  <a:moveTo>
                    <a:pt x="14409" y="12400"/>
                  </a:moveTo>
                  <a:cubicBezTo>
                    <a:pt x="14328" y="12400"/>
                    <a:pt x="14256" y="12457"/>
                    <a:pt x="14256" y="12543"/>
                  </a:cubicBezTo>
                  <a:cubicBezTo>
                    <a:pt x="14256" y="12552"/>
                    <a:pt x="14247" y="12561"/>
                    <a:pt x="14247" y="12579"/>
                  </a:cubicBezTo>
                  <a:cubicBezTo>
                    <a:pt x="14247" y="12588"/>
                    <a:pt x="14256" y="12597"/>
                    <a:pt x="14265" y="12597"/>
                  </a:cubicBezTo>
                  <a:cubicBezTo>
                    <a:pt x="14327" y="12624"/>
                    <a:pt x="14381" y="12677"/>
                    <a:pt x="14443" y="12713"/>
                  </a:cubicBezTo>
                  <a:cubicBezTo>
                    <a:pt x="14457" y="12722"/>
                    <a:pt x="14465" y="12726"/>
                    <a:pt x="14474" y="12726"/>
                  </a:cubicBezTo>
                  <a:cubicBezTo>
                    <a:pt x="14483" y="12726"/>
                    <a:pt x="14492" y="12722"/>
                    <a:pt x="14506" y="12713"/>
                  </a:cubicBezTo>
                  <a:cubicBezTo>
                    <a:pt x="14559" y="12677"/>
                    <a:pt x="14568" y="12659"/>
                    <a:pt x="14577" y="12588"/>
                  </a:cubicBezTo>
                  <a:cubicBezTo>
                    <a:pt x="14595" y="12525"/>
                    <a:pt x="14568" y="12472"/>
                    <a:pt x="14515" y="12436"/>
                  </a:cubicBezTo>
                  <a:cubicBezTo>
                    <a:pt x="14482" y="12412"/>
                    <a:pt x="14444" y="12400"/>
                    <a:pt x="14409" y="12400"/>
                  </a:cubicBezTo>
                  <a:close/>
                  <a:moveTo>
                    <a:pt x="15094" y="12410"/>
                  </a:moveTo>
                  <a:cubicBezTo>
                    <a:pt x="15041" y="12410"/>
                    <a:pt x="14996" y="12427"/>
                    <a:pt x="14952" y="12454"/>
                  </a:cubicBezTo>
                  <a:cubicBezTo>
                    <a:pt x="14934" y="12463"/>
                    <a:pt x="14889" y="12552"/>
                    <a:pt x="14889" y="12570"/>
                  </a:cubicBezTo>
                  <a:cubicBezTo>
                    <a:pt x="14880" y="12624"/>
                    <a:pt x="14898" y="12668"/>
                    <a:pt x="14925" y="12704"/>
                  </a:cubicBezTo>
                  <a:cubicBezTo>
                    <a:pt x="14952" y="12740"/>
                    <a:pt x="14996" y="12766"/>
                    <a:pt x="15041" y="12775"/>
                  </a:cubicBezTo>
                  <a:cubicBezTo>
                    <a:pt x="15094" y="12775"/>
                    <a:pt x="15139" y="12757"/>
                    <a:pt x="15184" y="12731"/>
                  </a:cubicBezTo>
                  <a:cubicBezTo>
                    <a:pt x="15201" y="12722"/>
                    <a:pt x="15246" y="12633"/>
                    <a:pt x="15246" y="12615"/>
                  </a:cubicBezTo>
                  <a:cubicBezTo>
                    <a:pt x="15255" y="12561"/>
                    <a:pt x="15237" y="12517"/>
                    <a:pt x="15210" y="12481"/>
                  </a:cubicBezTo>
                  <a:cubicBezTo>
                    <a:pt x="15184" y="12445"/>
                    <a:pt x="15139" y="12418"/>
                    <a:pt x="15094" y="12410"/>
                  </a:cubicBezTo>
                  <a:close/>
                  <a:moveTo>
                    <a:pt x="15727" y="12452"/>
                  </a:moveTo>
                  <a:cubicBezTo>
                    <a:pt x="15639" y="12452"/>
                    <a:pt x="15557" y="12526"/>
                    <a:pt x="15549" y="12615"/>
                  </a:cubicBezTo>
                  <a:cubicBezTo>
                    <a:pt x="15549" y="12713"/>
                    <a:pt x="15603" y="12793"/>
                    <a:pt x="15710" y="12820"/>
                  </a:cubicBezTo>
                  <a:cubicBezTo>
                    <a:pt x="15715" y="12820"/>
                    <a:pt x="15720" y="12821"/>
                    <a:pt x="15725" y="12821"/>
                  </a:cubicBezTo>
                  <a:cubicBezTo>
                    <a:pt x="15818" y="12821"/>
                    <a:pt x="15907" y="12744"/>
                    <a:pt x="15915" y="12659"/>
                  </a:cubicBezTo>
                  <a:cubicBezTo>
                    <a:pt x="15924" y="12561"/>
                    <a:pt x="15871" y="12472"/>
                    <a:pt x="15755" y="12454"/>
                  </a:cubicBezTo>
                  <a:cubicBezTo>
                    <a:pt x="15745" y="12452"/>
                    <a:pt x="15736" y="12452"/>
                    <a:pt x="15727" y="12452"/>
                  </a:cubicBezTo>
                  <a:close/>
                  <a:moveTo>
                    <a:pt x="16404" y="12480"/>
                  </a:moveTo>
                  <a:cubicBezTo>
                    <a:pt x="16307" y="12480"/>
                    <a:pt x="16235" y="12541"/>
                    <a:pt x="16218" y="12641"/>
                  </a:cubicBezTo>
                  <a:cubicBezTo>
                    <a:pt x="16210" y="12749"/>
                    <a:pt x="16272" y="12838"/>
                    <a:pt x="16388" y="12847"/>
                  </a:cubicBezTo>
                  <a:cubicBezTo>
                    <a:pt x="16395" y="12847"/>
                    <a:pt x="16401" y="12847"/>
                    <a:pt x="16408" y="12847"/>
                  </a:cubicBezTo>
                  <a:cubicBezTo>
                    <a:pt x="16504" y="12847"/>
                    <a:pt x="16568" y="12786"/>
                    <a:pt x="16584" y="12686"/>
                  </a:cubicBezTo>
                  <a:cubicBezTo>
                    <a:pt x="16593" y="12579"/>
                    <a:pt x="16531" y="12490"/>
                    <a:pt x="16424" y="12481"/>
                  </a:cubicBezTo>
                  <a:cubicBezTo>
                    <a:pt x="16417" y="12480"/>
                    <a:pt x="16410" y="12480"/>
                    <a:pt x="16404" y="12480"/>
                  </a:cubicBezTo>
                  <a:close/>
                  <a:moveTo>
                    <a:pt x="17065" y="12523"/>
                  </a:moveTo>
                  <a:cubicBezTo>
                    <a:pt x="17024" y="12523"/>
                    <a:pt x="16988" y="12539"/>
                    <a:pt x="16959" y="12561"/>
                  </a:cubicBezTo>
                  <a:cubicBezTo>
                    <a:pt x="16914" y="12597"/>
                    <a:pt x="16888" y="12633"/>
                    <a:pt x="16888" y="12686"/>
                  </a:cubicBezTo>
                  <a:cubicBezTo>
                    <a:pt x="16870" y="12784"/>
                    <a:pt x="16941" y="12873"/>
                    <a:pt x="17048" y="12891"/>
                  </a:cubicBezTo>
                  <a:cubicBezTo>
                    <a:pt x="17057" y="12893"/>
                    <a:pt x="17066" y="12894"/>
                    <a:pt x="17074" y="12894"/>
                  </a:cubicBezTo>
                  <a:cubicBezTo>
                    <a:pt x="17114" y="12894"/>
                    <a:pt x="17145" y="12876"/>
                    <a:pt x="17182" y="12847"/>
                  </a:cubicBezTo>
                  <a:cubicBezTo>
                    <a:pt x="17227" y="12820"/>
                    <a:pt x="17253" y="12775"/>
                    <a:pt x="17253" y="12731"/>
                  </a:cubicBezTo>
                  <a:cubicBezTo>
                    <a:pt x="17262" y="12624"/>
                    <a:pt x="17191" y="12543"/>
                    <a:pt x="17093" y="12525"/>
                  </a:cubicBezTo>
                  <a:cubicBezTo>
                    <a:pt x="17083" y="12524"/>
                    <a:pt x="17074" y="12523"/>
                    <a:pt x="17065" y="12523"/>
                  </a:cubicBezTo>
                  <a:close/>
                  <a:moveTo>
                    <a:pt x="17729" y="12550"/>
                  </a:moveTo>
                  <a:cubicBezTo>
                    <a:pt x="17635" y="12550"/>
                    <a:pt x="17557" y="12616"/>
                    <a:pt x="17557" y="12704"/>
                  </a:cubicBezTo>
                  <a:cubicBezTo>
                    <a:pt x="17530" y="12802"/>
                    <a:pt x="17601" y="12900"/>
                    <a:pt x="17717" y="12918"/>
                  </a:cubicBezTo>
                  <a:cubicBezTo>
                    <a:pt x="17723" y="12919"/>
                    <a:pt x="17730" y="12919"/>
                    <a:pt x="17736" y="12919"/>
                  </a:cubicBezTo>
                  <a:cubicBezTo>
                    <a:pt x="17826" y="12919"/>
                    <a:pt x="17906" y="12858"/>
                    <a:pt x="17922" y="12757"/>
                  </a:cubicBezTo>
                  <a:cubicBezTo>
                    <a:pt x="17931" y="12650"/>
                    <a:pt x="17860" y="12561"/>
                    <a:pt x="17762" y="12552"/>
                  </a:cubicBezTo>
                  <a:cubicBezTo>
                    <a:pt x="17751" y="12550"/>
                    <a:pt x="17740" y="12550"/>
                    <a:pt x="17729" y="12550"/>
                  </a:cubicBezTo>
                  <a:close/>
                  <a:moveTo>
                    <a:pt x="18440" y="12579"/>
                  </a:moveTo>
                  <a:cubicBezTo>
                    <a:pt x="18395" y="12597"/>
                    <a:pt x="18342" y="12579"/>
                    <a:pt x="18297" y="12606"/>
                  </a:cubicBezTo>
                  <a:cubicBezTo>
                    <a:pt x="18244" y="12641"/>
                    <a:pt x="18235" y="12695"/>
                    <a:pt x="18208" y="12749"/>
                  </a:cubicBezTo>
                  <a:cubicBezTo>
                    <a:pt x="18226" y="12775"/>
                    <a:pt x="18208" y="12811"/>
                    <a:pt x="18226" y="12847"/>
                  </a:cubicBezTo>
                  <a:cubicBezTo>
                    <a:pt x="18235" y="12873"/>
                    <a:pt x="18252" y="12909"/>
                    <a:pt x="18279" y="12927"/>
                  </a:cubicBezTo>
                  <a:cubicBezTo>
                    <a:pt x="18306" y="12945"/>
                    <a:pt x="18342" y="12954"/>
                    <a:pt x="18377" y="12972"/>
                  </a:cubicBezTo>
                  <a:cubicBezTo>
                    <a:pt x="18413" y="12954"/>
                    <a:pt x="18458" y="12972"/>
                    <a:pt x="18502" y="12945"/>
                  </a:cubicBezTo>
                  <a:cubicBezTo>
                    <a:pt x="18556" y="12918"/>
                    <a:pt x="18565" y="12856"/>
                    <a:pt x="18600" y="12811"/>
                  </a:cubicBezTo>
                  <a:cubicBezTo>
                    <a:pt x="18583" y="12766"/>
                    <a:pt x="18591" y="12722"/>
                    <a:pt x="18574" y="12677"/>
                  </a:cubicBezTo>
                  <a:cubicBezTo>
                    <a:pt x="18547" y="12624"/>
                    <a:pt x="18484" y="12615"/>
                    <a:pt x="18440" y="12579"/>
                  </a:cubicBezTo>
                  <a:close/>
                  <a:moveTo>
                    <a:pt x="14697" y="12738"/>
                  </a:moveTo>
                  <a:cubicBezTo>
                    <a:pt x="14652" y="12738"/>
                    <a:pt x="14627" y="12778"/>
                    <a:pt x="14595" y="12802"/>
                  </a:cubicBezTo>
                  <a:lnTo>
                    <a:pt x="14586" y="12802"/>
                  </a:lnTo>
                  <a:cubicBezTo>
                    <a:pt x="14595" y="12811"/>
                    <a:pt x="14595" y="12820"/>
                    <a:pt x="14604" y="12820"/>
                  </a:cubicBezTo>
                  <a:cubicBezTo>
                    <a:pt x="14684" y="12882"/>
                    <a:pt x="14764" y="12945"/>
                    <a:pt x="14854" y="12998"/>
                  </a:cubicBezTo>
                  <a:lnTo>
                    <a:pt x="14871" y="12998"/>
                  </a:lnTo>
                  <a:cubicBezTo>
                    <a:pt x="14889" y="12972"/>
                    <a:pt x="14898" y="12954"/>
                    <a:pt x="14907" y="12936"/>
                  </a:cubicBezTo>
                  <a:cubicBezTo>
                    <a:pt x="14871" y="12909"/>
                    <a:pt x="14916" y="12864"/>
                    <a:pt x="14871" y="12838"/>
                  </a:cubicBezTo>
                  <a:cubicBezTo>
                    <a:pt x="14862" y="12829"/>
                    <a:pt x="14862" y="12811"/>
                    <a:pt x="14854" y="12802"/>
                  </a:cubicBezTo>
                  <a:cubicBezTo>
                    <a:pt x="14818" y="12757"/>
                    <a:pt x="14773" y="12749"/>
                    <a:pt x="14711" y="12740"/>
                  </a:cubicBezTo>
                  <a:cubicBezTo>
                    <a:pt x="14706" y="12739"/>
                    <a:pt x="14702" y="12738"/>
                    <a:pt x="14697" y="12738"/>
                  </a:cubicBezTo>
                  <a:close/>
                  <a:moveTo>
                    <a:pt x="19100" y="12606"/>
                  </a:moveTo>
                  <a:cubicBezTo>
                    <a:pt x="19055" y="12624"/>
                    <a:pt x="19011" y="12606"/>
                    <a:pt x="18966" y="12633"/>
                  </a:cubicBezTo>
                  <a:cubicBezTo>
                    <a:pt x="18913" y="12668"/>
                    <a:pt x="18895" y="12722"/>
                    <a:pt x="18877" y="12775"/>
                  </a:cubicBezTo>
                  <a:cubicBezTo>
                    <a:pt x="18895" y="12811"/>
                    <a:pt x="18877" y="12856"/>
                    <a:pt x="18895" y="12900"/>
                  </a:cubicBezTo>
                  <a:cubicBezTo>
                    <a:pt x="18930" y="12954"/>
                    <a:pt x="18993" y="12963"/>
                    <a:pt x="19038" y="12998"/>
                  </a:cubicBezTo>
                  <a:cubicBezTo>
                    <a:pt x="19082" y="12980"/>
                    <a:pt x="19127" y="12998"/>
                    <a:pt x="19162" y="12972"/>
                  </a:cubicBezTo>
                  <a:cubicBezTo>
                    <a:pt x="19225" y="12945"/>
                    <a:pt x="19234" y="12882"/>
                    <a:pt x="19269" y="12838"/>
                  </a:cubicBezTo>
                  <a:cubicBezTo>
                    <a:pt x="19252" y="12793"/>
                    <a:pt x="19261" y="12749"/>
                    <a:pt x="19243" y="12704"/>
                  </a:cubicBezTo>
                  <a:cubicBezTo>
                    <a:pt x="19207" y="12641"/>
                    <a:pt x="19145" y="12633"/>
                    <a:pt x="19100" y="12606"/>
                  </a:cubicBezTo>
                  <a:close/>
                  <a:moveTo>
                    <a:pt x="19733" y="12650"/>
                  </a:moveTo>
                  <a:cubicBezTo>
                    <a:pt x="19689" y="12650"/>
                    <a:pt x="19635" y="12659"/>
                    <a:pt x="19591" y="12695"/>
                  </a:cubicBezTo>
                  <a:cubicBezTo>
                    <a:pt x="19555" y="12731"/>
                    <a:pt x="19537" y="12793"/>
                    <a:pt x="19537" y="12847"/>
                  </a:cubicBezTo>
                  <a:cubicBezTo>
                    <a:pt x="19528" y="12918"/>
                    <a:pt x="19555" y="12963"/>
                    <a:pt x="19608" y="12998"/>
                  </a:cubicBezTo>
                  <a:cubicBezTo>
                    <a:pt x="19635" y="13012"/>
                    <a:pt x="19666" y="13035"/>
                    <a:pt x="19699" y="13035"/>
                  </a:cubicBezTo>
                  <a:cubicBezTo>
                    <a:pt x="19710" y="13035"/>
                    <a:pt x="19722" y="13032"/>
                    <a:pt x="19733" y="13025"/>
                  </a:cubicBezTo>
                  <a:cubicBezTo>
                    <a:pt x="19751" y="13025"/>
                    <a:pt x="19769" y="13025"/>
                    <a:pt x="19778" y="13007"/>
                  </a:cubicBezTo>
                  <a:cubicBezTo>
                    <a:pt x="19814" y="12972"/>
                    <a:pt x="19849" y="12927"/>
                    <a:pt x="19885" y="12882"/>
                  </a:cubicBezTo>
                  <a:cubicBezTo>
                    <a:pt x="19894" y="12864"/>
                    <a:pt x="19903" y="12847"/>
                    <a:pt x="19912" y="12838"/>
                  </a:cubicBezTo>
                  <a:cubicBezTo>
                    <a:pt x="19912" y="12766"/>
                    <a:pt x="19885" y="12731"/>
                    <a:pt x="19840" y="12695"/>
                  </a:cubicBezTo>
                  <a:cubicBezTo>
                    <a:pt x="19814" y="12668"/>
                    <a:pt x="19769" y="12650"/>
                    <a:pt x="19733" y="12650"/>
                  </a:cubicBezTo>
                  <a:close/>
                  <a:moveTo>
                    <a:pt x="15381" y="12763"/>
                  </a:moveTo>
                  <a:cubicBezTo>
                    <a:pt x="15345" y="12763"/>
                    <a:pt x="15309" y="12773"/>
                    <a:pt x="15282" y="12793"/>
                  </a:cubicBezTo>
                  <a:cubicBezTo>
                    <a:pt x="15237" y="12820"/>
                    <a:pt x="15228" y="12873"/>
                    <a:pt x="15210" y="12909"/>
                  </a:cubicBezTo>
                  <a:cubicBezTo>
                    <a:pt x="15201" y="12936"/>
                    <a:pt x="15228" y="13025"/>
                    <a:pt x="15237" y="13043"/>
                  </a:cubicBezTo>
                  <a:cubicBezTo>
                    <a:pt x="15273" y="13088"/>
                    <a:pt x="15317" y="13096"/>
                    <a:pt x="15362" y="13123"/>
                  </a:cubicBezTo>
                  <a:cubicBezTo>
                    <a:pt x="15407" y="13114"/>
                    <a:pt x="15460" y="13114"/>
                    <a:pt x="15496" y="13088"/>
                  </a:cubicBezTo>
                  <a:cubicBezTo>
                    <a:pt x="15540" y="13061"/>
                    <a:pt x="15549" y="13016"/>
                    <a:pt x="15567" y="12972"/>
                  </a:cubicBezTo>
                  <a:cubicBezTo>
                    <a:pt x="15576" y="12945"/>
                    <a:pt x="15558" y="12856"/>
                    <a:pt x="15540" y="12838"/>
                  </a:cubicBezTo>
                  <a:cubicBezTo>
                    <a:pt x="15505" y="12793"/>
                    <a:pt x="15460" y="12766"/>
                    <a:pt x="15416" y="12766"/>
                  </a:cubicBezTo>
                  <a:cubicBezTo>
                    <a:pt x="15404" y="12764"/>
                    <a:pt x="15393" y="12763"/>
                    <a:pt x="15381" y="12763"/>
                  </a:cubicBezTo>
                  <a:close/>
                  <a:moveTo>
                    <a:pt x="16064" y="12801"/>
                  </a:moveTo>
                  <a:cubicBezTo>
                    <a:pt x="15974" y="12801"/>
                    <a:pt x="15895" y="12854"/>
                    <a:pt x="15871" y="12954"/>
                  </a:cubicBezTo>
                  <a:cubicBezTo>
                    <a:pt x="15853" y="13052"/>
                    <a:pt x="15933" y="13150"/>
                    <a:pt x="16031" y="13168"/>
                  </a:cubicBezTo>
                  <a:cubicBezTo>
                    <a:pt x="16037" y="13168"/>
                    <a:pt x="16042" y="13169"/>
                    <a:pt x="16048" y="13169"/>
                  </a:cubicBezTo>
                  <a:cubicBezTo>
                    <a:pt x="16131" y="13169"/>
                    <a:pt x="16211" y="13108"/>
                    <a:pt x="16236" y="13016"/>
                  </a:cubicBezTo>
                  <a:cubicBezTo>
                    <a:pt x="16254" y="12918"/>
                    <a:pt x="16174" y="12820"/>
                    <a:pt x="16085" y="12802"/>
                  </a:cubicBezTo>
                  <a:cubicBezTo>
                    <a:pt x="16078" y="12801"/>
                    <a:pt x="16071" y="12801"/>
                    <a:pt x="16064" y="12801"/>
                  </a:cubicBezTo>
                  <a:close/>
                  <a:moveTo>
                    <a:pt x="16718" y="12826"/>
                  </a:moveTo>
                  <a:cubicBezTo>
                    <a:pt x="16678" y="12826"/>
                    <a:pt x="16648" y="12842"/>
                    <a:pt x="16611" y="12864"/>
                  </a:cubicBezTo>
                  <a:cubicBezTo>
                    <a:pt x="16566" y="12900"/>
                    <a:pt x="16549" y="12936"/>
                    <a:pt x="16540" y="12989"/>
                  </a:cubicBezTo>
                  <a:cubicBezTo>
                    <a:pt x="16531" y="13096"/>
                    <a:pt x="16593" y="13177"/>
                    <a:pt x="16709" y="13195"/>
                  </a:cubicBezTo>
                  <a:cubicBezTo>
                    <a:pt x="16717" y="13196"/>
                    <a:pt x="16725" y="13197"/>
                    <a:pt x="16732" y="13197"/>
                  </a:cubicBezTo>
                  <a:cubicBezTo>
                    <a:pt x="16767" y="13197"/>
                    <a:pt x="16797" y="13181"/>
                    <a:pt x="16834" y="13159"/>
                  </a:cubicBezTo>
                  <a:cubicBezTo>
                    <a:pt x="16879" y="13123"/>
                    <a:pt x="16896" y="13079"/>
                    <a:pt x="16905" y="13025"/>
                  </a:cubicBezTo>
                  <a:cubicBezTo>
                    <a:pt x="16914" y="12927"/>
                    <a:pt x="16852" y="12847"/>
                    <a:pt x="16745" y="12829"/>
                  </a:cubicBezTo>
                  <a:cubicBezTo>
                    <a:pt x="16735" y="12827"/>
                    <a:pt x="16726" y="12826"/>
                    <a:pt x="16718" y="12826"/>
                  </a:cubicBezTo>
                  <a:close/>
                  <a:moveTo>
                    <a:pt x="17381" y="12870"/>
                  </a:moveTo>
                  <a:cubicBezTo>
                    <a:pt x="17295" y="12870"/>
                    <a:pt x="17217" y="12931"/>
                    <a:pt x="17209" y="13034"/>
                  </a:cubicBezTo>
                  <a:cubicBezTo>
                    <a:pt x="17191" y="13132"/>
                    <a:pt x="17262" y="13221"/>
                    <a:pt x="17360" y="13239"/>
                  </a:cubicBezTo>
                  <a:cubicBezTo>
                    <a:pt x="17371" y="13241"/>
                    <a:pt x="17382" y="13242"/>
                    <a:pt x="17392" y="13242"/>
                  </a:cubicBezTo>
                  <a:cubicBezTo>
                    <a:pt x="17492" y="13242"/>
                    <a:pt x="17566" y="13167"/>
                    <a:pt x="17566" y="13079"/>
                  </a:cubicBezTo>
                  <a:cubicBezTo>
                    <a:pt x="17592" y="12980"/>
                    <a:pt x="17521" y="12882"/>
                    <a:pt x="17414" y="12873"/>
                  </a:cubicBezTo>
                  <a:cubicBezTo>
                    <a:pt x="17403" y="12871"/>
                    <a:pt x="17392" y="12870"/>
                    <a:pt x="17381" y="12870"/>
                  </a:cubicBezTo>
                  <a:close/>
                  <a:moveTo>
                    <a:pt x="15065" y="13080"/>
                  </a:moveTo>
                  <a:cubicBezTo>
                    <a:pt x="15050" y="13080"/>
                    <a:pt x="15032" y="13088"/>
                    <a:pt x="15014" y="13088"/>
                  </a:cubicBezTo>
                  <a:cubicBezTo>
                    <a:pt x="15005" y="13088"/>
                    <a:pt x="15005" y="13096"/>
                    <a:pt x="14996" y="13096"/>
                  </a:cubicBezTo>
                  <a:cubicBezTo>
                    <a:pt x="15005" y="13096"/>
                    <a:pt x="15005" y="13105"/>
                    <a:pt x="15014" y="13105"/>
                  </a:cubicBezTo>
                  <a:cubicBezTo>
                    <a:pt x="15077" y="13150"/>
                    <a:pt x="15139" y="13195"/>
                    <a:pt x="15193" y="13239"/>
                  </a:cubicBezTo>
                  <a:cubicBezTo>
                    <a:pt x="15199" y="13246"/>
                    <a:pt x="15204" y="13249"/>
                    <a:pt x="15206" y="13249"/>
                  </a:cubicBezTo>
                  <a:cubicBezTo>
                    <a:pt x="15210" y="13249"/>
                    <a:pt x="15210" y="13241"/>
                    <a:pt x="15210" y="13230"/>
                  </a:cubicBezTo>
                  <a:cubicBezTo>
                    <a:pt x="15228" y="13203"/>
                    <a:pt x="15193" y="13186"/>
                    <a:pt x="15184" y="13159"/>
                  </a:cubicBezTo>
                  <a:cubicBezTo>
                    <a:pt x="15175" y="13123"/>
                    <a:pt x="15121" y="13105"/>
                    <a:pt x="15085" y="13088"/>
                  </a:cubicBezTo>
                  <a:cubicBezTo>
                    <a:pt x="15080" y="13082"/>
                    <a:pt x="15073" y="13080"/>
                    <a:pt x="15065" y="13080"/>
                  </a:cubicBezTo>
                  <a:close/>
                  <a:moveTo>
                    <a:pt x="18092" y="12882"/>
                  </a:moveTo>
                  <a:cubicBezTo>
                    <a:pt x="18047" y="12900"/>
                    <a:pt x="17994" y="12891"/>
                    <a:pt x="17949" y="12918"/>
                  </a:cubicBezTo>
                  <a:cubicBezTo>
                    <a:pt x="17896" y="12954"/>
                    <a:pt x="17887" y="13007"/>
                    <a:pt x="17860" y="13052"/>
                  </a:cubicBezTo>
                  <a:cubicBezTo>
                    <a:pt x="17878" y="13096"/>
                    <a:pt x="17869" y="13150"/>
                    <a:pt x="17896" y="13195"/>
                  </a:cubicBezTo>
                  <a:cubicBezTo>
                    <a:pt x="17931" y="13239"/>
                    <a:pt x="17985" y="13248"/>
                    <a:pt x="18029" y="13275"/>
                  </a:cubicBezTo>
                  <a:cubicBezTo>
                    <a:pt x="18074" y="13257"/>
                    <a:pt x="18119" y="13275"/>
                    <a:pt x="18163" y="13248"/>
                  </a:cubicBezTo>
                  <a:cubicBezTo>
                    <a:pt x="18217" y="13212"/>
                    <a:pt x="18226" y="13159"/>
                    <a:pt x="18252" y="13114"/>
                  </a:cubicBezTo>
                  <a:cubicBezTo>
                    <a:pt x="18235" y="13070"/>
                    <a:pt x="18252" y="13025"/>
                    <a:pt x="18226" y="12980"/>
                  </a:cubicBezTo>
                  <a:cubicBezTo>
                    <a:pt x="18199" y="12927"/>
                    <a:pt x="18136" y="12918"/>
                    <a:pt x="18092" y="12882"/>
                  </a:cubicBezTo>
                  <a:close/>
                  <a:moveTo>
                    <a:pt x="18734" y="12927"/>
                  </a:moveTo>
                  <a:cubicBezTo>
                    <a:pt x="18681" y="12936"/>
                    <a:pt x="18627" y="12927"/>
                    <a:pt x="18583" y="12972"/>
                  </a:cubicBezTo>
                  <a:cubicBezTo>
                    <a:pt x="18538" y="13007"/>
                    <a:pt x="18538" y="13061"/>
                    <a:pt x="18511" y="13096"/>
                  </a:cubicBezTo>
                  <a:cubicBezTo>
                    <a:pt x="18529" y="13150"/>
                    <a:pt x="18520" y="13212"/>
                    <a:pt x="18565" y="13257"/>
                  </a:cubicBezTo>
                  <a:cubicBezTo>
                    <a:pt x="18600" y="13293"/>
                    <a:pt x="18645" y="13293"/>
                    <a:pt x="18681" y="13319"/>
                  </a:cubicBezTo>
                  <a:cubicBezTo>
                    <a:pt x="18734" y="13302"/>
                    <a:pt x="18788" y="13311"/>
                    <a:pt x="18841" y="13266"/>
                  </a:cubicBezTo>
                  <a:cubicBezTo>
                    <a:pt x="18877" y="13230"/>
                    <a:pt x="18877" y="13186"/>
                    <a:pt x="18904" y="13150"/>
                  </a:cubicBezTo>
                  <a:cubicBezTo>
                    <a:pt x="18886" y="13096"/>
                    <a:pt x="18895" y="13043"/>
                    <a:pt x="18859" y="12998"/>
                  </a:cubicBezTo>
                  <a:cubicBezTo>
                    <a:pt x="18823" y="12954"/>
                    <a:pt x="18770" y="12954"/>
                    <a:pt x="18734" y="12927"/>
                  </a:cubicBezTo>
                  <a:close/>
                  <a:moveTo>
                    <a:pt x="19403" y="12945"/>
                  </a:moveTo>
                  <a:cubicBezTo>
                    <a:pt x="19350" y="12963"/>
                    <a:pt x="19296" y="12954"/>
                    <a:pt x="19252" y="12998"/>
                  </a:cubicBezTo>
                  <a:cubicBezTo>
                    <a:pt x="19207" y="13034"/>
                    <a:pt x="19207" y="13088"/>
                    <a:pt x="19180" y="13123"/>
                  </a:cubicBezTo>
                  <a:cubicBezTo>
                    <a:pt x="19198" y="13177"/>
                    <a:pt x="19189" y="13239"/>
                    <a:pt x="19234" y="13284"/>
                  </a:cubicBezTo>
                  <a:cubicBezTo>
                    <a:pt x="19269" y="13319"/>
                    <a:pt x="19314" y="13328"/>
                    <a:pt x="19350" y="13337"/>
                  </a:cubicBezTo>
                  <a:cubicBezTo>
                    <a:pt x="19358" y="13343"/>
                    <a:pt x="19368" y="13345"/>
                    <a:pt x="19379" y="13345"/>
                  </a:cubicBezTo>
                  <a:cubicBezTo>
                    <a:pt x="19403" y="13345"/>
                    <a:pt x="19432" y="13335"/>
                    <a:pt x="19457" y="13328"/>
                  </a:cubicBezTo>
                  <a:cubicBezTo>
                    <a:pt x="19484" y="13311"/>
                    <a:pt x="19510" y="13293"/>
                    <a:pt x="19528" y="13266"/>
                  </a:cubicBezTo>
                  <a:cubicBezTo>
                    <a:pt x="19555" y="13239"/>
                    <a:pt x="19537" y="13195"/>
                    <a:pt x="19573" y="13177"/>
                  </a:cubicBezTo>
                  <a:cubicBezTo>
                    <a:pt x="19555" y="13123"/>
                    <a:pt x="19564" y="13070"/>
                    <a:pt x="19528" y="13025"/>
                  </a:cubicBezTo>
                  <a:cubicBezTo>
                    <a:pt x="19492" y="12980"/>
                    <a:pt x="19439" y="12980"/>
                    <a:pt x="19403" y="12945"/>
                  </a:cubicBezTo>
                  <a:close/>
                  <a:moveTo>
                    <a:pt x="15713" y="13123"/>
                  </a:moveTo>
                  <a:cubicBezTo>
                    <a:pt x="15620" y="13123"/>
                    <a:pt x="15531" y="13199"/>
                    <a:pt x="15523" y="13284"/>
                  </a:cubicBezTo>
                  <a:cubicBezTo>
                    <a:pt x="15523" y="13382"/>
                    <a:pt x="15576" y="13471"/>
                    <a:pt x="15683" y="13489"/>
                  </a:cubicBezTo>
                  <a:cubicBezTo>
                    <a:pt x="15689" y="13489"/>
                    <a:pt x="15694" y="13490"/>
                    <a:pt x="15699" y="13490"/>
                  </a:cubicBezTo>
                  <a:cubicBezTo>
                    <a:pt x="15799" y="13490"/>
                    <a:pt x="15880" y="13413"/>
                    <a:pt x="15888" y="13319"/>
                  </a:cubicBezTo>
                  <a:cubicBezTo>
                    <a:pt x="15897" y="13230"/>
                    <a:pt x="15844" y="13141"/>
                    <a:pt x="15728" y="13123"/>
                  </a:cubicBezTo>
                  <a:cubicBezTo>
                    <a:pt x="15723" y="13123"/>
                    <a:pt x="15718" y="13123"/>
                    <a:pt x="15713" y="13123"/>
                  </a:cubicBezTo>
                  <a:close/>
                  <a:moveTo>
                    <a:pt x="16365" y="13147"/>
                  </a:moveTo>
                  <a:cubicBezTo>
                    <a:pt x="16274" y="13147"/>
                    <a:pt x="16208" y="13215"/>
                    <a:pt x="16192" y="13311"/>
                  </a:cubicBezTo>
                  <a:cubicBezTo>
                    <a:pt x="16183" y="13364"/>
                    <a:pt x="16201" y="13400"/>
                    <a:pt x="16227" y="13444"/>
                  </a:cubicBezTo>
                  <a:cubicBezTo>
                    <a:pt x="16263" y="13489"/>
                    <a:pt x="16308" y="13507"/>
                    <a:pt x="16361" y="13516"/>
                  </a:cubicBezTo>
                  <a:cubicBezTo>
                    <a:pt x="16367" y="13516"/>
                    <a:pt x="16372" y="13516"/>
                    <a:pt x="16378" y="13516"/>
                  </a:cubicBezTo>
                  <a:cubicBezTo>
                    <a:pt x="16468" y="13516"/>
                    <a:pt x="16541" y="13448"/>
                    <a:pt x="16557" y="13355"/>
                  </a:cubicBezTo>
                  <a:cubicBezTo>
                    <a:pt x="16566" y="13302"/>
                    <a:pt x="16549" y="13257"/>
                    <a:pt x="16522" y="13221"/>
                  </a:cubicBezTo>
                  <a:cubicBezTo>
                    <a:pt x="16486" y="13177"/>
                    <a:pt x="16450" y="13150"/>
                    <a:pt x="16397" y="13150"/>
                  </a:cubicBezTo>
                  <a:cubicBezTo>
                    <a:pt x="16386" y="13148"/>
                    <a:pt x="16375" y="13147"/>
                    <a:pt x="16365" y="13147"/>
                  </a:cubicBezTo>
                  <a:close/>
                  <a:moveTo>
                    <a:pt x="17031" y="13191"/>
                  </a:moveTo>
                  <a:cubicBezTo>
                    <a:pt x="16995" y="13191"/>
                    <a:pt x="16966" y="13203"/>
                    <a:pt x="16932" y="13230"/>
                  </a:cubicBezTo>
                  <a:cubicBezTo>
                    <a:pt x="16888" y="13257"/>
                    <a:pt x="16861" y="13293"/>
                    <a:pt x="16861" y="13355"/>
                  </a:cubicBezTo>
                  <a:cubicBezTo>
                    <a:pt x="16852" y="13409"/>
                    <a:pt x="16861" y="13444"/>
                    <a:pt x="16896" y="13489"/>
                  </a:cubicBezTo>
                  <a:cubicBezTo>
                    <a:pt x="16941" y="13534"/>
                    <a:pt x="16950" y="13542"/>
                    <a:pt x="17021" y="13560"/>
                  </a:cubicBezTo>
                  <a:cubicBezTo>
                    <a:pt x="17029" y="13562"/>
                    <a:pt x="17037" y="13563"/>
                    <a:pt x="17045" y="13563"/>
                  </a:cubicBezTo>
                  <a:cubicBezTo>
                    <a:pt x="17081" y="13563"/>
                    <a:pt x="17117" y="13547"/>
                    <a:pt x="17146" y="13525"/>
                  </a:cubicBezTo>
                  <a:cubicBezTo>
                    <a:pt x="17191" y="13489"/>
                    <a:pt x="17218" y="13453"/>
                    <a:pt x="17227" y="13400"/>
                  </a:cubicBezTo>
                  <a:cubicBezTo>
                    <a:pt x="17235" y="13346"/>
                    <a:pt x="17218" y="13302"/>
                    <a:pt x="17191" y="13266"/>
                  </a:cubicBezTo>
                  <a:cubicBezTo>
                    <a:pt x="17155" y="13221"/>
                    <a:pt x="17119" y="13195"/>
                    <a:pt x="17066" y="13195"/>
                  </a:cubicBezTo>
                  <a:cubicBezTo>
                    <a:pt x="17053" y="13192"/>
                    <a:pt x="17042" y="13191"/>
                    <a:pt x="17031" y="13191"/>
                  </a:cubicBezTo>
                  <a:close/>
                  <a:moveTo>
                    <a:pt x="17635" y="13211"/>
                  </a:moveTo>
                  <a:cubicBezTo>
                    <a:pt x="17612" y="13211"/>
                    <a:pt x="17590" y="13233"/>
                    <a:pt x="17574" y="13248"/>
                  </a:cubicBezTo>
                  <a:cubicBezTo>
                    <a:pt x="17548" y="13275"/>
                    <a:pt x="17512" y="13302"/>
                    <a:pt x="17512" y="13346"/>
                  </a:cubicBezTo>
                  <a:cubicBezTo>
                    <a:pt x="17512" y="13364"/>
                    <a:pt x="17512" y="13373"/>
                    <a:pt x="17512" y="13382"/>
                  </a:cubicBezTo>
                  <a:cubicBezTo>
                    <a:pt x="17494" y="13435"/>
                    <a:pt x="17512" y="13480"/>
                    <a:pt x="17539" y="13516"/>
                  </a:cubicBezTo>
                  <a:cubicBezTo>
                    <a:pt x="17566" y="13551"/>
                    <a:pt x="17601" y="13578"/>
                    <a:pt x="17655" y="13578"/>
                  </a:cubicBezTo>
                  <a:lnTo>
                    <a:pt x="17673" y="13578"/>
                  </a:lnTo>
                  <a:cubicBezTo>
                    <a:pt x="17689" y="13584"/>
                    <a:pt x="17704" y="13587"/>
                    <a:pt x="17719" y="13587"/>
                  </a:cubicBezTo>
                  <a:cubicBezTo>
                    <a:pt x="17769" y="13587"/>
                    <a:pt x="17810" y="13555"/>
                    <a:pt x="17851" y="13507"/>
                  </a:cubicBezTo>
                  <a:cubicBezTo>
                    <a:pt x="17860" y="13498"/>
                    <a:pt x="17869" y="13489"/>
                    <a:pt x="17869" y="13471"/>
                  </a:cubicBezTo>
                  <a:cubicBezTo>
                    <a:pt x="17869" y="13444"/>
                    <a:pt x="17869" y="13418"/>
                    <a:pt x="17878" y="13391"/>
                  </a:cubicBezTo>
                  <a:cubicBezTo>
                    <a:pt x="17896" y="13346"/>
                    <a:pt x="17869" y="13311"/>
                    <a:pt x="17842" y="13275"/>
                  </a:cubicBezTo>
                  <a:cubicBezTo>
                    <a:pt x="17797" y="13212"/>
                    <a:pt x="17717" y="13212"/>
                    <a:pt x="17646" y="13212"/>
                  </a:cubicBezTo>
                  <a:cubicBezTo>
                    <a:pt x="17642" y="13211"/>
                    <a:pt x="17639" y="13211"/>
                    <a:pt x="17635" y="13211"/>
                  </a:cubicBezTo>
                  <a:close/>
                  <a:moveTo>
                    <a:pt x="18377" y="13239"/>
                  </a:moveTo>
                  <a:cubicBezTo>
                    <a:pt x="18324" y="13257"/>
                    <a:pt x="18261" y="13257"/>
                    <a:pt x="18217" y="13302"/>
                  </a:cubicBezTo>
                  <a:cubicBezTo>
                    <a:pt x="18190" y="13337"/>
                    <a:pt x="18190" y="13382"/>
                    <a:pt x="18163" y="13418"/>
                  </a:cubicBezTo>
                  <a:cubicBezTo>
                    <a:pt x="18181" y="13471"/>
                    <a:pt x="18172" y="13534"/>
                    <a:pt x="18217" y="13578"/>
                  </a:cubicBezTo>
                  <a:cubicBezTo>
                    <a:pt x="18252" y="13614"/>
                    <a:pt x="18306" y="13605"/>
                    <a:pt x="18324" y="13641"/>
                  </a:cubicBezTo>
                  <a:cubicBezTo>
                    <a:pt x="18386" y="13623"/>
                    <a:pt x="18440" y="13632"/>
                    <a:pt x="18484" y="13587"/>
                  </a:cubicBezTo>
                  <a:cubicBezTo>
                    <a:pt x="18529" y="13551"/>
                    <a:pt x="18529" y="13507"/>
                    <a:pt x="18556" y="13471"/>
                  </a:cubicBezTo>
                  <a:cubicBezTo>
                    <a:pt x="18538" y="13418"/>
                    <a:pt x="18547" y="13355"/>
                    <a:pt x="18502" y="13311"/>
                  </a:cubicBezTo>
                  <a:cubicBezTo>
                    <a:pt x="18467" y="13275"/>
                    <a:pt x="18422" y="13266"/>
                    <a:pt x="18377" y="13239"/>
                  </a:cubicBezTo>
                  <a:close/>
                  <a:moveTo>
                    <a:pt x="19055" y="13266"/>
                  </a:moveTo>
                  <a:cubicBezTo>
                    <a:pt x="19011" y="13284"/>
                    <a:pt x="18957" y="13275"/>
                    <a:pt x="18913" y="13311"/>
                  </a:cubicBezTo>
                  <a:cubicBezTo>
                    <a:pt x="18868" y="13337"/>
                    <a:pt x="18859" y="13400"/>
                    <a:pt x="18832" y="13435"/>
                  </a:cubicBezTo>
                  <a:cubicBezTo>
                    <a:pt x="18850" y="13480"/>
                    <a:pt x="18832" y="13525"/>
                    <a:pt x="18859" y="13569"/>
                  </a:cubicBezTo>
                  <a:cubicBezTo>
                    <a:pt x="18895" y="13623"/>
                    <a:pt x="18948" y="13632"/>
                    <a:pt x="18993" y="13667"/>
                  </a:cubicBezTo>
                  <a:cubicBezTo>
                    <a:pt x="19038" y="13650"/>
                    <a:pt x="19082" y="13658"/>
                    <a:pt x="19127" y="13641"/>
                  </a:cubicBezTo>
                  <a:cubicBezTo>
                    <a:pt x="19180" y="13614"/>
                    <a:pt x="19189" y="13551"/>
                    <a:pt x="19225" y="13498"/>
                  </a:cubicBezTo>
                  <a:cubicBezTo>
                    <a:pt x="19207" y="13453"/>
                    <a:pt x="19216" y="13409"/>
                    <a:pt x="19189" y="13355"/>
                  </a:cubicBezTo>
                  <a:cubicBezTo>
                    <a:pt x="19153" y="13302"/>
                    <a:pt x="19100" y="13302"/>
                    <a:pt x="19055" y="13266"/>
                  </a:cubicBezTo>
                  <a:close/>
                  <a:moveTo>
                    <a:pt x="16014" y="13467"/>
                  </a:moveTo>
                  <a:cubicBezTo>
                    <a:pt x="16002" y="13467"/>
                    <a:pt x="15990" y="13468"/>
                    <a:pt x="15978" y="13471"/>
                  </a:cubicBezTo>
                  <a:cubicBezTo>
                    <a:pt x="15862" y="13498"/>
                    <a:pt x="15808" y="13605"/>
                    <a:pt x="15835" y="13721"/>
                  </a:cubicBezTo>
                  <a:cubicBezTo>
                    <a:pt x="15835" y="13730"/>
                    <a:pt x="15844" y="13730"/>
                    <a:pt x="15853" y="13739"/>
                  </a:cubicBezTo>
                  <a:cubicBezTo>
                    <a:pt x="15879" y="13765"/>
                    <a:pt x="15915" y="13783"/>
                    <a:pt x="15942" y="13810"/>
                  </a:cubicBezTo>
                  <a:cubicBezTo>
                    <a:pt x="15963" y="13831"/>
                    <a:pt x="15985" y="13838"/>
                    <a:pt x="16008" y="13838"/>
                  </a:cubicBezTo>
                  <a:cubicBezTo>
                    <a:pt x="16034" y="13838"/>
                    <a:pt x="16061" y="13829"/>
                    <a:pt x="16085" y="13819"/>
                  </a:cubicBezTo>
                  <a:cubicBezTo>
                    <a:pt x="16138" y="13810"/>
                    <a:pt x="16183" y="13730"/>
                    <a:pt x="16192" y="13676"/>
                  </a:cubicBezTo>
                  <a:cubicBezTo>
                    <a:pt x="16216" y="13564"/>
                    <a:pt x="16118" y="13467"/>
                    <a:pt x="16014" y="13467"/>
                  </a:cubicBezTo>
                  <a:close/>
                  <a:moveTo>
                    <a:pt x="16684" y="13488"/>
                  </a:moveTo>
                  <a:cubicBezTo>
                    <a:pt x="16592" y="13488"/>
                    <a:pt x="16512" y="13557"/>
                    <a:pt x="16495" y="13658"/>
                  </a:cubicBezTo>
                  <a:cubicBezTo>
                    <a:pt x="16486" y="13703"/>
                    <a:pt x="16504" y="13748"/>
                    <a:pt x="16531" y="13783"/>
                  </a:cubicBezTo>
                  <a:cubicBezTo>
                    <a:pt x="16566" y="13828"/>
                    <a:pt x="16602" y="13855"/>
                    <a:pt x="16665" y="13855"/>
                  </a:cubicBezTo>
                  <a:cubicBezTo>
                    <a:pt x="16675" y="13857"/>
                    <a:pt x="16685" y="13857"/>
                    <a:pt x="16694" y="13857"/>
                  </a:cubicBezTo>
                  <a:cubicBezTo>
                    <a:pt x="16779" y="13857"/>
                    <a:pt x="16845" y="13791"/>
                    <a:pt x="16861" y="13703"/>
                  </a:cubicBezTo>
                  <a:cubicBezTo>
                    <a:pt x="16870" y="13650"/>
                    <a:pt x="16861" y="13605"/>
                    <a:pt x="16825" y="13569"/>
                  </a:cubicBezTo>
                  <a:cubicBezTo>
                    <a:pt x="16789" y="13525"/>
                    <a:pt x="16754" y="13498"/>
                    <a:pt x="16700" y="13489"/>
                  </a:cubicBezTo>
                  <a:cubicBezTo>
                    <a:pt x="16695" y="13488"/>
                    <a:pt x="16689" y="13488"/>
                    <a:pt x="16684" y="13488"/>
                  </a:cubicBezTo>
                  <a:close/>
                  <a:moveTo>
                    <a:pt x="17353" y="13533"/>
                  </a:moveTo>
                  <a:cubicBezTo>
                    <a:pt x="17261" y="13533"/>
                    <a:pt x="17181" y="13602"/>
                    <a:pt x="17164" y="13694"/>
                  </a:cubicBezTo>
                  <a:cubicBezTo>
                    <a:pt x="17146" y="13801"/>
                    <a:pt x="17227" y="13899"/>
                    <a:pt x="17325" y="13899"/>
                  </a:cubicBezTo>
                  <a:cubicBezTo>
                    <a:pt x="17337" y="13903"/>
                    <a:pt x="17350" y="13905"/>
                    <a:pt x="17363" y="13905"/>
                  </a:cubicBezTo>
                  <a:cubicBezTo>
                    <a:pt x="17440" y="13905"/>
                    <a:pt x="17515" y="13838"/>
                    <a:pt x="17530" y="13739"/>
                  </a:cubicBezTo>
                  <a:cubicBezTo>
                    <a:pt x="17539" y="13641"/>
                    <a:pt x="17476" y="13551"/>
                    <a:pt x="17369" y="13534"/>
                  </a:cubicBezTo>
                  <a:cubicBezTo>
                    <a:pt x="17364" y="13533"/>
                    <a:pt x="17358" y="13533"/>
                    <a:pt x="17353" y="13533"/>
                  </a:cubicBezTo>
                  <a:close/>
                  <a:moveTo>
                    <a:pt x="18038" y="13551"/>
                  </a:moveTo>
                  <a:cubicBezTo>
                    <a:pt x="17985" y="13569"/>
                    <a:pt x="17931" y="13551"/>
                    <a:pt x="17887" y="13596"/>
                  </a:cubicBezTo>
                  <a:cubicBezTo>
                    <a:pt x="17842" y="13632"/>
                    <a:pt x="17842" y="13685"/>
                    <a:pt x="17815" y="13721"/>
                  </a:cubicBezTo>
                  <a:cubicBezTo>
                    <a:pt x="17833" y="13765"/>
                    <a:pt x="17824" y="13819"/>
                    <a:pt x="17860" y="13864"/>
                  </a:cubicBezTo>
                  <a:cubicBezTo>
                    <a:pt x="17896" y="13908"/>
                    <a:pt x="17949" y="13917"/>
                    <a:pt x="17985" y="13944"/>
                  </a:cubicBezTo>
                  <a:cubicBezTo>
                    <a:pt x="18029" y="13926"/>
                    <a:pt x="18083" y="13935"/>
                    <a:pt x="18128" y="13908"/>
                  </a:cubicBezTo>
                  <a:cubicBezTo>
                    <a:pt x="18181" y="13873"/>
                    <a:pt x="18181" y="13810"/>
                    <a:pt x="18208" y="13774"/>
                  </a:cubicBezTo>
                  <a:cubicBezTo>
                    <a:pt x="18190" y="13730"/>
                    <a:pt x="18208" y="13676"/>
                    <a:pt x="18172" y="13623"/>
                  </a:cubicBezTo>
                  <a:cubicBezTo>
                    <a:pt x="18136" y="13578"/>
                    <a:pt x="18083" y="13578"/>
                    <a:pt x="18038" y="13551"/>
                  </a:cubicBezTo>
                  <a:close/>
                  <a:moveTo>
                    <a:pt x="18707" y="13587"/>
                  </a:moveTo>
                  <a:cubicBezTo>
                    <a:pt x="18654" y="13605"/>
                    <a:pt x="18591" y="13596"/>
                    <a:pt x="18547" y="13641"/>
                  </a:cubicBezTo>
                  <a:cubicBezTo>
                    <a:pt x="18511" y="13676"/>
                    <a:pt x="18511" y="13730"/>
                    <a:pt x="18484" y="13765"/>
                  </a:cubicBezTo>
                  <a:cubicBezTo>
                    <a:pt x="18502" y="13810"/>
                    <a:pt x="18484" y="13864"/>
                    <a:pt x="18529" y="13908"/>
                  </a:cubicBezTo>
                  <a:cubicBezTo>
                    <a:pt x="18565" y="13953"/>
                    <a:pt x="18609" y="13953"/>
                    <a:pt x="18654" y="13989"/>
                  </a:cubicBezTo>
                  <a:cubicBezTo>
                    <a:pt x="18699" y="13971"/>
                    <a:pt x="18752" y="13980"/>
                    <a:pt x="18797" y="13953"/>
                  </a:cubicBezTo>
                  <a:cubicBezTo>
                    <a:pt x="18841" y="13917"/>
                    <a:pt x="18841" y="13855"/>
                    <a:pt x="18877" y="13819"/>
                  </a:cubicBezTo>
                  <a:cubicBezTo>
                    <a:pt x="18859" y="13774"/>
                    <a:pt x="18868" y="13712"/>
                    <a:pt x="18832" y="13667"/>
                  </a:cubicBezTo>
                  <a:cubicBezTo>
                    <a:pt x="18797" y="13623"/>
                    <a:pt x="18743" y="13623"/>
                    <a:pt x="18707" y="13587"/>
                  </a:cubicBezTo>
                  <a:close/>
                  <a:moveTo>
                    <a:pt x="16321" y="13814"/>
                  </a:moveTo>
                  <a:cubicBezTo>
                    <a:pt x="16262" y="13814"/>
                    <a:pt x="16219" y="13846"/>
                    <a:pt x="16183" y="13890"/>
                  </a:cubicBezTo>
                  <a:cubicBezTo>
                    <a:pt x="16156" y="13908"/>
                    <a:pt x="16156" y="13935"/>
                    <a:pt x="16156" y="13962"/>
                  </a:cubicBezTo>
                  <a:cubicBezTo>
                    <a:pt x="16147" y="13997"/>
                    <a:pt x="16174" y="13997"/>
                    <a:pt x="16192" y="14015"/>
                  </a:cubicBezTo>
                  <a:cubicBezTo>
                    <a:pt x="16245" y="14069"/>
                    <a:pt x="16299" y="14113"/>
                    <a:pt x="16352" y="14158"/>
                  </a:cubicBezTo>
                  <a:cubicBezTo>
                    <a:pt x="16366" y="14167"/>
                    <a:pt x="16377" y="14171"/>
                    <a:pt x="16388" y="14171"/>
                  </a:cubicBezTo>
                  <a:cubicBezTo>
                    <a:pt x="16399" y="14171"/>
                    <a:pt x="16410" y="14167"/>
                    <a:pt x="16424" y="14158"/>
                  </a:cubicBezTo>
                  <a:cubicBezTo>
                    <a:pt x="16424" y="14158"/>
                    <a:pt x="16433" y="14149"/>
                    <a:pt x="16441" y="14140"/>
                  </a:cubicBezTo>
                  <a:cubicBezTo>
                    <a:pt x="16504" y="14096"/>
                    <a:pt x="16504" y="14096"/>
                    <a:pt x="16513" y="14015"/>
                  </a:cubicBezTo>
                  <a:cubicBezTo>
                    <a:pt x="16531" y="13917"/>
                    <a:pt x="16459" y="13837"/>
                    <a:pt x="16361" y="13819"/>
                  </a:cubicBezTo>
                  <a:cubicBezTo>
                    <a:pt x="16347" y="13816"/>
                    <a:pt x="16334" y="13814"/>
                    <a:pt x="16321" y="13814"/>
                  </a:cubicBezTo>
                  <a:close/>
                  <a:moveTo>
                    <a:pt x="17030" y="13837"/>
                  </a:moveTo>
                  <a:cubicBezTo>
                    <a:pt x="16977" y="13837"/>
                    <a:pt x="16932" y="13846"/>
                    <a:pt x="16896" y="13873"/>
                  </a:cubicBezTo>
                  <a:cubicBezTo>
                    <a:pt x="16852" y="13908"/>
                    <a:pt x="16825" y="13944"/>
                    <a:pt x="16816" y="14006"/>
                  </a:cubicBezTo>
                  <a:cubicBezTo>
                    <a:pt x="16807" y="14051"/>
                    <a:pt x="16825" y="14096"/>
                    <a:pt x="16852" y="14131"/>
                  </a:cubicBezTo>
                  <a:cubicBezTo>
                    <a:pt x="16888" y="14176"/>
                    <a:pt x="16923" y="14203"/>
                    <a:pt x="16977" y="14203"/>
                  </a:cubicBezTo>
                  <a:cubicBezTo>
                    <a:pt x="16991" y="14207"/>
                    <a:pt x="17004" y="14210"/>
                    <a:pt x="17016" y="14210"/>
                  </a:cubicBezTo>
                  <a:cubicBezTo>
                    <a:pt x="17050" y="14210"/>
                    <a:pt x="17078" y="14193"/>
                    <a:pt x="17111" y="14167"/>
                  </a:cubicBezTo>
                  <a:cubicBezTo>
                    <a:pt x="17155" y="14140"/>
                    <a:pt x="17173" y="14096"/>
                    <a:pt x="17182" y="14042"/>
                  </a:cubicBezTo>
                  <a:cubicBezTo>
                    <a:pt x="17191" y="13989"/>
                    <a:pt x="17173" y="13953"/>
                    <a:pt x="17146" y="13908"/>
                  </a:cubicBezTo>
                  <a:cubicBezTo>
                    <a:pt x="17111" y="13873"/>
                    <a:pt x="17075" y="13846"/>
                    <a:pt x="17030" y="13837"/>
                  </a:cubicBezTo>
                  <a:close/>
                  <a:moveTo>
                    <a:pt x="17635" y="13876"/>
                  </a:moveTo>
                  <a:cubicBezTo>
                    <a:pt x="17603" y="13876"/>
                    <a:pt x="17575" y="13896"/>
                    <a:pt x="17548" y="13917"/>
                  </a:cubicBezTo>
                  <a:cubicBezTo>
                    <a:pt x="17521" y="13935"/>
                    <a:pt x="17485" y="13962"/>
                    <a:pt x="17485" y="14015"/>
                  </a:cubicBezTo>
                  <a:cubicBezTo>
                    <a:pt x="17494" y="14024"/>
                    <a:pt x="17485" y="14033"/>
                    <a:pt x="17485" y="14042"/>
                  </a:cubicBezTo>
                  <a:cubicBezTo>
                    <a:pt x="17485" y="14078"/>
                    <a:pt x="17467" y="14104"/>
                    <a:pt x="17494" y="14140"/>
                  </a:cubicBezTo>
                  <a:cubicBezTo>
                    <a:pt x="17503" y="14167"/>
                    <a:pt x="17521" y="14185"/>
                    <a:pt x="17548" y="14212"/>
                  </a:cubicBezTo>
                  <a:cubicBezTo>
                    <a:pt x="17592" y="14265"/>
                    <a:pt x="17664" y="14247"/>
                    <a:pt x="17717" y="14256"/>
                  </a:cubicBezTo>
                  <a:cubicBezTo>
                    <a:pt x="17780" y="14220"/>
                    <a:pt x="17851" y="14185"/>
                    <a:pt x="17851" y="14096"/>
                  </a:cubicBezTo>
                  <a:cubicBezTo>
                    <a:pt x="17851" y="14096"/>
                    <a:pt x="17851" y="14096"/>
                    <a:pt x="17851" y="14087"/>
                  </a:cubicBezTo>
                  <a:cubicBezTo>
                    <a:pt x="17878" y="14006"/>
                    <a:pt x="17833" y="13953"/>
                    <a:pt x="17771" y="13908"/>
                  </a:cubicBezTo>
                  <a:cubicBezTo>
                    <a:pt x="17762" y="13899"/>
                    <a:pt x="17753" y="13890"/>
                    <a:pt x="17735" y="13890"/>
                  </a:cubicBezTo>
                  <a:cubicBezTo>
                    <a:pt x="17717" y="13890"/>
                    <a:pt x="17690" y="13890"/>
                    <a:pt x="17664" y="13881"/>
                  </a:cubicBezTo>
                  <a:cubicBezTo>
                    <a:pt x="17654" y="13877"/>
                    <a:pt x="17644" y="13876"/>
                    <a:pt x="17635" y="13876"/>
                  </a:cubicBezTo>
                  <a:close/>
                  <a:moveTo>
                    <a:pt x="18360" y="13890"/>
                  </a:moveTo>
                  <a:cubicBezTo>
                    <a:pt x="18306" y="13908"/>
                    <a:pt x="18244" y="13908"/>
                    <a:pt x="18199" y="13953"/>
                  </a:cubicBezTo>
                  <a:cubicBezTo>
                    <a:pt x="18163" y="13989"/>
                    <a:pt x="18163" y="14033"/>
                    <a:pt x="18136" y="14069"/>
                  </a:cubicBezTo>
                  <a:cubicBezTo>
                    <a:pt x="18154" y="14122"/>
                    <a:pt x="18145" y="14185"/>
                    <a:pt x="18190" y="14229"/>
                  </a:cubicBezTo>
                  <a:cubicBezTo>
                    <a:pt x="18226" y="14265"/>
                    <a:pt x="18279" y="14256"/>
                    <a:pt x="18306" y="14292"/>
                  </a:cubicBezTo>
                  <a:cubicBezTo>
                    <a:pt x="18360" y="14283"/>
                    <a:pt x="18422" y="14283"/>
                    <a:pt x="18467" y="14238"/>
                  </a:cubicBezTo>
                  <a:cubicBezTo>
                    <a:pt x="18502" y="14203"/>
                    <a:pt x="18502" y="14158"/>
                    <a:pt x="18529" y="14122"/>
                  </a:cubicBezTo>
                  <a:cubicBezTo>
                    <a:pt x="18520" y="14069"/>
                    <a:pt x="18529" y="14006"/>
                    <a:pt x="18475" y="13962"/>
                  </a:cubicBezTo>
                  <a:cubicBezTo>
                    <a:pt x="18440" y="13926"/>
                    <a:pt x="18395" y="13917"/>
                    <a:pt x="18360" y="13890"/>
                  </a:cubicBezTo>
                  <a:close/>
                  <a:moveTo>
                    <a:pt x="16641" y="14158"/>
                  </a:moveTo>
                  <a:cubicBezTo>
                    <a:pt x="16610" y="14158"/>
                    <a:pt x="16580" y="14166"/>
                    <a:pt x="16557" y="14185"/>
                  </a:cubicBezTo>
                  <a:cubicBezTo>
                    <a:pt x="16540" y="14203"/>
                    <a:pt x="16522" y="14212"/>
                    <a:pt x="16504" y="14229"/>
                  </a:cubicBezTo>
                  <a:cubicBezTo>
                    <a:pt x="16495" y="14238"/>
                    <a:pt x="16486" y="14256"/>
                    <a:pt x="16477" y="14274"/>
                  </a:cubicBezTo>
                  <a:cubicBezTo>
                    <a:pt x="16477" y="14283"/>
                    <a:pt x="16504" y="14292"/>
                    <a:pt x="16513" y="14301"/>
                  </a:cubicBezTo>
                  <a:cubicBezTo>
                    <a:pt x="16584" y="14372"/>
                    <a:pt x="16647" y="14435"/>
                    <a:pt x="16718" y="14497"/>
                  </a:cubicBezTo>
                  <a:cubicBezTo>
                    <a:pt x="16723" y="14501"/>
                    <a:pt x="16727" y="14504"/>
                    <a:pt x="16733" y="14504"/>
                  </a:cubicBezTo>
                  <a:cubicBezTo>
                    <a:pt x="16738" y="14504"/>
                    <a:pt x="16745" y="14501"/>
                    <a:pt x="16754" y="14497"/>
                  </a:cubicBezTo>
                  <a:cubicBezTo>
                    <a:pt x="16798" y="14470"/>
                    <a:pt x="16834" y="14435"/>
                    <a:pt x="16834" y="14372"/>
                  </a:cubicBezTo>
                  <a:cubicBezTo>
                    <a:pt x="16852" y="14292"/>
                    <a:pt x="16816" y="14238"/>
                    <a:pt x="16754" y="14194"/>
                  </a:cubicBezTo>
                  <a:cubicBezTo>
                    <a:pt x="16728" y="14173"/>
                    <a:pt x="16684" y="14158"/>
                    <a:pt x="16641" y="14158"/>
                  </a:cubicBezTo>
                  <a:close/>
                  <a:moveTo>
                    <a:pt x="18003" y="14212"/>
                  </a:moveTo>
                  <a:cubicBezTo>
                    <a:pt x="17958" y="14229"/>
                    <a:pt x="17905" y="14220"/>
                    <a:pt x="17860" y="14265"/>
                  </a:cubicBezTo>
                  <a:cubicBezTo>
                    <a:pt x="17833" y="14292"/>
                    <a:pt x="17815" y="14310"/>
                    <a:pt x="17815" y="14345"/>
                  </a:cubicBezTo>
                  <a:cubicBezTo>
                    <a:pt x="17806" y="14372"/>
                    <a:pt x="17789" y="14390"/>
                    <a:pt x="17797" y="14426"/>
                  </a:cubicBezTo>
                  <a:cubicBezTo>
                    <a:pt x="17806" y="14452"/>
                    <a:pt x="17806" y="14488"/>
                    <a:pt x="17824" y="14515"/>
                  </a:cubicBezTo>
                  <a:cubicBezTo>
                    <a:pt x="17849" y="14555"/>
                    <a:pt x="17866" y="14572"/>
                    <a:pt x="17888" y="14572"/>
                  </a:cubicBezTo>
                  <a:cubicBezTo>
                    <a:pt x="17905" y="14572"/>
                    <a:pt x="17927" y="14561"/>
                    <a:pt x="17958" y="14542"/>
                  </a:cubicBezTo>
                  <a:cubicBezTo>
                    <a:pt x="18021" y="14506"/>
                    <a:pt x="18083" y="14479"/>
                    <a:pt x="18136" y="14443"/>
                  </a:cubicBezTo>
                  <a:cubicBezTo>
                    <a:pt x="18154" y="14426"/>
                    <a:pt x="18181" y="14426"/>
                    <a:pt x="18172" y="14408"/>
                  </a:cubicBezTo>
                  <a:cubicBezTo>
                    <a:pt x="18181" y="14345"/>
                    <a:pt x="18154" y="14301"/>
                    <a:pt x="18110" y="14265"/>
                  </a:cubicBezTo>
                  <a:cubicBezTo>
                    <a:pt x="18110" y="14256"/>
                    <a:pt x="18012" y="14212"/>
                    <a:pt x="18003" y="14212"/>
                  </a:cubicBezTo>
                  <a:close/>
                  <a:moveTo>
                    <a:pt x="17306" y="14198"/>
                  </a:moveTo>
                  <a:cubicBezTo>
                    <a:pt x="17250" y="14198"/>
                    <a:pt x="17199" y="14231"/>
                    <a:pt x="17155" y="14283"/>
                  </a:cubicBezTo>
                  <a:cubicBezTo>
                    <a:pt x="17146" y="14292"/>
                    <a:pt x="17146" y="14301"/>
                    <a:pt x="17146" y="14310"/>
                  </a:cubicBezTo>
                  <a:cubicBezTo>
                    <a:pt x="17137" y="14336"/>
                    <a:pt x="17137" y="14363"/>
                    <a:pt x="17137" y="14390"/>
                  </a:cubicBezTo>
                  <a:cubicBezTo>
                    <a:pt x="17119" y="14443"/>
                    <a:pt x="17146" y="14470"/>
                    <a:pt x="17173" y="14506"/>
                  </a:cubicBezTo>
                  <a:cubicBezTo>
                    <a:pt x="17182" y="14533"/>
                    <a:pt x="17209" y="14551"/>
                    <a:pt x="17227" y="14559"/>
                  </a:cubicBezTo>
                  <a:cubicBezTo>
                    <a:pt x="17271" y="14568"/>
                    <a:pt x="17325" y="14577"/>
                    <a:pt x="17369" y="14577"/>
                  </a:cubicBezTo>
                  <a:cubicBezTo>
                    <a:pt x="17396" y="14577"/>
                    <a:pt x="17432" y="14551"/>
                    <a:pt x="17450" y="14533"/>
                  </a:cubicBezTo>
                  <a:cubicBezTo>
                    <a:pt x="17476" y="14506"/>
                    <a:pt x="17503" y="14470"/>
                    <a:pt x="17503" y="14426"/>
                  </a:cubicBezTo>
                  <a:cubicBezTo>
                    <a:pt x="17494" y="14417"/>
                    <a:pt x="17503" y="14408"/>
                    <a:pt x="17503" y="14399"/>
                  </a:cubicBezTo>
                  <a:cubicBezTo>
                    <a:pt x="17521" y="14354"/>
                    <a:pt x="17503" y="14310"/>
                    <a:pt x="17467" y="14265"/>
                  </a:cubicBezTo>
                  <a:cubicBezTo>
                    <a:pt x="17444" y="14241"/>
                    <a:pt x="17412" y="14210"/>
                    <a:pt x="17374" y="14210"/>
                  </a:cubicBezTo>
                  <a:cubicBezTo>
                    <a:pt x="17370" y="14210"/>
                    <a:pt x="17365" y="14211"/>
                    <a:pt x="17360" y="14212"/>
                  </a:cubicBezTo>
                  <a:cubicBezTo>
                    <a:pt x="17351" y="14212"/>
                    <a:pt x="17343" y="14203"/>
                    <a:pt x="17343" y="14203"/>
                  </a:cubicBezTo>
                  <a:cubicBezTo>
                    <a:pt x="17330" y="14200"/>
                    <a:pt x="17318" y="14198"/>
                    <a:pt x="17306" y="14198"/>
                  </a:cubicBezTo>
                  <a:close/>
                  <a:moveTo>
                    <a:pt x="17645" y="14531"/>
                  </a:moveTo>
                  <a:cubicBezTo>
                    <a:pt x="17643" y="14531"/>
                    <a:pt x="17640" y="14532"/>
                    <a:pt x="17637" y="14533"/>
                  </a:cubicBezTo>
                  <a:cubicBezTo>
                    <a:pt x="17601" y="14551"/>
                    <a:pt x="17557" y="14542"/>
                    <a:pt x="17521" y="14568"/>
                  </a:cubicBezTo>
                  <a:cubicBezTo>
                    <a:pt x="17485" y="14586"/>
                    <a:pt x="17458" y="14613"/>
                    <a:pt x="17450" y="14649"/>
                  </a:cubicBezTo>
                  <a:cubicBezTo>
                    <a:pt x="17450" y="14675"/>
                    <a:pt x="17414" y="14702"/>
                    <a:pt x="17441" y="14738"/>
                  </a:cubicBezTo>
                  <a:cubicBezTo>
                    <a:pt x="17441" y="14747"/>
                    <a:pt x="17432" y="14765"/>
                    <a:pt x="17432" y="14774"/>
                  </a:cubicBezTo>
                  <a:cubicBezTo>
                    <a:pt x="17432" y="14774"/>
                    <a:pt x="17441" y="14782"/>
                    <a:pt x="17441" y="14782"/>
                  </a:cubicBezTo>
                  <a:cubicBezTo>
                    <a:pt x="17476" y="14774"/>
                    <a:pt x="17512" y="14765"/>
                    <a:pt x="17548" y="14747"/>
                  </a:cubicBezTo>
                  <a:cubicBezTo>
                    <a:pt x="17610" y="14720"/>
                    <a:pt x="17673" y="14693"/>
                    <a:pt x="17735" y="14667"/>
                  </a:cubicBezTo>
                  <a:cubicBezTo>
                    <a:pt x="17753" y="14658"/>
                    <a:pt x="17762" y="14649"/>
                    <a:pt x="17780" y="14640"/>
                  </a:cubicBezTo>
                  <a:cubicBezTo>
                    <a:pt x="17789" y="14631"/>
                    <a:pt x="17789" y="14631"/>
                    <a:pt x="17780" y="14613"/>
                  </a:cubicBezTo>
                  <a:cubicBezTo>
                    <a:pt x="17753" y="14586"/>
                    <a:pt x="17726" y="14559"/>
                    <a:pt x="17682" y="14559"/>
                  </a:cubicBezTo>
                  <a:cubicBezTo>
                    <a:pt x="17666" y="14559"/>
                    <a:pt x="17664" y="14531"/>
                    <a:pt x="17645" y="14531"/>
                  </a:cubicBezTo>
                  <a:close/>
                  <a:moveTo>
                    <a:pt x="16954" y="14508"/>
                  </a:moveTo>
                  <a:cubicBezTo>
                    <a:pt x="16899" y="14508"/>
                    <a:pt x="16844" y="14530"/>
                    <a:pt x="16816" y="14568"/>
                  </a:cubicBezTo>
                  <a:cubicBezTo>
                    <a:pt x="16807" y="14577"/>
                    <a:pt x="16807" y="14577"/>
                    <a:pt x="16816" y="14586"/>
                  </a:cubicBezTo>
                  <a:cubicBezTo>
                    <a:pt x="16834" y="14604"/>
                    <a:pt x="16852" y="14622"/>
                    <a:pt x="16870" y="14640"/>
                  </a:cubicBezTo>
                  <a:cubicBezTo>
                    <a:pt x="16923" y="14702"/>
                    <a:pt x="16977" y="14756"/>
                    <a:pt x="17039" y="14818"/>
                  </a:cubicBezTo>
                  <a:cubicBezTo>
                    <a:pt x="17048" y="14827"/>
                    <a:pt x="17057" y="14836"/>
                    <a:pt x="17066" y="14836"/>
                  </a:cubicBezTo>
                  <a:cubicBezTo>
                    <a:pt x="17071" y="14838"/>
                    <a:pt x="17075" y="14838"/>
                    <a:pt x="17078" y="14838"/>
                  </a:cubicBezTo>
                  <a:cubicBezTo>
                    <a:pt x="17090" y="14838"/>
                    <a:pt x="17086" y="14825"/>
                    <a:pt x="17093" y="14818"/>
                  </a:cubicBezTo>
                  <a:cubicBezTo>
                    <a:pt x="17128" y="14791"/>
                    <a:pt x="17137" y="14756"/>
                    <a:pt x="17137" y="14711"/>
                  </a:cubicBezTo>
                  <a:cubicBezTo>
                    <a:pt x="17155" y="14675"/>
                    <a:pt x="17137" y="14631"/>
                    <a:pt x="17119" y="14586"/>
                  </a:cubicBezTo>
                  <a:cubicBezTo>
                    <a:pt x="17111" y="14559"/>
                    <a:pt x="17075" y="14551"/>
                    <a:pt x="17048" y="14533"/>
                  </a:cubicBezTo>
                  <a:cubicBezTo>
                    <a:pt x="17021" y="14516"/>
                    <a:pt x="16988" y="14508"/>
                    <a:pt x="16954" y="14508"/>
                  </a:cubicBezTo>
                  <a:close/>
                  <a:moveTo>
                    <a:pt x="17235" y="14845"/>
                  </a:moveTo>
                  <a:cubicBezTo>
                    <a:pt x="17227" y="14845"/>
                    <a:pt x="17227" y="14854"/>
                    <a:pt x="17218" y="14854"/>
                  </a:cubicBezTo>
                  <a:cubicBezTo>
                    <a:pt x="17227" y="14854"/>
                    <a:pt x="17227" y="14863"/>
                    <a:pt x="17235" y="14863"/>
                  </a:cubicBezTo>
                  <a:cubicBezTo>
                    <a:pt x="17244" y="14863"/>
                    <a:pt x="17244" y="14854"/>
                    <a:pt x="17253" y="14854"/>
                  </a:cubicBezTo>
                  <a:cubicBezTo>
                    <a:pt x="17244" y="14854"/>
                    <a:pt x="17235" y="14845"/>
                    <a:pt x="17235" y="14845"/>
                  </a:cubicBezTo>
                  <a:close/>
                  <a:moveTo>
                    <a:pt x="17209" y="14863"/>
                  </a:moveTo>
                  <a:lnTo>
                    <a:pt x="17200" y="14872"/>
                  </a:lnTo>
                  <a:lnTo>
                    <a:pt x="17218" y="14872"/>
                  </a:lnTo>
                  <a:cubicBezTo>
                    <a:pt x="17218" y="14863"/>
                    <a:pt x="17218" y="14863"/>
                    <a:pt x="17209" y="14863"/>
                  </a:cubicBezTo>
                  <a:close/>
                  <a:moveTo>
                    <a:pt x="17173" y="14872"/>
                  </a:moveTo>
                  <a:cubicBezTo>
                    <a:pt x="17173" y="14872"/>
                    <a:pt x="17173" y="14881"/>
                    <a:pt x="17173" y="14881"/>
                  </a:cubicBezTo>
                  <a:cubicBezTo>
                    <a:pt x="17173" y="14881"/>
                    <a:pt x="17173" y="14890"/>
                    <a:pt x="17173" y="14890"/>
                  </a:cubicBezTo>
                  <a:cubicBezTo>
                    <a:pt x="17173" y="14881"/>
                    <a:pt x="17182" y="14881"/>
                    <a:pt x="17182" y="14881"/>
                  </a:cubicBezTo>
                  <a:cubicBezTo>
                    <a:pt x="17182" y="14872"/>
                    <a:pt x="17182" y="14872"/>
                    <a:pt x="17173" y="14872"/>
                  </a:cubicBezTo>
                  <a:close/>
                </a:path>
              </a:pathLst>
            </a:custGeom>
            <a:solidFill>
              <a:srgbClr val="AED8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6" name="Google Shape;1616;p22"/>
            <p:cNvSpPr/>
            <p:nvPr/>
          </p:nvSpPr>
          <p:spPr>
            <a:xfrm>
              <a:off x="11218830" y="770238"/>
              <a:ext cx="1301443" cy="650540"/>
            </a:xfrm>
            <a:custGeom>
              <a:avLst/>
              <a:gdLst/>
              <a:ahLst/>
              <a:cxnLst/>
              <a:rect l="l" t="t" r="r" b="b"/>
              <a:pathLst>
                <a:path w="25105" h="12549" extrusionOk="0">
                  <a:moveTo>
                    <a:pt x="1192" y="210"/>
                  </a:moveTo>
                  <a:cubicBezTo>
                    <a:pt x="2418" y="210"/>
                    <a:pt x="4423" y="1653"/>
                    <a:pt x="5309" y="2298"/>
                  </a:cubicBezTo>
                  <a:cubicBezTo>
                    <a:pt x="5478" y="2423"/>
                    <a:pt x="5612" y="2512"/>
                    <a:pt x="5701" y="2575"/>
                  </a:cubicBezTo>
                  <a:cubicBezTo>
                    <a:pt x="5783" y="2629"/>
                    <a:pt x="5890" y="2694"/>
                    <a:pt x="6000" y="2694"/>
                  </a:cubicBezTo>
                  <a:cubicBezTo>
                    <a:pt x="6034" y="2694"/>
                    <a:pt x="6069" y="2688"/>
                    <a:pt x="6103" y="2673"/>
                  </a:cubicBezTo>
                  <a:cubicBezTo>
                    <a:pt x="6263" y="2610"/>
                    <a:pt x="6308" y="2387"/>
                    <a:pt x="6361" y="2120"/>
                  </a:cubicBezTo>
                  <a:cubicBezTo>
                    <a:pt x="6442" y="1700"/>
                    <a:pt x="6558" y="1138"/>
                    <a:pt x="7120" y="862"/>
                  </a:cubicBezTo>
                  <a:cubicBezTo>
                    <a:pt x="7168" y="839"/>
                    <a:pt x="7218" y="828"/>
                    <a:pt x="7269" y="828"/>
                  </a:cubicBezTo>
                  <a:cubicBezTo>
                    <a:pt x="7899" y="828"/>
                    <a:pt x="8732" y="2469"/>
                    <a:pt x="9359" y="3699"/>
                  </a:cubicBezTo>
                  <a:cubicBezTo>
                    <a:pt x="9894" y="4760"/>
                    <a:pt x="10206" y="5358"/>
                    <a:pt x="10474" y="5474"/>
                  </a:cubicBezTo>
                  <a:cubicBezTo>
                    <a:pt x="10519" y="5491"/>
                    <a:pt x="10560" y="5498"/>
                    <a:pt x="10596" y="5498"/>
                  </a:cubicBezTo>
                  <a:cubicBezTo>
                    <a:pt x="10654" y="5498"/>
                    <a:pt x="10700" y="5481"/>
                    <a:pt x="10733" y="5465"/>
                  </a:cubicBezTo>
                  <a:cubicBezTo>
                    <a:pt x="10911" y="5358"/>
                    <a:pt x="10947" y="5037"/>
                    <a:pt x="11000" y="4600"/>
                  </a:cubicBezTo>
                  <a:cubicBezTo>
                    <a:pt x="11107" y="3752"/>
                    <a:pt x="11232" y="3101"/>
                    <a:pt x="11857" y="3101"/>
                  </a:cubicBezTo>
                  <a:lnTo>
                    <a:pt x="11883" y="3101"/>
                  </a:lnTo>
                  <a:cubicBezTo>
                    <a:pt x="12579" y="3119"/>
                    <a:pt x="13159" y="4582"/>
                    <a:pt x="13614" y="5759"/>
                  </a:cubicBezTo>
                  <a:cubicBezTo>
                    <a:pt x="14017" y="6763"/>
                    <a:pt x="14297" y="7503"/>
                    <a:pt x="14667" y="7503"/>
                  </a:cubicBezTo>
                  <a:cubicBezTo>
                    <a:pt x="14681" y="7503"/>
                    <a:pt x="14696" y="7501"/>
                    <a:pt x="14711" y="7499"/>
                  </a:cubicBezTo>
                  <a:cubicBezTo>
                    <a:pt x="15131" y="7428"/>
                    <a:pt x="15059" y="6910"/>
                    <a:pt x="15006" y="6402"/>
                  </a:cubicBezTo>
                  <a:cubicBezTo>
                    <a:pt x="14917" y="5688"/>
                    <a:pt x="14890" y="5180"/>
                    <a:pt x="15372" y="5081"/>
                  </a:cubicBezTo>
                  <a:cubicBezTo>
                    <a:pt x="15394" y="5077"/>
                    <a:pt x="15416" y="5074"/>
                    <a:pt x="15439" y="5074"/>
                  </a:cubicBezTo>
                  <a:cubicBezTo>
                    <a:pt x="15931" y="5074"/>
                    <a:pt x="16572" y="6151"/>
                    <a:pt x="17254" y="7285"/>
                  </a:cubicBezTo>
                  <a:cubicBezTo>
                    <a:pt x="17959" y="8454"/>
                    <a:pt x="18762" y="9783"/>
                    <a:pt x="19680" y="10479"/>
                  </a:cubicBezTo>
                  <a:cubicBezTo>
                    <a:pt x="20615" y="11184"/>
                    <a:pt x="21832" y="11368"/>
                    <a:pt x="22846" y="11368"/>
                  </a:cubicBezTo>
                  <a:cubicBezTo>
                    <a:pt x="23730" y="11368"/>
                    <a:pt x="24459" y="11228"/>
                    <a:pt x="24712" y="11174"/>
                  </a:cubicBezTo>
                  <a:lnTo>
                    <a:pt x="24855" y="11567"/>
                  </a:lnTo>
                  <a:cubicBezTo>
                    <a:pt x="24167" y="11719"/>
                    <a:pt x="23424" y="11771"/>
                    <a:pt x="22671" y="11771"/>
                  </a:cubicBezTo>
                  <a:cubicBezTo>
                    <a:pt x="21792" y="11771"/>
                    <a:pt x="20900" y="11701"/>
                    <a:pt x="20064" y="11638"/>
                  </a:cubicBezTo>
                  <a:cubicBezTo>
                    <a:pt x="19357" y="11578"/>
                    <a:pt x="18708" y="11527"/>
                    <a:pt x="18160" y="11527"/>
                  </a:cubicBezTo>
                  <a:cubicBezTo>
                    <a:pt x="17822" y="11527"/>
                    <a:pt x="17523" y="11546"/>
                    <a:pt x="17272" y="11594"/>
                  </a:cubicBezTo>
                  <a:cubicBezTo>
                    <a:pt x="17049" y="11638"/>
                    <a:pt x="16781" y="11701"/>
                    <a:pt x="16478" y="11763"/>
                  </a:cubicBezTo>
                  <a:cubicBezTo>
                    <a:pt x="15406" y="12007"/>
                    <a:pt x="13906" y="12346"/>
                    <a:pt x="12726" y="12346"/>
                  </a:cubicBezTo>
                  <a:cubicBezTo>
                    <a:pt x="11923" y="12346"/>
                    <a:pt x="11268" y="12189"/>
                    <a:pt x="11000" y="11737"/>
                  </a:cubicBezTo>
                  <a:cubicBezTo>
                    <a:pt x="10635" y="11112"/>
                    <a:pt x="11188" y="10693"/>
                    <a:pt x="11955" y="10202"/>
                  </a:cubicBezTo>
                  <a:cubicBezTo>
                    <a:pt x="12347" y="9952"/>
                    <a:pt x="12677" y="9738"/>
                    <a:pt x="12731" y="9488"/>
                  </a:cubicBezTo>
                  <a:cubicBezTo>
                    <a:pt x="12749" y="9390"/>
                    <a:pt x="12722" y="9301"/>
                    <a:pt x="12660" y="9212"/>
                  </a:cubicBezTo>
                  <a:cubicBezTo>
                    <a:pt x="12553" y="9069"/>
                    <a:pt x="12338" y="9007"/>
                    <a:pt x="12008" y="9007"/>
                  </a:cubicBezTo>
                  <a:cubicBezTo>
                    <a:pt x="11589" y="9007"/>
                    <a:pt x="11000" y="9105"/>
                    <a:pt x="10251" y="9230"/>
                  </a:cubicBezTo>
                  <a:cubicBezTo>
                    <a:pt x="9522" y="9350"/>
                    <a:pt x="8695" y="9486"/>
                    <a:pt x="8050" y="9486"/>
                  </a:cubicBezTo>
                  <a:cubicBezTo>
                    <a:pt x="7543" y="9486"/>
                    <a:pt x="7149" y="9402"/>
                    <a:pt x="7004" y="9158"/>
                  </a:cubicBezTo>
                  <a:cubicBezTo>
                    <a:pt x="6781" y="8784"/>
                    <a:pt x="7093" y="8409"/>
                    <a:pt x="7423" y="8016"/>
                  </a:cubicBezTo>
                  <a:cubicBezTo>
                    <a:pt x="7780" y="7588"/>
                    <a:pt x="8190" y="7107"/>
                    <a:pt x="7726" y="6625"/>
                  </a:cubicBezTo>
                  <a:cubicBezTo>
                    <a:pt x="7555" y="6446"/>
                    <a:pt x="7292" y="6381"/>
                    <a:pt x="6971" y="6381"/>
                  </a:cubicBezTo>
                  <a:cubicBezTo>
                    <a:pt x="6555" y="6381"/>
                    <a:pt x="6043" y="6491"/>
                    <a:pt x="5514" y="6607"/>
                  </a:cubicBezTo>
                  <a:cubicBezTo>
                    <a:pt x="4973" y="6722"/>
                    <a:pt x="4421" y="6839"/>
                    <a:pt x="3969" y="6839"/>
                  </a:cubicBezTo>
                  <a:cubicBezTo>
                    <a:pt x="3578" y="6839"/>
                    <a:pt x="3261" y="6752"/>
                    <a:pt x="3087" y="6500"/>
                  </a:cubicBezTo>
                  <a:cubicBezTo>
                    <a:pt x="2659" y="5884"/>
                    <a:pt x="3096" y="5519"/>
                    <a:pt x="3765" y="5055"/>
                  </a:cubicBezTo>
                  <a:cubicBezTo>
                    <a:pt x="4131" y="4796"/>
                    <a:pt x="4452" y="4582"/>
                    <a:pt x="4434" y="4287"/>
                  </a:cubicBezTo>
                  <a:cubicBezTo>
                    <a:pt x="4426" y="4020"/>
                    <a:pt x="3944" y="3770"/>
                    <a:pt x="3016" y="3306"/>
                  </a:cubicBezTo>
                  <a:cubicBezTo>
                    <a:pt x="1963" y="2771"/>
                    <a:pt x="518" y="2039"/>
                    <a:pt x="277" y="1263"/>
                  </a:cubicBezTo>
                  <a:cubicBezTo>
                    <a:pt x="215" y="1058"/>
                    <a:pt x="242" y="862"/>
                    <a:pt x="349" y="666"/>
                  </a:cubicBezTo>
                  <a:cubicBezTo>
                    <a:pt x="482" y="434"/>
                    <a:pt x="661" y="300"/>
                    <a:pt x="920" y="237"/>
                  </a:cubicBezTo>
                  <a:cubicBezTo>
                    <a:pt x="1005" y="219"/>
                    <a:pt x="1096" y="210"/>
                    <a:pt x="1192" y="210"/>
                  </a:cubicBezTo>
                  <a:close/>
                  <a:moveTo>
                    <a:pt x="1189" y="1"/>
                  </a:moveTo>
                  <a:cubicBezTo>
                    <a:pt x="1079" y="1"/>
                    <a:pt x="974" y="11"/>
                    <a:pt x="875" y="32"/>
                  </a:cubicBezTo>
                  <a:cubicBezTo>
                    <a:pt x="563" y="104"/>
                    <a:pt x="322" y="282"/>
                    <a:pt x="170" y="559"/>
                  </a:cubicBezTo>
                  <a:cubicBezTo>
                    <a:pt x="36" y="808"/>
                    <a:pt x="1" y="1067"/>
                    <a:pt x="81" y="1326"/>
                  </a:cubicBezTo>
                  <a:cubicBezTo>
                    <a:pt x="349" y="2191"/>
                    <a:pt x="1776" y="2905"/>
                    <a:pt x="2927" y="3485"/>
                  </a:cubicBezTo>
                  <a:cubicBezTo>
                    <a:pt x="3498" y="3779"/>
                    <a:pt x="4220" y="4145"/>
                    <a:pt x="4229" y="4296"/>
                  </a:cubicBezTo>
                  <a:cubicBezTo>
                    <a:pt x="4238" y="4475"/>
                    <a:pt x="3935" y="4680"/>
                    <a:pt x="3649" y="4885"/>
                  </a:cubicBezTo>
                  <a:cubicBezTo>
                    <a:pt x="3096" y="5269"/>
                    <a:pt x="2338" y="5786"/>
                    <a:pt x="2918" y="6625"/>
                  </a:cubicBezTo>
                  <a:cubicBezTo>
                    <a:pt x="3133" y="6939"/>
                    <a:pt x="3504" y="7046"/>
                    <a:pt x="3952" y="7046"/>
                  </a:cubicBezTo>
                  <a:cubicBezTo>
                    <a:pt x="4432" y="7046"/>
                    <a:pt x="5000" y="6923"/>
                    <a:pt x="5558" y="6803"/>
                  </a:cubicBezTo>
                  <a:cubicBezTo>
                    <a:pt x="6061" y="6696"/>
                    <a:pt x="6573" y="6586"/>
                    <a:pt x="6972" y="6586"/>
                  </a:cubicBezTo>
                  <a:cubicBezTo>
                    <a:pt x="7239" y="6586"/>
                    <a:pt x="7455" y="6635"/>
                    <a:pt x="7584" y="6768"/>
                  </a:cubicBezTo>
                  <a:cubicBezTo>
                    <a:pt x="7896" y="7098"/>
                    <a:pt x="7664" y="7410"/>
                    <a:pt x="7262" y="7883"/>
                  </a:cubicBezTo>
                  <a:cubicBezTo>
                    <a:pt x="6914" y="8293"/>
                    <a:pt x="6522" y="8757"/>
                    <a:pt x="6825" y="9265"/>
                  </a:cubicBezTo>
                  <a:cubicBezTo>
                    <a:pt x="7017" y="9588"/>
                    <a:pt x="7469" y="9699"/>
                    <a:pt x="8054" y="9699"/>
                  </a:cubicBezTo>
                  <a:cubicBezTo>
                    <a:pt x="8696" y="9699"/>
                    <a:pt x="9497" y="9566"/>
                    <a:pt x="10287" y="9435"/>
                  </a:cubicBezTo>
                  <a:cubicBezTo>
                    <a:pt x="10905" y="9331"/>
                    <a:pt x="11577" y="9219"/>
                    <a:pt x="12019" y="9219"/>
                  </a:cubicBezTo>
                  <a:cubicBezTo>
                    <a:pt x="12258" y="9219"/>
                    <a:pt x="12431" y="9252"/>
                    <a:pt x="12490" y="9337"/>
                  </a:cubicBezTo>
                  <a:cubicBezTo>
                    <a:pt x="12526" y="9381"/>
                    <a:pt x="12526" y="9426"/>
                    <a:pt x="12526" y="9444"/>
                  </a:cubicBezTo>
                  <a:cubicBezTo>
                    <a:pt x="12490" y="9613"/>
                    <a:pt x="12160" y="9819"/>
                    <a:pt x="11848" y="10024"/>
                  </a:cubicBezTo>
                  <a:cubicBezTo>
                    <a:pt x="11205" y="10434"/>
                    <a:pt x="10322" y="10996"/>
                    <a:pt x="10822" y="11844"/>
                  </a:cubicBezTo>
                  <a:cubicBezTo>
                    <a:pt x="11134" y="12370"/>
                    <a:pt x="11866" y="12548"/>
                    <a:pt x="12749" y="12548"/>
                  </a:cubicBezTo>
                  <a:cubicBezTo>
                    <a:pt x="13962" y="12548"/>
                    <a:pt x="15452" y="12209"/>
                    <a:pt x="16531" y="11968"/>
                  </a:cubicBezTo>
                  <a:cubicBezTo>
                    <a:pt x="16826" y="11906"/>
                    <a:pt x="17093" y="11844"/>
                    <a:pt x="17316" y="11799"/>
                  </a:cubicBezTo>
                  <a:cubicBezTo>
                    <a:pt x="17547" y="11753"/>
                    <a:pt x="17826" y="11735"/>
                    <a:pt x="18142" y="11735"/>
                  </a:cubicBezTo>
                  <a:cubicBezTo>
                    <a:pt x="18682" y="11735"/>
                    <a:pt x="19332" y="11787"/>
                    <a:pt x="20046" y="11844"/>
                  </a:cubicBezTo>
                  <a:cubicBezTo>
                    <a:pt x="20885" y="11909"/>
                    <a:pt x="21782" y="11979"/>
                    <a:pt x="22667" y="11979"/>
                  </a:cubicBezTo>
                  <a:cubicBezTo>
                    <a:pt x="23477" y="11979"/>
                    <a:pt x="24278" y="11920"/>
                    <a:pt x="25015" y="11745"/>
                  </a:cubicBezTo>
                  <a:cubicBezTo>
                    <a:pt x="25051" y="11737"/>
                    <a:pt x="25069" y="11719"/>
                    <a:pt x="25087" y="11692"/>
                  </a:cubicBezTo>
                  <a:cubicBezTo>
                    <a:pt x="25104" y="11665"/>
                    <a:pt x="25104" y="11638"/>
                    <a:pt x="25096" y="11612"/>
                  </a:cubicBezTo>
                  <a:lnTo>
                    <a:pt x="24881" y="11014"/>
                  </a:lnTo>
                  <a:cubicBezTo>
                    <a:pt x="24867" y="10972"/>
                    <a:pt x="24831" y="10946"/>
                    <a:pt x="24790" y="10946"/>
                  </a:cubicBezTo>
                  <a:cubicBezTo>
                    <a:pt x="24779" y="10946"/>
                    <a:pt x="24768" y="10948"/>
                    <a:pt x="24757" y="10951"/>
                  </a:cubicBezTo>
                  <a:cubicBezTo>
                    <a:pt x="24743" y="10951"/>
                    <a:pt x="23908" y="11149"/>
                    <a:pt x="22853" y="11149"/>
                  </a:cubicBezTo>
                  <a:cubicBezTo>
                    <a:pt x="21867" y="11149"/>
                    <a:pt x="20688" y="10977"/>
                    <a:pt x="19805" y="10309"/>
                  </a:cubicBezTo>
                  <a:cubicBezTo>
                    <a:pt x="18922" y="9640"/>
                    <a:pt x="18128" y="8329"/>
                    <a:pt x="17432" y="7178"/>
                  </a:cubicBezTo>
                  <a:cubicBezTo>
                    <a:pt x="16667" y="5890"/>
                    <a:pt x="16052" y="4865"/>
                    <a:pt x="15438" y="4865"/>
                  </a:cubicBezTo>
                  <a:cubicBezTo>
                    <a:pt x="15401" y="4865"/>
                    <a:pt x="15364" y="4869"/>
                    <a:pt x="15327" y="4876"/>
                  </a:cubicBezTo>
                  <a:cubicBezTo>
                    <a:pt x="14622" y="5028"/>
                    <a:pt x="14720" y="5804"/>
                    <a:pt x="14792" y="6429"/>
                  </a:cubicBezTo>
                  <a:cubicBezTo>
                    <a:pt x="14854" y="6946"/>
                    <a:pt x="14881" y="7258"/>
                    <a:pt x="14685" y="7294"/>
                  </a:cubicBezTo>
                  <a:cubicBezTo>
                    <a:pt x="14681" y="7294"/>
                    <a:pt x="14678" y="7294"/>
                    <a:pt x="14675" y="7294"/>
                  </a:cubicBezTo>
                  <a:cubicBezTo>
                    <a:pt x="14442" y="7294"/>
                    <a:pt x="14092" y="6400"/>
                    <a:pt x="13810" y="5679"/>
                  </a:cubicBezTo>
                  <a:cubicBezTo>
                    <a:pt x="13302" y="4386"/>
                    <a:pt x="12722" y="2923"/>
                    <a:pt x="11883" y="2896"/>
                  </a:cubicBezTo>
                  <a:lnTo>
                    <a:pt x="11857" y="2896"/>
                  </a:lnTo>
                  <a:cubicBezTo>
                    <a:pt x="11000" y="2896"/>
                    <a:pt x="10884" y="3859"/>
                    <a:pt x="10795" y="4573"/>
                  </a:cubicBezTo>
                  <a:cubicBezTo>
                    <a:pt x="10759" y="4876"/>
                    <a:pt x="10715" y="5233"/>
                    <a:pt x="10626" y="5287"/>
                  </a:cubicBezTo>
                  <a:cubicBezTo>
                    <a:pt x="10621" y="5287"/>
                    <a:pt x="10614" y="5289"/>
                    <a:pt x="10603" y="5289"/>
                  </a:cubicBezTo>
                  <a:cubicBezTo>
                    <a:pt x="10592" y="5289"/>
                    <a:pt x="10577" y="5287"/>
                    <a:pt x="10554" y="5278"/>
                  </a:cubicBezTo>
                  <a:cubicBezTo>
                    <a:pt x="10349" y="5189"/>
                    <a:pt x="9939" y="4386"/>
                    <a:pt x="9546" y="3609"/>
                  </a:cubicBezTo>
                  <a:cubicBezTo>
                    <a:pt x="8830" y="2200"/>
                    <a:pt x="8026" y="617"/>
                    <a:pt x="7272" y="617"/>
                  </a:cubicBezTo>
                  <a:cubicBezTo>
                    <a:pt x="7191" y="617"/>
                    <a:pt x="7110" y="635"/>
                    <a:pt x="7030" y="674"/>
                  </a:cubicBezTo>
                  <a:cubicBezTo>
                    <a:pt x="6370" y="996"/>
                    <a:pt x="6245" y="1647"/>
                    <a:pt x="6156" y="2075"/>
                  </a:cubicBezTo>
                  <a:cubicBezTo>
                    <a:pt x="6120" y="2253"/>
                    <a:pt x="6085" y="2459"/>
                    <a:pt x="6022" y="2485"/>
                  </a:cubicBezTo>
                  <a:cubicBezTo>
                    <a:pt x="6019" y="2485"/>
                    <a:pt x="6015" y="2486"/>
                    <a:pt x="6010" y="2486"/>
                  </a:cubicBezTo>
                  <a:cubicBezTo>
                    <a:pt x="5984" y="2486"/>
                    <a:pt x="5929" y="2479"/>
                    <a:pt x="5817" y="2405"/>
                  </a:cubicBezTo>
                  <a:cubicBezTo>
                    <a:pt x="5728" y="2343"/>
                    <a:pt x="5594" y="2253"/>
                    <a:pt x="5434" y="2129"/>
                  </a:cubicBezTo>
                  <a:cubicBezTo>
                    <a:pt x="4446" y="1421"/>
                    <a:pt x="2488" y="1"/>
                    <a:pt x="1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7" name="Google Shape;1617;p22"/>
            <p:cNvSpPr/>
            <p:nvPr/>
          </p:nvSpPr>
          <p:spPr>
            <a:xfrm>
              <a:off x="11418621" y="895639"/>
              <a:ext cx="1096572" cy="478898"/>
            </a:xfrm>
            <a:custGeom>
              <a:avLst/>
              <a:gdLst/>
              <a:ahLst/>
              <a:cxnLst/>
              <a:rect l="l" t="t" r="r" b="b"/>
              <a:pathLst>
                <a:path w="21153" h="9238" extrusionOk="0">
                  <a:moveTo>
                    <a:pt x="119" y="1"/>
                  </a:moveTo>
                  <a:cubicBezTo>
                    <a:pt x="81" y="1"/>
                    <a:pt x="46" y="21"/>
                    <a:pt x="27" y="58"/>
                  </a:cubicBezTo>
                  <a:cubicBezTo>
                    <a:pt x="1" y="102"/>
                    <a:pt x="18" y="165"/>
                    <a:pt x="72" y="191"/>
                  </a:cubicBezTo>
                  <a:cubicBezTo>
                    <a:pt x="2338" y="1378"/>
                    <a:pt x="5023" y="3109"/>
                    <a:pt x="7387" y="4634"/>
                  </a:cubicBezTo>
                  <a:cubicBezTo>
                    <a:pt x="9189" y="5794"/>
                    <a:pt x="10893" y="6891"/>
                    <a:pt x="12071" y="7533"/>
                  </a:cubicBezTo>
                  <a:cubicBezTo>
                    <a:pt x="14640" y="8907"/>
                    <a:pt x="17075" y="9237"/>
                    <a:pt x="18806" y="9237"/>
                  </a:cubicBezTo>
                  <a:cubicBezTo>
                    <a:pt x="19859" y="9237"/>
                    <a:pt x="20653" y="9112"/>
                    <a:pt x="21054" y="9032"/>
                  </a:cubicBezTo>
                  <a:cubicBezTo>
                    <a:pt x="21117" y="9023"/>
                    <a:pt x="21152" y="8970"/>
                    <a:pt x="21143" y="8916"/>
                  </a:cubicBezTo>
                  <a:cubicBezTo>
                    <a:pt x="21127" y="8860"/>
                    <a:pt x="21083" y="8826"/>
                    <a:pt x="21035" y="8826"/>
                  </a:cubicBezTo>
                  <a:cubicBezTo>
                    <a:pt x="21029" y="8826"/>
                    <a:pt x="21024" y="8826"/>
                    <a:pt x="21019" y="8827"/>
                  </a:cubicBezTo>
                  <a:cubicBezTo>
                    <a:pt x="20619" y="8905"/>
                    <a:pt x="19834" y="9025"/>
                    <a:pt x="18792" y="9025"/>
                  </a:cubicBezTo>
                  <a:cubicBezTo>
                    <a:pt x="17085" y="9025"/>
                    <a:pt x="14689" y="8703"/>
                    <a:pt x="12169" y="7346"/>
                  </a:cubicBezTo>
                  <a:cubicBezTo>
                    <a:pt x="11000" y="6713"/>
                    <a:pt x="9296" y="5624"/>
                    <a:pt x="7503" y="4464"/>
                  </a:cubicBezTo>
                  <a:cubicBezTo>
                    <a:pt x="5130" y="2930"/>
                    <a:pt x="2445" y="1199"/>
                    <a:pt x="170" y="13"/>
                  </a:cubicBezTo>
                  <a:cubicBezTo>
                    <a:pt x="153" y="5"/>
                    <a:pt x="136"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8" name="Google Shape;1618;p22"/>
            <p:cNvSpPr/>
            <p:nvPr/>
          </p:nvSpPr>
          <p:spPr>
            <a:xfrm>
              <a:off x="11445008" y="1007561"/>
              <a:ext cx="179470" cy="71436"/>
            </a:xfrm>
            <a:custGeom>
              <a:avLst/>
              <a:gdLst/>
              <a:ahLst/>
              <a:cxnLst/>
              <a:rect l="l" t="t" r="r" b="b"/>
              <a:pathLst>
                <a:path w="3462" h="1378" extrusionOk="0">
                  <a:moveTo>
                    <a:pt x="3349" y="0"/>
                  </a:moveTo>
                  <a:cubicBezTo>
                    <a:pt x="3327" y="0"/>
                    <a:pt x="3304" y="7"/>
                    <a:pt x="3283" y="22"/>
                  </a:cubicBezTo>
                  <a:cubicBezTo>
                    <a:pt x="1865" y="967"/>
                    <a:pt x="116" y="1173"/>
                    <a:pt x="98" y="1173"/>
                  </a:cubicBezTo>
                  <a:cubicBezTo>
                    <a:pt x="36" y="1181"/>
                    <a:pt x="0" y="1235"/>
                    <a:pt x="9" y="1289"/>
                  </a:cubicBezTo>
                  <a:cubicBezTo>
                    <a:pt x="9" y="1342"/>
                    <a:pt x="54" y="1378"/>
                    <a:pt x="107" y="1378"/>
                  </a:cubicBezTo>
                  <a:lnTo>
                    <a:pt x="116" y="1378"/>
                  </a:lnTo>
                  <a:cubicBezTo>
                    <a:pt x="196" y="1369"/>
                    <a:pt x="1936" y="1164"/>
                    <a:pt x="3399" y="191"/>
                  </a:cubicBezTo>
                  <a:cubicBezTo>
                    <a:pt x="3452" y="156"/>
                    <a:pt x="3461" y="93"/>
                    <a:pt x="3435" y="48"/>
                  </a:cubicBezTo>
                  <a:cubicBezTo>
                    <a:pt x="3413" y="16"/>
                    <a:pt x="3382" y="0"/>
                    <a:pt x="3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9" name="Google Shape;1619;p22"/>
            <p:cNvSpPr/>
            <p:nvPr/>
          </p:nvSpPr>
          <p:spPr>
            <a:xfrm>
              <a:off x="11599906" y="863239"/>
              <a:ext cx="88854" cy="191238"/>
            </a:xfrm>
            <a:custGeom>
              <a:avLst/>
              <a:gdLst/>
              <a:ahLst/>
              <a:cxnLst/>
              <a:rect l="l" t="t" r="r" b="b"/>
              <a:pathLst>
                <a:path w="1714" h="3689" extrusionOk="0">
                  <a:moveTo>
                    <a:pt x="119" y="0"/>
                  </a:moveTo>
                  <a:cubicBezTo>
                    <a:pt x="96" y="0"/>
                    <a:pt x="73" y="7"/>
                    <a:pt x="54" y="22"/>
                  </a:cubicBezTo>
                  <a:cubicBezTo>
                    <a:pt x="10" y="58"/>
                    <a:pt x="1" y="121"/>
                    <a:pt x="36" y="165"/>
                  </a:cubicBezTo>
                  <a:cubicBezTo>
                    <a:pt x="54" y="183"/>
                    <a:pt x="1499" y="2101"/>
                    <a:pt x="1366" y="3573"/>
                  </a:cubicBezTo>
                  <a:cubicBezTo>
                    <a:pt x="1357" y="3626"/>
                    <a:pt x="1401" y="3680"/>
                    <a:pt x="1455" y="3689"/>
                  </a:cubicBezTo>
                  <a:lnTo>
                    <a:pt x="1464" y="3689"/>
                  </a:lnTo>
                  <a:cubicBezTo>
                    <a:pt x="1517" y="3689"/>
                    <a:pt x="1562" y="3644"/>
                    <a:pt x="1571" y="3591"/>
                  </a:cubicBezTo>
                  <a:cubicBezTo>
                    <a:pt x="1713" y="2047"/>
                    <a:pt x="259" y="121"/>
                    <a:pt x="206" y="40"/>
                  </a:cubicBezTo>
                  <a:cubicBezTo>
                    <a:pt x="185" y="14"/>
                    <a:pt x="152" y="0"/>
                    <a:pt x="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0" name="Google Shape;1620;p22"/>
            <p:cNvSpPr/>
            <p:nvPr/>
          </p:nvSpPr>
          <p:spPr>
            <a:xfrm>
              <a:off x="11655426" y="1130526"/>
              <a:ext cx="162363" cy="80300"/>
            </a:xfrm>
            <a:custGeom>
              <a:avLst/>
              <a:gdLst/>
              <a:ahLst/>
              <a:cxnLst/>
              <a:rect l="l" t="t" r="r" b="b"/>
              <a:pathLst>
                <a:path w="3132" h="1549" extrusionOk="0">
                  <a:moveTo>
                    <a:pt x="3016" y="1"/>
                  </a:moveTo>
                  <a:cubicBezTo>
                    <a:pt x="2986" y="1"/>
                    <a:pt x="2956" y="15"/>
                    <a:pt x="2935" y="41"/>
                  </a:cubicBezTo>
                  <a:cubicBezTo>
                    <a:pt x="1998" y="1200"/>
                    <a:pt x="116" y="1343"/>
                    <a:pt x="98" y="1343"/>
                  </a:cubicBezTo>
                  <a:cubicBezTo>
                    <a:pt x="45" y="1343"/>
                    <a:pt x="0" y="1397"/>
                    <a:pt x="0" y="1450"/>
                  </a:cubicBezTo>
                  <a:cubicBezTo>
                    <a:pt x="9" y="1513"/>
                    <a:pt x="54" y="1548"/>
                    <a:pt x="107" y="1548"/>
                  </a:cubicBezTo>
                  <a:lnTo>
                    <a:pt x="116" y="1548"/>
                  </a:lnTo>
                  <a:cubicBezTo>
                    <a:pt x="196" y="1548"/>
                    <a:pt x="2097" y="1405"/>
                    <a:pt x="3096" y="174"/>
                  </a:cubicBezTo>
                  <a:cubicBezTo>
                    <a:pt x="3131" y="130"/>
                    <a:pt x="3122" y="58"/>
                    <a:pt x="3078" y="23"/>
                  </a:cubicBezTo>
                  <a:cubicBezTo>
                    <a:pt x="3059" y="8"/>
                    <a:pt x="3038" y="1"/>
                    <a:pt x="3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1" name="Google Shape;1621;p22"/>
            <p:cNvSpPr/>
            <p:nvPr/>
          </p:nvSpPr>
          <p:spPr>
            <a:xfrm>
              <a:off x="11838059" y="977131"/>
              <a:ext cx="78693" cy="211922"/>
            </a:xfrm>
            <a:custGeom>
              <a:avLst/>
              <a:gdLst/>
              <a:ahLst/>
              <a:cxnLst/>
              <a:rect l="l" t="t" r="r" b="b"/>
              <a:pathLst>
                <a:path w="1518" h="4088" extrusionOk="0">
                  <a:moveTo>
                    <a:pt x="112" y="0"/>
                  </a:moveTo>
                  <a:cubicBezTo>
                    <a:pt x="98" y="0"/>
                    <a:pt x="85" y="4"/>
                    <a:pt x="72" y="11"/>
                  </a:cubicBezTo>
                  <a:cubicBezTo>
                    <a:pt x="19" y="38"/>
                    <a:pt x="1" y="100"/>
                    <a:pt x="28" y="154"/>
                  </a:cubicBezTo>
                  <a:cubicBezTo>
                    <a:pt x="37" y="181"/>
                    <a:pt x="1294" y="2652"/>
                    <a:pt x="822" y="3945"/>
                  </a:cubicBezTo>
                  <a:cubicBezTo>
                    <a:pt x="804" y="3999"/>
                    <a:pt x="831" y="4061"/>
                    <a:pt x="884" y="4079"/>
                  </a:cubicBezTo>
                  <a:cubicBezTo>
                    <a:pt x="893" y="4088"/>
                    <a:pt x="911" y="4088"/>
                    <a:pt x="920" y="4088"/>
                  </a:cubicBezTo>
                  <a:cubicBezTo>
                    <a:pt x="964" y="4088"/>
                    <a:pt x="1000" y="4061"/>
                    <a:pt x="1018" y="4017"/>
                  </a:cubicBezTo>
                  <a:cubicBezTo>
                    <a:pt x="1518" y="2643"/>
                    <a:pt x="260" y="163"/>
                    <a:pt x="206" y="56"/>
                  </a:cubicBezTo>
                  <a:cubicBezTo>
                    <a:pt x="187" y="23"/>
                    <a:pt x="149"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2" name="Google Shape;1622;p22"/>
            <p:cNvSpPr/>
            <p:nvPr/>
          </p:nvSpPr>
          <p:spPr>
            <a:xfrm>
              <a:off x="11850086" y="1270131"/>
              <a:ext cx="192482" cy="84966"/>
            </a:xfrm>
            <a:custGeom>
              <a:avLst/>
              <a:gdLst/>
              <a:ahLst/>
              <a:cxnLst/>
              <a:rect l="l" t="t" r="r" b="b"/>
              <a:pathLst>
                <a:path w="3713" h="1639" extrusionOk="0">
                  <a:moveTo>
                    <a:pt x="3597" y="0"/>
                  </a:moveTo>
                  <a:cubicBezTo>
                    <a:pt x="3564" y="0"/>
                    <a:pt x="3530" y="16"/>
                    <a:pt x="3507" y="51"/>
                  </a:cubicBezTo>
                  <a:cubicBezTo>
                    <a:pt x="2624" y="1389"/>
                    <a:pt x="126" y="1424"/>
                    <a:pt x="99" y="1424"/>
                  </a:cubicBezTo>
                  <a:cubicBezTo>
                    <a:pt x="45" y="1424"/>
                    <a:pt x="1" y="1478"/>
                    <a:pt x="1" y="1531"/>
                  </a:cubicBezTo>
                  <a:cubicBezTo>
                    <a:pt x="1" y="1585"/>
                    <a:pt x="45" y="1639"/>
                    <a:pt x="108" y="1639"/>
                  </a:cubicBezTo>
                  <a:cubicBezTo>
                    <a:pt x="215" y="1630"/>
                    <a:pt x="2740" y="1603"/>
                    <a:pt x="3685" y="158"/>
                  </a:cubicBezTo>
                  <a:cubicBezTo>
                    <a:pt x="3712" y="113"/>
                    <a:pt x="3703" y="51"/>
                    <a:pt x="3650" y="15"/>
                  </a:cubicBezTo>
                  <a:cubicBezTo>
                    <a:pt x="3634" y="5"/>
                    <a:pt x="3615" y="0"/>
                    <a:pt x="3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3" name="Google Shape;1623;p22"/>
            <p:cNvSpPr/>
            <p:nvPr/>
          </p:nvSpPr>
          <p:spPr>
            <a:xfrm>
              <a:off x="12041116" y="1109738"/>
              <a:ext cx="60601" cy="200984"/>
            </a:xfrm>
            <a:custGeom>
              <a:avLst/>
              <a:gdLst/>
              <a:ahLst/>
              <a:cxnLst/>
              <a:rect l="l" t="t" r="r" b="b"/>
              <a:pathLst>
                <a:path w="1169" h="3877" extrusionOk="0">
                  <a:moveTo>
                    <a:pt x="116" y="0"/>
                  </a:moveTo>
                  <a:cubicBezTo>
                    <a:pt x="94" y="0"/>
                    <a:pt x="72" y="7"/>
                    <a:pt x="54" y="22"/>
                  </a:cubicBezTo>
                  <a:cubicBezTo>
                    <a:pt x="0" y="58"/>
                    <a:pt x="0" y="129"/>
                    <a:pt x="36" y="174"/>
                  </a:cubicBezTo>
                  <a:cubicBezTo>
                    <a:pt x="45" y="183"/>
                    <a:pt x="928" y="1343"/>
                    <a:pt x="964" y="3778"/>
                  </a:cubicBezTo>
                  <a:cubicBezTo>
                    <a:pt x="964" y="3832"/>
                    <a:pt x="1008" y="3876"/>
                    <a:pt x="1071" y="3876"/>
                  </a:cubicBezTo>
                  <a:cubicBezTo>
                    <a:pt x="1124" y="3876"/>
                    <a:pt x="1169" y="3832"/>
                    <a:pt x="1169" y="3778"/>
                  </a:cubicBezTo>
                  <a:cubicBezTo>
                    <a:pt x="1133" y="1262"/>
                    <a:pt x="232" y="94"/>
                    <a:pt x="197" y="40"/>
                  </a:cubicBez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24" name="Google Shape;1624;p22"/>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25" name="Google Shape;1625;p22"/>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grpSp>
        <p:nvGrpSpPr>
          <p:cNvPr id="1626" name="Google Shape;1626;p22"/>
          <p:cNvGrpSpPr/>
          <p:nvPr/>
        </p:nvGrpSpPr>
        <p:grpSpPr>
          <a:xfrm>
            <a:off x="-269631" y="5745839"/>
            <a:ext cx="1299755" cy="1195173"/>
            <a:chOff x="3059900" y="3379975"/>
            <a:chExt cx="806900" cy="741975"/>
          </a:xfrm>
        </p:grpSpPr>
        <p:sp>
          <p:nvSpPr>
            <p:cNvPr id="1627" name="Google Shape;1627;p22"/>
            <p:cNvSpPr/>
            <p:nvPr/>
          </p:nvSpPr>
          <p:spPr>
            <a:xfrm>
              <a:off x="3183725" y="3652100"/>
              <a:ext cx="634550" cy="469850"/>
            </a:xfrm>
            <a:custGeom>
              <a:avLst/>
              <a:gdLst/>
              <a:ahLst/>
              <a:cxnLst/>
              <a:rect l="l" t="t" r="r" b="b"/>
              <a:pathLst>
                <a:path w="25382" h="18794" extrusionOk="0">
                  <a:moveTo>
                    <a:pt x="5592" y="0"/>
                  </a:moveTo>
                  <a:cubicBezTo>
                    <a:pt x="5570" y="0"/>
                    <a:pt x="5524" y="46"/>
                    <a:pt x="5547" y="69"/>
                  </a:cubicBezTo>
                  <a:cubicBezTo>
                    <a:pt x="5562" y="146"/>
                    <a:pt x="5630" y="192"/>
                    <a:pt x="5694" y="192"/>
                  </a:cubicBezTo>
                  <a:cubicBezTo>
                    <a:pt x="5724" y="192"/>
                    <a:pt x="5753" y="182"/>
                    <a:pt x="5775" y="160"/>
                  </a:cubicBezTo>
                  <a:cubicBezTo>
                    <a:pt x="5821" y="137"/>
                    <a:pt x="5866" y="91"/>
                    <a:pt x="5889" y="46"/>
                  </a:cubicBezTo>
                  <a:cubicBezTo>
                    <a:pt x="5844" y="46"/>
                    <a:pt x="5798" y="23"/>
                    <a:pt x="5798" y="23"/>
                  </a:cubicBezTo>
                  <a:cubicBezTo>
                    <a:pt x="5707" y="23"/>
                    <a:pt x="5638" y="0"/>
                    <a:pt x="5592" y="0"/>
                  </a:cubicBezTo>
                  <a:close/>
                  <a:moveTo>
                    <a:pt x="4223" y="297"/>
                  </a:moveTo>
                  <a:cubicBezTo>
                    <a:pt x="4223" y="297"/>
                    <a:pt x="4200" y="320"/>
                    <a:pt x="4200" y="320"/>
                  </a:cubicBezTo>
                  <a:cubicBezTo>
                    <a:pt x="4223" y="320"/>
                    <a:pt x="4223" y="343"/>
                    <a:pt x="4223" y="343"/>
                  </a:cubicBezTo>
                  <a:lnTo>
                    <a:pt x="4246" y="343"/>
                  </a:lnTo>
                  <a:cubicBezTo>
                    <a:pt x="4223" y="320"/>
                    <a:pt x="4223" y="320"/>
                    <a:pt x="4223" y="297"/>
                  </a:cubicBezTo>
                  <a:close/>
                  <a:moveTo>
                    <a:pt x="4109" y="343"/>
                  </a:moveTo>
                  <a:cubicBezTo>
                    <a:pt x="4109" y="365"/>
                    <a:pt x="4132" y="365"/>
                    <a:pt x="4132" y="365"/>
                  </a:cubicBezTo>
                  <a:lnTo>
                    <a:pt x="4154" y="365"/>
                  </a:lnTo>
                  <a:cubicBezTo>
                    <a:pt x="4154" y="343"/>
                    <a:pt x="4154" y="343"/>
                    <a:pt x="4132" y="343"/>
                  </a:cubicBezTo>
                  <a:close/>
                  <a:moveTo>
                    <a:pt x="6551" y="91"/>
                  </a:moveTo>
                  <a:cubicBezTo>
                    <a:pt x="6551" y="91"/>
                    <a:pt x="6505" y="114"/>
                    <a:pt x="6505" y="114"/>
                  </a:cubicBezTo>
                  <a:cubicBezTo>
                    <a:pt x="6460" y="228"/>
                    <a:pt x="6551" y="274"/>
                    <a:pt x="6574" y="343"/>
                  </a:cubicBezTo>
                  <a:cubicBezTo>
                    <a:pt x="6597" y="388"/>
                    <a:pt x="6642" y="411"/>
                    <a:pt x="6711" y="411"/>
                  </a:cubicBezTo>
                  <a:cubicBezTo>
                    <a:pt x="6757" y="411"/>
                    <a:pt x="6893" y="297"/>
                    <a:pt x="6916" y="228"/>
                  </a:cubicBezTo>
                  <a:cubicBezTo>
                    <a:pt x="6916" y="228"/>
                    <a:pt x="6916" y="183"/>
                    <a:pt x="6893" y="183"/>
                  </a:cubicBezTo>
                  <a:cubicBezTo>
                    <a:pt x="6779" y="137"/>
                    <a:pt x="6665" y="114"/>
                    <a:pt x="6551" y="91"/>
                  </a:cubicBezTo>
                  <a:close/>
                  <a:moveTo>
                    <a:pt x="5111" y="157"/>
                  </a:moveTo>
                  <a:cubicBezTo>
                    <a:pt x="5021" y="157"/>
                    <a:pt x="4906" y="259"/>
                    <a:pt x="4885" y="343"/>
                  </a:cubicBezTo>
                  <a:cubicBezTo>
                    <a:pt x="4862" y="434"/>
                    <a:pt x="4976" y="571"/>
                    <a:pt x="5067" y="571"/>
                  </a:cubicBezTo>
                  <a:cubicBezTo>
                    <a:pt x="5077" y="573"/>
                    <a:pt x="5087" y="574"/>
                    <a:pt x="5098" y="574"/>
                  </a:cubicBezTo>
                  <a:cubicBezTo>
                    <a:pt x="5186" y="574"/>
                    <a:pt x="5298" y="493"/>
                    <a:pt x="5319" y="411"/>
                  </a:cubicBezTo>
                  <a:cubicBezTo>
                    <a:pt x="5319" y="297"/>
                    <a:pt x="5227" y="183"/>
                    <a:pt x="5136" y="160"/>
                  </a:cubicBezTo>
                  <a:cubicBezTo>
                    <a:pt x="5128" y="158"/>
                    <a:pt x="5120" y="157"/>
                    <a:pt x="5111" y="157"/>
                  </a:cubicBezTo>
                  <a:close/>
                  <a:moveTo>
                    <a:pt x="7533" y="343"/>
                  </a:moveTo>
                  <a:cubicBezTo>
                    <a:pt x="7533" y="343"/>
                    <a:pt x="7510" y="365"/>
                    <a:pt x="7510" y="365"/>
                  </a:cubicBezTo>
                  <a:cubicBezTo>
                    <a:pt x="7533" y="434"/>
                    <a:pt x="7555" y="502"/>
                    <a:pt x="7624" y="571"/>
                  </a:cubicBezTo>
                  <a:cubicBezTo>
                    <a:pt x="7647" y="594"/>
                    <a:pt x="7667" y="601"/>
                    <a:pt x="7686" y="601"/>
                  </a:cubicBezTo>
                  <a:cubicBezTo>
                    <a:pt x="7725" y="601"/>
                    <a:pt x="7761" y="571"/>
                    <a:pt x="7806" y="571"/>
                  </a:cubicBezTo>
                  <a:cubicBezTo>
                    <a:pt x="7829" y="571"/>
                    <a:pt x="7852" y="525"/>
                    <a:pt x="7875" y="502"/>
                  </a:cubicBezTo>
                  <a:cubicBezTo>
                    <a:pt x="7875" y="457"/>
                    <a:pt x="7829" y="457"/>
                    <a:pt x="7806" y="457"/>
                  </a:cubicBezTo>
                  <a:cubicBezTo>
                    <a:pt x="7715" y="411"/>
                    <a:pt x="7624" y="388"/>
                    <a:pt x="7533" y="343"/>
                  </a:cubicBezTo>
                  <a:close/>
                  <a:moveTo>
                    <a:pt x="20634" y="662"/>
                  </a:moveTo>
                  <a:cubicBezTo>
                    <a:pt x="20611" y="662"/>
                    <a:pt x="20611" y="685"/>
                    <a:pt x="20589" y="685"/>
                  </a:cubicBezTo>
                  <a:cubicBezTo>
                    <a:pt x="20589" y="685"/>
                    <a:pt x="20611" y="708"/>
                    <a:pt x="20611" y="708"/>
                  </a:cubicBezTo>
                  <a:cubicBezTo>
                    <a:pt x="20626" y="751"/>
                    <a:pt x="20659" y="767"/>
                    <a:pt x="20692" y="767"/>
                  </a:cubicBezTo>
                  <a:cubicBezTo>
                    <a:pt x="20712" y="767"/>
                    <a:pt x="20732" y="762"/>
                    <a:pt x="20748" y="753"/>
                  </a:cubicBezTo>
                  <a:cubicBezTo>
                    <a:pt x="20771" y="753"/>
                    <a:pt x="20817" y="731"/>
                    <a:pt x="20840" y="708"/>
                  </a:cubicBezTo>
                  <a:cubicBezTo>
                    <a:pt x="20817" y="708"/>
                    <a:pt x="20771" y="685"/>
                    <a:pt x="20748" y="685"/>
                  </a:cubicBezTo>
                  <a:lnTo>
                    <a:pt x="20726" y="685"/>
                  </a:lnTo>
                  <a:cubicBezTo>
                    <a:pt x="20703" y="685"/>
                    <a:pt x="20657" y="662"/>
                    <a:pt x="20634" y="662"/>
                  </a:cubicBezTo>
                  <a:close/>
                  <a:moveTo>
                    <a:pt x="3652" y="594"/>
                  </a:moveTo>
                  <a:cubicBezTo>
                    <a:pt x="3607" y="616"/>
                    <a:pt x="3538" y="662"/>
                    <a:pt x="3470" y="708"/>
                  </a:cubicBezTo>
                  <a:cubicBezTo>
                    <a:pt x="3447" y="708"/>
                    <a:pt x="3447" y="731"/>
                    <a:pt x="3424" y="753"/>
                  </a:cubicBezTo>
                  <a:cubicBezTo>
                    <a:pt x="3470" y="753"/>
                    <a:pt x="3493" y="776"/>
                    <a:pt x="3515" y="776"/>
                  </a:cubicBezTo>
                  <a:cubicBezTo>
                    <a:pt x="3607" y="753"/>
                    <a:pt x="3652" y="708"/>
                    <a:pt x="3698" y="616"/>
                  </a:cubicBezTo>
                  <a:cubicBezTo>
                    <a:pt x="3675" y="594"/>
                    <a:pt x="3675" y="594"/>
                    <a:pt x="3652" y="594"/>
                  </a:cubicBezTo>
                  <a:close/>
                  <a:moveTo>
                    <a:pt x="6117" y="365"/>
                  </a:moveTo>
                  <a:cubicBezTo>
                    <a:pt x="6026" y="365"/>
                    <a:pt x="5889" y="457"/>
                    <a:pt x="5889" y="548"/>
                  </a:cubicBezTo>
                  <a:cubicBezTo>
                    <a:pt x="5866" y="639"/>
                    <a:pt x="5980" y="776"/>
                    <a:pt x="6072" y="799"/>
                  </a:cubicBezTo>
                  <a:cubicBezTo>
                    <a:pt x="6163" y="799"/>
                    <a:pt x="6300" y="708"/>
                    <a:pt x="6300" y="616"/>
                  </a:cubicBezTo>
                  <a:cubicBezTo>
                    <a:pt x="6323" y="525"/>
                    <a:pt x="6209" y="388"/>
                    <a:pt x="6117" y="365"/>
                  </a:cubicBezTo>
                  <a:close/>
                  <a:moveTo>
                    <a:pt x="19093" y="654"/>
                  </a:moveTo>
                  <a:cubicBezTo>
                    <a:pt x="19039" y="654"/>
                    <a:pt x="19008" y="684"/>
                    <a:pt x="18991" y="753"/>
                  </a:cubicBezTo>
                  <a:cubicBezTo>
                    <a:pt x="18968" y="845"/>
                    <a:pt x="19014" y="890"/>
                    <a:pt x="19105" y="913"/>
                  </a:cubicBezTo>
                  <a:cubicBezTo>
                    <a:pt x="19196" y="913"/>
                    <a:pt x="19242" y="890"/>
                    <a:pt x="19242" y="799"/>
                  </a:cubicBezTo>
                  <a:cubicBezTo>
                    <a:pt x="19265" y="708"/>
                    <a:pt x="19242" y="662"/>
                    <a:pt x="19151" y="662"/>
                  </a:cubicBezTo>
                  <a:cubicBezTo>
                    <a:pt x="19129" y="657"/>
                    <a:pt x="19110" y="654"/>
                    <a:pt x="19093" y="654"/>
                  </a:cubicBezTo>
                  <a:close/>
                  <a:moveTo>
                    <a:pt x="4497" y="548"/>
                  </a:moveTo>
                  <a:cubicBezTo>
                    <a:pt x="4383" y="548"/>
                    <a:pt x="4291" y="616"/>
                    <a:pt x="4269" y="753"/>
                  </a:cubicBezTo>
                  <a:cubicBezTo>
                    <a:pt x="4269" y="868"/>
                    <a:pt x="4360" y="959"/>
                    <a:pt x="4474" y="982"/>
                  </a:cubicBezTo>
                  <a:cubicBezTo>
                    <a:pt x="4588" y="982"/>
                    <a:pt x="4679" y="913"/>
                    <a:pt x="4702" y="799"/>
                  </a:cubicBezTo>
                  <a:cubicBezTo>
                    <a:pt x="4725" y="662"/>
                    <a:pt x="4634" y="548"/>
                    <a:pt x="4497" y="548"/>
                  </a:cubicBezTo>
                  <a:close/>
                  <a:moveTo>
                    <a:pt x="7105" y="591"/>
                  </a:moveTo>
                  <a:cubicBezTo>
                    <a:pt x="7030" y="591"/>
                    <a:pt x="6893" y="713"/>
                    <a:pt x="6893" y="776"/>
                  </a:cubicBezTo>
                  <a:cubicBezTo>
                    <a:pt x="6893" y="845"/>
                    <a:pt x="7008" y="1004"/>
                    <a:pt x="7076" y="1004"/>
                  </a:cubicBezTo>
                  <a:cubicBezTo>
                    <a:pt x="7145" y="1004"/>
                    <a:pt x="7304" y="890"/>
                    <a:pt x="7304" y="822"/>
                  </a:cubicBezTo>
                  <a:cubicBezTo>
                    <a:pt x="7327" y="753"/>
                    <a:pt x="7190" y="594"/>
                    <a:pt x="7122" y="594"/>
                  </a:cubicBezTo>
                  <a:cubicBezTo>
                    <a:pt x="7117" y="592"/>
                    <a:pt x="7111" y="591"/>
                    <a:pt x="7105" y="591"/>
                  </a:cubicBezTo>
                  <a:close/>
                  <a:moveTo>
                    <a:pt x="17591" y="887"/>
                  </a:moveTo>
                  <a:cubicBezTo>
                    <a:pt x="17586" y="887"/>
                    <a:pt x="17581" y="888"/>
                    <a:pt x="17576" y="890"/>
                  </a:cubicBezTo>
                  <a:cubicBezTo>
                    <a:pt x="17507" y="890"/>
                    <a:pt x="17439" y="913"/>
                    <a:pt x="17370" y="936"/>
                  </a:cubicBezTo>
                  <a:cubicBezTo>
                    <a:pt x="17370" y="936"/>
                    <a:pt x="17347" y="959"/>
                    <a:pt x="17347" y="959"/>
                  </a:cubicBezTo>
                  <a:cubicBezTo>
                    <a:pt x="17347" y="1004"/>
                    <a:pt x="17462" y="1119"/>
                    <a:pt x="17484" y="1119"/>
                  </a:cubicBezTo>
                  <a:cubicBezTo>
                    <a:pt x="17530" y="1119"/>
                    <a:pt x="17667" y="1027"/>
                    <a:pt x="17667" y="1004"/>
                  </a:cubicBezTo>
                  <a:cubicBezTo>
                    <a:pt x="17687" y="964"/>
                    <a:pt x="17635" y="887"/>
                    <a:pt x="17591" y="887"/>
                  </a:cubicBezTo>
                  <a:close/>
                  <a:moveTo>
                    <a:pt x="3059" y="982"/>
                  </a:moveTo>
                  <a:cubicBezTo>
                    <a:pt x="2990" y="1027"/>
                    <a:pt x="2922" y="1073"/>
                    <a:pt x="2876" y="1119"/>
                  </a:cubicBezTo>
                  <a:cubicBezTo>
                    <a:pt x="2853" y="1141"/>
                    <a:pt x="2876" y="1141"/>
                    <a:pt x="2876" y="1164"/>
                  </a:cubicBezTo>
                  <a:cubicBezTo>
                    <a:pt x="2968" y="1164"/>
                    <a:pt x="3059" y="1073"/>
                    <a:pt x="3082" y="1004"/>
                  </a:cubicBezTo>
                  <a:cubicBezTo>
                    <a:pt x="3082" y="1004"/>
                    <a:pt x="3082" y="982"/>
                    <a:pt x="3082" y="982"/>
                  </a:cubicBezTo>
                  <a:close/>
                  <a:moveTo>
                    <a:pt x="20089" y="907"/>
                  </a:moveTo>
                  <a:cubicBezTo>
                    <a:pt x="20027" y="907"/>
                    <a:pt x="19995" y="952"/>
                    <a:pt x="19995" y="1027"/>
                  </a:cubicBezTo>
                  <a:cubicBezTo>
                    <a:pt x="19972" y="1119"/>
                    <a:pt x="20018" y="1164"/>
                    <a:pt x="20109" y="1164"/>
                  </a:cubicBezTo>
                  <a:cubicBezTo>
                    <a:pt x="20201" y="1164"/>
                    <a:pt x="20246" y="1119"/>
                    <a:pt x="20246" y="1027"/>
                  </a:cubicBezTo>
                  <a:cubicBezTo>
                    <a:pt x="20246" y="959"/>
                    <a:pt x="20223" y="913"/>
                    <a:pt x="20132" y="913"/>
                  </a:cubicBezTo>
                  <a:cubicBezTo>
                    <a:pt x="20116" y="909"/>
                    <a:pt x="20102" y="907"/>
                    <a:pt x="20089" y="907"/>
                  </a:cubicBezTo>
                  <a:close/>
                  <a:moveTo>
                    <a:pt x="5494" y="773"/>
                  </a:moveTo>
                  <a:cubicBezTo>
                    <a:pt x="5405" y="773"/>
                    <a:pt x="5293" y="854"/>
                    <a:pt x="5273" y="936"/>
                  </a:cubicBezTo>
                  <a:cubicBezTo>
                    <a:pt x="5273" y="1027"/>
                    <a:pt x="5364" y="1164"/>
                    <a:pt x="5455" y="1187"/>
                  </a:cubicBezTo>
                  <a:cubicBezTo>
                    <a:pt x="5464" y="1189"/>
                    <a:pt x="5472" y="1190"/>
                    <a:pt x="5480" y="1190"/>
                  </a:cubicBezTo>
                  <a:cubicBezTo>
                    <a:pt x="5570" y="1190"/>
                    <a:pt x="5686" y="1088"/>
                    <a:pt x="5707" y="1004"/>
                  </a:cubicBezTo>
                  <a:cubicBezTo>
                    <a:pt x="5707" y="913"/>
                    <a:pt x="5615" y="776"/>
                    <a:pt x="5524" y="776"/>
                  </a:cubicBezTo>
                  <a:cubicBezTo>
                    <a:pt x="5514" y="774"/>
                    <a:pt x="5504" y="773"/>
                    <a:pt x="5494" y="773"/>
                  </a:cubicBezTo>
                  <a:close/>
                  <a:moveTo>
                    <a:pt x="8132" y="797"/>
                  </a:moveTo>
                  <a:cubicBezTo>
                    <a:pt x="8057" y="797"/>
                    <a:pt x="7919" y="918"/>
                    <a:pt x="7898" y="982"/>
                  </a:cubicBezTo>
                  <a:cubicBezTo>
                    <a:pt x="7875" y="1050"/>
                    <a:pt x="7989" y="1210"/>
                    <a:pt x="8080" y="1210"/>
                  </a:cubicBezTo>
                  <a:cubicBezTo>
                    <a:pt x="8086" y="1212"/>
                    <a:pt x="8093" y="1213"/>
                    <a:pt x="8101" y="1213"/>
                  </a:cubicBezTo>
                  <a:cubicBezTo>
                    <a:pt x="8176" y="1213"/>
                    <a:pt x="8309" y="1113"/>
                    <a:pt x="8309" y="1050"/>
                  </a:cubicBezTo>
                  <a:cubicBezTo>
                    <a:pt x="8331" y="982"/>
                    <a:pt x="8217" y="822"/>
                    <a:pt x="8149" y="799"/>
                  </a:cubicBezTo>
                  <a:cubicBezTo>
                    <a:pt x="8144" y="797"/>
                    <a:pt x="8138" y="797"/>
                    <a:pt x="8132" y="797"/>
                  </a:cubicBezTo>
                  <a:close/>
                  <a:moveTo>
                    <a:pt x="18477" y="1042"/>
                  </a:moveTo>
                  <a:cubicBezTo>
                    <a:pt x="18423" y="1042"/>
                    <a:pt x="18392" y="1072"/>
                    <a:pt x="18375" y="1141"/>
                  </a:cubicBezTo>
                  <a:cubicBezTo>
                    <a:pt x="18375" y="1233"/>
                    <a:pt x="18397" y="1278"/>
                    <a:pt x="18489" y="1301"/>
                  </a:cubicBezTo>
                  <a:cubicBezTo>
                    <a:pt x="18580" y="1301"/>
                    <a:pt x="18626" y="1278"/>
                    <a:pt x="18626" y="1187"/>
                  </a:cubicBezTo>
                  <a:cubicBezTo>
                    <a:pt x="18649" y="1096"/>
                    <a:pt x="18626" y="1050"/>
                    <a:pt x="18534" y="1050"/>
                  </a:cubicBezTo>
                  <a:cubicBezTo>
                    <a:pt x="18513" y="1045"/>
                    <a:pt x="18494" y="1042"/>
                    <a:pt x="18477" y="1042"/>
                  </a:cubicBezTo>
                  <a:close/>
                  <a:moveTo>
                    <a:pt x="3875" y="954"/>
                  </a:moveTo>
                  <a:cubicBezTo>
                    <a:pt x="3767" y="954"/>
                    <a:pt x="3695" y="1019"/>
                    <a:pt x="3675" y="1119"/>
                  </a:cubicBezTo>
                  <a:cubicBezTo>
                    <a:pt x="3652" y="1233"/>
                    <a:pt x="3721" y="1347"/>
                    <a:pt x="3858" y="1370"/>
                  </a:cubicBezTo>
                  <a:cubicBezTo>
                    <a:pt x="3870" y="1372"/>
                    <a:pt x="3881" y="1373"/>
                    <a:pt x="3893" y="1373"/>
                  </a:cubicBezTo>
                  <a:cubicBezTo>
                    <a:pt x="3990" y="1373"/>
                    <a:pt x="4066" y="1289"/>
                    <a:pt x="4086" y="1187"/>
                  </a:cubicBezTo>
                  <a:cubicBezTo>
                    <a:pt x="4109" y="1073"/>
                    <a:pt x="4017" y="959"/>
                    <a:pt x="3926" y="959"/>
                  </a:cubicBezTo>
                  <a:cubicBezTo>
                    <a:pt x="3908" y="956"/>
                    <a:pt x="3892" y="954"/>
                    <a:pt x="3875" y="954"/>
                  </a:cubicBezTo>
                  <a:close/>
                  <a:moveTo>
                    <a:pt x="21092" y="1113"/>
                  </a:moveTo>
                  <a:cubicBezTo>
                    <a:pt x="21030" y="1113"/>
                    <a:pt x="21000" y="1154"/>
                    <a:pt x="21000" y="1210"/>
                  </a:cubicBezTo>
                  <a:cubicBezTo>
                    <a:pt x="20977" y="1301"/>
                    <a:pt x="21000" y="1347"/>
                    <a:pt x="21091" y="1370"/>
                  </a:cubicBezTo>
                  <a:cubicBezTo>
                    <a:pt x="21106" y="1374"/>
                    <a:pt x="21121" y="1376"/>
                    <a:pt x="21134" y="1376"/>
                  </a:cubicBezTo>
                  <a:cubicBezTo>
                    <a:pt x="21197" y="1376"/>
                    <a:pt x="21232" y="1331"/>
                    <a:pt x="21251" y="1256"/>
                  </a:cubicBezTo>
                  <a:cubicBezTo>
                    <a:pt x="21251" y="1164"/>
                    <a:pt x="21228" y="1141"/>
                    <a:pt x="21136" y="1119"/>
                  </a:cubicBezTo>
                  <a:cubicBezTo>
                    <a:pt x="21120" y="1115"/>
                    <a:pt x="21106" y="1113"/>
                    <a:pt x="21092" y="1113"/>
                  </a:cubicBezTo>
                  <a:close/>
                  <a:moveTo>
                    <a:pt x="6503" y="979"/>
                  </a:moveTo>
                  <a:cubicBezTo>
                    <a:pt x="6414" y="979"/>
                    <a:pt x="6298" y="1081"/>
                    <a:pt x="6277" y="1164"/>
                  </a:cubicBezTo>
                  <a:cubicBezTo>
                    <a:pt x="6277" y="1256"/>
                    <a:pt x="6368" y="1393"/>
                    <a:pt x="6460" y="1393"/>
                  </a:cubicBezTo>
                  <a:cubicBezTo>
                    <a:pt x="6468" y="1395"/>
                    <a:pt x="6476" y="1395"/>
                    <a:pt x="6485" y="1395"/>
                  </a:cubicBezTo>
                  <a:cubicBezTo>
                    <a:pt x="6574" y="1395"/>
                    <a:pt x="6690" y="1293"/>
                    <a:pt x="6711" y="1210"/>
                  </a:cubicBezTo>
                  <a:cubicBezTo>
                    <a:pt x="6711" y="1119"/>
                    <a:pt x="6620" y="982"/>
                    <a:pt x="6528" y="982"/>
                  </a:cubicBezTo>
                  <a:cubicBezTo>
                    <a:pt x="6520" y="980"/>
                    <a:pt x="6512" y="979"/>
                    <a:pt x="6503" y="979"/>
                  </a:cubicBezTo>
                  <a:close/>
                  <a:moveTo>
                    <a:pt x="9048" y="1042"/>
                  </a:moveTo>
                  <a:cubicBezTo>
                    <a:pt x="8970" y="1042"/>
                    <a:pt x="8966" y="1080"/>
                    <a:pt x="8948" y="1187"/>
                  </a:cubicBezTo>
                  <a:cubicBezTo>
                    <a:pt x="8925" y="1347"/>
                    <a:pt x="8925" y="1370"/>
                    <a:pt x="9062" y="1393"/>
                  </a:cubicBezTo>
                  <a:cubicBezTo>
                    <a:pt x="9101" y="1397"/>
                    <a:pt x="9132" y="1400"/>
                    <a:pt x="9156" y="1400"/>
                  </a:cubicBezTo>
                  <a:cubicBezTo>
                    <a:pt x="9246" y="1400"/>
                    <a:pt x="9249" y="1363"/>
                    <a:pt x="9267" y="1256"/>
                  </a:cubicBezTo>
                  <a:cubicBezTo>
                    <a:pt x="9290" y="1096"/>
                    <a:pt x="9290" y="1073"/>
                    <a:pt x="9130" y="1050"/>
                  </a:cubicBezTo>
                  <a:cubicBezTo>
                    <a:pt x="9096" y="1045"/>
                    <a:pt x="9069" y="1042"/>
                    <a:pt x="9048" y="1042"/>
                  </a:cubicBezTo>
                  <a:close/>
                  <a:moveTo>
                    <a:pt x="19516" y="1256"/>
                  </a:moveTo>
                  <a:cubicBezTo>
                    <a:pt x="19425" y="1256"/>
                    <a:pt x="19402" y="1278"/>
                    <a:pt x="19379" y="1370"/>
                  </a:cubicBezTo>
                  <a:cubicBezTo>
                    <a:pt x="19379" y="1461"/>
                    <a:pt x="19402" y="1507"/>
                    <a:pt x="19493" y="1507"/>
                  </a:cubicBezTo>
                  <a:cubicBezTo>
                    <a:pt x="19509" y="1511"/>
                    <a:pt x="19523" y="1512"/>
                    <a:pt x="19536" y="1512"/>
                  </a:cubicBezTo>
                  <a:cubicBezTo>
                    <a:pt x="19599" y="1512"/>
                    <a:pt x="19630" y="1468"/>
                    <a:pt x="19630" y="1393"/>
                  </a:cubicBezTo>
                  <a:cubicBezTo>
                    <a:pt x="19653" y="1301"/>
                    <a:pt x="19607" y="1256"/>
                    <a:pt x="19516" y="1256"/>
                  </a:cubicBezTo>
                  <a:close/>
                  <a:moveTo>
                    <a:pt x="16922" y="1184"/>
                  </a:moveTo>
                  <a:cubicBezTo>
                    <a:pt x="16864" y="1184"/>
                    <a:pt x="16731" y="1282"/>
                    <a:pt x="16731" y="1324"/>
                  </a:cubicBezTo>
                  <a:cubicBezTo>
                    <a:pt x="16731" y="1370"/>
                    <a:pt x="16754" y="1415"/>
                    <a:pt x="16777" y="1461"/>
                  </a:cubicBezTo>
                  <a:cubicBezTo>
                    <a:pt x="16800" y="1484"/>
                    <a:pt x="16845" y="1507"/>
                    <a:pt x="16891" y="1529"/>
                  </a:cubicBezTo>
                  <a:cubicBezTo>
                    <a:pt x="16914" y="1529"/>
                    <a:pt x="17051" y="1415"/>
                    <a:pt x="17074" y="1393"/>
                  </a:cubicBezTo>
                  <a:cubicBezTo>
                    <a:pt x="17074" y="1347"/>
                    <a:pt x="16982" y="1187"/>
                    <a:pt x="16937" y="1187"/>
                  </a:cubicBezTo>
                  <a:cubicBezTo>
                    <a:pt x="16933" y="1185"/>
                    <a:pt x="16928" y="1184"/>
                    <a:pt x="16922" y="1184"/>
                  </a:cubicBezTo>
                  <a:close/>
                  <a:moveTo>
                    <a:pt x="4883" y="1161"/>
                  </a:moveTo>
                  <a:cubicBezTo>
                    <a:pt x="4793" y="1161"/>
                    <a:pt x="4679" y="1264"/>
                    <a:pt x="4679" y="1347"/>
                  </a:cubicBezTo>
                  <a:cubicBezTo>
                    <a:pt x="4657" y="1438"/>
                    <a:pt x="4771" y="1575"/>
                    <a:pt x="4862" y="1575"/>
                  </a:cubicBezTo>
                  <a:cubicBezTo>
                    <a:pt x="4870" y="1577"/>
                    <a:pt x="4878" y="1578"/>
                    <a:pt x="4887" y="1578"/>
                  </a:cubicBezTo>
                  <a:cubicBezTo>
                    <a:pt x="4976" y="1578"/>
                    <a:pt x="5090" y="1476"/>
                    <a:pt x="5090" y="1393"/>
                  </a:cubicBezTo>
                  <a:cubicBezTo>
                    <a:pt x="5113" y="1301"/>
                    <a:pt x="4999" y="1164"/>
                    <a:pt x="4908" y="1164"/>
                  </a:cubicBezTo>
                  <a:cubicBezTo>
                    <a:pt x="4900" y="1162"/>
                    <a:pt x="4891" y="1161"/>
                    <a:pt x="4883" y="1161"/>
                  </a:cubicBezTo>
                  <a:close/>
                  <a:moveTo>
                    <a:pt x="22141" y="1324"/>
                  </a:moveTo>
                  <a:cubicBezTo>
                    <a:pt x="22049" y="1324"/>
                    <a:pt x="22004" y="1347"/>
                    <a:pt x="22004" y="1438"/>
                  </a:cubicBezTo>
                  <a:cubicBezTo>
                    <a:pt x="21981" y="1529"/>
                    <a:pt x="22027" y="1575"/>
                    <a:pt x="22095" y="1575"/>
                  </a:cubicBezTo>
                  <a:cubicBezTo>
                    <a:pt x="22117" y="1581"/>
                    <a:pt x="22136" y="1583"/>
                    <a:pt x="22152" y="1583"/>
                  </a:cubicBezTo>
                  <a:cubicBezTo>
                    <a:pt x="22207" y="1583"/>
                    <a:pt x="22237" y="1554"/>
                    <a:pt x="22255" y="1484"/>
                  </a:cubicBezTo>
                  <a:cubicBezTo>
                    <a:pt x="22255" y="1393"/>
                    <a:pt x="22232" y="1347"/>
                    <a:pt x="22141" y="1324"/>
                  </a:cubicBezTo>
                  <a:close/>
                  <a:moveTo>
                    <a:pt x="7533" y="1187"/>
                  </a:moveTo>
                  <a:cubicBezTo>
                    <a:pt x="7464" y="1187"/>
                    <a:pt x="7304" y="1301"/>
                    <a:pt x="7282" y="1370"/>
                  </a:cubicBezTo>
                  <a:cubicBezTo>
                    <a:pt x="7282" y="1438"/>
                    <a:pt x="7396" y="1598"/>
                    <a:pt x="7464" y="1621"/>
                  </a:cubicBezTo>
                  <a:cubicBezTo>
                    <a:pt x="7533" y="1621"/>
                    <a:pt x="7692" y="1507"/>
                    <a:pt x="7715" y="1438"/>
                  </a:cubicBezTo>
                  <a:cubicBezTo>
                    <a:pt x="7715" y="1370"/>
                    <a:pt x="7601" y="1210"/>
                    <a:pt x="7533" y="1187"/>
                  </a:cubicBezTo>
                  <a:close/>
                  <a:moveTo>
                    <a:pt x="9960" y="1429"/>
                  </a:moveTo>
                  <a:cubicBezTo>
                    <a:pt x="9950" y="1429"/>
                    <a:pt x="9945" y="1445"/>
                    <a:pt x="9929" y="1461"/>
                  </a:cubicBezTo>
                  <a:cubicBezTo>
                    <a:pt x="9906" y="1507"/>
                    <a:pt x="9952" y="1552"/>
                    <a:pt x="9975" y="1575"/>
                  </a:cubicBezTo>
                  <a:cubicBezTo>
                    <a:pt x="10021" y="1598"/>
                    <a:pt x="10066" y="1598"/>
                    <a:pt x="10066" y="1598"/>
                  </a:cubicBezTo>
                  <a:cubicBezTo>
                    <a:pt x="10135" y="1598"/>
                    <a:pt x="10157" y="1621"/>
                    <a:pt x="10180" y="1621"/>
                  </a:cubicBezTo>
                  <a:cubicBezTo>
                    <a:pt x="10203" y="1621"/>
                    <a:pt x="10226" y="1598"/>
                    <a:pt x="10226" y="1575"/>
                  </a:cubicBezTo>
                  <a:cubicBezTo>
                    <a:pt x="10226" y="1552"/>
                    <a:pt x="10203" y="1529"/>
                    <a:pt x="10203" y="1529"/>
                  </a:cubicBezTo>
                  <a:cubicBezTo>
                    <a:pt x="10135" y="1507"/>
                    <a:pt x="10043" y="1484"/>
                    <a:pt x="9975" y="1438"/>
                  </a:cubicBezTo>
                  <a:cubicBezTo>
                    <a:pt x="9968" y="1431"/>
                    <a:pt x="9963" y="1429"/>
                    <a:pt x="9960" y="1429"/>
                  </a:cubicBezTo>
                  <a:close/>
                  <a:moveTo>
                    <a:pt x="15453" y="1552"/>
                  </a:moveTo>
                  <a:cubicBezTo>
                    <a:pt x="15407" y="1575"/>
                    <a:pt x="15362" y="1598"/>
                    <a:pt x="15293" y="1621"/>
                  </a:cubicBezTo>
                  <a:cubicBezTo>
                    <a:pt x="15270" y="1621"/>
                    <a:pt x="15248" y="1621"/>
                    <a:pt x="15225" y="1644"/>
                  </a:cubicBezTo>
                  <a:cubicBezTo>
                    <a:pt x="15225" y="1644"/>
                    <a:pt x="15202" y="1666"/>
                    <a:pt x="15202" y="1689"/>
                  </a:cubicBezTo>
                  <a:lnTo>
                    <a:pt x="15225" y="1689"/>
                  </a:lnTo>
                  <a:cubicBezTo>
                    <a:pt x="15270" y="1712"/>
                    <a:pt x="15270" y="1712"/>
                    <a:pt x="15293" y="1712"/>
                  </a:cubicBezTo>
                  <a:cubicBezTo>
                    <a:pt x="15362" y="1712"/>
                    <a:pt x="15407" y="1644"/>
                    <a:pt x="15453" y="1598"/>
                  </a:cubicBezTo>
                  <a:cubicBezTo>
                    <a:pt x="15453" y="1598"/>
                    <a:pt x="15453" y="1575"/>
                    <a:pt x="15453" y="1552"/>
                  </a:cubicBezTo>
                  <a:close/>
                  <a:moveTo>
                    <a:pt x="17941" y="1393"/>
                  </a:moveTo>
                  <a:cubicBezTo>
                    <a:pt x="17895" y="1393"/>
                    <a:pt x="17758" y="1484"/>
                    <a:pt x="17735" y="1529"/>
                  </a:cubicBezTo>
                  <a:cubicBezTo>
                    <a:pt x="17713" y="1575"/>
                    <a:pt x="17827" y="1735"/>
                    <a:pt x="17872" y="1735"/>
                  </a:cubicBezTo>
                  <a:cubicBezTo>
                    <a:pt x="17918" y="1735"/>
                    <a:pt x="18055" y="1644"/>
                    <a:pt x="18078" y="1598"/>
                  </a:cubicBezTo>
                  <a:cubicBezTo>
                    <a:pt x="18078" y="1552"/>
                    <a:pt x="17987" y="1415"/>
                    <a:pt x="17941" y="1393"/>
                  </a:cubicBezTo>
                  <a:close/>
                  <a:moveTo>
                    <a:pt x="3287" y="1347"/>
                  </a:moveTo>
                  <a:cubicBezTo>
                    <a:pt x="3150" y="1347"/>
                    <a:pt x="3082" y="1415"/>
                    <a:pt x="3059" y="1529"/>
                  </a:cubicBezTo>
                  <a:cubicBezTo>
                    <a:pt x="3059" y="1644"/>
                    <a:pt x="3150" y="1758"/>
                    <a:pt x="3241" y="1758"/>
                  </a:cubicBezTo>
                  <a:cubicBezTo>
                    <a:pt x="3256" y="1760"/>
                    <a:pt x="3270" y="1761"/>
                    <a:pt x="3283" y="1761"/>
                  </a:cubicBezTo>
                  <a:cubicBezTo>
                    <a:pt x="3397" y="1761"/>
                    <a:pt x="3472" y="1677"/>
                    <a:pt x="3493" y="1575"/>
                  </a:cubicBezTo>
                  <a:cubicBezTo>
                    <a:pt x="3493" y="1461"/>
                    <a:pt x="3401" y="1347"/>
                    <a:pt x="3287" y="1347"/>
                  </a:cubicBezTo>
                  <a:close/>
                  <a:moveTo>
                    <a:pt x="20497" y="1507"/>
                  </a:moveTo>
                  <a:cubicBezTo>
                    <a:pt x="20429" y="1507"/>
                    <a:pt x="20383" y="1552"/>
                    <a:pt x="20383" y="1644"/>
                  </a:cubicBezTo>
                  <a:cubicBezTo>
                    <a:pt x="20383" y="1712"/>
                    <a:pt x="20406" y="1758"/>
                    <a:pt x="20497" y="1758"/>
                  </a:cubicBezTo>
                  <a:cubicBezTo>
                    <a:pt x="20513" y="1762"/>
                    <a:pt x="20527" y="1764"/>
                    <a:pt x="20540" y="1764"/>
                  </a:cubicBezTo>
                  <a:cubicBezTo>
                    <a:pt x="20603" y="1764"/>
                    <a:pt x="20634" y="1719"/>
                    <a:pt x="20634" y="1644"/>
                  </a:cubicBezTo>
                  <a:cubicBezTo>
                    <a:pt x="20657" y="1552"/>
                    <a:pt x="20611" y="1507"/>
                    <a:pt x="20497" y="1507"/>
                  </a:cubicBezTo>
                  <a:close/>
                  <a:moveTo>
                    <a:pt x="5912" y="1370"/>
                  </a:moveTo>
                  <a:cubicBezTo>
                    <a:pt x="5821" y="1370"/>
                    <a:pt x="5684" y="1484"/>
                    <a:pt x="5684" y="1575"/>
                  </a:cubicBezTo>
                  <a:cubicBezTo>
                    <a:pt x="5661" y="1666"/>
                    <a:pt x="5775" y="1781"/>
                    <a:pt x="5866" y="1803"/>
                  </a:cubicBezTo>
                  <a:cubicBezTo>
                    <a:pt x="5958" y="1803"/>
                    <a:pt x="6095" y="1689"/>
                    <a:pt x="6095" y="1598"/>
                  </a:cubicBezTo>
                  <a:cubicBezTo>
                    <a:pt x="6117" y="1507"/>
                    <a:pt x="6003" y="1393"/>
                    <a:pt x="5912" y="1370"/>
                  </a:cubicBezTo>
                  <a:close/>
                  <a:moveTo>
                    <a:pt x="8517" y="1412"/>
                  </a:moveTo>
                  <a:cubicBezTo>
                    <a:pt x="8441" y="1412"/>
                    <a:pt x="8307" y="1515"/>
                    <a:pt x="8286" y="1598"/>
                  </a:cubicBezTo>
                  <a:cubicBezTo>
                    <a:pt x="8286" y="1644"/>
                    <a:pt x="8400" y="1826"/>
                    <a:pt x="8468" y="1826"/>
                  </a:cubicBezTo>
                  <a:cubicBezTo>
                    <a:pt x="8474" y="1828"/>
                    <a:pt x="8479" y="1829"/>
                    <a:pt x="8485" y="1829"/>
                  </a:cubicBezTo>
                  <a:cubicBezTo>
                    <a:pt x="8560" y="1829"/>
                    <a:pt x="8698" y="1707"/>
                    <a:pt x="8720" y="1644"/>
                  </a:cubicBezTo>
                  <a:cubicBezTo>
                    <a:pt x="8720" y="1575"/>
                    <a:pt x="8605" y="1415"/>
                    <a:pt x="8537" y="1415"/>
                  </a:cubicBezTo>
                  <a:cubicBezTo>
                    <a:pt x="8531" y="1413"/>
                    <a:pt x="8524" y="1412"/>
                    <a:pt x="8517" y="1412"/>
                  </a:cubicBezTo>
                  <a:close/>
                  <a:moveTo>
                    <a:pt x="16320" y="1575"/>
                  </a:moveTo>
                  <a:cubicBezTo>
                    <a:pt x="16275" y="1575"/>
                    <a:pt x="16138" y="1666"/>
                    <a:pt x="16115" y="1712"/>
                  </a:cubicBezTo>
                  <a:cubicBezTo>
                    <a:pt x="16115" y="1758"/>
                    <a:pt x="16229" y="1918"/>
                    <a:pt x="16275" y="1918"/>
                  </a:cubicBezTo>
                  <a:cubicBezTo>
                    <a:pt x="16320" y="1918"/>
                    <a:pt x="16366" y="1895"/>
                    <a:pt x="16412" y="1872"/>
                  </a:cubicBezTo>
                  <a:cubicBezTo>
                    <a:pt x="16434" y="1849"/>
                    <a:pt x="16434" y="1803"/>
                    <a:pt x="16457" y="1758"/>
                  </a:cubicBezTo>
                  <a:cubicBezTo>
                    <a:pt x="16457" y="1735"/>
                    <a:pt x="16366" y="1598"/>
                    <a:pt x="16320" y="1575"/>
                  </a:cubicBezTo>
                  <a:close/>
                  <a:moveTo>
                    <a:pt x="18922" y="1644"/>
                  </a:moveTo>
                  <a:cubicBezTo>
                    <a:pt x="18831" y="1644"/>
                    <a:pt x="18785" y="1689"/>
                    <a:pt x="18785" y="1758"/>
                  </a:cubicBezTo>
                  <a:cubicBezTo>
                    <a:pt x="18763" y="1872"/>
                    <a:pt x="18808" y="1895"/>
                    <a:pt x="18900" y="1918"/>
                  </a:cubicBezTo>
                  <a:cubicBezTo>
                    <a:pt x="18991" y="1918"/>
                    <a:pt x="19037" y="1872"/>
                    <a:pt x="19037" y="1781"/>
                  </a:cubicBezTo>
                  <a:cubicBezTo>
                    <a:pt x="19037" y="1689"/>
                    <a:pt x="18991" y="1666"/>
                    <a:pt x="18922" y="1644"/>
                  </a:cubicBezTo>
                  <a:close/>
                  <a:moveTo>
                    <a:pt x="4262" y="1549"/>
                  </a:moveTo>
                  <a:cubicBezTo>
                    <a:pt x="4177" y="1549"/>
                    <a:pt x="4084" y="1633"/>
                    <a:pt x="4063" y="1735"/>
                  </a:cubicBezTo>
                  <a:cubicBezTo>
                    <a:pt x="4040" y="1872"/>
                    <a:pt x="4132" y="1963"/>
                    <a:pt x="4269" y="1986"/>
                  </a:cubicBezTo>
                  <a:cubicBezTo>
                    <a:pt x="4383" y="1986"/>
                    <a:pt x="4474" y="1895"/>
                    <a:pt x="4497" y="1781"/>
                  </a:cubicBezTo>
                  <a:cubicBezTo>
                    <a:pt x="4497" y="1666"/>
                    <a:pt x="4406" y="1575"/>
                    <a:pt x="4291" y="1552"/>
                  </a:cubicBezTo>
                  <a:cubicBezTo>
                    <a:pt x="4282" y="1550"/>
                    <a:pt x="4272" y="1549"/>
                    <a:pt x="4262" y="1549"/>
                  </a:cubicBezTo>
                  <a:close/>
                  <a:moveTo>
                    <a:pt x="21480" y="1727"/>
                  </a:moveTo>
                  <a:cubicBezTo>
                    <a:pt x="21415" y="1727"/>
                    <a:pt x="21388" y="1761"/>
                    <a:pt x="21388" y="1849"/>
                  </a:cubicBezTo>
                  <a:cubicBezTo>
                    <a:pt x="21388" y="1918"/>
                    <a:pt x="21410" y="1963"/>
                    <a:pt x="21502" y="1986"/>
                  </a:cubicBezTo>
                  <a:cubicBezTo>
                    <a:pt x="21593" y="1986"/>
                    <a:pt x="21616" y="1963"/>
                    <a:pt x="21639" y="1872"/>
                  </a:cubicBezTo>
                  <a:cubicBezTo>
                    <a:pt x="21661" y="1781"/>
                    <a:pt x="21616" y="1735"/>
                    <a:pt x="21547" y="1735"/>
                  </a:cubicBezTo>
                  <a:cubicBezTo>
                    <a:pt x="21522" y="1730"/>
                    <a:pt x="21499" y="1727"/>
                    <a:pt x="21480" y="1727"/>
                  </a:cubicBezTo>
                  <a:close/>
                  <a:moveTo>
                    <a:pt x="9429" y="1656"/>
                  </a:moveTo>
                  <a:cubicBezTo>
                    <a:pt x="9369" y="1656"/>
                    <a:pt x="9352" y="1687"/>
                    <a:pt x="9336" y="1803"/>
                  </a:cubicBezTo>
                  <a:cubicBezTo>
                    <a:pt x="9313" y="1963"/>
                    <a:pt x="9336" y="1986"/>
                    <a:pt x="9473" y="1986"/>
                  </a:cubicBezTo>
                  <a:cubicBezTo>
                    <a:pt x="9519" y="1993"/>
                    <a:pt x="9554" y="1997"/>
                    <a:pt x="9581" y="1997"/>
                  </a:cubicBezTo>
                  <a:cubicBezTo>
                    <a:pt x="9646" y="1997"/>
                    <a:pt x="9662" y="1969"/>
                    <a:pt x="9678" y="1872"/>
                  </a:cubicBezTo>
                  <a:cubicBezTo>
                    <a:pt x="9701" y="1712"/>
                    <a:pt x="9678" y="1689"/>
                    <a:pt x="9518" y="1666"/>
                  </a:cubicBezTo>
                  <a:cubicBezTo>
                    <a:pt x="9481" y="1660"/>
                    <a:pt x="9452" y="1656"/>
                    <a:pt x="9429" y="1656"/>
                  </a:cubicBezTo>
                  <a:close/>
                  <a:moveTo>
                    <a:pt x="6899" y="1595"/>
                  </a:moveTo>
                  <a:cubicBezTo>
                    <a:pt x="6825" y="1595"/>
                    <a:pt x="6688" y="1717"/>
                    <a:pt x="6688" y="1781"/>
                  </a:cubicBezTo>
                  <a:cubicBezTo>
                    <a:pt x="6665" y="1849"/>
                    <a:pt x="6802" y="2009"/>
                    <a:pt x="6871" y="2009"/>
                  </a:cubicBezTo>
                  <a:cubicBezTo>
                    <a:pt x="6939" y="2009"/>
                    <a:pt x="7099" y="1895"/>
                    <a:pt x="7099" y="1826"/>
                  </a:cubicBezTo>
                  <a:cubicBezTo>
                    <a:pt x="7099" y="1758"/>
                    <a:pt x="6985" y="1598"/>
                    <a:pt x="6916" y="1598"/>
                  </a:cubicBezTo>
                  <a:cubicBezTo>
                    <a:pt x="6911" y="1596"/>
                    <a:pt x="6905" y="1595"/>
                    <a:pt x="6899" y="1595"/>
                  </a:cubicBezTo>
                  <a:close/>
                  <a:moveTo>
                    <a:pt x="14759" y="1787"/>
                  </a:moveTo>
                  <a:cubicBezTo>
                    <a:pt x="14737" y="1787"/>
                    <a:pt x="14720" y="1808"/>
                    <a:pt x="14696" y="1808"/>
                  </a:cubicBezTo>
                  <a:cubicBezTo>
                    <a:pt x="14690" y="1808"/>
                    <a:pt x="14684" y="1807"/>
                    <a:pt x="14677" y="1803"/>
                  </a:cubicBezTo>
                  <a:cubicBezTo>
                    <a:pt x="14631" y="1803"/>
                    <a:pt x="14586" y="1826"/>
                    <a:pt x="14563" y="1849"/>
                  </a:cubicBezTo>
                  <a:cubicBezTo>
                    <a:pt x="14540" y="1872"/>
                    <a:pt x="14517" y="1895"/>
                    <a:pt x="14517" y="1918"/>
                  </a:cubicBezTo>
                  <a:cubicBezTo>
                    <a:pt x="14494" y="2009"/>
                    <a:pt x="14586" y="2077"/>
                    <a:pt x="14654" y="2100"/>
                  </a:cubicBezTo>
                  <a:cubicBezTo>
                    <a:pt x="14745" y="2100"/>
                    <a:pt x="14837" y="2054"/>
                    <a:pt x="14837" y="1986"/>
                  </a:cubicBezTo>
                  <a:cubicBezTo>
                    <a:pt x="14882" y="1895"/>
                    <a:pt x="14837" y="1849"/>
                    <a:pt x="14791" y="1803"/>
                  </a:cubicBezTo>
                  <a:cubicBezTo>
                    <a:pt x="14779" y="1791"/>
                    <a:pt x="14769" y="1787"/>
                    <a:pt x="14759" y="1787"/>
                  </a:cubicBezTo>
                  <a:close/>
                  <a:moveTo>
                    <a:pt x="19871" y="1866"/>
                  </a:moveTo>
                  <a:cubicBezTo>
                    <a:pt x="19821" y="1866"/>
                    <a:pt x="19790" y="1910"/>
                    <a:pt x="19790" y="1986"/>
                  </a:cubicBezTo>
                  <a:cubicBezTo>
                    <a:pt x="19767" y="2077"/>
                    <a:pt x="19813" y="2100"/>
                    <a:pt x="19904" y="2123"/>
                  </a:cubicBezTo>
                  <a:cubicBezTo>
                    <a:pt x="19995" y="2123"/>
                    <a:pt x="20018" y="2100"/>
                    <a:pt x="20041" y="2009"/>
                  </a:cubicBezTo>
                  <a:cubicBezTo>
                    <a:pt x="20041" y="1918"/>
                    <a:pt x="20018" y="1872"/>
                    <a:pt x="19904" y="1872"/>
                  </a:cubicBezTo>
                  <a:cubicBezTo>
                    <a:pt x="19892" y="1868"/>
                    <a:pt x="19881" y="1866"/>
                    <a:pt x="19871" y="1866"/>
                  </a:cubicBezTo>
                  <a:close/>
                  <a:moveTo>
                    <a:pt x="17307" y="1800"/>
                  </a:moveTo>
                  <a:cubicBezTo>
                    <a:pt x="17251" y="1800"/>
                    <a:pt x="17140" y="1877"/>
                    <a:pt x="17119" y="1918"/>
                  </a:cubicBezTo>
                  <a:cubicBezTo>
                    <a:pt x="17119" y="1986"/>
                    <a:pt x="17211" y="2123"/>
                    <a:pt x="17279" y="2123"/>
                  </a:cubicBezTo>
                  <a:cubicBezTo>
                    <a:pt x="17283" y="2125"/>
                    <a:pt x="17288" y="2126"/>
                    <a:pt x="17293" y="2126"/>
                  </a:cubicBezTo>
                  <a:cubicBezTo>
                    <a:pt x="17348" y="2126"/>
                    <a:pt x="17462" y="2028"/>
                    <a:pt x="17462" y="1986"/>
                  </a:cubicBezTo>
                  <a:cubicBezTo>
                    <a:pt x="17462" y="1940"/>
                    <a:pt x="17370" y="1803"/>
                    <a:pt x="17325" y="1803"/>
                  </a:cubicBezTo>
                  <a:cubicBezTo>
                    <a:pt x="17320" y="1801"/>
                    <a:pt x="17314" y="1800"/>
                    <a:pt x="17307" y="1800"/>
                  </a:cubicBezTo>
                  <a:close/>
                  <a:moveTo>
                    <a:pt x="2694" y="1735"/>
                  </a:moveTo>
                  <a:cubicBezTo>
                    <a:pt x="2579" y="1735"/>
                    <a:pt x="2465" y="1803"/>
                    <a:pt x="2443" y="1940"/>
                  </a:cubicBezTo>
                  <a:cubicBezTo>
                    <a:pt x="2443" y="2054"/>
                    <a:pt x="2534" y="2146"/>
                    <a:pt x="2648" y="2169"/>
                  </a:cubicBezTo>
                  <a:cubicBezTo>
                    <a:pt x="2762" y="2169"/>
                    <a:pt x="2853" y="2077"/>
                    <a:pt x="2876" y="1963"/>
                  </a:cubicBezTo>
                  <a:cubicBezTo>
                    <a:pt x="2899" y="1872"/>
                    <a:pt x="2808" y="1758"/>
                    <a:pt x="2694" y="1735"/>
                  </a:cubicBezTo>
                  <a:close/>
                  <a:moveTo>
                    <a:pt x="5296" y="1758"/>
                  </a:moveTo>
                  <a:cubicBezTo>
                    <a:pt x="5204" y="1758"/>
                    <a:pt x="5067" y="1872"/>
                    <a:pt x="5067" y="1963"/>
                  </a:cubicBezTo>
                  <a:cubicBezTo>
                    <a:pt x="5067" y="2054"/>
                    <a:pt x="5159" y="2191"/>
                    <a:pt x="5250" y="2191"/>
                  </a:cubicBezTo>
                  <a:cubicBezTo>
                    <a:pt x="5341" y="2191"/>
                    <a:pt x="5478" y="2100"/>
                    <a:pt x="5501" y="2009"/>
                  </a:cubicBezTo>
                  <a:cubicBezTo>
                    <a:pt x="5501" y="1918"/>
                    <a:pt x="5387" y="1781"/>
                    <a:pt x="5296" y="1758"/>
                  </a:cubicBezTo>
                  <a:close/>
                  <a:moveTo>
                    <a:pt x="22522" y="1938"/>
                  </a:moveTo>
                  <a:cubicBezTo>
                    <a:pt x="22486" y="1938"/>
                    <a:pt x="22371" y="2056"/>
                    <a:pt x="22392" y="2077"/>
                  </a:cubicBezTo>
                  <a:cubicBezTo>
                    <a:pt x="22415" y="2123"/>
                    <a:pt x="22460" y="2191"/>
                    <a:pt x="22506" y="2191"/>
                  </a:cubicBezTo>
                  <a:cubicBezTo>
                    <a:pt x="22552" y="2191"/>
                    <a:pt x="22597" y="2123"/>
                    <a:pt x="22666" y="2077"/>
                  </a:cubicBezTo>
                  <a:cubicBezTo>
                    <a:pt x="22620" y="2032"/>
                    <a:pt x="22574" y="1963"/>
                    <a:pt x="22529" y="1940"/>
                  </a:cubicBezTo>
                  <a:cubicBezTo>
                    <a:pt x="22527" y="1939"/>
                    <a:pt x="22525" y="1938"/>
                    <a:pt x="22522" y="1938"/>
                  </a:cubicBezTo>
                  <a:close/>
                  <a:moveTo>
                    <a:pt x="7921" y="1803"/>
                  </a:moveTo>
                  <a:cubicBezTo>
                    <a:pt x="7852" y="1803"/>
                    <a:pt x="7692" y="1918"/>
                    <a:pt x="7670" y="1986"/>
                  </a:cubicBezTo>
                  <a:cubicBezTo>
                    <a:pt x="7670" y="2054"/>
                    <a:pt x="7806" y="2214"/>
                    <a:pt x="7875" y="2214"/>
                  </a:cubicBezTo>
                  <a:cubicBezTo>
                    <a:pt x="7878" y="2216"/>
                    <a:pt x="7883" y="2217"/>
                    <a:pt x="7888" y="2217"/>
                  </a:cubicBezTo>
                  <a:cubicBezTo>
                    <a:pt x="7947" y="2217"/>
                    <a:pt x="8103" y="2095"/>
                    <a:pt x="8103" y="2032"/>
                  </a:cubicBezTo>
                  <a:cubicBezTo>
                    <a:pt x="8103" y="1963"/>
                    <a:pt x="7989" y="1803"/>
                    <a:pt x="7921" y="1803"/>
                  </a:cubicBezTo>
                  <a:close/>
                  <a:moveTo>
                    <a:pt x="10460" y="1864"/>
                  </a:moveTo>
                  <a:cubicBezTo>
                    <a:pt x="10376" y="1864"/>
                    <a:pt x="10358" y="1901"/>
                    <a:pt x="10340" y="2009"/>
                  </a:cubicBezTo>
                  <a:cubicBezTo>
                    <a:pt x="10317" y="2169"/>
                    <a:pt x="10340" y="2191"/>
                    <a:pt x="10454" y="2214"/>
                  </a:cubicBezTo>
                  <a:cubicBezTo>
                    <a:pt x="10494" y="2219"/>
                    <a:pt x="10525" y="2222"/>
                    <a:pt x="10552" y="2222"/>
                  </a:cubicBezTo>
                  <a:cubicBezTo>
                    <a:pt x="10647" y="2222"/>
                    <a:pt x="10665" y="2185"/>
                    <a:pt x="10682" y="2077"/>
                  </a:cubicBezTo>
                  <a:cubicBezTo>
                    <a:pt x="10705" y="1918"/>
                    <a:pt x="10682" y="1895"/>
                    <a:pt x="10546" y="1872"/>
                  </a:cubicBezTo>
                  <a:cubicBezTo>
                    <a:pt x="10511" y="1867"/>
                    <a:pt x="10483" y="1864"/>
                    <a:pt x="10460" y="1864"/>
                  </a:cubicBezTo>
                  <a:close/>
                  <a:moveTo>
                    <a:pt x="13125" y="2214"/>
                  </a:moveTo>
                  <a:cubicBezTo>
                    <a:pt x="13102" y="2214"/>
                    <a:pt x="13056" y="2214"/>
                    <a:pt x="13011" y="2237"/>
                  </a:cubicBezTo>
                  <a:cubicBezTo>
                    <a:pt x="13011" y="2237"/>
                    <a:pt x="12988" y="2237"/>
                    <a:pt x="12965" y="2260"/>
                  </a:cubicBezTo>
                  <a:cubicBezTo>
                    <a:pt x="12988" y="2260"/>
                    <a:pt x="13011" y="2260"/>
                    <a:pt x="13033" y="2283"/>
                  </a:cubicBezTo>
                  <a:cubicBezTo>
                    <a:pt x="13056" y="2283"/>
                    <a:pt x="13102" y="2283"/>
                    <a:pt x="13148" y="2260"/>
                  </a:cubicBezTo>
                  <a:cubicBezTo>
                    <a:pt x="13148" y="2260"/>
                    <a:pt x="13170" y="2237"/>
                    <a:pt x="13193" y="2237"/>
                  </a:cubicBezTo>
                  <a:cubicBezTo>
                    <a:pt x="13170" y="2214"/>
                    <a:pt x="13148" y="2214"/>
                    <a:pt x="13125" y="2214"/>
                  </a:cubicBezTo>
                  <a:close/>
                  <a:moveTo>
                    <a:pt x="18272" y="2046"/>
                  </a:moveTo>
                  <a:cubicBezTo>
                    <a:pt x="18217" y="2046"/>
                    <a:pt x="18187" y="2076"/>
                    <a:pt x="18169" y="2146"/>
                  </a:cubicBezTo>
                  <a:cubicBezTo>
                    <a:pt x="18146" y="2260"/>
                    <a:pt x="18192" y="2283"/>
                    <a:pt x="18283" y="2306"/>
                  </a:cubicBezTo>
                  <a:cubicBezTo>
                    <a:pt x="18375" y="2306"/>
                    <a:pt x="18420" y="2283"/>
                    <a:pt x="18420" y="2191"/>
                  </a:cubicBezTo>
                  <a:cubicBezTo>
                    <a:pt x="18443" y="2100"/>
                    <a:pt x="18397" y="2054"/>
                    <a:pt x="18329" y="2054"/>
                  </a:cubicBezTo>
                  <a:cubicBezTo>
                    <a:pt x="18307" y="2049"/>
                    <a:pt x="18288" y="2046"/>
                    <a:pt x="18272" y="2046"/>
                  </a:cubicBezTo>
                  <a:close/>
                  <a:moveTo>
                    <a:pt x="15704" y="1963"/>
                  </a:moveTo>
                  <a:cubicBezTo>
                    <a:pt x="15613" y="1963"/>
                    <a:pt x="15521" y="2032"/>
                    <a:pt x="15521" y="2123"/>
                  </a:cubicBezTo>
                  <a:cubicBezTo>
                    <a:pt x="15499" y="2214"/>
                    <a:pt x="15567" y="2306"/>
                    <a:pt x="15681" y="2306"/>
                  </a:cubicBezTo>
                  <a:cubicBezTo>
                    <a:pt x="15693" y="2309"/>
                    <a:pt x="15705" y="2310"/>
                    <a:pt x="15716" y="2310"/>
                  </a:cubicBezTo>
                  <a:cubicBezTo>
                    <a:pt x="15790" y="2310"/>
                    <a:pt x="15844" y="2248"/>
                    <a:pt x="15864" y="2169"/>
                  </a:cubicBezTo>
                  <a:cubicBezTo>
                    <a:pt x="15864" y="2077"/>
                    <a:pt x="15795" y="1986"/>
                    <a:pt x="15704" y="1963"/>
                  </a:cubicBezTo>
                  <a:close/>
                  <a:moveTo>
                    <a:pt x="3698" y="1940"/>
                  </a:moveTo>
                  <a:cubicBezTo>
                    <a:pt x="3561" y="1940"/>
                    <a:pt x="3447" y="2032"/>
                    <a:pt x="3447" y="2146"/>
                  </a:cubicBezTo>
                  <a:cubicBezTo>
                    <a:pt x="3447" y="2283"/>
                    <a:pt x="3538" y="2374"/>
                    <a:pt x="3652" y="2374"/>
                  </a:cubicBezTo>
                  <a:cubicBezTo>
                    <a:pt x="3766" y="2374"/>
                    <a:pt x="3858" y="2283"/>
                    <a:pt x="3881" y="2191"/>
                  </a:cubicBezTo>
                  <a:cubicBezTo>
                    <a:pt x="3881" y="2077"/>
                    <a:pt x="3812" y="1963"/>
                    <a:pt x="3698" y="1940"/>
                  </a:cubicBezTo>
                  <a:close/>
                  <a:moveTo>
                    <a:pt x="20908" y="2123"/>
                  </a:moveTo>
                  <a:cubicBezTo>
                    <a:pt x="20817" y="2123"/>
                    <a:pt x="20794" y="2146"/>
                    <a:pt x="20771" y="2237"/>
                  </a:cubicBezTo>
                  <a:cubicBezTo>
                    <a:pt x="20771" y="2328"/>
                    <a:pt x="20794" y="2374"/>
                    <a:pt x="20885" y="2374"/>
                  </a:cubicBezTo>
                  <a:cubicBezTo>
                    <a:pt x="20977" y="2374"/>
                    <a:pt x="21022" y="2351"/>
                    <a:pt x="21022" y="2260"/>
                  </a:cubicBezTo>
                  <a:cubicBezTo>
                    <a:pt x="21045" y="2169"/>
                    <a:pt x="21000" y="2123"/>
                    <a:pt x="20908" y="2123"/>
                  </a:cubicBezTo>
                  <a:close/>
                  <a:moveTo>
                    <a:pt x="6275" y="1983"/>
                  </a:moveTo>
                  <a:cubicBezTo>
                    <a:pt x="6186" y="1983"/>
                    <a:pt x="6072" y="2085"/>
                    <a:pt x="6072" y="2169"/>
                  </a:cubicBezTo>
                  <a:cubicBezTo>
                    <a:pt x="6049" y="2260"/>
                    <a:pt x="6163" y="2397"/>
                    <a:pt x="6254" y="2397"/>
                  </a:cubicBezTo>
                  <a:cubicBezTo>
                    <a:pt x="6262" y="2399"/>
                    <a:pt x="6271" y="2400"/>
                    <a:pt x="6279" y="2400"/>
                  </a:cubicBezTo>
                  <a:cubicBezTo>
                    <a:pt x="6369" y="2400"/>
                    <a:pt x="6483" y="2298"/>
                    <a:pt x="6483" y="2214"/>
                  </a:cubicBezTo>
                  <a:cubicBezTo>
                    <a:pt x="6505" y="2123"/>
                    <a:pt x="6391" y="1986"/>
                    <a:pt x="6300" y="1986"/>
                  </a:cubicBezTo>
                  <a:cubicBezTo>
                    <a:pt x="6292" y="1984"/>
                    <a:pt x="6284" y="1983"/>
                    <a:pt x="6275" y="1983"/>
                  </a:cubicBezTo>
                  <a:close/>
                  <a:moveTo>
                    <a:pt x="8839" y="2047"/>
                  </a:moveTo>
                  <a:cubicBezTo>
                    <a:pt x="8755" y="2047"/>
                    <a:pt x="8737" y="2084"/>
                    <a:pt x="8720" y="2191"/>
                  </a:cubicBezTo>
                  <a:cubicBezTo>
                    <a:pt x="8697" y="2351"/>
                    <a:pt x="8720" y="2374"/>
                    <a:pt x="8856" y="2397"/>
                  </a:cubicBezTo>
                  <a:cubicBezTo>
                    <a:pt x="8891" y="2402"/>
                    <a:pt x="8919" y="2405"/>
                    <a:pt x="8942" y="2405"/>
                  </a:cubicBezTo>
                  <a:cubicBezTo>
                    <a:pt x="9026" y="2405"/>
                    <a:pt x="9044" y="2367"/>
                    <a:pt x="9062" y="2260"/>
                  </a:cubicBezTo>
                  <a:cubicBezTo>
                    <a:pt x="9085" y="2100"/>
                    <a:pt x="9062" y="2077"/>
                    <a:pt x="8925" y="2054"/>
                  </a:cubicBezTo>
                  <a:cubicBezTo>
                    <a:pt x="8891" y="2050"/>
                    <a:pt x="8862" y="2047"/>
                    <a:pt x="8839" y="2047"/>
                  </a:cubicBezTo>
                  <a:close/>
                  <a:moveTo>
                    <a:pt x="11447" y="2119"/>
                  </a:moveTo>
                  <a:cubicBezTo>
                    <a:pt x="11373" y="2119"/>
                    <a:pt x="11319" y="2181"/>
                    <a:pt x="11299" y="2260"/>
                  </a:cubicBezTo>
                  <a:cubicBezTo>
                    <a:pt x="11276" y="2351"/>
                    <a:pt x="11344" y="2442"/>
                    <a:pt x="11436" y="2465"/>
                  </a:cubicBezTo>
                  <a:cubicBezTo>
                    <a:pt x="11527" y="2465"/>
                    <a:pt x="11618" y="2397"/>
                    <a:pt x="11618" y="2328"/>
                  </a:cubicBezTo>
                  <a:cubicBezTo>
                    <a:pt x="11641" y="2237"/>
                    <a:pt x="11573" y="2146"/>
                    <a:pt x="11481" y="2123"/>
                  </a:cubicBezTo>
                  <a:cubicBezTo>
                    <a:pt x="11469" y="2120"/>
                    <a:pt x="11458" y="2119"/>
                    <a:pt x="11447" y="2119"/>
                  </a:cubicBezTo>
                  <a:close/>
                  <a:moveTo>
                    <a:pt x="14106" y="2146"/>
                  </a:moveTo>
                  <a:cubicBezTo>
                    <a:pt x="14015" y="2146"/>
                    <a:pt x="13924" y="2214"/>
                    <a:pt x="13901" y="2306"/>
                  </a:cubicBezTo>
                  <a:cubicBezTo>
                    <a:pt x="13901" y="2397"/>
                    <a:pt x="13969" y="2488"/>
                    <a:pt x="14061" y="2488"/>
                  </a:cubicBezTo>
                  <a:cubicBezTo>
                    <a:pt x="14073" y="2491"/>
                    <a:pt x="14084" y="2493"/>
                    <a:pt x="14095" y="2493"/>
                  </a:cubicBezTo>
                  <a:cubicBezTo>
                    <a:pt x="14169" y="2493"/>
                    <a:pt x="14223" y="2430"/>
                    <a:pt x="14243" y="2351"/>
                  </a:cubicBezTo>
                  <a:cubicBezTo>
                    <a:pt x="14266" y="2260"/>
                    <a:pt x="14198" y="2169"/>
                    <a:pt x="14106" y="2146"/>
                  </a:cubicBezTo>
                  <a:close/>
                  <a:moveTo>
                    <a:pt x="2042" y="2097"/>
                  </a:moveTo>
                  <a:cubicBezTo>
                    <a:pt x="1941" y="2097"/>
                    <a:pt x="1849" y="2180"/>
                    <a:pt x="1849" y="2283"/>
                  </a:cubicBezTo>
                  <a:cubicBezTo>
                    <a:pt x="1849" y="2397"/>
                    <a:pt x="1940" y="2511"/>
                    <a:pt x="2055" y="2511"/>
                  </a:cubicBezTo>
                  <a:cubicBezTo>
                    <a:pt x="2066" y="2513"/>
                    <a:pt x="2078" y="2514"/>
                    <a:pt x="2089" y="2514"/>
                  </a:cubicBezTo>
                  <a:cubicBezTo>
                    <a:pt x="2187" y="2514"/>
                    <a:pt x="2262" y="2431"/>
                    <a:pt x="2283" y="2328"/>
                  </a:cubicBezTo>
                  <a:cubicBezTo>
                    <a:pt x="2283" y="2214"/>
                    <a:pt x="2191" y="2100"/>
                    <a:pt x="2077" y="2100"/>
                  </a:cubicBezTo>
                  <a:cubicBezTo>
                    <a:pt x="2065" y="2098"/>
                    <a:pt x="2054" y="2097"/>
                    <a:pt x="2042" y="2097"/>
                  </a:cubicBezTo>
                  <a:close/>
                  <a:moveTo>
                    <a:pt x="19280" y="2254"/>
                  </a:moveTo>
                  <a:cubicBezTo>
                    <a:pt x="19205" y="2254"/>
                    <a:pt x="19173" y="2298"/>
                    <a:pt x="19173" y="2374"/>
                  </a:cubicBezTo>
                  <a:cubicBezTo>
                    <a:pt x="19173" y="2465"/>
                    <a:pt x="19196" y="2511"/>
                    <a:pt x="19288" y="2511"/>
                  </a:cubicBezTo>
                  <a:cubicBezTo>
                    <a:pt x="19303" y="2515"/>
                    <a:pt x="19318" y="2517"/>
                    <a:pt x="19331" y="2517"/>
                  </a:cubicBezTo>
                  <a:cubicBezTo>
                    <a:pt x="19393" y="2517"/>
                    <a:pt x="19425" y="2472"/>
                    <a:pt x="19425" y="2397"/>
                  </a:cubicBezTo>
                  <a:cubicBezTo>
                    <a:pt x="19447" y="2328"/>
                    <a:pt x="19402" y="2283"/>
                    <a:pt x="19333" y="2260"/>
                  </a:cubicBezTo>
                  <a:cubicBezTo>
                    <a:pt x="19314" y="2256"/>
                    <a:pt x="19296" y="2254"/>
                    <a:pt x="19280" y="2254"/>
                  </a:cubicBezTo>
                  <a:close/>
                  <a:moveTo>
                    <a:pt x="16708" y="2191"/>
                  </a:moveTo>
                  <a:cubicBezTo>
                    <a:pt x="16663" y="2191"/>
                    <a:pt x="16617" y="2214"/>
                    <a:pt x="16571" y="2237"/>
                  </a:cubicBezTo>
                  <a:cubicBezTo>
                    <a:pt x="16549" y="2260"/>
                    <a:pt x="16526" y="2306"/>
                    <a:pt x="16526" y="2328"/>
                  </a:cubicBezTo>
                  <a:cubicBezTo>
                    <a:pt x="16503" y="2397"/>
                    <a:pt x="16617" y="2534"/>
                    <a:pt x="16686" y="2534"/>
                  </a:cubicBezTo>
                  <a:cubicBezTo>
                    <a:pt x="16731" y="2534"/>
                    <a:pt x="16845" y="2420"/>
                    <a:pt x="16868" y="2374"/>
                  </a:cubicBezTo>
                  <a:cubicBezTo>
                    <a:pt x="16868" y="2328"/>
                    <a:pt x="16754" y="2191"/>
                    <a:pt x="16708" y="2191"/>
                  </a:cubicBezTo>
                  <a:close/>
                  <a:moveTo>
                    <a:pt x="4677" y="2166"/>
                  </a:moveTo>
                  <a:cubicBezTo>
                    <a:pt x="4588" y="2166"/>
                    <a:pt x="4472" y="2268"/>
                    <a:pt x="4451" y="2351"/>
                  </a:cubicBezTo>
                  <a:cubicBezTo>
                    <a:pt x="4451" y="2442"/>
                    <a:pt x="4542" y="2579"/>
                    <a:pt x="4634" y="2579"/>
                  </a:cubicBezTo>
                  <a:cubicBezTo>
                    <a:pt x="4643" y="2582"/>
                    <a:pt x="4654" y="2583"/>
                    <a:pt x="4664" y="2583"/>
                  </a:cubicBezTo>
                  <a:cubicBezTo>
                    <a:pt x="4753" y="2583"/>
                    <a:pt x="4864" y="2501"/>
                    <a:pt x="4885" y="2420"/>
                  </a:cubicBezTo>
                  <a:cubicBezTo>
                    <a:pt x="4885" y="2306"/>
                    <a:pt x="4794" y="2169"/>
                    <a:pt x="4702" y="2169"/>
                  </a:cubicBezTo>
                  <a:cubicBezTo>
                    <a:pt x="4694" y="2167"/>
                    <a:pt x="4686" y="2166"/>
                    <a:pt x="4677" y="2166"/>
                  </a:cubicBezTo>
                  <a:close/>
                  <a:moveTo>
                    <a:pt x="21935" y="2328"/>
                  </a:moveTo>
                  <a:cubicBezTo>
                    <a:pt x="21821" y="2328"/>
                    <a:pt x="21776" y="2351"/>
                    <a:pt x="21776" y="2465"/>
                  </a:cubicBezTo>
                  <a:cubicBezTo>
                    <a:pt x="21776" y="2534"/>
                    <a:pt x="21821" y="2579"/>
                    <a:pt x="21913" y="2579"/>
                  </a:cubicBezTo>
                  <a:cubicBezTo>
                    <a:pt x="21924" y="2583"/>
                    <a:pt x="21935" y="2585"/>
                    <a:pt x="21946" y="2585"/>
                  </a:cubicBezTo>
                  <a:cubicBezTo>
                    <a:pt x="21995" y="2585"/>
                    <a:pt x="22027" y="2541"/>
                    <a:pt x="22027" y="2465"/>
                  </a:cubicBezTo>
                  <a:cubicBezTo>
                    <a:pt x="22049" y="2374"/>
                    <a:pt x="22004" y="2351"/>
                    <a:pt x="21935" y="2328"/>
                  </a:cubicBezTo>
                  <a:close/>
                  <a:moveTo>
                    <a:pt x="9821" y="2262"/>
                  </a:moveTo>
                  <a:cubicBezTo>
                    <a:pt x="9756" y="2262"/>
                    <a:pt x="9740" y="2306"/>
                    <a:pt x="9724" y="2420"/>
                  </a:cubicBezTo>
                  <a:cubicBezTo>
                    <a:pt x="9701" y="2579"/>
                    <a:pt x="9724" y="2579"/>
                    <a:pt x="9861" y="2602"/>
                  </a:cubicBezTo>
                  <a:cubicBezTo>
                    <a:pt x="9905" y="2609"/>
                    <a:pt x="9938" y="2613"/>
                    <a:pt x="9964" y="2613"/>
                  </a:cubicBezTo>
                  <a:cubicBezTo>
                    <a:pt x="10033" y="2613"/>
                    <a:pt x="10050" y="2581"/>
                    <a:pt x="10066" y="2465"/>
                  </a:cubicBezTo>
                  <a:cubicBezTo>
                    <a:pt x="10089" y="2328"/>
                    <a:pt x="10066" y="2283"/>
                    <a:pt x="9929" y="2283"/>
                  </a:cubicBezTo>
                  <a:cubicBezTo>
                    <a:pt x="9883" y="2269"/>
                    <a:pt x="9848" y="2262"/>
                    <a:pt x="9821" y="2262"/>
                  </a:cubicBezTo>
                  <a:close/>
                  <a:moveTo>
                    <a:pt x="7304" y="2191"/>
                  </a:moveTo>
                  <a:cubicBezTo>
                    <a:pt x="7236" y="2191"/>
                    <a:pt x="7076" y="2328"/>
                    <a:pt x="7076" y="2397"/>
                  </a:cubicBezTo>
                  <a:cubicBezTo>
                    <a:pt x="7076" y="2465"/>
                    <a:pt x="7190" y="2625"/>
                    <a:pt x="7259" y="2625"/>
                  </a:cubicBezTo>
                  <a:cubicBezTo>
                    <a:pt x="7327" y="2625"/>
                    <a:pt x="7487" y="2488"/>
                    <a:pt x="7487" y="2420"/>
                  </a:cubicBezTo>
                  <a:cubicBezTo>
                    <a:pt x="7510" y="2351"/>
                    <a:pt x="7373" y="2191"/>
                    <a:pt x="7304" y="2191"/>
                  </a:cubicBezTo>
                  <a:close/>
                  <a:moveTo>
                    <a:pt x="12486" y="2328"/>
                  </a:moveTo>
                  <a:cubicBezTo>
                    <a:pt x="12394" y="2328"/>
                    <a:pt x="12303" y="2397"/>
                    <a:pt x="12303" y="2488"/>
                  </a:cubicBezTo>
                  <a:cubicBezTo>
                    <a:pt x="12280" y="2579"/>
                    <a:pt x="12349" y="2671"/>
                    <a:pt x="12440" y="2671"/>
                  </a:cubicBezTo>
                  <a:cubicBezTo>
                    <a:pt x="12452" y="2674"/>
                    <a:pt x="12464" y="2675"/>
                    <a:pt x="12476" y="2675"/>
                  </a:cubicBezTo>
                  <a:cubicBezTo>
                    <a:pt x="12554" y="2675"/>
                    <a:pt x="12623" y="2613"/>
                    <a:pt x="12623" y="2534"/>
                  </a:cubicBezTo>
                  <a:cubicBezTo>
                    <a:pt x="12645" y="2442"/>
                    <a:pt x="12577" y="2351"/>
                    <a:pt x="12486" y="2328"/>
                  </a:cubicBezTo>
                  <a:close/>
                  <a:moveTo>
                    <a:pt x="15053" y="2370"/>
                  </a:moveTo>
                  <a:cubicBezTo>
                    <a:pt x="14979" y="2370"/>
                    <a:pt x="14925" y="2432"/>
                    <a:pt x="14905" y="2511"/>
                  </a:cubicBezTo>
                  <a:cubicBezTo>
                    <a:pt x="14905" y="2602"/>
                    <a:pt x="14974" y="2694"/>
                    <a:pt x="15065" y="2716"/>
                  </a:cubicBezTo>
                  <a:cubicBezTo>
                    <a:pt x="15156" y="2716"/>
                    <a:pt x="15248" y="2648"/>
                    <a:pt x="15248" y="2557"/>
                  </a:cubicBezTo>
                  <a:cubicBezTo>
                    <a:pt x="15248" y="2465"/>
                    <a:pt x="15179" y="2374"/>
                    <a:pt x="15088" y="2374"/>
                  </a:cubicBezTo>
                  <a:cubicBezTo>
                    <a:pt x="15076" y="2371"/>
                    <a:pt x="15064" y="2370"/>
                    <a:pt x="15053" y="2370"/>
                  </a:cubicBezTo>
                  <a:close/>
                  <a:moveTo>
                    <a:pt x="20338" y="2465"/>
                  </a:moveTo>
                  <a:cubicBezTo>
                    <a:pt x="20223" y="2465"/>
                    <a:pt x="20178" y="2488"/>
                    <a:pt x="20178" y="2579"/>
                  </a:cubicBezTo>
                  <a:cubicBezTo>
                    <a:pt x="20155" y="2671"/>
                    <a:pt x="20201" y="2716"/>
                    <a:pt x="20292" y="2716"/>
                  </a:cubicBezTo>
                  <a:cubicBezTo>
                    <a:pt x="20313" y="2722"/>
                    <a:pt x="20331" y="2725"/>
                    <a:pt x="20346" y="2725"/>
                  </a:cubicBezTo>
                  <a:cubicBezTo>
                    <a:pt x="20394" y="2725"/>
                    <a:pt x="20411" y="2695"/>
                    <a:pt x="20429" y="2625"/>
                  </a:cubicBezTo>
                  <a:cubicBezTo>
                    <a:pt x="20452" y="2534"/>
                    <a:pt x="20406" y="2488"/>
                    <a:pt x="20338" y="2465"/>
                  </a:cubicBezTo>
                  <a:close/>
                  <a:moveTo>
                    <a:pt x="17713" y="2397"/>
                  </a:moveTo>
                  <a:cubicBezTo>
                    <a:pt x="17690" y="2397"/>
                    <a:pt x="17530" y="2488"/>
                    <a:pt x="17530" y="2534"/>
                  </a:cubicBezTo>
                  <a:cubicBezTo>
                    <a:pt x="17507" y="2579"/>
                    <a:pt x="17621" y="2739"/>
                    <a:pt x="17667" y="2739"/>
                  </a:cubicBezTo>
                  <a:cubicBezTo>
                    <a:pt x="17713" y="2739"/>
                    <a:pt x="17850" y="2648"/>
                    <a:pt x="17850" y="2602"/>
                  </a:cubicBezTo>
                  <a:cubicBezTo>
                    <a:pt x="17872" y="2557"/>
                    <a:pt x="17781" y="2420"/>
                    <a:pt x="17713" y="2397"/>
                  </a:cubicBezTo>
                  <a:close/>
                  <a:moveTo>
                    <a:pt x="3046" y="2348"/>
                  </a:moveTo>
                  <a:cubicBezTo>
                    <a:pt x="2945" y="2348"/>
                    <a:pt x="2853" y="2432"/>
                    <a:pt x="2853" y="2534"/>
                  </a:cubicBezTo>
                  <a:cubicBezTo>
                    <a:pt x="2831" y="2648"/>
                    <a:pt x="2922" y="2762"/>
                    <a:pt x="3059" y="2762"/>
                  </a:cubicBezTo>
                  <a:cubicBezTo>
                    <a:pt x="3173" y="2762"/>
                    <a:pt x="3264" y="2694"/>
                    <a:pt x="3264" y="2579"/>
                  </a:cubicBezTo>
                  <a:cubicBezTo>
                    <a:pt x="3287" y="2465"/>
                    <a:pt x="3196" y="2351"/>
                    <a:pt x="3082" y="2351"/>
                  </a:cubicBezTo>
                  <a:cubicBezTo>
                    <a:pt x="3070" y="2349"/>
                    <a:pt x="3058" y="2348"/>
                    <a:pt x="3046" y="2348"/>
                  </a:cubicBezTo>
                  <a:close/>
                  <a:moveTo>
                    <a:pt x="5707" y="2374"/>
                  </a:moveTo>
                  <a:cubicBezTo>
                    <a:pt x="5615" y="2374"/>
                    <a:pt x="5478" y="2465"/>
                    <a:pt x="5455" y="2557"/>
                  </a:cubicBezTo>
                  <a:cubicBezTo>
                    <a:pt x="5455" y="2648"/>
                    <a:pt x="5547" y="2785"/>
                    <a:pt x="5638" y="2808"/>
                  </a:cubicBezTo>
                  <a:cubicBezTo>
                    <a:pt x="5729" y="2808"/>
                    <a:pt x="5866" y="2716"/>
                    <a:pt x="5889" y="2625"/>
                  </a:cubicBezTo>
                  <a:cubicBezTo>
                    <a:pt x="5889" y="2534"/>
                    <a:pt x="5798" y="2397"/>
                    <a:pt x="5707" y="2374"/>
                  </a:cubicBezTo>
                  <a:close/>
                  <a:moveTo>
                    <a:pt x="22917" y="2557"/>
                  </a:moveTo>
                  <a:cubicBezTo>
                    <a:pt x="22894" y="2557"/>
                    <a:pt x="22826" y="2602"/>
                    <a:pt x="22780" y="2648"/>
                  </a:cubicBezTo>
                  <a:cubicBezTo>
                    <a:pt x="22757" y="2671"/>
                    <a:pt x="22871" y="2808"/>
                    <a:pt x="22894" y="2808"/>
                  </a:cubicBezTo>
                  <a:cubicBezTo>
                    <a:pt x="22962" y="2762"/>
                    <a:pt x="23008" y="2739"/>
                    <a:pt x="23054" y="2694"/>
                  </a:cubicBezTo>
                  <a:cubicBezTo>
                    <a:pt x="23008" y="2625"/>
                    <a:pt x="22962" y="2557"/>
                    <a:pt x="22917" y="2557"/>
                  </a:cubicBezTo>
                  <a:close/>
                  <a:moveTo>
                    <a:pt x="10780" y="2477"/>
                  </a:moveTo>
                  <a:cubicBezTo>
                    <a:pt x="10715" y="2477"/>
                    <a:pt x="10699" y="2505"/>
                    <a:pt x="10682" y="2602"/>
                  </a:cubicBezTo>
                  <a:cubicBezTo>
                    <a:pt x="10660" y="2762"/>
                    <a:pt x="10682" y="2785"/>
                    <a:pt x="10842" y="2808"/>
                  </a:cubicBezTo>
                  <a:cubicBezTo>
                    <a:pt x="10880" y="2814"/>
                    <a:pt x="10909" y="2818"/>
                    <a:pt x="10932" y="2818"/>
                  </a:cubicBezTo>
                  <a:cubicBezTo>
                    <a:pt x="10992" y="2818"/>
                    <a:pt x="11008" y="2787"/>
                    <a:pt x="11025" y="2671"/>
                  </a:cubicBezTo>
                  <a:cubicBezTo>
                    <a:pt x="11048" y="2511"/>
                    <a:pt x="11025" y="2488"/>
                    <a:pt x="10888" y="2488"/>
                  </a:cubicBezTo>
                  <a:cubicBezTo>
                    <a:pt x="10842" y="2482"/>
                    <a:pt x="10807" y="2477"/>
                    <a:pt x="10780" y="2477"/>
                  </a:cubicBezTo>
                  <a:close/>
                  <a:moveTo>
                    <a:pt x="8309" y="2397"/>
                  </a:moveTo>
                  <a:cubicBezTo>
                    <a:pt x="8240" y="2397"/>
                    <a:pt x="8080" y="2534"/>
                    <a:pt x="8080" y="2602"/>
                  </a:cubicBezTo>
                  <a:cubicBezTo>
                    <a:pt x="8080" y="2671"/>
                    <a:pt x="8195" y="2831"/>
                    <a:pt x="8263" y="2831"/>
                  </a:cubicBezTo>
                  <a:cubicBezTo>
                    <a:pt x="8354" y="2831"/>
                    <a:pt x="8491" y="2694"/>
                    <a:pt x="8491" y="2648"/>
                  </a:cubicBezTo>
                  <a:cubicBezTo>
                    <a:pt x="8491" y="2557"/>
                    <a:pt x="8377" y="2420"/>
                    <a:pt x="8309" y="2397"/>
                  </a:cubicBezTo>
                  <a:close/>
                  <a:moveTo>
                    <a:pt x="13439" y="2552"/>
                  </a:moveTo>
                  <a:cubicBezTo>
                    <a:pt x="13376" y="2552"/>
                    <a:pt x="13307" y="2614"/>
                    <a:pt x="13307" y="2694"/>
                  </a:cubicBezTo>
                  <a:cubicBezTo>
                    <a:pt x="13285" y="2785"/>
                    <a:pt x="13353" y="2876"/>
                    <a:pt x="13444" y="2899"/>
                  </a:cubicBezTo>
                  <a:cubicBezTo>
                    <a:pt x="13536" y="2899"/>
                    <a:pt x="13627" y="2831"/>
                    <a:pt x="13627" y="2739"/>
                  </a:cubicBezTo>
                  <a:cubicBezTo>
                    <a:pt x="13650" y="2648"/>
                    <a:pt x="13581" y="2557"/>
                    <a:pt x="13467" y="2557"/>
                  </a:cubicBezTo>
                  <a:cubicBezTo>
                    <a:pt x="13458" y="2554"/>
                    <a:pt x="13449" y="2552"/>
                    <a:pt x="13439" y="2552"/>
                  </a:cubicBezTo>
                  <a:close/>
                  <a:moveTo>
                    <a:pt x="18694" y="2648"/>
                  </a:moveTo>
                  <a:cubicBezTo>
                    <a:pt x="18603" y="2648"/>
                    <a:pt x="18580" y="2694"/>
                    <a:pt x="18557" y="2785"/>
                  </a:cubicBezTo>
                  <a:cubicBezTo>
                    <a:pt x="18557" y="2853"/>
                    <a:pt x="18603" y="2899"/>
                    <a:pt x="18671" y="2899"/>
                  </a:cubicBezTo>
                  <a:cubicBezTo>
                    <a:pt x="18688" y="2903"/>
                    <a:pt x="18702" y="2905"/>
                    <a:pt x="18716" y="2905"/>
                  </a:cubicBezTo>
                  <a:cubicBezTo>
                    <a:pt x="18777" y="2905"/>
                    <a:pt x="18808" y="2864"/>
                    <a:pt x="18808" y="2808"/>
                  </a:cubicBezTo>
                  <a:cubicBezTo>
                    <a:pt x="18831" y="2694"/>
                    <a:pt x="18785" y="2648"/>
                    <a:pt x="18694" y="2648"/>
                  </a:cubicBezTo>
                  <a:close/>
                  <a:moveTo>
                    <a:pt x="1596" y="2550"/>
                  </a:moveTo>
                  <a:cubicBezTo>
                    <a:pt x="1589" y="2550"/>
                    <a:pt x="1571" y="2584"/>
                    <a:pt x="1552" y="2602"/>
                  </a:cubicBezTo>
                  <a:cubicBezTo>
                    <a:pt x="1484" y="2671"/>
                    <a:pt x="1438" y="2762"/>
                    <a:pt x="1370" y="2853"/>
                  </a:cubicBezTo>
                  <a:cubicBezTo>
                    <a:pt x="1347" y="2876"/>
                    <a:pt x="1324" y="2899"/>
                    <a:pt x="1370" y="2899"/>
                  </a:cubicBezTo>
                  <a:cubicBezTo>
                    <a:pt x="1402" y="2907"/>
                    <a:pt x="1433" y="2911"/>
                    <a:pt x="1462" y="2911"/>
                  </a:cubicBezTo>
                  <a:cubicBezTo>
                    <a:pt x="1596" y="2911"/>
                    <a:pt x="1685" y="2829"/>
                    <a:pt x="1666" y="2716"/>
                  </a:cubicBezTo>
                  <a:cubicBezTo>
                    <a:pt x="1666" y="2671"/>
                    <a:pt x="1689" y="2648"/>
                    <a:pt x="1666" y="2602"/>
                  </a:cubicBezTo>
                  <a:cubicBezTo>
                    <a:pt x="1666" y="2579"/>
                    <a:pt x="1621" y="2557"/>
                    <a:pt x="1598" y="2557"/>
                  </a:cubicBezTo>
                  <a:cubicBezTo>
                    <a:pt x="1598" y="2552"/>
                    <a:pt x="1597" y="2550"/>
                    <a:pt x="1596" y="2550"/>
                  </a:cubicBezTo>
                  <a:close/>
                  <a:moveTo>
                    <a:pt x="16092" y="2579"/>
                  </a:moveTo>
                  <a:cubicBezTo>
                    <a:pt x="16046" y="2579"/>
                    <a:pt x="15909" y="2694"/>
                    <a:pt x="15909" y="2739"/>
                  </a:cubicBezTo>
                  <a:cubicBezTo>
                    <a:pt x="15909" y="2785"/>
                    <a:pt x="16024" y="2922"/>
                    <a:pt x="16069" y="2922"/>
                  </a:cubicBezTo>
                  <a:cubicBezTo>
                    <a:pt x="16115" y="2922"/>
                    <a:pt x="16252" y="2808"/>
                    <a:pt x="16252" y="2762"/>
                  </a:cubicBezTo>
                  <a:cubicBezTo>
                    <a:pt x="16229" y="2716"/>
                    <a:pt x="16229" y="2671"/>
                    <a:pt x="16206" y="2648"/>
                  </a:cubicBezTo>
                  <a:cubicBezTo>
                    <a:pt x="16183" y="2602"/>
                    <a:pt x="16138" y="2602"/>
                    <a:pt x="16092" y="2579"/>
                  </a:cubicBezTo>
                  <a:close/>
                  <a:moveTo>
                    <a:pt x="4057" y="2553"/>
                  </a:moveTo>
                  <a:cubicBezTo>
                    <a:pt x="3972" y="2553"/>
                    <a:pt x="3878" y="2637"/>
                    <a:pt x="3858" y="2739"/>
                  </a:cubicBezTo>
                  <a:cubicBezTo>
                    <a:pt x="3835" y="2853"/>
                    <a:pt x="3881" y="2945"/>
                    <a:pt x="4017" y="2967"/>
                  </a:cubicBezTo>
                  <a:cubicBezTo>
                    <a:pt x="4038" y="2976"/>
                    <a:pt x="4059" y="2979"/>
                    <a:pt x="4080" y="2979"/>
                  </a:cubicBezTo>
                  <a:cubicBezTo>
                    <a:pt x="4177" y="2979"/>
                    <a:pt x="4269" y="2901"/>
                    <a:pt x="4269" y="2808"/>
                  </a:cubicBezTo>
                  <a:cubicBezTo>
                    <a:pt x="4291" y="2694"/>
                    <a:pt x="4200" y="2579"/>
                    <a:pt x="4086" y="2557"/>
                  </a:cubicBezTo>
                  <a:cubicBezTo>
                    <a:pt x="4076" y="2554"/>
                    <a:pt x="4067" y="2553"/>
                    <a:pt x="4057" y="2553"/>
                  </a:cubicBezTo>
                  <a:close/>
                  <a:moveTo>
                    <a:pt x="21262" y="2731"/>
                  </a:moveTo>
                  <a:cubicBezTo>
                    <a:pt x="21209" y="2731"/>
                    <a:pt x="21182" y="2761"/>
                    <a:pt x="21182" y="2831"/>
                  </a:cubicBezTo>
                  <a:cubicBezTo>
                    <a:pt x="21159" y="2922"/>
                    <a:pt x="21182" y="2967"/>
                    <a:pt x="21296" y="2990"/>
                  </a:cubicBezTo>
                  <a:cubicBezTo>
                    <a:pt x="21365" y="2990"/>
                    <a:pt x="21410" y="2967"/>
                    <a:pt x="21433" y="2876"/>
                  </a:cubicBezTo>
                  <a:cubicBezTo>
                    <a:pt x="21433" y="2785"/>
                    <a:pt x="21410" y="2739"/>
                    <a:pt x="21319" y="2739"/>
                  </a:cubicBezTo>
                  <a:cubicBezTo>
                    <a:pt x="21298" y="2734"/>
                    <a:pt x="21279" y="2731"/>
                    <a:pt x="21262" y="2731"/>
                  </a:cubicBezTo>
                  <a:close/>
                  <a:moveTo>
                    <a:pt x="6691" y="2599"/>
                  </a:moveTo>
                  <a:cubicBezTo>
                    <a:pt x="6615" y="2599"/>
                    <a:pt x="6481" y="2700"/>
                    <a:pt x="6460" y="2762"/>
                  </a:cubicBezTo>
                  <a:cubicBezTo>
                    <a:pt x="6460" y="2831"/>
                    <a:pt x="6574" y="2990"/>
                    <a:pt x="6642" y="3013"/>
                  </a:cubicBezTo>
                  <a:cubicBezTo>
                    <a:pt x="6711" y="3013"/>
                    <a:pt x="6871" y="2899"/>
                    <a:pt x="6893" y="2831"/>
                  </a:cubicBezTo>
                  <a:cubicBezTo>
                    <a:pt x="6893" y="2762"/>
                    <a:pt x="6779" y="2602"/>
                    <a:pt x="6711" y="2602"/>
                  </a:cubicBezTo>
                  <a:cubicBezTo>
                    <a:pt x="6705" y="2600"/>
                    <a:pt x="6698" y="2599"/>
                    <a:pt x="6691" y="2599"/>
                  </a:cubicBezTo>
                  <a:close/>
                  <a:moveTo>
                    <a:pt x="9228" y="2663"/>
                  </a:moveTo>
                  <a:cubicBezTo>
                    <a:pt x="9144" y="2663"/>
                    <a:pt x="9130" y="2700"/>
                    <a:pt x="9130" y="2808"/>
                  </a:cubicBezTo>
                  <a:cubicBezTo>
                    <a:pt x="9108" y="2967"/>
                    <a:pt x="9108" y="2990"/>
                    <a:pt x="9290" y="3013"/>
                  </a:cubicBezTo>
                  <a:cubicBezTo>
                    <a:pt x="9427" y="3013"/>
                    <a:pt x="9450" y="3013"/>
                    <a:pt x="9450" y="2853"/>
                  </a:cubicBezTo>
                  <a:cubicBezTo>
                    <a:pt x="9473" y="2694"/>
                    <a:pt x="9473" y="2694"/>
                    <a:pt x="9313" y="2671"/>
                  </a:cubicBezTo>
                  <a:cubicBezTo>
                    <a:pt x="9279" y="2666"/>
                    <a:pt x="9251" y="2663"/>
                    <a:pt x="9228" y="2663"/>
                  </a:cubicBezTo>
                  <a:close/>
                  <a:moveTo>
                    <a:pt x="11834" y="2735"/>
                  </a:moveTo>
                  <a:cubicBezTo>
                    <a:pt x="11756" y="2735"/>
                    <a:pt x="11687" y="2800"/>
                    <a:pt x="11687" y="2899"/>
                  </a:cubicBezTo>
                  <a:cubicBezTo>
                    <a:pt x="11687" y="2990"/>
                    <a:pt x="11755" y="3059"/>
                    <a:pt x="11847" y="3082"/>
                  </a:cubicBezTo>
                  <a:cubicBezTo>
                    <a:pt x="11938" y="3082"/>
                    <a:pt x="12006" y="3013"/>
                    <a:pt x="12029" y="2922"/>
                  </a:cubicBezTo>
                  <a:cubicBezTo>
                    <a:pt x="12029" y="2831"/>
                    <a:pt x="11961" y="2739"/>
                    <a:pt x="11869" y="2739"/>
                  </a:cubicBezTo>
                  <a:cubicBezTo>
                    <a:pt x="11858" y="2736"/>
                    <a:pt x="11846" y="2735"/>
                    <a:pt x="11834" y="2735"/>
                  </a:cubicBezTo>
                  <a:close/>
                  <a:moveTo>
                    <a:pt x="14494" y="2762"/>
                  </a:moveTo>
                  <a:cubicBezTo>
                    <a:pt x="14403" y="2762"/>
                    <a:pt x="14312" y="2808"/>
                    <a:pt x="14312" y="2899"/>
                  </a:cubicBezTo>
                  <a:cubicBezTo>
                    <a:pt x="14289" y="3013"/>
                    <a:pt x="14357" y="3104"/>
                    <a:pt x="14449" y="3104"/>
                  </a:cubicBezTo>
                  <a:cubicBezTo>
                    <a:pt x="14540" y="3104"/>
                    <a:pt x="14631" y="3036"/>
                    <a:pt x="14631" y="2945"/>
                  </a:cubicBezTo>
                  <a:cubicBezTo>
                    <a:pt x="14654" y="2853"/>
                    <a:pt x="14586" y="2785"/>
                    <a:pt x="14494" y="2762"/>
                  </a:cubicBezTo>
                  <a:close/>
                  <a:moveTo>
                    <a:pt x="2488" y="2694"/>
                  </a:moveTo>
                  <a:cubicBezTo>
                    <a:pt x="2351" y="2694"/>
                    <a:pt x="2260" y="2762"/>
                    <a:pt x="2237" y="2899"/>
                  </a:cubicBezTo>
                  <a:cubicBezTo>
                    <a:pt x="2237" y="3013"/>
                    <a:pt x="2328" y="3104"/>
                    <a:pt x="2443" y="3127"/>
                  </a:cubicBezTo>
                  <a:cubicBezTo>
                    <a:pt x="2557" y="3127"/>
                    <a:pt x="2648" y="3036"/>
                    <a:pt x="2671" y="2945"/>
                  </a:cubicBezTo>
                  <a:cubicBezTo>
                    <a:pt x="2694" y="2831"/>
                    <a:pt x="2602" y="2716"/>
                    <a:pt x="2488" y="2694"/>
                  </a:cubicBezTo>
                  <a:close/>
                  <a:moveTo>
                    <a:pt x="17096" y="2785"/>
                  </a:moveTo>
                  <a:cubicBezTo>
                    <a:pt x="17051" y="2808"/>
                    <a:pt x="17005" y="2808"/>
                    <a:pt x="16982" y="2831"/>
                  </a:cubicBezTo>
                  <a:cubicBezTo>
                    <a:pt x="16937" y="2853"/>
                    <a:pt x="16937" y="2899"/>
                    <a:pt x="16914" y="2945"/>
                  </a:cubicBezTo>
                  <a:cubicBezTo>
                    <a:pt x="16891" y="2990"/>
                    <a:pt x="17028" y="3127"/>
                    <a:pt x="17074" y="3127"/>
                  </a:cubicBezTo>
                  <a:cubicBezTo>
                    <a:pt x="17119" y="3127"/>
                    <a:pt x="17256" y="3013"/>
                    <a:pt x="17256" y="2967"/>
                  </a:cubicBezTo>
                  <a:cubicBezTo>
                    <a:pt x="17256" y="2922"/>
                    <a:pt x="17142" y="2808"/>
                    <a:pt x="17096" y="2785"/>
                  </a:cubicBezTo>
                  <a:close/>
                  <a:moveTo>
                    <a:pt x="19657" y="2870"/>
                  </a:moveTo>
                  <a:cubicBezTo>
                    <a:pt x="19599" y="2870"/>
                    <a:pt x="19580" y="2915"/>
                    <a:pt x="19562" y="2990"/>
                  </a:cubicBezTo>
                  <a:cubicBezTo>
                    <a:pt x="19562" y="3082"/>
                    <a:pt x="19584" y="3104"/>
                    <a:pt x="19676" y="3127"/>
                  </a:cubicBezTo>
                  <a:cubicBezTo>
                    <a:pt x="19767" y="3127"/>
                    <a:pt x="19813" y="3104"/>
                    <a:pt x="19813" y="3013"/>
                  </a:cubicBezTo>
                  <a:cubicBezTo>
                    <a:pt x="19835" y="2922"/>
                    <a:pt x="19790" y="2876"/>
                    <a:pt x="19698" y="2876"/>
                  </a:cubicBezTo>
                  <a:cubicBezTo>
                    <a:pt x="19683" y="2872"/>
                    <a:pt x="19669" y="2870"/>
                    <a:pt x="19657" y="2870"/>
                  </a:cubicBezTo>
                  <a:close/>
                  <a:moveTo>
                    <a:pt x="5090" y="2762"/>
                  </a:moveTo>
                  <a:cubicBezTo>
                    <a:pt x="4999" y="2762"/>
                    <a:pt x="4862" y="2876"/>
                    <a:pt x="4862" y="2967"/>
                  </a:cubicBezTo>
                  <a:cubicBezTo>
                    <a:pt x="4839" y="3059"/>
                    <a:pt x="4953" y="3196"/>
                    <a:pt x="5045" y="3196"/>
                  </a:cubicBezTo>
                  <a:cubicBezTo>
                    <a:pt x="5136" y="3196"/>
                    <a:pt x="5273" y="3104"/>
                    <a:pt x="5273" y="3013"/>
                  </a:cubicBezTo>
                  <a:cubicBezTo>
                    <a:pt x="5296" y="2922"/>
                    <a:pt x="5182" y="2785"/>
                    <a:pt x="5090" y="2762"/>
                  </a:cubicBezTo>
                  <a:close/>
                  <a:moveTo>
                    <a:pt x="22323" y="2945"/>
                  </a:moveTo>
                  <a:cubicBezTo>
                    <a:pt x="22278" y="2945"/>
                    <a:pt x="22209" y="3013"/>
                    <a:pt x="22186" y="3059"/>
                  </a:cubicBezTo>
                  <a:cubicBezTo>
                    <a:pt x="22165" y="3080"/>
                    <a:pt x="22261" y="3198"/>
                    <a:pt x="22294" y="3198"/>
                  </a:cubicBezTo>
                  <a:cubicBezTo>
                    <a:pt x="22297" y="3198"/>
                    <a:pt x="22299" y="3197"/>
                    <a:pt x="22301" y="3196"/>
                  </a:cubicBezTo>
                  <a:cubicBezTo>
                    <a:pt x="22346" y="3173"/>
                    <a:pt x="22392" y="3127"/>
                    <a:pt x="22460" y="3082"/>
                  </a:cubicBezTo>
                  <a:cubicBezTo>
                    <a:pt x="22392" y="3036"/>
                    <a:pt x="22369" y="2945"/>
                    <a:pt x="22323" y="2945"/>
                  </a:cubicBezTo>
                  <a:close/>
                  <a:moveTo>
                    <a:pt x="10172" y="2865"/>
                  </a:moveTo>
                  <a:cubicBezTo>
                    <a:pt x="10110" y="2865"/>
                    <a:pt x="10106" y="2897"/>
                    <a:pt x="10089" y="3013"/>
                  </a:cubicBezTo>
                  <a:cubicBezTo>
                    <a:pt x="10066" y="3173"/>
                    <a:pt x="10066" y="3196"/>
                    <a:pt x="10226" y="3219"/>
                  </a:cubicBezTo>
                  <a:cubicBezTo>
                    <a:pt x="10409" y="3219"/>
                    <a:pt x="10409" y="3219"/>
                    <a:pt x="10409" y="3059"/>
                  </a:cubicBezTo>
                  <a:cubicBezTo>
                    <a:pt x="10431" y="2899"/>
                    <a:pt x="10431" y="2899"/>
                    <a:pt x="10272" y="2876"/>
                  </a:cubicBezTo>
                  <a:cubicBezTo>
                    <a:pt x="10228" y="2870"/>
                    <a:pt x="10196" y="2865"/>
                    <a:pt x="10172" y="2865"/>
                  </a:cubicBezTo>
                  <a:close/>
                  <a:moveTo>
                    <a:pt x="7698" y="2805"/>
                  </a:moveTo>
                  <a:cubicBezTo>
                    <a:pt x="7623" y="2805"/>
                    <a:pt x="7485" y="2927"/>
                    <a:pt x="7464" y="2990"/>
                  </a:cubicBezTo>
                  <a:cubicBezTo>
                    <a:pt x="7464" y="3059"/>
                    <a:pt x="7578" y="3219"/>
                    <a:pt x="7647" y="3219"/>
                  </a:cubicBezTo>
                  <a:cubicBezTo>
                    <a:pt x="7652" y="3220"/>
                    <a:pt x="7658" y="3221"/>
                    <a:pt x="7664" y="3221"/>
                  </a:cubicBezTo>
                  <a:cubicBezTo>
                    <a:pt x="7739" y="3221"/>
                    <a:pt x="7877" y="3099"/>
                    <a:pt x="7898" y="3036"/>
                  </a:cubicBezTo>
                  <a:cubicBezTo>
                    <a:pt x="7898" y="2967"/>
                    <a:pt x="7784" y="2808"/>
                    <a:pt x="7715" y="2808"/>
                  </a:cubicBezTo>
                  <a:cubicBezTo>
                    <a:pt x="7710" y="2806"/>
                    <a:pt x="7704" y="2805"/>
                    <a:pt x="7698" y="2805"/>
                  </a:cubicBezTo>
                  <a:close/>
                  <a:moveTo>
                    <a:pt x="12846" y="2940"/>
                  </a:moveTo>
                  <a:cubicBezTo>
                    <a:pt x="12782" y="2940"/>
                    <a:pt x="12711" y="3002"/>
                    <a:pt x="12691" y="3082"/>
                  </a:cubicBezTo>
                  <a:cubicBezTo>
                    <a:pt x="12668" y="3173"/>
                    <a:pt x="12737" y="3264"/>
                    <a:pt x="12851" y="3287"/>
                  </a:cubicBezTo>
                  <a:cubicBezTo>
                    <a:pt x="12919" y="3287"/>
                    <a:pt x="13011" y="3219"/>
                    <a:pt x="13033" y="3127"/>
                  </a:cubicBezTo>
                  <a:cubicBezTo>
                    <a:pt x="13033" y="3059"/>
                    <a:pt x="12965" y="2967"/>
                    <a:pt x="12874" y="2945"/>
                  </a:cubicBezTo>
                  <a:cubicBezTo>
                    <a:pt x="12865" y="2942"/>
                    <a:pt x="12855" y="2940"/>
                    <a:pt x="12846" y="2940"/>
                  </a:cubicBezTo>
                  <a:close/>
                  <a:moveTo>
                    <a:pt x="18058" y="3053"/>
                  </a:moveTo>
                  <a:cubicBezTo>
                    <a:pt x="17995" y="3053"/>
                    <a:pt x="17964" y="3097"/>
                    <a:pt x="17964" y="3173"/>
                  </a:cubicBezTo>
                  <a:cubicBezTo>
                    <a:pt x="17964" y="3264"/>
                    <a:pt x="17987" y="3310"/>
                    <a:pt x="18078" y="3310"/>
                  </a:cubicBezTo>
                  <a:cubicBezTo>
                    <a:pt x="18169" y="3310"/>
                    <a:pt x="18215" y="3264"/>
                    <a:pt x="18215" y="3173"/>
                  </a:cubicBezTo>
                  <a:cubicBezTo>
                    <a:pt x="18215" y="3104"/>
                    <a:pt x="18192" y="3059"/>
                    <a:pt x="18101" y="3059"/>
                  </a:cubicBezTo>
                  <a:cubicBezTo>
                    <a:pt x="18085" y="3055"/>
                    <a:pt x="18071" y="3053"/>
                    <a:pt x="18058" y="3053"/>
                  </a:cubicBezTo>
                  <a:close/>
                  <a:moveTo>
                    <a:pt x="15499" y="2967"/>
                  </a:moveTo>
                  <a:cubicBezTo>
                    <a:pt x="15407" y="2967"/>
                    <a:pt x="15316" y="3036"/>
                    <a:pt x="15293" y="3127"/>
                  </a:cubicBezTo>
                  <a:cubicBezTo>
                    <a:pt x="15293" y="3219"/>
                    <a:pt x="15362" y="3310"/>
                    <a:pt x="15453" y="3310"/>
                  </a:cubicBezTo>
                  <a:cubicBezTo>
                    <a:pt x="15465" y="3313"/>
                    <a:pt x="15477" y="3314"/>
                    <a:pt x="15488" y="3314"/>
                  </a:cubicBezTo>
                  <a:cubicBezTo>
                    <a:pt x="15566" y="3314"/>
                    <a:pt x="15636" y="3249"/>
                    <a:pt x="15636" y="3150"/>
                  </a:cubicBezTo>
                  <a:cubicBezTo>
                    <a:pt x="15658" y="3059"/>
                    <a:pt x="15567" y="2990"/>
                    <a:pt x="15499" y="2967"/>
                  </a:cubicBezTo>
                  <a:close/>
                  <a:moveTo>
                    <a:pt x="20681" y="3076"/>
                  </a:moveTo>
                  <a:cubicBezTo>
                    <a:pt x="20619" y="3076"/>
                    <a:pt x="20585" y="3117"/>
                    <a:pt x="20566" y="3173"/>
                  </a:cubicBezTo>
                  <a:cubicBezTo>
                    <a:pt x="20566" y="3287"/>
                    <a:pt x="20589" y="3333"/>
                    <a:pt x="20680" y="3333"/>
                  </a:cubicBezTo>
                  <a:cubicBezTo>
                    <a:pt x="20771" y="3333"/>
                    <a:pt x="20817" y="3310"/>
                    <a:pt x="20817" y="3219"/>
                  </a:cubicBezTo>
                  <a:cubicBezTo>
                    <a:pt x="20840" y="3127"/>
                    <a:pt x="20794" y="3104"/>
                    <a:pt x="20726" y="3082"/>
                  </a:cubicBezTo>
                  <a:cubicBezTo>
                    <a:pt x="20709" y="3078"/>
                    <a:pt x="20695" y="3076"/>
                    <a:pt x="20681" y="3076"/>
                  </a:cubicBezTo>
                  <a:close/>
                  <a:moveTo>
                    <a:pt x="3493" y="2945"/>
                  </a:moveTo>
                  <a:cubicBezTo>
                    <a:pt x="3356" y="2945"/>
                    <a:pt x="3241" y="3036"/>
                    <a:pt x="3241" y="3150"/>
                  </a:cubicBezTo>
                  <a:cubicBezTo>
                    <a:pt x="3241" y="3287"/>
                    <a:pt x="3310" y="3355"/>
                    <a:pt x="3447" y="3378"/>
                  </a:cubicBezTo>
                  <a:cubicBezTo>
                    <a:pt x="3538" y="3378"/>
                    <a:pt x="3652" y="3287"/>
                    <a:pt x="3675" y="3196"/>
                  </a:cubicBezTo>
                  <a:cubicBezTo>
                    <a:pt x="3675" y="3082"/>
                    <a:pt x="3607" y="2967"/>
                    <a:pt x="3493" y="2945"/>
                  </a:cubicBezTo>
                  <a:close/>
                  <a:moveTo>
                    <a:pt x="6070" y="2987"/>
                  </a:moveTo>
                  <a:cubicBezTo>
                    <a:pt x="5980" y="2987"/>
                    <a:pt x="5866" y="3090"/>
                    <a:pt x="5866" y="3173"/>
                  </a:cubicBezTo>
                  <a:cubicBezTo>
                    <a:pt x="5844" y="3264"/>
                    <a:pt x="5958" y="3401"/>
                    <a:pt x="6049" y="3401"/>
                  </a:cubicBezTo>
                  <a:cubicBezTo>
                    <a:pt x="6057" y="3403"/>
                    <a:pt x="6065" y="3404"/>
                    <a:pt x="6074" y="3404"/>
                  </a:cubicBezTo>
                  <a:cubicBezTo>
                    <a:pt x="6163" y="3404"/>
                    <a:pt x="6277" y="3302"/>
                    <a:pt x="6277" y="3219"/>
                  </a:cubicBezTo>
                  <a:cubicBezTo>
                    <a:pt x="6277" y="3127"/>
                    <a:pt x="6186" y="2990"/>
                    <a:pt x="6095" y="2990"/>
                  </a:cubicBezTo>
                  <a:cubicBezTo>
                    <a:pt x="6087" y="2988"/>
                    <a:pt x="6078" y="2987"/>
                    <a:pt x="6070" y="2987"/>
                  </a:cubicBezTo>
                  <a:close/>
                  <a:moveTo>
                    <a:pt x="8637" y="3053"/>
                  </a:moveTo>
                  <a:cubicBezTo>
                    <a:pt x="8546" y="3053"/>
                    <a:pt x="8514" y="3104"/>
                    <a:pt x="8514" y="3219"/>
                  </a:cubicBezTo>
                  <a:cubicBezTo>
                    <a:pt x="8491" y="3355"/>
                    <a:pt x="8514" y="3378"/>
                    <a:pt x="8674" y="3401"/>
                  </a:cubicBezTo>
                  <a:cubicBezTo>
                    <a:pt x="8702" y="3406"/>
                    <a:pt x="8726" y="3409"/>
                    <a:pt x="8745" y="3409"/>
                  </a:cubicBezTo>
                  <a:cubicBezTo>
                    <a:pt x="8820" y="3409"/>
                    <a:pt x="8838" y="3368"/>
                    <a:pt x="8856" y="3241"/>
                  </a:cubicBezTo>
                  <a:cubicBezTo>
                    <a:pt x="8879" y="3082"/>
                    <a:pt x="8856" y="3082"/>
                    <a:pt x="8697" y="3059"/>
                  </a:cubicBezTo>
                  <a:cubicBezTo>
                    <a:pt x="8674" y="3055"/>
                    <a:pt x="8655" y="3053"/>
                    <a:pt x="8637" y="3053"/>
                  </a:cubicBezTo>
                  <a:close/>
                  <a:moveTo>
                    <a:pt x="11276" y="3082"/>
                  </a:moveTo>
                  <a:cubicBezTo>
                    <a:pt x="11185" y="3082"/>
                    <a:pt x="11093" y="3127"/>
                    <a:pt x="11093" y="3219"/>
                  </a:cubicBezTo>
                  <a:cubicBezTo>
                    <a:pt x="11071" y="3333"/>
                    <a:pt x="11139" y="3424"/>
                    <a:pt x="11230" y="3424"/>
                  </a:cubicBezTo>
                  <a:cubicBezTo>
                    <a:pt x="11322" y="3424"/>
                    <a:pt x="11413" y="3355"/>
                    <a:pt x="11413" y="3264"/>
                  </a:cubicBezTo>
                  <a:cubicBezTo>
                    <a:pt x="11436" y="3196"/>
                    <a:pt x="11367" y="3104"/>
                    <a:pt x="11276" y="3082"/>
                  </a:cubicBezTo>
                  <a:close/>
                  <a:moveTo>
                    <a:pt x="23328" y="3150"/>
                  </a:moveTo>
                  <a:cubicBezTo>
                    <a:pt x="23259" y="3173"/>
                    <a:pt x="23191" y="3219"/>
                    <a:pt x="23191" y="3264"/>
                  </a:cubicBezTo>
                  <a:cubicBezTo>
                    <a:pt x="23191" y="3310"/>
                    <a:pt x="23236" y="3355"/>
                    <a:pt x="23282" y="3424"/>
                  </a:cubicBezTo>
                  <a:cubicBezTo>
                    <a:pt x="23351" y="3378"/>
                    <a:pt x="23396" y="3355"/>
                    <a:pt x="23419" y="3310"/>
                  </a:cubicBezTo>
                  <a:cubicBezTo>
                    <a:pt x="23442" y="3287"/>
                    <a:pt x="23351" y="3150"/>
                    <a:pt x="23328" y="3150"/>
                  </a:cubicBezTo>
                  <a:close/>
                  <a:moveTo>
                    <a:pt x="13878" y="3150"/>
                  </a:moveTo>
                  <a:cubicBezTo>
                    <a:pt x="13787" y="3150"/>
                    <a:pt x="13695" y="3219"/>
                    <a:pt x="13695" y="3310"/>
                  </a:cubicBezTo>
                  <a:cubicBezTo>
                    <a:pt x="13673" y="3401"/>
                    <a:pt x="13741" y="3492"/>
                    <a:pt x="13832" y="3492"/>
                  </a:cubicBezTo>
                  <a:cubicBezTo>
                    <a:pt x="13844" y="3495"/>
                    <a:pt x="13856" y="3497"/>
                    <a:pt x="13868" y="3497"/>
                  </a:cubicBezTo>
                  <a:cubicBezTo>
                    <a:pt x="13946" y="3497"/>
                    <a:pt x="14018" y="3435"/>
                    <a:pt x="14038" y="3355"/>
                  </a:cubicBezTo>
                  <a:cubicBezTo>
                    <a:pt x="14038" y="3264"/>
                    <a:pt x="13969" y="3173"/>
                    <a:pt x="13878" y="3150"/>
                  </a:cubicBezTo>
                  <a:close/>
                  <a:moveTo>
                    <a:pt x="19105" y="3264"/>
                  </a:moveTo>
                  <a:cubicBezTo>
                    <a:pt x="19014" y="3264"/>
                    <a:pt x="18968" y="3287"/>
                    <a:pt x="18968" y="3378"/>
                  </a:cubicBezTo>
                  <a:cubicBezTo>
                    <a:pt x="18945" y="3470"/>
                    <a:pt x="18991" y="3515"/>
                    <a:pt x="19082" y="3515"/>
                  </a:cubicBezTo>
                  <a:cubicBezTo>
                    <a:pt x="19173" y="3515"/>
                    <a:pt x="19219" y="3492"/>
                    <a:pt x="19219" y="3401"/>
                  </a:cubicBezTo>
                  <a:cubicBezTo>
                    <a:pt x="19219" y="3310"/>
                    <a:pt x="19196" y="3264"/>
                    <a:pt x="19105" y="3264"/>
                  </a:cubicBezTo>
                  <a:close/>
                  <a:moveTo>
                    <a:pt x="1804" y="3099"/>
                  </a:moveTo>
                  <a:cubicBezTo>
                    <a:pt x="1698" y="3099"/>
                    <a:pt x="1663" y="3153"/>
                    <a:pt x="1644" y="3287"/>
                  </a:cubicBezTo>
                  <a:cubicBezTo>
                    <a:pt x="1621" y="3447"/>
                    <a:pt x="1666" y="3492"/>
                    <a:pt x="1849" y="3515"/>
                  </a:cubicBezTo>
                  <a:cubicBezTo>
                    <a:pt x="1866" y="3518"/>
                    <a:pt x="1882" y="3520"/>
                    <a:pt x="1897" y="3520"/>
                  </a:cubicBezTo>
                  <a:cubicBezTo>
                    <a:pt x="2002" y="3520"/>
                    <a:pt x="2055" y="3450"/>
                    <a:pt x="2055" y="3310"/>
                  </a:cubicBezTo>
                  <a:cubicBezTo>
                    <a:pt x="2077" y="3173"/>
                    <a:pt x="2032" y="3104"/>
                    <a:pt x="1872" y="3104"/>
                  </a:cubicBezTo>
                  <a:cubicBezTo>
                    <a:pt x="1847" y="3101"/>
                    <a:pt x="1824" y="3099"/>
                    <a:pt x="1804" y="3099"/>
                  </a:cubicBezTo>
                  <a:close/>
                  <a:moveTo>
                    <a:pt x="16486" y="3193"/>
                  </a:moveTo>
                  <a:cubicBezTo>
                    <a:pt x="16414" y="3193"/>
                    <a:pt x="16298" y="3313"/>
                    <a:pt x="16298" y="3355"/>
                  </a:cubicBezTo>
                  <a:cubicBezTo>
                    <a:pt x="16298" y="3401"/>
                    <a:pt x="16412" y="3538"/>
                    <a:pt x="16457" y="3538"/>
                  </a:cubicBezTo>
                  <a:cubicBezTo>
                    <a:pt x="16503" y="3538"/>
                    <a:pt x="16640" y="3424"/>
                    <a:pt x="16640" y="3378"/>
                  </a:cubicBezTo>
                  <a:cubicBezTo>
                    <a:pt x="16617" y="3333"/>
                    <a:pt x="16617" y="3287"/>
                    <a:pt x="16594" y="3241"/>
                  </a:cubicBezTo>
                  <a:cubicBezTo>
                    <a:pt x="16571" y="3219"/>
                    <a:pt x="16526" y="3196"/>
                    <a:pt x="16503" y="3196"/>
                  </a:cubicBezTo>
                  <a:cubicBezTo>
                    <a:pt x="16498" y="3194"/>
                    <a:pt x="16492" y="3193"/>
                    <a:pt x="16486" y="3193"/>
                  </a:cubicBezTo>
                  <a:close/>
                  <a:moveTo>
                    <a:pt x="4449" y="3170"/>
                  </a:moveTo>
                  <a:cubicBezTo>
                    <a:pt x="4363" y="3170"/>
                    <a:pt x="4267" y="3272"/>
                    <a:pt x="4246" y="3355"/>
                  </a:cubicBezTo>
                  <a:cubicBezTo>
                    <a:pt x="4246" y="3447"/>
                    <a:pt x="4337" y="3584"/>
                    <a:pt x="4428" y="3584"/>
                  </a:cubicBezTo>
                  <a:cubicBezTo>
                    <a:pt x="4436" y="3586"/>
                    <a:pt x="4445" y="3587"/>
                    <a:pt x="4453" y="3587"/>
                  </a:cubicBezTo>
                  <a:cubicBezTo>
                    <a:pt x="4543" y="3587"/>
                    <a:pt x="4659" y="3484"/>
                    <a:pt x="4679" y="3401"/>
                  </a:cubicBezTo>
                  <a:cubicBezTo>
                    <a:pt x="4679" y="3310"/>
                    <a:pt x="4565" y="3173"/>
                    <a:pt x="4474" y="3173"/>
                  </a:cubicBezTo>
                  <a:cubicBezTo>
                    <a:pt x="4466" y="3171"/>
                    <a:pt x="4458" y="3170"/>
                    <a:pt x="4449" y="3170"/>
                  </a:cubicBezTo>
                  <a:close/>
                  <a:moveTo>
                    <a:pt x="21707" y="3333"/>
                  </a:moveTo>
                  <a:cubicBezTo>
                    <a:pt x="21616" y="3333"/>
                    <a:pt x="21570" y="3355"/>
                    <a:pt x="21570" y="3470"/>
                  </a:cubicBezTo>
                  <a:cubicBezTo>
                    <a:pt x="21570" y="3538"/>
                    <a:pt x="21593" y="3584"/>
                    <a:pt x="21684" y="3584"/>
                  </a:cubicBezTo>
                  <a:cubicBezTo>
                    <a:pt x="21700" y="3588"/>
                    <a:pt x="21714" y="3590"/>
                    <a:pt x="21727" y="3590"/>
                  </a:cubicBezTo>
                  <a:cubicBezTo>
                    <a:pt x="21790" y="3590"/>
                    <a:pt x="21821" y="3545"/>
                    <a:pt x="21821" y="3470"/>
                  </a:cubicBezTo>
                  <a:cubicBezTo>
                    <a:pt x="21821" y="3378"/>
                    <a:pt x="21798" y="3355"/>
                    <a:pt x="21707" y="3333"/>
                  </a:cubicBezTo>
                  <a:close/>
                  <a:moveTo>
                    <a:pt x="9593" y="3256"/>
                  </a:moveTo>
                  <a:cubicBezTo>
                    <a:pt x="9509" y="3256"/>
                    <a:pt x="9491" y="3294"/>
                    <a:pt x="9473" y="3401"/>
                  </a:cubicBezTo>
                  <a:cubicBezTo>
                    <a:pt x="9450" y="3561"/>
                    <a:pt x="9473" y="3584"/>
                    <a:pt x="9610" y="3607"/>
                  </a:cubicBezTo>
                  <a:cubicBezTo>
                    <a:pt x="9644" y="3611"/>
                    <a:pt x="9672" y="3614"/>
                    <a:pt x="9695" y="3614"/>
                  </a:cubicBezTo>
                  <a:cubicBezTo>
                    <a:pt x="9779" y="3614"/>
                    <a:pt x="9797" y="3577"/>
                    <a:pt x="9815" y="3470"/>
                  </a:cubicBezTo>
                  <a:cubicBezTo>
                    <a:pt x="9838" y="3310"/>
                    <a:pt x="9815" y="3287"/>
                    <a:pt x="9678" y="3264"/>
                  </a:cubicBezTo>
                  <a:cubicBezTo>
                    <a:pt x="9644" y="3259"/>
                    <a:pt x="9616" y="3256"/>
                    <a:pt x="9593" y="3256"/>
                  </a:cubicBezTo>
                  <a:close/>
                  <a:moveTo>
                    <a:pt x="7099" y="3196"/>
                  </a:moveTo>
                  <a:cubicBezTo>
                    <a:pt x="7030" y="3196"/>
                    <a:pt x="6871" y="3310"/>
                    <a:pt x="6871" y="3378"/>
                  </a:cubicBezTo>
                  <a:cubicBezTo>
                    <a:pt x="6848" y="3447"/>
                    <a:pt x="6985" y="3607"/>
                    <a:pt x="7053" y="3629"/>
                  </a:cubicBezTo>
                  <a:cubicBezTo>
                    <a:pt x="7122" y="3629"/>
                    <a:pt x="7282" y="3492"/>
                    <a:pt x="7282" y="3424"/>
                  </a:cubicBezTo>
                  <a:cubicBezTo>
                    <a:pt x="7282" y="3355"/>
                    <a:pt x="7167" y="3196"/>
                    <a:pt x="7099" y="3196"/>
                  </a:cubicBezTo>
                  <a:close/>
                  <a:moveTo>
                    <a:pt x="12280" y="3333"/>
                  </a:moveTo>
                  <a:cubicBezTo>
                    <a:pt x="12166" y="3333"/>
                    <a:pt x="12098" y="3401"/>
                    <a:pt x="12075" y="3492"/>
                  </a:cubicBezTo>
                  <a:cubicBezTo>
                    <a:pt x="12075" y="3584"/>
                    <a:pt x="12143" y="3675"/>
                    <a:pt x="12235" y="3675"/>
                  </a:cubicBezTo>
                  <a:cubicBezTo>
                    <a:pt x="12244" y="3677"/>
                    <a:pt x="12254" y="3679"/>
                    <a:pt x="12264" y="3679"/>
                  </a:cubicBezTo>
                  <a:cubicBezTo>
                    <a:pt x="12344" y="3679"/>
                    <a:pt x="12417" y="3599"/>
                    <a:pt x="12417" y="3538"/>
                  </a:cubicBezTo>
                  <a:cubicBezTo>
                    <a:pt x="12440" y="3447"/>
                    <a:pt x="12372" y="3355"/>
                    <a:pt x="12280" y="3333"/>
                  </a:cubicBezTo>
                  <a:close/>
                  <a:moveTo>
                    <a:pt x="14854" y="3374"/>
                  </a:moveTo>
                  <a:cubicBezTo>
                    <a:pt x="14791" y="3374"/>
                    <a:pt x="14720" y="3436"/>
                    <a:pt x="14700" y="3515"/>
                  </a:cubicBezTo>
                  <a:cubicBezTo>
                    <a:pt x="14677" y="3607"/>
                    <a:pt x="14745" y="3698"/>
                    <a:pt x="14837" y="3721"/>
                  </a:cubicBezTo>
                  <a:cubicBezTo>
                    <a:pt x="14928" y="3721"/>
                    <a:pt x="15019" y="3652"/>
                    <a:pt x="15042" y="3561"/>
                  </a:cubicBezTo>
                  <a:cubicBezTo>
                    <a:pt x="15042" y="3470"/>
                    <a:pt x="14974" y="3378"/>
                    <a:pt x="14882" y="3378"/>
                  </a:cubicBezTo>
                  <a:cubicBezTo>
                    <a:pt x="14873" y="3375"/>
                    <a:pt x="14864" y="3374"/>
                    <a:pt x="14854" y="3374"/>
                  </a:cubicBezTo>
                  <a:close/>
                  <a:moveTo>
                    <a:pt x="2853" y="3310"/>
                  </a:moveTo>
                  <a:cubicBezTo>
                    <a:pt x="2739" y="3310"/>
                    <a:pt x="2648" y="3378"/>
                    <a:pt x="2648" y="3492"/>
                  </a:cubicBezTo>
                  <a:cubicBezTo>
                    <a:pt x="2625" y="3607"/>
                    <a:pt x="2716" y="3721"/>
                    <a:pt x="2831" y="3721"/>
                  </a:cubicBezTo>
                  <a:cubicBezTo>
                    <a:pt x="2842" y="3723"/>
                    <a:pt x="2854" y="3724"/>
                    <a:pt x="2866" y="3724"/>
                  </a:cubicBezTo>
                  <a:cubicBezTo>
                    <a:pt x="2967" y="3724"/>
                    <a:pt x="3059" y="3640"/>
                    <a:pt x="3059" y="3538"/>
                  </a:cubicBezTo>
                  <a:cubicBezTo>
                    <a:pt x="3082" y="3424"/>
                    <a:pt x="2990" y="3310"/>
                    <a:pt x="2853" y="3310"/>
                  </a:cubicBezTo>
                  <a:close/>
                  <a:moveTo>
                    <a:pt x="20087" y="3470"/>
                  </a:moveTo>
                  <a:cubicBezTo>
                    <a:pt x="20018" y="3470"/>
                    <a:pt x="19972" y="3515"/>
                    <a:pt x="19972" y="3607"/>
                  </a:cubicBezTo>
                  <a:cubicBezTo>
                    <a:pt x="19950" y="3675"/>
                    <a:pt x="19995" y="3721"/>
                    <a:pt x="20087" y="3721"/>
                  </a:cubicBezTo>
                  <a:cubicBezTo>
                    <a:pt x="20099" y="3725"/>
                    <a:pt x="20110" y="3727"/>
                    <a:pt x="20121" y="3727"/>
                  </a:cubicBezTo>
                  <a:cubicBezTo>
                    <a:pt x="20170" y="3727"/>
                    <a:pt x="20205" y="3686"/>
                    <a:pt x="20223" y="3629"/>
                  </a:cubicBezTo>
                  <a:cubicBezTo>
                    <a:pt x="20223" y="3515"/>
                    <a:pt x="20201" y="3470"/>
                    <a:pt x="20087" y="3470"/>
                  </a:cubicBezTo>
                  <a:close/>
                  <a:moveTo>
                    <a:pt x="17507" y="3401"/>
                  </a:moveTo>
                  <a:cubicBezTo>
                    <a:pt x="17439" y="3401"/>
                    <a:pt x="17302" y="3515"/>
                    <a:pt x="17302" y="3561"/>
                  </a:cubicBezTo>
                  <a:cubicBezTo>
                    <a:pt x="17302" y="3607"/>
                    <a:pt x="17416" y="3744"/>
                    <a:pt x="17462" y="3744"/>
                  </a:cubicBezTo>
                  <a:cubicBezTo>
                    <a:pt x="17507" y="3744"/>
                    <a:pt x="17644" y="3629"/>
                    <a:pt x="17644" y="3584"/>
                  </a:cubicBezTo>
                  <a:cubicBezTo>
                    <a:pt x="17621" y="3538"/>
                    <a:pt x="17621" y="3492"/>
                    <a:pt x="17599" y="3470"/>
                  </a:cubicBezTo>
                  <a:cubicBezTo>
                    <a:pt x="17576" y="3424"/>
                    <a:pt x="17530" y="3424"/>
                    <a:pt x="17507" y="3401"/>
                  </a:cubicBezTo>
                  <a:close/>
                  <a:moveTo>
                    <a:pt x="5478" y="3378"/>
                  </a:moveTo>
                  <a:cubicBezTo>
                    <a:pt x="5387" y="3378"/>
                    <a:pt x="5250" y="3470"/>
                    <a:pt x="5250" y="3561"/>
                  </a:cubicBezTo>
                  <a:cubicBezTo>
                    <a:pt x="5227" y="3652"/>
                    <a:pt x="5341" y="3789"/>
                    <a:pt x="5433" y="3812"/>
                  </a:cubicBezTo>
                  <a:cubicBezTo>
                    <a:pt x="5524" y="3812"/>
                    <a:pt x="5661" y="3721"/>
                    <a:pt x="5661" y="3629"/>
                  </a:cubicBezTo>
                  <a:cubicBezTo>
                    <a:pt x="5684" y="3538"/>
                    <a:pt x="5570" y="3401"/>
                    <a:pt x="5478" y="3378"/>
                  </a:cubicBezTo>
                  <a:close/>
                  <a:moveTo>
                    <a:pt x="22711" y="3561"/>
                  </a:moveTo>
                  <a:cubicBezTo>
                    <a:pt x="22666" y="3561"/>
                    <a:pt x="22620" y="3607"/>
                    <a:pt x="22574" y="3652"/>
                  </a:cubicBezTo>
                  <a:cubicBezTo>
                    <a:pt x="22552" y="3698"/>
                    <a:pt x="22666" y="3812"/>
                    <a:pt x="22689" y="3812"/>
                  </a:cubicBezTo>
                  <a:cubicBezTo>
                    <a:pt x="22757" y="3766"/>
                    <a:pt x="22780" y="3721"/>
                    <a:pt x="22848" y="3675"/>
                  </a:cubicBezTo>
                  <a:cubicBezTo>
                    <a:pt x="22803" y="3629"/>
                    <a:pt x="22757" y="3561"/>
                    <a:pt x="22711" y="3561"/>
                  </a:cubicBezTo>
                  <a:close/>
                  <a:moveTo>
                    <a:pt x="10682" y="3470"/>
                  </a:moveTo>
                  <a:cubicBezTo>
                    <a:pt x="10523" y="3470"/>
                    <a:pt x="10500" y="3470"/>
                    <a:pt x="10477" y="3607"/>
                  </a:cubicBezTo>
                  <a:cubicBezTo>
                    <a:pt x="10454" y="3789"/>
                    <a:pt x="10477" y="3789"/>
                    <a:pt x="10637" y="3812"/>
                  </a:cubicBezTo>
                  <a:cubicBezTo>
                    <a:pt x="10681" y="3818"/>
                    <a:pt x="10712" y="3823"/>
                    <a:pt x="10736" y="3823"/>
                  </a:cubicBezTo>
                  <a:cubicBezTo>
                    <a:pt x="10798" y="3823"/>
                    <a:pt x="10803" y="3791"/>
                    <a:pt x="10819" y="3675"/>
                  </a:cubicBezTo>
                  <a:cubicBezTo>
                    <a:pt x="10842" y="3492"/>
                    <a:pt x="10842" y="3492"/>
                    <a:pt x="10682" y="3470"/>
                  </a:cubicBezTo>
                  <a:close/>
                  <a:moveTo>
                    <a:pt x="8103" y="3401"/>
                  </a:moveTo>
                  <a:cubicBezTo>
                    <a:pt x="8035" y="3401"/>
                    <a:pt x="7875" y="3538"/>
                    <a:pt x="7852" y="3607"/>
                  </a:cubicBezTo>
                  <a:cubicBezTo>
                    <a:pt x="7852" y="3675"/>
                    <a:pt x="7989" y="3835"/>
                    <a:pt x="8058" y="3835"/>
                  </a:cubicBezTo>
                  <a:cubicBezTo>
                    <a:pt x="8126" y="3835"/>
                    <a:pt x="8286" y="3721"/>
                    <a:pt x="8286" y="3652"/>
                  </a:cubicBezTo>
                  <a:cubicBezTo>
                    <a:pt x="8286" y="3584"/>
                    <a:pt x="8172" y="3424"/>
                    <a:pt x="8103" y="3401"/>
                  </a:cubicBezTo>
                  <a:close/>
                  <a:moveTo>
                    <a:pt x="13227" y="3556"/>
                  </a:moveTo>
                  <a:cubicBezTo>
                    <a:pt x="13153" y="3556"/>
                    <a:pt x="13099" y="3619"/>
                    <a:pt x="13079" y="3698"/>
                  </a:cubicBezTo>
                  <a:cubicBezTo>
                    <a:pt x="13079" y="3789"/>
                    <a:pt x="13148" y="3880"/>
                    <a:pt x="13216" y="3880"/>
                  </a:cubicBezTo>
                  <a:cubicBezTo>
                    <a:pt x="13231" y="3883"/>
                    <a:pt x="13246" y="3885"/>
                    <a:pt x="13260" y="3885"/>
                  </a:cubicBezTo>
                  <a:cubicBezTo>
                    <a:pt x="13353" y="3885"/>
                    <a:pt x="13422" y="3823"/>
                    <a:pt x="13422" y="3744"/>
                  </a:cubicBezTo>
                  <a:cubicBezTo>
                    <a:pt x="13422" y="3652"/>
                    <a:pt x="13353" y="3561"/>
                    <a:pt x="13262" y="3561"/>
                  </a:cubicBezTo>
                  <a:cubicBezTo>
                    <a:pt x="13250" y="3558"/>
                    <a:pt x="13238" y="3556"/>
                    <a:pt x="13227" y="3556"/>
                  </a:cubicBezTo>
                  <a:close/>
                  <a:moveTo>
                    <a:pt x="1209" y="3487"/>
                  </a:moveTo>
                  <a:cubicBezTo>
                    <a:pt x="1098" y="3487"/>
                    <a:pt x="1047" y="3541"/>
                    <a:pt x="1027" y="3675"/>
                  </a:cubicBezTo>
                  <a:cubicBezTo>
                    <a:pt x="1005" y="3812"/>
                    <a:pt x="1050" y="3880"/>
                    <a:pt x="1210" y="3903"/>
                  </a:cubicBezTo>
                  <a:cubicBezTo>
                    <a:pt x="1235" y="3907"/>
                    <a:pt x="1258" y="3909"/>
                    <a:pt x="1279" y="3909"/>
                  </a:cubicBezTo>
                  <a:cubicBezTo>
                    <a:pt x="1390" y="3909"/>
                    <a:pt x="1442" y="3855"/>
                    <a:pt x="1461" y="3721"/>
                  </a:cubicBezTo>
                  <a:cubicBezTo>
                    <a:pt x="1461" y="3584"/>
                    <a:pt x="1415" y="3515"/>
                    <a:pt x="1278" y="3492"/>
                  </a:cubicBezTo>
                  <a:cubicBezTo>
                    <a:pt x="1253" y="3489"/>
                    <a:pt x="1230" y="3487"/>
                    <a:pt x="1209" y="3487"/>
                  </a:cubicBezTo>
                  <a:close/>
                  <a:moveTo>
                    <a:pt x="18489" y="3652"/>
                  </a:moveTo>
                  <a:cubicBezTo>
                    <a:pt x="18397" y="3652"/>
                    <a:pt x="18352" y="3675"/>
                    <a:pt x="18352" y="3789"/>
                  </a:cubicBezTo>
                  <a:cubicBezTo>
                    <a:pt x="18352" y="3858"/>
                    <a:pt x="18375" y="3903"/>
                    <a:pt x="18466" y="3903"/>
                  </a:cubicBezTo>
                  <a:cubicBezTo>
                    <a:pt x="18482" y="3907"/>
                    <a:pt x="18496" y="3909"/>
                    <a:pt x="18509" y="3909"/>
                  </a:cubicBezTo>
                  <a:cubicBezTo>
                    <a:pt x="18572" y="3909"/>
                    <a:pt x="18603" y="3865"/>
                    <a:pt x="18603" y="3789"/>
                  </a:cubicBezTo>
                  <a:cubicBezTo>
                    <a:pt x="18626" y="3698"/>
                    <a:pt x="18580" y="3675"/>
                    <a:pt x="18489" y="3652"/>
                  </a:cubicBezTo>
                  <a:close/>
                  <a:moveTo>
                    <a:pt x="15875" y="3581"/>
                  </a:moveTo>
                  <a:cubicBezTo>
                    <a:pt x="15821" y="3581"/>
                    <a:pt x="15704" y="3701"/>
                    <a:pt x="15704" y="3744"/>
                  </a:cubicBezTo>
                  <a:cubicBezTo>
                    <a:pt x="15704" y="3789"/>
                    <a:pt x="15818" y="3926"/>
                    <a:pt x="15864" y="3926"/>
                  </a:cubicBezTo>
                  <a:cubicBezTo>
                    <a:pt x="15909" y="3926"/>
                    <a:pt x="16024" y="3812"/>
                    <a:pt x="16046" y="3766"/>
                  </a:cubicBezTo>
                  <a:cubicBezTo>
                    <a:pt x="16024" y="3721"/>
                    <a:pt x="16024" y="3675"/>
                    <a:pt x="15978" y="3652"/>
                  </a:cubicBezTo>
                  <a:cubicBezTo>
                    <a:pt x="15978" y="3607"/>
                    <a:pt x="15932" y="3607"/>
                    <a:pt x="15887" y="3584"/>
                  </a:cubicBezTo>
                  <a:cubicBezTo>
                    <a:pt x="15883" y="3582"/>
                    <a:pt x="15879" y="3581"/>
                    <a:pt x="15875" y="3581"/>
                  </a:cubicBezTo>
                  <a:close/>
                  <a:moveTo>
                    <a:pt x="21069" y="3692"/>
                  </a:moveTo>
                  <a:cubicBezTo>
                    <a:pt x="21008" y="3692"/>
                    <a:pt x="20977" y="3733"/>
                    <a:pt x="20977" y="3789"/>
                  </a:cubicBezTo>
                  <a:cubicBezTo>
                    <a:pt x="20954" y="3903"/>
                    <a:pt x="21000" y="3949"/>
                    <a:pt x="21091" y="3949"/>
                  </a:cubicBezTo>
                  <a:cubicBezTo>
                    <a:pt x="21182" y="3949"/>
                    <a:pt x="21205" y="3903"/>
                    <a:pt x="21228" y="3812"/>
                  </a:cubicBezTo>
                  <a:cubicBezTo>
                    <a:pt x="21228" y="3744"/>
                    <a:pt x="21182" y="3698"/>
                    <a:pt x="21114" y="3698"/>
                  </a:cubicBezTo>
                  <a:cubicBezTo>
                    <a:pt x="21097" y="3694"/>
                    <a:pt x="21083" y="3692"/>
                    <a:pt x="21069" y="3692"/>
                  </a:cubicBezTo>
                  <a:close/>
                  <a:moveTo>
                    <a:pt x="3840" y="3557"/>
                  </a:moveTo>
                  <a:cubicBezTo>
                    <a:pt x="3725" y="3557"/>
                    <a:pt x="3650" y="3644"/>
                    <a:pt x="3629" y="3766"/>
                  </a:cubicBezTo>
                  <a:cubicBezTo>
                    <a:pt x="3629" y="3880"/>
                    <a:pt x="3721" y="3972"/>
                    <a:pt x="3835" y="3995"/>
                  </a:cubicBezTo>
                  <a:cubicBezTo>
                    <a:pt x="3949" y="3995"/>
                    <a:pt x="4063" y="3903"/>
                    <a:pt x="4063" y="3789"/>
                  </a:cubicBezTo>
                  <a:cubicBezTo>
                    <a:pt x="4063" y="3675"/>
                    <a:pt x="3995" y="3584"/>
                    <a:pt x="3881" y="3561"/>
                  </a:cubicBezTo>
                  <a:cubicBezTo>
                    <a:pt x="3866" y="3559"/>
                    <a:pt x="3853" y="3557"/>
                    <a:pt x="3840" y="3557"/>
                  </a:cubicBezTo>
                  <a:close/>
                  <a:moveTo>
                    <a:pt x="9062" y="3652"/>
                  </a:moveTo>
                  <a:cubicBezTo>
                    <a:pt x="8902" y="3652"/>
                    <a:pt x="8879" y="3652"/>
                    <a:pt x="8879" y="3789"/>
                  </a:cubicBezTo>
                  <a:cubicBezTo>
                    <a:pt x="8834" y="3949"/>
                    <a:pt x="8856" y="3972"/>
                    <a:pt x="9016" y="3995"/>
                  </a:cubicBezTo>
                  <a:cubicBezTo>
                    <a:pt x="9060" y="4001"/>
                    <a:pt x="9092" y="4005"/>
                    <a:pt x="9115" y="4005"/>
                  </a:cubicBezTo>
                  <a:cubicBezTo>
                    <a:pt x="9178" y="4005"/>
                    <a:pt x="9182" y="3974"/>
                    <a:pt x="9199" y="3858"/>
                  </a:cubicBezTo>
                  <a:cubicBezTo>
                    <a:pt x="9222" y="3698"/>
                    <a:pt x="9222" y="3675"/>
                    <a:pt x="9062" y="3652"/>
                  </a:cubicBezTo>
                  <a:close/>
                  <a:moveTo>
                    <a:pt x="6483" y="3584"/>
                  </a:moveTo>
                  <a:cubicBezTo>
                    <a:pt x="6437" y="3584"/>
                    <a:pt x="6254" y="3698"/>
                    <a:pt x="6254" y="3766"/>
                  </a:cubicBezTo>
                  <a:cubicBezTo>
                    <a:pt x="6232" y="3835"/>
                    <a:pt x="6368" y="3995"/>
                    <a:pt x="6437" y="4017"/>
                  </a:cubicBezTo>
                  <a:cubicBezTo>
                    <a:pt x="6505" y="4017"/>
                    <a:pt x="6665" y="3903"/>
                    <a:pt x="6665" y="3835"/>
                  </a:cubicBezTo>
                  <a:cubicBezTo>
                    <a:pt x="6688" y="3766"/>
                    <a:pt x="6574" y="3607"/>
                    <a:pt x="6483" y="3584"/>
                  </a:cubicBezTo>
                  <a:close/>
                  <a:moveTo>
                    <a:pt x="23693" y="3744"/>
                  </a:moveTo>
                  <a:cubicBezTo>
                    <a:pt x="23624" y="3789"/>
                    <a:pt x="23579" y="3812"/>
                    <a:pt x="23533" y="3858"/>
                  </a:cubicBezTo>
                  <a:cubicBezTo>
                    <a:pt x="23510" y="3880"/>
                    <a:pt x="23624" y="4017"/>
                    <a:pt x="23647" y="4017"/>
                  </a:cubicBezTo>
                  <a:cubicBezTo>
                    <a:pt x="23693" y="3972"/>
                    <a:pt x="23761" y="3949"/>
                    <a:pt x="23784" y="3903"/>
                  </a:cubicBezTo>
                  <a:cubicBezTo>
                    <a:pt x="23784" y="3858"/>
                    <a:pt x="23716" y="3789"/>
                    <a:pt x="23693" y="3744"/>
                  </a:cubicBezTo>
                  <a:close/>
                  <a:moveTo>
                    <a:pt x="11650" y="3693"/>
                  </a:moveTo>
                  <a:cubicBezTo>
                    <a:pt x="11567" y="3693"/>
                    <a:pt x="11481" y="3756"/>
                    <a:pt x="11481" y="3835"/>
                  </a:cubicBezTo>
                  <a:cubicBezTo>
                    <a:pt x="11459" y="3926"/>
                    <a:pt x="11527" y="4017"/>
                    <a:pt x="11618" y="4040"/>
                  </a:cubicBezTo>
                  <a:cubicBezTo>
                    <a:pt x="11710" y="4040"/>
                    <a:pt x="11801" y="3972"/>
                    <a:pt x="11824" y="3880"/>
                  </a:cubicBezTo>
                  <a:cubicBezTo>
                    <a:pt x="11824" y="3812"/>
                    <a:pt x="11778" y="3721"/>
                    <a:pt x="11687" y="3698"/>
                  </a:cubicBezTo>
                  <a:cubicBezTo>
                    <a:pt x="11675" y="3695"/>
                    <a:pt x="11662" y="3693"/>
                    <a:pt x="11650" y="3693"/>
                  </a:cubicBezTo>
                  <a:close/>
                  <a:moveTo>
                    <a:pt x="14266" y="3766"/>
                  </a:moveTo>
                  <a:cubicBezTo>
                    <a:pt x="14175" y="3766"/>
                    <a:pt x="14106" y="3835"/>
                    <a:pt x="14083" y="3903"/>
                  </a:cubicBezTo>
                  <a:cubicBezTo>
                    <a:pt x="14083" y="4017"/>
                    <a:pt x="14152" y="4109"/>
                    <a:pt x="14243" y="4109"/>
                  </a:cubicBezTo>
                  <a:cubicBezTo>
                    <a:pt x="14335" y="4109"/>
                    <a:pt x="14426" y="4040"/>
                    <a:pt x="14426" y="3949"/>
                  </a:cubicBezTo>
                  <a:cubicBezTo>
                    <a:pt x="14426" y="3858"/>
                    <a:pt x="14357" y="3766"/>
                    <a:pt x="14266" y="3766"/>
                  </a:cubicBezTo>
                  <a:close/>
                  <a:moveTo>
                    <a:pt x="2260" y="3698"/>
                  </a:moveTo>
                  <a:cubicBezTo>
                    <a:pt x="2146" y="3698"/>
                    <a:pt x="2032" y="3789"/>
                    <a:pt x="2032" y="3903"/>
                  </a:cubicBezTo>
                  <a:cubicBezTo>
                    <a:pt x="2032" y="4017"/>
                    <a:pt x="2123" y="4109"/>
                    <a:pt x="2214" y="4132"/>
                  </a:cubicBezTo>
                  <a:cubicBezTo>
                    <a:pt x="2328" y="4132"/>
                    <a:pt x="2443" y="4063"/>
                    <a:pt x="2465" y="3949"/>
                  </a:cubicBezTo>
                  <a:cubicBezTo>
                    <a:pt x="2465" y="3812"/>
                    <a:pt x="2374" y="3698"/>
                    <a:pt x="2260" y="3698"/>
                  </a:cubicBezTo>
                  <a:close/>
                  <a:moveTo>
                    <a:pt x="16891" y="3789"/>
                  </a:moveTo>
                  <a:cubicBezTo>
                    <a:pt x="16845" y="3789"/>
                    <a:pt x="16708" y="3880"/>
                    <a:pt x="16708" y="3926"/>
                  </a:cubicBezTo>
                  <a:cubicBezTo>
                    <a:pt x="16686" y="3995"/>
                    <a:pt x="16800" y="4132"/>
                    <a:pt x="16845" y="4132"/>
                  </a:cubicBezTo>
                  <a:cubicBezTo>
                    <a:pt x="16891" y="4132"/>
                    <a:pt x="16937" y="4109"/>
                    <a:pt x="16982" y="4086"/>
                  </a:cubicBezTo>
                  <a:cubicBezTo>
                    <a:pt x="17005" y="4063"/>
                    <a:pt x="17028" y="4017"/>
                    <a:pt x="17028" y="3995"/>
                  </a:cubicBezTo>
                  <a:cubicBezTo>
                    <a:pt x="17051" y="3949"/>
                    <a:pt x="16937" y="3812"/>
                    <a:pt x="16891" y="3789"/>
                  </a:cubicBezTo>
                  <a:close/>
                  <a:moveTo>
                    <a:pt x="19470" y="3858"/>
                  </a:moveTo>
                  <a:cubicBezTo>
                    <a:pt x="19402" y="3858"/>
                    <a:pt x="19356" y="3903"/>
                    <a:pt x="19356" y="3995"/>
                  </a:cubicBezTo>
                  <a:cubicBezTo>
                    <a:pt x="19356" y="4086"/>
                    <a:pt x="19379" y="4109"/>
                    <a:pt x="19470" y="4132"/>
                  </a:cubicBezTo>
                  <a:cubicBezTo>
                    <a:pt x="19562" y="4132"/>
                    <a:pt x="19607" y="4109"/>
                    <a:pt x="19607" y="4017"/>
                  </a:cubicBezTo>
                  <a:cubicBezTo>
                    <a:pt x="19630" y="3926"/>
                    <a:pt x="19584" y="3880"/>
                    <a:pt x="19470" y="3858"/>
                  </a:cubicBezTo>
                  <a:close/>
                  <a:moveTo>
                    <a:pt x="4885" y="3766"/>
                  </a:moveTo>
                  <a:cubicBezTo>
                    <a:pt x="4794" y="3766"/>
                    <a:pt x="4657" y="3858"/>
                    <a:pt x="4634" y="3949"/>
                  </a:cubicBezTo>
                  <a:cubicBezTo>
                    <a:pt x="4634" y="4040"/>
                    <a:pt x="4725" y="4177"/>
                    <a:pt x="4816" y="4200"/>
                  </a:cubicBezTo>
                  <a:cubicBezTo>
                    <a:pt x="4908" y="4200"/>
                    <a:pt x="5045" y="4109"/>
                    <a:pt x="5067" y="4017"/>
                  </a:cubicBezTo>
                  <a:cubicBezTo>
                    <a:pt x="5067" y="3926"/>
                    <a:pt x="4976" y="3789"/>
                    <a:pt x="4885" y="3766"/>
                  </a:cubicBezTo>
                  <a:close/>
                  <a:moveTo>
                    <a:pt x="9963" y="3870"/>
                  </a:moveTo>
                  <a:cubicBezTo>
                    <a:pt x="9894" y="3870"/>
                    <a:pt x="9877" y="3901"/>
                    <a:pt x="9861" y="4017"/>
                  </a:cubicBezTo>
                  <a:cubicBezTo>
                    <a:pt x="9838" y="4200"/>
                    <a:pt x="9838" y="4200"/>
                    <a:pt x="10021" y="4223"/>
                  </a:cubicBezTo>
                  <a:cubicBezTo>
                    <a:pt x="10180" y="4223"/>
                    <a:pt x="10180" y="4223"/>
                    <a:pt x="10203" y="4063"/>
                  </a:cubicBezTo>
                  <a:cubicBezTo>
                    <a:pt x="10226" y="3903"/>
                    <a:pt x="10203" y="3903"/>
                    <a:pt x="10066" y="3880"/>
                  </a:cubicBezTo>
                  <a:cubicBezTo>
                    <a:pt x="10022" y="3874"/>
                    <a:pt x="9989" y="3870"/>
                    <a:pt x="9963" y="3870"/>
                  </a:cubicBezTo>
                  <a:close/>
                  <a:moveTo>
                    <a:pt x="22087" y="3946"/>
                  </a:moveTo>
                  <a:cubicBezTo>
                    <a:pt x="22053" y="3946"/>
                    <a:pt x="21958" y="4042"/>
                    <a:pt x="21958" y="4063"/>
                  </a:cubicBezTo>
                  <a:cubicBezTo>
                    <a:pt x="22004" y="4109"/>
                    <a:pt x="22027" y="4154"/>
                    <a:pt x="22072" y="4223"/>
                  </a:cubicBezTo>
                  <a:cubicBezTo>
                    <a:pt x="22141" y="4177"/>
                    <a:pt x="22209" y="4132"/>
                    <a:pt x="22209" y="4086"/>
                  </a:cubicBezTo>
                  <a:cubicBezTo>
                    <a:pt x="22209" y="4040"/>
                    <a:pt x="22141" y="3972"/>
                    <a:pt x="22095" y="3949"/>
                  </a:cubicBezTo>
                  <a:cubicBezTo>
                    <a:pt x="22093" y="3947"/>
                    <a:pt x="22090" y="3946"/>
                    <a:pt x="22087" y="3946"/>
                  </a:cubicBezTo>
                  <a:close/>
                  <a:moveTo>
                    <a:pt x="7490" y="3809"/>
                  </a:moveTo>
                  <a:cubicBezTo>
                    <a:pt x="7414" y="3809"/>
                    <a:pt x="7279" y="3909"/>
                    <a:pt x="7259" y="3972"/>
                  </a:cubicBezTo>
                  <a:cubicBezTo>
                    <a:pt x="7236" y="4040"/>
                    <a:pt x="7350" y="4200"/>
                    <a:pt x="7441" y="4223"/>
                  </a:cubicBezTo>
                  <a:cubicBezTo>
                    <a:pt x="7445" y="4225"/>
                    <a:pt x="7450" y="4226"/>
                    <a:pt x="7456" y="4226"/>
                  </a:cubicBezTo>
                  <a:cubicBezTo>
                    <a:pt x="7518" y="4226"/>
                    <a:pt x="7670" y="4125"/>
                    <a:pt x="7670" y="4063"/>
                  </a:cubicBezTo>
                  <a:cubicBezTo>
                    <a:pt x="7692" y="3995"/>
                    <a:pt x="7578" y="3835"/>
                    <a:pt x="7510" y="3812"/>
                  </a:cubicBezTo>
                  <a:cubicBezTo>
                    <a:pt x="7504" y="3810"/>
                    <a:pt x="7497" y="3809"/>
                    <a:pt x="7490" y="3809"/>
                  </a:cubicBezTo>
                  <a:close/>
                  <a:moveTo>
                    <a:pt x="12645" y="3949"/>
                  </a:moveTo>
                  <a:cubicBezTo>
                    <a:pt x="12577" y="3949"/>
                    <a:pt x="12486" y="4017"/>
                    <a:pt x="12486" y="4109"/>
                  </a:cubicBezTo>
                  <a:cubicBezTo>
                    <a:pt x="12463" y="4177"/>
                    <a:pt x="12531" y="4269"/>
                    <a:pt x="12623" y="4291"/>
                  </a:cubicBezTo>
                  <a:cubicBezTo>
                    <a:pt x="12714" y="4291"/>
                    <a:pt x="12805" y="4223"/>
                    <a:pt x="12805" y="4154"/>
                  </a:cubicBezTo>
                  <a:cubicBezTo>
                    <a:pt x="12828" y="4040"/>
                    <a:pt x="12760" y="3949"/>
                    <a:pt x="12645" y="3949"/>
                  </a:cubicBezTo>
                  <a:close/>
                  <a:moveTo>
                    <a:pt x="776" y="3949"/>
                  </a:moveTo>
                  <a:cubicBezTo>
                    <a:pt x="776" y="3949"/>
                    <a:pt x="753" y="3972"/>
                    <a:pt x="731" y="3995"/>
                  </a:cubicBezTo>
                  <a:cubicBezTo>
                    <a:pt x="708" y="4063"/>
                    <a:pt x="662" y="4154"/>
                    <a:pt x="639" y="4223"/>
                  </a:cubicBezTo>
                  <a:cubicBezTo>
                    <a:pt x="617" y="4246"/>
                    <a:pt x="617" y="4291"/>
                    <a:pt x="617" y="4291"/>
                  </a:cubicBezTo>
                  <a:cubicBezTo>
                    <a:pt x="639" y="4314"/>
                    <a:pt x="685" y="4314"/>
                    <a:pt x="708" y="4314"/>
                  </a:cubicBezTo>
                  <a:cubicBezTo>
                    <a:pt x="776" y="4269"/>
                    <a:pt x="868" y="4223"/>
                    <a:pt x="845" y="4109"/>
                  </a:cubicBezTo>
                  <a:cubicBezTo>
                    <a:pt x="845" y="4086"/>
                    <a:pt x="845" y="4040"/>
                    <a:pt x="845" y="3995"/>
                  </a:cubicBezTo>
                  <a:cubicBezTo>
                    <a:pt x="822" y="3972"/>
                    <a:pt x="799" y="3949"/>
                    <a:pt x="776" y="3949"/>
                  </a:cubicBezTo>
                  <a:close/>
                  <a:moveTo>
                    <a:pt x="15270" y="3972"/>
                  </a:moveTo>
                  <a:cubicBezTo>
                    <a:pt x="15179" y="3972"/>
                    <a:pt x="15111" y="4040"/>
                    <a:pt x="15088" y="4132"/>
                  </a:cubicBezTo>
                  <a:cubicBezTo>
                    <a:pt x="15088" y="4223"/>
                    <a:pt x="15156" y="4314"/>
                    <a:pt x="15248" y="4314"/>
                  </a:cubicBezTo>
                  <a:cubicBezTo>
                    <a:pt x="15339" y="4314"/>
                    <a:pt x="15430" y="4246"/>
                    <a:pt x="15430" y="4154"/>
                  </a:cubicBezTo>
                  <a:cubicBezTo>
                    <a:pt x="15430" y="4063"/>
                    <a:pt x="15362" y="3995"/>
                    <a:pt x="15270" y="3972"/>
                  </a:cubicBezTo>
                  <a:close/>
                  <a:moveTo>
                    <a:pt x="17838" y="4055"/>
                  </a:moveTo>
                  <a:cubicBezTo>
                    <a:pt x="17784" y="4055"/>
                    <a:pt x="17753" y="4085"/>
                    <a:pt x="17735" y="4154"/>
                  </a:cubicBezTo>
                  <a:cubicBezTo>
                    <a:pt x="17735" y="4246"/>
                    <a:pt x="17758" y="4291"/>
                    <a:pt x="17850" y="4314"/>
                  </a:cubicBezTo>
                  <a:cubicBezTo>
                    <a:pt x="17941" y="4314"/>
                    <a:pt x="17987" y="4291"/>
                    <a:pt x="18009" y="4200"/>
                  </a:cubicBezTo>
                  <a:cubicBezTo>
                    <a:pt x="18009" y="4109"/>
                    <a:pt x="17987" y="4063"/>
                    <a:pt x="17895" y="4063"/>
                  </a:cubicBezTo>
                  <a:cubicBezTo>
                    <a:pt x="17874" y="4058"/>
                    <a:pt x="17855" y="4055"/>
                    <a:pt x="17838" y="4055"/>
                  </a:cubicBezTo>
                  <a:close/>
                  <a:moveTo>
                    <a:pt x="3264" y="3903"/>
                  </a:moveTo>
                  <a:cubicBezTo>
                    <a:pt x="3150" y="3903"/>
                    <a:pt x="3036" y="3995"/>
                    <a:pt x="3036" y="4109"/>
                  </a:cubicBezTo>
                  <a:cubicBezTo>
                    <a:pt x="3036" y="4223"/>
                    <a:pt x="3127" y="4337"/>
                    <a:pt x="3219" y="4337"/>
                  </a:cubicBezTo>
                  <a:cubicBezTo>
                    <a:pt x="3333" y="4337"/>
                    <a:pt x="3447" y="4269"/>
                    <a:pt x="3470" y="4154"/>
                  </a:cubicBezTo>
                  <a:cubicBezTo>
                    <a:pt x="3470" y="4017"/>
                    <a:pt x="3378" y="3926"/>
                    <a:pt x="3264" y="3903"/>
                  </a:cubicBezTo>
                  <a:close/>
                  <a:moveTo>
                    <a:pt x="20456" y="4080"/>
                  </a:moveTo>
                  <a:cubicBezTo>
                    <a:pt x="20392" y="4080"/>
                    <a:pt x="20360" y="4128"/>
                    <a:pt x="20360" y="4223"/>
                  </a:cubicBezTo>
                  <a:cubicBezTo>
                    <a:pt x="20360" y="4291"/>
                    <a:pt x="20383" y="4337"/>
                    <a:pt x="20475" y="4337"/>
                  </a:cubicBezTo>
                  <a:cubicBezTo>
                    <a:pt x="20566" y="4337"/>
                    <a:pt x="20611" y="4314"/>
                    <a:pt x="20611" y="4223"/>
                  </a:cubicBezTo>
                  <a:cubicBezTo>
                    <a:pt x="20611" y="4132"/>
                    <a:pt x="20589" y="4086"/>
                    <a:pt x="20497" y="4086"/>
                  </a:cubicBezTo>
                  <a:cubicBezTo>
                    <a:pt x="20482" y="4082"/>
                    <a:pt x="20468" y="4080"/>
                    <a:pt x="20456" y="4080"/>
                  </a:cubicBezTo>
                  <a:close/>
                  <a:moveTo>
                    <a:pt x="5864" y="3992"/>
                  </a:moveTo>
                  <a:cubicBezTo>
                    <a:pt x="5775" y="3992"/>
                    <a:pt x="5659" y="4094"/>
                    <a:pt x="5638" y="4177"/>
                  </a:cubicBezTo>
                  <a:cubicBezTo>
                    <a:pt x="5638" y="4269"/>
                    <a:pt x="5729" y="4405"/>
                    <a:pt x="5821" y="4405"/>
                  </a:cubicBezTo>
                  <a:cubicBezTo>
                    <a:pt x="5829" y="4407"/>
                    <a:pt x="5837" y="4408"/>
                    <a:pt x="5846" y="4408"/>
                  </a:cubicBezTo>
                  <a:cubicBezTo>
                    <a:pt x="5935" y="4408"/>
                    <a:pt x="6051" y="4306"/>
                    <a:pt x="6072" y="4223"/>
                  </a:cubicBezTo>
                  <a:cubicBezTo>
                    <a:pt x="6072" y="4132"/>
                    <a:pt x="5980" y="3995"/>
                    <a:pt x="5889" y="3995"/>
                  </a:cubicBezTo>
                  <a:cubicBezTo>
                    <a:pt x="5881" y="3993"/>
                    <a:pt x="5873" y="3992"/>
                    <a:pt x="5864" y="3992"/>
                  </a:cubicBezTo>
                  <a:close/>
                  <a:moveTo>
                    <a:pt x="23077" y="4132"/>
                  </a:moveTo>
                  <a:cubicBezTo>
                    <a:pt x="23008" y="4177"/>
                    <a:pt x="22940" y="4223"/>
                    <a:pt x="22940" y="4269"/>
                  </a:cubicBezTo>
                  <a:cubicBezTo>
                    <a:pt x="22940" y="4314"/>
                    <a:pt x="22985" y="4360"/>
                    <a:pt x="23031" y="4405"/>
                  </a:cubicBezTo>
                  <a:cubicBezTo>
                    <a:pt x="23033" y="4408"/>
                    <a:pt x="23036" y="4408"/>
                    <a:pt x="23040" y="4408"/>
                  </a:cubicBezTo>
                  <a:cubicBezTo>
                    <a:pt x="23077" y="4408"/>
                    <a:pt x="23189" y="4312"/>
                    <a:pt x="23168" y="4291"/>
                  </a:cubicBezTo>
                  <a:cubicBezTo>
                    <a:pt x="23145" y="4246"/>
                    <a:pt x="23122" y="4200"/>
                    <a:pt x="23077" y="4132"/>
                  </a:cubicBezTo>
                  <a:close/>
                  <a:moveTo>
                    <a:pt x="8446" y="4017"/>
                  </a:moveTo>
                  <a:cubicBezTo>
                    <a:pt x="8377" y="4017"/>
                    <a:pt x="8217" y="4132"/>
                    <a:pt x="8217" y="4200"/>
                  </a:cubicBezTo>
                  <a:cubicBezTo>
                    <a:pt x="8217" y="4291"/>
                    <a:pt x="8331" y="4428"/>
                    <a:pt x="8400" y="4428"/>
                  </a:cubicBezTo>
                  <a:cubicBezTo>
                    <a:pt x="8491" y="4428"/>
                    <a:pt x="8628" y="4314"/>
                    <a:pt x="8628" y="4246"/>
                  </a:cubicBezTo>
                  <a:cubicBezTo>
                    <a:pt x="8651" y="4177"/>
                    <a:pt x="8514" y="4017"/>
                    <a:pt x="8446" y="4017"/>
                  </a:cubicBezTo>
                  <a:close/>
                  <a:moveTo>
                    <a:pt x="11035" y="4081"/>
                  </a:moveTo>
                  <a:cubicBezTo>
                    <a:pt x="10956" y="4081"/>
                    <a:pt x="10885" y="4144"/>
                    <a:pt x="10865" y="4223"/>
                  </a:cubicBezTo>
                  <a:cubicBezTo>
                    <a:pt x="10842" y="4314"/>
                    <a:pt x="10911" y="4405"/>
                    <a:pt x="11025" y="4428"/>
                  </a:cubicBezTo>
                  <a:cubicBezTo>
                    <a:pt x="11116" y="4428"/>
                    <a:pt x="11207" y="4360"/>
                    <a:pt x="11207" y="4291"/>
                  </a:cubicBezTo>
                  <a:cubicBezTo>
                    <a:pt x="11230" y="4200"/>
                    <a:pt x="11162" y="4109"/>
                    <a:pt x="11071" y="4086"/>
                  </a:cubicBezTo>
                  <a:cubicBezTo>
                    <a:pt x="11059" y="4083"/>
                    <a:pt x="11046" y="4081"/>
                    <a:pt x="11035" y="4081"/>
                  </a:cubicBezTo>
                  <a:close/>
                  <a:moveTo>
                    <a:pt x="13673" y="4154"/>
                  </a:moveTo>
                  <a:cubicBezTo>
                    <a:pt x="13581" y="4154"/>
                    <a:pt x="13490" y="4223"/>
                    <a:pt x="13490" y="4291"/>
                  </a:cubicBezTo>
                  <a:cubicBezTo>
                    <a:pt x="13467" y="4405"/>
                    <a:pt x="13536" y="4497"/>
                    <a:pt x="13627" y="4497"/>
                  </a:cubicBezTo>
                  <a:cubicBezTo>
                    <a:pt x="13718" y="4497"/>
                    <a:pt x="13810" y="4428"/>
                    <a:pt x="13810" y="4337"/>
                  </a:cubicBezTo>
                  <a:cubicBezTo>
                    <a:pt x="13832" y="4269"/>
                    <a:pt x="13764" y="4177"/>
                    <a:pt x="13673" y="4154"/>
                  </a:cubicBezTo>
                  <a:close/>
                  <a:moveTo>
                    <a:pt x="18835" y="4263"/>
                  </a:moveTo>
                  <a:cubicBezTo>
                    <a:pt x="18772" y="4263"/>
                    <a:pt x="18740" y="4310"/>
                    <a:pt x="18740" y="4405"/>
                  </a:cubicBezTo>
                  <a:cubicBezTo>
                    <a:pt x="18740" y="4474"/>
                    <a:pt x="18785" y="4520"/>
                    <a:pt x="18877" y="4520"/>
                  </a:cubicBezTo>
                  <a:cubicBezTo>
                    <a:pt x="18945" y="4520"/>
                    <a:pt x="18991" y="4497"/>
                    <a:pt x="19014" y="4405"/>
                  </a:cubicBezTo>
                  <a:cubicBezTo>
                    <a:pt x="19014" y="4314"/>
                    <a:pt x="18968" y="4269"/>
                    <a:pt x="18877" y="4269"/>
                  </a:cubicBezTo>
                  <a:cubicBezTo>
                    <a:pt x="18862" y="4265"/>
                    <a:pt x="18848" y="4263"/>
                    <a:pt x="18835" y="4263"/>
                  </a:cubicBezTo>
                  <a:close/>
                  <a:moveTo>
                    <a:pt x="16280" y="4196"/>
                  </a:moveTo>
                  <a:cubicBezTo>
                    <a:pt x="16224" y="4196"/>
                    <a:pt x="16112" y="4276"/>
                    <a:pt x="16092" y="4337"/>
                  </a:cubicBezTo>
                  <a:cubicBezTo>
                    <a:pt x="16071" y="4380"/>
                    <a:pt x="16169" y="4522"/>
                    <a:pt x="16238" y="4522"/>
                  </a:cubicBezTo>
                  <a:cubicBezTo>
                    <a:pt x="16243" y="4522"/>
                    <a:pt x="16247" y="4521"/>
                    <a:pt x="16252" y="4520"/>
                  </a:cubicBezTo>
                  <a:cubicBezTo>
                    <a:pt x="16275" y="4520"/>
                    <a:pt x="16343" y="4520"/>
                    <a:pt x="16366" y="4474"/>
                  </a:cubicBezTo>
                  <a:cubicBezTo>
                    <a:pt x="16389" y="4451"/>
                    <a:pt x="16412" y="4428"/>
                    <a:pt x="16434" y="4383"/>
                  </a:cubicBezTo>
                  <a:cubicBezTo>
                    <a:pt x="16434" y="4337"/>
                    <a:pt x="16343" y="4200"/>
                    <a:pt x="16298" y="4200"/>
                  </a:cubicBezTo>
                  <a:cubicBezTo>
                    <a:pt x="16293" y="4198"/>
                    <a:pt x="16287" y="4196"/>
                    <a:pt x="16280" y="4196"/>
                  </a:cubicBezTo>
                  <a:close/>
                  <a:moveTo>
                    <a:pt x="1579" y="4101"/>
                  </a:moveTo>
                  <a:cubicBezTo>
                    <a:pt x="1481" y="4101"/>
                    <a:pt x="1438" y="4142"/>
                    <a:pt x="1438" y="4269"/>
                  </a:cubicBezTo>
                  <a:cubicBezTo>
                    <a:pt x="1393" y="4428"/>
                    <a:pt x="1438" y="4497"/>
                    <a:pt x="1598" y="4520"/>
                  </a:cubicBezTo>
                  <a:cubicBezTo>
                    <a:pt x="1623" y="4523"/>
                    <a:pt x="1646" y="4525"/>
                    <a:pt x="1667" y="4525"/>
                  </a:cubicBezTo>
                  <a:cubicBezTo>
                    <a:pt x="1778" y="4525"/>
                    <a:pt x="1830" y="4471"/>
                    <a:pt x="1849" y="4337"/>
                  </a:cubicBezTo>
                  <a:cubicBezTo>
                    <a:pt x="1872" y="4177"/>
                    <a:pt x="1826" y="4109"/>
                    <a:pt x="1666" y="4109"/>
                  </a:cubicBezTo>
                  <a:cubicBezTo>
                    <a:pt x="1633" y="4104"/>
                    <a:pt x="1604" y="4101"/>
                    <a:pt x="1579" y="4101"/>
                  </a:cubicBezTo>
                  <a:close/>
                  <a:moveTo>
                    <a:pt x="21502" y="4291"/>
                  </a:moveTo>
                  <a:cubicBezTo>
                    <a:pt x="21410" y="4291"/>
                    <a:pt x="21365" y="4314"/>
                    <a:pt x="21365" y="4428"/>
                  </a:cubicBezTo>
                  <a:cubicBezTo>
                    <a:pt x="21365" y="4497"/>
                    <a:pt x="21388" y="4542"/>
                    <a:pt x="21479" y="4542"/>
                  </a:cubicBezTo>
                  <a:cubicBezTo>
                    <a:pt x="21495" y="4546"/>
                    <a:pt x="21509" y="4548"/>
                    <a:pt x="21522" y="4548"/>
                  </a:cubicBezTo>
                  <a:cubicBezTo>
                    <a:pt x="21584" y="4548"/>
                    <a:pt x="21616" y="4504"/>
                    <a:pt x="21616" y="4428"/>
                  </a:cubicBezTo>
                  <a:cubicBezTo>
                    <a:pt x="21616" y="4337"/>
                    <a:pt x="21593" y="4314"/>
                    <a:pt x="21502" y="4291"/>
                  </a:cubicBezTo>
                  <a:close/>
                  <a:moveTo>
                    <a:pt x="4244" y="4174"/>
                  </a:moveTo>
                  <a:cubicBezTo>
                    <a:pt x="4154" y="4174"/>
                    <a:pt x="4040" y="4277"/>
                    <a:pt x="4040" y="4360"/>
                  </a:cubicBezTo>
                  <a:cubicBezTo>
                    <a:pt x="4017" y="4451"/>
                    <a:pt x="4132" y="4588"/>
                    <a:pt x="4223" y="4588"/>
                  </a:cubicBezTo>
                  <a:cubicBezTo>
                    <a:pt x="4231" y="4590"/>
                    <a:pt x="4239" y="4591"/>
                    <a:pt x="4248" y="4591"/>
                  </a:cubicBezTo>
                  <a:cubicBezTo>
                    <a:pt x="4337" y="4591"/>
                    <a:pt x="4451" y="4489"/>
                    <a:pt x="4451" y="4405"/>
                  </a:cubicBezTo>
                  <a:cubicBezTo>
                    <a:pt x="4474" y="4314"/>
                    <a:pt x="4360" y="4177"/>
                    <a:pt x="4269" y="4177"/>
                  </a:cubicBezTo>
                  <a:cubicBezTo>
                    <a:pt x="4261" y="4175"/>
                    <a:pt x="4252" y="4174"/>
                    <a:pt x="4244" y="4174"/>
                  </a:cubicBezTo>
                  <a:close/>
                  <a:moveTo>
                    <a:pt x="24058" y="4337"/>
                  </a:moveTo>
                  <a:cubicBezTo>
                    <a:pt x="24012" y="4383"/>
                    <a:pt x="23944" y="4428"/>
                    <a:pt x="23944" y="4474"/>
                  </a:cubicBezTo>
                  <a:cubicBezTo>
                    <a:pt x="23921" y="4520"/>
                    <a:pt x="23990" y="4565"/>
                    <a:pt x="24035" y="4611"/>
                  </a:cubicBezTo>
                  <a:cubicBezTo>
                    <a:pt x="24081" y="4588"/>
                    <a:pt x="24149" y="4542"/>
                    <a:pt x="24172" y="4497"/>
                  </a:cubicBezTo>
                  <a:cubicBezTo>
                    <a:pt x="24195" y="4474"/>
                    <a:pt x="24104" y="4405"/>
                    <a:pt x="24058" y="4337"/>
                  </a:cubicBezTo>
                  <a:close/>
                  <a:moveTo>
                    <a:pt x="9387" y="4261"/>
                  </a:moveTo>
                  <a:cubicBezTo>
                    <a:pt x="9303" y="4261"/>
                    <a:pt x="9285" y="4298"/>
                    <a:pt x="9267" y="4405"/>
                  </a:cubicBezTo>
                  <a:cubicBezTo>
                    <a:pt x="9244" y="4565"/>
                    <a:pt x="9244" y="4588"/>
                    <a:pt x="9404" y="4611"/>
                  </a:cubicBezTo>
                  <a:cubicBezTo>
                    <a:pt x="9439" y="4616"/>
                    <a:pt x="9467" y="4619"/>
                    <a:pt x="9490" y="4619"/>
                  </a:cubicBezTo>
                  <a:cubicBezTo>
                    <a:pt x="9573" y="4619"/>
                    <a:pt x="9587" y="4581"/>
                    <a:pt x="9587" y="4474"/>
                  </a:cubicBezTo>
                  <a:cubicBezTo>
                    <a:pt x="9610" y="4314"/>
                    <a:pt x="9610" y="4291"/>
                    <a:pt x="9473" y="4269"/>
                  </a:cubicBezTo>
                  <a:cubicBezTo>
                    <a:pt x="9438" y="4264"/>
                    <a:pt x="9410" y="4261"/>
                    <a:pt x="9387" y="4261"/>
                  </a:cubicBezTo>
                  <a:close/>
                  <a:moveTo>
                    <a:pt x="6871" y="4200"/>
                  </a:moveTo>
                  <a:cubicBezTo>
                    <a:pt x="6802" y="4200"/>
                    <a:pt x="6642" y="4314"/>
                    <a:pt x="6642" y="4383"/>
                  </a:cubicBezTo>
                  <a:cubicBezTo>
                    <a:pt x="6642" y="4451"/>
                    <a:pt x="6779" y="4611"/>
                    <a:pt x="6825" y="4634"/>
                  </a:cubicBezTo>
                  <a:cubicBezTo>
                    <a:pt x="6916" y="4634"/>
                    <a:pt x="7053" y="4497"/>
                    <a:pt x="7076" y="4428"/>
                  </a:cubicBezTo>
                  <a:cubicBezTo>
                    <a:pt x="7076" y="4360"/>
                    <a:pt x="6939" y="4200"/>
                    <a:pt x="6871" y="4200"/>
                  </a:cubicBezTo>
                  <a:close/>
                  <a:moveTo>
                    <a:pt x="12075" y="4291"/>
                  </a:moveTo>
                  <a:cubicBezTo>
                    <a:pt x="11984" y="4291"/>
                    <a:pt x="11892" y="4337"/>
                    <a:pt x="11869" y="4428"/>
                  </a:cubicBezTo>
                  <a:cubicBezTo>
                    <a:pt x="11847" y="4542"/>
                    <a:pt x="11915" y="4634"/>
                    <a:pt x="12029" y="4634"/>
                  </a:cubicBezTo>
                  <a:cubicBezTo>
                    <a:pt x="12041" y="4637"/>
                    <a:pt x="12053" y="4638"/>
                    <a:pt x="12064" y="4638"/>
                  </a:cubicBezTo>
                  <a:cubicBezTo>
                    <a:pt x="12138" y="4638"/>
                    <a:pt x="12192" y="4576"/>
                    <a:pt x="12212" y="4497"/>
                  </a:cubicBezTo>
                  <a:cubicBezTo>
                    <a:pt x="12235" y="4405"/>
                    <a:pt x="12166" y="4314"/>
                    <a:pt x="12075" y="4291"/>
                  </a:cubicBezTo>
                  <a:close/>
                  <a:moveTo>
                    <a:pt x="14642" y="4378"/>
                  </a:moveTo>
                  <a:cubicBezTo>
                    <a:pt x="14563" y="4378"/>
                    <a:pt x="14491" y="4443"/>
                    <a:pt x="14471" y="4542"/>
                  </a:cubicBezTo>
                  <a:cubicBezTo>
                    <a:pt x="14471" y="4634"/>
                    <a:pt x="14540" y="4702"/>
                    <a:pt x="14631" y="4702"/>
                  </a:cubicBezTo>
                  <a:cubicBezTo>
                    <a:pt x="14643" y="4705"/>
                    <a:pt x="14655" y="4707"/>
                    <a:pt x="14667" y="4707"/>
                  </a:cubicBezTo>
                  <a:cubicBezTo>
                    <a:pt x="14745" y="4707"/>
                    <a:pt x="14814" y="4645"/>
                    <a:pt x="14814" y="4565"/>
                  </a:cubicBezTo>
                  <a:cubicBezTo>
                    <a:pt x="14837" y="4474"/>
                    <a:pt x="14768" y="4383"/>
                    <a:pt x="14677" y="4383"/>
                  </a:cubicBezTo>
                  <a:cubicBezTo>
                    <a:pt x="14665" y="4380"/>
                    <a:pt x="14653" y="4378"/>
                    <a:pt x="14642" y="4378"/>
                  </a:cubicBezTo>
                  <a:close/>
                  <a:moveTo>
                    <a:pt x="2613" y="4311"/>
                  </a:moveTo>
                  <a:cubicBezTo>
                    <a:pt x="2516" y="4311"/>
                    <a:pt x="2440" y="4395"/>
                    <a:pt x="2420" y="4497"/>
                  </a:cubicBezTo>
                  <a:cubicBezTo>
                    <a:pt x="2420" y="4611"/>
                    <a:pt x="2511" y="4725"/>
                    <a:pt x="2625" y="4725"/>
                  </a:cubicBezTo>
                  <a:cubicBezTo>
                    <a:pt x="2637" y="4727"/>
                    <a:pt x="2649" y="4729"/>
                    <a:pt x="2660" y="4729"/>
                  </a:cubicBezTo>
                  <a:cubicBezTo>
                    <a:pt x="2762" y="4729"/>
                    <a:pt x="2853" y="4642"/>
                    <a:pt x="2853" y="4520"/>
                  </a:cubicBezTo>
                  <a:cubicBezTo>
                    <a:pt x="2853" y="4428"/>
                    <a:pt x="2762" y="4314"/>
                    <a:pt x="2648" y="4314"/>
                  </a:cubicBezTo>
                  <a:cubicBezTo>
                    <a:pt x="2636" y="4312"/>
                    <a:pt x="2624" y="4311"/>
                    <a:pt x="2613" y="4311"/>
                  </a:cubicBezTo>
                  <a:close/>
                  <a:moveTo>
                    <a:pt x="19904" y="4474"/>
                  </a:moveTo>
                  <a:cubicBezTo>
                    <a:pt x="19813" y="4474"/>
                    <a:pt x="19767" y="4497"/>
                    <a:pt x="19744" y="4588"/>
                  </a:cubicBezTo>
                  <a:cubicBezTo>
                    <a:pt x="19744" y="4679"/>
                    <a:pt x="19767" y="4725"/>
                    <a:pt x="19858" y="4725"/>
                  </a:cubicBezTo>
                  <a:cubicBezTo>
                    <a:pt x="19874" y="4729"/>
                    <a:pt x="19888" y="4731"/>
                    <a:pt x="19901" y="4731"/>
                  </a:cubicBezTo>
                  <a:cubicBezTo>
                    <a:pt x="19964" y="4731"/>
                    <a:pt x="19995" y="4687"/>
                    <a:pt x="19995" y="4611"/>
                  </a:cubicBezTo>
                  <a:cubicBezTo>
                    <a:pt x="20018" y="4542"/>
                    <a:pt x="19995" y="4497"/>
                    <a:pt x="19904" y="4474"/>
                  </a:cubicBezTo>
                  <a:close/>
                  <a:moveTo>
                    <a:pt x="17287" y="4402"/>
                  </a:moveTo>
                  <a:cubicBezTo>
                    <a:pt x="17229" y="4402"/>
                    <a:pt x="17096" y="4503"/>
                    <a:pt x="17096" y="4565"/>
                  </a:cubicBezTo>
                  <a:cubicBezTo>
                    <a:pt x="17096" y="4588"/>
                    <a:pt x="17119" y="4657"/>
                    <a:pt x="17142" y="4679"/>
                  </a:cubicBezTo>
                  <a:cubicBezTo>
                    <a:pt x="17165" y="4702"/>
                    <a:pt x="17211" y="4725"/>
                    <a:pt x="17233" y="4748"/>
                  </a:cubicBezTo>
                  <a:cubicBezTo>
                    <a:pt x="17279" y="4748"/>
                    <a:pt x="17416" y="4657"/>
                    <a:pt x="17439" y="4611"/>
                  </a:cubicBezTo>
                  <a:cubicBezTo>
                    <a:pt x="17439" y="4565"/>
                    <a:pt x="17347" y="4428"/>
                    <a:pt x="17302" y="4405"/>
                  </a:cubicBezTo>
                  <a:cubicBezTo>
                    <a:pt x="17298" y="4403"/>
                    <a:pt x="17293" y="4402"/>
                    <a:pt x="17287" y="4402"/>
                  </a:cubicBezTo>
                  <a:close/>
                  <a:moveTo>
                    <a:pt x="22452" y="4539"/>
                  </a:moveTo>
                  <a:cubicBezTo>
                    <a:pt x="22414" y="4539"/>
                    <a:pt x="22303" y="4636"/>
                    <a:pt x="22323" y="4657"/>
                  </a:cubicBezTo>
                  <a:cubicBezTo>
                    <a:pt x="22346" y="4702"/>
                    <a:pt x="22392" y="4793"/>
                    <a:pt x="22415" y="4793"/>
                  </a:cubicBezTo>
                  <a:cubicBezTo>
                    <a:pt x="22460" y="4793"/>
                    <a:pt x="22529" y="4748"/>
                    <a:pt x="22597" y="4702"/>
                  </a:cubicBezTo>
                  <a:cubicBezTo>
                    <a:pt x="22552" y="4634"/>
                    <a:pt x="22506" y="4588"/>
                    <a:pt x="22460" y="4542"/>
                  </a:cubicBezTo>
                  <a:cubicBezTo>
                    <a:pt x="22458" y="4540"/>
                    <a:pt x="22455" y="4539"/>
                    <a:pt x="22452" y="4539"/>
                  </a:cubicBezTo>
                  <a:close/>
                  <a:moveTo>
                    <a:pt x="5248" y="4380"/>
                  </a:moveTo>
                  <a:cubicBezTo>
                    <a:pt x="5159" y="4380"/>
                    <a:pt x="5045" y="4482"/>
                    <a:pt x="5045" y="4565"/>
                  </a:cubicBezTo>
                  <a:cubicBezTo>
                    <a:pt x="5022" y="4657"/>
                    <a:pt x="5113" y="4793"/>
                    <a:pt x="5204" y="4793"/>
                  </a:cubicBezTo>
                  <a:cubicBezTo>
                    <a:pt x="5214" y="4796"/>
                    <a:pt x="5224" y="4797"/>
                    <a:pt x="5235" y="4797"/>
                  </a:cubicBezTo>
                  <a:cubicBezTo>
                    <a:pt x="5323" y="4797"/>
                    <a:pt x="5435" y="4715"/>
                    <a:pt x="5455" y="4634"/>
                  </a:cubicBezTo>
                  <a:cubicBezTo>
                    <a:pt x="5478" y="4542"/>
                    <a:pt x="5364" y="4405"/>
                    <a:pt x="5273" y="4383"/>
                  </a:cubicBezTo>
                  <a:cubicBezTo>
                    <a:pt x="5265" y="4381"/>
                    <a:pt x="5256" y="4380"/>
                    <a:pt x="5248" y="4380"/>
                  </a:cubicBezTo>
                  <a:close/>
                  <a:moveTo>
                    <a:pt x="10371" y="4466"/>
                  </a:moveTo>
                  <a:cubicBezTo>
                    <a:pt x="10293" y="4466"/>
                    <a:pt x="10290" y="4503"/>
                    <a:pt x="10272" y="4611"/>
                  </a:cubicBezTo>
                  <a:cubicBezTo>
                    <a:pt x="10249" y="4771"/>
                    <a:pt x="10249" y="4793"/>
                    <a:pt x="10386" y="4816"/>
                  </a:cubicBezTo>
                  <a:cubicBezTo>
                    <a:pt x="10436" y="4823"/>
                    <a:pt x="10474" y="4827"/>
                    <a:pt x="10503" y="4827"/>
                  </a:cubicBezTo>
                  <a:cubicBezTo>
                    <a:pt x="10579" y="4827"/>
                    <a:pt x="10591" y="4795"/>
                    <a:pt x="10591" y="4679"/>
                  </a:cubicBezTo>
                  <a:cubicBezTo>
                    <a:pt x="10614" y="4520"/>
                    <a:pt x="10614" y="4497"/>
                    <a:pt x="10454" y="4474"/>
                  </a:cubicBezTo>
                  <a:cubicBezTo>
                    <a:pt x="10420" y="4469"/>
                    <a:pt x="10393" y="4466"/>
                    <a:pt x="10371" y="4466"/>
                  </a:cubicBezTo>
                  <a:close/>
                  <a:moveTo>
                    <a:pt x="7852" y="4405"/>
                  </a:moveTo>
                  <a:cubicBezTo>
                    <a:pt x="7761" y="4405"/>
                    <a:pt x="7601" y="4520"/>
                    <a:pt x="7601" y="4588"/>
                  </a:cubicBezTo>
                  <a:cubicBezTo>
                    <a:pt x="7601" y="4657"/>
                    <a:pt x="7738" y="4816"/>
                    <a:pt x="7784" y="4839"/>
                  </a:cubicBezTo>
                  <a:cubicBezTo>
                    <a:pt x="7875" y="4839"/>
                    <a:pt x="8035" y="4702"/>
                    <a:pt x="8035" y="4634"/>
                  </a:cubicBezTo>
                  <a:cubicBezTo>
                    <a:pt x="8035" y="4565"/>
                    <a:pt x="7898" y="4405"/>
                    <a:pt x="7852" y="4405"/>
                  </a:cubicBezTo>
                  <a:close/>
                  <a:moveTo>
                    <a:pt x="13021" y="4561"/>
                  </a:moveTo>
                  <a:cubicBezTo>
                    <a:pt x="12943" y="4561"/>
                    <a:pt x="12874" y="4623"/>
                    <a:pt x="12874" y="4702"/>
                  </a:cubicBezTo>
                  <a:cubicBezTo>
                    <a:pt x="12851" y="4793"/>
                    <a:pt x="12942" y="4885"/>
                    <a:pt x="13033" y="4885"/>
                  </a:cubicBezTo>
                  <a:cubicBezTo>
                    <a:pt x="13043" y="4887"/>
                    <a:pt x="13053" y="4888"/>
                    <a:pt x="13062" y="4888"/>
                  </a:cubicBezTo>
                  <a:cubicBezTo>
                    <a:pt x="13139" y="4888"/>
                    <a:pt x="13196" y="4807"/>
                    <a:pt x="13216" y="4725"/>
                  </a:cubicBezTo>
                  <a:cubicBezTo>
                    <a:pt x="13216" y="4657"/>
                    <a:pt x="13148" y="4565"/>
                    <a:pt x="13056" y="4565"/>
                  </a:cubicBezTo>
                  <a:cubicBezTo>
                    <a:pt x="13044" y="4562"/>
                    <a:pt x="13032" y="4561"/>
                    <a:pt x="13021" y="4561"/>
                  </a:cubicBezTo>
                  <a:close/>
                  <a:moveTo>
                    <a:pt x="983" y="4491"/>
                  </a:moveTo>
                  <a:cubicBezTo>
                    <a:pt x="877" y="4491"/>
                    <a:pt x="841" y="4545"/>
                    <a:pt x="822" y="4679"/>
                  </a:cubicBezTo>
                  <a:cubicBezTo>
                    <a:pt x="799" y="4839"/>
                    <a:pt x="845" y="4885"/>
                    <a:pt x="1005" y="4908"/>
                  </a:cubicBezTo>
                  <a:cubicBezTo>
                    <a:pt x="1030" y="4911"/>
                    <a:pt x="1052" y="4913"/>
                    <a:pt x="1072" y="4913"/>
                  </a:cubicBezTo>
                  <a:cubicBezTo>
                    <a:pt x="1178" y="4913"/>
                    <a:pt x="1214" y="4859"/>
                    <a:pt x="1233" y="4725"/>
                  </a:cubicBezTo>
                  <a:cubicBezTo>
                    <a:pt x="1256" y="4565"/>
                    <a:pt x="1210" y="4520"/>
                    <a:pt x="1050" y="4497"/>
                  </a:cubicBezTo>
                  <a:cubicBezTo>
                    <a:pt x="1025" y="4493"/>
                    <a:pt x="1002" y="4491"/>
                    <a:pt x="983" y="4491"/>
                  </a:cubicBezTo>
                  <a:close/>
                  <a:moveTo>
                    <a:pt x="18306" y="4657"/>
                  </a:moveTo>
                  <a:cubicBezTo>
                    <a:pt x="18215" y="4657"/>
                    <a:pt x="18169" y="4679"/>
                    <a:pt x="18146" y="4748"/>
                  </a:cubicBezTo>
                  <a:cubicBezTo>
                    <a:pt x="18124" y="4862"/>
                    <a:pt x="18146" y="4908"/>
                    <a:pt x="18238" y="4908"/>
                  </a:cubicBezTo>
                  <a:cubicBezTo>
                    <a:pt x="18254" y="4912"/>
                    <a:pt x="18269" y="4914"/>
                    <a:pt x="18282" y="4914"/>
                  </a:cubicBezTo>
                  <a:cubicBezTo>
                    <a:pt x="18344" y="4914"/>
                    <a:pt x="18379" y="4873"/>
                    <a:pt x="18397" y="4816"/>
                  </a:cubicBezTo>
                  <a:cubicBezTo>
                    <a:pt x="18397" y="4725"/>
                    <a:pt x="18375" y="4679"/>
                    <a:pt x="18306" y="4657"/>
                  </a:cubicBezTo>
                  <a:close/>
                  <a:moveTo>
                    <a:pt x="15681" y="4588"/>
                  </a:moveTo>
                  <a:cubicBezTo>
                    <a:pt x="15636" y="4611"/>
                    <a:pt x="15590" y="4611"/>
                    <a:pt x="15544" y="4634"/>
                  </a:cubicBezTo>
                  <a:cubicBezTo>
                    <a:pt x="15521" y="4657"/>
                    <a:pt x="15499" y="4702"/>
                    <a:pt x="15476" y="4725"/>
                  </a:cubicBezTo>
                  <a:cubicBezTo>
                    <a:pt x="15476" y="4793"/>
                    <a:pt x="15590" y="4930"/>
                    <a:pt x="15636" y="4930"/>
                  </a:cubicBezTo>
                  <a:cubicBezTo>
                    <a:pt x="15704" y="4930"/>
                    <a:pt x="15818" y="4816"/>
                    <a:pt x="15818" y="4771"/>
                  </a:cubicBezTo>
                  <a:cubicBezTo>
                    <a:pt x="15818" y="4725"/>
                    <a:pt x="15727" y="4588"/>
                    <a:pt x="15681" y="4588"/>
                  </a:cubicBezTo>
                  <a:close/>
                  <a:moveTo>
                    <a:pt x="3675" y="4520"/>
                  </a:moveTo>
                  <a:cubicBezTo>
                    <a:pt x="3538" y="4520"/>
                    <a:pt x="3424" y="4588"/>
                    <a:pt x="3424" y="4725"/>
                  </a:cubicBezTo>
                  <a:cubicBezTo>
                    <a:pt x="3424" y="4862"/>
                    <a:pt x="3515" y="4930"/>
                    <a:pt x="3629" y="4953"/>
                  </a:cubicBezTo>
                  <a:cubicBezTo>
                    <a:pt x="3766" y="4953"/>
                    <a:pt x="3835" y="4885"/>
                    <a:pt x="3858" y="4748"/>
                  </a:cubicBezTo>
                  <a:cubicBezTo>
                    <a:pt x="3858" y="4634"/>
                    <a:pt x="3766" y="4542"/>
                    <a:pt x="3675" y="4520"/>
                  </a:cubicBezTo>
                  <a:close/>
                  <a:moveTo>
                    <a:pt x="20843" y="4696"/>
                  </a:moveTo>
                  <a:cubicBezTo>
                    <a:pt x="20786" y="4696"/>
                    <a:pt x="20767" y="4737"/>
                    <a:pt x="20748" y="4793"/>
                  </a:cubicBezTo>
                  <a:cubicBezTo>
                    <a:pt x="20748" y="4908"/>
                    <a:pt x="20771" y="4930"/>
                    <a:pt x="20885" y="4953"/>
                  </a:cubicBezTo>
                  <a:cubicBezTo>
                    <a:pt x="20954" y="4953"/>
                    <a:pt x="21000" y="4908"/>
                    <a:pt x="21000" y="4816"/>
                  </a:cubicBezTo>
                  <a:cubicBezTo>
                    <a:pt x="21022" y="4748"/>
                    <a:pt x="20977" y="4702"/>
                    <a:pt x="20885" y="4702"/>
                  </a:cubicBezTo>
                  <a:cubicBezTo>
                    <a:pt x="20869" y="4698"/>
                    <a:pt x="20855" y="4696"/>
                    <a:pt x="20843" y="4696"/>
                  </a:cubicBezTo>
                  <a:close/>
                  <a:moveTo>
                    <a:pt x="23451" y="4768"/>
                  </a:moveTo>
                  <a:cubicBezTo>
                    <a:pt x="23400" y="4768"/>
                    <a:pt x="23307" y="4864"/>
                    <a:pt x="23328" y="4885"/>
                  </a:cubicBezTo>
                  <a:cubicBezTo>
                    <a:pt x="23351" y="4930"/>
                    <a:pt x="23396" y="4999"/>
                    <a:pt x="23442" y="4999"/>
                  </a:cubicBezTo>
                  <a:cubicBezTo>
                    <a:pt x="23487" y="4999"/>
                    <a:pt x="23533" y="4930"/>
                    <a:pt x="23602" y="4885"/>
                  </a:cubicBezTo>
                  <a:cubicBezTo>
                    <a:pt x="23533" y="4839"/>
                    <a:pt x="23510" y="4793"/>
                    <a:pt x="23465" y="4771"/>
                  </a:cubicBezTo>
                  <a:cubicBezTo>
                    <a:pt x="23461" y="4769"/>
                    <a:pt x="23456" y="4768"/>
                    <a:pt x="23451" y="4768"/>
                  </a:cubicBezTo>
                  <a:close/>
                  <a:moveTo>
                    <a:pt x="8771" y="4649"/>
                  </a:moveTo>
                  <a:cubicBezTo>
                    <a:pt x="8687" y="4649"/>
                    <a:pt x="8669" y="4686"/>
                    <a:pt x="8651" y="4793"/>
                  </a:cubicBezTo>
                  <a:cubicBezTo>
                    <a:pt x="8628" y="4953"/>
                    <a:pt x="8651" y="4976"/>
                    <a:pt x="8788" y="4999"/>
                  </a:cubicBezTo>
                  <a:cubicBezTo>
                    <a:pt x="8822" y="5004"/>
                    <a:pt x="8850" y="5007"/>
                    <a:pt x="8873" y="5007"/>
                  </a:cubicBezTo>
                  <a:cubicBezTo>
                    <a:pt x="8958" y="5007"/>
                    <a:pt x="8975" y="4969"/>
                    <a:pt x="8993" y="4862"/>
                  </a:cubicBezTo>
                  <a:cubicBezTo>
                    <a:pt x="9016" y="4702"/>
                    <a:pt x="8993" y="4679"/>
                    <a:pt x="8856" y="4657"/>
                  </a:cubicBezTo>
                  <a:cubicBezTo>
                    <a:pt x="8822" y="4652"/>
                    <a:pt x="8794" y="4649"/>
                    <a:pt x="8771" y="4649"/>
                  </a:cubicBezTo>
                  <a:close/>
                  <a:moveTo>
                    <a:pt x="6277" y="4588"/>
                  </a:moveTo>
                  <a:cubicBezTo>
                    <a:pt x="6209" y="4588"/>
                    <a:pt x="6049" y="4702"/>
                    <a:pt x="6049" y="4771"/>
                  </a:cubicBezTo>
                  <a:cubicBezTo>
                    <a:pt x="6026" y="4839"/>
                    <a:pt x="6140" y="4999"/>
                    <a:pt x="6232" y="5022"/>
                  </a:cubicBezTo>
                  <a:cubicBezTo>
                    <a:pt x="6277" y="5022"/>
                    <a:pt x="6437" y="4908"/>
                    <a:pt x="6460" y="4839"/>
                  </a:cubicBezTo>
                  <a:cubicBezTo>
                    <a:pt x="6483" y="4771"/>
                    <a:pt x="6346" y="4611"/>
                    <a:pt x="6277" y="4588"/>
                  </a:cubicBezTo>
                  <a:close/>
                  <a:moveTo>
                    <a:pt x="11423" y="4698"/>
                  </a:moveTo>
                  <a:cubicBezTo>
                    <a:pt x="11345" y="4698"/>
                    <a:pt x="11276" y="4760"/>
                    <a:pt x="11276" y="4839"/>
                  </a:cubicBezTo>
                  <a:cubicBezTo>
                    <a:pt x="11253" y="4930"/>
                    <a:pt x="11322" y="5022"/>
                    <a:pt x="11413" y="5045"/>
                  </a:cubicBezTo>
                  <a:cubicBezTo>
                    <a:pt x="11504" y="5045"/>
                    <a:pt x="11595" y="4976"/>
                    <a:pt x="11595" y="4885"/>
                  </a:cubicBezTo>
                  <a:cubicBezTo>
                    <a:pt x="11618" y="4793"/>
                    <a:pt x="11550" y="4702"/>
                    <a:pt x="11459" y="4702"/>
                  </a:cubicBezTo>
                  <a:cubicBezTo>
                    <a:pt x="11447" y="4699"/>
                    <a:pt x="11435" y="4698"/>
                    <a:pt x="11423" y="4698"/>
                  </a:cubicBezTo>
                  <a:close/>
                  <a:moveTo>
                    <a:pt x="14025" y="4766"/>
                  </a:moveTo>
                  <a:cubicBezTo>
                    <a:pt x="13947" y="4766"/>
                    <a:pt x="13878" y="4828"/>
                    <a:pt x="13878" y="4908"/>
                  </a:cubicBezTo>
                  <a:cubicBezTo>
                    <a:pt x="13855" y="5022"/>
                    <a:pt x="13924" y="5090"/>
                    <a:pt x="14038" y="5113"/>
                  </a:cubicBezTo>
                  <a:cubicBezTo>
                    <a:pt x="14129" y="5113"/>
                    <a:pt x="14198" y="5045"/>
                    <a:pt x="14220" y="4953"/>
                  </a:cubicBezTo>
                  <a:cubicBezTo>
                    <a:pt x="14220" y="4862"/>
                    <a:pt x="14152" y="4771"/>
                    <a:pt x="14061" y="4771"/>
                  </a:cubicBezTo>
                  <a:cubicBezTo>
                    <a:pt x="14049" y="4768"/>
                    <a:pt x="14037" y="4766"/>
                    <a:pt x="14025" y="4766"/>
                  </a:cubicBezTo>
                  <a:close/>
                  <a:moveTo>
                    <a:pt x="2025" y="4699"/>
                  </a:moveTo>
                  <a:cubicBezTo>
                    <a:pt x="1940" y="4699"/>
                    <a:pt x="1847" y="4783"/>
                    <a:pt x="1826" y="4885"/>
                  </a:cubicBezTo>
                  <a:cubicBezTo>
                    <a:pt x="1803" y="4999"/>
                    <a:pt x="1849" y="5090"/>
                    <a:pt x="1986" y="5113"/>
                  </a:cubicBezTo>
                  <a:cubicBezTo>
                    <a:pt x="2007" y="5121"/>
                    <a:pt x="2028" y="5125"/>
                    <a:pt x="2049" y="5125"/>
                  </a:cubicBezTo>
                  <a:cubicBezTo>
                    <a:pt x="2145" y="5125"/>
                    <a:pt x="2237" y="5047"/>
                    <a:pt x="2237" y="4953"/>
                  </a:cubicBezTo>
                  <a:cubicBezTo>
                    <a:pt x="2260" y="4816"/>
                    <a:pt x="2169" y="4725"/>
                    <a:pt x="2055" y="4702"/>
                  </a:cubicBezTo>
                  <a:cubicBezTo>
                    <a:pt x="2045" y="4700"/>
                    <a:pt x="2035" y="4699"/>
                    <a:pt x="2025" y="4699"/>
                  </a:cubicBezTo>
                  <a:close/>
                  <a:moveTo>
                    <a:pt x="16686" y="4793"/>
                  </a:moveTo>
                  <a:cubicBezTo>
                    <a:pt x="16640" y="4793"/>
                    <a:pt x="16503" y="4885"/>
                    <a:pt x="16480" y="4930"/>
                  </a:cubicBezTo>
                  <a:cubicBezTo>
                    <a:pt x="16480" y="4999"/>
                    <a:pt x="16594" y="5136"/>
                    <a:pt x="16640" y="5136"/>
                  </a:cubicBezTo>
                  <a:cubicBezTo>
                    <a:pt x="16686" y="5136"/>
                    <a:pt x="16731" y="5113"/>
                    <a:pt x="16777" y="5090"/>
                  </a:cubicBezTo>
                  <a:cubicBezTo>
                    <a:pt x="16800" y="5067"/>
                    <a:pt x="16800" y="5022"/>
                    <a:pt x="16822" y="4999"/>
                  </a:cubicBezTo>
                  <a:cubicBezTo>
                    <a:pt x="16822" y="4953"/>
                    <a:pt x="16822" y="4908"/>
                    <a:pt x="16800" y="4885"/>
                  </a:cubicBezTo>
                  <a:cubicBezTo>
                    <a:pt x="16754" y="4839"/>
                    <a:pt x="16731" y="4816"/>
                    <a:pt x="16686" y="4793"/>
                  </a:cubicBezTo>
                  <a:close/>
                  <a:moveTo>
                    <a:pt x="19265" y="4862"/>
                  </a:moveTo>
                  <a:cubicBezTo>
                    <a:pt x="19196" y="4862"/>
                    <a:pt x="19151" y="4908"/>
                    <a:pt x="19151" y="4999"/>
                  </a:cubicBezTo>
                  <a:cubicBezTo>
                    <a:pt x="19128" y="5090"/>
                    <a:pt x="19173" y="5113"/>
                    <a:pt x="19265" y="5136"/>
                  </a:cubicBezTo>
                  <a:cubicBezTo>
                    <a:pt x="19356" y="5136"/>
                    <a:pt x="19379" y="5113"/>
                    <a:pt x="19402" y="5022"/>
                  </a:cubicBezTo>
                  <a:cubicBezTo>
                    <a:pt x="19402" y="4930"/>
                    <a:pt x="19379" y="4885"/>
                    <a:pt x="19265" y="4862"/>
                  </a:cubicBezTo>
                  <a:close/>
                  <a:moveTo>
                    <a:pt x="21803" y="4902"/>
                  </a:moveTo>
                  <a:cubicBezTo>
                    <a:pt x="21745" y="4902"/>
                    <a:pt x="21726" y="4946"/>
                    <a:pt x="21707" y="5022"/>
                  </a:cubicBezTo>
                  <a:cubicBezTo>
                    <a:pt x="21707" y="5113"/>
                    <a:pt x="21730" y="5136"/>
                    <a:pt x="21821" y="5159"/>
                  </a:cubicBezTo>
                  <a:cubicBezTo>
                    <a:pt x="21913" y="5159"/>
                    <a:pt x="21958" y="5136"/>
                    <a:pt x="21958" y="5045"/>
                  </a:cubicBezTo>
                  <a:cubicBezTo>
                    <a:pt x="21981" y="4953"/>
                    <a:pt x="21935" y="4908"/>
                    <a:pt x="21844" y="4908"/>
                  </a:cubicBezTo>
                  <a:cubicBezTo>
                    <a:pt x="21828" y="4904"/>
                    <a:pt x="21815" y="4902"/>
                    <a:pt x="21803" y="4902"/>
                  </a:cubicBezTo>
                  <a:close/>
                  <a:moveTo>
                    <a:pt x="24404" y="5009"/>
                  </a:moveTo>
                  <a:cubicBezTo>
                    <a:pt x="24375" y="5009"/>
                    <a:pt x="24370" y="5029"/>
                    <a:pt x="24355" y="5090"/>
                  </a:cubicBezTo>
                  <a:cubicBezTo>
                    <a:pt x="24355" y="5136"/>
                    <a:pt x="24355" y="5182"/>
                    <a:pt x="24423" y="5182"/>
                  </a:cubicBezTo>
                  <a:cubicBezTo>
                    <a:pt x="24454" y="5182"/>
                    <a:pt x="24474" y="5184"/>
                    <a:pt x="24488" y="5184"/>
                  </a:cubicBezTo>
                  <a:cubicBezTo>
                    <a:pt x="24517" y="5184"/>
                    <a:pt x="24522" y="5174"/>
                    <a:pt x="24537" y="5113"/>
                  </a:cubicBezTo>
                  <a:cubicBezTo>
                    <a:pt x="24537" y="5045"/>
                    <a:pt x="24537" y="5022"/>
                    <a:pt x="24469" y="5022"/>
                  </a:cubicBezTo>
                  <a:cubicBezTo>
                    <a:pt x="24439" y="5014"/>
                    <a:pt x="24418" y="5009"/>
                    <a:pt x="24404" y="5009"/>
                  </a:cubicBezTo>
                  <a:close/>
                  <a:moveTo>
                    <a:pt x="4657" y="4771"/>
                  </a:moveTo>
                  <a:cubicBezTo>
                    <a:pt x="4565" y="4771"/>
                    <a:pt x="4428" y="4885"/>
                    <a:pt x="4428" y="4976"/>
                  </a:cubicBezTo>
                  <a:cubicBezTo>
                    <a:pt x="4428" y="5067"/>
                    <a:pt x="4520" y="5204"/>
                    <a:pt x="4611" y="5204"/>
                  </a:cubicBezTo>
                  <a:cubicBezTo>
                    <a:pt x="4725" y="5204"/>
                    <a:pt x="4839" y="5090"/>
                    <a:pt x="4862" y="4999"/>
                  </a:cubicBezTo>
                  <a:cubicBezTo>
                    <a:pt x="4862" y="4908"/>
                    <a:pt x="4748" y="4793"/>
                    <a:pt x="4657" y="4771"/>
                  </a:cubicBezTo>
                  <a:close/>
                  <a:moveTo>
                    <a:pt x="9753" y="4873"/>
                  </a:moveTo>
                  <a:cubicBezTo>
                    <a:pt x="9688" y="4873"/>
                    <a:pt x="9672" y="4902"/>
                    <a:pt x="9655" y="4999"/>
                  </a:cubicBezTo>
                  <a:cubicBezTo>
                    <a:pt x="9633" y="5159"/>
                    <a:pt x="9655" y="5204"/>
                    <a:pt x="9792" y="5204"/>
                  </a:cubicBezTo>
                  <a:cubicBezTo>
                    <a:pt x="9836" y="5211"/>
                    <a:pt x="9870" y="5215"/>
                    <a:pt x="9896" y="5215"/>
                  </a:cubicBezTo>
                  <a:cubicBezTo>
                    <a:pt x="9965" y="5215"/>
                    <a:pt x="9981" y="5183"/>
                    <a:pt x="9998" y="5067"/>
                  </a:cubicBezTo>
                  <a:cubicBezTo>
                    <a:pt x="10021" y="4908"/>
                    <a:pt x="9998" y="4908"/>
                    <a:pt x="9861" y="4885"/>
                  </a:cubicBezTo>
                  <a:cubicBezTo>
                    <a:pt x="9814" y="4878"/>
                    <a:pt x="9780" y="4873"/>
                    <a:pt x="9753" y="4873"/>
                  </a:cubicBezTo>
                  <a:close/>
                  <a:moveTo>
                    <a:pt x="7236" y="4793"/>
                  </a:moveTo>
                  <a:cubicBezTo>
                    <a:pt x="7167" y="4793"/>
                    <a:pt x="7008" y="4930"/>
                    <a:pt x="7008" y="4999"/>
                  </a:cubicBezTo>
                  <a:cubicBezTo>
                    <a:pt x="6985" y="5067"/>
                    <a:pt x="7122" y="5227"/>
                    <a:pt x="7190" y="5227"/>
                  </a:cubicBezTo>
                  <a:cubicBezTo>
                    <a:pt x="7259" y="5227"/>
                    <a:pt x="7418" y="5113"/>
                    <a:pt x="7418" y="5045"/>
                  </a:cubicBezTo>
                  <a:cubicBezTo>
                    <a:pt x="7418" y="4976"/>
                    <a:pt x="7304" y="4816"/>
                    <a:pt x="7236" y="4793"/>
                  </a:cubicBezTo>
                  <a:close/>
                  <a:moveTo>
                    <a:pt x="12427" y="4903"/>
                  </a:moveTo>
                  <a:cubicBezTo>
                    <a:pt x="12349" y="4903"/>
                    <a:pt x="12280" y="4965"/>
                    <a:pt x="12280" y="5045"/>
                  </a:cubicBezTo>
                  <a:cubicBezTo>
                    <a:pt x="12257" y="5136"/>
                    <a:pt x="12326" y="5227"/>
                    <a:pt x="12417" y="5250"/>
                  </a:cubicBezTo>
                  <a:cubicBezTo>
                    <a:pt x="12509" y="5250"/>
                    <a:pt x="12600" y="5182"/>
                    <a:pt x="12600" y="5090"/>
                  </a:cubicBezTo>
                  <a:cubicBezTo>
                    <a:pt x="12623" y="5022"/>
                    <a:pt x="12554" y="4930"/>
                    <a:pt x="12463" y="4908"/>
                  </a:cubicBezTo>
                  <a:cubicBezTo>
                    <a:pt x="12451" y="4905"/>
                    <a:pt x="12439" y="4903"/>
                    <a:pt x="12427" y="4903"/>
                  </a:cubicBezTo>
                  <a:close/>
                  <a:moveTo>
                    <a:pt x="480" y="4875"/>
                  </a:moveTo>
                  <a:cubicBezTo>
                    <a:pt x="416" y="4875"/>
                    <a:pt x="358" y="4921"/>
                    <a:pt x="343" y="4999"/>
                  </a:cubicBezTo>
                  <a:cubicBezTo>
                    <a:pt x="343" y="5090"/>
                    <a:pt x="343" y="5182"/>
                    <a:pt x="274" y="5250"/>
                  </a:cubicBezTo>
                  <a:cubicBezTo>
                    <a:pt x="274" y="5250"/>
                    <a:pt x="274" y="5296"/>
                    <a:pt x="297" y="5296"/>
                  </a:cubicBezTo>
                  <a:cubicBezTo>
                    <a:pt x="320" y="5296"/>
                    <a:pt x="343" y="5296"/>
                    <a:pt x="411" y="5318"/>
                  </a:cubicBezTo>
                  <a:cubicBezTo>
                    <a:pt x="434" y="5318"/>
                    <a:pt x="480" y="5318"/>
                    <a:pt x="525" y="5296"/>
                  </a:cubicBezTo>
                  <a:cubicBezTo>
                    <a:pt x="662" y="5250"/>
                    <a:pt x="685" y="4999"/>
                    <a:pt x="571" y="4908"/>
                  </a:cubicBezTo>
                  <a:cubicBezTo>
                    <a:pt x="542" y="4886"/>
                    <a:pt x="510" y="4875"/>
                    <a:pt x="480" y="4875"/>
                  </a:cubicBezTo>
                  <a:close/>
                  <a:moveTo>
                    <a:pt x="15065" y="4976"/>
                  </a:moveTo>
                  <a:cubicBezTo>
                    <a:pt x="14974" y="4976"/>
                    <a:pt x="14882" y="5045"/>
                    <a:pt x="14882" y="5136"/>
                  </a:cubicBezTo>
                  <a:cubicBezTo>
                    <a:pt x="14860" y="5227"/>
                    <a:pt x="14928" y="5318"/>
                    <a:pt x="15019" y="5318"/>
                  </a:cubicBezTo>
                  <a:cubicBezTo>
                    <a:pt x="15111" y="5318"/>
                    <a:pt x="15202" y="5250"/>
                    <a:pt x="15225" y="5182"/>
                  </a:cubicBezTo>
                  <a:cubicBezTo>
                    <a:pt x="15225" y="5090"/>
                    <a:pt x="15156" y="4999"/>
                    <a:pt x="15065" y="4976"/>
                  </a:cubicBezTo>
                  <a:close/>
                  <a:moveTo>
                    <a:pt x="17633" y="5059"/>
                  </a:moveTo>
                  <a:cubicBezTo>
                    <a:pt x="17578" y="5059"/>
                    <a:pt x="17548" y="5089"/>
                    <a:pt x="17530" y="5159"/>
                  </a:cubicBezTo>
                  <a:cubicBezTo>
                    <a:pt x="17530" y="5250"/>
                    <a:pt x="17553" y="5296"/>
                    <a:pt x="17644" y="5318"/>
                  </a:cubicBezTo>
                  <a:cubicBezTo>
                    <a:pt x="17735" y="5318"/>
                    <a:pt x="17781" y="5296"/>
                    <a:pt x="17781" y="5204"/>
                  </a:cubicBezTo>
                  <a:cubicBezTo>
                    <a:pt x="17804" y="5113"/>
                    <a:pt x="17781" y="5067"/>
                    <a:pt x="17690" y="5067"/>
                  </a:cubicBezTo>
                  <a:cubicBezTo>
                    <a:pt x="17668" y="5062"/>
                    <a:pt x="17649" y="5059"/>
                    <a:pt x="17633" y="5059"/>
                  </a:cubicBezTo>
                  <a:close/>
                  <a:moveTo>
                    <a:pt x="3059" y="4908"/>
                  </a:moveTo>
                  <a:cubicBezTo>
                    <a:pt x="2945" y="4908"/>
                    <a:pt x="2831" y="4999"/>
                    <a:pt x="2831" y="5113"/>
                  </a:cubicBezTo>
                  <a:cubicBezTo>
                    <a:pt x="2831" y="5250"/>
                    <a:pt x="2876" y="5318"/>
                    <a:pt x="3013" y="5341"/>
                  </a:cubicBezTo>
                  <a:cubicBezTo>
                    <a:pt x="3127" y="5341"/>
                    <a:pt x="3241" y="5273"/>
                    <a:pt x="3241" y="5159"/>
                  </a:cubicBezTo>
                  <a:cubicBezTo>
                    <a:pt x="3264" y="5045"/>
                    <a:pt x="3173" y="4930"/>
                    <a:pt x="3059" y="4908"/>
                  </a:cubicBezTo>
                  <a:close/>
                  <a:moveTo>
                    <a:pt x="20248" y="5084"/>
                  </a:moveTo>
                  <a:cubicBezTo>
                    <a:pt x="20186" y="5084"/>
                    <a:pt x="20155" y="5125"/>
                    <a:pt x="20155" y="5182"/>
                  </a:cubicBezTo>
                  <a:cubicBezTo>
                    <a:pt x="20132" y="5296"/>
                    <a:pt x="20155" y="5318"/>
                    <a:pt x="20269" y="5341"/>
                  </a:cubicBezTo>
                  <a:cubicBezTo>
                    <a:pt x="20338" y="5341"/>
                    <a:pt x="20383" y="5318"/>
                    <a:pt x="20406" y="5227"/>
                  </a:cubicBezTo>
                  <a:cubicBezTo>
                    <a:pt x="20406" y="5136"/>
                    <a:pt x="20383" y="5090"/>
                    <a:pt x="20292" y="5090"/>
                  </a:cubicBezTo>
                  <a:cubicBezTo>
                    <a:pt x="20276" y="5086"/>
                    <a:pt x="20261" y="5084"/>
                    <a:pt x="20248" y="5084"/>
                  </a:cubicBezTo>
                  <a:close/>
                  <a:moveTo>
                    <a:pt x="5636" y="4996"/>
                  </a:moveTo>
                  <a:cubicBezTo>
                    <a:pt x="5547" y="4996"/>
                    <a:pt x="5433" y="5098"/>
                    <a:pt x="5433" y="5182"/>
                  </a:cubicBezTo>
                  <a:cubicBezTo>
                    <a:pt x="5410" y="5273"/>
                    <a:pt x="5524" y="5410"/>
                    <a:pt x="5615" y="5410"/>
                  </a:cubicBezTo>
                  <a:cubicBezTo>
                    <a:pt x="5623" y="5412"/>
                    <a:pt x="5632" y="5413"/>
                    <a:pt x="5640" y="5413"/>
                  </a:cubicBezTo>
                  <a:cubicBezTo>
                    <a:pt x="5730" y="5413"/>
                    <a:pt x="5844" y="5310"/>
                    <a:pt x="5844" y="5227"/>
                  </a:cubicBezTo>
                  <a:cubicBezTo>
                    <a:pt x="5866" y="5136"/>
                    <a:pt x="5752" y="4999"/>
                    <a:pt x="5661" y="4999"/>
                  </a:cubicBezTo>
                  <a:cubicBezTo>
                    <a:pt x="5653" y="4997"/>
                    <a:pt x="5645" y="4996"/>
                    <a:pt x="5636" y="4996"/>
                  </a:cubicBezTo>
                  <a:close/>
                  <a:moveTo>
                    <a:pt x="8240" y="5022"/>
                  </a:moveTo>
                  <a:cubicBezTo>
                    <a:pt x="8149" y="5022"/>
                    <a:pt x="8012" y="5136"/>
                    <a:pt x="8012" y="5204"/>
                  </a:cubicBezTo>
                  <a:cubicBezTo>
                    <a:pt x="7989" y="5273"/>
                    <a:pt x="8126" y="5433"/>
                    <a:pt x="8195" y="5433"/>
                  </a:cubicBezTo>
                  <a:cubicBezTo>
                    <a:pt x="8263" y="5433"/>
                    <a:pt x="8423" y="5318"/>
                    <a:pt x="8423" y="5250"/>
                  </a:cubicBezTo>
                  <a:cubicBezTo>
                    <a:pt x="8423" y="5182"/>
                    <a:pt x="8309" y="5022"/>
                    <a:pt x="8240" y="5022"/>
                  </a:cubicBezTo>
                  <a:close/>
                  <a:moveTo>
                    <a:pt x="10807" y="5086"/>
                  </a:moveTo>
                  <a:cubicBezTo>
                    <a:pt x="10734" y="5086"/>
                    <a:pt x="10679" y="5148"/>
                    <a:pt x="10660" y="5227"/>
                  </a:cubicBezTo>
                  <a:cubicBezTo>
                    <a:pt x="10637" y="5318"/>
                    <a:pt x="10705" y="5410"/>
                    <a:pt x="10797" y="5433"/>
                  </a:cubicBezTo>
                  <a:cubicBezTo>
                    <a:pt x="10888" y="5433"/>
                    <a:pt x="10979" y="5387"/>
                    <a:pt x="11002" y="5273"/>
                  </a:cubicBezTo>
                  <a:cubicBezTo>
                    <a:pt x="11002" y="5182"/>
                    <a:pt x="10934" y="5090"/>
                    <a:pt x="10842" y="5090"/>
                  </a:cubicBezTo>
                  <a:cubicBezTo>
                    <a:pt x="10830" y="5087"/>
                    <a:pt x="10819" y="5086"/>
                    <a:pt x="10807" y="5086"/>
                  </a:cubicBezTo>
                  <a:close/>
                  <a:moveTo>
                    <a:pt x="22859" y="5155"/>
                  </a:moveTo>
                  <a:cubicBezTo>
                    <a:pt x="22816" y="5155"/>
                    <a:pt x="22691" y="5232"/>
                    <a:pt x="22711" y="5273"/>
                  </a:cubicBezTo>
                  <a:cubicBezTo>
                    <a:pt x="22734" y="5318"/>
                    <a:pt x="22780" y="5364"/>
                    <a:pt x="22826" y="5433"/>
                  </a:cubicBezTo>
                  <a:cubicBezTo>
                    <a:pt x="22871" y="5387"/>
                    <a:pt x="22940" y="5341"/>
                    <a:pt x="22962" y="5296"/>
                  </a:cubicBezTo>
                  <a:cubicBezTo>
                    <a:pt x="22962" y="5250"/>
                    <a:pt x="22894" y="5204"/>
                    <a:pt x="22871" y="5159"/>
                  </a:cubicBezTo>
                  <a:cubicBezTo>
                    <a:pt x="22869" y="5156"/>
                    <a:pt x="22865" y="5155"/>
                    <a:pt x="22859" y="5155"/>
                  </a:cubicBezTo>
                  <a:close/>
                  <a:moveTo>
                    <a:pt x="13467" y="5159"/>
                  </a:moveTo>
                  <a:cubicBezTo>
                    <a:pt x="13376" y="5159"/>
                    <a:pt x="13285" y="5204"/>
                    <a:pt x="13262" y="5296"/>
                  </a:cubicBezTo>
                  <a:cubicBezTo>
                    <a:pt x="13239" y="5410"/>
                    <a:pt x="13307" y="5501"/>
                    <a:pt x="13422" y="5501"/>
                  </a:cubicBezTo>
                  <a:cubicBezTo>
                    <a:pt x="13513" y="5501"/>
                    <a:pt x="13581" y="5433"/>
                    <a:pt x="13604" y="5364"/>
                  </a:cubicBezTo>
                  <a:cubicBezTo>
                    <a:pt x="13604" y="5273"/>
                    <a:pt x="13558" y="5182"/>
                    <a:pt x="13467" y="5159"/>
                  </a:cubicBezTo>
                  <a:close/>
                  <a:moveTo>
                    <a:pt x="16052" y="5201"/>
                  </a:moveTo>
                  <a:cubicBezTo>
                    <a:pt x="15996" y="5201"/>
                    <a:pt x="15887" y="5278"/>
                    <a:pt x="15887" y="5318"/>
                  </a:cubicBezTo>
                  <a:cubicBezTo>
                    <a:pt x="15864" y="5387"/>
                    <a:pt x="15978" y="5524"/>
                    <a:pt x="16024" y="5524"/>
                  </a:cubicBezTo>
                  <a:cubicBezTo>
                    <a:pt x="16069" y="5524"/>
                    <a:pt x="16115" y="5501"/>
                    <a:pt x="16161" y="5478"/>
                  </a:cubicBezTo>
                  <a:cubicBezTo>
                    <a:pt x="16183" y="5455"/>
                    <a:pt x="16206" y="5410"/>
                    <a:pt x="16206" y="5387"/>
                  </a:cubicBezTo>
                  <a:cubicBezTo>
                    <a:pt x="16229" y="5341"/>
                    <a:pt x="16115" y="5204"/>
                    <a:pt x="16069" y="5204"/>
                  </a:cubicBezTo>
                  <a:cubicBezTo>
                    <a:pt x="16064" y="5202"/>
                    <a:pt x="16058" y="5201"/>
                    <a:pt x="16052" y="5201"/>
                  </a:cubicBezTo>
                  <a:close/>
                  <a:moveTo>
                    <a:pt x="18628" y="5267"/>
                  </a:moveTo>
                  <a:cubicBezTo>
                    <a:pt x="18566" y="5267"/>
                    <a:pt x="18534" y="5311"/>
                    <a:pt x="18534" y="5387"/>
                  </a:cubicBezTo>
                  <a:cubicBezTo>
                    <a:pt x="18534" y="5478"/>
                    <a:pt x="18557" y="5524"/>
                    <a:pt x="18649" y="5524"/>
                  </a:cubicBezTo>
                  <a:cubicBezTo>
                    <a:pt x="18740" y="5524"/>
                    <a:pt x="18785" y="5501"/>
                    <a:pt x="18785" y="5410"/>
                  </a:cubicBezTo>
                  <a:cubicBezTo>
                    <a:pt x="18808" y="5318"/>
                    <a:pt x="18763" y="5273"/>
                    <a:pt x="18671" y="5273"/>
                  </a:cubicBezTo>
                  <a:cubicBezTo>
                    <a:pt x="18656" y="5269"/>
                    <a:pt x="18641" y="5267"/>
                    <a:pt x="18628" y="5267"/>
                  </a:cubicBezTo>
                  <a:close/>
                  <a:moveTo>
                    <a:pt x="1358" y="5096"/>
                  </a:moveTo>
                  <a:cubicBezTo>
                    <a:pt x="1270" y="5096"/>
                    <a:pt x="1227" y="5147"/>
                    <a:pt x="1210" y="5250"/>
                  </a:cubicBezTo>
                  <a:cubicBezTo>
                    <a:pt x="1187" y="5433"/>
                    <a:pt x="1233" y="5501"/>
                    <a:pt x="1393" y="5524"/>
                  </a:cubicBezTo>
                  <a:cubicBezTo>
                    <a:pt x="1419" y="5528"/>
                    <a:pt x="1442" y="5530"/>
                    <a:pt x="1463" y="5530"/>
                  </a:cubicBezTo>
                  <a:cubicBezTo>
                    <a:pt x="1573" y="5530"/>
                    <a:pt x="1625" y="5479"/>
                    <a:pt x="1644" y="5364"/>
                  </a:cubicBezTo>
                  <a:cubicBezTo>
                    <a:pt x="1666" y="5182"/>
                    <a:pt x="1621" y="5113"/>
                    <a:pt x="1461" y="5113"/>
                  </a:cubicBezTo>
                  <a:cubicBezTo>
                    <a:pt x="1421" y="5102"/>
                    <a:pt x="1387" y="5096"/>
                    <a:pt x="1358" y="5096"/>
                  </a:cubicBezTo>
                  <a:close/>
                  <a:moveTo>
                    <a:pt x="21208" y="5290"/>
                  </a:moveTo>
                  <a:cubicBezTo>
                    <a:pt x="21145" y="5290"/>
                    <a:pt x="21114" y="5334"/>
                    <a:pt x="21114" y="5410"/>
                  </a:cubicBezTo>
                  <a:cubicBezTo>
                    <a:pt x="21091" y="5501"/>
                    <a:pt x="21136" y="5547"/>
                    <a:pt x="21228" y="5547"/>
                  </a:cubicBezTo>
                  <a:cubicBezTo>
                    <a:pt x="21319" y="5547"/>
                    <a:pt x="21342" y="5524"/>
                    <a:pt x="21365" y="5433"/>
                  </a:cubicBezTo>
                  <a:cubicBezTo>
                    <a:pt x="21365" y="5341"/>
                    <a:pt x="21342" y="5296"/>
                    <a:pt x="21251" y="5296"/>
                  </a:cubicBezTo>
                  <a:cubicBezTo>
                    <a:pt x="21235" y="5292"/>
                    <a:pt x="21221" y="5290"/>
                    <a:pt x="21208" y="5290"/>
                  </a:cubicBezTo>
                  <a:close/>
                  <a:moveTo>
                    <a:pt x="4038" y="5133"/>
                  </a:moveTo>
                  <a:cubicBezTo>
                    <a:pt x="3949" y="5133"/>
                    <a:pt x="3835" y="5235"/>
                    <a:pt x="3835" y="5318"/>
                  </a:cubicBezTo>
                  <a:cubicBezTo>
                    <a:pt x="3812" y="5410"/>
                    <a:pt x="3926" y="5547"/>
                    <a:pt x="4017" y="5547"/>
                  </a:cubicBezTo>
                  <a:cubicBezTo>
                    <a:pt x="4026" y="5549"/>
                    <a:pt x="4034" y="5550"/>
                    <a:pt x="4042" y="5550"/>
                  </a:cubicBezTo>
                  <a:cubicBezTo>
                    <a:pt x="4132" y="5550"/>
                    <a:pt x="4246" y="5447"/>
                    <a:pt x="4246" y="5364"/>
                  </a:cubicBezTo>
                  <a:cubicBezTo>
                    <a:pt x="4269" y="5273"/>
                    <a:pt x="4154" y="5136"/>
                    <a:pt x="4063" y="5136"/>
                  </a:cubicBezTo>
                  <a:cubicBezTo>
                    <a:pt x="4055" y="5134"/>
                    <a:pt x="4047" y="5133"/>
                    <a:pt x="4038" y="5133"/>
                  </a:cubicBezTo>
                  <a:close/>
                  <a:moveTo>
                    <a:pt x="6622" y="5201"/>
                  </a:moveTo>
                  <a:cubicBezTo>
                    <a:pt x="6547" y="5201"/>
                    <a:pt x="6412" y="5302"/>
                    <a:pt x="6391" y="5364"/>
                  </a:cubicBezTo>
                  <a:cubicBezTo>
                    <a:pt x="6368" y="5433"/>
                    <a:pt x="6505" y="5592"/>
                    <a:pt x="6574" y="5615"/>
                  </a:cubicBezTo>
                  <a:cubicBezTo>
                    <a:pt x="6580" y="5617"/>
                    <a:pt x="6587" y="5618"/>
                    <a:pt x="6594" y="5618"/>
                  </a:cubicBezTo>
                  <a:cubicBezTo>
                    <a:pt x="6669" y="5618"/>
                    <a:pt x="6802" y="5518"/>
                    <a:pt x="6802" y="5455"/>
                  </a:cubicBezTo>
                  <a:cubicBezTo>
                    <a:pt x="6825" y="5387"/>
                    <a:pt x="6711" y="5227"/>
                    <a:pt x="6642" y="5204"/>
                  </a:cubicBezTo>
                  <a:cubicBezTo>
                    <a:pt x="6636" y="5202"/>
                    <a:pt x="6630" y="5201"/>
                    <a:pt x="6622" y="5201"/>
                  </a:cubicBezTo>
                  <a:close/>
                  <a:moveTo>
                    <a:pt x="9156" y="5265"/>
                  </a:moveTo>
                  <a:cubicBezTo>
                    <a:pt x="9074" y="5265"/>
                    <a:pt x="9057" y="5298"/>
                    <a:pt x="9039" y="5387"/>
                  </a:cubicBezTo>
                  <a:cubicBezTo>
                    <a:pt x="9016" y="5570"/>
                    <a:pt x="9039" y="5592"/>
                    <a:pt x="9199" y="5615"/>
                  </a:cubicBezTo>
                  <a:cubicBezTo>
                    <a:pt x="9228" y="5620"/>
                    <a:pt x="9253" y="5623"/>
                    <a:pt x="9273" y="5623"/>
                  </a:cubicBezTo>
                  <a:cubicBezTo>
                    <a:pt x="9346" y="5623"/>
                    <a:pt x="9364" y="5586"/>
                    <a:pt x="9381" y="5478"/>
                  </a:cubicBezTo>
                  <a:cubicBezTo>
                    <a:pt x="9404" y="5318"/>
                    <a:pt x="9404" y="5296"/>
                    <a:pt x="9244" y="5273"/>
                  </a:cubicBezTo>
                  <a:cubicBezTo>
                    <a:pt x="9209" y="5268"/>
                    <a:pt x="9180" y="5265"/>
                    <a:pt x="9156" y="5265"/>
                  </a:cubicBezTo>
                  <a:close/>
                  <a:moveTo>
                    <a:pt x="23844" y="5361"/>
                  </a:moveTo>
                  <a:cubicBezTo>
                    <a:pt x="23806" y="5361"/>
                    <a:pt x="23695" y="5457"/>
                    <a:pt x="23716" y="5478"/>
                  </a:cubicBezTo>
                  <a:cubicBezTo>
                    <a:pt x="23739" y="5547"/>
                    <a:pt x="23784" y="5592"/>
                    <a:pt x="23830" y="5638"/>
                  </a:cubicBezTo>
                  <a:cubicBezTo>
                    <a:pt x="23876" y="5592"/>
                    <a:pt x="23967" y="5547"/>
                    <a:pt x="23967" y="5501"/>
                  </a:cubicBezTo>
                  <a:cubicBezTo>
                    <a:pt x="23967" y="5455"/>
                    <a:pt x="23898" y="5410"/>
                    <a:pt x="23853" y="5364"/>
                  </a:cubicBezTo>
                  <a:cubicBezTo>
                    <a:pt x="23851" y="5362"/>
                    <a:pt x="23848" y="5361"/>
                    <a:pt x="23844" y="5361"/>
                  </a:cubicBezTo>
                  <a:close/>
                  <a:moveTo>
                    <a:pt x="11847" y="5296"/>
                  </a:moveTo>
                  <a:cubicBezTo>
                    <a:pt x="11755" y="5296"/>
                    <a:pt x="11664" y="5364"/>
                    <a:pt x="11664" y="5455"/>
                  </a:cubicBezTo>
                  <a:cubicBezTo>
                    <a:pt x="11641" y="5524"/>
                    <a:pt x="11710" y="5615"/>
                    <a:pt x="11801" y="5638"/>
                  </a:cubicBezTo>
                  <a:cubicBezTo>
                    <a:pt x="11813" y="5641"/>
                    <a:pt x="11825" y="5642"/>
                    <a:pt x="11836" y="5642"/>
                  </a:cubicBezTo>
                  <a:cubicBezTo>
                    <a:pt x="11915" y="5642"/>
                    <a:pt x="11986" y="5578"/>
                    <a:pt x="12006" y="5478"/>
                  </a:cubicBezTo>
                  <a:cubicBezTo>
                    <a:pt x="12006" y="5410"/>
                    <a:pt x="11938" y="5318"/>
                    <a:pt x="11847" y="5296"/>
                  </a:cubicBezTo>
                  <a:close/>
                  <a:moveTo>
                    <a:pt x="14435" y="5382"/>
                  </a:moveTo>
                  <a:cubicBezTo>
                    <a:pt x="14357" y="5382"/>
                    <a:pt x="14286" y="5442"/>
                    <a:pt x="14266" y="5501"/>
                  </a:cubicBezTo>
                  <a:cubicBezTo>
                    <a:pt x="14243" y="5615"/>
                    <a:pt x="14312" y="5706"/>
                    <a:pt x="14426" y="5706"/>
                  </a:cubicBezTo>
                  <a:cubicBezTo>
                    <a:pt x="14435" y="5709"/>
                    <a:pt x="14444" y="5711"/>
                    <a:pt x="14454" y="5711"/>
                  </a:cubicBezTo>
                  <a:cubicBezTo>
                    <a:pt x="14517" y="5711"/>
                    <a:pt x="14589" y="5649"/>
                    <a:pt x="14608" y="5570"/>
                  </a:cubicBezTo>
                  <a:cubicBezTo>
                    <a:pt x="14608" y="5478"/>
                    <a:pt x="14563" y="5387"/>
                    <a:pt x="14471" y="5387"/>
                  </a:cubicBezTo>
                  <a:cubicBezTo>
                    <a:pt x="14459" y="5384"/>
                    <a:pt x="14447" y="5382"/>
                    <a:pt x="14435" y="5382"/>
                  </a:cubicBezTo>
                  <a:close/>
                  <a:moveTo>
                    <a:pt x="2407" y="5315"/>
                  </a:moveTo>
                  <a:cubicBezTo>
                    <a:pt x="2306" y="5315"/>
                    <a:pt x="2214" y="5399"/>
                    <a:pt x="2214" y="5501"/>
                  </a:cubicBezTo>
                  <a:cubicBezTo>
                    <a:pt x="2214" y="5615"/>
                    <a:pt x="2306" y="5729"/>
                    <a:pt x="2397" y="5729"/>
                  </a:cubicBezTo>
                  <a:cubicBezTo>
                    <a:pt x="2409" y="5732"/>
                    <a:pt x="2421" y="5733"/>
                    <a:pt x="2433" y="5733"/>
                  </a:cubicBezTo>
                  <a:cubicBezTo>
                    <a:pt x="2534" y="5733"/>
                    <a:pt x="2628" y="5649"/>
                    <a:pt x="2648" y="5547"/>
                  </a:cubicBezTo>
                  <a:cubicBezTo>
                    <a:pt x="2648" y="5433"/>
                    <a:pt x="2557" y="5318"/>
                    <a:pt x="2443" y="5318"/>
                  </a:cubicBezTo>
                  <a:cubicBezTo>
                    <a:pt x="2431" y="5316"/>
                    <a:pt x="2419" y="5315"/>
                    <a:pt x="2407" y="5315"/>
                  </a:cubicBezTo>
                  <a:close/>
                  <a:moveTo>
                    <a:pt x="19676" y="5478"/>
                  </a:moveTo>
                  <a:cubicBezTo>
                    <a:pt x="19584" y="5478"/>
                    <a:pt x="19539" y="5501"/>
                    <a:pt x="19539" y="5615"/>
                  </a:cubicBezTo>
                  <a:cubicBezTo>
                    <a:pt x="19539" y="5684"/>
                    <a:pt x="19584" y="5729"/>
                    <a:pt x="19653" y="5729"/>
                  </a:cubicBezTo>
                  <a:cubicBezTo>
                    <a:pt x="19668" y="5733"/>
                    <a:pt x="19683" y="5735"/>
                    <a:pt x="19696" y="5735"/>
                  </a:cubicBezTo>
                  <a:cubicBezTo>
                    <a:pt x="19758" y="5735"/>
                    <a:pt x="19790" y="5691"/>
                    <a:pt x="19790" y="5615"/>
                  </a:cubicBezTo>
                  <a:cubicBezTo>
                    <a:pt x="19790" y="5524"/>
                    <a:pt x="19767" y="5478"/>
                    <a:pt x="19676" y="5478"/>
                  </a:cubicBezTo>
                  <a:close/>
                  <a:moveTo>
                    <a:pt x="17077" y="5407"/>
                  </a:moveTo>
                  <a:cubicBezTo>
                    <a:pt x="17005" y="5407"/>
                    <a:pt x="16891" y="5505"/>
                    <a:pt x="16891" y="5547"/>
                  </a:cubicBezTo>
                  <a:cubicBezTo>
                    <a:pt x="16891" y="5592"/>
                    <a:pt x="16891" y="5638"/>
                    <a:pt x="16914" y="5661"/>
                  </a:cubicBezTo>
                  <a:cubicBezTo>
                    <a:pt x="16937" y="5706"/>
                    <a:pt x="16982" y="5729"/>
                    <a:pt x="17028" y="5752"/>
                  </a:cubicBezTo>
                  <a:cubicBezTo>
                    <a:pt x="17074" y="5752"/>
                    <a:pt x="17211" y="5661"/>
                    <a:pt x="17211" y="5615"/>
                  </a:cubicBezTo>
                  <a:cubicBezTo>
                    <a:pt x="17233" y="5570"/>
                    <a:pt x="17142" y="5433"/>
                    <a:pt x="17096" y="5410"/>
                  </a:cubicBezTo>
                  <a:cubicBezTo>
                    <a:pt x="17090" y="5408"/>
                    <a:pt x="17084" y="5407"/>
                    <a:pt x="17077" y="5407"/>
                  </a:cubicBezTo>
                  <a:close/>
                  <a:moveTo>
                    <a:pt x="22255" y="5478"/>
                  </a:moveTo>
                  <a:cubicBezTo>
                    <a:pt x="22186" y="5547"/>
                    <a:pt x="22118" y="5570"/>
                    <a:pt x="22118" y="5615"/>
                  </a:cubicBezTo>
                  <a:cubicBezTo>
                    <a:pt x="22118" y="5661"/>
                    <a:pt x="22164" y="5729"/>
                    <a:pt x="22209" y="5752"/>
                  </a:cubicBezTo>
                  <a:cubicBezTo>
                    <a:pt x="22211" y="5754"/>
                    <a:pt x="22214" y="5755"/>
                    <a:pt x="22218" y="5755"/>
                  </a:cubicBezTo>
                  <a:cubicBezTo>
                    <a:pt x="22256" y="5755"/>
                    <a:pt x="22369" y="5659"/>
                    <a:pt x="22369" y="5638"/>
                  </a:cubicBezTo>
                  <a:cubicBezTo>
                    <a:pt x="22323" y="5592"/>
                    <a:pt x="22301" y="5547"/>
                    <a:pt x="22255" y="5478"/>
                  </a:cubicBezTo>
                  <a:close/>
                  <a:moveTo>
                    <a:pt x="24857" y="5615"/>
                  </a:moveTo>
                  <a:cubicBezTo>
                    <a:pt x="24766" y="5615"/>
                    <a:pt x="24766" y="5615"/>
                    <a:pt x="24766" y="5706"/>
                  </a:cubicBezTo>
                  <a:cubicBezTo>
                    <a:pt x="24743" y="5775"/>
                    <a:pt x="24766" y="5798"/>
                    <a:pt x="24834" y="5798"/>
                  </a:cubicBezTo>
                  <a:cubicBezTo>
                    <a:pt x="24925" y="5798"/>
                    <a:pt x="24925" y="5798"/>
                    <a:pt x="24925" y="5706"/>
                  </a:cubicBezTo>
                  <a:cubicBezTo>
                    <a:pt x="24948" y="5638"/>
                    <a:pt x="24903" y="5615"/>
                    <a:pt x="24857" y="5615"/>
                  </a:cubicBezTo>
                  <a:close/>
                  <a:moveTo>
                    <a:pt x="5042" y="5384"/>
                  </a:moveTo>
                  <a:cubicBezTo>
                    <a:pt x="4953" y="5384"/>
                    <a:pt x="4837" y="5486"/>
                    <a:pt x="4816" y="5570"/>
                  </a:cubicBezTo>
                  <a:cubicBezTo>
                    <a:pt x="4816" y="5661"/>
                    <a:pt x="4908" y="5798"/>
                    <a:pt x="4999" y="5798"/>
                  </a:cubicBezTo>
                  <a:cubicBezTo>
                    <a:pt x="5009" y="5800"/>
                    <a:pt x="5019" y="5801"/>
                    <a:pt x="5029" y="5801"/>
                  </a:cubicBezTo>
                  <a:cubicBezTo>
                    <a:pt x="5118" y="5801"/>
                    <a:pt x="5230" y="5720"/>
                    <a:pt x="5250" y="5638"/>
                  </a:cubicBezTo>
                  <a:cubicBezTo>
                    <a:pt x="5250" y="5547"/>
                    <a:pt x="5159" y="5410"/>
                    <a:pt x="5067" y="5387"/>
                  </a:cubicBezTo>
                  <a:cubicBezTo>
                    <a:pt x="5059" y="5385"/>
                    <a:pt x="5051" y="5384"/>
                    <a:pt x="5042" y="5384"/>
                  </a:cubicBezTo>
                  <a:close/>
                  <a:moveTo>
                    <a:pt x="10166" y="5471"/>
                  </a:moveTo>
                  <a:cubicBezTo>
                    <a:pt x="10080" y="5471"/>
                    <a:pt x="10061" y="5511"/>
                    <a:pt x="10043" y="5638"/>
                  </a:cubicBezTo>
                  <a:cubicBezTo>
                    <a:pt x="10021" y="5775"/>
                    <a:pt x="10043" y="5798"/>
                    <a:pt x="10203" y="5821"/>
                  </a:cubicBezTo>
                  <a:cubicBezTo>
                    <a:pt x="10247" y="5827"/>
                    <a:pt x="10279" y="5831"/>
                    <a:pt x="10302" y="5831"/>
                  </a:cubicBezTo>
                  <a:cubicBezTo>
                    <a:pt x="10365" y="5831"/>
                    <a:pt x="10369" y="5800"/>
                    <a:pt x="10386" y="5684"/>
                  </a:cubicBezTo>
                  <a:cubicBezTo>
                    <a:pt x="10409" y="5524"/>
                    <a:pt x="10409" y="5501"/>
                    <a:pt x="10249" y="5478"/>
                  </a:cubicBezTo>
                  <a:cubicBezTo>
                    <a:pt x="10216" y="5474"/>
                    <a:pt x="10188" y="5471"/>
                    <a:pt x="10166" y="5471"/>
                  </a:cubicBezTo>
                  <a:close/>
                  <a:moveTo>
                    <a:pt x="7624" y="5410"/>
                  </a:moveTo>
                  <a:cubicBezTo>
                    <a:pt x="7555" y="5410"/>
                    <a:pt x="7396" y="5524"/>
                    <a:pt x="7396" y="5592"/>
                  </a:cubicBezTo>
                  <a:cubicBezTo>
                    <a:pt x="7396" y="5661"/>
                    <a:pt x="7510" y="5821"/>
                    <a:pt x="7578" y="5843"/>
                  </a:cubicBezTo>
                  <a:cubicBezTo>
                    <a:pt x="7647" y="5843"/>
                    <a:pt x="7806" y="5706"/>
                    <a:pt x="7806" y="5638"/>
                  </a:cubicBezTo>
                  <a:cubicBezTo>
                    <a:pt x="7829" y="5592"/>
                    <a:pt x="7692" y="5410"/>
                    <a:pt x="7624" y="5410"/>
                  </a:cubicBezTo>
                  <a:close/>
                  <a:moveTo>
                    <a:pt x="12815" y="5519"/>
                  </a:moveTo>
                  <a:cubicBezTo>
                    <a:pt x="12737" y="5519"/>
                    <a:pt x="12668" y="5582"/>
                    <a:pt x="12668" y="5661"/>
                  </a:cubicBezTo>
                  <a:cubicBezTo>
                    <a:pt x="12645" y="5752"/>
                    <a:pt x="12714" y="5843"/>
                    <a:pt x="12828" y="5866"/>
                  </a:cubicBezTo>
                  <a:cubicBezTo>
                    <a:pt x="12919" y="5866"/>
                    <a:pt x="12988" y="5798"/>
                    <a:pt x="13011" y="5706"/>
                  </a:cubicBezTo>
                  <a:cubicBezTo>
                    <a:pt x="13011" y="5615"/>
                    <a:pt x="12942" y="5524"/>
                    <a:pt x="12851" y="5524"/>
                  </a:cubicBezTo>
                  <a:cubicBezTo>
                    <a:pt x="12839" y="5521"/>
                    <a:pt x="12827" y="5519"/>
                    <a:pt x="12815" y="5519"/>
                  </a:cubicBezTo>
                  <a:close/>
                  <a:moveTo>
                    <a:pt x="789" y="5495"/>
                  </a:moveTo>
                  <a:cubicBezTo>
                    <a:pt x="671" y="5495"/>
                    <a:pt x="636" y="5546"/>
                    <a:pt x="617" y="5661"/>
                  </a:cubicBezTo>
                  <a:cubicBezTo>
                    <a:pt x="594" y="5821"/>
                    <a:pt x="639" y="5889"/>
                    <a:pt x="776" y="5912"/>
                  </a:cubicBezTo>
                  <a:cubicBezTo>
                    <a:pt x="802" y="5916"/>
                    <a:pt x="825" y="5917"/>
                    <a:pt x="845" y="5917"/>
                  </a:cubicBezTo>
                  <a:cubicBezTo>
                    <a:pt x="957" y="5917"/>
                    <a:pt x="1008" y="5864"/>
                    <a:pt x="1027" y="5729"/>
                  </a:cubicBezTo>
                  <a:cubicBezTo>
                    <a:pt x="1050" y="5592"/>
                    <a:pt x="1005" y="5524"/>
                    <a:pt x="868" y="5501"/>
                  </a:cubicBezTo>
                  <a:cubicBezTo>
                    <a:pt x="838" y="5497"/>
                    <a:pt x="812" y="5495"/>
                    <a:pt x="789" y="5495"/>
                  </a:cubicBezTo>
                  <a:close/>
                  <a:moveTo>
                    <a:pt x="18055" y="5661"/>
                  </a:moveTo>
                  <a:cubicBezTo>
                    <a:pt x="17964" y="5661"/>
                    <a:pt x="17941" y="5684"/>
                    <a:pt x="17918" y="5775"/>
                  </a:cubicBezTo>
                  <a:cubicBezTo>
                    <a:pt x="17918" y="5866"/>
                    <a:pt x="17964" y="5912"/>
                    <a:pt x="18032" y="5912"/>
                  </a:cubicBezTo>
                  <a:cubicBezTo>
                    <a:pt x="18048" y="5916"/>
                    <a:pt x="18062" y="5918"/>
                    <a:pt x="18075" y="5918"/>
                  </a:cubicBezTo>
                  <a:cubicBezTo>
                    <a:pt x="18138" y="5918"/>
                    <a:pt x="18169" y="5873"/>
                    <a:pt x="18169" y="5798"/>
                  </a:cubicBezTo>
                  <a:cubicBezTo>
                    <a:pt x="18192" y="5706"/>
                    <a:pt x="18146" y="5661"/>
                    <a:pt x="18055" y="5661"/>
                  </a:cubicBezTo>
                  <a:close/>
                  <a:moveTo>
                    <a:pt x="15441" y="5590"/>
                  </a:moveTo>
                  <a:cubicBezTo>
                    <a:pt x="15387" y="5590"/>
                    <a:pt x="15270" y="5710"/>
                    <a:pt x="15270" y="5752"/>
                  </a:cubicBezTo>
                  <a:cubicBezTo>
                    <a:pt x="15270" y="5798"/>
                    <a:pt x="15384" y="5935"/>
                    <a:pt x="15430" y="5935"/>
                  </a:cubicBezTo>
                  <a:cubicBezTo>
                    <a:pt x="15476" y="5935"/>
                    <a:pt x="15613" y="5821"/>
                    <a:pt x="15613" y="5775"/>
                  </a:cubicBezTo>
                  <a:cubicBezTo>
                    <a:pt x="15590" y="5729"/>
                    <a:pt x="15590" y="5684"/>
                    <a:pt x="15567" y="5661"/>
                  </a:cubicBezTo>
                  <a:cubicBezTo>
                    <a:pt x="15544" y="5615"/>
                    <a:pt x="15499" y="5592"/>
                    <a:pt x="15453" y="5592"/>
                  </a:cubicBezTo>
                  <a:cubicBezTo>
                    <a:pt x="15449" y="5591"/>
                    <a:pt x="15446" y="5590"/>
                    <a:pt x="15441" y="5590"/>
                  </a:cubicBezTo>
                  <a:close/>
                  <a:moveTo>
                    <a:pt x="20634" y="5684"/>
                  </a:moveTo>
                  <a:cubicBezTo>
                    <a:pt x="20566" y="5684"/>
                    <a:pt x="20520" y="5706"/>
                    <a:pt x="20497" y="5798"/>
                  </a:cubicBezTo>
                  <a:cubicBezTo>
                    <a:pt x="20475" y="5889"/>
                    <a:pt x="20520" y="5935"/>
                    <a:pt x="20611" y="5935"/>
                  </a:cubicBezTo>
                  <a:cubicBezTo>
                    <a:pt x="20627" y="5939"/>
                    <a:pt x="20641" y="5941"/>
                    <a:pt x="20654" y="5941"/>
                  </a:cubicBezTo>
                  <a:cubicBezTo>
                    <a:pt x="20717" y="5941"/>
                    <a:pt x="20748" y="5896"/>
                    <a:pt x="20748" y="5821"/>
                  </a:cubicBezTo>
                  <a:cubicBezTo>
                    <a:pt x="20771" y="5752"/>
                    <a:pt x="20726" y="5706"/>
                    <a:pt x="20634" y="5684"/>
                  </a:cubicBezTo>
                  <a:close/>
                  <a:moveTo>
                    <a:pt x="3447" y="5524"/>
                  </a:moveTo>
                  <a:cubicBezTo>
                    <a:pt x="3333" y="5524"/>
                    <a:pt x="3219" y="5615"/>
                    <a:pt x="3219" y="5729"/>
                  </a:cubicBezTo>
                  <a:cubicBezTo>
                    <a:pt x="3219" y="5821"/>
                    <a:pt x="3310" y="5935"/>
                    <a:pt x="3401" y="5958"/>
                  </a:cubicBezTo>
                  <a:cubicBezTo>
                    <a:pt x="3515" y="5958"/>
                    <a:pt x="3629" y="5866"/>
                    <a:pt x="3629" y="5752"/>
                  </a:cubicBezTo>
                  <a:cubicBezTo>
                    <a:pt x="3652" y="5638"/>
                    <a:pt x="3561" y="5524"/>
                    <a:pt x="3447" y="5524"/>
                  </a:cubicBezTo>
                  <a:close/>
                  <a:moveTo>
                    <a:pt x="8566" y="5653"/>
                  </a:moveTo>
                  <a:cubicBezTo>
                    <a:pt x="8481" y="5653"/>
                    <a:pt x="8464" y="5690"/>
                    <a:pt x="8446" y="5798"/>
                  </a:cubicBezTo>
                  <a:cubicBezTo>
                    <a:pt x="8423" y="5958"/>
                    <a:pt x="8423" y="5980"/>
                    <a:pt x="8583" y="6003"/>
                  </a:cubicBezTo>
                  <a:cubicBezTo>
                    <a:pt x="8617" y="6008"/>
                    <a:pt x="8645" y="6011"/>
                    <a:pt x="8668" y="6011"/>
                  </a:cubicBezTo>
                  <a:cubicBezTo>
                    <a:pt x="8751" y="6011"/>
                    <a:pt x="8765" y="5974"/>
                    <a:pt x="8765" y="5866"/>
                  </a:cubicBezTo>
                  <a:cubicBezTo>
                    <a:pt x="8788" y="5706"/>
                    <a:pt x="8788" y="5684"/>
                    <a:pt x="8651" y="5661"/>
                  </a:cubicBezTo>
                  <a:cubicBezTo>
                    <a:pt x="8617" y="5656"/>
                    <a:pt x="8589" y="5653"/>
                    <a:pt x="8566" y="5653"/>
                  </a:cubicBezTo>
                  <a:close/>
                  <a:moveTo>
                    <a:pt x="6001" y="5589"/>
                  </a:moveTo>
                  <a:cubicBezTo>
                    <a:pt x="5912" y="5589"/>
                    <a:pt x="5796" y="5692"/>
                    <a:pt x="5775" y="5775"/>
                  </a:cubicBezTo>
                  <a:cubicBezTo>
                    <a:pt x="5775" y="5866"/>
                    <a:pt x="5866" y="6003"/>
                    <a:pt x="5958" y="6026"/>
                  </a:cubicBezTo>
                  <a:cubicBezTo>
                    <a:pt x="6049" y="6026"/>
                    <a:pt x="6186" y="5935"/>
                    <a:pt x="6209" y="5843"/>
                  </a:cubicBezTo>
                  <a:cubicBezTo>
                    <a:pt x="6209" y="5752"/>
                    <a:pt x="6117" y="5615"/>
                    <a:pt x="6026" y="5592"/>
                  </a:cubicBezTo>
                  <a:cubicBezTo>
                    <a:pt x="6018" y="5590"/>
                    <a:pt x="6010" y="5589"/>
                    <a:pt x="6001" y="5589"/>
                  </a:cubicBezTo>
                  <a:close/>
                  <a:moveTo>
                    <a:pt x="23236" y="5729"/>
                  </a:moveTo>
                  <a:cubicBezTo>
                    <a:pt x="23191" y="5798"/>
                    <a:pt x="23145" y="5821"/>
                    <a:pt x="23099" y="5889"/>
                  </a:cubicBezTo>
                  <a:cubicBezTo>
                    <a:pt x="23099" y="5912"/>
                    <a:pt x="23214" y="6026"/>
                    <a:pt x="23236" y="6026"/>
                  </a:cubicBezTo>
                  <a:cubicBezTo>
                    <a:pt x="23282" y="5980"/>
                    <a:pt x="23351" y="5935"/>
                    <a:pt x="23351" y="5889"/>
                  </a:cubicBezTo>
                  <a:cubicBezTo>
                    <a:pt x="23351" y="5843"/>
                    <a:pt x="23282" y="5798"/>
                    <a:pt x="23236" y="5729"/>
                  </a:cubicBezTo>
                  <a:close/>
                  <a:moveTo>
                    <a:pt x="11217" y="5702"/>
                  </a:moveTo>
                  <a:cubicBezTo>
                    <a:pt x="11139" y="5702"/>
                    <a:pt x="11068" y="5764"/>
                    <a:pt x="11048" y="5843"/>
                  </a:cubicBezTo>
                  <a:cubicBezTo>
                    <a:pt x="11048" y="5935"/>
                    <a:pt x="11116" y="6026"/>
                    <a:pt x="11207" y="6026"/>
                  </a:cubicBezTo>
                  <a:cubicBezTo>
                    <a:pt x="11219" y="6029"/>
                    <a:pt x="11231" y="6030"/>
                    <a:pt x="11243" y="6030"/>
                  </a:cubicBezTo>
                  <a:cubicBezTo>
                    <a:pt x="11321" y="6030"/>
                    <a:pt x="11390" y="5968"/>
                    <a:pt x="11390" y="5889"/>
                  </a:cubicBezTo>
                  <a:cubicBezTo>
                    <a:pt x="11390" y="5798"/>
                    <a:pt x="11322" y="5706"/>
                    <a:pt x="11253" y="5706"/>
                  </a:cubicBezTo>
                  <a:cubicBezTo>
                    <a:pt x="11241" y="5703"/>
                    <a:pt x="11229" y="5702"/>
                    <a:pt x="11217" y="5702"/>
                  </a:cubicBezTo>
                  <a:close/>
                  <a:moveTo>
                    <a:pt x="13819" y="5771"/>
                  </a:moveTo>
                  <a:cubicBezTo>
                    <a:pt x="13741" y="5771"/>
                    <a:pt x="13673" y="5833"/>
                    <a:pt x="13673" y="5912"/>
                  </a:cubicBezTo>
                  <a:cubicBezTo>
                    <a:pt x="13650" y="6003"/>
                    <a:pt x="13718" y="6095"/>
                    <a:pt x="13810" y="6117"/>
                  </a:cubicBezTo>
                  <a:cubicBezTo>
                    <a:pt x="13901" y="6117"/>
                    <a:pt x="13992" y="6049"/>
                    <a:pt x="13992" y="5958"/>
                  </a:cubicBezTo>
                  <a:cubicBezTo>
                    <a:pt x="14015" y="5866"/>
                    <a:pt x="13946" y="5775"/>
                    <a:pt x="13855" y="5775"/>
                  </a:cubicBezTo>
                  <a:cubicBezTo>
                    <a:pt x="13843" y="5772"/>
                    <a:pt x="13831" y="5771"/>
                    <a:pt x="13819" y="5771"/>
                  </a:cubicBezTo>
                  <a:close/>
                  <a:moveTo>
                    <a:pt x="1826" y="5706"/>
                  </a:moveTo>
                  <a:cubicBezTo>
                    <a:pt x="1735" y="5706"/>
                    <a:pt x="1621" y="5775"/>
                    <a:pt x="1598" y="5889"/>
                  </a:cubicBezTo>
                  <a:cubicBezTo>
                    <a:pt x="1598" y="6026"/>
                    <a:pt x="1689" y="6140"/>
                    <a:pt x="1803" y="6140"/>
                  </a:cubicBezTo>
                  <a:cubicBezTo>
                    <a:pt x="1940" y="6117"/>
                    <a:pt x="2032" y="6049"/>
                    <a:pt x="2032" y="5935"/>
                  </a:cubicBezTo>
                  <a:cubicBezTo>
                    <a:pt x="2032" y="5798"/>
                    <a:pt x="1963" y="5729"/>
                    <a:pt x="1826" y="5706"/>
                  </a:cubicBezTo>
                  <a:close/>
                  <a:moveTo>
                    <a:pt x="16457" y="5798"/>
                  </a:moveTo>
                  <a:cubicBezTo>
                    <a:pt x="16412" y="5798"/>
                    <a:pt x="16275" y="5912"/>
                    <a:pt x="16275" y="5958"/>
                  </a:cubicBezTo>
                  <a:cubicBezTo>
                    <a:pt x="16275" y="6026"/>
                    <a:pt x="16389" y="6140"/>
                    <a:pt x="16434" y="6140"/>
                  </a:cubicBezTo>
                  <a:cubicBezTo>
                    <a:pt x="16480" y="6140"/>
                    <a:pt x="16617" y="6026"/>
                    <a:pt x="16617" y="5980"/>
                  </a:cubicBezTo>
                  <a:cubicBezTo>
                    <a:pt x="16594" y="5935"/>
                    <a:pt x="16594" y="5889"/>
                    <a:pt x="16571" y="5866"/>
                  </a:cubicBezTo>
                  <a:cubicBezTo>
                    <a:pt x="16549" y="5843"/>
                    <a:pt x="16503" y="5821"/>
                    <a:pt x="16457" y="5798"/>
                  </a:cubicBezTo>
                  <a:close/>
                  <a:moveTo>
                    <a:pt x="19082" y="5866"/>
                  </a:moveTo>
                  <a:cubicBezTo>
                    <a:pt x="18991" y="5866"/>
                    <a:pt x="18945" y="5889"/>
                    <a:pt x="18922" y="5980"/>
                  </a:cubicBezTo>
                  <a:cubicBezTo>
                    <a:pt x="18922" y="6072"/>
                    <a:pt x="18945" y="6117"/>
                    <a:pt x="19037" y="6140"/>
                  </a:cubicBezTo>
                  <a:cubicBezTo>
                    <a:pt x="19128" y="6140"/>
                    <a:pt x="19173" y="6117"/>
                    <a:pt x="19173" y="6026"/>
                  </a:cubicBezTo>
                  <a:cubicBezTo>
                    <a:pt x="19196" y="5935"/>
                    <a:pt x="19173" y="5889"/>
                    <a:pt x="19082" y="5866"/>
                  </a:cubicBezTo>
                  <a:close/>
                  <a:moveTo>
                    <a:pt x="4474" y="5729"/>
                  </a:moveTo>
                  <a:cubicBezTo>
                    <a:pt x="4383" y="5729"/>
                    <a:pt x="4246" y="5821"/>
                    <a:pt x="4223" y="5912"/>
                  </a:cubicBezTo>
                  <a:cubicBezTo>
                    <a:pt x="4200" y="6003"/>
                    <a:pt x="4314" y="6140"/>
                    <a:pt x="4406" y="6163"/>
                  </a:cubicBezTo>
                  <a:cubicBezTo>
                    <a:pt x="4497" y="6163"/>
                    <a:pt x="4634" y="6072"/>
                    <a:pt x="4634" y="5980"/>
                  </a:cubicBezTo>
                  <a:cubicBezTo>
                    <a:pt x="4657" y="5889"/>
                    <a:pt x="4565" y="5752"/>
                    <a:pt x="4474" y="5729"/>
                  </a:cubicBezTo>
                  <a:close/>
                  <a:moveTo>
                    <a:pt x="21604" y="5904"/>
                  </a:moveTo>
                  <a:cubicBezTo>
                    <a:pt x="21550" y="5904"/>
                    <a:pt x="21519" y="5933"/>
                    <a:pt x="21502" y="6003"/>
                  </a:cubicBezTo>
                  <a:cubicBezTo>
                    <a:pt x="21479" y="6095"/>
                    <a:pt x="21524" y="6140"/>
                    <a:pt x="21616" y="6163"/>
                  </a:cubicBezTo>
                  <a:cubicBezTo>
                    <a:pt x="21707" y="6163"/>
                    <a:pt x="21730" y="6140"/>
                    <a:pt x="21753" y="6049"/>
                  </a:cubicBezTo>
                  <a:cubicBezTo>
                    <a:pt x="21776" y="5958"/>
                    <a:pt x="21730" y="5912"/>
                    <a:pt x="21661" y="5912"/>
                  </a:cubicBezTo>
                  <a:cubicBezTo>
                    <a:pt x="21640" y="5907"/>
                    <a:pt x="21621" y="5904"/>
                    <a:pt x="21604" y="5904"/>
                  </a:cubicBezTo>
                  <a:close/>
                  <a:moveTo>
                    <a:pt x="24198" y="6013"/>
                  </a:moveTo>
                  <a:cubicBezTo>
                    <a:pt x="24170" y="6013"/>
                    <a:pt x="24165" y="6034"/>
                    <a:pt x="24149" y="6095"/>
                  </a:cubicBezTo>
                  <a:cubicBezTo>
                    <a:pt x="24149" y="6140"/>
                    <a:pt x="24149" y="6186"/>
                    <a:pt x="24218" y="6186"/>
                  </a:cubicBezTo>
                  <a:cubicBezTo>
                    <a:pt x="24248" y="6186"/>
                    <a:pt x="24269" y="6188"/>
                    <a:pt x="24283" y="6188"/>
                  </a:cubicBezTo>
                  <a:cubicBezTo>
                    <a:pt x="24312" y="6188"/>
                    <a:pt x="24317" y="6178"/>
                    <a:pt x="24332" y="6117"/>
                  </a:cubicBezTo>
                  <a:cubicBezTo>
                    <a:pt x="24332" y="6061"/>
                    <a:pt x="24332" y="6020"/>
                    <a:pt x="24294" y="6020"/>
                  </a:cubicBezTo>
                  <a:cubicBezTo>
                    <a:pt x="24286" y="6020"/>
                    <a:pt x="24276" y="6022"/>
                    <a:pt x="24264" y="6026"/>
                  </a:cubicBezTo>
                  <a:cubicBezTo>
                    <a:pt x="24233" y="6018"/>
                    <a:pt x="24213" y="6013"/>
                    <a:pt x="24198" y="6013"/>
                  </a:cubicBezTo>
                  <a:close/>
                  <a:moveTo>
                    <a:pt x="9533" y="5878"/>
                  </a:moveTo>
                  <a:cubicBezTo>
                    <a:pt x="9471" y="5878"/>
                    <a:pt x="9466" y="5910"/>
                    <a:pt x="9450" y="6026"/>
                  </a:cubicBezTo>
                  <a:cubicBezTo>
                    <a:pt x="9427" y="6186"/>
                    <a:pt x="9427" y="6186"/>
                    <a:pt x="9564" y="6209"/>
                  </a:cubicBezTo>
                  <a:cubicBezTo>
                    <a:pt x="9610" y="6215"/>
                    <a:pt x="9647" y="6220"/>
                    <a:pt x="9676" y="6220"/>
                  </a:cubicBezTo>
                  <a:cubicBezTo>
                    <a:pt x="9746" y="6220"/>
                    <a:pt x="9769" y="6192"/>
                    <a:pt x="9769" y="6095"/>
                  </a:cubicBezTo>
                  <a:cubicBezTo>
                    <a:pt x="9792" y="5912"/>
                    <a:pt x="9792" y="5889"/>
                    <a:pt x="9633" y="5889"/>
                  </a:cubicBezTo>
                  <a:cubicBezTo>
                    <a:pt x="9589" y="5883"/>
                    <a:pt x="9557" y="5878"/>
                    <a:pt x="9533" y="5878"/>
                  </a:cubicBezTo>
                  <a:close/>
                  <a:moveTo>
                    <a:pt x="7030" y="5798"/>
                  </a:moveTo>
                  <a:cubicBezTo>
                    <a:pt x="6962" y="5798"/>
                    <a:pt x="6802" y="5912"/>
                    <a:pt x="6779" y="5980"/>
                  </a:cubicBezTo>
                  <a:cubicBezTo>
                    <a:pt x="6779" y="6049"/>
                    <a:pt x="6893" y="6209"/>
                    <a:pt x="6962" y="6231"/>
                  </a:cubicBezTo>
                  <a:cubicBezTo>
                    <a:pt x="7030" y="6231"/>
                    <a:pt x="7190" y="6117"/>
                    <a:pt x="7213" y="6049"/>
                  </a:cubicBezTo>
                  <a:cubicBezTo>
                    <a:pt x="7213" y="5980"/>
                    <a:pt x="7099" y="5821"/>
                    <a:pt x="7030" y="5798"/>
                  </a:cubicBezTo>
                  <a:close/>
                  <a:moveTo>
                    <a:pt x="12222" y="5908"/>
                  </a:moveTo>
                  <a:cubicBezTo>
                    <a:pt x="12143" y="5908"/>
                    <a:pt x="12072" y="5970"/>
                    <a:pt x="12052" y="6049"/>
                  </a:cubicBezTo>
                  <a:cubicBezTo>
                    <a:pt x="12029" y="6140"/>
                    <a:pt x="12098" y="6231"/>
                    <a:pt x="12212" y="6254"/>
                  </a:cubicBezTo>
                  <a:cubicBezTo>
                    <a:pt x="12303" y="6254"/>
                    <a:pt x="12372" y="6186"/>
                    <a:pt x="12394" y="6095"/>
                  </a:cubicBezTo>
                  <a:cubicBezTo>
                    <a:pt x="12394" y="6003"/>
                    <a:pt x="12349" y="5935"/>
                    <a:pt x="12257" y="5912"/>
                  </a:cubicBezTo>
                  <a:cubicBezTo>
                    <a:pt x="12245" y="5909"/>
                    <a:pt x="12233" y="5908"/>
                    <a:pt x="12222" y="5908"/>
                  </a:cubicBezTo>
                  <a:close/>
                  <a:moveTo>
                    <a:pt x="219" y="5886"/>
                  </a:moveTo>
                  <a:cubicBezTo>
                    <a:pt x="207" y="5886"/>
                    <a:pt x="195" y="5887"/>
                    <a:pt x="183" y="5889"/>
                  </a:cubicBezTo>
                  <a:cubicBezTo>
                    <a:pt x="114" y="5889"/>
                    <a:pt x="160" y="5980"/>
                    <a:pt x="137" y="6026"/>
                  </a:cubicBezTo>
                  <a:cubicBezTo>
                    <a:pt x="114" y="6026"/>
                    <a:pt x="137" y="6049"/>
                    <a:pt x="114" y="6072"/>
                  </a:cubicBezTo>
                  <a:cubicBezTo>
                    <a:pt x="114" y="6140"/>
                    <a:pt x="114" y="6186"/>
                    <a:pt x="114" y="6254"/>
                  </a:cubicBezTo>
                  <a:cubicBezTo>
                    <a:pt x="92" y="6277"/>
                    <a:pt x="114" y="6300"/>
                    <a:pt x="114" y="6300"/>
                  </a:cubicBezTo>
                  <a:cubicBezTo>
                    <a:pt x="160" y="6300"/>
                    <a:pt x="206" y="6320"/>
                    <a:pt x="251" y="6320"/>
                  </a:cubicBezTo>
                  <a:cubicBezTo>
                    <a:pt x="274" y="6320"/>
                    <a:pt x="297" y="6315"/>
                    <a:pt x="320" y="6300"/>
                  </a:cubicBezTo>
                  <a:cubicBezTo>
                    <a:pt x="388" y="6254"/>
                    <a:pt x="457" y="6095"/>
                    <a:pt x="434" y="6026"/>
                  </a:cubicBezTo>
                  <a:cubicBezTo>
                    <a:pt x="414" y="5965"/>
                    <a:pt x="320" y="5886"/>
                    <a:pt x="219" y="5886"/>
                  </a:cubicBezTo>
                  <a:close/>
                  <a:moveTo>
                    <a:pt x="14860" y="5980"/>
                  </a:moveTo>
                  <a:cubicBezTo>
                    <a:pt x="14768" y="5980"/>
                    <a:pt x="14677" y="6049"/>
                    <a:pt x="14654" y="6117"/>
                  </a:cubicBezTo>
                  <a:cubicBezTo>
                    <a:pt x="14654" y="6231"/>
                    <a:pt x="14723" y="6323"/>
                    <a:pt x="14814" y="6323"/>
                  </a:cubicBezTo>
                  <a:cubicBezTo>
                    <a:pt x="14905" y="6323"/>
                    <a:pt x="14996" y="6254"/>
                    <a:pt x="14996" y="6163"/>
                  </a:cubicBezTo>
                  <a:cubicBezTo>
                    <a:pt x="15019" y="6095"/>
                    <a:pt x="14951" y="6003"/>
                    <a:pt x="14860" y="5980"/>
                  </a:cubicBezTo>
                  <a:close/>
                  <a:moveTo>
                    <a:pt x="17462" y="6049"/>
                  </a:moveTo>
                  <a:cubicBezTo>
                    <a:pt x="17370" y="6049"/>
                    <a:pt x="17325" y="6072"/>
                    <a:pt x="17325" y="6163"/>
                  </a:cubicBezTo>
                  <a:cubicBezTo>
                    <a:pt x="17302" y="6254"/>
                    <a:pt x="17325" y="6300"/>
                    <a:pt x="17439" y="6323"/>
                  </a:cubicBezTo>
                  <a:cubicBezTo>
                    <a:pt x="17530" y="6323"/>
                    <a:pt x="17553" y="6277"/>
                    <a:pt x="17576" y="6209"/>
                  </a:cubicBezTo>
                  <a:cubicBezTo>
                    <a:pt x="17576" y="6117"/>
                    <a:pt x="17553" y="6072"/>
                    <a:pt x="17462" y="6049"/>
                  </a:cubicBezTo>
                  <a:close/>
                  <a:moveTo>
                    <a:pt x="2853" y="5912"/>
                  </a:moveTo>
                  <a:cubicBezTo>
                    <a:pt x="2739" y="5912"/>
                    <a:pt x="2625" y="5980"/>
                    <a:pt x="2602" y="6095"/>
                  </a:cubicBezTo>
                  <a:cubicBezTo>
                    <a:pt x="2602" y="6186"/>
                    <a:pt x="2648" y="6323"/>
                    <a:pt x="2808" y="6346"/>
                  </a:cubicBezTo>
                  <a:cubicBezTo>
                    <a:pt x="2922" y="6346"/>
                    <a:pt x="3013" y="6277"/>
                    <a:pt x="3036" y="6163"/>
                  </a:cubicBezTo>
                  <a:cubicBezTo>
                    <a:pt x="3036" y="6049"/>
                    <a:pt x="2968" y="5935"/>
                    <a:pt x="2853" y="5912"/>
                  </a:cubicBezTo>
                  <a:close/>
                  <a:moveTo>
                    <a:pt x="20018" y="6072"/>
                  </a:moveTo>
                  <a:cubicBezTo>
                    <a:pt x="19950" y="6072"/>
                    <a:pt x="19904" y="6095"/>
                    <a:pt x="19881" y="6186"/>
                  </a:cubicBezTo>
                  <a:cubicBezTo>
                    <a:pt x="19881" y="6300"/>
                    <a:pt x="19904" y="6323"/>
                    <a:pt x="20018" y="6346"/>
                  </a:cubicBezTo>
                  <a:cubicBezTo>
                    <a:pt x="20109" y="6346"/>
                    <a:pt x="20132" y="6300"/>
                    <a:pt x="20155" y="6209"/>
                  </a:cubicBezTo>
                  <a:cubicBezTo>
                    <a:pt x="20155" y="6140"/>
                    <a:pt x="20109" y="6095"/>
                    <a:pt x="20018" y="6072"/>
                  </a:cubicBezTo>
                  <a:close/>
                  <a:moveTo>
                    <a:pt x="22643" y="6117"/>
                  </a:moveTo>
                  <a:cubicBezTo>
                    <a:pt x="22597" y="6163"/>
                    <a:pt x="22529" y="6186"/>
                    <a:pt x="22506" y="6231"/>
                  </a:cubicBezTo>
                  <a:cubicBezTo>
                    <a:pt x="22506" y="6277"/>
                    <a:pt x="22574" y="6323"/>
                    <a:pt x="22620" y="6391"/>
                  </a:cubicBezTo>
                  <a:cubicBezTo>
                    <a:pt x="22666" y="6346"/>
                    <a:pt x="22757" y="6300"/>
                    <a:pt x="22757" y="6277"/>
                  </a:cubicBezTo>
                  <a:cubicBezTo>
                    <a:pt x="22734" y="6209"/>
                    <a:pt x="22689" y="6163"/>
                    <a:pt x="22643" y="6117"/>
                  </a:cubicBezTo>
                  <a:close/>
                  <a:moveTo>
                    <a:pt x="5433" y="5980"/>
                  </a:moveTo>
                  <a:cubicBezTo>
                    <a:pt x="5341" y="5980"/>
                    <a:pt x="5182" y="6072"/>
                    <a:pt x="5182" y="6163"/>
                  </a:cubicBezTo>
                  <a:cubicBezTo>
                    <a:pt x="5159" y="6254"/>
                    <a:pt x="5250" y="6391"/>
                    <a:pt x="5341" y="6414"/>
                  </a:cubicBezTo>
                  <a:cubicBezTo>
                    <a:pt x="5433" y="6414"/>
                    <a:pt x="5592" y="6323"/>
                    <a:pt x="5592" y="6231"/>
                  </a:cubicBezTo>
                  <a:cubicBezTo>
                    <a:pt x="5615" y="6140"/>
                    <a:pt x="5524" y="6003"/>
                    <a:pt x="5433" y="5980"/>
                  </a:cubicBezTo>
                  <a:close/>
                  <a:moveTo>
                    <a:pt x="8013" y="6024"/>
                  </a:moveTo>
                  <a:cubicBezTo>
                    <a:pt x="7920" y="6024"/>
                    <a:pt x="7784" y="6145"/>
                    <a:pt x="7784" y="6209"/>
                  </a:cubicBezTo>
                  <a:cubicBezTo>
                    <a:pt x="7784" y="6277"/>
                    <a:pt x="7921" y="6437"/>
                    <a:pt x="7966" y="6437"/>
                  </a:cubicBezTo>
                  <a:cubicBezTo>
                    <a:pt x="8058" y="6437"/>
                    <a:pt x="8217" y="6323"/>
                    <a:pt x="8217" y="6254"/>
                  </a:cubicBezTo>
                  <a:cubicBezTo>
                    <a:pt x="8217" y="6186"/>
                    <a:pt x="8080" y="6026"/>
                    <a:pt x="8035" y="6026"/>
                  </a:cubicBezTo>
                  <a:cubicBezTo>
                    <a:pt x="8028" y="6024"/>
                    <a:pt x="8021" y="6024"/>
                    <a:pt x="8013" y="6024"/>
                  </a:cubicBezTo>
                  <a:close/>
                  <a:moveTo>
                    <a:pt x="10601" y="6090"/>
                  </a:moveTo>
                  <a:cubicBezTo>
                    <a:pt x="10523" y="6090"/>
                    <a:pt x="10454" y="6152"/>
                    <a:pt x="10454" y="6231"/>
                  </a:cubicBezTo>
                  <a:cubicBezTo>
                    <a:pt x="10431" y="6346"/>
                    <a:pt x="10500" y="6414"/>
                    <a:pt x="10614" y="6437"/>
                  </a:cubicBezTo>
                  <a:cubicBezTo>
                    <a:pt x="10682" y="6437"/>
                    <a:pt x="10774" y="6368"/>
                    <a:pt x="10774" y="6277"/>
                  </a:cubicBezTo>
                  <a:cubicBezTo>
                    <a:pt x="10797" y="6186"/>
                    <a:pt x="10728" y="6095"/>
                    <a:pt x="10637" y="6095"/>
                  </a:cubicBezTo>
                  <a:cubicBezTo>
                    <a:pt x="10625" y="6092"/>
                    <a:pt x="10613" y="6090"/>
                    <a:pt x="10601" y="6090"/>
                  </a:cubicBezTo>
                  <a:close/>
                  <a:moveTo>
                    <a:pt x="13239" y="6117"/>
                  </a:moveTo>
                  <a:cubicBezTo>
                    <a:pt x="13170" y="6117"/>
                    <a:pt x="13079" y="6186"/>
                    <a:pt x="13056" y="6277"/>
                  </a:cubicBezTo>
                  <a:cubicBezTo>
                    <a:pt x="13033" y="6368"/>
                    <a:pt x="13125" y="6460"/>
                    <a:pt x="13216" y="6460"/>
                  </a:cubicBezTo>
                  <a:cubicBezTo>
                    <a:pt x="13307" y="6460"/>
                    <a:pt x="13399" y="6391"/>
                    <a:pt x="13399" y="6300"/>
                  </a:cubicBezTo>
                  <a:cubicBezTo>
                    <a:pt x="13399" y="6209"/>
                    <a:pt x="13330" y="6140"/>
                    <a:pt x="13239" y="6117"/>
                  </a:cubicBezTo>
                  <a:close/>
                  <a:moveTo>
                    <a:pt x="15844" y="6206"/>
                  </a:moveTo>
                  <a:cubicBezTo>
                    <a:pt x="15772" y="6206"/>
                    <a:pt x="15658" y="6306"/>
                    <a:pt x="15658" y="6368"/>
                  </a:cubicBezTo>
                  <a:cubicBezTo>
                    <a:pt x="15658" y="6414"/>
                    <a:pt x="15773" y="6528"/>
                    <a:pt x="15818" y="6528"/>
                  </a:cubicBezTo>
                  <a:cubicBezTo>
                    <a:pt x="15864" y="6528"/>
                    <a:pt x="16001" y="6437"/>
                    <a:pt x="16001" y="6391"/>
                  </a:cubicBezTo>
                  <a:cubicBezTo>
                    <a:pt x="16001" y="6346"/>
                    <a:pt x="15978" y="6300"/>
                    <a:pt x="15955" y="6254"/>
                  </a:cubicBezTo>
                  <a:cubicBezTo>
                    <a:pt x="15932" y="6231"/>
                    <a:pt x="15887" y="6209"/>
                    <a:pt x="15864" y="6209"/>
                  </a:cubicBezTo>
                  <a:cubicBezTo>
                    <a:pt x="15858" y="6207"/>
                    <a:pt x="15851" y="6206"/>
                    <a:pt x="15844" y="6206"/>
                  </a:cubicBezTo>
                  <a:close/>
                  <a:moveTo>
                    <a:pt x="18423" y="6271"/>
                  </a:moveTo>
                  <a:cubicBezTo>
                    <a:pt x="18360" y="6271"/>
                    <a:pt x="18329" y="6316"/>
                    <a:pt x="18329" y="6391"/>
                  </a:cubicBezTo>
                  <a:cubicBezTo>
                    <a:pt x="18306" y="6483"/>
                    <a:pt x="18352" y="6528"/>
                    <a:pt x="18443" y="6528"/>
                  </a:cubicBezTo>
                  <a:cubicBezTo>
                    <a:pt x="18534" y="6528"/>
                    <a:pt x="18557" y="6505"/>
                    <a:pt x="18580" y="6414"/>
                  </a:cubicBezTo>
                  <a:cubicBezTo>
                    <a:pt x="18580" y="6323"/>
                    <a:pt x="18557" y="6277"/>
                    <a:pt x="18466" y="6277"/>
                  </a:cubicBezTo>
                  <a:cubicBezTo>
                    <a:pt x="18450" y="6273"/>
                    <a:pt x="18436" y="6271"/>
                    <a:pt x="18423" y="6271"/>
                  </a:cubicBezTo>
                  <a:close/>
                  <a:moveTo>
                    <a:pt x="1178" y="6090"/>
                  </a:moveTo>
                  <a:cubicBezTo>
                    <a:pt x="1062" y="6090"/>
                    <a:pt x="1025" y="6160"/>
                    <a:pt x="1005" y="6300"/>
                  </a:cubicBezTo>
                  <a:cubicBezTo>
                    <a:pt x="982" y="6437"/>
                    <a:pt x="1027" y="6505"/>
                    <a:pt x="1187" y="6528"/>
                  </a:cubicBezTo>
                  <a:cubicBezTo>
                    <a:pt x="1207" y="6531"/>
                    <a:pt x="1226" y="6533"/>
                    <a:pt x="1243" y="6533"/>
                  </a:cubicBezTo>
                  <a:cubicBezTo>
                    <a:pt x="1358" y="6533"/>
                    <a:pt x="1395" y="6465"/>
                    <a:pt x="1415" y="6346"/>
                  </a:cubicBezTo>
                  <a:cubicBezTo>
                    <a:pt x="1438" y="6186"/>
                    <a:pt x="1393" y="6117"/>
                    <a:pt x="1233" y="6095"/>
                  </a:cubicBezTo>
                  <a:cubicBezTo>
                    <a:pt x="1213" y="6092"/>
                    <a:pt x="1195" y="6090"/>
                    <a:pt x="1178" y="6090"/>
                  </a:cubicBezTo>
                  <a:close/>
                  <a:moveTo>
                    <a:pt x="20994" y="6294"/>
                  </a:moveTo>
                  <a:cubicBezTo>
                    <a:pt x="20923" y="6294"/>
                    <a:pt x="20904" y="6338"/>
                    <a:pt x="20885" y="6414"/>
                  </a:cubicBezTo>
                  <a:cubicBezTo>
                    <a:pt x="20885" y="6505"/>
                    <a:pt x="20931" y="6551"/>
                    <a:pt x="21022" y="6551"/>
                  </a:cubicBezTo>
                  <a:cubicBezTo>
                    <a:pt x="21091" y="6551"/>
                    <a:pt x="21136" y="6528"/>
                    <a:pt x="21136" y="6437"/>
                  </a:cubicBezTo>
                  <a:cubicBezTo>
                    <a:pt x="21159" y="6346"/>
                    <a:pt x="21114" y="6300"/>
                    <a:pt x="21045" y="6300"/>
                  </a:cubicBezTo>
                  <a:cubicBezTo>
                    <a:pt x="21026" y="6296"/>
                    <a:pt x="21009" y="6294"/>
                    <a:pt x="20994" y="6294"/>
                  </a:cubicBezTo>
                  <a:close/>
                  <a:moveTo>
                    <a:pt x="3827" y="6137"/>
                  </a:moveTo>
                  <a:cubicBezTo>
                    <a:pt x="3739" y="6137"/>
                    <a:pt x="3627" y="6218"/>
                    <a:pt x="3607" y="6300"/>
                  </a:cubicBezTo>
                  <a:cubicBezTo>
                    <a:pt x="3607" y="6391"/>
                    <a:pt x="3698" y="6528"/>
                    <a:pt x="3789" y="6551"/>
                  </a:cubicBezTo>
                  <a:cubicBezTo>
                    <a:pt x="3797" y="6553"/>
                    <a:pt x="3806" y="6554"/>
                    <a:pt x="3814" y="6554"/>
                  </a:cubicBezTo>
                  <a:cubicBezTo>
                    <a:pt x="3904" y="6554"/>
                    <a:pt x="4020" y="6454"/>
                    <a:pt x="4040" y="6391"/>
                  </a:cubicBezTo>
                  <a:cubicBezTo>
                    <a:pt x="4040" y="6300"/>
                    <a:pt x="3949" y="6140"/>
                    <a:pt x="3858" y="6140"/>
                  </a:cubicBezTo>
                  <a:cubicBezTo>
                    <a:pt x="3848" y="6138"/>
                    <a:pt x="3838" y="6137"/>
                    <a:pt x="3827" y="6137"/>
                  </a:cubicBezTo>
                  <a:close/>
                  <a:moveTo>
                    <a:pt x="6397" y="6206"/>
                  </a:moveTo>
                  <a:cubicBezTo>
                    <a:pt x="6322" y="6206"/>
                    <a:pt x="6186" y="6328"/>
                    <a:pt x="6186" y="6391"/>
                  </a:cubicBezTo>
                  <a:cubicBezTo>
                    <a:pt x="6163" y="6460"/>
                    <a:pt x="6300" y="6620"/>
                    <a:pt x="6368" y="6620"/>
                  </a:cubicBezTo>
                  <a:cubicBezTo>
                    <a:pt x="6437" y="6620"/>
                    <a:pt x="6597" y="6505"/>
                    <a:pt x="6597" y="6437"/>
                  </a:cubicBezTo>
                  <a:cubicBezTo>
                    <a:pt x="6597" y="6368"/>
                    <a:pt x="6483" y="6209"/>
                    <a:pt x="6414" y="6209"/>
                  </a:cubicBezTo>
                  <a:cubicBezTo>
                    <a:pt x="6409" y="6207"/>
                    <a:pt x="6403" y="6206"/>
                    <a:pt x="6397" y="6206"/>
                  </a:cubicBezTo>
                  <a:close/>
                  <a:moveTo>
                    <a:pt x="23639" y="6365"/>
                  </a:moveTo>
                  <a:cubicBezTo>
                    <a:pt x="23601" y="6365"/>
                    <a:pt x="23490" y="6462"/>
                    <a:pt x="23510" y="6483"/>
                  </a:cubicBezTo>
                  <a:cubicBezTo>
                    <a:pt x="23533" y="6528"/>
                    <a:pt x="23556" y="6597"/>
                    <a:pt x="23602" y="6620"/>
                  </a:cubicBezTo>
                  <a:cubicBezTo>
                    <a:pt x="23647" y="6620"/>
                    <a:pt x="23716" y="6574"/>
                    <a:pt x="23784" y="6528"/>
                  </a:cubicBezTo>
                  <a:cubicBezTo>
                    <a:pt x="23739" y="6460"/>
                    <a:pt x="23693" y="6414"/>
                    <a:pt x="23647" y="6368"/>
                  </a:cubicBezTo>
                  <a:cubicBezTo>
                    <a:pt x="23645" y="6366"/>
                    <a:pt x="23642" y="6365"/>
                    <a:pt x="23639" y="6365"/>
                  </a:cubicBezTo>
                  <a:close/>
                  <a:moveTo>
                    <a:pt x="8936" y="6266"/>
                  </a:moveTo>
                  <a:cubicBezTo>
                    <a:pt x="8867" y="6266"/>
                    <a:pt x="8850" y="6298"/>
                    <a:pt x="8834" y="6414"/>
                  </a:cubicBezTo>
                  <a:cubicBezTo>
                    <a:pt x="8811" y="6574"/>
                    <a:pt x="8834" y="6597"/>
                    <a:pt x="8971" y="6620"/>
                  </a:cubicBezTo>
                  <a:cubicBezTo>
                    <a:pt x="9005" y="6624"/>
                    <a:pt x="9033" y="6627"/>
                    <a:pt x="9056" y="6627"/>
                  </a:cubicBezTo>
                  <a:cubicBezTo>
                    <a:pt x="9140" y="6627"/>
                    <a:pt x="9158" y="6590"/>
                    <a:pt x="9176" y="6483"/>
                  </a:cubicBezTo>
                  <a:cubicBezTo>
                    <a:pt x="9199" y="6300"/>
                    <a:pt x="9176" y="6300"/>
                    <a:pt x="9039" y="6277"/>
                  </a:cubicBezTo>
                  <a:cubicBezTo>
                    <a:pt x="8995" y="6271"/>
                    <a:pt x="8962" y="6266"/>
                    <a:pt x="8936" y="6266"/>
                  </a:cubicBezTo>
                  <a:close/>
                  <a:moveTo>
                    <a:pt x="11641" y="6300"/>
                  </a:moveTo>
                  <a:cubicBezTo>
                    <a:pt x="11550" y="6300"/>
                    <a:pt x="11459" y="6368"/>
                    <a:pt x="11436" y="6460"/>
                  </a:cubicBezTo>
                  <a:cubicBezTo>
                    <a:pt x="11436" y="6551"/>
                    <a:pt x="11504" y="6642"/>
                    <a:pt x="11595" y="6642"/>
                  </a:cubicBezTo>
                  <a:cubicBezTo>
                    <a:pt x="11605" y="6645"/>
                    <a:pt x="11615" y="6646"/>
                    <a:pt x="11625" y="6646"/>
                  </a:cubicBezTo>
                  <a:cubicBezTo>
                    <a:pt x="11705" y="6646"/>
                    <a:pt x="11778" y="6567"/>
                    <a:pt x="11778" y="6505"/>
                  </a:cubicBezTo>
                  <a:cubicBezTo>
                    <a:pt x="11801" y="6414"/>
                    <a:pt x="11732" y="6323"/>
                    <a:pt x="11641" y="6300"/>
                  </a:cubicBezTo>
                  <a:close/>
                  <a:moveTo>
                    <a:pt x="14243" y="6368"/>
                  </a:moveTo>
                  <a:cubicBezTo>
                    <a:pt x="14152" y="6368"/>
                    <a:pt x="14061" y="6437"/>
                    <a:pt x="14061" y="6528"/>
                  </a:cubicBezTo>
                  <a:cubicBezTo>
                    <a:pt x="14038" y="6620"/>
                    <a:pt x="14106" y="6711"/>
                    <a:pt x="14198" y="6711"/>
                  </a:cubicBezTo>
                  <a:cubicBezTo>
                    <a:pt x="14209" y="6714"/>
                    <a:pt x="14221" y="6715"/>
                    <a:pt x="14233" y="6715"/>
                  </a:cubicBezTo>
                  <a:cubicBezTo>
                    <a:pt x="14311" y="6715"/>
                    <a:pt x="14383" y="6650"/>
                    <a:pt x="14403" y="6551"/>
                  </a:cubicBezTo>
                  <a:cubicBezTo>
                    <a:pt x="14403" y="6460"/>
                    <a:pt x="14335" y="6391"/>
                    <a:pt x="14243" y="6368"/>
                  </a:cubicBezTo>
                  <a:close/>
                  <a:moveTo>
                    <a:pt x="19383" y="6477"/>
                  </a:moveTo>
                  <a:cubicBezTo>
                    <a:pt x="19319" y="6477"/>
                    <a:pt x="19288" y="6524"/>
                    <a:pt x="19288" y="6620"/>
                  </a:cubicBezTo>
                  <a:cubicBezTo>
                    <a:pt x="19288" y="6688"/>
                    <a:pt x="19310" y="6734"/>
                    <a:pt x="19402" y="6734"/>
                  </a:cubicBezTo>
                  <a:cubicBezTo>
                    <a:pt x="19493" y="6734"/>
                    <a:pt x="19539" y="6711"/>
                    <a:pt x="19539" y="6620"/>
                  </a:cubicBezTo>
                  <a:cubicBezTo>
                    <a:pt x="19539" y="6528"/>
                    <a:pt x="19516" y="6483"/>
                    <a:pt x="19425" y="6483"/>
                  </a:cubicBezTo>
                  <a:cubicBezTo>
                    <a:pt x="19409" y="6479"/>
                    <a:pt x="19395" y="6477"/>
                    <a:pt x="19383" y="6477"/>
                  </a:cubicBezTo>
                  <a:close/>
                  <a:moveTo>
                    <a:pt x="2194" y="6318"/>
                  </a:moveTo>
                  <a:cubicBezTo>
                    <a:pt x="2101" y="6318"/>
                    <a:pt x="2029" y="6383"/>
                    <a:pt x="2009" y="6483"/>
                  </a:cubicBezTo>
                  <a:cubicBezTo>
                    <a:pt x="1986" y="6597"/>
                    <a:pt x="2055" y="6734"/>
                    <a:pt x="2191" y="6734"/>
                  </a:cubicBezTo>
                  <a:cubicBezTo>
                    <a:pt x="2203" y="6736"/>
                    <a:pt x="2215" y="6737"/>
                    <a:pt x="2227" y="6737"/>
                  </a:cubicBezTo>
                  <a:cubicBezTo>
                    <a:pt x="2328" y="6737"/>
                    <a:pt x="2420" y="6653"/>
                    <a:pt x="2420" y="6551"/>
                  </a:cubicBezTo>
                  <a:cubicBezTo>
                    <a:pt x="2443" y="6437"/>
                    <a:pt x="2351" y="6323"/>
                    <a:pt x="2237" y="6323"/>
                  </a:cubicBezTo>
                  <a:cubicBezTo>
                    <a:pt x="2222" y="6320"/>
                    <a:pt x="2208" y="6318"/>
                    <a:pt x="2194" y="6318"/>
                  </a:cubicBezTo>
                  <a:close/>
                  <a:moveTo>
                    <a:pt x="16854" y="6411"/>
                  </a:moveTo>
                  <a:cubicBezTo>
                    <a:pt x="16795" y="6411"/>
                    <a:pt x="16663" y="6511"/>
                    <a:pt x="16663" y="6574"/>
                  </a:cubicBezTo>
                  <a:cubicBezTo>
                    <a:pt x="16686" y="6597"/>
                    <a:pt x="16686" y="6665"/>
                    <a:pt x="16708" y="6688"/>
                  </a:cubicBezTo>
                  <a:cubicBezTo>
                    <a:pt x="16731" y="6711"/>
                    <a:pt x="16777" y="6734"/>
                    <a:pt x="16822" y="6756"/>
                  </a:cubicBezTo>
                  <a:cubicBezTo>
                    <a:pt x="16845" y="6734"/>
                    <a:pt x="16891" y="6734"/>
                    <a:pt x="16937" y="6711"/>
                  </a:cubicBezTo>
                  <a:cubicBezTo>
                    <a:pt x="16959" y="6688"/>
                    <a:pt x="16982" y="6642"/>
                    <a:pt x="17005" y="6597"/>
                  </a:cubicBezTo>
                  <a:cubicBezTo>
                    <a:pt x="17028" y="6574"/>
                    <a:pt x="16914" y="6414"/>
                    <a:pt x="16868" y="6414"/>
                  </a:cubicBezTo>
                  <a:cubicBezTo>
                    <a:pt x="16864" y="6412"/>
                    <a:pt x="16859" y="6411"/>
                    <a:pt x="16854" y="6411"/>
                  </a:cubicBezTo>
                  <a:close/>
                  <a:moveTo>
                    <a:pt x="4791" y="6343"/>
                  </a:moveTo>
                  <a:cubicBezTo>
                    <a:pt x="4702" y="6343"/>
                    <a:pt x="4586" y="6445"/>
                    <a:pt x="4565" y="6528"/>
                  </a:cubicBezTo>
                  <a:cubicBezTo>
                    <a:pt x="4565" y="6620"/>
                    <a:pt x="4657" y="6756"/>
                    <a:pt x="4748" y="6756"/>
                  </a:cubicBezTo>
                  <a:cubicBezTo>
                    <a:pt x="4756" y="6758"/>
                    <a:pt x="4764" y="6759"/>
                    <a:pt x="4773" y="6759"/>
                  </a:cubicBezTo>
                  <a:cubicBezTo>
                    <a:pt x="4862" y="6759"/>
                    <a:pt x="4978" y="6657"/>
                    <a:pt x="4999" y="6574"/>
                  </a:cubicBezTo>
                  <a:cubicBezTo>
                    <a:pt x="4999" y="6483"/>
                    <a:pt x="4908" y="6346"/>
                    <a:pt x="4816" y="6346"/>
                  </a:cubicBezTo>
                  <a:cubicBezTo>
                    <a:pt x="4808" y="6344"/>
                    <a:pt x="4800" y="6343"/>
                    <a:pt x="4791" y="6343"/>
                  </a:cubicBezTo>
                  <a:close/>
                  <a:moveTo>
                    <a:pt x="22041" y="6502"/>
                  </a:moveTo>
                  <a:cubicBezTo>
                    <a:pt x="22003" y="6502"/>
                    <a:pt x="21890" y="6599"/>
                    <a:pt x="21890" y="6620"/>
                  </a:cubicBezTo>
                  <a:cubicBezTo>
                    <a:pt x="21913" y="6688"/>
                    <a:pt x="21958" y="6734"/>
                    <a:pt x="22004" y="6779"/>
                  </a:cubicBezTo>
                  <a:cubicBezTo>
                    <a:pt x="22072" y="6734"/>
                    <a:pt x="22141" y="6711"/>
                    <a:pt x="22141" y="6665"/>
                  </a:cubicBezTo>
                  <a:cubicBezTo>
                    <a:pt x="22141" y="6620"/>
                    <a:pt x="22095" y="6551"/>
                    <a:pt x="22049" y="6505"/>
                  </a:cubicBezTo>
                  <a:cubicBezTo>
                    <a:pt x="22047" y="6503"/>
                    <a:pt x="22044" y="6502"/>
                    <a:pt x="22041" y="6502"/>
                  </a:cubicBezTo>
                  <a:close/>
                  <a:moveTo>
                    <a:pt x="24652" y="6620"/>
                  </a:moveTo>
                  <a:cubicBezTo>
                    <a:pt x="24583" y="6620"/>
                    <a:pt x="24560" y="6620"/>
                    <a:pt x="24537" y="6688"/>
                  </a:cubicBezTo>
                  <a:cubicBezTo>
                    <a:pt x="24537" y="6779"/>
                    <a:pt x="24537" y="6779"/>
                    <a:pt x="24629" y="6802"/>
                  </a:cubicBezTo>
                  <a:cubicBezTo>
                    <a:pt x="24674" y="6802"/>
                    <a:pt x="24720" y="6802"/>
                    <a:pt x="24720" y="6734"/>
                  </a:cubicBezTo>
                  <a:cubicBezTo>
                    <a:pt x="24720" y="6642"/>
                    <a:pt x="24720" y="6642"/>
                    <a:pt x="24652" y="6620"/>
                  </a:cubicBezTo>
                  <a:close/>
                  <a:moveTo>
                    <a:pt x="9952" y="6475"/>
                  </a:moveTo>
                  <a:cubicBezTo>
                    <a:pt x="9860" y="6475"/>
                    <a:pt x="9856" y="6516"/>
                    <a:pt x="9838" y="6642"/>
                  </a:cubicBezTo>
                  <a:cubicBezTo>
                    <a:pt x="9815" y="6779"/>
                    <a:pt x="9838" y="6802"/>
                    <a:pt x="9975" y="6825"/>
                  </a:cubicBezTo>
                  <a:cubicBezTo>
                    <a:pt x="10009" y="6830"/>
                    <a:pt x="10037" y="6833"/>
                    <a:pt x="10060" y="6833"/>
                  </a:cubicBezTo>
                  <a:cubicBezTo>
                    <a:pt x="10144" y="6833"/>
                    <a:pt x="10162" y="6795"/>
                    <a:pt x="10180" y="6688"/>
                  </a:cubicBezTo>
                  <a:cubicBezTo>
                    <a:pt x="10203" y="6528"/>
                    <a:pt x="10180" y="6505"/>
                    <a:pt x="10043" y="6483"/>
                  </a:cubicBezTo>
                  <a:cubicBezTo>
                    <a:pt x="10006" y="6478"/>
                    <a:pt x="9976" y="6475"/>
                    <a:pt x="9952" y="6475"/>
                  </a:cubicBezTo>
                  <a:close/>
                  <a:moveTo>
                    <a:pt x="7418" y="6414"/>
                  </a:moveTo>
                  <a:cubicBezTo>
                    <a:pt x="7350" y="6414"/>
                    <a:pt x="7190" y="6528"/>
                    <a:pt x="7190" y="6597"/>
                  </a:cubicBezTo>
                  <a:cubicBezTo>
                    <a:pt x="7167" y="6665"/>
                    <a:pt x="7304" y="6825"/>
                    <a:pt x="7373" y="6848"/>
                  </a:cubicBezTo>
                  <a:cubicBezTo>
                    <a:pt x="7441" y="6848"/>
                    <a:pt x="7601" y="6711"/>
                    <a:pt x="7601" y="6642"/>
                  </a:cubicBezTo>
                  <a:cubicBezTo>
                    <a:pt x="7601" y="6574"/>
                    <a:pt x="7487" y="6414"/>
                    <a:pt x="7418" y="6414"/>
                  </a:cubicBezTo>
                  <a:close/>
                  <a:moveTo>
                    <a:pt x="12610" y="6524"/>
                  </a:moveTo>
                  <a:cubicBezTo>
                    <a:pt x="12531" y="6524"/>
                    <a:pt x="12460" y="6586"/>
                    <a:pt x="12440" y="6665"/>
                  </a:cubicBezTo>
                  <a:cubicBezTo>
                    <a:pt x="12440" y="6756"/>
                    <a:pt x="12509" y="6848"/>
                    <a:pt x="12600" y="6848"/>
                  </a:cubicBezTo>
                  <a:cubicBezTo>
                    <a:pt x="12612" y="6851"/>
                    <a:pt x="12624" y="6852"/>
                    <a:pt x="12636" y="6852"/>
                  </a:cubicBezTo>
                  <a:cubicBezTo>
                    <a:pt x="12714" y="6852"/>
                    <a:pt x="12782" y="6790"/>
                    <a:pt x="12782" y="6711"/>
                  </a:cubicBezTo>
                  <a:cubicBezTo>
                    <a:pt x="12805" y="6620"/>
                    <a:pt x="12737" y="6528"/>
                    <a:pt x="12645" y="6528"/>
                  </a:cubicBezTo>
                  <a:cubicBezTo>
                    <a:pt x="12633" y="6525"/>
                    <a:pt x="12621" y="6524"/>
                    <a:pt x="12610" y="6524"/>
                  </a:cubicBezTo>
                  <a:close/>
                  <a:moveTo>
                    <a:pt x="17850" y="6665"/>
                  </a:moveTo>
                  <a:cubicBezTo>
                    <a:pt x="17758" y="6665"/>
                    <a:pt x="17713" y="6688"/>
                    <a:pt x="17713" y="6802"/>
                  </a:cubicBezTo>
                  <a:cubicBezTo>
                    <a:pt x="17713" y="6871"/>
                    <a:pt x="17758" y="6916"/>
                    <a:pt x="17850" y="6916"/>
                  </a:cubicBezTo>
                  <a:cubicBezTo>
                    <a:pt x="17918" y="6916"/>
                    <a:pt x="17964" y="6893"/>
                    <a:pt x="17964" y="6802"/>
                  </a:cubicBezTo>
                  <a:cubicBezTo>
                    <a:pt x="17987" y="6711"/>
                    <a:pt x="17941" y="6665"/>
                    <a:pt x="17850" y="6665"/>
                  </a:cubicBezTo>
                  <a:close/>
                  <a:moveTo>
                    <a:pt x="558" y="6500"/>
                  </a:moveTo>
                  <a:cubicBezTo>
                    <a:pt x="459" y="6500"/>
                    <a:pt x="408" y="6556"/>
                    <a:pt x="388" y="6711"/>
                  </a:cubicBezTo>
                  <a:cubicBezTo>
                    <a:pt x="365" y="6848"/>
                    <a:pt x="434" y="6893"/>
                    <a:pt x="594" y="6916"/>
                  </a:cubicBezTo>
                  <a:cubicBezTo>
                    <a:pt x="611" y="6919"/>
                    <a:pt x="627" y="6921"/>
                    <a:pt x="643" y="6921"/>
                  </a:cubicBezTo>
                  <a:cubicBezTo>
                    <a:pt x="747" y="6921"/>
                    <a:pt x="802" y="6853"/>
                    <a:pt x="822" y="6734"/>
                  </a:cubicBezTo>
                  <a:cubicBezTo>
                    <a:pt x="822" y="6574"/>
                    <a:pt x="776" y="6505"/>
                    <a:pt x="617" y="6505"/>
                  </a:cubicBezTo>
                  <a:cubicBezTo>
                    <a:pt x="595" y="6502"/>
                    <a:pt x="576" y="6500"/>
                    <a:pt x="558" y="6500"/>
                  </a:cubicBezTo>
                  <a:close/>
                  <a:moveTo>
                    <a:pt x="15233" y="6594"/>
                  </a:moveTo>
                  <a:cubicBezTo>
                    <a:pt x="15179" y="6594"/>
                    <a:pt x="15065" y="6692"/>
                    <a:pt x="15065" y="6734"/>
                  </a:cubicBezTo>
                  <a:cubicBezTo>
                    <a:pt x="15042" y="6779"/>
                    <a:pt x="15156" y="6939"/>
                    <a:pt x="15202" y="6939"/>
                  </a:cubicBezTo>
                  <a:cubicBezTo>
                    <a:pt x="15248" y="6916"/>
                    <a:pt x="15293" y="6916"/>
                    <a:pt x="15339" y="6871"/>
                  </a:cubicBezTo>
                  <a:cubicBezTo>
                    <a:pt x="15362" y="6871"/>
                    <a:pt x="15384" y="6825"/>
                    <a:pt x="15407" y="6779"/>
                  </a:cubicBezTo>
                  <a:cubicBezTo>
                    <a:pt x="15384" y="6734"/>
                    <a:pt x="15384" y="6711"/>
                    <a:pt x="15362" y="6665"/>
                  </a:cubicBezTo>
                  <a:cubicBezTo>
                    <a:pt x="15339" y="6642"/>
                    <a:pt x="15293" y="6620"/>
                    <a:pt x="15248" y="6597"/>
                  </a:cubicBezTo>
                  <a:cubicBezTo>
                    <a:pt x="15243" y="6595"/>
                    <a:pt x="15239" y="6594"/>
                    <a:pt x="15233" y="6594"/>
                  </a:cubicBezTo>
                  <a:close/>
                  <a:moveTo>
                    <a:pt x="20429" y="6688"/>
                  </a:moveTo>
                  <a:cubicBezTo>
                    <a:pt x="20338" y="6688"/>
                    <a:pt x="20292" y="6711"/>
                    <a:pt x="20292" y="6779"/>
                  </a:cubicBezTo>
                  <a:cubicBezTo>
                    <a:pt x="20269" y="6893"/>
                    <a:pt x="20292" y="6939"/>
                    <a:pt x="20406" y="6939"/>
                  </a:cubicBezTo>
                  <a:cubicBezTo>
                    <a:pt x="20418" y="6943"/>
                    <a:pt x="20430" y="6945"/>
                    <a:pt x="20440" y="6945"/>
                  </a:cubicBezTo>
                  <a:cubicBezTo>
                    <a:pt x="20490" y="6945"/>
                    <a:pt x="20524" y="6904"/>
                    <a:pt x="20543" y="6848"/>
                  </a:cubicBezTo>
                  <a:cubicBezTo>
                    <a:pt x="20543" y="6756"/>
                    <a:pt x="20520" y="6711"/>
                    <a:pt x="20429" y="6688"/>
                  </a:cubicBezTo>
                  <a:close/>
                  <a:moveTo>
                    <a:pt x="3219" y="6528"/>
                  </a:moveTo>
                  <a:cubicBezTo>
                    <a:pt x="3104" y="6528"/>
                    <a:pt x="3013" y="6597"/>
                    <a:pt x="3013" y="6734"/>
                  </a:cubicBezTo>
                  <a:cubicBezTo>
                    <a:pt x="2990" y="6825"/>
                    <a:pt x="3082" y="6939"/>
                    <a:pt x="3196" y="6962"/>
                  </a:cubicBezTo>
                  <a:cubicBezTo>
                    <a:pt x="3310" y="6962"/>
                    <a:pt x="3401" y="6871"/>
                    <a:pt x="3424" y="6756"/>
                  </a:cubicBezTo>
                  <a:cubicBezTo>
                    <a:pt x="3447" y="6642"/>
                    <a:pt x="3356" y="6528"/>
                    <a:pt x="3219" y="6528"/>
                  </a:cubicBezTo>
                  <a:close/>
                  <a:moveTo>
                    <a:pt x="23031" y="6734"/>
                  </a:moveTo>
                  <a:cubicBezTo>
                    <a:pt x="22985" y="6734"/>
                    <a:pt x="22940" y="6779"/>
                    <a:pt x="22894" y="6825"/>
                  </a:cubicBezTo>
                  <a:cubicBezTo>
                    <a:pt x="22871" y="6871"/>
                    <a:pt x="22985" y="6985"/>
                    <a:pt x="23031" y="6985"/>
                  </a:cubicBezTo>
                  <a:cubicBezTo>
                    <a:pt x="23077" y="6939"/>
                    <a:pt x="23122" y="6893"/>
                    <a:pt x="23168" y="6848"/>
                  </a:cubicBezTo>
                  <a:cubicBezTo>
                    <a:pt x="23122" y="6802"/>
                    <a:pt x="23077" y="6734"/>
                    <a:pt x="23031" y="6734"/>
                  </a:cubicBezTo>
                  <a:close/>
                  <a:moveTo>
                    <a:pt x="5796" y="6594"/>
                  </a:moveTo>
                  <a:cubicBezTo>
                    <a:pt x="5706" y="6594"/>
                    <a:pt x="5590" y="6696"/>
                    <a:pt x="5570" y="6779"/>
                  </a:cubicBezTo>
                  <a:cubicBezTo>
                    <a:pt x="5547" y="6871"/>
                    <a:pt x="5661" y="7008"/>
                    <a:pt x="5752" y="7008"/>
                  </a:cubicBezTo>
                  <a:cubicBezTo>
                    <a:pt x="5762" y="7010"/>
                    <a:pt x="5772" y="7011"/>
                    <a:pt x="5782" y="7011"/>
                  </a:cubicBezTo>
                  <a:cubicBezTo>
                    <a:pt x="5871" y="7011"/>
                    <a:pt x="5983" y="6929"/>
                    <a:pt x="6003" y="6848"/>
                  </a:cubicBezTo>
                  <a:cubicBezTo>
                    <a:pt x="6003" y="6756"/>
                    <a:pt x="5912" y="6620"/>
                    <a:pt x="5821" y="6597"/>
                  </a:cubicBezTo>
                  <a:cubicBezTo>
                    <a:pt x="5813" y="6595"/>
                    <a:pt x="5804" y="6594"/>
                    <a:pt x="5796" y="6594"/>
                  </a:cubicBezTo>
                  <a:close/>
                  <a:moveTo>
                    <a:pt x="8348" y="6657"/>
                  </a:moveTo>
                  <a:cubicBezTo>
                    <a:pt x="8253" y="6657"/>
                    <a:pt x="8235" y="6695"/>
                    <a:pt x="8217" y="6802"/>
                  </a:cubicBezTo>
                  <a:cubicBezTo>
                    <a:pt x="8217" y="6962"/>
                    <a:pt x="8217" y="6985"/>
                    <a:pt x="8354" y="7008"/>
                  </a:cubicBezTo>
                  <a:cubicBezTo>
                    <a:pt x="8389" y="7012"/>
                    <a:pt x="8417" y="7015"/>
                    <a:pt x="8440" y="7015"/>
                  </a:cubicBezTo>
                  <a:cubicBezTo>
                    <a:pt x="8524" y="7015"/>
                    <a:pt x="8542" y="6978"/>
                    <a:pt x="8560" y="6871"/>
                  </a:cubicBezTo>
                  <a:cubicBezTo>
                    <a:pt x="8583" y="6711"/>
                    <a:pt x="8560" y="6688"/>
                    <a:pt x="8446" y="6665"/>
                  </a:cubicBezTo>
                  <a:cubicBezTo>
                    <a:pt x="8406" y="6660"/>
                    <a:pt x="8374" y="6657"/>
                    <a:pt x="8348" y="6657"/>
                  </a:cubicBezTo>
                  <a:close/>
                  <a:moveTo>
                    <a:pt x="10990" y="6706"/>
                  </a:moveTo>
                  <a:cubicBezTo>
                    <a:pt x="10916" y="6706"/>
                    <a:pt x="10862" y="6768"/>
                    <a:pt x="10842" y="6848"/>
                  </a:cubicBezTo>
                  <a:cubicBezTo>
                    <a:pt x="10819" y="6939"/>
                    <a:pt x="10888" y="7030"/>
                    <a:pt x="11002" y="7030"/>
                  </a:cubicBezTo>
                  <a:cubicBezTo>
                    <a:pt x="11014" y="7033"/>
                    <a:pt x="11026" y="7035"/>
                    <a:pt x="11037" y="7035"/>
                  </a:cubicBezTo>
                  <a:cubicBezTo>
                    <a:pt x="11111" y="7035"/>
                    <a:pt x="11165" y="6973"/>
                    <a:pt x="11185" y="6893"/>
                  </a:cubicBezTo>
                  <a:cubicBezTo>
                    <a:pt x="11185" y="6802"/>
                    <a:pt x="11116" y="6711"/>
                    <a:pt x="11025" y="6711"/>
                  </a:cubicBezTo>
                  <a:cubicBezTo>
                    <a:pt x="11013" y="6708"/>
                    <a:pt x="11001" y="6706"/>
                    <a:pt x="10990" y="6706"/>
                  </a:cubicBezTo>
                  <a:close/>
                  <a:moveTo>
                    <a:pt x="13627" y="6734"/>
                  </a:moveTo>
                  <a:cubicBezTo>
                    <a:pt x="13558" y="6734"/>
                    <a:pt x="13467" y="6802"/>
                    <a:pt x="13444" y="6871"/>
                  </a:cubicBezTo>
                  <a:cubicBezTo>
                    <a:pt x="13444" y="6962"/>
                    <a:pt x="13513" y="7053"/>
                    <a:pt x="13604" y="7076"/>
                  </a:cubicBezTo>
                  <a:cubicBezTo>
                    <a:pt x="13695" y="7076"/>
                    <a:pt x="13787" y="7008"/>
                    <a:pt x="13787" y="6916"/>
                  </a:cubicBezTo>
                  <a:cubicBezTo>
                    <a:pt x="13810" y="6825"/>
                    <a:pt x="13718" y="6734"/>
                    <a:pt x="13627" y="6734"/>
                  </a:cubicBezTo>
                  <a:close/>
                  <a:moveTo>
                    <a:pt x="18808" y="6871"/>
                  </a:moveTo>
                  <a:cubicBezTo>
                    <a:pt x="18717" y="6871"/>
                    <a:pt x="18694" y="6893"/>
                    <a:pt x="18671" y="6985"/>
                  </a:cubicBezTo>
                  <a:cubicBezTo>
                    <a:pt x="18671" y="7076"/>
                    <a:pt x="18694" y="7122"/>
                    <a:pt x="18808" y="7122"/>
                  </a:cubicBezTo>
                  <a:cubicBezTo>
                    <a:pt x="18820" y="7126"/>
                    <a:pt x="18831" y="7127"/>
                    <a:pt x="18841" y="7127"/>
                  </a:cubicBezTo>
                  <a:cubicBezTo>
                    <a:pt x="18891" y="7127"/>
                    <a:pt x="18922" y="7083"/>
                    <a:pt x="18922" y="7008"/>
                  </a:cubicBezTo>
                  <a:cubicBezTo>
                    <a:pt x="18945" y="6916"/>
                    <a:pt x="18900" y="6871"/>
                    <a:pt x="18808" y="6871"/>
                  </a:cubicBezTo>
                  <a:close/>
                  <a:moveTo>
                    <a:pt x="1602" y="6707"/>
                  </a:moveTo>
                  <a:cubicBezTo>
                    <a:pt x="1484" y="6707"/>
                    <a:pt x="1393" y="6793"/>
                    <a:pt x="1393" y="6916"/>
                  </a:cubicBezTo>
                  <a:cubicBezTo>
                    <a:pt x="1393" y="7008"/>
                    <a:pt x="1484" y="7122"/>
                    <a:pt x="1598" y="7144"/>
                  </a:cubicBezTo>
                  <a:cubicBezTo>
                    <a:pt x="1689" y="7144"/>
                    <a:pt x="1803" y="7053"/>
                    <a:pt x="1826" y="6939"/>
                  </a:cubicBezTo>
                  <a:cubicBezTo>
                    <a:pt x="1826" y="6848"/>
                    <a:pt x="1758" y="6734"/>
                    <a:pt x="1644" y="6711"/>
                  </a:cubicBezTo>
                  <a:cubicBezTo>
                    <a:pt x="1630" y="6708"/>
                    <a:pt x="1616" y="6707"/>
                    <a:pt x="1602" y="6707"/>
                  </a:cubicBezTo>
                  <a:close/>
                  <a:moveTo>
                    <a:pt x="16252" y="6802"/>
                  </a:moveTo>
                  <a:cubicBezTo>
                    <a:pt x="16206" y="6802"/>
                    <a:pt x="16069" y="6916"/>
                    <a:pt x="16069" y="6962"/>
                  </a:cubicBezTo>
                  <a:cubicBezTo>
                    <a:pt x="16069" y="7008"/>
                    <a:pt x="16161" y="7144"/>
                    <a:pt x="16229" y="7144"/>
                  </a:cubicBezTo>
                  <a:cubicBezTo>
                    <a:pt x="16275" y="7144"/>
                    <a:pt x="16412" y="7030"/>
                    <a:pt x="16389" y="6985"/>
                  </a:cubicBezTo>
                  <a:cubicBezTo>
                    <a:pt x="16389" y="6939"/>
                    <a:pt x="16366" y="6893"/>
                    <a:pt x="16343" y="6871"/>
                  </a:cubicBezTo>
                  <a:cubicBezTo>
                    <a:pt x="16320" y="6848"/>
                    <a:pt x="16298" y="6825"/>
                    <a:pt x="16252" y="6802"/>
                  </a:cubicBezTo>
                  <a:close/>
                  <a:moveTo>
                    <a:pt x="4197" y="6731"/>
                  </a:moveTo>
                  <a:cubicBezTo>
                    <a:pt x="4105" y="6731"/>
                    <a:pt x="3972" y="6833"/>
                    <a:pt x="3972" y="6916"/>
                  </a:cubicBezTo>
                  <a:cubicBezTo>
                    <a:pt x="3949" y="7008"/>
                    <a:pt x="4040" y="7144"/>
                    <a:pt x="4132" y="7167"/>
                  </a:cubicBezTo>
                  <a:cubicBezTo>
                    <a:pt x="4223" y="7167"/>
                    <a:pt x="4360" y="7076"/>
                    <a:pt x="4383" y="6985"/>
                  </a:cubicBezTo>
                  <a:cubicBezTo>
                    <a:pt x="4406" y="6893"/>
                    <a:pt x="4314" y="6756"/>
                    <a:pt x="4223" y="6734"/>
                  </a:cubicBezTo>
                  <a:cubicBezTo>
                    <a:pt x="4215" y="6732"/>
                    <a:pt x="4206" y="6731"/>
                    <a:pt x="4197" y="6731"/>
                  </a:cubicBezTo>
                  <a:close/>
                  <a:moveTo>
                    <a:pt x="21433" y="6893"/>
                  </a:moveTo>
                  <a:cubicBezTo>
                    <a:pt x="21342" y="6893"/>
                    <a:pt x="21296" y="6939"/>
                    <a:pt x="21296" y="7030"/>
                  </a:cubicBezTo>
                  <a:cubicBezTo>
                    <a:pt x="21273" y="7122"/>
                    <a:pt x="21319" y="7144"/>
                    <a:pt x="21410" y="7167"/>
                  </a:cubicBezTo>
                  <a:cubicBezTo>
                    <a:pt x="21502" y="7167"/>
                    <a:pt x="21524" y="7122"/>
                    <a:pt x="21547" y="7030"/>
                  </a:cubicBezTo>
                  <a:cubicBezTo>
                    <a:pt x="21547" y="6962"/>
                    <a:pt x="21524" y="6916"/>
                    <a:pt x="21433" y="6893"/>
                  </a:cubicBezTo>
                  <a:close/>
                  <a:moveTo>
                    <a:pt x="23977" y="7017"/>
                  </a:moveTo>
                  <a:cubicBezTo>
                    <a:pt x="23953" y="7017"/>
                    <a:pt x="23944" y="7033"/>
                    <a:pt x="23944" y="7076"/>
                  </a:cubicBezTo>
                  <a:cubicBezTo>
                    <a:pt x="23921" y="7167"/>
                    <a:pt x="23921" y="7167"/>
                    <a:pt x="24012" y="7190"/>
                  </a:cubicBezTo>
                  <a:cubicBezTo>
                    <a:pt x="24058" y="7190"/>
                    <a:pt x="24104" y="7190"/>
                    <a:pt x="24104" y="7122"/>
                  </a:cubicBezTo>
                  <a:cubicBezTo>
                    <a:pt x="24127" y="7030"/>
                    <a:pt x="24127" y="7030"/>
                    <a:pt x="24035" y="7030"/>
                  </a:cubicBezTo>
                  <a:cubicBezTo>
                    <a:pt x="24010" y="7022"/>
                    <a:pt x="23991" y="7017"/>
                    <a:pt x="23977" y="7017"/>
                  </a:cubicBezTo>
                  <a:close/>
                  <a:moveTo>
                    <a:pt x="9319" y="6882"/>
                  </a:moveTo>
                  <a:cubicBezTo>
                    <a:pt x="9254" y="6882"/>
                    <a:pt x="9238" y="6910"/>
                    <a:pt x="9222" y="7008"/>
                  </a:cubicBezTo>
                  <a:cubicBezTo>
                    <a:pt x="9199" y="7190"/>
                    <a:pt x="9222" y="7190"/>
                    <a:pt x="9381" y="7213"/>
                  </a:cubicBezTo>
                  <a:cubicBezTo>
                    <a:pt x="9425" y="7219"/>
                    <a:pt x="9457" y="7224"/>
                    <a:pt x="9481" y="7224"/>
                  </a:cubicBezTo>
                  <a:cubicBezTo>
                    <a:pt x="9543" y="7224"/>
                    <a:pt x="9547" y="7192"/>
                    <a:pt x="9564" y="7076"/>
                  </a:cubicBezTo>
                  <a:cubicBezTo>
                    <a:pt x="9587" y="6916"/>
                    <a:pt x="9587" y="6893"/>
                    <a:pt x="9427" y="6893"/>
                  </a:cubicBezTo>
                  <a:cubicBezTo>
                    <a:pt x="9381" y="6887"/>
                    <a:pt x="9346" y="6882"/>
                    <a:pt x="9319" y="6882"/>
                  </a:cubicBezTo>
                  <a:close/>
                  <a:moveTo>
                    <a:pt x="6825" y="6802"/>
                  </a:moveTo>
                  <a:cubicBezTo>
                    <a:pt x="6757" y="6802"/>
                    <a:pt x="6597" y="6916"/>
                    <a:pt x="6574" y="6985"/>
                  </a:cubicBezTo>
                  <a:cubicBezTo>
                    <a:pt x="6551" y="7053"/>
                    <a:pt x="6665" y="7213"/>
                    <a:pt x="6757" y="7236"/>
                  </a:cubicBezTo>
                  <a:cubicBezTo>
                    <a:pt x="6802" y="7236"/>
                    <a:pt x="6985" y="7122"/>
                    <a:pt x="6985" y="7053"/>
                  </a:cubicBezTo>
                  <a:cubicBezTo>
                    <a:pt x="7008" y="6985"/>
                    <a:pt x="6893" y="6825"/>
                    <a:pt x="6825" y="6802"/>
                  </a:cubicBezTo>
                  <a:close/>
                  <a:moveTo>
                    <a:pt x="12029" y="6916"/>
                  </a:moveTo>
                  <a:cubicBezTo>
                    <a:pt x="11938" y="6916"/>
                    <a:pt x="11847" y="6985"/>
                    <a:pt x="11847" y="7053"/>
                  </a:cubicBezTo>
                  <a:cubicBezTo>
                    <a:pt x="11824" y="7144"/>
                    <a:pt x="11892" y="7236"/>
                    <a:pt x="11984" y="7259"/>
                  </a:cubicBezTo>
                  <a:cubicBezTo>
                    <a:pt x="12075" y="7259"/>
                    <a:pt x="12166" y="7190"/>
                    <a:pt x="12189" y="7122"/>
                  </a:cubicBezTo>
                  <a:cubicBezTo>
                    <a:pt x="12189" y="7008"/>
                    <a:pt x="12120" y="6916"/>
                    <a:pt x="12029" y="6916"/>
                  </a:cubicBezTo>
                  <a:close/>
                  <a:moveTo>
                    <a:pt x="73" y="6889"/>
                  </a:moveTo>
                  <a:cubicBezTo>
                    <a:pt x="64" y="6889"/>
                    <a:pt x="55" y="6890"/>
                    <a:pt x="46" y="6893"/>
                  </a:cubicBezTo>
                  <a:cubicBezTo>
                    <a:pt x="23" y="6916"/>
                    <a:pt x="23" y="6985"/>
                    <a:pt x="0" y="7008"/>
                  </a:cubicBezTo>
                  <a:cubicBezTo>
                    <a:pt x="0" y="7099"/>
                    <a:pt x="0" y="7190"/>
                    <a:pt x="23" y="7281"/>
                  </a:cubicBezTo>
                  <a:cubicBezTo>
                    <a:pt x="23" y="7304"/>
                    <a:pt x="69" y="7327"/>
                    <a:pt x="69" y="7327"/>
                  </a:cubicBezTo>
                  <a:cubicBezTo>
                    <a:pt x="183" y="7281"/>
                    <a:pt x="251" y="7076"/>
                    <a:pt x="183" y="6985"/>
                  </a:cubicBezTo>
                  <a:cubicBezTo>
                    <a:pt x="163" y="6945"/>
                    <a:pt x="126" y="6889"/>
                    <a:pt x="73" y="6889"/>
                  </a:cubicBezTo>
                  <a:close/>
                  <a:moveTo>
                    <a:pt x="14631" y="6985"/>
                  </a:moveTo>
                  <a:cubicBezTo>
                    <a:pt x="14563" y="6985"/>
                    <a:pt x="14471" y="7053"/>
                    <a:pt x="14449" y="7122"/>
                  </a:cubicBezTo>
                  <a:cubicBezTo>
                    <a:pt x="14449" y="7213"/>
                    <a:pt x="14494" y="7304"/>
                    <a:pt x="14586" y="7327"/>
                  </a:cubicBezTo>
                  <a:cubicBezTo>
                    <a:pt x="14600" y="7330"/>
                    <a:pt x="14614" y="7331"/>
                    <a:pt x="14628" y="7331"/>
                  </a:cubicBezTo>
                  <a:cubicBezTo>
                    <a:pt x="14717" y="7331"/>
                    <a:pt x="14771" y="7267"/>
                    <a:pt x="14791" y="7167"/>
                  </a:cubicBezTo>
                  <a:cubicBezTo>
                    <a:pt x="14791" y="7076"/>
                    <a:pt x="14723" y="7008"/>
                    <a:pt x="14631" y="6985"/>
                  </a:cubicBezTo>
                  <a:close/>
                  <a:moveTo>
                    <a:pt x="2625" y="6916"/>
                  </a:moveTo>
                  <a:cubicBezTo>
                    <a:pt x="2511" y="6916"/>
                    <a:pt x="2397" y="7008"/>
                    <a:pt x="2397" y="7122"/>
                  </a:cubicBezTo>
                  <a:cubicBezTo>
                    <a:pt x="2397" y="7236"/>
                    <a:pt x="2488" y="7327"/>
                    <a:pt x="2579" y="7350"/>
                  </a:cubicBezTo>
                  <a:cubicBezTo>
                    <a:pt x="2694" y="7350"/>
                    <a:pt x="2808" y="7281"/>
                    <a:pt x="2831" y="7167"/>
                  </a:cubicBezTo>
                  <a:cubicBezTo>
                    <a:pt x="2831" y="7030"/>
                    <a:pt x="2739" y="6916"/>
                    <a:pt x="2625" y="6916"/>
                  </a:cubicBezTo>
                  <a:close/>
                  <a:moveTo>
                    <a:pt x="19813" y="7076"/>
                  </a:moveTo>
                  <a:cubicBezTo>
                    <a:pt x="19721" y="7076"/>
                    <a:pt x="19676" y="7122"/>
                    <a:pt x="19676" y="7213"/>
                  </a:cubicBezTo>
                  <a:cubicBezTo>
                    <a:pt x="19676" y="7304"/>
                    <a:pt x="19698" y="7350"/>
                    <a:pt x="19813" y="7350"/>
                  </a:cubicBezTo>
                  <a:cubicBezTo>
                    <a:pt x="19881" y="7350"/>
                    <a:pt x="19927" y="7304"/>
                    <a:pt x="19927" y="7213"/>
                  </a:cubicBezTo>
                  <a:cubicBezTo>
                    <a:pt x="19927" y="7122"/>
                    <a:pt x="19904" y="7099"/>
                    <a:pt x="19813" y="7076"/>
                  </a:cubicBezTo>
                  <a:close/>
                  <a:moveTo>
                    <a:pt x="17256" y="7008"/>
                  </a:moveTo>
                  <a:cubicBezTo>
                    <a:pt x="17211" y="7030"/>
                    <a:pt x="17165" y="7030"/>
                    <a:pt x="17142" y="7053"/>
                  </a:cubicBezTo>
                  <a:cubicBezTo>
                    <a:pt x="17119" y="7076"/>
                    <a:pt x="17074" y="7122"/>
                    <a:pt x="17074" y="7167"/>
                  </a:cubicBezTo>
                  <a:cubicBezTo>
                    <a:pt x="17051" y="7213"/>
                    <a:pt x="17165" y="7350"/>
                    <a:pt x="17211" y="7350"/>
                  </a:cubicBezTo>
                  <a:cubicBezTo>
                    <a:pt x="17215" y="7352"/>
                    <a:pt x="17219" y="7353"/>
                    <a:pt x="17225" y="7353"/>
                  </a:cubicBezTo>
                  <a:cubicBezTo>
                    <a:pt x="17280" y="7353"/>
                    <a:pt x="17393" y="7255"/>
                    <a:pt x="17393" y="7213"/>
                  </a:cubicBezTo>
                  <a:cubicBezTo>
                    <a:pt x="17416" y="7167"/>
                    <a:pt x="17302" y="7030"/>
                    <a:pt x="17256" y="7008"/>
                  </a:cubicBezTo>
                  <a:close/>
                  <a:moveTo>
                    <a:pt x="22429" y="7119"/>
                  </a:moveTo>
                  <a:cubicBezTo>
                    <a:pt x="22391" y="7119"/>
                    <a:pt x="22280" y="7215"/>
                    <a:pt x="22301" y="7236"/>
                  </a:cubicBezTo>
                  <a:cubicBezTo>
                    <a:pt x="22323" y="7281"/>
                    <a:pt x="22369" y="7350"/>
                    <a:pt x="22392" y="7373"/>
                  </a:cubicBezTo>
                  <a:cubicBezTo>
                    <a:pt x="22438" y="7373"/>
                    <a:pt x="22506" y="7304"/>
                    <a:pt x="22574" y="7259"/>
                  </a:cubicBezTo>
                  <a:cubicBezTo>
                    <a:pt x="22529" y="7213"/>
                    <a:pt x="22483" y="7167"/>
                    <a:pt x="22438" y="7122"/>
                  </a:cubicBezTo>
                  <a:cubicBezTo>
                    <a:pt x="22435" y="7120"/>
                    <a:pt x="22432" y="7119"/>
                    <a:pt x="22429" y="7119"/>
                  </a:cubicBezTo>
                  <a:close/>
                  <a:moveTo>
                    <a:pt x="5204" y="6939"/>
                  </a:moveTo>
                  <a:cubicBezTo>
                    <a:pt x="5136" y="6939"/>
                    <a:pt x="4976" y="7030"/>
                    <a:pt x="4976" y="7122"/>
                  </a:cubicBezTo>
                  <a:cubicBezTo>
                    <a:pt x="4953" y="7213"/>
                    <a:pt x="5045" y="7350"/>
                    <a:pt x="5136" y="7373"/>
                  </a:cubicBezTo>
                  <a:cubicBezTo>
                    <a:pt x="5144" y="7375"/>
                    <a:pt x="5152" y="7376"/>
                    <a:pt x="5161" y="7376"/>
                  </a:cubicBezTo>
                  <a:cubicBezTo>
                    <a:pt x="5250" y="7376"/>
                    <a:pt x="5366" y="7273"/>
                    <a:pt x="5387" y="7190"/>
                  </a:cubicBezTo>
                  <a:cubicBezTo>
                    <a:pt x="5410" y="7099"/>
                    <a:pt x="5296" y="6962"/>
                    <a:pt x="5204" y="6939"/>
                  </a:cubicBezTo>
                  <a:close/>
                  <a:moveTo>
                    <a:pt x="24996" y="7227"/>
                  </a:moveTo>
                  <a:cubicBezTo>
                    <a:pt x="24961" y="7227"/>
                    <a:pt x="24948" y="7253"/>
                    <a:pt x="24948" y="7304"/>
                  </a:cubicBezTo>
                  <a:cubicBezTo>
                    <a:pt x="24925" y="7396"/>
                    <a:pt x="24925" y="7396"/>
                    <a:pt x="25017" y="7396"/>
                  </a:cubicBezTo>
                  <a:cubicBezTo>
                    <a:pt x="25032" y="7403"/>
                    <a:pt x="25047" y="7408"/>
                    <a:pt x="25061" y="7408"/>
                  </a:cubicBezTo>
                  <a:cubicBezTo>
                    <a:pt x="25088" y="7408"/>
                    <a:pt x="25108" y="7388"/>
                    <a:pt x="25108" y="7327"/>
                  </a:cubicBezTo>
                  <a:cubicBezTo>
                    <a:pt x="25108" y="7236"/>
                    <a:pt x="25131" y="7236"/>
                    <a:pt x="25040" y="7236"/>
                  </a:cubicBezTo>
                  <a:cubicBezTo>
                    <a:pt x="25022" y="7230"/>
                    <a:pt x="25008" y="7227"/>
                    <a:pt x="24996" y="7227"/>
                  </a:cubicBezTo>
                  <a:close/>
                  <a:moveTo>
                    <a:pt x="7790" y="7028"/>
                  </a:moveTo>
                  <a:cubicBezTo>
                    <a:pt x="7715" y="7028"/>
                    <a:pt x="7578" y="7150"/>
                    <a:pt x="7578" y="7213"/>
                  </a:cubicBezTo>
                  <a:cubicBezTo>
                    <a:pt x="7578" y="7281"/>
                    <a:pt x="7692" y="7441"/>
                    <a:pt x="7761" y="7441"/>
                  </a:cubicBezTo>
                  <a:cubicBezTo>
                    <a:pt x="7829" y="7441"/>
                    <a:pt x="7989" y="7327"/>
                    <a:pt x="7989" y="7259"/>
                  </a:cubicBezTo>
                  <a:cubicBezTo>
                    <a:pt x="8012" y="7190"/>
                    <a:pt x="7875" y="7030"/>
                    <a:pt x="7806" y="7030"/>
                  </a:cubicBezTo>
                  <a:cubicBezTo>
                    <a:pt x="7801" y="7029"/>
                    <a:pt x="7796" y="7028"/>
                    <a:pt x="7790" y="7028"/>
                  </a:cubicBezTo>
                  <a:close/>
                  <a:moveTo>
                    <a:pt x="10381" y="7094"/>
                  </a:moveTo>
                  <a:cubicBezTo>
                    <a:pt x="10317" y="7094"/>
                    <a:pt x="10246" y="7156"/>
                    <a:pt x="10226" y="7236"/>
                  </a:cubicBezTo>
                  <a:cubicBezTo>
                    <a:pt x="10226" y="7327"/>
                    <a:pt x="10294" y="7418"/>
                    <a:pt x="10363" y="7441"/>
                  </a:cubicBezTo>
                  <a:cubicBezTo>
                    <a:pt x="10477" y="7441"/>
                    <a:pt x="10568" y="7373"/>
                    <a:pt x="10568" y="7281"/>
                  </a:cubicBezTo>
                  <a:cubicBezTo>
                    <a:pt x="10568" y="7190"/>
                    <a:pt x="10500" y="7099"/>
                    <a:pt x="10409" y="7099"/>
                  </a:cubicBezTo>
                  <a:cubicBezTo>
                    <a:pt x="10400" y="7096"/>
                    <a:pt x="10390" y="7094"/>
                    <a:pt x="10381" y="7094"/>
                  </a:cubicBezTo>
                  <a:close/>
                  <a:moveTo>
                    <a:pt x="13033" y="7122"/>
                  </a:moveTo>
                  <a:cubicBezTo>
                    <a:pt x="12942" y="7122"/>
                    <a:pt x="12851" y="7190"/>
                    <a:pt x="12851" y="7259"/>
                  </a:cubicBezTo>
                  <a:cubicBezTo>
                    <a:pt x="12828" y="7373"/>
                    <a:pt x="12897" y="7464"/>
                    <a:pt x="13011" y="7464"/>
                  </a:cubicBezTo>
                  <a:cubicBezTo>
                    <a:pt x="13102" y="7464"/>
                    <a:pt x="13170" y="7396"/>
                    <a:pt x="13193" y="7304"/>
                  </a:cubicBezTo>
                  <a:cubicBezTo>
                    <a:pt x="13193" y="7213"/>
                    <a:pt x="13125" y="7144"/>
                    <a:pt x="13033" y="7122"/>
                  </a:cubicBezTo>
                  <a:close/>
                  <a:moveTo>
                    <a:pt x="18215" y="7259"/>
                  </a:moveTo>
                  <a:cubicBezTo>
                    <a:pt x="18101" y="7259"/>
                    <a:pt x="18078" y="7304"/>
                    <a:pt x="18055" y="7396"/>
                  </a:cubicBezTo>
                  <a:cubicBezTo>
                    <a:pt x="18055" y="7487"/>
                    <a:pt x="18101" y="7510"/>
                    <a:pt x="18192" y="7533"/>
                  </a:cubicBezTo>
                  <a:cubicBezTo>
                    <a:pt x="18283" y="7533"/>
                    <a:pt x="18306" y="7487"/>
                    <a:pt x="18329" y="7396"/>
                  </a:cubicBezTo>
                  <a:cubicBezTo>
                    <a:pt x="18329" y="7327"/>
                    <a:pt x="18283" y="7281"/>
                    <a:pt x="18215" y="7259"/>
                  </a:cubicBezTo>
                  <a:close/>
                  <a:moveTo>
                    <a:pt x="15636" y="7190"/>
                  </a:moveTo>
                  <a:cubicBezTo>
                    <a:pt x="15590" y="7190"/>
                    <a:pt x="15453" y="7304"/>
                    <a:pt x="15453" y="7350"/>
                  </a:cubicBezTo>
                  <a:cubicBezTo>
                    <a:pt x="15453" y="7396"/>
                    <a:pt x="15476" y="7441"/>
                    <a:pt x="15499" y="7487"/>
                  </a:cubicBezTo>
                  <a:cubicBezTo>
                    <a:pt x="15521" y="7510"/>
                    <a:pt x="15567" y="7533"/>
                    <a:pt x="15590" y="7533"/>
                  </a:cubicBezTo>
                  <a:cubicBezTo>
                    <a:pt x="15595" y="7534"/>
                    <a:pt x="15601" y="7535"/>
                    <a:pt x="15607" y="7535"/>
                  </a:cubicBezTo>
                  <a:cubicBezTo>
                    <a:pt x="15678" y="7535"/>
                    <a:pt x="15795" y="7415"/>
                    <a:pt x="15795" y="7373"/>
                  </a:cubicBezTo>
                  <a:cubicBezTo>
                    <a:pt x="15795" y="7327"/>
                    <a:pt x="15681" y="7190"/>
                    <a:pt x="15636" y="7190"/>
                  </a:cubicBezTo>
                  <a:close/>
                  <a:moveTo>
                    <a:pt x="958" y="7093"/>
                  </a:moveTo>
                  <a:cubicBezTo>
                    <a:pt x="848" y="7093"/>
                    <a:pt x="799" y="7147"/>
                    <a:pt x="799" y="7281"/>
                  </a:cubicBezTo>
                  <a:cubicBezTo>
                    <a:pt x="776" y="7441"/>
                    <a:pt x="799" y="7510"/>
                    <a:pt x="959" y="7533"/>
                  </a:cubicBezTo>
                  <a:cubicBezTo>
                    <a:pt x="984" y="7536"/>
                    <a:pt x="1007" y="7538"/>
                    <a:pt x="1028" y="7538"/>
                  </a:cubicBezTo>
                  <a:cubicBezTo>
                    <a:pt x="1139" y="7538"/>
                    <a:pt x="1191" y="7484"/>
                    <a:pt x="1210" y="7350"/>
                  </a:cubicBezTo>
                  <a:cubicBezTo>
                    <a:pt x="1233" y="7190"/>
                    <a:pt x="1187" y="7122"/>
                    <a:pt x="1027" y="7099"/>
                  </a:cubicBezTo>
                  <a:cubicBezTo>
                    <a:pt x="1002" y="7095"/>
                    <a:pt x="979" y="7093"/>
                    <a:pt x="958" y="7093"/>
                  </a:cubicBezTo>
                  <a:close/>
                  <a:moveTo>
                    <a:pt x="3607" y="7122"/>
                  </a:moveTo>
                  <a:cubicBezTo>
                    <a:pt x="3493" y="7122"/>
                    <a:pt x="3378" y="7190"/>
                    <a:pt x="3356" y="7304"/>
                  </a:cubicBezTo>
                  <a:cubicBezTo>
                    <a:pt x="3333" y="7441"/>
                    <a:pt x="3424" y="7533"/>
                    <a:pt x="3538" y="7555"/>
                  </a:cubicBezTo>
                  <a:cubicBezTo>
                    <a:pt x="3675" y="7555"/>
                    <a:pt x="3766" y="7487"/>
                    <a:pt x="3789" y="7373"/>
                  </a:cubicBezTo>
                  <a:cubicBezTo>
                    <a:pt x="3789" y="7259"/>
                    <a:pt x="3721" y="7144"/>
                    <a:pt x="3607" y="7122"/>
                  </a:cubicBezTo>
                  <a:close/>
                  <a:moveTo>
                    <a:pt x="20774" y="7298"/>
                  </a:moveTo>
                  <a:cubicBezTo>
                    <a:pt x="20711" y="7298"/>
                    <a:pt x="20680" y="7343"/>
                    <a:pt x="20680" y="7418"/>
                  </a:cubicBezTo>
                  <a:cubicBezTo>
                    <a:pt x="20680" y="7510"/>
                    <a:pt x="20703" y="7555"/>
                    <a:pt x="20794" y="7555"/>
                  </a:cubicBezTo>
                  <a:cubicBezTo>
                    <a:pt x="20885" y="7555"/>
                    <a:pt x="20931" y="7533"/>
                    <a:pt x="20931" y="7441"/>
                  </a:cubicBezTo>
                  <a:cubicBezTo>
                    <a:pt x="20954" y="7350"/>
                    <a:pt x="20908" y="7304"/>
                    <a:pt x="20817" y="7304"/>
                  </a:cubicBezTo>
                  <a:cubicBezTo>
                    <a:pt x="20801" y="7300"/>
                    <a:pt x="20787" y="7298"/>
                    <a:pt x="20774" y="7298"/>
                  </a:cubicBezTo>
                  <a:close/>
                  <a:moveTo>
                    <a:pt x="23456" y="7346"/>
                  </a:moveTo>
                  <a:cubicBezTo>
                    <a:pt x="23451" y="7346"/>
                    <a:pt x="23447" y="7347"/>
                    <a:pt x="23442" y="7350"/>
                  </a:cubicBezTo>
                  <a:cubicBezTo>
                    <a:pt x="23396" y="7350"/>
                    <a:pt x="23351" y="7418"/>
                    <a:pt x="23282" y="7441"/>
                  </a:cubicBezTo>
                  <a:cubicBezTo>
                    <a:pt x="23328" y="7487"/>
                    <a:pt x="23373" y="7578"/>
                    <a:pt x="23419" y="7578"/>
                  </a:cubicBezTo>
                  <a:cubicBezTo>
                    <a:pt x="23442" y="7578"/>
                    <a:pt x="23510" y="7510"/>
                    <a:pt x="23579" y="7487"/>
                  </a:cubicBezTo>
                  <a:cubicBezTo>
                    <a:pt x="23518" y="7426"/>
                    <a:pt x="23493" y="7346"/>
                    <a:pt x="23456" y="7346"/>
                  </a:cubicBezTo>
                  <a:close/>
                  <a:moveTo>
                    <a:pt x="6189" y="7210"/>
                  </a:moveTo>
                  <a:cubicBezTo>
                    <a:pt x="6113" y="7210"/>
                    <a:pt x="5978" y="7310"/>
                    <a:pt x="5958" y="7373"/>
                  </a:cubicBezTo>
                  <a:cubicBezTo>
                    <a:pt x="5958" y="7441"/>
                    <a:pt x="6072" y="7601"/>
                    <a:pt x="6140" y="7624"/>
                  </a:cubicBezTo>
                  <a:cubicBezTo>
                    <a:pt x="6145" y="7626"/>
                    <a:pt x="6151" y="7626"/>
                    <a:pt x="6157" y="7626"/>
                  </a:cubicBezTo>
                  <a:cubicBezTo>
                    <a:pt x="6232" y="7626"/>
                    <a:pt x="6370" y="7505"/>
                    <a:pt x="6391" y="7441"/>
                  </a:cubicBezTo>
                  <a:cubicBezTo>
                    <a:pt x="6391" y="7373"/>
                    <a:pt x="6277" y="7213"/>
                    <a:pt x="6209" y="7213"/>
                  </a:cubicBezTo>
                  <a:cubicBezTo>
                    <a:pt x="6203" y="7211"/>
                    <a:pt x="6196" y="7210"/>
                    <a:pt x="6189" y="7210"/>
                  </a:cubicBezTo>
                  <a:close/>
                  <a:moveTo>
                    <a:pt x="8715" y="7271"/>
                  </a:moveTo>
                  <a:cubicBezTo>
                    <a:pt x="8649" y="7271"/>
                    <a:pt x="8645" y="7306"/>
                    <a:pt x="8628" y="7441"/>
                  </a:cubicBezTo>
                  <a:cubicBezTo>
                    <a:pt x="8605" y="7601"/>
                    <a:pt x="8605" y="7601"/>
                    <a:pt x="8765" y="7624"/>
                  </a:cubicBezTo>
                  <a:cubicBezTo>
                    <a:pt x="8813" y="7630"/>
                    <a:pt x="8848" y="7634"/>
                    <a:pt x="8874" y="7634"/>
                  </a:cubicBezTo>
                  <a:cubicBezTo>
                    <a:pt x="8948" y="7634"/>
                    <a:pt x="8948" y="7599"/>
                    <a:pt x="8948" y="7464"/>
                  </a:cubicBezTo>
                  <a:cubicBezTo>
                    <a:pt x="8971" y="7327"/>
                    <a:pt x="8971" y="7304"/>
                    <a:pt x="8811" y="7281"/>
                  </a:cubicBezTo>
                  <a:cubicBezTo>
                    <a:pt x="8769" y="7275"/>
                    <a:pt x="8738" y="7271"/>
                    <a:pt x="8715" y="7271"/>
                  </a:cubicBezTo>
                  <a:close/>
                  <a:moveTo>
                    <a:pt x="11436" y="7304"/>
                  </a:moveTo>
                  <a:cubicBezTo>
                    <a:pt x="11344" y="7304"/>
                    <a:pt x="11253" y="7350"/>
                    <a:pt x="11230" y="7441"/>
                  </a:cubicBezTo>
                  <a:cubicBezTo>
                    <a:pt x="11207" y="7555"/>
                    <a:pt x="11276" y="7647"/>
                    <a:pt x="11390" y="7647"/>
                  </a:cubicBezTo>
                  <a:cubicBezTo>
                    <a:pt x="11481" y="7647"/>
                    <a:pt x="11550" y="7578"/>
                    <a:pt x="11573" y="7510"/>
                  </a:cubicBezTo>
                  <a:cubicBezTo>
                    <a:pt x="11573" y="7418"/>
                    <a:pt x="11527" y="7327"/>
                    <a:pt x="11436" y="7304"/>
                  </a:cubicBezTo>
                  <a:close/>
                  <a:moveTo>
                    <a:pt x="14002" y="7345"/>
                  </a:moveTo>
                  <a:cubicBezTo>
                    <a:pt x="13924" y="7345"/>
                    <a:pt x="13855" y="7408"/>
                    <a:pt x="13855" y="7487"/>
                  </a:cubicBezTo>
                  <a:cubicBezTo>
                    <a:pt x="13832" y="7578"/>
                    <a:pt x="13901" y="7669"/>
                    <a:pt x="13992" y="7669"/>
                  </a:cubicBezTo>
                  <a:cubicBezTo>
                    <a:pt x="14004" y="7672"/>
                    <a:pt x="14016" y="7674"/>
                    <a:pt x="14028" y="7674"/>
                  </a:cubicBezTo>
                  <a:cubicBezTo>
                    <a:pt x="14106" y="7674"/>
                    <a:pt x="14175" y="7612"/>
                    <a:pt x="14175" y="7533"/>
                  </a:cubicBezTo>
                  <a:cubicBezTo>
                    <a:pt x="14198" y="7441"/>
                    <a:pt x="14129" y="7350"/>
                    <a:pt x="14038" y="7350"/>
                  </a:cubicBezTo>
                  <a:cubicBezTo>
                    <a:pt x="14026" y="7347"/>
                    <a:pt x="14014" y="7345"/>
                    <a:pt x="14002" y="7345"/>
                  </a:cubicBezTo>
                  <a:close/>
                  <a:moveTo>
                    <a:pt x="19163" y="7481"/>
                  </a:moveTo>
                  <a:cubicBezTo>
                    <a:pt x="19113" y="7481"/>
                    <a:pt x="19078" y="7525"/>
                    <a:pt x="19059" y="7601"/>
                  </a:cubicBezTo>
                  <a:cubicBezTo>
                    <a:pt x="19059" y="7692"/>
                    <a:pt x="19082" y="7715"/>
                    <a:pt x="19173" y="7738"/>
                  </a:cubicBezTo>
                  <a:cubicBezTo>
                    <a:pt x="19288" y="7738"/>
                    <a:pt x="19310" y="7715"/>
                    <a:pt x="19333" y="7601"/>
                  </a:cubicBezTo>
                  <a:cubicBezTo>
                    <a:pt x="19333" y="7533"/>
                    <a:pt x="19288" y="7487"/>
                    <a:pt x="19196" y="7487"/>
                  </a:cubicBezTo>
                  <a:cubicBezTo>
                    <a:pt x="19185" y="7483"/>
                    <a:pt x="19173" y="7481"/>
                    <a:pt x="19163" y="7481"/>
                  </a:cubicBezTo>
                  <a:close/>
                  <a:moveTo>
                    <a:pt x="16648" y="7415"/>
                  </a:moveTo>
                  <a:cubicBezTo>
                    <a:pt x="16594" y="7415"/>
                    <a:pt x="16478" y="7514"/>
                    <a:pt x="16457" y="7555"/>
                  </a:cubicBezTo>
                  <a:cubicBezTo>
                    <a:pt x="16436" y="7598"/>
                    <a:pt x="16534" y="7740"/>
                    <a:pt x="16603" y="7740"/>
                  </a:cubicBezTo>
                  <a:cubicBezTo>
                    <a:pt x="16608" y="7740"/>
                    <a:pt x="16613" y="7739"/>
                    <a:pt x="16617" y="7738"/>
                  </a:cubicBezTo>
                  <a:cubicBezTo>
                    <a:pt x="16640" y="7738"/>
                    <a:pt x="16708" y="7738"/>
                    <a:pt x="16731" y="7692"/>
                  </a:cubicBezTo>
                  <a:cubicBezTo>
                    <a:pt x="16754" y="7692"/>
                    <a:pt x="16777" y="7647"/>
                    <a:pt x="16800" y="7601"/>
                  </a:cubicBezTo>
                  <a:cubicBezTo>
                    <a:pt x="16800" y="7555"/>
                    <a:pt x="16708" y="7418"/>
                    <a:pt x="16663" y="7418"/>
                  </a:cubicBezTo>
                  <a:cubicBezTo>
                    <a:pt x="16659" y="7416"/>
                    <a:pt x="16654" y="7415"/>
                    <a:pt x="16648" y="7415"/>
                  </a:cubicBezTo>
                  <a:close/>
                  <a:moveTo>
                    <a:pt x="1988" y="7323"/>
                  </a:moveTo>
                  <a:cubicBezTo>
                    <a:pt x="1890" y="7323"/>
                    <a:pt x="1800" y="7387"/>
                    <a:pt x="1781" y="7487"/>
                  </a:cubicBezTo>
                  <a:cubicBezTo>
                    <a:pt x="1781" y="7601"/>
                    <a:pt x="1849" y="7715"/>
                    <a:pt x="1963" y="7738"/>
                  </a:cubicBezTo>
                  <a:cubicBezTo>
                    <a:pt x="1978" y="7741"/>
                    <a:pt x="1992" y="7742"/>
                    <a:pt x="2007" y="7742"/>
                  </a:cubicBezTo>
                  <a:cubicBezTo>
                    <a:pt x="2105" y="7742"/>
                    <a:pt x="2194" y="7675"/>
                    <a:pt x="2214" y="7555"/>
                  </a:cubicBezTo>
                  <a:cubicBezTo>
                    <a:pt x="2237" y="7441"/>
                    <a:pt x="2146" y="7327"/>
                    <a:pt x="2032" y="7327"/>
                  </a:cubicBezTo>
                  <a:cubicBezTo>
                    <a:pt x="2017" y="7324"/>
                    <a:pt x="2002" y="7323"/>
                    <a:pt x="1988" y="7323"/>
                  </a:cubicBezTo>
                  <a:close/>
                  <a:moveTo>
                    <a:pt x="21821" y="7510"/>
                  </a:moveTo>
                  <a:cubicBezTo>
                    <a:pt x="21776" y="7510"/>
                    <a:pt x="21730" y="7578"/>
                    <a:pt x="21684" y="7624"/>
                  </a:cubicBezTo>
                  <a:cubicBezTo>
                    <a:pt x="21663" y="7645"/>
                    <a:pt x="21759" y="7763"/>
                    <a:pt x="21792" y="7763"/>
                  </a:cubicBezTo>
                  <a:cubicBezTo>
                    <a:pt x="21794" y="7763"/>
                    <a:pt x="21797" y="7763"/>
                    <a:pt x="21798" y="7761"/>
                  </a:cubicBezTo>
                  <a:cubicBezTo>
                    <a:pt x="21844" y="7738"/>
                    <a:pt x="21890" y="7692"/>
                    <a:pt x="21958" y="7647"/>
                  </a:cubicBezTo>
                  <a:cubicBezTo>
                    <a:pt x="21913" y="7601"/>
                    <a:pt x="21867" y="7533"/>
                    <a:pt x="21821" y="7510"/>
                  </a:cubicBezTo>
                  <a:close/>
                  <a:moveTo>
                    <a:pt x="4586" y="7347"/>
                  </a:moveTo>
                  <a:cubicBezTo>
                    <a:pt x="4496" y="7347"/>
                    <a:pt x="4381" y="7449"/>
                    <a:pt x="4360" y="7533"/>
                  </a:cubicBezTo>
                  <a:cubicBezTo>
                    <a:pt x="4337" y="7624"/>
                    <a:pt x="4451" y="7761"/>
                    <a:pt x="4542" y="7761"/>
                  </a:cubicBezTo>
                  <a:cubicBezTo>
                    <a:pt x="4550" y="7763"/>
                    <a:pt x="4559" y="7764"/>
                    <a:pt x="4567" y="7764"/>
                  </a:cubicBezTo>
                  <a:cubicBezTo>
                    <a:pt x="4657" y="7764"/>
                    <a:pt x="4771" y="7661"/>
                    <a:pt x="4771" y="7578"/>
                  </a:cubicBezTo>
                  <a:cubicBezTo>
                    <a:pt x="4794" y="7487"/>
                    <a:pt x="4702" y="7350"/>
                    <a:pt x="4611" y="7350"/>
                  </a:cubicBezTo>
                  <a:cubicBezTo>
                    <a:pt x="4603" y="7348"/>
                    <a:pt x="4595" y="7347"/>
                    <a:pt x="4586" y="7347"/>
                  </a:cubicBezTo>
                  <a:close/>
                  <a:moveTo>
                    <a:pt x="24423" y="7624"/>
                  </a:moveTo>
                  <a:cubicBezTo>
                    <a:pt x="24378" y="7624"/>
                    <a:pt x="24332" y="7624"/>
                    <a:pt x="24332" y="7692"/>
                  </a:cubicBezTo>
                  <a:cubicBezTo>
                    <a:pt x="24332" y="7784"/>
                    <a:pt x="24309" y="7784"/>
                    <a:pt x="24400" y="7806"/>
                  </a:cubicBezTo>
                  <a:cubicBezTo>
                    <a:pt x="24469" y="7806"/>
                    <a:pt x="24515" y="7806"/>
                    <a:pt x="24492" y="7738"/>
                  </a:cubicBezTo>
                  <a:cubicBezTo>
                    <a:pt x="24515" y="7647"/>
                    <a:pt x="24515" y="7647"/>
                    <a:pt x="24423" y="7624"/>
                  </a:cubicBezTo>
                  <a:close/>
                  <a:moveTo>
                    <a:pt x="7213" y="7418"/>
                  </a:moveTo>
                  <a:cubicBezTo>
                    <a:pt x="7145" y="7418"/>
                    <a:pt x="6985" y="7533"/>
                    <a:pt x="6962" y="7601"/>
                  </a:cubicBezTo>
                  <a:cubicBezTo>
                    <a:pt x="6962" y="7669"/>
                    <a:pt x="7076" y="7829"/>
                    <a:pt x="7145" y="7829"/>
                  </a:cubicBezTo>
                  <a:cubicBezTo>
                    <a:pt x="7150" y="7831"/>
                    <a:pt x="7155" y="7832"/>
                    <a:pt x="7162" y="7832"/>
                  </a:cubicBezTo>
                  <a:cubicBezTo>
                    <a:pt x="7236" y="7832"/>
                    <a:pt x="7375" y="7710"/>
                    <a:pt x="7396" y="7647"/>
                  </a:cubicBezTo>
                  <a:cubicBezTo>
                    <a:pt x="7396" y="7578"/>
                    <a:pt x="7282" y="7418"/>
                    <a:pt x="7213" y="7418"/>
                  </a:cubicBezTo>
                  <a:close/>
                  <a:moveTo>
                    <a:pt x="9732" y="7479"/>
                  </a:moveTo>
                  <a:cubicBezTo>
                    <a:pt x="9647" y="7479"/>
                    <a:pt x="9633" y="7520"/>
                    <a:pt x="9633" y="7647"/>
                  </a:cubicBezTo>
                  <a:cubicBezTo>
                    <a:pt x="9610" y="7806"/>
                    <a:pt x="9610" y="7806"/>
                    <a:pt x="9769" y="7829"/>
                  </a:cubicBezTo>
                  <a:cubicBezTo>
                    <a:pt x="9813" y="7836"/>
                    <a:pt x="9845" y="7840"/>
                    <a:pt x="9869" y="7840"/>
                  </a:cubicBezTo>
                  <a:cubicBezTo>
                    <a:pt x="9931" y="7840"/>
                    <a:pt x="9936" y="7808"/>
                    <a:pt x="9952" y="7692"/>
                  </a:cubicBezTo>
                  <a:cubicBezTo>
                    <a:pt x="9975" y="7533"/>
                    <a:pt x="9975" y="7510"/>
                    <a:pt x="9815" y="7487"/>
                  </a:cubicBezTo>
                  <a:cubicBezTo>
                    <a:pt x="9782" y="7482"/>
                    <a:pt x="9755" y="7479"/>
                    <a:pt x="9732" y="7479"/>
                  </a:cubicBezTo>
                  <a:close/>
                  <a:moveTo>
                    <a:pt x="12397" y="7528"/>
                  </a:moveTo>
                  <a:cubicBezTo>
                    <a:pt x="12309" y="7528"/>
                    <a:pt x="12254" y="7590"/>
                    <a:pt x="12235" y="7669"/>
                  </a:cubicBezTo>
                  <a:cubicBezTo>
                    <a:pt x="12235" y="7761"/>
                    <a:pt x="12303" y="7852"/>
                    <a:pt x="12394" y="7852"/>
                  </a:cubicBezTo>
                  <a:cubicBezTo>
                    <a:pt x="12403" y="7855"/>
                    <a:pt x="12413" y="7856"/>
                    <a:pt x="12422" y="7856"/>
                  </a:cubicBezTo>
                  <a:cubicBezTo>
                    <a:pt x="12486" y="7856"/>
                    <a:pt x="12557" y="7794"/>
                    <a:pt x="12577" y="7715"/>
                  </a:cubicBezTo>
                  <a:cubicBezTo>
                    <a:pt x="12577" y="7624"/>
                    <a:pt x="12531" y="7533"/>
                    <a:pt x="12440" y="7533"/>
                  </a:cubicBezTo>
                  <a:cubicBezTo>
                    <a:pt x="12425" y="7530"/>
                    <a:pt x="12411" y="7528"/>
                    <a:pt x="12397" y="7528"/>
                  </a:cubicBezTo>
                  <a:close/>
                  <a:moveTo>
                    <a:pt x="17543" y="7664"/>
                  </a:moveTo>
                  <a:cubicBezTo>
                    <a:pt x="17493" y="7664"/>
                    <a:pt x="17462" y="7708"/>
                    <a:pt x="17462" y="7784"/>
                  </a:cubicBezTo>
                  <a:cubicBezTo>
                    <a:pt x="17462" y="7875"/>
                    <a:pt x="17484" y="7921"/>
                    <a:pt x="17576" y="7921"/>
                  </a:cubicBezTo>
                  <a:cubicBezTo>
                    <a:pt x="17667" y="7921"/>
                    <a:pt x="17713" y="7898"/>
                    <a:pt x="17713" y="7806"/>
                  </a:cubicBezTo>
                  <a:cubicBezTo>
                    <a:pt x="17713" y="7715"/>
                    <a:pt x="17690" y="7669"/>
                    <a:pt x="17576" y="7669"/>
                  </a:cubicBezTo>
                  <a:cubicBezTo>
                    <a:pt x="17564" y="7666"/>
                    <a:pt x="17553" y="7664"/>
                    <a:pt x="17543" y="7664"/>
                  </a:cubicBezTo>
                  <a:close/>
                  <a:moveTo>
                    <a:pt x="357" y="7504"/>
                  </a:moveTo>
                  <a:cubicBezTo>
                    <a:pt x="237" y="7504"/>
                    <a:pt x="202" y="7558"/>
                    <a:pt x="183" y="7692"/>
                  </a:cubicBezTo>
                  <a:cubicBezTo>
                    <a:pt x="160" y="7829"/>
                    <a:pt x="206" y="7898"/>
                    <a:pt x="365" y="7921"/>
                  </a:cubicBezTo>
                  <a:cubicBezTo>
                    <a:pt x="391" y="7924"/>
                    <a:pt x="413" y="7926"/>
                    <a:pt x="433" y="7926"/>
                  </a:cubicBezTo>
                  <a:cubicBezTo>
                    <a:pt x="539" y="7926"/>
                    <a:pt x="574" y="7872"/>
                    <a:pt x="594" y="7738"/>
                  </a:cubicBezTo>
                  <a:cubicBezTo>
                    <a:pt x="617" y="7578"/>
                    <a:pt x="571" y="7510"/>
                    <a:pt x="434" y="7510"/>
                  </a:cubicBezTo>
                  <a:cubicBezTo>
                    <a:pt x="405" y="7506"/>
                    <a:pt x="380" y="7504"/>
                    <a:pt x="357" y="7504"/>
                  </a:cubicBezTo>
                  <a:close/>
                  <a:moveTo>
                    <a:pt x="15042" y="7601"/>
                  </a:moveTo>
                  <a:cubicBezTo>
                    <a:pt x="14996" y="7601"/>
                    <a:pt x="14951" y="7624"/>
                    <a:pt x="14905" y="7647"/>
                  </a:cubicBezTo>
                  <a:cubicBezTo>
                    <a:pt x="14882" y="7669"/>
                    <a:pt x="14860" y="7715"/>
                    <a:pt x="14837" y="7738"/>
                  </a:cubicBezTo>
                  <a:cubicBezTo>
                    <a:pt x="14837" y="7784"/>
                    <a:pt x="14951" y="7943"/>
                    <a:pt x="14996" y="7943"/>
                  </a:cubicBezTo>
                  <a:cubicBezTo>
                    <a:pt x="15065" y="7943"/>
                    <a:pt x="15179" y="7829"/>
                    <a:pt x="15179" y="7784"/>
                  </a:cubicBezTo>
                  <a:cubicBezTo>
                    <a:pt x="15179" y="7738"/>
                    <a:pt x="15088" y="7601"/>
                    <a:pt x="15042" y="7601"/>
                  </a:cubicBezTo>
                  <a:close/>
                  <a:moveTo>
                    <a:pt x="2954" y="7529"/>
                  </a:moveTo>
                  <a:cubicBezTo>
                    <a:pt x="2853" y="7529"/>
                    <a:pt x="2762" y="7611"/>
                    <a:pt x="2762" y="7692"/>
                  </a:cubicBezTo>
                  <a:cubicBezTo>
                    <a:pt x="2739" y="7829"/>
                    <a:pt x="2808" y="7943"/>
                    <a:pt x="2945" y="7943"/>
                  </a:cubicBezTo>
                  <a:cubicBezTo>
                    <a:pt x="2954" y="7946"/>
                    <a:pt x="2964" y="7947"/>
                    <a:pt x="2974" y="7947"/>
                  </a:cubicBezTo>
                  <a:cubicBezTo>
                    <a:pt x="3059" y="7947"/>
                    <a:pt x="3153" y="7863"/>
                    <a:pt x="3173" y="7761"/>
                  </a:cubicBezTo>
                  <a:cubicBezTo>
                    <a:pt x="3196" y="7647"/>
                    <a:pt x="3104" y="7555"/>
                    <a:pt x="2990" y="7533"/>
                  </a:cubicBezTo>
                  <a:cubicBezTo>
                    <a:pt x="2978" y="7530"/>
                    <a:pt x="2966" y="7529"/>
                    <a:pt x="2954" y="7529"/>
                  </a:cubicBezTo>
                  <a:close/>
                  <a:moveTo>
                    <a:pt x="20223" y="7692"/>
                  </a:moveTo>
                  <a:cubicBezTo>
                    <a:pt x="20109" y="7692"/>
                    <a:pt x="20087" y="7715"/>
                    <a:pt x="20064" y="7829"/>
                  </a:cubicBezTo>
                  <a:cubicBezTo>
                    <a:pt x="20064" y="7898"/>
                    <a:pt x="20109" y="7943"/>
                    <a:pt x="20201" y="7943"/>
                  </a:cubicBezTo>
                  <a:cubicBezTo>
                    <a:pt x="20212" y="7947"/>
                    <a:pt x="20223" y="7949"/>
                    <a:pt x="20234" y="7949"/>
                  </a:cubicBezTo>
                  <a:cubicBezTo>
                    <a:pt x="20283" y="7949"/>
                    <a:pt x="20315" y="7905"/>
                    <a:pt x="20315" y="7829"/>
                  </a:cubicBezTo>
                  <a:cubicBezTo>
                    <a:pt x="20338" y="7738"/>
                    <a:pt x="20292" y="7715"/>
                    <a:pt x="20223" y="7692"/>
                  </a:cubicBezTo>
                  <a:close/>
                  <a:moveTo>
                    <a:pt x="22826" y="7738"/>
                  </a:moveTo>
                  <a:cubicBezTo>
                    <a:pt x="22780" y="7738"/>
                    <a:pt x="22734" y="7784"/>
                    <a:pt x="22689" y="7829"/>
                  </a:cubicBezTo>
                  <a:cubicBezTo>
                    <a:pt x="22734" y="7875"/>
                    <a:pt x="22757" y="7943"/>
                    <a:pt x="22803" y="7966"/>
                  </a:cubicBezTo>
                  <a:cubicBezTo>
                    <a:pt x="22809" y="7969"/>
                    <a:pt x="22815" y="7971"/>
                    <a:pt x="22821" y="7971"/>
                  </a:cubicBezTo>
                  <a:cubicBezTo>
                    <a:pt x="22861" y="7971"/>
                    <a:pt x="22903" y="7914"/>
                    <a:pt x="22962" y="7875"/>
                  </a:cubicBezTo>
                  <a:cubicBezTo>
                    <a:pt x="22917" y="7806"/>
                    <a:pt x="22871" y="7738"/>
                    <a:pt x="22826" y="7738"/>
                  </a:cubicBezTo>
                  <a:close/>
                  <a:moveTo>
                    <a:pt x="25359" y="7875"/>
                  </a:moveTo>
                  <a:cubicBezTo>
                    <a:pt x="25336" y="7898"/>
                    <a:pt x="25336" y="7921"/>
                    <a:pt x="25313" y="7943"/>
                  </a:cubicBezTo>
                  <a:cubicBezTo>
                    <a:pt x="25336" y="7966"/>
                    <a:pt x="25336" y="7966"/>
                    <a:pt x="25359" y="7989"/>
                  </a:cubicBezTo>
                  <a:cubicBezTo>
                    <a:pt x="25359" y="7989"/>
                    <a:pt x="25382" y="7966"/>
                    <a:pt x="25382" y="7943"/>
                  </a:cubicBezTo>
                  <a:cubicBezTo>
                    <a:pt x="25382" y="7921"/>
                    <a:pt x="25359" y="7898"/>
                    <a:pt x="25359" y="7875"/>
                  </a:cubicBezTo>
                  <a:close/>
                  <a:moveTo>
                    <a:pt x="5567" y="7598"/>
                  </a:moveTo>
                  <a:cubicBezTo>
                    <a:pt x="5478" y="7598"/>
                    <a:pt x="5364" y="7700"/>
                    <a:pt x="5364" y="7784"/>
                  </a:cubicBezTo>
                  <a:cubicBezTo>
                    <a:pt x="5341" y="7875"/>
                    <a:pt x="5455" y="8012"/>
                    <a:pt x="5547" y="8012"/>
                  </a:cubicBezTo>
                  <a:cubicBezTo>
                    <a:pt x="5555" y="8014"/>
                    <a:pt x="5563" y="8015"/>
                    <a:pt x="5572" y="8015"/>
                  </a:cubicBezTo>
                  <a:cubicBezTo>
                    <a:pt x="5661" y="8015"/>
                    <a:pt x="5775" y="7913"/>
                    <a:pt x="5775" y="7829"/>
                  </a:cubicBezTo>
                  <a:cubicBezTo>
                    <a:pt x="5798" y="7738"/>
                    <a:pt x="5684" y="7601"/>
                    <a:pt x="5592" y="7601"/>
                  </a:cubicBezTo>
                  <a:cubicBezTo>
                    <a:pt x="5584" y="7599"/>
                    <a:pt x="5576" y="7598"/>
                    <a:pt x="5567" y="7598"/>
                  </a:cubicBezTo>
                  <a:close/>
                  <a:moveTo>
                    <a:pt x="8132" y="7662"/>
                  </a:moveTo>
                  <a:cubicBezTo>
                    <a:pt x="8048" y="7662"/>
                    <a:pt x="8030" y="7699"/>
                    <a:pt x="8012" y="7806"/>
                  </a:cubicBezTo>
                  <a:cubicBezTo>
                    <a:pt x="7989" y="7966"/>
                    <a:pt x="8012" y="7989"/>
                    <a:pt x="8149" y="8012"/>
                  </a:cubicBezTo>
                  <a:cubicBezTo>
                    <a:pt x="8183" y="8017"/>
                    <a:pt x="8211" y="8020"/>
                    <a:pt x="8234" y="8020"/>
                  </a:cubicBezTo>
                  <a:cubicBezTo>
                    <a:pt x="8318" y="8020"/>
                    <a:pt x="8336" y="7982"/>
                    <a:pt x="8354" y="7875"/>
                  </a:cubicBezTo>
                  <a:cubicBezTo>
                    <a:pt x="8377" y="7715"/>
                    <a:pt x="8354" y="7692"/>
                    <a:pt x="8217" y="7669"/>
                  </a:cubicBezTo>
                  <a:cubicBezTo>
                    <a:pt x="8183" y="7665"/>
                    <a:pt x="8155" y="7662"/>
                    <a:pt x="8132" y="7662"/>
                  </a:cubicBezTo>
                  <a:close/>
                  <a:moveTo>
                    <a:pt x="10784" y="7711"/>
                  </a:moveTo>
                  <a:cubicBezTo>
                    <a:pt x="10706" y="7711"/>
                    <a:pt x="10637" y="7773"/>
                    <a:pt x="10637" y="7852"/>
                  </a:cubicBezTo>
                  <a:cubicBezTo>
                    <a:pt x="10614" y="7943"/>
                    <a:pt x="10682" y="8035"/>
                    <a:pt x="10774" y="8035"/>
                  </a:cubicBezTo>
                  <a:cubicBezTo>
                    <a:pt x="10786" y="8038"/>
                    <a:pt x="10798" y="8039"/>
                    <a:pt x="10810" y="8039"/>
                  </a:cubicBezTo>
                  <a:cubicBezTo>
                    <a:pt x="10888" y="8039"/>
                    <a:pt x="10956" y="7977"/>
                    <a:pt x="10956" y="7898"/>
                  </a:cubicBezTo>
                  <a:cubicBezTo>
                    <a:pt x="10979" y="7806"/>
                    <a:pt x="10911" y="7715"/>
                    <a:pt x="10819" y="7715"/>
                  </a:cubicBezTo>
                  <a:cubicBezTo>
                    <a:pt x="10807" y="7712"/>
                    <a:pt x="10795" y="7711"/>
                    <a:pt x="10784" y="7711"/>
                  </a:cubicBezTo>
                  <a:close/>
                  <a:moveTo>
                    <a:pt x="13408" y="7734"/>
                  </a:moveTo>
                  <a:cubicBezTo>
                    <a:pt x="13330" y="7734"/>
                    <a:pt x="13259" y="7796"/>
                    <a:pt x="13239" y="7875"/>
                  </a:cubicBezTo>
                  <a:cubicBezTo>
                    <a:pt x="13216" y="7966"/>
                    <a:pt x="13285" y="8057"/>
                    <a:pt x="13399" y="8080"/>
                  </a:cubicBezTo>
                  <a:cubicBezTo>
                    <a:pt x="13490" y="8080"/>
                    <a:pt x="13558" y="8012"/>
                    <a:pt x="13581" y="7921"/>
                  </a:cubicBezTo>
                  <a:cubicBezTo>
                    <a:pt x="13581" y="7829"/>
                    <a:pt x="13513" y="7738"/>
                    <a:pt x="13444" y="7738"/>
                  </a:cubicBezTo>
                  <a:cubicBezTo>
                    <a:pt x="13432" y="7735"/>
                    <a:pt x="13420" y="7734"/>
                    <a:pt x="13408" y="7734"/>
                  </a:cubicBezTo>
                  <a:close/>
                  <a:moveTo>
                    <a:pt x="1386" y="7712"/>
                  </a:moveTo>
                  <a:cubicBezTo>
                    <a:pt x="1301" y="7712"/>
                    <a:pt x="1208" y="7796"/>
                    <a:pt x="1187" y="7898"/>
                  </a:cubicBezTo>
                  <a:cubicBezTo>
                    <a:pt x="1164" y="7989"/>
                    <a:pt x="1233" y="8126"/>
                    <a:pt x="1370" y="8126"/>
                  </a:cubicBezTo>
                  <a:cubicBezTo>
                    <a:pt x="1382" y="8128"/>
                    <a:pt x="1394" y="8129"/>
                    <a:pt x="1405" y="8129"/>
                  </a:cubicBezTo>
                  <a:cubicBezTo>
                    <a:pt x="1506" y="8129"/>
                    <a:pt x="1598" y="8046"/>
                    <a:pt x="1598" y="7943"/>
                  </a:cubicBezTo>
                  <a:cubicBezTo>
                    <a:pt x="1621" y="7829"/>
                    <a:pt x="1530" y="7738"/>
                    <a:pt x="1415" y="7715"/>
                  </a:cubicBezTo>
                  <a:cubicBezTo>
                    <a:pt x="1406" y="7713"/>
                    <a:pt x="1396" y="7712"/>
                    <a:pt x="1386" y="7712"/>
                  </a:cubicBezTo>
                  <a:close/>
                  <a:moveTo>
                    <a:pt x="18580" y="7875"/>
                  </a:moveTo>
                  <a:cubicBezTo>
                    <a:pt x="18512" y="7875"/>
                    <a:pt x="18466" y="7898"/>
                    <a:pt x="18466" y="7989"/>
                  </a:cubicBezTo>
                  <a:cubicBezTo>
                    <a:pt x="18443" y="8080"/>
                    <a:pt x="18489" y="8126"/>
                    <a:pt x="18580" y="8126"/>
                  </a:cubicBezTo>
                  <a:cubicBezTo>
                    <a:pt x="18596" y="8130"/>
                    <a:pt x="18609" y="8132"/>
                    <a:pt x="18621" y="8132"/>
                  </a:cubicBezTo>
                  <a:cubicBezTo>
                    <a:pt x="18679" y="8132"/>
                    <a:pt x="18698" y="8087"/>
                    <a:pt x="18717" y="8012"/>
                  </a:cubicBezTo>
                  <a:cubicBezTo>
                    <a:pt x="18717" y="7921"/>
                    <a:pt x="18694" y="7875"/>
                    <a:pt x="18580" y="7875"/>
                  </a:cubicBezTo>
                  <a:close/>
                  <a:moveTo>
                    <a:pt x="16024" y="7806"/>
                  </a:moveTo>
                  <a:cubicBezTo>
                    <a:pt x="15978" y="7806"/>
                    <a:pt x="15841" y="7921"/>
                    <a:pt x="15841" y="7966"/>
                  </a:cubicBezTo>
                  <a:cubicBezTo>
                    <a:pt x="15841" y="8012"/>
                    <a:pt x="15955" y="8149"/>
                    <a:pt x="16001" y="8149"/>
                  </a:cubicBezTo>
                  <a:cubicBezTo>
                    <a:pt x="16046" y="8149"/>
                    <a:pt x="16183" y="8035"/>
                    <a:pt x="16183" y="7989"/>
                  </a:cubicBezTo>
                  <a:cubicBezTo>
                    <a:pt x="16183" y="7943"/>
                    <a:pt x="16069" y="7806"/>
                    <a:pt x="16024" y="7806"/>
                  </a:cubicBezTo>
                  <a:close/>
                  <a:moveTo>
                    <a:pt x="23766" y="7976"/>
                  </a:moveTo>
                  <a:cubicBezTo>
                    <a:pt x="23739" y="7976"/>
                    <a:pt x="23739" y="7997"/>
                    <a:pt x="23739" y="8057"/>
                  </a:cubicBezTo>
                  <a:cubicBezTo>
                    <a:pt x="23716" y="8103"/>
                    <a:pt x="23716" y="8149"/>
                    <a:pt x="23784" y="8149"/>
                  </a:cubicBezTo>
                  <a:cubicBezTo>
                    <a:pt x="23822" y="8149"/>
                    <a:pt x="23848" y="8151"/>
                    <a:pt x="23865" y="8151"/>
                  </a:cubicBezTo>
                  <a:cubicBezTo>
                    <a:pt x="23898" y="8151"/>
                    <a:pt x="23898" y="8141"/>
                    <a:pt x="23898" y="8080"/>
                  </a:cubicBezTo>
                  <a:cubicBezTo>
                    <a:pt x="23921" y="8012"/>
                    <a:pt x="23898" y="7989"/>
                    <a:pt x="23830" y="7989"/>
                  </a:cubicBezTo>
                  <a:cubicBezTo>
                    <a:pt x="23799" y="7981"/>
                    <a:pt x="23779" y="7976"/>
                    <a:pt x="23766" y="7976"/>
                  </a:cubicBezTo>
                  <a:close/>
                  <a:moveTo>
                    <a:pt x="3995" y="7738"/>
                  </a:moveTo>
                  <a:cubicBezTo>
                    <a:pt x="3903" y="7738"/>
                    <a:pt x="3766" y="7829"/>
                    <a:pt x="3744" y="7921"/>
                  </a:cubicBezTo>
                  <a:cubicBezTo>
                    <a:pt x="3744" y="8012"/>
                    <a:pt x="3835" y="8149"/>
                    <a:pt x="3926" y="8172"/>
                  </a:cubicBezTo>
                  <a:cubicBezTo>
                    <a:pt x="4017" y="8172"/>
                    <a:pt x="4154" y="8057"/>
                    <a:pt x="4177" y="7966"/>
                  </a:cubicBezTo>
                  <a:cubicBezTo>
                    <a:pt x="4177" y="7875"/>
                    <a:pt x="4086" y="7761"/>
                    <a:pt x="3995" y="7738"/>
                  </a:cubicBezTo>
                  <a:close/>
                  <a:moveTo>
                    <a:pt x="21205" y="7898"/>
                  </a:moveTo>
                  <a:cubicBezTo>
                    <a:pt x="21114" y="7898"/>
                    <a:pt x="21068" y="7943"/>
                    <a:pt x="21068" y="8035"/>
                  </a:cubicBezTo>
                  <a:cubicBezTo>
                    <a:pt x="21068" y="8126"/>
                    <a:pt x="21114" y="8149"/>
                    <a:pt x="21205" y="8172"/>
                  </a:cubicBezTo>
                  <a:cubicBezTo>
                    <a:pt x="21273" y="8172"/>
                    <a:pt x="21319" y="8126"/>
                    <a:pt x="21319" y="8035"/>
                  </a:cubicBezTo>
                  <a:cubicBezTo>
                    <a:pt x="21342" y="7966"/>
                    <a:pt x="21296" y="7921"/>
                    <a:pt x="21205" y="7898"/>
                  </a:cubicBezTo>
                  <a:close/>
                  <a:moveTo>
                    <a:pt x="9114" y="7886"/>
                  </a:moveTo>
                  <a:cubicBezTo>
                    <a:pt x="9049" y="7886"/>
                    <a:pt x="9032" y="7915"/>
                    <a:pt x="9016" y="8012"/>
                  </a:cubicBezTo>
                  <a:cubicBezTo>
                    <a:pt x="8993" y="8194"/>
                    <a:pt x="9016" y="8194"/>
                    <a:pt x="9153" y="8217"/>
                  </a:cubicBezTo>
                  <a:cubicBezTo>
                    <a:pt x="9203" y="8224"/>
                    <a:pt x="9240" y="8228"/>
                    <a:pt x="9266" y="8228"/>
                  </a:cubicBezTo>
                  <a:cubicBezTo>
                    <a:pt x="9338" y="8228"/>
                    <a:pt x="9342" y="8196"/>
                    <a:pt x="9359" y="8080"/>
                  </a:cubicBezTo>
                  <a:cubicBezTo>
                    <a:pt x="9381" y="7921"/>
                    <a:pt x="9359" y="7898"/>
                    <a:pt x="9222" y="7898"/>
                  </a:cubicBezTo>
                  <a:cubicBezTo>
                    <a:pt x="9175" y="7891"/>
                    <a:pt x="9141" y="7886"/>
                    <a:pt x="9114" y="7886"/>
                  </a:cubicBezTo>
                  <a:close/>
                  <a:moveTo>
                    <a:pt x="6597" y="7806"/>
                  </a:moveTo>
                  <a:cubicBezTo>
                    <a:pt x="6528" y="7806"/>
                    <a:pt x="6368" y="7943"/>
                    <a:pt x="6368" y="7989"/>
                  </a:cubicBezTo>
                  <a:cubicBezTo>
                    <a:pt x="6346" y="8080"/>
                    <a:pt x="6483" y="8240"/>
                    <a:pt x="6551" y="8240"/>
                  </a:cubicBezTo>
                  <a:cubicBezTo>
                    <a:pt x="6620" y="8240"/>
                    <a:pt x="6779" y="8103"/>
                    <a:pt x="6779" y="8057"/>
                  </a:cubicBezTo>
                  <a:cubicBezTo>
                    <a:pt x="6779" y="7966"/>
                    <a:pt x="6665" y="7806"/>
                    <a:pt x="6597" y="7806"/>
                  </a:cubicBezTo>
                  <a:close/>
                  <a:moveTo>
                    <a:pt x="11778" y="7917"/>
                  </a:moveTo>
                  <a:cubicBezTo>
                    <a:pt x="11714" y="7917"/>
                    <a:pt x="11639" y="7996"/>
                    <a:pt x="11618" y="8057"/>
                  </a:cubicBezTo>
                  <a:cubicBezTo>
                    <a:pt x="11618" y="8149"/>
                    <a:pt x="11687" y="8240"/>
                    <a:pt x="11778" y="8263"/>
                  </a:cubicBezTo>
                  <a:cubicBezTo>
                    <a:pt x="11869" y="8263"/>
                    <a:pt x="11961" y="8194"/>
                    <a:pt x="11961" y="8103"/>
                  </a:cubicBezTo>
                  <a:cubicBezTo>
                    <a:pt x="11984" y="8012"/>
                    <a:pt x="11892" y="7921"/>
                    <a:pt x="11801" y="7921"/>
                  </a:cubicBezTo>
                  <a:cubicBezTo>
                    <a:pt x="11794" y="7918"/>
                    <a:pt x="11786" y="7917"/>
                    <a:pt x="11778" y="7917"/>
                  </a:cubicBezTo>
                  <a:close/>
                  <a:moveTo>
                    <a:pt x="14406" y="7939"/>
                  </a:moveTo>
                  <a:cubicBezTo>
                    <a:pt x="14312" y="7939"/>
                    <a:pt x="14243" y="8004"/>
                    <a:pt x="14243" y="8103"/>
                  </a:cubicBezTo>
                  <a:cubicBezTo>
                    <a:pt x="14243" y="8194"/>
                    <a:pt x="14312" y="8263"/>
                    <a:pt x="14380" y="8286"/>
                  </a:cubicBezTo>
                  <a:cubicBezTo>
                    <a:pt x="14471" y="8286"/>
                    <a:pt x="14563" y="8240"/>
                    <a:pt x="14586" y="8149"/>
                  </a:cubicBezTo>
                  <a:cubicBezTo>
                    <a:pt x="14586" y="8057"/>
                    <a:pt x="14540" y="7966"/>
                    <a:pt x="14449" y="7943"/>
                  </a:cubicBezTo>
                  <a:cubicBezTo>
                    <a:pt x="14434" y="7940"/>
                    <a:pt x="14420" y="7939"/>
                    <a:pt x="14406" y="7939"/>
                  </a:cubicBezTo>
                  <a:close/>
                  <a:moveTo>
                    <a:pt x="2353" y="7916"/>
                  </a:moveTo>
                  <a:cubicBezTo>
                    <a:pt x="2250" y="7916"/>
                    <a:pt x="2146" y="7984"/>
                    <a:pt x="2146" y="8103"/>
                  </a:cubicBezTo>
                  <a:cubicBezTo>
                    <a:pt x="2123" y="8217"/>
                    <a:pt x="2214" y="8331"/>
                    <a:pt x="2328" y="8331"/>
                  </a:cubicBezTo>
                  <a:cubicBezTo>
                    <a:pt x="2343" y="8334"/>
                    <a:pt x="2358" y="8336"/>
                    <a:pt x="2372" y="8336"/>
                  </a:cubicBezTo>
                  <a:cubicBezTo>
                    <a:pt x="2470" y="8336"/>
                    <a:pt x="2557" y="8271"/>
                    <a:pt x="2557" y="8172"/>
                  </a:cubicBezTo>
                  <a:cubicBezTo>
                    <a:pt x="2579" y="8057"/>
                    <a:pt x="2511" y="7943"/>
                    <a:pt x="2397" y="7921"/>
                  </a:cubicBezTo>
                  <a:cubicBezTo>
                    <a:pt x="2382" y="7918"/>
                    <a:pt x="2368" y="7916"/>
                    <a:pt x="2353" y="7916"/>
                  </a:cubicBezTo>
                  <a:close/>
                  <a:moveTo>
                    <a:pt x="17005" y="8012"/>
                  </a:moveTo>
                  <a:cubicBezTo>
                    <a:pt x="16959" y="8012"/>
                    <a:pt x="16800" y="8103"/>
                    <a:pt x="16800" y="8172"/>
                  </a:cubicBezTo>
                  <a:cubicBezTo>
                    <a:pt x="16800" y="8194"/>
                    <a:pt x="16822" y="8240"/>
                    <a:pt x="16845" y="8286"/>
                  </a:cubicBezTo>
                  <a:cubicBezTo>
                    <a:pt x="16868" y="8309"/>
                    <a:pt x="16914" y="8331"/>
                    <a:pt x="16959" y="8354"/>
                  </a:cubicBezTo>
                  <a:cubicBezTo>
                    <a:pt x="17005" y="8354"/>
                    <a:pt x="17142" y="8263"/>
                    <a:pt x="17142" y="8217"/>
                  </a:cubicBezTo>
                  <a:cubicBezTo>
                    <a:pt x="17165" y="8172"/>
                    <a:pt x="17051" y="8035"/>
                    <a:pt x="17005" y="8012"/>
                  </a:cubicBezTo>
                  <a:close/>
                  <a:moveTo>
                    <a:pt x="19607" y="8080"/>
                  </a:moveTo>
                  <a:cubicBezTo>
                    <a:pt x="19516" y="8080"/>
                    <a:pt x="19470" y="8126"/>
                    <a:pt x="19470" y="8217"/>
                  </a:cubicBezTo>
                  <a:cubicBezTo>
                    <a:pt x="19447" y="8309"/>
                    <a:pt x="19493" y="8331"/>
                    <a:pt x="19584" y="8354"/>
                  </a:cubicBezTo>
                  <a:cubicBezTo>
                    <a:pt x="19676" y="8354"/>
                    <a:pt x="19721" y="8309"/>
                    <a:pt x="19721" y="8217"/>
                  </a:cubicBezTo>
                  <a:cubicBezTo>
                    <a:pt x="19721" y="8149"/>
                    <a:pt x="19698" y="8103"/>
                    <a:pt x="19607" y="8080"/>
                  </a:cubicBezTo>
                  <a:close/>
                  <a:moveTo>
                    <a:pt x="4999" y="7943"/>
                  </a:moveTo>
                  <a:cubicBezTo>
                    <a:pt x="4908" y="7943"/>
                    <a:pt x="4771" y="8035"/>
                    <a:pt x="4748" y="8126"/>
                  </a:cubicBezTo>
                  <a:cubicBezTo>
                    <a:pt x="4748" y="8217"/>
                    <a:pt x="4839" y="8354"/>
                    <a:pt x="4931" y="8377"/>
                  </a:cubicBezTo>
                  <a:cubicBezTo>
                    <a:pt x="5022" y="8377"/>
                    <a:pt x="5159" y="8286"/>
                    <a:pt x="5182" y="8194"/>
                  </a:cubicBezTo>
                  <a:cubicBezTo>
                    <a:pt x="5182" y="8103"/>
                    <a:pt x="5090" y="7966"/>
                    <a:pt x="4999" y="7943"/>
                  </a:cubicBezTo>
                  <a:close/>
                  <a:moveTo>
                    <a:pt x="22209" y="8126"/>
                  </a:moveTo>
                  <a:cubicBezTo>
                    <a:pt x="22164" y="8126"/>
                    <a:pt x="22118" y="8194"/>
                    <a:pt x="22072" y="8240"/>
                  </a:cubicBezTo>
                  <a:cubicBezTo>
                    <a:pt x="22051" y="8261"/>
                    <a:pt x="22147" y="8380"/>
                    <a:pt x="22198" y="8380"/>
                  </a:cubicBezTo>
                  <a:cubicBezTo>
                    <a:pt x="22202" y="8380"/>
                    <a:pt x="22206" y="8379"/>
                    <a:pt x="22209" y="8377"/>
                  </a:cubicBezTo>
                  <a:cubicBezTo>
                    <a:pt x="22255" y="8354"/>
                    <a:pt x="22301" y="8309"/>
                    <a:pt x="22346" y="8263"/>
                  </a:cubicBezTo>
                  <a:cubicBezTo>
                    <a:pt x="22301" y="8194"/>
                    <a:pt x="22255" y="8126"/>
                    <a:pt x="22209" y="8126"/>
                  </a:cubicBezTo>
                  <a:close/>
                  <a:moveTo>
                    <a:pt x="24769" y="8227"/>
                  </a:moveTo>
                  <a:cubicBezTo>
                    <a:pt x="24740" y="8227"/>
                    <a:pt x="24735" y="8248"/>
                    <a:pt x="24720" y="8309"/>
                  </a:cubicBezTo>
                  <a:cubicBezTo>
                    <a:pt x="24720" y="8377"/>
                    <a:pt x="24720" y="8400"/>
                    <a:pt x="24789" y="8400"/>
                  </a:cubicBezTo>
                  <a:cubicBezTo>
                    <a:pt x="24819" y="8407"/>
                    <a:pt x="24839" y="8413"/>
                    <a:pt x="24854" y="8413"/>
                  </a:cubicBezTo>
                  <a:cubicBezTo>
                    <a:pt x="24882" y="8413"/>
                    <a:pt x="24887" y="8392"/>
                    <a:pt x="24903" y="8331"/>
                  </a:cubicBezTo>
                  <a:cubicBezTo>
                    <a:pt x="24903" y="8263"/>
                    <a:pt x="24903" y="8240"/>
                    <a:pt x="24834" y="8240"/>
                  </a:cubicBezTo>
                  <a:cubicBezTo>
                    <a:pt x="24804" y="8232"/>
                    <a:pt x="24783" y="8227"/>
                    <a:pt x="24769" y="8227"/>
                  </a:cubicBezTo>
                  <a:close/>
                  <a:moveTo>
                    <a:pt x="10167" y="8099"/>
                  </a:moveTo>
                  <a:cubicBezTo>
                    <a:pt x="10089" y="8099"/>
                    <a:pt x="10021" y="8161"/>
                    <a:pt x="10021" y="8240"/>
                  </a:cubicBezTo>
                  <a:cubicBezTo>
                    <a:pt x="9998" y="8331"/>
                    <a:pt x="10066" y="8423"/>
                    <a:pt x="10157" y="8446"/>
                  </a:cubicBezTo>
                  <a:cubicBezTo>
                    <a:pt x="10272" y="8446"/>
                    <a:pt x="10340" y="8377"/>
                    <a:pt x="10363" y="8286"/>
                  </a:cubicBezTo>
                  <a:cubicBezTo>
                    <a:pt x="10363" y="8194"/>
                    <a:pt x="10294" y="8103"/>
                    <a:pt x="10203" y="8103"/>
                  </a:cubicBezTo>
                  <a:cubicBezTo>
                    <a:pt x="10191" y="8100"/>
                    <a:pt x="10179" y="8099"/>
                    <a:pt x="10167" y="8099"/>
                  </a:cubicBezTo>
                  <a:close/>
                  <a:moveTo>
                    <a:pt x="7586" y="8032"/>
                  </a:moveTo>
                  <a:cubicBezTo>
                    <a:pt x="7524" y="8032"/>
                    <a:pt x="7373" y="8132"/>
                    <a:pt x="7373" y="8194"/>
                  </a:cubicBezTo>
                  <a:cubicBezTo>
                    <a:pt x="7350" y="8263"/>
                    <a:pt x="7464" y="8423"/>
                    <a:pt x="7533" y="8446"/>
                  </a:cubicBezTo>
                  <a:cubicBezTo>
                    <a:pt x="7539" y="8448"/>
                    <a:pt x="7545" y="8448"/>
                    <a:pt x="7553" y="8448"/>
                  </a:cubicBezTo>
                  <a:cubicBezTo>
                    <a:pt x="7628" y="8448"/>
                    <a:pt x="7763" y="8346"/>
                    <a:pt x="7784" y="8263"/>
                  </a:cubicBezTo>
                  <a:cubicBezTo>
                    <a:pt x="7806" y="8217"/>
                    <a:pt x="7692" y="8035"/>
                    <a:pt x="7601" y="8035"/>
                  </a:cubicBezTo>
                  <a:cubicBezTo>
                    <a:pt x="7597" y="8033"/>
                    <a:pt x="7592" y="8032"/>
                    <a:pt x="7586" y="8032"/>
                  </a:cubicBezTo>
                  <a:close/>
                  <a:moveTo>
                    <a:pt x="12828" y="8126"/>
                  </a:moveTo>
                  <a:cubicBezTo>
                    <a:pt x="12737" y="8126"/>
                    <a:pt x="12645" y="8172"/>
                    <a:pt x="12623" y="8263"/>
                  </a:cubicBezTo>
                  <a:cubicBezTo>
                    <a:pt x="12623" y="8377"/>
                    <a:pt x="12691" y="8468"/>
                    <a:pt x="12782" y="8468"/>
                  </a:cubicBezTo>
                  <a:cubicBezTo>
                    <a:pt x="12874" y="8468"/>
                    <a:pt x="12965" y="8400"/>
                    <a:pt x="12965" y="8309"/>
                  </a:cubicBezTo>
                  <a:cubicBezTo>
                    <a:pt x="12988" y="8240"/>
                    <a:pt x="12919" y="8149"/>
                    <a:pt x="12828" y="8126"/>
                  </a:cubicBezTo>
                  <a:close/>
                  <a:moveTo>
                    <a:pt x="18009" y="8263"/>
                  </a:moveTo>
                  <a:cubicBezTo>
                    <a:pt x="17918" y="8263"/>
                    <a:pt x="17872" y="8286"/>
                    <a:pt x="17850" y="8377"/>
                  </a:cubicBezTo>
                  <a:cubicBezTo>
                    <a:pt x="17827" y="8468"/>
                    <a:pt x="17872" y="8514"/>
                    <a:pt x="17964" y="8514"/>
                  </a:cubicBezTo>
                  <a:cubicBezTo>
                    <a:pt x="17985" y="8519"/>
                    <a:pt x="18004" y="8522"/>
                    <a:pt x="18021" y="8522"/>
                  </a:cubicBezTo>
                  <a:cubicBezTo>
                    <a:pt x="18074" y="8522"/>
                    <a:pt x="18101" y="8492"/>
                    <a:pt x="18101" y="8423"/>
                  </a:cubicBezTo>
                  <a:cubicBezTo>
                    <a:pt x="18124" y="8331"/>
                    <a:pt x="18101" y="8286"/>
                    <a:pt x="18009" y="8263"/>
                  </a:cubicBezTo>
                  <a:close/>
                  <a:moveTo>
                    <a:pt x="15430" y="8194"/>
                  </a:moveTo>
                  <a:cubicBezTo>
                    <a:pt x="15384" y="8194"/>
                    <a:pt x="15248" y="8309"/>
                    <a:pt x="15248" y="8377"/>
                  </a:cubicBezTo>
                  <a:cubicBezTo>
                    <a:pt x="15248" y="8423"/>
                    <a:pt x="15362" y="8537"/>
                    <a:pt x="15407" y="8537"/>
                  </a:cubicBezTo>
                  <a:cubicBezTo>
                    <a:pt x="15453" y="8537"/>
                    <a:pt x="15567" y="8423"/>
                    <a:pt x="15590" y="8377"/>
                  </a:cubicBezTo>
                  <a:cubicBezTo>
                    <a:pt x="15567" y="8354"/>
                    <a:pt x="15544" y="8286"/>
                    <a:pt x="15521" y="8263"/>
                  </a:cubicBezTo>
                  <a:cubicBezTo>
                    <a:pt x="15499" y="8240"/>
                    <a:pt x="15476" y="8217"/>
                    <a:pt x="15430" y="8194"/>
                  </a:cubicBezTo>
                  <a:close/>
                  <a:moveTo>
                    <a:pt x="753" y="8098"/>
                  </a:moveTo>
                  <a:cubicBezTo>
                    <a:pt x="642" y="8098"/>
                    <a:pt x="590" y="8151"/>
                    <a:pt x="571" y="8286"/>
                  </a:cubicBezTo>
                  <a:cubicBezTo>
                    <a:pt x="548" y="8446"/>
                    <a:pt x="594" y="8514"/>
                    <a:pt x="753" y="8537"/>
                  </a:cubicBezTo>
                  <a:cubicBezTo>
                    <a:pt x="774" y="8540"/>
                    <a:pt x="793" y="8541"/>
                    <a:pt x="810" y="8541"/>
                  </a:cubicBezTo>
                  <a:cubicBezTo>
                    <a:pt x="930" y="8541"/>
                    <a:pt x="985" y="8474"/>
                    <a:pt x="1005" y="8354"/>
                  </a:cubicBezTo>
                  <a:cubicBezTo>
                    <a:pt x="1005" y="8194"/>
                    <a:pt x="959" y="8126"/>
                    <a:pt x="822" y="8103"/>
                  </a:cubicBezTo>
                  <a:cubicBezTo>
                    <a:pt x="797" y="8100"/>
                    <a:pt x="774" y="8098"/>
                    <a:pt x="753" y="8098"/>
                  </a:cubicBezTo>
                  <a:close/>
                  <a:moveTo>
                    <a:pt x="3378" y="8126"/>
                  </a:moveTo>
                  <a:cubicBezTo>
                    <a:pt x="3264" y="8126"/>
                    <a:pt x="3150" y="8194"/>
                    <a:pt x="3150" y="8309"/>
                  </a:cubicBezTo>
                  <a:cubicBezTo>
                    <a:pt x="3127" y="8446"/>
                    <a:pt x="3219" y="8560"/>
                    <a:pt x="3333" y="8560"/>
                  </a:cubicBezTo>
                  <a:cubicBezTo>
                    <a:pt x="3447" y="8560"/>
                    <a:pt x="3561" y="8468"/>
                    <a:pt x="3561" y="8354"/>
                  </a:cubicBezTo>
                  <a:cubicBezTo>
                    <a:pt x="3584" y="8240"/>
                    <a:pt x="3493" y="8149"/>
                    <a:pt x="3378" y="8126"/>
                  </a:cubicBezTo>
                  <a:close/>
                  <a:moveTo>
                    <a:pt x="20569" y="8303"/>
                  </a:moveTo>
                  <a:cubicBezTo>
                    <a:pt x="20506" y="8303"/>
                    <a:pt x="20475" y="8347"/>
                    <a:pt x="20475" y="8423"/>
                  </a:cubicBezTo>
                  <a:cubicBezTo>
                    <a:pt x="20452" y="8514"/>
                    <a:pt x="20497" y="8560"/>
                    <a:pt x="20589" y="8560"/>
                  </a:cubicBezTo>
                  <a:cubicBezTo>
                    <a:pt x="20680" y="8560"/>
                    <a:pt x="20726" y="8514"/>
                    <a:pt x="20726" y="8446"/>
                  </a:cubicBezTo>
                  <a:cubicBezTo>
                    <a:pt x="20726" y="8354"/>
                    <a:pt x="20703" y="8309"/>
                    <a:pt x="20611" y="8309"/>
                  </a:cubicBezTo>
                  <a:cubicBezTo>
                    <a:pt x="20596" y="8305"/>
                    <a:pt x="20582" y="8303"/>
                    <a:pt x="20569" y="8303"/>
                  </a:cubicBezTo>
                  <a:close/>
                  <a:moveTo>
                    <a:pt x="23228" y="8328"/>
                  </a:moveTo>
                  <a:cubicBezTo>
                    <a:pt x="23190" y="8328"/>
                    <a:pt x="23077" y="8425"/>
                    <a:pt x="23077" y="8446"/>
                  </a:cubicBezTo>
                  <a:cubicBezTo>
                    <a:pt x="23099" y="8491"/>
                    <a:pt x="23145" y="8560"/>
                    <a:pt x="23191" y="8582"/>
                  </a:cubicBezTo>
                  <a:cubicBezTo>
                    <a:pt x="23236" y="8582"/>
                    <a:pt x="23282" y="8514"/>
                    <a:pt x="23351" y="8491"/>
                  </a:cubicBezTo>
                  <a:cubicBezTo>
                    <a:pt x="23305" y="8423"/>
                    <a:pt x="23282" y="8377"/>
                    <a:pt x="23236" y="8331"/>
                  </a:cubicBezTo>
                  <a:cubicBezTo>
                    <a:pt x="23234" y="8329"/>
                    <a:pt x="23231" y="8328"/>
                    <a:pt x="23228" y="8328"/>
                  </a:cubicBezTo>
                  <a:close/>
                  <a:moveTo>
                    <a:pt x="5964" y="8215"/>
                  </a:moveTo>
                  <a:cubicBezTo>
                    <a:pt x="5889" y="8215"/>
                    <a:pt x="5752" y="8337"/>
                    <a:pt x="5752" y="8400"/>
                  </a:cubicBezTo>
                  <a:cubicBezTo>
                    <a:pt x="5752" y="8468"/>
                    <a:pt x="5866" y="8628"/>
                    <a:pt x="5935" y="8628"/>
                  </a:cubicBezTo>
                  <a:cubicBezTo>
                    <a:pt x="6003" y="8628"/>
                    <a:pt x="6163" y="8514"/>
                    <a:pt x="6186" y="8446"/>
                  </a:cubicBezTo>
                  <a:cubicBezTo>
                    <a:pt x="6186" y="8377"/>
                    <a:pt x="6049" y="8217"/>
                    <a:pt x="5980" y="8217"/>
                  </a:cubicBezTo>
                  <a:cubicBezTo>
                    <a:pt x="5975" y="8216"/>
                    <a:pt x="5970" y="8215"/>
                    <a:pt x="5964" y="8215"/>
                  </a:cubicBezTo>
                  <a:close/>
                  <a:moveTo>
                    <a:pt x="8517" y="8278"/>
                  </a:moveTo>
                  <a:cubicBezTo>
                    <a:pt x="8435" y="8278"/>
                    <a:pt x="8418" y="8311"/>
                    <a:pt x="8400" y="8400"/>
                  </a:cubicBezTo>
                  <a:cubicBezTo>
                    <a:pt x="8377" y="8582"/>
                    <a:pt x="8400" y="8605"/>
                    <a:pt x="8560" y="8628"/>
                  </a:cubicBezTo>
                  <a:cubicBezTo>
                    <a:pt x="8697" y="8628"/>
                    <a:pt x="8720" y="8628"/>
                    <a:pt x="8742" y="8491"/>
                  </a:cubicBezTo>
                  <a:cubicBezTo>
                    <a:pt x="8765" y="8309"/>
                    <a:pt x="8765" y="8309"/>
                    <a:pt x="8605" y="8286"/>
                  </a:cubicBezTo>
                  <a:cubicBezTo>
                    <a:pt x="8569" y="8281"/>
                    <a:pt x="8540" y="8278"/>
                    <a:pt x="8517" y="8278"/>
                  </a:cubicBezTo>
                  <a:close/>
                  <a:moveTo>
                    <a:pt x="11207" y="8309"/>
                  </a:moveTo>
                  <a:cubicBezTo>
                    <a:pt x="11116" y="8309"/>
                    <a:pt x="11025" y="8377"/>
                    <a:pt x="11025" y="8468"/>
                  </a:cubicBezTo>
                  <a:cubicBezTo>
                    <a:pt x="11002" y="8560"/>
                    <a:pt x="11071" y="8628"/>
                    <a:pt x="11162" y="8651"/>
                  </a:cubicBezTo>
                  <a:cubicBezTo>
                    <a:pt x="11253" y="8651"/>
                    <a:pt x="11344" y="8605"/>
                    <a:pt x="11367" y="8514"/>
                  </a:cubicBezTo>
                  <a:cubicBezTo>
                    <a:pt x="11367" y="8400"/>
                    <a:pt x="11299" y="8309"/>
                    <a:pt x="11207" y="8309"/>
                  </a:cubicBezTo>
                  <a:close/>
                  <a:moveTo>
                    <a:pt x="13832" y="8331"/>
                  </a:moveTo>
                  <a:cubicBezTo>
                    <a:pt x="13741" y="8331"/>
                    <a:pt x="13650" y="8400"/>
                    <a:pt x="13627" y="8491"/>
                  </a:cubicBezTo>
                  <a:cubicBezTo>
                    <a:pt x="13627" y="8582"/>
                    <a:pt x="13695" y="8674"/>
                    <a:pt x="13764" y="8674"/>
                  </a:cubicBezTo>
                  <a:cubicBezTo>
                    <a:pt x="13779" y="8677"/>
                    <a:pt x="13794" y="8678"/>
                    <a:pt x="13808" y="8678"/>
                  </a:cubicBezTo>
                  <a:cubicBezTo>
                    <a:pt x="13900" y="8678"/>
                    <a:pt x="13969" y="8616"/>
                    <a:pt x="13969" y="8537"/>
                  </a:cubicBezTo>
                  <a:cubicBezTo>
                    <a:pt x="13992" y="8446"/>
                    <a:pt x="13924" y="8354"/>
                    <a:pt x="13832" y="8331"/>
                  </a:cubicBezTo>
                  <a:close/>
                  <a:moveTo>
                    <a:pt x="1758" y="8309"/>
                  </a:moveTo>
                  <a:cubicBezTo>
                    <a:pt x="1644" y="8309"/>
                    <a:pt x="1552" y="8377"/>
                    <a:pt x="1530" y="8491"/>
                  </a:cubicBezTo>
                  <a:cubicBezTo>
                    <a:pt x="1530" y="8628"/>
                    <a:pt x="1598" y="8742"/>
                    <a:pt x="1735" y="8742"/>
                  </a:cubicBezTo>
                  <a:cubicBezTo>
                    <a:pt x="1872" y="8742"/>
                    <a:pt x="1940" y="8674"/>
                    <a:pt x="1963" y="8537"/>
                  </a:cubicBezTo>
                  <a:cubicBezTo>
                    <a:pt x="1963" y="8423"/>
                    <a:pt x="1872" y="8331"/>
                    <a:pt x="1758" y="8309"/>
                  </a:cubicBezTo>
                  <a:close/>
                  <a:moveTo>
                    <a:pt x="16375" y="8420"/>
                  </a:moveTo>
                  <a:cubicBezTo>
                    <a:pt x="16320" y="8420"/>
                    <a:pt x="16206" y="8520"/>
                    <a:pt x="16206" y="8582"/>
                  </a:cubicBezTo>
                  <a:cubicBezTo>
                    <a:pt x="16206" y="8628"/>
                    <a:pt x="16320" y="8742"/>
                    <a:pt x="16366" y="8742"/>
                  </a:cubicBezTo>
                  <a:cubicBezTo>
                    <a:pt x="16412" y="8742"/>
                    <a:pt x="16549" y="8651"/>
                    <a:pt x="16526" y="8605"/>
                  </a:cubicBezTo>
                  <a:cubicBezTo>
                    <a:pt x="16526" y="8560"/>
                    <a:pt x="16526" y="8514"/>
                    <a:pt x="16480" y="8468"/>
                  </a:cubicBezTo>
                  <a:cubicBezTo>
                    <a:pt x="16480" y="8446"/>
                    <a:pt x="16434" y="8423"/>
                    <a:pt x="16389" y="8423"/>
                  </a:cubicBezTo>
                  <a:cubicBezTo>
                    <a:pt x="16385" y="8421"/>
                    <a:pt x="16380" y="8420"/>
                    <a:pt x="16375" y="8420"/>
                  </a:cubicBezTo>
                  <a:close/>
                  <a:moveTo>
                    <a:pt x="18950" y="8485"/>
                  </a:moveTo>
                  <a:cubicBezTo>
                    <a:pt x="18892" y="8485"/>
                    <a:pt x="18873" y="8530"/>
                    <a:pt x="18854" y="8605"/>
                  </a:cubicBezTo>
                  <a:cubicBezTo>
                    <a:pt x="18854" y="8697"/>
                    <a:pt x="18877" y="8742"/>
                    <a:pt x="18991" y="8742"/>
                  </a:cubicBezTo>
                  <a:cubicBezTo>
                    <a:pt x="19059" y="8742"/>
                    <a:pt x="19105" y="8697"/>
                    <a:pt x="19105" y="8605"/>
                  </a:cubicBezTo>
                  <a:cubicBezTo>
                    <a:pt x="19128" y="8537"/>
                    <a:pt x="19082" y="8491"/>
                    <a:pt x="18991" y="8491"/>
                  </a:cubicBezTo>
                  <a:cubicBezTo>
                    <a:pt x="18975" y="8487"/>
                    <a:pt x="18962" y="8485"/>
                    <a:pt x="18950" y="8485"/>
                  </a:cubicBezTo>
                  <a:close/>
                  <a:moveTo>
                    <a:pt x="24241" y="8582"/>
                  </a:moveTo>
                  <a:cubicBezTo>
                    <a:pt x="24149" y="8582"/>
                    <a:pt x="24127" y="8582"/>
                    <a:pt x="24127" y="8651"/>
                  </a:cubicBezTo>
                  <a:cubicBezTo>
                    <a:pt x="24127" y="8697"/>
                    <a:pt x="24081" y="8742"/>
                    <a:pt x="24172" y="8765"/>
                  </a:cubicBezTo>
                  <a:cubicBezTo>
                    <a:pt x="24286" y="8765"/>
                    <a:pt x="24286" y="8765"/>
                    <a:pt x="24286" y="8697"/>
                  </a:cubicBezTo>
                  <a:cubicBezTo>
                    <a:pt x="24286" y="8651"/>
                    <a:pt x="24332" y="8582"/>
                    <a:pt x="24241" y="8582"/>
                  </a:cubicBezTo>
                  <a:close/>
                  <a:moveTo>
                    <a:pt x="4375" y="8351"/>
                  </a:moveTo>
                  <a:cubicBezTo>
                    <a:pt x="4282" y="8351"/>
                    <a:pt x="4154" y="8432"/>
                    <a:pt x="4154" y="8514"/>
                  </a:cubicBezTo>
                  <a:cubicBezTo>
                    <a:pt x="4132" y="8605"/>
                    <a:pt x="4223" y="8742"/>
                    <a:pt x="4314" y="8765"/>
                  </a:cubicBezTo>
                  <a:cubicBezTo>
                    <a:pt x="4322" y="8767"/>
                    <a:pt x="4331" y="8768"/>
                    <a:pt x="4339" y="8768"/>
                  </a:cubicBezTo>
                  <a:cubicBezTo>
                    <a:pt x="4429" y="8768"/>
                    <a:pt x="4544" y="8666"/>
                    <a:pt x="4565" y="8582"/>
                  </a:cubicBezTo>
                  <a:cubicBezTo>
                    <a:pt x="4588" y="8491"/>
                    <a:pt x="4474" y="8354"/>
                    <a:pt x="4406" y="8354"/>
                  </a:cubicBezTo>
                  <a:cubicBezTo>
                    <a:pt x="4396" y="8352"/>
                    <a:pt x="4385" y="8351"/>
                    <a:pt x="4375" y="8351"/>
                  </a:cubicBezTo>
                  <a:close/>
                  <a:moveTo>
                    <a:pt x="21616" y="8491"/>
                  </a:moveTo>
                  <a:cubicBezTo>
                    <a:pt x="21547" y="8537"/>
                    <a:pt x="21502" y="8582"/>
                    <a:pt x="21479" y="8628"/>
                  </a:cubicBezTo>
                  <a:cubicBezTo>
                    <a:pt x="21458" y="8670"/>
                    <a:pt x="21551" y="8768"/>
                    <a:pt x="21585" y="8768"/>
                  </a:cubicBezTo>
                  <a:cubicBezTo>
                    <a:pt x="21588" y="8768"/>
                    <a:pt x="21591" y="8767"/>
                    <a:pt x="21593" y="8765"/>
                  </a:cubicBezTo>
                  <a:cubicBezTo>
                    <a:pt x="21639" y="8742"/>
                    <a:pt x="21707" y="8697"/>
                    <a:pt x="21707" y="8651"/>
                  </a:cubicBezTo>
                  <a:cubicBezTo>
                    <a:pt x="21730" y="8605"/>
                    <a:pt x="21661" y="8560"/>
                    <a:pt x="21616" y="8491"/>
                  </a:cubicBezTo>
                  <a:close/>
                  <a:moveTo>
                    <a:pt x="6972" y="8420"/>
                  </a:moveTo>
                  <a:cubicBezTo>
                    <a:pt x="6913" y="8420"/>
                    <a:pt x="6757" y="8542"/>
                    <a:pt x="6757" y="8605"/>
                  </a:cubicBezTo>
                  <a:cubicBezTo>
                    <a:pt x="6734" y="8674"/>
                    <a:pt x="6871" y="8834"/>
                    <a:pt x="6939" y="8834"/>
                  </a:cubicBezTo>
                  <a:cubicBezTo>
                    <a:pt x="6944" y="8835"/>
                    <a:pt x="6950" y="8836"/>
                    <a:pt x="6956" y="8836"/>
                  </a:cubicBezTo>
                  <a:cubicBezTo>
                    <a:pt x="7031" y="8836"/>
                    <a:pt x="7167" y="8714"/>
                    <a:pt x="7167" y="8651"/>
                  </a:cubicBezTo>
                  <a:cubicBezTo>
                    <a:pt x="7190" y="8605"/>
                    <a:pt x="7076" y="8423"/>
                    <a:pt x="6985" y="8423"/>
                  </a:cubicBezTo>
                  <a:cubicBezTo>
                    <a:pt x="6981" y="8421"/>
                    <a:pt x="6977" y="8420"/>
                    <a:pt x="6972" y="8420"/>
                  </a:cubicBezTo>
                  <a:close/>
                  <a:moveTo>
                    <a:pt x="9524" y="8483"/>
                  </a:moveTo>
                  <a:cubicBezTo>
                    <a:pt x="9440" y="8483"/>
                    <a:pt x="9422" y="8521"/>
                    <a:pt x="9404" y="8628"/>
                  </a:cubicBezTo>
                  <a:cubicBezTo>
                    <a:pt x="9381" y="8788"/>
                    <a:pt x="9404" y="8811"/>
                    <a:pt x="9564" y="8834"/>
                  </a:cubicBezTo>
                  <a:cubicBezTo>
                    <a:pt x="9594" y="8838"/>
                    <a:pt x="9618" y="8841"/>
                    <a:pt x="9638" y="8841"/>
                  </a:cubicBezTo>
                  <a:cubicBezTo>
                    <a:pt x="9711" y="8841"/>
                    <a:pt x="9729" y="8804"/>
                    <a:pt x="9747" y="8697"/>
                  </a:cubicBezTo>
                  <a:cubicBezTo>
                    <a:pt x="9769" y="8537"/>
                    <a:pt x="9747" y="8514"/>
                    <a:pt x="9610" y="8491"/>
                  </a:cubicBezTo>
                  <a:cubicBezTo>
                    <a:pt x="9575" y="8486"/>
                    <a:pt x="9547" y="8483"/>
                    <a:pt x="9524" y="8483"/>
                  </a:cubicBezTo>
                  <a:close/>
                  <a:moveTo>
                    <a:pt x="12212" y="8514"/>
                  </a:moveTo>
                  <a:cubicBezTo>
                    <a:pt x="12120" y="8514"/>
                    <a:pt x="12029" y="8582"/>
                    <a:pt x="12029" y="8674"/>
                  </a:cubicBezTo>
                  <a:cubicBezTo>
                    <a:pt x="12006" y="8765"/>
                    <a:pt x="12075" y="8856"/>
                    <a:pt x="12189" y="8856"/>
                  </a:cubicBezTo>
                  <a:cubicBezTo>
                    <a:pt x="12198" y="8859"/>
                    <a:pt x="12207" y="8861"/>
                    <a:pt x="12217" y="8861"/>
                  </a:cubicBezTo>
                  <a:cubicBezTo>
                    <a:pt x="12280" y="8861"/>
                    <a:pt x="12352" y="8799"/>
                    <a:pt x="12372" y="8719"/>
                  </a:cubicBezTo>
                  <a:cubicBezTo>
                    <a:pt x="12372" y="8628"/>
                    <a:pt x="12303" y="8537"/>
                    <a:pt x="12212" y="8514"/>
                  </a:cubicBezTo>
                  <a:close/>
                  <a:moveTo>
                    <a:pt x="14801" y="8555"/>
                  </a:moveTo>
                  <a:cubicBezTo>
                    <a:pt x="14723" y="8555"/>
                    <a:pt x="14651" y="8617"/>
                    <a:pt x="14631" y="8697"/>
                  </a:cubicBezTo>
                  <a:cubicBezTo>
                    <a:pt x="14631" y="8788"/>
                    <a:pt x="14700" y="8879"/>
                    <a:pt x="14791" y="8902"/>
                  </a:cubicBezTo>
                  <a:cubicBezTo>
                    <a:pt x="14882" y="8902"/>
                    <a:pt x="14974" y="8834"/>
                    <a:pt x="14974" y="8742"/>
                  </a:cubicBezTo>
                  <a:cubicBezTo>
                    <a:pt x="14996" y="8651"/>
                    <a:pt x="14928" y="8560"/>
                    <a:pt x="14837" y="8560"/>
                  </a:cubicBezTo>
                  <a:cubicBezTo>
                    <a:pt x="14825" y="8557"/>
                    <a:pt x="14813" y="8555"/>
                    <a:pt x="14801" y="8555"/>
                  </a:cubicBezTo>
                  <a:close/>
                  <a:moveTo>
                    <a:pt x="17350" y="8668"/>
                  </a:moveTo>
                  <a:cubicBezTo>
                    <a:pt x="17287" y="8668"/>
                    <a:pt x="17252" y="8712"/>
                    <a:pt x="17233" y="8788"/>
                  </a:cubicBezTo>
                  <a:cubicBezTo>
                    <a:pt x="17233" y="8879"/>
                    <a:pt x="17279" y="8902"/>
                    <a:pt x="17370" y="8925"/>
                  </a:cubicBezTo>
                  <a:cubicBezTo>
                    <a:pt x="17462" y="8925"/>
                    <a:pt x="17484" y="8902"/>
                    <a:pt x="17507" y="8811"/>
                  </a:cubicBezTo>
                  <a:cubicBezTo>
                    <a:pt x="17507" y="8719"/>
                    <a:pt x="17484" y="8674"/>
                    <a:pt x="17393" y="8674"/>
                  </a:cubicBezTo>
                  <a:cubicBezTo>
                    <a:pt x="17377" y="8670"/>
                    <a:pt x="17363" y="8668"/>
                    <a:pt x="17350" y="8668"/>
                  </a:cubicBezTo>
                  <a:close/>
                  <a:moveTo>
                    <a:pt x="137" y="8491"/>
                  </a:moveTo>
                  <a:cubicBezTo>
                    <a:pt x="69" y="8491"/>
                    <a:pt x="69" y="8514"/>
                    <a:pt x="69" y="8560"/>
                  </a:cubicBezTo>
                  <a:cubicBezTo>
                    <a:pt x="114" y="8651"/>
                    <a:pt x="137" y="8742"/>
                    <a:pt x="114" y="8834"/>
                  </a:cubicBezTo>
                  <a:cubicBezTo>
                    <a:pt x="114" y="8900"/>
                    <a:pt x="163" y="8943"/>
                    <a:pt x="216" y="8943"/>
                  </a:cubicBezTo>
                  <a:cubicBezTo>
                    <a:pt x="236" y="8943"/>
                    <a:pt x="256" y="8937"/>
                    <a:pt x="274" y="8925"/>
                  </a:cubicBezTo>
                  <a:cubicBezTo>
                    <a:pt x="365" y="8879"/>
                    <a:pt x="411" y="8742"/>
                    <a:pt x="411" y="8651"/>
                  </a:cubicBezTo>
                  <a:cubicBezTo>
                    <a:pt x="388" y="8582"/>
                    <a:pt x="297" y="8514"/>
                    <a:pt x="206" y="8491"/>
                  </a:cubicBezTo>
                  <a:close/>
                  <a:moveTo>
                    <a:pt x="2741" y="8532"/>
                  </a:moveTo>
                  <a:cubicBezTo>
                    <a:pt x="2643" y="8532"/>
                    <a:pt x="2554" y="8597"/>
                    <a:pt x="2534" y="8697"/>
                  </a:cubicBezTo>
                  <a:cubicBezTo>
                    <a:pt x="2511" y="8811"/>
                    <a:pt x="2602" y="8925"/>
                    <a:pt x="2694" y="8948"/>
                  </a:cubicBezTo>
                  <a:cubicBezTo>
                    <a:pt x="2708" y="8951"/>
                    <a:pt x="2723" y="8952"/>
                    <a:pt x="2738" y="8952"/>
                  </a:cubicBezTo>
                  <a:cubicBezTo>
                    <a:pt x="2841" y="8952"/>
                    <a:pt x="2948" y="8885"/>
                    <a:pt x="2968" y="8765"/>
                  </a:cubicBezTo>
                  <a:cubicBezTo>
                    <a:pt x="2968" y="8651"/>
                    <a:pt x="2899" y="8537"/>
                    <a:pt x="2785" y="8537"/>
                  </a:cubicBezTo>
                  <a:cubicBezTo>
                    <a:pt x="2770" y="8534"/>
                    <a:pt x="2755" y="8532"/>
                    <a:pt x="2741" y="8532"/>
                  </a:cubicBezTo>
                  <a:close/>
                  <a:moveTo>
                    <a:pt x="19995" y="8697"/>
                  </a:moveTo>
                  <a:cubicBezTo>
                    <a:pt x="19904" y="8697"/>
                    <a:pt x="19881" y="8719"/>
                    <a:pt x="19858" y="8811"/>
                  </a:cubicBezTo>
                  <a:cubicBezTo>
                    <a:pt x="19835" y="8902"/>
                    <a:pt x="19881" y="8925"/>
                    <a:pt x="19950" y="8948"/>
                  </a:cubicBezTo>
                  <a:cubicBezTo>
                    <a:pt x="19969" y="8952"/>
                    <a:pt x="19987" y="8954"/>
                    <a:pt x="20002" y="8954"/>
                  </a:cubicBezTo>
                  <a:cubicBezTo>
                    <a:pt x="20078" y="8954"/>
                    <a:pt x="20109" y="8909"/>
                    <a:pt x="20109" y="8834"/>
                  </a:cubicBezTo>
                  <a:cubicBezTo>
                    <a:pt x="20132" y="8742"/>
                    <a:pt x="20087" y="8697"/>
                    <a:pt x="19995" y="8697"/>
                  </a:cubicBezTo>
                  <a:close/>
                  <a:moveTo>
                    <a:pt x="22620" y="8697"/>
                  </a:moveTo>
                  <a:cubicBezTo>
                    <a:pt x="22552" y="8765"/>
                    <a:pt x="22483" y="8788"/>
                    <a:pt x="22483" y="8834"/>
                  </a:cubicBezTo>
                  <a:cubicBezTo>
                    <a:pt x="22483" y="8879"/>
                    <a:pt x="22552" y="8925"/>
                    <a:pt x="22574" y="8971"/>
                  </a:cubicBezTo>
                  <a:cubicBezTo>
                    <a:pt x="22620" y="8948"/>
                    <a:pt x="22689" y="8902"/>
                    <a:pt x="22711" y="8856"/>
                  </a:cubicBezTo>
                  <a:cubicBezTo>
                    <a:pt x="22734" y="8834"/>
                    <a:pt x="22666" y="8765"/>
                    <a:pt x="22620" y="8697"/>
                  </a:cubicBezTo>
                  <a:close/>
                  <a:moveTo>
                    <a:pt x="5387" y="8560"/>
                  </a:moveTo>
                  <a:cubicBezTo>
                    <a:pt x="5296" y="8560"/>
                    <a:pt x="5159" y="8651"/>
                    <a:pt x="5159" y="8742"/>
                  </a:cubicBezTo>
                  <a:cubicBezTo>
                    <a:pt x="5136" y="8834"/>
                    <a:pt x="5250" y="8971"/>
                    <a:pt x="5341" y="8993"/>
                  </a:cubicBezTo>
                  <a:cubicBezTo>
                    <a:pt x="5433" y="8993"/>
                    <a:pt x="5570" y="8879"/>
                    <a:pt x="5570" y="8788"/>
                  </a:cubicBezTo>
                  <a:cubicBezTo>
                    <a:pt x="5592" y="8697"/>
                    <a:pt x="5478" y="8560"/>
                    <a:pt x="5387" y="8560"/>
                  </a:cubicBezTo>
                  <a:close/>
                  <a:moveTo>
                    <a:pt x="25158" y="8844"/>
                  </a:moveTo>
                  <a:cubicBezTo>
                    <a:pt x="25131" y="8844"/>
                    <a:pt x="25131" y="8864"/>
                    <a:pt x="25131" y="8925"/>
                  </a:cubicBezTo>
                  <a:cubicBezTo>
                    <a:pt x="25108" y="8971"/>
                    <a:pt x="25108" y="9016"/>
                    <a:pt x="25177" y="9016"/>
                  </a:cubicBezTo>
                  <a:cubicBezTo>
                    <a:pt x="25291" y="9016"/>
                    <a:pt x="25268" y="9016"/>
                    <a:pt x="25291" y="8948"/>
                  </a:cubicBezTo>
                  <a:cubicBezTo>
                    <a:pt x="25309" y="8891"/>
                    <a:pt x="25297" y="8850"/>
                    <a:pt x="25254" y="8850"/>
                  </a:cubicBezTo>
                  <a:cubicBezTo>
                    <a:pt x="25245" y="8850"/>
                    <a:pt x="25234" y="8852"/>
                    <a:pt x="25222" y="8856"/>
                  </a:cubicBezTo>
                  <a:cubicBezTo>
                    <a:pt x="25192" y="8849"/>
                    <a:pt x="25171" y="8844"/>
                    <a:pt x="25158" y="8844"/>
                  </a:cubicBezTo>
                  <a:close/>
                  <a:moveTo>
                    <a:pt x="7906" y="8666"/>
                  </a:moveTo>
                  <a:cubicBezTo>
                    <a:pt x="7828" y="8666"/>
                    <a:pt x="7824" y="8703"/>
                    <a:pt x="7806" y="8811"/>
                  </a:cubicBezTo>
                  <a:cubicBezTo>
                    <a:pt x="7784" y="8971"/>
                    <a:pt x="7784" y="8993"/>
                    <a:pt x="7921" y="9016"/>
                  </a:cubicBezTo>
                  <a:cubicBezTo>
                    <a:pt x="7955" y="9021"/>
                    <a:pt x="7984" y="9024"/>
                    <a:pt x="8009" y="9024"/>
                  </a:cubicBezTo>
                  <a:cubicBezTo>
                    <a:pt x="8098" y="9024"/>
                    <a:pt x="8126" y="8987"/>
                    <a:pt x="8126" y="8879"/>
                  </a:cubicBezTo>
                  <a:cubicBezTo>
                    <a:pt x="8149" y="8719"/>
                    <a:pt x="8149" y="8697"/>
                    <a:pt x="7989" y="8674"/>
                  </a:cubicBezTo>
                  <a:cubicBezTo>
                    <a:pt x="7955" y="8669"/>
                    <a:pt x="7928" y="8666"/>
                    <a:pt x="7906" y="8666"/>
                  </a:cubicBezTo>
                  <a:close/>
                  <a:moveTo>
                    <a:pt x="10614" y="8697"/>
                  </a:moveTo>
                  <a:cubicBezTo>
                    <a:pt x="10500" y="8697"/>
                    <a:pt x="10431" y="8765"/>
                    <a:pt x="10409" y="8856"/>
                  </a:cubicBezTo>
                  <a:cubicBezTo>
                    <a:pt x="10409" y="8948"/>
                    <a:pt x="10477" y="9039"/>
                    <a:pt x="10568" y="9039"/>
                  </a:cubicBezTo>
                  <a:cubicBezTo>
                    <a:pt x="10580" y="9042"/>
                    <a:pt x="10592" y="9043"/>
                    <a:pt x="10604" y="9043"/>
                  </a:cubicBezTo>
                  <a:cubicBezTo>
                    <a:pt x="10682" y="9043"/>
                    <a:pt x="10751" y="8981"/>
                    <a:pt x="10751" y="8902"/>
                  </a:cubicBezTo>
                  <a:cubicBezTo>
                    <a:pt x="10774" y="8811"/>
                    <a:pt x="10705" y="8719"/>
                    <a:pt x="10614" y="8697"/>
                  </a:cubicBezTo>
                  <a:close/>
                  <a:moveTo>
                    <a:pt x="13180" y="8738"/>
                  </a:moveTo>
                  <a:cubicBezTo>
                    <a:pt x="13102" y="8738"/>
                    <a:pt x="13033" y="8800"/>
                    <a:pt x="13033" y="8879"/>
                  </a:cubicBezTo>
                  <a:cubicBezTo>
                    <a:pt x="13011" y="8971"/>
                    <a:pt x="13079" y="9062"/>
                    <a:pt x="13170" y="9085"/>
                  </a:cubicBezTo>
                  <a:cubicBezTo>
                    <a:pt x="13262" y="9085"/>
                    <a:pt x="13353" y="9016"/>
                    <a:pt x="13353" y="8925"/>
                  </a:cubicBezTo>
                  <a:cubicBezTo>
                    <a:pt x="13376" y="8834"/>
                    <a:pt x="13307" y="8742"/>
                    <a:pt x="13216" y="8742"/>
                  </a:cubicBezTo>
                  <a:cubicBezTo>
                    <a:pt x="13204" y="8739"/>
                    <a:pt x="13192" y="8738"/>
                    <a:pt x="13180" y="8738"/>
                  </a:cubicBezTo>
                  <a:close/>
                  <a:moveTo>
                    <a:pt x="18375" y="8879"/>
                  </a:moveTo>
                  <a:cubicBezTo>
                    <a:pt x="18306" y="8879"/>
                    <a:pt x="18260" y="8902"/>
                    <a:pt x="18238" y="8993"/>
                  </a:cubicBezTo>
                  <a:cubicBezTo>
                    <a:pt x="18238" y="9085"/>
                    <a:pt x="18283" y="9130"/>
                    <a:pt x="18375" y="9130"/>
                  </a:cubicBezTo>
                  <a:cubicBezTo>
                    <a:pt x="18466" y="9130"/>
                    <a:pt x="18489" y="9107"/>
                    <a:pt x="18512" y="9016"/>
                  </a:cubicBezTo>
                  <a:cubicBezTo>
                    <a:pt x="18512" y="8925"/>
                    <a:pt x="18466" y="8879"/>
                    <a:pt x="18375" y="8879"/>
                  </a:cubicBezTo>
                  <a:close/>
                  <a:moveTo>
                    <a:pt x="1095" y="8714"/>
                  </a:moveTo>
                  <a:cubicBezTo>
                    <a:pt x="984" y="8714"/>
                    <a:pt x="932" y="8768"/>
                    <a:pt x="913" y="8902"/>
                  </a:cubicBezTo>
                  <a:cubicBezTo>
                    <a:pt x="913" y="9062"/>
                    <a:pt x="959" y="9107"/>
                    <a:pt x="1119" y="9130"/>
                  </a:cubicBezTo>
                  <a:cubicBezTo>
                    <a:pt x="1144" y="9134"/>
                    <a:pt x="1166" y="9136"/>
                    <a:pt x="1186" y="9136"/>
                  </a:cubicBezTo>
                  <a:cubicBezTo>
                    <a:pt x="1292" y="9136"/>
                    <a:pt x="1328" y="9082"/>
                    <a:pt x="1347" y="8948"/>
                  </a:cubicBezTo>
                  <a:cubicBezTo>
                    <a:pt x="1370" y="8788"/>
                    <a:pt x="1324" y="8719"/>
                    <a:pt x="1164" y="8719"/>
                  </a:cubicBezTo>
                  <a:cubicBezTo>
                    <a:pt x="1139" y="8716"/>
                    <a:pt x="1116" y="8714"/>
                    <a:pt x="1095" y="8714"/>
                  </a:cubicBezTo>
                  <a:close/>
                  <a:moveTo>
                    <a:pt x="15776" y="8808"/>
                  </a:moveTo>
                  <a:cubicBezTo>
                    <a:pt x="15703" y="8808"/>
                    <a:pt x="15590" y="8906"/>
                    <a:pt x="15590" y="8948"/>
                  </a:cubicBezTo>
                  <a:cubicBezTo>
                    <a:pt x="15590" y="8993"/>
                    <a:pt x="15613" y="9039"/>
                    <a:pt x="15636" y="9085"/>
                  </a:cubicBezTo>
                  <a:cubicBezTo>
                    <a:pt x="15658" y="9107"/>
                    <a:pt x="15704" y="9130"/>
                    <a:pt x="15750" y="9153"/>
                  </a:cubicBezTo>
                  <a:cubicBezTo>
                    <a:pt x="15773" y="9130"/>
                    <a:pt x="15818" y="9130"/>
                    <a:pt x="15841" y="9107"/>
                  </a:cubicBezTo>
                  <a:cubicBezTo>
                    <a:pt x="15887" y="9085"/>
                    <a:pt x="15909" y="9039"/>
                    <a:pt x="15932" y="8993"/>
                  </a:cubicBezTo>
                  <a:cubicBezTo>
                    <a:pt x="15955" y="8948"/>
                    <a:pt x="15841" y="8811"/>
                    <a:pt x="15795" y="8811"/>
                  </a:cubicBezTo>
                  <a:cubicBezTo>
                    <a:pt x="15789" y="8809"/>
                    <a:pt x="15783" y="8808"/>
                    <a:pt x="15776" y="8808"/>
                  </a:cubicBezTo>
                  <a:close/>
                  <a:moveTo>
                    <a:pt x="3766" y="8742"/>
                  </a:moveTo>
                  <a:cubicBezTo>
                    <a:pt x="3675" y="8742"/>
                    <a:pt x="3538" y="8834"/>
                    <a:pt x="3538" y="8925"/>
                  </a:cubicBezTo>
                  <a:cubicBezTo>
                    <a:pt x="3538" y="9016"/>
                    <a:pt x="3629" y="9153"/>
                    <a:pt x="3721" y="9153"/>
                  </a:cubicBezTo>
                  <a:cubicBezTo>
                    <a:pt x="3729" y="9155"/>
                    <a:pt x="3737" y="9156"/>
                    <a:pt x="3746" y="9156"/>
                  </a:cubicBezTo>
                  <a:cubicBezTo>
                    <a:pt x="3835" y="9156"/>
                    <a:pt x="3951" y="9054"/>
                    <a:pt x="3972" y="8971"/>
                  </a:cubicBezTo>
                  <a:cubicBezTo>
                    <a:pt x="3972" y="8879"/>
                    <a:pt x="3858" y="8742"/>
                    <a:pt x="3766" y="8742"/>
                  </a:cubicBezTo>
                  <a:close/>
                  <a:moveTo>
                    <a:pt x="21000" y="8902"/>
                  </a:moveTo>
                  <a:cubicBezTo>
                    <a:pt x="20908" y="8902"/>
                    <a:pt x="20863" y="8948"/>
                    <a:pt x="20863" y="9039"/>
                  </a:cubicBezTo>
                  <a:cubicBezTo>
                    <a:pt x="20863" y="9130"/>
                    <a:pt x="20885" y="9153"/>
                    <a:pt x="20977" y="9176"/>
                  </a:cubicBezTo>
                  <a:cubicBezTo>
                    <a:pt x="21068" y="9176"/>
                    <a:pt x="21114" y="9130"/>
                    <a:pt x="21114" y="9039"/>
                  </a:cubicBezTo>
                  <a:cubicBezTo>
                    <a:pt x="21114" y="8948"/>
                    <a:pt x="21091" y="8925"/>
                    <a:pt x="21000" y="8902"/>
                  </a:cubicBezTo>
                  <a:close/>
                  <a:moveTo>
                    <a:pt x="23616" y="8945"/>
                  </a:moveTo>
                  <a:cubicBezTo>
                    <a:pt x="23578" y="8945"/>
                    <a:pt x="23465" y="9041"/>
                    <a:pt x="23465" y="9062"/>
                  </a:cubicBezTo>
                  <a:cubicBezTo>
                    <a:pt x="23510" y="9107"/>
                    <a:pt x="23556" y="9153"/>
                    <a:pt x="23602" y="9222"/>
                  </a:cubicBezTo>
                  <a:cubicBezTo>
                    <a:pt x="23647" y="9153"/>
                    <a:pt x="23716" y="9130"/>
                    <a:pt x="23716" y="9085"/>
                  </a:cubicBezTo>
                  <a:cubicBezTo>
                    <a:pt x="23716" y="9039"/>
                    <a:pt x="23670" y="8971"/>
                    <a:pt x="23624" y="8948"/>
                  </a:cubicBezTo>
                  <a:cubicBezTo>
                    <a:pt x="23622" y="8946"/>
                    <a:pt x="23619" y="8945"/>
                    <a:pt x="23616" y="8945"/>
                  </a:cubicBezTo>
                  <a:close/>
                  <a:moveTo>
                    <a:pt x="8911" y="8871"/>
                  </a:moveTo>
                  <a:cubicBezTo>
                    <a:pt x="8833" y="8871"/>
                    <a:pt x="8829" y="8909"/>
                    <a:pt x="8811" y="9016"/>
                  </a:cubicBezTo>
                  <a:cubicBezTo>
                    <a:pt x="8788" y="9176"/>
                    <a:pt x="8788" y="9199"/>
                    <a:pt x="8925" y="9222"/>
                  </a:cubicBezTo>
                  <a:cubicBezTo>
                    <a:pt x="8975" y="9228"/>
                    <a:pt x="9013" y="9232"/>
                    <a:pt x="9042" y="9232"/>
                  </a:cubicBezTo>
                  <a:cubicBezTo>
                    <a:pt x="9118" y="9232"/>
                    <a:pt x="9130" y="9201"/>
                    <a:pt x="9130" y="9085"/>
                  </a:cubicBezTo>
                  <a:cubicBezTo>
                    <a:pt x="9153" y="8925"/>
                    <a:pt x="9153" y="8902"/>
                    <a:pt x="8993" y="8879"/>
                  </a:cubicBezTo>
                  <a:cubicBezTo>
                    <a:pt x="8959" y="8874"/>
                    <a:pt x="8932" y="8871"/>
                    <a:pt x="8911" y="8871"/>
                  </a:cubicBezTo>
                  <a:close/>
                  <a:moveTo>
                    <a:pt x="6391" y="8811"/>
                  </a:moveTo>
                  <a:cubicBezTo>
                    <a:pt x="6323" y="8811"/>
                    <a:pt x="6163" y="8925"/>
                    <a:pt x="6140" y="8993"/>
                  </a:cubicBezTo>
                  <a:cubicBezTo>
                    <a:pt x="6140" y="9062"/>
                    <a:pt x="6254" y="9222"/>
                    <a:pt x="6323" y="9244"/>
                  </a:cubicBezTo>
                  <a:cubicBezTo>
                    <a:pt x="6391" y="9244"/>
                    <a:pt x="6551" y="9130"/>
                    <a:pt x="6574" y="9062"/>
                  </a:cubicBezTo>
                  <a:cubicBezTo>
                    <a:pt x="6574" y="8993"/>
                    <a:pt x="6460" y="8834"/>
                    <a:pt x="6391" y="8811"/>
                  </a:cubicBezTo>
                  <a:close/>
                  <a:moveTo>
                    <a:pt x="11575" y="8920"/>
                  </a:moveTo>
                  <a:cubicBezTo>
                    <a:pt x="11482" y="8920"/>
                    <a:pt x="11413" y="8985"/>
                    <a:pt x="11413" y="9085"/>
                  </a:cubicBezTo>
                  <a:cubicBezTo>
                    <a:pt x="11413" y="9153"/>
                    <a:pt x="11481" y="9244"/>
                    <a:pt x="11573" y="9267"/>
                  </a:cubicBezTo>
                  <a:cubicBezTo>
                    <a:pt x="11664" y="9267"/>
                    <a:pt x="11732" y="9199"/>
                    <a:pt x="11755" y="9107"/>
                  </a:cubicBezTo>
                  <a:cubicBezTo>
                    <a:pt x="11755" y="9016"/>
                    <a:pt x="11710" y="8925"/>
                    <a:pt x="11618" y="8925"/>
                  </a:cubicBezTo>
                  <a:cubicBezTo>
                    <a:pt x="11604" y="8922"/>
                    <a:pt x="11589" y="8920"/>
                    <a:pt x="11575" y="8920"/>
                  </a:cubicBezTo>
                  <a:close/>
                  <a:moveTo>
                    <a:pt x="14220" y="8948"/>
                  </a:moveTo>
                  <a:cubicBezTo>
                    <a:pt x="14129" y="8948"/>
                    <a:pt x="14038" y="9016"/>
                    <a:pt x="14038" y="9107"/>
                  </a:cubicBezTo>
                  <a:cubicBezTo>
                    <a:pt x="14015" y="9199"/>
                    <a:pt x="14083" y="9290"/>
                    <a:pt x="14198" y="9290"/>
                  </a:cubicBezTo>
                  <a:cubicBezTo>
                    <a:pt x="14289" y="9290"/>
                    <a:pt x="14357" y="9222"/>
                    <a:pt x="14380" y="9130"/>
                  </a:cubicBezTo>
                  <a:cubicBezTo>
                    <a:pt x="14380" y="9039"/>
                    <a:pt x="14312" y="8948"/>
                    <a:pt x="14220" y="8948"/>
                  </a:cubicBezTo>
                  <a:close/>
                  <a:moveTo>
                    <a:pt x="2126" y="8920"/>
                  </a:moveTo>
                  <a:cubicBezTo>
                    <a:pt x="2032" y="8920"/>
                    <a:pt x="1960" y="8985"/>
                    <a:pt x="1940" y="9085"/>
                  </a:cubicBezTo>
                  <a:cubicBezTo>
                    <a:pt x="1895" y="9222"/>
                    <a:pt x="1986" y="9336"/>
                    <a:pt x="2123" y="9336"/>
                  </a:cubicBezTo>
                  <a:cubicBezTo>
                    <a:pt x="2138" y="9339"/>
                    <a:pt x="2152" y="9340"/>
                    <a:pt x="2166" y="9340"/>
                  </a:cubicBezTo>
                  <a:cubicBezTo>
                    <a:pt x="2260" y="9340"/>
                    <a:pt x="2331" y="9275"/>
                    <a:pt x="2351" y="9176"/>
                  </a:cubicBezTo>
                  <a:cubicBezTo>
                    <a:pt x="2374" y="9062"/>
                    <a:pt x="2283" y="8948"/>
                    <a:pt x="2169" y="8925"/>
                  </a:cubicBezTo>
                  <a:cubicBezTo>
                    <a:pt x="2154" y="8922"/>
                    <a:pt x="2140" y="8920"/>
                    <a:pt x="2126" y="8920"/>
                  </a:cubicBezTo>
                  <a:close/>
                  <a:moveTo>
                    <a:pt x="19402" y="9085"/>
                  </a:moveTo>
                  <a:cubicBezTo>
                    <a:pt x="19310" y="9085"/>
                    <a:pt x="19265" y="9107"/>
                    <a:pt x="19242" y="9199"/>
                  </a:cubicBezTo>
                  <a:cubicBezTo>
                    <a:pt x="19242" y="9290"/>
                    <a:pt x="19265" y="9336"/>
                    <a:pt x="19333" y="9336"/>
                  </a:cubicBezTo>
                  <a:cubicBezTo>
                    <a:pt x="19360" y="9341"/>
                    <a:pt x="19383" y="9344"/>
                    <a:pt x="19403" y="9344"/>
                  </a:cubicBezTo>
                  <a:cubicBezTo>
                    <a:pt x="19466" y="9344"/>
                    <a:pt x="19493" y="9314"/>
                    <a:pt x="19493" y="9244"/>
                  </a:cubicBezTo>
                  <a:cubicBezTo>
                    <a:pt x="19516" y="9153"/>
                    <a:pt x="19493" y="9107"/>
                    <a:pt x="19402" y="9085"/>
                  </a:cubicBezTo>
                  <a:close/>
                  <a:moveTo>
                    <a:pt x="16777" y="9016"/>
                  </a:moveTo>
                  <a:cubicBezTo>
                    <a:pt x="16731" y="9016"/>
                    <a:pt x="16594" y="9130"/>
                    <a:pt x="16594" y="9176"/>
                  </a:cubicBezTo>
                  <a:cubicBezTo>
                    <a:pt x="16594" y="9222"/>
                    <a:pt x="16708" y="9359"/>
                    <a:pt x="16754" y="9359"/>
                  </a:cubicBezTo>
                  <a:cubicBezTo>
                    <a:pt x="16800" y="9359"/>
                    <a:pt x="16937" y="9244"/>
                    <a:pt x="16937" y="9199"/>
                  </a:cubicBezTo>
                  <a:cubicBezTo>
                    <a:pt x="16937" y="9153"/>
                    <a:pt x="16822" y="9016"/>
                    <a:pt x="16777" y="9016"/>
                  </a:cubicBezTo>
                  <a:close/>
                  <a:moveTo>
                    <a:pt x="21995" y="9127"/>
                  </a:moveTo>
                  <a:cubicBezTo>
                    <a:pt x="21958" y="9127"/>
                    <a:pt x="21846" y="9224"/>
                    <a:pt x="21867" y="9244"/>
                  </a:cubicBezTo>
                  <a:cubicBezTo>
                    <a:pt x="21890" y="9290"/>
                    <a:pt x="21935" y="9359"/>
                    <a:pt x="21981" y="9359"/>
                  </a:cubicBezTo>
                  <a:cubicBezTo>
                    <a:pt x="21987" y="9362"/>
                    <a:pt x="21993" y="9363"/>
                    <a:pt x="22000" y="9363"/>
                  </a:cubicBezTo>
                  <a:cubicBezTo>
                    <a:pt x="22040" y="9363"/>
                    <a:pt x="22082" y="9307"/>
                    <a:pt x="22141" y="9267"/>
                  </a:cubicBezTo>
                  <a:cubicBezTo>
                    <a:pt x="22095" y="9199"/>
                    <a:pt x="22049" y="9153"/>
                    <a:pt x="22004" y="9130"/>
                  </a:cubicBezTo>
                  <a:cubicBezTo>
                    <a:pt x="22002" y="9128"/>
                    <a:pt x="21999" y="9127"/>
                    <a:pt x="21995" y="9127"/>
                  </a:cubicBezTo>
                  <a:close/>
                  <a:moveTo>
                    <a:pt x="24572" y="9190"/>
                  </a:moveTo>
                  <a:cubicBezTo>
                    <a:pt x="24540" y="9190"/>
                    <a:pt x="24515" y="9216"/>
                    <a:pt x="24515" y="9267"/>
                  </a:cubicBezTo>
                  <a:cubicBezTo>
                    <a:pt x="24515" y="9359"/>
                    <a:pt x="24515" y="9359"/>
                    <a:pt x="24583" y="9359"/>
                  </a:cubicBezTo>
                  <a:cubicBezTo>
                    <a:pt x="24608" y="9367"/>
                    <a:pt x="24630" y="9372"/>
                    <a:pt x="24648" y="9372"/>
                  </a:cubicBezTo>
                  <a:cubicBezTo>
                    <a:pt x="24679" y="9372"/>
                    <a:pt x="24697" y="9356"/>
                    <a:pt x="24697" y="9313"/>
                  </a:cubicBezTo>
                  <a:cubicBezTo>
                    <a:pt x="24697" y="9199"/>
                    <a:pt x="24697" y="9222"/>
                    <a:pt x="24606" y="9199"/>
                  </a:cubicBezTo>
                  <a:cubicBezTo>
                    <a:pt x="24595" y="9193"/>
                    <a:pt x="24583" y="9190"/>
                    <a:pt x="24572" y="9190"/>
                  </a:cubicBezTo>
                  <a:close/>
                  <a:moveTo>
                    <a:pt x="4794" y="8948"/>
                  </a:moveTo>
                  <a:cubicBezTo>
                    <a:pt x="4702" y="8948"/>
                    <a:pt x="4565" y="9039"/>
                    <a:pt x="4542" y="9130"/>
                  </a:cubicBezTo>
                  <a:cubicBezTo>
                    <a:pt x="4520" y="9222"/>
                    <a:pt x="4634" y="9359"/>
                    <a:pt x="4725" y="9381"/>
                  </a:cubicBezTo>
                  <a:cubicBezTo>
                    <a:pt x="4816" y="9381"/>
                    <a:pt x="4953" y="9290"/>
                    <a:pt x="4953" y="9199"/>
                  </a:cubicBezTo>
                  <a:cubicBezTo>
                    <a:pt x="4976" y="9107"/>
                    <a:pt x="4885" y="8971"/>
                    <a:pt x="4794" y="8948"/>
                  </a:cubicBezTo>
                  <a:close/>
                  <a:moveTo>
                    <a:pt x="9904" y="9097"/>
                  </a:moveTo>
                  <a:cubicBezTo>
                    <a:pt x="9827" y="9097"/>
                    <a:pt x="9815" y="9128"/>
                    <a:pt x="9815" y="9244"/>
                  </a:cubicBezTo>
                  <a:cubicBezTo>
                    <a:pt x="9792" y="9404"/>
                    <a:pt x="9792" y="9427"/>
                    <a:pt x="9952" y="9427"/>
                  </a:cubicBezTo>
                  <a:cubicBezTo>
                    <a:pt x="9996" y="9433"/>
                    <a:pt x="10028" y="9438"/>
                    <a:pt x="10051" y="9438"/>
                  </a:cubicBezTo>
                  <a:cubicBezTo>
                    <a:pt x="10114" y="9438"/>
                    <a:pt x="10118" y="9406"/>
                    <a:pt x="10135" y="9290"/>
                  </a:cubicBezTo>
                  <a:cubicBezTo>
                    <a:pt x="10157" y="9130"/>
                    <a:pt x="10157" y="9130"/>
                    <a:pt x="10021" y="9107"/>
                  </a:cubicBezTo>
                  <a:cubicBezTo>
                    <a:pt x="9970" y="9101"/>
                    <a:pt x="9932" y="9097"/>
                    <a:pt x="9904" y="9097"/>
                  </a:cubicBezTo>
                  <a:close/>
                  <a:moveTo>
                    <a:pt x="7375" y="9036"/>
                  </a:moveTo>
                  <a:cubicBezTo>
                    <a:pt x="7300" y="9036"/>
                    <a:pt x="7165" y="9136"/>
                    <a:pt x="7145" y="9199"/>
                  </a:cubicBezTo>
                  <a:cubicBezTo>
                    <a:pt x="7145" y="9267"/>
                    <a:pt x="7259" y="9427"/>
                    <a:pt x="7327" y="9450"/>
                  </a:cubicBezTo>
                  <a:cubicBezTo>
                    <a:pt x="7396" y="9450"/>
                    <a:pt x="7555" y="9336"/>
                    <a:pt x="7578" y="9267"/>
                  </a:cubicBezTo>
                  <a:cubicBezTo>
                    <a:pt x="7578" y="9199"/>
                    <a:pt x="7464" y="9039"/>
                    <a:pt x="7396" y="9039"/>
                  </a:cubicBezTo>
                  <a:cubicBezTo>
                    <a:pt x="7390" y="9037"/>
                    <a:pt x="7383" y="9036"/>
                    <a:pt x="7375" y="9036"/>
                  </a:cubicBezTo>
                  <a:close/>
                  <a:moveTo>
                    <a:pt x="12587" y="9126"/>
                  </a:moveTo>
                  <a:cubicBezTo>
                    <a:pt x="12509" y="9126"/>
                    <a:pt x="12437" y="9191"/>
                    <a:pt x="12417" y="9290"/>
                  </a:cubicBezTo>
                  <a:cubicBezTo>
                    <a:pt x="12417" y="9381"/>
                    <a:pt x="12486" y="9450"/>
                    <a:pt x="12577" y="9473"/>
                  </a:cubicBezTo>
                  <a:cubicBezTo>
                    <a:pt x="12645" y="9473"/>
                    <a:pt x="12737" y="9404"/>
                    <a:pt x="12760" y="9336"/>
                  </a:cubicBezTo>
                  <a:cubicBezTo>
                    <a:pt x="12760" y="9244"/>
                    <a:pt x="12714" y="9153"/>
                    <a:pt x="12623" y="9130"/>
                  </a:cubicBezTo>
                  <a:cubicBezTo>
                    <a:pt x="12611" y="9127"/>
                    <a:pt x="12599" y="9126"/>
                    <a:pt x="12587" y="9126"/>
                  </a:cubicBezTo>
                  <a:close/>
                  <a:moveTo>
                    <a:pt x="15179" y="9153"/>
                  </a:moveTo>
                  <a:cubicBezTo>
                    <a:pt x="15133" y="9153"/>
                    <a:pt x="14996" y="9267"/>
                    <a:pt x="14996" y="9313"/>
                  </a:cubicBezTo>
                  <a:cubicBezTo>
                    <a:pt x="14996" y="9381"/>
                    <a:pt x="15111" y="9495"/>
                    <a:pt x="15156" y="9495"/>
                  </a:cubicBezTo>
                  <a:cubicBezTo>
                    <a:pt x="15202" y="9495"/>
                    <a:pt x="15316" y="9381"/>
                    <a:pt x="15339" y="9336"/>
                  </a:cubicBezTo>
                  <a:cubicBezTo>
                    <a:pt x="15316" y="9290"/>
                    <a:pt x="15316" y="9244"/>
                    <a:pt x="15270" y="9222"/>
                  </a:cubicBezTo>
                  <a:cubicBezTo>
                    <a:pt x="15248" y="9199"/>
                    <a:pt x="15225" y="9176"/>
                    <a:pt x="15179" y="9153"/>
                  </a:cubicBezTo>
                  <a:close/>
                  <a:moveTo>
                    <a:pt x="500" y="9102"/>
                  </a:moveTo>
                  <a:cubicBezTo>
                    <a:pt x="390" y="9102"/>
                    <a:pt x="339" y="9153"/>
                    <a:pt x="320" y="9267"/>
                  </a:cubicBezTo>
                  <a:cubicBezTo>
                    <a:pt x="297" y="9427"/>
                    <a:pt x="343" y="9495"/>
                    <a:pt x="480" y="9518"/>
                  </a:cubicBezTo>
                  <a:cubicBezTo>
                    <a:pt x="505" y="9522"/>
                    <a:pt x="529" y="9524"/>
                    <a:pt x="550" y="9524"/>
                  </a:cubicBezTo>
                  <a:cubicBezTo>
                    <a:pt x="660" y="9524"/>
                    <a:pt x="712" y="9473"/>
                    <a:pt x="731" y="9359"/>
                  </a:cubicBezTo>
                  <a:cubicBezTo>
                    <a:pt x="753" y="9199"/>
                    <a:pt x="708" y="9130"/>
                    <a:pt x="571" y="9107"/>
                  </a:cubicBezTo>
                  <a:cubicBezTo>
                    <a:pt x="545" y="9104"/>
                    <a:pt x="521" y="9102"/>
                    <a:pt x="500" y="9102"/>
                  </a:cubicBezTo>
                  <a:close/>
                  <a:moveTo>
                    <a:pt x="17781" y="9267"/>
                  </a:moveTo>
                  <a:cubicBezTo>
                    <a:pt x="17690" y="9267"/>
                    <a:pt x="17667" y="9290"/>
                    <a:pt x="17644" y="9381"/>
                  </a:cubicBezTo>
                  <a:cubicBezTo>
                    <a:pt x="17621" y="9473"/>
                    <a:pt x="17644" y="9518"/>
                    <a:pt x="17758" y="9518"/>
                  </a:cubicBezTo>
                  <a:cubicBezTo>
                    <a:pt x="17774" y="9522"/>
                    <a:pt x="17789" y="9524"/>
                    <a:pt x="17801" y="9524"/>
                  </a:cubicBezTo>
                  <a:cubicBezTo>
                    <a:pt x="17858" y="9524"/>
                    <a:pt x="17876" y="9483"/>
                    <a:pt x="17895" y="9427"/>
                  </a:cubicBezTo>
                  <a:cubicBezTo>
                    <a:pt x="17895" y="9336"/>
                    <a:pt x="17872" y="9290"/>
                    <a:pt x="17781" y="9267"/>
                  </a:cubicBezTo>
                  <a:close/>
                  <a:moveTo>
                    <a:pt x="3138" y="9127"/>
                  </a:moveTo>
                  <a:cubicBezTo>
                    <a:pt x="3036" y="9127"/>
                    <a:pt x="2942" y="9213"/>
                    <a:pt x="2922" y="9336"/>
                  </a:cubicBezTo>
                  <a:cubicBezTo>
                    <a:pt x="2922" y="9450"/>
                    <a:pt x="2990" y="9541"/>
                    <a:pt x="3127" y="9564"/>
                  </a:cubicBezTo>
                  <a:cubicBezTo>
                    <a:pt x="3241" y="9564"/>
                    <a:pt x="3333" y="9495"/>
                    <a:pt x="3356" y="9381"/>
                  </a:cubicBezTo>
                  <a:cubicBezTo>
                    <a:pt x="3378" y="9267"/>
                    <a:pt x="3287" y="9153"/>
                    <a:pt x="3173" y="9130"/>
                  </a:cubicBezTo>
                  <a:cubicBezTo>
                    <a:pt x="3161" y="9128"/>
                    <a:pt x="3149" y="9127"/>
                    <a:pt x="3138" y="9127"/>
                  </a:cubicBezTo>
                  <a:close/>
                  <a:moveTo>
                    <a:pt x="20342" y="9307"/>
                  </a:moveTo>
                  <a:cubicBezTo>
                    <a:pt x="20284" y="9307"/>
                    <a:pt x="20265" y="9351"/>
                    <a:pt x="20246" y="9427"/>
                  </a:cubicBezTo>
                  <a:cubicBezTo>
                    <a:pt x="20246" y="9518"/>
                    <a:pt x="20269" y="9541"/>
                    <a:pt x="20360" y="9564"/>
                  </a:cubicBezTo>
                  <a:cubicBezTo>
                    <a:pt x="20452" y="9564"/>
                    <a:pt x="20497" y="9541"/>
                    <a:pt x="20497" y="9450"/>
                  </a:cubicBezTo>
                  <a:cubicBezTo>
                    <a:pt x="20520" y="9359"/>
                    <a:pt x="20475" y="9313"/>
                    <a:pt x="20383" y="9313"/>
                  </a:cubicBezTo>
                  <a:cubicBezTo>
                    <a:pt x="20368" y="9309"/>
                    <a:pt x="20354" y="9307"/>
                    <a:pt x="20342" y="9307"/>
                  </a:cubicBezTo>
                  <a:close/>
                  <a:moveTo>
                    <a:pt x="23008" y="9336"/>
                  </a:moveTo>
                  <a:cubicBezTo>
                    <a:pt x="22962" y="9336"/>
                    <a:pt x="22917" y="9404"/>
                    <a:pt x="22871" y="9450"/>
                  </a:cubicBezTo>
                  <a:cubicBezTo>
                    <a:pt x="22850" y="9471"/>
                    <a:pt x="22946" y="9589"/>
                    <a:pt x="22979" y="9589"/>
                  </a:cubicBezTo>
                  <a:cubicBezTo>
                    <a:pt x="22981" y="9589"/>
                    <a:pt x="22984" y="9589"/>
                    <a:pt x="22985" y="9587"/>
                  </a:cubicBezTo>
                  <a:cubicBezTo>
                    <a:pt x="23031" y="9564"/>
                    <a:pt x="23077" y="9518"/>
                    <a:pt x="23145" y="9473"/>
                  </a:cubicBezTo>
                  <a:cubicBezTo>
                    <a:pt x="23099" y="9427"/>
                    <a:pt x="23054" y="9359"/>
                    <a:pt x="23008" y="9336"/>
                  </a:cubicBezTo>
                  <a:close/>
                  <a:moveTo>
                    <a:pt x="5778" y="9173"/>
                  </a:moveTo>
                  <a:cubicBezTo>
                    <a:pt x="5702" y="9173"/>
                    <a:pt x="5568" y="9273"/>
                    <a:pt x="5547" y="9336"/>
                  </a:cubicBezTo>
                  <a:cubicBezTo>
                    <a:pt x="5524" y="9404"/>
                    <a:pt x="5638" y="9564"/>
                    <a:pt x="5729" y="9587"/>
                  </a:cubicBezTo>
                  <a:cubicBezTo>
                    <a:pt x="5733" y="9589"/>
                    <a:pt x="5738" y="9590"/>
                    <a:pt x="5744" y="9590"/>
                  </a:cubicBezTo>
                  <a:cubicBezTo>
                    <a:pt x="5806" y="9590"/>
                    <a:pt x="5958" y="9487"/>
                    <a:pt x="5958" y="9404"/>
                  </a:cubicBezTo>
                  <a:cubicBezTo>
                    <a:pt x="5980" y="9359"/>
                    <a:pt x="5866" y="9176"/>
                    <a:pt x="5798" y="9176"/>
                  </a:cubicBezTo>
                  <a:cubicBezTo>
                    <a:pt x="5792" y="9174"/>
                    <a:pt x="5785" y="9173"/>
                    <a:pt x="5778" y="9173"/>
                  </a:cubicBezTo>
                  <a:close/>
                  <a:moveTo>
                    <a:pt x="8297" y="9279"/>
                  </a:moveTo>
                  <a:cubicBezTo>
                    <a:pt x="8228" y="9279"/>
                    <a:pt x="8211" y="9311"/>
                    <a:pt x="8195" y="9427"/>
                  </a:cubicBezTo>
                  <a:cubicBezTo>
                    <a:pt x="8172" y="9587"/>
                    <a:pt x="8195" y="9610"/>
                    <a:pt x="8331" y="9610"/>
                  </a:cubicBezTo>
                  <a:cubicBezTo>
                    <a:pt x="8378" y="9616"/>
                    <a:pt x="8413" y="9621"/>
                    <a:pt x="8439" y="9621"/>
                  </a:cubicBezTo>
                  <a:cubicBezTo>
                    <a:pt x="8504" y="9621"/>
                    <a:pt x="8521" y="9593"/>
                    <a:pt x="8537" y="9495"/>
                  </a:cubicBezTo>
                  <a:cubicBezTo>
                    <a:pt x="8560" y="9336"/>
                    <a:pt x="8537" y="9313"/>
                    <a:pt x="8400" y="9290"/>
                  </a:cubicBezTo>
                  <a:cubicBezTo>
                    <a:pt x="8356" y="9284"/>
                    <a:pt x="8323" y="9279"/>
                    <a:pt x="8297" y="9279"/>
                  </a:cubicBezTo>
                  <a:close/>
                  <a:moveTo>
                    <a:pt x="11002" y="9313"/>
                  </a:moveTo>
                  <a:cubicBezTo>
                    <a:pt x="10911" y="9313"/>
                    <a:pt x="10819" y="9381"/>
                    <a:pt x="10819" y="9473"/>
                  </a:cubicBezTo>
                  <a:cubicBezTo>
                    <a:pt x="10797" y="9541"/>
                    <a:pt x="10865" y="9632"/>
                    <a:pt x="10956" y="9655"/>
                  </a:cubicBezTo>
                  <a:cubicBezTo>
                    <a:pt x="11048" y="9655"/>
                    <a:pt x="11139" y="9610"/>
                    <a:pt x="11139" y="9518"/>
                  </a:cubicBezTo>
                  <a:cubicBezTo>
                    <a:pt x="11162" y="9404"/>
                    <a:pt x="11093" y="9313"/>
                    <a:pt x="11002" y="9313"/>
                  </a:cubicBezTo>
                  <a:close/>
                  <a:moveTo>
                    <a:pt x="13581" y="9336"/>
                  </a:moveTo>
                  <a:cubicBezTo>
                    <a:pt x="13490" y="9336"/>
                    <a:pt x="13399" y="9381"/>
                    <a:pt x="13376" y="9473"/>
                  </a:cubicBezTo>
                  <a:cubicBezTo>
                    <a:pt x="13353" y="9587"/>
                    <a:pt x="13422" y="9678"/>
                    <a:pt x="13536" y="9678"/>
                  </a:cubicBezTo>
                  <a:cubicBezTo>
                    <a:pt x="13627" y="9678"/>
                    <a:pt x="13695" y="9610"/>
                    <a:pt x="13718" y="9541"/>
                  </a:cubicBezTo>
                  <a:cubicBezTo>
                    <a:pt x="13718" y="9450"/>
                    <a:pt x="13673" y="9359"/>
                    <a:pt x="13581" y="9336"/>
                  </a:cubicBezTo>
                  <a:close/>
                  <a:moveTo>
                    <a:pt x="1552" y="9313"/>
                  </a:moveTo>
                  <a:cubicBezTo>
                    <a:pt x="1438" y="9313"/>
                    <a:pt x="1324" y="9381"/>
                    <a:pt x="1324" y="9518"/>
                  </a:cubicBezTo>
                  <a:cubicBezTo>
                    <a:pt x="1324" y="9632"/>
                    <a:pt x="1393" y="9724"/>
                    <a:pt x="1507" y="9747"/>
                  </a:cubicBezTo>
                  <a:cubicBezTo>
                    <a:pt x="1621" y="9747"/>
                    <a:pt x="1735" y="9655"/>
                    <a:pt x="1735" y="9541"/>
                  </a:cubicBezTo>
                  <a:cubicBezTo>
                    <a:pt x="1758" y="9427"/>
                    <a:pt x="1666" y="9336"/>
                    <a:pt x="1552" y="9313"/>
                  </a:cubicBezTo>
                  <a:close/>
                  <a:moveTo>
                    <a:pt x="16183" y="9404"/>
                  </a:moveTo>
                  <a:cubicBezTo>
                    <a:pt x="16138" y="9404"/>
                    <a:pt x="16001" y="9495"/>
                    <a:pt x="16001" y="9541"/>
                  </a:cubicBezTo>
                  <a:cubicBezTo>
                    <a:pt x="15978" y="9587"/>
                    <a:pt x="16069" y="9747"/>
                    <a:pt x="16138" y="9747"/>
                  </a:cubicBezTo>
                  <a:cubicBezTo>
                    <a:pt x="16183" y="9747"/>
                    <a:pt x="16320" y="9655"/>
                    <a:pt x="16320" y="9610"/>
                  </a:cubicBezTo>
                  <a:cubicBezTo>
                    <a:pt x="16343" y="9564"/>
                    <a:pt x="16229" y="9427"/>
                    <a:pt x="16183" y="9404"/>
                  </a:cubicBezTo>
                  <a:close/>
                  <a:moveTo>
                    <a:pt x="18728" y="9487"/>
                  </a:moveTo>
                  <a:cubicBezTo>
                    <a:pt x="18675" y="9487"/>
                    <a:pt x="18649" y="9517"/>
                    <a:pt x="18649" y="9587"/>
                  </a:cubicBezTo>
                  <a:cubicBezTo>
                    <a:pt x="18626" y="9701"/>
                    <a:pt x="18649" y="9724"/>
                    <a:pt x="18763" y="9747"/>
                  </a:cubicBezTo>
                  <a:cubicBezTo>
                    <a:pt x="18854" y="9747"/>
                    <a:pt x="18877" y="9724"/>
                    <a:pt x="18900" y="9632"/>
                  </a:cubicBezTo>
                  <a:cubicBezTo>
                    <a:pt x="18900" y="9541"/>
                    <a:pt x="18877" y="9495"/>
                    <a:pt x="18785" y="9495"/>
                  </a:cubicBezTo>
                  <a:cubicBezTo>
                    <a:pt x="18764" y="9490"/>
                    <a:pt x="18745" y="9487"/>
                    <a:pt x="18728" y="9487"/>
                  </a:cubicBezTo>
                  <a:close/>
                  <a:moveTo>
                    <a:pt x="21402" y="9515"/>
                  </a:moveTo>
                  <a:cubicBezTo>
                    <a:pt x="21364" y="9515"/>
                    <a:pt x="21251" y="9612"/>
                    <a:pt x="21251" y="9632"/>
                  </a:cubicBezTo>
                  <a:cubicBezTo>
                    <a:pt x="21273" y="9678"/>
                    <a:pt x="21319" y="9747"/>
                    <a:pt x="21365" y="9769"/>
                  </a:cubicBezTo>
                  <a:cubicBezTo>
                    <a:pt x="21410" y="9769"/>
                    <a:pt x="21456" y="9701"/>
                    <a:pt x="21524" y="9678"/>
                  </a:cubicBezTo>
                  <a:cubicBezTo>
                    <a:pt x="21479" y="9610"/>
                    <a:pt x="21456" y="9564"/>
                    <a:pt x="21410" y="9518"/>
                  </a:cubicBezTo>
                  <a:cubicBezTo>
                    <a:pt x="21408" y="9516"/>
                    <a:pt x="21405" y="9515"/>
                    <a:pt x="21402" y="9515"/>
                  </a:cubicBezTo>
                  <a:close/>
                  <a:moveTo>
                    <a:pt x="24012" y="9587"/>
                  </a:moveTo>
                  <a:cubicBezTo>
                    <a:pt x="23921" y="9587"/>
                    <a:pt x="23921" y="9587"/>
                    <a:pt x="23898" y="9678"/>
                  </a:cubicBezTo>
                  <a:cubicBezTo>
                    <a:pt x="23898" y="9747"/>
                    <a:pt x="23921" y="9747"/>
                    <a:pt x="23990" y="9769"/>
                  </a:cubicBezTo>
                  <a:cubicBezTo>
                    <a:pt x="24081" y="9769"/>
                    <a:pt x="24081" y="9769"/>
                    <a:pt x="24081" y="9678"/>
                  </a:cubicBezTo>
                  <a:cubicBezTo>
                    <a:pt x="24104" y="9610"/>
                    <a:pt x="24058" y="9587"/>
                    <a:pt x="24012" y="9587"/>
                  </a:cubicBezTo>
                  <a:close/>
                  <a:moveTo>
                    <a:pt x="4147" y="9356"/>
                  </a:moveTo>
                  <a:cubicBezTo>
                    <a:pt x="4044" y="9356"/>
                    <a:pt x="3947" y="9458"/>
                    <a:pt x="3926" y="9541"/>
                  </a:cubicBezTo>
                  <a:cubicBezTo>
                    <a:pt x="3926" y="9632"/>
                    <a:pt x="4040" y="9769"/>
                    <a:pt x="4132" y="9769"/>
                  </a:cubicBezTo>
                  <a:cubicBezTo>
                    <a:pt x="4140" y="9771"/>
                    <a:pt x="4148" y="9772"/>
                    <a:pt x="4156" y="9772"/>
                  </a:cubicBezTo>
                  <a:cubicBezTo>
                    <a:pt x="4242" y="9772"/>
                    <a:pt x="4339" y="9670"/>
                    <a:pt x="4360" y="9587"/>
                  </a:cubicBezTo>
                  <a:cubicBezTo>
                    <a:pt x="4360" y="9495"/>
                    <a:pt x="4269" y="9359"/>
                    <a:pt x="4177" y="9359"/>
                  </a:cubicBezTo>
                  <a:cubicBezTo>
                    <a:pt x="4167" y="9357"/>
                    <a:pt x="4157" y="9356"/>
                    <a:pt x="4147" y="9356"/>
                  </a:cubicBezTo>
                  <a:close/>
                  <a:moveTo>
                    <a:pt x="6762" y="9424"/>
                  </a:moveTo>
                  <a:cubicBezTo>
                    <a:pt x="6688" y="9424"/>
                    <a:pt x="6551" y="9546"/>
                    <a:pt x="6551" y="9610"/>
                  </a:cubicBezTo>
                  <a:cubicBezTo>
                    <a:pt x="6528" y="9678"/>
                    <a:pt x="6665" y="9838"/>
                    <a:pt x="6734" y="9838"/>
                  </a:cubicBezTo>
                  <a:cubicBezTo>
                    <a:pt x="6739" y="9840"/>
                    <a:pt x="6745" y="9840"/>
                    <a:pt x="6751" y="9840"/>
                  </a:cubicBezTo>
                  <a:cubicBezTo>
                    <a:pt x="6825" y="9840"/>
                    <a:pt x="6962" y="9719"/>
                    <a:pt x="6962" y="9655"/>
                  </a:cubicBezTo>
                  <a:cubicBezTo>
                    <a:pt x="6962" y="9587"/>
                    <a:pt x="6848" y="9427"/>
                    <a:pt x="6779" y="9427"/>
                  </a:cubicBezTo>
                  <a:cubicBezTo>
                    <a:pt x="6774" y="9425"/>
                    <a:pt x="6768" y="9424"/>
                    <a:pt x="6762" y="9424"/>
                  </a:cubicBezTo>
                  <a:close/>
                  <a:moveTo>
                    <a:pt x="9319" y="9488"/>
                  </a:moveTo>
                  <a:cubicBezTo>
                    <a:pt x="9235" y="9488"/>
                    <a:pt x="9217" y="9525"/>
                    <a:pt x="9199" y="9632"/>
                  </a:cubicBezTo>
                  <a:cubicBezTo>
                    <a:pt x="9176" y="9792"/>
                    <a:pt x="9199" y="9815"/>
                    <a:pt x="9359" y="9838"/>
                  </a:cubicBezTo>
                  <a:cubicBezTo>
                    <a:pt x="9400" y="9844"/>
                    <a:pt x="9431" y="9848"/>
                    <a:pt x="9454" y="9848"/>
                  </a:cubicBezTo>
                  <a:cubicBezTo>
                    <a:pt x="9520" y="9848"/>
                    <a:pt x="9524" y="9813"/>
                    <a:pt x="9541" y="9678"/>
                  </a:cubicBezTo>
                  <a:cubicBezTo>
                    <a:pt x="9564" y="9518"/>
                    <a:pt x="9564" y="9518"/>
                    <a:pt x="9404" y="9495"/>
                  </a:cubicBezTo>
                  <a:cubicBezTo>
                    <a:pt x="9370" y="9491"/>
                    <a:pt x="9342" y="9488"/>
                    <a:pt x="9319" y="9488"/>
                  </a:cubicBezTo>
                  <a:close/>
                  <a:moveTo>
                    <a:pt x="12006" y="9518"/>
                  </a:moveTo>
                  <a:cubicBezTo>
                    <a:pt x="11915" y="9518"/>
                    <a:pt x="11824" y="9587"/>
                    <a:pt x="11801" y="9678"/>
                  </a:cubicBezTo>
                  <a:cubicBezTo>
                    <a:pt x="11801" y="9769"/>
                    <a:pt x="11869" y="9861"/>
                    <a:pt x="11961" y="9861"/>
                  </a:cubicBezTo>
                  <a:cubicBezTo>
                    <a:pt x="11970" y="9863"/>
                    <a:pt x="11980" y="9864"/>
                    <a:pt x="11990" y="9864"/>
                  </a:cubicBezTo>
                  <a:cubicBezTo>
                    <a:pt x="12070" y="9864"/>
                    <a:pt x="12143" y="9785"/>
                    <a:pt x="12143" y="9724"/>
                  </a:cubicBezTo>
                  <a:cubicBezTo>
                    <a:pt x="12166" y="9632"/>
                    <a:pt x="12098" y="9541"/>
                    <a:pt x="12006" y="9518"/>
                  </a:cubicBezTo>
                  <a:close/>
                  <a:moveTo>
                    <a:pt x="14563" y="9541"/>
                  </a:moveTo>
                  <a:cubicBezTo>
                    <a:pt x="14471" y="9541"/>
                    <a:pt x="14403" y="9610"/>
                    <a:pt x="14380" y="9701"/>
                  </a:cubicBezTo>
                  <a:cubicBezTo>
                    <a:pt x="14380" y="9792"/>
                    <a:pt x="14449" y="9884"/>
                    <a:pt x="14517" y="9884"/>
                  </a:cubicBezTo>
                  <a:cubicBezTo>
                    <a:pt x="14529" y="9887"/>
                    <a:pt x="14541" y="9888"/>
                    <a:pt x="14553" y="9888"/>
                  </a:cubicBezTo>
                  <a:cubicBezTo>
                    <a:pt x="14631" y="9888"/>
                    <a:pt x="14703" y="9826"/>
                    <a:pt x="14723" y="9747"/>
                  </a:cubicBezTo>
                  <a:cubicBezTo>
                    <a:pt x="14745" y="9655"/>
                    <a:pt x="14677" y="9564"/>
                    <a:pt x="14563" y="9541"/>
                  </a:cubicBezTo>
                  <a:close/>
                  <a:moveTo>
                    <a:pt x="17130" y="9670"/>
                  </a:moveTo>
                  <a:cubicBezTo>
                    <a:pt x="17076" y="9670"/>
                    <a:pt x="17045" y="9700"/>
                    <a:pt x="17028" y="9769"/>
                  </a:cubicBezTo>
                  <a:cubicBezTo>
                    <a:pt x="17005" y="9861"/>
                    <a:pt x="17051" y="9906"/>
                    <a:pt x="17142" y="9929"/>
                  </a:cubicBezTo>
                  <a:cubicBezTo>
                    <a:pt x="17233" y="9929"/>
                    <a:pt x="17279" y="9906"/>
                    <a:pt x="17279" y="9815"/>
                  </a:cubicBezTo>
                  <a:cubicBezTo>
                    <a:pt x="17302" y="9724"/>
                    <a:pt x="17279" y="9678"/>
                    <a:pt x="17188" y="9678"/>
                  </a:cubicBezTo>
                  <a:cubicBezTo>
                    <a:pt x="17166" y="9673"/>
                    <a:pt x="17147" y="9670"/>
                    <a:pt x="17130" y="9670"/>
                  </a:cubicBezTo>
                  <a:close/>
                  <a:moveTo>
                    <a:pt x="2535" y="9537"/>
                  </a:moveTo>
                  <a:cubicBezTo>
                    <a:pt x="2437" y="9537"/>
                    <a:pt x="2348" y="9602"/>
                    <a:pt x="2328" y="9701"/>
                  </a:cubicBezTo>
                  <a:cubicBezTo>
                    <a:pt x="2306" y="9815"/>
                    <a:pt x="2397" y="9929"/>
                    <a:pt x="2511" y="9952"/>
                  </a:cubicBezTo>
                  <a:cubicBezTo>
                    <a:pt x="2523" y="9954"/>
                    <a:pt x="2535" y="9956"/>
                    <a:pt x="2547" y="9956"/>
                  </a:cubicBezTo>
                  <a:cubicBezTo>
                    <a:pt x="2648" y="9956"/>
                    <a:pt x="2739" y="9872"/>
                    <a:pt x="2739" y="9769"/>
                  </a:cubicBezTo>
                  <a:cubicBezTo>
                    <a:pt x="2762" y="9655"/>
                    <a:pt x="2694" y="9541"/>
                    <a:pt x="2579" y="9541"/>
                  </a:cubicBezTo>
                  <a:cubicBezTo>
                    <a:pt x="2565" y="9538"/>
                    <a:pt x="2550" y="9537"/>
                    <a:pt x="2535" y="9537"/>
                  </a:cubicBezTo>
                  <a:close/>
                  <a:moveTo>
                    <a:pt x="19746" y="9695"/>
                  </a:moveTo>
                  <a:cubicBezTo>
                    <a:pt x="19684" y="9695"/>
                    <a:pt x="19653" y="9736"/>
                    <a:pt x="19653" y="9792"/>
                  </a:cubicBezTo>
                  <a:cubicBezTo>
                    <a:pt x="19630" y="9884"/>
                    <a:pt x="19653" y="9929"/>
                    <a:pt x="19744" y="9952"/>
                  </a:cubicBezTo>
                  <a:cubicBezTo>
                    <a:pt x="19760" y="9956"/>
                    <a:pt x="19774" y="9958"/>
                    <a:pt x="19787" y="9958"/>
                  </a:cubicBezTo>
                  <a:cubicBezTo>
                    <a:pt x="19850" y="9958"/>
                    <a:pt x="19885" y="9914"/>
                    <a:pt x="19904" y="9838"/>
                  </a:cubicBezTo>
                  <a:cubicBezTo>
                    <a:pt x="19904" y="9747"/>
                    <a:pt x="19881" y="9724"/>
                    <a:pt x="19790" y="9701"/>
                  </a:cubicBezTo>
                  <a:cubicBezTo>
                    <a:pt x="19774" y="9697"/>
                    <a:pt x="19759" y="9695"/>
                    <a:pt x="19746" y="9695"/>
                  </a:cubicBezTo>
                  <a:close/>
                  <a:moveTo>
                    <a:pt x="24952" y="9802"/>
                  </a:moveTo>
                  <a:cubicBezTo>
                    <a:pt x="24923" y="9802"/>
                    <a:pt x="24918" y="9823"/>
                    <a:pt x="24903" y="9884"/>
                  </a:cubicBezTo>
                  <a:cubicBezTo>
                    <a:pt x="24903" y="9929"/>
                    <a:pt x="24903" y="9975"/>
                    <a:pt x="24971" y="9975"/>
                  </a:cubicBezTo>
                  <a:cubicBezTo>
                    <a:pt x="25062" y="9975"/>
                    <a:pt x="25062" y="9975"/>
                    <a:pt x="25085" y="9906"/>
                  </a:cubicBezTo>
                  <a:cubicBezTo>
                    <a:pt x="25085" y="9850"/>
                    <a:pt x="25085" y="9809"/>
                    <a:pt x="25047" y="9809"/>
                  </a:cubicBezTo>
                  <a:cubicBezTo>
                    <a:pt x="25039" y="9809"/>
                    <a:pt x="25029" y="9811"/>
                    <a:pt x="25017" y="9815"/>
                  </a:cubicBezTo>
                  <a:cubicBezTo>
                    <a:pt x="24986" y="9807"/>
                    <a:pt x="24966" y="9802"/>
                    <a:pt x="24952" y="9802"/>
                  </a:cubicBezTo>
                  <a:close/>
                  <a:moveTo>
                    <a:pt x="5157" y="9561"/>
                  </a:moveTo>
                  <a:cubicBezTo>
                    <a:pt x="5067" y="9561"/>
                    <a:pt x="4951" y="9663"/>
                    <a:pt x="4931" y="9747"/>
                  </a:cubicBezTo>
                  <a:cubicBezTo>
                    <a:pt x="4931" y="9838"/>
                    <a:pt x="5022" y="9975"/>
                    <a:pt x="5113" y="9975"/>
                  </a:cubicBezTo>
                  <a:cubicBezTo>
                    <a:pt x="5121" y="9977"/>
                    <a:pt x="5129" y="9978"/>
                    <a:pt x="5138" y="9978"/>
                  </a:cubicBezTo>
                  <a:cubicBezTo>
                    <a:pt x="5228" y="9978"/>
                    <a:pt x="5343" y="9876"/>
                    <a:pt x="5364" y="9792"/>
                  </a:cubicBezTo>
                  <a:cubicBezTo>
                    <a:pt x="5364" y="9701"/>
                    <a:pt x="5273" y="9564"/>
                    <a:pt x="5182" y="9564"/>
                  </a:cubicBezTo>
                  <a:cubicBezTo>
                    <a:pt x="5174" y="9562"/>
                    <a:pt x="5165" y="9561"/>
                    <a:pt x="5157" y="9561"/>
                  </a:cubicBezTo>
                  <a:close/>
                  <a:moveTo>
                    <a:pt x="22392" y="9724"/>
                  </a:moveTo>
                  <a:cubicBezTo>
                    <a:pt x="22369" y="9724"/>
                    <a:pt x="22255" y="9815"/>
                    <a:pt x="22255" y="9861"/>
                  </a:cubicBezTo>
                  <a:cubicBezTo>
                    <a:pt x="22278" y="9906"/>
                    <a:pt x="22323" y="9952"/>
                    <a:pt x="22369" y="9998"/>
                  </a:cubicBezTo>
                  <a:cubicBezTo>
                    <a:pt x="22438" y="9952"/>
                    <a:pt x="22506" y="9906"/>
                    <a:pt x="22506" y="9861"/>
                  </a:cubicBezTo>
                  <a:cubicBezTo>
                    <a:pt x="22506" y="9838"/>
                    <a:pt x="22438" y="9769"/>
                    <a:pt x="22392" y="9724"/>
                  </a:cubicBezTo>
                  <a:close/>
                  <a:moveTo>
                    <a:pt x="7698" y="9670"/>
                  </a:moveTo>
                  <a:cubicBezTo>
                    <a:pt x="7614" y="9670"/>
                    <a:pt x="7596" y="9708"/>
                    <a:pt x="7578" y="9815"/>
                  </a:cubicBezTo>
                  <a:cubicBezTo>
                    <a:pt x="7555" y="9975"/>
                    <a:pt x="7578" y="9998"/>
                    <a:pt x="7738" y="10020"/>
                  </a:cubicBezTo>
                  <a:cubicBezTo>
                    <a:pt x="7771" y="10025"/>
                    <a:pt x="7797" y="10028"/>
                    <a:pt x="7818" y="10028"/>
                  </a:cubicBezTo>
                  <a:cubicBezTo>
                    <a:pt x="7899" y="10028"/>
                    <a:pt x="7903" y="9987"/>
                    <a:pt x="7921" y="9861"/>
                  </a:cubicBezTo>
                  <a:cubicBezTo>
                    <a:pt x="7943" y="9701"/>
                    <a:pt x="7943" y="9701"/>
                    <a:pt x="7784" y="9678"/>
                  </a:cubicBezTo>
                  <a:cubicBezTo>
                    <a:pt x="7749" y="9673"/>
                    <a:pt x="7721" y="9670"/>
                    <a:pt x="7698" y="9670"/>
                  </a:cubicBezTo>
                  <a:close/>
                  <a:moveTo>
                    <a:pt x="10386" y="9701"/>
                  </a:moveTo>
                  <a:cubicBezTo>
                    <a:pt x="10294" y="9701"/>
                    <a:pt x="10226" y="9769"/>
                    <a:pt x="10203" y="9861"/>
                  </a:cubicBezTo>
                  <a:cubicBezTo>
                    <a:pt x="10180" y="9952"/>
                    <a:pt x="10249" y="10043"/>
                    <a:pt x="10363" y="10043"/>
                  </a:cubicBezTo>
                  <a:cubicBezTo>
                    <a:pt x="10373" y="10046"/>
                    <a:pt x="10382" y="10047"/>
                    <a:pt x="10391" y="10047"/>
                  </a:cubicBezTo>
                  <a:cubicBezTo>
                    <a:pt x="10468" y="10047"/>
                    <a:pt x="10525" y="9965"/>
                    <a:pt x="10546" y="9884"/>
                  </a:cubicBezTo>
                  <a:cubicBezTo>
                    <a:pt x="10546" y="9815"/>
                    <a:pt x="10477" y="9724"/>
                    <a:pt x="10386" y="9701"/>
                  </a:cubicBezTo>
                  <a:close/>
                  <a:moveTo>
                    <a:pt x="12965" y="9724"/>
                  </a:moveTo>
                  <a:cubicBezTo>
                    <a:pt x="12874" y="9724"/>
                    <a:pt x="12782" y="9792"/>
                    <a:pt x="12760" y="9884"/>
                  </a:cubicBezTo>
                  <a:cubicBezTo>
                    <a:pt x="12760" y="9975"/>
                    <a:pt x="12828" y="10066"/>
                    <a:pt x="12919" y="10066"/>
                  </a:cubicBezTo>
                  <a:cubicBezTo>
                    <a:pt x="12931" y="10069"/>
                    <a:pt x="12943" y="10071"/>
                    <a:pt x="12955" y="10071"/>
                  </a:cubicBezTo>
                  <a:cubicBezTo>
                    <a:pt x="13033" y="10071"/>
                    <a:pt x="13102" y="10008"/>
                    <a:pt x="13102" y="9929"/>
                  </a:cubicBezTo>
                  <a:cubicBezTo>
                    <a:pt x="13125" y="9838"/>
                    <a:pt x="13056" y="9747"/>
                    <a:pt x="12965" y="9724"/>
                  </a:cubicBezTo>
                  <a:close/>
                  <a:moveTo>
                    <a:pt x="15575" y="9766"/>
                  </a:moveTo>
                  <a:cubicBezTo>
                    <a:pt x="15517" y="9766"/>
                    <a:pt x="15384" y="9865"/>
                    <a:pt x="15384" y="9906"/>
                  </a:cubicBezTo>
                  <a:cubicBezTo>
                    <a:pt x="15384" y="9952"/>
                    <a:pt x="15407" y="9998"/>
                    <a:pt x="15430" y="10043"/>
                  </a:cubicBezTo>
                  <a:cubicBezTo>
                    <a:pt x="15453" y="10066"/>
                    <a:pt x="15499" y="10089"/>
                    <a:pt x="15544" y="10112"/>
                  </a:cubicBezTo>
                  <a:cubicBezTo>
                    <a:pt x="15567" y="10112"/>
                    <a:pt x="15704" y="9998"/>
                    <a:pt x="15727" y="9952"/>
                  </a:cubicBezTo>
                  <a:cubicBezTo>
                    <a:pt x="15727" y="9929"/>
                    <a:pt x="15636" y="9769"/>
                    <a:pt x="15590" y="9769"/>
                  </a:cubicBezTo>
                  <a:cubicBezTo>
                    <a:pt x="15586" y="9767"/>
                    <a:pt x="15581" y="9766"/>
                    <a:pt x="15575" y="9766"/>
                  </a:cubicBezTo>
                  <a:close/>
                  <a:moveTo>
                    <a:pt x="18126" y="9878"/>
                  </a:moveTo>
                  <a:cubicBezTo>
                    <a:pt x="18064" y="9878"/>
                    <a:pt x="18032" y="9922"/>
                    <a:pt x="18032" y="9998"/>
                  </a:cubicBezTo>
                  <a:cubicBezTo>
                    <a:pt x="18032" y="10089"/>
                    <a:pt x="18078" y="10135"/>
                    <a:pt x="18146" y="10135"/>
                  </a:cubicBezTo>
                  <a:cubicBezTo>
                    <a:pt x="18238" y="10135"/>
                    <a:pt x="18283" y="10112"/>
                    <a:pt x="18283" y="10020"/>
                  </a:cubicBezTo>
                  <a:cubicBezTo>
                    <a:pt x="18306" y="9929"/>
                    <a:pt x="18260" y="9884"/>
                    <a:pt x="18169" y="9884"/>
                  </a:cubicBezTo>
                  <a:cubicBezTo>
                    <a:pt x="18154" y="9880"/>
                    <a:pt x="18139" y="9878"/>
                    <a:pt x="18126" y="9878"/>
                  </a:cubicBezTo>
                  <a:close/>
                  <a:moveTo>
                    <a:pt x="936" y="9701"/>
                  </a:moveTo>
                  <a:cubicBezTo>
                    <a:pt x="799" y="9701"/>
                    <a:pt x="731" y="9747"/>
                    <a:pt x="708" y="9906"/>
                  </a:cubicBezTo>
                  <a:cubicBezTo>
                    <a:pt x="685" y="10043"/>
                    <a:pt x="753" y="10112"/>
                    <a:pt x="913" y="10135"/>
                  </a:cubicBezTo>
                  <a:cubicBezTo>
                    <a:pt x="935" y="10138"/>
                    <a:pt x="955" y="10140"/>
                    <a:pt x="973" y="10140"/>
                  </a:cubicBezTo>
                  <a:cubicBezTo>
                    <a:pt x="1071" y="10140"/>
                    <a:pt x="1122" y="10086"/>
                    <a:pt x="1141" y="9952"/>
                  </a:cubicBezTo>
                  <a:cubicBezTo>
                    <a:pt x="1164" y="9792"/>
                    <a:pt x="1096" y="9724"/>
                    <a:pt x="936" y="9701"/>
                  </a:cubicBezTo>
                  <a:close/>
                  <a:moveTo>
                    <a:pt x="3536" y="9744"/>
                  </a:moveTo>
                  <a:cubicBezTo>
                    <a:pt x="3447" y="9744"/>
                    <a:pt x="3333" y="9846"/>
                    <a:pt x="3333" y="9929"/>
                  </a:cubicBezTo>
                  <a:cubicBezTo>
                    <a:pt x="3310" y="10020"/>
                    <a:pt x="3424" y="10157"/>
                    <a:pt x="3515" y="10157"/>
                  </a:cubicBezTo>
                  <a:cubicBezTo>
                    <a:pt x="3523" y="10159"/>
                    <a:pt x="3532" y="10160"/>
                    <a:pt x="3540" y="10160"/>
                  </a:cubicBezTo>
                  <a:cubicBezTo>
                    <a:pt x="3630" y="10160"/>
                    <a:pt x="3744" y="10058"/>
                    <a:pt x="3744" y="9975"/>
                  </a:cubicBezTo>
                  <a:cubicBezTo>
                    <a:pt x="3766" y="9884"/>
                    <a:pt x="3652" y="9747"/>
                    <a:pt x="3561" y="9747"/>
                  </a:cubicBezTo>
                  <a:cubicBezTo>
                    <a:pt x="3553" y="9745"/>
                    <a:pt x="3545" y="9744"/>
                    <a:pt x="3536" y="9744"/>
                  </a:cubicBezTo>
                  <a:close/>
                  <a:moveTo>
                    <a:pt x="20794" y="9906"/>
                  </a:moveTo>
                  <a:cubicBezTo>
                    <a:pt x="20703" y="9906"/>
                    <a:pt x="20657" y="9929"/>
                    <a:pt x="20657" y="10020"/>
                  </a:cubicBezTo>
                  <a:cubicBezTo>
                    <a:pt x="20634" y="10112"/>
                    <a:pt x="20680" y="10157"/>
                    <a:pt x="20771" y="10157"/>
                  </a:cubicBezTo>
                  <a:cubicBezTo>
                    <a:pt x="20787" y="10161"/>
                    <a:pt x="20801" y="10163"/>
                    <a:pt x="20813" y="10163"/>
                  </a:cubicBezTo>
                  <a:cubicBezTo>
                    <a:pt x="20870" y="10163"/>
                    <a:pt x="20889" y="10119"/>
                    <a:pt x="20908" y="10043"/>
                  </a:cubicBezTo>
                  <a:cubicBezTo>
                    <a:pt x="20908" y="9952"/>
                    <a:pt x="20885" y="9929"/>
                    <a:pt x="20794" y="9906"/>
                  </a:cubicBezTo>
                  <a:close/>
                  <a:moveTo>
                    <a:pt x="457" y="10180"/>
                  </a:moveTo>
                  <a:cubicBezTo>
                    <a:pt x="480" y="10203"/>
                    <a:pt x="480" y="10203"/>
                    <a:pt x="480" y="10203"/>
                  </a:cubicBezTo>
                  <a:lnTo>
                    <a:pt x="502" y="10203"/>
                  </a:lnTo>
                  <a:cubicBezTo>
                    <a:pt x="502" y="10203"/>
                    <a:pt x="502" y="10180"/>
                    <a:pt x="502" y="10180"/>
                  </a:cubicBezTo>
                  <a:close/>
                  <a:moveTo>
                    <a:pt x="6163" y="9769"/>
                  </a:moveTo>
                  <a:cubicBezTo>
                    <a:pt x="6095" y="9769"/>
                    <a:pt x="5935" y="9906"/>
                    <a:pt x="5935" y="9975"/>
                  </a:cubicBezTo>
                  <a:cubicBezTo>
                    <a:pt x="5935" y="10043"/>
                    <a:pt x="6072" y="10203"/>
                    <a:pt x="6140" y="10203"/>
                  </a:cubicBezTo>
                  <a:cubicBezTo>
                    <a:pt x="6209" y="10203"/>
                    <a:pt x="6368" y="10066"/>
                    <a:pt x="6368" y="9998"/>
                  </a:cubicBezTo>
                  <a:cubicBezTo>
                    <a:pt x="6368" y="9929"/>
                    <a:pt x="6232" y="9769"/>
                    <a:pt x="6163" y="9769"/>
                  </a:cubicBezTo>
                  <a:close/>
                  <a:moveTo>
                    <a:pt x="23403" y="9949"/>
                  </a:moveTo>
                  <a:cubicBezTo>
                    <a:pt x="23400" y="9949"/>
                    <a:pt x="23398" y="9950"/>
                    <a:pt x="23396" y="9952"/>
                  </a:cubicBezTo>
                  <a:cubicBezTo>
                    <a:pt x="23351" y="9975"/>
                    <a:pt x="23282" y="10020"/>
                    <a:pt x="23259" y="10066"/>
                  </a:cubicBezTo>
                  <a:cubicBezTo>
                    <a:pt x="23259" y="10089"/>
                    <a:pt x="23328" y="10157"/>
                    <a:pt x="23373" y="10226"/>
                  </a:cubicBezTo>
                  <a:cubicBezTo>
                    <a:pt x="23419" y="10180"/>
                    <a:pt x="23465" y="10135"/>
                    <a:pt x="23510" y="10089"/>
                  </a:cubicBezTo>
                  <a:cubicBezTo>
                    <a:pt x="23531" y="10068"/>
                    <a:pt x="23436" y="9949"/>
                    <a:pt x="23403" y="9949"/>
                  </a:cubicBezTo>
                  <a:close/>
                  <a:moveTo>
                    <a:pt x="8702" y="9876"/>
                  </a:moveTo>
                  <a:cubicBezTo>
                    <a:pt x="8618" y="9876"/>
                    <a:pt x="8600" y="9913"/>
                    <a:pt x="8583" y="10020"/>
                  </a:cubicBezTo>
                  <a:cubicBezTo>
                    <a:pt x="8560" y="10180"/>
                    <a:pt x="8583" y="10203"/>
                    <a:pt x="8720" y="10226"/>
                  </a:cubicBezTo>
                  <a:cubicBezTo>
                    <a:pt x="8755" y="10231"/>
                    <a:pt x="8784" y="10234"/>
                    <a:pt x="8808" y="10234"/>
                  </a:cubicBezTo>
                  <a:cubicBezTo>
                    <a:pt x="8890" y="10234"/>
                    <a:pt x="8907" y="10200"/>
                    <a:pt x="8925" y="10112"/>
                  </a:cubicBezTo>
                  <a:cubicBezTo>
                    <a:pt x="8948" y="9929"/>
                    <a:pt x="8925" y="9906"/>
                    <a:pt x="8788" y="9884"/>
                  </a:cubicBezTo>
                  <a:cubicBezTo>
                    <a:pt x="8754" y="9879"/>
                    <a:pt x="8726" y="9876"/>
                    <a:pt x="8702" y="9876"/>
                  </a:cubicBezTo>
                  <a:close/>
                  <a:moveTo>
                    <a:pt x="11355" y="9925"/>
                  </a:moveTo>
                  <a:cubicBezTo>
                    <a:pt x="11277" y="9925"/>
                    <a:pt x="11207" y="9990"/>
                    <a:pt x="11207" y="10089"/>
                  </a:cubicBezTo>
                  <a:cubicBezTo>
                    <a:pt x="11185" y="10157"/>
                    <a:pt x="11276" y="10249"/>
                    <a:pt x="11344" y="10249"/>
                  </a:cubicBezTo>
                  <a:cubicBezTo>
                    <a:pt x="11356" y="10252"/>
                    <a:pt x="11368" y="10253"/>
                    <a:pt x="11380" y="10253"/>
                  </a:cubicBezTo>
                  <a:cubicBezTo>
                    <a:pt x="11459" y="10253"/>
                    <a:pt x="11530" y="10191"/>
                    <a:pt x="11550" y="10112"/>
                  </a:cubicBezTo>
                  <a:cubicBezTo>
                    <a:pt x="11550" y="10020"/>
                    <a:pt x="11481" y="9929"/>
                    <a:pt x="11390" y="9929"/>
                  </a:cubicBezTo>
                  <a:cubicBezTo>
                    <a:pt x="11378" y="9926"/>
                    <a:pt x="11366" y="9925"/>
                    <a:pt x="11355" y="9925"/>
                  </a:cubicBezTo>
                  <a:close/>
                  <a:moveTo>
                    <a:pt x="502" y="10226"/>
                  </a:moveTo>
                  <a:cubicBezTo>
                    <a:pt x="502" y="10249"/>
                    <a:pt x="502" y="10272"/>
                    <a:pt x="525" y="10294"/>
                  </a:cubicBezTo>
                  <a:cubicBezTo>
                    <a:pt x="525" y="10294"/>
                    <a:pt x="525" y="10272"/>
                    <a:pt x="548" y="10272"/>
                  </a:cubicBezTo>
                  <a:cubicBezTo>
                    <a:pt x="525" y="10249"/>
                    <a:pt x="525" y="10226"/>
                    <a:pt x="525" y="10226"/>
                  </a:cubicBezTo>
                  <a:close/>
                  <a:moveTo>
                    <a:pt x="13933" y="9948"/>
                  </a:moveTo>
                  <a:cubicBezTo>
                    <a:pt x="13855" y="9948"/>
                    <a:pt x="13784" y="10010"/>
                    <a:pt x="13764" y="10089"/>
                  </a:cubicBezTo>
                  <a:cubicBezTo>
                    <a:pt x="13764" y="10180"/>
                    <a:pt x="13832" y="10272"/>
                    <a:pt x="13924" y="10294"/>
                  </a:cubicBezTo>
                  <a:cubicBezTo>
                    <a:pt x="14015" y="10294"/>
                    <a:pt x="14106" y="10226"/>
                    <a:pt x="14106" y="10135"/>
                  </a:cubicBezTo>
                  <a:cubicBezTo>
                    <a:pt x="14129" y="10043"/>
                    <a:pt x="14061" y="9952"/>
                    <a:pt x="13969" y="9952"/>
                  </a:cubicBezTo>
                  <a:cubicBezTo>
                    <a:pt x="13957" y="9949"/>
                    <a:pt x="13945" y="9948"/>
                    <a:pt x="13933" y="9948"/>
                  </a:cubicBezTo>
                  <a:close/>
                  <a:moveTo>
                    <a:pt x="1919" y="9925"/>
                  </a:moveTo>
                  <a:cubicBezTo>
                    <a:pt x="1821" y="9925"/>
                    <a:pt x="1732" y="9990"/>
                    <a:pt x="1712" y="10089"/>
                  </a:cubicBezTo>
                  <a:cubicBezTo>
                    <a:pt x="1689" y="10203"/>
                    <a:pt x="1758" y="10317"/>
                    <a:pt x="1895" y="10340"/>
                  </a:cubicBezTo>
                  <a:cubicBezTo>
                    <a:pt x="1909" y="10343"/>
                    <a:pt x="1924" y="10344"/>
                    <a:pt x="1939" y="10344"/>
                  </a:cubicBezTo>
                  <a:cubicBezTo>
                    <a:pt x="2037" y="10344"/>
                    <a:pt x="2126" y="10280"/>
                    <a:pt x="2146" y="10180"/>
                  </a:cubicBezTo>
                  <a:cubicBezTo>
                    <a:pt x="2146" y="10066"/>
                    <a:pt x="2077" y="9952"/>
                    <a:pt x="1963" y="9929"/>
                  </a:cubicBezTo>
                  <a:cubicBezTo>
                    <a:pt x="1948" y="9926"/>
                    <a:pt x="1934" y="9925"/>
                    <a:pt x="1919" y="9925"/>
                  </a:cubicBezTo>
                  <a:close/>
                  <a:moveTo>
                    <a:pt x="19173" y="10089"/>
                  </a:moveTo>
                  <a:cubicBezTo>
                    <a:pt x="19082" y="10089"/>
                    <a:pt x="19037" y="10135"/>
                    <a:pt x="19037" y="10226"/>
                  </a:cubicBezTo>
                  <a:cubicBezTo>
                    <a:pt x="19037" y="10294"/>
                    <a:pt x="19059" y="10340"/>
                    <a:pt x="19151" y="10340"/>
                  </a:cubicBezTo>
                  <a:cubicBezTo>
                    <a:pt x="19166" y="10344"/>
                    <a:pt x="19181" y="10346"/>
                    <a:pt x="19194" y="10346"/>
                  </a:cubicBezTo>
                  <a:cubicBezTo>
                    <a:pt x="19256" y="10346"/>
                    <a:pt x="19288" y="10302"/>
                    <a:pt x="19288" y="10226"/>
                  </a:cubicBezTo>
                  <a:cubicBezTo>
                    <a:pt x="19310" y="10135"/>
                    <a:pt x="19265" y="10089"/>
                    <a:pt x="19173" y="10089"/>
                  </a:cubicBezTo>
                  <a:close/>
                  <a:moveTo>
                    <a:pt x="16571" y="10020"/>
                  </a:moveTo>
                  <a:cubicBezTo>
                    <a:pt x="16526" y="10020"/>
                    <a:pt x="16389" y="10112"/>
                    <a:pt x="16389" y="10157"/>
                  </a:cubicBezTo>
                  <a:cubicBezTo>
                    <a:pt x="16366" y="10203"/>
                    <a:pt x="16457" y="10340"/>
                    <a:pt x="16503" y="10363"/>
                  </a:cubicBezTo>
                  <a:cubicBezTo>
                    <a:pt x="16571" y="10363"/>
                    <a:pt x="16708" y="10272"/>
                    <a:pt x="16731" y="10226"/>
                  </a:cubicBezTo>
                  <a:cubicBezTo>
                    <a:pt x="16731" y="10180"/>
                    <a:pt x="16617" y="10020"/>
                    <a:pt x="16571" y="10020"/>
                  </a:cubicBezTo>
                  <a:close/>
                  <a:moveTo>
                    <a:pt x="21787" y="10131"/>
                  </a:moveTo>
                  <a:cubicBezTo>
                    <a:pt x="21748" y="10131"/>
                    <a:pt x="21641" y="10208"/>
                    <a:pt x="21661" y="10249"/>
                  </a:cubicBezTo>
                  <a:cubicBezTo>
                    <a:pt x="21684" y="10294"/>
                    <a:pt x="21730" y="10363"/>
                    <a:pt x="21753" y="10363"/>
                  </a:cubicBezTo>
                  <a:cubicBezTo>
                    <a:pt x="21759" y="10366"/>
                    <a:pt x="21766" y="10367"/>
                    <a:pt x="21773" y="10367"/>
                  </a:cubicBezTo>
                  <a:cubicBezTo>
                    <a:pt x="21817" y="10367"/>
                    <a:pt x="21876" y="10311"/>
                    <a:pt x="21935" y="10272"/>
                  </a:cubicBezTo>
                  <a:cubicBezTo>
                    <a:pt x="21890" y="10226"/>
                    <a:pt x="21844" y="10157"/>
                    <a:pt x="21798" y="10135"/>
                  </a:cubicBezTo>
                  <a:cubicBezTo>
                    <a:pt x="21796" y="10132"/>
                    <a:pt x="21792" y="10131"/>
                    <a:pt x="21787" y="10131"/>
                  </a:cubicBezTo>
                  <a:close/>
                  <a:moveTo>
                    <a:pt x="24367" y="10195"/>
                  </a:moveTo>
                  <a:cubicBezTo>
                    <a:pt x="24335" y="10195"/>
                    <a:pt x="24309" y="10220"/>
                    <a:pt x="24309" y="10272"/>
                  </a:cubicBezTo>
                  <a:cubicBezTo>
                    <a:pt x="24309" y="10363"/>
                    <a:pt x="24286" y="10363"/>
                    <a:pt x="24378" y="10363"/>
                  </a:cubicBezTo>
                  <a:cubicBezTo>
                    <a:pt x="24395" y="10369"/>
                    <a:pt x="24409" y="10371"/>
                    <a:pt x="24421" y="10371"/>
                  </a:cubicBezTo>
                  <a:cubicBezTo>
                    <a:pt x="24456" y="10371"/>
                    <a:pt x="24469" y="10346"/>
                    <a:pt x="24469" y="10294"/>
                  </a:cubicBezTo>
                  <a:cubicBezTo>
                    <a:pt x="24492" y="10203"/>
                    <a:pt x="24492" y="10203"/>
                    <a:pt x="24400" y="10203"/>
                  </a:cubicBezTo>
                  <a:cubicBezTo>
                    <a:pt x="24389" y="10197"/>
                    <a:pt x="24378" y="10195"/>
                    <a:pt x="24367" y="10195"/>
                  </a:cubicBezTo>
                  <a:close/>
                  <a:moveTo>
                    <a:pt x="4565" y="9952"/>
                  </a:moveTo>
                  <a:cubicBezTo>
                    <a:pt x="4474" y="9952"/>
                    <a:pt x="4337" y="10043"/>
                    <a:pt x="4337" y="10135"/>
                  </a:cubicBezTo>
                  <a:cubicBezTo>
                    <a:pt x="4314" y="10226"/>
                    <a:pt x="4406" y="10363"/>
                    <a:pt x="4497" y="10386"/>
                  </a:cubicBezTo>
                  <a:cubicBezTo>
                    <a:pt x="4588" y="10386"/>
                    <a:pt x="4725" y="10294"/>
                    <a:pt x="4748" y="10203"/>
                  </a:cubicBezTo>
                  <a:cubicBezTo>
                    <a:pt x="4771" y="10112"/>
                    <a:pt x="4657" y="9975"/>
                    <a:pt x="4565" y="9952"/>
                  </a:cubicBezTo>
                  <a:close/>
                  <a:moveTo>
                    <a:pt x="9698" y="10101"/>
                  </a:moveTo>
                  <a:cubicBezTo>
                    <a:pt x="9620" y="10101"/>
                    <a:pt x="9603" y="10133"/>
                    <a:pt x="9587" y="10249"/>
                  </a:cubicBezTo>
                  <a:cubicBezTo>
                    <a:pt x="9564" y="10409"/>
                    <a:pt x="9587" y="10409"/>
                    <a:pt x="9724" y="10431"/>
                  </a:cubicBezTo>
                  <a:cubicBezTo>
                    <a:pt x="9770" y="10438"/>
                    <a:pt x="9805" y="10443"/>
                    <a:pt x="9832" y="10443"/>
                  </a:cubicBezTo>
                  <a:cubicBezTo>
                    <a:pt x="9897" y="10443"/>
                    <a:pt x="9913" y="10414"/>
                    <a:pt x="9929" y="10317"/>
                  </a:cubicBezTo>
                  <a:cubicBezTo>
                    <a:pt x="9952" y="10157"/>
                    <a:pt x="9929" y="10135"/>
                    <a:pt x="9815" y="10112"/>
                  </a:cubicBezTo>
                  <a:cubicBezTo>
                    <a:pt x="9765" y="10106"/>
                    <a:pt x="9727" y="10101"/>
                    <a:pt x="9698" y="10101"/>
                  </a:cubicBezTo>
                  <a:close/>
                  <a:moveTo>
                    <a:pt x="7167" y="10020"/>
                  </a:moveTo>
                  <a:cubicBezTo>
                    <a:pt x="7099" y="10020"/>
                    <a:pt x="6939" y="10157"/>
                    <a:pt x="6939" y="10203"/>
                  </a:cubicBezTo>
                  <a:cubicBezTo>
                    <a:pt x="6939" y="10272"/>
                    <a:pt x="7053" y="10454"/>
                    <a:pt x="7122" y="10454"/>
                  </a:cubicBezTo>
                  <a:cubicBezTo>
                    <a:pt x="7190" y="10454"/>
                    <a:pt x="7350" y="10340"/>
                    <a:pt x="7350" y="10272"/>
                  </a:cubicBezTo>
                  <a:cubicBezTo>
                    <a:pt x="7373" y="10203"/>
                    <a:pt x="7236" y="10043"/>
                    <a:pt x="7167" y="10020"/>
                  </a:cubicBezTo>
                  <a:close/>
                  <a:moveTo>
                    <a:pt x="12314" y="10130"/>
                  </a:moveTo>
                  <a:cubicBezTo>
                    <a:pt x="12240" y="10130"/>
                    <a:pt x="12186" y="10192"/>
                    <a:pt x="12166" y="10272"/>
                  </a:cubicBezTo>
                  <a:cubicBezTo>
                    <a:pt x="12143" y="10363"/>
                    <a:pt x="12212" y="10454"/>
                    <a:pt x="12326" y="10477"/>
                  </a:cubicBezTo>
                  <a:cubicBezTo>
                    <a:pt x="12417" y="10477"/>
                    <a:pt x="12486" y="10409"/>
                    <a:pt x="12509" y="10317"/>
                  </a:cubicBezTo>
                  <a:cubicBezTo>
                    <a:pt x="12509" y="10226"/>
                    <a:pt x="12440" y="10135"/>
                    <a:pt x="12349" y="10135"/>
                  </a:cubicBezTo>
                  <a:cubicBezTo>
                    <a:pt x="12337" y="10132"/>
                    <a:pt x="12325" y="10130"/>
                    <a:pt x="12314" y="10130"/>
                  </a:cubicBezTo>
                  <a:close/>
                  <a:moveTo>
                    <a:pt x="14974" y="10157"/>
                  </a:moveTo>
                  <a:cubicBezTo>
                    <a:pt x="14905" y="10157"/>
                    <a:pt x="14768" y="10272"/>
                    <a:pt x="14768" y="10317"/>
                  </a:cubicBezTo>
                  <a:cubicBezTo>
                    <a:pt x="14768" y="10363"/>
                    <a:pt x="14882" y="10500"/>
                    <a:pt x="14928" y="10500"/>
                  </a:cubicBezTo>
                  <a:cubicBezTo>
                    <a:pt x="14974" y="10500"/>
                    <a:pt x="15111" y="10386"/>
                    <a:pt x="15111" y="10340"/>
                  </a:cubicBezTo>
                  <a:cubicBezTo>
                    <a:pt x="15111" y="10294"/>
                    <a:pt x="15088" y="10249"/>
                    <a:pt x="15065" y="10226"/>
                  </a:cubicBezTo>
                  <a:cubicBezTo>
                    <a:pt x="15042" y="10203"/>
                    <a:pt x="14996" y="10180"/>
                    <a:pt x="14974" y="10157"/>
                  </a:cubicBezTo>
                  <a:close/>
                  <a:moveTo>
                    <a:pt x="17576" y="10272"/>
                  </a:moveTo>
                  <a:cubicBezTo>
                    <a:pt x="17484" y="10272"/>
                    <a:pt x="17439" y="10294"/>
                    <a:pt x="17439" y="10386"/>
                  </a:cubicBezTo>
                  <a:cubicBezTo>
                    <a:pt x="17416" y="10477"/>
                    <a:pt x="17439" y="10523"/>
                    <a:pt x="17553" y="10523"/>
                  </a:cubicBezTo>
                  <a:cubicBezTo>
                    <a:pt x="17565" y="10527"/>
                    <a:pt x="17576" y="10528"/>
                    <a:pt x="17586" y="10528"/>
                  </a:cubicBezTo>
                  <a:cubicBezTo>
                    <a:pt x="17636" y="10528"/>
                    <a:pt x="17671" y="10484"/>
                    <a:pt x="17690" y="10409"/>
                  </a:cubicBezTo>
                  <a:cubicBezTo>
                    <a:pt x="17690" y="10340"/>
                    <a:pt x="17667" y="10294"/>
                    <a:pt x="17576" y="10272"/>
                  </a:cubicBezTo>
                  <a:close/>
                  <a:moveTo>
                    <a:pt x="2945" y="10135"/>
                  </a:moveTo>
                  <a:cubicBezTo>
                    <a:pt x="2831" y="10135"/>
                    <a:pt x="2716" y="10203"/>
                    <a:pt x="2716" y="10340"/>
                  </a:cubicBezTo>
                  <a:cubicBezTo>
                    <a:pt x="2716" y="10477"/>
                    <a:pt x="2785" y="10568"/>
                    <a:pt x="2922" y="10568"/>
                  </a:cubicBezTo>
                  <a:cubicBezTo>
                    <a:pt x="3036" y="10568"/>
                    <a:pt x="3127" y="10500"/>
                    <a:pt x="3150" y="10363"/>
                  </a:cubicBezTo>
                  <a:cubicBezTo>
                    <a:pt x="3150" y="10249"/>
                    <a:pt x="3059" y="10157"/>
                    <a:pt x="2945" y="10135"/>
                  </a:cubicBezTo>
                  <a:close/>
                  <a:moveTo>
                    <a:pt x="20135" y="10311"/>
                  </a:moveTo>
                  <a:cubicBezTo>
                    <a:pt x="20072" y="10311"/>
                    <a:pt x="20041" y="10356"/>
                    <a:pt x="20041" y="10431"/>
                  </a:cubicBezTo>
                  <a:cubicBezTo>
                    <a:pt x="20041" y="10523"/>
                    <a:pt x="20064" y="10568"/>
                    <a:pt x="20178" y="10568"/>
                  </a:cubicBezTo>
                  <a:cubicBezTo>
                    <a:pt x="20246" y="10568"/>
                    <a:pt x="20292" y="10523"/>
                    <a:pt x="20292" y="10431"/>
                  </a:cubicBezTo>
                  <a:cubicBezTo>
                    <a:pt x="20292" y="10363"/>
                    <a:pt x="20269" y="10317"/>
                    <a:pt x="20178" y="10317"/>
                  </a:cubicBezTo>
                  <a:cubicBezTo>
                    <a:pt x="20162" y="10313"/>
                    <a:pt x="20148" y="10311"/>
                    <a:pt x="20135" y="10311"/>
                  </a:cubicBezTo>
                  <a:close/>
                  <a:moveTo>
                    <a:pt x="22803" y="10340"/>
                  </a:moveTo>
                  <a:cubicBezTo>
                    <a:pt x="22757" y="10340"/>
                    <a:pt x="22711" y="10409"/>
                    <a:pt x="22666" y="10431"/>
                  </a:cubicBezTo>
                  <a:cubicBezTo>
                    <a:pt x="22689" y="10500"/>
                    <a:pt x="22734" y="10568"/>
                    <a:pt x="22780" y="10591"/>
                  </a:cubicBezTo>
                  <a:cubicBezTo>
                    <a:pt x="22803" y="10591"/>
                    <a:pt x="22871" y="10523"/>
                    <a:pt x="22940" y="10477"/>
                  </a:cubicBezTo>
                  <a:cubicBezTo>
                    <a:pt x="22871" y="10431"/>
                    <a:pt x="22848" y="10363"/>
                    <a:pt x="22803" y="10340"/>
                  </a:cubicBezTo>
                  <a:close/>
                  <a:moveTo>
                    <a:pt x="5554" y="10177"/>
                  </a:moveTo>
                  <a:cubicBezTo>
                    <a:pt x="5493" y="10177"/>
                    <a:pt x="5341" y="10278"/>
                    <a:pt x="5341" y="10340"/>
                  </a:cubicBezTo>
                  <a:cubicBezTo>
                    <a:pt x="5319" y="10409"/>
                    <a:pt x="5433" y="10568"/>
                    <a:pt x="5501" y="10591"/>
                  </a:cubicBezTo>
                  <a:cubicBezTo>
                    <a:pt x="5507" y="10593"/>
                    <a:pt x="5514" y="10594"/>
                    <a:pt x="5521" y="10594"/>
                  </a:cubicBezTo>
                  <a:cubicBezTo>
                    <a:pt x="5597" y="10594"/>
                    <a:pt x="5731" y="10492"/>
                    <a:pt x="5752" y="10409"/>
                  </a:cubicBezTo>
                  <a:cubicBezTo>
                    <a:pt x="5775" y="10363"/>
                    <a:pt x="5661" y="10180"/>
                    <a:pt x="5570" y="10180"/>
                  </a:cubicBezTo>
                  <a:cubicBezTo>
                    <a:pt x="5566" y="10178"/>
                    <a:pt x="5560" y="10177"/>
                    <a:pt x="5554" y="10177"/>
                  </a:cubicBezTo>
                  <a:close/>
                  <a:moveTo>
                    <a:pt x="8069" y="10283"/>
                  </a:moveTo>
                  <a:cubicBezTo>
                    <a:pt x="8010" y="10283"/>
                    <a:pt x="8005" y="10311"/>
                    <a:pt x="7989" y="10409"/>
                  </a:cubicBezTo>
                  <a:cubicBezTo>
                    <a:pt x="7966" y="10568"/>
                    <a:pt x="7989" y="10591"/>
                    <a:pt x="8103" y="10614"/>
                  </a:cubicBezTo>
                  <a:cubicBezTo>
                    <a:pt x="8153" y="10620"/>
                    <a:pt x="8191" y="10625"/>
                    <a:pt x="8220" y="10625"/>
                  </a:cubicBezTo>
                  <a:cubicBezTo>
                    <a:pt x="8297" y="10625"/>
                    <a:pt x="8309" y="10593"/>
                    <a:pt x="8309" y="10477"/>
                  </a:cubicBezTo>
                  <a:cubicBezTo>
                    <a:pt x="8331" y="10317"/>
                    <a:pt x="8331" y="10317"/>
                    <a:pt x="8172" y="10294"/>
                  </a:cubicBezTo>
                  <a:cubicBezTo>
                    <a:pt x="8125" y="10288"/>
                    <a:pt x="8092" y="10283"/>
                    <a:pt x="8069" y="10283"/>
                  </a:cubicBezTo>
                  <a:close/>
                  <a:moveTo>
                    <a:pt x="10761" y="10313"/>
                  </a:moveTo>
                  <a:cubicBezTo>
                    <a:pt x="10683" y="10313"/>
                    <a:pt x="10611" y="10378"/>
                    <a:pt x="10591" y="10477"/>
                  </a:cubicBezTo>
                  <a:cubicBezTo>
                    <a:pt x="10591" y="10568"/>
                    <a:pt x="10660" y="10637"/>
                    <a:pt x="10751" y="10660"/>
                  </a:cubicBezTo>
                  <a:cubicBezTo>
                    <a:pt x="10842" y="10660"/>
                    <a:pt x="10911" y="10591"/>
                    <a:pt x="10934" y="10523"/>
                  </a:cubicBezTo>
                  <a:cubicBezTo>
                    <a:pt x="10956" y="10431"/>
                    <a:pt x="10888" y="10340"/>
                    <a:pt x="10797" y="10317"/>
                  </a:cubicBezTo>
                  <a:cubicBezTo>
                    <a:pt x="10785" y="10314"/>
                    <a:pt x="10773" y="10313"/>
                    <a:pt x="10761" y="10313"/>
                  </a:cubicBezTo>
                  <a:close/>
                  <a:moveTo>
                    <a:pt x="13318" y="10336"/>
                  </a:moveTo>
                  <a:cubicBezTo>
                    <a:pt x="13240" y="10336"/>
                    <a:pt x="13170" y="10400"/>
                    <a:pt x="13170" y="10500"/>
                  </a:cubicBezTo>
                  <a:cubicBezTo>
                    <a:pt x="13148" y="10591"/>
                    <a:pt x="13239" y="10660"/>
                    <a:pt x="13307" y="10682"/>
                  </a:cubicBezTo>
                  <a:cubicBezTo>
                    <a:pt x="13399" y="10682"/>
                    <a:pt x="13490" y="10614"/>
                    <a:pt x="13513" y="10545"/>
                  </a:cubicBezTo>
                  <a:cubicBezTo>
                    <a:pt x="13513" y="10454"/>
                    <a:pt x="13444" y="10363"/>
                    <a:pt x="13353" y="10340"/>
                  </a:cubicBezTo>
                  <a:cubicBezTo>
                    <a:pt x="13341" y="10337"/>
                    <a:pt x="13329" y="10336"/>
                    <a:pt x="13318" y="10336"/>
                  </a:cubicBezTo>
                  <a:close/>
                  <a:moveTo>
                    <a:pt x="15978" y="10363"/>
                  </a:moveTo>
                  <a:cubicBezTo>
                    <a:pt x="15909" y="10363"/>
                    <a:pt x="15773" y="10477"/>
                    <a:pt x="15773" y="10545"/>
                  </a:cubicBezTo>
                  <a:cubicBezTo>
                    <a:pt x="15773" y="10591"/>
                    <a:pt x="15887" y="10705"/>
                    <a:pt x="15932" y="10705"/>
                  </a:cubicBezTo>
                  <a:cubicBezTo>
                    <a:pt x="16001" y="10705"/>
                    <a:pt x="16115" y="10591"/>
                    <a:pt x="16115" y="10545"/>
                  </a:cubicBezTo>
                  <a:cubicBezTo>
                    <a:pt x="16115" y="10500"/>
                    <a:pt x="16024" y="10386"/>
                    <a:pt x="15978" y="10363"/>
                  </a:cubicBezTo>
                  <a:close/>
                  <a:moveTo>
                    <a:pt x="1306" y="10314"/>
                  </a:moveTo>
                  <a:cubicBezTo>
                    <a:pt x="1192" y="10314"/>
                    <a:pt x="1116" y="10400"/>
                    <a:pt x="1096" y="10523"/>
                  </a:cubicBezTo>
                  <a:cubicBezTo>
                    <a:pt x="1096" y="10660"/>
                    <a:pt x="1187" y="10728"/>
                    <a:pt x="1301" y="10751"/>
                  </a:cubicBezTo>
                  <a:cubicBezTo>
                    <a:pt x="1415" y="10751"/>
                    <a:pt x="1530" y="10660"/>
                    <a:pt x="1530" y="10545"/>
                  </a:cubicBezTo>
                  <a:cubicBezTo>
                    <a:pt x="1552" y="10431"/>
                    <a:pt x="1461" y="10340"/>
                    <a:pt x="1347" y="10317"/>
                  </a:cubicBezTo>
                  <a:cubicBezTo>
                    <a:pt x="1333" y="10315"/>
                    <a:pt x="1319" y="10314"/>
                    <a:pt x="1306" y="10314"/>
                  </a:cubicBezTo>
                  <a:close/>
                  <a:moveTo>
                    <a:pt x="18514" y="10494"/>
                  </a:moveTo>
                  <a:cubicBezTo>
                    <a:pt x="18452" y="10494"/>
                    <a:pt x="18420" y="10538"/>
                    <a:pt x="18420" y="10614"/>
                  </a:cubicBezTo>
                  <a:cubicBezTo>
                    <a:pt x="18420" y="10705"/>
                    <a:pt x="18466" y="10728"/>
                    <a:pt x="18557" y="10751"/>
                  </a:cubicBezTo>
                  <a:cubicBezTo>
                    <a:pt x="18649" y="10751"/>
                    <a:pt x="18671" y="10705"/>
                    <a:pt x="18694" y="10614"/>
                  </a:cubicBezTo>
                  <a:cubicBezTo>
                    <a:pt x="18694" y="10545"/>
                    <a:pt x="18649" y="10500"/>
                    <a:pt x="18557" y="10500"/>
                  </a:cubicBezTo>
                  <a:cubicBezTo>
                    <a:pt x="18542" y="10496"/>
                    <a:pt x="18527" y="10494"/>
                    <a:pt x="18514" y="10494"/>
                  </a:cubicBezTo>
                  <a:close/>
                  <a:moveTo>
                    <a:pt x="21140" y="10517"/>
                  </a:moveTo>
                  <a:cubicBezTo>
                    <a:pt x="21077" y="10517"/>
                    <a:pt x="21045" y="10564"/>
                    <a:pt x="21045" y="10660"/>
                  </a:cubicBezTo>
                  <a:cubicBezTo>
                    <a:pt x="21045" y="10728"/>
                    <a:pt x="21068" y="10774"/>
                    <a:pt x="21159" y="10774"/>
                  </a:cubicBezTo>
                  <a:cubicBezTo>
                    <a:pt x="21251" y="10774"/>
                    <a:pt x="21296" y="10751"/>
                    <a:pt x="21296" y="10660"/>
                  </a:cubicBezTo>
                  <a:cubicBezTo>
                    <a:pt x="21296" y="10568"/>
                    <a:pt x="21273" y="10523"/>
                    <a:pt x="21182" y="10523"/>
                  </a:cubicBezTo>
                  <a:cubicBezTo>
                    <a:pt x="21167" y="10519"/>
                    <a:pt x="21153" y="10517"/>
                    <a:pt x="21140" y="10517"/>
                  </a:cubicBezTo>
                  <a:close/>
                  <a:moveTo>
                    <a:pt x="23807" y="10591"/>
                  </a:moveTo>
                  <a:cubicBezTo>
                    <a:pt x="23716" y="10591"/>
                    <a:pt x="23716" y="10591"/>
                    <a:pt x="23693" y="10660"/>
                  </a:cubicBezTo>
                  <a:cubicBezTo>
                    <a:pt x="23693" y="10728"/>
                    <a:pt x="23693" y="10751"/>
                    <a:pt x="23761" y="10774"/>
                  </a:cubicBezTo>
                  <a:cubicBezTo>
                    <a:pt x="23853" y="10774"/>
                    <a:pt x="23853" y="10774"/>
                    <a:pt x="23876" y="10682"/>
                  </a:cubicBezTo>
                  <a:cubicBezTo>
                    <a:pt x="23876" y="10637"/>
                    <a:pt x="23876" y="10591"/>
                    <a:pt x="23807" y="10591"/>
                  </a:cubicBezTo>
                  <a:close/>
                  <a:moveTo>
                    <a:pt x="3942" y="10359"/>
                  </a:moveTo>
                  <a:cubicBezTo>
                    <a:pt x="3853" y="10359"/>
                    <a:pt x="3741" y="10441"/>
                    <a:pt x="3721" y="10523"/>
                  </a:cubicBezTo>
                  <a:cubicBezTo>
                    <a:pt x="3698" y="10614"/>
                    <a:pt x="3812" y="10751"/>
                    <a:pt x="3903" y="10774"/>
                  </a:cubicBezTo>
                  <a:cubicBezTo>
                    <a:pt x="3911" y="10776"/>
                    <a:pt x="3920" y="10777"/>
                    <a:pt x="3928" y="10777"/>
                  </a:cubicBezTo>
                  <a:cubicBezTo>
                    <a:pt x="4018" y="10777"/>
                    <a:pt x="4132" y="10674"/>
                    <a:pt x="4132" y="10591"/>
                  </a:cubicBezTo>
                  <a:cubicBezTo>
                    <a:pt x="4154" y="10500"/>
                    <a:pt x="4063" y="10363"/>
                    <a:pt x="3972" y="10363"/>
                  </a:cubicBezTo>
                  <a:cubicBezTo>
                    <a:pt x="3962" y="10360"/>
                    <a:pt x="3952" y="10359"/>
                    <a:pt x="3942" y="10359"/>
                  </a:cubicBezTo>
                  <a:close/>
                  <a:moveTo>
                    <a:pt x="6557" y="10383"/>
                  </a:moveTo>
                  <a:cubicBezTo>
                    <a:pt x="6482" y="10383"/>
                    <a:pt x="6346" y="10505"/>
                    <a:pt x="6346" y="10568"/>
                  </a:cubicBezTo>
                  <a:cubicBezTo>
                    <a:pt x="6323" y="10637"/>
                    <a:pt x="6437" y="10797"/>
                    <a:pt x="6505" y="10797"/>
                  </a:cubicBezTo>
                  <a:cubicBezTo>
                    <a:pt x="6511" y="10799"/>
                    <a:pt x="6518" y="10799"/>
                    <a:pt x="6525" y="10799"/>
                  </a:cubicBezTo>
                  <a:cubicBezTo>
                    <a:pt x="6601" y="10799"/>
                    <a:pt x="6736" y="10697"/>
                    <a:pt x="6757" y="10614"/>
                  </a:cubicBezTo>
                  <a:cubicBezTo>
                    <a:pt x="6779" y="10568"/>
                    <a:pt x="6642" y="10386"/>
                    <a:pt x="6574" y="10386"/>
                  </a:cubicBezTo>
                  <a:cubicBezTo>
                    <a:pt x="6569" y="10384"/>
                    <a:pt x="6563" y="10383"/>
                    <a:pt x="6557" y="10383"/>
                  </a:cubicBezTo>
                  <a:close/>
                  <a:moveTo>
                    <a:pt x="9093" y="10492"/>
                  </a:moveTo>
                  <a:cubicBezTo>
                    <a:pt x="9015" y="10492"/>
                    <a:pt x="9011" y="10529"/>
                    <a:pt x="8993" y="10637"/>
                  </a:cubicBezTo>
                  <a:cubicBezTo>
                    <a:pt x="8971" y="10797"/>
                    <a:pt x="8971" y="10819"/>
                    <a:pt x="9130" y="10842"/>
                  </a:cubicBezTo>
                  <a:cubicBezTo>
                    <a:pt x="9172" y="10848"/>
                    <a:pt x="9203" y="10853"/>
                    <a:pt x="9226" y="10853"/>
                  </a:cubicBezTo>
                  <a:cubicBezTo>
                    <a:pt x="9292" y="10853"/>
                    <a:pt x="9296" y="10817"/>
                    <a:pt x="9313" y="10682"/>
                  </a:cubicBezTo>
                  <a:cubicBezTo>
                    <a:pt x="9336" y="10523"/>
                    <a:pt x="9336" y="10523"/>
                    <a:pt x="9176" y="10500"/>
                  </a:cubicBezTo>
                  <a:cubicBezTo>
                    <a:pt x="9142" y="10495"/>
                    <a:pt x="9115" y="10492"/>
                    <a:pt x="9093" y="10492"/>
                  </a:cubicBezTo>
                  <a:close/>
                  <a:moveTo>
                    <a:pt x="11732" y="10523"/>
                  </a:moveTo>
                  <a:cubicBezTo>
                    <a:pt x="11664" y="10523"/>
                    <a:pt x="11573" y="10591"/>
                    <a:pt x="11550" y="10682"/>
                  </a:cubicBezTo>
                  <a:cubicBezTo>
                    <a:pt x="11550" y="10774"/>
                    <a:pt x="11618" y="10865"/>
                    <a:pt x="11710" y="10865"/>
                  </a:cubicBezTo>
                  <a:cubicBezTo>
                    <a:pt x="11801" y="10865"/>
                    <a:pt x="11892" y="10797"/>
                    <a:pt x="11892" y="10705"/>
                  </a:cubicBezTo>
                  <a:cubicBezTo>
                    <a:pt x="11892" y="10614"/>
                    <a:pt x="11824" y="10523"/>
                    <a:pt x="11732" y="10523"/>
                  </a:cubicBezTo>
                  <a:close/>
                  <a:moveTo>
                    <a:pt x="14336" y="10564"/>
                  </a:moveTo>
                  <a:cubicBezTo>
                    <a:pt x="14244" y="10564"/>
                    <a:pt x="14175" y="10626"/>
                    <a:pt x="14175" y="10705"/>
                  </a:cubicBezTo>
                  <a:cubicBezTo>
                    <a:pt x="14152" y="10797"/>
                    <a:pt x="14220" y="10888"/>
                    <a:pt x="14312" y="10888"/>
                  </a:cubicBezTo>
                  <a:cubicBezTo>
                    <a:pt x="14324" y="10891"/>
                    <a:pt x="14336" y="10892"/>
                    <a:pt x="14348" y="10892"/>
                  </a:cubicBezTo>
                  <a:cubicBezTo>
                    <a:pt x="14426" y="10892"/>
                    <a:pt x="14497" y="10830"/>
                    <a:pt x="14517" y="10751"/>
                  </a:cubicBezTo>
                  <a:cubicBezTo>
                    <a:pt x="14517" y="10660"/>
                    <a:pt x="14449" y="10568"/>
                    <a:pt x="14380" y="10568"/>
                  </a:cubicBezTo>
                  <a:cubicBezTo>
                    <a:pt x="14365" y="10565"/>
                    <a:pt x="14351" y="10564"/>
                    <a:pt x="14336" y="10564"/>
                  </a:cubicBezTo>
                  <a:close/>
                  <a:moveTo>
                    <a:pt x="16937" y="10660"/>
                  </a:moveTo>
                  <a:cubicBezTo>
                    <a:pt x="16868" y="10660"/>
                    <a:pt x="16822" y="10705"/>
                    <a:pt x="16822" y="10797"/>
                  </a:cubicBezTo>
                  <a:cubicBezTo>
                    <a:pt x="16822" y="10888"/>
                    <a:pt x="16845" y="10911"/>
                    <a:pt x="16937" y="10933"/>
                  </a:cubicBezTo>
                  <a:cubicBezTo>
                    <a:pt x="17028" y="10933"/>
                    <a:pt x="17051" y="10911"/>
                    <a:pt x="17074" y="10819"/>
                  </a:cubicBezTo>
                  <a:cubicBezTo>
                    <a:pt x="17096" y="10728"/>
                    <a:pt x="17051" y="10682"/>
                    <a:pt x="16937" y="10660"/>
                  </a:cubicBezTo>
                  <a:close/>
                  <a:moveTo>
                    <a:pt x="2351" y="10523"/>
                  </a:moveTo>
                  <a:cubicBezTo>
                    <a:pt x="2214" y="10523"/>
                    <a:pt x="2100" y="10614"/>
                    <a:pt x="2100" y="10728"/>
                  </a:cubicBezTo>
                  <a:cubicBezTo>
                    <a:pt x="2100" y="10865"/>
                    <a:pt x="2191" y="10933"/>
                    <a:pt x="2306" y="10956"/>
                  </a:cubicBezTo>
                  <a:cubicBezTo>
                    <a:pt x="2420" y="10956"/>
                    <a:pt x="2534" y="10865"/>
                    <a:pt x="2534" y="10774"/>
                  </a:cubicBezTo>
                  <a:cubicBezTo>
                    <a:pt x="2534" y="10660"/>
                    <a:pt x="2465" y="10545"/>
                    <a:pt x="2351" y="10523"/>
                  </a:cubicBezTo>
                  <a:close/>
                  <a:moveTo>
                    <a:pt x="19541" y="10699"/>
                  </a:moveTo>
                  <a:cubicBezTo>
                    <a:pt x="19478" y="10699"/>
                    <a:pt x="19443" y="10744"/>
                    <a:pt x="19425" y="10819"/>
                  </a:cubicBezTo>
                  <a:cubicBezTo>
                    <a:pt x="19425" y="10911"/>
                    <a:pt x="19447" y="10933"/>
                    <a:pt x="19539" y="10956"/>
                  </a:cubicBezTo>
                  <a:cubicBezTo>
                    <a:pt x="19555" y="10960"/>
                    <a:pt x="19570" y="10962"/>
                    <a:pt x="19583" y="10962"/>
                  </a:cubicBezTo>
                  <a:cubicBezTo>
                    <a:pt x="19645" y="10962"/>
                    <a:pt x="19676" y="10921"/>
                    <a:pt x="19676" y="10865"/>
                  </a:cubicBezTo>
                  <a:cubicBezTo>
                    <a:pt x="19698" y="10774"/>
                    <a:pt x="19676" y="10728"/>
                    <a:pt x="19584" y="10705"/>
                  </a:cubicBezTo>
                  <a:cubicBezTo>
                    <a:pt x="19569" y="10701"/>
                    <a:pt x="19554" y="10699"/>
                    <a:pt x="19541" y="10699"/>
                  </a:cubicBezTo>
                  <a:close/>
                  <a:moveTo>
                    <a:pt x="24789" y="10797"/>
                  </a:moveTo>
                  <a:cubicBezTo>
                    <a:pt x="24743" y="10797"/>
                    <a:pt x="24697" y="10797"/>
                    <a:pt x="24697" y="10865"/>
                  </a:cubicBezTo>
                  <a:cubicBezTo>
                    <a:pt x="24697" y="10956"/>
                    <a:pt x="24697" y="10956"/>
                    <a:pt x="24766" y="10979"/>
                  </a:cubicBezTo>
                  <a:cubicBezTo>
                    <a:pt x="24834" y="10979"/>
                    <a:pt x="24880" y="10979"/>
                    <a:pt x="24880" y="10911"/>
                  </a:cubicBezTo>
                  <a:cubicBezTo>
                    <a:pt x="24880" y="10819"/>
                    <a:pt x="24880" y="10819"/>
                    <a:pt x="24789" y="10797"/>
                  </a:cubicBezTo>
                  <a:close/>
                  <a:moveTo>
                    <a:pt x="4928" y="10565"/>
                  </a:moveTo>
                  <a:cubicBezTo>
                    <a:pt x="4839" y="10565"/>
                    <a:pt x="4725" y="10668"/>
                    <a:pt x="4725" y="10751"/>
                  </a:cubicBezTo>
                  <a:cubicBezTo>
                    <a:pt x="4702" y="10842"/>
                    <a:pt x="4816" y="10979"/>
                    <a:pt x="4908" y="10979"/>
                  </a:cubicBezTo>
                  <a:cubicBezTo>
                    <a:pt x="4916" y="10981"/>
                    <a:pt x="4924" y="10982"/>
                    <a:pt x="4933" y="10982"/>
                  </a:cubicBezTo>
                  <a:cubicBezTo>
                    <a:pt x="5022" y="10982"/>
                    <a:pt x="5136" y="10880"/>
                    <a:pt x="5136" y="10797"/>
                  </a:cubicBezTo>
                  <a:cubicBezTo>
                    <a:pt x="5159" y="10705"/>
                    <a:pt x="5045" y="10568"/>
                    <a:pt x="4953" y="10568"/>
                  </a:cubicBezTo>
                  <a:cubicBezTo>
                    <a:pt x="4945" y="10566"/>
                    <a:pt x="4937" y="10565"/>
                    <a:pt x="4928" y="10565"/>
                  </a:cubicBezTo>
                  <a:close/>
                  <a:moveTo>
                    <a:pt x="22186" y="10705"/>
                  </a:moveTo>
                  <a:cubicBezTo>
                    <a:pt x="22141" y="10774"/>
                    <a:pt x="22049" y="10797"/>
                    <a:pt x="22049" y="10842"/>
                  </a:cubicBezTo>
                  <a:cubicBezTo>
                    <a:pt x="22049" y="10888"/>
                    <a:pt x="22118" y="10956"/>
                    <a:pt x="22164" y="10979"/>
                  </a:cubicBezTo>
                  <a:cubicBezTo>
                    <a:pt x="22166" y="10981"/>
                    <a:pt x="22169" y="10982"/>
                    <a:pt x="22172" y="10982"/>
                  </a:cubicBezTo>
                  <a:cubicBezTo>
                    <a:pt x="22210" y="10982"/>
                    <a:pt x="22321" y="10886"/>
                    <a:pt x="22301" y="10865"/>
                  </a:cubicBezTo>
                  <a:cubicBezTo>
                    <a:pt x="22278" y="10819"/>
                    <a:pt x="22232" y="10774"/>
                    <a:pt x="22186" y="10705"/>
                  </a:cubicBezTo>
                  <a:close/>
                  <a:moveTo>
                    <a:pt x="10180" y="10705"/>
                  </a:moveTo>
                  <a:cubicBezTo>
                    <a:pt x="10089" y="10705"/>
                    <a:pt x="9998" y="10774"/>
                    <a:pt x="9998" y="10865"/>
                  </a:cubicBezTo>
                  <a:cubicBezTo>
                    <a:pt x="9975" y="10956"/>
                    <a:pt x="10043" y="11048"/>
                    <a:pt x="10135" y="11048"/>
                  </a:cubicBezTo>
                  <a:cubicBezTo>
                    <a:pt x="10144" y="11050"/>
                    <a:pt x="10154" y="11051"/>
                    <a:pt x="10164" y="11051"/>
                  </a:cubicBezTo>
                  <a:cubicBezTo>
                    <a:pt x="10244" y="11051"/>
                    <a:pt x="10317" y="10972"/>
                    <a:pt x="10317" y="10911"/>
                  </a:cubicBezTo>
                  <a:cubicBezTo>
                    <a:pt x="10340" y="10819"/>
                    <a:pt x="10272" y="10728"/>
                    <a:pt x="10180" y="10705"/>
                  </a:cubicBezTo>
                  <a:close/>
                  <a:moveTo>
                    <a:pt x="7555" y="10637"/>
                  </a:moveTo>
                  <a:cubicBezTo>
                    <a:pt x="7487" y="10637"/>
                    <a:pt x="7327" y="10751"/>
                    <a:pt x="7327" y="10819"/>
                  </a:cubicBezTo>
                  <a:cubicBezTo>
                    <a:pt x="7327" y="10888"/>
                    <a:pt x="7464" y="11048"/>
                    <a:pt x="7510" y="11070"/>
                  </a:cubicBezTo>
                  <a:cubicBezTo>
                    <a:pt x="7601" y="11070"/>
                    <a:pt x="7761" y="10933"/>
                    <a:pt x="7761" y="10865"/>
                  </a:cubicBezTo>
                  <a:cubicBezTo>
                    <a:pt x="7761" y="10797"/>
                    <a:pt x="7624" y="10637"/>
                    <a:pt x="7555" y="10637"/>
                  </a:cubicBezTo>
                  <a:close/>
                  <a:moveTo>
                    <a:pt x="12760" y="10728"/>
                  </a:moveTo>
                  <a:cubicBezTo>
                    <a:pt x="12645" y="10728"/>
                    <a:pt x="12554" y="10797"/>
                    <a:pt x="12554" y="10888"/>
                  </a:cubicBezTo>
                  <a:cubicBezTo>
                    <a:pt x="12554" y="10979"/>
                    <a:pt x="12623" y="11070"/>
                    <a:pt x="12714" y="11070"/>
                  </a:cubicBezTo>
                  <a:cubicBezTo>
                    <a:pt x="12726" y="11073"/>
                    <a:pt x="12738" y="11075"/>
                    <a:pt x="12750" y="11075"/>
                  </a:cubicBezTo>
                  <a:cubicBezTo>
                    <a:pt x="12828" y="11075"/>
                    <a:pt x="12897" y="11013"/>
                    <a:pt x="12897" y="10933"/>
                  </a:cubicBezTo>
                  <a:cubicBezTo>
                    <a:pt x="12897" y="10842"/>
                    <a:pt x="12851" y="10751"/>
                    <a:pt x="12760" y="10728"/>
                  </a:cubicBezTo>
                  <a:close/>
                  <a:moveTo>
                    <a:pt x="15347" y="10771"/>
                  </a:moveTo>
                  <a:cubicBezTo>
                    <a:pt x="15293" y="10771"/>
                    <a:pt x="15179" y="10869"/>
                    <a:pt x="15179" y="10911"/>
                  </a:cubicBezTo>
                  <a:cubicBezTo>
                    <a:pt x="15158" y="10953"/>
                    <a:pt x="15256" y="11095"/>
                    <a:pt x="15306" y="11095"/>
                  </a:cubicBezTo>
                  <a:cubicBezTo>
                    <a:pt x="15310" y="11095"/>
                    <a:pt x="15313" y="11095"/>
                    <a:pt x="15316" y="11093"/>
                  </a:cubicBezTo>
                  <a:cubicBezTo>
                    <a:pt x="15362" y="11093"/>
                    <a:pt x="15407" y="11093"/>
                    <a:pt x="15453" y="11048"/>
                  </a:cubicBezTo>
                  <a:cubicBezTo>
                    <a:pt x="15476" y="11025"/>
                    <a:pt x="15499" y="11002"/>
                    <a:pt x="15499" y="10956"/>
                  </a:cubicBezTo>
                  <a:cubicBezTo>
                    <a:pt x="15499" y="10911"/>
                    <a:pt x="15499" y="10865"/>
                    <a:pt x="15476" y="10842"/>
                  </a:cubicBezTo>
                  <a:cubicBezTo>
                    <a:pt x="15453" y="10819"/>
                    <a:pt x="15407" y="10797"/>
                    <a:pt x="15362" y="10774"/>
                  </a:cubicBezTo>
                  <a:cubicBezTo>
                    <a:pt x="15358" y="10772"/>
                    <a:pt x="15353" y="10771"/>
                    <a:pt x="15347" y="10771"/>
                  </a:cubicBezTo>
                  <a:close/>
                  <a:moveTo>
                    <a:pt x="722" y="10719"/>
                  </a:moveTo>
                  <a:cubicBezTo>
                    <a:pt x="699" y="10719"/>
                    <a:pt x="691" y="10740"/>
                    <a:pt x="708" y="10774"/>
                  </a:cubicBezTo>
                  <a:cubicBezTo>
                    <a:pt x="731" y="10865"/>
                    <a:pt x="776" y="10956"/>
                    <a:pt x="822" y="11025"/>
                  </a:cubicBezTo>
                  <a:cubicBezTo>
                    <a:pt x="822" y="11048"/>
                    <a:pt x="845" y="11070"/>
                    <a:pt x="845" y="11116"/>
                  </a:cubicBezTo>
                  <a:cubicBezTo>
                    <a:pt x="868" y="11070"/>
                    <a:pt x="890" y="11048"/>
                    <a:pt x="913" y="11025"/>
                  </a:cubicBezTo>
                  <a:cubicBezTo>
                    <a:pt x="913" y="11002"/>
                    <a:pt x="913" y="10979"/>
                    <a:pt x="913" y="10956"/>
                  </a:cubicBezTo>
                  <a:cubicBezTo>
                    <a:pt x="936" y="10797"/>
                    <a:pt x="890" y="10728"/>
                    <a:pt x="753" y="10728"/>
                  </a:cubicBezTo>
                  <a:cubicBezTo>
                    <a:pt x="741" y="10722"/>
                    <a:pt x="731" y="10719"/>
                    <a:pt x="722" y="10719"/>
                  </a:cubicBezTo>
                  <a:close/>
                  <a:moveTo>
                    <a:pt x="17941" y="10888"/>
                  </a:moveTo>
                  <a:cubicBezTo>
                    <a:pt x="17872" y="10888"/>
                    <a:pt x="17827" y="10911"/>
                    <a:pt x="17827" y="11002"/>
                  </a:cubicBezTo>
                  <a:cubicBezTo>
                    <a:pt x="17804" y="11093"/>
                    <a:pt x="17850" y="11139"/>
                    <a:pt x="17941" y="11139"/>
                  </a:cubicBezTo>
                  <a:cubicBezTo>
                    <a:pt x="18032" y="11139"/>
                    <a:pt x="18055" y="11116"/>
                    <a:pt x="18078" y="11025"/>
                  </a:cubicBezTo>
                  <a:cubicBezTo>
                    <a:pt x="18078" y="10933"/>
                    <a:pt x="18055" y="10888"/>
                    <a:pt x="17941" y="10888"/>
                  </a:cubicBezTo>
                  <a:close/>
                  <a:moveTo>
                    <a:pt x="3331" y="10748"/>
                  </a:moveTo>
                  <a:cubicBezTo>
                    <a:pt x="3241" y="10748"/>
                    <a:pt x="3125" y="10850"/>
                    <a:pt x="3104" y="10933"/>
                  </a:cubicBezTo>
                  <a:cubicBezTo>
                    <a:pt x="3104" y="11025"/>
                    <a:pt x="3219" y="11162"/>
                    <a:pt x="3310" y="11162"/>
                  </a:cubicBezTo>
                  <a:cubicBezTo>
                    <a:pt x="3318" y="11164"/>
                    <a:pt x="3326" y="11165"/>
                    <a:pt x="3334" y="11165"/>
                  </a:cubicBezTo>
                  <a:cubicBezTo>
                    <a:pt x="3421" y="11165"/>
                    <a:pt x="3517" y="11062"/>
                    <a:pt x="3538" y="10979"/>
                  </a:cubicBezTo>
                  <a:cubicBezTo>
                    <a:pt x="3538" y="10888"/>
                    <a:pt x="3447" y="10751"/>
                    <a:pt x="3356" y="10751"/>
                  </a:cubicBezTo>
                  <a:cubicBezTo>
                    <a:pt x="3348" y="10749"/>
                    <a:pt x="3339" y="10748"/>
                    <a:pt x="3331" y="10748"/>
                  </a:cubicBezTo>
                  <a:close/>
                  <a:moveTo>
                    <a:pt x="20546" y="10905"/>
                  </a:moveTo>
                  <a:cubicBezTo>
                    <a:pt x="20482" y="10905"/>
                    <a:pt x="20448" y="10949"/>
                    <a:pt x="20429" y="11025"/>
                  </a:cubicBezTo>
                  <a:cubicBezTo>
                    <a:pt x="20429" y="11116"/>
                    <a:pt x="20452" y="11162"/>
                    <a:pt x="20543" y="11162"/>
                  </a:cubicBezTo>
                  <a:cubicBezTo>
                    <a:pt x="20559" y="11166"/>
                    <a:pt x="20574" y="11168"/>
                    <a:pt x="20587" y="11168"/>
                  </a:cubicBezTo>
                  <a:cubicBezTo>
                    <a:pt x="20649" y="11168"/>
                    <a:pt x="20680" y="11127"/>
                    <a:pt x="20680" y="11070"/>
                  </a:cubicBezTo>
                  <a:cubicBezTo>
                    <a:pt x="20703" y="10979"/>
                    <a:pt x="20680" y="10933"/>
                    <a:pt x="20589" y="10911"/>
                  </a:cubicBezTo>
                  <a:cubicBezTo>
                    <a:pt x="20573" y="10907"/>
                    <a:pt x="20559" y="10905"/>
                    <a:pt x="20546" y="10905"/>
                  </a:cubicBezTo>
                  <a:close/>
                  <a:moveTo>
                    <a:pt x="5980" y="10774"/>
                  </a:moveTo>
                  <a:cubicBezTo>
                    <a:pt x="5912" y="10774"/>
                    <a:pt x="5752" y="10888"/>
                    <a:pt x="5729" y="10956"/>
                  </a:cubicBezTo>
                  <a:cubicBezTo>
                    <a:pt x="5707" y="11025"/>
                    <a:pt x="5821" y="11185"/>
                    <a:pt x="5912" y="11207"/>
                  </a:cubicBezTo>
                  <a:cubicBezTo>
                    <a:pt x="5980" y="11207"/>
                    <a:pt x="6140" y="11093"/>
                    <a:pt x="6140" y="11025"/>
                  </a:cubicBezTo>
                  <a:cubicBezTo>
                    <a:pt x="6163" y="10956"/>
                    <a:pt x="6049" y="10797"/>
                    <a:pt x="5980" y="10774"/>
                  </a:cubicBezTo>
                  <a:close/>
                  <a:moveTo>
                    <a:pt x="23180" y="10953"/>
                  </a:moveTo>
                  <a:cubicBezTo>
                    <a:pt x="23140" y="10953"/>
                    <a:pt x="23033" y="11030"/>
                    <a:pt x="23054" y="11070"/>
                  </a:cubicBezTo>
                  <a:cubicBezTo>
                    <a:pt x="23077" y="11116"/>
                    <a:pt x="23122" y="11162"/>
                    <a:pt x="23168" y="11230"/>
                  </a:cubicBezTo>
                  <a:cubicBezTo>
                    <a:pt x="23214" y="11162"/>
                    <a:pt x="23282" y="11139"/>
                    <a:pt x="23305" y="11093"/>
                  </a:cubicBezTo>
                  <a:cubicBezTo>
                    <a:pt x="23305" y="11048"/>
                    <a:pt x="23236" y="10979"/>
                    <a:pt x="23191" y="10956"/>
                  </a:cubicBezTo>
                  <a:cubicBezTo>
                    <a:pt x="23188" y="10954"/>
                    <a:pt x="23184" y="10953"/>
                    <a:pt x="23180" y="10953"/>
                  </a:cubicBezTo>
                  <a:close/>
                  <a:moveTo>
                    <a:pt x="8537" y="10888"/>
                  </a:moveTo>
                  <a:cubicBezTo>
                    <a:pt x="8423" y="10888"/>
                    <a:pt x="8400" y="10888"/>
                    <a:pt x="8377" y="11048"/>
                  </a:cubicBezTo>
                  <a:cubicBezTo>
                    <a:pt x="8354" y="11207"/>
                    <a:pt x="8377" y="11207"/>
                    <a:pt x="8537" y="11230"/>
                  </a:cubicBezTo>
                  <a:cubicBezTo>
                    <a:pt x="8565" y="11235"/>
                    <a:pt x="8589" y="11238"/>
                    <a:pt x="8608" y="11238"/>
                  </a:cubicBezTo>
                  <a:cubicBezTo>
                    <a:pt x="8683" y="11238"/>
                    <a:pt x="8701" y="11197"/>
                    <a:pt x="8720" y="11070"/>
                  </a:cubicBezTo>
                  <a:cubicBezTo>
                    <a:pt x="8742" y="10933"/>
                    <a:pt x="8697" y="10888"/>
                    <a:pt x="8537" y="10888"/>
                  </a:cubicBezTo>
                  <a:close/>
                  <a:moveTo>
                    <a:pt x="11139" y="10911"/>
                  </a:moveTo>
                  <a:cubicBezTo>
                    <a:pt x="11048" y="10911"/>
                    <a:pt x="10956" y="10979"/>
                    <a:pt x="10956" y="11070"/>
                  </a:cubicBezTo>
                  <a:cubicBezTo>
                    <a:pt x="10934" y="11162"/>
                    <a:pt x="11002" y="11253"/>
                    <a:pt x="11093" y="11253"/>
                  </a:cubicBezTo>
                  <a:cubicBezTo>
                    <a:pt x="11105" y="11256"/>
                    <a:pt x="11117" y="11257"/>
                    <a:pt x="11129" y="11257"/>
                  </a:cubicBezTo>
                  <a:cubicBezTo>
                    <a:pt x="11207" y="11257"/>
                    <a:pt x="11276" y="11193"/>
                    <a:pt x="11276" y="11093"/>
                  </a:cubicBezTo>
                  <a:cubicBezTo>
                    <a:pt x="11299" y="11002"/>
                    <a:pt x="11230" y="10933"/>
                    <a:pt x="11139" y="10911"/>
                  </a:cubicBezTo>
                  <a:close/>
                  <a:moveTo>
                    <a:pt x="13728" y="10952"/>
                  </a:moveTo>
                  <a:cubicBezTo>
                    <a:pt x="13650" y="10952"/>
                    <a:pt x="13578" y="11014"/>
                    <a:pt x="13558" y="11093"/>
                  </a:cubicBezTo>
                  <a:cubicBezTo>
                    <a:pt x="13536" y="11185"/>
                    <a:pt x="13604" y="11276"/>
                    <a:pt x="13718" y="11299"/>
                  </a:cubicBezTo>
                  <a:cubicBezTo>
                    <a:pt x="13810" y="11299"/>
                    <a:pt x="13878" y="11230"/>
                    <a:pt x="13901" y="11139"/>
                  </a:cubicBezTo>
                  <a:cubicBezTo>
                    <a:pt x="13901" y="11048"/>
                    <a:pt x="13832" y="10956"/>
                    <a:pt x="13764" y="10956"/>
                  </a:cubicBezTo>
                  <a:cubicBezTo>
                    <a:pt x="13752" y="10953"/>
                    <a:pt x="13740" y="10952"/>
                    <a:pt x="13728" y="10952"/>
                  </a:cubicBezTo>
                  <a:close/>
                  <a:moveTo>
                    <a:pt x="16366" y="10979"/>
                  </a:moveTo>
                  <a:cubicBezTo>
                    <a:pt x="16320" y="10979"/>
                    <a:pt x="16161" y="11093"/>
                    <a:pt x="16183" y="11139"/>
                  </a:cubicBezTo>
                  <a:cubicBezTo>
                    <a:pt x="16183" y="11185"/>
                    <a:pt x="16275" y="11322"/>
                    <a:pt x="16343" y="11322"/>
                  </a:cubicBezTo>
                  <a:cubicBezTo>
                    <a:pt x="16389" y="11322"/>
                    <a:pt x="16503" y="11207"/>
                    <a:pt x="16503" y="11162"/>
                  </a:cubicBezTo>
                  <a:cubicBezTo>
                    <a:pt x="16503" y="11116"/>
                    <a:pt x="16480" y="11070"/>
                    <a:pt x="16457" y="11048"/>
                  </a:cubicBezTo>
                  <a:cubicBezTo>
                    <a:pt x="16434" y="11002"/>
                    <a:pt x="16412" y="11002"/>
                    <a:pt x="16366" y="10979"/>
                  </a:cubicBezTo>
                  <a:close/>
                  <a:moveTo>
                    <a:pt x="1735" y="10933"/>
                  </a:moveTo>
                  <a:cubicBezTo>
                    <a:pt x="1598" y="10933"/>
                    <a:pt x="1507" y="11002"/>
                    <a:pt x="1507" y="11116"/>
                  </a:cubicBezTo>
                  <a:cubicBezTo>
                    <a:pt x="1484" y="11230"/>
                    <a:pt x="1575" y="11344"/>
                    <a:pt x="1689" y="11344"/>
                  </a:cubicBezTo>
                  <a:cubicBezTo>
                    <a:pt x="1701" y="11347"/>
                    <a:pt x="1713" y="11348"/>
                    <a:pt x="1725" y="11348"/>
                  </a:cubicBezTo>
                  <a:cubicBezTo>
                    <a:pt x="1826" y="11348"/>
                    <a:pt x="1918" y="11264"/>
                    <a:pt x="1918" y="11162"/>
                  </a:cubicBezTo>
                  <a:cubicBezTo>
                    <a:pt x="1940" y="11048"/>
                    <a:pt x="1849" y="10933"/>
                    <a:pt x="1735" y="10933"/>
                  </a:cubicBezTo>
                  <a:close/>
                  <a:moveTo>
                    <a:pt x="18968" y="11093"/>
                  </a:moveTo>
                  <a:cubicBezTo>
                    <a:pt x="18877" y="11093"/>
                    <a:pt x="18831" y="11139"/>
                    <a:pt x="18831" y="11230"/>
                  </a:cubicBezTo>
                  <a:cubicBezTo>
                    <a:pt x="18808" y="11299"/>
                    <a:pt x="18854" y="11344"/>
                    <a:pt x="18945" y="11344"/>
                  </a:cubicBezTo>
                  <a:cubicBezTo>
                    <a:pt x="18961" y="11348"/>
                    <a:pt x="18975" y="11350"/>
                    <a:pt x="18988" y="11350"/>
                  </a:cubicBezTo>
                  <a:cubicBezTo>
                    <a:pt x="19051" y="11350"/>
                    <a:pt x="19082" y="11306"/>
                    <a:pt x="19082" y="11230"/>
                  </a:cubicBezTo>
                  <a:cubicBezTo>
                    <a:pt x="19082" y="11139"/>
                    <a:pt x="19059" y="11116"/>
                    <a:pt x="18968" y="11093"/>
                  </a:cubicBezTo>
                  <a:close/>
                  <a:moveTo>
                    <a:pt x="24130" y="11195"/>
                  </a:moveTo>
                  <a:cubicBezTo>
                    <a:pt x="24101" y="11195"/>
                    <a:pt x="24096" y="11215"/>
                    <a:pt x="24081" y="11276"/>
                  </a:cubicBezTo>
                  <a:cubicBezTo>
                    <a:pt x="24081" y="11344"/>
                    <a:pt x="24104" y="11367"/>
                    <a:pt x="24172" y="11367"/>
                  </a:cubicBezTo>
                  <a:cubicBezTo>
                    <a:pt x="24198" y="11367"/>
                    <a:pt x="24217" y="11369"/>
                    <a:pt x="24230" y="11369"/>
                  </a:cubicBezTo>
                  <a:cubicBezTo>
                    <a:pt x="24264" y="11369"/>
                    <a:pt x="24264" y="11357"/>
                    <a:pt x="24264" y="11276"/>
                  </a:cubicBezTo>
                  <a:cubicBezTo>
                    <a:pt x="24286" y="11207"/>
                    <a:pt x="24241" y="11207"/>
                    <a:pt x="24195" y="11207"/>
                  </a:cubicBezTo>
                  <a:cubicBezTo>
                    <a:pt x="24165" y="11200"/>
                    <a:pt x="24144" y="11195"/>
                    <a:pt x="24130" y="11195"/>
                  </a:cubicBezTo>
                  <a:close/>
                  <a:moveTo>
                    <a:pt x="4360" y="10956"/>
                  </a:moveTo>
                  <a:cubicBezTo>
                    <a:pt x="4269" y="10956"/>
                    <a:pt x="4132" y="11048"/>
                    <a:pt x="4109" y="11139"/>
                  </a:cubicBezTo>
                  <a:cubicBezTo>
                    <a:pt x="4109" y="11230"/>
                    <a:pt x="4200" y="11367"/>
                    <a:pt x="4291" y="11390"/>
                  </a:cubicBezTo>
                  <a:cubicBezTo>
                    <a:pt x="4383" y="11390"/>
                    <a:pt x="4520" y="11299"/>
                    <a:pt x="4542" y="11207"/>
                  </a:cubicBezTo>
                  <a:cubicBezTo>
                    <a:pt x="4542" y="11116"/>
                    <a:pt x="4451" y="10979"/>
                    <a:pt x="4360" y="10956"/>
                  </a:cubicBezTo>
                  <a:close/>
                  <a:moveTo>
                    <a:pt x="21593" y="11139"/>
                  </a:moveTo>
                  <a:cubicBezTo>
                    <a:pt x="21547" y="11139"/>
                    <a:pt x="21479" y="11185"/>
                    <a:pt x="21433" y="11230"/>
                  </a:cubicBezTo>
                  <a:cubicBezTo>
                    <a:pt x="21410" y="11253"/>
                    <a:pt x="21524" y="11390"/>
                    <a:pt x="21547" y="11390"/>
                  </a:cubicBezTo>
                  <a:cubicBezTo>
                    <a:pt x="21616" y="11367"/>
                    <a:pt x="21661" y="11322"/>
                    <a:pt x="21707" y="11276"/>
                  </a:cubicBezTo>
                  <a:cubicBezTo>
                    <a:pt x="21661" y="11207"/>
                    <a:pt x="21639" y="11139"/>
                    <a:pt x="21593" y="11139"/>
                  </a:cubicBezTo>
                  <a:close/>
                  <a:moveTo>
                    <a:pt x="6962" y="10979"/>
                  </a:moveTo>
                  <a:cubicBezTo>
                    <a:pt x="6893" y="10979"/>
                    <a:pt x="6734" y="11116"/>
                    <a:pt x="6734" y="11185"/>
                  </a:cubicBezTo>
                  <a:cubicBezTo>
                    <a:pt x="6734" y="11253"/>
                    <a:pt x="6848" y="11413"/>
                    <a:pt x="6916" y="11413"/>
                  </a:cubicBezTo>
                  <a:cubicBezTo>
                    <a:pt x="7008" y="11413"/>
                    <a:pt x="7145" y="11276"/>
                    <a:pt x="7145" y="11230"/>
                  </a:cubicBezTo>
                  <a:cubicBezTo>
                    <a:pt x="7145" y="11139"/>
                    <a:pt x="7030" y="11002"/>
                    <a:pt x="6962" y="10979"/>
                  </a:cubicBezTo>
                  <a:close/>
                  <a:moveTo>
                    <a:pt x="9483" y="11105"/>
                  </a:moveTo>
                  <a:cubicBezTo>
                    <a:pt x="9415" y="11105"/>
                    <a:pt x="9398" y="11137"/>
                    <a:pt x="9381" y="11253"/>
                  </a:cubicBezTo>
                  <a:cubicBezTo>
                    <a:pt x="9359" y="11413"/>
                    <a:pt x="9381" y="11413"/>
                    <a:pt x="9518" y="11436"/>
                  </a:cubicBezTo>
                  <a:cubicBezTo>
                    <a:pt x="9565" y="11442"/>
                    <a:pt x="9600" y="11447"/>
                    <a:pt x="9626" y="11447"/>
                  </a:cubicBezTo>
                  <a:cubicBezTo>
                    <a:pt x="9691" y="11447"/>
                    <a:pt x="9708" y="11419"/>
                    <a:pt x="9724" y="11322"/>
                  </a:cubicBezTo>
                  <a:cubicBezTo>
                    <a:pt x="9747" y="11162"/>
                    <a:pt x="9724" y="11139"/>
                    <a:pt x="9587" y="11116"/>
                  </a:cubicBezTo>
                  <a:cubicBezTo>
                    <a:pt x="9543" y="11110"/>
                    <a:pt x="9510" y="11105"/>
                    <a:pt x="9483" y="11105"/>
                  </a:cubicBezTo>
                  <a:close/>
                  <a:moveTo>
                    <a:pt x="12107" y="11134"/>
                  </a:moveTo>
                  <a:cubicBezTo>
                    <a:pt x="12030" y="11134"/>
                    <a:pt x="11961" y="11197"/>
                    <a:pt x="11961" y="11276"/>
                  </a:cubicBezTo>
                  <a:cubicBezTo>
                    <a:pt x="11938" y="11367"/>
                    <a:pt x="12006" y="11458"/>
                    <a:pt x="12098" y="11481"/>
                  </a:cubicBezTo>
                  <a:cubicBezTo>
                    <a:pt x="12189" y="11481"/>
                    <a:pt x="12280" y="11413"/>
                    <a:pt x="12280" y="11322"/>
                  </a:cubicBezTo>
                  <a:cubicBezTo>
                    <a:pt x="12303" y="11230"/>
                    <a:pt x="12235" y="11139"/>
                    <a:pt x="12143" y="11139"/>
                  </a:cubicBezTo>
                  <a:cubicBezTo>
                    <a:pt x="12131" y="11136"/>
                    <a:pt x="12119" y="11134"/>
                    <a:pt x="12107" y="11134"/>
                  </a:cubicBezTo>
                  <a:close/>
                  <a:moveTo>
                    <a:pt x="14768" y="11162"/>
                  </a:moveTo>
                  <a:cubicBezTo>
                    <a:pt x="14723" y="11162"/>
                    <a:pt x="14586" y="11253"/>
                    <a:pt x="14563" y="11299"/>
                  </a:cubicBezTo>
                  <a:cubicBezTo>
                    <a:pt x="14540" y="11344"/>
                    <a:pt x="14654" y="11481"/>
                    <a:pt x="14700" y="11504"/>
                  </a:cubicBezTo>
                  <a:cubicBezTo>
                    <a:pt x="14745" y="11504"/>
                    <a:pt x="14882" y="11413"/>
                    <a:pt x="14905" y="11367"/>
                  </a:cubicBezTo>
                  <a:cubicBezTo>
                    <a:pt x="14905" y="11322"/>
                    <a:pt x="14814" y="11185"/>
                    <a:pt x="14768" y="11162"/>
                  </a:cubicBezTo>
                  <a:close/>
                  <a:moveTo>
                    <a:pt x="17347" y="11276"/>
                  </a:moveTo>
                  <a:cubicBezTo>
                    <a:pt x="17256" y="11276"/>
                    <a:pt x="17233" y="11299"/>
                    <a:pt x="17211" y="11390"/>
                  </a:cubicBezTo>
                  <a:cubicBezTo>
                    <a:pt x="17211" y="11481"/>
                    <a:pt x="17233" y="11527"/>
                    <a:pt x="17347" y="11527"/>
                  </a:cubicBezTo>
                  <a:cubicBezTo>
                    <a:pt x="17359" y="11531"/>
                    <a:pt x="17370" y="11533"/>
                    <a:pt x="17381" y="11533"/>
                  </a:cubicBezTo>
                  <a:cubicBezTo>
                    <a:pt x="17430" y="11533"/>
                    <a:pt x="17462" y="11488"/>
                    <a:pt x="17462" y="11413"/>
                  </a:cubicBezTo>
                  <a:cubicBezTo>
                    <a:pt x="17484" y="11322"/>
                    <a:pt x="17439" y="11299"/>
                    <a:pt x="17347" y="11276"/>
                  </a:cubicBezTo>
                  <a:close/>
                  <a:moveTo>
                    <a:pt x="2710" y="11135"/>
                  </a:moveTo>
                  <a:cubicBezTo>
                    <a:pt x="2625" y="11135"/>
                    <a:pt x="2531" y="11219"/>
                    <a:pt x="2511" y="11322"/>
                  </a:cubicBezTo>
                  <a:cubicBezTo>
                    <a:pt x="2488" y="11436"/>
                    <a:pt x="2579" y="11550"/>
                    <a:pt x="2694" y="11573"/>
                  </a:cubicBezTo>
                  <a:cubicBezTo>
                    <a:pt x="2808" y="11573"/>
                    <a:pt x="2922" y="11504"/>
                    <a:pt x="2922" y="11390"/>
                  </a:cubicBezTo>
                  <a:cubicBezTo>
                    <a:pt x="2945" y="11276"/>
                    <a:pt x="2853" y="11162"/>
                    <a:pt x="2739" y="11139"/>
                  </a:cubicBezTo>
                  <a:cubicBezTo>
                    <a:pt x="2730" y="11137"/>
                    <a:pt x="2720" y="11135"/>
                    <a:pt x="2710" y="11135"/>
                  </a:cubicBezTo>
                  <a:close/>
                  <a:moveTo>
                    <a:pt x="19972" y="11299"/>
                  </a:moveTo>
                  <a:cubicBezTo>
                    <a:pt x="19881" y="11299"/>
                    <a:pt x="19835" y="11344"/>
                    <a:pt x="19835" y="11436"/>
                  </a:cubicBezTo>
                  <a:cubicBezTo>
                    <a:pt x="19813" y="11527"/>
                    <a:pt x="19858" y="11550"/>
                    <a:pt x="19950" y="11573"/>
                  </a:cubicBezTo>
                  <a:cubicBezTo>
                    <a:pt x="20041" y="11573"/>
                    <a:pt x="20064" y="11527"/>
                    <a:pt x="20087" y="11458"/>
                  </a:cubicBezTo>
                  <a:cubicBezTo>
                    <a:pt x="20087" y="11367"/>
                    <a:pt x="20064" y="11322"/>
                    <a:pt x="19972" y="11299"/>
                  </a:cubicBezTo>
                  <a:close/>
                  <a:moveTo>
                    <a:pt x="25097" y="11403"/>
                  </a:moveTo>
                  <a:cubicBezTo>
                    <a:pt x="25090" y="11403"/>
                    <a:pt x="25085" y="11405"/>
                    <a:pt x="25085" y="11413"/>
                  </a:cubicBezTo>
                  <a:cubicBezTo>
                    <a:pt x="25062" y="11436"/>
                    <a:pt x="25062" y="11458"/>
                    <a:pt x="25062" y="11458"/>
                  </a:cubicBezTo>
                  <a:cubicBezTo>
                    <a:pt x="25062" y="11504"/>
                    <a:pt x="25040" y="11527"/>
                    <a:pt x="25040" y="11550"/>
                  </a:cubicBezTo>
                  <a:cubicBezTo>
                    <a:pt x="25040" y="11550"/>
                    <a:pt x="25062" y="11573"/>
                    <a:pt x="25062" y="11573"/>
                  </a:cubicBezTo>
                  <a:cubicBezTo>
                    <a:pt x="25131" y="11573"/>
                    <a:pt x="25177" y="11458"/>
                    <a:pt x="25131" y="11413"/>
                  </a:cubicBezTo>
                  <a:cubicBezTo>
                    <a:pt x="25131" y="11413"/>
                    <a:pt x="25111" y="11403"/>
                    <a:pt x="25097" y="11403"/>
                  </a:cubicBezTo>
                  <a:close/>
                  <a:moveTo>
                    <a:pt x="5364" y="11162"/>
                  </a:moveTo>
                  <a:cubicBezTo>
                    <a:pt x="5273" y="11162"/>
                    <a:pt x="5136" y="11276"/>
                    <a:pt x="5113" y="11367"/>
                  </a:cubicBezTo>
                  <a:cubicBezTo>
                    <a:pt x="5113" y="11458"/>
                    <a:pt x="5204" y="11573"/>
                    <a:pt x="5296" y="11595"/>
                  </a:cubicBezTo>
                  <a:cubicBezTo>
                    <a:pt x="5387" y="11595"/>
                    <a:pt x="5524" y="11504"/>
                    <a:pt x="5547" y="11413"/>
                  </a:cubicBezTo>
                  <a:cubicBezTo>
                    <a:pt x="5547" y="11322"/>
                    <a:pt x="5455" y="11185"/>
                    <a:pt x="5364" y="11162"/>
                  </a:cubicBezTo>
                  <a:close/>
                  <a:moveTo>
                    <a:pt x="22597" y="11344"/>
                  </a:moveTo>
                  <a:cubicBezTo>
                    <a:pt x="22552" y="11344"/>
                    <a:pt x="22483" y="11413"/>
                    <a:pt x="22438" y="11436"/>
                  </a:cubicBezTo>
                  <a:cubicBezTo>
                    <a:pt x="22415" y="11458"/>
                    <a:pt x="22529" y="11595"/>
                    <a:pt x="22552" y="11595"/>
                  </a:cubicBezTo>
                  <a:cubicBezTo>
                    <a:pt x="22620" y="11573"/>
                    <a:pt x="22666" y="11527"/>
                    <a:pt x="22711" y="11481"/>
                  </a:cubicBezTo>
                  <a:cubicBezTo>
                    <a:pt x="22666" y="11436"/>
                    <a:pt x="22620" y="11344"/>
                    <a:pt x="22597" y="11344"/>
                  </a:cubicBezTo>
                  <a:close/>
                  <a:moveTo>
                    <a:pt x="7859" y="11287"/>
                  </a:moveTo>
                  <a:cubicBezTo>
                    <a:pt x="7793" y="11287"/>
                    <a:pt x="7777" y="11316"/>
                    <a:pt x="7761" y="11413"/>
                  </a:cubicBezTo>
                  <a:cubicBezTo>
                    <a:pt x="7738" y="11573"/>
                    <a:pt x="7761" y="11595"/>
                    <a:pt x="7898" y="11618"/>
                  </a:cubicBezTo>
                  <a:cubicBezTo>
                    <a:pt x="7942" y="11625"/>
                    <a:pt x="7975" y="11629"/>
                    <a:pt x="8001" y="11629"/>
                  </a:cubicBezTo>
                  <a:cubicBezTo>
                    <a:pt x="8070" y="11629"/>
                    <a:pt x="8087" y="11597"/>
                    <a:pt x="8103" y="11481"/>
                  </a:cubicBezTo>
                  <a:cubicBezTo>
                    <a:pt x="8126" y="11322"/>
                    <a:pt x="8126" y="11299"/>
                    <a:pt x="7966" y="11299"/>
                  </a:cubicBezTo>
                  <a:cubicBezTo>
                    <a:pt x="7920" y="11292"/>
                    <a:pt x="7885" y="11287"/>
                    <a:pt x="7859" y="11287"/>
                  </a:cubicBezTo>
                  <a:close/>
                  <a:moveTo>
                    <a:pt x="10488" y="11317"/>
                  </a:moveTo>
                  <a:cubicBezTo>
                    <a:pt x="10414" y="11317"/>
                    <a:pt x="10360" y="11379"/>
                    <a:pt x="10340" y="11458"/>
                  </a:cubicBezTo>
                  <a:cubicBezTo>
                    <a:pt x="10317" y="11550"/>
                    <a:pt x="10386" y="11641"/>
                    <a:pt x="10500" y="11664"/>
                  </a:cubicBezTo>
                  <a:cubicBezTo>
                    <a:pt x="10591" y="11664"/>
                    <a:pt x="10660" y="11595"/>
                    <a:pt x="10682" y="11504"/>
                  </a:cubicBezTo>
                  <a:cubicBezTo>
                    <a:pt x="10682" y="11413"/>
                    <a:pt x="10614" y="11322"/>
                    <a:pt x="10523" y="11322"/>
                  </a:cubicBezTo>
                  <a:cubicBezTo>
                    <a:pt x="10511" y="11319"/>
                    <a:pt x="10499" y="11317"/>
                    <a:pt x="10488" y="11317"/>
                  </a:cubicBezTo>
                  <a:close/>
                  <a:moveTo>
                    <a:pt x="13112" y="11340"/>
                  </a:moveTo>
                  <a:cubicBezTo>
                    <a:pt x="13034" y="11340"/>
                    <a:pt x="12965" y="11402"/>
                    <a:pt x="12965" y="11481"/>
                  </a:cubicBezTo>
                  <a:cubicBezTo>
                    <a:pt x="12942" y="11573"/>
                    <a:pt x="13011" y="11664"/>
                    <a:pt x="13102" y="11687"/>
                  </a:cubicBezTo>
                  <a:cubicBezTo>
                    <a:pt x="13193" y="11687"/>
                    <a:pt x="13285" y="11618"/>
                    <a:pt x="13285" y="11527"/>
                  </a:cubicBezTo>
                  <a:cubicBezTo>
                    <a:pt x="13307" y="11436"/>
                    <a:pt x="13239" y="11367"/>
                    <a:pt x="13148" y="11344"/>
                  </a:cubicBezTo>
                  <a:cubicBezTo>
                    <a:pt x="13136" y="11341"/>
                    <a:pt x="13124" y="11340"/>
                    <a:pt x="13112" y="11340"/>
                  </a:cubicBezTo>
                  <a:close/>
                  <a:moveTo>
                    <a:pt x="1119" y="11322"/>
                  </a:moveTo>
                  <a:cubicBezTo>
                    <a:pt x="1073" y="11322"/>
                    <a:pt x="1027" y="11344"/>
                    <a:pt x="982" y="11344"/>
                  </a:cubicBezTo>
                  <a:cubicBezTo>
                    <a:pt x="982" y="11390"/>
                    <a:pt x="1005" y="11436"/>
                    <a:pt x="1027" y="11458"/>
                  </a:cubicBezTo>
                  <a:cubicBezTo>
                    <a:pt x="1073" y="11550"/>
                    <a:pt x="1096" y="11618"/>
                    <a:pt x="1141" y="11687"/>
                  </a:cubicBezTo>
                  <a:cubicBezTo>
                    <a:pt x="1141" y="11710"/>
                    <a:pt x="1233" y="11710"/>
                    <a:pt x="1233" y="11710"/>
                  </a:cubicBezTo>
                  <a:cubicBezTo>
                    <a:pt x="1278" y="11641"/>
                    <a:pt x="1347" y="11573"/>
                    <a:pt x="1301" y="11458"/>
                  </a:cubicBezTo>
                  <a:cubicBezTo>
                    <a:pt x="1256" y="11367"/>
                    <a:pt x="1210" y="11344"/>
                    <a:pt x="1119" y="11322"/>
                  </a:cubicBezTo>
                  <a:close/>
                  <a:moveTo>
                    <a:pt x="15750" y="11367"/>
                  </a:moveTo>
                  <a:cubicBezTo>
                    <a:pt x="15681" y="11367"/>
                    <a:pt x="15567" y="11504"/>
                    <a:pt x="15567" y="11527"/>
                  </a:cubicBezTo>
                  <a:cubicBezTo>
                    <a:pt x="15567" y="11595"/>
                    <a:pt x="15681" y="11710"/>
                    <a:pt x="15727" y="11710"/>
                  </a:cubicBezTo>
                  <a:cubicBezTo>
                    <a:pt x="15773" y="11710"/>
                    <a:pt x="15909" y="11618"/>
                    <a:pt x="15909" y="11573"/>
                  </a:cubicBezTo>
                  <a:cubicBezTo>
                    <a:pt x="15909" y="11504"/>
                    <a:pt x="15795" y="11367"/>
                    <a:pt x="15750" y="11367"/>
                  </a:cubicBezTo>
                  <a:close/>
                  <a:moveTo>
                    <a:pt x="18352" y="11481"/>
                  </a:moveTo>
                  <a:cubicBezTo>
                    <a:pt x="18260" y="11481"/>
                    <a:pt x="18215" y="11527"/>
                    <a:pt x="18215" y="11618"/>
                  </a:cubicBezTo>
                  <a:cubicBezTo>
                    <a:pt x="18215" y="11710"/>
                    <a:pt x="18260" y="11732"/>
                    <a:pt x="18352" y="11755"/>
                  </a:cubicBezTo>
                  <a:cubicBezTo>
                    <a:pt x="18420" y="11755"/>
                    <a:pt x="18466" y="11710"/>
                    <a:pt x="18466" y="11618"/>
                  </a:cubicBezTo>
                  <a:cubicBezTo>
                    <a:pt x="18489" y="11550"/>
                    <a:pt x="18443" y="11504"/>
                    <a:pt x="18352" y="11481"/>
                  </a:cubicBezTo>
                  <a:close/>
                  <a:moveTo>
                    <a:pt x="23542" y="11592"/>
                  </a:moveTo>
                  <a:cubicBezTo>
                    <a:pt x="23512" y="11592"/>
                    <a:pt x="23487" y="11600"/>
                    <a:pt x="23487" y="11641"/>
                  </a:cubicBezTo>
                  <a:cubicBezTo>
                    <a:pt x="23487" y="11755"/>
                    <a:pt x="23465" y="11755"/>
                    <a:pt x="23556" y="11755"/>
                  </a:cubicBezTo>
                  <a:cubicBezTo>
                    <a:pt x="23576" y="11765"/>
                    <a:pt x="23597" y="11776"/>
                    <a:pt x="23613" y="11776"/>
                  </a:cubicBezTo>
                  <a:cubicBezTo>
                    <a:pt x="23633" y="11776"/>
                    <a:pt x="23647" y="11760"/>
                    <a:pt x="23647" y="11710"/>
                  </a:cubicBezTo>
                  <a:cubicBezTo>
                    <a:pt x="23670" y="11618"/>
                    <a:pt x="23670" y="11618"/>
                    <a:pt x="23602" y="11595"/>
                  </a:cubicBezTo>
                  <a:cubicBezTo>
                    <a:pt x="23583" y="11595"/>
                    <a:pt x="23561" y="11592"/>
                    <a:pt x="23542" y="11592"/>
                  </a:cubicBezTo>
                  <a:close/>
                  <a:moveTo>
                    <a:pt x="3744" y="11344"/>
                  </a:moveTo>
                  <a:cubicBezTo>
                    <a:pt x="3652" y="11344"/>
                    <a:pt x="3515" y="11458"/>
                    <a:pt x="3515" y="11550"/>
                  </a:cubicBezTo>
                  <a:cubicBezTo>
                    <a:pt x="3493" y="11641"/>
                    <a:pt x="3607" y="11778"/>
                    <a:pt x="3698" y="11778"/>
                  </a:cubicBezTo>
                  <a:cubicBezTo>
                    <a:pt x="3789" y="11778"/>
                    <a:pt x="3926" y="11687"/>
                    <a:pt x="3926" y="11595"/>
                  </a:cubicBezTo>
                  <a:cubicBezTo>
                    <a:pt x="3949" y="11504"/>
                    <a:pt x="3835" y="11367"/>
                    <a:pt x="3744" y="11344"/>
                  </a:cubicBezTo>
                  <a:close/>
                  <a:moveTo>
                    <a:pt x="20920" y="11519"/>
                  </a:moveTo>
                  <a:cubicBezTo>
                    <a:pt x="20866" y="11519"/>
                    <a:pt x="20840" y="11548"/>
                    <a:pt x="20840" y="11618"/>
                  </a:cubicBezTo>
                  <a:cubicBezTo>
                    <a:pt x="20817" y="11710"/>
                    <a:pt x="20840" y="11755"/>
                    <a:pt x="20931" y="11778"/>
                  </a:cubicBezTo>
                  <a:cubicBezTo>
                    <a:pt x="21022" y="11778"/>
                    <a:pt x="21068" y="11755"/>
                    <a:pt x="21091" y="11664"/>
                  </a:cubicBezTo>
                  <a:cubicBezTo>
                    <a:pt x="21091" y="11573"/>
                    <a:pt x="21068" y="11550"/>
                    <a:pt x="20977" y="11527"/>
                  </a:cubicBezTo>
                  <a:cubicBezTo>
                    <a:pt x="20955" y="11522"/>
                    <a:pt x="20936" y="11519"/>
                    <a:pt x="20920" y="11519"/>
                  </a:cubicBezTo>
                  <a:close/>
                  <a:moveTo>
                    <a:pt x="6352" y="11387"/>
                  </a:moveTo>
                  <a:cubicBezTo>
                    <a:pt x="6277" y="11387"/>
                    <a:pt x="6139" y="11509"/>
                    <a:pt x="6117" y="11573"/>
                  </a:cubicBezTo>
                  <a:cubicBezTo>
                    <a:pt x="6117" y="11641"/>
                    <a:pt x="6232" y="11801"/>
                    <a:pt x="6300" y="11801"/>
                  </a:cubicBezTo>
                  <a:cubicBezTo>
                    <a:pt x="6305" y="11803"/>
                    <a:pt x="6311" y="11803"/>
                    <a:pt x="6317" y="11803"/>
                  </a:cubicBezTo>
                  <a:cubicBezTo>
                    <a:pt x="6392" y="11803"/>
                    <a:pt x="6530" y="11682"/>
                    <a:pt x="6551" y="11618"/>
                  </a:cubicBezTo>
                  <a:cubicBezTo>
                    <a:pt x="6551" y="11550"/>
                    <a:pt x="6437" y="11390"/>
                    <a:pt x="6368" y="11390"/>
                  </a:cubicBezTo>
                  <a:cubicBezTo>
                    <a:pt x="6363" y="11388"/>
                    <a:pt x="6358" y="11387"/>
                    <a:pt x="6352" y="11387"/>
                  </a:cubicBezTo>
                  <a:close/>
                  <a:moveTo>
                    <a:pt x="8871" y="11494"/>
                  </a:moveTo>
                  <a:cubicBezTo>
                    <a:pt x="8799" y="11494"/>
                    <a:pt x="8782" y="11529"/>
                    <a:pt x="8765" y="11664"/>
                  </a:cubicBezTo>
                  <a:cubicBezTo>
                    <a:pt x="8742" y="11824"/>
                    <a:pt x="8742" y="11824"/>
                    <a:pt x="8925" y="11846"/>
                  </a:cubicBezTo>
                  <a:cubicBezTo>
                    <a:pt x="8967" y="11852"/>
                    <a:pt x="8997" y="11857"/>
                    <a:pt x="9021" y="11857"/>
                  </a:cubicBezTo>
                  <a:cubicBezTo>
                    <a:pt x="9086" y="11857"/>
                    <a:pt x="9091" y="11822"/>
                    <a:pt x="9108" y="11687"/>
                  </a:cubicBezTo>
                  <a:cubicBezTo>
                    <a:pt x="9130" y="11550"/>
                    <a:pt x="9108" y="11527"/>
                    <a:pt x="8971" y="11504"/>
                  </a:cubicBezTo>
                  <a:cubicBezTo>
                    <a:pt x="8929" y="11498"/>
                    <a:pt x="8896" y="11494"/>
                    <a:pt x="8871" y="11494"/>
                  </a:cubicBezTo>
                  <a:close/>
                  <a:moveTo>
                    <a:pt x="11492" y="11523"/>
                  </a:moveTo>
                  <a:cubicBezTo>
                    <a:pt x="11418" y="11523"/>
                    <a:pt x="11364" y="11585"/>
                    <a:pt x="11344" y="11664"/>
                  </a:cubicBezTo>
                  <a:cubicBezTo>
                    <a:pt x="11322" y="11778"/>
                    <a:pt x="11390" y="11846"/>
                    <a:pt x="11504" y="11869"/>
                  </a:cubicBezTo>
                  <a:cubicBezTo>
                    <a:pt x="11595" y="11869"/>
                    <a:pt x="11664" y="11801"/>
                    <a:pt x="11687" y="11710"/>
                  </a:cubicBezTo>
                  <a:cubicBezTo>
                    <a:pt x="11687" y="11618"/>
                    <a:pt x="11618" y="11550"/>
                    <a:pt x="11527" y="11527"/>
                  </a:cubicBezTo>
                  <a:cubicBezTo>
                    <a:pt x="11515" y="11524"/>
                    <a:pt x="11503" y="11523"/>
                    <a:pt x="11492" y="11523"/>
                  </a:cubicBezTo>
                  <a:close/>
                  <a:moveTo>
                    <a:pt x="16711" y="11635"/>
                  </a:moveTo>
                  <a:cubicBezTo>
                    <a:pt x="16648" y="11635"/>
                    <a:pt x="16617" y="11680"/>
                    <a:pt x="16617" y="11755"/>
                  </a:cubicBezTo>
                  <a:cubicBezTo>
                    <a:pt x="16594" y="11846"/>
                    <a:pt x="16640" y="11892"/>
                    <a:pt x="16754" y="11892"/>
                  </a:cubicBezTo>
                  <a:cubicBezTo>
                    <a:pt x="16822" y="11892"/>
                    <a:pt x="16868" y="11846"/>
                    <a:pt x="16868" y="11755"/>
                  </a:cubicBezTo>
                  <a:cubicBezTo>
                    <a:pt x="16868" y="11687"/>
                    <a:pt x="16845" y="11641"/>
                    <a:pt x="16754" y="11641"/>
                  </a:cubicBezTo>
                  <a:cubicBezTo>
                    <a:pt x="16738" y="11637"/>
                    <a:pt x="16724" y="11635"/>
                    <a:pt x="16711" y="11635"/>
                  </a:cubicBezTo>
                  <a:close/>
                  <a:moveTo>
                    <a:pt x="14152" y="11550"/>
                  </a:moveTo>
                  <a:cubicBezTo>
                    <a:pt x="14061" y="11550"/>
                    <a:pt x="13969" y="11618"/>
                    <a:pt x="13946" y="11710"/>
                  </a:cubicBezTo>
                  <a:cubicBezTo>
                    <a:pt x="13946" y="11801"/>
                    <a:pt x="14015" y="11892"/>
                    <a:pt x="14106" y="11892"/>
                  </a:cubicBezTo>
                  <a:cubicBezTo>
                    <a:pt x="14116" y="11895"/>
                    <a:pt x="14126" y="11896"/>
                    <a:pt x="14135" y="11896"/>
                  </a:cubicBezTo>
                  <a:cubicBezTo>
                    <a:pt x="14216" y="11896"/>
                    <a:pt x="14289" y="11814"/>
                    <a:pt x="14289" y="11732"/>
                  </a:cubicBezTo>
                  <a:cubicBezTo>
                    <a:pt x="14312" y="11664"/>
                    <a:pt x="14243" y="11573"/>
                    <a:pt x="14152" y="11550"/>
                  </a:cubicBezTo>
                  <a:close/>
                  <a:moveTo>
                    <a:pt x="19322" y="11704"/>
                  </a:moveTo>
                  <a:cubicBezTo>
                    <a:pt x="19272" y="11704"/>
                    <a:pt x="19238" y="11744"/>
                    <a:pt x="19219" y="11801"/>
                  </a:cubicBezTo>
                  <a:cubicBezTo>
                    <a:pt x="19196" y="11915"/>
                    <a:pt x="19242" y="11961"/>
                    <a:pt x="19333" y="11961"/>
                  </a:cubicBezTo>
                  <a:cubicBezTo>
                    <a:pt x="19425" y="11961"/>
                    <a:pt x="19470" y="11938"/>
                    <a:pt x="19470" y="11846"/>
                  </a:cubicBezTo>
                  <a:cubicBezTo>
                    <a:pt x="19493" y="11755"/>
                    <a:pt x="19447" y="11710"/>
                    <a:pt x="19356" y="11710"/>
                  </a:cubicBezTo>
                  <a:cubicBezTo>
                    <a:pt x="19344" y="11705"/>
                    <a:pt x="19333" y="11704"/>
                    <a:pt x="19322" y="11704"/>
                  </a:cubicBezTo>
                  <a:close/>
                  <a:moveTo>
                    <a:pt x="2105" y="11523"/>
                  </a:moveTo>
                  <a:cubicBezTo>
                    <a:pt x="1991" y="11523"/>
                    <a:pt x="1915" y="11610"/>
                    <a:pt x="1895" y="11732"/>
                  </a:cubicBezTo>
                  <a:cubicBezTo>
                    <a:pt x="1895" y="11846"/>
                    <a:pt x="1963" y="11938"/>
                    <a:pt x="2077" y="11961"/>
                  </a:cubicBezTo>
                  <a:cubicBezTo>
                    <a:pt x="2089" y="11963"/>
                    <a:pt x="2101" y="11964"/>
                    <a:pt x="2113" y="11964"/>
                  </a:cubicBezTo>
                  <a:cubicBezTo>
                    <a:pt x="2214" y="11964"/>
                    <a:pt x="2308" y="11880"/>
                    <a:pt x="2328" y="11778"/>
                  </a:cubicBezTo>
                  <a:cubicBezTo>
                    <a:pt x="2328" y="11664"/>
                    <a:pt x="2260" y="11550"/>
                    <a:pt x="2146" y="11527"/>
                  </a:cubicBezTo>
                  <a:cubicBezTo>
                    <a:pt x="2132" y="11525"/>
                    <a:pt x="2118" y="11523"/>
                    <a:pt x="2105" y="11523"/>
                  </a:cubicBezTo>
                  <a:close/>
                  <a:moveTo>
                    <a:pt x="24560" y="11801"/>
                  </a:moveTo>
                  <a:cubicBezTo>
                    <a:pt x="24469" y="11801"/>
                    <a:pt x="24469" y="11801"/>
                    <a:pt x="24446" y="11869"/>
                  </a:cubicBezTo>
                  <a:cubicBezTo>
                    <a:pt x="24446" y="11938"/>
                    <a:pt x="24446" y="11961"/>
                    <a:pt x="24515" y="11983"/>
                  </a:cubicBezTo>
                  <a:cubicBezTo>
                    <a:pt x="24606" y="11983"/>
                    <a:pt x="24606" y="11983"/>
                    <a:pt x="24606" y="11892"/>
                  </a:cubicBezTo>
                  <a:cubicBezTo>
                    <a:pt x="24629" y="11846"/>
                    <a:pt x="24629" y="11801"/>
                    <a:pt x="24560" y="11801"/>
                  </a:cubicBezTo>
                  <a:close/>
                  <a:moveTo>
                    <a:pt x="4723" y="11570"/>
                  </a:moveTo>
                  <a:cubicBezTo>
                    <a:pt x="4634" y="11570"/>
                    <a:pt x="4520" y="11672"/>
                    <a:pt x="4520" y="11755"/>
                  </a:cubicBezTo>
                  <a:cubicBezTo>
                    <a:pt x="4497" y="11846"/>
                    <a:pt x="4611" y="11983"/>
                    <a:pt x="4702" y="11983"/>
                  </a:cubicBezTo>
                  <a:cubicBezTo>
                    <a:pt x="4710" y="11985"/>
                    <a:pt x="4719" y="11986"/>
                    <a:pt x="4727" y="11986"/>
                  </a:cubicBezTo>
                  <a:cubicBezTo>
                    <a:pt x="4817" y="11986"/>
                    <a:pt x="4931" y="11884"/>
                    <a:pt x="4931" y="11801"/>
                  </a:cubicBezTo>
                  <a:cubicBezTo>
                    <a:pt x="4953" y="11710"/>
                    <a:pt x="4839" y="11573"/>
                    <a:pt x="4748" y="11573"/>
                  </a:cubicBezTo>
                  <a:cubicBezTo>
                    <a:pt x="4740" y="11571"/>
                    <a:pt x="4732" y="11570"/>
                    <a:pt x="4723" y="11570"/>
                  </a:cubicBezTo>
                  <a:close/>
                  <a:moveTo>
                    <a:pt x="21981" y="11732"/>
                  </a:moveTo>
                  <a:cubicBezTo>
                    <a:pt x="21913" y="11755"/>
                    <a:pt x="21844" y="11801"/>
                    <a:pt x="21844" y="11846"/>
                  </a:cubicBezTo>
                  <a:cubicBezTo>
                    <a:pt x="21844" y="11892"/>
                    <a:pt x="21890" y="11938"/>
                    <a:pt x="21935" y="12006"/>
                  </a:cubicBezTo>
                  <a:cubicBezTo>
                    <a:pt x="22004" y="11961"/>
                    <a:pt x="22049" y="11938"/>
                    <a:pt x="22072" y="11892"/>
                  </a:cubicBezTo>
                  <a:cubicBezTo>
                    <a:pt x="22095" y="11869"/>
                    <a:pt x="22004" y="11732"/>
                    <a:pt x="21981" y="11732"/>
                  </a:cubicBezTo>
                  <a:close/>
                  <a:moveTo>
                    <a:pt x="7350" y="11595"/>
                  </a:moveTo>
                  <a:cubicBezTo>
                    <a:pt x="7282" y="11595"/>
                    <a:pt x="7122" y="11732"/>
                    <a:pt x="7122" y="11801"/>
                  </a:cubicBezTo>
                  <a:cubicBezTo>
                    <a:pt x="7122" y="11869"/>
                    <a:pt x="7259" y="12029"/>
                    <a:pt x="7327" y="12029"/>
                  </a:cubicBezTo>
                  <a:cubicBezTo>
                    <a:pt x="7396" y="12029"/>
                    <a:pt x="7555" y="11892"/>
                    <a:pt x="7555" y="11824"/>
                  </a:cubicBezTo>
                  <a:cubicBezTo>
                    <a:pt x="7555" y="11755"/>
                    <a:pt x="7418" y="11595"/>
                    <a:pt x="7350" y="11595"/>
                  </a:cubicBezTo>
                  <a:close/>
                  <a:moveTo>
                    <a:pt x="9894" y="11705"/>
                  </a:moveTo>
                  <a:cubicBezTo>
                    <a:pt x="9815" y="11705"/>
                    <a:pt x="9744" y="11770"/>
                    <a:pt x="9724" y="11869"/>
                  </a:cubicBezTo>
                  <a:cubicBezTo>
                    <a:pt x="9724" y="11961"/>
                    <a:pt x="9792" y="12029"/>
                    <a:pt x="9884" y="12052"/>
                  </a:cubicBezTo>
                  <a:cubicBezTo>
                    <a:pt x="9975" y="12052"/>
                    <a:pt x="10066" y="11983"/>
                    <a:pt x="10066" y="11892"/>
                  </a:cubicBezTo>
                  <a:cubicBezTo>
                    <a:pt x="10089" y="11824"/>
                    <a:pt x="10021" y="11732"/>
                    <a:pt x="9929" y="11710"/>
                  </a:cubicBezTo>
                  <a:cubicBezTo>
                    <a:pt x="9917" y="11707"/>
                    <a:pt x="9906" y="11705"/>
                    <a:pt x="9894" y="11705"/>
                  </a:cubicBezTo>
                  <a:close/>
                  <a:moveTo>
                    <a:pt x="12531" y="11732"/>
                  </a:moveTo>
                  <a:cubicBezTo>
                    <a:pt x="12440" y="11732"/>
                    <a:pt x="12349" y="11801"/>
                    <a:pt x="12349" y="11892"/>
                  </a:cubicBezTo>
                  <a:cubicBezTo>
                    <a:pt x="12326" y="11983"/>
                    <a:pt x="12394" y="12075"/>
                    <a:pt x="12486" y="12075"/>
                  </a:cubicBezTo>
                  <a:cubicBezTo>
                    <a:pt x="12500" y="12078"/>
                    <a:pt x="12514" y="12079"/>
                    <a:pt x="12528" y="12079"/>
                  </a:cubicBezTo>
                  <a:cubicBezTo>
                    <a:pt x="12617" y="12079"/>
                    <a:pt x="12671" y="12014"/>
                    <a:pt x="12691" y="11915"/>
                  </a:cubicBezTo>
                  <a:cubicBezTo>
                    <a:pt x="12691" y="11824"/>
                    <a:pt x="12623" y="11755"/>
                    <a:pt x="12531" y="11732"/>
                  </a:cubicBezTo>
                  <a:close/>
                  <a:moveTo>
                    <a:pt x="15139" y="11774"/>
                  </a:moveTo>
                  <a:cubicBezTo>
                    <a:pt x="15083" y="11774"/>
                    <a:pt x="14971" y="11854"/>
                    <a:pt x="14951" y="11915"/>
                  </a:cubicBezTo>
                  <a:cubicBezTo>
                    <a:pt x="14951" y="11961"/>
                    <a:pt x="15042" y="12098"/>
                    <a:pt x="15111" y="12098"/>
                  </a:cubicBezTo>
                  <a:cubicBezTo>
                    <a:pt x="15156" y="12098"/>
                    <a:pt x="15179" y="12098"/>
                    <a:pt x="15225" y="12075"/>
                  </a:cubicBezTo>
                  <a:cubicBezTo>
                    <a:pt x="15248" y="12052"/>
                    <a:pt x="15270" y="12006"/>
                    <a:pt x="15293" y="11961"/>
                  </a:cubicBezTo>
                  <a:cubicBezTo>
                    <a:pt x="15293" y="11915"/>
                    <a:pt x="15202" y="11778"/>
                    <a:pt x="15156" y="11778"/>
                  </a:cubicBezTo>
                  <a:cubicBezTo>
                    <a:pt x="15151" y="11776"/>
                    <a:pt x="15145" y="11774"/>
                    <a:pt x="15139" y="11774"/>
                  </a:cubicBezTo>
                  <a:close/>
                  <a:moveTo>
                    <a:pt x="17707" y="11886"/>
                  </a:moveTo>
                  <a:cubicBezTo>
                    <a:pt x="17636" y="11886"/>
                    <a:pt x="17617" y="11931"/>
                    <a:pt x="17599" y="12006"/>
                  </a:cubicBezTo>
                  <a:cubicBezTo>
                    <a:pt x="17599" y="12098"/>
                    <a:pt x="17644" y="12143"/>
                    <a:pt x="17735" y="12143"/>
                  </a:cubicBezTo>
                  <a:cubicBezTo>
                    <a:pt x="17827" y="12143"/>
                    <a:pt x="17850" y="12120"/>
                    <a:pt x="17872" y="12029"/>
                  </a:cubicBezTo>
                  <a:cubicBezTo>
                    <a:pt x="17872" y="11938"/>
                    <a:pt x="17827" y="11892"/>
                    <a:pt x="17758" y="11892"/>
                  </a:cubicBezTo>
                  <a:cubicBezTo>
                    <a:pt x="17739" y="11888"/>
                    <a:pt x="17722" y="11886"/>
                    <a:pt x="17707" y="11886"/>
                  </a:cubicBezTo>
                  <a:close/>
                  <a:moveTo>
                    <a:pt x="3125" y="11752"/>
                  </a:moveTo>
                  <a:cubicBezTo>
                    <a:pt x="3036" y="11752"/>
                    <a:pt x="2920" y="11855"/>
                    <a:pt x="2899" y="11938"/>
                  </a:cubicBezTo>
                  <a:cubicBezTo>
                    <a:pt x="2876" y="12029"/>
                    <a:pt x="2990" y="12166"/>
                    <a:pt x="3082" y="12166"/>
                  </a:cubicBezTo>
                  <a:cubicBezTo>
                    <a:pt x="3090" y="12168"/>
                    <a:pt x="3098" y="12169"/>
                    <a:pt x="3107" y="12169"/>
                  </a:cubicBezTo>
                  <a:cubicBezTo>
                    <a:pt x="3196" y="12169"/>
                    <a:pt x="3312" y="12067"/>
                    <a:pt x="3333" y="11983"/>
                  </a:cubicBezTo>
                  <a:cubicBezTo>
                    <a:pt x="3333" y="11892"/>
                    <a:pt x="3241" y="11755"/>
                    <a:pt x="3150" y="11755"/>
                  </a:cubicBezTo>
                  <a:cubicBezTo>
                    <a:pt x="3142" y="11753"/>
                    <a:pt x="3134" y="11752"/>
                    <a:pt x="3125" y="11752"/>
                  </a:cubicBezTo>
                  <a:close/>
                  <a:moveTo>
                    <a:pt x="20383" y="11915"/>
                  </a:moveTo>
                  <a:cubicBezTo>
                    <a:pt x="20269" y="11915"/>
                    <a:pt x="20246" y="11938"/>
                    <a:pt x="20223" y="12006"/>
                  </a:cubicBezTo>
                  <a:cubicBezTo>
                    <a:pt x="20201" y="12098"/>
                    <a:pt x="20246" y="12143"/>
                    <a:pt x="20315" y="12166"/>
                  </a:cubicBezTo>
                  <a:cubicBezTo>
                    <a:pt x="20335" y="12171"/>
                    <a:pt x="20355" y="12174"/>
                    <a:pt x="20372" y="12174"/>
                  </a:cubicBezTo>
                  <a:cubicBezTo>
                    <a:pt x="20433" y="12174"/>
                    <a:pt x="20475" y="12140"/>
                    <a:pt x="20475" y="12052"/>
                  </a:cubicBezTo>
                  <a:cubicBezTo>
                    <a:pt x="20497" y="11983"/>
                    <a:pt x="20452" y="11938"/>
                    <a:pt x="20383" y="11915"/>
                  </a:cubicBezTo>
                  <a:close/>
                  <a:moveTo>
                    <a:pt x="5752" y="11778"/>
                  </a:moveTo>
                  <a:cubicBezTo>
                    <a:pt x="5684" y="11778"/>
                    <a:pt x="5524" y="11892"/>
                    <a:pt x="5524" y="11961"/>
                  </a:cubicBezTo>
                  <a:cubicBezTo>
                    <a:pt x="5501" y="12029"/>
                    <a:pt x="5615" y="12189"/>
                    <a:pt x="5707" y="12212"/>
                  </a:cubicBezTo>
                  <a:cubicBezTo>
                    <a:pt x="5752" y="12212"/>
                    <a:pt x="5935" y="12098"/>
                    <a:pt x="5935" y="12029"/>
                  </a:cubicBezTo>
                  <a:cubicBezTo>
                    <a:pt x="5958" y="11961"/>
                    <a:pt x="5821" y="11801"/>
                    <a:pt x="5752" y="11778"/>
                  </a:cubicBezTo>
                  <a:close/>
                  <a:moveTo>
                    <a:pt x="22985" y="11961"/>
                  </a:moveTo>
                  <a:cubicBezTo>
                    <a:pt x="22940" y="11961"/>
                    <a:pt x="22871" y="12006"/>
                    <a:pt x="22848" y="12052"/>
                  </a:cubicBezTo>
                  <a:cubicBezTo>
                    <a:pt x="22826" y="12075"/>
                    <a:pt x="22917" y="12212"/>
                    <a:pt x="22940" y="12212"/>
                  </a:cubicBezTo>
                  <a:cubicBezTo>
                    <a:pt x="23008" y="12166"/>
                    <a:pt x="23054" y="12143"/>
                    <a:pt x="23122" y="12098"/>
                  </a:cubicBezTo>
                  <a:cubicBezTo>
                    <a:pt x="23054" y="12029"/>
                    <a:pt x="23031" y="11961"/>
                    <a:pt x="22985" y="11961"/>
                  </a:cubicBezTo>
                  <a:close/>
                  <a:moveTo>
                    <a:pt x="8283" y="11884"/>
                  </a:moveTo>
                  <a:cubicBezTo>
                    <a:pt x="8193" y="11884"/>
                    <a:pt x="8190" y="11922"/>
                    <a:pt x="8172" y="12029"/>
                  </a:cubicBezTo>
                  <a:cubicBezTo>
                    <a:pt x="8149" y="12189"/>
                    <a:pt x="8149" y="12212"/>
                    <a:pt x="8309" y="12235"/>
                  </a:cubicBezTo>
                  <a:cubicBezTo>
                    <a:pt x="8343" y="12239"/>
                    <a:pt x="8371" y="12242"/>
                    <a:pt x="8394" y="12242"/>
                  </a:cubicBezTo>
                  <a:cubicBezTo>
                    <a:pt x="8477" y="12242"/>
                    <a:pt x="8491" y="12205"/>
                    <a:pt x="8491" y="12098"/>
                  </a:cubicBezTo>
                  <a:cubicBezTo>
                    <a:pt x="8514" y="11938"/>
                    <a:pt x="8514" y="11915"/>
                    <a:pt x="8377" y="11892"/>
                  </a:cubicBezTo>
                  <a:cubicBezTo>
                    <a:pt x="8338" y="11887"/>
                    <a:pt x="8307" y="11884"/>
                    <a:pt x="8283" y="11884"/>
                  </a:cubicBezTo>
                  <a:close/>
                  <a:moveTo>
                    <a:pt x="10934" y="11915"/>
                  </a:moveTo>
                  <a:cubicBezTo>
                    <a:pt x="10842" y="11915"/>
                    <a:pt x="10751" y="11983"/>
                    <a:pt x="10728" y="12075"/>
                  </a:cubicBezTo>
                  <a:cubicBezTo>
                    <a:pt x="10728" y="12166"/>
                    <a:pt x="10797" y="12257"/>
                    <a:pt x="10888" y="12257"/>
                  </a:cubicBezTo>
                  <a:cubicBezTo>
                    <a:pt x="10979" y="12257"/>
                    <a:pt x="11071" y="12189"/>
                    <a:pt x="11071" y="12098"/>
                  </a:cubicBezTo>
                  <a:cubicBezTo>
                    <a:pt x="11093" y="12029"/>
                    <a:pt x="11025" y="11938"/>
                    <a:pt x="10934" y="11915"/>
                  </a:cubicBezTo>
                  <a:close/>
                  <a:moveTo>
                    <a:pt x="13500" y="11956"/>
                  </a:moveTo>
                  <a:cubicBezTo>
                    <a:pt x="13422" y="11956"/>
                    <a:pt x="13353" y="12018"/>
                    <a:pt x="13353" y="12098"/>
                  </a:cubicBezTo>
                  <a:cubicBezTo>
                    <a:pt x="13330" y="12189"/>
                    <a:pt x="13399" y="12280"/>
                    <a:pt x="13490" y="12280"/>
                  </a:cubicBezTo>
                  <a:cubicBezTo>
                    <a:pt x="13502" y="12283"/>
                    <a:pt x="13514" y="12285"/>
                    <a:pt x="13526" y="12285"/>
                  </a:cubicBezTo>
                  <a:cubicBezTo>
                    <a:pt x="13604" y="12285"/>
                    <a:pt x="13676" y="12223"/>
                    <a:pt x="13695" y="12143"/>
                  </a:cubicBezTo>
                  <a:cubicBezTo>
                    <a:pt x="13695" y="12052"/>
                    <a:pt x="13627" y="11961"/>
                    <a:pt x="13536" y="11961"/>
                  </a:cubicBezTo>
                  <a:cubicBezTo>
                    <a:pt x="13524" y="11958"/>
                    <a:pt x="13512" y="11956"/>
                    <a:pt x="13500" y="11956"/>
                  </a:cubicBezTo>
                  <a:close/>
                  <a:moveTo>
                    <a:pt x="16161" y="11983"/>
                  </a:moveTo>
                  <a:cubicBezTo>
                    <a:pt x="16115" y="11983"/>
                    <a:pt x="15955" y="12075"/>
                    <a:pt x="15955" y="12143"/>
                  </a:cubicBezTo>
                  <a:cubicBezTo>
                    <a:pt x="15955" y="12166"/>
                    <a:pt x="15978" y="12212"/>
                    <a:pt x="16001" y="12235"/>
                  </a:cubicBezTo>
                  <a:cubicBezTo>
                    <a:pt x="16024" y="12280"/>
                    <a:pt x="16069" y="12303"/>
                    <a:pt x="16115" y="12326"/>
                  </a:cubicBezTo>
                  <a:cubicBezTo>
                    <a:pt x="16138" y="12326"/>
                    <a:pt x="16298" y="12235"/>
                    <a:pt x="16298" y="12189"/>
                  </a:cubicBezTo>
                  <a:cubicBezTo>
                    <a:pt x="16298" y="12143"/>
                    <a:pt x="16206" y="12006"/>
                    <a:pt x="16161" y="11983"/>
                  </a:cubicBezTo>
                  <a:close/>
                  <a:moveTo>
                    <a:pt x="18740" y="12098"/>
                  </a:moveTo>
                  <a:cubicBezTo>
                    <a:pt x="18649" y="12098"/>
                    <a:pt x="18626" y="12120"/>
                    <a:pt x="18603" y="12212"/>
                  </a:cubicBezTo>
                  <a:cubicBezTo>
                    <a:pt x="18603" y="12303"/>
                    <a:pt x="18649" y="12349"/>
                    <a:pt x="18717" y="12349"/>
                  </a:cubicBezTo>
                  <a:cubicBezTo>
                    <a:pt x="18733" y="12353"/>
                    <a:pt x="18747" y="12354"/>
                    <a:pt x="18760" y="12354"/>
                  </a:cubicBezTo>
                  <a:cubicBezTo>
                    <a:pt x="18823" y="12354"/>
                    <a:pt x="18858" y="12310"/>
                    <a:pt x="18877" y="12235"/>
                  </a:cubicBezTo>
                  <a:cubicBezTo>
                    <a:pt x="18877" y="12143"/>
                    <a:pt x="18831" y="12098"/>
                    <a:pt x="18740" y="12098"/>
                  </a:cubicBezTo>
                  <a:close/>
                  <a:moveTo>
                    <a:pt x="1484" y="11928"/>
                  </a:moveTo>
                  <a:cubicBezTo>
                    <a:pt x="1476" y="11928"/>
                    <a:pt x="1469" y="11930"/>
                    <a:pt x="1461" y="11938"/>
                  </a:cubicBezTo>
                  <a:cubicBezTo>
                    <a:pt x="1347" y="11961"/>
                    <a:pt x="1324" y="12006"/>
                    <a:pt x="1393" y="12120"/>
                  </a:cubicBezTo>
                  <a:cubicBezTo>
                    <a:pt x="1438" y="12189"/>
                    <a:pt x="1461" y="12257"/>
                    <a:pt x="1507" y="12326"/>
                  </a:cubicBezTo>
                  <a:cubicBezTo>
                    <a:pt x="1523" y="12342"/>
                    <a:pt x="1528" y="12358"/>
                    <a:pt x="1545" y="12358"/>
                  </a:cubicBezTo>
                  <a:cubicBezTo>
                    <a:pt x="1552" y="12358"/>
                    <a:pt x="1562" y="12355"/>
                    <a:pt x="1575" y="12349"/>
                  </a:cubicBezTo>
                  <a:cubicBezTo>
                    <a:pt x="1598" y="12303"/>
                    <a:pt x="1644" y="12349"/>
                    <a:pt x="1666" y="12280"/>
                  </a:cubicBezTo>
                  <a:cubicBezTo>
                    <a:pt x="1666" y="12235"/>
                    <a:pt x="1712" y="12189"/>
                    <a:pt x="1712" y="12143"/>
                  </a:cubicBezTo>
                  <a:cubicBezTo>
                    <a:pt x="1712" y="12052"/>
                    <a:pt x="1621" y="11938"/>
                    <a:pt x="1530" y="11938"/>
                  </a:cubicBezTo>
                  <a:cubicBezTo>
                    <a:pt x="1514" y="11938"/>
                    <a:pt x="1499" y="11928"/>
                    <a:pt x="1484" y="11928"/>
                  </a:cubicBezTo>
                  <a:close/>
                  <a:moveTo>
                    <a:pt x="23944" y="12189"/>
                  </a:moveTo>
                  <a:cubicBezTo>
                    <a:pt x="23853" y="12189"/>
                    <a:pt x="23853" y="12189"/>
                    <a:pt x="23830" y="12280"/>
                  </a:cubicBezTo>
                  <a:cubicBezTo>
                    <a:pt x="23830" y="12349"/>
                    <a:pt x="23853" y="12371"/>
                    <a:pt x="23921" y="12371"/>
                  </a:cubicBezTo>
                  <a:cubicBezTo>
                    <a:pt x="23990" y="12371"/>
                    <a:pt x="23990" y="12371"/>
                    <a:pt x="24012" y="12280"/>
                  </a:cubicBezTo>
                  <a:cubicBezTo>
                    <a:pt x="24012" y="12212"/>
                    <a:pt x="23990" y="12189"/>
                    <a:pt x="23944" y="12189"/>
                  </a:cubicBezTo>
                  <a:close/>
                  <a:moveTo>
                    <a:pt x="21354" y="12140"/>
                  </a:moveTo>
                  <a:cubicBezTo>
                    <a:pt x="21314" y="12140"/>
                    <a:pt x="21207" y="12217"/>
                    <a:pt x="21228" y="12257"/>
                  </a:cubicBezTo>
                  <a:cubicBezTo>
                    <a:pt x="21251" y="12303"/>
                    <a:pt x="21296" y="12371"/>
                    <a:pt x="21342" y="12371"/>
                  </a:cubicBezTo>
                  <a:cubicBezTo>
                    <a:pt x="21348" y="12375"/>
                    <a:pt x="21354" y="12376"/>
                    <a:pt x="21361" y="12376"/>
                  </a:cubicBezTo>
                  <a:cubicBezTo>
                    <a:pt x="21400" y="12376"/>
                    <a:pt x="21443" y="12320"/>
                    <a:pt x="21502" y="12280"/>
                  </a:cubicBezTo>
                  <a:cubicBezTo>
                    <a:pt x="21456" y="12235"/>
                    <a:pt x="21410" y="12166"/>
                    <a:pt x="21365" y="12143"/>
                  </a:cubicBezTo>
                  <a:cubicBezTo>
                    <a:pt x="21362" y="12141"/>
                    <a:pt x="21358" y="12140"/>
                    <a:pt x="21354" y="12140"/>
                  </a:cubicBezTo>
                  <a:close/>
                  <a:moveTo>
                    <a:pt x="4132" y="11961"/>
                  </a:moveTo>
                  <a:cubicBezTo>
                    <a:pt x="4040" y="11961"/>
                    <a:pt x="3903" y="12052"/>
                    <a:pt x="3903" y="12143"/>
                  </a:cubicBezTo>
                  <a:cubicBezTo>
                    <a:pt x="3903" y="12235"/>
                    <a:pt x="3995" y="12371"/>
                    <a:pt x="4086" y="12394"/>
                  </a:cubicBezTo>
                  <a:cubicBezTo>
                    <a:pt x="4177" y="12394"/>
                    <a:pt x="4314" y="12280"/>
                    <a:pt x="4337" y="12189"/>
                  </a:cubicBezTo>
                  <a:cubicBezTo>
                    <a:pt x="4337" y="12098"/>
                    <a:pt x="4223" y="11983"/>
                    <a:pt x="4132" y="11961"/>
                  </a:cubicBezTo>
                  <a:close/>
                  <a:moveTo>
                    <a:pt x="6757" y="11983"/>
                  </a:moveTo>
                  <a:cubicBezTo>
                    <a:pt x="6665" y="11983"/>
                    <a:pt x="6528" y="12120"/>
                    <a:pt x="6505" y="12189"/>
                  </a:cubicBezTo>
                  <a:cubicBezTo>
                    <a:pt x="6505" y="12257"/>
                    <a:pt x="6642" y="12417"/>
                    <a:pt x="6711" y="12417"/>
                  </a:cubicBezTo>
                  <a:cubicBezTo>
                    <a:pt x="6779" y="12417"/>
                    <a:pt x="6939" y="12303"/>
                    <a:pt x="6939" y="12235"/>
                  </a:cubicBezTo>
                  <a:cubicBezTo>
                    <a:pt x="6939" y="12143"/>
                    <a:pt x="6825" y="12006"/>
                    <a:pt x="6757" y="11983"/>
                  </a:cubicBezTo>
                  <a:close/>
                  <a:moveTo>
                    <a:pt x="9244" y="12090"/>
                  </a:moveTo>
                  <a:cubicBezTo>
                    <a:pt x="9152" y="12090"/>
                    <a:pt x="9148" y="12131"/>
                    <a:pt x="9130" y="12257"/>
                  </a:cubicBezTo>
                  <a:cubicBezTo>
                    <a:pt x="9108" y="12394"/>
                    <a:pt x="9130" y="12417"/>
                    <a:pt x="9267" y="12440"/>
                  </a:cubicBezTo>
                  <a:cubicBezTo>
                    <a:pt x="9311" y="12446"/>
                    <a:pt x="9345" y="12451"/>
                    <a:pt x="9370" y="12451"/>
                  </a:cubicBezTo>
                  <a:cubicBezTo>
                    <a:pt x="9438" y="12451"/>
                    <a:pt x="9450" y="12419"/>
                    <a:pt x="9450" y="12303"/>
                  </a:cubicBezTo>
                  <a:cubicBezTo>
                    <a:pt x="9473" y="12143"/>
                    <a:pt x="9473" y="12120"/>
                    <a:pt x="9336" y="12098"/>
                  </a:cubicBezTo>
                  <a:cubicBezTo>
                    <a:pt x="9298" y="12093"/>
                    <a:pt x="9268" y="12090"/>
                    <a:pt x="9244" y="12090"/>
                  </a:cubicBezTo>
                  <a:close/>
                  <a:moveTo>
                    <a:pt x="11902" y="12139"/>
                  </a:moveTo>
                  <a:cubicBezTo>
                    <a:pt x="11824" y="12139"/>
                    <a:pt x="11752" y="12201"/>
                    <a:pt x="11732" y="12280"/>
                  </a:cubicBezTo>
                  <a:cubicBezTo>
                    <a:pt x="11732" y="12371"/>
                    <a:pt x="11801" y="12463"/>
                    <a:pt x="11892" y="12463"/>
                  </a:cubicBezTo>
                  <a:cubicBezTo>
                    <a:pt x="11904" y="12466"/>
                    <a:pt x="11916" y="12467"/>
                    <a:pt x="11928" y="12467"/>
                  </a:cubicBezTo>
                  <a:cubicBezTo>
                    <a:pt x="12006" y="12467"/>
                    <a:pt x="12075" y="12405"/>
                    <a:pt x="12075" y="12326"/>
                  </a:cubicBezTo>
                  <a:cubicBezTo>
                    <a:pt x="12098" y="12235"/>
                    <a:pt x="12029" y="12143"/>
                    <a:pt x="11938" y="12143"/>
                  </a:cubicBezTo>
                  <a:cubicBezTo>
                    <a:pt x="11926" y="12140"/>
                    <a:pt x="11914" y="12139"/>
                    <a:pt x="11902" y="12139"/>
                  </a:cubicBezTo>
                  <a:close/>
                  <a:moveTo>
                    <a:pt x="17142" y="12235"/>
                  </a:moveTo>
                  <a:cubicBezTo>
                    <a:pt x="17051" y="12235"/>
                    <a:pt x="17028" y="12257"/>
                    <a:pt x="17005" y="12349"/>
                  </a:cubicBezTo>
                  <a:cubicBezTo>
                    <a:pt x="17005" y="12440"/>
                    <a:pt x="17028" y="12486"/>
                    <a:pt x="17142" y="12486"/>
                  </a:cubicBezTo>
                  <a:cubicBezTo>
                    <a:pt x="17154" y="12490"/>
                    <a:pt x="17165" y="12491"/>
                    <a:pt x="17175" y="12491"/>
                  </a:cubicBezTo>
                  <a:cubicBezTo>
                    <a:pt x="17225" y="12491"/>
                    <a:pt x="17256" y="12447"/>
                    <a:pt x="17256" y="12371"/>
                  </a:cubicBezTo>
                  <a:cubicBezTo>
                    <a:pt x="17279" y="12280"/>
                    <a:pt x="17233" y="12257"/>
                    <a:pt x="17142" y="12235"/>
                  </a:cubicBezTo>
                  <a:close/>
                  <a:moveTo>
                    <a:pt x="14540" y="12166"/>
                  </a:moveTo>
                  <a:cubicBezTo>
                    <a:pt x="14494" y="12189"/>
                    <a:pt x="14449" y="12189"/>
                    <a:pt x="14403" y="12212"/>
                  </a:cubicBezTo>
                  <a:cubicBezTo>
                    <a:pt x="14380" y="12235"/>
                    <a:pt x="14357" y="12280"/>
                    <a:pt x="14357" y="12303"/>
                  </a:cubicBezTo>
                  <a:cubicBezTo>
                    <a:pt x="14335" y="12371"/>
                    <a:pt x="14449" y="12508"/>
                    <a:pt x="14517" y="12508"/>
                  </a:cubicBezTo>
                  <a:cubicBezTo>
                    <a:pt x="14563" y="12508"/>
                    <a:pt x="14677" y="12394"/>
                    <a:pt x="14700" y="12349"/>
                  </a:cubicBezTo>
                  <a:cubicBezTo>
                    <a:pt x="14700" y="12303"/>
                    <a:pt x="14586" y="12166"/>
                    <a:pt x="14540" y="12166"/>
                  </a:cubicBezTo>
                  <a:close/>
                  <a:moveTo>
                    <a:pt x="2492" y="12140"/>
                  </a:moveTo>
                  <a:cubicBezTo>
                    <a:pt x="2379" y="12140"/>
                    <a:pt x="2303" y="12224"/>
                    <a:pt x="2283" y="12326"/>
                  </a:cubicBezTo>
                  <a:cubicBezTo>
                    <a:pt x="2283" y="12463"/>
                    <a:pt x="2374" y="12577"/>
                    <a:pt x="2488" y="12577"/>
                  </a:cubicBezTo>
                  <a:cubicBezTo>
                    <a:pt x="2625" y="12577"/>
                    <a:pt x="2694" y="12486"/>
                    <a:pt x="2716" y="12371"/>
                  </a:cubicBezTo>
                  <a:cubicBezTo>
                    <a:pt x="2716" y="12257"/>
                    <a:pt x="2625" y="12143"/>
                    <a:pt x="2534" y="12143"/>
                  </a:cubicBezTo>
                  <a:cubicBezTo>
                    <a:pt x="2520" y="12141"/>
                    <a:pt x="2506" y="12140"/>
                    <a:pt x="2492" y="12140"/>
                  </a:cubicBezTo>
                  <a:close/>
                  <a:moveTo>
                    <a:pt x="19767" y="12303"/>
                  </a:moveTo>
                  <a:cubicBezTo>
                    <a:pt x="19653" y="12303"/>
                    <a:pt x="19630" y="12326"/>
                    <a:pt x="19607" y="12440"/>
                  </a:cubicBezTo>
                  <a:cubicBezTo>
                    <a:pt x="19607" y="12531"/>
                    <a:pt x="19653" y="12554"/>
                    <a:pt x="19744" y="12577"/>
                  </a:cubicBezTo>
                  <a:cubicBezTo>
                    <a:pt x="19813" y="12577"/>
                    <a:pt x="19858" y="12531"/>
                    <a:pt x="19858" y="12440"/>
                  </a:cubicBezTo>
                  <a:cubicBezTo>
                    <a:pt x="19881" y="12371"/>
                    <a:pt x="19835" y="12326"/>
                    <a:pt x="19767" y="12303"/>
                  </a:cubicBezTo>
                  <a:close/>
                  <a:moveTo>
                    <a:pt x="7666" y="12247"/>
                  </a:moveTo>
                  <a:cubicBezTo>
                    <a:pt x="7589" y="12247"/>
                    <a:pt x="7572" y="12278"/>
                    <a:pt x="7555" y="12394"/>
                  </a:cubicBezTo>
                  <a:cubicBezTo>
                    <a:pt x="7533" y="12554"/>
                    <a:pt x="7555" y="12554"/>
                    <a:pt x="7692" y="12577"/>
                  </a:cubicBezTo>
                  <a:cubicBezTo>
                    <a:pt x="7739" y="12584"/>
                    <a:pt x="7773" y="12588"/>
                    <a:pt x="7800" y="12588"/>
                  </a:cubicBezTo>
                  <a:cubicBezTo>
                    <a:pt x="7865" y="12588"/>
                    <a:pt x="7882" y="12560"/>
                    <a:pt x="7898" y="12463"/>
                  </a:cubicBezTo>
                  <a:cubicBezTo>
                    <a:pt x="7921" y="12303"/>
                    <a:pt x="7898" y="12280"/>
                    <a:pt x="7784" y="12257"/>
                  </a:cubicBezTo>
                  <a:cubicBezTo>
                    <a:pt x="7734" y="12251"/>
                    <a:pt x="7696" y="12247"/>
                    <a:pt x="7666" y="12247"/>
                  </a:cubicBezTo>
                  <a:close/>
                  <a:moveTo>
                    <a:pt x="5136" y="12166"/>
                  </a:moveTo>
                  <a:cubicBezTo>
                    <a:pt x="5045" y="12166"/>
                    <a:pt x="4908" y="12280"/>
                    <a:pt x="4908" y="12371"/>
                  </a:cubicBezTo>
                  <a:cubicBezTo>
                    <a:pt x="4885" y="12463"/>
                    <a:pt x="4999" y="12577"/>
                    <a:pt x="5090" y="12600"/>
                  </a:cubicBezTo>
                  <a:cubicBezTo>
                    <a:pt x="5182" y="12600"/>
                    <a:pt x="5319" y="12508"/>
                    <a:pt x="5319" y="12417"/>
                  </a:cubicBezTo>
                  <a:cubicBezTo>
                    <a:pt x="5341" y="12326"/>
                    <a:pt x="5227" y="12189"/>
                    <a:pt x="5136" y="12166"/>
                  </a:cubicBezTo>
                  <a:close/>
                  <a:moveTo>
                    <a:pt x="22369" y="12349"/>
                  </a:moveTo>
                  <a:cubicBezTo>
                    <a:pt x="22323" y="12349"/>
                    <a:pt x="22278" y="12417"/>
                    <a:pt x="22232" y="12440"/>
                  </a:cubicBezTo>
                  <a:cubicBezTo>
                    <a:pt x="22209" y="12463"/>
                    <a:pt x="22323" y="12600"/>
                    <a:pt x="22346" y="12600"/>
                  </a:cubicBezTo>
                  <a:cubicBezTo>
                    <a:pt x="22392" y="12577"/>
                    <a:pt x="22438" y="12531"/>
                    <a:pt x="22506" y="12486"/>
                  </a:cubicBezTo>
                  <a:cubicBezTo>
                    <a:pt x="22460" y="12440"/>
                    <a:pt x="22415" y="12349"/>
                    <a:pt x="22369" y="12349"/>
                  </a:cubicBezTo>
                  <a:close/>
                  <a:moveTo>
                    <a:pt x="10281" y="12321"/>
                  </a:moveTo>
                  <a:cubicBezTo>
                    <a:pt x="10204" y="12321"/>
                    <a:pt x="10135" y="12383"/>
                    <a:pt x="10135" y="12463"/>
                  </a:cubicBezTo>
                  <a:cubicBezTo>
                    <a:pt x="10112" y="12554"/>
                    <a:pt x="10180" y="12645"/>
                    <a:pt x="10272" y="12645"/>
                  </a:cubicBezTo>
                  <a:cubicBezTo>
                    <a:pt x="10284" y="12648"/>
                    <a:pt x="10296" y="12650"/>
                    <a:pt x="10307" y="12650"/>
                  </a:cubicBezTo>
                  <a:cubicBezTo>
                    <a:pt x="10385" y="12650"/>
                    <a:pt x="10454" y="12588"/>
                    <a:pt x="10454" y="12508"/>
                  </a:cubicBezTo>
                  <a:cubicBezTo>
                    <a:pt x="10477" y="12417"/>
                    <a:pt x="10409" y="12326"/>
                    <a:pt x="10317" y="12326"/>
                  </a:cubicBezTo>
                  <a:cubicBezTo>
                    <a:pt x="10305" y="12323"/>
                    <a:pt x="10293" y="12321"/>
                    <a:pt x="10281" y="12321"/>
                  </a:cubicBezTo>
                  <a:close/>
                  <a:moveTo>
                    <a:pt x="12919" y="12349"/>
                  </a:moveTo>
                  <a:cubicBezTo>
                    <a:pt x="12828" y="12349"/>
                    <a:pt x="12760" y="12417"/>
                    <a:pt x="12737" y="12508"/>
                  </a:cubicBezTo>
                  <a:cubicBezTo>
                    <a:pt x="12737" y="12577"/>
                    <a:pt x="12805" y="12668"/>
                    <a:pt x="12897" y="12691"/>
                  </a:cubicBezTo>
                  <a:cubicBezTo>
                    <a:pt x="12965" y="12691"/>
                    <a:pt x="13056" y="12623"/>
                    <a:pt x="13079" y="12554"/>
                  </a:cubicBezTo>
                  <a:cubicBezTo>
                    <a:pt x="13102" y="12440"/>
                    <a:pt x="13033" y="12349"/>
                    <a:pt x="12919" y="12349"/>
                  </a:cubicBezTo>
                  <a:close/>
                  <a:moveTo>
                    <a:pt x="15521" y="12371"/>
                  </a:moveTo>
                  <a:cubicBezTo>
                    <a:pt x="15476" y="12371"/>
                    <a:pt x="15362" y="12486"/>
                    <a:pt x="15362" y="12531"/>
                  </a:cubicBezTo>
                  <a:cubicBezTo>
                    <a:pt x="15362" y="12577"/>
                    <a:pt x="15453" y="12714"/>
                    <a:pt x="15499" y="12714"/>
                  </a:cubicBezTo>
                  <a:cubicBezTo>
                    <a:pt x="15544" y="12691"/>
                    <a:pt x="15590" y="12691"/>
                    <a:pt x="15636" y="12668"/>
                  </a:cubicBezTo>
                  <a:cubicBezTo>
                    <a:pt x="15658" y="12645"/>
                    <a:pt x="15681" y="12600"/>
                    <a:pt x="15681" y="12577"/>
                  </a:cubicBezTo>
                  <a:cubicBezTo>
                    <a:pt x="15704" y="12508"/>
                    <a:pt x="15590" y="12371"/>
                    <a:pt x="15521" y="12371"/>
                  </a:cubicBezTo>
                  <a:close/>
                  <a:moveTo>
                    <a:pt x="18146" y="12486"/>
                  </a:moveTo>
                  <a:cubicBezTo>
                    <a:pt x="18055" y="12486"/>
                    <a:pt x="18009" y="12508"/>
                    <a:pt x="18009" y="12623"/>
                  </a:cubicBezTo>
                  <a:cubicBezTo>
                    <a:pt x="17987" y="12691"/>
                    <a:pt x="18032" y="12737"/>
                    <a:pt x="18124" y="12760"/>
                  </a:cubicBezTo>
                  <a:cubicBezTo>
                    <a:pt x="18215" y="12760"/>
                    <a:pt x="18260" y="12714"/>
                    <a:pt x="18260" y="12623"/>
                  </a:cubicBezTo>
                  <a:cubicBezTo>
                    <a:pt x="18260" y="12554"/>
                    <a:pt x="18238" y="12508"/>
                    <a:pt x="18146" y="12486"/>
                  </a:cubicBezTo>
                  <a:close/>
                  <a:moveTo>
                    <a:pt x="23263" y="12587"/>
                  </a:moveTo>
                  <a:cubicBezTo>
                    <a:pt x="23236" y="12587"/>
                    <a:pt x="23236" y="12607"/>
                    <a:pt x="23236" y="12668"/>
                  </a:cubicBezTo>
                  <a:cubicBezTo>
                    <a:pt x="23214" y="12737"/>
                    <a:pt x="23214" y="12760"/>
                    <a:pt x="23305" y="12760"/>
                  </a:cubicBezTo>
                  <a:cubicBezTo>
                    <a:pt x="23335" y="12760"/>
                    <a:pt x="23356" y="12762"/>
                    <a:pt x="23369" y="12762"/>
                  </a:cubicBezTo>
                  <a:cubicBezTo>
                    <a:pt x="23396" y="12762"/>
                    <a:pt x="23396" y="12752"/>
                    <a:pt x="23396" y="12691"/>
                  </a:cubicBezTo>
                  <a:cubicBezTo>
                    <a:pt x="23419" y="12623"/>
                    <a:pt x="23419" y="12600"/>
                    <a:pt x="23328" y="12600"/>
                  </a:cubicBezTo>
                  <a:cubicBezTo>
                    <a:pt x="23297" y="12592"/>
                    <a:pt x="23277" y="12587"/>
                    <a:pt x="23263" y="12587"/>
                  </a:cubicBezTo>
                  <a:close/>
                  <a:moveTo>
                    <a:pt x="3538" y="12349"/>
                  </a:moveTo>
                  <a:cubicBezTo>
                    <a:pt x="3447" y="12349"/>
                    <a:pt x="3310" y="12440"/>
                    <a:pt x="3287" y="12531"/>
                  </a:cubicBezTo>
                  <a:cubicBezTo>
                    <a:pt x="3287" y="12623"/>
                    <a:pt x="3378" y="12760"/>
                    <a:pt x="3470" y="12782"/>
                  </a:cubicBezTo>
                  <a:cubicBezTo>
                    <a:pt x="3561" y="12782"/>
                    <a:pt x="3698" y="12691"/>
                    <a:pt x="3721" y="12600"/>
                  </a:cubicBezTo>
                  <a:cubicBezTo>
                    <a:pt x="3721" y="12508"/>
                    <a:pt x="3629" y="12371"/>
                    <a:pt x="3538" y="12349"/>
                  </a:cubicBezTo>
                  <a:close/>
                  <a:moveTo>
                    <a:pt x="20714" y="12523"/>
                  </a:moveTo>
                  <a:cubicBezTo>
                    <a:pt x="20660" y="12523"/>
                    <a:pt x="20629" y="12553"/>
                    <a:pt x="20611" y="12623"/>
                  </a:cubicBezTo>
                  <a:cubicBezTo>
                    <a:pt x="20611" y="12737"/>
                    <a:pt x="20634" y="12760"/>
                    <a:pt x="20726" y="12782"/>
                  </a:cubicBezTo>
                  <a:cubicBezTo>
                    <a:pt x="20817" y="12782"/>
                    <a:pt x="20863" y="12760"/>
                    <a:pt x="20863" y="12668"/>
                  </a:cubicBezTo>
                  <a:cubicBezTo>
                    <a:pt x="20885" y="12577"/>
                    <a:pt x="20863" y="12531"/>
                    <a:pt x="20771" y="12531"/>
                  </a:cubicBezTo>
                  <a:cubicBezTo>
                    <a:pt x="20750" y="12526"/>
                    <a:pt x="20731" y="12523"/>
                    <a:pt x="20714" y="12523"/>
                  </a:cubicBezTo>
                  <a:close/>
                  <a:moveTo>
                    <a:pt x="6140" y="12394"/>
                  </a:moveTo>
                  <a:cubicBezTo>
                    <a:pt x="6072" y="12394"/>
                    <a:pt x="5912" y="12508"/>
                    <a:pt x="5912" y="12577"/>
                  </a:cubicBezTo>
                  <a:cubicBezTo>
                    <a:pt x="5912" y="12645"/>
                    <a:pt x="6026" y="12805"/>
                    <a:pt x="6095" y="12805"/>
                  </a:cubicBezTo>
                  <a:cubicBezTo>
                    <a:pt x="6163" y="12805"/>
                    <a:pt x="6323" y="12691"/>
                    <a:pt x="6323" y="12623"/>
                  </a:cubicBezTo>
                  <a:cubicBezTo>
                    <a:pt x="6346" y="12554"/>
                    <a:pt x="6209" y="12394"/>
                    <a:pt x="6140" y="12394"/>
                  </a:cubicBezTo>
                  <a:close/>
                  <a:moveTo>
                    <a:pt x="8616" y="12498"/>
                  </a:moveTo>
                  <a:cubicBezTo>
                    <a:pt x="8547" y="12498"/>
                    <a:pt x="8531" y="12529"/>
                    <a:pt x="8514" y="12645"/>
                  </a:cubicBezTo>
                  <a:cubicBezTo>
                    <a:pt x="8491" y="12805"/>
                    <a:pt x="8514" y="12805"/>
                    <a:pt x="8651" y="12828"/>
                  </a:cubicBezTo>
                  <a:cubicBezTo>
                    <a:pt x="8697" y="12835"/>
                    <a:pt x="8732" y="12839"/>
                    <a:pt x="8759" y="12839"/>
                  </a:cubicBezTo>
                  <a:cubicBezTo>
                    <a:pt x="8824" y="12839"/>
                    <a:pt x="8840" y="12811"/>
                    <a:pt x="8856" y="12714"/>
                  </a:cubicBezTo>
                  <a:cubicBezTo>
                    <a:pt x="8879" y="12554"/>
                    <a:pt x="8856" y="12531"/>
                    <a:pt x="8720" y="12508"/>
                  </a:cubicBezTo>
                  <a:cubicBezTo>
                    <a:pt x="8676" y="12502"/>
                    <a:pt x="8642" y="12498"/>
                    <a:pt x="8616" y="12498"/>
                  </a:cubicBezTo>
                  <a:close/>
                  <a:moveTo>
                    <a:pt x="11286" y="12527"/>
                  </a:moveTo>
                  <a:cubicBezTo>
                    <a:pt x="11208" y="12527"/>
                    <a:pt x="11139" y="12592"/>
                    <a:pt x="11139" y="12691"/>
                  </a:cubicBezTo>
                  <a:cubicBezTo>
                    <a:pt x="11116" y="12760"/>
                    <a:pt x="11185" y="12851"/>
                    <a:pt x="11276" y="12874"/>
                  </a:cubicBezTo>
                  <a:cubicBezTo>
                    <a:pt x="11367" y="12874"/>
                    <a:pt x="11459" y="12805"/>
                    <a:pt x="11459" y="12737"/>
                  </a:cubicBezTo>
                  <a:cubicBezTo>
                    <a:pt x="11481" y="12645"/>
                    <a:pt x="11413" y="12554"/>
                    <a:pt x="11322" y="12531"/>
                  </a:cubicBezTo>
                  <a:cubicBezTo>
                    <a:pt x="11310" y="12528"/>
                    <a:pt x="11298" y="12527"/>
                    <a:pt x="11286" y="12527"/>
                  </a:cubicBezTo>
                  <a:close/>
                  <a:moveTo>
                    <a:pt x="13924" y="12554"/>
                  </a:moveTo>
                  <a:cubicBezTo>
                    <a:pt x="13855" y="12554"/>
                    <a:pt x="13764" y="12623"/>
                    <a:pt x="13741" y="12714"/>
                  </a:cubicBezTo>
                  <a:cubicBezTo>
                    <a:pt x="13741" y="12805"/>
                    <a:pt x="13810" y="12896"/>
                    <a:pt x="13901" y="12896"/>
                  </a:cubicBezTo>
                  <a:cubicBezTo>
                    <a:pt x="13992" y="12896"/>
                    <a:pt x="14083" y="12828"/>
                    <a:pt x="14083" y="12737"/>
                  </a:cubicBezTo>
                  <a:cubicBezTo>
                    <a:pt x="14083" y="12645"/>
                    <a:pt x="14015" y="12577"/>
                    <a:pt x="13924" y="12554"/>
                  </a:cubicBezTo>
                  <a:close/>
                  <a:moveTo>
                    <a:pt x="16552" y="12597"/>
                  </a:moveTo>
                  <a:cubicBezTo>
                    <a:pt x="16480" y="12597"/>
                    <a:pt x="16366" y="12695"/>
                    <a:pt x="16366" y="12737"/>
                  </a:cubicBezTo>
                  <a:cubicBezTo>
                    <a:pt x="16366" y="12782"/>
                    <a:pt x="16366" y="12828"/>
                    <a:pt x="16389" y="12851"/>
                  </a:cubicBezTo>
                  <a:cubicBezTo>
                    <a:pt x="16412" y="12896"/>
                    <a:pt x="16457" y="12919"/>
                    <a:pt x="16503" y="12919"/>
                  </a:cubicBezTo>
                  <a:cubicBezTo>
                    <a:pt x="16507" y="12921"/>
                    <a:pt x="16512" y="12922"/>
                    <a:pt x="16517" y="12922"/>
                  </a:cubicBezTo>
                  <a:cubicBezTo>
                    <a:pt x="16572" y="12922"/>
                    <a:pt x="16686" y="12824"/>
                    <a:pt x="16686" y="12782"/>
                  </a:cubicBezTo>
                  <a:cubicBezTo>
                    <a:pt x="16708" y="12737"/>
                    <a:pt x="16617" y="12600"/>
                    <a:pt x="16571" y="12600"/>
                  </a:cubicBezTo>
                  <a:cubicBezTo>
                    <a:pt x="16565" y="12598"/>
                    <a:pt x="16559" y="12597"/>
                    <a:pt x="16552" y="12597"/>
                  </a:cubicBezTo>
                  <a:close/>
                  <a:moveTo>
                    <a:pt x="1940" y="12531"/>
                  </a:moveTo>
                  <a:cubicBezTo>
                    <a:pt x="1895" y="12531"/>
                    <a:pt x="1872" y="12554"/>
                    <a:pt x="1826" y="12554"/>
                  </a:cubicBezTo>
                  <a:cubicBezTo>
                    <a:pt x="1735" y="12577"/>
                    <a:pt x="1712" y="12623"/>
                    <a:pt x="1758" y="12714"/>
                  </a:cubicBezTo>
                  <a:cubicBezTo>
                    <a:pt x="1803" y="12782"/>
                    <a:pt x="1872" y="12828"/>
                    <a:pt x="1918" y="12896"/>
                  </a:cubicBezTo>
                  <a:cubicBezTo>
                    <a:pt x="1946" y="12925"/>
                    <a:pt x="1974" y="12944"/>
                    <a:pt x="1997" y="12944"/>
                  </a:cubicBezTo>
                  <a:cubicBezTo>
                    <a:pt x="2011" y="12944"/>
                    <a:pt x="2023" y="12937"/>
                    <a:pt x="2032" y="12919"/>
                  </a:cubicBezTo>
                  <a:cubicBezTo>
                    <a:pt x="2077" y="12851"/>
                    <a:pt x="2146" y="12782"/>
                    <a:pt x="2100" y="12668"/>
                  </a:cubicBezTo>
                  <a:cubicBezTo>
                    <a:pt x="2055" y="12600"/>
                    <a:pt x="1986" y="12577"/>
                    <a:pt x="1940" y="12531"/>
                  </a:cubicBezTo>
                  <a:close/>
                  <a:moveTo>
                    <a:pt x="19094" y="12706"/>
                  </a:moveTo>
                  <a:cubicBezTo>
                    <a:pt x="19040" y="12706"/>
                    <a:pt x="19014" y="12735"/>
                    <a:pt x="19014" y="12805"/>
                  </a:cubicBezTo>
                  <a:cubicBezTo>
                    <a:pt x="18991" y="12896"/>
                    <a:pt x="19014" y="12942"/>
                    <a:pt x="19128" y="12965"/>
                  </a:cubicBezTo>
                  <a:cubicBezTo>
                    <a:pt x="19196" y="12965"/>
                    <a:pt x="19242" y="12942"/>
                    <a:pt x="19265" y="12851"/>
                  </a:cubicBezTo>
                  <a:cubicBezTo>
                    <a:pt x="19265" y="12760"/>
                    <a:pt x="19242" y="12714"/>
                    <a:pt x="19151" y="12714"/>
                  </a:cubicBezTo>
                  <a:cubicBezTo>
                    <a:pt x="19129" y="12708"/>
                    <a:pt x="19110" y="12706"/>
                    <a:pt x="19094" y="12706"/>
                  </a:cubicBezTo>
                  <a:close/>
                  <a:moveTo>
                    <a:pt x="24332" y="12805"/>
                  </a:moveTo>
                  <a:cubicBezTo>
                    <a:pt x="24264" y="12805"/>
                    <a:pt x="24241" y="12805"/>
                    <a:pt x="24241" y="12874"/>
                  </a:cubicBezTo>
                  <a:cubicBezTo>
                    <a:pt x="24218" y="12965"/>
                    <a:pt x="24218" y="12965"/>
                    <a:pt x="24309" y="12965"/>
                  </a:cubicBezTo>
                  <a:cubicBezTo>
                    <a:pt x="24343" y="12973"/>
                    <a:pt x="24364" y="12979"/>
                    <a:pt x="24377" y="12979"/>
                  </a:cubicBezTo>
                  <a:cubicBezTo>
                    <a:pt x="24400" y="12979"/>
                    <a:pt x="24400" y="12963"/>
                    <a:pt x="24400" y="12919"/>
                  </a:cubicBezTo>
                  <a:cubicBezTo>
                    <a:pt x="24423" y="12828"/>
                    <a:pt x="24423" y="12828"/>
                    <a:pt x="24332" y="12805"/>
                  </a:cubicBezTo>
                  <a:close/>
                  <a:moveTo>
                    <a:pt x="21767" y="12734"/>
                  </a:moveTo>
                  <a:cubicBezTo>
                    <a:pt x="21729" y="12734"/>
                    <a:pt x="21616" y="12830"/>
                    <a:pt x="21616" y="12851"/>
                  </a:cubicBezTo>
                  <a:cubicBezTo>
                    <a:pt x="21639" y="12896"/>
                    <a:pt x="21684" y="12988"/>
                    <a:pt x="21730" y="12988"/>
                  </a:cubicBezTo>
                  <a:cubicBezTo>
                    <a:pt x="21776" y="12988"/>
                    <a:pt x="21821" y="12919"/>
                    <a:pt x="21890" y="12896"/>
                  </a:cubicBezTo>
                  <a:cubicBezTo>
                    <a:pt x="21844" y="12828"/>
                    <a:pt x="21821" y="12782"/>
                    <a:pt x="21776" y="12737"/>
                  </a:cubicBezTo>
                  <a:cubicBezTo>
                    <a:pt x="21774" y="12735"/>
                    <a:pt x="21771" y="12734"/>
                    <a:pt x="21767" y="12734"/>
                  </a:cubicBezTo>
                  <a:close/>
                  <a:moveTo>
                    <a:pt x="4517" y="12574"/>
                  </a:moveTo>
                  <a:cubicBezTo>
                    <a:pt x="4428" y="12574"/>
                    <a:pt x="4312" y="12676"/>
                    <a:pt x="4291" y="12760"/>
                  </a:cubicBezTo>
                  <a:cubicBezTo>
                    <a:pt x="4291" y="12851"/>
                    <a:pt x="4383" y="12988"/>
                    <a:pt x="4474" y="12988"/>
                  </a:cubicBezTo>
                  <a:cubicBezTo>
                    <a:pt x="4482" y="12990"/>
                    <a:pt x="4490" y="12991"/>
                    <a:pt x="4499" y="12991"/>
                  </a:cubicBezTo>
                  <a:cubicBezTo>
                    <a:pt x="4588" y="12991"/>
                    <a:pt x="4704" y="12888"/>
                    <a:pt x="4725" y="12805"/>
                  </a:cubicBezTo>
                  <a:cubicBezTo>
                    <a:pt x="4725" y="12714"/>
                    <a:pt x="4634" y="12577"/>
                    <a:pt x="4542" y="12577"/>
                  </a:cubicBezTo>
                  <a:cubicBezTo>
                    <a:pt x="4534" y="12575"/>
                    <a:pt x="4526" y="12574"/>
                    <a:pt x="4517" y="12574"/>
                  </a:cubicBezTo>
                  <a:close/>
                  <a:moveTo>
                    <a:pt x="7150" y="12597"/>
                  </a:moveTo>
                  <a:cubicBezTo>
                    <a:pt x="7076" y="12597"/>
                    <a:pt x="6937" y="12719"/>
                    <a:pt x="6916" y="12782"/>
                  </a:cubicBezTo>
                  <a:cubicBezTo>
                    <a:pt x="6893" y="12851"/>
                    <a:pt x="7008" y="13011"/>
                    <a:pt x="7076" y="13033"/>
                  </a:cubicBezTo>
                  <a:cubicBezTo>
                    <a:pt x="7145" y="13033"/>
                    <a:pt x="7304" y="12919"/>
                    <a:pt x="7327" y="12851"/>
                  </a:cubicBezTo>
                  <a:cubicBezTo>
                    <a:pt x="7350" y="12782"/>
                    <a:pt x="7236" y="12623"/>
                    <a:pt x="7167" y="12600"/>
                  </a:cubicBezTo>
                  <a:cubicBezTo>
                    <a:pt x="7162" y="12598"/>
                    <a:pt x="7157" y="12597"/>
                    <a:pt x="7150" y="12597"/>
                  </a:cubicBezTo>
                  <a:close/>
                  <a:moveTo>
                    <a:pt x="9681" y="12709"/>
                  </a:moveTo>
                  <a:cubicBezTo>
                    <a:pt x="9588" y="12709"/>
                    <a:pt x="9518" y="12774"/>
                    <a:pt x="9518" y="12874"/>
                  </a:cubicBezTo>
                  <a:cubicBezTo>
                    <a:pt x="9518" y="12942"/>
                    <a:pt x="9587" y="13033"/>
                    <a:pt x="9678" y="13056"/>
                  </a:cubicBezTo>
                  <a:cubicBezTo>
                    <a:pt x="9747" y="13056"/>
                    <a:pt x="9838" y="12988"/>
                    <a:pt x="9861" y="12896"/>
                  </a:cubicBezTo>
                  <a:cubicBezTo>
                    <a:pt x="9861" y="12828"/>
                    <a:pt x="9815" y="12737"/>
                    <a:pt x="9724" y="12714"/>
                  </a:cubicBezTo>
                  <a:cubicBezTo>
                    <a:pt x="9709" y="12711"/>
                    <a:pt x="9695" y="12709"/>
                    <a:pt x="9681" y="12709"/>
                  </a:cubicBezTo>
                  <a:close/>
                  <a:moveTo>
                    <a:pt x="12326" y="12737"/>
                  </a:moveTo>
                  <a:cubicBezTo>
                    <a:pt x="12235" y="12737"/>
                    <a:pt x="12143" y="12805"/>
                    <a:pt x="12120" y="12896"/>
                  </a:cubicBezTo>
                  <a:cubicBezTo>
                    <a:pt x="12120" y="12988"/>
                    <a:pt x="12189" y="13079"/>
                    <a:pt x="12280" y="13079"/>
                  </a:cubicBezTo>
                  <a:cubicBezTo>
                    <a:pt x="12372" y="13079"/>
                    <a:pt x="12463" y="13011"/>
                    <a:pt x="12463" y="12942"/>
                  </a:cubicBezTo>
                  <a:cubicBezTo>
                    <a:pt x="12486" y="12851"/>
                    <a:pt x="12417" y="12760"/>
                    <a:pt x="12326" y="12737"/>
                  </a:cubicBezTo>
                  <a:close/>
                  <a:moveTo>
                    <a:pt x="17502" y="12845"/>
                  </a:moveTo>
                  <a:cubicBezTo>
                    <a:pt x="17431" y="12845"/>
                    <a:pt x="17412" y="12889"/>
                    <a:pt x="17393" y="12965"/>
                  </a:cubicBezTo>
                  <a:cubicBezTo>
                    <a:pt x="17393" y="13056"/>
                    <a:pt x="17439" y="13102"/>
                    <a:pt x="17530" y="13102"/>
                  </a:cubicBezTo>
                  <a:cubicBezTo>
                    <a:pt x="17599" y="13102"/>
                    <a:pt x="17644" y="13079"/>
                    <a:pt x="17667" y="12988"/>
                  </a:cubicBezTo>
                  <a:cubicBezTo>
                    <a:pt x="17667" y="12896"/>
                    <a:pt x="17621" y="12851"/>
                    <a:pt x="17553" y="12851"/>
                  </a:cubicBezTo>
                  <a:cubicBezTo>
                    <a:pt x="17533" y="12847"/>
                    <a:pt x="17516" y="12845"/>
                    <a:pt x="17502" y="12845"/>
                  </a:cubicBezTo>
                  <a:close/>
                  <a:moveTo>
                    <a:pt x="14933" y="12779"/>
                  </a:moveTo>
                  <a:cubicBezTo>
                    <a:pt x="14877" y="12779"/>
                    <a:pt x="14766" y="12858"/>
                    <a:pt x="14745" y="12919"/>
                  </a:cubicBezTo>
                  <a:cubicBezTo>
                    <a:pt x="14745" y="12962"/>
                    <a:pt x="14825" y="13104"/>
                    <a:pt x="14891" y="13104"/>
                  </a:cubicBezTo>
                  <a:cubicBezTo>
                    <a:pt x="14896" y="13104"/>
                    <a:pt x="14901" y="13103"/>
                    <a:pt x="14905" y="13102"/>
                  </a:cubicBezTo>
                  <a:cubicBezTo>
                    <a:pt x="14951" y="13102"/>
                    <a:pt x="14996" y="13079"/>
                    <a:pt x="15019" y="13056"/>
                  </a:cubicBezTo>
                  <a:cubicBezTo>
                    <a:pt x="15042" y="13033"/>
                    <a:pt x="15065" y="13011"/>
                    <a:pt x="15088" y="12965"/>
                  </a:cubicBezTo>
                  <a:cubicBezTo>
                    <a:pt x="15088" y="12919"/>
                    <a:pt x="14996" y="12782"/>
                    <a:pt x="14951" y="12782"/>
                  </a:cubicBezTo>
                  <a:cubicBezTo>
                    <a:pt x="14946" y="12780"/>
                    <a:pt x="14940" y="12779"/>
                    <a:pt x="14933" y="12779"/>
                  </a:cubicBezTo>
                  <a:close/>
                  <a:moveTo>
                    <a:pt x="2886" y="12756"/>
                  </a:moveTo>
                  <a:cubicBezTo>
                    <a:pt x="2785" y="12756"/>
                    <a:pt x="2694" y="12840"/>
                    <a:pt x="2694" y="12942"/>
                  </a:cubicBezTo>
                  <a:cubicBezTo>
                    <a:pt x="2671" y="13056"/>
                    <a:pt x="2762" y="13170"/>
                    <a:pt x="2876" y="13170"/>
                  </a:cubicBezTo>
                  <a:cubicBezTo>
                    <a:pt x="2888" y="13173"/>
                    <a:pt x="2900" y="13174"/>
                    <a:pt x="2912" y="13174"/>
                  </a:cubicBezTo>
                  <a:cubicBezTo>
                    <a:pt x="3013" y="13174"/>
                    <a:pt x="3104" y="13090"/>
                    <a:pt x="3104" y="12988"/>
                  </a:cubicBezTo>
                  <a:cubicBezTo>
                    <a:pt x="3127" y="12874"/>
                    <a:pt x="3036" y="12760"/>
                    <a:pt x="2922" y="12760"/>
                  </a:cubicBezTo>
                  <a:cubicBezTo>
                    <a:pt x="2910" y="12757"/>
                    <a:pt x="2898" y="12756"/>
                    <a:pt x="2886" y="12756"/>
                  </a:cubicBezTo>
                  <a:close/>
                  <a:moveTo>
                    <a:pt x="20132" y="12919"/>
                  </a:moveTo>
                  <a:cubicBezTo>
                    <a:pt x="20064" y="12919"/>
                    <a:pt x="20018" y="12965"/>
                    <a:pt x="20018" y="13056"/>
                  </a:cubicBezTo>
                  <a:cubicBezTo>
                    <a:pt x="19995" y="13125"/>
                    <a:pt x="20041" y="13170"/>
                    <a:pt x="20132" y="13170"/>
                  </a:cubicBezTo>
                  <a:cubicBezTo>
                    <a:pt x="20148" y="13174"/>
                    <a:pt x="20161" y="13176"/>
                    <a:pt x="20173" y="13176"/>
                  </a:cubicBezTo>
                  <a:cubicBezTo>
                    <a:pt x="20231" y="13176"/>
                    <a:pt x="20250" y="13132"/>
                    <a:pt x="20269" y="13056"/>
                  </a:cubicBezTo>
                  <a:cubicBezTo>
                    <a:pt x="20269" y="12965"/>
                    <a:pt x="20223" y="12919"/>
                    <a:pt x="20132" y="12919"/>
                  </a:cubicBezTo>
                  <a:close/>
                  <a:moveTo>
                    <a:pt x="22725" y="12939"/>
                  </a:moveTo>
                  <a:cubicBezTo>
                    <a:pt x="22688" y="12939"/>
                    <a:pt x="22574" y="13035"/>
                    <a:pt x="22574" y="13056"/>
                  </a:cubicBezTo>
                  <a:cubicBezTo>
                    <a:pt x="22597" y="13102"/>
                    <a:pt x="22643" y="13193"/>
                    <a:pt x="22689" y="13193"/>
                  </a:cubicBezTo>
                  <a:cubicBezTo>
                    <a:pt x="22734" y="13193"/>
                    <a:pt x="22780" y="13148"/>
                    <a:pt x="22848" y="13102"/>
                  </a:cubicBezTo>
                  <a:cubicBezTo>
                    <a:pt x="22803" y="13033"/>
                    <a:pt x="22780" y="12988"/>
                    <a:pt x="22734" y="12942"/>
                  </a:cubicBezTo>
                  <a:cubicBezTo>
                    <a:pt x="22732" y="12940"/>
                    <a:pt x="22729" y="12939"/>
                    <a:pt x="22725" y="12939"/>
                  </a:cubicBezTo>
                  <a:close/>
                  <a:moveTo>
                    <a:pt x="8031" y="12843"/>
                  </a:moveTo>
                  <a:cubicBezTo>
                    <a:pt x="7942" y="12843"/>
                    <a:pt x="7939" y="12880"/>
                    <a:pt x="7921" y="12988"/>
                  </a:cubicBezTo>
                  <a:cubicBezTo>
                    <a:pt x="7898" y="13148"/>
                    <a:pt x="7921" y="13170"/>
                    <a:pt x="8035" y="13193"/>
                  </a:cubicBezTo>
                  <a:cubicBezTo>
                    <a:pt x="8074" y="13198"/>
                    <a:pt x="8106" y="13201"/>
                    <a:pt x="8132" y="13201"/>
                  </a:cubicBezTo>
                  <a:cubicBezTo>
                    <a:pt x="8226" y="13201"/>
                    <a:pt x="8240" y="13164"/>
                    <a:pt x="8240" y="13056"/>
                  </a:cubicBezTo>
                  <a:cubicBezTo>
                    <a:pt x="8263" y="12896"/>
                    <a:pt x="8263" y="12874"/>
                    <a:pt x="8126" y="12851"/>
                  </a:cubicBezTo>
                  <a:cubicBezTo>
                    <a:pt x="8087" y="12846"/>
                    <a:pt x="8056" y="12843"/>
                    <a:pt x="8031" y="12843"/>
                  </a:cubicBezTo>
                  <a:close/>
                  <a:moveTo>
                    <a:pt x="5547" y="12782"/>
                  </a:moveTo>
                  <a:cubicBezTo>
                    <a:pt x="5455" y="12782"/>
                    <a:pt x="5296" y="12896"/>
                    <a:pt x="5296" y="12965"/>
                  </a:cubicBezTo>
                  <a:cubicBezTo>
                    <a:pt x="5296" y="13033"/>
                    <a:pt x="5433" y="13193"/>
                    <a:pt x="5478" y="13216"/>
                  </a:cubicBezTo>
                  <a:cubicBezTo>
                    <a:pt x="5570" y="13216"/>
                    <a:pt x="5729" y="13079"/>
                    <a:pt x="5729" y="13011"/>
                  </a:cubicBezTo>
                  <a:cubicBezTo>
                    <a:pt x="5729" y="12942"/>
                    <a:pt x="5592" y="12782"/>
                    <a:pt x="5547" y="12782"/>
                  </a:cubicBezTo>
                  <a:close/>
                  <a:moveTo>
                    <a:pt x="10705" y="12919"/>
                  </a:moveTo>
                  <a:cubicBezTo>
                    <a:pt x="10614" y="12919"/>
                    <a:pt x="10523" y="12988"/>
                    <a:pt x="10523" y="13079"/>
                  </a:cubicBezTo>
                  <a:cubicBezTo>
                    <a:pt x="10523" y="13170"/>
                    <a:pt x="10591" y="13262"/>
                    <a:pt x="10682" y="13262"/>
                  </a:cubicBezTo>
                  <a:cubicBezTo>
                    <a:pt x="10774" y="13262"/>
                    <a:pt x="10842" y="13193"/>
                    <a:pt x="10865" y="13102"/>
                  </a:cubicBezTo>
                  <a:cubicBezTo>
                    <a:pt x="10865" y="13033"/>
                    <a:pt x="10797" y="12942"/>
                    <a:pt x="10705" y="12919"/>
                  </a:cubicBezTo>
                  <a:close/>
                  <a:moveTo>
                    <a:pt x="13279" y="12961"/>
                  </a:moveTo>
                  <a:cubicBezTo>
                    <a:pt x="13216" y="12961"/>
                    <a:pt x="13145" y="13023"/>
                    <a:pt x="13125" y="13102"/>
                  </a:cubicBezTo>
                  <a:cubicBezTo>
                    <a:pt x="13125" y="13193"/>
                    <a:pt x="13193" y="13284"/>
                    <a:pt x="13285" y="13284"/>
                  </a:cubicBezTo>
                  <a:cubicBezTo>
                    <a:pt x="13297" y="13287"/>
                    <a:pt x="13309" y="13289"/>
                    <a:pt x="13320" y="13289"/>
                  </a:cubicBezTo>
                  <a:cubicBezTo>
                    <a:pt x="13398" y="13289"/>
                    <a:pt x="13467" y="13227"/>
                    <a:pt x="13467" y="13148"/>
                  </a:cubicBezTo>
                  <a:cubicBezTo>
                    <a:pt x="13490" y="13056"/>
                    <a:pt x="13422" y="12965"/>
                    <a:pt x="13307" y="12965"/>
                  </a:cubicBezTo>
                  <a:cubicBezTo>
                    <a:pt x="13298" y="12962"/>
                    <a:pt x="13289" y="12961"/>
                    <a:pt x="13279" y="12961"/>
                  </a:cubicBezTo>
                  <a:close/>
                  <a:moveTo>
                    <a:pt x="15940" y="12985"/>
                  </a:moveTo>
                  <a:cubicBezTo>
                    <a:pt x="15882" y="12985"/>
                    <a:pt x="15750" y="13083"/>
                    <a:pt x="15750" y="13125"/>
                  </a:cubicBezTo>
                  <a:cubicBezTo>
                    <a:pt x="15750" y="13170"/>
                    <a:pt x="15750" y="13216"/>
                    <a:pt x="15773" y="13239"/>
                  </a:cubicBezTo>
                  <a:cubicBezTo>
                    <a:pt x="15818" y="13284"/>
                    <a:pt x="15864" y="13307"/>
                    <a:pt x="15887" y="13330"/>
                  </a:cubicBezTo>
                  <a:cubicBezTo>
                    <a:pt x="15932" y="13330"/>
                    <a:pt x="16069" y="13239"/>
                    <a:pt x="16092" y="13193"/>
                  </a:cubicBezTo>
                  <a:cubicBezTo>
                    <a:pt x="16092" y="13148"/>
                    <a:pt x="16001" y="13011"/>
                    <a:pt x="15955" y="12988"/>
                  </a:cubicBezTo>
                  <a:cubicBezTo>
                    <a:pt x="15951" y="12986"/>
                    <a:pt x="15946" y="12985"/>
                    <a:pt x="15940" y="12985"/>
                  </a:cubicBezTo>
                  <a:close/>
                  <a:moveTo>
                    <a:pt x="18513" y="13096"/>
                  </a:moveTo>
                  <a:cubicBezTo>
                    <a:pt x="18450" y="13096"/>
                    <a:pt x="18416" y="13137"/>
                    <a:pt x="18397" y="13193"/>
                  </a:cubicBezTo>
                  <a:cubicBezTo>
                    <a:pt x="18375" y="13284"/>
                    <a:pt x="18420" y="13353"/>
                    <a:pt x="18512" y="13353"/>
                  </a:cubicBezTo>
                  <a:cubicBezTo>
                    <a:pt x="18528" y="13357"/>
                    <a:pt x="18542" y="13359"/>
                    <a:pt x="18556" y="13359"/>
                  </a:cubicBezTo>
                  <a:cubicBezTo>
                    <a:pt x="18618" y="13359"/>
                    <a:pt x="18649" y="13318"/>
                    <a:pt x="18649" y="13262"/>
                  </a:cubicBezTo>
                  <a:cubicBezTo>
                    <a:pt x="18671" y="13170"/>
                    <a:pt x="18649" y="13125"/>
                    <a:pt x="18557" y="13102"/>
                  </a:cubicBezTo>
                  <a:cubicBezTo>
                    <a:pt x="18541" y="13098"/>
                    <a:pt x="18526" y="13096"/>
                    <a:pt x="18513" y="13096"/>
                  </a:cubicBezTo>
                  <a:close/>
                  <a:moveTo>
                    <a:pt x="21148" y="13144"/>
                  </a:moveTo>
                  <a:cubicBezTo>
                    <a:pt x="21108" y="13144"/>
                    <a:pt x="21002" y="13219"/>
                    <a:pt x="21022" y="13239"/>
                  </a:cubicBezTo>
                  <a:cubicBezTo>
                    <a:pt x="21045" y="13307"/>
                    <a:pt x="21091" y="13376"/>
                    <a:pt x="21114" y="13376"/>
                  </a:cubicBezTo>
                  <a:cubicBezTo>
                    <a:pt x="21159" y="13376"/>
                    <a:pt x="21228" y="13330"/>
                    <a:pt x="21296" y="13284"/>
                  </a:cubicBezTo>
                  <a:cubicBezTo>
                    <a:pt x="21251" y="13216"/>
                    <a:pt x="21205" y="13170"/>
                    <a:pt x="21159" y="13148"/>
                  </a:cubicBezTo>
                  <a:cubicBezTo>
                    <a:pt x="21157" y="13145"/>
                    <a:pt x="21153" y="13144"/>
                    <a:pt x="21148" y="13144"/>
                  </a:cubicBezTo>
                  <a:close/>
                  <a:moveTo>
                    <a:pt x="23689" y="13191"/>
                  </a:moveTo>
                  <a:cubicBezTo>
                    <a:pt x="23655" y="13191"/>
                    <a:pt x="23624" y="13201"/>
                    <a:pt x="23624" y="13262"/>
                  </a:cubicBezTo>
                  <a:cubicBezTo>
                    <a:pt x="23602" y="13353"/>
                    <a:pt x="23602" y="13353"/>
                    <a:pt x="23693" y="13376"/>
                  </a:cubicBezTo>
                  <a:cubicBezTo>
                    <a:pt x="23708" y="13376"/>
                    <a:pt x="23723" y="13378"/>
                    <a:pt x="23737" y="13378"/>
                  </a:cubicBezTo>
                  <a:cubicBezTo>
                    <a:pt x="23764" y="13378"/>
                    <a:pt x="23784" y="13368"/>
                    <a:pt x="23784" y="13307"/>
                  </a:cubicBezTo>
                  <a:cubicBezTo>
                    <a:pt x="23807" y="13216"/>
                    <a:pt x="23807" y="13216"/>
                    <a:pt x="23739" y="13193"/>
                  </a:cubicBezTo>
                  <a:cubicBezTo>
                    <a:pt x="23723" y="13193"/>
                    <a:pt x="23706" y="13191"/>
                    <a:pt x="23689" y="13191"/>
                  </a:cubicBezTo>
                  <a:close/>
                  <a:moveTo>
                    <a:pt x="3926" y="12965"/>
                  </a:moveTo>
                  <a:cubicBezTo>
                    <a:pt x="3835" y="12965"/>
                    <a:pt x="3698" y="13056"/>
                    <a:pt x="3698" y="13148"/>
                  </a:cubicBezTo>
                  <a:cubicBezTo>
                    <a:pt x="3675" y="13239"/>
                    <a:pt x="3789" y="13376"/>
                    <a:pt x="3881" y="13399"/>
                  </a:cubicBezTo>
                  <a:cubicBezTo>
                    <a:pt x="3972" y="13399"/>
                    <a:pt x="4109" y="13284"/>
                    <a:pt x="4109" y="13193"/>
                  </a:cubicBezTo>
                  <a:cubicBezTo>
                    <a:pt x="4132" y="13102"/>
                    <a:pt x="4017" y="12965"/>
                    <a:pt x="3926" y="12965"/>
                  </a:cubicBezTo>
                  <a:close/>
                  <a:moveTo>
                    <a:pt x="6528" y="12988"/>
                  </a:moveTo>
                  <a:cubicBezTo>
                    <a:pt x="6460" y="12988"/>
                    <a:pt x="6300" y="13125"/>
                    <a:pt x="6300" y="13193"/>
                  </a:cubicBezTo>
                  <a:cubicBezTo>
                    <a:pt x="6300" y="13262"/>
                    <a:pt x="6414" y="13421"/>
                    <a:pt x="6483" y="13421"/>
                  </a:cubicBezTo>
                  <a:cubicBezTo>
                    <a:pt x="6551" y="13421"/>
                    <a:pt x="6711" y="13307"/>
                    <a:pt x="6734" y="13239"/>
                  </a:cubicBezTo>
                  <a:cubicBezTo>
                    <a:pt x="6734" y="13170"/>
                    <a:pt x="6597" y="13011"/>
                    <a:pt x="6528" y="12988"/>
                  </a:cubicBezTo>
                  <a:close/>
                  <a:moveTo>
                    <a:pt x="9033" y="13094"/>
                  </a:moveTo>
                  <a:cubicBezTo>
                    <a:pt x="8938" y="13094"/>
                    <a:pt x="8920" y="13131"/>
                    <a:pt x="8902" y="13239"/>
                  </a:cubicBezTo>
                  <a:cubicBezTo>
                    <a:pt x="8902" y="13399"/>
                    <a:pt x="8902" y="13421"/>
                    <a:pt x="9039" y="13444"/>
                  </a:cubicBezTo>
                  <a:cubicBezTo>
                    <a:pt x="9073" y="13449"/>
                    <a:pt x="9101" y="13452"/>
                    <a:pt x="9125" y="13452"/>
                  </a:cubicBezTo>
                  <a:cubicBezTo>
                    <a:pt x="9209" y="13452"/>
                    <a:pt x="9227" y="13415"/>
                    <a:pt x="9244" y="13307"/>
                  </a:cubicBezTo>
                  <a:cubicBezTo>
                    <a:pt x="9267" y="13148"/>
                    <a:pt x="9244" y="13125"/>
                    <a:pt x="9130" y="13102"/>
                  </a:cubicBezTo>
                  <a:cubicBezTo>
                    <a:pt x="9091" y="13097"/>
                    <a:pt x="9059" y="13094"/>
                    <a:pt x="9033" y="13094"/>
                  </a:cubicBezTo>
                  <a:close/>
                  <a:moveTo>
                    <a:pt x="11674" y="13143"/>
                  </a:moveTo>
                  <a:cubicBezTo>
                    <a:pt x="11596" y="13143"/>
                    <a:pt x="11527" y="13205"/>
                    <a:pt x="11527" y="13284"/>
                  </a:cubicBezTo>
                  <a:cubicBezTo>
                    <a:pt x="11504" y="13376"/>
                    <a:pt x="11573" y="13467"/>
                    <a:pt x="11664" y="13467"/>
                  </a:cubicBezTo>
                  <a:cubicBezTo>
                    <a:pt x="11676" y="13470"/>
                    <a:pt x="11688" y="13472"/>
                    <a:pt x="11700" y="13472"/>
                  </a:cubicBezTo>
                  <a:cubicBezTo>
                    <a:pt x="11778" y="13472"/>
                    <a:pt x="11850" y="13409"/>
                    <a:pt x="11869" y="13330"/>
                  </a:cubicBezTo>
                  <a:cubicBezTo>
                    <a:pt x="11869" y="13239"/>
                    <a:pt x="11801" y="13148"/>
                    <a:pt x="11710" y="13148"/>
                  </a:cubicBezTo>
                  <a:cubicBezTo>
                    <a:pt x="11698" y="13145"/>
                    <a:pt x="11686" y="13143"/>
                    <a:pt x="11674" y="13143"/>
                  </a:cubicBezTo>
                  <a:close/>
                  <a:moveTo>
                    <a:pt x="16914" y="13239"/>
                  </a:moveTo>
                  <a:cubicBezTo>
                    <a:pt x="16845" y="13239"/>
                    <a:pt x="16800" y="13284"/>
                    <a:pt x="16800" y="13376"/>
                  </a:cubicBezTo>
                  <a:cubicBezTo>
                    <a:pt x="16777" y="13444"/>
                    <a:pt x="16822" y="13490"/>
                    <a:pt x="16914" y="13490"/>
                  </a:cubicBezTo>
                  <a:cubicBezTo>
                    <a:pt x="16929" y="13494"/>
                    <a:pt x="16943" y="13496"/>
                    <a:pt x="16955" y="13496"/>
                  </a:cubicBezTo>
                  <a:cubicBezTo>
                    <a:pt x="17013" y="13496"/>
                    <a:pt x="17032" y="13451"/>
                    <a:pt x="17051" y="13376"/>
                  </a:cubicBezTo>
                  <a:cubicBezTo>
                    <a:pt x="17051" y="13284"/>
                    <a:pt x="17028" y="13239"/>
                    <a:pt x="16914" y="13239"/>
                  </a:cubicBezTo>
                  <a:close/>
                  <a:moveTo>
                    <a:pt x="14335" y="13170"/>
                  </a:moveTo>
                  <a:cubicBezTo>
                    <a:pt x="14289" y="13170"/>
                    <a:pt x="14152" y="13262"/>
                    <a:pt x="14129" y="13307"/>
                  </a:cubicBezTo>
                  <a:cubicBezTo>
                    <a:pt x="14129" y="13353"/>
                    <a:pt x="14243" y="13513"/>
                    <a:pt x="14289" y="13513"/>
                  </a:cubicBezTo>
                  <a:cubicBezTo>
                    <a:pt x="14335" y="13513"/>
                    <a:pt x="14380" y="13490"/>
                    <a:pt x="14403" y="13467"/>
                  </a:cubicBezTo>
                  <a:cubicBezTo>
                    <a:pt x="14426" y="13444"/>
                    <a:pt x="14449" y="13399"/>
                    <a:pt x="14471" y="13353"/>
                  </a:cubicBezTo>
                  <a:cubicBezTo>
                    <a:pt x="14494" y="13330"/>
                    <a:pt x="14380" y="13170"/>
                    <a:pt x="14335" y="13170"/>
                  </a:cubicBezTo>
                  <a:close/>
                  <a:moveTo>
                    <a:pt x="2283" y="13148"/>
                  </a:moveTo>
                  <a:cubicBezTo>
                    <a:pt x="2260" y="13148"/>
                    <a:pt x="2214" y="13170"/>
                    <a:pt x="2146" y="13170"/>
                  </a:cubicBezTo>
                  <a:cubicBezTo>
                    <a:pt x="2169" y="13216"/>
                    <a:pt x="2191" y="13262"/>
                    <a:pt x="2214" y="13284"/>
                  </a:cubicBezTo>
                  <a:cubicBezTo>
                    <a:pt x="2260" y="13353"/>
                    <a:pt x="2306" y="13399"/>
                    <a:pt x="2351" y="13467"/>
                  </a:cubicBezTo>
                  <a:cubicBezTo>
                    <a:pt x="2374" y="13490"/>
                    <a:pt x="2397" y="13513"/>
                    <a:pt x="2420" y="13536"/>
                  </a:cubicBezTo>
                  <a:cubicBezTo>
                    <a:pt x="2443" y="13490"/>
                    <a:pt x="2488" y="13467"/>
                    <a:pt x="2488" y="13421"/>
                  </a:cubicBezTo>
                  <a:cubicBezTo>
                    <a:pt x="2534" y="13284"/>
                    <a:pt x="2443" y="13148"/>
                    <a:pt x="2283" y="13148"/>
                  </a:cubicBezTo>
                  <a:close/>
                  <a:moveTo>
                    <a:pt x="19539" y="13307"/>
                  </a:moveTo>
                  <a:cubicBezTo>
                    <a:pt x="19470" y="13307"/>
                    <a:pt x="19425" y="13330"/>
                    <a:pt x="19402" y="13421"/>
                  </a:cubicBezTo>
                  <a:cubicBezTo>
                    <a:pt x="19379" y="13513"/>
                    <a:pt x="19425" y="13558"/>
                    <a:pt x="19516" y="13581"/>
                  </a:cubicBezTo>
                  <a:cubicBezTo>
                    <a:pt x="19607" y="13581"/>
                    <a:pt x="19653" y="13536"/>
                    <a:pt x="19653" y="13467"/>
                  </a:cubicBezTo>
                  <a:cubicBezTo>
                    <a:pt x="19676" y="13376"/>
                    <a:pt x="19630" y="13330"/>
                    <a:pt x="19539" y="13307"/>
                  </a:cubicBezTo>
                  <a:close/>
                  <a:moveTo>
                    <a:pt x="7424" y="13231"/>
                  </a:moveTo>
                  <a:cubicBezTo>
                    <a:pt x="7340" y="13231"/>
                    <a:pt x="7322" y="13268"/>
                    <a:pt x="7304" y="13376"/>
                  </a:cubicBezTo>
                  <a:cubicBezTo>
                    <a:pt x="7282" y="13536"/>
                    <a:pt x="7304" y="13558"/>
                    <a:pt x="7441" y="13581"/>
                  </a:cubicBezTo>
                  <a:cubicBezTo>
                    <a:pt x="7476" y="13586"/>
                    <a:pt x="7504" y="13589"/>
                    <a:pt x="7527" y="13589"/>
                  </a:cubicBezTo>
                  <a:cubicBezTo>
                    <a:pt x="7611" y="13589"/>
                    <a:pt x="7629" y="13552"/>
                    <a:pt x="7647" y="13444"/>
                  </a:cubicBezTo>
                  <a:cubicBezTo>
                    <a:pt x="7670" y="13284"/>
                    <a:pt x="7647" y="13262"/>
                    <a:pt x="7510" y="13239"/>
                  </a:cubicBezTo>
                  <a:cubicBezTo>
                    <a:pt x="7475" y="13234"/>
                    <a:pt x="7447" y="13231"/>
                    <a:pt x="7424" y="13231"/>
                  </a:cubicBezTo>
                  <a:close/>
                  <a:moveTo>
                    <a:pt x="4931" y="13170"/>
                  </a:moveTo>
                  <a:cubicBezTo>
                    <a:pt x="4839" y="13170"/>
                    <a:pt x="4702" y="13262"/>
                    <a:pt x="4702" y="13353"/>
                  </a:cubicBezTo>
                  <a:cubicBezTo>
                    <a:pt x="4679" y="13444"/>
                    <a:pt x="4794" y="13581"/>
                    <a:pt x="4885" y="13604"/>
                  </a:cubicBezTo>
                  <a:cubicBezTo>
                    <a:pt x="4976" y="13604"/>
                    <a:pt x="5113" y="13513"/>
                    <a:pt x="5113" y="13421"/>
                  </a:cubicBezTo>
                  <a:cubicBezTo>
                    <a:pt x="5136" y="13330"/>
                    <a:pt x="5022" y="13193"/>
                    <a:pt x="4931" y="13170"/>
                  </a:cubicBezTo>
                  <a:close/>
                  <a:moveTo>
                    <a:pt x="22118" y="13353"/>
                  </a:moveTo>
                  <a:cubicBezTo>
                    <a:pt x="22072" y="13353"/>
                    <a:pt x="22004" y="13399"/>
                    <a:pt x="21981" y="13444"/>
                  </a:cubicBezTo>
                  <a:cubicBezTo>
                    <a:pt x="21958" y="13467"/>
                    <a:pt x="22072" y="13604"/>
                    <a:pt x="22095" y="13604"/>
                  </a:cubicBezTo>
                  <a:cubicBezTo>
                    <a:pt x="22141" y="13558"/>
                    <a:pt x="22186" y="13536"/>
                    <a:pt x="22255" y="13490"/>
                  </a:cubicBezTo>
                  <a:cubicBezTo>
                    <a:pt x="22186" y="13421"/>
                    <a:pt x="22164" y="13353"/>
                    <a:pt x="22118" y="13353"/>
                  </a:cubicBezTo>
                  <a:close/>
                  <a:moveTo>
                    <a:pt x="10089" y="13307"/>
                  </a:moveTo>
                  <a:cubicBezTo>
                    <a:pt x="10021" y="13307"/>
                    <a:pt x="9929" y="13376"/>
                    <a:pt x="9906" y="13467"/>
                  </a:cubicBezTo>
                  <a:cubicBezTo>
                    <a:pt x="9906" y="13558"/>
                    <a:pt x="9975" y="13650"/>
                    <a:pt x="10066" y="13650"/>
                  </a:cubicBezTo>
                  <a:cubicBezTo>
                    <a:pt x="10078" y="13653"/>
                    <a:pt x="10090" y="13654"/>
                    <a:pt x="10101" y="13654"/>
                  </a:cubicBezTo>
                  <a:cubicBezTo>
                    <a:pt x="10175" y="13654"/>
                    <a:pt x="10229" y="13592"/>
                    <a:pt x="10249" y="13513"/>
                  </a:cubicBezTo>
                  <a:cubicBezTo>
                    <a:pt x="10272" y="13421"/>
                    <a:pt x="10203" y="13330"/>
                    <a:pt x="10089" y="13307"/>
                  </a:cubicBezTo>
                  <a:close/>
                  <a:moveTo>
                    <a:pt x="12678" y="13349"/>
                  </a:moveTo>
                  <a:cubicBezTo>
                    <a:pt x="12600" y="13349"/>
                    <a:pt x="12531" y="13411"/>
                    <a:pt x="12531" y="13490"/>
                  </a:cubicBezTo>
                  <a:cubicBezTo>
                    <a:pt x="12509" y="13604"/>
                    <a:pt x="12577" y="13673"/>
                    <a:pt x="12691" y="13695"/>
                  </a:cubicBezTo>
                  <a:cubicBezTo>
                    <a:pt x="12782" y="13695"/>
                    <a:pt x="12851" y="13627"/>
                    <a:pt x="12874" y="13536"/>
                  </a:cubicBezTo>
                  <a:cubicBezTo>
                    <a:pt x="12874" y="13444"/>
                    <a:pt x="12805" y="13353"/>
                    <a:pt x="12714" y="13353"/>
                  </a:cubicBezTo>
                  <a:cubicBezTo>
                    <a:pt x="12702" y="13350"/>
                    <a:pt x="12690" y="13349"/>
                    <a:pt x="12678" y="13349"/>
                  </a:cubicBezTo>
                  <a:close/>
                  <a:moveTo>
                    <a:pt x="15339" y="13376"/>
                  </a:moveTo>
                  <a:cubicBezTo>
                    <a:pt x="15293" y="13376"/>
                    <a:pt x="15133" y="13467"/>
                    <a:pt x="15133" y="13536"/>
                  </a:cubicBezTo>
                  <a:cubicBezTo>
                    <a:pt x="15156" y="13581"/>
                    <a:pt x="15156" y="13627"/>
                    <a:pt x="15179" y="13650"/>
                  </a:cubicBezTo>
                  <a:cubicBezTo>
                    <a:pt x="15202" y="13695"/>
                    <a:pt x="15248" y="13695"/>
                    <a:pt x="15293" y="13718"/>
                  </a:cubicBezTo>
                  <a:cubicBezTo>
                    <a:pt x="15316" y="13718"/>
                    <a:pt x="15362" y="13718"/>
                    <a:pt x="15407" y="13695"/>
                  </a:cubicBezTo>
                  <a:cubicBezTo>
                    <a:pt x="15430" y="13650"/>
                    <a:pt x="15453" y="13627"/>
                    <a:pt x="15476" y="13581"/>
                  </a:cubicBezTo>
                  <a:cubicBezTo>
                    <a:pt x="15499" y="13536"/>
                    <a:pt x="15384" y="13399"/>
                    <a:pt x="15339" y="13376"/>
                  </a:cubicBezTo>
                  <a:close/>
                  <a:moveTo>
                    <a:pt x="17893" y="13459"/>
                  </a:moveTo>
                  <a:cubicBezTo>
                    <a:pt x="17844" y="13459"/>
                    <a:pt x="17804" y="13489"/>
                    <a:pt x="17804" y="13558"/>
                  </a:cubicBezTo>
                  <a:cubicBezTo>
                    <a:pt x="17781" y="13650"/>
                    <a:pt x="17804" y="13695"/>
                    <a:pt x="17895" y="13718"/>
                  </a:cubicBezTo>
                  <a:cubicBezTo>
                    <a:pt x="17987" y="13718"/>
                    <a:pt x="18032" y="13695"/>
                    <a:pt x="18055" y="13604"/>
                  </a:cubicBezTo>
                  <a:cubicBezTo>
                    <a:pt x="18055" y="13513"/>
                    <a:pt x="18032" y="13467"/>
                    <a:pt x="17941" y="13467"/>
                  </a:cubicBezTo>
                  <a:cubicBezTo>
                    <a:pt x="17925" y="13462"/>
                    <a:pt x="17909" y="13459"/>
                    <a:pt x="17893" y="13459"/>
                  </a:cubicBezTo>
                  <a:close/>
                  <a:moveTo>
                    <a:pt x="23060" y="13590"/>
                  </a:moveTo>
                  <a:cubicBezTo>
                    <a:pt x="23031" y="13590"/>
                    <a:pt x="23031" y="13606"/>
                    <a:pt x="23031" y="13650"/>
                  </a:cubicBezTo>
                  <a:cubicBezTo>
                    <a:pt x="23008" y="13695"/>
                    <a:pt x="22985" y="13764"/>
                    <a:pt x="23077" y="13764"/>
                  </a:cubicBezTo>
                  <a:cubicBezTo>
                    <a:pt x="23107" y="13771"/>
                    <a:pt x="23127" y="13776"/>
                    <a:pt x="23142" y="13776"/>
                  </a:cubicBezTo>
                  <a:cubicBezTo>
                    <a:pt x="23170" y="13776"/>
                    <a:pt x="23176" y="13756"/>
                    <a:pt x="23191" y="13695"/>
                  </a:cubicBezTo>
                  <a:cubicBezTo>
                    <a:pt x="23191" y="13650"/>
                    <a:pt x="23214" y="13604"/>
                    <a:pt x="23145" y="13604"/>
                  </a:cubicBezTo>
                  <a:cubicBezTo>
                    <a:pt x="23103" y="13596"/>
                    <a:pt x="23077" y="13590"/>
                    <a:pt x="23060" y="13590"/>
                  </a:cubicBezTo>
                  <a:close/>
                  <a:moveTo>
                    <a:pt x="3310" y="13353"/>
                  </a:moveTo>
                  <a:cubicBezTo>
                    <a:pt x="3219" y="13353"/>
                    <a:pt x="3082" y="13467"/>
                    <a:pt x="3082" y="13558"/>
                  </a:cubicBezTo>
                  <a:cubicBezTo>
                    <a:pt x="3082" y="13650"/>
                    <a:pt x="3173" y="13764"/>
                    <a:pt x="3264" y="13787"/>
                  </a:cubicBezTo>
                  <a:cubicBezTo>
                    <a:pt x="3356" y="13787"/>
                    <a:pt x="3493" y="13695"/>
                    <a:pt x="3515" y="13581"/>
                  </a:cubicBezTo>
                  <a:cubicBezTo>
                    <a:pt x="3515" y="13490"/>
                    <a:pt x="3401" y="13376"/>
                    <a:pt x="3310" y="13353"/>
                  </a:cubicBezTo>
                  <a:close/>
                  <a:moveTo>
                    <a:pt x="20499" y="13530"/>
                  </a:moveTo>
                  <a:cubicBezTo>
                    <a:pt x="20437" y="13530"/>
                    <a:pt x="20406" y="13571"/>
                    <a:pt x="20406" y="13627"/>
                  </a:cubicBezTo>
                  <a:cubicBezTo>
                    <a:pt x="20383" y="13718"/>
                    <a:pt x="20429" y="13764"/>
                    <a:pt x="20497" y="13787"/>
                  </a:cubicBezTo>
                  <a:cubicBezTo>
                    <a:pt x="20611" y="13787"/>
                    <a:pt x="20657" y="13764"/>
                    <a:pt x="20657" y="13673"/>
                  </a:cubicBezTo>
                  <a:cubicBezTo>
                    <a:pt x="20657" y="13581"/>
                    <a:pt x="20634" y="13536"/>
                    <a:pt x="20543" y="13536"/>
                  </a:cubicBezTo>
                  <a:cubicBezTo>
                    <a:pt x="20527" y="13532"/>
                    <a:pt x="20512" y="13530"/>
                    <a:pt x="20499" y="13530"/>
                  </a:cubicBezTo>
                  <a:close/>
                  <a:moveTo>
                    <a:pt x="8411" y="13456"/>
                  </a:moveTo>
                  <a:cubicBezTo>
                    <a:pt x="8342" y="13456"/>
                    <a:pt x="8325" y="13488"/>
                    <a:pt x="8309" y="13604"/>
                  </a:cubicBezTo>
                  <a:cubicBezTo>
                    <a:pt x="8286" y="13764"/>
                    <a:pt x="8309" y="13787"/>
                    <a:pt x="8468" y="13787"/>
                  </a:cubicBezTo>
                  <a:cubicBezTo>
                    <a:pt x="8512" y="13793"/>
                    <a:pt x="8544" y="13797"/>
                    <a:pt x="8568" y="13797"/>
                  </a:cubicBezTo>
                  <a:cubicBezTo>
                    <a:pt x="8630" y="13797"/>
                    <a:pt x="8634" y="13766"/>
                    <a:pt x="8651" y="13650"/>
                  </a:cubicBezTo>
                  <a:cubicBezTo>
                    <a:pt x="8674" y="13490"/>
                    <a:pt x="8674" y="13490"/>
                    <a:pt x="8514" y="13467"/>
                  </a:cubicBezTo>
                  <a:cubicBezTo>
                    <a:pt x="8470" y="13461"/>
                    <a:pt x="8437" y="13456"/>
                    <a:pt x="8411" y="13456"/>
                  </a:cubicBezTo>
                  <a:close/>
                  <a:moveTo>
                    <a:pt x="5918" y="13396"/>
                  </a:moveTo>
                  <a:cubicBezTo>
                    <a:pt x="5843" y="13396"/>
                    <a:pt x="5707" y="13518"/>
                    <a:pt x="5707" y="13581"/>
                  </a:cubicBezTo>
                  <a:cubicBezTo>
                    <a:pt x="5684" y="13650"/>
                    <a:pt x="5821" y="13809"/>
                    <a:pt x="5889" y="13809"/>
                  </a:cubicBezTo>
                  <a:cubicBezTo>
                    <a:pt x="5894" y="13811"/>
                    <a:pt x="5900" y="13812"/>
                    <a:pt x="5906" y="13812"/>
                  </a:cubicBezTo>
                  <a:cubicBezTo>
                    <a:pt x="5981" y="13812"/>
                    <a:pt x="6117" y="13690"/>
                    <a:pt x="6117" y="13627"/>
                  </a:cubicBezTo>
                  <a:cubicBezTo>
                    <a:pt x="6117" y="13558"/>
                    <a:pt x="6003" y="13399"/>
                    <a:pt x="5935" y="13399"/>
                  </a:cubicBezTo>
                  <a:cubicBezTo>
                    <a:pt x="5930" y="13397"/>
                    <a:pt x="5924" y="13396"/>
                    <a:pt x="5918" y="13396"/>
                  </a:cubicBezTo>
                  <a:close/>
                  <a:moveTo>
                    <a:pt x="11081" y="13531"/>
                  </a:moveTo>
                  <a:cubicBezTo>
                    <a:pt x="11002" y="13531"/>
                    <a:pt x="10931" y="13596"/>
                    <a:pt x="10911" y="13695"/>
                  </a:cubicBezTo>
                  <a:cubicBezTo>
                    <a:pt x="10911" y="13764"/>
                    <a:pt x="10979" y="13855"/>
                    <a:pt x="11071" y="13878"/>
                  </a:cubicBezTo>
                  <a:cubicBezTo>
                    <a:pt x="11162" y="13878"/>
                    <a:pt x="11230" y="13809"/>
                    <a:pt x="11253" y="13718"/>
                  </a:cubicBezTo>
                  <a:cubicBezTo>
                    <a:pt x="11276" y="13650"/>
                    <a:pt x="11207" y="13558"/>
                    <a:pt x="11116" y="13536"/>
                  </a:cubicBezTo>
                  <a:cubicBezTo>
                    <a:pt x="11104" y="13533"/>
                    <a:pt x="11093" y="13531"/>
                    <a:pt x="11081" y="13531"/>
                  </a:cubicBezTo>
                  <a:close/>
                  <a:moveTo>
                    <a:pt x="13718" y="13558"/>
                  </a:moveTo>
                  <a:cubicBezTo>
                    <a:pt x="13627" y="13558"/>
                    <a:pt x="13536" y="13627"/>
                    <a:pt x="13536" y="13695"/>
                  </a:cubicBezTo>
                  <a:cubicBezTo>
                    <a:pt x="13513" y="13809"/>
                    <a:pt x="13581" y="13901"/>
                    <a:pt x="13695" y="13901"/>
                  </a:cubicBezTo>
                  <a:cubicBezTo>
                    <a:pt x="13764" y="13901"/>
                    <a:pt x="13855" y="13832"/>
                    <a:pt x="13878" y="13741"/>
                  </a:cubicBezTo>
                  <a:cubicBezTo>
                    <a:pt x="13878" y="13673"/>
                    <a:pt x="13810" y="13581"/>
                    <a:pt x="13718" y="13558"/>
                  </a:cubicBezTo>
                  <a:close/>
                  <a:moveTo>
                    <a:pt x="16325" y="13600"/>
                  </a:moveTo>
                  <a:cubicBezTo>
                    <a:pt x="16269" y="13600"/>
                    <a:pt x="16158" y="13677"/>
                    <a:pt x="16138" y="13718"/>
                  </a:cubicBezTo>
                  <a:cubicBezTo>
                    <a:pt x="16138" y="13787"/>
                    <a:pt x="16229" y="13924"/>
                    <a:pt x="16298" y="13924"/>
                  </a:cubicBezTo>
                  <a:cubicBezTo>
                    <a:pt x="16320" y="13924"/>
                    <a:pt x="16366" y="13924"/>
                    <a:pt x="16412" y="13901"/>
                  </a:cubicBezTo>
                  <a:cubicBezTo>
                    <a:pt x="16434" y="13878"/>
                    <a:pt x="16457" y="13832"/>
                    <a:pt x="16480" y="13787"/>
                  </a:cubicBezTo>
                  <a:cubicBezTo>
                    <a:pt x="16480" y="13741"/>
                    <a:pt x="16389" y="13604"/>
                    <a:pt x="16343" y="13604"/>
                  </a:cubicBezTo>
                  <a:cubicBezTo>
                    <a:pt x="16338" y="13602"/>
                    <a:pt x="16332" y="13600"/>
                    <a:pt x="16325" y="13600"/>
                  </a:cubicBezTo>
                  <a:close/>
                  <a:moveTo>
                    <a:pt x="18894" y="13712"/>
                  </a:moveTo>
                  <a:cubicBezTo>
                    <a:pt x="18823" y="13712"/>
                    <a:pt x="18804" y="13757"/>
                    <a:pt x="18785" y="13832"/>
                  </a:cubicBezTo>
                  <a:cubicBezTo>
                    <a:pt x="18785" y="13924"/>
                    <a:pt x="18831" y="13946"/>
                    <a:pt x="18922" y="13969"/>
                  </a:cubicBezTo>
                  <a:cubicBezTo>
                    <a:pt x="18991" y="13969"/>
                    <a:pt x="19037" y="13946"/>
                    <a:pt x="19059" y="13855"/>
                  </a:cubicBezTo>
                  <a:cubicBezTo>
                    <a:pt x="19059" y="13764"/>
                    <a:pt x="19014" y="13718"/>
                    <a:pt x="18945" y="13718"/>
                  </a:cubicBezTo>
                  <a:cubicBezTo>
                    <a:pt x="18926" y="13714"/>
                    <a:pt x="18909" y="13712"/>
                    <a:pt x="18894" y="13712"/>
                  </a:cubicBezTo>
                  <a:close/>
                  <a:moveTo>
                    <a:pt x="24127" y="13809"/>
                  </a:moveTo>
                  <a:cubicBezTo>
                    <a:pt x="24058" y="13809"/>
                    <a:pt x="24035" y="13809"/>
                    <a:pt x="24012" y="13878"/>
                  </a:cubicBezTo>
                  <a:cubicBezTo>
                    <a:pt x="24012" y="13969"/>
                    <a:pt x="24012" y="13969"/>
                    <a:pt x="24104" y="13969"/>
                  </a:cubicBezTo>
                  <a:cubicBezTo>
                    <a:pt x="24120" y="13978"/>
                    <a:pt x="24137" y="13983"/>
                    <a:pt x="24152" y="13983"/>
                  </a:cubicBezTo>
                  <a:cubicBezTo>
                    <a:pt x="24177" y="13983"/>
                    <a:pt x="24195" y="13967"/>
                    <a:pt x="24195" y="13924"/>
                  </a:cubicBezTo>
                  <a:cubicBezTo>
                    <a:pt x="24195" y="13809"/>
                    <a:pt x="24195" y="13832"/>
                    <a:pt x="24127" y="13809"/>
                  </a:cubicBezTo>
                  <a:close/>
                  <a:moveTo>
                    <a:pt x="4289" y="13578"/>
                  </a:moveTo>
                  <a:cubicBezTo>
                    <a:pt x="4200" y="13578"/>
                    <a:pt x="4086" y="13681"/>
                    <a:pt x="4086" y="13764"/>
                  </a:cubicBezTo>
                  <a:cubicBezTo>
                    <a:pt x="4063" y="13855"/>
                    <a:pt x="4177" y="13992"/>
                    <a:pt x="4269" y="13992"/>
                  </a:cubicBezTo>
                  <a:cubicBezTo>
                    <a:pt x="4277" y="13994"/>
                    <a:pt x="4285" y="13995"/>
                    <a:pt x="4294" y="13995"/>
                  </a:cubicBezTo>
                  <a:cubicBezTo>
                    <a:pt x="4383" y="13995"/>
                    <a:pt x="4497" y="13893"/>
                    <a:pt x="4497" y="13809"/>
                  </a:cubicBezTo>
                  <a:cubicBezTo>
                    <a:pt x="4520" y="13718"/>
                    <a:pt x="4406" y="13581"/>
                    <a:pt x="4314" y="13581"/>
                  </a:cubicBezTo>
                  <a:cubicBezTo>
                    <a:pt x="4306" y="13579"/>
                    <a:pt x="4298" y="13578"/>
                    <a:pt x="4289" y="13578"/>
                  </a:cubicBezTo>
                  <a:close/>
                  <a:moveTo>
                    <a:pt x="2694" y="13741"/>
                  </a:moveTo>
                  <a:cubicBezTo>
                    <a:pt x="2671" y="13741"/>
                    <a:pt x="2648" y="13764"/>
                    <a:pt x="2625" y="13764"/>
                  </a:cubicBezTo>
                  <a:cubicBezTo>
                    <a:pt x="2648" y="13787"/>
                    <a:pt x="2648" y="13809"/>
                    <a:pt x="2671" y="13832"/>
                  </a:cubicBezTo>
                  <a:cubicBezTo>
                    <a:pt x="2716" y="13878"/>
                    <a:pt x="2785" y="13924"/>
                    <a:pt x="2831" y="13992"/>
                  </a:cubicBezTo>
                  <a:cubicBezTo>
                    <a:pt x="2853" y="13992"/>
                    <a:pt x="2876" y="14015"/>
                    <a:pt x="2876" y="14015"/>
                  </a:cubicBezTo>
                  <a:cubicBezTo>
                    <a:pt x="2899" y="13992"/>
                    <a:pt x="2899" y="13969"/>
                    <a:pt x="2899" y="13946"/>
                  </a:cubicBezTo>
                  <a:cubicBezTo>
                    <a:pt x="2899" y="13855"/>
                    <a:pt x="2808" y="13764"/>
                    <a:pt x="2694" y="13741"/>
                  </a:cubicBezTo>
                  <a:close/>
                  <a:moveTo>
                    <a:pt x="21493" y="13738"/>
                  </a:moveTo>
                  <a:cubicBezTo>
                    <a:pt x="21455" y="13738"/>
                    <a:pt x="21344" y="13834"/>
                    <a:pt x="21365" y="13855"/>
                  </a:cubicBezTo>
                  <a:cubicBezTo>
                    <a:pt x="21388" y="13901"/>
                    <a:pt x="21433" y="13946"/>
                    <a:pt x="21479" y="14015"/>
                  </a:cubicBezTo>
                  <a:cubicBezTo>
                    <a:pt x="21524" y="13969"/>
                    <a:pt x="21616" y="13924"/>
                    <a:pt x="21616" y="13878"/>
                  </a:cubicBezTo>
                  <a:cubicBezTo>
                    <a:pt x="21616" y="13832"/>
                    <a:pt x="21547" y="13787"/>
                    <a:pt x="21502" y="13741"/>
                  </a:cubicBezTo>
                  <a:cubicBezTo>
                    <a:pt x="21500" y="13739"/>
                    <a:pt x="21497" y="13738"/>
                    <a:pt x="21493" y="13738"/>
                  </a:cubicBezTo>
                  <a:close/>
                  <a:moveTo>
                    <a:pt x="6877" y="13602"/>
                  </a:moveTo>
                  <a:cubicBezTo>
                    <a:pt x="6802" y="13602"/>
                    <a:pt x="6665" y="13723"/>
                    <a:pt x="6665" y="13787"/>
                  </a:cubicBezTo>
                  <a:cubicBezTo>
                    <a:pt x="6642" y="13855"/>
                    <a:pt x="6757" y="14015"/>
                    <a:pt x="6848" y="14015"/>
                  </a:cubicBezTo>
                  <a:cubicBezTo>
                    <a:pt x="6851" y="14017"/>
                    <a:pt x="6856" y="14017"/>
                    <a:pt x="6860" y="14017"/>
                  </a:cubicBezTo>
                  <a:cubicBezTo>
                    <a:pt x="6920" y="14017"/>
                    <a:pt x="7076" y="13896"/>
                    <a:pt x="7076" y="13832"/>
                  </a:cubicBezTo>
                  <a:cubicBezTo>
                    <a:pt x="7099" y="13764"/>
                    <a:pt x="6962" y="13604"/>
                    <a:pt x="6893" y="13604"/>
                  </a:cubicBezTo>
                  <a:cubicBezTo>
                    <a:pt x="6888" y="13602"/>
                    <a:pt x="6883" y="13602"/>
                    <a:pt x="6877" y="13602"/>
                  </a:cubicBezTo>
                  <a:close/>
                  <a:moveTo>
                    <a:pt x="9475" y="13714"/>
                  </a:moveTo>
                  <a:cubicBezTo>
                    <a:pt x="9382" y="13714"/>
                    <a:pt x="9313" y="13776"/>
                    <a:pt x="9313" y="13855"/>
                  </a:cubicBezTo>
                  <a:cubicBezTo>
                    <a:pt x="9290" y="13946"/>
                    <a:pt x="9359" y="14038"/>
                    <a:pt x="9450" y="14061"/>
                  </a:cubicBezTo>
                  <a:cubicBezTo>
                    <a:pt x="9541" y="14061"/>
                    <a:pt x="9633" y="13992"/>
                    <a:pt x="9633" y="13901"/>
                  </a:cubicBezTo>
                  <a:cubicBezTo>
                    <a:pt x="9655" y="13809"/>
                    <a:pt x="9587" y="13741"/>
                    <a:pt x="9518" y="13718"/>
                  </a:cubicBezTo>
                  <a:cubicBezTo>
                    <a:pt x="9503" y="13715"/>
                    <a:pt x="9489" y="13714"/>
                    <a:pt x="9475" y="13714"/>
                  </a:cubicBezTo>
                  <a:close/>
                  <a:moveTo>
                    <a:pt x="12120" y="13741"/>
                  </a:moveTo>
                  <a:cubicBezTo>
                    <a:pt x="12006" y="13741"/>
                    <a:pt x="11938" y="13809"/>
                    <a:pt x="11915" y="13901"/>
                  </a:cubicBezTo>
                  <a:cubicBezTo>
                    <a:pt x="11915" y="13992"/>
                    <a:pt x="11984" y="14083"/>
                    <a:pt x="12075" y="14083"/>
                  </a:cubicBezTo>
                  <a:cubicBezTo>
                    <a:pt x="12166" y="14083"/>
                    <a:pt x="12257" y="14015"/>
                    <a:pt x="12257" y="13946"/>
                  </a:cubicBezTo>
                  <a:cubicBezTo>
                    <a:pt x="12257" y="13855"/>
                    <a:pt x="12212" y="13764"/>
                    <a:pt x="12120" y="13741"/>
                  </a:cubicBezTo>
                  <a:close/>
                  <a:moveTo>
                    <a:pt x="14700" y="13764"/>
                  </a:moveTo>
                  <a:cubicBezTo>
                    <a:pt x="14654" y="13787"/>
                    <a:pt x="14540" y="13901"/>
                    <a:pt x="14540" y="13946"/>
                  </a:cubicBezTo>
                  <a:cubicBezTo>
                    <a:pt x="14540" y="13992"/>
                    <a:pt x="14631" y="14106"/>
                    <a:pt x="14677" y="14106"/>
                  </a:cubicBezTo>
                  <a:cubicBezTo>
                    <a:pt x="14681" y="14108"/>
                    <a:pt x="14686" y="14109"/>
                    <a:pt x="14691" y="14109"/>
                  </a:cubicBezTo>
                  <a:cubicBezTo>
                    <a:pt x="14746" y="14109"/>
                    <a:pt x="14862" y="14011"/>
                    <a:pt x="14882" y="13969"/>
                  </a:cubicBezTo>
                  <a:cubicBezTo>
                    <a:pt x="14882" y="13901"/>
                    <a:pt x="14768" y="13764"/>
                    <a:pt x="14700" y="13764"/>
                  </a:cubicBezTo>
                  <a:close/>
                  <a:moveTo>
                    <a:pt x="17282" y="13849"/>
                  </a:moveTo>
                  <a:cubicBezTo>
                    <a:pt x="17225" y="13849"/>
                    <a:pt x="17206" y="13890"/>
                    <a:pt x="17188" y="13946"/>
                  </a:cubicBezTo>
                  <a:cubicBezTo>
                    <a:pt x="17188" y="14038"/>
                    <a:pt x="17211" y="14083"/>
                    <a:pt x="17302" y="14106"/>
                  </a:cubicBezTo>
                  <a:cubicBezTo>
                    <a:pt x="17317" y="14110"/>
                    <a:pt x="17332" y="14112"/>
                    <a:pt x="17345" y="14112"/>
                  </a:cubicBezTo>
                  <a:cubicBezTo>
                    <a:pt x="17407" y="14112"/>
                    <a:pt x="17439" y="14068"/>
                    <a:pt x="17439" y="13992"/>
                  </a:cubicBezTo>
                  <a:cubicBezTo>
                    <a:pt x="17462" y="13901"/>
                    <a:pt x="17416" y="13855"/>
                    <a:pt x="17325" y="13855"/>
                  </a:cubicBezTo>
                  <a:cubicBezTo>
                    <a:pt x="17308" y="13851"/>
                    <a:pt x="17294" y="13849"/>
                    <a:pt x="17282" y="13849"/>
                  </a:cubicBezTo>
                  <a:close/>
                  <a:moveTo>
                    <a:pt x="19927" y="13924"/>
                  </a:moveTo>
                  <a:cubicBezTo>
                    <a:pt x="19835" y="13924"/>
                    <a:pt x="19813" y="13946"/>
                    <a:pt x="19790" y="14038"/>
                  </a:cubicBezTo>
                  <a:cubicBezTo>
                    <a:pt x="19790" y="14129"/>
                    <a:pt x="19813" y="14175"/>
                    <a:pt x="19904" y="14175"/>
                  </a:cubicBezTo>
                  <a:cubicBezTo>
                    <a:pt x="19920" y="14179"/>
                    <a:pt x="19934" y="14180"/>
                    <a:pt x="19947" y="14180"/>
                  </a:cubicBezTo>
                  <a:cubicBezTo>
                    <a:pt x="20010" y="14180"/>
                    <a:pt x="20041" y="14136"/>
                    <a:pt x="20041" y="14061"/>
                  </a:cubicBezTo>
                  <a:cubicBezTo>
                    <a:pt x="20064" y="13969"/>
                    <a:pt x="20018" y="13924"/>
                    <a:pt x="19927" y="13924"/>
                  </a:cubicBezTo>
                  <a:close/>
                  <a:moveTo>
                    <a:pt x="22520" y="13943"/>
                  </a:moveTo>
                  <a:cubicBezTo>
                    <a:pt x="22479" y="13943"/>
                    <a:pt x="22348" y="14040"/>
                    <a:pt x="22369" y="14061"/>
                  </a:cubicBezTo>
                  <a:cubicBezTo>
                    <a:pt x="22392" y="14106"/>
                    <a:pt x="22438" y="14197"/>
                    <a:pt x="22483" y="14197"/>
                  </a:cubicBezTo>
                  <a:cubicBezTo>
                    <a:pt x="22529" y="14197"/>
                    <a:pt x="22574" y="14152"/>
                    <a:pt x="22643" y="14106"/>
                  </a:cubicBezTo>
                  <a:cubicBezTo>
                    <a:pt x="22597" y="14038"/>
                    <a:pt x="22552" y="13992"/>
                    <a:pt x="22529" y="13946"/>
                  </a:cubicBezTo>
                  <a:cubicBezTo>
                    <a:pt x="22527" y="13944"/>
                    <a:pt x="22524" y="13943"/>
                    <a:pt x="22520" y="13943"/>
                  </a:cubicBezTo>
                  <a:close/>
                  <a:moveTo>
                    <a:pt x="5306" y="13784"/>
                  </a:moveTo>
                  <a:cubicBezTo>
                    <a:pt x="5246" y="13784"/>
                    <a:pt x="5090" y="13906"/>
                    <a:pt x="5090" y="13969"/>
                  </a:cubicBezTo>
                  <a:cubicBezTo>
                    <a:pt x="5067" y="14038"/>
                    <a:pt x="5204" y="14197"/>
                    <a:pt x="5273" y="14197"/>
                  </a:cubicBezTo>
                  <a:cubicBezTo>
                    <a:pt x="5279" y="14200"/>
                    <a:pt x="5286" y="14200"/>
                    <a:pt x="5293" y="14200"/>
                  </a:cubicBezTo>
                  <a:cubicBezTo>
                    <a:pt x="5368" y="14200"/>
                    <a:pt x="5501" y="14100"/>
                    <a:pt x="5501" y="14038"/>
                  </a:cubicBezTo>
                  <a:cubicBezTo>
                    <a:pt x="5524" y="13969"/>
                    <a:pt x="5387" y="13809"/>
                    <a:pt x="5319" y="13787"/>
                  </a:cubicBezTo>
                  <a:cubicBezTo>
                    <a:pt x="5315" y="13785"/>
                    <a:pt x="5311" y="13784"/>
                    <a:pt x="5306" y="13784"/>
                  </a:cubicBezTo>
                  <a:close/>
                  <a:moveTo>
                    <a:pt x="7812" y="13847"/>
                  </a:moveTo>
                  <a:cubicBezTo>
                    <a:pt x="7728" y="13847"/>
                    <a:pt x="7710" y="13885"/>
                    <a:pt x="7692" y="13992"/>
                  </a:cubicBezTo>
                  <a:cubicBezTo>
                    <a:pt x="7670" y="14152"/>
                    <a:pt x="7692" y="14175"/>
                    <a:pt x="7829" y="14197"/>
                  </a:cubicBezTo>
                  <a:cubicBezTo>
                    <a:pt x="7864" y="14202"/>
                    <a:pt x="7892" y="14205"/>
                    <a:pt x="7915" y="14205"/>
                  </a:cubicBezTo>
                  <a:cubicBezTo>
                    <a:pt x="7999" y="14205"/>
                    <a:pt x="8017" y="14168"/>
                    <a:pt x="8035" y="14061"/>
                  </a:cubicBezTo>
                  <a:cubicBezTo>
                    <a:pt x="8058" y="13901"/>
                    <a:pt x="8058" y="13878"/>
                    <a:pt x="7898" y="13855"/>
                  </a:cubicBezTo>
                  <a:cubicBezTo>
                    <a:pt x="7863" y="13850"/>
                    <a:pt x="7835" y="13847"/>
                    <a:pt x="7812" y="13847"/>
                  </a:cubicBezTo>
                  <a:close/>
                  <a:moveTo>
                    <a:pt x="10500" y="13924"/>
                  </a:moveTo>
                  <a:cubicBezTo>
                    <a:pt x="10409" y="13924"/>
                    <a:pt x="10317" y="13992"/>
                    <a:pt x="10317" y="14083"/>
                  </a:cubicBezTo>
                  <a:cubicBezTo>
                    <a:pt x="10294" y="14175"/>
                    <a:pt x="10363" y="14243"/>
                    <a:pt x="10454" y="14266"/>
                  </a:cubicBezTo>
                  <a:cubicBezTo>
                    <a:pt x="10546" y="14266"/>
                    <a:pt x="10637" y="14220"/>
                    <a:pt x="10637" y="14129"/>
                  </a:cubicBezTo>
                  <a:cubicBezTo>
                    <a:pt x="10660" y="14015"/>
                    <a:pt x="10591" y="13924"/>
                    <a:pt x="10500" y="13924"/>
                  </a:cubicBezTo>
                  <a:close/>
                  <a:moveTo>
                    <a:pt x="13102" y="13946"/>
                  </a:moveTo>
                  <a:cubicBezTo>
                    <a:pt x="13011" y="13946"/>
                    <a:pt x="12942" y="14015"/>
                    <a:pt x="12919" y="14106"/>
                  </a:cubicBezTo>
                  <a:cubicBezTo>
                    <a:pt x="12919" y="14197"/>
                    <a:pt x="12988" y="14289"/>
                    <a:pt x="13079" y="14289"/>
                  </a:cubicBezTo>
                  <a:cubicBezTo>
                    <a:pt x="13089" y="14291"/>
                    <a:pt x="13098" y="14292"/>
                    <a:pt x="13108" y="14292"/>
                  </a:cubicBezTo>
                  <a:cubicBezTo>
                    <a:pt x="13189" y="14292"/>
                    <a:pt x="13262" y="14211"/>
                    <a:pt x="13262" y="14129"/>
                  </a:cubicBezTo>
                  <a:cubicBezTo>
                    <a:pt x="13262" y="14061"/>
                    <a:pt x="13193" y="13969"/>
                    <a:pt x="13102" y="13946"/>
                  </a:cubicBezTo>
                  <a:close/>
                  <a:moveTo>
                    <a:pt x="18329" y="14061"/>
                  </a:moveTo>
                  <a:cubicBezTo>
                    <a:pt x="18238" y="14061"/>
                    <a:pt x="18192" y="14083"/>
                    <a:pt x="18192" y="14175"/>
                  </a:cubicBezTo>
                  <a:cubicBezTo>
                    <a:pt x="18169" y="14266"/>
                    <a:pt x="18215" y="14312"/>
                    <a:pt x="18329" y="14312"/>
                  </a:cubicBezTo>
                  <a:cubicBezTo>
                    <a:pt x="18341" y="14316"/>
                    <a:pt x="18352" y="14317"/>
                    <a:pt x="18362" y="14317"/>
                  </a:cubicBezTo>
                  <a:cubicBezTo>
                    <a:pt x="18412" y="14317"/>
                    <a:pt x="18443" y="14273"/>
                    <a:pt x="18443" y="14197"/>
                  </a:cubicBezTo>
                  <a:cubicBezTo>
                    <a:pt x="18443" y="14106"/>
                    <a:pt x="18420" y="14061"/>
                    <a:pt x="18329" y="14061"/>
                  </a:cubicBezTo>
                  <a:close/>
                  <a:moveTo>
                    <a:pt x="15730" y="13989"/>
                  </a:moveTo>
                  <a:cubicBezTo>
                    <a:pt x="15658" y="13989"/>
                    <a:pt x="15544" y="14087"/>
                    <a:pt x="15544" y="14129"/>
                  </a:cubicBezTo>
                  <a:cubicBezTo>
                    <a:pt x="15544" y="14175"/>
                    <a:pt x="15544" y="14220"/>
                    <a:pt x="15567" y="14243"/>
                  </a:cubicBezTo>
                  <a:cubicBezTo>
                    <a:pt x="15590" y="14289"/>
                    <a:pt x="15636" y="14312"/>
                    <a:pt x="15681" y="14334"/>
                  </a:cubicBezTo>
                  <a:cubicBezTo>
                    <a:pt x="15727" y="14334"/>
                    <a:pt x="15864" y="14243"/>
                    <a:pt x="15864" y="14197"/>
                  </a:cubicBezTo>
                  <a:cubicBezTo>
                    <a:pt x="15887" y="14152"/>
                    <a:pt x="15795" y="14015"/>
                    <a:pt x="15750" y="13992"/>
                  </a:cubicBezTo>
                  <a:cubicBezTo>
                    <a:pt x="15744" y="13990"/>
                    <a:pt x="15737" y="13989"/>
                    <a:pt x="15730" y="13989"/>
                  </a:cubicBezTo>
                  <a:close/>
                  <a:moveTo>
                    <a:pt x="20899" y="14126"/>
                  </a:moveTo>
                  <a:cubicBezTo>
                    <a:pt x="20862" y="14126"/>
                    <a:pt x="20750" y="14222"/>
                    <a:pt x="20771" y="14243"/>
                  </a:cubicBezTo>
                  <a:cubicBezTo>
                    <a:pt x="20794" y="14289"/>
                    <a:pt x="20817" y="14357"/>
                    <a:pt x="20863" y="14380"/>
                  </a:cubicBezTo>
                  <a:cubicBezTo>
                    <a:pt x="20908" y="14380"/>
                    <a:pt x="20977" y="14334"/>
                    <a:pt x="21022" y="14289"/>
                  </a:cubicBezTo>
                  <a:cubicBezTo>
                    <a:pt x="20977" y="14220"/>
                    <a:pt x="20954" y="14175"/>
                    <a:pt x="20908" y="14129"/>
                  </a:cubicBezTo>
                  <a:cubicBezTo>
                    <a:pt x="20906" y="14127"/>
                    <a:pt x="20903" y="14126"/>
                    <a:pt x="20899" y="14126"/>
                  </a:cubicBezTo>
                  <a:close/>
                  <a:moveTo>
                    <a:pt x="23510" y="14197"/>
                  </a:moveTo>
                  <a:cubicBezTo>
                    <a:pt x="23419" y="14197"/>
                    <a:pt x="23419" y="14197"/>
                    <a:pt x="23419" y="14289"/>
                  </a:cubicBezTo>
                  <a:cubicBezTo>
                    <a:pt x="23396" y="14357"/>
                    <a:pt x="23419" y="14380"/>
                    <a:pt x="23487" y="14380"/>
                  </a:cubicBezTo>
                  <a:cubicBezTo>
                    <a:pt x="23579" y="14380"/>
                    <a:pt x="23579" y="14380"/>
                    <a:pt x="23579" y="14289"/>
                  </a:cubicBezTo>
                  <a:cubicBezTo>
                    <a:pt x="23602" y="14220"/>
                    <a:pt x="23556" y="14197"/>
                    <a:pt x="23510" y="14197"/>
                  </a:cubicBezTo>
                  <a:close/>
                  <a:moveTo>
                    <a:pt x="3696" y="13966"/>
                  </a:moveTo>
                  <a:cubicBezTo>
                    <a:pt x="3606" y="13966"/>
                    <a:pt x="3490" y="14069"/>
                    <a:pt x="3470" y="14152"/>
                  </a:cubicBezTo>
                  <a:cubicBezTo>
                    <a:pt x="3470" y="14243"/>
                    <a:pt x="3561" y="14380"/>
                    <a:pt x="3652" y="14380"/>
                  </a:cubicBezTo>
                  <a:cubicBezTo>
                    <a:pt x="3660" y="14382"/>
                    <a:pt x="3669" y="14383"/>
                    <a:pt x="3677" y="14383"/>
                  </a:cubicBezTo>
                  <a:cubicBezTo>
                    <a:pt x="3767" y="14383"/>
                    <a:pt x="3883" y="14281"/>
                    <a:pt x="3903" y="14197"/>
                  </a:cubicBezTo>
                  <a:cubicBezTo>
                    <a:pt x="3903" y="14106"/>
                    <a:pt x="3812" y="13969"/>
                    <a:pt x="3721" y="13969"/>
                  </a:cubicBezTo>
                  <a:cubicBezTo>
                    <a:pt x="3713" y="13967"/>
                    <a:pt x="3704" y="13966"/>
                    <a:pt x="3696" y="13966"/>
                  </a:cubicBezTo>
                  <a:close/>
                  <a:moveTo>
                    <a:pt x="8819" y="14053"/>
                  </a:moveTo>
                  <a:cubicBezTo>
                    <a:pt x="8733" y="14053"/>
                    <a:pt x="8715" y="14094"/>
                    <a:pt x="8697" y="14220"/>
                  </a:cubicBezTo>
                  <a:cubicBezTo>
                    <a:pt x="8674" y="14380"/>
                    <a:pt x="8674" y="14380"/>
                    <a:pt x="8856" y="14403"/>
                  </a:cubicBezTo>
                  <a:cubicBezTo>
                    <a:pt x="8900" y="14409"/>
                    <a:pt x="8932" y="14414"/>
                    <a:pt x="8956" y="14414"/>
                  </a:cubicBezTo>
                  <a:cubicBezTo>
                    <a:pt x="9018" y="14414"/>
                    <a:pt x="9022" y="14382"/>
                    <a:pt x="9039" y="14266"/>
                  </a:cubicBezTo>
                  <a:cubicBezTo>
                    <a:pt x="9062" y="14106"/>
                    <a:pt x="9039" y="14083"/>
                    <a:pt x="8902" y="14061"/>
                  </a:cubicBezTo>
                  <a:cubicBezTo>
                    <a:pt x="8869" y="14056"/>
                    <a:pt x="8842" y="14053"/>
                    <a:pt x="8819" y="14053"/>
                  </a:cubicBezTo>
                  <a:close/>
                  <a:moveTo>
                    <a:pt x="6300" y="13992"/>
                  </a:moveTo>
                  <a:cubicBezTo>
                    <a:pt x="6232" y="13992"/>
                    <a:pt x="6072" y="14106"/>
                    <a:pt x="6049" y="14175"/>
                  </a:cubicBezTo>
                  <a:cubicBezTo>
                    <a:pt x="6026" y="14243"/>
                    <a:pt x="6163" y="14403"/>
                    <a:pt x="6232" y="14426"/>
                  </a:cubicBezTo>
                  <a:cubicBezTo>
                    <a:pt x="6300" y="14426"/>
                    <a:pt x="6460" y="14312"/>
                    <a:pt x="6460" y="14243"/>
                  </a:cubicBezTo>
                  <a:cubicBezTo>
                    <a:pt x="6483" y="14175"/>
                    <a:pt x="6368" y="14015"/>
                    <a:pt x="6300" y="13992"/>
                  </a:cubicBezTo>
                  <a:close/>
                  <a:moveTo>
                    <a:pt x="11504" y="14129"/>
                  </a:moveTo>
                  <a:cubicBezTo>
                    <a:pt x="11413" y="14129"/>
                    <a:pt x="11322" y="14197"/>
                    <a:pt x="11322" y="14289"/>
                  </a:cubicBezTo>
                  <a:cubicBezTo>
                    <a:pt x="11299" y="14380"/>
                    <a:pt x="11367" y="14471"/>
                    <a:pt x="11459" y="14471"/>
                  </a:cubicBezTo>
                  <a:cubicBezTo>
                    <a:pt x="11470" y="14474"/>
                    <a:pt x="11482" y="14476"/>
                    <a:pt x="11494" y="14476"/>
                  </a:cubicBezTo>
                  <a:cubicBezTo>
                    <a:pt x="11572" y="14476"/>
                    <a:pt x="11641" y="14411"/>
                    <a:pt x="11641" y="14312"/>
                  </a:cubicBezTo>
                  <a:cubicBezTo>
                    <a:pt x="11664" y="14220"/>
                    <a:pt x="11595" y="14152"/>
                    <a:pt x="11504" y="14129"/>
                  </a:cubicBezTo>
                  <a:close/>
                  <a:moveTo>
                    <a:pt x="16731" y="14243"/>
                  </a:moveTo>
                  <a:cubicBezTo>
                    <a:pt x="16640" y="14243"/>
                    <a:pt x="16594" y="14266"/>
                    <a:pt x="16571" y="14357"/>
                  </a:cubicBezTo>
                  <a:cubicBezTo>
                    <a:pt x="16571" y="14449"/>
                    <a:pt x="16594" y="14494"/>
                    <a:pt x="16686" y="14494"/>
                  </a:cubicBezTo>
                  <a:cubicBezTo>
                    <a:pt x="16706" y="14499"/>
                    <a:pt x="16724" y="14502"/>
                    <a:pt x="16740" y="14502"/>
                  </a:cubicBezTo>
                  <a:cubicBezTo>
                    <a:pt x="16796" y="14502"/>
                    <a:pt x="16828" y="14469"/>
                    <a:pt x="16845" y="14380"/>
                  </a:cubicBezTo>
                  <a:cubicBezTo>
                    <a:pt x="16845" y="14289"/>
                    <a:pt x="16800" y="14266"/>
                    <a:pt x="16731" y="14243"/>
                  </a:cubicBezTo>
                  <a:close/>
                  <a:moveTo>
                    <a:pt x="14086" y="14170"/>
                  </a:moveTo>
                  <a:cubicBezTo>
                    <a:pt x="13993" y="14170"/>
                    <a:pt x="13924" y="14235"/>
                    <a:pt x="13924" y="14334"/>
                  </a:cubicBezTo>
                  <a:cubicBezTo>
                    <a:pt x="13924" y="14403"/>
                    <a:pt x="13992" y="14494"/>
                    <a:pt x="14083" y="14517"/>
                  </a:cubicBezTo>
                  <a:cubicBezTo>
                    <a:pt x="14152" y="14517"/>
                    <a:pt x="14243" y="14449"/>
                    <a:pt x="14266" y="14357"/>
                  </a:cubicBezTo>
                  <a:cubicBezTo>
                    <a:pt x="14266" y="14266"/>
                    <a:pt x="14220" y="14197"/>
                    <a:pt x="14129" y="14175"/>
                  </a:cubicBezTo>
                  <a:cubicBezTo>
                    <a:pt x="14114" y="14172"/>
                    <a:pt x="14100" y="14170"/>
                    <a:pt x="14086" y="14170"/>
                  </a:cubicBezTo>
                  <a:close/>
                  <a:moveTo>
                    <a:pt x="19310" y="14312"/>
                  </a:moveTo>
                  <a:cubicBezTo>
                    <a:pt x="19242" y="14312"/>
                    <a:pt x="19196" y="14334"/>
                    <a:pt x="19196" y="14426"/>
                  </a:cubicBezTo>
                  <a:cubicBezTo>
                    <a:pt x="19173" y="14517"/>
                    <a:pt x="19219" y="14563"/>
                    <a:pt x="19310" y="14563"/>
                  </a:cubicBezTo>
                  <a:cubicBezTo>
                    <a:pt x="19326" y="14567"/>
                    <a:pt x="19340" y="14569"/>
                    <a:pt x="19353" y="14569"/>
                  </a:cubicBezTo>
                  <a:cubicBezTo>
                    <a:pt x="19416" y="14569"/>
                    <a:pt x="19447" y="14524"/>
                    <a:pt x="19447" y="14449"/>
                  </a:cubicBezTo>
                  <a:cubicBezTo>
                    <a:pt x="19447" y="14357"/>
                    <a:pt x="19402" y="14334"/>
                    <a:pt x="19310" y="14312"/>
                  </a:cubicBezTo>
                  <a:close/>
                  <a:moveTo>
                    <a:pt x="7223" y="14238"/>
                  </a:moveTo>
                  <a:cubicBezTo>
                    <a:pt x="7131" y="14238"/>
                    <a:pt x="7099" y="14291"/>
                    <a:pt x="7099" y="14426"/>
                  </a:cubicBezTo>
                  <a:cubicBezTo>
                    <a:pt x="7076" y="14540"/>
                    <a:pt x="7099" y="14563"/>
                    <a:pt x="7259" y="14586"/>
                  </a:cubicBezTo>
                  <a:cubicBezTo>
                    <a:pt x="7287" y="14590"/>
                    <a:pt x="7311" y="14593"/>
                    <a:pt x="7330" y="14593"/>
                  </a:cubicBezTo>
                  <a:cubicBezTo>
                    <a:pt x="7405" y="14593"/>
                    <a:pt x="7423" y="14552"/>
                    <a:pt x="7441" y="14426"/>
                  </a:cubicBezTo>
                  <a:cubicBezTo>
                    <a:pt x="7441" y="14289"/>
                    <a:pt x="7441" y="14266"/>
                    <a:pt x="7282" y="14243"/>
                  </a:cubicBezTo>
                  <a:cubicBezTo>
                    <a:pt x="7260" y="14240"/>
                    <a:pt x="7240" y="14238"/>
                    <a:pt x="7223" y="14238"/>
                  </a:cubicBezTo>
                  <a:close/>
                  <a:moveTo>
                    <a:pt x="4725" y="14175"/>
                  </a:moveTo>
                  <a:cubicBezTo>
                    <a:pt x="4634" y="14175"/>
                    <a:pt x="4497" y="14266"/>
                    <a:pt x="4474" y="14357"/>
                  </a:cubicBezTo>
                  <a:cubicBezTo>
                    <a:pt x="4474" y="14449"/>
                    <a:pt x="4565" y="14586"/>
                    <a:pt x="4657" y="14608"/>
                  </a:cubicBezTo>
                  <a:cubicBezTo>
                    <a:pt x="4748" y="14608"/>
                    <a:pt x="4885" y="14517"/>
                    <a:pt x="4908" y="14426"/>
                  </a:cubicBezTo>
                  <a:cubicBezTo>
                    <a:pt x="4908" y="14334"/>
                    <a:pt x="4816" y="14197"/>
                    <a:pt x="4725" y="14175"/>
                  </a:cubicBezTo>
                  <a:close/>
                  <a:moveTo>
                    <a:pt x="21904" y="14354"/>
                  </a:moveTo>
                  <a:cubicBezTo>
                    <a:pt x="21866" y="14354"/>
                    <a:pt x="21753" y="14451"/>
                    <a:pt x="21753" y="14471"/>
                  </a:cubicBezTo>
                  <a:cubicBezTo>
                    <a:pt x="21798" y="14517"/>
                    <a:pt x="21821" y="14563"/>
                    <a:pt x="21867" y="14631"/>
                  </a:cubicBezTo>
                  <a:cubicBezTo>
                    <a:pt x="21935" y="14563"/>
                    <a:pt x="22004" y="14517"/>
                    <a:pt x="22004" y="14494"/>
                  </a:cubicBezTo>
                  <a:cubicBezTo>
                    <a:pt x="22004" y="14449"/>
                    <a:pt x="21958" y="14380"/>
                    <a:pt x="21913" y="14357"/>
                  </a:cubicBezTo>
                  <a:cubicBezTo>
                    <a:pt x="21910" y="14355"/>
                    <a:pt x="21907" y="14354"/>
                    <a:pt x="21904" y="14354"/>
                  </a:cubicBezTo>
                  <a:close/>
                  <a:moveTo>
                    <a:pt x="9884" y="14312"/>
                  </a:moveTo>
                  <a:cubicBezTo>
                    <a:pt x="9792" y="14312"/>
                    <a:pt x="9724" y="14380"/>
                    <a:pt x="9701" y="14471"/>
                  </a:cubicBezTo>
                  <a:cubicBezTo>
                    <a:pt x="9678" y="14563"/>
                    <a:pt x="9747" y="14654"/>
                    <a:pt x="9861" y="14654"/>
                  </a:cubicBezTo>
                  <a:cubicBezTo>
                    <a:pt x="9873" y="14657"/>
                    <a:pt x="9884" y="14658"/>
                    <a:pt x="9896" y="14658"/>
                  </a:cubicBezTo>
                  <a:cubicBezTo>
                    <a:pt x="9969" y="14658"/>
                    <a:pt x="10024" y="14596"/>
                    <a:pt x="10043" y="14517"/>
                  </a:cubicBezTo>
                  <a:cubicBezTo>
                    <a:pt x="10043" y="14426"/>
                    <a:pt x="9975" y="14334"/>
                    <a:pt x="9884" y="14312"/>
                  </a:cubicBezTo>
                  <a:close/>
                  <a:moveTo>
                    <a:pt x="12473" y="14353"/>
                  </a:moveTo>
                  <a:cubicBezTo>
                    <a:pt x="12395" y="14353"/>
                    <a:pt x="12326" y="14415"/>
                    <a:pt x="12326" y="14494"/>
                  </a:cubicBezTo>
                  <a:cubicBezTo>
                    <a:pt x="12303" y="14608"/>
                    <a:pt x="12372" y="14677"/>
                    <a:pt x="12463" y="14700"/>
                  </a:cubicBezTo>
                  <a:cubicBezTo>
                    <a:pt x="12554" y="14700"/>
                    <a:pt x="12645" y="14631"/>
                    <a:pt x="12645" y="14540"/>
                  </a:cubicBezTo>
                  <a:cubicBezTo>
                    <a:pt x="12668" y="14449"/>
                    <a:pt x="12600" y="14357"/>
                    <a:pt x="12509" y="14357"/>
                  </a:cubicBezTo>
                  <a:cubicBezTo>
                    <a:pt x="12496" y="14354"/>
                    <a:pt x="12484" y="14353"/>
                    <a:pt x="12473" y="14353"/>
                  </a:cubicBezTo>
                  <a:close/>
                  <a:moveTo>
                    <a:pt x="17735" y="14449"/>
                  </a:moveTo>
                  <a:cubicBezTo>
                    <a:pt x="17644" y="14449"/>
                    <a:pt x="17599" y="14471"/>
                    <a:pt x="17576" y="14540"/>
                  </a:cubicBezTo>
                  <a:cubicBezTo>
                    <a:pt x="17576" y="14654"/>
                    <a:pt x="17599" y="14700"/>
                    <a:pt x="17690" y="14700"/>
                  </a:cubicBezTo>
                  <a:cubicBezTo>
                    <a:pt x="17711" y="14705"/>
                    <a:pt x="17730" y="14708"/>
                    <a:pt x="17747" y="14708"/>
                  </a:cubicBezTo>
                  <a:cubicBezTo>
                    <a:pt x="17800" y="14708"/>
                    <a:pt x="17827" y="14678"/>
                    <a:pt x="17827" y="14608"/>
                  </a:cubicBezTo>
                  <a:cubicBezTo>
                    <a:pt x="17850" y="14517"/>
                    <a:pt x="17827" y="14471"/>
                    <a:pt x="17735" y="14449"/>
                  </a:cubicBezTo>
                  <a:close/>
                  <a:moveTo>
                    <a:pt x="15133" y="14380"/>
                  </a:moveTo>
                  <a:cubicBezTo>
                    <a:pt x="15088" y="14380"/>
                    <a:pt x="14951" y="14471"/>
                    <a:pt x="14928" y="14517"/>
                  </a:cubicBezTo>
                  <a:cubicBezTo>
                    <a:pt x="14928" y="14563"/>
                    <a:pt x="15019" y="14700"/>
                    <a:pt x="15065" y="14722"/>
                  </a:cubicBezTo>
                  <a:cubicBezTo>
                    <a:pt x="15069" y="14725"/>
                    <a:pt x="15074" y="14725"/>
                    <a:pt x="15079" y="14725"/>
                  </a:cubicBezTo>
                  <a:cubicBezTo>
                    <a:pt x="15134" y="14725"/>
                    <a:pt x="15250" y="14627"/>
                    <a:pt x="15270" y="14586"/>
                  </a:cubicBezTo>
                  <a:cubicBezTo>
                    <a:pt x="15270" y="14540"/>
                    <a:pt x="15179" y="14403"/>
                    <a:pt x="15133" y="14380"/>
                  </a:cubicBezTo>
                  <a:close/>
                  <a:moveTo>
                    <a:pt x="20292" y="14517"/>
                  </a:moveTo>
                  <a:cubicBezTo>
                    <a:pt x="20201" y="14517"/>
                    <a:pt x="20155" y="14540"/>
                    <a:pt x="20155" y="14631"/>
                  </a:cubicBezTo>
                  <a:cubicBezTo>
                    <a:pt x="20132" y="14722"/>
                    <a:pt x="20178" y="14768"/>
                    <a:pt x="20246" y="14768"/>
                  </a:cubicBezTo>
                  <a:cubicBezTo>
                    <a:pt x="20272" y="14773"/>
                    <a:pt x="20293" y="14776"/>
                    <a:pt x="20310" y="14776"/>
                  </a:cubicBezTo>
                  <a:cubicBezTo>
                    <a:pt x="20371" y="14776"/>
                    <a:pt x="20388" y="14742"/>
                    <a:pt x="20406" y="14654"/>
                  </a:cubicBezTo>
                  <a:cubicBezTo>
                    <a:pt x="20406" y="14586"/>
                    <a:pt x="20383" y="14540"/>
                    <a:pt x="20292" y="14517"/>
                  </a:cubicBezTo>
                  <a:close/>
                  <a:moveTo>
                    <a:pt x="8183" y="14460"/>
                  </a:moveTo>
                  <a:cubicBezTo>
                    <a:pt x="8124" y="14460"/>
                    <a:pt x="8119" y="14488"/>
                    <a:pt x="8103" y="14586"/>
                  </a:cubicBezTo>
                  <a:cubicBezTo>
                    <a:pt x="8080" y="14745"/>
                    <a:pt x="8080" y="14768"/>
                    <a:pt x="8217" y="14791"/>
                  </a:cubicBezTo>
                  <a:cubicBezTo>
                    <a:pt x="8267" y="14797"/>
                    <a:pt x="8305" y="14802"/>
                    <a:pt x="8334" y="14802"/>
                  </a:cubicBezTo>
                  <a:cubicBezTo>
                    <a:pt x="8411" y="14802"/>
                    <a:pt x="8423" y="14770"/>
                    <a:pt x="8423" y="14654"/>
                  </a:cubicBezTo>
                  <a:cubicBezTo>
                    <a:pt x="8446" y="14494"/>
                    <a:pt x="8446" y="14494"/>
                    <a:pt x="8286" y="14471"/>
                  </a:cubicBezTo>
                  <a:cubicBezTo>
                    <a:pt x="8240" y="14465"/>
                    <a:pt x="8207" y="14460"/>
                    <a:pt x="8183" y="14460"/>
                  </a:cubicBezTo>
                  <a:close/>
                  <a:moveTo>
                    <a:pt x="5661" y="14380"/>
                  </a:moveTo>
                  <a:cubicBezTo>
                    <a:pt x="5592" y="14380"/>
                    <a:pt x="5433" y="14517"/>
                    <a:pt x="5433" y="14586"/>
                  </a:cubicBezTo>
                  <a:cubicBezTo>
                    <a:pt x="5433" y="14654"/>
                    <a:pt x="5570" y="14814"/>
                    <a:pt x="5638" y="14814"/>
                  </a:cubicBezTo>
                  <a:cubicBezTo>
                    <a:pt x="5707" y="14814"/>
                    <a:pt x="5866" y="14677"/>
                    <a:pt x="5866" y="14608"/>
                  </a:cubicBezTo>
                  <a:cubicBezTo>
                    <a:pt x="5866" y="14540"/>
                    <a:pt x="5729" y="14380"/>
                    <a:pt x="5661" y="14380"/>
                  </a:cubicBezTo>
                  <a:close/>
                  <a:moveTo>
                    <a:pt x="22894" y="14540"/>
                  </a:moveTo>
                  <a:cubicBezTo>
                    <a:pt x="22848" y="14586"/>
                    <a:pt x="22780" y="14631"/>
                    <a:pt x="22780" y="14677"/>
                  </a:cubicBezTo>
                  <a:cubicBezTo>
                    <a:pt x="22757" y="14722"/>
                    <a:pt x="22826" y="14768"/>
                    <a:pt x="22871" y="14814"/>
                  </a:cubicBezTo>
                  <a:cubicBezTo>
                    <a:pt x="22873" y="14816"/>
                    <a:pt x="22876" y="14817"/>
                    <a:pt x="22880" y="14817"/>
                  </a:cubicBezTo>
                  <a:cubicBezTo>
                    <a:pt x="22917" y="14817"/>
                    <a:pt x="23029" y="14720"/>
                    <a:pt x="23008" y="14700"/>
                  </a:cubicBezTo>
                  <a:cubicBezTo>
                    <a:pt x="22985" y="14631"/>
                    <a:pt x="22940" y="14586"/>
                    <a:pt x="22894" y="14540"/>
                  </a:cubicBezTo>
                  <a:close/>
                  <a:moveTo>
                    <a:pt x="10867" y="14535"/>
                  </a:moveTo>
                  <a:cubicBezTo>
                    <a:pt x="10774" y="14535"/>
                    <a:pt x="10705" y="14598"/>
                    <a:pt x="10705" y="14677"/>
                  </a:cubicBezTo>
                  <a:cubicBezTo>
                    <a:pt x="10705" y="14768"/>
                    <a:pt x="10774" y="14859"/>
                    <a:pt x="10842" y="14882"/>
                  </a:cubicBezTo>
                  <a:cubicBezTo>
                    <a:pt x="10934" y="14882"/>
                    <a:pt x="11025" y="14814"/>
                    <a:pt x="11048" y="14722"/>
                  </a:cubicBezTo>
                  <a:cubicBezTo>
                    <a:pt x="11048" y="14631"/>
                    <a:pt x="11002" y="14563"/>
                    <a:pt x="10911" y="14540"/>
                  </a:cubicBezTo>
                  <a:cubicBezTo>
                    <a:pt x="10896" y="14537"/>
                    <a:pt x="10881" y="14535"/>
                    <a:pt x="10867" y="14535"/>
                  </a:cubicBezTo>
                  <a:close/>
                  <a:moveTo>
                    <a:pt x="13484" y="14559"/>
                  </a:moveTo>
                  <a:cubicBezTo>
                    <a:pt x="13403" y="14559"/>
                    <a:pt x="13328" y="14641"/>
                    <a:pt x="13307" y="14722"/>
                  </a:cubicBezTo>
                  <a:cubicBezTo>
                    <a:pt x="13307" y="14814"/>
                    <a:pt x="13376" y="14905"/>
                    <a:pt x="13467" y="14905"/>
                  </a:cubicBezTo>
                  <a:cubicBezTo>
                    <a:pt x="13558" y="14905"/>
                    <a:pt x="13650" y="14837"/>
                    <a:pt x="13650" y="14768"/>
                  </a:cubicBezTo>
                  <a:cubicBezTo>
                    <a:pt x="13673" y="14677"/>
                    <a:pt x="13604" y="14586"/>
                    <a:pt x="13513" y="14563"/>
                  </a:cubicBezTo>
                  <a:cubicBezTo>
                    <a:pt x="13503" y="14560"/>
                    <a:pt x="13494" y="14559"/>
                    <a:pt x="13484" y="14559"/>
                  </a:cubicBezTo>
                  <a:close/>
                  <a:moveTo>
                    <a:pt x="16115" y="14586"/>
                  </a:moveTo>
                  <a:cubicBezTo>
                    <a:pt x="16046" y="14586"/>
                    <a:pt x="15932" y="14700"/>
                    <a:pt x="15932" y="14745"/>
                  </a:cubicBezTo>
                  <a:cubicBezTo>
                    <a:pt x="15932" y="14814"/>
                    <a:pt x="16046" y="14928"/>
                    <a:pt x="16092" y="14928"/>
                  </a:cubicBezTo>
                  <a:cubicBezTo>
                    <a:pt x="16115" y="14928"/>
                    <a:pt x="16183" y="14905"/>
                    <a:pt x="16206" y="14882"/>
                  </a:cubicBezTo>
                  <a:cubicBezTo>
                    <a:pt x="16229" y="14859"/>
                    <a:pt x="16252" y="14814"/>
                    <a:pt x="16275" y="14791"/>
                  </a:cubicBezTo>
                  <a:cubicBezTo>
                    <a:pt x="16275" y="14722"/>
                    <a:pt x="16161" y="14586"/>
                    <a:pt x="16115" y="14586"/>
                  </a:cubicBezTo>
                  <a:close/>
                  <a:moveTo>
                    <a:pt x="18676" y="14671"/>
                  </a:moveTo>
                  <a:cubicBezTo>
                    <a:pt x="18618" y="14671"/>
                    <a:pt x="18599" y="14715"/>
                    <a:pt x="18580" y="14791"/>
                  </a:cubicBezTo>
                  <a:cubicBezTo>
                    <a:pt x="18580" y="14882"/>
                    <a:pt x="18603" y="14905"/>
                    <a:pt x="18694" y="14928"/>
                  </a:cubicBezTo>
                  <a:cubicBezTo>
                    <a:pt x="18785" y="14928"/>
                    <a:pt x="18831" y="14905"/>
                    <a:pt x="18831" y="14814"/>
                  </a:cubicBezTo>
                  <a:cubicBezTo>
                    <a:pt x="18854" y="14722"/>
                    <a:pt x="18808" y="14677"/>
                    <a:pt x="18717" y="14677"/>
                  </a:cubicBezTo>
                  <a:cubicBezTo>
                    <a:pt x="18701" y="14673"/>
                    <a:pt x="18688" y="14671"/>
                    <a:pt x="18676" y="14671"/>
                  </a:cubicBezTo>
                  <a:close/>
                  <a:moveTo>
                    <a:pt x="21296" y="14745"/>
                  </a:moveTo>
                  <a:cubicBezTo>
                    <a:pt x="21251" y="14745"/>
                    <a:pt x="21182" y="14814"/>
                    <a:pt x="21159" y="14859"/>
                  </a:cubicBezTo>
                  <a:cubicBezTo>
                    <a:pt x="21138" y="14881"/>
                    <a:pt x="21234" y="14999"/>
                    <a:pt x="21267" y="14999"/>
                  </a:cubicBezTo>
                  <a:cubicBezTo>
                    <a:pt x="21269" y="14999"/>
                    <a:pt x="21272" y="14998"/>
                    <a:pt x="21273" y="14996"/>
                  </a:cubicBezTo>
                  <a:cubicBezTo>
                    <a:pt x="21319" y="14974"/>
                    <a:pt x="21365" y="14928"/>
                    <a:pt x="21433" y="14882"/>
                  </a:cubicBezTo>
                  <a:cubicBezTo>
                    <a:pt x="21365" y="14814"/>
                    <a:pt x="21342" y="14745"/>
                    <a:pt x="21296" y="14745"/>
                  </a:cubicBezTo>
                  <a:close/>
                  <a:moveTo>
                    <a:pt x="4079" y="14582"/>
                  </a:moveTo>
                  <a:cubicBezTo>
                    <a:pt x="3990" y="14582"/>
                    <a:pt x="3881" y="14664"/>
                    <a:pt x="3881" y="14745"/>
                  </a:cubicBezTo>
                  <a:cubicBezTo>
                    <a:pt x="3858" y="14837"/>
                    <a:pt x="3949" y="14974"/>
                    <a:pt x="4040" y="14996"/>
                  </a:cubicBezTo>
                  <a:cubicBezTo>
                    <a:pt x="4048" y="14998"/>
                    <a:pt x="4057" y="14999"/>
                    <a:pt x="4065" y="14999"/>
                  </a:cubicBezTo>
                  <a:cubicBezTo>
                    <a:pt x="4155" y="14999"/>
                    <a:pt x="4271" y="14897"/>
                    <a:pt x="4291" y="14814"/>
                  </a:cubicBezTo>
                  <a:cubicBezTo>
                    <a:pt x="4314" y="14722"/>
                    <a:pt x="4200" y="14586"/>
                    <a:pt x="4109" y="14586"/>
                  </a:cubicBezTo>
                  <a:cubicBezTo>
                    <a:pt x="4099" y="14583"/>
                    <a:pt x="4089" y="14582"/>
                    <a:pt x="4079" y="14582"/>
                  </a:cubicBezTo>
                  <a:close/>
                  <a:moveTo>
                    <a:pt x="6666" y="14606"/>
                  </a:moveTo>
                  <a:cubicBezTo>
                    <a:pt x="6574" y="14606"/>
                    <a:pt x="6437" y="14728"/>
                    <a:pt x="6437" y="14791"/>
                  </a:cubicBezTo>
                  <a:cubicBezTo>
                    <a:pt x="6437" y="14859"/>
                    <a:pt x="6574" y="15019"/>
                    <a:pt x="6620" y="15019"/>
                  </a:cubicBezTo>
                  <a:cubicBezTo>
                    <a:pt x="6711" y="15019"/>
                    <a:pt x="6871" y="14905"/>
                    <a:pt x="6871" y="14837"/>
                  </a:cubicBezTo>
                  <a:cubicBezTo>
                    <a:pt x="6871" y="14768"/>
                    <a:pt x="6734" y="14608"/>
                    <a:pt x="6688" y="14608"/>
                  </a:cubicBezTo>
                  <a:cubicBezTo>
                    <a:pt x="6681" y="14607"/>
                    <a:pt x="6674" y="14606"/>
                    <a:pt x="6666" y="14606"/>
                  </a:cubicBezTo>
                  <a:close/>
                  <a:moveTo>
                    <a:pt x="9196" y="14666"/>
                  </a:moveTo>
                  <a:cubicBezTo>
                    <a:pt x="9120" y="14666"/>
                    <a:pt x="9108" y="14698"/>
                    <a:pt x="9108" y="14814"/>
                  </a:cubicBezTo>
                  <a:cubicBezTo>
                    <a:pt x="9085" y="14974"/>
                    <a:pt x="9085" y="14996"/>
                    <a:pt x="9244" y="15019"/>
                  </a:cubicBezTo>
                  <a:cubicBezTo>
                    <a:pt x="9279" y="15024"/>
                    <a:pt x="9306" y="15027"/>
                    <a:pt x="9327" y="15027"/>
                  </a:cubicBezTo>
                  <a:cubicBezTo>
                    <a:pt x="9405" y="15027"/>
                    <a:pt x="9409" y="14990"/>
                    <a:pt x="9427" y="14882"/>
                  </a:cubicBezTo>
                  <a:cubicBezTo>
                    <a:pt x="9450" y="14722"/>
                    <a:pt x="9450" y="14700"/>
                    <a:pt x="9313" y="14677"/>
                  </a:cubicBezTo>
                  <a:cubicBezTo>
                    <a:pt x="9263" y="14671"/>
                    <a:pt x="9225" y="14666"/>
                    <a:pt x="9196" y="14666"/>
                  </a:cubicBezTo>
                  <a:close/>
                  <a:moveTo>
                    <a:pt x="11915" y="14745"/>
                  </a:moveTo>
                  <a:cubicBezTo>
                    <a:pt x="11824" y="14745"/>
                    <a:pt x="11732" y="14791"/>
                    <a:pt x="11710" y="14882"/>
                  </a:cubicBezTo>
                  <a:cubicBezTo>
                    <a:pt x="11687" y="14974"/>
                    <a:pt x="11755" y="15065"/>
                    <a:pt x="11847" y="15088"/>
                  </a:cubicBezTo>
                  <a:cubicBezTo>
                    <a:pt x="11938" y="15088"/>
                    <a:pt x="12029" y="15019"/>
                    <a:pt x="12052" y="14951"/>
                  </a:cubicBezTo>
                  <a:cubicBezTo>
                    <a:pt x="12052" y="14859"/>
                    <a:pt x="11984" y="14768"/>
                    <a:pt x="11915" y="14745"/>
                  </a:cubicBezTo>
                  <a:close/>
                  <a:moveTo>
                    <a:pt x="14517" y="14768"/>
                  </a:moveTo>
                  <a:cubicBezTo>
                    <a:pt x="14471" y="14791"/>
                    <a:pt x="14426" y="14791"/>
                    <a:pt x="14380" y="14837"/>
                  </a:cubicBezTo>
                  <a:cubicBezTo>
                    <a:pt x="14357" y="14837"/>
                    <a:pt x="14335" y="14882"/>
                    <a:pt x="14312" y="14928"/>
                  </a:cubicBezTo>
                  <a:cubicBezTo>
                    <a:pt x="14312" y="14974"/>
                    <a:pt x="14426" y="15111"/>
                    <a:pt x="14471" y="15111"/>
                  </a:cubicBezTo>
                  <a:cubicBezTo>
                    <a:pt x="14540" y="15111"/>
                    <a:pt x="14654" y="14996"/>
                    <a:pt x="14654" y="14951"/>
                  </a:cubicBezTo>
                  <a:cubicBezTo>
                    <a:pt x="14654" y="14905"/>
                    <a:pt x="14563" y="14791"/>
                    <a:pt x="14517" y="14768"/>
                  </a:cubicBezTo>
                  <a:close/>
                  <a:moveTo>
                    <a:pt x="17076" y="14854"/>
                  </a:moveTo>
                  <a:cubicBezTo>
                    <a:pt x="17014" y="14854"/>
                    <a:pt x="16982" y="14898"/>
                    <a:pt x="16982" y="14974"/>
                  </a:cubicBezTo>
                  <a:cubicBezTo>
                    <a:pt x="16959" y="15065"/>
                    <a:pt x="17005" y="15111"/>
                    <a:pt x="17096" y="15111"/>
                  </a:cubicBezTo>
                  <a:cubicBezTo>
                    <a:pt x="17188" y="15111"/>
                    <a:pt x="17211" y="15088"/>
                    <a:pt x="17233" y="14996"/>
                  </a:cubicBezTo>
                  <a:cubicBezTo>
                    <a:pt x="17233" y="14905"/>
                    <a:pt x="17211" y="14859"/>
                    <a:pt x="17119" y="14859"/>
                  </a:cubicBezTo>
                  <a:cubicBezTo>
                    <a:pt x="17104" y="14856"/>
                    <a:pt x="17089" y="14854"/>
                    <a:pt x="17076" y="14854"/>
                  </a:cubicBezTo>
                  <a:close/>
                  <a:moveTo>
                    <a:pt x="19634" y="14920"/>
                  </a:moveTo>
                  <a:cubicBezTo>
                    <a:pt x="19574" y="14920"/>
                    <a:pt x="19556" y="14954"/>
                    <a:pt x="19539" y="15042"/>
                  </a:cubicBezTo>
                  <a:cubicBezTo>
                    <a:pt x="19539" y="15133"/>
                    <a:pt x="19562" y="15156"/>
                    <a:pt x="19653" y="15179"/>
                  </a:cubicBezTo>
                  <a:cubicBezTo>
                    <a:pt x="19744" y="15179"/>
                    <a:pt x="19790" y="15156"/>
                    <a:pt x="19790" y="15065"/>
                  </a:cubicBezTo>
                  <a:cubicBezTo>
                    <a:pt x="19813" y="14974"/>
                    <a:pt x="19790" y="14928"/>
                    <a:pt x="19698" y="14928"/>
                  </a:cubicBezTo>
                  <a:cubicBezTo>
                    <a:pt x="19673" y="14923"/>
                    <a:pt x="19652" y="14920"/>
                    <a:pt x="19634" y="14920"/>
                  </a:cubicBezTo>
                  <a:close/>
                  <a:moveTo>
                    <a:pt x="22292" y="14948"/>
                  </a:moveTo>
                  <a:cubicBezTo>
                    <a:pt x="22254" y="14948"/>
                    <a:pt x="22143" y="15044"/>
                    <a:pt x="22164" y="15065"/>
                  </a:cubicBezTo>
                  <a:cubicBezTo>
                    <a:pt x="22186" y="15111"/>
                    <a:pt x="22232" y="15179"/>
                    <a:pt x="22255" y="15202"/>
                  </a:cubicBezTo>
                  <a:cubicBezTo>
                    <a:pt x="22301" y="15202"/>
                    <a:pt x="22369" y="15133"/>
                    <a:pt x="22438" y="15111"/>
                  </a:cubicBezTo>
                  <a:cubicBezTo>
                    <a:pt x="22392" y="15042"/>
                    <a:pt x="22346" y="14996"/>
                    <a:pt x="22301" y="14951"/>
                  </a:cubicBezTo>
                  <a:cubicBezTo>
                    <a:pt x="22299" y="14949"/>
                    <a:pt x="22296" y="14948"/>
                    <a:pt x="22292" y="14948"/>
                  </a:cubicBezTo>
                  <a:close/>
                  <a:moveTo>
                    <a:pt x="5050" y="14788"/>
                  </a:moveTo>
                  <a:cubicBezTo>
                    <a:pt x="4976" y="14788"/>
                    <a:pt x="4839" y="14910"/>
                    <a:pt x="4839" y="14974"/>
                  </a:cubicBezTo>
                  <a:cubicBezTo>
                    <a:pt x="4816" y="15042"/>
                    <a:pt x="4953" y="15202"/>
                    <a:pt x="5022" y="15202"/>
                  </a:cubicBezTo>
                  <a:cubicBezTo>
                    <a:pt x="5027" y="15204"/>
                    <a:pt x="5033" y="15204"/>
                    <a:pt x="5039" y="15204"/>
                  </a:cubicBezTo>
                  <a:cubicBezTo>
                    <a:pt x="5113" y="15204"/>
                    <a:pt x="5250" y="15083"/>
                    <a:pt x="5250" y="15019"/>
                  </a:cubicBezTo>
                  <a:cubicBezTo>
                    <a:pt x="5273" y="14951"/>
                    <a:pt x="5136" y="14791"/>
                    <a:pt x="5067" y="14791"/>
                  </a:cubicBezTo>
                  <a:cubicBezTo>
                    <a:pt x="5062" y="14789"/>
                    <a:pt x="5057" y="14788"/>
                    <a:pt x="5050" y="14788"/>
                  </a:cubicBezTo>
                  <a:close/>
                  <a:moveTo>
                    <a:pt x="7604" y="14851"/>
                  </a:moveTo>
                  <a:cubicBezTo>
                    <a:pt x="7522" y="14851"/>
                    <a:pt x="7505" y="14885"/>
                    <a:pt x="7487" y="14974"/>
                  </a:cubicBezTo>
                  <a:cubicBezTo>
                    <a:pt x="7464" y="15156"/>
                    <a:pt x="7487" y="15179"/>
                    <a:pt x="7624" y="15202"/>
                  </a:cubicBezTo>
                  <a:cubicBezTo>
                    <a:pt x="7658" y="15207"/>
                    <a:pt x="7686" y="15210"/>
                    <a:pt x="7709" y="15210"/>
                  </a:cubicBezTo>
                  <a:cubicBezTo>
                    <a:pt x="7793" y="15210"/>
                    <a:pt x="7811" y="15172"/>
                    <a:pt x="7829" y="15065"/>
                  </a:cubicBezTo>
                  <a:cubicBezTo>
                    <a:pt x="7852" y="14905"/>
                    <a:pt x="7829" y="14882"/>
                    <a:pt x="7692" y="14859"/>
                  </a:cubicBezTo>
                  <a:cubicBezTo>
                    <a:pt x="7656" y="14854"/>
                    <a:pt x="7627" y="14851"/>
                    <a:pt x="7604" y="14851"/>
                  </a:cubicBezTo>
                  <a:close/>
                  <a:moveTo>
                    <a:pt x="10272" y="14928"/>
                  </a:moveTo>
                  <a:cubicBezTo>
                    <a:pt x="10180" y="14928"/>
                    <a:pt x="10112" y="14996"/>
                    <a:pt x="10089" y="15088"/>
                  </a:cubicBezTo>
                  <a:cubicBezTo>
                    <a:pt x="10089" y="15179"/>
                    <a:pt x="10157" y="15247"/>
                    <a:pt x="10249" y="15270"/>
                  </a:cubicBezTo>
                  <a:cubicBezTo>
                    <a:pt x="10340" y="15270"/>
                    <a:pt x="10431" y="15202"/>
                    <a:pt x="10431" y="15133"/>
                  </a:cubicBezTo>
                  <a:cubicBezTo>
                    <a:pt x="10454" y="15019"/>
                    <a:pt x="10386" y="14928"/>
                    <a:pt x="10272" y="14928"/>
                  </a:cubicBezTo>
                  <a:close/>
                  <a:moveTo>
                    <a:pt x="12897" y="14951"/>
                  </a:moveTo>
                  <a:cubicBezTo>
                    <a:pt x="12805" y="14951"/>
                    <a:pt x="12737" y="15019"/>
                    <a:pt x="12714" y="15088"/>
                  </a:cubicBezTo>
                  <a:cubicBezTo>
                    <a:pt x="12691" y="15202"/>
                    <a:pt x="12760" y="15293"/>
                    <a:pt x="12874" y="15293"/>
                  </a:cubicBezTo>
                  <a:cubicBezTo>
                    <a:pt x="12883" y="15296"/>
                    <a:pt x="12892" y="15298"/>
                    <a:pt x="12902" y="15298"/>
                  </a:cubicBezTo>
                  <a:cubicBezTo>
                    <a:pt x="12965" y="15298"/>
                    <a:pt x="13036" y="15235"/>
                    <a:pt x="13056" y="15156"/>
                  </a:cubicBezTo>
                  <a:cubicBezTo>
                    <a:pt x="13056" y="15065"/>
                    <a:pt x="12988" y="14974"/>
                    <a:pt x="12897" y="14951"/>
                  </a:cubicBezTo>
                  <a:close/>
                  <a:moveTo>
                    <a:pt x="18079" y="15059"/>
                  </a:moveTo>
                  <a:cubicBezTo>
                    <a:pt x="18017" y="15059"/>
                    <a:pt x="17987" y="15100"/>
                    <a:pt x="17987" y="15156"/>
                  </a:cubicBezTo>
                  <a:cubicBezTo>
                    <a:pt x="17964" y="15270"/>
                    <a:pt x="17987" y="15316"/>
                    <a:pt x="18101" y="15316"/>
                  </a:cubicBezTo>
                  <a:cubicBezTo>
                    <a:pt x="18112" y="15320"/>
                    <a:pt x="18124" y="15322"/>
                    <a:pt x="18134" y="15322"/>
                  </a:cubicBezTo>
                  <a:cubicBezTo>
                    <a:pt x="18184" y="15322"/>
                    <a:pt x="18219" y="15277"/>
                    <a:pt x="18238" y="15202"/>
                  </a:cubicBezTo>
                  <a:cubicBezTo>
                    <a:pt x="18238" y="15133"/>
                    <a:pt x="18215" y="15088"/>
                    <a:pt x="18124" y="15065"/>
                  </a:cubicBezTo>
                  <a:cubicBezTo>
                    <a:pt x="18107" y="15061"/>
                    <a:pt x="18093" y="15059"/>
                    <a:pt x="18079" y="15059"/>
                  </a:cubicBezTo>
                  <a:close/>
                  <a:moveTo>
                    <a:pt x="15507" y="14993"/>
                  </a:moveTo>
                  <a:cubicBezTo>
                    <a:pt x="15449" y="14993"/>
                    <a:pt x="15316" y="15092"/>
                    <a:pt x="15316" y="15133"/>
                  </a:cubicBezTo>
                  <a:cubicBezTo>
                    <a:pt x="15339" y="15179"/>
                    <a:pt x="15339" y="15225"/>
                    <a:pt x="15362" y="15270"/>
                  </a:cubicBezTo>
                  <a:cubicBezTo>
                    <a:pt x="15384" y="15293"/>
                    <a:pt x="15430" y="15316"/>
                    <a:pt x="15476" y="15339"/>
                  </a:cubicBezTo>
                  <a:cubicBezTo>
                    <a:pt x="15521" y="15339"/>
                    <a:pt x="15658" y="15225"/>
                    <a:pt x="15658" y="15179"/>
                  </a:cubicBezTo>
                  <a:cubicBezTo>
                    <a:pt x="15658" y="15156"/>
                    <a:pt x="15567" y="14996"/>
                    <a:pt x="15521" y="14996"/>
                  </a:cubicBezTo>
                  <a:cubicBezTo>
                    <a:pt x="15517" y="14994"/>
                    <a:pt x="15512" y="14993"/>
                    <a:pt x="15507" y="14993"/>
                  </a:cubicBezTo>
                  <a:close/>
                  <a:moveTo>
                    <a:pt x="23328" y="15202"/>
                  </a:moveTo>
                  <a:cubicBezTo>
                    <a:pt x="23214" y="15202"/>
                    <a:pt x="23214" y="15202"/>
                    <a:pt x="23191" y="15293"/>
                  </a:cubicBezTo>
                  <a:cubicBezTo>
                    <a:pt x="23191" y="15316"/>
                    <a:pt x="23168" y="15362"/>
                    <a:pt x="23236" y="15362"/>
                  </a:cubicBezTo>
                  <a:cubicBezTo>
                    <a:pt x="23243" y="15365"/>
                    <a:pt x="23249" y="15366"/>
                    <a:pt x="23257" y="15366"/>
                  </a:cubicBezTo>
                  <a:cubicBezTo>
                    <a:pt x="23305" y="15366"/>
                    <a:pt x="23373" y="15307"/>
                    <a:pt x="23373" y="15247"/>
                  </a:cubicBezTo>
                  <a:cubicBezTo>
                    <a:pt x="23373" y="15247"/>
                    <a:pt x="23328" y="15225"/>
                    <a:pt x="23328" y="15202"/>
                  </a:cubicBezTo>
                  <a:close/>
                  <a:moveTo>
                    <a:pt x="20673" y="15131"/>
                  </a:moveTo>
                  <a:cubicBezTo>
                    <a:pt x="20637" y="15131"/>
                    <a:pt x="20522" y="15249"/>
                    <a:pt x="20543" y="15270"/>
                  </a:cubicBezTo>
                  <a:cubicBezTo>
                    <a:pt x="20589" y="15316"/>
                    <a:pt x="20634" y="15384"/>
                    <a:pt x="20680" y="15384"/>
                  </a:cubicBezTo>
                  <a:cubicBezTo>
                    <a:pt x="20703" y="15384"/>
                    <a:pt x="20771" y="15316"/>
                    <a:pt x="20817" y="15270"/>
                  </a:cubicBezTo>
                  <a:cubicBezTo>
                    <a:pt x="20771" y="15225"/>
                    <a:pt x="20726" y="15156"/>
                    <a:pt x="20680" y="15133"/>
                  </a:cubicBezTo>
                  <a:cubicBezTo>
                    <a:pt x="20678" y="15132"/>
                    <a:pt x="20676" y="15131"/>
                    <a:pt x="20673" y="15131"/>
                  </a:cubicBezTo>
                  <a:close/>
                  <a:moveTo>
                    <a:pt x="6055" y="14994"/>
                  </a:moveTo>
                  <a:cubicBezTo>
                    <a:pt x="5980" y="14994"/>
                    <a:pt x="5844" y="15116"/>
                    <a:pt x="5844" y="15179"/>
                  </a:cubicBezTo>
                  <a:cubicBezTo>
                    <a:pt x="5821" y="15247"/>
                    <a:pt x="5935" y="15407"/>
                    <a:pt x="6003" y="15407"/>
                  </a:cubicBezTo>
                  <a:cubicBezTo>
                    <a:pt x="6009" y="15409"/>
                    <a:pt x="6016" y="15410"/>
                    <a:pt x="6023" y="15410"/>
                  </a:cubicBezTo>
                  <a:cubicBezTo>
                    <a:pt x="6099" y="15410"/>
                    <a:pt x="6234" y="15310"/>
                    <a:pt x="6254" y="15247"/>
                  </a:cubicBezTo>
                  <a:cubicBezTo>
                    <a:pt x="6277" y="15179"/>
                    <a:pt x="6163" y="15019"/>
                    <a:pt x="6072" y="14996"/>
                  </a:cubicBezTo>
                  <a:cubicBezTo>
                    <a:pt x="6067" y="14995"/>
                    <a:pt x="6061" y="14994"/>
                    <a:pt x="6055" y="14994"/>
                  </a:cubicBezTo>
                  <a:close/>
                  <a:moveTo>
                    <a:pt x="8611" y="15057"/>
                  </a:moveTo>
                  <a:cubicBezTo>
                    <a:pt x="8527" y="15057"/>
                    <a:pt x="8509" y="15094"/>
                    <a:pt x="8491" y="15202"/>
                  </a:cubicBezTo>
                  <a:cubicBezTo>
                    <a:pt x="8468" y="15362"/>
                    <a:pt x="8491" y="15384"/>
                    <a:pt x="8628" y="15407"/>
                  </a:cubicBezTo>
                  <a:cubicBezTo>
                    <a:pt x="8663" y="15412"/>
                    <a:pt x="8691" y="15415"/>
                    <a:pt x="8714" y="15415"/>
                  </a:cubicBezTo>
                  <a:cubicBezTo>
                    <a:pt x="8798" y="15415"/>
                    <a:pt x="8816" y="15378"/>
                    <a:pt x="8834" y="15270"/>
                  </a:cubicBezTo>
                  <a:cubicBezTo>
                    <a:pt x="8856" y="15111"/>
                    <a:pt x="8834" y="15088"/>
                    <a:pt x="8697" y="15065"/>
                  </a:cubicBezTo>
                  <a:cubicBezTo>
                    <a:pt x="8662" y="15060"/>
                    <a:pt x="8634" y="15057"/>
                    <a:pt x="8611" y="15057"/>
                  </a:cubicBezTo>
                  <a:close/>
                  <a:moveTo>
                    <a:pt x="11299" y="15133"/>
                  </a:moveTo>
                  <a:cubicBezTo>
                    <a:pt x="11207" y="15133"/>
                    <a:pt x="11116" y="15202"/>
                    <a:pt x="11093" y="15293"/>
                  </a:cubicBezTo>
                  <a:cubicBezTo>
                    <a:pt x="11093" y="15384"/>
                    <a:pt x="11162" y="15476"/>
                    <a:pt x="11253" y="15476"/>
                  </a:cubicBezTo>
                  <a:cubicBezTo>
                    <a:pt x="11265" y="15479"/>
                    <a:pt x="11277" y="15480"/>
                    <a:pt x="11288" y="15480"/>
                  </a:cubicBezTo>
                  <a:cubicBezTo>
                    <a:pt x="11362" y="15480"/>
                    <a:pt x="11416" y="15418"/>
                    <a:pt x="11436" y="15339"/>
                  </a:cubicBezTo>
                  <a:cubicBezTo>
                    <a:pt x="11459" y="15247"/>
                    <a:pt x="11390" y="15156"/>
                    <a:pt x="11299" y="15133"/>
                  </a:cubicBezTo>
                  <a:close/>
                  <a:moveTo>
                    <a:pt x="4444" y="15170"/>
                  </a:moveTo>
                  <a:cubicBezTo>
                    <a:pt x="4400" y="15170"/>
                    <a:pt x="4357" y="15194"/>
                    <a:pt x="4314" y="15247"/>
                  </a:cubicBezTo>
                  <a:cubicBezTo>
                    <a:pt x="4291" y="15247"/>
                    <a:pt x="4291" y="15293"/>
                    <a:pt x="4314" y="15293"/>
                  </a:cubicBezTo>
                  <a:cubicBezTo>
                    <a:pt x="4406" y="15362"/>
                    <a:pt x="4497" y="15430"/>
                    <a:pt x="4588" y="15499"/>
                  </a:cubicBezTo>
                  <a:cubicBezTo>
                    <a:pt x="4588" y="15499"/>
                    <a:pt x="4634" y="15476"/>
                    <a:pt x="4634" y="15476"/>
                  </a:cubicBezTo>
                  <a:cubicBezTo>
                    <a:pt x="4679" y="15362"/>
                    <a:pt x="4611" y="15316"/>
                    <a:pt x="4588" y="15247"/>
                  </a:cubicBezTo>
                  <a:cubicBezTo>
                    <a:pt x="4540" y="15199"/>
                    <a:pt x="4492" y="15170"/>
                    <a:pt x="4444" y="15170"/>
                  </a:cubicBezTo>
                  <a:close/>
                  <a:moveTo>
                    <a:pt x="16503" y="15247"/>
                  </a:moveTo>
                  <a:cubicBezTo>
                    <a:pt x="16412" y="15247"/>
                    <a:pt x="16366" y="15270"/>
                    <a:pt x="16366" y="15362"/>
                  </a:cubicBezTo>
                  <a:cubicBezTo>
                    <a:pt x="16366" y="15453"/>
                    <a:pt x="16389" y="15499"/>
                    <a:pt x="16480" y="15499"/>
                  </a:cubicBezTo>
                  <a:cubicBezTo>
                    <a:pt x="16496" y="15502"/>
                    <a:pt x="16510" y="15504"/>
                    <a:pt x="16523" y="15504"/>
                  </a:cubicBezTo>
                  <a:cubicBezTo>
                    <a:pt x="16586" y="15504"/>
                    <a:pt x="16617" y="15460"/>
                    <a:pt x="16617" y="15384"/>
                  </a:cubicBezTo>
                  <a:cubicBezTo>
                    <a:pt x="16640" y="15293"/>
                    <a:pt x="16594" y="15247"/>
                    <a:pt x="16503" y="15247"/>
                  </a:cubicBezTo>
                  <a:close/>
                  <a:moveTo>
                    <a:pt x="13865" y="15175"/>
                  </a:moveTo>
                  <a:cubicBezTo>
                    <a:pt x="13787" y="15175"/>
                    <a:pt x="13718" y="15237"/>
                    <a:pt x="13718" y="15316"/>
                  </a:cubicBezTo>
                  <a:cubicBezTo>
                    <a:pt x="13695" y="15407"/>
                    <a:pt x="13764" y="15499"/>
                    <a:pt x="13878" y="15521"/>
                  </a:cubicBezTo>
                  <a:cubicBezTo>
                    <a:pt x="13969" y="15521"/>
                    <a:pt x="14038" y="15453"/>
                    <a:pt x="14061" y="15362"/>
                  </a:cubicBezTo>
                  <a:cubicBezTo>
                    <a:pt x="14061" y="15270"/>
                    <a:pt x="13992" y="15179"/>
                    <a:pt x="13901" y="15179"/>
                  </a:cubicBezTo>
                  <a:cubicBezTo>
                    <a:pt x="13889" y="15176"/>
                    <a:pt x="13877" y="15175"/>
                    <a:pt x="13865" y="15175"/>
                  </a:cubicBezTo>
                  <a:close/>
                  <a:moveTo>
                    <a:pt x="19082" y="15270"/>
                  </a:moveTo>
                  <a:cubicBezTo>
                    <a:pt x="18991" y="15270"/>
                    <a:pt x="18945" y="15293"/>
                    <a:pt x="18945" y="15384"/>
                  </a:cubicBezTo>
                  <a:cubicBezTo>
                    <a:pt x="18922" y="15476"/>
                    <a:pt x="18968" y="15521"/>
                    <a:pt x="19059" y="15521"/>
                  </a:cubicBezTo>
                  <a:cubicBezTo>
                    <a:pt x="19075" y="15525"/>
                    <a:pt x="19089" y="15527"/>
                    <a:pt x="19102" y="15527"/>
                  </a:cubicBezTo>
                  <a:cubicBezTo>
                    <a:pt x="19165" y="15527"/>
                    <a:pt x="19196" y="15483"/>
                    <a:pt x="19196" y="15407"/>
                  </a:cubicBezTo>
                  <a:cubicBezTo>
                    <a:pt x="19196" y="15316"/>
                    <a:pt x="19151" y="15270"/>
                    <a:pt x="19082" y="15270"/>
                  </a:cubicBezTo>
                  <a:close/>
                  <a:moveTo>
                    <a:pt x="21684" y="15316"/>
                  </a:moveTo>
                  <a:cubicBezTo>
                    <a:pt x="21639" y="15384"/>
                    <a:pt x="21570" y="15407"/>
                    <a:pt x="21547" y="15453"/>
                  </a:cubicBezTo>
                  <a:cubicBezTo>
                    <a:pt x="21527" y="15494"/>
                    <a:pt x="21638" y="15593"/>
                    <a:pt x="21676" y="15593"/>
                  </a:cubicBezTo>
                  <a:cubicBezTo>
                    <a:pt x="21679" y="15593"/>
                    <a:pt x="21682" y="15592"/>
                    <a:pt x="21684" y="15590"/>
                  </a:cubicBezTo>
                  <a:cubicBezTo>
                    <a:pt x="21730" y="15567"/>
                    <a:pt x="21798" y="15521"/>
                    <a:pt x="21798" y="15476"/>
                  </a:cubicBezTo>
                  <a:cubicBezTo>
                    <a:pt x="21798" y="15430"/>
                    <a:pt x="21730" y="15384"/>
                    <a:pt x="21684" y="15316"/>
                  </a:cubicBezTo>
                  <a:close/>
                  <a:moveTo>
                    <a:pt x="6993" y="15240"/>
                  </a:moveTo>
                  <a:cubicBezTo>
                    <a:pt x="6907" y="15240"/>
                    <a:pt x="6889" y="15281"/>
                    <a:pt x="6871" y="15407"/>
                  </a:cubicBezTo>
                  <a:cubicBezTo>
                    <a:pt x="6871" y="15544"/>
                    <a:pt x="6871" y="15567"/>
                    <a:pt x="7030" y="15590"/>
                  </a:cubicBezTo>
                  <a:cubicBezTo>
                    <a:pt x="7065" y="15595"/>
                    <a:pt x="7092" y="15598"/>
                    <a:pt x="7113" y="15598"/>
                  </a:cubicBezTo>
                  <a:cubicBezTo>
                    <a:pt x="7191" y="15598"/>
                    <a:pt x="7195" y="15560"/>
                    <a:pt x="7213" y="15453"/>
                  </a:cubicBezTo>
                  <a:cubicBezTo>
                    <a:pt x="7236" y="15293"/>
                    <a:pt x="7236" y="15270"/>
                    <a:pt x="7076" y="15247"/>
                  </a:cubicBezTo>
                  <a:cubicBezTo>
                    <a:pt x="7043" y="15243"/>
                    <a:pt x="7016" y="15240"/>
                    <a:pt x="6993" y="15240"/>
                  </a:cubicBezTo>
                  <a:close/>
                  <a:moveTo>
                    <a:pt x="9657" y="15289"/>
                  </a:moveTo>
                  <a:cubicBezTo>
                    <a:pt x="9564" y="15289"/>
                    <a:pt x="9496" y="15351"/>
                    <a:pt x="9496" y="15430"/>
                  </a:cubicBezTo>
                  <a:cubicBezTo>
                    <a:pt x="9473" y="15521"/>
                    <a:pt x="9564" y="15613"/>
                    <a:pt x="9633" y="15613"/>
                  </a:cubicBezTo>
                  <a:cubicBezTo>
                    <a:pt x="9645" y="15616"/>
                    <a:pt x="9657" y="15617"/>
                    <a:pt x="9668" y="15617"/>
                  </a:cubicBezTo>
                  <a:cubicBezTo>
                    <a:pt x="9747" y="15617"/>
                    <a:pt x="9818" y="15555"/>
                    <a:pt x="9838" y="15476"/>
                  </a:cubicBezTo>
                  <a:cubicBezTo>
                    <a:pt x="9838" y="15384"/>
                    <a:pt x="9792" y="15293"/>
                    <a:pt x="9701" y="15293"/>
                  </a:cubicBezTo>
                  <a:cubicBezTo>
                    <a:pt x="9686" y="15290"/>
                    <a:pt x="9671" y="15289"/>
                    <a:pt x="9657" y="15289"/>
                  </a:cubicBezTo>
                  <a:close/>
                  <a:moveTo>
                    <a:pt x="12245" y="15357"/>
                  </a:moveTo>
                  <a:cubicBezTo>
                    <a:pt x="12172" y="15357"/>
                    <a:pt x="12117" y="15419"/>
                    <a:pt x="12098" y="15499"/>
                  </a:cubicBezTo>
                  <a:cubicBezTo>
                    <a:pt x="12098" y="15590"/>
                    <a:pt x="12166" y="15681"/>
                    <a:pt x="12235" y="15704"/>
                  </a:cubicBezTo>
                  <a:cubicBezTo>
                    <a:pt x="12326" y="15704"/>
                    <a:pt x="12417" y="15635"/>
                    <a:pt x="12440" y="15567"/>
                  </a:cubicBezTo>
                  <a:cubicBezTo>
                    <a:pt x="12463" y="15453"/>
                    <a:pt x="12394" y="15362"/>
                    <a:pt x="12280" y="15362"/>
                  </a:cubicBezTo>
                  <a:cubicBezTo>
                    <a:pt x="12268" y="15359"/>
                    <a:pt x="12257" y="15357"/>
                    <a:pt x="12245" y="15357"/>
                  </a:cubicBezTo>
                  <a:close/>
                  <a:moveTo>
                    <a:pt x="17507" y="15453"/>
                  </a:moveTo>
                  <a:cubicBezTo>
                    <a:pt x="17439" y="15453"/>
                    <a:pt x="17393" y="15476"/>
                    <a:pt x="17370" y="15567"/>
                  </a:cubicBezTo>
                  <a:cubicBezTo>
                    <a:pt x="17347" y="15658"/>
                    <a:pt x="17393" y="15704"/>
                    <a:pt x="17484" y="15704"/>
                  </a:cubicBezTo>
                  <a:cubicBezTo>
                    <a:pt x="17501" y="15708"/>
                    <a:pt x="17515" y="15710"/>
                    <a:pt x="17529" y="15710"/>
                  </a:cubicBezTo>
                  <a:cubicBezTo>
                    <a:pt x="17590" y="15710"/>
                    <a:pt x="17621" y="15669"/>
                    <a:pt x="17621" y="15613"/>
                  </a:cubicBezTo>
                  <a:cubicBezTo>
                    <a:pt x="17644" y="15521"/>
                    <a:pt x="17599" y="15476"/>
                    <a:pt x="17507" y="15453"/>
                  </a:cubicBezTo>
                  <a:close/>
                  <a:moveTo>
                    <a:pt x="14905" y="15384"/>
                  </a:moveTo>
                  <a:cubicBezTo>
                    <a:pt x="14860" y="15407"/>
                    <a:pt x="14814" y="15407"/>
                    <a:pt x="14768" y="15430"/>
                  </a:cubicBezTo>
                  <a:cubicBezTo>
                    <a:pt x="14745" y="15453"/>
                    <a:pt x="14723" y="15499"/>
                    <a:pt x="14723" y="15521"/>
                  </a:cubicBezTo>
                  <a:cubicBezTo>
                    <a:pt x="14700" y="15590"/>
                    <a:pt x="14814" y="15727"/>
                    <a:pt x="14882" y="15727"/>
                  </a:cubicBezTo>
                  <a:cubicBezTo>
                    <a:pt x="14928" y="15727"/>
                    <a:pt x="15042" y="15613"/>
                    <a:pt x="15065" y="15567"/>
                  </a:cubicBezTo>
                  <a:cubicBezTo>
                    <a:pt x="15065" y="15521"/>
                    <a:pt x="14951" y="15384"/>
                    <a:pt x="14905" y="15384"/>
                  </a:cubicBezTo>
                  <a:close/>
                  <a:moveTo>
                    <a:pt x="20087" y="15521"/>
                  </a:moveTo>
                  <a:cubicBezTo>
                    <a:pt x="19972" y="15521"/>
                    <a:pt x="19950" y="15544"/>
                    <a:pt x="19927" y="15658"/>
                  </a:cubicBezTo>
                  <a:cubicBezTo>
                    <a:pt x="19927" y="15727"/>
                    <a:pt x="19972" y="15772"/>
                    <a:pt x="20064" y="15772"/>
                  </a:cubicBezTo>
                  <a:cubicBezTo>
                    <a:pt x="20075" y="15776"/>
                    <a:pt x="20087" y="15778"/>
                    <a:pt x="20097" y="15778"/>
                  </a:cubicBezTo>
                  <a:cubicBezTo>
                    <a:pt x="20147" y="15778"/>
                    <a:pt x="20182" y="15734"/>
                    <a:pt x="20201" y="15658"/>
                  </a:cubicBezTo>
                  <a:cubicBezTo>
                    <a:pt x="20201" y="15590"/>
                    <a:pt x="20178" y="15544"/>
                    <a:pt x="20087" y="15521"/>
                  </a:cubicBezTo>
                  <a:close/>
                  <a:moveTo>
                    <a:pt x="7973" y="15464"/>
                  </a:moveTo>
                  <a:cubicBezTo>
                    <a:pt x="7907" y="15464"/>
                    <a:pt x="7891" y="15493"/>
                    <a:pt x="7875" y="15590"/>
                  </a:cubicBezTo>
                  <a:cubicBezTo>
                    <a:pt x="7852" y="15750"/>
                    <a:pt x="7875" y="15772"/>
                    <a:pt x="8012" y="15795"/>
                  </a:cubicBezTo>
                  <a:cubicBezTo>
                    <a:pt x="8056" y="15802"/>
                    <a:pt x="8089" y="15806"/>
                    <a:pt x="8115" y="15806"/>
                  </a:cubicBezTo>
                  <a:cubicBezTo>
                    <a:pt x="8184" y="15806"/>
                    <a:pt x="8201" y="15774"/>
                    <a:pt x="8217" y="15658"/>
                  </a:cubicBezTo>
                  <a:cubicBezTo>
                    <a:pt x="8240" y="15499"/>
                    <a:pt x="8240" y="15476"/>
                    <a:pt x="8080" y="15476"/>
                  </a:cubicBezTo>
                  <a:cubicBezTo>
                    <a:pt x="8034" y="15469"/>
                    <a:pt x="7999" y="15464"/>
                    <a:pt x="7973" y="15464"/>
                  </a:cubicBezTo>
                  <a:close/>
                  <a:moveTo>
                    <a:pt x="5478" y="15384"/>
                  </a:moveTo>
                  <a:cubicBezTo>
                    <a:pt x="5410" y="15384"/>
                    <a:pt x="5250" y="15499"/>
                    <a:pt x="5227" y="15567"/>
                  </a:cubicBezTo>
                  <a:cubicBezTo>
                    <a:pt x="5227" y="15635"/>
                    <a:pt x="5341" y="15795"/>
                    <a:pt x="5410" y="15818"/>
                  </a:cubicBezTo>
                  <a:cubicBezTo>
                    <a:pt x="5478" y="15818"/>
                    <a:pt x="5638" y="15704"/>
                    <a:pt x="5638" y="15635"/>
                  </a:cubicBezTo>
                  <a:cubicBezTo>
                    <a:pt x="5661" y="15567"/>
                    <a:pt x="5547" y="15407"/>
                    <a:pt x="5478" y="15384"/>
                  </a:cubicBezTo>
                  <a:close/>
                  <a:moveTo>
                    <a:pt x="22689" y="15567"/>
                  </a:moveTo>
                  <a:cubicBezTo>
                    <a:pt x="22643" y="15567"/>
                    <a:pt x="22597" y="15613"/>
                    <a:pt x="22552" y="15658"/>
                  </a:cubicBezTo>
                  <a:cubicBezTo>
                    <a:pt x="22529" y="15681"/>
                    <a:pt x="22643" y="15818"/>
                    <a:pt x="22666" y="15818"/>
                  </a:cubicBezTo>
                  <a:cubicBezTo>
                    <a:pt x="22711" y="15795"/>
                    <a:pt x="22757" y="15750"/>
                    <a:pt x="22826" y="15704"/>
                  </a:cubicBezTo>
                  <a:cubicBezTo>
                    <a:pt x="22780" y="15658"/>
                    <a:pt x="22734" y="15567"/>
                    <a:pt x="22689" y="15567"/>
                  </a:cubicBezTo>
                  <a:close/>
                  <a:moveTo>
                    <a:pt x="10647" y="15540"/>
                  </a:moveTo>
                  <a:cubicBezTo>
                    <a:pt x="10569" y="15540"/>
                    <a:pt x="10500" y="15602"/>
                    <a:pt x="10500" y="15681"/>
                  </a:cubicBezTo>
                  <a:cubicBezTo>
                    <a:pt x="10477" y="15772"/>
                    <a:pt x="10546" y="15864"/>
                    <a:pt x="10660" y="15887"/>
                  </a:cubicBezTo>
                  <a:cubicBezTo>
                    <a:pt x="10728" y="15887"/>
                    <a:pt x="10819" y="15818"/>
                    <a:pt x="10819" y="15727"/>
                  </a:cubicBezTo>
                  <a:cubicBezTo>
                    <a:pt x="10842" y="15635"/>
                    <a:pt x="10774" y="15544"/>
                    <a:pt x="10682" y="15544"/>
                  </a:cubicBezTo>
                  <a:cubicBezTo>
                    <a:pt x="10670" y="15541"/>
                    <a:pt x="10658" y="15540"/>
                    <a:pt x="10647" y="15540"/>
                  </a:cubicBezTo>
                  <a:close/>
                  <a:moveTo>
                    <a:pt x="13285" y="15567"/>
                  </a:moveTo>
                  <a:cubicBezTo>
                    <a:pt x="13216" y="15567"/>
                    <a:pt x="13125" y="15613"/>
                    <a:pt x="13102" y="15704"/>
                  </a:cubicBezTo>
                  <a:cubicBezTo>
                    <a:pt x="13079" y="15818"/>
                    <a:pt x="13170" y="15909"/>
                    <a:pt x="13262" y="15909"/>
                  </a:cubicBezTo>
                  <a:cubicBezTo>
                    <a:pt x="13353" y="15909"/>
                    <a:pt x="13444" y="15841"/>
                    <a:pt x="13444" y="15750"/>
                  </a:cubicBezTo>
                  <a:cubicBezTo>
                    <a:pt x="13444" y="15658"/>
                    <a:pt x="13376" y="15590"/>
                    <a:pt x="13285" y="15567"/>
                  </a:cubicBezTo>
                  <a:close/>
                  <a:moveTo>
                    <a:pt x="18466" y="15658"/>
                  </a:moveTo>
                  <a:cubicBezTo>
                    <a:pt x="18375" y="15658"/>
                    <a:pt x="18352" y="15681"/>
                    <a:pt x="18329" y="15772"/>
                  </a:cubicBezTo>
                  <a:cubicBezTo>
                    <a:pt x="18329" y="15887"/>
                    <a:pt x="18352" y="15909"/>
                    <a:pt x="18466" y="15932"/>
                  </a:cubicBezTo>
                  <a:cubicBezTo>
                    <a:pt x="18534" y="15932"/>
                    <a:pt x="18580" y="15887"/>
                    <a:pt x="18580" y="15795"/>
                  </a:cubicBezTo>
                  <a:cubicBezTo>
                    <a:pt x="18603" y="15727"/>
                    <a:pt x="18557" y="15681"/>
                    <a:pt x="18466" y="15658"/>
                  </a:cubicBezTo>
                  <a:close/>
                  <a:moveTo>
                    <a:pt x="15895" y="15610"/>
                  </a:moveTo>
                  <a:cubicBezTo>
                    <a:pt x="15837" y="15610"/>
                    <a:pt x="15706" y="15708"/>
                    <a:pt x="15727" y="15750"/>
                  </a:cubicBezTo>
                  <a:cubicBezTo>
                    <a:pt x="15727" y="15795"/>
                    <a:pt x="15750" y="15841"/>
                    <a:pt x="15773" y="15887"/>
                  </a:cubicBezTo>
                  <a:cubicBezTo>
                    <a:pt x="15795" y="15909"/>
                    <a:pt x="15841" y="15909"/>
                    <a:pt x="15864" y="15932"/>
                  </a:cubicBezTo>
                  <a:cubicBezTo>
                    <a:pt x="15868" y="15934"/>
                    <a:pt x="15873" y="15935"/>
                    <a:pt x="15878" y="15935"/>
                  </a:cubicBezTo>
                  <a:cubicBezTo>
                    <a:pt x="15933" y="15935"/>
                    <a:pt x="16046" y="15837"/>
                    <a:pt x="16046" y="15795"/>
                  </a:cubicBezTo>
                  <a:cubicBezTo>
                    <a:pt x="16069" y="15750"/>
                    <a:pt x="15978" y="15613"/>
                    <a:pt x="15909" y="15613"/>
                  </a:cubicBezTo>
                  <a:cubicBezTo>
                    <a:pt x="15905" y="15611"/>
                    <a:pt x="15900" y="15610"/>
                    <a:pt x="15895" y="15610"/>
                  </a:cubicBezTo>
                  <a:close/>
                  <a:moveTo>
                    <a:pt x="21091" y="15750"/>
                  </a:moveTo>
                  <a:cubicBezTo>
                    <a:pt x="21045" y="15750"/>
                    <a:pt x="20977" y="15795"/>
                    <a:pt x="20931" y="15841"/>
                  </a:cubicBezTo>
                  <a:cubicBezTo>
                    <a:pt x="20908" y="15864"/>
                    <a:pt x="21022" y="16001"/>
                    <a:pt x="21045" y="16001"/>
                  </a:cubicBezTo>
                  <a:cubicBezTo>
                    <a:pt x="21114" y="15978"/>
                    <a:pt x="21159" y="15932"/>
                    <a:pt x="21228" y="15887"/>
                  </a:cubicBezTo>
                  <a:cubicBezTo>
                    <a:pt x="21159" y="15841"/>
                    <a:pt x="21136" y="15750"/>
                    <a:pt x="21091" y="15750"/>
                  </a:cubicBezTo>
                  <a:close/>
                  <a:moveTo>
                    <a:pt x="6445" y="15610"/>
                  </a:moveTo>
                  <a:cubicBezTo>
                    <a:pt x="6387" y="15610"/>
                    <a:pt x="6252" y="15712"/>
                    <a:pt x="6232" y="15795"/>
                  </a:cubicBezTo>
                  <a:cubicBezTo>
                    <a:pt x="6209" y="15841"/>
                    <a:pt x="6346" y="16024"/>
                    <a:pt x="6414" y="16024"/>
                  </a:cubicBezTo>
                  <a:cubicBezTo>
                    <a:pt x="6419" y="16025"/>
                    <a:pt x="6425" y="16026"/>
                    <a:pt x="6431" y="16026"/>
                  </a:cubicBezTo>
                  <a:cubicBezTo>
                    <a:pt x="6506" y="16026"/>
                    <a:pt x="6642" y="15904"/>
                    <a:pt x="6642" y="15841"/>
                  </a:cubicBezTo>
                  <a:cubicBezTo>
                    <a:pt x="6665" y="15772"/>
                    <a:pt x="6551" y="15613"/>
                    <a:pt x="6460" y="15613"/>
                  </a:cubicBezTo>
                  <a:cubicBezTo>
                    <a:pt x="6456" y="15611"/>
                    <a:pt x="6451" y="15610"/>
                    <a:pt x="6445" y="15610"/>
                  </a:cubicBezTo>
                  <a:close/>
                  <a:moveTo>
                    <a:pt x="8999" y="15673"/>
                  </a:moveTo>
                  <a:cubicBezTo>
                    <a:pt x="8915" y="15673"/>
                    <a:pt x="8897" y="15711"/>
                    <a:pt x="8879" y="15818"/>
                  </a:cubicBezTo>
                  <a:cubicBezTo>
                    <a:pt x="8856" y="15978"/>
                    <a:pt x="8879" y="16001"/>
                    <a:pt x="9039" y="16024"/>
                  </a:cubicBezTo>
                  <a:cubicBezTo>
                    <a:pt x="9072" y="16028"/>
                    <a:pt x="9098" y="16031"/>
                    <a:pt x="9119" y="16031"/>
                  </a:cubicBezTo>
                  <a:cubicBezTo>
                    <a:pt x="9200" y="16031"/>
                    <a:pt x="9204" y="15990"/>
                    <a:pt x="9222" y="15864"/>
                  </a:cubicBezTo>
                  <a:cubicBezTo>
                    <a:pt x="9244" y="15704"/>
                    <a:pt x="9244" y="15704"/>
                    <a:pt x="9085" y="15681"/>
                  </a:cubicBezTo>
                  <a:cubicBezTo>
                    <a:pt x="9050" y="15676"/>
                    <a:pt x="9022" y="15673"/>
                    <a:pt x="8999" y="15673"/>
                  </a:cubicBezTo>
                  <a:close/>
                  <a:moveTo>
                    <a:pt x="11652" y="15745"/>
                  </a:moveTo>
                  <a:cubicBezTo>
                    <a:pt x="11573" y="15745"/>
                    <a:pt x="11504" y="15810"/>
                    <a:pt x="11504" y="15909"/>
                  </a:cubicBezTo>
                  <a:cubicBezTo>
                    <a:pt x="11481" y="15978"/>
                    <a:pt x="11550" y="16069"/>
                    <a:pt x="11641" y="16092"/>
                  </a:cubicBezTo>
                  <a:cubicBezTo>
                    <a:pt x="11732" y="16092"/>
                    <a:pt x="11824" y="16046"/>
                    <a:pt x="11824" y="15955"/>
                  </a:cubicBezTo>
                  <a:cubicBezTo>
                    <a:pt x="11847" y="15864"/>
                    <a:pt x="11778" y="15772"/>
                    <a:pt x="11687" y="15750"/>
                  </a:cubicBezTo>
                  <a:cubicBezTo>
                    <a:pt x="11675" y="15747"/>
                    <a:pt x="11663" y="15745"/>
                    <a:pt x="11652" y="15745"/>
                  </a:cubicBezTo>
                  <a:close/>
                  <a:moveTo>
                    <a:pt x="14312" y="15772"/>
                  </a:moveTo>
                  <a:cubicBezTo>
                    <a:pt x="14266" y="15772"/>
                    <a:pt x="14129" y="15864"/>
                    <a:pt x="14106" y="15909"/>
                  </a:cubicBezTo>
                  <a:cubicBezTo>
                    <a:pt x="14083" y="15955"/>
                    <a:pt x="14198" y="16115"/>
                    <a:pt x="14243" y="16115"/>
                  </a:cubicBezTo>
                  <a:cubicBezTo>
                    <a:pt x="14289" y="16115"/>
                    <a:pt x="14426" y="16024"/>
                    <a:pt x="14449" y="15978"/>
                  </a:cubicBezTo>
                  <a:cubicBezTo>
                    <a:pt x="14449" y="15932"/>
                    <a:pt x="14357" y="15795"/>
                    <a:pt x="14312" y="15772"/>
                  </a:cubicBezTo>
                  <a:close/>
                  <a:moveTo>
                    <a:pt x="16863" y="15858"/>
                  </a:moveTo>
                  <a:cubicBezTo>
                    <a:pt x="16792" y="15858"/>
                    <a:pt x="16773" y="15902"/>
                    <a:pt x="16754" y="15978"/>
                  </a:cubicBezTo>
                  <a:cubicBezTo>
                    <a:pt x="16754" y="16069"/>
                    <a:pt x="16800" y="16092"/>
                    <a:pt x="16891" y="16115"/>
                  </a:cubicBezTo>
                  <a:cubicBezTo>
                    <a:pt x="16959" y="16115"/>
                    <a:pt x="17005" y="16092"/>
                    <a:pt x="17028" y="16001"/>
                  </a:cubicBezTo>
                  <a:cubicBezTo>
                    <a:pt x="17028" y="15909"/>
                    <a:pt x="17005" y="15864"/>
                    <a:pt x="16914" y="15864"/>
                  </a:cubicBezTo>
                  <a:cubicBezTo>
                    <a:pt x="16894" y="15860"/>
                    <a:pt x="16877" y="15858"/>
                    <a:pt x="16863" y="15858"/>
                  </a:cubicBezTo>
                  <a:close/>
                  <a:moveTo>
                    <a:pt x="19436" y="15878"/>
                  </a:moveTo>
                  <a:cubicBezTo>
                    <a:pt x="19381" y="15878"/>
                    <a:pt x="19351" y="15908"/>
                    <a:pt x="19333" y="15978"/>
                  </a:cubicBezTo>
                  <a:cubicBezTo>
                    <a:pt x="19310" y="16069"/>
                    <a:pt x="19356" y="16115"/>
                    <a:pt x="19425" y="16138"/>
                  </a:cubicBezTo>
                  <a:cubicBezTo>
                    <a:pt x="19440" y="16142"/>
                    <a:pt x="19455" y="16143"/>
                    <a:pt x="19469" y="16143"/>
                  </a:cubicBezTo>
                  <a:cubicBezTo>
                    <a:pt x="19537" y="16143"/>
                    <a:pt x="19584" y="16099"/>
                    <a:pt x="19584" y="16024"/>
                  </a:cubicBezTo>
                  <a:cubicBezTo>
                    <a:pt x="19607" y="15932"/>
                    <a:pt x="19562" y="15887"/>
                    <a:pt x="19493" y="15887"/>
                  </a:cubicBezTo>
                  <a:cubicBezTo>
                    <a:pt x="19471" y="15881"/>
                    <a:pt x="19452" y="15878"/>
                    <a:pt x="19436" y="15878"/>
                  </a:cubicBezTo>
                  <a:close/>
                  <a:moveTo>
                    <a:pt x="7374" y="15853"/>
                  </a:moveTo>
                  <a:cubicBezTo>
                    <a:pt x="7303" y="15853"/>
                    <a:pt x="7298" y="15885"/>
                    <a:pt x="7282" y="16001"/>
                  </a:cubicBezTo>
                  <a:cubicBezTo>
                    <a:pt x="7259" y="16138"/>
                    <a:pt x="7282" y="16183"/>
                    <a:pt x="7396" y="16183"/>
                  </a:cubicBezTo>
                  <a:cubicBezTo>
                    <a:pt x="7449" y="16197"/>
                    <a:pt x="7488" y="16204"/>
                    <a:pt x="7518" y="16204"/>
                  </a:cubicBezTo>
                  <a:cubicBezTo>
                    <a:pt x="7590" y="16204"/>
                    <a:pt x="7601" y="16160"/>
                    <a:pt x="7601" y="16046"/>
                  </a:cubicBezTo>
                  <a:cubicBezTo>
                    <a:pt x="7624" y="15887"/>
                    <a:pt x="7624" y="15887"/>
                    <a:pt x="7487" y="15864"/>
                  </a:cubicBezTo>
                  <a:cubicBezTo>
                    <a:pt x="7437" y="15857"/>
                    <a:pt x="7401" y="15853"/>
                    <a:pt x="7374" y="15853"/>
                  </a:cubicBezTo>
                  <a:close/>
                  <a:moveTo>
                    <a:pt x="10054" y="15882"/>
                  </a:moveTo>
                  <a:cubicBezTo>
                    <a:pt x="9975" y="15882"/>
                    <a:pt x="9903" y="15947"/>
                    <a:pt x="9884" y="16046"/>
                  </a:cubicBezTo>
                  <a:cubicBezTo>
                    <a:pt x="9884" y="16138"/>
                    <a:pt x="9952" y="16206"/>
                    <a:pt x="10043" y="16229"/>
                  </a:cubicBezTo>
                  <a:cubicBezTo>
                    <a:pt x="10135" y="16229"/>
                    <a:pt x="10203" y="16183"/>
                    <a:pt x="10226" y="16092"/>
                  </a:cubicBezTo>
                  <a:cubicBezTo>
                    <a:pt x="10249" y="16001"/>
                    <a:pt x="10180" y="15909"/>
                    <a:pt x="10089" y="15887"/>
                  </a:cubicBezTo>
                  <a:cubicBezTo>
                    <a:pt x="10077" y="15884"/>
                    <a:pt x="10065" y="15882"/>
                    <a:pt x="10054" y="15882"/>
                  </a:cubicBezTo>
                  <a:close/>
                  <a:moveTo>
                    <a:pt x="22083" y="15952"/>
                  </a:moveTo>
                  <a:cubicBezTo>
                    <a:pt x="22080" y="15952"/>
                    <a:pt x="22076" y="15953"/>
                    <a:pt x="22072" y="15955"/>
                  </a:cubicBezTo>
                  <a:cubicBezTo>
                    <a:pt x="22027" y="15978"/>
                    <a:pt x="21958" y="16024"/>
                    <a:pt x="21958" y="16069"/>
                  </a:cubicBezTo>
                  <a:cubicBezTo>
                    <a:pt x="21935" y="16115"/>
                    <a:pt x="22004" y="16160"/>
                    <a:pt x="22049" y="16229"/>
                  </a:cubicBezTo>
                  <a:cubicBezTo>
                    <a:pt x="22095" y="16183"/>
                    <a:pt x="22164" y="16138"/>
                    <a:pt x="22186" y="16115"/>
                  </a:cubicBezTo>
                  <a:cubicBezTo>
                    <a:pt x="22208" y="16073"/>
                    <a:pt x="22131" y="15952"/>
                    <a:pt x="22083" y="15952"/>
                  </a:cubicBezTo>
                  <a:close/>
                  <a:moveTo>
                    <a:pt x="12691" y="15955"/>
                  </a:moveTo>
                  <a:cubicBezTo>
                    <a:pt x="12600" y="15955"/>
                    <a:pt x="12509" y="16024"/>
                    <a:pt x="12486" y="16115"/>
                  </a:cubicBezTo>
                  <a:cubicBezTo>
                    <a:pt x="12486" y="16206"/>
                    <a:pt x="12554" y="16297"/>
                    <a:pt x="12645" y="16297"/>
                  </a:cubicBezTo>
                  <a:cubicBezTo>
                    <a:pt x="12655" y="16300"/>
                    <a:pt x="12665" y="16301"/>
                    <a:pt x="12674" y="16301"/>
                  </a:cubicBezTo>
                  <a:cubicBezTo>
                    <a:pt x="12755" y="16301"/>
                    <a:pt x="12828" y="16219"/>
                    <a:pt x="12828" y="16138"/>
                  </a:cubicBezTo>
                  <a:cubicBezTo>
                    <a:pt x="12851" y="16069"/>
                    <a:pt x="12782" y="15978"/>
                    <a:pt x="12691" y="15955"/>
                  </a:cubicBezTo>
                  <a:close/>
                  <a:moveTo>
                    <a:pt x="17821" y="16063"/>
                  </a:moveTo>
                  <a:cubicBezTo>
                    <a:pt x="17750" y="16063"/>
                    <a:pt x="17732" y="16108"/>
                    <a:pt x="17713" y="16183"/>
                  </a:cubicBezTo>
                  <a:cubicBezTo>
                    <a:pt x="17713" y="16275"/>
                    <a:pt x="17758" y="16320"/>
                    <a:pt x="17850" y="16320"/>
                  </a:cubicBezTo>
                  <a:cubicBezTo>
                    <a:pt x="17918" y="16320"/>
                    <a:pt x="17964" y="16297"/>
                    <a:pt x="17987" y="16206"/>
                  </a:cubicBezTo>
                  <a:cubicBezTo>
                    <a:pt x="17987" y="16115"/>
                    <a:pt x="17964" y="16069"/>
                    <a:pt x="17872" y="16069"/>
                  </a:cubicBezTo>
                  <a:cubicBezTo>
                    <a:pt x="17853" y="16065"/>
                    <a:pt x="17836" y="16063"/>
                    <a:pt x="17821" y="16063"/>
                  </a:cubicBezTo>
                  <a:close/>
                  <a:moveTo>
                    <a:pt x="15293" y="16001"/>
                  </a:moveTo>
                  <a:cubicBezTo>
                    <a:pt x="15225" y="16001"/>
                    <a:pt x="15111" y="16115"/>
                    <a:pt x="15111" y="16160"/>
                  </a:cubicBezTo>
                  <a:cubicBezTo>
                    <a:pt x="15111" y="16206"/>
                    <a:pt x="15225" y="16320"/>
                    <a:pt x="15270" y="16343"/>
                  </a:cubicBezTo>
                  <a:cubicBezTo>
                    <a:pt x="15316" y="16320"/>
                    <a:pt x="15362" y="16320"/>
                    <a:pt x="15384" y="16275"/>
                  </a:cubicBezTo>
                  <a:cubicBezTo>
                    <a:pt x="15407" y="16252"/>
                    <a:pt x="15430" y="16229"/>
                    <a:pt x="15453" y="16183"/>
                  </a:cubicBezTo>
                  <a:cubicBezTo>
                    <a:pt x="15453" y="16138"/>
                    <a:pt x="15339" y="16001"/>
                    <a:pt x="15293" y="16001"/>
                  </a:cubicBezTo>
                  <a:close/>
                  <a:moveTo>
                    <a:pt x="5866" y="16001"/>
                  </a:moveTo>
                  <a:cubicBezTo>
                    <a:pt x="5798" y="16046"/>
                    <a:pt x="5707" y="16024"/>
                    <a:pt x="5684" y="16092"/>
                  </a:cubicBezTo>
                  <a:cubicBezTo>
                    <a:pt x="5638" y="16138"/>
                    <a:pt x="5615" y="16183"/>
                    <a:pt x="5684" y="16229"/>
                  </a:cubicBezTo>
                  <a:cubicBezTo>
                    <a:pt x="5752" y="16275"/>
                    <a:pt x="5821" y="16320"/>
                    <a:pt x="5912" y="16343"/>
                  </a:cubicBezTo>
                  <a:cubicBezTo>
                    <a:pt x="5921" y="16353"/>
                    <a:pt x="5935" y="16358"/>
                    <a:pt x="5947" y="16358"/>
                  </a:cubicBezTo>
                  <a:cubicBezTo>
                    <a:pt x="5965" y="16358"/>
                    <a:pt x="5980" y="16347"/>
                    <a:pt x="5980" y="16320"/>
                  </a:cubicBezTo>
                  <a:cubicBezTo>
                    <a:pt x="6003" y="16275"/>
                    <a:pt x="6095" y="16229"/>
                    <a:pt x="6003" y="16160"/>
                  </a:cubicBezTo>
                  <a:cubicBezTo>
                    <a:pt x="6026" y="16046"/>
                    <a:pt x="5912" y="16046"/>
                    <a:pt x="5866" y="16001"/>
                  </a:cubicBezTo>
                  <a:close/>
                  <a:moveTo>
                    <a:pt x="20452" y="16138"/>
                  </a:moveTo>
                  <a:cubicBezTo>
                    <a:pt x="20383" y="16138"/>
                    <a:pt x="20338" y="16160"/>
                    <a:pt x="20338" y="16252"/>
                  </a:cubicBezTo>
                  <a:cubicBezTo>
                    <a:pt x="20315" y="16343"/>
                    <a:pt x="20360" y="16389"/>
                    <a:pt x="20452" y="16389"/>
                  </a:cubicBezTo>
                  <a:cubicBezTo>
                    <a:pt x="20543" y="16389"/>
                    <a:pt x="20566" y="16366"/>
                    <a:pt x="20589" y="16275"/>
                  </a:cubicBezTo>
                  <a:cubicBezTo>
                    <a:pt x="20589" y="16183"/>
                    <a:pt x="20566" y="16138"/>
                    <a:pt x="20452" y="16138"/>
                  </a:cubicBezTo>
                  <a:close/>
                  <a:moveTo>
                    <a:pt x="8386" y="16061"/>
                  </a:moveTo>
                  <a:cubicBezTo>
                    <a:pt x="8308" y="16061"/>
                    <a:pt x="8304" y="16099"/>
                    <a:pt x="8286" y="16206"/>
                  </a:cubicBezTo>
                  <a:cubicBezTo>
                    <a:pt x="8263" y="16366"/>
                    <a:pt x="8263" y="16389"/>
                    <a:pt x="8400" y="16412"/>
                  </a:cubicBezTo>
                  <a:cubicBezTo>
                    <a:pt x="8434" y="16416"/>
                    <a:pt x="8463" y="16419"/>
                    <a:pt x="8488" y="16419"/>
                  </a:cubicBezTo>
                  <a:cubicBezTo>
                    <a:pt x="8577" y="16419"/>
                    <a:pt x="8605" y="16382"/>
                    <a:pt x="8605" y="16275"/>
                  </a:cubicBezTo>
                  <a:cubicBezTo>
                    <a:pt x="8628" y="16115"/>
                    <a:pt x="8628" y="16092"/>
                    <a:pt x="8468" y="16069"/>
                  </a:cubicBezTo>
                  <a:cubicBezTo>
                    <a:pt x="8434" y="16064"/>
                    <a:pt x="8407" y="16061"/>
                    <a:pt x="8386" y="16061"/>
                  </a:cubicBezTo>
                  <a:close/>
                  <a:moveTo>
                    <a:pt x="11071" y="16138"/>
                  </a:moveTo>
                  <a:cubicBezTo>
                    <a:pt x="10979" y="16138"/>
                    <a:pt x="10888" y="16206"/>
                    <a:pt x="10888" y="16297"/>
                  </a:cubicBezTo>
                  <a:cubicBezTo>
                    <a:pt x="10865" y="16389"/>
                    <a:pt x="10934" y="16480"/>
                    <a:pt x="11025" y="16480"/>
                  </a:cubicBezTo>
                  <a:cubicBezTo>
                    <a:pt x="11040" y="16483"/>
                    <a:pt x="11054" y="16484"/>
                    <a:pt x="11067" y="16484"/>
                  </a:cubicBezTo>
                  <a:cubicBezTo>
                    <a:pt x="11156" y="16484"/>
                    <a:pt x="11210" y="16420"/>
                    <a:pt x="11230" y="16320"/>
                  </a:cubicBezTo>
                  <a:cubicBezTo>
                    <a:pt x="11230" y="16229"/>
                    <a:pt x="11162" y="16160"/>
                    <a:pt x="11071" y="16138"/>
                  </a:cubicBezTo>
                  <a:close/>
                  <a:moveTo>
                    <a:pt x="16255" y="16246"/>
                  </a:moveTo>
                  <a:cubicBezTo>
                    <a:pt x="16192" y="16246"/>
                    <a:pt x="16161" y="16290"/>
                    <a:pt x="16161" y="16366"/>
                  </a:cubicBezTo>
                  <a:cubicBezTo>
                    <a:pt x="16138" y="16457"/>
                    <a:pt x="16183" y="16503"/>
                    <a:pt x="16275" y="16503"/>
                  </a:cubicBezTo>
                  <a:cubicBezTo>
                    <a:pt x="16366" y="16503"/>
                    <a:pt x="16389" y="16480"/>
                    <a:pt x="16412" y="16389"/>
                  </a:cubicBezTo>
                  <a:cubicBezTo>
                    <a:pt x="16412" y="16297"/>
                    <a:pt x="16389" y="16252"/>
                    <a:pt x="16298" y="16252"/>
                  </a:cubicBezTo>
                  <a:cubicBezTo>
                    <a:pt x="16282" y="16248"/>
                    <a:pt x="16268" y="16246"/>
                    <a:pt x="16255" y="16246"/>
                  </a:cubicBezTo>
                  <a:close/>
                  <a:moveTo>
                    <a:pt x="13638" y="16179"/>
                  </a:moveTo>
                  <a:cubicBezTo>
                    <a:pt x="13564" y="16179"/>
                    <a:pt x="13510" y="16241"/>
                    <a:pt x="13490" y="16320"/>
                  </a:cubicBezTo>
                  <a:cubicBezTo>
                    <a:pt x="13490" y="16412"/>
                    <a:pt x="13558" y="16503"/>
                    <a:pt x="13650" y="16526"/>
                  </a:cubicBezTo>
                  <a:cubicBezTo>
                    <a:pt x="13741" y="16526"/>
                    <a:pt x="13832" y="16457"/>
                    <a:pt x="13832" y="16366"/>
                  </a:cubicBezTo>
                  <a:cubicBezTo>
                    <a:pt x="13855" y="16275"/>
                    <a:pt x="13787" y="16183"/>
                    <a:pt x="13673" y="16183"/>
                  </a:cubicBezTo>
                  <a:cubicBezTo>
                    <a:pt x="13661" y="16180"/>
                    <a:pt x="13649" y="16179"/>
                    <a:pt x="13638" y="16179"/>
                  </a:cubicBezTo>
                  <a:close/>
                  <a:moveTo>
                    <a:pt x="18854" y="16275"/>
                  </a:moveTo>
                  <a:cubicBezTo>
                    <a:pt x="18763" y="16275"/>
                    <a:pt x="18740" y="16297"/>
                    <a:pt x="18717" y="16389"/>
                  </a:cubicBezTo>
                  <a:cubicBezTo>
                    <a:pt x="18717" y="16480"/>
                    <a:pt x="18763" y="16526"/>
                    <a:pt x="18854" y="16526"/>
                  </a:cubicBezTo>
                  <a:cubicBezTo>
                    <a:pt x="18945" y="16526"/>
                    <a:pt x="18968" y="16503"/>
                    <a:pt x="18991" y="16412"/>
                  </a:cubicBezTo>
                  <a:cubicBezTo>
                    <a:pt x="18991" y="16320"/>
                    <a:pt x="18945" y="16275"/>
                    <a:pt x="18854" y="16275"/>
                  </a:cubicBezTo>
                  <a:close/>
                  <a:moveTo>
                    <a:pt x="21479" y="16320"/>
                  </a:moveTo>
                  <a:cubicBezTo>
                    <a:pt x="21410" y="16389"/>
                    <a:pt x="21342" y="16412"/>
                    <a:pt x="21342" y="16457"/>
                  </a:cubicBezTo>
                  <a:cubicBezTo>
                    <a:pt x="21342" y="16503"/>
                    <a:pt x="21410" y="16548"/>
                    <a:pt x="21433" y="16594"/>
                  </a:cubicBezTo>
                  <a:cubicBezTo>
                    <a:pt x="21479" y="16571"/>
                    <a:pt x="21570" y="16526"/>
                    <a:pt x="21570" y="16480"/>
                  </a:cubicBezTo>
                  <a:cubicBezTo>
                    <a:pt x="21593" y="16457"/>
                    <a:pt x="21524" y="16389"/>
                    <a:pt x="21479" y="16320"/>
                  </a:cubicBezTo>
                  <a:close/>
                  <a:moveTo>
                    <a:pt x="9473" y="16275"/>
                  </a:moveTo>
                  <a:cubicBezTo>
                    <a:pt x="9381" y="16275"/>
                    <a:pt x="9290" y="16343"/>
                    <a:pt x="9290" y="16434"/>
                  </a:cubicBezTo>
                  <a:cubicBezTo>
                    <a:pt x="9267" y="16526"/>
                    <a:pt x="9336" y="16617"/>
                    <a:pt x="9450" y="16617"/>
                  </a:cubicBezTo>
                  <a:cubicBezTo>
                    <a:pt x="9460" y="16619"/>
                    <a:pt x="9469" y="16621"/>
                    <a:pt x="9478" y="16621"/>
                  </a:cubicBezTo>
                  <a:cubicBezTo>
                    <a:pt x="9555" y="16621"/>
                    <a:pt x="9610" y="16539"/>
                    <a:pt x="9610" y="16457"/>
                  </a:cubicBezTo>
                  <a:cubicBezTo>
                    <a:pt x="9633" y="16389"/>
                    <a:pt x="9564" y="16297"/>
                    <a:pt x="9473" y="16275"/>
                  </a:cubicBezTo>
                  <a:close/>
                  <a:moveTo>
                    <a:pt x="6871" y="16206"/>
                  </a:moveTo>
                  <a:cubicBezTo>
                    <a:pt x="6802" y="16206"/>
                    <a:pt x="6642" y="16320"/>
                    <a:pt x="6620" y="16389"/>
                  </a:cubicBezTo>
                  <a:cubicBezTo>
                    <a:pt x="6620" y="16457"/>
                    <a:pt x="6734" y="16617"/>
                    <a:pt x="6802" y="16640"/>
                  </a:cubicBezTo>
                  <a:cubicBezTo>
                    <a:pt x="6871" y="16640"/>
                    <a:pt x="7030" y="16526"/>
                    <a:pt x="7053" y="16457"/>
                  </a:cubicBezTo>
                  <a:cubicBezTo>
                    <a:pt x="7053" y="16389"/>
                    <a:pt x="6939" y="16229"/>
                    <a:pt x="6871" y="16206"/>
                  </a:cubicBezTo>
                  <a:close/>
                  <a:moveTo>
                    <a:pt x="12054" y="16361"/>
                  </a:moveTo>
                  <a:cubicBezTo>
                    <a:pt x="11961" y="16361"/>
                    <a:pt x="11892" y="16424"/>
                    <a:pt x="11892" y="16503"/>
                  </a:cubicBezTo>
                  <a:cubicBezTo>
                    <a:pt x="11869" y="16594"/>
                    <a:pt x="11938" y="16685"/>
                    <a:pt x="12029" y="16685"/>
                  </a:cubicBezTo>
                  <a:cubicBezTo>
                    <a:pt x="12041" y="16688"/>
                    <a:pt x="12053" y="16690"/>
                    <a:pt x="12065" y="16690"/>
                  </a:cubicBezTo>
                  <a:cubicBezTo>
                    <a:pt x="12143" y="16690"/>
                    <a:pt x="12215" y="16628"/>
                    <a:pt x="12235" y="16548"/>
                  </a:cubicBezTo>
                  <a:cubicBezTo>
                    <a:pt x="12235" y="16457"/>
                    <a:pt x="12166" y="16366"/>
                    <a:pt x="12098" y="16366"/>
                  </a:cubicBezTo>
                  <a:cubicBezTo>
                    <a:pt x="12083" y="16363"/>
                    <a:pt x="12068" y="16361"/>
                    <a:pt x="12054" y="16361"/>
                  </a:cubicBezTo>
                  <a:close/>
                  <a:moveTo>
                    <a:pt x="17256" y="16457"/>
                  </a:moveTo>
                  <a:cubicBezTo>
                    <a:pt x="17165" y="16457"/>
                    <a:pt x="17119" y="16480"/>
                    <a:pt x="17119" y="16594"/>
                  </a:cubicBezTo>
                  <a:cubicBezTo>
                    <a:pt x="17119" y="16663"/>
                    <a:pt x="17142" y="16708"/>
                    <a:pt x="17233" y="16708"/>
                  </a:cubicBezTo>
                  <a:cubicBezTo>
                    <a:pt x="17325" y="16708"/>
                    <a:pt x="17370" y="16685"/>
                    <a:pt x="17370" y="16594"/>
                  </a:cubicBezTo>
                  <a:cubicBezTo>
                    <a:pt x="17370" y="16503"/>
                    <a:pt x="17347" y="16457"/>
                    <a:pt x="17256" y="16457"/>
                  </a:cubicBezTo>
                  <a:close/>
                  <a:moveTo>
                    <a:pt x="14683" y="16386"/>
                  </a:moveTo>
                  <a:cubicBezTo>
                    <a:pt x="14611" y="16386"/>
                    <a:pt x="14494" y="16506"/>
                    <a:pt x="14494" y="16548"/>
                  </a:cubicBezTo>
                  <a:cubicBezTo>
                    <a:pt x="14494" y="16594"/>
                    <a:pt x="14608" y="16731"/>
                    <a:pt x="14654" y="16731"/>
                  </a:cubicBezTo>
                  <a:cubicBezTo>
                    <a:pt x="14700" y="16731"/>
                    <a:pt x="14837" y="16617"/>
                    <a:pt x="14837" y="16571"/>
                  </a:cubicBezTo>
                  <a:cubicBezTo>
                    <a:pt x="14814" y="16526"/>
                    <a:pt x="14814" y="16480"/>
                    <a:pt x="14791" y="16457"/>
                  </a:cubicBezTo>
                  <a:cubicBezTo>
                    <a:pt x="14768" y="16412"/>
                    <a:pt x="14723" y="16412"/>
                    <a:pt x="14700" y="16389"/>
                  </a:cubicBezTo>
                  <a:cubicBezTo>
                    <a:pt x="14695" y="16387"/>
                    <a:pt x="14689" y="16386"/>
                    <a:pt x="14683" y="16386"/>
                  </a:cubicBezTo>
                  <a:close/>
                  <a:moveTo>
                    <a:pt x="19881" y="16480"/>
                  </a:moveTo>
                  <a:cubicBezTo>
                    <a:pt x="19790" y="16480"/>
                    <a:pt x="19744" y="16503"/>
                    <a:pt x="19721" y="16594"/>
                  </a:cubicBezTo>
                  <a:cubicBezTo>
                    <a:pt x="19721" y="16685"/>
                    <a:pt x="19744" y="16731"/>
                    <a:pt x="19813" y="16731"/>
                  </a:cubicBezTo>
                  <a:cubicBezTo>
                    <a:pt x="19840" y="16736"/>
                    <a:pt x="19863" y="16739"/>
                    <a:pt x="19882" y="16739"/>
                  </a:cubicBezTo>
                  <a:cubicBezTo>
                    <a:pt x="19946" y="16739"/>
                    <a:pt x="19972" y="16710"/>
                    <a:pt x="19972" y="16640"/>
                  </a:cubicBezTo>
                  <a:cubicBezTo>
                    <a:pt x="19995" y="16548"/>
                    <a:pt x="19972" y="16503"/>
                    <a:pt x="19881" y="16480"/>
                  </a:cubicBezTo>
                  <a:close/>
                  <a:moveTo>
                    <a:pt x="7767" y="16469"/>
                  </a:moveTo>
                  <a:cubicBezTo>
                    <a:pt x="7702" y="16469"/>
                    <a:pt x="7686" y="16497"/>
                    <a:pt x="7670" y="16594"/>
                  </a:cubicBezTo>
                  <a:cubicBezTo>
                    <a:pt x="7647" y="16754"/>
                    <a:pt x="7670" y="16777"/>
                    <a:pt x="7806" y="16800"/>
                  </a:cubicBezTo>
                  <a:cubicBezTo>
                    <a:pt x="7850" y="16806"/>
                    <a:pt x="7884" y="16810"/>
                    <a:pt x="7910" y="16810"/>
                  </a:cubicBezTo>
                  <a:cubicBezTo>
                    <a:pt x="7979" y="16810"/>
                    <a:pt x="7995" y="16779"/>
                    <a:pt x="8012" y="16663"/>
                  </a:cubicBezTo>
                  <a:cubicBezTo>
                    <a:pt x="8035" y="16503"/>
                    <a:pt x="8012" y="16480"/>
                    <a:pt x="7875" y="16480"/>
                  </a:cubicBezTo>
                  <a:cubicBezTo>
                    <a:pt x="7829" y="16473"/>
                    <a:pt x="7794" y="16469"/>
                    <a:pt x="7767" y="16469"/>
                  </a:cubicBezTo>
                  <a:close/>
                  <a:moveTo>
                    <a:pt x="10441" y="16498"/>
                  </a:moveTo>
                  <a:cubicBezTo>
                    <a:pt x="10363" y="16498"/>
                    <a:pt x="10294" y="16561"/>
                    <a:pt x="10294" y="16640"/>
                  </a:cubicBezTo>
                  <a:cubicBezTo>
                    <a:pt x="10272" y="16731"/>
                    <a:pt x="10340" y="16822"/>
                    <a:pt x="10431" y="16845"/>
                  </a:cubicBezTo>
                  <a:cubicBezTo>
                    <a:pt x="10523" y="16845"/>
                    <a:pt x="10614" y="16777"/>
                    <a:pt x="10614" y="16685"/>
                  </a:cubicBezTo>
                  <a:cubicBezTo>
                    <a:pt x="10637" y="16594"/>
                    <a:pt x="10568" y="16503"/>
                    <a:pt x="10477" y="16503"/>
                  </a:cubicBezTo>
                  <a:cubicBezTo>
                    <a:pt x="10465" y="16500"/>
                    <a:pt x="10453" y="16498"/>
                    <a:pt x="10441" y="16498"/>
                  </a:cubicBezTo>
                  <a:close/>
                  <a:moveTo>
                    <a:pt x="13043" y="16567"/>
                  </a:moveTo>
                  <a:cubicBezTo>
                    <a:pt x="12965" y="16567"/>
                    <a:pt x="12897" y="16629"/>
                    <a:pt x="12897" y="16708"/>
                  </a:cubicBezTo>
                  <a:cubicBezTo>
                    <a:pt x="12874" y="16800"/>
                    <a:pt x="12942" y="16891"/>
                    <a:pt x="13033" y="16914"/>
                  </a:cubicBezTo>
                  <a:cubicBezTo>
                    <a:pt x="13125" y="16914"/>
                    <a:pt x="13216" y="16845"/>
                    <a:pt x="13239" y="16754"/>
                  </a:cubicBezTo>
                  <a:cubicBezTo>
                    <a:pt x="13239" y="16663"/>
                    <a:pt x="13170" y="16594"/>
                    <a:pt x="13079" y="16571"/>
                  </a:cubicBezTo>
                  <a:cubicBezTo>
                    <a:pt x="13067" y="16568"/>
                    <a:pt x="13055" y="16567"/>
                    <a:pt x="13043" y="16567"/>
                  </a:cubicBezTo>
                  <a:close/>
                  <a:moveTo>
                    <a:pt x="18238" y="16663"/>
                  </a:moveTo>
                  <a:cubicBezTo>
                    <a:pt x="18169" y="16663"/>
                    <a:pt x="18124" y="16708"/>
                    <a:pt x="18124" y="16800"/>
                  </a:cubicBezTo>
                  <a:cubicBezTo>
                    <a:pt x="18101" y="16868"/>
                    <a:pt x="18146" y="16914"/>
                    <a:pt x="18238" y="16914"/>
                  </a:cubicBezTo>
                  <a:cubicBezTo>
                    <a:pt x="18254" y="16918"/>
                    <a:pt x="18268" y="16920"/>
                    <a:pt x="18280" y="16920"/>
                  </a:cubicBezTo>
                  <a:cubicBezTo>
                    <a:pt x="18337" y="16920"/>
                    <a:pt x="18356" y="16879"/>
                    <a:pt x="18375" y="16822"/>
                  </a:cubicBezTo>
                  <a:cubicBezTo>
                    <a:pt x="18375" y="16708"/>
                    <a:pt x="18352" y="16685"/>
                    <a:pt x="18238" y="16663"/>
                  </a:cubicBezTo>
                  <a:close/>
                  <a:moveTo>
                    <a:pt x="15704" y="16594"/>
                  </a:moveTo>
                  <a:cubicBezTo>
                    <a:pt x="15658" y="16594"/>
                    <a:pt x="15521" y="16685"/>
                    <a:pt x="15499" y="16731"/>
                  </a:cubicBezTo>
                  <a:cubicBezTo>
                    <a:pt x="15499" y="16800"/>
                    <a:pt x="15590" y="16937"/>
                    <a:pt x="15658" y="16937"/>
                  </a:cubicBezTo>
                  <a:cubicBezTo>
                    <a:pt x="15704" y="16937"/>
                    <a:pt x="15750" y="16914"/>
                    <a:pt x="15773" y="16891"/>
                  </a:cubicBezTo>
                  <a:cubicBezTo>
                    <a:pt x="15818" y="16868"/>
                    <a:pt x="15818" y="16822"/>
                    <a:pt x="15841" y="16800"/>
                  </a:cubicBezTo>
                  <a:cubicBezTo>
                    <a:pt x="15841" y="16754"/>
                    <a:pt x="15750" y="16617"/>
                    <a:pt x="15704" y="16594"/>
                  </a:cubicBezTo>
                  <a:close/>
                  <a:moveTo>
                    <a:pt x="20854" y="16751"/>
                  </a:moveTo>
                  <a:cubicBezTo>
                    <a:pt x="20816" y="16751"/>
                    <a:pt x="20705" y="16847"/>
                    <a:pt x="20726" y="16868"/>
                  </a:cubicBezTo>
                  <a:cubicBezTo>
                    <a:pt x="20771" y="16914"/>
                    <a:pt x="20817" y="16982"/>
                    <a:pt x="20863" y="16982"/>
                  </a:cubicBezTo>
                  <a:cubicBezTo>
                    <a:pt x="20866" y="16985"/>
                    <a:pt x="20870" y="16987"/>
                    <a:pt x="20874" y="16987"/>
                  </a:cubicBezTo>
                  <a:cubicBezTo>
                    <a:pt x="20904" y="16987"/>
                    <a:pt x="20960" y="16930"/>
                    <a:pt x="21000" y="16891"/>
                  </a:cubicBezTo>
                  <a:cubicBezTo>
                    <a:pt x="20954" y="16822"/>
                    <a:pt x="20908" y="16777"/>
                    <a:pt x="20863" y="16754"/>
                  </a:cubicBezTo>
                  <a:cubicBezTo>
                    <a:pt x="20861" y="16752"/>
                    <a:pt x="20858" y="16751"/>
                    <a:pt x="20854" y="16751"/>
                  </a:cubicBezTo>
                  <a:close/>
                  <a:moveTo>
                    <a:pt x="8776" y="16675"/>
                  </a:moveTo>
                  <a:cubicBezTo>
                    <a:pt x="8707" y="16675"/>
                    <a:pt x="8690" y="16706"/>
                    <a:pt x="8674" y="16822"/>
                  </a:cubicBezTo>
                  <a:cubicBezTo>
                    <a:pt x="8651" y="16982"/>
                    <a:pt x="8674" y="17005"/>
                    <a:pt x="8811" y="17005"/>
                  </a:cubicBezTo>
                  <a:cubicBezTo>
                    <a:pt x="8857" y="17018"/>
                    <a:pt x="8892" y="17026"/>
                    <a:pt x="8919" y="17026"/>
                  </a:cubicBezTo>
                  <a:cubicBezTo>
                    <a:pt x="8984" y="17026"/>
                    <a:pt x="9000" y="16981"/>
                    <a:pt x="9016" y="16868"/>
                  </a:cubicBezTo>
                  <a:cubicBezTo>
                    <a:pt x="9039" y="16708"/>
                    <a:pt x="9016" y="16708"/>
                    <a:pt x="8879" y="16685"/>
                  </a:cubicBezTo>
                  <a:cubicBezTo>
                    <a:pt x="8835" y="16679"/>
                    <a:pt x="8802" y="16675"/>
                    <a:pt x="8776" y="16675"/>
                  </a:cubicBezTo>
                  <a:close/>
                  <a:moveTo>
                    <a:pt x="7172" y="16858"/>
                  </a:moveTo>
                  <a:cubicBezTo>
                    <a:pt x="7162" y="16858"/>
                    <a:pt x="7152" y="16860"/>
                    <a:pt x="7145" y="16868"/>
                  </a:cubicBezTo>
                  <a:cubicBezTo>
                    <a:pt x="7099" y="16868"/>
                    <a:pt x="7099" y="16914"/>
                    <a:pt x="7076" y="16937"/>
                  </a:cubicBezTo>
                  <a:cubicBezTo>
                    <a:pt x="7099" y="16959"/>
                    <a:pt x="7122" y="16959"/>
                    <a:pt x="7122" y="16982"/>
                  </a:cubicBezTo>
                  <a:cubicBezTo>
                    <a:pt x="7190" y="17005"/>
                    <a:pt x="7236" y="17028"/>
                    <a:pt x="7304" y="17051"/>
                  </a:cubicBezTo>
                  <a:cubicBezTo>
                    <a:pt x="7327" y="17051"/>
                    <a:pt x="7350" y="17073"/>
                    <a:pt x="7373" y="17096"/>
                  </a:cubicBezTo>
                  <a:cubicBezTo>
                    <a:pt x="7396" y="17051"/>
                    <a:pt x="7396" y="17028"/>
                    <a:pt x="7396" y="16982"/>
                  </a:cubicBezTo>
                  <a:cubicBezTo>
                    <a:pt x="7418" y="16914"/>
                    <a:pt x="7373" y="16868"/>
                    <a:pt x="7213" y="16868"/>
                  </a:cubicBezTo>
                  <a:cubicBezTo>
                    <a:pt x="7213" y="16868"/>
                    <a:pt x="7193" y="16858"/>
                    <a:pt x="7172" y="16858"/>
                  </a:cubicBezTo>
                  <a:close/>
                  <a:moveTo>
                    <a:pt x="11459" y="16754"/>
                  </a:moveTo>
                  <a:cubicBezTo>
                    <a:pt x="11367" y="16754"/>
                    <a:pt x="11299" y="16822"/>
                    <a:pt x="11276" y="16914"/>
                  </a:cubicBezTo>
                  <a:cubicBezTo>
                    <a:pt x="11276" y="16982"/>
                    <a:pt x="11344" y="17073"/>
                    <a:pt x="11436" y="17096"/>
                  </a:cubicBezTo>
                  <a:cubicBezTo>
                    <a:pt x="11504" y="17096"/>
                    <a:pt x="11595" y="17028"/>
                    <a:pt x="11618" y="16959"/>
                  </a:cubicBezTo>
                  <a:cubicBezTo>
                    <a:pt x="11641" y="16845"/>
                    <a:pt x="11573" y="16754"/>
                    <a:pt x="11459" y="16754"/>
                  </a:cubicBezTo>
                  <a:close/>
                  <a:moveTo>
                    <a:pt x="16640" y="16845"/>
                  </a:moveTo>
                  <a:cubicBezTo>
                    <a:pt x="16549" y="16845"/>
                    <a:pt x="16526" y="16868"/>
                    <a:pt x="16503" y="16959"/>
                  </a:cubicBezTo>
                  <a:cubicBezTo>
                    <a:pt x="16503" y="17051"/>
                    <a:pt x="16526" y="17096"/>
                    <a:pt x="16617" y="17096"/>
                  </a:cubicBezTo>
                  <a:cubicBezTo>
                    <a:pt x="16633" y="17100"/>
                    <a:pt x="16647" y="17102"/>
                    <a:pt x="16660" y="17102"/>
                  </a:cubicBezTo>
                  <a:cubicBezTo>
                    <a:pt x="16723" y="17102"/>
                    <a:pt x="16754" y="17058"/>
                    <a:pt x="16754" y="16982"/>
                  </a:cubicBezTo>
                  <a:cubicBezTo>
                    <a:pt x="16777" y="16891"/>
                    <a:pt x="16731" y="16868"/>
                    <a:pt x="16640" y="16845"/>
                  </a:cubicBezTo>
                  <a:close/>
                  <a:moveTo>
                    <a:pt x="14083" y="16777"/>
                  </a:moveTo>
                  <a:cubicBezTo>
                    <a:pt x="14038" y="16777"/>
                    <a:pt x="13901" y="16891"/>
                    <a:pt x="13901" y="16937"/>
                  </a:cubicBezTo>
                  <a:cubicBezTo>
                    <a:pt x="13901" y="17005"/>
                    <a:pt x="14015" y="17119"/>
                    <a:pt x="14061" y="17119"/>
                  </a:cubicBezTo>
                  <a:cubicBezTo>
                    <a:pt x="14106" y="17119"/>
                    <a:pt x="14220" y="17028"/>
                    <a:pt x="14243" y="16982"/>
                  </a:cubicBezTo>
                  <a:cubicBezTo>
                    <a:pt x="14220" y="16937"/>
                    <a:pt x="14220" y="16891"/>
                    <a:pt x="14175" y="16845"/>
                  </a:cubicBezTo>
                  <a:cubicBezTo>
                    <a:pt x="14152" y="16822"/>
                    <a:pt x="14129" y="16800"/>
                    <a:pt x="14083" y="16777"/>
                  </a:cubicBezTo>
                  <a:close/>
                  <a:moveTo>
                    <a:pt x="19222" y="16885"/>
                  </a:moveTo>
                  <a:cubicBezTo>
                    <a:pt x="19159" y="16885"/>
                    <a:pt x="19128" y="16929"/>
                    <a:pt x="19128" y="17005"/>
                  </a:cubicBezTo>
                  <a:cubicBezTo>
                    <a:pt x="19105" y="17096"/>
                    <a:pt x="19151" y="17142"/>
                    <a:pt x="19242" y="17142"/>
                  </a:cubicBezTo>
                  <a:cubicBezTo>
                    <a:pt x="19333" y="17142"/>
                    <a:pt x="19379" y="17096"/>
                    <a:pt x="19379" y="17005"/>
                  </a:cubicBezTo>
                  <a:cubicBezTo>
                    <a:pt x="19379" y="16937"/>
                    <a:pt x="19356" y="16891"/>
                    <a:pt x="19265" y="16891"/>
                  </a:cubicBezTo>
                  <a:cubicBezTo>
                    <a:pt x="19249" y="16887"/>
                    <a:pt x="19235" y="16885"/>
                    <a:pt x="19222" y="16885"/>
                  </a:cubicBezTo>
                  <a:close/>
                  <a:moveTo>
                    <a:pt x="9861" y="16891"/>
                  </a:moveTo>
                  <a:cubicBezTo>
                    <a:pt x="9769" y="16891"/>
                    <a:pt x="9701" y="16937"/>
                    <a:pt x="9678" y="17028"/>
                  </a:cubicBezTo>
                  <a:cubicBezTo>
                    <a:pt x="9655" y="17142"/>
                    <a:pt x="9724" y="17233"/>
                    <a:pt x="9838" y="17233"/>
                  </a:cubicBezTo>
                  <a:cubicBezTo>
                    <a:pt x="9929" y="17233"/>
                    <a:pt x="9998" y="17165"/>
                    <a:pt x="10021" y="17073"/>
                  </a:cubicBezTo>
                  <a:cubicBezTo>
                    <a:pt x="10021" y="16982"/>
                    <a:pt x="9952" y="16914"/>
                    <a:pt x="9861" y="16891"/>
                  </a:cubicBezTo>
                  <a:close/>
                  <a:moveTo>
                    <a:pt x="12463" y="16959"/>
                  </a:moveTo>
                  <a:cubicBezTo>
                    <a:pt x="12394" y="16959"/>
                    <a:pt x="12303" y="17028"/>
                    <a:pt x="12280" y="17119"/>
                  </a:cubicBezTo>
                  <a:cubicBezTo>
                    <a:pt x="12280" y="17210"/>
                    <a:pt x="12349" y="17302"/>
                    <a:pt x="12440" y="17302"/>
                  </a:cubicBezTo>
                  <a:cubicBezTo>
                    <a:pt x="12531" y="17302"/>
                    <a:pt x="12623" y="17233"/>
                    <a:pt x="12623" y="17142"/>
                  </a:cubicBezTo>
                  <a:cubicBezTo>
                    <a:pt x="12623" y="17073"/>
                    <a:pt x="12554" y="16982"/>
                    <a:pt x="12463" y="16959"/>
                  </a:cubicBezTo>
                  <a:close/>
                  <a:moveTo>
                    <a:pt x="17601" y="17068"/>
                  </a:moveTo>
                  <a:cubicBezTo>
                    <a:pt x="17539" y="17068"/>
                    <a:pt x="17507" y="17112"/>
                    <a:pt x="17507" y="17188"/>
                  </a:cubicBezTo>
                  <a:cubicBezTo>
                    <a:pt x="17507" y="17279"/>
                    <a:pt x="17530" y="17302"/>
                    <a:pt x="17621" y="17325"/>
                  </a:cubicBezTo>
                  <a:cubicBezTo>
                    <a:pt x="17713" y="17325"/>
                    <a:pt x="17758" y="17302"/>
                    <a:pt x="17758" y="17210"/>
                  </a:cubicBezTo>
                  <a:cubicBezTo>
                    <a:pt x="17781" y="17119"/>
                    <a:pt x="17735" y="17073"/>
                    <a:pt x="17644" y="17073"/>
                  </a:cubicBezTo>
                  <a:cubicBezTo>
                    <a:pt x="17629" y="17070"/>
                    <a:pt x="17614" y="17068"/>
                    <a:pt x="17601" y="17068"/>
                  </a:cubicBezTo>
                  <a:close/>
                  <a:moveTo>
                    <a:pt x="15074" y="17002"/>
                  </a:moveTo>
                  <a:cubicBezTo>
                    <a:pt x="15019" y="17002"/>
                    <a:pt x="14905" y="17100"/>
                    <a:pt x="14905" y="17142"/>
                  </a:cubicBezTo>
                  <a:cubicBezTo>
                    <a:pt x="14884" y="17185"/>
                    <a:pt x="14982" y="17327"/>
                    <a:pt x="15032" y="17327"/>
                  </a:cubicBezTo>
                  <a:cubicBezTo>
                    <a:pt x="15036" y="17327"/>
                    <a:pt x="15039" y="17326"/>
                    <a:pt x="15042" y="17325"/>
                  </a:cubicBezTo>
                  <a:cubicBezTo>
                    <a:pt x="15088" y="17325"/>
                    <a:pt x="15133" y="17302"/>
                    <a:pt x="15179" y="17279"/>
                  </a:cubicBezTo>
                  <a:cubicBezTo>
                    <a:pt x="15202" y="17256"/>
                    <a:pt x="15225" y="17210"/>
                    <a:pt x="15225" y="17188"/>
                  </a:cubicBezTo>
                  <a:cubicBezTo>
                    <a:pt x="15225" y="17142"/>
                    <a:pt x="15225" y="17096"/>
                    <a:pt x="15202" y="17073"/>
                  </a:cubicBezTo>
                  <a:cubicBezTo>
                    <a:pt x="15179" y="17051"/>
                    <a:pt x="15133" y="17028"/>
                    <a:pt x="15088" y="17005"/>
                  </a:cubicBezTo>
                  <a:cubicBezTo>
                    <a:pt x="15084" y="17003"/>
                    <a:pt x="15079" y="17002"/>
                    <a:pt x="15074" y="17002"/>
                  </a:cubicBezTo>
                  <a:close/>
                  <a:moveTo>
                    <a:pt x="20226" y="17090"/>
                  </a:moveTo>
                  <a:cubicBezTo>
                    <a:pt x="20163" y="17090"/>
                    <a:pt x="20132" y="17135"/>
                    <a:pt x="20132" y="17210"/>
                  </a:cubicBezTo>
                  <a:cubicBezTo>
                    <a:pt x="20109" y="17302"/>
                    <a:pt x="20155" y="17347"/>
                    <a:pt x="20223" y="17347"/>
                  </a:cubicBezTo>
                  <a:cubicBezTo>
                    <a:pt x="20240" y="17351"/>
                    <a:pt x="20254" y="17353"/>
                    <a:pt x="20268" y="17353"/>
                  </a:cubicBezTo>
                  <a:cubicBezTo>
                    <a:pt x="20330" y="17353"/>
                    <a:pt x="20364" y="17312"/>
                    <a:pt x="20383" y="17256"/>
                  </a:cubicBezTo>
                  <a:cubicBezTo>
                    <a:pt x="20383" y="17165"/>
                    <a:pt x="20360" y="17119"/>
                    <a:pt x="20269" y="17096"/>
                  </a:cubicBezTo>
                  <a:cubicBezTo>
                    <a:pt x="20253" y="17092"/>
                    <a:pt x="20239" y="17090"/>
                    <a:pt x="20226" y="17090"/>
                  </a:cubicBezTo>
                  <a:close/>
                  <a:moveTo>
                    <a:pt x="8180" y="17066"/>
                  </a:moveTo>
                  <a:cubicBezTo>
                    <a:pt x="8094" y="17066"/>
                    <a:pt x="8076" y="17107"/>
                    <a:pt x="8058" y="17233"/>
                  </a:cubicBezTo>
                  <a:cubicBezTo>
                    <a:pt x="8058" y="17370"/>
                    <a:pt x="8058" y="17393"/>
                    <a:pt x="8217" y="17416"/>
                  </a:cubicBezTo>
                  <a:cubicBezTo>
                    <a:pt x="8250" y="17421"/>
                    <a:pt x="8277" y="17423"/>
                    <a:pt x="8298" y="17423"/>
                  </a:cubicBezTo>
                  <a:cubicBezTo>
                    <a:pt x="8378" y="17423"/>
                    <a:pt x="8382" y="17383"/>
                    <a:pt x="8400" y="17256"/>
                  </a:cubicBezTo>
                  <a:cubicBezTo>
                    <a:pt x="8423" y="17119"/>
                    <a:pt x="8400" y="17096"/>
                    <a:pt x="8263" y="17073"/>
                  </a:cubicBezTo>
                  <a:cubicBezTo>
                    <a:pt x="8230" y="17069"/>
                    <a:pt x="8203" y="17066"/>
                    <a:pt x="8180" y="17066"/>
                  </a:cubicBezTo>
                  <a:close/>
                  <a:moveTo>
                    <a:pt x="10865" y="17096"/>
                  </a:moveTo>
                  <a:cubicBezTo>
                    <a:pt x="10774" y="17096"/>
                    <a:pt x="10705" y="17165"/>
                    <a:pt x="10682" y="17233"/>
                  </a:cubicBezTo>
                  <a:cubicBezTo>
                    <a:pt x="10660" y="17347"/>
                    <a:pt x="10728" y="17439"/>
                    <a:pt x="10842" y="17439"/>
                  </a:cubicBezTo>
                  <a:cubicBezTo>
                    <a:pt x="10851" y="17442"/>
                    <a:pt x="10861" y="17443"/>
                    <a:pt x="10870" y="17443"/>
                  </a:cubicBezTo>
                  <a:cubicBezTo>
                    <a:pt x="10934" y="17443"/>
                    <a:pt x="11005" y="17381"/>
                    <a:pt x="11025" y="17302"/>
                  </a:cubicBezTo>
                  <a:cubicBezTo>
                    <a:pt x="11025" y="17210"/>
                    <a:pt x="10956" y="17119"/>
                    <a:pt x="10865" y="17096"/>
                  </a:cubicBezTo>
                  <a:close/>
                  <a:moveTo>
                    <a:pt x="16003" y="17250"/>
                  </a:moveTo>
                  <a:cubicBezTo>
                    <a:pt x="15940" y="17250"/>
                    <a:pt x="15906" y="17295"/>
                    <a:pt x="15887" y="17370"/>
                  </a:cubicBezTo>
                  <a:cubicBezTo>
                    <a:pt x="15887" y="17462"/>
                    <a:pt x="15932" y="17507"/>
                    <a:pt x="16024" y="17507"/>
                  </a:cubicBezTo>
                  <a:cubicBezTo>
                    <a:pt x="16115" y="17507"/>
                    <a:pt x="16138" y="17462"/>
                    <a:pt x="16161" y="17370"/>
                  </a:cubicBezTo>
                  <a:cubicBezTo>
                    <a:pt x="16161" y="17302"/>
                    <a:pt x="16138" y="17256"/>
                    <a:pt x="16046" y="17256"/>
                  </a:cubicBezTo>
                  <a:cubicBezTo>
                    <a:pt x="16031" y="17252"/>
                    <a:pt x="16016" y="17250"/>
                    <a:pt x="16003" y="17250"/>
                  </a:cubicBezTo>
                  <a:close/>
                  <a:moveTo>
                    <a:pt x="13446" y="17183"/>
                  </a:moveTo>
                  <a:cubicBezTo>
                    <a:pt x="13353" y="17183"/>
                    <a:pt x="13285" y="17245"/>
                    <a:pt x="13285" y="17325"/>
                  </a:cubicBezTo>
                  <a:cubicBezTo>
                    <a:pt x="13285" y="17416"/>
                    <a:pt x="13353" y="17507"/>
                    <a:pt x="13444" y="17507"/>
                  </a:cubicBezTo>
                  <a:cubicBezTo>
                    <a:pt x="13453" y="17510"/>
                    <a:pt x="13463" y="17512"/>
                    <a:pt x="13472" y="17512"/>
                  </a:cubicBezTo>
                  <a:cubicBezTo>
                    <a:pt x="13536" y="17512"/>
                    <a:pt x="13607" y="17450"/>
                    <a:pt x="13627" y="17370"/>
                  </a:cubicBezTo>
                  <a:cubicBezTo>
                    <a:pt x="13627" y="17279"/>
                    <a:pt x="13581" y="17188"/>
                    <a:pt x="13490" y="17188"/>
                  </a:cubicBezTo>
                  <a:cubicBezTo>
                    <a:pt x="13475" y="17185"/>
                    <a:pt x="13460" y="17183"/>
                    <a:pt x="13446" y="17183"/>
                  </a:cubicBezTo>
                  <a:close/>
                  <a:moveTo>
                    <a:pt x="18619" y="17273"/>
                  </a:moveTo>
                  <a:cubicBezTo>
                    <a:pt x="18543" y="17273"/>
                    <a:pt x="18512" y="17317"/>
                    <a:pt x="18512" y="17393"/>
                  </a:cubicBezTo>
                  <a:cubicBezTo>
                    <a:pt x="18512" y="17484"/>
                    <a:pt x="18534" y="17530"/>
                    <a:pt x="18626" y="17530"/>
                  </a:cubicBezTo>
                  <a:cubicBezTo>
                    <a:pt x="18641" y="17534"/>
                    <a:pt x="18656" y="17536"/>
                    <a:pt x="18669" y="17536"/>
                  </a:cubicBezTo>
                  <a:cubicBezTo>
                    <a:pt x="18731" y="17536"/>
                    <a:pt x="18763" y="17491"/>
                    <a:pt x="18763" y="17416"/>
                  </a:cubicBezTo>
                  <a:cubicBezTo>
                    <a:pt x="18785" y="17347"/>
                    <a:pt x="18740" y="17302"/>
                    <a:pt x="18671" y="17279"/>
                  </a:cubicBezTo>
                  <a:cubicBezTo>
                    <a:pt x="18652" y="17275"/>
                    <a:pt x="18634" y="17273"/>
                    <a:pt x="18619" y="17273"/>
                  </a:cubicBezTo>
                  <a:close/>
                  <a:moveTo>
                    <a:pt x="9244" y="17279"/>
                  </a:moveTo>
                  <a:cubicBezTo>
                    <a:pt x="9176" y="17279"/>
                    <a:pt x="9085" y="17347"/>
                    <a:pt x="9062" y="17439"/>
                  </a:cubicBezTo>
                  <a:cubicBezTo>
                    <a:pt x="9062" y="17530"/>
                    <a:pt x="9130" y="17621"/>
                    <a:pt x="9222" y="17621"/>
                  </a:cubicBezTo>
                  <a:cubicBezTo>
                    <a:pt x="9313" y="17621"/>
                    <a:pt x="9404" y="17553"/>
                    <a:pt x="9404" y="17462"/>
                  </a:cubicBezTo>
                  <a:cubicBezTo>
                    <a:pt x="9404" y="17370"/>
                    <a:pt x="9336" y="17302"/>
                    <a:pt x="9244" y="17279"/>
                  </a:cubicBezTo>
                  <a:close/>
                  <a:moveTo>
                    <a:pt x="11834" y="17366"/>
                  </a:moveTo>
                  <a:cubicBezTo>
                    <a:pt x="11756" y="17366"/>
                    <a:pt x="11687" y="17428"/>
                    <a:pt x="11687" y="17507"/>
                  </a:cubicBezTo>
                  <a:cubicBezTo>
                    <a:pt x="11664" y="17598"/>
                    <a:pt x="11732" y="17690"/>
                    <a:pt x="11824" y="17690"/>
                  </a:cubicBezTo>
                  <a:cubicBezTo>
                    <a:pt x="11836" y="17693"/>
                    <a:pt x="11848" y="17694"/>
                    <a:pt x="11860" y="17694"/>
                  </a:cubicBezTo>
                  <a:cubicBezTo>
                    <a:pt x="11937" y="17694"/>
                    <a:pt x="12006" y="17632"/>
                    <a:pt x="12006" y="17553"/>
                  </a:cubicBezTo>
                  <a:cubicBezTo>
                    <a:pt x="12029" y="17462"/>
                    <a:pt x="11961" y="17370"/>
                    <a:pt x="11869" y="17370"/>
                  </a:cubicBezTo>
                  <a:cubicBezTo>
                    <a:pt x="11857" y="17367"/>
                    <a:pt x="11845" y="17366"/>
                    <a:pt x="11834" y="17366"/>
                  </a:cubicBezTo>
                  <a:close/>
                  <a:moveTo>
                    <a:pt x="17008" y="17456"/>
                  </a:moveTo>
                  <a:cubicBezTo>
                    <a:pt x="16944" y="17456"/>
                    <a:pt x="16910" y="17500"/>
                    <a:pt x="16891" y="17576"/>
                  </a:cubicBezTo>
                  <a:cubicBezTo>
                    <a:pt x="16891" y="17667"/>
                    <a:pt x="16937" y="17713"/>
                    <a:pt x="17028" y="17713"/>
                  </a:cubicBezTo>
                  <a:cubicBezTo>
                    <a:pt x="17119" y="17713"/>
                    <a:pt x="17142" y="17690"/>
                    <a:pt x="17165" y="17598"/>
                  </a:cubicBezTo>
                  <a:cubicBezTo>
                    <a:pt x="17165" y="17507"/>
                    <a:pt x="17142" y="17462"/>
                    <a:pt x="17051" y="17462"/>
                  </a:cubicBezTo>
                  <a:cubicBezTo>
                    <a:pt x="17035" y="17458"/>
                    <a:pt x="17021" y="17456"/>
                    <a:pt x="17008" y="17456"/>
                  </a:cubicBezTo>
                  <a:close/>
                  <a:moveTo>
                    <a:pt x="14460" y="17390"/>
                  </a:moveTo>
                  <a:cubicBezTo>
                    <a:pt x="14406" y="17390"/>
                    <a:pt x="14289" y="17511"/>
                    <a:pt x="14289" y="17553"/>
                  </a:cubicBezTo>
                  <a:cubicBezTo>
                    <a:pt x="14289" y="17598"/>
                    <a:pt x="14403" y="17735"/>
                    <a:pt x="14449" y="17735"/>
                  </a:cubicBezTo>
                  <a:cubicBezTo>
                    <a:pt x="14494" y="17735"/>
                    <a:pt x="14631" y="17621"/>
                    <a:pt x="14631" y="17576"/>
                  </a:cubicBezTo>
                  <a:cubicBezTo>
                    <a:pt x="14608" y="17530"/>
                    <a:pt x="14608" y="17484"/>
                    <a:pt x="14586" y="17462"/>
                  </a:cubicBezTo>
                  <a:cubicBezTo>
                    <a:pt x="14563" y="17416"/>
                    <a:pt x="14517" y="17393"/>
                    <a:pt x="14471" y="17393"/>
                  </a:cubicBezTo>
                  <a:cubicBezTo>
                    <a:pt x="14468" y="17391"/>
                    <a:pt x="14464" y="17390"/>
                    <a:pt x="14460" y="17390"/>
                  </a:cubicBezTo>
                  <a:close/>
                  <a:moveTo>
                    <a:pt x="19653" y="17484"/>
                  </a:moveTo>
                  <a:cubicBezTo>
                    <a:pt x="19562" y="17484"/>
                    <a:pt x="19516" y="17507"/>
                    <a:pt x="19516" y="17621"/>
                  </a:cubicBezTo>
                  <a:cubicBezTo>
                    <a:pt x="19516" y="17690"/>
                    <a:pt x="19539" y="17735"/>
                    <a:pt x="19630" y="17735"/>
                  </a:cubicBezTo>
                  <a:cubicBezTo>
                    <a:pt x="19646" y="17739"/>
                    <a:pt x="19660" y="17741"/>
                    <a:pt x="19673" y="17741"/>
                  </a:cubicBezTo>
                  <a:cubicBezTo>
                    <a:pt x="19736" y="17741"/>
                    <a:pt x="19767" y="17697"/>
                    <a:pt x="19767" y="17621"/>
                  </a:cubicBezTo>
                  <a:cubicBezTo>
                    <a:pt x="19790" y="17553"/>
                    <a:pt x="19744" y="17507"/>
                    <a:pt x="19653" y="17484"/>
                  </a:cubicBezTo>
                  <a:close/>
                  <a:moveTo>
                    <a:pt x="10236" y="17503"/>
                  </a:moveTo>
                  <a:cubicBezTo>
                    <a:pt x="10157" y="17503"/>
                    <a:pt x="10086" y="17565"/>
                    <a:pt x="10066" y="17644"/>
                  </a:cubicBezTo>
                  <a:cubicBezTo>
                    <a:pt x="10066" y="17735"/>
                    <a:pt x="10135" y="17827"/>
                    <a:pt x="10226" y="17850"/>
                  </a:cubicBezTo>
                  <a:cubicBezTo>
                    <a:pt x="10317" y="17850"/>
                    <a:pt x="10386" y="17781"/>
                    <a:pt x="10409" y="17690"/>
                  </a:cubicBezTo>
                  <a:cubicBezTo>
                    <a:pt x="10431" y="17598"/>
                    <a:pt x="10363" y="17507"/>
                    <a:pt x="10272" y="17507"/>
                  </a:cubicBezTo>
                  <a:cubicBezTo>
                    <a:pt x="10260" y="17504"/>
                    <a:pt x="10248" y="17503"/>
                    <a:pt x="10236" y="17503"/>
                  </a:cubicBezTo>
                  <a:close/>
                  <a:moveTo>
                    <a:pt x="12838" y="17571"/>
                  </a:moveTo>
                  <a:cubicBezTo>
                    <a:pt x="12760" y="17571"/>
                    <a:pt x="12688" y="17633"/>
                    <a:pt x="12668" y="17713"/>
                  </a:cubicBezTo>
                  <a:cubicBezTo>
                    <a:pt x="12668" y="17804"/>
                    <a:pt x="12737" y="17895"/>
                    <a:pt x="12828" y="17918"/>
                  </a:cubicBezTo>
                  <a:cubicBezTo>
                    <a:pt x="12919" y="17918"/>
                    <a:pt x="13011" y="17850"/>
                    <a:pt x="13011" y="17758"/>
                  </a:cubicBezTo>
                  <a:cubicBezTo>
                    <a:pt x="13033" y="17667"/>
                    <a:pt x="12965" y="17598"/>
                    <a:pt x="12874" y="17576"/>
                  </a:cubicBezTo>
                  <a:cubicBezTo>
                    <a:pt x="12862" y="17573"/>
                    <a:pt x="12850" y="17571"/>
                    <a:pt x="12838" y="17571"/>
                  </a:cubicBezTo>
                  <a:close/>
                  <a:moveTo>
                    <a:pt x="9655" y="17895"/>
                  </a:moveTo>
                  <a:cubicBezTo>
                    <a:pt x="9655" y="17895"/>
                    <a:pt x="9655" y="17941"/>
                    <a:pt x="9655" y="17941"/>
                  </a:cubicBezTo>
                  <a:lnTo>
                    <a:pt x="9724" y="17941"/>
                  </a:lnTo>
                  <a:cubicBezTo>
                    <a:pt x="9724" y="17941"/>
                    <a:pt x="9724" y="17918"/>
                    <a:pt x="9724" y="17918"/>
                  </a:cubicBezTo>
                  <a:cubicBezTo>
                    <a:pt x="9701" y="17918"/>
                    <a:pt x="9678" y="17895"/>
                    <a:pt x="9655" y="17895"/>
                  </a:cubicBezTo>
                  <a:close/>
                  <a:moveTo>
                    <a:pt x="15430" y="17598"/>
                  </a:moveTo>
                  <a:cubicBezTo>
                    <a:pt x="15384" y="17598"/>
                    <a:pt x="15248" y="17713"/>
                    <a:pt x="15248" y="17758"/>
                  </a:cubicBezTo>
                  <a:cubicBezTo>
                    <a:pt x="15248" y="17804"/>
                    <a:pt x="15362" y="17941"/>
                    <a:pt x="15407" y="17941"/>
                  </a:cubicBezTo>
                  <a:cubicBezTo>
                    <a:pt x="15453" y="17941"/>
                    <a:pt x="15590" y="17827"/>
                    <a:pt x="15590" y="17781"/>
                  </a:cubicBezTo>
                  <a:cubicBezTo>
                    <a:pt x="15567" y="17735"/>
                    <a:pt x="15567" y="17690"/>
                    <a:pt x="15544" y="17667"/>
                  </a:cubicBezTo>
                  <a:cubicBezTo>
                    <a:pt x="15521" y="17621"/>
                    <a:pt x="15476" y="17621"/>
                    <a:pt x="15430" y="17598"/>
                  </a:cubicBezTo>
                  <a:close/>
                  <a:moveTo>
                    <a:pt x="18032" y="17667"/>
                  </a:moveTo>
                  <a:cubicBezTo>
                    <a:pt x="17964" y="17667"/>
                    <a:pt x="17918" y="17690"/>
                    <a:pt x="17895" y="17781"/>
                  </a:cubicBezTo>
                  <a:cubicBezTo>
                    <a:pt x="17895" y="17872"/>
                    <a:pt x="17941" y="17918"/>
                    <a:pt x="18032" y="17941"/>
                  </a:cubicBezTo>
                  <a:cubicBezTo>
                    <a:pt x="18124" y="17941"/>
                    <a:pt x="18146" y="17895"/>
                    <a:pt x="18169" y="17804"/>
                  </a:cubicBezTo>
                  <a:cubicBezTo>
                    <a:pt x="18169" y="17713"/>
                    <a:pt x="18124" y="17690"/>
                    <a:pt x="18032" y="17667"/>
                  </a:cubicBezTo>
                  <a:close/>
                  <a:moveTo>
                    <a:pt x="11241" y="17709"/>
                  </a:moveTo>
                  <a:cubicBezTo>
                    <a:pt x="11144" y="17709"/>
                    <a:pt x="11071" y="17791"/>
                    <a:pt x="11071" y="17872"/>
                  </a:cubicBezTo>
                  <a:cubicBezTo>
                    <a:pt x="11071" y="17964"/>
                    <a:pt x="11139" y="18032"/>
                    <a:pt x="11230" y="18055"/>
                  </a:cubicBezTo>
                  <a:cubicBezTo>
                    <a:pt x="11322" y="18055"/>
                    <a:pt x="11390" y="17986"/>
                    <a:pt x="11413" y="17895"/>
                  </a:cubicBezTo>
                  <a:cubicBezTo>
                    <a:pt x="11413" y="17827"/>
                    <a:pt x="11367" y="17735"/>
                    <a:pt x="11276" y="17713"/>
                  </a:cubicBezTo>
                  <a:cubicBezTo>
                    <a:pt x="11264" y="17710"/>
                    <a:pt x="11252" y="17709"/>
                    <a:pt x="11241" y="17709"/>
                  </a:cubicBezTo>
                  <a:close/>
                  <a:moveTo>
                    <a:pt x="16434" y="17850"/>
                  </a:moveTo>
                  <a:cubicBezTo>
                    <a:pt x="16343" y="17850"/>
                    <a:pt x="16298" y="17872"/>
                    <a:pt x="16298" y="17964"/>
                  </a:cubicBezTo>
                  <a:cubicBezTo>
                    <a:pt x="16275" y="18055"/>
                    <a:pt x="16320" y="18101"/>
                    <a:pt x="16412" y="18101"/>
                  </a:cubicBezTo>
                  <a:cubicBezTo>
                    <a:pt x="16427" y="18105"/>
                    <a:pt x="16442" y="18106"/>
                    <a:pt x="16455" y="18106"/>
                  </a:cubicBezTo>
                  <a:cubicBezTo>
                    <a:pt x="16517" y="18106"/>
                    <a:pt x="16549" y="18062"/>
                    <a:pt x="16549" y="17986"/>
                  </a:cubicBezTo>
                  <a:cubicBezTo>
                    <a:pt x="16549" y="17895"/>
                    <a:pt x="16526" y="17872"/>
                    <a:pt x="16434" y="17850"/>
                  </a:cubicBezTo>
                  <a:close/>
                  <a:moveTo>
                    <a:pt x="13878" y="17781"/>
                  </a:moveTo>
                  <a:cubicBezTo>
                    <a:pt x="13832" y="17781"/>
                    <a:pt x="13695" y="17872"/>
                    <a:pt x="13673" y="17918"/>
                  </a:cubicBezTo>
                  <a:cubicBezTo>
                    <a:pt x="13673" y="17964"/>
                    <a:pt x="13764" y="18123"/>
                    <a:pt x="13832" y="18123"/>
                  </a:cubicBezTo>
                  <a:cubicBezTo>
                    <a:pt x="13878" y="18123"/>
                    <a:pt x="14015" y="18032"/>
                    <a:pt x="14015" y="17986"/>
                  </a:cubicBezTo>
                  <a:cubicBezTo>
                    <a:pt x="14038" y="17941"/>
                    <a:pt x="13924" y="17804"/>
                    <a:pt x="13878" y="17781"/>
                  </a:cubicBezTo>
                  <a:close/>
                  <a:moveTo>
                    <a:pt x="18995" y="17889"/>
                  </a:moveTo>
                  <a:cubicBezTo>
                    <a:pt x="18937" y="17889"/>
                    <a:pt x="18918" y="17934"/>
                    <a:pt x="18900" y="18009"/>
                  </a:cubicBezTo>
                  <a:cubicBezTo>
                    <a:pt x="18900" y="18101"/>
                    <a:pt x="18945" y="18123"/>
                    <a:pt x="19014" y="18146"/>
                  </a:cubicBezTo>
                  <a:cubicBezTo>
                    <a:pt x="19105" y="18146"/>
                    <a:pt x="19151" y="18123"/>
                    <a:pt x="19151" y="18032"/>
                  </a:cubicBezTo>
                  <a:cubicBezTo>
                    <a:pt x="19173" y="17941"/>
                    <a:pt x="19128" y="17895"/>
                    <a:pt x="19037" y="17895"/>
                  </a:cubicBezTo>
                  <a:cubicBezTo>
                    <a:pt x="19021" y="17891"/>
                    <a:pt x="19007" y="17889"/>
                    <a:pt x="18995" y="17889"/>
                  </a:cubicBezTo>
                  <a:close/>
                  <a:moveTo>
                    <a:pt x="10568" y="18123"/>
                  </a:moveTo>
                  <a:cubicBezTo>
                    <a:pt x="10614" y="18169"/>
                    <a:pt x="10660" y="18192"/>
                    <a:pt x="10682" y="18215"/>
                  </a:cubicBezTo>
                  <a:cubicBezTo>
                    <a:pt x="10728" y="18192"/>
                    <a:pt x="10751" y="18192"/>
                    <a:pt x="10774" y="18192"/>
                  </a:cubicBezTo>
                  <a:cubicBezTo>
                    <a:pt x="10751" y="18169"/>
                    <a:pt x="10751" y="18146"/>
                    <a:pt x="10728" y="18123"/>
                  </a:cubicBezTo>
                  <a:close/>
                  <a:moveTo>
                    <a:pt x="12257" y="17964"/>
                  </a:moveTo>
                  <a:cubicBezTo>
                    <a:pt x="12166" y="17964"/>
                    <a:pt x="12075" y="18032"/>
                    <a:pt x="12075" y="18123"/>
                  </a:cubicBezTo>
                  <a:cubicBezTo>
                    <a:pt x="12052" y="18215"/>
                    <a:pt x="12143" y="18306"/>
                    <a:pt x="12235" y="18306"/>
                  </a:cubicBezTo>
                  <a:cubicBezTo>
                    <a:pt x="12326" y="18306"/>
                    <a:pt x="12394" y="18238"/>
                    <a:pt x="12417" y="18146"/>
                  </a:cubicBezTo>
                  <a:cubicBezTo>
                    <a:pt x="12417" y="18055"/>
                    <a:pt x="12349" y="17986"/>
                    <a:pt x="12257" y="17964"/>
                  </a:cubicBezTo>
                  <a:close/>
                  <a:moveTo>
                    <a:pt x="14814" y="17986"/>
                  </a:moveTo>
                  <a:cubicBezTo>
                    <a:pt x="14768" y="17986"/>
                    <a:pt x="14654" y="18101"/>
                    <a:pt x="14631" y="18146"/>
                  </a:cubicBezTo>
                  <a:cubicBezTo>
                    <a:pt x="14631" y="18192"/>
                    <a:pt x="14745" y="18329"/>
                    <a:pt x="14791" y="18329"/>
                  </a:cubicBezTo>
                  <a:cubicBezTo>
                    <a:pt x="14860" y="18329"/>
                    <a:pt x="14974" y="18215"/>
                    <a:pt x="14974" y="18169"/>
                  </a:cubicBezTo>
                  <a:cubicBezTo>
                    <a:pt x="14974" y="18123"/>
                    <a:pt x="14860" y="17986"/>
                    <a:pt x="14814" y="17986"/>
                  </a:cubicBezTo>
                  <a:close/>
                  <a:moveTo>
                    <a:pt x="17382" y="18070"/>
                  </a:moveTo>
                  <a:cubicBezTo>
                    <a:pt x="17328" y="18070"/>
                    <a:pt x="17302" y="18099"/>
                    <a:pt x="17302" y="18169"/>
                  </a:cubicBezTo>
                  <a:cubicBezTo>
                    <a:pt x="17279" y="18260"/>
                    <a:pt x="17325" y="18306"/>
                    <a:pt x="17393" y="18329"/>
                  </a:cubicBezTo>
                  <a:cubicBezTo>
                    <a:pt x="17507" y="18329"/>
                    <a:pt x="17553" y="18306"/>
                    <a:pt x="17553" y="18215"/>
                  </a:cubicBezTo>
                  <a:cubicBezTo>
                    <a:pt x="17553" y="18123"/>
                    <a:pt x="17530" y="18078"/>
                    <a:pt x="17439" y="18078"/>
                  </a:cubicBezTo>
                  <a:cubicBezTo>
                    <a:pt x="17417" y="18072"/>
                    <a:pt x="17398" y="18070"/>
                    <a:pt x="17382" y="18070"/>
                  </a:cubicBezTo>
                  <a:close/>
                  <a:moveTo>
                    <a:pt x="11618" y="18306"/>
                  </a:moveTo>
                  <a:cubicBezTo>
                    <a:pt x="11595" y="18306"/>
                    <a:pt x="11573" y="18317"/>
                    <a:pt x="11550" y="18352"/>
                  </a:cubicBezTo>
                  <a:cubicBezTo>
                    <a:pt x="11550" y="18352"/>
                    <a:pt x="11550" y="18397"/>
                    <a:pt x="11550" y="18397"/>
                  </a:cubicBezTo>
                  <a:lnTo>
                    <a:pt x="11641" y="18397"/>
                  </a:lnTo>
                  <a:cubicBezTo>
                    <a:pt x="11664" y="18397"/>
                    <a:pt x="11687" y="18420"/>
                    <a:pt x="11687" y="18420"/>
                  </a:cubicBezTo>
                  <a:cubicBezTo>
                    <a:pt x="11710" y="18397"/>
                    <a:pt x="11732" y="18397"/>
                    <a:pt x="11778" y="18397"/>
                  </a:cubicBezTo>
                  <a:cubicBezTo>
                    <a:pt x="11755" y="18375"/>
                    <a:pt x="11732" y="18329"/>
                    <a:pt x="11687" y="18329"/>
                  </a:cubicBezTo>
                  <a:cubicBezTo>
                    <a:pt x="11664" y="18317"/>
                    <a:pt x="11641" y="18306"/>
                    <a:pt x="11618" y="18306"/>
                  </a:cubicBezTo>
                  <a:close/>
                  <a:moveTo>
                    <a:pt x="18443" y="18260"/>
                  </a:moveTo>
                  <a:cubicBezTo>
                    <a:pt x="18420" y="18283"/>
                    <a:pt x="18375" y="18283"/>
                    <a:pt x="18329" y="18306"/>
                  </a:cubicBezTo>
                  <a:cubicBezTo>
                    <a:pt x="18306" y="18329"/>
                    <a:pt x="18306" y="18375"/>
                    <a:pt x="18306" y="18420"/>
                  </a:cubicBezTo>
                  <a:cubicBezTo>
                    <a:pt x="18329" y="18420"/>
                    <a:pt x="18352" y="18397"/>
                    <a:pt x="18375" y="18397"/>
                  </a:cubicBezTo>
                  <a:cubicBezTo>
                    <a:pt x="18420" y="18397"/>
                    <a:pt x="18466" y="18397"/>
                    <a:pt x="18512" y="18375"/>
                  </a:cubicBezTo>
                  <a:lnTo>
                    <a:pt x="18557" y="18375"/>
                  </a:lnTo>
                  <a:cubicBezTo>
                    <a:pt x="18557" y="18352"/>
                    <a:pt x="18534" y="18329"/>
                    <a:pt x="18534" y="18306"/>
                  </a:cubicBezTo>
                  <a:cubicBezTo>
                    <a:pt x="18512" y="18306"/>
                    <a:pt x="18489" y="18283"/>
                    <a:pt x="18443" y="18260"/>
                  </a:cubicBezTo>
                  <a:close/>
                  <a:moveTo>
                    <a:pt x="13226" y="18187"/>
                  </a:moveTo>
                  <a:cubicBezTo>
                    <a:pt x="13148" y="18187"/>
                    <a:pt x="13079" y="18250"/>
                    <a:pt x="13079" y="18329"/>
                  </a:cubicBezTo>
                  <a:cubicBezTo>
                    <a:pt x="13056" y="18420"/>
                    <a:pt x="13125" y="18511"/>
                    <a:pt x="13239" y="18511"/>
                  </a:cubicBezTo>
                  <a:cubicBezTo>
                    <a:pt x="13248" y="18514"/>
                    <a:pt x="13257" y="18516"/>
                    <a:pt x="13267" y="18516"/>
                  </a:cubicBezTo>
                  <a:cubicBezTo>
                    <a:pt x="13330" y="18516"/>
                    <a:pt x="13402" y="18454"/>
                    <a:pt x="13422" y="18375"/>
                  </a:cubicBezTo>
                  <a:cubicBezTo>
                    <a:pt x="13422" y="18283"/>
                    <a:pt x="13353" y="18192"/>
                    <a:pt x="13262" y="18192"/>
                  </a:cubicBezTo>
                  <a:cubicBezTo>
                    <a:pt x="13250" y="18189"/>
                    <a:pt x="13238" y="18187"/>
                    <a:pt x="13226" y="18187"/>
                  </a:cubicBezTo>
                  <a:close/>
                  <a:moveTo>
                    <a:pt x="15821" y="18212"/>
                  </a:moveTo>
                  <a:cubicBezTo>
                    <a:pt x="15749" y="18212"/>
                    <a:pt x="15636" y="18312"/>
                    <a:pt x="15636" y="18375"/>
                  </a:cubicBezTo>
                  <a:cubicBezTo>
                    <a:pt x="15636" y="18420"/>
                    <a:pt x="15750" y="18534"/>
                    <a:pt x="15795" y="18557"/>
                  </a:cubicBezTo>
                  <a:cubicBezTo>
                    <a:pt x="15841" y="18557"/>
                    <a:pt x="15978" y="18443"/>
                    <a:pt x="15978" y="18397"/>
                  </a:cubicBezTo>
                  <a:cubicBezTo>
                    <a:pt x="15978" y="18352"/>
                    <a:pt x="15955" y="18306"/>
                    <a:pt x="15932" y="18260"/>
                  </a:cubicBezTo>
                  <a:cubicBezTo>
                    <a:pt x="15909" y="18238"/>
                    <a:pt x="15864" y="18215"/>
                    <a:pt x="15841" y="18215"/>
                  </a:cubicBezTo>
                  <a:cubicBezTo>
                    <a:pt x="15835" y="18213"/>
                    <a:pt x="15828" y="18212"/>
                    <a:pt x="15821" y="18212"/>
                  </a:cubicBezTo>
                  <a:close/>
                  <a:moveTo>
                    <a:pt x="16822" y="18466"/>
                  </a:moveTo>
                  <a:cubicBezTo>
                    <a:pt x="16731" y="18466"/>
                    <a:pt x="16708" y="18489"/>
                    <a:pt x="16686" y="18580"/>
                  </a:cubicBezTo>
                  <a:cubicBezTo>
                    <a:pt x="16686" y="18648"/>
                    <a:pt x="16708" y="18717"/>
                    <a:pt x="16754" y="18717"/>
                  </a:cubicBezTo>
                  <a:cubicBezTo>
                    <a:pt x="16800" y="18694"/>
                    <a:pt x="16845" y="18671"/>
                    <a:pt x="16914" y="18671"/>
                  </a:cubicBezTo>
                  <a:cubicBezTo>
                    <a:pt x="16914" y="18676"/>
                    <a:pt x="16915" y="18677"/>
                    <a:pt x="16916" y="18677"/>
                  </a:cubicBezTo>
                  <a:cubicBezTo>
                    <a:pt x="16922" y="18677"/>
                    <a:pt x="16937" y="18644"/>
                    <a:pt x="16937" y="18626"/>
                  </a:cubicBezTo>
                  <a:cubicBezTo>
                    <a:pt x="16959" y="18511"/>
                    <a:pt x="16914" y="18466"/>
                    <a:pt x="16822" y="18466"/>
                  </a:cubicBezTo>
                  <a:close/>
                  <a:moveTo>
                    <a:pt x="14206" y="18394"/>
                  </a:moveTo>
                  <a:cubicBezTo>
                    <a:pt x="14152" y="18394"/>
                    <a:pt x="14038" y="18495"/>
                    <a:pt x="14038" y="18557"/>
                  </a:cubicBezTo>
                  <a:cubicBezTo>
                    <a:pt x="14038" y="18603"/>
                    <a:pt x="14152" y="18717"/>
                    <a:pt x="14198" y="18740"/>
                  </a:cubicBezTo>
                  <a:cubicBezTo>
                    <a:pt x="14243" y="18740"/>
                    <a:pt x="14357" y="18626"/>
                    <a:pt x="14380" y="18580"/>
                  </a:cubicBezTo>
                  <a:cubicBezTo>
                    <a:pt x="14357" y="18534"/>
                    <a:pt x="14357" y="18489"/>
                    <a:pt x="14312" y="18443"/>
                  </a:cubicBezTo>
                  <a:cubicBezTo>
                    <a:pt x="14312" y="18420"/>
                    <a:pt x="14266" y="18397"/>
                    <a:pt x="14220" y="18397"/>
                  </a:cubicBezTo>
                  <a:cubicBezTo>
                    <a:pt x="14216" y="18395"/>
                    <a:pt x="14212" y="18394"/>
                    <a:pt x="14206" y="18394"/>
                  </a:cubicBezTo>
                  <a:close/>
                  <a:moveTo>
                    <a:pt x="15200" y="18615"/>
                  </a:moveTo>
                  <a:cubicBezTo>
                    <a:pt x="15171" y="18615"/>
                    <a:pt x="15141" y="18626"/>
                    <a:pt x="15111" y="18648"/>
                  </a:cubicBezTo>
                  <a:cubicBezTo>
                    <a:pt x="15088" y="18671"/>
                    <a:pt x="15065" y="18694"/>
                    <a:pt x="15042" y="18740"/>
                  </a:cubicBezTo>
                  <a:cubicBezTo>
                    <a:pt x="15065" y="18740"/>
                    <a:pt x="15088" y="18763"/>
                    <a:pt x="15111" y="18763"/>
                  </a:cubicBezTo>
                  <a:lnTo>
                    <a:pt x="15202" y="18763"/>
                  </a:lnTo>
                  <a:cubicBezTo>
                    <a:pt x="15248" y="18785"/>
                    <a:pt x="15270" y="18785"/>
                    <a:pt x="15316" y="18785"/>
                  </a:cubicBezTo>
                  <a:cubicBezTo>
                    <a:pt x="15333" y="18791"/>
                    <a:pt x="15346" y="18794"/>
                    <a:pt x="15355" y="18794"/>
                  </a:cubicBezTo>
                  <a:cubicBezTo>
                    <a:pt x="15382" y="18794"/>
                    <a:pt x="15373" y="18768"/>
                    <a:pt x="15339" y="18717"/>
                  </a:cubicBezTo>
                  <a:cubicBezTo>
                    <a:pt x="15308" y="18656"/>
                    <a:pt x="15258" y="18615"/>
                    <a:pt x="15200" y="1861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8" name="Google Shape;1628;p22"/>
            <p:cNvSpPr/>
            <p:nvPr/>
          </p:nvSpPr>
          <p:spPr>
            <a:xfrm>
              <a:off x="3059900" y="3568450"/>
              <a:ext cx="747975" cy="468900"/>
            </a:xfrm>
            <a:custGeom>
              <a:avLst/>
              <a:gdLst/>
              <a:ahLst/>
              <a:cxnLst/>
              <a:rect l="l" t="t" r="r" b="b"/>
              <a:pathLst>
                <a:path w="29919" h="18756" extrusionOk="0">
                  <a:moveTo>
                    <a:pt x="21981" y="1"/>
                  </a:moveTo>
                  <a:cubicBezTo>
                    <a:pt x="19063" y="1"/>
                    <a:pt x="16043" y="2608"/>
                    <a:pt x="14083" y="2639"/>
                  </a:cubicBezTo>
                  <a:cubicBezTo>
                    <a:pt x="14058" y="2639"/>
                    <a:pt x="14033" y="2639"/>
                    <a:pt x="14008" y="2639"/>
                  </a:cubicBezTo>
                  <a:cubicBezTo>
                    <a:pt x="12238" y="2639"/>
                    <a:pt x="10043" y="1223"/>
                    <a:pt x="7880" y="1223"/>
                  </a:cubicBezTo>
                  <a:cubicBezTo>
                    <a:pt x="6451" y="1223"/>
                    <a:pt x="5036" y="1841"/>
                    <a:pt x="3766" y="3894"/>
                  </a:cubicBezTo>
                  <a:cubicBezTo>
                    <a:pt x="0" y="9943"/>
                    <a:pt x="4793" y="18593"/>
                    <a:pt x="16663" y="18753"/>
                  </a:cubicBezTo>
                  <a:cubicBezTo>
                    <a:pt x="16753" y="18754"/>
                    <a:pt x="16843" y="18755"/>
                    <a:pt x="16933" y="18755"/>
                  </a:cubicBezTo>
                  <a:cubicBezTo>
                    <a:pt x="28553" y="18755"/>
                    <a:pt x="29918" y="8505"/>
                    <a:pt x="26158" y="2639"/>
                  </a:cubicBezTo>
                  <a:cubicBezTo>
                    <a:pt x="24890" y="660"/>
                    <a:pt x="23448" y="1"/>
                    <a:pt x="2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9" name="Google Shape;1629;p22"/>
            <p:cNvSpPr/>
            <p:nvPr/>
          </p:nvSpPr>
          <p:spPr>
            <a:xfrm>
              <a:off x="3114100" y="3544250"/>
              <a:ext cx="638575" cy="467925"/>
            </a:xfrm>
            <a:custGeom>
              <a:avLst/>
              <a:gdLst/>
              <a:ahLst/>
              <a:cxnLst/>
              <a:rect l="l" t="t" r="r" b="b"/>
              <a:pathLst>
                <a:path w="25543" h="18717" extrusionOk="0">
                  <a:moveTo>
                    <a:pt x="19653" y="0"/>
                  </a:moveTo>
                  <a:cubicBezTo>
                    <a:pt x="19653" y="23"/>
                    <a:pt x="19676" y="23"/>
                    <a:pt x="19676" y="46"/>
                  </a:cubicBezTo>
                  <a:cubicBezTo>
                    <a:pt x="19703" y="73"/>
                    <a:pt x="19729" y="84"/>
                    <a:pt x="19756" y="84"/>
                  </a:cubicBezTo>
                  <a:cubicBezTo>
                    <a:pt x="19775" y="84"/>
                    <a:pt x="19794" y="78"/>
                    <a:pt x="19813" y="69"/>
                  </a:cubicBezTo>
                  <a:cubicBezTo>
                    <a:pt x="19836" y="69"/>
                    <a:pt x="19881" y="23"/>
                    <a:pt x="19904" y="23"/>
                  </a:cubicBezTo>
                  <a:cubicBezTo>
                    <a:pt x="19881" y="0"/>
                    <a:pt x="19836" y="0"/>
                    <a:pt x="19813" y="0"/>
                  </a:cubicBezTo>
                  <a:close/>
                  <a:moveTo>
                    <a:pt x="18215" y="160"/>
                  </a:moveTo>
                  <a:cubicBezTo>
                    <a:pt x="18124" y="160"/>
                    <a:pt x="18078" y="183"/>
                    <a:pt x="18078" y="274"/>
                  </a:cubicBezTo>
                  <a:cubicBezTo>
                    <a:pt x="18078" y="365"/>
                    <a:pt x="18101" y="411"/>
                    <a:pt x="18215" y="411"/>
                  </a:cubicBezTo>
                  <a:cubicBezTo>
                    <a:pt x="18284" y="411"/>
                    <a:pt x="18329" y="388"/>
                    <a:pt x="18329" y="297"/>
                  </a:cubicBezTo>
                  <a:cubicBezTo>
                    <a:pt x="18329" y="206"/>
                    <a:pt x="18306" y="160"/>
                    <a:pt x="18215" y="160"/>
                  </a:cubicBezTo>
                  <a:close/>
                  <a:moveTo>
                    <a:pt x="19219" y="297"/>
                  </a:moveTo>
                  <a:cubicBezTo>
                    <a:pt x="19128" y="297"/>
                    <a:pt x="19083" y="343"/>
                    <a:pt x="19105" y="434"/>
                  </a:cubicBezTo>
                  <a:cubicBezTo>
                    <a:pt x="19105" y="525"/>
                    <a:pt x="19151" y="548"/>
                    <a:pt x="19242" y="548"/>
                  </a:cubicBezTo>
                  <a:cubicBezTo>
                    <a:pt x="19334" y="548"/>
                    <a:pt x="19356" y="502"/>
                    <a:pt x="19356" y="411"/>
                  </a:cubicBezTo>
                  <a:cubicBezTo>
                    <a:pt x="19356" y="320"/>
                    <a:pt x="19311" y="297"/>
                    <a:pt x="19219" y="297"/>
                  </a:cubicBezTo>
                  <a:close/>
                  <a:moveTo>
                    <a:pt x="20247" y="365"/>
                  </a:moveTo>
                  <a:cubicBezTo>
                    <a:pt x="20155" y="365"/>
                    <a:pt x="20132" y="411"/>
                    <a:pt x="20132" y="480"/>
                  </a:cubicBezTo>
                  <a:cubicBezTo>
                    <a:pt x="20110" y="571"/>
                    <a:pt x="20155" y="616"/>
                    <a:pt x="20224" y="639"/>
                  </a:cubicBezTo>
                  <a:cubicBezTo>
                    <a:pt x="20338" y="639"/>
                    <a:pt x="20384" y="594"/>
                    <a:pt x="20384" y="502"/>
                  </a:cubicBezTo>
                  <a:cubicBezTo>
                    <a:pt x="20384" y="411"/>
                    <a:pt x="20338" y="388"/>
                    <a:pt x="20247" y="365"/>
                  </a:cubicBezTo>
                  <a:close/>
                  <a:moveTo>
                    <a:pt x="21274" y="457"/>
                  </a:moveTo>
                  <a:cubicBezTo>
                    <a:pt x="21182" y="457"/>
                    <a:pt x="21137" y="502"/>
                    <a:pt x="21137" y="594"/>
                  </a:cubicBezTo>
                  <a:cubicBezTo>
                    <a:pt x="21137" y="685"/>
                    <a:pt x="21182" y="708"/>
                    <a:pt x="21274" y="708"/>
                  </a:cubicBezTo>
                  <a:cubicBezTo>
                    <a:pt x="21365" y="708"/>
                    <a:pt x="21388" y="685"/>
                    <a:pt x="21388" y="594"/>
                  </a:cubicBezTo>
                  <a:cubicBezTo>
                    <a:pt x="21411" y="502"/>
                    <a:pt x="21365" y="457"/>
                    <a:pt x="21274" y="457"/>
                  </a:cubicBezTo>
                  <a:close/>
                  <a:moveTo>
                    <a:pt x="16728" y="589"/>
                  </a:moveTo>
                  <a:cubicBezTo>
                    <a:pt x="16722" y="589"/>
                    <a:pt x="16715" y="591"/>
                    <a:pt x="16709" y="594"/>
                  </a:cubicBezTo>
                  <a:cubicBezTo>
                    <a:pt x="16640" y="616"/>
                    <a:pt x="16572" y="639"/>
                    <a:pt x="16503" y="685"/>
                  </a:cubicBezTo>
                  <a:cubicBezTo>
                    <a:pt x="16480" y="685"/>
                    <a:pt x="16480" y="685"/>
                    <a:pt x="16480" y="708"/>
                  </a:cubicBezTo>
                  <a:cubicBezTo>
                    <a:pt x="16480" y="731"/>
                    <a:pt x="16595" y="845"/>
                    <a:pt x="16640" y="845"/>
                  </a:cubicBezTo>
                  <a:cubicBezTo>
                    <a:pt x="16663" y="845"/>
                    <a:pt x="16800" y="731"/>
                    <a:pt x="16800" y="685"/>
                  </a:cubicBezTo>
                  <a:cubicBezTo>
                    <a:pt x="16820" y="646"/>
                    <a:pt x="16771" y="589"/>
                    <a:pt x="16728" y="589"/>
                  </a:cubicBezTo>
                  <a:close/>
                  <a:moveTo>
                    <a:pt x="17624" y="633"/>
                  </a:moveTo>
                  <a:cubicBezTo>
                    <a:pt x="17562" y="633"/>
                    <a:pt x="17530" y="678"/>
                    <a:pt x="17530" y="753"/>
                  </a:cubicBezTo>
                  <a:cubicBezTo>
                    <a:pt x="17530" y="845"/>
                    <a:pt x="17553" y="890"/>
                    <a:pt x="17645" y="890"/>
                  </a:cubicBezTo>
                  <a:cubicBezTo>
                    <a:pt x="17736" y="890"/>
                    <a:pt x="17781" y="845"/>
                    <a:pt x="17781" y="753"/>
                  </a:cubicBezTo>
                  <a:cubicBezTo>
                    <a:pt x="17781" y="662"/>
                    <a:pt x="17759" y="639"/>
                    <a:pt x="17667" y="639"/>
                  </a:cubicBezTo>
                  <a:cubicBezTo>
                    <a:pt x="17652" y="635"/>
                    <a:pt x="17637" y="633"/>
                    <a:pt x="17624" y="633"/>
                  </a:cubicBezTo>
                  <a:close/>
                  <a:moveTo>
                    <a:pt x="18649" y="708"/>
                  </a:moveTo>
                  <a:cubicBezTo>
                    <a:pt x="18580" y="731"/>
                    <a:pt x="18535" y="753"/>
                    <a:pt x="18558" y="845"/>
                  </a:cubicBezTo>
                  <a:cubicBezTo>
                    <a:pt x="18558" y="936"/>
                    <a:pt x="18580" y="982"/>
                    <a:pt x="18672" y="982"/>
                  </a:cubicBezTo>
                  <a:cubicBezTo>
                    <a:pt x="18763" y="959"/>
                    <a:pt x="18809" y="936"/>
                    <a:pt x="18809" y="845"/>
                  </a:cubicBezTo>
                  <a:cubicBezTo>
                    <a:pt x="18809" y="753"/>
                    <a:pt x="18763" y="708"/>
                    <a:pt x="18649" y="708"/>
                  </a:cubicBezTo>
                  <a:close/>
                  <a:moveTo>
                    <a:pt x="19676" y="845"/>
                  </a:moveTo>
                  <a:cubicBezTo>
                    <a:pt x="19607" y="845"/>
                    <a:pt x="19562" y="890"/>
                    <a:pt x="19562" y="982"/>
                  </a:cubicBezTo>
                  <a:cubicBezTo>
                    <a:pt x="19585" y="1073"/>
                    <a:pt x="19607" y="1096"/>
                    <a:pt x="19699" y="1096"/>
                  </a:cubicBezTo>
                  <a:cubicBezTo>
                    <a:pt x="19790" y="1096"/>
                    <a:pt x="19836" y="1050"/>
                    <a:pt x="19813" y="959"/>
                  </a:cubicBezTo>
                  <a:cubicBezTo>
                    <a:pt x="19813" y="868"/>
                    <a:pt x="19767" y="845"/>
                    <a:pt x="19676" y="845"/>
                  </a:cubicBezTo>
                  <a:close/>
                  <a:moveTo>
                    <a:pt x="20683" y="930"/>
                  </a:moveTo>
                  <a:cubicBezTo>
                    <a:pt x="20620" y="930"/>
                    <a:pt x="20589" y="975"/>
                    <a:pt x="20589" y="1050"/>
                  </a:cubicBezTo>
                  <a:cubicBezTo>
                    <a:pt x="20589" y="1141"/>
                    <a:pt x="20635" y="1187"/>
                    <a:pt x="20726" y="1187"/>
                  </a:cubicBezTo>
                  <a:cubicBezTo>
                    <a:pt x="20817" y="1187"/>
                    <a:pt x="20840" y="1141"/>
                    <a:pt x="20840" y="1050"/>
                  </a:cubicBezTo>
                  <a:cubicBezTo>
                    <a:pt x="20840" y="982"/>
                    <a:pt x="20817" y="936"/>
                    <a:pt x="20726" y="936"/>
                  </a:cubicBezTo>
                  <a:cubicBezTo>
                    <a:pt x="20710" y="932"/>
                    <a:pt x="20696" y="930"/>
                    <a:pt x="20683" y="930"/>
                  </a:cubicBezTo>
                  <a:close/>
                  <a:moveTo>
                    <a:pt x="21724" y="1025"/>
                  </a:moveTo>
                  <a:cubicBezTo>
                    <a:pt x="21691" y="1025"/>
                    <a:pt x="21595" y="1143"/>
                    <a:pt x="21616" y="1164"/>
                  </a:cubicBezTo>
                  <a:cubicBezTo>
                    <a:pt x="21662" y="1210"/>
                    <a:pt x="21707" y="1256"/>
                    <a:pt x="21753" y="1256"/>
                  </a:cubicBezTo>
                  <a:cubicBezTo>
                    <a:pt x="21799" y="1256"/>
                    <a:pt x="21844" y="1187"/>
                    <a:pt x="21890" y="1141"/>
                  </a:cubicBezTo>
                  <a:cubicBezTo>
                    <a:pt x="21822" y="1096"/>
                    <a:pt x="21776" y="1050"/>
                    <a:pt x="21730" y="1027"/>
                  </a:cubicBezTo>
                  <a:cubicBezTo>
                    <a:pt x="21728" y="1026"/>
                    <a:pt x="21726" y="1025"/>
                    <a:pt x="21724" y="1025"/>
                  </a:cubicBezTo>
                  <a:close/>
                  <a:moveTo>
                    <a:pt x="16081" y="979"/>
                  </a:moveTo>
                  <a:cubicBezTo>
                    <a:pt x="16027" y="979"/>
                    <a:pt x="15910" y="1099"/>
                    <a:pt x="15910" y="1141"/>
                  </a:cubicBezTo>
                  <a:cubicBezTo>
                    <a:pt x="15910" y="1187"/>
                    <a:pt x="15933" y="1233"/>
                    <a:pt x="15978" y="1256"/>
                  </a:cubicBezTo>
                  <a:cubicBezTo>
                    <a:pt x="16001" y="1278"/>
                    <a:pt x="16047" y="1301"/>
                    <a:pt x="16070" y="1301"/>
                  </a:cubicBezTo>
                  <a:cubicBezTo>
                    <a:pt x="16115" y="1301"/>
                    <a:pt x="16252" y="1187"/>
                    <a:pt x="16252" y="1141"/>
                  </a:cubicBezTo>
                  <a:cubicBezTo>
                    <a:pt x="16252" y="1096"/>
                    <a:pt x="16138" y="982"/>
                    <a:pt x="16092" y="982"/>
                  </a:cubicBezTo>
                  <a:cubicBezTo>
                    <a:pt x="16089" y="980"/>
                    <a:pt x="16085" y="979"/>
                    <a:pt x="16081" y="979"/>
                  </a:cubicBezTo>
                  <a:close/>
                  <a:moveTo>
                    <a:pt x="17120" y="1050"/>
                  </a:moveTo>
                  <a:cubicBezTo>
                    <a:pt x="17074" y="1050"/>
                    <a:pt x="16937" y="1164"/>
                    <a:pt x="16937" y="1210"/>
                  </a:cubicBezTo>
                  <a:cubicBezTo>
                    <a:pt x="16914" y="1256"/>
                    <a:pt x="17051" y="1393"/>
                    <a:pt x="17097" y="1393"/>
                  </a:cubicBezTo>
                  <a:cubicBezTo>
                    <a:pt x="17142" y="1393"/>
                    <a:pt x="17256" y="1278"/>
                    <a:pt x="17279" y="1233"/>
                  </a:cubicBezTo>
                  <a:cubicBezTo>
                    <a:pt x="17279" y="1187"/>
                    <a:pt x="17165" y="1050"/>
                    <a:pt x="17120" y="1050"/>
                  </a:cubicBezTo>
                  <a:close/>
                  <a:moveTo>
                    <a:pt x="4751" y="1223"/>
                  </a:moveTo>
                  <a:cubicBezTo>
                    <a:pt x="4733" y="1223"/>
                    <a:pt x="4718" y="1225"/>
                    <a:pt x="4703" y="1233"/>
                  </a:cubicBezTo>
                  <a:cubicBezTo>
                    <a:pt x="4680" y="1233"/>
                    <a:pt x="4634" y="1278"/>
                    <a:pt x="4634" y="1301"/>
                  </a:cubicBezTo>
                  <a:cubicBezTo>
                    <a:pt x="4662" y="1358"/>
                    <a:pt x="4725" y="1397"/>
                    <a:pt x="4791" y="1397"/>
                  </a:cubicBezTo>
                  <a:cubicBezTo>
                    <a:pt x="4832" y="1397"/>
                    <a:pt x="4873" y="1382"/>
                    <a:pt x="4908" y="1347"/>
                  </a:cubicBezTo>
                  <a:cubicBezTo>
                    <a:pt x="4931" y="1324"/>
                    <a:pt x="4976" y="1278"/>
                    <a:pt x="4999" y="1233"/>
                  </a:cubicBezTo>
                  <a:lnTo>
                    <a:pt x="4908" y="1233"/>
                  </a:lnTo>
                  <a:cubicBezTo>
                    <a:pt x="4832" y="1233"/>
                    <a:pt x="4786" y="1223"/>
                    <a:pt x="4751" y="1223"/>
                  </a:cubicBezTo>
                  <a:close/>
                  <a:moveTo>
                    <a:pt x="18101" y="1187"/>
                  </a:moveTo>
                  <a:cubicBezTo>
                    <a:pt x="18033" y="1187"/>
                    <a:pt x="17987" y="1233"/>
                    <a:pt x="17987" y="1324"/>
                  </a:cubicBezTo>
                  <a:cubicBezTo>
                    <a:pt x="17987" y="1415"/>
                    <a:pt x="18033" y="1438"/>
                    <a:pt x="18147" y="1438"/>
                  </a:cubicBezTo>
                  <a:cubicBezTo>
                    <a:pt x="18215" y="1438"/>
                    <a:pt x="18261" y="1393"/>
                    <a:pt x="18238" y="1301"/>
                  </a:cubicBezTo>
                  <a:cubicBezTo>
                    <a:pt x="18238" y="1210"/>
                    <a:pt x="18192" y="1187"/>
                    <a:pt x="18101" y="1187"/>
                  </a:cubicBezTo>
                  <a:close/>
                  <a:moveTo>
                    <a:pt x="5661" y="1187"/>
                  </a:moveTo>
                  <a:cubicBezTo>
                    <a:pt x="5638" y="1187"/>
                    <a:pt x="5616" y="1210"/>
                    <a:pt x="5616" y="1210"/>
                  </a:cubicBezTo>
                  <a:cubicBezTo>
                    <a:pt x="5593" y="1347"/>
                    <a:pt x="5661" y="1370"/>
                    <a:pt x="5707" y="1438"/>
                  </a:cubicBezTo>
                  <a:cubicBezTo>
                    <a:pt x="5753" y="1484"/>
                    <a:pt x="5798" y="1484"/>
                    <a:pt x="5844" y="1484"/>
                  </a:cubicBezTo>
                  <a:cubicBezTo>
                    <a:pt x="5912" y="1484"/>
                    <a:pt x="6026" y="1370"/>
                    <a:pt x="6026" y="1301"/>
                  </a:cubicBezTo>
                  <a:cubicBezTo>
                    <a:pt x="6026" y="1278"/>
                    <a:pt x="6004" y="1233"/>
                    <a:pt x="6004" y="1233"/>
                  </a:cubicBezTo>
                  <a:cubicBezTo>
                    <a:pt x="5889" y="1210"/>
                    <a:pt x="5775" y="1187"/>
                    <a:pt x="5661" y="1187"/>
                  </a:cubicBezTo>
                  <a:close/>
                  <a:moveTo>
                    <a:pt x="19171" y="1273"/>
                  </a:moveTo>
                  <a:cubicBezTo>
                    <a:pt x="19158" y="1273"/>
                    <a:pt x="19144" y="1275"/>
                    <a:pt x="19128" y="1278"/>
                  </a:cubicBezTo>
                  <a:cubicBezTo>
                    <a:pt x="19037" y="1278"/>
                    <a:pt x="19014" y="1324"/>
                    <a:pt x="19014" y="1415"/>
                  </a:cubicBezTo>
                  <a:cubicBezTo>
                    <a:pt x="19014" y="1484"/>
                    <a:pt x="19060" y="1530"/>
                    <a:pt x="19151" y="1530"/>
                  </a:cubicBezTo>
                  <a:cubicBezTo>
                    <a:pt x="19242" y="1530"/>
                    <a:pt x="19265" y="1484"/>
                    <a:pt x="19265" y="1393"/>
                  </a:cubicBezTo>
                  <a:cubicBezTo>
                    <a:pt x="19265" y="1317"/>
                    <a:pt x="19234" y="1273"/>
                    <a:pt x="19171" y="1273"/>
                  </a:cubicBezTo>
                  <a:close/>
                  <a:moveTo>
                    <a:pt x="6666" y="1301"/>
                  </a:moveTo>
                  <a:cubicBezTo>
                    <a:pt x="6666" y="1324"/>
                    <a:pt x="6620" y="1347"/>
                    <a:pt x="6620" y="1347"/>
                  </a:cubicBezTo>
                  <a:cubicBezTo>
                    <a:pt x="6666" y="1415"/>
                    <a:pt x="6688" y="1484"/>
                    <a:pt x="6780" y="1530"/>
                  </a:cubicBezTo>
                  <a:cubicBezTo>
                    <a:pt x="6805" y="1548"/>
                    <a:pt x="6824" y="1555"/>
                    <a:pt x="6841" y="1555"/>
                  </a:cubicBezTo>
                  <a:cubicBezTo>
                    <a:pt x="6887" y="1555"/>
                    <a:pt x="6912" y="1507"/>
                    <a:pt x="6962" y="1507"/>
                  </a:cubicBezTo>
                  <a:cubicBezTo>
                    <a:pt x="6962" y="1507"/>
                    <a:pt x="7008" y="1461"/>
                    <a:pt x="7008" y="1438"/>
                  </a:cubicBezTo>
                  <a:cubicBezTo>
                    <a:pt x="7008" y="1404"/>
                    <a:pt x="6997" y="1398"/>
                    <a:pt x="6982" y="1398"/>
                  </a:cubicBezTo>
                  <a:cubicBezTo>
                    <a:pt x="6975" y="1398"/>
                    <a:pt x="6967" y="1400"/>
                    <a:pt x="6960" y="1400"/>
                  </a:cubicBezTo>
                  <a:cubicBezTo>
                    <a:pt x="6952" y="1400"/>
                    <a:pt x="6945" y="1398"/>
                    <a:pt x="6939" y="1393"/>
                  </a:cubicBezTo>
                  <a:cubicBezTo>
                    <a:pt x="6848" y="1370"/>
                    <a:pt x="6757" y="1347"/>
                    <a:pt x="6666" y="1301"/>
                  </a:cubicBezTo>
                  <a:close/>
                  <a:moveTo>
                    <a:pt x="20155" y="1393"/>
                  </a:moveTo>
                  <a:cubicBezTo>
                    <a:pt x="20064" y="1393"/>
                    <a:pt x="20041" y="1438"/>
                    <a:pt x="20041" y="1530"/>
                  </a:cubicBezTo>
                  <a:cubicBezTo>
                    <a:pt x="20041" y="1621"/>
                    <a:pt x="20087" y="1644"/>
                    <a:pt x="20178" y="1644"/>
                  </a:cubicBezTo>
                  <a:cubicBezTo>
                    <a:pt x="20247" y="1644"/>
                    <a:pt x="20292" y="1621"/>
                    <a:pt x="20292" y="1530"/>
                  </a:cubicBezTo>
                  <a:cubicBezTo>
                    <a:pt x="20292" y="1415"/>
                    <a:pt x="20247" y="1393"/>
                    <a:pt x="20155" y="1393"/>
                  </a:cubicBezTo>
                  <a:close/>
                  <a:moveTo>
                    <a:pt x="14654" y="1530"/>
                  </a:moveTo>
                  <a:cubicBezTo>
                    <a:pt x="14609" y="1552"/>
                    <a:pt x="14563" y="1575"/>
                    <a:pt x="14517" y="1598"/>
                  </a:cubicBezTo>
                  <a:cubicBezTo>
                    <a:pt x="14495" y="1621"/>
                    <a:pt x="14472" y="1621"/>
                    <a:pt x="14449" y="1644"/>
                  </a:cubicBezTo>
                  <a:cubicBezTo>
                    <a:pt x="14449" y="1644"/>
                    <a:pt x="14426" y="1666"/>
                    <a:pt x="14426" y="1689"/>
                  </a:cubicBezTo>
                  <a:lnTo>
                    <a:pt x="14517" y="1689"/>
                  </a:lnTo>
                  <a:cubicBezTo>
                    <a:pt x="14609" y="1689"/>
                    <a:pt x="14632" y="1621"/>
                    <a:pt x="14677" y="1575"/>
                  </a:cubicBezTo>
                  <a:cubicBezTo>
                    <a:pt x="14677" y="1552"/>
                    <a:pt x="14654" y="1552"/>
                    <a:pt x="14654" y="1530"/>
                  </a:cubicBezTo>
                  <a:close/>
                  <a:moveTo>
                    <a:pt x="3379" y="1689"/>
                  </a:moveTo>
                  <a:cubicBezTo>
                    <a:pt x="3379" y="1689"/>
                    <a:pt x="3356" y="1712"/>
                    <a:pt x="3356" y="1712"/>
                  </a:cubicBezTo>
                  <a:cubicBezTo>
                    <a:pt x="3356" y="1712"/>
                    <a:pt x="3379" y="1735"/>
                    <a:pt x="3379" y="1735"/>
                  </a:cubicBezTo>
                  <a:cubicBezTo>
                    <a:pt x="3379" y="1735"/>
                    <a:pt x="3379" y="1735"/>
                    <a:pt x="3379" y="1712"/>
                  </a:cubicBezTo>
                  <a:cubicBezTo>
                    <a:pt x="3379" y="1712"/>
                    <a:pt x="3379" y="1712"/>
                    <a:pt x="3379" y="1689"/>
                  </a:cubicBezTo>
                  <a:close/>
                  <a:moveTo>
                    <a:pt x="21182" y="1484"/>
                  </a:moveTo>
                  <a:cubicBezTo>
                    <a:pt x="21091" y="1484"/>
                    <a:pt x="21045" y="1530"/>
                    <a:pt x="21068" y="1621"/>
                  </a:cubicBezTo>
                  <a:cubicBezTo>
                    <a:pt x="21068" y="1712"/>
                    <a:pt x="21114" y="1735"/>
                    <a:pt x="21205" y="1735"/>
                  </a:cubicBezTo>
                  <a:cubicBezTo>
                    <a:pt x="21274" y="1735"/>
                    <a:pt x="21319" y="1689"/>
                    <a:pt x="21319" y="1598"/>
                  </a:cubicBezTo>
                  <a:cubicBezTo>
                    <a:pt x="21319" y="1507"/>
                    <a:pt x="21274" y="1484"/>
                    <a:pt x="21182" y="1484"/>
                  </a:cubicBezTo>
                  <a:close/>
                  <a:moveTo>
                    <a:pt x="3287" y="1735"/>
                  </a:moveTo>
                  <a:cubicBezTo>
                    <a:pt x="3287" y="1758"/>
                    <a:pt x="3265" y="1758"/>
                    <a:pt x="3265" y="1758"/>
                  </a:cubicBezTo>
                  <a:cubicBezTo>
                    <a:pt x="3265" y="1758"/>
                    <a:pt x="3287" y="1781"/>
                    <a:pt x="3287" y="1781"/>
                  </a:cubicBezTo>
                  <a:cubicBezTo>
                    <a:pt x="3287" y="1781"/>
                    <a:pt x="3310" y="1758"/>
                    <a:pt x="3310" y="1758"/>
                  </a:cubicBezTo>
                  <a:cubicBezTo>
                    <a:pt x="3310" y="1758"/>
                    <a:pt x="3287" y="1735"/>
                    <a:pt x="3287" y="1735"/>
                  </a:cubicBezTo>
                  <a:close/>
                  <a:moveTo>
                    <a:pt x="15522" y="1438"/>
                  </a:moveTo>
                  <a:cubicBezTo>
                    <a:pt x="15476" y="1438"/>
                    <a:pt x="15362" y="1552"/>
                    <a:pt x="15362" y="1598"/>
                  </a:cubicBezTo>
                  <a:cubicBezTo>
                    <a:pt x="15339" y="1644"/>
                    <a:pt x="15476" y="1781"/>
                    <a:pt x="15522" y="1781"/>
                  </a:cubicBezTo>
                  <a:cubicBezTo>
                    <a:pt x="15567" y="1758"/>
                    <a:pt x="15613" y="1735"/>
                    <a:pt x="15659" y="1712"/>
                  </a:cubicBezTo>
                  <a:cubicBezTo>
                    <a:pt x="15682" y="1689"/>
                    <a:pt x="15682" y="1644"/>
                    <a:pt x="15704" y="1598"/>
                  </a:cubicBezTo>
                  <a:cubicBezTo>
                    <a:pt x="15704" y="1575"/>
                    <a:pt x="15567" y="1438"/>
                    <a:pt x="15522" y="1438"/>
                  </a:cubicBezTo>
                  <a:close/>
                  <a:moveTo>
                    <a:pt x="22210" y="1575"/>
                  </a:moveTo>
                  <a:cubicBezTo>
                    <a:pt x="22164" y="1575"/>
                    <a:pt x="22118" y="1644"/>
                    <a:pt x="22073" y="1689"/>
                  </a:cubicBezTo>
                  <a:cubicBezTo>
                    <a:pt x="22073" y="1710"/>
                    <a:pt x="22170" y="1829"/>
                    <a:pt x="22203" y="1829"/>
                  </a:cubicBezTo>
                  <a:cubicBezTo>
                    <a:pt x="22206" y="1829"/>
                    <a:pt x="22208" y="1828"/>
                    <a:pt x="22210" y="1826"/>
                  </a:cubicBezTo>
                  <a:cubicBezTo>
                    <a:pt x="22255" y="1781"/>
                    <a:pt x="22301" y="1735"/>
                    <a:pt x="22347" y="1689"/>
                  </a:cubicBezTo>
                  <a:cubicBezTo>
                    <a:pt x="22301" y="1644"/>
                    <a:pt x="22255" y="1575"/>
                    <a:pt x="22210" y="1575"/>
                  </a:cubicBezTo>
                  <a:close/>
                  <a:moveTo>
                    <a:pt x="4246" y="1438"/>
                  </a:moveTo>
                  <a:cubicBezTo>
                    <a:pt x="4155" y="1438"/>
                    <a:pt x="4041" y="1552"/>
                    <a:pt x="4041" y="1644"/>
                  </a:cubicBezTo>
                  <a:cubicBezTo>
                    <a:pt x="4041" y="1735"/>
                    <a:pt x="4155" y="1872"/>
                    <a:pt x="4246" y="1872"/>
                  </a:cubicBezTo>
                  <a:cubicBezTo>
                    <a:pt x="4337" y="1872"/>
                    <a:pt x="4451" y="1758"/>
                    <a:pt x="4451" y="1644"/>
                  </a:cubicBezTo>
                  <a:cubicBezTo>
                    <a:pt x="4451" y="1552"/>
                    <a:pt x="4337" y="1438"/>
                    <a:pt x="4246" y="1438"/>
                  </a:cubicBezTo>
                  <a:close/>
                  <a:moveTo>
                    <a:pt x="16549" y="1530"/>
                  </a:moveTo>
                  <a:cubicBezTo>
                    <a:pt x="16526" y="1530"/>
                    <a:pt x="16389" y="1621"/>
                    <a:pt x="16366" y="1666"/>
                  </a:cubicBezTo>
                  <a:cubicBezTo>
                    <a:pt x="16366" y="1735"/>
                    <a:pt x="16480" y="1872"/>
                    <a:pt x="16549" y="1872"/>
                  </a:cubicBezTo>
                  <a:cubicBezTo>
                    <a:pt x="16595" y="1872"/>
                    <a:pt x="16709" y="1758"/>
                    <a:pt x="16709" y="1712"/>
                  </a:cubicBezTo>
                  <a:cubicBezTo>
                    <a:pt x="16731" y="1666"/>
                    <a:pt x="16617" y="1530"/>
                    <a:pt x="16549" y="1530"/>
                  </a:cubicBezTo>
                  <a:close/>
                  <a:moveTo>
                    <a:pt x="17576" y="1644"/>
                  </a:moveTo>
                  <a:cubicBezTo>
                    <a:pt x="17485" y="1644"/>
                    <a:pt x="17439" y="1689"/>
                    <a:pt x="17439" y="1758"/>
                  </a:cubicBezTo>
                  <a:cubicBezTo>
                    <a:pt x="17439" y="1872"/>
                    <a:pt x="17462" y="1918"/>
                    <a:pt x="17576" y="1918"/>
                  </a:cubicBezTo>
                  <a:cubicBezTo>
                    <a:pt x="17667" y="1895"/>
                    <a:pt x="17690" y="1872"/>
                    <a:pt x="17690" y="1781"/>
                  </a:cubicBezTo>
                  <a:cubicBezTo>
                    <a:pt x="17690" y="1689"/>
                    <a:pt x="17667" y="1644"/>
                    <a:pt x="17576" y="1644"/>
                  </a:cubicBezTo>
                  <a:close/>
                  <a:moveTo>
                    <a:pt x="5273" y="1530"/>
                  </a:moveTo>
                  <a:cubicBezTo>
                    <a:pt x="5182" y="1530"/>
                    <a:pt x="5045" y="1644"/>
                    <a:pt x="5045" y="1735"/>
                  </a:cubicBezTo>
                  <a:cubicBezTo>
                    <a:pt x="5045" y="1826"/>
                    <a:pt x="5182" y="1940"/>
                    <a:pt x="5273" y="1940"/>
                  </a:cubicBezTo>
                  <a:cubicBezTo>
                    <a:pt x="5364" y="1940"/>
                    <a:pt x="5479" y="1826"/>
                    <a:pt x="5479" y="1735"/>
                  </a:cubicBezTo>
                  <a:cubicBezTo>
                    <a:pt x="5479" y="1644"/>
                    <a:pt x="5364" y="1530"/>
                    <a:pt x="5273" y="1530"/>
                  </a:cubicBezTo>
                  <a:close/>
                  <a:moveTo>
                    <a:pt x="18603" y="1735"/>
                  </a:moveTo>
                  <a:cubicBezTo>
                    <a:pt x="18489" y="1735"/>
                    <a:pt x="18466" y="1758"/>
                    <a:pt x="18466" y="1872"/>
                  </a:cubicBezTo>
                  <a:cubicBezTo>
                    <a:pt x="18466" y="1963"/>
                    <a:pt x="18512" y="1986"/>
                    <a:pt x="18580" y="1986"/>
                  </a:cubicBezTo>
                  <a:cubicBezTo>
                    <a:pt x="18672" y="1986"/>
                    <a:pt x="18717" y="1963"/>
                    <a:pt x="18717" y="1872"/>
                  </a:cubicBezTo>
                  <a:cubicBezTo>
                    <a:pt x="18717" y="1781"/>
                    <a:pt x="18694" y="1735"/>
                    <a:pt x="18603" y="1735"/>
                  </a:cubicBezTo>
                  <a:close/>
                  <a:moveTo>
                    <a:pt x="6294" y="1618"/>
                  </a:moveTo>
                  <a:cubicBezTo>
                    <a:pt x="6288" y="1618"/>
                    <a:pt x="6283" y="1619"/>
                    <a:pt x="6278" y="1621"/>
                  </a:cubicBezTo>
                  <a:cubicBezTo>
                    <a:pt x="6209" y="1621"/>
                    <a:pt x="6072" y="1758"/>
                    <a:pt x="6072" y="1826"/>
                  </a:cubicBezTo>
                  <a:cubicBezTo>
                    <a:pt x="6072" y="1895"/>
                    <a:pt x="6232" y="2032"/>
                    <a:pt x="6300" y="2032"/>
                  </a:cubicBezTo>
                  <a:cubicBezTo>
                    <a:pt x="6369" y="2032"/>
                    <a:pt x="6506" y="1895"/>
                    <a:pt x="6506" y="1826"/>
                  </a:cubicBezTo>
                  <a:cubicBezTo>
                    <a:pt x="6506" y="1742"/>
                    <a:pt x="6369" y="1618"/>
                    <a:pt x="6294" y="1618"/>
                  </a:cubicBezTo>
                  <a:close/>
                  <a:moveTo>
                    <a:pt x="19630" y="1826"/>
                  </a:moveTo>
                  <a:cubicBezTo>
                    <a:pt x="19516" y="1826"/>
                    <a:pt x="19493" y="1849"/>
                    <a:pt x="19493" y="1940"/>
                  </a:cubicBezTo>
                  <a:cubicBezTo>
                    <a:pt x="19493" y="2032"/>
                    <a:pt x="19516" y="2077"/>
                    <a:pt x="19607" y="2077"/>
                  </a:cubicBezTo>
                  <a:cubicBezTo>
                    <a:pt x="19699" y="2077"/>
                    <a:pt x="19744" y="2054"/>
                    <a:pt x="19744" y="1963"/>
                  </a:cubicBezTo>
                  <a:cubicBezTo>
                    <a:pt x="19744" y="1872"/>
                    <a:pt x="19699" y="1826"/>
                    <a:pt x="19630" y="1826"/>
                  </a:cubicBezTo>
                  <a:close/>
                  <a:moveTo>
                    <a:pt x="7305" y="1689"/>
                  </a:moveTo>
                  <a:cubicBezTo>
                    <a:pt x="7259" y="1689"/>
                    <a:pt x="7099" y="1826"/>
                    <a:pt x="7099" y="1895"/>
                  </a:cubicBezTo>
                  <a:cubicBezTo>
                    <a:pt x="7099" y="1963"/>
                    <a:pt x="7236" y="2123"/>
                    <a:pt x="7305" y="2123"/>
                  </a:cubicBezTo>
                  <a:cubicBezTo>
                    <a:pt x="7373" y="2123"/>
                    <a:pt x="7510" y="1986"/>
                    <a:pt x="7533" y="1918"/>
                  </a:cubicBezTo>
                  <a:cubicBezTo>
                    <a:pt x="7533" y="1849"/>
                    <a:pt x="7396" y="1689"/>
                    <a:pt x="7305" y="1689"/>
                  </a:cubicBezTo>
                  <a:close/>
                  <a:moveTo>
                    <a:pt x="8332" y="1826"/>
                  </a:moveTo>
                  <a:cubicBezTo>
                    <a:pt x="8172" y="1826"/>
                    <a:pt x="8172" y="1826"/>
                    <a:pt x="8172" y="1986"/>
                  </a:cubicBezTo>
                  <a:cubicBezTo>
                    <a:pt x="8149" y="2146"/>
                    <a:pt x="8172" y="2169"/>
                    <a:pt x="8309" y="2169"/>
                  </a:cubicBezTo>
                  <a:cubicBezTo>
                    <a:pt x="8492" y="2169"/>
                    <a:pt x="8492" y="2146"/>
                    <a:pt x="8492" y="2009"/>
                  </a:cubicBezTo>
                  <a:cubicBezTo>
                    <a:pt x="8492" y="1849"/>
                    <a:pt x="8492" y="1826"/>
                    <a:pt x="8332" y="1826"/>
                  </a:cubicBezTo>
                  <a:close/>
                  <a:moveTo>
                    <a:pt x="14007" y="1833"/>
                  </a:moveTo>
                  <a:cubicBezTo>
                    <a:pt x="13980" y="1833"/>
                    <a:pt x="13958" y="1872"/>
                    <a:pt x="13924" y="1872"/>
                  </a:cubicBezTo>
                  <a:cubicBezTo>
                    <a:pt x="13878" y="1872"/>
                    <a:pt x="13856" y="1918"/>
                    <a:pt x="13810" y="1940"/>
                  </a:cubicBezTo>
                  <a:cubicBezTo>
                    <a:pt x="13787" y="1963"/>
                    <a:pt x="13787" y="1986"/>
                    <a:pt x="13787" y="2009"/>
                  </a:cubicBezTo>
                  <a:cubicBezTo>
                    <a:pt x="13787" y="2100"/>
                    <a:pt x="13878" y="2169"/>
                    <a:pt x="13947" y="2169"/>
                  </a:cubicBezTo>
                  <a:cubicBezTo>
                    <a:pt x="14015" y="2169"/>
                    <a:pt x="14107" y="2100"/>
                    <a:pt x="14129" y="2009"/>
                  </a:cubicBezTo>
                  <a:cubicBezTo>
                    <a:pt x="14129" y="1940"/>
                    <a:pt x="14084" y="1895"/>
                    <a:pt x="14038" y="1849"/>
                  </a:cubicBezTo>
                  <a:cubicBezTo>
                    <a:pt x="14027" y="1838"/>
                    <a:pt x="14017" y="1833"/>
                    <a:pt x="14007" y="1833"/>
                  </a:cubicBezTo>
                  <a:close/>
                  <a:moveTo>
                    <a:pt x="20635" y="1940"/>
                  </a:moveTo>
                  <a:cubicBezTo>
                    <a:pt x="20543" y="1940"/>
                    <a:pt x="20520" y="1986"/>
                    <a:pt x="20498" y="2054"/>
                  </a:cubicBezTo>
                  <a:cubicBezTo>
                    <a:pt x="20498" y="2169"/>
                    <a:pt x="20543" y="2214"/>
                    <a:pt x="20635" y="2214"/>
                  </a:cubicBezTo>
                  <a:cubicBezTo>
                    <a:pt x="20726" y="2214"/>
                    <a:pt x="20749" y="2169"/>
                    <a:pt x="20772" y="2077"/>
                  </a:cubicBezTo>
                  <a:cubicBezTo>
                    <a:pt x="20772" y="1986"/>
                    <a:pt x="20726" y="1963"/>
                    <a:pt x="20635" y="1940"/>
                  </a:cubicBezTo>
                  <a:close/>
                  <a:moveTo>
                    <a:pt x="14974" y="1918"/>
                  </a:moveTo>
                  <a:cubicBezTo>
                    <a:pt x="14883" y="1918"/>
                    <a:pt x="14814" y="1986"/>
                    <a:pt x="14791" y="2077"/>
                  </a:cubicBezTo>
                  <a:cubicBezTo>
                    <a:pt x="14791" y="2159"/>
                    <a:pt x="14864" y="2241"/>
                    <a:pt x="14945" y="2241"/>
                  </a:cubicBezTo>
                  <a:cubicBezTo>
                    <a:pt x="14955" y="2241"/>
                    <a:pt x="14964" y="2239"/>
                    <a:pt x="14974" y="2237"/>
                  </a:cubicBezTo>
                  <a:cubicBezTo>
                    <a:pt x="15065" y="2237"/>
                    <a:pt x="15134" y="2169"/>
                    <a:pt x="15134" y="2077"/>
                  </a:cubicBezTo>
                  <a:cubicBezTo>
                    <a:pt x="15134" y="1986"/>
                    <a:pt x="15065" y="1918"/>
                    <a:pt x="14974" y="1918"/>
                  </a:cubicBezTo>
                  <a:close/>
                  <a:moveTo>
                    <a:pt x="2854" y="2054"/>
                  </a:moveTo>
                  <a:cubicBezTo>
                    <a:pt x="2785" y="2100"/>
                    <a:pt x="2740" y="2146"/>
                    <a:pt x="2671" y="2191"/>
                  </a:cubicBezTo>
                  <a:cubicBezTo>
                    <a:pt x="2648" y="2191"/>
                    <a:pt x="2648" y="2214"/>
                    <a:pt x="2648" y="2237"/>
                  </a:cubicBezTo>
                  <a:cubicBezTo>
                    <a:pt x="2663" y="2237"/>
                    <a:pt x="2679" y="2247"/>
                    <a:pt x="2694" y="2247"/>
                  </a:cubicBezTo>
                  <a:cubicBezTo>
                    <a:pt x="2702" y="2247"/>
                    <a:pt x="2709" y="2245"/>
                    <a:pt x="2717" y="2237"/>
                  </a:cubicBezTo>
                  <a:cubicBezTo>
                    <a:pt x="2808" y="2214"/>
                    <a:pt x="2854" y="2169"/>
                    <a:pt x="2877" y="2054"/>
                  </a:cubicBezTo>
                  <a:close/>
                  <a:moveTo>
                    <a:pt x="9197" y="2091"/>
                  </a:moveTo>
                  <a:cubicBezTo>
                    <a:pt x="9186" y="2091"/>
                    <a:pt x="9192" y="2107"/>
                    <a:pt x="9176" y="2123"/>
                  </a:cubicBezTo>
                  <a:cubicBezTo>
                    <a:pt x="9176" y="2191"/>
                    <a:pt x="9199" y="2214"/>
                    <a:pt x="9245" y="2237"/>
                  </a:cubicBezTo>
                  <a:cubicBezTo>
                    <a:pt x="9252" y="2245"/>
                    <a:pt x="9263" y="2247"/>
                    <a:pt x="9274" y="2247"/>
                  </a:cubicBezTo>
                  <a:cubicBezTo>
                    <a:pt x="9296" y="2247"/>
                    <a:pt x="9321" y="2237"/>
                    <a:pt x="9336" y="2237"/>
                  </a:cubicBezTo>
                  <a:cubicBezTo>
                    <a:pt x="9367" y="2237"/>
                    <a:pt x="9397" y="2247"/>
                    <a:pt x="9421" y="2247"/>
                  </a:cubicBezTo>
                  <a:cubicBezTo>
                    <a:pt x="9432" y="2247"/>
                    <a:pt x="9443" y="2245"/>
                    <a:pt x="9450" y="2237"/>
                  </a:cubicBezTo>
                  <a:cubicBezTo>
                    <a:pt x="9450" y="2237"/>
                    <a:pt x="9473" y="2214"/>
                    <a:pt x="9473" y="2214"/>
                  </a:cubicBezTo>
                  <a:cubicBezTo>
                    <a:pt x="9473" y="2191"/>
                    <a:pt x="9450" y="2169"/>
                    <a:pt x="9450" y="2169"/>
                  </a:cubicBezTo>
                  <a:cubicBezTo>
                    <a:pt x="9382" y="2146"/>
                    <a:pt x="9290" y="2123"/>
                    <a:pt x="9222" y="2100"/>
                  </a:cubicBezTo>
                  <a:cubicBezTo>
                    <a:pt x="9209" y="2093"/>
                    <a:pt x="9201" y="2091"/>
                    <a:pt x="9197" y="2091"/>
                  </a:cubicBezTo>
                  <a:close/>
                  <a:moveTo>
                    <a:pt x="21680" y="2050"/>
                  </a:moveTo>
                  <a:cubicBezTo>
                    <a:pt x="21674" y="2050"/>
                    <a:pt x="21668" y="2051"/>
                    <a:pt x="21662" y="2054"/>
                  </a:cubicBezTo>
                  <a:cubicBezTo>
                    <a:pt x="21616" y="2054"/>
                    <a:pt x="21570" y="2123"/>
                    <a:pt x="21525" y="2169"/>
                  </a:cubicBezTo>
                  <a:cubicBezTo>
                    <a:pt x="21504" y="2189"/>
                    <a:pt x="21616" y="2286"/>
                    <a:pt x="21653" y="2286"/>
                  </a:cubicBezTo>
                  <a:cubicBezTo>
                    <a:pt x="21657" y="2286"/>
                    <a:pt x="21660" y="2285"/>
                    <a:pt x="21662" y="2283"/>
                  </a:cubicBezTo>
                  <a:cubicBezTo>
                    <a:pt x="21707" y="2260"/>
                    <a:pt x="21753" y="2214"/>
                    <a:pt x="21799" y="2146"/>
                  </a:cubicBezTo>
                  <a:cubicBezTo>
                    <a:pt x="21759" y="2106"/>
                    <a:pt x="21720" y="2050"/>
                    <a:pt x="21680" y="2050"/>
                  </a:cubicBezTo>
                  <a:close/>
                  <a:moveTo>
                    <a:pt x="3716" y="1914"/>
                  </a:moveTo>
                  <a:cubicBezTo>
                    <a:pt x="3703" y="1914"/>
                    <a:pt x="3690" y="1915"/>
                    <a:pt x="3675" y="1918"/>
                  </a:cubicBezTo>
                  <a:cubicBezTo>
                    <a:pt x="3561" y="1918"/>
                    <a:pt x="3470" y="2009"/>
                    <a:pt x="3470" y="2123"/>
                  </a:cubicBezTo>
                  <a:cubicBezTo>
                    <a:pt x="3493" y="2237"/>
                    <a:pt x="3584" y="2328"/>
                    <a:pt x="3698" y="2328"/>
                  </a:cubicBezTo>
                  <a:cubicBezTo>
                    <a:pt x="3812" y="2328"/>
                    <a:pt x="3904" y="2237"/>
                    <a:pt x="3904" y="2123"/>
                  </a:cubicBezTo>
                  <a:cubicBezTo>
                    <a:pt x="3904" y="2000"/>
                    <a:pt x="3830" y="1914"/>
                    <a:pt x="3716" y="1914"/>
                  </a:cubicBezTo>
                  <a:close/>
                  <a:moveTo>
                    <a:pt x="15978" y="1986"/>
                  </a:moveTo>
                  <a:cubicBezTo>
                    <a:pt x="15955" y="2009"/>
                    <a:pt x="15910" y="2032"/>
                    <a:pt x="15864" y="2054"/>
                  </a:cubicBezTo>
                  <a:cubicBezTo>
                    <a:pt x="15841" y="2077"/>
                    <a:pt x="15818" y="2123"/>
                    <a:pt x="15818" y="2169"/>
                  </a:cubicBezTo>
                  <a:cubicBezTo>
                    <a:pt x="15818" y="2211"/>
                    <a:pt x="15935" y="2331"/>
                    <a:pt x="15989" y="2331"/>
                  </a:cubicBezTo>
                  <a:cubicBezTo>
                    <a:pt x="15994" y="2331"/>
                    <a:pt x="15998" y="2330"/>
                    <a:pt x="16001" y="2328"/>
                  </a:cubicBezTo>
                  <a:cubicBezTo>
                    <a:pt x="16070" y="2328"/>
                    <a:pt x="16161" y="2191"/>
                    <a:pt x="16161" y="2146"/>
                  </a:cubicBezTo>
                  <a:cubicBezTo>
                    <a:pt x="16161" y="2100"/>
                    <a:pt x="16024" y="1986"/>
                    <a:pt x="15978" y="1986"/>
                  </a:cubicBezTo>
                  <a:close/>
                  <a:moveTo>
                    <a:pt x="22673" y="2120"/>
                  </a:moveTo>
                  <a:cubicBezTo>
                    <a:pt x="22670" y="2120"/>
                    <a:pt x="22668" y="2121"/>
                    <a:pt x="22666" y="2123"/>
                  </a:cubicBezTo>
                  <a:cubicBezTo>
                    <a:pt x="22620" y="2146"/>
                    <a:pt x="22552" y="2214"/>
                    <a:pt x="22552" y="2260"/>
                  </a:cubicBezTo>
                  <a:cubicBezTo>
                    <a:pt x="22552" y="2283"/>
                    <a:pt x="22620" y="2328"/>
                    <a:pt x="22666" y="2397"/>
                  </a:cubicBezTo>
                  <a:cubicBezTo>
                    <a:pt x="22712" y="2351"/>
                    <a:pt x="22757" y="2306"/>
                    <a:pt x="22803" y="2260"/>
                  </a:cubicBezTo>
                  <a:cubicBezTo>
                    <a:pt x="22824" y="2239"/>
                    <a:pt x="22709" y="2120"/>
                    <a:pt x="22673" y="2120"/>
                  </a:cubicBezTo>
                  <a:close/>
                  <a:moveTo>
                    <a:pt x="4725" y="1986"/>
                  </a:moveTo>
                  <a:cubicBezTo>
                    <a:pt x="4634" y="1986"/>
                    <a:pt x="4497" y="2100"/>
                    <a:pt x="4497" y="2191"/>
                  </a:cubicBezTo>
                  <a:cubicBezTo>
                    <a:pt x="4497" y="2283"/>
                    <a:pt x="4611" y="2420"/>
                    <a:pt x="4703" y="2420"/>
                  </a:cubicBezTo>
                  <a:cubicBezTo>
                    <a:pt x="4794" y="2420"/>
                    <a:pt x="4931" y="2306"/>
                    <a:pt x="4931" y="2214"/>
                  </a:cubicBezTo>
                  <a:cubicBezTo>
                    <a:pt x="4931" y="2123"/>
                    <a:pt x="4817" y="1986"/>
                    <a:pt x="4725" y="1986"/>
                  </a:cubicBezTo>
                  <a:close/>
                  <a:moveTo>
                    <a:pt x="17028" y="2077"/>
                  </a:moveTo>
                  <a:cubicBezTo>
                    <a:pt x="16983" y="2077"/>
                    <a:pt x="16846" y="2191"/>
                    <a:pt x="16846" y="2237"/>
                  </a:cubicBezTo>
                  <a:cubicBezTo>
                    <a:pt x="16846" y="2283"/>
                    <a:pt x="16960" y="2420"/>
                    <a:pt x="17005" y="2420"/>
                  </a:cubicBezTo>
                  <a:cubicBezTo>
                    <a:pt x="17051" y="2420"/>
                    <a:pt x="17188" y="2306"/>
                    <a:pt x="17188" y="2260"/>
                  </a:cubicBezTo>
                  <a:cubicBezTo>
                    <a:pt x="17188" y="2214"/>
                    <a:pt x="17074" y="2077"/>
                    <a:pt x="17028" y="2077"/>
                  </a:cubicBezTo>
                  <a:close/>
                  <a:moveTo>
                    <a:pt x="18063" y="2208"/>
                  </a:moveTo>
                  <a:cubicBezTo>
                    <a:pt x="18047" y="2208"/>
                    <a:pt x="18029" y="2210"/>
                    <a:pt x="18010" y="2214"/>
                  </a:cubicBezTo>
                  <a:cubicBezTo>
                    <a:pt x="17941" y="2214"/>
                    <a:pt x="17896" y="2260"/>
                    <a:pt x="17918" y="2351"/>
                  </a:cubicBezTo>
                  <a:cubicBezTo>
                    <a:pt x="17918" y="2420"/>
                    <a:pt x="17941" y="2465"/>
                    <a:pt x="18033" y="2465"/>
                  </a:cubicBezTo>
                  <a:cubicBezTo>
                    <a:pt x="18124" y="2465"/>
                    <a:pt x="18169" y="2420"/>
                    <a:pt x="18169" y="2328"/>
                  </a:cubicBezTo>
                  <a:cubicBezTo>
                    <a:pt x="18169" y="2253"/>
                    <a:pt x="18138" y="2208"/>
                    <a:pt x="18063" y="2208"/>
                  </a:cubicBezTo>
                  <a:close/>
                  <a:moveTo>
                    <a:pt x="5730" y="2077"/>
                  </a:moveTo>
                  <a:cubicBezTo>
                    <a:pt x="5638" y="2077"/>
                    <a:pt x="5524" y="2191"/>
                    <a:pt x="5524" y="2283"/>
                  </a:cubicBezTo>
                  <a:cubicBezTo>
                    <a:pt x="5524" y="2374"/>
                    <a:pt x="5638" y="2511"/>
                    <a:pt x="5730" y="2511"/>
                  </a:cubicBezTo>
                  <a:cubicBezTo>
                    <a:pt x="5821" y="2511"/>
                    <a:pt x="5958" y="2374"/>
                    <a:pt x="5958" y="2283"/>
                  </a:cubicBezTo>
                  <a:cubicBezTo>
                    <a:pt x="5958" y="2191"/>
                    <a:pt x="5821" y="2077"/>
                    <a:pt x="5730" y="2077"/>
                  </a:cubicBezTo>
                  <a:close/>
                  <a:moveTo>
                    <a:pt x="12440" y="2465"/>
                  </a:moveTo>
                  <a:cubicBezTo>
                    <a:pt x="12418" y="2465"/>
                    <a:pt x="12372" y="2488"/>
                    <a:pt x="12349" y="2511"/>
                  </a:cubicBezTo>
                  <a:cubicBezTo>
                    <a:pt x="12326" y="2511"/>
                    <a:pt x="12303" y="2511"/>
                    <a:pt x="12281" y="2534"/>
                  </a:cubicBezTo>
                  <a:cubicBezTo>
                    <a:pt x="12303" y="2534"/>
                    <a:pt x="12326" y="2534"/>
                    <a:pt x="12349" y="2557"/>
                  </a:cubicBezTo>
                  <a:cubicBezTo>
                    <a:pt x="12395" y="2534"/>
                    <a:pt x="12418" y="2534"/>
                    <a:pt x="12463" y="2534"/>
                  </a:cubicBezTo>
                  <a:cubicBezTo>
                    <a:pt x="12486" y="2511"/>
                    <a:pt x="12486" y="2488"/>
                    <a:pt x="12509" y="2488"/>
                  </a:cubicBezTo>
                  <a:cubicBezTo>
                    <a:pt x="12486" y="2465"/>
                    <a:pt x="12463" y="2465"/>
                    <a:pt x="12440" y="2465"/>
                  </a:cubicBezTo>
                  <a:close/>
                  <a:moveTo>
                    <a:pt x="19037" y="2283"/>
                  </a:moveTo>
                  <a:cubicBezTo>
                    <a:pt x="18968" y="2306"/>
                    <a:pt x="18923" y="2328"/>
                    <a:pt x="18923" y="2420"/>
                  </a:cubicBezTo>
                  <a:cubicBezTo>
                    <a:pt x="18923" y="2511"/>
                    <a:pt x="18968" y="2557"/>
                    <a:pt x="19060" y="2557"/>
                  </a:cubicBezTo>
                  <a:cubicBezTo>
                    <a:pt x="19151" y="2534"/>
                    <a:pt x="19197" y="2511"/>
                    <a:pt x="19197" y="2420"/>
                  </a:cubicBezTo>
                  <a:cubicBezTo>
                    <a:pt x="19197" y="2328"/>
                    <a:pt x="19151" y="2283"/>
                    <a:pt x="19037" y="2283"/>
                  </a:cubicBezTo>
                  <a:close/>
                  <a:moveTo>
                    <a:pt x="6740" y="2166"/>
                  </a:moveTo>
                  <a:cubicBezTo>
                    <a:pt x="6669" y="2166"/>
                    <a:pt x="6551" y="2290"/>
                    <a:pt x="6551" y="2374"/>
                  </a:cubicBezTo>
                  <a:cubicBezTo>
                    <a:pt x="6529" y="2443"/>
                    <a:pt x="6666" y="2579"/>
                    <a:pt x="6757" y="2579"/>
                  </a:cubicBezTo>
                  <a:cubicBezTo>
                    <a:pt x="6760" y="2581"/>
                    <a:pt x="6764" y="2582"/>
                    <a:pt x="6769" y="2582"/>
                  </a:cubicBezTo>
                  <a:cubicBezTo>
                    <a:pt x="6826" y="2582"/>
                    <a:pt x="6962" y="2458"/>
                    <a:pt x="6962" y="2374"/>
                  </a:cubicBezTo>
                  <a:cubicBezTo>
                    <a:pt x="6985" y="2328"/>
                    <a:pt x="6848" y="2169"/>
                    <a:pt x="6757" y="2169"/>
                  </a:cubicBezTo>
                  <a:cubicBezTo>
                    <a:pt x="6752" y="2167"/>
                    <a:pt x="6746" y="2166"/>
                    <a:pt x="6740" y="2166"/>
                  </a:cubicBezTo>
                  <a:close/>
                  <a:moveTo>
                    <a:pt x="13399" y="2283"/>
                  </a:moveTo>
                  <a:cubicBezTo>
                    <a:pt x="13308" y="2283"/>
                    <a:pt x="13216" y="2374"/>
                    <a:pt x="13216" y="2465"/>
                  </a:cubicBezTo>
                  <a:cubicBezTo>
                    <a:pt x="13239" y="2557"/>
                    <a:pt x="13308" y="2625"/>
                    <a:pt x="13399" y="2625"/>
                  </a:cubicBezTo>
                  <a:cubicBezTo>
                    <a:pt x="13490" y="2625"/>
                    <a:pt x="13559" y="2557"/>
                    <a:pt x="13559" y="2465"/>
                  </a:cubicBezTo>
                  <a:cubicBezTo>
                    <a:pt x="13559" y="2374"/>
                    <a:pt x="13490" y="2283"/>
                    <a:pt x="13399" y="2283"/>
                  </a:cubicBezTo>
                  <a:close/>
                  <a:moveTo>
                    <a:pt x="20087" y="2374"/>
                  </a:moveTo>
                  <a:cubicBezTo>
                    <a:pt x="19996" y="2374"/>
                    <a:pt x="19950" y="2420"/>
                    <a:pt x="19950" y="2488"/>
                  </a:cubicBezTo>
                  <a:cubicBezTo>
                    <a:pt x="19950" y="2602"/>
                    <a:pt x="19973" y="2625"/>
                    <a:pt x="20087" y="2625"/>
                  </a:cubicBezTo>
                  <a:cubicBezTo>
                    <a:pt x="20178" y="2625"/>
                    <a:pt x="20201" y="2602"/>
                    <a:pt x="20201" y="2511"/>
                  </a:cubicBezTo>
                  <a:cubicBezTo>
                    <a:pt x="20201" y="2420"/>
                    <a:pt x="20178" y="2374"/>
                    <a:pt x="20087" y="2374"/>
                  </a:cubicBezTo>
                  <a:close/>
                  <a:moveTo>
                    <a:pt x="7784" y="2237"/>
                  </a:moveTo>
                  <a:cubicBezTo>
                    <a:pt x="7716" y="2237"/>
                    <a:pt x="7579" y="2397"/>
                    <a:pt x="7556" y="2465"/>
                  </a:cubicBezTo>
                  <a:cubicBezTo>
                    <a:pt x="7556" y="2534"/>
                    <a:pt x="7693" y="2671"/>
                    <a:pt x="7784" y="2671"/>
                  </a:cubicBezTo>
                  <a:cubicBezTo>
                    <a:pt x="7852" y="2671"/>
                    <a:pt x="7989" y="2534"/>
                    <a:pt x="7989" y="2465"/>
                  </a:cubicBezTo>
                  <a:cubicBezTo>
                    <a:pt x="7989" y="2397"/>
                    <a:pt x="7852" y="2260"/>
                    <a:pt x="7784" y="2237"/>
                  </a:cubicBezTo>
                  <a:close/>
                  <a:moveTo>
                    <a:pt x="2283" y="2511"/>
                  </a:moveTo>
                  <a:cubicBezTo>
                    <a:pt x="2237" y="2579"/>
                    <a:pt x="2192" y="2625"/>
                    <a:pt x="2123" y="2694"/>
                  </a:cubicBezTo>
                  <a:cubicBezTo>
                    <a:pt x="2123" y="2694"/>
                    <a:pt x="2123" y="2694"/>
                    <a:pt x="2123" y="2716"/>
                  </a:cubicBezTo>
                  <a:lnTo>
                    <a:pt x="2146" y="2716"/>
                  </a:lnTo>
                  <a:cubicBezTo>
                    <a:pt x="2237" y="2716"/>
                    <a:pt x="2329" y="2602"/>
                    <a:pt x="2329" y="2534"/>
                  </a:cubicBezTo>
                  <a:cubicBezTo>
                    <a:pt x="2329" y="2534"/>
                    <a:pt x="2329" y="2511"/>
                    <a:pt x="2329" y="2511"/>
                  </a:cubicBezTo>
                  <a:close/>
                  <a:moveTo>
                    <a:pt x="8811" y="2374"/>
                  </a:moveTo>
                  <a:cubicBezTo>
                    <a:pt x="8651" y="2374"/>
                    <a:pt x="8629" y="2397"/>
                    <a:pt x="8629" y="2534"/>
                  </a:cubicBezTo>
                  <a:cubicBezTo>
                    <a:pt x="8629" y="2694"/>
                    <a:pt x="8651" y="2716"/>
                    <a:pt x="8788" y="2716"/>
                  </a:cubicBezTo>
                  <a:cubicBezTo>
                    <a:pt x="8948" y="2716"/>
                    <a:pt x="8971" y="2694"/>
                    <a:pt x="8971" y="2557"/>
                  </a:cubicBezTo>
                  <a:cubicBezTo>
                    <a:pt x="8971" y="2397"/>
                    <a:pt x="8948" y="2374"/>
                    <a:pt x="8811" y="2374"/>
                  </a:cubicBezTo>
                  <a:close/>
                  <a:moveTo>
                    <a:pt x="14403" y="2374"/>
                  </a:moveTo>
                  <a:cubicBezTo>
                    <a:pt x="14335" y="2374"/>
                    <a:pt x="14244" y="2465"/>
                    <a:pt x="14244" y="2557"/>
                  </a:cubicBezTo>
                  <a:cubicBezTo>
                    <a:pt x="14244" y="2648"/>
                    <a:pt x="14335" y="2716"/>
                    <a:pt x="14426" y="2716"/>
                  </a:cubicBezTo>
                  <a:cubicBezTo>
                    <a:pt x="14517" y="2716"/>
                    <a:pt x="14586" y="2625"/>
                    <a:pt x="14586" y="2534"/>
                  </a:cubicBezTo>
                  <a:cubicBezTo>
                    <a:pt x="14586" y="2443"/>
                    <a:pt x="14495" y="2374"/>
                    <a:pt x="14403" y="2374"/>
                  </a:cubicBezTo>
                  <a:close/>
                  <a:moveTo>
                    <a:pt x="21091" y="2511"/>
                  </a:moveTo>
                  <a:cubicBezTo>
                    <a:pt x="21000" y="2511"/>
                    <a:pt x="20977" y="2534"/>
                    <a:pt x="20977" y="2648"/>
                  </a:cubicBezTo>
                  <a:cubicBezTo>
                    <a:pt x="20977" y="2739"/>
                    <a:pt x="21023" y="2762"/>
                    <a:pt x="21114" y="2762"/>
                  </a:cubicBezTo>
                  <a:cubicBezTo>
                    <a:pt x="21205" y="2762"/>
                    <a:pt x="21228" y="2716"/>
                    <a:pt x="21228" y="2625"/>
                  </a:cubicBezTo>
                  <a:cubicBezTo>
                    <a:pt x="21228" y="2534"/>
                    <a:pt x="21182" y="2511"/>
                    <a:pt x="21091" y="2511"/>
                  </a:cubicBezTo>
                  <a:close/>
                  <a:moveTo>
                    <a:pt x="3150" y="2374"/>
                  </a:moveTo>
                  <a:cubicBezTo>
                    <a:pt x="3013" y="2374"/>
                    <a:pt x="2945" y="2443"/>
                    <a:pt x="2922" y="2579"/>
                  </a:cubicBezTo>
                  <a:cubicBezTo>
                    <a:pt x="2922" y="2694"/>
                    <a:pt x="3013" y="2808"/>
                    <a:pt x="3128" y="2808"/>
                  </a:cubicBezTo>
                  <a:cubicBezTo>
                    <a:pt x="3265" y="2808"/>
                    <a:pt x="3356" y="2716"/>
                    <a:pt x="3356" y="2602"/>
                  </a:cubicBezTo>
                  <a:cubicBezTo>
                    <a:pt x="3356" y="2488"/>
                    <a:pt x="3265" y="2374"/>
                    <a:pt x="3150" y="2374"/>
                  </a:cubicBezTo>
                  <a:close/>
                  <a:moveTo>
                    <a:pt x="9838" y="2465"/>
                  </a:moveTo>
                  <a:cubicBezTo>
                    <a:pt x="9678" y="2465"/>
                    <a:pt x="9656" y="2465"/>
                    <a:pt x="9656" y="2625"/>
                  </a:cubicBezTo>
                  <a:cubicBezTo>
                    <a:pt x="9656" y="2785"/>
                    <a:pt x="9678" y="2808"/>
                    <a:pt x="9793" y="2808"/>
                  </a:cubicBezTo>
                  <a:cubicBezTo>
                    <a:pt x="9975" y="2808"/>
                    <a:pt x="9998" y="2785"/>
                    <a:pt x="9998" y="2625"/>
                  </a:cubicBezTo>
                  <a:cubicBezTo>
                    <a:pt x="9998" y="2488"/>
                    <a:pt x="9975" y="2465"/>
                    <a:pt x="9838" y="2465"/>
                  </a:cubicBezTo>
                  <a:close/>
                  <a:moveTo>
                    <a:pt x="15430" y="2465"/>
                  </a:moveTo>
                  <a:cubicBezTo>
                    <a:pt x="15385" y="2465"/>
                    <a:pt x="15271" y="2602"/>
                    <a:pt x="15271" y="2648"/>
                  </a:cubicBezTo>
                  <a:cubicBezTo>
                    <a:pt x="15271" y="2694"/>
                    <a:pt x="15408" y="2808"/>
                    <a:pt x="15453" y="2808"/>
                  </a:cubicBezTo>
                  <a:cubicBezTo>
                    <a:pt x="15499" y="2785"/>
                    <a:pt x="15613" y="2671"/>
                    <a:pt x="15613" y="2625"/>
                  </a:cubicBezTo>
                  <a:cubicBezTo>
                    <a:pt x="15590" y="2579"/>
                    <a:pt x="15567" y="2534"/>
                    <a:pt x="15545" y="2511"/>
                  </a:cubicBezTo>
                  <a:cubicBezTo>
                    <a:pt x="15522" y="2488"/>
                    <a:pt x="15476" y="2465"/>
                    <a:pt x="15430" y="2465"/>
                  </a:cubicBezTo>
                  <a:close/>
                  <a:moveTo>
                    <a:pt x="22118" y="2602"/>
                  </a:moveTo>
                  <a:cubicBezTo>
                    <a:pt x="22073" y="2602"/>
                    <a:pt x="22027" y="2671"/>
                    <a:pt x="22004" y="2716"/>
                  </a:cubicBezTo>
                  <a:cubicBezTo>
                    <a:pt x="21981" y="2739"/>
                    <a:pt x="22118" y="2853"/>
                    <a:pt x="22141" y="2853"/>
                  </a:cubicBezTo>
                  <a:cubicBezTo>
                    <a:pt x="22187" y="2808"/>
                    <a:pt x="22210" y="2762"/>
                    <a:pt x="22278" y="2716"/>
                  </a:cubicBezTo>
                  <a:cubicBezTo>
                    <a:pt x="22210" y="2671"/>
                    <a:pt x="22164" y="2602"/>
                    <a:pt x="22118" y="2602"/>
                  </a:cubicBezTo>
                  <a:close/>
                  <a:moveTo>
                    <a:pt x="4155" y="2465"/>
                  </a:moveTo>
                  <a:cubicBezTo>
                    <a:pt x="4063" y="2465"/>
                    <a:pt x="3949" y="2579"/>
                    <a:pt x="3949" y="2671"/>
                  </a:cubicBezTo>
                  <a:cubicBezTo>
                    <a:pt x="3949" y="2762"/>
                    <a:pt x="4063" y="2876"/>
                    <a:pt x="4155" y="2876"/>
                  </a:cubicBezTo>
                  <a:cubicBezTo>
                    <a:pt x="4246" y="2876"/>
                    <a:pt x="4383" y="2762"/>
                    <a:pt x="4383" y="2671"/>
                  </a:cubicBezTo>
                  <a:cubicBezTo>
                    <a:pt x="4383" y="2579"/>
                    <a:pt x="4246" y="2465"/>
                    <a:pt x="4155" y="2465"/>
                  </a:cubicBezTo>
                  <a:close/>
                  <a:moveTo>
                    <a:pt x="16469" y="2554"/>
                  </a:moveTo>
                  <a:cubicBezTo>
                    <a:pt x="16465" y="2554"/>
                    <a:pt x="16461" y="2555"/>
                    <a:pt x="16458" y="2557"/>
                  </a:cubicBezTo>
                  <a:cubicBezTo>
                    <a:pt x="16412" y="2557"/>
                    <a:pt x="16366" y="2579"/>
                    <a:pt x="16343" y="2602"/>
                  </a:cubicBezTo>
                  <a:cubicBezTo>
                    <a:pt x="16321" y="2625"/>
                    <a:pt x="16298" y="2671"/>
                    <a:pt x="16298" y="2716"/>
                  </a:cubicBezTo>
                  <a:cubicBezTo>
                    <a:pt x="16277" y="2759"/>
                    <a:pt x="16392" y="2879"/>
                    <a:pt x="16464" y="2879"/>
                  </a:cubicBezTo>
                  <a:cubicBezTo>
                    <a:pt x="16470" y="2879"/>
                    <a:pt x="16475" y="2878"/>
                    <a:pt x="16480" y="2876"/>
                  </a:cubicBezTo>
                  <a:cubicBezTo>
                    <a:pt x="16526" y="2876"/>
                    <a:pt x="16640" y="2762"/>
                    <a:pt x="16640" y="2716"/>
                  </a:cubicBezTo>
                  <a:cubicBezTo>
                    <a:pt x="16619" y="2674"/>
                    <a:pt x="16520" y="2554"/>
                    <a:pt x="16469" y="2554"/>
                  </a:cubicBezTo>
                  <a:close/>
                  <a:moveTo>
                    <a:pt x="10820" y="2579"/>
                  </a:moveTo>
                  <a:cubicBezTo>
                    <a:pt x="10728" y="2579"/>
                    <a:pt x="10637" y="2648"/>
                    <a:pt x="10637" y="2739"/>
                  </a:cubicBezTo>
                  <a:cubicBezTo>
                    <a:pt x="10614" y="2853"/>
                    <a:pt x="10706" y="2922"/>
                    <a:pt x="10797" y="2922"/>
                  </a:cubicBezTo>
                  <a:cubicBezTo>
                    <a:pt x="10888" y="2922"/>
                    <a:pt x="10980" y="2853"/>
                    <a:pt x="10980" y="2762"/>
                  </a:cubicBezTo>
                  <a:cubicBezTo>
                    <a:pt x="10980" y="2671"/>
                    <a:pt x="10888" y="2602"/>
                    <a:pt x="10820" y="2579"/>
                  </a:cubicBezTo>
                  <a:close/>
                  <a:moveTo>
                    <a:pt x="23100" y="2648"/>
                  </a:moveTo>
                  <a:cubicBezTo>
                    <a:pt x="23054" y="2694"/>
                    <a:pt x="23008" y="2739"/>
                    <a:pt x="22986" y="2785"/>
                  </a:cubicBezTo>
                  <a:cubicBezTo>
                    <a:pt x="22965" y="2806"/>
                    <a:pt x="23060" y="2924"/>
                    <a:pt x="23093" y="2924"/>
                  </a:cubicBezTo>
                  <a:cubicBezTo>
                    <a:pt x="23096" y="2924"/>
                    <a:pt x="23098" y="2924"/>
                    <a:pt x="23100" y="2922"/>
                  </a:cubicBezTo>
                  <a:cubicBezTo>
                    <a:pt x="23145" y="2899"/>
                    <a:pt x="23214" y="2853"/>
                    <a:pt x="23214" y="2808"/>
                  </a:cubicBezTo>
                  <a:cubicBezTo>
                    <a:pt x="23214" y="2762"/>
                    <a:pt x="23145" y="2716"/>
                    <a:pt x="23100" y="2648"/>
                  </a:cubicBezTo>
                  <a:close/>
                  <a:moveTo>
                    <a:pt x="17485" y="2671"/>
                  </a:moveTo>
                  <a:cubicBezTo>
                    <a:pt x="17393" y="2671"/>
                    <a:pt x="17348" y="2716"/>
                    <a:pt x="17348" y="2831"/>
                  </a:cubicBezTo>
                  <a:cubicBezTo>
                    <a:pt x="17367" y="2887"/>
                    <a:pt x="17401" y="2928"/>
                    <a:pt x="17463" y="2928"/>
                  </a:cubicBezTo>
                  <a:cubicBezTo>
                    <a:pt x="17477" y="2928"/>
                    <a:pt x="17491" y="2926"/>
                    <a:pt x="17508" y="2922"/>
                  </a:cubicBezTo>
                  <a:cubicBezTo>
                    <a:pt x="17576" y="2922"/>
                    <a:pt x="17622" y="2876"/>
                    <a:pt x="17622" y="2785"/>
                  </a:cubicBezTo>
                  <a:cubicBezTo>
                    <a:pt x="17599" y="2716"/>
                    <a:pt x="17576" y="2671"/>
                    <a:pt x="17485" y="2671"/>
                  </a:cubicBezTo>
                  <a:close/>
                  <a:moveTo>
                    <a:pt x="5206" y="2554"/>
                  </a:moveTo>
                  <a:cubicBezTo>
                    <a:pt x="5198" y="2554"/>
                    <a:pt x="5190" y="2555"/>
                    <a:pt x="5182" y="2557"/>
                  </a:cubicBezTo>
                  <a:cubicBezTo>
                    <a:pt x="5091" y="2557"/>
                    <a:pt x="4954" y="2671"/>
                    <a:pt x="4976" y="2762"/>
                  </a:cubicBezTo>
                  <a:cubicBezTo>
                    <a:pt x="4976" y="2853"/>
                    <a:pt x="5091" y="2967"/>
                    <a:pt x="5182" y="2967"/>
                  </a:cubicBezTo>
                  <a:cubicBezTo>
                    <a:pt x="5273" y="2967"/>
                    <a:pt x="5387" y="2831"/>
                    <a:pt x="5387" y="2739"/>
                  </a:cubicBezTo>
                  <a:cubicBezTo>
                    <a:pt x="5387" y="2656"/>
                    <a:pt x="5292" y="2554"/>
                    <a:pt x="5206" y="2554"/>
                  </a:cubicBezTo>
                  <a:close/>
                  <a:moveTo>
                    <a:pt x="11824" y="2671"/>
                  </a:moveTo>
                  <a:cubicBezTo>
                    <a:pt x="11733" y="2671"/>
                    <a:pt x="11641" y="2762"/>
                    <a:pt x="11641" y="2853"/>
                  </a:cubicBezTo>
                  <a:cubicBezTo>
                    <a:pt x="11641" y="2922"/>
                    <a:pt x="11733" y="3013"/>
                    <a:pt x="11824" y="3013"/>
                  </a:cubicBezTo>
                  <a:cubicBezTo>
                    <a:pt x="11915" y="3013"/>
                    <a:pt x="11984" y="2945"/>
                    <a:pt x="11984" y="2853"/>
                  </a:cubicBezTo>
                  <a:cubicBezTo>
                    <a:pt x="12007" y="2762"/>
                    <a:pt x="11915" y="2671"/>
                    <a:pt x="11824" y="2671"/>
                  </a:cubicBezTo>
                  <a:close/>
                  <a:moveTo>
                    <a:pt x="18489" y="2762"/>
                  </a:moveTo>
                  <a:cubicBezTo>
                    <a:pt x="18421" y="2762"/>
                    <a:pt x="18375" y="2808"/>
                    <a:pt x="18375" y="2876"/>
                  </a:cubicBezTo>
                  <a:cubicBezTo>
                    <a:pt x="18375" y="2990"/>
                    <a:pt x="18421" y="3013"/>
                    <a:pt x="18512" y="3013"/>
                  </a:cubicBezTo>
                  <a:cubicBezTo>
                    <a:pt x="18603" y="3013"/>
                    <a:pt x="18626" y="2967"/>
                    <a:pt x="18626" y="2876"/>
                  </a:cubicBezTo>
                  <a:cubicBezTo>
                    <a:pt x="18626" y="2785"/>
                    <a:pt x="18580" y="2762"/>
                    <a:pt x="18489" y="2762"/>
                  </a:cubicBezTo>
                  <a:close/>
                  <a:moveTo>
                    <a:pt x="6209" y="2625"/>
                  </a:moveTo>
                  <a:cubicBezTo>
                    <a:pt x="6141" y="2625"/>
                    <a:pt x="5981" y="2785"/>
                    <a:pt x="5981" y="2853"/>
                  </a:cubicBezTo>
                  <a:cubicBezTo>
                    <a:pt x="5981" y="2922"/>
                    <a:pt x="6141" y="3059"/>
                    <a:pt x="6209" y="3059"/>
                  </a:cubicBezTo>
                  <a:cubicBezTo>
                    <a:pt x="6278" y="3059"/>
                    <a:pt x="6414" y="2922"/>
                    <a:pt x="6414" y="2853"/>
                  </a:cubicBezTo>
                  <a:cubicBezTo>
                    <a:pt x="6414" y="2785"/>
                    <a:pt x="6278" y="2625"/>
                    <a:pt x="6209" y="2625"/>
                  </a:cubicBezTo>
                  <a:close/>
                  <a:moveTo>
                    <a:pt x="12828" y="2762"/>
                  </a:moveTo>
                  <a:cubicBezTo>
                    <a:pt x="12737" y="2762"/>
                    <a:pt x="12669" y="2853"/>
                    <a:pt x="12669" y="2945"/>
                  </a:cubicBezTo>
                  <a:cubicBezTo>
                    <a:pt x="12669" y="3013"/>
                    <a:pt x="12760" y="3104"/>
                    <a:pt x="12851" y="3104"/>
                  </a:cubicBezTo>
                  <a:cubicBezTo>
                    <a:pt x="12942" y="3104"/>
                    <a:pt x="13011" y="3013"/>
                    <a:pt x="13011" y="2945"/>
                  </a:cubicBezTo>
                  <a:cubicBezTo>
                    <a:pt x="13011" y="2831"/>
                    <a:pt x="12942" y="2762"/>
                    <a:pt x="12828" y="2762"/>
                  </a:cubicBezTo>
                  <a:close/>
                  <a:moveTo>
                    <a:pt x="19559" y="2848"/>
                  </a:moveTo>
                  <a:cubicBezTo>
                    <a:pt x="19546" y="2848"/>
                    <a:pt x="19532" y="2849"/>
                    <a:pt x="19516" y="2853"/>
                  </a:cubicBezTo>
                  <a:cubicBezTo>
                    <a:pt x="19425" y="2853"/>
                    <a:pt x="19402" y="2899"/>
                    <a:pt x="19402" y="2990"/>
                  </a:cubicBezTo>
                  <a:cubicBezTo>
                    <a:pt x="19402" y="3059"/>
                    <a:pt x="19448" y="3104"/>
                    <a:pt x="19539" y="3104"/>
                  </a:cubicBezTo>
                  <a:cubicBezTo>
                    <a:pt x="19607" y="3104"/>
                    <a:pt x="19653" y="3059"/>
                    <a:pt x="19653" y="2967"/>
                  </a:cubicBezTo>
                  <a:cubicBezTo>
                    <a:pt x="19653" y="2892"/>
                    <a:pt x="19622" y="2848"/>
                    <a:pt x="19559" y="2848"/>
                  </a:cubicBezTo>
                  <a:close/>
                  <a:moveTo>
                    <a:pt x="7213" y="2716"/>
                  </a:moveTo>
                  <a:cubicBezTo>
                    <a:pt x="7168" y="2716"/>
                    <a:pt x="7008" y="2853"/>
                    <a:pt x="7008" y="2922"/>
                  </a:cubicBezTo>
                  <a:cubicBezTo>
                    <a:pt x="7008" y="2990"/>
                    <a:pt x="7168" y="3150"/>
                    <a:pt x="7213" y="3150"/>
                  </a:cubicBezTo>
                  <a:cubicBezTo>
                    <a:pt x="7282" y="3150"/>
                    <a:pt x="7442" y="2990"/>
                    <a:pt x="7442" y="2922"/>
                  </a:cubicBezTo>
                  <a:cubicBezTo>
                    <a:pt x="7442" y="2853"/>
                    <a:pt x="7282" y="2716"/>
                    <a:pt x="7213" y="2716"/>
                  </a:cubicBezTo>
                  <a:close/>
                  <a:moveTo>
                    <a:pt x="13856" y="2853"/>
                  </a:moveTo>
                  <a:cubicBezTo>
                    <a:pt x="13787" y="2853"/>
                    <a:pt x="13696" y="2922"/>
                    <a:pt x="13696" y="3013"/>
                  </a:cubicBezTo>
                  <a:cubicBezTo>
                    <a:pt x="13696" y="3095"/>
                    <a:pt x="13751" y="3176"/>
                    <a:pt x="13844" y="3176"/>
                  </a:cubicBezTo>
                  <a:cubicBezTo>
                    <a:pt x="13855" y="3176"/>
                    <a:pt x="13866" y="3175"/>
                    <a:pt x="13878" y="3173"/>
                  </a:cubicBezTo>
                  <a:cubicBezTo>
                    <a:pt x="13970" y="3173"/>
                    <a:pt x="14038" y="3104"/>
                    <a:pt x="14038" y="3013"/>
                  </a:cubicBezTo>
                  <a:cubicBezTo>
                    <a:pt x="14038" y="2922"/>
                    <a:pt x="13947" y="2853"/>
                    <a:pt x="13856" y="2853"/>
                  </a:cubicBezTo>
                  <a:close/>
                  <a:moveTo>
                    <a:pt x="20543" y="2922"/>
                  </a:moveTo>
                  <a:cubicBezTo>
                    <a:pt x="20452" y="2922"/>
                    <a:pt x="20429" y="2967"/>
                    <a:pt x="20429" y="3059"/>
                  </a:cubicBezTo>
                  <a:cubicBezTo>
                    <a:pt x="20429" y="3134"/>
                    <a:pt x="20445" y="3179"/>
                    <a:pt x="20515" y="3179"/>
                  </a:cubicBezTo>
                  <a:cubicBezTo>
                    <a:pt x="20530" y="3179"/>
                    <a:pt x="20547" y="3177"/>
                    <a:pt x="20566" y="3173"/>
                  </a:cubicBezTo>
                  <a:cubicBezTo>
                    <a:pt x="20635" y="3173"/>
                    <a:pt x="20680" y="3127"/>
                    <a:pt x="20680" y="3036"/>
                  </a:cubicBezTo>
                  <a:cubicBezTo>
                    <a:pt x="20680" y="2967"/>
                    <a:pt x="20635" y="2922"/>
                    <a:pt x="20543" y="2922"/>
                  </a:cubicBezTo>
                  <a:close/>
                  <a:moveTo>
                    <a:pt x="8240" y="2853"/>
                  </a:moveTo>
                  <a:cubicBezTo>
                    <a:pt x="8104" y="2853"/>
                    <a:pt x="8081" y="2853"/>
                    <a:pt x="8081" y="3013"/>
                  </a:cubicBezTo>
                  <a:cubicBezTo>
                    <a:pt x="8081" y="3173"/>
                    <a:pt x="8081" y="3173"/>
                    <a:pt x="8240" y="3173"/>
                  </a:cubicBezTo>
                  <a:cubicBezTo>
                    <a:pt x="8275" y="3178"/>
                    <a:pt x="8303" y="3181"/>
                    <a:pt x="8326" y="3181"/>
                  </a:cubicBezTo>
                  <a:cubicBezTo>
                    <a:pt x="8409" y="3181"/>
                    <a:pt x="8423" y="3143"/>
                    <a:pt x="8423" y="3036"/>
                  </a:cubicBezTo>
                  <a:cubicBezTo>
                    <a:pt x="8423" y="2853"/>
                    <a:pt x="8400" y="2853"/>
                    <a:pt x="8240" y="2853"/>
                  </a:cubicBezTo>
                  <a:close/>
                  <a:moveTo>
                    <a:pt x="2615" y="2850"/>
                  </a:moveTo>
                  <a:cubicBezTo>
                    <a:pt x="2603" y="2850"/>
                    <a:pt x="2592" y="2851"/>
                    <a:pt x="2580" y="2853"/>
                  </a:cubicBezTo>
                  <a:cubicBezTo>
                    <a:pt x="2443" y="2853"/>
                    <a:pt x="2374" y="2945"/>
                    <a:pt x="2374" y="3059"/>
                  </a:cubicBezTo>
                  <a:cubicBezTo>
                    <a:pt x="2374" y="3173"/>
                    <a:pt x="2489" y="3264"/>
                    <a:pt x="2580" y="3264"/>
                  </a:cubicBezTo>
                  <a:cubicBezTo>
                    <a:pt x="2717" y="3264"/>
                    <a:pt x="2808" y="3173"/>
                    <a:pt x="2808" y="3059"/>
                  </a:cubicBezTo>
                  <a:cubicBezTo>
                    <a:pt x="2808" y="2936"/>
                    <a:pt x="2716" y="2850"/>
                    <a:pt x="2615" y="2850"/>
                  </a:cubicBezTo>
                  <a:close/>
                  <a:moveTo>
                    <a:pt x="9290" y="2922"/>
                  </a:moveTo>
                  <a:cubicBezTo>
                    <a:pt x="9108" y="2922"/>
                    <a:pt x="9108" y="2945"/>
                    <a:pt x="9108" y="3104"/>
                  </a:cubicBezTo>
                  <a:cubicBezTo>
                    <a:pt x="9085" y="3241"/>
                    <a:pt x="9108" y="3264"/>
                    <a:pt x="9268" y="3264"/>
                  </a:cubicBezTo>
                  <a:cubicBezTo>
                    <a:pt x="9427" y="3264"/>
                    <a:pt x="9427" y="3264"/>
                    <a:pt x="9427" y="3104"/>
                  </a:cubicBezTo>
                  <a:cubicBezTo>
                    <a:pt x="9450" y="2945"/>
                    <a:pt x="9427" y="2922"/>
                    <a:pt x="9290" y="2922"/>
                  </a:cubicBezTo>
                  <a:close/>
                  <a:moveTo>
                    <a:pt x="14883" y="2922"/>
                  </a:moveTo>
                  <a:cubicBezTo>
                    <a:pt x="14791" y="2922"/>
                    <a:pt x="14723" y="3013"/>
                    <a:pt x="14723" y="3104"/>
                  </a:cubicBezTo>
                  <a:cubicBezTo>
                    <a:pt x="14723" y="3196"/>
                    <a:pt x="14791" y="3264"/>
                    <a:pt x="14883" y="3264"/>
                  </a:cubicBezTo>
                  <a:cubicBezTo>
                    <a:pt x="14974" y="3264"/>
                    <a:pt x="15065" y="3196"/>
                    <a:pt x="15065" y="3082"/>
                  </a:cubicBezTo>
                  <a:cubicBezTo>
                    <a:pt x="15042" y="2990"/>
                    <a:pt x="14974" y="2922"/>
                    <a:pt x="14883" y="2922"/>
                  </a:cubicBezTo>
                  <a:close/>
                  <a:moveTo>
                    <a:pt x="21564" y="3056"/>
                  </a:moveTo>
                  <a:cubicBezTo>
                    <a:pt x="21531" y="3056"/>
                    <a:pt x="21434" y="3175"/>
                    <a:pt x="21434" y="3196"/>
                  </a:cubicBezTo>
                  <a:cubicBezTo>
                    <a:pt x="21479" y="3241"/>
                    <a:pt x="21525" y="3287"/>
                    <a:pt x="21570" y="3333"/>
                  </a:cubicBezTo>
                  <a:cubicBezTo>
                    <a:pt x="21616" y="3264"/>
                    <a:pt x="21685" y="3219"/>
                    <a:pt x="21685" y="3173"/>
                  </a:cubicBezTo>
                  <a:cubicBezTo>
                    <a:pt x="21685" y="3127"/>
                    <a:pt x="21616" y="3082"/>
                    <a:pt x="21570" y="3059"/>
                  </a:cubicBezTo>
                  <a:cubicBezTo>
                    <a:pt x="21569" y="3057"/>
                    <a:pt x="21566" y="3056"/>
                    <a:pt x="21564" y="3056"/>
                  </a:cubicBezTo>
                  <a:close/>
                  <a:moveTo>
                    <a:pt x="3607" y="2922"/>
                  </a:moveTo>
                  <a:cubicBezTo>
                    <a:pt x="3493" y="2922"/>
                    <a:pt x="3402" y="3013"/>
                    <a:pt x="3402" y="3150"/>
                  </a:cubicBezTo>
                  <a:cubicBezTo>
                    <a:pt x="3402" y="3264"/>
                    <a:pt x="3493" y="3356"/>
                    <a:pt x="3630" y="3356"/>
                  </a:cubicBezTo>
                  <a:cubicBezTo>
                    <a:pt x="3721" y="3356"/>
                    <a:pt x="3835" y="3241"/>
                    <a:pt x="3812" y="3127"/>
                  </a:cubicBezTo>
                  <a:cubicBezTo>
                    <a:pt x="3812" y="3013"/>
                    <a:pt x="3721" y="2922"/>
                    <a:pt x="3607" y="2922"/>
                  </a:cubicBezTo>
                  <a:close/>
                  <a:moveTo>
                    <a:pt x="10272" y="3013"/>
                  </a:moveTo>
                  <a:cubicBezTo>
                    <a:pt x="10112" y="3013"/>
                    <a:pt x="10089" y="3036"/>
                    <a:pt x="10067" y="3173"/>
                  </a:cubicBezTo>
                  <a:cubicBezTo>
                    <a:pt x="10067" y="3333"/>
                    <a:pt x="10089" y="3356"/>
                    <a:pt x="10249" y="3356"/>
                  </a:cubicBezTo>
                  <a:cubicBezTo>
                    <a:pt x="10409" y="3356"/>
                    <a:pt x="10409" y="3333"/>
                    <a:pt x="10409" y="3196"/>
                  </a:cubicBezTo>
                  <a:cubicBezTo>
                    <a:pt x="10409" y="3036"/>
                    <a:pt x="10409" y="3013"/>
                    <a:pt x="10272" y="3013"/>
                  </a:cubicBezTo>
                  <a:close/>
                  <a:moveTo>
                    <a:pt x="15910" y="3013"/>
                  </a:moveTo>
                  <a:cubicBezTo>
                    <a:pt x="15864" y="3013"/>
                    <a:pt x="15727" y="3150"/>
                    <a:pt x="15727" y="3196"/>
                  </a:cubicBezTo>
                  <a:cubicBezTo>
                    <a:pt x="15750" y="3241"/>
                    <a:pt x="15864" y="3356"/>
                    <a:pt x="15910" y="3356"/>
                  </a:cubicBezTo>
                  <a:cubicBezTo>
                    <a:pt x="15955" y="3356"/>
                    <a:pt x="16070" y="3219"/>
                    <a:pt x="16070" y="3173"/>
                  </a:cubicBezTo>
                  <a:cubicBezTo>
                    <a:pt x="16047" y="3150"/>
                    <a:pt x="16047" y="3082"/>
                    <a:pt x="16024" y="3059"/>
                  </a:cubicBezTo>
                  <a:cubicBezTo>
                    <a:pt x="15978" y="3036"/>
                    <a:pt x="15955" y="3013"/>
                    <a:pt x="15910" y="3013"/>
                  </a:cubicBezTo>
                  <a:close/>
                  <a:moveTo>
                    <a:pt x="22552" y="3127"/>
                  </a:moveTo>
                  <a:cubicBezTo>
                    <a:pt x="22506" y="3173"/>
                    <a:pt x="22438" y="3219"/>
                    <a:pt x="22438" y="3264"/>
                  </a:cubicBezTo>
                  <a:cubicBezTo>
                    <a:pt x="22438" y="3310"/>
                    <a:pt x="22483" y="3356"/>
                    <a:pt x="22529" y="3401"/>
                  </a:cubicBezTo>
                  <a:cubicBezTo>
                    <a:pt x="22533" y="3403"/>
                    <a:pt x="22537" y="3404"/>
                    <a:pt x="22541" y="3404"/>
                  </a:cubicBezTo>
                  <a:cubicBezTo>
                    <a:pt x="22591" y="3404"/>
                    <a:pt x="22687" y="3285"/>
                    <a:pt x="22666" y="3264"/>
                  </a:cubicBezTo>
                  <a:cubicBezTo>
                    <a:pt x="22643" y="3219"/>
                    <a:pt x="22598" y="3173"/>
                    <a:pt x="22552" y="3127"/>
                  </a:cubicBezTo>
                  <a:close/>
                  <a:moveTo>
                    <a:pt x="4611" y="3013"/>
                  </a:moveTo>
                  <a:cubicBezTo>
                    <a:pt x="4520" y="3013"/>
                    <a:pt x="4406" y="3150"/>
                    <a:pt x="4406" y="3241"/>
                  </a:cubicBezTo>
                  <a:cubicBezTo>
                    <a:pt x="4429" y="3333"/>
                    <a:pt x="4543" y="3447"/>
                    <a:pt x="4634" y="3447"/>
                  </a:cubicBezTo>
                  <a:cubicBezTo>
                    <a:pt x="4725" y="3447"/>
                    <a:pt x="4840" y="3310"/>
                    <a:pt x="4840" y="3219"/>
                  </a:cubicBezTo>
                  <a:cubicBezTo>
                    <a:pt x="4840" y="3127"/>
                    <a:pt x="4725" y="3013"/>
                    <a:pt x="4611" y="3013"/>
                  </a:cubicBezTo>
                  <a:close/>
                  <a:moveTo>
                    <a:pt x="16937" y="3104"/>
                  </a:moveTo>
                  <a:cubicBezTo>
                    <a:pt x="16868" y="3104"/>
                    <a:pt x="16754" y="3241"/>
                    <a:pt x="16754" y="3287"/>
                  </a:cubicBezTo>
                  <a:cubicBezTo>
                    <a:pt x="16777" y="3333"/>
                    <a:pt x="16891" y="3447"/>
                    <a:pt x="16937" y="3447"/>
                  </a:cubicBezTo>
                  <a:cubicBezTo>
                    <a:pt x="16983" y="3424"/>
                    <a:pt x="17097" y="3310"/>
                    <a:pt x="17097" y="3264"/>
                  </a:cubicBezTo>
                  <a:cubicBezTo>
                    <a:pt x="17074" y="3219"/>
                    <a:pt x="17074" y="3173"/>
                    <a:pt x="17028" y="3150"/>
                  </a:cubicBezTo>
                  <a:cubicBezTo>
                    <a:pt x="17005" y="3127"/>
                    <a:pt x="16960" y="3104"/>
                    <a:pt x="16937" y="3104"/>
                  </a:cubicBezTo>
                  <a:close/>
                  <a:moveTo>
                    <a:pt x="11276" y="3150"/>
                  </a:moveTo>
                  <a:cubicBezTo>
                    <a:pt x="11162" y="3150"/>
                    <a:pt x="11094" y="3219"/>
                    <a:pt x="11094" y="3333"/>
                  </a:cubicBezTo>
                  <a:cubicBezTo>
                    <a:pt x="11094" y="3424"/>
                    <a:pt x="11185" y="3492"/>
                    <a:pt x="11276" y="3492"/>
                  </a:cubicBezTo>
                  <a:cubicBezTo>
                    <a:pt x="11368" y="3470"/>
                    <a:pt x="11436" y="3401"/>
                    <a:pt x="11436" y="3310"/>
                  </a:cubicBezTo>
                  <a:cubicBezTo>
                    <a:pt x="11436" y="3219"/>
                    <a:pt x="11368" y="3150"/>
                    <a:pt x="11276" y="3150"/>
                  </a:cubicBezTo>
                  <a:close/>
                  <a:moveTo>
                    <a:pt x="17941" y="3219"/>
                  </a:moveTo>
                  <a:cubicBezTo>
                    <a:pt x="17850" y="3219"/>
                    <a:pt x="17827" y="3264"/>
                    <a:pt x="17827" y="3378"/>
                  </a:cubicBezTo>
                  <a:cubicBezTo>
                    <a:pt x="17827" y="3447"/>
                    <a:pt x="17873" y="3492"/>
                    <a:pt x="17964" y="3492"/>
                  </a:cubicBezTo>
                  <a:cubicBezTo>
                    <a:pt x="18055" y="3470"/>
                    <a:pt x="18078" y="3447"/>
                    <a:pt x="18078" y="3356"/>
                  </a:cubicBezTo>
                  <a:cubicBezTo>
                    <a:pt x="18078" y="3264"/>
                    <a:pt x="18033" y="3219"/>
                    <a:pt x="17941" y="3219"/>
                  </a:cubicBezTo>
                  <a:close/>
                  <a:moveTo>
                    <a:pt x="23556" y="3196"/>
                  </a:moveTo>
                  <a:cubicBezTo>
                    <a:pt x="23511" y="3264"/>
                    <a:pt x="23442" y="3310"/>
                    <a:pt x="23442" y="3356"/>
                  </a:cubicBezTo>
                  <a:cubicBezTo>
                    <a:pt x="23442" y="3401"/>
                    <a:pt x="23533" y="3447"/>
                    <a:pt x="23556" y="3492"/>
                  </a:cubicBezTo>
                  <a:cubicBezTo>
                    <a:pt x="23602" y="3447"/>
                    <a:pt x="23670" y="3401"/>
                    <a:pt x="23693" y="3333"/>
                  </a:cubicBezTo>
                  <a:cubicBezTo>
                    <a:pt x="23693" y="3310"/>
                    <a:pt x="23625" y="3264"/>
                    <a:pt x="23556" y="3196"/>
                  </a:cubicBezTo>
                  <a:close/>
                  <a:moveTo>
                    <a:pt x="5661" y="3104"/>
                  </a:moveTo>
                  <a:cubicBezTo>
                    <a:pt x="5547" y="3104"/>
                    <a:pt x="5433" y="3219"/>
                    <a:pt x="5433" y="3310"/>
                  </a:cubicBezTo>
                  <a:cubicBezTo>
                    <a:pt x="5433" y="3401"/>
                    <a:pt x="5547" y="3515"/>
                    <a:pt x="5638" y="3515"/>
                  </a:cubicBezTo>
                  <a:cubicBezTo>
                    <a:pt x="5753" y="3515"/>
                    <a:pt x="5867" y="3401"/>
                    <a:pt x="5867" y="3310"/>
                  </a:cubicBezTo>
                  <a:cubicBezTo>
                    <a:pt x="5867" y="3219"/>
                    <a:pt x="5753" y="3104"/>
                    <a:pt x="5661" y="3104"/>
                  </a:cubicBezTo>
                  <a:close/>
                  <a:moveTo>
                    <a:pt x="12303" y="3219"/>
                  </a:moveTo>
                  <a:cubicBezTo>
                    <a:pt x="12212" y="3219"/>
                    <a:pt x="12121" y="3287"/>
                    <a:pt x="12121" y="3378"/>
                  </a:cubicBezTo>
                  <a:cubicBezTo>
                    <a:pt x="12121" y="3492"/>
                    <a:pt x="12189" y="3561"/>
                    <a:pt x="12303" y="3561"/>
                  </a:cubicBezTo>
                  <a:cubicBezTo>
                    <a:pt x="12372" y="3561"/>
                    <a:pt x="12463" y="3492"/>
                    <a:pt x="12463" y="3401"/>
                  </a:cubicBezTo>
                  <a:cubicBezTo>
                    <a:pt x="12463" y="3310"/>
                    <a:pt x="12372" y="3219"/>
                    <a:pt x="12303" y="3219"/>
                  </a:cubicBezTo>
                  <a:close/>
                  <a:moveTo>
                    <a:pt x="18946" y="3310"/>
                  </a:moveTo>
                  <a:cubicBezTo>
                    <a:pt x="18877" y="3310"/>
                    <a:pt x="18831" y="3356"/>
                    <a:pt x="18854" y="3447"/>
                  </a:cubicBezTo>
                  <a:cubicBezTo>
                    <a:pt x="18854" y="3538"/>
                    <a:pt x="18900" y="3561"/>
                    <a:pt x="18991" y="3561"/>
                  </a:cubicBezTo>
                  <a:cubicBezTo>
                    <a:pt x="19060" y="3561"/>
                    <a:pt x="19105" y="3515"/>
                    <a:pt x="19105" y="3447"/>
                  </a:cubicBezTo>
                  <a:cubicBezTo>
                    <a:pt x="19105" y="3333"/>
                    <a:pt x="19060" y="3310"/>
                    <a:pt x="18946" y="3310"/>
                  </a:cubicBezTo>
                  <a:close/>
                  <a:moveTo>
                    <a:pt x="6666" y="3173"/>
                  </a:moveTo>
                  <a:cubicBezTo>
                    <a:pt x="6597" y="3196"/>
                    <a:pt x="6460" y="3333"/>
                    <a:pt x="6460" y="3401"/>
                  </a:cubicBezTo>
                  <a:cubicBezTo>
                    <a:pt x="6460" y="3470"/>
                    <a:pt x="6620" y="3607"/>
                    <a:pt x="6688" y="3607"/>
                  </a:cubicBezTo>
                  <a:cubicBezTo>
                    <a:pt x="6757" y="3607"/>
                    <a:pt x="6894" y="3470"/>
                    <a:pt x="6894" y="3401"/>
                  </a:cubicBezTo>
                  <a:cubicBezTo>
                    <a:pt x="6871" y="3310"/>
                    <a:pt x="6734" y="3173"/>
                    <a:pt x="6666" y="3173"/>
                  </a:cubicBezTo>
                  <a:close/>
                  <a:moveTo>
                    <a:pt x="13308" y="3310"/>
                  </a:moveTo>
                  <a:cubicBezTo>
                    <a:pt x="13216" y="3310"/>
                    <a:pt x="13148" y="3401"/>
                    <a:pt x="13148" y="3492"/>
                  </a:cubicBezTo>
                  <a:cubicBezTo>
                    <a:pt x="13148" y="3561"/>
                    <a:pt x="13216" y="3652"/>
                    <a:pt x="13308" y="3652"/>
                  </a:cubicBezTo>
                  <a:cubicBezTo>
                    <a:pt x="13399" y="3652"/>
                    <a:pt x="13467" y="3584"/>
                    <a:pt x="13490" y="3492"/>
                  </a:cubicBezTo>
                  <a:cubicBezTo>
                    <a:pt x="13490" y="3401"/>
                    <a:pt x="13399" y="3310"/>
                    <a:pt x="13308" y="3310"/>
                  </a:cubicBezTo>
                  <a:close/>
                  <a:moveTo>
                    <a:pt x="19996" y="3401"/>
                  </a:moveTo>
                  <a:cubicBezTo>
                    <a:pt x="19904" y="3401"/>
                    <a:pt x="19859" y="3447"/>
                    <a:pt x="19859" y="3538"/>
                  </a:cubicBezTo>
                  <a:cubicBezTo>
                    <a:pt x="19881" y="3629"/>
                    <a:pt x="19927" y="3652"/>
                    <a:pt x="20018" y="3652"/>
                  </a:cubicBezTo>
                  <a:cubicBezTo>
                    <a:pt x="20087" y="3652"/>
                    <a:pt x="20132" y="3607"/>
                    <a:pt x="20132" y="3515"/>
                  </a:cubicBezTo>
                  <a:cubicBezTo>
                    <a:pt x="20110" y="3424"/>
                    <a:pt x="20087" y="3401"/>
                    <a:pt x="19996" y="3401"/>
                  </a:cubicBezTo>
                  <a:close/>
                  <a:moveTo>
                    <a:pt x="7693" y="3264"/>
                  </a:moveTo>
                  <a:cubicBezTo>
                    <a:pt x="7601" y="3287"/>
                    <a:pt x="7464" y="3424"/>
                    <a:pt x="7487" y="3492"/>
                  </a:cubicBezTo>
                  <a:cubicBezTo>
                    <a:pt x="7487" y="3561"/>
                    <a:pt x="7647" y="3698"/>
                    <a:pt x="7693" y="3698"/>
                  </a:cubicBezTo>
                  <a:cubicBezTo>
                    <a:pt x="7784" y="3698"/>
                    <a:pt x="7921" y="3538"/>
                    <a:pt x="7898" y="3470"/>
                  </a:cubicBezTo>
                  <a:cubicBezTo>
                    <a:pt x="7898" y="3401"/>
                    <a:pt x="7738" y="3264"/>
                    <a:pt x="7693" y="3264"/>
                  </a:cubicBezTo>
                  <a:close/>
                  <a:moveTo>
                    <a:pt x="2032" y="3310"/>
                  </a:moveTo>
                  <a:cubicBezTo>
                    <a:pt x="1918" y="3310"/>
                    <a:pt x="1804" y="3424"/>
                    <a:pt x="1827" y="3538"/>
                  </a:cubicBezTo>
                  <a:cubicBezTo>
                    <a:pt x="1827" y="3652"/>
                    <a:pt x="1941" y="3744"/>
                    <a:pt x="2032" y="3744"/>
                  </a:cubicBezTo>
                  <a:cubicBezTo>
                    <a:pt x="2146" y="3744"/>
                    <a:pt x="2237" y="3629"/>
                    <a:pt x="2237" y="3515"/>
                  </a:cubicBezTo>
                  <a:cubicBezTo>
                    <a:pt x="2237" y="3424"/>
                    <a:pt x="2146" y="3310"/>
                    <a:pt x="2032" y="3310"/>
                  </a:cubicBezTo>
                  <a:close/>
                  <a:moveTo>
                    <a:pt x="8720" y="3401"/>
                  </a:moveTo>
                  <a:cubicBezTo>
                    <a:pt x="8560" y="3401"/>
                    <a:pt x="8537" y="3424"/>
                    <a:pt x="8537" y="3561"/>
                  </a:cubicBezTo>
                  <a:cubicBezTo>
                    <a:pt x="8537" y="3721"/>
                    <a:pt x="8560" y="3744"/>
                    <a:pt x="8720" y="3744"/>
                  </a:cubicBezTo>
                  <a:cubicBezTo>
                    <a:pt x="8880" y="3744"/>
                    <a:pt x="8880" y="3721"/>
                    <a:pt x="8880" y="3561"/>
                  </a:cubicBezTo>
                  <a:cubicBezTo>
                    <a:pt x="8880" y="3401"/>
                    <a:pt x="8880" y="3401"/>
                    <a:pt x="8720" y="3401"/>
                  </a:cubicBezTo>
                  <a:close/>
                  <a:moveTo>
                    <a:pt x="14335" y="3401"/>
                  </a:moveTo>
                  <a:cubicBezTo>
                    <a:pt x="14244" y="3401"/>
                    <a:pt x="14175" y="3470"/>
                    <a:pt x="14152" y="3561"/>
                  </a:cubicBezTo>
                  <a:cubicBezTo>
                    <a:pt x="14152" y="3652"/>
                    <a:pt x="14244" y="3744"/>
                    <a:pt x="14335" y="3744"/>
                  </a:cubicBezTo>
                  <a:cubicBezTo>
                    <a:pt x="14426" y="3744"/>
                    <a:pt x="14495" y="3652"/>
                    <a:pt x="14495" y="3561"/>
                  </a:cubicBezTo>
                  <a:cubicBezTo>
                    <a:pt x="14495" y="3470"/>
                    <a:pt x="14426" y="3401"/>
                    <a:pt x="14335" y="3401"/>
                  </a:cubicBezTo>
                  <a:close/>
                  <a:moveTo>
                    <a:pt x="21023" y="3492"/>
                  </a:moveTo>
                  <a:cubicBezTo>
                    <a:pt x="20909" y="3492"/>
                    <a:pt x="20886" y="3515"/>
                    <a:pt x="20886" y="3629"/>
                  </a:cubicBezTo>
                  <a:cubicBezTo>
                    <a:pt x="20886" y="3698"/>
                    <a:pt x="20931" y="3744"/>
                    <a:pt x="21023" y="3744"/>
                  </a:cubicBezTo>
                  <a:cubicBezTo>
                    <a:pt x="21114" y="3744"/>
                    <a:pt x="21137" y="3698"/>
                    <a:pt x="21137" y="3607"/>
                  </a:cubicBezTo>
                  <a:cubicBezTo>
                    <a:pt x="21137" y="3515"/>
                    <a:pt x="21114" y="3492"/>
                    <a:pt x="21023" y="3492"/>
                  </a:cubicBezTo>
                  <a:close/>
                  <a:moveTo>
                    <a:pt x="15346" y="3490"/>
                  </a:moveTo>
                  <a:cubicBezTo>
                    <a:pt x="15277" y="3490"/>
                    <a:pt x="15179" y="3612"/>
                    <a:pt x="15179" y="3675"/>
                  </a:cubicBezTo>
                  <a:cubicBezTo>
                    <a:pt x="15179" y="3717"/>
                    <a:pt x="15293" y="3815"/>
                    <a:pt x="15348" y="3815"/>
                  </a:cubicBezTo>
                  <a:cubicBezTo>
                    <a:pt x="15353" y="3815"/>
                    <a:pt x="15358" y="3814"/>
                    <a:pt x="15362" y="3812"/>
                  </a:cubicBezTo>
                  <a:cubicBezTo>
                    <a:pt x="15408" y="3812"/>
                    <a:pt x="15522" y="3698"/>
                    <a:pt x="15522" y="3652"/>
                  </a:cubicBezTo>
                  <a:cubicBezTo>
                    <a:pt x="15499" y="3607"/>
                    <a:pt x="15499" y="3561"/>
                    <a:pt x="15453" y="3538"/>
                  </a:cubicBezTo>
                  <a:cubicBezTo>
                    <a:pt x="15430" y="3492"/>
                    <a:pt x="15385" y="3492"/>
                    <a:pt x="15362" y="3492"/>
                  </a:cubicBezTo>
                  <a:cubicBezTo>
                    <a:pt x="15357" y="3491"/>
                    <a:pt x="15351" y="3490"/>
                    <a:pt x="15346" y="3490"/>
                  </a:cubicBezTo>
                  <a:close/>
                  <a:moveTo>
                    <a:pt x="3059" y="3401"/>
                  </a:moveTo>
                  <a:cubicBezTo>
                    <a:pt x="2922" y="3401"/>
                    <a:pt x="2831" y="3492"/>
                    <a:pt x="2831" y="3629"/>
                  </a:cubicBezTo>
                  <a:cubicBezTo>
                    <a:pt x="2851" y="3749"/>
                    <a:pt x="2923" y="3816"/>
                    <a:pt x="3017" y="3816"/>
                  </a:cubicBezTo>
                  <a:cubicBezTo>
                    <a:pt x="3031" y="3816"/>
                    <a:pt x="3045" y="3815"/>
                    <a:pt x="3059" y="3812"/>
                  </a:cubicBezTo>
                  <a:cubicBezTo>
                    <a:pt x="3173" y="3812"/>
                    <a:pt x="3265" y="3721"/>
                    <a:pt x="3265" y="3607"/>
                  </a:cubicBezTo>
                  <a:cubicBezTo>
                    <a:pt x="3265" y="3492"/>
                    <a:pt x="3173" y="3401"/>
                    <a:pt x="3059" y="3401"/>
                  </a:cubicBezTo>
                  <a:close/>
                  <a:moveTo>
                    <a:pt x="9619" y="3485"/>
                  </a:moveTo>
                  <a:cubicBezTo>
                    <a:pt x="9533" y="3485"/>
                    <a:pt x="9519" y="3526"/>
                    <a:pt x="9519" y="3652"/>
                  </a:cubicBezTo>
                  <a:cubicBezTo>
                    <a:pt x="9519" y="3779"/>
                    <a:pt x="9533" y="3820"/>
                    <a:pt x="9619" y="3820"/>
                  </a:cubicBezTo>
                  <a:cubicBezTo>
                    <a:pt x="9641" y="3820"/>
                    <a:pt x="9668" y="3817"/>
                    <a:pt x="9701" y="3812"/>
                  </a:cubicBezTo>
                  <a:cubicBezTo>
                    <a:pt x="9861" y="3812"/>
                    <a:pt x="9861" y="3812"/>
                    <a:pt x="9861" y="3652"/>
                  </a:cubicBezTo>
                  <a:cubicBezTo>
                    <a:pt x="9861" y="3492"/>
                    <a:pt x="9861" y="3492"/>
                    <a:pt x="9701" y="3492"/>
                  </a:cubicBezTo>
                  <a:cubicBezTo>
                    <a:pt x="9668" y="3488"/>
                    <a:pt x="9641" y="3485"/>
                    <a:pt x="9619" y="3485"/>
                  </a:cubicBezTo>
                  <a:close/>
                  <a:moveTo>
                    <a:pt x="21997" y="3604"/>
                  </a:moveTo>
                  <a:cubicBezTo>
                    <a:pt x="21961" y="3604"/>
                    <a:pt x="21846" y="3722"/>
                    <a:pt x="21867" y="3744"/>
                  </a:cubicBezTo>
                  <a:cubicBezTo>
                    <a:pt x="21890" y="3789"/>
                    <a:pt x="21958" y="3858"/>
                    <a:pt x="21981" y="3858"/>
                  </a:cubicBezTo>
                  <a:cubicBezTo>
                    <a:pt x="22027" y="3858"/>
                    <a:pt x="22095" y="3789"/>
                    <a:pt x="22141" y="3744"/>
                  </a:cubicBezTo>
                  <a:cubicBezTo>
                    <a:pt x="22095" y="3698"/>
                    <a:pt x="22050" y="3652"/>
                    <a:pt x="22004" y="3607"/>
                  </a:cubicBezTo>
                  <a:cubicBezTo>
                    <a:pt x="22002" y="3605"/>
                    <a:pt x="22000" y="3604"/>
                    <a:pt x="21997" y="3604"/>
                  </a:cubicBezTo>
                  <a:close/>
                  <a:moveTo>
                    <a:pt x="4065" y="3490"/>
                  </a:moveTo>
                  <a:cubicBezTo>
                    <a:pt x="3975" y="3490"/>
                    <a:pt x="3858" y="3613"/>
                    <a:pt x="3858" y="3698"/>
                  </a:cubicBezTo>
                  <a:cubicBezTo>
                    <a:pt x="3858" y="3789"/>
                    <a:pt x="3972" y="3903"/>
                    <a:pt x="4063" y="3903"/>
                  </a:cubicBezTo>
                  <a:cubicBezTo>
                    <a:pt x="4155" y="3903"/>
                    <a:pt x="4292" y="3789"/>
                    <a:pt x="4292" y="3698"/>
                  </a:cubicBezTo>
                  <a:cubicBezTo>
                    <a:pt x="4292" y="3607"/>
                    <a:pt x="4178" y="3492"/>
                    <a:pt x="4086" y="3492"/>
                  </a:cubicBezTo>
                  <a:cubicBezTo>
                    <a:pt x="4079" y="3491"/>
                    <a:pt x="4072" y="3490"/>
                    <a:pt x="4065" y="3490"/>
                  </a:cubicBezTo>
                  <a:close/>
                  <a:moveTo>
                    <a:pt x="10728" y="3561"/>
                  </a:moveTo>
                  <a:cubicBezTo>
                    <a:pt x="10637" y="3561"/>
                    <a:pt x="10546" y="3629"/>
                    <a:pt x="10546" y="3721"/>
                  </a:cubicBezTo>
                  <a:cubicBezTo>
                    <a:pt x="10546" y="3835"/>
                    <a:pt x="10614" y="3903"/>
                    <a:pt x="10728" y="3903"/>
                  </a:cubicBezTo>
                  <a:cubicBezTo>
                    <a:pt x="10797" y="3903"/>
                    <a:pt x="10888" y="3835"/>
                    <a:pt x="10888" y="3744"/>
                  </a:cubicBezTo>
                  <a:cubicBezTo>
                    <a:pt x="10888" y="3652"/>
                    <a:pt x="10797" y="3561"/>
                    <a:pt x="10728" y="3561"/>
                  </a:cubicBezTo>
                  <a:close/>
                  <a:moveTo>
                    <a:pt x="16389" y="3561"/>
                  </a:moveTo>
                  <a:cubicBezTo>
                    <a:pt x="16343" y="3561"/>
                    <a:pt x="16207" y="3675"/>
                    <a:pt x="16207" y="3721"/>
                  </a:cubicBezTo>
                  <a:cubicBezTo>
                    <a:pt x="16207" y="3784"/>
                    <a:pt x="16304" y="3906"/>
                    <a:pt x="16373" y="3906"/>
                  </a:cubicBezTo>
                  <a:cubicBezTo>
                    <a:pt x="16379" y="3906"/>
                    <a:pt x="16384" y="3905"/>
                    <a:pt x="16389" y="3903"/>
                  </a:cubicBezTo>
                  <a:cubicBezTo>
                    <a:pt x="16412" y="3903"/>
                    <a:pt x="16458" y="3881"/>
                    <a:pt x="16503" y="3835"/>
                  </a:cubicBezTo>
                  <a:cubicBezTo>
                    <a:pt x="16526" y="3812"/>
                    <a:pt x="16526" y="3766"/>
                    <a:pt x="16549" y="3744"/>
                  </a:cubicBezTo>
                  <a:cubicBezTo>
                    <a:pt x="16549" y="3698"/>
                    <a:pt x="16435" y="3561"/>
                    <a:pt x="16389" y="3561"/>
                  </a:cubicBezTo>
                  <a:close/>
                  <a:moveTo>
                    <a:pt x="17393" y="3698"/>
                  </a:moveTo>
                  <a:cubicBezTo>
                    <a:pt x="17302" y="3698"/>
                    <a:pt x="17279" y="3721"/>
                    <a:pt x="17279" y="3812"/>
                  </a:cubicBezTo>
                  <a:cubicBezTo>
                    <a:pt x="17256" y="3926"/>
                    <a:pt x="17302" y="3949"/>
                    <a:pt x="17393" y="3949"/>
                  </a:cubicBezTo>
                  <a:cubicBezTo>
                    <a:pt x="17485" y="3949"/>
                    <a:pt x="17530" y="3903"/>
                    <a:pt x="17530" y="3812"/>
                  </a:cubicBezTo>
                  <a:cubicBezTo>
                    <a:pt x="17530" y="3744"/>
                    <a:pt x="17485" y="3698"/>
                    <a:pt x="17393" y="3698"/>
                  </a:cubicBezTo>
                  <a:close/>
                  <a:moveTo>
                    <a:pt x="23002" y="3695"/>
                  </a:moveTo>
                  <a:cubicBezTo>
                    <a:pt x="22969" y="3695"/>
                    <a:pt x="22873" y="3814"/>
                    <a:pt x="22894" y="3835"/>
                  </a:cubicBezTo>
                  <a:cubicBezTo>
                    <a:pt x="22940" y="3881"/>
                    <a:pt x="22986" y="3949"/>
                    <a:pt x="23031" y="3949"/>
                  </a:cubicBezTo>
                  <a:cubicBezTo>
                    <a:pt x="23077" y="3949"/>
                    <a:pt x="23123" y="3858"/>
                    <a:pt x="23168" y="3812"/>
                  </a:cubicBezTo>
                  <a:cubicBezTo>
                    <a:pt x="23100" y="3766"/>
                    <a:pt x="23054" y="3721"/>
                    <a:pt x="23008" y="3698"/>
                  </a:cubicBezTo>
                  <a:cubicBezTo>
                    <a:pt x="23007" y="3696"/>
                    <a:pt x="23004" y="3695"/>
                    <a:pt x="23002" y="3695"/>
                  </a:cubicBezTo>
                  <a:close/>
                  <a:moveTo>
                    <a:pt x="5113" y="3561"/>
                  </a:moveTo>
                  <a:cubicBezTo>
                    <a:pt x="4999" y="3561"/>
                    <a:pt x="4885" y="3675"/>
                    <a:pt x="4885" y="3766"/>
                  </a:cubicBezTo>
                  <a:cubicBezTo>
                    <a:pt x="4885" y="3858"/>
                    <a:pt x="4999" y="3995"/>
                    <a:pt x="5091" y="3995"/>
                  </a:cubicBezTo>
                  <a:cubicBezTo>
                    <a:pt x="5182" y="3995"/>
                    <a:pt x="5296" y="3881"/>
                    <a:pt x="5319" y="3789"/>
                  </a:cubicBezTo>
                  <a:cubicBezTo>
                    <a:pt x="5319" y="3698"/>
                    <a:pt x="5205" y="3561"/>
                    <a:pt x="5113" y="3561"/>
                  </a:cubicBezTo>
                  <a:close/>
                  <a:moveTo>
                    <a:pt x="24058" y="3812"/>
                  </a:moveTo>
                  <a:cubicBezTo>
                    <a:pt x="23944" y="3812"/>
                    <a:pt x="23967" y="3812"/>
                    <a:pt x="23944" y="3903"/>
                  </a:cubicBezTo>
                  <a:cubicBezTo>
                    <a:pt x="23944" y="3972"/>
                    <a:pt x="23967" y="3995"/>
                    <a:pt x="24036" y="3995"/>
                  </a:cubicBezTo>
                  <a:cubicBezTo>
                    <a:pt x="24127" y="3995"/>
                    <a:pt x="24127" y="3995"/>
                    <a:pt x="24127" y="3903"/>
                  </a:cubicBezTo>
                  <a:cubicBezTo>
                    <a:pt x="24127" y="3858"/>
                    <a:pt x="24127" y="3812"/>
                    <a:pt x="24058" y="3812"/>
                  </a:cubicBezTo>
                  <a:close/>
                  <a:moveTo>
                    <a:pt x="11733" y="3698"/>
                  </a:moveTo>
                  <a:cubicBezTo>
                    <a:pt x="11641" y="3698"/>
                    <a:pt x="11550" y="3766"/>
                    <a:pt x="11573" y="3881"/>
                  </a:cubicBezTo>
                  <a:cubicBezTo>
                    <a:pt x="11573" y="3972"/>
                    <a:pt x="11641" y="4040"/>
                    <a:pt x="11733" y="4040"/>
                  </a:cubicBezTo>
                  <a:cubicBezTo>
                    <a:pt x="11824" y="4040"/>
                    <a:pt x="11915" y="3949"/>
                    <a:pt x="11915" y="3858"/>
                  </a:cubicBezTo>
                  <a:cubicBezTo>
                    <a:pt x="11915" y="3766"/>
                    <a:pt x="11824" y="3698"/>
                    <a:pt x="11733" y="3698"/>
                  </a:cubicBezTo>
                  <a:close/>
                  <a:moveTo>
                    <a:pt x="18421" y="3789"/>
                  </a:moveTo>
                  <a:cubicBezTo>
                    <a:pt x="18329" y="3789"/>
                    <a:pt x="18284" y="3835"/>
                    <a:pt x="18284" y="3926"/>
                  </a:cubicBezTo>
                  <a:cubicBezTo>
                    <a:pt x="18306" y="4017"/>
                    <a:pt x="18352" y="4040"/>
                    <a:pt x="18443" y="4040"/>
                  </a:cubicBezTo>
                  <a:cubicBezTo>
                    <a:pt x="18512" y="4040"/>
                    <a:pt x="18558" y="3995"/>
                    <a:pt x="18558" y="3903"/>
                  </a:cubicBezTo>
                  <a:cubicBezTo>
                    <a:pt x="18535" y="3812"/>
                    <a:pt x="18512" y="3789"/>
                    <a:pt x="18421" y="3789"/>
                  </a:cubicBezTo>
                  <a:close/>
                  <a:moveTo>
                    <a:pt x="6118" y="3652"/>
                  </a:moveTo>
                  <a:cubicBezTo>
                    <a:pt x="6049" y="3652"/>
                    <a:pt x="5912" y="3789"/>
                    <a:pt x="5912" y="3858"/>
                  </a:cubicBezTo>
                  <a:cubicBezTo>
                    <a:pt x="5912" y="3926"/>
                    <a:pt x="6049" y="4086"/>
                    <a:pt x="6118" y="4086"/>
                  </a:cubicBezTo>
                  <a:cubicBezTo>
                    <a:pt x="6186" y="4086"/>
                    <a:pt x="6323" y="3949"/>
                    <a:pt x="6323" y="3858"/>
                  </a:cubicBezTo>
                  <a:cubicBezTo>
                    <a:pt x="6323" y="3812"/>
                    <a:pt x="6186" y="3652"/>
                    <a:pt x="6118" y="3652"/>
                  </a:cubicBezTo>
                  <a:close/>
                  <a:moveTo>
                    <a:pt x="12760" y="3789"/>
                  </a:moveTo>
                  <a:cubicBezTo>
                    <a:pt x="12669" y="3789"/>
                    <a:pt x="12577" y="3858"/>
                    <a:pt x="12577" y="3949"/>
                  </a:cubicBezTo>
                  <a:cubicBezTo>
                    <a:pt x="12577" y="4040"/>
                    <a:pt x="12669" y="4109"/>
                    <a:pt x="12760" y="4132"/>
                  </a:cubicBezTo>
                  <a:cubicBezTo>
                    <a:pt x="12851" y="4132"/>
                    <a:pt x="12942" y="4040"/>
                    <a:pt x="12920" y="3949"/>
                  </a:cubicBezTo>
                  <a:cubicBezTo>
                    <a:pt x="12920" y="3858"/>
                    <a:pt x="12851" y="3789"/>
                    <a:pt x="12760" y="3789"/>
                  </a:cubicBezTo>
                  <a:close/>
                  <a:moveTo>
                    <a:pt x="19448" y="3858"/>
                  </a:moveTo>
                  <a:cubicBezTo>
                    <a:pt x="19356" y="3858"/>
                    <a:pt x="19311" y="3903"/>
                    <a:pt x="19311" y="3972"/>
                  </a:cubicBezTo>
                  <a:cubicBezTo>
                    <a:pt x="19311" y="4086"/>
                    <a:pt x="19334" y="4132"/>
                    <a:pt x="19448" y="4132"/>
                  </a:cubicBezTo>
                  <a:cubicBezTo>
                    <a:pt x="19539" y="4109"/>
                    <a:pt x="19562" y="4086"/>
                    <a:pt x="19562" y="3995"/>
                  </a:cubicBezTo>
                  <a:cubicBezTo>
                    <a:pt x="19562" y="3903"/>
                    <a:pt x="19539" y="3858"/>
                    <a:pt x="19448" y="3858"/>
                  </a:cubicBezTo>
                  <a:close/>
                  <a:moveTo>
                    <a:pt x="7145" y="3744"/>
                  </a:moveTo>
                  <a:cubicBezTo>
                    <a:pt x="7076" y="3744"/>
                    <a:pt x="6917" y="3881"/>
                    <a:pt x="6917" y="3949"/>
                  </a:cubicBezTo>
                  <a:cubicBezTo>
                    <a:pt x="6917" y="4017"/>
                    <a:pt x="7076" y="4154"/>
                    <a:pt x="7145" y="4154"/>
                  </a:cubicBezTo>
                  <a:cubicBezTo>
                    <a:pt x="7213" y="4154"/>
                    <a:pt x="7350" y="4017"/>
                    <a:pt x="7350" y="3949"/>
                  </a:cubicBezTo>
                  <a:cubicBezTo>
                    <a:pt x="7350" y="3881"/>
                    <a:pt x="7213" y="3744"/>
                    <a:pt x="7145" y="3744"/>
                  </a:cubicBezTo>
                  <a:close/>
                  <a:moveTo>
                    <a:pt x="1484" y="3744"/>
                  </a:moveTo>
                  <a:cubicBezTo>
                    <a:pt x="1347" y="3744"/>
                    <a:pt x="1256" y="3835"/>
                    <a:pt x="1256" y="3972"/>
                  </a:cubicBezTo>
                  <a:cubicBezTo>
                    <a:pt x="1276" y="4074"/>
                    <a:pt x="1352" y="4158"/>
                    <a:pt x="1449" y="4158"/>
                  </a:cubicBezTo>
                  <a:cubicBezTo>
                    <a:pt x="1461" y="4158"/>
                    <a:pt x="1472" y="4157"/>
                    <a:pt x="1484" y="4154"/>
                  </a:cubicBezTo>
                  <a:cubicBezTo>
                    <a:pt x="1598" y="4154"/>
                    <a:pt x="1690" y="4063"/>
                    <a:pt x="1690" y="3949"/>
                  </a:cubicBezTo>
                  <a:cubicBezTo>
                    <a:pt x="1690" y="3835"/>
                    <a:pt x="1598" y="3744"/>
                    <a:pt x="1484" y="3744"/>
                  </a:cubicBezTo>
                  <a:close/>
                  <a:moveTo>
                    <a:pt x="8149" y="3858"/>
                  </a:moveTo>
                  <a:cubicBezTo>
                    <a:pt x="8012" y="3858"/>
                    <a:pt x="7989" y="3903"/>
                    <a:pt x="7989" y="4063"/>
                  </a:cubicBezTo>
                  <a:cubicBezTo>
                    <a:pt x="7989" y="4200"/>
                    <a:pt x="8012" y="4200"/>
                    <a:pt x="8172" y="4200"/>
                  </a:cubicBezTo>
                  <a:cubicBezTo>
                    <a:pt x="8332" y="4200"/>
                    <a:pt x="8332" y="4200"/>
                    <a:pt x="8332" y="4017"/>
                  </a:cubicBezTo>
                  <a:cubicBezTo>
                    <a:pt x="8332" y="3881"/>
                    <a:pt x="8309" y="3881"/>
                    <a:pt x="8149" y="3858"/>
                  </a:cubicBezTo>
                  <a:close/>
                  <a:moveTo>
                    <a:pt x="13764" y="3858"/>
                  </a:moveTo>
                  <a:cubicBezTo>
                    <a:pt x="13696" y="3858"/>
                    <a:pt x="13604" y="3949"/>
                    <a:pt x="13604" y="4040"/>
                  </a:cubicBezTo>
                  <a:cubicBezTo>
                    <a:pt x="13604" y="4122"/>
                    <a:pt x="13677" y="4204"/>
                    <a:pt x="13758" y="4204"/>
                  </a:cubicBezTo>
                  <a:cubicBezTo>
                    <a:pt x="13768" y="4204"/>
                    <a:pt x="13777" y="4202"/>
                    <a:pt x="13787" y="4200"/>
                  </a:cubicBezTo>
                  <a:cubicBezTo>
                    <a:pt x="13878" y="4200"/>
                    <a:pt x="13947" y="4109"/>
                    <a:pt x="13947" y="4017"/>
                  </a:cubicBezTo>
                  <a:cubicBezTo>
                    <a:pt x="13947" y="3926"/>
                    <a:pt x="13856" y="3858"/>
                    <a:pt x="13764" y="3858"/>
                  </a:cubicBezTo>
                  <a:close/>
                  <a:moveTo>
                    <a:pt x="20452" y="3949"/>
                  </a:moveTo>
                  <a:cubicBezTo>
                    <a:pt x="20361" y="3949"/>
                    <a:pt x="20338" y="3995"/>
                    <a:pt x="20338" y="4086"/>
                  </a:cubicBezTo>
                  <a:cubicBezTo>
                    <a:pt x="20338" y="4162"/>
                    <a:pt x="20369" y="4206"/>
                    <a:pt x="20432" y="4206"/>
                  </a:cubicBezTo>
                  <a:cubicBezTo>
                    <a:pt x="20445" y="4206"/>
                    <a:pt x="20459" y="4204"/>
                    <a:pt x="20475" y="4200"/>
                  </a:cubicBezTo>
                  <a:cubicBezTo>
                    <a:pt x="20566" y="4200"/>
                    <a:pt x="20589" y="4154"/>
                    <a:pt x="20589" y="4063"/>
                  </a:cubicBezTo>
                  <a:cubicBezTo>
                    <a:pt x="20589" y="3972"/>
                    <a:pt x="20543" y="3949"/>
                    <a:pt x="20452" y="3949"/>
                  </a:cubicBezTo>
                  <a:close/>
                  <a:moveTo>
                    <a:pt x="9153" y="3949"/>
                  </a:moveTo>
                  <a:cubicBezTo>
                    <a:pt x="8994" y="3949"/>
                    <a:pt x="8971" y="3972"/>
                    <a:pt x="8971" y="4109"/>
                  </a:cubicBezTo>
                  <a:cubicBezTo>
                    <a:pt x="8971" y="4269"/>
                    <a:pt x="8994" y="4291"/>
                    <a:pt x="9131" y="4291"/>
                  </a:cubicBezTo>
                  <a:cubicBezTo>
                    <a:pt x="9290" y="4291"/>
                    <a:pt x="9313" y="4269"/>
                    <a:pt x="9313" y="4132"/>
                  </a:cubicBezTo>
                  <a:cubicBezTo>
                    <a:pt x="9313" y="3972"/>
                    <a:pt x="9290" y="3949"/>
                    <a:pt x="9153" y="3949"/>
                  </a:cubicBezTo>
                  <a:close/>
                  <a:moveTo>
                    <a:pt x="14791" y="3949"/>
                  </a:moveTo>
                  <a:cubicBezTo>
                    <a:pt x="14700" y="3949"/>
                    <a:pt x="14632" y="4040"/>
                    <a:pt x="14632" y="4109"/>
                  </a:cubicBezTo>
                  <a:cubicBezTo>
                    <a:pt x="14632" y="4223"/>
                    <a:pt x="14723" y="4291"/>
                    <a:pt x="14814" y="4291"/>
                  </a:cubicBezTo>
                  <a:cubicBezTo>
                    <a:pt x="14905" y="4291"/>
                    <a:pt x="14974" y="4200"/>
                    <a:pt x="14974" y="4109"/>
                  </a:cubicBezTo>
                  <a:cubicBezTo>
                    <a:pt x="14974" y="4017"/>
                    <a:pt x="14883" y="3949"/>
                    <a:pt x="14791" y="3949"/>
                  </a:cubicBezTo>
                  <a:close/>
                  <a:moveTo>
                    <a:pt x="21476" y="4034"/>
                  </a:moveTo>
                  <a:cubicBezTo>
                    <a:pt x="21463" y="4034"/>
                    <a:pt x="21449" y="4036"/>
                    <a:pt x="21434" y="4040"/>
                  </a:cubicBezTo>
                  <a:cubicBezTo>
                    <a:pt x="21342" y="4040"/>
                    <a:pt x="21319" y="4086"/>
                    <a:pt x="21319" y="4177"/>
                  </a:cubicBezTo>
                  <a:cubicBezTo>
                    <a:pt x="21319" y="4269"/>
                    <a:pt x="21365" y="4291"/>
                    <a:pt x="21456" y="4291"/>
                  </a:cubicBezTo>
                  <a:cubicBezTo>
                    <a:pt x="21525" y="4291"/>
                    <a:pt x="21570" y="4246"/>
                    <a:pt x="21570" y="4154"/>
                  </a:cubicBezTo>
                  <a:cubicBezTo>
                    <a:pt x="21570" y="4079"/>
                    <a:pt x="21539" y="4034"/>
                    <a:pt x="21476" y="4034"/>
                  </a:cubicBezTo>
                  <a:close/>
                  <a:moveTo>
                    <a:pt x="2489" y="3858"/>
                  </a:moveTo>
                  <a:cubicBezTo>
                    <a:pt x="2374" y="3858"/>
                    <a:pt x="2283" y="3972"/>
                    <a:pt x="2283" y="4086"/>
                  </a:cubicBezTo>
                  <a:cubicBezTo>
                    <a:pt x="2283" y="4190"/>
                    <a:pt x="2378" y="4294"/>
                    <a:pt x="2482" y="4294"/>
                  </a:cubicBezTo>
                  <a:cubicBezTo>
                    <a:pt x="2491" y="4294"/>
                    <a:pt x="2501" y="4293"/>
                    <a:pt x="2511" y="4291"/>
                  </a:cubicBezTo>
                  <a:cubicBezTo>
                    <a:pt x="2648" y="4269"/>
                    <a:pt x="2717" y="4200"/>
                    <a:pt x="2717" y="4063"/>
                  </a:cubicBezTo>
                  <a:cubicBezTo>
                    <a:pt x="2717" y="3949"/>
                    <a:pt x="2603" y="3858"/>
                    <a:pt x="2489" y="3858"/>
                  </a:cubicBezTo>
                  <a:close/>
                  <a:moveTo>
                    <a:pt x="3538" y="3949"/>
                  </a:moveTo>
                  <a:cubicBezTo>
                    <a:pt x="3424" y="3949"/>
                    <a:pt x="3310" y="4040"/>
                    <a:pt x="3310" y="4154"/>
                  </a:cubicBezTo>
                  <a:cubicBezTo>
                    <a:pt x="3310" y="4269"/>
                    <a:pt x="3379" y="4360"/>
                    <a:pt x="3516" y="4383"/>
                  </a:cubicBezTo>
                  <a:cubicBezTo>
                    <a:pt x="3630" y="4383"/>
                    <a:pt x="3744" y="4291"/>
                    <a:pt x="3744" y="4154"/>
                  </a:cubicBezTo>
                  <a:cubicBezTo>
                    <a:pt x="3744" y="4040"/>
                    <a:pt x="3653" y="3949"/>
                    <a:pt x="3538" y="3949"/>
                  </a:cubicBezTo>
                  <a:close/>
                  <a:moveTo>
                    <a:pt x="10158" y="4040"/>
                  </a:moveTo>
                  <a:cubicBezTo>
                    <a:pt x="9998" y="4040"/>
                    <a:pt x="9998" y="4040"/>
                    <a:pt x="9998" y="4200"/>
                  </a:cubicBezTo>
                  <a:cubicBezTo>
                    <a:pt x="9998" y="4360"/>
                    <a:pt x="9998" y="4383"/>
                    <a:pt x="10158" y="4383"/>
                  </a:cubicBezTo>
                  <a:cubicBezTo>
                    <a:pt x="10340" y="4383"/>
                    <a:pt x="10340" y="4383"/>
                    <a:pt x="10340" y="4200"/>
                  </a:cubicBezTo>
                  <a:cubicBezTo>
                    <a:pt x="10340" y="4040"/>
                    <a:pt x="10340" y="4040"/>
                    <a:pt x="10158" y="4040"/>
                  </a:cubicBezTo>
                  <a:close/>
                  <a:moveTo>
                    <a:pt x="15841" y="4040"/>
                  </a:moveTo>
                  <a:cubicBezTo>
                    <a:pt x="15796" y="4040"/>
                    <a:pt x="15659" y="4154"/>
                    <a:pt x="15659" y="4200"/>
                  </a:cubicBezTo>
                  <a:cubicBezTo>
                    <a:pt x="15636" y="4246"/>
                    <a:pt x="15773" y="4383"/>
                    <a:pt x="15818" y="4383"/>
                  </a:cubicBezTo>
                  <a:cubicBezTo>
                    <a:pt x="15864" y="4360"/>
                    <a:pt x="15910" y="4337"/>
                    <a:pt x="15955" y="4314"/>
                  </a:cubicBezTo>
                  <a:cubicBezTo>
                    <a:pt x="15978" y="4291"/>
                    <a:pt x="15978" y="4246"/>
                    <a:pt x="16001" y="4200"/>
                  </a:cubicBezTo>
                  <a:cubicBezTo>
                    <a:pt x="16001" y="4154"/>
                    <a:pt x="15887" y="4040"/>
                    <a:pt x="15841" y="4040"/>
                  </a:cubicBezTo>
                  <a:close/>
                  <a:moveTo>
                    <a:pt x="4543" y="4040"/>
                  </a:moveTo>
                  <a:cubicBezTo>
                    <a:pt x="4451" y="4040"/>
                    <a:pt x="4337" y="4154"/>
                    <a:pt x="4337" y="4246"/>
                  </a:cubicBezTo>
                  <a:cubicBezTo>
                    <a:pt x="4337" y="4337"/>
                    <a:pt x="4451" y="4451"/>
                    <a:pt x="4543" y="4451"/>
                  </a:cubicBezTo>
                  <a:cubicBezTo>
                    <a:pt x="4634" y="4451"/>
                    <a:pt x="4748" y="4337"/>
                    <a:pt x="4748" y="4246"/>
                  </a:cubicBezTo>
                  <a:cubicBezTo>
                    <a:pt x="4748" y="4154"/>
                    <a:pt x="4634" y="4040"/>
                    <a:pt x="4543" y="4040"/>
                  </a:cubicBezTo>
                  <a:close/>
                  <a:moveTo>
                    <a:pt x="11172" y="4128"/>
                  </a:moveTo>
                  <a:cubicBezTo>
                    <a:pt x="11075" y="4128"/>
                    <a:pt x="11002" y="4210"/>
                    <a:pt x="11002" y="4291"/>
                  </a:cubicBezTo>
                  <a:cubicBezTo>
                    <a:pt x="11002" y="4383"/>
                    <a:pt x="11094" y="4451"/>
                    <a:pt x="11185" y="4451"/>
                  </a:cubicBezTo>
                  <a:cubicBezTo>
                    <a:pt x="11276" y="4451"/>
                    <a:pt x="11345" y="4383"/>
                    <a:pt x="11345" y="4291"/>
                  </a:cubicBezTo>
                  <a:cubicBezTo>
                    <a:pt x="11368" y="4200"/>
                    <a:pt x="11276" y="4132"/>
                    <a:pt x="11208" y="4132"/>
                  </a:cubicBezTo>
                  <a:cubicBezTo>
                    <a:pt x="11196" y="4129"/>
                    <a:pt x="11184" y="4128"/>
                    <a:pt x="11172" y="4128"/>
                  </a:cubicBezTo>
                  <a:close/>
                  <a:moveTo>
                    <a:pt x="16834" y="4129"/>
                  </a:moveTo>
                  <a:cubicBezTo>
                    <a:pt x="16780" y="4129"/>
                    <a:pt x="16665" y="4249"/>
                    <a:pt x="16686" y="4291"/>
                  </a:cubicBezTo>
                  <a:cubicBezTo>
                    <a:pt x="16686" y="4337"/>
                    <a:pt x="16709" y="4383"/>
                    <a:pt x="16731" y="4405"/>
                  </a:cubicBezTo>
                  <a:cubicBezTo>
                    <a:pt x="16754" y="4428"/>
                    <a:pt x="16800" y="4451"/>
                    <a:pt x="16846" y="4451"/>
                  </a:cubicBezTo>
                  <a:cubicBezTo>
                    <a:pt x="16891" y="4451"/>
                    <a:pt x="17005" y="4337"/>
                    <a:pt x="17005" y="4291"/>
                  </a:cubicBezTo>
                  <a:cubicBezTo>
                    <a:pt x="17028" y="4246"/>
                    <a:pt x="16914" y="4132"/>
                    <a:pt x="16846" y="4132"/>
                  </a:cubicBezTo>
                  <a:cubicBezTo>
                    <a:pt x="16842" y="4130"/>
                    <a:pt x="16838" y="4129"/>
                    <a:pt x="16834" y="4129"/>
                  </a:cubicBezTo>
                  <a:close/>
                  <a:moveTo>
                    <a:pt x="22461" y="4154"/>
                  </a:moveTo>
                  <a:cubicBezTo>
                    <a:pt x="22438" y="4154"/>
                    <a:pt x="22324" y="4269"/>
                    <a:pt x="22347" y="4291"/>
                  </a:cubicBezTo>
                  <a:cubicBezTo>
                    <a:pt x="22369" y="4337"/>
                    <a:pt x="22415" y="4383"/>
                    <a:pt x="22461" y="4451"/>
                  </a:cubicBezTo>
                  <a:cubicBezTo>
                    <a:pt x="22506" y="4383"/>
                    <a:pt x="22575" y="4337"/>
                    <a:pt x="22575" y="4291"/>
                  </a:cubicBezTo>
                  <a:cubicBezTo>
                    <a:pt x="22575" y="4246"/>
                    <a:pt x="22506" y="4200"/>
                    <a:pt x="22461" y="4154"/>
                  </a:cubicBezTo>
                  <a:close/>
                  <a:moveTo>
                    <a:pt x="17873" y="4246"/>
                  </a:moveTo>
                  <a:cubicBezTo>
                    <a:pt x="17781" y="4246"/>
                    <a:pt x="17736" y="4269"/>
                    <a:pt x="17736" y="4360"/>
                  </a:cubicBezTo>
                  <a:cubicBezTo>
                    <a:pt x="17736" y="4451"/>
                    <a:pt x="17759" y="4497"/>
                    <a:pt x="17873" y="4497"/>
                  </a:cubicBezTo>
                  <a:cubicBezTo>
                    <a:pt x="17964" y="4497"/>
                    <a:pt x="17987" y="4474"/>
                    <a:pt x="17987" y="4383"/>
                  </a:cubicBezTo>
                  <a:cubicBezTo>
                    <a:pt x="17987" y="4291"/>
                    <a:pt x="17964" y="4246"/>
                    <a:pt x="17873" y="4246"/>
                  </a:cubicBezTo>
                  <a:close/>
                  <a:moveTo>
                    <a:pt x="23481" y="4243"/>
                  </a:moveTo>
                  <a:cubicBezTo>
                    <a:pt x="23448" y="4243"/>
                    <a:pt x="23351" y="4362"/>
                    <a:pt x="23351" y="4383"/>
                  </a:cubicBezTo>
                  <a:cubicBezTo>
                    <a:pt x="23396" y="4428"/>
                    <a:pt x="23442" y="4474"/>
                    <a:pt x="23488" y="4520"/>
                  </a:cubicBezTo>
                  <a:cubicBezTo>
                    <a:pt x="23533" y="4474"/>
                    <a:pt x="23602" y="4428"/>
                    <a:pt x="23602" y="4383"/>
                  </a:cubicBezTo>
                  <a:cubicBezTo>
                    <a:pt x="23602" y="4337"/>
                    <a:pt x="23533" y="4291"/>
                    <a:pt x="23488" y="4246"/>
                  </a:cubicBezTo>
                  <a:cubicBezTo>
                    <a:pt x="23486" y="4244"/>
                    <a:pt x="23484" y="4243"/>
                    <a:pt x="23481" y="4243"/>
                  </a:cubicBezTo>
                  <a:close/>
                  <a:moveTo>
                    <a:pt x="5572" y="4129"/>
                  </a:moveTo>
                  <a:cubicBezTo>
                    <a:pt x="5563" y="4129"/>
                    <a:pt x="5555" y="4130"/>
                    <a:pt x="5547" y="4132"/>
                  </a:cubicBezTo>
                  <a:cubicBezTo>
                    <a:pt x="5456" y="4132"/>
                    <a:pt x="5342" y="4246"/>
                    <a:pt x="5342" y="4337"/>
                  </a:cubicBezTo>
                  <a:cubicBezTo>
                    <a:pt x="5364" y="4428"/>
                    <a:pt x="5479" y="4542"/>
                    <a:pt x="5570" y="4542"/>
                  </a:cubicBezTo>
                  <a:cubicBezTo>
                    <a:pt x="5661" y="4542"/>
                    <a:pt x="5775" y="4405"/>
                    <a:pt x="5775" y="4314"/>
                  </a:cubicBezTo>
                  <a:cubicBezTo>
                    <a:pt x="5775" y="4231"/>
                    <a:pt x="5661" y="4129"/>
                    <a:pt x="5572" y="4129"/>
                  </a:cubicBezTo>
                  <a:close/>
                  <a:moveTo>
                    <a:pt x="24515" y="4383"/>
                  </a:moveTo>
                  <a:cubicBezTo>
                    <a:pt x="24424" y="4383"/>
                    <a:pt x="24424" y="4383"/>
                    <a:pt x="24424" y="4474"/>
                  </a:cubicBezTo>
                  <a:cubicBezTo>
                    <a:pt x="24424" y="4542"/>
                    <a:pt x="24446" y="4542"/>
                    <a:pt x="24515" y="4542"/>
                  </a:cubicBezTo>
                  <a:cubicBezTo>
                    <a:pt x="24583" y="4542"/>
                    <a:pt x="24583" y="4542"/>
                    <a:pt x="24583" y="4451"/>
                  </a:cubicBezTo>
                  <a:cubicBezTo>
                    <a:pt x="24606" y="4383"/>
                    <a:pt x="24561" y="4383"/>
                    <a:pt x="24515" y="4383"/>
                  </a:cubicBezTo>
                  <a:close/>
                  <a:moveTo>
                    <a:pt x="12189" y="4246"/>
                  </a:moveTo>
                  <a:cubicBezTo>
                    <a:pt x="12098" y="4246"/>
                    <a:pt x="12029" y="4337"/>
                    <a:pt x="12029" y="4428"/>
                  </a:cubicBezTo>
                  <a:cubicBezTo>
                    <a:pt x="12029" y="4520"/>
                    <a:pt x="12121" y="4588"/>
                    <a:pt x="12212" y="4588"/>
                  </a:cubicBezTo>
                  <a:cubicBezTo>
                    <a:pt x="12303" y="4588"/>
                    <a:pt x="12372" y="4520"/>
                    <a:pt x="12372" y="4428"/>
                  </a:cubicBezTo>
                  <a:cubicBezTo>
                    <a:pt x="12372" y="4314"/>
                    <a:pt x="12303" y="4246"/>
                    <a:pt x="12189" y="4246"/>
                  </a:cubicBezTo>
                  <a:close/>
                  <a:moveTo>
                    <a:pt x="18877" y="4337"/>
                  </a:moveTo>
                  <a:cubicBezTo>
                    <a:pt x="18786" y="4337"/>
                    <a:pt x="18763" y="4383"/>
                    <a:pt x="18763" y="4474"/>
                  </a:cubicBezTo>
                  <a:cubicBezTo>
                    <a:pt x="18763" y="4565"/>
                    <a:pt x="18809" y="4588"/>
                    <a:pt x="18900" y="4588"/>
                  </a:cubicBezTo>
                  <a:cubicBezTo>
                    <a:pt x="18991" y="4588"/>
                    <a:pt x="19014" y="4542"/>
                    <a:pt x="19014" y="4451"/>
                  </a:cubicBezTo>
                  <a:cubicBezTo>
                    <a:pt x="19014" y="4360"/>
                    <a:pt x="18968" y="4337"/>
                    <a:pt x="18877" y="4337"/>
                  </a:cubicBezTo>
                  <a:close/>
                  <a:moveTo>
                    <a:pt x="6574" y="4200"/>
                  </a:moveTo>
                  <a:cubicBezTo>
                    <a:pt x="6506" y="4200"/>
                    <a:pt x="6369" y="4360"/>
                    <a:pt x="6369" y="4428"/>
                  </a:cubicBezTo>
                  <a:cubicBezTo>
                    <a:pt x="6369" y="4497"/>
                    <a:pt x="6529" y="4634"/>
                    <a:pt x="6597" y="4634"/>
                  </a:cubicBezTo>
                  <a:cubicBezTo>
                    <a:pt x="6666" y="4634"/>
                    <a:pt x="6802" y="4474"/>
                    <a:pt x="6802" y="4405"/>
                  </a:cubicBezTo>
                  <a:cubicBezTo>
                    <a:pt x="6802" y="4337"/>
                    <a:pt x="6643" y="4200"/>
                    <a:pt x="6574" y="4200"/>
                  </a:cubicBezTo>
                  <a:close/>
                  <a:moveTo>
                    <a:pt x="1051" y="4246"/>
                  </a:moveTo>
                  <a:cubicBezTo>
                    <a:pt x="1051" y="4246"/>
                    <a:pt x="1028" y="4291"/>
                    <a:pt x="1005" y="4314"/>
                  </a:cubicBezTo>
                  <a:cubicBezTo>
                    <a:pt x="959" y="4405"/>
                    <a:pt x="914" y="4497"/>
                    <a:pt x="868" y="4588"/>
                  </a:cubicBezTo>
                  <a:cubicBezTo>
                    <a:pt x="845" y="4611"/>
                    <a:pt x="822" y="4634"/>
                    <a:pt x="868" y="4634"/>
                  </a:cubicBezTo>
                  <a:cubicBezTo>
                    <a:pt x="884" y="4636"/>
                    <a:pt x="899" y="4637"/>
                    <a:pt x="914" y="4637"/>
                  </a:cubicBezTo>
                  <a:cubicBezTo>
                    <a:pt x="1069" y="4637"/>
                    <a:pt x="1163" y="4532"/>
                    <a:pt x="1142" y="4428"/>
                  </a:cubicBezTo>
                  <a:cubicBezTo>
                    <a:pt x="1142" y="4383"/>
                    <a:pt x="1142" y="4337"/>
                    <a:pt x="1119" y="4314"/>
                  </a:cubicBezTo>
                  <a:cubicBezTo>
                    <a:pt x="1119" y="4291"/>
                    <a:pt x="1073" y="4269"/>
                    <a:pt x="1051" y="4246"/>
                  </a:cubicBezTo>
                  <a:close/>
                  <a:moveTo>
                    <a:pt x="13216" y="4337"/>
                  </a:moveTo>
                  <a:cubicBezTo>
                    <a:pt x="13148" y="4337"/>
                    <a:pt x="13057" y="4405"/>
                    <a:pt x="13057" y="4497"/>
                  </a:cubicBezTo>
                  <a:cubicBezTo>
                    <a:pt x="13057" y="4588"/>
                    <a:pt x="13125" y="4679"/>
                    <a:pt x="13239" y="4679"/>
                  </a:cubicBezTo>
                  <a:cubicBezTo>
                    <a:pt x="13331" y="4679"/>
                    <a:pt x="13399" y="4588"/>
                    <a:pt x="13399" y="4497"/>
                  </a:cubicBezTo>
                  <a:cubicBezTo>
                    <a:pt x="13399" y="4405"/>
                    <a:pt x="13308" y="4337"/>
                    <a:pt x="13216" y="4337"/>
                  </a:cubicBezTo>
                  <a:close/>
                  <a:moveTo>
                    <a:pt x="19863" y="4422"/>
                  </a:moveTo>
                  <a:cubicBezTo>
                    <a:pt x="19806" y="4422"/>
                    <a:pt x="19790" y="4467"/>
                    <a:pt x="19790" y="4542"/>
                  </a:cubicBezTo>
                  <a:cubicBezTo>
                    <a:pt x="19767" y="4634"/>
                    <a:pt x="19813" y="4679"/>
                    <a:pt x="19904" y="4679"/>
                  </a:cubicBezTo>
                  <a:cubicBezTo>
                    <a:pt x="19996" y="4679"/>
                    <a:pt x="20041" y="4634"/>
                    <a:pt x="20041" y="4542"/>
                  </a:cubicBezTo>
                  <a:cubicBezTo>
                    <a:pt x="20041" y="4451"/>
                    <a:pt x="19996" y="4428"/>
                    <a:pt x="19904" y="4428"/>
                  </a:cubicBezTo>
                  <a:cubicBezTo>
                    <a:pt x="19889" y="4424"/>
                    <a:pt x="19875" y="4422"/>
                    <a:pt x="19863" y="4422"/>
                  </a:cubicBezTo>
                  <a:close/>
                  <a:moveTo>
                    <a:pt x="1941" y="4291"/>
                  </a:moveTo>
                  <a:cubicBezTo>
                    <a:pt x="1827" y="4291"/>
                    <a:pt x="1735" y="4383"/>
                    <a:pt x="1735" y="4520"/>
                  </a:cubicBezTo>
                  <a:cubicBezTo>
                    <a:pt x="1735" y="4634"/>
                    <a:pt x="1849" y="4725"/>
                    <a:pt x="1964" y="4725"/>
                  </a:cubicBezTo>
                  <a:cubicBezTo>
                    <a:pt x="2078" y="4702"/>
                    <a:pt x="2169" y="4611"/>
                    <a:pt x="2169" y="4497"/>
                  </a:cubicBezTo>
                  <a:cubicBezTo>
                    <a:pt x="2169" y="4383"/>
                    <a:pt x="2055" y="4291"/>
                    <a:pt x="1941" y="4291"/>
                  </a:cubicBezTo>
                  <a:close/>
                  <a:moveTo>
                    <a:pt x="7601" y="4291"/>
                  </a:moveTo>
                  <a:cubicBezTo>
                    <a:pt x="7533" y="4291"/>
                    <a:pt x="7396" y="4451"/>
                    <a:pt x="7396" y="4497"/>
                  </a:cubicBezTo>
                  <a:cubicBezTo>
                    <a:pt x="7396" y="4588"/>
                    <a:pt x="7556" y="4725"/>
                    <a:pt x="7601" y="4725"/>
                  </a:cubicBezTo>
                  <a:cubicBezTo>
                    <a:pt x="7693" y="4702"/>
                    <a:pt x="7830" y="4565"/>
                    <a:pt x="7830" y="4497"/>
                  </a:cubicBezTo>
                  <a:cubicBezTo>
                    <a:pt x="7807" y="4428"/>
                    <a:pt x="7670" y="4291"/>
                    <a:pt x="7601" y="4291"/>
                  </a:cubicBezTo>
                  <a:close/>
                  <a:moveTo>
                    <a:pt x="14244" y="4428"/>
                  </a:moveTo>
                  <a:cubicBezTo>
                    <a:pt x="14152" y="4428"/>
                    <a:pt x="14061" y="4497"/>
                    <a:pt x="14084" y="4611"/>
                  </a:cubicBezTo>
                  <a:cubicBezTo>
                    <a:pt x="14084" y="4690"/>
                    <a:pt x="14153" y="4752"/>
                    <a:pt x="14231" y="4752"/>
                  </a:cubicBezTo>
                  <a:cubicBezTo>
                    <a:pt x="14242" y="4752"/>
                    <a:pt x="14254" y="4751"/>
                    <a:pt x="14266" y="4748"/>
                  </a:cubicBezTo>
                  <a:cubicBezTo>
                    <a:pt x="14335" y="4748"/>
                    <a:pt x="14426" y="4679"/>
                    <a:pt x="14426" y="4588"/>
                  </a:cubicBezTo>
                  <a:cubicBezTo>
                    <a:pt x="14426" y="4497"/>
                    <a:pt x="14335" y="4428"/>
                    <a:pt x="14244" y="4428"/>
                  </a:cubicBezTo>
                  <a:close/>
                  <a:moveTo>
                    <a:pt x="20886" y="4497"/>
                  </a:moveTo>
                  <a:cubicBezTo>
                    <a:pt x="20794" y="4497"/>
                    <a:pt x="20749" y="4542"/>
                    <a:pt x="20772" y="4657"/>
                  </a:cubicBezTo>
                  <a:cubicBezTo>
                    <a:pt x="20772" y="4713"/>
                    <a:pt x="20802" y="4754"/>
                    <a:pt x="20864" y="4754"/>
                  </a:cubicBezTo>
                  <a:cubicBezTo>
                    <a:pt x="20878" y="4754"/>
                    <a:pt x="20892" y="4752"/>
                    <a:pt x="20909" y="4748"/>
                  </a:cubicBezTo>
                  <a:cubicBezTo>
                    <a:pt x="20977" y="4748"/>
                    <a:pt x="21023" y="4725"/>
                    <a:pt x="21023" y="4634"/>
                  </a:cubicBezTo>
                  <a:cubicBezTo>
                    <a:pt x="21023" y="4542"/>
                    <a:pt x="20977" y="4497"/>
                    <a:pt x="20886" y="4497"/>
                  </a:cubicBezTo>
                  <a:close/>
                  <a:moveTo>
                    <a:pt x="8520" y="4421"/>
                  </a:moveTo>
                  <a:cubicBezTo>
                    <a:pt x="8437" y="4421"/>
                    <a:pt x="8423" y="4458"/>
                    <a:pt x="8423" y="4565"/>
                  </a:cubicBezTo>
                  <a:cubicBezTo>
                    <a:pt x="8423" y="4748"/>
                    <a:pt x="8423" y="4748"/>
                    <a:pt x="8583" y="4748"/>
                  </a:cubicBezTo>
                  <a:cubicBezTo>
                    <a:pt x="8616" y="4753"/>
                    <a:pt x="8643" y="4755"/>
                    <a:pt x="8666" y="4755"/>
                  </a:cubicBezTo>
                  <a:cubicBezTo>
                    <a:pt x="8751" y="4755"/>
                    <a:pt x="8765" y="4715"/>
                    <a:pt x="8765" y="4588"/>
                  </a:cubicBezTo>
                  <a:cubicBezTo>
                    <a:pt x="8765" y="4428"/>
                    <a:pt x="8743" y="4428"/>
                    <a:pt x="8606" y="4428"/>
                  </a:cubicBezTo>
                  <a:cubicBezTo>
                    <a:pt x="8571" y="4423"/>
                    <a:pt x="8543" y="4421"/>
                    <a:pt x="8520" y="4421"/>
                  </a:cubicBezTo>
                  <a:close/>
                  <a:moveTo>
                    <a:pt x="2968" y="4428"/>
                  </a:moveTo>
                  <a:cubicBezTo>
                    <a:pt x="2854" y="4428"/>
                    <a:pt x="2740" y="4520"/>
                    <a:pt x="2762" y="4657"/>
                  </a:cubicBezTo>
                  <a:cubicBezTo>
                    <a:pt x="2762" y="4771"/>
                    <a:pt x="2854" y="4839"/>
                    <a:pt x="2968" y="4839"/>
                  </a:cubicBezTo>
                  <a:cubicBezTo>
                    <a:pt x="3082" y="4839"/>
                    <a:pt x="3173" y="4748"/>
                    <a:pt x="3173" y="4634"/>
                  </a:cubicBezTo>
                  <a:cubicBezTo>
                    <a:pt x="3173" y="4520"/>
                    <a:pt x="3082" y="4428"/>
                    <a:pt x="2968" y="4428"/>
                  </a:cubicBezTo>
                  <a:close/>
                  <a:moveTo>
                    <a:pt x="9610" y="4497"/>
                  </a:moveTo>
                  <a:cubicBezTo>
                    <a:pt x="9450" y="4497"/>
                    <a:pt x="9427" y="4520"/>
                    <a:pt x="9427" y="4679"/>
                  </a:cubicBezTo>
                  <a:cubicBezTo>
                    <a:pt x="9450" y="4839"/>
                    <a:pt x="9450" y="4839"/>
                    <a:pt x="9610" y="4839"/>
                  </a:cubicBezTo>
                  <a:cubicBezTo>
                    <a:pt x="9770" y="4839"/>
                    <a:pt x="9770" y="4839"/>
                    <a:pt x="9770" y="4679"/>
                  </a:cubicBezTo>
                  <a:cubicBezTo>
                    <a:pt x="9770" y="4520"/>
                    <a:pt x="9770" y="4497"/>
                    <a:pt x="9610" y="4497"/>
                  </a:cubicBezTo>
                  <a:close/>
                  <a:moveTo>
                    <a:pt x="15271" y="4497"/>
                  </a:moveTo>
                  <a:cubicBezTo>
                    <a:pt x="15225" y="4520"/>
                    <a:pt x="15179" y="4542"/>
                    <a:pt x="15157" y="4565"/>
                  </a:cubicBezTo>
                  <a:cubicBezTo>
                    <a:pt x="15111" y="4588"/>
                    <a:pt x="15111" y="4634"/>
                    <a:pt x="15111" y="4679"/>
                  </a:cubicBezTo>
                  <a:cubicBezTo>
                    <a:pt x="15090" y="4722"/>
                    <a:pt x="15205" y="4842"/>
                    <a:pt x="15277" y="4842"/>
                  </a:cubicBezTo>
                  <a:cubicBezTo>
                    <a:pt x="15283" y="4842"/>
                    <a:pt x="15288" y="4841"/>
                    <a:pt x="15294" y="4839"/>
                  </a:cubicBezTo>
                  <a:cubicBezTo>
                    <a:pt x="15339" y="4839"/>
                    <a:pt x="15453" y="4702"/>
                    <a:pt x="15430" y="4657"/>
                  </a:cubicBezTo>
                  <a:cubicBezTo>
                    <a:pt x="15430" y="4611"/>
                    <a:pt x="15316" y="4497"/>
                    <a:pt x="15271" y="4497"/>
                  </a:cubicBezTo>
                  <a:close/>
                  <a:moveTo>
                    <a:pt x="21913" y="4565"/>
                  </a:moveTo>
                  <a:cubicBezTo>
                    <a:pt x="21867" y="4634"/>
                    <a:pt x="21799" y="4679"/>
                    <a:pt x="21799" y="4725"/>
                  </a:cubicBezTo>
                  <a:cubicBezTo>
                    <a:pt x="21799" y="4771"/>
                    <a:pt x="21867" y="4816"/>
                    <a:pt x="21913" y="4839"/>
                  </a:cubicBezTo>
                  <a:cubicBezTo>
                    <a:pt x="21915" y="4841"/>
                    <a:pt x="21917" y="4842"/>
                    <a:pt x="21920" y="4842"/>
                  </a:cubicBezTo>
                  <a:cubicBezTo>
                    <a:pt x="21952" y="4842"/>
                    <a:pt x="22048" y="4723"/>
                    <a:pt x="22027" y="4702"/>
                  </a:cubicBezTo>
                  <a:cubicBezTo>
                    <a:pt x="22004" y="4657"/>
                    <a:pt x="21958" y="4611"/>
                    <a:pt x="21913" y="4565"/>
                  </a:cubicBezTo>
                  <a:close/>
                  <a:moveTo>
                    <a:pt x="3995" y="4497"/>
                  </a:moveTo>
                  <a:cubicBezTo>
                    <a:pt x="3904" y="4497"/>
                    <a:pt x="3767" y="4634"/>
                    <a:pt x="3767" y="4725"/>
                  </a:cubicBezTo>
                  <a:cubicBezTo>
                    <a:pt x="3767" y="4816"/>
                    <a:pt x="3904" y="4930"/>
                    <a:pt x="3995" y="4930"/>
                  </a:cubicBezTo>
                  <a:cubicBezTo>
                    <a:pt x="4086" y="4930"/>
                    <a:pt x="4200" y="4816"/>
                    <a:pt x="4200" y="4725"/>
                  </a:cubicBezTo>
                  <a:cubicBezTo>
                    <a:pt x="4200" y="4634"/>
                    <a:pt x="4086" y="4497"/>
                    <a:pt x="3995" y="4497"/>
                  </a:cubicBezTo>
                  <a:close/>
                  <a:moveTo>
                    <a:pt x="10637" y="4588"/>
                  </a:moveTo>
                  <a:cubicBezTo>
                    <a:pt x="10546" y="4588"/>
                    <a:pt x="10455" y="4657"/>
                    <a:pt x="10455" y="4748"/>
                  </a:cubicBezTo>
                  <a:cubicBezTo>
                    <a:pt x="10455" y="4839"/>
                    <a:pt x="10523" y="4930"/>
                    <a:pt x="10637" y="4930"/>
                  </a:cubicBezTo>
                  <a:cubicBezTo>
                    <a:pt x="10728" y="4930"/>
                    <a:pt x="10797" y="4839"/>
                    <a:pt x="10797" y="4771"/>
                  </a:cubicBezTo>
                  <a:cubicBezTo>
                    <a:pt x="10797" y="4679"/>
                    <a:pt x="10728" y="4588"/>
                    <a:pt x="10637" y="4588"/>
                  </a:cubicBezTo>
                  <a:close/>
                  <a:moveTo>
                    <a:pt x="16298" y="4588"/>
                  </a:moveTo>
                  <a:cubicBezTo>
                    <a:pt x="16252" y="4588"/>
                    <a:pt x="16115" y="4702"/>
                    <a:pt x="16115" y="4748"/>
                  </a:cubicBezTo>
                  <a:cubicBezTo>
                    <a:pt x="16115" y="4816"/>
                    <a:pt x="16252" y="4930"/>
                    <a:pt x="16298" y="4930"/>
                  </a:cubicBezTo>
                  <a:cubicBezTo>
                    <a:pt x="16343" y="4908"/>
                    <a:pt x="16389" y="4885"/>
                    <a:pt x="16412" y="4862"/>
                  </a:cubicBezTo>
                  <a:cubicBezTo>
                    <a:pt x="16435" y="4839"/>
                    <a:pt x="16458" y="4794"/>
                    <a:pt x="16458" y="4748"/>
                  </a:cubicBezTo>
                  <a:cubicBezTo>
                    <a:pt x="16458" y="4725"/>
                    <a:pt x="16435" y="4679"/>
                    <a:pt x="16412" y="4657"/>
                  </a:cubicBezTo>
                  <a:cubicBezTo>
                    <a:pt x="16389" y="4634"/>
                    <a:pt x="16343" y="4611"/>
                    <a:pt x="16298" y="4588"/>
                  </a:cubicBezTo>
                  <a:close/>
                  <a:moveTo>
                    <a:pt x="17282" y="4719"/>
                  </a:moveTo>
                  <a:cubicBezTo>
                    <a:pt x="17219" y="4719"/>
                    <a:pt x="17188" y="4764"/>
                    <a:pt x="17188" y="4839"/>
                  </a:cubicBezTo>
                  <a:cubicBezTo>
                    <a:pt x="17188" y="4930"/>
                    <a:pt x="17211" y="4976"/>
                    <a:pt x="17302" y="4976"/>
                  </a:cubicBezTo>
                  <a:cubicBezTo>
                    <a:pt x="17393" y="4976"/>
                    <a:pt x="17439" y="4930"/>
                    <a:pt x="17439" y="4862"/>
                  </a:cubicBezTo>
                  <a:cubicBezTo>
                    <a:pt x="17439" y="4771"/>
                    <a:pt x="17416" y="4725"/>
                    <a:pt x="17325" y="4725"/>
                  </a:cubicBezTo>
                  <a:cubicBezTo>
                    <a:pt x="17309" y="4721"/>
                    <a:pt x="17295" y="4719"/>
                    <a:pt x="17282" y="4719"/>
                  </a:cubicBezTo>
                  <a:close/>
                  <a:moveTo>
                    <a:pt x="22917" y="4702"/>
                  </a:moveTo>
                  <a:cubicBezTo>
                    <a:pt x="22872" y="4748"/>
                    <a:pt x="22826" y="4794"/>
                    <a:pt x="22803" y="4839"/>
                  </a:cubicBezTo>
                  <a:cubicBezTo>
                    <a:pt x="22803" y="4881"/>
                    <a:pt x="22917" y="4979"/>
                    <a:pt x="22937" y="4979"/>
                  </a:cubicBezTo>
                  <a:cubicBezTo>
                    <a:pt x="22939" y="4979"/>
                    <a:pt x="22940" y="4978"/>
                    <a:pt x="22940" y="4976"/>
                  </a:cubicBezTo>
                  <a:cubicBezTo>
                    <a:pt x="22986" y="4930"/>
                    <a:pt x="23054" y="4885"/>
                    <a:pt x="23054" y="4839"/>
                  </a:cubicBezTo>
                  <a:cubicBezTo>
                    <a:pt x="23054" y="4794"/>
                    <a:pt x="22986" y="4748"/>
                    <a:pt x="22917" y="4702"/>
                  </a:cubicBezTo>
                  <a:close/>
                  <a:moveTo>
                    <a:pt x="5022" y="4588"/>
                  </a:moveTo>
                  <a:cubicBezTo>
                    <a:pt x="4908" y="4588"/>
                    <a:pt x="4794" y="4702"/>
                    <a:pt x="4794" y="4794"/>
                  </a:cubicBezTo>
                  <a:cubicBezTo>
                    <a:pt x="4794" y="4885"/>
                    <a:pt x="4908" y="5022"/>
                    <a:pt x="4999" y="5022"/>
                  </a:cubicBezTo>
                  <a:cubicBezTo>
                    <a:pt x="5113" y="5022"/>
                    <a:pt x="5228" y="4885"/>
                    <a:pt x="5228" y="4794"/>
                  </a:cubicBezTo>
                  <a:cubicBezTo>
                    <a:pt x="5228" y="4702"/>
                    <a:pt x="5113" y="4588"/>
                    <a:pt x="5022" y="4588"/>
                  </a:cubicBezTo>
                  <a:close/>
                  <a:moveTo>
                    <a:pt x="11664" y="4679"/>
                  </a:moveTo>
                  <a:cubicBezTo>
                    <a:pt x="11573" y="4679"/>
                    <a:pt x="11482" y="4748"/>
                    <a:pt x="11482" y="4839"/>
                  </a:cubicBezTo>
                  <a:cubicBezTo>
                    <a:pt x="11482" y="4930"/>
                    <a:pt x="11550" y="5022"/>
                    <a:pt x="11664" y="5022"/>
                  </a:cubicBezTo>
                  <a:cubicBezTo>
                    <a:pt x="11733" y="5022"/>
                    <a:pt x="11824" y="4930"/>
                    <a:pt x="11824" y="4839"/>
                  </a:cubicBezTo>
                  <a:cubicBezTo>
                    <a:pt x="11824" y="4748"/>
                    <a:pt x="11756" y="4679"/>
                    <a:pt x="11664" y="4679"/>
                  </a:cubicBezTo>
                  <a:close/>
                  <a:moveTo>
                    <a:pt x="23967" y="4839"/>
                  </a:moveTo>
                  <a:cubicBezTo>
                    <a:pt x="23876" y="4839"/>
                    <a:pt x="23876" y="4839"/>
                    <a:pt x="23876" y="4930"/>
                  </a:cubicBezTo>
                  <a:cubicBezTo>
                    <a:pt x="23853" y="4999"/>
                    <a:pt x="23876" y="5022"/>
                    <a:pt x="23944" y="5022"/>
                  </a:cubicBezTo>
                  <a:cubicBezTo>
                    <a:pt x="24036" y="5022"/>
                    <a:pt x="24036" y="5022"/>
                    <a:pt x="24036" y="4930"/>
                  </a:cubicBezTo>
                  <a:cubicBezTo>
                    <a:pt x="24036" y="4862"/>
                    <a:pt x="24036" y="4839"/>
                    <a:pt x="23967" y="4839"/>
                  </a:cubicBezTo>
                  <a:close/>
                  <a:moveTo>
                    <a:pt x="18329" y="4794"/>
                  </a:moveTo>
                  <a:cubicBezTo>
                    <a:pt x="18238" y="4794"/>
                    <a:pt x="18192" y="4839"/>
                    <a:pt x="18215" y="4953"/>
                  </a:cubicBezTo>
                  <a:cubicBezTo>
                    <a:pt x="18215" y="5022"/>
                    <a:pt x="18261" y="5067"/>
                    <a:pt x="18352" y="5067"/>
                  </a:cubicBezTo>
                  <a:cubicBezTo>
                    <a:pt x="18421" y="5045"/>
                    <a:pt x="18466" y="5022"/>
                    <a:pt x="18466" y="4930"/>
                  </a:cubicBezTo>
                  <a:cubicBezTo>
                    <a:pt x="18466" y="4839"/>
                    <a:pt x="18421" y="4794"/>
                    <a:pt x="18329" y="4794"/>
                  </a:cubicBezTo>
                  <a:close/>
                  <a:moveTo>
                    <a:pt x="6026" y="4679"/>
                  </a:moveTo>
                  <a:cubicBezTo>
                    <a:pt x="5981" y="4679"/>
                    <a:pt x="5821" y="4816"/>
                    <a:pt x="5821" y="4885"/>
                  </a:cubicBezTo>
                  <a:cubicBezTo>
                    <a:pt x="5821" y="4953"/>
                    <a:pt x="5958" y="5090"/>
                    <a:pt x="6026" y="5090"/>
                  </a:cubicBezTo>
                  <a:cubicBezTo>
                    <a:pt x="6031" y="5092"/>
                    <a:pt x="6036" y="5092"/>
                    <a:pt x="6041" y="5092"/>
                  </a:cubicBezTo>
                  <a:cubicBezTo>
                    <a:pt x="6112" y="5092"/>
                    <a:pt x="6233" y="4949"/>
                    <a:pt x="6255" y="4885"/>
                  </a:cubicBezTo>
                  <a:cubicBezTo>
                    <a:pt x="6255" y="4816"/>
                    <a:pt x="6118" y="4679"/>
                    <a:pt x="6026" y="4679"/>
                  </a:cubicBezTo>
                  <a:close/>
                  <a:moveTo>
                    <a:pt x="12669" y="4794"/>
                  </a:moveTo>
                  <a:cubicBezTo>
                    <a:pt x="12577" y="4794"/>
                    <a:pt x="12509" y="4885"/>
                    <a:pt x="12509" y="4976"/>
                  </a:cubicBezTo>
                  <a:cubicBezTo>
                    <a:pt x="12509" y="5058"/>
                    <a:pt x="12582" y="5139"/>
                    <a:pt x="12663" y="5139"/>
                  </a:cubicBezTo>
                  <a:cubicBezTo>
                    <a:pt x="12672" y="5139"/>
                    <a:pt x="12682" y="5138"/>
                    <a:pt x="12691" y="5136"/>
                  </a:cubicBezTo>
                  <a:cubicBezTo>
                    <a:pt x="12783" y="5136"/>
                    <a:pt x="12851" y="5045"/>
                    <a:pt x="12851" y="4953"/>
                  </a:cubicBezTo>
                  <a:cubicBezTo>
                    <a:pt x="12828" y="4885"/>
                    <a:pt x="12760" y="4794"/>
                    <a:pt x="12669" y="4794"/>
                  </a:cubicBezTo>
                  <a:close/>
                  <a:moveTo>
                    <a:pt x="19356" y="4885"/>
                  </a:moveTo>
                  <a:cubicBezTo>
                    <a:pt x="19265" y="4885"/>
                    <a:pt x="19219" y="4930"/>
                    <a:pt x="19219" y="5045"/>
                  </a:cubicBezTo>
                  <a:cubicBezTo>
                    <a:pt x="19238" y="5101"/>
                    <a:pt x="19272" y="5142"/>
                    <a:pt x="19335" y="5142"/>
                  </a:cubicBezTo>
                  <a:cubicBezTo>
                    <a:pt x="19348" y="5142"/>
                    <a:pt x="19363" y="5140"/>
                    <a:pt x="19379" y="5136"/>
                  </a:cubicBezTo>
                  <a:cubicBezTo>
                    <a:pt x="19448" y="5136"/>
                    <a:pt x="19493" y="5090"/>
                    <a:pt x="19493" y="4999"/>
                  </a:cubicBezTo>
                  <a:cubicBezTo>
                    <a:pt x="19471" y="4930"/>
                    <a:pt x="19448" y="4885"/>
                    <a:pt x="19356" y="4885"/>
                  </a:cubicBezTo>
                  <a:close/>
                  <a:moveTo>
                    <a:pt x="1393" y="4748"/>
                  </a:moveTo>
                  <a:cubicBezTo>
                    <a:pt x="1233" y="4771"/>
                    <a:pt x="1187" y="4816"/>
                    <a:pt x="1187" y="4976"/>
                  </a:cubicBezTo>
                  <a:cubicBezTo>
                    <a:pt x="1187" y="5136"/>
                    <a:pt x="1233" y="5182"/>
                    <a:pt x="1416" y="5182"/>
                  </a:cubicBezTo>
                  <a:cubicBezTo>
                    <a:pt x="1553" y="5182"/>
                    <a:pt x="1598" y="5113"/>
                    <a:pt x="1598" y="4953"/>
                  </a:cubicBezTo>
                  <a:cubicBezTo>
                    <a:pt x="1598" y="4816"/>
                    <a:pt x="1553" y="4748"/>
                    <a:pt x="1393" y="4748"/>
                  </a:cubicBezTo>
                  <a:close/>
                  <a:moveTo>
                    <a:pt x="7054" y="4748"/>
                  </a:moveTo>
                  <a:cubicBezTo>
                    <a:pt x="7008" y="4748"/>
                    <a:pt x="6848" y="4885"/>
                    <a:pt x="6848" y="4953"/>
                  </a:cubicBezTo>
                  <a:cubicBezTo>
                    <a:pt x="6825" y="5022"/>
                    <a:pt x="6962" y="5182"/>
                    <a:pt x="7054" y="5182"/>
                  </a:cubicBezTo>
                  <a:cubicBezTo>
                    <a:pt x="7122" y="5182"/>
                    <a:pt x="7259" y="5045"/>
                    <a:pt x="7259" y="4976"/>
                  </a:cubicBezTo>
                  <a:cubicBezTo>
                    <a:pt x="7282" y="4908"/>
                    <a:pt x="7145" y="4771"/>
                    <a:pt x="7054" y="4748"/>
                  </a:cubicBezTo>
                  <a:close/>
                  <a:moveTo>
                    <a:pt x="13696" y="4885"/>
                  </a:moveTo>
                  <a:cubicBezTo>
                    <a:pt x="13604" y="4885"/>
                    <a:pt x="13536" y="4953"/>
                    <a:pt x="13513" y="5045"/>
                  </a:cubicBezTo>
                  <a:cubicBezTo>
                    <a:pt x="13513" y="5159"/>
                    <a:pt x="13604" y="5227"/>
                    <a:pt x="13696" y="5227"/>
                  </a:cubicBezTo>
                  <a:cubicBezTo>
                    <a:pt x="13787" y="5227"/>
                    <a:pt x="13856" y="5136"/>
                    <a:pt x="13856" y="5045"/>
                  </a:cubicBezTo>
                  <a:cubicBezTo>
                    <a:pt x="13856" y="4953"/>
                    <a:pt x="13787" y="4885"/>
                    <a:pt x="13696" y="4885"/>
                  </a:cubicBezTo>
                  <a:close/>
                  <a:moveTo>
                    <a:pt x="20338" y="4976"/>
                  </a:moveTo>
                  <a:cubicBezTo>
                    <a:pt x="20247" y="4976"/>
                    <a:pt x="20201" y="4999"/>
                    <a:pt x="20201" y="5090"/>
                  </a:cubicBezTo>
                  <a:cubicBezTo>
                    <a:pt x="20201" y="5204"/>
                    <a:pt x="20247" y="5227"/>
                    <a:pt x="20338" y="5227"/>
                  </a:cubicBezTo>
                  <a:cubicBezTo>
                    <a:pt x="20429" y="5227"/>
                    <a:pt x="20452" y="5182"/>
                    <a:pt x="20452" y="5090"/>
                  </a:cubicBezTo>
                  <a:cubicBezTo>
                    <a:pt x="20452" y="4999"/>
                    <a:pt x="20429" y="4976"/>
                    <a:pt x="20338" y="4976"/>
                  </a:cubicBezTo>
                  <a:close/>
                  <a:moveTo>
                    <a:pt x="2397" y="4839"/>
                  </a:moveTo>
                  <a:cubicBezTo>
                    <a:pt x="2283" y="4862"/>
                    <a:pt x="2192" y="4930"/>
                    <a:pt x="2192" y="5067"/>
                  </a:cubicBezTo>
                  <a:cubicBezTo>
                    <a:pt x="2215" y="5182"/>
                    <a:pt x="2306" y="5273"/>
                    <a:pt x="2420" y="5273"/>
                  </a:cubicBezTo>
                  <a:cubicBezTo>
                    <a:pt x="2534" y="5273"/>
                    <a:pt x="2625" y="5182"/>
                    <a:pt x="2625" y="5067"/>
                  </a:cubicBezTo>
                  <a:cubicBezTo>
                    <a:pt x="2625" y="4930"/>
                    <a:pt x="2534" y="4839"/>
                    <a:pt x="2397" y="4839"/>
                  </a:cubicBezTo>
                  <a:close/>
                  <a:moveTo>
                    <a:pt x="8035" y="4839"/>
                  </a:moveTo>
                  <a:cubicBezTo>
                    <a:pt x="7944" y="4862"/>
                    <a:pt x="7807" y="4999"/>
                    <a:pt x="7830" y="5067"/>
                  </a:cubicBezTo>
                  <a:cubicBezTo>
                    <a:pt x="7830" y="5136"/>
                    <a:pt x="7967" y="5273"/>
                    <a:pt x="8035" y="5273"/>
                  </a:cubicBezTo>
                  <a:cubicBezTo>
                    <a:pt x="8126" y="5273"/>
                    <a:pt x="8263" y="5113"/>
                    <a:pt x="8240" y="5045"/>
                  </a:cubicBezTo>
                  <a:cubicBezTo>
                    <a:pt x="8240" y="4976"/>
                    <a:pt x="8081" y="4839"/>
                    <a:pt x="8035" y="4839"/>
                  </a:cubicBezTo>
                  <a:close/>
                  <a:moveTo>
                    <a:pt x="9062" y="4976"/>
                  </a:moveTo>
                  <a:cubicBezTo>
                    <a:pt x="8902" y="4976"/>
                    <a:pt x="8880" y="4999"/>
                    <a:pt x="8880" y="5113"/>
                  </a:cubicBezTo>
                  <a:cubicBezTo>
                    <a:pt x="8880" y="5296"/>
                    <a:pt x="8902" y="5318"/>
                    <a:pt x="9039" y="5318"/>
                  </a:cubicBezTo>
                  <a:cubicBezTo>
                    <a:pt x="9199" y="5318"/>
                    <a:pt x="9222" y="5296"/>
                    <a:pt x="9222" y="5159"/>
                  </a:cubicBezTo>
                  <a:cubicBezTo>
                    <a:pt x="9222" y="4999"/>
                    <a:pt x="9222" y="4976"/>
                    <a:pt x="9062" y="4976"/>
                  </a:cubicBezTo>
                  <a:close/>
                  <a:moveTo>
                    <a:pt x="14723" y="4976"/>
                  </a:moveTo>
                  <a:cubicBezTo>
                    <a:pt x="14632" y="4976"/>
                    <a:pt x="14540" y="5045"/>
                    <a:pt x="14540" y="5159"/>
                  </a:cubicBezTo>
                  <a:cubicBezTo>
                    <a:pt x="14540" y="5250"/>
                    <a:pt x="14632" y="5318"/>
                    <a:pt x="14723" y="5318"/>
                  </a:cubicBezTo>
                  <a:cubicBezTo>
                    <a:pt x="14814" y="5318"/>
                    <a:pt x="14883" y="5227"/>
                    <a:pt x="14883" y="5136"/>
                  </a:cubicBezTo>
                  <a:cubicBezTo>
                    <a:pt x="14883" y="5045"/>
                    <a:pt x="14814" y="4976"/>
                    <a:pt x="14723" y="4976"/>
                  </a:cubicBezTo>
                  <a:close/>
                  <a:moveTo>
                    <a:pt x="21322" y="5062"/>
                  </a:moveTo>
                  <a:cubicBezTo>
                    <a:pt x="21259" y="5062"/>
                    <a:pt x="21228" y="5106"/>
                    <a:pt x="21228" y="5182"/>
                  </a:cubicBezTo>
                  <a:cubicBezTo>
                    <a:pt x="21228" y="5273"/>
                    <a:pt x="21251" y="5318"/>
                    <a:pt x="21365" y="5318"/>
                  </a:cubicBezTo>
                  <a:cubicBezTo>
                    <a:pt x="21456" y="5318"/>
                    <a:pt x="21479" y="5273"/>
                    <a:pt x="21479" y="5182"/>
                  </a:cubicBezTo>
                  <a:cubicBezTo>
                    <a:pt x="21479" y="5090"/>
                    <a:pt x="21456" y="5067"/>
                    <a:pt x="21365" y="5067"/>
                  </a:cubicBezTo>
                  <a:cubicBezTo>
                    <a:pt x="21349" y="5063"/>
                    <a:pt x="21335" y="5062"/>
                    <a:pt x="21322" y="5062"/>
                  </a:cubicBezTo>
                  <a:close/>
                  <a:moveTo>
                    <a:pt x="15736" y="5064"/>
                  </a:moveTo>
                  <a:cubicBezTo>
                    <a:pt x="15681" y="5064"/>
                    <a:pt x="15567" y="5163"/>
                    <a:pt x="15567" y="5204"/>
                  </a:cubicBezTo>
                  <a:cubicBezTo>
                    <a:pt x="15567" y="5268"/>
                    <a:pt x="15665" y="5390"/>
                    <a:pt x="15734" y="5390"/>
                  </a:cubicBezTo>
                  <a:cubicBezTo>
                    <a:pt x="15739" y="5390"/>
                    <a:pt x="15745" y="5389"/>
                    <a:pt x="15750" y="5387"/>
                  </a:cubicBezTo>
                  <a:cubicBezTo>
                    <a:pt x="15773" y="5387"/>
                    <a:pt x="15818" y="5364"/>
                    <a:pt x="15864" y="5341"/>
                  </a:cubicBezTo>
                  <a:cubicBezTo>
                    <a:pt x="15887" y="5318"/>
                    <a:pt x="15887" y="5273"/>
                    <a:pt x="15910" y="5227"/>
                  </a:cubicBezTo>
                  <a:cubicBezTo>
                    <a:pt x="15910" y="5182"/>
                    <a:pt x="15796" y="5067"/>
                    <a:pt x="15750" y="5067"/>
                  </a:cubicBezTo>
                  <a:cubicBezTo>
                    <a:pt x="15746" y="5065"/>
                    <a:pt x="15741" y="5064"/>
                    <a:pt x="15736" y="5064"/>
                  </a:cubicBezTo>
                  <a:close/>
                  <a:moveTo>
                    <a:pt x="3424" y="4976"/>
                  </a:moveTo>
                  <a:cubicBezTo>
                    <a:pt x="3310" y="4976"/>
                    <a:pt x="3219" y="5067"/>
                    <a:pt x="3219" y="5204"/>
                  </a:cubicBezTo>
                  <a:cubicBezTo>
                    <a:pt x="3239" y="5307"/>
                    <a:pt x="3315" y="5390"/>
                    <a:pt x="3412" y="5390"/>
                  </a:cubicBezTo>
                  <a:cubicBezTo>
                    <a:pt x="3424" y="5390"/>
                    <a:pt x="3435" y="5389"/>
                    <a:pt x="3447" y="5387"/>
                  </a:cubicBezTo>
                  <a:cubicBezTo>
                    <a:pt x="3561" y="5387"/>
                    <a:pt x="3653" y="5296"/>
                    <a:pt x="3653" y="5182"/>
                  </a:cubicBezTo>
                  <a:cubicBezTo>
                    <a:pt x="3653" y="5067"/>
                    <a:pt x="3538" y="4976"/>
                    <a:pt x="3424" y="4976"/>
                  </a:cubicBezTo>
                  <a:close/>
                  <a:moveTo>
                    <a:pt x="10004" y="5060"/>
                  </a:moveTo>
                  <a:cubicBezTo>
                    <a:pt x="9921" y="5060"/>
                    <a:pt x="9907" y="5097"/>
                    <a:pt x="9907" y="5204"/>
                  </a:cubicBezTo>
                  <a:cubicBezTo>
                    <a:pt x="9907" y="5364"/>
                    <a:pt x="9930" y="5387"/>
                    <a:pt x="10044" y="5387"/>
                  </a:cubicBezTo>
                  <a:cubicBezTo>
                    <a:pt x="10082" y="5392"/>
                    <a:pt x="10112" y="5394"/>
                    <a:pt x="10138" y="5394"/>
                  </a:cubicBezTo>
                  <a:cubicBezTo>
                    <a:pt x="10235" y="5394"/>
                    <a:pt x="10249" y="5354"/>
                    <a:pt x="10249" y="5227"/>
                  </a:cubicBezTo>
                  <a:cubicBezTo>
                    <a:pt x="10249" y="5067"/>
                    <a:pt x="10226" y="5067"/>
                    <a:pt x="10089" y="5067"/>
                  </a:cubicBezTo>
                  <a:cubicBezTo>
                    <a:pt x="10055" y="5063"/>
                    <a:pt x="10027" y="5060"/>
                    <a:pt x="10004" y="5060"/>
                  </a:cubicBezTo>
                  <a:close/>
                  <a:moveTo>
                    <a:pt x="22369" y="5136"/>
                  </a:moveTo>
                  <a:cubicBezTo>
                    <a:pt x="22324" y="5182"/>
                    <a:pt x="22255" y="5227"/>
                    <a:pt x="22255" y="5273"/>
                  </a:cubicBezTo>
                  <a:cubicBezTo>
                    <a:pt x="22255" y="5318"/>
                    <a:pt x="22324" y="5364"/>
                    <a:pt x="22369" y="5410"/>
                  </a:cubicBezTo>
                  <a:cubicBezTo>
                    <a:pt x="22438" y="5364"/>
                    <a:pt x="22506" y="5318"/>
                    <a:pt x="22506" y="5273"/>
                  </a:cubicBezTo>
                  <a:cubicBezTo>
                    <a:pt x="22483" y="5227"/>
                    <a:pt x="22415" y="5182"/>
                    <a:pt x="22369" y="5136"/>
                  </a:cubicBezTo>
                  <a:close/>
                  <a:moveTo>
                    <a:pt x="4451" y="5067"/>
                  </a:moveTo>
                  <a:cubicBezTo>
                    <a:pt x="4360" y="5067"/>
                    <a:pt x="4246" y="5182"/>
                    <a:pt x="4246" y="5273"/>
                  </a:cubicBezTo>
                  <a:cubicBezTo>
                    <a:pt x="4246" y="5364"/>
                    <a:pt x="4360" y="5478"/>
                    <a:pt x="4451" y="5478"/>
                  </a:cubicBezTo>
                  <a:cubicBezTo>
                    <a:pt x="4543" y="5478"/>
                    <a:pt x="4680" y="5364"/>
                    <a:pt x="4680" y="5273"/>
                  </a:cubicBezTo>
                  <a:cubicBezTo>
                    <a:pt x="4680" y="5182"/>
                    <a:pt x="4543" y="5067"/>
                    <a:pt x="4451" y="5067"/>
                  </a:cubicBezTo>
                  <a:close/>
                  <a:moveTo>
                    <a:pt x="11094" y="5136"/>
                  </a:moveTo>
                  <a:cubicBezTo>
                    <a:pt x="11002" y="5136"/>
                    <a:pt x="10934" y="5227"/>
                    <a:pt x="10934" y="5296"/>
                  </a:cubicBezTo>
                  <a:cubicBezTo>
                    <a:pt x="10934" y="5410"/>
                    <a:pt x="11002" y="5478"/>
                    <a:pt x="11116" y="5478"/>
                  </a:cubicBezTo>
                  <a:cubicBezTo>
                    <a:pt x="11185" y="5478"/>
                    <a:pt x="11276" y="5387"/>
                    <a:pt x="11276" y="5318"/>
                  </a:cubicBezTo>
                  <a:cubicBezTo>
                    <a:pt x="11276" y="5227"/>
                    <a:pt x="11185" y="5136"/>
                    <a:pt x="11094" y="5136"/>
                  </a:cubicBezTo>
                  <a:close/>
                  <a:moveTo>
                    <a:pt x="16777" y="5136"/>
                  </a:moveTo>
                  <a:cubicBezTo>
                    <a:pt x="16731" y="5136"/>
                    <a:pt x="16572" y="5250"/>
                    <a:pt x="16595" y="5318"/>
                  </a:cubicBezTo>
                  <a:cubicBezTo>
                    <a:pt x="16595" y="5341"/>
                    <a:pt x="16617" y="5387"/>
                    <a:pt x="16640" y="5410"/>
                  </a:cubicBezTo>
                  <a:cubicBezTo>
                    <a:pt x="16663" y="5455"/>
                    <a:pt x="16709" y="5455"/>
                    <a:pt x="16754" y="5478"/>
                  </a:cubicBezTo>
                  <a:cubicBezTo>
                    <a:pt x="16800" y="5478"/>
                    <a:pt x="16937" y="5364"/>
                    <a:pt x="16937" y="5318"/>
                  </a:cubicBezTo>
                  <a:cubicBezTo>
                    <a:pt x="16937" y="5273"/>
                    <a:pt x="16823" y="5159"/>
                    <a:pt x="16777" y="5136"/>
                  </a:cubicBezTo>
                  <a:close/>
                  <a:moveTo>
                    <a:pt x="17759" y="5273"/>
                  </a:moveTo>
                  <a:cubicBezTo>
                    <a:pt x="17690" y="5273"/>
                    <a:pt x="17645" y="5318"/>
                    <a:pt x="17645" y="5410"/>
                  </a:cubicBezTo>
                  <a:cubicBezTo>
                    <a:pt x="17667" y="5501"/>
                    <a:pt x="17690" y="5524"/>
                    <a:pt x="17781" y="5524"/>
                  </a:cubicBezTo>
                  <a:cubicBezTo>
                    <a:pt x="17873" y="5524"/>
                    <a:pt x="17918" y="5478"/>
                    <a:pt x="17918" y="5387"/>
                  </a:cubicBezTo>
                  <a:cubicBezTo>
                    <a:pt x="17918" y="5296"/>
                    <a:pt x="17873" y="5273"/>
                    <a:pt x="17759" y="5273"/>
                  </a:cubicBezTo>
                  <a:close/>
                  <a:moveTo>
                    <a:pt x="23411" y="5270"/>
                  </a:moveTo>
                  <a:cubicBezTo>
                    <a:pt x="23373" y="5270"/>
                    <a:pt x="23262" y="5366"/>
                    <a:pt x="23282" y="5387"/>
                  </a:cubicBezTo>
                  <a:cubicBezTo>
                    <a:pt x="23305" y="5455"/>
                    <a:pt x="23351" y="5524"/>
                    <a:pt x="23396" y="5524"/>
                  </a:cubicBezTo>
                  <a:cubicBezTo>
                    <a:pt x="23442" y="5524"/>
                    <a:pt x="23488" y="5455"/>
                    <a:pt x="23556" y="5410"/>
                  </a:cubicBezTo>
                  <a:cubicBezTo>
                    <a:pt x="23488" y="5364"/>
                    <a:pt x="23465" y="5296"/>
                    <a:pt x="23419" y="5273"/>
                  </a:cubicBezTo>
                  <a:cubicBezTo>
                    <a:pt x="23417" y="5271"/>
                    <a:pt x="23414" y="5270"/>
                    <a:pt x="23411" y="5270"/>
                  </a:cubicBezTo>
                  <a:close/>
                  <a:moveTo>
                    <a:pt x="5479" y="5136"/>
                  </a:moveTo>
                  <a:cubicBezTo>
                    <a:pt x="5387" y="5136"/>
                    <a:pt x="5273" y="5273"/>
                    <a:pt x="5273" y="5364"/>
                  </a:cubicBezTo>
                  <a:cubicBezTo>
                    <a:pt x="5273" y="5455"/>
                    <a:pt x="5387" y="5570"/>
                    <a:pt x="5479" y="5570"/>
                  </a:cubicBezTo>
                  <a:cubicBezTo>
                    <a:pt x="5570" y="5570"/>
                    <a:pt x="5684" y="5455"/>
                    <a:pt x="5684" y="5364"/>
                  </a:cubicBezTo>
                  <a:cubicBezTo>
                    <a:pt x="5684" y="5273"/>
                    <a:pt x="5570" y="5136"/>
                    <a:pt x="5479" y="5136"/>
                  </a:cubicBezTo>
                  <a:close/>
                  <a:moveTo>
                    <a:pt x="12121" y="5227"/>
                  </a:moveTo>
                  <a:cubicBezTo>
                    <a:pt x="12029" y="5227"/>
                    <a:pt x="11961" y="5296"/>
                    <a:pt x="11938" y="5387"/>
                  </a:cubicBezTo>
                  <a:cubicBezTo>
                    <a:pt x="11938" y="5478"/>
                    <a:pt x="12029" y="5570"/>
                    <a:pt x="12121" y="5570"/>
                  </a:cubicBezTo>
                  <a:cubicBezTo>
                    <a:pt x="12212" y="5570"/>
                    <a:pt x="12281" y="5478"/>
                    <a:pt x="12281" y="5387"/>
                  </a:cubicBezTo>
                  <a:cubicBezTo>
                    <a:pt x="12281" y="5318"/>
                    <a:pt x="12212" y="5227"/>
                    <a:pt x="12121" y="5227"/>
                  </a:cubicBezTo>
                  <a:close/>
                  <a:moveTo>
                    <a:pt x="24424" y="5387"/>
                  </a:moveTo>
                  <a:cubicBezTo>
                    <a:pt x="24355" y="5387"/>
                    <a:pt x="24332" y="5410"/>
                    <a:pt x="24332" y="5478"/>
                  </a:cubicBezTo>
                  <a:cubicBezTo>
                    <a:pt x="24332" y="5570"/>
                    <a:pt x="24332" y="5570"/>
                    <a:pt x="24424" y="5570"/>
                  </a:cubicBezTo>
                  <a:cubicBezTo>
                    <a:pt x="24469" y="5570"/>
                    <a:pt x="24515" y="5570"/>
                    <a:pt x="24515" y="5501"/>
                  </a:cubicBezTo>
                  <a:cubicBezTo>
                    <a:pt x="24515" y="5387"/>
                    <a:pt x="24515" y="5410"/>
                    <a:pt x="24424" y="5387"/>
                  </a:cubicBezTo>
                  <a:close/>
                  <a:moveTo>
                    <a:pt x="18766" y="5358"/>
                  </a:moveTo>
                  <a:cubicBezTo>
                    <a:pt x="18703" y="5358"/>
                    <a:pt x="18672" y="5403"/>
                    <a:pt x="18672" y="5478"/>
                  </a:cubicBezTo>
                  <a:cubicBezTo>
                    <a:pt x="18672" y="5570"/>
                    <a:pt x="18717" y="5615"/>
                    <a:pt x="18809" y="5615"/>
                  </a:cubicBezTo>
                  <a:cubicBezTo>
                    <a:pt x="18900" y="5615"/>
                    <a:pt x="18923" y="5570"/>
                    <a:pt x="18923" y="5478"/>
                  </a:cubicBezTo>
                  <a:cubicBezTo>
                    <a:pt x="18923" y="5387"/>
                    <a:pt x="18900" y="5364"/>
                    <a:pt x="18809" y="5364"/>
                  </a:cubicBezTo>
                  <a:cubicBezTo>
                    <a:pt x="18793" y="5360"/>
                    <a:pt x="18779" y="5358"/>
                    <a:pt x="18766" y="5358"/>
                  </a:cubicBezTo>
                  <a:close/>
                  <a:moveTo>
                    <a:pt x="845" y="5227"/>
                  </a:moveTo>
                  <a:cubicBezTo>
                    <a:pt x="685" y="5227"/>
                    <a:pt x="617" y="5296"/>
                    <a:pt x="617" y="5433"/>
                  </a:cubicBezTo>
                  <a:cubicBezTo>
                    <a:pt x="617" y="5592"/>
                    <a:pt x="685" y="5661"/>
                    <a:pt x="822" y="5661"/>
                  </a:cubicBezTo>
                  <a:cubicBezTo>
                    <a:pt x="1005" y="5661"/>
                    <a:pt x="1051" y="5592"/>
                    <a:pt x="1051" y="5433"/>
                  </a:cubicBezTo>
                  <a:cubicBezTo>
                    <a:pt x="1051" y="5296"/>
                    <a:pt x="982" y="5227"/>
                    <a:pt x="845" y="5227"/>
                  </a:cubicBezTo>
                  <a:close/>
                  <a:moveTo>
                    <a:pt x="6506" y="5227"/>
                  </a:moveTo>
                  <a:cubicBezTo>
                    <a:pt x="6437" y="5227"/>
                    <a:pt x="6278" y="5387"/>
                    <a:pt x="6278" y="5433"/>
                  </a:cubicBezTo>
                  <a:cubicBezTo>
                    <a:pt x="6300" y="5524"/>
                    <a:pt x="6437" y="5661"/>
                    <a:pt x="6506" y="5661"/>
                  </a:cubicBezTo>
                  <a:cubicBezTo>
                    <a:pt x="6574" y="5638"/>
                    <a:pt x="6711" y="5501"/>
                    <a:pt x="6711" y="5433"/>
                  </a:cubicBezTo>
                  <a:cubicBezTo>
                    <a:pt x="6711" y="5364"/>
                    <a:pt x="6574" y="5227"/>
                    <a:pt x="6506" y="5227"/>
                  </a:cubicBezTo>
                  <a:close/>
                  <a:moveTo>
                    <a:pt x="13119" y="5361"/>
                  </a:moveTo>
                  <a:cubicBezTo>
                    <a:pt x="13038" y="5361"/>
                    <a:pt x="12965" y="5442"/>
                    <a:pt x="12965" y="5524"/>
                  </a:cubicBezTo>
                  <a:cubicBezTo>
                    <a:pt x="12965" y="5615"/>
                    <a:pt x="13034" y="5707"/>
                    <a:pt x="13148" y="5707"/>
                  </a:cubicBezTo>
                  <a:cubicBezTo>
                    <a:pt x="13239" y="5684"/>
                    <a:pt x="13308" y="5615"/>
                    <a:pt x="13308" y="5524"/>
                  </a:cubicBezTo>
                  <a:cubicBezTo>
                    <a:pt x="13308" y="5433"/>
                    <a:pt x="13239" y="5364"/>
                    <a:pt x="13148" y="5364"/>
                  </a:cubicBezTo>
                  <a:cubicBezTo>
                    <a:pt x="13138" y="5362"/>
                    <a:pt x="13129" y="5361"/>
                    <a:pt x="13119" y="5361"/>
                  </a:cubicBezTo>
                  <a:close/>
                  <a:moveTo>
                    <a:pt x="19767" y="5433"/>
                  </a:moveTo>
                  <a:cubicBezTo>
                    <a:pt x="19699" y="5433"/>
                    <a:pt x="19653" y="5478"/>
                    <a:pt x="19653" y="5570"/>
                  </a:cubicBezTo>
                  <a:cubicBezTo>
                    <a:pt x="19653" y="5661"/>
                    <a:pt x="19699" y="5707"/>
                    <a:pt x="19790" y="5707"/>
                  </a:cubicBezTo>
                  <a:cubicBezTo>
                    <a:pt x="19881" y="5684"/>
                    <a:pt x="19904" y="5638"/>
                    <a:pt x="19904" y="5547"/>
                  </a:cubicBezTo>
                  <a:cubicBezTo>
                    <a:pt x="19904" y="5478"/>
                    <a:pt x="19859" y="5433"/>
                    <a:pt x="19767" y="5433"/>
                  </a:cubicBezTo>
                  <a:close/>
                  <a:moveTo>
                    <a:pt x="7487" y="5318"/>
                  </a:moveTo>
                  <a:cubicBezTo>
                    <a:pt x="7396" y="5318"/>
                    <a:pt x="7259" y="5455"/>
                    <a:pt x="7259" y="5524"/>
                  </a:cubicBezTo>
                  <a:cubicBezTo>
                    <a:pt x="7280" y="5588"/>
                    <a:pt x="7401" y="5732"/>
                    <a:pt x="7473" y="5732"/>
                  </a:cubicBezTo>
                  <a:cubicBezTo>
                    <a:pt x="7478" y="5732"/>
                    <a:pt x="7483" y="5731"/>
                    <a:pt x="7487" y="5729"/>
                  </a:cubicBezTo>
                  <a:cubicBezTo>
                    <a:pt x="7556" y="5729"/>
                    <a:pt x="7693" y="5592"/>
                    <a:pt x="7693" y="5524"/>
                  </a:cubicBezTo>
                  <a:cubicBezTo>
                    <a:pt x="7693" y="5455"/>
                    <a:pt x="7533" y="5318"/>
                    <a:pt x="7487" y="5318"/>
                  </a:cubicBezTo>
                  <a:close/>
                  <a:moveTo>
                    <a:pt x="1885" y="5315"/>
                  </a:moveTo>
                  <a:cubicBezTo>
                    <a:pt x="1873" y="5315"/>
                    <a:pt x="1861" y="5316"/>
                    <a:pt x="1849" y="5318"/>
                  </a:cubicBezTo>
                  <a:cubicBezTo>
                    <a:pt x="1735" y="5318"/>
                    <a:pt x="1644" y="5433"/>
                    <a:pt x="1644" y="5547"/>
                  </a:cubicBezTo>
                  <a:cubicBezTo>
                    <a:pt x="1644" y="5630"/>
                    <a:pt x="1739" y="5732"/>
                    <a:pt x="1842" y="5732"/>
                  </a:cubicBezTo>
                  <a:cubicBezTo>
                    <a:pt x="1852" y="5732"/>
                    <a:pt x="1862" y="5731"/>
                    <a:pt x="1872" y="5729"/>
                  </a:cubicBezTo>
                  <a:cubicBezTo>
                    <a:pt x="1986" y="5729"/>
                    <a:pt x="2078" y="5638"/>
                    <a:pt x="2078" y="5524"/>
                  </a:cubicBezTo>
                  <a:cubicBezTo>
                    <a:pt x="2078" y="5401"/>
                    <a:pt x="1986" y="5315"/>
                    <a:pt x="1885" y="5315"/>
                  </a:cubicBezTo>
                  <a:close/>
                  <a:moveTo>
                    <a:pt x="8514" y="5433"/>
                  </a:moveTo>
                  <a:cubicBezTo>
                    <a:pt x="8355" y="5433"/>
                    <a:pt x="8332" y="5455"/>
                    <a:pt x="8332" y="5592"/>
                  </a:cubicBezTo>
                  <a:cubicBezTo>
                    <a:pt x="8332" y="5752"/>
                    <a:pt x="8355" y="5775"/>
                    <a:pt x="8492" y="5775"/>
                  </a:cubicBezTo>
                  <a:cubicBezTo>
                    <a:pt x="8651" y="5775"/>
                    <a:pt x="8674" y="5775"/>
                    <a:pt x="8674" y="5615"/>
                  </a:cubicBezTo>
                  <a:cubicBezTo>
                    <a:pt x="8674" y="5455"/>
                    <a:pt x="8651" y="5433"/>
                    <a:pt x="8514" y="5433"/>
                  </a:cubicBezTo>
                  <a:close/>
                  <a:moveTo>
                    <a:pt x="14175" y="5433"/>
                  </a:moveTo>
                  <a:cubicBezTo>
                    <a:pt x="14084" y="5433"/>
                    <a:pt x="13992" y="5501"/>
                    <a:pt x="13992" y="5592"/>
                  </a:cubicBezTo>
                  <a:cubicBezTo>
                    <a:pt x="13992" y="5707"/>
                    <a:pt x="14061" y="5775"/>
                    <a:pt x="14175" y="5775"/>
                  </a:cubicBezTo>
                  <a:cubicBezTo>
                    <a:pt x="14244" y="5775"/>
                    <a:pt x="14335" y="5707"/>
                    <a:pt x="14335" y="5615"/>
                  </a:cubicBezTo>
                  <a:cubicBezTo>
                    <a:pt x="14335" y="5524"/>
                    <a:pt x="14266" y="5433"/>
                    <a:pt x="14175" y="5433"/>
                  </a:cubicBezTo>
                  <a:close/>
                  <a:moveTo>
                    <a:pt x="20794" y="5524"/>
                  </a:moveTo>
                  <a:cubicBezTo>
                    <a:pt x="20703" y="5524"/>
                    <a:pt x="20657" y="5570"/>
                    <a:pt x="20680" y="5661"/>
                  </a:cubicBezTo>
                  <a:cubicBezTo>
                    <a:pt x="20680" y="5752"/>
                    <a:pt x="20726" y="5775"/>
                    <a:pt x="20817" y="5775"/>
                  </a:cubicBezTo>
                  <a:cubicBezTo>
                    <a:pt x="20909" y="5775"/>
                    <a:pt x="20931" y="5729"/>
                    <a:pt x="20931" y="5638"/>
                  </a:cubicBezTo>
                  <a:cubicBezTo>
                    <a:pt x="20931" y="5570"/>
                    <a:pt x="20886" y="5524"/>
                    <a:pt x="20794" y="5524"/>
                  </a:cubicBezTo>
                  <a:close/>
                  <a:moveTo>
                    <a:pt x="2877" y="5387"/>
                  </a:moveTo>
                  <a:cubicBezTo>
                    <a:pt x="2762" y="5410"/>
                    <a:pt x="2671" y="5501"/>
                    <a:pt x="2671" y="5615"/>
                  </a:cubicBezTo>
                  <a:cubicBezTo>
                    <a:pt x="2671" y="5729"/>
                    <a:pt x="2785" y="5821"/>
                    <a:pt x="2899" y="5821"/>
                  </a:cubicBezTo>
                  <a:cubicBezTo>
                    <a:pt x="3013" y="5821"/>
                    <a:pt x="3105" y="5729"/>
                    <a:pt x="3105" y="5615"/>
                  </a:cubicBezTo>
                  <a:cubicBezTo>
                    <a:pt x="3105" y="5478"/>
                    <a:pt x="2991" y="5387"/>
                    <a:pt x="2877" y="5387"/>
                  </a:cubicBezTo>
                  <a:close/>
                  <a:moveTo>
                    <a:pt x="9542" y="5524"/>
                  </a:moveTo>
                  <a:cubicBezTo>
                    <a:pt x="9382" y="5524"/>
                    <a:pt x="9359" y="5547"/>
                    <a:pt x="9359" y="5684"/>
                  </a:cubicBezTo>
                  <a:cubicBezTo>
                    <a:pt x="9359" y="5843"/>
                    <a:pt x="9359" y="5866"/>
                    <a:pt x="9496" y="5866"/>
                  </a:cubicBezTo>
                  <a:cubicBezTo>
                    <a:pt x="9678" y="5866"/>
                    <a:pt x="9701" y="5843"/>
                    <a:pt x="9701" y="5707"/>
                  </a:cubicBezTo>
                  <a:cubicBezTo>
                    <a:pt x="9701" y="5547"/>
                    <a:pt x="9678" y="5524"/>
                    <a:pt x="9542" y="5524"/>
                  </a:cubicBezTo>
                  <a:close/>
                  <a:moveTo>
                    <a:pt x="15179" y="5524"/>
                  </a:moveTo>
                  <a:cubicBezTo>
                    <a:pt x="15134" y="5524"/>
                    <a:pt x="14997" y="5661"/>
                    <a:pt x="15020" y="5707"/>
                  </a:cubicBezTo>
                  <a:cubicBezTo>
                    <a:pt x="15020" y="5752"/>
                    <a:pt x="15157" y="5866"/>
                    <a:pt x="15202" y="5866"/>
                  </a:cubicBezTo>
                  <a:cubicBezTo>
                    <a:pt x="15248" y="5866"/>
                    <a:pt x="15362" y="5729"/>
                    <a:pt x="15362" y="5684"/>
                  </a:cubicBezTo>
                  <a:cubicBezTo>
                    <a:pt x="15339" y="5661"/>
                    <a:pt x="15316" y="5615"/>
                    <a:pt x="15294" y="5570"/>
                  </a:cubicBezTo>
                  <a:cubicBezTo>
                    <a:pt x="15271" y="5547"/>
                    <a:pt x="15225" y="5524"/>
                    <a:pt x="15179" y="5524"/>
                  </a:cubicBezTo>
                  <a:close/>
                  <a:moveTo>
                    <a:pt x="21813" y="5612"/>
                  </a:moveTo>
                  <a:cubicBezTo>
                    <a:pt x="21779" y="5612"/>
                    <a:pt x="21687" y="5711"/>
                    <a:pt x="21707" y="5752"/>
                  </a:cubicBezTo>
                  <a:cubicBezTo>
                    <a:pt x="21730" y="5798"/>
                    <a:pt x="21776" y="5821"/>
                    <a:pt x="21822" y="5889"/>
                  </a:cubicBezTo>
                  <a:cubicBezTo>
                    <a:pt x="21867" y="5821"/>
                    <a:pt x="21936" y="5798"/>
                    <a:pt x="21936" y="5752"/>
                  </a:cubicBezTo>
                  <a:cubicBezTo>
                    <a:pt x="21936" y="5707"/>
                    <a:pt x="21867" y="5638"/>
                    <a:pt x="21822" y="5615"/>
                  </a:cubicBezTo>
                  <a:cubicBezTo>
                    <a:pt x="21820" y="5613"/>
                    <a:pt x="21817" y="5612"/>
                    <a:pt x="21813" y="5612"/>
                  </a:cubicBezTo>
                  <a:close/>
                  <a:moveTo>
                    <a:pt x="3904" y="5524"/>
                  </a:moveTo>
                  <a:cubicBezTo>
                    <a:pt x="3812" y="5524"/>
                    <a:pt x="3698" y="5638"/>
                    <a:pt x="3698" y="5729"/>
                  </a:cubicBezTo>
                  <a:cubicBezTo>
                    <a:pt x="3698" y="5821"/>
                    <a:pt x="3812" y="5958"/>
                    <a:pt x="3904" y="5958"/>
                  </a:cubicBezTo>
                  <a:cubicBezTo>
                    <a:pt x="3995" y="5958"/>
                    <a:pt x="4109" y="5821"/>
                    <a:pt x="4109" y="5729"/>
                  </a:cubicBezTo>
                  <a:cubicBezTo>
                    <a:pt x="4109" y="5638"/>
                    <a:pt x="3995" y="5524"/>
                    <a:pt x="3904" y="5524"/>
                  </a:cubicBezTo>
                  <a:close/>
                  <a:moveTo>
                    <a:pt x="10546" y="5615"/>
                  </a:moveTo>
                  <a:cubicBezTo>
                    <a:pt x="10455" y="5615"/>
                    <a:pt x="10386" y="5684"/>
                    <a:pt x="10363" y="5775"/>
                  </a:cubicBezTo>
                  <a:cubicBezTo>
                    <a:pt x="10363" y="5866"/>
                    <a:pt x="10455" y="5958"/>
                    <a:pt x="10546" y="5958"/>
                  </a:cubicBezTo>
                  <a:cubicBezTo>
                    <a:pt x="10637" y="5958"/>
                    <a:pt x="10728" y="5866"/>
                    <a:pt x="10706" y="5775"/>
                  </a:cubicBezTo>
                  <a:cubicBezTo>
                    <a:pt x="10706" y="5684"/>
                    <a:pt x="10637" y="5615"/>
                    <a:pt x="10546" y="5615"/>
                  </a:cubicBezTo>
                  <a:close/>
                  <a:moveTo>
                    <a:pt x="16207" y="5615"/>
                  </a:moveTo>
                  <a:cubicBezTo>
                    <a:pt x="16161" y="5615"/>
                    <a:pt x="16024" y="5752"/>
                    <a:pt x="16047" y="5798"/>
                  </a:cubicBezTo>
                  <a:cubicBezTo>
                    <a:pt x="16047" y="5843"/>
                    <a:pt x="16161" y="5958"/>
                    <a:pt x="16207" y="5958"/>
                  </a:cubicBezTo>
                  <a:cubicBezTo>
                    <a:pt x="16252" y="5958"/>
                    <a:pt x="16389" y="5821"/>
                    <a:pt x="16366" y="5775"/>
                  </a:cubicBezTo>
                  <a:cubicBezTo>
                    <a:pt x="16366" y="5729"/>
                    <a:pt x="16343" y="5684"/>
                    <a:pt x="16321" y="5661"/>
                  </a:cubicBezTo>
                  <a:cubicBezTo>
                    <a:pt x="16298" y="5638"/>
                    <a:pt x="16252" y="5615"/>
                    <a:pt x="16207" y="5615"/>
                  </a:cubicBezTo>
                  <a:close/>
                  <a:moveTo>
                    <a:pt x="22849" y="5707"/>
                  </a:moveTo>
                  <a:cubicBezTo>
                    <a:pt x="22803" y="5707"/>
                    <a:pt x="22757" y="5775"/>
                    <a:pt x="22712" y="5821"/>
                  </a:cubicBezTo>
                  <a:cubicBezTo>
                    <a:pt x="22712" y="5842"/>
                    <a:pt x="22809" y="5960"/>
                    <a:pt x="22842" y="5960"/>
                  </a:cubicBezTo>
                  <a:cubicBezTo>
                    <a:pt x="22845" y="5960"/>
                    <a:pt x="22847" y="5959"/>
                    <a:pt x="22849" y="5958"/>
                  </a:cubicBezTo>
                  <a:cubicBezTo>
                    <a:pt x="22894" y="5912"/>
                    <a:pt x="22940" y="5866"/>
                    <a:pt x="22986" y="5821"/>
                  </a:cubicBezTo>
                  <a:cubicBezTo>
                    <a:pt x="22940" y="5775"/>
                    <a:pt x="22894" y="5707"/>
                    <a:pt x="22849" y="5707"/>
                  </a:cubicBezTo>
                  <a:close/>
                  <a:moveTo>
                    <a:pt x="17234" y="5729"/>
                  </a:moveTo>
                  <a:cubicBezTo>
                    <a:pt x="17142" y="5729"/>
                    <a:pt x="17097" y="5775"/>
                    <a:pt x="17097" y="5866"/>
                  </a:cubicBezTo>
                  <a:cubicBezTo>
                    <a:pt x="17097" y="5958"/>
                    <a:pt x="17142" y="6003"/>
                    <a:pt x="17234" y="6003"/>
                  </a:cubicBezTo>
                  <a:cubicBezTo>
                    <a:pt x="17325" y="5980"/>
                    <a:pt x="17348" y="5958"/>
                    <a:pt x="17348" y="5866"/>
                  </a:cubicBezTo>
                  <a:cubicBezTo>
                    <a:pt x="17348" y="5775"/>
                    <a:pt x="17325" y="5729"/>
                    <a:pt x="17234" y="5729"/>
                  </a:cubicBezTo>
                  <a:close/>
                  <a:moveTo>
                    <a:pt x="4931" y="5615"/>
                  </a:moveTo>
                  <a:cubicBezTo>
                    <a:pt x="4840" y="5615"/>
                    <a:pt x="4725" y="5729"/>
                    <a:pt x="4703" y="5821"/>
                  </a:cubicBezTo>
                  <a:cubicBezTo>
                    <a:pt x="4703" y="5912"/>
                    <a:pt x="4817" y="6026"/>
                    <a:pt x="4931" y="6026"/>
                  </a:cubicBezTo>
                  <a:cubicBezTo>
                    <a:pt x="4938" y="6028"/>
                    <a:pt x="4945" y="6029"/>
                    <a:pt x="4952" y="6029"/>
                  </a:cubicBezTo>
                  <a:cubicBezTo>
                    <a:pt x="5039" y="6029"/>
                    <a:pt x="5136" y="5905"/>
                    <a:pt x="5136" y="5821"/>
                  </a:cubicBezTo>
                  <a:cubicBezTo>
                    <a:pt x="5136" y="5729"/>
                    <a:pt x="5022" y="5615"/>
                    <a:pt x="4931" y="5615"/>
                  </a:cubicBezTo>
                  <a:close/>
                  <a:moveTo>
                    <a:pt x="11573" y="5707"/>
                  </a:moveTo>
                  <a:cubicBezTo>
                    <a:pt x="11482" y="5707"/>
                    <a:pt x="11390" y="5775"/>
                    <a:pt x="11390" y="5866"/>
                  </a:cubicBezTo>
                  <a:cubicBezTo>
                    <a:pt x="11390" y="5958"/>
                    <a:pt x="11459" y="6026"/>
                    <a:pt x="11550" y="6026"/>
                  </a:cubicBezTo>
                  <a:cubicBezTo>
                    <a:pt x="11562" y="6028"/>
                    <a:pt x="11574" y="6030"/>
                    <a:pt x="11585" y="6030"/>
                  </a:cubicBezTo>
                  <a:cubicBezTo>
                    <a:pt x="11678" y="6030"/>
                    <a:pt x="11733" y="5948"/>
                    <a:pt x="11733" y="5866"/>
                  </a:cubicBezTo>
                  <a:cubicBezTo>
                    <a:pt x="11733" y="5775"/>
                    <a:pt x="11664" y="5707"/>
                    <a:pt x="11573" y="5707"/>
                  </a:cubicBezTo>
                  <a:close/>
                  <a:moveTo>
                    <a:pt x="23876" y="5866"/>
                  </a:moveTo>
                  <a:cubicBezTo>
                    <a:pt x="23807" y="5866"/>
                    <a:pt x="23785" y="5866"/>
                    <a:pt x="23785" y="5935"/>
                  </a:cubicBezTo>
                  <a:cubicBezTo>
                    <a:pt x="23785" y="6026"/>
                    <a:pt x="23785" y="6026"/>
                    <a:pt x="23876" y="6026"/>
                  </a:cubicBezTo>
                  <a:cubicBezTo>
                    <a:pt x="23887" y="6032"/>
                    <a:pt x="23899" y="6035"/>
                    <a:pt x="23909" y="6035"/>
                  </a:cubicBezTo>
                  <a:cubicBezTo>
                    <a:pt x="23940" y="6035"/>
                    <a:pt x="23961" y="6009"/>
                    <a:pt x="23944" y="5958"/>
                  </a:cubicBezTo>
                  <a:cubicBezTo>
                    <a:pt x="23944" y="5866"/>
                    <a:pt x="23944" y="5866"/>
                    <a:pt x="23876" y="5866"/>
                  </a:cubicBezTo>
                  <a:close/>
                  <a:moveTo>
                    <a:pt x="18238" y="5821"/>
                  </a:moveTo>
                  <a:cubicBezTo>
                    <a:pt x="18147" y="5821"/>
                    <a:pt x="18124" y="5866"/>
                    <a:pt x="18124" y="5958"/>
                  </a:cubicBezTo>
                  <a:cubicBezTo>
                    <a:pt x="18124" y="6049"/>
                    <a:pt x="18169" y="6072"/>
                    <a:pt x="18261" y="6072"/>
                  </a:cubicBezTo>
                  <a:cubicBezTo>
                    <a:pt x="18352" y="6072"/>
                    <a:pt x="18375" y="6026"/>
                    <a:pt x="18375" y="5935"/>
                  </a:cubicBezTo>
                  <a:cubicBezTo>
                    <a:pt x="18375" y="5866"/>
                    <a:pt x="18329" y="5821"/>
                    <a:pt x="18238" y="5821"/>
                  </a:cubicBezTo>
                  <a:close/>
                  <a:moveTo>
                    <a:pt x="5943" y="5704"/>
                  </a:moveTo>
                  <a:cubicBezTo>
                    <a:pt x="5869" y="5704"/>
                    <a:pt x="5730" y="5848"/>
                    <a:pt x="5730" y="5912"/>
                  </a:cubicBezTo>
                  <a:cubicBezTo>
                    <a:pt x="5730" y="5980"/>
                    <a:pt x="5867" y="6117"/>
                    <a:pt x="5935" y="6117"/>
                  </a:cubicBezTo>
                  <a:cubicBezTo>
                    <a:pt x="6004" y="6117"/>
                    <a:pt x="6163" y="5980"/>
                    <a:pt x="6163" y="5912"/>
                  </a:cubicBezTo>
                  <a:cubicBezTo>
                    <a:pt x="6163" y="5843"/>
                    <a:pt x="6026" y="5707"/>
                    <a:pt x="5958" y="5707"/>
                  </a:cubicBezTo>
                  <a:cubicBezTo>
                    <a:pt x="5953" y="5705"/>
                    <a:pt x="5949" y="5704"/>
                    <a:pt x="5943" y="5704"/>
                  </a:cubicBezTo>
                  <a:close/>
                  <a:moveTo>
                    <a:pt x="12577" y="5775"/>
                  </a:moveTo>
                  <a:cubicBezTo>
                    <a:pt x="12509" y="5775"/>
                    <a:pt x="12418" y="5866"/>
                    <a:pt x="12418" y="5935"/>
                  </a:cubicBezTo>
                  <a:cubicBezTo>
                    <a:pt x="12418" y="6049"/>
                    <a:pt x="12486" y="6117"/>
                    <a:pt x="12600" y="6117"/>
                  </a:cubicBezTo>
                  <a:cubicBezTo>
                    <a:pt x="12691" y="6117"/>
                    <a:pt x="12760" y="6026"/>
                    <a:pt x="12760" y="5935"/>
                  </a:cubicBezTo>
                  <a:cubicBezTo>
                    <a:pt x="12760" y="5866"/>
                    <a:pt x="12669" y="5775"/>
                    <a:pt x="12577" y="5775"/>
                  </a:cubicBezTo>
                  <a:close/>
                  <a:moveTo>
                    <a:pt x="24880" y="5958"/>
                  </a:moveTo>
                  <a:cubicBezTo>
                    <a:pt x="24834" y="5958"/>
                    <a:pt x="24789" y="5958"/>
                    <a:pt x="24812" y="6026"/>
                  </a:cubicBezTo>
                  <a:cubicBezTo>
                    <a:pt x="24812" y="6117"/>
                    <a:pt x="24812" y="6117"/>
                    <a:pt x="24903" y="6117"/>
                  </a:cubicBezTo>
                  <a:cubicBezTo>
                    <a:pt x="24914" y="6123"/>
                    <a:pt x="24924" y="6126"/>
                    <a:pt x="24933" y="6126"/>
                  </a:cubicBezTo>
                  <a:cubicBezTo>
                    <a:pt x="24959" y="6126"/>
                    <a:pt x="24971" y="6100"/>
                    <a:pt x="24971" y="6049"/>
                  </a:cubicBezTo>
                  <a:cubicBezTo>
                    <a:pt x="24971" y="5958"/>
                    <a:pt x="24971" y="5958"/>
                    <a:pt x="24880" y="5958"/>
                  </a:cubicBezTo>
                  <a:close/>
                  <a:moveTo>
                    <a:pt x="409" y="5746"/>
                  </a:moveTo>
                  <a:cubicBezTo>
                    <a:pt x="403" y="5746"/>
                    <a:pt x="384" y="5779"/>
                    <a:pt x="366" y="5798"/>
                  </a:cubicBezTo>
                  <a:cubicBezTo>
                    <a:pt x="343" y="5866"/>
                    <a:pt x="320" y="5958"/>
                    <a:pt x="297" y="6049"/>
                  </a:cubicBezTo>
                  <a:cubicBezTo>
                    <a:pt x="297" y="6072"/>
                    <a:pt x="297" y="6095"/>
                    <a:pt x="297" y="6117"/>
                  </a:cubicBezTo>
                  <a:cubicBezTo>
                    <a:pt x="312" y="6117"/>
                    <a:pt x="338" y="6128"/>
                    <a:pt x="360" y="6128"/>
                  </a:cubicBezTo>
                  <a:cubicBezTo>
                    <a:pt x="371" y="6128"/>
                    <a:pt x="381" y="6125"/>
                    <a:pt x="389" y="6117"/>
                  </a:cubicBezTo>
                  <a:cubicBezTo>
                    <a:pt x="457" y="6072"/>
                    <a:pt x="526" y="6003"/>
                    <a:pt x="503" y="5912"/>
                  </a:cubicBezTo>
                  <a:cubicBezTo>
                    <a:pt x="503" y="5866"/>
                    <a:pt x="503" y="5821"/>
                    <a:pt x="480" y="5775"/>
                  </a:cubicBezTo>
                  <a:cubicBezTo>
                    <a:pt x="457" y="5752"/>
                    <a:pt x="434" y="5752"/>
                    <a:pt x="411" y="5752"/>
                  </a:cubicBezTo>
                  <a:cubicBezTo>
                    <a:pt x="411" y="5748"/>
                    <a:pt x="411" y="5746"/>
                    <a:pt x="409" y="5746"/>
                  </a:cubicBezTo>
                  <a:close/>
                  <a:moveTo>
                    <a:pt x="19219" y="5912"/>
                  </a:moveTo>
                  <a:cubicBezTo>
                    <a:pt x="19128" y="5912"/>
                    <a:pt x="19083" y="5958"/>
                    <a:pt x="19105" y="6049"/>
                  </a:cubicBezTo>
                  <a:cubicBezTo>
                    <a:pt x="19105" y="6140"/>
                    <a:pt x="19151" y="6163"/>
                    <a:pt x="19242" y="6163"/>
                  </a:cubicBezTo>
                  <a:cubicBezTo>
                    <a:pt x="19334" y="6163"/>
                    <a:pt x="19356" y="6117"/>
                    <a:pt x="19356" y="6026"/>
                  </a:cubicBezTo>
                  <a:cubicBezTo>
                    <a:pt x="19356" y="5935"/>
                    <a:pt x="19311" y="5912"/>
                    <a:pt x="19219" y="5912"/>
                  </a:cubicBezTo>
                  <a:close/>
                  <a:moveTo>
                    <a:pt x="1324" y="5775"/>
                  </a:moveTo>
                  <a:cubicBezTo>
                    <a:pt x="1165" y="5775"/>
                    <a:pt x="1096" y="5821"/>
                    <a:pt x="1096" y="5980"/>
                  </a:cubicBezTo>
                  <a:cubicBezTo>
                    <a:pt x="1096" y="6140"/>
                    <a:pt x="1142" y="6209"/>
                    <a:pt x="1302" y="6209"/>
                  </a:cubicBezTo>
                  <a:cubicBezTo>
                    <a:pt x="1461" y="6209"/>
                    <a:pt x="1530" y="6140"/>
                    <a:pt x="1530" y="6003"/>
                  </a:cubicBezTo>
                  <a:cubicBezTo>
                    <a:pt x="1530" y="5843"/>
                    <a:pt x="1461" y="5775"/>
                    <a:pt x="1324" y="5775"/>
                  </a:cubicBezTo>
                  <a:close/>
                  <a:moveTo>
                    <a:pt x="6917" y="5775"/>
                  </a:moveTo>
                  <a:cubicBezTo>
                    <a:pt x="6848" y="5775"/>
                    <a:pt x="6711" y="5935"/>
                    <a:pt x="6711" y="6003"/>
                  </a:cubicBezTo>
                  <a:cubicBezTo>
                    <a:pt x="6711" y="6072"/>
                    <a:pt x="6871" y="6209"/>
                    <a:pt x="6939" y="6209"/>
                  </a:cubicBezTo>
                  <a:cubicBezTo>
                    <a:pt x="7008" y="6209"/>
                    <a:pt x="7145" y="6049"/>
                    <a:pt x="7145" y="5980"/>
                  </a:cubicBezTo>
                  <a:cubicBezTo>
                    <a:pt x="7145" y="5912"/>
                    <a:pt x="6985" y="5775"/>
                    <a:pt x="6917" y="5775"/>
                  </a:cubicBezTo>
                  <a:close/>
                  <a:moveTo>
                    <a:pt x="13604" y="5912"/>
                  </a:moveTo>
                  <a:cubicBezTo>
                    <a:pt x="13513" y="5912"/>
                    <a:pt x="13445" y="5980"/>
                    <a:pt x="13445" y="6072"/>
                  </a:cubicBezTo>
                  <a:cubicBezTo>
                    <a:pt x="13445" y="6163"/>
                    <a:pt x="13513" y="6254"/>
                    <a:pt x="13627" y="6254"/>
                  </a:cubicBezTo>
                  <a:cubicBezTo>
                    <a:pt x="13696" y="6254"/>
                    <a:pt x="13787" y="6163"/>
                    <a:pt x="13787" y="6072"/>
                  </a:cubicBezTo>
                  <a:cubicBezTo>
                    <a:pt x="13787" y="5980"/>
                    <a:pt x="13696" y="5912"/>
                    <a:pt x="13604" y="5912"/>
                  </a:cubicBezTo>
                  <a:close/>
                  <a:moveTo>
                    <a:pt x="20226" y="5997"/>
                  </a:moveTo>
                  <a:cubicBezTo>
                    <a:pt x="20164" y="5997"/>
                    <a:pt x="20132" y="6042"/>
                    <a:pt x="20132" y="6117"/>
                  </a:cubicBezTo>
                  <a:cubicBezTo>
                    <a:pt x="20110" y="6209"/>
                    <a:pt x="20155" y="6254"/>
                    <a:pt x="20247" y="6254"/>
                  </a:cubicBezTo>
                  <a:cubicBezTo>
                    <a:pt x="20338" y="6254"/>
                    <a:pt x="20384" y="6209"/>
                    <a:pt x="20384" y="6117"/>
                  </a:cubicBezTo>
                  <a:cubicBezTo>
                    <a:pt x="20384" y="6026"/>
                    <a:pt x="20338" y="6003"/>
                    <a:pt x="20269" y="6003"/>
                  </a:cubicBezTo>
                  <a:cubicBezTo>
                    <a:pt x="20254" y="5999"/>
                    <a:pt x="20239" y="5997"/>
                    <a:pt x="20226" y="5997"/>
                  </a:cubicBezTo>
                  <a:close/>
                  <a:moveTo>
                    <a:pt x="2306" y="5866"/>
                  </a:moveTo>
                  <a:cubicBezTo>
                    <a:pt x="2215" y="5866"/>
                    <a:pt x="2123" y="5980"/>
                    <a:pt x="2123" y="6095"/>
                  </a:cubicBezTo>
                  <a:cubicBezTo>
                    <a:pt x="2123" y="6209"/>
                    <a:pt x="2215" y="6300"/>
                    <a:pt x="2329" y="6300"/>
                  </a:cubicBezTo>
                  <a:cubicBezTo>
                    <a:pt x="2466" y="6300"/>
                    <a:pt x="2557" y="6186"/>
                    <a:pt x="2534" y="6072"/>
                  </a:cubicBezTo>
                  <a:cubicBezTo>
                    <a:pt x="2534" y="5958"/>
                    <a:pt x="2420" y="5866"/>
                    <a:pt x="2306" y="5866"/>
                  </a:cubicBezTo>
                  <a:close/>
                  <a:moveTo>
                    <a:pt x="7944" y="5866"/>
                  </a:moveTo>
                  <a:cubicBezTo>
                    <a:pt x="7875" y="5866"/>
                    <a:pt x="7738" y="6026"/>
                    <a:pt x="7738" y="6095"/>
                  </a:cubicBezTo>
                  <a:cubicBezTo>
                    <a:pt x="7738" y="6163"/>
                    <a:pt x="7875" y="6300"/>
                    <a:pt x="7944" y="6300"/>
                  </a:cubicBezTo>
                  <a:cubicBezTo>
                    <a:pt x="8035" y="6277"/>
                    <a:pt x="8172" y="6140"/>
                    <a:pt x="8172" y="6072"/>
                  </a:cubicBezTo>
                  <a:cubicBezTo>
                    <a:pt x="8149" y="6003"/>
                    <a:pt x="8012" y="5866"/>
                    <a:pt x="7944" y="5866"/>
                  </a:cubicBezTo>
                  <a:close/>
                  <a:moveTo>
                    <a:pt x="14632" y="6003"/>
                  </a:moveTo>
                  <a:cubicBezTo>
                    <a:pt x="14540" y="6003"/>
                    <a:pt x="14472" y="6072"/>
                    <a:pt x="14472" y="6163"/>
                  </a:cubicBezTo>
                  <a:cubicBezTo>
                    <a:pt x="14451" y="6245"/>
                    <a:pt x="14522" y="6326"/>
                    <a:pt x="14603" y="6326"/>
                  </a:cubicBezTo>
                  <a:cubicBezTo>
                    <a:pt x="14612" y="6326"/>
                    <a:pt x="14622" y="6325"/>
                    <a:pt x="14632" y="6323"/>
                  </a:cubicBezTo>
                  <a:cubicBezTo>
                    <a:pt x="14723" y="6323"/>
                    <a:pt x="14791" y="6254"/>
                    <a:pt x="14791" y="6163"/>
                  </a:cubicBezTo>
                  <a:cubicBezTo>
                    <a:pt x="14791" y="6072"/>
                    <a:pt x="14723" y="6003"/>
                    <a:pt x="14632" y="6003"/>
                  </a:cubicBezTo>
                  <a:close/>
                  <a:moveTo>
                    <a:pt x="21274" y="6072"/>
                  </a:moveTo>
                  <a:cubicBezTo>
                    <a:pt x="21182" y="6072"/>
                    <a:pt x="21137" y="6117"/>
                    <a:pt x="21137" y="6232"/>
                  </a:cubicBezTo>
                  <a:cubicBezTo>
                    <a:pt x="21156" y="6288"/>
                    <a:pt x="21190" y="6329"/>
                    <a:pt x="21252" y="6329"/>
                  </a:cubicBezTo>
                  <a:cubicBezTo>
                    <a:pt x="21266" y="6329"/>
                    <a:pt x="21280" y="6327"/>
                    <a:pt x="21297" y="6323"/>
                  </a:cubicBezTo>
                  <a:cubicBezTo>
                    <a:pt x="21365" y="6323"/>
                    <a:pt x="21411" y="6277"/>
                    <a:pt x="21388" y="6186"/>
                  </a:cubicBezTo>
                  <a:cubicBezTo>
                    <a:pt x="21388" y="6117"/>
                    <a:pt x="21365" y="6072"/>
                    <a:pt x="21274" y="6072"/>
                  </a:cubicBezTo>
                  <a:close/>
                  <a:moveTo>
                    <a:pt x="8908" y="5996"/>
                  </a:moveTo>
                  <a:cubicBezTo>
                    <a:pt x="8824" y="5996"/>
                    <a:pt x="8806" y="6033"/>
                    <a:pt x="8788" y="6140"/>
                  </a:cubicBezTo>
                  <a:cubicBezTo>
                    <a:pt x="8788" y="6323"/>
                    <a:pt x="8811" y="6323"/>
                    <a:pt x="8971" y="6323"/>
                  </a:cubicBezTo>
                  <a:cubicBezTo>
                    <a:pt x="9004" y="6328"/>
                    <a:pt x="9030" y="6330"/>
                    <a:pt x="9051" y="6330"/>
                  </a:cubicBezTo>
                  <a:cubicBezTo>
                    <a:pt x="9131" y="6330"/>
                    <a:pt x="9131" y="6290"/>
                    <a:pt x="9131" y="6163"/>
                  </a:cubicBezTo>
                  <a:cubicBezTo>
                    <a:pt x="9131" y="6003"/>
                    <a:pt x="9131" y="6003"/>
                    <a:pt x="8994" y="6003"/>
                  </a:cubicBezTo>
                  <a:cubicBezTo>
                    <a:pt x="8959" y="5998"/>
                    <a:pt x="8931" y="5996"/>
                    <a:pt x="8908" y="5996"/>
                  </a:cubicBezTo>
                  <a:close/>
                  <a:moveTo>
                    <a:pt x="3356" y="5958"/>
                  </a:moveTo>
                  <a:cubicBezTo>
                    <a:pt x="3219" y="5958"/>
                    <a:pt x="3128" y="6049"/>
                    <a:pt x="3150" y="6186"/>
                  </a:cubicBezTo>
                  <a:cubicBezTo>
                    <a:pt x="3150" y="6305"/>
                    <a:pt x="3220" y="6373"/>
                    <a:pt x="3314" y="6373"/>
                  </a:cubicBezTo>
                  <a:cubicBezTo>
                    <a:pt x="3327" y="6373"/>
                    <a:pt x="3341" y="6371"/>
                    <a:pt x="3356" y="6368"/>
                  </a:cubicBezTo>
                  <a:cubicBezTo>
                    <a:pt x="3493" y="6368"/>
                    <a:pt x="3561" y="6277"/>
                    <a:pt x="3561" y="6163"/>
                  </a:cubicBezTo>
                  <a:cubicBezTo>
                    <a:pt x="3561" y="6049"/>
                    <a:pt x="3447" y="5958"/>
                    <a:pt x="3356" y="5958"/>
                  </a:cubicBezTo>
                  <a:close/>
                  <a:moveTo>
                    <a:pt x="9998" y="6072"/>
                  </a:moveTo>
                  <a:cubicBezTo>
                    <a:pt x="9838" y="6072"/>
                    <a:pt x="9815" y="6095"/>
                    <a:pt x="9815" y="6254"/>
                  </a:cubicBezTo>
                  <a:cubicBezTo>
                    <a:pt x="9815" y="6391"/>
                    <a:pt x="9838" y="6414"/>
                    <a:pt x="9998" y="6414"/>
                  </a:cubicBezTo>
                  <a:cubicBezTo>
                    <a:pt x="10158" y="6414"/>
                    <a:pt x="10158" y="6414"/>
                    <a:pt x="10158" y="6254"/>
                  </a:cubicBezTo>
                  <a:cubicBezTo>
                    <a:pt x="10158" y="6095"/>
                    <a:pt x="10158" y="6072"/>
                    <a:pt x="9998" y="6072"/>
                  </a:cubicBezTo>
                  <a:close/>
                  <a:moveTo>
                    <a:pt x="15659" y="6072"/>
                  </a:moveTo>
                  <a:cubicBezTo>
                    <a:pt x="15590" y="6072"/>
                    <a:pt x="15476" y="6209"/>
                    <a:pt x="15476" y="6254"/>
                  </a:cubicBezTo>
                  <a:cubicBezTo>
                    <a:pt x="15499" y="6323"/>
                    <a:pt x="15613" y="6414"/>
                    <a:pt x="15659" y="6414"/>
                  </a:cubicBezTo>
                  <a:cubicBezTo>
                    <a:pt x="15704" y="6414"/>
                    <a:pt x="15841" y="6277"/>
                    <a:pt x="15818" y="6254"/>
                  </a:cubicBezTo>
                  <a:cubicBezTo>
                    <a:pt x="15818" y="6209"/>
                    <a:pt x="15796" y="6163"/>
                    <a:pt x="15750" y="6117"/>
                  </a:cubicBezTo>
                  <a:cubicBezTo>
                    <a:pt x="15727" y="6095"/>
                    <a:pt x="15682" y="6095"/>
                    <a:pt x="15659" y="6072"/>
                  </a:cubicBezTo>
                  <a:close/>
                  <a:moveTo>
                    <a:pt x="22294" y="6160"/>
                  </a:moveTo>
                  <a:cubicBezTo>
                    <a:pt x="22258" y="6160"/>
                    <a:pt x="22143" y="6279"/>
                    <a:pt x="22164" y="6300"/>
                  </a:cubicBezTo>
                  <a:cubicBezTo>
                    <a:pt x="22210" y="6346"/>
                    <a:pt x="22255" y="6414"/>
                    <a:pt x="22301" y="6414"/>
                  </a:cubicBezTo>
                  <a:cubicBezTo>
                    <a:pt x="22347" y="6414"/>
                    <a:pt x="22392" y="6346"/>
                    <a:pt x="22438" y="6300"/>
                  </a:cubicBezTo>
                  <a:cubicBezTo>
                    <a:pt x="22392" y="6254"/>
                    <a:pt x="22347" y="6209"/>
                    <a:pt x="22301" y="6163"/>
                  </a:cubicBezTo>
                  <a:cubicBezTo>
                    <a:pt x="22299" y="6161"/>
                    <a:pt x="22297" y="6160"/>
                    <a:pt x="22294" y="6160"/>
                  </a:cubicBezTo>
                  <a:close/>
                  <a:moveTo>
                    <a:pt x="4360" y="6072"/>
                  </a:moveTo>
                  <a:cubicBezTo>
                    <a:pt x="4269" y="6072"/>
                    <a:pt x="4155" y="6209"/>
                    <a:pt x="4155" y="6300"/>
                  </a:cubicBezTo>
                  <a:cubicBezTo>
                    <a:pt x="4155" y="6391"/>
                    <a:pt x="4292" y="6505"/>
                    <a:pt x="4383" y="6505"/>
                  </a:cubicBezTo>
                  <a:cubicBezTo>
                    <a:pt x="4474" y="6505"/>
                    <a:pt x="4588" y="6368"/>
                    <a:pt x="4588" y="6277"/>
                  </a:cubicBezTo>
                  <a:cubicBezTo>
                    <a:pt x="4588" y="6186"/>
                    <a:pt x="4451" y="6072"/>
                    <a:pt x="4360" y="6072"/>
                  </a:cubicBezTo>
                  <a:close/>
                  <a:moveTo>
                    <a:pt x="11002" y="6163"/>
                  </a:moveTo>
                  <a:cubicBezTo>
                    <a:pt x="10934" y="6163"/>
                    <a:pt x="10843" y="6232"/>
                    <a:pt x="10843" y="6323"/>
                  </a:cubicBezTo>
                  <a:cubicBezTo>
                    <a:pt x="10843" y="6437"/>
                    <a:pt x="10911" y="6505"/>
                    <a:pt x="11025" y="6505"/>
                  </a:cubicBezTo>
                  <a:cubicBezTo>
                    <a:pt x="11116" y="6505"/>
                    <a:pt x="11185" y="6414"/>
                    <a:pt x="11185" y="6323"/>
                  </a:cubicBezTo>
                  <a:cubicBezTo>
                    <a:pt x="11185" y="6232"/>
                    <a:pt x="11094" y="6163"/>
                    <a:pt x="11002" y="6163"/>
                  </a:cubicBezTo>
                  <a:close/>
                  <a:moveTo>
                    <a:pt x="16686" y="6163"/>
                  </a:moveTo>
                  <a:cubicBezTo>
                    <a:pt x="16617" y="6163"/>
                    <a:pt x="16503" y="6277"/>
                    <a:pt x="16503" y="6346"/>
                  </a:cubicBezTo>
                  <a:cubicBezTo>
                    <a:pt x="16526" y="6391"/>
                    <a:pt x="16549" y="6437"/>
                    <a:pt x="16572" y="6460"/>
                  </a:cubicBezTo>
                  <a:cubicBezTo>
                    <a:pt x="16595" y="6483"/>
                    <a:pt x="16640" y="6483"/>
                    <a:pt x="16663" y="6505"/>
                  </a:cubicBezTo>
                  <a:cubicBezTo>
                    <a:pt x="16709" y="6483"/>
                    <a:pt x="16754" y="6483"/>
                    <a:pt x="16777" y="6460"/>
                  </a:cubicBezTo>
                  <a:cubicBezTo>
                    <a:pt x="16800" y="6437"/>
                    <a:pt x="16823" y="6391"/>
                    <a:pt x="16846" y="6346"/>
                  </a:cubicBezTo>
                  <a:cubicBezTo>
                    <a:pt x="16846" y="6300"/>
                    <a:pt x="16731" y="6163"/>
                    <a:pt x="16686" y="6163"/>
                  </a:cubicBezTo>
                  <a:close/>
                  <a:moveTo>
                    <a:pt x="23328" y="6254"/>
                  </a:moveTo>
                  <a:cubicBezTo>
                    <a:pt x="23260" y="6277"/>
                    <a:pt x="23237" y="6346"/>
                    <a:pt x="23191" y="6391"/>
                  </a:cubicBezTo>
                  <a:cubicBezTo>
                    <a:pt x="23237" y="6414"/>
                    <a:pt x="23282" y="6505"/>
                    <a:pt x="23328" y="6505"/>
                  </a:cubicBezTo>
                  <a:cubicBezTo>
                    <a:pt x="23351" y="6505"/>
                    <a:pt x="23396" y="6437"/>
                    <a:pt x="23465" y="6368"/>
                  </a:cubicBezTo>
                  <a:cubicBezTo>
                    <a:pt x="23419" y="6323"/>
                    <a:pt x="23351" y="6254"/>
                    <a:pt x="23328" y="6254"/>
                  </a:cubicBezTo>
                  <a:close/>
                  <a:moveTo>
                    <a:pt x="17690" y="6300"/>
                  </a:moveTo>
                  <a:cubicBezTo>
                    <a:pt x="17599" y="6300"/>
                    <a:pt x="17553" y="6346"/>
                    <a:pt x="17576" y="6437"/>
                  </a:cubicBezTo>
                  <a:cubicBezTo>
                    <a:pt x="17576" y="6528"/>
                    <a:pt x="17622" y="6551"/>
                    <a:pt x="17713" y="6551"/>
                  </a:cubicBezTo>
                  <a:cubicBezTo>
                    <a:pt x="17804" y="6551"/>
                    <a:pt x="17827" y="6505"/>
                    <a:pt x="17827" y="6414"/>
                  </a:cubicBezTo>
                  <a:cubicBezTo>
                    <a:pt x="17827" y="6323"/>
                    <a:pt x="17781" y="6300"/>
                    <a:pt x="17690" y="6300"/>
                  </a:cubicBezTo>
                  <a:close/>
                  <a:moveTo>
                    <a:pt x="5387" y="6163"/>
                  </a:moveTo>
                  <a:cubicBezTo>
                    <a:pt x="5296" y="6163"/>
                    <a:pt x="5182" y="6277"/>
                    <a:pt x="5182" y="6368"/>
                  </a:cubicBezTo>
                  <a:cubicBezTo>
                    <a:pt x="5182" y="6483"/>
                    <a:pt x="5296" y="6597"/>
                    <a:pt x="5387" y="6597"/>
                  </a:cubicBezTo>
                  <a:cubicBezTo>
                    <a:pt x="5479" y="6597"/>
                    <a:pt x="5616" y="6460"/>
                    <a:pt x="5616" y="6368"/>
                  </a:cubicBezTo>
                  <a:cubicBezTo>
                    <a:pt x="5616" y="6277"/>
                    <a:pt x="5479" y="6163"/>
                    <a:pt x="5387" y="6163"/>
                  </a:cubicBezTo>
                  <a:close/>
                  <a:moveTo>
                    <a:pt x="12029" y="6254"/>
                  </a:moveTo>
                  <a:cubicBezTo>
                    <a:pt x="11938" y="6254"/>
                    <a:pt x="11870" y="6323"/>
                    <a:pt x="11870" y="6414"/>
                  </a:cubicBezTo>
                  <a:cubicBezTo>
                    <a:pt x="11870" y="6505"/>
                    <a:pt x="11938" y="6597"/>
                    <a:pt x="12029" y="6597"/>
                  </a:cubicBezTo>
                  <a:cubicBezTo>
                    <a:pt x="12121" y="6597"/>
                    <a:pt x="12212" y="6505"/>
                    <a:pt x="12212" y="6414"/>
                  </a:cubicBezTo>
                  <a:cubicBezTo>
                    <a:pt x="12212" y="6323"/>
                    <a:pt x="12121" y="6254"/>
                    <a:pt x="12029" y="6254"/>
                  </a:cubicBezTo>
                  <a:close/>
                  <a:moveTo>
                    <a:pt x="24332" y="6414"/>
                  </a:moveTo>
                  <a:cubicBezTo>
                    <a:pt x="24287" y="6414"/>
                    <a:pt x="24241" y="6414"/>
                    <a:pt x="24241" y="6505"/>
                  </a:cubicBezTo>
                  <a:cubicBezTo>
                    <a:pt x="24264" y="6597"/>
                    <a:pt x="24241" y="6597"/>
                    <a:pt x="24332" y="6597"/>
                  </a:cubicBezTo>
                  <a:cubicBezTo>
                    <a:pt x="24401" y="6597"/>
                    <a:pt x="24424" y="6597"/>
                    <a:pt x="24424" y="6528"/>
                  </a:cubicBezTo>
                  <a:cubicBezTo>
                    <a:pt x="24424" y="6414"/>
                    <a:pt x="24424" y="6414"/>
                    <a:pt x="24332" y="6414"/>
                  </a:cubicBezTo>
                  <a:close/>
                  <a:moveTo>
                    <a:pt x="18672" y="6368"/>
                  </a:moveTo>
                  <a:cubicBezTo>
                    <a:pt x="18580" y="6368"/>
                    <a:pt x="18558" y="6414"/>
                    <a:pt x="18558" y="6505"/>
                  </a:cubicBezTo>
                  <a:cubicBezTo>
                    <a:pt x="18558" y="6597"/>
                    <a:pt x="18580" y="6642"/>
                    <a:pt x="18694" y="6642"/>
                  </a:cubicBezTo>
                  <a:cubicBezTo>
                    <a:pt x="18763" y="6620"/>
                    <a:pt x="18809" y="6574"/>
                    <a:pt x="18809" y="6483"/>
                  </a:cubicBezTo>
                  <a:cubicBezTo>
                    <a:pt x="18809" y="6414"/>
                    <a:pt x="18763" y="6368"/>
                    <a:pt x="18672" y="6368"/>
                  </a:cubicBezTo>
                  <a:close/>
                  <a:moveTo>
                    <a:pt x="731" y="6254"/>
                  </a:moveTo>
                  <a:cubicBezTo>
                    <a:pt x="594" y="6254"/>
                    <a:pt x="548" y="6323"/>
                    <a:pt x="548" y="6483"/>
                  </a:cubicBezTo>
                  <a:cubicBezTo>
                    <a:pt x="548" y="6620"/>
                    <a:pt x="594" y="6665"/>
                    <a:pt x="754" y="6665"/>
                  </a:cubicBezTo>
                  <a:cubicBezTo>
                    <a:pt x="914" y="6665"/>
                    <a:pt x="959" y="6620"/>
                    <a:pt x="959" y="6460"/>
                  </a:cubicBezTo>
                  <a:cubicBezTo>
                    <a:pt x="959" y="6300"/>
                    <a:pt x="914" y="6254"/>
                    <a:pt x="731" y="6254"/>
                  </a:cubicBezTo>
                  <a:close/>
                  <a:moveTo>
                    <a:pt x="25291" y="6551"/>
                  </a:moveTo>
                  <a:cubicBezTo>
                    <a:pt x="25291" y="6574"/>
                    <a:pt x="25268" y="6597"/>
                    <a:pt x="25268" y="6620"/>
                  </a:cubicBezTo>
                  <a:cubicBezTo>
                    <a:pt x="25268" y="6642"/>
                    <a:pt x="25291" y="6642"/>
                    <a:pt x="25291" y="6665"/>
                  </a:cubicBezTo>
                  <a:cubicBezTo>
                    <a:pt x="25314" y="6642"/>
                    <a:pt x="25314" y="6620"/>
                    <a:pt x="25314" y="6620"/>
                  </a:cubicBezTo>
                  <a:cubicBezTo>
                    <a:pt x="25314" y="6597"/>
                    <a:pt x="25291" y="6574"/>
                    <a:pt x="25291" y="6551"/>
                  </a:cubicBezTo>
                  <a:close/>
                  <a:moveTo>
                    <a:pt x="6375" y="6252"/>
                  </a:moveTo>
                  <a:cubicBezTo>
                    <a:pt x="6300" y="6252"/>
                    <a:pt x="6163" y="6375"/>
                    <a:pt x="6163" y="6460"/>
                  </a:cubicBezTo>
                  <a:cubicBezTo>
                    <a:pt x="6163" y="6528"/>
                    <a:pt x="6300" y="6665"/>
                    <a:pt x="6369" y="6665"/>
                  </a:cubicBezTo>
                  <a:cubicBezTo>
                    <a:pt x="6374" y="6667"/>
                    <a:pt x="6379" y="6668"/>
                    <a:pt x="6385" y="6668"/>
                  </a:cubicBezTo>
                  <a:cubicBezTo>
                    <a:pt x="6457" y="6668"/>
                    <a:pt x="6576" y="6544"/>
                    <a:pt x="6597" y="6460"/>
                  </a:cubicBezTo>
                  <a:cubicBezTo>
                    <a:pt x="6597" y="6414"/>
                    <a:pt x="6460" y="6254"/>
                    <a:pt x="6392" y="6254"/>
                  </a:cubicBezTo>
                  <a:cubicBezTo>
                    <a:pt x="6386" y="6253"/>
                    <a:pt x="6381" y="6252"/>
                    <a:pt x="6375" y="6252"/>
                  </a:cubicBezTo>
                  <a:close/>
                  <a:moveTo>
                    <a:pt x="13057" y="6323"/>
                  </a:moveTo>
                  <a:cubicBezTo>
                    <a:pt x="12965" y="6323"/>
                    <a:pt x="12897" y="6414"/>
                    <a:pt x="12897" y="6505"/>
                  </a:cubicBezTo>
                  <a:cubicBezTo>
                    <a:pt x="12876" y="6587"/>
                    <a:pt x="12947" y="6669"/>
                    <a:pt x="13044" y="6669"/>
                  </a:cubicBezTo>
                  <a:cubicBezTo>
                    <a:pt x="13056" y="6669"/>
                    <a:pt x="13067" y="6668"/>
                    <a:pt x="13079" y="6665"/>
                  </a:cubicBezTo>
                  <a:cubicBezTo>
                    <a:pt x="13148" y="6665"/>
                    <a:pt x="13239" y="6597"/>
                    <a:pt x="13216" y="6505"/>
                  </a:cubicBezTo>
                  <a:cubicBezTo>
                    <a:pt x="13216" y="6414"/>
                    <a:pt x="13148" y="6323"/>
                    <a:pt x="13057" y="6323"/>
                  </a:cubicBezTo>
                  <a:close/>
                  <a:moveTo>
                    <a:pt x="19676" y="6460"/>
                  </a:moveTo>
                  <a:cubicBezTo>
                    <a:pt x="19607" y="6460"/>
                    <a:pt x="19562" y="6505"/>
                    <a:pt x="19562" y="6597"/>
                  </a:cubicBezTo>
                  <a:cubicBezTo>
                    <a:pt x="19562" y="6672"/>
                    <a:pt x="19593" y="6717"/>
                    <a:pt x="19669" y="6717"/>
                  </a:cubicBezTo>
                  <a:cubicBezTo>
                    <a:pt x="19684" y="6717"/>
                    <a:pt x="19702" y="6715"/>
                    <a:pt x="19722" y="6711"/>
                  </a:cubicBezTo>
                  <a:cubicBezTo>
                    <a:pt x="19790" y="6711"/>
                    <a:pt x="19836" y="6665"/>
                    <a:pt x="19813" y="6574"/>
                  </a:cubicBezTo>
                  <a:cubicBezTo>
                    <a:pt x="19813" y="6483"/>
                    <a:pt x="19767" y="6460"/>
                    <a:pt x="19676" y="6460"/>
                  </a:cubicBezTo>
                  <a:close/>
                  <a:moveTo>
                    <a:pt x="7396" y="6323"/>
                  </a:moveTo>
                  <a:cubicBezTo>
                    <a:pt x="7327" y="6323"/>
                    <a:pt x="7191" y="6483"/>
                    <a:pt x="7191" y="6551"/>
                  </a:cubicBezTo>
                  <a:cubicBezTo>
                    <a:pt x="7191" y="6620"/>
                    <a:pt x="7327" y="6756"/>
                    <a:pt x="7396" y="6756"/>
                  </a:cubicBezTo>
                  <a:cubicBezTo>
                    <a:pt x="7464" y="6756"/>
                    <a:pt x="7601" y="6620"/>
                    <a:pt x="7601" y="6551"/>
                  </a:cubicBezTo>
                  <a:cubicBezTo>
                    <a:pt x="7601" y="6483"/>
                    <a:pt x="7464" y="6323"/>
                    <a:pt x="7396" y="6323"/>
                  </a:cubicBezTo>
                  <a:close/>
                  <a:moveTo>
                    <a:pt x="1781" y="6323"/>
                  </a:moveTo>
                  <a:cubicBezTo>
                    <a:pt x="1667" y="6323"/>
                    <a:pt x="1575" y="6414"/>
                    <a:pt x="1553" y="6528"/>
                  </a:cubicBezTo>
                  <a:cubicBezTo>
                    <a:pt x="1553" y="6665"/>
                    <a:pt x="1621" y="6734"/>
                    <a:pt x="1758" y="6756"/>
                  </a:cubicBezTo>
                  <a:cubicBezTo>
                    <a:pt x="1770" y="6758"/>
                    <a:pt x="1782" y="6759"/>
                    <a:pt x="1793" y="6759"/>
                  </a:cubicBezTo>
                  <a:cubicBezTo>
                    <a:pt x="1910" y="6759"/>
                    <a:pt x="1986" y="6655"/>
                    <a:pt x="1986" y="6551"/>
                  </a:cubicBezTo>
                  <a:cubicBezTo>
                    <a:pt x="1986" y="6437"/>
                    <a:pt x="1895" y="6346"/>
                    <a:pt x="1781" y="6323"/>
                  </a:cubicBezTo>
                  <a:close/>
                  <a:moveTo>
                    <a:pt x="8423" y="6460"/>
                  </a:moveTo>
                  <a:cubicBezTo>
                    <a:pt x="8263" y="6460"/>
                    <a:pt x="8240" y="6483"/>
                    <a:pt x="8240" y="6620"/>
                  </a:cubicBezTo>
                  <a:cubicBezTo>
                    <a:pt x="8240" y="6779"/>
                    <a:pt x="8263" y="6802"/>
                    <a:pt x="8400" y="6802"/>
                  </a:cubicBezTo>
                  <a:cubicBezTo>
                    <a:pt x="8560" y="6802"/>
                    <a:pt x="8583" y="6779"/>
                    <a:pt x="8583" y="6642"/>
                  </a:cubicBezTo>
                  <a:cubicBezTo>
                    <a:pt x="8583" y="6483"/>
                    <a:pt x="8583" y="6460"/>
                    <a:pt x="8423" y="6460"/>
                  </a:cubicBezTo>
                  <a:close/>
                  <a:moveTo>
                    <a:pt x="14061" y="6460"/>
                  </a:moveTo>
                  <a:cubicBezTo>
                    <a:pt x="13992" y="6460"/>
                    <a:pt x="13901" y="6551"/>
                    <a:pt x="13901" y="6642"/>
                  </a:cubicBezTo>
                  <a:cubicBezTo>
                    <a:pt x="13901" y="6711"/>
                    <a:pt x="13992" y="6802"/>
                    <a:pt x="14084" y="6802"/>
                  </a:cubicBezTo>
                  <a:cubicBezTo>
                    <a:pt x="14175" y="6802"/>
                    <a:pt x="14244" y="6734"/>
                    <a:pt x="14244" y="6620"/>
                  </a:cubicBezTo>
                  <a:cubicBezTo>
                    <a:pt x="14244" y="6528"/>
                    <a:pt x="14152" y="6460"/>
                    <a:pt x="14061" y="6460"/>
                  </a:cubicBezTo>
                  <a:close/>
                  <a:moveTo>
                    <a:pt x="20703" y="6551"/>
                  </a:moveTo>
                  <a:cubicBezTo>
                    <a:pt x="20612" y="6551"/>
                    <a:pt x="20589" y="6597"/>
                    <a:pt x="20589" y="6688"/>
                  </a:cubicBezTo>
                  <a:cubicBezTo>
                    <a:pt x="20589" y="6779"/>
                    <a:pt x="20635" y="6802"/>
                    <a:pt x="20726" y="6802"/>
                  </a:cubicBezTo>
                  <a:cubicBezTo>
                    <a:pt x="20817" y="6802"/>
                    <a:pt x="20840" y="6756"/>
                    <a:pt x="20840" y="6665"/>
                  </a:cubicBezTo>
                  <a:cubicBezTo>
                    <a:pt x="20840" y="6574"/>
                    <a:pt x="20794" y="6551"/>
                    <a:pt x="20703" y="6551"/>
                  </a:cubicBezTo>
                  <a:close/>
                  <a:moveTo>
                    <a:pt x="2808" y="6414"/>
                  </a:moveTo>
                  <a:cubicBezTo>
                    <a:pt x="2671" y="6414"/>
                    <a:pt x="2580" y="6528"/>
                    <a:pt x="2580" y="6642"/>
                  </a:cubicBezTo>
                  <a:cubicBezTo>
                    <a:pt x="2603" y="6779"/>
                    <a:pt x="2671" y="6848"/>
                    <a:pt x="2808" y="6848"/>
                  </a:cubicBezTo>
                  <a:cubicBezTo>
                    <a:pt x="2922" y="6848"/>
                    <a:pt x="3013" y="6734"/>
                    <a:pt x="3013" y="6620"/>
                  </a:cubicBezTo>
                  <a:cubicBezTo>
                    <a:pt x="3013" y="6505"/>
                    <a:pt x="2922" y="6414"/>
                    <a:pt x="2808" y="6414"/>
                  </a:cubicBezTo>
                  <a:close/>
                  <a:moveTo>
                    <a:pt x="9450" y="6551"/>
                  </a:moveTo>
                  <a:cubicBezTo>
                    <a:pt x="9290" y="6551"/>
                    <a:pt x="9268" y="6551"/>
                    <a:pt x="9268" y="6711"/>
                  </a:cubicBezTo>
                  <a:cubicBezTo>
                    <a:pt x="9268" y="6871"/>
                    <a:pt x="9290" y="6893"/>
                    <a:pt x="9427" y="6893"/>
                  </a:cubicBezTo>
                  <a:cubicBezTo>
                    <a:pt x="9587" y="6893"/>
                    <a:pt x="9610" y="6871"/>
                    <a:pt x="9610" y="6734"/>
                  </a:cubicBezTo>
                  <a:cubicBezTo>
                    <a:pt x="9610" y="6574"/>
                    <a:pt x="9587" y="6551"/>
                    <a:pt x="9450" y="6551"/>
                  </a:cubicBezTo>
                  <a:close/>
                  <a:moveTo>
                    <a:pt x="15099" y="6549"/>
                  </a:moveTo>
                  <a:cubicBezTo>
                    <a:pt x="15045" y="6549"/>
                    <a:pt x="14928" y="6669"/>
                    <a:pt x="14928" y="6711"/>
                  </a:cubicBezTo>
                  <a:cubicBezTo>
                    <a:pt x="14928" y="6756"/>
                    <a:pt x="15042" y="6893"/>
                    <a:pt x="15111" y="6893"/>
                  </a:cubicBezTo>
                  <a:cubicBezTo>
                    <a:pt x="15157" y="6871"/>
                    <a:pt x="15202" y="6848"/>
                    <a:pt x="15225" y="6825"/>
                  </a:cubicBezTo>
                  <a:cubicBezTo>
                    <a:pt x="15248" y="6802"/>
                    <a:pt x="15248" y="6756"/>
                    <a:pt x="15271" y="6711"/>
                  </a:cubicBezTo>
                  <a:cubicBezTo>
                    <a:pt x="15248" y="6688"/>
                    <a:pt x="15248" y="6642"/>
                    <a:pt x="15225" y="6620"/>
                  </a:cubicBezTo>
                  <a:cubicBezTo>
                    <a:pt x="15202" y="6574"/>
                    <a:pt x="15157" y="6551"/>
                    <a:pt x="15111" y="6551"/>
                  </a:cubicBezTo>
                  <a:cubicBezTo>
                    <a:pt x="15107" y="6549"/>
                    <a:pt x="15103" y="6549"/>
                    <a:pt x="15099" y="6549"/>
                  </a:cubicBezTo>
                  <a:close/>
                  <a:moveTo>
                    <a:pt x="21730" y="6642"/>
                  </a:moveTo>
                  <a:cubicBezTo>
                    <a:pt x="21685" y="6642"/>
                    <a:pt x="21639" y="6711"/>
                    <a:pt x="21616" y="6756"/>
                  </a:cubicBezTo>
                  <a:cubicBezTo>
                    <a:pt x="21593" y="6779"/>
                    <a:pt x="21730" y="6893"/>
                    <a:pt x="21753" y="6893"/>
                  </a:cubicBezTo>
                  <a:cubicBezTo>
                    <a:pt x="21799" y="6848"/>
                    <a:pt x="21844" y="6802"/>
                    <a:pt x="21890" y="6756"/>
                  </a:cubicBezTo>
                  <a:cubicBezTo>
                    <a:pt x="21822" y="6711"/>
                    <a:pt x="21776" y="6642"/>
                    <a:pt x="21730" y="6642"/>
                  </a:cubicBezTo>
                  <a:close/>
                  <a:moveTo>
                    <a:pt x="3812" y="6505"/>
                  </a:moveTo>
                  <a:cubicBezTo>
                    <a:pt x="3721" y="6505"/>
                    <a:pt x="3607" y="6620"/>
                    <a:pt x="3607" y="6711"/>
                  </a:cubicBezTo>
                  <a:cubicBezTo>
                    <a:pt x="3607" y="6802"/>
                    <a:pt x="3721" y="6939"/>
                    <a:pt x="3812" y="6939"/>
                  </a:cubicBezTo>
                  <a:cubicBezTo>
                    <a:pt x="3904" y="6939"/>
                    <a:pt x="4041" y="6802"/>
                    <a:pt x="4041" y="6711"/>
                  </a:cubicBezTo>
                  <a:cubicBezTo>
                    <a:pt x="4041" y="6620"/>
                    <a:pt x="3904" y="6505"/>
                    <a:pt x="3812" y="6505"/>
                  </a:cubicBezTo>
                  <a:close/>
                  <a:moveTo>
                    <a:pt x="22757" y="6734"/>
                  </a:moveTo>
                  <a:cubicBezTo>
                    <a:pt x="22712" y="6734"/>
                    <a:pt x="22666" y="6802"/>
                    <a:pt x="22643" y="6848"/>
                  </a:cubicBezTo>
                  <a:cubicBezTo>
                    <a:pt x="22689" y="6893"/>
                    <a:pt x="22712" y="6939"/>
                    <a:pt x="22780" y="6962"/>
                  </a:cubicBezTo>
                  <a:cubicBezTo>
                    <a:pt x="22803" y="6962"/>
                    <a:pt x="22849" y="6893"/>
                    <a:pt x="22917" y="6848"/>
                  </a:cubicBezTo>
                  <a:cubicBezTo>
                    <a:pt x="22849" y="6802"/>
                    <a:pt x="22803" y="6734"/>
                    <a:pt x="22757" y="6734"/>
                  </a:cubicBezTo>
                  <a:close/>
                  <a:moveTo>
                    <a:pt x="16103" y="6640"/>
                  </a:moveTo>
                  <a:cubicBezTo>
                    <a:pt x="16050" y="6640"/>
                    <a:pt x="15934" y="6762"/>
                    <a:pt x="15955" y="6825"/>
                  </a:cubicBezTo>
                  <a:cubicBezTo>
                    <a:pt x="15955" y="6867"/>
                    <a:pt x="16069" y="6965"/>
                    <a:pt x="16124" y="6965"/>
                  </a:cubicBezTo>
                  <a:cubicBezTo>
                    <a:pt x="16129" y="6965"/>
                    <a:pt x="16134" y="6964"/>
                    <a:pt x="16138" y="6962"/>
                  </a:cubicBezTo>
                  <a:cubicBezTo>
                    <a:pt x="16184" y="6962"/>
                    <a:pt x="16298" y="6848"/>
                    <a:pt x="16298" y="6802"/>
                  </a:cubicBezTo>
                  <a:cubicBezTo>
                    <a:pt x="16275" y="6756"/>
                    <a:pt x="16252" y="6711"/>
                    <a:pt x="16229" y="6688"/>
                  </a:cubicBezTo>
                  <a:cubicBezTo>
                    <a:pt x="16207" y="6642"/>
                    <a:pt x="16161" y="6642"/>
                    <a:pt x="16115" y="6642"/>
                  </a:cubicBezTo>
                  <a:cubicBezTo>
                    <a:pt x="16112" y="6641"/>
                    <a:pt x="16108" y="6640"/>
                    <a:pt x="16103" y="6640"/>
                  </a:cubicBezTo>
                  <a:close/>
                  <a:moveTo>
                    <a:pt x="10455" y="6642"/>
                  </a:moveTo>
                  <a:cubicBezTo>
                    <a:pt x="10363" y="6642"/>
                    <a:pt x="10295" y="6711"/>
                    <a:pt x="10295" y="6802"/>
                  </a:cubicBezTo>
                  <a:cubicBezTo>
                    <a:pt x="10295" y="6884"/>
                    <a:pt x="10350" y="6965"/>
                    <a:pt x="10443" y="6965"/>
                  </a:cubicBezTo>
                  <a:cubicBezTo>
                    <a:pt x="10454" y="6965"/>
                    <a:pt x="10465" y="6964"/>
                    <a:pt x="10477" y="6962"/>
                  </a:cubicBezTo>
                  <a:cubicBezTo>
                    <a:pt x="10569" y="6962"/>
                    <a:pt x="10637" y="6893"/>
                    <a:pt x="10637" y="6802"/>
                  </a:cubicBezTo>
                  <a:cubicBezTo>
                    <a:pt x="10637" y="6711"/>
                    <a:pt x="10546" y="6642"/>
                    <a:pt x="10455" y="6642"/>
                  </a:cubicBezTo>
                  <a:close/>
                  <a:moveTo>
                    <a:pt x="23785" y="6848"/>
                  </a:moveTo>
                  <a:cubicBezTo>
                    <a:pt x="23693" y="6848"/>
                    <a:pt x="23693" y="6848"/>
                    <a:pt x="23693" y="6939"/>
                  </a:cubicBezTo>
                  <a:cubicBezTo>
                    <a:pt x="23693" y="6976"/>
                    <a:pt x="23693" y="7014"/>
                    <a:pt x="23730" y="7014"/>
                  </a:cubicBezTo>
                  <a:cubicBezTo>
                    <a:pt x="23739" y="7014"/>
                    <a:pt x="23749" y="7012"/>
                    <a:pt x="23762" y="7008"/>
                  </a:cubicBezTo>
                  <a:cubicBezTo>
                    <a:pt x="23876" y="7008"/>
                    <a:pt x="23876" y="7008"/>
                    <a:pt x="23876" y="6916"/>
                  </a:cubicBezTo>
                  <a:cubicBezTo>
                    <a:pt x="23876" y="6871"/>
                    <a:pt x="23853" y="6848"/>
                    <a:pt x="23785" y="6848"/>
                  </a:cubicBezTo>
                  <a:close/>
                  <a:moveTo>
                    <a:pt x="4815" y="6639"/>
                  </a:moveTo>
                  <a:cubicBezTo>
                    <a:pt x="4729" y="6639"/>
                    <a:pt x="4634" y="6742"/>
                    <a:pt x="4634" y="6825"/>
                  </a:cubicBezTo>
                  <a:cubicBezTo>
                    <a:pt x="4634" y="6916"/>
                    <a:pt x="4748" y="7053"/>
                    <a:pt x="4840" y="7053"/>
                  </a:cubicBezTo>
                  <a:cubicBezTo>
                    <a:pt x="4931" y="7053"/>
                    <a:pt x="5045" y="6939"/>
                    <a:pt x="5045" y="6848"/>
                  </a:cubicBezTo>
                  <a:cubicBezTo>
                    <a:pt x="5068" y="6756"/>
                    <a:pt x="4954" y="6642"/>
                    <a:pt x="4840" y="6642"/>
                  </a:cubicBezTo>
                  <a:cubicBezTo>
                    <a:pt x="4831" y="6640"/>
                    <a:pt x="4823" y="6639"/>
                    <a:pt x="4815" y="6639"/>
                  </a:cubicBezTo>
                  <a:close/>
                  <a:moveTo>
                    <a:pt x="11482" y="6711"/>
                  </a:moveTo>
                  <a:cubicBezTo>
                    <a:pt x="11390" y="6711"/>
                    <a:pt x="11299" y="6802"/>
                    <a:pt x="11322" y="6893"/>
                  </a:cubicBezTo>
                  <a:cubicBezTo>
                    <a:pt x="11322" y="6985"/>
                    <a:pt x="11390" y="7053"/>
                    <a:pt x="11482" y="7053"/>
                  </a:cubicBezTo>
                  <a:cubicBezTo>
                    <a:pt x="11573" y="7053"/>
                    <a:pt x="11641" y="6985"/>
                    <a:pt x="11641" y="6893"/>
                  </a:cubicBezTo>
                  <a:cubicBezTo>
                    <a:pt x="11641" y="6802"/>
                    <a:pt x="11573" y="6711"/>
                    <a:pt x="11482" y="6711"/>
                  </a:cubicBezTo>
                  <a:close/>
                  <a:moveTo>
                    <a:pt x="17142" y="6711"/>
                  </a:moveTo>
                  <a:cubicBezTo>
                    <a:pt x="17097" y="6734"/>
                    <a:pt x="17051" y="6734"/>
                    <a:pt x="17028" y="6756"/>
                  </a:cubicBezTo>
                  <a:cubicBezTo>
                    <a:pt x="17005" y="6802"/>
                    <a:pt x="16983" y="6848"/>
                    <a:pt x="16983" y="6893"/>
                  </a:cubicBezTo>
                  <a:cubicBezTo>
                    <a:pt x="16960" y="6916"/>
                    <a:pt x="17097" y="7053"/>
                    <a:pt x="17142" y="7053"/>
                  </a:cubicBezTo>
                  <a:cubicBezTo>
                    <a:pt x="17188" y="7053"/>
                    <a:pt x="17325" y="6939"/>
                    <a:pt x="17302" y="6871"/>
                  </a:cubicBezTo>
                  <a:cubicBezTo>
                    <a:pt x="17302" y="6848"/>
                    <a:pt x="17188" y="6711"/>
                    <a:pt x="17142" y="6711"/>
                  </a:cubicBezTo>
                  <a:close/>
                  <a:moveTo>
                    <a:pt x="18124" y="6848"/>
                  </a:moveTo>
                  <a:cubicBezTo>
                    <a:pt x="18033" y="6848"/>
                    <a:pt x="17987" y="6893"/>
                    <a:pt x="17987" y="6985"/>
                  </a:cubicBezTo>
                  <a:cubicBezTo>
                    <a:pt x="18010" y="7076"/>
                    <a:pt x="18055" y="7099"/>
                    <a:pt x="18147" y="7099"/>
                  </a:cubicBezTo>
                  <a:cubicBezTo>
                    <a:pt x="18215" y="7099"/>
                    <a:pt x="18261" y="7053"/>
                    <a:pt x="18238" y="6962"/>
                  </a:cubicBezTo>
                  <a:cubicBezTo>
                    <a:pt x="18238" y="6871"/>
                    <a:pt x="18215" y="6848"/>
                    <a:pt x="18124" y="6848"/>
                  </a:cubicBezTo>
                  <a:close/>
                  <a:moveTo>
                    <a:pt x="242" y="6706"/>
                  </a:moveTo>
                  <a:cubicBezTo>
                    <a:pt x="175" y="6706"/>
                    <a:pt x="115" y="6765"/>
                    <a:pt x="115" y="6848"/>
                  </a:cubicBezTo>
                  <a:cubicBezTo>
                    <a:pt x="115" y="6916"/>
                    <a:pt x="137" y="7008"/>
                    <a:pt x="69" y="7099"/>
                  </a:cubicBezTo>
                  <a:cubicBezTo>
                    <a:pt x="69" y="7099"/>
                    <a:pt x="92" y="7145"/>
                    <a:pt x="92" y="7145"/>
                  </a:cubicBezTo>
                  <a:lnTo>
                    <a:pt x="229" y="7145"/>
                  </a:lnTo>
                  <a:cubicBezTo>
                    <a:pt x="229" y="7145"/>
                    <a:pt x="274" y="7145"/>
                    <a:pt x="320" y="7122"/>
                  </a:cubicBezTo>
                  <a:cubicBezTo>
                    <a:pt x="457" y="7053"/>
                    <a:pt x="457" y="6802"/>
                    <a:pt x="320" y="6734"/>
                  </a:cubicBezTo>
                  <a:cubicBezTo>
                    <a:pt x="295" y="6715"/>
                    <a:pt x="268" y="6706"/>
                    <a:pt x="242" y="6706"/>
                  </a:cubicBezTo>
                  <a:close/>
                  <a:moveTo>
                    <a:pt x="5821" y="6711"/>
                  </a:moveTo>
                  <a:cubicBezTo>
                    <a:pt x="5730" y="6711"/>
                    <a:pt x="5616" y="6825"/>
                    <a:pt x="5616" y="6916"/>
                  </a:cubicBezTo>
                  <a:cubicBezTo>
                    <a:pt x="5616" y="7008"/>
                    <a:pt x="5730" y="7145"/>
                    <a:pt x="5821" y="7145"/>
                  </a:cubicBezTo>
                  <a:cubicBezTo>
                    <a:pt x="5912" y="7145"/>
                    <a:pt x="6026" y="7030"/>
                    <a:pt x="6026" y="6939"/>
                  </a:cubicBezTo>
                  <a:cubicBezTo>
                    <a:pt x="6026" y="6848"/>
                    <a:pt x="5912" y="6711"/>
                    <a:pt x="5821" y="6711"/>
                  </a:cubicBezTo>
                  <a:close/>
                  <a:moveTo>
                    <a:pt x="12509" y="6802"/>
                  </a:moveTo>
                  <a:cubicBezTo>
                    <a:pt x="12418" y="6802"/>
                    <a:pt x="12326" y="6871"/>
                    <a:pt x="12326" y="6985"/>
                  </a:cubicBezTo>
                  <a:cubicBezTo>
                    <a:pt x="12326" y="7076"/>
                    <a:pt x="12418" y="7145"/>
                    <a:pt x="12509" y="7145"/>
                  </a:cubicBezTo>
                  <a:cubicBezTo>
                    <a:pt x="12600" y="7145"/>
                    <a:pt x="12669" y="7076"/>
                    <a:pt x="12669" y="6985"/>
                  </a:cubicBezTo>
                  <a:cubicBezTo>
                    <a:pt x="12669" y="6893"/>
                    <a:pt x="12600" y="6802"/>
                    <a:pt x="12509" y="6802"/>
                  </a:cubicBezTo>
                  <a:close/>
                  <a:moveTo>
                    <a:pt x="24812" y="6962"/>
                  </a:moveTo>
                  <a:cubicBezTo>
                    <a:pt x="24720" y="6985"/>
                    <a:pt x="24720" y="6962"/>
                    <a:pt x="24720" y="7053"/>
                  </a:cubicBezTo>
                  <a:cubicBezTo>
                    <a:pt x="24720" y="7122"/>
                    <a:pt x="24720" y="7145"/>
                    <a:pt x="24789" y="7145"/>
                  </a:cubicBezTo>
                  <a:cubicBezTo>
                    <a:pt x="24880" y="7145"/>
                    <a:pt x="24880" y="7145"/>
                    <a:pt x="24880" y="7053"/>
                  </a:cubicBezTo>
                  <a:cubicBezTo>
                    <a:pt x="24903" y="7008"/>
                    <a:pt x="24880" y="6962"/>
                    <a:pt x="24812" y="6962"/>
                  </a:cubicBezTo>
                  <a:close/>
                  <a:moveTo>
                    <a:pt x="19172" y="6933"/>
                  </a:moveTo>
                  <a:cubicBezTo>
                    <a:pt x="19159" y="6933"/>
                    <a:pt x="19144" y="6935"/>
                    <a:pt x="19128" y="6939"/>
                  </a:cubicBezTo>
                  <a:cubicBezTo>
                    <a:pt x="19037" y="6939"/>
                    <a:pt x="19014" y="6962"/>
                    <a:pt x="19014" y="7053"/>
                  </a:cubicBezTo>
                  <a:cubicBezTo>
                    <a:pt x="19014" y="7145"/>
                    <a:pt x="19060" y="7190"/>
                    <a:pt x="19151" y="7190"/>
                  </a:cubicBezTo>
                  <a:cubicBezTo>
                    <a:pt x="19242" y="7190"/>
                    <a:pt x="19288" y="7145"/>
                    <a:pt x="19265" y="7030"/>
                  </a:cubicBezTo>
                  <a:cubicBezTo>
                    <a:pt x="19265" y="6974"/>
                    <a:pt x="19234" y="6933"/>
                    <a:pt x="19172" y="6933"/>
                  </a:cubicBezTo>
                  <a:close/>
                  <a:moveTo>
                    <a:pt x="1233" y="6802"/>
                  </a:moveTo>
                  <a:cubicBezTo>
                    <a:pt x="1073" y="6802"/>
                    <a:pt x="1005" y="6848"/>
                    <a:pt x="1005" y="6985"/>
                  </a:cubicBezTo>
                  <a:cubicBezTo>
                    <a:pt x="1005" y="7167"/>
                    <a:pt x="1051" y="7236"/>
                    <a:pt x="1210" y="7236"/>
                  </a:cubicBezTo>
                  <a:cubicBezTo>
                    <a:pt x="1370" y="7236"/>
                    <a:pt x="1439" y="7167"/>
                    <a:pt x="1439" y="7030"/>
                  </a:cubicBezTo>
                  <a:cubicBezTo>
                    <a:pt x="1439" y="6871"/>
                    <a:pt x="1393" y="6802"/>
                    <a:pt x="1233" y="6802"/>
                  </a:cubicBezTo>
                  <a:close/>
                  <a:moveTo>
                    <a:pt x="6848" y="6802"/>
                  </a:moveTo>
                  <a:cubicBezTo>
                    <a:pt x="6780" y="6802"/>
                    <a:pt x="6643" y="6939"/>
                    <a:pt x="6620" y="7008"/>
                  </a:cubicBezTo>
                  <a:cubicBezTo>
                    <a:pt x="6620" y="7076"/>
                    <a:pt x="6757" y="7213"/>
                    <a:pt x="6825" y="7236"/>
                  </a:cubicBezTo>
                  <a:cubicBezTo>
                    <a:pt x="6894" y="7236"/>
                    <a:pt x="7054" y="7099"/>
                    <a:pt x="7054" y="7030"/>
                  </a:cubicBezTo>
                  <a:cubicBezTo>
                    <a:pt x="7054" y="6962"/>
                    <a:pt x="6917" y="6802"/>
                    <a:pt x="6848" y="6802"/>
                  </a:cubicBezTo>
                  <a:close/>
                  <a:moveTo>
                    <a:pt x="13513" y="6893"/>
                  </a:moveTo>
                  <a:cubicBezTo>
                    <a:pt x="13422" y="6893"/>
                    <a:pt x="13353" y="6962"/>
                    <a:pt x="13353" y="7053"/>
                  </a:cubicBezTo>
                  <a:cubicBezTo>
                    <a:pt x="13353" y="7145"/>
                    <a:pt x="13422" y="7236"/>
                    <a:pt x="13513" y="7236"/>
                  </a:cubicBezTo>
                  <a:cubicBezTo>
                    <a:pt x="13627" y="7236"/>
                    <a:pt x="13696" y="7145"/>
                    <a:pt x="13696" y="7053"/>
                  </a:cubicBezTo>
                  <a:cubicBezTo>
                    <a:pt x="13696" y="6962"/>
                    <a:pt x="13604" y="6893"/>
                    <a:pt x="13513" y="6893"/>
                  </a:cubicBezTo>
                  <a:close/>
                  <a:moveTo>
                    <a:pt x="20155" y="7008"/>
                  </a:moveTo>
                  <a:cubicBezTo>
                    <a:pt x="20064" y="7008"/>
                    <a:pt x="20041" y="7053"/>
                    <a:pt x="20041" y="7167"/>
                  </a:cubicBezTo>
                  <a:cubicBezTo>
                    <a:pt x="20041" y="7236"/>
                    <a:pt x="20087" y="7281"/>
                    <a:pt x="20178" y="7281"/>
                  </a:cubicBezTo>
                  <a:cubicBezTo>
                    <a:pt x="20269" y="7259"/>
                    <a:pt x="20292" y="7236"/>
                    <a:pt x="20292" y="7145"/>
                  </a:cubicBezTo>
                  <a:cubicBezTo>
                    <a:pt x="20292" y="7053"/>
                    <a:pt x="20247" y="7008"/>
                    <a:pt x="20155" y="7008"/>
                  </a:cubicBezTo>
                  <a:close/>
                  <a:moveTo>
                    <a:pt x="7852" y="6893"/>
                  </a:moveTo>
                  <a:cubicBezTo>
                    <a:pt x="7784" y="6893"/>
                    <a:pt x="7647" y="7030"/>
                    <a:pt x="7647" y="7099"/>
                  </a:cubicBezTo>
                  <a:cubicBezTo>
                    <a:pt x="7647" y="7163"/>
                    <a:pt x="7786" y="7307"/>
                    <a:pt x="7861" y="7307"/>
                  </a:cubicBezTo>
                  <a:cubicBezTo>
                    <a:pt x="7866" y="7307"/>
                    <a:pt x="7871" y="7306"/>
                    <a:pt x="7875" y="7304"/>
                  </a:cubicBezTo>
                  <a:cubicBezTo>
                    <a:pt x="7944" y="7304"/>
                    <a:pt x="8081" y="7167"/>
                    <a:pt x="8081" y="7099"/>
                  </a:cubicBezTo>
                  <a:cubicBezTo>
                    <a:pt x="8081" y="7030"/>
                    <a:pt x="7921" y="6893"/>
                    <a:pt x="7852" y="6893"/>
                  </a:cubicBezTo>
                  <a:close/>
                  <a:moveTo>
                    <a:pt x="2273" y="6890"/>
                  </a:moveTo>
                  <a:cubicBezTo>
                    <a:pt x="2261" y="6890"/>
                    <a:pt x="2249" y="6891"/>
                    <a:pt x="2237" y="6893"/>
                  </a:cubicBezTo>
                  <a:cubicBezTo>
                    <a:pt x="2123" y="6893"/>
                    <a:pt x="2032" y="7008"/>
                    <a:pt x="2032" y="7122"/>
                  </a:cubicBezTo>
                  <a:cubicBezTo>
                    <a:pt x="2032" y="7205"/>
                    <a:pt x="2127" y="7307"/>
                    <a:pt x="2230" y="7307"/>
                  </a:cubicBezTo>
                  <a:cubicBezTo>
                    <a:pt x="2240" y="7307"/>
                    <a:pt x="2250" y="7306"/>
                    <a:pt x="2260" y="7304"/>
                  </a:cubicBezTo>
                  <a:cubicBezTo>
                    <a:pt x="2374" y="7304"/>
                    <a:pt x="2466" y="7213"/>
                    <a:pt x="2466" y="7099"/>
                  </a:cubicBezTo>
                  <a:cubicBezTo>
                    <a:pt x="2466" y="6976"/>
                    <a:pt x="2374" y="6890"/>
                    <a:pt x="2273" y="6890"/>
                  </a:cubicBezTo>
                  <a:close/>
                  <a:moveTo>
                    <a:pt x="8902" y="7008"/>
                  </a:moveTo>
                  <a:cubicBezTo>
                    <a:pt x="8720" y="7008"/>
                    <a:pt x="8720" y="7030"/>
                    <a:pt x="8720" y="7190"/>
                  </a:cubicBezTo>
                  <a:cubicBezTo>
                    <a:pt x="8720" y="7327"/>
                    <a:pt x="8743" y="7350"/>
                    <a:pt x="8880" y="7350"/>
                  </a:cubicBezTo>
                  <a:cubicBezTo>
                    <a:pt x="9039" y="7350"/>
                    <a:pt x="9062" y="7350"/>
                    <a:pt x="9062" y="7190"/>
                  </a:cubicBezTo>
                  <a:cubicBezTo>
                    <a:pt x="9062" y="7030"/>
                    <a:pt x="9039" y="7008"/>
                    <a:pt x="8902" y="7008"/>
                  </a:cubicBezTo>
                  <a:close/>
                  <a:moveTo>
                    <a:pt x="14540" y="7008"/>
                  </a:moveTo>
                  <a:cubicBezTo>
                    <a:pt x="14449" y="7008"/>
                    <a:pt x="14380" y="7099"/>
                    <a:pt x="14380" y="7190"/>
                  </a:cubicBezTo>
                  <a:cubicBezTo>
                    <a:pt x="14380" y="7281"/>
                    <a:pt x="14449" y="7350"/>
                    <a:pt x="14540" y="7350"/>
                  </a:cubicBezTo>
                  <a:cubicBezTo>
                    <a:pt x="14632" y="7350"/>
                    <a:pt x="14723" y="7281"/>
                    <a:pt x="14723" y="7190"/>
                  </a:cubicBezTo>
                  <a:cubicBezTo>
                    <a:pt x="14723" y="7099"/>
                    <a:pt x="14632" y="7008"/>
                    <a:pt x="14540" y="7008"/>
                  </a:cubicBezTo>
                  <a:close/>
                  <a:moveTo>
                    <a:pt x="21182" y="7099"/>
                  </a:moveTo>
                  <a:cubicBezTo>
                    <a:pt x="21091" y="7099"/>
                    <a:pt x="21045" y="7145"/>
                    <a:pt x="21068" y="7259"/>
                  </a:cubicBezTo>
                  <a:cubicBezTo>
                    <a:pt x="21068" y="7315"/>
                    <a:pt x="21099" y="7356"/>
                    <a:pt x="21161" y="7356"/>
                  </a:cubicBezTo>
                  <a:cubicBezTo>
                    <a:pt x="21174" y="7356"/>
                    <a:pt x="21189" y="7354"/>
                    <a:pt x="21205" y="7350"/>
                  </a:cubicBezTo>
                  <a:cubicBezTo>
                    <a:pt x="21274" y="7350"/>
                    <a:pt x="21319" y="7304"/>
                    <a:pt x="21319" y="7213"/>
                  </a:cubicBezTo>
                  <a:cubicBezTo>
                    <a:pt x="21319" y="7122"/>
                    <a:pt x="21274" y="7099"/>
                    <a:pt x="21182" y="7099"/>
                  </a:cubicBezTo>
                  <a:close/>
                  <a:moveTo>
                    <a:pt x="3242" y="6962"/>
                  </a:moveTo>
                  <a:cubicBezTo>
                    <a:pt x="3128" y="6985"/>
                    <a:pt x="3036" y="7076"/>
                    <a:pt x="3059" y="7190"/>
                  </a:cubicBezTo>
                  <a:cubicBezTo>
                    <a:pt x="3059" y="7304"/>
                    <a:pt x="3173" y="7396"/>
                    <a:pt x="3265" y="7396"/>
                  </a:cubicBezTo>
                  <a:cubicBezTo>
                    <a:pt x="3379" y="7396"/>
                    <a:pt x="3470" y="7304"/>
                    <a:pt x="3470" y="7190"/>
                  </a:cubicBezTo>
                  <a:cubicBezTo>
                    <a:pt x="3470" y="7053"/>
                    <a:pt x="3379" y="6962"/>
                    <a:pt x="3242" y="6962"/>
                  </a:cubicBezTo>
                  <a:close/>
                  <a:moveTo>
                    <a:pt x="9930" y="7099"/>
                  </a:moveTo>
                  <a:cubicBezTo>
                    <a:pt x="9747" y="7099"/>
                    <a:pt x="9724" y="7099"/>
                    <a:pt x="9747" y="7281"/>
                  </a:cubicBezTo>
                  <a:cubicBezTo>
                    <a:pt x="9747" y="7418"/>
                    <a:pt x="9747" y="7441"/>
                    <a:pt x="9907" y="7441"/>
                  </a:cubicBezTo>
                  <a:cubicBezTo>
                    <a:pt x="10067" y="7441"/>
                    <a:pt x="10067" y="7418"/>
                    <a:pt x="10067" y="7281"/>
                  </a:cubicBezTo>
                  <a:cubicBezTo>
                    <a:pt x="10089" y="7122"/>
                    <a:pt x="10067" y="7099"/>
                    <a:pt x="9930" y="7099"/>
                  </a:cubicBezTo>
                  <a:close/>
                  <a:moveTo>
                    <a:pt x="15567" y="7099"/>
                  </a:moveTo>
                  <a:cubicBezTo>
                    <a:pt x="15499" y="7099"/>
                    <a:pt x="15385" y="7236"/>
                    <a:pt x="15408" y="7281"/>
                  </a:cubicBezTo>
                  <a:cubicBezTo>
                    <a:pt x="15408" y="7327"/>
                    <a:pt x="15430" y="7373"/>
                    <a:pt x="15453" y="7396"/>
                  </a:cubicBezTo>
                  <a:cubicBezTo>
                    <a:pt x="15476" y="7418"/>
                    <a:pt x="15522" y="7441"/>
                    <a:pt x="15567" y="7441"/>
                  </a:cubicBezTo>
                  <a:cubicBezTo>
                    <a:pt x="15613" y="7441"/>
                    <a:pt x="15750" y="7304"/>
                    <a:pt x="15727" y="7259"/>
                  </a:cubicBezTo>
                  <a:cubicBezTo>
                    <a:pt x="15727" y="7213"/>
                    <a:pt x="15613" y="7099"/>
                    <a:pt x="15567" y="7099"/>
                  </a:cubicBezTo>
                  <a:close/>
                  <a:moveTo>
                    <a:pt x="22210" y="7190"/>
                  </a:moveTo>
                  <a:cubicBezTo>
                    <a:pt x="22164" y="7190"/>
                    <a:pt x="22118" y="7259"/>
                    <a:pt x="22073" y="7304"/>
                  </a:cubicBezTo>
                  <a:cubicBezTo>
                    <a:pt x="22073" y="7346"/>
                    <a:pt x="22167" y="7444"/>
                    <a:pt x="22219" y="7444"/>
                  </a:cubicBezTo>
                  <a:cubicBezTo>
                    <a:pt x="22224" y="7444"/>
                    <a:pt x="22228" y="7443"/>
                    <a:pt x="22232" y="7441"/>
                  </a:cubicBezTo>
                  <a:cubicBezTo>
                    <a:pt x="22278" y="7396"/>
                    <a:pt x="22301" y="7350"/>
                    <a:pt x="22347" y="7304"/>
                  </a:cubicBezTo>
                  <a:cubicBezTo>
                    <a:pt x="22301" y="7259"/>
                    <a:pt x="22255" y="7190"/>
                    <a:pt x="22210" y="7190"/>
                  </a:cubicBezTo>
                  <a:close/>
                  <a:moveTo>
                    <a:pt x="4292" y="7053"/>
                  </a:moveTo>
                  <a:cubicBezTo>
                    <a:pt x="4200" y="7053"/>
                    <a:pt x="4086" y="7167"/>
                    <a:pt x="4063" y="7259"/>
                  </a:cubicBezTo>
                  <a:cubicBezTo>
                    <a:pt x="4063" y="7350"/>
                    <a:pt x="4178" y="7487"/>
                    <a:pt x="4292" y="7487"/>
                  </a:cubicBezTo>
                  <a:cubicBezTo>
                    <a:pt x="4383" y="7487"/>
                    <a:pt x="4497" y="7373"/>
                    <a:pt x="4497" y="7281"/>
                  </a:cubicBezTo>
                  <a:cubicBezTo>
                    <a:pt x="4497" y="7190"/>
                    <a:pt x="4383" y="7053"/>
                    <a:pt x="4292" y="7053"/>
                  </a:cubicBezTo>
                  <a:close/>
                  <a:moveTo>
                    <a:pt x="23228" y="7278"/>
                  </a:moveTo>
                  <a:cubicBezTo>
                    <a:pt x="23191" y="7278"/>
                    <a:pt x="23079" y="7375"/>
                    <a:pt x="23100" y="7396"/>
                  </a:cubicBezTo>
                  <a:cubicBezTo>
                    <a:pt x="23145" y="7441"/>
                    <a:pt x="23191" y="7510"/>
                    <a:pt x="23237" y="7510"/>
                  </a:cubicBezTo>
                  <a:cubicBezTo>
                    <a:pt x="23282" y="7510"/>
                    <a:pt x="23328" y="7441"/>
                    <a:pt x="23374" y="7396"/>
                  </a:cubicBezTo>
                  <a:cubicBezTo>
                    <a:pt x="23328" y="7350"/>
                    <a:pt x="23282" y="7304"/>
                    <a:pt x="23237" y="7281"/>
                  </a:cubicBezTo>
                  <a:cubicBezTo>
                    <a:pt x="23235" y="7279"/>
                    <a:pt x="23232" y="7278"/>
                    <a:pt x="23228" y="7278"/>
                  </a:cubicBezTo>
                  <a:close/>
                  <a:moveTo>
                    <a:pt x="10934" y="7190"/>
                  </a:moveTo>
                  <a:cubicBezTo>
                    <a:pt x="10843" y="7190"/>
                    <a:pt x="10751" y="7259"/>
                    <a:pt x="10751" y="7350"/>
                  </a:cubicBezTo>
                  <a:cubicBezTo>
                    <a:pt x="10751" y="7441"/>
                    <a:pt x="10843" y="7533"/>
                    <a:pt x="10934" y="7533"/>
                  </a:cubicBezTo>
                  <a:cubicBezTo>
                    <a:pt x="11025" y="7533"/>
                    <a:pt x="11094" y="7441"/>
                    <a:pt x="11094" y="7350"/>
                  </a:cubicBezTo>
                  <a:cubicBezTo>
                    <a:pt x="11094" y="7259"/>
                    <a:pt x="11025" y="7190"/>
                    <a:pt x="10934" y="7190"/>
                  </a:cubicBezTo>
                  <a:close/>
                  <a:moveTo>
                    <a:pt x="16595" y="7190"/>
                  </a:moveTo>
                  <a:cubicBezTo>
                    <a:pt x="16549" y="7190"/>
                    <a:pt x="16435" y="7304"/>
                    <a:pt x="16412" y="7350"/>
                  </a:cubicBezTo>
                  <a:cubicBezTo>
                    <a:pt x="16412" y="7396"/>
                    <a:pt x="16549" y="7533"/>
                    <a:pt x="16595" y="7533"/>
                  </a:cubicBezTo>
                  <a:cubicBezTo>
                    <a:pt x="16640" y="7510"/>
                    <a:pt x="16686" y="7487"/>
                    <a:pt x="16709" y="7464"/>
                  </a:cubicBezTo>
                  <a:cubicBezTo>
                    <a:pt x="16731" y="7441"/>
                    <a:pt x="16754" y="7396"/>
                    <a:pt x="16754" y="7350"/>
                  </a:cubicBezTo>
                  <a:cubicBezTo>
                    <a:pt x="16754" y="7304"/>
                    <a:pt x="16640" y="7190"/>
                    <a:pt x="16595" y="7190"/>
                  </a:cubicBezTo>
                  <a:close/>
                  <a:moveTo>
                    <a:pt x="17553" y="7304"/>
                  </a:moveTo>
                  <a:cubicBezTo>
                    <a:pt x="17462" y="7327"/>
                    <a:pt x="17439" y="7373"/>
                    <a:pt x="17439" y="7464"/>
                  </a:cubicBezTo>
                  <a:cubicBezTo>
                    <a:pt x="17439" y="7533"/>
                    <a:pt x="17485" y="7578"/>
                    <a:pt x="17576" y="7578"/>
                  </a:cubicBezTo>
                  <a:cubicBezTo>
                    <a:pt x="17667" y="7555"/>
                    <a:pt x="17690" y="7533"/>
                    <a:pt x="17690" y="7441"/>
                  </a:cubicBezTo>
                  <a:cubicBezTo>
                    <a:pt x="17690" y="7350"/>
                    <a:pt x="17645" y="7304"/>
                    <a:pt x="17553" y="7304"/>
                  </a:cubicBezTo>
                  <a:close/>
                  <a:moveTo>
                    <a:pt x="24264" y="7396"/>
                  </a:moveTo>
                  <a:cubicBezTo>
                    <a:pt x="24173" y="7396"/>
                    <a:pt x="24173" y="7396"/>
                    <a:pt x="24173" y="7464"/>
                  </a:cubicBezTo>
                  <a:cubicBezTo>
                    <a:pt x="24173" y="7510"/>
                    <a:pt x="24150" y="7578"/>
                    <a:pt x="24218" y="7578"/>
                  </a:cubicBezTo>
                  <a:cubicBezTo>
                    <a:pt x="24332" y="7578"/>
                    <a:pt x="24332" y="7578"/>
                    <a:pt x="24332" y="7487"/>
                  </a:cubicBezTo>
                  <a:cubicBezTo>
                    <a:pt x="24332" y="7441"/>
                    <a:pt x="24355" y="7396"/>
                    <a:pt x="24264" y="7396"/>
                  </a:cubicBezTo>
                  <a:close/>
                  <a:moveTo>
                    <a:pt x="11973" y="7278"/>
                  </a:moveTo>
                  <a:cubicBezTo>
                    <a:pt x="11962" y="7278"/>
                    <a:pt x="11950" y="7279"/>
                    <a:pt x="11938" y="7281"/>
                  </a:cubicBezTo>
                  <a:cubicBezTo>
                    <a:pt x="11847" y="7281"/>
                    <a:pt x="11778" y="7350"/>
                    <a:pt x="11778" y="7441"/>
                  </a:cubicBezTo>
                  <a:cubicBezTo>
                    <a:pt x="11778" y="7533"/>
                    <a:pt x="11870" y="7601"/>
                    <a:pt x="11938" y="7601"/>
                  </a:cubicBezTo>
                  <a:cubicBezTo>
                    <a:pt x="12029" y="7601"/>
                    <a:pt x="12121" y="7533"/>
                    <a:pt x="12121" y="7441"/>
                  </a:cubicBezTo>
                  <a:cubicBezTo>
                    <a:pt x="12121" y="7360"/>
                    <a:pt x="12066" y="7278"/>
                    <a:pt x="11973" y="7278"/>
                  </a:cubicBezTo>
                  <a:close/>
                  <a:moveTo>
                    <a:pt x="5273" y="7190"/>
                  </a:moveTo>
                  <a:cubicBezTo>
                    <a:pt x="5182" y="7190"/>
                    <a:pt x="5068" y="7304"/>
                    <a:pt x="5045" y="7396"/>
                  </a:cubicBezTo>
                  <a:cubicBezTo>
                    <a:pt x="5045" y="7487"/>
                    <a:pt x="5159" y="7601"/>
                    <a:pt x="5250" y="7601"/>
                  </a:cubicBezTo>
                  <a:cubicBezTo>
                    <a:pt x="5258" y="7603"/>
                    <a:pt x="5267" y="7604"/>
                    <a:pt x="5275" y="7604"/>
                  </a:cubicBezTo>
                  <a:cubicBezTo>
                    <a:pt x="5365" y="7604"/>
                    <a:pt x="5479" y="7502"/>
                    <a:pt x="5479" y="7418"/>
                  </a:cubicBezTo>
                  <a:cubicBezTo>
                    <a:pt x="5479" y="7304"/>
                    <a:pt x="5364" y="7190"/>
                    <a:pt x="5273" y="7190"/>
                  </a:cubicBezTo>
                  <a:close/>
                  <a:moveTo>
                    <a:pt x="18580" y="7396"/>
                  </a:moveTo>
                  <a:cubicBezTo>
                    <a:pt x="18489" y="7396"/>
                    <a:pt x="18466" y="7441"/>
                    <a:pt x="18466" y="7533"/>
                  </a:cubicBezTo>
                  <a:cubicBezTo>
                    <a:pt x="18466" y="7624"/>
                    <a:pt x="18512" y="7647"/>
                    <a:pt x="18603" y="7647"/>
                  </a:cubicBezTo>
                  <a:cubicBezTo>
                    <a:pt x="18672" y="7647"/>
                    <a:pt x="18717" y="7624"/>
                    <a:pt x="18717" y="7533"/>
                  </a:cubicBezTo>
                  <a:cubicBezTo>
                    <a:pt x="18717" y="7418"/>
                    <a:pt x="18672" y="7396"/>
                    <a:pt x="18580" y="7396"/>
                  </a:cubicBezTo>
                  <a:close/>
                  <a:moveTo>
                    <a:pt x="629" y="7277"/>
                  </a:moveTo>
                  <a:cubicBezTo>
                    <a:pt x="509" y="7277"/>
                    <a:pt x="457" y="7345"/>
                    <a:pt x="457" y="7464"/>
                  </a:cubicBezTo>
                  <a:cubicBezTo>
                    <a:pt x="457" y="7647"/>
                    <a:pt x="503" y="7692"/>
                    <a:pt x="662" y="7692"/>
                  </a:cubicBezTo>
                  <a:cubicBezTo>
                    <a:pt x="822" y="7692"/>
                    <a:pt x="891" y="7647"/>
                    <a:pt x="891" y="7487"/>
                  </a:cubicBezTo>
                  <a:cubicBezTo>
                    <a:pt x="891" y="7327"/>
                    <a:pt x="822" y="7281"/>
                    <a:pt x="685" y="7281"/>
                  </a:cubicBezTo>
                  <a:cubicBezTo>
                    <a:pt x="665" y="7279"/>
                    <a:pt x="646" y="7277"/>
                    <a:pt x="629" y="7277"/>
                  </a:cubicBezTo>
                  <a:close/>
                  <a:moveTo>
                    <a:pt x="6294" y="7279"/>
                  </a:moveTo>
                  <a:cubicBezTo>
                    <a:pt x="6288" y="7279"/>
                    <a:pt x="6283" y="7280"/>
                    <a:pt x="6278" y="7281"/>
                  </a:cubicBezTo>
                  <a:cubicBezTo>
                    <a:pt x="6209" y="7281"/>
                    <a:pt x="6072" y="7418"/>
                    <a:pt x="6072" y="7487"/>
                  </a:cubicBezTo>
                  <a:cubicBezTo>
                    <a:pt x="6072" y="7555"/>
                    <a:pt x="6232" y="7692"/>
                    <a:pt x="6300" y="7692"/>
                  </a:cubicBezTo>
                  <a:cubicBezTo>
                    <a:pt x="6369" y="7692"/>
                    <a:pt x="6506" y="7555"/>
                    <a:pt x="6506" y="7487"/>
                  </a:cubicBezTo>
                  <a:cubicBezTo>
                    <a:pt x="6506" y="7402"/>
                    <a:pt x="6369" y="7279"/>
                    <a:pt x="6294" y="7279"/>
                  </a:cubicBezTo>
                  <a:close/>
                  <a:moveTo>
                    <a:pt x="12965" y="7350"/>
                  </a:moveTo>
                  <a:cubicBezTo>
                    <a:pt x="12874" y="7350"/>
                    <a:pt x="12806" y="7441"/>
                    <a:pt x="12806" y="7533"/>
                  </a:cubicBezTo>
                  <a:cubicBezTo>
                    <a:pt x="12806" y="7624"/>
                    <a:pt x="12874" y="7692"/>
                    <a:pt x="12988" y="7692"/>
                  </a:cubicBezTo>
                  <a:cubicBezTo>
                    <a:pt x="13079" y="7692"/>
                    <a:pt x="13148" y="7601"/>
                    <a:pt x="13148" y="7510"/>
                  </a:cubicBezTo>
                  <a:cubicBezTo>
                    <a:pt x="13148" y="7441"/>
                    <a:pt x="13057" y="7350"/>
                    <a:pt x="12965" y="7350"/>
                  </a:cubicBezTo>
                  <a:close/>
                  <a:moveTo>
                    <a:pt x="25322" y="7526"/>
                  </a:moveTo>
                  <a:cubicBezTo>
                    <a:pt x="25314" y="7526"/>
                    <a:pt x="25304" y="7528"/>
                    <a:pt x="25291" y="7533"/>
                  </a:cubicBezTo>
                  <a:cubicBezTo>
                    <a:pt x="25177" y="7533"/>
                    <a:pt x="25200" y="7533"/>
                    <a:pt x="25177" y="7601"/>
                  </a:cubicBezTo>
                  <a:cubicBezTo>
                    <a:pt x="25177" y="7669"/>
                    <a:pt x="25200" y="7692"/>
                    <a:pt x="25268" y="7692"/>
                  </a:cubicBezTo>
                  <a:cubicBezTo>
                    <a:pt x="25359" y="7692"/>
                    <a:pt x="25359" y="7692"/>
                    <a:pt x="25359" y="7601"/>
                  </a:cubicBezTo>
                  <a:cubicBezTo>
                    <a:pt x="25359" y="7564"/>
                    <a:pt x="25359" y="7526"/>
                    <a:pt x="25322" y="7526"/>
                  </a:cubicBezTo>
                  <a:close/>
                  <a:moveTo>
                    <a:pt x="19607" y="7487"/>
                  </a:moveTo>
                  <a:cubicBezTo>
                    <a:pt x="19516" y="7487"/>
                    <a:pt x="19471" y="7533"/>
                    <a:pt x="19493" y="7624"/>
                  </a:cubicBezTo>
                  <a:cubicBezTo>
                    <a:pt x="19493" y="7715"/>
                    <a:pt x="19539" y="7738"/>
                    <a:pt x="19630" y="7738"/>
                  </a:cubicBezTo>
                  <a:cubicBezTo>
                    <a:pt x="19699" y="7738"/>
                    <a:pt x="19744" y="7692"/>
                    <a:pt x="19744" y="7601"/>
                  </a:cubicBezTo>
                  <a:cubicBezTo>
                    <a:pt x="19744" y="7510"/>
                    <a:pt x="19699" y="7487"/>
                    <a:pt x="19607" y="7487"/>
                  </a:cubicBezTo>
                  <a:close/>
                  <a:moveTo>
                    <a:pt x="7305" y="7350"/>
                  </a:moveTo>
                  <a:cubicBezTo>
                    <a:pt x="7236" y="7350"/>
                    <a:pt x="7099" y="7510"/>
                    <a:pt x="7099" y="7578"/>
                  </a:cubicBezTo>
                  <a:cubicBezTo>
                    <a:pt x="7099" y="7647"/>
                    <a:pt x="7236" y="7784"/>
                    <a:pt x="7305" y="7784"/>
                  </a:cubicBezTo>
                  <a:cubicBezTo>
                    <a:pt x="7373" y="7784"/>
                    <a:pt x="7533" y="7624"/>
                    <a:pt x="7533" y="7555"/>
                  </a:cubicBezTo>
                  <a:cubicBezTo>
                    <a:pt x="7510" y="7487"/>
                    <a:pt x="7373" y="7350"/>
                    <a:pt x="7305" y="7350"/>
                  </a:cubicBezTo>
                  <a:close/>
                  <a:moveTo>
                    <a:pt x="13992" y="7441"/>
                  </a:moveTo>
                  <a:cubicBezTo>
                    <a:pt x="13901" y="7441"/>
                    <a:pt x="13833" y="7510"/>
                    <a:pt x="13833" y="7601"/>
                  </a:cubicBezTo>
                  <a:cubicBezTo>
                    <a:pt x="13810" y="7692"/>
                    <a:pt x="13901" y="7784"/>
                    <a:pt x="13992" y="7784"/>
                  </a:cubicBezTo>
                  <a:cubicBezTo>
                    <a:pt x="14084" y="7784"/>
                    <a:pt x="14152" y="7692"/>
                    <a:pt x="14152" y="7601"/>
                  </a:cubicBezTo>
                  <a:cubicBezTo>
                    <a:pt x="14152" y="7533"/>
                    <a:pt x="14084" y="7441"/>
                    <a:pt x="13992" y="7441"/>
                  </a:cubicBezTo>
                  <a:close/>
                  <a:moveTo>
                    <a:pt x="1690" y="7350"/>
                  </a:moveTo>
                  <a:cubicBezTo>
                    <a:pt x="1575" y="7350"/>
                    <a:pt x="1484" y="7464"/>
                    <a:pt x="1484" y="7578"/>
                  </a:cubicBezTo>
                  <a:cubicBezTo>
                    <a:pt x="1484" y="7682"/>
                    <a:pt x="1560" y="7787"/>
                    <a:pt x="1678" y="7787"/>
                  </a:cubicBezTo>
                  <a:cubicBezTo>
                    <a:pt x="1689" y="7787"/>
                    <a:pt x="1701" y="7786"/>
                    <a:pt x="1712" y="7784"/>
                  </a:cubicBezTo>
                  <a:cubicBezTo>
                    <a:pt x="1849" y="7761"/>
                    <a:pt x="1918" y="7669"/>
                    <a:pt x="1895" y="7555"/>
                  </a:cubicBezTo>
                  <a:cubicBezTo>
                    <a:pt x="1895" y="7418"/>
                    <a:pt x="1804" y="7350"/>
                    <a:pt x="1690" y="7350"/>
                  </a:cubicBezTo>
                  <a:close/>
                  <a:moveTo>
                    <a:pt x="8355" y="7487"/>
                  </a:moveTo>
                  <a:cubicBezTo>
                    <a:pt x="8172" y="7487"/>
                    <a:pt x="8172" y="7487"/>
                    <a:pt x="8172" y="7647"/>
                  </a:cubicBezTo>
                  <a:cubicBezTo>
                    <a:pt x="8149" y="7806"/>
                    <a:pt x="8172" y="7829"/>
                    <a:pt x="8332" y="7829"/>
                  </a:cubicBezTo>
                  <a:cubicBezTo>
                    <a:pt x="8492" y="7829"/>
                    <a:pt x="8492" y="7806"/>
                    <a:pt x="8492" y="7669"/>
                  </a:cubicBezTo>
                  <a:cubicBezTo>
                    <a:pt x="8514" y="7510"/>
                    <a:pt x="8492" y="7487"/>
                    <a:pt x="8355" y="7487"/>
                  </a:cubicBezTo>
                  <a:close/>
                  <a:moveTo>
                    <a:pt x="20676" y="7572"/>
                  </a:moveTo>
                  <a:cubicBezTo>
                    <a:pt x="20664" y="7572"/>
                    <a:pt x="20650" y="7574"/>
                    <a:pt x="20635" y="7578"/>
                  </a:cubicBezTo>
                  <a:cubicBezTo>
                    <a:pt x="20543" y="7578"/>
                    <a:pt x="20498" y="7601"/>
                    <a:pt x="20498" y="7692"/>
                  </a:cubicBezTo>
                  <a:cubicBezTo>
                    <a:pt x="20498" y="7784"/>
                    <a:pt x="20543" y="7829"/>
                    <a:pt x="20657" y="7829"/>
                  </a:cubicBezTo>
                  <a:cubicBezTo>
                    <a:pt x="20726" y="7829"/>
                    <a:pt x="20772" y="7784"/>
                    <a:pt x="20772" y="7692"/>
                  </a:cubicBezTo>
                  <a:cubicBezTo>
                    <a:pt x="20753" y="7617"/>
                    <a:pt x="20734" y="7572"/>
                    <a:pt x="20676" y="7572"/>
                  </a:cubicBezTo>
                  <a:close/>
                  <a:moveTo>
                    <a:pt x="2717" y="7441"/>
                  </a:moveTo>
                  <a:cubicBezTo>
                    <a:pt x="2603" y="7441"/>
                    <a:pt x="2511" y="7533"/>
                    <a:pt x="2489" y="7647"/>
                  </a:cubicBezTo>
                  <a:cubicBezTo>
                    <a:pt x="2489" y="7738"/>
                    <a:pt x="2580" y="7875"/>
                    <a:pt x="2717" y="7875"/>
                  </a:cubicBezTo>
                  <a:cubicBezTo>
                    <a:pt x="2831" y="7852"/>
                    <a:pt x="2922" y="7761"/>
                    <a:pt x="2922" y="7647"/>
                  </a:cubicBezTo>
                  <a:cubicBezTo>
                    <a:pt x="2922" y="7533"/>
                    <a:pt x="2831" y="7441"/>
                    <a:pt x="2717" y="7441"/>
                  </a:cubicBezTo>
                  <a:close/>
                  <a:moveTo>
                    <a:pt x="9274" y="7570"/>
                  </a:moveTo>
                  <a:cubicBezTo>
                    <a:pt x="9190" y="7570"/>
                    <a:pt x="9176" y="7608"/>
                    <a:pt x="9176" y="7715"/>
                  </a:cubicBezTo>
                  <a:cubicBezTo>
                    <a:pt x="9176" y="7898"/>
                    <a:pt x="9199" y="7898"/>
                    <a:pt x="9359" y="7898"/>
                  </a:cubicBezTo>
                  <a:cubicBezTo>
                    <a:pt x="9519" y="7898"/>
                    <a:pt x="9519" y="7898"/>
                    <a:pt x="9519" y="7738"/>
                  </a:cubicBezTo>
                  <a:cubicBezTo>
                    <a:pt x="9519" y="7578"/>
                    <a:pt x="9519" y="7578"/>
                    <a:pt x="9359" y="7578"/>
                  </a:cubicBezTo>
                  <a:cubicBezTo>
                    <a:pt x="9325" y="7573"/>
                    <a:pt x="9296" y="7570"/>
                    <a:pt x="9274" y="7570"/>
                  </a:cubicBezTo>
                  <a:close/>
                  <a:moveTo>
                    <a:pt x="15031" y="7576"/>
                  </a:moveTo>
                  <a:cubicBezTo>
                    <a:pt x="15027" y="7576"/>
                    <a:pt x="15023" y="7576"/>
                    <a:pt x="15020" y="7578"/>
                  </a:cubicBezTo>
                  <a:cubicBezTo>
                    <a:pt x="14974" y="7578"/>
                    <a:pt x="14928" y="7601"/>
                    <a:pt x="14883" y="7624"/>
                  </a:cubicBezTo>
                  <a:cubicBezTo>
                    <a:pt x="14860" y="7647"/>
                    <a:pt x="14860" y="7692"/>
                    <a:pt x="14837" y="7738"/>
                  </a:cubicBezTo>
                  <a:cubicBezTo>
                    <a:pt x="14837" y="7780"/>
                    <a:pt x="14954" y="7900"/>
                    <a:pt x="15008" y="7900"/>
                  </a:cubicBezTo>
                  <a:cubicBezTo>
                    <a:pt x="15012" y="7900"/>
                    <a:pt x="15016" y="7899"/>
                    <a:pt x="15020" y="7898"/>
                  </a:cubicBezTo>
                  <a:cubicBezTo>
                    <a:pt x="15088" y="7898"/>
                    <a:pt x="15179" y="7784"/>
                    <a:pt x="15179" y="7738"/>
                  </a:cubicBezTo>
                  <a:cubicBezTo>
                    <a:pt x="15179" y="7696"/>
                    <a:pt x="15082" y="7576"/>
                    <a:pt x="15031" y="7576"/>
                  </a:cubicBezTo>
                  <a:close/>
                  <a:moveTo>
                    <a:pt x="21639" y="7624"/>
                  </a:moveTo>
                  <a:cubicBezTo>
                    <a:pt x="21593" y="7692"/>
                    <a:pt x="21548" y="7738"/>
                    <a:pt x="21525" y="7784"/>
                  </a:cubicBezTo>
                  <a:cubicBezTo>
                    <a:pt x="21525" y="7824"/>
                    <a:pt x="21634" y="7901"/>
                    <a:pt x="21673" y="7901"/>
                  </a:cubicBezTo>
                  <a:cubicBezTo>
                    <a:pt x="21678" y="7901"/>
                    <a:pt x="21682" y="7900"/>
                    <a:pt x="21685" y="7898"/>
                  </a:cubicBezTo>
                  <a:cubicBezTo>
                    <a:pt x="21707" y="7875"/>
                    <a:pt x="21776" y="7806"/>
                    <a:pt x="21776" y="7761"/>
                  </a:cubicBezTo>
                  <a:cubicBezTo>
                    <a:pt x="21776" y="7715"/>
                    <a:pt x="21707" y="7692"/>
                    <a:pt x="21639" y="7624"/>
                  </a:cubicBezTo>
                  <a:close/>
                  <a:moveTo>
                    <a:pt x="3744" y="7533"/>
                  </a:moveTo>
                  <a:cubicBezTo>
                    <a:pt x="3653" y="7533"/>
                    <a:pt x="3516" y="7647"/>
                    <a:pt x="3516" y="7738"/>
                  </a:cubicBezTo>
                  <a:cubicBezTo>
                    <a:pt x="3516" y="7829"/>
                    <a:pt x="3630" y="7943"/>
                    <a:pt x="3721" y="7943"/>
                  </a:cubicBezTo>
                  <a:cubicBezTo>
                    <a:pt x="3728" y="7945"/>
                    <a:pt x="3735" y="7946"/>
                    <a:pt x="3742" y="7946"/>
                  </a:cubicBezTo>
                  <a:cubicBezTo>
                    <a:pt x="3832" y="7946"/>
                    <a:pt x="3949" y="7822"/>
                    <a:pt x="3949" y="7738"/>
                  </a:cubicBezTo>
                  <a:cubicBezTo>
                    <a:pt x="3949" y="7647"/>
                    <a:pt x="3835" y="7533"/>
                    <a:pt x="3744" y="7533"/>
                  </a:cubicBezTo>
                  <a:close/>
                  <a:moveTo>
                    <a:pt x="10363" y="7647"/>
                  </a:moveTo>
                  <a:cubicBezTo>
                    <a:pt x="10295" y="7647"/>
                    <a:pt x="10203" y="7738"/>
                    <a:pt x="10203" y="7829"/>
                  </a:cubicBezTo>
                  <a:cubicBezTo>
                    <a:pt x="10203" y="7921"/>
                    <a:pt x="10272" y="7989"/>
                    <a:pt x="10363" y="7989"/>
                  </a:cubicBezTo>
                  <a:cubicBezTo>
                    <a:pt x="10477" y="7989"/>
                    <a:pt x="10546" y="7921"/>
                    <a:pt x="10546" y="7806"/>
                  </a:cubicBezTo>
                  <a:cubicBezTo>
                    <a:pt x="10546" y="7738"/>
                    <a:pt x="10455" y="7647"/>
                    <a:pt x="10363" y="7647"/>
                  </a:cubicBezTo>
                  <a:close/>
                  <a:moveTo>
                    <a:pt x="16024" y="7647"/>
                  </a:moveTo>
                  <a:cubicBezTo>
                    <a:pt x="15978" y="7669"/>
                    <a:pt x="15864" y="7784"/>
                    <a:pt x="15864" y="7829"/>
                  </a:cubicBezTo>
                  <a:cubicBezTo>
                    <a:pt x="15864" y="7875"/>
                    <a:pt x="16001" y="7989"/>
                    <a:pt x="16047" y="7989"/>
                  </a:cubicBezTo>
                  <a:cubicBezTo>
                    <a:pt x="16092" y="7989"/>
                    <a:pt x="16207" y="7875"/>
                    <a:pt x="16207" y="7829"/>
                  </a:cubicBezTo>
                  <a:cubicBezTo>
                    <a:pt x="16207" y="7761"/>
                    <a:pt x="16070" y="7647"/>
                    <a:pt x="16024" y="7647"/>
                  </a:cubicBezTo>
                  <a:close/>
                  <a:moveTo>
                    <a:pt x="22666" y="7715"/>
                  </a:moveTo>
                  <a:cubicBezTo>
                    <a:pt x="22620" y="7784"/>
                    <a:pt x="22552" y="7829"/>
                    <a:pt x="22552" y="7875"/>
                  </a:cubicBezTo>
                  <a:cubicBezTo>
                    <a:pt x="22552" y="7898"/>
                    <a:pt x="22620" y="7943"/>
                    <a:pt x="22666" y="7989"/>
                  </a:cubicBezTo>
                  <a:cubicBezTo>
                    <a:pt x="22712" y="7943"/>
                    <a:pt x="22780" y="7898"/>
                    <a:pt x="22803" y="7852"/>
                  </a:cubicBezTo>
                  <a:cubicBezTo>
                    <a:pt x="22803" y="7829"/>
                    <a:pt x="22735" y="7761"/>
                    <a:pt x="22666" y="7715"/>
                  </a:cubicBezTo>
                  <a:close/>
                  <a:moveTo>
                    <a:pt x="4725" y="7601"/>
                  </a:moveTo>
                  <a:cubicBezTo>
                    <a:pt x="4634" y="7601"/>
                    <a:pt x="4497" y="7738"/>
                    <a:pt x="4497" y="7829"/>
                  </a:cubicBezTo>
                  <a:cubicBezTo>
                    <a:pt x="4497" y="7921"/>
                    <a:pt x="4611" y="8035"/>
                    <a:pt x="4703" y="8035"/>
                  </a:cubicBezTo>
                  <a:cubicBezTo>
                    <a:pt x="4794" y="8035"/>
                    <a:pt x="4931" y="7921"/>
                    <a:pt x="4931" y="7829"/>
                  </a:cubicBezTo>
                  <a:cubicBezTo>
                    <a:pt x="4931" y="7738"/>
                    <a:pt x="4817" y="7601"/>
                    <a:pt x="4725" y="7601"/>
                  </a:cubicBezTo>
                  <a:close/>
                  <a:moveTo>
                    <a:pt x="11390" y="7738"/>
                  </a:moveTo>
                  <a:cubicBezTo>
                    <a:pt x="11322" y="7738"/>
                    <a:pt x="11231" y="7806"/>
                    <a:pt x="11231" y="7898"/>
                  </a:cubicBezTo>
                  <a:cubicBezTo>
                    <a:pt x="11231" y="7989"/>
                    <a:pt x="11299" y="8080"/>
                    <a:pt x="11390" y="8080"/>
                  </a:cubicBezTo>
                  <a:cubicBezTo>
                    <a:pt x="11482" y="8080"/>
                    <a:pt x="11573" y="7989"/>
                    <a:pt x="11573" y="7921"/>
                  </a:cubicBezTo>
                  <a:cubicBezTo>
                    <a:pt x="11573" y="7829"/>
                    <a:pt x="11482" y="7738"/>
                    <a:pt x="11390" y="7738"/>
                  </a:cubicBezTo>
                  <a:close/>
                  <a:moveTo>
                    <a:pt x="17028" y="7738"/>
                  </a:moveTo>
                  <a:cubicBezTo>
                    <a:pt x="16983" y="7738"/>
                    <a:pt x="16846" y="7852"/>
                    <a:pt x="16846" y="7921"/>
                  </a:cubicBezTo>
                  <a:cubicBezTo>
                    <a:pt x="16846" y="7943"/>
                    <a:pt x="16868" y="7989"/>
                    <a:pt x="16891" y="8012"/>
                  </a:cubicBezTo>
                  <a:cubicBezTo>
                    <a:pt x="16914" y="8035"/>
                    <a:pt x="16960" y="8058"/>
                    <a:pt x="17005" y="8080"/>
                  </a:cubicBezTo>
                  <a:cubicBezTo>
                    <a:pt x="17051" y="8080"/>
                    <a:pt x="17188" y="7966"/>
                    <a:pt x="17188" y="7921"/>
                  </a:cubicBezTo>
                  <a:cubicBezTo>
                    <a:pt x="17188" y="7875"/>
                    <a:pt x="17074" y="7738"/>
                    <a:pt x="17028" y="7738"/>
                  </a:cubicBezTo>
                  <a:close/>
                  <a:moveTo>
                    <a:pt x="23686" y="7827"/>
                  </a:moveTo>
                  <a:cubicBezTo>
                    <a:pt x="23654" y="7827"/>
                    <a:pt x="23558" y="7945"/>
                    <a:pt x="23579" y="7966"/>
                  </a:cubicBezTo>
                  <a:cubicBezTo>
                    <a:pt x="23602" y="8012"/>
                    <a:pt x="23648" y="8058"/>
                    <a:pt x="23716" y="8103"/>
                  </a:cubicBezTo>
                  <a:cubicBezTo>
                    <a:pt x="23762" y="8035"/>
                    <a:pt x="23830" y="7989"/>
                    <a:pt x="23807" y="7943"/>
                  </a:cubicBezTo>
                  <a:cubicBezTo>
                    <a:pt x="23807" y="7898"/>
                    <a:pt x="23739" y="7852"/>
                    <a:pt x="23693" y="7829"/>
                  </a:cubicBezTo>
                  <a:cubicBezTo>
                    <a:pt x="23691" y="7828"/>
                    <a:pt x="23689" y="7827"/>
                    <a:pt x="23686" y="7827"/>
                  </a:cubicBezTo>
                  <a:close/>
                  <a:moveTo>
                    <a:pt x="18012" y="7869"/>
                  </a:moveTo>
                  <a:cubicBezTo>
                    <a:pt x="17950" y="7869"/>
                    <a:pt x="17918" y="7913"/>
                    <a:pt x="17918" y="7989"/>
                  </a:cubicBezTo>
                  <a:cubicBezTo>
                    <a:pt x="17896" y="8080"/>
                    <a:pt x="17941" y="8126"/>
                    <a:pt x="18033" y="8126"/>
                  </a:cubicBezTo>
                  <a:cubicBezTo>
                    <a:pt x="18124" y="8126"/>
                    <a:pt x="18169" y="8080"/>
                    <a:pt x="18169" y="7989"/>
                  </a:cubicBezTo>
                  <a:cubicBezTo>
                    <a:pt x="18169" y="7898"/>
                    <a:pt x="18124" y="7875"/>
                    <a:pt x="18055" y="7875"/>
                  </a:cubicBezTo>
                  <a:cubicBezTo>
                    <a:pt x="18040" y="7871"/>
                    <a:pt x="18025" y="7869"/>
                    <a:pt x="18012" y="7869"/>
                  </a:cubicBezTo>
                  <a:close/>
                  <a:moveTo>
                    <a:pt x="24720" y="7943"/>
                  </a:moveTo>
                  <a:cubicBezTo>
                    <a:pt x="24652" y="7943"/>
                    <a:pt x="24629" y="7943"/>
                    <a:pt x="24629" y="8035"/>
                  </a:cubicBezTo>
                  <a:cubicBezTo>
                    <a:pt x="24629" y="8126"/>
                    <a:pt x="24629" y="8126"/>
                    <a:pt x="24720" y="8126"/>
                  </a:cubicBezTo>
                  <a:cubicBezTo>
                    <a:pt x="24766" y="8126"/>
                    <a:pt x="24812" y="8126"/>
                    <a:pt x="24812" y="8058"/>
                  </a:cubicBezTo>
                  <a:cubicBezTo>
                    <a:pt x="24812" y="7943"/>
                    <a:pt x="24812" y="7943"/>
                    <a:pt x="24720" y="7943"/>
                  </a:cubicBezTo>
                  <a:close/>
                  <a:moveTo>
                    <a:pt x="115" y="7733"/>
                  </a:moveTo>
                  <a:cubicBezTo>
                    <a:pt x="100" y="7733"/>
                    <a:pt x="84" y="7735"/>
                    <a:pt x="69" y="7738"/>
                  </a:cubicBezTo>
                  <a:cubicBezTo>
                    <a:pt x="1" y="7761"/>
                    <a:pt x="46" y="7829"/>
                    <a:pt x="23" y="7875"/>
                  </a:cubicBezTo>
                  <a:cubicBezTo>
                    <a:pt x="23" y="7898"/>
                    <a:pt x="23" y="7921"/>
                    <a:pt x="23" y="7943"/>
                  </a:cubicBezTo>
                  <a:cubicBezTo>
                    <a:pt x="23" y="7989"/>
                    <a:pt x="23" y="8058"/>
                    <a:pt x="23" y="8103"/>
                  </a:cubicBezTo>
                  <a:cubicBezTo>
                    <a:pt x="23" y="8126"/>
                    <a:pt x="46" y="8172"/>
                    <a:pt x="46" y="8172"/>
                  </a:cubicBezTo>
                  <a:cubicBezTo>
                    <a:pt x="63" y="8166"/>
                    <a:pt x="80" y="8165"/>
                    <a:pt x="98" y="8165"/>
                  </a:cubicBezTo>
                  <a:cubicBezTo>
                    <a:pt x="115" y="8165"/>
                    <a:pt x="132" y="8166"/>
                    <a:pt x="149" y="8166"/>
                  </a:cubicBezTo>
                  <a:cubicBezTo>
                    <a:pt x="183" y="8166"/>
                    <a:pt x="217" y="8160"/>
                    <a:pt x="252" y="8126"/>
                  </a:cubicBezTo>
                  <a:cubicBezTo>
                    <a:pt x="320" y="8080"/>
                    <a:pt x="366" y="7921"/>
                    <a:pt x="320" y="7852"/>
                  </a:cubicBezTo>
                  <a:cubicBezTo>
                    <a:pt x="300" y="7793"/>
                    <a:pt x="212" y="7733"/>
                    <a:pt x="115" y="7733"/>
                  </a:cubicBezTo>
                  <a:close/>
                  <a:moveTo>
                    <a:pt x="5730" y="7738"/>
                  </a:moveTo>
                  <a:cubicBezTo>
                    <a:pt x="5638" y="7738"/>
                    <a:pt x="5524" y="7852"/>
                    <a:pt x="5524" y="7943"/>
                  </a:cubicBezTo>
                  <a:cubicBezTo>
                    <a:pt x="5524" y="8035"/>
                    <a:pt x="5638" y="8172"/>
                    <a:pt x="5730" y="8172"/>
                  </a:cubicBezTo>
                  <a:cubicBezTo>
                    <a:pt x="5821" y="8172"/>
                    <a:pt x="5935" y="8058"/>
                    <a:pt x="5958" y="7966"/>
                  </a:cubicBezTo>
                  <a:cubicBezTo>
                    <a:pt x="5958" y="7875"/>
                    <a:pt x="5844" y="7738"/>
                    <a:pt x="5730" y="7738"/>
                  </a:cubicBezTo>
                  <a:close/>
                  <a:moveTo>
                    <a:pt x="12418" y="7829"/>
                  </a:moveTo>
                  <a:cubicBezTo>
                    <a:pt x="12326" y="7829"/>
                    <a:pt x="12235" y="7898"/>
                    <a:pt x="12258" y="7989"/>
                  </a:cubicBezTo>
                  <a:cubicBezTo>
                    <a:pt x="12258" y="8080"/>
                    <a:pt x="12326" y="8172"/>
                    <a:pt x="12418" y="8172"/>
                  </a:cubicBezTo>
                  <a:cubicBezTo>
                    <a:pt x="12509" y="8172"/>
                    <a:pt x="12577" y="8080"/>
                    <a:pt x="12577" y="7989"/>
                  </a:cubicBezTo>
                  <a:cubicBezTo>
                    <a:pt x="12600" y="7898"/>
                    <a:pt x="12509" y="7829"/>
                    <a:pt x="12418" y="7829"/>
                  </a:cubicBezTo>
                  <a:close/>
                  <a:moveTo>
                    <a:pt x="19060" y="7943"/>
                  </a:moveTo>
                  <a:cubicBezTo>
                    <a:pt x="18968" y="7943"/>
                    <a:pt x="18923" y="7989"/>
                    <a:pt x="18923" y="8080"/>
                  </a:cubicBezTo>
                  <a:cubicBezTo>
                    <a:pt x="18923" y="8172"/>
                    <a:pt x="18968" y="8217"/>
                    <a:pt x="19083" y="8217"/>
                  </a:cubicBezTo>
                  <a:cubicBezTo>
                    <a:pt x="19151" y="8194"/>
                    <a:pt x="19197" y="8149"/>
                    <a:pt x="19197" y="8058"/>
                  </a:cubicBezTo>
                  <a:cubicBezTo>
                    <a:pt x="19174" y="7989"/>
                    <a:pt x="19151" y="7943"/>
                    <a:pt x="19060" y="7943"/>
                  </a:cubicBezTo>
                  <a:close/>
                  <a:moveTo>
                    <a:pt x="1142" y="7829"/>
                  </a:moveTo>
                  <a:cubicBezTo>
                    <a:pt x="982" y="7829"/>
                    <a:pt x="914" y="7875"/>
                    <a:pt x="914" y="8058"/>
                  </a:cubicBezTo>
                  <a:cubicBezTo>
                    <a:pt x="936" y="8194"/>
                    <a:pt x="982" y="8240"/>
                    <a:pt x="1142" y="8240"/>
                  </a:cubicBezTo>
                  <a:cubicBezTo>
                    <a:pt x="1302" y="8240"/>
                    <a:pt x="1347" y="8194"/>
                    <a:pt x="1347" y="8035"/>
                  </a:cubicBezTo>
                  <a:cubicBezTo>
                    <a:pt x="1347" y="7875"/>
                    <a:pt x="1279" y="7829"/>
                    <a:pt x="1142" y="7829"/>
                  </a:cubicBezTo>
                  <a:close/>
                  <a:moveTo>
                    <a:pt x="6740" y="7827"/>
                  </a:moveTo>
                  <a:cubicBezTo>
                    <a:pt x="6669" y="7827"/>
                    <a:pt x="6551" y="7950"/>
                    <a:pt x="6551" y="8035"/>
                  </a:cubicBezTo>
                  <a:cubicBezTo>
                    <a:pt x="6529" y="8103"/>
                    <a:pt x="6666" y="8240"/>
                    <a:pt x="6757" y="8240"/>
                  </a:cubicBezTo>
                  <a:cubicBezTo>
                    <a:pt x="6760" y="8242"/>
                    <a:pt x="6764" y="8243"/>
                    <a:pt x="6769" y="8243"/>
                  </a:cubicBezTo>
                  <a:cubicBezTo>
                    <a:pt x="6826" y="8243"/>
                    <a:pt x="6962" y="8119"/>
                    <a:pt x="6962" y="8035"/>
                  </a:cubicBezTo>
                  <a:cubicBezTo>
                    <a:pt x="6985" y="7989"/>
                    <a:pt x="6848" y="7829"/>
                    <a:pt x="6757" y="7829"/>
                  </a:cubicBezTo>
                  <a:cubicBezTo>
                    <a:pt x="6752" y="7828"/>
                    <a:pt x="6746" y="7827"/>
                    <a:pt x="6740" y="7827"/>
                  </a:cubicBezTo>
                  <a:close/>
                  <a:moveTo>
                    <a:pt x="13445" y="7898"/>
                  </a:moveTo>
                  <a:cubicBezTo>
                    <a:pt x="13353" y="7898"/>
                    <a:pt x="13262" y="7989"/>
                    <a:pt x="13262" y="8058"/>
                  </a:cubicBezTo>
                  <a:cubicBezTo>
                    <a:pt x="13262" y="8160"/>
                    <a:pt x="13335" y="8244"/>
                    <a:pt x="13416" y="8244"/>
                  </a:cubicBezTo>
                  <a:cubicBezTo>
                    <a:pt x="13426" y="8244"/>
                    <a:pt x="13435" y="8243"/>
                    <a:pt x="13445" y="8240"/>
                  </a:cubicBezTo>
                  <a:cubicBezTo>
                    <a:pt x="13536" y="8240"/>
                    <a:pt x="13604" y="8172"/>
                    <a:pt x="13604" y="8080"/>
                  </a:cubicBezTo>
                  <a:cubicBezTo>
                    <a:pt x="13604" y="7989"/>
                    <a:pt x="13536" y="7921"/>
                    <a:pt x="13445" y="7898"/>
                  </a:cubicBezTo>
                  <a:close/>
                  <a:moveTo>
                    <a:pt x="20087" y="8035"/>
                  </a:moveTo>
                  <a:cubicBezTo>
                    <a:pt x="19996" y="8035"/>
                    <a:pt x="19950" y="8080"/>
                    <a:pt x="19950" y="8172"/>
                  </a:cubicBezTo>
                  <a:cubicBezTo>
                    <a:pt x="19950" y="8240"/>
                    <a:pt x="19996" y="8286"/>
                    <a:pt x="20064" y="8286"/>
                  </a:cubicBezTo>
                  <a:cubicBezTo>
                    <a:pt x="20178" y="8286"/>
                    <a:pt x="20201" y="8263"/>
                    <a:pt x="20201" y="8149"/>
                  </a:cubicBezTo>
                  <a:cubicBezTo>
                    <a:pt x="20201" y="8080"/>
                    <a:pt x="20178" y="8035"/>
                    <a:pt x="20087" y="8035"/>
                  </a:cubicBezTo>
                  <a:close/>
                  <a:moveTo>
                    <a:pt x="2169" y="7898"/>
                  </a:moveTo>
                  <a:cubicBezTo>
                    <a:pt x="2055" y="7898"/>
                    <a:pt x="1964" y="7989"/>
                    <a:pt x="1941" y="8103"/>
                  </a:cubicBezTo>
                  <a:cubicBezTo>
                    <a:pt x="1941" y="8217"/>
                    <a:pt x="2032" y="8331"/>
                    <a:pt x="2169" y="8331"/>
                  </a:cubicBezTo>
                  <a:cubicBezTo>
                    <a:pt x="2283" y="8331"/>
                    <a:pt x="2374" y="8240"/>
                    <a:pt x="2374" y="8126"/>
                  </a:cubicBezTo>
                  <a:cubicBezTo>
                    <a:pt x="2374" y="8012"/>
                    <a:pt x="2283" y="7921"/>
                    <a:pt x="2169" y="7898"/>
                  </a:cubicBezTo>
                  <a:close/>
                  <a:moveTo>
                    <a:pt x="7784" y="7898"/>
                  </a:moveTo>
                  <a:cubicBezTo>
                    <a:pt x="7693" y="7921"/>
                    <a:pt x="7556" y="8058"/>
                    <a:pt x="7556" y="8126"/>
                  </a:cubicBezTo>
                  <a:cubicBezTo>
                    <a:pt x="7579" y="8194"/>
                    <a:pt x="7716" y="8331"/>
                    <a:pt x="7784" y="8331"/>
                  </a:cubicBezTo>
                  <a:cubicBezTo>
                    <a:pt x="7852" y="8331"/>
                    <a:pt x="7989" y="8194"/>
                    <a:pt x="7989" y="8126"/>
                  </a:cubicBezTo>
                  <a:cubicBezTo>
                    <a:pt x="7989" y="8058"/>
                    <a:pt x="7852" y="7898"/>
                    <a:pt x="7784" y="7898"/>
                  </a:cubicBezTo>
                  <a:close/>
                  <a:moveTo>
                    <a:pt x="14472" y="7989"/>
                  </a:moveTo>
                  <a:cubicBezTo>
                    <a:pt x="14358" y="7989"/>
                    <a:pt x="14289" y="8058"/>
                    <a:pt x="14289" y="8172"/>
                  </a:cubicBezTo>
                  <a:cubicBezTo>
                    <a:pt x="14289" y="8263"/>
                    <a:pt x="14380" y="8331"/>
                    <a:pt x="14472" y="8331"/>
                  </a:cubicBezTo>
                  <a:cubicBezTo>
                    <a:pt x="14540" y="8331"/>
                    <a:pt x="14632" y="8263"/>
                    <a:pt x="14632" y="8172"/>
                  </a:cubicBezTo>
                  <a:cubicBezTo>
                    <a:pt x="14632" y="8080"/>
                    <a:pt x="14563" y="7989"/>
                    <a:pt x="14472" y="7989"/>
                  </a:cubicBezTo>
                  <a:close/>
                  <a:moveTo>
                    <a:pt x="8811" y="8035"/>
                  </a:moveTo>
                  <a:cubicBezTo>
                    <a:pt x="8651" y="8035"/>
                    <a:pt x="8629" y="8058"/>
                    <a:pt x="8629" y="8217"/>
                  </a:cubicBezTo>
                  <a:cubicBezTo>
                    <a:pt x="8629" y="8377"/>
                    <a:pt x="8629" y="8377"/>
                    <a:pt x="8788" y="8377"/>
                  </a:cubicBezTo>
                  <a:cubicBezTo>
                    <a:pt x="8971" y="8377"/>
                    <a:pt x="8971" y="8377"/>
                    <a:pt x="8971" y="8217"/>
                  </a:cubicBezTo>
                  <a:cubicBezTo>
                    <a:pt x="8971" y="8058"/>
                    <a:pt x="8948" y="8035"/>
                    <a:pt x="8811" y="8035"/>
                  </a:cubicBezTo>
                  <a:close/>
                  <a:moveTo>
                    <a:pt x="21091" y="8126"/>
                  </a:moveTo>
                  <a:cubicBezTo>
                    <a:pt x="21000" y="8126"/>
                    <a:pt x="20954" y="8172"/>
                    <a:pt x="20977" y="8263"/>
                  </a:cubicBezTo>
                  <a:cubicBezTo>
                    <a:pt x="20977" y="8354"/>
                    <a:pt x="21023" y="8377"/>
                    <a:pt x="21114" y="8377"/>
                  </a:cubicBezTo>
                  <a:cubicBezTo>
                    <a:pt x="21205" y="8377"/>
                    <a:pt x="21228" y="8331"/>
                    <a:pt x="21228" y="8240"/>
                  </a:cubicBezTo>
                  <a:cubicBezTo>
                    <a:pt x="21228" y="8149"/>
                    <a:pt x="21182" y="8126"/>
                    <a:pt x="21091" y="8126"/>
                  </a:cubicBezTo>
                  <a:close/>
                  <a:moveTo>
                    <a:pt x="3173" y="7989"/>
                  </a:moveTo>
                  <a:cubicBezTo>
                    <a:pt x="3036" y="8012"/>
                    <a:pt x="2968" y="8080"/>
                    <a:pt x="2968" y="8217"/>
                  </a:cubicBezTo>
                  <a:cubicBezTo>
                    <a:pt x="2968" y="8331"/>
                    <a:pt x="3082" y="8423"/>
                    <a:pt x="3196" y="8423"/>
                  </a:cubicBezTo>
                  <a:cubicBezTo>
                    <a:pt x="3310" y="8423"/>
                    <a:pt x="3402" y="8331"/>
                    <a:pt x="3402" y="8217"/>
                  </a:cubicBezTo>
                  <a:cubicBezTo>
                    <a:pt x="3402" y="8080"/>
                    <a:pt x="3287" y="7989"/>
                    <a:pt x="3173" y="7989"/>
                  </a:cubicBezTo>
                  <a:close/>
                  <a:moveTo>
                    <a:pt x="22107" y="8215"/>
                  </a:moveTo>
                  <a:cubicBezTo>
                    <a:pt x="22059" y="8215"/>
                    <a:pt x="21983" y="8333"/>
                    <a:pt x="22004" y="8354"/>
                  </a:cubicBezTo>
                  <a:cubicBezTo>
                    <a:pt x="22050" y="8400"/>
                    <a:pt x="22095" y="8446"/>
                    <a:pt x="22141" y="8446"/>
                  </a:cubicBezTo>
                  <a:cubicBezTo>
                    <a:pt x="22187" y="8446"/>
                    <a:pt x="22210" y="8377"/>
                    <a:pt x="22278" y="8331"/>
                  </a:cubicBezTo>
                  <a:cubicBezTo>
                    <a:pt x="22210" y="8286"/>
                    <a:pt x="22164" y="8240"/>
                    <a:pt x="22118" y="8217"/>
                  </a:cubicBezTo>
                  <a:cubicBezTo>
                    <a:pt x="22115" y="8216"/>
                    <a:pt x="22111" y="8215"/>
                    <a:pt x="22107" y="8215"/>
                  </a:cubicBezTo>
                  <a:close/>
                  <a:moveTo>
                    <a:pt x="9838" y="8126"/>
                  </a:moveTo>
                  <a:cubicBezTo>
                    <a:pt x="9656" y="8126"/>
                    <a:pt x="9656" y="8126"/>
                    <a:pt x="9656" y="8309"/>
                  </a:cubicBezTo>
                  <a:cubicBezTo>
                    <a:pt x="9656" y="8468"/>
                    <a:pt x="9656" y="8468"/>
                    <a:pt x="9815" y="8468"/>
                  </a:cubicBezTo>
                  <a:cubicBezTo>
                    <a:pt x="9998" y="8468"/>
                    <a:pt x="9998" y="8468"/>
                    <a:pt x="9998" y="8309"/>
                  </a:cubicBezTo>
                  <a:cubicBezTo>
                    <a:pt x="9998" y="8149"/>
                    <a:pt x="9975" y="8126"/>
                    <a:pt x="9838" y="8126"/>
                  </a:cubicBezTo>
                  <a:close/>
                  <a:moveTo>
                    <a:pt x="15476" y="8126"/>
                  </a:moveTo>
                  <a:cubicBezTo>
                    <a:pt x="15430" y="8126"/>
                    <a:pt x="15294" y="8263"/>
                    <a:pt x="15316" y="8309"/>
                  </a:cubicBezTo>
                  <a:cubicBezTo>
                    <a:pt x="15316" y="8354"/>
                    <a:pt x="15453" y="8468"/>
                    <a:pt x="15499" y="8468"/>
                  </a:cubicBezTo>
                  <a:cubicBezTo>
                    <a:pt x="15545" y="8468"/>
                    <a:pt x="15659" y="8331"/>
                    <a:pt x="15659" y="8286"/>
                  </a:cubicBezTo>
                  <a:cubicBezTo>
                    <a:pt x="15636" y="8240"/>
                    <a:pt x="15613" y="8194"/>
                    <a:pt x="15590" y="8172"/>
                  </a:cubicBezTo>
                  <a:cubicBezTo>
                    <a:pt x="15567" y="8149"/>
                    <a:pt x="15522" y="8126"/>
                    <a:pt x="15476" y="8126"/>
                  </a:cubicBezTo>
                  <a:close/>
                  <a:moveTo>
                    <a:pt x="4178" y="8080"/>
                  </a:moveTo>
                  <a:cubicBezTo>
                    <a:pt x="4086" y="8080"/>
                    <a:pt x="3949" y="8194"/>
                    <a:pt x="3949" y="8286"/>
                  </a:cubicBezTo>
                  <a:cubicBezTo>
                    <a:pt x="3949" y="8377"/>
                    <a:pt x="4063" y="8491"/>
                    <a:pt x="4155" y="8514"/>
                  </a:cubicBezTo>
                  <a:cubicBezTo>
                    <a:pt x="4246" y="8514"/>
                    <a:pt x="4360" y="8400"/>
                    <a:pt x="4383" y="8309"/>
                  </a:cubicBezTo>
                  <a:cubicBezTo>
                    <a:pt x="4383" y="8217"/>
                    <a:pt x="4269" y="8080"/>
                    <a:pt x="4178" y="8080"/>
                  </a:cubicBezTo>
                  <a:close/>
                  <a:moveTo>
                    <a:pt x="16446" y="8215"/>
                  </a:moveTo>
                  <a:cubicBezTo>
                    <a:pt x="16392" y="8215"/>
                    <a:pt x="16277" y="8337"/>
                    <a:pt x="16298" y="8400"/>
                  </a:cubicBezTo>
                  <a:cubicBezTo>
                    <a:pt x="16298" y="8441"/>
                    <a:pt x="16411" y="8540"/>
                    <a:pt x="16466" y="8540"/>
                  </a:cubicBezTo>
                  <a:cubicBezTo>
                    <a:pt x="16472" y="8540"/>
                    <a:pt x="16476" y="8539"/>
                    <a:pt x="16480" y="8537"/>
                  </a:cubicBezTo>
                  <a:cubicBezTo>
                    <a:pt x="16526" y="8537"/>
                    <a:pt x="16640" y="8423"/>
                    <a:pt x="16640" y="8377"/>
                  </a:cubicBezTo>
                  <a:cubicBezTo>
                    <a:pt x="16617" y="8331"/>
                    <a:pt x="16595" y="8286"/>
                    <a:pt x="16572" y="8263"/>
                  </a:cubicBezTo>
                  <a:cubicBezTo>
                    <a:pt x="16549" y="8217"/>
                    <a:pt x="16503" y="8217"/>
                    <a:pt x="16458" y="8217"/>
                  </a:cubicBezTo>
                  <a:cubicBezTo>
                    <a:pt x="16454" y="8216"/>
                    <a:pt x="16450" y="8215"/>
                    <a:pt x="16446" y="8215"/>
                  </a:cubicBezTo>
                  <a:close/>
                  <a:moveTo>
                    <a:pt x="23145" y="8309"/>
                  </a:moveTo>
                  <a:cubicBezTo>
                    <a:pt x="23100" y="8309"/>
                    <a:pt x="23054" y="8377"/>
                    <a:pt x="23008" y="8423"/>
                  </a:cubicBezTo>
                  <a:cubicBezTo>
                    <a:pt x="23008" y="8443"/>
                    <a:pt x="23103" y="8540"/>
                    <a:pt x="23137" y="8540"/>
                  </a:cubicBezTo>
                  <a:cubicBezTo>
                    <a:pt x="23141" y="8540"/>
                    <a:pt x="23143" y="8539"/>
                    <a:pt x="23145" y="8537"/>
                  </a:cubicBezTo>
                  <a:cubicBezTo>
                    <a:pt x="23191" y="8514"/>
                    <a:pt x="23237" y="8468"/>
                    <a:pt x="23305" y="8423"/>
                  </a:cubicBezTo>
                  <a:cubicBezTo>
                    <a:pt x="23237" y="8354"/>
                    <a:pt x="23191" y="8309"/>
                    <a:pt x="23145" y="8309"/>
                  </a:cubicBezTo>
                  <a:close/>
                  <a:moveTo>
                    <a:pt x="10814" y="8214"/>
                  </a:moveTo>
                  <a:cubicBezTo>
                    <a:pt x="10738" y="8214"/>
                    <a:pt x="10683" y="8295"/>
                    <a:pt x="10683" y="8377"/>
                  </a:cubicBezTo>
                  <a:cubicBezTo>
                    <a:pt x="10662" y="8459"/>
                    <a:pt x="10733" y="8540"/>
                    <a:pt x="10814" y="8540"/>
                  </a:cubicBezTo>
                  <a:cubicBezTo>
                    <a:pt x="10823" y="8540"/>
                    <a:pt x="10833" y="8539"/>
                    <a:pt x="10843" y="8537"/>
                  </a:cubicBezTo>
                  <a:cubicBezTo>
                    <a:pt x="10934" y="8537"/>
                    <a:pt x="11002" y="8468"/>
                    <a:pt x="11002" y="8377"/>
                  </a:cubicBezTo>
                  <a:cubicBezTo>
                    <a:pt x="11002" y="8286"/>
                    <a:pt x="10934" y="8217"/>
                    <a:pt x="10843" y="8217"/>
                  </a:cubicBezTo>
                  <a:cubicBezTo>
                    <a:pt x="10833" y="8215"/>
                    <a:pt x="10824" y="8214"/>
                    <a:pt x="10814" y="8214"/>
                  </a:cubicBezTo>
                  <a:close/>
                  <a:moveTo>
                    <a:pt x="5161" y="8169"/>
                  </a:moveTo>
                  <a:cubicBezTo>
                    <a:pt x="5074" y="8169"/>
                    <a:pt x="4976" y="8293"/>
                    <a:pt x="4976" y="8377"/>
                  </a:cubicBezTo>
                  <a:cubicBezTo>
                    <a:pt x="4954" y="8468"/>
                    <a:pt x="5091" y="8583"/>
                    <a:pt x="5182" y="8583"/>
                  </a:cubicBezTo>
                  <a:cubicBezTo>
                    <a:pt x="5273" y="8583"/>
                    <a:pt x="5387" y="8468"/>
                    <a:pt x="5387" y="8377"/>
                  </a:cubicBezTo>
                  <a:cubicBezTo>
                    <a:pt x="5387" y="8286"/>
                    <a:pt x="5273" y="8172"/>
                    <a:pt x="5182" y="8172"/>
                  </a:cubicBezTo>
                  <a:cubicBezTo>
                    <a:pt x="5175" y="8170"/>
                    <a:pt x="5168" y="8169"/>
                    <a:pt x="5161" y="8169"/>
                  </a:cubicBezTo>
                  <a:close/>
                  <a:moveTo>
                    <a:pt x="17485" y="8331"/>
                  </a:moveTo>
                  <a:cubicBezTo>
                    <a:pt x="17393" y="8331"/>
                    <a:pt x="17348" y="8377"/>
                    <a:pt x="17348" y="8468"/>
                  </a:cubicBezTo>
                  <a:cubicBezTo>
                    <a:pt x="17371" y="8560"/>
                    <a:pt x="17393" y="8583"/>
                    <a:pt x="17485" y="8583"/>
                  </a:cubicBezTo>
                  <a:cubicBezTo>
                    <a:pt x="17576" y="8583"/>
                    <a:pt x="17622" y="8537"/>
                    <a:pt x="17622" y="8446"/>
                  </a:cubicBezTo>
                  <a:cubicBezTo>
                    <a:pt x="17599" y="8377"/>
                    <a:pt x="17576" y="8331"/>
                    <a:pt x="17485" y="8331"/>
                  </a:cubicBezTo>
                  <a:close/>
                  <a:moveTo>
                    <a:pt x="24173" y="8423"/>
                  </a:moveTo>
                  <a:cubicBezTo>
                    <a:pt x="24081" y="8423"/>
                    <a:pt x="24081" y="8423"/>
                    <a:pt x="24081" y="8514"/>
                  </a:cubicBezTo>
                  <a:cubicBezTo>
                    <a:pt x="24081" y="8583"/>
                    <a:pt x="24104" y="8583"/>
                    <a:pt x="24173" y="8583"/>
                  </a:cubicBezTo>
                  <a:cubicBezTo>
                    <a:pt x="24264" y="8583"/>
                    <a:pt x="24264" y="8583"/>
                    <a:pt x="24241" y="8491"/>
                  </a:cubicBezTo>
                  <a:cubicBezTo>
                    <a:pt x="24264" y="8423"/>
                    <a:pt x="24218" y="8423"/>
                    <a:pt x="24173" y="8423"/>
                  </a:cubicBezTo>
                  <a:close/>
                  <a:moveTo>
                    <a:pt x="11847" y="8286"/>
                  </a:moveTo>
                  <a:cubicBezTo>
                    <a:pt x="11756" y="8286"/>
                    <a:pt x="11687" y="8377"/>
                    <a:pt x="11687" y="8468"/>
                  </a:cubicBezTo>
                  <a:cubicBezTo>
                    <a:pt x="11687" y="8560"/>
                    <a:pt x="11778" y="8628"/>
                    <a:pt x="11870" y="8628"/>
                  </a:cubicBezTo>
                  <a:cubicBezTo>
                    <a:pt x="11961" y="8628"/>
                    <a:pt x="12052" y="8537"/>
                    <a:pt x="12029" y="8446"/>
                  </a:cubicBezTo>
                  <a:cubicBezTo>
                    <a:pt x="12029" y="8354"/>
                    <a:pt x="11938" y="8286"/>
                    <a:pt x="11847" y="8286"/>
                  </a:cubicBezTo>
                  <a:close/>
                  <a:moveTo>
                    <a:pt x="18489" y="8423"/>
                  </a:moveTo>
                  <a:cubicBezTo>
                    <a:pt x="18421" y="8423"/>
                    <a:pt x="18375" y="8468"/>
                    <a:pt x="18375" y="8537"/>
                  </a:cubicBezTo>
                  <a:cubicBezTo>
                    <a:pt x="18375" y="8651"/>
                    <a:pt x="18421" y="8674"/>
                    <a:pt x="18512" y="8674"/>
                  </a:cubicBezTo>
                  <a:cubicBezTo>
                    <a:pt x="18603" y="8674"/>
                    <a:pt x="18626" y="8628"/>
                    <a:pt x="18626" y="8537"/>
                  </a:cubicBezTo>
                  <a:cubicBezTo>
                    <a:pt x="18626" y="8446"/>
                    <a:pt x="18580" y="8423"/>
                    <a:pt x="18489" y="8423"/>
                  </a:cubicBezTo>
                  <a:close/>
                  <a:moveTo>
                    <a:pt x="25231" y="8508"/>
                  </a:moveTo>
                  <a:cubicBezTo>
                    <a:pt x="25223" y="8508"/>
                    <a:pt x="25212" y="8510"/>
                    <a:pt x="25200" y="8514"/>
                  </a:cubicBezTo>
                  <a:cubicBezTo>
                    <a:pt x="25108" y="8514"/>
                    <a:pt x="25108" y="8514"/>
                    <a:pt x="25108" y="8583"/>
                  </a:cubicBezTo>
                  <a:cubicBezTo>
                    <a:pt x="25108" y="8651"/>
                    <a:pt x="25108" y="8674"/>
                    <a:pt x="25177" y="8674"/>
                  </a:cubicBezTo>
                  <a:cubicBezTo>
                    <a:pt x="25268" y="8674"/>
                    <a:pt x="25268" y="8674"/>
                    <a:pt x="25268" y="8583"/>
                  </a:cubicBezTo>
                  <a:cubicBezTo>
                    <a:pt x="25268" y="8545"/>
                    <a:pt x="25268" y="8508"/>
                    <a:pt x="25231" y="8508"/>
                  </a:cubicBezTo>
                  <a:close/>
                  <a:moveTo>
                    <a:pt x="571" y="8286"/>
                  </a:moveTo>
                  <a:cubicBezTo>
                    <a:pt x="411" y="8286"/>
                    <a:pt x="366" y="8354"/>
                    <a:pt x="366" y="8514"/>
                  </a:cubicBezTo>
                  <a:cubicBezTo>
                    <a:pt x="366" y="8674"/>
                    <a:pt x="434" y="8719"/>
                    <a:pt x="594" y="8719"/>
                  </a:cubicBezTo>
                  <a:cubicBezTo>
                    <a:pt x="754" y="8719"/>
                    <a:pt x="799" y="8651"/>
                    <a:pt x="799" y="8491"/>
                  </a:cubicBezTo>
                  <a:cubicBezTo>
                    <a:pt x="799" y="8354"/>
                    <a:pt x="731" y="8286"/>
                    <a:pt x="571" y="8286"/>
                  </a:cubicBezTo>
                  <a:close/>
                  <a:moveTo>
                    <a:pt x="6209" y="8286"/>
                  </a:moveTo>
                  <a:cubicBezTo>
                    <a:pt x="6141" y="8286"/>
                    <a:pt x="6004" y="8423"/>
                    <a:pt x="5981" y="8491"/>
                  </a:cubicBezTo>
                  <a:cubicBezTo>
                    <a:pt x="5981" y="8560"/>
                    <a:pt x="6118" y="8719"/>
                    <a:pt x="6186" y="8719"/>
                  </a:cubicBezTo>
                  <a:cubicBezTo>
                    <a:pt x="6255" y="8719"/>
                    <a:pt x="6414" y="8583"/>
                    <a:pt x="6414" y="8514"/>
                  </a:cubicBezTo>
                  <a:cubicBezTo>
                    <a:pt x="6414" y="8446"/>
                    <a:pt x="6278" y="8309"/>
                    <a:pt x="6209" y="8286"/>
                  </a:cubicBezTo>
                  <a:close/>
                  <a:moveTo>
                    <a:pt x="12897" y="8377"/>
                  </a:moveTo>
                  <a:cubicBezTo>
                    <a:pt x="12806" y="8377"/>
                    <a:pt x="12714" y="8446"/>
                    <a:pt x="12714" y="8537"/>
                  </a:cubicBezTo>
                  <a:cubicBezTo>
                    <a:pt x="12714" y="8628"/>
                    <a:pt x="12783" y="8719"/>
                    <a:pt x="12897" y="8719"/>
                  </a:cubicBezTo>
                  <a:cubicBezTo>
                    <a:pt x="12988" y="8719"/>
                    <a:pt x="13057" y="8628"/>
                    <a:pt x="13057" y="8537"/>
                  </a:cubicBezTo>
                  <a:cubicBezTo>
                    <a:pt x="13057" y="8468"/>
                    <a:pt x="12988" y="8377"/>
                    <a:pt x="12897" y="8377"/>
                  </a:cubicBezTo>
                  <a:close/>
                  <a:moveTo>
                    <a:pt x="19496" y="8508"/>
                  </a:moveTo>
                  <a:cubicBezTo>
                    <a:pt x="19433" y="8508"/>
                    <a:pt x="19402" y="8553"/>
                    <a:pt x="19402" y="8628"/>
                  </a:cubicBezTo>
                  <a:cubicBezTo>
                    <a:pt x="19402" y="8719"/>
                    <a:pt x="19425" y="8765"/>
                    <a:pt x="19516" y="8765"/>
                  </a:cubicBezTo>
                  <a:cubicBezTo>
                    <a:pt x="19607" y="8765"/>
                    <a:pt x="19653" y="8719"/>
                    <a:pt x="19653" y="8628"/>
                  </a:cubicBezTo>
                  <a:cubicBezTo>
                    <a:pt x="19653" y="8537"/>
                    <a:pt x="19630" y="8514"/>
                    <a:pt x="19539" y="8514"/>
                  </a:cubicBezTo>
                  <a:cubicBezTo>
                    <a:pt x="19523" y="8510"/>
                    <a:pt x="19509" y="8508"/>
                    <a:pt x="19496" y="8508"/>
                  </a:cubicBezTo>
                  <a:close/>
                  <a:moveTo>
                    <a:pt x="1598" y="8377"/>
                  </a:moveTo>
                  <a:cubicBezTo>
                    <a:pt x="1484" y="8377"/>
                    <a:pt x="1393" y="8468"/>
                    <a:pt x="1393" y="8605"/>
                  </a:cubicBezTo>
                  <a:cubicBezTo>
                    <a:pt x="1393" y="8719"/>
                    <a:pt x="1507" y="8811"/>
                    <a:pt x="1621" y="8811"/>
                  </a:cubicBezTo>
                  <a:cubicBezTo>
                    <a:pt x="1735" y="8788"/>
                    <a:pt x="1827" y="8697"/>
                    <a:pt x="1827" y="8583"/>
                  </a:cubicBezTo>
                  <a:cubicBezTo>
                    <a:pt x="1827" y="8468"/>
                    <a:pt x="1735" y="8377"/>
                    <a:pt x="1598" y="8377"/>
                  </a:cubicBezTo>
                  <a:close/>
                  <a:moveTo>
                    <a:pt x="7213" y="8377"/>
                  </a:moveTo>
                  <a:cubicBezTo>
                    <a:pt x="7168" y="8377"/>
                    <a:pt x="7008" y="8514"/>
                    <a:pt x="7008" y="8583"/>
                  </a:cubicBezTo>
                  <a:cubicBezTo>
                    <a:pt x="7008" y="8651"/>
                    <a:pt x="7168" y="8811"/>
                    <a:pt x="7213" y="8811"/>
                  </a:cubicBezTo>
                  <a:cubicBezTo>
                    <a:pt x="7282" y="8811"/>
                    <a:pt x="7442" y="8651"/>
                    <a:pt x="7442" y="8583"/>
                  </a:cubicBezTo>
                  <a:cubicBezTo>
                    <a:pt x="7442" y="8514"/>
                    <a:pt x="7282" y="8377"/>
                    <a:pt x="7213" y="8377"/>
                  </a:cubicBezTo>
                  <a:close/>
                  <a:moveTo>
                    <a:pt x="13901" y="8468"/>
                  </a:moveTo>
                  <a:cubicBezTo>
                    <a:pt x="13810" y="8468"/>
                    <a:pt x="13741" y="8537"/>
                    <a:pt x="13741" y="8628"/>
                  </a:cubicBezTo>
                  <a:cubicBezTo>
                    <a:pt x="13741" y="8719"/>
                    <a:pt x="13810" y="8788"/>
                    <a:pt x="13901" y="8811"/>
                  </a:cubicBezTo>
                  <a:cubicBezTo>
                    <a:pt x="13992" y="8811"/>
                    <a:pt x="14084" y="8719"/>
                    <a:pt x="14084" y="8628"/>
                  </a:cubicBezTo>
                  <a:cubicBezTo>
                    <a:pt x="14084" y="8537"/>
                    <a:pt x="13992" y="8468"/>
                    <a:pt x="13901" y="8468"/>
                  </a:cubicBezTo>
                  <a:close/>
                  <a:moveTo>
                    <a:pt x="8240" y="8514"/>
                  </a:moveTo>
                  <a:cubicBezTo>
                    <a:pt x="8104" y="8514"/>
                    <a:pt x="8081" y="8514"/>
                    <a:pt x="8081" y="8674"/>
                  </a:cubicBezTo>
                  <a:cubicBezTo>
                    <a:pt x="8081" y="8834"/>
                    <a:pt x="8081" y="8834"/>
                    <a:pt x="8240" y="8856"/>
                  </a:cubicBezTo>
                  <a:cubicBezTo>
                    <a:pt x="8400" y="8856"/>
                    <a:pt x="8423" y="8834"/>
                    <a:pt x="8423" y="8697"/>
                  </a:cubicBezTo>
                  <a:cubicBezTo>
                    <a:pt x="8423" y="8514"/>
                    <a:pt x="8400" y="8514"/>
                    <a:pt x="8240" y="8514"/>
                  </a:cubicBezTo>
                  <a:close/>
                  <a:moveTo>
                    <a:pt x="20520" y="8583"/>
                  </a:moveTo>
                  <a:cubicBezTo>
                    <a:pt x="20452" y="8605"/>
                    <a:pt x="20406" y="8628"/>
                    <a:pt x="20429" y="8719"/>
                  </a:cubicBezTo>
                  <a:cubicBezTo>
                    <a:pt x="20429" y="8811"/>
                    <a:pt x="20452" y="8856"/>
                    <a:pt x="20543" y="8856"/>
                  </a:cubicBezTo>
                  <a:cubicBezTo>
                    <a:pt x="20635" y="8834"/>
                    <a:pt x="20680" y="8811"/>
                    <a:pt x="20680" y="8719"/>
                  </a:cubicBezTo>
                  <a:cubicBezTo>
                    <a:pt x="20680" y="8628"/>
                    <a:pt x="20635" y="8583"/>
                    <a:pt x="20520" y="8583"/>
                  </a:cubicBezTo>
                  <a:close/>
                  <a:moveTo>
                    <a:pt x="2644" y="8465"/>
                  </a:moveTo>
                  <a:cubicBezTo>
                    <a:pt x="2630" y="8465"/>
                    <a:pt x="2617" y="8466"/>
                    <a:pt x="2603" y="8468"/>
                  </a:cubicBezTo>
                  <a:cubicBezTo>
                    <a:pt x="2489" y="8468"/>
                    <a:pt x="2397" y="8583"/>
                    <a:pt x="2420" y="8697"/>
                  </a:cubicBezTo>
                  <a:cubicBezTo>
                    <a:pt x="2420" y="8780"/>
                    <a:pt x="2515" y="8882"/>
                    <a:pt x="2601" y="8882"/>
                  </a:cubicBezTo>
                  <a:cubicBezTo>
                    <a:pt x="2609" y="8882"/>
                    <a:pt x="2617" y="8881"/>
                    <a:pt x="2625" y="8879"/>
                  </a:cubicBezTo>
                  <a:cubicBezTo>
                    <a:pt x="2740" y="8879"/>
                    <a:pt x="2831" y="8788"/>
                    <a:pt x="2831" y="8674"/>
                  </a:cubicBezTo>
                  <a:cubicBezTo>
                    <a:pt x="2831" y="8551"/>
                    <a:pt x="2757" y="8465"/>
                    <a:pt x="2644" y="8465"/>
                  </a:cubicBezTo>
                  <a:close/>
                  <a:moveTo>
                    <a:pt x="14928" y="8537"/>
                  </a:moveTo>
                  <a:cubicBezTo>
                    <a:pt x="14837" y="8537"/>
                    <a:pt x="14769" y="8628"/>
                    <a:pt x="14769" y="8719"/>
                  </a:cubicBezTo>
                  <a:cubicBezTo>
                    <a:pt x="14748" y="8801"/>
                    <a:pt x="14819" y="8883"/>
                    <a:pt x="14900" y="8883"/>
                  </a:cubicBezTo>
                  <a:cubicBezTo>
                    <a:pt x="14909" y="8883"/>
                    <a:pt x="14919" y="8882"/>
                    <a:pt x="14928" y="8879"/>
                  </a:cubicBezTo>
                  <a:cubicBezTo>
                    <a:pt x="15020" y="8879"/>
                    <a:pt x="15111" y="8811"/>
                    <a:pt x="15088" y="8719"/>
                  </a:cubicBezTo>
                  <a:cubicBezTo>
                    <a:pt x="15088" y="8628"/>
                    <a:pt x="15020" y="8537"/>
                    <a:pt x="14928" y="8537"/>
                  </a:cubicBezTo>
                  <a:close/>
                  <a:moveTo>
                    <a:pt x="9290" y="8583"/>
                  </a:moveTo>
                  <a:cubicBezTo>
                    <a:pt x="9108" y="8583"/>
                    <a:pt x="9108" y="8605"/>
                    <a:pt x="9108" y="8742"/>
                  </a:cubicBezTo>
                  <a:cubicBezTo>
                    <a:pt x="9085" y="8902"/>
                    <a:pt x="9108" y="8925"/>
                    <a:pt x="9268" y="8925"/>
                  </a:cubicBezTo>
                  <a:cubicBezTo>
                    <a:pt x="9427" y="8925"/>
                    <a:pt x="9427" y="8925"/>
                    <a:pt x="9427" y="8765"/>
                  </a:cubicBezTo>
                  <a:cubicBezTo>
                    <a:pt x="9450" y="8605"/>
                    <a:pt x="9427" y="8583"/>
                    <a:pt x="9290" y="8583"/>
                  </a:cubicBezTo>
                  <a:close/>
                  <a:moveTo>
                    <a:pt x="21562" y="8671"/>
                  </a:moveTo>
                  <a:cubicBezTo>
                    <a:pt x="21528" y="8671"/>
                    <a:pt x="21434" y="8769"/>
                    <a:pt x="21434" y="8811"/>
                  </a:cubicBezTo>
                  <a:cubicBezTo>
                    <a:pt x="21479" y="8856"/>
                    <a:pt x="21525" y="8925"/>
                    <a:pt x="21570" y="8925"/>
                  </a:cubicBezTo>
                  <a:cubicBezTo>
                    <a:pt x="21616" y="8925"/>
                    <a:pt x="21662" y="8856"/>
                    <a:pt x="21730" y="8811"/>
                  </a:cubicBezTo>
                  <a:cubicBezTo>
                    <a:pt x="21662" y="8765"/>
                    <a:pt x="21639" y="8719"/>
                    <a:pt x="21570" y="8674"/>
                  </a:cubicBezTo>
                  <a:cubicBezTo>
                    <a:pt x="21568" y="8672"/>
                    <a:pt x="21566" y="8671"/>
                    <a:pt x="21562" y="8671"/>
                  </a:cubicBezTo>
                  <a:close/>
                  <a:moveTo>
                    <a:pt x="3607" y="8537"/>
                  </a:moveTo>
                  <a:cubicBezTo>
                    <a:pt x="3493" y="8537"/>
                    <a:pt x="3402" y="8628"/>
                    <a:pt x="3402" y="8742"/>
                  </a:cubicBezTo>
                  <a:cubicBezTo>
                    <a:pt x="3379" y="8879"/>
                    <a:pt x="3493" y="8971"/>
                    <a:pt x="3607" y="8971"/>
                  </a:cubicBezTo>
                  <a:cubicBezTo>
                    <a:pt x="3721" y="8971"/>
                    <a:pt x="3812" y="8879"/>
                    <a:pt x="3812" y="8765"/>
                  </a:cubicBezTo>
                  <a:cubicBezTo>
                    <a:pt x="3812" y="8651"/>
                    <a:pt x="3721" y="8560"/>
                    <a:pt x="3607" y="8537"/>
                  </a:cubicBezTo>
                  <a:close/>
                  <a:moveTo>
                    <a:pt x="10295" y="8674"/>
                  </a:moveTo>
                  <a:cubicBezTo>
                    <a:pt x="10203" y="8674"/>
                    <a:pt x="10112" y="8765"/>
                    <a:pt x="10112" y="8856"/>
                  </a:cubicBezTo>
                  <a:cubicBezTo>
                    <a:pt x="10112" y="8925"/>
                    <a:pt x="10203" y="9016"/>
                    <a:pt x="10295" y="9016"/>
                  </a:cubicBezTo>
                  <a:cubicBezTo>
                    <a:pt x="10386" y="9016"/>
                    <a:pt x="10455" y="8925"/>
                    <a:pt x="10455" y="8834"/>
                  </a:cubicBezTo>
                  <a:cubicBezTo>
                    <a:pt x="10455" y="8742"/>
                    <a:pt x="10363" y="8674"/>
                    <a:pt x="10295" y="8674"/>
                  </a:cubicBezTo>
                  <a:close/>
                  <a:moveTo>
                    <a:pt x="15910" y="8674"/>
                  </a:moveTo>
                  <a:cubicBezTo>
                    <a:pt x="15864" y="8674"/>
                    <a:pt x="15727" y="8788"/>
                    <a:pt x="15750" y="8856"/>
                  </a:cubicBezTo>
                  <a:cubicBezTo>
                    <a:pt x="15750" y="8902"/>
                    <a:pt x="15773" y="8948"/>
                    <a:pt x="15796" y="8971"/>
                  </a:cubicBezTo>
                  <a:cubicBezTo>
                    <a:pt x="15818" y="8993"/>
                    <a:pt x="15864" y="8993"/>
                    <a:pt x="15910" y="9016"/>
                  </a:cubicBezTo>
                  <a:cubicBezTo>
                    <a:pt x="15933" y="8993"/>
                    <a:pt x="15978" y="8993"/>
                    <a:pt x="16024" y="8971"/>
                  </a:cubicBezTo>
                  <a:cubicBezTo>
                    <a:pt x="16047" y="8948"/>
                    <a:pt x="16070" y="8902"/>
                    <a:pt x="16070" y="8856"/>
                  </a:cubicBezTo>
                  <a:cubicBezTo>
                    <a:pt x="16092" y="8811"/>
                    <a:pt x="15955" y="8674"/>
                    <a:pt x="15910" y="8674"/>
                  </a:cubicBezTo>
                  <a:close/>
                  <a:moveTo>
                    <a:pt x="22590" y="8763"/>
                  </a:moveTo>
                  <a:cubicBezTo>
                    <a:pt x="22555" y="8763"/>
                    <a:pt x="22440" y="8881"/>
                    <a:pt x="22461" y="8902"/>
                  </a:cubicBezTo>
                  <a:cubicBezTo>
                    <a:pt x="22506" y="8948"/>
                    <a:pt x="22552" y="8993"/>
                    <a:pt x="22598" y="9039"/>
                  </a:cubicBezTo>
                  <a:cubicBezTo>
                    <a:pt x="22643" y="8971"/>
                    <a:pt x="22712" y="8925"/>
                    <a:pt x="22712" y="8879"/>
                  </a:cubicBezTo>
                  <a:cubicBezTo>
                    <a:pt x="22712" y="8834"/>
                    <a:pt x="22643" y="8788"/>
                    <a:pt x="22598" y="8765"/>
                  </a:cubicBezTo>
                  <a:cubicBezTo>
                    <a:pt x="22596" y="8763"/>
                    <a:pt x="22593" y="8763"/>
                    <a:pt x="22590" y="8763"/>
                  </a:cubicBezTo>
                  <a:close/>
                  <a:moveTo>
                    <a:pt x="4634" y="8628"/>
                  </a:moveTo>
                  <a:cubicBezTo>
                    <a:pt x="4543" y="8628"/>
                    <a:pt x="4429" y="8742"/>
                    <a:pt x="4406" y="8834"/>
                  </a:cubicBezTo>
                  <a:cubicBezTo>
                    <a:pt x="4406" y="8925"/>
                    <a:pt x="4520" y="9062"/>
                    <a:pt x="4611" y="9062"/>
                  </a:cubicBezTo>
                  <a:cubicBezTo>
                    <a:pt x="4725" y="9062"/>
                    <a:pt x="4840" y="8948"/>
                    <a:pt x="4840" y="8856"/>
                  </a:cubicBezTo>
                  <a:cubicBezTo>
                    <a:pt x="4840" y="8765"/>
                    <a:pt x="4725" y="8628"/>
                    <a:pt x="4634" y="8628"/>
                  </a:cubicBezTo>
                  <a:close/>
                  <a:moveTo>
                    <a:pt x="11299" y="8765"/>
                  </a:moveTo>
                  <a:cubicBezTo>
                    <a:pt x="11208" y="8765"/>
                    <a:pt x="11139" y="8834"/>
                    <a:pt x="11139" y="8925"/>
                  </a:cubicBezTo>
                  <a:cubicBezTo>
                    <a:pt x="11139" y="9016"/>
                    <a:pt x="11231" y="9107"/>
                    <a:pt x="11322" y="9107"/>
                  </a:cubicBezTo>
                  <a:cubicBezTo>
                    <a:pt x="11390" y="9107"/>
                    <a:pt x="11482" y="9016"/>
                    <a:pt x="11482" y="8925"/>
                  </a:cubicBezTo>
                  <a:cubicBezTo>
                    <a:pt x="11482" y="8834"/>
                    <a:pt x="11413" y="8765"/>
                    <a:pt x="11299" y="8765"/>
                  </a:cubicBezTo>
                  <a:close/>
                  <a:moveTo>
                    <a:pt x="16937" y="8765"/>
                  </a:moveTo>
                  <a:cubicBezTo>
                    <a:pt x="16868" y="8765"/>
                    <a:pt x="16754" y="8902"/>
                    <a:pt x="16754" y="8948"/>
                  </a:cubicBezTo>
                  <a:cubicBezTo>
                    <a:pt x="16777" y="8993"/>
                    <a:pt x="16891" y="9107"/>
                    <a:pt x="16937" y="9107"/>
                  </a:cubicBezTo>
                  <a:cubicBezTo>
                    <a:pt x="16983" y="9085"/>
                    <a:pt x="17097" y="8971"/>
                    <a:pt x="17097" y="8925"/>
                  </a:cubicBezTo>
                  <a:cubicBezTo>
                    <a:pt x="17097" y="8879"/>
                    <a:pt x="16983" y="8765"/>
                    <a:pt x="16937" y="8765"/>
                  </a:cubicBezTo>
                  <a:close/>
                  <a:moveTo>
                    <a:pt x="23611" y="8853"/>
                  </a:moveTo>
                  <a:cubicBezTo>
                    <a:pt x="23607" y="8853"/>
                    <a:pt x="23604" y="8854"/>
                    <a:pt x="23602" y="8856"/>
                  </a:cubicBezTo>
                  <a:cubicBezTo>
                    <a:pt x="23556" y="8879"/>
                    <a:pt x="23488" y="8925"/>
                    <a:pt x="23488" y="8971"/>
                  </a:cubicBezTo>
                  <a:cubicBezTo>
                    <a:pt x="23488" y="9016"/>
                    <a:pt x="23556" y="9062"/>
                    <a:pt x="23602" y="9130"/>
                  </a:cubicBezTo>
                  <a:cubicBezTo>
                    <a:pt x="23670" y="9062"/>
                    <a:pt x="23716" y="9039"/>
                    <a:pt x="23739" y="8971"/>
                  </a:cubicBezTo>
                  <a:cubicBezTo>
                    <a:pt x="23760" y="8950"/>
                    <a:pt x="23648" y="8853"/>
                    <a:pt x="23611" y="8853"/>
                  </a:cubicBezTo>
                  <a:close/>
                  <a:moveTo>
                    <a:pt x="17964" y="8879"/>
                  </a:moveTo>
                  <a:cubicBezTo>
                    <a:pt x="17873" y="8879"/>
                    <a:pt x="17827" y="8925"/>
                    <a:pt x="17827" y="8993"/>
                  </a:cubicBezTo>
                  <a:cubicBezTo>
                    <a:pt x="17827" y="9107"/>
                    <a:pt x="17850" y="9153"/>
                    <a:pt x="17964" y="9153"/>
                  </a:cubicBezTo>
                  <a:cubicBezTo>
                    <a:pt x="18033" y="9130"/>
                    <a:pt x="18078" y="9107"/>
                    <a:pt x="18078" y="9016"/>
                  </a:cubicBezTo>
                  <a:cubicBezTo>
                    <a:pt x="18078" y="8925"/>
                    <a:pt x="18033" y="8879"/>
                    <a:pt x="17964" y="8879"/>
                  </a:cubicBezTo>
                  <a:close/>
                  <a:moveTo>
                    <a:pt x="24629" y="8971"/>
                  </a:moveTo>
                  <a:cubicBezTo>
                    <a:pt x="24583" y="8971"/>
                    <a:pt x="24538" y="8971"/>
                    <a:pt x="24538" y="9039"/>
                  </a:cubicBezTo>
                  <a:cubicBezTo>
                    <a:pt x="24561" y="9153"/>
                    <a:pt x="24538" y="9153"/>
                    <a:pt x="24629" y="9153"/>
                  </a:cubicBezTo>
                  <a:cubicBezTo>
                    <a:pt x="24698" y="9153"/>
                    <a:pt x="24720" y="9130"/>
                    <a:pt x="24720" y="9062"/>
                  </a:cubicBezTo>
                  <a:cubicBezTo>
                    <a:pt x="24720" y="8971"/>
                    <a:pt x="24720" y="8971"/>
                    <a:pt x="24629" y="8971"/>
                  </a:cubicBezTo>
                  <a:close/>
                  <a:moveTo>
                    <a:pt x="5661" y="8765"/>
                  </a:moveTo>
                  <a:cubicBezTo>
                    <a:pt x="5570" y="8765"/>
                    <a:pt x="5433" y="8879"/>
                    <a:pt x="5433" y="8971"/>
                  </a:cubicBezTo>
                  <a:cubicBezTo>
                    <a:pt x="5433" y="9062"/>
                    <a:pt x="5547" y="9176"/>
                    <a:pt x="5638" y="9176"/>
                  </a:cubicBezTo>
                  <a:cubicBezTo>
                    <a:pt x="5730" y="9176"/>
                    <a:pt x="5867" y="9062"/>
                    <a:pt x="5867" y="8971"/>
                  </a:cubicBezTo>
                  <a:cubicBezTo>
                    <a:pt x="5867" y="8879"/>
                    <a:pt x="5753" y="8765"/>
                    <a:pt x="5661" y="8765"/>
                  </a:cubicBezTo>
                  <a:close/>
                  <a:moveTo>
                    <a:pt x="12298" y="8853"/>
                  </a:moveTo>
                  <a:cubicBezTo>
                    <a:pt x="12221" y="8853"/>
                    <a:pt x="12166" y="8935"/>
                    <a:pt x="12166" y="9016"/>
                  </a:cubicBezTo>
                  <a:cubicBezTo>
                    <a:pt x="12166" y="9098"/>
                    <a:pt x="12221" y="9180"/>
                    <a:pt x="12314" y="9180"/>
                  </a:cubicBezTo>
                  <a:cubicBezTo>
                    <a:pt x="12325" y="9180"/>
                    <a:pt x="12337" y="9178"/>
                    <a:pt x="12349" y="9176"/>
                  </a:cubicBezTo>
                  <a:cubicBezTo>
                    <a:pt x="12418" y="9176"/>
                    <a:pt x="12509" y="9107"/>
                    <a:pt x="12509" y="9016"/>
                  </a:cubicBezTo>
                  <a:cubicBezTo>
                    <a:pt x="12509" y="8925"/>
                    <a:pt x="12418" y="8856"/>
                    <a:pt x="12326" y="8856"/>
                  </a:cubicBezTo>
                  <a:cubicBezTo>
                    <a:pt x="12317" y="8854"/>
                    <a:pt x="12307" y="8853"/>
                    <a:pt x="12298" y="8853"/>
                  </a:cubicBezTo>
                  <a:close/>
                  <a:moveTo>
                    <a:pt x="101" y="8750"/>
                  </a:moveTo>
                  <a:cubicBezTo>
                    <a:pt x="90" y="8750"/>
                    <a:pt x="80" y="8754"/>
                    <a:pt x="69" y="8765"/>
                  </a:cubicBezTo>
                  <a:cubicBezTo>
                    <a:pt x="23" y="8788"/>
                    <a:pt x="23" y="8834"/>
                    <a:pt x="23" y="8879"/>
                  </a:cubicBezTo>
                  <a:cubicBezTo>
                    <a:pt x="46" y="8971"/>
                    <a:pt x="46" y="9062"/>
                    <a:pt x="69" y="9153"/>
                  </a:cubicBezTo>
                  <a:cubicBezTo>
                    <a:pt x="69" y="9169"/>
                    <a:pt x="92" y="9185"/>
                    <a:pt x="113" y="9185"/>
                  </a:cubicBezTo>
                  <a:cubicBezTo>
                    <a:pt x="122" y="9185"/>
                    <a:pt x="131" y="9183"/>
                    <a:pt x="137" y="9176"/>
                  </a:cubicBezTo>
                  <a:cubicBezTo>
                    <a:pt x="252" y="9130"/>
                    <a:pt x="297" y="8925"/>
                    <a:pt x="206" y="8834"/>
                  </a:cubicBezTo>
                  <a:cubicBezTo>
                    <a:pt x="171" y="8799"/>
                    <a:pt x="136" y="8750"/>
                    <a:pt x="101" y="8750"/>
                  </a:cubicBezTo>
                  <a:close/>
                  <a:moveTo>
                    <a:pt x="18968" y="8971"/>
                  </a:moveTo>
                  <a:cubicBezTo>
                    <a:pt x="18877" y="8971"/>
                    <a:pt x="18854" y="9016"/>
                    <a:pt x="18854" y="9085"/>
                  </a:cubicBezTo>
                  <a:cubicBezTo>
                    <a:pt x="18831" y="9199"/>
                    <a:pt x="18877" y="9222"/>
                    <a:pt x="18968" y="9222"/>
                  </a:cubicBezTo>
                  <a:cubicBezTo>
                    <a:pt x="19060" y="9222"/>
                    <a:pt x="19105" y="9199"/>
                    <a:pt x="19105" y="9107"/>
                  </a:cubicBezTo>
                  <a:cubicBezTo>
                    <a:pt x="19105" y="9016"/>
                    <a:pt x="19060" y="8971"/>
                    <a:pt x="18968" y="8971"/>
                  </a:cubicBezTo>
                  <a:close/>
                  <a:moveTo>
                    <a:pt x="1002" y="8852"/>
                  </a:moveTo>
                  <a:cubicBezTo>
                    <a:pt x="897" y="8852"/>
                    <a:pt x="845" y="8919"/>
                    <a:pt x="845" y="9039"/>
                  </a:cubicBezTo>
                  <a:cubicBezTo>
                    <a:pt x="845" y="9199"/>
                    <a:pt x="891" y="9267"/>
                    <a:pt x="1028" y="9267"/>
                  </a:cubicBezTo>
                  <a:cubicBezTo>
                    <a:pt x="1210" y="9267"/>
                    <a:pt x="1256" y="9222"/>
                    <a:pt x="1256" y="9062"/>
                  </a:cubicBezTo>
                  <a:cubicBezTo>
                    <a:pt x="1256" y="8902"/>
                    <a:pt x="1210" y="8856"/>
                    <a:pt x="1051" y="8856"/>
                  </a:cubicBezTo>
                  <a:cubicBezTo>
                    <a:pt x="1033" y="8854"/>
                    <a:pt x="1017" y="8852"/>
                    <a:pt x="1002" y="8852"/>
                  </a:cubicBezTo>
                  <a:close/>
                  <a:moveTo>
                    <a:pt x="6680" y="8854"/>
                  </a:moveTo>
                  <a:cubicBezTo>
                    <a:pt x="6675" y="8854"/>
                    <a:pt x="6670" y="8855"/>
                    <a:pt x="6666" y="8856"/>
                  </a:cubicBezTo>
                  <a:cubicBezTo>
                    <a:pt x="6597" y="8856"/>
                    <a:pt x="6460" y="8993"/>
                    <a:pt x="6460" y="9062"/>
                  </a:cubicBezTo>
                  <a:cubicBezTo>
                    <a:pt x="6460" y="9130"/>
                    <a:pt x="6597" y="9267"/>
                    <a:pt x="6666" y="9267"/>
                  </a:cubicBezTo>
                  <a:cubicBezTo>
                    <a:pt x="6734" y="9267"/>
                    <a:pt x="6894" y="9130"/>
                    <a:pt x="6894" y="9062"/>
                  </a:cubicBezTo>
                  <a:cubicBezTo>
                    <a:pt x="6872" y="8998"/>
                    <a:pt x="6752" y="8854"/>
                    <a:pt x="6680" y="8854"/>
                  </a:cubicBezTo>
                  <a:close/>
                  <a:moveTo>
                    <a:pt x="13353" y="8925"/>
                  </a:moveTo>
                  <a:cubicBezTo>
                    <a:pt x="13262" y="8925"/>
                    <a:pt x="13171" y="8993"/>
                    <a:pt x="13194" y="9107"/>
                  </a:cubicBezTo>
                  <a:cubicBezTo>
                    <a:pt x="13194" y="9199"/>
                    <a:pt x="13262" y="9267"/>
                    <a:pt x="13353" y="9267"/>
                  </a:cubicBezTo>
                  <a:cubicBezTo>
                    <a:pt x="13445" y="9267"/>
                    <a:pt x="13513" y="9199"/>
                    <a:pt x="13513" y="9107"/>
                  </a:cubicBezTo>
                  <a:cubicBezTo>
                    <a:pt x="13536" y="9016"/>
                    <a:pt x="13445" y="8925"/>
                    <a:pt x="13353" y="8925"/>
                  </a:cubicBezTo>
                  <a:close/>
                  <a:moveTo>
                    <a:pt x="19996" y="9062"/>
                  </a:moveTo>
                  <a:cubicBezTo>
                    <a:pt x="19904" y="9062"/>
                    <a:pt x="19881" y="9085"/>
                    <a:pt x="19859" y="9176"/>
                  </a:cubicBezTo>
                  <a:cubicBezTo>
                    <a:pt x="19859" y="9267"/>
                    <a:pt x="19904" y="9313"/>
                    <a:pt x="19973" y="9313"/>
                  </a:cubicBezTo>
                  <a:cubicBezTo>
                    <a:pt x="20087" y="9313"/>
                    <a:pt x="20132" y="9290"/>
                    <a:pt x="20132" y="9176"/>
                  </a:cubicBezTo>
                  <a:cubicBezTo>
                    <a:pt x="20132" y="9107"/>
                    <a:pt x="20087" y="9062"/>
                    <a:pt x="19996" y="9062"/>
                  </a:cubicBezTo>
                  <a:close/>
                  <a:moveTo>
                    <a:pt x="2078" y="8925"/>
                  </a:moveTo>
                  <a:cubicBezTo>
                    <a:pt x="1964" y="8925"/>
                    <a:pt x="1872" y="9016"/>
                    <a:pt x="1872" y="9130"/>
                  </a:cubicBezTo>
                  <a:cubicBezTo>
                    <a:pt x="1849" y="9244"/>
                    <a:pt x="1941" y="9336"/>
                    <a:pt x="2055" y="9359"/>
                  </a:cubicBezTo>
                  <a:cubicBezTo>
                    <a:pt x="2169" y="9359"/>
                    <a:pt x="2283" y="9290"/>
                    <a:pt x="2283" y="9153"/>
                  </a:cubicBezTo>
                  <a:cubicBezTo>
                    <a:pt x="2283" y="9039"/>
                    <a:pt x="2192" y="8925"/>
                    <a:pt x="2078" y="8925"/>
                  </a:cubicBezTo>
                  <a:close/>
                  <a:moveTo>
                    <a:pt x="7693" y="8925"/>
                  </a:moveTo>
                  <a:cubicBezTo>
                    <a:pt x="7647" y="8925"/>
                    <a:pt x="7487" y="9062"/>
                    <a:pt x="7487" y="9130"/>
                  </a:cubicBezTo>
                  <a:cubicBezTo>
                    <a:pt x="7464" y="9199"/>
                    <a:pt x="7601" y="9359"/>
                    <a:pt x="7693" y="9359"/>
                  </a:cubicBezTo>
                  <a:cubicBezTo>
                    <a:pt x="7738" y="9359"/>
                    <a:pt x="7898" y="9222"/>
                    <a:pt x="7898" y="9153"/>
                  </a:cubicBezTo>
                  <a:cubicBezTo>
                    <a:pt x="7921" y="9085"/>
                    <a:pt x="7784" y="8948"/>
                    <a:pt x="7693" y="8925"/>
                  </a:cubicBezTo>
                  <a:close/>
                  <a:moveTo>
                    <a:pt x="14380" y="9016"/>
                  </a:moveTo>
                  <a:cubicBezTo>
                    <a:pt x="14289" y="9016"/>
                    <a:pt x="14198" y="9107"/>
                    <a:pt x="14198" y="9176"/>
                  </a:cubicBezTo>
                  <a:cubicBezTo>
                    <a:pt x="14198" y="9290"/>
                    <a:pt x="14289" y="9359"/>
                    <a:pt x="14380" y="9359"/>
                  </a:cubicBezTo>
                  <a:cubicBezTo>
                    <a:pt x="14472" y="9359"/>
                    <a:pt x="14540" y="9267"/>
                    <a:pt x="14540" y="9176"/>
                  </a:cubicBezTo>
                  <a:cubicBezTo>
                    <a:pt x="14540" y="9085"/>
                    <a:pt x="14472" y="9016"/>
                    <a:pt x="14380" y="9016"/>
                  </a:cubicBezTo>
                  <a:close/>
                  <a:moveTo>
                    <a:pt x="8720" y="9062"/>
                  </a:moveTo>
                  <a:cubicBezTo>
                    <a:pt x="8560" y="9062"/>
                    <a:pt x="8537" y="9085"/>
                    <a:pt x="8537" y="9199"/>
                  </a:cubicBezTo>
                  <a:cubicBezTo>
                    <a:pt x="8537" y="9381"/>
                    <a:pt x="8560" y="9404"/>
                    <a:pt x="8720" y="9404"/>
                  </a:cubicBezTo>
                  <a:cubicBezTo>
                    <a:pt x="8857" y="9404"/>
                    <a:pt x="8880" y="9381"/>
                    <a:pt x="8880" y="9244"/>
                  </a:cubicBezTo>
                  <a:cubicBezTo>
                    <a:pt x="8880" y="9085"/>
                    <a:pt x="8880" y="9062"/>
                    <a:pt x="8720" y="9062"/>
                  </a:cubicBezTo>
                  <a:close/>
                  <a:moveTo>
                    <a:pt x="21043" y="9147"/>
                  </a:moveTo>
                  <a:cubicBezTo>
                    <a:pt x="21030" y="9147"/>
                    <a:pt x="21015" y="9149"/>
                    <a:pt x="21000" y="9153"/>
                  </a:cubicBezTo>
                  <a:cubicBezTo>
                    <a:pt x="20931" y="9153"/>
                    <a:pt x="20886" y="9176"/>
                    <a:pt x="20886" y="9267"/>
                  </a:cubicBezTo>
                  <a:cubicBezTo>
                    <a:pt x="20886" y="9359"/>
                    <a:pt x="20931" y="9404"/>
                    <a:pt x="21023" y="9404"/>
                  </a:cubicBezTo>
                  <a:cubicBezTo>
                    <a:pt x="21114" y="9404"/>
                    <a:pt x="21137" y="9359"/>
                    <a:pt x="21137" y="9267"/>
                  </a:cubicBezTo>
                  <a:cubicBezTo>
                    <a:pt x="21137" y="9192"/>
                    <a:pt x="21105" y="9147"/>
                    <a:pt x="21043" y="9147"/>
                  </a:cubicBezTo>
                  <a:close/>
                  <a:moveTo>
                    <a:pt x="3059" y="9016"/>
                  </a:moveTo>
                  <a:cubicBezTo>
                    <a:pt x="2945" y="9016"/>
                    <a:pt x="2854" y="9107"/>
                    <a:pt x="2831" y="9222"/>
                  </a:cubicBezTo>
                  <a:cubicBezTo>
                    <a:pt x="2831" y="9336"/>
                    <a:pt x="2922" y="9450"/>
                    <a:pt x="3059" y="9450"/>
                  </a:cubicBezTo>
                  <a:cubicBezTo>
                    <a:pt x="3150" y="9450"/>
                    <a:pt x="3265" y="9359"/>
                    <a:pt x="3265" y="9222"/>
                  </a:cubicBezTo>
                  <a:cubicBezTo>
                    <a:pt x="3265" y="9107"/>
                    <a:pt x="3173" y="9016"/>
                    <a:pt x="3059" y="9016"/>
                  </a:cubicBezTo>
                  <a:close/>
                  <a:moveTo>
                    <a:pt x="15348" y="9105"/>
                  </a:moveTo>
                  <a:cubicBezTo>
                    <a:pt x="15279" y="9105"/>
                    <a:pt x="15179" y="9247"/>
                    <a:pt x="15179" y="9290"/>
                  </a:cubicBezTo>
                  <a:cubicBezTo>
                    <a:pt x="15202" y="9336"/>
                    <a:pt x="15316" y="9450"/>
                    <a:pt x="15362" y="9450"/>
                  </a:cubicBezTo>
                  <a:cubicBezTo>
                    <a:pt x="15408" y="9427"/>
                    <a:pt x="15522" y="9313"/>
                    <a:pt x="15522" y="9267"/>
                  </a:cubicBezTo>
                  <a:cubicBezTo>
                    <a:pt x="15499" y="9222"/>
                    <a:pt x="15499" y="9176"/>
                    <a:pt x="15453" y="9153"/>
                  </a:cubicBezTo>
                  <a:cubicBezTo>
                    <a:pt x="15430" y="9130"/>
                    <a:pt x="15385" y="9107"/>
                    <a:pt x="15362" y="9107"/>
                  </a:cubicBezTo>
                  <a:cubicBezTo>
                    <a:pt x="15357" y="9106"/>
                    <a:pt x="15353" y="9105"/>
                    <a:pt x="15348" y="9105"/>
                  </a:cubicBezTo>
                  <a:close/>
                  <a:moveTo>
                    <a:pt x="22050" y="9222"/>
                  </a:moveTo>
                  <a:cubicBezTo>
                    <a:pt x="22027" y="9222"/>
                    <a:pt x="21890" y="9336"/>
                    <a:pt x="21913" y="9359"/>
                  </a:cubicBezTo>
                  <a:cubicBezTo>
                    <a:pt x="21936" y="9404"/>
                    <a:pt x="21981" y="9473"/>
                    <a:pt x="22027" y="9473"/>
                  </a:cubicBezTo>
                  <a:cubicBezTo>
                    <a:pt x="22073" y="9473"/>
                    <a:pt x="22118" y="9404"/>
                    <a:pt x="22187" y="9359"/>
                  </a:cubicBezTo>
                  <a:cubicBezTo>
                    <a:pt x="22141" y="9313"/>
                    <a:pt x="22095" y="9267"/>
                    <a:pt x="22050" y="9222"/>
                  </a:cubicBezTo>
                  <a:close/>
                  <a:moveTo>
                    <a:pt x="9662" y="9145"/>
                  </a:moveTo>
                  <a:cubicBezTo>
                    <a:pt x="9578" y="9145"/>
                    <a:pt x="9564" y="9183"/>
                    <a:pt x="9564" y="9290"/>
                  </a:cubicBezTo>
                  <a:cubicBezTo>
                    <a:pt x="9564" y="9473"/>
                    <a:pt x="9587" y="9473"/>
                    <a:pt x="9724" y="9473"/>
                  </a:cubicBezTo>
                  <a:cubicBezTo>
                    <a:pt x="9757" y="9477"/>
                    <a:pt x="9784" y="9480"/>
                    <a:pt x="9807" y="9480"/>
                  </a:cubicBezTo>
                  <a:cubicBezTo>
                    <a:pt x="9892" y="9480"/>
                    <a:pt x="9907" y="9440"/>
                    <a:pt x="9907" y="9313"/>
                  </a:cubicBezTo>
                  <a:cubicBezTo>
                    <a:pt x="9907" y="9153"/>
                    <a:pt x="9884" y="9153"/>
                    <a:pt x="9747" y="9153"/>
                  </a:cubicBezTo>
                  <a:cubicBezTo>
                    <a:pt x="9713" y="9148"/>
                    <a:pt x="9685" y="9145"/>
                    <a:pt x="9662" y="9145"/>
                  </a:cubicBezTo>
                  <a:close/>
                  <a:moveTo>
                    <a:pt x="4063" y="9107"/>
                  </a:moveTo>
                  <a:cubicBezTo>
                    <a:pt x="3972" y="9107"/>
                    <a:pt x="3858" y="9222"/>
                    <a:pt x="3858" y="9313"/>
                  </a:cubicBezTo>
                  <a:cubicBezTo>
                    <a:pt x="3858" y="9404"/>
                    <a:pt x="3972" y="9518"/>
                    <a:pt x="4086" y="9518"/>
                  </a:cubicBezTo>
                  <a:cubicBezTo>
                    <a:pt x="4178" y="9518"/>
                    <a:pt x="4292" y="9404"/>
                    <a:pt x="4292" y="9313"/>
                  </a:cubicBezTo>
                  <a:cubicBezTo>
                    <a:pt x="4292" y="9222"/>
                    <a:pt x="4178" y="9107"/>
                    <a:pt x="4063" y="9107"/>
                  </a:cubicBezTo>
                  <a:close/>
                  <a:moveTo>
                    <a:pt x="10774" y="9222"/>
                  </a:moveTo>
                  <a:cubicBezTo>
                    <a:pt x="10660" y="9222"/>
                    <a:pt x="10591" y="9313"/>
                    <a:pt x="10591" y="9404"/>
                  </a:cubicBezTo>
                  <a:cubicBezTo>
                    <a:pt x="10591" y="9496"/>
                    <a:pt x="10683" y="9564"/>
                    <a:pt x="10751" y="9564"/>
                  </a:cubicBezTo>
                  <a:cubicBezTo>
                    <a:pt x="10843" y="9564"/>
                    <a:pt x="10934" y="9496"/>
                    <a:pt x="10934" y="9404"/>
                  </a:cubicBezTo>
                  <a:cubicBezTo>
                    <a:pt x="10934" y="9313"/>
                    <a:pt x="10843" y="9222"/>
                    <a:pt x="10774" y="9222"/>
                  </a:cubicBezTo>
                  <a:close/>
                  <a:moveTo>
                    <a:pt x="16389" y="9222"/>
                  </a:moveTo>
                  <a:cubicBezTo>
                    <a:pt x="16343" y="9222"/>
                    <a:pt x="16207" y="9336"/>
                    <a:pt x="16207" y="9381"/>
                  </a:cubicBezTo>
                  <a:cubicBezTo>
                    <a:pt x="16207" y="9427"/>
                    <a:pt x="16321" y="9564"/>
                    <a:pt x="16366" y="9564"/>
                  </a:cubicBezTo>
                  <a:cubicBezTo>
                    <a:pt x="16412" y="9564"/>
                    <a:pt x="16549" y="9450"/>
                    <a:pt x="16549" y="9404"/>
                  </a:cubicBezTo>
                  <a:cubicBezTo>
                    <a:pt x="16549" y="9359"/>
                    <a:pt x="16435" y="9244"/>
                    <a:pt x="16389" y="9222"/>
                  </a:cubicBezTo>
                  <a:close/>
                  <a:moveTo>
                    <a:pt x="23054" y="9313"/>
                  </a:moveTo>
                  <a:cubicBezTo>
                    <a:pt x="23008" y="9313"/>
                    <a:pt x="22986" y="9404"/>
                    <a:pt x="22940" y="9427"/>
                  </a:cubicBezTo>
                  <a:cubicBezTo>
                    <a:pt x="22986" y="9473"/>
                    <a:pt x="23008" y="9541"/>
                    <a:pt x="23077" y="9564"/>
                  </a:cubicBezTo>
                  <a:cubicBezTo>
                    <a:pt x="23100" y="9564"/>
                    <a:pt x="23145" y="9496"/>
                    <a:pt x="23214" y="9427"/>
                  </a:cubicBezTo>
                  <a:cubicBezTo>
                    <a:pt x="23145" y="9381"/>
                    <a:pt x="23100" y="9313"/>
                    <a:pt x="23054" y="9313"/>
                  </a:cubicBezTo>
                  <a:close/>
                  <a:moveTo>
                    <a:pt x="5091" y="9176"/>
                  </a:moveTo>
                  <a:cubicBezTo>
                    <a:pt x="4999" y="9176"/>
                    <a:pt x="4885" y="9313"/>
                    <a:pt x="4885" y="9404"/>
                  </a:cubicBezTo>
                  <a:cubicBezTo>
                    <a:pt x="4885" y="9496"/>
                    <a:pt x="4999" y="9610"/>
                    <a:pt x="5091" y="9610"/>
                  </a:cubicBezTo>
                  <a:cubicBezTo>
                    <a:pt x="5182" y="9610"/>
                    <a:pt x="5319" y="9496"/>
                    <a:pt x="5319" y="9404"/>
                  </a:cubicBezTo>
                  <a:cubicBezTo>
                    <a:pt x="5319" y="9313"/>
                    <a:pt x="5182" y="9176"/>
                    <a:pt x="5091" y="9176"/>
                  </a:cubicBezTo>
                  <a:close/>
                  <a:moveTo>
                    <a:pt x="17416" y="9359"/>
                  </a:moveTo>
                  <a:cubicBezTo>
                    <a:pt x="17325" y="9359"/>
                    <a:pt x="17279" y="9381"/>
                    <a:pt x="17279" y="9473"/>
                  </a:cubicBezTo>
                  <a:cubicBezTo>
                    <a:pt x="17256" y="9564"/>
                    <a:pt x="17302" y="9610"/>
                    <a:pt x="17393" y="9610"/>
                  </a:cubicBezTo>
                  <a:cubicBezTo>
                    <a:pt x="17485" y="9610"/>
                    <a:pt x="17530" y="9587"/>
                    <a:pt x="17530" y="9496"/>
                  </a:cubicBezTo>
                  <a:cubicBezTo>
                    <a:pt x="17530" y="9404"/>
                    <a:pt x="17508" y="9359"/>
                    <a:pt x="17416" y="9359"/>
                  </a:cubicBezTo>
                  <a:close/>
                  <a:moveTo>
                    <a:pt x="24135" y="9444"/>
                  </a:moveTo>
                  <a:cubicBezTo>
                    <a:pt x="24127" y="9444"/>
                    <a:pt x="24117" y="9446"/>
                    <a:pt x="24104" y="9450"/>
                  </a:cubicBezTo>
                  <a:cubicBezTo>
                    <a:pt x="23990" y="9450"/>
                    <a:pt x="23990" y="9450"/>
                    <a:pt x="23990" y="9518"/>
                  </a:cubicBezTo>
                  <a:cubicBezTo>
                    <a:pt x="23990" y="9587"/>
                    <a:pt x="23990" y="9610"/>
                    <a:pt x="24081" y="9610"/>
                  </a:cubicBezTo>
                  <a:cubicBezTo>
                    <a:pt x="24173" y="9610"/>
                    <a:pt x="24173" y="9610"/>
                    <a:pt x="24173" y="9518"/>
                  </a:cubicBezTo>
                  <a:cubicBezTo>
                    <a:pt x="24173" y="9481"/>
                    <a:pt x="24173" y="9444"/>
                    <a:pt x="24135" y="9444"/>
                  </a:cubicBezTo>
                  <a:close/>
                  <a:moveTo>
                    <a:pt x="11778" y="9313"/>
                  </a:moveTo>
                  <a:cubicBezTo>
                    <a:pt x="11687" y="9313"/>
                    <a:pt x="11596" y="9381"/>
                    <a:pt x="11619" y="9496"/>
                  </a:cubicBezTo>
                  <a:cubicBezTo>
                    <a:pt x="11619" y="9587"/>
                    <a:pt x="11687" y="9655"/>
                    <a:pt x="11778" y="9655"/>
                  </a:cubicBezTo>
                  <a:cubicBezTo>
                    <a:pt x="11870" y="9655"/>
                    <a:pt x="11938" y="9564"/>
                    <a:pt x="11938" y="9473"/>
                  </a:cubicBezTo>
                  <a:cubicBezTo>
                    <a:pt x="11938" y="9404"/>
                    <a:pt x="11870" y="9313"/>
                    <a:pt x="11778" y="9313"/>
                  </a:cubicBezTo>
                  <a:close/>
                  <a:moveTo>
                    <a:pt x="18421" y="9450"/>
                  </a:moveTo>
                  <a:cubicBezTo>
                    <a:pt x="18329" y="9450"/>
                    <a:pt x="18284" y="9473"/>
                    <a:pt x="18284" y="9587"/>
                  </a:cubicBezTo>
                  <a:cubicBezTo>
                    <a:pt x="18306" y="9655"/>
                    <a:pt x="18329" y="9701"/>
                    <a:pt x="18421" y="9701"/>
                  </a:cubicBezTo>
                  <a:cubicBezTo>
                    <a:pt x="18512" y="9701"/>
                    <a:pt x="18558" y="9655"/>
                    <a:pt x="18558" y="9564"/>
                  </a:cubicBezTo>
                  <a:cubicBezTo>
                    <a:pt x="18535" y="9473"/>
                    <a:pt x="18512" y="9450"/>
                    <a:pt x="18421" y="9450"/>
                  </a:cubicBezTo>
                  <a:close/>
                  <a:moveTo>
                    <a:pt x="25108" y="9518"/>
                  </a:moveTo>
                  <a:cubicBezTo>
                    <a:pt x="25040" y="9518"/>
                    <a:pt x="25017" y="9518"/>
                    <a:pt x="25017" y="9610"/>
                  </a:cubicBezTo>
                  <a:cubicBezTo>
                    <a:pt x="25017" y="9701"/>
                    <a:pt x="25017" y="9701"/>
                    <a:pt x="25108" y="9701"/>
                  </a:cubicBezTo>
                  <a:cubicBezTo>
                    <a:pt x="25154" y="9701"/>
                    <a:pt x="25200" y="9701"/>
                    <a:pt x="25177" y="9632"/>
                  </a:cubicBezTo>
                  <a:cubicBezTo>
                    <a:pt x="25200" y="9518"/>
                    <a:pt x="25200" y="9518"/>
                    <a:pt x="25108" y="9518"/>
                  </a:cubicBezTo>
                  <a:close/>
                  <a:moveTo>
                    <a:pt x="503" y="9313"/>
                  </a:moveTo>
                  <a:cubicBezTo>
                    <a:pt x="343" y="9313"/>
                    <a:pt x="274" y="9359"/>
                    <a:pt x="297" y="9541"/>
                  </a:cubicBezTo>
                  <a:cubicBezTo>
                    <a:pt x="297" y="9678"/>
                    <a:pt x="343" y="9747"/>
                    <a:pt x="503" y="9747"/>
                  </a:cubicBezTo>
                  <a:cubicBezTo>
                    <a:pt x="662" y="9747"/>
                    <a:pt x="708" y="9678"/>
                    <a:pt x="708" y="9518"/>
                  </a:cubicBezTo>
                  <a:cubicBezTo>
                    <a:pt x="708" y="9381"/>
                    <a:pt x="662" y="9313"/>
                    <a:pt x="503" y="9313"/>
                  </a:cubicBezTo>
                  <a:close/>
                  <a:moveTo>
                    <a:pt x="6118" y="9313"/>
                  </a:moveTo>
                  <a:cubicBezTo>
                    <a:pt x="6049" y="9313"/>
                    <a:pt x="5912" y="9473"/>
                    <a:pt x="5912" y="9518"/>
                  </a:cubicBezTo>
                  <a:cubicBezTo>
                    <a:pt x="5912" y="9610"/>
                    <a:pt x="6049" y="9747"/>
                    <a:pt x="6118" y="9747"/>
                  </a:cubicBezTo>
                  <a:cubicBezTo>
                    <a:pt x="6186" y="9747"/>
                    <a:pt x="6323" y="9587"/>
                    <a:pt x="6323" y="9518"/>
                  </a:cubicBezTo>
                  <a:cubicBezTo>
                    <a:pt x="6323" y="9450"/>
                    <a:pt x="6186" y="9313"/>
                    <a:pt x="6118" y="9313"/>
                  </a:cubicBezTo>
                  <a:close/>
                  <a:moveTo>
                    <a:pt x="12806" y="9404"/>
                  </a:moveTo>
                  <a:cubicBezTo>
                    <a:pt x="12714" y="9404"/>
                    <a:pt x="12623" y="9473"/>
                    <a:pt x="12623" y="9564"/>
                  </a:cubicBezTo>
                  <a:cubicBezTo>
                    <a:pt x="12623" y="9655"/>
                    <a:pt x="12714" y="9747"/>
                    <a:pt x="12806" y="9747"/>
                  </a:cubicBezTo>
                  <a:cubicBezTo>
                    <a:pt x="12897" y="9747"/>
                    <a:pt x="12965" y="9655"/>
                    <a:pt x="12965" y="9564"/>
                  </a:cubicBezTo>
                  <a:cubicBezTo>
                    <a:pt x="12965" y="9473"/>
                    <a:pt x="12897" y="9404"/>
                    <a:pt x="12806" y="9404"/>
                  </a:cubicBezTo>
                  <a:close/>
                  <a:moveTo>
                    <a:pt x="19425" y="9518"/>
                  </a:moveTo>
                  <a:cubicBezTo>
                    <a:pt x="19334" y="9541"/>
                    <a:pt x="19311" y="9564"/>
                    <a:pt x="19311" y="9655"/>
                  </a:cubicBezTo>
                  <a:cubicBezTo>
                    <a:pt x="19311" y="9747"/>
                    <a:pt x="19356" y="9792"/>
                    <a:pt x="19448" y="9792"/>
                  </a:cubicBezTo>
                  <a:cubicBezTo>
                    <a:pt x="19539" y="9769"/>
                    <a:pt x="19562" y="9747"/>
                    <a:pt x="19562" y="9655"/>
                  </a:cubicBezTo>
                  <a:cubicBezTo>
                    <a:pt x="19562" y="9564"/>
                    <a:pt x="19516" y="9518"/>
                    <a:pt x="19425" y="9518"/>
                  </a:cubicBezTo>
                  <a:close/>
                  <a:moveTo>
                    <a:pt x="13787" y="9473"/>
                  </a:moveTo>
                  <a:cubicBezTo>
                    <a:pt x="13696" y="9473"/>
                    <a:pt x="13604" y="9564"/>
                    <a:pt x="13604" y="9632"/>
                  </a:cubicBezTo>
                  <a:cubicBezTo>
                    <a:pt x="13604" y="9747"/>
                    <a:pt x="13673" y="9815"/>
                    <a:pt x="13787" y="9815"/>
                  </a:cubicBezTo>
                  <a:cubicBezTo>
                    <a:pt x="13878" y="9815"/>
                    <a:pt x="13947" y="9747"/>
                    <a:pt x="13947" y="9655"/>
                  </a:cubicBezTo>
                  <a:cubicBezTo>
                    <a:pt x="13947" y="9564"/>
                    <a:pt x="13878" y="9496"/>
                    <a:pt x="13787" y="9473"/>
                  </a:cubicBezTo>
                  <a:close/>
                  <a:moveTo>
                    <a:pt x="7145" y="9404"/>
                  </a:moveTo>
                  <a:cubicBezTo>
                    <a:pt x="7076" y="9404"/>
                    <a:pt x="6939" y="9541"/>
                    <a:pt x="6917" y="9610"/>
                  </a:cubicBezTo>
                  <a:cubicBezTo>
                    <a:pt x="6917" y="9678"/>
                    <a:pt x="7076" y="9815"/>
                    <a:pt x="7145" y="9815"/>
                  </a:cubicBezTo>
                  <a:cubicBezTo>
                    <a:pt x="7149" y="9817"/>
                    <a:pt x="7154" y="9817"/>
                    <a:pt x="7159" y="9817"/>
                  </a:cubicBezTo>
                  <a:cubicBezTo>
                    <a:pt x="7231" y="9817"/>
                    <a:pt x="7350" y="9674"/>
                    <a:pt x="7350" y="9610"/>
                  </a:cubicBezTo>
                  <a:cubicBezTo>
                    <a:pt x="7350" y="9541"/>
                    <a:pt x="7213" y="9404"/>
                    <a:pt x="7145" y="9404"/>
                  </a:cubicBezTo>
                  <a:close/>
                  <a:moveTo>
                    <a:pt x="1530" y="9404"/>
                  </a:moveTo>
                  <a:cubicBezTo>
                    <a:pt x="1416" y="9404"/>
                    <a:pt x="1324" y="9496"/>
                    <a:pt x="1302" y="9610"/>
                  </a:cubicBezTo>
                  <a:cubicBezTo>
                    <a:pt x="1302" y="9694"/>
                    <a:pt x="1380" y="9818"/>
                    <a:pt x="1500" y="9818"/>
                  </a:cubicBezTo>
                  <a:cubicBezTo>
                    <a:pt x="1510" y="9818"/>
                    <a:pt x="1520" y="9817"/>
                    <a:pt x="1530" y="9815"/>
                  </a:cubicBezTo>
                  <a:cubicBezTo>
                    <a:pt x="1644" y="9815"/>
                    <a:pt x="1735" y="9724"/>
                    <a:pt x="1735" y="9610"/>
                  </a:cubicBezTo>
                  <a:cubicBezTo>
                    <a:pt x="1735" y="9496"/>
                    <a:pt x="1644" y="9404"/>
                    <a:pt x="1530" y="9404"/>
                  </a:cubicBezTo>
                  <a:close/>
                  <a:moveTo>
                    <a:pt x="8172" y="9518"/>
                  </a:moveTo>
                  <a:cubicBezTo>
                    <a:pt x="8012" y="9518"/>
                    <a:pt x="7989" y="9541"/>
                    <a:pt x="7989" y="9678"/>
                  </a:cubicBezTo>
                  <a:cubicBezTo>
                    <a:pt x="7989" y="9838"/>
                    <a:pt x="8012" y="9861"/>
                    <a:pt x="8149" y="9861"/>
                  </a:cubicBezTo>
                  <a:cubicBezTo>
                    <a:pt x="8309" y="9861"/>
                    <a:pt x="8332" y="9861"/>
                    <a:pt x="8332" y="9724"/>
                  </a:cubicBezTo>
                  <a:cubicBezTo>
                    <a:pt x="8332" y="9541"/>
                    <a:pt x="8309" y="9518"/>
                    <a:pt x="8172" y="9518"/>
                  </a:cubicBezTo>
                  <a:close/>
                  <a:moveTo>
                    <a:pt x="20452" y="9610"/>
                  </a:moveTo>
                  <a:cubicBezTo>
                    <a:pt x="20361" y="9610"/>
                    <a:pt x="20338" y="9655"/>
                    <a:pt x="20338" y="9747"/>
                  </a:cubicBezTo>
                  <a:cubicBezTo>
                    <a:pt x="20338" y="9822"/>
                    <a:pt x="20369" y="9867"/>
                    <a:pt x="20432" y="9867"/>
                  </a:cubicBezTo>
                  <a:cubicBezTo>
                    <a:pt x="20445" y="9867"/>
                    <a:pt x="20459" y="9865"/>
                    <a:pt x="20475" y="9861"/>
                  </a:cubicBezTo>
                  <a:cubicBezTo>
                    <a:pt x="20566" y="9861"/>
                    <a:pt x="20589" y="9815"/>
                    <a:pt x="20589" y="9724"/>
                  </a:cubicBezTo>
                  <a:cubicBezTo>
                    <a:pt x="20589" y="9632"/>
                    <a:pt x="20543" y="9610"/>
                    <a:pt x="20452" y="9610"/>
                  </a:cubicBezTo>
                  <a:close/>
                  <a:moveTo>
                    <a:pt x="2511" y="9473"/>
                  </a:moveTo>
                  <a:cubicBezTo>
                    <a:pt x="2420" y="9473"/>
                    <a:pt x="2283" y="9564"/>
                    <a:pt x="2283" y="9701"/>
                  </a:cubicBezTo>
                  <a:cubicBezTo>
                    <a:pt x="2283" y="9815"/>
                    <a:pt x="2374" y="9906"/>
                    <a:pt x="2511" y="9906"/>
                  </a:cubicBezTo>
                  <a:cubicBezTo>
                    <a:pt x="2625" y="9906"/>
                    <a:pt x="2717" y="9815"/>
                    <a:pt x="2717" y="9701"/>
                  </a:cubicBezTo>
                  <a:cubicBezTo>
                    <a:pt x="2717" y="9587"/>
                    <a:pt x="2625" y="9496"/>
                    <a:pt x="2511" y="9473"/>
                  </a:cubicBezTo>
                  <a:close/>
                  <a:moveTo>
                    <a:pt x="14791" y="9564"/>
                  </a:moveTo>
                  <a:cubicBezTo>
                    <a:pt x="14700" y="9564"/>
                    <a:pt x="14632" y="9655"/>
                    <a:pt x="14632" y="9747"/>
                  </a:cubicBezTo>
                  <a:cubicBezTo>
                    <a:pt x="14632" y="9838"/>
                    <a:pt x="14723" y="9906"/>
                    <a:pt x="14791" y="9906"/>
                  </a:cubicBezTo>
                  <a:cubicBezTo>
                    <a:pt x="14883" y="9906"/>
                    <a:pt x="14974" y="9838"/>
                    <a:pt x="14974" y="9747"/>
                  </a:cubicBezTo>
                  <a:cubicBezTo>
                    <a:pt x="14974" y="9655"/>
                    <a:pt x="14905" y="9564"/>
                    <a:pt x="14791" y="9564"/>
                  </a:cubicBezTo>
                  <a:close/>
                  <a:moveTo>
                    <a:pt x="9199" y="9610"/>
                  </a:moveTo>
                  <a:cubicBezTo>
                    <a:pt x="9039" y="9610"/>
                    <a:pt x="9017" y="9632"/>
                    <a:pt x="9017" y="9769"/>
                  </a:cubicBezTo>
                  <a:cubicBezTo>
                    <a:pt x="9017" y="9929"/>
                    <a:pt x="9039" y="9952"/>
                    <a:pt x="9153" y="9952"/>
                  </a:cubicBezTo>
                  <a:cubicBezTo>
                    <a:pt x="9336" y="9952"/>
                    <a:pt x="9359" y="9929"/>
                    <a:pt x="9359" y="9792"/>
                  </a:cubicBezTo>
                  <a:cubicBezTo>
                    <a:pt x="9359" y="9632"/>
                    <a:pt x="9336" y="9610"/>
                    <a:pt x="9199" y="9610"/>
                  </a:cubicBezTo>
                  <a:close/>
                  <a:moveTo>
                    <a:pt x="21479" y="9701"/>
                  </a:moveTo>
                  <a:cubicBezTo>
                    <a:pt x="21388" y="9701"/>
                    <a:pt x="21342" y="9747"/>
                    <a:pt x="21365" y="9838"/>
                  </a:cubicBezTo>
                  <a:cubicBezTo>
                    <a:pt x="21365" y="9929"/>
                    <a:pt x="21411" y="9952"/>
                    <a:pt x="21502" y="9952"/>
                  </a:cubicBezTo>
                  <a:cubicBezTo>
                    <a:pt x="21570" y="9952"/>
                    <a:pt x="21616" y="9906"/>
                    <a:pt x="21616" y="9815"/>
                  </a:cubicBezTo>
                  <a:cubicBezTo>
                    <a:pt x="21616" y="9724"/>
                    <a:pt x="21570" y="9701"/>
                    <a:pt x="21479" y="9701"/>
                  </a:cubicBezTo>
                  <a:close/>
                  <a:moveTo>
                    <a:pt x="3516" y="9564"/>
                  </a:moveTo>
                  <a:cubicBezTo>
                    <a:pt x="3402" y="9564"/>
                    <a:pt x="3310" y="9655"/>
                    <a:pt x="3310" y="9769"/>
                  </a:cubicBezTo>
                  <a:cubicBezTo>
                    <a:pt x="3310" y="9906"/>
                    <a:pt x="3402" y="9998"/>
                    <a:pt x="3538" y="9998"/>
                  </a:cubicBezTo>
                  <a:cubicBezTo>
                    <a:pt x="3653" y="9998"/>
                    <a:pt x="3744" y="9884"/>
                    <a:pt x="3744" y="9769"/>
                  </a:cubicBezTo>
                  <a:cubicBezTo>
                    <a:pt x="3721" y="9655"/>
                    <a:pt x="3630" y="9564"/>
                    <a:pt x="3516" y="9564"/>
                  </a:cubicBezTo>
                  <a:close/>
                  <a:moveTo>
                    <a:pt x="15841" y="9655"/>
                  </a:moveTo>
                  <a:cubicBezTo>
                    <a:pt x="15773" y="9655"/>
                    <a:pt x="15636" y="9769"/>
                    <a:pt x="15659" y="9838"/>
                  </a:cubicBezTo>
                  <a:cubicBezTo>
                    <a:pt x="15659" y="9861"/>
                    <a:pt x="15682" y="9906"/>
                    <a:pt x="15727" y="9952"/>
                  </a:cubicBezTo>
                  <a:cubicBezTo>
                    <a:pt x="15750" y="9975"/>
                    <a:pt x="15796" y="9975"/>
                    <a:pt x="15818" y="9998"/>
                  </a:cubicBezTo>
                  <a:cubicBezTo>
                    <a:pt x="15864" y="9998"/>
                    <a:pt x="16001" y="9884"/>
                    <a:pt x="16001" y="9838"/>
                  </a:cubicBezTo>
                  <a:cubicBezTo>
                    <a:pt x="16001" y="9792"/>
                    <a:pt x="15887" y="9655"/>
                    <a:pt x="15841" y="9655"/>
                  </a:cubicBezTo>
                  <a:close/>
                  <a:moveTo>
                    <a:pt x="10226" y="9701"/>
                  </a:moveTo>
                  <a:cubicBezTo>
                    <a:pt x="10044" y="9701"/>
                    <a:pt x="10044" y="9701"/>
                    <a:pt x="10044" y="9861"/>
                  </a:cubicBezTo>
                  <a:cubicBezTo>
                    <a:pt x="10044" y="10020"/>
                    <a:pt x="10044" y="10043"/>
                    <a:pt x="10203" y="10043"/>
                  </a:cubicBezTo>
                  <a:cubicBezTo>
                    <a:pt x="10363" y="10043"/>
                    <a:pt x="10363" y="10020"/>
                    <a:pt x="10363" y="9884"/>
                  </a:cubicBezTo>
                  <a:cubicBezTo>
                    <a:pt x="10386" y="9701"/>
                    <a:pt x="10363" y="9701"/>
                    <a:pt x="10226" y="9701"/>
                  </a:cubicBezTo>
                  <a:close/>
                  <a:moveTo>
                    <a:pt x="22506" y="9769"/>
                  </a:moveTo>
                  <a:cubicBezTo>
                    <a:pt x="22461" y="9815"/>
                    <a:pt x="22392" y="9861"/>
                    <a:pt x="22392" y="9906"/>
                  </a:cubicBezTo>
                  <a:cubicBezTo>
                    <a:pt x="22392" y="9952"/>
                    <a:pt x="22461" y="9998"/>
                    <a:pt x="22506" y="10043"/>
                  </a:cubicBezTo>
                  <a:cubicBezTo>
                    <a:pt x="22529" y="10043"/>
                    <a:pt x="22643" y="9929"/>
                    <a:pt x="22620" y="9906"/>
                  </a:cubicBezTo>
                  <a:cubicBezTo>
                    <a:pt x="22598" y="9861"/>
                    <a:pt x="22552" y="9815"/>
                    <a:pt x="22506" y="9769"/>
                  </a:cubicBezTo>
                  <a:close/>
                  <a:moveTo>
                    <a:pt x="4543" y="9655"/>
                  </a:moveTo>
                  <a:cubicBezTo>
                    <a:pt x="4451" y="9655"/>
                    <a:pt x="4337" y="9769"/>
                    <a:pt x="4337" y="9861"/>
                  </a:cubicBezTo>
                  <a:cubicBezTo>
                    <a:pt x="4315" y="9952"/>
                    <a:pt x="4451" y="10066"/>
                    <a:pt x="4543" y="10089"/>
                  </a:cubicBezTo>
                  <a:cubicBezTo>
                    <a:pt x="4634" y="10089"/>
                    <a:pt x="4748" y="9975"/>
                    <a:pt x="4748" y="9884"/>
                  </a:cubicBezTo>
                  <a:cubicBezTo>
                    <a:pt x="4771" y="9792"/>
                    <a:pt x="4634" y="9655"/>
                    <a:pt x="4543" y="9655"/>
                  </a:cubicBezTo>
                  <a:close/>
                  <a:moveTo>
                    <a:pt x="16832" y="9789"/>
                  </a:moveTo>
                  <a:cubicBezTo>
                    <a:pt x="16780" y="9789"/>
                    <a:pt x="16684" y="9888"/>
                    <a:pt x="16663" y="9929"/>
                  </a:cubicBezTo>
                  <a:cubicBezTo>
                    <a:pt x="16663" y="9975"/>
                    <a:pt x="16777" y="10112"/>
                    <a:pt x="16823" y="10112"/>
                  </a:cubicBezTo>
                  <a:cubicBezTo>
                    <a:pt x="16829" y="10114"/>
                    <a:pt x="16835" y="10115"/>
                    <a:pt x="16842" y="10115"/>
                  </a:cubicBezTo>
                  <a:cubicBezTo>
                    <a:pt x="16911" y="10115"/>
                    <a:pt x="17005" y="10014"/>
                    <a:pt x="17005" y="9952"/>
                  </a:cubicBezTo>
                  <a:cubicBezTo>
                    <a:pt x="17005" y="9906"/>
                    <a:pt x="16891" y="9792"/>
                    <a:pt x="16846" y="9792"/>
                  </a:cubicBezTo>
                  <a:cubicBezTo>
                    <a:pt x="16842" y="9790"/>
                    <a:pt x="16837" y="9789"/>
                    <a:pt x="16832" y="9789"/>
                  </a:cubicBezTo>
                  <a:close/>
                  <a:moveTo>
                    <a:pt x="11259" y="9789"/>
                  </a:moveTo>
                  <a:cubicBezTo>
                    <a:pt x="11250" y="9789"/>
                    <a:pt x="11240" y="9790"/>
                    <a:pt x="11231" y="9792"/>
                  </a:cubicBezTo>
                  <a:cubicBezTo>
                    <a:pt x="11139" y="9792"/>
                    <a:pt x="11048" y="9861"/>
                    <a:pt x="11048" y="9952"/>
                  </a:cubicBezTo>
                  <a:cubicBezTo>
                    <a:pt x="11048" y="10043"/>
                    <a:pt x="11139" y="10112"/>
                    <a:pt x="11231" y="10112"/>
                  </a:cubicBezTo>
                  <a:cubicBezTo>
                    <a:pt x="11240" y="10114"/>
                    <a:pt x="11250" y="10115"/>
                    <a:pt x="11259" y="10115"/>
                  </a:cubicBezTo>
                  <a:cubicBezTo>
                    <a:pt x="11336" y="10115"/>
                    <a:pt x="11390" y="10034"/>
                    <a:pt x="11390" y="9952"/>
                  </a:cubicBezTo>
                  <a:cubicBezTo>
                    <a:pt x="11390" y="9870"/>
                    <a:pt x="11336" y="9789"/>
                    <a:pt x="11259" y="9789"/>
                  </a:cubicBezTo>
                  <a:close/>
                  <a:moveTo>
                    <a:pt x="23533" y="9861"/>
                  </a:moveTo>
                  <a:cubicBezTo>
                    <a:pt x="23511" y="9861"/>
                    <a:pt x="23374" y="9975"/>
                    <a:pt x="23396" y="9998"/>
                  </a:cubicBezTo>
                  <a:cubicBezTo>
                    <a:pt x="23442" y="10043"/>
                    <a:pt x="23488" y="10089"/>
                    <a:pt x="23533" y="10135"/>
                  </a:cubicBezTo>
                  <a:cubicBezTo>
                    <a:pt x="23579" y="10089"/>
                    <a:pt x="23648" y="10043"/>
                    <a:pt x="23648" y="9998"/>
                  </a:cubicBezTo>
                  <a:cubicBezTo>
                    <a:pt x="23648" y="9952"/>
                    <a:pt x="23579" y="9906"/>
                    <a:pt x="23533" y="9861"/>
                  </a:cubicBezTo>
                  <a:close/>
                  <a:moveTo>
                    <a:pt x="5547" y="9747"/>
                  </a:moveTo>
                  <a:cubicBezTo>
                    <a:pt x="5456" y="9747"/>
                    <a:pt x="5342" y="9861"/>
                    <a:pt x="5342" y="9952"/>
                  </a:cubicBezTo>
                  <a:cubicBezTo>
                    <a:pt x="5364" y="10043"/>
                    <a:pt x="5479" y="10157"/>
                    <a:pt x="5570" y="10157"/>
                  </a:cubicBezTo>
                  <a:cubicBezTo>
                    <a:pt x="5661" y="10157"/>
                    <a:pt x="5775" y="10043"/>
                    <a:pt x="5775" y="9952"/>
                  </a:cubicBezTo>
                  <a:cubicBezTo>
                    <a:pt x="5775" y="9861"/>
                    <a:pt x="5661" y="9747"/>
                    <a:pt x="5547" y="9747"/>
                  </a:cubicBezTo>
                  <a:close/>
                  <a:moveTo>
                    <a:pt x="17873" y="9906"/>
                  </a:moveTo>
                  <a:cubicBezTo>
                    <a:pt x="17781" y="9906"/>
                    <a:pt x="17736" y="9952"/>
                    <a:pt x="17736" y="10020"/>
                  </a:cubicBezTo>
                  <a:cubicBezTo>
                    <a:pt x="17736" y="10135"/>
                    <a:pt x="17759" y="10157"/>
                    <a:pt x="17873" y="10157"/>
                  </a:cubicBezTo>
                  <a:cubicBezTo>
                    <a:pt x="17964" y="10157"/>
                    <a:pt x="17987" y="10135"/>
                    <a:pt x="17987" y="10043"/>
                  </a:cubicBezTo>
                  <a:cubicBezTo>
                    <a:pt x="17987" y="9952"/>
                    <a:pt x="17964" y="9906"/>
                    <a:pt x="17873" y="9906"/>
                  </a:cubicBezTo>
                  <a:close/>
                  <a:moveTo>
                    <a:pt x="24561" y="9998"/>
                  </a:moveTo>
                  <a:cubicBezTo>
                    <a:pt x="24469" y="9998"/>
                    <a:pt x="24469" y="9998"/>
                    <a:pt x="24469" y="10089"/>
                  </a:cubicBezTo>
                  <a:cubicBezTo>
                    <a:pt x="24469" y="10157"/>
                    <a:pt x="24492" y="10157"/>
                    <a:pt x="24538" y="10157"/>
                  </a:cubicBezTo>
                  <a:cubicBezTo>
                    <a:pt x="24629" y="10157"/>
                    <a:pt x="24629" y="10157"/>
                    <a:pt x="24629" y="10066"/>
                  </a:cubicBezTo>
                  <a:cubicBezTo>
                    <a:pt x="24652" y="9998"/>
                    <a:pt x="24606" y="9998"/>
                    <a:pt x="24561" y="9998"/>
                  </a:cubicBezTo>
                  <a:close/>
                  <a:moveTo>
                    <a:pt x="12258" y="9861"/>
                  </a:moveTo>
                  <a:cubicBezTo>
                    <a:pt x="12166" y="9861"/>
                    <a:pt x="12075" y="9952"/>
                    <a:pt x="12075" y="10020"/>
                  </a:cubicBezTo>
                  <a:cubicBezTo>
                    <a:pt x="12075" y="10135"/>
                    <a:pt x="12166" y="10203"/>
                    <a:pt x="12258" y="10203"/>
                  </a:cubicBezTo>
                  <a:cubicBezTo>
                    <a:pt x="12349" y="10203"/>
                    <a:pt x="12418" y="10112"/>
                    <a:pt x="12418" y="10043"/>
                  </a:cubicBezTo>
                  <a:cubicBezTo>
                    <a:pt x="12418" y="9952"/>
                    <a:pt x="12326" y="9861"/>
                    <a:pt x="12258" y="9861"/>
                  </a:cubicBezTo>
                  <a:close/>
                  <a:moveTo>
                    <a:pt x="18877" y="9998"/>
                  </a:moveTo>
                  <a:cubicBezTo>
                    <a:pt x="18786" y="9998"/>
                    <a:pt x="18740" y="10043"/>
                    <a:pt x="18763" y="10135"/>
                  </a:cubicBezTo>
                  <a:cubicBezTo>
                    <a:pt x="18763" y="10226"/>
                    <a:pt x="18809" y="10249"/>
                    <a:pt x="18900" y="10249"/>
                  </a:cubicBezTo>
                  <a:cubicBezTo>
                    <a:pt x="18991" y="10249"/>
                    <a:pt x="19014" y="10203"/>
                    <a:pt x="19014" y="10112"/>
                  </a:cubicBezTo>
                  <a:cubicBezTo>
                    <a:pt x="19014" y="10020"/>
                    <a:pt x="18968" y="9998"/>
                    <a:pt x="18877" y="9998"/>
                  </a:cubicBezTo>
                  <a:close/>
                  <a:moveTo>
                    <a:pt x="25451" y="10089"/>
                  </a:moveTo>
                  <a:cubicBezTo>
                    <a:pt x="25451" y="10112"/>
                    <a:pt x="25451" y="10135"/>
                    <a:pt x="25451" y="10135"/>
                  </a:cubicBezTo>
                  <a:cubicBezTo>
                    <a:pt x="25451" y="10180"/>
                    <a:pt x="25451" y="10203"/>
                    <a:pt x="25451" y="10226"/>
                  </a:cubicBezTo>
                  <a:cubicBezTo>
                    <a:pt x="25451" y="10226"/>
                    <a:pt x="25451" y="10249"/>
                    <a:pt x="25474" y="10249"/>
                  </a:cubicBezTo>
                  <a:cubicBezTo>
                    <a:pt x="25519" y="10226"/>
                    <a:pt x="25542" y="10135"/>
                    <a:pt x="25519" y="10089"/>
                  </a:cubicBezTo>
                  <a:close/>
                  <a:moveTo>
                    <a:pt x="982" y="9861"/>
                  </a:moveTo>
                  <a:cubicBezTo>
                    <a:pt x="822" y="9861"/>
                    <a:pt x="754" y="9929"/>
                    <a:pt x="754" y="10066"/>
                  </a:cubicBezTo>
                  <a:cubicBezTo>
                    <a:pt x="754" y="10226"/>
                    <a:pt x="799" y="10294"/>
                    <a:pt x="959" y="10294"/>
                  </a:cubicBezTo>
                  <a:cubicBezTo>
                    <a:pt x="1119" y="10294"/>
                    <a:pt x="1187" y="10226"/>
                    <a:pt x="1187" y="10089"/>
                  </a:cubicBezTo>
                  <a:cubicBezTo>
                    <a:pt x="1187" y="9929"/>
                    <a:pt x="1119" y="9861"/>
                    <a:pt x="982" y="9861"/>
                  </a:cubicBezTo>
                  <a:close/>
                  <a:moveTo>
                    <a:pt x="6597" y="9861"/>
                  </a:moveTo>
                  <a:cubicBezTo>
                    <a:pt x="6529" y="9861"/>
                    <a:pt x="6369" y="9998"/>
                    <a:pt x="6369" y="10066"/>
                  </a:cubicBezTo>
                  <a:cubicBezTo>
                    <a:pt x="6369" y="10135"/>
                    <a:pt x="6506" y="10294"/>
                    <a:pt x="6574" y="10294"/>
                  </a:cubicBezTo>
                  <a:cubicBezTo>
                    <a:pt x="6643" y="10294"/>
                    <a:pt x="6802" y="10157"/>
                    <a:pt x="6802" y="10089"/>
                  </a:cubicBezTo>
                  <a:cubicBezTo>
                    <a:pt x="6802" y="10020"/>
                    <a:pt x="6666" y="9884"/>
                    <a:pt x="6597" y="9861"/>
                  </a:cubicBezTo>
                  <a:close/>
                  <a:moveTo>
                    <a:pt x="13239" y="9952"/>
                  </a:moveTo>
                  <a:cubicBezTo>
                    <a:pt x="13125" y="9952"/>
                    <a:pt x="13057" y="10020"/>
                    <a:pt x="13057" y="10135"/>
                  </a:cubicBezTo>
                  <a:cubicBezTo>
                    <a:pt x="13057" y="10226"/>
                    <a:pt x="13148" y="10294"/>
                    <a:pt x="13239" y="10294"/>
                  </a:cubicBezTo>
                  <a:cubicBezTo>
                    <a:pt x="13331" y="10294"/>
                    <a:pt x="13399" y="10203"/>
                    <a:pt x="13399" y="10112"/>
                  </a:cubicBezTo>
                  <a:cubicBezTo>
                    <a:pt x="13399" y="10043"/>
                    <a:pt x="13331" y="9952"/>
                    <a:pt x="13239" y="9952"/>
                  </a:cubicBezTo>
                  <a:close/>
                  <a:moveTo>
                    <a:pt x="19876" y="10083"/>
                  </a:moveTo>
                  <a:cubicBezTo>
                    <a:pt x="19806" y="10083"/>
                    <a:pt x="19790" y="10127"/>
                    <a:pt x="19790" y="10203"/>
                  </a:cubicBezTo>
                  <a:cubicBezTo>
                    <a:pt x="19790" y="10294"/>
                    <a:pt x="19813" y="10340"/>
                    <a:pt x="19904" y="10340"/>
                  </a:cubicBezTo>
                  <a:cubicBezTo>
                    <a:pt x="19996" y="10340"/>
                    <a:pt x="20041" y="10294"/>
                    <a:pt x="20041" y="10226"/>
                  </a:cubicBezTo>
                  <a:cubicBezTo>
                    <a:pt x="20041" y="10135"/>
                    <a:pt x="19996" y="10089"/>
                    <a:pt x="19927" y="10089"/>
                  </a:cubicBezTo>
                  <a:cubicBezTo>
                    <a:pt x="19907" y="10085"/>
                    <a:pt x="19891" y="10083"/>
                    <a:pt x="19876" y="10083"/>
                  </a:cubicBezTo>
                  <a:close/>
                  <a:moveTo>
                    <a:pt x="1941" y="9952"/>
                  </a:moveTo>
                  <a:cubicBezTo>
                    <a:pt x="1827" y="9952"/>
                    <a:pt x="1735" y="10043"/>
                    <a:pt x="1735" y="10157"/>
                  </a:cubicBezTo>
                  <a:cubicBezTo>
                    <a:pt x="1735" y="10294"/>
                    <a:pt x="1827" y="10386"/>
                    <a:pt x="1964" y="10386"/>
                  </a:cubicBezTo>
                  <a:cubicBezTo>
                    <a:pt x="2100" y="10363"/>
                    <a:pt x="2169" y="10272"/>
                    <a:pt x="2169" y="10157"/>
                  </a:cubicBezTo>
                  <a:cubicBezTo>
                    <a:pt x="2146" y="10043"/>
                    <a:pt x="2055" y="9952"/>
                    <a:pt x="1941" y="9952"/>
                  </a:cubicBezTo>
                  <a:close/>
                  <a:moveTo>
                    <a:pt x="7601" y="9952"/>
                  </a:moveTo>
                  <a:cubicBezTo>
                    <a:pt x="7556" y="9952"/>
                    <a:pt x="7396" y="10089"/>
                    <a:pt x="7396" y="10157"/>
                  </a:cubicBezTo>
                  <a:cubicBezTo>
                    <a:pt x="7396" y="10226"/>
                    <a:pt x="7533" y="10363"/>
                    <a:pt x="7601" y="10386"/>
                  </a:cubicBezTo>
                  <a:cubicBezTo>
                    <a:pt x="7670" y="10386"/>
                    <a:pt x="7807" y="10249"/>
                    <a:pt x="7830" y="10157"/>
                  </a:cubicBezTo>
                  <a:cubicBezTo>
                    <a:pt x="7830" y="10112"/>
                    <a:pt x="7693" y="9952"/>
                    <a:pt x="7601" y="9952"/>
                  </a:cubicBezTo>
                  <a:close/>
                  <a:moveTo>
                    <a:pt x="14244" y="10043"/>
                  </a:moveTo>
                  <a:cubicBezTo>
                    <a:pt x="14152" y="10043"/>
                    <a:pt x="14084" y="10112"/>
                    <a:pt x="14084" y="10203"/>
                  </a:cubicBezTo>
                  <a:cubicBezTo>
                    <a:pt x="14084" y="10294"/>
                    <a:pt x="14152" y="10386"/>
                    <a:pt x="14266" y="10386"/>
                  </a:cubicBezTo>
                  <a:cubicBezTo>
                    <a:pt x="14358" y="10363"/>
                    <a:pt x="14426" y="10294"/>
                    <a:pt x="14426" y="10203"/>
                  </a:cubicBezTo>
                  <a:cubicBezTo>
                    <a:pt x="14426" y="10112"/>
                    <a:pt x="14335" y="10043"/>
                    <a:pt x="14244" y="10043"/>
                  </a:cubicBezTo>
                  <a:close/>
                  <a:moveTo>
                    <a:pt x="8560" y="10081"/>
                  </a:moveTo>
                  <a:cubicBezTo>
                    <a:pt x="8469" y="10081"/>
                    <a:pt x="8469" y="10122"/>
                    <a:pt x="8469" y="10249"/>
                  </a:cubicBezTo>
                  <a:cubicBezTo>
                    <a:pt x="8469" y="10409"/>
                    <a:pt x="8469" y="10409"/>
                    <a:pt x="8629" y="10431"/>
                  </a:cubicBezTo>
                  <a:cubicBezTo>
                    <a:pt x="8788" y="10431"/>
                    <a:pt x="8788" y="10409"/>
                    <a:pt x="8788" y="10272"/>
                  </a:cubicBezTo>
                  <a:cubicBezTo>
                    <a:pt x="8811" y="10112"/>
                    <a:pt x="8788" y="10089"/>
                    <a:pt x="8651" y="10089"/>
                  </a:cubicBezTo>
                  <a:cubicBezTo>
                    <a:pt x="8614" y="10084"/>
                    <a:pt x="8584" y="10081"/>
                    <a:pt x="8560" y="10081"/>
                  </a:cubicBezTo>
                  <a:close/>
                  <a:moveTo>
                    <a:pt x="20931" y="10157"/>
                  </a:moveTo>
                  <a:cubicBezTo>
                    <a:pt x="20840" y="10157"/>
                    <a:pt x="20794" y="10203"/>
                    <a:pt x="20794" y="10294"/>
                  </a:cubicBezTo>
                  <a:cubicBezTo>
                    <a:pt x="20794" y="10386"/>
                    <a:pt x="20840" y="10431"/>
                    <a:pt x="20931" y="10431"/>
                  </a:cubicBezTo>
                  <a:cubicBezTo>
                    <a:pt x="21023" y="10431"/>
                    <a:pt x="21045" y="10386"/>
                    <a:pt x="21068" y="10294"/>
                  </a:cubicBezTo>
                  <a:cubicBezTo>
                    <a:pt x="21068" y="10203"/>
                    <a:pt x="21023" y="10157"/>
                    <a:pt x="20931" y="10157"/>
                  </a:cubicBezTo>
                  <a:close/>
                  <a:moveTo>
                    <a:pt x="15259" y="10132"/>
                  </a:moveTo>
                  <a:cubicBezTo>
                    <a:pt x="15205" y="10132"/>
                    <a:pt x="15088" y="10254"/>
                    <a:pt x="15088" y="10317"/>
                  </a:cubicBezTo>
                  <a:cubicBezTo>
                    <a:pt x="15109" y="10359"/>
                    <a:pt x="15205" y="10457"/>
                    <a:pt x="15257" y="10457"/>
                  </a:cubicBezTo>
                  <a:cubicBezTo>
                    <a:pt x="15262" y="10457"/>
                    <a:pt x="15267" y="10456"/>
                    <a:pt x="15271" y="10454"/>
                  </a:cubicBezTo>
                  <a:cubicBezTo>
                    <a:pt x="15316" y="10454"/>
                    <a:pt x="15453" y="10340"/>
                    <a:pt x="15430" y="10294"/>
                  </a:cubicBezTo>
                  <a:cubicBezTo>
                    <a:pt x="15430" y="10249"/>
                    <a:pt x="15408" y="10203"/>
                    <a:pt x="15385" y="10180"/>
                  </a:cubicBezTo>
                  <a:cubicBezTo>
                    <a:pt x="15362" y="10135"/>
                    <a:pt x="15316" y="10135"/>
                    <a:pt x="15271" y="10135"/>
                  </a:cubicBezTo>
                  <a:cubicBezTo>
                    <a:pt x="15267" y="10133"/>
                    <a:pt x="15263" y="10132"/>
                    <a:pt x="15259" y="10132"/>
                  </a:cubicBezTo>
                  <a:close/>
                  <a:moveTo>
                    <a:pt x="2968" y="10043"/>
                  </a:moveTo>
                  <a:cubicBezTo>
                    <a:pt x="2877" y="10043"/>
                    <a:pt x="2762" y="10135"/>
                    <a:pt x="2762" y="10226"/>
                  </a:cubicBezTo>
                  <a:cubicBezTo>
                    <a:pt x="2740" y="10340"/>
                    <a:pt x="2831" y="10454"/>
                    <a:pt x="2945" y="10454"/>
                  </a:cubicBezTo>
                  <a:cubicBezTo>
                    <a:pt x="2957" y="10457"/>
                    <a:pt x="2969" y="10458"/>
                    <a:pt x="2980" y="10458"/>
                  </a:cubicBezTo>
                  <a:cubicBezTo>
                    <a:pt x="3081" y="10458"/>
                    <a:pt x="3173" y="10372"/>
                    <a:pt x="3173" y="10249"/>
                  </a:cubicBezTo>
                  <a:cubicBezTo>
                    <a:pt x="3173" y="10135"/>
                    <a:pt x="3082" y="10043"/>
                    <a:pt x="2968" y="10043"/>
                  </a:cubicBezTo>
                  <a:close/>
                  <a:moveTo>
                    <a:pt x="9656" y="10157"/>
                  </a:moveTo>
                  <a:cubicBezTo>
                    <a:pt x="9496" y="10157"/>
                    <a:pt x="9473" y="10180"/>
                    <a:pt x="9473" y="10317"/>
                  </a:cubicBezTo>
                  <a:cubicBezTo>
                    <a:pt x="9473" y="10500"/>
                    <a:pt x="9496" y="10500"/>
                    <a:pt x="9656" y="10500"/>
                  </a:cubicBezTo>
                  <a:cubicBezTo>
                    <a:pt x="9815" y="10500"/>
                    <a:pt x="9815" y="10500"/>
                    <a:pt x="9815" y="10340"/>
                  </a:cubicBezTo>
                  <a:cubicBezTo>
                    <a:pt x="9815" y="10157"/>
                    <a:pt x="9815" y="10157"/>
                    <a:pt x="9656" y="10157"/>
                  </a:cubicBezTo>
                  <a:close/>
                  <a:moveTo>
                    <a:pt x="21958" y="10249"/>
                  </a:moveTo>
                  <a:cubicBezTo>
                    <a:pt x="21913" y="10249"/>
                    <a:pt x="21867" y="10317"/>
                    <a:pt x="21822" y="10363"/>
                  </a:cubicBezTo>
                  <a:cubicBezTo>
                    <a:pt x="21800" y="10384"/>
                    <a:pt x="21916" y="10502"/>
                    <a:pt x="21951" y="10502"/>
                  </a:cubicBezTo>
                  <a:cubicBezTo>
                    <a:pt x="21954" y="10502"/>
                    <a:pt x="21957" y="10502"/>
                    <a:pt x="21958" y="10500"/>
                  </a:cubicBezTo>
                  <a:cubicBezTo>
                    <a:pt x="22004" y="10477"/>
                    <a:pt x="22050" y="10431"/>
                    <a:pt x="22095" y="10386"/>
                  </a:cubicBezTo>
                  <a:cubicBezTo>
                    <a:pt x="22050" y="10317"/>
                    <a:pt x="22004" y="10249"/>
                    <a:pt x="21958" y="10249"/>
                  </a:cubicBezTo>
                  <a:close/>
                  <a:moveTo>
                    <a:pt x="3972" y="10112"/>
                  </a:moveTo>
                  <a:cubicBezTo>
                    <a:pt x="3881" y="10135"/>
                    <a:pt x="3767" y="10249"/>
                    <a:pt x="3767" y="10340"/>
                  </a:cubicBezTo>
                  <a:cubicBezTo>
                    <a:pt x="3790" y="10431"/>
                    <a:pt x="3904" y="10545"/>
                    <a:pt x="3995" y="10545"/>
                  </a:cubicBezTo>
                  <a:cubicBezTo>
                    <a:pt x="4086" y="10545"/>
                    <a:pt x="4200" y="10431"/>
                    <a:pt x="4200" y="10317"/>
                  </a:cubicBezTo>
                  <a:cubicBezTo>
                    <a:pt x="4200" y="10226"/>
                    <a:pt x="4086" y="10112"/>
                    <a:pt x="3972" y="10112"/>
                  </a:cubicBezTo>
                  <a:close/>
                  <a:moveTo>
                    <a:pt x="16298" y="10203"/>
                  </a:moveTo>
                  <a:cubicBezTo>
                    <a:pt x="16229" y="10203"/>
                    <a:pt x="16115" y="10340"/>
                    <a:pt x="16115" y="10386"/>
                  </a:cubicBezTo>
                  <a:cubicBezTo>
                    <a:pt x="16138" y="10454"/>
                    <a:pt x="16252" y="10545"/>
                    <a:pt x="16298" y="10545"/>
                  </a:cubicBezTo>
                  <a:cubicBezTo>
                    <a:pt x="16343" y="10545"/>
                    <a:pt x="16458" y="10409"/>
                    <a:pt x="16458" y="10363"/>
                  </a:cubicBezTo>
                  <a:cubicBezTo>
                    <a:pt x="16458" y="10317"/>
                    <a:pt x="16343" y="10203"/>
                    <a:pt x="16298" y="10203"/>
                  </a:cubicBezTo>
                  <a:close/>
                  <a:moveTo>
                    <a:pt x="10683" y="10249"/>
                  </a:moveTo>
                  <a:cubicBezTo>
                    <a:pt x="10591" y="10249"/>
                    <a:pt x="10500" y="10317"/>
                    <a:pt x="10500" y="10409"/>
                  </a:cubicBezTo>
                  <a:cubicBezTo>
                    <a:pt x="10500" y="10523"/>
                    <a:pt x="10569" y="10591"/>
                    <a:pt x="10683" y="10591"/>
                  </a:cubicBezTo>
                  <a:cubicBezTo>
                    <a:pt x="10774" y="10591"/>
                    <a:pt x="10843" y="10500"/>
                    <a:pt x="10843" y="10409"/>
                  </a:cubicBezTo>
                  <a:cubicBezTo>
                    <a:pt x="10843" y="10317"/>
                    <a:pt x="10751" y="10249"/>
                    <a:pt x="10683" y="10249"/>
                  </a:cubicBezTo>
                  <a:close/>
                  <a:moveTo>
                    <a:pt x="22986" y="10340"/>
                  </a:moveTo>
                  <a:cubicBezTo>
                    <a:pt x="22940" y="10340"/>
                    <a:pt x="22894" y="10409"/>
                    <a:pt x="22849" y="10454"/>
                  </a:cubicBezTo>
                  <a:cubicBezTo>
                    <a:pt x="22828" y="10475"/>
                    <a:pt x="22923" y="10594"/>
                    <a:pt x="22974" y="10594"/>
                  </a:cubicBezTo>
                  <a:cubicBezTo>
                    <a:pt x="22978" y="10594"/>
                    <a:pt x="22982" y="10593"/>
                    <a:pt x="22986" y="10591"/>
                  </a:cubicBezTo>
                  <a:cubicBezTo>
                    <a:pt x="23031" y="10568"/>
                    <a:pt x="23077" y="10523"/>
                    <a:pt x="23123" y="10454"/>
                  </a:cubicBezTo>
                  <a:cubicBezTo>
                    <a:pt x="23077" y="10409"/>
                    <a:pt x="23031" y="10340"/>
                    <a:pt x="22986" y="10340"/>
                  </a:cubicBezTo>
                  <a:close/>
                  <a:moveTo>
                    <a:pt x="5022" y="10203"/>
                  </a:moveTo>
                  <a:cubicBezTo>
                    <a:pt x="4931" y="10203"/>
                    <a:pt x="4794" y="10317"/>
                    <a:pt x="4794" y="10409"/>
                  </a:cubicBezTo>
                  <a:cubicBezTo>
                    <a:pt x="4794" y="10500"/>
                    <a:pt x="4908" y="10637"/>
                    <a:pt x="4999" y="10637"/>
                  </a:cubicBezTo>
                  <a:cubicBezTo>
                    <a:pt x="5091" y="10637"/>
                    <a:pt x="5228" y="10523"/>
                    <a:pt x="5228" y="10431"/>
                  </a:cubicBezTo>
                  <a:cubicBezTo>
                    <a:pt x="5228" y="10340"/>
                    <a:pt x="5113" y="10203"/>
                    <a:pt x="5022" y="10203"/>
                  </a:cubicBezTo>
                  <a:close/>
                  <a:moveTo>
                    <a:pt x="17345" y="10380"/>
                  </a:moveTo>
                  <a:cubicBezTo>
                    <a:pt x="17332" y="10380"/>
                    <a:pt x="17318" y="10382"/>
                    <a:pt x="17302" y="10386"/>
                  </a:cubicBezTo>
                  <a:cubicBezTo>
                    <a:pt x="17211" y="10386"/>
                    <a:pt x="17188" y="10431"/>
                    <a:pt x="17188" y="10523"/>
                  </a:cubicBezTo>
                  <a:cubicBezTo>
                    <a:pt x="17188" y="10591"/>
                    <a:pt x="17234" y="10637"/>
                    <a:pt x="17325" y="10637"/>
                  </a:cubicBezTo>
                  <a:cubicBezTo>
                    <a:pt x="17416" y="10637"/>
                    <a:pt x="17439" y="10591"/>
                    <a:pt x="17439" y="10500"/>
                  </a:cubicBezTo>
                  <a:cubicBezTo>
                    <a:pt x="17439" y="10424"/>
                    <a:pt x="17408" y="10380"/>
                    <a:pt x="17345" y="10380"/>
                  </a:cubicBezTo>
                  <a:close/>
                  <a:moveTo>
                    <a:pt x="23963" y="10452"/>
                  </a:moveTo>
                  <a:cubicBezTo>
                    <a:pt x="23929" y="10452"/>
                    <a:pt x="23899" y="10462"/>
                    <a:pt x="23899" y="10523"/>
                  </a:cubicBezTo>
                  <a:cubicBezTo>
                    <a:pt x="23921" y="10637"/>
                    <a:pt x="23899" y="10637"/>
                    <a:pt x="23990" y="10637"/>
                  </a:cubicBezTo>
                  <a:cubicBezTo>
                    <a:pt x="24005" y="10637"/>
                    <a:pt x="24020" y="10639"/>
                    <a:pt x="24034" y="10639"/>
                  </a:cubicBezTo>
                  <a:cubicBezTo>
                    <a:pt x="24061" y="10639"/>
                    <a:pt x="24081" y="10629"/>
                    <a:pt x="24081" y="10568"/>
                  </a:cubicBezTo>
                  <a:cubicBezTo>
                    <a:pt x="24081" y="10477"/>
                    <a:pt x="24081" y="10454"/>
                    <a:pt x="24013" y="10454"/>
                  </a:cubicBezTo>
                  <a:cubicBezTo>
                    <a:pt x="23998" y="10454"/>
                    <a:pt x="23980" y="10452"/>
                    <a:pt x="23963" y="10452"/>
                  </a:cubicBezTo>
                  <a:close/>
                  <a:moveTo>
                    <a:pt x="11710" y="10340"/>
                  </a:moveTo>
                  <a:cubicBezTo>
                    <a:pt x="11596" y="10340"/>
                    <a:pt x="11527" y="10409"/>
                    <a:pt x="11527" y="10523"/>
                  </a:cubicBezTo>
                  <a:cubicBezTo>
                    <a:pt x="11527" y="10614"/>
                    <a:pt x="11619" y="10682"/>
                    <a:pt x="11687" y="10682"/>
                  </a:cubicBezTo>
                  <a:cubicBezTo>
                    <a:pt x="11778" y="10682"/>
                    <a:pt x="11870" y="10591"/>
                    <a:pt x="11870" y="10500"/>
                  </a:cubicBezTo>
                  <a:cubicBezTo>
                    <a:pt x="11870" y="10409"/>
                    <a:pt x="11778" y="10340"/>
                    <a:pt x="11710" y="10340"/>
                  </a:cubicBezTo>
                  <a:close/>
                  <a:moveTo>
                    <a:pt x="6049" y="10294"/>
                  </a:moveTo>
                  <a:cubicBezTo>
                    <a:pt x="5981" y="10294"/>
                    <a:pt x="5821" y="10431"/>
                    <a:pt x="5821" y="10500"/>
                  </a:cubicBezTo>
                  <a:cubicBezTo>
                    <a:pt x="5821" y="10568"/>
                    <a:pt x="5958" y="10705"/>
                    <a:pt x="6026" y="10728"/>
                  </a:cubicBezTo>
                  <a:cubicBezTo>
                    <a:pt x="6095" y="10728"/>
                    <a:pt x="6232" y="10591"/>
                    <a:pt x="6255" y="10523"/>
                  </a:cubicBezTo>
                  <a:cubicBezTo>
                    <a:pt x="6255" y="10454"/>
                    <a:pt x="6118" y="10294"/>
                    <a:pt x="6049" y="10294"/>
                  </a:cubicBezTo>
                  <a:close/>
                  <a:moveTo>
                    <a:pt x="18329" y="10454"/>
                  </a:moveTo>
                  <a:cubicBezTo>
                    <a:pt x="18238" y="10477"/>
                    <a:pt x="18192" y="10500"/>
                    <a:pt x="18215" y="10591"/>
                  </a:cubicBezTo>
                  <a:cubicBezTo>
                    <a:pt x="18215" y="10682"/>
                    <a:pt x="18261" y="10728"/>
                    <a:pt x="18329" y="10728"/>
                  </a:cubicBezTo>
                  <a:cubicBezTo>
                    <a:pt x="18421" y="10705"/>
                    <a:pt x="18466" y="10682"/>
                    <a:pt x="18466" y="10591"/>
                  </a:cubicBezTo>
                  <a:cubicBezTo>
                    <a:pt x="18466" y="10500"/>
                    <a:pt x="18421" y="10454"/>
                    <a:pt x="18329" y="10454"/>
                  </a:cubicBezTo>
                  <a:close/>
                  <a:moveTo>
                    <a:pt x="24994" y="10545"/>
                  </a:moveTo>
                  <a:cubicBezTo>
                    <a:pt x="24880" y="10545"/>
                    <a:pt x="24903" y="10545"/>
                    <a:pt x="24880" y="10637"/>
                  </a:cubicBezTo>
                  <a:cubicBezTo>
                    <a:pt x="24880" y="10682"/>
                    <a:pt x="24903" y="10728"/>
                    <a:pt x="24971" y="10728"/>
                  </a:cubicBezTo>
                  <a:cubicBezTo>
                    <a:pt x="25063" y="10705"/>
                    <a:pt x="25063" y="10728"/>
                    <a:pt x="25063" y="10637"/>
                  </a:cubicBezTo>
                  <a:cubicBezTo>
                    <a:pt x="25063" y="10568"/>
                    <a:pt x="25063" y="10545"/>
                    <a:pt x="24994" y="10545"/>
                  </a:cubicBezTo>
                  <a:close/>
                  <a:moveTo>
                    <a:pt x="12669" y="10431"/>
                  </a:moveTo>
                  <a:cubicBezTo>
                    <a:pt x="12577" y="10431"/>
                    <a:pt x="12509" y="10500"/>
                    <a:pt x="12509" y="10591"/>
                  </a:cubicBezTo>
                  <a:cubicBezTo>
                    <a:pt x="12509" y="10673"/>
                    <a:pt x="12564" y="10754"/>
                    <a:pt x="12657" y="10754"/>
                  </a:cubicBezTo>
                  <a:cubicBezTo>
                    <a:pt x="12668" y="10754"/>
                    <a:pt x="12679" y="10753"/>
                    <a:pt x="12691" y="10751"/>
                  </a:cubicBezTo>
                  <a:cubicBezTo>
                    <a:pt x="12760" y="10751"/>
                    <a:pt x="12851" y="10682"/>
                    <a:pt x="12851" y="10591"/>
                  </a:cubicBezTo>
                  <a:cubicBezTo>
                    <a:pt x="12851" y="10500"/>
                    <a:pt x="12760" y="10431"/>
                    <a:pt x="12669" y="10431"/>
                  </a:cubicBezTo>
                  <a:close/>
                  <a:moveTo>
                    <a:pt x="343" y="10340"/>
                  </a:moveTo>
                  <a:cubicBezTo>
                    <a:pt x="297" y="10340"/>
                    <a:pt x="274" y="10363"/>
                    <a:pt x="297" y="10409"/>
                  </a:cubicBezTo>
                  <a:cubicBezTo>
                    <a:pt x="343" y="10500"/>
                    <a:pt x="366" y="10568"/>
                    <a:pt x="366" y="10682"/>
                  </a:cubicBezTo>
                  <a:cubicBezTo>
                    <a:pt x="381" y="10727"/>
                    <a:pt x="425" y="10762"/>
                    <a:pt x="472" y="10762"/>
                  </a:cubicBezTo>
                  <a:cubicBezTo>
                    <a:pt x="498" y="10762"/>
                    <a:pt x="524" y="10752"/>
                    <a:pt x="548" y="10728"/>
                  </a:cubicBezTo>
                  <a:cubicBezTo>
                    <a:pt x="617" y="10682"/>
                    <a:pt x="662" y="10545"/>
                    <a:pt x="617" y="10454"/>
                  </a:cubicBezTo>
                  <a:cubicBezTo>
                    <a:pt x="617" y="10386"/>
                    <a:pt x="503" y="10340"/>
                    <a:pt x="411" y="10340"/>
                  </a:cubicBezTo>
                  <a:close/>
                  <a:moveTo>
                    <a:pt x="19356" y="10545"/>
                  </a:moveTo>
                  <a:cubicBezTo>
                    <a:pt x="19265" y="10545"/>
                    <a:pt x="19219" y="10591"/>
                    <a:pt x="19219" y="10705"/>
                  </a:cubicBezTo>
                  <a:cubicBezTo>
                    <a:pt x="19238" y="10762"/>
                    <a:pt x="19272" y="10802"/>
                    <a:pt x="19335" y="10802"/>
                  </a:cubicBezTo>
                  <a:cubicBezTo>
                    <a:pt x="19348" y="10802"/>
                    <a:pt x="19363" y="10801"/>
                    <a:pt x="19379" y="10797"/>
                  </a:cubicBezTo>
                  <a:cubicBezTo>
                    <a:pt x="19448" y="10797"/>
                    <a:pt x="19493" y="10751"/>
                    <a:pt x="19493" y="10660"/>
                  </a:cubicBezTo>
                  <a:cubicBezTo>
                    <a:pt x="19471" y="10591"/>
                    <a:pt x="19448" y="10545"/>
                    <a:pt x="19356" y="10545"/>
                  </a:cubicBezTo>
                  <a:close/>
                  <a:moveTo>
                    <a:pt x="1393" y="10431"/>
                  </a:moveTo>
                  <a:cubicBezTo>
                    <a:pt x="1233" y="10431"/>
                    <a:pt x="1187" y="10477"/>
                    <a:pt x="1187" y="10660"/>
                  </a:cubicBezTo>
                  <a:cubicBezTo>
                    <a:pt x="1187" y="10797"/>
                    <a:pt x="1256" y="10842"/>
                    <a:pt x="1416" y="10842"/>
                  </a:cubicBezTo>
                  <a:cubicBezTo>
                    <a:pt x="1553" y="10842"/>
                    <a:pt x="1598" y="10774"/>
                    <a:pt x="1598" y="10637"/>
                  </a:cubicBezTo>
                  <a:cubicBezTo>
                    <a:pt x="1598" y="10477"/>
                    <a:pt x="1553" y="10431"/>
                    <a:pt x="1393" y="10431"/>
                  </a:cubicBezTo>
                  <a:close/>
                  <a:moveTo>
                    <a:pt x="7054" y="10431"/>
                  </a:moveTo>
                  <a:cubicBezTo>
                    <a:pt x="6985" y="10431"/>
                    <a:pt x="6848" y="10568"/>
                    <a:pt x="6848" y="10637"/>
                  </a:cubicBezTo>
                  <a:cubicBezTo>
                    <a:pt x="6848" y="10705"/>
                    <a:pt x="6985" y="10842"/>
                    <a:pt x="7054" y="10842"/>
                  </a:cubicBezTo>
                  <a:cubicBezTo>
                    <a:pt x="7122" y="10842"/>
                    <a:pt x="7259" y="10705"/>
                    <a:pt x="7259" y="10637"/>
                  </a:cubicBezTo>
                  <a:cubicBezTo>
                    <a:pt x="7259" y="10568"/>
                    <a:pt x="7122" y="10431"/>
                    <a:pt x="7054" y="10431"/>
                  </a:cubicBezTo>
                  <a:close/>
                  <a:moveTo>
                    <a:pt x="13696" y="10500"/>
                  </a:moveTo>
                  <a:cubicBezTo>
                    <a:pt x="13604" y="10500"/>
                    <a:pt x="13513" y="10591"/>
                    <a:pt x="13513" y="10682"/>
                  </a:cubicBezTo>
                  <a:cubicBezTo>
                    <a:pt x="13536" y="10774"/>
                    <a:pt x="13604" y="10842"/>
                    <a:pt x="13696" y="10842"/>
                  </a:cubicBezTo>
                  <a:cubicBezTo>
                    <a:pt x="13787" y="10842"/>
                    <a:pt x="13856" y="10774"/>
                    <a:pt x="13856" y="10682"/>
                  </a:cubicBezTo>
                  <a:cubicBezTo>
                    <a:pt x="13856" y="10591"/>
                    <a:pt x="13787" y="10500"/>
                    <a:pt x="13696" y="10500"/>
                  </a:cubicBezTo>
                  <a:close/>
                  <a:moveTo>
                    <a:pt x="8081" y="10545"/>
                  </a:moveTo>
                  <a:cubicBezTo>
                    <a:pt x="7921" y="10545"/>
                    <a:pt x="7898" y="10568"/>
                    <a:pt x="7898" y="10705"/>
                  </a:cubicBezTo>
                  <a:cubicBezTo>
                    <a:pt x="7898" y="10888"/>
                    <a:pt x="7921" y="10888"/>
                    <a:pt x="8081" y="10888"/>
                  </a:cubicBezTo>
                  <a:cubicBezTo>
                    <a:pt x="8240" y="10888"/>
                    <a:pt x="8240" y="10865"/>
                    <a:pt x="8240" y="10705"/>
                  </a:cubicBezTo>
                  <a:cubicBezTo>
                    <a:pt x="8240" y="10545"/>
                    <a:pt x="8240" y="10545"/>
                    <a:pt x="8081" y="10545"/>
                  </a:cubicBezTo>
                  <a:close/>
                  <a:moveTo>
                    <a:pt x="20384" y="10637"/>
                  </a:moveTo>
                  <a:cubicBezTo>
                    <a:pt x="20269" y="10637"/>
                    <a:pt x="20247" y="10682"/>
                    <a:pt x="20247" y="10774"/>
                  </a:cubicBezTo>
                  <a:cubicBezTo>
                    <a:pt x="20247" y="10865"/>
                    <a:pt x="20292" y="10888"/>
                    <a:pt x="20384" y="10888"/>
                  </a:cubicBezTo>
                  <a:cubicBezTo>
                    <a:pt x="20475" y="10888"/>
                    <a:pt x="20498" y="10842"/>
                    <a:pt x="20498" y="10751"/>
                  </a:cubicBezTo>
                  <a:cubicBezTo>
                    <a:pt x="20498" y="10660"/>
                    <a:pt x="20475" y="10637"/>
                    <a:pt x="20384" y="10637"/>
                  </a:cubicBezTo>
                  <a:close/>
                  <a:moveTo>
                    <a:pt x="2420" y="10500"/>
                  </a:moveTo>
                  <a:cubicBezTo>
                    <a:pt x="2306" y="10500"/>
                    <a:pt x="2215" y="10568"/>
                    <a:pt x="2192" y="10705"/>
                  </a:cubicBezTo>
                  <a:cubicBezTo>
                    <a:pt x="2192" y="10819"/>
                    <a:pt x="2283" y="10934"/>
                    <a:pt x="2420" y="10934"/>
                  </a:cubicBezTo>
                  <a:cubicBezTo>
                    <a:pt x="2534" y="10934"/>
                    <a:pt x="2625" y="10842"/>
                    <a:pt x="2625" y="10728"/>
                  </a:cubicBezTo>
                  <a:cubicBezTo>
                    <a:pt x="2625" y="10614"/>
                    <a:pt x="2534" y="10500"/>
                    <a:pt x="2420" y="10500"/>
                  </a:cubicBezTo>
                  <a:close/>
                  <a:moveTo>
                    <a:pt x="14723" y="10591"/>
                  </a:moveTo>
                  <a:cubicBezTo>
                    <a:pt x="14632" y="10591"/>
                    <a:pt x="14540" y="10660"/>
                    <a:pt x="14540" y="10774"/>
                  </a:cubicBezTo>
                  <a:cubicBezTo>
                    <a:pt x="14540" y="10842"/>
                    <a:pt x="14632" y="10934"/>
                    <a:pt x="14723" y="10934"/>
                  </a:cubicBezTo>
                  <a:cubicBezTo>
                    <a:pt x="14814" y="10934"/>
                    <a:pt x="14883" y="10865"/>
                    <a:pt x="14883" y="10774"/>
                  </a:cubicBezTo>
                  <a:cubicBezTo>
                    <a:pt x="14883" y="10682"/>
                    <a:pt x="14814" y="10591"/>
                    <a:pt x="14723" y="10591"/>
                  </a:cubicBezTo>
                  <a:close/>
                  <a:moveTo>
                    <a:pt x="9108" y="10637"/>
                  </a:moveTo>
                  <a:cubicBezTo>
                    <a:pt x="8948" y="10637"/>
                    <a:pt x="8925" y="10637"/>
                    <a:pt x="8925" y="10797"/>
                  </a:cubicBezTo>
                  <a:cubicBezTo>
                    <a:pt x="8925" y="10956"/>
                    <a:pt x="8948" y="10979"/>
                    <a:pt x="9085" y="10979"/>
                  </a:cubicBezTo>
                  <a:cubicBezTo>
                    <a:pt x="9245" y="10979"/>
                    <a:pt x="9268" y="10956"/>
                    <a:pt x="9268" y="10819"/>
                  </a:cubicBezTo>
                  <a:cubicBezTo>
                    <a:pt x="9268" y="10660"/>
                    <a:pt x="9245" y="10637"/>
                    <a:pt x="9108" y="10637"/>
                  </a:cubicBezTo>
                  <a:close/>
                  <a:moveTo>
                    <a:pt x="21366" y="10722"/>
                  </a:moveTo>
                  <a:cubicBezTo>
                    <a:pt x="21305" y="10722"/>
                    <a:pt x="21274" y="10763"/>
                    <a:pt x="21274" y="10819"/>
                  </a:cubicBezTo>
                  <a:cubicBezTo>
                    <a:pt x="21274" y="10934"/>
                    <a:pt x="21297" y="10979"/>
                    <a:pt x="21388" y="10979"/>
                  </a:cubicBezTo>
                  <a:cubicBezTo>
                    <a:pt x="21479" y="10979"/>
                    <a:pt x="21525" y="10934"/>
                    <a:pt x="21525" y="10842"/>
                  </a:cubicBezTo>
                  <a:cubicBezTo>
                    <a:pt x="21525" y="10751"/>
                    <a:pt x="21502" y="10728"/>
                    <a:pt x="21411" y="10728"/>
                  </a:cubicBezTo>
                  <a:cubicBezTo>
                    <a:pt x="21395" y="10724"/>
                    <a:pt x="21380" y="10722"/>
                    <a:pt x="21366" y="10722"/>
                  </a:cubicBezTo>
                  <a:close/>
                  <a:moveTo>
                    <a:pt x="3447" y="10591"/>
                  </a:moveTo>
                  <a:cubicBezTo>
                    <a:pt x="3310" y="10591"/>
                    <a:pt x="3219" y="10682"/>
                    <a:pt x="3219" y="10819"/>
                  </a:cubicBezTo>
                  <a:cubicBezTo>
                    <a:pt x="3219" y="10934"/>
                    <a:pt x="3310" y="11025"/>
                    <a:pt x="3447" y="11025"/>
                  </a:cubicBezTo>
                  <a:cubicBezTo>
                    <a:pt x="3561" y="11025"/>
                    <a:pt x="3653" y="10934"/>
                    <a:pt x="3653" y="10819"/>
                  </a:cubicBezTo>
                  <a:cubicBezTo>
                    <a:pt x="3653" y="10705"/>
                    <a:pt x="3561" y="10591"/>
                    <a:pt x="3447" y="10591"/>
                  </a:cubicBezTo>
                  <a:close/>
                  <a:moveTo>
                    <a:pt x="15738" y="10680"/>
                  </a:moveTo>
                  <a:cubicBezTo>
                    <a:pt x="15684" y="10680"/>
                    <a:pt x="15567" y="10800"/>
                    <a:pt x="15567" y="10842"/>
                  </a:cubicBezTo>
                  <a:cubicBezTo>
                    <a:pt x="15567" y="10888"/>
                    <a:pt x="15682" y="11025"/>
                    <a:pt x="15750" y="11025"/>
                  </a:cubicBezTo>
                  <a:cubicBezTo>
                    <a:pt x="15796" y="11002"/>
                    <a:pt x="15841" y="10979"/>
                    <a:pt x="15864" y="10956"/>
                  </a:cubicBezTo>
                  <a:cubicBezTo>
                    <a:pt x="15887" y="10934"/>
                    <a:pt x="15887" y="10888"/>
                    <a:pt x="15910" y="10842"/>
                  </a:cubicBezTo>
                  <a:cubicBezTo>
                    <a:pt x="15887" y="10819"/>
                    <a:pt x="15887" y="10774"/>
                    <a:pt x="15864" y="10751"/>
                  </a:cubicBezTo>
                  <a:cubicBezTo>
                    <a:pt x="15841" y="10705"/>
                    <a:pt x="15796" y="10682"/>
                    <a:pt x="15750" y="10682"/>
                  </a:cubicBezTo>
                  <a:cubicBezTo>
                    <a:pt x="15747" y="10681"/>
                    <a:pt x="15743" y="10680"/>
                    <a:pt x="15738" y="10680"/>
                  </a:cubicBezTo>
                  <a:close/>
                  <a:moveTo>
                    <a:pt x="10052" y="10721"/>
                  </a:moveTo>
                  <a:cubicBezTo>
                    <a:pt x="9967" y="10721"/>
                    <a:pt x="9952" y="10761"/>
                    <a:pt x="9952" y="10888"/>
                  </a:cubicBezTo>
                  <a:cubicBezTo>
                    <a:pt x="9952" y="11048"/>
                    <a:pt x="9952" y="11048"/>
                    <a:pt x="10112" y="11048"/>
                  </a:cubicBezTo>
                  <a:cubicBezTo>
                    <a:pt x="10147" y="11053"/>
                    <a:pt x="10175" y="11055"/>
                    <a:pt x="10197" y="11055"/>
                  </a:cubicBezTo>
                  <a:cubicBezTo>
                    <a:pt x="10281" y="11055"/>
                    <a:pt x="10295" y="11018"/>
                    <a:pt x="10295" y="10911"/>
                  </a:cubicBezTo>
                  <a:cubicBezTo>
                    <a:pt x="10295" y="10751"/>
                    <a:pt x="10272" y="10728"/>
                    <a:pt x="10135" y="10728"/>
                  </a:cubicBezTo>
                  <a:cubicBezTo>
                    <a:pt x="10102" y="10723"/>
                    <a:pt x="10075" y="10721"/>
                    <a:pt x="10052" y="10721"/>
                  </a:cubicBezTo>
                  <a:close/>
                  <a:moveTo>
                    <a:pt x="22415" y="10797"/>
                  </a:moveTo>
                  <a:cubicBezTo>
                    <a:pt x="22369" y="10842"/>
                    <a:pt x="22301" y="10888"/>
                    <a:pt x="22301" y="10934"/>
                  </a:cubicBezTo>
                  <a:cubicBezTo>
                    <a:pt x="22301" y="10979"/>
                    <a:pt x="22369" y="11025"/>
                    <a:pt x="22415" y="11070"/>
                  </a:cubicBezTo>
                  <a:cubicBezTo>
                    <a:pt x="22461" y="11025"/>
                    <a:pt x="22506" y="10979"/>
                    <a:pt x="22552" y="10934"/>
                  </a:cubicBezTo>
                  <a:cubicBezTo>
                    <a:pt x="22575" y="10911"/>
                    <a:pt x="22438" y="10797"/>
                    <a:pt x="22415" y="10797"/>
                  </a:cubicBezTo>
                  <a:close/>
                  <a:moveTo>
                    <a:pt x="4451" y="10682"/>
                  </a:moveTo>
                  <a:cubicBezTo>
                    <a:pt x="4360" y="10682"/>
                    <a:pt x="4246" y="10797"/>
                    <a:pt x="4246" y="10888"/>
                  </a:cubicBezTo>
                  <a:cubicBezTo>
                    <a:pt x="4246" y="10979"/>
                    <a:pt x="4360" y="11093"/>
                    <a:pt x="4474" y="11093"/>
                  </a:cubicBezTo>
                  <a:cubicBezTo>
                    <a:pt x="4566" y="11093"/>
                    <a:pt x="4680" y="10979"/>
                    <a:pt x="4680" y="10888"/>
                  </a:cubicBezTo>
                  <a:cubicBezTo>
                    <a:pt x="4657" y="10797"/>
                    <a:pt x="4543" y="10682"/>
                    <a:pt x="4451" y="10682"/>
                  </a:cubicBezTo>
                  <a:close/>
                  <a:moveTo>
                    <a:pt x="16754" y="10751"/>
                  </a:moveTo>
                  <a:cubicBezTo>
                    <a:pt x="16709" y="10751"/>
                    <a:pt x="16572" y="10888"/>
                    <a:pt x="16595" y="10956"/>
                  </a:cubicBezTo>
                  <a:cubicBezTo>
                    <a:pt x="16595" y="10998"/>
                    <a:pt x="16708" y="11096"/>
                    <a:pt x="16763" y="11096"/>
                  </a:cubicBezTo>
                  <a:cubicBezTo>
                    <a:pt x="16768" y="11096"/>
                    <a:pt x="16773" y="11095"/>
                    <a:pt x="16777" y="11093"/>
                  </a:cubicBezTo>
                  <a:cubicBezTo>
                    <a:pt x="16823" y="11093"/>
                    <a:pt x="16937" y="10979"/>
                    <a:pt x="16937" y="10934"/>
                  </a:cubicBezTo>
                  <a:cubicBezTo>
                    <a:pt x="16914" y="10888"/>
                    <a:pt x="16891" y="10842"/>
                    <a:pt x="16868" y="10797"/>
                  </a:cubicBezTo>
                  <a:cubicBezTo>
                    <a:pt x="16846" y="10774"/>
                    <a:pt x="16800" y="10774"/>
                    <a:pt x="16754" y="10751"/>
                  </a:cubicBezTo>
                  <a:close/>
                  <a:moveTo>
                    <a:pt x="11139" y="10797"/>
                  </a:moveTo>
                  <a:cubicBezTo>
                    <a:pt x="11048" y="10797"/>
                    <a:pt x="10957" y="10888"/>
                    <a:pt x="10980" y="10979"/>
                  </a:cubicBezTo>
                  <a:cubicBezTo>
                    <a:pt x="10980" y="11070"/>
                    <a:pt x="11048" y="11139"/>
                    <a:pt x="11139" y="11139"/>
                  </a:cubicBezTo>
                  <a:cubicBezTo>
                    <a:pt x="11231" y="11139"/>
                    <a:pt x="11299" y="11070"/>
                    <a:pt x="11322" y="10979"/>
                  </a:cubicBezTo>
                  <a:cubicBezTo>
                    <a:pt x="11322" y="10888"/>
                    <a:pt x="11231" y="10797"/>
                    <a:pt x="11139" y="10797"/>
                  </a:cubicBezTo>
                  <a:close/>
                  <a:moveTo>
                    <a:pt x="23442" y="10888"/>
                  </a:moveTo>
                  <a:cubicBezTo>
                    <a:pt x="23396" y="10888"/>
                    <a:pt x="23351" y="10956"/>
                    <a:pt x="23305" y="11002"/>
                  </a:cubicBezTo>
                  <a:cubicBezTo>
                    <a:pt x="23305" y="11023"/>
                    <a:pt x="23403" y="11141"/>
                    <a:pt x="23435" y="11141"/>
                  </a:cubicBezTo>
                  <a:cubicBezTo>
                    <a:pt x="23438" y="11141"/>
                    <a:pt x="23440" y="11141"/>
                    <a:pt x="23442" y="11139"/>
                  </a:cubicBezTo>
                  <a:cubicBezTo>
                    <a:pt x="23488" y="11116"/>
                    <a:pt x="23533" y="11070"/>
                    <a:pt x="23602" y="11025"/>
                  </a:cubicBezTo>
                  <a:cubicBezTo>
                    <a:pt x="23533" y="10956"/>
                    <a:pt x="23488" y="10888"/>
                    <a:pt x="23442" y="10888"/>
                  </a:cubicBezTo>
                  <a:close/>
                  <a:moveTo>
                    <a:pt x="5479" y="10751"/>
                  </a:moveTo>
                  <a:cubicBezTo>
                    <a:pt x="5387" y="10751"/>
                    <a:pt x="5273" y="10888"/>
                    <a:pt x="5273" y="10979"/>
                  </a:cubicBezTo>
                  <a:cubicBezTo>
                    <a:pt x="5273" y="11070"/>
                    <a:pt x="5387" y="11185"/>
                    <a:pt x="5479" y="11185"/>
                  </a:cubicBezTo>
                  <a:cubicBezTo>
                    <a:pt x="5570" y="11185"/>
                    <a:pt x="5684" y="11070"/>
                    <a:pt x="5684" y="10979"/>
                  </a:cubicBezTo>
                  <a:cubicBezTo>
                    <a:pt x="5684" y="10888"/>
                    <a:pt x="5570" y="10751"/>
                    <a:pt x="5479" y="10751"/>
                  </a:cubicBezTo>
                  <a:close/>
                  <a:moveTo>
                    <a:pt x="17781" y="10934"/>
                  </a:moveTo>
                  <a:cubicBezTo>
                    <a:pt x="17690" y="10934"/>
                    <a:pt x="17645" y="10979"/>
                    <a:pt x="17645" y="11048"/>
                  </a:cubicBezTo>
                  <a:cubicBezTo>
                    <a:pt x="17645" y="11162"/>
                    <a:pt x="17690" y="11185"/>
                    <a:pt x="17804" y="11185"/>
                  </a:cubicBezTo>
                  <a:cubicBezTo>
                    <a:pt x="17873" y="11185"/>
                    <a:pt x="17918" y="11139"/>
                    <a:pt x="17918" y="11048"/>
                  </a:cubicBezTo>
                  <a:cubicBezTo>
                    <a:pt x="17896" y="10956"/>
                    <a:pt x="17873" y="10934"/>
                    <a:pt x="17781" y="10934"/>
                  </a:cubicBezTo>
                  <a:close/>
                  <a:moveTo>
                    <a:pt x="24467" y="11016"/>
                  </a:moveTo>
                  <a:cubicBezTo>
                    <a:pt x="24455" y="11016"/>
                    <a:pt x="24441" y="11019"/>
                    <a:pt x="24424" y="11025"/>
                  </a:cubicBezTo>
                  <a:cubicBezTo>
                    <a:pt x="24332" y="11025"/>
                    <a:pt x="24332" y="11025"/>
                    <a:pt x="24332" y="11116"/>
                  </a:cubicBezTo>
                  <a:cubicBezTo>
                    <a:pt x="24332" y="11185"/>
                    <a:pt x="24355" y="11185"/>
                    <a:pt x="24424" y="11185"/>
                  </a:cubicBezTo>
                  <a:cubicBezTo>
                    <a:pt x="24515" y="11185"/>
                    <a:pt x="24492" y="11185"/>
                    <a:pt x="24515" y="11093"/>
                  </a:cubicBezTo>
                  <a:cubicBezTo>
                    <a:pt x="24515" y="11042"/>
                    <a:pt x="24502" y="11016"/>
                    <a:pt x="24467" y="11016"/>
                  </a:cubicBezTo>
                  <a:close/>
                  <a:moveTo>
                    <a:pt x="12121" y="10888"/>
                  </a:moveTo>
                  <a:cubicBezTo>
                    <a:pt x="12029" y="10888"/>
                    <a:pt x="11938" y="10979"/>
                    <a:pt x="11938" y="11048"/>
                  </a:cubicBezTo>
                  <a:cubicBezTo>
                    <a:pt x="11938" y="11162"/>
                    <a:pt x="12029" y="11230"/>
                    <a:pt x="12144" y="11230"/>
                  </a:cubicBezTo>
                  <a:cubicBezTo>
                    <a:pt x="12212" y="11230"/>
                    <a:pt x="12303" y="11139"/>
                    <a:pt x="12281" y="11048"/>
                  </a:cubicBezTo>
                  <a:cubicBezTo>
                    <a:pt x="12281" y="10956"/>
                    <a:pt x="12212" y="10888"/>
                    <a:pt x="12121" y="10888"/>
                  </a:cubicBezTo>
                  <a:close/>
                  <a:moveTo>
                    <a:pt x="6506" y="10842"/>
                  </a:moveTo>
                  <a:cubicBezTo>
                    <a:pt x="6414" y="10842"/>
                    <a:pt x="6278" y="11002"/>
                    <a:pt x="6278" y="11070"/>
                  </a:cubicBezTo>
                  <a:cubicBezTo>
                    <a:pt x="6300" y="11139"/>
                    <a:pt x="6437" y="11276"/>
                    <a:pt x="6506" y="11276"/>
                  </a:cubicBezTo>
                  <a:cubicBezTo>
                    <a:pt x="6574" y="11276"/>
                    <a:pt x="6711" y="11116"/>
                    <a:pt x="6711" y="11048"/>
                  </a:cubicBezTo>
                  <a:cubicBezTo>
                    <a:pt x="6711" y="10979"/>
                    <a:pt x="6551" y="10842"/>
                    <a:pt x="6506" y="10842"/>
                  </a:cubicBezTo>
                  <a:close/>
                  <a:moveTo>
                    <a:pt x="18786" y="11025"/>
                  </a:moveTo>
                  <a:cubicBezTo>
                    <a:pt x="18694" y="11025"/>
                    <a:pt x="18672" y="11070"/>
                    <a:pt x="18672" y="11162"/>
                  </a:cubicBezTo>
                  <a:cubicBezTo>
                    <a:pt x="18672" y="11253"/>
                    <a:pt x="18717" y="11276"/>
                    <a:pt x="18809" y="11276"/>
                  </a:cubicBezTo>
                  <a:cubicBezTo>
                    <a:pt x="18900" y="11276"/>
                    <a:pt x="18946" y="11230"/>
                    <a:pt x="18923" y="11139"/>
                  </a:cubicBezTo>
                  <a:cubicBezTo>
                    <a:pt x="18923" y="11048"/>
                    <a:pt x="18877" y="11025"/>
                    <a:pt x="18786" y="11025"/>
                  </a:cubicBezTo>
                  <a:close/>
                  <a:moveTo>
                    <a:pt x="845" y="10888"/>
                  </a:moveTo>
                  <a:cubicBezTo>
                    <a:pt x="685" y="10888"/>
                    <a:pt x="640" y="10934"/>
                    <a:pt x="617" y="11070"/>
                  </a:cubicBezTo>
                  <a:cubicBezTo>
                    <a:pt x="617" y="11230"/>
                    <a:pt x="685" y="11322"/>
                    <a:pt x="822" y="11322"/>
                  </a:cubicBezTo>
                  <a:cubicBezTo>
                    <a:pt x="982" y="11322"/>
                    <a:pt x="1051" y="11276"/>
                    <a:pt x="1051" y="11116"/>
                  </a:cubicBezTo>
                  <a:cubicBezTo>
                    <a:pt x="1051" y="10956"/>
                    <a:pt x="1005" y="10888"/>
                    <a:pt x="845" y="10888"/>
                  </a:cubicBezTo>
                  <a:close/>
                  <a:moveTo>
                    <a:pt x="13148" y="10979"/>
                  </a:moveTo>
                  <a:cubicBezTo>
                    <a:pt x="13034" y="10979"/>
                    <a:pt x="12965" y="11048"/>
                    <a:pt x="12965" y="11162"/>
                  </a:cubicBezTo>
                  <a:cubicBezTo>
                    <a:pt x="12965" y="11253"/>
                    <a:pt x="13057" y="11322"/>
                    <a:pt x="13148" y="11322"/>
                  </a:cubicBezTo>
                  <a:cubicBezTo>
                    <a:pt x="13239" y="11322"/>
                    <a:pt x="13308" y="11230"/>
                    <a:pt x="13308" y="11139"/>
                  </a:cubicBezTo>
                  <a:cubicBezTo>
                    <a:pt x="13308" y="11048"/>
                    <a:pt x="13239" y="10979"/>
                    <a:pt x="13148" y="10979"/>
                  </a:cubicBezTo>
                  <a:close/>
                  <a:moveTo>
                    <a:pt x="19836" y="11093"/>
                  </a:moveTo>
                  <a:cubicBezTo>
                    <a:pt x="19744" y="11093"/>
                    <a:pt x="19699" y="11139"/>
                    <a:pt x="19699" y="11230"/>
                  </a:cubicBezTo>
                  <a:cubicBezTo>
                    <a:pt x="19699" y="11322"/>
                    <a:pt x="19722" y="11367"/>
                    <a:pt x="19836" y="11367"/>
                  </a:cubicBezTo>
                  <a:cubicBezTo>
                    <a:pt x="19927" y="11344"/>
                    <a:pt x="19950" y="11322"/>
                    <a:pt x="19950" y="11230"/>
                  </a:cubicBezTo>
                  <a:cubicBezTo>
                    <a:pt x="19950" y="11139"/>
                    <a:pt x="19904" y="11093"/>
                    <a:pt x="19836" y="11093"/>
                  </a:cubicBezTo>
                  <a:close/>
                  <a:moveTo>
                    <a:pt x="1872" y="10979"/>
                  </a:moveTo>
                  <a:cubicBezTo>
                    <a:pt x="1735" y="10979"/>
                    <a:pt x="1644" y="11070"/>
                    <a:pt x="1644" y="11207"/>
                  </a:cubicBezTo>
                  <a:cubicBezTo>
                    <a:pt x="1667" y="11322"/>
                    <a:pt x="1735" y="11390"/>
                    <a:pt x="1872" y="11390"/>
                  </a:cubicBezTo>
                  <a:cubicBezTo>
                    <a:pt x="1986" y="11390"/>
                    <a:pt x="2078" y="11299"/>
                    <a:pt x="2078" y="11185"/>
                  </a:cubicBezTo>
                  <a:cubicBezTo>
                    <a:pt x="2078" y="11070"/>
                    <a:pt x="1986" y="10979"/>
                    <a:pt x="1872" y="10979"/>
                  </a:cubicBezTo>
                  <a:close/>
                  <a:moveTo>
                    <a:pt x="7533" y="10979"/>
                  </a:moveTo>
                  <a:cubicBezTo>
                    <a:pt x="7464" y="10979"/>
                    <a:pt x="7305" y="11116"/>
                    <a:pt x="7305" y="11185"/>
                  </a:cubicBezTo>
                  <a:cubicBezTo>
                    <a:pt x="7305" y="11253"/>
                    <a:pt x="7464" y="11390"/>
                    <a:pt x="7533" y="11390"/>
                  </a:cubicBezTo>
                  <a:cubicBezTo>
                    <a:pt x="7579" y="11390"/>
                    <a:pt x="7738" y="11253"/>
                    <a:pt x="7738" y="11185"/>
                  </a:cubicBezTo>
                  <a:cubicBezTo>
                    <a:pt x="7738" y="11116"/>
                    <a:pt x="7601" y="10979"/>
                    <a:pt x="7533" y="10979"/>
                  </a:cubicBezTo>
                  <a:close/>
                  <a:moveTo>
                    <a:pt x="14175" y="11048"/>
                  </a:moveTo>
                  <a:cubicBezTo>
                    <a:pt x="14084" y="11048"/>
                    <a:pt x="13992" y="11139"/>
                    <a:pt x="13992" y="11207"/>
                  </a:cubicBezTo>
                  <a:cubicBezTo>
                    <a:pt x="13992" y="11322"/>
                    <a:pt x="14061" y="11390"/>
                    <a:pt x="14175" y="11390"/>
                  </a:cubicBezTo>
                  <a:cubicBezTo>
                    <a:pt x="14266" y="11390"/>
                    <a:pt x="14335" y="11322"/>
                    <a:pt x="14335" y="11230"/>
                  </a:cubicBezTo>
                  <a:cubicBezTo>
                    <a:pt x="14335" y="11139"/>
                    <a:pt x="14266" y="11070"/>
                    <a:pt x="14175" y="11048"/>
                  </a:cubicBezTo>
                  <a:close/>
                  <a:moveTo>
                    <a:pt x="8560" y="11093"/>
                  </a:moveTo>
                  <a:cubicBezTo>
                    <a:pt x="8400" y="11093"/>
                    <a:pt x="8377" y="11116"/>
                    <a:pt x="8377" y="11253"/>
                  </a:cubicBezTo>
                  <a:cubicBezTo>
                    <a:pt x="8377" y="11413"/>
                    <a:pt x="8400" y="11436"/>
                    <a:pt x="8514" y="11436"/>
                  </a:cubicBezTo>
                  <a:cubicBezTo>
                    <a:pt x="8697" y="11436"/>
                    <a:pt x="8720" y="11436"/>
                    <a:pt x="8720" y="11276"/>
                  </a:cubicBezTo>
                  <a:cubicBezTo>
                    <a:pt x="8720" y="11116"/>
                    <a:pt x="8697" y="11093"/>
                    <a:pt x="8560" y="11093"/>
                  </a:cubicBezTo>
                  <a:close/>
                  <a:moveTo>
                    <a:pt x="20863" y="11185"/>
                  </a:moveTo>
                  <a:cubicBezTo>
                    <a:pt x="20749" y="11185"/>
                    <a:pt x="20726" y="11207"/>
                    <a:pt x="20726" y="11299"/>
                  </a:cubicBezTo>
                  <a:cubicBezTo>
                    <a:pt x="20703" y="11390"/>
                    <a:pt x="20749" y="11436"/>
                    <a:pt x="20817" y="11436"/>
                  </a:cubicBezTo>
                  <a:cubicBezTo>
                    <a:pt x="20837" y="11440"/>
                    <a:pt x="20854" y="11441"/>
                    <a:pt x="20870" y="11441"/>
                  </a:cubicBezTo>
                  <a:cubicBezTo>
                    <a:pt x="20946" y="11441"/>
                    <a:pt x="20977" y="11397"/>
                    <a:pt x="20977" y="11322"/>
                  </a:cubicBezTo>
                  <a:cubicBezTo>
                    <a:pt x="20977" y="11230"/>
                    <a:pt x="20931" y="11185"/>
                    <a:pt x="20863" y="11185"/>
                  </a:cubicBezTo>
                  <a:close/>
                  <a:moveTo>
                    <a:pt x="2899" y="11048"/>
                  </a:moveTo>
                  <a:cubicBezTo>
                    <a:pt x="2785" y="11048"/>
                    <a:pt x="2671" y="11139"/>
                    <a:pt x="2671" y="11253"/>
                  </a:cubicBezTo>
                  <a:cubicBezTo>
                    <a:pt x="2671" y="11390"/>
                    <a:pt x="2762" y="11481"/>
                    <a:pt x="2877" y="11481"/>
                  </a:cubicBezTo>
                  <a:cubicBezTo>
                    <a:pt x="2991" y="11481"/>
                    <a:pt x="3105" y="11390"/>
                    <a:pt x="3105" y="11276"/>
                  </a:cubicBezTo>
                  <a:cubicBezTo>
                    <a:pt x="3105" y="11162"/>
                    <a:pt x="3013" y="11070"/>
                    <a:pt x="2899" y="11048"/>
                  </a:cubicBezTo>
                  <a:close/>
                  <a:moveTo>
                    <a:pt x="15202" y="11139"/>
                  </a:moveTo>
                  <a:cubicBezTo>
                    <a:pt x="15157" y="11139"/>
                    <a:pt x="15020" y="11253"/>
                    <a:pt x="15020" y="11299"/>
                  </a:cubicBezTo>
                  <a:cubicBezTo>
                    <a:pt x="14997" y="11344"/>
                    <a:pt x="15111" y="11481"/>
                    <a:pt x="15179" y="11481"/>
                  </a:cubicBezTo>
                  <a:cubicBezTo>
                    <a:pt x="15225" y="11481"/>
                    <a:pt x="15362" y="11367"/>
                    <a:pt x="15362" y="11322"/>
                  </a:cubicBezTo>
                  <a:cubicBezTo>
                    <a:pt x="15362" y="11276"/>
                    <a:pt x="15248" y="11139"/>
                    <a:pt x="15202" y="11139"/>
                  </a:cubicBezTo>
                  <a:close/>
                  <a:moveTo>
                    <a:pt x="9564" y="11185"/>
                  </a:moveTo>
                  <a:cubicBezTo>
                    <a:pt x="9405" y="11185"/>
                    <a:pt x="9405" y="11207"/>
                    <a:pt x="9405" y="11344"/>
                  </a:cubicBezTo>
                  <a:cubicBezTo>
                    <a:pt x="9405" y="11504"/>
                    <a:pt x="9405" y="11527"/>
                    <a:pt x="9564" y="11527"/>
                  </a:cubicBezTo>
                  <a:cubicBezTo>
                    <a:pt x="9747" y="11527"/>
                    <a:pt x="9747" y="11527"/>
                    <a:pt x="9747" y="11367"/>
                  </a:cubicBezTo>
                  <a:cubicBezTo>
                    <a:pt x="9747" y="11185"/>
                    <a:pt x="9747" y="11185"/>
                    <a:pt x="9564" y="11185"/>
                  </a:cubicBezTo>
                  <a:close/>
                  <a:moveTo>
                    <a:pt x="21859" y="11273"/>
                  </a:moveTo>
                  <a:cubicBezTo>
                    <a:pt x="21825" y="11273"/>
                    <a:pt x="21732" y="11371"/>
                    <a:pt x="21753" y="11413"/>
                  </a:cubicBezTo>
                  <a:cubicBezTo>
                    <a:pt x="21776" y="11458"/>
                    <a:pt x="21822" y="11527"/>
                    <a:pt x="21867" y="11527"/>
                  </a:cubicBezTo>
                  <a:cubicBezTo>
                    <a:pt x="21913" y="11527"/>
                    <a:pt x="21958" y="11458"/>
                    <a:pt x="22027" y="11413"/>
                  </a:cubicBezTo>
                  <a:cubicBezTo>
                    <a:pt x="21958" y="11344"/>
                    <a:pt x="21913" y="11299"/>
                    <a:pt x="21867" y="11276"/>
                  </a:cubicBezTo>
                  <a:cubicBezTo>
                    <a:pt x="21865" y="11274"/>
                    <a:pt x="21862" y="11273"/>
                    <a:pt x="21859" y="11273"/>
                  </a:cubicBezTo>
                  <a:close/>
                  <a:moveTo>
                    <a:pt x="3904" y="11139"/>
                  </a:moveTo>
                  <a:cubicBezTo>
                    <a:pt x="3812" y="11139"/>
                    <a:pt x="3698" y="11276"/>
                    <a:pt x="3698" y="11367"/>
                  </a:cubicBezTo>
                  <a:cubicBezTo>
                    <a:pt x="3698" y="11458"/>
                    <a:pt x="3812" y="11573"/>
                    <a:pt x="3904" y="11573"/>
                  </a:cubicBezTo>
                  <a:cubicBezTo>
                    <a:pt x="3995" y="11573"/>
                    <a:pt x="4132" y="11436"/>
                    <a:pt x="4109" y="11344"/>
                  </a:cubicBezTo>
                  <a:cubicBezTo>
                    <a:pt x="4109" y="11253"/>
                    <a:pt x="3995" y="11139"/>
                    <a:pt x="3904" y="11139"/>
                  </a:cubicBezTo>
                  <a:close/>
                  <a:moveTo>
                    <a:pt x="16200" y="11228"/>
                  </a:moveTo>
                  <a:cubicBezTo>
                    <a:pt x="16194" y="11228"/>
                    <a:pt x="16189" y="11229"/>
                    <a:pt x="16184" y="11230"/>
                  </a:cubicBezTo>
                  <a:cubicBezTo>
                    <a:pt x="16138" y="11230"/>
                    <a:pt x="16024" y="11367"/>
                    <a:pt x="16047" y="11413"/>
                  </a:cubicBezTo>
                  <a:cubicBezTo>
                    <a:pt x="16047" y="11458"/>
                    <a:pt x="16161" y="11573"/>
                    <a:pt x="16207" y="11573"/>
                  </a:cubicBezTo>
                  <a:cubicBezTo>
                    <a:pt x="16252" y="11573"/>
                    <a:pt x="16366" y="11436"/>
                    <a:pt x="16366" y="11390"/>
                  </a:cubicBezTo>
                  <a:cubicBezTo>
                    <a:pt x="16366" y="11348"/>
                    <a:pt x="16269" y="11228"/>
                    <a:pt x="16200" y="11228"/>
                  </a:cubicBezTo>
                  <a:close/>
                  <a:moveTo>
                    <a:pt x="10591" y="11276"/>
                  </a:moveTo>
                  <a:cubicBezTo>
                    <a:pt x="10500" y="11276"/>
                    <a:pt x="10409" y="11344"/>
                    <a:pt x="10409" y="11458"/>
                  </a:cubicBezTo>
                  <a:cubicBezTo>
                    <a:pt x="10409" y="11527"/>
                    <a:pt x="10500" y="11618"/>
                    <a:pt x="10591" y="11618"/>
                  </a:cubicBezTo>
                  <a:cubicBezTo>
                    <a:pt x="10683" y="11618"/>
                    <a:pt x="10751" y="11527"/>
                    <a:pt x="10751" y="11436"/>
                  </a:cubicBezTo>
                  <a:cubicBezTo>
                    <a:pt x="10751" y="11344"/>
                    <a:pt x="10683" y="11276"/>
                    <a:pt x="10591" y="11276"/>
                  </a:cubicBezTo>
                  <a:close/>
                  <a:moveTo>
                    <a:pt x="17255" y="11361"/>
                  </a:moveTo>
                  <a:cubicBezTo>
                    <a:pt x="17242" y="11361"/>
                    <a:pt x="17227" y="11363"/>
                    <a:pt x="17211" y="11367"/>
                  </a:cubicBezTo>
                  <a:cubicBezTo>
                    <a:pt x="17142" y="11367"/>
                    <a:pt x="17097" y="11390"/>
                    <a:pt x="17097" y="11481"/>
                  </a:cubicBezTo>
                  <a:cubicBezTo>
                    <a:pt x="17097" y="11573"/>
                    <a:pt x="17142" y="11618"/>
                    <a:pt x="17256" y="11618"/>
                  </a:cubicBezTo>
                  <a:cubicBezTo>
                    <a:pt x="17325" y="11595"/>
                    <a:pt x="17371" y="11550"/>
                    <a:pt x="17348" y="11458"/>
                  </a:cubicBezTo>
                  <a:cubicBezTo>
                    <a:pt x="17348" y="11402"/>
                    <a:pt x="17317" y="11361"/>
                    <a:pt x="17255" y="11361"/>
                  </a:cubicBezTo>
                  <a:close/>
                  <a:moveTo>
                    <a:pt x="22894" y="11367"/>
                  </a:moveTo>
                  <a:cubicBezTo>
                    <a:pt x="22849" y="11367"/>
                    <a:pt x="22803" y="11436"/>
                    <a:pt x="22757" y="11481"/>
                  </a:cubicBezTo>
                  <a:cubicBezTo>
                    <a:pt x="22735" y="11504"/>
                    <a:pt x="22872" y="11618"/>
                    <a:pt x="22894" y="11618"/>
                  </a:cubicBezTo>
                  <a:cubicBezTo>
                    <a:pt x="22940" y="11573"/>
                    <a:pt x="22986" y="11527"/>
                    <a:pt x="23031" y="11481"/>
                  </a:cubicBezTo>
                  <a:cubicBezTo>
                    <a:pt x="22986" y="11436"/>
                    <a:pt x="22940" y="11367"/>
                    <a:pt x="22894" y="11367"/>
                  </a:cubicBezTo>
                  <a:close/>
                  <a:moveTo>
                    <a:pt x="4931" y="11230"/>
                  </a:moveTo>
                  <a:cubicBezTo>
                    <a:pt x="4840" y="11230"/>
                    <a:pt x="4725" y="11344"/>
                    <a:pt x="4703" y="11436"/>
                  </a:cubicBezTo>
                  <a:cubicBezTo>
                    <a:pt x="4703" y="11527"/>
                    <a:pt x="4817" y="11641"/>
                    <a:pt x="4931" y="11664"/>
                  </a:cubicBezTo>
                  <a:cubicBezTo>
                    <a:pt x="5022" y="11664"/>
                    <a:pt x="5136" y="11550"/>
                    <a:pt x="5136" y="11458"/>
                  </a:cubicBezTo>
                  <a:cubicBezTo>
                    <a:pt x="5136" y="11344"/>
                    <a:pt x="5022" y="11230"/>
                    <a:pt x="4931" y="11230"/>
                  </a:cubicBezTo>
                  <a:close/>
                  <a:moveTo>
                    <a:pt x="23876" y="11481"/>
                  </a:moveTo>
                  <a:cubicBezTo>
                    <a:pt x="23785" y="11481"/>
                    <a:pt x="23785" y="11481"/>
                    <a:pt x="23785" y="11573"/>
                  </a:cubicBezTo>
                  <a:cubicBezTo>
                    <a:pt x="23785" y="11618"/>
                    <a:pt x="23785" y="11664"/>
                    <a:pt x="23853" y="11664"/>
                  </a:cubicBezTo>
                  <a:cubicBezTo>
                    <a:pt x="23944" y="11641"/>
                    <a:pt x="23944" y="11664"/>
                    <a:pt x="23944" y="11573"/>
                  </a:cubicBezTo>
                  <a:cubicBezTo>
                    <a:pt x="23967" y="11504"/>
                    <a:pt x="23944" y="11481"/>
                    <a:pt x="23876" y="11481"/>
                  </a:cubicBezTo>
                  <a:close/>
                  <a:moveTo>
                    <a:pt x="11579" y="11364"/>
                  </a:moveTo>
                  <a:cubicBezTo>
                    <a:pt x="11569" y="11364"/>
                    <a:pt x="11560" y="11365"/>
                    <a:pt x="11550" y="11367"/>
                  </a:cubicBezTo>
                  <a:cubicBezTo>
                    <a:pt x="11482" y="11367"/>
                    <a:pt x="11390" y="11436"/>
                    <a:pt x="11390" y="11527"/>
                  </a:cubicBezTo>
                  <a:cubicBezTo>
                    <a:pt x="11390" y="11618"/>
                    <a:pt x="11482" y="11687"/>
                    <a:pt x="11550" y="11687"/>
                  </a:cubicBezTo>
                  <a:cubicBezTo>
                    <a:pt x="11562" y="11689"/>
                    <a:pt x="11574" y="11690"/>
                    <a:pt x="11585" y="11690"/>
                  </a:cubicBezTo>
                  <a:cubicBezTo>
                    <a:pt x="11678" y="11690"/>
                    <a:pt x="11733" y="11609"/>
                    <a:pt x="11733" y="11527"/>
                  </a:cubicBezTo>
                  <a:cubicBezTo>
                    <a:pt x="11733" y="11445"/>
                    <a:pt x="11660" y="11364"/>
                    <a:pt x="11579" y="11364"/>
                  </a:cubicBezTo>
                  <a:close/>
                  <a:moveTo>
                    <a:pt x="24880" y="11573"/>
                  </a:moveTo>
                  <a:cubicBezTo>
                    <a:pt x="24834" y="11573"/>
                    <a:pt x="24789" y="11573"/>
                    <a:pt x="24812" y="11641"/>
                  </a:cubicBezTo>
                  <a:cubicBezTo>
                    <a:pt x="24812" y="11732"/>
                    <a:pt x="24812" y="11732"/>
                    <a:pt x="24880" y="11732"/>
                  </a:cubicBezTo>
                  <a:cubicBezTo>
                    <a:pt x="24971" y="11732"/>
                    <a:pt x="24971" y="11732"/>
                    <a:pt x="24971" y="11664"/>
                  </a:cubicBezTo>
                  <a:cubicBezTo>
                    <a:pt x="24971" y="11573"/>
                    <a:pt x="24971" y="11573"/>
                    <a:pt x="24880" y="11573"/>
                  </a:cubicBezTo>
                  <a:close/>
                  <a:moveTo>
                    <a:pt x="5941" y="11319"/>
                  </a:moveTo>
                  <a:cubicBezTo>
                    <a:pt x="5870" y="11319"/>
                    <a:pt x="5751" y="11443"/>
                    <a:pt x="5730" y="11527"/>
                  </a:cubicBezTo>
                  <a:cubicBezTo>
                    <a:pt x="5730" y="11573"/>
                    <a:pt x="5867" y="11732"/>
                    <a:pt x="5935" y="11732"/>
                  </a:cubicBezTo>
                  <a:cubicBezTo>
                    <a:pt x="5940" y="11734"/>
                    <a:pt x="5946" y="11735"/>
                    <a:pt x="5952" y="11735"/>
                  </a:cubicBezTo>
                  <a:cubicBezTo>
                    <a:pt x="6027" y="11735"/>
                    <a:pt x="6163" y="11611"/>
                    <a:pt x="6163" y="11527"/>
                  </a:cubicBezTo>
                  <a:cubicBezTo>
                    <a:pt x="6163" y="11458"/>
                    <a:pt x="6026" y="11322"/>
                    <a:pt x="5958" y="11322"/>
                  </a:cubicBezTo>
                  <a:cubicBezTo>
                    <a:pt x="5953" y="11320"/>
                    <a:pt x="5947" y="11319"/>
                    <a:pt x="5941" y="11319"/>
                  </a:cubicBezTo>
                  <a:close/>
                  <a:moveTo>
                    <a:pt x="18238" y="11481"/>
                  </a:moveTo>
                  <a:cubicBezTo>
                    <a:pt x="18147" y="11481"/>
                    <a:pt x="18124" y="11527"/>
                    <a:pt x="18124" y="11641"/>
                  </a:cubicBezTo>
                  <a:cubicBezTo>
                    <a:pt x="18124" y="11697"/>
                    <a:pt x="18155" y="11738"/>
                    <a:pt x="18217" y="11738"/>
                  </a:cubicBezTo>
                  <a:cubicBezTo>
                    <a:pt x="18230" y="11738"/>
                    <a:pt x="18245" y="11736"/>
                    <a:pt x="18261" y="11732"/>
                  </a:cubicBezTo>
                  <a:cubicBezTo>
                    <a:pt x="18352" y="11732"/>
                    <a:pt x="18375" y="11687"/>
                    <a:pt x="18375" y="11595"/>
                  </a:cubicBezTo>
                  <a:cubicBezTo>
                    <a:pt x="18375" y="11527"/>
                    <a:pt x="18329" y="11481"/>
                    <a:pt x="18238" y="11481"/>
                  </a:cubicBezTo>
                  <a:close/>
                  <a:moveTo>
                    <a:pt x="12600" y="11436"/>
                  </a:moveTo>
                  <a:cubicBezTo>
                    <a:pt x="12509" y="11436"/>
                    <a:pt x="12418" y="11504"/>
                    <a:pt x="12418" y="11595"/>
                  </a:cubicBezTo>
                  <a:cubicBezTo>
                    <a:pt x="12418" y="11710"/>
                    <a:pt x="12486" y="11778"/>
                    <a:pt x="12600" y="11778"/>
                  </a:cubicBezTo>
                  <a:cubicBezTo>
                    <a:pt x="12691" y="11778"/>
                    <a:pt x="12760" y="11710"/>
                    <a:pt x="12760" y="11618"/>
                  </a:cubicBezTo>
                  <a:cubicBezTo>
                    <a:pt x="12760" y="11527"/>
                    <a:pt x="12691" y="11436"/>
                    <a:pt x="12600" y="11436"/>
                  </a:cubicBezTo>
                  <a:close/>
                  <a:moveTo>
                    <a:pt x="6962" y="11390"/>
                  </a:moveTo>
                  <a:cubicBezTo>
                    <a:pt x="6917" y="11390"/>
                    <a:pt x="6757" y="11527"/>
                    <a:pt x="6757" y="11618"/>
                  </a:cubicBezTo>
                  <a:cubicBezTo>
                    <a:pt x="6757" y="11664"/>
                    <a:pt x="6894" y="11824"/>
                    <a:pt x="6962" y="11824"/>
                  </a:cubicBezTo>
                  <a:cubicBezTo>
                    <a:pt x="7031" y="11824"/>
                    <a:pt x="7168" y="11687"/>
                    <a:pt x="7191" y="11618"/>
                  </a:cubicBezTo>
                  <a:cubicBezTo>
                    <a:pt x="7191" y="11550"/>
                    <a:pt x="7054" y="11413"/>
                    <a:pt x="6962" y="11390"/>
                  </a:cubicBezTo>
                  <a:close/>
                  <a:moveTo>
                    <a:pt x="19265" y="11573"/>
                  </a:moveTo>
                  <a:cubicBezTo>
                    <a:pt x="19174" y="11573"/>
                    <a:pt x="19128" y="11618"/>
                    <a:pt x="19151" y="11710"/>
                  </a:cubicBezTo>
                  <a:cubicBezTo>
                    <a:pt x="19151" y="11801"/>
                    <a:pt x="19197" y="11824"/>
                    <a:pt x="19265" y="11824"/>
                  </a:cubicBezTo>
                  <a:cubicBezTo>
                    <a:pt x="19356" y="11824"/>
                    <a:pt x="19402" y="11778"/>
                    <a:pt x="19402" y="11687"/>
                  </a:cubicBezTo>
                  <a:cubicBezTo>
                    <a:pt x="19402" y="11595"/>
                    <a:pt x="19356" y="11573"/>
                    <a:pt x="19265" y="11573"/>
                  </a:cubicBezTo>
                  <a:close/>
                  <a:moveTo>
                    <a:pt x="1302" y="11436"/>
                  </a:moveTo>
                  <a:cubicBezTo>
                    <a:pt x="1142" y="11436"/>
                    <a:pt x="1096" y="11504"/>
                    <a:pt x="1096" y="11664"/>
                  </a:cubicBezTo>
                  <a:cubicBezTo>
                    <a:pt x="1096" y="11801"/>
                    <a:pt x="1165" y="11869"/>
                    <a:pt x="1302" y="11869"/>
                  </a:cubicBezTo>
                  <a:cubicBezTo>
                    <a:pt x="1461" y="11869"/>
                    <a:pt x="1530" y="11801"/>
                    <a:pt x="1530" y="11664"/>
                  </a:cubicBezTo>
                  <a:cubicBezTo>
                    <a:pt x="1530" y="11481"/>
                    <a:pt x="1461" y="11436"/>
                    <a:pt x="1302" y="11436"/>
                  </a:cubicBezTo>
                  <a:close/>
                  <a:moveTo>
                    <a:pt x="13604" y="11527"/>
                  </a:moveTo>
                  <a:cubicBezTo>
                    <a:pt x="13513" y="11527"/>
                    <a:pt x="13445" y="11595"/>
                    <a:pt x="13445" y="11687"/>
                  </a:cubicBezTo>
                  <a:cubicBezTo>
                    <a:pt x="13445" y="11778"/>
                    <a:pt x="13513" y="11869"/>
                    <a:pt x="13604" y="11869"/>
                  </a:cubicBezTo>
                  <a:cubicBezTo>
                    <a:pt x="13696" y="11869"/>
                    <a:pt x="13787" y="11778"/>
                    <a:pt x="13787" y="11687"/>
                  </a:cubicBezTo>
                  <a:cubicBezTo>
                    <a:pt x="13787" y="11618"/>
                    <a:pt x="13696" y="11527"/>
                    <a:pt x="13604" y="11527"/>
                  </a:cubicBezTo>
                  <a:close/>
                  <a:moveTo>
                    <a:pt x="20292" y="11664"/>
                  </a:moveTo>
                  <a:cubicBezTo>
                    <a:pt x="20201" y="11664"/>
                    <a:pt x="20155" y="11687"/>
                    <a:pt x="20155" y="11801"/>
                  </a:cubicBezTo>
                  <a:cubicBezTo>
                    <a:pt x="20178" y="11869"/>
                    <a:pt x="20224" y="11915"/>
                    <a:pt x="20292" y="11915"/>
                  </a:cubicBezTo>
                  <a:cubicBezTo>
                    <a:pt x="20384" y="11915"/>
                    <a:pt x="20429" y="11869"/>
                    <a:pt x="20429" y="11778"/>
                  </a:cubicBezTo>
                  <a:cubicBezTo>
                    <a:pt x="20429" y="11687"/>
                    <a:pt x="20384" y="11664"/>
                    <a:pt x="20292" y="11664"/>
                  </a:cubicBezTo>
                  <a:close/>
                  <a:moveTo>
                    <a:pt x="2352" y="11527"/>
                  </a:moveTo>
                  <a:cubicBezTo>
                    <a:pt x="2237" y="11527"/>
                    <a:pt x="2123" y="11618"/>
                    <a:pt x="2123" y="11710"/>
                  </a:cubicBezTo>
                  <a:cubicBezTo>
                    <a:pt x="2100" y="11847"/>
                    <a:pt x="2192" y="11961"/>
                    <a:pt x="2329" y="11961"/>
                  </a:cubicBezTo>
                  <a:cubicBezTo>
                    <a:pt x="2443" y="11961"/>
                    <a:pt x="2534" y="11869"/>
                    <a:pt x="2534" y="11755"/>
                  </a:cubicBezTo>
                  <a:cubicBezTo>
                    <a:pt x="2557" y="11641"/>
                    <a:pt x="2443" y="11527"/>
                    <a:pt x="2352" y="11527"/>
                  </a:cubicBezTo>
                  <a:close/>
                  <a:moveTo>
                    <a:pt x="7989" y="11527"/>
                  </a:moveTo>
                  <a:cubicBezTo>
                    <a:pt x="7921" y="11527"/>
                    <a:pt x="7784" y="11687"/>
                    <a:pt x="7784" y="11732"/>
                  </a:cubicBezTo>
                  <a:cubicBezTo>
                    <a:pt x="7784" y="11824"/>
                    <a:pt x="7921" y="11961"/>
                    <a:pt x="7989" y="11961"/>
                  </a:cubicBezTo>
                  <a:cubicBezTo>
                    <a:pt x="8058" y="11938"/>
                    <a:pt x="8218" y="11801"/>
                    <a:pt x="8195" y="11732"/>
                  </a:cubicBezTo>
                  <a:cubicBezTo>
                    <a:pt x="8195" y="11664"/>
                    <a:pt x="8058" y="11527"/>
                    <a:pt x="7989" y="11527"/>
                  </a:cubicBezTo>
                  <a:close/>
                  <a:moveTo>
                    <a:pt x="14632" y="11618"/>
                  </a:moveTo>
                  <a:cubicBezTo>
                    <a:pt x="14540" y="11618"/>
                    <a:pt x="14472" y="11687"/>
                    <a:pt x="14472" y="11778"/>
                  </a:cubicBezTo>
                  <a:cubicBezTo>
                    <a:pt x="14449" y="11869"/>
                    <a:pt x="14540" y="11961"/>
                    <a:pt x="14632" y="11961"/>
                  </a:cubicBezTo>
                  <a:cubicBezTo>
                    <a:pt x="14723" y="11938"/>
                    <a:pt x="14814" y="11869"/>
                    <a:pt x="14791" y="11778"/>
                  </a:cubicBezTo>
                  <a:cubicBezTo>
                    <a:pt x="14791" y="11687"/>
                    <a:pt x="14723" y="11618"/>
                    <a:pt x="14632" y="11618"/>
                  </a:cubicBezTo>
                  <a:close/>
                  <a:moveTo>
                    <a:pt x="891" y="11961"/>
                  </a:moveTo>
                  <a:cubicBezTo>
                    <a:pt x="891" y="11983"/>
                    <a:pt x="891" y="11983"/>
                    <a:pt x="914" y="11983"/>
                  </a:cubicBezTo>
                  <a:cubicBezTo>
                    <a:pt x="914" y="11983"/>
                    <a:pt x="914" y="11961"/>
                    <a:pt x="914" y="11961"/>
                  </a:cubicBezTo>
                  <a:close/>
                  <a:moveTo>
                    <a:pt x="21319" y="11732"/>
                  </a:moveTo>
                  <a:cubicBezTo>
                    <a:pt x="21228" y="11732"/>
                    <a:pt x="21182" y="11778"/>
                    <a:pt x="21182" y="11847"/>
                  </a:cubicBezTo>
                  <a:cubicBezTo>
                    <a:pt x="21182" y="11942"/>
                    <a:pt x="21214" y="11989"/>
                    <a:pt x="21278" y="11989"/>
                  </a:cubicBezTo>
                  <a:cubicBezTo>
                    <a:pt x="21290" y="11989"/>
                    <a:pt x="21304" y="11987"/>
                    <a:pt x="21319" y="11983"/>
                  </a:cubicBezTo>
                  <a:cubicBezTo>
                    <a:pt x="21411" y="11983"/>
                    <a:pt x="21434" y="11961"/>
                    <a:pt x="21434" y="11869"/>
                  </a:cubicBezTo>
                  <a:cubicBezTo>
                    <a:pt x="21434" y="11778"/>
                    <a:pt x="21411" y="11732"/>
                    <a:pt x="21319" y="11732"/>
                  </a:cubicBezTo>
                  <a:close/>
                  <a:moveTo>
                    <a:pt x="9070" y="11656"/>
                  </a:moveTo>
                  <a:cubicBezTo>
                    <a:pt x="9048" y="11656"/>
                    <a:pt x="9022" y="11659"/>
                    <a:pt x="8994" y="11664"/>
                  </a:cubicBezTo>
                  <a:cubicBezTo>
                    <a:pt x="8857" y="11664"/>
                    <a:pt x="8834" y="11687"/>
                    <a:pt x="8834" y="11847"/>
                  </a:cubicBezTo>
                  <a:cubicBezTo>
                    <a:pt x="8834" y="11954"/>
                    <a:pt x="8848" y="11991"/>
                    <a:pt x="8931" y="11991"/>
                  </a:cubicBezTo>
                  <a:cubicBezTo>
                    <a:pt x="8954" y="11991"/>
                    <a:pt x="8982" y="11988"/>
                    <a:pt x="9017" y="11983"/>
                  </a:cubicBezTo>
                  <a:cubicBezTo>
                    <a:pt x="9176" y="11983"/>
                    <a:pt x="9176" y="11983"/>
                    <a:pt x="9176" y="11824"/>
                  </a:cubicBezTo>
                  <a:cubicBezTo>
                    <a:pt x="9194" y="11697"/>
                    <a:pt x="9155" y="11656"/>
                    <a:pt x="9070" y="11656"/>
                  </a:cubicBezTo>
                  <a:close/>
                  <a:moveTo>
                    <a:pt x="15659" y="11687"/>
                  </a:moveTo>
                  <a:cubicBezTo>
                    <a:pt x="15613" y="11687"/>
                    <a:pt x="15499" y="11801"/>
                    <a:pt x="15476" y="11847"/>
                  </a:cubicBezTo>
                  <a:cubicBezTo>
                    <a:pt x="15476" y="11910"/>
                    <a:pt x="15574" y="12032"/>
                    <a:pt x="15642" y="12032"/>
                  </a:cubicBezTo>
                  <a:cubicBezTo>
                    <a:pt x="15648" y="12032"/>
                    <a:pt x="15654" y="12031"/>
                    <a:pt x="15659" y="12029"/>
                  </a:cubicBezTo>
                  <a:cubicBezTo>
                    <a:pt x="15682" y="12029"/>
                    <a:pt x="15727" y="12006"/>
                    <a:pt x="15750" y="11983"/>
                  </a:cubicBezTo>
                  <a:cubicBezTo>
                    <a:pt x="15796" y="11961"/>
                    <a:pt x="15796" y="11915"/>
                    <a:pt x="15818" y="11869"/>
                  </a:cubicBezTo>
                  <a:cubicBezTo>
                    <a:pt x="15818" y="11824"/>
                    <a:pt x="15704" y="11710"/>
                    <a:pt x="15659" y="11687"/>
                  </a:cubicBezTo>
                  <a:close/>
                  <a:moveTo>
                    <a:pt x="3356" y="11618"/>
                  </a:moveTo>
                  <a:cubicBezTo>
                    <a:pt x="3219" y="11618"/>
                    <a:pt x="3128" y="11710"/>
                    <a:pt x="3150" y="11847"/>
                  </a:cubicBezTo>
                  <a:cubicBezTo>
                    <a:pt x="3150" y="11966"/>
                    <a:pt x="3220" y="12033"/>
                    <a:pt x="3314" y="12033"/>
                  </a:cubicBezTo>
                  <a:cubicBezTo>
                    <a:pt x="3327" y="12033"/>
                    <a:pt x="3341" y="12032"/>
                    <a:pt x="3356" y="12029"/>
                  </a:cubicBezTo>
                  <a:cubicBezTo>
                    <a:pt x="3493" y="12029"/>
                    <a:pt x="3561" y="11938"/>
                    <a:pt x="3561" y="11824"/>
                  </a:cubicBezTo>
                  <a:cubicBezTo>
                    <a:pt x="3561" y="11710"/>
                    <a:pt x="3447" y="11618"/>
                    <a:pt x="3356" y="11618"/>
                  </a:cubicBezTo>
                  <a:close/>
                  <a:moveTo>
                    <a:pt x="936" y="11983"/>
                  </a:moveTo>
                  <a:cubicBezTo>
                    <a:pt x="936" y="12006"/>
                    <a:pt x="914" y="12006"/>
                    <a:pt x="936" y="12006"/>
                  </a:cubicBezTo>
                  <a:cubicBezTo>
                    <a:pt x="936" y="12029"/>
                    <a:pt x="936" y="12052"/>
                    <a:pt x="959" y="12075"/>
                  </a:cubicBezTo>
                  <a:cubicBezTo>
                    <a:pt x="959" y="12075"/>
                    <a:pt x="959" y="12052"/>
                    <a:pt x="959" y="12029"/>
                  </a:cubicBezTo>
                  <a:cubicBezTo>
                    <a:pt x="959" y="12029"/>
                    <a:pt x="959" y="12006"/>
                    <a:pt x="936" y="11983"/>
                  </a:cubicBezTo>
                  <a:close/>
                  <a:moveTo>
                    <a:pt x="10044" y="11732"/>
                  </a:moveTo>
                  <a:cubicBezTo>
                    <a:pt x="9884" y="11732"/>
                    <a:pt x="9861" y="11755"/>
                    <a:pt x="9861" y="11915"/>
                  </a:cubicBezTo>
                  <a:cubicBezTo>
                    <a:pt x="9861" y="12052"/>
                    <a:pt x="9884" y="12075"/>
                    <a:pt x="10021" y="12075"/>
                  </a:cubicBezTo>
                  <a:cubicBezTo>
                    <a:pt x="10181" y="12075"/>
                    <a:pt x="10203" y="12075"/>
                    <a:pt x="10203" y="11915"/>
                  </a:cubicBezTo>
                  <a:cubicBezTo>
                    <a:pt x="10203" y="11755"/>
                    <a:pt x="10181" y="11732"/>
                    <a:pt x="10044" y="11732"/>
                  </a:cubicBezTo>
                  <a:close/>
                  <a:moveTo>
                    <a:pt x="22339" y="11821"/>
                  </a:moveTo>
                  <a:cubicBezTo>
                    <a:pt x="22304" y="11821"/>
                    <a:pt x="22188" y="11940"/>
                    <a:pt x="22210" y="11961"/>
                  </a:cubicBezTo>
                  <a:cubicBezTo>
                    <a:pt x="22232" y="12006"/>
                    <a:pt x="22301" y="12075"/>
                    <a:pt x="22347" y="12075"/>
                  </a:cubicBezTo>
                  <a:cubicBezTo>
                    <a:pt x="22369" y="12075"/>
                    <a:pt x="22438" y="12006"/>
                    <a:pt x="22483" y="11961"/>
                  </a:cubicBezTo>
                  <a:cubicBezTo>
                    <a:pt x="22438" y="11915"/>
                    <a:pt x="22392" y="11869"/>
                    <a:pt x="22347" y="11824"/>
                  </a:cubicBezTo>
                  <a:cubicBezTo>
                    <a:pt x="22345" y="11822"/>
                    <a:pt x="22342" y="11821"/>
                    <a:pt x="22339" y="11821"/>
                  </a:cubicBezTo>
                  <a:close/>
                  <a:moveTo>
                    <a:pt x="4383" y="11687"/>
                  </a:moveTo>
                  <a:cubicBezTo>
                    <a:pt x="4292" y="11687"/>
                    <a:pt x="4155" y="11801"/>
                    <a:pt x="4155" y="11892"/>
                  </a:cubicBezTo>
                  <a:cubicBezTo>
                    <a:pt x="4155" y="11983"/>
                    <a:pt x="4269" y="12120"/>
                    <a:pt x="4360" y="12120"/>
                  </a:cubicBezTo>
                  <a:cubicBezTo>
                    <a:pt x="4451" y="12120"/>
                    <a:pt x="4588" y="12006"/>
                    <a:pt x="4588" y="11915"/>
                  </a:cubicBezTo>
                  <a:cubicBezTo>
                    <a:pt x="4588" y="11824"/>
                    <a:pt x="4474" y="11710"/>
                    <a:pt x="4383" y="11687"/>
                  </a:cubicBezTo>
                  <a:close/>
                  <a:moveTo>
                    <a:pt x="16686" y="11778"/>
                  </a:moveTo>
                  <a:cubicBezTo>
                    <a:pt x="16640" y="11778"/>
                    <a:pt x="16503" y="11892"/>
                    <a:pt x="16503" y="11961"/>
                  </a:cubicBezTo>
                  <a:cubicBezTo>
                    <a:pt x="16503" y="11983"/>
                    <a:pt x="16526" y="12029"/>
                    <a:pt x="16549" y="12052"/>
                  </a:cubicBezTo>
                  <a:cubicBezTo>
                    <a:pt x="16572" y="12098"/>
                    <a:pt x="16640" y="12098"/>
                    <a:pt x="16663" y="12120"/>
                  </a:cubicBezTo>
                  <a:cubicBezTo>
                    <a:pt x="16709" y="12120"/>
                    <a:pt x="16846" y="12006"/>
                    <a:pt x="16846" y="11961"/>
                  </a:cubicBezTo>
                  <a:cubicBezTo>
                    <a:pt x="16846" y="11915"/>
                    <a:pt x="16731" y="11778"/>
                    <a:pt x="16686" y="11778"/>
                  </a:cubicBezTo>
                  <a:close/>
                  <a:moveTo>
                    <a:pt x="11002" y="11824"/>
                  </a:moveTo>
                  <a:cubicBezTo>
                    <a:pt x="10934" y="11824"/>
                    <a:pt x="10843" y="11892"/>
                    <a:pt x="10843" y="11983"/>
                  </a:cubicBezTo>
                  <a:cubicBezTo>
                    <a:pt x="10843" y="12098"/>
                    <a:pt x="10911" y="12166"/>
                    <a:pt x="11025" y="12166"/>
                  </a:cubicBezTo>
                  <a:cubicBezTo>
                    <a:pt x="11116" y="12166"/>
                    <a:pt x="11185" y="12075"/>
                    <a:pt x="11185" y="11983"/>
                  </a:cubicBezTo>
                  <a:cubicBezTo>
                    <a:pt x="11185" y="11892"/>
                    <a:pt x="11094" y="11824"/>
                    <a:pt x="11002" y="11824"/>
                  </a:cubicBezTo>
                  <a:close/>
                  <a:moveTo>
                    <a:pt x="17690" y="11915"/>
                  </a:moveTo>
                  <a:cubicBezTo>
                    <a:pt x="17599" y="11915"/>
                    <a:pt x="17576" y="11938"/>
                    <a:pt x="17576" y="12029"/>
                  </a:cubicBezTo>
                  <a:cubicBezTo>
                    <a:pt x="17576" y="12143"/>
                    <a:pt x="17599" y="12166"/>
                    <a:pt x="17713" y="12166"/>
                  </a:cubicBezTo>
                  <a:cubicBezTo>
                    <a:pt x="17804" y="12166"/>
                    <a:pt x="17827" y="12120"/>
                    <a:pt x="17827" y="12029"/>
                  </a:cubicBezTo>
                  <a:cubicBezTo>
                    <a:pt x="17827" y="11938"/>
                    <a:pt x="17781" y="11915"/>
                    <a:pt x="17690" y="11915"/>
                  </a:cubicBezTo>
                  <a:close/>
                  <a:moveTo>
                    <a:pt x="23319" y="11912"/>
                  </a:moveTo>
                  <a:cubicBezTo>
                    <a:pt x="23282" y="11912"/>
                    <a:pt x="23170" y="12008"/>
                    <a:pt x="23191" y="12029"/>
                  </a:cubicBezTo>
                  <a:cubicBezTo>
                    <a:pt x="23214" y="12098"/>
                    <a:pt x="23260" y="12143"/>
                    <a:pt x="23305" y="12166"/>
                  </a:cubicBezTo>
                  <a:cubicBezTo>
                    <a:pt x="23351" y="12166"/>
                    <a:pt x="23396" y="12098"/>
                    <a:pt x="23465" y="12052"/>
                  </a:cubicBezTo>
                  <a:cubicBezTo>
                    <a:pt x="23419" y="11983"/>
                    <a:pt x="23374" y="11938"/>
                    <a:pt x="23328" y="11915"/>
                  </a:cubicBezTo>
                  <a:cubicBezTo>
                    <a:pt x="23326" y="11913"/>
                    <a:pt x="23323" y="11912"/>
                    <a:pt x="23319" y="11912"/>
                  </a:cubicBezTo>
                  <a:close/>
                  <a:moveTo>
                    <a:pt x="5387" y="11778"/>
                  </a:moveTo>
                  <a:cubicBezTo>
                    <a:pt x="5296" y="11778"/>
                    <a:pt x="5182" y="11915"/>
                    <a:pt x="5182" y="12006"/>
                  </a:cubicBezTo>
                  <a:cubicBezTo>
                    <a:pt x="5182" y="12098"/>
                    <a:pt x="5296" y="12212"/>
                    <a:pt x="5387" y="12212"/>
                  </a:cubicBezTo>
                  <a:cubicBezTo>
                    <a:pt x="5479" y="12212"/>
                    <a:pt x="5616" y="12075"/>
                    <a:pt x="5616" y="11983"/>
                  </a:cubicBezTo>
                  <a:cubicBezTo>
                    <a:pt x="5616" y="11892"/>
                    <a:pt x="5479" y="11778"/>
                    <a:pt x="5387" y="11778"/>
                  </a:cubicBezTo>
                  <a:close/>
                  <a:moveTo>
                    <a:pt x="24305" y="12027"/>
                  </a:moveTo>
                  <a:cubicBezTo>
                    <a:pt x="24271" y="12027"/>
                    <a:pt x="24241" y="12037"/>
                    <a:pt x="24241" y="12098"/>
                  </a:cubicBezTo>
                  <a:cubicBezTo>
                    <a:pt x="24241" y="12212"/>
                    <a:pt x="24241" y="12212"/>
                    <a:pt x="24332" y="12212"/>
                  </a:cubicBezTo>
                  <a:cubicBezTo>
                    <a:pt x="24348" y="12212"/>
                    <a:pt x="24363" y="12214"/>
                    <a:pt x="24376" y="12214"/>
                  </a:cubicBezTo>
                  <a:cubicBezTo>
                    <a:pt x="24403" y="12214"/>
                    <a:pt x="24424" y="12204"/>
                    <a:pt x="24424" y="12143"/>
                  </a:cubicBezTo>
                  <a:cubicBezTo>
                    <a:pt x="24424" y="12052"/>
                    <a:pt x="24424" y="12029"/>
                    <a:pt x="24355" y="12029"/>
                  </a:cubicBezTo>
                  <a:cubicBezTo>
                    <a:pt x="24340" y="12029"/>
                    <a:pt x="24322" y="12027"/>
                    <a:pt x="24305" y="12027"/>
                  </a:cubicBezTo>
                  <a:close/>
                  <a:moveTo>
                    <a:pt x="12029" y="11915"/>
                  </a:moveTo>
                  <a:cubicBezTo>
                    <a:pt x="11938" y="11915"/>
                    <a:pt x="11870" y="11983"/>
                    <a:pt x="11870" y="12075"/>
                  </a:cubicBezTo>
                  <a:cubicBezTo>
                    <a:pt x="11870" y="12166"/>
                    <a:pt x="11938" y="12257"/>
                    <a:pt x="12052" y="12257"/>
                  </a:cubicBezTo>
                  <a:cubicBezTo>
                    <a:pt x="12121" y="12257"/>
                    <a:pt x="12212" y="12166"/>
                    <a:pt x="12212" y="12075"/>
                  </a:cubicBezTo>
                  <a:cubicBezTo>
                    <a:pt x="12212" y="11983"/>
                    <a:pt x="12121" y="11915"/>
                    <a:pt x="12029" y="11915"/>
                  </a:cubicBezTo>
                  <a:close/>
                  <a:moveTo>
                    <a:pt x="6414" y="11869"/>
                  </a:moveTo>
                  <a:cubicBezTo>
                    <a:pt x="6346" y="11869"/>
                    <a:pt x="6209" y="12006"/>
                    <a:pt x="6209" y="12075"/>
                  </a:cubicBezTo>
                  <a:cubicBezTo>
                    <a:pt x="6209" y="12143"/>
                    <a:pt x="6346" y="12280"/>
                    <a:pt x="6414" y="12303"/>
                  </a:cubicBezTo>
                  <a:cubicBezTo>
                    <a:pt x="6483" y="12303"/>
                    <a:pt x="6620" y="12166"/>
                    <a:pt x="6620" y="12098"/>
                  </a:cubicBezTo>
                  <a:cubicBezTo>
                    <a:pt x="6643" y="12029"/>
                    <a:pt x="6506" y="11869"/>
                    <a:pt x="6414" y="11869"/>
                  </a:cubicBezTo>
                  <a:close/>
                  <a:moveTo>
                    <a:pt x="18717" y="12029"/>
                  </a:moveTo>
                  <a:cubicBezTo>
                    <a:pt x="18626" y="12029"/>
                    <a:pt x="18580" y="12075"/>
                    <a:pt x="18580" y="12189"/>
                  </a:cubicBezTo>
                  <a:cubicBezTo>
                    <a:pt x="18603" y="12257"/>
                    <a:pt x="18649" y="12303"/>
                    <a:pt x="18717" y="12303"/>
                  </a:cubicBezTo>
                  <a:cubicBezTo>
                    <a:pt x="18809" y="12280"/>
                    <a:pt x="18854" y="12257"/>
                    <a:pt x="18854" y="12166"/>
                  </a:cubicBezTo>
                  <a:cubicBezTo>
                    <a:pt x="18854" y="12075"/>
                    <a:pt x="18809" y="12029"/>
                    <a:pt x="18717" y="12029"/>
                  </a:cubicBezTo>
                  <a:close/>
                  <a:moveTo>
                    <a:pt x="13057" y="11983"/>
                  </a:moveTo>
                  <a:cubicBezTo>
                    <a:pt x="12965" y="12006"/>
                    <a:pt x="12897" y="12075"/>
                    <a:pt x="12897" y="12166"/>
                  </a:cubicBezTo>
                  <a:cubicBezTo>
                    <a:pt x="12897" y="12257"/>
                    <a:pt x="12965" y="12326"/>
                    <a:pt x="13057" y="12326"/>
                  </a:cubicBezTo>
                  <a:cubicBezTo>
                    <a:pt x="13148" y="12326"/>
                    <a:pt x="13239" y="12257"/>
                    <a:pt x="13216" y="12143"/>
                  </a:cubicBezTo>
                  <a:cubicBezTo>
                    <a:pt x="13216" y="12075"/>
                    <a:pt x="13148" y="11983"/>
                    <a:pt x="13057" y="11983"/>
                  </a:cubicBezTo>
                  <a:close/>
                  <a:moveTo>
                    <a:pt x="19744" y="12120"/>
                  </a:moveTo>
                  <a:cubicBezTo>
                    <a:pt x="19653" y="12120"/>
                    <a:pt x="19607" y="12143"/>
                    <a:pt x="19607" y="12235"/>
                  </a:cubicBezTo>
                  <a:cubicBezTo>
                    <a:pt x="19607" y="12349"/>
                    <a:pt x="19653" y="12371"/>
                    <a:pt x="19744" y="12371"/>
                  </a:cubicBezTo>
                  <a:cubicBezTo>
                    <a:pt x="19836" y="12371"/>
                    <a:pt x="19859" y="12349"/>
                    <a:pt x="19859" y="12257"/>
                  </a:cubicBezTo>
                  <a:cubicBezTo>
                    <a:pt x="19859" y="12166"/>
                    <a:pt x="19836" y="12120"/>
                    <a:pt x="19744" y="12120"/>
                  </a:cubicBezTo>
                  <a:close/>
                  <a:moveTo>
                    <a:pt x="7436" y="11958"/>
                  </a:moveTo>
                  <a:cubicBezTo>
                    <a:pt x="7430" y="11958"/>
                    <a:pt x="7424" y="11959"/>
                    <a:pt x="7419" y="11961"/>
                  </a:cubicBezTo>
                  <a:cubicBezTo>
                    <a:pt x="7350" y="11961"/>
                    <a:pt x="7213" y="12098"/>
                    <a:pt x="7213" y="12166"/>
                  </a:cubicBezTo>
                  <a:cubicBezTo>
                    <a:pt x="7234" y="12251"/>
                    <a:pt x="7353" y="12374"/>
                    <a:pt x="7425" y="12374"/>
                  </a:cubicBezTo>
                  <a:cubicBezTo>
                    <a:pt x="7431" y="12374"/>
                    <a:pt x="7436" y="12373"/>
                    <a:pt x="7442" y="12371"/>
                  </a:cubicBezTo>
                  <a:cubicBezTo>
                    <a:pt x="7510" y="12371"/>
                    <a:pt x="7647" y="12212"/>
                    <a:pt x="7647" y="12166"/>
                  </a:cubicBezTo>
                  <a:cubicBezTo>
                    <a:pt x="7647" y="12082"/>
                    <a:pt x="7510" y="11958"/>
                    <a:pt x="7436" y="11958"/>
                  </a:cubicBezTo>
                  <a:close/>
                  <a:moveTo>
                    <a:pt x="1781" y="11983"/>
                  </a:moveTo>
                  <a:cubicBezTo>
                    <a:pt x="1644" y="11983"/>
                    <a:pt x="1553" y="12098"/>
                    <a:pt x="1575" y="12235"/>
                  </a:cubicBezTo>
                  <a:cubicBezTo>
                    <a:pt x="1575" y="12349"/>
                    <a:pt x="1667" y="12417"/>
                    <a:pt x="1781" y="12417"/>
                  </a:cubicBezTo>
                  <a:cubicBezTo>
                    <a:pt x="1895" y="12417"/>
                    <a:pt x="1986" y="12303"/>
                    <a:pt x="1986" y="12212"/>
                  </a:cubicBezTo>
                  <a:cubicBezTo>
                    <a:pt x="1986" y="12075"/>
                    <a:pt x="1895" y="11983"/>
                    <a:pt x="1781" y="11983"/>
                  </a:cubicBezTo>
                  <a:close/>
                  <a:moveTo>
                    <a:pt x="14084" y="12075"/>
                  </a:moveTo>
                  <a:cubicBezTo>
                    <a:pt x="13992" y="12075"/>
                    <a:pt x="13901" y="12166"/>
                    <a:pt x="13901" y="12257"/>
                  </a:cubicBezTo>
                  <a:cubicBezTo>
                    <a:pt x="13901" y="12349"/>
                    <a:pt x="13992" y="12417"/>
                    <a:pt x="14061" y="12417"/>
                  </a:cubicBezTo>
                  <a:cubicBezTo>
                    <a:pt x="14175" y="12417"/>
                    <a:pt x="14244" y="12349"/>
                    <a:pt x="14244" y="12235"/>
                  </a:cubicBezTo>
                  <a:cubicBezTo>
                    <a:pt x="14244" y="12143"/>
                    <a:pt x="14175" y="12075"/>
                    <a:pt x="14084" y="12075"/>
                  </a:cubicBezTo>
                  <a:close/>
                  <a:moveTo>
                    <a:pt x="8469" y="12120"/>
                  </a:moveTo>
                  <a:cubicBezTo>
                    <a:pt x="8309" y="12120"/>
                    <a:pt x="8286" y="12143"/>
                    <a:pt x="8286" y="12280"/>
                  </a:cubicBezTo>
                  <a:cubicBezTo>
                    <a:pt x="8286" y="12440"/>
                    <a:pt x="8309" y="12463"/>
                    <a:pt x="8446" y="12463"/>
                  </a:cubicBezTo>
                  <a:cubicBezTo>
                    <a:pt x="8606" y="12463"/>
                    <a:pt x="8629" y="12440"/>
                    <a:pt x="8629" y="12303"/>
                  </a:cubicBezTo>
                  <a:cubicBezTo>
                    <a:pt x="8629" y="12143"/>
                    <a:pt x="8606" y="12120"/>
                    <a:pt x="8469" y="12120"/>
                  </a:cubicBezTo>
                  <a:close/>
                  <a:moveTo>
                    <a:pt x="20792" y="12206"/>
                  </a:moveTo>
                  <a:cubicBezTo>
                    <a:pt x="20779" y="12206"/>
                    <a:pt x="20764" y="12208"/>
                    <a:pt x="20749" y="12212"/>
                  </a:cubicBezTo>
                  <a:cubicBezTo>
                    <a:pt x="20657" y="12212"/>
                    <a:pt x="20635" y="12257"/>
                    <a:pt x="20635" y="12349"/>
                  </a:cubicBezTo>
                  <a:cubicBezTo>
                    <a:pt x="20635" y="12440"/>
                    <a:pt x="20680" y="12463"/>
                    <a:pt x="20772" y="12463"/>
                  </a:cubicBezTo>
                  <a:cubicBezTo>
                    <a:pt x="20863" y="12463"/>
                    <a:pt x="20886" y="12417"/>
                    <a:pt x="20886" y="12326"/>
                  </a:cubicBezTo>
                  <a:cubicBezTo>
                    <a:pt x="20886" y="12250"/>
                    <a:pt x="20854" y="12206"/>
                    <a:pt x="20792" y="12206"/>
                  </a:cubicBezTo>
                  <a:close/>
                  <a:moveTo>
                    <a:pt x="2808" y="12075"/>
                  </a:moveTo>
                  <a:cubicBezTo>
                    <a:pt x="2671" y="12075"/>
                    <a:pt x="2580" y="12189"/>
                    <a:pt x="2580" y="12303"/>
                  </a:cubicBezTo>
                  <a:cubicBezTo>
                    <a:pt x="2603" y="12440"/>
                    <a:pt x="2694" y="12508"/>
                    <a:pt x="2808" y="12508"/>
                  </a:cubicBezTo>
                  <a:cubicBezTo>
                    <a:pt x="2922" y="12508"/>
                    <a:pt x="3013" y="12394"/>
                    <a:pt x="3013" y="12280"/>
                  </a:cubicBezTo>
                  <a:cubicBezTo>
                    <a:pt x="3013" y="12166"/>
                    <a:pt x="2922" y="12075"/>
                    <a:pt x="2808" y="12075"/>
                  </a:cubicBezTo>
                  <a:close/>
                  <a:moveTo>
                    <a:pt x="15088" y="12166"/>
                  </a:moveTo>
                  <a:cubicBezTo>
                    <a:pt x="15065" y="12189"/>
                    <a:pt x="14997" y="12189"/>
                    <a:pt x="14974" y="12235"/>
                  </a:cubicBezTo>
                  <a:cubicBezTo>
                    <a:pt x="14951" y="12257"/>
                    <a:pt x="14928" y="12303"/>
                    <a:pt x="14928" y="12326"/>
                  </a:cubicBezTo>
                  <a:cubicBezTo>
                    <a:pt x="14928" y="12394"/>
                    <a:pt x="15065" y="12508"/>
                    <a:pt x="15111" y="12508"/>
                  </a:cubicBezTo>
                  <a:cubicBezTo>
                    <a:pt x="15157" y="12508"/>
                    <a:pt x="15271" y="12371"/>
                    <a:pt x="15271" y="12326"/>
                  </a:cubicBezTo>
                  <a:cubicBezTo>
                    <a:pt x="15271" y="12280"/>
                    <a:pt x="15134" y="12166"/>
                    <a:pt x="15088" y="12166"/>
                  </a:cubicBezTo>
                  <a:close/>
                  <a:moveTo>
                    <a:pt x="21790" y="12300"/>
                  </a:moveTo>
                  <a:cubicBezTo>
                    <a:pt x="21753" y="12300"/>
                    <a:pt x="21641" y="12396"/>
                    <a:pt x="21662" y="12417"/>
                  </a:cubicBezTo>
                  <a:cubicBezTo>
                    <a:pt x="21685" y="12463"/>
                    <a:pt x="21730" y="12531"/>
                    <a:pt x="21776" y="12531"/>
                  </a:cubicBezTo>
                  <a:cubicBezTo>
                    <a:pt x="21822" y="12531"/>
                    <a:pt x="21867" y="12486"/>
                    <a:pt x="21936" y="12417"/>
                  </a:cubicBezTo>
                  <a:cubicBezTo>
                    <a:pt x="21867" y="12371"/>
                    <a:pt x="21844" y="12326"/>
                    <a:pt x="21799" y="12303"/>
                  </a:cubicBezTo>
                  <a:cubicBezTo>
                    <a:pt x="21797" y="12301"/>
                    <a:pt x="21794" y="12300"/>
                    <a:pt x="21790" y="12300"/>
                  </a:cubicBezTo>
                  <a:close/>
                  <a:moveTo>
                    <a:pt x="9496" y="12212"/>
                  </a:moveTo>
                  <a:cubicBezTo>
                    <a:pt x="9313" y="12212"/>
                    <a:pt x="9313" y="12212"/>
                    <a:pt x="9313" y="12394"/>
                  </a:cubicBezTo>
                  <a:cubicBezTo>
                    <a:pt x="9313" y="12554"/>
                    <a:pt x="9313" y="12554"/>
                    <a:pt x="9473" y="12554"/>
                  </a:cubicBezTo>
                  <a:cubicBezTo>
                    <a:pt x="9656" y="12554"/>
                    <a:pt x="9656" y="12554"/>
                    <a:pt x="9656" y="12394"/>
                  </a:cubicBezTo>
                  <a:cubicBezTo>
                    <a:pt x="9656" y="12235"/>
                    <a:pt x="9633" y="12212"/>
                    <a:pt x="9496" y="12212"/>
                  </a:cubicBezTo>
                  <a:close/>
                  <a:moveTo>
                    <a:pt x="3812" y="12166"/>
                  </a:moveTo>
                  <a:cubicBezTo>
                    <a:pt x="3721" y="12166"/>
                    <a:pt x="3607" y="12280"/>
                    <a:pt x="3607" y="12371"/>
                  </a:cubicBezTo>
                  <a:cubicBezTo>
                    <a:pt x="3607" y="12463"/>
                    <a:pt x="3721" y="12600"/>
                    <a:pt x="3812" y="12600"/>
                  </a:cubicBezTo>
                  <a:cubicBezTo>
                    <a:pt x="3904" y="12600"/>
                    <a:pt x="4041" y="12463"/>
                    <a:pt x="4041" y="12371"/>
                  </a:cubicBezTo>
                  <a:cubicBezTo>
                    <a:pt x="4041" y="12280"/>
                    <a:pt x="3904" y="12166"/>
                    <a:pt x="3812" y="12166"/>
                  </a:cubicBezTo>
                  <a:close/>
                  <a:moveTo>
                    <a:pt x="16127" y="12255"/>
                  </a:moveTo>
                  <a:cubicBezTo>
                    <a:pt x="16123" y="12255"/>
                    <a:pt x="16119" y="12256"/>
                    <a:pt x="16115" y="12257"/>
                  </a:cubicBezTo>
                  <a:cubicBezTo>
                    <a:pt x="16047" y="12257"/>
                    <a:pt x="15955" y="12394"/>
                    <a:pt x="15955" y="12440"/>
                  </a:cubicBezTo>
                  <a:cubicBezTo>
                    <a:pt x="15955" y="12486"/>
                    <a:pt x="16070" y="12600"/>
                    <a:pt x="16115" y="12600"/>
                  </a:cubicBezTo>
                  <a:cubicBezTo>
                    <a:pt x="16161" y="12577"/>
                    <a:pt x="16207" y="12554"/>
                    <a:pt x="16252" y="12531"/>
                  </a:cubicBezTo>
                  <a:cubicBezTo>
                    <a:pt x="16275" y="12508"/>
                    <a:pt x="16275" y="12463"/>
                    <a:pt x="16298" y="12417"/>
                  </a:cubicBezTo>
                  <a:cubicBezTo>
                    <a:pt x="16298" y="12375"/>
                    <a:pt x="16181" y="12255"/>
                    <a:pt x="16127" y="12255"/>
                  </a:cubicBezTo>
                  <a:close/>
                  <a:moveTo>
                    <a:pt x="10443" y="12299"/>
                  </a:moveTo>
                  <a:cubicBezTo>
                    <a:pt x="10350" y="12299"/>
                    <a:pt x="10295" y="12381"/>
                    <a:pt x="10295" y="12463"/>
                  </a:cubicBezTo>
                  <a:cubicBezTo>
                    <a:pt x="10295" y="12554"/>
                    <a:pt x="10363" y="12623"/>
                    <a:pt x="10455" y="12623"/>
                  </a:cubicBezTo>
                  <a:cubicBezTo>
                    <a:pt x="10546" y="12623"/>
                    <a:pt x="10637" y="12554"/>
                    <a:pt x="10637" y="12463"/>
                  </a:cubicBezTo>
                  <a:cubicBezTo>
                    <a:pt x="10637" y="12371"/>
                    <a:pt x="10546" y="12303"/>
                    <a:pt x="10477" y="12303"/>
                  </a:cubicBezTo>
                  <a:cubicBezTo>
                    <a:pt x="10465" y="12301"/>
                    <a:pt x="10454" y="12299"/>
                    <a:pt x="10443" y="12299"/>
                  </a:cubicBezTo>
                  <a:close/>
                  <a:moveTo>
                    <a:pt x="22757" y="12394"/>
                  </a:moveTo>
                  <a:cubicBezTo>
                    <a:pt x="22712" y="12394"/>
                    <a:pt x="22666" y="12463"/>
                    <a:pt x="22643" y="12508"/>
                  </a:cubicBezTo>
                  <a:cubicBezTo>
                    <a:pt x="22622" y="12529"/>
                    <a:pt x="22715" y="12626"/>
                    <a:pt x="22766" y="12626"/>
                  </a:cubicBezTo>
                  <a:cubicBezTo>
                    <a:pt x="22771" y="12626"/>
                    <a:pt x="22776" y="12625"/>
                    <a:pt x="22780" y="12623"/>
                  </a:cubicBezTo>
                  <a:cubicBezTo>
                    <a:pt x="22826" y="12600"/>
                    <a:pt x="22849" y="12554"/>
                    <a:pt x="22917" y="12508"/>
                  </a:cubicBezTo>
                  <a:cubicBezTo>
                    <a:pt x="22849" y="12463"/>
                    <a:pt x="22803" y="12394"/>
                    <a:pt x="22757" y="12394"/>
                  </a:cubicBezTo>
                  <a:close/>
                  <a:moveTo>
                    <a:pt x="4840" y="12257"/>
                  </a:moveTo>
                  <a:cubicBezTo>
                    <a:pt x="4748" y="12257"/>
                    <a:pt x="4634" y="12371"/>
                    <a:pt x="4634" y="12463"/>
                  </a:cubicBezTo>
                  <a:cubicBezTo>
                    <a:pt x="4634" y="12554"/>
                    <a:pt x="4748" y="12668"/>
                    <a:pt x="4840" y="12668"/>
                  </a:cubicBezTo>
                  <a:cubicBezTo>
                    <a:pt x="4931" y="12668"/>
                    <a:pt x="5045" y="12554"/>
                    <a:pt x="5045" y="12463"/>
                  </a:cubicBezTo>
                  <a:cubicBezTo>
                    <a:pt x="5045" y="12371"/>
                    <a:pt x="4931" y="12257"/>
                    <a:pt x="4840" y="12257"/>
                  </a:cubicBezTo>
                  <a:close/>
                  <a:moveTo>
                    <a:pt x="17165" y="12326"/>
                  </a:moveTo>
                  <a:cubicBezTo>
                    <a:pt x="17097" y="12326"/>
                    <a:pt x="16960" y="12463"/>
                    <a:pt x="16983" y="12508"/>
                  </a:cubicBezTo>
                  <a:cubicBezTo>
                    <a:pt x="16983" y="12554"/>
                    <a:pt x="16983" y="12577"/>
                    <a:pt x="17028" y="12623"/>
                  </a:cubicBezTo>
                  <a:cubicBezTo>
                    <a:pt x="17051" y="12645"/>
                    <a:pt x="17097" y="12668"/>
                    <a:pt x="17142" y="12668"/>
                  </a:cubicBezTo>
                  <a:cubicBezTo>
                    <a:pt x="17146" y="12670"/>
                    <a:pt x="17150" y="12671"/>
                    <a:pt x="17154" y="12671"/>
                  </a:cubicBezTo>
                  <a:cubicBezTo>
                    <a:pt x="17205" y="12671"/>
                    <a:pt x="17302" y="12551"/>
                    <a:pt x="17302" y="12508"/>
                  </a:cubicBezTo>
                  <a:cubicBezTo>
                    <a:pt x="17325" y="12463"/>
                    <a:pt x="17211" y="12349"/>
                    <a:pt x="17165" y="12326"/>
                  </a:cubicBezTo>
                  <a:close/>
                  <a:moveTo>
                    <a:pt x="23807" y="12508"/>
                  </a:moveTo>
                  <a:cubicBezTo>
                    <a:pt x="23693" y="12508"/>
                    <a:pt x="23693" y="12508"/>
                    <a:pt x="23693" y="12577"/>
                  </a:cubicBezTo>
                  <a:cubicBezTo>
                    <a:pt x="23693" y="12616"/>
                    <a:pt x="23676" y="12673"/>
                    <a:pt x="23730" y="12673"/>
                  </a:cubicBezTo>
                  <a:cubicBezTo>
                    <a:pt x="23739" y="12673"/>
                    <a:pt x="23749" y="12671"/>
                    <a:pt x="23762" y="12668"/>
                  </a:cubicBezTo>
                  <a:cubicBezTo>
                    <a:pt x="23792" y="12676"/>
                    <a:pt x="23815" y="12681"/>
                    <a:pt x="23832" y="12681"/>
                  </a:cubicBezTo>
                  <a:cubicBezTo>
                    <a:pt x="23866" y="12681"/>
                    <a:pt x="23876" y="12661"/>
                    <a:pt x="23876" y="12600"/>
                  </a:cubicBezTo>
                  <a:cubicBezTo>
                    <a:pt x="23876" y="12554"/>
                    <a:pt x="23899" y="12508"/>
                    <a:pt x="23807" y="12508"/>
                  </a:cubicBezTo>
                  <a:close/>
                  <a:moveTo>
                    <a:pt x="11482" y="12371"/>
                  </a:moveTo>
                  <a:cubicBezTo>
                    <a:pt x="11390" y="12371"/>
                    <a:pt x="11322" y="12463"/>
                    <a:pt x="11322" y="12531"/>
                  </a:cubicBezTo>
                  <a:cubicBezTo>
                    <a:pt x="11299" y="12645"/>
                    <a:pt x="11390" y="12714"/>
                    <a:pt x="11482" y="12714"/>
                  </a:cubicBezTo>
                  <a:cubicBezTo>
                    <a:pt x="11573" y="12714"/>
                    <a:pt x="11664" y="12623"/>
                    <a:pt x="11641" y="12554"/>
                  </a:cubicBezTo>
                  <a:cubicBezTo>
                    <a:pt x="11641" y="12463"/>
                    <a:pt x="11573" y="12371"/>
                    <a:pt x="11482" y="12371"/>
                  </a:cubicBezTo>
                  <a:close/>
                  <a:moveTo>
                    <a:pt x="18169" y="12463"/>
                  </a:moveTo>
                  <a:cubicBezTo>
                    <a:pt x="18055" y="12463"/>
                    <a:pt x="18033" y="12508"/>
                    <a:pt x="18033" y="12600"/>
                  </a:cubicBezTo>
                  <a:cubicBezTo>
                    <a:pt x="18033" y="12691"/>
                    <a:pt x="18078" y="12714"/>
                    <a:pt x="18169" y="12714"/>
                  </a:cubicBezTo>
                  <a:cubicBezTo>
                    <a:pt x="18261" y="12714"/>
                    <a:pt x="18284" y="12668"/>
                    <a:pt x="18284" y="12577"/>
                  </a:cubicBezTo>
                  <a:cubicBezTo>
                    <a:pt x="18284" y="12508"/>
                    <a:pt x="18261" y="12463"/>
                    <a:pt x="18169" y="12463"/>
                  </a:cubicBezTo>
                  <a:close/>
                  <a:moveTo>
                    <a:pt x="5867" y="12326"/>
                  </a:moveTo>
                  <a:cubicBezTo>
                    <a:pt x="5775" y="12326"/>
                    <a:pt x="5638" y="12463"/>
                    <a:pt x="5638" y="12554"/>
                  </a:cubicBezTo>
                  <a:cubicBezTo>
                    <a:pt x="5638" y="12645"/>
                    <a:pt x="5775" y="12760"/>
                    <a:pt x="5867" y="12760"/>
                  </a:cubicBezTo>
                  <a:cubicBezTo>
                    <a:pt x="5958" y="12760"/>
                    <a:pt x="6072" y="12645"/>
                    <a:pt x="6072" y="12554"/>
                  </a:cubicBezTo>
                  <a:cubicBezTo>
                    <a:pt x="6072" y="12463"/>
                    <a:pt x="5958" y="12326"/>
                    <a:pt x="5867" y="12326"/>
                  </a:cubicBezTo>
                  <a:close/>
                  <a:moveTo>
                    <a:pt x="24769" y="12591"/>
                  </a:moveTo>
                  <a:cubicBezTo>
                    <a:pt x="24733" y="12591"/>
                    <a:pt x="24720" y="12617"/>
                    <a:pt x="24720" y="12668"/>
                  </a:cubicBezTo>
                  <a:cubicBezTo>
                    <a:pt x="24720" y="12760"/>
                    <a:pt x="24720" y="12760"/>
                    <a:pt x="24812" y="12760"/>
                  </a:cubicBezTo>
                  <a:cubicBezTo>
                    <a:pt x="24857" y="12760"/>
                    <a:pt x="24903" y="12760"/>
                    <a:pt x="24880" y="12691"/>
                  </a:cubicBezTo>
                  <a:cubicBezTo>
                    <a:pt x="24880" y="12600"/>
                    <a:pt x="24880" y="12600"/>
                    <a:pt x="24812" y="12600"/>
                  </a:cubicBezTo>
                  <a:cubicBezTo>
                    <a:pt x="24795" y="12594"/>
                    <a:pt x="24780" y="12591"/>
                    <a:pt x="24769" y="12591"/>
                  </a:cubicBezTo>
                  <a:close/>
                  <a:moveTo>
                    <a:pt x="12509" y="12463"/>
                  </a:moveTo>
                  <a:cubicBezTo>
                    <a:pt x="12418" y="12463"/>
                    <a:pt x="12326" y="12531"/>
                    <a:pt x="12326" y="12623"/>
                  </a:cubicBezTo>
                  <a:cubicBezTo>
                    <a:pt x="12326" y="12737"/>
                    <a:pt x="12418" y="12805"/>
                    <a:pt x="12509" y="12805"/>
                  </a:cubicBezTo>
                  <a:cubicBezTo>
                    <a:pt x="12600" y="12805"/>
                    <a:pt x="12669" y="12714"/>
                    <a:pt x="12669" y="12623"/>
                  </a:cubicBezTo>
                  <a:cubicBezTo>
                    <a:pt x="12669" y="12554"/>
                    <a:pt x="12600" y="12463"/>
                    <a:pt x="12509" y="12463"/>
                  </a:cubicBezTo>
                  <a:close/>
                  <a:moveTo>
                    <a:pt x="1233" y="12463"/>
                  </a:moveTo>
                  <a:cubicBezTo>
                    <a:pt x="1187" y="12463"/>
                    <a:pt x="1165" y="12486"/>
                    <a:pt x="1187" y="12531"/>
                  </a:cubicBezTo>
                  <a:cubicBezTo>
                    <a:pt x="1233" y="12623"/>
                    <a:pt x="1279" y="12691"/>
                    <a:pt x="1347" y="12760"/>
                  </a:cubicBezTo>
                  <a:cubicBezTo>
                    <a:pt x="1347" y="12782"/>
                    <a:pt x="1370" y="12805"/>
                    <a:pt x="1393" y="12828"/>
                  </a:cubicBezTo>
                  <a:cubicBezTo>
                    <a:pt x="1393" y="12805"/>
                    <a:pt x="1416" y="12782"/>
                    <a:pt x="1439" y="12760"/>
                  </a:cubicBezTo>
                  <a:cubicBezTo>
                    <a:pt x="1439" y="12737"/>
                    <a:pt x="1439" y="12714"/>
                    <a:pt x="1439" y="12691"/>
                  </a:cubicBezTo>
                  <a:cubicBezTo>
                    <a:pt x="1439" y="12531"/>
                    <a:pt x="1370" y="12463"/>
                    <a:pt x="1233" y="12463"/>
                  </a:cubicBezTo>
                  <a:close/>
                  <a:moveTo>
                    <a:pt x="6894" y="12417"/>
                  </a:moveTo>
                  <a:cubicBezTo>
                    <a:pt x="6825" y="12417"/>
                    <a:pt x="6666" y="12554"/>
                    <a:pt x="6666" y="12623"/>
                  </a:cubicBezTo>
                  <a:cubicBezTo>
                    <a:pt x="6666" y="12691"/>
                    <a:pt x="6802" y="12851"/>
                    <a:pt x="6871" y="12851"/>
                  </a:cubicBezTo>
                  <a:cubicBezTo>
                    <a:pt x="6939" y="12851"/>
                    <a:pt x="7099" y="12714"/>
                    <a:pt x="7099" y="12645"/>
                  </a:cubicBezTo>
                  <a:cubicBezTo>
                    <a:pt x="7099" y="12577"/>
                    <a:pt x="6962" y="12417"/>
                    <a:pt x="6894" y="12417"/>
                  </a:cubicBezTo>
                  <a:close/>
                  <a:moveTo>
                    <a:pt x="19152" y="12594"/>
                  </a:moveTo>
                  <a:cubicBezTo>
                    <a:pt x="19091" y="12594"/>
                    <a:pt x="19060" y="12635"/>
                    <a:pt x="19060" y="12691"/>
                  </a:cubicBezTo>
                  <a:cubicBezTo>
                    <a:pt x="19060" y="12805"/>
                    <a:pt x="19083" y="12851"/>
                    <a:pt x="19174" y="12851"/>
                  </a:cubicBezTo>
                  <a:cubicBezTo>
                    <a:pt x="19265" y="12851"/>
                    <a:pt x="19311" y="12805"/>
                    <a:pt x="19311" y="12737"/>
                  </a:cubicBezTo>
                  <a:cubicBezTo>
                    <a:pt x="19311" y="12623"/>
                    <a:pt x="19288" y="12600"/>
                    <a:pt x="19197" y="12600"/>
                  </a:cubicBezTo>
                  <a:cubicBezTo>
                    <a:pt x="19180" y="12596"/>
                    <a:pt x="19166" y="12594"/>
                    <a:pt x="19152" y="12594"/>
                  </a:cubicBezTo>
                  <a:close/>
                  <a:moveTo>
                    <a:pt x="13513" y="12554"/>
                  </a:moveTo>
                  <a:cubicBezTo>
                    <a:pt x="13422" y="12554"/>
                    <a:pt x="13353" y="12623"/>
                    <a:pt x="13353" y="12714"/>
                  </a:cubicBezTo>
                  <a:cubicBezTo>
                    <a:pt x="13353" y="12805"/>
                    <a:pt x="13445" y="12896"/>
                    <a:pt x="13513" y="12896"/>
                  </a:cubicBezTo>
                  <a:cubicBezTo>
                    <a:pt x="13604" y="12896"/>
                    <a:pt x="13696" y="12805"/>
                    <a:pt x="13696" y="12714"/>
                  </a:cubicBezTo>
                  <a:cubicBezTo>
                    <a:pt x="13696" y="12623"/>
                    <a:pt x="13604" y="12554"/>
                    <a:pt x="13513" y="12554"/>
                  </a:cubicBezTo>
                  <a:close/>
                  <a:moveTo>
                    <a:pt x="7898" y="12508"/>
                  </a:moveTo>
                  <a:cubicBezTo>
                    <a:pt x="7830" y="12508"/>
                    <a:pt x="7693" y="12668"/>
                    <a:pt x="7693" y="12737"/>
                  </a:cubicBezTo>
                  <a:cubicBezTo>
                    <a:pt x="7693" y="12805"/>
                    <a:pt x="7852" y="12942"/>
                    <a:pt x="7921" y="12942"/>
                  </a:cubicBezTo>
                  <a:cubicBezTo>
                    <a:pt x="7989" y="12919"/>
                    <a:pt x="8126" y="12782"/>
                    <a:pt x="8126" y="12714"/>
                  </a:cubicBezTo>
                  <a:cubicBezTo>
                    <a:pt x="8104" y="12645"/>
                    <a:pt x="7967" y="12508"/>
                    <a:pt x="7898" y="12508"/>
                  </a:cubicBezTo>
                  <a:close/>
                  <a:moveTo>
                    <a:pt x="20201" y="12668"/>
                  </a:moveTo>
                  <a:cubicBezTo>
                    <a:pt x="20110" y="12668"/>
                    <a:pt x="20087" y="12714"/>
                    <a:pt x="20087" y="12805"/>
                  </a:cubicBezTo>
                  <a:cubicBezTo>
                    <a:pt x="20064" y="12896"/>
                    <a:pt x="20110" y="12942"/>
                    <a:pt x="20224" y="12942"/>
                  </a:cubicBezTo>
                  <a:cubicBezTo>
                    <a:pt x="20292" y="12919"/>
                    <a:pt x="20338" y="12896"/>
                    <a:pt x="20338" y="12805"/>
                  </a:cubicBezTo>
                  <a:cubicBezTo>
                    <a:pt x="20338" y="12714"/>
                    <a:pt x="20292" y="12668"/>
                    <a:pt x="20201" y="12668"/>
                  </a:cubicBezTo>
                  <a:close/>
                  <a:moveTo>
                    <a:pt x="2267" y="12551"/>
                  </a:moveTo>
                  <a:cubicBezTo>
                    <a:pt x="2257" y="12551"/>
                    <a:pt x="2247" y="12552"/>
                    <a:pt x="2237" y="12554"/>
                  </a:cubicBezTo>
                  <a:cubicBezTo>
                    <a:pt x="2100" y="12554"/>
                    <a:pt x="2032" y="12645"/>
                    <a:pt x="2032" y="12782"/>
                  </a:cubicBezTo>
                  <a:cubicBezTo>
                    <a:pt x="2032" y="12866"/>
                    <a:pt x="2127" y="12968"/>
                    <a:pt x="2230" y="12968"/>
                  </a:cubicBezTo>
                  <a:cubicBezTo>
                    <a:pt x="2240" y="12968"/>
                    <a:pt x="2250" y="12967"/>
                    <a:pt x="2260" y="12965"/>
                  </a:cubicBezTo>
                  <a:cubicBezTo>
                    <a:pt x="2374" y="12965"/>
                    <a:pt x="2466" y="12874"/>
                    <a:pt x="2466" y="12760"/>
                  </a:cubicBezTo>
                  <a:cubicBezTo>
                    <a:pt x="2466" y="12655"/>
                    <a:pt x="2371" y="12551"/>
                    <a:pt x="2267" y="12551"/>
                  </a:cubicBezTo>
                  <a:close/>
                  <a:moveTo>
                    <a:pt x="14540" y="12623"/>
                  </a:moveTo>
                  <a:cubicBezTo>
                    <a:pt x="14449" y="12623"/>
                    <a:pt x="14380" y="12714"/>
                    <a:pt x="14380" y="12805"/>
                  </a:cubicBezTo>
                  <a:cubicBezTo>
                    <a:pt x="14380" y="12887"/>
                    <a:pt x="14435" y="12969"/>
                    <a:pt x="14528" y="12969"/>
                  </a:cubicBezTo>
                  <a:cubicBezTo>
                    <a:pt x="14540" y="12969"/>
                    <a:pt x="14551" y="12967"/>
                    <a:pt x="14563" y="12965"/>
                  </a:cubicBezTo>
                  <a:cubicBezTo>
                    <a:pt x="14654" y="12965"/>
                    <a:pt x="14723" y="12896"/>
                    <a:pt x="14723" y="12805"/>
                  </a:cubicBezTo>
                  <a:cubicBezTo>
                    <a:pt x="14723" y="12714"/>
                    <a:pt x="14632" y="12623"/>
                    <a:pt x="14540" y="12623"/>
                  </a:cubicBezTo>
                  <a:close/>
                  <a:moveTo>
                    <a:pt x="8948" y="12668"/>
                  </a:moveTo>
                  <a:cubicBezTo>
                    <a:pt x="8788" y="12668"/>
                    <a:pt x="8765" y="12691"/>
                    <a:pt x="8765" y="12851"/>
                  </a:cubicBezTo>
                  <a:cubicBezTo>
                    <a:pt x="8765" y="13011"/>
                    <a:pt x="8765" y="13011"/>
                    <a:pt x="8925" y="13011"/>
                  </a:cubicBezTo>
                  <a:cubicBezTo>
                    <a:pt x="9085" y="13011"/>
                    <a:pt x="9085" y="13011"/>
                    <a:pt x="9108" y="12851"/>
                  </a:cubicBezTo>
                  <a:cubicBezTo>
                    <a:pt x="9108" y="12714"/>
                    <a:pt x="9085" y="12668"/>
                    <a:pt x="8948" y="12668"/>
                  </a:cubicBezTo>
                  <a:close/>
                  <a:moveTo>
                    <a:pt x="21228" y="12760"/>
                  </a:moveTo>
                  <a:cubicBezTo>
                    <a:pt x="21137" y="12760"/>
                    <a:pt x="21091" y="12805"/>
                    <a:pt x="21091" y="12874"/>
                  </a:cubicBezTo>
                  <a:cubicBezTo>
                    <a:pt x="21091" y="12965"/>
                    <a:pt x="21137" y="13011"/>
                    <a:pt x="21228" y="13011"/>
                  </a:cubicBezTo>
                  <a:cubicBezTo>
                    <a:pt x="21319" y="13011"/>
                    <a:pt x="21365" y="12988"/>
                    <a:pt x="21365" y="12874"/>
                  </a:cubicBezTo>
                  <a:cubicBezTo>
                    <a:pt x="21365" y="12805"/>
                    <a:pt x="21319" y="12760"/>
                    <a:pt x="21228" y="12760"/>
                  </a:cubicBezTo>
                  <a:close/>
                  <a:moveTo>
                    <a:pt x="3265" y="12623"/>
                  </a:moveTo>
                  <a:cubicBezTo>
                    <a:pt x="3173" y="12623"/>
                    <a:pt x="3059" y="12714"/>
                    <a:pt x="3059" y="12828"/>
                  </a:cubicBezTo>
                  <a:cubicBezTo>
                    <a:pt x="3036" y="12965"/>
                    <a:pt x="3150" y="13056"/>
                    <a:pt x="3265" y="13056"/>
                  </a:cubicBezTo>
                  <a:cubicBezTo>
                    <a:pt x="3379" y="13056"/>
                    <a:pt x="3493" y="12965"/>
                    <a:pt x="3470" y="12851"/>
                  </a:cubicBezTo>
                  <a:cubicBezTo>
                    <a:pt x="3470" y="12737"/>
                    <a:pt x="3379" y="12645"/>
                    <a:pt x="3265" y="12623"/>
                  </a:cubicBezTo>
                  <a:close/>
                  <a:moveTo>
                    <a:pt x="15567" y="12714"/>
                  </a:moveTo>
                  <a:cubicBezTo>
                    <a:pt x="15522" y="12714"/>
                    <a:pt x="15408" y="12828"/>
                    <a:pt x="15408" y="12874"/>
                  </a:cubicBezTo>
                  <a:cubicBezTo>
                    <a:pt x="15386" y="12916"/>
                    <a:pt x="15504" y="13058"/>
                    <a:pt x="15557" y="13058"/>
                  </a:cubicBezTo>
                  <a:cubicBezTo>
                    <a:pt x="15561" y="13058"/>
                    <a:pt x="15564" y="13058"/>
                    <a:pt x="15567" y="13056"/>
                  </a:cubicBezTo>
                  <a:cubicBezTo>
                    <a:pt x="15613" y="13056"/>
                    <a:pt x="15659" y="13033"/>
                    <a:pt x="15682" y="12988"/>
                  </a:cubicBezTo>
                  <a:cubicBezTo>
                    <a:pt x="15704" y="12965"/>
                    <a:pt x="15727" y="12919"/>
                    <a:pt x="15727" y="12896"/>
                  </a:cubicBezTo>
                  <a:cubicBezTo>
                    <a:pt x="15750" y="12851"/>
                    <a:pt x="15613" y="12714"/>
                    <a:pt x="15567" y="12714"/>
                  </a:cubicBezTo>
                  <a:close/>
                  <a:moveTo>
                    <a:pt x="9930" y="12760"/>
                  </a:moveTo>
                  <a:cubicBezTo>
                    <a:pt x="9747" y="12760"/>
                    <a:pt x="9724" y="12760"/>
                    <a:pt x="9747" y="12942"/>
                  </a:cubicBezTo>
                  <a:cubicBezTo>
                    <a:pt x="9747" y="13079"/>
                    <a:pt x="9747" y="13102"/>
                    <a:pt x="9907" y="13102"/>
                  </a:cubicBezTo>
                  <a:cubicBezTo>
                    <a:pt x="10067" y="13102"/>
                    <a:pt x="10067" y="13079"/>
                    <a:pt x="10067" y="12942"/>
                  </a:cubicBezTo>
                  <a:cubicBezTo>
                    <a:pt x="10089" y="12782"/>
                    <a:pt x="10067" y="12760"/>
                    <a:pt x="9930" y="12760"/>
                  </a:cubicBezTo>
                  <a:close/>
                  <a:moveTo>
                    <a:pt x="22203" y="12848"/>
                  </a:moveTo>
                  <a:cubicBezTo>
                    <a:pt x="22170" y="12848"/>
                    <a:pt x="22073" y="12967"/>
                    <a:pt x="22073" y="12988"/>
                  </a:cubicBezTo>
                  <a:cubicBezTo>
                    <a:pt x="22118" y="13033"/>
                    <a:pt x="22164" y="13079"/>
                    <a:pt x="22210" y="13125"/>
                  </a:cubicBezTo>
                  <a:cubicBezTo>
                    <a:pt x="22255" y="13056"/>
                    <a:pt x="22324" y="13011"/>
                    <a:pt x="22324" y="12965"/>
                  </a:cubicBezTo>
                  <a:cubicBezTo>
                    <a:pt x="22324" y="12919"/>
                    <a:pt x="22255" y="12874"/>
                    <a:pt x="22210" y="12851"/>
                  </a:cubicBezTo>
                  <a:cubicBezTo>
                    <a:pt x="22208" y="12849"/>
                    <a:pt x="22206" y="12848"/>
                    <a:pt x="22203" y="12848"/>
                  </a:cubicBezTo>
                  <a:close/>
                  <a:moveTo>
                    <a:pt x="4292" y="12714"/>
                  </a:moveTo>
                  <a:cubicBezTo>
                    <a:pt x="4178" y="12714"/>
                    <a:pt x="4063" y="12851"/>
                    <a:pt x="4063" y="12942"/>
                  </a:cubicBezTo>
                  <a:cubicBezTo>
                    <a:pt x="4086" y="13033"/>
                    <a:pt x="4200" y="13148"/>
                    <a:pt x="4292" y="13148"/>
                  </a:cubicBezTo>
                  <a:cubicBezTo>
                    <a:pt x="4383" y="13148"/>
                    <a:pt x="4497" y="13011"/>
                    <a:pt x="4497" y="12919"/>
                  </a:cubicBezTo>
                  <a:cubicBezTo>
                    <a:pt x="4497" y="12828"/>
                    <a:pt x="4383" y="12714"/>
                    <a:pt x="4292" y="12714"/>
                  </a:cubicBezTo>
                  <a:close/>
                  <a:moveTo>
                    <a:pt x="16595" y="12805"/>
                  </a:moveTo>
                  <a:cubicBezTo>
                    <a:pt x="16549" y="12805"/>
                    <a:pt x="16412" y="12919"/>
                    <a:pt x="16412" y="12965"/>
                  </a:cubicBezTo>
                  <a:cubicBezTo>
                    <a:pt x="16435" y="13011"/>
                    <a:pt x="16435" y="13056"/>
                    <a:pt x="16458" y="13079"/>
                  </a:cubicBezTo>
                  <a:cubicBezTo>
                    <a:pt x="16503" y="13102"/>
                    <a:pt x="16549" y="13125"/>
                    <a:pt x="16595" y="13148"/>
                  </a:cubicBezTo>
                  <a:cubicBezTo>
                    <a:pt x="16640" y="13148"/>
                    <a:pt x="16754" y="13033"/>
                    <a:pt x="16754" y="12988"/>
                  </a:cubicBezTo>
                  <a:cubicBezTo>
                    <a:pt x="16754" y="12942"/>
                    <a:pt x="16663" y="12805"/>
                    <a:pt x="16595" y="12805"/>
                  </a:cubicBezTo>
                  <a:close/>
                  <a:moveTo>
                    <a:pt x="23228" y="12939"/>
                  </a:moveTo>
                  <a:cubicBezTo>
                    <a:pt x="23191" y="12939"/>
                    <a:pt x="23079" y="13035"/>
                    <a:pt x="23100" y="13056"/>
                  </a:cubicBezTo>
                  <a:cubicBezTo>
                    <a:pt x="23145" y="13102"/>
                    <a:pt x="23191" y="13170"/>
                    <a:pt x="23237" y="13170"/>
                  </a:cubicBezTo>
                  <a:cubicBezTo>
                    <a:pt x="23282" y="13170"/>
                    <a:pt x="23328" y="13102"/>
                    <a:pt x="23374" y="13056"/>
                  </a:cubicBezTo>
                  <a:cubicBezTo>
                    <a:pt x="23328" y="13011"/>
                    <a:pt x="23282" y="12965"/>
                    <a:pt x="23237" y="12942"/>
                  </a:cubicBezTo>
                  <a:cubicBezTo>
                    <a:pt x="23235" y="12940"/>
                    <a:pt x="23232" y="12939"/>
                    <a:pt x="23228" y="12939"/>
                  </a:cubicBezTo>
                  <a:close/>
                  <a:moveTo>
                    <a:pt x="10934" y="12851"/>
                  </a:moveTo>
                  <a:cubicBezTo>
                    <a:pt x="10843" y="12851"/>
                    <a:pt x="10751" y="12919"/>
                    <a:pt x="10751" y="13011"/>
                  </a:cubicBezTo>
                  <a:cubicBezTo>
                    <a:pt x="10751" y="13102"/>
                    <a:pt x="10820" y="13193"/>
                    <a:pt x="10934" y="13193"/>
                  </a:cubicBezTo>
                  <a:cubicBezTo>
                    <a:pt x="11025" y="13193"/>
                    <a:pt x="11094" y="13102"/>
                    <a:pt x="11094" y="13011"/>
                  </a:cubicBezTo>
                  <a:cubicBezTo>
                    <a:pt x="11094" y="12919"/>
                    <a:pt x="11025" y="12851"/>
                    <a:pt x="10934" y="12851"/>
                  </a:cubicBezTo>
                  <a:close/>
                  <a:moveTo>
                    <a:pt x="17642" y="12936"/>
                  </a:moveTo>
                  <a:cubicBezTo>
                    <a:pt x="17629" y="12936"/>
                    <a:pt x="17615" y="12938"/>
                    <a:pt x="17599" y="12942"/>
                  </a:cubicBezTo>
                  <a:cubicBezTo>
                    <a:pt x="17508" y="12942"/>
                    <a:pt x="17485" y="12988"/>
                    <a:pt x="17485" y="13079"/>
                  </a:cubicBezTo>
                  <a:cubicBezTo>
                    <a:pt x="17485" y="13148"/>
                    <a:pt x="17530" y="13193"/>
                    <a:pt x="17622" y="13193"/>
                  </a:cubicBezTo>
                  <a:cubicBezTo>
                    <a:pt x="17713" y="13193"/>
                    <a:pt x="17736" y="13148"/>
                    <a:pt x="17736" y="13056"/>
                  </a:cubicBezTo>
                  <a:cubicBezTo>
                    <a:pt x="17736" y="12981"/>
                    <a:pt x="17704" y="12936"/>
                    <a:pt x="17642" y="12936"/>
                  </a:cubicBezTo>
                  <a:close/>
                  <a:moveTo>
                    <a:pt x="5319" y="12805"/>
                  </a:moveTo>
                  <a:cubicBezTo>
                    <a:pt x="5228" y="12805"/>
                    <a:pt x="5091" y="12919"/>
                    <a:pt x="5091" y="13011"/>
                  </a:cubicBezTo>
                  <a:cubicBezTo>
                    <a:pt x="5091" y="13102"/>
                    <a:pt x="5205" y="13239"/>
                    <a:pt x="5296" y="13239"/>
                  </a:cubicBezTo>
                  <a:cubicBezTo>
                    <a:pt x="5387" y="13239"/>
                    <a:pt x="5524" y="13102"/>
                    <a:pt x="5524" y="13011"/>
                  </a:cubicBezTo>
                  <a:cubicBezTo>
                    <a:pt x="5524" y="12919"/>
                    <a:pt x="5410" y="12805"/>
                    <a:pt x="5319" y="12805"/>
                  </a:cubicBezTo>
                  <a:close/>
                  <a:moveTo>
                    <a:pt x="24241" y="13056"/>
                  </a:moveTo>
                  <a:cubicBezTo>
                    <a:pt x="24173" y="13056"/>
                    <a:pt x="24173" y="13056"/>
                    <a:pt x="24173" y="13148"/>
                  </a:cubicBezTo>
                  <a:cubicBezTo>
                    <a:pt x="24150" y="13216"/>
                    <a:pt x="24195" y="13239"/>
                    <a:pt x="24241" y="13239"/>
                  </a:cubicBezTo>
                  <a:cubicBezTo>
                    <a:pt x="24332" y="13216"/>
                    <a:pt x="24332" y="13239"/>
                    <a:pt x="24332" y="13125"/>
                  </a:cubicBezTo>
                  <a:cubicBezTo>
                    <a:pt x="24355" y="13056"/>
                    <a:pt x="24309" y="13056"/>
                    <a:pt x="24241" y="13056"/>
                  </a:cubicBezTo>
                  <a:close/>
                  <a:moveTo>
                    <a:pt x="11932" y="12939"/>
                  </a:moveTo>
                  <a:cubicBezTo>
                    <a:pt x="11851" y="12939"/>
                    <a:pt x="11778" y="13020"/>
                    <a:pt x="11778" y="13102"/>
                  </a:cubicBezTo>
                  <a:cubicBezTo>
                    <a:pt x="11778" y="13193"/>
                    <a:pt x="11870" y="13262"/>
                    <a:pt x="11938" y="13262"/>
                  </a:cubicBezTo>
                  <a:cubicBezTo>
                    <a:pt x="12029" y="13262"/>
                    <a:pt x="12121" y="13193"/>
                    <a:pt x="12121" y="13102"/>
                  </a:cubicBezTo>
                  <a:cubicBezTo>
                    <a:pt x="12121" y="13011"/>
                    <a:pt x="12052" y="12942"/>
                    <a:pt x="11961" y="12942"/>
                  </a:cubicBezTo>
                  <a:cubicBezTo>
                    <a:pt x="11951" y="12940"/>
                    <a:pt x="11942" y="12939"/>
                    <a:pt x="11932" y="12939"/>
                  </a:cubicBezTo>
                  <a:close/>
                  <a:moveTo>
                    <a:pt x="18649" y="13011"/>
                  </a:moveTo>
                  <a:cubicBezTo>
                    <a:pt x="18558" y="13011"/>
                    <a:pt x="18512" y="13056"/>
                    <a:pt x="18512" y="13125"/>
                  </a:cubicBezTo>
                  <a:cubicBezTo>
                    <a:pt x="18489" y="13216"/>
                    <a:pt x="18535" y="13262"/>
                    <a:pt x="18626" y="13262"/>
                  </a:cubicBezTo>
                  <a:cubicBezTo>
                    <a:pt x="18717" y="13262"/>
                    <a:pt x="18763" y="13239"/>
                    <a:pt x="18763" y="13148"/>
                  </a:cubicBezTo>
                  <a:cubicBezTo>
                    <a:pt x="18763" y="13056"/>
                    <a:pt x="18740" y="13011"/>
                    <a:pt x="18649" y="13011"/>
                  </a:cubicBezTo>
                  <a:close/>
                  <a:moveTo>
                    <a:pt x="6323" y="12896"/>
                  </a:moveTo>
                  <a:cubicBezTo>
                    <a:pt x="6278" y="12896"/>
                    <a:pt x="6118" y="13033"/>
                    <a:pt x="6118" y="13102"/>
                  </a:cubicBezTo>
                  <a:cubicBezTo>
                    <a:pt x="6118" y="13170"/>
                    <a:pt x="6255" y="13307"/>
                    <a:pt x="6323" y="13307"/>
                  </a:cubicBezTo>
                  <a:cubicBezTo>
                    <a:pt x="6392" y="13307"/>
                    <a:pt x="6551" y="13170"/>
                    <a:pt x="6551" y="13102"/>
                  </a:cubicBezTo>
                  <a:cubicBezTo>
                    <a:pt x="6551" y="13033"/>
                    <a:pt x="6414" y="12896"/>
                    <a:pt x="6323" y="12896"/>
                  </a:cubicBezTo>
                  <a:close/>
                  <a:moveTo>
                    <a:pt x="12965" y="13011"/>
                  </a:moveTo>
                  <a:cubicBezTo>
                    <a:pt x="12874" y="13011"/>
                    <a:pt x="12806" y="13102"/>
                    <a:pt x="12806" y="13193"/>
                  </a:cubicBezTo>
                  <a:cubicBezTo>
                    <a:pt x="12806" y="13285"/>
                    <a:pt x="12897" y="13353"/>
                    <a:pt x="12965" y="13353"/>
                  </a:cubicBezTo>
                  <a:cubicBezTo>
                    <a:pt x="13057" y="13353"/>
                    <a:pt x="13148" y="13285"/>
                    <a:pt x="13148" y="13193"/>
                  </a:cubicBezTo>
                  <a:cubicBezTo>
                    <a:pt x="13148" y="13102"/>
                    <a:pt x="13057" y="13011"/>
                    <a:pt x="12965" y="13011"/>
                  </a:cubicBezTo>
                  <a:close/>
                  <a:moveTo>
                    <a:pt x="1667" y="13011"/>
                  </a:moveTo>
                  <a:cubicBezTo>
                    <a:pt x="1644" y="13033"/>
                    <a:pt x="1575" y="13056"/>
                    <a:pt x="1530" y="13056"/>
                  </a:cubicBezTo>
                  <a:cubicBezTo>
                    <a:pt x="1553" y="13102"/>
                    <a:pt x="1575" y="13125"/>
                    <a:pt x="1598" y="13170"/>
                  </a:cubicBezTo>
                  <a:cubicBezTo>
                    <a:pt x="1644" y="13239"/>
                    <a:pt x="1690" y="13307"/>
                    <a:pt x="1735" y="13376"/>
                  </a:cubicBezTo>
                  <a:cubicBezTo>
                    <a:pt x="1747" y="13387"/>
                    <a:pt x="1775" y="13393"/>
                    <a:pt x="1801" y="13393"/>
                  </a:cubicBezTo>
                  <a:cubicBezTo>
                    <a:pt x="1827" y="13393"/>
                    <a:pt x="1849" y="13387"/>
                    <a:pt x="1849" y="13376"/>
                  </a:cubicBezTo>
                  <a:cubicBezTo>
                    <a:pt x="1872" y="13307"/>
                    <a:pt x="1941" y="13239"/>
                    <a:pt x="1872" y="13125"/>
                  </a:cubicBezTo>
                  <a:cubicBezTo>
                    <a:pt x="1827" y="13033"/>
                    <a:pt x="1758" y="13033"/>
                    <a:pt x="1667" y="13011"/>
                  </a:cubicBezTo>
                  <a:close/>
                  <a:moveTo>
                    <a:pt x="7350" y="12965"/>
                  </a:moveTo>
                  <a:cubicBezTo>
                    <a:pt x="7282" y="12988"/>
                    <a:pt x="7145" y="13125"/>
                    <a:pt x="7145" y="13193"/>
                  </a:cubicBezTo>
                  <a:cubicBezTo>
                    <a:pt x="7145" y="13262"/>
                    <a:pt x="7282" y="13399"/>
                    <a:pt x="7350" y="13399"/>
                  </a:cubicBezTo>
                  <a:cubicBezTo>
                    <a:pt x="7442" y="13399"/>
                    <a:pt x="7579" y="13239"/>
                    <a:pt x="7556" y="13170"/>
                  </a:cubicBezTo>
                  <a:cubicBezTo>
                    <a:pt x="7556" y="13102"/>
                    <a:pt x="7419" y="12965"/>
                    <a:pt x="7350" y="12965"/>
                  </a:cubicBezTo>
                  <a:close/>
                  <a:moveTo>
                    <a:pt x="19653" y="13148"/>
                  </a:moveTo>
                  <a:cubicBezTo>
                    <a:pt x="19562" y="13148"/>
                    <a:pt x="19516" y="13193"/>
                    <a:pt x="19516" y="13285"/>
                  </a:cubicBezTo>
                  <a:cubicBezTo>
                    <a:pt x="19539" y="13376"/>
                    <a:pt x="19585" y="13399"/>
                    <a:pt x="19653" y="13399"/>
                  </a:cubicBezTo>
                  <a:cubicBezTo>
                    <a:pt x="19744" y="13399"/>
                    <a:pt x="19790" y="13353"/>
                    <a:pt x="19790" y="13262"/>
                  </a:cubicBezTo>
                  <a:cubicBezTo>
                    <a:pt x="19790" y="13170"/>
                    <a:pt x="19744" y="13148"/>
                    <a:pt x="19653" y="13148"/>
                  </a:cubicBezTo>
                  <a:close/>
                  <a:moveTo>
                    <a:pt x="8400" y="13102"/>
                  </a:moveTo>
                  <a:cubicBezTo>
                    <a:pt x="8218" y="13102"/>
                    <a:pt x="8195" y="13125"/>
                    <a:pt x="8195" y="13262"/>
                  </a:cubicBezTo>
                  <a:cubicBezTo>
                    <a:pt x="8195" y="13421"/>
                    <a:pt x="8218" y="13444"/>
                    <a:pt x="8355" y="13444"/>
                  </a:cubicBezTo>
                  <a:cubicBezTo>
                    <a:pt x="8514" y="13444"/>
                    <a:pt x="8537" y="13421"/>
                    <a:pt x="8537" y="13285"/>
                  </a:cubicBezTo>
                  <a:cubicBezTo>
                    <a:pt x="8537" y="13125"/>
                    <a:pt x="8537" y="13102"/>
                    <a:pt x="8400" y="13102"/>
                  </a:cubicBezTo>
                  <a:close/>
                  <a:moveTo>
                    <a:pt x="13992" y="13102"/>
                  </a:moveTo>
                  <a:cubicBezTo>
                    <a:pt x="13901" y="13102"/>
                    <a:pt x="13810" y="13193"/>
                    <a:pt x="13833" y="13285"/>
                  </a:cubicBezTo>
                  <a:cubicBezTo>
                    <a:pt x="13833" y="13353"/>
                    <a:pt x="13901" y="13444"/>
                    <a:pt x="13992" y="13444"/>
                  </a:cubicBezTo>
                  <a:cubicBezTo>
                    <a:pt x="14084" y="13444"/>
                    <a:pt x="14152" y="13376"/>
                    <a:pt x="14152" y="13285"/>
                  </a:cubicBezTo>
                  <a:cubicBezTo>
                    <a:pt x="14175" y="13170"/>
                    <a:pt x="14084" y="13102"/>
                    <a:pt x="13992" y="13102"/>
                  </a:cubicBezTo>
                  <a:close/>
                  <a:moveTo>
                    <a:pt x="20708" y="13233"/>
                  </a:moveTo>
                  <a:cubicBezTo>
                    <a:pt x="20694" y="13233"/>
                    <a:pt x="20677" y="13235"/>
                    <a:pt x="20657" y="13239"/>
                  </a:cubicBezTo>
                  <a:cubicBezTo>
                    <a:pt x="20589" y="13239"/>
                    <a:pt x="20543" y="13285"/>
                    <a:pt x="20543" y="13376"/>
                  </a:cubicBezTo>
                  <a:cubicBezTo>
                    <a:pt x="20543" y="13444"/>
                    <a:pt x="20589" y="13490"/>
                    <a:pt x="20680" y="13490"/>
                  </a:cubicBezTo>
                  <a:cubicBezTo>
                    <a:pt x="20772" y="13490"/>
                    <a:pt x="20794" y="13444"/>
                    <a:pt x="20794" y="13353"/>
                  </a:cubicBezTo>
                  <a:cubicBezTo>
                    <a:pt x="20794" y="13277"/>
                    <a:pt x="20779" y="13233"/>
                    <a:pt x="20708" y="13233"/>
                  </a:cubicBezTo>
                  <a:close/>
                  <a:moveTo>
                    <a:pt x="2717" y="13102"/>
                  </a:moveTo>
                  <a:cubicBezTo>
                    <a:pt x="2603" y="13102"/>
                    <a:pt x="2489" y="13193"/>
                    <a:pt x="2489" y="13330"/>
                  </a:cubicBezTo>
                  <a:cubicBezTo>
                    <a:pt x="2511" y="13444"/>
                    <a:pt x="2603" y="13536"/>
                    <a:pt x="2717" y="13536"/>
                  </a:cubicBezTo>
                  <a:cubicBezTo>
                    <a:pt x="2831" y="13536"/>
                    <a:pt x="2922" y="13444"/>
                    <a:pt x="2922" y="13330"/>
                  </a:cubicBezTo>
                  <a:cubicBezTo>
                    <a:pt x="2922" y="13216"/>
                    <a:pt x="2831" y="13102"/>
                    <a:pt x="2717" y="13102"/>
                  </a:cubicBezTo>
                  <a:close/>
                  <a:moveTo>
                    <a:pt x="15020" y="13193"/>
                  </a:moveTo>
                  <a:cubicBezTo>
                    <a:pt x="14974" y="13193"/>
                    <a:pt x="14860" y="13285"/>
                    <a:pt x="14837" y="13353"/>
                  </a:cubicBezTo>
                  <a:cubicBezTo>
                    <a:pt x="14837" y="13399"/>
                    <a:pt x="14951" y="13536"/>
                    <a:pt x="15020" y="13536"/>
                  </a:cubicBezTo>
                  <a:cubicBezTo>
                    <a:pt x="15042" y="13513"/>
                    <a:pt x="15088" y="13513"/>
                    <a:pt x="15111" y="13490"/>
                  </a:cubicBezTo>
                  <a:cubicBezTo>
                    <a:pt x="15157" y="13444"/>
                    <a:pt x="15179" y="13399"/>
                    <a:pt x="15179" y="13353"/>
                  </a:cubicBezTo>
                  <a:cubicBezTo>
                    <a:pt x="15202" y="13307"/>
                    <a:pt x="15065" y="13193"/>
                    <a:pt x="15020" y="13193"/>
                  </a:cubicBezTo>
                  <a:close/>
                  <a:moveTo>
                    <a:pt x="21662" y="13307"/>
                  </a:moveTo>
                  <a:cubicBezTo>
                    <a:pt x="21639" y="13307"/>
                    <a:pt x="21502" y="13421"/>
                    <a:pt x="21525" y="13444"/>
                  </a:cubicBezTo>
                  <a:cubicBezTo>
                    <a:pt x="21570" y="13490"/>
                    <a:pt x="21616" y="13558"/>
                    <a:pt x="21662" y="13558"/>
                  </a:cubicBezTo>
                  <a:cubicBezTo>
                    <a:pt x="21685" y="13558"/>
                    <a:pt x="21753" y="13490"/>
                    <a:pt x="21799" y="13444"/>
                  </a:cubicBezTo>
                  <a:cubicBezTo>
                    <a:pt x="21753" y="13399"/>
                    <a:pt x="21707" y="13353"/>
                    <a:pt x="21662" y="13307"/>
                  </a:cubicBezTo>
                  <a:close/>
                  <a:moveTo>
                    <a:pt x="9288" y="13231"/>
                  </a:moveTo>
                  <a:cubicBezTo>
                    <a:pt x="9191" y="13231"/>
                    <a:pt x="9176" y="13272"/>
                    <a:pt x="9176" y="13399"/>
                  </a:cubicBezTo>
                  <a:cubicBezTo>
                    <a:pt x="9176" y="13558"/>
                    <a:pt x="9199" y="13558"/>
                    <a:pt x="9336" y="13558"/>
                  </a:cubicBezTo>
                  <a:cubicBezTo>
                    <a:pt x="9370" y="13563"/>
                    <a:pt x="9399" y="13566"/>
                    <a:pt x="9421" y="13566"/>
                  </a:cubicBezTo>
                  <a:cubicBezTo>
                    <a:pt x="9505" y="13566"/>
                    <a:pt x="9519" y="13529"/>
                    <a:pt x="9519" y="13421"/>
                  </a:cubicBezTo>
                  <a:cubicBezTo>
                    <a:pt x="9519" y="13262"/>
                    <a:pt x="9496" y="13239"/>
                    <a:pt x="9382" y="13239"/>
                  </a:cubicBezTo>
                  <a:cubicBezTo>
                    <a:pt x="9344" y="13234"/>
                    <a:pt x="9313" y="13231"/>
                    <a:pt x="9288" y="13231"/>
                  </a:cubicBezTo>
                  <a:close/>
                  <a:moveTo>
                    <a:pt x="3744" y="13193"/>
                  </a:moveTo>
                  <a:cubicBezTo>
                    <a:pt x="3653" y="13193"/>
                    <a:pt x="3516" y="13307"/>
                    <a:pt x="3516" y="13399"/>
                  </a:cubicBezTo>
                  <a:cubicBezTo>
                    <a:pt x="3516" y="13490"/>
                    <a:pt x="3630" y="13604"/>
                    <a:pt x="3721" y="13604"/>
                  </a:cubicBezTo>
                  <a:cubicBezTo>
                    <a:pt x="3812" y="13604"/>
                    <a:pt x="3949" y="13490"/>
                    <a:pt x="3949" y="13399"/>
                  </a:cubicBezTo>
                  <a:cubicBezTo>
                    <a:pt x="3949" y="13307"/>
                    <a:pt x="3835" y="13193"/>
                    <a:pt x="3744" y="13193"/>
                  </a:cubicBezTo>
                  <a:close/>
                  <a:moveTo>
                    <a:pt x="16047" y="13262"/>
                  </a:moveTo>
                  <a:cubicBezTo>
                    <a:pt x="16001" y="13262"/>
                    <a:pt x="15864" y="13399"/>
                    <a:pt x="15864" y="13444"/>
                  </a:cubicBezTo>
                  <a:cubicBezTo>
                    <a:pt x="15887" y="13490"/>
                    <a:pt x="15910" y="13536"/>
                    <a:pt x="15933" y="13558"/>
                  </a:cubicBezTo>
                  <a:cubicBezTo>
                    <a:pt x="15955" y="13581"/>
                    <a:pt x="16001" y="13604"/>
                    <a:pt x="16047" y="13604"/>
                  </a:cubicBezTo>
                  <a:cubicBezTo>
                    <a:pt x="16070" y="13604"/>
                    <a:pt x="16115" y="13581"/>
                    <a:pt x="16138" y="13558"/>
                  </a:cubicBezTo>
                  <a:cubicBezTo>
                    <a:pt x="16161" y="13536"/>
                    <a:pt x="16184" y="13490"/>
                    <a:pt x="16207" y="13444"/>
                  </a:cubicBezTo>
                  <a:cubicBezTo>
                    <a:pt x="16207" y="13399"/>
                    <a:pt x="16092" y="13285"/>
                    <a:pt x="16047" y="13262"/>
                  </a:cubicBezTo>
                  <a:close/>
                  <a:moveTo>
                    <a:pt x="10386" y="13307"/>
                  </a:moveTo>
                  <a:cubicBezTo>
                    <a:pt x="10272" y="13307"/>
                    <a:pt x="10203" y="13399"/>
                    <a:pt x="10203" y="13490"/>
                  </a:cubicBezTo>
                  <a:cubicBezTo>
                    <a:pt x="10203" y="13581"/>
                    <a:pt x="10295" y="13650"/>
                    <a:pt x="10363" y="13650"/>
                  </a:cubicBezTo>
                  <a:cubicBezTo>
                    <a:pt x="10455" y="13650"/>
                    <a:pt x="10546" y="13581"/>
                    <a:pt x="10546" y="13490"/>
                  </a:cubicBezTo>
                  <a:cubicBezTo>
                    <a:pt x="10546" y="13399"/>
                    <a:pt x="10477" y="13307"/>
                    <a:pt x="10386" y="13307"/>
                  </a:cubicBezTo>
                  <a:close/>
                  <a:moveTo>
                    <a:pt x="22659" y="13396"/>
                  </a:moveTo>
                  <a:cubicBezTo>
                    <a:pt x="22627" y="13396"/>
                    <a:pt x="22531" y="13515"/>
                    <a:pt x="22552" y="13536"/>
                  </a:cubicBezTo>
                  <a:cubicBezTo>
                    <a:pt x="22575" y="13581"/>
                    <a:pt x="22620" y="13627"/>
                    <a:pt x="22689" y="13673"/>
                  </a:cubicBezTo>
                  <a:cubicBezTo>
                    <a:pt x="22735" y="13627"/>
                    <a:pt x="22803" y="13558"/>
                    <a:pt x="22803" y="13536"/>
                  </a:cubicBezTo>
                  <a:cubicBezTo>
                    <a:pt x="22803" y="13490"/>
                    <a:pt x="22735" y="13444"/>
                    <a:pt x="22666" y="13399"/>
                  </a:cubicBezTo>
                  <a:cubicBezTo>
                    <a:pt x="22664" y="13397"/>
                    <a:pt x="22662" y="13396"/>
                    <a:pt x="22659" y="13396"/>
                  </a:cubicBezTo>
                  <a:close/>
                  <a:moveTo>
                    <a:pt x="4748" y="13262"/>
                  </a:moveTo>
                  <a:cubicBezTo>
                    <a:pt x="4657" y="13262"/>
                    <a:pt x="4543" y="13399"/>
                    <a:pt x="4543" y="13490"/>
                  </a:cubicBezTo>
                  <a:cubicBezTo>
                    <a:pt x="4543" y="13581"/>
                    <a:pt x="4657" y="13695"/>
                    <a:pt x="4748" y="13695"/>
                  </a:cubicBezTo>
                  <a:cubicBezTo>
                    <a:pt x="4840" y="13695"/>
                    <a:pt x="4976" y="13581"/>
                    <a:pt x="4976" y="13490"/>
                  </a:cubicBezTo>
                  <a:cubicBezTo>
                    <a:pt x="4976" y="13399"/>
                    <a:pt x="4840" y="13262"/>
                    <a:pt x="4748" y="13262"/>
                  </a:cubicBezTo>
                  <a:close/>
                  <a:moveTo>
                    <a:pt x="17074" y="13353"/>
                  </a:moveTo>
                  <a:cubicBezTo>
                    <a:pt x="17028" y="13353"/>
                    <a:pt x="16891" y="13467"/>
                    <a:pt x="16891" y="13513"/>
                  </a:cubicBezTo>
                  <a:cubicBezTo>
                    <a:pt x="16868" y="13558"/>
                    <a:pt x="17005" y="13695"/>
                    <a:pt x="17051" y="13695"/>
                  </a:cubicBezTo>
                  <a:cubicBezTo>
                    <a:pt x="17097" y="13695"/>
                    <a:pt x="17142" y="13673"/>
                    <a:pt x="17165" y="13650"/>
                  </a:cubicBezTo>
                  <a:cubicBezTo>
                    <a:pt x="17188" y="13627"/>
                    <a:pt x="17211" y="13581"/>
                    <a:pt x="17234" y="13536"/>
                  </a:cubicBezTo>
                  <a:cubicBezTo>
                    <a:pt x="17234" y="13490"/>
                    <a:pt x="17120" y="13353"/>
                    <a:pt x="17074" y="13353"/>
                  </a:cubicBezTo>
                  <a:close/>
                  <a:moveTo>
                    <a:pt x="11390" y="13399"/>
                  </a:moveTo>
                  <a:cubicBezTo>
                    <a:pt x="11299" y="13399"/>
                    <a:pt x="11231" y="13490"/>
                    <a:pt x="11231" y="13581"/>
                  </a:cubicBezTo>
                  <a:cubicBezTo>
                    <a:pt x="11231" y="13673"/>
                    <a:pt x="11322" y="13741"/>
                    <a:pt x="11413" y="13741"/>
                  </a:cubicBezTo>
                  <a:cubicBezTo>
                    <a:pt x="11482" y="13741"/>
                    <a:pt x="11573" y="13650"/>
                    <a:pt x="11573" y="13558"/>
                  </a:cubicBezTo>
                  <a:cubicBezTo>
                    <a:pt x="11573" y="13490"/>
                    <a:pt x="11482" y="13399"/>
                    <a:pt x="11390" y="13399"/>
                  </a:cubicBezTo>
                  <a:close/>
                  <a:moveTo>
                    <a:pt x="18078" y="13490"/>
                  </a:moveTo>
                  <a:cubicBezTo>
                    <a:pt x="17987" y="13490"/>
                    <a:pt x="17941" y="13513"/>
                    <a:pt x="17941" y="13604"/>
                  </a:cubicBezTo>
                  <a:cubicBezTo>
                    <a:pt x="17941" y="13695"/>
                    <a:pt x="17987" y="13741"/>
                    <a:pt x="18078" y="13741"/>
                  </a:cubicBezTo>
                  <a:cubicBezTo>
                    <a:pt x="18169" y="13741"/>
                    <a:pt x="18215" y="13718"/>
                    <a:pt x="18215" y="13604"/>
                  </a:cubicBezTo>
                  <a:cubicBezTo>
                    <a:pt x="18192" y="13513"/>
                    <a:pt x="18169" y="13490"/>
                    <a:pt x="18078" y="13490"/>
                  </a:cubicBezTo>
                  <a:close/>
                  <a:moveTo>
                    <a:pt x="23693" y="13467"/>
                  </a:moveTo>
                  <a:cubicBezTo>
                    <a:pt x="23648" y="13513"/>
                    <a:pt x="23579" y="13558"/>
                    <a:pt x="23579" y="13604"/>
                  </a:cubicBezTo>
                  <a:cubicBezTo>
                    <a:pt x="23579" y="13650"/>
                    <a:pt x="23648" y="13695"/>
                    <a:pt x="23693" y="13741"/>
                  </a:cubicBezTo>
                  <a:cubicBezTo>
                    <a:pt x="23695" y="13743"/>
                    <a:pt x="23697" y="13744"/>
                    <a:pt x="23700" y="13744"/>
                  </a:cubicBezTo>
                  <a:cubicBezTo>
                    <a:pt x="23736" y="13744"/>
                    <a:pt x="23851" y="13625"/>
                    <a:pt x="23830" y="13604"/>
                  </a:cubicBezTo>
                  <a:cubicBezTo>
                    <a:pt x="23785" y="13558"/>
                    <a:pt x="23739" y="13513"/>
                    <a:pt x="23693" y="13467"/>
                  </a:cubicBezTo>
                  <a:close/>
                  <a:moveTo>
                    <a:pt x="5775" y="13353"/>
                  </a:moveTo>
                  <a:cubicBezTo>
                    <a:pt x="5684" y="13353"/>
                    <a:pt x="5570" y="13490"/>
                    <a:pt x="5570" y="13581"/>
                  </a:cubicBezTo>
                  <a:cubicBezTo>
                    <a:pt x="5570" y="13673"/>
                    <a:pt x="5684" y="13787"/>
                    <a:pt x="5775" y="13787"/>
                  </a:cubicBezTo>
                  <a:cubicBezTo>
                    <a:pt x="5867" y="13787"/>
                    <a:pt x="5981" y="13650"/>
                    <a:pt x="5981" y="13558"/>
                  </a:cubicBezTo>
                  <a:cubicBezTo>
                    <a:pt x="5981" y="13467"/>
                    <a:pt x="5867" y="13353"/>
                    <a:pt x="5775" y="13353"/>
                  </a:cubicBezTo>
                  <a:close/>
                  <a:moveTo>
                    <a:pt x="12418" y="13490"/>
                  </a:moveTo>
                  <a:cubicBezTo>
                    <a:pt x="12326" y="13490"/>
                    <a:pt x="12258" y="13558"/>
                    <a:pt x="12258" y="13650"/>
                  </a:cubicBezTo>
                  <a:cubicBezTo>
                    <a:pt x="12258" y="13741"/>
                    <a:pt x="12326" y="13832"/>
                    <a:pt x="12418" y="13832"/>
                  </a:cubicBezTo>
                  <a:cubicBezTo>
                    <a:pt x="12509" y="13832"/>
                    <a:pt x="12577" y="13764"/>
                    <a:pt x="12577" y="13673"/>
                  </a:cubicBezTo>
                  <a:cubicBezTo>
                    <a:pt x="12600" y="13558"/>
                    <a:pt x="12509" y="13490"/>
                    <a:pt x="12418" y="13490"/>
                  </a:cubicBezTo>
                  <a:close/>
                  <a:moveTo>
                    <a:pt x="19105" y="13558"/>
                  </a:moveTo>
                  <a:cubicBezTo>
                    <a:pt x="19014" y="13581"/>
                    <a:pt x="18968" y="13604"/>
                    <a:pt x="18968" y="13695"/>
                  </a:cubicBezTo>
                  <a:cubicBezTo>
                    <a:pt x="18968" y="13787"/>
                    <a:pt x="19014" y="13832"/>
                    <a:pt x="19105" y="13832"/>
                  </a:cubicBezTo>
                  <a:cubicBezTo>
                    <a:pt x="19197" y="13809"/>
                    <a:pt x="19242" y="13787"/>
                    <a:pt x="19219" y="13695"/>
                  </a:cubicBezTo>
                  <a:cubicBezTo>
                    <a:pt x="19219" y="13604"/>
                    <a:pt x="19174" y="13558"/>
                    <a:pt x="19105" y="13558"/>
                  </a:cubicBezTo>
                  <a:close/>
                  <a:moveTo>
                    <a:pt x="6802" y="13444"/>
                  </a:moveTo>
                  <a:cubicBezTo>
                    <a:pt x="6711" y="13444"/>
                    <a:pt x="6574" y="13604"/>
                    <a:pt x="6597" y="13650"/>
                  </a:cubicBezTo>
                  <a:cubicBezTo>
                    <a:pt x="6597" y="13741"/>
                    <a:pt x="6734" y="13878"/>
                    <a:pt x="6802" y="13878"/>
                  </a:cubicBezTo>
                  <a:cubicBezTo>
                    <a:pt x="6871" y="13855"/>
                    <a:pt x="7008" y="13718"/>
                    <a:pt x="7008" y="13650"/>
                  </a:cubicBezTo>
                  <a:cubicBezTo>
                    <a:pt x="7008" y="13581"/>
                    <a:pt x="6871" y="13444"/>
                    <a:pt x="6802" y="13444"/>
                  </a:cubicBezTo>
                  <a:close/>
                  <a:moveTo>
                    <a:pt x="13445" y="13558"/>
                  </a:moveTo>
                  <a:cubicBezTo>
                    <a:pt x="13353" y="13558"/>
                    <a:pt x="13262" y="13650"/>
                    <a:pt x="13262" y="13741"/>
                  </a:cubicBezTo>
                  <a:cubicBezTo>
                    <a:pt x="13262" y="13823"/>
                    <a:pt x="13335" y="13904"/>
                    <a:pt x="13416" y="13904"/>
                  </a:cubicBezTo>
                  <a:cubicBezTo>
                    <a:pt x="13425" y="13904"/>
                    <a:pt x="13435" y="13903"/>
                    <a:pt x="13445" y="13901"/>
                  </a:cubicBezTo>
                  <a:cubicBezTo>
                    <a:pt x="13536" y="13901"/>
                    <a:pt x="13604" y="13832"/>
                    <a:pt x="13604" y="13741"/>
                  </a:cubicBezTo>
                  <a:cubicBezTo>
                    <a:pt x="13604" y="13650"/>
                    <a:pt x="13536" y="13558"/>
                    <a:pt x="13445" y="13558"/>
                  </a:cubicBezTo>
                  <a:close/>
                  <a:moveTo>
                    <a:pt x="20110" y="13695"/>
                  </a:moveTo>
                  <a:cubicBezTo>
                    <a:pt x="20018" y="13695"/>
                    <a:pt x="19996" y="13741"/>
                    <a:pt x="19996" y="13832"/>
                  </a:cubicBezTo>
                  <a:cubicBezTo>
                    <a:pt x="19996" y="13924"/>
                    <a:pt x="20041" y="13946"/>
                    <a:pt x="20132" y="13946"/>
                  </a:cubicBezTo>
                  <a:cubicBezTo>
                    <a:pt x="20224" y="13946"/>
                    <a:pt x="20247" y="13901"/>
                    <a:pt x="20247" y="13809"/>
                  </a:cubicBezTo>
                  <a:cubicBezTo>
                    <a:pt x="20247" y="13718"/>
                    <a:pt x="20201" y="13695"/>
                    <a:pt x="20110" y="13695"/>
                  </a:cubicBezTo>
                  <a:close/>
                  <a:moveTo>
                    <a:pt x="7813" y="13533"/>
                  </a:moveTo>
                  <a:cubicBezTo>
                    <a:pt x="7741" y="13533"/>
                    <a:pt x="7622" y="13657"/>
                    <a:pt x="7601" y="13741"/>
                  </a:cubicBezTo>
                  <a:cubicBezTo>
                    <a:pt x="7601" y="13787"/>
                    <a:pt x="7738" y="13946"/>
                    <a:pt x="7807" y="13946"/>
                  </a:cubicBezTo>
                  <a:cubicBezTo>
                    <a:pt x="7812" y="13948"/>
                    <a:pt x="7818" y="13949"/>
                    <a:pt x="7824" y="13949"/>
                  </a:cubicBezTo>
                  <a:cubicBezTo>
                    <a:pt x="7898" y="13949"/>
                    <a:pt x="8035" y="13825"/>
                    <a:pt x="8035" y="13741"/>
                  </a:cubicBezTo>
                  <a:cubicBezTo>
                    <a:pt x="8035" y="13673"/>
                    <a:pt x="7898" y="13536"/>
                    <a:pt x="7830" y="13536"/>
                  </a:cubicBezTo>
                  <a:cubicBezTo>
                    <a:pt x="7824" y="13534"/>
                    <a:pt x="7819" y="13533"/>
                    <a:pt x="7813" y="13533"/>
                  </a:cubicBezTo>
                  <a:close/>
                  <a:moveTo>
                    <a:pt x="8811" y="13650"/>
                  </a:moveTo>
                  <a:cubicBezTo>
                    <a:pt x="8651" y="13650"/>
                    <a:pt x="8629" y="13673"/>
                    <a:pt x="8629" y="13809"/>
                  </a:cubicBezTo>
                  <a:cubicBezTo>
                    <a:pt x="8629" y="13969"/>
                    <a:pt x="8651" y="13992"/>
                    <a:pt x="8788" y="13992"/>
                  </a:cubicBezTo>
                  <a:cubicBezTo>
                    <a:pt x="8948" y="13992"/>
                    <a:pt x="8971" y="13992"/>
                    <a:pt x="8971" y="13832"/>
                  </a:cubicBezTo>
                  <a:cubicBezTo>
                    <a:pt x="8971" y="13673"/>
                    <a:pt x="8948" y="13650"/>
                    <a:pt x="8811" y="13650"/>
                  </a:cubicBezTo>
                  <a:close/>
                  <a:moveTo>
                    <a:pt x="14472" y="13650"/>
                  </a:moveTo>
                  <a:cubicBezTo>
                    <a:pt x="14380" y="13650"/>
                    <a:pt x="14289" y="13741"/>
                    <a:pt x="14289" y="13809"/>
                  </a:cubicBezTo>
                  <a:cubicBezTo>
                    <a:pt x="14289" y="13924"/>
                    <a:pt x="14358" y="13992"/>
                    <a:pt x="14472" y="13992"/>
                  </a:cubicBezTo>
                  <a:cubicBezTo>
                    <a:pt x="14563" y="13992"/>
                    <a:pt x="14632" y="13901"/>
                    <a:pt x="14632" y="13809"/>
                  </a:cubicBezTo>
                  <a:cubicBezTo>
                    <a:pt x="14632" y="13741"/>
                    <a:pt x="14540" y="13650"/>
                    <a:pt x="14472" y="13650"/>
                  </a:cubicBezTo>
                  <a:close/>
                  <a:moveTo>
                    <a:pt x="2146" y="13558"/>
                  </a:moveTo>
                  <a:cubicBezTo>
                    <a:pt x="2146" y="13581"/>
                    <a:pt x="2123" y="13581"/>
                    <a:pt x="2078" y="13581"/>
                  </a:cubicBezTo>
                  <a:cubicBezTo>
                    <a:pt x="1964" y="13627"/>
                    <a:pt x="1964" y="13673"/>
                    <a:pt x="2032" y="13764"/>
                  </a:cubicBezTo>
                  <a:cubicBezTo>
                    <a:pt x="2100" y="13832"/>
                    <a:pt x="2146" y="13901"/>
                    <a:pt x="2192" y="13969"/>
                  </a:cubicBezTo>
                  <a:cubicBezTo>
                    <a:pt x="2205" y="13982"/>
                    <a:pt x="2211" y="13996"/>
                    <a:pt x="2222" y="13996"/>
                  </a:cubicBezTo>
                  <a:cubicBezTo>
                    <a:pt x="2230" y="13996"/>
                    <a:pt x="2241" y="13989"/>
                    <a:pt x="2260" y="13969"/>
                  </a:cubicBezTo>
                  <a:cubicBezTo>
                    <a:pt x="2260" y="13946"/>
                    <a:pt x="2329" y="13969"/>
                    <a:pt x="2329" y="13901"/>
                  </a:cubicBezTo>
                  <a:cubicBezTo>
                    <a:pt x="2352" y="13855"/>
                    <a:pt x="2374" y="13809"/>
                    <a:pt x="2374" y="13741"/>
                  </a:cubicBezTo>
                  <a:cubicBezTo>
                    <a:pt x="2352" y="13650"/>
                    <a:pt x="2260" y="13581"/>
                    <a:pt x="2146" y="13558"/>
                  </a:cubicBezTo>
                  <a:close/>
                  <a:moveTo>
                    <a:pt x="21091" y="13787"/>
                  </a:moveTo>
                  <a:cubicBezTo>
                    <a:pt x="21000" y="13787"/>
                    <a:pt x="20977" y="13809"/>
                    <a:pt x="20977" y="13901"/>
                  </a:cubicBezTo>
                  <a:cubicBezTo>
                    <a:pt x="20977" y="13992"/>
                    <a:pt x="21000" y="14038"/>
                    <a:pt x="21091" y="14038"/>
                  </a:cubicBezTo>
                  <a:cubicBezTo>
                    <a:pt x="21205" y="14038"/>
                    <a:pt x="21228" y="14015"/>
                    <a:pt x="21228" y="13901"/>
                  </a:cubicBezTo>
                  <a:cubicBezTo>
                    <a:pt x="21228" y="13809"/>
                    <a:pt x="21182" y="13787"/>
                    <a:pt x="21091" y="13787"/>
                  </a:cubicBezTo>
                  <a:close/>
                  <a:moveTo>
                    <a:pt x="3173" y="13650"/>
                  </a:moveTo>
                  <a:cubicBezTo>
                    <a:pt x="3059" y="13650"/>
                    <a:pt x="2968" y="13741"/>
                    <a:pt x="2968" y="13878"/>
                  </a:cubicBezTo>
                  <a:cubicBezTo>
                    <a:pt x="2968" y="13992"/>
                    <a:pt x="3082" y="14083"/>
                    <a:pt x="3196" y="14083"/>
                  </a:cubicBezTo>
                  <a:cubicBezTo>
                    <a:pt x="3333" y="14061"/>
                    <a:pt x="3402" y="13992"/>
                    <a:pt x="3402" y="13855"/>
                  </a:cubicBezTo>
                  <a:cubicBezTo>
                    <a:pt x="3379" y="13741"/>
                    <a:pt x="3287" y="13650"/>
                    <a:pt x="3173" y="13650"/>
                  </a:cubicBezTo>
                  <a:close/>
                  <a:moveTo>
                    <a:pt x="15453" y="13741"/>
                  </a:moveTo>
                  <a:cubicBezTo>
                    <a:pt x="15408" y="13741"/>
                    <a:pt x="15316" y="13878"/>
                    <a:pt x="15316" y="13924"/>
                  </a:cubicBezTo>
                  <a:cubicBezTo>
                    <a:pt x="15316" y="13969"/>
                    <a:pt x="15453" y="14083"/>
                    <a:pt x="15499" y="14083"/>
                  </a:cubicBezTo>
                  <a:cubicBezTo>
                    <a:pt x="15545" y="14083"/>
                    <a:pt x="15659" y="13946"/>
                    <a:pt x="15659" y="13901"/>
                  </a:cubicBezTo>
                  <a:cubicBezTo>
                    <a:pt x="15659" y="13855"/>
                    <a:pt x="15522" y="13741"/>
                    <a:pt x="15453" y="13741"/>
                  </a:cubicBezTo>
                  <a:close/>
                  <a:moveTo>
                    <a:pt x="9838" y="13787"/>
                  </a:moveTo>
                  <a:cubicBezTo>
                    <a:pt x="9678" y="13787"/>
                    <a:pt x="9656" y="13787"/>
                    <a:pt x="9656" y="13946"/>
                  </a:cubicBezTo>
                  <a:cubicBezTo>
                    <a:pt x="9656" y="14106"/>
                    <a:pt x="9656" y="14129"/>
                    <a:pt x="9815" y="14129"/>
                  </a:cubicBezTo>
                  <a:cubicBezTo>
                    <a:pt x="9975" y="14129"/>
                    <a:pt x="9998" y="14106"/>
                    <a:pt x="9998" y="13969"/>
                  </a:cubicBezTo>
                  <a:cubicBezTo>
                    <a:pt x="9998" y="13809"/>
                    <a:pt x="9975" y="13787"/>
                    <a:pt x="9838" y="13787"/>
                  </a:cubicBezTo>
                  <a:close/>
                  <a:moveTo>
                    <a:pt x="22118" y="13878"/>
                  </a:moveTo>
                  <a:cubicBezTo>
                    <a:pt x="22073" y="13878"/>
                    <a:pt x="22027" y="13946"/>
                    <a:pt x="22004" y="13992"/>
                  </a:cubicBezTo>
                  <a:cubicBezTo>
                    <a:pt x="21983" y="14013"/>
                    <a:pt x="22098" y="14132"/>
                    <a:pt x="22134" y="14132"/>
                  </a:cubicBezTo>
                  <a:cubicBezTo>
                    <a:pt x="22137" y="14132"/>
                    <a:pt x="22139" y="14131"/>
                    <a:pt x="22141" y="14129"/>
                  </a:cubicBezTo>
                  <a:cubicBezTo>
                    <a:pt x="22187" y="14083"/>
                    <a:pt x="22210" y="14038"/>
                    <a:pt x="22278" y="13992"/>
                  </a:cubicBezTo>
                  <a:cubicBezTo>
                    <a:pt x="22210" y="13946"/>
                    <a:pt x="22164" y="13878"/>
                    <a:pt x="22118" y="13878"/>
                  </a:cubicBezTo>
                  <a:close/>
                  <a:moveTo>
                    <a:pt x="4200" y="13741"/>
                  </a:moveTo>
                  <a:cubicBezTo>
                    <a:pt x="4109" y="13741"/>
                    <a:pt x="3995" y="13855"/>
                    <a:pt x="3995" y="13946"/>
                  </a:cubicBezTo>
                  <a:cubicBezTo>
                    <a:pt x="3995" y="14038"/>
                    <a:pt x="4109" y="14175"/>
                    <a:pt x="4200" y="14175"/>
                  </a:cubicBezTo>
                  <a:cubicBezTo>
                    <a:pt x="4292" y="14175"/>
                    <a:pt x="4406" y="14038"/>
                    <a:pt x="4406" y="13946"/>
                  </a:cubicBezTo>
                  <a:cubicBezTo>
                    <a:pt x="4406" y="13855"/>
                    <a:pt x="4292" y="13741"/>
                    <a:pt x="4200" y="13741"/>
                  </a:cubicBezTo>
                  <a:close/>
                  <a:moveTo>
                    <a:pt x="16509" y="13830"/>
                  </a:moveTo>
                  <a:cubicBezTo>
                    <a:pt x="16438" y="13830"/>
                    <a:pt x="16322" y="13950"/>
                    <a:pt x="16343" y="13992"/>
                  </a:cubicBezTo>
                  <a:cubicBezTo>
                    <a:pt x="16343" y="14038"/>
                    <a:pt x="16343" y="14083"/>
                    <a:pt x="16389" y="14106"/>
                  </a:cubicBezTo>
                  <a:cubicBezTo>
                    <a:pt x="16412" y="14129"/>
                    <a:pt x="16458" y="14152"/>
                    <a:pt x="16503" y="14175"/>
                  </a:cubicBezTo>
                  <a:cubicBezTo>
                    <a:pt x="16549" y="14175"/>
                    <a:pt x="16663" y="14061"/>
                    <a:pt x="16663" y="14015"/>
                  </a:cubicBezTo>
                  <a:cubicBezTo>
                    <a:pt x="16686" y="13969"/>
                    <a:pt x="16572" y="13832"/>
                    <a:pt x="16526" y="13832"/>
                  </a:cubicBezTo>
                  <a:cubicBezTo>
                    <a:pt x="16521" y="13831"/>
                    <a:pt x="16515" y="13830"/>
                    <a:pt x="16509" y="13830"/>
                  </a:cubicBezTo>
                  <a:close/>
                  <a:moveTo>
                    <a:pt x="23145" y="13946"/>
                  </a:moveTo>
                  <a:cubicBezTo>
                    <a:pt x="23123" y="13946"/>
                    <a:pt x="23008" y="14061"/>
                    <a:pt x="23008" y="14083"/>
                  </a:cubicBezTo>
                  <a:cubicBezTo>
                    <a:pt x="23054" y="14129"/>
                    <a:pt x="23100" y="14198"/>
                    <a:pt x="23145" y="14198"/>
                  </a:cubicBezTo>
                  <a:cubicBezTo>
                    <a:pt x="23191" y="14198"/>
                    <a:pt x="23237" y="14129"/>
                    <a:pt x="23305" y="14083"/>
                  </a:cubicBezTo>
                  <a:cubicBezTo>
                    <a:pt x="23237" y="14038"/>
                    <a:pt x="23191" y="13992"/>
                    <a:pt x="23145" y="13946"/>
                  </a:cubicBezTo>
                  <a:close/>
                  <a:moveTo>
                    <a:pt x="10871" y="13874"/>
                  </a:moveTo>
                  <a:cubicBezTo>
                    <a:pt x="10862" y="13874"/>
                    <a:pt x="10852" y="13876"/>
                    <a:pt x="10843" y="13878"/>
                  </a:cubicBezTo>
                  <a:cubicBezTo>
                    <a:pt x="10751" y="13878"/>
                    <a:pt x="10683" y="13946"/>
                    <a:pt x="10683" y="14038"/>
                  </a:cubicBezTo>
                  <a:cubicBezTo>
                    <a:pt x="10683" y="14129"/>
                    <a:pt x="10751" y="14198"/>
                    <a:pt x="10843" y="14198"/>
                  </a:cubicBezTo>
                  <a:cubicBezTo>
                    <a:pt x="10852" y="14200"/>
                    <a:pt x="10862" y="14201"/>
                    <a:pt x="10871" y="14201"/>
                  </a:cubicBezTo>
                  <a:cubicBezTo>
                    <a:pt x="10948" y="14201"/>
                    <a:pt x="11002" y="14119"/>
                    <a:pt x="11002" y="14038"/>
                  </a:cubicBezTo>
                  <a:cubicBezTo>
                    <a:pt x="11023" y="13956"/>
                    <a:pt x="10952" y="13874"/>
                    <a:pt x="10871" y="13874"/>
                  </a:cubicBezTo>
                  <a:close/>
                  <a:moveTo>
                    <a:pt x="17530" y="13946"/>
                  </a:moveTo>
                  <a:cubicBezTo>
                    <a:pt x="17439" y="13946"/>
                    <a:pt x="17393" y="13992"/>
                    <a:pt x="17393" y="14083"/>
                  </a:cubicBezTo>
                  <a:cubicBezTo>
                    <a:pt x="17393" y="14175"/>
                    <a:pt x="17439" y="14198"/>
                    <a:pt x="17508" y="14198"/>
                  </a:cubicBezTo>
                  <a:cubicBezTo>
                    <a:pt x="17527" y="14201"/>
                    <a:pt x="17545" y="14203"/>
                    <a:pt x="17560" y="14203"/>
                  </a:cubicBezTo>
                  <a:cubicBezTo>
                    <a:pt x="17635" y="14203"/>
                    <a:pt x="17663" y="14159"/>
                    <a:pt x="17645" y="14083"/>
                  </a:cubicBezTo>
                  <a:cubicBezTo>
                    <a:pt x="17645" y="13992"/>
                    <a:pt x="17622" y="13946"/>
                    <a:pt x="17530" y="13946"/>
                  </a:cubicBezTo>
                  <a:close/>
                  <a:moveTo>
                    <a:pt x="5228" y="13832"/>
                  </a:moveTo>
                  <a:cubicBezTo>
                    <a:pt x="5136" y="13832"/>
                    <a:pt x="5022" y="13946"/>
                    <a:pt x="5022" y="14038"/>
                  </a:cubicBezTo>
                  <a:cubicBezTo>
                    <a:pt x="5022" y="14129"/>
                    <a:pt x="5136" y="14243"/>
                    <a:pt x="5228" y="14243"/>
                  </a:cubicBezTo>
                  <a:cubicBezTo>
                    <a:pt x="5319" y="14243"/>
                    <a:pt x="5433" y="14129"/>
                    <a:pt x="5433" y="14038"/>
                  </a:cubicBezTo>
                  <a:cubicBezTo>
                    <a:pt x="5433" y="13946"/>
                    <a:pt x="5319" y="13832"/>
                    <a:pt x="5228" y="13832"/>
                  </a:cubicBezTo>
                  <a:close/>
                  <a:moveTo>
                    <a:pt x="24195" y="14083"/>
                  </a:moveTo>
                  <a:cubicBezTo>
                    <a:pt x="24081" y="14083"/>
                    <a:pt x="24081" y="14083"/>
                    <a:pt x="24081" y="14175"/>
                  </a:cubicBezTo>
                  <a:cubicBezTo>
                    <a:pt x="24081" y="14194"/>
                    <a:pt x="24064" y="14248"/>
                    <a:pt x="24103" y="14248"/>
                  </a:cubicBezTo>
                  <a:cubicBezTo>
                    <a:pt x="24110" y="14248"/>
                    <a:pt x="24117" y="14246"/>
                    <a:pt x="24127" y="14243"/>
                  </a:cubicBezTo>
                  <a:cubicBezTo>
                    <a:pt x="24173" y="14243"/>
                    <a:pt x="24264" y="14175"/>
                    <a:pt x="24241" y="14129"/>
                  </a:cubicBezTo>
                  <a:cubicBezTo>
                    <a:pt x="24241" y="14106"/>
                    <a:pt x="24195" y="14083"/>
                    <a:pt x="24195" y="14083"/>
                  </a:cubicBezTo>
                  <a:close/>
                  <a:moveTo>
                    <a:pt x="11870" y="13946"/>
                  </a:moveTo>
                  <a:cubicBezTo>
                    <a:pt x="11778" y="13946"/>
                    <a:pt x="11687" y="14015"/>
                    <a:pt x="11687" y="14129"/>
                  </a:cubicBezTo>
                  <a:cubicBezTo>
                    <a:pt x="11687" y="14220"/>
                    <a:pt x="11778" y="14289"/>
                    <a:pt x="11870" y="14289"/>
                  </a:cubicBezTo>
                  <a:cubicBezTo>
                    <a:pt x="11961" y="14289"/>
                    <a:pt x="12029" y="14220"/>
                    <a:pt x="12029" y="14129"/>
                  </a:cubicBezTo>
                  <a:cubicBezTo>
                    <a:pt x="12029" y="14038"/>
                    <a:pt x="11961" y="13946"/>
                    <a:pt x="11870" y="13946"/>
                  </a:cubicBezTo>
                  <a:close/>
                  <a:moveTo>
                    <a:pt x="18558" y="14038"/>
                  </a:moveTo>
                  <a:cubicBezTo>
                    <a:pt x="18466" y="14038"/>
                    <a:pt x="18421" y="14061"/>
                    <a:pt x="18421" y="14152"/>
                  </a:cubicBezTo>
                  <a:cubicBezTo>
                    <a:pt x="18421" y="14243"/>
                    <a:pt x="18443" y="14289"/>
                    <a:pt x="18535" y="14289"/>
                  </a:cubicBezTo>
                  <a:cubicBezTo>
                    <a:pt x="18626" y="14289"/>
                    <a:pt x="18672" y="14266"/>
                    <a:pt x="18672" y="14175"/>
                  </a:cubicBezTo>
                  <a:cubicBezTo>
                    <a:pt x="18672" y="14083"/>
                    <a:pt x="18649" y="14038"/>
                    <a:pt x="18558" y="14038"/>
                  </a:cubicBezTo>
                  <a:close/>
                  <a:moveTo>
                    <a:pt x="6232" y="13901"/>
                  </a:moveTo>
                  <a:cubicBezTo>
                    <a:pt x="6163" y="13924"/>
                    <a:pt x="6026" y="14061"/>
                    <a:pt x="6026" y="14129"/>
                  </a:cubicBezTo>
                  <a:cubicBezTo>
                    <a:pt x="6026" y="14198"/>
                    <a:pt x="6186" y="14334"/>
                    <a:pt x="6255" y="14334"/>
                  </a:cubicBezTo>
                  <a:cubicBezTo>
                    <a:pt x="6323" y="14334"/>
                    <a:pt x="6460" y="14198"/>
                    <a:pt x="6460" y="14129"/>
                  </a:cubicBezTo>
                  <a:cubicBezTo>
                    <a:pt x="6460" y="14061"/>
                    <a:pt x="6300" y="13901"/>
                    <a:pt x="6232" y="13901"/>
                  </a:cubicBezTo>
                  <a:close/>
                  <a:moveTo>
                    <a:pt x="12897" y="14038"/>
                  </a:moveTo>
                  <a:cubicBezTo>
                    <a:pt x="12783" y="14038"/>
                    <a:pt x="12714" y="14106"/>
                    <a:pt x="12714" y="14220"/>
                  </a:cubicBezTo>
                  <a:cubicBezTo>
                    <a:pt x="12714" y="14312"/>
                    <a:pt x="12806" y="14380"/>
                    <a:pt x="12897" y="14380"/>
                  </a:cubicBezTo>
                  <a:cubicBezTo>
                    <a:pt x="12988" y="14380"/>
                    <a:pt x="13057" y="14289"/>
                    <a:pt x="13057" y="14220"/>
                  </a:cubicBezTo>
                  <a:cubicBezTo>
                    <a:pt x="13057" y="14129"/>
                    <a:pt x="12988" y="14038"/>
                    <a:pt x="12897" y="14038"/>
                  </a:cubicBezTo>
                  <a:close/>
                  <a:moveTo>
                    <a:pt x="19605" y="14123"/>
                  </a:moveTo>
                  <a:cubicBezTo>
                    <a:pt x="19592" y="14123"/>
                    <a:pt x="19577" y="14125"/>
                    <a:pt x="19562" y="14129"/>
                  </a:cubicBezTo>
                  <a:cubicBezTo>
                    <a:pt x="19471" y="14129"/>
                    <a:pt x="19448" y="14175"/>
                    <a:pt x="19448" y="14266"/>
                  </a:cubicBezTo>
                  <a:cubicBezTo>
                    <a:pt x="19448" y="14357"/>
                    <a:pt x="19493" y="14380"/>
                    <a:pt x="19585" y="14380"/>
                  </a:cubicBezTo>
                  <a:cubicBezTo>
                    <a:pt x="19653" y="14380"/>
                    <a:pt x="19699" y="14334"/>
                    <a:pt x="19699" y="14243"/>
                  </a:cubicBezTo>
                  <a:cubicBezTo>
                    <a:pt x="19699" y="14168"/>
                    <a:pt x="19667" y="14123"/>
                    <a:pt x="19605" y="14123"/>
                  </a:cubicBezTo>
                  <a:close/>
                  <a:moveTo>
                    <a:pt x="7259" y="13992"/>
                  </a:moveTo>
                  <a:cubicBezTo>
                    <a:pt x="7191" y="13992"/>
                    <a:pt x="7054" y="14152"/>
                    <a:pt x="7054" y="14220"/>
                  </a:cubicBezTo>
                  <a:cubicBezTo>
                    <a:pt x="7054" y="14289"/>
                    <a:pt x="7213" y="14426"/>
                    <a:pt x="7259" y="14426"/>
                  </a:cubicBezTo>
                  <a:cubicBezTo>
                    <a:pt x="7350" y="14426"/>
                    <a:pt x="7487" y="14266"/>
                    <a:pt x="7487" y="14198"/>
                  </a:cubicBezTo>
                  <a:cubicBezTo>
                    <a:pt x="7487" y="14129"/>
                    <a:pt x="7327" y="13992"/>
                    <a:pt x="7259" y="13992"/>
                  </a:cubicBezTo>
                  <a:close/>
                  <a:moveTo>
                    <a:pt x="8263" y="14129"/>
                  </a:moveTo>
                  <a:cubicBezTo>
                    <a:pt x="8104" y="14129"/>
                    <a:pt x="8081" y="14129"/>
                    <a:pt x="8081" y="14266"/>
                  </a:cubicBezTo>
                  <a:cubicBezTo>
                    <a:pt x="8081" y="14426"/>
                    <a:pt x="8104" y="14471"/>
                    <a:pt x="8218" y="14471"/>
                  </a:cubicBezTo>
                  <a:cubicBezTo>
                    <a:pt x="8400" y="14471"/>
                    <a:pt x="8423" y="14449"/>
                    <a:pt x="8423" y="14289"/>
                  </a:cubicBezTo>
                  <a:cubicBezTo>
                    <a:pt x="8423" y="14129"/>
                    <a:pt x="8400" y="14129"/>
                    <a:pt x="8263" y="14129"/>
                  </a:cubicBezTo>
                  <a:close/>
                  <a:moveTo>
                    <a:pt x="13901" y="14129"/>
                  </a:moveTo>
                  <a:cubicBezTo>
                    <a:pt x="13810" y="14129"/>
                    <a:pt x="13741" y="14198"/>
                    <a:pt x="13741" y="14289"/>
                  </a:cubicBezTo>
                  <a:cubicBezTo>
                    <a:pt x="13741" y="14380"/>
                    <a:pt x="13833" y="14471"/>
                    <a:pt x="13924" y="14471"/>
                  </a:cubicBezTo>
                  <a:cubicBezTo>
                    <a:pt x="14015" y="14449"/>
                    <a:pt x="14084" y="14380"/>
                    <a:pt x="14084" y="14289"/>
                  </a:cubicBezTo>
                  <a:cubicBezTo>
                    <a:pt x="14084" y="14198"/>
                    <a:pt x="13992" y="14129"/>
                    <a:pt x="13901" y="14129"/>
                  </a:cubicBezTo>
                  <a:close/>
                  <a:moveTo>
                    <a:pt x="2625" y="14106"/>
                  </a:moveTo>
                  <a:cubicBezTo>
                    <a:pt x="2603" y="14129"/>
                    <a:pt x="2557" y="14129"/>
                    <a:pt x="2534" y="14152"/>
                  </a:cubicBezTo>
                  <a:cubicBezTo>
                    <a:pt x="2443" y="14198"/>
                    <a:pt x="2420" y="14243"/>
                    <a:pt x="2489" y="14312"/>
                  </a:cubicBezTo>
                  <a:cubicBezTo>
                    <a:pt x="2557" y="14357"/>
                    <a:pt x="2603" y="14426"/>
                    <a:pt x="2671" y="14494"/>
                  </a:cubicBezTo>
                  <a:cubicBezTo>
                    <a:pt x="2690" y="14504"/>
                    <a:pt x="2713" y="14509"/>
                    <a:pt x="2733" y="14509"/>
                  </a:cubicBezTo>
                  <a:cubicBezTo>
                    <a:pt x="2762" y="14509"/>
                    <a:pt x="2785" y="14498"/>
                    <a:pt x="2785" y="14471"/>
                  </a:cubicBezTo>
                  <a:cubicBezTo>
                    <a:pt x="2831" y="14403"/>
                    <a:pt x="2877" y="14334"/>
                    <a:pt x="2808" y="14243"/>
                  </a:cubicBezTo>
                  <a:cubicBezTo>
                    <a:pt x="2762" y="14152"/>
                    <a:pt x="2694" y="14152"/>
                    <a:pt x="2625" y="14106"/>
                  </a:cubicBezTo>
                  <a:close/>
                  <a:moveTo>
                    <a:pt x="20566" y="14243"/>
                  </a:moveTo>
                  <a:cubicBezTo>
                    <a:pt x="20452" y="14243"/>
                    <a:pt x="20406" y="14289"/>
                    <a:pt x="20429" y="14380"/>
                  </a:cubicBezTo>
                  <a:cubicBezTo>
                    <a:pt x="20429" y="14471"/>
                    <a:pt x="20452" y="14517"/>
                    <a:pt x="20543" y="14517"/>
                  </a:cubicBezTo>
                  <a:cubicBezTo>
                    <a:pt x="20635" y="14517"/>
                    <a:pt x="20680" y="14471"/>
                    <a:pt x="20680" y="14380"/>
                  </a:cubicBezTo>
                  <a:cubicBezTo>
                    <a:pt x="20680" y="14289"/>
                    <a:pt x="20635" y="14266"/>
                    <a:pt x="20566" y="14243"/>
                  </a:cubicBezTo>
                  <a:close/>
                  <a:moveTo>
                    <a:pt x="9268" y="14198"/>
                  </a:moveTo>
                  <a:cubicBezTo>
                    <a:pt x="9108" y="14198"/>
                    <a:pt x="9108" y="14220"/>
                    <a:pt x="9108" y="14357"/>
                  </a:cubicBezTo>
                  <a:cubicBezTo>
                    <a:pt x="9085" y="14540"/>
                    <a:pt x="9108" y="14540"/>
                    <a:pt x="9268" y="14540"/>
                  </a:cubicBezTo>
                  <a:cubicBezTo>
                    <a:pt x="9427" y="14540"/>
                    <a:pt x="9427" y="14540"/>
                    <a:pt x="9427" y="14380"/>
                  </a:cubicBezTo>
                  <a:cubicBezTo>
                    <a:pt x="9427" y="14220"/>
                    <a:pt x="9427" y="14220"/>
                    <a:pt x="9268" y="14198"/>
                  </a:cubicBezTo>
                  <a:close/>
                  <a:moveTo>
                    <a:pt x="14928" y="14198"/>
                  </a:moveTo>
                  <a:cubicBezTo>
                    <a:pt x="14837" y="14198"/>
                    <a:pt x="14746" y="14289"/>
                    <a:pt x="14769" y="14380"/>
                  </a:cubicBezTo>
                  <a:cubicBezTo>
                    <a:pt x="14769" y="14471"/>
                    <a:pt x="14837" y="14540"/>
                    <a:pt x="14928" y="14540"/>
                  </a:cubicBezTo>
                  <a:cubicBezTo>
                    <a:pt x="15020" y="14540"/>
                    <a:pt x="15088" y="14471"/>
                    <a:pt x="15088" y="14380"/>
                  </a:cubicBezTo>
                  <a:cubicBezTo>
                    <a:pt x="15111" y="14289"/>
                    <a:pt x="15020" y="14220"/>
                    <a:pt x="14928" y="14198"/>
                  </a:cubicBezTo>
                  <a:close/>
                  <a:moveTo>
                    <a:pt x="21570" y="14334"/>
                  </a:moveTo>
                  <a:cubicBezTo>
                    <a:pt x="21525" y="14334"/>
                    <a:pt x="21411" y="14471"/>
                    <a:pt x="21434" y="14471"/>
                  </a:cubicBezTo>
                  <a:cubicBezTo>
                    <a:pt x="21479" y="14517"/>
                    <a:pt x="21548" y="14586"/>
                    <a:pt x="21593" y="14586"/>
                  </a:cubicBezTo>
                  <a:cubicBezTo>
                    <a:pt x="21616" y="14586"/>
                    <a:pt x="21662" y="14517"/>
                    <a:pt x="21707" y="14449"/>
                  </a:cubicBezTo>
                  <a:cubicBezTo>
                    <a:pt x="21662" y="14403"/>
                    <a:pt x="21616" y="14357"/>
                    <a:pt x="21570" y="14334"/>
                  </a:cubicBezTo>
                  <a:close/>
                  <a:moveTo>
                    <a:pt x="3653" y="14198"/>
                  </a:moveTo>
                  <a:cubicBezTo>
                    <a:pt x="3538" y="14198"/>
                    <a:pt x="3424" y="14312"/>
                    <a:pt x="3424" y="14426"/>
                  </a:cubicBezTo>
                  <a:cubicBezTo>
                    <a:pt x="3447" y="14540"/>
                    <a:pt x="3538" y="14631"/>
                    <a:pt x="3653" y="14631"/>
                  </a:cubicBezTo>
                  <a:cubicBezTo>
                    <a:pt x="3767" y="14631"/>
                    <a:pt x="3858" y="14517"/>
                    <a:pt x="3858" y="14403"/>
                  </a:cubicBezTo>
                  <a:cubicBezTo>
                    <a:pt x="3858" y="14289"/>
                    <a:pt x="3767" y="14198"/>
                    <a:pt x="3653" y="14198"/>
                  </a:cubicBezTo>
                  <a:close/>
                  <a:moveTo>
                    <a:pt x="15955" y="14289"/>
                  </a:moveTo>
                  <a:cubicBezTo>
                    <a:pt x="15910" y="14289"/>
                    <a:pt x="15796" y="14403"/>
                    <a:pt x="15773" y="14449"/>
                  </a:cubicBezTo>
                  <a:cubicBezTo>
                    <a:pt x="15773" y="14494"/>
                    <a:pt x="15887" y="14631"/>
                    <a:pt x="15933" y="14631"/>
                  </a:cubicBezTo>
                  <a:cubicBezTo>
                    <a:pt x="15978" y="14631"/>
                    <a:pt x="16115" y="14517"/>
                    <a:pt x="16115" y="14471"/>
                  </a:cubicBezTo>
                  <a:cubicBezTo>
                    <a:pt x="16115" y="14426"/>
                    <a:pt x="16001" y="14289"/>
                    <a:pt x="15955" y="14289"/>
                  </a:cubicBezTo>
                  <a:close/>
                  <a:moveTo>
                    <a:pt x="10295" y="14334"/>
                  </a:moveTo>
                  <a:cubicBezTo>
                    <a:pt x="10203" y="14334"/>
                    <a:pt x="10112" y="14403"/>
                    <a:pt x="10112" y="14517"/>
                  </a:cubicBezTo>
                  <a:cubicBezTo>
                    <a:pt x="10112" y="14608"/>
                    <a:pt x="10203" y="14677"/>
                    <a:pt x="10295" y="14677"/>
                  </a:cubicBezTo>
                  <a:cubicBezTo>
                    <a:pt x="10386" y="14677"/>
                    <a:pt x="10455" y="14608"/>
                    <a:pt x="10455" y="14517"/>
                  </a:cubicBezTo>
                  <a:cubicBezTo>
                    <a:pt x="10455" y="14426"/>
                    <a:pt x="10386" y="14334"/>
                    <a:pt x="10295" y="14334"/>
                  </a:cubicBezTo>
                  <a:close/>
                  <a:moveTo>
                    <a:pt x="22575" y="14403"/>
                  </a:moveTo>
                  <a:cubicBezTo>
                    <a:pt x="22529" y="14449"/>
                    <a:pt x="22483" y="14494"/>
                    <a:pt x="22461" y="14563"/>
                  </a:cubicBezTo>
                  <a:cubicBezTo>
                    <a:pt x="22461" y="14583"/>
                    <a:pt x="22574" y="14680"/>
                    <a:pt x="22612" y="14680"/>
                  </a:cubicBezTo>
                  <a:cubicBezTo>
                    <a:pt x="22615" y="14680"/>
                    <a:pt x="22618" y="14679"/>
                    <a:pt x="22620" y="14677"/>
                  </a:cubicBezTo>
                  <a:cubicBezTo>
                    <a:pt x="22643" y="14631"/>
                    <a:pt x="22712" y="14586"/>
                    <a:pt x="22712" y="14540"/>
                  </a:cubicBezTo>
                  <a:cubicBezTo>
                    <a:pt x="22712" y="14494"/>
                    <a:pt x="22643" y="14449"/>
                    <a:pt x="22575" y="14403"/>
                  </a:cubicBezTo>
                  <a:close/>
                  <a:moveTo>
                    <a:pt x="4657" y="14289"/>
                  </a:moveTo>
                  <a:cubicBezTo>
                    <a:pt x="4566" y="14289"/>
                    <a:pt x="4451" y="14426"/>
                    <a:pt x="4451" y="14517"/>
                  </a:cubicBezTo>
                  <a:cubicBezTo>
                    <a:pt x="4451" y="14608"/>
                    <a:pt x="4588" y="14723"/>
                    <a:pt x="4680" y="14723"/>
                  </a:cubicBezTo>
                  <a:cubicBezTo>
                    <a:pt x="4771" y="14723"/>
                    <a:pt x="4885" y="14586"/>
                    <a:pt x="4885" y="14494"/>
                  </a:cubicBezTo>
                  <a:cubicBezTo>
                    <a:pt x="4885" y="14403"/>
                    <a:pt x="4748" y="14289"/>
                    <a:pt x="4657" y="14289"/>
                  </a:cubicBezTo>
                  <a:close/>
                  <a:moveTo>
                    <a:pt x="16960" y="14380"/>
                  </a:moveTo>
                  <a:cubicBezTo>
                    <a:pt x="16914" y="14380"/>
                    <a:pt x="16800" y="14517"/>
                    <a:pt x="16800" y="14563"/>
                  </a:cubicBezTo>
                  <a:cubicBezTo>
                    <a:pt x="16800" y="14608"/>
                    <a:pt x="16937" y="14723"/>
                    <a:pt x="16983" y="14723"/>
                  </a:cubicBezTo>
                  <a:cubicBezTo>
                    <a:pt x="17028" y="14700"/>
                    <a:pt x="17074" y="14677"/>
                    <a:pt x="17097" y="14654"/>
                  </a:cubicBezTo>
                  <a:cubicBezTo>
                    <a:pt x="17120" y="14631"/>
                    <a:pt x="17142" y="14586"/>
                    <a:pt x="17142" y="14540"/>
                  </a:cubicBezTo>
                  <a:cubicBezTo>
                    <a:pt x="17142" y="14494"/>
                    <a:pt x="17005" y="14380"/>
                    <a:pt x="16960" y="14380"/>
                  </a:cubicBezTo>
                  <a:close/>
                  <a:moveTo>
                    <a:pt x="11299" y="14426"/>
                  </a:moveTo>
                  <a:cubicBezTo>
                    <a:pt x="11208" y="14426"/>
                    <a:pt x="11139" y="14517"/>
                    <a:pt x="11139" y="14586"/>
                  </a:cubicBezTo>
                  <a:cubicBezTo>
                    <a:pt x="11139" y="14677"/>
                    <a:pt x="11231" y="14768"/>
                    <a:pt x="11322" y="14768"/>
                  </a:cubicBezTo>
                  <a:cubicBezTo>
                    <a:pt x="11390" y="14768"/>
                    <a:pt x="11482" y="14677"/>
                    <a:pt x="11482" y="14586"/>
                  </a:cubicBezTo>
                  <a:cubicBezTo>
                    <a:pt x="11482" y="14494"/>
                    <a:pt x="11413" y="14426"/>
                    <a:pt x="11299" y="14426"/>
                  </a:cubicBezTo>
                  <a:close/>
                  <a:moveTo>
                    <a:pt x="17987" y="14517"/>
                  </a:moveTo>
                  <a:cubicBezTo>
                    <a:pt x="17896" y="14517"/>
                    <a:pt x="17850" y="14540"/>
                    <a:pt x="17873" y="14654"/>
                  </a:cubicBezTo>
                  <a:cubicBezTo>
                    <a:pt x="17873" y="14723"/>
                    <a:pt x="17918" y="14768"/>
                    <a:pt x="18010" y="14768"/>
                  </a:cubicBezTo>
                  <a:cubicBezTo>
                    <a:pt x="18078" y="14768"/>
                    <a:pt x="18124" y="14723"/>
                    <a:pt x="18124" y="14631"/>
                  </a:cubicBezTo>
                  <a:cubicBezTo>
                    <a:pt x="18124" y="14540"/>
                    <a:pt x="18078" y="14517"/>
                    <a:pt x="17987" y="14517"/>
                  </a:cubicBezTo>
                  <a:close/>
                  <a:moveTo>
                    <a:pt x="23625" y="14517"/>
                  </a:moveTo>
                  <a:cubicBezTo>
                    <a:pt x="23579" y="14517"/>
                    <a:pt x="23533" y="14586"/>
                    <a:pt x="23488" y="14631"/>
                  </a:cubicBezTo>
                  <a:cubicBezTo>
                    <a:pt x="23465" y="14654"/>
                    <a:pt x="23579" y="14768"/>
                    <a:pt x="23625" y="14768"/>
                  </a:cubicBezTo>
                  <a:cubicBezTo>
                    <a:pt x="23670" y="14723"/>
                    <a:pt x="23716" y="14677"/>
                    <a:pt x="23762" y="14631"/>
                  </a:cubicBezTo>
                  <a:cubicBezTo>
                    <a:pt x="23716" y="14586"/>
                    <a:pt x="23670" y="14517"/>
                    <a:pt x="23625" y="14517"/>
                  </a:cubicBezTo>
                  <a:close/>
                  <a:moveTo>
                    <a:pt x="5684" y="14380"/>
                  </a:moveTo>
                  <a:cubicBezTo>
                    <a:pt x="5593" y="14380"/>
                    <a:pt x="5479" y="14494"/>
                    <a:pt x="5479" y="14586"/>
                  </a:cubicBezTo>
                  <a:cubicBezTo>
                    <a:pt x="5479" y="14677"/>
                    <a:pt x="5593" y="14814"/>
                    <a:pt x="5684" y="14814"/>
                  </a:cubicBezTo>
                  <a:cubicBezTo>
                    <a:pt x="5775" y="14814"/>
                    <a:pt x="5912" y="14677"/>
                    <a:pt x="5912" y="14586"/>
                  </a:cubicBezTo>
                  <a:cubicBezTo>
                    <a:pt x="5912" y="14494"/>
                    <a:pt x="5775" y="14380"/>
                    <a:pt x="5684" y="14380"/>
                  </a:cubicBezTo>
                  <a:close/>
                  <a:moveTo>
                    <a:pt x="19014" y="14586"/>
                  </a:moveTo>
                  <a:cubicBezTo>
                    <a:pt x="18923" y="14586"/>
                    <a:pt x="18900" y="14631"/>
                    <a:pt x="18877" y="14700"/>
                  </a:cubicBezTo>
                  <a:cubicBezTo>
                    <a:pt x="18877" y="14814"/>
                    <a:pt x="18923" y="14837"/>
                    <a:pt x="19014" y="14837"/>
                  </a:cubicBezTo>
                  <a:cubicBezTo>
                    <a:pt x="19105" y="14837"/>
                    <a:pt x="19151" y="14814"/>
                    <a:pt x="19151" y="14723"/>
                  </a:cubicBezTo>
                  <a:cubicBezTo>
                    <a:pt x="19151" y="14631"/>
                    <a:pt x="19105" y="14586"/>
                    <a:pt x="19014" y="14586"/>
                  </a:cubicBezTo>
                  <a:close/>
                  <a:moveTo>
                    <a:pt x="12355" y="14513"/>
                  </a:moveTo>
                  <a:cubicBezTo>
                    <a:pt x="12346" y="14513"/>
                    <a:pt x="12336" y="14515"/>
                    <a:pt x="12326" y="14517"/>
                  </a:cubicBezTo>
                  <a:cubicBezTo>
                    <a:pt x="12235" y="14517"/>
                    <a:pt x="12166" y="14586"/>
                    <a:pt x="12166" y="14677"/>
                  </a:cubicBezTo>
                  <a:cubicBezTo>
                    <a:pt x="12166" y="14768"/>
                    <a:pt x="12235" y="14837"/>
                    <a:pt x="12326" y="14837"/>
                  </a:cubicBezTo>
                  <a:cubicBezTo>
                    <a:pt x="12338" y="14839"/>
                    <a:pt x="12350" y="14840"/>
                    <a:pt x="12360" y="14840"/>
                  </a:cubicBezTo>
                  <a:cubicBezTo>
                    <a:pt x="12454" y="14840"/>
                    <a:pt x="12509" y="14756"/>
                    <a:pt x="12509" y="14654"/>
                  </a:cubicBezTo>
                  <a:cubicBezTo>
                    <a:pt x="12509" y="14593"/>
                    <a:pt x="12436" y="14513"/>
                    <a:pt x="12355" y="14513"/>
                  </a:cubicBezTo>
                  <a:close/>
                  <a:moveTo>
                    <a:pt x="6711" y="14471"/>
                  </a:moveTo>
                  <a:cubicBezTo>
                    <a:pt x="6643" y="14471"/>
                    <a:pt x="6506" y="14608"/>
                    <a:pt x="6506" y="14677"/>
                  </a:cubicBezTo>
                  <a:cubicBezTo>
                    <a:pt x="6506" y="14745"/>
                    <a:pt x="6643" y="14882"/>
                    <a:pt x="6711" y="14882"/>
                  </a:cubicBezTo>
                  <a:cubicBezTo>
                    <a:pt x="6780" y="14882"/>
                    <a:pt x="6917" y="14745"/>
                    <a:pt x="6917" y="14677"/>
                  </a:cubicBezTo>
                  <a:cubicBezTo>
                    <a:pt x="6917" y="14608"/>
                    <a:pt x="6780" y="14471"/>
                    <a:pt x="6711" y="14471"/>
                  </a:cubicBezTo>
                  <a:close/>
                  <a:moveTo>
                    <a:pt x="13353" y="14586"/>
                  </a:moveTo>
                  <a:cubicBezTo>
                    <a:pt x="13262" y="14586"/>
                    <a:pt x="13194" y="14677"/>
                    <a:pt x="13194" y="14768"/>
                  </a:cubicBezTo>
                  <a:cubicBezTo>
                    <a:pt x="13171" y="14859"/>
                    <a:pt x="13262" y="14928"/>
                    <a:pt x="13376" y="14928"/>
                  </a:cubicBezTo>
                  <a:cubicBezTo>
                    <a:pt x="13445" y="14928"/>
                    <a:pt x="13536" y="14837"/>
                    <a:pt x="13513" y="14745"/>
                  </a:cubicBezTo>
                  <a:cubicBezTo>
                    <a:pt x="13513" y="14677"/>
                    <a:pt x="13445" y="14586"/>
                    <a:pt x="13353" y="14586"/>
                  </a:cubicBezTo>
                  <a:close/>
                  <a:moveTo>
                    <a:pt x="19973" y="14677"/>
                  </a:moveTo>
                  <a:cubicBezTo>
                    <a:pt x="19904" y="14677"/>
                    <a:pt x="19859" y="14723"/>
                    <a:pt x="19859" y="14814"/>
                  </a:cubicBezTo>
                  <a:cubicBezTo>
                    <a:pt x="19859" y="14905"/>
                    <a:pt x="19904" y="14928"/>
                    <a:pt x="19996" y="14928"/>
                  </a:cubicBezTo>
                  <a:cubicBezTo>
                    <a:pt x="20087" y="14928"/>
                    <a:pt x="20132" y="14882"/>
                    <a:pt x="20132" y="14791"/>
                  </a:cubicBezTo>
                  <a:cubicBezTo>
                    <a:pt x="20110" y="14700"/>
                    <a:pt x="20064" y="14677"/>
                    <a:pt x="19973" y="14677"/>
                  </a:cubicBezTo>
                  <a:close/>
                  <a:moveTo>
                    <a:pt x="7693" y="14540"/>
                  </a:moveTo>
                  <a:cubicBezTo>
                    <a:pt x="7624" y="14540"/>
                    <a:pt x="7487" y="14677"/>
                    <a:pt x="7487" y="14768"/>
                  </a:cubicBezTo>
                  <a:cubicBezTo>
                    <a:pt x="7487" y="14814"/>
                    <a:pt x="7624" y="14974"/>
                    <a:pt x="7693" y="14974"/>
                  </a:cubicBezTo>
                  <a:cubicBezTo>
                    <a:pt x="7761" y="14974"/>
                    <a:pt x="7898" y="14837"/>
                    <a:pt x="7898" y="14768"/>
                  </a:cubicBezTo>
                  <a:cubicBezTo>
                    <a:pt x="7898" y="14700"/>
                    <a:pt x="7761" y="14563"/>
                    <a:pt x="7693" y="14540"/>
                  </a:cubicBezTo>
                  <a:close/>
                  <a:moveTo>
                    <a:pt x="8720" y="14677"/>
                  </a:moveTo>
                  <a:cubicBezTo>
                    <a:pt x="8560" y="14677"/>
                    <a:pt x="8537" y="14677"/>
                    <a:pt x="8537" y="14837"/>
                  </a:cubicBezTo>
                  <a:cubicBezTo>
                    <a:pt x="8537" y="14996"/>
                    <a:pt x="8560" y="15019"/>
                    <a:pt x="8697" y="15019"/>
                  </a:cubicBezTo>
                  <a:cubicBezTo>
                    <a:pt x="8857" y="15019"/>
                    <a:pt x="8880" y="14996"/>
                    <a:pt x="8880" y="14859"/>
                  </a:cubicBezTo>
                  <a:cubicBezTo>
                    <a:pt x="8880" y="14700"/>
                    <a:pt x="8880" y="14677"/>
                    <a:pt x="8720" y="14677"/>
                  </a:cubicBezTo>
                  <a:close/>
                  <a:moveTo>
                    <a:pt x="14380" y="14677"/>
                  </a:moveTo>
                  <a:cubicBezTo>
                    <a:pt x="14289" y="14677"/>
                    <a:pt x="14198" y="14745"/>
                    <a:pt x="14198" y="14859"/>
                  </a:cubicBezTo>
                  <a:cubicBezTo>
                    <a:pt x="14198" y="14951"/>
                    <a:pt x="14289" y="15019"/>
                    <a:pt x="14380" y="15019"/>
                  </a:cubicBezTo>
                  <a:cubicBezTo>
                    <a:pt x="14472" y="15019"/>
                    <a:pt x="14540" y="14928"/>
                    <a:pt x="14540" y="14859"/>
                  </a:cubicBezTo>
                  <a:cubicBezTo>
                    <a:pt x="14540" y="14768"/>
                    <a:pt x="14472" y="14677"/>
                    <a:pt x="14380" y="14677"/>
                  </a:cubicBezTo>
                  <a:close/>
                  <a:moveTo>
                    <a:pt x="3059" y="14677"/>
                  </a:moveTo>
                  <a:cubicBezTo>
                    <a:pt x="3036" y="14677"/>
                    <a:pt x="2991" y="14700"/>
                    <a:pt x="2945" y="14723"/>
                  </a:cubicBezTo>
                  <a:cubicBezTo>
                    <a:pt x="2968" y="14768"/>
                    <a:pt x="2991" y="14791"/>
                    <a:pt x="3013" y="14837"/>
                  </a:cubicBezTo>
                  <a:cubicBezTo>
                    <a:pt x="3059" y="14882"/>
                    <a:pt x="3105" y="14928"/>
                    <a:pt x="3173" y="14974"/>
                  </a:cubicBezTo>
                  <a:cubicBezTo>
                    <a:pt x="3196" y="14996"/>
                    <a:pt x="3219" y="15019"/>
                    <a:pt x="3265" y="15042"/>
                  </a:cubicBezTo>
                  <a:cubicBezTo>
                    <a:pt x="3265" y="14996"/>
                    <a:pt x="3310" y="14974"/>
                    <a:pt x="3310" y="14928"/>
                  </a:cubicBezTo>
                  <a:cubicBezTo>
                    <a:pt x="3333" y="14791"/>
                    <a:pt x="3219" y="14677"/>
                    <a:pt x="3059" y="14677"/>
                  </a:cubicBezTo>
                  <a:close/>
                  <a:moveTo>
                    <a:pt x="21023" y="14814"/>
                  </a:moveTo>
                  <a:cubicBezTo>
                    <a:pt x="20909" y="14814"/>
                    <a:pt x="20886" y="14837"/>
                    <a:pt x="20886" y="14951"/>
                  </a:cubicBezTo>
                  <a:cubicBezTo>
                    <a:pt x="20886" y="15019"/>
                    <a:pt x="20931" y="15065"/>
                    <a:pt x="21023" y="15065"/>
                  </a:cubicBezTo>
                  <a:cubicBezTo>
                    <a:pt x="21114" y="15065"/>
                    <a:pt x="21137" y="15019"/>
                    <a:pt x="21137" y="14928"/>
                  </a:cubicBezTo>
                  <a:cubicBezTo>
                    <a:pt x="21137" y="14837"/>
                    <a:pt x="21114" y="14814"/>
                    <a:pt x="21023" y="14814"/>
                  </a:cubicBezTo>
                  <a:close/>
                  <a:moveTo>
                    <a:pt x="9747" y="14768"/>
                  </a:moveTo>
                  <a:cubicBezTo>
                    <a:pt x="9587" y="14768"/>
                    <a:pt x="9564" y="14768"/>
                    <a:pt x="9564" y="14928"/>
                  </a:cubicBezTo>
                  <a:cubicBezTo>
                    <a:pt x="9564" y="15111"/>
                    <a:pt x="9564" y="15111"/>
                    <a:pt x="9747" y="15111"/>
                  </a:cubicBezTo>
                  <a:cubicBezTo>
                    <a:pt x="9907" y="15111"/>
                    <a:pt x="9907" y="15111"/>
                    <a:pt x="9907" y="14928"/>
                  </a:cubicBezTo>
                  <a:cubicBezTo>
                    <a:pt x="9907" y="14768"/>
                    <a:pt x="9884" y="14768"/>
                    <a:pt x="9747" y="14768"/>
                  </a:cubicBezTo>
                  <a:close/>
                  <a:moveTo>
                    <a:pt x="15385" y="14768"/>
                  </a:moveTo>
                  <a:cubicBezTo>
                    <a:pt x="15362" y="14791"/>
                    <a:pt x="15316" y="14791"/>
                    <a:pt x="15271" y="14814"/>
                  </a:cubicBezTo>
                  <a:cubicBezTo>
                    <a:pt x="15248" y="14859"/>
                    <a:pt x="15225" y="14882"/>
                    <a:pt x="15225" y="14928"/>
                  </a:cubicBezTo>
                  <a:cubicBezTo>
                    <a:pt x="15225" y="14974"/>
                    <a:pt x="15362" y="15111"/>
                    <a:pt x="15408" y="15111"/>
                  </a:cubicBezTo>
                  <a:cubicBezTo>
                    <a:pt x="15453" y="15088"/>
                    <a:pt x="15567" y="14974"/>
                    <a:pt x="15567" y="14928"/>
                  </a:cubicBezTo>
                  <a:cubicBezTo>
                    <a:pt x="15567" y="14882"/>
                    <a:pt x="15430" y="14768"/>
                    <a:pt x="15385" y="14768"/>
                  </a:cubicBezTo>
                  <a:close/>
                  <a:moveTo>
                    <a:pt x="22050" y="14905"/>
                  </a:moveTo>
                  <a:cubicBezTo>
                    <a:pt x="22004" y="14905"/>
                    <a:pt x="21958" y="14974"/>
                    <a:pt x="21913" y="15019"/>
                  </a:cubicBezTo>
                  <a:cubicBezTo>
                    <a:pt x="21892" y="15040"/>
                    <a:pt x="21985" y="15136"/>
                    <a:pt x="22036" y="15136"/>
                  </a:cubicBezTo>
                  <a:cubicBezTo>
                    <a:pt x="22041" y="15136"/>
                    <a:pt x="22046" y="15135"/>
                    <a:pt x="22050" y="15133"/>
                  </a:cubicBezTo>
                  <a:cubicBezTo>
                    <a:pt x="22095" y="15111"/>
                    <a:pt x="22141" y="15065"/>
                    <a:pt x="22187" y="15019"/>
                  </a:cubicBezTo>
                  <a:cubicBezTo>
                    <a:pt x="22141" y="14974"/>
                    <a:pt x="22095" y="14905"/>
                    <a:pt x="22050" y="14905"/>
                  </a:cubicBezTo>
                  <a:close/>
                  <a:moveTo>
                    <a:pt x="4109" y="14768"/>
                  </a:moveTo>
                  <a:cubicBezTo>
                    <a:pt x="4018" y="14768"/>
                    <a:pt x="3904" y="14882"/>
                    <a:pt x="3904" y="14974"/>
                  </a:cubicBezTo>
                  <a:cubicBezTo>
                    <a:pt x="3904" y="15065"/>
                    <a:pt x="4041" y="15179"/>
                    <a:pt x="4132" y="15179"/>
                  </a:cubicBezTo>
                  <a:cubicBezTo>
                    <a:pt x="4223" y="15179"/>
                    <a:pt x="4337" y="15065"/>
                    <a:pt x="4337" y="14974"/>
                  </a:cubicBezTo>
                  <a:cubicBezTo>
                    <a:pt x="4337" y="14882"/>
                    <a:pt x="4200" y="14768"/>
                    <a:pt x="4109" y="14768"/>
                  </a:cubicBezTo>
                  <a:close/>
                  <a:moveTo>
                    <a:pt x="16435" y="14837"/>
                  </a:moveTo>
                  <a:cubicBezTo>
                    <a:pt x="16389" y="14837"/>
                    <a:pt x="16229" y="14974"/>
                    <a:pt x="16252" y="15019"/>
                  </a:cubicBezTo>
                  <a:cubicBezTo>
                    <a:pt x="16252" y="15065"/>
                    <a:pt x="16275" y="15111"/>
                    <a:pt x="16321" y="15133"/>
                  </a:cubicBezTo>
                  <a:cubicBezTo>
                    <a:pt x="16343" y="15156"/>
                    <a:pt x="16389" y="15179"/>
                    <a:pt x="16412" y="15179"/>
                  </a:cubicBezTo>
                  <a:cubicBezTo>
                    <a:pt x="16458" y="15179"/>
                    <a:pt x="16595" y="15065"/>
                    <a:pt x="16595" y="15019"/>
                  </a:cubicBezTo>
                  <a:cubicBezTo>
                    <a:pt x="16595" y="14974"/>
                    <a:pt x="16480" y="14859"/>
                    <a:pt x="16435" y="14837"/>
                  </a:cubicBezTo>
                  <a:close/>
                  <a:moveTo>
                    <a:pt x="10751" y="14882"/>
                  </a:moveTo>
                  <a:cubicBezTo>
                    <a:pt x="10660" y="14882"/>
                    <a:pt x="10591" y="14974"/>
                    <a:pt x="10591" y="15065"/>
                  </a:cubicBezTo>
                  <a:cubicBezTo>
                    <a:pt x="10591" y="15156"/>
                    <a:pt x="10660" y="15225"/>
                    <a:pt x="10774" y="15225"/>
                  </a:cubicBezTo>
                  <a:cubicBezTo>
                    <a:pt x="10865" y="15225"/>
                    <a:pt x="10934" y="15133"/>
                    <a:pt x="10934" y="15065"/>
                  </a:cubicBezTo>
                  <a:cubicBezTo>
                    <a:pt x="10934" y="14974"/>
                    <a:pt x="10843" y="14882"/>
                    <a:pt x="10751" y="14882"/>
                  </a:cubicBezTo>
                  <a:close/>
                  <a:moveTo>
                    <a:pt x="17416" y="14974"/>
                  </a:moveTo>
                  <a:cubicBezTo>
                    <a:pt x="17348" y="14974"/>
                    <a:pt x="17302" y="15019"/>
                    <a:pt x="17302" y="15111"/>
                  </a:cubicBezTo>
                  <a:cubicBezTo>
                    <a:pt x="17325" y="15202"/>
                    <a:pt x="17348" y="15225"/>
                    <a:pt x="17439" y="15225"/>
                  </a:cubicBezTo>
                  <a:cubicBezTo>
                    <a:pt x="17530" y="15225"/>
                    <a:pt x="17576" y="15202"/>
                    <a:pt x="17576" y="15111"/>
                  </a:cubicBezTo>
                  <a:cubicBezTo>
                    <a:pt x="17576" y="14996"/>
                    <a:pt x="17530" y="14974"/>
                    <a:pt x="17416" y="14974"/>
                  </a:cubicBezTo>
                  <a:close/>
                  <a:moveTo>
                    <a:pt x="23061" y="14971"/>
                  </a:moveTo>
                  <a:cubicBezTo>
                    <a:pt x="23058" y="14971"/>
                    <a:pt x="23056" y="14972"/>
                    <a:pt x="23054" y="14974"/>
                  </a:cubicBezTo>
                  <a:cubicBezTo>
                    <a:pt x="23008" y="15019"/>
                    <a:pt x="22940" y="15065"/>
                    <a:pt x="22940" y="15111"/>
                  </a:cubicBezTo>
                  <a:cubicBezTo>
                    <a:pt x="22940" y="15156"/>
                    <a:pt x="23008" y="15202"/>
                    <a:pt x="23054" y="15247"/>
                  </a:cubicBezTo>
                  <a:cubicBezTo>
                    <a:pt x="23100" y="15202"/>
                    <a:pt x="23145" y="15156"/>
                    <a:pt x="23191" y="15111"/>
                  </a:cubicBezTo>
                  <a:cubicBezTo>
                    <a:pt x="23212" y="15089"/>
                    <a:pt x="23097" y="14971"/>
                    <a:pt x="23061" y="14971"/>
                  </a:cubicBezTo>
                  <a:close/>
                  <a:moveTo>
                    <a:pt x="5136" y="14837"/>
                  </a:moveTo>
                  <a:cubicBezTo>
                    <a:pt x="5045" y="14837"/>
                    <a:pt x="4931" y="14974"/>
                    <a:pt x="4931" y="15065"/>
                  </a:cubicBezTo>
                  <a:cubicBezTo>
                    <a:pt x="4931" y="15156"/>
                    <a:pt x="5045" y="15270"/>
                    <a:pt x="5136" y="15270"/>
                  </a:cubicBezTo>
                  <a:cubicBezTo>
                    <a:pt x="5228" y="15270"/>
                    <a:pt x="5342" y="15156"/>
                    <a:pt x="5342" y="15065"/>
                  </a:cubicBezTo>
                  <a:cubicBezTo>
                    <a:pt x="5342" y="14974"/>
                    <a:pt x="5228" y="14837"/>
                    <a:pt x="5136" y="14837"/>
                  </a:cubicBezTo>
                  <a:close/>
                  <a:moveTo>
                    <a:pt x="11801" y="14974"/>
                  </a:moveTo>
                  <a:cubicBezTo>
                    <a:pt x="11687" y="14974"/>
                    <a:pt x="11596" y="15042"/>
                    <a:pt x="11619" y="15156"/>
                  </a:cubicBezTo>
                  <a:cubicBezTo>
                    <a:pt x="11619" y="15247"/>
                    <a:pt x="11687" y="15316"/>
                    <a:pt x="11778" y="15316"/>
                  </a:cubicBezTo>
                  <a:cubicBezTo>
                    <a:pt x="11870" y="15316"/>
                    <a:pt x="11938" y="15247"/>
                    <a:pt x="11938" y="15156"/>
                  </a:cubicBezTo>
                  <a:cubicBezTo>
                    <a:pt x="11961" y="15065"/>
                    <a:pt x="11870" y="14974"/>
                    <a:pt x="11801" y="14974"/>
                  </a:cubicBezTo>
                  <a:close/>
                  <a:moveTo>
                    <a:pt x="18466" y="15065"/>
                  </a:moveTo>
                  <a:cubicBezTo>
                    <a:pt x="18375" y="15065"/>
                    <a:pt x="18329" y="15088"/>
                    <a:pt x="18329" y="15179"/>
                  </a:cubicBezTo>
                  <a:cubicBezTo>
                    <a:pt x="18329" y="15270"/>
                    <a:pt x="18375" y="15316"/>
                    <a:pt x="18466" y="15316"/>
                  </a:cubicBezTo>
                  <a:cubicBezTo>
                    <a:pt x="18558" y="15316"/>
                    <a:pt x="18580" y="15270"/>
                    <a:pt x="18580" y="15179"/>
                  </a:cubicBezTo>
                  <a:cubicBezTo>
                    <a:pt x="18580" y="15088"/>
                    <a:pt x="18558" y="15065"/>
                    <a:pt x="18466" y="15065"/>
                  </a:cubicBezTo>
                  <a:close/>
                  <a:moveTo>
                    <a:pt x="6163" y="14928"/>
                  </a:moveTo>
                  <a:cubicBezTo>
                    <a:pt x="6095" y="14928"/>
                    <a:pt x="5958" y="15065"/>
                    <a:pt x="5958" y="15133"/>
                  </a:cubicBezTo>
                  <a:cubicBezTo>
                    <a:pt x="5935" y="15202"/>
                    <a:pt x="6095" y="15362"/>
                    <a:pt x="6163" y="15362"/>
                  </a:cubicBezTo>
                  <a:cubicBezTo>
                    <a:pt x="6232" y="15362"/>
                    <a:pt x="6369" y="15225"/>
                    <a:pt x="6369" y="15156"/>
                  </a:cubicBezTo>
                  <a:cubicBezTo>
                    <a:pt x="6369" y="15088"/>
                    <a:pt x="6232" y="14928"/>
                    <a:pt x="6163" y="14928"/>
                  </a:cubicBezTo>
                  <a:close/>
                  <a:moveTo>
                    <a:pt x="12806" y="15065"/>
                  </a:moveTo>
                  <a:cubicBezTo>
                    <a:pt x="12714" y="15065"/>
                    <a:pt x="12646" y="15133"/>
                    <a:pt x="12623" y="15225"/>
                  </a:cubicBezTo>
                  <a:cubicBezTo>
                    <a:pt x="12623" y="15316"/>
                    <a:pt x="12714" y="15407"/>
                    <a:pt x="12806" y="15407"/>
                  </a:cubicBezTo>
                  <a:cubicBezTo>
                    <a:pt x="12897" y="15407"/>
                    <a:pt x="12965" y="15316"/>
                    <a:pt x="12965" y="15225"/>
                  </a:cubicBezTo>
                  <a:cubicBezTo>
                    <a:pt x="12965" y="15133"/>
                    <a:pt x="12897" y="15065"/>
                    <a:pt x="12806" y="15065"/>
                  </a:cubicBezTo>
                  <a:close/>
                  <a:moveTo>
                    <a:pt x="19425" y="15133"/>
                  </a:moveTo>
                  <a:cubicBezTo>
                    <a:pt x="19356" y="15156"/>
                    <a:pt x="19311" y="15179"/>
                    <a:pt x="19311" y="15270"/>
                  </a:cubicBezTo>
                  <a:cubicBezTo>
                    <a:pt x="19311" y="15362"/>
                    <a:pt x="19356" y="15407"/>
                    <a:pt x="19448" y="15407"/>
                  </a:cubicBezTo>
                  <a:cubicBezTo>
                    <a:pt x="19539" y="15384"/>
                    <a:pt x="19562" y="15362"/>
                    <a:pt x="19562" y="15270"/>
                  </a:cubicBezTo>
                  <a:cubicBezTo>
                    <a:pt x="19562" y="15179"/>
                    <a:pt x="19516" y="15133"/>
                    <a:pt x="19425" y="15133"/>
                  </a:cubicBezTo>
                  <a:close/>
                  <a:moveTo>
                    <a:pt x="7145" y="15019"/>
                  </a:moveTo>
                  <a:cubicBezTo>
                    <a:pt x="7076" y="15019"/>
                    <a:pt x="6939" y="15156"/>
                    <a:pt x="6917" y="15225"/>
                  </a:cubicBezTo>
                  <a:cubicBezTo>
                    <a:pt x="6917" y="15293"/>
                    <a:pt x="7076" y="15430"/>
                    <a:pt x="7145" y="15453"/>
                  </a:cubicBezTo>
                  <a:cubicBezTo>
                    <a:pt x="7213" y="15453"/>
                    <a:pt x="7350" y="15293"/>
                    <a:pt x="7350" y="15225"/>
                  </a:cubicBezTo>
                  <a:cubicBezTo>
                    <a:pt x="7350" y="15156"/>
                    <a:pt x="7213" y="15019"/>
                    <a:pt x="7145" y="15019"/>
                  </a:cubicBezTo>
                  <a:close/>
                  <a:moveTo>
                    <a:pt x="3538" y="15225"/>
                  </a:moveTo>
                  <a:cubicBezTo>
                    <a:pt x="3538" y="15225"/>
                    <a:pt x="3516" y="15247"/>
                    <a:pt x="3493" y="15247"/>
                  </a:cubicBezTo>
                  <a:cubicBezTo>
                    <a:pt x="3493" y="15270"/>
                    <a:pt x="3516" y="15293"/>
                    <a:pt x="3538" y="15316"/>
                  </a:cubicBezTo>
                  <a:cubicBezTo>
                    <a:pt x="3584" y="15362"/>
                    <a:pt x="3653" y="15407"/>
                    <a:pt x="3721" y="15430"/>
                  </a:cubicBezTo>
                  <a:cubicBezTo>
                    <a:pt x="3721" y="15453"/>
                    <a:pt x="3744" y="15453"/>
                    <a:pt x="3767" y="15476"/>
                  </a:cubicBezTo>
                  <a:cubicBezTo>
                    <a:pt x="3767" y="15453"/>
                    <a:pt x="3790" y="15407"/>
                    <a:pt x="3767" y="15384"/>
                  </a:cubicBezTo>
                  <a:cubicBezTo>
                    <a:pt x="3744" y="15293"/>
                    <a:pt x="3653" y="15225"/>
                    <a:pt x="3538" y="15225"/>
                  </a:cubicBezTo>
                  <a:close/>
                  <a:moveTo>
                    <a:pt x="8149" y="15133"/>
                  </a:moveTo>
                  <a:cubicBezTo>
                    <a:pt x="8012" y="15133"/>
                    <a:pt x="7989" y="15202"/>
                    <a:pt x="7989" y="15339"/>
                  </a:cubicBezTo>
                  <a:cubicBezTo>
                    <a:pt x="7989" y="15476"/>
                    <a:pt x="8012" y="15476"/>
                    <a:pt x="8172" y="15476"/>
                  </a:cubicBezTo>
                  <a:cubicBezTo>
                    <a:pt x="8332" y="15476"/>
                    <a:pt x="8332" y="15476"/>
                    <a:pt x="8332" y="15316"/>
                  </a:cubicBezTo>
                  <a:cubicBezTo>
                    <a:pt x="8332" y="15156"/>
                    <a:pt x="8309" y="15156"/>
                    <a:pt x="8149" y="15133"/>
                  </a:cubicBezTo>
                  <a:close/>
                  <a:moveTo>
                    <a:pt x="13833" y="15133"/>
                  </a:moveTo>
                  <a:cubicBezTo>
                    <a:pt x="13741" y="15133"/>
                    <a:pt x="13650" y="15225"/>
                    <a:pt x="13650" y="15316"/>
                  </a:cubicBezTo>
                  <a:cubicBezTo>
                    <a:pt x="13650" y="15398"/>
                    <a:pt x="13705" y="15479"/>
                    <a:pt x="13798" y="15479"/>
                  </a:cubicBezTo>
                  <a:cubicBezTo>
                    <a:pt x="13809" y="15479"/>
                    <a:pt x="13821" y="15478"/>
                    <a:pt x="13833" y="15476"/>
                  </a:cubicBezTo>
                  <a:cubicBezTo>
                    <a:pt x="13924" y="15476"/>
                    <a:pt x="13992" y="15407"/>
                    <a:pt x="13992" y="15316"/>
                  </a:cubicBezTo>
                  <a:cubicBezTo>
                    <a:pt x="13992" y="15225"/>
                    <a:pt x="13924" y="15156"/>
                    <a:pt x="13833" y="15133"/>
                  </a:cubicBezTo>
                  <a:close/>
                  <a:moveTo>
                    <a:pt x="20475" y="15225"/>
                  </a:moveTo>
                  <a:cubicBezTo>
                    <a:pt x="20384" y="15225"/>
                    <a:pt x="20338" y="15247"/>
                    <a:pt x="20338" y="15339"/>
                  </a:cubicBezTo>
                  <a:cubicBezTo>
                    <a:pt x="20338" y="15430"/>
                    <a:pt x="20361" y="15476"/>
                    <a:pt x="20452" y="15476"/>
                  </a:cubicBezTo>
                  <a:cubicBezTo>
                    <a:pt x="20468" y="15480"/>
                    <a:pt x="20482" y="15482"/>
                    <a:pt x="20495" y="15482"/>
                  </a:cubicBezTo>
                  <a:cubicBezTo>
                    <a:pt x="20558" y="15482"/>
                    <a:pt x="20589" y="15437"/>
                    <a:pt x="20589" y="15362"/>
                  </a:cubicBezTo>
                  <a:cubicBezTo>
                    <a:pt x="20589" y="15270"/>
                    <a:pt x="20566" y="15225"/>
                    <a:pt x="20475" y="15225"/>
                  </a:cubicBezTo>
                  <a:close/>
                  <a:moveTo>
                    <a:pt x="9199" y="15225"/>
                  </a:moveTo>
                  <a:cubicBezTo>
                    <a:pt x="9039" y="15225"/>
                    <a:pt x="9017" y="15247"/>
                    <a:pt x="9017" y="15384"/>
                  </a:cubicBezTo>
                  <a:cubicBezTo>
                    <a:pt x="9017" y="15544"/>
                    <a:pt x="9039" y="15567"/>
                    <a:pt x="9153" y="15567"/>
                  </a:cubicBezTo>
                  <a:cubicBezTo>
                    <a:pt x="9336" y="15567"/>
                    <a:pt x="9359" y="15567"/>
                    <a:pt x="9359" y="15407"/>
                  </a:cubicBezTo>
                  <a:cubicBezTo>
                    <a:pt x="9359" y="15247"/>
                    <a:pt x="9336" y="15225"/>
                    <a:pt x="9199" y="15225"/>
                  </a:cubicBezTo>
                  <a:close/>
                  <a:moveTo>
                    <a:pt x="14837" y="15225"/>
                  </a:moveTo>
                  <a:cubicBezTo>
                    <a:pt x="14746" y="15225"/>
                    <a:pt x="14677" y="15316"/>
                    <a:pt x="14677" y="15384"/>
                  </a:cubicBezTo>
                  <a:cubicBezTo>
                    <a:pt x="14677" y="15499"/>
                    <a:pt x="14746" y="15567"/>
                    <a:pt x="14860" y="15567"/>
                  </a:cubicBezTo>
                  <a:cubicBezTo>
                    <a:pt x="14951" y="15567"/>
                    <a:pt x="15020" y="15476"/>
                    <a:pt x="15020" y="15384"/>
                  </a:cubicBezTo>
                  <a:cubicBezTo>
                    <a:pt x="15020" y="15316"/>
                    <a:pt x="14928" y="15225"/>
                    <a:pt x="14837" y="15225"/>
                  </a:cubicBezTo>
                  <a:close/>
                  <a:moveTo>
                    <a:pt x="21479" y="15362"/>
                  </a:moveTo>
                  <a:cubicBezTo>
                    <a:pt x="21388" y="15362"/>
                    <a:pt x="21342" y="15407"/>
                    <a:pt x="21365" y="15499"/>
                  </a:cubicBezTo>
                  <a:cubicBezTo>
                    <a:pt x="21365" y="15590"/>
                    <a:pt x="21388" y="15613"/>
                    <a:pt x="21479" y="15613"/>
                  </a:cubicBezTo>
                  <a:cubicBezTo>
                    <a:pt x="21570" y="15613"/>
                    <a:pt x="21616" y="15567"/>
                    <a:pt x="21616" y="15476"/>
                  </a:cubicBezTo>
                  <a:cubicBezTo>
                    <a:pt x="21616" y="15384"/>
                    <a:pt x="21570" y="15362"/>
                    <a:pt x="21479" y="15362"/>
                  </a:cubicBezTo>
                  <a:close/>
                  <a:moveTo>
                    <a:pt x="10226" y="15316"/>
                  </a:moveTo>
                  <a:cubicBezTo>
                    <a:pt x="10044" y="15316"/>
                    <a:pt x="10044" y="15316"/>
                    <a:pt x="10044" y="15476"/>
                  </a:cubicBezTo>
                  <a:cubicBezTo>
                    <a:pt x="10044" y="15636"/>
                    <a:pt x="10044" y="15658"/>
                    <a:pt x="10203" y="15658"/>
                  </a:cubicBezTo>
                  <a:cubicBezTo>
                    <a:pt x="10363" y="15658"/>
                    <a:pt x="10363" y="15636"/>
                    <a:pt x="10363" y="15499"/>
                  </a:cubicBezTo>
                  <a:cubicBezTo>
                    <a:pt x="10386" y="15339"/>
                    <a:pt x="10363" y="15316"/>
                    <a:pt x="10226" y="15316"/>
                  </a:cubicBezTo>
                  <a:close/>
                  <a:moveTo>
                    <a:pt x="15864" y="15316"/>
                  </a:moveTo>
                  <a:cubicBezTo>
                    <a:pt x="15818" y="15339"/>
                    <a:pt x="15773" y="15339"/>
                    <a:pt x="15750" y="15384"/>
                  </a:cubicBezTo>
                  <a:cubicBezTo>
                    <a:pt x="15727" y="15407"/>
                    <a:pt x="15704" y="15453"/>
                    <a:pt x="15704" y="15476"/>
                  </a:cubicBezTo>
                  <a:cubicBezTo>
                    <a:pt x="15682" y="15544"/>
                    <a:pt x="15818" y="15658"/>
                    <a:pt x="15887" y="15658"/>
                  </a:cubicBezTo>
                  <a:cubicBezTo>
                    <a:pt x="15933" y="15658"/>
                    <a:pt x="16047" y="15521"/>
                    <a:pt x="16047" y="15476"/>
                  </a:cubicBezTo>
                  <a:cubicBezTo>
                    <a:pt x="16024" y="15430"/>
                    <a:pt x="15910" y="15316"/>
                    <a:pt x="15864" y="15316"/>
                  </a:cubicBezTo>
                  <a:close/>
                  <a:moveTo>
                    <a:pt x="22506" y="15430"/>
                  </a:moveTo>
                  <a:cubicBezTo>
                    <a:pt x="22461" y="15476"/>
                    <a:pt x="22392" y="15521"/>
                    <a:pt x="22392" y="15567"/>
                  </a:cubicBezTo>
                  <a:cubicBezTo>
                    <a:pt x="22392" y="15613"/>
                    <a:pt x="22461" y="15658"/>
                    <a:pt x="22506" y="15704"/>
                  </a:cubicBezTo>
                  <a:cubicBezTo>
                    <a:pt x="22552" y="15658"/>
                    <a:pt x="22620" y="15613"/>
                    <a:pt x="22620" y="15567"/>
                  </a:cubicBezTo>
                  <a:cubicBezTo>
                    <a:pt x="22643" y="15521"/>
                    <a:pt x="22552" y="15476"/>
                    <a:pt x="22506" y="15430"/>
                  </a:cubicBezTo>
                  <a:close/>
                  <a:moveTo>
                    <a:pt x="4588" y="15316"/>
                  </a:moveTo>
                  <a:cubicBezTo>
                    <a:pt x="4497" y="15316"/>
                    <a:pt x="4383" y="15430"/>
                    <a:pt x="4383" y="15521"/>
                  </a:cubicBezTo>
                  <a:cubicBezTo>
                    <a:pt x="4383" y="15613"/>
                    <a:pt x="4497" y="15750"/>
                    <a:pt x="4588" y="15750"/>
                  </a:cubicBezTo>
                  <a:cubicBezTo>
                    <a:pt x="4680" y="15750"/>
                    <a:pt x="4794" y="15613"/>
                    <a:pt x="4794" y="15521"/>
                  </a:cubicBezTo>
                  <a:cubicBezTo>
                    <a:pt x="4794" y="15430"/>
                    <a:pt x="4680" y="15316"/>
                    <a:pt x="4588" y="15316"/>
                  </a:cubicBezTo>
                  <a:close/>
                  <a:moveTo>
                    <a:pt x="16879" y="15405"/>
                  </a:moveTo>
                  <a:cubicBezTo>
                    <a:pt x="16826" y="15405"/>
                    <a:pt x="16709" y="15525"/>
                    <a:pt x="16709" y="15567"/>
                  </a:cubicBezTo>
                  <a:cubicBezTo>
                    <a:pt x="16731" y="15613"/>
                    <a:pt x="16754" y="15658"/>
                    <a:pt x="16777" y="15704"/>
                  </a:cubicBezTo>
                  <a:cubicBezTo>
                    <a:pt x="16800" y="15727"/>
                    <a:pt x="16846" y="15727"/>
                    <a:pt x="16891" y="15750"/>
                  </a:cubicBezTo>
                  <a:cubicBezTo>
                    <a:pt x="16937" y="15750"/>
                    <a:pt x="17051" y="15613"/>
                    <a:pt x="17051" y="15567"/>
                  </a:cubicBezTo>
                  <a:cubicBezTo>
                    <a:pt x="17051" y="15521"/>
                    <a:pt x="16937" y="15407"/>
                    <a:pt x="16891" y="15407"/>
                  </a:cubicBezTo>
                  <a:cubicBezTo>
                    <a:pt x="16888" y="15406"/>
                    <a:pt x="16884" y="15405"/>
                    <a:pt x="16879" y="15405"/>
                  </a:cubicBezTo>
                  <a:close/>
                  <a:moveTo>
                    <a:pt x="11242" y="15449"/>
                  </a:moveTo>
                  <a:cubicBezTo>
                    <a:pt x="11231" y="15449"/>
                    <a:pt x="11220" y="15450"/>
                    <a:pt x="11208" y="15453"/>
                  </a:cubicBezTo>
                  <a:cubicBezTo>
                    <a:pt x="11116" y="15453"/>
                    <a:pt x="11048" y="15521"/>
                    <a:pt x="11048" y="15613"/>
                  </a:cubicBezTo>
                  <a:cubicBezTo>
                    <a:pt x="11048" y="15704"/>
                    <a:pt x="11139" y="15772"/>
                    <a:pt x="11231" y="15772"/>
                  </a:cubicBezTo>
                  <a:cubicBezTo>
                    <a:pt x="11322" y="15772"/>
                    <a:pt x="11390" y="15704"/>
                    <a:pt x="11390" y="15613"/>
                  </a:cubicBezTo>
                  <a:cubicBezTo>
                    <a:pt x="11390" y="15531"/>
                    <a:pt x="11336" y="15449"/>
                    <a:pt x="11242" y="15449"/>
                  </a:cubicBezTo>
                  <a:close/>
                  <a:moveTo>
                    <a:pt x="17918" y="15521"/>
                  </a:moveTo>
                  <a:cubicBezTo>
                    <a:pt x="17804" y="15521"/>
                    <a:pt x="17781" y="15567"/>
                    <a:pt x="17781" y="15681"/>
                  </a:cubicBezTo>
                  <a:cubicBezTo>
                    <a:pt x="17781" y="15738"/>
                    <a:pt x="17812" y="15778"/>
                    <a:pt x="17874" y="15778"/>
                  </a:cubicBezTo>
                  <a:cubicBezTo>
                    <a:pt x="17888" y="15778"/>
                    <a:pt x="17902" y="15777"/>
                    <a:pt x="17918" y="15772"/>
                  </a:cubicBezTo>
                  <a:cubicBezTo>
                    <a:pt x="18010" y="15772"/>
                    <a:pt x="18033" y="15750"/>
                    <a:pt x="18033" y="15658"/>
                  </a:cubicBezTo>
                  <a:cubicBezTo>
                    <a:pt x="18033" y="15567"/>
                    <a:pt x="17987" y="15521"/>
                    <a:pt x="17918" y="15521"/>
                  </a:cubicBezTo>
                  <a:close/>
                  <a:moveTo>
                    <a:pt x="5616" y="15407"/>
                  </a:moveTo>
                  <a:cubicBezTo>
                    <a:pt x="5524" y="15407"/>
                    <a:pt x="5387" y="15521"/>
                    <a:pt x="5387" y="15613"/>
                  </a:cubicBezTo>
                  <a:cubicBezTo>
                    <a:pt x="5387" y="15704"/>
                    <a:pt x="5501" y="15818"/>
                    <a:pt x="5593" y="15818"/>
                  </a:cubicBezTo>
                  <a:cubicBezTo>
                    <a:pt x="5707" y="15818"/>
                    <a:pt x="5821" y="15704"/>
                    <a:pt x="5821" y="15613"/>
                  </a:cubicBezTo>
                  <a:cubicBezTo>
                    <a:pt x="5821" y="15521"/>
                    <a:pt x="5707" y="15407"/>
                    <a:pt x="5616" y="15407"/>
                  </a:cubicBezTo>
                  <a:close/>
                  <a:moveTo>
                    <a:pt x="12258" y="15521"/>
                  </a:moveTo>
                  <a:cubicBezTo>
                    <a:pt x="12166" y="15521"/>
                    <a:pt x="12075" y="15613"/>
                    <a:pt x="12075" y="15704"/>
                  </a:cubicBezTo>
                  <a:cubicBezTo>
                    <a:pt x="12075" y="15795"/>
                    <a:pt x="12166" y="15864"/>
                    <a:pt x="12258" y="15864"/>
                  </a:cubicBezTo>
                  <a:cubicBezTo>
                    <a:pt x="12326" y="15864"/>
                    <a:pt x="12418" y="15795"/>
                    <a:pt x="12418" y="15704"/>
                  </a:cubicBezTo>
                  <a:cubicBezTo>
                    <a:pt x="12418" y="15613"/>
                    <a:pt x="12349" y="15521"/>
                    <a:pt x="12258" y="15521"/>
                  </a:cubicBezTo>
                  <a:close/>
                  <a:moveTo>
                    <a:pt x="18877" y="15613"/>
                  </a:moveTo>
                  <a:cubicBezTo>
                    <a:pt x="18786" y="15613"/>
                    <a:pt x="18763" y="15658"/>
                    <a:pt x="18763" y="15750"/>
                  </a:cubicBezTo>
                  <a:cubicBezTo>
                    <a:pt x="18763" y="15841"/>
                    <a:pt x="18809" y="15864"/>
                    <a:pt x="18900" y="15864"/>
                  </a:cubicBezTo>
                  <a:cubicBezTo>
                    <a:pt x="18991" y="15864"/>
                    <a:pt x="19014" y="15818"/>
                    <a:pt x="19014" y="15727"/>
                  </a:cubicBezTo>
                  <a:cubicBezTo>
                    <a:pt x="19014" y="15658"/>
                    <a:pt x="18968" y="15613"/>
                    <a:pt x="18877" y="15613"/>
                  </a:cubicBezTo>
                  <a:close/>
                  <a:moveTo>
                    <a:pt x="6574" y="15476"/>
                  </a:moveTo>
                  <a:cubicBezTo>
                    <a:pt x="6506" y="15499"/>
                    <a:pt x="6369" y="15636"/>
                    <a:pt x="6369" y="15704"/>
                  </a:cubicBezTo>
                  <a:cubicBezTo>
                    <a:pt x="6392" y="15772"/>
                    <a:pt x="6529" y="15909"/>
                    <a:pt x="6597" y="15909"/>
                  </a:cubicBezTo>
                  <a:cubicBezTo>
                    <a:pt x="6666" y="15909"/>
                    <a:pt x="6802" y="15750"/>
                    <a:pt x="6802" y="15681"/>
                  </a:cubicBezTo>
                  <a:cubicBezTo>
                    <a:pt x="6802" y="15613"/>
                    <a:pt x="6643" y="15476"/>
                    <a:pt x="6574" y="15476"/>
                  </a:cubicBezTo>
                  <a:close/>
                  <a:moveTo>
                    <a:pt x="13262" y="15613"/>
                  </a:moveTo>
                  <a:cubicBezTo>
                    <a:pt x="13171" y="15613"/>
                    <a:pt x="13102" y="15704"/>
                    <a:pt x="13102" y="15772"/>
                  </a:cubicBezTo>
                  <a:cubicBezTo>
                    <a:pt x="13102" y="15864"/>
                    <a:pt x="13171" y="15955"/>
                    <a:pt x="13262" y="15955"/>
                  </a:cubicBezTo>
                  <a:cubicBezTo>
                    <a:pt x="13353" y="15955"/>
                    <a:pt x="13445" y="15887"/>
                    <a:pt x="13445" y="15795"/>
                  </a:cubicBezTo>
                  <a:cubicBezTo>
                    <a:pt x="13445" y="15681"/>
                    <a:pt x="13376" y="15613"/>
                    <a:pt x="13262" y="15613"/>
                  </a:cubicBezTo>
                  <a:close/>
                  <a:moveTo>
                    <a:pt x="19904" y="15704"/>
                  </a:moveTo>
                  <a:cubicBezTo>
                    <a:pt x="19813" y="15704"/>
                    <a:pt x="19790" y="15750"/>
                    <a:pt x="19790" y="15841"/>
                  </a:cubicBezTo>
                  <a:cubicBezTo>
                    <a:pt x="19790" y="15932"/>
                    <a:pt x="19836" y="15955"/>
                    <a:pt x="19927" y="15955"/>
                  </a:cubicBezTo>
                  <a:cubicBezTo>
                    <a:pt x="20018" y="15955"/>
                    <a:pt x="20041" y="15909"/>
                    <a:pt x="20041" y="15818"/>
                  </a:cubicBezTo>
                  <a:cubicBezTo>
                    <a:pt x="20041" y="15727"/>
                    <a:pt x="19996" y="15704"/>
                    <a:pt x="19904" y="15704"/>
                  </a:cubicBezTo>
                  <a:close/>
                  <a:moveTo>
                    <a:pt x="7601" y="15567"/>
                  </a:moveTo>
                  <a:cubicBezTo>
                    <a:pt x="7533" y="15567"/>
                    <a:pt x="7396" y="15727"/>
                    <a:pt x="7396" y="15795"/>
                  </a:cubicBezTo>
                  <a:cubicBezTo>
                    <a:pt x="7396" y="15864"/>
                    <a:pt x="7533" y="16001"/>
                    <a:pt x="7601" y="16001"/>
                  </a:cubicBezTo>
                  <a:cubicBezTo>
                    <a:pt x="7693" y="16001"/>
                    <a:pt x="7830" y="15841"/>
                    <a:pt x="7830" y="15772"/>
                  </a:cubicBezTo>
                  <a:cubicBezTo>
                    <a:pt x="7807" y="15704"/>
                    <a:pt x="7670" y="15567"/>
                    <a:pt x="7601" y="15567"/>
                  </a:cubicBezTo>
                  <a:close/>
                  <a:moveTo>
                    <a:pt x="8651" y="15704"/>
                  </a:moveTo>
                  <a:cubicBezTo>
                    <a:pt x="8492" y="15704"/>
                    <a:pt x="8469" y="15704"/>
                    <a:pt x="8469" y="15841"/>
                  </a:cubicBezTo>
                  <a:cubicBezTo>
                    <a:pt x="8446" y="16024"/>
                    <a:pt x="8469" y="16046"/>
                    <a:pt x="8629" y="16046"/>
                  </a:cubicBezTo>
                  <a:cubicBezTo>
                    <a:pt x="8788" y="16046"/>
                    <a:pt x="8788" y="16024"/>
                    <a:pt x="8788" y="15887"/>
                  </a:cubicBezTo>
                  <a:cubicBezTo>
                    <a:pt x="8811" y="15727"/>
                    <a:pt x="8788" y="15704"/>
                    <a:pt x="8651" y="15704"/>
                  </a:cubicBezTo>
                  <a:close/>
                  <a:moveTo>
                    <a:pt x="14289" y="15704"/>
                  </a:moveTo>
                  <a:cubicBezTo>
                    <a:pt x="14198" y="15704"/>
                    <a:pt x="14129" y="15772"/>
                    <a:pt x="14129" y="15864"/>
                  </a:cubicBezTo>
                  <a:cubicBezTo>
                    <a:pt x="14107" y="15955"/>
                    <a:pt x="14198" y="16046"/>
                    <a:pt x="14312" y="16046"/>
                  </a:cubicBezTo>
                  <a:cubicBezTo>
                    <a:pt x="14380" y="16024"/>
                    <a:pt x="14472" y="15955"/>
                    <a:pt x="14472" y="15864"/>
                  </a:cubicBezTo>
                  <a:cubicBezTo>
                    <a:pt x="14449" y="15772"/>
                    <a:pt x="14380" y="15704"/>
                    <a:pt x="14289" y="15704"/>
                  </a:cubicBezTo>
                  <a:close/>
                  <a:moveTo>
                    <a:pt x="20931" y="15772"/>
                  </a:moveTo>
                  <a:cubicBezTo>
                    <a:pt x="20840" y="15772"/>
                    <a:pt x="20817" y="15818"/>
                    <a:pt x="20794" y="15909"/>
                  </a:cubicBezTo>
                  <a:cubicBezTo>
                    <a:pt x="20794" y="15978"/>
                    <a:pt x="20840" y="16024"/>
                    <a:pt x="20909" y="16046"/>
                  </a:cubicBezTo>
                  <a:cubicBezTo>
                    <a:pt x="21023" y="16046"/>
                    <a:pt x="21068" y="16001"/>
                    <a:pt x="21068" y="15909"/>
                  </a:cubicBezTo>
                  <a:cubicBezTo>
                    <a:pt x="21068" y="15818"/>
                    <a:pt x="21023" y="15795"/>
                    <a:pt x="20931" y="15772"/>
                  </a:cubicBezTo>
                  <a:close/>
                  <a:moveTo>
                    <a:pt x="9656" y="15772"/>
                  </a:moveTo>
                  <a:cubicBezTo>
                    <a:pt x="9496" y="15772"/>
                    <a:pt x="9473" y="15795"/>
                    <a:pt x="9473" y="15932"/>
                  </a:cubicBezTo>
                  <a:cubicBezTo>
                    <a:pt x="9473" y="16115"/>
                    <a:pt x="9496" y="16115"/>
                    <a:pt x="9633" y="16115"/>
                  </a:cubicBezTo>
                  <a:cubicBezTo>
                    <a:pt x="9793" y="16115"/>
                    <a:pt x="9815" y="16115"/>
                    <a:pt x="9815" y="15978"/>
                  </a:cubicBezTo>
                  <a:cubicBezTo>
                    <a:pt x="9815" y="15795"/>
                    <a:pt x="9815" y="15772"/>
                    <a:pt x="9656" y="15772"/>
                  </a:cubicBezTo>
                  <a:close/>
                  <a:moveTo>
                    <a:pt x="15316" y="15772"/>
                  </a:moveTo>
                  <a:cubicBezTo>
                    <a:pt x="15271" y="15772"/>
                    <a:pt x="15157" y="15887"/>
                    <a:pt x="15134" y="15932"/>
                  </a:cubicBezTo>
                  <a:cubicBezTo>
                    <a:pt x="15134" y="16001"/>
                    <a:pt x="15248" y="16115"/>
                    <a:pt x="15316" y="16115"/>
                  </a:cubicBezTo>
                  <a:cubicBezTo>
                    <a:pt x="15362" y="16115"/>
                    <a:pt x="15476" y="16001"/>
                    <a:pt x="15476" y="15955"/>
                  </a:cubicBezTo>
                  <a:cubicBezTo>
                    <a:pt x="15476" y="15909"/>
                    <a:pt x="15362" y="15795"/>
                    <a:pt x="15316" y="15772"/>
                  </a:cubicBezTo>
                  <a:close/>
                  <a:moveTo>
                    <a:pt x="21936" y="15909"/>
                  </a:moveTo>
                  <a:cubicBezTo>
                    <a:pt x="21913" y="15909"/>
                    <a:pt x="21799" y="16046"/>
                    <a:pt x="21822" y="16046"/>
                  </a:cubicBezTo>
                  <a:cubicBezTo>
                    <a:pt x="21867" y="16092"/>
                    <a:pt x="21913" y="16160"/>
                    <a:pt x="21958" y="16160"/>
                  </a:cubicBezTo>
                  <a:cubicBezTo>
                    <a:pt x="22004" y="16160"/>
                    <a:pt x="22050" y="16092"/>
                    <a:pt x="22095" y="16024"/>
                  </a:cubicBezTo>
                  <a:cubicBezTo>
                    <a:pt x="22050" y="15978"/>
                    <a:pt x="22004" y="15932"/>
                    <a:pt x="21936" y="15909"/>
                  </a:cubicBezTo>
                  <a:close/>
                  <a:moveTo>
                    <a:pt x="10683" y="15864"/>
                  </a:moveTo>
                  <a:cubicBezTo>
                    <a:pt x="10591" y="15864"/>
                    <a:pt x="10500" y="15932"/>
                    <a:pt x="10500" y="16046"/>
                  </a:cubicBezTo>
                  <a:cubicBezTo>
                    <a:pt x="10500" y="16138"/>
                    <a:pt x="10591" y="16206"/>
                    <a:pt x="10683" y="16206"/>
                  </a:cubicBezTo>
                  <a:cubicBezTo>
                    <a:pt x="10751" y="16206"/>
                    <a:pt x="10843" y="16138"/>
                    <a:pt x="10843" y="16046"/>
                  </a:cubicBezTo>
                  <a:cubicBezTo>
                    <a:pt x="10843" y="15955"/>
                    <a:pt x="10774" y="15864"/>
                    <a:pt x="10683" y="15864"/>
                  </a:cubicBezTo>
                  <a:close/>
                  <a:moveTo>
                    <a:pt x="16321" y="15864"/>
                  </a:moveTo>
                  <a:cubicBezTo>
                    <a:pt x="16275" y="15887"/>
                    <a:pt x="16161" y="16001"/>
                    <a:pt x="16161" y="16046"/>
                  </a:cubicBezTo>
                  <a:cubicBezTo>
                    <a:pt x="16161" y="16092"/>
                    <a:pt x="16298" y="16206"/>
                    <a:pt x="16343" y="16206"/>
                  </a:cubicBezTo>
                  <a:cubicBezTo>
                    <a:pt x="16389" y="16183"/>
                    <a:pt x="16435" y="16183"/>
                    <a:pt x="16458" y="16138"/>
                  </a:cubicBezTo>
                  <a:cubicBezTo>
                    <a:pt x="16480" y="16115"/>
                    <a:pt x="16503" y="16069"/>
                    <a:pt x="16503" y="16046"/>
                  </a:cubicBezTo>
                  <a:cubicBezTo>
                    <a:pt x="16503" y="15978"/>
                    <a:pt x="16366" y="15864"/>
                    <a:pt x="16321" y="15864"/>
                  </a:cubicBezTo>
                  <a:close/>
                  <a:moveTo>
                    <a:pt x="17348" y="16001"/>
                  </a:moveTo>
                  <a:cubicBezTo>
                    <a:pt x="17256" y="16001"/>
                    <a:pt x="17211" y="16046"/>
                    <a:pt x="17234" y="16138"/>
                  </a:cubicBezTo>
                  <a:cubicBezTo>
                    <a:pt x="17234" y="16229"/>
                    <a:pt x="17279" y="16252"/>
                    <a:pt x="17371" y="16252"/>
                  </a:cubicBezTo>
                  <a:cubicBezTo>
                    <a:pt x="17462" y="16252"/>
                    <a:pt x="17485" y="16206"/>
                    <a:pt x="17485" y="16115"/>
                  </a:cubicBezTo>
                  <a:cubicBezTo>
                    <a:pt x="17485" y="16024"/>
                    <a:pt x="17439" y="16001"/>
                    <a:pt x="17348" y="16001"/>
                  </a:cubicBezTo>
                  <a:close/>
                  <a:moveTo>
                    <a:pt x="5068" y="15864"/>
                  </a:moveTo>
                  <a:cubicBezTo>
                    <a:pt x="4976" y="15864"/>
                    <a:pt x="4840" y="15978"/>
                    <a:pt x="4840" y="16069"/>
                  </a:cubicBezTo>
                  <a:cubicBezTo>
                    <a:pt x="4840" y="16160"/>
                    <a:pt x="4954" y="16297"/>
                    <a:pt x="5045" y="16297"/>
                  </a:cubicBezTo>
                  <a:cubicBezTo>
                    <a:pt x="5136" y="16297"/>
                    <a:pt x="5273" y="16183"/>
                    <a:pt x="5273" y="16092"/>
                  </a:cubicBezTo>
                  <a:cubicBezTo>
                    <a:pt x="5273" y="16001"/>
                    <a:pt x="5159" y="15864"/>
                    <a:pt x="5068" y="15864"/>
                  </a:cubicBezTo>
                  <a:close/>
                  <a:moveTo>
                    <a:pt x="11687" y="16001"/>
                  </a:moveTo>
                  <a:cubicBezTo>
                    <a:pt x="11596" y="16001"/>
                    <a:pt x="11527" y="16069"/>
                    <a:pt x="11527" y="16160"/>
                  </a:cubicBezTo>
                  <a:cubicBezTo>
                    <a:pt x="11527" y="16252"/>
                    <a:pt x="11596" y="16343"/>
                    <a:pt x="11710" y="16343"/>
                  </a:cubicBezTo>
                  <a:cubicBezTo>
                    <a:pt x="11801" y="16343"/>
                    <a:pt x="11870" y="16252"/>
                    <a:pt x="11870" y="16160"/>
                  </a:cubicBezTo>
                  <a:cubicBezTo>
                    <a:pt x="11870" y="16069"/>
                    <a:pt x="11778" y="16001"/>
                    <a:pt x="11687" y="16001"/>
                  </a:cubicBezTo>
                  <a:close/>
                  <a:moveTo>
                    <a:pt x="18372" y="16086"/>
                  </a:moveTo>
                  <a:cubicBezTo>
                    <a:pt x="18359" y="16086"/>
                    <a:pt x="18345" y="16088"/>
                    <a:pt x="18329" y="16092"/>
                  </a:cubicBezTo>
                  <a:cubicBezTo>
                    <a:pt x="18238" y="16092"/>
                    <a:pt x="18192" y="16138"/>
                    <a:pt x="18215" y="16229"/>
                  </a:cubicBezTo>
                  <a:cubicBezTo>
                    <a:pt x="18215" y="16297"/>
                    <a:pt x="18261" y="16343"/>
                    <a:pt x="18352" y="16343"/>
                  </a:cubicBezTo>
                  <a:cubicBezTo>
                    <a:pt x="18421" y="16320"/>
                    <a:pt x="18466" y="16297"/>
                    <a:pt x="18466" y="16206"/>
                  </a:cubicBezTo>
                  <a:cubicBezTo>
                    <a:pt x="18466" y="16131"/>
                    <a:pt x="18435" y="16086"/>
                    <a:pt x="18372" y="16086"/>
                  </a:cubicBezTo>
                  <a:close/>
                  <a:moveTo>
                    <a:pt x="6026" y="15955"/>
                  </a:moveTo>
                  <a:cubicBezTo>
                    <a:pt x="5958" y="15955"/>
                    <a:pt x="5821" y="16092"/>
                    <a:pt x="5821" y="16160"/>
                  </a:cubicBezTo>
                  <a:cubicBezTo>
                    <a:pt x="5821" y="16229"/>
                    <a:pt x="5958" y="16389"/>
                    <a:pt x="6026" y="16389"/>
                  </a:cubicBezTo>
                  <a:cubicBezTo>
                    <a:pt x="6095" y="16389"/>
                    <a:pt x="6255" y="16229"/>
                    <a:pt x="6255" y="16160"/>
                  </a:cubicBezTo>
                  <a:cubicBezTo>
                    <a:pt x="6255" y="16092"/>
                    <a:pt x="6095" y="15955"/>
                    <a:pt x="6026" y="15955"/>
                  </a:cubicBezTo>
                  <a:close/>
                  <a:moveTo>
                    <a:pt x="12702" y="16088"/>
                  </a:moveTo>
                  <a:cubicBezTo>
                    <a:pt x="12609" y="16088"/>
                    <a:pt x="12554" y="16170"/>
                    <a:pt x="12554" y="16252"/>
                  </a:cubicBezTo>
                  <a:cubicBezTo>
                    <a:pt x="12554" y="16343"/>
                    <a:pt x="12623" y="16412"/>
                    <a:pt x="12714" y="16412"/>
                  </a:cubicBezTo>
                  <a:cubicBezTo>
                    <a:pt x="12806" y="16412"/>
                    <a:pt x="12874" y="16343"/>
                    <a:pt x="12897" y="16252"/>
                  </a:cubicBezTo>
                  <a:cubicBezTo>
                    <a:pt x="12897" y="16160"/>
                    <a:pt x="12828" y="16092"/>
                    <a:pt x="12737" y="16092"/>
                  </a:cubicBezTo>
                  <a:cubicBezTo>
                    <a:pt x="12725" y="16090"/>
                    <a:pt x="12713" y="16088"/>
                    <a:pt x="12702" y="16088"/>
                  </a:cubicBezTo>
                  <a:close/>
                  <a:moveTo>
                    <a:pt x="19334" y="16160"/>
                  </a:moveTo>
                  <a:cubicBezTo>
                    <a:pt x="19265" y="16160"/>
                    <a:pt x="19219" y="16206"/>
                    <a:pt x="19219" y="16297"/>
                  </a:cubicBezTo>
                  <a:cubicBezTo>
                    <a:pt x="19238" y="16373"/>
                    <a:pt x="19257" y="16417"/>
                    <a:pt x="19315" y="16417"/>
                  </a:cubicBezTo>
                  <a:cubicBezTo>
                    <a:pt x="19327" y="16417"/>
                    <a:pt x="19341" y="16415"/>
                    <a:pt x="19356" y="16412"/>
                  </a:cubicBezTo>
                  <a:cubicBezTo>
                    <a:pt x="19448" y="16412"/>
                    <a:pt x="19493" y="16389"/>
                    <a:pt x="19493" y="16297"/>
                  </a:cubicBezTo>
                  <a:cubicBezTo>
                    <a:pt x="19493" y="16206"/>
                    <a:pt x="19448" y="16160"/>
                    <a:pt x="19334" y="16160"/>
                  </a:cubicBezTo>
                  <a:close/>
                  <a:moveTo>
                    <a:pt x="7037" y="16044"/>
                  </a:moveTo>
                  <a:cubicBezTo>
                    <a:pt x="6965" y="16044"/>
                    <a:pt x="6848" y="16167"/>
                    <a:pt x="6848" y="16252"/>
                  </a:cubicBezTo>
                  <a:cubicBezTo>
                    <a:pt x="6825" y="16320"/>
                    <a:pt x="6962" y="16457"/>
                    <a:pt x="7054" y="16457"/>
                  </a:cubicBezTo>
                  <a:cubicBezTo>
                    <a:pt x="7059" y="16459"/>
                    <a:pt x="7064" y="16460"/>
                    <a:pt x="7070" y="16460"/>
                  </a:cubicBezTo>
                  <a:cubicBezTo>
                    <a:pt x="7142" y="16460"/>
                    <a:pt x="7259" y="16336"/>
                    <a:pt x="7259" y="16252"/>
                  </a:cubicBezTo>
                  <a:cubicBezTo>
                    <a:pt x="7282" y="16183"/>
                    <a:pt x="7145" y="16046"/>
                    <a:pt x="7054" y="16046"/>
                  </a:cubicBezTo>
                  <a:cubicBezTo>
                    <a:pt x="7048" y="16045"/>
                    <a:pt x="7043" y="16044"/>
                    <a:pt x="7037" y="16044"/>
                  </a:cubicBezTo>
                  <a:close/>
                  <a:moveTo>
                    <a:pt x="8081" y="16160"/>
                  </a:moveTo>
                  <a:cubicBezTo>
                    <a:pt x="7921" y="16160"/>
                    <a:pt x="7898" y="16183"/>
                    <a:pt x="7898" y="16343"/>
                  </a:cubicBezTo>
                  <a:cubicBezTo>
                    <a:pt x="7898" y="16480"/>
                    <a:pt x="7921" y="16503"/>
                    <a:pt x="8081" y="16503"/>
                  </a:cubicBezTo>
                  <a:cubicBezTo>
                    <a:pt x="8240" y="16503"/>
                    <a:pt x="8240" y="16503"/>
                    <a:pt x="8240" y="16343"/>
                  </a:cubicBezTo>
                  <a:cubicBezTo>
                    <a:pt x="8240" y="16183"/>
                    <a:pt x="8240" y="16160"/>
                    <a:pt x="8081" y="16160"/>
                  </a:cubicBezTo>
                  <a:close/>
                  <a:moveTo>
                    <a:pt x="13741" y="16160"/>
                  </a:moveTo>
                  <a:cubicBezTo>
                    <a:pt x="13650" y="16160"/>
                    <a:pt x="13559" y="16252"/>
                    <a:pt x="13559" y="16343"/>
                  </a:cubicBezTo>
                  <a:cubicBezTo>
                    <a:pt x="13559" y="16434"/>
                    <a:pt x="13650" y="16503"/>
                    <a:pt x="13741" y="16503"/>
                  </a:cubicBezTo>
                  <a:cubicBezTo>
                    <a:pt x="13833" y="16503"/>
                    <a:pt x="13901" y="16412"/>
                    <a:pt x="13901" y="16320"/>
                  </a:cubicBezTo>
                  <a:cubicBezTo>
                    <a:pt x="13901" y="16252"/>
                    <a:pt x="13833" y="16160"/>
                    <a:pt x="13741" y="16160"/>
                  </a:cubicBezTo>
                  <a:close/>
                  <a:moveTo>
                    <a:pt x="20361" y="16252"/>
                  </a:moveTo>
                  <a:cubicBezTo>
                    <a:pt x="20292" y="16252"/>
                    <a:pt x="20247" y="16297"/>
                    <a:pt x="20247" y="16389"/>
                  </a:cubicBezTo>
                  <a:cubicBezTo>
                    <a:pt x="20247" y="16480"/>
                    <a:pt x="20292" y="16503"/>
                    <a:pt x="20384" y="16503"/>
                  </a:cubicBezTo>
                  <a:cubicBezTo>
                    <a:pt x="20475" y="16503"/>
                    <a:pt x="20498" y="16457"/>
                    <a:pt x="20498" y="16366"/>
                  </a:cubicBezTo>
                  <a:cubicBezTo>
                    <a:pt x="20498" y="16275"/>
                    <a:pt x="20452" y="16252"/>
                    <a:pt x="20361" y="16252"/>
                  </a:cubicBezTo>
                  <a:close/>
                  <a:moveTo>
                    <a:pt x="9108" y="16252"/>
                  </a:moveTo>
                  <a:cubicBezTo>
                    <a:pt x="8948" y="16252"/>
                    <a:pt x="8925" y="16275"/>
                    <a:pt x="8925" y="16412"/>
                  </a:cubicBezTo>
                  <a:cubicBezTo>
                    <a:pt x="8925" y="16571"/>
                    <a:pt x="8948" y="16594"/>
                    <a:pt x="9085" y="16594"/>
                  </a:cubicBezTo>
                  <a:cubicBezTo>
                    <a:pt x="9245" y="16594"/>
                    <a:pt x="9268" y="16571"/>
                    <a:pt x="9268" y="16434"/>
                  </a:cubicBezTo>
                  <a:cubicBezTo>
                    <a:pt x="9268" y="16275"/>
                    <a:pt x="9245" y="16252"/>
                    <a:pt x="9108" y="16252"/>
                  </a:cubicBezTo>
                  <a:close/>
                  <a:moveTo>
                    <a:pt x="14746" y="16252"/>
                  </a:moveTo>
                  <a:cubicBezTo>
                    <a:pt x="14654" y="16252"/>
                    <a:pt x="14586" y="16343"/>
                    <a:pt x="14586" y="16434"/>
                  </a:cubicBezTo>
                  <a:cubicBezTo>
                    <a:pt x="14586" y="16503"/>
                    <a:pt x="14677" y="16594"/>
                    <a:pt x="14769" y="16594"/>
                  </a:cubicBezTo>
                  <a:cubicBezTo>
                    <a:pt x="14837" y="16594"/>
                    <a:pt x="14928" y="16526"/>
                    <a:pt x="14928" y="16434"/>
                  </a:cubicBezTo>
                  <a:cubicBezTo>
                    <a:pt x="14928" y="16320"/>
                    <a:pt x="14860" y="16252"/>
                    <a:pt x="14746" y="16252"/>
                  </a:cubicBezTo>
                  <a:close/>
                  <a:moveTo>
                    <a:pt x="21361" y="16337"/>
                  </a:moveTo>
                  <a:cubicBezTo>
                    <a:pt x="21290" y="16337"/>
                    <a:pt x="21274" y="16385"/>
                    <a:pt x="21274" y="16480"/>
                  </a:cubicBezTo>
                  <a:cubicBezTo>
                    <a:pt x="21274" y="16549"/>
                    <a:pt x="21319" y="16594"/>
                    <a:pt x="21388" y="16594"/>
                  </a:cubicBezTo>
                  <a:cubicBezTo>
                    <a:pt x="21479" y="16594"/>
                    <a:pt x="21525" y="16549"/>
                    <a:pt x="21525" y="16480"/>
                  </a:cubicBezTo>
                  <a:cubicBezTo>
                    <a:pt x="21525" y="16389"/>
                    <a:pt x="21502" y="16343"/>
                    <a:pt x="21411" y="16343"/>
                  </a:cubicBezTo>
                  <a:cubicBezTo>
                    <a:pt x="21392" y="16339"/>
                    <a:pt x="21375" y="16337"/>
                    <a:pt x="21361" y="16337"/>
                  </a:cubicBezTo>
                  <a:close/>
                  <a:moveTo>
                    <a:pt x="10135" y="16343"/>
                  </a:moveTo>
                  <a:cubicBezTo>
                    <a:pt x="9975" y="16343"/>
                    <a:pt x="9952" y="16343"/>
                    <a:pt x="9952" y="16480"/>
                  </a:cubicBezTo>
                  <a:cubicBezTo>
                    <a:pt x="9952" y="16663"/>
                    <a:pt x="9952" y="16685"/>
                    <a:pt x="10112" y="16685"/>
                  </a:cubicBezTo>
                  <a:cubicBezTo>
                    <a:pt x="10272" y="16685"/>
                    <a:pt x="10295" y="16663"/>
                    <a:pt x="10295" y="16503"/>
                  </a:cubicBezTo>
                  <a:cubicBezTo>
                    <a:pt x="10295" y="16343"/>
                    <a:pt x="10272" y="16343"/>
                    <a:pt x="10135" y="16343"/>
                  </a:cubicBezTo>
                  <a:close/>
                  <a:moveTo>
                    <a:pt x="15763" y="16341"/>
                  </a:moveTo>
                  <a:cubicBezTo>
                    <a:pt x="15713" y="16341"/>
                    <a:pt x="15613" y="16483"/>
                    <a:pt x="15613" y="16526"/>
                  </a:cubicBezTo>
                  <a:cubicBezTo>
                    <a:pt x="15613" y="16571"/>
                    <a:pt x="15750" y="16685"/>
                    <a:pt x="15796" y="16685"/>
                  </a:cubicBezTo>
                  <a:cubicBezTo>
                    <a:pt x="15841" y="16663"/>
                    <a:pt x="15955" y="16549"/>
                    <a:pt x="15955" y="16503"/>
                  </a:cubicBezTo>
                  <a:cubicBezTo>
                    <a:pt x="15933" y="16457"/>
                    <a:pt x="15910" y="16412"/>
                    <a:pt x="15887" y="16389"/>
                  </a:cubicBezTo>
                  <a:cubicBezTo>
                    <a:pt x="15864" y="16366"/>
                    <a:pt x="15818" y="16343"/>
                    <a:pt x="15773" y="16343"/>
                  </a:cubicBezTo>
                  <a:cubicBezTo>
                    <a:pt x="15770" y="16342"/>
                    <a:pt x="15767" y="16341"/>
                    <a:pt x="15763" y="16341"/>
                  </a:cubicBezTo>
                  <a:close/>
                  <a:moveTo>
                    <a:pt x="5469" y="16414"/>
                  </a:moveTo>
                  <a:cubicBezTo>
                    <a:pt x="5420" y="16414"/>
                    <a:pt x="5378" y="16443"/>
                    <a:pt x="5342" y="16503"/>
                  </a:cubicBezTo>
                  <a:cubicBezTo>
                    <a:pt x="5319" y="16526"/>
                    <a:pt x="5342" y="16549"/>
                    <a:pt x="5342" y="16571"/>
                  </a:cubicBezTo>
                  <a:cubicBezTo>
                    <a:pt x="5433" y="16617"/>
                    <a:pt x="5547" y="16663"/>
                    <a:pt x="5638" y="16708"/>
                  </a:cubicBezTo>
                  <a:cubicBezTo>
                    <a:pt x="5643" y="16713"/>
                    <a:pt x="5648" y="16715"/>
                    <a:pt x="5652" y="16715"/>
                  </a:cubicBezTo>
                  <a:cubicBezTo>
                    <a:pt x="5669" y="16715"/>
                    <a:pt x="5684" y="16685"/>
                    <a:pt x="5684" y="16685"/>
                  </a:cubicBezTo>
                  <a:cubicBezTo>
                    <a:pt x="5707" y="16571"/>
                    <a:pt x="5661" y="16526"/>
                    <a:pt x="5616" y="16480"/>
                  </a:cubicBezTo>
                  <a:cubicBezTo>
                    <a:pt x="5562" y="16437"/>
                    <a:pt x="5513" y="16414"/>
                    <a:pt x="5469" y="16414"/>
                  </a:cubicBezTo>
                  <a:close/>
                  <a:moveTo>
                    <a:pt x="11139" y="16412"/>
                  </a:moveTo>
                  <a:cubicBezTo>
                    <a:pt x="11048" y="16412"/>
                    <a:pt x="10957" y="16503"/>
                    <a:pt x="10980" y="16594"/>
                  </a:cubicBezTo>
                  <a:cubicBezTo>
                    <a:pt x="10980" y="16685"/>
                    <a:pt x="11048" y="16754"/>
                    <a:pt x="11139" y="16754"/>
                  </a:cubicBezTo>
                  <a:cubicBezTo>
                    <a:pt x="11231" y="16754"/>
                    <a:pt x="11299" y="16685"/>
                    <a:pt x="11322" y="16594"/>
                  </a:cubicBezTo>
                  <a:cubicBezTo>
                    <a:pt x="11322" y="16503"/>
                    <a:pt x="11231" y="16434"/>
                    <a:pt x="11139" y="16412"/>
                  </a:cubicBezTo>
                  <a:close/>
                  <a:moveTo>
                    <a:pt x="16800" y="16412"/>
                  </a:moveTo>
                  <a:cubicBezTo>
                    <a:pt x="16754" y="16412"/>
                    <a:pt x="16640" y="16526"/>
                    <a:pt x="16640" y="16571"/>
                  </a:cubicBezTo>
                  <a:cubicBezTo>
                    <a:pt x="16619" y="16635"/>
                    <a:pt x="16735" y="16756"/>
                    <a:pt x="16788" y="16756"/>
                  </a:cubicBezTo>
                  <a:cubicBezTo>
                    <a:pt x="16793" y="16756"/>
                    <a:pt x="16797" y="16756"/>
                    <a:pt x="16800" y="16754"/>
                  </a:cubicBezTo>
                  <a:cubicBezTo>
                    <a:pt x="16846" y="16754"/>
                    <a:pt x="16891" y="16731"/>
                    <a:pt x="16914" y="16708"/>
                  </a:cubicBezTo>
                  <a:cubicBezTo>
                    <a:pt x="16960" y="16685"/>
                    <a:pt x="16960" y="16640"/>
                    <a:pt x="16983" y="16594"/>
                  </a:cubicBezTo>
                  <a:cubicBezTo>
                    <a:pt x="16983" y="16549"/>
                    <a:pt x="16846" y="16434"/>
                    <a:pt x="16800" y="16412"/>
                  </a:cubicBezTo>
                  <a:close/>
                  <a:moveTo>
                    <a:pt x="17781" y="16549"/>
                  </a:moveTo>
                  <a:cubicBezTo>
                    <a:pt x="17690" y="16549"/>
                    <a:pt x="17645" y="16594"/>
                    <a:pt x="17645" y="16685"/>
                  </a:cubicBezTo>
                  <a:cubicBezTo>
                    <a:pt x="17645" y="16777"/>
                    <a:pt x="17690" y="16800"/>
                    <a:pt x="17781" y="16800"/>
                  </a:cubicBezTo>
                  <a:cubicBezTo>
                    <a:pt x="17873" y="16800"/>
                    <a:pt x="17918" y="16754"/>
                    <a:pt x="17918" y="16663"/>
                  </a:cubicBezTo>
                  <a:cubicBezTo>
                    <a:pt x="17896" y="16571"/>
                    <a:pt x="17850" y="16549"/>
                    <a:pt x="17781" y="16549"/>
                  </a:cubicBezTo>
                  <a:close/>
                  <a:moveTo>
                    <a:pt x="12166" y="16549"/>
                  </a:moveTo>
                  <a:cubicBezTo>
                    <a:pt x="12075" y="16549"/>
                    <a:pt x="11984" y="16640"/>
                    <a:pt x="11984" y="16708"/>
                  </a:cubicBezTo>
                  <a:cubicBezTo>
                    <a:pt x="11984" y="16800"/>
                    <a:pt x="12075" y="16891"/>
                    <a:pt x="12166" y="16891"/>
                  </a:cubicBezTo>
                  <a:cubicBezTo>
                    <a:pt x="12258" y="16891"/>
                    <a:pt x="12326" y="16800"/>
                    <a:pt x="12326" y="16708"/>
                  </a:cubicBezTo>
                  <a:cubicBezTo>
                    <a:pt x="12326" y="16617"/>
                    <a:pt x="12258" y="16549"/>
                    <a:pt x="12166" y="16549"/>
                  </a:cubicBezTo>
                  <a:close/>
                  <a:moveTo>
                    <a:pt x="18809" y="16640"/>
                  </a:moveTo>
                  <a:cubicBezTo>
                    <a:pt x="18694" y="16640"/>
                    <a:pt x="18672" y="16685"/>
                    <a:pt x="18672" y="16777"/>
                  </a:cubicBezTo>
                  <a:cubicBezTo>
                    <a:pt x="18672" y="16868"/>
                    <a:pt x="18717" y="16891"/>
                    <a:pt x="18809" y="16891"/>
                  </a:cubicBezTo>
                  <a:cubicBezTo>
                    <a:pt x="18900" y="16891"/>
                    <a:pt x="18923" y="16845"/>
                    <a:pt x="18923" y="16754"/>
                  </a:cubicBezTo>
                  <a:cubicBezTo>
                    <a:pt x="18923" y="16663"/>
                    <a:pt x="18900" y="16640"/>
                    <a:pt x="18809" y="16640"/>
                  </a:cubicBezTo>
                  <a:close/>
                  <a:moveTo>
                    <a:pt x="6506" y="16503"/>
                  </a:moveTo>
                  <a:cubicBezTo>
                    <a:pt x="6437" y="16503"/>
                    <a:pt x="6300" y="16640"/>
                    <a:pt x="6278" y="16708"/>
                  </a:cubicBezTo>
                  <a:cubicBezTo>
                    <a:pt x="6278" y="16777"/>
                    <a:pt x="6437" y="16937"/>
                    <a:pt x="6506" y="16937"/>
                  </a:cubicBezTo>
                  <a:cubicBezTo>
                    <a:pt x="6574" y="16937"/>
                    <a:pt x="6711" y="16800"/>
                    <a:pt x="6711" y="16731"/>
                  </a:cubicBezTo>
                  <a:cubicBezTo>
                    <a:pt x="6711" y="16663"/>
                    <a:pt x="6574" y="16503"/>
                    <a:pt x="6506" y="16503"/>
                  </a:cubicBezTo>
                  <a:close/>
                  <a:moveTo>
                    <a:pt x="13194" y="16640"/>
                  </a:moveTo>
                  <a:cubicBezTo>
                    <a:pt x="13102" y="16640"/>
                    <a:pt x="13011" y="16708"/>
                    <a:pt x="13011" y="16800"/>
                  </a:cubicBezTo>
                  <a:cubicBezTo>
                    <a:pt x="13011" y="16891"/>
                    <a:pt x="13102" y="16982"/>
                    <a:pt x="13194" y="16982"/>
                  </a:cubicBezTo>
                  <a:cubicBezTo>
                    <a:pt x="13262" y="16982"/>
                    <a:pt x="13353" y="16891"/>
                    <a:pt x="13353" y="16800"/>
                  </a:cubicBezTo>
                  <a:cubicBezTo>
                    <a:pt x="13353" y="16708"/>
                    <a:pt x="13285" y="16640"/>
                    <a:pt x="13194" y="16640"/>
                  </a:cubicBezTo>
                  <a:close/>
                  <a:moveTo>
                    <a:pt x="19836" y="16708"/>
                  </a:moveTo>
                  <a:cubicBezTo>
                    <a:pt x="19722" y="16708"/>
                    <a:pt x="19699" y="16754"/>
                    <a:pt x="19699" y="16845"/>
                  </a:cubicBezTo>
                  <a:cubicBezTo>
                    <a:pt x="19699" y="16937"/>
                    <a:pt x="19744" y="16982"/>
                    <a:pt x="19813" y="16982"/>
                  </a:cubicBezTo>
                  <a:cubicBezTo>
                    <a:pt x="19904" y="16982"/>
                    <a:pt x="19950" y="16937"/>
                    <a:pt x="19950" y="16845"/>
                  </a:cubicBezTo>
                  <a:cubicBezTo>
                    <a:pt x="19950" y="16754"/>
                    <a:pt x="19927" y="16731"/>
                    <a:pt x="19836" y="16708"/>
                  </a:cubicBezTo>
                  <a:close/>
                  <a:moveTo>
                    <a:pt x="7533" y="16594"/>
                  </a:moveTo>
                  <a:cubicBezTo>
                    <a:pt x="7464" y="16594"/>
                    <a:pt x="7305" y="16731"/>
                    <a:pt x="7305" y="16800"/>
                  </a:cubicBezTo>
                  <a:cubicBezTo>
                    <a:pt x="7305" y="16868"/>
                    <a:pt x="7442" y="17005"/>
                    <a:pt x="7510" y="17028"/>
                  </a:cubicBezTo>
                  <a:cubicBezTo>
                    <a:pt x="7579" y="17028"/>
                    <a:pt x="7738" y="16868"/>
                    <a:pt x="7738" y="16800"/>
                  </a:cubicBezTo>
                  <a:cubicBezTo>
                    <a:pt x="7738" y="16731"/>
                    <a:pt x="7601" y="16594"/>
                    <a:pt x="7533" y="16594"/>
                  </a:cubicBezTo>
                  <a:close/>
                  <a:moveTo>
                    <a:pt x="14221" y="16708"/>
                  </a:moveTo>
                  <a:cubicBezTo>
                    <a:pt x="14129" y="16708"/>
                    <a:pt x="14038" y="16800"/>
                    <a:pt x="14038" y="16891"/>
                  </a:cubicBezTo>
                  <a:cubicBezTo>
                    <a:pt x="14038" y="16973"/>
                    <a:pt x="14093" y="17054"/>
                    <a:pt x="14186" y="17054"/>
                  </a:cubicBezTo>
                  <a:cubicBezTo>
                    <a:pt x="14197" y="17054"/>
                    <a:pt x="14209" y="17053"/>
                    <a:pt x="14221" y="17051"/>
                  </a:cubicBezTo>
                  <a:cubicBezTo>
                    <a:pt x="14289" y="17051"/>
                    <a:pt x="14380" y="16982"/>
                    <a:pt x="14380" y="16891"/>
                  </a:cubicBezTo>
                  <a:cubicBezTo>
                    <a:pt x="14380" y="16800"/>
                    <a:pt x="14289" y="16731"/>
                    <a:pt x="14221" y="16708"/>
                  </a:cubicBezTo>
                  <a:close/>
                  <a:moveTo>
                    <a:pt x="20840" y="16800"/>
                  </a:moveTo>
                  <a:cubicBezTo>
                    <a:pt x="20749" y="16800"/>
                    <a:pt x="20703" y="16845"/>
                    <a:pt x="20726" y="16959"/>
                  </a:cubicBezTo>
                  <a:cubicBezTo>
                    <a:pt x="20726" y="17016"/>
                    <a:pt x="20757" y="17057"/>
                    <a:pt x="20819" y="17057"/>
                  </a:cubicBezTo>
                  <a:cubicBezTo>
                    <a:pt x="20832" y="17057"/>
                    <a:pt x="20847" y="17055"/>
                    <a:pt x="20863" y="17051"/>
                  </a:cubicBezTo>
                  <a:cubicBezTo>
                    <a:pt x="20931" y="17051"/>
                    <a:pt x="20977" y="17028"/>
                    <a:pt x="20977" y="16937"/>
                  </a:cubicBezTo>
                  <a:cubicBezTo>
                    <a:pt x="20977" y="16845"/>
                    <a:pt x="20931" y="16800"/>
                    <a:pt x="20840" y="16800"/>
                  </a:cubicBezTo>
                  <a:close/>
                  <a:moveTo>
                    <a:pt x="8560" y="16708"/>
                  </a:moveTo>
                  <a:cubicBezTo>
                    <a:pt x="8400" y="16708"/>
                    <a:pt x="8377" y="16731"/>
                    <a:pt x="8377" y="16868"/>
                  </a:cubicBezTo>
                  <a:cubicBezTo>
                    <a:pt x="8377" y="17028"/>
                    <a:pt x="8400" y="17051"/>
                    <a:pt x="8514" y="17051"/>
                  </a:cubicBezTo>
                  <a:cubicBezTo>
                    <a:pt x="8552" y="17055"/>
                    <a:pt x="8583" y="17058"/>
                    <a:pt x="8608" y="17058"/>
                  </a:cubicBezTo>
                  <a:cubicBezTo>
                    <a:pt x="8705" y="17058"/>
                    <a:pt x="8720" y="17018"/>
                    <a:pt x="8720" y="16891"/>
                  </a:cubicBezTo>
                  <a:cubicBezTo>
                    <a:pt x="8720" y="16731"/>
                    <a:pt x="8697" y="16731"/>
                    <a:pt x="8560" y="16708"/>
                  </a:cubicBezTo>
                  <a:close/>
                  <a:moveTo>
                    <a:pt x="9564" y="16800"/>
                  </a:moveTo>
                  <a:cubicBezTo>
                    <a:pt x="9405" y="16800"/>
                    <a:pt x="9405" y="16822"/>
                    <a:pt x="9405" y="16959"/>
                  </a:cubicBezTo>
                  <a:cubicBezTo>
                    <a:pt x="9405" y="17119"/>
                    <a:pt x="9405" y="17142"/>
                    <a:pt x="9542" y="17142"/>
                  </a:cubicBezTo>
                  <a:cubicBezTo>
                    <a:pt x="9701" y="17142"/>
                    <a:pt x="9724" y="17119"/>
                    <a:pt x="9747" y="17005"/>
                  </a:cubicBezTo>
                  <a:cubicBezTo>
                    <a:pt x="9747" y="16822"/>
                    <a:pt x="9724" y="16800"/>
                    <a:pt x="9564" y="16800"/>
                  </a:cubicBezTo>
                  <a:close/>
                  <a:moveTo>
                    <a:pt x="15225" y="16800"/>
                  </a:moveTo>
                  <a:cubicBezTo>
                    <a:pt x="15179" y="16800"/>
                    <a:pt x="15042" y="16937"/>
                    <a:pt x="15065" y="16982"/>
                  </a:cubicBezTo>
                  <a:cubicBezTo>
                    <a:pt x="15065" y="17028"/>
                    <a:pt x="15179" y="17142"/>
                    <a:pt x="15225" y="17142"/>
                  </a:cubicBezTo>
                  <a:cubicBezTo>
                    <a:pt x="15294" y="17142"/>
                    <a:pt x="15408" y="17028"/>
                    <a:pt x="15408" y="16959"/>
                  </a:cubicBezTo>
                  <a:cubicBezTo>
                    <a:pt x="15385" y="16937"/>
                    <a:pt x="15362" y="16891"/>
                    <a:pt x="15339" y="16845"/>
                  </a:cubicBezTo>
                  <a:cubicBezTo>
                    <a:pt x="15316" y="16822"/>
                    <a:pt x="15271" y="16822"/>
                    <a:pt x="15225" y="16800"/>
                  </a:cubicBezTo>
                  <a:close/>
                  <a:moveTo>
                    <a:pt x="10591" y="16891"/>
                  </a:moveTo>
                  <a:cubicBezTo>
                    <a:pt x="10500" y="16891"/>
                    <a:pt x="10409" y="16959"/>
                    <a:pt x="10409" y="17051"/>
                  </a:cubicBezTo>
                  <a:cubicBezTo>
                    <a:pt x="10409" y="17165"/>
                    <a:pt x="10500" y="17233"/>
                    <a:pt x="10591" y="17233"/>
                  </a:cubicBezTo>
                  <a:cubicBezTo>
                    <a:pt x="10683" y="17233"/>
                    <a:pt x="10751" y="17142"/>
                    <a:pt x="10751" y="17051"/>
                  </a:cubicBezTo>
                  <a:cubicBezTo>
                    <a:pt x="10751" y="16959"/>
                    <a:pt x="10683" y="16891"/>
                    <a:pt x="10591" y="16891"/>
                  </a:cubicBezTo>
                  <a:close/>
                  <a:moveTo>
                    <a:pt x="16252" y="16891"/>
                  </a:moveTo>
                  <a:cubicBezTo>
                    <a:pt x="16207" y="16891"/>
                    <a:pt x="16092" y="17005"/>
                    <a:pt x="16070" y="17051"/>
                  </a:cubicBezTo>
                  <a:cubicBezTo>
                    <a:pt x="16070" y="17096"/>
                    <a:pt x="16207" y="17233"/>
                    <a:pt x="16252" y="17233"/>
                  </a:cubicBezTo>
                  <a:cubicBezTo>
                    <a:pt x="16298" y="17210"/>
                    <a:pt x="16343" y="17188"/>
                    <a:pt x="16366" y="17165"/>
                  </a:cubicBezTo>
                  <a:cubicBezTo>
                    <a:pt x="16389" y="17142"/>
                    <a:pt x="16412" y="17096"/>
                    <a:pt x="16412" y="17051"/>
                  </a:cubicBezTo>
                  <a:cubicBezTo>
                    <a:pt x="16412" y="17028"/>
                    <a:pt x="16389" y="16982"/>
                    <a:pt x="16366" y="16959"/>
                  </a:cubicBezTo>
                  <a:cubicBezTo>
                    <a:pt x="16343" y="16914"/>
                    <a:pt x="16298" y="16914"/>
                    <a:pt x="16252" y="16891"/>
                  </a:cubicBezTo>
                  <a:close/>
                  <a:moveTo>
                    <a:pt x="17254" y="17022"/>
                  </a:moveTo>
                  <a:cubicBezTo>
                    <a:pt x="17241" y="17022"/>
                    <a:pt x="17226" y="17024"/>
                    <a:pt x="17211" y="17028"/>
                  </a:cubicBezTo>
                  <a:cubicBezTo>
                    <a:pt x="17120" y="17028"/>
                    <a:pt x="17097" y="17074"/>
                    <a:pt x="17097" y="17165"/>
                  </a:cubicBezTo>
                  <a:cubicBezTo>
                    <a:pt x="17097" y="17233"/>
                    <a:pt x="17142" y="17279"/>
                    <a:pt x="17234" y="17279"/>
                  </a:cubicBezTo>
                  <a:cubicBezTo>
                    <a:pt x="17325" y="17256"/>
                    <a:pt x="17371" y="17233"/>
                    <a:pt x="17348" y="17142"/>
                  </a:cubicBezTo>
                  <a:cubicBezTo>
                    <a:pt x="17348" y="17066"/>
                    <a:pt x="17316" y="17022"/>
                    <a:pt x="17254" y="17022"/>
                  </a:cubicBezTo>
                  <a:close/>
                  <a:moveTo>
                    <a:pt x="11619" y="16982"/>
                  </a:moveTo>
                  <a:cubicBezTo>
                    <a:pt x="11527" y="16982"/>
                    <a:pt x="11436" y="17051"/>
                    <a:pt x="11436" y="17142"/>
                  </a:cubicBezTo>
                  <a:cubicBezTo>
                    <a:pt x="11436" y="17233"/>
                    <a:pt x="11527" y="17325"/>
                    <a:pt x="11619" y="17325"/>
                  </a:cubicBezTo>
                  <a:cubicBezTo>
                    <a:pt x="11710" y="17302"/>
                    <a:pt x="11778" y="17233"/>
                    <a:pt x="11778" y="17142"/>
                  </a:cubicBezTo>
                  <a:cubicBezTo>
                    <a:pt x="11778" y="17051"/>
                    <a:pt x="11687" y="16982"/>
                    <a:pt x="11619" y="16982"/>
                  </a:cubicBezTo>
                  <a:close/>
                  <a:moveTo>
                    <a:pt x="18238" y="17096"/>
                  </a:moveTo>
                  <a:cubicBezTo>
                    <a:pt x="18147" y="17096"/>
                    <a:pt x="18124" y="17142"/>
                    <a:pt x="18124" y="17256"/>
                  </a:cubicBezTo>
                  <a:cubicBezTo>
                    <a:pt x="18124" y="17312"/>
                    <a:pt x="18155" y="17353"/>
                    <a:pt x="18217" y="17353"/>
                  </a:cubicBezTo>
                  <a:cubicBezTo>
                    <a:pt x="18230" y="17353"/>
                    <a:pt x="18245" y="17351"/>
                    <a:pt x="18261" y="17347"/>
                  </a:cubicBezTo>
                  <a:cubicBezTo>
                    <a:pt x="18352" y="17347"/>
                    <a:pt x="18375" y="17325"/>
                    <a:pt x="18375" y="17233"/>
                  </a:cubicBezTo>
                  <a:cubicBezTo>
                    <a:pt x="18375" y="17142"/>
                    <a:pt x="18329" y="17096"/>
                    <a:pt x="18238" y="17096"/>
                  </a:cubicBezTo>
                  <a:close/>
                  <a:moveTo>
                    <a:pt x="6985" y="17051"/>
                  </a:moveTo>
                  <a:cubicBezTo>
                    <a:pt x="6917" y="17096"/>
                    <a:pt x="6825" y="17096"/>
                    <a:pt x="6802" y="17188"/>
                  </a:cubicBezTo>
                  <a:cubicBezTo>
                    <a:pt x="6780" y="17233"/>
                    <a:pt x="6757" y="17279"/>
                    <a:pt x="6825" y="17302"/>
                  </a:cubicBezTo>
                  <a:cubicBezTo>
                    <a:pt x="6894" y="17347"/>
                    <a:pt x="6985" y="17370"/>
                    <a:pt x="7054" y="17393"/>
                  </a:cubicBezTo>
                  <a:cubicBezTo>
                    <a:pt x="7063" y="17403"/>
                    <a:pt x="7076" y="17408"/>
                    <a:pt x="7090" y="17408"/>
                  </a:cubicBezTo>
                  <a:cubicBezTo>
                    <a:pt x="7110" y="17408"/>
                    <a:pt x="7131" y="17397"/>
                    <a:pt x="7145" y="17370"/>
                  </a:cubicBezTo>
                  <a:cubicBezTo>
                    <a:pt x="7145" y="17302"/>
                    <a:pt x="7236" y="17256"/>
                    <a:pt x="7145" y="17210"/>
                  </a:cubicBezTo>
                  <a:cubicBezTo>
                    <a:pt x="7145" y="17096"/>
                    <a:pt x="7031" y="17119"/>
                    <a:pt x="6985" y="17051"/>
                  </a:cubicBezTo>
                  <a:close/>
                  <a:moveTo>
                    <a:pt x="12623" y="17096"/>
                  </a:moveTo>
                  <a:cubicBezTo>
                    <a:pt x="12532" y="17096"/>
                    <a:pt x="12463" y="17188"/>
                    <a:pt x="12463" y="17279"/>
                  </a:cubicBezTo>
                  <a:cubicBezTo>
                    <a:pt x="12463" y="17370"/>
                    <a:pt x="12532" y="17439"/>
                    <a:pt x="12623" y="17439"/>
                  </a:cubicBezTo>
                  <a:cubicBezTo>
                    <a:pt x="12714" y="17439"/>
                    <a:pt x="12806" y="17370"/>
                    <a:pt x="12806" y="17279"/>
                  </a:cubicBezTo>
                  <a:cubicBezTo>
                    <a:pt x="12806" y="17188"/>
                    <a:pt x="12714" y="17096"/>
                    <a:pt x="12623" y="17096"/>
                  </a:cubicBezTo>
                  <a:close/>
                  <a:moveTo>
                    <a:pt x="19265" y="17188"/>
                  </a:moveTo>
                  <a:cubicBezTo>
                    <a:pt x="19174" y="17188"/>
                    <a:pt x="19151" y="17233"/>
                    <a:pt x="19151" y="17325"/>
                  </a:cubicBezTo>
                  <a:cubicBezTo>
                    <a:pt x="19151" y="17400"/>
                    <a:pt x="19182" y="17445"/>
                    <a:pt x="19245" y="17445"/>
                  </a:cubicBezTo>
                  <a:cubicBezTo>
                    <a:pt x="19258" y="17445"/>
                    <a:pt x="19272" y="17443"/>
                    <a:pt x="19288" y="17439"/>
                  </a:cubicBezTo>
                  <a:cubicBezTo>
                    <a:pt x="19379" y="17439"/>
                    <a:pt x="19402" y="17393"/>
                    <a:pt x="19402" y="17302"/>
                  </a:cubicBezTo>
                  <a:cubicBezTo>
                    <a:pt x="19402" y="17210"/>
                    <a:pt x="19356" y="17188"/>
                    <a:pt x="19265" y="17188"/>
                  </a:cubicBezTo>
                  <a:close/>
                  <a:moveTo>
                    <a:pt x="13650" y="17188"/>
                  </a:moveTo>
                  <a:cubicBezTo>
                    <a:pt x="13559" y="17188"/>
                    <a:pt x="13490" y="17256"/>
                    <a:pt x="13490" y="17347"/>
                  </a:cubicBezTo>
                  <a:cubicBezTo>
                    <a:pt x="13490" y="17462"/>
                    <a:pt x="13559" y="17530"/>
                    <a:pt x="13673" y="17530"/>
                  </a:cubicBezTo>
                  <a:cubicBezTo>
                    <a:pt x="13741" y="17530"/>
                    <a:pt x="13833" y="17439"/>
                    <a:pt x="13833" y="17347"/>
                  </a:cubicBezTo>
                  <a:cubicBezTo>
                    <a:pt x="13810" y="17256"/>
                    <a:pt x="13741" y="17188"/>
                    <a:pt x="13650" y="17188"/>
                  </a:cubicBezTo>
                  <a:close/>
                  <a:moveTo>
                    <a:pt x="20322" y="17273"/>
                  </a:moveTo>
                  <a:cubicBezTo>
                    <a:pt x="20307" y="17273"/>
                    <a:pt x="20289" y="17275"/>
                    <a:pt x="20269" y="17279"/>
                  </a:cubicBezTo>
                  <a:cubicBezTo>
                    <a:pt x="20201" y="17279"/>
                    <a:pt x="20155" y="17325"/>
                    <a:pt x="20155" y="17416"/>
                  </a:cubicBezTo>
                  <a:cubicBezTo>
                    <a:pt x="20178" y="17484"/>
                    <a:pt x="20201" y="17530"/>
                    <a:pt x="20292" y="17530"/>
                  </a:cubicBezTo>
                  <a:cubicBezTo>
                    <a:pt x="20384" y="17530"/>
                    <a:pt x="20429" y="17484"/>
                    <a:pt x="20429" y="17393"/>
                  </a:cubicBezTo>
                  <a:cubicBezTo>
                    <a:pt x="20429" y="17317"/>
                    <a:pt x="20398" y="17273"/>
                    <a:pt x="20322" y="17273"/>
                  </a:cubicBezTo>
                  <a:close/>
                  <a:moveTo>
                    <a:pt x="7989" y="17142"/>
                  </a:moveTo>
                  <a:cubicBezTo>
                    <a:pt x="7921" y="17142"/>
                    <a:pt x="7784" y="17279"/>
                    <a:pt x="7784" y="17347"/>
                  </a:cubicBezTo>
                  <a:cubicBezTo>
                    <a:pt x="7784" y="17416"/>
                    <a:pt x="7921" y="17576"/>
                    <a:pt x="7989" y="17576"/>
                  </a:cubicBezTo>
                  <a:cubicBezTo>
                    <a:pt x="8058" y="17576"/>
                    <a:pt x="8195" y="17416"/>
                    <a:pt x="8195" y="17347"/>
                  </a:cubicBezTo>
                  <a:cubicBezTo>
                    <a:pt x="8195" y="17302"/>
                    <a:pt x="8058" y="17142"/>
                    <a:pt x="7989" y="17142"/>
                  </a:cubicBezTo>
                  <a:close/>
                  <a:moveTo>
                    <a:pt x="9039" y="17279"/>
                  </a:moveTo>
                  <a:cubicBezTo>
                    <a:pt x="8880" y="17279"/>
                    <a:pt x="8834" y="17279"/>
                    <a:pt x="8834" y="17416"/>
                  </a:cubicBezTo>
                  <a:cubicBezTo>
                    <a:pt x="8834" y="17598"/>
                    <a:pt x="8857" y="17621"/>
                    <a:pt x="9017" y="17621"/>
                  </a:cubicBezTo>
                  <a:cubicBezTo>
                    <a:pt x="9176" y="17621"/>
                    <a:pt x="9176" y="17598"/>
                    <a:pt x="9176" y="17462"/>
                  </a:cubicBezTo>
                  <a:cubicBezTo>
                    <a:pt x="9176" y="17302"/>
                    <a:pt x="9176" y="17279"/>
                    <a:pt x="9039" y="17279"/>
                  </a:cubicBezTo>
                  <a:close/>
                  <a:moveTo>
                    <a:pt x="14677" y="17279"/>
                  </a:moveTo>
                  <a:cubicBezTo>
                    <a:pt x="14586" y="17279"/>
                    <a:pt x="14495" y="17347"/>
                    <a:pt x="14495" y="17462"/>
                  </a:cubicBezTo>
                  <a:cubicBezTo>
                    <a:pt x="14517" y="17530"/>
                    <a:pt x="14586" y="17621"/>
                    <a:pt x="14677" y="17621"/>
                  </a:cubicBezTo>
                  <a:cubicBezTo>
                    <a:pt x="14769" y="17621"/>
                    <a:pt x="14837" y="17530"/>
                    <a:pt x="14837" y="17439"/>
                  </a:cubicBezTo>
                  <a:cubicBezTo>
                    <a:pt x="14837" y="17347"/>
                    <a:pt x="14769" y="17279"/>
                    <a:pt x="14677" y="17279"/>
                  </a:cubicBezTo>
                  <a:close/>
                  <a:moveTo>
                    <a:pt x="10044" y="17347"/>
                  </a:moveTo>
                  <a:cubicBezTo>
                    <a:pt x="9884" y="17347"/>
                    <a:pt x="9861" y="17370"/>
                    <a:pt x="9861" y="17507"/>
                  </a:cubicBezTo>
                  <a:cubicBezTo>
                    <a:pt x="9861" y="17667"/>
                    <a:pt x="9884" y="17690"/>
                    <a:pt x="10021" y="17690"/>
                  </a:cubicBezTo>
                  <a:cubicBezTo>
                    <a:pt x="10181" y="17690"/>
                    <a:pt x="10203" y="17690"/>
                    <a:pt x="10203" y="17530"/>
                  </a:cubicBezTo>
                  <a:cubicBezTo>
                    <a:pt x="10203" y="17370"/>
                    <a:pt x="10203" y="17370"/>
                    <a:pt x="10044" y="17347"/>
                  </a:cubicBezTo>
                  <a:close/>
                  <a:moveTo>
                    <a:pt x="15688" y="17368"/>
                  </a:moveTo>
                  <a:cubicBezTo>
                    <a:pt x="15619" y="17368"/>
                    <a:pt x="15522" y="17490"/>
                    <a:pt x="15522" y="17553"/>
                  </a:cubicBezTo>
                  <a:cubicBezTo>
                    <a:pt x="15522" y="17594"/>
                    <a:pt x="15635" y="17693"/>
                    <a:pt x="15690" y="17693"/>
                  </a:cubicBezTo>
                  <a:cubicBezTo>
                    <a:pt x="15695" y="17693"/>
                    <a:pt x="15700" y="17692"/>
                    <a:pt x="15704" y="17690"/>
                  </a:cubicBezTo>
                  <a:cubicBezTo>
                    <a:pt x="15750" y="17690"/>
                    <a:pt x="15864" y="17576"/>
                    <a:pt x="15864" y="17530"/>
                  </a:cubicBezTo>
                  <a:cubicBezTo>
                    <a:pt x="15841" y="17484"/>
                    <a:pt x="15841" y="17439"/>
                    <a:pt x="15796" y="17393"/>
                  </a:cubicBezTo>
                  <a:cubicBezTo>
                    <a:pt x="15773" y="17370"/>
                    <a:pt x="15727" y="17370"/>
                    <a:pt x="15704" y="17370"/>
                  </a:cubicBezTo>
                  <a:cubicBezTo>
                    <a:pt x="15699" y="17369"/>
                    <a:pt x="15694" y="17368"/>
                    <a:pt x="15688" y="17368"/>
                  </a:cubicBezTo>
                  <a:close/>
                  <a:moveTo>
                    <a:pt x="11048" y="17439"/>
                  </a:moveTo>
                  <a:cubicBezTo>
                    <a:pt x="10957" y="17439"/>
                    <a:pt x="10888" y="17507"/>
                    <a:pt x="10888" y="17598"/>
                  </a:cubicBezTo>
                  <a:cubicBezTo>
                    <a:pt x="10888" y="17713"/>
                    <a:pt x="10957" y="17781"/>
                    <a:pt x="11071" y="17781"/>
                  </a:cubicBezTo>
                  <a:cubicBezTo>
                    <a:pt x="11162" y="17781"/>
                    <a:pt x="11231" y="17690"/>
                    <a:pt x="11231" y="17598"/>
                  </a:cubicBezTo>
                  <a:cubicBezTo>
                    <a:pt x="11231" y="17530"/>
                    <a:pt x="11139" y="17439"/>
                    <a:pt x="11048" y="17439"/>
                  </a:cubicBezTo>
                  <a:close/>
                  <a:moveTo>
                    <a:pt x="16663" y="17439"/>
                  </a:moveTo>
                  <a:cubicBezTo>
                    <a:pt x="16617" y="17439"/>
                    <a:pt x="16503" y="17576"/>
                    <a:pt x="16503" y="17621"/>
                  </a:cubicBezTo>
                  <a:cubicBezTo>
                    <a:pt x="16503" y="17690"/>
                    <a:pt x="16640" y="17781"/>
                    <a:pt x="16686" y="17781"/>
                  </a:cubicBezTo>
                  <a:cubicBezTo>
                    <a:pt x="16731" y="17781"/>
                    <a:pt x="16846" y="17644"/>
                    <a:pt x="16846" y="17598"/>
                  </a:cubicBezTo>
                  <a:cubicBezTo>
                    <a:pt x="16823" y="17576"/>
                    <a:pt x="16800" y="17530"/>
                    <a:pt x="16777" y="17484"/>
                  </a:cubicBezTo>
                  <a:cubicBezTo>
                    <a:pt x="16754" y="17462"/>
                    <a:pt x="16709" y="17439"/>
                    <a:pt x="16663" y="17439"/>
                  </a:cubicBezTo>
                  <a:close/>
                  <a:moveTo>
                    <a:pt x="17690" y="17576"/>
                  </a:moveTo>
                  <a:cubicBezTo>
                    <a:pt x="17599" y="17576"/>
                    <a:pt x="17576" y="17598"/>
                    <a:pt x="17576" y="17690"/>
                  </a:cubicBezTo>
                  <a:cubicBezTo>
                    <a:pt x="17576" y="17804"/>
                    <a:pt x="17599" y="17827"/>
                    <a:pt x="17713" y="17827"/>
                  </a:cubicBezTo>
                  <a:cubicBezTo>
                    <a:pt x="17804" y="17827"/>
                    <a:pt x="17827" y="17781"/>
                    <a:pt x="17827" y="17690"/>
                  </a:cubicBezTo>
                  <a:cubicBezTo>
                    <a:pt x="17827" y="17598"/>
                    <a:pt x="17781" y="17576"/>
                    <a:pt x="17690" y="17576"/>
                  </a:cubicBezTo>
                  <a:close/>
                  <a:moveTo>
                    <a:pt x="12075" y="17530"/>
                  </a:moveTo>
                  <a:cubicBezTo>
                    <a:pt x="11984" y="17530"/>
                    <a:pt x="11915" y="17598"/>
                    <a:pt x="11915" y="17690"/>
                  </a:cubicBezTo>
                  <a:cubicBezTo>
                    <a:pt x="11893" y="17781"/>
                    <a:pt x="11984" y="17872"/>
                    <a:pt x="12075" y="17872"/>
                  </a:cubicBezTo>
                  <a:cubicBezTo>
                    <a:pt x="12166" y="17872"/>
                    <a:pt x="12258" y="17781"/>
                    <a:pt x="12258" y="17690"/>
                  </a:cubicBezTo>
                  <a:cubicBezTo>
                    <a:pt x="12258" y="17598"/>
                    <a:pt x="12166" y="17530"/>
                    <a:pt x="12075" y="17530"/>
                  </a:cubicBezTo>
                  <a:close/>
                  <a:moveTo>
                    <a:pt x="19744" y="17735"/>
                  </a:moveTo>
                  <a:cubicBezTo>
                    <a:pt x="19699" y="17735"/>
                    <a:pt x="19653" y="17758"/>
                    <a:pt x="19630" y="17781"/>
                  </a:cubicBezTo>
                  <a:cubicBezTo>
                    <a:pt x="19630" y="17804"/>
                    <a:pt x="19630" y="17850"/>
                    <a:pt x="19607" y="17895"/>
                  </a:cubicBezTo>
                  <a:cubicBezTo>
                    <a:pt x="19653" y="17895"/>
                    <a:pt x="19676" y="17872"/>
                    <a:pt x="19699" y="17872"/>
                  </a:cubicBezTo>
                  <a:cubicBezTo>
                    <a:pt x="19744" y="17850"/>
                    <a:pt x="19790" y="17850"/>
                    <a:pt x="19836" y="17827"/>
                  </a:cubicBezTo>
                  <a:cubicBezTo>
                    <a:pt x="19836" y="17827"/>
                    <a:pt x="19859" y="17804"/>
                    <a:pt x="19859" y="17804"/>
                  </a:cubicBezTo>
                  <a:cubicBezTo>
                    <a:pt x="19859" y="17804"/>
                    <a:pt x="19836" y="17781"/>
                    <a:pt x="19836" y="17758"/>
                  </a:cubicBezTo>
                  <a:cubicBezTo>
                    <a:pt x="19813" y="17758"/>
                    <a:pt x="19767" y="17735"/>
                    <a:pt x="19744" y="17735"/>
                  </a:cubicBezTo>
                  <a:close/>
                  <a:moveTo>
                    <a:pt x="18759" y="17661"/>
                  </a:moveTo>
                  <a:cubicBezTo>
                    <a:pt x="18747" y="17661"/>
                    <a:pt x="18733" y="17663"/>
                    <a:pt x="18717" y="17667"/>
                  </a:cubicBezTo>
                  <a:cubicBezTo>
                    <a:pt x="18626" y="17667"/>
                    <a:pt x="18580" y="17690"/>
                    <a:pt x="18580" y="17781"/>
                  </a:cubicBezTo>
                  <a:cubicBezTo>
                    <a:pt x="18580" y="17872"/>
                    <a:pt x="18626" y="17918"/>
                    <a:pt x="18717" y="17918"/>
                  </a:cubicBezTo>
                  <a:cubicBezTo>
                    <a:pt x="18809" y="17918"/>
                    <a:pt x="18854" y="17872"/>
                    <a:pt x="18854" y="17781"/>
                  </a:cubicBezTo>
                  <a:cubicBezTo>
                    <a:pt x="18835" y="17705"/>
                    <a:pt x="18816" y="17661"/>
                    <a:pt x="18759" y="17661"/>
                  </a:cubicBezTo>
                  <a:close/>
                  <a:moveTo>
                    <a:pt x="8423" y="17735"/>
                  </a:moveTo>
                  <a:cubicBezTo>
                    <a:pt x="8423" y="17735"/>
                    <a:pt x="8377" y="17735"/>
                    <a:pt x="8332" y="17758"/>
                  </a:cubicBezTo>
                  <a:cubicBezTo>
                    <a:pt x="8309" y="17758"/>
                    <a:pt x="8309" y="17804"/>
                    <a:pt x="8286" y="17827"/>
                  </a:cubicBezTo>
                  <a:cubicBezTo>
                    <a:pt x="8309" y="17850"/>
                    <a:pt x="8332" y="17850"/>
                    <a:pt x="8355" y="17872"/>
                  </a:cubicBezTo>
                  <a:cubicBezTo>
                    <a:pt x="8400" y="17895"/>
                    <a:pt x="8469" y="17895"/>
                    <a:pt x="8537" y="17918"/>
                  </a:cubicBezTo>
                  <a:cubicBezTo>
                    <a:pt x="8560" y="17918"/>
                    <a:pt x="8583" y="17941"/>
                    <a:pt x="8606" y="17941"/>
                  </a:cubicBezTo>
                  <a:cubicBezTo>
                    <a:pt x="8629" y="17918"/>
                    <a:pt x="8629" y="17872"/>
                    <a:pt x="8629" y="17850"/>
                  </a:cubicBezTo>
                  <a:cubicBezTo>
                    <a:pt x="8629" y="17758"/>
                    <a:pt x="8583" y="17735"/>
                    <a:pt x="8423" y="17735"/>
                  </a:cubicBezTo>
                  <a:close/>
                  <a:moveTo>
                    <a:pt x="13102" y="17667"/>
                  </a:moveTo>
                  <a:cubicBezTo>
                    <a:pt x="13011" y="17667"/>
                    <a:pt x="12920" y="17735"/>
                    <a:pt x="12920" y="17827"/>
                  </a:cubicBezTo>
                  <a:cubicBezTo>
                    <a:pt x="12920" y="17908"/>
                    <a:pt x="12993" y="17990"/>
                    <a:pt x="13073" y="17990"/>
                  </a:cubicBezTo>
                  <a:cubicBezTo>
                    <a:pt x="13083" y="17990"/>
                    <a:pt x="13093" y="17989"/>
                    <a:pt x="13102" y="17987"/>
                  </a:cubicBezTo>
                  <a:cubicBezTo>
                    <a:pt x="13194" y="17987"/>
                    <a:pt x="13262" y="17918"/>
                    <a:pt x="13262" y="17827"/>
                  </a:cubicBezTo>
                  <a:cubicBezTo>
                    <a:pt x="13262" y="17735"/>
                    <a:pt x="13194" y="17667"/>
                    <a:pt x="13102" y="17667"/>
                  </a:cubicBezTo>
                  <a:close/>
                  <a:moveTo>
                    <a:pt x="14129" y="17735"/>
                  </a:moveTo>
                  <a:cubicBezTo>
                    <a:pt x="14038" y="17735"/>
                    <a:pt x="13947" y="17804"/>
                    <a:pt x="13947" y="17895"/>
                  </a:cubicBezTo>
                  <a:cubicBezTo>
                    <a:pt x="13947" y="18009"/>
                    <a:pt x="14015" y="18078"/>
                    <a:pt x="14129" y="18078"/>
                  </a:cubicBezTo>
                  <a:cubicBezTo>
                    <a:pt x="14221" y="18078"/>
                    <a:pt x="14289" y="18009"/>
                    <a:pt x="14289" y="17918"/>
                  </a:cubicBezTo>
                  <a:cubicBezTo>
                    <a:pt x="14289" y="17827"/>
                    <a:pt x="14221" y="17735"/>
                    <a:pt x="14129" y="17735"/>
                  </a:cubicBezTo>
                  <a:close/>
                  <a:moveTo>
                    <a:pt x="9473" y="17827"/>
                  </a:moveTo>
                  <a:cubicBezTo>
                    <a:pt x="9313" y="17827"/>
                    <a:pt x="9313" y="17850"/>
                    <a:pt x="9313" y="18009"/>
                  </a:cubicBezTo>
                  <a:cubicBezTo>
                    <a:pt x="9313" y="18146"/>
                    <a:pt x="9336" y="18169"/>
                    <a:pt x="9496" y="18169"/>
                  </a:cubicBezTo>
                  <a:cubicBezTo>
                    <a:pt x="9656" y="18169"/>
                    <a:pt x="9656" y="18169"/>
                    <a:pt x="9656" y="17987"/>
                  </a:cubicBezTo>
                  <a:cubicBezTo>
                    <a:pt x="9656" y="17850"/>
                    <a:pt x="9633" y="17827"/>
                    <a:pt x="9473" y="17827"/>
                  </a:cubicBezTo>
                  <a:close/>
                  <a:moveTo>
                    <a:pt x="15157" y="17827"/>
                  </a:moveTo>
                  <a:cubicBezTo>
                    <a:pt x="15111" y="17827"/>
                    <a:pt x="14974" y="17941"/>
                    <a:pt x="14974" y="17987"/>
                  </a:cubicBezTo>
                  <a:cubicBezTo>
                    <a:pt x="14974" y="18032"/>
                    <a:pt x="15088" y="18169"/>
                    <a:pt x="15134" y="18169"/>
                  </a:cubicBezTo>
                  <a:cubicBezTo>
                    <a:pt x="15179" y="18169"/>
                    <a:pt x="15316" y="18055"/>
                    <a:pt x="15316" y="18009"/>
                  </a:cubicBezTo>
                  <a:cubicBezTo>
                    <a:pt x="15316" y="17964"/>
                    <a:pt x="15202" y="17827"/>
                    <a:pt x="15157" y="17827"/>
                  </a:cubicBezTo>
                  <a:close/>
                  <a:moveTo>
                    <a:pt x="10500" y="17918"/>
                  </a:moveTo>
                  <a:cubicBezTo>
                    <a:pt x="10409" y="17918"/>
                    <a:pt x="10340" y="17987"/>
                    <a:pt x="10340" y="18078"/>
                  </a:cubicBezTo>
                  <a:cubicBezTo>
                    <a:pt x="10340" y="18169"/>
                    <a:pt x="10409" y="18260"/>
                    <a:pt x="10523" y="18260"/>
                  </a:cubicBezTo>
                  <a:cubicBezTo>
                    <a:pt x="10614" y="18238"/>
                    <a:pt x="10683" y="18169"/>
                    <a:pt x="10683" y="18078"/>
                  </a:cubicBezTo>
                  <a:cubicBezTo>
                    <a:pt x="10660" y="17987"/>
                    <a:pt x="10591" y="17918"/>
                    <a:pt x="10500" y="17918"/>
                  </a:cubicBezTo>
                  <a:close/>
                  <a:moveTo>
                    <a:pt x="16129" y="17915"/>
                  </a:moveTo>
                  <a:cubicBezTo>
                    <a:pt x="16124" y="17915"/>
                    <a:pt x="16119" y="17916"/>
                    <a:pt x="16115" y="17918"/>
                  </a:cubicBezTo>
                  <a:cubicBezTo>
                    <a:pt x="16070" y="17918"/>
                    <a:pt x="15955" y="18055"/>
                    <a:pt x="15955" y="18078"/>
                  </a:cubicBezTo>
                  <a:cubicBezTo>
                    <a:pt x="15955" y="18146"/>
                    <a:pt x="16070" y="18260"/>
                    <a:pt x="16115" y="18260"/>
                  </a:cubicBezTo>
                  <a:cubicBezTo>
                    <a:pt x="16184" y="18260"/>
                    <a:pt x="16298" y="18123"/>
                    <a:pt x="16298" y="18055"/>
                  </a:cubicBezTo>
                  <a:cubicBezTo>
                    <a:pt x="16277" y="18013"/>
                    <a:pt x="16181" y="17915"/>
                    <a:pt x="16129" y="17915"/>
                  </a:cubicBezTo>
                  <a:close/>
                  <a:moveTo>
                    <a:pt x="11527" y="17987"/>
                  </a:moveTo>
                  <a:cubicBezTo>
                    <a:pt x="11436" y="17987"/>
                    <a:pt x="11345" y="18078"/>
                    <a:pt x="11345" y="18169"/>
                  </a:cubicBezTo>
                  <a:cubicBezTo>
                    <a:pt x="11345" y="18260"/>
                    <a:pt x="11436" y="18329"/>
                    <a:pt x="11527" y="18329"/>
                  </a:cubicBezTo>
                  <a:cubicBezTo>
                    <a:pt x="11619" y="18329"/>
                    <a:pt x="11687" y="18260"/>
                    <a:pt x="11687" y="18169"/>
                  </a:cubicBezTo>
                  <a:cubicBezTo>
                    <a:pt x="11687" y="18078"/>
                    <a:pt x="11619" y="18009"/>
                    <a:pt x="11527" y="17987"/>
                  </a:cubicBezTo>
                  <a:close/>
                  <a:moveTo>
                    <a:pt x="17131" y="18007"/>
                  </a:moveTo>
                  <a:cubicBezTo>
                    <a:pt x="17077" y="18007"/>
                    <a:pt x="16961" y="18129"/>
                    <a:pt x="16983" y="18192"/>
                  </a:cubicBezTo>
                  <a:cubicBezTo>
                    <a:pt x="16983" y="18234"/>
                    <a:pt x="17077" y="18332"/>
                    <a:pt x="17129" y="18332"/>
                  </a:cubicBezTo>
                  <a:cubicBezTo>
                    <a:pt x="17134" y="18332"/>
                    <a:pt x="17138" y="18331"/>
                    <a:pt x="17142" y="18329"/>
                  </a:cubicBezTo>
                  <a:cubicBezTo>
                    <a:pt x="17188" y="18329"/>
                    <a:pt x="17325" y="18215"/>
                    <a:pt x="17302" y="18169"/>
                  </a:cubicBezTo>
                  <a:cubicBezTo>
                    <a:pt x="17302" y="18123"/>
                    <a:pt x="17279" y="18078"/>
                    <a:pt x="17256" y="18032"/>
                  </a:cubicBezTo>
                  <a:cubicBezTo>
                    <a:pt x="17234" y="18009"/>
                    <a:pt x="17188" y="18009"/>
                    <a:pt x="17142" y="18009"/>
                  </a:cubicBezTo>
                  <a:cubicBezTo>
                    <a:pt x="17139" y="18008"/>
                    <a:pt x="17135" y="18007"/>
                    <a:pt x="17131" y="18007"/>
                  </a:cubicBezTo>
                  <a:close/>
                  <a:moveTo>
                    <a:pt x="18147" y="18123"/>
                  </a:moveTo>
                  <a:cubicBezTo>
                    <a:pt x="18078" y="18123"/>
                    <a:pt x="18033" y="18169"/>
                    <a:pt x="18033" y="18260"/>
                  </a:cubicBezTo>
                  <a:cubicBezTo>
                    <a:pt x="18033" y="18320"/>
                    <a:pt x="18067" y="18379"/>
                    <a:pt x="18106" y="18379"/>
                  </a:cubicBezTo>
                  <a:cubicBezTo>
                    <a:pt x="18112" y="18379"/>
                    <a:pt x="18118" y="18378"/>
                    <a:pt x="18124" y="18375"/>
                  </a:cubicBezTo>
                  <a:cubicBezTo>
                    <a:pt x="18169" y="18375"/>
                    <a:pt x="18215" y="18329"/>
                    <a:pt x="18284" y="18329"/>
                  </a:cubicBezTo>
                  <a:cubicBezTo>
                    <a:pt x="18284" y="18329"/>
                    <a:pt x="18284" y="18283"/>
                    <a:pt x="18284" y="18283"/>
                  </a:cubicBezTo>
                  <a:cubicBezTo>
                    <a:pt x="18284" y="18146"/>
                    <a:pt x="18261" y="18123"/>
                    <a:pt x="18147" y="18123"/>
                  </a:cubicBezTo>
                  <a:close/>
                  <a:moveTo>
                    <a:pt x="12554" y="18078"/>
                  </a:moveTo>
                  <a:cubicBezTo>
                    <a:pt x="12440" y="18078"/>
                    <a:pt x="12372" y="18169"/>
                    <a:pt x="12372" y="18260"/>
                  </a:cubicBezTo>
                  <a:cubicBezTo>
                    <a:pt x="12372" y="18352"/>
                    <a:pt x="12463" y="18420"/>
                    <a:pt x="12554" y="18420"/>
                  </a:cubicBezTo>
                  <a:cubicBezTo>
                    <a:pt x="12646" y="18420"/>
                    <a:pt x="12714" y="18352"/>
                    <a:pt x="12714" y="18260"/>
                  </a:cubicBezTo>
                  <a:cubicBezTo>
                    <a:pt x="12714" y="18169"/>
                    <a:pt x="12646" y="18078"/>
                    <a:pt x="12554" y="18078"/>
                  </a:cubicBezTo>
                  <a:close/>
                  <a:moveTo>
                    <a:pt x="10980" y="18466"/>
                  </a:moveTo>
                  <a:cubicBezTo>
                    <a:pt x="10980" y="18466"/>
                    <a:pt x="10980" y="18489"/>
                    <a:pt x="10980" y="18489"/>
                  </a:cubicBezTo>
                  <a:cubicBezTo>
                    <a:pt x="11002" y="18511"/>
                    <a:pt x="11025" y="18511"/>
                    <a:pt x="11048" y="18511"/>
                  </a:cubicBezTo>
                  <a:cubicBezTo>
                    <a:pt x="11048" y="18489"/>
                    <a:pt x="11048" y="18466"/>
                    <a:pt x="11048" y="18466"/>
                  </a:cubicBezTo>
                  <a:close/>
                  <a:moveTo>
                    <a:pt x="13559" y="18215"/>
                  </a:moveTo>
                  <a:cubicBezTo>
                    <a:pt x="13467" y="18215"/>
                    <a:pt x="13399" y="18283"/>
                    <a:pt x="13399" y="18375"/>
                  </a:cubicBezTo>
                  <a:cubicBezTo>
                    <a:pt x="13399" y="18489"/>
                    <a:pt x="13490" y="18557"/>
                    <a:pt x="13582" y="18557"/>
                  </a:cubicBezTo>
                  <a:cubicBezTo>
                    <a:pt x="13673" y="18534"/>
                    <a:pt x="13741" y="18466"/>
                    <a:pt x="13741" y="18375"/>
                  </a:cubicBezTo>
                  <a:cubicBezTo>
                    <a:pt x="13741" y="18283"/>
                    <a:pt x="13650" y="18215"/>
                    <a:pt x="13559" y="18215"/>
                  </a:cubicBezTo>
                  <a:close/>
                  <a:moveTo>
                    <a:pt x="14586" y="18283"/>
                  </a:moveTo>
                  <a:cubicBezTo>
                    <a:pt x="14495" y="18283"/>
                    <a:pt x="14426" y="18375"/>
                    <a:pt x="14426" y="18466"/>
                  </a:cubicBezTo>
                  <a:cubicBezTo>
                    <a:pt x="14426" y="18548"/>
                    <a:pt x="14481" y="18629"/>
                    <a:pt x="14574" y="18629"/>
                  </a:cubicBezTo>
                  <a:cubicBezTo>
                    <a:pt x="14585" y="18629"/>
                    <a:pt x="14597" y="18628"/>
                    <a:pt x="14609" y="18626"/>
                  </a:cubicBezTo>
                  <a:cubicBezTo>
                    <a:pt x="14677" y="18626"/>
                    <a:pt x="14769" y="18557"/>
                    <a:pt x="14769" y="18466"/>
                  </a:cubicBezTo>
                  <a:cubicBezTo>
                    <a:pt x="14746" y="18375"/>
                    <a:pt x="14677" y="18283"/>
                    <a:pt x="14586" y="18283"/>
                  </a:cubicBezTo>
                  <a:close/>
                  <a:moveTo>
                    <a:pt x="16572" y="18473"/>
                  </a:moveTo>
                  <a:cubicBezTo>
                    <a:pt x="16538" y="18473"/>
                    <a:pt x="16506" y="18486"/>
                    <a:pt x="16480" y="18511"/>
                  </a:cubicBezTo>
                  <a:cubicBezTo>
                    <a:pt x="16458" y="18534"/>
                    <a:pt x="16435" y="18580"/>
                    <a:pt x="16435" y="18626"/>
                  </a:cubicBezTo>
                  <a:lnTo>
                    <a:pt x="16686" y="18626"/>
                  </a:lnTo>
                  <a:cubicBezTo>
                    <a:pt x="16704" y="18632"/>
                    <a:pt x="16718" y="18635"/>
                    <a:pt x="16727" y="18635"/>
                  </a:cubicBezTo>
                  <a:cubicBezTo>
                    <a:pt x="16753" y="18635"/>
                    <a:pt x="16748" y="18613"/>
                    <a:pt x="16731" y="18580"/>
                  </a:cubicBezTo>
                  <a:cubicBezTo>
                    <a:pt x="16689" y="18509"/>
                    <a:pt x="16628" y="18473"/>
                    <a:pt x="16572" y="18473"/>
                  </a:cubicBezTo>
                  <a:close/>
                  <a:moveTo>
                    <a:pt x="11915" y="18557"/>
                  </a:moveTo>
                  <a:cubicBezTo>
                    <a:pt x="11915" y="18580"/>
                    <a:pt x="11915" y="18580"/>
                    <a:pt x="11915" y="18580"/>
                  </a:cubicBezTo>
                  <a:cubicBezTo>
                    <a:pt x="11961" y="18603"/>
                    <a:pt x="12007" y="18626"/>
                    <a:pt x="12029" y="18648"/>
                  </a:cubicBezTo>
                  <a:cubicBezTo>
                    <a:pt x="12075" y="18626"/>
                    <a:pt x="12098" y="18626"/>
                    <a:pt x="12121" y="18626"/>
                  </a:cubicBezTo>
                  <a:cubicBezTo>
                    <a:pt x="12098" y="18603"/>
                    <a:pt x="12075" y="18557"/>
                    <a:pt x="12075" y="18557"/>
                  </a:cubicBezTo>
                  <a:close/>
                  <a:moveTo>
                    <a:pt x="12991" y="18633"/>
                  </a:moveTo>
                  <a:cubicBezTo>
                    <a:pt x="12958" y="18633"/>
                    <a:pt x="12924" y="18645"/>
                    <a:pt x="12897" y="18671"/>
                  </a:cubicBezTo>
                  <a:cubicBezTo>
                    <a:pt x="12897" y="18694"/>
                    <a:pt x="12897" y="18717"/>
                    <a:pt x="12920" y="18717"/>
                  </a:cubicBezTo>
                  <a:lnTo>
                    <a:pt x="13057" y="18717"/>
                  </a:lnTo>
                  <a:cubicBezTo>
                    <a:pt x="13079" y="18717"/>
                    <a:pt x="13102" y="18694"/>
                    <a:pt x="13125" y="18694"/>
                  </a:cubicBezTo>
                  <a:cubicBezTo>
                    <a:pt x="13102" y="18671"/>
                    <a:pt x="13079" y="18648"/>
                    <a:pt x="13057" y="18648"/>
                  </a:cubicBezTo>
                  <a:cubicBezTo>
                    <a:pt x="13038" y="18639"/>
                    <a:pt x="13015" y="18633"/>
                    <a:pt x="12991" y="18633"/>
                  </a:cubicBezTo>
                  <a:close/>
                  <a:moveTo>
                    <a:pt x="15567" y="18375"/>
                  </a:moveTo>
                  <a:cubicBezTo>
                    <a:pt x="15522" y="18375"/>
                    <a:pt x="15385" y="18511"/>
                    <a:pt x="15408" y="18557"/>
                  </a:cubicBezTo>
                  <a:cubicBezTo>
                    <a:pt x="15408" y="18626"/>
                    <a:pt x="15522" y="18717"/>
                    <a:pt x="15567" y="18717"/>
                  </a:cubicBezTo>
                  <a:cubicBezTo>
                    <a:pt x="15636" y="18717"/>
                    <a:pt x="15750" y="18580"/>
                    <a:pt x="15727" y="18534"/>
                  </a:cubicBezTo>
                  <a:cubicBezTo>
                    <a:pt x="15727" y="18511"/>
                    <a:pt x="15704" y="18466"/>
                    <a:pt x="15682" y="18420"/>
                  </a:cubicBezTo>
                  <a:cubicBezTo>
                    <a:pt x="15659" y="18397"/>
                    <a:pt x="15613" y="18397"/>
                    <a:pt x="15567" y="183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0" name="Google Shape;1630;p22"/>
            <p:cNvSpPr/>
            <p:nvPr/>
          </p:nvSpPr>
          <p:spPr>
            <a:xfrm>
              <a:off x="3166025" y="3546225"/>
              <a:ext cx="657400" cy="544125"/>
            </a:xfrm>
            <a:custGeom>
              <a:avLst/>
              <a:gdLst/>
              <a:ahLst/>
              <a:cxnLst/>
              <a:rect l="l" t="t" r="r" b="b"/>
              <a:pathLst>
                <a:path w="26296" h="21765" extrusionOk="0">
                  <a:moveTo>
                    <a:pt x="6870" y="428"/>
                  </a:moveTo>
                  <a:cubicBezTo>
                    <a:pt x="8196" y="428"/>
                    <a:pt x="9251" y="1180"/>
                    <a:pt x="10226" y="1884"/>
                  </a:cubicBezTo>
                  <a:cubicBezTo>
                    <a:pt x="11071" y="2478"/>
                    <a:pt x="11847" y="3048"/>
                    <a:pt x="12692" y="3071"/>
                  </a:cubicBezTo>
                  <a:cubicBezTo>
                    <a:pt x="12745" y="3073"/>
                    <a:pt x="12798" y="3074"/>
                    <a:pt x="12849" y="3074"/>
                  </a:cubicBezTo>
                  <a:cubicBezTo>
                    <a:pt x="14113" y="3074"/>
                    <a:pt x="14750" y="2546"/>
                    <a:pt x="15408" y="1975"/>
                  </a:cubicBezTo>
                  <a:cubicBezTo>
                    <a:pt x="16024" y="1473"/>
                    <a:pt x="16640" y="948"/>
                    <a:pt x="17850" y="697"/>
                  </a:cubicBezTo>
                  <a:cubicBezTo>
                    <a:pt x="18212" y="629"/>
                    <a:pt x="18561" y="594"/>
                    <a:pt x="18899" y="594"/>
                  </a:cubicBezTo>
                  <a:cubicBezTo>
                    <a:pt x="19798" y="594"/>
                    <a:pt x="20612" y="839"/>
                    <a:pt x="21342" y="1336"/>
                  </a:cubicBezTo>
                  <a:cubicBezTo>
                    <a:pt x="23009" y="2478"/>
                    <a:pt x="24173" y="4851"/>
                    <a:pt x="24766" y="8230"/>
                  </a:cubicBezTo>
                  <a:cubicBezTo>
                    <a:pt x="25862" y="14689"/>
                    <a:pt x="22301" y="19962"/>
                    <a:pt x="19950" y="20350"/>
                  </a:cubicBezTo>
                  <a:cubicBezTo>
                    <a:pt x="19749" y="20385"/>
                    <a:pt x="19567" y="20402"/>
                    <a:pt x="19400" y="20402"/>
                  </a:cubicBezTo>
                  <a:cubicBezTo>
                    <a:pt x="18387" y="20402"/>
                    <a:pt x="17942" y="19803"/>
                    <a:pt x="17530" y="19254"/>
                  </a:cubicBezTo>
                  <a:cubicBezTo>
                    <a:pt x="17218" y="18858"/>
                    <a:pt x="16886" y="18444"/>
                    <a:pt x="16380" y="18444"/>
                  </a:cubicBezTo>
                  <a:cubicBezTo>
                    <a:pt x="16331" y="18444"/>
                    <a:pt x="16281" y="18447"/>
                    <a:pt x="16229" y="18455"/>
                  </a:cubicBezTo>
                  <a:cubicBezTo>
                    <a:pt x="15613" y="18547"/>
                    <a:pt x="15385" y="19140"/>
                    <a:pt x="15157" y="19734"/>
                  </a:cubicBezTo>
                  <a:cubicBezTo>
                    <a:pt x="14868" y="20512"/>
                    <a:pt x="14557" y="21333"/>
                    <a:pt x="13423" y="21333"/>
                  </a:cubicBezTo>
                  <a:cubicBezTo>
                    <a:pt x="13393" y="21333"/>
                    <a:pt x="13362" y="21332"/>
                    <a:pt x="13331" y="21331"/>
                  </a:cubicBezTo>
                  <a:cubicBezTo>
                    <a:pt x="12098" y="21308"/>
                    <a:pt x="11505" y="20487"/>
                    <a:pt x="11025" y="19825"/>
                  </a:cubicBezTo>
                  <a:cubicBezTo>
                    <a:pt x="10706" y="19368"/>
                    <a:pt x="10409" y="18957"/>
                    <a:pt x="9975" y="18957"/>
                  </a:cubicBezTo>
                  <a:cubicBezTo>
                    <a:pt x="9907" y="18957"/>
                    <a:pt x="9816" y="18957"/>
                    <a:pt x="9747" y="18980"/>
                  </a:cubicBezTo>
                  <a:cubicBezTo>
                    <a:pt x="9382" y="19094"/>
                    <a:pt x="9131" y="19460"/>
                    <a:pt x="8880" y="19825"/>
                  </a:cubicBezTo>
                  <a:cubicBezTo>
                    <a:pt x="8486" y="20376"/>
                    <a:pt x="8049" y="20982"/>
                    <a:pt x="7156" y="20982"/>
                  </a:cubicBezTo>
                  <a:cubicBezTo>
                    <a:pt x="6754" y="20982"/>
                    <a:pt x="6261" y="20859"/>
                    <a:pt x="5639" y="20555"/>
                  </a:cubicBezTo>
                  <a:cubicBezTo>
                    <a:pt x="3812" y="19665"/>
                    <a:pt x="1210" y="14940"/>
                    <a:pt x="731" y="10375"/>
                  </a:cubicBezTo>
                  <a:cubicBezTo>
                    <a:pt x="434" y="7727"/>
                    <a:pt x="731" y="4075"/>
                    <a:pt x="3698" y="1747"/>
                  </a:cubicBezTo>
                  <a:cubicBezTo>
                    <a:pt x="4924" y="782"/>
                    <a:pt x="5961" y="428"/>
                    <a:pt x="6870" y="428"/>
                  </a:cubicBezTo>
                  <a:close/>
                  <a:moveTo>
                    <a:pt x="6869" y="0"/>
                  </a:moveTo>
                  <a:cubicBezTo>
                    <a:pt x="5886" y="0"/>
                    <a:pt x="4763" y="374"/>
                    <a:pt x="3447" y="1405"/>
                  </a:cubicBezTo>
                  <a:cubicBezTo>
                    <a:pt x="320" y="3870"/>
                    <a:pt x="1" y="7682"/>
                    <a:pt x="297" y="10421"/>
                  </a:cubicBezTo>
                  <a:cubicBezTo>
                    <a:pt x="822" y="15191"/>
                    <a:pt x="3493" y="19985"/>
                    <a:pt x="5456" y="20920"/>
                  </a:cubicBezTo>
                  <a:cubicBezTo>
                    <a:pt x="6156" y="21264"/>
                    <a:pt x="6719" y="21400"/>
                    <a:pt x="7182" y="21400"/>
                  </a:cubicBezTo>
                  <a:cubicBezTo>
                    <a:pt x="8260" y="21400"/>
                    <a:pt x="8791" y="20660"/>
                    <a:pt x="9222" y="20053"/>
                  </a:cubicBezTo>
                  <a:cubicBezTo>
                    <a:pt x="9450" y="19734"/>
                    <a:pt x="9656" y="19460"/>
                    <a:pt x="9861" y="19391"/>
                  </a:cubicBezTo>
                  <a:cubicBezTo>
                    <a:pt x="9896" y="19379"/>
                    <a:pt x="9931" y="19374"/>
                    <a:pt x="9964" y="19374"/>
                  </a:cubicBezTo>
                  <a:cubicBezTo>
                    <a:pt x="10190" y="19374"/>
                    <a:pt x="10385" y="19635"/>
                    <a:pt x="10683" y="20053"/>
                  </a:cubicBezTo>
                  <a:cubicBezTo>
                    <a:pt x="11185" y="20761"/>
                    <a:pt x="11870" y="21719"/>
                    <a:pt x="13308" y="21742"/>
                  </a:cubicBezTo>
                  <a:cubicBezTo>
                    <a:pt x="13331" y="21765"/>
                    <a:pt x="13353" y="21765"/>
                    <a:pt x="13376" y="21765"/>
                  </a:cubicBezTo>
                  <a:cubicBezTo>
                    <a:pt x="14837" y="21765"/>
                    <a:pt x="15248" y="20669"/>
                    <a:pt x="15545" y="19870"/>
                  </a:cubicBezTo>
                  <a:cubicBezTo>
                    <a:pt x="15773" y="19277"/>
                    <a:pt x="15933" y="18912"/>
                    <a:pt x="16275" y="18866"/>
                  </a:cubicBezTo>
                  <a:cubicBezTo>
                    <a:pt x="16313" y="18859"/>
                    <a:pt x="16349" y="18856"/>
                    <a:pt x="16383" y="18856"/>
                  </a:cubicBezTo>
                  <a:cubicBezTo>
                    <a:pt x="16684" y="18856"/>
                    <a:pt x="16881" y="19116"/>
                    <a:pt x="17188" y="19505"/>
                  </a:cubicBezTo>
                  <a:cubicBezTo>
                    <a:pt x="17626" y="20083"/>
                    <a:pt x="18186" y="20834"/>
                    <a:pt x="19429" y="20834"/>
                  </a:cubicBezTo>
                  <a:cubicBezTo>
                    <a:pt x="19610" y="20834"/>
                    <a:pt x="19806" y="20818"/>
                    <a:pt x="20018" y="20783"/>
                  </a:cubicBezTo>
                  <a:cubicBezTo>
                    <a:pt x="22826" y="20281"/>
                    <a:pt x="26295" y="14666"/>
                    <a:pt x="25177" y="8161"/>
                  </a:cubicBezTo>
                  <a:cubicBezTo>
                    <a:pt x="24584" y="4669"/>
                    <a:pt x="23328" y="2181"/>
                    <a:pt x="21571" y="994"/>
                  </a:cubicBezTo>
                  <a:cubicBezTo>
                    <a:pt x="20772" y="445"/>
                    <a:pt x="19876" y="175"/>
                    <a:pt x="18892" y="175"/>
                  </a:cubicBezTo>
                  <a:cubicBezTo>
                    <a:pt x="18527" y="175"/>
                    <a:pt x="18149" y="212"/>
                    <a:pt x="17759" y="286"/>
                  </a:cubicBezTo>
                  <a:cubicBezTo>
                    <a:pt x="16458" y="560"/>
                    <a:pt x="15773" y="1154"/>
                    <a:pt x="15157" y="1656"/>
                  </a:cubicBezTo>
                  <a:cubicBezTo>
                    <a:pt x="14524" y="2201"/>
                    <a:pt x="13975" y="2663"/>
                    <a:pt x="12871" y="2663"/>
                  </a:cubicBezTo>
                  <a:cubicBezTo>
                    <a:pt x="12820" y="2663"/>
                    <a:pt x="12768" y="2662"/>
                    <a:pt x="12714" y="2660"/>
                  </a:cubicBezTo>
                  <a:cubicBezTo>
                    <a:pt x="11984" y="2637"/>
                    <a:pt x="11254" y="2112"/>
                    <a:pt x="10477" y="1542"/>
                  </a:cubicBezTo>
                  <a:cubicBezTo>
                    <a:pt x="9469" y="820"/>
                    <a:pt x="8323" y="0"/>
                    <a:pt x="6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1" name="Google Shape;1631;p22"/>
            <p:cNvSpPr/>
            <p:nvPr/>
          </p:nvSpPr>
          <p:spPr>
            <a:xfrm>
              <a:off x="3774900" y="3565350"/>
              <a:ext cx="91900" cy="331575"/>
            </a:xfrm>
            <a:custGeom>
              <a:avLst/>
              <a:gdLst/>
              <a:ahLst/>
              <a:cxnLst/>
              <a:rect l="l" t="t" r="r" b="b"/>
              <a:pathLst>
                <a:path w="3676" h="13263" extrusionOk="0">
                  <a:moveTo>
                    <a:pt x="231" y="1"/>
                  </a:moveTo>
                  <a:cubicBezTo>
                    <a:pt x="177" y="1"/>
                    <a:pt x="126" y="24"/>
                    <a:pt x="92" y="69"/>
                  </a:cubicBezTo>
                  <a:cubicBezTo>
                    <a:pt x="0" y="161"/>
                    <a:pt x="0" y="297"/>
                    <a:pt x="92" y="366"/>
                  </a:cubicBezTo>
                  <a:cubicBezTo>
                    <a:pt x="1415" y="1644"/>
                    <a:pt x="2397" y="3858"/>
                    <a:pt x="2899" y="6780"/>
                  </a:cubicBezTo>
                  <a:cubicBezTo>
                    <a:pt x="3241" y="8834"/>
                    <a:pt x="3127" y="11003"/>
                    <a:pt x="2580" y="13011"/>
                  </a:cubicBezTo>
                  <a:cubicBezTo>
                    <a:pt x="2534" y="13102"/>
                    <a:pt x="2602" y="13217"/>
                    <a:pt x="2716" y="13262"/>
                  </a:cubicBezTo>
                  <a:lnTo>
                    <a:pt x="2785" y="13262"/>
                  </a:lnTo>
                  <a:cubicBezTo>
                    <a:pt x="2876" y="13262"/>
                    <a:pt x="2945" y="13217"/>
                    <a:pt x="2968" y="13125"/>
                  </a:cubicBezTo>
                  <a:cubicBezTo>
                    <a:pt x="3561" y="11048"/>
                    <a:pt x="3675" y="8834"/>
                    <a:pt x="3310" y="6689"/>
                  </a:cubicBezTo>
                  <a:cubicBezTo>
                    <a:pt x="2785" y="3698"/>
                    <a:pt x="1781" y="1393"/>
                    <a:pt x="388" y="69"/>
                  </a:cubicBezTo>
                  <a:cubicBezTo>
                    <a:pt x="343" y="24"/>
                    <a:pt x="286" y="1"/>
                    <a:pt x="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2" name="Google Shape;1632;p22"/>
            <p:cNvSpPr/>
            <p:nvPr/>
          </p:nvSpPr>
          <p:spPr>
            <a:xfrm>
              <a:off x="3454775" y="3461250"/>
              <a:ext cx="51375" cy="161775"/>
            </a:xfrm>
            <a:custGeom>
              <a:avLst/>
              <a:gdLst/>
              <a:ahLst/>
              <a:cxnLst/>
              <a:rect l="l" t="t" r="r" b="b"/>
              <a:pathLst>
                <a:path w="2055" h="6471" extrusionOk="0">
                  <a:moveTo>
                    <a:pt x="1815" y="0"/>
                  </a:moveTo>
                  <a:cubicBezTo>
                    <a:pt x="1743" y="0"/>
                    <a:pt x="1667" y="41"/>
                    <a:pt x="1621" y="102"/>
                  </a:cubicBezTo>
                  <a:cubicBezTo>
                    <a:pt x="0" y="3001"/>
                    <a:pt x="913" y="6196"/>
                    <a:pt x="936" y="6333"/>
                  </a:cubicBezTo>
                  <a:cubicBezTo>
                    <a:pt x="982" y="6424"/>
                    <a:pt x="1050" y="6470"/>
                    <a:pt x="1142" y="6470"/>
                  </a:cubicBezTo>
                  <a:lnTo>
                    <a:pt x="1210" y="6470"/>
                  </a:lnTo>
                  <a:cubicBezTo>
                    <a:pt x="1324" y="6424"/>
                    <a:pt x="1370" y="6310"/>
                    <a:pt x="1347" y="6196"/>
                  </a:cubicBezTo>
                  <a:cubicBezTo>
                    <a:pt x="1347" y="6173"/>
                    <a:pt x="457" y="3046"/>
                    <a:pt x="1986" y="307"/>
                  </a:cubicBezTo>
                  <a:cubicBezTo>
                    <a:pt x="2055" y="216"/>
                    <a:pt x="2009" y="79"/>
                    <a:pt x="1918" y="33"/>
                  </a:cubicBezTo>
                  <a:cubicBezTo>
                    <a:pt x="1887" y="11"/>
                    <a:pt x="1852"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3" name="Google Shape;1633;p22"/>
            <p:cNvSpPr/>
            <p:nvPr/>
          </p:nvSpPr>
          <p:spPr>
            <a:xfrm>
              <a:off x="3260750" y="3379975"/>
              <a:ext cx="194625" cy="125500"/>
            </a:xfrm>
            <a:custGeom>
              <a:avLst/>
              <a:gdLst/>
              <a:ahLst/>
              <a:cxnLst/>
              <a:rect l="l" t="t" r="r" b="b"/>
              <a:pathLst>
                <a:path w="7785" h="5020" extrusionOk="0">
                  <a:moveTo>
                    <a:pt x="2843" y="420"/>
                  </a:moveTo>
                  <a:cubicBezTo>
                    <a:pt x="3763" y="420"/>
                    <a:pt x="4568" y="633"/>
                    <a:pt x="5250" y="1070"/>
                  </a:cubicBezTo>
                  <a:cubicBezTo>
                    <a:pt x="6757" y="2029"/>
                    <a:pt x="7213" y="3787"/>
                    <a:pt x="7328" y="4357"/>
                  </a:cubicBezTo>
                  <a:cubicBezTo>
                    <a:pt x="6691" y="4510"/>
                    <a:pt x="6088" y="4587"/>
                    <a:pt x="5521" y="4587"/>
                  </a:cubicBezTo>
                  <a:cubicBezTo>
                    <a:pt x="4563" y="4587"/>
                    <a:pt x="3705" y="4368"/>
                    <a:pt x="2945" y="3923"/>
                  </a:cubicBezTo>
                  <a:cubicBezTo>
                    <a:pt x="1370" y="3010"/>
                    <a:pt x="685" y="1367"/>
                    <a:pt x="503" y="796"/>
                  </a:cubicBezTo>
                  <a:cubicBezTo>
                    <a:pt x="1349" y="547"/>
                    <a:pt x="2130" y="420"/>
                    <a:pt x="2843" y="420"/>
                  </a:cubicBezTo>
                  <a:close/>
                  <a:moveTo>
                    <a:pt x="2802" y="1"/>
                  </a:moveTo>
                  <a:cubicBezTo>
                    <a:pt x="1998" y="1"/>
                    <a:pt x="1117" y="152"/>
                    <a:pt x="160" y="454"/>
                  </a:cubicBezTo>
                  <a:cubicBezTo>
                    <a:pt x="69" y="500"/>
                    <a:pt x="1" y="614"/>
                    <a:pt x="23" y="705"/>
                  </a:cubicBezTo>
                  <a:cubicBezTo>
                    <a:pt x="46" y="819"/>
                    <a:pt x="663" y="3079"/>
                    <a:pt x="2717" y="4289"/>
                  </a:cubicBezTo>
                  <a:cubicBezTo>
                    <a:pt x="3561" y="4768"/>
                    <a:pt x="4497" y="5019"/>
                    <a:pt x="5524" y="5019"/>
                  </a:cubicBezTo>
                  <a:cubicBezTo>
                    <a:pt x="6186" y="5019"/>
                    <a:pt x="6894" y="4905"/>
                    <a:pt x="7624" y="4722"/>
                  </a:cubicBezTo>
                  <a:cubicBezTo>
                    <a:pt x="7738" y="4677"/>
                    <a:pt x="7784" y="4585"/>
                    <a:pt x="7784" y="4494"/>
                  </a:cubicBezTo>
                  <a:cubicBezTo>
                    <a:pt x="7761" y="4380"/>
                    <a:pt x="7442" y="1961"/>
                    <a:pt x="5479" y="728"/>
                  </a:cubicBezTo>
                  <a:cubicBezTo>
                    <a:pt x="4713" y="243"/>
                    <a:pt x="3820" y="1"/>
                    <a:pt x="2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34" name="Google Shape;1634;p22"/>
          <p:cNvGrpSpPr/>
          <p:nvPr/>
        </p:nvGrpSpPr>
        <p:grpSpPr>
          <a:xfrm>
            <a:off x="11408698" y="3212480"/>
            <a:ext cx="1263905" cy="908229"/>
            <a:chOff x="10048438" y="2533057"/>
            <a:chExt cx="868942" cy="624413"/>
          </a:xfrm>
        </p:grpSpPr>
        <p:sp>
          <p:nvSpPr>
            <p:cNvPr id="1635" name="Google Shape;1635;p22"/>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6" name="Google Shape;1636;p22"/>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7" name="Google Shape;1637;p22"/>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8" name="Google Shape;1638;p22"/>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9" name="Google Shape;1639;p22"/>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0" name="Google Shape;1640;p22"/>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1" name="Google Shape;1641;p22"/>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2" name="Google Shape;1642;p22"/>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3" name="Google Shape;1643;p22"/>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4" name="Google Shape;1644;p22"/>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45" name="Google Shape;1645;p22"/>
          <p:cNvSpPr/>
          <p:nvPr/>
        </p:nvSpPr>
        <p:spPr>
          <a:xfrm>
            <a:off x="11788159" y="4692143"/>
            <a:ext cx="125848" cy="125848"/>
          </a:xfrm>
          <a:custGeom>
            <a:avLst/>
            <a:gdLst/>
            <a:ahLst/>
            <a:cxnLst/>
            <a:rect l="l" t="t" r="r" b="b"/>
            <a:pathLst>
              <a:path w="1669" h="1669" extrusionOk="0">
                <a:moveTo>
                  <a:pt x="839" y="206"/>
                </a:moveTo>
                <a:cubicBezTo>
                  <a:pt x="1178" y="206"/>
                  <a:pt x="1463" y="491"/>
                  <a:pt x="1463" y="830"/>
                </a:cubicBezTo>
                <a:cubicBezTo>
                  <a:pt x="1463" y="1178"/>
                  <a:pt x="1178" y="1464"/>
                  <a:pt x="839" y="1464"/>
                </a:cubicBezTo>
                <a:cubicBezTo>
                  <a:pt x="491" y="1464"/>
                  <a:pt x="205" y="1178"/>
                  <a:pt x="205" y="830"/>
                </a:cubicBezTo>
                <a:cubicBezTo>
                  <a:pt x="205" y="491"/>
                  <a:pt x="491" y="206"/>
                  <a:pt x="839" y="206"/>
                </a:cubicBezTo>
                <a:close/>
                <a:moveTo>
                  <a:pt x="839" y="1"/>
                </a:moveTo>
                <a:cubicBezTo>
                  <a:pt x="375" y="1"/>
                  <a:pt x="0" y="375"/>
                  <a:pt x="0" y="830"/>
                </a:cubicBezTo>
                <a:cubicBezTo>
                  <a:pt x="0" y="1294"/>
                  <a:pt x="375" y="1669"/>
                  <a:pt x="839" y="1669"/>
                </a:cubicBezTo>
                <a:cubicBezTo>
                  <a:pt x="1294" y="1669"/>
                  <a:pt x="1668" y="1294"/>
                  <a:pt x="1668" y="830"/>
                </a:cubicBezTo>
                <a:cubicBezTo>
                  <a:pt x="1668" y="375"/>
                  <a:pt x="1294" y="1"/>
                  <a:pt x="83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46" name="Google Shape;1646;p22"/>
          <p:cNvSpPr/>
          <p:nvPr/>
        </p:nvSpPr>
        <p:spPr>
          <a:xfrm flipH="1">
            <a:off x="11836139" y="5904066"/>
            <a:ext cx="114004" cy="119884"/>
          </a:xfrm>
          <a:custGeom>
            <a:avLst/>
            <a:gdLst/>
            <a:ahLst/>
            <a:cxnLst/>
            <a:rect l="l" t="t" r="r" b="b"/>
            <a:pathLst>
              <a:path w="2831" h="2977" extrusionOk="0">
                <a:moveTo>
                  <a:pt x="799" y="625"/>
                </a:moveTo>
                <a:lnTo>
                  <a:pt x="2215" y="1904"/>
                </a:lnTo>
                <a:lnTo>
                  <a:pt x="480" y="2452"/>
                </a:lnTo>
                <a:lnTo>
                  <a:pt x="799" y="625"/>
                </a:lnTo>
                <a:close/>
                <a:moveTo>
                  <a:pt x="649" y="0"/>
                </a:moveTo>
                <a:cubicBezTo>
                  <a:pt x="631" y="0"/>
                  <a:pt x="612" y="3"/>
                  <a:pt x="594" y="9"/>
                </a:cubicBezTo>
                <a:cubicBezTo>
                  <a:pt x="503" y="32"/>
                  <a:pt x="457" y="101"/>
                  <a:pt x="457" y="169"/>
                </a:cubicBezTo>
                <a:lnTo>
                  <a:pt x="23" y="2725"/>
                </a:lnTo>
                <a:cubicBezTo>
                  <a:pt x="1" y="2794"/>
                  <a:pt x="23" y="2885"/>
                  <a:pt x="92" y="2931"/>
                </a:cubicBezTo>
                <a:cubicBezTo>
                  <a:pt x="115" y="2954"/>
                  <a:pt x="183" y="2976"/>
                  <a:pt x="229" y="2976"/>
                </a:cubicBezTo>
                <a:lnTo>
                  <a:pt x="297" y="2976"/>
                </a:lnTo>
                <a:lnTo>
                  <a:pt x="2671" y="2200"/>
                </a:lnTo>
                <a:cubicBezTo>
                  <a:pt x="2762" y="2178"/>
                  <a:pt x="2808" y="2109"/>
                  <a:pt x="2831" y="2041"/>
                </a:cubicBezTo>
                <a:cubicBezTo>
                  <a:pt x="2831" y="1972"/>
                  <a:pt x="2808" y="1881"/>
                  <a:pt x="2762" y="1835"/>
                </a:cubicBezTo>
                <a:lnTo>
                  <a:pt x="799" y="55"/>
                </a:lnTo>
                <a:cubicBezTo>
                  <a:pt x="749" y="21"/>
                  <a:pt x="699" y="0"/>
                  <a:pt x="64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42806216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647"/>
        <p:cNvGrpSpPr/>
        <p:nvPr/>
      </p:nvGrpSpPr>
      <p:grpSpPr>
        <a:xfrm>
          <a:off x="0" y="0"/>
          <a:ext cx="0" cy="0"/>
          <a:chOff x="0" y="0"/>
          <a:chExt cx="0" cy="0"/>
        </a:xfrm>
      </p:grpSpPr>
      <p:pic>
        <p:nvPicPr>
          <p:cNvPr id="1648" name="Google Shape;1648;p2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649" name="Google Shape;1649;p23"/>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50" name="Google Shape;1650;p23"/>
          <p:cNvSpPr txBox="1">
            <a:spLocks noGrp="1"/>
          </p:cNvSpPr>
          <p:nvPr>
            <p:ph type="title" hasCustomPrompt="1"/>
          </p:nvPr>
        </p:nvSpPr>
        <p:spPr>
          <a:xfrm>
            <a:off x="1073067" y="2646067"/>
            <a:ext cx="3098800" cy="1319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spcBef>
                <a:spcPts val="0"/>
              </a:spcBef>
              <a:spcAft>
                <a:spcPts val="0"/>
              </a:spcAft>
              <a:buSzPts val="7200"/>
              <a:buNone/>
              <a:defRPr sz="5333">
                <a:solidFill>
                  <a:schemeClr val="accent1"/>
                </a:solidFill>
              </a:defRPr>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1651" name="Google Shape;1651;p23"/>
          <p:cNvSpPr txBox="1">
            <a:spLocks noGrp="1"/>
          </p:cNvSpPr>
          <p:nvPr>
            <p:ph type="subTitle" idx="1"/>
          </p:nvPr>
        </p:nvSpPr>
        <p:spPr>
          <a:xfrm>
            <a:off x="1073067" y="3965301"/>
            <a:ext cx="3098800" cy="17208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1652" name="Google Shape;1652;p23"/>
          <p:cNvSpPr txBox="1">
            <a:spLocks noGrp="1"/>
          </p:cNvSpPr>
          <p:nvPr>
            <p:ph type="title" idx="2" hasCustomPrompt="1"/>
          </p:nvPr>
        </p:nvSpPr>
        <p:spPr>
          <a:xfrm>
            <a:off x="4546593" y="2646067"/>
            <a:ext cx="3098800" cy="131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spcBef>
                <a:spcPts val="0"/>
              </a:spcBef>
              <a:spcAft>
                <a:spcPts val="0"/>
              </a:spcAft>
              <a:buSzPts val="7200"/>
              <a:buNone/>
              <a:defRPr sz="5333">
                <a:solidFill>
                  <a:schemeClr val="accent1"/>
                </a:solidFill>
              </a:defRPr>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1653" name="Google Shape;1653;p23"/>
          <p:cNvSpPr txBox="1">
            <a:spLocks noGrp="1"/>
          </p:cNvSpPr>
          <p:nvPr>
            <p:ph type="subTitle" idx="3"/>
          </p:nvPr>
        </p:nvSpPr>
        <p:spPr>
          <a:xfrm>
            <a:off x="4546593" y="3965301"/>
            <a:ext cx="3098800" cy="17208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1654" name="Google Shape;1654;p23"/>
          <p:cNvSpPr txBox="1">
            <a:spLocks noGrp="1"/>
          </p:cNvSpPr>
          <p:nvPr>
            <p:ph type="title" idx="4" hasCustomPrompt="1"/>
          </p:nvPr>
        </p:nvSpPr>
        <p:spPr>
          <a:xfrm>
            <a:off x="8020120" y="2646067"/>
            <a:ext cx="3098800" cy="13192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spcBef>
                <a:spcPts val="0"/>
              </a:spcBef>
              <a:spcAft>
                <a:spcPts val="0"/>
              </a:spcAft>
              <a:buSzPts val="7200"/>
              <a:buNone/>
              <a:defRPr sz="5333">
                <a:solidFill>
                  <a:schemeClr val="accent1"/>
                </a:solidFill>
              </a:defRPr>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1655" name="Google Shape;1655;p23"/>
          <p:cNvSpPr txBox="1">
            <a:spLocks noGrp="1"/>
          </p:cNvSpPr>
          <p:nvPr>
            <p:ph type="subTitle" idx="5"/>
          </p:nvPr>
        </p:nvSpPr>
        <p:spPr>
          <a:xfrm>
            <a:off x="8020120" y="3965301"/>
            <a:ext cx="3098800" cy="17208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grpSp>
        <p:nvGrpSpPr>
          <p:cNvPr id="1656" name="Google Shape;1656;p23"/>
          <p:cNvGrpSpPr/>
          <p:nvPr/>
        </p:nvGrpSpPr>
        <p:grpSpPr>
          <a:xfrm flipH="1">
            <a:off x="2692339" y="-394239"/>
            <a:ext cx="1881349" cy="1463597"/>
            <a:chOff x="4229125" y="1127400"/>
            <a:chExt cx="849700" cy="661025"/>
          </a:xfrm>
        </p:grpSpPr>
        <p:sp>
          <p:nvSpPr>
            <p:cNvPr id="1657" name="Google Shape;1657;p23"/>
            <p:cNvSpPr/>
            <p:nvPr/>
          </p:nvSpPr>
          <p:spPr>
            <a:xfrm>
              <a:off x="4655950" y="1131050"/>
              <a:ext cx="422875" cy="419650"/>
            </a:xfrm>
            <a:custGeom>
              <a:avLst/>
              <a:gdLst/>
              <a:ahLst/>
              <a:cxnLst/>
              <a:rect l="l" t="t" r="r" b="b"/>
              <a:pathLst>
                <a:path w="16915" h="16786" extrusionOk="0">
                  <a:moveTo>
                    <a:pt x="13171" y="0"/>
                  </a:moveTo>
                  <a:cubicBezTo>
                    <a:pt x="13079" y="23"/>
                    <a:pt x="13034" y="91"/>
                    <a:pt x="12965" y="114"/>
                  </a:cubicBezTo>
                  <a:cubicBezTo>
                    <a:pt x="12920" y="137"/>
                    <a:pt x="12942" y="206"/>
                    <a:pt x="12965" y="251"/>
                  </a:cubicBezTo>
                  <a:cubicBezTo>
                    <a:pt x="13003" y="276"/>
                    <a:pt x="13047" y="294"/>
                    <a:pt x="13091" y="294"/>
                  </a:cubicBezTo>
                  <a:cubicBezTo>
                    <a:pt x="13127" y="294"/>
                    <a:pt x="13163" y="282"/>
                    <a:pt x="13194" y="251"/>
                  </a:cubicBezTo>
                  <a:cubicBezTo>
                    <a:pt x="13262" y="206"/>
                    <a:pt x="13285" y="91"/>
                    <a:pt x="13239" y="23"/>
                  </a:cubicBezTo>
                  <a:cubicBezTo>
                    <a:pt x="13216" y="0"/>
                    <a:pt x="13194" y="0"/>
                    <a:pt x="13171" y="0"/>
                  </a:cubicBezTo>
                  <a:close/>
                  <a:moveTo>
                    <a:pt x="14000" y="54"/>
                  </a:moveTo>
                  <a:cubicBezTo>
                    <a:pt x="13959" y="54"/>
                    <a:pt x="13920" y="59"/>
                    <a:pt x="13901" y="69"/>
                  </a:cubicBezTo>
                  <a:cubicBezTo>
                    <a:pt x="13855" y="114"/>
                    <a:pt x="13855" y="274"/>
                    <a:pt x="13901" y="320"/>
                  </a:cubicBezTo>
                  <a:cubicBezTo>
                    <a:pt x="13914" y="333"/>
                    <a:pt x="13973" y="346"/>
                    <a:pt x="14029" y="346"/>
                  </a:cubicBezTo>
                  <a:cubicBezTo>
                    <a:pt x="14070" y="346"/>
                    <a:pt x="14110" y="339"/>
                    <a:pt x="14129" y="320"/>
                  </a:cubicBezTo>
                  <a:cubicBezTo>
                    <a:pt x="14175" y="274"/>
                    <a:pt x="14175" y="137"/>
                    <a:pt x="14152" y="91"/>
                  </a:cubicBezTo>
                  <a:cubicBezTo>
                    <a:pt x="14125" y="65"/>
                    <a:pt x="14060" y="54"/>
                    <a:pt x="14000" y="54"/>
                  </a:cubicBezTo>
                  <a:close/>
                  <a:moveTo>
                    <a:pt x="14969" y="134"/>
                  </a:moveTo>
                  <a:cubicBezTo>
                    <a:pt x="14938" y="134"/>
                    <a:pt x="14909" y="157"/>
                    <a:pt x="14860" y="206"/>
                  </a:cubicBezTo>
                  <a:cubicBezTo>
                    <a:pt x="14791" y="297"/>
                    <a:pt x="14791" y="297"/>
                    <a:pt x="14883" y="388"/>
                  </a:cubicBezTo>
                  <a:cubicBezTo>
                    <a:pt x="14928" y="434"/>
                    <a:pt x="14951" y="457"/>
                    <a:pt x="14974" y="457"/>
                  </a:cubicBezTo>
                  <a:cubicBezTo>
                    <a:pt x="14997" y="457"/>
                    <a:pt x="15020" y="434"/>
                    <a:pt x="15065" y="388"/>
                  </a:cubicBezTo>
                  <a:cubicBezTo>
                    <a:pt x="15157" y="320"/>
                    <a:pt x="15134" y="251"/>
                    <a:pt x="15065" y="183"/>
                  </a:cubicBezTo>
                  <a:cubicBezTo>
                    <a:pt x="15023" y="151"/>
                    <a:pt x="14995" y="134"/>
                    <a:pt x="14969" y="134"/>
                  </a:cubicBezTo>
                  <a:close/>
                  <a:moveTo>
                    <a:pt x="15930" y="263"/>
                  </a:moveTo>
                  <a:cubicBezTo>
                    <a:pt x="15893" y="263"/>
                    <a:pt x="15853" y="274"/>
                    <a:pt x="15818" y="297"/>
                  </a:cubicBezTo>
                  <a:cubicBezTo>
                    <a:pt x="15773" y="343"/>
                    <a:pt x="15773" y="434"/>
                    <a:pt x="15818" y="480"/>
                  </a:cubicBezTo>
                  <a:cubicBezTo>
                    <a:pt x="15853" y="502"/>
                    <a:pt x="15887" y="514"/>
                    <a:pt x="15921" y="514"/>
                  </a:cubicBezTo>
                  <a:cubicBezTo>
                    <a:pt x="15955" y="514"/>
                    <a:pt x="15990" y="502"/>
                    <a:pt x="16024" y="480"/>
                  </a:cubicBezTo>
                  <a:cubicBezTo>
                    <a:pt x="16070" y="434"/>
                    <a:pt x="16070" y="343"/>
                    <a:pt x="16024" y="297"/>
                  </a:cubicBezTo>
                  <a:cubicBezTo>
                    <a:pt x="16001" y="274"/>
                    <a:pt x="15967" y="263"/>
                    <a:pt x="15930" y="263"/>
                  </a:cubicBezTo>
                  <a:close/>
                  <a:moveTo>
                    <a:pt x="12166" y="822"/>
                  </a:moveTo>
                  <a:cubicBezTo>
                    <a:pt x="12144" y="845"/>
                    <a:pt x="12121" y="868"/>
                    <a:pt x="12098" y="890"/>
                  </a:cubicBezTo>
                  <a:cubicBezTo>
                    <a:pt x="12075" y="913"/>
                    <a:pt x="12052" y="936"/>
                    <a:pt x="12029" y="959"/>
                  </a:cubicBezTo>
                  <a:cubicBezTo>
                    <a:pt x="12007" y="982"/>
                    <a:pt x="11984" y="1004"/>
                    <a:pt x="11961" y="1027"/>
                  </a:cubicBezTo>
                  <a:cubicBezTo>
                    <a:pt x="11938" y="1050"/>
                    <a:pt x="11870" y="1073"/>
                    <a:pt x="11915" y="1119"/>
                  </a:cubicBezTo>
                  <a:cubicBezTo>
                    <a:pt x="11915" y="1141"/>
                    <a:pt x="11984" y="1164"/>
                    <a:pt x="12007" y="1164"/>
                  </a:cubicBezTo>
                  <a:cubicBezTo>
                    <a:pt x="12052" y="1164"/>
                    <a:pt x="12098" y="1141"/>
                    <a:pt x="12166" y="1141"/>
                  </a:cubicBezTo>
                  <a:cubicBezTo>
                    <a:pt x="12189" y="1141"/>
                    <a:pt x="12212" y="1119"/>
                    <a:pt x="12212" y="1096"/>
                  </a:cubicBezTo>
                  <a:cubicBezTo>
                    <a:pt x="12212" y="1027"/>
                    <a:pt x="12235" y="982"/>
                    <a:pt x="12235" y="936"/>
                  </a:cubicBezTo>
                  <a:cubicBezTo>
                    <a:pt x="12212" y="890"/>
                    <a:pt x="12189" y="868"/>
                    <a:pt x="12166" y="822"/>
                  </a:cubicBezTo>
                  <a:close/>
                  <a:moveTo>
                    <a:pt x="13000" y="890"/>
                  </a:moveTo>
                  <a:cubicBezTo>
                    <a:pt x="12960" y="890"/>
                    <a:pt x="12920" y="913"/>
                    <a:pt x="12874" y="959"/>
                  </a:cubicBezTo>
                  <a:cubicBezTo>
                    <a:pt x="12783" y="1050"/>
                    <a:pt x="12806" y="1119"/>
                    <a:pt x="12897" y="1210"/>
                  </a:cubicBezTo>
                  <a:cubicBezTo>
                    <a:pt x="12929" y="1242"/>
                    <a:pt x="12960" y="1259"/>
                    <a:pt x="12994" y="1259"/>
                  </a:cubicBezTo>
                  <a:cubicBezTo>
                    <a:pt x="13034" y="1259"/>
                    <a:pt x="13076" y="1236"/>
                    <a:pt x="13125" y="1187"/>
                  </a:cubicBezTo>
                  <a:cubicBezTo>
                    <a:pt x="13194" y="1119"/>
                    <a:pt x="13194" y="1050"/>
                    <a:pt x="13125" y="959"/>
                  </a:cubicBezTo>
                  <a:cubicBezTo>
                    <a:pt x="13079" y="913"/>
                    <a:pt x="13039" y="890"/>
                    <a:pt x="13000" y="890"/>
                  </a:cubicBezTo>
                  <a:close/>
                  <a:moveTo>
                    <a:pt x="13933" y="976"/>
                  </a:moveTo>
                  <a:cubicBezTo>
                    <a:pt x="13890" y="976"/>
                    <a:pt x="13844" y="993"/>
                    <a:pt x="13810" y="1027"/>
                  </a:cubicBezTo>
                  <a:cubicBezTo>
                    <a:pt x="13741" y="1096"/>
                    <a:pt x="13741" y="1210"/>
                    <a:pt x="13810" y="1278"/>
                  </a:cubicBezTo>
                  <a:cubicBezTo>
                    <a:pt x="13841" y="1299"/>
                    <a:pt x="13876" y="1310"/>
                    <a:pt x="13912" y="1310"/>
                  </a:cubicBezTo>
                  <a:cubicBezTo>
                    <a:pt x="13956" y="1310"/>
                    <a:pt x="14000" y="1293"/>
                    <a:pt x="14038" y="1256"/>
                  </a:cubicBezTo>
                  <a:cubicBezTo>
                    <a:pt x="14107" y="1210"/>
                    <a:pt x="14107" y="1096"/>
                    <a:pt x="14038" y="1027"/>
                  </a:cubicBezTo>
                  <a:cubicBezTo>
                    <a:pt x="14015" y="993"/>
                    <a:pt x="13975" y="976"/>
                    <a:pt x="13933" y="976"/>
                  </a:cubicBezTo>
                  <a:close/>
                  <a:moveTo>
                    <a:pt x="14891" y="1069"/>
                  </a:moveTo>
                  <a:cubicBezTo>
                    <a:pt x="14850" y="1069"/>
                    <a:pt x="14811" y="1076"/>
                    <a:pt x="14791" y="1096"/>
                  </a:cubicBezTo>
                  <a:cubicBezTo>
                    <a:pt x="14746" y="1141"/>
                    <a:pt x="14746" y="1278"/>
                    <a:pt x="14768" y="1324"/>
                  </a:cubicBezTo>
                  <a:cubicBezTo>
                    <a:pt x="14795" y="1351"/>
                    <a:pt x="14861" y="1362"/>
                    <a:pt x="14920" y="1362"/>
                  </a:cubicBezTo>
                  <a:cubicBezTo>
                    <a:pt x="14962" y="1362"/>
                    <a:pt x="15001" y="1356"/>
                    <a:pt x="15020" y="1347"/>
                  </a:cubicBezTo>
                  <a:cubicBezTo>
                    <a:pt x="15065" y="1301"/>
                    <a:pt x="15065" y="1141"/>
                    <a:pt x="15020" y="1096"/>
                  </a:cubicBezTo>
                  <a:cubicBezTo>
                    <a:pt x="15006" y="1083"/>
                    <a:pt x="14948" y="1069"/>
                    <a:pt x="14891" y="1069"/>
                  </a:cubicBezTo>
                  <a:close/>
                  <a:moveTo>
                    <a:pt x="15853" y="1159"/>
                  </a:moveTo>
                  <a:cubicBezTo>
                    <a:pt x="15824" y="1159"/>
                    <a:pt x="15796" y="1176"/>
                    <a:pt x="15750" y="1210"/>
                  </a:cubicBezTo>
                  <a:cubicBezTo>
                    <a:pt x="15659" y="1301"/>
                    <a:pt x="15659" y="1324"/>
                    <a:pt x="15750" y="1393"/>
                  </a:cubicBezTo>
                  <a:cubicBezTo>
                    <a:pt x="15799" y="1441"/>
                    <a:pt x="15828" y="1464"/>
                    <a:pt x="15855" y="1464"/>
                  </a:cubicBezTo>
                  <a:cubicBezTo>
                    <a:pt x="15879" y="1464"/>
                    <a:pt x="15901" y="1447"/>
                    <a:pt x="15933" y="1415"/>
                  </a:cubicBezTo>
                  <a:cubicBezTo>
                    <a:pt x="16024" y="1324"/>
                    <a:pt x="16024" y="1301"/>
                    <a:pt x="15955" y="1210"/>
                  </a:cubicBezTo>
                  <a:cubicBezTo>
                    <a:pt x="15910" y="1176"/>
                    <a:pt x="15881" y="1159"/>
                    <a:pt x="15853" y="1159"/>
                  </a:cubicBezTo>
                  <a:close/>
                  <a:moveTo>
                    <a:pt x="16778" y="1247"/>
                  </a:moveTo>
                  <a:cubicBezTo>
                    <a:pt x="16743" y="1247"/>
                    <a:pt x="16711" y="1264"/>
                    <a:pt x="16686" y="1301"/>
                  </a:cubicBezTo>
                  <a:cubicBezTo>
                    <a:pt x="16617" y="1347"/>
                    <a:pt x="16640" y="1438"/>
                    <a:pt x="16686" y="1484"/>
                  </a:cubicBezTo>
                  <a:cubicBezTo>
                    <a:pt x="16709" y="1507"/>
                    <a:pt x="16743" y="1518"/>
                    <a:pt x="16777" y="1518"/>
                  </a:cubicBezTo>
                  <a:cubicBezTo>
                    <a:pt x="16811" y="1518"/>
                    <a:pt x="16846" y="1507"/>
                    <a:pt x="16868" y="1484"/>
                  </a:cubicBezTo>
                  <a:cubicBezTo>
                    <a:pt x="16914" y="1438"/>
                    <a:pt x="16914" y="1347"/>
                    <a:pt x="16868" y="1278"/>
                  </a:cubicBezTo>
                  <a:cubicBezTo>
                    <a:pt x="16838" y="1258"/>
                    <a:pt x="16807" y="1247"/>
                    <a:pt x="16778" y="1247"/>
                  </a:cubicBezTo>
                  <a:close/>
                  <a:moveTo>
                    <a:pt x="11231" y="1781"/>
                  </a:moveTo>
                  <a:cubicBezTo>
                    <a:pt x="11208" y="1803"/>
                    <a:pt x="11162" y="1826"/>
                    <a:pt x="11139" y="1849"/>
                  </a:cubicBezTo>
                  <a:cubicBezTo>
                    <a:pt x="11116" y="1872"/>
                    <a:pt x="11094" y="1895"/>
                    <a:pt x="11094" y="1895"/>
                  </a:cubicBezTo>
                  <a:cubicBezTo>
                    <a:pt x="11071" y="1917"/>
                    <a:pt x="11048" y="1940"/>
                    <a:pt x="11025" y="1963"/>
                  </a:cubicBezTo>
                  <a:cubicBezTo>
                    <a:pt x="11002" y="1986"/>
                    <a:pt x="10979" y="2032"/>
                    <a:pt x="10957" y="2054"/>
                  </a:cubicBezTo>
                  <a:lnTo>
                    <a:pt x="11071" y="2054"/>
                  </a:lnTo>
                  <a:cubicBezTo>
                    <a:pt x="11081" y="2057"/>
                    <a:pt x="11090" y="2058"/>
                    <a:pt x="11098" y="2058"/>
                  </a:cubicBezTo>
                  <a:cubicBezTo>
                    <a:pt x="11167" y="2058"/>
                    <a:pt x="11190" y="1981"/>
                    <a:pt x="11231" y="1940"/>
                  </a:cubicBezTo>
                  <a:cubicBezTo>
                    <a:pt x="11253" y="1895"/>
                    <a:pt x="11231" y="1826"/>
                    <a:pt x="11231" y="1781"/>
                  </a:cubicBezTo>
                  <a:close/>
                  <a:moveTo>
                    <a:pt x="11958" y="1729"/>
                  </a:moveTo>
                  <a:cubicBezTo>
                    <a:pt x="11904" y="1729"/>
                    <a:pt x="11847" y="1746"/>
                    <a:pt x="11801" y="1781"/>
                  </a:cubicBezTo>
                  <a:cubicBezTo>
                    <a:pt x="11733" y="1872"/>
                    <a:pt x="11733" y="2009"/>
                    <a:pt x="11824" y="2077"/>
                  </a:cubicBezTo>
                  <a:cubicBezTo>
                    <a:pt x="11858" y="2112"/>
                    <a:pt x="11910" y="2129"/>
                    <a:pt x="11961" y="2129"/>
                  </a:cubicBezTo>
                  <a:cubicBezTo>
                    <a:pt x="12012" y="2129"/>
                    <a:pt x="12064" y="2112"/>
                    <a:pt x="12098" y="2077"/>
                  </a:cubicBezTo>
                  <a:cubicBezTo>
                    <a:pt x="12166" y="1986"/>
                    <a:pt x="12166" y="1872"/>
                    <a:pt x="12098" y="1781"/>
                  </a:cubicBezTo>
                  <a:cubicBezTo>
                    <a:pt x="12064" y="1746"/>
                    <a:pt x="12012" y="1729"/>
                    <a:pt x="11958" y="1729"/>
                  </a:cubicBezTo>
                  <a:close/>
                  <a:moveTo>
                    <a:pt x="12897" y="1824"/>
                  </a:moveTo>
                  <a:cubicBezTo>
                    <a:pt x="12852" y="1824"/>
                    <a:pt x="12809" y="1832"/>
                    <a:pt x="12783" y="1849"/>
                  </a:cubicBezTo>
                  <a:cubicBezTo>
                    <a:pt x="12737" y="1895"/>
                    <a:pt x="12737" y="2077"/>
                    <a:pt x="12783" y="2146"/>
                  </a:cubicBezTo>
                  <a:cubicBezTo>
                    <a:pt x="12806" y="2169"/>
                    <a:pt x="12863" y="2180"/>
                    <a:pt x="12922" y="2180"/>
                  </a:cubicBezTo>
                  <a:cubicBezTo>
                    <a:pt x="12982" y="2180"/>
                    <a:pt x="13045" y="2169"/>
                    <a:pt x="13079" y="2146"/>
                  </a:cubicBezTo>
                  <a:cubicBezTo>
                    <a:pt x="13102" y="2100"/>
                    <a:pt x="13125" y="1917"/>
                    <a:pt x="13079" y="1872"/>
                  </a:cubicBezTo>
                  <a:cubicBezTo>
                    <a:pt x="13051" y="1844"/>
                    <a:pt x="12971" y="1824"/>
                    <a:pt x="12897" y="1824"/>
                  </a:cubicBezTo>
                  <a:close/>
                  <a:moveTo>
                    <a:pt x="13878" y="1917"/>
                  </a:moveTo>
                  <a:cubicBezTo>
                    <a:pt x="13844" y="1917"/>
                    <a:pt x="13810" y="1940"/>
                    <a:pt x="13764" y="1986"/>
                  </a:cubicBezTo>
                  <a:cubicBezTo>
                    <a:pt x="13673" y="2054"/>
                    <a:pt x="13673" y="2123"/>
                    <a:pt x="13764" y="2214"/>
                  </a:cubicBezTo>
                  <a:cubicBezTo>
                    <a:pt x="13810" y="2260"/>
                    <a:pt x="13844" y="2283"/>
                    <a:pt x="13878" y="2283"/>
                  </a:cubicBezTo>
                  <a:cubicBezTo>
                    <a:pt x="13913" y="2283"/>
                    <a:pt x="13947" y="2260"/>
                    <a:pt x="13992" y="2214"/>
                  </a:cubicBezTo>
                  <a:cubicBezTo>
                    <a:pt x="14084" y="2123"/>
                    <a:pt x="14084" y="2054"/>
                    <a:pt x="13992" y="1986"/>
                  </a:cubicBezTo>
                  <a:cubicBezTo>
                    <a:pt x="13947" y="1940"/>
                    <a:pt x="13913" y="1917"/>
                    <a:pt x="13878" y="1917"/>
                  </a:cubicBezTo>
                  <a:close/>
                  <a:moveTo>
                    <a:pt x="14813" y="2000"/>
                  </a:moveTo>
                  <a:cubicBezTo>
                    <a:pt x="14766" y="2000"/>
                    <a:pt x="14715" y="2017"/>
                    <a:pt x="14677" y="2054"/>
                  </a:cubicBezTo>
                  <a:cubicBezTo>
                    <a:pt x="14609" y="2123"/>
                    <a:pt x="14632" y="2214"/>
                    <a:pt x="14677" y="2283"/>
                  </a:cubicBezTo>
                  <a:cubicBezTo>
                    <a:pt x="14711" y="2317"/>
                    <a:pt x="14757" y="2334"/>
                    <a:pt x="14803" y="2334"/>
                  </a:cubicBezTo>
                  <a:cubicBezTo>
                    <a:pt x="14848" y="2334"/>
                    <a:pt x="14894" y="2317"/>
                    <a:pt x="14928" y="2283"/>
                  </a:cubicBezTo>
                  <a:cubicBezTo>
                    <a:pt x="14997" y="2214"/>
                    <a:pt x="14974" y="2100"/>
                    <a:pt x="14905" y="2032"/>
                  </a:cubicBezTo>
                  <a:cubicBezTo>
                    <a:pt x="14885" y="2011"/>
                    <a:pt x="14851" y="2000"/>
                    <a:pt x="14813" y="2000"/>
                  </a:cubicBezTo>
                  <a:close/>
                  <a:moveTo>
                    <a:pt x="15741" y="2112"/>
                  </a:moveTo>
                  <a:cubicBezTo>
                    <a:pt x="15693" y="2112"/>
                    <a:pt x="15647" y="2123"/>
                    <a:pt x="15636" y="2146"/>
                  </a:cubicBezTo>
                  <a:cubicBezTo>
                    <a:pt x="15590" y="2191"/>
                    <a:pt x="15590" y="2351"/>
                    <a:pt x="15636" y="2397"/>
                  </a:cubicBezTo>
                  <a:cubicBezTo>
                    <a:pt x="15655" y="2406"/>
                    <a:pt x="15693" y="2412"/>
                    <a:pt x="15735" y="2412"/>
                  </a:cubicBezTo>
                  <a:cubicBezTo>
                    <a:pt x="15794" y="2412"/>
                    <a:pt x="15860" y="2401"/>
                    <a:pt x="15887" y="2374"/>
                  </a:cubicBezTo>
                  <a:cubicBezTo>
                    <a:pt x="15910" y="2328"/>
                    <a:pt x="15910" y="2169"/>
                    <a:pt x="15864" y="2146"/>
                  </a:cubicBezTo>
                  <a:cubicBezTo>
                    <a:pt x="15841" y="2123"/>
                    <a:pt x="15790" y="2112"/>
                    <a:pt x="15741" y="2112"/>
                  </a:cubicBezTo>
                  <a:close/>
                  <a:moveTo>
                    <a:pt x="16700" y="2202"/>
                  </a:moveTo>
                  <a:cubicBezTo>
                    <a:pt x="16664" y="2202"/>
                    <a:pt x="16633" y="2231"/>
                    <a:pt x="16595" y="2283"/>
                  </a:cubicBezTo>
                  <a:cubicBezTo>
                    <a:pt x="16526" y="2351"/>
                    <a:pt x="16526" y="2374"/>
                    <a:pt x="16617" y="2465"/>
                  </a:cubicBezTo>
                  <a:cubicBezTo>
                    <a:pt x="16660" y="2497"/>
                    <a:pt x="16682" y="2514"/>
                    <a:pt x="16704" y="2514"/>
                  </a:cubicBezTo>
                  <a:cubicBezTo>
                    <a:pt x="16728" y="2514"/>
                    <a:pt x="16751" y="2491"/>
                    <a:pt x="16800" y="2442"/>
                  </a:cubicBezTo>
                  <a:cubicBezTo>
                    <a:pt x="16891" y="2374"/>
                    <a:pt x="16891" y="2351"/>
                    <a:pt x="16800" y="2260"/>
                  </a:cubicBezTo>
                  <a:cubicBezTo>
                    <a:pt x="16760" y="2220"/>
                    <a:pt x="16729" y="2202"/>
                    <a:pt x="16700" y="2202"/>
                  </a:cubicBezTo>
                  <a:close/>
                  <a:moveTo>
                    <a:pt x="10181" y="2831"/>
                  </a:moveTo>
                  <a:cubicBezTo>
                    <a:pt x="10158" y="2853"/>
                    <a:pt x="10112" y="2876"/>
                    <a:pt x="10089" y="2899"/>
                  </a:cubicBezTo>
                  <a:cubicBezTo>
                    <a:pt x="10089" y="2922"/>
                    <a:pt x="10112" y="2922"/>
                    <a:pt x="10112" y="2922"/>
                  </a:cubicBezTo>
                  <a:cubicBezTo>
                    <a:pt x="10135" y="2899"/>
                    <a:pt x="10135" y="2899"/>
                    <a:pt x="10135" y="2899"/>
                  </a:cubicBezTo>
                  <a:cubicBezTo>
                    <a:pt x="10158" y="2876"/>
                    <a:pt x="10181" y="2853"/>
                    <a:pt x="10181" y="2853"/>
                  </a:cubicBezTo>
                  <a:cubicBezTo>
                    <a:pt x="10181" y="2831"/>
                    <a:pt x="10181" y="2831"/>
                    <a:pt x="10181" y="2831"/>
                  </a:cubicBezTo>
                  <a:close/>
                  <a:moveTo>
                    <a:pt x="10951" y="2552"/>
                  </a:moveTo>
                  <a:cubicBezTo>
                    <a:pt x="10892" y="2552"/>
                    <a:pt x="10836" y="2605"/>
                    <a:pt x="10797" y="2625"/>
                  </a:cubicBezTo>
                  <a:cubicBezTo>
                    <a:pt x="10751" y="2648"/>
                    <a:pt x="10751" y="2716"/>
                    <a:pt x="10728" y="2785"/>
                  </a:cubicBezTo>
                  <a:cubicBezTo>
                    <a:pt x="10706" y="2853"/>
                    <a:pt x="10797" y="2876"/>
                    <a:pt x="10797" y="2945"/>
                  </a:cubicBezTo>
                  <a:cubicBezTo>
                    <a:pt x="10865" y="2945"/>
                    <a:pt x="10888" y="3013"/>
                    <a:pt x="10957" y="3013"/>
                  </a:cubicBezTo>
                  <a:cubicBezTo>
                    <a:pt x="11025" y="3013"/>
                    <a:pt x="11071" y="2945"/>
                    <a:pt x="11116" y="2945"/>
                  </a:cubicBezTo>
                  <a:cubicBezTo>
                    <a:pt x="11116" y="2899"/>
                    <a:pt x="11185" y="2853"/>
                    <a:pt x="11185" y="2785"/>
                  </a:cubicBezTo>
                  <a:cubicBezTo>
                    <a:pt x="11185" y="2716"/>
                    <a:pt x="11116" y="2694"/>
                    <a:pt x="11139" y="2625"/>
                  </a:cubicBezTo>
                  <a:cubicBezTo>
                    <a:pt x="11071" y="2602"/>
                    <a:pt x="11025" y="2579"/>
                    <a:pt x="10979" y="2557"/>
                  </a:cubicBezTo>
                  <a:cubicBezTo>
                    <a:pt x="10970" y="2553"/>
                    <a:pt x="10960" y="2552"/>
                    <a:pt x="10951" y="2552"/>
                  </a:cubicBezTo>
                  <a:close/>
                  <a:moveTo>
                    <a:pt x="11881" y="2648"/>
                  </a:moveTo>
                  <a:cubicBezTo>
                    <a:pt x="11830" y="2648"/>
                    <a:pt x="11778" y="2671"/>
                    <a:pt x="11733" y="2716"/>
                  </a:cubicBezTo>
                  <a:cubicBezTo>
                    <a:pt x="11664" y="2808"/>
                    <a:pt x="11664" y="2922"/>
                    <a:pt x="11756" y="3013"/>
                  </a:cubicBezTo>
                  <a:cubicBezTo>
                    <a:pt x="11787" y="3045"/>
                    <a:pt x="11829" y="3062"/>
                    <a:pt x="11874" y="3062"/>
                  </a:cubicBezTo>
                  <a:cubicBezTo>
                    <a:pt x="11925" y="3062"/>
                    <a:pt x="11981" y="3039"/>
                    <a:pt x="12029" y="2990"/>
                  </a:cubicBezTo>
                  <a:cubicBezTo>
                    <a:pt x="12121" y="2899"/>
                    <a:pt x="12121" y="2785"/>
                    <a:pt x="12029" y="2716"/>
                  </a:cubicBezTo>
                  <a:cubicBezTo>
                    <a:pt x="11984" y="2671"/>
                    <a:pt x="11932" y="2648"/>
                    <a:pt x="11881" y="2648"/>
                  </a:cubicBezTo>
                  <a:close/>
                  <a:moveTo>
                    <a:pt x="12831" y="2756"/>
                  </a:moveTo>
                  <a:cubicBezTo>
                    <a:pt x="12777" y="2756"/>
                    <a:pt x="12726" y="2773"/>
                    <a:pt x="12691" y="2808"/>
                  </a:cubicBezTo>
                  <a:cubicBezTo>
                    <a:pt x="12623" y="2876"/>
                    <a:pt x="12623" y="3013"/>
                    <a:pt x="12691" y="3082"/>
                  </a:cubicBezTo>
                  <a:cubicBezTo>
                    <a:pt x="12728" y="3131"/>
                    <a:pt x="12784" y="3153"/>
                    <a:pt x="12839" y="3153"/>
                  </a:cubicBezTo>
                  <a:cubicBezTo>
                    <a:pt x="12887" y="3153"/>
                    <a:pt x="12934" y="3136"/>
                    <a:pt x="12965" y="3104"/>
                  </a:cubicBezTo>
                  <a:cubicBezTo>
                    <a:pt x="13057" y="3013"/>
                    <a:pt x="13057" y="2899"/>
                    <a:pt x="12988" y="2808"/>
                  </a:cubicBezTo>
                  <a:cubicBezTo>
                    <a:pt x="12942" y="2773"/>
                    <a:pt x="12885" y="2756"/>
                    <a:pt x="12831" y="2756"/>
                  </a:cubicBezTo>
                  <a:close/>
                  <a:moveTo>
                    <a:pt x="13777" y="2867"/>
                  </a:moveTo>
                  <a:cubicBezTo>
                    <a:pt x="13723" y="2867"/>
                    <a:pt x="13671" y="2878"/>
                    <a:pt x="13650" y="2899"/>
                  </a:cubicBezTo>
                  <a:cubicBezTo>
                    <a:pt x="13604" y="2945"/>
                    <a:pt x="13582" y="3127"/>
                    <a:pt x="13650" y="3196"/>
                  </a:cubicBezTo>
                  <a:cubicBezTo>
                    <a:pt x="13673" y="3219"/>
                    <a:pt x="13730" y="3230"/>
                    <a:pt x="13787" y="3230"/>
                  </a:cubicBezTo>
                  <a:cubicBezTo>
                    <a:pt x="13844" y="3230"/>
                    <a:pt x="13901" y="3219"/>
                    <a:pt x="13924" y="3196"/>
                  </a:cubicBezTo>
                  <a:cubicBezTo>
                    <a:pt x="13970" y="3150"/>
                    <a:pt x="13970" y="2967"/>
                    <a:pt x="13924" y="2922"/>
                  </a:cubicBezTo>
                  <a:cubicBezTo>
                    <a:pt x="13911" y="2884"/>
                    <a:pt x="13843" y="2867"/>
                    <a:pt x="13777" y="2867"/>
                  </a:cubicBezTo>
                  <a:close/>
                  <a:moveTo>
                    <a:pt x="14722" y="2932"/>
                  </a:moveTo>
                  <a:cubicBezTo>
                    <a:pt x="14681" y="2932"/>
                    <a:pt x="14637" y="2962"/>
                    <a:pt x="14586" y="3013"/>
                  </a:cubicBezTo>
                  <a:cubicBezTo>
                    <a:pt x="14495" y="3082"/>
                    <a:pt x="14495" y="3150"/>
                    <a:pt x="14609" y="3241"/>
                  </a:cubicBezTo>
                  <a:cubicBezTo>
                    <a:pt x="14641" y="3284"/>
                    <a:pt x="14672" y="3302"/>
                    <a:pt x="14706" y="3302"/>
                  </a:cubicBezTo>
                  <a:cubicBezTo>
                    <a:pt x="14746" y="3302"/>
                    <a:pt x="14788" y="3278"/>
                    <a:pt x="14837" y="3241"/>
                  </a:cubicBezTo>
                  <a:cubicBezTo>
                    <a:pt x="14905" y="3150"/>
                    <a:pt x="14905" y="3082"/>
                    <a:pt x="14814" y="2990"/>
                  </a:cubicBezTo>
                  <a:cubicBezTo>
                    <a:pt x="14784" y="2950"/>
                    <a:pt x="14754" y="2932"/>
                    <a:pt x="14722" y="2932"/>
                  </a:cubicBezTo>
                  <a:close/>
                  <a:moveTo>
                    <a:pt x="15663" y="3050"/>
                  </a:moveTo>
                  <a:cubicBezTo>
                    <a:pt x="15616" y="3050"/>
                    <a:pt x="15570" y="3067"/>
                    <a:pt x="15545" y="3104"/>
                  </a:cubicBezTo>
                  <a:cubicBezTo>
                    <a:pt x="15476" y="3173"/>
                    <a:pt x="15476" y="3264"/>
                    <a:pt x="15545" y="3333"/>
                  </a:cubicBezTo>
                  <a:cubicBezTo>
                    <a:pt x="15579" y="3367"/>
                    <a:pt x="15624" y="3384"/>
                    <a:pt x="15667" y="3384"/>
                  </a:cubicBezTo>
                  <a:cubicBezTo>
                    <a:pt x="15710" y="3384"/>
                    <a:pt x="15750" y="3367"/>
                    <a:pt x="15773" y="3333"/>
                  </a:cubicBezTo>
                  <a:cubicBezTo>
                    <a:pt x="15841" y="3241"/>
                    <a:pt x="15841" y="3150"/>
                    <a:pt x="15773" y="3082"/>
                  </a:cubicBezTo>
                  <a:cubicBezTo>
                    <a:pt x="15742" y="3061"/>
                    <a:pt x="15702" y="3050"/>
                    <a:pt x="15663" y="3050"/>
                  </a:cubicBezTo>
                  <a:close/>
                  <a:moveTo>
                    <a:pt x="16629" y="3139"/>
                  </a:moveTo>
                  <a:cubicBezTo>
                    <a:pt x="16577" y="3139"/>
                    <a:pt x="16526" y="3150"/>
                    <a:pt x="16503" y="3173"/>
                  </a:cubicBezTo>
                  <a:cubicBezTo>
                    <a:pt x="16480" y="3219"/>
                    <a:pt x="16480" y="3378"/>
                    <a:pt x="16503" y="3401"/>
                  </a:cubicBezTo>
                  <a:cubicBezTo>
                    <a:pt x="16526" y="3424"/>
                    <a:pt x="16577" y="3435"/>
                    <a:pt x="16629" y="3435"/>
                  </a:cubicBezTo>
                  <a:cubicBezTo>
                    <a:pt x="16680" y="3435"/>
                    <a:pt x="16731" y="3424"/>
                    <a:pt x="16754" y="3401"/>
                  </a:cubicBezTo>
                  <a:cubicBezTo>
                    <a:pt x="16800" y="3355"/>
                    <a:pt x="16777" y="3196"/>
                    <a:pt x="16754" y="3173"/>
                  </a:cubicBezTo>
                  <a:cubicBezTo>
                    <a:pt x="16731" y="3150"/>
                    <a:pt x="16680" y="3139"/>
                    <a:pt x="16629" y="3139"/>
                  </a:cubicBezTo>
                  <a:close/>
                  <a:moveTo>
                    <a:pt x="9918" y="3384"/>
                  </a:moveTo>
                  <a:cubicBezTo>
                    <a:pt x="9861" y="3384"/>
                    <a:pt x="9804" y="3413"/>
                    <a:pt x="9747" y="3470"/>
                  </a:cubicBezTo>
                  <a:cubicBezTo>
                    <a:pt x="9633" y="3584"/>
                    <a:pt x="9633" y="3698"/>
                    <a:pt x="9747" y="3812"/>
                  </a:cubicBezTo>
                  <a:cubicBezTo>
                    <a:pt x="9804" y="3869"/>
                    <a:pt x="9861" y="3898"/>
                    <a:pt x="9918" y="3898"/>
                  </a:cubicBezTo>
                  <a:cubicBezTo>
                    <a:pt x="9975" y="3898"/>
                    <a:pt x="10032" y="3869"/>
                    <a:pt x="10089" y="3812"/>
                  </a:cubicBezTo>
                  <a:cubicBezTo>
                    <a:pt x="10181" y="3698"/>
                    <a:pt x="10181" y="3584"/>
                    <a:pt x="10089" y="3470"/>
                  </a:cubicBezTo>
                  <a:cubicBezTo>
                    <a:pt x="10032" y="3413"/>
                    <a:pt x="9975" y="3384"/>
                    <a:pt x="9918" y="3384"/>
                  </a:cubicBezTo>
                  <a:close/>
                  <a:moveTo>
                    <a:pt x="10874" y="3510"/>
                  </a:moveTo>
                  <a:cubicBezTo>
                    <a:pt x="10814" y="3510"/>
                    <a:pt x="10751" y="3527"/>
                    <a:pt x="10706" y="3561"/>
                  </a:cubicBezTo>
                  <a:cubicBezTo>
                    <a:pt x="10614" y="3629"/>
                    <a:pt x="10614" y="3812"/>
                    <a:pt x="10683" y="3903"/>
                  </a:cubicBezTo>
                  <a:cubicBezTo>
                    <a:pt x="10732" y="3940"/>
                    <a:pt x="10800" y="3964"/>
                    <a:pt x="10867" y="3964"/>
                  </a:cubicBezTo>
                  <a:cubicBezTo>
                    <a:pt x="10925" y="3964"/>
                    <a:pt x="10983" y="3946"/>
                    <a:pt x="11025" y="3903"/>
                  </a:cubicBezTo>
                  <a:cubicBezTo>
                    <a:pt x="11116" y="3835"/>
                    <a:pt x="11116" y="3652"/>
                    <a:pt x="11025" y="3561"/>
                  </a:cubicBezTo>
                  <a:cubicBezTo>
                    <a:pt x="10991" y="3527"/>
                    <a:pt x="10934" y="3510"/>
                    <a:pt x="10874" y="3510"/>
                  </a:cubicBezTo>
                  <a:close/>
                  <a:moveTo>
                    <a:pt x="11799" y="3594"/>
                  </a:moveTo>
                  <a:cubicBezTo>
                    <a:pt x="11745" y="3594"/>
                    <a:pt x="11719" y="3652"/>
                    <a:pt x="11664" y="3652"/>
                  </a:cubicBezTo>
                  <a:cubicBezTo>
                    <a:pt x="11641" y="3698"/>
                    <a:pt x="11596" y="3766"/>
                    <a:pt x="11596" y="3812"/>
                  </a:cubicBezTo>
                  <a:cubicBezTo>
                    <a:pt x="11550" y="3880"/>
                    <a:pt x="11619" y="3926"/>
                    <a:pt x="11641" y="3995"/>
                  </a:cubicBezTo>
                  <a:cubicBezTo>
                    <a:pt x="11664" y="4017"/>
                    <a:pt x="11733" y="4040"/>
                    <a:pt x="11801" y="4063"/>
                  </a:cubicBezTo>
                  <a:cubicBezTo>
                    <a:pt x="11809" y="4066"/>
                    <a:pt x="11816" y="4067"/>
                    <a:pt x="11823" y="4067"/>
                  </a:cubicBezTo>
                  <a:cubicBezTo>
                    <a:pt x="11880" y="4067"/>
                    <a:pt x="11923" y="3995"/>
                    <a:pt x="11984" y="3995"/>
                  </a:cubicBezTo>
                  <a:cubicBezTo>
                    <a:pt x="12007" y="3949"/>
                    <a:pt x="12029" y="3903"/>
                    <a:pt x="12029" y="3835"/>
                  </a:cubicBezTo>
                  <a:cubicBezTo>
                    <a:pt x="12052" y="3766"/>
                    <a:pt x="12007" y="3721"/>
                    <a:pt x="11984" y="3675"/>
                  </a:cubicBezTo>
                  <a:cubicBezTo>
                    <a:pt x="11961" y="3629"/>
                    <a:pt x="11893" y="3629"/>
                    <a:pt x="11847" y="3607"/>
                  </a:cubicBezTo>
                  <a:cubicBezTo>
                    <a:pt x="11829" y="3597"/>
                    <a:pt x="11813" y="3594"/>
                    <a:pt x="11799" y="3594"/>
                  </a:cubicBezTo>
                  <a:close/>
                  <a:moveTo>
                    <a:pt x="12739" y="3695"/>
                  </a:moveTo>
                  <a:cubicBezTo>
                    <a:pt x="12687" y="3695"/>
                    <a:pt x="12637" y="3717"/>
                    <a:pt x="12600" y="3766"/>
                  </a:cubicBezTo>
                  <a:cubicBezTo>
                    <a:pt x="12509" y="3858"/>
                    <a:pt x="12509" y="3972"/>
                    <a:pt x="12600" y="4040"/>
                  </a:cubicBezTo>
                  <a:cubicBezTo>
                    <a:pt x="12646" y="4086"/>
                    <a:pt x="12697" y="4109"/>
                    <a:pt x="12748" y="4109"/>
                  </a:cubicBezTo>
                  <a:cubicBezTo>
                    <a:pt x="12800" y="4109"/>
                    <a:pt x="12851" y="4086"/>
                    <a:pt x="12897" y="4040"/>
                  </a:cubicBezTo>
                  <a:cubicBezTo>
                    <a:pt x="12965" y="3949"/>
                    <a:pt x="12965" y="3835"/>
                    <a:pt x="12874" y="3744"/>
                  </a:cubicBezTo>
                  <a:cubicBezTo>
                    <a:pt x="12832" y="3712"/>
                    <a:pt x="12784" y="3695"/>
                    <a:pt x="12739" y="3695"/>
                  </a:cubicBezTo>
                  <a:close/>
                  <a:moveTo>
                    <a:pt x="13681" y="3797"/>
                  </a:moveTo>
                  <a:cubicBezTo>
                    <a:pt x="13631" y="3797"/>
                    <a:pt x="13578" y="3815"/>
                    <a:pt x="13536" y="3858"/>
                  </a:cubicBezTo>
                  <a:cubicBezTo>
                    <a:pt x="13467" y="3926"/>
                    <a:pt x="13467" y="4063"/>
                    <a:pt x="13536" y="4132"/>
                  </a:cubicBezTo>
                  <a:cubicBezTo>
                    <a:pt x="13582" y="4177"/>
                    <a:pt x="13633" y="4200"/>
                    <a:pt x="13684" y="4200"/>
                  </a:cubicBezTo>
                  <a:cubicBezTo>
                    <a:pt x="13736" y="4200"/>
                    <a:pt x="13787" y="4177"/>
                    <a:pt x="13833" y="4132"/>
                  </a:cubicBezTo>
                  <a:cubicBezTo>
                    <a:pt x="13901" y="4063"/>
                    <a:pt x="13901" y="3926"/>
                    <a:pt x="13833" y="3858"/>
                  </a:cubicBezTo>
                  <a:cubicBezTo>
                    <a:pt x="13796" y="3821"/>
                    <a:pt x="13740" y="3797"/>
                    <a:pt x="13681" y="3797"/>
                  </a:cubicBezTo>
                  <a:close/>
                  <a:moveTo>
                    <a:pt x="14654" y="3880"/>
                  </a:moveTo>
                  <a:cubicBezTo>
                    <a:pt x="14540" y="3880"/>
                    <a:pt x="14472" y="3949"/>
                    <a:pt x="14495" y="4063"/>
                  </a:cubicBezTo>
                  <a:cubicBezTo>
                    <a:pt x="14495" y="4109"/>
                    <a:pt x="14495" y="4177"/>
                    <a:pt x="14517" y="4200"/>
                  </a:cubicBezTo>
                  <a:cubicBezTo>
                    <a:pt x="14538" y="4231"/>
                    <a:pt x="14587" y="4243"/>
                    <a:pt x="14640" y="4243"/>
                  </a:cubicBezTo>
                  <a:cubicBezTo>
                    <a:pt x="14705" y="4243"/>
                    <a:pt x="14777" y="4225"/>
                    <a:pt x="14814" y="4200"/>
                  </a:cubicBezTo>
                  <a:cubicBezTo>
                    <a:pt x="14814" y="4177"/>
                    <a:pt x="14837" y="4132"/>
                    <a:pt x="14837" y="4086"/>
                  </a:cubicBezTo>
                  <a:cubicBezTo>
                    <a:pt x="14837" y="3949"/>
                    <a:pt x="14814" y="3880"/>
                    <a:pt x="14654" y="3880"/>
                  </a:cubicBezTo>
                  <a:close/>
                  <a:moveTo>
                    <a:pt x="16512" y="4074"/>
                  </a:moveTo>
                  <a:cubicBezTo>
                    <a:pt x="16421" y="4074"/>
                    <a:pt x="16347" y="4156"/>
                    <a:pt x="16366" y="4269"/>
                  </a:cubicBezTo>
                  <a:cubicBezTo>
                    <a:pt x="16380" y="4295"/>
                    <a:pt x="16385" y="4306"/>
                    <a:pt x="16397" y="4306"/>
                  </a:cubicBezTo>
                  <a:cubicBezTo>
                    <a:pt x="16405" y="4306"/>
                    <a:pt x="16416" y="4301"/>
                    <a:pt x="16435" y="4291"/>
                  </a:cubicBezTo>
                  <a:cubicBezTo>
                    <a:pt x="16458" y="4269"/>
                    <a:pt x="16480" y="4246"/>
                    <a:pt x="16503" y="4223"/>
                  </a:cubicBezTo>
                  <a:lnTo>
                    <a:pt x="16595" y="4132"/>
                  </a:lnTo>
                  <a:cubicBezTo>
                    <a:pt x="16622" y="4090"/>
                    <a:pt x="16616" y="4082"/>
                    <a:pt x="16603" y="4082"/>
                  </a:cubicBezTo>
                  <a:cubicBezTo>
                    <a:pt x="16594" y="4082"/>
                    <a:pt x="16581" y="4086"/>
                    <a:pt x="16572" y="4086"/>
                  </a:cubicBezTo>
                  <a:cubicBezTo>
                    <a:pt x="16551" y="4078"/>
                    <a:pt x="16531" y="4074"/>
                    <a:pt x="16512" y="4074"/>
                  </a:cubicBezTo>
                  <a:close/>
                  <a:moveTo>
                    <a:pt x="15585" y="3952"/>
                  </a:moveTo>
                  <a:cubicBezTo>
                    <a:pt x="15543" y="3952"/>
                    <a:pt x="15501" y="3980"/>
                    <a:pt x="15453" y="4040"/>
                  </a:cubicBezTo>
                  <a:cubicBezTo>
                    <a:pt x="15385" y="4109"/>
                    <a:pt x="15385" y="4177"/>
                    <a:pt x="15476" y="4269"/>
                  </a:cubicBezTo>
                  <a:cubicBezTo>
                    <a:pt x="15518" y="4300"/>
                    <a:pt x="15551" y="4317"/>
                    <a:pt x="15583" y="4317"/>
                  </a:cubicBezTo>
                  <a:cubicBezTo>
                    <a:pt x="15620" y="4317"/>
                    <a:pt x="15655" y="4295"/>
                    <a:pt x="15704" y="4246"/>
                  </a:cubicBezTo>
                  <a:cubicBezTo>
                    <a:pt x="15796" y="4177"/>
                    <a:pt x="15796" y="4109"/>
                    <a:pt x="15704" y="4017"/>
                  </a:cubicBezTo>
                  <a:cubicBezTo>
                    <a:pt x="15661" y="3974"/>
                    <a:pt x="15623" y="3952"/>
                    <a:pt x="15585" y="3952"/>
                  </a:cubicBezTo>
                  <a:close/>
                  <a:moveTo>
                    <a:pt x="8886" y="4265"/>
                  </a:moveTo>
                  <a:cubicBezTo>
                    <a:pt x="8818" y="4265"/>
                    <a:pt x="8752" y="4282"/>
                    <a:pt x="8720" y="4314"/>
                  </a:cubicBezTo>
                  <a:cubicBezTo>
                    <a:pt x="8628" y="4405"/>
                    <a:pt x="8628" y="4611"/>
                    <a:pt x="8697" y="4702"/>
                  </a:cubicBezTo>
                  <a:cubicBezTo>
                    <a:pt x="8731" y="4748"/>
                    <a:pt x="8805" y="4771"/>
                    <a:pt x="8882" y="4771"/>
                  </a:cubicBezTo>
                  <a:cubicBezTo>
                    <a:pt x="8959" y="4771"/>
                    <a:pt x="9039" y="4748"/>
                    <a:pt x="9085" y="4702"/>
                  </a:cubicBezTo>
                  <a:cubicBezTo>
                    <a:pt x="9153" y="4634"/>
                    <a:pt x="9153" y="4428"/>
                    <a:pt x="9085" y="4337"/>
                  </a:cubicBezTo>
                  <a:cubicBezTo>
                    <a:pt x="9048" y="4288"/>
                    <a:pt x="8966" y="4265"/>
                    <a:pt x="8886" y="4265"/>
                  </a:cubicBezTo>
                  <a:close/>
                  <a:moveTo>
                    <a:pt x="9819" y="4333"/>
                  </a:moveTo>
                  <a:cubicBezTo>
                    <a:pt x="9791" y="4333"/>
                    <a:pt x="9765" y="4337"/>
                    <a:pt x="9747" y="4337"/>
                  </a:cubicBezTo>
                  <a:cubicBezTo>
                    <a:pt x="9678" y="4360"/>
                    <a:pt x="9633" y="4428"/>
                    <a:pt x="9587" y="4497"/>
                  </a:cubicBezTo>
                  <a:cubicBezTo>
                    <a:pt x="9564" y="4520"/>
                    <a:pt x="9564" y="4565"/>
                    <a:pt x="9564" y="4611"/>
                  </a:cubicBezTo>
                  <a:cubicBezTo>
                    <a:pt x="9564" y="4702"/>
                    <a:pt x="9656" y="4725"/>
                    <a:pt x="9678" y="4793"/>
                  </a:cubicBezTo>
                  <a:cubicBezTo>
                    <a:pt x="9724" y="4839"/>
                    <a:pt x="9747" y="4839"/>
                    <a:pt x="9793" y="4839"/>
                  </a:cubicBezTo>
                  <a:cubicBezTo>
                    <a:pt x="9884" y="4839"/>
                    <a:pt x="9930" y="4816"/>
                    <a:pt x="9975" y="4771"/>
                  </a:cubicBezTo>
                  <a:cubicBezTo>
                    <a:pt x="9998" y="4748"/>
                    <a:pt x="9998" y="4748"/>
                    <a:pt x="9998" y="4725"/>
                  </a:cubicBezTo>
                  <a:cubicBezTo>
                    <a:pt x="10066" y="4702"/>
                    <a:pt x="10066" y="4657"/>
                    <a:pt x="10066" y="4588"/>
                  </a:cubicBezTo>
                  <a:cubicBezTo>
                    <a:pt x="10066" y="4520"/>
                    <a:pt x="10066" y="4474"/>
                    <a:pt x="9998" y="4451"/>
                  </a:cubicBezTo>
                  <a:cubicBezTo>
                    <a:pt x="9975" y="4428"/>
                    <a:pt x="9975" y="4405"/>
                    <a:pt x="9952" y="4383"/>
                  </a:cubicBezTo>
                  <a:cubicBezTo>
                    <a:pt x="9911" y="4342"/>
                    <a:pt x="9862" y="4333"/>
                    <a:pt x="9819" y="4333"/>
                  </a:cubicBezTo>
                  <a:close/>
                  <a:moveTo>
                    <a:pt x="10763" y="4451"/>
                  </a:moveTo>
                  <a:cubicBezTo>
                    <a:pt x="10700" y="4451"/>
                    <a:pt x="10637" y="4474"/>
                    <a:pt x="10591" y="4520"/>
                  </a:cubicBezTo>
                  <a:cubicBezTo>
                    <a:pt x="10500" y="4611"/>
                    <a:pt x="10500" y="4771"/>
                    <a:pt x="10614" y="4862"/>
                  </a:cubicBezTo>
                  <a:cubicBezTo>
                    <a:pt x="10657" y="4905"/>
                    <a:pt x="10716" y="4928"/>
                    <a:pt x="10773" y="4928"/>
                  </a:cubicBezTo>
                  <a:cubicBezTo>
                    <a:pt x="10836" y="4928"/>
                    <a:pt x="10898" y="4899"/>
                    <a:pt x="10934" y="4839"/>
                  </a:cubicBezTo>
                  <a:cubicBezTo>
                    <a:pt x="11048" y="4771"/>
                    <a:pt x="11025" y="4611"/>
                    <a:pt x="10934" y="4520"/>
                  </a:cubicBezTo>
                  <a:cubicBezTo>
                    <a:pt x="10888" y="4474"/>
                    <a:pt x="10825" y="4451"/>
                    <a:pt x="10763" y="4451"/>
                  </a:cubicBezTo>
                  <a:close/>
                  <a:moveTo>
                    <a:pt x="11723" y="4551"/>
                  </a:moveTo>
                  <a:cubicBezTo>
                    <a:pt x="11656" y="4551"/>
                    <a:pt x="11587" y="4574"/>
                    <a:pt x="11550" y="4611"/>
                  </a:cubicBezTo>
                  <a:cubicBezTo>
                    <a:pt x="11482" y="4702"/>
                    <a:pt x="11482" y="4862"/>
                    <a:pt x="11550" y="4953"/>
                  </a:cubicBezTo>
                  <a:cubicBezTo>
                    <a:pt x="11593" y="4996"/>
                    <a:pt x="11655" y="5013"/>
                    <a:pt x="11716" y="5013"/>
                  </a:cubicBezTo>
                  <a:cubicBezTo>
                    <a:pt x="11787" y="5013"/>
                    <a:pt x="11856" y="4990"/>
                    <a:pt x="11893" y="4953"/>
                  </a:cubicBezTo>
                  <a:cubicBezTo>
                    <a:pt x="11961" y="4862"/>
                    <a:pt x="11961" y="4679"/>
                    <a:pt x="11870" y="4611"/>
                  </a:cubicBezTo>
                  <a:cubicBezTo>
                    <a:pt x="11838" y="4568"/>
                    <a:pt x="11781" y="4551"/>
                    <a:pt x="11723" y="4551"/>
                  </a:cubicBezTo>
                  <a:close/>
                  <a:moveTo>
                    <a:pt x="12653" y="4598"/>
                  </a:moveTo>
                  <a:cubicBezTo>
                    <a:pt x="12604" y="4598"/>
                    <a:pt x="12564" y="4657"/>
                    <a:pt x="12509" y="4657"/>
                  </a:cubicBezTo>
                  <a:cubicBezTo>
                    <a:pt x="12486" y="4702"/>
                    <a:pt x="12463" y="4748"/>
                    <a:pt x="12440" y="4816"/>
                  </a:cubicBezTo>
                  <a:cubicBezTo>
                    <a:pt x="12417" y="4885"/>
                    <a:pt x="12486" y="4930"/>
                    <a:pt x="12509" y="4976"/>
                  </a:cubicBezTo>
                  <a:cubicBezTo>
                    <a:pt x="12509" y="5022"/>
                    <a:pt x="12600" y="5022"/>
                    <a:pt x="12646" y="5045"/>
                  </a:cubicBezTo>
                  <a:cubicBezTo>
                    <a:pt x="12656" y="5048"/>
                    <a:pt x="12665" y="5049"/>
                    <a:pt x="12674" y="5049"/>
                  </a:cubicBezTo>
                  <a:cubicBezTo>
                    <a:pt x="12728" y="5049"/>
                    <a:pt x="12770" y="4999"/>
                    <a:pt x="12828" y="4999"/>
                  </a:cubicBezTo>
                  <a:cubicBezTo>
                    <a:pt x="12851" y="4953"/>
                    <a:pt x="12874" y="4885"/>
                    <a:pt x="12897" y="4839"/>
                  </a:cubicBezTo>
                  <a:cubicBezTo>
                    <a:pt x="12920" y="4771"/>
                    <a:pt x="12851" y="4725"/>
                    <a:pt x="12828" y="4657"/>
                  </a:cubicBezTo>
                  <a:cubicBezTo>
                    <a:pt x="12806" y="4634"/>
                    <a:pt x="12737" y="4611"/>
                    <a:pt x="12691" y="4611"/>
                  </a:cubicBezTo>
                  <a:cubicBezTo>
                    <a:pt x="12678" y="4602"/>
                    <a:pt x="12665" y="4598"/>
                    <a:pt x="12653" y="4598"/>
                  </a:cubicBezTo>
                  <a:close/>
                  <a:moveTo>
                    <a:pt x="13616" y="4719"/>
                  </a:moveTo>
                  <a:cubicBezTo>
                    <a:pt x="13564" y="4719"/>
                    <a:pt x="13513" y="4736"/>
                    <a:pt x="13467" y="4771"/>
                  </a:cubicBezTo>
                  <a:cubicBezTo>
                    <a:pt x="13376" y="4862"/>
                    <a:pt x="13376" y="4976"/>
                    <a:pt x="13467" y="5067"/>
                  </a:cubicBezTo>
                  <a:cubicBezTo>
                    <a:pt x="13513" y="5113"/>
                    <a:pt x="13564" y="5136"/>
                    <a:pt x="13616" y="5136"/>
                  </a:cubicBezTo>
                  <a:cubicBezTo>
                    <a:pt x="13667" y="5136"/>
                    <a:pt x="13719" y="5113"/>
                    <a:pt x="13764" y="5067"/>
                  </a:cubicBezTo>
                  <a:cubicBezTo>
                    <a:pt x="13855" y="4976"/>
                    <a:pt x="13855" y="4862"/>
                    <a:pt x="13764" y="4771"/>
                  </a:cubicBezTo>
                  <a:cubicBezTo>
                    <a:pt x="13719" y="4736"/>
                    <a:pt x="13667" y="4719"/>
                    <a:pt x="13616" y="4719"/>
                  </a:cubicBezTo>
                  <a:close/>
                  <a:moveTo>
                    <a:pt x="14574" y="4813"/>
                  </a:moveTo>
                  <a:cubicBezTo>
                    <a:pt x="14519" y="4813"/>
                    <a:pt x="14463" y="4836"/>
                    <a:pt x="14426" y="4885"/>
                  </a:cubicBezTo>
                  <a:cubicBezTo>
                    <a:pt x="14358" y="4953"/>
                    <a:pt x="14358" y="5090"/>
                    <a:pt x="14426" y="5159"/>
                  </a:cubicBezTo>
                  <a:cubicBezTo>
                    <a:pt x="14460" y="5193"/>
                    <a:pt x="14512" y="5210"/>
                    <a:pt x="14563" y="5210"/>
                  </a:cubicBezTo>
                  <a:cubicBezTo>
                    <a:pt x="14614" y="5210"/>
                    <a:pt x="14666" y="5193"/>
                    <a:pt x="14700" y="5159"/>
                  </a:cubicBezTo>
                  <a:cubicBezTo>
                    <a:pt x="14791" y="5090"/>
                    <a:pt x="14791" y="4953"/>
                    <a:pt x="14700" y="4862"/>
                  </a:cubicBezTo>
                  <a:cubicBezTo>
                    <a:pt x="14668" y="4830"/>
                    <a:pt x="14622" y="4813"/>
                    <a:pt x="14574" y="4813"/>
                  </a:cubicBezTo>
                  <a:close/>
                  <a:moveTo>
                    <a:pt x="15454" y="4904"/>
                  </a:moveTo>
                  <a:cubicBezTo>
                    <a:pt x="15410" y="4904"/>
                    <a:pt x="15372" y="4911"/>
                    <a:pt x="15362" y="4930"/>
                  </a:cubicBezTo>
                  <a:cubicBezTo>
                    <a:pt x="15316" y="4999"/>
                    <a:pt x="15293" y="5067"/>
                    <a:pt x="15316" y="5159"/>
                  </a:cubicBezTo>
                  <a:cubicBezTo>
                    <a:pt x="15316" y="5159"/>
                    <a:pt x="15339" y="5159"/>
                    <a:pt x="15339" y="5182"/>
                  </a:cubicBezTo>
                  <a:cubicBezTo>
                    <a:pt x="15316" y="5250"/>
                    <a:pt x="15385" y="5227"/>
                    <a:pt x="15408" y="5250"/>
                  </a:cubicBezTo>
                  <a:cubicBezTo>
                    <a:pt x="15422" y="5264"/>
                    <a:pt x="15434" y="5270"/>
                    <a:pt x="15444" y="5270"/>
                  </a:cubicBezTo>
                  <a:cubicBezTo>
                    <a:pt x="15467" y="5270"/>
                    <a:pt x="15483" y="5243"/>
                    <a:pt x="15499" y="5227"/>
                  </a:cubicBezTo>
                  <a:cubicBezTo>
                    <a:pt x="15522" y="5204"/>
                    <a:pt x="15545" y="5182"/>
                    <a:pt x="15567" y="5159"/>
                  </a:cubicBezTo>
                  <a:cubicBezTo>
                    <a:pt x="15590" y="5136"/>
                    <a:pt x="15613" y="5090"/>
                    <a:pt x="15659" y="5067"/>
                  </a:cubicBezTo>
                  <a:cubicBezTo>
                    <a:pt x="15682" y="5045"/>
                    <a:pt x="15659" y="4953"/>
                    <a:pt x="15613" y="4930"/>
                  </a:cubicBezTo>
                  <a:cubicBezTo>
                    <a:pt x="15587" y="4917"/>
                    <a:pt x="15515" y="4904"/>
                    <a:pt x="15454" y="4904"/>
                  </a:cubicBezTo>
                  <a:close/>
                  <a:moveTo>
                    <a:pt x="7887" y="5110"/>
                  </a:moveTo>
                  <a:cubicBezTo>
                    <a:pt x="7868" y="5110"/>
                    <a:pt x="7849" y="5117"/>
                    <a:pt x="7830" y="5136"/>
                  </a:cubicBezTo>
                  <a:cubicBezTo>
                    <a:pt x="7807" y="5182"/>
                    <a:pt x="7761" y="5204"/>
                    <a:pt x="7738" y="5250"/>
                  </a:cubicBezTo>
                  <a:cubicBezTo>
                    <a:pt x="7693" y="5296"/>
                    <a:pt x="7647" y="5318"/>
                    <a:pt x="7624" y="5364"/>
                  </a:cubicBezTo>
                  <a:cubicBezTo>
                    <a:pt x="7579" y="5410"/>
                    <a:pt x="7579" y="5410"/>
                    <a:pt x="7601" y="5478"/>
                  </a:cubicBezTo>
                  <a:cubicBezTo>
                    <a:pt x="7624" y="5501"/>
                    <a:pt x="7647" y="5547"/>
                    <a:pt x="7670" y="5570"/>
                  </a:cubicBezTo>
                  <a:cubicBezTo>
                    <a:pt x="7710" y="5623"/>
                    <a:pt x="7766" y="5645"/>
                    <a:pt x="7828" y="5645"/>
                  </a:cubicBezTo>
                  <a:cubicBezTo>
                    <a:pt x="7872" y="5645"/>
                    <a:pt x="7919" y="5634"/>
                    <a:pt x="7967" y="5615"/>
                  </a:cubicBezTo>
                  <a:cubicBezTo>
                    <a:pt x="8058" y="5570"/>
                    <a:pt x="8126" y="5501"/>
                    <a:pt x="8126" y="5387"/>
                  </a:cubicBezTo>
                  <a:cubicBezTo>
                    <a:pt x="8126" y="5273"/>
                    <a:pt x="8058" y="5159"/>
                    <a:pt x="7967" y="5136"/>
                  </a:cubicBezTo>
                  <a:cubicBezTo>
                    <a:pt x="7940" y="5123"/>
                    <a:pt x="7914" y="5110"/>
                    <a:pt x="7887" y="5110"/>
                  </a:cubicBezTo>
                  <a:close/>
                  <a:moveTo>
                    <a:pt x="8800" y="5187"/>
                  </a:moveTo>
                  <a:cubicBezTo>
                    <a:pt x="8731" y="5187"/>
                    <a:pt x="8663" y="5216"/>
                    <a:pt x="8606" y="5273"/>
                  </a:cubicBezTo>
                  <a:cubicBezTo>
                    <a:pt x="8492" y="5387"/>
                    <a:pt x="8492" y="5547"/>
                    <a:pt x="8606" y="5661"/>
                  </a:cubicBezTo>
                  <a:cubicBezTo>
                    <a:pt x="8663" y="5718"/>
                    <a:pt x="8731" y="5746"/>
                    <a:pt x="8800" y="5746"/>
                  </a:cubicBezTo>
                  <a:cubicBezTo>
                    <a:pt x="8868" y="5746"/>
                    <a:pt x="8937" y="5718"/>
                    <a:pt x="8994" y="5661"/>
                  </a:cubicBezTo>
                  <a:cubicBezTo>
                    <a:pt x="9108" y="5547"/>
                    <a:pt x="9108" y="5387"/>
                    <a:pt x="8994" y="5273"/>
                  </a:cubicBezTo>
                  <a:cubicBezTo>
                    <a:pt x="8937" y="5216"/>
                    <a:pt x="8868" y="5187"/>
                    <a:pt x="8800" y="5187"/>
                  </a:cubicBezTo>
                  <a:close/>
                  <a:moveTo>
                    <a:pt x="9751" y="5315"/>
                  </a:moveTo>
                  <a:cubicBezTo>
                    <a:pt x="9672" y="5315"/>
                    <a:pt x="9590" y="5338"/>
                    <a:pt x="9542" y="5387"/>
                  </a:cubicBezTo>
                  <a:cubicBezTo>
                    <a:pt x="9473" y="5478"/>
                    <a:pt x="9496" y="5684"/>
                    <a:pt x="9564" y="5752"/>
                  </a:cubicBezTo>
                  <a:cubicBezTo>
                    <a:pt x="9596" y="5795"/>
                    <a:pt x="9667" y="5812"/>
                    <a:pt x="9739" y="5812"/>
                  </a:cubicBezTo>
                  <a:cubicBezTo>
                    <a:pt x="9822" y="5812"/>
                    <a:pt x="9905" y="5789"/>
                    <a:pt x="9930" y="5752"/>
                  </a:cubicBezTo>
                  <a:cubicBezTo>
                    <a:pt x="10021" y="5661"/>
                    <a:pt x="10021" y="5455"/>
                    <a:pt x="9930" y="5364"/>
                  </a:cubicBezTo>
                  <a:cubicBezTo>
                    <a:pt x="9887" y="5332"/>
                    <a:pt x="9820" y="5315"/>
                    <a:pt x="9751" y="5315"/>
                  </a:cubicBezTo>
                  <a:close/>
                  <a:moveTo>
                    <a:pt x="10735" y="5361"/>
                  </a:moveTo>
                  <a:cubicBezTo>
                    <a:pt x="10725" y="5361"/>
                    <a:pt x="10716" y="5362"/>
                    <a:pt x="10706" y="5364"/>
                  </a:cubicBezTo>
                  <a:cubicBezTo>
                    <a:pt x="10637" y="5364"/>
                    <a:pt x="10591" y="5364"/>
                    <a:pt x="10546" y="5410"/>
                  </a:cubicBezTo>
                  <a:cubicBezTo>
                    <a:pt x="10523" y="5478"/>
                    <a:pt x="10455" y="5501"/>
                    <a:pt x="10455" y="5570"/>
                  </a:cubicBezTo>
                  <a:cubicBezTo>
                    <a:pt x="10432" y="5661"/>
                    <a:pt x="10455" y="5729"/>
                    <a:pt x="10523" y="5775"/>
                  </a:cubicBezTo>
                  <a:cubicBezTo>
                    <a:pt x="10569" y="5821"/>
                    <a:pt x="10614" y="5866"/>
                    <a:pt x="10706" y="5866"/>
                  </a:cubicBezTo>
                  <a:cubicBezTo>
                    <a:pt x="10774" y="5866"/>
                    <a:pt x="10820" y="5821"/>
                    <a:pt x="10865" y="5775"/>
                  </a:cubicBezTo>
                  <a:cubicBezTo>
                    <a:pt x="10888" y="5752"/>
                    <a:pt x="10934" y="5706"/>
                    <a:pt x="10934" y="5684"/>
                  </a:cubicBezTo>
                  <a:cubicBezTo>
                    <a:pt x="10957" y="5615"/>
                    <a:pt x="10979" y="5547"/>
                    <a:pt x="10934" y="5501"/>
                  </a:cubicBezTo>
                  <a:cubicBezTo>
                    <a:pt x="10871" y="5459"/>
                    <a:pt x="10828" y="5361"/>
                    <a:pt x="10735" y="5361"/>
                  </a:cubicBezTo>
                  <a:close/>
                  <a:moveTo>
                    <a:pt x="11650" y="5461"/>
                  </a:moveTo>
                  <a:cubicBezTo>
                    <a:pt x="11596" y="5461"/>
                    <a:pt x="11539" y="5490"/>
                    <a:pt x="11482" y="5547"/>
                  </a:cubicBezTo>
                  <a:cubicBezTo>
                    <a:pt x="11368" y="5661"/>
                    <a:pt x="11368" y="5752"/>
                    <a:pt x="11482" y="5866"/>
                  </a:cubicBezTo>
                  <a:cubicBezTo>
                    <a:pt x="11539" y="5923"/>
                    <a:pt x="11596" y="5952"/>
                    <a:pt x="11653" y="5952"/>
                  </a:cubicBezTo>
                  <a:cubicBezTo>
                    <a:pt x="11710" y="5952"/>
                    <a:pt x="11767" y="5923"/>
                    <a:pt x="11824" y="5866"/>
                  </a:cubicBezTo>
                  <a:cubicBezTo>
                    <a:pt x="11915" y="5752"/>
                    <a:pt x="11915" y="5638"/>
                    <a:pt x="11801" y="5547"/>
                  </a:cubicBezTo>
                  <a:cubicBezTo>
                    <a:pt x="11756" y="5490"/>
                    <a:pt x="11704" y="5461"/>
                    <a:pt x="11650" y="5461"/>
                  </a:cubicBezTo>
                  <a:close/>
                  <a:moveTo>
                    <a:pt x="12612" y="5574"/>
                  </a:moveTo>
                  <a:cubicBezTo>
                    <a:pt x="12536" y="5574"/>
                    <a:pt x="12457" y="5598"/>
                    <a:pt x="12417" y="5638"/>
                  </a:cubicBezTo>
                  <a:cubicBezTo>
                    <a:pt x="12349" y="5729"/>
                    <a:pt x="12349" y="5889"/>
                    <a:pt x="12440" y="5958"/>
                  </a:cubicBezTo>
                  <a:cubicBezTo>
                    <a:pt x="12475" y="6003"/>
                    <a:pt x="12537" y="6026"/>
                    <a:pt x="12600" y="6026"/>
                  </a:cubicBezTo>
                  <a:cubicBezTo>
                    <a:pt x="12663" y="6026"/>
                    <a:pt x="12726" y="6003"/>
                    <a:pt x="12760" y="5958"/>
                  </a:cubicBezTo>
                  <a:cubicBezTo>
                    <a:pt x="12851" y="5866"/>
                    <a:pt x="12828" y="5706"/>
                    <a:pt x="12760" y="5615"/>
                  </a:cubicBezTo>
                  <a:cubicBezTo>
                    <a:pt x="12722" y="5587"/>
                    <a:pt x="12667" y="5574"/>
                    <a:pt x="12612" y="5574"/>
                  </a:cubicBezTo>
                  <a:close/>
                  <a:moveTo>
                    <a:pt x="13508" y="5633"/>
                  </a:moveTo>
                  <a:cubicBezTo>
                    <a:pt x="13454" y="5633"/>
                    <a:pt x="13412" y="5687"/>
                    <a:pt x="13353" y="5706"/>
                  </a:cubicBezTo>
                  <a:cubicBezTo>
                    <a:pt x="13331" y="5729"/>
                    <a:pt x="13308" y="5798"/>
                    <a:pt x="13308" y="5866"/>
                  </a:cubicBezTo>
                  <a:cubicBezTo>
                    <a:pt x="13262" y="5935"/>
                    <a:pt x="13353" y="5980"/>
                    <a:pt x="13353" y="6049"/>
                  </a:cubicBezTo>
                  <a:cubicBezTo>
                    <a:pt x="13363" y="6046"/>
                    <a:pt x="13372" y="6044"/>
                    <a:pt x="13380" y="6044"/>
                  </a:cubicBezTo>
                  <a:cubicBezTo>
                    <a:pt x="13429" y="6044"/>
                    <a:pt x="13454" y="6095"/>
                    <a:pt x="13513" y="6095"/>
                  </a:cubicBezTo>
                  <a:cubicBezTo>
                    <a:pt x="13582" y="6095"/>
                    <a:pt x="13627" y="6026"/>
                    <a:pt x="13696" y="6026"/>
                  </a:cubicBezTo>
                  <a:cubicBezTo>
                    <a:pt x="13673" y="5980"/>
                    <a:pt x="13741" y="5935"/>
                    <a:pt x="13741" y="5866"/>
                  </a:cubicBezTo>
                  <a:cubicBezTo>
                    <a:pt x="13764" y="5798"/>
                    <a:pt x="13673" y="5775"/>
                    <a:pt x="13696" y="5706"/>
                  </a:cubicBezTo>
                  <a:cubicBezTo>
                    <a:pt x="13650" y="5684"/>
                    <a:pt x="13582" y="5661"/>
                    <a:pt x="13536" y="5638"/>
                  </a:cubicBezTo>
                  <a:cubicBezTo>
                    <a:pt x="13526" y="5635"/>
                    <a:pt x="13517" y="5633"/>
                    <a:pt x="13508" y="5633"/>
                  </a:cubicBezTo>
                  <a:close/>
                  <a:moveTo>
                    <a:pt x="14463" y="5752"/>
                  </a:moveTo>
                  <a:cubicBezTo>
                    <a:pt x="14415" y="5752"/>
                    <a:pt x="14369" y="5775"/>
                    <a:pt x="14335" y="5821"/>
                  </a:cubicBezTo>
                  <a:cubicBezTo>
                    <a:pt x="14244" y="5912"/>
                    <a:pt x="14244" y="6026"/>
                    <a:pt x="14335" y="6117"/>
                  </a:cubicBezTo>
                  <a:cubicBezTo>
                    <a:pt x="14377" y="6149"/>
                    <a:pt x="14424" y="6166"/>
                    <a:pt x="14470" y="6166"/>
                  </a:cubicBezTo>
                  <a:cubicBezTo>
                    <a:pt x="14522" y="6166"/>
                    <a:pt x="14572" y="6143"/>
                    <a:pt x="14609" y="6095"/>
                  </a:cubicBezTo>
                  <a:cubicBezTo>
                    <a:pt x="14700" y="6026"/>
                    <a:pt x="14700" y="5912"/>
                    <a:pt x="14609" y="5821"/>
                  </a:cubicBezTo>
                  <a:cubicBezTo>
                    <a:pt x="14563" y="5775"/>
                    <a:pt x="14512" y="5752"/>
                    <a:pt x="14463" y="5752"/>
                  </a:cubicBezTo>
                  <a:close/>
                  <a:moveTo>
                    <a:pt x="6991" y="6000"/>
                  </a:moveTo>
                  <a:cubicBezTo>
                    <a:pt x="6982" y="6000"/>
                    <a:pt x="6972" y="6007"/>
                    <a:pt x="6962" y="6026"/>
                  </a:cubicBezTo>
                  <a:cubicBezTo>
                    <a:pt x="6848" y="6140"/>
                    <a:pt x="6734" y="6254"/>
                    <a:pt x="6643" y="6346"/>
                  </a:cubicBezTo>
                  <a:cubicBezTo>
                    <a:pt x="6574" y="6414"/>
                    <a:pt x="6574" y="6460"/>
                    <a:pt x="6666" y="6505"/>
                  </a:cubicBezTo>
                  <a:cubicBezTo>
                    <a:pt x="6711" y="6505"/>
                    <a:pt x="6734" y="6528"/>
                    <a:pt x="6780" y="6528"/>
                  </a:cubicBezTo>
                  <a:cubicBezTo>
                    <a:pt x="6792" y="6532"/>
                    <a:pt x="6807" y="6534"/>
                    <a:pt x="6825" y="6534"/>
                  </a:cubicBezTo>
                  <a:cubicBezTo>
                    <a:pt x="6908" y="6534"/>
                    <a:pt x="7035" y="6493"/>
                    <a:pt x="7054" y="6437"/>
                  </a:cubicBezTo>
                  <a:cubicBezTo>
                    <a:pt x="7145" y="6346"/>
                    <a:pt x="7122" y="6140"/>
                    <a:pt x="7031" y="6026"/>
                  </a:cubicBezTo>
                  <a:cubicBezTo>
                    <a:pt x="7018" y="6013"/>
                    <a:pt x="7004" y="6000"/>
                    <a:pt x="6991" y="6000"/>
                  </a:cubicBezTo>
                  <a:close/>
                  <a:moveTo>
                    <a:pt x="7761" y="6049"/>
                  </a:moveTo>
                  <a:cubicBezTo>
                    <a:pt x="7693" y="6049"/>
                    <a:pt x="7624" y="6049"/>
                    <a:pt x="7579" y="6117"/>
                  </a:cubicBezTo>
                  <a:cubicBezTo>
                    <a:pt x="7533" y="6186"/>
                    <a:pt x="7464" y="6209"/>
                    <a:pt x="7487" y="6323"/>
                  </a:cubicBezTo>
                  <a:cubicBezTo>
                    <a:pt x="7487" y="6391"/>
                    <a:pt x="7487" y="6460"/>
                    <a:pt x="7556" y="6505"/>
                  </a:cubicBezTo>
                  <a:cubicBezTo>
                    <a:pt x="7595" y="6545"/>
                    <a:pt x="7635" y="6601"/>
                    <a:pt x="7718" y="6601"/>
                  </a:cubicBezTo>
                  <a:cubicBezTo>
                    <a:pt x="7731" y="6601"/>
                    <a:pt x="7746" y="6600"/>
                    <a:pt x="7761" y="6597"/>
                  </a:cubicBezTo>
                  <a:cubicBezTo>
                    <a:pt x="7830" y="6597"/>
                    <a:pt x="7898" y="6597"/>
                    <a:pt x="7921" y="6528"/>
                  </a:cubicBezTo>
                  <a:cubicBezTo>
                    <a:pt x="7989" y="6460"/>
                    <a:pt x="8035" y="6414"/>
                    <a:pt x="8035" y="6323"/>
                  </a:cubicBezTo>
                  <a:cubicBezTo>
                    <a:pt x="8035" y="6231"/>
                    <a:pt x="8012" y="6186"/>
                    <a:pt x="7944" y="6140"/>
                  </a:cubicBezTo>
                  <a:cubicBezTo>
                    <a:pt x="7898" y="6095"/>
                    <a:pt x="7852" y="6049"/>
                    <a:pt x="7761" y="6049"/>
                  </a:cubicBezTo>
                  <a:close/>
                  <a:moveTo>
                    <a:pt x="8731" y="6123"/>
                  </a:moveTo>
                  <a:cubicBezTo>
                    <a:pt x="8663" y="6123"/>
                    <a:pt x="8594" y="6152"/>
                    <a:pt x="8537" y="6209"/>
                  </a:cubicBezTo>
                  <a:cubicBezTo>
                    <a:pt x="8423" y="6323"/>
                    <a:pt x="8423" y="6460"/>
                    <a:pt x="8537" y="6574"/>
                  </a:cubicBezTo>
                  <a:cubicBezTo>
                    <a:pt x="8594" y="6631"/>
                    <a:pt x="8663" y="6659"/>
                    <a:pt x="8731" y="6659"/>
                  </a:cubicBezTo>
                  <a:cubicBezTo>
                    <a:pt x="8800" y="6659"/>
                    <a:pt x="8868" y="6631"/>
                    <a:pt x="8925" y="6574"/>
                  </a:cubicBezTo>
                  <a:cubicBezTo>
                    <a:pt x="9017" y="6483"/>
                    <a:pt x="9039" y="6323"/>
                    <a:pt x="8925" y="6209"/>
                  </a:cubicBezTo>
                  <a:cubicBezTo>
                    <a:pt x="8868" y="6152"/>
                    <a:pt x="8800" y="6123"/>
                    <a:pt x="8731" y="6123"/>
                  </a:cubicBezTo>
                  <a:close/>
                  <a:moveTo>
                    <a:pt x="9678" y="6214"/>
                  </a:moveTo>
                  <a:cubicBezTo>
                    <a:pt x="9616" y="6214"/>
                    <a:pt x="9553" y="6243"/>
                    <a:pt x="9496" y="6300"/>
                  </a:cubicBezTo>
                  <a:cubicBezTo>
                    <a:pt x="9382" y="6414"/>
                    <a:pt x="9359" y="6551"/>
                    <a:pt x="9473" y="6665"/>
                  </a:cubicBezTo>
                  <a:cubicBezTo>
                    <a:pt x="9536" y="6728"/>
                    <a:pt x="9612" y="6763"/>
                    <a:pt x="9687" y="6763"/>
                  </a:cubicBezTo>
                  <a:cubicBezTo>
                    <a:pt x="9749" y="6763"/>
                    <a:pt x="9810" y="6739"/>
                    <a:pt x="9861" y="6688"/>
                  </a:cubicBezTo>
                  <a:cubicBezTo>
                    <a:pt x="9975" y="6574"/>
                    <a:pt x="9975" y="6414"/>
                    <a:pt x="9861" y="6300"/>
                  </a:cubicBezTo>
                  <a:cubicBezTo>
                    <a:pt x="9804" y="6243"/>
                    <a:pt x="9741" y="6214"/>
                    <a:pt x="9678" y="6214"/>
                  </a:cubicBezTo>
                  <a:close/>
                  <a:moveTo>
                    <a:pt x="10599" y="6308"/>
                  </a:moveTo>
                  <a:cubicBezTo>
                    <a:pt x="10530" y="6308"/>
                    <a:pt x="10464" y="6326"/>
                    <a:pt x="10432" y="6368"/>
                  </a:cubicBezTo>
                  <a:cubicBezTo>
                    <a:pt x="10340" y="6437"/>
                    <a:pt x="10318" y="6642"/>
                    <a:pt x="10409" y="6734"/>
                  </a:cubicBezTo>
                  <a:cubicBezTo>
                    <a:pt x="10446" y="6783"/>
                    <a:pt x="10528" y="6805"/>
                    <a:pt x="10611" y="6805"/>
                  </a:cubicBezTo>
                  <a:cubicBezTo>
                    <a:pt x="10683" y="6805"/>
                    <a:pt x="10755" y="6788"/>
                    <a:pt x="10797" y="6756"/>
                  </a:cubicBezTo>
                  <a:cubicBezTo>
                    <a:pt x="10865" y="6665"/>
                    <a:pt x="10865" y="6460"/>
                    <a:pt x="10797" y="6368"/>
                  </a:cubicBezTo>
                  <a:cubicBezTo>
                    <a:pt x="10760" y="6332"/>
                    <a:pt x="10678" y="6308"/>
                    <a:pt x="10599" y="6308"/>
                  </a:cubicBezTo>
                  <a:close/>
                  <a:moveTo>
                    <a:pt x="11550" y="6391"/>
                  </a:moveTo>
                  <a:cubicBezTo>
                    <a:pt x="11504" y="6414"/>
                    <a:pt x="11436" y="6414"/>
                    <a:pt x="11413" y="6460"/>
                  </a:cubicBezTo>
                  <a:cubicBezTo>
                    <a:pt x="11368" y="6505"/>
                    <a:pt x="11299" y="6528"/>
                    <a:pt x="11299" y="6620"/>
                  </a:cubicBezTo>
                  <a:cubicBezTo>
                    <a:pt x="11299" y="6711"/>
                    <a:pt x="11322" y="6756"/>
                    <a:pt x="11390" y="6825"/>
                  </a:cubicBezTo>
                  <a:cubicBezTo>
                    <a:pt x="11436" y="6848"/>
                    <a:pt x="11459" y="6916"/>
                    <a:pt x="11550" y="6916"/>
                  </a:cubicBezTo>
                  <a:cubicBezTo>
                    <a:pt x="11619" y="6916"/>
                    <a:pt x="11664" y="6871"/>
                    <a:pt x="11710" y="6825"/>
                  </a:cubicBezTo>
                  <a:cubicBezTo>
                    <a:pt x="11756" y="6779"/>
                    <a:pt x="11801" y="6756"/>
                    <a:pt x="11801" y="6734"/>
                  </a:cubicBezTo>
                  <a:cubicBezTo>
                    <a:pt x="11801" y="6665"/>
                    <a:pt x="11824" y="6597"/>
                    <a:pt x="11778" y="6551"/>
                  </a:cubicBezTo>
                  <a:cubicBezTo>
                    <a:pt x="11710" y="6483"/>
                    <a:pt x="11664" y="6391"/>
                    <a:pt x="11550" y="6391"/>
                  </a:cubicBezTo>
                  <a:close/>
                  <a:moveTo>
                    <a:pt x="12497" y="6505"/>
                  </a:moveTo>
                  <a:cubicBezTo>
                    <a:pt x="12440" y="6505"/>
                    <a:pt x="12383" y="6528"/>
                    <a:pt x="12326" y="6574"/>
                  </a:cubicBezTo>
                  <a:cubicBezTo>
                    <a:pt x="12212" y="6688"/>
                    <a:pt x="12235" y="6802"/>
                    <a:pt x="12326" y="6916"/>
                  </a:cubicBezTo>
                  <a:cubicBezTo>
                    <a:pt x="12383" y="6973"/>
                    <a:pt x="12440" y="7002"/>
                    <a:pt x="12497" y="7002"/>
                  </a:cubicBezTo>
                  <a:cubicBezTo>
                    <a:pt x="12554" y="7002"/>
                    <a:pt x="12612" y="6973"/>
                    <a:pt x="12669" y="6916"/>
                  </a:cubicBezTo>
                  <a:cubicBezTo>
                    <a:pt x="12783" y="6802"/>
                    <a:pt x="12783" y="6688"/>
                    <a:pt x="12669" y="6574"/>
                  </a:cubicBezTo>
                  <a:cubicBezTo>
                    <a:pt x="12612" y="6528"/>
                    <a:pt x="12554" y="6505"/>
                    <a:pt x="12497" y="6505"/>
                  </a:cubicBezTo>
                  <a:close/>
                  <a:moveTo>
                    <a:pt x="13424" y="6594"/>
                  </a:moveTo>
                  <a:cubicBezTo>
                    <a:pt x="13357" y="6594"/>
                    <a:pt x="13288" y="6616"/>
                    <a:pt x="13239" y="6665"/>
                  </a:cubicBezTo>
                  <a:cubicBezTo>
                    <a:pt x="13171" y="6756"/>
                    <a:pt x="13194" y="6916"/>
                    <a:pt x="13262" y="6985"/>
                  </a:cubicBezTo>
                  <a:cubicBezTo>
                    <a:pt x="13304" y="7027"/>
                    <a:pt x="13362" y="7045"/>
                    <a:pt x="13420" y="7045"/>
                  </a:cubicBezTo>
                  <a:cubicBezTo>
                    <a:pt x="13487" y="7045"/>
                    <a:pt x="13556" y="7021"/>
                    <a:pt x="13604" y="6985"/>
                  </a:cubicBezTo>
                  <a:cubicBezTo>
                    <a:pt x="13673" y="6893"/>
                    <a:pt x="13673" y="6711"/>
                    <a:pt x="13582" y="6642"/>
                  </a:cubicBezTo>
                  <a:cubicBezTo>
                    <a:pt x="13539" y="6611"/>
                    <a:pt x="13482" y="6594"/>
                    <a:pt x="13424" y="6594"/>
                  </a:cubicBezTo>
                  <a:close/>
                  <a:moveTo>
                    <a:pt x="6045" y="6947"/>
                  </a:moveTo>
                  <a:cubicBezTo>
                    <a:pt x="6041" y="6947"/>
                    <a:pt x="6036" y="6952"/>
                    <a:pt x="6026" y="6962"/>
                  </a:cubicBezTo>
                  <a:cubicBezTo>
                    <a:pt x="5958" y="7030"/>
                    <a:pt x="5889" y="7099"/>
                    <a:pt x="5821" y="7144"/>
                  </a:cubicBezTo>
                  <a:cubicBezTo>
                    <a:pt x="5775" y="7213"/>
                    <a:pt x="5707" y="7281"/>
                    <a:pt x="5638" y="7350"/>
                  </a:cubicBezTo>
                  <a:cubicBezTo>
                    <a:pt x="5616" y="7350"/>
                    <a:pt x="5616" y="7373"/>
                    <a:pt x="5661" y="7373"/>
                  </a:cubicBezTo>
                  <a:cubicBezTo>
                    <a:pt x="5705" y="7390"/>
                    <a:pt x="5753" y="7401"/>
                    <a:pt x="5800" y="7401"/>
                  </a:cubicBezTo>
                  <a:cubicBezTo>
                    <a:pt x="5875" y="7401"/>
                    <a:pt x="5948" y="7374"/>
                    <a:pt x="6004" y="7304"/>
                  </a:cubicBezTo>
                  <a:cubicBezTo>
                    <a:pt x="6095" y="7213"/>
                    <a:pt x="6095" y="7099"/>
                    <a:pt x="6049" y="6985"/>
                  </a:cubicBezTo>
                  <a:cubicBezTo>
                    <a:pt x="6049" y="6958"/>
                    <a:pt x="6049" y="6947"/>
                    <a:pt x="6045" y="6947"/>
                  </a:cubicBezTo>
                  <a:close/>
                  <a:moveTo>
                    <a:pt x="6734" y="6899"/>
                  </a:moveTo>
                  <a:cubicBezTo>
                    <a:pt x="6660" y="6899"/>
                    <a:pt x="6586" y="6928"/>
                    <a:pt x="6529" y="6985"/>
                  </a:cubicBezTo>
                  <a:cubicBezTo>
                    <a:pt x="6414" y="7099"/>
                    <a:pt x="6392" y="7304"/>
                    <a:pt x="6506" y="7418"/>
                  </a:cubicBezTo>
                  <a:cubicBezTo>
                    <a:pt x="6574" y="7475"/>
                    <a:pt x="6654" y="7504"/>
                    <a:pt x="6731" y="7504"/>
                  </a:cubicBezTo>
                  <a:cubicBezTo>
                    <a:pt x="6808" y="7504"/>
                    <a:pt x="6882" y="7475"/>
                    <a:pt x="6939" y="7418"/>
                  </a:cubicBezTo>
                  <a:cubicBezTo>
                    <a:pt x="7054" y="7304"/>
                    <a:pt x="7054" y="7099"/>
                    <a:pt x="6939" y="6985"/>
                  </a:cubicBezTo>
                  <a:cubicBezTo>
                    <a:pt x="6882" y="6928"/>
                    <a:pt x="6808" y="6899"/>
                    <a:pt x="6734" y="6899"/>
                  </a:cubicBezTo>
                  <a:close/>
                  <a:moveTo>
                    <a:pt x="7715" y="6985"/>
                  </a:moveTo>
                  <a:cubicBezTo>
                    <a:pt x="7647" y="6985"/>
                    <a:pt x="7556" y="7008"/>
                    <a:pt x="7510" y="7053"/>
                  </a:cubicBezTo>
                  <a:cubicBezTo>
                    <a:pt x="7464" y="7099"/>
                    <a:pt x="7419" y="7190"/>
                    <a:pt x="7419" y="7259"/>
                  </a:cubicBezTo>
                  <a:cubicBezTo>
                    <a:pt x="7419" y="7327"/>
                    <a:pt x="7442" y="7418"/>
                    <a:pt x="7487" y="7464"/>
                  </a:cubicBezTo>
                  <a:cubicBezTo>
                    <a:pt x="7533" y="7533"/>
                    <a:pt x="7624" y="7555"/>
                    <a:pt x="7693" y="7555"/>
                  </a:cubicBezTo>
                  <a:cubicBezTo>
                    <a:pt x="7761" y="7555"/>
                    <a:pt x="7852" y="7510"/>
                    <a:pt x="7921" y="7487"/>
                  </a:cubicBezTo>
                  <a:cubicBezTo>
                    <a:pt x="7944" y="7418"/>
                    <a:pt x="7989" y="7350"/>
                    <a:pt x="7989" y="7281"/>
                  </a:cubicBezTo>
                  <a:cubicBezTo>
                    <a:pt x="7989" y="7213"/>
                    <a:pt x="7967" y="7122"/>
                    <a:pt x="7921" y="7053"/>
                  </a:cubicBezTo>
                  <a:cubicBezTo>
                    <a:pt x="7875" y="7008"/>
                    <a:pt x="7784" y="6985"/>
                    <a:pt x="7715" y="6985"/>
                  </a:cubicBezTo>
                  <a:close/>
                  <a:moveTo>
                    <a:pt x="8671" y="7071"/>
                  </a:moveTo>
                  <a:cubicBezTo>
                    <a:pt x="8658" y="7071"/>
                    <a:pt x="8644" y="7073"/>
                    <a:pt x="8628" y="7076"/>
                  </a:cubicBezTo>
                  <a:cubicBezTo>
                    <a:pt x="8560" y="7076"/>
                    <a:pt x="8492" y="7076"/>
                    <a:pt x="8446" y="7144"/>
                  </a:cubicBezTo>
                  <a:cubicBezTo>
                    <a:pt x="8400" y="7213"/>
                    <a:pt x="8332" y="7236"/>
                    <a:pt x="8355" y="7350"/>
                  </a:cubicBezTo>
                  <a:cubicBezTo>
                    <a:pt x="8355" y="7418"/>
                    <a:pt x="8355" y="7487"/>
                    <a:pt x="8446" y="7533"/>
                  </a:cubicBezTo>
                  <a:cubicBezTo>
                    <a:pt x="8469" y="7601"/>
                    <a:pt x="8560" y="7624"/>
                    <a:pt x="8628" y="7624"/>
                  </a:cubicBezTo>
                  <a:cubicBezTo>
                    <a:pt x="8720" y="7624"/>
                    <a:pt x="8765" y="7601"/>
                    <a:pt x="8811" y="7533"/>
                  </a:cubicBezTo>
                  <a:cubicBezTo>
                    <a:pt x="8880" y="7487"/>
                    <a:pt x="8902" y="7441"/>
                    <a:pt x="8902" y="7350"/>
                  </a:cubicBezTo>
                  <a:cubicBezTo>
                    <a:pt x="8902" y="7281"/>
                    <a:pt x="8902" y="7213"/>
                    <a:pt x="8834" y="7167"/>
                  </a:cubicBezTo>
                  <a:cubicBezTo>
                    <a:pt x="8775" y="7128"/>
                    <a:pt x="8750" y="7071"/>
                    <a:pt x="8671" y="7071"/>
                  </a:cubicBezTo>
                  <a:close/>
                  <a:moveTo>
                    <a:pt x="9569" y="7161"/>
                  </a:moveTo>
                  <a:cubicBezTo>
                    <a:pt x="9512" y="7161"/>
                    <a:pt x="9456" y="7184"/>
                    <a:pt x="9405" y="7236"/>
                  </a:cubicBezTo>
                  <a:cubicBezTo>
                    <a:pt x="9290" y="7350"/>
                    <a:pt x="9268" y="7510"/>
                    <a:pt x="9382" y="7624"/>
                  </a:cubicBezTo>
                  <a:cubicBezTo>
                    <a:pt x="9439" y="7681"/>
                    <a:pt x="9507" y="7709"/>
                    <a:pt x="9576" y="7709"/>
                  </a:cubicBezTo>
                  <a:cubicBezTo>
                    <a:pt x="9644" y="7709"/>
                    <a:pt x="9713" y="7681"/>
                    <a:pt x="9770" y="7624"/>
                  </a:cubicBezTo>
                  <a:cubicBezTo>
                    <a:pt x="9884" y="7510"/>
                    <a:pt x="9884" y="7373"/>
                    <a:pt x="9770" y="7259"/>
                  </a:cubicBezTo>
                  <a:cubicBezTo>
                    <a:pt x="9707" y="7196"/>
                    <a:pt x="9637" y="7161"/>
                    <a:pt x="9569" y="7161"/>
                  </a:cubicBezTo>
                  <a:close/>
                  <a:moveTo>
                    <a:pt x="10534" y="7264"/>
                  </a:moveTo>
                  <a:cubicBezTo>
                    <a:pt x="10466" y="7264"/>
                    <a:pt x="10397" y="7293"/>
                    <a:pt x="10340" y="7350"/>
                  </a:cubicBezTo>
                  <a:cubicBezTo>
                    <a:pt x="10226" y="7441"/>
                    <a:pt x="10226" y="7601"/>
                    <a:pt x="10340" y="7715"/>
                  </a:cubicBezTo>
                  <a:cubicBezTo>
                    <a:pt x="10401" y="7775"/>
                    <a:pt x="10467" y="7804"/>
                    <a:pt x="10533" y="7804"/>
                  </a:cubicBezTo>
                  <a:cubicBezTo>
                    <a:pt x="10593" y="7804"/>
                    <a:pt x="10652" y="7781"/>
                    <a:pt x="10706" y="7738"/>
                  </a:cubicBezTo>
                  <a:cubicBezTo>
                    <a:pt x="10843" y="7624"/>
                    <a:pt x="10843" y="7464"/>
                    <a:pt x="10728" y="7350"/>
                  </a:cubicBezTo>
                  <a:cubicBezTo>
                    <a:pt x="10671" y="7293"/>
                    <a:pt x="10603" y="7264"/>
                    <a:pt x="10534" y="7264"/>
                  </a:cubicBezTo>
                  <a:close/>
                  <a:moveTo>
                    <a:pt x="11439" y="7350"/>
                  </a:moveTo>
                  <a:cubicBezTo>
                    <a:pt x="11362" y="7350"/>
                    <a:pt x="11288" y="7373"/>
                    <a:pt x="11253" y="7418"/>
                  </a:cubicBezTo>
                  <a:cubicBezTo>
                    <a:pt x="11185" y="7510"/>
                    <a:pt x="11185" y="7692"/>
                    <a:pt x="11253" y="7784"/>
                  </a:cubicBezTo>
                  <a:cubicBezTo>
                    <a:pt x="11288" y="7829"/>
                    <a:pt x="11368" y="7852"/>
                    <a:pt x="11447" y="7852"/>
                  </a:cubicBezTo>
                  <a:cubicBezTo>
                    <a:pt x="11527" y="7852"/>
                    <a:pt x="11607" y="7829"/>
                    <a:pt x="11641" y="7784"/>
                  </a:cubicBezTo>
                  <a:cubicBezTo>
                    <a:pt x="11733" y="7715"/>
                    <a:pt x="11710" y="7464"/>
                    <a:pt x="11641" y="7418"/>
                  </a:cubicBezTo>
                  <a:cubicBezTo>
                    <a:pt x="11596" y="7373"/>
                    <a:pt x="11516" y="7350"/>
                    <a:pt x="11439" y="7350"/>
                  </a:cubicBezTo>
                  <a:close/>
                  <a:moveTo>
                    <a:pt x="12460" y="7418"/>
                  </a:moveTo>
                  <a:cubicBezTo>
                    <a:pt x="12423" y="7418"/>
                    <a:pt x="12383" y="7430"/>
                    <a:pt x="12349" y="7441"/>
                  </a:cubicBezTo>
                  <a:cubicBezTo>
                    <a:pt x="12281" y="7464"/>
                    <a:pt x="12235" y="7533"/>
                    <a:pt x="12189" y="7578"/>
                  </a:cubicBezTo>
                  <a:cubicBezTo>
                    <a:pt x="12166" y="7601"/>
                    <a:pt x="12189" y="7647"/>
                    <a:pt x="12189" y="7692"/>
                  </a:cubicBezTo>
                  <a:cubicBezTo>
                    <a:pt x="12166" y="7784"/>
                    <a:pt x="12258" y="7806"/>
                    <a:pt x="12303" y="7875"/>
                  </a:cubicBezTo>
                  <a:cubicBezTo>
                    <a:pt x="12326" y="7921"/>
                    <a:pt x="12372" y="7921"/>
                    <a:pt x="12417" y="7921"/>
                  </a:cubicBezTo>
                  <a:cubicBezTo>
                    <a:pt x="12430" y="7925"/>
                    <a:pt x="12443" y="7927"/>
                    <a:pt x="12455" y="7927"/>
                  </a:cubicBezTo>
                  <a:cubicBezTo>
                    <a:pt x="12510" y="7927"/>
                    <a:pt x="12559" y="7889"/>
                    <a:pt x="12577" y="7852"/>
                  </a:cubicBezTo>
                  <a:cubicBezTo>
                    <a:pt x="12600" y="7829"/>
                    <a:pt x="12600" y="7829"/>
                    <a:pt x="12623" y="7806"/>
                  </a:cubicBezTo>
                  <a:cubicBezTo>
                    <a:pt x="12669" y="7784"/>
                    <a:pt x="12691" y="7738"/>
                    <a:pt x="12691" y="7669"/>
                  </a:cubicBezTo>
                  <a:cubicBezTo>
                    <a:pt x="12691" y="7624"/>
                    <a:pt x="12669" y="7578"/>
                    <a:pt x="12623" y="7533"/>
                  </a:cubicBezTo>
                  <a:cubicBezTo>
                    <a:pt x="12600" y="7510"/>
                    <a:pt x="12577" y="7487"/>
                    <a:pt x="12554" y="7464"/>
                  </a:cubicBezTo>
                  <a:cubicBezTo>
                    <a:pt x="12532" y="7430"/>
                    <a:pt x="12497" y="7418"/>
                    <a:pt x="12460" y="7418"/>
                  </a:cubicBezTo>
                  <a:close/>
                  <a:moveTo>
                    <a:pt x="5091" y="7921"/>
                  </a:moveTo>
                  <a:cubicBezTo>
                    <a:pt x="5068" y="7943"/>
                    <a:pt x="5045" y="7943"/>
                    <a:pt x="5022" y="7966"/>
                  </a:cubicBezTo>
                  <a:cubicBezTo>
                    <a:pt x="4976" y="8012"/>
                    <a:pt x="4931" y="8057"/>
                    <a:pt x="4885" y="8103"/>
                  </a:cubicBezTo>
                  <a:cubicBezTo>
                    <a:pt x="4839" y="8149"/>
                    <a:pt x="4794" y="8172"/>
                    <a:pt x="4748" y="8217"/>
                  </a:cubicBezTo>
                  <a:cubicBezTo>
                    <a:pt x="4725" y="8240"/>
                    <a:pt x="4725" y="8286"/>
                    <a:pt x="4703" y="8309"/>
                  </a:cubicBezTo>
                  <a:lnTo>
                    <a:pt x="4794" y="8309"/>
                  </a:lnTo>
                  <a:cubicBezTo>
                    <a:pt x="4931" y="8286"/>
                    <a:pt x="5068" y="8149"/>
                    <a:pt x="5091" y="8012"/>
                  </a:cubicBezTo>
                  <a:cubicBezTo>
                    <a:pt x="5091" y="7989"/>
                    <a:pt x="5091" y="7943"/>
                    <a:pt x="5091" y="7921"/>
                  </a:cubicBezTo>
                  <a:close/>
                  <a:moveTo>
                    <a:pt x="5701" y="7706"/>
                  </a:moveTo>
                  <a:cubicBezTo>
                    <a:pt x="5633" y="7706"/>
                    <a:pt x="5567" y="7741"/>
                    <a:pt x="5501" y="7806"/>
                  </a:cubicBezTo>
                  <a:cubicBezTo>
                    <a:pt x="5364" y="7966"/>
                    <a:pt x="5342" y="8103"/>
                    <a:pt x="5501" y="8240"/>
                  </a:cubicBezTo>
                  <a:cubicBezTo>
                    <a:pt x="5576" y="8314"/>
                    <a:pt x="5650" y="8355"/>
                    <a:pt x="5724" y="8355"/>
                  </a:cubicBezTo>
                  <a:cubicBezTo>
                    <a:pt x="5787" y="8355"/>
                    <a:pt x="5849" y="8326"/>
                    <a:pt x="5912" y="8263"/>
                  </a:cubicBezTo>
                  <a:cubicBezTo>
                    <a:pt x="6072" y="8103"/>
                    <a:pt x="6072" y="7966"/>
                    <a:pt x="5935" y="7829"/>
                  </a:cubicBezTo>
                  <a:cubicBezTo>
                    <a:pt x="5852" y="7746"/>
                    <a:pt x="5775" y="7706"/>
                    <a:pt x="5701" y="7706"/>
                  </a:cubicBezTo>
                  <a:close/>
                  <a:moveTo>
                    <a:pt x="6653" y="7832"/>
                  </a:moveTo>
                  <a:cubicBezTo>
                    <a:pt x="6583" y="7832"/>
                    <a:pt x="6514" y="7855"/>
                    <a:pt x="6460" y="7898"/>
                  </a:cubicBezTo>
                  <a:cubicBezTo>
                    <a:pt x="6346" y="8012"/>
                    <a:pt x="6323" y="8217"/>
                    <a:pt x="6437" y="8331"/>
                  </a:cubicBezTo>
                  <a:cubicBezTo>
                    <a:pt x="6500" y="8394"/>
                    <a:pt x="6590" y="8429"/>
                    <a:pt x="6678" y="8429"/>
                  </a:cubicBezTo>
                  <a:cubicBezTo>
                    <a:pt x="6750" y="8429"/>
                    <a:pt x="6820" y="8406"/>
                    <a:pt x="6871" y="8354"/>
                  </a:cubicBezTo>
                  <a:cubicBezTo>
                    <a:pt x="6985" y="8217"/>
                    <a:pt x="6985" y="8035"/>
                    <a:pt x="6871" y="7921"/>
                  </a:cubicBezTo>
                  <a:cubicBezTo>
                    <a:pt x="6811" y="7860"/>
                    <a:pt x="6731" y="7832"/>
                    <a:pt x="6653" y="7832"/>
                  </a:cubicBezTo>
                  <a:close/>
                  <a:moveTo>
                    <a:pt x="7599" y="7923"/>
                  </a:moveTo>
                  <a:cubicBezTo>
                    <a:pt x="7524" y="7923"/>
                    <a:pt x="7450" y="7946"/>
                    <a:pt x="7396" y="7989"/>
                  </a:cubicBezTo>
                  <a:cubicBezTo>
                    <a:pt x="7282" y="8126"/>
                    <a:pt x="7282" y="8309"/>
                    <a:pt x="7396" y="8423"/>
                  </a:cubicBezTo>
                  <a:cubicBezTo>
                    <a:pt x="7456" y="8494"/>
                    <a:pt x="7540" y="8528"/>
                    <a:pt x="7624" y="8528"/>
                  </a:cubicBezTo>
                  <a:cubicBezTo>
                    <a:pt x="7700" y="8528"/>
                    <a:pt x="7775" y="8500"/>
                    <a:pt x="7830" y="8446"/>
                  </a:cubicBezTo>
                  <a:cubicBezTo>
                    <a:pt x="7944" y="8331"/>
                    <a:pt x="7944" y="8126"/>
                    <a:pt x="7830" y="8012"/>
                  </a:cubicBezTo>
                  <a:cubicBezTo>
                    <a:pt x="7769" y="7952"/>
                    <a:pt x="7684" y="7923"/>
                    <a:pt x="7599" y="7923"/>
                  </a:cubicBezTo>
                  <a:close/>
                  <a:moveTo>
                    <a:pt x="8498" y="8006"/>
                  </a:moveTo>
                  <a:cubicBezTo>
                    <a:pt x="8437" y="8006"/>
                    <a:pt x="8369" y="8043"/>
                    <a:pt x="8332" y="8080"/>
                  </a:cubicBezTo>
                  <a:cubicBezTo>
                    <a:pt x="8286" y="8126"/>
                    <a:pt x="8240" y="8217"/>
                    <a:pt x="8240" y="8286"/>
                  </a:cubicBezTo>
                  <a:cubicBezTo>
                    <a:pt x="8240" y="8354"/>
                    <a:pt x="8263" y="8446"/>
                    <a:pt x="8332" y="8491"/>
                  </a:cubicBezTo>
                  <a:cubicBezTo>
                    <a:pt x="8377" y="8537"/>
                    <a:pt x="8469" y="8582"/>
                    <a:pt x="8537" y="8582"/>
                  </a:cubicBezTo>
                  <a:cubicBezTo>
                    <a:pt x="8606" y="8582"/>
                    <a:pt x="8674" y="8537"/>
                    <a:pt x="8743" y="8514"/>
                  </a:cubicBezTo>
                  <a:cubicBezTo>
                    <a:pt x="8788" y="8446"/>
                    <a:pt x="8811" y="8377"/>
                    <a:pt x="8834" y="8286"/>
                  </a:cubicBezTo>
                  <a:cubicBezTo>
                    <a:pt x="8834" y="8217"/>
                    <a:pt x="8788" y="8126"/>
                    <a:pt x="8743" y="8080"/>
                  </a:cubicBezTo>
                  <a:cubicBezTo>
                    <a:pt x="8697" y="8035"/>
                    <a:pt x="8606" y="8012"/>
                    <a:pt x="8537" y="8012"/>
                  </a:cubicBezTo>
                  <a:cubicBezTo>
                    <a:pt x="8525" y="8008"/>
                    <a:pt x="8511" y="8006"/>
                    <a:pt x="8498" y="8006"/>
                  </a:cubicBezTo>
                  <a:close/>
                  <a:moveTo>
                    <a:pt x="12303" y="8377"/>
                  </a:moveTo>
                  <a:cubicBezTo>
                    <a:pt x="12212" y="8400"/>
                    <a:pt x="12144" y="8400"/>
                    <a:pt x="12121" y="8491"/>
                  </a:cubicBezTo>
                  <a:cubicBezTo>
                    <a:pt x="12098" y="8537"/>
                    <a:pt x="12098" y="8582"/>
                    <a:pt x="12098" y="8605"/>
                  </a:cubicBezTo>
                  <a:cubicBezTo>
                    <a:pt x="12121" y="8582"/>
                    <a:pt x="12144" y="8560"/>
                    <a:pt x="12189" y="8537"/>
                  </a:cubicBezTo>
                  <a:cubicBezTo>
                    <a:pt x="12189" y="8537"/>
                    <a:pt x="12212" y="8514"/>
                    <a:pt x="12212" y="8514"/>
                  </a:cubicBezTo>
                  <a:cubicBezTo>
                    <a:pt x="12235" y="8468"/>
                    <a:pt x="12281" y="8446"/>
                    <a:pt x="12303" y="8400"/>
                  </a:cubicBezTo>
                  <a:cubicBezTo>
                    <a:pt x="12326" y="8400"/>
                    <a:pt x="12326" y="8400"/>
                    <a:pt x="12326" y="8377"/>
                  </a:cubicBezTo>
                  <a:close/>
                  <a:moveTo>
                    <a:pt x="9496" y="8103"/>
                  </a:moveTo>
                  <a:cubicBezTo>
                    <a:pt x="9405" y="8126"/>
                    <a:pt x="9359" y="8126"/>
                    <a:pt x="9290" y="8194"/>
                  </a:cubicBezTo>
                  <a:cubicBezTo>
                    <a:pt x="9245" y="8240"/>
                    <a:pt x="9199" y="8309"/>
                    <a:pt x="9199" y="8400"/>
                  </a:cubicBezTo>
                  <a:cubicBezTo>
                    <a:pt x="9222" y="8468"/>
                    <a:pt x="9222" y="8537"/>
                    <a:pt x="9313" y="8582"/>
                  </a:cubicBezTo>
                  <a:cubicBezTo>
                    <a:pt x="9336" y="8674"/>
                    <a:pt x="9405" y="8651"/>
                    <a:pt x="9496" y="8674"/>
                  </a:cubicBezTo>
                  <a:cubicBezTo>
                    <a:pt x="9564" y="8674"/>
                    <a:pt x="9633" y="8628"/>
                    <a:pt x="9678" y="8582"/>
                  </a:cubicBezTo>
                  <a:cubicBezTo>
                    <a:pt x="9724" y="8514"/>
                    <a:pt x="9770" y="8468"/>
                    <a:pt x="9770" y="8400"/>
                  </a:cubicBezTo>
                  <a:cubicBezTo>
                    <a:pt x="9770" y="8309"/>
                    <a:pt x="9747" y="8263"/>
                    <a:pt x="9678" y="8194"/>
                  </a:cubicBezTo>
                  <a:cubicBezTo>
                    <a:pt x="9633" y="8149"/>
                    <a:pt x="9587" y="8103"/>
                    <a:pt x="9496" y="8103"/>
                  </a:cubicBezTo>
                  <a:close/>
                  <a:moveTo>
                    <a:pt x="10457" y="8180"/>
                  </a:moveTo>
                  <a:cubicBezTo>
                    <a:pt x="10391" y="8180"/>
                    <a:pt x="10326" y="8208"/>
                    <a:pt x="10272" y="8263"/>
                  </a:cubicBezTo>
                  <a:cubicBezTo>
                    <a:pt x="10158" y="8377"/>
                    <a:pt x="10158" y="8537"/>
                    <a:pt x="10272" y="8651"/>
                  </a:cubicBezTo>
                  <a:cubicBezTo>
                    <a:pt x="10329" y="8708"/>
                    <a:pt x="10397" y="8737"/>
                    <a:pt x="10466" y="8737"/>
                  </a:cubicBezTo>
                  <a:cubicBezTo>
                    <a:pt x="10534" y="8737"/>
                    <a:pt x="10603" y="8708"/>
                    <a:pt x="10660" y="8651"/>
                  </a:cubicBezTo>
                  <a:cubicBezTo>
                    <a:pt x="10751" y="8537"/>
                    <a:pt x="10751" y="8377"/>
                    <a:pt x="10660" y="8286"/>
                  </a:cubicBezTo>
                  <a:cubicBezTo>
                    <a:pt x="10600" y="8214"/>
                    <a:pt x="10528" y="8180"/>
                    <a:pt x="10457" y="8180"/>
                  </a:cubicBezTo>
                  <a:close/>
                  <a:moveTo>
                    <a:pt x="11371" y="8254"/>
                  </a:moveTo>
                  <a:cubicBezTo>
                    <a:pt x="11309" y="8254"/>
                    <a:pt x="11251" y="8277"/>
                    <a:pt x="11208" y="8331"/>
                  </a:cubicBezTo>
                  <a:cubicBezTo>
                    <a:pt x="11094" y="8446"/>
                    <a:pt x="11071" y="8605"/>
                    <a:pt x="11185" y="8719"/>
                  </a:cubicBezTo>
                  <a:cubicBezTo>
                    <a:pt x="11242" y="8776"/>
                    <a:pt x="11310" y="8805"/>
                    <a:pt x="11379" y="8805"/>
                  </a:cubicBezTo>
                  <a:cubicBezTo>
                    <a:pt x="11447" y="8805"/>
                    <a:pt x="11516" y="8776"/>
                    <a:pt x="11573" y="8719"/>
                  </a:cubicBezTo>
                  <a:cubicBezTo>
                    <a:pt x="11687" y="8605"/>
                    <a:pt x="11687" y="8446"/>
                    <a:pt x="11573" y="8331"/>
                  </a:cubicBezTo>
                  <a:cubicBezTo>
                    <a:pt x="11513" y="8283"/>
                    <a:pt x="11440" y="8254"/>
                    <a:pt x="11371" y="8254"/>
                  </a:cubicBezTo>
                  <a:close/>
                  <a:moveTo>
                    <a:pt x="4041" y="8971"/>
                  </a:moveTo>
                  <a:lnTo>
                    <a:pt x="4041" y="8971"/>
                  </a:lnTo>
                  <a:cubicBezTo>
                    <a:pt x="3995" y="8993"/>
                    <a:pt x="3972" y="9016"/>
                    <a:pt x="3949" y="9039"/>
                  </a:cubicBezTo>
                  <a:cubicBezTo>
                    <a:pt x="3926" y="9062"/>
                    <a:pt x="3904" y="9062"/>
                    <a:pt x="3904" y="9085"/>
                  </a:cubicBezTo>
                  <a:cubicBezTo>
                    <a:pt x="3904" y="9085"/>
                    <a:pt x="3904" y="9107"/>
                    <a:pt x="3904" y="9107"/>
                  </a:cubicBezTo>
                  <a:lnTo>
                    <a:pt x="3926" y="9107"/>
                  </a:lnTo>
                  <a:cubicBezTo>
                    <a:pt x="3926" y="9085"/>
                    <a:pt x="3949" y="9085"/>
                    <a:pt x="3972" y="9062"/>
                  </a:cubicBezTo>
                  <a:cubicBezTo>
                    <a:pt x="4041" y="8993"/>
                    <a:pt x="4041" y="8971"/>
                    <a:pt x="4041" y="8971"/>
                  </a:cubicBezTo>
                  <a:close/>
                  <a:moveTo>
                    <a:pt x="4686" y="8585"/>
                  </a:moveTo>
                  <a:cubicBezTo>
                    <a:pt x="4592" y="8585"/>
                    <a:pt x="4500" y="8614"/>
                    <a:pt x="4451" y="8674"/>
                  </a:cubicBezTo>
                  <a:cubicBezTo>
                    <a:pt x="4337" y="8788"/>
                    <a:pt x="4337" y="9062"/>
                    <a:pt x="4474" y="9153"/>
                  </a:cubicBezTo>
                  <a:cubicBezTo>
                    <a:pt x="4528" y="9207"/>
                    <a:pt x="4613" y="9230"/>
                    <a:pt x="4696" y="9230"/>
                  </a:cubicBezTo>
                  <a:cubicBezTo>
                    <a:pt x="4790" y="9230"/>
                    <a:pt x="4883" y="9201"/>
                    <a:pt x="4931" y="9153"/>
                  </a:cubicBezTo>
                  <a:cubicBezTo>
                    <a:pt x="5045" y="9016"/>
                    <a:pt x="5045" y="8765"/>
                    <a:pt x="4908" y="8651"/>
                  </a:cubicBezTo>
                  <a:cubicBezTo>
                    <a:pt x="4854" y="8608"/>
                    <a:pt x="4770" y="8585"/>
                    <a:pt x="4686" y="8585"/>
                  </a:cubicBezTo>
                  <a:close/>
                  <a:moveTo>
                    <a:pt x="5638" y="8685"/>
                  </a:moveTo>
                  <a:cubicBezTo>
                    <a:pt x="5570" y="8685"/>
                    <a:pt x="5501" y="8719"/>
                    <a:pt x="5433" y="8788"/>
                  </a:cubicBezTo>
                  <a:cubicBezTo>
                    <a:pt x="5273" y="8925"/>
                    <a:pt x="5273" y="9062"/>
                    <a:pt x="5433" y="9222"/>
                  </a:cubicBezTo>
                  <a:cubicBezTo>
                    <a:pt x="5501" y="9290"/>
                    <a:pt x="5570" y="9324"/>
                    <a:pt x="5638" y="9324"/>
                  </a:cubicBezTo>
                  <a:cubicBezTo>
                    <a:pt x="5707" y="9324"/>
                    <a:pt x="5775" y="9290"/>
                    <a:pt x="5844" y="9222"/>
                  </a:cubicBezTo>
                  <a:cubicBezTo>
                    <a:pt x="6004" y="9085"/>
                    <a:pt x="6004" y="8925"/>
                    <a:pt x="5844" y="8788"/>
                  </a:cubicBezTo>
                  <a:cubicBezTo>
                    <a:pt x="5775" y="8719"/>
                    <a:pt x="5707" y="8685"/>
                    <a:pt x="5638" y="8685"/>
                  </a:cubicBezTo>
                  <a:close/>
                  <a:moveTo>
                    <a:pt x="6571" y="8754"/>
                  </a:moveTo>
                  <a:cubicBezTo>
                    <a:pt x="6500" y="8754"/>
                    <a:pt x="6426" y="8788"/>
                    <a:pt x="6346" y="8856"/>
                  </a:cubicBezTo>
                  <a:cubicBezTo>
                    <a:pt x="6209" y="9016"/>
                    <a:pt x="6209" y="9153"/>
                    <a:pt x="6346" y="9290"/>
                  </a:cubicBezTo>
                  <a:cubicBezTo>
                    <a:pt x="6426" y="9359"/>
                    <a:pt x="6494" y="9393"/>
                    <a:pt x="6563" y="9393"/>
                  </a:cubicBezTo>
                  <a:cubicBezTo>
                    <a:pt x="6631" y="9393"/>
                    <a:pt x="6700" y="9359"/>
                    <a:pt x="6780" y="9290"/>
                  </a:cubicBezTo>
                  <a:cubicBezTo>
                    <a:pt x="6917" y="9153"/>
                    <a:pt x="6917" y="9016"/>
                    <a:pt x="6780" y="8856"/>
                  </a:cubicBezTo>
                  <a:cubicBezTo>
                    <a:pt x="6711" y="8788"/>
                    <a:pt x="6643" y="8754"/>
                    <a:pt x="6571" y="8754"/>
                  </a:cubicBezTo>
                  <a:close/>
                  <a:moveTo>
                    <a:pt x="7511" y="8865"/>
                  </a:moveTo>
                  <a:cubicBezTo>
                    <a:pt x="7434" y="8865"/>
                    <a:pt x="7359" y="8893"/>
                    <a:pt x="7305" y="8948"/>
                  </a:cubicBezTo>
                  <a:cubicBezTo>
                    <a:pt x="7190" y="9062"/>
                    <a:pt x="7190" y="9267"/>
                    <a:pt x="7305" y="9381"/>
                  </a:cubicBezTo>
                  <a:cubicBezTo>
                    <a:pt x="7362" y="9438"/>
                    <a:pt x="7442" y="9467"/>
                    <a:pt x="7521" y="9467"/>
                  </a:cubicBezTo>
                  <a:cubicBezTo>
                    <a:pt x="7601" y="9467"/>
                    <a:pt x="7681" y="9438"/>
                    <a:pt x="7738" y="9381"/>
                  </a:cubicBezTo>
                  <a:cubicBezTo>
                    <a:pt x="7830" y="9267"/>
                    <a:pt x="7852" y="9085"/>
                    <a:pt x="7738" y="8971"/>
                  </a:cubicBezTo>
                  <a:cubicBezTo>
                    <a:pt x="7679" y="8899"/>
                    <a:pt x="7594" y="8865"/>
                    <a:pt x="7511" y="8865"/>
                  </a:cubicBezTo>
                  <a:close/>
                  <a:moveTo>
                    <a:pt x="8459" y="8967"/>
                  </a:moveTo>
                  <a:cubicBezTo>
                    <a:pt x="8388" y="8967"/>
                    <a:pt x="8318" y="8996"/>
                    <a:pt x="8263" y="9062"/>
                  </a:cubicBezTo>
                  <a:cubicBezTo>
                    <a:pt x="8149" y="9153"/>
                    <a:pt x="8126" y="9359"/>
                    <a:pt x="8240" y="9473"/>
                  </a:cubicBezTo>
                  <a:cubicBezTo>
                    <a:pt x="8301" y="9533"/>
                    <a:pt x="8386" y="9561"/>
                    <a:pt x="8471" y="9561"/>
                  </a:cubicBezTo>
                  <a:cubicBezTo>
                    <a:pt x="8546" y="9561"/>
                    <a:pt x="8620" y="9539"/>
                    <a:pt x="8674" y="9495"/>
                  </a:cubicBezTo>
                  <a:cubicBezTo>
                    <a:pt x="8788" y="9381"/>
                    <a:pt x="8788" y="9176"/>
                    <a:pt x="8674" y="9062"/>
                  </a:cubicBezTo>
                  <a:cubicBezTo>
                    <a:pt x="8614" y="9002"/>
                    <a:pt x="8536" y="8967"/>
                    <a:pt x="8459" y="8967"/>
                  </a:cubicBezTo>
                  <a:close/>
                  <a:moveTo>
                    <a:pt x="9405" y="9016"/>
                  </a:moveTo>
                  <a:cubicBezTo>
                    <a:pt x="9336" y="9016"/>
                    <a:pt x="9245" y="9062"/>
                    <a:pt x="9199" y="9107"/>
                  </a:cubicBezTo>
                  <a:cubicBezTo>
                    <a:pt x="9153" y="9153"/>
                    <a:pt x="9131" y="9244"/>
                    <a:pt x="9131" y="9336"/>
                  </a:cubicBezTo>
                  <a:cubicBezTo>
                    <a:pt x="9131" y="9404"/>
                    <a:pt x="9153" y="9473"/>
                    <a:pt x="9199" y="9518"/>
                  </a:cubicBezTo>
                  <a:cubicBezTo>
                    <a:pt x="9268" y="9564"/>
                    <a:pt x="9336" y="9610"/>
                    <a:pt x="9427" y="9610"/>
                  </a:cubicBezTo>
                  <a:cubicBezTo>
                    <a:pt x="9496" y="9610"/>
                    <a:pt x="9587" y="9564"/>
                    <a:pt x="9633" y="9518"/>
                  </a:cubicBezTo>
                  <a:cubicBezTo>
                    <a:pt x="9678" y="9473"/>
                    <a:pt x="9701" y="9381"/>
                    <a:pt x="9701" y="9313"/>
                  </a:cubicBezTo>
                  <a:cubicBezTo>
                    <a:pt x="9701" y="9244"/>
                    <a:pt x="9656" y="9153"/>
                    <a:pt x="9633" y="9085"/>
                  </a:cubicBezTo>
                  <a:cubicBezTo>
                    <a:pt x="9542" y="9062"/>
                    <a:pt x="9473" y="9016"/>
                    <a:pt x="9405" y="9016"/>
                  </a:cubicBezTo>
                  <a:close/>
                  <a:moveTo>
                    <a:pt x="11312" y="9226"/>
                  </a:moveTo>
                  <a:cubicBezTo>
                    <a:pt x="11229" y="9226"/>
                    <a:pt x="11167" y="9269"/>
                    <a:pt x="11116" y="9336"/>
                  </a:cubicBezTo>
                  <a:cubicBezTo>
                    <a:pt x="11025" y="9404"/>
                    <a:pt x="11025" y="9495"/>
                    <a:pt x="11071" y="9610"/>
                  </a:cubicBezTo>
                  <a:cubicBezTo>
                    <a:pt x="11071" y="9621"/>
                    <a:pt x="11077" y="9627"/>
                    <a:pt x="11082" y="9627"/>
                  </a:cubicBezTo>
                  <a:cubicBezTo>
                    <a:pt x="11088" y="9627"/>
                    <a:pt x="11094" y="9621"/>
                    <a:pt x="11094" y="9610"/>
                  </a:cubicBezTo>
                  <a:cubicBezTo>
                    <a:pt x="11162" y="9564"/>
                    <a:pt x="11208" y="9518"/>
                    <a:pt x="11253" y="9473"/>
                  </a:cubicBezTo>
                  <a:cubicBezTo>
                    <a:pt x="11299" y="9404"/>
                    <a:pt x="11368" y="9359"/>
                    <a:pt x="11413" y="9313"/>
                  </a:cubicBezTo>
                  <a:cubicBezTo>
                    <a:pt x="11436" y="9290"/>
                    <a:pt x="11459" y="9267"/>
                    <a:pt x="11413" y="9244"/>
                  </a:cubicBezTo>
                  <a:cubicBezTo>
                    <a:pt x="11376" y="9232"/>
                    <a:pt x="11343" y="9226"/>
                    <a:pt x="11312" y="9226"/>
                  </a:cubicBezTo>
                  <a:close/>
                  <a:moveTo>
                    <a:pt x="10363" y="9130"/>
                  </a:moveTo>
                  <a:cubicBezTo>
                    <a:pt x="10272" y="9130"/>
                    <a:pt x="10226" y="9153"/>
                    <a:pt x="10181" y="9222"/>
                  </a:cubicBezTo>
                  <a:cubicBezTo>
                    <a:pt x="10112" y="9267"/>
                    <a:pt x="10089" y="9313"/>
                    <a:pt x="10089" y="9404"/>
                  </a:cubicBezTo>
                  <a:cubicBezTo>
                    <a:pt x="10089" y="9473"/>
                    <a:pt x="10089" y="9541"/>
                    <a:pt x="10158" y="9587"/>
                  </a:cubicBezTo>
                  <a:cubicBezTo>
                    <a:pt x="10217" y="9626"/>
                    <a:pt x="10259" y="9683"/>
                    <a:pt x="10328" y="9683"/>
                  </a:cubicBezTo>
                  <a:cubicBezTo>
                    <a:pt x="10339" y="9683"/>
                    <a:pt x="10351" y="9681"/>
                    <a:pt x="10363" y="9678"/>
                  </a:cubicBezTo>
                  <a:cubicBezTo>
                    <a:pt x="10432" y="9678"/>
                    <a:pt x="10500" y="9655"/>
                    <a:pt x="10546" y="9610"/>
                  </a:cubicBezTo>
                  <a:cubicBezTo>
                    <a:pt x="10591" y="9541"/>
                    <a:pt x="10660" y="9495"/>
                    <a:pt x="10637" y="9404"/>
                  </a:cubicBezTo>
                  <a:cubicBezTo>
                    <a:pt x="10637" y="9336"/>
                    <a:pt x="10637" y="9267"/>
                    <a:pt x="10569" y="9222"/>
                  </a:cubicBezTo>
                  <a:cubicBezTo>
                    <a:pt x="10500" y="9153"/>
                    <a:pt x="10455" y="9130"/>
                    <a:pt x="10363" y="9130"/>
                  </a:cubicBezTo>
                  <a:close/>
                  <a:moveTo>
                    <a:pt x="3654" y="9436"/>
                  </a:moveTo>
                  <a:cubicBezTo>
                    <a:pt x="3622" y="9436"/>
                    <a:pt x="3591" y="9440"/>
                    <a:pt x="3561" y="9450"/>
                  </a:cubicBezTo>
                  <a:cubicBezTo>
                    <a:pt x="3516" y="9450"/>
                    <a:pt x="3493" y="9518"/>
                    <a:pt x="3447" y="9541"/>
                  </a:cubicBezTo>
                  <a:cubicBezTo>
                    <a:pt x="3287" y="9701"/>
                    <a:pt x="3287" y="9724"/>
                    <a:pt x="3333" y="9884"/>
                  </a:cubicBezTo>
                  <a:cubicBezTo>
                    <a:pt x="3376" y="10012"/>
                    <a:pt x="3508" y="10096"/>
                    <a:pt x="3646" y="10096"/>
                  </a:cubicBezTo>
                  <a:cubicBezTo>
                    <a:pt x="3728" y="10096"/>
                    <a:pt x="3813" y="10066"/>
                    <a:pt x="3881" y="9998"/>
                  </a:cubicBezTo>
                  <a:cubicBezTo>
                    <a:pt x="3995" y="9906"/>
                    <a:pt x="4018" y="9724"/>
                    <a:pt x="3949" y="9587"/>
                  </a:cubicBezTo>
                  <a:cubicBezTo>
                    <a:pt x="3895" y="9497"/>
                    <a:pt x="3771" y="9436"/>
                    <a:pt x="3654" y="9436"/>
                  </a:cubicBezTo>
                  <a:close/>
                  <a:moveTo>
                    <a:pt x="4573" y="9535"/>
                  </a:moveTo>
                  <a:cubicBezTo>
                    <a:pt x="4491" y="9535"/>
                    <a:pt x="4412" y="9558"/>
                    <a:pt x="4360" y="9610"/>
                  </a:cubicBezTo>
                  <a:cubicBezTo>
                    <a:pt x="4246" y="9724"/>
                    <a:pt x="4246" y="9975"/>
                    <a:pt x="4360" y="10089"/>
                  </a:cubicBezTo>
                  <a:cubicBezTo>
                    <a:pt x="4423" y="10152"/>
                    <a:pt x="4520" y="10187"/>
                    <a:pt x="4614" y="10187"/>
                  </a:cubicBezTo>
                  <a:cubicBezTo>
                    <a:pt x="4691" y="10187"/>
                    <a:pt x="4765" y="10163"/>
                    <a:pt x="4817" y="10112"/>
                  </a:cubicBezTo>
                  <a:cubicBezTo>
                    <a:pt x="4954" y="9998"/>
                    <a:pt x="4954" y="9747"/>
                    <a:pt x="4839" y="9632"/>
                  </a:cubicBezTo>
                  <a:cubicBezTo>
                    <a:pt x="4777" y="9570"/>
                    <a:pt x="4673" y="9535"/>
                    <a:pt x="4573" y="9535"/>
                  </a:cubicBezTo>
                  <a:close/>
                  <a:moveTo>
                    <a:pt x="5551" y="9635"/>
                  </a:moveTo>
                  <a:cubicBezTo>
                    <a:pt x="5455" y="9635"/>
                    <a:pt x="5356" y="9663"/>
                    <a:pt x="5296" y="9724"/>
                  </a:cubicBezTo>
                  <a:cubicBezTo>
                    <a:pt x="5182" y="9838"/>
                    <a:pt x="5205" y="10089"/>
                    <a:pt x="5319" y="10203"/>
                  </a:cubicBezTo>
                  <a:cubicBezTo>
                    <a:pt x="5373" y="10246"/>
                    <a:pt x="5457" y="10269"/>
                    <a:pt x="5541" y="10269"/>
                  </a:cubicBezTo>
                  <a:cubicBezTo>
                    <a:pt x="5634" y="10269"/>
                    <a:pt x="5727" y="10240"/>
                    <a:pt x="5775" y="10180"/>
                  </a:cubicBezTo>
                  <a:cubicBezTo>
                    <a:pt x="5889" y="10066"/>
                    <a:pt x="5889" y="9815"/>
                    <a:pt x="5775" y="9701"/>
                  </a:cubicBezTo>
                  <a:cubicBezTo>
                    <a:pt x="5721" y="9658"/>
                    <a:pt x="5637" y="9635"/>
                    <a:pt x="5551" y="9635"/>
                  </a:cubicBezTo>
                  <a:close/>
                  <a:moveTo>
                    <a:pt x="6472" y="9704"/>
                  </a:moveTo>
                  <a:cubicBezTo>
                    <a:pt x="6403" y="9704"/>
                    <a:pt x="6331" y="9738"/>
                    <a:pt x="6255" y="9815"/>
                  </a:cubicBezTo>
                  <a:cubicBezTo>
                    <a:pt x="6118" y="9952"/>
                    <a:pt x="6118" y="10089"/>
                    <a:pt x="6255" y="10226"/>
                  </a:cubicBezTo>
                  <a:cubicBezTo>
                    <a:pt x="6326" y="10309"/>
                    <a:pt x="6397" y="10349"/>
                    <a:pt x="6471" y="10349"/>
                  </a:cubicBezTo>
                  <a:cubicBezTo>
                    <a:pt x="6540" y="10349"/>
                    <a:pt x="6612" y="10315"/>
                    <a:pt x="6688" y="10249"/>
                  </a:cubicBezTo>
                  <a:cubicBezTo>
                    <a:pt x="6825" y="10089"/>
                    <a:pt x="6825" y="9952"/>
                    <a:pt x="6688" y="9815"/>
                  </a:cubicBezTo>
                  <a:cubicBezTo>
                    <a:pt x="6617" y="9744"/>
                    <a:pt x="6546" y="9704"/>
                    <a:pt x="6472" y="9704"/>
                  </a:cubicBezTo>
                  <a:close/>
                  <a:moveTo>
                    <a:pt x="7481" y="9782"/>
                  </a:moveTo>
                  <a:cubicBezTo>
                    <a:pt x="7429" y="9782"/>
                    <a:pt x="7373" y="9792"/>
                    <a:pt x="7327" y="9792"/>
                  </a:cubicBezTo>
                  <a:cubicBezTo>
                    <a:pt x="7305" y="9815"/>
                    <a:pt x="7259" y="9861"/>
                    <a:pt x="7236" y="9884"/>
                  </a:cubicBezTo>
                  <a:cubicBezTo>
                    <a:pt x="7145" y="9929"/>
                    <a:pt x="7122" y="10020"/>
                    <a:pt x="7122" y="10089"/>
                  </a:cubicBezTo>
                  <a:cubicBezTo>
                    <a:pt x="7122" y="10157"/>
                    <a:pt x="7145" y="10226"/>
                    <a:pt x="7213" y="10294"/>
                  </a:cubicBezTo>
                  <a:cubicBezTo>
                    <a:pt x="7282" y="10363"/>
                    <a:pt x="7350" y="10408"/>
                    <a:pt x="7442" y="10408"/>
                  </a:cubicBezTo>
                  <a:cubicBezTo>
                    <a:pt x="7510" y="10408"/>
                    <a:pt x="7579" y="10386"/>
                    <a:pt x="7647" y="10317"/>
                  </a:cubicBezTo>
                  <a:cubicBezTo>
                    <a:pt x="7715" y="10249"/>
                    <a:pt x="7761" y="10180"/>
                    <a:pt x="7761" y="10089"/>
                  </a:cubicBezTo>
                  <a:cubicBezTo>
                    <a:pt x="7761" y="10020"/>
                    <a:pt x="7761" y="9929"/>
                    <a:pt x="7670" y="9884"/>
                  </a:cubicBezTo>
                  <a:cubicBezTo>
                    <a:pt x="7624" y="9861"/>
                    <a:pt x="7601" y="9815"/>
                    <a:pt x="7556" y="9792"/>
                  </a:cubicBezTo>
                  <a:cubicBezTo>
                    <a:pt x="7533" y="9785"/>
                    <a:pt x="7508" y="9782"/>
                    <a:pt x="7481" y="9782"/>
                  </a:cubicBezTo>
                  <a:close/>
                  <a:moveTo>
                    <a:pt x="8390" y="9892"/>
                  </a:moveTo>
                  <a:cubicBezTo>
                    <a:pt x="8319" y="9892"/>
                    <a:pt x="8249" y="9920"/>
                    <a:pt x="8195" y="9975"/>
                  </a:cubicBezTo>
                  <a:cubicBezTo>
                    <a:pt x="8058" y="10089"/>
                    <a:pt x="8058" y="10294"/>
                    <a:pt x="8172" y="10408"/>
                  </a:cubicBezTo>
                  <a:cubicBezTo>
                    <a:pt x="8229" y="10466"/>
                    <a:pt x="8309" y="10494"/>
                    <a:pt x="8389" y="10494"/>
                  </a:cubicBezTo>
                  <a:cubicBezTo>
                    <a:pt x="8469" y="10494"/>
                    <a:pt x="8549" y="10466"/>
                    <a:pt x="8606" y="10408"/>
                  </a:cubicBezTo>
                  <a:cubicBezTo>
                    <a:pt x="8720" y="10294"/>
                    <a:pt x="8720" y="10089"/>
                    <a:pt x="8606" y="9998"/>
                  </a:cubicBezTo>
                  <a:cubicBezTo>
                    <a:pt x="8546" y="9926"/>
                    <a:pt x="8468" y="9892"/>
                    <a:pt x="8390" y="9892"/>
                  </a:cubicBezTo>
                  <a:close/>
                  <a:moveTo>
                    <a:pt x="9309" y="9969"/>
                  </a:moveTo>
                  <a:cubicBezTo>
                    <a:pt x="9235" y="9969"/>
                    <a:pt x="9164" y="10006"/>
                    <a:pt x="9108" y="10043"/>
                  </a:cubicBezTo>
                  <a:cubicBezTo>
                    <a:pt x="9062" y="10089"/>
                    <a:pt x="9039" y="10157"/>
                    <a:pt x="9017" y="10226"/>
                  </a:cubicBezTo>
                  <a:cubicBezTo>
                    <a:pt x="9017" y="10317"/>
                    <a:pt x="9039" y="10408"/>
                    <a:pt x="9108" y="10477"/>
                  </a:cubicBezTo>
                  <a:cubicBezTo>
                    <a:pt x="9153" y="10534"/>
                    <a:pt x="9228" y="10563"/>
                    <a:pt x="9308" y="10563"/>
                  </a:cubicBezTo>
                  <a:cubicBezTo>
                    <a:pt x="9387" y="10563"/>
                    <a:pt x="9473" y="10534"/>
                    <a:pt x="9542" y="10477"/>
                  </a:cubicBezTo>
                  <a:cubicBezTo>
                    <a:pt x="9564" y="10408"/>
                    <a:pt x="9610" y="10363"/>
                    <a:pt x="9610" y="10294"/>
                  </a:cubicBezTo>
                  <a:cubicBezTo>
                    <a:pt x="9633" y="10180"/>
                    <a:pt x="9587" y="10112"/>
                    <a:pt x="9542" y="10043"/>
                  </a:cubicBezTo>
                  <a:cubicBezTo>
                    <a:pt x="9519" y="10043"/>
                    <a:pt x="9382" y="9975"/>
                    <a:pt x="9359" y="9975"/>
                  </a:cubicBezTo>
                  <a:cubicBezTo>
                    <a:pt x="9342" y="9971"/>
                    <a:pt x="9325" y="9969"/>
                    <a:pt x="9309" y="9969"/>
                  </a:cubicBezTo>
                  <a:close/>
                  <a:moveTo>
                    <a:pt x="10249" y="10066"/>
                  </a:moveTo>
                  <a:cubicBezTo>
                    <a:pt x="10181" y="10066"/>
                    <a:pt x="10112" y="10112"/>
                    <a:pt x="10066" y="10135"/>
                  </a:cubicBezTo>
                  <a:cubicBezTo>
                    <a:pt x="10021" y="10180"/>
                    <a:pt x="9998" y="10272"/>
                    <a:pt x="9975" y="10317"/>
                  </a:cubicBezTo>
                  <a:cubicBezTo>
                    <a:pt x="9975" y="10363"/>
                    <a:pt x="9998" y="10431"/>
                    <a:pt x="9998" y="10477"/>
                  </a:cubicBezTo>
                  <a:cubicBezTo>
                    <a:pt x="10021" y="10500"/>
                    <a:pt x="10044" y="10500"/>
                    <a:pt x="10044" y="10523"/>
                  </a:cubicBezTo>
                  <a:cubicBezTo>
                    <a:pt x="10058" y="10567"/>
                    <a:pt x="10083" y="10592"/>
                    <a:pt x="10110" y="10592"/>
                  </a:cubicBezTo>
                  <a:cubicBezTo>
                    <a:pt x="10125" y="10592"/>
                    <a:pt x="10142" y="10584"/>
                    <a:pt x="10158" y="10568"/>
                  </a:cubicBezTo>
                  <a:cubicBezTo>
                    <a:pt x="10203" y="10500"/>
                    <a:pt x="10272" y="10454"/>
                    <a:pt x="10318" y="10408"/>
                  </a:cubicBezTo>
                  <a:cubicBezTo>
                    <a:pt x="10363" y="10340"/>
                    <a:pt x="10432" y="10294"/>
                    <a:pt x="10477" y="10249"/>
                  </a:cubicBezTo>
                  <a:cubicBezTo>
                    <a:pt x="10523" y="10203"/>
                    <a:pt x="10500" y="10157"/>
                    <a:pt x="10455" y="10135"/>
                  </a:cubicBezTo>
                  <a:cubicBezTo>
                    <a:pt x="10432" y="10112"/>
                    <a:pt x="10409" y="10112"/>
                    <a:pt x="10386" y="10112"/>
                  </a:cubicBezTo>
                  <a:cubicBezTo>
                    <a:pt x="10340" y="10089"/>
                    <a:pt x="10295" y="10066"/>
                    <a:pt x="10249" y="10066"/>
                  </a:cubicBezTo>
                  <a:close/>
                  <a:moveTo>
                    <a:pt x="2706" y="10302"/>
                  </a:moveTo>
                  <a:cubicBezTo>
                    <a:pt x="2679" y="10302"/>
                    <a:pt x="2652" y="10313"/>
                    <a:pt x="2625" y="10340"/>
                  </a:cubicBezTo>
                  <a:cubicBezTo>
                    <a:pt x="2603" y="10386"/>
                    <a:pt x="2534" y="10431"/>
                    <a:pt x="2488" y="10477"/>
                  </a:cubicBezTo>
                  <a:cubicBezTo>
                    <a:pt x="2443" y="10545"/>
                    <a:pt x="2374" y="10591"/>
                    <a:pt x="2329" y="10660"/>
                  </a:cubicBezTo>
                  <a:cubicBezTo>
                    <a:pt x="2283" y="10705"/>
                    <a:pt x="2283" y="10751"/>
                    <a:pt x="2306" y="10797"/>
                  </a:cubicBezTo>
                  <a:cubicBezTo>
                    <a:pt x="2352" y="10842"/>
                    <a:pt x="2374" y="10865"/>
                    <a:pt x="2397" y="10911"/>
                  </a:cubicBezTo>
                  <a:cubicBezTo>
                    <a:pt x="2469" y="10975"/>
                    <a:pt x="2547" y="11002"/>
                    <a:pt x="2621" y="11002"/>
                  </a:cubicBezTo>
                  <a:cubicBezTo>
                    <a:pt x="2759" y="11002"/>
                    <a:pt x="2886" y="10907"/>
                    <a:pt x="2945" y="10774"/>
                  </a:cubicBezTo>
                  <a:cubicBezTo>
                    <a:pt x="3013" y="10591"/>
                    <a:pt x="2922" y="10408"/>
                    <a:pt x="2762" y="10317"/>
                  </a:cubicBezTo>
                  <a:cubicBezTo>
                    <a:pt x="2743" y="10308"/>
                    <a:pt x="2725" y="10302"/>
                    <a:pt x="2706" y="10302"/>
                  </a:cubicBezTo>
                  <a:close/>
                  <a:moveTo>
                    <a:pt x="3572" y="10388"/>
                  </a:moveTo>
                  <a:cubicBezTo>
                    <a:pt x="3492" y="10388"/>
                    <a:pt x="3410" y="10423"/>
                    <a:pt x="3333" y="10500"/>
                  </a:cubicBezTo>
                  <a:cubicBezTo>
                    <a:pt x="3196" y="10637"/>
                    <a:pt x="3196" y="10819"/>
                    <a:pt x="3333" y="10956"/>
                  </a:cubicBezTo>
                  <a:cubicBezTo>
                    <a:pt x="3401" y="11048"/>
                    <a:pt x="3470" y="11093"/>
                    <a:pt x="3584" y="11093"/>
                  </a:cubicBezTo>
                  <a:cubicBezTo>
                    <a:pt x="3675" y="11070"/>
                    <a:pt x="3744" y="11048"/>
                    <a:pt x="3812" y="10979"/>
                  </a:cubicBezTo>
                  <a:cubicBezTo>
                    <a:pt x="3949" y="10819"/>
                    <a:pt x="3972" y="10660"/>
                    <a:pt x="3812" y="10500"/>
                  </a:cubicBezTo>
                  <a:cubicBezTo>
                    <a:pt x="3741" y="10429"/>
                    <a:pt x="3658" y="10388"/>
                    <a:pt x="3572" y="10388"/>
                  </a:cubicBezTo>
                  <a:close/>
                  <a:moveTo>
                    <a:pt x="4506" y="10466"/>
                  </a:moveTo>
                  <a:cubicBezTo>
                    <a:pt x="4429" y="10466"/>
                    <a:pt x="4349" y="10500"/>
                    <a:pt x="4269" y="10568"/>
                  </a:cubicBezTo>
                  <a:cubicBezTo>
                    <a:pt x="4132" y="10682"/>
                    <a:pt x="4132" y="10911"/>
                    <a:pt x="4269" y="11048"/>
                  </a:cubicBezTo>
                  <a:cubicBezTo>
                    <a:pt x="4334" y="11113"/>
                    <a:pt x="4415" y="11142"/>
                    <a:pt x="4497" y="11142"/>
                  </a:cubicBezTo>
                  <a:cubicBezTo>
                    <a:pt x="4586" y="11142"/>
                    <a:pt x="4677" y="11107"/>
                    <a:pt x="4748" y="11048"/>
                  </a:cubicBezTo>
                  <a:cubicBezTo>
                    <a:pt x="4862" y="10911"/>
                    <a:pt x="4885" y="10705"/>
                    <a:pt x="4725" y="10568"/>
                  </a:cubicBezTo>
                  <a:cubicBezTo>
                    <a:pt x="4657" y="10500"/>
                    <a:pt x="4583" y="10466"/>
                    <a:pt x="4506" y="10466"/>
                  </a:cubicBezTo>
                  <a:close/>
                  <a:moveTo>
                    <a:pt x="5476" y="10551"/>
                  </a:moveTo>
                  <a:cubicBezTo>
                    <a:pt x="5387" y="10551"/>
                    <a:pt x="5296" y="10580"/>
                    <a:pt x="5228" y="10637"/>
                  </a:cubicBezTo>
                  <a:cubicBezTo>
                    <a:pt x="5113" y="10751"/>
                    <a:pt x="5113" y="11002"/>
                    <a:pt x="5228" y="11116"/>
                  </a:cubicBezTo>
                  <a:cubicBezTo>
                    <a:pt x="5285" y="11173"/>
                    <a:pt x="5376" y="11202"/>
                    <a:pt x="5467" y="11202"/>
                  </a:cubicBezTo>
                  <a:cubicBezTo>
                    <a:pt x="5558" y="11202"/>
                    <a:pt x="5650" y="11173"/>
                    <a:pt x="5707" y="11116"/>
                  </a:cubicBezTo>
                  <a:cubicBezTo>
                    <a:pt x="5821" y="11002"/>
                    <a:pt x="5821" y="10751"/>
                    <a:pt x="5707" y="10637"/>
                  </a:cubicBezTo>
                  <a:cubicBezTo>
                    <a:pt x="5650" y="10580"/>
                    <a:pt x="5564" y="10551"/>
                    <a:pt x="5476" y="10551"/>
                  </a:cubicBezTo>
                  <a:close/>
                  <a:moveTo>
                    <a:pt x="6413" y="10645"/>
                  </a:moveTo>
                  <a:cubicBezTo>
                    <a:pt x="6326" y="10645"/>
                    <a:pt x="6241" y="10674"/>
                    <a:pt x="6186" y="10728"/>
                  </a:cubicBezTo>
                  <a:cubicBezTo>
                    <a:pt x="6072" y="10842"/>
                    <a:pt x="6072" y="11093"/>
                    <a:pt x="6186" y="11207"/>
                  </a:cubicBezTo>
                  <a:cubicBezTo>
                    <a:pt x="6232" y="11264"/>
                    <a:pt x="6323" y="11293"/>
                    <a:pt x="6417" y="11293"/>
                  </a:cubicBezTo>
                  <a:cubicBezTo>
                    <a:pt x="6511" y="11293"/>
                    <a:pt x="6608" y="11264"/>
                    <a:pt x="6666" y="11207"/>
                  </a:cubicBezTo>
                  <a:cubicBezTo>
                    <a:pt x="6780" y="11093"/>
                    <a:pt x="6780" y="10865"/>
                    <a:pt x="6666" y="10751"/>
                  </a:cubicBezTo>
                  <a:cubicBezTo>
                    <a:pt x="6606" y="10679"/>
                    <a:pt x="6509" y="10645"/>
                    <a:pt x="6413" y="10645"/>
                  </a:cubicBezTo>
                  <a:close/>
                  <a:moveTo>
                    <a:pt x="7345" y="10719"/>
                  </a:moveTo>
                  <a:cubicBezTo>
                    <a:pt x="7277" y="10719"/>
                    <a:pt x="7211" y="10754"/>
                    <a:pt x="7145" y="10819"/>
                  </a:cubicBezTo>
                  <a:cubicBezTo>
                    <a:pt x="6985" y="10979"/>
                    <a:pt x="6985" y="11116"/>
                    <a:pt x="7122" y="11253"/>
                  </a:cubicBezTo>
                  <a:cubicBezTo>
                    <a:pt x="7205" y="11336"/>
                    <a:pt x="7282" y="11376"/>
                    <a:pt x="7356" y="11376"/>
                  </a:cubicBezTo>
                  <a:cubicBezTo>
                    <a:pt x="7424" y="11376"/>
                    <a:pt x="7490" y="11342"/>
                    <a:pt x="7556" y="11276"/>
                  </a:cubicBezTo>
                  <a:cubicBezTo>
                    <a:pt x="7693" y="11116"/>
                    <a:pt x="7715" y="10979"/>
                    <a:pt x="7579" y="10842"/>
                  </a:cubicBezTo>
                  <a:cubicBezTo>
                    <a:pt x="7496" y="10759"/>
                    <a:pt x="7419" y="10719"/>
                    <a:pt x="7345" y="10719"/>
                  </a:cubicBezTo>
                  <a:close/>
                  <a:moveTo>
                    <a:pt x="8292" y="10819"/>
                  </a:moveTo>
                  <a:cubicBezTo>
                    <a:pt x="8229" y="10819"/>
                    <a:pt x="8166" y="10848"/>
                    <a:pt x="8104" y="10911"/>
                  </a:cubicBezTo>
                  <a:cubicBezTo>
                    <a:pt x="7944" y="11070"/>
                    <a:pt x="7944" y="11207"/>
                    <a:pt x="8081" y="11344"/>
                  </a:cubicBezTo>
                  <a:cubicBezTo>
                    <a:pt x="8164" y="11427"/>
                    <a:pt x="8234" y="11467"/>
                    <a:pt x="8305" y="11467"/>
                  </a:cubicBezTo>
                  <a:cubicBezTo>
                    <a:pt x="8371" y="11467"/>
                    <a:pt x="8438" y="11433"/>
                    <a:pt x="8514" y="11367"/>
                  </a:cubicBezTo>
                  <a:cubicBezTo>
                    <a:pt x="8651" y="11207"/>
                    <a:pt x="8651" y="11070"/>
                    <a:pt x="8514" y="10933"/>
                  </a:cubicBezTo>
                  <a:cubicBezTo>
                    <a:pt x="8440" y="10859"/>
                    <a:pt x="8366" y="10819"/>
                    <a:pt x="8292" y="10819"/>
                  </a:cubicBezTo>
                  <a:close/>
                  <a:moveTo>
                    <a:pt x="9199" y="10933"/>
                  </a:moveTo>
                  <a:cubicBezTo>
                    <a:pt x="9085" y="10956"/>
                    <a:pt x="8971" y="11048"/>
                    <a:pt x="8948" y="11162"/>
                  </a:cubicBezTo>
                  <a:cubicBezTo>
                    <a:pt x="8925" y="11322"/>
                    <a:pt x="8994" y="11458"/>
                    <a:pt x="9108" y="11504"/>
                  </a:cubicBezTo>
                  <a:cubicBezTo>
                    <a:pt x="9131" y="11516"/>
                    <a:pt x="9153" y="11527"/>
                    <a:pt x="9176" y="11527"/>
                  </a:cubicBezTo>
                  <a:cubicBezTo>
                    <a:pt x="9199" y="11527"/>
                    <a:pt x="9222" y="11516"/>
                    <a:pt x="9245" y="11481"/>
                  </a:cubicBezTo>
                  <a:cubicBezTo>
                    <a:pt x="9268" y="11436"/>
                    <a:pt x="9313" y="11390"/>
                    <a:pt x="9359" y="11367"/>
                  </a:cubicBezTo>
                  <a:cubicBezTo>
                    <a:pt x="9405" y="11299"/>
                    <a:pt x="9450" y="11253"/>
                    <a:pt x="9496" y="11207"/>
                  </a:cubicBezTo>
                  <a:cubicBezTo>
                    <a:pt x="9542" y="11185"/>
                    <a:pt x="9542" y="11162"/>
                    <a:pt x="9519" y="11116"/>
                  </a:cubicBezTo>
                  <a:cubicBezTo>
                    <a:pt x="9473" y="10979"/>
                    <a:pt x="9359" y="10933"/>
                    <a:pt x="9199" y="10933"/>
                  </a:cubicBezTo>
                  <a:close/>
                  <a:moveTo>
                    <a:pt x="1812" y="11207"/>
                  </a:moveTo>
                  <a:cubicBezTo>
                    <a:pt x="1787" y="11207"/>
                    <a:pt x="1758" y="11230"/>
                    <a:pt x="1712" y="11276"/>
                  </a:cubicBezTo>
                  <a:cubicBezTo>
                    <a:pt x="1667" y="11322"/>
                    <a:pt x="1598" y="11390"/>
                    <a:pt x="1530" y="11436"/>
                  </a:cubicBezTo>
                  <a:cubicBezTo>
                    <a:pt x="1484" y="11504"/>
                    <a:pt x="1416" y="11573"/>
                    <a:pt x="1347" y="11641"/>
                  </a:cubicBezTo>
                  <a:cubicBezTo>
                    <a:pt x="1324" y="11664"/>
                    <a:pt x="1279" y="11710"/>
                    <a:pt x="1279" y="11710"/>
                  </a:cubicBezTo>
                  <a:cubicBezTo>
                    <a:pt x="1324" y="11755"/>
                    <a:pt x="1347" y="11801"/>
                    <a:pt x="1393" y="11824"/>
                  </a:cubicBezTo>
                  <a:cubicBezTo>
                    <a:pt x="1439" y="11824"/>
                    <a:pt x="1461" y="11824"/>
                    <a:pt x="1507" y="11846"/>
                  </a:cubicBezTo>
                  <a:cubicBezTo>
                    <a:pt x="1542" y="11867"/>
                    <a:pt x="1574" y="11875"/>
                    <a:pt x="1605" y="11875"/>
                  </a:cubicBezTo>
                  <a:cubicBezTo>
                    <a:pt x="1677" y="11875"/>
                    <a:pt x="1740" y="11833"/>
                    <a:pt x="1804" y="11801"/>
                  </a:cubicBezTo>
                  <a:cubicBezTo>
                    <a:pt x="1963" y="11710"/>
                    <a:pt x="1986" y="11436"/>
                    <a:pt x="1895" y="11276"/>
                  </a:cubicBezTo>
                  <a:cubicBezTo>
                    <a:pt x="1861" y="11230"/>
                    <a:pt x="1838" y="11207"/>
                    <a:pt x="1812" y="11207"/>
                  </a:cubicBezTo>
                  <a:close/>
                  <a:moveTo>
                    <a:pt x="2492" y="11227"/>
                  </a:moveTo>
                  <a:cubicBezTo>
                    <a:pt x="2428" y="11227"/>
                    <a:pt x="2281" y="11304"/>
                    <a:pt x="2260" y="11344"/>
                  </a:cubicBezTo>
                  <a:cubicBezTo>
                    <a:pt x="2192" y="11413"/>
                    <a:pt x="2169" y="11504"/>
                    <a:pt x="2169" y="11595"/>
                  </a:cubicBezTo>
                  <a:cubicBezTo>
                    <a:pt x="2169" y="11687"/>
                    <a:pt x="2215" y="11778"/>
                    <a:pt x="2283" y="11869"/>
                  </a:cubicBezTo>
                  <a:cubicBezTo>
                    <a:pt x="2352" y="11915"/>
                    <a:pt x="2443" y="11938"/>
                    <a:pt x="2534" y="11961"/>
                  </a:cubicBezTo>
                  <a:cubicBezTo>
                    <a:pt x="2580" y="11961"/>
                    <a:pt x="2762" y="11869"/>
                    <a:pt x="2808" y="11846"/>
                  </a:cubicBezTo>
                  <a:cubicBezTo>
                    <a:pt x="2877" y="11778"/>
                    <a:pt x="2899" y="11664"/>
                    <a:pt x="2899" y="11595"/>
                  </a:cubicBezTo>
                  <a:cubicBezTo>
                    <a:pt x="2899" y="11504"/>
                    <a:pt x="2854" y="11390"/>
                    <a:pt x="2785" y="11322"/>
                  </a:cubicBezTo>
                  <a:cubicBezTo>
                    <a:pt x="2717" y="11253"/>
                    <a:pt x="2625" y="11253"/>
                    <a:pt x="2511" y="11230"/>
                  </a:cubicBezTo>
                  <a:cubicBezTo>
                    <a:pt x="2506" y="11228"/>
                    <a:pt x="2500" y="11227"/>
                    <a:pt x="2492" y="11227"/>
                  </a:cubicBezTo>
                  <a:close/>
                  <a:moveTo>
                    <a:pt x="3503" y="11313"/>
                  </a:moveTo>
                  <a:cubicBezTo>
                    <a:pt x="3423" y="11313"/>
                    <a:pt x="3341" y="11347"/>
                    <a:pt x="3265" y="11413"/>
                  </a:cubicBezTo>
                  <a:cubicBezTo>
                    <a:pt x="3128" y="11573"/>
                    <a:pt x="3128" y="11755"/>
                    <a:pt x="3265" y="11892"/>
                  </a:cubicBezTo>
                  <a:cubicBezTo>
                    <a:pt x="3344" y="11972"/>
                    <a:pt x="3424" y="12012"/>
                    <a:pt x="3504" y="12012"/>
                  </a:cubicBezTo>
                  <a:cubicBezTo>
                    <a:pt x="3584" y="12012"/>
                    <a:pt x="3664" y="11972"/>
                    <a:pt x="3744" y="11892"/>
                  </a:cubicBezTo>
                  <a:cubicBezTo>
                    <a:pt x="3881" y="11755"/>
                    <a:pt x="3881" y="11573"/>
                    <a:pt x="3744" y="11436"/>
                  </a:cubicBezTo>
                  <a:cubicBezTo>
                    <a:pt x="3673" y="11353"/>
                    <a:pt x="3589" y="11313"/>
                    <a:pt x="3503" y="11313"/>
                  </a:cubicBezTo>
                  <a:close/>
                  <a:moveTo>
                    <a:pt x="4431" y="11384"/>
                  </a:moveTo>
                  <a:cubicBezTo>
                    <a:pt x="4349" y="11384"/>
                    <a:pt x="4269" y="11424"/>
                    <a:pt x="4200" y="11504"/>
                  </a:cubicBezTo>
                  <a:cubicBezTo>
                    <a:pt x="4041" y="11641"/>
                    <a:pt x="4041" y="11824"/>
                    <a:pt x="4200" y="11983"/>
                  </a:cubicBezTo>
                  <a:cubicBezTo>
                    <a:pt x="4269" y="12052"/>
                    <a:pt x="4349" y="12086"/>
                    <a:pt x="4429" y="12086"/>
                  </a:cubicBezTo>
                  <a:cubicBezTo>
                    <a:pt x="4509" y="12086"/>
                    <a:pt x="4588" y="12052"/>
                    <a:pt x="4657" y="11983"/>
                  </a:cubicBezTo>
                  <a:cubicBezTo>
                    <a:pt x="4817" y="11824"/>
                    <a:pt x="4817" y="11641"/>
                    <a:pt x="4680" y="11504"/>
                  </a:cubicBezTo>
                  <a:cubicBezTo>
                    <a:pt x="4600" y="11424"/>
                    <a:pt x="4514" y="11384"/>
                    <a:pt x="4431" y="11384"/>
                  </a:cubicBezTo>
                  <a:close/>
                  <a:moveTo>
                    <a:pt x="5387" y="11493"/>
                  </a:moveTo>
                  <a:cubicBezTo>
                    <a:pt x="5307" y="11493"/>
                    <a:pt x="5228" y="11527"/>
                    <a:pt x="5159" y="11595"/>
                  </a:cubicBezTo>
                  <a:cubicBezTo>
                    <a:pt x="4999" y="11710"/>
                    <a:pt x="4999" y="11938"/>
                    <a:pt x="5136" y="12052"/>
                  </a:cubicBezTo>
                  <a:cubicBezTo>
                    <a:pt x="5205" y="12132"/>
                    <a:pt x="5290" y="12166"/>
                    <a:pt x="5376" y="12166"/>
                  </a:cubicBezTo>
                  <a:cubicBezTo>
                    <a:pt x="5461" y="12166"/>
                    <a:pt x="5547" y="12132"/>
                    <a:pt x="5616" y="12075"/>
                  </a:cubicBezTo>
                  <a:cubicBezTo>
                    <a:pt x="5753" y="11938"/>
                    <a:pt x="5753" y="11732"/>
                    <a:pt x="5616" y="11595"/>
                  </a:cubicBezTo>
                  <a:cubicBezTo>
                    <a:pt x="5547" y="11527"/>
                    <a:pt x="5467" y="11493"/>
                    <a:pt x="5387" y="11493"/>
                  </a:cubicBezTo>
                  <a:close/>
                  <a:moveTo>
                    <a:pt x="6320" y="11601"/>
                  </a:moveTo>
                  <a:cubicBezTo>
                    <a:pt x="6232" y="11601"/>
                    <a:pt x="6141" y="11630"/>
                    <a:pt x="6072" y="11687"/>
                  </a:cubicBezTo>
                  <a:cubicBezTo>
                    <a:pt x="5981" y="11801"/>
                    <a:pt x="5981" y="12052"/>
                    <a:pt x="6095" y="12166"/>
                  </a:cubicBezTo>
                  <a:cubicBezTo>
                    <a:pt x="6149" y="12221"/>
                    <a:pt x="6235" y="12249"/>
                    <a:pt x="6322" y="12249"/>
                  </a:cubicBezTo>
                  <a:cubicBezTo>
                    <a:pt x="6417" y="12249"/>
                    <a:pt x="6515" y="12215"/>
                    <a:pt x="6574" y="12143"/>
                  </a:cubicBezTo>
                  <a:cubicBezTo>
                    <a:pt x="6688" y="12029"/>
                    <a:pt x="6688" y="11801"/>
                    <a:pt x="6551" y="11687"/>
                  </a:cubicBezTo>
                  <a:cubicBezTo>
                    <a:pt x="6494" y="11630"/>
                    <a:pt x="6409" y="11601"/>
                    <a:pt x="6320" y="11601"/>
                  </a:cubicBezTo>
                  <a:close/>
                  <a:moveTo>
                    <a:pt x="7268" y="11670"/>
                  </a:moveTo>
                  <a:cubicBezTo>
                    <a:pt x="7179" y="11670"/>
                    <a:pt x="7088" y="11698"/>
                    <a:pt x="7031" y="11755"/>
                  </a:cubicBezTo>
                  <a:cubicBezTo>
                    <a:pt x="6917" y="11846"/>
                    <a:pt x="6894" y="12120"/>
                    <a:pt x="7008" y="12235"/>
                  </a:cubicBezTo>
                  <a:cubicBezTo>
                    <a:pt x="7065" y="12292"/>
                    <a:pt x="7156" y="12320"/>
                    <a:pt x="7248" y="12320"/>
                  </a:cubicBezTo>
                  <a:cubicBezTo>
                    <a:pt x="7339" y="12320"/>
                    <a:pt x="7430" y="12292"/>
                    <a:pt x="7487" y="12235"/>
                  </a:cubicBezTo>
                  <a:cubicBezTo>
                    <a:pt x="7601" y="12143"/>
                    <a:pt x="7601" y="11869"/>
                    <a:pt x="7487" y="11755"/>
                  </a:cubicBezTo>
                  <a:cubicBezTo>
                    <a:pt x="7442" y="11698"/>
                    <a:pt x="7356" y="11670"/>
                    <a:pt x="7268" y="11670"/>
                  </a:cubicBezTo>
                  <a:close/>
                  <a:moveTo>
                    <a:pt x="8206" y="11767"/>
                  </a:moveTo>
                  <a:cubicBezTo>
                    <a:pt x="8132" y="11767"/>
                    <a:pt x="8058" y="11801"/>
                    <a:pt x="7989" y="11869"/>
                  </a:cubicBezTo>
                  <a:cubicBezTo>
                    <a:pt x="7852" y="12029"/>
                    <a:pt x="7852" y="12143"/>
                    <a:pt x="7989" y="12303"/>
                  </a:cubicBezTo>
                  <a:cubicBezTo>
                    <a:pt x="8058" y="12371"/>
                    <a:pt x="8126" y="12406"/>
                    <a:pt x="8198" y="12406"/>
                  </a:cubicBezTo>
                  <a:cubicBezTo>
                    <a:pt x="8269" y="12406"/>
                    <a:pt x="8343" y="12371"/>
                    <a:pt x="8423" y="12303"/>
                  </a:cubicBezTo>
                  <a:cubicBezTo>
                    <a:pt x="8560" y="12166"/>
                    <a:pt x="8560" y="12029"/>
                    <a:pt x="8423" y="11869"/>
                  </a:cubicBezTo>
                  <a:cubicBezTo>
                    <a:pt x="8355" y="11801"/>
                    <a:pt x="8280" y="11767"/>
                    <a:pt x="8206" y="11767"/>
                  </a:cubicBezTo>
                  <a:close/>
                  <a:moveTo>
                    <a:pt x="846" y="12154"/>
                  </a:moveTo>
                  <a:cubicBezTo>
                    <a:pt x="828" y="12154"/>
                    <a:pt x="807" y="12172"/>
                    <a:pt x="777" y="12212"/>
                  </a:cubicBezTo>
                  <a:cubicBezTo>
                    <a:pt x="777" y="12212"/>
                    <a:pt x="754" y="12212"/>
                    <a:pt x="754" y="12235"/>
                  </a:cubicBezTo>
                  <a:cubicBezTo>
                    <a:pt x="708" y="12280"/>
                    <a:pt x="640" y="12326"/>
                    <a:pt x="617" y="12417"/>
                  </a:cubicBezTo>
                  <a:cubicBezTo>
                    <a:pt x="526" y="12486"/>
                    <a:pt x="480" y="12600"/>
                    <a:pt x="389" y="12691"/>
                  </a:cubicBezTo>
                  <a:cubicBezTo>
                    <a:pt x="389" y="12691"/>
                    <a:pt x="366" y="12714"/>
                    <a:pt x="411" y="12714"/>
                  </a:cubicBezTo>
                  <a:cubicBezTo>
                    <a:pt x="464" y="12727"/>
                    <a:pt x="517" y="12740"/>
                    <a:pt x="570" y="12740"/>
                  </a:cubicBezTo>
                  <a:cubicBezTo>
                    <a:pt x="608" y="12740"/>
                    <a:pt x="647" y="12733"/>
                    <a:pt x="685" y="12714"/>
                  </a:cubicBezTo>
                  <a:cubicBezTo>
                    <a:pt x="891" y="12645"/>
                    <a:pt x="982" y="12486"/>
                    <a:pt x="914" y="12235"/>
                  </a:cubicBezTo>
                  <a:cubicBezTo>
                    <a:pt x="888" y="12183"/>
                    <a:pt x="869" y="12154"/>
                    <a:pt x="846" y="12154"/>
                  </a:cubicBezTo>
                  <a:close/>
                  <a:moveTo>
                    <a:pt x="1541" y="12069"/>
                  </a:moveTo>
                  <a:cubicBezTo>
                    <a:pt x="1444" y="12069"/>
                    <a:pt x="1347" y="12109"/>
                    <a:pt x="1279" y="12189"/>
                  </a:cubicBezTo>
                  <a:cubicBezTo>
                    <a:pt x="1119" y="12349"/>
                    <a:pt x="1119" y="12554"/>
                    <a:pt x="1279" y="12691"/>
                  </a:cubicBezTo>
                  <a:cubicBezTo>
                    <a:pt x="1350" y="12774"/>
                    <a:pt x="1446" y="12814"/>
                    <a:pt x="1544" y="12814"/>
                  </a:cubicBezTo>
                  <a:cubicBezTo>
                    <a:pt x="1634" y="12814"/>
                    <a:pt x="1727" y="12780"/>
                    <a:pt x="1804" y="12714"/>
                  </a:cubicBezTo>
                  <a:cubicBezTo>
                    <a:pt x="1941" y="12554"/>
                    <a:pt x="1941" y="12349"/>
                    <a:pt x="1804" y="12189"/>
                  </a:cubicBezTo>
                  <a:cubicBezTo>
                    <a:pt x="1735" y="12109"/>
                    <a:pt x="1638" y="12069"/>
                    <a:pt x="1541" y="12069"/>
                  </a:cubicBezTo>
                  <a:close/>
                  <a:moveTo>
                    <a:pt x="7921" y="12737"/>
                  </a:moveTo>
                  <a:cubicBezTo>
                    <a:pt x="7921" y="12759"/>
                    <a:pt x="7898" y="12759"/>
                    <a:pt x="7875" y="12782"/>
                  </a:cubicBezTo>
                  <a:cubicBezTo>
                    <a:pt x="7875" y="12805"/>
                    <a:pt x="7875" y="12828"/>
                    <a:pt x="7875" y="12828"/>
                  </a:cubicBezTo>
                  <a:cubicBezTo>
                    <a:pt x="7875" y="12828"/>
                    <a:pt x="7898" y="12805"/>
                    <a:pt x="7921" y="12805"/>
                  </a:cubicBezTo>
                  <a:cubicBezTo>
                    <a:pt x="7921" y="12782"/>
                    <a:pt x="7944" y="12782"/>
                    <a:pt x="7944" y="12759"/>
                  </a:cubicBezTo>
                  <a:cubicBezTo>
                    <a:pt x="7967" y="12759"/>
                    <a:pt x="7944" y="12759"/>
                    <a:pt x="7944" y="12737"/>
                  </a:cubicBezTo>
                  <a:close/>
                  <a:moveTo>
                    <a:pt x="2466" y="12146"/>
                  </a:moveTo>
                  <a:cubicBezTo>
                    <a:pt x="2373" y="12146"/>
                    <a:pt x="2280" y="12181"/>
                    <a:pt x="2215" y="12257"/>
                  </a:cubicBezTo>
                  <a:cubicBezTo>
                    <a:pt x="2032" y="12417"/>
                    <a:pt x="2078" y="12623"/>
                    <a:pt x="2192" y="12759"/>
                  </a:cubicBezTo>
                  <a:cubicBezTo>
                    <a:pt x="2253" y="12845"/>
                    <a:pt x="2353" y="12891"/>
                    <a:pt x="2458" y="12891"/>
                  </a:cubicBezTo>
                  <a:cubicBezTo>
                    <a:pt x="2549" y="12891"/>
                    <a:pt x="2643" y="12857"/>
                    <a:pt x="2717" y="12782"/>
                  </a:cubicBezTo>
                  <a:cubicBezTo>
                    <a:pt x="2877" y="12623"/>
                    <a:pt x="2854" y="12417"/>
                    <a:pt x="2740" y="12257"/>
                  </a:cubicBezTo>
                  <a:cubicBezTo>
                    <a:pt x="2668" y="12186"/>
                    <a:pt x="2567" y="12146"/>
                    <a:pt x="2466" y="12146"/>
                  </a:cubicBezTo>
                  <a:close/>
                  <a:moveTo>
                    <a:pt x="3382" y="12254"/>
                  </a:moveTo>
                  <a:cubicBezTo>
                    <a:pt x="3318" y="12254"/>
                    <a:pt x="3171" y="12328"/>
                    <a:pt x="3150" y="12349"/>
                  </a:cubicBezTo>
                  <a:cubicBezTo>
                    <a:pt x="3082" y="12440"/>
                    <a:pt x="3036" y="12531"/>
                    <a:pt x="3059" y="12623"/>
                  </a:cubicBezTo>
                  <a:cubicBezTo>
                    <a:pt x="3059" y="12714"/>
                    <a:pt x="3082" y="12805"/>
                    <a:pt x="3150" y="12874"/>
                  </a:cubicBezTo>
                  <a:cubicBezTo>
                    <a:pt x="3219" y="12942"/>
                    <a:pt x="3333" y="12965"/>
                    <a:pt x="3424" y="12988"/>
                  </a:cubicBezTo>
                  <a:cubicBezTo>
                    <a:pt x="3470" y="12988"/>
                    <a:pt x="3653" y="12896"/>
                    <a:pt x="3675" y="12874"/>
                  </a:cubicBezTo>
                  <a:cubicBezTo>
                    <a:pt x="3744" y="12805"/>
                    <a:pt x="3767" y="12691"/>
                    <a:pt x="3767" y="12600"/>
                  </a:cubicBezTo>
                  <a:cubicBezTo>
                    <a:pt x="3767" y="12531"/>
                    <a:pt x="3744" y="12417"/>
                    <a:pt x="3675" y="12349"/>
                  </a:cubicBezTo>
                  <a:cubicBezTo>
                    <a:pt x="3584" y="12280"/>
                    <a:pt x="3493" y="12257"/>
                    <a:pt x="3401" y="12257"/>
                  </a:cubicBezTo>
                  <a:cubicBezTo>
                    <a:pt x="3396" y="12255"/>
                    <a:pt x="3390" y="12254"/>
                    <a:pt x="3382" y="12254"/>
                  </a:cubicBezTo>
                  <a:close/>
                  <a:moveTo>
                    <a:pt x="4353" y="12363"/>
                  </a:moveTo>
                  <a:cubicBezTo>
                    <a:pt x="4274" y="12363"/>
                    <a:pt x="4198" y="12397"/>
                    <a:pt x="4132" y="12463"/>
                  </a:cubicBezTo>
                  <a:cubicBezTo>
                    <a:pt x="3972" y="12623"/>
                    <a:pt x="3972" y="12805"/>
                    <a:pt x="4132" y="12942"/>
                  </a:cubicBezTo>
                  <a:cubicBezTo>
                    <a:pt x="4200" y="13022"/>
                    <a:pt x="4280" y="13062"/>
                    <a:pt x="4360" y="13062"/>
                  </a:cubicBezTo>
                  <a:cubicBezTo>
                    <a:pt x="4440" y="13062"/>
                    <a:pt x="4520" y="13022"/>
                    <a:pt x="4588" y="12942"/>
                  </a:cubicBezTo>
                  <a:cubicBezTo>
                    <a:pt x="4748" y="12805"/>
                    <a:pt x="4748" y="12623"/>
                    <a:pt x="4611" y="12486"/>
                  </a:cubicBezTo>
                  <a:cubicBezTo>
                    <a:pt x="4528" y="12403"/>
                    <a:pt x="4439" y="12363"/>
                    <a:pt x="4353" y="12363"/>
                  </a:cubicBezTo>
                  <a:close/>
                  <a:moveTo>
                    <a:pt x="5273" y="12440"/>
                  </a:moveTo>
                  <a:cubicBezTo>
                    <a:pt x="5182" y="12440"/>
                    <a:pt x="5113" y="12463"/>
                    <a:pt x="5045" y="12531"/>
                  </a:cubicBezTo>
                  <a:cubicBezTo>
                    <a:pt x="4908" y="12691"/>
                    <a:pt x="4885" y="12874"/>
                    <a:pt x="5045" y="13011"/>
                  </a:cubicBezTo>
                  <a:cubicBezTo>
                    <a:pt x="5113" y="13090"/>
                    <a:pt x="5193" y="13130"/>
                    <a:pt x="5276" y="13130"/>
                  </a:cubicBezTo>
                  <a:cubicBezTo>
                    <a:pt x="5359" y="13130"/>
                    <a:pt x="5444" y="13090"/>
                    <a:pt x="5524" y="13011"/>
                  </a:cubicBezTo>
                  <a:cubicBezTo>
                    <a:pt x="5661" y="12874"/>
                    <a:pt x="5661" y="12691"/>
                    <a:pt x="5524" y="12554"/>
                  </a:cubicBezTo>
                  <a:cubicBezTo>
                    <a:pt x="5456" y="12486"/>
                    <a:pt x="5387" y="12440"/>
                    <a:pt x="5273" y="12440"/>
                  </a:cubicBezTo>
                  <a:close/>
                  <a:moveTo>
                    <a:pt x="6221" y="12531"/>
                  </a:moveTo>
                  <a:cubicBezTo>
                    <a:pt x="6150" y="12531"/>
                    <a:pt x="6077" y="12560"/>
                    <a:pt x="6004" y="12623"/>
                  </a:cubicBezTo>
                  <a:cubicBezTo>
                    <a:pt x="5867" y="12759"/>
                    <a:pt x="5867" y="12965"/>
                    <a:pt x="5981" y="13102"/>
                  </a:cubicBezTo>
                  <a:cubicBezTo>
                    <a:pt x="6052" y="13173"/>
                    <a:pt x="6149" y="13208"/>
                    <a:pt x="6241" y="13208"/>
                  </a:cubicBezTo>
                  <a:cubicBezTo>
                    <a:pt x="6325" y="13208"/>
                    <a:pt x="6406" y="13179"/>
                    <a:pt x="6460" y="13125"/>
                  </a:cubicBezTo>
                  <a:cubicBezTo>
                    <a:pt x="6620" y="12965"/>
                    <a:pt x="6597" y="12759"/>
                    <a:pt x="6460" y="12645"/>
                  </a:cubicBezTo>
                  <a:cubicBezTo>
                    <a:pt x="6386" y="12571"/>
                    <a:pt x="6305" y="12531"/>
                    <a:pt x="6221" y="12531"/>
                  </a:cubicBezTo>
                  <a:close/>
                  <a:moveTo>
                    <a:pt x="7217" y="12625"/>
                  </a:moveTo>
                  <a:cubicBezTo>
                    <a:pt x="7121" y="12625"/>
                    <a:pt x="7022" y="12654"/>
                    <a:pt x="6962" y="12714"/>
                  </a:cubicBezTo>
                  <a:cubicBezTo>
                    <a:pt x="6848" y="12828"/>
                    <a:pt x="6848" y="13079"/>
                    <a:pt x="6985" y="13193"/>
                  </a:cubicBezTo>
                  <a:cubicBezTo>
                    <a:pt x="7036" y="13245"/>
                    <a:pt x="7111" y="13268"/>
                    <a:pt x="7188" y="13268"/>
                  </a:cubicBezTo>
                  <a:cubicBezTo>
                    <a:pt x="7282" y="13268"/>
                    <a:pt x="7379" y="13233"/>
                    <a:pt x="7442" y="13170"/>
                  </a:cubicBezTo>
                  <a:cubicBezTo>
                    <a:pt x="7556" y="13056"/>
                    <a:pt x="7556" y="12828"/>
                    <a:pt x="7442" y="12691"/>
                  </a:cubicBezTo>
                  <a:cubicBezTo>
                    <a:pt x="7388" y="12648"/>
                    <a:pt x="7303" y="12625"/>
                    <a:pt x="7217" y="12625"/>
                  </a:cubicBezTo>
                  <a:close/>
                  <a:moveTo>
                    <a:pt x="486" y="12919"/>
                  </a:moveTo>
                  <a:cubicBezTo>
                    <a:pt x="394" y="12919"/>
                    <a:pt x="309" y="12954"/>
                    <a:pt x="252" y="13011"/>
                  </a:cubicBezTo>
                  <a:cubicBezTo>
                    <a:pt x="115" y="13193"/>
                    <a:pt x="23" y="13399"/>
                    <a:pt x="229" y="13558"/>
                  </a:cubicBezTo>
                  <a:cubicBezTo>
                    <a:pt x="286" y="13638"/>
                    <a:pt x="377" y="13678"/>
                    <a:pt x="474" y="13678"/>
                  </a:cubicBezTo>
                  <a:cubicBezTo>
                    <a:pt x="571" y="13678"/>
                    <a:pt x="674" y="13638"/>
                    <a:pt x="754" y="13558"/>
                  </a:cubicBezTo>
                  <a:cubicBezTo>
                    <a:pt x="891" y="13421"/>
                    <a:pt x="914" y="13193"/>
                    <a:pt x="754" y="13033"/>
                  </a:cubicBezTo>
                  <a:cubicBezTo>
                    <a:pt x="674" y="12954"/>
                    <a:pt x="577" y="12919"/>
                    <a:pt x="486" y="12919"/>
                  </a:cubicBezTo>
                  <a:close/>
                  <a:moveTo>
                    <a:pt x="1439" y="13033"/>
                  </a:moveTo>
                  <a:cubicBezTo>
                    <a:pt x="1347" y="13033"/>
                    <a:pt x="1256" y="13056"/>
                    <a:pt x="1187" y="13125"/>
                  </a:cubicBezTo>
                  <a:cubicBezTo>
                    <a:pt x="1096" y="13216"/>
                    <a:pt x="1073" y="13284"/>
                    <a:pt x="1073" y="13399"/>
                  </a:cubicBezTo>
                  <a:cubicBezTo>
                    <a:pt x="1073" y="13513"/>
                    <a:pt x="1096" y="13581"/>
                    <a:pt x="1165" y="13650"/>
                  </a:cubicBezTo>
                  <a:cubicBezTo>
                    <a:pt x="1256" y="13741"/>
                    <a:pt x="1324" y="13764"/>
                    <a:pt x="1439" y="13764"/>
                  </a:cubicBezTo>
                  <a:cubicBezTo>
                    <a:pt x="1530" y="13764"/>
                    <a:pt x="1621" y="13741"/>
                    <a:pt x="1690" y="13673"/>
                  </a:cubicBezTo>
                  <a:cubicBezTo>
                    <a:pt x="1781" y="13581"/>
                    <a:pt x="1804" y="13513"/>
                    <a:pt x="1804" y="13399"/>
                  </a:cubicBezTo>
                  <a:cubicBezTo>
                    <a:pt x="1804" y="13284"/>
                    <a:pt x="1781" y="13193"/>
                    <a:pt x="1690" y="13148"/>
                  </a:cubicBezTo>
                  <a:cubicBezTo>
                    <a:pt x="1644" y="13056"/>
                    <a:pt x="1553" y="13033"/>
                    <a:pt x="1439" y="13033"/>
                  </a:cubicBezTo>
                  <a:close/>
                  <a:moveTo>
                    <a:pt x="2364" y="13093"/>
                  </a:moveTo>
                  <a:cubicBezTo>
                    <a:pt x="2282" y="13093"/>
                    <a:pt x="2200" y="13127"/>
                    <a:pt x="2123" y="13193"/>
                  </a:cubicBezTo>
                  <a:cubicBezTo>
                    <a:pt x="1941" y="13353"/>
                    <a:pt x="1941" y="13581"/>
                    <a:pt x="2100" y="13718"/>
                  </a:cubicBezTo>
                  <a:cubicBezTo>
                    <a:pt x="2183" y="13801"/>
                    <a:pt x="2273" y="13841"/>
                    <a:pt x="2361" y="13841"/>
                  </a:cubicBezTo>
                  <a:cubicBezTo>
                    <a:pt x="2444" y="13841"/>
                    <a:pt x="2526" y="13807"/>
                    <a:pt x="2603" y="13741"/>
                  </a:cubicBezTo>
                  <a:cubicBezTo>
                    <a:pt x="2785" y="13581"/>
                    <a:pt x="2762" y="13376"/>
                    <a:pt x="2625" y="13216"/>
                  </a:cubicBezTo>
                  <a:cubicBezTo>
                    <a:pt x="2542" y="13133"/>
                    <a:pt x="2453" y="13093"/>
                    <a:pt x="2364" y="13093"/>
                  </a:cubicBezTo>
                  <a:close/>
                  <a:moveTo>
                    <a:pt x="7122" y="13558"/>
                  </a:moveTo>
                  <a:cubicBezTo>
                    <a:pt x="7031" y="13581"/>
                    <a:pt x="6917" y="13604"/>
                    <a:pt x="6848" y="13673"/>
                  </a:cubicBezTo>
                  <a:cubicBezTo>
                    <a:pt x="6802" y="13741"/>
                    <a:pt x="6802" y="13832"/>
                    <a:pt x="6757" y="13901"/>
                  </a:cubicBezTo>
                  <a:cubicBezTo>
                    <a:pt x="6757" y="13901"/>
                    <a:pt x="6757" y="13924"/>
                    <a:pt x="6757" y="13924"/>
                  </a:cubicBezTo>
                  <a:cubicBezTo>
                    <a:pt x="6780" y="13924"/>
                    <a:pt x="6802" y="13924"/>
                    <a:pt x="6802" y="13901"/>
                  </a:cubicBezTo>
                  <a:cubicBezTo>
                    <a:pt x="6871" y="13855"/>
                    <a:pt x="6917" y="13809"/>
                    <a:pt x="6962" y="13764"/>
                  </a:cubicBezTo>
                  <a:cubicBezTo>
                    <a:pt x="7031" y="13695"/>
                    <a:pt x="7076" y="13650"/>
                    <a:pt x="7145" y="13581"/>
                  </a:cubicBezTo>
                  <a:cubicBezTo>
                    <a:pt x="7145" y="13581"/>
                    <a:pt x="7145" y="13558"/>
                    <a:pt x="7145" y="13558"/>
                  </a:cubicBezTo>
                  <a:close/>
                  <a:moveTo>
                    <a:pt x="3310" y="13196"/>
                  </a:moveTo>
                  <a:cubicBezTo>
                    <a:pt x="3209" y="13196"/>
                    <a:pt x="3107" y="13236"/>
                    <a:pt x="3036" y="13307"/>
                  </a:cubicBezTo>
                  <a:cubicBezTo>
                    <a:pt x="2922" y="13467"/>
                    <a:pt x="2899" y="13650"/>
                    <a:pt x="3059" y="13832"/>
                  </a:cubicBezTo>
                  <a:cubicBezTo>
                    <a:pt x="3136" y="13898"/>
                    <a:pt x="3234" y="13932"/>
                    <a:pt x="3327" y="13932"/>
                  </a:cubicBezTo>
                  <a:cubicBezTo>
                    <a:pt x="3429" y="13932"/>
                    <a:pt x="3525" y="13892"/>
                    <a:pt x="3584" y="13809"/>
                  </a:cubicBezTo>
                  <a:cubicBezTo>
                    <a:pt x="3698" y="13673"/>
                    <a:pt x="3721" y="13467"/>
                    <a:pt x="3561" y="13307"/>
                  </a:cubicBezTo>
                  <a:cubicBezTo>
                    <a:pt x="3495" y="13230"/>
                    <a:pt x="3403" y="13196"/>
                    <a:pt x="3310" y="13196"/>
                  </a:cubicBezTo>
                  <a:close/>
                  <a:moveTo>
                    <a:pt x="4220" y="13301"/>
                  </a:moveTo>
                  <a:cubicBezTo>
                    <a:pt x="4146" y="13301"/>
                    <a:pt x="4074" y="13342"/>
                    <a:pt x="4018" y="13399"/>
                  </a:cubicBezTo>
                  <a:cubicBezTo>
                    <a:pt x="3972" y="13421"/>
                    <a:pt x="3881" y="13604"/>
                    <a:pt x="3904" y="13650"/>
                  </a:cubicBezTo>
                  <a:cubicBezTo>
                    <a:pt x="3926" y="13741"/>
                    <a:pt x="3926" y="13832"/>
                    <a:pt x="3995" y="13901"/>
                  </a:cubicBezTo>
                  <a:cubicBezTo>
                    <a:pt x="4036" y="13941"/>
                    <a:pt x="4185" y="14018"/>
                    <a:pt x="4250" y="14018"/>
                  </a:cubicBezTo>
                  <a:cubicBezTo>
                    <a:pt x="4257" y="14018"/>
                    <a:pt x="4264" y="14017"/>
                    <a:pt x="4269" y="14015"/>
                  </a:cubicBezTo>
                  <a:cubicBezTo>
                    <a:pt x="4337" y="13992"/>
                    <a:pt x="4451" y="13992"/>
                    <a:pt x="4520" y="13924"/>
                  </a:cubicBezTo>
                  <a:cubicBezTo>
                    <a:pt x="4543" y="13901"/>
                    <a:pt x="4634" y="13718"/>
                    <a:pt x="4634" y="13673"/>
                  </a:cubicBezTo>
                  <a:cubicBezTo>
                    <a:pt x="4611" y="13581"/>
                    <a:pt x="4588" y="13467"/>
                    <a:pt x="4520" y="13399"/>
                  </a:cubicBezTo>
                  <a:cubicBezTo>
                    <a:pt x="4451" y="13330"/>
                    <a:pt x="4360" y="13307"/>
                    <a:pt x="4269" y="13307"/>
                  </a:cubicBezTo>
                  <a:cubicBezTo>
                    <a:pt x="4253" y="13303"/>
                    <a:pt x="4237" y="13301"/>
                    <a:pt x="4220" y="13301"/>
                  </a:cubicBezTo>
                  <a:close/>
                  <a:moveTo>
                    <a:pt x="5207" y="13356"/>
                  </a:moveTo>
                  <a:cubicBezTo>
                    <a:pt x="5130" y="13356"/>
                    <a:pt x="5053" y="13390"/>
                    <a:pt x="4976" y="13467"/>
                  </a:cubicBezTo>
                  <a:cubicBezTo>
                    <a:pt x="4817" y="13604"/>
                    <a:pt x="4817" y="13787"/>
                    <a:pt x="4976" y="13946"/>
                  </a:cubicBezTo>
                  <a:cubicBezTo>
                    <a:pt x="5045" y="14015"/>
                    <a:pt x="5125" y="14049"/>
                    <a:pt x="5208" y="14049"/>
                  </a:cubicBezTo>
                  <a:cubicBezTo>
                    <a:pt x="5290" y="14049"/>
                    <a:pt x="5376" y="14015"/>
                    <a:pt x="5456" y="13946"/>
                  </a:cubicBezTo>
                  <a:cubicBezTo>
                    <a:pt x="5593" y="13787"/>
                    <a:pt x="5593" y="13604"/>
                    <a:pt x="5456" y="13467"/>
                  </a:cubicBezTo>
                  <a:cubicBezTo>
                    <a:pt x="5373" y="13396"/>
                    <a:pt x="5290" y="13356"/>
                    <a:pt x="5207" y="13356"/>
                  </a:cubicBezTo>
                  <a:close/>
                  <a:moveTo>
                    <a:pt x="6166" y="13456"/>
                  </a:moveTo>
                  <a:cubicBezTo>
                    <a:pt x="6083" y="13456"/>
                    <a:pt x="6004" y="13490"/>
                    <a:pt x="5935" y="13558"/>
                  </a:cubicBezTo>
                  <a:cubicBezTo>
                    <a:pt x="5775" y="13695"/>
                    <a:pt x="5775" y="13878"/>
                    <a:pt x="5912" y="14015"/>
                  </a:cubicBezTo>
                  <a:cubicBezTo>
                    <a:pt x="5981" y="14106"/>
                    <a:pt x="6049" y="14152"/>
                    <a:pt x="6163" y="14152"/>
                  </a:cubicBezTo>
                  <a:cubicBezTo>
                    <a:pt x="6255" y="14152"/>
                    <a:pt x="6323" y="14129"/>
                    <a:pt x="6392" y="14061"/>
                  </a:cubicBezTo>
                  <a:cubicBezTo>
                    <a:pt x="6483" y="13946"/>
                    <a:pt x="6506" y="13924"/>
                    <a:pt x="6506" y="13787"/>
                  </a:cubicBezTo>
                  <a:cubicBezTo>
                    <a:pt x="6506" y="13695"/>
                    <a:pt x="6483" y="13627"/>
                    <a:pt x="6414" y="13558"/>
                  </a:cubicBezTo>
                  <a:cubicBezTo>
                    <a:pt x="6335" y="13490"/>
                    <a:pt x="6249" y="13456"/>
                    <a:pt x="6166" y="13456"/>
                  </a:cubicBezTo>
                  <a:close/>
                  <a:moveTo>
                    <a:pt x="393" y="13867"/>
                  </a:moveTo>
                  <a:cubicBezTo>
                    <a:pt x="290" y="13867"/>
                    <a:pt x="202" y="13895"/>
                    <a:pt x="137" y="13992"/>
                  </a:cubicBezTo>
                  <a:cubicBezTo>
                    <a:pt x="137" y="13992"/>
                    <a:pt x="115" y="14015"/>
                    <a:pt x="115" y="14015"/>
                  </a:cubicBezTo>
                  <a:cubicBezTo>
                    <a:pt x="23" y="14061"/>
                    <a:pt x="1" y="14175"/>
                    <a:pt x="1" y="14243"/>
                  </a:cubicBezTo>
                  <a:cubicBezTo>
                    <a:pt x="1" y="14334"/>
                    <a:pt x="23" y="14426"/>
                    <a:pt x="115" y="14494"/>
                  </a:cubicBezTo>
                  <a:cubicBezTo>
                    <a:pt x="115" y="14494"/>
                    <a:pt x="137" y="14517"/>
                    <a:pt x="160" y="14540"/>
                  </a:cubicBezTo>
                  <a:cubicBezTo>
                    <a:pt x="206" y="14608"/>
                    <a:pt x="274" y="14631"/>
                    <a:pt x="366" y="14631"/>
                  </a:cubicBezTo>
                  <a:cubicBezTo>
                    <a:pt x="385" y="14641"/>
                    <a:pt x="411" y="14646"/>
                    <a:pt x="439" y="14646"/>
                  </a:cubicBezTo>
                  <a:cubicBezTo>
                    <a:pt x="479" y="14646"/>
                    <a:pt x="522" y="14635"/>
                    <a:pt x="548" y="14608"/>
                  </a:cubicBezTo>
                  <a:cubicBezTo>
                    <a:pt x="617" y="14563"/>
                    <a:pt x="685" y="14494"/>
                    <a:pt x="754" y="14426"/>
                  </a:cubicBezTo>
                  <a:cubicBezTo>
                    <a:pt x="777" y="14380"/>
                    <a:pt x="799" y="14312"/>
                    <a:pt x="777" y="14266"/>
                  </a:cubicBezTo>
                  <a:cubicBezTo>
                    <a:pt x="777" y="14175"/>
                    <a:pt x="777" y="14083"/>
                    <a:pt x="708" y="14038"/>
                  </a:cubicBezTo>
                  <a:cubicBezTo>
                    <a:pt x="662" y="13992"/>
                    <a:pt x="617" y="13946"/>
                    <a:pt x="571" y="13924"/>
                  </a:cubicBezTo>
                  <a:cubicBezTo>
                    <a:pt x="571" y="13901"/>
                    <a:pt x="548" y="13878"/>
                    <a:pt x="526" y="13878"/>
                  </a:cubicBezTo>
                  <a:cubicBezTo>
                    <a:pt x="479" y="13871"/>
                    <a:pt x="435" y="13867"/>
                    <a:pt x="393" y="13867"/>
                  </a:cubicBezTo>
                  <a:close/>
                  <a:moveTo>
                    <a:pt x="1337" y="13972"/>
                  </a:moveTo>
                  <a:cubicBezTo>
                    <a:pt x="1249" y="13972"/>
                    <a:pt x="1162" y="14007"/>
                    <a:pt x="1096" y="14083"/>
                  </a:cubicBezTo>
                  <a:cubicBezTo>
                    <a:pt x="936" y="14220"/>
                    <a:pt x="936" y="14449"/>
                    <a:pt x="1073" y="14608"/>
                  </a:cubicBezTo>
                  <a:cubicBezTo>
                    <a:pt x="1153" y="14688"/>
                    <a:pt x="1256" y="14728"/>
                    <a:pt x="1353" y="14728"/>
                  </a:cubicBezTo>
                  <a:cubicBezTo>
                    <a:pt x="1450" y="14728"/>
                    <a:pt x="1541" y="14688"/>
                    <a:pt x="1598" y="14608"/>
                  </a:cubicBezTo>
                  <a:cubicBezTo>
                    <a:pt x="1781" y="14471"/>
                    <a:pt x="1758" y="14220"/>
                    <a:pt x="1598" y="14083"/>
                  </a:cubicBezTo>
                  <a:cubicBezTo>
                    <a:pt x="1527" y="14012"/>
                    <a:pt x="1431" y="13972"/>
                    <a:pt x="1337" y="13972"/>
                  </a:cubicBezTo>
                  <a:close/>
                  <a:moveTo>
                    <a:pt x="2284" y="14075"/>
                  </a:moveTo>
                  <a:cubicBezTo>
                    <a:pt x="2196" y="14075"/>
                    <a:pt x="2109" y="14109"/>
                    <a:pt x="2032" y="14175"/>
                  </a:cubicBezTo>
                  <a:cubicBezTo>
                    <a:pt x="1963" y="14243"/>
                    <a:pt x="1918" y="14334"/>
                    <a:pt x="1918" y="14449"/>
                  </a:cubicBezTo>
                  <a:cubicBezTo>
                    <a:pt x="1918" y="14540"/>
                    <a:pt x="1941" y="14631"/>
                    <a:pt x="2032" y="14700"/>
                  </a:cubicBezTo>
                  <a:cubicBezTo>
                    <a:pt x="2118" y="14774"/>
                    <a:pt x="2218" y="14814"/>
                    <a:pt x="2314" y="14814"/>
                  </a:cubicBezTo>
                  <a:cubicBezTo>
                    <a:pt x="2394" y="14814"/>
                    <a:pt x="2471" y="14785"/>
                    <a:pt x="2534" y="14722"/>
                  </a:cubicBezTo>
                  <a:cubicBezTo>
                    <a:pt x="2625" y="14631"/>
                    <a:pt x="2671" y="14563"/>
                    <a:pt x="2671" y="14449"/>
                  </a:cubicBezTo>
                  <a:cubicBezTo>
                    <a:pt x="2671" y="14334"/>
                    <a:pt x="2648" y="14243"/>
                    <a:pt x="2557" y="14197"/>
                  </a:cubicBezTo>
                  <a:cubicBezTo>
                    <a:pt x="2474" y="14115"/>
                    <a:pt x="2379" y="14075"/>
                    <a:pt x="2284" y="14075"/>
                  </a:cubicBezTo>
                  <a:close/>
                  <a:moveTo>
                    <a:pt x="3253" y="14118"/>
                  </a:moveTo>
                  <a:cubicBezTo>
                    <a:pt x="3162" y="14118"/>
                    <a:pt x="3071" y="14152"/>
                    <a:pt x="2991" y="14220"/>
                  </a:cubicBezTo>
                  <a:cubicBezTo>
                    <a:pt x="2831" y="14357"/>
                    <a:pt x="2831" y="14586"/>
                    <a:pt x="2991" y="14745"/>
                  </a:cubicBezTo>
                  <a:cubicBezTo>
                    <a:pt x="3062" y="14828"/>
                    <a:pt x="3151" y="14868"/>
                    <a:pt x="3243" y="14868"/>
                  </a:cubicBezTo>
                  <a:cubicBezTo>
                    <a:pt x="3329" y="14868"/>
                    <a:pt x="3416" y="14834"/>
                    <a:pt x="3493" y="14768"/>
                  </a:cubicBezTo>
                  <a:cubicBezTo>
                    <a:pt x="3653" y="14608"/>
                    <a:pt x="3653" y="14380"/>
                    <a:pt x="3516" y="14220"/>
                  </a:cubicBezTo>
                  <a:cubicBezTo>
                    <a:pt x="3436" y="14152"/>
                    <a:pt x="3344" y="14118"/>
                    <a:pt x="3253" y="14118"/>
                  </a:cubicBezTo>
                  <a:close/>
                  <a:moveTo>
                    <a:pt x="6062" y="14404"/>
                  </a:moveTo>
                  <a:cubicBezTo>
                    <a:pt x="5977" y="14404"/>
                    <a:pt x="5899" y="14439"/>
                    <a:pt x="5821" y="14517"/>
                  </a:cubicBezTo>
                  <a:cubicBezTo>
                    <a:pt x="5707" y="14608"/>
                    <a:pt x="5707" y="14745"/>
                    <a:pt x="5753" y="14882"/>
                  </a:cubicBezTo>
                  <a:cubicBezTo>
                    <a:pt x="5767" y="14910"/>
                    <a:pt x="5772" y="14930"/>
                    <a:pt x="5785" y="14930"/>
                  </a:cubicBezTo>
                  <a:cubicBezTo>
                    <a:pt x="5793" y="14930"/>
                    <a:pt x="5804" y="14923"/>
                    <a:pt x="5821" y="14905"/>
                  </a:cubicBezTo>
                  <a:cubicBezTo>
                    <a:pt x="5889" y="14837"/>
                    <a:pt x="5935" y="14768"/>
                    <a:pt x="6004" y="14722"/>
                  </a:cubicBezTo>
                  <a:cubicBezTo>
                    <a:pt x="6072" y="14631"/>
                    <a:pt x="6141" y="14563"/>
                    <a:pt x="6232" y="14494"/>
                  </a:cubicBezTo>
                  <a:cubicBezTo>
                    <a:pt x="6255" y="14449"/>
                    <a:pt x="6255" y="14449"/>
                    <a:pt x="6186" y="14426"/>
                  </a:cubicBezTo>
                  <a:cubicBezTo>
                    <a:pt x="6143" y="14411"/>
                    <a:pt x="6102" y="14404"/>
                    <a:pt x="6062" y="14404"/>
                  </a:cubicBezTo>
                  <a:close/>
                  <a:moveTo>
                    <a:pt x="4200" y="14212"/>
                  </a:moveTo>
                  <a:cubicBezTo>
                    <a:pt x="4099" y="14212"/>
                    <a:pt x="3998" y="14251"/>
                    <a:pt x="3926" y="14334"/>
                  </a:cubicBezTo>
                  <a:cubicBezTo>
                    <a:pt x="3790" y="14494"/>
                    <a:pt x="3790" y="14700"/>
                    <a:pt x="3926" y="14837"/>
                  </a:cubicBezTo>
                  <a:cubicBezTo>
                    <a:pt x="4006" y="14905"/>
                    <a:pt x="4109" y="14939"/>
                    <a:pt x="4206" y="14939"/>
                  </a:cubicBezTo>
                  <a:cubicBezTo>
                    <a:pt x="4303" y="14939"/>
                    <a:pt x="4394" y="14905"/>
                    <a:pt x="4451" y="14837"/>
                  </a:cubicBezTo>
                  <a:cubicBezTo>
                    <a:pt x="4588" y="14677"/>
                    <a:pt x="4588" y="14471"/>
                    <a:pt x="4451" y="14312"/>
                  </a:cubicBezTo>
                  <a:cubicBezTo>
                    <a:pt x="4386" y="14246"/>
                    <a:pt x="4293" y="14212"/>
                    <a:pt x="4200" y="14212"/>
                  </a:cubicBezTo>
                  <a:close/>
                  <a:moveTo>
                    <a:pt x="5159" y="14312"/>
                  </a:moveTo>
                  <a:cubicBezTo>
                    <a:pt x="5068" y="14334"/>
                    <a:pt x="4954" y="14334"/>
                    <a:pt x="4885" y="14403"/>
                  </a:cubicBezTo>
                  <a:cubicBezTo>
                    <a:pt x="4771" y="14517"/>
                    <a:pt x="4748" y="14814"/>
                    <a:pt x="4885" y="14928"/>
                  </a:cubicBezTo>
                  <a:cubicBezTo>
                    <a:pt x="4954" y="15019"/>
                    <a:pt x="5045" y="15042"/>
                    <a:pt x="5136" y="15042"/>
                  </a:cubicBezTo>
                  <a:cubicBezTo>
                    <a:pt x="5228" y="15042"/>
                    <a:pt x="5319" y="15019"/>
                    <a:pt x="5387" y="14951"/>
                  </a:cubicBezTo>
                  <a:cubicBezTo>
                    <a:pt x="5524" y="14837"/>
                    <a:pt x="5524" y="14540"/>
                    <a:pt x="5410" y="14426"/>
                  </a:cubicBezTo>
                  <a:cubicBezTo>
                    <a:pt x="5387" y="14380"/>
                    <a:pt x="5182" y="14312"/>
                    <a:pt x="5159" y="14312"/>
                  </a:cubicBezTo>
                  <a:close/>
                  <a:moveTo>
                    <a:pt x="325" y="14807"/>
                  </a:moveTo>
                  <a:cubicBezTo>
                    <a:pt x="278" y="14807"/>
                    <a:pt x="230" y="14818"/>
                    <a:pt x="183" y="14837"/>
                  </a:cubicBezTo>
                  <a:cubicBezTo>
                    <a:pt x="92" y="14859"/>
                    <a:pt x="92" y="14882"/>
                    <a:pt x="115" y="14951"/>
                  </a:cubicBezTo>
                  <a:cubicBezTo>
                    <a:pt x="160" y="15156"/>
                    <a:pt x="252" y="15339"/>
                    <a:pt x="343" y="15521"/>
                  </a:cubicBezTo>
                  <a:cubicBezTo>
                    <a:pt x="343" y="15555"/>
                    <a:pt x="380" y="15576"/>
                    <a:pt x="417" y="15576"/>
                  </a:cubicBezTo>
                  <a:cubicBezTo>
                    <a:pt x="431" y="15576"/>
                    <a:pt x="445" y="15573"/>
                    <a:pt x="457" y="15567"/>
                  </a:cubicBezTo>
                  <a:cubicBezTo>
                    <a:pt x="503" y="15544"/>
                    <a:pt x="526" y="15499"/>
                    <a:pt x="594" y="15476"/>
                  </a:cubicBezTo>
                  <a:cubicBezTo>
                    <a:pt x="594" y="15453"/>
                    <a:pt x="640" y="15407"/>
                    <a:pt x="662" y="15362"/>
                  </a:cubicBezTo>
                  <a:cubicBezTo>
                    <a:pt x="662" y="15362"/>
                    <a:pt x="662" y="15339"/>
                    <a:pt x="662" y="15316"/>
                  </a:cubicBezTo>
                  <a:cubicBezTo>
                    <a:pt x="731" y="15156"/>
                    <a:pt x="685" y="15042"/>
                    <a:pt x="526" y="14882"/>
                  </a:cubicBezTo>
                  <a:cubicBezTo>
                    <a:pt x="459" y="14829"/>
                    <a:pt x="392" y="14807"/>
                    <a:pt x="325" y="14807"/>
                  </a:cubicBezTo>
                  <a:close/>
                  <a:moveTo>
                    <a:pt x="1279" y="14882"/>
                  </a:moveTo>
                  <a:cubicBezTo>
                    <a:pt x="1210" y="14905"/>
                    <a:pt x="1119" y="14882"/>
                    <a:pt x="1050" y="14974"/>
                  </a:cubicBezTo>
                  <a:cubicBezTo>
                    <a:pt x="1028" y="15019"/>
                    <a:pt x="982" y="15042"/>
                    <a:pt x="936" y="15088"/>
                  </a:cubicBezTo>
                  <a:cubicBezTo>
                    <a:pt x="914" y="15088"/>
                    <a:pt x="914" y="15110"/>
                    <a:pt x="914" y="15133"/>
                  </a:cubicBezTo>
                  <a:cubicBezTo>
                    <a:pt x="868" y="15293"/>
                    <a:pt x="868" y="15430"/>
                    <a:pt x="1005" y="15521"/>
                  </a:cubicBezTo>
                  <a:cubicBezTo>
                    <a:pt x="1005" y="15544"/>
                    <a:pt x="1028" y="15544"/>
                    <a:pt x="1028" y="15544"/>
                  </a:cubicBezTo>
                  <a:cubicBezTo>
                    <a:pt x="1073" y="15635"/>
                    <a:pt x="1187" y="15658"/>
                    <a:pt x="1256" y="15658"/>
                  </a:cubicBezTo>
                  <a:cubicBezTo>
                    <a:pt x="1370" y="15658"/>
                    <a:pt x="1461" y="15635"/>
                    <a:pt x="1530" y="15544"/>
                  </a:cubicBezTo>
                  <a:cubicBezTo>
                    <a:pt x="1530" y="15544"/>
                    <a:pt x="1530" y="15521"/>
                    <a:pt x="1553" y="15521"/>
                  </a:cubicBezTo>
                  <a:cubicBezTo>
                    <a:pt x="1644" y="15476"/>
                    <a:pt x="1644" y="15384"/>
                    <a:pt x="1667" y="15316"/>
                  </a:cubicBezTo>
                  <a:cubicBezTo>
                    <a:pt x="1667" y="15247"/>
                    <a:pt x="1667" y="15156"/>
                    <a:pt x="1644" y="15110"/>
                  </a:cubicBezTo>
                  <a:cubicBezTo>
                    <a:pt x="1575" y="15042"/>
                    <a:pt x="1507" y="14974"/>
                    <a:pt x="1439" y="14928"/>
                  </a:cubicBezTo>
                  <a:cubicBezTo>
                    <a:pt x="1393" y="14882"/>
                    <a:pt x="1347" y="14882"/>
                    <a:pt x="1279" y="14882"/>
                  </a:cubicBezTo>
                  <a:close/>
                  <a:moveTo>
                    <a:pt x="2211" y="14996"/>
                  </a:moveTo>
                  <a:cubicBezTo>
                    <a:pt x="2124" y="14996"/>
                    <a:pt x="2037" y="15025"/>
                    <a:pt x="1963" y="15088"/>
                  </a:cubicBezTo>
                  <a:cubicBezTo>
                    <a:pt x="1804" y="15247"/>
                    <a:pt x="1804" y="15476"/>
                    <a:pt x="1963" y="15635"/>
                  </a:cubicBezTo>
                  <a:cubicBezTo>
                    <a:pt x="2032" y="15715"/>
                    <a:pt x="2129" y="15755"/>
                    <a:pt x="2226" y="15755"/>
                  </a:cubicBezTo>
                  <a:cubicBezTo>
                    <a:pt x="2323" y="15755"/>
                    <a:pt x="2420" y="15715"/>
                    <a:pt x="2488" y="15635"/>
                  </a:cubicBezTo>
                  <a:cubicBezTo>
                    <a:pt x="2648" y="15499"/>
                    <a:pt x="2625" y="15247"/>
                    <a:pt x="2488" y="15110"/>
                  </a:cubicBezTo>
                  <a:cubicBezTo>
                    <a:pt x="2414" y="15036"/>
                    <a:pt x="2313" y="14996"/>
                    <a:pt x="2211" y="14996"/>
                  </a:cubicBezTo>
                  <a:close/>
                  <a:moveTo>
                    <a:pt x="3150" y="15065"/>
                  </a:moveTo>
                  <a:cubicBezTo>
                    <a:pt x="3036" y="15065"/>
                    <a:pt x="2968" y="15088"/>
                    <a:pt x="2899" y="15179"/>
                  </a:cubicBezTo>
                  <a:cubicBezTo>
                    <a:pt x="2740" y="15339"/>
                    <a:pt x="2740" y="15544"/>
                    <a:pt x="2899" y="15704"/>
                  </a:cubicBezTo>
                  <a:cubicBezTo>
                    <a:pt x="2945" y="15795"/>
                    <a:pt x="3036" y="15795"/>
                    <a:pt x="3150" y="15795"/>
                  </a:cubicBezTo>
                  <a:cubicBezTo>
                    <a:pt x="3167" y="15799"/>
                    <a:pt x="3183" y="15801"/>
                    <a:pt x="3199" y="15801"/>
                  </a:cubicBezTo>
                  <a:cubicBezTo>
                    <a:pt x="3273" y="15801"/>
                    <a:pt x="3345" y="15760"/>
                    <a:pt x="3401" y="15704"/>
                  </a:cubicBezTo>
                  <a:cubicBezTo>
                    <a:pt x="3561" y="15544"/>
                    <a:pt x="3561" y="15339"/>
                    <a:pt x="3401" y="15179"/>
                  </a:cubicBezTo>
                  <a:cubicBezTo>
                    <a:pt x="3333" y="15088"/>
                    <a:pt x="3242" y="15065"/>
                    <a:pt x="3150" y="15065"/>
                  </a:cubicBezTo>
                  <a:close/>
                  <a:moveTo>
                    <a:pt x="5033" y="15258"/>
                  </a:moveTo>
                  <a:cubicBezTo>
                    <a:pt x="4798" y="15258"/>
                    <a:pt x="4660" y="15461"/>
                    <a:pt x="4680" y="15681"/>
                  </a:cubicBezTo>
                  <a:cubicBezTo>
                    <a:pt x="4680" y="15727"/>
                    <a:pt x="4703" y="15818"/>
                    <a:pt x="4771" y="15864"/>
                  </a:cubicBezTo>
                  <a:cubicBezTo>
                    <a:pt x="4787" y="15880"/>
                    <a:pt x="4803" y="15896"/>
                    <a:pt x="4819" y="15896"/>
                  </a:cubicBezTo>
                  <a:cubicBezTo>
                    <a:pt x="4826" y="15896"/>
                    <a:pt x="4833" y="15893"/>
                    <a:pt x="4839" y="15887"/>
                  </a:cubicBezTo>
                  <a:cubicBezTo>
                    <a:pt x="4908" y="15795"/>
                    <a:pt x="4999" y="15727"/>
                    <a:pt x="5068" y="15658"/>
                  </a:cubicBezTo>
                  <a:cubicBezTo>
                    <a:pt x="5136" y="15567"/>
                    <a:pt x="5228" y="15499"/>
                    <a:pt x="5296" y="15430"/>
                  </a:cubicBezTo>
                  <a:cubicBezTo>
                    <a:pt x="5342" y="15384"/>
                    <a:pt x="5319" y="15384"/>
                    <a:pt x="5296" y="15339"/>
                  </a:cubicBezTo>
                  <a:cubicBezTo>
                    <a:pt x="5250" y="15293"/>
                    <a:pt x="5182" y="15293"/>
                    <a:pt x="5136" y="15270"/>
                  </a:cubicBezTo>
                  <a:cubicBezTo>
                    <a:pt x="5100" y="15262"/>
                    <a:pt x="5065" y="15258"/>
                    <a:pt x="5033" y="15258"/>
                  </a:cubicBezTo>
                  <a:close/>
                  <a:moveTo>
                    <a:pt x="4089" y="15150"/>
                  </a:moveTo>
                  <a:cubicBezTo>
                    <a:pt x="3995" y="15150"/>
                    <a:pt x="3904" y="15190"/>
                    <a:pt x="3835" y="15270"/>
                  </a:cubicBezTo>
                  <a:cubicBezTo>
                    <a:pt x="3675" y="15430"/>
                    <a:pt x="3675" y="15635"/>
                    <a:pt x="3835" y="15795"/>
                  </a:cubicBezTo>
                  <a:cubicBezTo>
                    <a:pt x="3912" y="15872"/>
                    <a:pt x="4005" y="15907"/>
                    <a:pt x="4095" y="15907"/>
                  </a:cubicBezTo>
                  <a:cubicBezTo>
                    <a:pt x="4193" y="15907"/>
                    <a:pt x="4289" y="15866"/>
                    <a:pt x="4360" y="15795"/>
                  </a:cubicBezTo>
                  <a:cubicBezTo>
                    <a:pt x="4497" y="15635"/>
                    <a:pt x="4497" y="15430"/>
                    <a:pt x="4360" y="15270"/>
                  </a:cubicBezTo>
                  <a:cubicBezTo>
                    <a:pt x="4280" y="15190"/>
                    <a:pt x="4183" y="15150"/>
                    <a:pt x="4089" y="15150"/>
                  </a:cubicBezTo>
                  <a:close/>
                  <a:moveTo>
                    <a:pt x="1191" y="15820"/>
                  </a:moveTo>
                  <a:cubicBezTo>
                    <a:pt x="1090" y="15820"/>
                    <a:pt x="997" y="15897"/>
                    <a:pt x="891" y="15932"/>
                  </a:cubicBezTo>
                  <a:cubicBezTo>
                    <a:pt x="891" y="16001"/>
                    <a:pt x="822" y="16024"/>
                    <a:pt x="822" y="16069"/>
                  </a:cubicBezTo>
                  <a:cubicBezTo>
                    <a:pt x="799" y="16092"/>
                    <a:pt x="868" y="16138"/>
                    <a:pt x="891" y="16183"/>
                  </a:cubicBezTo>
                  <a:cubicBezTo>
                    <a:pt x="914" y="16183"/>
                    <a:pt x="914" y="16206"/>
                    <a:pt x="936" y="16206"/>
                  </a:cubicBezTo>
                  <a:cubicBezTo>
                    <a:pt x="982" y="16229"/>
                    <a:pt x="1005" y="16320"/>
                    <a:pt x="1096" y="16343"/>
                  </a:cubicBezTo>
                  <a:cubicBezTo>
                    <a:pt x="1165" y="16343"/>
                    <a:pt x="1187" y="16434"/>
                    <a:pt x="1279" y="16457"/>
                  </a:cubicBezTo>
                  <a:cubicBezTo>
                    <a:pt x="1343" y="16489"/>
                    <a:pt x="1377" y="16512"/>
                    <a:pt x="1405" y="16512"/>
                  </a:cubicBezTo>
                  <a:cubicBezTo>
                    <a:pt x="1436" y="16512"/>
                    <a:pt x="1459" y="16484"/>
                    <a:pt x="1507" y="16412"/>
                  </a:cubicBezTo>
                  <a:cubicBezTo>
                    <a:pt x="1553" y="16366"/>
                    <a:pt x="1553" y="16297"/>
                    <a:pt x="1575" y="16252"/>
                  </a:cubicBezTo>
                  <a:cubicBezTo>
                    <a:pt x="1598" y="16138"/>
                    <a:pt x="1530" y="16046"/>
                    <a:pt x="1484" y="15955"/>
                  </a:cubicBezTo>
                  <a:cubicBezTo>
                    <a:pt x="1461" y="15932"/>
                    <a:pt x="1324" y="15864"/>
                    <a:pt x="1279" y="15841"/>
                  </a:cubicBezTo>
                  <a:cubicBezTo>
                    <a:pt x="1248" y="15826"/>
                    <a:pt x="1219" y="15820"/>
                    <a:pt x="1191" y="15820"/>
                  </a:cubicBezTo>
                  <a:close/>
                  <a:moveTo>
                    <a:pt x="3964" y="16114"/>
                  </a:moveTo>
                  <a:cubicBezTo>
                    <a:pt x="3908" y="16114"/>
                    <a:pt x="3853" y="16121"/>
                    <a:pt x="3812" y="16138"/>
                  </a:cubicBezTo>
                  <a:cubicBezTo>
                    <a:pt x="3653" y="16229"/>
                    <a:pt x="3584" y="16457"/>
                    <a:pt x="3653" y="16640"/>
                  </a:cubicBezTo>
                  <a:cubicBezTo>
                    <a:pt x="3665" y="16677"/>
                    <a:pt x="3678" y="16694"/>
                    <a:pt x="3698" y="16694"/>
                  </a:cubicBezTo>
                  <a:cubicBezTo>
                    <a:pt x="3714" y="16694"/>
                    <a:pt x="3736" y="16683"/>
                    <a:pt x="3767" y="16663"/>
                  </a:cubicBezTo>
                  <a:cubicBezTo>
                    <a:pt x="3835" y="16640"/>
                    <a:pt x="3904" y="16617"/>
                    <a:pt x="3972" y="16594"/>
                  </a:cubicBezTo>
                  <a:cubicBezTo>
                    <a:pt x="4086" y="16526"/>
                    <a:pt x="4200" y="16457"/>
                    <a:pt x="4315" y="16366"/>
                  </a:cubicBezTo>
                  <a:cubicBezTo>
                    <a:pt x="4360" y="16320"/>
                    <a:pt x="4337" y="16297"/>
                    <a:pt x="4315" y="16252"/>
                  </a:cubicBezTo>
                  <a:cubicBezTo>
                    <a:pt x="4292" y="16252"/>
                    <a:pt x="4292" y="16252"/>
                    <a:pt x="4292" y="16229"/>
                  </a:cubicBezTo>
                  <a:cubicBezTo>
                    <a:pt x="4269" y="16229"/>
                    <a:pt x="4246" y="16206"/>
                    <a:pt x="4223" y="16183"/>
                  </a:cubicBezTo>
                  <a:cubicBezTo>
                    <a:pt x="4179" y="16139"/>
                    <a:pt x="4068" y="16114"/>
                    <a:pt x="3964" y="16114"/>
                  </a:cubicBezTo>
                  <a:close/>
                  <a:moveTo>
                    <a:pt x="2078" y="15923"/>
                  </a:moveTo>
                  <a:cubicBezTo>
                    <a:pt x="2039" y="15923"/>
                    <a:pt x="1996" y="15939"/>
                    <a:pt x="1963" y="15955"/>
                  </a:cubicBezTo>
                  <a:cubicBezTo>
                    <a:pt x="1872" y="16046"/>
                    <a:pt x="1735" y="16138"/>
                    <a:pt x="1735" y="16297"/>
                  </a:cubicBezTo>
                  <a:cubicBezTo>
                    <a:pt x="1735" y="16389"/>
                    <a:pt x="1735" y="16480"/>
                    <a:pt x="1827" y="16526"/>
                  </a:cubicBezTo>
                  <a:cubicBezTo>
                    <a:pt x="1872" y="16571"/>
                    <a:pt x="1895" y="16617"/>
                    <a:pt x="1941" y="16640"/>
                  </a:cubicBezTo>
                  <a:cubicBezTo>
                    <a:pt x="1963" y="16663"/>
                    <a:pt x="1963" y="16685"/>
                    <a:pt x="1986" y="16685"/>
                  </a:cubicBezTo>
                  <a:cubicBezTo>
                    <a:pt x="2039" y="16692"/>
                    <a:pt x="2086" y="16697"/>
                    <a:pt x="2129" y="16697"/>
                  </a:cubicBezTo>
                  <a:cubicBezTo>
                    <a:pt x="2233" y="16697"/>
                    <a:pt x="2310" y="16669"/>
                    <a:pt x="2374" y="16571"/>
                  </a:cubicBezTo>
                  <a:cubicBezTo>
                    <a:pt x="2397" y="16571"/>
                    <a:pt x="2397" y="16571"/>
                    <a:pt x="2397" y="16548"/>
                  </a:cubicBezTo>
                  <a:cubicBezTo>
                    <a:pt x="2488" y="16503"/>
                    <a:pt x="2511" y="16412"/>
                    <a:pt x="2511" y="16320"/>
                  </a:cubicBezTo>
                  <a:cubicBezTo>
                    <a:pt x="2511" y="16229"/>
                    <a:pt x="2488" y="16138"/>
                    <a:pt x="2397" y="16069"/>
                  </a:cubicBezTo>
                  <a:cubicBezTo>
                    <a:pt x="2374" y="16046"/>
                    <a:pt x="2374" y="16046"/>
                    <a:pt x="2352" y="16024"/>
                  </a:cubicBezTo>
                  <a:cubicBezTo>
                    <a:pt x="2306" y="15932"/>
                    <a:pt x="2215" y="15932"/>
                    <a:pt x="2123" y="15932"/>
                  </a:cubicBezTo>
                  <a:cubicBezTo>
                    <a:pt x="2110" y="15926"/>
                    <a:pt x="2095" y="15923"/>
                    <a:pt x="2078" y="15923"/>
                  </a:cubicBezTo>
                  <a:close/>
                  <a:moveTo>
                    <a:pt x="3071" y="16029"/>
                  </a:moveTo>
                  <a:cubicBezTo>
                    <a:pt x="2974" y="16029"/>
                    <a:pt x="2877" y="16069"/>
                    <a:pt x="2808" y="16138"/>
                  </a:cubicBezTo>
                  <a:cubicBezTo>
                    <a:pt x="2671" y="16275"/>
                    <a:pt x="2648" y="16503"/>
                    <a:pt x="2808" y="16663"/>
                  </a:cubicBezTo>
                  <a:cubicBezTo>
                    <a:pt x="2879" y="16746"/>
                    <a:pt x="2981" y="16785"/>
                    <a:pt x="3082" y="16785"/>
                  </a:cubicBezTo>
                  <a:cubicBezTo>
                    <a:pt x="3175" y="16785"/>
                    <a:pt x="3267" y="16751"/>
                    <a:pt x="3333" y="16685"/>
                  </a:cubicBezTo>
                  <a:cubicBezTo>
                    <a:pt x="3493" y="16526"/>
                    <a:pt x="3493" y="16275"/>
                    <a:pt x="3333" y="16160"/>
                  </a:cubicBezTo>
                  <a:cubicBezTo>
                    <a:pt x="3265" y="16069"/>
                    <a:pt x="3168" y="16029"/>
                    <a:pt x="3071" y="1602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8" name="Google Shape;1658;p23"/>
            <p:cNvSpPr/>
            <p:nvPr/>
          </p:nvSpPr>
          <p:spPr>
            <a:xfrm>
              <a:off x="4607450" y="1130175"/>
              <a:ext cx="442250" cy="429000"/>
            </a:xfrm>
            <a:custGeom>
              <a:avLst/>
              <a:gdLst/>
              <a:ahLst/>
              <a:cxnLst/>
              <a:rect l="l" t="t" r="r" b="b"/>
              <a:pathLst>
                <a:path w="17690" h="17160" extrusionOk="0">
                  <a:moveTo>
                    <a:pt x="14711" y="1"/>
                  </a:moveTo>
                  <a:cubicBezTo>
                    <a:pt x="14015" y="1"/>
                    <a:pt x="13319" y="263"/>
                    <a:pt x="12783" y="788"/>
                  </a:cubicBezTo>
                  <a:lnTo>
                    <a:pt x="1073" y="12521"/>
                  </a:lnTo>
                  <a:cubicBezTo>
                    <a:pt x="0" y="13571"/>
                    <a:pt x="0" y="15305"/>
                    <a:pt x="1073" y="16355"/>
                  </a:cubicBezTo>
                  <a:cubicBezTo>
                    <a:pt x="1598" y="16892"/>
                    <a:pt x="2294" y="17160"/>
                    <a:pt x="2990" y="17160"/>
                  </a:cubicBezTo>
                  <a:cubicBezTo>
                    <a:pt x="3687" y="17160"/>
                    <a:pt x="4383" y="16892"/>
                    <a:pt x="4908" y="16355"/>
                  </a:cubicBezTo>
                  <a:lnTo>
                    <a:pt x="16640" y="4646"/>
                  </a:lnTo>
                  <a:cubicBezTo>
                    <a:pt x="17690" y="3573"/>
                    <a:pt x="17690" y="1861"/>
                    <a:pt x="16640" y="788"/>
                  </a:cubicBezTo>
                  <a:cubicBezTo>
                    <a:pt x="16104" y="263"/>
                    <a:pt x="15407" y="1"/>
                    <a:pt x="1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9" name="Google Shape;1659;p23"/>
            <p:cNvSpPr/>
            <p:nvPr/>
          </p:nvSpPr>
          <p:spPr>
            <a:xfrm>
              <a:off x="4595475" y="1127400"/>
              <a:ext cx="422850" cy="419650"/>
            </a:xfrm>
            <a:custGeom>
              <a:avLst/>
              <a:gdLst/>
              <a:ahLst/>
              <a:cxnLst/>
              <a:rect l="l" t="t" r="r" b="b"/>
              <a:pathLst>
                <a:path w="16914" h="16786" extrusionOk="0">
                  <a:moveTo>
                    <a:pt x="13206" y="87"/>
                  </a:moveTo>
                  <a:cubicBezTo>
                    <a:pt x="13191" y="87"/>
                    <a:pt x="13172" y="92"/>
                    <a:pt x="13147" y="101"/>
                  </a:cubicBezTo>
                  <a:cubicBezTo>
                    <a:pt x="13079" y="146"/>
                    <a:pt x="13010" y="169"/>
                    <a:pt x="12942" y="192"/>
                  </a:cubicBezTo>
                  <a:cubicBezTo>
                    <a:pt x="12828" y="260"/>
                    <a:pt x="12714" y="329"/>
                    <a:pt x="12600" y="420"/>
                  </a:cubicBezTo>
                  <a:cubicBezTo>
                    <a:pt x="12554" y="466"/>
                    <a:pt x="12577" y="489"/>
                    <a:pt x="12622" y="511"/>
                  </a:cubicBezTo>
                  <a:cubicBezTo>
                    <a:pt x="12622" y="534"/>
                    <a:pt x="12622" y="534"/>
                    <a:pt x="12645" y="534"/>
                  </a:cubicBezTo>
                  <a:cubicBezTo>
                    <a:pt x="12645" y="557"/>
                    <a:pt x="12668" y="580"/>
                    <a:pt x="12691" y="580"/>
                  </a:cubicBezTo>
                  <a:cubicBezTo>
                    <a:pt x="12737" y="641"/>
                    <a:pt x="12853" y="671"/>
                    <a:pt x="12960" y="671"/>
                  </a:cubicBezTo>
                  <a:cubicBezTo>
                    <a:pt x="13013" y="671"/>
                    <a:pt x="13064" y="664"/>
                    <a:pt x="13102" y="648"/>
                  </a:cubicBezTo>
                  <a:cubicBezTo>
                    <a:pt x="13262" y="557"/>
                    <a:pt x="13330" y="329"/>
                    <a:pt x="13262" y="146"/>
                  </a:cubicBezTo>
                  <a:cubicBezTo>
                    <a:pt x="13247" y="103"/>
                    <a:pt x="13233" y="87"/>
                    <a:pt x="13206" y="87"/>
                  </a:cubicBezTo>
                  <a:close/>
                  <a:moveTo>
                    <a:pt x="13841" y="1"/>
                  </a:moveTo>
                  <a:cubicBezTo>
                    <a:pt x="13751" y="1"/>
                    <a:pt x="13658" y="35"/>
                    <a:pt x="13581" y="101"/>
                  </a:cubicBezTo>
                  <a:cubicBezTo>
                    <a:pt x="13421" y="260"/>
                    <a:pt x="13421" y="489"/>
                    <a:pt x="13581" y="626"/>
                  </a:cubicBezTo>
                  <a:cubicBezTo>
                    <a:pt x="13645" y="710"/>
                    <a:pt x="13733" y="746"/>
                    <a:pt x="13823" y="746"/>
                  </a:cubicBezTo>
                  <a:cubicBezTo>
                    <a:pt x="13927" y="746"/>
                    <a:pt x="14033" y="699"/>
                    <a:pt x="14106" y="626"/>
                  </a:cubicBezTo>
                  <a:cubicBezTo>
                    <a:pt x="14243" y="489"/>
                    <a:pt x="14266" y="260"/>
                    <a:pt x="14106" y="123"/>
                  </a:cubicBezTo>
                  <a:cubicBezTo>
                    <a:pt x="14035" y="40"/>
                    <a:pt x="13939" y="1"/>
                    <a:pt x="13841" y="1"/>
                  </a:cubicBezTo>
                  <a:close/>
                  <a:moveTo>
                    <a:pt x="14784" y="78"/>
                  </a:moveTo>
                  <a:cubicBezTo>
                    <a:pt x="14686" y="78"/>
                    <a:pt x="14602" y="114"/>
                    <a:pt x="14540" y="192"/>
                  </a:cubicBezTo>
                  <a:cubicBezTo>
                    <a:pt x="14517" y="215"/>
                    <a:pt x="14517" y="215"/>
                    <a:pt x="14517" y="215"/>
                  </a:cubicBezTo>
                  <a:cubicBezTo>
                    <a:pt x="14426" y="283"/>
                    <a:pt x="14403" y="374"/>
                    <a:pt x="14403" y="466"/>
                  </a:cubicBezTo>
                  <a:cubicBezTo>
                    <a:pt x="14403" y="557"/>
                    <a:pt x="14426" y="648"/>
                    <a:pt x="14517" y="717"/>
                  </a:cubicBezTo>
                  <a:cubicBezTo>
                    <a:pt x="14540" y="717"/>
                    <a:pt x="14540" y="740"/>
                    <a:pt x="14563" y="762"/>
                  </a:cubicBezTo>
                  <a:cubicBezTo>
                    <a:pt x="14608" y="831"/>
                    <a:pt x="14700" y="831"/>
                    <a:pt x="14791" y="854"/>
                  </a:cubicBezTo>
                  <a:cubicBezTo>
                    <a:pt x="14836" y="854"/>
                    <a:pt x="14905" y="854"/>
                    <a:pt x="14951" y="831"/>
                  </a:cubicBezTo>
                  <a:cubicBezTo>
                    <a:pt x="15042" y="740"/>
                    <a:pt x="15179" y="648"/>
                    <a:pt x="15179" y="489"/>
                  </a:cubicBezTo>
                  <a:cubicBezTo>
                    <a:pt x="15179" y="397"/>
                    <a:pt x="15179" y="306"/>
                    <a:pt x="15088" y="237"/>
                  </a:cubicBezTo>
                  <a:cubicBezTo>
                    <a:pt x="15042" y="215"/>
                    <a:pt x="15019" y="169"/>
                    <a:pt x="14973" y="123"/>
                  </a:cubicBezTo>
                  <a:cubicBezTo>
                    <a:pt x="14951" y="123"/>
                    <a:pt x="14951" y="101"/>
                    <a:pt x="14928" y="101"/>
                  </a:cubicBezTo>
                  <a:cubicBezTo>
                    <a:pt x="14877" y="86"/>
                    <a:pt x="14829" y="78"/>
                    <a:pt x="14784" y="78"/>
                  </a:cubicBezTo>
                  <a:close/>
                  <a:moveTo>
                    <a:pt x="15524" y="261"/>
                  </a:moveTo>
                  <a:cubicBezTo>
                    <a:pt x="15483" y="261"/>
                    <a:pt x="15461" y="294"/>
                    <a:pt x="15407" y="374"/>
                  </a:cubicBezTo>
                  <a:cubicBezTo>
                    <a:pt x="15361" y="420"/>
                    <a:pt x="15361" y="466"/>
                    <a:pt x="15339" y="534"/>
                  </a:cubicBezTo>
                  <a:cubicBezTo>
                    <a:pt x="15316" y="648"/>
                    <a:pt x="15407" y="717"/>
                    <a:pt x="15453" y="831"/>
                  </a:cubicBezTo>
                  <a:cubicBezTo>
                    <a:pt x="15453" y="831"/>
                    <a:pt x="15590" y="899"/>
                    <a:pt x="15635" y="922"/>
                  </a:cubicBezTo>
                  <a:cubicBezTo>
                    <a:pt x="15679" y="947"/>
                    <a:pt x="15717" y="957"/>
                    <a:pt x="15753" y="957"/>
                  </a:cubicBezTo>
                  <a:cubicBezTo>
                    <a:pt x="15848" y="957"/>
                    <a:pt x="15924" y="887"/>
                    <a:pt x="16023" y="854"/>
                  </a:cubicBezTo>
                  <a:cubicBezTo>
                    <a:pt x="16023" y="785"/>
                    <a:pt x="16092" y="762"/>
                    <a:pt x="16092" y="717"/>
                  </a:cubicBezTo>
                  <a:cubicBezTo>
                    <a:pt x="16115" y="671"/>
                    <a:pt x="16046" y="626"/>
                    <a:pt x="16023" y="603"/>
                  </a:cubicBezTo>
                  <a:cubicBezTo>
                    <a:pt x="16001" y="580"/>
                    <a:pt x="16001" y="580"/>
                    <a:pt x="15978" y="557"/>
                  </a:cubicBezTo>
                  <a:cubicBezTo>
                    <a:pt x="15932" y="534"/>
                    <a:pt x="15909" y="466"/>
                    <a:pt x="15818" y="443"/>
                  </a:cubicBezTo>
                  <a:cubicBezTo>
                    <a:pt x="15750" y="420"/>
                    <a:pt x="15727" y="352"/>
                    <a:pt x="15658" y="306"/>
                  </a:cubicBezTo>
                  <a:cubicBezTo>
                    <a:pt x="15592" y="278"/>
                    <a:pt x="15553" y="261"/>
                    <a:pt x="15524" y="261"/>
                  </a:cubicBezTo>
                  <a:close/>
                  <a:moveTo>
                    <a:pt x="12109" y="882"/>
                  </a:moveTo>
                  <a:cubicBezTo>
                    <a:pt x="12097" y="882"/>
                    <a:pt x="12086" y="888"/>
                    <a:pt x="12075" y="899"/>
                  </a:cubicBezTo>
                  <a:cubicBezTo>
                    <a:pt x="12006" y="991"/>
                    <a:pt x="11915" y="1059"/>
                    <a:pt x="11846" y="1128"/>
                  </a:cubicBezTo>
                  <a:cubicBezTo>
                    <a:pt x="11778" y="1196"/>
                    <a:pt x="11709" y="1287"/>
                    <a:pt x="11618" y="1356"/>
                  </a:cubicBezTo>
                  <a:cubicBezTo>
                    <a:pt x="11595" y="1379"/>
                    <a:pt x="11595" y="1402"/>
                    <a:pt x="11618" y="1424"/>
                  </a:cubicBezTo>
                  <a:cubicBezTo>
                    <a:pt x="11664" y="1470"/>
                    <a:pt x="11732" y="1493"/>
                    <a:pt x="11778" y="1493"/>
                  </a:cubicBezTo>
                  <a:cubicBezTo>
                    <a:pt x="11814" y="1501"/>
                    <a:pt x="11849" y="1505"/>
                    <a:pt x="11882" y="1505"/>
                  </a:cubicBezTo>
                  <a:cubicBezTo>
                    <a:pt x="12116" y="1505"/>
                    <a:pt x="12254" y="1305"/>
                    <a:pt x="12234" y="1105"/>
                  </a:cubicBezTo>
                  <a:cubicBezTo>
                    <a:pt x="12234" y="1036"/>
                    <a:pt x="12212" y="968"/>
                    <a:pt x="12143" y="899"/>
                  </a:cubicBezTo>
                  <a:cubicBezTo>
                    <a:pt x="12132" y="888"/>
                    <a:pt x="12120" y="882"/>
                    <a:pt x="12109" y="882"/>
                  </a:cubicBezTo>
                  <a:close/>
                  <a:moveTo>
                    <a:pt x="12808" y="871"/>
                  </a:moveTo>
                  <a:cubicBezTo>
                    <a:pt x="12714" y="871"/>
                    <a:pt x="12622" y="911"/>
                    <a:pt x="12554" y="991"/>
                  </a:cubicBezTo>
                  <a:cubicBezTo>
                    <a:pt x="12417" y="1150"/>
                    <a:pt x="12417" y="1356"/>
                    <a:pt x="12554" y="1516"/>
                  </a:cubicBezTo>
                  <a:cubicBezTo>
                    <a:pt x="12631" y="1582"/>
                    <a:pt x="12723" y="1616"/>
                    <a:pt x="12814" y="1616"/>
                  </a:cubicBezTo>
                  <a:cubicBezTo>
                    <a:pt x="12912" y="1616"/>
                    <a:pt x="13008" y="1576"/>
                    <a:pt x="13079" y="1493"/>
                  </a:cubicBezTo>
                  <a:cubicBezTo>
                    <a:pt x="13239" y="1333"/>
                    <a:pt x="13239" y="1128"/>
                    <a:pt x="13079" y="991"/>
                  </a:cubicBezTo>
                  <a:cubicBezTo>
                    <a:pt x="12999" y="911"/>
                    <a:pt x="12902" y="871"/>
                    <a:pt x="12808" y="871"/>
                  </a:cubicBezTo>
                  <a:close/>
                  <a:moveTo>
                    <a:pt x="13764" y="968"/>
                  </a:moveTo>
                  <a:cubicBezTo>
                    <a:pt x="13672" y="968"/>
                    <a:pt x="13581" y="991"/>
                    <a:pt x="13513" y="1082"/>
                  </a:cubicBezTo>
                  <a:cubicBezTo>
                    <a:pt x="13353" y="1242"/>
                    <a:pt x="13353" y="1447"/>
                    <a:pt x="13513" y="1607"/>
                  </a:cubicBezTo>
                  <a:cubicBezTo>
                    <a:pt x="13581" y="1675"/>
                    <a:pt x="13672" y="1721"/>
                    <a:pt x="13764" y="1721"/>
                  </a:cubicBezTo>
                  <a:cubicBezTo>
                    <a:pt x="13878" y="1721"/>
                    <a:pt x="13946" y="1675"/>
                    <a:pt x="14038" y="1607"/>
                  </a:cubicBezTo>
                  <a:cubicBezTo>
                    <a:pt x="14175" y="1447"/>
                    <a:pt x="14175" y="1242"/>
                    <a:pt x="14015" y="1059"/>
                  </a:cubicBezTo>
                  <a:cubicBezTo>
                    <a:pt x="13969" y="991"/>
                    <a:pt x="13878" y="968"/>
                    <a:pt x="13764" y="968"/>
                  </a:cubicBezTo>
                  <a:close/>
                  <a:moveTo>
                    <a:pt x="14691" y="1031"/>
                  </a:moveTo>
                  <a:cubicBezTo>
                    <a:pt x="14591" y="1031"/>
                    <a:pt x="14494" y="1071"/>
                    <a:pt x="14426" y="1150"/>
                  </a:cubicBezTo>
                  <a:cubicBezTo>
                    <a:pt x="14266" y="1287"/>
                    <a:pt x="14289" y="1539"/>
                    <a:pt x="14426" y="1675"/>
                  </a:cubicBezTo>
                  <a:cubicBezTo>
                    <a:pt x="14497" y="1747"/>
                    <a:pt x="14592" y="1787"/>
                    <a:pt x="14690" y="1787"/>
                  </a:cubicBezTo>
                  <a:cubicBezTo>
                    <a:pt x="14781" y="1787"/>
                    <a:pt x="14874" y="1752"/>
                    <a:pt x="14951" y="1675"/>
                  </a:cubicBezTo>
                  <a:cubicBezTo>
                    <a:pt x="15110" y="1539"/>
                    <a:pt x="15110" y="1310"/>
                    <a:pt x="14973" y="1150"/>
                  </a:cubicBezTo>
                  <a:cubicBezTo>
                    <a:pt x="14894" y="1071"/>
                    <a:pt x="14791" y="1031"/>
                    <a:pt x="14691" y="1031"/>
                  </a:cubicBezTo>
                  <a:close/>
                  <a:moveTo>
                    <a:pt x="15658" y="1128"/>
                  </a:moveTo>
                  <a:cubicBezTo>
                    <a:pt x="15544" y="1128"/>
                    <a:pt x="15453" y="1150"/>
                    <a:pt x="15407" y="1242"/>
                  </a:cubicBezTo>
                  <a:cubicBezTo>
                    <a:pt x="15384" y="1242"/>
                    <a:pt x="15384" y="1265"/>
                    <a:pt x="15361" y="1265"/>
                  </a:cubicBezTo>
                  <a:cubicBezTo>
                    <a:pt x="15293" y="1310"/>
                    <a:pt x="15270" y="1402"/>
                    <a:pt x="15247" y="1470"/>
                  </a:cubicBezTo>
                  <a:cubicBezTo>
                    <a:pt x="15247" y="1539"/>
                    <a:pt x="15247" y="1607"/>
                    <a:pt x="15270" y="1653"/>
                  </a:cubicBezTo>
                  <a:cubicBezTo>
                    <a:pt x="15339" y="1744"/>
                    <a:pt x="15407" y="1812"/>
                    <a:pt x="15476" y="1858"/>
                  </a:cubicBezTo>
                  <a:cubicBezTo>
                    <a:pt x="15521" y="1881"/>
                    <a:pt x="15590" y="1904"/>
                    <a:pt x="15635" y="1904"/>
                  </a:cubicBezTo>
                  <a:cubicBezTo>
                    <a:pt x="15704" y="1881"/>
                    <a:pt x="15795" y="1904"/>
                    <a:pt x="15864" y="1812"/>
                  </a:cubicBezTo>
                  <a:cubicBezTo>
                    <a:pt x="15886" y="1767"/>
                    <a:pt x="15932" y="1744"/>
                    <a:pt x="15978" y="1698"/>
                  </a:cubicBezTo>
                  <a:cubicBezTo>
                    <a:pt x="16001" y="1675"/>
                    <a:pt x="16001" y="1653"/>
                    <a:pt x="16001" y="1653"/>
                  </a:cubicBezTo>
                  <a:cubicBezTo>
                    <a:pt x="16046" y="1493"/>
                    <a:pt x="16046" y="1333"/>
                    <a:pt x="15909" y="1242"/>
                  </a:cubicBezTo>
                  <a:cubicBezTo>
                    <a:pt x="15909" y="1242"/>
                    <a:pt x="15886" y="1242"/>
                    <a:pt x="15886" y="1219"/>
                  </a:cubicBezTo>
                  <a:cubicBezTo>
                    <a:pt x="15841" y="1150"/>
                    <a:pt x="15750" y="1128"/>
                    <a:pt x="15658" y="1128"/>
                  </a:cubicBezTo>
                  <a:close/>
                  <a:moveTo>
                    <a:pt x="16497" y="1210"/>
                  </a:moveTo>
                  <a:cubicBezTo>
                    <a:pt x="16483" y="1210"/>
                    <a:pt x="16469" y="1213"/>
                    <a:pt x="16457" y="1219"/>
                  </a:cubicBezTo>
                  <a:cubicBezTo>
                    <a:pt x="16434" y="1242"/>
                    <a:pt x="16389" y="1265"/>
                    <a:pt x="16343" y="1310"/>
                  </a:cubicBezTo>
                  <a:cubicBezTo>
                    <a:pt x="16320" y="1333"/>
                    <a:pt x="16274" y="1379"/>
                    <a:pt x="16252" y="1424"/>
                  </a:cubicBezTo>
                  <a:cubicBezTo>
                    <a:pt x="16252" y="1424"/>
                    <a:pt x="16252" y="1447"/>
                    <a:pt x="16252" y="1470"/>
                  </a:cubicBezTo>
                  <a:cubicBezTo>
                    <a:pt x="16183" y="1630"/>
                    <a:pt x="16229" y="1744"/>
                    <a:pt x="16389" y="1881"/>
                  </a:cubicBezTo>
                  <a:cubicBezTo>
                    <a:pt x="16465" y="1942"/>
                    <a:pt x="16541" y="1972"/>
                    <a:pt x="16617" y="1972"/>
                  </a:cubicBezTo>
                  <a:cubicBezTo>
                    <a:pt x="16655" y="1972"/>
                    <a:pt x="16693" y="1965"/>
                    <a:pt x="16731" y="1949"/>
                  </a:cubicBezTo>
                  <a:cubicBezTo>
                    <a:pt x="16822" y="1927"/>
                    <a:pt x="16822" y="1904"/>
                    <a:pt x="16799" y="1812"/>
                  </a:cubicBezTo>
                  <a:cubicBezTo>
                    <a:pt x="16754" y="1630"/>
                    <a:pt x="16663" y="1447"/>
                    <a:pt x="16571" y="1265"/>
                  </a:cubicBezTo>
                  <a:cubicBezTo>
                    <a:pt x="16571" y="1231"/>
                    <a:pt x="16535" y="1210"/>
                    <a:pt x="16497" y="1210"/>
                  </a:cubicBezTo>
                  <a:close/>
                  <a:moveTo>
                    <a:pt x="11133" y="1849"/>
                  </a:moveTo>
                  <a:cubicBezTo>
                    <a:pt x="11125" y="1849"/>
                    <a:pt x="11114" y="1860"/>
                    <a:pt x="11093" y="1881"/>
                  </a:cubicBezTo>
                  <a:cubicBezTo>
                    <a:pt x="11025" y="1949"/>
                    <a:pt x="10979" y="1995"/>
                    <a:pt x="10911" y="2063"/>
                  </a:cubicBezTo>
                  <a:cubicBezTo>
                    <a:pt x="10842" y="2132"/>
                    <a:pt x="10774" y="2200"/>
                    <a:pt x="10705" y="2269"/>
                  </a:cubicBezTo>
                  <a:cubicBezTo>
                    <a:pt x="10659" y="2315"/>
                    <a:pt x="10659" y="2337"/>
                    <a:pt x="10728" y="2360"/>
                  </a:cubicBezTo>
                  <a:cubicBezTo>
                    <a:pt x="10771" y="2375"/>
                    <a:pt x="10812" y="2382"/>
                    <a:pt x="10852" y="2382"/>
                  </a:cubicBezTo>
                  <a:cubicBezTo>
                    <a:pt x="10937" y="2382"/>
                    <a:pt x="11015" y="2347"/>
                    <a:pt x="11093" y="2269"/>
                  </a:cubicBezTo>
                  <a:cubicBezTo>
                    <a:pt x="11207" y="2155"/>
                    <a:pt x="11207" y="2041"/>
                    <a:pt x="11162" y="1904"/>
                  </a:cubicBezTo>
                  <a:cubicBezTo>
                    <a:pt x="11149" y="1866"/>
                    <a:pt x="11143" y="1849"/>
                    <a:pt x="11133" y="1849"/>
                  </a:cubicBezTo>
                  <a:close/>
                  <a:moveTo>
                    <a:pt x="11778" y="1744"/>
                  </a:moveTo>
                  <a:cubicBezTo>
                    <a:pt x="11687" y="1744"/>
                    <a:pt x="11595" y="1767"/>
                    <a:pt x="11527" y="1835"/>
                  </a:cubicBezTo>
                  <a:cubicBezTo>
                    <a:pt x="11390" y="1949"/>
                    <a:pt x="11390" y="2223"/>
                    <a:pt x="11504" y="2360"/>
                  </a:cubicBezTo>
                  <a:cubicBezTo>
                    <a:pt x="11527" y="2383"/>
                    <a:pt x="11732" y="2474"/>
                    <a:pt x="11755" y="2474"/>
                  </a:cubicBezTo>
                  <a:cubicBezTo>
                    <a:pt x="11846" y="2452"/>
                    <a:pt x="11961" y="2429"/>
                    <a:pt x="12029" y="2360"/>
                  </a:cubicBezTo>
                  <a:cubicBezTo>
                    <a:pt x="12166" y="2269"/>
                    <a:pt x="12166" y="1972"/>
                    <a:pt x="12029" y="1835"/>
                  </a:cubicBezTo>
                  <a:cubicBezTo>
                    <a:pt x="11961" y="1767"/>
                    <a:pt x="11869" y="1744"/>
                    <a:pt x="11778" y="1744"/>
                  </a:cubicBezTo>
                  <a:close/>
                  <a:moveTo>
                    <a:pt x="12728" y="1827"/>
                  </a:moveTo>
                  <a:cubicBezTo>
                    <a:pt x="12624" y="1827"/>
                    <a:pt x="12522" y="1866"/>
                    <a:pt x="12463" y="1949"/>
                  </a:cubicBezTo>
                  <a:cubicBezTo>
                    <a:pt x="12326" y="2109"/>
                    <a:pt x="12326" y="2315"/>
                    <a:pt x="12463" y="2452"/>
                  </a:cubicBezTo>
                  <a:cubicBezTo>
                    <a:pt x="12529" y="2528"/>
                    <a:pt x="12626" y="2563"/>
                    <a:pt x="12722" y="2563"/>
                  </a:cubicBezTo>
                  <a:cubicBezTo>
                    <a:pt x="12826" y="2563"/>
                    <a:pt x="12928" y="2523"/>
                    <a:pt x="12988" y="2452"/>
                  </a:cubicBezTo>
                  <a:cubicBezTo>
                    <a:pt x="13125" y="2292"/>
                    <a:pt x="13125" y="2086"/>
                    <a:pt x="12988" y="1927"/>
                  </a:cubicBezTo>
                  <a:cubicBezTo>
                    <a:pt x="12922" y="1861"/>
                    <a:pt x="12824" y="1827"/>
                    <a:pt x="12728" y="1827"/>
                  </a:cubicBezTo>
                  <a:close/>
                  <a:moveTo>
                    <a:pt x="13673" y="1918"/>
                  </a:moveTo>
                  <a:cubicBezTo>
                    <a:pt x="13585" y="1918"/>
                    <a:pt x="13498" y="1952"/>
                    <a:pt x="13421" y="2018"/>
                  </a:cubicBezTo>
                  <a:cubicBezTo>
                    <a:pt x="13262" y="2178"/>
                    <a:pt x="13262" y="2406"/>
                    <a:pt x="13398" y="2543"/>
                  </a:cubicBezTo>
                  <a:cubicBezTo>
                    <a:pt x="13493" y="2626"/>
                    <a:pt x="13588" y="2666"/>
                    <a:pt x="13680" y="2666"/>
                  </a:cubicBezTo>
                  <a:cubicBezTo>
                    <a:pt x="13765" y="2666"/>
                    <a:pt x="13847" y="2631"/>
                    <a:pt x="13923" y="2566"/>
                  </a:cubicBezTo>
                  <a:cubicBezTo>
                    <a:pt x="14083" y="2406"/>
                    <a:pt x="14083" y="2178"/>
                    <a:pt x="13946" y="2041"/>
                  </a:cubicBezTo>
                  <a:cubicBezTo>
                    <a:pt x="13863" y="1958"/>
                    <a:pt x="13768" y="1918"/>
                    <a:pt x="13673" y="1918"/>
                  </a:cubicBezTo>
                  <a:close/>
                  <a:moveTo>
                    <a:pt x="14621" y="1963"/>
                  </a:moveTo>
                  <a:cubicBezTo>
                    <a:pt x="14533" y="1963"/>
                    <a:pt x="14446" y="1998"/>
                    <a:pt x="14380" y="2063"/>
                  </a:cubicBezTo>
                  <a:cubicBezTo>
                    <a:pt x="14289" y="2132"/>
                    <a:pt x="14243" y="2223"/>
                    <a:pt x="14243" y="2337"/>
                  </a:cubicBezTo>
                  <a:cubicBezTo>
                    <a:pt x="14266" y="2429"/>
                    <a:pt x="14266" y="2520"/>
                    <a:pt x="14357" y="2588"/>
                  </a:cubicBezTo>
                  <a:cubicBezTo>
                    <a:pt x="14440" y="2671"/>
                    <a:pt x="14535" y="2711"/>
                    <a:pt x="14630" y="2711"/>
                  </a:cubicBezTo>
                  <a:cubicBezTo>
                    <a:pt x="14718" y="2711"/>
                    <a:pt x="14805" y="2677"/>
                    <a:pt x="14882" y="2611"/>
                  </a:cubicBezTo>
                  <a:cubicBezTo>
                    <a:pt x="14951" y="2543"/>
                    <a:pt x="14996" y="2452"/>
                    <a:pt x="14996" y="2337"/>
                  </a:cubicBezTo>
                  <a:cubicBezTo>
                    <a:pt x="14996" y="2246"/>
                    <a:pt x="14973" y="2155"/>
                    <a:pt x="14882" y="2086"/>
                  </a:cubicBezTo>
                  <a:cubicBezTo>
                    <a:pt x="14811" y="2003"/>
                    <a:pt x="14715" y="1963"/>
                    <a:pt x="14621" y="1963"/>
                  </a:cubicBezTo>
                  <a:close/>
                  <a:moveTo>
                    <a:pt x="15570" y="2058"/>
                  </a:moveTo>
                  <a:cubicBezTo>
                    <a:pt x="15476" y="2058"/>
                    <a:pt x="15384" y="2098"/>
                    <a:pt x="15316" y="2178"/>
                  </a:cubicBezTo>
                  <a:cubicBezTo>
                    <a:pt x="15133" y="2315"/>
                    <a:pt x="15156" y="2566"/>
                    <a:pt x="15316" y="2703"/>
                  </a:cubicBezTo>
                  <a:cubicBezTo>
                    <a:pt x="15387" y="2774"/>
                    <a:pt x="15483" y="2814"/>
                    <a:pt x="15577" y="2814"/>
                  </a:cubicBezTo>
                  <a:cubicBezTo>
                    <a:pt x="15665" y="2814"/>
                    <a:pt x="15752" y="2779"/>
                    <a:pt x="15818" y="2703"/>
                  </a:cubicBezTo>
                  <a:cubicBezTo>
                    <a:pt x="15978" y="2566"/>
                    <a:pt x="15978" y="2315"/>
                    <a:pt x="15841" y="2178"/>
                  </a:cubicBezTo>
                  <a:cubicBezTo>
                    <a:pt x="15761" y="2098"/>
                    <a:pt x="15664" y="2058"/>
                    <a:pt x="15570" y="2058"/>
                  </a:cubicBezTo>
                  <a:close/>
                  <a:moveTo>
                    <a:pt x="16548" y="2132"/>
                  </a:moveTo>
                  <a:cubicBezTo>
                    <a:pt x="16503" y="2132"/>
                    <a:pt x="16411" y="2132"/>
                    <a:pt x="16366" y="2155"/>
                  </a:cubicBezTo>
                  <a:cubicBezTo>
                    <a:pt x="16297" y="2223"/>
                    <a:pt x="16229" y="2292"/>
                    <a:pt x="16160" y="2360"/>
                  </a:cubicBezTo>
                  <a:cubicBezTo>
                    <a:pt x="16138" y="2406"/>
                    <a:pt x="16138" y="2474"/>
                    <a:pt x="16138" y="2520"/>
                  </a:cubicBezTo>
                  <a:cubicBezTo>
                    <a:pt x="16138" y="2588"/>
                    <a:pt x="16138" y="2680"/>
                    <a:pt x="16206" y="2748"/>
                  </a:cubicBezTo>
                  <a:cubicBezTo>
                    <a:pt x="16252" y="2771"/>
                    <a:pt x="16297" y="2817"/>
                    <a:pt x="16343" y="2862"/>
                  </a:cubicBezTo>
                  <a:cubicBezTo>
                    <a:pt x="16343" y="2885"/>
                    <a:pt x="16366" y="2885"/>
                    <a:pt x="16389" y="2885"/>
                  </a:cubicBezTo>
                  <a:cubicBezTo>
                    <a:pt x="16447" y="2902"/>
                    <a:pt x="16503" y="2913"/>
                    <a:pt x="16554" y="2913"/>
                  </a:cubicBezTo>
                  <a:cubicBezTo>
                    <a:pt x="16643" y="2913"/>
                    <a:pt x="16719" y="2881"/>
                    <a:pt x="16777" y="2794"/>
                  </a:cubicBezTo>
                  <a:cubicBezTo>
                    <a:pt x="16799" y="2794"/>
                    <a:pt x="16799" y="2771"/>
                    <a:pt x="16822" y="2771"/>
                  </a:cubicBezTo>
                  <a:cubicBezTo>
                    <a:pt x="16914" y="2703"/>
                    <a:pt x="16914" y="2611"/>
                    <a:pt x="16914" y="2543"/>
                  </a:cubicBezTo>
                  <a:cubicBezTo>
                    <a:pt x="16914" y="2452"/>
                    <a:pt x="16914" y="2360"/>
                    <a:pt x="16799" y="2292"/>
                  </a:cubicBezTo>
                  <a:cubicBezTo>
                    <a:pt x="16799" y="2292"/>
                    <a:pt x="16777" y="2269"/>
                    <a:pt x="16754" y="2246"/>
                  </a:cubicBezTo>
                  <a:cubicBezTo>
                    <a:pt x="16708" y="2178"/>
                    <a:pt x="16640" y="2155"/>
                    <a:pt x="16548" y="2132"/>
                  </a:cubicBezTo>
                  <a:close/>
                  <a:moveTo>
                    <a:pt x="10112" y="2862"/>
                  </a:moveTo>
                  <a:cubicBezTo>
                    <a:pt x="10066" y="2908"/>
                    <a:pt x="9998" y="2977"/>
                    <a:pt x="9952" y="3022"/>
                  </a:cubicBezTo>
                  <a:cubicBezTo>
                    <a:pt x="9906" y="3091"/>
                    <a:pt x="9838" y="3136"/>
                    <a:pt x="9769" y="3205"/>
                  </a:cubicBezTo>
                  <a:cubicBezTo>
                    <a:pt x="9769" y="3205"/>
                    <a:pt x="9769" y="3228"/>
                    <a:pt x="9769" y="3228"/>
                  </a:cubicBezTo>
                  <a:lnTo>
                    <a:pt x="9792" y="3228"/>
                  </a:lnTo>
                  <a:cubicBezTo>
                    <a:pt x="9906" y="3205"/>
                    <a:pt x="9998" y="3182"/>
                    <a:pt x="10066" y="3091"/>
                  </a:cubicBezTo>
                  <a:cubicBezTo>
                    <a:pt x="10112" y="3045"/>
                    <a:pt x="10112" y="2954"/>
                    <a:pt x="10157" y="2885"/>
                  </a:cubicBezTo>
                  <a:cubicBezTo>
                    <a:pt x="10157" y="2885"/>
                    <a:pt x="10157" y="2862"/>
                    <a:pt x="10157" y="2862"/>
                  </a:cubicBezTo>
                  <a:close/>
                  <a:moveTo>
                    <a:pt x="10751" y="2634"/>
                  </a:moveTo>
                  <a:cubicBezTo>
                    <a:pt x="10659" y="2634"/>
                    <a:pt x="10591" y="2657"/>
                    <a:pt x="10523" y="2725"/>
                  </a:cubicBezTo>
                  <a:cubicBezTo>
                    <a:pt x="10431" y="2840"/>
                    <a:pt x="10408" y="2862"/>
                    <a:pt x="10408" y="2977"/>
                  </a:cubicBezTo>
                  <a:cubicBezTo>
                    <a:pt x="10408" y="3068"/>
                    <a:pt x="10431" y="3136"/>
                    <a:pt x="10500" y="3205"/>
                  </a:cubicBezTo>
                  <a:cubicBezTo>
                    <a:pt x="10583" y="3288"/>
                    <a:pt x="10672" y="3328"/>
                    <a:pt x="10757" y="3328"/>
                  </a:cubicBezTo>
                  <a:cubicBezTo>
                    <a:pt x="10837" y="3328"/>
                    <a:pt x="10913" y="3293"/>
                    <a:pt x="10979" y="3228"/>
                  </a:cubicBezTo>
                  <a:cubicBezTo>
                    <a:pt x="11139" y="3068"/>
                    <a:pt x="11139" y="2885"/>
                    <a:pt x="11002" y="2748"/>
                  </a:cubicBezTo>
                  <a:cubicBezTo>
                    <a:pt x="10933" y="2680"/>
                    <a:pt x="10865" y="2634"/>
                    <a:pt x="10751" y="2634"/>
                  </a:cubicBezTo>
                  <a:close/>
                  <a:moveTo>
                    <a:pt x="11707" y="2720"/>
                  </a:moveTo>
                  <a:cubicBezTo>
                    <a:pt x="11624" y="2720"/>
                    <a:pt x="11538" y="2760"/>
                    <a:pt x="11458" y="2840"/>
                  </a:cubicBezTo>
                  <a:cubicBezTo>
                    <a:pt x="11321" y="2977"/>
                    <a:pt x="11321" y="3159"/>
                    <a:pt x="11458" y="3296"/>
                  </a:cubicBezTo>
                  <a:cubicBezTo>
                    <a:pt x="11541" y="3379"/>
                    <a:pt x="11630" y="3419"/>
                    <a:pt x="11716" y="3419"/>
                  </a:cubicBezTo>
                  <a:cubicBezTo>
                    <a:pt x="11795" y="3419"/>
                    <a:pt x="11872" y="3385"/>
                    <a:pt x="11938" y="3319"/>
                  </a:cubicBezTo>
                  <a:cubicBezTo>
                    <a:pt x="12097" y="3159"/>
                    <a:pt x="12097" y="2977"/>
                    <a:pt x="11938" y="2840"/>
                  </a:cubicBezTo>
                  <a:cubicBezTo>
                    <a:pt x="11869" y="2760"/>
                    <a:pt x="11789" y="2720"/>
                    <a:pt x="11707" y="2720"/>
                  </a:cubicBezTo>
                  <a:close/>
                  <a:moveTo>
                    <a:pt x="12668" y="2748"/>
                  </a:moveTo>
                  <a:cubicBezTo>
                    <a:pt x="12577" y="2771"/>
                    <a:pt x="12463" y="2794"/>
                    <a:pt x="12394" y="2862"/>
                  </a:cubicBezTo>
                  <a:cubicBezTo>
                    <a:pt x="12371" y="2885"/>
                    <a:pt x="12280" y="3068"/>
                    <a:pt x="12280" y="3113"/>
                  </a:cubicBezTo>
                  <a:cubicBezTo>
                    <a:pt x="12303" y="3205"/>
                    <a:pt x="12326" y="3319"/>
                    <a:pt x="12394" y="3387"/>
                  </a:cubicBezTo>
                  <a:cubicBezTo>
                    <a:pt x="12463" y="3456"/>
                    <a:pt x="12554" y="3479"/>
                    <a:pt x="12645" y="3479"/>
                  </a:cubicBezTo>
                  <a:cubicBezTo>
                    <a:pt x="12737" y="3479"/>
                    <a:pt x="12828" y="3456"/>
                    <a:pt x="12919" y="3387"/>
                  </a:cubicBezTo>
                  <a:cubicBezTo>
                    <a:pt x="12942" y="3365"/>
                    <a:pt x="13033" y="3182"/>
                    <a:pt x="13010" y="3136"/>
                  </a:cubicBezTo>
                  <a:cubicBezTo>
                    <a:pt x="13010" y="3045"/>
                    <a:pt x="12988" y="2931"/>
                    <a:pt x="12919" y="2862"/>
                  </a:cubicBezTo>
                  <a:cubicBezTo>
                    <a:pt x="12874" y="2840"/>
                    <a:pt x="12714" y="2748"/>
                    <a:pt x="12668" y="2748"/>
                  </a:cubicBezTo>
                  <a:close/>
                  <a:moveTo>
                    <a:pt x="13595" y="2854"/>
                  </a:moveTo>
                  <a:cubicBezTo>
                    <a:pt x="13497" y="2854"/>
                    <a:pt x="13401" y="2894"/>
                    <a:pt x="13330" y="2977"/>
                  </a:cubicBezTo>
                  <a:cubicBezTo>
                    <a:pt x="13216" y="3113"/>
                    <a:pt x="13193" y="3319"/>
                    <a:pt x="13353" y="3479"/>
                  </a:cubicBezTo>
                  <a:cubicBezTo>
                    <a:pt x="13416" y="3553"/>
                    <a:pt x="13505" y="3588"/>
                    <a:pt x="13595" y="3588"/>
                  </a:cubicBezTo>
                  <a:cubicBezTo>
                    <a:pt x="13698" y="3588"/>
                    <a:pt x="13804" y="3541"/>
                    <a:pt x="13878" y="3456"/>
                  </a:cubicBezTo>
                  <a:cubicBezTo>
                    <a:pt x="13992" y="3319"/>
                    <a:pt x="14015" y="3113"/>
                    <a:pt x="13855" y="2954"/>
                  </a:cubicBezTo>
                  <a:cubicBezTo>
                    <a:pt x="13778" y="2888"/>
                    <a:pt x="13686" y="2854"/>
                    <a:pt x="13595" y="2854"/>
                  </a:cubicBezTo>
                  <a:close/>
                  <a:moveTo>
                    <a:pt x="14553" y="2945"/>
                  </a:moveTo>
                  <a:cubicBezTo>
                    <a:pt x="14470" y="2945"/>
                    <a:pt x="14388" y="2979"/>
                    <a:pt x="14312" y="3045"/>
                  </a:cubicBezTo>
                  <a:cubicBezTo>
                    <a:pt x="14129" y="3182"/>
                    <a:pt x="14152" y="3410"/>
                    <a:pt x="14289" y="3570"/>
                  </a:cubicBezTo>
                  <a:cubicBezTo>
                    <a:pt x="14372" y="3653"/>
                    <a:pt x="14461" y="3693"/>
                    <a:pt x="14550" y="3693"/>
                  </a:cubicBezTo>
                  <a:cubicBezTo>
                    <a:pt x="14632" y="3693"/>
                    <a:pt x="14714" y="3659"/>
                    <a:pt x="14791" y="3593"/>
                  </a:cubicBezTo>
                  <a:cubicBezTo>
                    <a:pt x="14973" y="3433"/>
                    <a:pt x="14973" y="3205"/>
                    <a:pt x="14814" y="3068"/>
                  </a:cubicBezTo>
                  <a:cubicBezTo>
                    <a:pt x="14731" y="2985"/>
                    <a:pt x="14642" y="2945"/>
                    <a:pt x="14553" y="2945"/>
                  </a:cubicBezTo>
                  <a:close/>
                  <a:moveTo>
                    <a:pt x="15476" y="3022"/>
                  </a:moveTo>
                  <a:cubicBezTo>
                    <a:pt x="15384" y="3022"/>
                    <a:pt x="15293" y="3045"/>
                    <a:pt x="15225" y="3113"/>
                  </a:cubicBezTo>
                  <a:cubicBezTo>
                    <a:pt x="15133" y="3182"/>
                    <a:pt x="15110" y="3273"/>
                    <a:pt x="15110" y="3387"/>
                  </a:cubicBezTo>
                  <a:cubicBezTo>
                    <a:pt x="15110" y="3479"/>
                    <a:pt x="15133" y="3570"/>
                    <a:pt x="15225" y="3638"/>
                  </a:cubicBezTo>
                  <a:cubicBezTo>
                    <a:pt x="15270" y="3730"/>
                    <a:pt x="15361" y="3753"/>
                    <a:pt x="15476" y="3753"/>
                  </a:cubicBezTo>
                  <a:cubicBezTo>
                    <a:pt x="15567" y="3753"/>
                    <a:pt x="15658" y="3730"/>
                    <a:pt x="15727" y="3661"/>
                  </a:cubicBezTo>
                  <a:cubicBezTo>
                    <a:pt x="15818" y="3570"/>
                    <a:pt x="15841" y="3479"/>
                    <a:pt x="15841" y="3387"/>
                  </a:cubicBezTo>
                  <a:cubicBezTo>
                    <a:pt x="15841" y="3273"/>
                    <a:pt x="15818" y="3205"/>
                    <a:pt x="15750" y="3113"/>
                  </a:cubicBezTo>
                  <a:cubicBezTo>
                    <a:pt x="15658" y="3045"/>
                    <a:pt x="15590" y="3022"/>
                    <a:pt x="15476" y="3022"/>
                  </a:cubicBezTo>
                  <a:close/>
                  <a:moveTo>
                    <a:pt x="16430" y="3099"/>
                  </a:moveTo>
                  <a:cubicBezTo>
                    <a:pt x="16336" y="3099"/>
                    <a:pt x="16238" y="3139"/>
                    <a:pt x="16160" y="3228"/>
                  </a:cubicBezTo>
                  <a:cubicBezTo>
                    <a:pt x="16023" y="3365"/>
                    <a:pt x="16023" y="3593"/>
                    <a:pt x="16160" y="3730"/>
                  </a:cubicBezTo>
                  <a:cubicBezTo>
                    <a:pt x="16240" y="3821"/>
                    <a:pt x="16337" y="3861"/>
                    <a:pt x="16429" y="3861"/>
                  </a:cubicBezTo>
                  <a:cubicBezTo>
                    <a:pt x="16520" y="3861"/>
                    <a:pt x="16605" y="3821"/>
                    <a:pt x="16663" y="3753"/>
                  </a:cubicBezTo>
                  <a:cubicBezTo>
                    <a:pt x="16799" y="3593"/>
                    <a:pt x="16891" y="3387"/>
                    <a:pt x="16685" y="3228"/>
                  </a:cubicBezTo>
                  <a:cubicBezTo>
                    <a:pt x="16626" y="3145"/>
                    <a:pt x="16531" y="3099"/>
                    <a:pt x="16430" y="3099"/>
                  </a:cubicBezTo>
                  <a:close/>
                  <a:moveTo>
                    <a:pt x="9039" y="3935"/>
                  </a:moveTo>
                  <a:cubicBezTo>
                    <a:pt x="9039" y="3958"/>
                    <a:pt x="9016" y="3958"/>
                    <a:pt x="8993" y="3981"/>
                  </a:cubicBezTo>
                  <a:cubicBezTo>
                    <a:pt x="8993" y="3981"/>
                    <a:pt x="8970" y="4004"/>
                    <a:pt x="8970" y="4004"/>
                  </a:cubicBezTo>
                  <a:cubicBezTo>
                    <a:pt x="8970" y="4026"/>
                    <a:pt x="8970" y="4026"/>
                    <a:pt x="8970" y="4026"/>
                  </a:cubicBezTo>
                  <a:cubicBezTo>
                    <a:pt x="8970" y="4038"/>
                    <a:pt x="8976" y="4044"/>
                    <a:pt x="8982" y="4044"/>
                  </a:cubicBezTo>
                  <a:cubicBezTo>
                    <a:pt x="8988" y="4044"/>
                    <a:pt x="8993" y="4038"/>
                    <a:pt x="8993" y="4026"/>
                  </a:cubicBezTo>
                  <a:cubicBezTo>
                    <a:pt x="8993" y="4026"/>
                    <a:pt x="9016" y="4004"/>
                    <a:pt x="9039" y="3981"/>
                  </a:cubicBezTo>
                  <a:cubicBezTo>
                    <a:pt x="9039" y="3981"/>
                    <a:pt x="9039" y="3958"/>
                    <a:pt x="9039" y="3935"/>
                  </a:cubicBezTo>
                  <a:close/>
                  <a:moveTo>
                    <a:pt x="9701" y="3507"/>
                  </a:moveTo>
                  <a:cubicBezTo>
                    <a:pt x="9615" y="3507"/>
                    <a:pt x="9530" y="3536"/>
                    <a:pt x="9473" y="3593"/>
                  </a:cubicBezTo>
                  <a:cubicBezTo>
                    <a:pt x="9358" y="3707"/>
                    <a:pt x="9358" y="3958"/>
                    <a:pt x="9473" y="4072"/>
                  </a:cubicBezTo>
                  <a:cubicBezTo>
                    <a:pt x="9530" y="4129"/>
                    <a:pt x="9621" y="4158"/>
                    <a:pt x="9712" y="4158"/>
                  </a:cubicBezTo>
                  <a:cubicBezTo>
                    <a:pt x="9804" y="4158"/>
                    <a:pt x="9895" y="4129"/>
                    <a:pt x="9952" y="4072"/>
                  </a:cubicBezTo>
                  <a:cubicBezTo>
                    <a:pt x="10066" y="3958"/>
                    <a:pt x="10066" y="3707"/>
                    <a:pt x="9929" y="3593"/>
                  </a:cubicBezTo>
                  <a:cubicBezTo>
                    <a:pt x="9872" y="3536"/>
                    <a:pt x="9786" y="3507"/>
                    <a:pt x="9701" y="3507"/>
                  </a:cubicBezTo>
                  <a:close/>
                  <a:moveTo>
                    <a:pt x="10694" y="3570"/>
                  </a:moveTo>
                  <a:cubicBezTo>
                    <a:pt x="10608" y="3570"/>
                    <a:pt x="10523" y="3604"/>
                    <a:pt x="10454" y="3661"/>
                  </a:cubicBezTo>
                  <a:cubicBezTo>
                    <a:pt x="10317" y="3798"/>
                    <a:pt x="10317" y="4026"/>
                    <a:pt x="10454" y="4141"/>
                  </a:cubicBezTo>
                  <a:cubicBezTo>
                    <a:pt x="10523" y="4209"/>
                    <a:pt x="10597" y="4243"/>
                    <a:pt x="10674" y="4243"/>
                  </a:cubicBezTo>
                  <a:cubicBezTo>
                    <a:pt x="10751" y="4243"/>
                    <a:pt x="10831" y="4209"/>
                    <a:pt x="10911" y="4141"/>
                  </a:cubicBezTo>
                  <a:cubicBezTo>
                    <a:pt x="11047" y="4026"/>
                    <a:pt x="11047" y="3821"/>
                    <a:pt x="10933" y="3684"/>
                  </a:cubicBezTo>
                  <a:cubicBezTo>
                    <a:pt x="10865" y="3604"/>
                    <a:pt x="10779" y="3570"/>
                    <a:pt x="10694" y="3570"/>
                  </a:cubicBezTo>
                  <a:close/>
                  <a:moveTo>
                    <a:pt x="11629" y="3653"/>
                  </a:moveTo>
                  <a:cubicBezTo>
                    <a:pt x="11549" y="3653"/>
                    <a:pt x="11467" y="3687"/>
                    <a:pt x="11390" y="3753"/>
                  </a:cubicBezTo>
                  <a:cubicBezTo>
                    <a:pt x="11253" y="3912"/>
                    <a:pt x="11253" y="4095"/>
                    <a:pt x="11390" y="4232"/>
                  </a:cubicBezTo>
                  <a:cubicBezTo>
                    <a:pt x="11458" y="4300"/>
                    <a:pt x="11527" y="4346"/>
                    <a:pt x="11641" y="4346"/>
                  </a:cubicBezTo>
                  <a:cubicBezTo>
                    <a:pt x="11732" y="4346"/>
                    <a:pt x="11801" y="4323"/>
                    <a:pt x="11869" y="4255"/>
                  </a:cubicBezTo>
                  <a:cubicBezTo>
                    <a:pt x="12006" y="4095"/>
                    <a:pt x="12029" y="3912"/>
                    <a:pt x="11869" y="3775"/>
                  </a:cubicBezTo>
                  <a:cubicBezTo>
                    <a:pt x="11798" y="3692"/>
                    <a:pt x="11715" y="3653"/>
                    <a:pt x="11629" y="3653"/>
                  </a:cubicBezTo>
                  <a:close/>
                  <a:moveTo>
                    <a:pt x="12557" y="3724"/>
                  </a:moveTo>
                  <a:cubicBezTo>
                    <a:pt x="12474" y="3724"/>
                    <a:pt x="12394" y="3764"/>
                    <a:pt x="12326" y="3844"/>
                  </a:cubicBezTo>
                  <a:cubicBezTo>
                    <a:pt x="12166" y="3981"/>
                    <a:pt x="12166" y="4163"/>
                    <a:pt x="12326" y="4300"/>
                  </a:cubicBezTo>
                  <a:cubicBezTo>
                    <a:pt x="12397" y="4383"/>
                    <a:pt x="12480" y="4423"/>
                    <a:pt x="12563" y="4423"/>
                  </a:cubicBezTo>
                  <a:cubicBezTo>
                    <a:pt x="12640" y="4423"/>
                    <a:pt x="12716" y="4389"/>
                    <a:pt x="12782" y="4323"/>
                  </a:cubicBezTo>
                  <a:cubicBezTo>
                    <a:pt x="12942" y="4163"/>
                    <a:pt x="12942" y="3981"/>
                    <a:pt x="12805" y="3844"/>
                  </a:cubicBezTo>
                  <a:cubicBezTo>
                    <a:pt x="12725" y="3764"/>
                    <a:pt x="12640" y="3724"/>
                    <a:pt x="12557" y="3724"/>
                  </a:cubicBezTo>
                  <a:close/>
                  <a:moveTo>
                    <a:pt x="13490" y="3798"/>
                  </a:moveTo>
                  <a:cubicBezTo>
                    <a:pt x="13444" y="3798"/>
                    <a:pt x="13262" y="3890"/>
                    <a:pt x="13239" y="3912"/>
                  </a:cubicBezTo>
                  <a:cubicBezTo>
                    <a:pt x="13170" y="3981"/>
                    <a:pt x="13147" y="4095"/>
                    <a:pt x="13147" y="4163"/>
                  </a:cubicBezTo>
                  <a:cubicBezTo>
                    <a:pt x="13147" y="4255"/>
                    <a:pt x="13170" y="4369"/>
                    <a:pt x="13239" y="4437"/>
                  </a:cubicBezTo>
                  <a:cubicBezTo>
                    <a:pt x="13330" y="4506"/>
                    <a:pt x="13421" y="4506"/>
                    <a:pt x="13513" y="4529"/>
                  </a:cubicBezTo>
                  <a:cubicBezTo>
                    <a:pt x="13558" y="4529"/>
                    <a:pt x="13741" y="4460"/>
                    <a:pt x="13787" y="4415"/>
                  </a:cubicBezTo>
                  <a:cubicBezTo>
                    <a:pt x="13855" y="4346"/>
                    <a:pt x="13878" y="4255"/>
                    <a:pt x="13878" y="4163"/>
                  </a:cubicBezTo>
                  <a:cubicBezTo>
                    <a:pt x="13878" y="4072"/>
                    <a:pt x="13832" y="3981"/>
                    <a:pt x="13764" y="3890"/>
                  </a:cubicBezTo>
                  <a:cubicBezTo>
                    <a:pt x="13695" y="3844"/>
                    <a:pt x="13581" y="3821"/>
                    <a:pt x="13490" y="3798"/>
                  </a:cubicBezTo>
                  <a:close/>
                  <a:moveTo>
                    <a:pt x="14466" y="3892"/>
                  </a:moveTo>
                  <a:cubicBezTo>
                    <a:pt x="14372" y="3892"/>
                    <a:pt x="14274" y="3927"/>
                    <a:pt x="14197" y="4004"/>
                  </a:cubicBezTo>
                  <a:cubicBezTo>
                    <a:pt x="14038" y="4163"/>
                    <a:pt x="14060" y="4369"/>
                    <a:pt x="14175" y="4506"/>
                  </a:cubicBezTo>
                  <a:cubicBezTo>
                    <a:pt x="14249" y="4580"/>
                    <a:pt x="14356" y="4621"/>
                    <a:pt x="14461" y="4621"/>
                  </a:cubicBezTo>
                  <a:cubicBezTo>
                    <a:pt x="14550" y="4621"/>
                    <a:pt x="14637" y="4591"/>
                    <a:pt x="14700" y="4529"/>
                  </a:cubicBezTo>
                  <a:cubicBezTo>
                    <a:pt x="14882" y="4369"/>
                    <a:pt x="14859" y="4163"/>
                    <a:pt x="14722" y="4004"/>
                  </a:cubicBezTo>
                  <a:cubicBezTo>
                    <a:pt x="14663" y="3933"/>
                    <a:pt x="14567" y="3892"/>
                    <a:pt x="14466" y="3892"/>
                  </a:cubicBezTo>
                  <a:close/>
                  <a:moveTo>
                    <a:pt x="16366" y="4032"/>
                  </a:moveTo>
                  <a:cubicBezTo>
                    <a:pt x="16320" y="4032"/>
                    <a:pt x="16274" y="4038"/>
                    <a:pt x="16229" y="4049"/>
                  </a:cubicBezTo>
                  <a:cubicBezTo>
                    <a:pt x="16023" y="4141"/>
                    <a:pt x="15932" y="4300"/>
                    <a:pt x="16001" y="4529"/>
                  </a:cubicBezTo>
                  <a:cubicBezTo>
                    <a:pt x="16027" y="4595"/>
                    <a:pt x="16046" y="4631"/>
                    <a:pt x="16071" y="4631"/>
                  </a:cubicBezTo>
                  <a:cubicBezTo>
                    <a:pt x="16088" y="4631"/>
                    <a:pt x="16109" y="4612"/>
                    <a:pt x="16138" y="4574"/>
                  </a:cubicBezTo>
                  <a:cubicBezTo>
                    <a:pt x="16138" y="4574"/>
                    <a:pt x="16160" y="4551"/>
                    <a:pt x="16160" y="4551"/>
                  </a:cubicBezTo>
                  <a:cubicBezTo>
                    <a:pt x="16206" y="4506"/>
                    <a:pt x="16274" y="4460"/>
                    <a:pt x="16297" y="4369"/>
                  </a:cubicBezTo>
                  <a:cubicBezTo>
                    <a:pt x="16389" y="4300"/>
                    <a:pt x="16434" y="4186"/>
                    <a:pt x="16526" y="4095"/>
                  </a:cubicBezTo>
                  <a:cubicBezTo>
                    <a:pt x="16548" y="4072"/>
                    <a:pt x="16548" y="4072"/>
                    <a:pt x="16503" y="4049"/>
                  </a:cubicBezTo>
                  <a:cubicBezTo>
                    <a:pt x="16457" y="4038"/>
                    <a:pt x="16411" y="4032"/>
                    <a:pt x="16366" y="4032"/>
                  </a:cubicBezTo>
                  <a:close/>
                  <a:moveTo>
                    <a:pt x="15373" y="3961"/>
                  </a:moveTo>
                  <a:cubicBezTo>
                    <a:pt x="15280" y="3961"/>
                    <a:pt x="15187" y="3995"/>
                    <a:pt x="15110" y="4072"/>
                  </a:cubicBezTo>
                  <a:cubicBezTo>
                    <a:pt x="14973" y="4232"/>
                    <a:pt x="14973" y="4437"/>
                    <a:pt x="15110" y="4597"/>
                  </a:cubicBezTo>
                  <a:cubicBezTo>
                    <a:pt x="15193" y="4668"/>
                    <a:pt x="15295" y="4709"/>
                    <a:pt x="15392" y="4709"/>
                  </a:cubicBezTo>
                  <a:cubicBezTo>
                    <a:pt x="15483" y="4709"/>
                    <a:pt x="15570" y="4674"/>
                    <a:pt x="15635" y="4597"/>
                  </a:cubicBezTo>
                  <a:cubicBezTo>
                    <a:pt x="15795" y="4437"/>
                    <a:pt x="15795" y="4232"/>
                    <a:pt x="15658" y="4072"/>
                  </a:cubicBezTo>
                  <a:cubicBezTo>
                    <a:pt x="15575" y="4001"/>
                    <a:pt x="15474" y="3961"/>
                    <a:pt x="15373" y="3961"/>
                  </a:cubicBezTo>
                  <a:close/>
                  <a:moveTo>
                    <a:pt x="8716" y="4363"/>
                  </a:moveTo>
                  <a:cubicBezTo>
                    <a:pt x="8645" y="4363"/>
                    <a:pt x="8571" y="4403"/>
                    <a:pt x="8491" y="4483"/>
                  </a:cubicBezTo>
                  <a:cubicBezTo>
                    <a:pt x="8354" y="4620"/>
                    <a:pt x="8354" y="4757"/>
                    <a:pt x="8491" y="4894"/>
                  </a:cubicBezTo>
                  <a:cubicBezTo>
                    <a:pt x="8574" y="4977"/>
                    <a:pt x="8651" y="5017"/>
                    <a:pt x="8725" y="5017"/>
                  </a:cubicBezTo>
                  <a:cubicBezTo>
                    <a:pt x="8793" y="5017"/>
                    <a:pt x="8859" y="4982"/>
                    <a:pt x="8925" y="4917"/>
                  </a:cubicBezTo>
                  <a:cubicBezTo>
                    <a:pt x="9062" y="4757"/>
                    <a:pt x="9085" y="4620"/>
                    <a:pt x="8925" y="4483"/>
                  </a:cubicBezTo>
                  <a:cubicBezTo>
                    <a:pt x="8856" y="4403"/>
                    <a:pt x="8788" y="4363"/>
                    <a:pt x="8716" y="4363"/>
                  </a:cubicBezTo>
                  <a:close/>
                  <a:moveTo>
                    <a:pt x="9651" y="4463"/>
                  </a:moveTo>
                  <a:cubicBezTo>
                    <a:pt x="9565" y="4463"/>
                    <a:pt x="9481" y="4486"/>
                    <a:pt x="9427" y="4529"/>
                  </a:cubicBezTo>
                  <a:cubicBezTo>
                    <a:pt x="9313" y="4643"/>
                    <a:pt x="9313" y="4894"/>
                    <a:pt x="9427" y="5031"/>
                  </a:cubicBezTo>
                  <a:cubicBezTo>
                    <a:pt x="9487" y="5079"/>
                    <a:pt x="9579" y="5108"/>
                    <a:pt x="9669" y="5108"/>
                  </a:cubicBezTo>
                  <a:cubicBezTo>
                    <a:pt x="9750" y="5108"/>
                    <a:pt x="9829" y="5085"/>
                    <a:pt x="9883" y="5031"/>
                  </a:cubicBezTo>
                  <a:cubicBezTo>
                    <a:pt x="10020" y="4917"/>
                    <a:pt x="10020" y="4666"/>
                    <a:pt x="9906" y="4551"/>
                  </a:cubicBezTo>
                  <a:cubicBezTo>
                    <a:pt x="9846" y="4491"/>
                    <a:pt x="9748" y="4463"/>
                    <a:pt x="9651" y="4463"/>
                  </a:cubicBezTo>
                  <a:close/>
                  <a:moveTo>
                    <a:pt x="10580" y="4534"/>
                  </a:moveTo>
                  <a:cubicBezTo>
                    <a:pt x="10488" y="4534"/>
                    <a:pt x="10397" y="4563"/>
                    <a:pt x="10340" y="4620"/>
                  </a:cubicBezTo>
                  <a:cubicBezTo>
                    <a:pt x="10226" y="4734"/>
                    <a:pt x="10249" y="4985"/>
                    <a:pt x="10363" y="5099"/>
                  </a:cubicBezTo>
                  <a:cubicBezTo>
                    <a:pt x="10417" y="5154"/>
                    <a:pt x="10503" y="5182"/>
                    <a:pt x="10590" y="5182"/>
                  </a:cubicBezTo>
                  <a:cubicBezTo>
                    <a:pt x="10685" y="5182"/>
                    <a:pt x="10782" y="5148"/>
                    <a:pt x="10842" y="5076"/>
                  </a:cubicBezTo>
                  <a:cubicBezTo>
                    <a:pt x="10956" y="4962"/>
                    <a:pt x="10933" y="4734"/>
                    <a:pt x="10819" y="4620"/>
                  </a:cubicBezTo>
                  <a:cubicBezTo>
                    <a:pt x="10762" y="4563"/>
                    <a:pt x="10671" y="4534"/>
                    <a:pt x="10580" y="4534"/>
                  </a:cubicBezTo>
                  <a:close/>
                  <a:moveTo>
                    <a:pt x="11550" y="4617"/>
                  </a:moveTo>
                  <a:cubicBezTo>
                    <a:pt x="11460" y="4617"/>
                    <a:pt x="11370" y="4652"/>
                    <a:pt x="11299" y="4711"/>
                  </a:cubicBezTo>
                  <a:cubicBezTo>
                    <a:pt x="11162" y="4848"/>
                    <a:pt x="11162" y="5054"/>
                    <a:pt x="11299" y="5191"/>
                  </a:cubicBezTo>
                  <a:cubicBezTo>
                    <a:pt x="11367" y="5259"/>
                    <a:pt x="11447" y="5293"/>
                    <a:pt x="11530" y="5293"/>
                  </a:cubicBezTo>
                  <a:cubicBezTo>
                    <a:pt x="11612" y="5293"/>
                    <a:pt x="11698" y="5259"/>
                    <a:pt x="11778" y="5191"/>
                  </a:cubicBezTo>
                  <a:cubicBezTo>
                    <a:pt x="11915" y="5054"/>
                    <a:pt x="11915" y="4848"/>
                    <a:pt x="11778" y="4711"/>
                  </a:cubicBezTo>
                  <a:cubicBezTo>
                    <a:pt x="11713" y="4646"/>
                    <a:pt x="11632" y="4617"/>
                    <a:pt x="11550" y="4617"/>
                  </a:cubicBezTo>
                  <a:close/>
                  <a:moveTo>
                    <a:pt x="12485" y="4700"/>
                  </a:moveTo>
                  <a:cubicBezTo>
                    <a:pt x="12406" y="4700"/>
                    <a:pt x="12326" y="4734"/>
                    <a:pt x="12257" y="4803"/>
                  </a:cubicBezTo>
                  <a:cubicBezTo>
                    <a:pt x="12097" y="4962"/>
                    <a:pt x="12097" y="5122"/>
                    <a:pt x="12234" y="5282"/>
                  </a:cubicBezTo>
                  <a:cubicBezTo>
                    <a:pt x="12317" y="5353"/>
                    <a:pt x="12406" y="5393"/>
                    <a:pt x="12492" y="5393"/>
                  </a:cubicBezTo>
                  <a:cubicBezTo>
                    <a:pt x="12571" y="5393"/>
                    <a:pt x="12648" y="5359"/>
                    <a:pt x="12714" y="5282"/>
                  </a:cubicBezTo>
                  <a:cubicBezTo>
                    <a:pt x="12874" y="5122"/>
                    <a:pt x="12874" y="4962"/>
                    <a:pt x="12714" y="4803"/>
                  </a:cubicBezTo>
                  <a:cubicBezTo>
                    <a:pt x="12645" y="4734"/>
                    <a:pt x="12565" y="4700"/>
                    <a:pt x="12485" y="4700"/>
                  </a:cubicBezTo>
                  <a:close/>
                  <a:moveTo>
                    <a:pt x="13418" y="4768"/>
                  </a:moveTo>
                  <a:cubicBezTo>
                    <a:pt x="13336" y="4768"/>
                    <a:pt x="13250" y="4803"/>
                    <a:pt x="13170" y="4871"/>
                  </a:cubicBezTo>
                  <a:cubicBezTo>
                    <a:pt x="13033" y="5031"/>
                    <a:pt x="13033" y="5213"/>
                    <a:pt x="13170" y="5350"/>
                  </a:cubicBezTo>
                  <a:cubicBezTo>
                    <a:pt x="13250" y="5430"/>
                    <a:pt x="13330" y="5470"/>
                    <a:pt x="13410" y="5470"/>
                  </a:cubicBezTo>
                  <a:cubicBezTo>
                    <a:pt x="13490" y="5470"/>
                    <a:pt x="13570" y="5430"/>
                    <a:pt x="13650" y="5350"/>
                  </a:cubicBezTo>
                  <a:cubicBezTo>
                    <a:pt x="13787" y="5213"/>
                    <a:pt x="13809" y="5031"/>
                    <a:pt x="13650" y="4871"/>
                  </a:cubicBezTo>
                  <a:cubicBezTo>
                    <a:pt x="13581" y="4803"/>
                    <a:pt x="13501" y="4768"/>
                    <a:pt x="13418" y="4768"/>
                  </a:cubicBezTo>
                  <a:close/>
                  <a:moveTo>
                    <a:pt x="14380" y="4825"/>
                  </a:moveTo>
                  <a:cubicBezTo>
                    <a:pt x="14334" y="4825"/>
                    <a:pt x="14152" y="4894"/>
                    <a:pt x="14129" y="4939"/>
                  </a:cubicBezTo>
                  <a:cubicBezTo>
                    <a:pt x="14038" y="5008"/>
                    <a:pt x="14015" y="5099"/>
                    <a:pt x="14015" y="5191"/>
                  </a:cubicBezTo>
                  <a:cubicBezTo>
                    <a:pt x="14038" y="5282"/>
                    <a:pt x="14060" y="5373"/>
                    <a:pt x="14129" y="5442"/>
                  </a:cubicBezTo>
                  <a:cubicBezTo>
                    <a:pt x="14197" y="5510"/>
                    <a:pt x="14312" y="5533"/>
                    <a:pt x="14403" y="5556"/>
                  </a:cubicBezTo>
                  <a:cubicBezTo>
                    <a:pt x="14448" y="5556"/>
                    <a:pt x="14631" y="5464"/>
                    <a:pt x="14654" y="5442"/>
                  </a:cubicBezTo>
                  <a:cubicBezTo>
                    <a:pt x="14722" y="5373"/>
                    <a:pt x="14745" y="5259"/>
                    <a:pt x="14745" y="5191"/>
                  </a:cubicBezTo>
                  <a:cubicBezTo>
                    <a:pt x="14745" y="5099"/>
                    <a:pt x="14722" y="5008"/>
                    <a:pt x="14631" y="4917"/>
                  </a:cubicBezTo>
                  <a:cubicBezTo>
                    <a:pt x="14563" y="4871"/>
                    <a:pt x="14471" y="4848"/>
                    <a:pt x="14380" y="4825"/>
                  </a:cubicBezTo>
                  <a:close/>
                  <a:moveTo>
                    <a:pt x="15309" y="4911"/>
                  </a:moveTo>
                  <a:cubicBezTo>
                    <a:pt x="15238" y="4911"/>
                    <a:pt x="15174" y="4953"/>
                    <a:pt x="15110" y="4985"/>
                  </a:cubicBezTo>
                  <a:cubicBezTo>
                    <a:pt x="14951" y="5076"/>
                    <a:pt x="14928" y="5350"/>
                    <a:pt x="15019" y="5487"/>
                  </a:cubicBezTo>
                  <a:cubicBezTo>
                    <a:pt x="15058" y="5539"/>
                    <a:pt x="15082" y="5568"/>
                    <a:pt x="15111" y="5568"/>
                  </a:cubicBezTo>
                  <a:cubicBezTo>
                    <a:pt x="15135" y="5568"/>
                    <a:pt x="15162" y="5550"/>
                    <a:pt x="15202" y="5510"/>
                  </a:cubicBezTo>
                  <a:cubicBezTo>
                    <a:pt x="15247" y="5464"/>
                    <a:pt x="15316" y="5396"/>
                    <a:pt x="15384" y="5328"/>
                  </a:cubicBezTo>
                  <a:cubicBezTo>
                    <a:pt x="15430" y="5282"/>
                    <a:pt x="15498" y="5213"/>
                    <a:pt x="15567" y="5145"/>
                  </a:cubicBezTo>
                  <a:cubicBezTo>
                    <a:pt x="15590" y="5122"/>
                    <a:pt x="15635" y="5076"/>
                    <a:pt x="15635" y="5054"/>
                  </a:cubicBezTo>
                  <a:cubicBezTo>
                    <a:pt x="15590" y="5031"/>
                    <a:pt x="15567" y="4985"/>
                    <a:pt x="15521" y="4962"/>
                  </a:cubicBezTo>
                  <a:cubicBezTo>
                    <a:pt x="15498" y="4939"/>
                    <a:pt x="15453" y="4939"/>
                    <a:pt x="15407" y="4939"/>
                  </a:cubicBezTo>
                  <a:cubicBezTo>
                    <a:pt x="15372" y="4919"/>
                    <a:pt x="15340" y="4911"/>
                    <a:pt x="15309" y="4911"/>
                  </a:cubicBezTo>
                  <a:close/>
                  <a:moveTo>
                    <a:pt x="7727" y="5256"/>
                  </a:moveTo>
                  <a:cubicBezTo>
                    <a:pt x="7708" y="5256"/>
                    <a:pt x="7689" y="5263"/>
                    <a:pt x="7669" y="5282"/>
                  </a:cubicBezTo>
                  <a:cubicBezTo>
                    <a:pt x="7647" y="5350"/>
                    <a:pt x="7601" y="5373"/>
                    <a:pt x="7555" y="5419"/>
                  </a:cubicBezTo>
                  <a:cubicBezTo>
                    <a:pt x="7510" y="5464"/>
                    <a:pt x="7464" y="5510"/>
                    <a:pt x="7418" y="5556"/>
                  </a:cubicBezTo>
                  <a:cubicBezTo>
                    <a:pt x="7373" y="5601"/>
                    <a:pt x="7373" y="5601"/>
                    <a:pt x="7395" y="5647"/>
                  </a:cubicBezTo>
                  <a:cubicBezTo>
                    <a:pt x="7435" y="5767"/>
                    <a:pt x="7527" y="5834"/>
                    <a:pt x="7656" y="5834"/>
                  </a:cubicBezTo>
                  <a:cubicBezTo>
                    <a:pt x="7675" y="5834"/>
                    <a:pt x="7695" y="5833"/>
                    <a:pt x="7715" y="5830"/>
                  </a:cubicBezTo>
                  <a:cubicBezTo>
                    <a:pt x="7829" y="5830"/>
                    <a:pt x="7943" y="5716"/>
                    <a:pt x="7966" y="5601"/>
                  </a:cubicBezTo>
                  <a:cubicBezTo>
                    <a:pt x="7989" y="5464"/>
                    <a:pt x="7920" y="5328"/>
                    <a:pt x="7806" y="5282"/>
                  </a:cubicBezTo>
                  <a:cubicBezTo>
                    <a:pt x="7780" y="5269"/>
                    <a:pt x="7754" y="5256"/>
                    <a:pt x="7727" y="5256"/>
                  </a:cubicBezTo>
                  <a:close/>
                  <a:moveTo>
                    <a:pt x="8617" y="5319"/>
                  </a:moveTo>
                  <a:cubicBezTo>
                    <a:pt x="8548" y="5319"/>
                    <a:pt x="8477" y="5353"/>
                    <a:pt x="8400" y="5419"/>
                  </a:cubicBezTo>
                  <a:cubicBezTo>
                    <a:pt x="8263" y="5579"/>
                    <a:pt x="8263" y="5716"/>
                    <a:pt x="8400" y="5852"/>
                  </a:cubicBezTo>
                  <a:cubicBezTo>
                    <a:pt x="8468" y="5921"/>
                    <a:pt x="8542" y="5955"/>
                    <a:pt x="8617" y="5955"/>
                  </a:cubicBezTo>
                  <a:cubicBezTo>
                    <a:pt x="8691" y="5955"/>
                    <a:pt x="8765" y="5921"/>
                    <a:pt x="8833" y="5852"/>
                  </a:cubicBezTo>
                  <a:cubicBezTo>
                    <a:pt x="8970" y="5716"/>
                    <a:pt x="8970" y="5579"/>
                    <a:pt x="8833" y="5442"/>
                  </a:cubicBezTo>
                  <a:cubicBezTo>
                    <a:pt x="8762" y="5359"/>
                    <a:pt x="8691" y="5319"/>
                    <a:pt x="8617" y="5319"/>
                  </a:cubicBezTo>
                  <a:close/>
                  <a:moveTo>
                    <a:pt x="9558" y="5410"/>
                  </a:moveTo>
                  <a:cubicBezTo>
                    <a:pt x="9490" y="5410"/>
                    <a:pt x="9424" y="5444"/>
                    <a:pt x="9358" y="5510"/>
                  </a:cubicBezTo>
                  <a:cubicBezTo>
                    <a:pt x="9221" y="5670"/>
                    <a:pt x="9199" y="5807"/>
                    <a:pt x="9336" y="5921"/>
                  </a:cubicBezTo>
                  <a:cubicBezTo>
                    <a:pt x="9425" y="6010"/>
                    <a:pt x="9507" y="6057"/>
                    <a:pt x="9585" y="6057"/>
                  </a:cubicBezTo>
                  <a:cubicBezTo>
                    <a:pt x="9648" y="6057"/>
                    <a:pt x="9709" y="6027"/>
                    <a:pt x="9769" y="5967"/>
                  </a:cubicBezTo>
                  <a:cubicBezTo>
                    <a:pt x="9929" y="5807"/>
                    <a:pt x="9929" y="5670"/>
                    <a:pt x="9792" y="5533"/>
                  </a:cubicBezTo>
                  <a:cubicBezTo>
                    <a:pt x="9709" y="5450"/>
                    <a:pt x="9632" y="5410"/>
                    <a:pt x="9558" y="5410"/>
                  </a:cubicBezTo>
                  <a:close/>
                  <a:moveTo>
                    <a:pt x="10469" y="5481"/>
                  </a:moveTo>
                  <a:cubicBezTo>
                    <a:pt x="10384" y="5481"/>
                    <a:pt x="10300" y="5504"/>
                    <a:pt x="10249" y="5556"/>
                  </a:cubicBezTo>
                  <a:cubicBezTo>
                    <a:pt x="10134" y="5670"/>
                    <a:pt x="10134" y="5921"/>
                    <a:pt x="10249" y="6035"/>
                  </a:cubicBezTo>
                  <a:cubicBezTo>
                    <a:pt x="10306" y="6092"/>
                    <a:pt x="10397" y="6121"/>
                    <a:pt x="10488" y="6121"/>
                  </a:cubicBezTo>
                  <a:cubicBezTo>
                    <a:pt x="10580" y="6121"/>
                    <a:pt x="10671" y="6092"/>
                    <a:pt x="10728" y="6035"/>
                  </a:cubicBezTo>
                  <a:cubicBezTo>
                    <a:pt x="10842" y="5921"/>
                    <a:pt x="10842" y="5693"/>
                    <a:pt x="10728" y="5579"/>
                  </a:cubicBezTo>
                  <a:cubicBezTo>
                    <a:pt x="10678" y="5516"/>
                    <a:pt x="10572" y="5481"/>
                    <a:pt x="10469" y="5481"/>
                  </a:cubicBezTo>
                  <a:close/>
                  <a:moveTo>
                    <a:pt x="11435" y="5576"/>
                  </a:moveTo>
                  <a:cubicBezTo>
                    <a:pt x="11347" y="5576"/>
                    <a:pt x="11262" y="5605"/>
                    <a:pt x="11207" y="5670"/>
                  </a:cubicBezTo>
                  <a:cubicBezTo>
                    <a:pt x="11093" y="5784"/>
                    <a:pt x="11093" y="6012"/>
                    <a:pt x="11207" y="6126"/>
                  </a:cubicBezTo>
                  <a:cubicBezTo>
                    <a:pt x="11264" y="6195"/>
                    <a:pt x="11350" y="6229"/>
                    <a:pt x="11438" y="6229"/>
                  </a:cubicBezTo>
                  <a:cubicBezTo>
                    <a:pt x="11527" y="6229"/>
                    <a:pt x="11618" y="6195"/>
                    <a:pt x="11687" y="6126"/>
                  </a:cubicBezTo>
                  <a:cubicBezTo>
                    <a:pt x="11801" y="6012"/>
                    <a:pt x="11801" y="5784"/>
                    <a:pt x="11687" y="5670"/>
                  </a:cubicBezTo>
                  <a:cubicBezTo>
                    <a:pt x="11627" y="5610"/>
                    <a:pt x="11530" y="5576"/>
                    <a:pt x="11435" y="5576"/>
                  </a:cubicBezTo>
                  <a:close/>
                  <a:moveTo>
                    <a:pt x="12408" y="5636"/>
                  </a:moveTo>
                  <a:cubicBezTo>
                    <a:pt x="12326" y="5636"/>
                    <a:pt x="12246" y="5670"/>
                    <a:pt x="12189" y="5738"/>
                  </a:cubicBezTo>
                  <a:cubicBezTo>
                    <a:pt x="12052" y="5875"/>
                    <a:pt x="12052" y="6081"/>
                    <a:pt x="12189" y="6218"/>
                  </a:cubicBezTo>
                  <a:cubicBezTo>
                    <a:pt x="12260" y="6277"/>
                    <a:pt x="12338" y="6312"/>
                    <a:pt x="12419" y="6312"/>
                  </a:cubicBezTo>
                  <a:cubicBezTo>
                    <a:pt x="12493" y="6312"/>
                    <a:pt x="12569" y="6283"/>
                    <a:pt x="12645" y="6218"/>
                  </a:cubicBezTo>
                  <a:cubicBezTo>
                    <a:pt x="12782" y="6081"/>
                    <a:pt x="12782" y="5875"/>
                    <a:pt x="12645" y="5738"/>
                  </a:cubicBezTo>
                  <a:cubicBezTo>
                    <a:pt x="12577" y="5670"/>
                    <a:pt x="12491" y="5636"/>
                    <a:pt x="12408" y="5636"/>
                  </a:cubicBezTo>
                  <a:close/>
                  <a:moveTo>
                    <a:pt x="13330" y="5693"/>
                  </a:moveTo>
                  <a:cubicBezTo>
                    <a:pt x="13239" y="5693"/>
                    <a:pt x="13170" y="5738"/>
                    <a:pt x="13102" y="5807"/>
                  </a:cubicBezTo>
                  <a:cubicBezTo>
                    <a:pt x="12965" y="5944"/>
                    <a:pt x="12942" y="6126"/>
                    <a:pt x="13102" y="6286"/>
                  </a:cubicBezTo>
                  <a:cubicBezTo>
                    <a:pt x="13182" y="6355"/>
                    <a:pt x="13262" y="6389"/>
                    <a:pt x="13341" y="6389"/>
                  </a:cubicBezTo>
                  <a:cubicBezTo>
                    <a:pt x="13421" y="6389"/>
                    <a:pt x="13501" y="6355"/>
                    <a:pt x="13581" y="6286"/>
                  </a:cubicBezTo>
                  <a:cubicBezTo>
                    <a:pt x="13718" y="6126"/>
                    <a:pt x="13718" y="5967"/>
                    <a:pt x="13581" y="5807"/>
                  </a:cubicBezTo>
                  <a:cubicBezTo>
                    <a:pt x="13513" y="5738"/>
                    <a:pt x="13444" y="5693"/>
                    <a:pt x="13330" y="5693"/>
                  </a:cubicBezTo>
                  <a:close/>
                  <a:moveTo>
                    <a:pt x="14293" y="5784"/>
                  </a:moveTo>
                  <a:cubicBezTo>
                    <a:pt x="14155" y="5784"/>
                    <a:pt x="14028" y="5879"/>
                    <a:pt x="13969" y="6012"/>
                  </a:cubicBezTo>
                  <a:cubicBezTo>
                    <a:pt x="13901" y="6195"/>
                    <a:pt x="13992" y="6377"/>
                    <a:pt x="14152" y="6469"/>
                  </a:cubicBezTo>
                  <a:cubicBezTo>
                    <a:pt x="14170" y="6469"/>
                    <a:pt x="14188" y="6472"/>
                    <a:pt x="14207" y="6472"/>
                  </a:cubicBezTo>
                  <a:cubicBezTo>
                    <a:pt x="14234" y="6472"/>
                    <a:pt x="14261" y="6464"/>
                    <a:pt x="14289" y="6423"/>
                  </a:cubicBezTo>
                  <a:cubicBezTo>
                    <a:pt x="14312" y="6377"/>
                    <a:pt x="14380" y="6332"/>
                    <a:pt x="14426" y="6286"/>
                  </a:cubicBezTo>
                  <a:cubicBezTo>
                    <a:pt x="14471" y="6241"/>
                    <a:pt x="14540" y="6172"/>
                    <a:pt x="14585" y="6126"/>
                  </a:cubicBezTo>
                  <a:cubicBezTo>
                    <a:pt x="14631" y="6081"/>
                    <a:pt x="14631" y="6035"/>
                    <a:pt x="14608" y="5967"/>
                  </a:cubicBezTo>
                  <a:cubicBezTo>
                    <a:pt x="14585" y="5944"/>
                    <a:pt x="14540" y="5921"/>
                    <a:pt x="14517" y="5875"/>
                  </a:cubicBezTo>
                  <a:cubicBezTo>
                    <a:pt x="14445" y="5811"/>
                    <a:pt x="14367" y="5784"/>
                    <a:pt x="14293" y="5784"/>
                  </a:cubicBezTo>
                  <a:close/>
                  <a:moveTo>
                    <a:pt x="6807" y="6193"/>
                  </a:moveTo>
                  <a:cubicBezTo>
                    <a:pt x="6791" y="6193"/>
                    <a:pt x="6774" y="6200"/>
                    <a:pt x="6756" y="6218"/>
                  </a:cubicBezTo>
                  <a:cubicBezTo>
                    <a:pt x="6711" y="6263"/>
                    <a:pt x="6642" y="6332"/>
                    <a:pt x="6597" y="6377"/>
                  </a:cubicBezTo>
                  <a:cubicBezTo>
                    <a:pt x="6551" y="6423"/>
                    <a:pt x="6482" y="6492"/>
                    <a:pt x="6437" y="6537"/>
                  </a:cubicBezTo>
                  <a:cubicBezTo>
                    <a:pt x="6391" y="6583"/>
                    <a:pt x="6414" y="6629"/>
                    <a:pt x="6460" y="6651"/>
                  </a:cubicBezTo>
                  <a:cubicBezTo>
                    <a:pt x="6482" y="6651"/>
                    <a:pt x="6505" y="6674"/>
                    <a:pt x="6528" y="6674"/>
                  </a:cubicBezTo>
                  <a:cubicBezTo>
                    <a:pt x="6574" y="6697"/>
                    <a:pt x="6619" y="6720"/>
                    <a:pt x="6665" y="6720"/>
                  </a:cubicBezTo>
                  <a:cubicBezTo>
                    <a:pt x="6734" y="6697"/>
                    <a:pt x="6802" y="6674"/>
                    <a:pt x="6848" y="6629"/>
                  </a:cubicBezTo>
                  <a:cubicBezTo>
                    <a:pt x="6893" y="6583"/>
                    <a:pt x="6939" y="6514"/>
                    <a:pt x="6939" y="6446"/>
                  </a:cubicBezTo>
                  <a:cubicBezTo>
                    <a:pt x="6939" y="6400"/>
                    <a:pt x="6916" y="6355"/>
                    <a:pt x="6916" y="6309"/>
                  </a:cubicBezTo>
                  <a:cubicBezTo>
                    <a:pt x="6893" y="6286"/>
                    <a:pt x="6893" y="6263"/>
                    <a:pt x="6870" y="6241"/>
                  </a:cubicBezTo>
                  <a:cubicBezTo>
                    <a:pt x="6856" y="6212"/>
                    <a:pt x="6834" y="6193"/>
                    <a:pt x="6807" y="6193"/>
                  </a:cubicBezTo>
                  <a:close/>
                  <a:moveTo>
                    <a:pt x="7607" y="6223"/>
                  </a:moveTo>
                  <a:cubicBezTo>
                    <a:pt x="7527" y="6223"/>
                    <a:pt x="7441" y="6252"/>
                    <a:pt x="7373" y="6309"/>
                  </a:cubicBezTo>
                  <a:cubicBezTo>
                    <a:pt x="7350" y="6355"/>
                    <a:pt x="7304" y="6423"/>
                    <a:pt x="7304" y="6492"/>
                  </a:cubicBezTo>
                  <a:cubicBezTo>
                    <a:pt x="7281" y="6583"/>
                    <a:pt x="7327" y="6651"/>
                    <a:pt x="7373" y="6720"/>
                  </a:cubicBezTo>
                  <a:cubicBezTo>
                    <a:pt x="7395" y="6743"/>
                    <a:pt x="7532" y="6811"/>
                    <a:pt x="7555" y="6811"/>
                  </a:cubicBezTo>
                  <a:cubicBezTo>
                    <a:pt x="7572" y="6815"/>
                    <a:pt x="7589" y="6817"/>
                    <a:pt x="7605" y="6817"/>
                  </a:cubicBezTo>
                  <a:cubicBezTo>
                    <a:pt x="7679" y="6817"/>
                    <a:pt x="7750" y="6780"/>
                    <a:pt x="7806" y="6743"/>
                  </a:cubicBezTo>
                  <a:cubicBezTo>
                    <a:pt x="7852" y="6697"/>
                    <a:pt x="7875" y="6629"/>
                    <a:pt x="7898" y="6537"/>
                  </a:cubicBezTo>
                  <a:cubicBezTo>
                    <a:pt x="7898" y="6446"/>
                    <a:pt x="7875" y="6377"/>
                    <a:pt x="7806" y="6309"/>
                  </a:cubicBezTo>
                  <a:cubicBezTo>
                    <a:pt x="7761" y="6252"/>
                    <a:pt x="7686" y="6223"/>
                    <a:pt x="7607" y="6223"/>
                  </a:cubicBezTo>
                  <a:close/>
                  <a:moveTo>
                    <a:pt x="8525" y="6292"/>
                  </a:moveTo>
                  <a:cubicBezTo>
                    <a:pt x="8445" y="6292"/>
                    <a:pt x="8366" y="6320"/>
                    <a:pt x="8308" y="6377"/>
                  </a:cubicBezTo>
                  <a:cubicBezTo>
                    <a:pt x="8194" y="6492"/>
                    <a:pt x="8194" y="6674"/>
                    <a:pt x="8308" y="6788"/>
                  </a:cubicBezTo>
                  <a:cubicBezTo>
                    <a:pt x="8371" y="6851"/>
                    <a:pt x="8455" y="6886"/>
                    <a:pt x="8536" y="6886"/>
                  </a:cubicBezTo>
                  <a:cubicBezTo>
                    <a:pt x="8603" y="6886"/>
                    <a:pt x="8668" y="6863"/>
                    <a:pt x="8719" y="6811"/>
                  </a:cubicBezTo>
                  <a:cubicBezTo>
                    <a:pt x="8856" y="6697"/>
                    <a:pt x="8856" y="6492"/>
                    <a:pt x="8742" y="6377"/>
                  </a:cubicBezTo>
                  <a:cubicBezTo>
                    <a:pt x="8685" y="6320"/>
                    <a:pt x="8605" y="6292"/>
                    <a:pt x="8525" y="6292"/>
                  </a:cubicBezTo>
                  <a:close/>
                  <a:moveTo>
                    <a:pt x="9473" y="6377"/>
                  </a:moveTo>
                  <a:cubicBezTo>
                    <a:pt x="9404" y="6377"/>
                    <a:pt x="9336" y="6377"/>
                    <a:pt x="9267" y="6446"/>
                  </a:cubicBezTo>
                  <a:cubicBezTo>
                    <a:pt x="9199" y="6514"/>
                    <a:pt x="9153" y="6606"/>
                    <a:pt x="9153" y="6674"/>
                  </a:cubicBezTo>
                  <a:cubicBezTo>
                    <a:pt x="9153" y="6743"/>
                    <a:pt x="9153" y="6857"/>
                    <a:pt x="9244" y="6902"/>
                  </a:cubicBezTo>
                  <a:cubicBezTo>
                    <a:pt x="9290" y="6925"/>
                    <a:pt x="9313" y="6971"/>
                    <a:pt x="9358" y="6971"/>
                  </a:cubicBezTo>
                  <a:cubicBezTo>
                    <a:pt x="9393" y="6982"/>
                    <a:pt x="9433" y="6988"/>
                    <a:pt x="9473" y="6988"/>
                  </a:cubicBezTo>
                  <a:cubicBezTo>
                    <a:pt x="9512" y="6988"/>
                    <a:pt x="9552" y="6982"/>
                    <a:pt x="9587" y="6971"/>
                  </a:cubicBezTo>
                  <a:cubicBezTo>
                    <a:pt x="9609" y="6971"/>
                    <a:pt x="9655" y="6925"/>
                    <a:pt x="9678" y="6902"/>
                  </a:cubicBezTo>
                  <a:cubicBezTo>
                    <a:pt x="9769" y="6857"/>
                    <a:pt x="9792" y="6766"/>
                    <a:pt x="9792" y="6697"/>
                  </a:cubicBezTo>
                  <a:cubicBezTo>
                    <a:pt x="9792" y="6629"/>
                    <a:pt x="9769" y="6537"/>
                    <a:pt x="9701" y="6469"/>
                  </a:cubicBezTo>
                  <a:cubicBezTo>
                    <a:pt x="9632" y="6400"/>
                    <a:pt x="9564" y="6377"/>
                    <a:pt x="9473" y="6377"/>
                  </a:cubicBezTo>
                  <a:close/>
                  <a:moveTo>
                    <a:pt x="10451" y="6435"/>
                  </a:moveTo>
                  <a:cubicBezTo>
                    <a:pt x="10380" y="6435"/>
                    <a:pt x="10306" y="6469"/>
                    <a:pt x="10226" y="6537"/>
                  </a:cubicBezTo>
                  <a:cubicBezTo>
                    <a:pt x="10089" y="6674"/>
                    <a:pt x="10089" y="6811"/>
                    <a:pt x="10226" y="6948"/>
                  </a:cubicBezTo>
                  <a:cubicBezTo>
                    <a:pt x="10297" y="7031"/>
                    <a:pt x="10368" y="7071"/>
                    <a:pt x="10442" y="7071"/>
                  </a:cubicBezTo>
                  <a:cubicBezTo>
                    <a:pt x="10511" y="7071"/>
                    <a:pt x="10583" y="7037"/>
                    <a:pt x="10659" y="6971"/>
                  </a:cubicBezTo>
                  <a:cubicBezTo>
                    <a:pt x="10796" y="6834"/>
                    <a:pt x="10796" y="6697"/>
                    <a:pt x="10659" y="6537"/>
                  </a:cubicBezTo>
                  <a:cubicBezTo>
                    <a:pt x="10591" y="6469"/>
                    <a:pt x="10523" y="6435"/>
                    <a:pt x="10451" y="6435"/>
                  </a:cubicBezTo>
                  <a:close/>
                  <a:moveTo>
                    <a:pt x="11358" y="6497"/>
                  </a:moveTo>
                  <a:cubicBezTo>
                    <a:pt x="11270" y="6497"/>
                    <a:pt x="11184" y="6526"/>
                    <a:pt x="11139" y="6583"/>
                  </a:cubicBezTo>
                  <a:cubicBezTo>
                    <a:pt x="11025" y="6697"/>
                    <a:pt x="11025" y="6971"/>
                    <a:pt x="11139" y="7062"/>
                  </a:cubicBezTo>
                  <a:cubicBezTo>
                    <a:pt x="11196" y="7119"/>
                    <a:pt x="11287" y="7148"/>
                    <a:pt x="11378" y="7148"/>
                  </a:cubicBezTo>
                  <a:cubicBezTo>
                    <a:pt x="11470" y="7148"/>
                    <a:pt x="11561" y="7119"/>
                    <a:pt x="11618" y="7062"/>
                  </a:cubicBezTo>
                  <a:cubicBezTo>
                    <a:pt x="11732" y="6948"/>
                    <a:pt x="11709" y="6697"/>
                    <a:pt x="11595" y="6583"/>
                  </a:cubicBezTo>
                  <a:cubicBezTo>
                    <a:pt x="11538" y="6526"/>
                    <a:pt x="11447" y="6497"/>
                    <a:pt x="11358" y="6497"/>
                  </a:cubicBezTo>
                  <a:close/>
                  <a:moveTo>
                    <a:pt x="12314" y="6591"/>
                  </a:moveTo>
                  <a:cubicBezTo>
                    <a:pt x="12232" y="6591"/>
                    <a:pt x="12152" y="6620"/>
                    <a:pt x="12097" y="6674"/>
                  </a:cubicBezTo>
                  <a:cubicBezTo>
                    <a:pt x="11961" y="6788"/>
                    <a:pt x="11961" y="7039"/>
                    <a:pt x="12075" y="7154"/>
                  </a:cubicBezTo>
                  <a:cubicBezTo>
                    <a:pt x="12135" y="7214"/>
                    <a:pt x="12233" y="7242"/>
                    <a:pt x="12330" y="7242"/>
                  </a:cubicBezTo>
                  <a:cubicBezTo>
                    <a:pt x="12416" y="7242"/>
                    <a:pt x="12500" y="7219"/>
                    <a:pt x="12554" y="7176"/>
                  </a:cubicBezTo>
                  <a:cubicBezTo>
                    <a:pt x="12668" y="7039"/>
                    <a:pt x="12691" y="6811"/>
                    <a:pt x="12554" y="6697"/>
                  </a:cubicBezTo>
                  <a:cubicBezTo>
                    <a:pt x="12494" y="6625"/>
                    <a:pt x="12403" y="6591"/>
                    <a:pt x="12314" y="6591"/>
                  </a:cubicBezTo>
                  <a:close/>
                  <a:moveTo>
                    <a:pt x="13266" y="6678"/>
                  </a:moveTo>
                  <a:cubicBezTo>
                    <a:pt x="13184" y="6678"/>
                    <a:pt x="13101" y="6706"/>
                    <a:pt x="13033" y="6766"/>
                  </a:cubicBezTo>
                  <a:cubicBezTo>
                    <a:pt x="12919" y="6880"/>
                    <a:pt x="12896" y="7062"/>
                    <a:pt x="12965" y="7199"/>
                  </a:cubicBezTo>
                  <a:cubicBezTo>
                    <a:pt x="13024" y="7278"/>
                    <a:pt x="13187" y="7341"/>
                    <a:pt x="13304" y="7341"/>
                  </a:cubicBezTo>
                  <a:cubicBezTo>
                    <a:pt x="13321" y="7341"/>
                    <a:pt x="13338" y="7339"/>
                    <a:pt x="13353" y="7336"/>
                  </a:cubicBezTo>
                  <a:cubicBezTo>
                    <a:pt x="13398" y="7313"/>
                    <a:pt x="13421" y="7268"/>
                    <a:pt x="13467" y="7245"/>
                  </a:cubicBezTo>
                  <a:cubicBezTo>
                    <a:pt x="13627" y="7085"/>
                    <a:pt x="13627" y="7062"/>
                    <a:pt x="13581" y="6902"/>
                  </a:cubicBezTo>
                  <a:cubicBezTo>
                    <a:pt x="13538" y="6759"/>
                    <a:pt x="13404" y="6678"/>
                    <a:pt x="13266" y="6678"/>
                  </a:cubicBezTo>
                  <a:close/>
                  <a:moveTo>
                    <a:pt x="5839" y="7139"/>
                  </a:moveTo>
                  <a:cubicBezTo>
                    <a:pt x="5835" y="7139"/>
                    <a:pt x="5830" y="7144"/>
                    <a:pt x="5820" y="7154"/>
                  </a:cubicBezTo>
                  <a:cubicBezTo>
                    <a:pt x="5775" y="7199"/>
                    <a:pt x="5706" y="7268"/>
                    <a:pt x="5661" y="7313"/>
                  </a:cubicBezTo>
                  <a:cubicBezTo>
                    <a:pt x="5615" y="7359"/>
                    <a:pt x="5547" y="7427"/>
                    <a:pt x="5501" y="7473"/>
                  </a:cubicBezTo>
                  <a:cubicBezTo>
                    <a:pt x="5478" y="7496"/>
                    <a:pt x="5455" y="7519"/>
                    <a:pt x="5501" y="7542"/>
                  </a:cubicBezTo>
                  <a:cubicBezTo>
                    <a:pt x="5533" y="7547"/>
                    <a:pt x="5563" y="7550"/>
                    <a:pt x="5591" y="7550"/>
                  </a:cubicBezTo>
                  <a:cubicBezTo>
                    <a:pt x="5681" y="7550"/>
                    <a:pt x="5751" y="7520"/>
                    <a:pt x="5820" y="7450"/>
                  </a:cubicBezTo>
                  <a:cubicBezTo>
                    <a:pt x="5889" y="7359"/>
                    <a:pt x="5889" y="7268"/>
                    <a:pt x="5843" y="7176"/>
                  </a:cubicBezTo>
                  <a:cubicBezTo>
                    <a:pt x="5843" y="7150"/>
                    <a:pt x="5843" y="7139"/>
                    <a:pt x="5839" y="7139"/>
                  </a:cubicBezTo>
                  <a:close/>
                  <a:moveTo>
                    <a:pt x="6551" y="7085"/>
                  </a:moveTo>
                  <a:cubicBezTo>
                    <a:pt x="6482" y="7108"/>
                    <a:pt x="6414" y="7108"/>
                    <a:pt x="6368" y="7176"/>
                  </a:cubicBezTo>
                  <a:cubicBezTo>
                    <a:pt x="6323" y="7222"/>
                    <a:pt x="6277" y="7290"/>
                    <a:pt x="6277" y="7382"/>
                  </a:cubicBezTo>
                  <a:cubicBezTo>
                    <a:pt x="6277" y="7450"/>
                    <a:pt x="6277" y="7519"/>
                    <a:pt x="6368" y="7542"/>
                  </a:cubicBezTo>
                  <a:cubicBezTo>
                    <a:pt x="6414" y="7633"/>
                    <a:pt x="6460" y="7656"/>
                    <a:pt x="6551" y="7656"/>
                  </a:cubicBezTo>
                  <a:cubicBezTo>
                    <a:pt x="6642" y="7656"/>
                    <a:pt x="6688" y="7610"/>
                    <a:pt x="6734" y="7564"/>
                  </a:cubicBezTo>
                  <a:cubicBezTo>
                    <a:pt x="6802" y="7519"/>
                    <a:pt x="6825" y="7450"/>
                    <a:pt x="6825" y="7382"/>
                  </a:cubicBezTo>
                  <a:cubicBezTo>
                    <a:pt x="6825" y="7313"/>
                    <a:pt x="6825" y="7245"/>
                    <a:pt x="6756" y="7199"/>
                  </a:cubicBezTo>
                  <a:cubicBezTo>
                    <a:pt x="6688" y="7131"/>
                    <a:pt x="6642" y="7085"/>
                    <a:pt x="6551" y="7085"/>
                  </a:cubicBezTo>
                  <a:close/>
                  <a:moveTo>
                    <a:pt x="7510" y="7176"/>
                  </a:moveTo>
                  <a:cubicBezTo>
                    <a:pt x="7418" y="7176"/>
                    <a:pt x="7350" y="7199"/>
                    <a:pt x="7281" y="7268"/>
                  </a:cubicBezTo>
                  <a:cubicBezTo>
                    <a:pt x="7236" y="7313"/>
                    <a:pt x="7213" y="7405"/>
                    <a:pt x="7213" y="7473"/>
                  </a:cubicBezTo>
                  <a:cubicBezTo>
                    <a:pt x="7213" y="7542"/>
                    <a:pt x="7258" y="7610"/>
                    <a:pt x="7281" y="7679"/>
                  </a:cubicBezTo>
                  <a:cubicBezTo>
                    <a:pt x="7360" y="7698"/>
                    <a:pt x="7422" y="7752"/>
                    <a:pt x="7481" y="7752"/>
                  </a:cubicBezTo>
                  <a:cubicBezTo>
                    <a:pt x="7490" y="7752"/>
                    <a:pt x="7500" y="7750"/>
                    <a:pt x="7510" y="7747"/>
                  </a:cubicBezTo>
                  <a:cubicBezTo>
                    <a:pt x="7578" y="7747"/>
                    <a:pt x="7669" y="7724"/>
                    <a:pt x="7715" y="7656"/>
                  </a:cubicBezTo>
                  <a:cubicBezTo>
                    <a:pt x="7761" y="7610"/>
                    <a:pt x="7783" y="7519"/>
                    <a:pt x="7783" y="7450"/>
                  </a:cubicBezTo>
                  <a:cubicBezTo>
                    <a:pt x="7783" y="7382"/>
                    <a:pt x="7761" y="7290"/>
                    <a:pt x="7715" y="7268"/>
                  </a:cubicBezTo>
                  <a:cubicBezTo>
                    <a:pt x="7669" y="7199"/>
                    <a:pt x="7578" y="7176"/>
                    <a:pt x="7510" y="7176"/>
                  </a:cubicBezTo>
                  <a:close/>
                  <a:moveTo>
                    <a:pt x="8433" y="7215"/>
                  </a:moveTo>
                  <a:cubicBezTo>
                    <a:pt x="8361" y="7215"/>
                    <a:pt x="8291" y="7239"/>
                    <a:pt x="8240" y="7290"/>
                  </a:cubicBezTo>
                  <a:cubicBezTo>
                    <a:pt x="8126" y="7405"/>
                    <a:pt x="8126" y="7610"/>
                    <a:pt x="8240" y="7724"/>
                  </a:cubicBezTo>
                  <a:cubicBezTo>
                    <a:pt x="8297" y="7781"/>
                    <a:pt x="8371" y="7810"/>
                    <a:pt x="8448" y="7810"/>
                  </a:cubicBezTo>
                  <a:cubicBezTo>
                    <a:pt x="8525" y="7810"/>
                    <a:pt x="8605" y="7781"/>
                    <a:pt x="8674" y="7724"/>
                  </a:cubicBezTo>
                  <a:cubicBezTo>
                    <a:pt x="8765" y="7610"/>
                    <a:pt x="8788" y="7427"/>
                    <a:pt x="8674" y="7313"/>
                  </a:cubicBezTo>
                  <a:cubicBezTo>
                    <a:pt x="8611" y="7251"/>
                    <a:pt x="8521" y="7215"/>
                    <a:pt x="8433" y="7215"/>
                  </a:cubicBezTo>
                  <a:close/>
                  <a:moveTo>
                    <a:pt x="13008" y="7661"/>
                  </a:moveTo>
                  <a:cubicBezTo>
                    <a:pt x="13005" y="7661"/>
                    <a:pt x="12999" y="7667"/>
                    <a:pt x="12988" y="7679"/>
                  </a:cubicBezTo>
                  <a:cubicBezTo>
                    <a:pt x="12988" y="7679"/>
                    <a:pt x="12965" y="7701"/>
                    <a:pt x="12942" y="7724"/>
                  </a:cubicBezTo>
                  <a:cubicBezTo>
                    <a:pt x="12896" y="7770"/>
                    <a:pt x="12874" y="7815"/>
                    <a:pt x="12896" y="7815"/>
                  </a:cubicBezTo>
                  <a:cubicBezTo>
                    <a:pt x="12919" y="7793"/>
                    <a:pt x="12942" y="7770"/>
                    <a:pt x="12965" y="7747"/>
                  </a:cubicBezTo>
                  <a:cubicBezTo>
                    <a:pt x="12988" y="7724"/>
                    <a:pt x="13010" y="7701"/>
                    <a:pt x="13010" y="7701"/>
                  </a:cubicBezTo>
                  <a:cubicBezTo>
                    <a:pt x="13010" y="7679"/>
                    <a:pt x="13010" y="7679"/>
                    <a:pt x="13010" y="7679"/>
                  </a:cubicBezTo>
                  <a:cubicBezTo>
                    <a:pt x="13010" y="7667"/>
                    <a:pt x="13010" y="7661"/>
                    <a:pt x="13008" y="7661"/>
                  </a:cubicBezTo>
                  <a:close/>
                  <a:moveTo>
                    <a:pt x="9393" y="7319"/>
                  </a:moveTo>
                  <a:cubicBezTo>
                    <a:pt x="9313" y="7319"/>
                    <a:pt x="9233" y="7348"/>
                    <a:pt x="9176" y="7405"/>
                  </a:cubicBezTo>
                  <a:cubicBezTo>
                    <a:pt x="9085" y="7496"/>
                    <a:pt x="9085" y="7701"/>
                    <a:pt x="9176" y="7815"/>
                  </a:cubicBezTo>
                  <a:cubicBezTo>
                    <a:pt x="9233" y="7873"/>
                    <a:pt x="9313" y="7901"/>
                    <a:pt x="9393" y="7901"/>
                  </a:cubicBezTo>
                  <a:cubicBezTo>
                    <a:pt x="9473" y="7901"/>
                    <a:pt x="9552" y="7873"/>
                    <a:pt x="9609" y="7815"/>
                  </a:cubicBezTo>
                  <a:cubicBezTo>
                    <a:pt x="9724" y="7701"/>
                    <a:pt x="9724" y="7519"/>
                    <a:pt x="9609" y="7405"/>
                  </a:cubicBezTo>
                  <a:cubicBezTo>
                    <a:pt x="9552" y="7348"/>
                    <a:pt x="9473" y="7319"/>
                    <a:pt x="9393" y="7319"/>
                  </a:cubicBezTo>
                  <a:close/>
                  <a:moveTo>
                    <a:pt x="10351" y="7376"/>
                  </a:moveTo>
                  <a:cubicBezTo>
                    <a:pt x="10283" y="7376"/>
                    <a:pt x="10214" y="7416"/>
                    <a:pt x="10134" y="7496"/>
                  </a:cubicBezTo>
                  <a:cubicBezTo>
                    <a:pt x="9998" y="7633"/>
                    <a:pt x="9998" y="7770"/>
                    <a:pt x="10134" y="7907"/>
                  </a:cubicBezTo>
                  <a:cubicBezTo>
                    <a:pt x="10203" y="7987"/>
                    <a:pt x="10271" y="8027"/>
                    <a:pt x="10343" y="8027"/>
                  </a:cubicBezTo>
                  <a:cubicBezTo>
                    <a:pt x="10414" y="8027"/>
                    <a:pt x="10488" y="7987"/>
                    <a:pt x="10568" y="7907"/>
                  </a:cubicBezTo>
                  <a:cubicBezTo>
                    <a:pt x="10705" y="7770"/>
                    <a:pt x="10705" y="7633"/>
                    <a:pt x="10568" y="7496"/>
                  </a:cubicBezTo>
                  <a:cubicBezTo>
                    <a:pt x="10488" y="7416"/>
                    <a:pt x="10420" y="7376"/>
                    <a:pt x="10351" y="7376"/>
                  </a:cubicBezTo>
                  <a:close/>
                  <a:moveTo>
                    <a:pt x="11279" y="7445"/>
                  </a:moveTo>
                  <a:cubicBezTo>
                    <a:pt x="11207" y="7445"/>
                    <a:pt x="11139" y="7484"/>
                    <a:pt x="11070" y="7564"/>
                  </a:cubicBezTo>
                  <a:cubicBezTo>
                    <a:pt x="10911" y="7701"/>
                    <a:pt x="10911" y="7838"/>
                    <a:pt x="11070" y="7998"/>
                  </a:cubicBezTo>
                  <a:cubicBezTo>
                    <a:pt x="11139" y="8067"/>
                    <a:pt x="11207" y="8101"/>
                    <a:pt x="11276" y="8101"/>
                  </a:cubicBezTo>
                  <a:cubicBezTo>
                    <a:pt x="11344" y="8101"/>
                    <a:pt x="11413" y="8067"/>
                    <a:pt x="11481" y="7998"/>
                  </a:cubicBezTo>
                  <a:cubicBezTo>
                    <a:pt x="11641" y="7838"/>
                    <a:pt x="11641" y="7701"/>
                    <a:pt x="11504" y="7564"/>
                  </a:cubicBezTo>
                  <a:cubicBezTo>
                    <a:pt x="11424" y="7484"/>
                    <a:pt x="11350" y="7445"/>
                    <a:pt x="11279" y="7445"/>
                  </a:cubicBezTo>
                  <a:close/>
                  <a:moveTo>
                    <a:pt x="12214" y="7547"/>
                  </a:moveTo>
                  <a:cubicBezTo>
                    <a:pt x="12126" y="7547"/>
                    <a:pt x="12040" y="7576"/>
                    <a:pt x="11983" y="7633"/>
                  </a:cubicBezTo>
                  <a:cubicBezTo>
                    <a:pt x="11869" y="7770"/>
                    <a:pt x="11869" y="8021"/>
                    <a:pt x="12006" y="8112"/>
                  </a:cubicBezTo>
                  <a:cubicBezTo>
                    <a:pt x="12060" y="8166"/>
                    <a:pt x="12145" y="8189"/>
                    <a:pt x="12228" y="8189"/>
                  </a:cubicBezTo>
                  <a:cubicBezTo>
                    <a:pt x="12322" y="8189"/>
                    <a:pt x="12414" y="8160"/>
                    <a:pt x="12463" y="8112"/>
                  </a:cubicBezTo>
                  <a:cubicBezTo>
                    <a:pt x="12577" y="7975"/>
                    <a:pt x="12577" y="7724"/>
                    <a:pt x="12463" y="7633"/>
                  </a:cubicBezTo>
                  <a:cubicBezTo>
                    <a:pt x="12394" y="7576"/>
                    <a:pt x="12303" y="7547"/>
                    <a:pt x="12214" y="7547"/>
                  </a:cubicBezTo>
                  <a:close/>
                  <a:moveTo>
                    <a:pt x="4816" y="8158"/>
                  </a:moveTo>
                  <a:cubicBezTo>
                    <a:pt x="4793" y="8181"/>
                    <a:pt x="4771" y="8203"/>
                    <a:pt x="4748" y="8226"/>
                  </a:cubicBezTo>
                  <a:cubicBezTo>
                    <a:pt x="4725" y="8249"/>
                    <a:pt x="4725" y="8272"/>
                    <a:pt x="4702" y="8272"/>
                  </a:cubicBezTo>
                  <a:cubicBezTo>
                    <a:pt x="4679" y="8295"/>
                    <a:pt x="4634" y="8340"/>
                    <a:pt x="4611" y="8363"/>
                  </a:cubicBezTo>
                  <a:cubicBezTo>
                    <a:pt x="4611" y="8386"/>
                    <a:pt x="4588" y="8386"/>
                    <a:pt x="4588" y="8386"/>
                  </a:cubicBezTo>
                  <a:cubicBezTo>
                    <a:pt x="4611" y="8409"/>
                    <a:pt x="4611" y="8409"/>
                    <a:pt x="4611" y="8409"/>
                  </a:cubicBezTo>
                  <a:cubicBezTo>
                    <a:pt x="4702" y="8386"/>
                    <a:pt x="4793" y="8386"/>
                    <a:pt x="4816" y="8295"/>
                  </a:cubicBezTo>
                  <a:cubicBezTo>
                    <a:pt x="4816" y="8249"/>
                    <a:pt x="4816" y="8203"/>
                    <a:pt x="4816" y="8158"/>
                  </a:cubicBezTo>
                  <a:close/>
                  <a:moveTo>
                    <a:pt x="5535" y="7981"/>
                  </a:moveTo>
                  <a:cubicBezTo>
                    <a:pt x="5467" y="7981"/>
                    <a:pt x="5398" y="8009"/>
                    <a:pt x="5341" y="8067"/>
                  </a:cubicBezTo>
                  <a:cubicBezTo>
                    <a:pt x="5227" y="8181"/>
                    <a:pt x="5227" y="8318"/>
                    <a:pt x="5341" y="8432"/>
                  </a:cubicBezTo>
                  <a:cubicBezTo>
                    <a:pt x="5401" y="8492"/>
                    <a:pt x="5474" y="8520"/>
                    <a:pt x="5543" y="8520"/>
                  </a:cubicBezTo>
                  <a:cubicBezTo>
                    <a:pt x="5605" y="8520"/>
                    <a:pt x="5663" y="8498"/>
                    <a:pt x="5706" y="8455"/>
                  </a:cubicBezTo>
                  <a:cubicBezTo>
                    <a:pt x="5843" y="8340"/>
                    <a:pt x="5843" y="8181"/>
                    <a:pt x="5729" y="8067"/>
                  </a:cubicBezTo>
                  <a:cubicBezTo>
                    <a:pt x="5672" y="8009"/>
                    <a:pt x="5604" y="7981"/>
                    <a:pt x="5535" y="7981"/>
                  </a:cubicBezTo>
                  <a:close/>
                  <a:moveTo>
                    <a:pt x="6460" y="8049"/>
                  </a:moveTo>
                  <a:cubicBezTo>
                    <a:pt x="6397" y="8049"/>
                    <a:pt x="6334" y="8078"/>
                    <a:pt x="6277" y="8135"/>
                  </a:cubicBezTo>
                  <a:cubicBezTo>
                    <a:pt x="6163" y="8249"/>
                    <a:pt x="6163" y="8386"/>
                    <a:pt x="6254" y="8500"/>
                  </a:cubicBezTo>
                  <a:cubicBezTo>
                    <a:pt x="6317" y="8563"/>
                    <a:pt x="6393" y="8598"/>
                    <a:pt x="6469" y="8598"/>
                  </a:cubicBezTo>
                  <a:cubicBezTo>
                    <a:pt x="6530" y="8598"/>
                    <a:pt x="6591" y="8574"/>
                    <a:pt x="6642" y="8523"/>
                  </a:cubicBezTo>
                  <a:cubicBezTo>
                    <a:pt x="6756" y="8409"/>
                    <a:pt x="6756" y="8249"/>
                    <a:pt x="6642" y="8135"/>
                  </a:cubicBezTo>
                  <a:cubicBezTo>
                    <a:pt x="6585" y="8078"/>
                    <a:pt x="6522" y="8049"/>
                    <a:pt x="6460" y="8049"/>
                  </a:cubicBezTo>
                  <a:close/>
                  <a:moveTo>
                    <a:pt x="7418" y="8112"/>
                  </a:moveTo>
                  <a:cubicBezTo>
                    <a:pt x="7350" y="8112"/>
                    <a:pt x="7281" y="8158"/>
                    <a:pt x="7236" y="8203"/>
                  </a:cubicBezTo>
                  <a:cubicBezTo>
                    <a:pt x="7190" y="8249"/>
                    <a:pt x="7144" y="8318"/>
                    <a:pt x="7144" y="8386"/>
                  </a:cubicBezTo>
                  <a:cubicBezTo>
                    <a:pt x="7167" y="8455"/>
                    <a:pt x="7167" y="8523"/>
                    <a:pt x="7236" y="8569"/>
                  </a:cubicBezTo>
                  <a:cubicBezTo>
                    <a:pt x="7273" y="8625"/>
                    <a:pt x="7311" y="8666"/>
                    <a:pt x="7387" y="8666"/>
                  </a:cubicBezTo>
                  <a:cubicBezTo>
                    <a:pt x="7403" y="8666"/>
                    <a:pt x="7421" y="8664"/>
                    <a:pt x="7441" y="8660"/>
                  </a:cubicBezTo>
                  <a:cubicBezTo>
                    <a:pt x="7510" y="8660"/>
                    <a:pt x="7555" y="8637"/>
                    <a:pt x="7624" y="8592"/>
                  </a:cubicBezTo>
                  <a:cubicBezTo>
                    <a:pt x="7669" y="8523"/>
                    <a:pt x="7715" y="8477"/>
                    <a:pt x="7715" y="8386"/>
                  </a:cubicBezTo>
                  <a:cubicBezTo>
                    <a:pt x="7692" y="8318"/>
                    <a:pt x="7692" y="8249"/>
                    <a:pt x="7601" y="8203"/>
                  </a:cubicBezTo>
                  <a:cubicBezTo>
                    <a:pt x="7578" y="8112"/>
                    <a:pt x="7510" y="8112"/>
                    <a:pt x="7418" y="8112"/>
                  </a:cubicBezTo>
                  <a:close/>
                  <a:moveTo>
                    <a:pt x="8377" y="8203"/>
                  </a:moveTo>
                  <a:cubicBezTo>
                    <a:pt x="8308" y="8203"/>
                    <a:pt x="8240" y="8249"/>
                    <a:pt x="8172" y="8272"/>
                  </a:cubicBezTo>
                  <a:cubicBezTo>
                    <a:pt x="8149" y="8340"/>
                    <a:pt x="8103" y="8409"/>
                    <a:pt x="8080" y="8477"/>
                  </a:cubicBezTo>
                  <a:cubicBezTo>
                    <a:pt x="8080" y="8569"/>
                    <a:pt x="8126" y="8637"/>
                    <a:pt x="8172" y="8706"/>
                  </a:cubicBezTo>
                  <a:cubicBezTo>
                    <a:pt x="8217" y="8751"/>
                    <a:pt x="8308" y="8774"/>
                    <a:pt x="8377" y="8774"/>
                  </a:cubicBezTo>
                  <a:cubicBezTo>
                    <a:pt x="8445" y="8774"/>
                    <a:pt x="8537" y="8751"/>
                    <a:pt x="8582" y="8706"/>
                  </a:cubicBezTo>
                  <a:cubicBezTo>
                    <a:pt x="8628" y="8660"/>
                    <a:pt x="8674" y="8569"/>
                    <a:pt x="8674" y="8500"/>
                  </a:cubicBezTo>
                  <a:cubicBezTo>
                    <a:pt x="8674" y="8432"/>
                    <a:pt x="8651" y="8340"/>
                    <a:pt x="8582" y="8272"/>
                  </a:cubicBezTo>
                  <a:cubicBezTo>
                    <a:pt x="8537" y="8226"/>
                    <a:pt x="8445" y="8203"/>
                    <a:pt x="8377" y="8203"/>
                  </a:cubicBezTo>
                  <a:close/>
                  <a:moveTo>
                    <a:pt x="9301" y="8255"/>
                  </a:moveTo>
                  <a:cubicBezTo>
                    <a:pt x="9221" y="8255"/>
                    <a:pt x="9142" y="8283"/>
                    <a:pt x="9085" y="8340"/>
                  </a:cubicBezTo>
                  <a:cubicBezTo>
                    <a:pt x="8970" y="8455"/>
                    <a:pt x="8970" y="8660"/>
                    <a:pt x="9085" y="8774"/>
                  </a:cubicBezTo>
                  <a:cubicBezTo>
                    <a:pt x="9142" y="8831"/>
                    <a:pt x="9221" y="8860"/>
                    <a:pt x="9301" y="8860"/>
                  </a:cubicBezTo>
                  <a:cubicBezTo>
                    <a:pt x="9381" y="8860"/>
                    <a:pt x="9461" y="8831"/>
                    <a:pt x="9518" y="8774"/>
                  </a:cubicBezTo>
                  <a:cubicBezTo>
                    <a:pt x="9632" y="8660"/>
                    <a:pt x="9632" y="8455"/>
                    <a:pt x="9518" y="8340"/>
                  </a:cubicBezTo>
                  <a:cubicBezTo>
                    <a:pt x="9461" y="8283"/>
                    <a:pt x="9381" y="8255"/>
                    <a:pt x="9301" y="8255"/>
                  </a:cubicBezTo>
                  <a:close/>
                  <a:moveTo>
                    <a:pt x="12120" y="8477"/>
                  </a:moveTo>
                  <a:cubicBezTo>
                    <a:pt x="11983" y="8500"/>
                    <a:pt x="11846" y="8637"/>
                    <a:pt x="11824" y="8774"/>
                  </a:cubicBezTo>
                  <a:cubicBezTo>
                    <a:pt x="11824" y="8797"/>
                    <a:pt x="11824" y="8820"/>
                    <a:pt x="11824" y="8865"/>
                  </a:cubicBezTo>
                  <a:cubicBezTo>
                    <a:pt x="11846" y="8843"/>
                    <a:pt x="11869" y="8820"/>
                    <a:pt x="11892" y="8820"/>
                  </a:cubicBezTo>
                  <a:cubicBezTo>
                    <a:pt x="11938" y="8774"/>
                    <a:pt x="11983" y="8728"/>
                    <a:pt x="12029" y="8683"/>
                  </a:cubicBezTo>
                  <a:cubicBezTo>
                    <a:pt x="12075" y="8637"/>
                    <a:pt x="12120" y="8592"/>
                    <a:pt x="12166" y="8546"/>
                  </a:cubicBezTo>
                  <a:cubicBezTo>
                    <a:pt x="12189" y="8523"/>
                    <a:pt x="12189" y="8500"/>
                    <a:pt x="12212" y="8477"/>
                  </a:cubicBezTo>
                  <a:close/>
                  <a:moveTo>
                    <a:pt x="10249" y="8349"/>
                  </a:moveTo>
                  <a:cubicBezTo>
                    <a:pt x="10173" y="8349"/>
                    <a:pt x="10098" y="8377"/>
                    <a:pt x="10043" y="8432"/>
                  </a:cubicBezTo>
                  <a:cubicBezTo>
                    <a:pt x="9929" y="8546"/>
                    <a:pt x="9929" y="8751"/>
                    <a:pt x="10043" y="8865"/>
                  </a:cubicBezTo>
                  <a:cubicBezTo>
                    <a:pt x="10100" y="8922"/>
                    <a:pt x="10174" y="8951"/>
                    <a:pt x="10249" y="8951"/>
                  </a:cubicBezTo>
                  <a:cubicBezTo>
                    <a:pt x="10323" y="8951"/>
                    <a:pt x="10397" y="8922"/>
                    <a:pt x="10454" y="8865"/>
                  </a:cubicBezTo>
                  <a:cubicBezTo>
                    <a:pt x="10591" y="8751"/>
                    <a:pt x="10591" y="8569"/>
                    <a:pt x="10477" y="8455"/>
                  </a:cubicBezTo>
                  <a:cubicBezTo>
                    <a:pt x="10417" y="8383"/>
                    <a:pt x="10333" y="8349"/>
                    <a:pt x="10249" y="8349"/>
                  </a:cubicBezTo>
                  <a:close/>
                  <a:moveTo>
                    <a:pt x="11207" y="8420"/>
                  </a:moveTo>
                  <a:cubicBezTo>
                    <a:pt x="11139" y="8420"/>
                    <a:pt x="11070" y="8455"/>
                    <a:pt x="11002" y="8523"/>
                  </a:cubicBezTo>
                  <a:cubicBezTo>
                    <a:pt x="10842" y="8683"/>
                    <a:pt x="10842" y="8820"/>
                    <a:pt x="10979" y="8957"/>
                  </a:cubicBezTo>
                  <a:cubicBezTo>
                    <a:pt x="11059" y="9037"/>
                    <a:pt x="11133" y="9077"/>
                    <a:pt x="11204" y="9077"/>
                  </a:cubicBezTo>
                  <a:cubicBezTo>
                    <a:pt x="11276" y="9077"/>
                    <a:pt x="11344" y="9037"/>
                    <a:pt x="11413" y="8957"/>
                  </a:cubicBezTo>
                  <a:cubicBezTo>
                    <a:pt x="11572" y="8820"/>
                    <a:pt x="11572" y="8683"/>
                    <a:pt x="11413" y="8523"/>
                  </a:cubicBezTo>
                  <a:cubicBezTo>
                    <a:pt x="11344" y="8455"/>
                    <a:pt x="11276" y="8420"/>
                    <a:pt x="11207" y="8420"/>
                  </a:cubicBezTo>
                  <a:close/>
                  <a:moveTo>
                    <a:pt x="4497" y="8843"/>
                  </a:moveTo>
                  <a:cubicBezTo>
                    <a:pt x="4428" y="8843"/>
                    <a:pt x="4360" y="8865"/>
                    <a:pt x="4337" y="8934"/>
                  </a:cubicBezTo>
                  <a:cubicBezTo>
                    <a:pt x="4314" y="8957"/>
                    <a:pt x="4314" y="8957"/>
                    <a:pt x="4291" y="8957"/>
                  </a:cubicBezTo>
                  <a:cubicBezTo>
                    <a:pt x="4246" y="9002"/>
                    <a:pt x="4246" y="9048"/>
                    <a:pt x="4246" y="9094"/>
                  </a:cubicBezTo>
                  <a:cubicBezTo>
                    <a:pt x="4246" y="9162"/>
                    <a:pt x="4246" y="9208"/>
                    <a:pt x="4291" y="9253"/>
                  </a:cubicBezTo>
                  <a:cubicBezTo>
                    <a:pt x="4314" y="9253"/>
                    <a:pt x="4337" y="9276"/>
                    <a:pt x="4360" y="9299"/>
                  </a:cubicBezTo>
                  <a:cubicBezTo>
                    <a:pt x="4385" y="9350"/>
                    <a:pt x="4424" y="9365"/>
                    <a:pt x="4466" y="9365"/>
                  </a:cubicBezTo>
                  <a:cubicBezTo>
                    <a:pt x="4499" y="9365"/>
                    <a:pt x="4534" y="9355"/>
                    <a:pt x="4565" y="9345"/>
                  </a:cubicBezTo>
                  <a:cubicBezTo>
                    <a:pt x="4634" y="9322"/>
                    <a:pt x="4679" y="9253"/>
                    <a:pt x="4725" y="9208"/>
                  </a:cubicBezTo>
                  <a:cubicBezTo>
                    <a:pt x="4748" y="9162"/>
                    <a:pt x="4725" y="9117"/>
                    <a:pt x="4748" y="9094"/>
                  </a:cubicBezTo>
                  <a:cubicBezTo>
                    <a:pt x="4748" y="8980"/>
                    <a:pt x="4656" y="8957"/>
                    <a:pt x="4611" y="8911"/>
                  </a:cubicBezTo>
                  <a:cubicBezTo>
                    <a:pt x="4588" y="8865"/>
                    <a:pt x="4542" y="8865"/>
                    <a:pt x="4497" y="8843"/>
                  </a:cubicBezTo>
                  <a:close/>
                  <a:moveTo>
                    <a:pt x="5467" y="8928"/>
                  </a:moveTo>
                  <a:cubicBezTo>
                    <a:pt x="5387" y="8928"/>
                    <a:pt x="5307" y="8945"/>
                    <a:pt x="5273" y="8980"/>
                  </a:cubicBezTo>
                  <a:cubicBezTo>
                    <a:pt x="5181" y="9071"/>
                    <a:pt x="5204" y="9299"/>
                    <a:pt x="5273" y="9368"/>
                  </a:cubicBezTo>
                  <a:cubicBezTo>
                    <a:pt x="5318" y="9402"/>
                    <a:pt x="5398" y="9419"/>
                    <a:pt x="5475" y="9419"/>
                  </a:cubicBezTo>
                  <a:cubicBezTo>
                    <a:pt x="5552" y="9419"/>
                    <a:pt x="5626" y="9402"/>
                    <a:pt x="5661" y="9368"/>
                  </a:cubicBezTo>
                  <a:cubicBezTo>
                    <a:pt x="5729" y="9253"/>
                    <a:pt x="5729" y="9071"/>
                    <a:pt x="5661" y="8980"/>
                  </a:cubicBezTo>
                  <a:cubicBezTo>
                    <a:pt x="5626" y="8945"/>
                    <a:pt x="5547" y="8928"/>
                    <a:pt x="5467" y="8928"/>
                  </a:cubicBezTo>
                  <a:close/>
                  <a:moveTo>
                    <a:pt x="6372" y="8973"/>
                  </a:moveTo>
                  <a:cubicBezTo>
                    <a:pt x="6316" y="8973"/>
                    <a:pt x="6260" y="8997"/>
                    <a:pt x="6209" y="9048"/>
                  </a:cubicBezTo>
                  <a:cubicBezTo>
                    <a:pt x="6094" y="9162"/>
                    <a:pt x="6072" y="9322"/>
                    <a:pt x="6186" y="9436"/>
                  </a:cubicBezTo>
                  <a:cubicBezTo>
                    <a:pt x="6243" y="9493"/>
                    <a:pt x="6311" y="9522"/>
                    <a:pt x="6380" y="9522"/>
                  </a:cubicBezTo>
                  <a:cubicBezTo>
                    <a:pt x="6448" y="9522"/>
                    <a:pt x="6517" y="9493"/>
                    <a:pt x="6574" y="9436"/>
                  </a:cubicBezTo>
                  <a:cubicBezTo>
                    <a:pt x="6688" y="9322"/>
                    <a:pt x="6688" y="9162"/>
                    <a:pt x="6574" y="9071"/>
                  </a:cubicBezTo>
                  <a:cubicBezTo>
                    <a:pt x="6511" y="9008"/>
                    <a:pt x="6441" y="8973"/>
                    <a:pt x="6372" y="8973"/>
                  </a:cubicBezTo>
                  <a:close/>
                  <a:moveTo>
                    <a:pt x="7327" y="9073"/>
                  </a:moveTo>
                  <a:cubicBezTo>
                    <a:pt x="7262" y="9073"/>
                    <a:pt x="7198" y="9096"/>
                    <a:pt x="7144" y="9139"/>
                  </a:cubicBezTo>
                  <a:cubicBezTo>
                    <a:pt x="7030" y="9253"/>
                    <a:pt x="7030" y="9413"/>
                    <a:pt x="7144" y="9527"/>
                  </a:cubicBezTo>
                  <a:cubicBezTo>
                    <a:pt x="7201" y="9584"/>
                    <a:pt x="7264" y="9613"/>
                    <a:pt x="7327" y="9613"/>
                  </a:cubicBezTo>
                  <a:cubicBezTo>
                    <a:pt x="7390" y="9613"/>
                    <a:pt x="7453" y="9584"/>
                    <a:pt x="7510" y="9527"/>
                  </a:cubicBezTo>
                  <a:cubicBezTo>
                    <a:pt x="7647" y="9413"/>
                    <a:pt x="7647" y="9276"/>
                    <a:pt x="7532" y="9162"/>
                  </a:cubicBezTo>
                  <a:cubicBezTo>
                    <a:pt x="7472" y="9102"/>
                    <a:pt x="7399" y="9073"/>
                    <a:pt x="7327" y="9073"/>
                  </a:cubicBezTo>
                  <a:close/>
                  <a:moveTo>
                    <a:pt x="8286" y="9162"/>
                  </a:moveTo>
                  <a:cubicBezTo>
                    <a:pt x="8194" y="9162"/>
                    <a:pt x="8149" y="9185"/>
                    <a:pt x="8103" y="9253"/>
                  </a:cubicBezTo>
                  <a:cubicBezTo>
                    <a:pt x="8057" y="9299"/>
                    <a:pt x="8012" y="9345"/>
                    <a:pt x="8012" y="9436"/>
                  </a:cubicBezTo>
                  <a:cubicBezTo>
                    <a:pt x="8012" y="9505"/>
                    <a:pt x="8012" y="9573"/>
                    <a:pt x="8080" y="9619"/>
                  </a:cubicBezTo>
                  <a:cubicBezTo>
                    <a:pt x="8139" y="9658"/>
                    <a:pt x="8164" y="9714"/>
                    <a:pt x="8244" y="9714"/>
                  </a:cubicBezTo>
                  <a:cubicBezTo>
                    <a:pt x="8256" y="9714"/>
                    <a:pt x="8270" y="9713"/>
                    <a:pt x="8286" y="9710"/>
                  </a:cubicBezTo>
                  <a:cubicBezTo>
                    <a:pt x="8354" y="9710"/>
                    <a:pt x="8423" y="9710"/>
                    <a:pt x="8468" y="9641"/>
                  </a:cubicBezTo>
                  <a:cubicBezTo>
                    <a:pt x="8514" y="9573"/>
                    <a:pt x="8582" y="9527"/>
                    <a:pt x="8560" y="9436"/>
                  </a:cubicBezTo>
                  <a:cubicBezTo>
                    <a:pt x="8560" y="9368"/>
                    <a:pt x="8560" y="9299"/>
                    <a:pt x="8468" y="9253"/>
                  </a:cubicBezTo>
                  <a:cubicBezTo>
                    <a:pt x="8445" y="9162"/>
                    <a:pt x="8377" y="9162"/>
                    <a:pt x="8286" y="9162"/>
                  </a:cubicBezTo>
                  <a:close/>
                  <a:moveTo>
                    <a:pt x="9221" y="9208"/>
                  </a:moveTo>
                  <a:cubicBezTo>
                    <a:pt x="9153" y="9208"/>
                    <a:pt x="9062" y="9253"/>
                    <a:pt x="8993" y="9299"/>
                  </a:cubicBezTo>
                  <a:cubicBezTo>
                    <a:pt x="8970" y="9368"/>
                    <a:pt x="8925" y="9436"/>
                    <a:pt x="8925" y="9505"/>
                  </a:cubicBezTo>
                  <a:cubicBezTo>
                    <a:pt x="8925" y="9573"/>
                    <a:pt x="8948" y="9664"/>
                    <a:pt x="8993" y="9710"/>
                  </a:cubicBezTo>
                  <a:cubicBezTo>
                    <a:pt x="9039" y="9756"/>
                    <a:pt x="9130" y="9801"/>
                    <a:pt x="9199" y="9801"/>
                  </a:cubicBezTo>
                  <a:cubicBezTo>
                    <a:pt x="9267" y="9801"/>
                    <a:pt x="9358" y="9778"/>
                    <a:pt x="9404" y="9733"/>
                  </a:cubicBezTo>
                  <a:cubicBezTo>
                    <a:pt x="9473" y="9687"/>
                    <a:pt x="9495" y="9596"/>
                    <a:pt x="9495" y="9527"/>
                  </a:cubicBezTo>
                  <a:cubicBezTo>
                    <a:pt x="9495" y="9436"/>
                    <a:pt x="9473" y="9345"/>
                    <a:pt x="9427" y="9299"/>
                  </a:cubicBezTo>
                  <a:cubicBezTo>
                    <a:pt x="9381" y="9253"/>
                    <a:pt x="9290" y="9208"/>
                    <a:pt x="9221" y="9208"/>
                  </a:cubicBezTo>
                  <a:close/>
                  <a:moveTo>
                    <a:pt x="11143" y="9378"/>
                  </a:moveTo>
                  <a:cubicBezTo>
                    <a:pt x="11059" y="9378"/>
                    <a:pt x="10974" y="9403"/>
                    <a:pt x="10911" y="9482"/>
                  </a:cubicBezTo>
                  <a:cubicBezTo>
                    <a:pt x="10819" y="9573"/>
                    <a:pt x="10819" y="9687"/>
                    <a:pt x="10865" y="9801"/>
                  </a:cubicBezTo>
                  <a:cubicBezTo>
                    <a:pt x="10865" y="9817"/>
                    <a:pt x="10865" y="9834"/>
                    <a:pt x="10873" y="9834"/>
                  </a:cubicBezTo>
                  <a:cubicBezTo>
                    <a:pt x="10876" y="9834"/>
                    <a:pt x="10881" y="9831"/>
                    <a:pt x="10888" y="9824"/>
                  </a:cubicBezTo>
                  <a:cubicBezTo>
                    <a:pt x="10956" y="9756"/>
                    <a:pt x="11025" y="9687"/>
                    <a:pt x="11093" y="9619"/>
                  </a:cubicBezTo>
                  <a:cubicBezTo>
                    <a:pt x="11139" y="9573"/>
                    <a:pt x="11207" y="9505"/>
                    <a:pt x="11276" y="9436"/>
                  </a:cubicBezTo>
                  <a:cubicBezTo>
                    <a:pt x="11299" y="9413"/>
                    <a:pt x="11299" y="9413"/>
                    <a:pt x="11253" y="9390"/>
                  </a:cubicBezTo>
                  <a:cubicBezTo>
                    <a:pt x="11218" y="9383"/>
                    <a:pt x="11180" y="9378"/>
                    <a:pt x="11143" y="9378"/>
                  </a:cubicBezTo>
                  <a:close/>
                  <a:moveTo>
                    <a:pt x="10192" y="9282"/>
                  </a:moveTo>
                  <a:cubicBezTo>
                    <a:pt x="10112" y="9282"/>
                    <a:pt x="10032" y="9311"/>
                    <a:pt x="9975" y="9368"/>
                  </a:cubicBezTo>
                  <a:cubicBezTo>
                    <a:pt x="9861" y="9482"/>
                    <a:pt x="9861" y="9687"/>
                    <a:pt x="9975" y="9801"/>
                  </a:cubicBezTo>
                  <a:cubicBezTo>
                    <a:pt x="10032" y="9858"/>
                    <a:pt x="10106" y="9887"/>
                    <a:pt x="10180" y="9887"/>
                  </a:cubicBezTo>
                  <a:cubicBezTo>
                    <a:pt x="10254" y="9887"/>
                    <a:pt x="10328" y="9858"/>
                    <a:pt x="10386" y="9801"/>
                  </a:cubicBezTo>
                  <a:cubicBezTo>
                    <a:pt x="10500" y="9687"/>
                    <a:pt x="10523" y="9482"/>
                    <a:pt x="10408" y="9368"/>
                  </a:cubicBezTo>
                  <a:cubicBezTo>
                    <a:pt x="10351" y="9311"/>
                    <a:pt x="10271" y="9282"/>
                    <a:pt x="10192" y="9282"/>
                  </a:cubicBezTo>
                  <a:close/>
                  <a:moveTo>
                    <a:pt x="3481" y="9733"/>
                  </a:moveTo>
                  <a:cubicBezTo>
                    <a:pt x="3418" y="9733"/>
                    <a:pt x="3355" y="9756"/>
                    <a:pt x="3310" y="9801"/>
                  </a:cubicBezTo>
                  <a:cubicBezTo>
                    <a:pt x="3241" y="9893"/>
                    <a:pt x="3241" y="10052"/>
                    <a:pt x="3333" y="10144"/>
                  </a:cubicBezTo>
                  <a:cubicBezTo>
                    <a:pt x="3371" y="10172"/>
                    <a:pt x="3425" y="10185"/>
                    <a:pt x="3480" y="10185"/>
                  </a:cubicBezTo>
                  <a:cubicBezTo>
                    <a:pt x="3557" y="10185"/>
                    <a:pt x="3635" y="10161"/>
                    <a:pt x="3675" y="10121"/>
                  </a:cubicBezTo>
                  <a:cubicBezTo>
                    <a:pt x="3743" y="10030"/>
                    <a:pt x="3721" y="9870"/>
                    <a:pt x="3652" y="9801"/>
                  </a:cubicBezTo>
                  <a:cubicBezTo>
                    <a:pt x="3606" y="9756"/>
                    <a:pt x="3544" y="9733"/>
                    <a:pt x="3481" y="9733"/>
                  </a:cubicBezTo>
                  <a:close/>
                  <a:moveTo>
                    <a:pt x="4417" y="9784"/>
                  </a:moveTo>
                  <a:cubicBezTo>
                    <a:pt x="4360" y="9784"/>
                    <a:pt x="4303" y="9813"/>
                    <a:pt x="4246" y="9870"/>
                  </a:cubicBezTo>
                  <a:cubicBezTo>
                    <a:pt x="4131" y="9984"/>
                    <a:pt x="4131" y="10098"/>
                    <a:pt x="4246" y="10189"/>
                  </a:cubicBezTo>
                  <a:cubicBezTo>
                    <a:pt x="4303" y="10246"/>
                    <a:pt x="4360" y="10275"/>
                    <a:pt x="4417" y="10275"/>
                  </a:cubicBezTo>
                  <a:cubicBezTo>
                    <a:pt x="4474" y="10275"/>
                    <a:pt x="4531" y="10246"/>
                    <a:pt x="4588" y="10189"/>
                  </a:cubicBezTo>
                  <a:cubicBezTo>
                    <a:pt x="4702" y="10075"/>
                    <a:pt x="4702" y="9984"/>
                    <a:pt x="4588" y="9870"/>
                  </a:cubicBezTo>
                  <a:cubicBezTo>
                    <a:pt x="4531" y="9813"/>
                    <a:pt x="4474" y="9784"/>
                    <a:pt x="4417" y="9784"/>
                  </a:cubicBezTo>
                  <a:close/>
                  <a:moveTo>
                    <a:pt x="5364" y="9870"/>
                  </a:moveTo>
                  <a:cubicBezTo>
                    <a:pt x="5296" y="9870"/>
                    <a:pt x="5250" y="9915"/>
                    <a:pt x="5204" y="9961"/>
                  </a:cubicBezTo>
                  <a:cubicBezTo>
                    <a:pt x="5181" y="9984"/>
                    <a:pt x="5113" y="10030"/>
                    <a:pt x="5113" y="10052"/>
                  </a:cubicBezTo>
                  <a:cubicBezTo>
                    <a:pt x="5113" y="10121"/>
                    <a:pt x="5090" y="10189"/>
                    <a:pt x="5136" y="10235"/>
                  </a:cubicBezTo>
                  <a:cubicBezTo>
                    <a:pt x="5198" y="10277"/>
                    <a:pt x="5242" y="10375"/>
                    <a:pt x="5335" y="10375"/>
                  </a:cubicBezTo>
                  <a:cubicBezTo>
                    <a:pt x="5344" y="10375"/>
                    <a:pt x="5354" y="10374"/>
                    <a:pt x="5364" y="10372"/>
                  </a:cubicBezTo>
                  <a:cubicBezTo>
                    <a:pt x="5432" y="10372"/>
                    <a:pt x="5478" y="10372"/>
                    <a:pt x="5501" y="10326"/>
                  </a:cubicBezTo>
                  <a:cubicBezTo>
                    <a:pt x="5547" y="10258"/>
                    <a:pt x="5615" y="10235"/>
                    <a:pt x="5615" y="10166"/>
                  </a:cubicBezTo>
                  <a:cubicBezTo>
                    <a:pt x="5615" y="10075"/>
                    <a:pt x="5592" y="10007"/>
                    <a:pt x="5524" y="9961"/>
                  </a:cubicBezTo>
                  <a:cubicBezTo>
                    <a:pt x="5478" y="9915"/>
                    <a:pt x="5455" y="9870"/>
                    <a:pt x="5364" y="9870"/>
                  </a:cubicBezTo>
                  <a:close/>
                  <a:moveTo>
                    <a:pt x="6307" y="9969"/>
                  </a:moveTo>
                  <a:cubicBezTo>
                    <a:pt x="6238" y="9969"/>
                    <a:pt x="6172" y="9987"/>
                    <a:pt x="6140" y="10030"/>
                  </a:cubicBezTo>
                  <a:cubicBezTo>
                    <a:pt x="6049" y="10098"/>
                    <a:pt x="6049" y="10326"/>
                    <a:pt x="6117" y="10418"/>
                  </a:cubicBezTo>
                  <a:cubicBezTo>
                    <a:pt x="6163" y="10452"/>
                    <a:pt x="6237" y="10469"/>
                    <a:pt x="6311" y="10469"/>
                  </a:cubicBezTo>
                  <a:cubicBezTo>
                    <a:pt x="6385" y="10469"/>
                    <a:pt x="6460" y="10452"/>
                    <a:pt x="6505" y="10418"/>
                  </a:cubicBezTo>
                  <a:cubicBezTo>
                    <a:pt x="6574" y="10349"/>
                    <a:pt x="6597" y="10121"/>
                    <a:pt x="6505" y="10030"/>
                  </a:cubicBezTo>
                  <a:cubicBezTo>
                    <a:pt x="6469" y="9993"/>
                    <a:pt x="6386" y="9969"/>
                    <a:pt x="6307" y="9969"/>
                  </a:cubicBezTo>
                  <a:close/>
                  <a:moveTo>
                    <a:pt x="7247" y="10012"/>
                  </a:moveTo>
                  <a:cubicBezTo>
                    <a:pt x="7179" y="10012"/>
                    <a:pt x="7110" y="10041"/>
                    <a:pt x="7053" y="10098"/>
                  </a:cubicBezTo>
                  <a:cubicBezTo>
                    <a:pt x="6939" y="10212"/>
                    <a:pt x="6939" y="10372"/>
                    <a:pt x="7053" y="10486"/>
                  </a:cubicBezTo>
                  <a:cubicBezTo>
                    <a:pt x="7110" y="10543"/>
                    <a:pt x="7173" y="10572"/>
                    <a:pt x="7236" y="10572"/>
                  </a:cubicBezTo>
                  <a:cubicBezTo>
                    <a:pt x="7298" y="10572"/>
                    <a:pt x="7361" y="10543"/>
                    <a:pt x="7418" y="10486"/>
                  </a:cubicBezTo>
                  <a:cubicBezTo>
                    <a:pt x="7532" y="10372"/>
                    <a:pt x="7555" y="10212"/>
                    <a:pt x="7441" y="10098"/>
                  </a:cubicBezTo>
                  <a:cubicBezTo>
                    <a:pt x="7384" y="10041"/>
                    <a:pt x="7316" y="10012"/>
                    <a:pt x="7247" y="10012"/>
                  </a:cubicBezTo>
                  <a:close/>
                  <a:moveTo>
                    <a:pt x="8183" y="10104"/>
                  </a:moveTo>
                  <a:cubicBezTo>
                    <a:pt x="8114" y="10104"/>
                    <a:pt x="8046" y="10132"/>
                    <a:pt x="7989" y="10189"/>
                  </a:cubicBezTo>
                  <a:cubicBezTo>
                    <a:pt x="7898" y="10303"/>
                    <a:pt x="7898" y="10463"/>
                    <a:pt x="7989" y="10577"/>
                  </a:cubicBezTo>
                  <a:cubicBezTo>
                    <a:pt x="8046" y="10634"/>
                    <a:pt x="8114" y="10663"/>
                    <a:pt x="8183" y="10663"/>
                  </a:cubicBezTo>
                  <a:cubicBezTo>
                    <a:pt x="8251" y="10663"/>
                    <a:pt x="8320" y="10634"/>
                    <a:pt x="8377" y="10577"/>
                  </a:cubicBezTo>
                  <a:cubicBezTo>
                    <a:pt x="8491" y="10463"/>
                    <a:pt x="8491" y="10303"/>
                    <a:pt x="8377" y="10189"/>
                  </a:cubicBezTo>
                  <a:cubicBezTo>
                    <a:pt x="8320" y="10132"/>
                    <a:pt x="8251" y="10104"/>
                    <a:pt x="8183" y="10104"/>
                  </a:cubicBezTo>
                  <a:close/>
                  <a:moveTo>
                    <a:pt x="9211" y="10185"/>
                  </a:moveTo>
                  <a:cubicBezTo>
                    <a:pt x="9200" y="10185"/>
                    <a:pt x="9188" y="10186"/>
                    <a:pt x="9176" y="10189"/>
                  </a:cubicBezTo>
                  <a:cubicBezTo>
                    <a:pt x="9085" y="10189"/>
                    <a:pt x="9016" y="10189"/>
                    <a:pt x="8993" y="10258"/>
                  </a:cubicBezTo>
                  <a:cubicBezTo>
                    <a:pt x="8925" y="10303"/>
                    <a:pt x="8879" y="10372"/>
                    <a:pt x="8879" y="10463"/>
                  </a:cubicBezTo>
                  <a:cubicBezTo>
                    <a:pt x="8879" y="10532"/>
                    <a:pt x="8902" y="10600"/>
                    <a:pt x="8970" y="10646"/>
                  </a:cubicBezTo>
                  <a:cubicBezTo>
                    <a:pt x="9016" y="10691"/>
                    <a:pt x="9062" y="10737"/>
                    <a:pt x="9153" y="10737"/>
                  </a:cubicBezTo>
                  <a:cubicBezTo>
                    <a:pt x="9221" y="10737"/>
                    <a:pt x="9290" y="10714"/>
                    <a:pt x="9336" y="10669"/>
                  </a:cubicBezTo>
                  <a:cubicBezTo>
                    <a:pt x="9381" y="10600"/>
                    <a:pt x="9450" y="10554"/>
                    <a:pt x="9450" y="10463"/>
                  </a:cubicBezTo>
                  <a:cubicBezTo>
                    <a:pt x="9427" y="10395"/>
                    <a:pt x="9427" y="10326"/>
                    <a:pt x="9358" y="10281"/>
                  </a:cubicBezTo>
                  <a:cubicBezTo>
                    <a:pt x="9319" y="10241"/>
                    <a:pt x="9280" y="10185"/>
                    <a:pt x="9211" y="10185"/>
                  </a:cubicBezTo>
                  <a:close/>
                  <a:moveTo>
                    <a:pt x="10102" y="10230"/>
                  </a:moveTo>
                  <a:cubicBezTo>
                    <a:pt x="10024" y="10230"/>
                    <a:pt x="9900" y="10287"/>
                    <a:pt x="9861" y="10326"/>
                  </a:cubicBezTo>
                  <a:cubicBezTo>
                    <a:pt x="9792" y="10440"/>
                    <a:pt x="9792" y="10646"/>
                    <a:pt x="9883" y="10737"/>
                  </a:cubicBezTo>
                  <a:cubicBezTo>
                    <a:pt x="9897" y="10764"/>
                    <a:pt x="9910" y="10775"/>
                    <a:pt x="9928" y="10775"/>
                  </a:cubicBezTo>
                  <a:cubicBezTo>
                    <a:pt x="9941" y="10775"/>
                    <a:pt x="9956" y="10769"/>
                    <a:pt x="9975" y="10760"/>
                  </a:cubicBezTo>
                  <a:cubicBezTo>
                    <a:pt x="10066" y="10646"/>
                    <a:pt x="10180" y="10532"/>
                    <a:pt x="10294" y="10418"/>
                  </a:cubicBezTo>
                  <a:cubicBezTo>
                    <a:pt x="10363" y="10349"/>
                    <a:pt x="10340" y="10326"/>
                    <a:pt x="10249" y="10281"/>
                  </a:cubicBezTo>
                  <a:cubicBezTo>
                    <a:pt x="10203" y="10258"/>
                    <a:pt x="10180" y="10258"/>
                    <a:pt x="10134" y="10235"/>
                  </a:cubicBezTo>
                  <a:cubicBezTo>
                    <a:pt x="10125" y="10232"/>
                    <a:pt x="10114" y="10230"/>
                    <a:pt x="10102" y="10230"/>
                  </a:cubicBezTo>
                  <a:close/>
                  <a:moveTo>
                    <a:pt x="2451" y="10600"/>
                  </a:moveTo>
                  <a:cubicBezTo>
                    <a:pt x="2402" y="10600"/>
                    <a:pt x="2351" y="10623"/>
                    <a:pt x="2305" y="10669"/>
                  </a:cubicBezTo>
                  <a:cubicBezTo>
                    <a:pt x="2214" y="10760"/>
                    <a:pt x="2214" y="10874"/>
                    <a:pt x="2305" y="10965"/>
                  </a:cubicBezTo>
                  <a:cubicBezTo>
                    <a:pt x="2348" y="10997"/>
                    <a:pt x="2395" y="11014"/>
                    <a:pt x="2443" y="11014"/>
                  </a:cubicBezTo>
                  <a:cubicBezTo>
                    <a:pt x="2498" y="11014"/>
                    <a:pt x="2553" y="10991"/>
                    <a:pt x="2602" y="10943"/>
                  </a:cubicBezTo>
                  <a:cubicBezTo>
                    <a:pt x="2671" y="10874"/>
                    <a:pt x="2671" y="10760"/>
                    <a:pt x="2579" y="10669"/>
                  </a:cubicBezTo>
                  <a:cubicBezTo>
                    <a:pt x="2545" y="10623"/>
                    <a:pt x="2499" y="10600"/>
                    <a:pt x="2451" y="10600"/>
                  </a:cubicBezTo>
                  <a:close/>
                  <a:moveTo>
                    <a:pt x="3401" y="10669"/>
                  </a:moveTo>
                  <a:cubicBezTo>
                    <a:pt x="3333" y="10669"/>
                    <a:pt x="3287" y="10737"/>
                    <a:pt x="3218" y="10737"/>
                  </a:cubicBezTo>
                  <a:cubicBezTo>
                    <a:pt x="3241" y="10806"/>
                    <a:pt x="3173" y="10828"/>
                    <a:pt x="3173" y="10897"/>
                  </a:cubicBezTo>
                  <a:cubicBezTo>
                    <a:pt x="3150" y="10965"/>
                    <a:pt x="3241" y="11011"/>
                    <a:pt x="3218" y="11057"/>
                  </a:cubicBezTo>
                  <a:cubicBezTo>
                    <a:pt x="3264" y="11079"/>
                    <a:pt x="3333" y="11125"/>
                    <a:pt x="3378" y="11125"/>
                  </a:cubicBezTo>
                  <a:cubicBezTo>
                    <a:pt x="3391" y="11129"/>
                    <a:pt x="3404" y="11131"/>
                    <a:pt x="3415" y="11131"/>
                  </a:cubicBezTo>
                  <a:cubicBezTo>
                    <a:pt x="3465" y="11131"/>
                    <a:pt x="3505" y="11098"/>
                    <a:pt x="3561" y="11079"/>
                  </a:cubicBezTo>
                  <a:cubicBezTo>
                    <a:pt x="3584" y="11057"/>
                    <a:pt x="3606" y="10965"/>
                    <a:pt x="3629" y="10920"/>
                  </a:cubicBezTo>
                  <a:cubicBezTo>
                    <a:pt x="3652" y="10851"/>
                    <a:pt x="3561" y="10806"/>
                    <a:pt x="3561" y="10737"/>
                  </a:cubicBezTo>
                  <a:cubicBezTo>
                    <a:pt x="3551" y="10740"/>
                    <a:pt x="3543" y="10742"/>
                    <a:pt x="3535" y="10742"/>
                  </a:cubicBezTo>
                  <a:cubicBezTo>
                    <a:pt x="3485" y="10742"/>
                    <a:pt x="3460" y="10688"/>
                    <a:pt x="3401" y="10669"/>
                  </a:cubicBezTo>
                  <a:close/>
                  <a:moveTo>
                    <a:pt x="4328" y="10757"/>
                  </a:moveTo>
                  <a:cubicBezTo>
                    <a:pt x="4260" y="10757"/>
                    <a:pt x="4191" y="10779"/>
                    <a:pt x="4154" y="10828"/>
                  </a:cubicBezTo>
                  <a:cubicBezTo>
                    <a:pt x="4063" y="10897"/>
                    <a:pt x="4086" y="11079"/>
                    <a:pt x="4154" y="11148"/>
                  </a:cubicBezTo>
                  <a:cubicBezTo>
                    <a:pt x="4194" y="11188"/>
                    <a:pt x="4252" y="11206"/>
                    <a:pt x="4310" y="11206"/>
                  </a:cubicBezTo>
                  <a:cubicBezTo>
                    <a:pt x="4384" y="11206"/>
                    <a:pt x="4458" y="11176"/>
                    <a:pt x="4497" y="11125"/>
                  </a:cubicBezTo>
                  <a:cubicBezTo>
                    <a:pt x="4565" y="11057"/>
                    <a:pt x="4565" y="10874"/>
                    <a:pt x="4474" y="10806"/>
                  </a:cubicBezTo>
                  <a:cubicBezTo>
                    <a:pt x="4442" y="10774"/>
                    <a:pt x="4386" y="10757"/>
                    <a:pt x="4328" y="10757"/>
                  </a:cubicBezTo>
                  <a:close/>
                  <a:moveTo>
                    <a:pt x="5273" y="10831"/>
                  </a:moveTo>
                  <a:cubicBezTo>
                    <a:pt x="5216" y="10831"/>
                    <a:pt x="5161" y="10859"/>
                    <a:pt x="5113" y="10920"/>
                  </a:cubicBezTo>
                  <a:cubicBezTo>
                    <a:pt x="4999" y="11011"/>
                    <a:pt x="4999" y="11125"/>
                    <a:pt x="5113" y="11239"/>
                  </a:cubicBezTo>
                  <a:cubicBezTo>
                    <a:pt x="5170" y="11296"/>
                    <a:pt x="5221" y="11325"/>
                    <a:pt x="5273" y="11325"/>
                  </a:cubicBezTo>
                  <a:cubicBezTo>
                    <a:pt x="5324" y="11325"/>
                    <a:pt x="5375" y="11296"/>
                    <a:pt x="5432" y="11239"/>
                  </a:cubicBezTo>
                  <a:cubicBezTo>
                    <a:pt x="5547" y="11125"/>
                    <a:pt x="5547" y="11011"/>
                    <a:pt x="5432" y="10897"/>
                  </a:cubicBezTo>
                  <a:cubicBezTo>
                    <a:pt x="5379" y="10854"/>
                    <a:pt x="5325" y="10831"/>
                    <a:pt x="5273" y="10831"/>
                  </a:cubicBezTo>
                  <a:close/>
                  <a:moveTo>
                    <a:pt x="6231" y="10920"/>
                  </a:moveTo>
                  <a:cubicBezTo>
                    <a:pt x="6140" y="10920"/>
                    <a:pt x="6094" y="10943"/>
                    <a:pt x="6049" y="10988"/>
                  </a:cubicBezTo>
                  <a:cubicBezTo>
                    <a:pt x="6026" y="11034"/>
                    <a:pt x="5980" y="11057"/>
                    <a:pt x="5980" y="11102"/>
                  </a:cubicBezTo>
                  <a:cubicBezTo>
                    <a:pt x="5980" y="11148"/>
                    <a:pt x="5935" y="11216"/>
                    <a:pt x="6003" y="11262"/>
                  </a:cubicBezTo>
                  <a:cubicBezTo>
                    <a:pt x="6072" y="11331"/>
                    <a:pt x="6094" y="11422"/>
                    <a:pt x="6209" y="11422"/>
                  </a:cubicBezTo>
                  <a:cubicBezTo>
                    <a:pt x="6277" y="11422"/>
                    <a:pt x="6323" y="11422"/>
                    <a:pt x="6368" y="11353"/>
                  </a:cubicBezTo>
                  <a:cubicBezTo>
                    <a:pt x="6391" y="11308"/>
                    <a:pt x="6460" y="11285"/>
                    <a:pt x="6482" y="11194"/>
                  </a:cubicBezTo>
                  <a:cubicBezTo>
                    <a:pt x="6482" y="11125"/>
                    <a:pt x="6460" y="11057"/>
                    <a:pt x="6391" y="11011"/>
                  </a:cubicBezTo>
                  <a:cubicBezTo>
                    <a:pt x="6345" y="10965"/>
                    <a:pt x="6300" y="10920"/>
                    <a:pt x="6231" y="10920"/>
                  </a:cubicBezTo>
                  <a:close/>
                  <a:moveTo>
                    <a:pt x="7167" y="10965"/>
                  </a:moveTo>
                  <a:cubicBezTo>
                    <a:pt x="7093" y="10965"/>
                    <a:pt x="7019" y="10988"/>
                    <a:pt x="6985" y="11034"/>
                  </a:cubicBezTo>
                  <a:cubicBezTo>
                    <a:pt x="6893" y="11102"/>
                    <a:pt x="6893" y="11331"/>
                    <a:pt x="6985" y="11422"/>
                  </a:cubicBezTo>
                  <a:cubicBezTo>
                    <a:pt x="7027" y="11454"/>
                    <a:pt x="7099" y="11471"/>
                    <a:pt x="7171" y="11471"/>
                  </a:cubicBezTo>
                  <a:cubicBezTo>
                    <a:pt x="7253" y="11471"/>
                    <a:pt x="7336" y="11448"/>
                    <a:pt x="7373" y="11399"/>
                  </a:cubicBezTo>
                  <a:cubicBezTo>
                    <a:pt x="7441" y="11285"/>
                    <a:pt x="7418" y="11102"/>
                    <a:pt x="7350" y="11034"/>
                  </a:cubicBezTo>
                  <a:cubicBezTo>
                    <a:pt x="7316" y="10988"/>
                    <a:pt x="7241" y="10965"/>
                    <a:pt x="7167" y="10965"/>
                  </a:cubicBezTo>
                  <a:close/>
                  <a:moveTo>
                    <a:pt x="8114" y="11040"/>
                  </a:moveTo>
                  <a:cubicBezTo>
                    <a:pt x="8046" y="11040"/>
                    <a:pt x="7977" y="11068"/>
                    <a:pt x="7920" y="11125"/>
                  </a:cubicBezTo>
                  <a:cubicBezTo>
                    <a:pt x="7806" y="11239"/>
                    <a:pt x="7806" y="11399"/>
                    <a:pt x="7920" y="11513"/>
                  </a:cubicBezTo>
                  <a:cubicBezTo>
                    <a:pt x="7977" y="11559"/>
                    <a:pt x="8046" y="11582"/>
                    <a:pt x="8114" y="11582"/>
                  </a:cubicBezTo>
                  <a:cubicBezTo>
                    <a:pt x="8183" y="11582"/>
                    <a:pt x="8251" y="11559"/>
                    <a:pt x="8308" y="11513"/>
                  </a:cubicBezTo>
                  <a:cubicBezTo>
                    <a:pt x="8423" y="11399"/>
                    <a:pt x="8423" y="11239"/>
                    <a:pt x="8308" y="11125"/>
                  </a:cubicBezTo>
                  <a:cubicBezTo>
                    <a:pt x="8251" y="11068"/>
                    <a:pt x="8183" y="11040"/>
                    <a:pt x="8114" y="11040"/>
                  </a:cubicBezTo>
                  <a:close/>
                  <a:moveTo>
                    <a:pt x="9060" y="11125"/>
                  </a:moveTo>
                  <a:cubicBezTo>
                    <a:pt x="9024" y="11125"/>
                    <a:pt x="8986" y="11133"/>
                    <a:pt x="8948" y="11148"/>
                  </a:cubicBezTo>
                  <a:cubicBezTo>
                    <a:pt x="8856" y="11194"/>
                    <a:pt x="8811" y="11285"/>
                    <a:pt x="8788" y="11399"/>
                  </a:cubicBezTo>
                  <a:cubicBezTo>
                    <a:pt x="8788" y="11490"/>
                    <a:pt x="8856" y="11604"/>
                    <a:pt x="8948" y="11650"/>
                  </a:cubicBezTo>
                  <a:cubicBezTo>
                    <a:pt x="8970" y="11662"/>
                    <a:pt x="8993" y="11673"/>
                    <a:pt x="9016" y="11673"/>
                  </a:cubicBezTo>
                  <a:cubicBezTo>
                    <a:pt x="9039" y="11673"/>
                    <a:pt x="9062" y="11662"/>
                    <a:pt x="9085" y="11627"/>
                  </a:cubicBezTo>
                  <a:cubicBezTo>
                    <a:pt x="9107" y="11604"/>
                    <a:pt x="9153" y="11559"/>
                    <a:pt x="9176" y="11536"/>
                  </a:cubicBezTo>
                  <a:cubicBezTo>
                    <a:pt x="9221" y="11490"/>
                    <a:pt x="9267" y="11445"/>
                    <a:pt x="9313" y="11399"/>
                  </a:cubicBezTo>
                  <a:cubicBezTo>
                    <a:pt x="9336" y="11376"/>
                    <a:pt x="9336" y="11353"/>
                    <a:pt x="9313" y="11308"/>
                  </a:cubicBezTo>
                  <a:cubicBezTo>
                    <a:pt x="9290" y="11262"/>
                    <a:pt x="9267" y="11239"/>
                    <a:pt x="9244" y="11216"/>
                  </a:cubicBezTo>
                  <a:cubicBezTo>
                    <a:pt x="9199" y="11156"/>
                    <a:pt x="9133" y="11125"/>
                    <a:pt x="9060" y="11125"/>
                  </a:cubicBezTo>
                  <a:close/>
                  <a:moveTo>
                    <a:pt x="1470" y="11516"/>
                  </a:moveTo>
                  <a:cubicBezTo>
                    <a:pt x="1447" y="11516"/>
                    <a:pt x="1431" y="11543"/>
                    <a:pt x="1415" y="11559"/>
                  </a:cubicBezTo>
                  <a:cubicBezTo>
                    <a:pt x="1392" y="11582"/>
                    <a:pt x="1370" y="11604"/>
                    <a:pt x="1347" y="11627"/>
                  </a:cubicBezTo>
                  <a:cubicBezTo>
                    <a:pt x="1324" y="11650"/>
                    <a:pt x="1301" y="11673"/>
                    <a:pt x="1278" y="11696"/>
                  </a:cubicBezTo>
                  <a:cubicBezTo>
                    <a:pt x="1255" y="11741"/>
                    <a:pt x="1255" y="11833"/>
                    <a:pt x="1301" y="11856"/>
                  </a:cubicBezTo>
                  <a:cubicBezTo>
                    <a:pt x="1320" y="11865"/>
                    <a:pt x="1362" y="11871"/>
                    <a:pt x="1407" y="11871"/>
                  </a:cubicBezTo>
                  <a:cubicBezTo>
                    <a:pt x="1471" y="11871"/>
                    <a:pt x="1539" y="11859"/>
                    <a:pt x="1552" y="11833"/>
                  </a:cubicBezTo>
                  <a:cubicBezTo>
                    <a:pt x="1598" y="11787"/>
                    <a:pt x="1621" y="11696"/>
                    <a:pt x="1598" y="11627"/>
                  </a:cubicBezTo>
                  <a:cubicBezTo>
                    <a:pt x="1598" y="11627"/>
                    <a:pt x="1575" y="11604"/>
                    <a:pt x="1575" y="11604"/>
                  </a:cubicBezTo>
                  <a:cubicBezTo>
                    <a:pt x="1598" y="11536"/>
                    <a:pt x="1529" y="11559"/>
                    <a:pt x="1507" y="11536"/>
                  </a:cubicBezTo>
                  <a:cubicBezTo>
                    <a:pt x="1492" y="11522"/>
                    <a:pt x="1480" y="11516"/>
                    <a:pt x="1470" y="11516"/>
                  </a:cubicBezTo>
                  <a:close/>
                  <a:moveTo>
                    <a:pt x="2351" y="11559"/>
                  </a:moveTo>
                  <a:cubicBezTo>
                    <a:pt x="2300" y="11559"/>
                    <a:pt x="2248" y="11582"/>
                    <a:pt x="2214" y="11627"/>
                  </a:cubicBezTo>
                  <a:cubicBezTo>
                    <a:pt x="2123" y="11696"/>
                    <a:pt x="2123" y="11833"/>
                    <a:pt x="2214" y="11901"/>
                  </a:cubicBezTo>
                  <a:cubicBezTo>
                    <a:pt x="2246" y="11944"/>
                    <a:pt x="2293" y="11961"/>
                    <a:pt x="2340" y="11961"/>
                  </a:cubicBezTo>
                  <a:cubicBezTo>
                    <a:pt x="2395" y="11961"/>
                    <a:pt x="2451" y="11938"/>
                    <a:pt x="2488" y="11901"/>
                  </a:cubicBezTo>
                  <a:cubicBezTo>
                    <a:pt x="2579" y="11833"/>
                    <a:pt x="2579" y="11696"/>
                    <a:pt x="2488" y="11627"/>
                  </a:cubicBezTo>
                  <a:cubicBezTo>
                    <a:pt x="2454" y="11582"/>
                    <a:pt x="2402" y="11559"/>
                    <a:pt x="2351" y="11559"/>
                  </a:cubicBezTo>
                  <a:close/>
                  <a:moveTo>
                    <a:pt x="3298" y="11650"/>
                  </a:moveTo>
                  <a:cubicBezTo>
                    <a:pt x="3247" y="11650"/>
                    <a:pt x="3196" y="11673"/>
                    <a:pt x="3150" y="11719"/>
                  </a:cubicBezTo>
                  <a:cubicBezTo>
                    <a:pt x="3081" y="11810"/>
                    <a:pt x="3081" y="11924"/>
                    <a:pt x="3150" y="11992"/>
                  </a:cubicBezTo>
                  <a:cubicBezTo>
                    <a:pt x="3196" y="12038"/>
                    <a:pt x="3247" y="12061"/>
                    <a:pt x="3298" y="12061"/>
                  </a:cubicBezTo>
                  <a:cubicBezTo>
                    <a:pt x="3350" y="12061"/>
                    <a:pt x="3401" y="12038"/>
                    <a:pt x="3447" y="11992"/>
                  </a:cubicBezTo>
                  <a:cubicBezTo>
                    <a:pt x="3538" y="11924"/>
                    <a:pt x="3538" y="11810"/>
                    <a:pt x="3447" y="11719"/>
                  </a:cubicBezTo>
                  <a:cubicBezTo>
                    <a:pt x="3401" y="11673"/>
                    <a:pt x="3350" y="11650"/>
                    <a:pt x="3298" y="11650"/>
                  </a:cubicBezTo>
                  <a:close/>
                  <a:moveTo>
                    <a:pt x="4246" y="11715"/>
                  </a:moveTo>
                  <a:cubicBezTo>
                    <a:pt x="4189" y="11715"/>
                    <a:pt x="4147" y="11787"/>
                    <a:pt x="4086" y="11787"/>
                  </a:cubicBezTo>
                  <a:cubicBezTo>
                    <a:pt x="4063" y="11833"/>
                    <a:pt x="4040" y="11878"/>
                    <a:pt x="4017" y="11947"/>
                  </a:cubicBezTo>
                  <a:cubicBezTo>
                    <a:pt x="3994" y="12015"/>
                    <a:pt x="4063" y="12061"/>
                    <a:pt x="4086" y="12107"/>
                  </a:cubicBezTo>
                  <a:cubicBezTo>
                    <a:pt x="4109" y="12152"/>
                    <a:pt x="4177" y="12152"/>
                    <a:pt x="4223" y="12175"/>
                  </a:cubicBezTo>
                  <a:cubicBezTo>
                    <a:pt x="4236" y="12184"/>
                    <a:pt x="4249" y="12188"/>
                    <a:pt x="4261" y="12188"/>
                  </a:cubicBezTo>
                  <a:cubicBezTo>
                    <a:pt x="4310" y="12188"/>
                    <a:pt x="4351" y="12129"/>
                    <a:pt x="4405" y="12129"/>
                  </a:cubicBezTo>
                  <a:cubicBezTo>
                    <a:pt x="4428" y="12084"/>
                    <a:pt x="4451" y="12015"/>
                    <a:pt x="4474" y="11970"/>
                  </a:cubicBezTo>
                  <a:cubicBezTo>
                    <a:pt x="4497" y="11901"/>
                    <a:pt x="4451" y="11856"/>
                    <a:pt x="4405" y="11787"/>
                  </a:cubicBezTo>
                  <a:cubicBezTo>
                    <a:pt x="4405" y="11764"/>
                    <a:pt x="4314" y="11741"/>
                    <a:pt x="4268" y="11719"/>
                  </a:cubicBezTo>
                  <a:cubicBezTo>
                    <a:pt x="4261" y="11716"/>
                    <a:pt x="4253" y="11715"/>
                    <a:pt x="4246" y="11715"/>
                  </a:cubicBezTo>
                  <a:close/>
                  <a:moveTo>
                    <a:pt x="5198" y="11772"/>
                  </a:moveTo>
                  <a:cubicBezTo>
                    <a:pt x="5128" y="11772"/>
                    <a:pt x="5058" y="11796"/>
                    <a:pt x="5022" y="11833"/>
                  </a:cubicBezTo>
                  <a:cubicBezTo>
                    <a:pt x="4953" y="11924"/>
                    <a:pt x="4953" y="12107"/>
                    <a:pt x="5044" y="12175"/>
                  </a:cubicBezTo>
                  <a:cubicBezTo>
                    <a:pt x="5087" y="12207"/>
                    <a:pt x="5144" y="12224"/>
                    <a:pt x="5200" y="12224"/>
                  </a:cubicBezTo>
                  <a:cubicBezTo>
                    <a:pt x="5264" y="12224"/>
                    <a:pt x="5327" y="12201"/>
                    <a:pt x="5364" y="12152"/>
                  </a:cubicBezTo>
                  <a:cubicBezTo>
                    <a:pt x="5455" y="12084"/>
                    <a:pt x="5432" y="11901"/>
                    <a:pt x="5364" y="11833"/>
                  </a:cubicBezTo>
                  <a:cubicBezTo>
                    <a:pt x="5322" y="11790"/>
                    <a:pt x="5259" y="11772"/>
                    <a:pt x="5198" y="11772"/>
                  </a:cubicBezTo>
                  <a:close/>
                  <a:moveTo>
                    <a:pt x="6134" y="11856"/>
                  </a:moveTo>
                  <a:cubicBezTo>
                    <a:pt x="6072" y="11856"/>
                    <a:pt x="6015" y="11878"/>
                    <a:pt x="5980" y="11924"/>
                  </a:cubicBezTo>
                  <a:cubicBezTo>
                    <a:pt x="5866" y="12015"/>
                    <a:pt x="5889" y="12175"/>
                    <a:pt x="5980" y="12266"/>
                  </a:cubicBezTo>
                  <a:cubicBezTo>
                    <a:pt x="6026" y="12312"/>
                    <a:pt x="6089" y="12335"/>
                    <a:pt x="6151" y="12335"/>
                  </a:cubicBezTo>
                  <a:cubicBezTo>
                    <a:pt x="6214" y="12335"/>
                    <a:pt x="6277" y="12312"/>
                    <a:pt x="6323" y="12266"/>
                  </a:cubicBezTo>
                  <a:cubicBezTo>
                    <a:pt x="6414" y="12175"/>
                    <a:pt x="6414" y="12015"/>
                    <a:pt x="6323" y="11924"/>
                  </a:cubicBezTo>
                  <a:cubicBezTo>
                    <a:pt x="6266" y="11878"/>
                    <a:pt x="6197" y="11856"/>
                    <a:pt x="6134" y="11856"/>
                  </a:cubicBezTo>
                  <a:close/>
                  <a:moveTo>
                    <a:pt x="7076" y="11941"/>
                  </a:moveTo>
                  <a:cubicBezTo>
                    <a:pt x="7013" y="11941"/>
                    <a:pt x="6976" y="11978"/>
                    <a:pt x="6939" y="12015"/>
                  </a:cubicBezTo>
                  <a:cubicBezTo>
                    <a:pt x="6916" y="12038"/>
                    <a:pt x="6916" y="12038"/>
                    <a:pt x="6916" y="12038"/>
                  </a:cubicBezTo>
                  <a:cubicBezTo>
                    <a:pt x="6848" y="12084"/>
                    <a:pt x="6848" y="12129"/>
                    <a:pt x="6848" y="12198"/>
                  </a:cubicBezTo>
                  <a:cubicBezTo>
                    <a:pt x="6848" y="12244"/>
                    <a:pt x="6870" y="12289"/>
                    <a:pt x="6916" y="12335"/>
                  </a:cubicBezTo>
                  <a:cubicBezTo>
                    <a:pt x="6939" y="12358"/>
                    <a:pt x="6962" y="12381"/>
                    <a:pt x="6962" y="12403"/>
                  </a:cubicBezTo>
                  <a:cubicBezTo>
                    <a:pt x="6996" y="12438"/>
                    <a:pt x="7036" y="12449"/>
                    <a:pt x="7076" y="12449"/>
                  </a:cubicBezTo>
                  <a:cubicBezTo>
                    <a:pt x="7116" y="12449"/>
                    <a:pt x="7156" y="12438"/>
                    <a:pt x="7190" y="12426"/>
                  </a:cubicBezTo>
                  <a:cubicBezTo>
                    <a:pt x="7236" y="12403"/>
                    <a:pt x="7281" y="12335"/>
                    <a:pt x="7327" y="12289"/>
                  </a:cubicBezTo>
                  <a:cubicBezTo>
                    <a:pt x="7350" y="12266"/>
                    <a:pt x="7350" y="12221"/>
                    <a:pt x="7350" y="12175"/>
                  </a:cubicBezTo>
                  <a:cubicBezTo>
                    <a:pt x="7373" y="12084"/>
                    <a:pt x="7281" y="12038"/>
                    <a:pt x="7236" y="11992"/>
                  </a:cubicBezTo>
                  <a:cubicBezTo>
                    <a:pt x="7190" y="11947"/>
                    <a:pt x="7167" y="11947"/>
                    <a:pt x="7122" y="11947"/>
                  </a:cubicBezTo>
                  <a:cubicBezTo>
                    <a:pt x="7105" y="11943"/>
                    <a:pt x="7090" y="11941"/>
                    <a:pt x="7076" y="11941"/>
                  </a:cubicBezTo>
                  <a:close/>
                  <a:moveTo>
                    <a:pt x="8015" y="12012"/>
                  </a:moveTo>
                  <a:cubicBezTo>
                    <a:pt x="7943" y="12012"/>
                    <a:pt x="7871" y="12029"/>
                    <a:pt x="7829" y="12061"/>
                  </a:cubicBezTo>
                  <a:cubicBezTo>
                    <a:pt x="7761" y="12152"/>
                    <a:pt x="7761" y="12358"/>
                    <a:pt x="7829" y="12449"/>
                  </a:cubicBezTo>
                  <a:cubicBezTo>
                    <a:pt x="7866" y="12486"/>
                    <a:pt x="7948" y="12509"/>
                    <a:pt x="8031" y="12509"/>
                  </a:cubicBezTo>
                  <a:cubicBezTo>
                    <a:pt x="8103" y="12509"/>
                    <a:pt x="8175" y="12491"/>
                    <a:pt x="8217" y="12449"/>
                  </a:cubicBezTo>
                  <a:cubicBezTo>
                    <a:pt x="8286" y="12381"/>
                    <a:pt x="8308" y="12152"/>
                    <a:pt x="8217" y="12084"/>
                  </a:cubicBezTo>
                  <a:cubicBezTo>
                    <a:pt x="8180" y="12035"/>
                    <a:pt x="8098" y="12012"/>
                    <a:pt x="8015" y="12012"/>
                  </a:cubicBezTo>
                  <a:close/>
                  <a:moveTo>
                    <a:pt x="516" y="12470"/>
                  </a:moveTo>
                  <a:cubicBezTo>
                    <a:pt x="508" y="12470"/>
                    <a:pt x="497" y="12477"/>
                    <a:pt x="479" y="12495"/>
                  </a:cubicBezTo>
                  <a:cubicBezTo>
                    <a:pt x="457" y="12517"/>
                    <a:pt x="434" y="12540"/>
                    <a:pt x="411" y="12563"/>
                  </a:cubicBezTo>
                  <a:cubicBezTo>
                    <a:pt x="388" y="12586"/>
                    <a:pt x="342" y="12632"/>
                    <a:pt x="320" y="12654"/>
                  </a:cubicBezTo>
                  <a:cubicBezTo>
                    <a:pt x="274" y="12700"/>
                    <a:pt x="320" y="12700"/>
                    <a:pt x="342" y="12700"/>
                  </a:cubicBezTo>
                  <a:cubicBezTo>
                    <a:pt x="357" y="12702"/>
                    <a:pt x="371" y="12704"/>
                    <a:pt x="384" y="12704"/>
                  </a:cubicBezTo>
                  <a:cubicBezTo>
                    <a:pt x="497" y="12704"/>
                    <a:pt x="568" y="12620"/>
                    <a:pt x="548" y="12517"/>
                  </a:cubicBezTo>
                  <a:cubicBezTo>
                    <a:pt x="534" y="12489"/>
                    <a:pt x="528" y="12470"/>
                    <a:pt x="516" y="12470"/>
                  </a:cubicBezTo>
                  <a:close/>
                  <a:moveTo>
                    <a:pt x="1340" y="12457"/>
                  </a:moveTo>
                  <a:cubicBezTo>
                    <a:pt x="1301" y="12457"/>
                    <a:pt x="1259" y="12481"/>
                    <a:pt x="1210" y="12517"/>
                  </a:cubicBezTo>
                  <a:cubicBezTo>
                    <a:pt x="1118" y="12609"/>
                    <a:pt x="1118" y="12677"/>
                    <a:pt x="1210" y="12769"/>
                  </a:cubicBezTo>
                  <a:cubicBezTo>
                    <a:pt x="1250" y="12809"/>
                    <a:pt x="1285" y="12827"/>
                    <a:pt x="1321" y="12827"/>
                  </a:cubicBezTo>
                  <a:cubicBezTo>
                    <a:pt x="1366" y="12827"/>
                    <a:pt x="1410" y="12797"/>
                    <a:pt x="1461" y="12746"/>
                  </a:cubicBezTo>
                  <a:cubicBezTo>
                    <a:pt x="1529" y="12677"/>
                    <a:pt x="1529" y="12609"/>
                    <a:pt x="1438" y="12517"/>
                  </a:cubicBezTo>
                  <a:cubicBezTo>
                    <a:pt x="1406" y="12475"/>
                    <a:pt x="1374" y="12457"/>
                    <a:pt x="1340" y="12457"/>
                  </a:cubicBezTo>
                  <a:close/>
                  <a:moveTo>
                    <a:pt x="2257" y="12529"/>
                  </a:moveTo>
                  <a:cubicBezTo>
                    <a:pt x="2197" y="12529"/>
                    <a:pt x="2134" y="12540"/>
                    <a:pt x="2100" y="12563"/>
                  </a:cubicBezTo>
                  <a:cubicBezTo>
                    <a:pt x="2100" y="12609"/>
                    <a:pt x="2077" y="12654"/>
                    <a:pt x="2077" y="12700"/>
                  </a:cubicBezTo>
                  <a:cubicBezTo>
                    <a:pt x="2077" y="12837"/>
                    <a:pt x="2100" y="12883"/>
                    <a:pt x="2260" y="12883"/>
                  </a:cubicBezTo>
                  <a:cubicBezTo>
                    <a:pt x="2374" y="12883"/>
                    <a:pt x="2442" y="12837"/>
                    <a:pt x="2442" y="12723"/>
                  </a:cubicBezTo>
                  <a:cubicBezTo>
                    <a:pt x="2420" y="12677"/>
                    <a:pt x="2420" y="12609"/>
                    <a:pt x="2397" y="12563"/>
                  </a:cubicBezTo>
                  <a:cubicBezTo>
                    <a:pt x="2374" y="12540"/>
                    <a:pt x="2317" y="12529"/>
                    <a:pt x="2257" y="12529"/>
                  </a:cubicBezTo>
                  <a:close/>
                  <a:moveTo>
                    <a:pt x="3238" y="12580"/>
                  </a:moveTo>
                  <a:cubicBezTo>
                    <a:pt x="3184" y="12580"/>
                    <a:pt x="3127" y="12597"/>
                    <a:pt x="3081" y="12632"/>
                  </a:cubicBezTo>
                  <a:cubicBezTo>
                    <a:pt x="3013" y="12723"/>
                    <a:pt x="3013" y="12837"/>
                    <a:pt x="3081" y="12928"/>
                  </a:cubicBezTo>
                  <a:cubicBezTo>
                    <a:pt x="3116" y="12963"/>
                    <a:pt x="3167" y="12980"/>
                    <a:pt x="3221" y="12980"/>
                  </a:cubicBezTo>
                  <a:cubicBezTo>
                    <a:pt x="3275" y="12980"/>
                    <a:pt x="3333" y="12963"/>
                    <a:pt x="3378" y="12928"/>
                  </a:cubicBezTo>
                  <a:cubicBezTo>
                    <a:pt x="3447" y="12860"/>
                    <a:pt x="3447" y="12723"/>
                    <a:pt x="3378" y="12632"/>
                  </a:cubicBezTo>
                  <a:cubicBezTo>
                    <a:pt x="3344" y="12597"/>
                    <a:pt x="3293" y="12580"/>
                    <a:pt x="3238" y="12580"/>
                  </a:cubicBezTo>
                  <a:close/>
                  <a:moveTo>
                    <a:pt x="4179" y="12674"/>
                  </a:moveTo>
                  <a:cubicBezTo>
                    <a:pt x="4127" y="12674"/>
                    <a:pt x="4077" y="12697"/>
                    <a:pt x="4040" y="12746"/>
                  </a:cubicBezTo>
                  <a:cubicBezTo>
                    <a:pt x="3949" y="12814"/>
                    <a:pt x="3949" y="12928"/>
                    <a:pt x="4040" y="13020"/>
                  </a:cubicBezTo>
                  <a:cubicBezTo>
                    <a:pt x="4086" y="13065"/>
                    <a:pt x="4137" y="13088"/>
                    <a:pt x="4188" y="13088"/>
                  </a:cubicBezTo>
                  <a:cubicBezTo>
                    <a:pt x="4240" y="13088"/>
                    <a:pt x="4291" y="13065"/>
                    <a:pt x="4337" y="13020"/>
                  </a:cubicBezTo>
                  <a:cubicBezTo>
                    <a:pt x="4405" y="12928"/>
                    <a:pt x="4405" y="12814"/>
                    <a:pt x="4314" y="12723"/>
                  </a:cubicBezTo>
                  <a:cubicBezTo>
                    <a:pt x="4272" y="12691"/>
                    <a:pt x="4224" y="12674"/>
                    <a:pt x="4179" y="12674"/>
                  </a:cubicBezTo>
                  <a:close/>
                  <a:moveTo>
                    <a:pt x="5085" y="12718"/>
                  </a:moveTo>
                  <a:cubicBezTo>
                    <a:pt x="5031" y="12718"/>
                    <a:pt x="4989" y="12769"/>
                    <a:pt x="4930" y="12769"/>
                  </a:cubicBezTo>
                  <a:cubicBezTo>
                    <a:pt x="4907" y="12837"/>
                    <a:pt x="4907" y="12883"/>
                    <a:pt x="4885" y="12928"/>
                  </a:cubicBezTo>
                  <a:cubicBezTo>
                    <a:pt x="4862" y="13020"/>
                    <a:pt x="4930" y="13065"/>
                    <a:pt x="4953" y="13111"/>
                  </a:cubicBezTo>
                  <a:cubicBezTo>
                    <a:pt x="4953" y="13157"/>
                    <a:pt x="5022" y="13157"/>
                    <a:pt x="5090" y="13179"/>
                  </a:cubicBezTo>
                  <a:cubicBezTo>
                    <a:pt x="5098" y="13182"/>
                    <a:pt x="5105" y="13183"/>
                    <a:pt x="5112" y="13183"/>
                  </a:cubicBezTo>
                  <a:cubicBezTo>
                    <a:pt x="5162" y="13183"/>
                    <a:pt x="5199" y="13130"/>
                    <a:pt x="5234" y="13130"/>
                  </a:cubicBezTo>
                  <a:cubicBezTo>
                    <a:pt x="5240" y="13130"/>
                    <a:pt x="5245" y="13131"/>
                    <a:pt x="5250" y="13134"/>
                  </a:cubicBezTo>
                  <a:cubicBezTo>
                    <a:pt x="5273" y="13065"/>
                    <a:pt x="5318" y="13020"/>
                    <a:pt x="5318" y="12974"/>
                  </a:cubicBezTo>
                  <a:cubicBezTo>
                    <a:pt x="5364" y="12905"/>
                    <a:pt x="5296" y="12837"/>
                    <a:pt x="5273" y="12791"/>
                  </a:cubicBezTo>
                  <a:cubicBezTo>
                    <a:pt x="5250" y="12746"/>
                    <a:pt x="5181" y="12746"/>
                    <a:pt x="5113" y="12723"/>
                  </a:cubicBezTo>
                  <a:cubicBezTo>
                    <a:pt x="5103" y="12720"/>
                    <a:pt x="5094" y="12718"/>
                    <a:pt x="5085" y="12718"/>
                  </a:cubicBezTo>
                  <a:close/>
                  <a:moveTo>
                    <a:pt x="6069" y="12814"/>
                  </a:moveTo>
                  <a:cubicBezTo>
                    <a:pt x="6003" y="12814"/>
                    <a:pt x="5935" y="12837"/>
                    <a:pt x="5889" y="12883"/>
                  </a:cubicBezTo>
                  <a:cubicBezTo>
                    <a:pt x="5798" y="12951"/>
                    <a:pt x="5798" y="13134"/>
                    <a:pt x="5889" y="13202"/>
                  </a:cubicBezTo>
                  <a:cubicBezTo>
                    <a:pt x="5926" y="13251"/>
                    <a:pt x="5989" y="13274"/>
                    <a:pt x="6053" y="13274"/>
                  </a:cubicBezTo>
                  <a:cubicBezTo>
                    <a:pt x="6109" y="13274"/>
                    <a:pt x="6166" y="13257"/>
                    <a:pt x="6209" y="13225"/>
                  </a:cubicBezTo>
                  <a:cubicBezTo>
                    <a:pt x="6300" y="13157"/>
                    <a:pt x="6300" y="12974"/>
                    <a:pt x="6231" y="12883"/>
                  </a:cubicBezTo>
                  <a:cubicBezTo>
                    <a:pt x="6197" y="12837"/>
                    <a:pt x="6134" y="12814"/>
                    <a:pt x="6069" y="12814"/>
                  </a:cubicBezTo>
                  <a:close/>
                  <a:moveTo>
                    <a:pt x="6999" y="12888"/>
                  </a:moveTo>
                  <a:cubicBezTo>
                    <a:pt x="6945" y="12888"/>
                    <a:pt x="6893" y="12917"/>
                    <a:pt x="6848" y="12974"/>
                  </a:cubicBezTo>
                  <a:cubicBezTo>
                    <a:pt x="6734" y="13088"/>
                    <a:pt x="6734" y="13202"/>
                    <a:pt x="6848" y="13316"/>
                  </a:cubicBezTo>
                  <a:cubicBezTo>
                    <a:pt x="6893" y="13362"/>
                    <a:pt x="6945" y="13385"/>
                    <a:pt x="6999" y="13385"/>
                  </a:cubicBezTo>
                  <a:cubicBezTo>
                    <a:pt x="7053" y="13385"/>
                    <a:pt x="7110" y="13362"/>
                    <a:pt x="7167" y="13316"/>
                  </a:cubicBezTo>
                  <a:cubicBezTo>
                    <a:pt x="7281" y="13202"/>
                    <a:pt x="7281" y="13088"/>
                    <a:pt x="7167" y="12974"/>
                  </a:cubicBezTo>
                  <a:cubicBezTo>
                    <a:pt x="7110" y="12917"/>
                    <a:pt x="7053" y="12888"/>
                    <a:pt x="6999" y="12888"/>
                  </a:cubicBezTo>
                  <a:close/>
                  <a:moveTo>
                    <a:pt x="285" y="13351"/>
                  </a:moveTo>
                  <a:cubicBezTo>
                    <a:pt x="234" y="13351"/>
                    <a:pt x="183" y="13362"/>
                    <a:pt x="160" y="13385"/>
                  </a:cubicBezTo>
                  <a:cubicBezTo>
                    <a:pt x="137" y="13430"/>
                    <a:pt x="137" y="13590"/>
                    <a:pt x="160" y="13613"/>
                  </a:cubicBezTo>
                  <a:cubicBezTo>
                    <a:pt x="183" y="13636"/>
                    <a:pt x="234" y="13647"/>
                    <a:pt x="285" y="13647"/>
                  </a:cubicBezTo>
                  <a:cubicBezTo>
                    <a:pt x="337" y="13647"/>
                    <a:pt x="388" y="13636"/>
                    <a:pt x="411" y="13613"/>
                  </a:cubicBezTo>
                  <a:cubicBezTo>
                    <a:pt x="434" y="13567"/>
                    <a:pt x="434" y="13408"/>
                    <a:pt x="411" y="13385"/>
                  </a:cubicBezTo>
                  <a:cubicBezTo>
                    <a:pt x="388" y="13362"/>
                    <a:pt x="337" y="13351"/>
                    <a:pt x="285" y="13351"/>
                  </a:cubicBezTo>
                  <a:close/>
                  <a:moveTo>
                    <a:pt x="1247" y="13402"/>
                  </a:moveTo>
                  <a:cubicBezTo>
                    <a:pt x="1204" y="13402"/>
                    <a:pt x="1164" y="13419"/>
                    <a:pt x="1141" y="13453"/>
                  </a:cubicBezTo>
                  <a:cubicBezTo>
                    <a:pt x="1073" y="13545"/>
                    <a:pt x="1073" y="13613"/>
                    <a:pt x="1141" y="13682"/>
                  </a:cubicBezTo>
                  <a:cubicBezTo>
                    <a:pt x="1176" y="13716"/>
                    <a:pt x="1221" y="13733"/>
                    <a:pt x="1264" y="13733"/>
                  </a:cubicBezTo>
                  <a:cubicBezTo>
                    <a:pt x="1307" y="13733"/>
                    <a:pt x="1347" y="13716"/>
                    <a:pt x="1370" y="13682"/>
                  </a:cubicBezTo>
                  <a:cubicBezTo>
                    <a:pt x="1438" y="13613"/>
                    <a:pt x="1438" y="13522"/>
                    <a:pt x="1370" y="13453"/>
                  </a:cubicBezTo>
                  <a:cubicBezTo>
                    <a:pt x="1335" y="13419"/>
                    <a:pt x="1290" y="13402"/>
                    <a:pt x="1247" y="13402"/>
                  </a:cubicBezTo>
                  <a:close/>
                  <a:moveTo>
                    <a:pt x="2203" y="13476"/>
                  </a:moveTo>
                  <a:cubicBezTo>
                    <a:pt x="2163" y="13476"/>
                    <a:pt x="2123" y="13499"/>
                    <a:pt x="2077" y="13545"/>
                  </a:cubicBezTo>
                  <a:cubicBezTo>
                    <a:pt x="2009" y="13636"/>
                    <a:pt x="2009" y="13704"/>
                    <a:pt x="2100" y="13773"/>
                  </a:cubicBezTo>
                  <a:cubicBezTo>
                    <a:pt x="2146" y="13819"/>
                    <a:pt x="2180" y="13841"/>
                    <a:pt x="2214" y="13841"/>
                  </a:cubicBezTo>
                  <a:cubicBezTo>
                    <a:pt x="2248" y="13841"/>
                    <a:pt x="2283" y="13819"/>
                    <a:pt x="2328" y="13773"/>
                  </a:cubicBezTo>
                  <a:cubicBezTo>
                    <a:pt x="2420" y="13682"/>
                    <a:pt x="2420" y="13636"/>
                    <a:pt x="2328" y="13545"/>
                  </a:cubicBezTo>
                  <a:cubicBezTo>
                    <a:pt x="2283" y="13499"/>
                    <a:pt x="2243" y="13476"/>
                    <a:pt x="2203" y="13476"/>
                  </a:cubicBezTo>
                  <a:close/>
                  <a:moveTo>
                    <a:pt x="3139" y="13556"/>
                  </a:moveTo>
                  <a:cubicBezTo>
                    <a:pt x="3076" y="13556"/>
                    <a:pt x="3013" y="13567"/>
                    <a:pt x="2990" y="13590"/>
                  </a:cubicBezTo>
                  <a:cubicBezTo>
                    <a:pt x="2945" y="13636"/>
                    <a:pt x="2945" y="13819"/>
                    <a:pt x="2990" y="13864"/>
                  </a:cubicBezTo>
                  <a:cubicBezTo>
                    <a:pt x="3004" y="13892"/>
                    <a:pt x="3088" y="13912"/>
                    <a:pt x="3161" y="13912"/>
                  </a:cubicBezTo>
                  <a:cubicBezTo>
                    <a:pt x="3206" y="13912"/>
                    <a:pt x="3247" y="13904"/>
                    <a:pt x="3264" y="13887"/>
                  </a:cubicBezTo>
                  <a:cubicBezTo>
                    <a:pt x="3333" y="13841"/>
                    <a:pt x="3333" y="13636"/>
                    <a:pt x="3287" y="13590"/>
                  </a:cubicBezTo>
                  <a:cubicBezTo>
                    <a:pt x="3264" y="13567"/>
                    <a:pt x="3201" y="13556"/>
                    <a:pt x="3139" y="13556"/>
                  </a:cubicBezTo>
                  <a:close/>
                  <a:moveTo>
                    <a:pt x="6802" y="13864"/>
                  </a:moveTo>
                  <a:cubicBezTo>
                    <a:pt x="6802" y="13864"/>
                    <a:pt x="6779" y="13887"/>
                    <a:pt x="6779" y="13887"/>
                  </a:cubicBezTo>
                  <a:cubicBezTo>
                    <a:pt x="6756" y="13910"/>
                    <a:pt x="6734" y="13910"/>
                    <a:pt x="6734" y="13933"/>
                  </a:cubicBezTo>
                  <a:cubicBezTo>
                    <a:pt x="6734" y="13933"/>
                    <a:pt x="6734" y="13955"/>
                    <a:pt x="6734" y="13955"/>
                  </a:cubicBezTo>
                  <a:cubicBezTo>
                    <a:pt x="6779" y="13933"/>
                    <a:pt x="6802" y="13910"/>
                    <a:pt x="6825" y="13864"/>
                  </a:cubicBezTo>
                  <a:close/>
                  <a:moveTo>
                    <a:pt x="4086" y="13630"/>
                  </a:moveTo>
                  <a:cubicBezTo>
                    <a:pt x="4034" y="13630"/>
                    <a:pt x="3983" y="13647"/>
                    <a:pt x="3949" y="13682"/>
                  </a:cubicBezTo>
                  <a:cubicBezTo>
                    <a:pt x="3858" y="13750"/>
                    <a:pt x="3858" y="13887"/>
                    <a:pt x="3949" y="13978"/>
                  </a:cubicBezTo>
                  <a:cubicBezTo>
                    <a:pt x="3983" y="14013"/>
                    <a:pt x="4034" y="14030"/>
                    <a:pt x="4086" y="14030"/>
                  </a:cubicBezTo>
                  <a:cubicBezTo>
                    <a:pt x="4137" y="14030"/>
                    <a:pt x="4188" y="14013"/>
                    <a:pt x="4223" y="13978"/>
                  </a:cubicBezTo>
                  <a:cubicBezTo>
                    <a:pt x="4291" y="13887"/>
                    <a:pt x="4291" y="13773"/>
                    <a:pt x="4223" y="13682"/>
                  </a:cubicBezTo>
                  <a:cubicBezTo>
                    <a:pt x="4188" y="13647"/>
                    <a:pt x="4137" y="13630"/>
                    <a:pt x="4086" y="13630"/>
                  </a:cubicBezTo>
                  <a:close/>
                  <a:moveTo>
                    <a:pt x="5048" y="13715"/>
                  </a:moveTo>
                  <a:cubicBezTo>
                    <a:pt x="4994" y="13715"/>
                    <a:pt x="4936" y="13744"/>
                    <a:pt x="4885" y="13796"/>
                  </a:cubicBezTo>
                  <a:cubicBezTo>
                    <a:pt x="4793" y="13864"/>
                    <a:pt x="4816" y="13978"/>
                    <a:pt x="4885" y="14070"/>
                  </a:cubicBezTo>
                  <a:cubicBezTo>
                    <a:pt x="4927" y="14112"/>
                    <a:pt x="4974" y="14130"/>
                    <a:pt x="5022" y="14130"/>
                  </a:cubicBezTo>
                  <a:cubicBezTo>
                    <a:pt x="5077" y="14130"/>
                    <a:pt x="5133" y="14106"/>
                    <a:pt x="5181" y="14070"/>
                  </a:cubicBezTo>
                  <a:cubicBezTo>
                    <a:pt x="5273" y="13978"/>
                    <a:pt x="5250" y="13864"/>
                    <a:pt x="5159" y="13773"/>
                  </a:cubicBezTo>
                  <a:cubicBezTo>
                    <a:pt x="5129" y="13733"/>
                    <a:pt x="5090" y="13715"/>
                    <a:pt x="5048" y="13715"/>
                  </a:cubicBezTo>
                  <a:close/>
                  <a:moveTo>
                    <a:pt x="5979" y="13769"/>
                  </a:moveTo>
                  <a:cubicBezTo>
                    <a:pt x="5972" y="13769"/>
                    <a:pt x="5965" y="13770"/>
                    <a:pt x="5957" y="13773"/>
                  </a:cubicBezTo>
                  <a:cubicBezTo>
                    <a:pt x="5889" y="13773"/>
                    <a:pt x="5843" y="13819"/>
                    <a:pt x="5798" y="13819"/>
                  </a:cubicBezTo>
                  <a:cubicBezTo>
                    <a:pt x="5798" y="13887"/>
                    <a:pt x="5729" y="13933"/>
                    <a:pt x="5729" y="14001"/>
                  </a:cubicBezTo>
                  <a:cubicBezTo>
                    <a:pt x="5729" y="14070"/>
                    <a:pt x="5798" y="14092"/>
                    <a:pt x="5775" y="14161"/>
                  </a:cubicBezTo>
                  <a:cubicBezTo>
                    <a:pt x="5843" y="14184"/>
                    <a:pt x="5889" y="14207"/>
                    <a:pt x="5935" y="14229"/>
                  </a:cubicBezTo>
                  <a:cubicBezTo>
                    <a:pt x="5944" y="14233"/>
                    <a:pt x="5954" y="14234"/>
                    <a:pt x="5963" y="14234"/>
                  </a:cubicBezTo>
                  <a:cubicBezTo>
                    <a:pt x="6022" y="14234"/>
                    <a:pt x="6078" y="14181"/>
                    <a:pt x="6117" y="14161"/>
                  </a:cubicBezTo>
                  <a:cubicBezTo>
                    <a:pt x="6163" y="14138"/>
                    <a:pt x="6163" y="14070"/>
                    <a:pt x="6186" y="14001"/>
                  </a:cubicBezTo>
                  <a:cubicBezTo>
                    <a:pt x="6209" y="13933"/>
                    <a:pt x="6117" y="13887"/>
                    <a:pt x="6117" y="13819"/>
                  </a:cubicBezTo>
                  <a:cubicBezTo>
                    <a:pt x="6110" y="13821"/>
                    <a:pt x="6102" y="13822"/>
                    <a:pt x="6096" y="13822"/>
                  </a:cubicBezTo>
                  <a:cubicBezTo>
                    <a:pt x="6050" y="13822"/>
                    <a:pt x="6025" y="13769"/>
                    <a:pt x="5979" y="13769"/>
                  </a:cubicBezTo>
                  <a:close/>
                  <a:moveTo>
                    <a:pt x="214" y="14252"/>
                  </a:moveTo>
                  <a:cubicBezTo>
                    <a:pt x="188" y="14252"/>
                    <a:pt x="160" y="14275"/>
                    <a:pt x="114" y="14321"/>
                  </a:cubicBezTo>
                  <a:cubicBezTo>
                    <a:pt x="23" y="14412"/>
                    <a:pt x="46" y="14435"/>
                    <a:pt x="114" y="14526"/>
                  </a:cubicBezTo>
                  <a:cubicBezTo>
                    <a:pt x="157" y="14558"/>
                    <a:pt x="189" y="14575"/>
                    <a:pt x="219" y="14575"/>
                  </a:cubicBezTo>
                  <a:cubicBezTo>
                    <a:pt x="253" y="14575"/>
                    <a:pt x="283" y="14552"/>
                    <a:pt x="320" y="14503"/>
                  </a:cubicBezTo>
                  <a:cubicBezTo>
                    <a:pt x="388" y="14435"/>
                    <a:pt x="388" y="14412"/>
                    <a:pt x="297" y="14321"/>
                  </a:cubicBezTo>
                  <a:cubicBezTo>
                    <a:pt x="263" y="14275"/>
                    <a:pt x="240" y="14252"/>
                    <a:pt x="214" y="14252"/>
                  </a:cubicBezTo>
                  <a:close/>
                  <a:moveTo>
                    <a:pt x="1181" y="14374"/>
                  </a:moveTo>
                  <a:cubicBezTo>
                    <a:pt x="1124" y="14374"/>
                    <a:pt x="1063" y="14385"/>
                    <a:pt x="1050" y="14412"/>
                  </a:cubicBezTo>
                  <a:cubicBezTo>
                    <a:pt x="1004" y="14458"/>
                    <a:pt x="1004" y="14617"/>
                    <a:pt x="1050" y="14640"/>
                  </a:cubicBezTo>
                  <a:cubicBezTo>
                    <a:pt x="1069" y="14660"/>
                    <a:pt x="1109" y="14667"/>
                    <a:pt x="1150" y="14667"/>
                  </a:cubicBezTo>
                  <a:cubicBezTo>
                    <a:pt x="1206" y="14667"/>
                    <a:pt x="1265" y="14653"/>
                    <a:pt x="1278" y="14640"/>
                  </a:cubicBezTo>
                  <a:cubicBezTo>
                    <a:pt x="1324" y="14595"/>
                    <a:pt x="1324" y="14435"/>
                    <a:pt x="1278" y="14389"/>
                  </a:cubicBezTo>
                  <a:cubicBezTo>
                    <a:pt x="1259" y="14380"/>
                    <a:pt x="1221" y="14374"/>
                    <a:pt x="1181" y="14374"/>
                  </a:cubicBezTo>
                  <a:close/>
                  <a:moveTo>
                    <a:pt x="2134" y="14439"/>
                  </a:moveTo>
                  <a:cubicBezTo>
                    <a:pt x="2081" y="14439"/>
                    <a:pt x="2026" y="14463"/>
                    <a:pt x="1986" y="14503"/>
                  </a:cubicBezTo>
                  <a:cubicBezTo>
                    <a:pt x="1917" y="14572"/>
                    <a:pt x="1940" y="14686"/>
                    <a:pt x="2009" y="14732"/>
                  </a:cubicBezTo>
                  <a:cubicBezTo>
                    <a:pt x="2043" y="14766"/>
                    <a:pt x="2083" y="14783"/>
                    <a:pt x="2123" y="14783"/>
                  </a:cubicBezTo>
                  <a:cubicBezTo>
                    <a:pt x="2163" y="14783"/>
                    <a:pt x="2203" y="14766"/>
                    <a:pt x="2237" y="14732"/>
                  </a:cubicBezTo>
                  <a:cubicBezTo>
                    <a:pt x="2305" y="14663"/>
                    <a:pt x="2305" y="14549"/>
                    <a:pt x="2237" y="14480"/>
                  </a:cubicBezTo>
                  <a:cubicBezTo>
                    <a:pt x="2208" y="14452"/>
                    <a:pt x="2172" y="14439"/>
                    <a:pt x="2134" y="14439"/>
                  </a:cubicBezTo>
                  <a:close/>
                  <a:moveTo>
                    <a:pt x="3047" y="14503"/>
                  </a:moveTo>
                  <a:cubicBezTo>
                    <a:pt x="3007" y="14503"/>
                    <a:pt x="2967" y="14526"/>
                    <a:pt x="2922" y="14572"/>
                  </a:cubicBezTo>
                  <a:cubicBezTo>
                    <a:pt x="2830" y="14663"/>
                    <a:pt x="2830" y="14709"/>
                    <a:pt x="2922" y="14800"/>
                  </a:cubicBezTo>
                  <a:cubicBezTo>
                    <a:pt x="2967" y="14846"/>
                    <a:pt x="3007" y="14868"/>
                    <a:pt x="3044" y="14868"/>
                  </a:cubicBezTo>
                  <a:cubicBezTo>
                    <a:pt x="3081" y="14868"/>
                    <a:pt x="3116" y="14846"/>
                    <a:pt x="3150" y="14800"/>
                  </a:cubicBezTo>
                  <a:cubicBezTo>
                    <a:pt x="3241" y="14709"/>
                    <a:pt x="3241" y="14640"/>
                    <a:pt x="3173" y="14572"/>
                  </a:cubicBezTo>
                  <a:cubicBezTo>
                    <a:pt x="3127" y="14526"/>
                    <a:pt x="3087" y="14503"/>
                    <a:pt x="3047" y="14503"/>
                  </a:cubicBezTo>
                  <a:close/>
                  <a:moveTo>
                    <a:pt x="3992" y="14606"/>
                  </a:moveTo>
                  <a:cubicBezTo>
                    <a:pt x="3932" y="14606"/>
                    <a:pt x="3869" y="14617"/>
                    <a:pt x="3835" y="14640"/>
                  </a:cubicBezTo>
                  <a:cubicBezTo>
                    <a:pt x="3812" y="14686"/>
                    <a:pt x="3789" y="14846"/>
                    <a:pt x="3835" y="14914"/>
                  </a:cubicBezTo>
                  <a:cubicBezTo>
                    <a:pt x="3863" y="14942"/>
                    <a:pt x="3943" y="14962"/>
                    <a:pt x="4017" y="14962"/>
                  </a:cubicBezTo>
                  <a:cubicBezTo>
                    <a:pt x="4062" y="14962"/>
                    <a:pt x="4105" y="14954"/>
                    <a:pt x="4131" y="14937"/>
                  </a:cubicBezTo>
                  <a:cubicBezTo>
                    <a:pt x="4177" y="14891"/>
                    <a:pt x="4177" y="14686"/>
                    <a:pt x="4131" y="14640"/>
                  </a:cubicBezTo>
                  <a:cubicBezTo>
                    <a:pt x="4109" y="14617"/>
                    <a:pt x="4052" y="14606"/>
                    <a:pt x="3992" y="14606"/>
                  </a:cubicBezTo>
                  <a:close/>
                  <a:moveTo>
                    <a:pt x="5843" y="14709"/>
                  </a:moveTo>
                  <a:cubicBezTo>
                    <a:pt x="5775" y="14709"/>
                    <a:pt x="5729" y="14777"/>
                    <a:pt x="5684" y="14846"/>
                  </a:cubicBezTo>
                  <a:cubicBezTo>
                    <a:pt x="5661" y="14868"/>
                    <a:pt x="5684" y="14937"/>
                    <a:pt x="5684" y="15005"/>
                  </a:cubicBezTo>
                  <a:cubicBezTo>
                    <a:pt x="5729" y="14983"/>
                    <a:pt x="5752" y="14960"/>
                    <a:pt x="5798" y="14914"/>
                  </a:cubicBezTo>
                  <a:cubicBezTo>
                    <a:pt x="5798" y="14914"/>
                    <a:pt x="5820" y="14891"/>
                    <a:pt x="5843" y="14868"/>
                  </a:cubicBezTo>
                  <a:cubicBezTo>
                    <a:pt x="5843" y="14868"/>
                    <a:pt x="5866" y="14846"/>
                    <a:pt x="5889" y="14823"/>
                  </a:cubicBezTo>
                  <a:cubicBezTo>
                    <a:pt x="5912" y="14777"/>
                    <a:pt x="5935" y="14754"/>
                    <a:pt x="5980" y="14709"/>
                  </a:cubicBezTo>
                  <a:close/>
                  <a:moveTo>
                    <a:pt x="4956" y="14657"/>
                  </a:moveTo>
                  <a:cubicBezTo>
                    <a:pt x="4902" y="14657"/>
                    <a:pt x="4850" y="14674"/>
                    <a:pt x="4816" y="14709"/>
                  </a:cubicBezTo>
                  <a:cubicBezTo>
                    <a:pt x="4748" y="14777"/>
                    <a:pt x="4748" y="14914"/>
                    <a:pt x="4816" y="14983"/>
                  </a:cubicBezTo>
                  <a:cubicBezTo>
                    <a:pt x="4862" y="15028"/>
                    <a:pt x="4913" y="15051"/>
                    <a:pt x="4965" y="15051"/>
                  </a:cubicBezTo>
                  <a:cubicBezTo>
                    <a:pt x="5016" y="15051"/>
                    <a:pt x="5067" y="15028"/>
                    <a:pt x="5113" y="14983"/>
                  </a:cubicBezTo>
                  <a:cubicBezTo>
                    <a:pt x="5181" y="14914"/>
                    <a:pt x="5181" y="14777"/>
                    <a:pt x="5113" y="14709"/>
                  </a:cubicBezTo>
                  <a:cubicBezTo>
                    <a:pt x="5067" y="14674"/>
                    <a:pt x="5010" y="14657"/>
                    <a:pt x="4956" y="14657"/>
                  </a:cubicBezTo>
                  <a:close/>
                  <a:moveTo>
                    <a:pt x="137" y="15268"/>
                  </a:moveTo>
                  <a:cubicBezTo>
                    <a:pt x="103" y="15268"/>
                    <a:pt x="69" y="15279"/>
                    <a:pt x="46" y="15302"/>
                  </a:cubicBezTo>
                  <a:cubicBezTo>
                    <a:pt x="0" y="15348"/>
                    <a:pt x="0" y="15439"/>
                    <a:pt x="46" y="15485"/>
                  </a:cubicBezTo>
                  <a:cubicBezTo>
                    <a:pt x="77" y="15516"/>
                    <a:pt x="108" y="15528"/>
                    <a:pt x="138" y="15528"/>
                  </a:cubicBezTo>
                  <a:cubicBezTo>
                    <a:pt x="176" y="15528"/>
                    <a:pt x="214" y="15510"/>
                    <a:pt x="251" y="15485"/>
                  </a:cubicBezTo>
                  <a:cubicBezTo>
                    <a:pt x="297" y="15439"/>
                    <a:pt x="297" y="15348"/>
                    <a:pt x="228" y="15302"/>
                  </a:cubicBezTo>
                  <a:cubicBezTo>
                    <a:pt x="205" y="15279"/>
                    <a:pt x="171" y="15268"/>
                    <a:pt x="137" y="15268"/>
                  </a:cubicBezTo>
                  <a:close/>
                  <a:moveTo>
                    <a:pt x="1067" y="15299"/>
                  </a:moveTo>
                  <a:cubicBezTo>
                    <a:pt x="1040" y="15299"/>
                    <a:pt x="1013" y="15316"/>
                    <a:pt x="982" y="15348"/>
                  </a:cubicBezTo>
                  <a:cubicBezTo>
                    <a:pt x="890" y="15462"/>
                    <a:pt x="890" y="15462"/>
                    <a:pt x="982" y="15553"/>
                  </a:cubicBezTo>
                  <a:cubicBezTo>
                    <a:pt x="1018" y="15602"/>
                    <a:pt x="1042" y="15625"/>
                    <a:pt x="1070" y="15625"/>
                  </a:cubicBezTo>
                  <a:cubicBezTo>
                    <a:pt x="1094" y="15625"/>
                    <a:pt x="1122" y="15608"/>
                    <a:pt x="1164" y="15576"/>
                  </a:cubicBezTo>
                  <a:cubicBezTo>
                    <a:pt x="1255" y="15485"/>
                    <a:pt x="1255" y="15462"/>
                    <a:pt x="1164" y="15371"/>
                  </a:cubicBezTo>
                  <a:cubicBezTo>
                    <a:pt x="1127" y="15322"/>
                    <a:pt x="1097" y="15299"/>
                    <a:pt x="1067" y="15299"/>
                  </a:cubicBezTo>
                  <a:close/>
                  <a:moveTo>
                    <a:pt x="1996" y="15413"/>
                  </a:moveTo>
                  <a:cubicBezTo>
                    <a:pt x="1954" y="15413"/>
                    <a:pt x="1914" y="15420"/>
                    <a:pt x="1895" y="15439"/>
                  </a:cubicBezTo>
                  <a:cubicBezTo>
                    <a:pt x="1872" y="15462"/>
                    <a:pt x="1849" y="15622"/>
                    <a:pt x="1895" y="15667"/>
                  </a:cubicBezTo>
                  <a:cubicBezTo>
                    <a:pt x="1921" y="15694"/>
                    <a:pt x="1987" y="15705"/>
                    <a:pt x="2042" y="15705"/>
                  </a:cubicBezTo>
                  <a:cubicBezTo>
                    <a:pt x="2080" y="15705"/>
                    <a:pt x="2113" y="15700"/>
                    <a:pt x="2123" y="15690"/>
                  </a:cubicBezTo>
                  <a:cubicBezTo>
                    <a:pt x="2168" y="15645"/>
                    <a:pt x="2168" y="15485"/>
                    <a:pt x="2146" y="15439"/>
                  </a:cubicBezTo>
                  <a:cubicBezTo>
                    <a:pt x="2119" y="15426"/>
                    <a:pt x="2055" y="15413"/>
                    <a:pt x="1996" y="15413"/>
                  </a:cubicBezTo>
                  <a:close/>
                  <a:moveTo>
                    <a:pt x="2990" y="15456"/>
                  </a:moveTo>
                  <a:cubicBezTo>
                    <a:pt x="2950" y="15456"/>
                    <a:pt x="2910" y="15473"/>
                    <a:pt x="2876" y="15508"/>
                  </a:cubicBezTo>
                  <a:cubicBezTo>
                    <a:pt x="2808" y="15576"/>
                    <a:pt x="2808" y="15690"/>
                    <a:pt x="2876" y="15759"/>
                  </a:cubicBezTo>
                  <a:cubicBezTo>
                    <a:pt x="2899" y="15781"/>
                    <a:pt x="2939" y="15793"/>
                    <a:pt x="2982" y="15793"/>
                  </a:cubicBezTo>
                  <a:cubicBezTo>
                    <a:pt x="3024" y="15793"/>
                    <a:pt x="3070" y="15781"/>
                    <a:pt x="3104" y="15759"/>
                  </a:cubicBezTo>
                  <a:cubicBezTo>
                    <a:pt x="3173" y="15690"/>
                    <a:pt x="3173" y="15576"/>
                    <a:pt x="3104" y="15508"/>
                  </a:cubicBezTo>
                  <a:cubicBezTo>
                    <a:pt x="3070" y="15473"/>
                    <a:pt x="3030" y="15456"/>
                    <a:pt x="2990" y="15456"/>
                  </a:cubicBezTo>
                  <a:close/>
                  <a:moveTo>
                    <a:pt x="3923" y="15527"/>
                  </a:moveTo>
                  <a:cubicBezTo>
                    <a:pt x="3880" y="15527"/>
                    <a:pt x="3838" y="15550"/>
                    <a:pt x="3789" y="15599"/>
                  </a:cubicBezTo>
                  <a:cubicBezTo>
                    <a:pt x="3721" y="15667"/>
                    <a:pt x="3721" y="15736"/>
                    <a:pt x="3789" y="15827"/>
                  </a:cubicBezTo>
                  <a:cubicBezTo>
                    <a:pt x="3832" y="15870"/>
                    <a:pt x="3870" y="15893"/>
                    <a:pt x="3908" y="15893"/>
                  </a:cubicBezTo>
                  <a:cubicBezTo>
                    <a:pt x="3950" y="15893"/>
                    <a:pt x="3992" y="15865"/>
                    <a:pt x="4040" y="15804"/>
                  </a:cubicBezTo>
                  <a:cubicBezTo>
                    <a:pt x="4131" y="15736"/>
                    <a:pt x="4109" y="15667"/>
                    <a:pt x="4040" y="15576"/>
                  </a:cubicBezTo>
                  <a:cubicBezTo>
                    <a:pt x="3998" y="15544"/>
                    <a:pt x="3960" y="15527"/>
                    <a:pt x="3923" y="15527"/>
                  </a:cubicBezTo>
                  <a:close/>
                  <a:moveTo>
                    <a:pt x="4907" y="15622"/>
                  </a:moveTo>
                  <a:cubicBezTo>
                    <a:pt x="4862" y="15622"/>
                    <a:pt x="4816" y="15645"/>
                    <a:pt x="4771" y="15645"/>
                  </a:cubicBezTo>
                  <a:cubicBezTo>
                    <a:pt x="4725" y="15645"/>
                    <a:pt x="4725" y="15667"/>
                    <a:pt x="4702" y="15690"/>
                  </a:cubicBezTo>
                  <a:cubicBezTo>
                    <a:pt x="4702" y="15736"/>
                    <a:pt x="4679" y="15804"/>
                    <a:pt x="4702" y="15850"/>
                  </a:cubicBezTo>
                  <a:cubicBezTo>
                    <a:pt x="4702" y="15873"/>
                    <a:pt x="4725" y="15918"/>
                    <a:pt x="4748" y="15941"/>
                  </a:cubicBezTo>
                  <a:cubicBezTo>
                    <a:pt x="4771" y="15941"/>
                    <a:pt x="4793" y="15918"/>
                    <a:pt x="4816" y="15896"/>
                  </a:cubicBezTo>
                  <a:cubicBezTo>
                    <a:pt x="4839" y="15873"/>
                    <a:pt x="4862" y="15850"/>
                    <a:pt x="4885" y="15827"/>
                  </a:cubicBezTo>
                  <a:cubicBezTo>
                    <a:pt x="4907" y="15804"/>
                    <a:pt x="4930" y="15781"/>
                    <a:pt x="4953" y="15759"/>
                  </a:cubicBezTo>
                  <a:cubicBezTo>
                    <a:pt x="4976" y="15736"/>
                    <a:pt x="5044" y="15713"/>
                    <a:pt x="5022" y="15667"/>
                  </a:cubicBezTo>
                  <a:cubicBezTo>
                    <a:pt x="4999" y="15645"/>
                    <a:pt x="4930" y="15622"/>
                    <a:pt x="4907" y="15622"/>
                  </a:cubicBezTo>
                  <a:close/>
                  <a:moveTo>
                    <a:pt x="1015" y="16252"/>
                  </a:moveTo>
                  <a:cubicBezTo>
                    <a:pt x="977" y="16252"/>
                    <a:pt x="938" y="16269"/>
                    <a:pt x="913" y="16306"/>
                  </a:cubicBezTo>
                  <a:cubicBezTo>
                    <a:pt x="845" y="16352"/>
                    <a:pt x="845" y="16443"/>
                    <a:pt x="890" y="16489"/>
                  </a:cubicBezTo>
                  <a:cubicBezTo>
                    <a:pt x="924" y="16512"/>
                    <a:pt x="959" y="16523"/>
                    <a:pt x="993" y="16523"/>
                  </a:cubicBezTo>
                  <a:cubicBezTo>
                    <a:pt x="1027" y="16523"/>
                    <a:pt x="1061" y="16512"/>
                    <a:pt x="1096" y="16489"/>
                  </a:cubicBezTo>
                  <a:cubicBezTo>
                    <a:pt x="1141" y="16443"/>
                    <a:pt x="1141" y="16352"/>
                    <a:pt x="1096" y="16284"/>
                  </a:cubicBezTo>
                  <a:cubicBezTo>
                    <a:pt x="1075" y="16263"/>
                    <a:pt x="1045" y="16252"/>
                    <a:pt x="1015" y="16252"/>
                  </a:cubicBezTo>
                  <a:close/>
                  <a:moveTo>
                    <a:pt x="1949" y="16329"/>
                  </a:moveTo>
                  <a:cubicBezTo>
                    <a:pt x="1923" y="16329"/>
                    <a:pt x="1895" y="16352"/>
                    <a:pt x="1849" y="16398"/>
                  </a:cubicBezTo>
                  <a:cubicBezTo>
                    <a:pt x="1758" y="16466"/>
                    <a:pt x="1780" y="16512"/>
                    <a:pt x="1872" y="16603"/>
                  </a:cubicBezTo>
                  <a:cubicBezTo>
                    <a:pt x="1903" y="16635"/>
                    <a:pt x="1925" y="16652"/>
                    <a:pt x="1949" y="16652"/>
                  </a:cubicBezTo>
                  <a:cubicBezTo>
                    <a:pt x="1976" y="16652"/>
                    <a:pt x="2005" y="16629"/>
                    <a:pt x="2054" y="16580"/>
                  </a:cubicBezTo>
                  <a:cubicBezTo>
                    <a:pt x="2123" y="16489"/>
                    <a:pt x="2123" y="16466"/>
                    <a:pt x="2031" y="16398"/>
                  </a:cubicBezTo>
                  <a:cubicBezTo>
                    <a:pt x="1997" y="16352"/>
                    <a:pt x="1974" y="16329"/>
                    <a:pt x="1949" y="16329"/>
                  </a:cubicBezTo>
                  <a:close/>
                  <a:moveTo>
                    <a:pt x="2907" y="16432"/>
                  </a:moveTo>
                  <a:cubicBezTo>
                    <a:pt x="2859" y="16432"/>
                    <a:pt x="2808" y="16443"/>
                    <a:pt x="2785" y="16466"/>
                  </a:cubicBezTo>
                  <a:cubicBezTo>
                    <a:pt x="2739" y="16489"/>
                    <a:pt x="2739" y="16649"/>
                    <a:pt x="2785" y="16694"/>
                  </a:cubicBezTo>
                  <a:cubicBezTo>
                    <a:pt x="2796" y="16717"/>
                    <a:pt x="2842" y="16729"/>
                    <a:pt x="2890" y="16729"/>
                  </a:cubicBezTo>
                  <a:cubicBezTo>
                    <a:pt x="2939" y="16729"/>
                    <a:pt x="2990" y="16717"/>
                    <a:pt x="3013" y="16694"/>
                  </a:cubicBezTo>
                  <a:cubicBezTo>
                    <a:pt x="3059" y="16672"/>
                    <a:pt x="3059" y="16512"/>
                    <a:pt x="3013" y="16466"/>
                  </a:cubicBezTo>
                  <a:cubicBezTo>
                    <a:pt x="3002" y="16443"/>
                    <a:pt x="2956" y="16432"/>
                    <a:pt x="2907" y="16432"/>
                  </a:cubicBezTo>
                  <a:close/>
                  <a:moveTo>
                    <a:pt x="3823" y="16480"/>
                  </a:moveTo>
                  <a:cubicBezTo>
                    <a:pt x="3787" y="16480"/>
                    <a:pt x="3751" y="16491"/>
                    <a:pt x="3721" y="16512"/>
                  </a:cubicBezTo>
                  <a:cubicBezTo>
                    <a:pt x="3652" y="16580"/>
                    <a:pt x="3629" y="16672"/>
                    <a:pt x="3675" y="16763"/>
                  </a:cubicBezTo>
                  <a:cubicBezTo>
                    <a:pt x="3698" y="16763"/>
                    <a:pt x="3721" y="16786"/>
                    <a:pt x="3743" y="16786"/>
                  </a:cubicBezTo>
                  <a:cubicBezTo>
                    <a:pt x="3835" y="16740"/>
                    <a:pt x="3880" y="16694"/>
                    <a:pt x="3949" y="16649"/>
                  </a:cubicBezTo>
                  <a:cubicBezTo>
                    <a:pt x="3994" y="16649"/>
                    <a:pt x="3994" y="16580"/>
                    <a:pt x="3949" y="16535"/>
                  </a:cubicBezTo>
                  <a:cubicBezTo>
                    <a:pt x="3911" y="16497"/>
                    <a:pt x="3867" y="16480"/>
                    <a:pt x="3823" y="1648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0" name="Google Shape;1660;p23"/>
            <p:cNvSpPr/>
            <p:nvPr/>
          </p:nvSpPr>
          <p:spPr>
            <a:xfrm>
              <a:off x="4610300" y="1145875"/>
              <a:ext cx="454250" cy="440550"/>
            </a:xfrm>
            <a:custGeom>
              <a:avLst/>
              <a:gdLst/>
              <a:ahLst/>
              <a:cxnLst/>
              <a:rect l="l" t="t" r="r" b="b"/>
              <a:pathLst>
                <a:path w="18170" h="17622" extrusionOk="0">
                  <a:moveTo>
                    <a:pt x="14847" y="433"/>
                  </a:moveTo>
                  <a:cubicBezTo>
                    <a:pt x="14874" y="433"/>
                    <a:pt x="14901" y="433"/>
                    <a:pt x="14928" y="434"/>
                  </a:cubicBezTo>
                  <a:cubicBezTo>
                    <a:pt x="15636" y="434"/>
                    <a:pt x="16275" y="731"/>
                    <a:pt x="16754" y="1233"/>
                  </a:cubicBezTo>
                  <a:cubicBezTo>
                    <a:pt x="17713" y="2238"/>
                    <a:pt x="17644" y="3881"/>
                    <a:pt x="16617" y="4908"/>
                  </a:cubicBezTo>
                  <a:lnTo>
                    <a:pt x="15134" y="6392"/>
                  </a:lnTo>
                  <a:cubicBezTo>
                    <a:pt x="15065" y="6460"/>
                    <a:pt x="15065" y="6620"/>
                    <a:pt x="15134" y="6688"/>
                  </a:cubicBezTo>
                  <a:cubicBezTo>
                    <a:pt x="15271" y="6825"/>
                    <a:pt x="15271" y="7054"/>
                    <a:pt x="15134" y="7191"/>
                  </a:cubicBezTo>
                  <a:cubicBezTo>
                    <a:pt x="15062" y="7250"/>
                    <a:pt x="14972" y="7285"/>
                    <a:pt x="14882" y="7285"/>
                  </a:cubicBezTo>
                  <a:cubicBezTo>
                    <a:pt x="14801" y="7285"/>
                    <a:pt x="14720" y="7256"/>
                    <a:pt x="14654" y="7191"/>
                  </a:cubicBezTo>
                  <a:cubicBezTo>
                    <a:pt x="14609" y="7145"/>
                    <a:pt x="14552" y="7122"/>
                    <a:pt x="14495" y="7122"/>
                  </a:cubicBezTo>
                  <a:cubicBezTo>
                    <a:pt x="14438" y="7122"/>
                    <a:pt x="14380" y="7145"/>
                    <a:pt x="14335" y="7191"/>
                  </a:cubicBezTo>
                  <a:lnTo>
                    <a:pt x="12577" y="8948"/>
                  </a:lnTo>
                  <a:cubicBezTo>
                    <a:pt x="12509" y="9017"/>
                    <a:pt x="12509" y="9176"/>
                    <a:pt x="12577" y="9245"/>
                  </a:cubicBezTo>
                  <a:cubicBezTo>
                    <a:pt x="12714" y="9382"/>
                    <a:pt x="12714" y="9610"/>
                    <a:pt x="12577" y="9747"/>
                  </a:cubicBezTo>
                  <a:cubicBezTo>
                    <a:pt x="12509" y="9815"/>
                    <a:pt x="12417" y="9850"/>
                    <a:pt x="12326" y="9850"/>
                  </a:cubicBezTo>
                  <a:cubicBezTo>
                    <a:pt x="12235" y="9850"/>
                    <a:pt x="12144" y="9815"/>
                    <a:pt x="12075" y="9747"/>
                  </a:cubicBezTo>
                  <a:cubicBezTo>
                    <a:pt x="12052" y="9701"/>
                    <a:pt x="11961" y="9679"/>
                    <a:pt x="11915" y="9679"/>
                  </a:cubicBezTo>
                  <a:cubicBezTo>
                    <a:pt x="11870" y="9679"/>
                    <a:pt x="11801" y="9724"/>
                    <a:pt x="11778" y="9747"/>
                  </a:cubicBezTo>
                  <a:lnTo>
                    <a:pt x="10021" y="11505"/>
                  </a:lnTo>
                  <a:cubicBezTo>
                    <a:pt x="9930" y="11596"/>
                    <a:pt x="9930" y="11733"/>
                    <a:pt x="10021" y="11824"/>
                  </a:cubicBezTo>
                  <a:cubicBezTo>
                    <a:pt x="10158" y="11961"/>
                    <a:pt x="10135" y="12166"/>
                    <a:pt x="10021" y="12303"/>
                  </a:cubicBezTo>
                  <a:cubicBezTo>
                    <a:pt x="9952" y="12372"/>
                    <a:pt x="9861" y="12406"/>
                    <a:pt x="9770" y="12406"/>
                  </a:cubicBezTo>
                  <a:cubicBezTo>
                    <a:pt x="9678" y="12406"/>
                    <a:pt x="9587" y="12372"/>
                    <a:pt x="9519" y="12303"/>
                  </a:cubicBezTo>
                  <a:cubicBezTo>
                    <a:pt x="9487" y="12272"/>
                    <a:pt x="9435" y="12255"/>
                    <a:pt x="9383" y="12255"/>
                  </a:cubicBezTo>
                  <a:cubicBezTo>
                    <a:pt x="9322" y="12255"/>
                    <a:pt x="9259" y="12277"/>
                    <a:pt x="9222" y="12326"/>
                  </a:cubicBezTo>
                  <a:lnTo>
                    <a:pt x="7464" y="14061"/>
                  </a:lnTo>
                  <a:cubicBezTo>
                    <a:pt x="7373" y="14152"/>
                    <a:pt x="7373" y="14289"/>
                    <a:pt x="7464" y="14381"/>
                  </a:cubicBezTo>
                  <a:cubicBezTo>
                    <a:pt x="7579" y="14517"/>
                    <a:pt x="7579" y="14746"/>
                    <a:pt x="7442" y="14860"/>
                  </a:cubicBezTo>
                  <a:cubicBezTo>
                    <a:pt x="7373" y="14928"/>
                    <a:pt x="7287" y="14963"/>
                    <a:pt x="7202" y="14963"/>
                  </a:cubicBezTo>
                  <a:cubicBezTo>
                    <a:pt x="7116" y="14963"/>
                    <a:pt x="7031" y="14928"/>
                    <a:pt x="6962" y="14860"/>
                  </a:cubicBezTo>
                  <a:cubicBezTo>
                    <a:pt x="6920" y="14828"/>
                    <a:pt x="6868" y="14811"/>
                    <a:pt x="6815" y="14811"/>
                  </a:cubicBezTo>
                  <a:cubicBezTo>
                    <a:pt x="6754" y="14811"/>
                    <a:pt x="6692" y="14834"/>
                    <a:pt x="6643" y="14883"/>
                  </a:cubicBezTo>
                  <a:lnTo>
                    <a:pt x="5068" y="16458"/>
                  </a:lnTo>
                  <a:cubicBezTo>
                    <a:pt x="4588" y="16937"/>
                    <a:pt x="3926" y="17211"/>
                    <a:pt x="3242" y="17211"/>
                  </a:cubicBezTo>
                  <a:cubicBezTo>
                    <a:pt x="2534" y="17188"/>
                    <a:pt x="1895" y="16914"/>
                    <a:pt x="1393" y="16389"/>
                  </a:cubicBezTo>
                  <a:cubicBezTo>
                    <a:pt x="457" y="15408"/>
                    <a:pt x="525" y="13764"/>
                    <a:pt x="1530" y="12737"/>
                  </a:cubicBezTo>
                  <a:lnTo>
                    <a:pt x="1735" y="12532"/>
                  </a:lnTo>
                  <a:cubicBezTo>
                    <a:pt x="1827" y="12440"/>
                    <a:pt x="1827" y="12303"/>
                    <a:pt x="1735" y="12212"/>
                  </a:cubicBezTo>
                  <a:cubicBezTo>
                    <a:pt x="1621" y="12075"/>
                    <a:pt x="1621" y="11870"/>
                    <a:pt x="1758" y="11733"/>
                  </a:cubicBezTo>
                  <a:cubicBezTo>
                    <a:pt x="1804" y="11664"/>
                    <a:pt x="1895" y="11619"/>
                    <a:pt x="1986" y="11619"/>
                  </a:cubicBezTo>
                  <a:cubicBezTo>
                    <a:pt x="2078" y="11619"/>
                    <a:pt x="2169" y="11664"/>
                    <a:pt x="2237" y="11733"/>
                  </a:cubicBezTo>
                  <a:cubicBezTo>
                    <a:pt x="2283" y="11767"/>
                    <a:pt x="2340" y="11784"/>
                    <a:pt x="2397" y="11784"/>
                  </a:cubicBezTo>
                  <a:cubicBezTo>
                    <a:pt x="2454" y="11784"/>
                    <a:pt x="2511" y="11767"/>
                    <a:pt x="2557" y="11733"/>
                  </a:cubicBezTo>
                  <a:lnTo>
                    <a:pt x="4292" y="9975"/>
                  </a:lnTo>
                  <a:cubicBezTo>
                    <a:pt x="4383" y="9884"/>
                    <a:pt x="4383" y="9747"/>
                    <a:pt x="4314" y="9656"/>
                  </a:cubicBezTo>
                  <a:cubicBezTo>
                    <a:pt x="4178" y="9519"/>
                    <a:pt x="4178" y="9291"/>
                    <a:pt x="4314" y="9176"/>
                  </a:cubicBezTo>
                  <a:cubicBezTo>
                    <a:pt x="4386" y="9105"/>
                    <a:pt x="4476" y="9071"/>
                    <a:pt x="4566" y="9071"/>
                  </a:cubicBezTo>
                  <a:cubicBezTo>
                    <a:pt x="4648" y="9071"/>
                    <a:pt x="4728" y="9099"/>
                    <a:pt x="4794" y="9154"/>
                  </a:cubicBezTo>
                  <a:cubicBezTo>
                    <a:pt x="4839" y="9199"/>
                    <a:pt x="4897" y="9222"/>
                    <a:pt x="4954" y="9222"/>
                  </a:cubicBezTo>
                  <a:cubicBezTo>
                    <a:pt x="5011" y="9222"/>
                    <a:pt x="5068" y="9199"/>
                    <a:pt x="5113" y="9154"/>
                  </a:cubicBezTo>
                  <a:lnTo>
                    <a:pt x="6871" y="7396"/>
                  </a:lnTo>
                  <a:cubicBezTo>
                    <a:pt x="6939" y="7328"/>
                    <a:pt x="6939" y="7168"/>
                    <a:pt x="6871" y="7099"/>
                  </a:cubicBezTo>
                  <a:cubicBezTo>
                    <a:pt x="6734" y="6962"/>
                    <a:pt x="6734" y="6734"/>
                    <a:pt x="6871" y="6597"/>
                  </a:cubicBezTo>
                  <a:cubicBezTo>
                    <a:pt x="6942" y="6537"/>
                    <a:pt x="7033" y="6503"/>
                    <a:pt x="7122" y="6503"/>
                  </a:cubicBezTo>
                  <a:cubicBezTo>
                    <a:pt x="7204" y="6503"/>
                    <a:pt x="7285" y="6532"/>
                    <a:pt x="7350" y="6597"/>
                  </a:cubicBezTo>
                  <a:cubicBezTo>
                    <a:pt x="7396" y="6643"/>
                    <a:pt x="7453" y="6666"/>
                    <a:pt x="7510" y="6666"/>
                  </a:cubicBezTo>
                  <a:cubicBezTo>
                    <a:pt x="7567" y="6666"/>
                    <a:pt x="7624" y="6643"/>
                    <a:pt x="7670" y="6597"/>
                  </a:cubicBezTo>
                  <a:lnTo>
                    <a:pt x="9427" y="4840"/>
                  </a:lnTo>
                  <a:cubicBezTo>
                    <a:pt x="9496" y="4771"/>
                    <a:pt x="9519" y="4611"/>
                    <a:pt x="9427" y="4543"/>
                  </a:cubicBezTo>
                  <a:cubicBezTo>
                    <a:pt x="9290" y="4406"/>
                    <a:pt x="9290" y="4178"/>
                    <a:pt x="9427" y="4041"/>
                  </a:cubicBezTo>
                  <a:cubicBezTo>
                    <a:pt x="9496" y="3972"/>
                    <a:pt x="9587" y="3938"/>
                    <a:pt x="9678" y="3938"/>
                  </a:cubicBezTo>
                  <a:cubicBezTo>
                    <a:pt x="9770" y="3938"/>
                    <a:pt x="9861" y="3972"/>
                    <a:pt x="9930" y="4041"/>
                  </a:cubicBezTo>
                  <a:cubicBezTo>
                    <a:pt x="9964" y="4075"/>
                    <a:pt x="10021" y="4092"/>
                    <a:pt x="10078" y="4092"/>
                  </a:cubicBezTo>
                  <a:cubicBezTo>
                    <a:pt x="10135" y="4092"/>
                    <a:pt x="10192" y="4075"/>
                    <a:pt x="10226" y="4041"/>
                  </a:cubicBezTo>
                  <a:lnTo>
                    <a:pt x="11984" y="2283"/>
                  </a:lnTo>
                  <a:cubicBezTo>
                    <a:pt x="12029" y="2238"/>
                    <a:pt x="12052" y="2192"/>
                    <a:pt x="12052" y="2123"/>
                  </a:cubicBezTo>
                  <a:cubicBezTo>
                    <a:pt x="12052" y="2078"/>
                    <a:pt x="12029" y="2009"/>
                    <a:pt x="11984" y="1964"/>
                  </a:cubicBezTo>
                  <a:cubicBezTo>
                    <a:pt x="11870" y="1827"/>
                    <a:pt x="11870" y="1621"/>
                    <a:pt x="12007" y="1484"/>
                  </a:cubicBezTo>
                  <a:cubicBezTo>
                    <a:pt x="12075" y="1416"/>
                    <a:pt x="12161" y="1382"/>
                    <a:pt x="12246" y="1382"/>
                  </a:cubicBezTo>
                  <a:cubicBezTo>
                    <a:pt x="12332" y="1382"/>
                    <a:pt x="12417" y="1416"/>
                    <a:pt x="12486" y="1484"/>
                  </a:cubicBezTo>
                  <a:cubicBezTo>
                    <a:pt x="12532" y="1519"/>
                    <a:pt x="12589" y="1536"/>
                    <a:pt x="12643" y="1536"/>
                  </a:cubicBezTo>
                  <a:cubicBezTo>
                    <a:pt x="12697" y="1536"/>
                    <a:pt x="12748" y="1519"/>
                    <a:pt x="12783" y="1484"/>
                  </a:cubicBezTo>
                  <a:lnTo>
                    <a:pt x="13079" y="1188"/>
                  </a:lnTo>
                  <a:cubicBezTo>
                    <a:pt x="13562" y="705"/>
                    <a:pt x="14171" y="433"/>
                    <a:pt x="14847" y="433"/>
                  </a:cubicBezTo>
                  <a:close/>
                  <a:moveTo>
                    <a:pt x="14928" y="1"/>
                  </a:moveTo>
                  <a:cubicBezTo>
                    <a:pt x="14129" y="1"/>
                    <a:pt x="13353" y="320"/>
                    <a:pt x="12783" y="891"/>
                  </a:cubicBezTo>
                  <a:lnTo>
                    <a:pt x="12623" y="1051"/>
                  </a:lnTo>
                  <a:cubicBezTo>
                    <a:pt x="12507" y="988"/>
                    <a:pt x="12378" y="957"/>
                    <a:pt x="12250" y="957"/>
                  </a:cubicBezTo>
                  <a:cubicBezTo>
                    <a:pt x="12049" y="957"/>
                    <a:pt x="11849" y="1034"/>
                    <a:pt x="11710" y="1188"/>
                  </a:cubicBezTo>
                  <a:cubicBezTo>
                    <a:pt x="11459" y="1439"/>
                    <a:pt x="11413" y="1804"/>
                    <a:pt x="11573" y="2101"/>
                  </a:cubicBezTo>
                  <a:lnTo>
                    <a:pt x="10066" y="3630"/>
                  </a:lnTo>
                  <a:cubicBezTo>
                    <a:pt x="9945" y="3555"/>
                    <a:pt x="9809" y="3519"/>
                    <a:pt x="9673" y="3519"/>
                  </a:cubicBezTo>
                  <a:cubicBezTo>
                    <a:pt x="9476" y="3519"/>
                    <a:pt x="9279" y="3595"/>
                    <a:pt x="9131" y="3744"/>
                  </a:cubicBezTo>
                  <a:cubicBezTo>
                    <a:pt x="8902" y="3995"/>
                    <a:pt x="8857" y="4360"/>
                    <a:pt x="9016" y="4657"/>
                  </a:cubicBezTo>
                  <a:lnTo>
                    <a:pt x="7487" y="6186"/>
                  </a:lnTo>
                  <a:cubicBezTo>
                    <a:pt x="7369" y="6123"/>
                    <a:pt x="7240" y="6092"/>
                    <a:pt x="7112" y="6092"/>
                  </a:cubicBezTo>
                  <a:cubicBezTo>
                    <a:pt x="6918" y="6092"/>
                    <a:pt x="6725" y="6163"/>
                    <a:pt x="6574" y="6300"/>
                  </a:cubicBezTo>
                  <a:cubicBezTo>
                    <a:pt x="6323" y="6551"/>
                    <a:pt x="6277" y="6940"/>
                    <a:pt x="6437" y="7236"/>
                  </a:cubicBezTo>
                  <a:lnTo>
                    <a:pt x="4931" y="8743"/>
                  </a:lnTo>
                  <a:cubicBezTo>
                    <a:pt x="4815" y="8681"/>
                    <a:pt x="4690" y="8650"/>
                    <a:pt x="4564" y="8650"/>
                  </a:cubicBezTo>
                  <a:cubicBezTo>
                    <a:pt x="4367" y="8650"/>
                    <a:pt x="4171" y="8726"/>
                    <a:pt x="4018" y="8880"/>
                  </a:cubicBezTo>
                  <a:cubicBezTo>
                    <a:pt x="3767" y="9108"/>
                    <a:pt x="3721" y="9496"/>
                    <a:pt x="3881" y="9793"/>
                  </a:cubicBezTo>
                  <a:lnTo>
                    <a:pt x="2374" y="11299"/>
                  </a:lnTo>
                  <a:cubicBezTo>
                    <a:pt x="2259" y="11237"/>
                    <a:pt x="2130" y="11206"/>
                    <a:pt x="2001" y="11206"/>
                  </a:cubicBezTo>
                  <a:cubicBezTo>
                    <a:pt x="1800" y="11206"/>
                    <a:pt x="1601" y="11283"/>
                    <a:pt x="1461" y="11436"/>
                  </a:cubicBezTo>
                  <a:cubicBezTo>
                    <a:pt x="1210" y="11687"/>
                    <a:pt x="1165" y="12052"/>
                    <a:pt x="1324" y="12349"/>
                  </a:cubicBezTo>
                  <a:lnTo>
                    <a:pt x="1233" y="12440"/>
                  </a:lnTo>
                  <a:cubicBezTo>
                    <a:pt x="69" y="13627"/>
                    <a:pt x="0" y="15522"/>
                    <a:pt x="1096" y="16686"/>
                  </a:cubicBezTo>
                  <a:cubicBezTo>
                    <a:pt x="1667" y="17279"/>
                    <a:pt x="2420" y="17599"/>
                    <a:pt x="3219" y="17622"/>
                  </a:cubicBezTo>
                  <a:lnTo>
                    <a:pt x="3265" y="17622"/>
                  </a:lnTo>
                  <a:cubicBezTo>
                    <a:pt x="4063" y="17622"/>
                    <a:pt x="4817" y="17302"/>
                    <a:pt x="5364" y="16754"/>
                  </a:cubicBezTo>
                  <a:lnTo>
                    <a:pt x="6825" y="15294"/>
                  </a:lnTo>
                  <a:cubicBezTo>
                    <a:pt x="6941" y="15356"/>
                    <a:pt x="7070" y="15387"/>
                    <a:pt x="7198" y="15387"/>
                  </a:cubicBezTo>
                  <a:cubicBezTo>
                    <a:pt x="7400" y="15387"/>
                    <a:pt x="7599" y="15310"/>
                    <a:pt x="7738" y="15157"/>
                  </a:cubicBezTo>
                  <a:cubicBezTo>
                    <a:pt x="7989" y="14928"/>
                    <a:pt x="8035" y="14540"/>
                    <a:pt x="7875" y="14244"/>
                  </a:cubicBezTo>
                  <a:lnTo>
                    <a:pt x="9382" y="12737"/>
                  </a:lnTo>
                  <a:cubicBezTo>
                    <a:pt x="9497" y="12799"/>
                    <a:pt x="9626" y="12830"/>
                    <a:pt x="9756" y="12830"/>
                  </a:cubicBezTo>
                  <a:cubicBezTo>
                    <a:pt x="9960" y="12830"/>
                    <a:pt x="10164" y="12754"/>
                    <a:pt x="10318" y="12600"/>
                  </a:cubicBezTo>
                  <a:cubicBezTo>
                    <a:pt x="10546" y="12349"/>
                    <a:pt x="10591" y="11984"/>
                    <a:pt x="10432" y="11687"/>
                  </a:cubicBezTo>
                  <a:lnTo>
                    <a:pt x="11961" y="10158"/>
                  </a:lnTo>
                  <a:cubicBezTo>
                    <a:pt x="12073" y="10232"/>
                    <a:pt x="12204" y="10269"/>
                    <a:pt x="12336" y="10269"/>
                  </a:cubicBezTo>
                  <a:cubicBezTo>
                    <a:pt x="12529" y="10269"/>
                    <a:pt x="12725" y="10192"/>
                    <a:pt x="12874" y="10044"/>
                  </a:cubicBezTo>
                  <a:cubicBezTo>
                    <a:pt x="13125" y="9793"/>
                    <a:pt x="13171" y="9427"/>
                    <a:pt x="12988" y="9131"/>
                  </a:cubicBezTo>
                  <a:lnTo>
                    <a:pt x="14517" y="7601"/>
                  </a:lnTo>
                  <a:cubicBezTo>
                    <a:pt x="14635" y="7665"/>
                    <a:pt x="14764" y="7696"/>
                    <a:pt x="14892" y="7696"/>
                  </a:cubicBezTo>
                  <a:cubicBezTo>
                    <a:pt x="15087" y="7696"/>
                    <a:pt x="15279" y="7625"/>
                    <a:pt x="15430" y="7487"/>
                  </a:cubicBezTo>
                  <a:cubicBezTo>
                    <a:pt x="15681" y="7236"/>
                    <a:pt x="15727" y="6848"/>
                    <a:pt x="15567" y="6551"/>
                  </a:cubicBezTo>
                  <a:lnTo>
                    <a:pt x="16914" y="5205"/>
                  </a:lnTo>
                  <a:cubicBezTo>
                    <a:pt x="18101" y="4018"/>
                    <a:pt x="18169" y="2101"/>
                    <a:pt x="17074" y="936"/>
                  </a:cubicBezTo>
                  <a:cubicBezTo>
                    <a:pt x="16503" y="343"/>
                    <a:pt x="15750" y="23"/>
                    <a:pt x="14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1" name="Google Shape;1661;p23"/>
            <p:cNvSpPr/>
            <p:nvPr/>
          </p:nvSpPr>
          <p:spPr>
            <a:xfrm>
              <a:off x="4912175" y="1231625"/>
              <a:ext cx="34825" cy="34100"/>
            </a:xfrm>
            <a:custGeom>
              <a:avLst/>
              <a:gdLst/>
              <a:ahLst/>
              <a:cxnLst/>
              <a:rect l="l" t="t" r="r" b="b"/>
              <a:pathLst>
                <a:path w="1393" h="1364" extrusionOk="0">
                  <a:moveTo>
                    <a:pt x="639" y="0"/>
                  </a:moveTo>
                  <a:cubicBezTo>
                    <a:pt x="439" y="0"/>
                    <a:pt x="240" y="74"/>
                    <a:pt x="91" y="223"/>
                  </a:cubicBezTo>
                  <a:cubicBezTo>
                    <a:pt x="0" y="291"/>
                    <a:pt x="0" y="428"/>
                    <a:pt x="91" y="519"/>
                  </a:cubicBezTo>
                  <a:cubicBezTo>
                    <a:pt x="137" y="554"/>
                    <a:pt x="188" y="571"/>
                    <a:pt x="240" y="571"/>
                  </a:cubicBezTo>
                  <a:cubicBezTo>
                    <a:pt x="291" y="571"/>
                    <a:pt x="342" y="554"/>
                    <a:pt x="388" y="519"/>
                  </a:cubicBezTo>
                  <a:cubicBezTo>
                    <a:pt x="457" y="451"/>
                    <a:pt x="548" y="417"/>
                    <a:pt x="639" y="417"/>
                  </a:cubicBezTo>
                  <a:cubicBezTo>
                    <a:pt x="730" y="417"/>
                    <a:pt x="822" y="451"/>
                    <a:pt x="890" y="519"/>
                  </a:cubicBezTo>
                  <a:cubicBezTo>
                    <a:pt x="936" y="565"/>
                    <a:pt x="982" y="656"/>
                    <a:pt x="982" y="748"/>
                  </a:cubicBezTo>
                  <a:cubicBezTo>
                    <a:pt x="982" y="839"/>
                    <a:pt x="936" y="930"/>
                    <a:pt x="890" y="999"/>
                  </a:cubicBezTo>
                  <a:cubicBezTo>
                    <a:pt x="799" y="1090"/>
                    <a:pt x="799" y="1227"/>
                    <a:pt x="890" y="1295"/>
                  </a:cubicBezTo>
                  <a:cubicBezTo>
                    <a:pt x="913" y="1341"/>
                    <a:pt x="982" y="1364"/>
                    <a:pt x="1027" y="1364"/>
                  </a:cubicBezTo>
                  <a:cubicBezTo>
                    <a:pt x="1073" y="1364"/>
                    <a:pt x="1141" y="1341"/>
                    <a:pt x="1187" y="1295"/>
                  </a:cubicBezTo>
                  <a:cubicBezTo>
                    <a:pt x="1324" y="1159"/>
                    <a:pt x="1392" y="953"/>
                    <a:pt x="1392" y="748"/>
                  </a:cubicBezTo>
                  <a:cubicBezTo>
                    <a:pt x="1392" y="542"/>
                    <a:pt x="1324" y="360"/>
                    <a:pt x="1187" y="223"/>
                  </a:cubicBezTo>
                  <a:cubicBezTo>
                    <a:pt x="1039" y="74"/>
                    <a:pt x="839" y="0"/>
                    <a:pt x="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2" name="Google Shape;1662;p23"/>
            <p:cNvSpPr/>
            <p:nvPr/>
          </p:nvSpPr>
          <p:spPr>
            <a:xfrm>
              <a:off x="4803750" y="1329625"/>
              <a:ext cx="24550" cy="38825"/>
            </a:xfrm>
            <a:custGeom>
              <a:avLst/>
              <a:gdLst/>
              <a:ahLst/>
              <a:cxnLst/>
              <a:rect l="l" t="t" r="r" b="b"/>
              <a:pathLst>
                <a:path w="982" h="1553" extrusionOk="0">
                  <a:moveTo>
                    <a:pt x="776" y="0"/>
                  </a:moveTo>
                  <a:cubicBezTo>
                    <a:pt x="343" y="0"/>
                    <a:pt x="0" y="343"/>
                    <a:pt x="0" y="776"/>
                  </a:cubicBezTo>
                  <a:cubicBezTo>
                    <a:pt x="0" y="1187"/>
                    <a:pt x="343" y="1552"/>
                    <a:pt x="776" y="1552"/>
                  </a:cubicBezTo>
                  <a:cubicBezTo>
                    <a:pt x="890" y="1552"/>
                    <a:pt x="982" y="1438"/>
                    <a:pt x="982" y="1324"/>
                  </a:cubicBezTo>
                  <a:cubicBezTo>
                    <a:pt x="982" y="1210"/>
                    <a:pt x="890" y="1119"/>
                    <a:pt x="776" y="1119"/>
                  </a:cubicBezTo>
                  <a:cubicBezTo>
                    <a:pt x="571" y="1119"/>
                    <a:pt x="411" y="959"/>
                    <a:pt x="411" y="776"/>
                  </a:cubicBezTo>
                  <a:cubicBezTo>
                    <a:pt x="411" y="571"/>
                    <a:pt x="571" y="434"/>
                    <a:pt x="776" y="434"/>
                  </a:cubicBezTo>
                  <a:cubicBezTo>
                    <a:pt x="890" y="434"/>
                    <a:pt x="982" y="320"/>
                    <a:pt x="982" y="206"/>
                  </a:cubicBezTo>
                  <a:cubicBezTo>
                    <a:pt x="982" y="92"/>
                    <a:pt x="890" y="0"/>
                    <a:pt x="7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3" name="Google Shape;1663;p23"/>
            <p:cNvSpPr/>
            <p:nvPr/>
          </p:nvSpPr>
          <p:spPr>
            <a:xfrm>
              <a:off x="4689050" y="1445450"/>
              <a:ext cx="35400" cy="34275"/>
            </a:xfrm>
            <a:custGeom>
              <a:avLst/>
              <a:gdLst/>
              <a:ahLst/>
              <a:cxnLst/>
              <a:rect l="l" t="t" r="r" b="b"/>
              <a:pathLst>
                <a:path w="1416" h="1371" extrusionOk="0">
                  <a:moveTo>
                    <a:pt x="386" y="1"/>
                  </a:moveTo>
                  <a:cubicBezTo>
                    <a:pt x="331" y="1"/>
                    <a:pt x="274" y="24"/>
                    <a:pt x="229" y="69"/>
                  </a:cubicBezTo>
                  <a:cubicBezTo>
                    <a:pt x="92" y="206"/>
                    <a:pt x="0" y="389"/>
                    <a:pt x="0" y="594"/>
                  </a:cubicBezTo>
                  <a:cubicBezTo>
                    <a:pt x="0" y="800"/>
                    <a:pt x="92" y="1005"/>
                    <a:pt x="229" y="1142"/>
                  </a:cubicBezTo>
                  <a:cubicBezTo>
                    <a:pt x="388" y="1302"/>
                    <a:pt x="571" y="1370"/>
                    <a:pt x="776" y="1370"/>
                  </a:cubicBezTo>
                  <a:cubicBezTo>
                    <a:pt x="982" y="1370"/>
                    <a:pt x="1187" y="1302"/>
                    <a:pt x="1324" y="1142"/>
                  </a:cubicBezTo>
                  <a:cubicBezTo>
                    <a:pt x="1416" y="1074"/>
                    <a:pt x="1416" y="937"/>
                    <a:pt x="1324" y="845"/>
                  </a:cubicBezTo>
                  <a:cubicBezTo>
                    <a:pt x="1279" y="811"/>
                    <a:pt x="1227" y="794"/>
                    <a:pt x="1176" y="794"/>
                  </a:cubicBezTo>
                  <a:cubicBezTo>
                    <a:pt x="1125" y="794"/>
                    <a:pt x="1073" y="811"/>
                    <a:pt x="1028" y="845"/>
                  </a:cubicBezTo>
                  <a:cubicBezTo>
                    <a:pt x="959" y="914"/>
                    <a:pt x="868" y="948"/>
                    <a:pt x="776" y="948"/>
                  </a:cubicBezTo>
                  <a:cubicBezTo>
                    <a:pt x="685" y="948"/>
                    <a:pt x="594" y="914"/>
                    <a:pt x="525" y="845"/>
                  </a:cubicBezTo>
                  <a:cubicBezTo>
                    <a:pt x="457" y="777"/>
                    <a:pt x="434" y="686"/>
                    <a:pt x="434" y="594"/>
                  </a:cubicBezTo>
                  <a:cubicBezTo>
                    <a:pt x="434" y="503"/>
                    <a:pt x="457" y="412"/>
                    <a:pt x="525" y="366"/>
                  </a:cubicBezTo>
                  <a:cubicBezTo>
                    <a:pt x="617" y="275"/>
                    <a:pt x="617" y="138"/>
                    <a:pt x="525" y="69"/>
                  </a:cubicBezTo>
                  <a:cubicBezTo>
                    <a:pt x="491" y="24"/>
                    <a:pt x="44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4" name="Google Shape;1664;p23"/>
            <p:cNvSpPr/>
            <p:nvPr/>
          </p:nvSpPr>
          <p:spPr>
            <a:xfrm>
              <a:off x="4885925" y="1311925"/>
              <a:ext cx="36525" cy="34275"/>
            </a:xfrm>
            <a:custGeom>
              <a:avLst/>
              <a:gdLst/>
              <a:ahLst/>
              <a:cxnLst/>
              <a:rect l="l" t="t" r="r" b="b"/>
              <a:pathLst>
                <a:path w="1461" h="1371" extrusionOk="0">
                  <a:moveTo>
                    <a:pt x="454" y="1"/>
                  </a:moveTo>
                  <a:cubicBezTo>
                    <a:pt x="400" y="1"/>
                    <a:pt x="343" y="24"/>
                    <a:pt x="297" y="69"/>
                  </a:cubicBezTo>
                  <a:cubicBezTo>
                    <a:pt x="0" y="366"/>
                    <a:pt x="0" y="845"/>
                    <a:pt x="297" y="1142"/>
                  </a:cubicBezTo>
                  <a:cubicBezTo>
                    <a:pt x="457" y="1302"/>
                    <a:pt x="639" y="1370"/>
                    <a:pt x="845" y="1370"/>
                  </a:cubicBezTo>
                  <a:cubicBezTo>
                    <a:pt x="1050" y="1370"/>
                    <a:pt x="1233" y="1302"/>
                    <a:pt x="1392" y="1142"/>
                  </a:cubicBezTo>
                  <a:cubicBezTo>
                    <a:pt x="1461" y="1074"/>
                    <a:pt x="1461" y="937"/>
                    <a:pt x="1392" y="845"/>
                  </a:cubicBezTo>
                  <a:cubicBezTo>
                    <a:pt x="1347" y="811"/>
                    <a:pt x="1290" y="794"/>
                    <a:pt x="1236" y="794"/>
                  </a:cubicBezTo>
                  <a:cubicBezTo>
                    <a:pt x="1181" y="794"/>
                    <a:pt x="1130" y="811"/>
                    <a:pt x="1096" y="845"/>
                  </a:cubicBezTo>
                  <a:cubicBezTo>
                    <a:pt x="1027" y="914"/>
                    <a:pt x="936" y="948"/>
                    <a:pt x="845" y="948"/>
                  </a:cubicBezTo>
                  <a:cubicBezTo>
                    <a:pt x="753" y="948"/>
                    <a:pt x="662" y="914"/>
                    <a:pt x="594" y="845"/>
                  </a:cubicBezTo>
                  <a:cubicBezTo>
                    <a:pt x="457" y="708"/>
                    <a:pt x="457" y="503"/>
                    <a:pt x="594" y="366"/>
                  </a:cubicBezTo>
                  <a:cubicBezTo>
                    <a:pt x="685" y="275"/>
                    <a:pt x="685" y="138"/>
                    <a:pt x="594" y="69"/>
                  </a:cubicBezTo>
                  <a:cubicBezTo>
                    <a:pt x="559" y="24"/>
                    <a:pt x="508"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5" name="Google Shape;1665;p23"/>
            <p:cNvSpPr/>
            <p:nvPr/>
          </p:nvSpPr>
          <p:spPr>
            <a:xfrm>
              <a:off x="4770650" y="1417650"/>
              <a:ext cx="37125" cy="34100"/>
            </a:xfrm>
            <a:custGeom>
              <a:avLst/>
              <a:gdLst/>
              <a:ahLst/>
              <a:cxnLst/>
              <a:rect l="l" t="t" r="r" b="b"/>
              <a:pathLst>
                <a:path w="1485" h="1364" extrusionOk="0">
                  <a:moveTo>
                    <a:pt x="631" y="0"/>
                  </a:moveTo>
                  <a:cubicBezTo>
                    <a:pt x="434" y="0"/>
                    <a:pt x="240" y="74"/>
                    <a:pt x="92" y="223"/>
                  </a:cubicBezTo>
                  <a:cubicBezTo>
                    <a:pt x="0" y="314"/>
                    <a:pt x="0" y="451"/>
                    <a:pt x="92" y="519"/>
                  </a:cubicBezTo>
                  <a:cubicBezTo>
                    <a:pt x="137" y="565"/>
                    <a:pt x="189" y="588"/>
                    <a:pt x="240" y="588"/>
                  </a:cubicBezTo>
                  <a:cubicBezTo>
                    <a:pt x="291" y="588"/>
                    <a:pt x="343" y="565"/>
                    <a:pt x="388" y="519"/>
                  </a:cubicBezTo>
                  <a:cubicBezTo>
                    <a:pt x="457" y="451"/>
                    <a:pt x="548" y="417"/>
                    <a:pt x="640" y="417"/>
                  </a:cubicBezTo>
                  <a:cubicBezTo>
                    <a:pt x="731" y="417"/>
                    <a:pt x="822" y="451"/>
                    <a:pt x="891" y="519"/>
                  </a:cubicBezTo>
                  <a:cubicBezTo>
                    <a:pt x="1028" y="656"/>
                    <a:pt x="1028" y="885"/>
                    <a:pt x="891" y="1022"/>
                  </a:cubicBezTo>
                  <a:cubicBezTo>
                    <a:pt x="799" y="1090"/>
                    <a:pt x="799" y="1227"/>
                    <a:pt x="891" y="1318"/>
                  </a:cubicBezTo>
                  <a:cubicBezTo>
                    <a:pt x="913" y="1364"/>
                    <a:pt x="982" y="1364"/>
                    <a:pt x="1028" y="1364"/>
                  </a:cubicBezTo>
                  <a:cubicBezTo>
                    <a:pt x="1073" y="1364"/>
                    <a:pt x="1142" y="1364"/>
                    <a:pt x="1187" y="1318"/>
                  </a:cubicBezTo>
                  <a:cubicBezTo>
                    <a:pt x="1484" y="1022"/>
                    <a:pt x="1484" y="519"/>
                    <a:pt x="1187" y="223"/>
                  </a:cubicBezTo>
                  <a:cubicBezTo>
                    <a:pt x="1028" y="74"/>
                    <a:pt x="828"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6" name="Google Shape;1666;p23"/>
            <p:cNvSpPr/>
            <p:nvPr/>
          </p:nvSpPr>
          <p:spPr>
            <a:xfrm>
              <a:off x="4687325" y="1515075"/>
              <a:ext cx="34850" cy="34275"/>
            </a:xfrm>
            <a:custGeom>
              <a:avLst/>
              <a:gdLst/>
              <a:ahLst/>
              <a:cxnLst/>
              <a:rect l="l" t="t" r="r" b="b"/>
              <a:pathLst>
                <a:path w="1394" h="1371" extrusionOk="0">
                  <a:moveTo>
                    <a:pt x="1025" y="1"/>
                  </a:moveTo>
                  <a:cubicBezTo>
                    <a:pt x="971" y="1"/>
                    <a:pt x="914" y="23"/>
                    <a:pt x="868" y="69"/>
                  </a:cubicBezTo>
                  <a:cubicBezTo>
                    <a:pt x="800" y="138"/>
                    <a:pt x="800" y="274"/>
                    <a:pt x="868" y="366"/>
                  </a:cubicBezTo>
                  <a:cubicBezTo>
                    <a:pt x="937" y="434"/>
                    <a:pt x="982" y="526"/>
                    <a:pt x="982" y="617"/>
                  </a:cubicBezTo>
                  <a:cubicBezTo>
                    <a:pt x="982" y="708"/>
                    <a:pt x="937" y="799"/>
                    <a:pt x="868" y="845"/>
                  </a:cubicBezTo>
                  <a:cubicBezTo>
                    <a:pt x="800" y="914"/>
                    <a:pt x="708" y="948"/>
                    <a:pt x="620" y="948"/>
                  </a:cubicBezTo>
                  <a:cubicBezTo>
                    <a:pt x="532" y="948"/>
                    <a:pt x="446" y="914"/>
                    <a:pt x="389" y="845"/>
                  </a:cubicBezTo>
                  <a:cubicBezTo>
                    <a:pt x="343" y="811"/>
                    <a:pt x="286" y="794"/>
                    <a:pt x="232" y="794"/>
                  </a:cubicBezTo>
                  <a:cubicBezTo>
                    <a:pt x="178" y="794"/>
                    <a:pt x="126" y="811"/>
                    <a:pt x="92" y="845"/>
                  </a:cubicBezTo>
                  <a:cubicBezTo>
                    <a:pt x="1" y="936"/>
                    <a:pt x="1" y="1073"/>
                    <a:pt x="92" y="1142"/>
                  </a:cubicBezTo>
                  <a:cubicBezTo>
                    <a:pt x="229" y="1302"/>
                    <a:pt x="412" y="1370"/>
                    <a:pt x="617" y="1370"/>
                  </a:cubicBezTo>
                  <a:cubicBezTo>
                    <a:pt x="823" y="1370"/>
                    <a:pt x="1028" y="1302"/>
                    <a:pt x="1165" y="1142"/>
                  </a:cubicBezTo>
                  <a:cubicBezTo>
                    <a:pt x="1325" y="1005"/>
                    <a:pt x="1393" y="822"/>
                    <a:pt x="1393" y="617"/>
                  </a:cubicBezTo>
                  <a:cubicBezTo>
                    <a:pt x="1393" y="411"/>
                    <a:pt x="1325" y="206"/>
                    <a:pt x="1165" y="69"/>
                  </a:cubicBezTo>
                  <a:cubicBezTo>
                    <a:pt x="1131" y="23"/>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7" name="Google Shape;1667;p23"/>
            <p:cNvSpPr/>
            <p:nvPr/>
          </p:nvSpPr>
          <p:spPr>
            <a:xfrm>
              <a:off x="4986350" y="1211500"/>
              <a:ext cx="38250" cy="24575"/>
            </a:xfrm>
            <a:custGeom>
              <a:avLst/>
              <a:gdLst/>
              <a:ahLst/>
              <a:cxnLst/>
              <a:rect l="l" t="t" r="r" b="b"/>
              <a:pathLst>
                <a:path w="1530" h="983" extrusionOk="0">
                  <a:moveTo>
                    <a:pt x="776" y="1"/>
                  </a:moveTo>
                  <a:cubicBezTo>
                    <a:pt x="343" y="1"/>
                    <a:pt x="0" y="343"/>
                    <a:pt x="0" y="754"/>
                  </a:cubicBezTo>
                  <a:cubicBezTo>
                    <a:pt x="0" y="891"/>
                    <a:pt x="92" y="982"/>
                    <a:pt x="206" y="982"/>
                  </a:cubicBezTo>
                  <a:cubicBezTo>
                    <a:pt x="320" y="982"/>
                    <a:pt x="411" y="891"/>
                    <a:pt x="411" y="754"/>
                  </a:cubicBezTo>
                  <a:cubicBezTo>
                    <a:pt x="411" y="571"/>
                    <a:pt x="571" y="411"/>
                    <a:pt x="776" y="411"/>
                  </a:cubicBezTo>
                  <a:cubicBezTo>
                    <a:pt x="959" y="411"/>
                    <a:pt x="1119" y="571"/>
                    <a:pt x="1119" y="754"/>
                  </a:cubicBezTo>
                  <a:cubicBezTo>
                    <a:pt x="1119" y="891"/>
                    <a:pt x="1210" y="982"/>
                    <a:pt x="1324" y="982"/>
                  </a:cubicBezTo>
                  <a:cubicBezTo>
                    <a:pt x="1438" y="982"/>
                    <a:pt x="1530" y="891"/>
                    <a:pt x="1530" y="754"/>
                  </a:cubicBezTo>
                  <a:cubicBezTo>
                    <a:pt x="1530" y="343"/>
                    <a:pt x="118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8" name="Google Shape;1668;p23"/>
            <p:cNvSpPr/>
            <p:nvPr/>
          </p:nvSpPr>
          <p:spPr>
            <a:xfrm>
              <a:off x="4229125" y="1240450"/>
              <a:ext cx="137550" cy="547975"/>
            </a:xfrm>
            <a:custGeom>
              <a:avLst/>
              <a:gdLst/>
              <a:ahLst/>
              <a:cxnLst/>
              <a:rect l="l" t="t" r="r" b="b"/>
              <a:pathLst>
                <a:path w="5502" h="21919" extrusionOk="0">
                  <a:moveTo>
                    <a:pt x="2665" y="1"/>
                  </a:moveTo>
                  <a:cubicBezTo>
                    <a:pt x="2637" y="1"/>
                    <a:pt x="2602" y="7"/>
                    <a:pt x="2579" y="7"/>
                  </a:cubicBezTo>
                  <a:lnTo>
                    <a:pt x="2534" y="7"/>
                  </a:lnTo>
                  <a:cubicBezTo>
                    <a:pt x="2523" y="12"/>
                    <a:pt x="2512" y="13"/>
                    <a:pt x="2500" y="13"/>
                  </a:cubicBezTo>
                  <a:cubicBezTo>
                    <a:pt x="2477" y="13"/>
                    <a:pt x="2452" y="8"/>
                    <a:pt x="2426" y="8"/>
                  </a:cubicBezTo>
                  <a:cubicBezTo>
                    <a:pt x="2402" y="8"/>
                    <a:pt x="2376" y="13"/>
                    <a:pt x="2351" y="29"/>
                  </a:cubicBezTo>
                  <a:cubicBezTo>
                    <a:pt x="2317" y="41"/>
                    <a:pt x="2283" y="41"/>
                    <a:pt x="2246" y="41"/>
                  </a:cubicBezTo>
                  <a:cubicBezTo>
                    <a:pt x="2209" y="41"/>
                    <a:pt x="2169" y="41"/>
                    <a:pt x="2123" y="52"/>
                  </a:cubicBezTo>
                  <a:cubicBezTo>
                    <a:pt x="1963" y="121"/>
                    <a:pt x="1963" y="98"/>
                    <a:pt x="1986" y="258"/>
                  </a:cubicBezTo>
                  <a:cubicBezTo>
                    <a:pt x="2009" y="326"/>
                    <a:pt x="2032" y="372"/>
                    <a:pt x="2054" y="417"/>
                  </a:cubicBezTo>
                  <a:cubicBezTo>
                    <a:pt x="2123" y="509"/>
                    <a:pt x="2237" y="532"/>
                    <a:pt x="2351" y="554"/>
                  </a:cubicBezTo>
                  <a:cubicBezTo>
                    <a:pt x="2351" y="559"/>
                    <a:pt x="2357" y="561"/>
                    <a:pt x="2367" y="561"/>
                  </a:cubicBezTo>
                  <a:cubicBezTo>
                    <a:pt x="2408" y="561"/>
                    <a:pt x="2520" y="527"/>
                    <a:pt x="2557" y="509"/>
                  </a:cubicBezTo>
                  <a:cubicBezTo>
                    <a:pt x="2716" y="463"/>
                    <a:pt x="2716" y="303"/>
                    <a:pt x="2762" y="166"/>
                  </a:cubicBezTo>
                  <a:cubicBezTo>
                    <a:pt x="2716" y="121"/>
                    <a:pt x="2762" y="52"/>
                    <a:pt x="2716" y="29"/>
                  </a:cubicBezTo>
                  <a:cubicBezTo>
                    <a:pt x="2716" y="7"/>
                    <a:pt x="2694" y="1"/>
                    <a:pt x="2665" y="1"/>
                  </a:cubicBezTo>
                  <a:close/>
                  <a:moveTo>
                    <a:pt x="3420" y="66"/>
                  </a:moveTo>
                  <a:cubicBezTo>
                    <a:pt x="3391" y="66"/>
                    <a:pt x="3349" y="87"/>
                    <a:pt x="3333" y="121"/>
                  </a:cubicBezTo>
                  <a:cubicBezTo>
                    <a:pt x="3333" y="166"/>
                    <a:pt x="3333" y="212"/>
                    <a:pt x="3310" y="281"/>
                  </a:cubicBezTo>
                  <a:cubicBezTo>
                    <a:pt x="3310" y="303"/>
                    <a:pt x="3333" y="349"/>
                    <a:pt x="3333" y="395"/>
                  </a:cubicBezTo>
                  <a:cubicBezTo>
                    <a:pt x="3333" y="417"/>
                    <a:pt x="3356" y="440"/>
                    <a:pt x="3356" y="440"/>
                  </a:cubicBezTo>
                  <a:cubicBezTo>
                    <a:pt x="3415" y="580"/>
                    <a:pt x="3528" y="650"/>
                    <a:pt x="3693" y="650"/>
                  </a:cubicBezTo>
                  <a:cubicBezTo>
                    <a:pt x="3716" y="650"/>
                    <a:pt x="3741" y="649"/>
                    <a:pt x="3766" y="646"/>
                  </a:cubicBezTo>
                  <a:cubicBezTo>
                    <a:pt x="3903" y="623"/>
                    <a:pt x="3995" y="554"/>
                    <a:pt x="4063" y="440"/>
                  </a:cubicBezTo>
                  <a:cubicBezTo>
                    <a:pt x="4086" y="372"/>
                    <a:pt x="4086" y="349"/>
                    <a:pt x="4017" y="303"/>
                  </a:cubicBezTo>
                  <a:cubicBezTo>
                    <a:pt x="3835" y="189"/>
                    <a:pt x="3629" y="144"/>
                    <a:pt x="3447" y="75"/>
                  </a:cubicBezTo>
                  <a:cubicBezTo>
                    <a:pt x="3441" y="69"/>
                    <a:pt x="3431" y="66"/>
                    <a:pt x="3420" y="66"/>
                  </a:cubicBezTo>
                  <a:close/>
                  <a:moveTo>
                    <a:pt x="1529" y="395"/>
                  </a:moveTo>
                  <a:cubicBezTo>
                    <a:pt x="1507" y="395"/>
                    <a:pt x="1484" y="417"/>
                    <a:pt x="1461" y="417"/>
                  </a:cubicBezTo>
                  <a:cubicBezTo>
                    <a:pt x="1324" y="509"/>
                    <a:pt x="1233" y="623"/>
                    <a:pt x="1256" y="760"/>
                  </a:cubicBezTo>
                  <a:cubicBezTo>
                    <a:pt x="1256" y="783"/>
                    <a:pt x="1256" y="783"/>
                    <a:pt x="1256" y="806"/>
                  </a:cubicBezTo>
                  <a:cubicBezTo>
                    <a:pt x="1233" y="897"/>
                    <a:pt x="1278" y="988"/>
                    <a:pt x="1347" y="1034"/>
                  </a:cubicBezTo>
                  <a:cubicBezTo>
                    <a:pt x="1404" y="1109"/>
                    <a:pt x="1476" y="1154"/>
                    <a:pt x="1551" y="1154"/>
                  </a:cubicBezTo>
                  <a:cubicBezTo>
                    <a:pt x="1567" y="1154"/>
                    <a:pt x="1582" y="1152"/>
                    <a:pt x="1598" y="1148"/>
                  </a:cubicBezTo>
                  <a:lnTo>
                    <a:pt x="1666" y="1148"/>
                  </a:lnTo>
                  <a:cubicBezTo>
                    <a:pt x="1682" y="1151"/>
                    <a:pt x="1696" y="1152"/>
                    <a:pt x="1710" y="1152"/>
                  </a:cubicBezTo>
                  <a:cubicBezTo>
                    <a:pt x="1793" y="1152"/>
                    <a:pt x="1836" y="1096"/>
                    <a:pt x="1895" y="1057"/>
                  </a:cubicBezTo>
                  <a:cubicBezTo>
                    <a:pt x="1940" y="1011"/>
                    <a:pt x="1986" y="965"/>
                    <a:pt x="1986" y="920"/>
                  </a:cubicBezTo>
                  <a:cubicBezTo>
                    <a:pt x="2009" y="783"/>
                    <a:pt x="2032" y="623"/>
                    <a:pt x="1918" y="509"/>
                  </a:cubicBezTo>
                  <a:cubicBezTo>
                    <a:pt x="1849" y="463"/>
                    <a:pt x="1781" y="395"/>
                    <a:pt x="1689" y="395"/>
                  </a:cubicBezTo>
                  <a:cubicBezTo>
                    <a:pt x="1674" y="402"/>
                    <a:pt x="1656" y="405"/>
                    <a:pt x="1638" y="405"/>
                  </a:cubicBezTo>
                  <a:cubicBezTo>
                    <a:pt x="1601" y="405"/>
                    <a:pt x="1560" y="395"/>
                    <a:pt x="1529" y="395"/>
                  </a:cubicBezTo>
                  <a:close/>
                  <a:moveTo>
                    <a:pt x="2907" y="527"/>
                  </a:moveTo>
                  <a:cubicBezTo>
                    <a:pt x="2829" y="527"/>
                    <a:pt x="2753" y="583"/>
                    <a:pt x="2694" y="623"/>
                  </a:cubicBezTo>
                  <a:cubicBezTo>
                    <a:pt x="2625" y="691"/>
                    <a:pt x="2579" y="783"/>
                    <a:pt x="2602" y="897"/>
                  </a:cubicBezTo>
                  <a:cubicBezTo>
                    <a:pt x="2602" y="897"/>
                    <a:pt x="2602" y="920"/>
                    <a:pt x="2602" y="942"/>
                  </a:cubicBezTo>
                  <a:cubicBezTo>
                    <a:pt x="2579" y="1034"/>
                    <a:pt x="2625" y="1102"/>
                    <a:pt x="2671" y="1148"/>
                  </a:cubicBezTo>
                  <a:cubicBezTo>
                    <a:pt x="2694" y="1216"/>
                    <a:pt x="2762" y="1262"/>
                    <a:pt x="2808" y="1262"/>
                  </a:cubicBezTo>
                  <a:cubicBezTo>
                    <a:pt x="2853" y="1273"/>
                    <a:pt x="2905" y="1279"/>
                    <a:pt x="2956" y="1279"/>
                  </a:cubicBezTo>
                  <a:cubicBezTo>
                    <a:pt x="3007" y="1279"/>
                    <a:pt x="3059" y="1273"/>
                    <a:pt x="3104" y="1262"/>
                  </a:cubicBezTo>
                  <a:cubicBezTo>
                    <a:pt x="3150" y="1262"/>
                    <a:pt x="3196" y="1239"/>
                    <a:pt x="3241" y="1194"/>
                  </a:cubicBezTo>
                  <a:cubicBezTo>
                    <a:pt x="3287" y="1125"/>
                    <a:pt x="3356" y="1079"/>
                    <a:pt x="3333" y="965"/>
                  </a:cubicBezTo>
                  <a:cubicBezTo>
                    <a:pt x="3333" y="920"/>
                    <a:pt x="3333" y="851"/>
                    <a:pt x="3333" y="806"/>
                  </a:cubicBezTo>
                  <a:cubicBezTo>
                    <a:pt x="3333" y="783"/>
                    <a:pt x="3333" y="760"/>
                    <a:pt x="3333" y="737"/>
                  </a:cubicBezTo>
                  <a:cubicBezTo>
                    <a:pt x="3251" y="614"/>
                    <a:pt x="3151" y="528"/>
                    <a:pt x="3016" y="528"/>
                  </a:cubicBezTo>
                  <a:cubicBezTo>
                    <a:pt x="3000" y="528"/>
                    <a:pt x="2984" y="529"/>
                    <a:pt x="2967" y="532"/>
                  </a:cubicBezTo>
                  <a:lnTo>
                    <a:pt x="2945" y="532"/>
                  </a:lnTo>
                  <a:cubicBezTo>
                    <a:pt x="2932" y="528"/>
                    <a:pt x="2920" y="527"/>
                    <a:pt x="2907" y="527"/>
                  </a:cubicBezTo>
                  <a:close/>
                  <a:moveTo>
                    <a:pt x="4243" y="640"/>
                  </a:moveTo>
                  <a:cubicBezTo>
                    <a:pt x="4175" y="640"/>
                    <a:pt x="4119" y="677"/>
                    <a:pt x="4063" y="714"/>
                  </a:cubicBezTo>
                  <a:cubicBezTo>
                    <a:pt x="4017" y="737"/>
                    <a:pt x="3949" y="806"/>
                    <a:pt x="3949" y="851"/>
                  </a:cubicBezTo>
                  <a:cubicBezTo>
                    <a:pt x="3926" y="942"/>
                    <a:pt x="3926" y="1057"/>
                    <a:pt x="3949" y="1148"/>
                  </a:cubicBezTo>
                  <a:cubicBezTo>
                    <a:pt x="3949" y="1194"/>
                    <a:pt x="3995" y="1239"/>
                    <a:pt x="4017" y="1262"/>
                  </a:cubicBezTo>
                  <a:cubicBezTo>
                    <a:pt x="4077" y="1321"/>
                    <a:pt x="4136" y="1381"/>
                    <a:pt x="4210" y="1381"/>
                  </a:cubicBezTo>
                  <a:cubicBezTo>
                    <a:pt x="4222" y="1381"/>
                    <a:pt x="4233" y="1379"/>
                    <a:pt x="4246" y="1376"/>
                  </a:cubicBezTo>
                  <a:lnTo>
                    <a:pt x="4405" y="1376"/>
                  </a:lnTo>
                  <a:cubicBezTo>
                    <a:pt x="4428" y="1376"/>
                    <a:pt x="4451" y="1376"/>
                    <a:pt x="4474" y="1353"/>
                  </a:cubicBezTo>
                  <a:cubicBezTo>
                    <a:pt x="4611" y="1262"/>
                    <a:pt x="4702" y="1171"/>
                    <a:pt x="4679" y="1011"/>
                  </a:cubicBezTo>
                  <a:cubicBezTo>
                    <a:pt x="4679" y="1011"/>
                    <a:pt x="4679" y="988"/>
                    <a:pt x="4679" y="965"/>
                  </a:cubicBezTo>
                  <a:cubicBezTo>
                    <a:pt x="4702" y="874"/>
                    <a:pt x="4634" y="806"/>
                    <a:pt x="4588" y="737"/>
                  </a:cubicBezTo>
                  <a:cubicBezTo>
                    <a:pt x="4532" y="681"/>
                    <a:pt x="4475" y="640"/>
                    <a:pt x="4406" y="640"/>
                  </a:cubicBezTo>
                  <a:cubicBezTo>
                    <a:pt x="4391" y="640"/>
                    <a:pt x="4376" y="642"/>
                    <a:pt x="4360" y="646"/>
                  </a:cubicBezTo>
                  <a:lnTo>
                    <a:pt x="4291" y="646"/>
                  </a:lnTo>
                  <a:cubicBezTo>
                    <a:pt x="4275" y="642"/>
                    <a:pt x="4259" y="640"/>
                    <a:pt x="4243" y="640"/>
                  </a:cubicBezTo>
                  <a:close/>
                  <a:moveTo>
                    <a:pt x="856" y="1009"/>
                  </a:moveTo>
                  <a:cubicBezTo>
                    <a:pt x="667" y="1009"/>
                    <a:pt x="525" y="1182"/>
                    <a:pt x="525" y="1376"/>
                  </a:cubicBezTo>
                  <a:cubicBezTo>
                    <a:pt x="504" y="1570"/>
                    <a:pt x="665" y="1743"/>
                    <a:pt x="856" y="1743"/>
                  </a:cubicBezTo>
                  <a:cubicBezTo>
                    <a:pt x="867" y="1743"/>
                    <a:pt x="879" y="1743"/>
                    <a:pt x="890" y="1741"/>
                  </a:cubicBezTo>
                  <a:cubicBezTo>
                    <a:pt x="903" y="1743"/>
                    <a:pt x="916" y="1743"/>
                    <a:pt x="929" y="1743"/>
                  </a:cubicBezTo>
                  <a:cubicBezTo>
                    <a:pt x="1134" y="1743"/>
                    <a:pt x="1256" y="1570"/>
                    <a:pt x="1256" y="1376"/>
                  </a:cubicBezTo>
                  <a:cubicBezTo>
                    <a:pt x="1256" y="1171"/>
                    <a:pt x="1119" y="1011"/>
                    <a:pt x="890" y="1011"/>
                  </a:cubicBezTo>
                  <a:cubicBezTo>
                    <a:pt x="879" y="1010"/>
                    <a:pt x="867" y="1009"/>
                    <a:pt x="856" y="1009"/>
                  </a:cubicBezTo>
                  <a:close/>
                  <a:moveTo>
                    <a:pt x="2199" y="1146"/>
                  </a:moveTo>
                  <a:cubicBezTo>
                    <a:pt x="1991" y="1146"/>
                    <a:pt x="1850" y="1319"/>
                    <a:pt x="1872" y="1513"/>
                  </a:cubicBezTo>
                  <a:cubicBezTo>
                    <a:pt x="1849" y="1741"/>
                    <a:pt x="2032" y="1878"/>
                    <a:pt x="2237" y="1878"/>
                  </a:cubicBezTo>
                  <a:cubicBezTo>
                    <a:pt x="2420" y="1878"/>
                    <a:pt x="2602" y="1741"/>
                    <a:pt x="2602" y="1513"/>
                  </a:cubicBezTo>
                  <a:cubicBezTo>
                    <a:pt x="2602" y="1308"/>
                    <a:pt x="2443" y="1148"/>
                    <a:pt x="2237" y="1148"/>
                  </a:cubicBezTo>
                  <a:cubicBezTo>
                    <a:pt x="2224" y="1147"/>
                    <a:pt x="2211" y="1146"/>
                    <a:pt x="2199" y="1146"/>
                  </a:cubicBezTo>
                  <a:close/>
                  <a:moveTo>
                    <a:pt x="3584" y="1239"/>
                  </a:moveTo>
                  <a:cubicBezTo>
                    <a:pt x="3356" y="1239"/>
                    <a:pt x="3173" y="1399"/>
                    <a:pt x="3196" y="1604"/>
                  </a:cubicBezTo>
                  <a:cubicBezTo>
                    <a:pt x="3173" y="1833"/>
                    <a:pt x="3378" y="1992"/>
                    <a:pt x="3584" y="1992"/>
                  </a:cubicBezTo>
                  <a:cubicBezTo>
                    <a:pt x="3766" y="1992"/>
                    <a:pt x="3949" y="1833"/>
                    <a:pt x="3949" y="1627"/>
                  </a:cubicBezTo>
                  <a:cubicBezTo>
                    <a:pt x="3949" y="1399"/>
                    <a:pt x="3789" y="1239"/>
                    <a:pt x="3584" y="1239"/>
                  </a:cubicBezTo>
                  <a:close/>
                  <a:moveTo>
                    <a:pt x="4876" y="1374"/>
                  </a:moveTo>
                  <a:cubicBezTo>
                    <a:pt x="4705" y="1374"/>
                    <a:pt x="4542" y="1548"/>
                    <a:pt x="4542" y="1741"/>
                  </a:cubicBezTo>
                  <a:cubicBezTo>
                    <a:pt x="4542" y="1947"/>
                    <a:pt x="4702" y="2129"/>
                    <a:pt x="4908" y="2129"/>
                  </a:cubicBezTo>
                  <a:cubicBezTo>
                    <a:pt x="5136" y="2129"/>
                    <a:pt x="5296" y="1947"/>
                    <a:pt x="5273" y="1787"/>
                  </a:cubicBezTo>
                  <a:cubicBezTo>
                    <a:pt x="5273" y="1570"/>
                    <a:pt x="5191" y="1374"/>
                    <a:pt x="4948" y="1374"/>
                  </a:cubicBezTo>
                  <a:cubicBezTo>
                    <a:pt x="4935" y="1374"/>
                    <a:pt x="4922" y="1375"/>
                    <a:pt x="4908" y="1376"/>
                  </a:cubicBezTo>
                  <a:cubicBezTo>
                    <a:pt x="4897" y="1375"/>
                    <a:pt x="4887" y="1374"/>
                    <a:pt x="4876" y="1374"/>
                  </a:cubicBezTo>
                  <a:close/>
                  <a:moveTo>
                    <a:pt x="266" y="1614"/>
                  </a:moveTo>
                  <a:cubicBezTo>
                    <a:pt x="245" y="1614"/>
                    <a:pt x="235" y="1629"/>
                    <a:pt x="206" y="1673"/>
                  </a:cubicBezTo>
                  <a:cubicBezTo>
                    <a:pt x="183" y="1741"/>
                    <a:pt x="160" y="1810"/>
                    <a:pt x="137" y="1878"/>
                  </a:cubicBezTo>
                  <a:cubicBezTo>
                    <a:pt x="91" y="2015"/>
                    <a:pt x="46" y="2152"/>
                    <a:pt x="46" y="2289"/>
                  </a:cubicBezTo>
                  <a:cubicBezTo>
                    <a:pt x="46" y="2358"/>
                    <a:pt x="69" y="2358"/>
                    <a:pt x="114" y="2358"/>
                  </a:cubicBezTo>
                  <a:lnTo>
                    <a:pt x="228" y="2358"/>
                  </a:lnTo>
                  <a:cubicBezTo>
                    <a:pt x="343" y="2358"/>
                    <a:pt x="525" y="2198"/>
                    <a:pt x="548" y="2107"/>
                  </a:cubicBezTo>
                  <a:cubicBezTo>
                    <a:pt x="594" y="1924"/>
                    <a:pt x="502" y="1719"/>
                    <a:pt x="320" y="1627"/>
                  </a:cubicBezTo>
                  <a:cubicBezTo>
                    <a:pt x="295" y="1619"/>
                    <a:pt x="279" y="1614"/>
                    <a:pt x="266" y="1614"/>
                  </a:cubicBezTo>
                  <a:close/>
                  <a:moveTo>
                    <a:pt x="1471" y="1737"/>
                  </a:moveTo>
                  <a:cubicBezTo>
                    <a:pt x="1397" y="1737"/>
                    <a:pt x="1335" y="1796"/>
                    <a:pt x="1256" y="1855"/>
                  </a:cubicBezTo>
                  <a:cubicBezTo>
                    <a:pt x="1187" y="1924"/>
                    <a:pt x="1141" y="1992"/>
                    <a:pt x="1164" y="2107"/>
                  </a:cubicBezTo>
                  <a:cubicBezTo>
                    <a:pt x="1164" y="2335"/>
                    <a:pt x="1301" y="2472"/>
                    <a:pt x="1529" y="2495"/>
                  </a:cubicBezTo>
                  <a:cubicBezTo>
                    <a:pt x="1644" y="2495"/>
                    <a:pt x="1712" y="2449"/>
                    <a:pt x="1781" y="2380"/>
                  </a:cubicBezTo>
                  <a:cubicBezTo>
                    <a:pt x="1849" y="2312"/>
                    <a:pt x="1895" y="2221"/>
                    <a:pt x="1895" y="2129"/>
                  </a:cubicBezTo>
                  <a:cubicBezTo>
                    <a:pt x="1895" y="1901"/>
                    <a:pt x="1735" y="1741"/>
                    <a:pt x="1507" y="1741"/>
                  </a:cubicBezTo>
                  <a:cubicBezTo>
                    <a:pt x="1494" y="1738"/>
                    <a:pt x="1483" y="1737"/>
                    <a:pt x="1471" y="1737"/>
                  </a:cubicBezTo>
                  <a:close/>
                  <a:moveTo>
                    <a:pt x="2887" y="1850"/>
                  </a:moveTo>
                  <a:cubicBezTo>
                    <a:pt x="2870" y="1850"/>
                    <a:pt x="2851" y="1851"/>
                    <a:pt x="2831" y="1855"/>
                  </a:cubicBezTo>
                  <a:cubicBezTo>
                    <a:pt x="2625" y="1855"/>
                    <a:pt x="2465" y="1992"/>
                    <a:pt x="2465" y="2198"/>
                  </a:cubicBezTo>
                  <a:cubicBezTo>
                    <a:pt x="2465" y="2312"/>
                    <a:pt x="2488" y="2403"/>
                    <a:pt x="2579" y="2472"/>
                  </a:cubicBezTo>
                  <a:cubicBezTo>
                    <a:pt x="2639" y="2531"/>
                    <a:pt x="2698" y="2590"/>
                    <a:pt x="2772" y="2590"/>
                  </a:cubicBezTo>
                  <a:cubicBezTo>
                    <a:pt x="2784" y="2590"/>
                    <a:pt x="2795" y="2589"/>
                    <a:pt x="2808" y="2586"/>
                  </a:cubicBezTo>
                  <a:cubicBezTo>
                    <a:pt x="3036" y="2586"/>
                    <a:pt x="3196" y="2426"/>
                    <a:pt x="3196" y="2221"/>
                  </a:cubicBezTo>
                  <a:cubicBezTo>
                    <a:pt x="3219" y="2129"/>
                    <a:pt x="3173" y="2038"/>
                    <a:pt x="3104" y="1947"/>
                  </a:cubicBezTo>
                  <a:cubicBezTo>
                    <a:pt x="3029" y="1890"/>
                    <a:pt x="2970" y="1850"/>
                    <a:pt x="2887" y="1850"/>
                  </a:cubicBezTo>
                  <a:close/>
                  <a:moveTo>
                    <a:pt x="4177" y="1970"/>
                  </a:moveTo>
                  <a:cubicBezTo>
                    <a:pt x="4063" y="1970"/>
                    <a:pt x="3995" y="2015"/>
                    <a:pt x="3926" y="2084"/>
                  </a:cubicBezTo>
                  <a:cubicBezTo>
                    <a:pt x="3858" y="2152"/>
                    <a:pt x="3812" y="2244"/>
                    <a:pt x="3812" y="2335"/>
                  </a:cubicBezTo>
                  <a:cubicBezTo>
                    <a:pt x="3812" y="2449"/>
                    <a:pt x="3835" y="2540"/>
                    <a:pt x="3926" y="2609"/>
                  </a:cubicBezTo>
                  <a:cubicBezTo>
                    <a:pt x="3985" y="2668"/>
                    <a:pt x="4045" y="2727"/>
                    <a:pt x="4134" y="2727"/>
                  </a:cubicBezTo>
                  <a:cubicBezTo>
                    <a:pt x="4147" y="2727"/>
                    <a:pt x="4162" y="2726"/>
                    <a:pt x="4177" y="2723"/>
                  </a:cubicBezTo>
                  <a:cubicBezTo>
                    <a:pt x="4193" y="2726"/>
                    <a:pt x="4207" y="2727"/>
                    <a:pt x="4221" y="2727"/>
                  </a:cubicBezTo>
                  <a:cubicBezTo>
                    <a:pt x="4310" y="2727"/>
                    <a:pt x="4369" y="2668"/>
                    <a:pt x="4428" y="2609"/>
                  </a:cubicBezTo>
                  <a:cubicBezTo>
                    <a:pt x="4497" y="2540"/>
                    <a:pt x="4542" y="2472"/>
                    <a:pt x="4542" y="2358"/>
                  </a:cubicBezTo>
                  <a:cubicBezTo>
                    <a:pt x="4542" y="2244"/>
                    <a:pt x="4520" y="2175"/>
                    <a:pt x="4428" y="2084"/>
                  </a:cubicBezTo>
                  <a:cubicBezTo>
                    <a:pt x="4360" y="2015"/>
                    <a:pt x="4291" y="1970"/>
                    <a:pt x="4177" y="1970"/>
                  </a:cubicBezTo>
                  <a:close/>
                  <a:moveTo>
                    <a:pt x="5407" y="2089"/>
                  </a:moveTo>
                  <a:cubicBezTo>
                    <a:pt x="5404" y="2089"/>
                    <a:pt x="5398" y="2095"/>
                    <a:pt x="5387" y="2107"/>
                  </a:cubicBezTo>
                  <a:cubicBezTo>
                    <a:pt x="5296" y="2152"/>
                    <a:pt x="5227" y="2198"/>
                    <a:pt x="5182" y="2289"/>
                  </a:cubicBezTo>
                  <a:cubicBezTo>
                    <a:pt x="5090" y="2495"/>
                    <a:pt x="5159" y="2677"/>
                    <a:pt x="5364" y="2791"/>
                  </a:cubicBezTo>
                  <a:cubicBezTo>
                    <a:pt x="5408" y="2809"/>
                    <a:pt x="5439" y="2820"/>
                    <a:pt x="5458" y="2820"/>
                  </a:cubicBezTo>
                  <a:cubicBezTo>
                    <a:pt x="5489" y="2820"/>
                    <a:pt x="5492" y="2793"/>
                    <a:pt x="5478" y="2723"/>
                  </a:cubicBezTo>
                  <a:cubicBezTo>
                    <a:pt x="5478" y="2723"/>
                    <a:pt x="5478" y="2700"/>
                    <a:pt x="5478" y="2677"/>
                  </a:cubicBezTo>
                  <a:cubicBezTo>
                    <a:pt x="5478" y="2609"/>
                    <a:pt x="5501" y="2540"/>
                    <a:pt x="5455" y="2472"/>
                  </a:cubicBezTo>
                  <a:cubicBezTo>
                    <a:pt x="5478" y="2358"/>
                    <a:pt x="5410" y="2244"/>
                    <a:pt x="5410" y="2107"/>
                  </a:cubicBezTo>
                  <a:cubicBezTo>
                    <a:pt x="5410" y="2095"/>
                    <a:pt x="5410" y="2089"/>
                    <a:pt x="5407" y="2089"/>
                  </a:cubicBezTo>
                  <a:close/>
                  <a:moveTo>
                    <a:pt x="776" y="2358"/>
                  </a:moveTo>
                  <a:cubicBezTo>
                    <a:pt x="571" y="2358"/>
                    <a:pt x="411" y="2517"/>
                    <a:pt x="411" y="2723"/>
                  </a:cubicBezTo>
                  <a:cubicBezTo>
                    <a:pt x="434" y="2951"/>
                    <a:pt x="571" y="3088"/>
                    <a:pt x="799" y="3088"/>
                  </a:cubicBezTo>
                  <a:cubicBezTo>
                    <a:pt x="1005" y="3088"/>
                    <a:pt x="1164" y="2928"/>
                    <a:pt x="1164" y="2700"/>
                  </a:cubicBezTo>
                  <a:cubicBezTo>
                    <a:pt x="1141" y="2495"/>
                    <a:pt x="1005" y="2358"/>
                    <a:pt x="776" y="2358"/>
                  </a:cubicBezTo>
                  <a:close/>
                  <a:moveTo>
                    <a:pt x="2123" y="2495"/>
                  </a:moveTo>
                  <a:cubicBezTo>
                    <a:pt x="1918" y="2495"/>
                    <a:pt x="1781" y="2632"/>
                    <a:pt x="1758" y="2837"/>
                  </a:cubicBezTo>
                  <a:cubicBezTo>
                    <a:pt x="1758" y="3065"/>
                    <a:pt x="1918" y="3225"/>
                    <a:pt x="2123" y="3225"/>
                  </a:cubicBezTo>
                  <a:cubicBezTo>
                    <a:pt x="2351" y="3225"/>
                    <a:pt x="2488" y="3088"/>
                    <a:pt x="2488" y="2860"/>
                  </a:cubicBezTo>
                  <a:cubicBezTo>
                    <a:pt x="2511" y="2654"/>
                    <a:pt x="2351" y="2495"/>
                    <a:pt x="2123" y="2495"/>
                  </a:cubicBezTo>
                  <a:close/>
                  <a:moveTo>
                    <a:pt x="3470" y="2586"/>
                  </a:moveTo>
                  <a:cubicBezTo>
                    <a:pt x="3264" y="2586"/>
                    <a:pt x="3127" y="2723"/>
                    <a:pt x="3104" y="2928"/>
                  </a:cubicBezTo>
                  <a:cubicBezTo>
                    <a:pt x="3082" y="3157"/>
                    <a:pt x="3264" y="3316"/>
                    <a:pt x="3470" y="3316"/>
                  </a:cubicBezTo>
                  <a:cubicBezTo>
                    <a:pt x="3675" y="3316"/>
                    <a:pt x="3835" y="3179"/>
                    <a:pt x="3835" y="2974"/>
                  </a:cubicBezTo>
                  <a:cubicBezTo>
                    <a:pt x="3858" y="2746"/>
                    <a:pt x="3698" y="2586"/>
                    <a:pt x="3470" y="2586"/>
                  </a:cubicBezTo>
                  <a:close/>
                  <a:moveTo>
                    <a:pt x="4794" y="2723"/>
                  </a:moveTo>
                  <a:cubicBezTo>
                    <a:pt x="4588" y="2723"/>
                    <a:pt x="4405" y="2883"/>
                    <a:pt x="4405" y="3088"/>
                  </a:cubicBezTo>
                  <a:cubicBezTo>
                    <a:pt x="4428" y="3316"/>
                    <a:pt x="4565" y="3453"/>
                    <a:pt x="4771" y="3453"/>
                  </a:cubicBezTo>
                  <a:cubicBezTo>
                    <a:pt x="4976" y="3453"/>
                    <a:pt x="5159" y="3316"/>
                    <a:pt x="5159" y="3088"/>
                  </a:cubicBezTo>
                  <a:cubicBezTo>
                    <a:pt x="5159" y="2883"/>
                    <a:pt x="4999" y="2723"/>
                    <a:pt x="4794" y="2723"/>
                  </a:cubicBezTo>
                  <a:close/>
                  <a:moveTo>
                    <a:pt x="69" y="2951"/>
                  </a:moveTo>
                  <a:cubicBezTo>
                    <a:pt x="46" y="2951"/>
                    <a:pt x="23" y="2951"/>
                    <a:pt x="23" y="2997"/>
                  </a:cubicBezTo>
                  <a:cubicBezTo>
                    <a:pt x="23" y="3111"/>
                    <a:pt x="23" y="3225"/>
                    <a:pt x="23" y="3316"/>
                  </a:cubicBezTo>
                  <a:cubicBezTo>
                    <a:pt x="23" y="3430"/>
                    <a:pt x="23" y="3545"/>
                    <a:pt x="23" y="3636"/>
                  </a:cubicBezTo>
                  <a:cubicBezTo>
                    <a:pt x="23" y="3681"/>
                    <a:pt x="46" y="3704"/>
                    <a:pt x="69" y="3704"/>
                  </a:cubicBezTo>
                  <a:cubicBezTo>
                    <a:pt x="137" y="3704"/>
                    <a:pt x="183" y="3659"/>
                    <a:pt x="228" y="3636"/>
                  </a:cubicBezTo>
                  <a:cubicBezTo>
                    <a:pt x="502" y="3476"/>
                    <a:pt x="457" y="3179"/>
                    <a:pt x="274" y="3042"/>
                  </a:cubicBezTo>
                  <a:cubicBezTo>
                    <a:pt x="228" y="2997"/>
                    <a:pt x="160" y="2951"/>
                    <a:pt x="69" y="2951"/>
                  </a:cubicBezTo>
                  <a:close/>
                  <a:moveTo>
                    <a:pt x="1393" y="3088"/>
                  </a:moveTo>
                  <a:cubicBezTo>
                    <a:pt x="1187" y="3088"/>
                    <a:pt x="1005" y="3271"/>
                    <a:pt x="1027" y="3476"/>
                  </a:cubicBezTo>
                  <a:cubicBezTo>
                    <a:pt x="1027" y="3681"/>
                    <a:pt x="1187" y="3818"/>
                    <a:pt x="1393" y="3818"/>
                  </a:cubicBezTo>
                  <a:cubicBezTo>
                    <a:pt x="1598" y="3818"/>
                    <a:pt x="1781" y="3636"/>
                    <a:pt x="1758" y="3453"/>
                  </a:cubicBezTo>
                  <a:cubicBezTo>
                    <a:pt x="1735" y="3248"/>
                    <a:pt x="1598" y="3088"/>
                    <a:pt x="1393" y="3088"/>
                  </a:cubicBezTo>
                  <a:close/>
                  <a:moveTo>
                    <a:pt x="2716" y="3179"/>
                  </a:moveTo>
                  <a:cubicBezTo>
                    <a:pt x="2511" y="3202"/>
                    <a:pt x="2351" y="3385"/>
                    <a:pt x="2374" y="3567"/>
                  </a:cubicBezTo>
                  <a:cubicBezTo>
                    <a:pt x="2374" y="3773"/>
                    <a:pt x="2511" y="3933"/>
                    <a:pt x="2739" y="3933"/>
                  </a:cubicBezTo>
                  <a:cubicBezTo>
                    <a:pt x="2945" y="3933"/>
                    <a:pt x="3127" y="3727"/>
                    <a:pt x="3104" y="3545"/>
                  </a:cubicBezTo>
                  <a:cubicBezTo>
                    <a:pt x="3082" y="3362"/>
                    <a:pt x="2967" y="3202"/>
                    <a:pt x="2716" y="3179"/>
                  </a:cubicBezTo>
                  <a:close/>
                  <a:moveTo>
                    <a:pt x="4086" y="3316"/>
                  </a:moveTo>
                  <a:cubicBezTo>
                    <a:pt x="3903" y="3316"/>
                    <a:pt x="3721" y="3476"/>
                    <a:pt x="3721" y="3681"/>
                  </a:cubicBezTo>
                  <a:cubicBezTo>
                    <a:pt x="3698" y="3910"/>
                    <a:pt x="3880" y="4047"/>
                    <a:pt x="4063" y="4070"/>
                  </a:cubicBezTo>
                  <a:cubicBezTo>
                    <a:pt x="4246" y="4070"/>
                    <a:pt x="4451" y="3910"/>
                    <a:pt x="4451" y="3704"/>
                  </a:cubicBezTo>
                  <a:cubicBezTo>
                    <a:pt x="4451" y="3476"/>
                    <a:pt x="4291" y="3339"/>
                    <a:pt x="4086" y="3316"/>
                  </a:cubicBezTo>
                  <a:close/>
                  <a:moveTo>
                    <a:pt x="5318" y="3430"/>
                  </a:moveTo>
                  <a:cubicBezTo>
                    <a:pt x="5296" y="3453"/>
                    <a:pt x="5273" y="3476"/>
                    <a:pt x="5227" y="3499"/>
                  </a:cubicBezTo>
                  <a:cubicBezTo>
                    <a:pt x="5113" y="3522"/>
                    <a:pt x="5067" y="3636"/>
                    <a:pt x="5045" y="3727"/>
                  </a:cubicBezTo>
                  <a:cubicBezTo>
                    <a:pt x="4999" y="3910"/>
                    <a:pt x="5182" y="4138"/>
                    <a:pt x="5341" y="4161"/>
                  </a:cubicBezTo>
                  <a:cubicBezTo>
                    <a:pt x="5367" y="4166"/>
                    <a:pt x="5388" y="4169"/>
                    <a:pt x="5405" y="4169"/>
                  </a:cubicBezTo>
                  <a:cubicBezTo>
                    <a:pt x="5465" y="4169"/>
                    <a:pt x="5478" y="4135"/>
                    <a:pt x="5478" y="4047"/>
                  </a:cubicBezTo>
                  <a:cubicBezTo>
                    <a:pt x="5478" y="3978"/>
                    <a:pt x="5478" y="3887"/>
                    <a:pt x="5478" y="3796"/>
                  </a:cubicBezTo>
                  <a:cubicBezTo>
                    <a:pt x="5478" y="3704"/>
                    <a:pt x="5478" y="3636"/>
                    <a:pt x="5478" y="3545"/>
                  </a:cubicBezTo>
                  <a:cubicBezTo>
                    <a:pt x="5478" y="3499"/>
                    <a:pt x="5478" y="3430"/>
                    <a:pt x="5478" y="3430"/>
                  </a:cubicBezTo>
                  <a:close/>
                  <a:moveTo>
                    <a:pt x="618" y="3700"/>
                  </a:moveTo>
                  <a:cubicBezTo>
                    <a:pt x="529" y="3700"/>
                    <a:pt x="470" y="3756"/>
                    <a:pt x="411" y="3796"/>
                  </a:cubicBezTo>
                  <a:cubicBezTo>
                    <a:pt x="343" y="3864"/>
                    <a:pt x="297" y="3955"/>
                    <a:pt x="274" y="4047"/>
                  </a:cubicBezTo>
                  <a:cubicBezTo>
                    <a:pt x="274" y="4229"/>
                    <a:pt x="480" y="4435"/>
                    <a:pt x="639" y="4435"/>
                  </a:cubicBezTo>
                  <a:cubicBezTo>
                    <a:pt x="685" y="4435"/>
                    <a:pt x="890" y="4366"/>
                    <a:pt x="913" y="4321"/>
                  </a:cubicBezTo>
                  <a:cubicBezTo>
                    <a:pt x="959" y="4252"/>
                    <a:pt x="1005" y="4184"/>
                    <a:pt x="1027" y="4070"/>
                  </a:cubicBezTo>
                  <a:cubicBezTo>
                    <a:pt x="1027" y="3910"/>
                    <a:pt x="845" y="3704"/>
                    <a:pt x="662" y="3704"/>
                  </a:cubicBezTo>
                  <a:cubicBezTo>
                    <a:pt x="647" y="3701"/>
                    <a:pt x="632" y="3700"/>
                    <a:pt x="618" y="3700"/>
                  </a:cubicBezTo>
                  <a:close/>
                  <a:moveTo>
                    <a:pt x="2009" y="3796"/>
                  </a:moveTo>
                  <a:cubicBezTo>
                    <a:pt x="1940" y="3796"/>
                    <a:pt x="1758" y="3864"/>
                    <a:pt x="1735" y="3910"/>
                  </a:cubicBezTo>
                  <a:cubicBezTo>
                    <a:pt x="1689" y="3978"/>
                    <a:pt x="1621" y="4047"/>
                    <a:pt x="1621" y="4161"/>
                  </a:cubicBezTo>
                  <a:cubicBezTo>
                    <a:pt x="1621" y="4206"/>
                    <a:pt x="1689" y="4389"/>
                    <a:pt x="1735" y="4412"/>
                  </a:cubicBezTo>
                  <a:cubicBezTo>
                    <a:pt x="1803" y="4458"/>
                    <a:pt x="1895" y="4526"/>
                    <a:pt x="1986" y="4526"/>
                  </a:cubicBezTo>
                  <a:cubicBezTo>
                    <a:pt x="2100" y="4526"/>
                    <a:pt x="2191" y="4480"/>
                    <a:pt x="2237" y="4412"/>
                  </a:cubicBezTo>
                  <a:cubicBezTo>
                    <a:pt x="2306" y="4366"/>
                    <a:pt x="2374" y="4275"/>
                    <a:pt x="2374" y="4161"/>
                  </a:cubicBezTo>
                  <a:cubicBezTo>
                    <a:pt x="2374" y="4138"/>
                    <a:pt x="2306" y="3933"/>
                    <a:pt x="2260" y="3910"/>
                  </a:cubicBezTo>
                  <a:cubicBezTo>
                    <a:pt x="2191" y="3864"/>
                    <a:pt x="2100" y="3796"/>
                    <a:pt x="2009" y="3796"/>
                  </a:cubicBezTo>
                  <a:close/>
                  <a:moveTo>
                    <a:pt x="3333" y="3933"/>
                  </a:moveTo>
                  <a:cubicBezTo>
                    <a:pt x="3241" y="3933"/>
                    <a:pt x="3150" y="4001"/>
                    <a:pt x="3059" y="4047"/>
                  </a:cubicBezTo>
                  <a:cubicBezTo>
                    <a:pt x="3036" y="4070"/>
                    <a:pt x="2967" y="4275"/>
                    <a:pt x="2967" y="4298"/>
                  </a:cubicBezTo>
                  <a:cubicBezTo>
                    <a:pt x="2967" y="4412"/>
                    <a:pt x="3013" y="4503"/>
                    <a:pt x="3082" y="4549"/>
                  </a:cubicBezTo>
                  <a:cubicBezTo>
                    <a:pt x="3150" y="4617"/>
                    <a:pt x="3241" y="4663"/>
                    <a:pt x="3333" y="4663"/>
                  </a:cubicBezTo>
                  <a:cubicBezTo>
                    <a:pt x="3447" y="4663"/>
                    <a:pt x="3515" y="4595"/>
                    <a:pt x="3607" y="4549"/>
                  </a:cubicBezTo>
                  <a:cubicBezTo>
                    <a:pt x="3652" y="4526"/>
                    <a:pt x="3698" y="4321"/>
                    <a:pt x="3698" y="4298"/>
                  </a:cubicBezTo>
                  <a:cubicBezTo>
                    <a:pt x="3698" y="4184"/>
                    <a:pt x="3652" y="4092"/>
                    <a:pt x="3584" y="4047"/>
                  </a:cubicBezTo>
                  <a:cubicBezTo>
                    <a:pt x="3515" y="3978"/>
                    <a:pt x="3424" y="3933"/>
                    <a:pt x="3333" y="3933"/>
                  </a:cubicBezTo>
                  <a:close/>
                  <a:moveTo>
                    <a:pt x="4679" y="4024"/>
                  </a:moveTo>
                  <a:cubicBezTo>
                    <a:pt x="4588" y="4047"/>
                    <a:pt x="4497" y="4092"/>
                    <a:pt x="4405" y="4161"/>
                  </a:cubicBezTo>
                  <a:cubicBezTo>
                    <a:pt x="4383" y="4184"/>
                    <a:pt x="4314" y="4366"/>
                    <a:pt x="4314" y="4412"/>
                  </a:cubicBezTo>
                  <a:cubicBezTo>
                    <a:pt x="4314" y="4503"/>
                    <a:pt x="4360" y="4595"/>
                    <a:pt x="4428" y="4663"/>
                  </a:cubicBezTo>
                  <a:cubicBezTo>
                    <a:pt x="4497" y="4709"/>
                    <a:pt x="4588" y="4777"/>
                    <a:pt x="4679" y="4777"/>
                  </a:cubicBezTo>
                  <a:cubicBezTo>
                    <a:pt x="4794" y="4754"/>
                    <a:pt x="4862" y="4709"/>
                    <a:pt x="4953" y="4640"/>
                  </a:cubicBezTo>
                  <a:cubicBezTo>
                    <a:pt x="4976" y="4617"/>
                    <a:pt x="5045" y="4435"/>
                    <a:pt x="5045" y="4389"/>
                  </a:cubicBezTo>
                  <a:cubicBezTo>
                    <a:pt x="5045" y="4298"/>
                    <a:pt x="4999" y="4206"/>
                    <a:pt x="4930" y="4138"/>
                  </a:cubicBezTo>
                  <a:cubicBezTo>
                    <a:pt x="4862" y="4070"/>
                    <a:pt x="4771" y="4024"/>
                    <a:pt x="4679" y="4024"/>
                  </a:cubicBezTo>
                  <a:close/>
                  <a:moveTo>
                    <a:pt x="40" y="4330"/>
                  </a:moveTo>
                  <a:cubicBezTo>
                    <a:pt x="23" y="4330"/>
                    <a:pt x="23" y="4346"/>
                    <a:pt x="23" y="4389"/>
                  </a:cubicBezTo>
                  <a:cubicBezTo>
                    <a:pt x="23" y="4480"/>
                    <a:pt x="23" y="4572"/>
                    <a:pt x="23" y="4640"/>
                  </a:cubicBezTo>
                  <a:cubicBezTo>
                    <a:pt x="23" y="4754"/>
                    <a:pt x="23" y="4846"/>
                    <a:pt x="23" y="4960"/>
                  </a:cubicBezTo>
                  <a:cubicBezTo>
                    <a:pt x="23" y="4986"/>
                    <a:pt x="23" y="4998"/>
                    <a:pt x="37" y="4998"/>
                  </a:cubicBezTo>
                  <a:cubicBezTo>
                    <a:pt x="47" y="4998"/>
                    <a:pt x="63" y="4992"/>
                    <a:pt x="91" y="4983"/>
                  </a:cubicBezTo>
                  <a:cubicBezTo>
                    <a:pt x="206" y="4914"/>
                    <a:pt x="297" y="4823"/>
                    <a:pt x="297" y="4663"/>
                  </a:cubicBezTo>
                  <a:cubicBezTo>
                    <a:pt x="297" y="4503"/>
                    <a:pt x="206" y="4412"/>
                    <a:pt x="91" y="4343"/>
                  </a:cubicBezTo>
                  <a:cubicBezTo>
                    <a:pt x="66" y="4335"/>
                    <a:pt x="51" y="4330"/>
                    <a:pt x="40" y="4330"/>
                  </a:cubicBezTo>
                  <a:close/>
                  <a:moveTo>
                    <a:pt x="1301" y="4458"/>
                  </a:moveTo>
                  <a:cubicBezTo>
                    <a:pt x="1073" y="4458"/>
                    <a:pt x="959" y="4595"/>
                    <a:pt x="959" y="4800"/>
                  </a:cubicBezTo>
                  <a:cubicBezTo>
                    <a:pt x="959" y="5005"/>
                    <a:pt x="1073" y="5142"/>
                    <a:pt x="1278" y="5142"/>
                  </a:cubicBezTo>
                  <a:cubicBezTo>
                    <a:pt x="1507" y="5142"/>
                    <a:pt x="1621" y="5005"/>
                    <a:pt x="1621" y="4800"/>
                  </a:cubicBezTo>
                  <a:cubicBezTo>
                    <a:pt x="1621" y="4595"/>
                    <a:pt x="1507" y="4458"/>
                    <a:pt x="1301" y="4458"/>
                  </a:cubicBezTo>
                  <a:close/>
                  <a:moveTo>
                    <a:pt x="2602" y="4572"/>
                  </a:moveTo>
                  <a:cubicBezTo>
                    <a:pt x="2397" y="4572"/>
                    <a:pt x="2260" y="4686"/>
                    <a:pt x="2260" y="4914"/>
                  </a:cubicBezTo>
                  <a:cubicBezTo>
                    <a:pt x="2260" y="5119"/>
                    <a:pt x="2397" y="5234"/>
                    <a:pt x="2602" y="5234"/>
                  </a:cubicBezTo>
                  <a:cubicBezTo>
                    <a:pt x="2808" y="5234"/>
                    <a:pt x="2945" y="5119"/>
                    <a:pt x="2945" y="4914"/>
                  </a:cubicBezTo>
                  <a:cubicBezTo>
                    <a:pt x="2945" y="4686"/>
                    <a:pt x="2808" y="4572"/>
                    <a:pt x="2602" y="4572"/>
                  </a:cubicBezTo>
                  <a:close/>
                  <a:moveTo>
                    <a:pt x="3949" y="4709"/>
                  </a:moveTo>
                  <a:cubicBezTo>
                    <a:pt x="3744" y="4709"/>
                    <a:pt x="3607" y="4823"/>
                    <a:pt x="3607" y="5028"/>
                  </a:cubicBezTo>
                  <a:cubicBezTo>
                    <a:pt x="3607" y="5234"/>
                    <a:pt x="3721" y="5371"/>
                    <a:pt x="3926" y="5371"/>
                  </a:cubicBezTo>
                  <a:cubicBezTo>
                    <a:pt x="4154" y="5371"/>
                    <a:pt x="4269" y="5256"/>
                    <a:pt x="4269" y="5051"/>
                  </a:cubicBezTo>
                  <a:cubicBezTo>
                    <a:pt x="4269" y="4823"/>
                    <a:pt x="4154" y="4709"/>
                    <a:pt x="3949" y="4709"/>
                  </a:cubicBezTo>
                  <a:close/>
                  <a:moveTo>
                    <a:pt x="5250" y="4800"/>
                  </a:moveTo>
                  <a:cubicBezTo>
                    <a:pt x="4999" y="4800"/>
                    <a:pt x="4885" y="5074"/>
                    <a:pt x="4976" y="5279"/>
                  </a:cubicBezTo>
                  <a:cubicBezTo>
                    <a:pt x="5027" y="5415"/>
                    <a:pt x="5154" y="5488"/>
                    <a:pt x="5281" y="5488"/>
                  </a:cubicBezTo>
                  <a:cubicBezTo>
                    <a:pt x="5325" y="5488"/>
                    <a:pt x="5369" y="5479"/>
                    <a:pt x="5410" y="5462"/>
                  </a:cubicBezTo>
                  <a:cubicBezTo>
                    <a:pt x="5478" y="5439"/>
                    <a:pt x="5501" y="5416"/>
                    <a:pt x="5478" y="5348"/>
                  </a:cubicBezTo>
                  <a:cubicBezTo>
                    <a:pt x="5478" y="5279"/>
                    <a:pt x="5478" y="5211"/>
                    <a:pt x="5478" y="5165"/>
                  </a:cubicBezTo>
                  <a:cubicBezTo>
                    <a:pt x="5478" y="5074"/>
                    <a:pt x="5478" y="5005"/>
                    <a:pt x="5478" y="4914"/>
                  </a:cubicBezTo>
                  <a:cubicBezTo>
                    <a:pt x="5478" y="4846"/>
                    <a:pt x="5455" y="4823"/>
                    <a:pt x="5387" y="4800"/>
                  </a:cubicBezTo>
                  <a:close/>
                  <a:moveTo>
                    <a:pt x="571" y="5074"/>
                  </a:moveTo>
                  <a:cubicBezTo>
                    <a:pt x="480" y="5074"/>
                    <a:pt x="388" y="5074"/>
                    <a:pt x="320" y="5165"/>
                  </a:cubicBezTo>
                  <a:cubicBezTo>
                    <a:pt x="251" y="5234"/>
                    <a:pt x="206" y="5302"/>
                    <a:pt x="206" y="5393"/>
                  </a:cubicBezTo>
                  <a:cubicBezTo>
                    <a:pt x="206" y="5530"/>
                    <a:pt x="228" y="5576"/>
                    <a:pt x="320" y="5644"/>
                  </a:cubicBezTo>
                  <a:cubicBezTo>
                    <a:pt x="365" y="5713"/>
                    <a:pt x="457" y="5736"/>
                    <a:pt x="548" y="5736"/>
                  </a:cubicBezTo>
                  <a:cubicBezTo>
                    <a:pt x="753" y="5736"/>
                    <a:pt x="890" y="5622"/>
                    <a:pt x="890" y="5416"/>
                  </a:cubicBezTo>
                  <a:cubicBezTo>
                    <a:pt x="890" y="5211"/>
                    <a:pt x="776" y="5074"/>
                    <a:pt x="571" y="5074"/>
                  </a:cubicBezTo>
                  <a:close/>
                  <a:moveTo>
                    <a:pt x="1895" y="5165"/>
                  </a:moveTo>
                  <a:cubicBezTo>
                    <a:pt x="1689" y="5165"/>
                    <a:pt x="1552" y="5302"/>
                    <a:pt x="1552" y="5508"/>
                  </a:cubicBezTo>
                  <a:cubicBezTo>
                    <a:pt x="1552" y="5713"/>
                    <a:pt x="1689" y="5827"/>
                    <a:pt x="1872" y="5850"/>
                  </a:cubicBezTo>
                  <a:cubicBezTo>
                    <a:pt x="1986" y="5850"/>
                    <a:pt x="2077" y="5827"/>
                    <a:pt x="2146" y="5759"/>
                  </a:cubicBezTo>
                  <a:cubicBezTo>
                    <a:pt x="2214" y="5690"/>
                    <a:pt x="2237" y="5622"/>
                    <a:pt x="2237" y="5508"/>
                  </a:cubicBezTo>
                  <a:cubicBezTo>
                    <a:pt x="2237" y="5302"/>
                    <a:pt x="2100" y="5165"/>
                    <a:pt x="1895" y="5165"/>
                  </a:cubicBezTo>
                  <a:close/>
                  <a:moveTo>
                    <a:pt x="3241" y="5302"/>
                  </a:moveTo>
                  <a:cubicBezTo>
                    <a:pt x="3036" y="5302"/>
                    <a:pt x="2899" y="5439"/>
                    <a:pt x="2899" y="5622"/>
                  </a:cubicBezTo>
                  <a:cubicBezTo>
                    <a:pt x="2899" y="5850"/>
                    <a:pt x="3013" y="5987"/>
                    <a:pt x="3241" y="5987"/>
                  </a:cubicBezTo>
                  <a:cubicBezTo>
                    <a:pt x="3447" y="5987"/>
                    <a:pt x="3584" y="5850"/>
                    <a:pt x="3584" y="5644"/>
                  </a:cubicBezTo>
                  <a:cubicBezTo>
                    <a:pt x="3584" y="5439"/>
                    <a:pt x="3447" y="5302"/>
                    <a:pt x="3241" y="5302"/>
                  </a:cubicBezTo>
                  <a:close/>
                  <a:moveTo>
                    <a:pt x="4565" y="5393"/>
                  </a:moveTo>
                  <a:cubicBezTo>
                    <a:pt x="4451" y="5393"/>
                    <a:pt x="4383" y="5416"/>
                    <a:pt x="4291" y="5508"/>
                  </a:cubicBezTo>
                  <a:cubicBezTo>
                    <a:pt x="4246" y="5576"/>
                    <a:pt x="4200" y="5644"/>
                    <a:pt x="4200" y="5736"/>
                  </a:cubicBezTo>
                  <a:cubicBezTo>
                    <a:pt x="4223" y="5941"/>
                    <a:pt x="4337" y="6078"/>
                    <a:pt x="4542" y="6078"/>
                  </a:cubicBezTo>
                  <a:cubicBezTo>
                    <a:pt x="4748" y="6078"/>
                    <a:pt x="4885" y="5964"/>
                    <a:pt x="4885" y="5736"/>
                  </a:cubicBezTo>
                  <a:cubicBezTo>
                    <a:pt x="4885" y="5530"/>
                    <a:pt x="4748" y="5416"/>
                    <a:pt x="4565" y="5393"/>
                  </a:cubicBezTo>
                  <a:close/>
                  <a:moveTo>
                    <a:pt x="23" y="5736"/>
                  </a:moveTo>
                  <a:cubicBezTo>
                    <a:pt x="23" y="5759"/>
                    <a:pt x="23" y="5759"/>
                    <a:pt x="23" y="5781"/>
                  </a:cubicBezTo>
                  <a:cubicBezTo>
                    <a:pt x="23" y="5850"/>
                    <a:pt x="23" y="5918"/>
                    <a:pt x="23" y="6010"/>
                  </a:cubicBezTo>
                  <a:cubicBezTo>
                    <a:pt x="23" y="6078"/>
                    <a:pt x="23" y="6169"/>
                    <a:pt x="23" y="6261"/>
                  </a:cubicBezTo>
                  <a:cubicBezTo>
                    <a:pt x="23" y="6261"/>
                    <a:pt x="23" y="6261"/>
                    <a:pt x="23" y="6284"/>
                  </a:cubicBezTo>
                  <a:cubicBezTo>
                    <a:pt x="46" y="6261"/>
                    <a:pt x="46" y="6261"/>
                    <a:pt x="46" y="6261"/>
                  </a:cubicBezTo>
                  <a:cubicBezTo>
                    <a:pt x="114" y="6169"/>
                    <a:pt x="160" y="6078"/>
                    <a:pt x="160" y="5987"/>
                  </a:cubicBezTo>
                  <a:cubicBezTo>
                    <a:pt x="137" y="5896"/>
                    <a:pt x="91" y="5827"/>
                    <a:pt x="46" y="5759"/>
                  </a:cubicBezTo>
                  <a:cubicBezTo>
                    <a:pt x="46" y="5759"/>
                    <a:pt x="46" y="5759"/>
                    <a:pt x="23" y="5736"/>
                  </a:cubicBezTo>
                  <a:close/>
                  <a:moveTo>
                    <a:pt x="1164" y="5781"/>
                  </a:moveTo>
                  <a:cubicBezTo>
                    <a:pt x="959" y="5781"/>
                    <a:pt x="822" y="5918"/>
                    <a:pt x="822" y="6101"/>
                  </a:cubicBezTo>
                  <a:cubicBezTo>
                    <a:pt x="822" y="6306"/>
                    <a:pt x="982" y="6443"/>
                    <a:pt x="1164" y="6443"/>
                  </a:cubicBezTo>
                  <a:cubicBezTo>
                    <a:pt x="1347" y="6443"/>
                    <a:pt x="1484" y="6329"/>
                    <a:pt x="1484" y="6124"/>
                  </a:cubicBezTo>
                  <a:cubicBezTo>
                    <a:pt x="1507" y="5941"/>
                    <a:pt x="1347" y="5781"/>
                    <a:pt x="1164" y="5781"/>
                  </a:cubicBezTo>
                  <a:close/>
                  <a:moveTo>
                    <a:pt x="2476" y="5916"/>
                  </a:moveTo>
                  <a:cubicBezTo>
                    <a:pt x="2290" y="5916"/>
                    <a:pt x="2169" y="6087"/>
                    <a:pt x="2169" y="6238"/>
                  </a:cubicBezTo>
                  <a:cubicBezTo>
                    <a:pt x="2169" y="6421"/>
                    <a:pt x="2306" y="6580"/>
                    <a:pt x="2511" y="6580"/>
                  </a:cubicBezTo>
                  <a:cubicBezTo>
                    <a:pt x="2694" y="6580"/>
                    <a:pt x="2831" y="6443"/>
                    <a:pt x="2831" y="6261"/>
                  </a:cubicBezTo>
                  <a:cubicBezTo>
                    <a:pt x="2853" y="6055"/>
                    <a:pt x="2694" y="5918"/>
                    <a:pt x="2511" y="5918"/>
                  </a:cubicBezTo>
                  <a:cubicBezTo>
                    <a:pt x="2499" y="5917"/>
                    <a:pt x="2488" y="5916"/>
                    <a:pt x="2476" y="5916"/>
                  </a:cubicBezTo>
                  <a:close/>
                  <a:moveTo>
                    <a:pt x="3858" y="6010"/>
                  </a:moveTo>
                  <a:cubicBezTo>
                    <a:pt x="3652" y="6010"/>
                    <a:pt x="3515" y="6169"/>
                    <a:pt x="3515" y="6352"/>
                  </a:cubicBezTo>
                  <a:cubicBezTo>
                    <a:pt x="3515" y="6523"/>
                    <a:pt x="3635" y="6674"/>
                    <a:pt x="3800" y="6674"/>
                  </a:cubicBezTo>
                  <a:cubicBezTo>
                    <a:pt x="3812" y="6674"/>
                    <a:pt x="3823" y="6673"/>
                    <a:pt x="3835" y="6672"/>
                  </a:cubicBezTo>
                  <a:cubicBezTo>
                    <a:pt x="4040" y="6672"/>
                    <a:pt x="4154" y="6557"/>
                    <a:pt x="4177" y="6352"/>
                  </a:cubicBezTo>
                  <a:cubicBezTo>
                    <a:pt x="4177" y="6169"/>
                    <a:pt x="4040" y="6010"/>
                    <a:pt x="3858" y="6010"/>
                  </a:cubicBezTo>
                  <a:close/>
                  <a:moveTo>
                    <a:pt x="5185" y="6141"/>
                  </a:moveTo>
                  <a:cubicBezTo>
                    <a:pt x="5017" y="6141"/>
                    <a:pt x="4857" y="6268"/>
                    <a:pt x="4839" y="6466"/>
                  </a:cubicBezTo>
                  <a:cubicBezTo>
                    <a:pt x="4839" y="6626"/>
                    <a:pt x="4953" y="6763"/>
                    <a:pt x="5090" y="6809"/>
                  </a:cubicBezTo>
                  <a:cubicBezTo>
                    <a:pt x="5111" y="6817"/>
                    <a:pt x="5134" y="6821"/>
                    <a:pt x="5159" y="6821"/>
                  </a:cubicBezTo>
                  <a:cubicBezTo>
                    <a:pt x="5273" y="6821"/>
                    <a:pt x="5418" y="6742"/>
                    <a:pt x="5455" y="6649"/>
                  </a:cubicBezTo>
                  <a:cubicBezTo>
                    <a:pt x="5501" y="6603"/>
                    <a:pt x="5478" y="6557"/>
                    <a:pt x="5478" y="6512"/>
                  </a:cubicBezTo>
                  <a:cubicBezTo>
                    <a:pt x="5478" y="6261"/>
                    <a:pt x="5478" y="6261"/>
                    <a:pt x="5318" y="6169"/>
                  </a:cubicBezTo>
                  <a:cubicBezTo>
                    <a:pt x="5275" y="6150"/>
                    <a:pt x="5230" y="6141"/>
                    <a:pt x="5185" y="6141"/>
                  </a:cubicBezTo>
                  <a:close/>
                  <a:moveTo>
                    <a:pt x="411" y="6421"/>
                  </a:moveTo>
                  <a:cubicBezTo>
                    <a:pt x="251" y="6421"/>
                    <a:pt x="91" y="6580"/>
                    <a:pt x="91" y="6740"/>
                  </a:cubicBezTo>
                  <a:cubicBezTo>
                    <a:pt x="91" y="6923"/>
                    <a:pt x="251" y="7082"/>
                    <a:pt x="434" y="7082"/>
                  </a:cubicBezTo>
                  <a:cubicBezTo>
                    <a:pt x="594" y="7082"/>
                    <a:pt x="753" y="6900"/>
                    <a:pt x="753" y="6740"/>
                  </a:cubicBezTo>
                  <a:cubicBezTo>
                    <a:pt x="753" y="6580"/>
                    <a:pt x="571" y="6421"/>
                    <a:pt x="411" y="6421"/>
                  </a:cubicBezTo>
                  <a:close/>
                  <a:moveTo>
                    <a:pt x="1758" y="6512"/>
                  </a:moveTo>
                  <a:cubicBezTo>
                    <a:pt x="1598" y="6512"/>
                    <a:pt x="1415" y="6694"/>
                    <a:pt x="1415" y="6854"/>
                  </a:cubicBezTo>
                  <a:cubicBezTo>
                    <a:pt x="1438" y="7014"/>
                    <a:pt x="1598" y="7197"/>
                    <a:pt x="1758" y="7197"/>
                  </a:cubicBezTo>
                  <a:cubicBezTo>
                    <a:pt x="1940" y="7174"/>
                    <a:pt x="2100" y="7014"/>
                    <a:pt x="2100" y="6831"/>
                  </a:cubicBezTo>
                  <a:cubicBezTo>
                    <a:pt x="2100" y="6672"/>
                    <a:pt x="1918" y="6512"/>
                    <a:pt x="1758" y="6512"/>
                  </a:cubicBezTo>
                  <a:close/>
                  <a:moveTo>
                    <a:pt x="3104" y="6649"/>
                  </a:moveTo>
                  <a:cubicBezTo>
                    <a:pt x="2945" y="6649"/>
                    <a:pt x="2762" y="6809"/>
                    <a:pt x="2762" y="6991"/>
                  </a:cubicBezTo>
                  <a:cubicBezTo>
                    <a:pt x="2762" y="7151"/>
                    <a:pt x="2945" y="7311"/>
                    <a:pt x="3104" y="7311"/>
                  </a:cubicBezTo>
                  <a:cubicBezTo>
                    <a:pt x="3264" y="7311"/>
                    <a:pt x="3447" y="7151"/>
                    <a:pt x="3447" y="6991"/>
                  </a:cubicBezTo>
                  <a:cubicBezTo>
                    <a:pt x="3447" y="6831"/>
                    <a:pt x="3264" y="6649"/>
                    <a:pt x="3104" y="6649"/>
                  </a:cubicBezTo>
                  <a:close/>
                  <a:moveTo>
                    <a:pt x="5455" y="7128"/>
                  </a:moveTo>
                  <a:cubicBezTo>
                    <a:pt x="5455" y="7151"/>
                    <a:pt x="5455" y="7174"/>
                    <a:pt x="5455" y="7197"/>
                  </a:cubicBezTo>
                  <a:cubicBezTo>
                    <a:pt x="5455" y="7272"/>
                    <a:pt x="5471" y="7317"/>
                    <a:pt x="5476" y="7317"/>
                  </a:cubicBezTo>
                  <a:cubicBezTo>
                    <a:pt x="5478" y="7317"/>
                    <a:pt x="5478" y="7315"/>
                    <a:pt x="5478" y="7311"/>
                  </a:cubicBezTo>
                  <a:cubicBezTo>
                    <a:pt x="5478" y="7288"/>
                    <a:pt x="5478" y="7242"/>
                    <a:pt x="5478" y="7197"/>
                  </a:cubicBezTo>
                  <a:cubicBezTo>
                    <a:pt x="5478" y="7174"/>
                    <a:pt x="5478" y="7151"/>
                    <a:pt x="5478" y="7128"/>
                  </a:cubicBezTo>
                  <a:close/>
                  <a:moveTo>
                    <a:pt x="23" y="7288"/>
                  </a:moveTo>
                  <a:cubicBezTo>
                    <a:pt x="23" y="7311"/>
                    <a:pt x="23" y="7334"/>
                    <a:pt x="23" y="7356"/>
                  </a:cubicBezTo>
                  <a:cubicBezTo>
                    <a:pt x="23" y="7379"/>
                    <a:pt x="23" y="7379"/>
                    <a:pt x="23" y="7402"/>
                  </a:cubicBezTo>
                  <a:cubicBezTo>
                    <a:pt x="23" y="7402"/>
                    <a:pt x="23" y="7402"/>
                    <a:pt x="46" y="7425"/>
                  </a:cubicBezTo>
                  <a:cubicBezTo>
                    <a:pt x="46" y="7425"/>
                    <a:pt x="46" y="7402"/>
                    <a:pt x="46" y="7402"/>
                  </a:cubicBezTo>
                  <a:cubicBezTo>
                    <a:pt x="46" y="7379"/>
                    <a:pt x="46" y="7379"/>
                    <a:pt x="46" y="7334"/>
                  </a:cubicBezTo>
                  <a:cubicBezTo>
                    <a:pt x="46" y="7334"/>
                    <a:pt x="46" y="7311"/>
                    <a:pt x="23" y="7288"/>
                  </a:cubicBezTo>
                  <a:close/>
                  <a:moveTo>
                    <a:pt x="4451" y="6740"/>
                  </a:moveTo>
                  <a:cubicBezTo>
                    <a:pt x="4291" y="6740"/>
                    <a:pt x="4109" y="6900"/>
                    <a:pt x="4109" y="7060"/>
                  </a:cubicBezTo>
                  <a:cubicBezTo>
                    <a:pt x="4109" y="7242"/>
                    <a:pt x="4269" y="7425"/>
                    <a:pt x="4428" y="7425"/>
                  </a:cubicBezTo>
                  <a:cubicBezTo>
                    <a:pt x="4611" y="7425"/>
                    <a:pt x="4771" y="7265"/>
                    <a:pt x="4771" y="7105"/>
                  </a:cubicBezTo>
                  <a:cubicBezTo>
                    <a:pt x="4794" y="6923"/>
                    <a:pt x="4611" y="6740"/>
                    <a:pt x="4451" y="6740"/>
                  </a:cubicBezTo>
                  <a:close/>
                  <a:moveTo>
                    <a:pt x="1026" y="7126"/>
                  </a:moveTo>
                  <a:cubicBezTo>
                    <a:pt x="893" y="7126"/>
                    <a:pt x="731" y="7297"/>
                    <a:pt x="731" y="7448"/>
                  </a:cubicBezTo>
                  <a:cubicBezTo>
                    <a:pt x="708" y="7607"/>
                    <a:pt x="890" y="7790"/>
                    <a:pt x="1050" y="7790"/>
                  </a:cubicBezTo>
                  <a:cubicBezTo>
                    <a:pt x="1210" y="7790"/>
                    <a:pt x="1393" y="7630"/>
                    <a:pt x="1393" y="7470"/>
                  </a:cubicBezTo>
                  <a:cubicBezTo>
                    <a:pt x="1393" y="7311"/>
                    <a:pt x="1233" y="7128"/>
                    <a:pt x="1050" y="7128"/>
                  </a:cubicBezTo>
                  <a:cubicBezTo>
                    <a:pt x="1042" y="7127"/>
                    <a:pt x="1034" y="7126"/>
                    <a:pt x="1026" y="7126"/>
                  </a:cubicBezTo>
                  <a:close/>
                  <a:moveTo>
                    <a:pt x="2374" y="7242"/>
                  </a:moveTo>
                  <a:cubicBezTo>
                    <a:pt x="2214" y="7242"/>
                    <a:pt x="2032" y="7425"/>
                    <a:pt x="2032" y="7585"/>
                  </a:cubicBezTo>
                  <a:cubicBezTo>
                    <a:pt x="2032" y="7744"/>
                    <a:pt x="2191" y="7927"/>
                    <a:pt x="2351" y="7927"/>
                  </a:cubicBezTo>
                  <a:cubicBezTo>
                    <a:pt x="2511" y="7927"/>
                    <a:pt x="2694" y="7744"/>
                    <a:pt x="2694" y="7585"/>
                  </a:cubicBezTo>
                  <a:cubicBezTo>
                    <a:pt x="2694" y="7425"/>
                    <a:pt x="2534" y="7265"/>
                    <a:pt x="2374" y="7242"/>
                  </a:cubicBezTo>
                  <a:close/>
                  <a:moveTo>
                    <a:pt x="3698" y="7356"/>
                  </a:moveTo>
                  <a:cubicBezTo>
                    <a:pt x="3538" y="7356"/>
                    <a:pt x="3378" y="7539"/>
                    <a:pt x="3378" y="7699"/>
                  </a:cubicBezTo>
                  <a:cubicBezTo>
                    <a:pt x="3378" y="7849"/>
                    <a:pt x="3541" y="8020"/>
                    <a:pt x="3693" y="8020"/>
                  </a:cubicBezTo>
                  <a:cubicBezTo>
                    <a:pt x="3702" y="8020"/>
                    <a:pt x="3712" y="8020"/>
                    <a:pt x="3721" y="8018"/>
                  </a:cubicBezTo>
                  <a:cubicBezTo>
                    <a:pt x="3880" y="8018"/>
                    <a:pt x="4040" y="7836"/>
                    <a:pt x="4040" y="7676"/>
                  </a:cubicBezTo>
                  <a:cubicBezTo>
                    <a:pt x="4040" y="7516"/>
                    <a:pt x="3858" y="7356"/>
                    <a:pt x="3698" y="7356"/>
                  </a:cubicBezTo>
                  <a:close/>
                  <a:moveTo>
                    <a:pt x="5072" y="7491"/>
                  </a:moveTo>
                  <a:cubicBezTo>
                    <a:pt x="5063" y="7491"/>
                    <a:pt x="5054" y="7492"/>
                    <a:pt x="5045" y="7493"/>
                  </a:cubicBezTo>
                  <a:cubicBezTo>
                    <a:pt x="4885" y="7493"/>
                    <a:pt x="4702" y="7676"/>
                    <a:pt x="4725" y="7836"/>
                  </a:cubicBezTo>
                  <a:cubicBezTo>
                    <a:pt x="4725" y="7986"/>
                    <a:pt x="4887" y="8157"/>
                    <a:pt x="5040" y="8157"/>
                  </a:cubicBezTo>
                  <a:cubicBezTo>
                    <a:pt x="5049" y="8157"/>
                    <a:pt x="5058" y="8157"/>
                    <a:pt x="5067" y="8155"/>
                  </a:cubicBezTo>
                  <a:cubicBezTo>
                    <a:pt x="5227" y="8155"/>
                    <a:pt x="5387" y="7973"/>
                    <a:pt x="5387" y="7813"/>
                  </a:cubicBezTo>
                  <a:cubicBezTo>
                    <a:pt x="5387" y="7662"/>
                    <a:pt x="5225" y="7491"/>
                    <a:pt x="5072" y="7491"/>
                  </a:cubicBezTo>
                  <a:close/>
                  <a:moveTo>
                    <a:pt x="270" y="7764"/>
                  </a:moveTo>
                  <a:cubicBezTo>
                    <a:pt x="100" y="7764"/>
                    <a:pt x="23" y="7876"/>
                    <a:pt x="23" y="8064"/>
                  </a:cubicBezTo>
                  <a:cubicBezTo>
                    <a:pt x="23" y="8269"/>
                    <a:pt x="114" y="8361"/>
                    <a:pt x="320" y="8361"/>
                  </a:cubicBezTo>
                  <a:cubicBezTo>
                    <a:pt x="525" y="8361"/>
                    <a:pt x="616" y="8269"/>
                    <a:pt x="616" y="8064"/>
                  </a:cubicBezTo>
                  <a:cubicBezTo>
                    <a:pt x="616" y="7859"/>
                    <a:pt x="525" y="7767"/>
                    <a:pt x="320" y="7767"/>
                  </a:cubicBezTo>
                  <a:cubicBezTo>
                    <a:pt x="302" y="7765"/>
                    <a:pt x="286" y="7764"/>
                    <a:pt x="270" y="7764"/>
                  </a:cubicBezTo>
                  <a:close/>
                  <a:moveTo>
                    <a:pt x="1666" y="7881"/>
                  </a:moveTo>
                  <a:cubicBezTo>
                    <a:pt x="1461" y="7881"/>
                    <a:pt x="1347" y="7973"/>
                    <a:pt x="1347" y="8178"/>
                  </a:cubicBezTo>
                  <a:cubicBezTo>
                    <a:pt x="1347" y="8383"/>
                    <a:pt x="1438" y="8498"/>
                    <a:pt x="1644" y="8498"/>
                  </a:cubicBezTo>
                  <a:cubicBezTo>
                    <a:pt x="1849" y="8498"/>
                    <a:pt x="1963" y="8406"/>
                    <a:pt x="1963" y="8201"/>
                  </a:cubicBezTo>
                  <a:cubicBezTo>
                    <a:pt x="1963" y="7995"/>
                    <a:pt x="1872" y="7881"/>
                    <a:pt x="1666" y="7881"/>
                  </a:cubicBezTo>
                  <a:close/>
                  <a:moveTo>
                    <a:pt x="3013" y="7995"/>
                  </a:moveTo>
                  <a:cubicBezTo>
                    <a:pt x="2808" y="7995"/>
                    <a:pt x="2694" y="8087"/>
                    <a:pt x="2694" y="8292"/>
                  </a:cubicBezTo>
                  <a:cubicBezTo>
                    <a:pt x="2694" y="8498"/>
                    <a:pt x="2808" y="8589"/>
                    <a:pt x="2990" y="8589"/>
                  </a:cubicBezTo>
                  <a:cubicBezTo>
                    <a:pt x="3196" y="8589"/>
                    <a:pt x="3310" y="8498"/>
                    <a:pt x="3310" y="8292"/>
                  </a:cubicBezTo>
                  <a:cubicBezTo>
                    <a:pt x="3310" y="8087"/>
                    <a:pt x="3219" y="7995"/>
                    <a:pt x="3013" y="7995"/>
                  </a:cubicBezTo>
                  <a:close/>
                  <a:moveTo>
                    <a:pt x="4314" y="8132"/>
                  </a:moveTo>
                  <a:cubicBezTo>
                    <a:pt x="4109" y="8132"/>
                    <a:pt x="4017" y="8224"/>
                    <a:pt x="4017" y="8429"/>
                  </a:cubicBezTo>
                  <a:cubicBezTo>
                    <a:pt x="4017" y="8635"/>
                    <a:pt x="4109" y="8726"/>
                    <a:pt x="4314" y="8726"/>
                  </a:cubicBezTo>
                  <a:cubicBezTo>
                    <a:pt x="4520" y="8726"/>
                    <a:pt x="4611" y="8635"/>
                    <a:pt x="4611" y="8429"/>
                  </a:cubicBezTo>
                  <a:cubicBezTo>
                    <a:pt x="4611" y="8224"/>
                    <a:pt x="4520" y="8132"/>
                    <a:pt x="4314" y="8132"/>
                  </a:cubicBezTo>
                  <a:close/>
                  <a:moveTo>
                    <a:pt x="5478" y="8269"/>
                  </a:moveTo>
                  <a:cubicBezTo>
                    <a:pt x="5455" y="8292"/>
                    <a:pt x="5410" y="8315"/>
                    <a:pt x="5410" y="8338"/>
                  </a:cubicBezTo>
                  <a:cubicBezTo>
                    <a:pt x="5318" y="8429"/>
                    <a:pt x="5318" y="8635"/>
                    <a:pt x="5410" y="8749"/>
                  </a:cubicBezTo>
                  <a:cubicBezTo>
                    <a:pt x="5433" y="8749"/>
                    <a:pt x="5455" y="8772"/>
                    <a:pt x="5478" y="8794"/>
                  </a:cubicBezTo>
                  <a:cubicBezTo>
                    <a:pt x="5478" y="8772"/>
                    <a:pt x="5478" y="8749"/>
                    <a:pt x="5478" y="8726"/>
                  </a:cubicBezTo>
                  <a:cubicBezTo>
                    <a:pt x="5478" y="8657"/>
                    <a:pt x="5478" y="8589"/>
                    <a:pt x="5478" y="8543"/>
                  </a:cubicBezTo>
                  <a:cubicBezTo>
                    <a:pt x="5478" y="8475"/>
                    <a:pt x="5478" y="8406"/>
                    <a:pt x="5478" y="8361"/>
                  </a:cubicBezTo>
                  <a:cubicBezTo>
                    <a:pt x="5478" y="8315"/>
                    <a:pt x="5478" y="8292"/>
                    <a:pt x="5478" y="8269"/>
                  </a:cubicBezTo>
                  <a:close/>
                  <a:moveTo>
                    <a:pt x="936" y="8498"/>
                  </a:moveTo>
                  <a:cubicBezTo>
                    <a:pt x="708" y="8498"/>
                    <a:pt x="616" y="8589"/>
                    <a:pt x="616" y="8794"/>
                  </a:cubicBezTo>
                  <a:cubicBezTo>
                    <a:pt x="616" y="9000"/>
                    <a:pt x="708" y="9091"/>
                    <a:pt x="913" y="9091"/>
                  </a:cubicBezTo>
                  <a:cubicBezTo>
                    <a:pt x="1119" y="9091"/>
                    <a:pt x="1233" y="9000"/>
                    <a:pt x="1233" y="8817"/>
                  </a:cubicBezTo>
                  <a:cubicBezTo>
                    <a:pt x="1233" y="8589"/>
                    <a:pt x="1141" y="8498"/>
                    <a:pt x="936" y="8498"/>
                  </a:cubicBezTo>
                  <a:close/>
                  <a:moveTo>
                    <a:pt x="2283" y="8612"/>
                  </a:moveTo>
                  <a:cubicBezTo>
                    <a:pt x="2191" y="8612"/>
                    <a:pt x="2100" y="8657"/>
                    <a:pt x="2054" y="8703"/>
                  </a:cubicBezTo>
                  <a:cubicBezTo>
                    <a:pt x="1986" y="8749"/>
                    <a:pt x="1963" y="8817"/>
                    <a:pt x="1963" y="8908"/>
                  </a:cubicBezTo>
                  <a:cubicBezTo>
                    <a:pt x="1963" y="9023"/>
                    <a:pt x="1986" y="9091"/>
                    <a:pt x="2032" y="9160"/>
                  </a:cubicBezTo>
                  <a:cubicBezTo>
                    <a:pt x="2091" y="9199"/>
                    <a:pt x="2150" y="9255"/>
                    <a:pt x="2224" y="9255"/>
                  </a:cubicBezTo>
                  <a:cubicBezTo>
                    <a:pt x="2235" y="9255"/>
                    <a:pt x="2247" y="9254"/>
                    <a:pt x="2260" y="9251"/>
                  </a:cubicBezTo>
                  <a:cubicBezTo>
                    <a:pt x="2306" y="9228"/>
                    <a:pt x="2351" y="9228"/>
                    <a:pt x="2397" y="9205"/>
                  </a:cubicBezTo>
                  <a:cubicBezTo>
                    <a:pt x="2465" y="9182"/>
                    <a:pt x="2511" y="9114"/>
                    <a:pt x="2557" y="9068"/>
                  </a:cubicBezTo>
                  <a:cubicBezTo>
                    <a:pt x="2579" y="9023"/>
                    <a:pt x="2557" y="8977"/>
                    <a:pt x="2557" y="8931"/>
                  </a:cubicBezTo>
                  <a:cubicBezTo>
                    <a:pt x="2579" y="8840"/>
                    <a:pt x="2534" y="8772"/>
                    <a:pt x="2488" y="8726"/>
                  </a:cubicBezTo>
                  <a:cubicBezTo>
                    <a:pt x="2443" y="8657"/>
                    <a:pt x="2374" y="8635"/>
                    <a:pt x="2283" y="8612"/>
                  </a:cubicBezTo>
                  <a:close/>
                  <a:moveTo>
                    <a:pt x="3607" y="8726"/>
                  </a:moveTo>
                  <a:cubicBezTo>
                    <a:pt x="3401" y="8726"/>
                    <a:pt x="3310" y="8817"/>
                    <a:pt x="3310" y="9023"/>
                  </a:cubicBezTo>
                  <a:cubicBezTo>
                    <a:pt x="3310" y="9228"/>
                    <a:pt x="3401" y="9342"/>
                    <a:pt x="3607" y="9342"/>
                  </a:cubicBezTo>
                  <a:cubicBezTo>
                    <a:pt x="3812" y="9342"/>
                    <a:pt x="3903" y="9228"/>
                    <a:pt x="3903" y="9023"/>
                  </a:cubicBezTo>
                  <a:cubicBezTo>
                    <a:pt x="3903" y="8817"/>
                    <a:pt x="3812" y="8726"/>
                    <a:pt x="3607" y="8726"/>
                  </a:cubicBezTo>
                  <a:close/>
                  <a:moveTo>
                    <a:pt x="4953" y="8863"/>
                  </a:moveTo>
                  <a:cubicBezTo>
                    <a:pt x="4748" y="8863"/>
                    <a:pt x="4657" y="8954"/>
                    <a:pt x="4657" y="9160"/>
                  </a:cubicBezTo>
                  <a:cubicBezTo>
                    <a:pt x="4657" y="9365"/>
                    <a:pt x="4748" y="9456"/>
                    <a:pt x="4930" y="9479"/>
                  </a:cubicBezTo>
                  <a:cubicBezTo>
                    <a:pt x="5159" y="9479"/>
                    <a:pt x="5250" y="9365"/>
                    <a:pt x="5250" y="9160"/>
                  </a:cubicBezTo>
                  <a:cubicBezTo>
                    <a:pt x="5250" y="8954"/>
                    <a:pt x="5159" y="8863"/>
                    <a:pt x="4953" y="8863"/>
                  </a:cubicBezTo>
                  <a:close/>
                  <a:moveTo>
                    <a:pt x="183" y="9096"/>
                  </a:moveTo>
                  <a:cubicBezTo>
                    <a:pt x="152" y="9096"/>
                    <a:pt x="121" y="9102"/>
                    <a:pt x="91" y="9114"/>
                  </a:cubicBezTo>
                  <a:cubicBezTo>
                    <a:pt x="46" y="9137"/>
                    <a:pt x="0" y="9160"/>
                    <a:pt x="23" y="9205"/>
                  </a:cubicBezTo>
                  <a:cubicBezTo>
                    <a:pt x="23" y="9274"/>
                    <a:pt x="23" y="9342"/>
                    <a:pt x="23" y="9388"/>
                  </a:cubicBezTo>
                  <a:cubicBezTo>
                    <a:pt x="23" y="9456"/>
                    <a:pt x="23" y="9525"/>
                    <a:pt x="23" y="9593"/>
                  </a:cubicBezTo>
                  <a:cubicBezTo>
                    <a:pt x="23" y="9639"/>
                    <a:pt x="23" y="9662"/>
                    <a:pt x="69" y="9685"/>
                  </a:cubicBezTo>
                  <a:cubicBezTo>
                    <a:pt x="110" y="9698"/>
                    <a:pt x="150" y="9706"/>
                    <a:pt x="187" y="9706"/>
                  </a:cubicBezTo>
                  <a:cubicBezTo>
                    <a:pt x="275" y="9706"/>
                    <a:pt x="354" y="9666"/>
                    <a:pt x="434" y="9570"/>
                  </a:cubicBezTo>
                  <a:cubicBezTo>
                    <a:pt x="502" y="9479"/>
                    <a:pt x="502" y="9319"/>
                    <a:pt x="434" y="9228"/>
                  </a:cubicBezTo>
                  <a:cubicBezTo>
                    <a:pt x="366" y="9143"/>
                    <a:pt x="273" y="9096"/>
                    <a:pt x="183" y="9096"/>
                  </a:cubicBezTo>
                  <a:close/>
                  <a:moveTo>
                    <a:pt x="1529" y="9228"/>
                  </a:moveTo>
                  <a:cubicBezTo>
                    <a:pt x="1370" y="9228"/>
                    <a:pt x="1233" y="9365"/>
                    <a:pt x="1233" y="9525"/>
                  </a:cubicBezTo>
                  <a:cubicBezTo>
                    <a:pt x="1233" y="9685"/>
                    <a:pt x="1370" y="9844"/>
                    <a:pt x="1507" y="9844"/>
                  </a:cubicBezTo>
                  <a:cubicBezTo>
                    <a:pt x="1689" y="9844"/>
                    <a:pt x="1826" y="9707"/>
                    <a:pt x="1826" y="9548"/>
                  </a:cubicBezTo>
                  <a:cubicBezTo>
                    <a:pt x="1826" y="9388"/>
                    <a:pt x="1689" y="9228"/>
                    <a:pt x="1529" y="9228"/>
                  </a:cubicBezTo>
                  <a:close/>
                  <a:moveTo>
                    <a:pt x="2876" y="9342"/>
                  </a:moveTo>
                  <a:cubicBezTo>
                    <a:pt x="2716" y="9342"/>
                    <a:pt x="2557" y="9479"/>
                    <a:pt x="2557" y="9639"/>
                  </a:cubicBezTo>
                  <a:cubicBezTo>
                    <a:pt x="2557" y="9799"/>
                    <a:pt x="2716" y="9936"/>
                    <a:pt x="2853" y="9936"/>
                  </a:cubicBezTo>
                  <a:cubicBezTo>
                    <a:pt x="3013" y="9936"/>
                    <a:pt x="3173" y="9799"/>
                    <a:pt x="3173" y="9639"/>
                  </a:cubicBezTo>
                  <a:cubicBezTo>
                    <a:pt x="3173" y="9479"/>
                    <a:pt x="3036" y="9342"/>
                    <a:pt x="2876" y="9342"/>
                  </a:cubicBezTo>
                  <a:close/>
                  <a:moveTo>
                    <a:pt x="4188" y="9477"/>
                  </a:moveTo>
                  <a:cubicBezTo>
                    <a:pt x="4041" y="9477"/>
                    <a:pt x="3903" y="9607"/>
                    <a:pt x="3903" y="9776"/>
                  </a:cubicBezTo>
                  <a:cubicBezTo>
                    <a:pt x="3903" y="9936"/>
                    <a:pt x="4040" y="10073"/>
                    <a:pt x="4200" y="10073"/>
                  </a:cubicBezTo>
                  <a:cubicBezTo>
                    <a:pt x="4360" y="10073"/>
                    <a:pt x="4520" y="9936"/>
                    <a:pt x="4520" y="9776"/>
                  </a:cubicBezTo>
                  <a:cubicBezTo>
                    <a:pt x="4520" y="9616"/>
                    <a:pt x="4383" y="9479"/>
                    <a:pt x="4223" y="9479"/>
                  </a:cubicBezTo>
                  <a:cubicBezTo>
                    <a:pt x="4211" y="9477"/>
                    <a:pt x="4199" y="9477"/>
                    <a:pt x="4188" y="9477"/>
                  </a:cubicBezTo>
                  <a:close/>
                  <a:moveTo>
                    <a:pt x="5475" y="9576"/>
                  </a:moveTo>
                  <a:cubicBezTo>
                    <a:pt x="5473" y="9576"/>
                    <a:pt x="5467" y="9582"/>
                    <a:pt x="5455" y="9593"/>
                  </a:cubicBezTo>
                  <a:cubicBezTo>
                    <a:pt x="5318" y="9662"/>
                    <a:pt x="5250" y="9730"/>
                    <a:pt x="5250" y="9890"/>
                  </a:cubicBezTo>
                  <a:cubicBezTo>
                    <a:pt x="5250" y="10027"/>
                    <a:pt x="5341" y="10095"/>
                    <a:pt x="5455" y="10164"/>
                  </a:cubicBezTo>
                  <a:cubicBezTo>
                    <a:pt x="5478" y="10164"/>
                    <a:pt x="5478" y="10164"/>
                    <a:pt x="5478" y="10141"/>
                  </a:cubicBezTo>
                  <a:cubicBezTo>
                    <a:pt x="5478" y="10050"/>
                    <a:pt x="5478" y="9958"/>
                    <a:pt x="5478" y="9867"/>
                  </a:cubicBezTo>
                  <a:cubicBezTo>
                    <a:pt x="5478" y="9776"/>
                    <a:pt x="5478" y="9685"/>
                    <a:pt x="5478" y="9593"/>
                  </a:cubicBezTo>
                  <a:cubicBezTo>
                    <a:pt x="5478" y="9582"/>
                    <a:pt x="5478" y="9576"/>
                    <a:pt x="5475" y="9576"/>
                  </a:cubicBezTo>
                  <a:close/>
                  <a:moveTo>
                    <a:pt x="795" y="9842"/>
                  </a:moveTo>
                  <a:cubicBezTo>
                    <a:pt x="665" y="9842"/>
                    <a:pt x="525" y="9992"/>
                    <a:pt x="525" y="10141"/>
                  </a:cubicBezTo>
                  <a:cubicBezTo>
                    <a:pt x="548" y="10210"/>
                    <a:pt x="548" y="10278"/>
                    <a:pt x="594" y="10346"/>
                  </a:cubicBezTo>
                  <a:cubicBezTo>
                    <a:pt x="662" y="10415"/>
                    <a:pt x="731" y="10415"/>
                    <a:pt x="822" y="10438"/>
                  </a:cubicBezTo>
                  <a:cubicBezTo>
                    <a:pt x="845" y="10438"/>
                    <a:pt x="982" y="10392"/>
                    <a:pt x="1005" y="10369"/>
                  </a:cubicBezTo>
                  <a:cubicBezTo>
                    <a:pt x="1073" y="10324"/>
                    <a:pt x="1119" y="10232"/>
                    <a:pt x="1119" y="10164"/>
                  </a:cubicBezTo>
                  <a:cubicBezTo>
                    <a:pt x="1119" y="10073"/>
                    <a:pt x="1096" y="10004"/>
                    <a:pt x="1050" y="9958"/>
                  </a:cubicBezTo>
                  <a:cubicBezTo>
                    <a:pt x="1005" y="9867"/>
                    <a:pt x="913" y="9844"/>
                    <a:pt x="822" y="9844"/>
                  </a:cubicBezTo>
                  <a:cubicBezTo>
                    <a:pt x="813" y="9843"/>
                    <a:pt x="804" y="9842"/>
                    <a:pt x="795" y="9842"/>
                  </a:cubicBezTo>
                  <a:close/>
                  <a:moveTo>
                    <a:pt x="2146" y="9936"/>
                  </a:moveTo>
                  <a:cubicBezTo>
                    <a:pt x="1986" y="9936"/>
                    <a:pt x="1826" y="10073"/>
                    <a:pt x="1826" y="10232"/>
                  </a:cubicBezTo>
                  <a:cubicBezTo>
                    <a:pt x="1826" y="10392"/>
                    <a:pt x="1963" y="10552"/>
                    <a:pt x="2123" y="10552"/>
                  </a:cubicBezTo>
                  <a:cubicBezTo>
                    <a:pt x="2283" y="10552"/>
                    <a:pt x="2420" y="10415"/>
                    <a:pt x="2443" y="10232"/>
                  </a:cubicBezTo>
                  <a:cubicBezTo>
                    <a:pt x="2443" y="10095"/>
                    <a:pt x="2283" y="9936"/>
                    <a:pt x="2146" y="9936"/>
                  </a:cubicBezTo>
                  <a:close/>
                  <a:moveTo>
                    <a:pt x="3470" y="10073"/>
                  </a:moveTo>
                  <a:cubicBezTo>
                    <a:pt x="3310" y="10073"/>
                    <a:pt x="3173" y="10210"/>
                    <a:pt x="3173" y="10369"/>
                  </a:cubicBezTo>
                  <a:cubicBezTo>
                    <a:pt x="3173" y="10529"/>
                    <a:pt x="3310" y="10666"/>
                    <a:pt x="3470" y="10666"/>
                  </a:cubicBezTo>
                  <a:cubicBezTo>
                    <a:pt x="3629" y="10666"/>
                    <a:pt x="3766" y="10529"/>
                    <a:pt x="3766" y="10392"/>
                  </a:cubicBezTo>
                  <a:cubicBezTo>
                    <a:pt x="3766" y="10210"/>
                    <a:pt x="3629" y="10073"/>
                    <a:pt x="3470" y="10073"/>
                  </a:cubicBezTo>
                  <a:close/>
                  <a:moveTo>
                    <a:pt x="4816" y="10164"/>
                  </a:moveTo>
                  <a:cubicBezTo>
                    <a:pt x="4657" y="10164"/>
                    <a:pt x="4520" y="10301"/>
                    <a:pt x="4520" y="10483"/>
                  </a:cubicBezTo>
                  <a:cubicBezTo>
                    <a:pt x="4520" y="10643"/>
                    <a:pt x="4657" y="10780"/>
                    <a:pt x="4816" y="10780"/>
                  </a:cubicBezTo>
                  <a:cubicBezTo>
                    <a:pt x="4976" y="10780"/>
                    <a:pt x="5113" y="10643"/>
                    <a:pt x="5113" y="10483"/>
                  </a:cubicBezTo>
                  <a:cubicBezTo>
                    <a:pt x="5113" y="10324"/>
                    <a:pt x="4976" y="10164"/>
                    <a:pt x="4816" y="10164"/>
                  </a:cubicBezTo>
                  <a:close/>
                  <a:moveTo>
                    <a:pt x="71" y="10452"/>
                  </a:moveTo>
                  <a:cubicBezTo>
                    <a:pt x="36" y="10452"/>
                    <a:pt x="23" y="10478"/>
                    <a:pt x="23" y="10529"/>
                  </a:cubicBezTo>
                  <a:cubicBezTo>
                    <a:pt x="23" y="10598"/>
                    <a:pt x="23" y="10666"/>
                    <a:pt x="23" y="10734"/>
                  </a:cubicBezTo>
                  <a:cubicBezTo>
                    <a:pt x="23" y="10826"/>
                    <a:pt x="23" y="10894"/>
                    <a:pt x="23" y="10986"/>
                  </a:cubicBezTo>
                  <a:cubicBezTo>
                    <a:pt x="23" y="11019"/>
                    <a:pt x="47" y="11040"/>
                    <a:pt x="79" y="11040"/>
                  </a:cubicBezTo>
                  <a:cubicBezTo>
                    <a:pt x="90" y="11040"/>
                    <a:pt x="102" y="11037"/>
                    <a:pt x="114" y="11031"/>
                  </a:cubicBezTo>
                  <a:cubicBezTo>
                    <a:pt x="137" y="11031"/>
                    <a:pt x="160" y="11031"/>
                    <a:pt x="183" y="11008"/>
                  </a:cubicBezTo>
                  <a:cubicBezTo>
                    <a:pt x="228" y="10986"/>
                    <a:pt x="274" y="10963"/>
                    <a:pt x="320" y="10940"/>
                  </a:cubicBezTo>
                  <a:cubicBezTo>
                    <a:pt x="343" y="10871"/>
                    <a:pt x="388" y="10803"/>
                    <a:pt x="388" y="10757"/>
                  </a:cubicBezTo>
                  <a:cubicBezTo>
                    <a:pt x="388" y="10689"/>
                    <a:pt x="343" y="10620"/>
                    <a:pt x="320" y="10552"/>
                  </a:cubicBezTo>
                  <a:cubicBezTo>
                    <a:pt x="274" y="10529"/>
                    <a:pt x="228" y="10506"/>
                    <a:pt x="183" y="10483"/>
                  </a:cubicBezTo>
                  <a:cubicBezTo>
                    <a:pt x="160" y="10461"/>
                    <a:pt x="137" y="10461"/>
                    <a:pt x="114" y="10461"/>
                  </a:cubicBezTo>
                  <a:cubicBezTo>
                    <a:pt x="97" y="10455"/>
                    <a:pt x="83" y="10452"/>
                    <a:pt x="71" y="10452"/>
                  </a:cubicBezTo>
                  <a:close/>
                  <a:moveTo>
                    <a:pt x="1415" y="10575"/>
                  </a:moveTo>
                  <a:cubicBezTo>
                    <a:pt x="1347" y="10575"/>
                    <a:pt x="1278" y="10620"/>
                    <a:pt x="1210" y="10666"/>
                  </a:cubicBezTo>
                  <a:cubicBezTo>
                    <a:pt x="1164" y="10734"/>
                    <a:pt x="1119" y="10803"/>
                    <a:pt x="1119" y="10871"/>
                  </a:cubicBezTo>
                  <a:cubicBezTo>
                    <a:pt x="1141" y="10963"/>
                    <a:pt x="1164" y="11031"/>
                    <a:pt x="1233" y="11077"/>
                  </a:cubicBezTo>
                  <a:cubicBezTo>
                    <a:pt x="1278" y="11145"/>
                    <a:pt x="1370" y="11145"/>
                    <a:pt x="1438" y="11191"/>
                  </a:cubicBezTo>
                  <a:cubicBezTo>
                    <a:pt x="1507" y="11145"/>
                    <a:pt x="1598" y="11123"/>
                    <a:pt x="1644" y="11077"/>
                  </a:cubicBezTo>
                  <a:cubicBezTo>
                    <a:pt x="1689" y="11031"/>
                    <a:pt x="1712" y="10940"/>
                    <a:pt x="1712" y="10871"/>
                  </a:cubicBezTo>
                  <a:cubicBezTo>
                    <a:pt x="1712" y="10803"/>
                    <a:pt x="1666" y="10712"/>
                    <a:pt x="1621" y="10666"/>
                  </a:cubicBezTo>
                  <a:cubicBezTo>
                    <a:pt x="1575" y="10620"/>
                    <a:pt x="1484" y="10575"/>
                    <a:pt x="1415" y="10575"/>
                  </a:cubicBezTo>
                  <a:close/>
                  <a:moveTo>
                    <a:pt x="2762" y="10689"/>
                  </a:moveTo>
                  <a:cubicBezTo>
                    <a:pt x="2694" y="10689"/>
                    <a:pt x="2625" y="10712"/>
                    <a:pt x="2557" y="10780"/>
                  </a:cubicBezTo>
                  <a:cubicBezTo>
                    <a:pt x="2511" y="10826"/>
                    <a:pt x="2488" y="10894"/>
                    <a:pt x="2465" y="10986"/>
                  </a:cubicBezTo>
                  <a:cubicBezTo>
                    <a:pt x="2488" y="11054"/>
                    <a:pt x="2511" y="11123"/>
                    <a:pt x="2557" y="11191"/>
                  </a:cubicBezTo>
                  <a:cubicBezTo>
                    <a:pt x="2602" y="11259"/>
                    <a:pt x="2694" y="11259"/>
                    <a:pt x="2762" y="11282"/>
                  </a:cubicBezTo>
                  <a:cubicBezTo>
                    <a:pt x="2831" y="11282"/>
                    <a:pt x="2922" y="11237"/>
                    <a:pt x="2967" y="11191"/>
                  </a:cubicBezTo>
                  <a:cubicBezTo>
                    <a:pt x="3013" y="11145"/>
                    <a:pt x="3059" y="11054"/>
                    <a:pt x="3059" y="10986"/>
                  </a:cubicBezTo>
                  <a:cubicBezTo>
                    <a:pt x="3059" y="10917"/>
                    <a:pt x="3036" y="10826"/>
                    <a:pt x="2967" y="10780"/>
                  </a:cubicBezTo>
                  <a:cubicBezTo>
                    <a:pt x="2922" y="10734"/>
                    <a:pt x="2853" y="10689"/>
                    <a:pt x="2762" y="10689"/>
                  </a:cubicBezTo>
                  <a:close/>
                  <a:moveTo>
                    <a:pt x="4086" y="10826"/>
                  </a:moveTo>
                  <a:cubicBezTo>
                    <a:pt x="4017" y="10826"/>
                    <a:pt x="3926" y="10849"/>
                    <a:pt x="3880" y="10894"/>
                  </a:cubicBezTo>
                  <a:cubicBezTo>
                    <a:pt x="3812" y="10963"/>
                    <a:pt x="3812" y="11031"/>
                    <a:pt x="3766" y="11100"/>
                  </a:cubicBezTo>
                  <a:cubicBezTo>
                    <a:pt x="3812" y="11191"/>
                    <a:pt x="3812" y="11259"/>
                    <a:pt x="3880" y="11328"/>
                  </a:cubicBezTo>
                  <a:cubicBezTo>
                    <a:pt x="3926" y="11374"/>
                    <a:pt x="3995" y="11396"/>
                    <a:pt x="4086" y="11419"/>
                  </a:cubicBezTo>
                  <a:cubicBezTo>
                    <a:pt x="4132" y="11419"/>
                    <a:pt x="4223" y="11374"/>
                    <a:pt x="4269" y="11328"/>
                  </a:cubicBezTo>
                  <a:cubicBezTo>
                    <a:pt x="4314" y="11282"/>
                    <a:pt x="4360" y="11191"/>
                    <a:pt x="4360" y="11123"/>
                  </a:cubicBezTo>
                  <a:cubicBezTo>
                    <a:pt x="4383" y="11054"/>
                    <a:pt x="4337" y="10963"/>
                    <a:pt x="4291" y="10917"/>
                  </a:cubicBezTo>
                  <a:cubicBezTo>
                    <a:pt x="4246" y="10871"/>
                    <a:pt x="4154" y="10826"/>
                    <a:pt x="4086" y="10826"/>
                  </a:cubicBezTo>
                  <a:close/>
                  <a:moveTo>
                    <a:pt x="5418" y="10909"/>
                  </a:moveTo>
                  <a:cubicBezTo>
                    <a:pt x="5403" y="10909"/>
                    <a:pt x="5386" y="10912"/>
                    <a:pt x="5364" y="10917"/>
                  </a:cubicBezTo>
                  <a:cubicBezTo>
                    <a:pt x="5318" y="10940"/>
                    <a:pt x="5273" y="10963"/>
                    <a:pt x="5250" y="10986"/>
                  </a:cubicBezTo>
                  <a:cubicBezTo>
                    <a:pt x="5182" y="11008"/>
                    <a:pt x="5113" y="11168"/>
                    <a:pt x="5113" y="11237"/>
                  </a:cubicBezTo>
                  <a:cubicBezTo>
                    <a:pt x="5136" y="11374"/>
                    <a:pt x="5296" y="11511"/>
                    <a:pt x="5433" y="11511"/>
                  </a:cubicBezTo>
                  <a:cubicBezTo>
                    <a:pt x="5455" y="11511"/>
                    <a:pt x="5478" y="11511"/>
                    <a:pt x="5478" y="11465"/>
                  </a:cubicBezTo>
                  <a:cubicBezTo>
                    <a:pt x="5478" y="11305"/>
                    <a:pt x="5478" y="11145"/>
                    <a:pt x="5478" y="11008"/>
                  </a:cubicBezTo>
                  <a:cubicBezTo>
                    <a:pt x="5478" y="10939"/>
                    <a:pt x="5465" y="10909"/>
                    <a:pt x="5418" y="10909"/>
                  </a:cubicBezTo>
                  <a:close/>
                  <a:moveTo>
                    <a:pt x="708" y="11214"/>
                  </a:moveTo>
                  <a:cubicBezTo>
                    <a:pt x="616" y="11214"/>
                    <a:pt x="548" y="11214"/>
                    <a:pt x="502" y="11282"/>
                  </a:cubicBezTo>
                  <a:cubicBezTo>
                    <a:pt x="434" y="11351"/>
                    <a:pt x="411" y="11396"/>
                    <a:pt x="411" y="11465"/>
                  </a:cubicBezTo>
                  <a:cubicBezTo>
                    <a:pt x="411" y="11556"/>
                    <a:pt x="411" y="11625"/>
                    <a:pt x="502" y="11670"/>
                  </a:cubicBezTo>
                  <a:cubicBezTo>
                    <a:pt x="540" y="11708"/>
                    <a:pt x="577" y="11745"/>
                    <a:pt x="639" y="11745"/>
                  </a:cubicBezTo>
                  <a:cubicBezTo>
                    <a:pt x="653" y="11745"/>
                    <a:pt x="668" y="11743"/>
                    <a:pt x="685" y="11739"/>
                  </a:cubicBezTo>
                  <a:cubicBezTo>
                    <a:pt x="702" y="11745"/>
                    <a:pt x="719" y="11747"/>
                    <a:pt x="736" y="11747"/>
                  </a:cubicBezTo>
                  <a:cubicBezTo>
                    <a:pt x="788" y="11747"/>
                    <a:pt x="839" y="11722"/>
                    <a:pt x="890" y="11670"/>
                  </a:cubicBezTo>
                  <a:cubicBezTo>
                    <a:pt x="936" y="11625"/>
                    <a:pt x="959" y="11556"/>
                    <a:pt x="959" y="11488"/>
                  </a:cubicBezTo>
                  <a:cubicBezTo>
                    <a:pt x="959" y="11419"/>
                    <a:pt x="936" y="11351"/>
                    <a:pt x="890" y="11282"/>
                  </a:cubicBezTo>
                  <a:cubicBezTo>
                    <a:pt x="822" y="11237"/>
                    <a:pt x="776" y="11214"/>
                    <a:pt x="708" y="11214"/>
                  </a:cubicBezTo>
                  <a:close/>
                  <a:moveTo>
                    <a:pt x="1964" y="11310"/>
                  </a:moveTo>
                  <a:cubicBezTo>
                    <a:pt x="1913" y="11310"/>
                    <a:pt x="1876" y="11347"/>
                    <a:pt x="1826" y="11396"/>
                  </a:cubicBezTo>
                  <a:cubicBezTo>
                    <a:pt x="1758" y="11442"/>
                    <a:pt x="1758" y="11511"/>
                    <a:pt x="1758" y="11579"/>
                  </a:cubicBezTo>
                  <a:cubicBezTo>
                    <a:pt x="1758" y="11670"/>
                    <a:pt x="1781" y="11716"/>
                    <a:pt x="1826" y="11784"/>
                  </a:cubicBezTo>
                  <a:cubicBezTo>
                    <a:pt x="1895" y="11830"/>
                    <a:pt x="1940" y="11853"/>
                    <a:pt x="2009" y="11853"/>
                  </a:cubicBezTo>
                  <a:cubicBezTo>
                    <a:pt x="2100" y="11853"/>
                    <a:pt x="2169" y="11853"/>
                    <a:pt x="2214" y="11784"/>
                  </a:cubicBezTo>
                  <a:cubicBezTo>
                    <a:pt x="2283" y="11716"/>
                    <a:pt x="2306" y="11670"/>
                    <a:pt x="2306" y="11579"/>
                  </a:cubicBezTo>
                  <a:cubicBezTo>
                    <a:pt x="2306" y="11511"/>
                    <a:pt x="2283" y="11442"/>
                    <a:pt x="2214" y="11374"/>
                  </a:cubicBezTo>
                  <a:cubicBezTo>
                    <a:pt x="2181" y="11340"/>
                    <a:pt x="2135" y="11319"/>
                    <a:pt x="2086" y="11319"/>
                  </a:cubicBezTo>
                  <a:cubicBezTo>
                    <a:pt x="2068" y="11319"/>
                    <a:pt x="2050" y="11322"/>
                    <a:pt x="2032" y="11328"/>
                  </a:cubicBezTo>
                  <a:cubicBezTo>
                    <a:pt x="2006" y="11315"/>
                    <a:pt x="1984" y="11310"/>
                    <a:pt x="1964" y="11310"/>
                  </a:cubicBezTo>
                  <a:close/>
                  <a:moveTo>
                    <a:pt x="3311" y="11447"/>
                  </a:moveTo>
                  <a:cubicBezTo>
                    <a:pt x="3260" y="11447"/>
                    <a:pt x="3222" y="11484"/>
                    <a:pt x="3173" y="11533"/>
                  </a:cubicBezTo>
                  <a:cubicBezTo>
                    <a:pt x="3104" y="11579"/>
                    <a:pt x="3104" y="11625"/>
                    <a:pt x="3104" y="11716"/>
                  </a:cubicBezTo>
                  <a:cubicBezTo>
                    <a:pt x="3104" y="11784"/>
                    <a:pt x="3104" y="11853"/>
                    <a:pt x="3173" y="11899"/>
                  </a:cubicBezTo>
                  <a:cubicBezTo>
                    <a:pt x="3219" y="11944"/>
                    <a:pt x="3264" y="11990"/>
                    <a:pt x="3356" y="11990"/>
                  </a:cubicBezTo>
                  <a:cubicBezTo>
                    <a:pt x="3424" y="11990"/>
                    <a:pt x="3492" y="11990"/>
                    <a:pt x="3561" y="11921"/>
                  </a:cubicBezTo>
                  <a:cubicBezTo>
                    <a:pt x="3607" y="11853"/>
                    <a:pt x="3652" y="11807"/>
                    <a:pt x="3652" y="11739"/>
                  </a:cubicBezTo>
                  <a:cubicBezTo>
                    <a:pt x="3629" y="11648"/>
                    <a:pt x="3652" y="11579"/>
                    <a:pt x="3561" y="11533"/>
                  </a:cubicBezTo>
                  <a:cubicBezTo>
                    <a:pt x="3526" y="11498"/>
                    <a:pt x="3491" y="11450"/>
                    <a:pt x="3435" y="11450"/>
                  </a:cubicBezTo>
                  <a:cubicBezTo>
                    <a:pt x="3418" y="11450"/>
                    <a:pt x="3400" y="11454"/>
                    <a:pt x="3378" y="11465"/>
                  </a:cubicBezTo>
                  <a:cubicBezTo>
                    <a:pt x="3353" y="11452"/>
                    <a:pt x="3331" y="11447"/>
                    <a:pt x="3311" y="11447"/>
                  </a:cubicBezTo>
                  <a:close/>
                  <a:moveTo>
                    <a:pt x="4771" y="11550"/>
                  </a:moveTo>
                  <a:cubicBezTo>
                    <a:pt x="4757" y="11550"/>
                    <a:pt x="4742" y="11552"/>
                    <a:pt x="4725" y="11556"/>
                  </a:cubicBezTo>
                  <a:cubicBezTo>
                    <a:pt x="4657" y="11556"/>
                    <a:pt x="4588" y="11556"/>
                    <a:pt x="4520" y="11625"/>
                  </a:cubicBezTo>
                  <a:cubicBezTo>
                    <a:pt x="4474" y="11670"/>
                    <a:pt x="4428" y="11716"/>
                    <a:pt x="4451" y="11807"/>
                  </a:cubicBezTo>
                  <a:cubicBezTo>
                    <a:pt x="4428" y="11899"/>
                    <a:pt x="4451" y="11944"/>
                    <a:pt x="4520" y="12013"/>
                  </a:cubicBezTo>
                  <a:cubicBezTo>
                    <a:pt x="4588" y="12058"/>
                    <a:pt x="4634" y="12081"/>
                    <a:pt x="4702" y="12081"/>
                  </a:cubicBezTo>
                  <a:cubicBezTo>
                    <a:pt x="4794" y="12081"/>
                    <a:pt x="4839" y="12081"/>
                    <a:pt x="4908" y="12013"/>
                  </a:cubicBezTo>
                  <a:cubicBezTo>
                    <a:pt x="4953" y="11967"/>
                    <a:pt x="4999" y="11921"/>
                    <a:pt x="4976" y="11830"/>
                  </a:cubicBezTo>
                  <a:cubicBezTo>
                    <a:pt x="4976" y="11762"/>
                    <a:pt x="4999" y="11693"/>
                    <a:pt x="4908" y="11625"/>
                  </a:cubicBezTo>
                  <a:cubicBezTo>
                    <a:pt x="4870" y="11587"/>
                    <a:pt x="4833" y="11550"/>
                    <a:pt x="4771" y="11550"/>
                  </a:cubicBezTo>
                  <a:close/>
                  <a:moveTo>
                    <a:pt x="31" y="11821"/>
                  </a:moveTo>
                  <a:cubicBezTo>
                    <a:pt x="23" y="11821"/>
                    <a:pt x="23" y="11837"/>
                    <a:pt x="23" y="11853"/>
                  </a:cubicBezTo>
                  <a:cubicBezTo>
                    <a:pt x="23" y="11921"/>
                    <a:pt x="23" y="11990"/>
                    <a:pt x="23" y="12058"/>
                  </a:cubicBezTo>
                  <a:cubicBezTo>
                    <a:pt x="23" y="12150"/>
                    <a:pt x="23" y="12218"/>
                    <a:pt x="23" y="12309"/>
                  </a:cubicBezTo>
                  <a:cubicBezTo>
                    <a:pt x="23" y="12326"/>
                    <a:pt x="12" y="12342"/>
                    <a:pt x="29" y="12342"/>
                  </a:cubicBezTo>
                  <a:cubicBezTo>
                    <a:pt x="36" y="12342"/>
                    <a:pt x="49" y="12339"/>
                    <a:pt x="69" y="12332"/>
                  </a:cubicBezTo>
                  <a:cubicBezTo>
                    <a:pt x="183" y="12264"/>
                    <a:pt x="228" y="12195"/>
                    <a:pt x="206" y="12058"/>
                  </a:cubicBezTo>
                  <a:cubicBezTo>
                    <a:pt x="206" y="11944"/>
                    <a:pt x="160" y="11876"/>
                    <a:pt x="46" y="11830"/>
                  </a:cubicBezTo>
                  <a:cubicBezTo>
                    <a:pt x="39" y="11823"/>
                    <a:pt x="34" y="11821"/>
                    <a:pt x="31" y="11821"/>
                  </a:cubicBezTo>
                  <a:close/>
                  <a:moveTo>
                    <a:pt x="1301" y="11944"/>
                  </a:moveTo>
                  <a:cubicBezTo>
                    <a:pt x="1141" y="11944"/>
                    <a:pt x="1027" y="12058"/>
                    <a:pt x="1027" y="12218"/>
                  </a:cubicBezTo>
                  <a:cubicBezTo>
                    <a:pt x="1027" y="12378"/>
                    <a:pt x="1119" y="12492"/>
                    <a:pt x="1278" y="12492"/>
                  </a:cubicBezTo>
                  <a:cubicBezTo>
                    <a:pt x="1438" y="12492"/>
                    <a:pt x="1552" y="12378"/>
                    <a:pt x="1552" y="12218"/>
                  </a:cubicBezTo>
                  <a:cubicBezTo>
                    <a:pt x="1552" y="12058"/>
                    <a:pt x="1461" y="11944"/>
                    <a:pt x="1301" y="11944"/>
                  </a:cubicBezTo>
                  <a:close/>
                  <a:moveTo>
                    <a:pt x="2648" y="12058"/>
                  </a:moveTo>
                  <a:cubicBezTo>
                    <a:pt x="2488" y="12058"/>
                    <a:pt x="2374" y="12150"/>
                    <a:pt x="2374" y="12309"/>
                  </a:cubicBezTo>
                  <a:cubicBezTo>
                    <a:pt x="2374" y="12469"/>
                    <a:pt x="2465" y="12583"/>
                    <a:pt x="2625" y="12583"/>
                  </a:cubicBezTo>
                  <a:cubicBezTo>
                    <a:pt x="2785" y="12583"/>
                    <a:pt x="2899" y="12492"/>
                    <a:pt x="2899" y="12332"/>
                  </a:cubicBezTo>
                  <a:cubicBezTo>
                    <a:pt x="2899" y="12172"/>
                    <a:pt x="2808" y="12058"/>
                    <a:pt x="2648" y="12058"/>
                  </a:cubicBezTo>
                  <a:close/>
                  <a:moveTo>
                    <a:pt x="3972" y="12195"/>
                  </a:moveTo>
                  <a:cubicBezTo>
                    <a:pt x="3812" y="12195"/>
                    <a:pt x="3698" y="12287"/>
                    <a:pt x="3698" y="12469"/>
                  </a:cubicBezTo>
                  <a:cubicBezTo>
                    <a:pt x="3698" y="12606"/>
                    <a:pt x="3812" y="12720"/>
                    <a:pt x="3972" y="12720"/>
                  </a:cubicBezTo>
                  <a:cubicBezTo>
                    <a:pt x="4132" y="12720"/>
                    <a:pt x="4246" y="12629"/>
                    <a:pt x="4246" y="12469"/>
                  </a:cubicBezTo>
                  <a:cubicBezTo>
                    <a:pt x="4246" y="12309"/>
                    <a:pt x="4132" y="12195"/>
                    <a:pt x="3972" y="12195"/>
                  </a:cubicBezTo>
                  <a:close/>
                  <a:moveTo>
                    <a:pt x="5318" y="12287"/>
                  </a:moveTo>
                  <a:cubicBezTo>
                    <a:pt x="5182" y="12287"/>
                    <a:pt x="5113" y="12355"/>
                    <a:pt x="5067" y="12469"/>
                  </a:cubicBezTo>
                  <a:cubicBezTo>
                    <a:pt x="5022" y="12561"/>
                    <a:pt x="5045" y="12652"/>
                    <a:pt x="5113" y="12743"/>
                  </a:cubicBezTo>
                  <a:cubicBezTo>
                    <a:pt x="5162" y="12792"/>
                    <a:pt x="5247" y="12830"/>
                    <a:pt x="5325" y="12830"/>
                  </a:cubicBezTo>
                  <a:cubicBezTo>
                    <a:pt x="5355" y="12830"/>
                    <a:pt x="5384" y="12824"/>
                    <a:pt x="5410" y="12812"/>
                  </a:cubicBezTo>
                  <a:cubicBezTo>
                    <a:pt x="5455" y="12789"/>
                    <a:pt x="5501" y="12789"/>
                    <a:pt x="5478" y="12720"/>
                  </a:cubicBezTo>
                  <a:cubicBezTo>
                    <a:pt x="5478" y="12652"/>
                    <a:pt x="5478" y="12606"/>
                    <a:pt x="5478" y="12561"/>
                  </a:cubicBezTo>
                  <a:cubicBezTo>
                    <a:pt x="5478" y="12515"/>
                    <a:pt x="5478" y="12446"/>
                    <a:pt x="5478" y="12401"/>
                  </a:cubicBezTo>
                  <a:cubicBezTo>
                    <a:pt x="5478" y="12332"/>
                    <a:pt x="5478" y="12332"/>
                    <a:pt x="5410" y="12309"/>
                  </a:cubicBezTo>
                  <a:cubicBezTo>
                    <a:pt x="5387" y="12287"/>
                    <a:pt x="5341" y="12287"/>
                    <a:pt x="5318" y="12287"/>
                  </a:cubicBezTo>
                  <a:close/>
                  <a:moveTo>
                    <a:pt x="594" y="12561"/>
                  </a:moveTo>
                  <a:cubicBezTo>
                    <a:pt x="434" y="12561"/>
                    <a:pt x="320" y="12652"/>
                    <a:pt x="320" y="12812"/>
                  </a:cubicBezTo>
                  <a:cubicBezTo>
                    <a:pt x="320" y="12994"/>
                    <a:pt x="434" y="13086"/>
                    <a:pt x="594" y="13086"/>
                  </a:cubicBezTo>
                  <a:cubicBezTo>
                    <a:pt x="731" y="13086"/>
                    <a:pt x="845" y="12994"/>
                    <a:pt x="845" y="12834"/>
                  </a:cubicBezTo>
                  <a:cubicBezTo>
                    <a:pt x="868" y="12675"/>
                    <a:pt x="753" y="12561"/>
                    <a:pt x="594" y="12561"/>
                  </a:cubicBezTo>
                  <a:close/>
                  <a:moveTo>
                    <a:pt x="1918" y="12652"/>
                  </a:moveTo>
                  <a:cubicBezTo>
                    <a:pt x="1735" y="12652"/>
                    <a:pt x="1621" y="12766"/>
                    <a:pt x="1621" y="12926"/>
                  </a:cubicBezTo>
                  <a:cubicBezTo>
                    <a:pt x="1621" y="13086"/>
                    <a:pt x="1735" y="13200"/>
                    <a:pt x="1895" y="13200"/>
                  </a:cubicBezTo>
                  <a:cubicBezTo>
                    <a:pt x="2054" y="13200"/>
                    <a:pt x="2169" y="13086"/>
                    <a:pt x="2169" y="12926"/>
                  </a:cubicBezTo>
                  <a:cubicBezTo>
                    <a:pt x="2169" y="12766"/>
                    <a:pt x="2054" y="12652"/>
                    <a:pt x="1918" y="12652"/>
                  </a:cubicBezTo>
                  <a:close/>
                  <a:moveTo>
                    <a:pt x="3241" y="12789"/>
                  </a:moveTo>
                  <a:cubicBezTo>
                    <a:pt x="3082" y="12789"/>
                    <a:pt x="2967" y="12903"/>
                    <a:pt x="2967" y="13063"/>
                  </a:cubicBezTo>
                  <a:cubicBezTo>
                    <a:pt x="2967" y="13222"/>
                    <a:pt x="3082" y="13337"/>
                    <a:pt x="3241" y="13337"/>
                  </a:cubicBezTo>
                  <a:cubicBezTo>
                    <a:pt x="3401" y="13337"/>
                    <a:pt x="3492" y="13222"/>
                    <a:pt x="3515" y="13063"/>
                  </a:cubicBezTo>
                  <a:cubicBezTo>
                    <a:pt x="3515" y="12903"/>
                    <a:pt x="3401" y="12789"/>
                    <a:pt x="3241" y="12789"/>
                  </a:cubicBezTo>
                  <a:close/>
                  <a:moveTo>
                    <a:pt x="4548" y="12900"/>
                  </a:moveTo>
                  <a:cubicBezTo>
                    <a:pt x="4410" y="12900"/>
                    <a:pt x="4314" y="13008"/>
                    <a:pt x="4314" y="13154"/>
                  </a:cubicBezTo>
                  <a:cubicBezTo>
                    <a:pt x="4314" y="13314"/>
                    <a:pt x="4428" y="13428"/>
                    <a:pt x="4588" y="13428"/>
                  </a:cubicBezTo>
                  <a:cubicBezTo>
                    <a:pt x="4748" y="13428"/>
                    <a:pt x="4839" y="13314"/>
                    <a:pt x="4839" y="13177"/>
                  </a:cubicBezTo>
                  <a:cubicBezTo>
                    <a:pt x="4839" y="12994"/>
                    <a:pt x="4748" y="12903"/>
                    <a:pt x="4588" y="12903"/>
                  </a:cubicBezTo>
                  <a:cubicBezTo>
                    <a:pt x="4574" y="12901"/>
                    <a:pt x="4561" y="12900"/>
                    <a:pt x="4548" y="12900"/>
                  </a:cubicBezTo>
                  <a:close/>
                  <a:moveTo>
                    <a:pt x="23" y="13268"/>
                  </a:moveTo>
                  <a:cubicBezTo>
                    <a:pt x="23" y="13314"/>
                    <a:pt x="23" y="13337"/>
                    <a:pt x="23" y="13382"/>
                  </a:cubicBezTo>
                  <a:cubicBezTo>
                    <a:pt x="23" y="13405"/>
                    <a:pt x="23" y="13405"/>
                    <a:pt x="23" y="13428"/>
                  </a:cubicBezTo>
                  <a:cubicBezTo>
                    <a:pt x="23" y="13474"/>
                    <a:pt x="23" y="13519"/>
                    <a:pt x="23" y="13565"/>
                  </a:cubicBezTo>
                  <a:cubicBezTo>
                    <a:pt x="23" y="13565"/>
                    <a:pt x="23" y="13588"/>
                    <a:pt x="23" y="13588"/>
                  </a:cubicBezTo>
                  <a:lnTo>
                    <a:pt x="46" y="13588"/>
                  </a:lnTo>
                  <a:cubicBezTo>
                    <a:pt x="91" y="13519"/>
                    <a:pt x="160" y="13451"/>
                    <a:pt x="91" y="13359"/>
                  </a:cubicBezTo>
                  <a:cubicBezTo>
                    <a:pt x="69" y="13337"/>
                    <a:pt x="46" y="13291"/>
                    <a:pt x="23" y="13268"/>
                  </a:cubicBezTo>
                  <a:close/>
                  <a:moveTo>
                    <a:pt x="1170" y="13266"/>
                  </a:moveTo>
                  <a:cubicBezTo>
                    <a:pt x="1075" y="13266"/>
                    <a:pt x="913" y="13434"/>
                    <a:pt x="913" y="13542"/>
                  </a:cubicBezTo>
                  <a:cubicBezTo>
                    <a:pt x="913" y="13649"/>
                    <a:pt x="1073" y="13795"/>
                    <a:pt x="1168" y="13795"/>
                  </a:cubicBezTo>
                  <a:cubicBezTo>
                    <a:pt x="1175" y="13795"/>
                    <a:pt x="1181" y="13795"/>
                    <a:pt x="1187" y="13793"/>
                  </a:cubicBezTo>
                  <a:cubicBezTo>
                    <a:pt x="1301" y="13793"/>
                    <a:pt x="1461" y="13633"/>
                    <a:pt x="1461" y="13519"/>
                  </a:cubicBezTo>
                  <a:cubicBezTo>
                    <a:pt x="1438" y="13405"/>
                    <a:pt x="1301" y="13268"/>
                    <a:pt x="1187" y="13268"/>
                  </a:cubicBezTo>
                  <a:cubicBezTo>
                    <a:pt x="1182" y="13267"/>
                    <a:pt x="1176" y="13266"/>
                    <a:pt x="1170" y="13266"/>
                  </a:cubicBezTo>
                  <a:close/>
                  <a:moveTo>
                    <a:pt x="2511" y="13403"/>
                  </a:moveTo>
                  <a:cubicBezTo>
                    <a:pt x="2400" y="13403"/>
                    <a:pt x="2260" y="13549"/>
                    <a:pt x="2260" y="13656"/>
                  </a:cubicBezTo>
                  <a:cubicBezTo>
                    <a:pt x="2260" y="13770"/>
                    <a:pt x="2420" y="13930"/>
                    <a:pt x="2534" y="13930"/>
                  </a:cubicBezTo>
                  <a:cubicBezTo>
                    <a:pt x="2648" y="13930"/>
                    <a:pt x="2785" y="13793"/>
                    <a:pt x="2808" y="13679"/>
                  </a:cubicBezTo>
                  <a:cubicBezTo>
                    <a:pt x="2808" y="13565"/>
                    <a:pt x="2671" y="13405"/>
                    <a:pt x="2534" y="13405"/>
                  </a:cubicBezTo>
                  <a:cubicBezTo>
                    <a:pt x="2526" y="13404"/>
                    <a:pt x="2519" y="13403"/>
                    <a:pt x="2511" y="13403"/>
                  </a:cubicBezTo>
                  <a:close/>
                  <a:moveTo>
                    <a:pt x="3835" y="13496"/>
                  </a:moveTo>
                  <a:cubicBezTo>
                    <a:pt x="3721" y="13496"/>
                    <a:pt x="3561" y="13656"/>
                    <a:pt x="3584" y="13770"/>
                  </a:cubicBezTo>
                  <a:cubicBezTo>
                    <a:pt x="3584" y="13884"/>
                    <a:pt x="3744" y="14044"/>
                    <a:pt x="3858" y="14044"/>
                  </a:cubicBezTo>
                  <a:cubicBezTo>
                    <a:pt x="3972" y="14021"/>
                    <a:pt x="4132" y="13862"/>
                    <a:pt x="4109" y="13747"/>
                  </a:cubicBezTo>
                  <a:cubicBezTo>
                    <a:pt x="4086" y="13610"/>
                    <a:pt x="3949" y="13496"/>
                    <a:pt x="3835" y="13496"/>
                  </a:cubicBezTo>
                  <a:close/>
                  <a:moveTo>
                    <a:pt x="5163" y="13631"/>
                  </a:moveTo>
                  <a:cubicBezTo>
                    <a:pt x="5067" y="13631"/>
                    <a:pt x="4908" y="13779"/>
                    <a:pt x="4908" y="13907"/>
                  </a:cubicBezTo>
                  <a:cubicBezTo>
                    <a:pt x="4908" y="13999"/>
                    <a:pt x="5067" y="14158"/>
                    <a:pt x="5182" y="14158"/>
                  </a:cubicBezTo>
                  <a:cubicBezTo>
                    <a:pt x="5189" y="14160"/>
                    <a:pt x="5197" y="14160"/>
                    <a:pt x="5204" y="14160"/>
                  </a:cubicBezTo>
                  <a:cubicBezTo>
                    <a:pt x="5316" y="14160"/>
                    <a:pt x="5455" y="14014"/>
                    <a:pt x="5455" y="13907"/>
                  </a:cubicBezTo>
                  <a:cubicBezTo>
                    <a:pt x="5455" y="13793"/>
                    <a:pt x="5296" y="13633"/>
                    <a:pt x="5182" y="13633"/>
                  </a:cubicBezTo>
                  <a:cubicBezTo>
                    <a:pt x="5176" y="13632"/>
                    <a:pt x="5169" y="13631"/>
                    <a:pt x="5163" y="13631"/>
                  </a:cubicBezTo>
                  <a:close/>
                  <a:moveTo>
                    <a:pt x="411" y="13930"/>
                  </a:moveTo>
                  <a:cubicBezTo>
                    <a:pt x="343" y="13930"/>
                    <a:pt x="320" y="13953"/>
                    <a:pt x="274" y="13976"/>
                  </a:cubicBezTo>
                  <a:cubicBezTo>
                    <a:pt x="228" y="14021"/>
                    <a:pt x="206" y="14090"/>
                    <a:pt x="206" y="14158"/>
                  </a:cubicBezTo>
                  <a:cubicBezTo>
                    <a:pt x="206" y="14181"/>
                    <a:pt x="228" y="14181"/>
                    <a:pt x="206" y="14204"/>
                  </a:cubicBezTo>
                  <a:cubicBezTo>
                    <a:pt x="206" y="14272"/>
                    <a:pt x="228" y="14295"/>
                    <a:pt x="274" y="14341"/>
                  </a:cubicBezTo>
                  <a:cubicBezTo>
                    <a:pt x="320" y="14387"/>
                    <a:pt x="365" y="14409"/>
                    <a:pt x="411" y="14409"/>
                  </a:cubicBezTo>
                  <a:lnTo>
                    <a:pt x="502" y="14409"/>
                  </a:lnTo>
                  <a:cubicBezTo>
                    <a:pt x="594" y="14409"/>
                    <a:pt x="639" y="14341"/>
                    <a:pt x="685" y="14272"/>
                  </a:cubicBezTo>
                  <a:cubicBezTo>
                    <a:pt x="708" y="14227"/>
                    <a:pt x="685" y="14135"/>
                    <a:pt x="685" y="14067"/>
                  </a:cubicBezTo>
                  <a:cubicBezTo>
                    <a:pt x="685" y="14044"/>
                    <a:pt x="639" y="13999"/>
                    <a:pt x="616" y="13976"/>
                  </a:cubicBezTo>
                  <a:cubicBezTo>
                    <a:pt x="582" y="13941"/>
                    <a:pt x="548" y="13936"/>
                    <a:pt x="514" y="13936"/>
                  </a:cubicBezTo>
                  <a:cubicBezTo>
                    <a:pt x="497" y="13936"/>
                    <a:pt x="480" y="13937"/>
                    <a:pt x="462" y="13937"/>
                  </a:cubicBezTo>
                  <a:cubicBezTo>
                    <a:pt x="445" y="13937"/>
                    <a:pt x="428" y="13936"/>
                    <a:pt x="411" y="13930"/>
                  </a:cubicBezTo>
                  <a:close/>
                  <a:moveTo>
                    <a:pt x="1803" y="14021"/>
                  </a:moveTo>
                  <a:cubicBezTo>
                    <a:pt x="1735" y="14044"/>
                    <a:pt x="1666" y="14021"/>
                    <a:pt x="1621" y="14090"/>
                  </a:cubicBezTo>
                  <a:cubicBezTo>
                    <a:pt x="1552" y="14135"/>
                    <a:pt x="1552" y="14204"/>
                    <a:pt x="1552" y="14272"/>
                  </a:cubicBezTo>
                  <a:cubicBezTo>
                    <a:pt x="1552" y="14318"/>
                    <a:pt x="1552" y="14364"/>
                    <a:pt x="1575" y="14387"/>
                  </a:cubicBezTo>
                  <a:cubicBezTo>
                    <a:pt x="1598" y="14432"/>
                    <a:pt x="1644" y="14501"/>
                    <a:pt x="1712" y="14501"/>
                  </a:cubicBezTo>
                  <a:cubicBezTo>
                    <a:pt x="1758" y="14501"/>
                    <a:pt x="1803" y="14512"/>
                    <a:pt x="1846" y="14512"/>
                  </a:cubicBezTo>
                  <a:cubicBezTo>
                    <a:pt x="1889" y="14512"/>
                    <a:pt x="1929" y="14501"/>
                    <a:pt x="1963" y="14455"/>
                  </a:cubicBezTo>
                  <a:cubicBezTo>
                    <a:pt x="2009" y="14409"/>
                    <a:pt x="2032" y="14364"/>
                    <a:pt x="2032" y="14295"/>
                  </a:cubicBezTo>
                  <a:cubicBezTo>
                    <a:pt x="2009" y="14250"/>
                    <a:pt x="2054" y="14181"/>
                    <a:pt x="1986" y="14113"/>
                  </a:cubicBezTo>
                  <a:cubicBezTo>
                    <a:pt x="1940" y="14044"/>
                    <a:pt x="1872" y="14021"/>
                    <a:pt x="1803" y="14021"/>
                  </a:cubicBezTo>
                  <a:close/>
                  <a:moveTo>
                    <a:pt x="3127" y="14158"/>
                  </a:moveTo>
                  <a:cubicBezTo>
                    <a:pt x="3082" y="14181"/>
                    <a:pt x="3013" y="14158"/>
                    <a:pt x="2967" y="14227"/>
                  </a:cubicBezTo>
                  <a:cubicBezTo>
                    <a:pt x="2899" y="14272"/>
                    <a:pt x="2899" y="14341"/>
                    <a:pt x="2899" y="14409"/>
                  </a:cubicBezTo>
                  <a:cubicBezTo>
                    <a:pt x="2899" y="14455"/>
                    <a:pt x="2899" y="14501"/>
                    <a:pt x="2922" y="14523"/>
                  </a:cubicBezTo>
                  <a:cubicBezTo>
                    <a:pt x="2945" y="14569"/>
                    <a:pt x="2990" y="14638"/>
                    <a:pt x="3059" y="14638"/>
                  </a:cubicBezTo>
                  <a:cubicBezTo>
                    <a:pt x="3104" y="14638"/>
                    <a:pt x="3150" y="14649"/>
                    <a:pt x="3193" y="14649"/>
                  </a:cubicBezTo>
                  <a:cubicBezTo>
                    <a:pt x="3236" y="14649"/>
                    <a:pt x="3276" y="14638"/>
                    <a:pt x="3310" y="14592"/>
                  </a:cubicBezTo>
                  <a:cubicBezTo>
                    <a:pt x="3356" y="14546"/>
                    <a:pt x="3378" y="14501"/>
                    <a:pt x="3378" y="14432"/>
                  </a:cubicBezTo>
                  <a:cubicBezTo>
                    <a:pt x="3356" y="14387"/>
                    <a:pt x="3401" y="14318"/>
                    <a:pt x="3333" y="14250"/>
                  </a:cubicBezTo>
                  <a:cubicBezTo>
                    <a:pt x="3287" y="14181"/>
                    <a:pt x="3219" y="14158"/>
                    <a:pt x="3127" y="14158"/>
                  </a:cubicBezTo>
                  <a:close/>
                  <a:moveTo>
                    <a:pt x="4540" y="14261"/>
                  </a:moveTo>
                  <a:cubicBezTo>
                    <a:pt x="4502" y="14261"/>
                    <a:pt x="4463" y="14272"/>
                    <a:pt x="4428" y="14272"/>
                  </a:cubicBezTo>
                  <a:cubicBezTo>
                    <a:pt x="4416" y="14266"/>
                    <a:pt x="4405" y="14263"/>
                    <a:pt x="4396" y="14263"/>
                  </a:cubicBezTo>
                  <a:cubicBezTo>
                    <a:pt x="4369" y="14263"/>
                    <a:pt x="4348" y="14285"/>
                    <a:pt x="4314" y="14318"/>
                  </a:cubicBezTo>
                  <a:cubicBezTo>
                    <a:pt x="4246" y="14364"/>
                    <a:pt x="4223" y="14432"/>
                    <a:pt x="4246" y="14501"/>
                  </a:cubicBezTo>
                  <a:cubicBezTo>
                    <a:pt x="4246" y="14523"/>
                    <a:pt x="4246" y="14523"/>
                    <a:pt x="4246" y="14546"/>
                  </a:cubicBezTo>
                  <a:cubicBezTo>
                    <a:pt x="4223" y="14592"/>
                    <a:pt x="4269" y="14638"/>
                    <a:pt x="4291" y="14683"/>
                  </a:cubicBezTo>
                  <a:cubicBezTo>
                    <a:pt x="4325" y="14717"/>
                    <a:pt x="4358" y="14738"/>
                    <a:pt x="4401" y="14738"/>
                  </a:cubicBezTo>
                  <a:cubicBezTo>
                    <a:pt x="4416" y="14738"/>
                    <a:pt x="4433" y="14735"/>
                    <a:pt x="4451" y="14729"/>
                  </a:cubicBezTo>
                  <a:lnTo>
                    <a:pt x="4520" y="14729"/>
                  </a:lnTo>
                  <a:cubicBezTo>
                    <a:pt x="4535" y="14732"/>
                    <a:pt x="4549" y="14733"/>
                    <a:pt x="4562" y="14733"/>
                  </a:cubicBezTo>
                  <a:cubicBezTo>
                    <a:pt x="4646" y="14733"/>
                    <a:pt x="4682" y="14674"/>
                    <a:pt x="4702" y="14615"/>
                  </a:cubicBezTo>
                  <a:cubicBezTo>
                    <a:pt x="4748" y="14569"/>
                    <a:pt x="4725" y="14478"/>
                    <a:pt x="4702" y="14409"/>
                  </a:cubicBezTo>
                  <a:cubicBezTo>
                    <a:pt x="4702" y="14364"/>
                    <a:pt x="4657" y="14341"/>
                    <a:pt x="4634" y="14318"/>
                  </a:cubicBezTo>
                  <a:cubicBezTo>
                    <a:pt x="4611" y="14272"/>
                    <a:pt x="4577" y="14261"/>
                    <a:pt x="4540" y="14261"/>
                  </a:cubicBezTo>
                  <a:close/>
                  <a:moveTo>
                    <a:pt x="1050" y="14638"/>
                  </a:moveTo>
                  <a:cubicBezTo>
                    <a:pt x="890" y="14638"/>
                    <a:pt x="822" y="14729"/>
                    <a:pt x="822" y="14866"/>
                  </a:cubicBezTo>
                  <a:cubicBezTo>
                    <a:pt x="822" y="15026"/>
                    <a:pt x="890" y="15117"/>
                    <a:pt x="1050" y="15117"/>
                  </a:cubicBezTo>
                  <a:cubicBezTo>
                    <a:pt x="1210" y="15117"/>
                    <a:pt x="1301" y="15026"/>
                    <a:pt x="1301" y="14866"/>
                  </a:cubicBezTo>
                  <a:cubicBezTo>
                    <a:pt x="1278" y="14706"/>
                    <a:pt x="1210" y="14638"/>
                    <a:pt x="1050" y="14638"/>
                  </a:cubicBezTo>
                  <a:close/>
                  <a:moveTo>
                    <a:pt x="2397" y="14775"/>
                  </a:moveTo>
                  <a:cubicBezTo>
                    <a:pt x="2237" y="14775"/>
                    <a:pt x="2169" y="14843"/>
                    <a:pt x="2169" y="15003"/>
                  </a:cubicBezTo>
                  <a:cubicBezTo>
                    <a:pt x="2169" y="15146"/>
                    <a:pt x="2224" y="15235"/>
                    <a:pt x="2351" y="15235"/>
                  </a:cubicBezTo>
                  <a:cubicBezTo>
                    <a:pt x="2365" y="15235"/>
                    <a:pt x="2381" y="15233"/>
                    <a:pt x="2397" y="15231"/>
                  </a:cubicBezTo>
                  <a:cubicBezTo>
                    <a:pt x="2557" y="15231"/>
                    <a:pt x="2625" y="15163"/>
                    <a:pt x="2625" y="15003"/>
                  </a:cubicBezTo>
                  <a:cubicBezTo>
                    <a:pt x="2625" y="14843"/>
                    <a:pt x="2557" y="14775"/>
                    <a:pt x="2397" y="14775"/>
                  </a:cubicBezTo>
                  <a:close/>
                  <a:moveTo>
                    <a:pt x="3744" y="14866"/>
                  </a:moveTo>
                  <a:cubicBezTo>
                    <a:pt x="3607" y="14866"/>
                    <a:pt x="3492" y="14980"/>
                    <a:pt x="3515" y="15117"/>
                  </a:cubicBezTo>
                  <a:cubicBezTo>
                    <a:pt x="3492" y="15254"/>
                    <a:pt x="3607" y="15345"/>
                    <a:pt x="3744" y="15345"/>
                  </a:cubicBezTo>
                  <a:cubicBezTo>
                    <a:pt x="3880" y="15345"/>
                    <a:pt x="3972" y="15231"/>
                    <a:pt x="3972" y="15094"/>
                  </a:cubicBezTo>
                  <a:cubicBezTo>
                    <a:pt x="3972" y="14980"/>
                    <a:pt x="3858" y="14866"/>
                    <a:pt x="3744" y="14866"/>
                  </a:cubicBezTo>
                  <a:close/>
                  <a:moveTo>
                    <a:pt x="5090" y="15003"/>
                  </a:moveTo>
                  <a:cubicBezTo>
                    <a:pt x="4930" y="15003"/>
                    <a:pt x="4839" y="15094"/>
                    <a:pt x="4839" y="15254"/>
                  </a:cubicBezTo>
                  <a:cubicBezTo>
                    <a:pt x="4839" y="15391"/>
                    <a:pt x="4930" y="15482"/>
                    <a:pt x="5090" y="15482"/>
                  </a:cubicBezTo>
                  <a:cubicBezTo>
                    <a:pt x="5250" y="15482"/>
                    <a:pt x="5318" y="15391"/>
                    <a:pt x="5318" y="15231"/>
                  </a:cubicBezTo>
                  <a:cubicBezTo>
                    <a:pt x="5318" y="15094"/>
                    <a:pt x="5250" y="15003"/>
                    <a:pt x="5090" y="15003"/>
                  </a:cubicBezTo>
                  <a:close/>
                  <a:moveTo>
                    <a:pt x="343" y="15231"/>
                  </a:moveTo>
                  <a:cubicBezTo>
                    <a:pt x="228" y="15254"/>
                    <a:pt x="114" y="15368"/>
                    <a:pt x="114" y="15482"/>
                  </a:cubicBezTo>
                  <a:cubicBezTo>
                    <a:pt x="114" y="15596"/>
                    <a:pt x="251" y="15710"/>
                    <a:pt x="365" y="15710"/>
                  </a:cubicBezTo>
                  <a:cubicBezTo>
                    <a:pt x="480" y="15710"/>
                    <a:pt x="594" y="15573"/>
                    <a:pt x="594" y="15459"/>
                  </a:cubicBezTo>
                  <a:cubicBezTo>
                    <a:pt x="571" y="15345"/>
                    <a:pt x="457" y="15231"/>
                    <a:pt x="343" y="15231"/>
                  </a:cubicBezTo>
                  <a:close/>
                  <a:moveTo>
                    <a:pt x="1666" y="15368"/>
                  </a:moveTo>
                  <a:cubicBezTo>
                    <a:pt x="1529" y="15391"/>
                    <a:pt x="1415" y="15505"/>
                    <a:pt x="1415" y="15619"/>
                  </a:cubicBezTo>
                  <a:cubicBezTo>
                    <a:pt x="1438" y="15733"/>
                    <a:pt x="1552" y="15847"/>
                    <a:pt x="1666" y="15847"/>
                  </a:cubicBezTo>
                  <a:cubicBezTo>
                    <a:pt x="1781" y="15847"/>
                    <a:pt x="1895" y="15710"/>
                    <a:pt x="1895" y="15596"/>
                  </a:cubicBezTo>
                  <a:cubicBezTo>
                    <a:pt x="1895" y="15482"/>
                    <a:pt x="1758" y="15368"/>
                    <a:pt x="1666" y="15368"/>
                  </a:cubicBezTo>
                  <a:close/>
                  <a:moveTo>
                    <a:pt x="3013" y="15482"/>
                  </a:moveTo>
                  <a:cubicBezTo>
                    <a:pt x="2876" y="15482"/>
                    <a:pt x="2762" y="15619"/>
                    <a:pt x="2762" y="15710"/>
                  </a:cubicBezTo>
                  <a:cubicBezTo>
                    <a:pt x="2762" y="15816"/>
                    <a:pt x="2879" y="15941"/>
                    <a:pt x="2987" y="15941"/>
                  </a:cubicBezTo>
                  <a:cubicBezTo>
                    <a:pt x="2996" y="15941"/>
                    <a:pt x="3005" y="15940"/>
                    <a:pt x="3013" y="15939"/>
                  </a:cubicBezTo>
                  <a:cubicBezTo>
                    <a:pt x="3127" y="15939"/>
                    <a:pt x="3241" y="15802"/>
                    <a:pt x="3241" y="15710"/>
                  </a:cubicBezTo>
                  <a:cubicBezTo>
                    <a:pt x="3219" y="15596"/>
                    <a:pt x="3104" y="15482"/>
                    <a:pt x="3013" y="15482"/>
                  </a:cubicBezTo>
                  <a:close/>
                  <a:moveTo>
                    <a:pt x="5455" y="15893"/>
                  </a:moveTo>
                  <a:cubicBezTo>
                    <a:pt x="5455" y="15916"/>
                    <a:pt x="5455" y="15916"/>
                    <a:pt x="5455" y="15939"/>
                  </a:cubicBezTo>
                  <a:cubicBezTo>
                    <a:pt x="5455" y="15961"/>
                    <a:pt x="5455" y="15984"/>
                    <a:pt x="5455" y="16007"/>
                  </a:cubicBezTo>
                  <a:lnTo>
                    <a:pt x="5478" y="16007"/>
                  </a:lnTo>
                  <a:cubicBezTo>
                    <a:pt x="5478" y="15961"/>
                    <a:pt x="5478" y="15916"/>
                    <a:pt x="5478" y="15893"/>
                  </a:cubicBezTo>
                  <a:close/>
                  <a:moveTo>
                    <a:pt x="4334" y="15617"/>
                  </a:moveTo>
                  <a:cubicBezTo>
                    <a:pt x="4226" y="15617"/>
                    <a:pt x="4109" y="15742"/>
                    <a:pt x="4109" y="15847"/>
                  </a:cubicBezTo>
                  <a:cubicBezTo>
                    <a:pt x="4109" y="15961"/>
                    <a:pt x="4223" y="16076"/>
                    <a:pt x="4337" y="16076"/>
                  </a:cubicBezTo>
                  <a:cubicBezTo>
                    <a:pt x="4451" y="16076"/>
                    <a:pt x="4565" y="15961"/>
                    <a:pt x="4588" y="15870"/>
                  </a:cubicBezTo>
                  <a:cubicBezTo>
                    <a:pt x="4588" y="15756"/>
                    <a:pt x="4474" y="15619"/>
                    <a:pt x="4360" y="15619"/>
                  </a:cubicBezTo>
                  <a:cubicBezTo>
                    <a:pt x="4351" y="15617"/>
                    <a:pt x="4343" y="15617"/>
                    <a:pt x="4334" y="15617"/>
                  </a:cubicBezTo>
                  <a:close/>
                  <a:moveTo>
                    <a:pt x="936" y="15961"/>
                  </a:moveTo>
                  <a:cubicBezTo>
                    <a:pt x="913" y="16053"/>
                    <a:pt x="845" y="16007"/>
                    <a:pt x="799" y="16053"/>
                  </a:cubicBezTo>
                  <a:cubicBezTo>
                    <a:pt x="753" y="16098"/>
                    <a:pt x="776" y="16167"/>
                    <a:pt x="731" y="16213"/>
                  </a:cubicBezTo>
                  <a:cubicBezTo>
                    <a:pt x="776" y="16258"/>
                    <a:pt x="753" y="16327"/>
                    <a:pt x="799" y="16372"/>
                  </a:cubicBezTo>
                  <a:cubicBezTo>
                    <a:pt x="822" y="16441"/>
                    <a:pt x="913" y="16395"/>
                    <a:pt x="936" y="16441"/>
                  </a:cubicBezTo>
                  <a:cubicBezTo>
                    <a:pt x="1005" y="16441"/>
                    <a:pt x="1050" y="16418"/>
                    <a:pt x="1096" y="16395"/>
                  </a:cubicBezTo>
                  <a:cubicBezTo>
                    <a:pt x="1164" y="16350"/>
                    <a:pt x="1164" y="16281"/>
                    <a:pt x="1187" y="16213"/>
                  </a:cubicBezTo>
                  <a:cubicBezTo>
                    <a:pt x="1187" y="16190"/>
                    <a:pt x="1141" y="16121"/>
                    <a:pt x="1119" y="16076"/>
                  </a:cubicBezTo>
                  <a:cubicBezTo>
                    <a:pt x="1096" y="16007"/>
                    <a:pt x="1005" y="16030"/>
                    <a:pt x="936" y="15961"/>
                  </a:cubicBezTo>
                  <a:close/>
                  <a:moveTo>
                    <a:pt x="2278" y="16115"/>
                  </a:moveTo>
                  <a:cubicBezTo>
                    <a:pt x="2236" y="16115"/>
                    <a:pt x="2183" y="16152"/>
                    <a:pt x="2146" y="16190"/>
                  </a:cubicBezTo>
                  <a:cubicBezTo>
                    <a:pt x="2077" y="16213"/>
                    <a:pt x="2100" y="16304"/>
                    <a:pt x="2054" y="16350"/>
                  </a:cubicBezTo>
                  <a:cubicBezTo>
                    <a:pt x="2077" y="16395"/>
                    <a:pt x="2100" y="16441"/>
                    <a:pt x="2123" y="16509"/>
                  </a:cubicBezTo>
                  <a:cubicBezTo>
                    <a:pt x="2169" y="16578"/>
                    <a:pt x="2237" y="16555"/>
                    <a:pt x="2306" y="16578"/>
                  </a:cubicBezTo>
                  <a:cubicBezTo>
                    <a:pt x="2310" y="16582"/>
                    <a:pt x="2316" y="16584"/>
                    <a:pt x="2323" y="16584"/>
                  </a:cubicBezTo>
                  <a:cubicBezTo>
                    <a:pt x="2354" y="16584"/>
                    <a:pt x="2406" y="16551"/>
                    <a:pt x="2443" y="16532"/>
                  </a:cubicBezTo>
                  <a:cubicBezTo>
                    <a:pt x="2511" y="16509"/>
                    <a:pt x="2488" y="16395"/>
                    <a:pt x="2534" y="16372"/>
                  </a:cubicBezTo>
                  <a:cubicBezTo>
                    <a:pt x="2511" y="16304"/>
                    <a:pt x="2488" y="16258"/>
                    <a:pt x="2465" y="16213"/>
                  </a:cubicBezTo>
                  <a:cubicBezTo>
                    <a:pt x="2443" y="16144"/>
                    <a:pt x="2351" y="16144"/>
                    <a:pt x="2306" y="16121"/>
                  </a:cubicBezTo>
                  <a:cubicBezTo>
                    <a:pt x="2297" y="16117"/>
                    <a:pt x="2288" y="16115"/>
                    <a:pt x="2278" y="16115"/>
                  </a:cubicBezTo>
                  <a:close/>
                  <a:moveTo>
                    <a:pt x="3607" y="16213"/>
                  </a:moveTo>
                  <a:cubicBezTo>
                    <a:pt x="3584" y="16213"/>
                    <a:pt x="3515" y="16258"/>
                    <a:pt x="3470" y="16281"/>
                  </a:cubicBezTo>
                  <a:cubicBezTo>
                    <a:pt x="3401" y="16304"/>
                    <a:pt x="3424" y="16395"/>
                    <a:pt x="3378" y="16441"/>
                  </a:cubicBezTo>
                  <a:cubicBezTo>
                    <a:pt x="3401" y="16509"/>
                    <a:pt x="3424" y="16555"/>
                    <a:pt x="3447" y="16601"/>
                  </a:cubicBezTo>
                  <a:cubicBezTo>
                    <a:pt x="3470" y="16669"/>
                    <a:pt x="3561" y="16646"/>
                    <a:pt x="3607" y="16669"/>
                  </a:cubicBezTo>
                  <a:cubicBezTo>
                    <a:pt x="3615" y="16673"/>
                    <a:pt x="3624" y="16675"/>
                    <a:pt x="3633" y="16675"/>
                  </a:cubicBezTo>
                  <a:cubicBezTo>
                    <a:pt x="3670" y="16675"/>
                    <a:pt x="3707" y="16642"/>
                    <a:pt x="3744" y="16623"/>
                  </a:cubicBezTo>
                  <a:cubicBezTo>
                    <a:pt x="3835" y="16601"/>
                    <a:pt x="3789" y="16509"/>
                    <a:pt x="3835" y="16464"/>
                  </a:cubicBezTo>
                  <a:cubicBezTo>
                    <a:pt x="3812" y="16418"/>
                    <a:pt x="3812" y="16350"/>
                    <a:pt x="3789" y="16304"/>
                  </a:cubicBezTo>
                  <a:cubicBezTo>
                    <a:pt x="3744" y="16235"/>
                    <a:pt x="3675" y="16235"/>
                    <a:pt x="3607" y="16213"/>
                  </a:cubicBezTo>
                  <a:close/>
                  <a:moveTo>
                    <a:pt x="4953" y="16350"/>
                  </a:moveTo>
                  <a:cubicBezTo>
                    <a:pt x="4908" y="16395"/>
                    <a:pt x="4816" y="16372"/>
                    <a:pt x="4771" y="16441"/>
                  </a:cubicBezTo>
                  <a:cubicBezTo>
                    <a:pt x="4748" y="16486"/>
                    <a:pt x="4748" y="16555"/>
                    <a:pt x="4725" y="16578"/>
                  </a:cubicBezTo>
                  <a:cubicBezTo>
                    <a:pt x="4771" y="16623"/>
                    <a:pt x="4748" y="16692"/>
                    <a:pt x="4794" y="16738"/>
                  </a:cubicBezTo>
                  <a:cubicBezTo>
                    <a:pt x="4839" y="16806"/>
                    <a:pt x="4908" y="16760"/>
                    <a:pt x="4930" y="16829"/>
                  </a:cubicBezTo>
                  <a:cubicBezTo>
                    <a:pt x="4999" y="16806"/>
                    <a:pt x="5045" y="16783"/>
                    <a:pt x="5090" y="16760"/>
                  </a:cubicBezTo>
                  <a:cubicBezTo>
                    <a:pt x="5159" y="16715"/>
                    <a:pt x="5159" y="16646"/>
                    <a:pt x="5182" y="16578"/>
                  </a:cubicBezTo>
                  <a:cubicBezTo>
                    <a:pt x="5182" y="16555"/>
                    <a:pt x="5136" y="16486"/>
                    <a:pt x="5113" y="16441"/>
                  </a:cubicBezTo>
                  <a:cubicBezTo>
                    <a:pt x="5090" y="16372"/>
                    <a:pt x="4999" y="16395"/>
                    <a:pt x="4953" y="16350"/>
                  </a:cubicBezTo>
                  <a:close/>
                  <a:moveTo>
                    <a:pt x="206" y="16623"/>
                  </a:moveTo>
                  <a:cubicBezTo>
                    <a:pt x="91" y="16623"/>
                    <a:pt x="23" y="16692"/>
                    <a:pt x="23" y="16829"/>
                  </a:cubicBezTo>
                  <a:cubicBezTo>
                    <a:pt x="23" y="16943"/>
                    <a:pt x="91" y="17011"/>
                    <a:pt x="228" y="17011"/>
                  </a:cubicBezTo>
                  <a:cubicBezTo>
                    <a:pt x="343" y="17011"/>
                    <a:pt x="411" y="16943"/>
                    <a:pt x="411" y="16806"/>
                  </a:cubicBezTo>
                  <a:cubicBezTo>
                    <a:pt x="411" y="16692"/>
                    <a:pt x="343" y="16623"/>
                    <a:pt x="206" y="16623"/>
                  </a:cubicBezTo>
                  <a:close/>
                  <a:moveTo>
                    <a:pt x="1552" y="16760"/>
                  </a:moveTo>
                  <a:cubicBezTo>
                    <a:pt x="1438" y="16760"/>
                    <a:pt x="1347" y="16829"/>
                    <a:pt x="1347" y="16966"/>
                  </a:cubicBezTo>
                  <a:cubicBezTo>
                    <a:pt x="1347" y="17080"/>
                    <a:pt x="1438" y="17148"/>
                    <a:pt x="1552" y="17148"/>
                  </a:cubicBezTo>
                  <a:cubicBezTo>
                    <a:pt x="1689" y="17148"/>
                    <a:pt x="1758" y="17080"/>
                    <a:pt x="1758" y="16943"/>
                  </a:cubicBezTo>
                  <a:cubicBezTo>
                    <a:pt x="1758" y="16829"/>
                    <a:pt x="1689" y="16760"/>
                    <a:pt x="1552" y="16760"/>
                  </a:cubicBezTo>
                  <a:close/>
                  <a:moveTo>
                    <a:pt x="2899" y="16852"/>
                  </a:moveTo>
                  <a:cubicBezTo>
                    <a:pt x="2785" y="16852"/>
                    <a:pt x="2694" y="16943"/>
                    <a:pt x="2694" y="17057"/>
                  </a:cubicBezTo>
                  <a:cubicBezTo>
                    <a:pt x="2694" y="17171"/>
                    <a:pt x="2785" y="17263"/>
                    <a:pt x="2899" y="17263"/>
                  </a:cubicBezTo>
                  <a:cubicBezTo>
                    <a:pt x="3036" y="17263"/>
                    <a:pt x="3104" y="17171"/>
                    <a:pt x="3104" y="17057"/>
                  </a:cubicBezTo>
                  <a:cubicBezTo>
                    <a:pt x="3104" y="16920"/>
                    <a:pt x="3013" y="16852"/>
                    <a:pt x="2899" y="16852"/>
                  </a:cubicBezTo>
                  <a:close/>
                  <a:moveTo>
                    <a:pt x="4246" y="16989"/>
                  </a:moveTo>
                  <a:cubicBezTo>
                    <a:pt x="4109" y="16989"/>
                    <a:pt x="4040" y="17080"/>
                    <a:pt x="4040" y="17194"/>
                  </a:cubicBezTo>
                  <a:cubicBezTo>
                    <a:pt x="4040" y="17308"/>
                    <a:pt x="4132" y="17399"/>
                    <a:pt x="4246" y="17399"/>
                  </a:cubicBezTo>
                  <a:cubicBezTo>
                    <a:pt x="4360" y="17399"/>
                    <a:pt x="4451" y="17308"/>
                    <a:pt x="4451" y="17171"/>
                  </a:cubicBezTo>
                  <a:cubicBezTo>
                    <a:pt x="4451" y="17057"/>
                    <a:pt x="4360" y="16989"/>
                    <a:pt x="4246" y="16989"/>
                  </a:cubicBezTo>
                  <a:close/>
                  <a:moveTo>
                    <a:pt x="5478" y="17080"/>
                  </a:moveTo>
                  <a:cubicBezTo>
                    <a:pt x="5433" y="17126"/>
                    <a:pt x="5410" y="17148"/>
                    <a:pt x="5387" y="17171"/>
                  </a:cubicBezTo>
                  <a:cubicBezTo>
                    <a:pt x="5318" y="17240"/>
                    <a:pt x="5341" y="17308"/>
                    <a:pt x="5364" y="17377"/>
                  </a:cubicBezTo>
                  <a:cubicBezTo>
                    <a:pt x="5364" y="17422"/>
                    <a:pt x="5433" y="17445"/>
                    <a:pt x="5478" y="17491"/>
                  </a:cubicBezTo>
                  <a:cubicBezTo>
                    <a:pt x="5478" y="17445"/>
                    <a:pt x="5478" y="17399"/>
                    <a:pt x="5478" y="17354"/>
                  </a:cubicBezTo>
                  <a:cubicBezTo>
                    <a:pt x="5478" y="17354"/>
                    <a:pt x="5478" y="17331"/>
                    <a:pt x="5478" y="17308"/>
                  </a:cubicBezTo>
                  <a:cubicBezTo>
                    <a:pt x="5478" y="17263"/>
                    <a:pt x="5478" y="17240"/>
                    <a:pt x="5478" y="17217"/>
                  </a:cubicBezTo>
                  <a:cubicBezTo>
                    <a:pt x="5478" y="17171"/>
                    <a:pt x="5478" y="17126"/>
                    <a:pt x="5478" y="17080"/>
                  </a:cubicBezTo>
                  <a:close/>
                  <a:moveTo>
                    <a:pt x="822" y="17354"/>
                  </a:moveTo>
                  <a:cubicBezTo>
                    <a:pt x="708" y="17354"/>
                    <a:pt x="616" y="17445"/>
                    <a:pt x="616" y="17559"/>
                  </a:cubicBezTo>
                  <a:cubicBezTo>
                    <a:pt x="616" y="17673"/>
                    <a:pt x="708" y="17765"/>
                    <a:pt x="822" y="17765"/>
                  </a:cubicBezTo>
                  <a:cubicBezTo>
                    <a:pt x="936" y="17765"/>
                    <a:pt x="1027" y="17673"/>
                    <a:pt x="1027" y="17559"/>
                  </a:cubicBezTo>
                  <a:cubicBezTo>
                    <a:pt x="1027" y="17445"/>
                    <a:pt x="913" y="17354"/>
                    <a:pt x="822" y="17354"/>
                  </a:cubicBezTo>
                  <a:close/>
                  <a:moveTo>
                    <a:pt x="2139" y="17465"/>
                  </a:moveTo>
                  <a:cubicBezTo>
                    <a:pt x="2039" y="17465"/>
                    <a:pt x="1963" y="17567"/>
                    <a:pt x="1963" y="17651"/>
                  </a:cubicBezTo>
                  <a:cubicBezTo>
                    <a:pt x="1963" y="17765"/>
                    <a:pt x="2054" y="17856"/>
                    <a:pt x="2169" y="17856"/>
                  </a:cubicBezTo>
                  <a:cubicBezTo>
                    <a:pt x="2260" y="17856"/>
                    <a:pt x="2351" y="17765"/>
                    <a:pt x="2374" y="17651"/>
                  </a:cubicBezTo>
                  <a:cubicBezTo>
                    <a:pt x="2374" y="17559"/>
                    <a:pt x="2283" y="17468"/>
                    <a:pt x="2169" y="17468"/>
                  </a:cubicBezTo>
                  <a:cubicBezTo>
                    <a:pt x="2159" y="17466"/>
                    <a:pt x="2149" y="17465"/>
                    <a:pt x="2139" y="17465"/>
                  </a:cubicBezTo>
                  <a:close/>
                  <a:moveTo>
                    <a:pt x="3515" y="17582"/>
                  </a:moveTo>
                  <a:cubicBezTo>
                    <a:pt x="3401" y="17582"/>
                    <a:pt x="3310" y="17673"/>
                    <a:pt x="3310" y="17788"/>
                  </a:cubicBezTo>
                  <a:cubicBezTo>
                    <a:pt x="3310" y="17902"/>
                    <a:pt x="3401" y="17993"/>
                    <a:pt x="3492" y="17993"/>
                  </a:cubicBezTo>
                  <a:cubicBezTo>
                    <a:pt x="3607" y="17993"/>
                    <a:pt x="3698" y="17902"/>
                    <a:pt x="3698" y="17788"/>
                  </a:cubicBezTo>
                  <a:cubicBezTo>
                    <a:pt x="3698" y="17696"/>
                    <a:pt x="3607" y="17605"/>
                    <a:pt x="3515" y="17582"/>
                  </a:cubicBezTo>
                  <a:close/>
                  <a:moveTo>
                    <a:pt x="4839" y="17696"/>
                  </a:moveTo>
                  <a:cubicBezTo>
                    <a:pt x="4748" y="17696"/>
                    <a:pt x="4634" y="17788"/>
                    <a:pt x="4657" y="17902"/>
                  </a:cubicBezTo>
                  <a:cubicBezTo>
                    <a:pt x="4657" y="17993"/>
                    <a:pt x="4748" y="18107"/>
                    <a:pt x="4839" y="18107"/>
                  </a:cubicBezTo>
                  <a:cubicBezTo>
                    <a:pt x="4953" y="18084"/>
                    <a:pt x="5045" y="17993"/>
                    <a:pt x="5045" y="17902"/>
                  </a:cubicBezTo>
                  <a:cubicBezTo>
                    <a:pt x="5045" y="17788"/>
                    <a:pt x="4953" y="17696"/>
                    <a:pt x="4839" y="17696"/>
                  </a:cubicBezTo>
                  <a:close/>
                  <a:moveTo>
                    <a:pt x="120" y="17963"/>
                  </a:moveTo>
                  <a:cubicBezTo>
                    <a:pt x="97" y="17963"/>
                    <a:pt x="76" y="17993"/>
                    <a:pt x="46" y="17993"/>
                  </a:cubicBezTo>
                  <a:cubicBezTo>
                    <a:pt x="0" y="17993"/>
                    <a:pt x="23" y="18039"/>
                    <a:pt x="23" y="18061"/>
                  </a:cubicBezTo>
                  <a:cubicBezTo>
                    <a:pt x="23" y="18107"/>
                    <a:pt x="23" y="18130"/>
                    <a:pt x="23" y="18176"/>
                  </a:cubicBezTo>
                  <a:cubicBezTo>
                    <a:pt x="23" y="18198"/>
                    <a:pt x="23" y="18244"/>
                    <a:pt x="23" y="18290"/>
                  </a:cubicBezTo>
                  <a:cubicBezTo>
                    <a:pt x="23" y="18309"/>
                    <a:pt x="74" y="18363"/>
                    <a:pt x="117" y="18363"/>
                  </a:cubicBezTo>
                  <a:cubicBezTo>
                    <a:pt x="124" y="18363"/>
                    <a:pt x="131" y="18361"/>
                    <a:pt x="137" y="18358"/>
                  </a:cubicBezTo>
                  <a:cubicBezTo>
                    <a:pt x="206" y="18358"/>
                    <a:pt x="320" y="18221"/>
                    <a:pt x="320" y="18176"/>
                  </a:cubicBezTo>
                  <a:cubicBezTo>
                    <a:pt x="297" y="18107"/>
                    <a:pt x="251" y="18039"/>
                    <a:pt x="183" y="17993"/>
                  </a:cubicBezTo>
                  <a:lnTo>
                    <a:pt x="160" y="17993"/>
                  </a:lnTo>
                  <a:cubicBezTo>
                    <a:pt x="145" y="17970"/>
                    <a:pt x="132" y="17963"/>
                    <a:pt x="120" y="17963"/>
                  </a:cubicBezTo>
                  <a:close/>
                  <a:moveTo>
                    <a:pt x="1399" y="18105"/>
                  </a:moveTo>
                  <a:cubicBezTo>
                    <a:pt x="1330" y="18105"/>
                    <a:pt x="1233" y="18228"/>
                    <a:pt x="1233" y="18312"/>
                  </a:cubicBezTo>
                  <a:cubicBezTo>
                    <a:pt x="1233" y="18335"/>
                    <a:pt x="1256" y="18381"/>
                    <a:pt x="1301" y="18404"/>
                  </a:cubicBezTo>
                  <a:cubicBezTo>
                    <a:pt x="1349" y="18464"/>
                    <a:pt x="1385" y="18492"/>
                    <a:pt x="1424" y="18492"/>
                  </a:cubicBezTo>
                  <a:cubicBezTo>
                    <a:pt x="1460" y="18492"/>
                    <a:pt x="1498" y="18470"/>
                    <a:pt x="1552" y="18427"/>
                  </a:cubicBezTo>
                  <a:cubicBezTo>
                    <a:pt x="1644" y="18335"/>
                    <a:pt x="1644" y="18267"/>
                    <a:pt x="1552" y="18176"/>
                  </a:cubicBezTo>
                  <a:cubicBezTo>
                    <a:pt x="1507" y="18153"/>
                    <a:pt x="1461" y="18107"/>
                    <a:pt x="1415" y="18107"/>
                  </a:cubicBezTo>
                  <a:cubicBezTo>
                    <a:pt x="1410" y="18105"/>
                    <a:pt x="1405" y="18105"/>
                    <a:pt x="1399" y="18105"/>
                  </a:cubicBezTo>
                  <a:close/>
                  <a:moveTo>
                    <a:pt x="2762" y="18198"/>
                  </a:moveTo>
                  <a:cubicBezTo>
                    <a:pt x="2694" y="18198"/>
                    <a:pt x="2557" y="18335"/>
                    <a:pt x="2557" y="18404"/>
                  </a:cubicBezTo>
                  <a:cubicBezTo>
                    <a:pt x="2579" y="18472"/>
                    <a:pt x="2694" y="18586"/>
                    <a:pt x="2762" y="18609"/>
                  </a:cubicBezTo>
                  <a:cubicBezTo>
                    <a:pt x="2831" y="18609"/>
                    <a:pt x="2967" y="18472"/>
                    <a:pt x="2967" y="18404"/>
                  </a:cubicBezTo>
                  <a:cubicBezTo>
                    <a:pt x="2967" y="18335"/>
                    <a:pt x="2831" y="18198"/>
                    <a:pt x="2762" y="18198"/>
                  </a:cubicBezTo>
                  <a:close/>
                  <a:moveTo>
                    <a:pt x="4109" y="18335"/>
                  </a:moveTo>
                  <a:cubicBezTo>
                    <a:pt x="4040" y="18335"/>
                    <a:pt x="3903" y="18472"/>
                    <a:pt x="3903" y="18541"/>
                  </a:cubicBezTo>
                  <a:cubicBezTo>
                    <a:pt x="3903" y="18586"/>
                    <a:pt x="4040" y="18723"/>
                    <a:pt x="4086" y="18723"/>
                  </a:cubicBezTo>
                  <a:cubicBezTo>
                    <a:pt x="4091" y="18725"/>
                    <a:pt x="4097" y="18726"/>
                    <a:pt x="4103" y="18726"/>
                  </a:cubicBezTo>
                  <a:cubicBezTo>
                    <a:pt x="4178" y="18726"/>
                    <a:pt x="4314" y="18604"/>
                    <a:pt x="4314" y="18541"/>
                  </a:cubicBezTo>
                  <a:cubicBezTo>
                    <a:pt x="4314" y="18472"/>
                    <a:pt x="4177" y="18335"/>
                    <a:pt x="4109" y="18335"/>
                  </a:cubicBezTo>
                  <a:close/>
                  <a:moveTo>
                    <a:pt x="5455" y="18427"/>
                  </a:moveTo>
                  <a:cubicBezTo>
                    <a:pt x="5433" y="18427"/>
                    <a:pt x="5387" y="18449"/>
                    <a:pt x="5341" y="18495"/>
                  </a:cubicBezTo>
                  <a:cubicBezTo>
                    <a:pt x="5318" y="18518"/>
                    <a:pt x="5296" y="18564"/>
                    <a:pt x="5273" y="18609"/>
                  </a:cubicBezTo>
                  <a:cubicBezTo>
                    <a:pt x="5250" y="18632"/>
                    <a:pt x="5250" y="18632"/>
                    <a:pt x="5273" y="18678"/>
                  </a:cubicBezTo>
                  <a:cubicBezTo>
                    <a:pt x="5296" y="18701"/>
                    <a:pt x="5318" y="18769"/>
                    <a:pt x="5364" y="18792"/>
                  </a:cubicBezTo>
                  <a:cubicBezTo>
                    <a:pt x="5387" y="18815"/>
                    <a:pt x="5433" y="18815"/>
                    <a:pt x="5478" y="18837"/>
                  </a:cubicBezTo>
                  <a:cubicBezTo>
                    <a:pt x="5478" y="18792"/>
                    <a:pt x="5478" y="18769"/>
                    <a:pt x="5478" y="18723"/>
                  </a:cubicBezTo>
                  <a:cubicBezTo>
                    <a:pt x="5478" y="18701"/>
                    <a:pt x="5478" y="18655"/>
                    <a:pt x="5478" y="18632"/>
                  </a:cubicBezTo>
                  <a:cubicBezTo>
                    <a:pt x="5478" y="18609"/>
                    <a:pt x="5478" y="18586"/>
                    <a:pt x="5478" y="18541"/>
                  </a:cubicBezTo>
                  <a:cubicBezTo>
                    <a:pt x="5478" y="18518"/>
                    <a:pt x="5501" y="18449"/>
                    <a:pt x="5455" y="18427"/>
                  </a:cubicBezTo>
                  <a:close/>
                  <a:moveTo>
                    <a:pt x="708" y="18723"/>
                  </a:moveTo>
                  <a:cubicBezTo>
                    <a:pt x="594" y="18746"/>
                    <a:pt x="548" y="18792"/>
                    <a:pt x="548" y="18906"/>
                  </a:cubicBezTo>
                  <a:cubicBezTo>
                    <a:pt x="548" y="19020"/>
                    <a:pt x="594" y="19066"/>
                    <a:pt x="731" y="19066"/>
                  </a:cubicBezTo>
                  <a:cubicBezTo>
                    <a:pt x="845" y="19066"/>
                    <a:pt x="890" y="19020"/>
                    <a:pt x="890" y="18883"/>
                  </a:cubicBezTo>
                  <a:cubicBezTo>
                    <a:pt x="890" y="18769"/>
                    <a:pt x="845" y="18723"/>
                    <a:pt x="708" y="18723"/>
                  </a:cubicBezTo>
                  <a:close/>
                  <a:moveTo>
                    <a:pt x="2054" y="18837"/>
                  </a:moveTo>
                  <a:cubicBezTo>
                    <a:pt x="1940" y="18837"/>
                    <a:pt x="1895" y="18883"/>
                    <a:pt x="1895" y="19020"/>
                  </a:cubicBezTo>
                  <a:cubicBezTo>
                    <a:pt x="1895" y="19134"/>
                    <a:pt x="1940" y="19180"/>
                    <a:pt x="2077" y="19180"/>
                  </a:cubicBezTo>
                  <a:cubicBezTo>
                    <a:pt x="2191" y="19180"/>
                    <a:pt x="2237" y="19111"/>
                    <a:pt x="2237" y="18974"/>
                  </a:cubicBezTo>
                  <a:cubicBezTo>
                    <a:pt x="2237" y="18883"/>
                    <a:pt x="2191" y="18837"/>
                    <a:pt x="2054" y="18837"/>
                  </a:cubicBezTo>
                  <a:close/>
                  <a:moveTo>
                    <a:pt x="3378" y="18974"/>
                  </a:moveTo>
                  <a:cubicBezTo>
                    <a:pt x="3241" y="18974"/>
                    <a:pt x="3196" y="19020"/>
                    <a:pt x="3196" y="19134"/>
                  </a:cubicBezTo>
                  <a:cubicBezTo>
                    <a:pt x="3196" y="19248"/>
                    <a:pt x="3241" y="19294"/>
                    <a:pt x="3378" y="19294"/>
                  </a:cubicBezTo>
                  <a:cubicBezTo>
                    <a:pt x="3492" y="19294"/>
                    <a:pt x="3538" y="19248"/>
                    <a:pt x="3538" y="19134"/>
                  </a:cubicBezTo>
                  <a:cubicBezTo>
                    <a:pt x="3538" y="19020"/>
                    <a:pt x="3492" y="18974"/>
                    <a:pt x="3378" y="18974"/>
                  </a:cubicBezTo>
                  <a:close/>
                  <a:moveTo>
                    <a:pt x="4702" y="19066"/>
                  </a:moveTo>
                  <a:cubicBezTo>
                    <a:pt x="4588" y="19066"/>
                    <a:pt x="4542" y="19111"/>
                    <a:pt x="4542" y="19248"/>
                  </a:cubicBezTo>
                  <a:cubicBezTo>
                    <a:pt x="4542" y="19362"/>
                    <a:pt x="4588" y="19408"/>
                    <a:pt x="4725" y="19408"/>
                  </a:cubicBezTo>
                  <a:cubicBezTo>
                    <a:pt x="4839" y="19408"/>
                    <a:pt x="4885" y="19362"/>
                    <a:pt x="4885" y="19225"/>
                  </a:cubicBezTo>
                  <a:cubicBezTo>
                    <a:pt x="4885" y="19111"/>
                    <a:pt x="4839" y="19066"/>
                    <a:pt x="4702" y="19066"/>
                  </a:cubicBezTo>
                  <a:close/>
                  <a:moveTo>
                    <a:pt x="32" y="19347"/>
                  </a:moveTo>
                  <a:cubicBezTo>
                    <a:pt x="23" y="19347"/>
                    <a:pt x="23" y="19359"/>
                    <a:pt x="23" y="19385"/>
                  </a:cubicBezTo>
                  <a:cubicBezTo>
                    <a:pt x="23" y="19431"/>
                    <a:pt x="23" y="19454"/>
                    <a:pt x="23" y="19499"/>
                  </a:cubicBezTo>
                  <a:lnTo>
                    <a:pt x="23" y="19636"/>
                  </a:lnTo>
                  <a:cubicBezTo>
                    <a:pt x="23" y="19663"/>
                    <a:pt x="27" y="19673"/>
                    <a:pt x="32" y="19673"/>
                  </a:cubicBezTo>
                  <a:cubicBezTo>
                    <a:pt x="41" y="19673"/>
                    <a:pt x="55" y="19650"/>
                    <a:pt x="69" y="19636"/>
                  </a:cubicBezTo>
                  <a:cubicBezTo>
                    <a:pt x="183" y="19568"/>
                    <a:pt x="183" y="19431"/>
                    <a:pt x="69" y="19362"/>
                  </a:cubicBezTo>
                  <a:cubicBezTo>
                    <a:pt x="50" y="19353"/>
                    <a:pt x="39" y="19347"/>
                    <a:pt x="32" y="19347"/>
                  </a:cubicBezTo>
                  <a:close/>
                  <a:moveTo>
                    <a:pt x="1324" y="19431"/>
                  </a:moveTo>
                  <a:cubicBezTo>
                    <a:pt x="1233" y="19431"/>
                    <a:pt x="1141" y="19522"/>
                    <a:pt x="1164" y="19614"/>
                  </a:cubicBezTo>
                  <a:cubicBezTo>
                    <a:pt x="1164" y="19728"/>
                    <a:pt x="1233" y="19773"/>
                    <a:pt x="1324" y="19773"/>
                  </a:cubicBezTo>
                  <a:cubicBezTo>
                    <a:pt x="1415" y="19773"/>
                    <a:pt x="1484" y="19682"/>
                    <a:pt x="1484" y="19614"/>
                  </a:cubicBezTo>
                  <a:cubicBezTo>
                    <a:pt x="1484" y="19499"/>
                    <a:pt x="1415" y="19431"/>
                    <a:pt x="1324" y="19431"/>
                  </a:cubicBezTo>
                  <a:close/>
                  <a:moveTo>
                    <a:pt x="2671" y="19568"/>
                  </a:moveTo>
                  <a:cubicBezTo>
                    <a:pt x="2557" y="19568"/>
                    <a:pt x="2488" y="19659"/>
                    <a:pt x="2488" y="19750"/>
                  </a:cubicBezTo>
                  <a:cubicBezTo>
                    <a:pt x="2511" y="19842"/>
                    <a:pt x="2579" y="19910"/>
                    <a:pt x="2671" y="19910"/>
                  </a:cubicBezTo>
                  <a:cubicBezTo>
                    <a:pt x="2762" y="19910"/>
                    <a:pt x="2831" y="19819"/>
                    <a:pt x="2831" y="19728"/>
                  </a:cubicBezTo>
                  <a:cubicBezTo>
                    <a:pt x="2831" y="19636"/>
                    <a:pt x="2762" y="19568"/>
                    <a:pt x="2671" y="19568"/>
                  </a:cubicBezTo>
                  <a:close/>
                  <a:moveTo>
                    <a:pt x="3995" y="19682"/>
                  </a:moveTo>
                  <a:cubicBezTo>
                    <a:pt x="3903" y="19682"/>
                    <a:pt x="3835" y="19750"/>
                    <a:pt x="3835" y="19842"/>
                  </a:cubicBezTo>
                  <a:cubicBezTo>
                    <a:pt x="3835" y="19933"/>
                    <a:pt x="3903" y="20002"/>
                    <a:pt x="3995" y="20002"/>
                  </a:cubicBezTo>
                  <a:cubicBezTo>
                    <a:pt x="4086" y="20002"/>
                    <a:pt x="4177" y="19933"/>
                    <a:pt x="4177" y="19842"/>
                  </a:cubicBezTo>
                  <a:cubicBezTo>
                    <a:pt x="4177" y="19750"/>
                    <a:pt x="4109" y="19682"/>
                    <a:pt x="3995" y="19682"/>
                  </a:cubicBezTo>
                  <a:close/>
                  <a:moveTo>
                    <a:pt x="5354" y="19813"/>
                  </a:moveTo>
                  <a:cubicBezTo>
                    <a:pt x="5343" y="19813"/>
                    <a:pt x="5331" y="19815"/>
                    <a:pt x="5318" y="19819"/>
                  </a:cubicBezTo>
                  <a:cubicBezTo>
                    <a:pt x="5227" y="19819"/>
                    <a:pt x="5159" y="19865"/>
                    <a:pt x="5159" y="19956"/>
                  </a:cubicBezTo>
                  <a:cubicBezTo>
                    <a:pt x="5136" y="20047"/>
                    <a:pt x="5204" y="20139"/>
                    <a:pt x="5296" y="20139"/>
                  </a:cubicBezTo>
                  <a:cubicBezTo>
                    <a:pt x="5318" y="20139"/>
                    <a:pt x="5341" y="20139"/>
                    <a:pt x="5364" y="20116"/>
                  </a:cubicBezTo>
                  <a:cubicBezTo>
                    <a:pt x="5387" y="20047"/>
                    <a:pt x="5387" y="19956"/>
                    <a:pt x="5410" y="19887"/>
                  </a:cubicBezTo>
                  <a:cubicBezTo>
                    <a:pt x="5428" y="19850"/>
                    <a:pt x="5401" y="19813"/>
                    <a:pt x="5354" y="19813"/>
                  </a:cubicBezTo>
                  <a:close/>
                  <a:moveTo>
                    <a:pt x="594" y="20070"/>
                  </a:moveTo>
                  <a:cubicBezTo>
                    <a:pt x="525" y="20070"/>
                    <a:pt x="411" y="20184"/>
                    <a:pt x="411" y="20253"/>
                  </a:cubicBezTo>
                  <a:cubicBezTo>
                    <a:pt x="411" y="20298"/>
                    <a:pt x="525" y="20412"/>
                    <a:pt x="594" y="20412"/>
                  </a:cubicBezTo>
                  <a:cubicBezTo>
                    <a:pt x="639" y="20412"/>
                    <a:pt x="753" y="20298"/>
                    <a:pt x="753" y="20253"/>
                  </a:cubicBezTo>
                  <a:cubicBezTo>
                    <a:pt x="753" y="20184"/>
                    <a:pt x="639" y="20070"/>
                    <a:pt x="594" y="20070"/>
                  </a:cubicBezTo>
                  <a:close/>
                  <a:moveTo>
                    <a:pt x="1932" y="20181"/>
                  </a:moveTo>
                  <a:cubicBezTo>
                    <a:pt x="1926" y="20181"/>
                    <a:pt x="1922" y="20182"/>
                    <a:pt x="1918" y="20184"/>
                  </a:cubicBezTo>
                  <a:cubicBezTo>
                    <a:pt x="1872" y="20184"/>
                    <a:pt x="1758" y="20298"/>
                    <a:pt x="1758" y="20344"/>
                  </a:cubicBezTo>
                  <a:cubicBezTo>
                    <a:pt x="1758" y="20406"/>
                    <a:pt x="1853" y="20507"/>
                    <a:pt x="1921" y="20507"/>
                  </a:cubicBezTo>
                  <a:cubicBezTo>
                    <a:pt x="1928" y="20507"/>
                    <a:pt x="1934" y="20506"/>
                    <a:pt x="1940" y="20504"/>
                  </a:cubicBezTo>
                  <a:cubicBezTo>
                    <a:pt x="1986" y="20504"/>
                    <a:pt x="2100" y="20390"/>
                    <a:pt x="2100" y="20344"/>
                  </a:cubicBezTo>
                  <a:cubicBezTo>
                    <a:pt x="2100" y="20282"/>
                    <a:pt x="1986" y="20181"/>
                    <a:pt x="1932" y="20181"/>
                  </a:cubicBezTo>
                  <a:close/>
                  <a:moveTo>
                    <a:pt x="3251" y="20318"/>
                  </a:moveTo>
                  <a:cubicBezTo>
                    <a:pt x="3199" y="20318"/>
                    <a:pt x="3104" y="20418"/>
                    <a:pt x="3104" y="20481"/>
                  </a:cubicBezTo>
                  <a:cubicBezTo>
                    <a:pt x="3104" y="20527"/>
                    <a:pt x="3219" y="20641"/>
                    <a:pt x="3264" y="20641"/>
                  </a:cubicBezTo>
                  <a:cubicBezTo>
                    <a:pt x="3310" y="20641"/>
                    <a:pt x="3424" y="20549"/>
                    <a:pt x="3447" y="20481"/>
                  </a:cubicBezTo>
                  <a:cubicBezTo>
                    <a:pt x="3447" y="20435"/>
                    <a:pt x="3333" y="20321"/>
                    <a:pt x="3264" y="20321"/>
                  </a:cubicBezTo>
                  <a:cubicBezTo>
                    <a:pt x="3260" y="20319"/>
                    <a:pt x="3256" y="20318"/>
                    <a:pt x="3251" y="20318"/>
                  </a:cubicBezTo>
                  <a:close/>
                  <a:moveTo>
                    <a:pt x="4611" y="20412"/>
                  </a:moveTo>
                  <a:cubicBezTo>
                    <a:pt x="4565" y="20412"/>
                    <a:pt x="4451" y="20527"/>
                    <a:pt x="4451" y="20572"/>
                  </a:cubicBezTo>
                  <a:cubicBezTo>
                    <a:pt x="4451" y="20618"/>
                    <a:pt x="4542" y="20732"/>
                    <a:pt x="4611" y="20755"/>
                  </a:cubicBezTo>
                  <a:cubicBezTo>
                    <a:pt x="4657" y="20755"/>
                    <a:pt x="4771" y="20641"/>
                    <a:pt x="4771" y="20595"/>
                  </a:cubicBezTo>
                  <a:cubicBezTo>
                    <a:pt x="4794" y="20527"/>
                    <a:pt x="4679" y="20412"/>
                    <a:pt x="4611" y="20412"/>
                  </a:cubicBezTo>
                  <a:close/>
                  <a:moveTo>
                    <a:pt x="1187" y="20823"/>
                  </a:moveTo>
                  <a:cubicBezTo>
                    <a:pt x="1073" y="20823"/>
                    <a:pt x="1050" y="20823"/>
                    <a:pt x="1050" y="20960"/>
                  </a:cubicBezTo>
                  <a:cubicBezTo>
                    <a:pt x="1050" y="21074"/>
                    <a:pt x="1073" y="21074"/>
                    <a:pt x="1187" y="21074"/>
                  </a:cubicBezTo>
                  <a:cubicBezTo>
                    <a:pt x="1206" y="21078"/>
                    <a:pt x="1223" y="21080"/>
                    <a:pt x="1237" y="21080"/>
                  </a:cubicBezTo>
                  <a:cubicBezTo>
                    <a:pt x="1308" y="21080"/>
                    <a:pt x="1324" y="21032"/>
                    <a:pt x="1324" y="20937"/>
                  </a:cubicBezTo>
                  <a:cubicBezTo>
                    <a:pt x="1324" y="20823"/>
                    <a:pt x="1301" y="20823"/>
                    <a:pt x="1187" y="20823"/>
                  </a:cubicBezTo>
                  <a:close/>
                  <a:moveTo>
                    <a:pt x="2470" y="20952"/>
                  </a:moveTo>
                  <a:cubicBezTo>
                    <a:pt x="2411" y="20952"/>
                    <a:pt x="2397" y="20986"/>
                    <a:pt x="2397" y="21074"/>
                  </a:cubicBezTo>
                  <a:cubicBezTo>
                    <a:pt x="2397" y="21211"/>
                    <a:pt x="2420" y="21211"/>
                    <a:pt x="2534" y="21211"/>
                  </a:cubicBezTo>
                  <a:cubicBezTo>
                    <a:pt x="2648" y="21211"/>
                    <a:pt x="2671" y="21211"/>
                    <a:pt x="2671" y="21097"/>
                  </a:cubicBezTo>
                  <a:cubicBezTo>
                    <a:pt x="2671" y="20960"/>
                    <a:pt x="2648" y="20960"/>
                    <a:pt x="2534" y="20960"/>
                  </a:cubicBezTo>
                  <a:cubicBezTo>
                    <a:pt x="2508" y="20955"/>
                    <a:pt x="2487" y="20952"/>
                    <a:pt x="2470" y="20952"/>
                  </a:cubicBezTo>
                  <a:close/>
                  <a:moveTo>
                    <a:pt x="3858" y="21052"/>
                  </a:moveTo>
                  <a:cubicBezTo>
                    <a:pt x="3744" y="21052"/>
                    <a:pt x="3744" y="21052"/>
                    <a:pt x="3744" y="21188"/>
                  </a:cubicBezTo>
                  <a:cubicBezTo>
                    <a:pt x="3744" y="21303"/>
                    <a:pt x="3789" y="21325"/>
                    <a:pt x="3880" y="21325"/>
                  </a:cubicBezTo>
                  <a:cubicBezTo>
                    <a:pt x="3995" y="21303"/>
                    <a:pt x="4017" y="21303"/>
                    <a:pt x="4017" y="21166"/>
                  </a:cubicBezTo>
                  <a:cubicBezTo>
                    <a:pt x="4017" y="21052"/>
                    <a:pt x="3995" y="21052"/>
                    <a:pt x="3858" y="21052"/>
                  </a:cubicBezTo>
                  <a:close/>
                  <a:moveTo>
                    <a:pt x="1826" y="21554"/>
                  </a:moveTo>
                  <a:cubicBezTo>
                    <a:pt x="1758" y="21554"/>
                    <a:pt x="1689" y="21622"/>
                    <a:pt x="1689" y="21691"/>
                  </a:cubicBezTo>
                  <a:cubicBezTo>
                    <a:pt x="1689" y="21759"/>
                    <a:pt x="1758" y="21828"/>
                    <a:pt x="1826" y="21828"/>
                  </a:cubicBezTo>
                  <a:cubicBezTo>
                    <a:pt x="1895" y="21828"/>
                    <a:pt x="1963" y="21759"/>
                    <a:pt x="1963" y="21691"/>
                  </a:cubicBezTo>
                  <a:cubicBezTo>
                    <a:pt x="1963" y="21622"/>
                    <a:pt x="1895" y="21554"/>
                    <a:pt x="1826" y="21554"/>
                  </a:cubicBezTo>
                  <a:close/>
                  <a:moveTo>
                    <a:pt x="3127" y="21645"/>
                  </a:moveTo>
                  <a:cubicBezTo>
                    <a:pt x="3059" y="21645"/>
                    <a:pt x="3013" y="21713"/>
                    <a:pt x="3013" y="21782"/>
                  </a:cubicBezTo>
                  <a:cubicBezTo>
                    <a:pt x="3013" y="21850"/>
                    <a:pt x="3059" y="21919"/>
                    <a:pt x="3127" y="21919"/>
                  </a:cubicBezTo>
                  <a:cubicBezTo>
                    <a:pt x="3196" y="21919"/>
                    <a:pt x="3264" y="21873"/>
                    <a:pt x="3264" y="21805"/>
                  </a:cubicBezTo>
                  <a:cubicBezTo>
                    <a:pt x="3264" y="21713"/>
                    <a:pt x="3219" y="21645"/>
                    <a:pt x="3127" y="2164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9" name="Google Shape;1669;p23"/>
            <p:cNvSpPr/>
            <p:nvPr/>
          </p:nvSpPr>
          <p:spPr>
            <a:xfrm>
              <a:off x="4254800" y="1206375"/>
              <a:ext cx="135825" cy="550675"/>
            </a:xfrm>
            <a:custGeom>
              <a:avLst/>
              <a:gdLst/>
              <a:ahLst/>
              <a:cxnLst/>
              <a:rect l="l" t="t" r="r" b="b"/>
              <a:pathLst>
                <a:path w="5433" h="22027" extrusionOk="0">
                  <a:moveTo>
                    <a:pt x="2717" y="0"/>
                  </a:moveTo>
                  <a:cubicBezTo>
                    <a:pt x="1210" y="0"/>
                    <a:pt x="0" y="1233"/>
                    <a:pt x="0" y="2739"/>
                  </a:cubicBezTo>
                  <a:lnTo>
                    <a:pt x="0" y="19287"/>
                  </a:lnTo>
                  <a:cubicBezTo>
                    <a:pt x="0" y="20794"/>
                    <a:pt x="1210" y="22026"/>
                    <a:pt x="2717" y="22026"/>
                  </a:cubicBezTo>
                  <a:cubicBezTo>
                    <a:pt x="4223" y="22026"/>
                    <a:pt x="5433" y="20794"/>
                    <a:pt x="5433" y="19287"/>
                  </a:cubicBezTo>
                  <a:lnTo>
                    <a:pt x="5433" y="2739"/>
                  </a:lnTo>
                  <a:cubicBezTo>
                    <a:pt x="5433" y="1233"/>
                    <a:pt x="4223" y="0"/>
                    <a:pt x="2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0" name="Google Shape;1670;p23"/>
            <p:cNvSpPr/>
            <p:nvPr/>
          </p:nvSpPr>
          <p:spPr>
            <a:xfrm>
              <a:off x="4274200" y="1194950"/>
              <a:ext cx="138125" cy="548075"/>
            </a:xfrm>
            <a:custGeom>
              <a:avLst/>
              <a:gdLst/>
              <a:ahLst/>
              <a:cxnLst/>
              <a:rect l="l" t="t" r="r" b="b"/>
              <a:pathLst>
                <a:path w="5525" h="21923" extrusionOk="0">
                  <a:moveTo>
                    <a:pt x="2374" y="1"/>
                  </a:moveTo>
                  <a:cubicBezTo>
                    <a:pt x="2306" y="1"/>
                    <a:pt x="2260" y="46"/>
                    <a:pt x="2237" y="115"/>
                  </a:cubicBezTo>
                  <a:cubicBezTo>
                    <a:pt x="2237" y="206"/>
                    <a:pt x="2306" y="275"/>
                    <a:pt x="2397" y="275"/>
                  </a:cubicBezTo>
                  <a:cubicBezTo>
                    <a:pt x="2466" y="275"/>
                    <a:pt x="2511" y="206"/>
                    <a:pt x="2511" y="138"/>
                  </a:cubicBezTo>
                  <a:cubicBezTo>
                    <a:pt x="2511" y="69"/>
                    <a:pt x="2466" y="1"/>
                    <a:pt x="2374" y="1"/>
                  </a:cubicBezTo>
                  <a:close/>
                  <a:moveTo>
                    <a:pt x="3675" y="92"/>
                  </a:moveTo>
                  <a:cubicBezTo>
                    <a:pt x="3607" y="115"/>
                    <a:pt x="3561" y="160"/>
                    <a:pt x="3561" y="229"/>
                  </a:cubicBezTo>
                  <a:cubicBezTo>
                    <a:pt x="3561" y="297"/>
                    <a:pt x="3630" y="366"/>
                    <a:pt x="3698" y="366"/>
                  </a:cubicBezTo>
                  <a:cubicBezTo>
                    <a:pt x="3767" y="366"/>
                    <a:pt x="3812" y="297"/>
                    <a:pt x="3835" y="229"/>
                  </a:cubicBezTo>
                  <a:cubicBezTo>
                    <a:pt x="3835" y="160"/>
                    <a:pt x="3767" y="92"/>
                    <a:pt x="3675" y="92"/>
                  </a:cubicBezTo>
                  <a:close/>
                  <a:moveTo>
                    <a:pt x="1621" y="594"/>
                  </a:moveTo>
                  <a:cubicBezTo>
                    <a:pt x="1530" y="617"/>
                    <a:pt x="1507" y="617"/>
                    <a:pt x="1507" y="754"/>
                  </a:cubicBezTo>
                  <a:cubicBezTo>
                    <a:pt x="1507" y="868"/>
                    <a:pt x="1530" y="868"/>
                    <a:pt x="1644" y="868"/>
                  </a:cubicBezTo>
                  <a:cubicBezTo>
                    <a:pt x="1758" y="868"/>
                    <a:pt x="1781" y="868"/>
                    <a:pt x="1781" y="731"/>
                  </a:cubicBezTo>
                  <a:cubicBezTo>
                    <a:pt x="1781" y="617"/>
                    <a:pt x="1735" y="594"/>
                    <a:pt x="1621" y="594"/>
                  </a:cubicBezTo>
                  <a:close/>
                  <a:moveTo>
                    <a:pt x="2991" y="708"/>
                  </a:moveTo>
                  <a:cubicBezTo>
                    <a:pt x="2854" y="708"/>
                    <a:pt x="2854" y="708"/>
                    <a:pt x="2854" y="822"/>
                  </a:cubicBezTo>
                  <a:cubicBezTo>
                    <a:pt x="2854" y="959"/>
                    <a:pt x="2854" y="982"/>
                    <a:pt x="2968" y="982"/>
                  </a:cubicBezTo>
                  <a:cubicBezTo>
                    <a:pt x="3105" y="982"/>
                    <a:pt x="3127" y="959"/>
                    <a:pt x="3127" y="845"/>
                  </a:cubicBezTo>
                  <a:cubicBezTo>
                    <a:pt x="3127" y="731"/>
                    <a:pt x="3105" y="708"/>
                    <a:pt x="2991" y="708"/>
                  </a:cubicBezTo>
                  <a:close/>
                  <a:moveTo>
                    <a:pt x="4265" y="839"/>
                  </a:moveTo>
                  <a:cubicBezTo>
                    <a:pt x="4194" y="839"/>
                    <a:pt x="4181" y="887"/>
                    <a:pt x="4200" y="982"/>
                  </a:cubicBezTo>
                  <a:cubicBezTo>
                    <a:pt x="4200" y="1071"/>
                    <a:pt x="4214" y="1104"/>
                    <a:pt x="4273" y="1104"/>
                  </a:cubicBezTo>
                  <a:cubicBezTo>
                    <a:pt x="4291" y="1104"/>
                    <a:pt x="4312" y="1101"/>
                    <a:pt x="4337" y="1096"/>
                  </a:cubicBezTo>
                  <a:cubicBezTo>
                    <a:pt x="4451" y="1096"/>
                    <a:pt x="4474" y="1096"/>
                    <a:pt x="4451" y="959"/>
                  </a:cubicBezTo>
                  <a:cubicBezTo>
                    <a:pt x="4451" y="845"/>
                    <a:pt x="4451" y="845"/>
                    <a:pt x="4314" y="845"/>
                  </a:cubicBezTo>
                  <a:cubicBezTo>
                    <a:pt x="4295" y="841"/>
                    <a:pt x="4279" y="839"/>
                    <a:pt x="4265" y="839"/>
                  </a:cubicBezTo>
                  <a:close/>
                  <a:moveTo>
                    <a:pt x="913" y="1165"/>
                  </a:moveTo>
                  <a:cubicBezTo>
                    <a:pt x="845" y="1165"/>
                    <a:pt x="731" y="1279"/>
                    <a:pt x="731" y="1347"/>
                  </a:cubicBezTo>
                  <a:cubicBezTo>
                    <a:pt x="731" y="1393"/>
                    <a:pt x="845" y="1507"/>
                    <a:pt x="891" y="1507"/>
                  </a:cubicBezTo>
                  <a:cubicBezTo>
                    <a:pt x="959" y="1507"/>
                    <a:pt x="1073" y="1416"/>
                    <a:pt x="1073" y="1347"/>
                  </a:cubicBezTo>
                  <a:cubicBezTo>
                    <a:pt x="1073" y="1302"/>
                    <a:pt x="959" y="1188"/>
                    <a:pt x="913" y="1165"/>
                  </a:cubicBezTo>
                  <a:close/>
                  <a:moveTo>
                    <a:pt x="2260" y="1279"/>
                  </a:moveTo>
                  <a:cubicBezTo>
                    <a:pt x="2192" y="1279"/>
                    <a:pt x="2077" y="1370"/>
                    <a:pt x="2077" y="1439"/>
                  </a:cubicBezTo>
                  <a:cubicBezTo>
                    <a:pt x="2077" y="1484"/>
                    <a:pt x="2192" y="1598"/>
                    <a:pt x="2237" y="1621"/>
                  </a:cubicBezTo>
                  <a:cubicBezTo>
                    <a:pt x="2306" y="1621"/>
                    <a:pt x="2420" y="1507"/>
                    <a:pt x="2420" y="1439"/>
                  </a:cubicBezTo>
                  <a:cubicBezTo>
                    <a:pt x="2420" y="1393"/>
                    <a:pt x="2306" y="1279"/>
                    <a:pt x="2260" y="1279"/>
                  </a:cubicBezTo>
                  <a:close/>
                  <a:moveTo>
                    <a:pt x="3598" y="1413"/>
                  </a:moveTo>
                  <a:cubicBezTo>
                    <a:pt x="3593" y="1413"/>
                    <a:pt x="3588" y="1414"/>
                    <a:pt x="3584" y="1416"/>
                  </a:cubicBezTo>
                  <a:cubicBezTo>
                    <a:pt x="3515" y="1416"/>
                    <a:pt x="3424" y="1530"/>
                    <a:pt x="3424" y="1576"/>
                  </a:cubicBezTo>
                  <a:cubicBezTo>
                    <a:pt x="3424" y="1638"/>
                    <a:pt x="3519" y="1738"/>
                    <a:pt x="3588" y="1738"/>
                  </a:cubicBezTo>
                  <a:cubicBezTo>
                    <a:pt x="3594" y="1738"/>
                    <a:pt x="3601" y="1737"/>
                    <a:pt x="3607" y="1735"/>
                  </a:cubicBezTo>
                  <a:cubicBezTo>
                    <a:pt x="3652" y="1735"/>
                    <a:pt x="3767" y="1621"/>
                    <a:pt x="3767" y="1576"/>
                  </a:cubicBezTo>
                  <a:cubicBezTo>
                    <a:pt x="3746" y="1513"/>
                    <a:pt x="3649" y="1413"/>
                    <a:pt x="3598" y="1413"/>
                  </a:cubicBezTo>
                  <a:close/>
                  <a:moveTo>
                    <a:pt x="4931" y="1507"/>
                  </a:moveTo>
                  <a:cubicBezTo>
                    <a:pt x="4885" y="1507"/>
                    <a:pt x="4771" y="1621"/>
                    <a:pt x="4771" y="1690"/>
                  </a:cubicBezTo>
                  <a:cubicBezTo>
                    <a:pt x="4771" y="1735"/>
                    <a:pt x="4885" y="1849"/>
                    <a:pt x="4931" y="1849"/>
                  </a:cubicBezTo>
                  <a:cubicBezTo>
                    <a:pt x="4999" y="1849"/>
                    <a:pt x="5113" y="1735"/>
                    <a:pt x="5090" y="1667"/>
                  </a:cubicBezTo>
                  <a:cubicBezTo>
                    <a:pt x="5090" y="1621"/>
                    <a:pt x="4976" y="1507"/>
                    <a:pt x="4931" y="1507"/>
                  </a:cubicBezTo>
                  <a:close/>
                  <a:moveTo>
                    <a:pt x="229" y="1781"/>
                  </a:moveTo>
                  <a:cubicBezTo>
                    <a:pt x="206" y="1781"/>
                    <a:pt x="183" y="1781"/>
                    <a:pt x="160" y="1804"/>
                  </a:cubicBezTo>
                  <a:cubicBezTo>
                    <a:pt x="115" y="1872"/>
                    <a:pt x="137" y="1964"/>
                    <a:pt x="92" y="2032"/>
                  </a:cubicBezTo>
                  <a:cubicBezTo>
                    <a:pt x="92" y="2078"/>
                    <a:pt x="137" y="2123"/>
                    <a:pt x="206" y="2123"/>
                  </a:cubicBezTo>
                  <a:cubicBezTo>
                    <a:pt x="274" y="2123"/>
                    <a:pt x="366" y="2055"/>
                    <a:pt x="366" y="1964"/>
                  </a:cubicBezTo>
                  <a:cubicBezTo>
                    <a:pt x="388" y="1895"/>
                    <a:pt x="320" y="1804"/>
                    <a:pt x="229" y="1781"/>
                  </a:cubicBezTo>
                  <a:close/>
                  <a:moveTo>
                    <a:pt x="1507" y="1918"/>
                  </a:moveTo>
                  <a:cubicBezTo>
                    <a:pt x="1416" y="1918"/>
                    <a:pt x="1347" y="1986"/>
                    <a:pt x="1347" y="2078"/>
                  </a:cubicBezTo>
                  <a:cubicBezTo>
                    <a:pt x="1347" y="2159"/>
                    <a:pt x="1402" y="2241"/>
                    <a:pt x="1479" y="2241"/>
                  </a:cubicBezTo>
                  <a:cubicBezTo>
                    <a:pt x="1488" y="2241"/>
                    <a:pt x="1497" y="2240"/>
                    <a:pt x="1507" y="2237"/>
                  </a:cubicBezTo>
                  <a:cubicBezTo>
                    <a:pt x="1598" y="2237"/>
                    <a:pt x="1667" y="2169"/>
                    <a:pt x="1667" y="2078"/>
                  </a:cubicBezTo>
                  <a:cubicBezTo>
                    <a:pt x="1667" y="1986"/>
                    <a:pt x="1598" y="1918"/>
                    <a:pt x="1507" y="1918"/>
                  </a:cubicBezTo>
                  <a:close/>
                  <a:moveTo>
                    <a:pt x="2831" y="2009"/>
                  </a:moveTo>
                  <a:cubicBezTo>
                    <a:pt x="2762" y="2009"/>
                    <a:pt x="2671" y="2101"/>
                    <a:pt x="2694" y="2192"/>
                  </a:cubicBezTo>
                  <a:cubicBezTo>
                    <a:pt x="2694" y="2283"/>
                    <a:pt x="2762" y="2352"/>
                    <a:pt x="2854" y="2352"/>
                  </a:cubicBezTo>
                  <a:cubicBezTo>
                    <a:pt x="2945" y="2352"/>
                    <a:pt x="3036" y="2260"/>
                    <a:pt x="3013" y="2169"/>
                  </a:cubicBezTo>
                  <a:cubicBezTo>
                    <a:pt x="3013" y="2078"/>
                    <a:pt x="2922" y="2009"/>
                    <a:pt x="2831" y="2009"/>
                  </a:cubicBezTo>
                  <a:close/>
                  <a:moveTo>
                    <a:pt x="4177" y="2146"/>
                  </a:moveTo>
                  <a:cubicBezTo>
                    <a:pt x="4109" y="2146"/>
                    <a:pt x="4018" y="2237"/>
                    <a:pt x="4018" y="2329"/>
                  </a:cubicBezTo>
                  <a:cubicBezTo>
                    <a:pt x="4018" y="2420"/>
                    <a:pt x="4109" y="2489"/>
                    <a:pt x="4200" y="2489"/>
                  </a:cubicBezTo>
                  <a:cubicBezTo>
                    <a:pt x="4292" y="2489"/>
                    <a:pt x="4383" y="2397"/>
                    <a:pt x="4360" y="2306"/>
                  </a:cubicBezTo>
                  <a:cubicBezTo>
                    <a:pt x="4360" y="2215"/>
                    <a:pt x="4292" y="2146"/>
                    <a:pt x="4177" y="2146"/>
                  </a:cubicBezTo>
                  <a:close/>
                  <a:moveTo>
                    <a:pt x="5489" y="2251"/>
                  </a:moveTo>
                  <a:cubicBezTo>
                    <a:pt x="5481" y="2251"/>
                    <a:pt x="5468" y="2271"/>
                    <a:pt x="5456" y="2283"/>
                  </a:cubicBezTo>
                  <a:cubicBezTo>
                    <a:pt x="5342" y="2352"/>
                    <a:pt x="5342" y="2489"/>
                    <a:pt x="5456" y="2557"/>
                  </a:cubicBezTo>
                  <a:cubicBezTo>
                    <a:pt x="5475" y="2566"/>
                    <a:pt x="5486" y="2572"/>
                    <a:pt x="5492" y="2572"/>
                  </a:cubicBezTo>
                  <a:cubicBezTo>
                    <a:pt x="5501" y="2572"/>
                    <a:pt x="5501" y="2561"/>
                    <a:pt x="5501" y="2534"/>
                  </a:cubicBezTo>
                  <a:cubicBezTo>
                    <a:pt x="5501" y="2489"/>
                    <a:pt x="5501" y="2466"/>
                    <a:pt x="5501" y="2420"/>
                  </a:cubicBezTo>
                  <a:lnTo>
                    <a:pt x="5501" y="2306"/>
                  </a:lnTo>
                  <a:cubicBezTo>
                    <a:pt x="5501" y="2265"/>
                    <a:pt x="5497" y="2251"/>
                    <a:pt x="5489" y="2251"/>
                  </a:cubicBezTo>
                  <a:close/>
                  <a:moveTo>
                    <a:pt x="799" y="2511"/>
                  </a:moveTo>
                  <a:cubicBezTo>
                    <a:pt x="685" y="2511"/>
                    <a:pt x="640" y="2557"/>
                    <a:pt x="640" y="2694"/>
                  </a:cubicBezTo>
                  <a:cubicBezTo>
                    <a:pt x="640" y="2808"/>
                    <a:pt x="685" y="2854"/>
                    <a:pt x="822" y="2854"/>
                  </a:cubicBezTo>
                  <a:cubicBezTo>
                    <a:pt x="936" y="2854"/>
                    <a:pt x="982" y="2808"/>
                    <a:pt x="982" y="2671"/>
                  </a:cubicBezTo>
                  <a:cubicBezTo>
                    <a:pt x="982" y="2557"/>
                    <a:pt x="913" y="2511"/>
                    <a:pt x="799" y="2511"/>
                  </a:cubicBezTo>
                  <a:close/>
                  <a:moveTo>
                    <a:pt x="2146" y="2626"/>
                  </a:moveTo>
                  <a:cubicBezTo>
                    <a:pt x="2032" y="2626"/>
                    <a:pt x="1986" y="2671"/>
                    <a:pt x="1986" y="2785"/>
                  </a:cubicBezTo>
                  <a:cubicBezTo>
                    <a:pt x="1986" y="2899"/>
                    <a:pt x="2032" y="2945"/>
                    <a:pt x="2146" y="2945"/>
                  </a:cubicBezTo>
                  <a:cubicBezTo>
                    <a:pt x="2260" y="2945"/>
                    <a:pt x="2306" y="2899"/>
                    <a:pt x="2306" y="2785"/>
                  </a:cubicBezTo>
                  <a:cubicBezTo>
                    <a:pt x="2306" y="2671"/>
                    <a:pt x="2260" y="2626"/>
                    <a:pt x="2146" y="2626"/>
                  </a:cubicBezTo>
                  <a:close/>
                  <a:moveTo>
                    <a:pt x="3447" y="2762"/>
                  </a:moveTo>
                  <a:cubicBezTo>
                    <a:pt x="3333" y="2762"/>
                    <a:pt x="3287" y="2808"/>
                    <a:pt x="3287" y="2945"/>
                  </a:cubicBezTo>
                  <a:cubicBezTo>
                    <a:pt x="3287" y="3059"/>
                    <a:pt x="3333" y="3082"/>
                    <a:pt x="3470" y="3082"/>
                  </a:cubicBezTo>
                  <a:cubicBezTo>
                    <a:pt x="3584" y="3082"/>
                    <a:pt x="3630" y="3036"/>
                    <a:pt x="3630" y="2922"/>
                  </a:cubicBezTo>
                  <a:cubicBezTo>
                    <a:pt x="3630" y="2785"/>
                    <a:pt x="3584" y="2762"/>
                    <a:pt x="3447" y="2762"/>
                  </a:cubicBezTo>
                  <a:close/>
                  <a:moveTo>
                    <a:pt x="4794" y="2854"/>
                  </a:moveTo>
                  <a:cubicBezTo>
                    <a:pt x="4680" y="2854"/>
                    <a:pt x="4634" y="2899"/>
                    <a:pt x="4634" y="3036"/>
                  </a:cubicBezTo>
                  <a:cubicBezTo>
                    <a:pt x="4634" y="3150"/>
                    <a:pt x="4680" y="3196"/>
                    <a:pt x="4817" y="3196"/>
                  </a:cubicBezTo>
                  <a:cubicBezTo>
                    <a:pt x="4931" y="3196"/>
                    <a:pt x="4976" y="3128"/>
                    <a:pt x="4976" y="3014"/>
                  </a:cubicBezTo>
                  <a:cubicBezTo>
                    <a:pt x="4976" y="2899"/>
                    <a:pt x="4908" y="2854"/>
                    <a:pt x="4794" y="2854"/>
                  </a:cubicBezTo>
                  <a:close/>
                  <a:moveTo>
                    <a:pt x="46" y="3105"/>
                  </a:moveTo>
                  <a:cubicBezTo>
                    <a:pt x="46" y="3128"/>
                    <a:pt x="23" y="3150"/>
                    <a:pt x="23" y="3196"/>
                  </a:cubicBezTo>
                  <a:cubicBezTo>
                    <a:pt x="23" y="3219"/>
                    <a:pt x="23" y="3265"/>
                    <a:pt x="23" y="3287"/>
                  </a:cubicBezTo>
                  <a:cubicBezTo>
                    <a:pt x="23" y="3310"/>
                    <a:pt x="23" y="3356"/>
                    <a:pt x="23" y="3379"/>
                  </a:cubicBezTo>
                  <a:cubicBezTo>
                    <a:pt x="46" y="3402"/>
                    <a:pt x="0" y="3470"/>
                    <a:pt x="69" y="3493"/>
                  </a:cubicBezTo>
                  <a:cubicBezTo>
                    <a:pt x="92" y="3493"/>
                    <a:pt x="137" y="3470"/>
                    <a:pt x="160" y="3447"/>
                  </a:cubicBezTo>
                  <a:cubicBezTo>
                    <a:pt x="206" y="3402"/>
                    <a:pt x="229" y="3356"/>
                    <a:pt x="251" y="3333"/>
                  </a:cubicBezTo>
                  <a:cubicBezTo>
                    <a:pt x="274" y="3287"/>
                    <a:pt x="274" y="3287"/>
                    <a:pt x="251" y="3265"/>
                  </a:cubicBezTo>
                  <a:cubicBezTo>
                    <a:pt x="206" y="3219"/>
                    <a:pt x="183" y="3173"/>
                    <a:pt x="160" y="3128"/>
                  </a:cubicBezTo>
                  <a:cubicBezTo>
                    <a:pt x="137" y="3105"/>
                    <a:pt x="69" y="3105"/>
                    <a:pt x="46" y="3105"/>
                  </a:cubicBezTo>
                  <a:close/>
                  <a:moveTo>
                    <a:pt x="1399" y="3194"/>
                  </a:moveTo>
                  <a:cubicBezTo>
                    <a:pt x="1327" y="3194"/>
                    <a:pt x="1210" y="3315"/>
                    <a:pt x="1210" y="3379"/>
                  </a:cubicBezTo>
                  <a:cubicBezTo>
                    <a:pt x="1210" y="3447"/>
                    <a:pt x="1324" y="3584"/>
                    <a:pt x="1393" y="3584"/>
                  </a:cubicBezTo>
                  <a:cubicBezTo>
                    <a:pt x="1398" y="3586"/>
                    <a:pt x="1404" y="3587"/>
                    <a:pt x="1410" y="3587"/>
                  </a:cubicBezTo>
                  <a:cubicBezTo>
                    <a:pt x="1484" y="3587"/>
                    <a:pt x="1621" y="3463"/>
                    <a:pt x="1621" y="3379"/>
                  </a:cubicBezTo>
                  <a:cubicBezTo>
                    <a:pt x="1621" y="3333"/>
                    <a:pt x="1484" y="3196"/>
                    <a:pt x="1416" y="3196"/>
                  </a:cubicBezTo>
                  <a:cubicBezTo>
                    <a:pt x="1410" y="3194"/>
                    <a:pt x="1405" y="3194"/>
                    <a:pt x="1399" y="3194"/>
                  </a:cubicBezTo>
                  <a:close/>
                  <a:moveTo>
                    <a:pt x="2746" y="3331"/>
                  </a:moveTo>
                  <a:cubicBezTo>
                    <a:pt x="2674" y="3331"/>
                    <a:pt x="2557" y="3452"/>
                    <a:pt x="2557" y="3516"/>
                  </a:cubicBezTo>
                  <a:cubicBezTo>
                    <a:pt x="2534" y="3584"/>
                    <a:pt x="2671" y="3721"/>
                    <a:pt x="2739" y="3721"/>
                  </a:cubicBezTo>
                  <a:cubicBezTo>
                    <a:pt x="2808" y="3721"/>
                    <a:pt x="2945" y="3584"/>
                    <a:pt x="2945" y="3516"/>
                  </a:cubicBezTo>
                  <a:cubicBezTo>
                    <a:pt x="2945" y="3447"/>
                    <a:pt x="2831" y="3333"/>
                    <a:pt x="2762" y="3333"/>
                  </a:cubicBezTo>
                  <a:cubicBezTo>
                    <a:pt x="2757" y="3331"/>
                    <a:pt x="2752" y="3331"/>
                    <a:pt x="2746" y="3331"/>
                  </a:cubicBezTo>
                  <a:close/>
                  <a:moveTo>
                    <a:pt x="4106" y="3430"/>
                  </a:moveTo>
                  <a:cubicBezTo>
                    <a:pt x="4069" y="3430"/>
                    <a:pt x="4029" y="3459"/>
                    <a:pt x="3972" y="3516"/>
                  </a:cubicBezTo>
                  <a:cubicBezTo>
                    <a:pt x="3881" y="3584"/>
                    <a:pt x="3881" y="3675"/>
                    <a:pt x="3972" y="3744"/>
                  </a:cubicBezTo>
                  <a:cubicBezTo>
                    <a:pt x="3995" y="3790"/>
                    <a:pt x="4040" y="3812"/>
                    <a:pt x="4109" y="3812"/>
                  </a:cubicBezTo>
                  <a:cubicBezTo>
                    <a:pt x="4112" y="3814"/>
                    <a:pt x="4116" y="3815"/>
                    <a:pt x="4121" y="3815"/>
                  </a:cubicBezTo>
                  <a:cubicBezTo>
                    <a:pt x="4174" y="3815"/>
                    <a:pt x="4292" y="3693"/>
                    <a:pt x="4292" y="3630"/>
                  </a:cubicBezTo>
                  <a:cubicBezTo>
                    <a:pt x="4269" y="3584"/>
                    <a:pt x="4269" y="3539"/>
                    <a:pt x="4223" y="3516"/>
                  </a:cubicBezTo>
                  <a:cubicBezTo>
                    <a:pt x="4177" y="3459"/>
                    <a:pt x="4143" y="3430"/>
                    <a:pt x="4106" y="3430"/>
                  </a:cubicBezTo>
                  <a:close/>
                  <a:moveTo>
                    <a:pt x="5400" y="3557"/>
                  </a:moveTo>
                  <a:cubicBezTo>
                    <a:pt x="5395" y="3557"/>
                    <a:pt x="5390" y="3558"/>
                    <a:pt x="5387" y="3561"/>
                  </a:cubicBezTo>
                  <a:cubicBezTo>
                    <a:pt x="5319" y="3584"/>
                    <a:pt x="5205" y="3698"/>
                    <a:pt x="5205" y="3744"/>
                  </a:cubicBezTo>
                  <a:cubicBezTo>
                    <a:pt x="5205" y="3812"/>
                    <a:pt x="5250" y="3881"/>
                    <a:pt x="5319" y="3927"/>
                  </a:cubicBezTo>
                  <a:lnTo>
                    <a:pt x="5364" y="3927"/>
                  </a:lnTo>
                  <a:cubicBezTo>
                    <a:pt x="5372" y="3949"/>
                    <a:pt x="5382" y="3957"/>
                    <a:pt x="5393" y="3957"/>
                  </a:cubicBezTo>
                  <a:cubicBezTo>
                    <a:pt x="5415" y="3957"/>
                    <a:pt x="5440" y="3927"/>
                    <a:pt x="5456" y="3927"/>
                  </a:cubicBezTo>
                  <a:cubicBezTo>
                    <a:pt x="5524" y="3927"/>
                    <a:pt x="5501" y="3881"/>
                    <a:pt x="5501" y="3858"/>
                  </a:cubicBezTo>
                  <a:cubicBezTo>
                    <a:pt x="5501" y="3812"/>
                    <a:pt x="5501" y="3790"/>
                    <a:pt x="5501" y="3744"/>
                  </a:cubicBezTo>
                  <a:cubicBezTo>
                    <a:pt x="5501" y="3721"/>
                    <a:pt x="5501" y="3675"/>
                    <a:pt x="5501" y="3630"/>
                  </a:cubicBezTo>
                  <a:cubicBezTo>
                    <a:pt x="5501" y="3610"/>
                    <a:pt x="5434" y="3557"/>
                    <a:pt x="5400" y="3557"/>
                  </a:cubicBezTo>
                  <a:close/>
                  <a:moveTo>
                    <a:pt x="662" y="3835"/>
                  </a:moveTo>
                  <a:cubicBezTo>
                    <a:pt x="571" y="3835"/>
                    <a:pt x="457" y="3927"/>
                    <a:pt x="480" y="4041"/>
                  </a:cubicBezTo>
                  <a:cubicBezTo>
                    <a:pt x="480" y="4132"/>
                    <a:pt x="571" y="4223"/>
                    <a:pt x="662" y="4223"/>
                  </a:cubicBezTo>
                  <a:cubicBezTo>
                    <a:pt x="776" y="4223"/>
                    <a:pt x="868" y="4132"/>
                    <a:pt x="868" y="4018"/>
                  </a:cubicBezTo>
                  <a:cubicBezTo>
                    <a:pt x="868" y="3927"/>
                    <a:pt x="776" y="3835"/>
                    <a:pt x="662" y="3835"/>
                  </a:cubicBezTo>
                  <a:close/>
                  <a:moveTo>
                    <a:pt x="2009" y="3927"/>
                  </a:moveTo>
                  <a:cubicBezTo>
                    <a:pt x="1918" y="3927"/>
                    <a:pt x="1804" y="4018"/>
                    <a:pt x="1804" y="4132"/>
                  </a:cubicBezTo>
                  <a:cubicBezTo>
                    <a:pt x="1804" y="4223"/>
                    <a:pt x="1895" y="4337"/>
                    <a:pt x="2009" y="4337"/>
                  </a:cubicBezTo>
                  <a:cubicBezTo>
                    <a:pt x="2123" y="4337"/>
                    <a:pt x="2214" y="4246"/>
                    <a:pt x="2214" y="4132"/>
                  </a:cubicBezTo>
                  <a:cubicBezTo>
                    <a:pt x="2214" y="4018"/>
                    <a:pt x="2123" y="3927"/>
                    <a:pt x="2009" y="3927"/>
                  </a:cubicBezTo>
                  <a:close/>
                  <a:moveTo>
                    <a:pt x="3356" y="4064"/>
                  </a:moveTo>
                  <a:cubicBezTo>
                    <a:pt x="3242" y="4064"/>
                    <a:pt x="3150" y="4155"/>
                    <a:pt x="3150" y="4269"/>
                  </a:cubicBezTo>
                  <a:cubicBezTo>
                    <a:pt x="3150" y="4360"/>
                    <a:pt x="3242" y="4452"/>
                    <a:pt x="3356" y="4474"/>
                  </a:cubicBezTo>
                  <a:cubicBezTo>
                    <a:pt x="3470" y="4474"/>
                    <a:pt x="3561" y="4383"/>
                    <a:pt x="3561" y="4269"/>
                  </a:cubicBezTo>
                  <a:cubicBezTo>
                    <a:pt x="3561" y="4155"/>
                    <a:pt x="3470" y="4064"/>
                    <a:pt x="3356" y="4064"/>
                  </a:cubicBezTo>
                  <a:close/>
                  <a:moveTo>
                    <a:pt x="4702" y="4155"/>
                  </a:moveTo>
                  <a:cubicBezTo>
                    <a:pt x="4588" y="4155"/>
                    <a:pt x="4497" y="4269"/>
                    <a:pt x="4497" y="4360"/>
                  </a:cubicBezTo>
                  <a:cubicBezTo>
                    <a:pt x="4497" y="4474"/>
                    <a:pt x="4588" y="4566"/>
                    <a:pt x="4702" y="4566"/>
                  </a:cubicBezTo>
                  <a:cubicBezTo>
                    <a:pt x="4817" y="4566"/>
                    <a:pt x="4908" y="4474"/>
                    <a:pt x="4908" y="4360"/>
                  </a:cubicBezTo>
                  <a:cubicBezTo>
                    <a:pt x="4908" y="4246"/>
                    <a:pt x="4794" y="4155"/>
                    <a:pt x="4702" y="4155"/>
                  </a:cubicBezTo>
                  <a:close/>
                  <a:moveTo>
                    <a:pt x="46" y="4429"/>
                  </a:moveTo>
                  <a:cubicBezTo>
                    <a:pt x="46" y="4474"/>
                    <a:pt x="46" y="4520"/>
                    <a:pt x="23" y="4566"/>
                  </a:cubicBezTo>
                  <a:cubicBezTo>
                    <a:pt x="23" y="4588"/>
                    <a:pt x="23" y="4611"/>
                    <a:pt x="23" y="4634"/>
                  </a:cubicBezTo>
                  <a:cubicBezTo>
                    <a:pt x="23" y="4657"/>
                    <a:pt x="23" y="4680"/>
                    <a:pt x="23" y="4703"/>
                  </a:cubicBezTo>
                  <a:cubicBezTo>
                    <a:pt x="46" y="4748"/>
                    <a:pt x="46" y="4794"/>
                    <a:pt x="46" y="4840"/>
                  </a:cubicBezTo>
                  <a:cubicBezTo>
                    <a:pt x="69" y="4817"/>
                    <a:pt x="92" y="4771"/>
                    <a:pt x="137" y="4748"/>
                  </a:cubicBezTo>
                  <a:cubicBezTo>
                    <a:pt x="206" y="4703"/>
                    <a:pt x="160" y="4611"/>
                    <a:pt x="160" y="4543"/>
                  </a:cubicBezTo>
                  <a:cubicBezTo>
                    <a:pt x="160" y="4497"/>
                    <a:pt x="92" y="4474"/>
                    <a:pt x="46" y="4429"/>
                  </a:cubicBezTo>
                  <a:close/>
                  <a:moveTo>
                    <a:pt x="1256" y="4520"/>
                  </a:moveTo>
                  <a:cubicBezTo>
                    <a:pt x="1142" y="4543"/>
                    <a:pt x="1073" y="4611"/>
                    <a:pt x="1073" y="4748"/>
                  </a:cubicBezTo>
                  <a:cubicBezTo>
                    <a:pt x="1073" y="4862"/>
                    <a:pt x="1164" y="4931"/>
                    <a:pt x="1279" y="4931"/>
                  </a:cubicBezTo>
                  <a:cubicBezTo>
                    <a:pt x="1393" y="4931"/>
                    <a:pt x="1484" y="4840"/>
                    <a:pt x="1484" y="4725"/>
                  </a:cubicBezTo>
                  <a:cubicBezTo>
                    <a:pt x="1484" y="4611"/>
                    <a:pt x="1393" y="4520"/>
                    <a:pt x="1256" y="4520"/>
                  </a:cubicBezTo>
                  <a:close/>
                  <a:moveTo>
                    <a:pt x="2602" y="4657"/>
                  </a:moveTo>
                  <a:cubicBezTo>
                    <a:pt x="2488" y="4657"/>
                    <a:pt x="2420" y="4748"/>
                    <a:pt x="2420" y="4885"/>
                  </a:cubicBezTo>
                  <a:cubicBezTo>
                    <a:pt x="2420" y="4999"/>
                    <a:pt x="2488" y="5068"/>
                    <a:pt x="2625" y="5068"/>
                  </a:cubicBezTo>
                  <a:cubicBezTo>
                    <a:pt x="2739" y="5068"/>
                    <a:pt x="2808" y="4977"/>
                    <a:pt x="2808" y="4862"/>
                  </a:cubicBezTo>
                  <a:cubicBezTo>
                    <a:pt x="2808" y="4748"/>
                    <a:pt x="2739" y="4657"/>
                    <a:pt x="2602" y="4657"/>
                  </a:cubicBezTo>
                  <a:close/>
                  <a:moveTo>
                    <a:pt x="3949" y="4771"/>
                  </a:moveTo>
                  <a:cubicBezTo>
                    <a:pt x="3835" y="4771"/>
                    <a:pt x="3767" y="4840"/>
                    <a:pt x="3767" y="4977"/>
                  </a:cubicBezTo>
                  <a:cubicBezTo>
                    <a:pt x="3767" y="5091"/>
                    <a:pt x="3835" y="5159"/>
                    <a:pt x="3949" y="5159"/>
                  </a:cubicBezTo>
                  <a:cubicBezTo>
                    <a:pt x="4086" y="5159"/>
                    <a:pt x="4155" y="5091"/>
                    <a:pt x="4155" y="4977"/>
                  </a:cubicBezTo>
                  <a:cubicBezTo>
                    <a:pt x="4155" y="4840"/>
                    <a:pt x="4086" y="4771"/>
                    <a:pt x="3949" y="4771"/>
                  </a:cubicBezTo>
                  <a:close/>
                  <a:moveTo>
                    <a:pt x="5296" y="4908"/>
                  </a:moveTo>
                  <a:cubicBezTo>
                    <a:pt x="5182" y="4908"/>
                    <a:pt x="5090" y="4977"/>
                    <a:pt x="5090" y="5113"/>
                  </a:cubicBezTo>
                  <a:cubicBezTo>
                    <a:pt x="5090" y="5228"/>
                    <a:pt x="5182" y="5296"/>
                    <a:pt x="5296" y="5296"/>
                  </a:cubicBezTo>
                  <a:cubicBezTo>
                    <a:pt x="5433" y="5296"/>
                    <a:pt x="5501" y="5228"/>
                    <a:pt x="5501" y="5091"/>
                  </a:cubicBezTo>
                  <a:cubicBezTo>
                    <a:pt x="5501" y="4977"/>
                    <a:pt x="5410" y="4908"/>
                    <a:pt x="5296" y="4908"/>
                  </a:cubicBezTo>
                  <a:close/>
                  <a:moveTo>
                    <a:pt x="571" y="5113"/>
                  </a:moveTo>
                  <a:cubicBezTo>
                    <a:pt x="525" y="5113"/>
                    <a:pt x="480" y="5136"/>
                    <a:pt x="411" y="5159"/>
                  </a:cubicBezTo>
                  <a:cubicBezTo>
                    <a:pt x="366" y="5205"/>
                    <a:pt x="366" y="5273"/>
                    <a:pt x="343" y="5342"/>
                  </a:cubicBezTo>
                  <a:cubicBezTo>
                    <a:pt x="320" y="5387"/>
                    <a:pt x="366" y="5433"/>
                    <a:pt x="411" y="5479"/>
                  </a:cubicBezTo>
                  <a:cubicBezTo>
                    <a:pt x="434" y="5547"/>
                    <a:pt x="525" y="5524"/>
                    <a:pt x="571" y="5570"/>
                  </a:cubicBezTo>
                  <a:cubicBezTo>
                    <a:pt x="617" y="5524"/>
                    <a:pt x="685" y="5547"/>
                    <a:pt x="731" y="5501"/>
                  </a:cubicBezTo>
                  <a:cubicBezTo>
                    <a:pt x="776" y="5433"/>
                    <a:pt x="754" y="5387"/>
                    <a:pt x="799" y="5342"/>
                  </a:cubicBezTo>
                  <a:cubicBezTo>
                    <a:pt x="754" y="5296"/>
                    <a:pt x="776" y="5228"/>
                    <a:pt x="731" y="5182"/>
                  </a:cubicBezTo>
                  <a:cubicBezTo>
                    <a:pt x="685" y="5113"/>
                    <a:pt x="617" y="5159"/>
                    <a:pt x="571" y="5113"/>
                  </a:cubicBezTo>
                  <a:close/>
                  <a:moveTo>
                    <a:pt x="1891" y="5244"/>
                  </a:moveTo>
                  <a:cubicBezTo>
                    <a:pt x="1854" y="5244"/>
                    <a:pt x="1813" y="5278"/>
                    <a:pt x="1758" y="5296"/>
                  </a:cubicBezTo>
                  <a:cubicBezTo>
                    <a:pt x="1689" y="5319"/>
                    <a:pt x="1735" y="5410"/>
                    <a:pt x="1667" y="5456"/>
                  </a:cubicBezTo>
                  <a:cubicBezTo>
                    <a:pt x="1689" y="5501"/>
                    <a:pt x="1712" y="5570"/>
                    <a:pt x="1735" y="5616"/>
                  </a:cubicBezTo>
                  <a:cubicBezTo>
                    <a:pt x="1781" y="5684"/>
                    <a:pt x="1849" y="5684"/>
                    <a:pt x="1895" y="5707"/>
                  </a:cubicBezTo>
                  <a:cubicBezTo>
                    <a:pt x="1941" y="5707"/>
                    <a:pt x="2009" y="5661"/>
                    <a:pt x="2055" y="5638"/>
                  </a:cubicBezTo>
                  <a:cubicBezTo>
                    <a:pt x="2123" y="5616"/>
                    <a:pt x="2100" y="5524"/>
                    <a:pt x="2146" y="5479"/>
                  </a:cubicBezTo>
                  <a:cubicBezTo>
                    <a:pt x="2123" y="5433"/>
                    <a:pt x="2100" y="5365"/>
                    <a:pt x="2077" y="5319"/>
                  </a:cubicBezTo>
                  <a:cubicBezTo>
                    <a:pt x="2055" y="5250"/>
                    <a:pt x="1963" y="5273"/>
                    <a:pt x="1918" y="5250"/>
                  </a:cubicBezTo>
                  <a:cubicBezTo>
                    <a:pt x="1909" y="5246"/>
                    <a:pt x="1900" y="5244"/>
                    <a:pt x="1891" y="5244"/>
                  </a:cubicBezTo>
                  <a:close/>
                  <a:moveTo>
                    <a:pt x="3206" y="5337"/>
                  </a:moveTo>
                  <a:cubicBezTo>
                    <a:pt x="3177" y="5337"/>
                    <a:pt x="3121" y="5387"/>
                    <a:pt x="3082" y="5387"/>
                  </a:cubicBezTo>
                  <a:cubicBezTo>
                    <a:pt x="2991" y="5433"/>
                    <a:pt x="3036" y="5524"/>
                    <a:pt x="2991" y="5547"/>
                  </a:cubicBezTo>
                  <a:cubicBezTo>
                    <a:pt x="3013" y="5616"/>
                    <a:pt x="3013" y="5661"/>
                    <a:pt x="3059" y="5707"/>
                  </a:cubicBezTo>
                  <a:cubicBezTo>
                    <a:pt x="3082" y="5775"/>
                    <a:pt x="3150" y="5775"/>
                    <a:pt x="3219" y="5798"/>
                  </a:cubicBezTo>
                  <a:cubicBezTo>
                    <a:pt x="3227" y="5803"/>
                    <a:pt x="3236" y="5804"/>
                    <a:pt x="3245" y="5804"/>
                  </a:cubicBezTo>
                  <a:cubicBezTo>
                    <a:pt x="3283" y="5804"/>
                    <a:pt x="3323" y="5771"/>
                    <a:pt x="3379" y="5753"/>
                  </a:cubicBezTo>
                  <a:cubicBezTo>
                    <a:pt x="3424" y="5707"/>
                    <a:pt x="3401" y="5616"/>
                    <a:pt x="3470" y="5570"/>
                  </a:cubicBezTo>
                  <a:cubicBezTo>
                    <a:pt x="3447" y="5524"/>
                    <a:pt x="3424" y="5479"/>
                    <a:pt x="3379" y="5410"/>
                  </a:cubicBezTo>
                  <a:cubicBezTo>
                    <a:pt x="3356" y="5365"/>
                    <a:pt x="3264" y="5365"/>
                    <a:pt x="3219" y="5342"/>
                  </a:cubicBezTo>
                  <a:cubicBezTo>
                    <a:pt x="3216" y="5338"/>
                    <a:pt x="3211" y="5337"/>
                    <a:pt x="3206" y="5337"/>
                  </a:cubicBezTo>
                  <a:close/>
                  <a:moveTo>
                    <a:pt x="4565" y="5479"/>
                  </a:moveTo>
                  <a:cubicBezTo>
                    <a:pt x="4520" y="5501"/>
                    <a:pt x="4474" y="5501"/>
                    <a:pt x="4406" y="5524"/>
                  </a:cubicBezTo>
                  <a:cubicBezTo>
                    <a:pt x="4360" y="5570"/>
                    <a:pt x="4360" y="5638"/>
                    <a:pt x="4337" y="5707"/>
                  </a:cubicBezTo>
                  <a:cubicBezTo>
                    <a:pt x="4314" y="5753"/>
                    <a:pt x="4360" y="5798"/>
                    <a:pt x="4406" y="5867"/>
                  </a:cubicBezTo>
                  <a:cubicBezTo>
                    <a:pt x="4429" y="5912"/>
                    <a:pt x="4520" y="5890"/>
                    <a:pt x="4565" y="5958"/>
                  </a:cubicBezTo>
                  <a:cubicBezTo>
                    <a:pt x="4588" y="5890"/>
                    <a:pt x="4680" y="5912"/>
                    <a:pt x="4725" y="5867"/>
                  </a:cubicBezTo>
                  <a:cubicBezTo>
                    <a:pt x="4771" y="5821"/>
                    <a:pt x="4748" y="5753"/>
                    <a:pt x="4794" y="5707"/>
                  </a:cubicBezTo>
                  <a:cubicBezTo>
                    <a:pt x="4748" y="5661"/>
                    <a:pt x="4771" y="5593"/>
                    <a:pt x="4725" y="5547"/>
                  </a:cubicBezTo>
                  <a:cubicBezTo>
                    <a:pt x="4680" y="5501"/>
                    <a:pt x="4611" y="5524"/>
                    <a:pt x="4565" y="5479"/>
                  </a:cubicBezTo>
                  <a:close/>
                  <a:moveTo>
                    <a:pt x="46" y="5912"/>
                  </a:moveTo>
                  <a:cubicBezTo>
                    <a:pt x="46" y="5958"/>
                    <a:pt x="46" y="6004"/>
                    <a:pt x="46" y="6026"/>
                  </a:cubicBezTo>
                  <a:lnTo>
                    <a:pt x="69" y="6026"/>
                  </a:lnTo>
                  <a:cubicBezTo>
                    <a:pt x="69" y="6004"/>
                    <a:pt x="69" y="6004"/>
                    <a:pt x="69" y="5981"/>
                  </a:cubicBezTo>
                  <a:cubicBezTo>
                    <a:pt x="69" y="5958"/>
                    <a:pt x="69" y="5935"/>
                    <a:pt x="69" y="5935"/>
                  </a:cubicBezTo>
                  <a:cubicBezTo>
                    <a:pt x="69" y="5912"/>
                    <a:pt x="46" y="5912"/>
                    <a:pt x="46" y="5912"/>
                  </a:cubicBezTo>
                  <a:close/>
                  <a:moveTo>
                    <a:pt x="1164" y="5844"/>
                  </a:moveTo>
                  <a:cubicBezTo>
                    <a:pt x="1073" y="5844"/>
                    <a:pt x="936" y="5958"/>
                    <a:pt x="936" y="6072"/>
                  </a:cubicBezTo>
                  <a:cubicBezTo>
                    <a:pt x="936" y="6163"/>
                    <a:pt x="1050" y="6300"/>
                    <a:pt x="1164" y="6300"/>
                  </a:cubicBezTo>
                  <a:cubicBezTo>
                    <a:pt x="1173" y="6302"/>
                    <a:pt x="1182" y="6303"/>
                    <a:pt x="1190" y="6303"/>
                  </a:cubicBezTo>
                  <a:cubicBezTo>
                    <a:pt x="1295" y="6303"/>
                    <a:pt x="1394" y="6178"/>
                    <a:pt x="1416" y="6072"/>
                  </a:cubicBezTo>
                  <a:cubicBezTo>
                    <a:pt x="1416" y="5958"/>
                    <a:pt x="1279" y="5844"/>
                    <a:pt x="1164" y="5844"/>
                  </a:cubicBezTo>
                  <a:close/>
                  <a:moveTo>
                    <a:pt x="2537" y="5978"/>
                  </a:moveTo>
                  <a:cubicBezTo>
                    <a:pt x="2528" y="5978"/>
                    <a:pt x="2520" y="5979"/>
                    <a:pt x="2511" y="5981"/>
                  </a:cubicBezTo>
                  <a:cubicBezTo>
                    <a:pt x="2397" y="5981"/>
                    <a:pt x="2283" y="6118"/>
                    <a:pt x="2283" y="6232"/>
                  </a:cubicBezTo>
                  <a:cubicBezTo>
                    <a:pt x="2283" y="6323"/>
                    <a:pt x="2420" y="6437"/>
                    <a:pt x="2511" y="6437"/>
                  </a:cubicBezTo>
                  <a:cubicBezTo>
                    <a:pt x="2648" y="6437"/>
                    <a:pt x="2762" y="6300"/>
                    <a:pt x="2762" y="6209"/>
                  </a:cubicBezTo>
                  <a:cubicBezTo>
                    <a:pt x="2741" y="6103"/>
                    <a:pt x="2642" y="5978"/>
                    <a:pt x="2537" y="5978"/>
                  </a:cubicBezTo>
                  <a:close/>
                  <a:moveTo>
                    <a:pt x="3835" y="6072"/>
                  </a:moveTo>
                  <a:cubicBezTo>
                    <a:pt x="3721" y="6072"/>
                    <a:pt x="3607" y="6209"/>
                    <a:pt x="3630" y="6323"/>
                  </a:cubicBezTo>
                  <a:cubicBezTo>
                    <a:pt x="3630" y="6437"/>
                    <a:pt x="3767" y="6551"/>
                    <a:pt x="3858" y="6551"/>
                  </a:cubicBezTo>
                  <a:cubicBezTo>
                    <a:pt x="3972" y="6551"/>
                    <a:pt x="4109" y="6415"/>
                    <a:pt x="4086" y="6300"/>
                  </a:cubicBezTo>
                  <a:cubicBezTo>
                    <a:pt x="4086" y="6186"/>
                    <a:pt x="3949" y="6072"/>
                    <a:pt x="3835" y="6072"/>
                  </a:cubicBezTo>
                  <a:close/>
                  <a:moveTo>
                    <a:pt x="5159" y="6209"/>
                  </a:moveTo>
                  <a:cubicBezTo>
                    <a:pt x="5045" y="6209"/>
                    <a:pt x="4931" y="6346"/>
                    <a:pt x="4931" y="6460"/>
                  </a:cubicBezTo>
                  <a:cubicBezTo>
                    <a:pt x="4931" y="6574"/>
                    <a:pt x="5068" y="6688"/>
                    <a:pt x="5159" y="6688"/>
                  </a:cubicBezTo>
                  <a:cubicBezTo>
                    <a:pt x="5296" y="6688"/>
                    <a:pt x="5410" y="6551"/>
                    <a:pt x="5410" y="6437"/>
                  </a:cubicBezTo>
                  <a:cubicBezTo>
                    <a:pt x="5387" y="6323"/>
                    <a:pt x="5273" y="6209"/>
                    <a:pt x="5159" y="6209"/>
                  </a:cubicBezTo>
                  <a:close/>
                  <a:moveTo>
                    <a:pt x="434" y="6437"/>
                  </a:moveTo>
                  <a:cubicBezTo>
                    <a:pt x="274" y="6437"/>
                    <a:pt x="206" y="6529"/>
                    <a:pt x="206" y="6688"/>
                  </a:cubicBezTo>
                  <a:cubicBezTo>
                    <a:pt x="206" y="6848"/>
                    <a:pt x="274" y="6917"/>
                    <a:pt x="434" y="6917"/>
                  </a:cubicBezTo>
                  <a:cubicBezTo>
                    <a:pt x="594" y="6917"/>
                    <a:pt x="662" y="6848"/>
                    <a:pt x="662" y="6688"/>
                  </a:cubicBezTo>
                  <a:cubicBezTo>
                    <a:pt x="662" y="6529"/>
                    <a:pt x="594" y="6437"/>
                    <a:pt x="434" y="6437"/>
                  </a:cubicBezTo>
                  <a:close/>
                  <a:moveTo>
                    <a:pt x="1781" y="6574"/>
                  </a:moveTo>
                  <a:cubicBezTo>
                    <a:pt x="1644" y="6574"/>
                    <a:pt x="1530" y="6688"/>
                    <a:pt x="1530" y="6825"/>
                  </a:cubicBezTo>
                  <a:cubicBezTo>
                    <a:pt x="1530" y="6962"/>
                    <a:pt x="1644" y="7054"/>
                    <a:pt x="1781" y="7054"/>
                  </a:cubicBezTo>
                  <a:cubicBezTo>
                    <a:pt x="1918" y="7054"/>
                    <a:pt x="2032" y="6939"/>
                    <a:pt x="2009" y="6803"/>
                  </a:cubicBezTo>
                  <a:cubicBezTo>
                    <a:pt x="2032" y="6666"/>
                    <a:pt x="1895" y="6574"/>
                    <a:pt x="1781" y="6574"/>
                  </a:cubicBezTo>
                  <a:close/>
                  <a:moveTo>
                    <a:pt x="3127" y="6688"/>
                  </a:moveTo>
                  <a:cubicBezTo>
                    <a:pt x="2968" y="6688"/>
                    <a:pt x="2876" y="6757"/>
                    <a:pt x="2876" y="6917"/>
                  </a:cubicBezTo>
                  <a:cubicBezTo>
                    <a:pt x="2876" y="7076"/>
                    <a:pt x="2968" y="7145"/>
                    <a:pt x="3127" y="7145"/>
                  </a:cubicBezTo>
                  <a:cubicBezTo>
                    <a:pt x="3287" y="7145"/>
                    <a:pt x="3356" y="7076"/>
                    <a:pt x="3356" y="6917"/>
                  </a:cubicBezTo>
                  <a:cubicBezTo>
                    <a:pt x="3356" y="6757"/>
                    <a:pt x="3264" y="6688"/>
                    <a:pt x="3127" y="6688"/>
                  </a:cubicBezTo>
                  <a:close/>
                  <a:moveTo>
                    <a:pt x="4498" y="6822"/>
                  </a:moveTo>
                  <a:cubicBezTo>
                    <a:pt x="4483" y="6822"/>
                    <a:pt x="4468" y="6823"/>
                    <a:pt x="4451" y="6825"/>
                  </a:cubicBezTo>
                  <a:cubicBezTo>
                    <a:pt x="4314" y="6825"/>
                    <a:pt x="4223" y="6894"/>
                    <a:pt x="4223" y="7054"/>
                  </a:cubicBezTo>
                  <a:cubicBezTo>
                    <a:pt x="4223" y="7213"/>
                    <a:pt x="4314" y="7282"/>
                    <a:pt x="4474" y="7282"/>
                  </a:cubicBezTo>
                  <a:cubicBezTo>
                    <a:pt x="4611" y="7282"/>
                    <a:pt x="4702" y="7213"/>
                    <a:pt x="4702" y="7054"/>
                  </a:cubicBezTo>
                  <a:cubicBezTo>
                    <a:pt x="4702" y="6910"/>
                    <a:pt x="4629" y="6822"/>
                    <a:pt x="4498" y="6822"/>
                  </a:cubicBezTo>
                  <a:close/>
                  <a:moveTo>
                    <a:pt x="1120" y="7182"/>
                  </a:moveTo>
                  <a:cubicBezTo>
                    <a:pt x="1107" y="7182"/>
                    <a:pt x="1092" y="7184"/>
                    <a:pt x="1073" y="7191"/>
                  </a:cubicBezTo>
                  <a:lnTo>
                    <a:pt x="982" y="7191"/>
                  </a:lnTo>
                  <a:cubicBezTo>
                    <a:pt x="970" y="7188"/>
                    <a:pt x="958" y="7186"/>
                    <a:pt x="948" y="7186"/>
                  </a:cubicBezTo>
                  <a:cubicBezTo>
                    <a:pt x="878" y="7186"/>
                    <a:pt x="839" y="7245"/>
                    <a:pt x="799" y="7305"/>
                  </a:cubicBezTo>
                  <a:cubicBezTo>
                    <a:pt x="776" y="7373"/>
                    <a:pt x="799" y="7442"/>
                    <a:pt x="799" y="7510"/>
                  </a:cubicBezTo>
                  <a:cubicBezTo>
                    <a:pt x="822" y="7556"/>
                    <a:pt x="845" y="7579"/>
                    <a:pt x="868" y="7601"/>
                  </a:cubicBezTo>
                  <a:cubicBezTo>
                    <a:pt x="902" y="7647"/>
                    <a:pt x="942" y="7658"/>
                    <a:pt x="982" y="7658"/>
                  </a:cubicBezTo>
                  <a:cubicBezTo>
                    <a:pt x="1022" y="7658"/>
                    <a:pt x="1062" y="7647"/>
                    <a:pt x="1096" y="7647"/>
                  </a:cubicBezTo>
                  <a:cubicBezTo>
                    <a:pt x="1108" y="7653"/>
                    <a:pt x="1119" y="7656"/>
                    <a:pt x="1129" y="7656"/>
                  </a:cubicBezTo>
                  <a:cubicBezTo>
                    <a:pt x="1156" y="7656"/>
                    <a:pt x="1177" y="7635"/>
                    <a:pt x="1210" y="7601"/>
                  </a:cubicBezTo>
                  <a:cubicBezTo>
                    <a:pt x="1256" y="7556"/>
                    <a:pt x="1279" y="7487"/>
                    <a:pt x="1279" y="7442"/>
                  </a:cubicBezTo>
                  <a:cubicBezTo>
                    <a:pt x="1279" y="7396"/>
                    <a:pt x="1279" y="7396"/>
                    <a:pt x="1279" y="7396"/>
                  </a:cubicBezTo>
                  <a:cubicBezTo>
                    <a:pt x="1279" y="7328"/>
                    <a:pt x="1256" y="7282"/>
                    <a:pt x="1210" y="7236"/>
                  </a:cubicBezTo>
                  <a:cubicBezTo>
                    <a:pt x="1177" y="7203"/>
                    <a:pt x="1156" y="7182"/>
                    <a:pt x="1120" y="7182"/>
                  </a:cubicBezTo>
                  <a:close/>
                  <a:moveTo>
                    <a:pt x="2375" y="7279"/>
                  </a:moveTo>
                  <a:cubicBezTo>
                    <a:pt x="2316" y="7279"/>
                    <a:pt x="2260" y="7289"/>
                    <a:pt x="2214" y="7350"/>
                  </a:cubicBezTo>
                  <a:cubicBezTo>
                    <a:pt x="2169" y="7373"/>
                    <a:pt x="2146" y="7419"/>
                    <a:pt x="2146" y="7487"/>
                  </a:cubicBezTo>
                  <a:cubicBezTo>
                    <a:pt x="2169" y="7556"/>
                    <a:pt x="2123" y="7601"/>
                    <a:pt x="2169" y="7670"/>
                  </a:cubicBezTo>
                  <a:cubicBezTo>
                    <a:pt x="2237" y="7738"/>
                    <a:pt x="2283" y="7761"/>
                    <a:pt x="2374" y="7761"/>
                  </a:cubicBezTo>
                  <a:cubicBezTo>
                    <a:pt x="2443" y="7738"/>
                    <a:pt x="2511" y="7761"/>
                    <a:pt x="2557" y="7693"/>
                  </a:cubicBezTo>
                  <a:cubicBezTo>
                    <a:pt x="2625" y="7647"/>
                    <a:pt x="2625" y="7579"/>
                    <a:pt x="2625" y="7510"/>
                  </a:cubicBezTo>
                  <a:cubicBezTo>
                    <a:pt x="2625" y="7487"/>
                    <a:pt x="2625" y="7419"/>
                    <a:pt x="2602" y="7396"/>
                  </a:cubicBezTo>
                  <a:cubicBezTo>
                    <a:pt x="2557" y="7350"/>
                    <a:pt x="2534" y="7282"/>
                    <a:pt x="2466" y="7282"/>
                  </a:cubicBezTo>
                  <a:cubicBezTo>
                    <a:pt x="2435" y="7282"/>
                    <a:pt x="2405" y="7279"/>
                    <a:pt x="2375" y="7279"/>
                  </a:cubicBezTo>
                  <a:close/>
                  <a:moveTo>
                    <a:pt x="3675" y="7407"/>
                  </a:moveTo>
                  <a:cubicBezTo>
                    <a:pt x="3630" y="7407"/>
                    <a:pt x="3584" y="7419"/>
                    <a:pt x="3538" y="7464"/>
                  </a:cubicBezTo>
                  <a:cubicBezTo>
                    <a:pt x="3515" y="7510"/>
                    <a:pt x="3470" y="7556"/>
                    <a:pt x="3493" y="7624"/>
                  </a:cubicBezTo>
                  <a:cubicBezTo>
                    <a:pt x="3493" y="7670"/>
                    <a:pt x="3470" y="7738"/>
                    <a:pt x="3515" y="7807"/>
                  </a:cubicBezTo>
                  <a:cubicBezTo>
                    <a:pt x="3584" y="7875"/>
                    <a:pt x="3630" y="7898"/>
                    <a:pt x="3721" y="7898"/>
                  </a:cubicBezTo>
                  <a:cubicBezTo>
                    <a:pt x="3789" y="7875"/>
                    <a:pt x="3835" y="7898"/>
                    <a:pt x="3904" y="7830"/>
                  </a:cubicBezTo>
                  <a:cubicBezTo>
                    <a:pt x="3949" y="7784"/>
                    <a:pt x="3972" y="7716"/>
                    <a:pt x="3972" y="7647"/>
                  </a:cubicBezTo>
                  <a:cubicBezTo>
                    <a:pt x="3949" y="7601"/>
                    <a:pt x="3972" y="7556"/>
                    <a:pt x="3949" y="7533"/>
                  </a:cubicBezTo>
                  <a:cubicBezTo>
                    <a:pt x="3904" y="7487"/>
                    <a:pt x="3881" y="7419"/>
                    <a:pt x="3812" y="7419"/>
                  </a:cubicBezTo>
                  <a:cubicBezTo>
                    <a:pt x="3767" y="7419"/>
                    <a:pt x="3721" y="7407"/>
                    <a:pt x="3675" y="7407"/>
                  </a:cubicBezTo>
                  <a:close/>
                  <a:moveTo>
                    <a:pt x="5022" y="7510"/>
                  </a:moveTo>
                  <a:cubicBezTo>
                    <a:pt x="4908" y="7510"/>
                    <a:pt x="4862" y="7579"/>
                    <a:pt x="4839" y="7647"/>
                  </a:cubicBezTo>
                  <a:cubicBezTo>
                    <a:pt x="4817" y="7693"/>
                    <a:pt x="4817" y="7784"/>
                    <a:pt x="4839" y="7852"/>
                  </a:cubicBezTo>
                  <a:cubicBezTo>
                    <a:pt x="4839" y="7875"/>
                    <a:pt x="4885" y="7921"/>
                    <a:pt x="4908" y="7944"/>
                  </a:cubicBezTo>
                  <a:cubicBezTo>
                    <a:pt x="4931" y="7978"/>
                    <a:pt x="4965" y="7984"/>
                    <a:pt x="5002" y="7984"/>
                  </a:cubicBezTo>
                  <a:cubicBezTo>
                    <a:pt x="5021" y="7984"/>
                    <a:pt x="5040" y="7982"/>
                    <a:pt x="5059" y="7982"/>
                  </a:cubicBezTo>
                  <a:cubicBezTo>
                    <a:pt x="5078" y="7982"/>
                    <a:pt x="5096" y="7984"/>
                    <a:pt x="5113" y="7989"/>
                  </a:cubicBezTo>
                  <a:cubicBezTo>
                    <a:pt x="5159" y="7989"/>
                    <a:pt x="5205" y="7967"/>
                    <a:pt x="5227" y="7944"/>
                  </a:cubicBezTo>
                  <a:cubicBezTo>
                    <a:pt x="5296" y="7898"/>
                    <a:pt x="5319" y="7830"/>
                    <a:pt x="5296" y="7761"/>
                  </a:cubicBezTo>
                  <a:cubicBezTo>
                    <a:pt x="5296" y="7738"/>
                    <a:pt x="5296" y="7738"/>
                    <a:pt x="5296" y="7716"/>
                  </a:cubicBezTo>
                  <a:cubicBezTo>
                    <a:pt x="5319" y="7670"/>
                    <a:pt x="5296" y="7624"/>
                    <a:pt x="5250" y="7579"/>
                  </a:cubicBezTo>
                  <a:cubicBezTo>
                    <a:pt x="5205" y="7533"/>
                    <a:pt x="5159" y="7510"/>
                    <a:pt x="5090" y="7510"/>
                  </a:cubicBezTo>
                  <a:cubicBezTo>
                    <a:pt x="5079" y="7522"/>
                    <a:pt x="5068" y="7527"/>
                    <a:pt x="5056" y="7527"/>
                  </a:cubicBezTo>
                  <a:cubicBezTo>
                    <a:pt x="5045" y="7527"/>
                    <a:pt x="5033" y="7522"/>
                    <a:pt x="5022" y="7510"/>
                  </a:cubicBezTo>
                  <a:close/>
                  <a:moveTo>
                    <a:pt x="320" y="7759"/>
                  </a:moveTo>
                  <a:cubicBezTo>
                    <a:pt x="209" y="7759"/>
                    <a:pt x="69" y="7906"/>
                    <a:pt x="69" y="8012"/>
                  </a:cubicBezTo>
                  <a:cubicBezTo>
                    <a:pt x="69" y="8126"/>
                    <a:pt x="206" y="8286"/>
                    <a:pt x="320" y="8286"/>
                  </a:cubicBezTo>
                  <a:cubicBezTo>
                    <a:pt x="327" y="8288"/>
                    <a:pt x="335" y="8288"/>
                    <a:pt x="343" y="8288"/>
                  </a:cubicBezTo>
                  <a:cubicBezTo>
                    <a:pt x="454" y="8288"/>
                    <a:pt x="594" y="8140"/>
                    <a:pt x="594" y="8012"/>
                  </a:cubicBezTo>
                  <a:cubicBezTo>
                    <a:pt x="594" y="7921"/>
                    <a:pt x="457" y="7761"/>
                    <a:pt x="343" y="7761"/>
                  </a:cubicBezTo>
                  <a:cubicBezTo>
                    <a:pt x="335" y="7760"/>
                    <a:pt x="328" y="7759"/>
                    <a:pt x="320" y="7759"/>
                  </a:cubicBezTo>
                  <a:close/>
                  <a:moveTo>
                    <a:pt x="1689" y="7896"/>
                  </a:moveTo>
                  <a:cubicBezTo>
                    <a:pt x="1682" y="7896"/>
                    <a:pt x="1674" y="7897"/>
                    <a:pt x="1667" y="7898"/>
                  </a:cubicBezTo>
                  <a:cubicBezTo>
                    <a:pt x="1553" y="7898"/>
                    <a:pt x="1393" y="8058"/>
                    <a:pt x="1416" y="8172"/>
                  </a:cubicBezTo>
                  <a:cubicBezTo>
                    <a:pt x="1416" y="8309"/>
                    <a:pt x="1575" y="8423"/>
                    <a:pt x="1667" y="8423"/>
                  </a:cubicBezTo>
                  <a:cubicBezTo>
                    <a:pt x="1781" y="8423"/>
                    <a:pt x="1963" y="8263"/>
                    <a:pt x="1941" y="8149"/>
                  </a:cubicBezTo>
                  <a:cubicBezTo>
                    <a:pt x="1941" y="8043"/>
                    <a:pt x="1801" y="7896"/>
                    <a:pt x="1689" y="7896"/>
                  </a:cubicBezTo>
                  <a:close/>
                  <a:moveTo>
                    <a:pt x="2991" y="7989"/>
                  </a:moveTo>
                  <a:cubicBezTo>
                    <a:pt x="2876" y="7989"/>
                    <a:pt x="2717" y="8126"/>
                    <a:pt x="2717" y="8241"/>
                  </a:cubicBezTo>
                  <a:cubicBezTo>
                    <a:pt x="2717" y="8355"/>
                    <a:pt x="2854" y="8514"/>
                    <a:pt x="2968" y="8537"/>
                  </a:cubicBezTo>
                  <a:cubicBezTo>
                    <a:pt x="3082" y="8537"/>
                    <a:pt x="3242" y="8377"/>
                    <a:pt x="3264" y="8263"/>
                  </a:cubicBezTo>
                  <a:cubicBezTo>
                    <a:pt x="3264" y="8149"/>
                    <a:pt x="3105" y="7989"/>
                    <a:pt x="2991" y="7989"/>
                  </a:cubicBezTo>
                  <a:close/>
                  <a:moveTo>
                    <a:pt x="5478" y="8332"/>
                  </a:moveTo>
                  <a:cubicBezTo>
                    <a:pt x="5433" y="8400"/>
                    <a:pt x="5364" y="8469"/>
                    <a:pt x="5410" y="8560"/>
                  </a:cubicBezTo>
                  <a:cubicBezTo>
                    <a:pt x="5433" y="8583"/>
                    <a:pt x="5456" y="8629"/>
                    <a:pt x="5501" y="8651"/>
                  </a:cubicBezTo>
                  <a:cubicBezTo>
                    <a:pt x="5501" y="8629"/>
                    <a:pt x="5501" y="8583"/>
                    <a:pt x="5501" y="8537"/>
                  </a:cubicBezTo>
                  <a:cubicBezTo>
                    <a:pt x="5501" y="8537"/>
                    <a:pt x="5501" y="8514"/>
                    <a:pt x="5501" y="8492"/>
                  </a:cubicBezTo>
                  <a:cubicBezTo>
                    <a:pt x="5501" y="8446"/>
                    <a:pt x="5501" y="8400"/>
                    <a:pt x="5501" y="8355"/>
                  </a:cubicBezTo>
                  <a:cubicBezTo>
                    <a:pt x="5501" y="8355"/>
                    <a:pt x="5501" y="8332"/>
                    <a:pt x="5501" y="8332"/>
                  </a:cubicBezTo>
                  <a:close/>
                  <a:moveTo>
                    <a:pt x="4337" y="8124"/>
                  </a:moveTo>
                  <a:cubicBezTo>
                    <a:pt x="4329" y="8124"/>
                    <a:pt x="4322" y="8125"/>
                    <a:pt x="4314" y="8126"/>
                  </a:cubicBezTo>
                  <a:cubicBezTo>
                    <a:pt x="4200" y="8126"/>
                    <a:pt x="4040" y="8286"/>
                    <a:pt x="4063" y="8400"/>
                  </a:cubicBezTo>
                  <a:cubicBezTo>
                    <a:pt x="4063" y="8514"/>
                    <a:pt x="4200" y="8651"/>
                    <a:pt x="4314" y="8651"/>
                  </a:cubicBezTo>
                  <a:cubicBezTo>
                    <a:pt x="4322" y="8653"/>
                    <a:pt x="4330" y="8654"/>
                    <a:pt x="4337" y="8654"/>
                  </a:cubicBezTo>
                  <a:cubicBezTo>
                    <a:pt x="4451" y="8654"/>
                    <a:pt x="4610" y="8507"/>
                    <a:pt x="4588" y="8400"/>
                  </a:cubicBezTo>
                  <a:cubicBezTo>
                    <a:pt x="4588" y="8272"/>
                    <a:pt x="4449" y="8124"/>
                    <a:pt x="4337" y="8124"/>
                  </a:cubicBezTo>
                  <a:close/>
                  <a:moveTo>
                    <a:pt x="936" y="8492"/>
                  </a:moveTo>
                  <a:cubicBezTo>
                    <a:pt x="776" y="8492"/>
                    <a:pt x="662" y="8606"/>
                    <a:pt x="662" y="8743"/>
                  </a:cubicBezTo>
                  <a:cubicBezTo>
                    <a:pt x="662" y="8925"/>
                    <a:pt x="776" y="9039"/>
                    <a:pt x="936" y="9039"/>
                  </a:cubicBezTo>
                  <a:cubicBezTo>
                    <a:pt x="1096" y="9039"/>
                    <a:pt x="1210" y="8925"/>
                    <a:pt x="1210" y="8766"/>
                  </a:cubicBezTo>
                  <a:cubicBezTo>
                    <a:pt x="1210" y="8606"/>
                    <a:pt x="1096" y="8492"/>
                    <a:pt x="936" y="8492"/>
                  </a:cubicBezTo>
                  <a:close/>
                  <a:moveTo>
                    <a:pt x="2283" y="8583"/>
                  </a:moveTo>
                  <a:cubicBezTo>
                    <a:pt x="2123" y="8583"/>
                    <a:pt x="2009" y="8697"/>
                    <a:pt x="2009" y="8857"/>
                  </a:cubicBezTo>
                  <a:cubicBezTo>
                    <a:pt x="2009" y="9017"/>
                    <a:pt x="2123" y="9131"/>
                    <a:pt x="2283" y="9131"/>
                  </a:cubicBezTo>
                  <a:cubicBezTo>
                    <a:pt x="2443" y="9131"/>
                    <a:pt x="2557" y="9017"/>
                    <a:pt x="2557" y="8857"/>
                  </a:cubicBezTo>
                  <a:cubicBezTo>
                    <a:pt x="2557" y="8697"/>
                    <a:pt x="2443" y="8583"/>
                    <a:pt x="2283" y="8583"/>
                  </a:cubicBezTo>
                  <a:close/>
                  <a:moveTo>
                    <a:pt x="3630" y="8720"/>
                  </a:moveTo>
                  <a:cubicBezTo>
                    <a:pt x="3470" y="8720"/>
                    <a:pt x="3356" y="8834"/>
                    <a:pt x="3356" y="8994"/>
                  </a:cubicBezTo>
                  <a:cubicBezTo>
                    <a:pt x="3356" y="9154"/>
                    <a:pt x="3470" y="9268"/>
                    <a:pt x="3607" y="9268"/>
                  </a:cubicBezTo>
                  <a:cubicBezTo>
                    <a:pt x="3767" y="9268"/>
                    <a:pt x="3881" y="9154"/>
                    <a:pt x="3881" y="8994"/>
                  </a:cubicBezTo>
                  <a:cubicBezTo>
                    <a:pt x="3904" y="8834"/>
                    <a:pt x="3789" y="8720"/>
                    <a:pt x="3630" y="8720"/>
                  </a:cubicBezTo>
                  <a:close/>
                  <a:moveTo>
                    <a:pt x="4931" y="8834"/>
                  </a:moveTo>
                  <a:cubicBezTo>
                    <a:pt x="4771" y="8834"/>
                    <a:pt x="4657" y="8925"/>
                    <a:pt x="4657" y="9085"/>
                  </a:cubicBezTo>
                  <a:cubicBezTo>
                    <a:pt x="4657" y="9245"/>
                    <a:pt x="4771" y="9359"/>
                    <a:pt x="4931" y="9359"/>
                  </a:cubicBezTo>
                  <a:cubicBezTo>
                    <a:pt x="5090" y="9359"/>
                    <a:pt x="5205" y="9268"/>
                    <a:pt x="5205" y="9108"/>
                  </a:cubicBezTo>
                  <a:cubicBezTo>
                    <a:pt x="5205" y="8948"/>
                    <a:pt x="5090" y="8834"/>
                    <a:pt x="4931" y="8834"/>
                  </a:cubicBezTo>
                  <a:close/>
                  <a:moveTo>
                    <a:pt x="195" y="9090"/>
                  </a:moveTo>
                  <a:cubicBezTo>
                    <a:pt x="167" y="9090"/>
                    <a:pt x="140" y="9095"/>
                    <a:pt x="115" y="9108"/>
                  </a:cubicBezTo>
                  <a:cubicBezTo>
                    <a:pt x="69" y="9131"/>
                    <a:pt x="23" y="9154"/>
                    <a:pt x="23" y="9222"/>
                  </a:cubicBezTo>
                  <a:cubicBezTo>
                    <a:pt x="46" y="9268"/>
                    <a:pt x="23" y="9313"/>
                    <a:pt x="23" y="9359"/>
                  </a:cubicBezTo>
                  <a:cubicBezTo>
                    <a:pt x="23" y="9427"/>
                    <a:pt x="23" y="9473"/>
                    <a:pt x="23" y="9519"/>
                  </a:cubicBezTo>
                  <a:cubicBezTo>
                    <a:pt x="23" y="9587"/>
                    <a:pt x="23" y="9587"/>
                    <a:pt x="92" y="9610"/>
                  </a:cubicBezTo>
                  <a:cubicBezTo>
                    <a:pt x="137" y="9633"/>
                    <a:pt x="160" y="9633"/>
                    <a:pt x="206" y="9633"/>
                  </a:cubicBezTo>
                  <a:cubicBezTo>
                    <a:pt x="320" y="9633"/>
                    <a:pt x="411" y="9564"/>
                    <a:pt x="457" y="9473"/>
                  </a:cubicBezTo>
                  <a:cubicBezTo>
                    <a:pt x="503" y="9359"/>
                    <a:pt x="480" y="9268"/>
                    <a:pt x="411" y="9176"/>
                  </a:cubicBezTo>
                  <a:cubicBezTo>
                    <a:pt x="345" y="9127"/>
                    <a:pt x="268" y="9090"/>
                    <a:pt x="195" y="9090"/>
                  </a:cubicBezTo>
                  <a:close/>
                  <a:moveTo>
                    <a:pt x="1553" y="9199"/>
                  </a:moveTo>
                  <a:cubicBezTo>
                    <a:pt x="1393" y="9199"/>
                    <a:pt x="1279" y="9290"/>
                    <a:pt x="1279" y="9450"/>
                  </a:cubicBezTo>
                  <a:cubicBezTo>
                    <a:pt x="1279" y="9633"/>
                    <a:pt x="1370" y="9724"/>
                    <a:pt x="1530" y="9724"/>
                  </a:cubicBezTo>
                  <a:cubicBezTo>
                    <a:pt x="1712" y="9724"/>
                    <a:pt x="1804" y="9633"/>
                    <a:pt x="1804" y="9473"/>
                  </a:cubicBezTo>
                  <a:cubicBezTo>
                    <a:pt x="1804" y="9313"/>
                    <a:pt x="1712" y="9199"/>
                    <a:pt x="1553" y="9199"/>
                  </a:cubicBezTo>
                  <a:close/>
                  <a:moveTo>
                    <a:pt x="2899" y="9336"/>
                  </a:moveTo>
                  <a:cubicBezTo>
                    <a:pt x="2739" y="9336"/>
                    <a:pt x="2625" y="9427"/>
                    <a:pt x="2625" y="9587"/>
                  </a:cubicBezTo>
                  <a:cubicBezTo>
                    <a:pt x="2625" y="9747"/>
                    <a:pt x="2717" y="9861"/>
                    <a:pt x="2876" y="9861"/>
                  </a:cubicBezTo>
                  <a:cubicBezTo>
                    <a:pt x="3036" y="9861"/>
                    <a:pt x="3150" y="9770"/>
                    <a:pt x="3150" y="9610"/>
                  </a:cubicBezTo>
                  <a:cubicBezTo>
                    <a:pt x="3150" y="9450"/>
                    <a:pt x="3036" y="9336"/>
                    <a:pt x="2899" y="9336"/>
                  </a:cubicBezTo>
                  <a:close/>
                  <a:moveTo>
                    <a:pt x="4246" y="9427"/>
                  </a:moveTo>
                  <a:cubicBezTo>
                    <a:pt x="4063" y="9427"/>
                    <a:pt x="3972" y="9542"/>
                    <a:pt x="3949" y="9701"/>
                  </a:cubicBezTo>
                  <a:cubicBezTo>
                    <a:pt x="3949" y="9861"/>
                    <a:pt x="4063" y="9975"/>
                    <a:pt x="4223" y="9975"/>
                  </a:cubicBezTo>
                  <a:cubicBezTo>
                    <a:pt x="4383" y="9975"/>
                    <a:pt x="4497" y="9861"/>
                    <a:pt x="4497" y="9701"/>
                  </a:cubicBezTo>
                  <a:cubicBezTo>
                    <a:pt x="4497" y="9542"/>
                    <a:pt x="4383" y="9427"/>
                    <a:pt x="4246" y="9427"/>
                  </a:cubicBezTo>
                  <a:close/>
                  <a:moveTo>
                    <a:pt x="5495" y="9578"/>
                  </a:moveTo>
                  <a:cubicBezTo>
                    <a:pt x="5488" y="9578"/>
                    <a:pt x="5476" y="9581"/>
                    <a:pt x="5456" y="9587"/>
                  </a:cubicBezTo>
                  <a:cubicBezTo>
                    <a:pt x="5342" y="9656"/>
                    <a:pt x="5296" y="9747"/>
                    <a:pt x="5296" y="9861"/>
                  </a:cubicBezTo>
                  <a:cubicBezTo>
                    <a:pt x="5296" y="9975"/>
                    <a:pt x="5364" y="10044"/>
                    <a:pt x="5478" y="10089"/>
                  </a:cubicBezTo>
                  <a:cubicBezTo>
                    <a:pt x="5485" y="10096"/>
                    <a:pt x="5490" y="10099"/>
                    <a:pt x="5493" y="10099"/>
                  </a:cubicBezTo>
                  <a:cubicBezTo>
                    <a:pt x="5501" y="10099"/>
                    <a:pt x="5501" y="10083"/>
                    <a:pt x="5501" y="10067"/>
                  </a:cubicBezTo>
                  <a:cubicBezTo>
                    <a:pt x="5501" y="9998"/>
                    <a:pt x="5501" y="9930"/>
                    <a:pt x="5501" y="9861"/>
                  </a:cubicBezTo>
                  <a:cubicBezTo>
                    <a:pt x="5501" y="9770"/>
                    <a:pt x="5501" y="9701"/>
                    <a:pt x="5501" y="9610"/>
                  </a:cubicBezTo>
                  <a:cubicBezTo>
                    <a:pt x="5501" y="9594"/>
                    <a:pt x="5513" y="9578"/>
                    <a:pt x="5495" y="9578"/>
                  </a:cubicBezTo>
                  <a:close/>
                  <a:moveTo>
                    <a:pt x="799" y="9838"/>
                  </a:moveTo>
                  <a:cubicBezTo>
                    <a:pt x="731" y="9838"/>
                    <a:pt x="662" y="9838"/>
                    <a:pt x="617" y="9907"/>
                  </a:cubicBezTo>
                  <a:cubicBezTo>
                    <a:pt x="571" y="9952"/>
                    <a:pt x="525" y="9998"/>
                    <a:pt x="525" y="10089"/>
                  </a:cubicBezTo>
                  <a:cubicBezTo>
                    <a:pt x="548" y="10158"/>
                    <a:pt x="525" y="10226"/>
                    <a:pt x="594" y="10295"/>
                  </a:cubicBezTo>
                  <a:cubicBezTo>
                    <a:pt x="662" y="10340"/>
                    <a:pt x="708" y="10386"/>
                    <a:pt x="799" y="10386"/>
                  </a:cubicBezTo>
                  <a:cubicBezTo>
                    <a:pt x="868" y="10363"/>
                    <a:pt x="936" y="10386"/>
                    <a:pt x="1005" y="10295"/>
                  </a:cubicBezTo>
                  <a:cubicBezTo>
                    <a:pt x="1050" y="10249"/>
                    <a:pt x="1096" y="10203"/>
                    <a:pt x="1073" y="10112"/>
                  </a:cubicBezTo>
                  <a:cubicBezTo>
                    <a:pt x="1073" y="10021"/>
                    <a:pt x="1073" y="9975"/>
                    <a:pt x="1005" y="9907"/>
                  </a:cubicBezTo>
                  <a:cubicBezTo>
                    <a:pt x="936" y="9861"/>
                    <a:pt x="891" y="9838"/>
                    <a:pt x="799" y="9838"/>
                  </a:cubicBezTo>
                  <a:close/>
                  <a:moveTo>
                    <a:pt x="2169" y="9930"/>
                  </a:moveTo>
                  <a:cubicBezTo>
                    <a:pt x="2077" y="9952"/>
                    <a:pt x="2009" y="9930"/>
                    <a:pt x="1963" y="9998"/>
                  </a:cubicBezTo>
                  <a:cubicBezTo>
                    <a:pt x="1918" y="10067"/>
                    <a:pt x="1872" y="10112"/>
                    <a:pt x="1872" y="10203"/>
                  </a:cubicBezTo>
                  <a:cubicBezTo>
                    <a:pt x="1872" y="10272"/>
                    <a:pt x="1872" y="10340"/>
                    <a:pt x="1941" y="10409"/>
                  </a:cubicBezTo>
                  <a:cubicBezTo>
                    <a:pt x="1996" y="10446"/>
                    <a:pt x="2037" y="10483"/>
                    <a:pt x="2100" y="10483"/>
                  </a:cubicBezTo>
                  <a:cubicBezTo>
                    <a:pt x="2114" y="10483"/>
                    <a:pt x="2129" y="10482"/>
                    <a:pt x="2146" y="10477"/>
                  </a:cubicBezTo>
                  <a:cubicBezTo>
                    <a:pt x="2163" y="10482"/>
                    <a:pt x="2178" y="10483"/>
                    <a:pt x="2192" y="10483"/>
                  </a:cubicBezTo>
                  <a:cubicBezTo>
                    <a:pt x="2255" y="10483"/>
                    <a:pt x="2295" y="10446"/>
                    <a:pt x="2351" y="10409"/>
                  </a:cubicBezTo>
                  <a:cubicBezTo>
                    <a:pt x="2397" y="10340"/>
                    <a:pt x="2420" y="10295"/>
                    <a:pt x="2420" y="10203"/>
                  </a:cubicBezTo>
                  <a:cubicBezTo>
                    <a:pt x="2420" y="10135"/>
                    <a:pt x="2420" y="10067"/>
                    <a:pt x="2351" y="10021"/>
                  </a:cubicBezTo>
                  <a:cubicBezTo>
                    <a:pt x="2283" y="9975"/>
                    <a:pt x="2237" y="9930"/>
                    <a:pt x="2169" y="9930"/>
                  </a:cubicBezTo>
                  <a:close/>
                  <a:moveTo>
                    <a:pt x="3493" y="10067"/>
                  </a:moveTo>
                  <a:cubicBezTo>
                    <a:pt x="3424" y="10067"/>
                    <a:pt x="3356" y="10067"/>
                    <a:pt x="3287" y="10135"/>
                  </a:cubicBezTo>
                  <a:cubicBezTo>
                    <a:pt x="3242" y="10203"/>
                    <a:pt x="3219" y="10249"/>
                    <a:pt x="3219" y="10340"/>
                  </a:cubicBezTo>
                  <a:cubicBezTo>
                    <a:pt x="3219" y="10409"/>
                    <a:pt x="3219" y="10477"/>
                    <a:pt x="3287" y="10546"/>
                  </a:cubicBezTo>
                  <a:cubicBezTo>
                    <a:pt x="3337" y="10579"/>
                    <a:pt x="3375" y="10600"/>
                    <a:pt x="3428" y="10600"/>
                  </a:cubicBezTo>
                  <a:cubicBezTo>
                    <a:pt x="3447" y="10600"/>
                    <a:pt x="3468" y="10598"/>
                    <a:pt x="3493" y="10592"/>
                  </a:cubicBezTo>
                  <a:cubicBezTo>
                    <a:pt x="3518" y="10604"/>
                    <a:pt x="3540" y="10610"/>
                    <a:pt x="3560" y="10610"/>
                  </a:cubicBezTo>
                  <a:cubicBezTo>
                    <a:pt x="3611" y="10610"/>
                    <a:pt x="3649" y="10572"/>
                    <a:pt x="3698" y="10523"/>
                  </a:cubicBezTo>
                  <a:cubicBezTo>
                    <a:pt x="3744" y="10477"/>
                    <a:pt x="3767" y="10409"/>
                    <a:pt x="3767" y="10340"/>
                  </a:cubicBezTo>
                  <a:cubicBezTo>
                    <a:pt x="3767" y="10272"/>
                    <a:pt x="3744" y="10203"/>
                    <a:pt x="3698" y="10158"/>
                  </a:cubicBezTo>
                  <a:cubicBezTo>
                    <a:pt x="3630" y="10089"/>
                    <a:pt x="3584" y="10067"/>
                    <a:pt x="3493" y="10067"/>
                  </a:cubicBezTo>
                  <a:close/>
                  <a:moveTo>
                    <a:pt x="4778" y="10172"/>
                  </a:moveTo>
                  <a:cubicBezTo>
                    <a:pt x="4724" y="10172"/>
                    <a:pt x="4685" y="10198"/>
                    <a:pt x="4634" y="10249"/>
                  </a:cubicBezTo>
                  <a:cubicBezTo>
                    <a:pt x="4588" y="10295"/>
                    <a:pt x="4565" y="10363"/>
                    <a:pt x="4565" y="10432"/>
                  </a:cubicBezTo>
                  <a:cubicBezTo>
                    <a:pt x="4565" y="10523"/>
                    <a:pt x="4565" y="10569"/>
                    <a:pt x="4634" y="10637"/>
                  </a:cubicBezTo>
                  <a:cubicBezTo>
                    <a:pt x="4671" y="10674"/>
                    <a:pt x="4708" y="10712"/>
                    <a:pt x="4771" y="10712"/>
                  </a:cubicBezTo>
                  <a:cubicBezTo>
                    <a:pt x="4785" y="10712"/>
                    <a:pt x="4800" y="10710"/>
                    <a:pt x="4817" y="10706"/>
                  </a:cubicBezTo>
                  <a:cubicBezTo>
                    <a:pt x="4885" y="10706"/>
                    <a:pt x="4976" y="10706"/>
                    <a:pt x="5022" y="10637"/>
                  </a:cubicBezTo>
                  <a:cubicBezTo>
                    <a:pt x="5068" y="10569"/>
                    <a:pt x="5113" y="10523"/>
                    <a:pt x="5113" y="10455"/>
                  </a:cubicBezTo>
                  <a:cubicBezTo>
                    <a:pt x="5090" y="10363"/>
                    <a:pt x="5090" y="10295"/>
                    <a:pt x="5022" y="10249"/>
                  </a:cubicBezTo>
                  <a:cubicBezTo>
                    <a:pt x="4985" y="10212"/>
                    <a:pt x="4932" y="10175"/>
                    <a:pt x="4877" y="10175"/>
                  </a:cubicBezTo>
                  <a:cubicBezTo>
                    <a:pt x="4864" y="10175"/>
                    <a:pt x="4852" y="10176"/>
                    <a:pt x="4839" y="10181"/>
                  </a:cubicBezTo>
                  <a:cubicBezTo>
                    <a:pt x="4817" y="10175"/>
                    <a:pt x="4797" y="10172"/>
                    <a:pt x="4778" y="10172"/>
                  </a:cubicBezTo>
                  <a:close/>
                  <a:moveTo>
                    <a:pt x="92" y="10409"/>
                  </a:moveTo>
                  <a:cubicBezTo>
                    <a:pt x="69" y="10409"/>
                    <a:pt x="23" y="10409"/>
                    <a:pt x="23" y="10455"/>
                  </a:cubicBezTo>
                  <a:cubicBezTo>
                    <a:pt x="46" y="10614"/>
                    <a:pt x="23" y="10774"/>
                    <a:pt x="23" y="10911"/>
                  </a:cubicBezTo>
                  <a:cubicBezTo>
                    <a:pt x="23" y="10989"/>
                    <a:pt x="45" y="11024"/>
                    <a:pt x="87" y="11024"/>
                  </a:cubicBezTo>
                  <a:cubicBezTo>
                    <a:pt x="107" y="11024"/>
                    <a:pt x="131" y="11017"/>
                    <a:pt x="160" y="11002"/>
                  </a:cubicBezTo>
                  <a:cubicBezTo>
                    <a:pt x="206" y="10980"/>
                    <a:pt x="229" y="10957"/>
                    <a:pt x="274" y="10934"/>
                  </a:cubicBezTo>
                  <a:cubicBezTo>
                    <a:pt x="343" y="10911"/>
                    <a:pt x="411" y="10751"/>
                    <a:pt x="411" y="10683"/>
                  </a:cubicBezTo>
                  <a:cubicBezTo>
                    <a:pt x="388" y="10569"/>
                    <a:pt x="229" y="10409"/>
                    <a:pt x="92" y="10409"/>
                  </a:cubicBezTo>
                  <a:close/>
                  <a:moveTo>
                    <a:pt x="1401" y="10517"/>
                  </a:moveTo>
                  <a:cubicBezTo>
                    <a:pt x="1346" y="10517"/>
                    <a:pt x="1293" y="10554"/>
                    <a:pt x="1256" y="10592"/>
                  </a:cubicBezTo>
                  <a:cubicBezTo>
                    <a:pt x="1187" y="10637"/>
                    <a:pt x="1142" y="10728"/>
                    <a:pt x="1142" y="10797"/>
                  </a:cubicBezTo>
                  <a:cubicBezTo>
                    <a:pt x="1142" y="10865"/>
                    <a:pt x="1187" y="10957"/>
                    <a:pt x="1233" y="11002"/>
                  </a:cubicBezTo>
                  <a:cubicBezTo>
                    <a:pt x="1279" y="11071"/>
                    <a:pt x="1370" y="11094"/>
                    <a:pt x="1438" y="11094"/>
                  </a:cubicBezTo>
                  <a:cubicBezTo>
                    <a:pt x="1451" y="11098"/>
                    <a:pt x="1464" y="11100"/>
                    <a:pt x="1478" y="11100"/>
                  </a:cubicBezTo>
                  <a:cubicBezTo>
                    <a:pt x="1539" y="11100"/>
                    <a:pt x="1607" y="11062"/>
                    <a:pt x="1644" y="11025"/>
                  </a:cubicBezTo>
                  <a:cubicBezTo>
                    <a:pt x="1689" y="10980"/>
                    <a:pt x="1712" y="10888"/>
                    <a:pt x="1758" y="10820"/>
                  </a:cubicBezTo>
                  <a:cubicBezTo>
                    <a:pt x="1712" y="10751"/>
                    <a:pt x="1689" y="10660"/>
                    <a:pt x="1644" y="10614"/>
                  </a:cubicBezTo>
                  <a:cubicBezTo>
                    <a:pt x="1598" y="10546"/>
                    <a:pt x="1507" y="10523"/>
                    <a:pt x="1438" y="10523"/>
                  </a:cubicBezTo>
                  <a:cubicBezTo>
                    <a:pt x="1426" y="10519"/>
                    <a:pt x="1413" y="10517"/>
                    <a:pt x="1401" y="10517"/>
                  </a:cubicBezTo>
                  <a:close/>
                  <a:moveTo>
                    <a:pt x="2703" y="10654"/>
                  </a:moveTo>
                  <a:cubicBezTo>
                    <a:pt x="2647" y="10654"/>
                    <a:pt x="2590" y="10695"/>
                    <a:pt x="2534" y="10751"/>
                  </a:cubicBezTo>
                  <a:cubicBezTo>
                    <a:pt x="2488" y="10797"/>
                    <a:pt x="2466" y="10865"/>
                    <a:pt x="2466" y="10934"/>
                  </a:cubicBezTo>
                  <a:cubicBezTo>
                    <a:pt x="2466" y="11002"/>
                    <a:pt x="2488" y="11094"/>
                    <a:pt x="2534" y="11139"/>
                  </a:cubicBezTo>
                  <a:cubicBezTo>
                    <a:pt x="2580" y="11185"/>
                    <a:pt x="2671" y="11231"/>
                    <a:pt x="2739" y="11231"/>
                  </a:cubicBezTo>
                  <a:cubicBezTo>
                    <a:pt x="2808" y="11231"/>
                    <a:pt x="2899" y="11208"/>
                    <a:pt x="2945" y="11162"/>
                  </a:cubicBezTo>
                  <a:cubicBezTo>
                    <a:pt x="3013" y="11094"/>
                    <a:pt x="3013" y="11025"/>
                    <a:pt x="3059" y="10957"/>
                  </a:cubicBezTo>
                  <a:cubicBezTo>
                    <a:pt x="3013" y="10865"/>
                    <a:pt x="3013" y="10797"/>
                    <a:pt x="2968" y="10728"/>
                  </a:cubicBezTo>
                  <a:cubicBezTo>
                    <a:pt x="2899" y="10660"/>
                    <a:pt x="2808" y="10660"/>
                    <a:pt x="2739" y="10660"/>
                  </a:cubicBezTo>
                  <a:cubicBezTo>
                    <a:pt x="2727" y="10656"/>
                    <a:pt x="2715" y="10654"/>
                    <a:pt x="2703" y="10654"/>
                  </a:cubicBezTo>
                  <a:close/>
                  <a:moveTo>
                    <a:pt x="4086" y="10728"/>
                  </a:moveTo>
                  <a:cubicBezTo>
                    <a:pt x="4018" y="10774"/>
                    <a:pt x="3926" y="10797"/>
                    <a:pt x="3881" y="10843"/>
                  </a:cubicBezTo>
                  <a:cubicBezTo>
                    <a:pt x="3835" y="10888"/>
                    <a:pt x="3789" y="10980"/>
                    <a:pt x="3789" y="11048"/>
                  </a:cubicBezTo>
                  <a:cubicBezTo>
                    <a:pt x="3812" y="11117"/>
                    <a:pt x="3835" y="11208"/>
                    <a:pt x="3904" y="11253"/>
                  </a:cubicBezTo>
                  <a:cubicBezTo>
                    <a:pt x="3949" y="11299"/>
                    <a:pt x="4018" y="11345"/>
                    <a:pt x="4086" y="11345"/>
                  </a:cubicBezTo>
                  <a:cubicBezTo>
                    <a:pt x="4155" y="11345"/>
                    <a:pt x="4246" y="11299"/>
                    <a:pt x="4292" y="11253"/>
                  </a:cubicBezTo>
                  <a:cubicBezTo>
                    <a:pt x="4360" y="11208"/>
                    <a:pt x="4383" y="11117"/>
                    <a:pt x="4383" y="11048"/>
                  </a:cubicBezTo>
                  <a:cubicBezTo>
                    <a:pt x="4383" y="10980"/>
                    <a:pt x="4337" y="10888"/>
                    <a:pt x="4292" y="10843"/>
                  </a:cubicBezTo>
                  <a:cubicBezTo>
                    <a:pt x="4246" y="10774"/>
                    <a:pt x="4155" y="10774"/>
                    <a:pt x="4086" y="10728"/>
                  </a:cubicBezTo>
                  <a:close/>
                  <a:moveTo>
                    <a:pt x="5444" y="10880"/>
                  </a:moveTo>
                  <a:cubicBezTo>
                    <a:pt x="5433" y="10880"/>
                    <a:pt x="5421" y="10883"/>
                    <a:pt x="5410" y="10888"/>
                  </a:cubicBezTo>
                  <a:cubicBezTo>
                    <a:pt x="5387" y="10911"/>
                    <a:pt x="5364" y="10911"/>
                    <a:pt x="5342" y="10911"/>
                  </a:cubicBezTo>
                  <a:cubicBezTo>
                    <a:pt x="5296" y="10934"/>
                    <a:pt x="5227" y="10957"/>
                    <a:pt x="5205" y="10980"/>
                  </a:cubicBezTo>
                  <a:cubicBezTo>
                    <a:pt x="5182" y="11048"/>
                    <a:pt x="5136" y="11117"/>
                    <a:pt x="5136" y="11185"/>
                  </a:cubicBezTo>
                  <a:cubicBezTo>
                    <a:pt x="5136" y="11231"/>
                    <a:pt x="5159" y="11299"/>
                    <a:pt x="5205" y="11368"/>
                  </a:cubicBezTo>
                  <a:cubicBezTo>
                    <a:pt x="5227" y="11390"/>
                    <a:pt x="5296" y="11413"/>
                    <a:pt x="5342" y="11436"/>
                  </a:cubicBezTo>
                  <a:cubicBezTo>
                    <a:pt x="5364" y="11459"/>
                    <a:pt x="5387" y="11459"/>
                    <a:pt x="5387" y="11459"/>
                  </a:cubicBezTo>
                  <a:cubicBezTo>
                    <a:pt x="5404" y="11465"/>
                    <a:pt x="5420" y="11467"/>
                    <a:pt x="5434" y="11467"/>
                  </a:cubicBezTo>
                  <a:cubicBezTo>
                    <a:pt x="5476" y="11467"/>
                    <a:pt x="5501" y="11442"/>
                    <a:pt x="5501" y="11390"/>
                  </a:cubicBezTo>
                  <a:cubicBezTo>
                    <a:pt x="5501" y="11322"/>
                    <a:pt x="5501" y="11253"/>
                    <a:pt x="5501" y="11185"/>
                  </a:cubicBezTo>
                  <a:cubicBezTo>
                    <a:pt x="5501" y="11094"/>
                    <a:pt x="5501" y="11025"/>
                    <a:pt x="5501" y="10957"/>
                  </a:cubicBezTo>
                  <a:cubicBezTo>
                    <a:pt x="5501" y="10905"/>
                    <a:pt x="5476" y="10880"/>
                    <a:pt x="5444" y="10880"/>
                  </a:cubicBezTo>
                  <a:close/>
                  <a:moveTo>
                    <a:pt x="708" y="11139"/>
                  </a:moveTo>
                  <a:cubicBezTo>
                    <a:pt x="548" y="11139"/>
                    <a:pt x="411" y="11276"/>
                    <a:pt x="411" y="11436"/>
                  </a:cubicBezTo>
                  <a:cubicBezTo>
                    <a:pt x="388" y="11596"/>
                    <a:pt x="548" y="11756"/>
                    <a:pt x="708" y="11756"/>
                  </a:cubicBezTo>
                  <a:cubicBezTo>
                    <a:pt x="868" y="11756"/>
                    <a:pt x="1005" y="11619"/>
                    <a:pt x="1005" y="11436"/>
                  </a:cubicBezTo>
                  <a:cubicBezTo>
                    <a:pt x="1005" y="11276"/>
                    <a:pt x="868" y="11139"/>
                    <a:pt x="708" y="11139"/>
                  </a:cubicBezTo>
                  <a:close/>
                  <a:moveTo>
                    <a:pt x="2055" y="11253"/>
                  </a:moveTo>
                  <a:cubicBezTo>
                    <a:pt x="1895" y="11253"/>
                    <a:pt x="1735" y="11390"/>
                    <a:pt x="1735" y="11527"/>
                  </a:cubicBezTo>
                  <a:cubicBezTo>
                    <a:pt x="1735" y="11710"/>
                    <a:pt x="1872" y="11847"/>
                    <a:pt x="2032" y="11847"/>
                  </a:cubicBezTo>
                  <a:cubicBezTo>
                    <a:pt x="2214" y="11847"/>
                    <a:pt x="2351" y="11710"/>
                    <a:pt x="2351" y="11550"/>
                  </a:cubicBezTo>
                  <a:cubicBezTo>
                    <a:pt x="2351" y="11390"/>
                    <a:pt x="2214" y="11253"/>
                    <a:pt x="2055" y="11253"/>
                  </a:cubicBezTo>
                  <a:close/>
                  <a:moveTo>
                    <a:pt x="3367" y="11388"/>
                  </a:moveTo>
                  <a:cubicBezTo>
                    <a:pt x="3202" y="11388"/>
                    <a:pt x="3082" y="11538"/>
                    <a:pt x="3082" y="11687"/>
                  </a:cubicBezTo>
                  <a:cubicBezTo>
                    <a:pt x="3082" y="11847"/>
                    <a:pt x="3219" y="11984"/>
                    <a:pt x="3379" y="11984"/>
                  </a:cubicBezTo>
                  <a:cubicBezTo>
                    <a:pt x="3538" y="11984"/>
                    <a:pt x="3698" y="11847"/>
                    <a:pt x="3698" y="11687"/>
                  </a:cubicBezTo>
                  <a:cubicBezTo>
                    <a:pt x="3698" y="11527"/>
                    <a:pt x="3561" y="11390"/>
                    <a:pt x="3401" y="11390"/>
                  </a:cubicBezTo>
                  <a:cubicBezTo>
                    <a:pt x="3390" y="11389"/>
                    <a:pt x="3378" y="11388"/>
                    <a:pt x="3367" y="11388"/>
                  </a:cubicBezTo>
                  <a:close/>
                  <a:moveTo>
                    <a:pt x="4702" y="11482"/>
                  </a:moveTo>
                  <a:cubicBezTo>
                    <a:pt x="4680" y="11482"/>
                    <a:pt x="4520" y="11527"/>
                    <a:pt x="4520" y="11550"/>
                  </a:cubicBezTo>
                  <a:cubicBezTo>
                    <a:pt x="4429" y="11596"/>
                    <a:pt x="4406" y="11687"/>
                    <a:pt x="4406" y="11778"/>
                  </a:cubicBezTo>
                  <a:cubicBezTo>
                    <a:pt x="4383" y="11847"/>
                    <a:pt x="4429" y="11915"/>
                    <a:pt x="4474" y="11961"/>
                  </a:cubicBezTo>
                  <a:cubicBezTo>
                    <a:pt x="4520" y="12052"/>
                    <a:pt x="4611" y="12075"/>
                    <a:pt x="4680" y="12075"/>
                  </a:cubicBezTo>
                  <a:cubicBezTo>
                    <a:pt x="4691" y="12077"/>
                    <a:pt x="4703" y="12078"/>
                    <a:pt x="4715" y="12078"/>
                  </a:cubicBezTo>
                  <a:cubicBezTo>
                    <a:pt x="4862" y="12078"/>
                    <a:pt x="4999" y="11948"/>
                    <a:pt x="4999" y="11778"/>
                  </a:cubicBezTo>
                  <a:cubicBezTo>
                    <a:pt x="4976" y="11710"/>
                    <a:pt x="4976" y="11641"/>
                    <a:pt x="4931" y="11596"/>
                  </a:cubicBezTo>
                  <a:cubicBezTo>
                    <a:pt x="4862" y="11527"/>
                    <a:pt x="4794" y="11505"/>
                    <a:pt x="4702" y="11482"/>
                  </a:cubicBezTo>
                  <a:close/>
                  <a:moveTo>
                    <a:pt x="37" y="11761"/>
                  </a:moveTo>
                  <a:cubicBezTo>
                    <a:pt x="29" y="11761"/>
                    <a:pt x="23" y="11767"/>
                    <a:pt x="23" y="11778"/>
                  </a:cubicBezTo>
                  <a:cubicBezTo>
                    <a:pt x="23" y="11870"/>
                    <a:pt x="23" y="11961"/>
                    <a:pt x="23" y="12052"/>
                  </a:cubicBezTo>
                  <a:cubicBezTo>
                    <a:pt x="23" y="12144"/>
                    <a:pt x="23" y="12235"/>
                    <a:pt x="23" y="12326"/>
                  </a:cubicBezTo>
                  <a:cubicBezTo>
                    <a:pt x="23" y="12338"/>
                    <a:pt x="29" y="12343"/>
                    <a:pt x="37" y="12343"/>
                  </a:cubicBezTo>
                  <a:cubicBezTo>
                    <a:pt x="46" y="12343"/>
                    <a:pt x="57" y="12338"/>
                    <a:pt x="69" y="12326"/>
                  </a:cubicBezTo>
                  <a:cubicBezTo>
                    <a:pt x="183" y="12281"/>
                    <a:pt x="274" y="12189"/>
                    <a:pt x="274" y="12030"/>
                  </a:cubicBezTo>
                  <a:cubicBezTo>
                    <a:pt x="251" y="11893"/>
                    <a:pt x="183" y="11824"/>
                    <a:pt x="69" y="11778"/>
                  </a:cubicBezTo>
                  <a:cubicBezTo>
                    <a:pt x="57" y="11767"/>
                    <a:pt x="46" y="11761"/>
                    <a:pt x="37" y="11761"/>
                  </a:cubicBezTo>
                  <a:close/>
                  <a:moveTo>
                    <a:pt x="1301" y="11847"/>
                  </a:moveTo>
                  <a:cubicBezTo>
                    <a:pt x="1142" y="11847"/>
                    <a:pt x="1005" y="11984"/>
                    <a:pt x="1005" y="12144"/>
                  </a:cubicBezTo>
                  <a:cubicBezTo>
                    <a:pt x="1005" y="12303"/>
                    <a:pt x="1142" y="12463"/>
                    <a:pt x="1301" y="12463"/>
                  </a:cubicBezTo>
                  <a:cubicBezTo>
                    <a:pt x="1461" y="12463"/>
                    <a:pt x="1598" y="12326"/>
                    <a:pt x="1621" y="12166"/>
                  </a:cubicBezTo>
                  <a:cubicBezTo>
                    <a:pt x="1621" y="11984"/>
                    <a:pt x="1461" y="11847"/>
                    <a:pt x="1301" y="11847"/>
                  </a:cubicBezTo>
                  <a:close/>
                  <a:moveTo>
                    <a:pt x="2671" y="11984"/>
                  </a:moveTo>
                  <a:cubicBezTo>
                    <a:pt x="2488" y="11984"/>
                    <a:pt x="2351" y="12121"/>
                    <a:pt x="2351" y="12281"/>
                  </a:cubicBezTo>
                  <a:cubicBezTo>
                    <a:pt x="2351" y="12440"/>
                    <a:pt x="2488" y="12577"/>
                    <a:pt x="2648" y="12577"/>
                  </a:cubicBezTo>
                  <a:cubicBezTo>
                    <a:pt x="2658" y="12579"/>
                    <a:pt x="2669" y="12580"/>
                    <a:pt x="2679" y="12580"/>
                  </a:cubicBezTo>
                  <a:cubicBezTo>
                    <a:pt x="2825" y="12580"/>
                    <a:pt x="2945" y="12430"/>
                    <a:pt x="2945" y="12281"/>
                  </a:cubicBezTo>
                  <a:cubicBezTo>
                    <a:pt x="2945" y="12121"/>
                    <a:pt x="2808" y="11984"/>
                    <a:pt x="2671" y="11984"/>
                  </a:cubicBezTo>
                  <a:close/>
                  <a:moveTo>
                    <a:pt x="3995" y="12075"/>
                  </a:moveTo>
                  <a:cubicBezTo>
                    <a:pt x="3835" y="12075"/>
                    <a:pt x="3698" y="12212"/>
                    <a:pt x="3698" y="12372"/>
                  </a:cubicBezTo>
                  <a:cubicBezTo>
                    <a:pt x="3698" y="12554"/>
                    <a:pt x="3835" y="12691"/>
                    <a:pt x="3995" y="12691"/>
                  </a:cubicBezTo>
                  <a:cubicBezTo>
                    <a:pt x="4155" y="12691"/>
                    <a:pt x="4292" y="12554"/>
                    <a:pt x="4292" y="12395"/>
                  </a:cubicBezTo>
                  <a:cubicBezTo>
                    <a:pt x="4292" y="12235"/>
                    <a:pt x="4155" y="12098"/>
                    <a:pt x="3995" y="12075"/>
                  </a:cubicBezTo>
                  <a:close/>
                  <a:moveTo>
                    <a:pt x="5337" y="12214"/>
                  </a:moveTo>
                  <a:cubicBezTo>
                    <a:pt x="5250" y="12214"/>
                    <a:pt x="5170" y="12254"/>
                    <a:pt x="5090" y="12349"/>
                  </a:cubicBezTo>
                  <a:cubicBezTo>
                    <a:pt x="5022" y="12440"/>
                    <a:pt x="4999" y="12600"/>
                    <a:pt x="5068" y="12691"/>
                  </a:cubicBezTo>
                  <a:cubicBezTo>
                    <a:pt x="5135" y="12776"/>
                    <a:pt x="5241" y="12823"/>
                    <a:pt x="5337" y="12823"/>
                  </a:cubicBezTo>
                  <a:cubicBezTo>
                    <a:pt x="5371" y="12823"/>
                    <a:pt x="5403" y="12817"/>
                    <a:pt x="5433" y="12806"/>
                  </a:cubicBezTo>
                  <a:cubicBezTo>
                    <a:pt x="5478" y="12783"/>
                    <a:pt x="5524" y="12783"/>
                    <a:pt x="5501" y="12714"/>
                  </a:cubicBezTo>
                  <a:cubicBezTo>
                    <a:pt x="5501" y="12646"/>
                    <a:pt x="5501" y="12577"/>
                    <a:pt x="5501" y="12532"/>
                  </a:cubicBezTo>
                  <a:cubicBezTo>
                    <a:pt x="5501" y="12463"/>
                    <a:pt x="5501" y="12395"/>
                    <a:pt x="5501" y="12326"/>
                  </a:cubicBezTo>
                  <a:cubicBezTo>
                    <a:pt x="5501" y="12281"/>
                    <a:pt x="5501" y="12258"/>
                    <a:pt x="5456" y="12235"/>
                  </a:cubicBezTo>
                  <a:cubicBezTo>
                    <a:pt x="5414" y="12221"/>
                    <a:pt x="5375" y="12214"/>
                    <a:pt x="5337" y="12214"/>
                  </a:cubicBezTo>
                  <a:close/>
                  <a:moveTo>
                    <a:pt x="571" y="12463"/>
                  </a:moveTo>
                  <a:cubicBezTo>
                    <a:pt x="366" y="12463"/>
                    <a:pt x="274" y="12554"/>
                    <a:pt x="274" y="12760"/>
                  </a:cubicBezTo>
                  <a:cubicBezTo>
                    <a:pt x="274" y="12965"/>
                    <a:pt x="366" y="13057"/>
                    <a:pt x="571" y="13057"/>
                  </a:cubicBezTo>
                  <a:cubicBezTo>
                    <a:pt x="776" y="13057"/>
                    <a:pt x="868" y="12965"/>
                    <a:pt x="868" y="12760"/>
                  </a:cubicBezTo>
                  <a:cubicBezTo>
                    <a:pt x="868" y="12554"/>
                    <a:pt x="776" y="12463"/>
                    <a:pt x="571" y="12463"/>
                  </a:cubicBezTo>
                  <a:close/>
                  <a:moveTo>
                    <a:pt x="1918" y="12577"/>
                  </a:moveTo>
                  <a:cubicBezTo>
                    <a:pt x="1712" y="12577"/>
                    <a:pt x="1598" y="12691"/>
                    <a:pt x="1621" y="12897"/>
                  </a:cubicBezTo>
                  <a:cubicBezTo>
                    <a:pt x="1621" y="13102"/>
                    <a:pt x="1712" y="13194"/>
                    <a:pt x="1895" y="13194"/>
                  </a:cubicBezTo>
                  <a:cubicBezTo>
                    <a:pt x="2123" y="13194"/>
                    <a:pt x="2214" y="13102"/>
                    <a:pt x="2214" y="12897"/>
                  </a:cubicBezTo>
                  <a:cubicBezTo>
                    <a:pt x="2214" y="12691"/>
                    <a:pt x="2123" y="12577"/>
                    <a:pt x="1918" y="12577"/>
                  </a:cubicBezTo>
                  <a:close/>
                  <a:moveTo>
                    <a:pt x="3314" y="12679"/>
                  </a:moveTo>
                  <a:cubicBezTo>
                    <a:pt x="3298" y="12679"/>
                    <a:pt x="3282" y="12683"/>
                    <a:pt x="3264" y="12691"/>
                  </a:cubicBezTo>
                  <a:cubicBezTo>
                    <a:pt x="3219" y="12691"/>
                    <a:pt x="3173" y="12691"/>
                    <a:pt x="3127" y="12714"/>
                  </a:cubicBezTo>
                  <a:cubicBezTo>
                    <a:pt x="3059" y="12737"/>
                    <a:pt x="3013" y="12806"/>
                    <a:pt x="2968" y="12851"/>
                  </a:cubicBezTo>
                  <a:cubicBezTo>
                    <a:pt x="2945" y="12897"/>
                    <a:pt x="2968" y="12943"/>
                    <a:pt x="2945" y="12988"/>
                  </a:cubicBezTo>
                  <a:cubicBezTo>
                    <a:pt x="2922" y="13079"/>
                    <a:pt x="2968" y="13148"/>
                    <a:pt x="3036" y="13216"/>
                  </a:cubicBezTo>
                  <a:cubicBezTo>
                    <a:pt x="3082" y="13262"/>
                    <a:pt x="3150" y="13285"/>
                    <a:pt x="3242" y="13308"/>
                  </a:cubicBezTo>
                  <a:cubicBezTo>
                    <a:pt x="3333" y="13308"/>
                    <a:pt x="3424" y="13262"/>
                    <a:pt x="3470" y="13216"/>
                  </a:cubicBezTo>
                  <a:cubicBezTo>
                    <a:pt x="3515" y="13171"/>
                    <a:pt x="3561" y="13102"/>
                    <a:pt x="3561" y="13011"/>
                  </a:cubicBezTo>
                  <a:cubicBezTo>
                    <a:pt x="3561" y="12920"/>
                    <a:pt x="3538" y="12828"/>
                    <a:pt x="3470" y="12783"/>
                  </a:cubicBezTo>
                  <a:cubicBezTo>
                    <a:pt x="3433" y="12746"/>
                    <a:pt x="3381" y="12679"/>
                    <a:pt x="3314" y="12679"/>
                  </a:cubicBezTo>
                  <a:close/>
                  <a:moveTo>
                    <a:pt x="4588" y="12828"/>
                  </a:moveTo>
                  <a:cubicBezTo>
                    <a:pt x="4406" y="12828"/>
                    <a:pt x="4292" y="12920"/>
                    <a:pt x="4292" y="13102"/>
                  </a:cubicBezTo>
                  <a:cubicBezTo>
                    <a:pt x="4292" y="13331"/>
                    <a:pt x="4383" y="13422"/>
                    <a:pt x="4588" y="13422"/>
                  </a:cubicBezTo>
                  <a:cubicBezTo>
                    <a:pt x="4794" y="13422"/>
                    <a:pt x="4908" y="13331"/>
                    <a:pt x="4908" y="13125"/>
                  </a:cubicBezTo>
                  <a:cubicBezTo>
                    <a:pt x="4908" y="12920"/>
                    <a:pt x="4794" y="12828"/>
                    <a:pt x="4588" y="12828"/>
                  </a:cubicBezTo>
                  <a:close/>
                  <a:moveTo>
                    <a:pt x="46" y="13125"/>
                  </a:moveTo>
                  <a:cubicBezTo>
                    <a:pt x="46" y="13148"/>
                    <a:pt x="23" y="13171"/>
                    <a:pt x="23" y="13194"/>
                  </a:cubicBezTo>
                  <a:cubicBezTo>
                    <a:pt x="23" y="13262"/>
                    <a:pt x="23" y="13331"/>
                    <a:pt x="23" y="13376"/>
                  </a:cubicBezTo>
                  <a:cubicBezTo>
                    <a:pt x="23" y="13445"/>
                    <a:pt x="23" y="13513"/>
                    <a:pt x="23" y="13559"/>
                  </a:cubicBezTo>
                  <a:cubicBezTo>
                    <a:pt x="23" y="13604"/>
                    <a:pt x="46" y="13627"/>
                    <a:pt x="46" y="13673"/>
                  </a:cubicBezTo>
                  <a:cubicBezTo>
                    <a:pt x="69" y="13650"/>
                    <a:pt x="92" y="13627"/>
                    <a:pt x="115" y="13582"/>
                  </a:cubicBezTo>
                  <a:cubicBezTo>
                    <a:pt x="183" y="13490"/>
                    <a:pt x="183" y="13285"/>
                    <a:pt x="115" y="13194"/>
                  </a:cubicBezTo>
                  <a:cubicBezTo>
                    <a:pt x="92" y="13171"/>
                    <a:pt x="69" y="13148"/>
                    <a:pt x="46" y="13125"/>
                  </a:cubicBezTo>
                  <a:close/>
                  <a:moveTo>
                    <a:pt x="1210" y="13194"/>
                  </a:moveTo>
                  <a:cubicBezTo>
                    <a:pt x="1005" y="13194"/>
                    <a:pt x="913" y="13285"/>
                    <a:pt x="913" y="13490"/>
                  </a:cubicBezTo>
                  <a:cubicBezTo>
                    <a:pt x="913" y="13696"/>
                    <a:pt x="1005" y="13787"/>
                    <a:pt x="1210" y="13787"/>
                  </a:cubicBezTo>
                  <a:cubicBezTo>
                    <a:pt x="1416" y="13787"/>
                    <a:pt x="1507" y="13696"/>
                    <a:pt x="1507" y="13490"/>
                  </a:cubicBezTo>
                  <a:cubicBezTo>
                    <a:pt x="1507" y="13285"/>
                    <a:pt x="1416" y="13194"/>
                    <a:pt x="1210" y="13194"/>
                  </a:cubicBezTo>
                  <a:close/>
                  <a:moveTo>
                    <a:pt x="2534" y="13331"/>
                  </a:moveTo>
                  <a:cubicBezTo>
                    <a:pt x="2306" y="13331"/>
                    <a:pt x="2214" y="13422"/>
                    <a:pt x="2214" y="13627"/>
                  </a:cubicBezTo>
                  <a:cubicBezTo>
                    <a:pt x="2214" y="13833"/>
                    <a:pt x="2306" y="13924"/>
                    <a:pt x="2511" y="13924"/>
                  </a:cubicBezTo>
                  <a:cubicBezTo>
                    <a:pt x="2717" y="13924"/>
                    <a:pt x="2808" y="13833"/>
                    <a:pt x="2808" y="13627"/>
                  </a:cubicBezTo>
                  <a:cubicBezTo>
                    <a:pt x="2808" y="13422"/>
                    <a:pt x="2717" y="13331"/>
                    <a:pt x="2534" y="13331"/>
                  </a:cubicBezTo>
                  <a:close/>
                  <a:moveTo>
                    <a:pt x="3881" y="13422"/>
                  </a:moveTo>
                  <a:cubicBezTo>
                    <a:pt x="3652" y="13422"/>
                    <a:pt x="3561" y="13513"/>
                    <a:pt x="3561" y="13719"/>
                  </a:cubicBezTo>
                  <a:cubicBezTo>
                    <a:pt x="3561" y="13924"/>
                    <a:pt x="3652" y="14038"/>
                    <a:pt x="3835" y="14038"/>
                  </a:cubicBezTo>
                  <a:cubicBezTo>
                    <a:pt x="4063" y="14038"/>
                    <a:pt x="4155" y="13947"/>
                    <a:pt x="4155" y="13741"/>
                  </a:cubicBezTo>
                  <a:cubicBezTo>
                    <a:pt x="4155" y="13536"/>
                    <a:pt x="4063" y="13422"/>
                    <a:pt x="3881" y="13422"/>
                  </a:cubicBezTo>
                  <a:close/>
                  <a:moveTo>
                    <a:pt x="5205" y="13559"/>
                  </a:moveTo>
                  <a:cubicBezTo>
                    <a:pt x="4999" y="13559"/>
                    <a:pt x="4908" y="13650"/>
                    <a:pt x="4908" y="13856"/>
                  </a:cubicBezTo>
                  <a:cubicBezTo>
                    <a:pt x="4908" y="14061"/>
                    <a:pt x="4999" y="14175"/>
                    <a:pt x="5205" y="14175"/>
                  </a:cubicBezTo>
                  <a:cubicBezTo>
                    <a:pt x="5410" y="14175"/>
                    <a:pt x="5501" y="14084"/>
                    <a:pt x="5501" y="13856"/>
                  </a:cubicBezTo>
                  <a:cubicBezTo>
                    <a:pt x="5501" y="13650"/>
                    <a:pt x="5410" y="13559"/>
                    <a:pt x="5205" y="13559"/>
                  </a:cubicBezTo>
                  <a:close/>
                  <a:moveTo>
                    <a:pt x="457" y="13764"/>
                  </a:moveTo>
                  <a:cubicBezTo>
                    <a:pt x="297" y="13764"/>
                    <a:pt x="137" y="13947"/>
                    <a:pt x="137" y="14107"/>
                  </a:cubicBezTo>
                  <a:cubicBezTo>
                    <a:pt x="137" y="14257"/>
                    <a:pt x="300" y="14428"/>
                    <a:pt x="452" y="14428"/>
                  </a:cubicBezTo>
                  <a:cubicBezTo>
                    <a:pt x="461" y="14428"/>
                    <a:pt x="471" y="14427"/>
                    <a:pt x="480" y="14426"/>
                  </a:cubicBezTo>
                  <a:cubicBezTo>
                    <a:pt x="640" y="14426"/>
                    <a:pt x="799" y="14244"/>
                    <a:pt x="799" y="14084"/>
                  </a:cubicBezTo>
                  <a:cubicBezTo>
                    <a:pt x="799" y="13924"/>
                    <a:pt x="617" y="13764"/>
                    <a:pt x="457" y="13764"/>
                  </a:cubicBezTo>
                  <a:close/>
                  <a:moveTo>
                    <a:pt x="1831" y="13899"/>
                  </a:moveTo>
                  <a:cubicBezTo>
                    <a:pt x="1822" y="13899"/>
                    <a:pt x="1813" y="13900"/>
                    <a:pt x="1804" y="13901"/>
                  </a:cubicBezTo>
                  <a:cubicBezTo>
                    <a:pt x="1644" y="13901"/>
                    <a:pt x="1461" y="14084"/>
                    <a:pt x="1484" y="14244"/>
                  </a:cubicBezTo>
                  <a:cubicBezTo>
                    <a:pt x="1484" y="14394"/>
                    <a:pt x="1646" y="14565"/>
                    <a:pt x="1799" y="14565"/>
                  </a:cubicBezTo>
                  <a:cubicBezTo>
                    <a:pt x="1808" y="14565"/>
                    <a:pt x="1817" y="14564"/>
                    <a:pt x="1826" y="14563"/>
                  </a:cubicBezTo>
                  <a:cubicBezTo>
                    <a:pt x="1986" y="14563"/>
                    <a:pt x="2146" y="14381"/>
                    <a:pt x="2146" y="14221"/>
                  </a:cubicBezTo>
                  <a:cubicBezTo>
                    <a:pt x="2146" y="14070"/>
                    <a:pt x="1984" y="13899"/>
                    <a:pt x="1831" y="13899"/>
                  </a:cubicBezTo>
                  <a:close/>
                  <a:moveTo>
                    <a:pt x="5478" y="14517"/>
                  </a:moveTo>
                  <a:cubicBezTo>
                    <a:pt x="5478" y="14540"/>
                    <a:pt x="5478" y="14540"/>
                    <a:pt x="5478" y="14586"/>
                  </a:cubicBezTo>
                  <a:cubicBezTo>
                    <a:pt x="5478" y="14586"/>
                    <a:pt x="5478" y="14609"/>
                    <a:pt x="5501" y="14632"/>
                  </a:cubicBezTo>
                  <a:cubicBezTo>
                    <a:pt x="5501" y="14609"/>
                    <a:pt x="5501" y="14586"/>
                    <a:pt x="5501" y="14563"/>
                  </a:cubicBezTo>
                  <a:cubicBezTo>
                    <a:pt x="5501" y="14563"/>
                    <a:pt x="5501" y="14540"/>
                    <a:pt x="5501" y="14517"/>
                  </a:cubicBezTo>
                  <a:close/>
                  <a:moveTo>
                    <a:pt x="3173" y="13992"/>
                  </a:moveTo>
                  <a:cubicBezTo>
                    <a:pt x="2991" y="13992"/>
                    <a:pt x="2808" y="14175"/>
                    <a:pt x="2808" y="14335"/>
                  </a:cubicBezTo>
                  <a:cubicBezTo>
                    <a:pt x="2808" y="14495"/>
                    <a:pt x="2991" y="14654"/>
                    <a:pt x="3150" y="14677"/>
                  </a:cubicBezTo>
                  <a:cubicBezTo>
                    <a:pt x="3310" y="14677"/>
                    <a:pt x="3493" y="14495"/>
                    <a:pt x="3493" y="14335"/>
                  </a:cubicBezTo>
                  <a:cubicBezTo>
                    <a:pt x="3493" y="14175"/>
                    <a:pt x="3333" y="14015"/>
                    <a:pt x="3173" y="13992"/>
                  </a:cubicBezTo>
                  <a:close/>
                  <a:moveTo>
                    <a:pt x="48" y="14603"/>
                  </a:moveTo>
                  <a:cubicBezTo>
                    <a:pt x="47" y="14603"/>
                    <a:pt x="46" y="14605"/>
                    <a:pt x="46" y="14609"/>
                  </a:cubicBezTo>
                  <a:cubicBezTo>
                    <a:pt x="46" y="14654"/>
                    <a:pt x="46" y="14677"/>
                    <a:pt x="23" y="14723"/>
                  </a:cubicBezTo>
                  <a:cubicBezTo>
                    <a:pt x="23" y="14746"/>
                    <a:pt x="23" y="14769"/>
                    <a:pt x="23" y="14791"/>
                  </a:cubicBezTo>
                  <a:lnTo>
                    <a:pt x="69" y="14791"/>
                  </a:lnTo>
                  <a:cubicBezTo>
                    <a:pt x="69" y="14769"/>
                    <a:pt x="69" y="14746"/>
                    <a:pt x="69" y="14723"/>
                  </a:cubicBezTo>
                  <a:cubicBezTo>
                    <a:pt x="69" y="14647"/>
                    <a:pt x="53" y="14603"/>
                    <a:pt x="48" y="14603"/>
                  </a:cubicBezTo>
                  <a:close/>
                  <a:moveTo>
                    <a:pt x="4474" y="14129"/>
                  </a:moveTo>
                  <a:cubicBezTo>
                    <a:pt x="4314" y="14129"/>
                    <a:pt x="4132" y="14289"/>
                    <a:pt x="4132" y="14449"/>
                  </a:cubicBezTo>
                  <a:cubicBezTo>
                    <a:pt x="4109" y="14609"/>
                    <a:pt x="4292" y="14791"/>
                    <a:pt x="4451" y="14814"/>
                  </a:cubicBezTo>
                  <a:cubicBezTo>
                    <a:pt x="4611" y="14814"/>
                    <a:pt x="4794" y="14632"/>
                    <a:pt x="4794" y="14472"/>
                  </a:cubicBezTo>
                  <a:cubicBezTo>
                    <a:pt x="4817" y="14312"/>
                    <a:pt x="4634" y="14129"/>
                    <a:pt x="4474" y="14129"/>
                  </a:cubicBezTo>
                  <a:close/>
                  <a:moveTo>
                    <a:pt x="1073" y="14495"/>
                  </a:moveTo>
                  <a:cubicBezTo>
                    <a:pt x="913" y="14495"/>
                    <a:pt x="731" y="14654"/>
                    <a:pt x="731" y="14814"/>
                  </a:cubicBezTo>
                  <a:cubicBezTo>
                    <a:pt x="731" y="14997"/>
                    <a:pt x="891" y="15179"/>
                    <a:pt x="1073" y="15179"/>
                  </a:cubicBezTo>
                  <a:cubicBezTo>
                    <a:pt x="1233" y="15179"/>
                    <a:pt x="1416" y="15020"/>
                    <a:pt x="1416" y="14860"/>
                  </a:cubicBezTo>
                  <a:cubicBezTo>
                    <a:pt x="1416" y="14677"/>
                    <a:pt x="1256" y="14495"/>
                    <a:pt x="1073" y="14495"/>
                  </a:cubicBezTo>
                  <a:close/>
                  <a:moveTo>
                    <a:pt x="2420" y="14609"/>
                  </a:moveTo>
                  <a:cubicBezTo>
                    <a:pt x="2260" y="14609"/>
                    <a:pt x="2077" y="14769"/>
                    <a:pt x="2077" y="14928"/>
                  </a:cubicBezTo>
                  <a:cubicBezTo>
                    <a:pt x="2077" y="15088"/>
                    <a:pt x="2237" y="15271"/>
                    <a:pt x="2397" y="15271"/>
                  </a:cubicBezTo>
                  <a:cubicBezTo>
                    <a:pt x="2580" y="15271"/>
                    <a:pt x="2762" y="15111"/>
                    <a:pt x="2762" y="14928"/>
                  </a:cubicBezTo>
                  <a:cubicBezTo>
                    <a:pt x="2762" y="14769"/>
                    <a:pt x="2580" y="14609"/>
                    <a:pt x="2420" y="14609"/>
                  </a:cubicBezTo>
                  <a:close/>
                  <a:moveTo>
                    <a:pt x="3744" y="14746"/>
                  </a:moveTo>
                  <a:cubicBezTo>
                    <a:pt x="3584" y="14746"/>
                    <a:pt x="3424" y="14906"/>
                    <a:pt x="3424" y="15088"/>
                  </a:cubicBezTo>
                  <a:cubicBezTo>
                    <a:pt x="3424" y="15248"/>
                    <a:pt x="3607" y="15408"/>
                    <a:pt x="3767" y="15408"/>
                  </a:cubicBezTo>
                  <a:cubicBezTo>
                    <a:pt x="3926" y="15408"/>
                    <a:pt x="4086" y="15225"/>
                    <a:pt x="4086" y="15065"/>
                  </a:cubicBezTo>
                  <a:cubicBezTo>
                    <a:pt x="4086" y="14906"/>
                    <a:pt x="3904" y="14746"/>
                    <a:pt x="3744" y="14746"/>
                  </a:cubicBezTo>
                  <a:close/>
                  <a:moveTo>
                    <a:pt x="5090" y="14837"/>
                  </a:moveTo>
                  <a:cubicBezTo>
                    <a:pt x="4931" y="14837"/>
                    <a:pt x="4771" y="15020"/>
                    <a:pt x="4771" y="15179"/>
                  </a:cubicBezTo>
                  <a:cubicBezTo>
                    <a:pt x="4771" y="15330"/>
                    <a:pt x="4913" y="15501"/>
                    <a:pt x="5082" y="15501"/>
                  </a:cubicBezTo>
                  <a:cubicBezTo>
                    <a:pt x="5092" y="15501"/>
                    <a:pt x="5103" y="15500"/>
                    <a:pt x="5113" y="15499"/>
                  </a:cubicBezTo>
                  <a:cubicBezTo>
                    <a:pt x="5273" y="15499"/>
                    <a:pt x="5433" y="15339"/>
                    <a:pt x="5433" y="15179"/>
                  </a:cubicBezTo>
                  <a:cubicBezTo>
                    <a:pt x="5433" y="14997"/>
                    <a:pt x="5250" y="14837"/>
                    <a:pt x="5090" y="14837"/>
                  </a:cubicBezTo>
                  <a:close/>
                  <a:moveTo>
                    <a:pt x="344" y="15099"/>
                  </a:moveTo>
                  <a:cubicBezTo>
                    <a:pt x="235" y="15099"/>
                    <a:pt x="102" y="15177"/>
                    <a:pt x="46" y="15271"/>
                  </a:cubicBezTo>
                  <a:cubicBezTo>
                    <a:pt x="23" y="15316"/>
                    <a:pt x="46" y="15362"/>
                    <a:pt x="23" y="15408"/>
                  </a:cubicBezTo>
                  <a:cubicBezTo>
                    <a:pt x="23" y="15659"/>
                    <a:pt x="46" y="15659"/>
                    <a:pt x="206" y="15750"/>
                  </a:cubicBezTo>
                  <a:cubicBezTo>
                    <a:pt x="244" y="15769"/>
                    <a:pt x="287" y="15778"/>
                    <a:pt x="330" y="15778"/>
                  </a:cubicBezTo>
                  <a:cubicBezTo>
                    <a:pt x="492" y="15778"/>
                    <a:pt x="662" y="15651"/>
                    <a:pt x="662" y="15453"/>
                  </a:cubicBezTo>
                  <a:cubicBezTo>
                    <a:pt x="685" y="15294"/>
                    <a:pt x="571" y="15157"/>
                    <a:pt x="411" y="15111"/>
                  </a:cubicBezTo>
                  <a:cubicBezTo>
                    <a:pt x="391" y="15103"/>
                    <a:pt x="368" y="15099"/>
                    <a:pt x="344" y="15099"/>
                  </a:cubicBezTo>
                  <a:close/>
                  <a:moveTo>
                    <a:pt x="1705" y="15246"/>
                  </a:moveTo>
                  <a:cubicBezTo>
                    <a:pt x="1693" y="15246"/>
                    <a:pt x="1680" y="15246"/>
                    <a:pt x="1667" y="15248"/>
                  </a:cubicBezTo>
                  <a:cubicBezTo>
                    <a:pt x="1484" y="15248"/>
                    <a:pt x="1347" y="15362"/>
                    <a:pt x="1347" y="15567"/>
                  </a:cubicBezTo>
                  <a:cubicBezTo>
                    <a:pt x="1324" y="15750"/>
                    <a:pt x="1484" y="15910"/>
                    <a:pt x="1667" y="15910"/>
                  </a:cubicBezTo>
                  <a:cubicBezTo>
                    <a:pt x="1872" y="15910"/>
                    <a:pt x="2009" y="15750"/>
                    <a:pt x="2009" y="15567"/>
                  </a:cubicBezTo>
                  <a:cubicBezTo>
                    <a:pt x="2009" y="15397"/>
                    <a:pt x="1889" y="15246"/>
                    <a:pt x="1705" y="15246"/>
                  </a:cubicBezTo>
                  <a:close/>
                  <a:moveTo>
                    <a:pt x="3013" y="15339"/>
                  </a:moveTo>
                  <a:cubicBezTo>
                    <a:pt x="2831" y="15339"/>
                    <a:pt x="2694" y="15476"/>
                    <a:pt x="2694" y="15659"/>
                  </a:cubicBezTo>
                  <a:cubicBezTo>
                    <a:pt x="2671" y="15864"/>
                    <a:pt x="2831" y="16001"/>
                    <a:pt x="3013" y="16001"/>
                  </a:cubicBezTo>
                  <a:cubicBezTo>
                    <a:pt x="3027" y="16003"/>
                    <a:pt x="3039" y="16003"/>
                    <a:pt x="3052" y="16003"/>
                  </a:cubicBezTo>
                  <a:cubicBezTo>
                    <a:pt x="3236" y="16003"/>
                    <a:pt x="3356" y="15852"/>
                    <a:pt x="3356" y="15682"/>
                  </a:cubicBezTo>
                  <a:cubicBezTo>
                    <a:pt x="3356" y="15499"/>
                    <a:pt x="3219" y="15339"/>
                    <a:pt x="3013" y="15339"/>
                  </a:cubicBezTo>
                  <a:close/>
                  <a:moveTo>
                    <a:pt x="4360" y="15476"/>
                  </a:moveTo>
                  <a:cubicBezTo>
                    <a:pt x="4177" y="15476"/>
                    <a:pt x="4040" y="15590"/>
                    <a:pt x="4018" y="15796"/>
                  </a:cubicBezTo>
                  <a:cubicBezTo>
                    <a:pt x="4018" y="16001"/>
                    <a:pt x="4155" y="16138"/>
                    <a:pt x="4360" y="16138"/>
                  </a:cubicBezTo>
                  <a:cubicBezTo>
                    <a:pt x="4372" y="16140"/>
                    <a:pt x="4383" y="16140"/>
                    <a:pt x="4395" y="16140"/>
                  </a:cubicBezTo>
                  <a:cubicBezTo>
                    <a:pt x="4563" y="16140"/>
                    <a:pt x="4702" y="15989"/>
                    <a:pt x="4702" y="15819"/>
                  </a:cubicBezTo>
                  <a:cubicBezTo>
                    <a:pt x="4702" y="15613"/>
                    <a:pt x="4543" y="15476"/>
                    <a:pt x="4360" y="15476"/>
                  </a:cubicBezTo>
                  <a:close/>
                  <a:moveTo>
                    <a:pt x="5478" y="15636"/>
                  </a:moveTo>
                  <a:cubicBezTo>
                    <a:pt x="5478" y="15659"/>
                    <a:pt x="5478" y="15659"/>
                    <a:pt x="5456" y="15659"/>
                  </a:cubicBezTo>
                  <a:cubicBezTo>
                    <a:pt x="5410" y="15750"/>
                    <a:pt x="5364" y="15841"/>
                    <a:pt x="5364" y="15933"/>
                  </a:cubicBezTo>
                  <a:cubicBezTo>
                    <a:pt x="5364" y="16024"/>
                    <a:pt x="5433" y="16092"/>
                    <a:pt x="5456" y="16161"/>
                  </a:cubicBezTo>
                  <a:cubicBezTo>
                    <a:pt x="5456" y="16161"/>
                    <a:pt x="5478" y="16161"/>
                    <a:pt x="5478" y="16184"/>
                  </a:cubicBezTo>
                  <a:cubicBezTo>
                    <a:pt x="5501" y="16161"/>
                    <a:pt x="5501" y="16161"/>
                    <a:pt x="5501" y="16138"/>
                  </a:cubicBezTo>
                  <a:cubicBezTo>
                    <a:pt x="5501" y="16070"/>
                    <a:pt x="5501" y="16001"/>
                    <a:pt x="5501" y="15933"/>
                  </a:cubicBezTo>
                  <a:cubicBezTo>
                    <a:pt x="5501" y="15841"/>
                    <a:pt x="5501" y="15750"/>
                    <a:pt x="5501" y="15682"/>
                  </a:cubicBezTo>
                  <a:cubicBezTo>
                    <a:pt x="5501" y="15659"/>
                    <a:pt x="5501" y="15659"/>
                    <a:pt x="5478" y="15636"/>
                  </a:cubicBezTo>
                  <a:close/>
                  <a:moveTo>
                    <a:pt x="982" y="15841"/>
                  </a:moveTo>
                  <a:cubicBezTo>
                    <a:pt x="754" y="15841"/>
                    <a:pt x="640" y="15978"/>
                    <a:pt x="640" y="16184"/>
                  </a:cubicBezTo>
                  <a:cubicBezTo>
                    <a:pt x="640" y="16389"/>
                    <a:pt x="754" y="16503"/>
                    <a:pt x="959" y="16526"/>
                  </a:cubicBezTo>
                  <a:cubicBezTo>
                    <a:pt x="1050" y="16526"/>
                    <a:pt x="1142" y="16503"/>
                    <a:pt x="1210" y="16412"/>
                  </a:cubicBezTo>
                  <a:cubicBezTo>
                    <a:pt x="1279" y="16366"/>
                    <a:pt x="1301" y="16275"/>
                    <a:pt x="1301" y="16184"/>
                  </a:cubicBezTo>
                  <a:cubicBezTo>
                    <a:pt x="1301" y="15978"/>
                    <a:pt x="1187" y="15841"/>
                    <a:pt x="982" y="15841"/>
                  </a:cubicBezTo>
                  <a:close/>
                  <a:moveTo>
                    <a:pt x="2283" y="15955"/>
                  </a:moveTo>
                  <a:cubicBezTo>
                    <a:pt x="2077" y="15955"/>
                    <a:pt x="1941" y="16070"/>
                    <a:pt x="1941" y="16275"/>
                  </a:cubicBezTo>
                  <a:cubicBezTo>
                    <a:pt x="1941" y="16503"/>
                    <a:pt x="2077" y="16617"/>
                    <a:pt x="2283" y="16617"/>
                  </a:cubicBezTo>
                  <a:cubicBezTo>
                    <a:pt x="2488" y="16617"/>
                    <a:pt x="2625" y="16480"/>
                    <a:pt x="2625" y="16298"/>
                  </a:cubicBezTo>
                  <a:cubicBezTo>
                    <a:pt x="2625" y="16070"/>
                    <a:pt x="2488" y="15955"/>
                    <a:pt x="2283" y="15955"/>
                  </a:cubicBezTo>
                  <a:close/>
                  <a:moveTo>
                    <a:pt x="3630" y="16070"/>
                  </a:moveTo>
                  <a:cubicBezTo>
                    <a:pt x="3538" y="16070"/>
                    <a:pt x="3447" y="16092"/>
                    <a:pt x="3379" y="16184"/>
                  </a:cubicBezTo>
                  <a:cubicBezTo>
                    <a:pt x="3310" y="16229"/>
                    <a:pt x="3287" y="16321"/>
                    <a:pt x="3287" y="16412"/>
                  </a:cubicBezTo>
                  <a:cubicBezTo>
                    <a:pt x="3287" y="16617"/>
                    <a:pt x="3401" y="16754"/>
                    <a:pt x="3607" y="16754"/>
                  </a:cubicBezTo>
                  <a:cubicBezTo>
                    <a:pt x="3835" y="16754"/>
                    <a:pt x="3949" y="16617"/>
                    <a:pt x="3949" y="16412"/>
                  </a:cubicBezTo>
                  <a:cubicBezTo>
                    <a:pt x="3949" y="16207"/>
                    <a:pt x="3835" y="16092"/>
                    <a:pt x="3630" y="16070"/>
                  </a:cubicBezTo>
                  <a:close/>
                  <a:moveTo>
                    <a:pt x="4976" y="16184"/>
                  </a:moveTo>
                  <a:cubicBezTo>
                    <a:pt x="4771" y="16184"/>
                    <a:pt x="4634" y="16298"/>
                    <a:pt x="4634" y="16503"/>
                  </a:cubicBezTo>
                  <a:cubicBezTo>
                    <a:pt x="4634" y="16709"/>
                    <a:pt x="4748" y="16846"/>
                    <a:pt x="4953" y="16846"/>
                  </a:cubicBezTo>
                  <a:cubicBezTo>
                    <a:pt x="5045" y="16846"/>
                    <a:pt x="5136" y="16846"/>
                    <a:pt x="5205" y="16754"/>
                  </a:cubicBezTo>
                  <a:cubicBezTo>
                    <a:pt x="5273" y="16686"/>
                    <a:pt x="5319" y="16617"/>
                    <a:pt x="5296" y="16549"/>
                  </a:cubicBezTo>
                  <a:cubicBezTo>
                    <a:pt x="5296" y="16389"/>
                    <a:pt x="5296" y="16366"/>
                    <a:pt x="5205" y="16275"/>
                  </a:cubicBezTo>
                  <a:cubicBezTo>
                    <a:pt x="5136" y="16207"/>
                    <a:pt x="5068" y="16184"/>
                    <a:pt x="4976" y="16184"/>
                  </a:cubicBezTo>
                  <a:close/>
                  <a:moveTo>
                    <a:pt x="233" y="16432"/>
                  </a:moveTo>
                  <a:cubicBezTo>
                    <a:pt x="186" y="16432"/>
                    <a:pt x="138" y="16440"/>
                    <a:pt x="92" y="16458"/>
                  </a:cubicBezTo>
                  <a:cubicBezTo>
                    <a:pt x="46" y="16480"/>
                    <a:pt x="23" y="16503"/>
                    <a:pt x="23" y="16572"/>
                  </a:cubicBezTo>
                  <a:cubicBezTo>
                    <a:pt x="46" y="16640"/>
                    <a:pt x="23" y="16709"/>
                    <a:pt x="23" y="16777"/>
                  </a:cubicBezTo>
                  <a:cubicBezTo>
                    <a:pt x="23" y="16846"/>
                    <a:pt x="23" y="16914"/>
                    <a:pt x="23" y="17005"/>
                  </a:cubicBezTo>
                  <a:cubicBezTo>
                    <a:pt x="23" y="17074"/>
                    <a:pt x="69" y="17120"/>
                    <a:pt x="137" y="17120"/>
                  </a:cubicBezTo>
                  <a:lnTo>
                    <a:pt x="251" y="17120"/>
                  </a:lnTo>
                  <a:cubicBezTo>
                    <a:pt x="525" y="17120"/>
                    <a:pt x="640" y="16846"/>
                    <a:pt x="548" y="16640"/>
                  </a:cubicBezTo>
                  <a:cubicBezTo>
                    <a:pt x="497" y="16504"/>
                    <a:pt x="370" y="16432"/>
                    <a:pt x="233" y="16432"/>
                  </a:cubicBezTo>
                  <a:close/>
                  <a:moveTo>
                    <a:pt x="1598" y="16549"/>
                  </a:moveTo>
                  <a:cubicBezTo>
                    <a:pt x="1370" y="16549"/>
                    <a:pt x="1233" y="16663"/>
                    <a:pt x="1233" y="16868"/>
                  </a:cubicBezTo>
                  <a:cubicBezTo>
                    <a:pt x="1233" y="17097"/>
                    <a:pt x="1370" y="17211"/>
                    <a:pt x="1575" y="17211"/>
                  </a:cubicBezTo>
                  <a:cubicBezTo>
                    <a:pt x="1781" y="17211"/>
                    <a:pt x="1918" y="17097"/>
                    <a:pt x="1918" y="16891"/>
                  </a:cubicBezTo>
                  <a:cubicBezTo>
                    <a:pt x="1918" y="16686"/>
                    <a:pt x="1781" y="16549"/>
                    <a:pt x="1598" y="16549"/>
                  </a:cubicBezTo>
                  <a:close/>
                  <a:moveTo>
                    <a:pt x="2922" y="16686"/>
                  </a:moveTo>
                  <a:cubicBezTo>
                    <a:pt x="2717" y="16686"/>
                    <a:pt x="2580" y="16800"/>
                    <a:pt x="2580" y="17005"/>
                  </a:cubicBezTo>
                  <a:cubicBezTo>
                    <a:pt x="2580" y="17234"/>
                    <a:pt x="2717" y="17348"/>
                    <a:pt x="2922" y="17348"/>
                  </a:cubicBezTo>
                  <a:cubicBezTo>
                    <a:pt x="3127" y="17348"/>
                    <a:pt x="3264" y="17234"/>
                    <a:pt x="3264" y="17005"/>
                  </a:cubicBezTo>
                  <a:cubicBezTo>
                    <a:pt x="3264" y="16823"/>
                    <a:pt x="3127" y="16686"/>
                    <a:pt x="2922" y="16686"/>
                  </a:cubicBezTo>
                  <a:close/>
                  <a:moveTo>
                    <a:pt x="4246" y="16777"/>
                  </a:moveTo>
                  <a:cubicBezTo>
                    <a:pt x="4018" y="16777"/>
                    <a:pt x="3904" y="16914"/>
                    <a:pt x="3881" y="17120"/>
                  </a:cubicBezTo>
                  <a:cubicBezTo>
                    <a:pt x="3881" y="17325"/>
                    <a:pt x="4018" y="17462"/>
                    <a:pt x="4223" y="17462"/>
                  </a:cubicBezTo>
                  <a:cubicBezTo>
                    <a:pt x="4429" y="17462"/>
                    <a:pt x="4565" y="17325"/>
                    <a:pt x="4565" y="17120"/>
                  </a:cubicBezTo>
                  <a:cubicBezTo>
                    <a:pt x="4565" y="16914"/>
                    <a:pt x="4429" y="16777"/>
                    <a:pt x="4246" y="16777"/>
                  </a:cubicBezTo>
                  <a:close/>
                  <a:moveTo>
                    <a:pt x="5488" y="16922"/>
                  </a:moveTo>
                  <a:cubicBezTo>
                    <a:pt x="5478" y="16922"/>
                    <a:pt x="5461" y="16927"/>
                    <a:pt x="5433" y="16937"/>
                  </a:cubicBezTo>
                  <a:cubicBezTo>
                    <a:pt x="5296" y="17005"/>
                    <a:pt x="5227" y="17097"/>
                    <a:pt x="5227" y="17257"/>
                  </a:cubicBezTo>
                  <a:cubicBezTo>
                    <a:pt x="5227" y="17416"/>
                    <a:pt x="5296" y="17508"/>
                    <a:pt x="5433" y="17576"/>
                  </a:cubicBezTo>
                  <a:cubicBezTo>
                    <a:pt x="5458" y="17584"/>
                    <a:pt x="5474" y="17590"/>
                    <a:pt x="5484" y="17590"/>
                  </a:cubicBezTo>
                  <a:cubicBezTo>
                    <a:pt x="5501" y="17590"/>
                    <a:pt x="5501" y="17574"/>
                    <a:pt x="5501" y="17530"/>
                  </a:cubicBezTo>
                  <a:cubicBezTo>
                    <a:pt x="5501" y="17462"/>
                    <a:pt x="5501" y="17371"/>
                    <a:pt x="5501" y="17279"/>
                  </a:cubicBezTo>
                  <a:cubicBezTo>
                    <a:pt x="5501" y="17165"/>
                    <a:pt x="5501" y="17074"/>
                    <a:pt x="5501" y="16960"/>
                  </a:cubicBezTo>
                  <a:cubicBezTo>
                    <a:pt x="5501" y="16933"/>
                    <a:pt x="5501" y="16922"/>
                    <a:pt x="5488" y="16922"/>
                  </a:cubicBezTo>
                  <a:close/>
                  <a:moveTo>
                    <a:pt x="882" y="17161"/>
                  </a:moveTo>
                  <a:cubicBezTo>
                    <a:pt x="870" y="17161"/>
                    <a:pt x="857" y="17162"/>
                    <a:pt x="845" y="17165"/>
                  </a:cubicBezTo>
                  <a:cubicBezTo>
                    <a:pt x="731" y="17165"/>
                    <a:pt x="640" y="17211"/>
                    <a:pt x="571" y="17279"/>
                  </a:cubicBezTo>
                  <a:cubicBezTo>
                    <a:pt x="525" y="17302"/>
                    <a:pt x="457" y="17485"/>
                    <a:pt x="480" y="17530"/>
                  </a:cubicBezTo>
                  <a:cubicBezTo>
                    <a:pt x="480" y="17622"/>
                    <a:pt x="525" y="17713"/>
                    <a:pt x="594" y="17781"/>
                  </a:cubicBezTo>
                  <a:cubicBezTo>
                    <a:pt x="640" y="17850"/>
                    <a:pt x="731" y="17896"/>
                    <a:pt x="845" y="17896"/>
                  </a:cubicBezTo>
                  <a:cubicBezTo>
                    <a:pt x="936" y="17873"/>
                    <a:pt x="1028" y="17827"/>
                    <a:pt x="1096" y="17781"/>
                  </a:cubicBezTo>
                  <a:cubicBezTo>
                    <a:pt x="1142" y="17736"/>
                    <a:pt x="1210" y="17553"/>
                    <a:pt x="1210" y="17508"/>
                  </a:cubicBezTo>
                  <a:cubicBezTo>
                    <a:pt x="1210" y="17416"/>
                    <a:pt x="1142" y="17325"/>
                    <a:pt x="1096" y="17257"/>
                  </a:cubicBezTo>
                  <a:cubicBezTo>
                    <a:pt x="1037" y="17217"/>
                    <a:pt x="961" y="17161"/>
                    <a:pt x="882" y="17161"/>
                  </a:cubicBezTo>
                  <a:close/>
                  <a:moveTo>
                    <a:pt x="2169" y="17257"/>
                  </a:moveTo>
                  <a:cubicBezTo>
                    <a:pt x="2077" y="17257"/>
                    <a:pt x="1986" y="17325"/>
                    <a:pt x="1918" y="17371"/>
                  </a:cubicBezTo>
                  <a:cubicBezTo>
                    <a:pt x="1872" y="17393"/>
                    <a:pt x="1804" y="17599"/>
                    <a:pt x="1804" y="17645"/>
                  </a:cubicBezTo>
                  <a:cubicBezTo>
                    <a:pt x="1804" y="17736"/>
                    <a:pt x="1872" y="17827"/>
                    <a:pt x="1918" y="17873"/>
                  </a:cubicBezTo>
                  <a:cubicBezTo>
                    <a:pt x="1986" y="17941"/>
                    <a:pt x="2077" y="17987"/>
                    <a:pt x="2192" y="17987"/>
                  </a:cubicBezTo>
                  <a:cubicBezTo>
                    <a:pt x="2283" y="17987"/>
                    <a:pt x="2374" y="17941"/>
                    <a:pt x="2443" y="17873"/>
                  </a:cubicBezTo>
                  <a:cubicBezTo>
                    <a:pt x="2488" y="17850"/>
                    <a:pt x="2557" y="17667"/>
                    <a:pt x="2557" y="17622"/>
                  </a:cubicBezTo>
                  <a:cubicBezTo>
                    <a:pt x="2557" y="17508"/>
                    <a:pt x="2488" y="17416"/>
                    <a:pt x="2443" y="17371"/>
                  </a:cubicBezTo>
                  <a:cubicBezTo>
                    <a:pt x="2374" y="17302"/>
                    <a:pt x="2283" y="17257"/>
                    <a:pt x="2169" y="17257"/>
                  </a:cubicBezTo>
                  <a:close/>
                  <a:moveTo>
                    <a:pt x="3515" y="17393"/>
                  </a:moveTo>
                  <a:cubicBezTo>
                    <a:pt x="3424" y="17393"/>
                    <a:pt x="3333" y="17439"/>
                    <a:pt x="3264" y="17508"/>
                  </a:cubicBezTo>
                  <a:cubicBezTo>
                    <a:pt x="3219" y="17553"/>
                    <a:pt x="3150" y="17645"/>
                    <a:pt x="3150" y="17759"/>
                  </a:cubicBezTo>
                  <a:cubicBezTo>
                    <a:pt x="3150" y="17781"/>
                    <a:pt x="3219" y="17987"/>
                    <a:pt x="3264" y="18010"/>
                  </a:cubicBezTo>
                  <a:cubicBezTo>
                    <a:pt x="3333" y="18055"/>
                    <a:pt x="3424" y="18124"/>
                    <a:pt x="3515" y="18124"/>
                  </a:cubicBezTo>
                  <a:cubicBezTo>
                    <a:pt x="3561" y="18124"/>
                    <a:pt x="3744" y="18055"/>
                    <a:pt x="3767" y="18010"/>
                  </a:cubicBezTo>
                  <a:cubicBezTo>
                    <a:pt x="3835" y="17941"/>
                    <a:pt x="3881" y="17873"/>
                    <a:pt x="3904" y="17759"/>
                  </a:cubicBezTo>
                  <a:cubicBezTo>
                    <a:pt x="3904" y="17736"/>
                    <a:pt x="3835" y="17530"/>
                    <a:pt x="3789" y="17508"/>
                  </a:cubicBezTo>
                  <a:cubicBezTo>
                    <a:pt x="3698" y="17462"/>
                    <a:pt x="3630" y="17393"/>
                    <a:pt x="3515" y="17393"/>
                  </a:cubicBezTo>
                  <a:close/>
                  <a:moveTo>
                    <a:pt x="4862" y="17485"/>
                  </a:moveTo>
                  <a:cubicBezTo>
                    <a:pt x="4839" y="17485"/>
                    <a:pt x="4634" y="17553"/>
                    <a:pt x="4611" y="17599"/>
                  </a:cubicBezTo>
                  <a:cubicBezTo>
                    <a:pt x="4565" y="17667"/>
                    <a:pt x="4497" y="17759"/>
                    <a:pt x="4497" y="17850"/>
                  </a:cubicBezTo>
                  <a:cubicBezTo>
                    <a:pt x="4474" y="18010"/>
                    <a:pt x="4680" y="18215"/>
                    <a:pt x="4862" y="18238"/>
                  </a:cubicBezTo>
                  <a:cubicBezTo>
                    <a:pt x="4953" y="18238"/>
                    <a:pt x="5045" y="18170"/>
                    <a:pt x="5113" y="18124"/>
                  </a:cubicBezTo>
                  <a:cubicBezTo>
                    <a:pt x="5182" y="18055"/>
                    <a:pt x="5227" y="17964"/>
                    <a:pt x="5227" y="17873"/>
                  </a:cubicBezTo>
                  <a:cubicBezTo>
                    <a:pt x="5250" y="17713"/>
                    <a:pt x="5045" y="17485"/>
                    <a:pt x="4862" y="17485"/>
                  </a:cubicBezTo>
                  <a:close/>
                  <a:moveTo>
                    <a:pt x="96" y="17751"/>
                  </a:moveTo>
                  <a:cubicBezTo>
                    <a:pt x="37" y="17751"/>
                    <a:pt x="23" y="17784"/>
                    <a:pt x="23" y="17873"/>
                  </a:cubicBezTo>
                  <a:cubicBezTo>
                    <a:pt x="23" y="17941"/>
                    <a:pt x="23" y="18033"/>
                    <a:pt x="23" y="18124"/>
                  </a:cubicBezTo>
                  <a:cubicBezTo>
                    <a:pt x="23" y="18215"/>
                    <a:pt x="23" y="18306"/>
                    <a:pt x="23" y="18398"/>
                  </a:cubicBezTo>
                  <a:cubicBezTo>
                    <a:pt x="23" y="18421"/>
                    <a:pt x="46" y="18489"/>
                    <a:pt x="46" y="18489"/>
                  </a:cubicBezTo>
                  <a:cubicBezTo>
                    <a:pt x="61" y="18497"/>
                    <a:pt x="76" y="18499"/>
                    <a:pt x="92" y="18499"/>
                  </a:cubicBezTo>
                  <a:cubicBezTo>
                    <a:pt x="122" y="18499"/>
                    <a:pt x="153" y="18489"/>
                    <a:pt x="183" y="18489"/>
                  </a:cubicBezTo>
                  <a:cubicBezTo>
                    <a:pt x="229" y="18466"/>
                    <a:pt x="251" y="18443"/>
                    <a:pt x="297" y="18421"/>
                  </a:cubicBezTo>
                  <a:cubicBezTo>
                    <a:pt x="411" y="18398"/>
                    <a:pt x="434" y="18284"/>
                    <a:pt x="457" y="18192"/>
                  </a:cubicBezTo>
                  <a:cubicBezTo>
                    <a:pt x="503" y="18010"/>
                    <a:pt x="343" y="17781"/>
                    <a:pt x="160" y="17759"/>
                  </a:cubicBezTo>
                  <a:cubicBezTo>
                    <a:pt x="135" y="17754"/>
                    <a:pt x="113" y="17751"/>
                    <a:pt x="96" y="17751"/>
                  </a:cubicBezTo>
                  <a:close/>
                  <a:moveTo>
                    <a:pt x="1461" y="17850"/>
                  </a:moveTo>
                  <a:cubicBezTo>
                    <a:pt x="1256" y="17850"/>
                    <a:pt x="1073" y="18010"/>
                    <a:pt x="1073" y="18215"/>
                  </a:cubicBezTo>
                  <a:cubicBezTo>
                    <a:pt x="1073" y="18443"/>
                    <a:pt x="1233" y="18580"/>
                    <a:pt x="1416" y="18603"/>
                  </a:cubicBezTo>
                  <a:cubicBezTo>
                    <a:pt x="1621" y="18603"/>
                    <a:pt x="1804" y="18443"/>
                    <a:pt x="1804" y="18238"/>
                  </a:cubicBezTo>
                  <a:cubicBezTo>
                    <a:pt x="1804" y="18010"/>
                    <a:pt x="1644" y="17896"/>
                    <a:pt x="1461" y="17850"/>
                  </a:cubicBezTo>
                  <a:close/>
                  <a:moveTo>
                    <a:pt x="2785" y="17987"/>
                  </a:moveTo>
                  <a:cubicBezTo>
                    <a:pt x="2557" y="17987"/>
                    <a:pt x="2397" y="18192"/>
                    <a:pt x="2420" y="18375"/>
                  </a:cubicBezTo>
                  <a:cubicBezTo>
                    <a:pt x="2443" y="18558"/>
                    <a:pt x="2557" y="18717"/>
                    <a:pt x="2785" y="18740"/>
                  </a:cubicBezTo>
                  <a:cubicBezTo>
                    <a:pt x="2991" y="18717"/>
                    <a:pt x="3173" y="18535"/>
                    <a:pt x="3150" y="18352"/>
                  </a:cubicBezTo>
                  <a:cubicBezTo>
                    <a:pt x="3127" y="18147"/>
                    <a:pt x="3013" y="17987"/>
                    <a:pt x="2785" y="17987"/>
                  </a:cubicBezTo>
                  <a:close/>
                  <a:moveTo>
                    <a:pt x="4132" y="18101"/>
                  </a:moveTo>
                  <a:cubicBezTo>
                    <a:pt x="3926" y="18101"/>
                    <a:pt x="3744" y="18284"/>
                    <a:pt x="3767" y="18466"/>
                  </a:cubicBezTo>
                  <a:cubicBezTo>
                    <a:pt x="3767" y="18694"/>
                    <a:pt x="3926" y="18831"/>
                    <a:pt x="4132" y="18831"/>
                  </a:cubicBezTo>
                  <a:cubicBezTo>
                    <a:pt x="4337" y="18831"/>
                    <a:pt x="4520" y="18649"/>
                    <a:pt x="4497" y="18443"/>
                  </a:cubicBezTo>
                  <a:cubicBezTo>
                    <a:pt x="4474" y="18238"/>
                    <a:pt x="4314" y="18101"/>
                    <a:pt x="4132" y="18101"/>
                  </a:cubicBezTo>
                  <a:close/>
                  <a:moveTo>
                    <a:pt x="5456" y="18238"/>
                  </a:moveTo>
                  <a:cubicBezTo>
                    <a:pt x="5387" y="18238"/>
                    <a:pt x="5342" y="18261"/>
                    <a:pt x="5296" y="18284"/>
                  </a:cubicBezTo>
                  <a:cubicBezTo>
                    <a:pt x="5022" y="18443"/>
                    <a:pt x="5068" y="18740"/>
                    <a:pt x="5250" y="18877"/>
                  </a:cubicBezTo>
                  <a:cubicBezTo>
                    <a:pt x="5296" y="18923"/>
                    <a:pt x="5364" y="18968"/>
                    <a:pt x="5433" y="18968"/>
                  </a:cubicBezTo>
                  <a:cubicBezTo>
                    <a:pt x="5478" y="18968"/>
                    <a:pt x="5501" y="18968"/>
                    <a:pt x="5501" y="18923"/>
                  </a:cubicBezTo>
                  <a:cubicBezTo>
                    <a:pt x="5501" y="18809"/>
                    <a:pt x="5501" y="18694"/>
                    <a:pt x="5501" y="18603"/>
                  </a:cubicBezTo>
                  <a:cubicBezTo>
                    <a:pt x="5501" y="18489"/>
                    <a:pt x="5501" y="18375"/>
                    <a:pt x="5501" y="18284"/>
                  </a:cubicBezTo>
                  <a:cubicBezTo>
                    <a:pt x="5501" y="18238"/>
                    <a:pt x="5478" y="18238"/>
                    <a:pt x="5456" y="18238"/>
                  </a:cubicBezTo>
                  <a:close/>
                  <a:moveTo>
                    <a:pt x="754" y="18466"/>
                  </a:moveTo>
                  <a:cubicBezTo>
                    <a:pt x="525" y="18466"/>
                    <a:pt x="366" y="18603"/>
                    <a:pt x="366" y="18831"/>
                  </a:cubicBezTo>
                  <a:cubicBezTo>
                    <a:pt x="366" y="19060"/>
                    <a:pt x="525" y="19197"/>
                    <a:pt x="731" y="19197"/>
                  </a:cubicBezTo>
                  <a:cubicBezTo>
                    <a:pt x="936" y="19197"/>
                    <a:pt x="1096" y="19060"/>
                    <a:pt x="1096" y="18831"/>
                  </a:cubicBezTo>
                  <a:cubicBezTo>
                    <a:pt x="1096" y="18626"/>
                    <a:pt x="959" y="18466"/>
                    <a:pt x="754" y="18466"/>
                  </a:cubicBezTo>
                  <a:close/>
                  <a:moveTo>
                    <a:pt x="2055" y="18603"/>
                  </a:moveTo>
                  <a:cubicBezTo>
                    <a:pt x="1826" y="18603"/>
                    <a:pt x="1689" y="18740"/>
                    <a:pt x="1689" y="18946"/>
                  </a:cubicBezTo>
                  <a:cubicBezTo>
                    <a:pt x="1667" y="19174"/>
                    <a:pt x="1826" y="19334"/>
                    <a:pt x="2032" y="19334"/>
                  </a:cubicBezTo>
                  <a:cubicBezTo>
                    <a:pt x="2260" y="19334"/>
                    <a:pt x="2397" y="19197"/>
                    <a:pt x="2420" y="18991"/>
                  </a:cubicBezTo>
                  <a:cubicBezTo>
                    <a:pt x="2420" y="18763"/>
                    <a:pt x="2260" y="18603"/>
                    <a:pt x="2055" y="18603"/>
                  </a:cubicBezTo>
                  <a:close/>
                  <a:moveTo>
                    <a:pt x="3401" y="18694"/>
                  </a:moveTo>
                  <a:cubicBezTo>
                    <a:pt x="3173" y="18694"/>
                    <a:pt x="3036" y="18831"/>
                    <a:pt x="3013" y="19060"/>
                  </a:cubicBezTo>
                  <a:cubicBezTo>
                    <a:pt x="3013" y="19265"/>
                    <a:pt x="3173" y="19425"/>
                    <a:pt x="3379" y="19425"/>
                  </a:cubicBezTo>
                  <a:cubicBezTo>
                    <a:pt x="3607" y="19425"/>
                    <a:pt x="3744" y="19288"/>
                    <a:pt x="3767" y="19083"/>
                  </a:cubicBezTo>
                  <a:cubicBezTo>
                    <a:pt x="3767" y="18854"/>
                    <a:pt x="3607" y="18694"/>
                    <a:pt x="3401" y="18694"/>
                  </a:cubicBezTo>
                  <a:close/>
                  <a:moveTo>
                    <a:pt x="4725" y="18831"/>
                  </a:moveTo>
                  <a:cubicBezTo>
                    <a:pt x="4520" y="18831"/>
                    <a:pt x="4360" y="18991"/>
                    <a:pt x="4360" y="19219"/>
                  </a:cubicBezTo>
                  <a:cubicBezTo>
                    <a:pt x="4383" y="19425"/>
                    <a:pt x="4520" y="19562"/>
                    <a:pt x="4725" y="19562"/>
                  </a:cubicBezTo>
                  <a:cubicBezTo>
                    <a:pt x="4953" y="19562"/>
                    <a:pt x="5113" y="19402"/>
                    <a:pt x="5090" y="19197"/>
                  </a:cubicBezTo>
                  <a:cubicBezTo>
                    <a:pt x="5090" y="18991"/>
                    <a:pt x="4953" y="18831"/>
                    <a:pt x="4725" y="18831"/>
                  </a:cubicBezTo>
                  <a:close/>
                  <a:moveTo>
                    <a:pt x="59" y="19100"/>
                  </a:moveTo>
                  <a:cubicBezTo>
                    <a:pt x="32" y="19100"/>
                    <a:pt x="23" y="19127"/>
                    <a:pt x="23" y="19197"/>
                  </a:cubicBezTo>
                  <a:cubicBezTo>
                    <a:pt x="23" y="19219"/>
                    <a:pt x="23" y="19219"/>
                    <a:pt x="23" y="19242"/>
                  </a:cubicBezTo>
                  <a:cubicBezTo>
                    <a:pt x="23" y="19311"/>
                    <a:pt x="23" y="19379"/>
                    <a:pt x="69" y="19448"/>
                  </a:cubicBezTo>
                  <a:cubicBezTo>
                    <a:pt x="46" y="19562"/>
                    <a:pt x="115" y="19676"/>
                    <a:pt x="92" y="19813"/>
                  </a:cubicBezTo>
                  <a:cubicBezTo>
                    <a:pt x="92" y="19824"/>
                    <a:pt x="92" y="19830"/>
                    <a:pt x="97" y="19830"/>
                  </a:cubicBezTo>
                  <a:cubicBezTo>
                    <a:pt x="103" y="19830"/>
                    <a:pt x="115" y="19824"/>
                    <a:pt x="137" y="19813"/>
                  </a:cubicBezTo>
                  <a:cubicBezTo>
                    <a:pt x="229" y="19767"/>
                    <a:pt x="297" y="19722"/>
                    <a:pt x="343" y="19630"/>
                  </a:cubicBezTo>
                  <a:cubicBezTo>
                    <a:pt x="411" y="19425"/>
                    <a:pt x="366" y="19242"/>
                    <a:pt x="137" y="19128"/>
                  </a:cubicBezTo>
                  <a:cubicBezTo>
                    <a:pt x="102" y="19110"/>
                    <a:pt x="77" y="19100"/>
                    <a:pt x="59" y="19100"/>
                  </a:cubicBezTo>
                  <a:close/>
                  <a:moveTo>
                    <a:pt x="1304" y="19192"/>
                  </a:moveTo>
                  <a:cubicBezTo>
                    <a:pt x="1214" y="19192"/>
                    <a:pt x="1152" y="19251"/>
                    <a:pt x="1073" y="19311"/>
                  </a:cubicBezTo>
                  <a:cubicBezTo>
                    <a:pt x="1005" y="19379"/>
                    <a:pt x="959" y="19448"/>
                    <a:pt x="959" y="19562"/>
                  </a:cubicBezTo>
                  <a:cubicBezTo>
                    <a:pt x="959" y="19676"/>
                    <a:pt x="1005" y="19767"/>
                    <a:pt x="1073" y="19836"/>
                  </a:cubicBezTo>
                  <a:cubicBezTo>
                    <a:pt x="1164" y="19904"/>
                    <a:pt x="1233" y="19950"/>
                    <a:pt x="1347" y="19950"/>
                  </a:cubicBezTo>
                  <a:cubicBezTo>
                    <a:pt x="1438" y="19950"/>
                    <a:pt x="1530" y="19904"/>
                    <a:pt x="1598" y="19836"/>
                  </a:cubicBezTo>
                  <a:cubicBezTo>
                    <a:pt x="1667" y="19767"/>
                    <a:pt x="1712" y="19676"/>
                    <a:pt x="1712" y="19585"/>
                  </a:cubicBezTo>
                  <a:cubicBezTo>
                    <a:pt x="1712" y="19471"/>
                    <a:pt x="1689" y="19379"/>
                    <a:pt x="1598" y="19311"/>
                  </a:cubicBezTo>
                  <a:cubicBezTo>
                    <a:pt x="1539" y="19251"/>
                    <a:pt x="1480" y="19192"/>
                    <a:pt x="1391" y="19192"/>
                  </a:cubicBezTo>
                  <a:cubicBezTo>
                    <a:pt x="1377" y="19192"/>
                    <a:pt x="1362" y="19194"/>
                    <a:pt x="1347" y="19197"/>
                  </a:cubicBezTo>
                  <a:cubicBezTo>
                    <a:pt x="1332" y="19194"/>
                    <a:pt x="1317" y="19192"/>
                    <a:pt x="1304" y="19192"/>
                  </a:cubicBezTo>
                  <a:close/>
                  <a:moveTo>
                    <a:pt x="2737" y="19329"/>
                  </a:moveTo>
                  <a:cubicBezTo>
                    <a:pt x="2724" y="19329"/>
                    <a:pt x="2709" y="19331"/>
                    <a:pt x="2694" y="19334"/>
                  </a:cubicBezTo>
                  <a:cubicBezTo>
                    <a:pt x="2466" y="19334"/>
                    <a:pt x="2329" y="19493"/>
                    <a:pt x="2306" y="19699"/>
                  </a:cubicBezTo>
                  <a:cubicBezTo>
                    <a:pt x="2306" y="19790"/>
                    <a:pt x="2351" y="19881"/>
                    <a:pt x="2420" y="19973"/>
                  </a:cubicBezTo>
                  <a:cubicBezTo>
                    <a:pt x="2488" y="20041"/>
                    <a:pt x="2580" y="20087"/>
                    <a:pt x="2671" y="20087"/>
                  </a:cubicBezTo>
                  <a:cubicBezTo>
                    <a:pt x="2899" y="20064"/>
                    <a:pt x="3059" y="19927"/>
                    <a:pt x="3059" y="19722"/>
                  </a:cubicBezTo>
                  <a:cubicBezTo>
                    <a:pt x="3059" y="19608"/>
                    <a:pt x="3036" y="19516"/>
                    <a:pt x="2945" y="19448"/>
                  </a:cubicBezTo>
                  <a:cubicBezTo>
                    <a:pt x="2886" y="19388"/>
                    <a:pt x="2826" y="19329"/>
                    <a:pt x="2737" y="19329"/>
                  </a:cubicBezTo>
                  <a:close/>
                  <a:moveTo>
                    <a:pt x="3995" y="19425"/>
                  </a:moveTo>
                  <a:cubicBezTo>
                    <a:pt x="3881" y="19425"/>
                    <a:pt x="3812" y="19471"/>
                    <a:pt x="3744" y="19539"/>
                  </a:cubicBezTo>
                  <a:cubicBezTo>
                    <a:pt x="3652" y="19608"/>
                    <a:pt x="3630" y="19699"/>
                    <a:pt x="3630" y="19790"/>
                  </a:cubicBezTo>
                  <a:cubicBezTo>
                    <a:pt x="3630" y="20018"/>
                    <a:pt x="3767" y="20178"/>
                    <a:pt x="4018" y="20178"/>
                  </a:cubicBezTo>
                  <a:cubicBezTo>
                    <a:pt x="4030" y="20181"/>
                    <a:pt x="4042" y="20183"/>
                    <a:pt x="4053" y="20183"/>
                  </a:cubicBezTo>
                  <a:cubicBezTo>
                    <a:pt x="4127" y="20183"/>
                    <a:pt x="4187" y="20123"/>
                    <a:pt x="4246" y="20064"/>
                  </a:cubicBezTo>
                  <a:cubicBezTo>
                    <a:pt x="4337" y="19996"/>
                    <a:pt x="4360" y="19927"/>
                    <a:pt x="4360" y="19813"/>
                  </a:cubicBezTo>
                  <a:cubicBezTo>
                    <a:pt x="4360" y="19585"/>
                    <a:pt x="4200" y="19448"/>
                    <a:pt x="3995" y="19425"/>
                  </a:cubicBezTo>
                  <a:close/>
                  <a:moveTo>
                    <a:pt x="5296" y="19562"/>
                  </a:moveTo>
                  <a:cubicBezTo>
                    <a:pt x="5182" y="19585"/>
                    <a:pt x="4999" y="19722"/>
                    <a:pt x="4976" y="19813"/>
                  </a:cubicBezTo>
                  <a:cubicBezTo>
                    <a:pt x="4908" y="19996"/>
                    <a:pt x="5022" y="20201"/>
                    <a:pt x="5205" y="20292"/>
                  </a:cubicBezTo>
                  <a:cubicBezTo>
                    <a:pt x="5230" y="20301"/>
                    <a:pt x="5246" y="20306"/>
                    <a:pt x="5257" y="20306"/>
                  </a:cubicBezTo>
                  <a:cubicBezTo>
                    <a:pt x="5276" y="20306"/>
                    <a:pt x="5281" y="20290"/>
                    <a:pt x="5296" y="20247"/>
                  </a:cubicBezTo>
                  <a:cubicBezTo>
                    <a:pt x="5319" y="20178"/>
                    <a:pt x="5364" y="20110"/>
                    <a:pt x="5387" y="20041"/>
                  </a:cubicBezTo>
                  <a:cubicBezTo>
                    <a:pt x="5433" y="19904"/>
                    <a:pt x="5456" y="19767"/>
                    <a:pt x="5478" y="19630"/>
                  </a:cubicBezTo>
                  <a:cubicBezTo>
                    <a:pt x="5478" y="19562"/>
                    <a:pt x="5456" y="19562"/>
                    <a:pt x="5387" y="19562"/>
                  </a:cubicBezTo>
                  <a:close/>
                  <a:moveTo>
                    <a:pt x="578" y="19811"/>
                  </a:moveTo>
                  <a:cubicBezTo>
                    <a:pt x="371" y="19811"/>
                    <a:pt x="229" y="19982"/>
                    <a:pt x="229" y="20132"/>
                  </a:cubicBezTo>
                  <a:cubicBezTo>
                    <a:pt x="250" y="20349"/>
                    <a:pt x="334" y="20545"/>
                    <a:pt x="557" y="20545"/>
                  </a:cubicBezTo>
                  <a:cubicBezTo>
                    <a:pt x="569" y="20545"/>
                    <a:pt x="581" y="20545"/>
                    <a:pt x="594" y="20543"/>
                  </a:cubicBezTo>
                  <a:cubicBezTo>
                    <a:pt x="607" y="20545"/>
                    <a:pt x="620" y="20546"/>
                    <a:pt x="633" y="20546"/>
                  </a:cubicBezTo>
                  <a:cubicBezTo>
                    <a:pt x="822" y="20546"/>
                    <a:pt x="982" y="20392"/>
                    <a:pt x="982" y="20178"/>
                  </a:cubicBezTo>
                  <a:cubicBezTo>
                    <a:pt x="982" y="19973"/>
                    <a:pt x="822" y="19813"/>
                    <a:pt x="617" y="19813"/>
                  </a:cubicBezTo>
                  <a:cubicBezTo>
                    <a:pt x="604" y="19812"/>
                    <a:pt x="591" y="19811"/>
                    <a:pt x="578" y="19811"/>
                  </a:cubicBezTo>
                  <a:close/>
                  <a:moveTo>
                    <a:pt x="1941" y="19927"/>
                  </a:moveTo>
                  <a:cubicBezTo>
                    <a:pt x="1758" y="19927"/>
                    <a:pt x="1575" y="20087"/>
                    <a:pt x="1575" y="20292"/>
                  </a:cubicBezTo>
                  <a:cubicBezTo>
                    <a:pt x="1575" y="20521"/>
                    <a:pt x="1735" y="20680"/>
                    <a:pt x="1941" y="20680"/>
                  </a:cubicBezTo>
                  <a:cubicBezTo>
                    <a:pt x="2169" y="20680"/>
                    <a:pt x="2329" y="20521"/>
                    <a:pt x="2306" y="20315"/>
                  </a:cubicBezTo>
                  <a:cubicBezTo>
                    <a:pt x="2329" y="20087"/>
                    <a:pt x="2146" y="19927"/>
                    <a:pt x="1941" y="19927"/>
                  </a:cubicBezTo>
                  <a:close/>
                  <a:moveTo>
                    <a:pt x="3287" y="20041"/>
                  </a:moveTo>
                  <a:cubicBezTo>
                    <a:pt x="3082" y="20041"/>
                    <a:pt x="2922" y="20178"/>
                    <a:pt x="2922" y="20406"/>
                  </a:cubicBezTo>
                  <a:cubicBezTo>
                    <a:pt x="2899" y="20612"/>
                    <a:pt x="3082" y="20772"/>
                    <a:pt x="3287" y="20794"/>
                  </a:cubicBezTo>
                  <a:cubicBezTo>
                    <a:pt x="3493" y="20794"/>
                    <a:pt x="3675" y="20612"/>
                    <a:pt x="3652" y="20406"/>
                  </a:cubicBezTo>
                  <a:cubicBezTo>
                    <a:pt x="3675" y="20201"/>
                    <a:pt x="3493" y="20041"/>
                    <a:pt x="3287" y="20041"/>
                  </a:cubicBezTo>
                  <a:close/>
                  <a:moveTo>
                    <a:pt x="4596" y="20176"/>
                  </a:moveTo>
                  <a:cubicBezTo>
                    <a:pt x="4388" y="20176"/>
                    <a:pt x="4246" y="20350"/>
                    <a:pt x="4246" y="20543"/>
                  </a:cubicBezTo>
                  <a:cubicBezTo>
                    <a:pt x="4246" y="20749"/>
                    <a:pt x="4406" y="20909"/>
                    <a:pt x="4611" y="20909"/>
                  </a:cubicBezTo>
                  <a:cubicBezTo>
                    <a:pt x="4624" y="20910"/>
                    <a:pt x="4637" y="20910"/>
                    <a:pt x="4649" y="20910"/>
                  </a:cubicBezTo>
                  <a:cubicBezTo>
                    <a:pt x="4857" y="20910"/>
                    <a:pt x="4999" y="20737"/>
                    <a:pt x="4999" y="20543"/>
                  </a:cubicBezTo>
                  <a:cubicBezTo>
                    <a:pt x="4999" y="20350"/>
                    <a:pt x="4857" y="20176"/>
                    <a:pt x="4669" y="20176"/>
                  </a:cubicBezTo>
                  <a:cubicBezTo>
                    <a:pt x="4657" y="20176"/>
                    <a:pt x="4646" y="20177"/>
                    <a:pt x="4634" y="20178"/>
                  </a:cubicBezTo>
                  <a:cubicBezTo>
                    <a:pt x="4621" y="20177"/>
                    <a:pt x="4608" y="20176"/>
                    <a:pt x="4596" y="20176"/>
                  </a:cubicBezTo>
                  <a:close/>
                  <a:moveTo>
                    <a:pt x="1314" y="20539"/>
                  </a:moveTo>
                  <a:cubicBezTo>
                    <a:pt x="1303" y="20539"/>
                    <a:pt x="1291" y="20540"/>
                    <a:pt x="1279" y="20543"/>
                  </a:cubicBezTo>
                  <a:lnTo>
                    <a:pt x="1096" y="20543"/>
                  </a:lnTo>
                  <a:cubicBezTo>
                    <a:pt x="1073" y="20543"/>
                    <a:pt x="1050" y="20543"/>
                    <a:pt x="1050" y="20566"/>
                  </a:cubicBezTo>
                  <a:cubicBezTo>
                    <a:pt x="913" y="20657"/>
                    <a:pt x="799" y="20749"/>
                    <a:pt x="845" y="20909"/>
                  </a:cubicBezTo>
                  <a:cubicBezTo>
                    <a:pt x="845" y="20931"/>
                    <a:pt x="845" y="20931"/>
                    <a:pt x="845" y="20954"/>
                  </a:cubicBezTo>
                  <a:cubicBezTo>
                    <a:pt x="799" y="21045"/>
                    <a:pt x="868" y="21137"/>
                    <a:pt x="936" y="21182"/>
                  </a:cubicBezTo>
                  <a:cubicBezTo>
                    <a:pt x="972" y="21235"/>
                    <a:pt x="1034" y="21289"/>
                    <a:pt x="1103" y="21289"/>
                  </a:cubicBezTo>
                  <a:cubicBezTo>
                    <a:pt x="1123" y="21289"/>
                    <a:pt x="1144" y="21284"/>
                    <a:pt x="1164" y="21274"/>
                  </a:cubicBezTo>
                  <a:lnTo>
                    <a:pt x="1233" y="21274"/>
                  </a:lnTo>
                  <a:cubicBezTo>
                    <a:pt x="1250" y="21278"/>
                    <a:pt x="1266" y="21280"/>
                    <a:pt x="1281" y="21280"/>
                  </a:cubicBezTo>
                  <a:cubicBezTo>
                    <a:pt x="1349" y="21280"/>
                    <a:pt x="1405" y="21243"/>
                    <a:pt x="1461" y="21205"/>
                  </a:cubicBezTo>
                  <a:cubicBezTo>
                    <a:pt x="1507" y="21182"/>
                    <a:pt x="1553" y="21114"/>
                    <a:pt x="1575" y="21068"/>
                  </a:cubicBezTo>
                  <a:cubicBezTo>
                    <a:pt x="1598" y="20977"/>
                    <a:pt x="1575" y="20886"/>
                    <a:pt x="1575" y="20772"/>
                  </a:cubicBezTo>
                  <a:cubicBezTo>
                    <a:pt x="1575" y="20726"/>
                    <a:pt x="1530" y="20680"/>
                    <a:pt x="1484" y="20657"/>
                  </a:cubicBezTo>
                  <a:cubicBezTo>
                    <a:pt x="1445" y="20598"/>
                    <a:pt x="1388" y="20539"/>
                    <a:pt x="1314" y="20539"/>
                  </a:cubicBezTo>
                  <a:close/>
                  <a:moveTo>
                    <a:pt x="2557" y="20640"/>
                  </a:moveTo>
                  <a:cubicBezTo>
                    <a:pt x="2511" y="20640"/>
                    <a:pt x="2466" y="20646"/>
                    <a:pt x="2420" y="20657"/>
                  </a:cubicBezTo>
                  <a:cubicBezTo>
                    <a:pt x="2374" y="20657"/>
                    <a:pt x="2306" y="20680"/>
                    <a:pt x="2283" y="20726"/>
                  </a:cubicBezTo>
                  <a:cubicBezTo>
                    <a:pt x="2237" y="20794"/>
                    <a:pt x="2169" y="20863"/>
                    <a:pt x="2169" y="20954"/>
                  </a:cubicBezTo>
                  <a:cubicBezTo>
                    <a:pt x="2192" y="21000"/>
                    <a:pt x="2169" y="21068"/>
                    <a:pt x="2192" y="21114"/>
                  </a:cubicBezTo>
                  <a:cubicBezTo>
                    <a:pt x="2192" y="21137"/>
                    <a:pt x="2192" y="21160"/>
                    <a:pt x="2192" y="21182"/>
                  </a:cubicBezTo>
                  <a:cubicBezTo>
                    <a:pt x="2274" y="21305"/>
                    <a:pt x="2374" y="21391"/>
                    <a:pt x="2492" y="21391"/>
                  </a:cubicBezTo>
                  <a:cubicBezTo>
                    <a:pt x="2506" y="21391"/>
                    <a:pt x="2520" y="21390"/>
                    <a:pt x="2534" y="21388"/>
                  </a:cubicBezTo>
                  <a:lnTo>
                    <a:pt x="2580" y="21388"/>
                  </a:lnTo>
                  <a:cubicBezTo>
                    <a:pt x="2596" y="21392"/>
                    <a:pt x="2612" y="21394"/>
                    <a:pt x="2628" y="21394"/>
                  </a:cubicBezTo>
                  <a:cubicBezTo>
                    <a:pt x="2702" y="21394"/>
                    <a:pt x="2770" y="21353"/>
                    <a:pt x="2808" y="21297"/>
                  </a:cubicBezTo>
                  <a:cubicBezTo>
                    <a:pt x="2899" y="21228"/>
                    <a:pt x="2945" y="21137"/>
                    <a:pt x="2922" y="21045"/>
                  </a:cubicBezTo>
                  <a:cubicBezTo>
                    <a:pt x="2922" y="21023"/>
                    <a:pt x="2922" y="21000"/>
                    <a:pt x="2922" y="20977"/>
                  </a:cubicBezTo>
                  <a:cubicBezTo>
                    <a:pt x="2945" y="20886"/>
                    <a:pt x="2899" y="20817"/>
                    <a:pt x="2854" y="20772"/>
                  </a:cubicBezTo>
                  <a:cubicBezTo>
                    <a:pt x="2808" y="20726"/>
                    <a:pt x="2762" y="20657"/>
                    <a:pt x="2694" y="20657"/>
                  </a:cubicBezTo>
                  <a:cubicBezTo>
                    <a:pt x="2648" y="20646"/>
                    <a:pt x="2602" y="20640"/>
                    <a:pt x="2557" y="20640"/>
                  </a:cubicBezTo>
                  <a:close/>
                  <a:moveTo>
                    <a:pt x="3799" y="20767"/>
                  </a:moveTo>
                  <a:cubicBezTo>
                    <a:pt x="3725" y="20767"/>
                    <a:pt x="3666" y="20823"/>
                    <a:pt x="3607" y="20863"/>
                  </a:cubicBezTo>
                  <a:cubicBezTo>
                    <a:pt x="3584" y="20909"/>
                    <a:pt x="3538" y="20954"/>
                    <a:pt x="3538" y="21000"/>
                  </a:cubicBezTo>
                  <a:cubicBezTo>
                    <a:pt x="3515" y="21137"/>
                    <a:pt x="3493" y="21297"/>
                    <a:pt x="3607" y="21411"/>
                  </a:cubicBezTo>
                  <a:cubicBezTo>
                    <a:pt x="3675" y="21456"/>
                    <a:pt x="3721" y="21525"/>
                    <a:pt x="3835" y="21525"/>
                  </a:cubicBezTo>
                  <a:cubicBezTo>
                    <a:pt x="3850" y="21517"/>
                    <a:pt x="3868" y="21515"/>
                    <a:pt x="3887" y="21515"/>
                  </a:cubicBezTo>
                  <a:cubicBezTo>
                    <a:pt x="3924" y="21515"/>
                    <a:pt x="3964" y="21525"/>
                    <a:pt x="3995" y="21525"/>
                  </a:cubicBezTo>
                  <a:cubicBezTo>
                    <a:pt x="4018" y="21525"/>
                    <a:pt x="4040" y="21525"/>
                    <a:pt x="4063" y="21502"/>
                  </a:cubicBezTo>
                  <a:cubicBezTo>
                    <a:pt x="4200" y="21411"/>
                    <a:pt x="4292" y="21319"/>
                    <a:pt x="4269" y="21160"/>
                  </a:cubicBezTo>
                  <a:cubicBezTo>
                    <a:pt x="4269" y="21137"/>
                    <a:pt x="4269" y="21137"/>
                    <a:pt x="4269" y="21114"/>
                  </a:cubicBezTo>
                  <a:cubicBezTo>
                    <a:pt x="4292" y="21023"/>
                    <a:pt x="4223" y="20954"/>
                    <a:pt x="4177" y="20886"/>
                  </a:cubicBezTo>
                  <a:cubicBezTo>
                    <a:pt x="4109" y="20817"/>
                    <a:pt x="4018" y="20772"/>
                    <a:pt x="3904" y="20772"/>
                  </a:cubicBezTo>
                  <a:cubicBezTo>
                    <a:pt x="3888" y="20772"/>
                    <a:pt x="3873" y="20782"/>
                    <a:pt x="3858" y="20782"/>
                  </a:cubicBezTo>
                  <a:cubicBezTo>
                    <a:pt x="3850" y="20782"/>
                    <a:pt x="3843" y="20779"/>
                    <a:pt x="3835" y="20772"/>
                  </a:cubicBezTo>
                  <a:cubicBezTo>
                    <a:pt x="3823" y="20768"/>
                    <a:pt x="3811" y="20767"/>
                    <a:pt x="3799" y="20767"/>
                  </a:cubicBezTo>
                  <a:close/>
                  <a:moveTo>
                    <a:pt x="1758" y="21274"/>
                  </a:moveTo>
                  <a:cubicBezTo>
                    <a:pt x="1598" y="21297"/>
                    <a:pt x="1530" y="21365"/>
                    <a:pt x="1461" y="21479"/>
                  </a:cubicBezTo>
                  <a:cubicBezTo>
                    <a:pt x="1416" y="21548"/>
                    <a:pt x="1438" y="21570"/>
                    <a:pt x="1507" y="21616"/>
                  </a:cubicBezTo>
                  <a:cubicBezTo>
                    <a:pt x="1689" y="21730"/>
                    <a:pt x="1872" y="21776"/>
                    <a:pt x="2055" y="21844"/>
                  </a:cubicBezTo>
                  <a:cubicBezTo>
                    <a:pt x="2067" y="21850"/>
                    <a:pt x="2081" y="21853"/>
                    <a:pt x="2095" y="21853"/>
                  </a:cubicBezTo>
                  <a:cubicBezTo>
                    <a:pt x="2132" y="21853"/>
                    <a:pt x="2169" y="21832"/>
                    <a:pt x="2169" y="21799"/>
                  </a:cubicBezTo>
                  <a:cubicBezTo>
                    <a:pt x="2192" y="21753"/>
                    <a:pt x="2192" y="21707"/>
                    <a:pt x="2214" y="21639"/>
                  </a:cubicBezTo>
                  <a:cubicBezTo>
                    <a:pt x="2192" y="21616"/>
                    <a:pt x="2192" y="21570"/>
                    <a:pt x="2169" y="21525"/>
                  </a:cubicBezTo>
                  <a:cubicBezTo>
                    <a:pt x="2169" y="21502"/>
                    <a:pt x="2169" y="21479"/>
                    <a:pt x="2146" y="21479"/>
                  </a:cubicBezTo>
                  <a:cubicBezTo>
                    <a:pt x="2077" y="21319"/>
                    <a:pt x="1963" y="21274"/>
                    <a:pt x="1758" y="21274"/>
                  </a:cubicBezTo>
                  <a:close/>
                  <a:moveTo>
                    <a:pt x="3164" y="21360"/>
                  </a:moveTo>
                  <a:cubicBezTo>
                    <a:pt x="3130" y="21360"/>
                    <a:pt x="3007" y="21411"/>
                    <a:pt x="2968" y="21411"/>
                  </a:cubicBezTo>
                  <a:cubicBezTo>
                    <a:pt x="2808" y="21456"/>
                    <a:pt x="2808" y="21616"/>
                    <a:pt x="2762" y="21753"/>
                  </a:cubicBezTo>
                  <a:cubicBezTo>
                    <a:pt x="2785" y="21799"/>
                    <a:pt x="2762" y="21867"/>
                    <a:pt x="2785" y="21913"/>
                  </a:cubicBezTo>
                  <a:cubicBezTo>
                    <a:pt x="2793" y="21920"/>
                    <a:pt x="2805" y="21923"/>
                    <a:pt x="2821" y="21923"/>
                  </a:cubicBezTo>
                  <a:cubicBezTo>
                    <a:pt x="2851" y="21923"/>
                    <a:pt x="2892" y="21913"/>
                    <a:pt x="2922" y="21913"/>
                  </a:cubicBezTo>
                  <a:lnTo>
                    <a:pt x="2968" y="21913"/>
                  </a:lnTo>
                  <a:cubicBezTo>
                    <a:pt x="3002" y="21913"/>
                    <a:pt x="3036" y="21919"/>
                    <a:pt x="3070" y="21919"/>
                  </a:cubicBezTo>
                  <a:cubicBezTo>
                    <a:pt x="3105" y="21919"/>
                    <a:pt x="3139" y="21913"/>
                    <a:pt x="3173" y="21890"/>
                  </a:cubicBezTo>
                  <a:cubicBezTo>
                    <a:pt x="3196" y="21879"/>
                    <a:pt x="3230" y="21879"/>
                    <a:pt x="3267" y="21879"/>
                  </a:cubicBezTo>
                  <a:cubicBezTo>
                    <a:pt x="3304" y="21879"/>
                    <a:pt x="3344" y="21879"/>
                    <a:pt x="3379" y="21867"/>
                  </a:cubicBezTo>
                  <a:cubicBezTo>
                    <a:pt x="3538" y="21799"/>
                    <a:pt x="3538" y="21822"/>
                    <a:pt x="3515" y="21662"/>
                  </a:cubicBezTo>
                  <a:cubicBezTo>
                    <a:pt x="3515" y="21593"/>
                    <a:pt x="3493" y="21548"/>
                    <a:pt x="3447" y="21502"/>
                  </a:cubicBezTo>
                  <a:cubicBezTo>
                    <a:pt x="3379" y="21411"/>
                    <a:pt x="3264" y="21388"/>
                    <a:pt x="3173" y="21365"/>
                  </a:cubicBezTo>
                  <a:cubicBezTo>
                    <a:pt x="3173" y="21362"/>
                    <a:pt x="3170" y="21360"/>
                    <a:pt x="3164" y="2136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1" name="Google Shape;1671;p23"/>
            <p:cNvSpPr/>
            <p:nvPr/>
          </p:nvSpPr>
          <p:spPr>
            <a:xfrm>
              <a:off x="4265650" y="1201200"/>
              <a:ext cx="177475" cy="560975"/>
            </a:xfrm>
            <a:custGeom>
              <a:avLst/>
              <a:gdLst/>
              <a:ahLst/>
              <a:cxnLst/>
              <a:rect l="l" t="t" r="r" b="b"/>
              <a:pathLst>
                <a:path w="7099" h="22439" extrusionOk="0">
                  <a:moveTo>
                    <a:pt x="3606" y="435"/>
                  </a:moveTo>
                  <a:cubicBezTo>
                    <a:pt x="4999" y="458"/>
                    <a:pt x="6117" y="1668"/>
                    <a:pt x="6117" y="3129"/>
                  </a:cubicBezTo>
                  <a:lnTo>
                    <a:pt x="6117" y="5206"/>
                  </a:lnTo>
                  <a:cubicBezTo>
                    <a:pt x="6117" y="5320"/>
                    <a:pt x="6208" y="5434"/>
                    <a:pt x="6323" y="5434"/>
                  </a:cubicBezTo>
                  <a:cubicBezTo>
                    <a:pt x="6528" y="5434"/>
                    <a:pt x="6665" y="5594"/>
                    <a:pt x="6665" y="5776"/>
                  </a:cubicBezTo>
                  <a:cubicBezTo>
                    <a:pt x="6665" y="5982"/>
                    <a:pt x="6528" y="6142"/>
                    <a:pt x="6323" y="6142"/>
                  </a:cubicBezTo>
                  <a:cubicBezTo>
                    <a:pt x="6208" y="6142"/>
                    <a:pt x="6117" y="6233"/>
                    <a:pt x="6117" y="6347"/>
                  </a:cubicBezTo>
                  <a:lnTo>
                    <a:pt x="6117" y="8835"/>
                  </a:lnTo>
                  <a:cubicBezTo>
                    <a:pt x="6117" y="8949"/>
                    <a:pt x="6208" y="9063"/>
                    <a:pt x="6323" y="9063"/>
                  </a:cubicBezTo>
                  <a:cubicBezTo>
                    <a:pt x="6528" y="9063"/>
                    <a:pt x="6665" y="9223"/>
                    <a:pt x="6665" y="9406"/>
                  </a:cubicBezTo>
                  <a:cubicBezTo>
                    <a:pt x="6665" y="9588"/>
                    <a:pt x="6528" y="9748"/>
                    <a:pt x="6323" y="9748"/>
                  </a:cubicBezTo>
                  <a:cubicBezTo>
                    <a:pt x="6208" y="9771"/>
                    <a:pt x="6117" y="9862"/>
                    <a:pt x="6117" y="9976"/>
                  </a:cubicBezTo>
                  <a:lnTo>
                    <a:pt x="6117" y="12464"/>
                  </a:lnTo>
                  <a:cubicBezTo>
                    <a:pt x="6117" y="12578"/>
                    <a:pt x="6208" y="12693"/>
                    <a:pt x="6323" y="12693"/>
                  </a:cubicBezTo>
                  <a:cubicBezTo>
                    <a:pt x="6528" y="12693"/>
                    <a:pt x="6665" y="12852"/>
                    <a:pt x="6665" y="13035"/>
                  </a:cubicBezTo>
                  <a:cubicBezTo>
                    <a:pt x="6665" y="13218"/>
                    <a:pt x="6528" y="13377"/>
                    <a:pt x="6323" y="13377"/>
                  </a:cubicBezTo>
                  <a:cubicBezTo>
                    <a:pt x="6208" y="13377"/>
                    <a:pt x="6117" y="13491"/>
                    <a:pt x="6117" y="13606"/>
                  </a:cubicBezTo>
                  <a:lnTo>
                    <a:pt x="6117" y="16093"/>
                  </a:lnTo>
                  <a:cubicBezTo>
                    <a:pt x="6117" y="16208"/>
                    <a:pt x="6208" y="16299"/>
                    <a:pt x="6323" y="16299"/>
                  </a:cubicBezTo>
                  <a:cubicBezTo>
                    <a:pt x="6528" y="16322"/>
                    <a:pt x="6665" y="16459"/>
                    <a:pt x="6665" y="16664"/>
                  </a:cubicBezTo>
                  <a:cubicBezTo>
                    <a:pt x="6665" y="16847"/>
                    <a:pt x="6528" y="17007"/>
                    <a:pt x="6323" y="17007"/>
                  </a:cubicBezTo>
                  <a:cubicBezTo>
                    <a:pt x="6208" y="17007"/>
                    <a:pt x="6117" y="17121"/>
                    <a:pt x="6117" y="17235"/>
                  </a:cubicBezTo>
                  <a:lnTo>
                    <a:pt x="6117" y="19449"/>
                  </a:lnTo>
                  <a:cubicBezTo>
                    <a:pt x="6117" y="20156"/>
                    <a:pt x="5843" y="20795"/>
                    <a:pt x="5341" y="21298"/>
                  </a:cubicBezTo>
                  <a:cubicBezTo>
                    <a:pt x="4860" y="21757"/>
                    <a:pt x="4232" y="22007"/>
                    <a:pt x="3558" y="22007"/>
                  </a:cubicBezTo>
                  <a:cubicBezTo>
                    <a:pt x="3529" y="22007"/>
                    <a:pt x="3499" y="22006"/>
                    <a:pt x="3469" y="22005"/>
                  </a:cubicBezTo>
                  <a:cubicBezTo>
                    <a:pt x="2100" y="21982"/>
                    <a:pt x="982" y="20773"/>
                    <a:pt x="982" y="19312"/>
                  </a:cubicBezTo>
                  <a:lnTo>
                    <a:pt x="982" y="19038"/>
                  </a:lnTo>
                  <a:cubicBezTo>
                    <a:pt x="982" y="18924"/>
                    <a:pt x="867" y="18810"/>
                    <a:pt x="753" y="18810"/>
                  </a:cubicBezTo>
                  <a:cubicBezTo>
                    <a:pt x="571" y="18810"/>
                    <a:pt x="434" y="18650"/>
                    <a:pt x="434" y="18467"/>
                  </a:cubicBezTo>
                  <a:cubicBezTo>
                    <a:pt x="434" y="18285"/>
                    <a:pt x="571" y="18125"/>
                    <a:pt x="776" y="18125"/>
                  </a:cubicBezTo>
                  <a:cubicBezTo>
                    <a:pt x="867" y="18125"/>
                    <a:pt x="982" y="18011"/>
                    <a:pt x="982" y="17897"/>
                  </a:cubicBezTo>
                  <a:lnTo>
                    <a:pt x="982" y="15409"/>
                  </a:lnTo>
                  <a:cubicBezTo>
                    <a:pt x="982" y="15295"/>
                    <a:pt x="867" y="15203"/>
                    <a:pt x="753" y="15203"/>
                  </a:cubicBezTo>
                  <a:cubicBezTo>
                    <a:pt x="571" y="15180"/>
                    <a:pt x="434" y="15044"/>
                    <a:pt x="434" y="14838"/>
                  </a:cubicBezTo>
                  <a:cubicBezTo>
                    <a:pt x="434" y="14656"/>
                    <a:pt x="571" y="14496"/>
                    <a:pt x="776" y="14496"/>
                  </a:cubicBezTo>
                  <a:cubicBezTo>
                    <a:pt x="867" y="14496"/>
                    <a:pt x="982" y="14382"/>
                    <a:pt x="982" y="14267"/>
                  </a:cubicBezTo>
                  <a:lnTo>
                    <a:pt x="982" y="11802"/>
                  </a:lnTo>
                  <a:cubicBezTo>
                    <a:pt x="982" y="11688"/>
                    <a:pt x="867" y="11574"/>
                    <a:pt x="753" y="11574"/>
                  </a:cubicBezTo>
                  <a:cubicBezTo>
                    <a:pt x="571" y="11574"/>
                    <a:pt x="434" y="11414"/>
                    <a:pt x="434" y="11232"/>
                  </a:cubicBezTo>
                  <a:cubicBezTo>
                    <a:pt x="434" y="11026"/>
                    <a:pt x="571" y="10867"/>
                    <a:pt x="776" y="10867"/>
                  </a:cubicBezTo>
                  <a:cubicBezTo>
                    <a:pt x="867" y="10867"/>
                    <a:pt x="982" y="10775"/>
                    <a:pt x="982" y="10661"/>
                  </a:cubicBezTo>
                  <a:lnTo>
                    <a:pt x="982" y="8173"/>
                  </a:lnTo>
                  <a:cubicBezTo>
                    <a:pt x="982" y="8059"/>
                    <a:pt x="867" y="7945"/>
                    <a:pt x="753" y="7945"/>
                  </a:cubicBezTo>
                  <a:cubicBezTo>
                    <a:pt x="571" y="7945"/>
                    <a:pt x="434" y="7785"/>
                    <a:pt x="434" y="7602"/>
                  </a:cubicBezTo>
                  <a:cubicBezTo>
                    <a:pt x="434" y="7420"/>
                    <a:pt x="571" y="7260"/>
                    <a:pt x="776" y="7260"/>
                  </a:cubicBezTo>
                  <a:cubicBezTo>
                    <a:pt x="867" y="7237"/>
                    <a:pt x="982" y="7146"/>
                    <a:pt x="982" y="7032"/>
                  </a:cubicBezTo>
                  <a:lnTo>
                    <a:pt x="982" y="4544"/>
                  </a:lnTo>
                  <a:cubicBezTo>
                    <a:pt x="982" y="4430"/>
                    <a:pt x="867" y="4316"/>
                    <a:pt x="753" y="4316"/>
                  </a:cubicBezTo>
                  <a:cubicBezTo>
                    <a:pt x="571" y="4316"/>
                    <a:pt x="434" y="4156"/>
                    <a:pt x="434" y="3973"/>
                  </a:cubicBezTo>
                  <a:cubicBezTo>
                    <a:pt x="434" y="3791"/>
                    <a:pt x="571" y="3631"/>
                    <a:pt x="776" y="3631"/>
                  </a:cubicBezTo>
                  <a:cubicBezTo>
                    <a:pt x="890" y="3631"/>
                    <a:pt x="982" y="3540"/>
                    <a:pt x="982" y="3425"/>
                  </a:cubicBezTo>
                  <a:lnTo>
                    <a:pt x="982" y="2992"/>
                  </a:lnTo>
                  <a:cubicBezTo>
                    <a:pt x="982" y="2307"/>
                    <a:pt x="1255" y="1645"/>
                    <a:pt x="1758" y="1166"/>
                  </a:cubicBezTo>
                  <a:cubicBezTo>
                    <a:pt x="2237" y="686"/>
                    <a:pt x="2876" y="435"/>
                    <a:pt x="3538" y="435"/>
                  </a:cubicBezTo>
                  <a:close/>
                  <a:moveTo>
                    <a:pt x="3547" y="1"/>
                  </a:moveTo>
                  <a:cubicBezTo>
                    <a:pt x="2757" y="1"/>
                    <a:pt x="2034" y="317"/>
                    <a:pt x="1461" y="846"/>
                  </a:cubicBezTo>
                  <a:cubicBezTo>
                    <a:pt x="890" y="1417"/>
                    <a:pt x="571" y="2193"/>
                    <a:pt x="571" y="2992"/>
                  </a:cubicBezTo>
                  <a:lnTo>
                    <a:pt x="571" y="3243"/>
                  </a:lnTo>
                  <a:cubicBezTo>
                    <a:pt x="251" y="3334"/>
                    <a:pt x="0" y="3631"/>
                    <a:pt x="0" y="3973"/>
                  </a:cubicBezTo>
                  <a:cubicBezTo>
                    <a:pt x="0" y="4316"/>
                    <a:pt x="251" y="4612"/>
                    <a:pt x="571" y="4704"/>
                  </a:cubicBezTo>
                  <a:lnTo>
                    <a:pt x="571" y="6849"/>
                  </a:lnTo>
                  <a:cubicBezTo>
                    <a:pt x="251" y="6941"/>
                    <a:pt x="0" y="7260"/>
                    <a:pt x="0" y="7602"/>
                  </a:cubicBezTo>
                  <a:cubicBezTo>
                    <a:pt x="0" y="7945"/>
                    <a:pt x="251" y="8242"/>
                    <a:pt x="571" y="8333"/>
                  </a:cubicBezTo>
                  <a:lnTo>
                    <a:pt x="571" y="10478"/>
                  </a:lnTo>
                  <a:cubicBezTo>
                    <a:pt x="251" y="10570"/>
                    <a:pt x="0" y="10867"/>
                    <a:pt x="0" y="11232"/>
                  </a:cubicBezTo>
                  <a:cubicBezTo>
                    <a:pt x="0" y="11574"/>
                    <a:pt x="228" y="11871"/>
                    <a:pt x="571" y="11962"/>
                  </a:cubicBezTo>
                  <a:lnTo>
                    <a:pt x="571" y="14108"/>
                  </a:lnTo>
                  <a:cubicBezTo>
                    <a:pt x="251" y="14199"/>
                    <a:pt x="0" y="14496"/>
                    <a:pt x="0" y="14838"/>
                  </a:cubicBezTo>
                  <a:cubicBezTo>
                    <a:pt x="0" y="15203"/>
                    <a:pt x="251" y="15500"/>
                    <a:pt x="571" y="15591"/>
                  </a:cubicBezTo>
                  <a:lnTo>
                    <a:pt x="571" y="17737"/>
                  </a:lnTo>
                  <a:cubicBezTo>
                    <a:pt x="251" y="17828"/>
                    <a:pt x="0" y="18125"/>
                    <a:pt x="0" y="18467"/>
                  </a:cubicBezTo>
                  <a:cubicBezTo>
                    <a:pt x="0" y="18810"/>
                    <a:pt x="251" y="19106"/>
                    <a:pt x="571" y="19198"/>
                  </a:cubicBezTo>
                  <a:lnTo>
                    <a:pt x="571" y="19312"/>
                  </a:lnTo>
                  <a:cubicBezTo>
                    <a:pt x="571" y="21001"/>
                    <a:pt x="1872" y="22393"/>
                    <a:pt x="3469" y="22439"/>
                  </a:cubicBezTo>
                  <a:lnTo>
                    <a:pt x="3538" y="22439"/>
                  </a:lnTo>
                  <a:cubicBezTo>
                    <a:pt x="4337" y="22439"/>
                    <a:pt x="5067" y="22142"/>
                    <a:pt x="5638" y="21594"/>
                  </a:cubicBezTo>
                  <a:cubicBezTo>
                    <a:pt x="6208" y="21024"/>
                    <a:pt x="6528" y="20271"/>
                    <a:pt x="6528" y="19449"/>
                  </a:cubicBezTo>
                  <a:lnTo>
                    <a:pt x="6528" y="17395"/>
                  </a:lnTo>
                  <a:cubicBezTo>
                    <a:pt x="6848" y="17303"/>
                    <a:pt x="7099" y="17007"/>
                    <a:pt x="7099" y="16664"/>
                  </a:cubicBezTo>
                  <a:cubicBezTo>
                    <a:pt x="7099" y="16299"/>
                    <a:pt x="6848" y="16002"/>
                    <a:pt x="6528" y="15911"/>
                  </a:cubicBezTo>
                  <a:lnTo>
                    <a:pt x="6528" y="13765"/>
                  </a:lnTo>
                  <a:cubicBezTo>
                    <a:pt x="6848" y="13674"/>
                    <a:pt x="7099" y="13377"/>
                    <a:pt x="7099" y="13035"/>
                  </a:cubicBezTo>
                  <a:cubicBezTo>
                    <a:pt x="7099" y="12693"/>
                    <a:pt x="6848" y="12396"/>
                    <a:pt x="6528" y="12304"/>
                  </a:cubicBezTo>
                  <a:lnTo>
                    <a:pt x="6528" y="10159"/>
                  </a:lnTo>
                  <a:cubicBezTo>
                    <a:pt x="6848" y="10068"/>
                    <a:pt x="7099" y="9748"/>
                    <a:pt x="7099" y="9406"/>
                  </a:cubicBezTo>
                  <a:cubicBezTo>
                    <a:pt x="7099" y="9063"/>
                    <a:pt x="6848" y="8767"/>
                    <a:pt x="6528" y="8675"/>
                  </a:cubicBezTo>
                  <a:lnTo>
                    <a:pt x="6528" y="6530"/>
                  </a:lnTo>
                  <a:cubicBezTo>
                    <a:pt x="6848" y="6438"/>
                    <a:pt x="7099" y="6142"/>
                    <a:pt x="7099" y="5776"/>
                  </a:cubicBezTo>
                  <a:cubicBezTo>
                    <a:pt x="7099" y="5434"/>
                    <a:pt x="6848" y="5137"/>
                    <a:pt x="6528" y="5046"/>
                  </a:cubicBezTo>
                  <a:lnTo>
                    <a:pt x="6528" y="3129"/>
                  </a:lnTo>
                  <a:cubicBezTo>
                    <a:pt x="6528" y="1440"/>
                    <a:pt x="5227" y="47"/>
                    <a:pt x="3629" y="2"/>
                  </a:cubicBezTo>
                  <a:cubicBezTo>
                    <a:pt x="3602" y="1"/>
                    <a:pt x="3574" y="1"/>
                    <a:pt x="3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2" name="Google Shape;1672;p23"/>
            <p:cNvSpPr/>
            <p:nvPr/>
          </p:nvSpPr>
          <p:spPr>
            <a:xfrm>
              <a:off x="4317575" y="1316500"/>
              <a:ext cx="38250" cy="24550"/>
            </a:xfrm>
            <a:custGeom>
              <a:avLst/>
              <a:gdLst/>
              <a:ahLst/>
              <a:cxnLst/>
              <a:rect l="l" t="t" r="r" b="b"/>
              <a:pathLst>
                <a:path w="1530" h="982" extrusionOk="0">
                  <a:moveTo>
                    <a:pt x="753" y="0"/>
                  </a:moveTo>
                  <a:cubicBezTo>
                    <a:pt x="342" y="0"/>
                    <a:pt x="0" y="343"/>
                    <a:pt x="0" y="776"/>
                  </a:cubicBezTo>
                  <a:cubicBezTo>
                    <a:pt x="0" y="891"/>
                    <a:pt x="91" y="982"/>
                    <a:pt x="206" y="982"/>
                  </a:cubicBezTo>
                  <a:cubicBezTo>
                    <a:pt x="320" y="982"/>
                    <a:pt x="411" y="891"/>
                    <a:pt x="411" y="776"/>
                  </a:cubicBezTo>
                  <a:cubicBezTo>
                    <a:pt x="411" y="571"/>
                    <a:pt x="571" y="434"/>
                    <a:pt x="753" y="434"/>
                  </a:cubicBezTo>
                  <a:cubicBezTo>
                    <a:pt x="959" y="434"/>
                    <a:pt x="1119" y="571"/>
                    <a:pt x="1119" y="776"/>
                  </a:cubicBezTo>
                  <a:cubicBezTo>
                    <a:pt x="1119" y="891"/>
                    <a:pt x="1210" y="982"/>
                    <a:pt x="1324" y="982"/>
                  </a:cubicBezTo>
                  <a:cubicBezTo>
                    <a:pt x="1438" y="982"/>
                    <a:pt x="1529" y="891"/>
                    <a:pt x="1529" y="776"/>
                  </a:cubicBezTo>
                  <a:cubicBezTo>
                    <a:pt x="1529" y="343"/>
                    <a:pt x="1187" y="0"/>
                    <a:pt x="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3" name="Google Shape;1673;p23"/>
            <p:cNvSpPr/>
            <p:nvPr/>
          </p:nvSpPr>
          <p:spPr>
            <a:xfrm>
              <a:off x="4310725" y="1464725"/>
              <a:ext cx="37100" cy="34400"/>
            </a:xfrm>
            <a:custGeom>
              <a:avLst/>
              <a:gdLst/>
              <a:ahLst/>
              <a:cxnLst/>
              <a:rect l="l" t="t" r="r" b="b"/>
              <a:pathLst>
                <a:path w="1484" h="1376" extrusionOk="0">
                  <a:moveTo>
                    <a:pt x="454" y="0"/>
                  </a:moveTo>
                  <a:cubicBezTo>
                    <a:pt x="400" y="0"/>
                    <a:pt x="343" y="17"/>
                    <a:pt x="297" y="52"/>
                  </a:cubicBezTo>
                  <a:cubicBezTo>
                    <a:pt x="0" y="348"/>
                    <a:pt x="0" y="850"/>
                    <a:pt x="297" y="1147"/>
                  </a:cubicBezTo>
                  <a:cubicBezTo>
                    <a:pt x="457" y="1284"/>
                    <a:pt x="662" y="1375"/>
                    <a:pt x="845" y="1375"/>
                  </a:cubicBezTo>
                  <a:cubicBezTo>
                    <a:pt x="1050" y="1375"/>
                    <a:pt x="1233" y="1284"/>
                    <a:pt x="1393" y="1147"/>
                  </a:cubicBezTo>
                  <a:cubicBezTo>
                    <a:pt x="1484" y="1056"/>
                    <a:pt x="1484" y="919"/>
                    <a:pt x="1393" y="850"/>
                  </a:cubicBezTo>
                  <a:cubicBezTo>
                    <a:pt x="1347" y="805"/>
                    <a:pt x="1296" y="782"/>
                    <a:pt x="1244" y="782"/>
                  </a:cubicBezTo>
                  <a:cubicBezTo>
                    <a:pt x="1193" y="782"/>
                    <a:pt x="1141" y="805"/>
                    <a:pt x="1096" y="850"/>
                  </a:cubicBezTo>
                  <a:cubicBezTo>
                    <a:pt x="1027" y="919"/>
                    <a:pt x="936" y="953"/>
                    <a:pt x="845" y="953"/>
                  </a:cubicBezTo>
                  <a:cubicBezTo>
                    <a:pt x="753" y="953"/>
                    <a:pt x="662" y="919"/>
                    <a:pt x="594" y="850"/>
                  </a:cubicBezTo>
                  <a:cubicBezTo>
                    <a:pt x="457" y="714"/>
                    <a:pt x="457" y="485"/>
                    <a:pt x="594" y="348"/>
                  </a:cubicBezTo>
                  <a:cubicBezTo>
                    <a:pt x="685" y="280"/>
                    <a:pt x="685" y="143"/>
                    <a:pt x="594" y="52"/>
                  </a:cubicBezTo>
                  <a:cubicBezTo>
                    <a:pt x="559" y="17"/>
                    <a:pt x="508" y="0"/>
                    <a:pt x="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4" name="Google Shape;1674;p23"/>
            <p:cNvSpPr/>
            <p:nvPr/>
          </p:nvSpPr>
          <p:spPr>
            <a:xfrm>
              <a:off x="4310725" y="1634350"/>
              <a:ext cx="38250" cy="24550"/>
            </a:xfrm>
            <a:custGeom>
              <a:avLst/>
              <a:gdLst/>
              <a:ahLst/>
              <a:cxnLst/>
              <a:rect l="l" t="t" r="r" b="b"/>
              <a:pathLst>
                <a:path w="1530" h="982" extrusionOk="0">
                  <a:moveTo>
                    <a:pt x="206" y="0"/>
                  </a:moveTo>
                  <a:cubicBezTo>
                    <a:pt x="92" y="0"/>
                    <a:pt x="0" y="91"/>
                    <a:pt x="0" y="205"/>
                  </a:cubicBezTo>
                  <a:cubicBezTo>
                    <a:pt x="0" y="639"/>
                    <a:pt x="343" y="982"/>
                    <a:pt x="776" y="982"/>
                  </a:cubicBezTo>
                  <a:cubicBezTo>
                    <a:pt x="1187" y="982"/>
                    <a:pt x="1530" y="639"/>
                    <a:pt x="1530" y="205"/>
                  </a:cubicBezTo>
                  <a:cubicBezTo>
                    <a:pt x="1530" y="91"/>
                    <a:pt x="1438" y="0"/>
                    <a:pt x="1324" y="0"/>
                  </a:cubicBezTo>
                  <a:cubicBezTo>
                    <a:pt x="1210" y="0"/>
                    <a:pt x="1119" y="91"/>
                    <a:pt x="1119" y="205"/>
                  </a:cubicBezTo>
                  <a:cubicBezTo>
                    <a:pt x="1119" y="388"/>
                    <a:pt x="959" y="548"/>
                    <a:pt x="776" y="548"/>
                  </a:cubicBezTo>
                  <a:cubicBezTo>
                    <a:pt x="571" y="548"/>
                    <a:pt x="411" y="388"/>
                    <a:pt x="411" y="205"/>
                  </a:cubicBezTo>
                  <a:cubicBezTo>
                    <a:pt x="411" y="91"/>
                    <a:pt x="320"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5" name="Google Shape;1675;p23"/>
            <p:cNvSpPr/>
            <p:nvPr/>
          </p:nvSpPr>
          <p:spPr>
            <a:xfrm>
              <a:off x="4356950" y="1399800"/>
              <a:ext cx="38250" cy="24000"/>
            </a:xfrm>
            <a:custGeom>
              <a:avLst/>
              <a:gdLst/>
              <a:ahLst/>
              <a:cxnLst/>
              <a:rect l="l" t="t" r="r" b="b"/>
              <a:pathLst>
                <a:path w="1530" h="960" extrusionOk="0">
                  <a:moveTo>
                    <a:pt x="205" y="1"/>
                  </a:moveTo>
                  <a:cubicBezTo>
                    <a:pt x="91" y="1"/>
                    <a:pt x="0" y="92"/>
                    <a:pt x="0" y="206"/>
                  </a:cubicBezTo>
                  <a:cubicBezTo>
                    <a:pt x="0" y="617"/>
                    <a:pt x="342" y="960"/>
                    <a:pt x="753" y="960"/>
                  </a:cubicBezTo>
                  <a:cubicBezTo>
                    <a:pt x="1187" y="960"/>
                    <a:pt x="1529" y="617"/>
                    <a:pt x="1529" y="206"/>
                  </a:cubicBezTo>
                  <a:cubicBezTo>
                    <a:pt x="1529" y="92"/>
                    <a:pt x="1438" y="1"/>
                    <a:pt x="1324" y="1"/>
                  </a:cubicBezTo>
                  <a:cubicBezTo>
                    <a:pt x="1210" y="1"/>
                    <a:pt x="1119" y="92"/>
                    <a:pt x="1119" y="206"/>
                  </a:cubicBezTo>
                  <a:cubicBezTo>
                    <a:pt x="1119" y="389"/>
                    <a:pt x="959" y="549"/>
                    <a:pt x="753" y="549"/>
                  </a:cubicBezTo>
                  <a:cubicBezTo>
                    <a:pt x="571" y="549"/>
                    <a:pt x="411" y="389"/>
                    <a:pt x="411" y="206"/>
                  </a:cubicBezTo>
                  <a:cubicBezTo>
                    <a:pt x="411" y="92"/>
                    <a:pt x="32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6" name="Google Shape;1676;p23"/>
            <p:cNvSpPr/>
            <p:nvPr/>
          </p:nvSpPr>
          <p:spPr>
            <a:xfrm>
              <a:off x="4348950" y="1548175"/>
              <a:ext cx="38825" cy="24550"/>
            </a:xfrm>
            <a:custGeom>
              <a:avLst/>
              <a:gdLst/>
              <a:ahLst/>
              <a:cxnLst/>
              <a:rect l="l" t="t" r="r" b="b"/>
              <a:pathLst>
                <a:path w="1553" h="982" extrusionOk="0">
                  <a:moveTo>
                    <a:pt x="777" y="0"/>
                  </a:moveTo>
                  <a:cubicBezTo>
                    <a:pt x="343" y="0"/>
                    <a:pt x="1" y="366"/>
                    <a:pt x="1" y="777"/>
                  </a:cubicBezTo>
                  <a:cubicBezTo>
                    <a:pt x="1" y="891"/>
                    <a:pt x="92" y="982"/>
                    <a:pt x="206" y="982"/>
                  </a:cubicBezTo>
                  <a:cubicBezTo>
                    <a:pt x="343" y="982"/>
                    <a:pt x="434" y="891"/>
                    <a:pt x="434" y="777"/>
                  </a:cubicBezTo>
                  <a:cubicBezTo>
                    <a:pt x="434" y="594"/>
                    <a:pt x="571" y="434"/>
                    <a:pt x="777" y="434"/>
                  </a:cubicBezTo>
                  <a:cubicBezTo>
                    <a:pt x="959" y="434"/>
                    <a:pt x="1119" y="594"/>
                    <a:pt x="1119" y="777"/>
                  </a:cubicBezTo>
                  <a:cubicBezTo>
                    <a:pt x="1119" y="891"/>
                    <a:pt x="1210" y="982"/>
                    <a:pt x="1324" y="982"/>
                  </a:cubicBezTo>
                  <a:cubicBezTo>
                    <a:pt x="1439" y="982"/>
                    <a:pt x="1553" y="891"/>
                    <a:pt x="1553" y="777"/>
                  </a:cubicBezTo>
                  <a:cubicBezTo>
                    <a:pt x="1553" y="366"/>
                    <a:pt x="118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7" name="Google Shape;1677;p23"/>
            <p:cNvSpPr/>
            <p:nvPr/>
          </p:nvSpPr>
          <p:spPr>
            <a:xfrm>
              <a:off x="4370075" y="1673725"/>
              <a:ext cx="24550" cy="38250"/>
            </a:xfrm>
            <a:custGeom>
              <a:avLst/>
              <a:gdLst/>
              <a:ahLst/>
              <a:cxnLst/>
              <a:rect l="l" t="t" r="r" b="b"/>
              <a:pathLst>
                <a:path w="982" h="1530" extrusionOk="0">
                  <a:moveTo>
                    <a:pt x="205" y="0"/>
                  </a:moveTo>
                  <a:cubicBezTo>
                    <a:pt x="91" y="0"/>
                    <a:pt x="0" y="91"/>
                    <a:pt x="0" y="205"/>
                  </a:cubicBezTo>
                  <a:cubicBezTo>
                    <a:pt x="0" y="320"/>
                    <a:pt x="91" y="411"/>
                    <a:pt x="205" y="411"/>
                  </a:cubicBezTo>
                  <a:cubicBezTo>
                    <a:pt x="411" y="411"/>
                    <a:pt x="548" y="571"/>
                    <a:pt x="548" y="753"/>
                  </a:cubicBezTo>
                  <a:cubicBezTo>
                    <a:pt x="548" y="959"/>
                    <a:pt x="411" y="1118"/>
                    <a:pt x="205" y="1118"/>
                  </a:cubicBezTo>
                  <a:cubicBezTo>
                    <a:pt x="91" y="1118"/>
                    <a:pt x="0" y="1210"/>
                    <a:pt x="0" y="1324"/>
                  </a:cubicBezTo>
                  <a:cubicBezTo>
                    <a:pt x="0" y="1438"/>
                    <a:pt x="91" y="1529"/>
                    <a:pt x="205" y="1529"/>
                  </a:cubicBezTo>
                  <a:cubicBezTo>
                    <a:pt x="639" y="1529"/>
                    <a:pt x="982" y="1187"/>
                    <a:pt x="982" y="753"/>
                  </a:cubicBezTo>
                  <a:cubicBezTo>
                    <a:pt x="982" y="342"/>
                    <a:pt x="639" y="0"/>
                    <a:pt x="20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8" name="Google Shape;1678;p23"/>
            <p:cNvSpPr/>
            <p:nvPr/>
          </p:nvSpPr>
          <p:spPr>
            <a:xfrm>
              <a:off x="4356375" y="1247600"/>
              <a:ext cx="36550" cy="34675"/>
            </a:xfrm>
            <a:custGeom>
              <a:avLst/>
              <a:gdLst/>
              <a:ahLst/>
              <a:cxnLst/>
              <a:rect l="l" t="t" r="r" b="b"/>
              <a:pathLst>
                <a:path w="1462" h="1387" extrusionOk="0">
                  <a:moveTo>
                    <a:pt x="836" y="0"/>
                  </a:moveTo>
                  <a:cubicBezTo>
                    <a:pt x="639" y="0"/>
                    <a:pt x="445" y="74"/>
                    <a:pt x="297" y="223"/>
                  </a:cubicBezTo>
                  <a:cubicBezTo>
                    <a:pt x="0" y="520"/>
                    <a:pt x="0" y="1022"/>
                    <a:pt x="297" y="1318"/>
                  </a:cubicBezTo>
                  <a:cubicBezTo>
                    <a:pt x="343" y="1364"/>
                    <a:pt x="388" y="1387"/>
                    <a:pt x="434" y="1387"/>
                  </a:cubicBezTo>
                  <a:cubicBezTo>
                    <a:pt x="502" y="1387"/>
                    <a:pt x="548" y="1364"/>
                    <a:pt x="594" y="1318"/>
                  </a:cubicBezTo>
                  <a:cubicBezTo>
                    <a:pt x="685" y="1227"/>
                    <a:pt x="685" y="1090"/>
                    <a:pt x="594" y="1022"/>
                  </a:cubicBezTo>
                  <a:cubicBezTo>
                    <a:pt x="457" y="885"/>
                    <a:pt x="457" y="656"/>
                    <a:pt x="594" y="520"/>
                  </a:cubicBezTo>
                  <a:cubicBezTo>
                    <a:pt x="662" y="451"/>
                    <a:pt x="753" y="417"/>
                    <a:pt x="845" y="417"/>
                  </a:cubicBezTo>
                  <a:cubicBezTo>
                    <a:pt x="936" y="417"/>
                    <a:pt x="1027" y="451"/>
                    <a:pt x="1096" y="520"/>
                  </a:cubicBezTo>
                  <a:cubicBezTo>
                    <a:pt x="1130" y="565"/>
                    <a:pt x="1181" y="588"/>
                    <a:pt x="1236" y="588"/>
                  </a:cubicBezTo>
                  <a:cubicBezTo>
                    <a:pt x="1290" y="588"/>
                    <a:pt x="1347" y="565"/>
                    <a:pt x="1393" y="520"/>
                  </a:cubicBezTo>
                  <a:cubicBezTo>
                    <a:pt x="1461" y="451"/>
                    <a:pt x="1461" y="314"/>
                    <a:pt x="1393" y="223"/>
                  </a:cubicBezTo>
                  <a:cubicBezTo>
                    <a:pt x="1233" y="74"/>
                    <a:pt x="1033"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79" name="Google Shape;1679;p23"/>
          <p:cNvGrpSpPr/>
          <p:nvPr/>
        </p:nvGrpSpPr>
        <p:grpSpPr>
          <a:xfrm rot="-5400000" flipH="1">
            <a:off x="10263524" y="-723500"/>
            <a:ext cx="1097989" cy="1894911"/>
            <a:chOff x="1188225" y="1310800"/>
            <a:chExt cx="495900" cy="855825"/>
          </a:xfrm>
        </p:grpSpPr>
        <p:sp>
          <p:nvSpPr>
            <p:cNvPr id="1680" name="Google Shape;1680;p23"/>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1" name="Google Shape;1681;p23"/>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2" name="Google Shape;1682;p23"/>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3" name="Google Shape;1683;p23"/>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4" name="Google Shape;1684;p23"/>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5" name="Google Shape;1685;p23"/>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6" name="Google Shape;1686;p23"/>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7" name="Google Shape;1687;p23"/>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8" name="Google Shape;1688;p23"/>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9" name="Google Shape;1689;p23"/>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0" name="Google Shape;1690;p23"/>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1" name="Google Shape;1691;p23"/>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2" name="Google Shape;1692;p23"/>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3" name="Google Shape;1693;p23"/>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4" name="Google Shape;1694;p23"/>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5" name="Google Shape;1695;p23"/>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6" name="Google Shape;1696;p23"/>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7" name="Google Shape;1697;p23"/>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8" name="Google Shape;1698;p23"/>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9" name="Google Shape;1699;p23"/>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0" name="Google Shape;1700;p23"/>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1" name="Google Shape;1701;p23"/>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2" name="Google Shape;1702;p23"/>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3" name="Google Shape;1703;p23"/>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4" name="Google Shape;1704;p23"/>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5" name="Google Shape;1705;p23"/>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6" name="Google Shape;1706;p23"/>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7" name="Google Shape;1707;p23"/>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8" name="Google Shape;1708;p23"/>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9" name="Google Shape;1709;p23"/>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0" name="Google Shape;1710;p23"/>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11" name="Google Shape;1711;p23"/>
          <p:cNvGrpSpPr/>
          <p:nvPr/>
        </p:nvGrpSpPr>
        <p:grpSpPr>
          <a:xfrm flipH="1">
            <a:off x="2206357" y="5785265"/>
            <a:ext cx="1116920" cy="1330140"/>
            <a:chOff x="5591800" y="3934700"/>
            <a:chExt cx="504450" cy="600750"/>
          </a:xfrm>
        </p:grpSpPr>
        <p:sp>
          <p:nvSpPr>
            <p:cNvPr id="1712" name="Google Shape;1712;p23"/>
            <p:cNvSpPr/>
            <p:nvPr/>
          </p:nvSpPr>
          <p:spPr>
            <a:xfrm>
              <a:off x="5591800" y="4093750"/>
              <a:ext cx="439975" cy="440000"/>
            </a:xfrm>
            <a:custGeom>
              <a:avLst/>
              <a:gdLst/>
              <a:ahLst/>
              <a:cxnLst/>
              <a:rect l="l" t="t" r="r" b="b"/>
              <a:pathLst>
                <a:path w="17599" h="17600" extrusionOk="0">
                  <a:moveTo>
                    <a:pt x="8719" y="1"/>
                  </a:moveTo>
                  <a:cubicBezTo>
                    <a:pt x="8719" y="1"/>
                    <a:pt x="8719" y="24"/>
                    <a:pt x="8696" y="24"/>
                  </a:cubicBezTo>
                  <a:cubicBezTo>
                    <a:pt x="8696" y="24"/>
                    <a:pt x="8696" y="47"/>
                    <a:pt x="8719" y="47"/>
                  </a:cubicBezTo>
                  <a:cubicBezTo>
                    <a:pt x="8765" y="69"/>
                    <a:pt x="8788" y="115"/>
                    <a:pt x="8833" y="138"/>
                  </a:cubicBezTo>
                  <a:cubicBezTo>
                    <a:pt x="8843" y="141"/>
                    <a:pt x="8853" y="142"/>
                    <a:pt x="8865" y="142"/>
                  </a:cubicBezTo>
                  <a:cubicBezTo>
                    <a:pt x="8942" y="142"/>
                    <a:pt x="9065" y="83"/>
                    <a:pt x="9084" y="24"/>
                  </a:cubicBezTo>
                  <a:cubicBezTo>
                    <a:pt x="9084" y="24"/>
                    <a:pt x="9084" y="1"/>
                    <a:pt x="9062" y="1"/>
                  </a:cubicBezTo>
                  <a:close/>
                  <a:moveTo>
                    <a:pt x="10043" y="115"/>
                  </a:moveTo>
                  <a:cubicBezTo>
                    <a:pt x="9998" y="115"/>
                    <a:pt x="10020" y="115"/>
                    <a:pt x="10020" y="161"/>
                  </a:cubicBezTo>
                  <a:cubicBezTo>
                    <a:pt x="10066" y="252"/>
                    <a:pt x="10157" y="275"/>
                    <a:pt x="10226" y="275"/>
                  </a:cubicBezTo>
                  <a:cubicBezTo>
                    <a:pt x="10239" y="279"/>
                    <a:pt x="10252" y="281"/>
                    <a:pt x="10265" y="281"/>
                  </a:cubicBezTo>
                  <a:cubicBezTo>
                    <a:pt x="10320" y="281"/>
                    <a:pt x="10371" y="248"/>
                    <a:pt x="10408" y="229"/>
                  </a:cubicBezTo>
                  <a:cubicBezTo>
                    <a:pt x="10431" y="229"/>
                    <a:pt x="10431" y="206"/>
                    <a:pt x="10431" y="184"/>
                  </a:cubicBezTo>
                  <a:cubicBezTo>
                    <a:pt x="10431" y="184"/>
                    <a:pt x="10408" y="138"/>
                    <a:pt x="10386" y="138"/>
                  </a:cubicBezTo>
                  <a:cubicBezTo>
                    <a:pt x="10271" y="138"/>
                    <a:pt x="10157" y="115"/>
                    <a:pt x="10043" y="115"/>
                  </a:cubicBezTo>
                  <a:close/>
                  <a:moveTo>
                    <a:pt x="6893" y="206"/>
                  </a:moveTo>
                  <a:cubicBezTo>
                    <a:pt x="6848" y="206"/>
                    <a:pt x="6711" y="275"/>
                    <a:pt x="6688" y="275"/>
                  </a:cubicBezTo>
                  <a:cubicBezTo>
                    <a:pt x="6642" y="320"/>
                    <a:pt x="6642" y="366"/>
                    <a:pt x="6642" y="412"/>
                  </a:cubicBezTo>
                  <a:cubicBezTo>
                    <a:pt x="6642" y="526"/>
                    <a:pt x="6733" y="617"/>
                    <a:pt x="6848" y="617"/>
                  </a:cubicBezTo>
                  <a:cubicBezTo>
                    <a:pt x="6962" y="617"/>
                    <a:pt x="7053" y="526"/>
                    <a:pt x="7053" y="412"/>
                  </a:cubicBezTo>
                  <a:cubicBezTo>
                    <a:pt x="7076" y="343"/>
                    <a:pt x="7030" y="320"/>
                    <a:pt x="6985" y="275"/>
                  </a:cubicBezTo>
                  <a:cubicBezTo>
                    <a:pt x="6962" y="252"/>
                    <a:pt x="6939" y="206"/>
                    <a:pt x="6893" y="206"/>
                  </a:cubicBezTo>
                  <a:close/>
                  <a:moveTo>
                    <a:pt x="8149" y="275"/>
                  </a:moveTo>
                  <a:cubicBezTo>
                    <a:pt x="8103" y="320"/>
                    <a:pt x="8012" y="298"/>
                    <a:pt x="7989" y="366"/>
                  </a:cubicBezTo>
                  <a:cubicBezTo>
                    <a:pt x="7966" y="412"/>
                    <a:pt x="7943" y="480"/>
                    <a:pt x="7920" y="526"/>
                  </a:cubicBezTo>
                  <a:cubicBezTo>
                    <a:pt x="7966" y="572"/>
                    <a:pt x="7943" y="640"/>
                    <a:pt x="8012" y="686"/>
                  </a:cubicBezTo>
                  <a:cubicBezTo>
                    <a:pt x="8057" y="731"/>
                    <a:pt x="8126" y="709"/>
                    <a:pt x="8149" y="754"/>
                  </a:cubicBezTo>
                  <a:cubicBezTo>
                    <a:pt x="8194" y="709"/>
                    <a:pt x="8286" y="731"/>
                    <a:pt x="8331" y="663"/>
                  </a:cubicBezTo>
                  <a:cubicBezTo>
                    <a:pt x="8377" y="617"/>
                    <a:pt x="8354" y="549"/>
                    <a:pt x="8400" y="503"/>
                  </a:cubicBezTo>
                  <a:cubicBezTo>
                    <a:pt x="8354" y="457"/>
                    <a:pt x="8377" y="389"/>
                    <a:pt x="8308" y="343"/>
                  </a:cubicBezTo>
                  <a:cubicBezTo>
                    <a:pt x="8263" y="320"/>
                    <a:pt x="8194" y="298"/>
                    <a:pt x="8149" y="275"/>
                  </a:cubicBezTo>
                  <a:close/>
                  <a:moveTo>
                    <a:pt x="9531" y="406"/>
                  </a:moveTo>
                  <a:cubicBezTo>
                    <a:pt x="9520" y="406"/>
                    <a:pt x="9508" y="408"/>
                    <a:pt x="9495" y="412"/>
                  </a:cubicBezTo>
                  <a:cubicBezTo>
                    <a:pt x="9483" y="409"/>
                    <a:pt x="9472" y="407"/>
                    <a:pt x="9462" y="407"/>
                  </a:cubicBezTo>
                  <a:cubicBezTo>
                    <a:pt x="9397" y="407"/>
                    <a:pt x="9375" y="464"/>
                    <a:pt x="9336" y="503"/>
                  </a:cubicBezTo>
                  <a:cubicBezTo>
                    <a:pt x="9267" y="549"/>
                    <a:pt x="9267" y="594"/>
                    <a:pt x="9267" y="663"/>
                  </a:cubicBezTo>
                  <a:cubicBezTo>
                    <a:pt x="9244" y="731"/>
                    <a:pt x="9313" y="777"/>
                    <a:pt x="9358" y="823"/>
                  </a:cubicBezTo>
                  <a:cubicBezTo>
                    <a:pt x="9404" y="891"/>
                    <a:pt x="9450" y="868"/>
                    <a:pt x="9518" y="891"/>
                  </a:cubicBezTo>
                  <a:cubicBezTo>
                    <a:pt x="9609" y="891"/>
                    <a:pt x="9632" y="823"/>
                    <a:pt x="9678" y="800"/>
                  </a:cubicBezTo>
                  <a:cubicBezTo>
                    <a:pt x="9724" y="754"/>
                    <a:pt x="9724" y="709"/>
                    <a:pt x="9746" y="640"/>
                  </a:cubicBezTo>
                  <a:cubicBezTo>
                    <a:pt x="9746" y="572"/>
                    <a:pt x="9701" y="526"/>
                    <a:pt x="9655" y="480"/>
                  </a:cubicBezTo>
                  <a:cubicBezTo>
                    <a:pt x="9618" y="443"/>
                    <a:pt x="9581" y="406"/>
                    <a:pt x="9531" y="406"/>
                  </a:cubicBezTo>
                  <a:close/>
                  <a:moveTo>
                    <a:pt x="10842" y="480"/>
                  </a:moveTo>
                  <a:cubicBezTo>
                    <a:pt x="10796" y="526"/>
                    <a:pt x="10728" y="503"/>
                    <a:pt x="10682" y="549"/>
                  </a:cubicBezTo>
                  <a:cubicBezTo>
                    <a:pt x="10614" y="594"/>
                    <a:pt x="10614" y="686"/>
                    <a:pt x="10591" y="731"/>
                  </a:cubicBezTo>
                  <a:cubicBezTo>
                    <a:pt x="10568" y="777"/>
                    <a:pt x="10614" y="845"/>
                    <a:pt x="10637" y="891"/>
                  </a:cubicBezTo>
                  <a:cubicBezTo>
                    <a:pt x="10682" y="982"/>
                    <a:pt x="10774" y="982"/>
                    <a:pt x="10842" y="1005"/>
                  </a:cubicBezTo>
                  <a:cubicBezTo>
                    <a:pt x="10851" y="1010"/>
                    <a:pt x="10859" y="1011"/>
                    <a:pt x="10868" y="1011"/>
                  </a:cubicBezTo>
                  <a:cubicBezTo>
                    <a:pt x="10906" y="1011"/>
                    <a:pt x="10946" y="978"/>
                    <a:pt x="11002" y="960"/>
                  </a:cubicBezTo>
                  <a:cubicBezTo>
                    <a:pt x="11070" y="914"/>
                    <a:pt x="11070" y="823"/>
                    <a:pt x="11116" y="754"/>
                  </a:cubicBezTo>
                  <a:cubicBezTo>
                    <a:pt x="11093" y="709"/>
                    <a:pt x="11093" y="663"/>
                    <a:pt x="11070" y="640"/>
                  </a:cubicBezTo>
                  <a:cubicBezTo>
                    <a:pt x="11047" y="594"/>
                    <a:pt x="11002" y="526"/>
                    <a:pt x="10956" y="526"/>
                  </a:cubicBezTo>
                  <a:cubicBezTo>
                    <a:pt x="10911" y="503"/>
                    <a:pt x="10865" y="480"/>
                    <a:pt x="10842" y="480"/>
                  </a:cubicBezTo>
                  <a:close/>
                  <a:moveTo>
                    <a:pt x="4920" y="888"/>
                  </a:moveTo>
                  <a:cubicBezTo>
                    <a:pt x="4911" y="888"/>
                    <a:pt x="4898" y="901"/>
                    <a:pt x="4885" y="914"/>
                  </a:cubicBezTo>
                  <a:cubicBezTo>
                    <a:pt x="4816" y="937"/>
                    <a:pt x="4748" y="982"/>
                    <a:pt x="4679" y="1005"/>
                  </a:cubicBezTo>
                  <a:cubicBezTo>
                    <a:pt x="4679" y="1028"/>
                    <a:pt x="4656" y="1028"/>
                    <a:pt x="4634" y="1028"/>
                  </a:cubicBezTo>
                  <a:cubicBezTo>
                    <a:pt x="4656" y="1051"/>
                    <a:pt x="4679" y="1074"/>
                    <a:pt x="4702" y="1074"/>
                  </a:cubicBezTo>
                  <a:cubicBezTo>
                    <a:pt x="4710" y="1081"/>
                    <a:pt x="4717" y="1084"/>
                    <a:pt x="4725" y="1084"/>
                  </a:cubicBezTo>
                  <a:cubicBezTo>
                    <a:pt x="4740" y="1084"/>
                    <a:pt x="4755" y="1074"/>
                    <a:pt x="4771" y="1074"/>
                  </a:cubicBezTo>
                  <a:cubicBezTo>
                    <a:pt x="4885" y="1074"/>
                    <a:pt x="4930" y="1028"/>
                    <a:pt x="4930" y="914"/>
                  </a:cubicBezTo>
                  <a:cubicBezTo>
                    <a:pt x="4930" y="895"/>
                    <a:pt x="4926" y="888"/>
                    <a:pt x="4920" y="888"/>
                  </a:cubicBezTo>
                  <a:close/>
                  <a:moveTo>
                    <a:pt x="12065" y="648"/>
                  </a:moveTo>
                  <a:cubicBezTo>
                    <a:pt x="12041" y="648"/>
                    <a:pt x="12020" y="659"/>
                    <a:pt x="12006" y="686"/>
                  </a:cubicBezTo>
                  <a:cubicBezTo>
                    <a:pt x="11915" y="754"/>
                    <a:pt x="11892" y="891"/>
                    <a:pt x="11938" y="982"/>
                  </a:cubicBezTo>
                  <a:cubicBezTo>
                    <a:pt x="11983" y="1097"/>
                    <a:pt x="12075" y="1142"/>
                    <a:pt x="12189" y="1142"/>
                  </a:cubicBezTo>
                  <a:cubicBezTo>
                    <a:pt x="12303" y="1142"/>
                    <a:pt x="12394" y="1097"/>
                    <a:pt x="12440" y="982"/>
                  </a:cubicBezTo>
                  <a:cubicBezTo>
                    <a:pt x="12485" y="891"/>
                    <a:pt x="12463" y="823"/>
                    <a:pt x="12371" y="777"/>
                  </a:cubicBezTo>
                  <a:cubicBezTo>
                    <a:pt x="12280" y="731"/>
                    <a:pt x="12212" y="686"/>
                    <a:pt x="12120" y="663"/>
                  </a:cubicBezTo>
                  <a:cubicBezTo>
                    <a:pt x="12101" y="653"/>
                    <a:pt x="12082" y="648"/>
                    <a:pt x="12065" y="648"/>
                  </a:cubicBezTo>
                  <a:close/>
                  <a:moveTo>
                    <a:pt x="6117" y="823"/>
                  </a:moveTo>
                  <a:cubicBezTo>
                    <a:pt x="6003" y="823"/>
                    <a:pt x="5912" y="891"/>
                    <a:pt x="5912" y="1005"/>
                  </a:cubicBezTo>
                  <a:cubicBezTo>
                    <a:pt x="5912" y="1119"/>
                    <a:pt x="5980" y="1211"/>
                    <a:pt x="6094" y="1211"/>
                  </a:cubicBezTo>
                  <a:cubicBezTo>
                    <a:pt x="6109" y="1213"/>
                    <a:pt x="6122" y="1214"/>
                    <a:pt x="6135" y="1214"/>
                  </a:cubicBezTo>
                  <a:cubicBezTo>
                    <a:pt x="6245" y="1214"/>
                    <a:pt x="6302" y="1130"/>
                    <a:pt x="6323" y="1028"/>
                  </a:cubicBezTo>
                  <a:cubicBezTo>
                    <a:pt x="6300" y="914"/>
                    <a:pt x="6231" y="823"/>
                    <a:pt x="6117" y="823"/>
                  </a:cubicBezTo>
                  <a:close/>
                  <a:moveTo>
                    <a:pt x="7441" y="914"/>
                  </a:moveTo>
                  <a:cubicBezTo>
                    <a:pt x="7418" y="960"/>
                    <a:pt x="7350" y="937"/>
                    <a:pt x="7304" y="982"/>
                  </a:cubicBezTo>
                  <a:cubicBezTo>
                    <a:pt x="7236" y="1028"/>
                    <a:pt x="7281" y="1097"/>
                    <a:pt x="7213" y="1142"/>
                  </a:cubicBezTo>
                  <a:cubicBezTo>
                    <a:pt x="7236" y="1188"/>
                    <a:pt x="7258" y="1256"/>
                    <a:pt x="7281" y="1302"/>
                  </a:cubicBezTo>
                  <a:cubicBezTo>
                    <a:pt x="7327" y="1370"/>
                    <a:pt x="7395" y="1370"/>
                    <a:pt x="7441" y="1370"/>
                  </a:cubicBezTo>
                  <a:cubicBezTo>
                    <a:pt x="7450" y="1375"/>
                    <a:pt x="7459" y="1377"/>
                    <a:pt x="7469" y="1377"/>
                  </a:cubicBezTo>
                  <a:cubicBezTo>
                    <a:pt x="7512" y="1377"/>
                    <a:pt x="7564" y="1343"/>
                    <a:pt x="7601" y="1325"/>
                  </a:cubicBezTo>
                  <a:cubicBezTo>
                    <a:pt x="7669" y="1279"/>
                    <a:pt x="7647" y="1211"/>
                    <a:pt x="7692" y="1142"/>
                  </a:cubicBezTo>
                  <a:cubicBezTo>
                    <a:pt x="7647" y="1119"/>
                    <a:pt x="7669" y="1028"/>
                    <a:pt x="7601" y="982"/>
                  </a:cubicBezTo>
                  <a:cubicBezTo>
                    <a:pt x="7555" y="937"/>
                    <a:pt x="7487" y="960"/>
                    <a:pt x="7441" y="914"/>
                  </a:cubicBezTo>
                  <a:close/>
                  <a:moveTo>
                    <a:pt x="8811" y="1005"/>
                  </a:moveTo>
                  <a:cubicBezTo>
                    <a:pt x="8742" y="1028"/>
                    <a:pt x="8696" y="1028"/>
                    <a:pt x="8651" y="1074"/>
                  </a:cubicBezTo>
                  <a:cubicBezTo>
                    <a:pt x="8605" y="1119"/>
                    <a:pt x="8560" y="1165"/>
                    <a:pt x="8560" y="1233"/>
                  </a:cubicBezTo>
                  <a:cubicBezTo>
                    <a:pt x="8560" y="1302"/>
                    <a:pt x="8560" y="1348"/>
                    <a:pt x="8605" y="1393"/>
                  </a:cubicBezTo>
                  <a:cubicBezTo>
                    <a:pt x="8666" y="1414"/>
                    <a:pt x="8691" y="1488"/>
                    <a:pt x="8744" y="1488"/>
                  </a:cubicBezTo>
                  <a:cubicBezTo>
                    <a:pt x="8750" y="1488"/>
                    <a:pt x="8757" y="1487"/>
                    <a:pt x="8765" y="1485"/>
                  </a:cubicBezTo>
                  <a:cubicBezTo>
                    <a:pt x="8833" y="1485"/>
                    <a:pt x="8902" y="1485"/>
                    <a:pt x="8948" y="1439"/>
                  </a:cubicBezTo>
                  <a:cubicBezTo>
                    <a:pt x="8970" y="1370"/>
                    <a:pt x="9062" y="1348"/>
                    <a:pt x="9039" y="1256"/>
                  </a:cubicBezTo>
                  <a:cubicBezTo>
                    <a:pt x="9039" y="1211"/>
                    <a:pt x="9039" y="1142"/>
                    <a:pt x="8970" y="1097"/>
                  </a:cubicBezTo>
                  <a:cubicBezTo>
                    <a:pt x="8925" y="1074"/>
                    <a:pt x="8902" y="1005"/>
                    <a:pt x="8811" y="1005"/>
                  </a:cubicBezTo>
                  <a:close/>
                  <a:moveTo>
                    <a:pt x="10169" y="1138"/>
                  </a:moveTo>
                  <a:cubicBezTo>
                    <a:pt x="10158" y="1138"/>
                    <a:pt x="10147" y="1139"/>
                    <a:pt x="10134" y="1142"/>
                  </a:cubicBezTo>
                  <a:lnTo>
                    <a:pt x="10066" y="1142"/>
                  </a:lnTo>
                  <a:cubicBezTo>
                    <a:pt x="10020" y="1142"/>
                    <a:pt x="9975" y="1165"/>
                    <a:pt x="9929" y="1211"/>
                  </a:cubicBezTo>
                  <a:cubicBezTo>
                    <a:pt x="9883" y="1256"/>
                    <a:pt x="9861" y="1302"/>
                    <a:pt x="9861" y="1348"/>
                  </a:cubicBezTo>
                  <a:cubicBezTo>
                    <a:pt x="9883" y="1370"/>
                    <a:pt x="9883" y="1416"/>
                    <a:pt x="9861" y="1439"/>
                  </a:cubicBezTo>
                  <a:cubicBezTo>
                    <a:pt x="9861" y="1485"/>
                    <a:pt x="9883" y="1530"/>
                    <a:pt x="9929" y="1553"/>
                  </a:cubicBezTo>
                  <a:cubicBezTo>
                    <a:pt x="9966" y="1590"/>
                    <a:pt x="9988" y="1628"/>
                    <a:pt x="10032" y="1628"/>
                  </a:cubicBezTo>
                  <a:cubicBezTo>
                    <a:pt x="10042" y="1628"/>
                    <a:pt x="10053" y="1626"/>
                    <a:pt x="10066" y="1622"/>
                  </a:cubicBezTo>
                  <a:lnTo>
                    <a:pt x="10134" y="1622"/>
                  </a:lnTo>
                  <a:cubicBezTo>
                    <a:pt x="10203" y="1622"/>
                    <a:pt x="10249" y="1599"/>
                    <a:pt x="10294" y="1553"/>
                  </a:cubicBezTo>
                  <a:cubicBezTo>
                    <a:pt x="10317" y="1530"/>
                    <a:pt x="10340" y="1485"/>
                    <a:pt x="10340" y="1416"/>
                  </a:cubicBezTo>
                  <a:cubicBezTo>
                    <a:pt x="10340" y="1370"/>
                    <a:pt x="10340" y="1302"/>
                    <a:pt x="10317" y="1256"/>
                  </a:cubicBezTo>
                  <a:cubicBezTo>
                    <a:pt x="10278" y="1197"/>
                    <a:pt x="10238" y="1138"/>
                    <a:pt x="10169" y="1138"/>
                  </a:cubicBezTo>
                  <a:close/>
                  <a:moveTo>
                    <a:pt x="4091" y="1343"/>
                  </a:moveTo>
                  <a:cubicBezTo>
                    <a:pt x="4057" y="1343"/>
                    <a:pt x="4037" y="1396"/>
                    <a:pt x="4017" y="1416"/>
                  </a:cubicBezTo>
                  <a:cubicBezTo>
                    <a:pt x="3994" y="1439"/>
                    <a:pt x="3949" y="1462"/>
                    <a:pt x="3926" y="1485"/>
                  </a:cubicBezTo>
                  <a:cubicBezTo>
                    <a:pt x="3858" y="1530"/>
                    <a:pt x="3835" y="1576"/>
                    <a:pt x="3880" y="1622"/>
                  </a:cubicBezTo>
                  <a:cubicBezTo>
                    <a:pt x="3918" y="1659"/>
                    <a:pt x="3985" y="1696"/>
                    <a:pt x="4059" y="1696"/>
                  </a:cubicBezTo>
                  <a:cubicBezTo>
                    <a:pt x="4075" y="1696"/>
                    <a:pt x="4092" y="1694"/>
                    <a:pt x="4109" y="1690"/>
                  </a:cubicBezTo>
                  <a:cubicBezTo>
                    <a:pt x="4131" y="1667"/>
                    <a:pt x="4154" y="1644"/>
                    <a:pt x="4177" y="1622"/>
                  </a:cubicBezTo>
                  <a:cubicBezTo>
                    <a:pt x="4200" y="1599"/>
                    <a:pt x="4200" y="1553"/>
                    <a:pt x="4200" y="1553"/>
                  </a:cubicBezTo>
                  <a:cubicBezTo>
                    <a:pt x="4200" y="1507"/>
                    <a:pt x="4200" y="1507"/>
                    <a:pt x="4200" y="1507"/>
                  </a:cubicBezTo>
                  <a:cubicBezTo>
                    <a:pt x="4223" y="1416"/>
                    <a:pt x="4154" y="1393"/>
                    <a:pt x="4109" y="1348"/>
                  </a:cubicBezTo>
                  <a:cubicBezTo>
                    <a:pt x="4102" y="1344"/>
                    <a:pt x="4096" y="1343"/>
                    <a:pt x="4091" y="1343"/>
                  </a:cubicBezTo>
                  <a:close/>
                  <a:moveTo>
                    <a:pt x="11458" y="1211"/>
                  </a:moveTo>
                  <a:cubicBezTo>
                    <a:pt x="11299" y="1211"/>
                    <a:pt x="11184" y="1325"/>
                    <a:pt x="11184" y="1485"/>
                  </a:cubicBezTo>
                  <a:cubicBezTo>
                    <a:pt x="11184" y="1644"/>
                    <a:pt x="11276" y="1758"/>
                    <a:pt x="11436" y="1758"/>
                  </a:cubicBezTo>
                  <a:cubicBezTo>
                    <a:pt x="11595" y="1758"/>
                    <a:pt x="11709" y="1644"/>
                    <a:pt x="11709" y="1485"/>
                  </a:cubicBezTo>
                  <a:cubicBezTo>
                    <a:pt x="11709" y="1325"/>
                    <a:pt x="11618" y="1211"/>
                    <a:pt x="11458" y="1211"/>
                  </a:cubicBezTo>
                  <a:close/>
                  <a:moveTo>
                    <a:pt x="5364" y="1416"/>
                  </a:moveTo>
                  <a:cubicBezTo>
                    <a:pt x="5250" y="1439"/>
                    <a:pt x="5159" y="1507"/>
                    <a:pt x="5181" y="1622"/>
                  </a:cubicBezTo>
                  <a:cubicBezTo>
                    <a:pt x="5181" y="1736"/>
                    <a:pt x="5250" y="1827"/>
                    <a:pt x="5387" y="1827"/>
                  </a:cubicBezTo>
                  <a:cubicBezTo>
                    <a:pt x="5501" y="1804"/>
                    <a:pt x="5569" y="1736"/>
                    <a:pt x="5569" y="1622"/>
                  </a:cubicBezTo>
                  <a:cubicBezTo>
                    <a:pt x="5547" y="1507"/>
                    <a:pt x="5478" y="1416"/>
                    <a:pt x="5364" y="1416"/>
                  </a:cubicBezTo>
                  <a:close/>
                  <a:moveTo>
                    <a:pt x="12852" y="1352"/>
                  </a:moveTo>
                  <a:cubicBezTo>
                    <a:pt x="12832" y="1352"/>
                    <a:pt x="12809" y="1357"/>
                    <a:pt x="12782" y="1370"/>
                  </a:cubicBezTo>
                  <a:cubicBezTo>
                    <a:pt x="12763" y="1358"/>
                    <a:pt x="12744" y="1352"/>
                    <a:pt x="12725" y="1352"/>
                  </a:cubicBezTo>
                  <a:cubicBezTo>
                    <a:pt x="12677" y="1352"/>
                    <a:pt x="12632" y="1390"/>
                    <a:pt x="12600" y="1439"/>
                  </a:cubicBezTo>
                  <a:cubicBezTo>
                    <a:pt x="12531" y="1485"/>
                    <a:pt x="12508" y="1553"/>
                    <a:pt x="12531" y="1622"/>
                  </a:cubicBezTo>
                  <a:cubicBezTo>
                    <a:pt x="12531" y="1690"/>
                    <a:pt x="12531" y="1758"/>
                    <a:pt x="12600" y="1804"/>
                  </a:cubicBezTo>
                  <a:cubicBezTo>
                    <a:pt x="12645" y="1873"/>
                    <a:pt x="12691" y="1895"/>
                    <a:pt x="12782" y="1895"/>
                  </a:cubicBezTo>
                  <a:cubicBezTo>
                    <a:pt x="12851" y="1873"/>
                    <a:pt x="12919" y="1895"/>
                    <a:pt x="12988" y="1827"/>
                  </a:cubicBezTo>
                  <a:cubicBezTo>
                    <a:pt x="13033" y="1758"/>
                    <a:pt x="13079" y="1713"/>
                    <a:pt x="13056" y="1622"/>
                  </a:cubicBezTo>
                  <a:cubicBezTo>
                    <a:pt x="13056" y="1553"/>
                    <a:pt x="13056" y="1485"/>
                    <a:pt x="12988" y="1416"/>
                  </a:cubicBezTo>
                  <a:cubicBezTo>
                    <a:pt x="12939" y="1384"/>
                    <a:pt x="12902" y="1352"/>
                    <a:pt x="12852" y="1352"/>
                  </a:cubicBezTo>
                  <a:close/>
                  <a:moveTo>
                    <a:pt x="6711" y="1553"/>
                  </a:moveTo>
                  <a:cubicBezTo>
                    <a:pt x="6574" y="1553"/>
                    <a:pt x="6505" y="1622"/>
                    <a:pt x="6505" y="1758"/>
                  </a:cubicBezTo>
                  <a:cubicBezTo>
                    <a:pt x="6505" y="1918"/>
                    <a:pt x="6574" y="1964"/>
                    <a:pt x="6733" y="1964"/>
                  </a:cubicBezTo>
                  <a:cubicBezTo>
                    <a:pt x="6870" y="1964"/>
                    <a:pt x="6916" y="1895"/>
                    <a:pt x="6916" y="1758"/>
                  </a:cubicBezTo>
                  <a:cubicBezTo>
                    <a:pt x="6916" y="1622"/>
                    <a:pt x="6848" y="1553"/>
                    <a:pt x="6711" y="1553"/>
                  </a:cubicBezTo>
                  <a:close/>
                  <a:moveTo>
                    <a:pt x="13885" y="1634"/>
                  </a:moveTo>
                  <a:cubicBezTo>
                    <a:pt x="13880" y="1634"/>
                    <a:pt x="13878" y="1637"/>
                    <a:pt x="13878" y="1644"/>
                  </a:cubicBezTo>
                  <a:cubicBezTo>
                    <a:pt x="13855" y="1644"/>
                    <a:pt x="13832" y="1667"/>
                    <a:pt x="13832" y="1690"/>
                  </a:cubicBezTo>
                  <a:cubicBezTo>
                    <a:pt x="13832" y="1758"/>
                    <a:pt x="13855" y="1850"/>
                    <a:pt x="13901" y="1918"/>
                  </a:cubicBezTo>
                  <a:cubicBezTo>
                    <a:pt x="13969" y="1987"/>
                    <a:pt x="14038" y="2010"/>
                    <a:pt x="14152" y="2032"/>
                  </a:cubicBezTo>
                  <a:cubicBezTo>
                    <a:pt x="14175" y="2010"/>
                    <a:pt x="14220" y="2010"/>
                    <a:pt x="14266" y="1987"/>
                  </a:cubicBezTo>
                  <a:cubicBezTo>
                    <a:pt x="14266" y="1987"/>
                    <a:pt x="14289" y="1964"/>
                    <a:pt x="14311" y="1964"/>
                  </a:cubicBezTo>
                  <a:cubicBezTo>
                    <a:pt x="14289" y="1941"/>
                    <a:pt x="14289" y="1941"/>
                    <a:pt x="14266" y="1918"/>
                  </a:cubicBezTo>
                  <a:cubicBezTo>
                    <a:pt x="14152" y="1827"/>
                    <a:pt x="14038" y="1736"/>
                    <a:pt x="13923" y="1644"/>
                  </a:cubicBezTo>
                  <a:cubicBezTo>
                    <a:pt x="13908" y="1644"/>
                    <a:pt x="13893" y="1634"/>
                    <a:pt x="13885" y="1634"/>
                  </a:cubicBezTo>
                  <a:close/>
                  <a:moveTo>
                    <a:pt x="8035" y="1622"/>
                  </a:moveTo>
                  <a:cubicBezTo>
                    <a:pt x="7943" y="1622"/>
                    <a:pt x="7829" y="1758"/>
                    <a:pt x="7829" y="1850"/>
                  </a:cubicBezTo>
                  <a:cubicBezTo>
                    <a:pt x="7829" y="1964"/>
                    <a:pt x="7943" y="2101"/>
                    <a:pt x="8057" y="2101"/>
                  </a:cubicBezTo>
                  <a:cubicBezTo>
                    <a:pt x="8171" y="2078"/>
                    <a:pt x="8308" y="1964"/>
                    <a:pt x="8286" y="1850"/>
                  </a:cubicBezTo>
                  <a:cubicBezTo>
                    <a:pt x="8286" y="1736"/>
                    <a:pt x="8149" y="1622"/>
                    <a:pt x="8035" y="1622"/>
                  </a:cubicBezTo>
                  <a:close/>
                  <a:moveTo>
                    <a:pt x="9477" y="1750"/>
                  </a:moveTo>
                  <a:cubicBezTo>
                    <a:pt x="9462" y="1750"/>
                    <a:pt x="9445" y="1752"/>
                    <a:pt x="9427" y="1758"/>
                  </a:cubicBezTo>
                  <a:cubicBezTo>
                    <a:pt x="9404" y="1758"/>
                    <a:pt x="9376" y="1753"/>
                    <a:pt x="9347" y="1753"/>
                  </a:cubicBezTo>
                  <a:cubicBezTo>
                    <a:pt x="9318" y="1753"/>
                    <a:pt x="9290" y="1758"/>
                    <a:pt x="9267" y="1781"/>
                  </a:cubicBezTo>
                  <a:cubicBezTo>
                    <a:pt x="9199" y="1804"/>
                    <a:pt x="9130" y="1873"/>
                    <a:pt x="9176" y="1964"/>
                  </a:cubicBezTo>
                  <a:cubicBezTo>
                    <a:pt x="9176" y="1987"/>
                    <a:pt x="9176" y="2010"/>
                    <a:pt x="9176" y="2032"/>
                  </a:cubicBezTo>
                  <a:cubicBezTo>
                    <a:pt x="9153" y="2078"/>
                    <a:pt x="9176" y="2124"/>
                    <a:pt x="9221" y="2169"/>
                  </a:cubicBezTo>
                  <a:cubicBezTo>
                    <a:pt x="9255" y="2203"/>
                    <a:pt x="9288" y="2224"/>
                    <a:pt x="9322" y="2224"/>
                  </a:cubicBezTo>
                  <a:cubicBezTo>
                    <a:pt x="9334" y="2224"/>
                    <a:pt x="9346" y="2221"/>
                    <a:pt x="9358" y="2215"/>
                  </a:cubicBezTo>
                  <a:lnTo>
                    <a:pt x="9450" y="2215"/>
                  </a:lnTo>
                  <a:cubicBezTo>
                    <a:pt x="9463" y="2219"/>
                    <a:pt x="9474" y="2221"/>
                    <a:pt x="9484" y="2221"/>
                  </a:cubicBezTo>
                  <a:cubicBezTo>
                    <a:pt x="9528" y="2221"/>
                    <a:pt x="9550" y="2188"/>
                    <a:pt x="9587" y="2169"/>
                  </a:cubicBezTo>
                  <a:cubicBezTo>
                    <a:pt x="9609" y="2124"/>
                    <a:pt x="9655" y="2101"/>
                    <a:pt x="9632" y="2032"/>
                  </a:cubicBezTo>
                  <a:cubicBezTo>
                    <a:pt x="9632" y="2010"/>
                    <a:pt x="9632" y="1987"/>
                    <a:pt x="9632" y="1964"/>
                  </a:cubicBezTo>
                  <a:cubicBezTo>
                    <a:pt x="9655" y="1895"/>
                    <a:pt x="9632" y="1850"/>
                    <a:pt x="9587" y="1804"/>
                  </a:cubicBezTo>
                  <a:cubicBezTo>
                    <a:pt x="9553" y="1771"/>
                    <a:pt x="9520" y="1750"/>
                    <a:pt x="9477" y="1750"/>
                  </a:cubicBezTo>
                  <a:close/>
                  <a:moveTo>
                    <a:pt x="3333" y="1964"/>
                  </a:moveTo>
                  <a:cubicBezTo>
                    <a:pt x="3218" y="1964"/>
                    <a:pt x="3150" y="2010"/>
                    <a:pt x="3150" y="2101"/>
                  </a:cubicBezTo>
                  <a:cubicBezTo>
                    <a:pt x="3150" y="2238"/>
                    <a:pt x="3196" y="2283"/>
                    <a:pt x="3333" y="2283"/>
                  </a:cubicBezTo>
                  <a:cubicBezTo>
                    <a:pt x="3447" y="2283"/>
                    <a:pt x="3492" y="2238"/>
                    <a:pt x="3492" y="2124"/>
                  </a:cubicBezTo>
                  <a:cubicBezTo>
                    <a:pt x="3492" y="2010"/>
                    <a:pt x="3447" y="1964"/>
                    <a:pt x="3333" y="1964"/>
                  </a:cubicBezTo>
                  <a:close/>
                  <a:moveTo>
                    <a:pt x="10728" y="1827"/>
                  </a:moveTo>
                  <a:cubicBezTo>
                    <a:pt x="10614" y="1827"/>
                    <a:pt x="10454" y="1964"/>
                    <a:pt x="10477" y="2101"/>
                  </a:cubicBezTo>
                  <a:cubicBezTo>
                    <a:pt x="10477" y="2261"/>
                    <a:pt x="10591" y="2352"/>
                    <a:pt x="10751" y="2352"/>
                  </a:cubicBezTo>
                  <a:cubicBezTo>
                    <a:pt x="10911" y="2352"/>
                    <a:pt x="11025" y="2238"/>
                    <a:pt x="11002" y="2078"/>
                  </a:cubicBezTo>
                  <a:cubicBezTo>
                    <a:pt x="11002" y="1918"/>
                    <a:pt x="10888" y="1827"/>
                    <a:pt x="10728" y="1827"/>
                  </a:cubicBezTo>
                  <a:close/>
                  <a:moveTo>
                    <a:pt x="4656" y="2032"/>
                  </a:moveTo>
                  <a:cubicBezTo>
                    <a:pt x="4565" y="2032"/>
                    <a:pt x="4474" y="2124"/>
                    <a:pt x="4474" y="2238"/>
                  </a:cubicBezTo>
                  <a:cubicBezTo>
                    <a:pt x="4474" y="2329"/>
                    <a:pt x="4565" y="2420"/>
                    <a:pt x="4679" y="2420"/>
                  </a:cubicBezTo>
                  <a:cubicBezTo>
                    <a:pt x="4771" y="2420"/>
                    <a:pt x="4862" y="2329"/>
                    <a:pt x="4862" y="2215"/>
                  </a:cubicBezTo>
                  <a:cubicBezTo>
                    <a:pt x="4862" y="2124"/>
                    <a:pt x="4771" y="2032"/>
                    <a:pt x="4656" y="2032"/>
                  </a:cubicBezTo>
                  <a:close/>
                  <a:moveTo>
                    <a:pt x="12145" y="1955"/>
                  </a:moveTo>
                  <a:cubicBezTo>
                    <a:pt x="12130" y="1955"/>
                    <a:pt x="12115" y="1958"/>
                    <a:pt x="12097" y="1964"/>
                  </a:cubicBezTo>
                  <a:cubicBezTo>
                    <a:pt x="12006" y="1964"/>
                    <a:pt x="11960" y="1964"/>
                    <a:pt x="11892" y="2032"/>
                  </a:cubicBezTo>
                  <a:cubicBezTo>
                    <a:pt x="11846" y="2078"/>
                    <a:pt x="11801" y="2124"/>
                    <a:pt x="11824" y="2215"/>
                  </a:cubicBezTo>
                  <a:cubicBezTo>
                    <a:pt x="11824" y="2283"/>
                    <a:pt x="11801" y="2352"/>
                    <a:pt x="11892" y="2420"/>
                  </a:cubicBezTo>
                  <a:cubicBezTo>
                    <a:pt x="11929" y="2458"/>
                    <a:pt x="11967" y="2495"/>
                    <a:pt x="12029" y="2495"/>
                  </a:cubicBezTo>
                  <a:cubicBezTo>
                    <a:pt x="12043" y="2495"/>
                    <a:pt x="12058" y="2493"/>
                    <a:pt x="12075" y="2489"/>
                  </a:cubicBezTo>
                  <a:cubicBezTo>
                    <a:pt x="12143" y="2489"/>
                    <a:pt x="12212" y="2489"/>
                    <a:pt x="12280" y="2420"/>
                  </a:cubicBezTo>
                  <a:cubicBezTo>
                    <a:pt x="12326" y="2352"/>
                    <a:pt x="12371" y="2306"/>
                    <a:pt x="12349" y="2238"/>
                  </a:cubicBezTo>
                  <a:cubicBezTo>
                    <a:pt x="12371" y="2147"/>
                    <a:pt x="12349" y="2078"/>
                    <a:pt x="12280" y="2032"/>
                  </a:cubicBezTo>
                  <a:cubicBezTo>
                    <a:pt x="12229" y="1981"/>
                    <a:pt x="12190" y="1955"/>
                    <a:pt x="12145" y="1955"/>
                  </a:cubicBezTo>
                  <a:close/>
                  <a:moveTo>
                    <a:pt x="5957" y="2147"/>
                  </a:moveTo>
                  <a:cubicBezTo>
                    <a:pt x="5820" y="2169"/>
                    <a:pt x="5775" y="2215"/>
                    <a:pt x="5775" y="2375"/>
                  </a:cubicBezTo>
                  <a:cubicBezTo>
                    <a:pt x="5775" y="2512"/>
                    <a:pt x="5820" y="2557"/>
                    <a:pt x="5980" y="2557"/>
                  </a:cubicBezTo>
                  <a:cubicBezTo>
                    <a:pt x="6117" y="2557"/>
                    <a:pt x="6163" y="2489"/>
                    <a:pt x="6186" y="2352"/>
                  </a:cubicBezTo>
                  <a:cubicBezTo>
                    <a:pt x="6186" y="2238"/>
                    <a:pt x="6094" y="2147"/>
                    <a:pt x="5957" y="2147"/>
                  </a:cubicBezTo>
                  <a:close/>
                  <a:moveTo>
                    <a:pt x="13378" y="2030"/>
                  </a:moveTo>
                  <a:cubicBezTo>
                    <a:pt x="13264" y="2030"/>
                    <a:pt x="13102" y="2200"/>
                    <a:pt x="13102" y="2329"/>
                  </a:cubicBezTo>
                  <a:cubicBezTo>
                    <a:pt x="13079" y="2443"/>
                    <a:pt x="13262" y="2626"/>
                    <a:pt x="13398" y="2626"/>
                  </a:cubicBezTo>
                  <a:cubicBezTo>
                    <a:pt x="13535" y="2626"/>
                    <a:pt x="13695" y="2466"/>
                    <a:pt x="13695" y="2329"/>
                  </a:cubicBezTo>
                  <a:cubicBezTo>
                    <a:pt x="13695" y="2192"/>
                    <a:pt x="13535" y="2032"/>
                    <a:pt x="13398" y="2032"/>
                  </a:cubicBezTo>
                  <a:cubicBezTo>
                    <a:pt x="13392" y="2031"/>
                    <a:pt x="13385" y="2030"/>
                    <a:pt x="13378" y="2030"/>
                  </a:cubicBezTo>
                  <a:close/>
                  <a:moveTo>
                    <a:pt x="7327" y="2215"/>
                  </a:moveTo>
                  <a:cubicBezTo>
                    <a:pt x="7213" y="2215"/>
                    <a:pt x="7076" y="2352"/>
                    <a:pt x="7076" y="2466"/>
                  </a:cubicBezTo>
                  <a:cubicBezTo>
                    <a:pt x="7076" y="2557"/>
                    <a:pt x="7190" y="2694"/>
                    <a:pt x="7304" y="2694"/>
                  </a:cubicBezTo>
                  <a:cubicBezTo>
                    <a:pt x="7418" y="2694"/>
                    <a:pt x="7555" y="2580"/>
                    <a:pt x="7555" y="2466"/>
                  </a:cubicBezTo>
                  <a:cubicBezTo>
                    <a:pt x="7555" y="2352"/>
                    <a:pt x="7441" y="2238"/>
                    <a:pt x="7327" y="2215"/>
                  </a:cubicBezTo>
                  <a:close/>
                  <a:moveTo>
                    <a:pt x="14579" y="2200"/>
                  </a:moveTo>
                  <a:cubicBezTo>
                    <a:pt x="14552" y="2200"/>
                    <a:pt x="14534" y="2243"/>
                    <a:pt x="14517" y="2261"/>
                  </a:cubicBezTo>
                  <a:cubicBezTo>
                    <a:pt x="14426" y="2352"/>
                    <a:pt x="14403" y="2466"/>
                    <a:pt x="14448" y="2557"/>
                  </a:cubicBezTo>
                  <a:cubicBezTo>
                    <a:pt x="14517" y="2694"/>
                    <a:pt x="14608" y="2763"/>
                    <a:pt x="14768" y="2763"/>
                  </a:cubicBezTo>
                  <a:cubicBezTo>
                    <a:pt x="14778" y="2765"/>
                    <a:pt x="14787" y="2766"/>
                    <a:pt x="14796" y="2766"/>
                  </a:cubicBezTo>
                  <a:cubicBezTo>
                    <a:pt x="14870" y="2766"/>
                    <a:pt x="14915" y="2687"/>
                    <a:pt x="14996" y="2626"/>
                  </a:cubicBezTo>
                  <a:cubicBezTo>
                    <a:pt x="15019" y="2603"/>
                    <a:pt x="15019" y="2580"/>
                    <a:pt x="14973" y="2557"/>
                  </a:cubicBezTo>
                  <a:cubicBezTo>
                    <a:pt x="14859" y="2443"/>
                    <a:pt x="14722" y="2329"/>
                    <a:pt x="14608" y="2215"/>
                  </a:cubicBezTo>
                  <a:cubicBezTo>
                    <a:pt x="14597" y="2204"/>
                    <a:pt x="14588" y="2200"/>
                    <a:pt x="14579" y="2200"/>
                  </a:cubicBezTo>
                  <a:close/>
                  <a:moveTo>
                    <a:pt x="8651" y="2352"/>
                  </a:moveTo>
                  <a:cubicBezTo>
                    <a:pt x="8514" y="2352"/>
                    <a:pt x="8423" y="2443"/>
                    <a:pt x="8423" y="2603"/>
                  </a:cubicBezTo>
                  <a:cubicBezTo>
                    <a:pt x="8423" y="2763"/>
                    <a:pt x="8514" y="2831"/>
                    <a:pt x="8674" y="2831"/>
                  </a:cubicBezTo>
                  <a:cubicBezTo>
                    <a:pt x="8811" y="2831"/>
                    <a:pt x="8902" y="2740"/>
                    <a:pt x="8902" y="2603"/>
                  </a:cubicBezTo>
                  <a:cubicBezTo>
                    <a:pt x="8902" y="2443"/>
                    <a:pt x="8811" y="2352"/>
                    <a:pt x="8651" y="2352"/>
                  </a:cubicBezTo>
                  <a:close/>
                  <a:moveTo>
                    <a:pt x="2630" y="2557"/>
                  </a:moveTo>
                  <a:cubicBezTo>
                    <a:pt x="2589" y="2557"/>
                    <a:pt x="2549" y="2588"/>
                    <a:pt x="2488" y="2649"/>
                  </a:cubicBezTo>
                  <a:cubicBezTo>
                    <a:pt x="2397" y="2717"/>
                    <a:pt x="2397" y="2786"/>
                    <a:pt x="2442" y="2831"/>
                  </a:cubicBezTo>
                  <a:cubicBezTo>
                    <a:pt x="2477" y="2883"/>
                    <a:pt x="2562" y="2908"/>
                    <a:pt x="2622" y="2908"/>
                  </a:cubicBezTo>
                  <a:cubicBezTo>
                    <a:pt x="2642" y="2908"/>
                    <a:pt x="2659" y="2905"/>
                    <a:pt x="2671" y="2900"/>
                  </a:cubicBezTo>
                  <a:cubicBezTo>
                    <a:pt x="2716" y="2854"/>
                    <a:pt x="2785" y="2808"/>
                    <a:pt x="2739" y="2717"/>
                  </a:cubicBezTo>
                  <a:cubicBezTo>
                    <a:pt x="2785" y="2671"/>
                    <a:pt x="2739" y="2626"/>
                    <a:pt x="2693" y="2580"/>
                  </a:cubicBezTo>
                  <a:cubicBezTo>
                    <a:pt x="2671" y="2565"/>
                    <a:pt x="2650" y="2557"/>
                    <a:pt x="2630" y="2557"/>
                  </a:cubicBezTo>
                  <a:close/>
                  <a:moveTo>
                    <a:pt x="10026" y="2416"/>
                  </a:moveTo>
                  <a:cubicBezTo>
                    <a:pt x="10016" y="2416"/>
                    <a:pt x="10007" y="2417"/>
                    <a:pt x="9998" y="2420"/>
                  </a:cubicBezTo>
                  <a:cubicBezTo>
                    <a:pt x="9929" y="2443"/>
                    <a:pt x="9838" y="2466"/>
                    <a:pt x="9815" y="2512"/>
                  </a:cubicBezTo>
                  <a:cubicBezTo>
                    <a:pt x="9769" y="2557"/>
                    <a:pt x="9724" y="2626"/>
                    <a:pt x="9746" y="2717"/>
                  </a:cubicBezTo>
                  <a:cubicBezTo>
                    <a:pt x="9746" y="2786"/>
                    <a:pt x="9769" y="2854"/>
                    <a:pt x="9815" y="2900"/>
                  </a:cubicBezTo>
                  <a:cubicBezTo>
                    <a:pt x="9874" y="2919"/>
                    <a:pt x="9916" y="2973"/>
                    <a:pt x="9970" y="2973"/>
                  </a:cubicBezTo>
                  <a:cubicBezTo>
                    <a:pt x="9979" y="2973"/>
                    <a:pt x="9988" y="2971"/>
                    <a:pt x="9998" y="2968"/>
                  </a:cubicBezTo>
                  <a:cubicBezTo>
                    <a:pt x="10066" y="2945"/>
                    <a:pt x="10157" y="2923"/>
                    <a:pt x="10203" y="2877"/>
                  </a:cubicBezTo>
                  <a:cubicBezTo>
                    <a:pt x="10249" y="2831"/>
                    <a:pt x="10249" y="2763"/>
                    <a:pt x="10294" y="2694"/>
                  </a:cubicBezTo>
                  <a:cubicBezTo>
                    <a:pt x="10249" y="2626"/>
                    <a:pt x="10249" y="2535"/>
                    <a:pt x="10203" y="2512"/>
                  </a:cubicBezTo>
                  <a:cubicBezTo>
                    <a:pt x="10144" y="2472"/>
                    <a:pt x="10085" y="2416"/>
                    <a:pt x="10026" y="2416"/>
                  </a:cubicBezTo>
                  <a:close/>
                  <a:moveTo>
                    <a:pt x="3926" y="2677"/>
                  </a:moveTo>
                  <a:cubicBezTo>
                    <a:pt x="3869" y="2677"/>
                    <a:pt x="3812" y="2706"/>
                    <a:pt x="3766" y="2763"/>
                  </a:cubicBezTo>
                  <a:cubicBezTo>
                    <a:pt x="3721" y="2831"/>
                    <a:pt x="3721" y="2900"/>
                    <a:pt x="3789" y="2968"/>
                  </a:cubicBezTo>
                  <a:cubicBezTo>
                    <a:pt x="3835" y="3025"/>
                    <a:pt x="3886" y="3054"/>
                    <a:pt x="3937" y="3054"/>
                  </a:cubicBezTo>
                  <a:cubicBezTo>
                    <a:pt x="3989" y="3054"/>
                    <a:pt x="4040" y="3025"/>
                    <a:pt x="4086" y="2968"/>
                  </a:cubicBezTo>
                  <a:cubicBezTo>
                    <a:pt x="4109" y="2945"/>
                    <a:pt x="4109" y="2900"/>
                    <a:pt x="4131" y="2854"/>
                  </a:cubicBezTo>
                  <a:cubicBezTo>
                    <a:pt x="4109" y="2831"/>
                    <a:pt x="4109" y="2808"/>
                    <a:pt x="4086" y="2763"/>
                  </a:cubicBezTo>
                  <a:cubicBezTo>
                    <a:pt x="4040" y="2706"/>
                    <a:pt x="3983" y="2677"/>
                    <a:pt x="3926" y="2677"/>
                  </a:cubicBezTo>
                  <a:close/>
                  <a:moveTo>
                    <a:pt x="11344" y="2557"/>
                  </a:moveTo>
                  <a:cubicBezTo>
                    <a:pt x="11184" y="2557"/>
                    <a:pt x="11070" y="2671"/>
                    <a:pt x="11070" y="2808"/>
                  </a:cubicBezTo>
                  <a:cubicBezTo>
                    <a:pt x="11070" y="2991"/>
                    <a:pt x="11184" y="3105"/>
                    <a:pt x="11344" y="3105"/>
                  </a:cubicBezTo>
                  <a:cubicBezTo>
                    <a:pt x="11504" y="3105"/>
                    <a:pt x="11618" y="2991"/>
                    <a:pt x="11618" y="2831"/>
                  </a:cubicBezTo>
                  <a:cubicBezTo>
                    <a:pt x="11618" y="2671"/>
                    <a:pt x="11504" y="2557"/>
                    <a:pt x="11344" y="2557"/>
                  </a:cubicBezTo>
                  <a:close/>
                  <a:moveTo>
                    <a:pt x="5322" y="2758"/>
                  </a:moveTo>
                  <a:cubicBezTo>
                    <a:pt x="5314" y="2758"/>
                    <a:pt x="5305" y="2760"/>
                    <a:pt x="5295" y="2763"/>
                  </a:cubicBezTo>
                  <a:cubicBezTo>
                    <a:pt x="5227" y="2763"/>
                    <a:pt x="5181" y="2763"/>
                    <a:pt x="5136" y="2808"/>
                  </a:cubicBezTo>
                  <a:cubicBezTo>
                    <a:pt x="5113" y="2854"/>
                    <a:pt x="5044" y="2877"/>
                    <a:pt x="5067" y="2945"/>
                  </a:cubicBezTo>
                  <a:cubicBezTo>
                    <a:pt x="5067" y="2991"/>
                    <a:pt x="5067" y="3060"/>
                    <a:pt x="5113" y="3105"/>
                  </a:cubicBezTo>
                  <a:cubicBezTo>
                    <a:pt x="5159" y="3128"/>
                    <a:pt x="5181" y="3174"/>
                    <a:pt x="5250" y="3174"/>
                  </a:cubicBezTo>
                  <a:cubicBezTo>
                    <a:pt x="5318" y="3151"/>
                    <a:pt x="5364" y="3174"/>
                    <a:pt x="5410" y="3128"/>
                  </a:cubicBezTo>
                  <a:cubicBezTo>
                    <a:pt x="5432" y="3082"/>
                    <a:pt x="5478" y="3060"/>
                    <a:pt x="5478" y="2991"/>
                  </a:cubicBezTo>
                  <a:cubicBezTo>
                    <a:pt x="5455" y="2923"/>
                    <a:pt x="5478" y="2877"/>
                    <a:pt x="5432" y="2831"/>
                  </a:cubicBezTo>
                  <a:cubicBezTo>
                    <a:pt x="5393" y="2812"/>
                    <a:pt x="5371" y="2758"/>
                    <a:pt x="5322" y="2758"/>
                  </a:cubicBezTo>
                  <a:close/>
                  <a:moveTo>
                    <a:pt x="12691" y="2626"/>
                  </a:moveTo>
                  <a:cubicBezTo>
                    <a:pt x="12554" y="2626"/>
                    <a:pt x="12371" y="2808"/>
                    <a:pt x="12394" y="2945"/>
                  </a:cubicBezTo>
                  <a:cubicBezTo>
                    <a:pt x="12394" y="3060"/>
                    <a:pt x="12554" y="3219"/>
                    <a:pt x="12691" y="3242"/>
                  </a:cubicBezTo>
                  <a:cubicBezTo>
                    <a:pt x="12828" y="3242"/>
                    <a:pt x="12988" y="3060"/>
                    <a:pt x="12988" y="2923"/>
                  </a:cubicBezTo>
                  <a:cubicBezTo>
                    <a:pt x="12988" y="2786"/>
                    <a:pt x="12828" y="2626"/>
                    <a:pt x="12691" y="2626"/>
                  </a:cubicBezTo>
                  <a:close/>
                  <a:moveTo>
                    <a:pt x="6619" y="2854"/>
                  </a:moveTo>
                  <a:cubicBezTo>
                    <a:pt x="6505" y="2854"/>
                    <a:pt x="6391" y="2968"/>
                    <a:pt x="6368" y="3082"/>
                  </a:cubicBezTo>
                  <a:cubicBezTo>
                    <a:pt x="6368" y="3196"/>
                    <a:pt x="6482" y="3333"/>
                    <a:pt x="6597" y="3333"/>
                  </a:cubicBezTo>
                  <a:cubicBezTo>
                    <a:pt x="6711" y="3333"/>
                    <a:pt x="6848" y="3219"/>
                    <a:pt x="6848" y="3105"/>
                  </a:cubicBezTo>
                  <a:cubicBezTo>
                    <a:pt x="6848" y="3014"/>
                    <a:pt x="6733" y="2854"/>
                    <a:pt x="6619" y="2854"/>
                  </a:cubicBezTo>
                  <a:close/>
                  <a:moveTo>
                    <a:pt x="14038" y="2763"/>
                  </a:moveTo>
                  <a:cubicBezTo>
                    <a:pt x="13878" y="2763"/>
                    <a:pt x="13741" y="2900"/>
                    <a:pt x="13741" y="3060"/>
                  </a:cubicBezTo>
                  <a:cubicBezTo>
                    <a:pt x="13718" y="3219"/>
                    <a:pt x="13855" y="3356"/>
                    <a:pt x="14015" y="3356"/>
                  </a:cubicBezTo>
                  <a:cubicBezTo>
                    <a:pt x="14028" y="3358"/>
                    <a:pt x="14041" y="3359"/>
                    <a:pt x="14054" y="3359"/>
                  </a:cubicBezTo>
                  <a:cubicBezTo>
                    <a:pt x="14217" y="3359"/>
                    <a:pt x="14334" y="3229"/>
                    <a:pt x="14334" y="3060"/>
                  </a:cubicBezTo>
                  <a:cubicBezTo>
                    <a:pt x="14334" y="2900"/>
                    <a:pt x="14197" y="2763"/>
                    <a:pt x="14038" y="2763"/>
                  </a:cubicBezTo>
                  <a:close/>
                  <a:moveTo>
                    <a:pt x="7920" y="2968"/>
                  </a:moveTo>
                  <a:cubicBezTo>
                    <a:pt x="7761" y="2968"/>
                    <a:pt x="7692" y="3037"/>
                    <a:pt x="7692" y="3196"/>
                  </a:cubicBezTo>
                  <a:cubicBezTo>
                    <a:pt x="7692" y="3356"/>
                    <a:pt x="7761" y="3425"/>
                    <a:pt x="7920" y="3425"/>
                  </a:cubicBezTo>
                  <a:cubicBezTo>
                    <a:pt x="8080" y="3425"/>
                    <a:pt x="8149" y="3356"/>
                    <a:pt x="8149" y="3196"/>
                  </a:cubicBezTo>
                  <a:cubicBezTo>
                    <a:pt x="8149" y="3037"/>
                    <a:pt x="8080" y="2968"/>
                    <a:pt x="7920" y="2968"/>
                  </a:cubicBezTo>
                  <a:close/>
                  <a:moveTo>
                    <a:pt x="15233" y="2864"/>
                  </a:moveTo>
                  <a:cubicBezTo>
                    <a:pt x="15199" y="2864"/>
                    <a:pt x="15162" y="2894"/>
                    <a:pt x="15110" y="2945"/>
                  </a:cubicBezTo>
                  <a:cubicBezTo>
                    <a:pt x="15042" y="3014"/>
                    <a:pt x="15019" y="3196"/>
                    <a:pt x="15065" y="3288"/>
                  </a:cubicBezTo>
                  <a:cubicBezTo>
                    <a:pt x="15110" y="3425"/>
                    <a:pt x="15202" y="3470"/>
                    <a:pt x="15339" y="3470"/>
                  </a:cubicBezTo>
                  <a:cubicBezTo>
                    <a:pt x="15453" y="3470"/>
                    <a:pt x="15567" y="3448"/>
                    <a:pt x="15613" y="3311"/>
                  </a:cubicBezTo>
                  <a:cubicBezTo>
                    <a:pt x="15635" y="3288"/>
                    <a:pt x="15658" y="3288"/>
                    <a:pt x="15635" y="3265"/>
                  </a:cubicBezTo>
                  <a:cubicBezTo>
                    <a:pt x="15521" y="3151"/>
                    <a:pt x="15430" y="3037"/>
                    <a:pt x="15316" y="2923"/>
                  </a:cubicBezTo>
                  <a:cubicBezTo>
                    <a:pt x="15286" y="2883"/>
                    <a:pt x="15260" y="2864"/>
                    <a:pt x="15233" y="2864"/>
                  </a:cubicBezTo>
                  <a:close/>
                  <a:moveTo>
                    <a:pt x="1986" y="3242"/>
                  </a:moveTo>
                  <a:cubicBezTo>
                    <a:pt x="1963" y="3265"/>
                    <a:pt x="1940" y="3265"/>
                    <a:pt x="1917" y="3288"/>
                  </a:cubicBezTo>
                  <a:cubicBezTo>
                    <a:pt x="1872" y="3356"/>
                    <a:pt x="1849" y="3402"/>
                    <a:pt x="1803" y="3470"/>
                  </a:cubicBezTo>
                  <a:cubicBezTo>
                    <a:pt x="1780" y="3493"/>
                    <a:pt x="1780" y="3493"/>
                    <a:pt x="1803" y="3493"/>
                  </a:cubicBezTo>
                  <a:cubicBezTo>
                    <a:pt x="1815" y="3496"/>
                    <a:pt x="1827" y="3498"/>
                    <a:pt x="1839" y="3498"/>
                  </a:cubicBezTo>
                  <a:cubicBezTo>
                    <a:pt x="1922" y="3498"/>
                    <a:pt x="2009" y="3430"/>
                    <a:pt x="2009" y="3311"/>
                  </a:cubicBezTo>
                  <a:cubicBezTo>
                    <a:pt x="2009" y="3288"/>
                    <a:pt x="1986" y="3265"/>
                    <a:pt x="1986" y="3242"/>
                  </a:cubicBezTo>
                  <a:close/>
                  <a:moveTo>
                    <a:pt x="9267" y="3060"/>
                  </a:moveTo>
                  <a:cubicBezTo>
                    <a:pt x="9130" y="3060"/>
                    <a:pt x="8993" y="3242"/>
                    <a:pt x="8993" y="3356"/>
                  </a:cubicBezTo>
                  <a:cubicBezTo>
                    <a:pt x="9016" y="3470"/>
                    <a:pt x="9176" y="3607"/>
                    <a:pt x="9290" y="3607"/>
                  </a:cubicBezTo>
                  <a:cubicBezTo>
                    <a:pt x="9381" y="3584"/>
                    <a:pt x="9541" y="3425"/>
                    <a:pt x="9541" y="3333"/>
                  </a:cubicBezTo>
                  <a:cubicBezTo>
                    <a:pt x="9541" y="3219"/>
                    <a:pt x="9381" y="3060"/>
                    <a:pt x="9267" y="3060"/>
                  </a:cubicBezTo>
                  <a:close/>
                  <a:moveTo>
                    <a:pt x="3187" y="3282"/>
                  </a:moveTo>
                  <a:cubicBezTo>
                    <a:pt x="3150" y="3282"/>
                    <a:pt x="3116" y="3299"/>
                    <a:pt x="3081" y="3333"/>
                  </a:cubicBezTo>
                  <a:cubicBezTo>
                    <a:pt x="2967" y="3425"/>
                    <a:pt x="2967" y="3516"/>
                    <a:pt x="3081" y="3607"/>
                  </a:cubicBezTo>
                  <a:cubicBezTo>
                    <a:pt x="3127" y="3630"/>
                    <a:pt x="3150" y="3653"/>
                    <a:pt x="3196" y="3676"/>
                  </a:cubicBezTo>
                  <a:cubicBezTo>
                    <a:pt x="3264" y="3676"/>
                    <a:pt x="3378" y="3539"/>
                    <a:pt x="3401" y="3448"/>
                  </a:cubicBezTo>
                  <a:cubicBezTo>
                    <a:pt x="3355" y="3425"/>
                    <a:pt x="3333" y="3356"/>
                    <a:pt x="3310" y="3333"/>
                  </a:cubicBezTo>
                  <a:cubicBezTo>
                    <a:pt x="3264" y="3299"/>
                    <a:pt x="3224" y="3282"/>
                    <a:pt x="3187" y="3282"/>
                  </a:cubicBezTo>
                  <a:close/>
                  <a:moveTo>
                    <a:pt x="10614" y="3174"/>
                  </a:moveTo>
                  <a:cubicBezTo>
                    <a:pt x="10454" y="3174"/>
                    <a:pt x="10340" y="3288"/>
                    <a:pt x="10340" y="3448"/>
                  </a:cubicBezTo>
                  <a:cubicBezTo>
                    <a:pt x="10340" y="3584"/>
                    <a:pt x="10454" y="3699"/>
                    <a:pt x="10614" y="3699"/>
                  </a:cubicBezTo>
                  <a:cubicBezTo>
                    <a:pt x="10774" y="3699"/>
                    <a:pt x="10888" y="3584"/>
                    <a:pt x="10888" y="3425"/>
                  </a:cubicBezTo>
                  <a:cubicBezTo>
                    <a:pt x="10888" y="3265"/>
                    <a:pt x="10774" y="3174"/>
                    <a:pt x="10614" y="3174"/>
                  </a:cubicBezTo>
                  <a:close/>
                  <a:moveTo>
                    <a:pt x="4542" y="3356"/>
                  </a:moveTo>
                  <a:cubicBezTo>
                    <a:pt x="4405" y="3356"/>
                    <a:pt x="4337" y="3448"/>
                    <a:pt x="4337" y="3562"/>
                  </a:cubicBezTo>
                  <a:cubicBezTo>
                    <a:pt x="4337" y="3699"/>
                    <a:pt x="4405" y="3767"/>
                    <a:pt x="4542" y="3767"/>
                  </a:cubicBezTo>
                  <a:cubicBezTo>
                    <a:pt x="4656" y="3767"/>
                    <a:pt x="4725" y="3699"/>
                    <a:pt x="4725" y="3562"/>
                  </a:cubicBezTo>
                  <a:cubicBezTo>
                    <a:pt x="4725" y="3448"/>
                    <a:pt x="4656" y="3356"/>
                    <a:pt x="4542" y="3356"/>
                  </a:cubicBezTo>
                  <a:close/>
                  <a:moveTo>
                    <a:pt x="11960" y="3265"/>
                  </a:moveTo>
                  <a:cubicBezTo>
                    <a:pt x="11892" y="3265"/>
                    <a:pt x="11801" y="3311"/>
                    <a:pt x="11755" y="3356"/>
                  </a:cubicBezTo>
                  <a:cubicBezTo>
                    <a:pt x="11709" y="3402"/>
                    <a:pt x="11664" y="3493"/>
                    <a:pt x="11664" y="3562"/>
                  </a:cubicBezTo>
                  <a:cubicBezTo>
                    <a:pt x="11664" y="3630"/>
                    <a:pt x="11687" y="3721"/>
                    <a:pt x="11732" y="3767"/>
                  </a:cubicBezTo>
                  <a:cubicBezTo>
                    <a:pt x="11801" y="3813"/>
                    <a:pt x="11869" y="3836"/>
                    <a:pt x="11938" y="3881"/>
                  </a:cubicBezTo>
                  <a:cubicBezTo>
                    <a:pt x="12029" y="3836"/>
                    <a:pt x="12097" y="3836"/>
                    <a:pt x="12166" y="3767"/>
                  </a:cubicBezTo>
                  <a:cubicBezTo>
                    <a:pt x="12212" y="3721"/>
                    <a:pt x="12234" y="3630"/>
                    <a:pt x="12257" y="3562"/>
                  </a:cubicBezTo>
                  <a:cubicBezTo>
                    <a:pt x="12257" y="3493"/>
                    <a:pt x="12212" y="3425"/>
                    <a:pt x="12166" y="3379"/>
                  </a:cubicBezTo>
                  <a:cubicBezTo>
                    <a:pt x="12120" y="3311"/>
                    <a:pt x="12029" y="3265"/>
                    <a:pt x="11960" y="3265"/>
                  </a:cubicBezTo>
                  <a:close/>
                  <a:moveTo>
                    <a:pt x="5866" y="3470"/>
                  </a:moveTo>
                  <a:cubicBezTo>
                    <a:pt x="5752" y="3470"/>
                    <a:pt x="5638" y="3607"/>
                    <a:pt x="5638" y="3721"/>
                  </a:cubicBezTo>
                  <a:cubicBezTo>
                    <a:pt x="5638" y="3826"/>
                    <a:pt x="5752" y="3930"/>
                    <a:pt x="5859" y="3930"/>
                  </a:cubicBezTo>
                  <a:cubicBezTo>
                    <a:pt x="5869" y="3930"/>
                    <a:pt x="5879" y="3929"/>
                    <a:pt x="5889" y="3927"/>
                  </a:cubicBezTo>
                  <a:cubicBezTo>
                    <a:pt x="6003" y="3927"/>
                    <a:pt x="6117" y="3813"/>
                    <a:pt x="6117" y="3699"/>
                  </a:cubicBezTo>
                  <a:cubicBezTo>
                    <a:pt x="6117" y="3584"/>
                    <a:pt x="5957" y="3470"/>
                    <a:pt x="5866" y="3470"/>
                  </a:cubicBezTo>
                  <a:close/>
                  <a:moveTo>
                    <a:pt x="13284" y="3356"/>
                  </a:moveTo>
                  <a:cubicBezTo>
                    <a:pt x="13125" y="3379"/>
                    <a:pt x="12988" y="3516"/>
                    <a:pt x="12988" y="3653"/>
                  </a:cubicBezTo>
                  <a:cubicBezTo>
                    <a:pt x="12988" y="3836"/>
                    <a:pt x="13125" y="3973"/>
                    <a:pt x="13284" y="3973"/>
                  </a:cubicBezTo>
                  <a:cubicBezTo>
                    <a:pt x="13444" y="3973"/>
                    <a:pt x="13604" y="3836"/>
                    <a:pt x="13604" y="3676"/>
                  </a:cubicBezTo>
                  <a:cubicBezTo>
                    <a:pt x="13604" y="3516"/>
                    <a:pt x="13444" y="3356"/>
                    <a:pt x="13284" y="3356"/>
                  </a:cubicBezTo>
                  <a:close/>
                  <a:moveTo>
                    <a:pt x="7213" y="3562"/>
                  </a:moveTo>
                  <a:cubicBezTo>
                    <a:pt x="7053" y="3562"/>
                    <a:pt x="6985" y="3653"/>
                    <a:pt x="6985" y="3813"/>
                  </a:cubicBezTo>
                  <a:cubicBezTo>
                    <a:pt x="6985" y="3950"/>
                    <a:pt x="7053" y="4041"/>
                    <a:pt x="7213" y="4041"/>
                  </a:cubicBezTo>
                  <a:cubicBezTo>
                    <a:pt x="7373" y="4041"/>
                    <a:pt x="7464" y="3950"/>
                    <a:pt x="7464" y="3813"/>
                  </a:cubicBezTo>
                  <a:cubicBezTo>
                    <a:pt x="7464" y="3653"/>
                    <a:pt x="7373" y="3562"/>
                    <a:pt x="7213" y="3562"/>
                  </a:cubicBezTo>
                  <a:close/>
                  <a:moveTo>
                    <a:pt x="14654" y="3493"/>
                  </a:moveTo>
                  <a:cubicBezTo>
                    <a:pt x="14426" y="3493"/>
                    <a:pt x="14334" y="3584"/>
                    <a:pt x="14334" y="3790"/>
                  </a:cubicBezTo>
                  <a:cubicBezTo>
                    <a:pt x="14334" y="4018"/>
                    <a:pt x="14426" y="4109"/>
                    <a:pt x="14631" y="4109"/>
                  </a:cubicBezTo>
                  <a:cubicBezTo>
                    <a:pt x="14836" y="4109"/>
                    <a:pt x="14928" y="4018"/>
                    <a:pt x="14928" y="3813"/>
                  </a:cubicBezTo>
                  <a:cubicBezTo>
                    <a:pt x="14928" y="3607"/>
                    <a:pt x="14836" y="3493"/>
                    <a:pt x="14654" y="3493"/>
                  </a:cubicBezTo>
                  <a:close/>
                  <a:moveTo>
                    <a:pt x="8560" y="3674"/>
                  </a:moveTo>
                  <a:cubicBezTo>
                    <a:pt x="8448" y="3674"/>
                    <a:pt x="8307" y="3820"/>
                    <a:pt x="8286" y="3927"/>
                  </a:cubicBezTo>
                  <a:cubicBezTo>
                    <a:pt x="8286" y="4041"/>
                    <a:pt x="8445" y="4201"/>
                    <a:pt x="8560" y="4201"/>
                  </a:cubicBezTo>
                  <a:cubicBezTo>
                    <a:pt x="8566" y="4202"/>
                    <a:pt x="8573" y="4203"/>
                    <a:pt x="8580" y="4203"/>
                  </a:cubicBezTo>
                  <a:cubicBezTo>
                    <a:pt x="8692" y="4203"/>
                    <a:pt x="8833" y="4034"/>
                    <a:pt x="8833" y="3927"/>
                  </a:cubicBezTo>
                  <a:cubicBezTo>
                    <a:pt x="8833" y="3813"/>
                    <a:pt x="8696" y="3676"/>
                    <a:pt x="8582" y="3676"/>
                  </a:cubicBezTo>
                  <a:cubicBezTo>
                    <a:pt x="8575" y="3674"/>
                    <a:pt x="8567" y="3674"/>
                    <a:pt x="8560" y="3674"/>
                  </a:cubicBezTo>
                  <a:close/>
                  <a:moveTo>
                    <a:pt x="15818" y="3607"/>
                  </a:moveTo>
                  <a:cubicBezTo>
                    <a:pt x="15727" y="3676"/>
                    <a:pt x="15658" y="3767"/>
                    <a:pt x="15635" y="3904"/>
                  </a:cubicBezTo>
                  <a:cubicBezTo>
                    <a:pt x="15658" y="4041"/>
                    <a:pt x="15727" y="4132"/>
                    <a:pt x="15841" y="4201"/>
                  </a:cubicBezTo>
                  <a:cubicBezTo>
                    <a:pt x="15877" y="4228"/>
                    <a:pt x="15923" y="4241"/>
                    <a:pt x="15972" y="4241"/>
                  </a:cubicBezTo>
                  <a:cubicBezTo>
                    <a:pt x="16047" y="4241"/>
                    <a:pt x="16128" y="4210"/>
                    <a:pt x="16183" y="4155"/>
                  </a:cubicBezTo>
                  <a:cubicBezTo>
                    <a:pt x="16206" y="4132"/>
                    <a:pt x="16229" y="4109"/>
                    <a:pt x="16183" y="4064"/>
                  </a:cubicBezTo>
                  <a:cubicBezTo>
                    <a:pt x="16115" y="3973"/>
                    <a:pt x="16069" y="3858"/>
                    <a:pt x="16001" y="3767"/>
                  </a:cubicBezTo>
                  <a:cubicBezTo>
                    <a:pt x="15955" y="3721"/>
                    <a:pt x="15909" y="3676"/>
                    <a:pt x="15886" y="3630"/>
                  </a:cubicBezTo>
                  <a:cubicBezTo>
                    <a:pt x="15864" y="3607"/>
                    <a:pt x="15841" y="3607"/>
                    <a:pt x="15818" y="3607"/>
                  </a:cubicBezTo>
                  <a:close/>
                  <a:moveTo>
                    <a:pt x="2488" y="3904"/>
                  </a:moveTo>
                  <a:cubicBezTo>
                    <a:pt x="2374" y="3904"/>
                    <a:pt x="2328" y="3950"/>
                    <a:pt x="2328" y="4064"/>
                  </a:cubicBezTo>
                  <a:cubicBezTo>
                    <a:pt x="2305" y="4201"/>
                    <a:pt x="2351" y="4246"/>
                    <a:pt x="2488" y="4246"/>
                  </a:cubicBezTo>
                  <a:cubicBezTo>
                    <a:pt x="2602" y="4246"/>
                    <a:pt x="2648" y="4201"/>
                    <a:pt x="2648" y="4087"/>
                  </a:cubicBezTo>
                  <a:cubicBezTo>
                    <a:pt x="2648" y="3950"/>
                    <a:pt x="2602" y="3904"/>
                    <a:pt x="2488" y="3904"/>
                  </a:cubicBezTo>
                  <a:close/>
                  <a:moveTo>
                    <a:pt x="9861" y="3767"/>
                  </a:moveTo>
                  <a:cubicBezTo>
                    <a:pt x="9701" y="3767"/>
                    <a:pt x="9609" y="3881"/>
                    <a:pt x="9609" y="4041"/>
                  </a:cubicBezTo>
                  <a:cubicBezTo>
                    <a:pt x="9609" y="4201"/>
                    <a:pt x="9724" y="4315"/>
                    <a:pt x="9861" y="4315"/>
                  </a:cubicBezTo>
                  <a:cubicBezTo>
                    <a:pt x="10020" y="4315"/>
                    <a:pt x="10134" y="4201"/>
                    <a:pt x="10134" y="4041"/>
                  </a:cubicBezTo>
                  <a:cubicBezTo>
                    <a:pt x="10134" y="3881"/>
                    <a:pt x="10020" y="3767"/>
                    <a:pt x="9861" y="3767"/>
                  </a:cubicBezTo>
                  <a:close/>
                  <a:moveTo>
                    <a:pt x="3789" y="3995"/>
                  </a:moveTo>
                  <a:cubicBezTo>
                    <a:pt x="3675" y="3995"/>
                    <a:pt x="3584" y="4087"/>
                    <a:pt x="3584" y="4201"/>
                  </a:cubicBezTo>
                  <a:cubicBezTo>
                    <a:pt x="3584" y="4338"/>
                    <a:pt x="3675" y="4406"/>
                    <a:pt x="3789" y="4406"/>
                  </a:cubicBezTo>
                  <a:cubicBezTo>
                    <a:pt x="3926" y="4406"/>
                    <a:pt x="3994" y="4338"/>
                    <a:pt x="3994" y="4201"/>
                  </a:cubicBezTo>
                  <a:cubicBezTo>
                    <a:pt x="3994" y="4087"/>
                    <a:pt x="3926" y="3995"/>
                    <a:pt x="3789" y="3995"/>
                  </a:cubicBezTo>
                  <a:close/>
                  <a:moveTo>
                    <a:pt x="11230" y="3881"/>
                  </a:moveTo>
                  <a:cubicBezTo>
                    <a:pt x="11162" y="3881"/>
                    <a:pt x="11070" y="3904"/>
                    <a:pt x="11025" y="3950"/>
                  </a:cubicBezTo>
                  <a:cubicBezTo>
                    <a:pt x="10956" y="4018"/>
                    <a:pt x="10911" y="4087"/>
                    <a:pt x="10911" y="4155"/>
                  </a:cubicBezTo>
                  <a:cubicBezTo>
                    <a:pt x="10911" y="4246"/>
                    <a:pt x="10956" y="4315"/>
                    <a:pt x="11002" y="4383"/>
                  </a:cubicBezTo>
                  <a:cubicBezTo>
                    <a:pt x="11047" y="4429"/>
                    <a:pt x="11139" y="4452"/>
                    <a:pt x="11207" y="4475"/>
                  </a:cubicBezTo>
                  <a:cubicBezTo>
                    <a:pt x="11276" y="4452"/>
                    <a:pt x="11367" y="4429"/>
                    <a:pt x="11413" y="4383"/>
                  </a:cubicBezTo>
                  <a:cubicBezTo>
                    <a:pt x="11481" y="4338"/>
                    <a:pt x="11504" y="4246"/>
                    <a:pt x="11504" y="4178"/>
                  </a:cubicBezTo>
                  <a:cubicBezTo>
                    <a:pt x="11504" y="4109"/>
                    <a:pt x="11458" y="4018"/>
                    <a:pt x="11413" y="3973"/>
                  </a:cubicBezTo>
                  <a:cubicBezTo>
                    <a:pt x="11367" y="3904"/>
                    <a:pt x="11299" y="3881"/>
                    <a:pt x="11230" y="3881"/>
                  </a:cubicBezTo>
                  <a:close/>
                  <a:moveTo>
                    <a:pt x="5159" y="4064"/>
                  </a:moveTo>
                  <a:cubicBezTo>
                    <a:pt x="5044" y="4064"/>
                    <a:pt x="4907" y="4178"/>
                    <a:pt x="4907" y="4292"/>
                  </a:cubicBezTo>
                  <a:cubicBezTo>
                    <a:pt x="4885" y="4406"/>
                    <a:pt x="5022" y="4543"/>
                    <a:pt x="5136" y="4543"/>
                  </a:cubicBezTo>
                  <a:cubicBezTo>
                    <a:pt x="5250" y="4543"/>
                    <a:pt x="5364" y="4429"/>
                    <a:pt x="5364" y="4315"/>
                  </a:cubicBezTo>
                  <a:cubicBezTo>
                    <a:pt x="5364" y="4201"/>
                    <a:pt x="5250" y="4087"/>
                    <a:pt x="5159" y="4064"/>
                  </a:cubicBezTo>
                  <a:close/>
                  <a:moveTo>
                    <a:pt x="12554" y="3973"/>
                  </a:moveTo>
                  <a:cubicBezTo>
                    <a:pt x="12394" y="3973"/>
                    <a:pt x="12257" y="4109"/>
                    <a:pt x="12257" y="4269"/>
                  </a:cubicBezTo>
                  <a:cubicBezTo>
                    <a:pt x="12257" y="4429"/>
                    <a:pt x="12394" y="4566"/>
                    <a:pt x="12554" y="4566"/>
                  </a:cubicBezTo>
                  <a:cubicBezTo>
                    <a:pt x="12714" y="4566"/>
                    <a:pt x="12851" y="4429"/>
                    <a:pt x="12851" y="4269"/>
                  </a:cubicBezTo>
                  <a:cubicBezTo>
                    <a:pt x="12851" y="4109"/>
                    <a:pt x="12714" y="3973"/>
                    <a:pt x="12554" y="3973"/>
                  </a:cubicBezTo>
                  <a:close/>
                  <a:moveTo>
                    <a:pt x="6482" y="4178"/>
                  </a:moveTo>
                  <a:cubicBezTo>
                    <a:pt x="6323" y="4178"/>
                    <a:pt x="6254" y="4246"/>
                    <a:pt x="6254" y="4406"/>
                  </a:cubicBezTo>
                  <a:cubicBezTo>
                    <a:pt x="6254" y="4566"/>
                    <a:pt x="6323" y="4634"/>
                    <a:pt x="6482" y="4634"/>
                  </a:cubicBezTo>
                  <a:cubicBezTo>
                    <a:pt x="6642" y="4634"/>
                    <a:pt x="6711" y="4566"/>
                    <a:pt x="6711" y="4406"/>
                  </a:cubicBezTo>
                  <a:cubicBezTo>
                    <a:pt x="6711" y="4246"/>
                    <a:pt x="6642" y="4178"/>
                    <a:pt x="6482" y="4178"/>
                  </a:cubicBezTo>
                  <a:close/>
                  <a:moveTo>
                    <a:pt x="13901" y="4109"/>
                  </a:moveTo>
                  <a:cubicBezTo>
                    <a:pt x="13695" y="4109"/>
                    <a:pt x="13604" y="4201"/>
                    <a:pt x="13604" y="4383"/>
                  </a:cubicBezTo>
                  <a:cubicBezTo>
                    <a:pt x="13604" y="4612"/>
                    <a:pt x="13695" y="4703"/>
                    <a:pt x="13878" y="4703"/>
                  </a:cubicBezTo>
                  <a:cubicBezTo>
                    <a:pt x="14106" y="4703"/>
                    <a:pt x="14197" y="4612"/>
                    <a:pt x="14197" y="4406"/>
                  </a:cubicBezTo>
                  <a:cubicBezTo>
                    <a:pt x="14197" y="4201"/>
                    <a:pt x="14106" y="4109"/>
                    <a:pt x="13901" y="4109"/>
                  </a:cubicBezTo>
                  <a:close/>
                  <a:moveTo>
                    <a:pt x="7829" y="4269"/>
                  </a:moveTo>
                  <a:cubicBezTo>
                    <a:pt x="7783" y="4315"/>
                    <a:pt x="7715" y="4292"/>
                    <a:pt x="7669" y="4338"/>
                  </a:cubicBezTo>
                  <a:cubicBezTo>
                    <a:pt x="7601" y="4383"/>
                    <a:pt x="7578" y="4475"/>
                    <a:pt x="7555" y="4543"/>
                  </a:cubicBezTo>
                  <a:cubicBezTo>
                    <a:pt x="7555" y="4566"/>
                    <a:pt x="7601" y="4634"/>
                    <a:pt x="7624" y="4680"/>
                  </a:cubicBezTo>
                  <a:cubicBezTo>
                    <a:pt x="7647" y="4771"/>
                    <a:pt x="7738" y="4794"/>
                    <a:pt x="7806" y="4794"/>
                  </a:cubicBezTo>
                  <a:cubicBezTo>
                    <a:pt x="7815" y="4799"/>
                    <a:pt x="7825" y="4800"/>
                    <a:pt x="7835" y="4800"/>
                  </a:cubicBezTo>
                  <a:cubicBezTo>
                    <a:pt x="7877" y="4800"/>
                    <a:pt x="7929" y="4767"/>
                    <a:pt x="7966" y="4749"/>
                  </a:cubicBezTo>
                  <a:cubicBezTo>
                    <a:pt x="8057" y="4703"/>
                    <a:pt x="8057" y="4612"/>
                    <a:pt x="8080" y="4543"/>
                  </a:cubicBezTo>
                  <a:cubicBezTo>
                    <a:pt x="8057" y="4498"/>
                    <a:pt x="8057" y="4406"/>
                    <a:pt x="8012" y="4361"/>
                  </a:cubicBezTo>
                  <a:cubicBezTo>
                    <a:pt x="7943" y="4315"/>
                    <a:pt x="7875" y="4315"/>
                    <a:pt x="7829" y="4269"/>
                  </a:cubicBezTo>
                  <a:close/>
                  <a:moveTo>
                    <a:pt x="1735" y="4498"/>
                  </a:moveTo>
                  <a:cubicBezTo>
                    <a:pt x="1621" y="4498"/>
                    <a:pt x="1575" y="4566"/>
                    <a:pt x="1575" y="4680"/>
                  </a:cubicBezTo>
                  <a:cubicBezTo>
                    <a:pt x="1575" y="4817"/>
                    <a:pt x="1621" y="4840"/>
                    <a:pt x="1758" y="4840"/>
                  </a:cubicBezTo>
                  <a:cubicBezTo>
                    <a:pt x="1872" y="4840"/>
                    <a:pt x="1917" y="4794"/>
                    <a:pt x="1917" y="4657"/>
                  </a:cubicBezTo>
                  <a:cubicBezTo>
                    <a:pt x="1917" y="4543"/>
                    <a:pt x="1872" y="4498"/>
                    <a:pt x="1735" y="4498"/>
                  </a:cubicBezTo>
                  <a:close/>
                  <a:moveTo>
                    <a:pt x="15247" y="4178"/>
                  </a:moveTo>
                  <a:cubicBezTo>
                    <a:pt x="15088" y="4178"/>
                    <a:pt x="14905" y="4338"/>
                    <a:pt x="14905" y="4498"/>
                  </a:cubicBezTo>
                  <a:cubicBezTo>
                    <a:pt x="14905" y="4657"/>
                    <a:pt x="15065" y="4840"/>
                    <a:pt x="15225" y="4840"/>
                  </a:cubicBezTo>
                  <a:cubicBezTo>
                    <a:pt x="15384" y="4840"/>
                    <a:pt x="15567" y="4680"/>
                    <a:pt x="15567" y="4520"/>
                  </a:cubicBezTo>
                  <a:cubicBezTo>
                    <a:pt x="15590" y="4361"/>
                    <a:pt x="15407" y="4178"/>
                    <a:pt x="15247" y="4178"/>
                  </a:cubicBezTo>
                  <a:close/>
                  <a:moveTo>
                    <a:pt x="9136" y="4380"/>
                  </a:moveTo>
                  <a:cubicBezTo>
                    <a:pt x="8997" y="4380"/>
                    <a:pt x="8902" y="4488"/>
                    <a:pt x="8902" y="4634"/>
                  </a:cubicBezTo>
                  <a:cubicBezTo>
                    <a:pt x="8879" y="4771"/>
                    <a:pt x="9016" y="4908"/>
                    <a:pt x="9153" y="4908"/>
                  </a:cubicBezTo>
                  <a:cubicBezTo>
                    <a:pt x="9313" y="4908"/>
                    <a:pt x="9427" y="4817"/>
                    <a:pt x="9427" y="4657"/>
                  </a:cubicBezTo>
                  <a:cubicBezTo>
                    <a:pt x="9427" y="4498"/>
                    <a:pt x="9336" y="4383"/>
                    <a:pt x="9176" y="4383"/>
                  </a:cubicBezTo>
                  <a:cubicBezTo>
                    <a:pt x="9162" y="4381"/>
                    <a:pt x="9149" y="4380"/>
                    <a:pt x="9136" y="4380"/>
                  </a:cubicBezTo>
                  <a:close/>
                  <a:moveTo>
                    <a:pt x="16361" y="4380"/>
                  </a:moveTo>
                  <a:cubicBezTo>
                    <a:pt x="16351" y="4380"/>
                    <a:pt x="16343" y="4393"/>
                    <a:pt x="16343" y="4406"/>
                  </a:cubicBezTo>
                  <a:cubicBezTo>
                    <a:pt x="16320" y="4429"/>
                    <a:pt x="16297" y="4452"/>
                    <a:pt x="16274" y="4498"/>
                  </a:cubicBezTo>
                  <a:cubicBezTo>
                    <a:pt x="16160" y="4703"/>
                    <a:pt x="16320" y="4977"/>
                    <a:pt x="16594" y="4977"/>
                  </a:cubicBezTo>
                  <a:lnTo>
                    <a:pt x="16617" y="4977"/>
                  </a:lnTo>
                  <a:cubicBezTo>
                    <a:pt x="16685" y="4977"/>
                    <a:pt x="16708" y="4977"/>
                    <a:pt x="16662" y="4908"/>
                  </a:cubicBezTo>
                  <a:cubicBezTo>
                    <a:pt x="16594" y="4771"/>
                    <a:pt x="16526" y="4634"/>
                    <a:pt x="16457" y="4498"/>
                  </a:cubicBezTo>
                  <a:cubicBezTo>
                    <a:pt x="16434" y="4452"/>
                    <a:pt x="16411" y="4429"/>
                    <a:pt x="16389" y="4406"/>
                  </a:cubicBezTo>
                  <a:cubicBezTo>
                    <a:pt x="16379" y="4387"/>
                    <a:pt x="16369" y="4380"/>
                    <a:pt x="16361" y="4380"/>
                  </a:cubicBezTo>
                  <a:close/>
                  <a:moveTo>
                    <a:pt x="3081" y="4612"/>
                  </a:moveTo>
                  <a:cubicBezTo>
                    <a:pt x="2967" y="4612"/>
                    <a:pt x="2876" y="4703"/>
                    <a:pt x="2899" y="4817"/>
                  </a:cubicBezTo>
                  <a:cubicBezTo>
                    <a:pt x="2899" y="4919"/>
                    <a:pt x="2954" y="5003"/>
                    <a:pt x="3064" y="5003"/>
                  </a:cubicBezTo>
                  <a:cubicBezTo>
                    <a:pt x="3076" y="5003"/>
                    <a:pt x="3090" y="5002"/>
                    <a:pt x="3104" y="5000"/>
                  </a:cubicBezTo>
                  <a:cubicBezTo>
                    <a:pt x="3218" y="5000"/>
                    <a:pt x="3287" y="4931"/>
                    <a:pt x="3287" y="4794"/>
                  </a:cubicBezTo>
                  <a:cubicBezTo>
                    <a:pt x="3264" y="4680"/>
                    <a:pt x="3196" y="4612"/>
                    <a:pt x="3081" y="4612"/>
                  </a:cubicBezTo>
                  <a:close/>
                  <a:moveTo>
                    <a:pt x="10522" y="4498"/>
                  </a:moveTo>
                  <a:cubicBezTo>
                    <a:pt x="10431" y="4498"/>
                    <a:pt x="10386" y="4520"/>
                    <a:pt x="10317" y="4566"/>
                  </a:cubicBezTo>
                  <a:cubicBezTo>
                    <a:pt x="10271" y="4634"/>
                    <a:pt x="10226" y="4680"/>
                    <a:pt x="10249" y="4771"/>
                  </a:cubicBezTo>
                  <a:cubicBezTo>
                    <a:pt x="10249" y="4840"/>
                    <a:pt x="10226" y="4908"/>
                    <a:pt x="10317" y="4977"/>
                  </a:cubicBezTo>
                  <a:cubicBezTo>
                    <a:pt x="10363" y="5022"/>
                    <a:pt x="10408" y="5045"/>
                    <a:pt x="10500" y="5045"/>
                  </a:cubicBezTo>
                  <a:cubicBezTo>
                    <a:pt x="10568" y="5045"/>
                    <a:pt x="10637" y="5045"/>
                    <a:pt x="10705" y="4977"/>
                  </a:cubicBezTo>
                  <a:cubicBezTo>
                    <a:pt x="10751" y="4908"/>
                    <a:pt x="10796" y="4863"/>
                    <a:pt x="10774" y="4794"/>
                  </a:cubicBezTo>
                  <a:cubicBezTo>
                    <a:pt x="10774" y="4703"/>
                    <a:pt x="10774" y="4634"/>
                    <a:pt x="10705" y="4589"/>
                  </a:cubicBezTo>
                  <a:cubicBezTo>
                    <a:pt x="10637" y="4520"/>
                    <a:pt x="10591" y="4498"/>
                    <a:pt x="10522" y="4498"/>
                  </a:cubicBezTo>
                  <a:close/>
                  <a:moveTo>
                    <a:pt x="4428" y="4680"/>
                  </a:moveTo>
                  <a:cubicBezTo>
                    <a:pt x="4382" y="4726"/>
                    <a:pt x="4314" y="4703"/>
                    <a:pt x="4268" y="4749"/>
                  </a:cubicBezTo>
                  <a:cubicBezTo>
                    <a:pt x="4223" y="4794"/>
                    <a:pt x="4246" y="4863"/>
                    <a:pt x="4200" y="4908"/>
                  </a:cubicBezTo>
                  <a:cubicBezTo>
                    <a:pt x="4223" y="4954"/>
                    <a:pt x="4246" y="5000"/>
                    <a:pt x="4268" y="5068"/>
                  </a:cubicBezTo>
                  <a:cubicBezTo>
                    <a:pt x="4291" y="5114"/>
                    <a:pt x="4382" y="5114"/>
                    <a:pt x="4428" y="5137"/>
                  </a:cubicBezTo>
                  <a:cubicBezTo>
                    <a:pt x="4437" y="5141"/>
                    <a:pt x="4446" y="5143"/>
                    <a:pt x="4455" y="5143"/>
                  </a:cubicBezTo>
                  <a:cubicBezTo>
                    <a:pt x="4498" y="5143"/>
                    <a:pt x="4551" y="5105"/>
                    <a:pt x="4588" y="5068"/>
                  </a:cubicBezTo>
                  <a:cubicBezTo>
                    <a:pt x="4656" y="5045"/>
                    <a:pt x="4634" y="4954"/>
                    <a:pt x="4679" y="4908"/>
                  </a:cubicBezTo>
                  <a:cubicBezTo>
                    <a:pt x="4611" y="4886"/>
                    <a:pt x="4656" y="4794"/>
                    <a:pt x="4611" y="4749"/>
                  </a:cubicBezTo>
                  <a:cubicBezTo>
                    <a:pt x="4542" y="4703"/>
                    <a:pt x="4474" y="4726"/>
                    <a:pt x="4428" y="4680"/>
                  </a:cubicBezTo>
                  <a:close/>
                  <a:moveTo>
                    <a:pt x="11869" y="4566"/>
                  </a:moveTo>
                  <a:cubicBezTo>
                    <a:pt x="11687" y="4566"/>
                    <a:pt x="11550" y="4703"/>
                    <a:pt x="11550" y="4863"/>
                  </a:cubicBezTo>
                  <a:cubicBezTo>
                    <a:pt x="11550" y="5045"/>
                    <a:pt x="11687" y="5182"/>
                    <a:pt x="11846" y="5182"/>
                  </a:cubicBezTo>
                  <a:cubicBezTo>
                    <a:pt x="12006" y="5182"/>
                    <a:pt x="12143" y="5045"/>
                    <a:pt x="12143" y="4886"/>
                  </a:cubicBezTo>
                  <a:cubicBezTo>
                    <a:pt x="12143" y="4726"/>
                    <a:pt x="12006" y="4589"/>
                    <a:pt x="11869" y="4566"/>
                  </a:cubicBezTo>
                  <a:close/>
                  <a:moveTo>
                    <a:pt x="5702" y="4812"/>
                  </a:moveTo>
                  <a:cubicBezTo>
                    <a:pt x="5648" y="4812"/>
                    <a:pt x="5609" y="4866"/>
                    <a:pt x="5569" y="4886"/>
                  </a:cubicBezTo>
                  <a:cubicBezTo>
                    <a:pt x="5524" y="4931"/>
                    <a:pt x="5501" y="5000"/>
                    <a:pt x="5501" y="5045"/>
                  </a:cubicBezTo>
                  <a:cubicBezTo>
                    <a:pt x="5501" y="5137"/>
                    <a:pt x="5547" y="5159"/>
                    <a:pt x="5592" y="5205"/>
                  </a:cubicBezTo>
                  <a:cubicBezTo>
                    <a:pt x="5638" y="5251"/>
                    <a:pt x="5661" y="5274"/>
                    <a:pt x="5729" y="5296"/>
                  </a:cubicBezTo>
                  <a:cubicBezTo>
                    <a:pt x="5820" y="5296"/>
                    <a:pt x="5866" y="5251"/>
                    <a:pt x="5912" y="5205"/>
                  </a:cubicBezTo>
                  <a:cubicBezTo>
                    <a:pt x="5957" y="5159"/>
                    <a:pt x="6003" y="5114"/>
                    <a:pt x="5980" y="5045"/>
                  </a:cubicBezTo>
                  <a:cubicBezTo>
                    <a:pt x="6003" y="4954"/>
                    <a:pt x="5935" y="4931"/>
                    <a:pt x="5889" y="4886"/>
                  </a:cubicBezTo>
                  <a:cubicBezTo>
                    <a:pt x="5843" y="4817"/>
                    <a:pt x="5798" y="4817"/>
                    <a:pt x="5729" y="4817"/>
                  </a:cubicBezTo>
                  <a:cubicBezTo>
                    <a:pt x="5720" y="4814"/>
                    <a:pt x="5710" y="4812"/>
                    <a:pt x="5702" y="4812"/>
                  </a:cubicBezTo>
                  <a:close/>
                  <a:moveTo>
                    <a:pt x="13120" y="4697"/>
                  </a:moveTo>
                  <a:cubicBezTo>
                    <a:pt x="13047" y="4697"/>
                    <a:pt x="12979" y="4734"/>
                    <a:pt x="12942" y="4771"/>
                  </a:cubicBezTo>
                  <a:cubicBezTo>
                    <a:pt x="12896" y="4840"/>
                    <a:pt x="12851" y="4908"/>
                    <a:pt x="12851" y="5000"/>
                  </a:cubicBezTo>
                  <a:cubicBezTo>
                    <a:pt x="12851" y="5091"/>
                    <a:pt x="12873" y="5182"/>
                    <a:pt x="12942" y="5228"/>
                  </a:cubicBezTo>
                  <a:cubicBezTo>
                    <a:pt x="12988" y="5274"/>
                    <a:pt x="13056" y="5319"/>
                    <a:pt x="13147" y="5319"/>
                  </a:cubicBezTo>
                  <a:cubicBezTo>
                    <a:pt x="13239" y="5319"/>
                    <a:pt x="13330" y="5296"/>
                    <a:pt x="13376" y="5228"/>
                  </a:cubicBezTo>
                  <a:cubicBezTo>
                    <a:pt x="13421" y="5182"/>
                    <a:pt x="13513" y="5114"/>
                    <a:pt x="13467" y="5022"/>
                  </a:cubicBezTo>
                  <a:cubicBezTo>
                    <a:pt x="13467" y="4977"/>
                    <a:pt x="13467" y="4931"/>
                    <a:pt x="13444" y="4886"/>
                  </a:cubicBezTo>
                  <a:cubicBezTo>
                    <a:pt x="13421" y="4817"/>
                    <a:pt x="13353" y="4771"/>
                    <a:pt x="13284" y="4726"/>
                  </a:cubicBezTo>
                  <a:cubicBezTo>
                    <a:pt x="13273" y="4714"/>
                    <a:pt x="13256" y="4714"/>
                    <a:pt x="13236" y="4714"/>
                  </a:cubicBezTo>
                  <a:cubicBezTo>
                    <a:pt x="13216" y="4714"/>
                    <a:pt x="13193" y="4714"/>
                    <a:pt x="13170" y="4703"/>
                  </a:cubicBezTo>
                  <a:cubicBezTo>
                    <a:pt x="13153" y="4699"/>
                    <a:pt x="13137" y="4697"/>
                    <a:pt x="13120" y="4697"/>
                  </a:cubicBezTo>
                  <a:close/>
                  <a:moveTo>
                    <a:pt x="7058" y="4879"/>
                  </a:moveTo>
                  <a:cubicBezTo>
                    <a:pt x="7028" y="4879"/>
                    <a:pt x="6976" y="4913"/>
                    <a:pt x="6939" y="4931"/>
                  </a:cubicBezTo>
                  <a:cubicBezTo>
                    <a:pt x="6870" y="4977"/>
                    <a:pt x="6848" y="5068"/>
                    <a:pt x="6825" y="5137"/>
                  </a:cubicBezTo>
                  <a:cubicBezTo>
                    <a:pt x="6802" y="5182"/>
                    <a:pt x="6848" y="5251"/>
                    <a:pt x="6870" y="5296"/>
                  </a:cubicBezTo>
                  <a:cubicBezTo>
                    <a:pt x="6916" y="5365"/>
                    <a:pt x="7007" y="5388"/>
                    <a:pt x="7076" y="5411"/>
                  </a:cubicBezTo>
                  <a:cubicBezTo>
                    <a:pt x="7122" y="5411"/>
                    <a:pt x="7190" y="5365"/>
                    <a:pt x="7236" y="5342"/>
                  </a:cubicBezTo>
                  <a:cubicBezTo>
                    <a:pt x="7304" y="5319"/>
                    <a:pt x="7304" y="5228"/>
                    <a:pt x="7350" y="5137"/>
                  </a:cubicBezTo>
                  <a:cubicBezTo>
                    <a:pt x="7327" y="5091"/>
                    <a:pt x="7304" y="5045"/>
                    <a:pt x="7281" y="5000"/>
                  </a:cubicBezTo>
                  <a:cubicBezTo>
                    <a:pt x="7236" y="4908"/>
                    <a:pt x="7167" y="4908"/>
                    <a:pt x="7076" y="4886"/>
                  </a:cubicBezTo>
                  <a:cubicBezTo>
                    <a:pt x="7072" y="4881"/>
                    <a:pt x="7065" y="4879"/>
                    <a:pt x="7058" y="4879"/>
                  </a:cubicBezTo>
                  <a:close/>
                  <a:moveTo>
                    <a:pt x="1027" y="5114"/>
                  </a:moveTo>
                  <a:cubicBezTo>
                    <a:pt x="890" y="5114"/>
                    <a:pt x="845" y="5159"/>
                    <a:pt x="845" y="5274"/>
                  </a:cubicBezTo>
                  <a:cubicBezTo>
                    <a:pt x="845" y="5388"/>
                    <a:pt x="890" y="5456"/>
                    <a:pt x="982" y="5456"/>
                  </a:cubicBezTo>
                  <a:cubicBezTo>
                    <a:pt x="1118" y="5456"/>
                    <a:pt x="1164" y="5411"/>
                    <a:pt x="1187" y="5296"/>
                  </a:cubicBezTo>
                  <a:cubicBezTo>
                    <a:pt x="1187" y="5159"/>
                    <a:pt x="1141" y="5114"/>
                    <a:pt x="1027" y="5114"/>
                  </a:cubicBezTo>
                  <a:close/>
                  <a:moveTo>
                    <a:pt x="14494" y="4771"/>
                  </a:moveTo>
                  <a:cubicBezTo>
                    <a:pt x="14426" y="4817"/>
                    <a:pt x="14311" y="4817"/>
                    <a:pt x="14266" y="4908"/>
                  </a:cubicBezTo>
                  <a:cubicBezTo>
                    <a:pt x="14197" y="4954"/>
                    <a:pt x="14197" y="5045"/>
                    <a:pt x="14175" y="5114"/>
                  </a:cubicBezTo>
                  <a:cubicBezTo>
                    <a:pt x="14220" y="5182"/>
                    <a:pt x="14220" y="5296"/>
                    <a:pt x="14289" y="5342"/>
                  </a:cubicBezTo>
                  <a:cubicBezTo>
                    <a:pt x="14357" y="5411"/>
                    <a:pt x="14448" y="5411"/>
                    <a:pt x="14517" y="5456"/>
                  </a:cubicBezTo>
                  <a:cubicBezTo>
                    <a:pt x="14585" y="5388"/>
                    <a:pt x="14700" y="5411"/>
                    <a:pt x="14745" y="5319"/>
                  </a:cubicBezTo>
                  <a:cubicBezTo>
                    <a:pt x="14791" y="5251"/>
                    <a:pt x="14814" y="5182"/>
                    <a:pt x="14836" y="5114"/>
                  </a:cubicBezTo>
                  <a:cubicBezTo>
                    <a:pt x="14791" y="5022"/>
                    <a:pt x="14791" y="4931"/>
                    <a:pt x="14722" y="4886"/>
                  </a:cubicBezTo>
                  <a:cubicBezTo>
                    <a:pt x="14654" y="4817"/>
                    <a:pt x="14563" y="4817"/>
                    <a:pt x="14494" y="4771"/>
                  </a:cubicBezTo>
                  <a:close/>
                  <a:moveTo>
                    <a:pt x="8423" y="5000"/>
                  </a:moveTo>
                  <a:cubicBezTo>
                    <a:pt x="8308" y="5000"/>
                    <a:pt x="8149" y="5137"/>
                    <a:pt x="8149" y="5274"/>
                  </a:cubicBezTo>
                  <a:cubicBezTo>
                    <a:pt x="8149" y="5433"/>
                    <a:pt x="8263" y="5547"/>
                    <a:pt x="8423" y="5547"/>
                  </a:cubicBezTo>
                  <a:cubicBezTo>
                    <a:pt x="8582" y="5547"/>
                    <a:pt x="8696" y="5456"/>
                    <a:pt x="8696" y="5296"/>
                  </a:cubicBezTo>
                  <a:cubicBezTo>
                    <a:pt x="8696" y="5114"/>
                    <a:pt x="8582" y="5022"/>
                    <a:pt x="8423" y="5000"/>
                  </a:cubicBezTo>
                  <a:close/>
                  <a:moveTo>
                    <a:pt x="15841" y="4908"/>
                  </a:moveTo>
                  <a:cubicBezTo>
                    <a:pt x="15658" y="4908"/>
                    <a:pt x="15521" y="5022"/>
                    <a:pt x="15521" y="5228"/>
                  </a:cubicBezTo>
                  <a:cubicBezTo>
                    <a:pt x="15498" y="5433"/>
                    <a:pt x="15658" y="5570"/>
                    <a:pt x="15841" y="5570"/>
                  </a:cubicBezTo>
                  <a:cubicBezTo>
                    <a:pt x="15853" y="5572"/>
                    <a:pt x="15864" y="5572"/>
                    <a:pt x="15876" y="5572"/>
                  </a:cubicBezTo>
                  <a:cubicBezTo>
                    <a:pt x="16043" y="5572"/>
                    <a:pt x="16183" y="5422"/>
                    <a:pt x="16183" y="5251"/>
                  </a:cubicBezTo>
                  <a:cubicBezTo>
                    <a:pt x="16183" y="5045"/>
                    <a:pt x="16023" y="4908"/>
                    <a:pt x="15841" y="4908"/>
                  </a:cubicBezTo>
                  <a:close/>
                  <a:moveTo>
                    <a:pt x="16868" y="5342"/>
                  </a:moveTo>
                  <a:cubicBezTo>
                    <a:pt x="16868" y="5365"/>
                    <a:pt x="16845" y="5365"/>
                    <a:pt x="16845" y="5365"/>
                  </a:cubicBezTo>
                  <a:cubicBezTo>
                    <a:pt x="16845" y="5388"/>
                    <a:pt x="16845" y="5388"/>
                    <a:pt x="16845" y="5433"/>
                  </a:cubicBezTo>
                  <a:cubicBezTo>
                    <a:pt x="16868" y="5433"/>
                    <a:pt x="16868" y="5479"/>
                    <a:pt x="16891" y="5525"/>
                  </a:cubicBezTo>
                  <a:cubicBezTo>
                    <a:pt x="16914" y="5547"/>
                    <a:pt x="16936" y="5570"/>
                    <a:pt x="16959" y="5593"/>
                  </a:cubicBezTo>
                  <a:cubicBezTo>
                    <a:pt x="16959" y="5547"/>
                    <a:pt x="16959" y="5525"/>
                    <a:pt x="16936" y="5479"/>
                  </a:cubicBezTo>
                  <a:cubicBezTo>
                    <a:pt x="16936" y="5433"/>
                    <a:pt x="16914" y="5411"/>
                    <a:pt x="16891" y="5365"/>
                  </a:cubicBezTo>
                  <a:cubicBezTo>
                    <a:pt x="16891" y="5365"/>
                    <a:pt x="16868" y="5342"/>
                    <a:pt x="16868" y="5342"/>
                  </a:cubicBezTo>
                  <a:close/>
                  <a:moveTo>
                    <a:pt x="2351" y="5205"/>
                  </a:moveTo>
                  <a:cubicBezTo>
                    <a:pt x="2237" y="5205"/>
                    <a:pt x="2146" y="5296"/>
                    <a:pt x="2146" y="5411"/>
                  </a:cubicBezTo>
                  <a:cubicBezTo>
                    <a:pt x="2146" y="5525"/>
                    <a:pt x="2237" y="5616"/>
                    <a:pt x="2351" y="5616"/>
                  </a:cubicBezTo>
                  <a:cubicBezTo>
                    <a:pt x="2465" y="5616"/>
                    <a:pt x="2556" y="5525"/>
                    <a:pt x="2556" y="5411"/>
                  </a:cubicBezTo>
                  <a:cubicBezTo>
                    <a:pt x="2556" y="5319"/>
                    <a:pt x="2465" y="5205"/>
                    <a:pt x="2351" y="5205"/>
                  </a:cubicBezTo>
                  <a:close/>
                  <a:moveTo>
                    <a:pt x="16959" y="5593"/>
                  </a:moveTo>
                  <a:cubicBezTo>
                    <a:pt x="16959" y="5593"/>
                    <a:pt x="16959" y="5616"/>
                    <a:pt x="16982" y="5616"/>
                  </a:cubicBezTo>
                  <a:cubicBezTo>
                    <a:pt x="16982" y="5616"/>
                    <a:pt x="16982" y="5616"/>
                    <a:pt x="16982" y="5593"/>
                  </a:cubicBezTo>
                  <a:close/>
                  <a:moveTo>
                    <a:pt x="9769" y="5114"/>
                  </a:moveTo>
                  <a:cubicBezTo>
                    <a:pt x="9701" y="5114"/>
                    <a:pt x="9632" y="5114"/>
                    <a:pt x="9587" y="5182"/>
                  </a:cubicBezTo>
                  <a:cubicBezTo>
                    <a:pt x="9518" y="5228"/>
                    <a:pt x="9495" y="5296"/>
                    <a:pt x="9495" y="5365"/>
                  </a:cubicBezTo>
                  <a:cubicBezTo>
                    <a:pt x="9518" y="5433"/>
                    <a:pt x="9495" y="5525"/>
                    <a:pt x="9564" y="5570"/>
                  </a:cubicBezTo>
                  <a:cubicBezTo>
                    <a:pt x="9632" y="5616"/>
                    <a:pt x="9678" y="5662"/>
                    <a:pt x="9769" y="5662"/>
                  </a:cubicBezTo>
                  <a:cubicBezTo>
                    <a:pt x="9838" y="5639"/>
                    <a:pt x="9906" y="5639"/>
                    <a:pt x="9975" y="5570"/>
                  </a:cubicBezTo>
                  <a:cubicBezTo>
                    <a:pt x="10020" y="5525"/>
                    <a:pt x="10066" y="5456"/>
                    <a:pt x="10020" y="5388"/>
                  </a:cubicBezTo>
                  <a:cubicBezTo>
                    <a:pt x="10066" y="5296"/>
                    <a:pt x="10020" y="5251"/>
                    <a:pt x="9952" y="5182"/>
                  </a:cubicBezTo>
                  <a:cubicBezTo>
                    <a:pt x="9906" y="5114"/>
                    <a:pt x="9838" y="5114"/>
                    <a:pt x="9769" y="5114"/>
                  </a:cubicBezTo>
                  <a:close/>
                  <a:moveTo>
                    <a:pt x="3675" y="5319"/>
                  </a:moveTo>
                  <a:cubicBezTo>
                    <a:pt x="3538" y="5319"/>
                    <a:pt x="3492" y="5365"/>
                    <a:pt x="3492" y="5525"/>
                  </a:cubicBezTo>
                  <a:cubicBezTo>
                    <a:pt x="3492" y="5662"/>
                    <a:pt x="3561" y="5707"/>
                    <a:pt x="3698" y="5707"/>
                  </a:cubicBezTo>
                  <a:cubicBezTo>
                    <a:pt x="3835" y="5707"/>
                    <a:pt x="3903" y="5662"/>
                    <a:pt x="3903" y="5525"/>
                  </a:cubicBezTo>
                  <a:cubicBezTo>
                    <a:pt x="3903" y="5365"/>
                    <a:pt x="3835" y="5319"/>
                    <a:pt x="3675" y="5319"/>
                  </a:cubicBezTo>
                  <a:close/>
                  <a:moveTo>
                    <a:pt x="11116" y="5205"/>
                  </a:moveTo>
                  <a:cubicBezTo>
                    <a:pt x="11093" y="5205"/>
                    <a:pt x="10933" y="5274"/>
                    <a:pt x="10933" y="5274"/>
                  </a:cubicBezTo>
                  <a:cubicBezTo>
                    <a:pt x="10842" y="5342"/>
                    <a:pt x="10819" y="5411"/>
                    <a:pt x="10819" y="5502"/>
                  </a:cubicBezTo>
                  <a:cubicBezTo>
                    <a:pt x="10796" y="5570"/>
                    <a:pt x="10842" y="5639"/>
                    <a:pt x="10888" y="5707"/>
                  </a:cubicBezTo>
                  <a:cubicBezTo>
                    <a:pt x="10933" y="5776"/>
                    <a:pt x="11025" y="5799"/>
                    <a:pt x="11093" y="5821"/>
                  </a:cubicBezTo>
                  <a:cubicBezTo>
                    <a:pt x="11253" y="5821"/>
                    <a:pt x="11413" y="5684"/>
                    <a:pt x="11413" y="5502"/>
                  </a:cubicBezTo>
                  <a:cubicBezTo>
                    <a:pt x="11390" y="5456"/>
                    <a:pt x="11390" y="5388"/>
                    <a:pt x="11344" y="5319"/>
                  </a:cubicBezTo>
                  <a:cubicBezTo>
                    <a:pt x="11276" y="5251"/>
                    <a:pt x="11207" y="5228"/>
                    <a:pt x="11116" y="5205"/>
                  </a:cubicBezTo>
                  <a:close/>
                  <a:moveTo>
                    <a:pt x="5022" y="5411"/>
                  </a:moveTo>
                  <a:cubicBezTo>
                    <a:pt x="4930" y="5411"/>
                    <a:pt x="4907" y="5479"/>
                    <a:pt x="4862" y="5502"/>
                  </a:cubicBezTo>
                  <a:cubicBezTo>
                    <a:pt x="4816" y="5547"/>
                    <a:pt x="4793" y="5593"/>
                    <a:pt x="4793" y="5662"/>
                  </a:cubicBezTo>
                  <a:cubicBezTo>
                    <a:pt x="4793" y="5730"/>
                    <a:pt x="4839" y="5776"/>
                    <a:pt x="4885" y="5821"/>
                  </a:cubicBezTo>
                  <a:cubicBezTo>
                    <a:pt x="4922" y="5859"/>
                    <a:pt x="4959" y="5896"/>
                    <a:pt x="5009" y="5896"/>
                  </a:cubicBezTo>
                  <a:cubicBezTo>
                    <a:pt x="5020" y="5896"/>
                    <a:pt x="5032" y="5894"/>
                    <a:pt x="5044" y="5890"/>
                  </a:cubicBezTo>
                  <a:cubicBezTo>
                    <a:pt x="5057" y="5893"/>
                    <a:pt x="5068" y="5894"/>
                    <a:pt x="5078" y="5894"/>
                  </a:cubicBezTo>
                  <a:cubicBezTo>
                    <a:pt x="5142" y="5894"/>
                    <a:pt x="5165" y="5838"/>
                    <a:pt x="5204" y="5799"/>
                  </a:cubicBezTo>
                  <a:cubicBezTo>
                    <a:pt x="5273" y="5753"/>
                    <a:pt x="5273" y="5707"/>
                    <a:pt x="5273" y="5639"/>
                  </a:cubicBezTo>
                  <a:cubicBezTo>
                    <a:pt x="5273" y="5547"/>
                    <a:pt x="5227" y="5525"/>
                    <a:pt x="5181" y="5479"/>
                  </a:cubicBezTo>
                  <a:cubicBezTo>
                    <a:pt x="5136" y="5411"/>
                    <a:pt x="5090" y="5411"/>
                    <a:pt x="5022" y="5411"/>
                  </a:cubicBezTo>
                  <a:close/>
                  <a:moveTo>
                    <a:pt x="12463" y="5296"/>
                  </a:moveTo>
                  <a:cubicBezTo>
                    <a:pt x="12371" y="5319"/>
                    <a:pt x="12280" y="5342"/>
                    <a:pt x="12234" y="5388"/>
                  </a:cubicBezTo>
                  <a:cubicBezTo>
                    <a:pt x="12189" y="5456"/>
                    <a:pt x="12120" y="5502"/>
                    <a:pt x="12166" y="5616"/>
                  </a:cubicBezTo>
                  <a:cubicBezTo>
                    <a:pt x="12120" y="5707"/>
                    <a:pt x="12189" y="5776"/>
                    <a:pt x="12234" y="5844"/>
                  </a:cubicBezTo>
                  <a:cubicBezTo>
                    <a:pt x="12280" y="5890"/>
                    <a:pt x="12349" y="5936"/>
                    <a:pt x="12440" y="5936"/>
                  </a:cubicBezTo>
                  <a:cubicBezTo>
                    <a:pt x="12531" y="5913"/>
                    <a:pt x="12622" y="5890"/>
                    <a:pt x="12668" y="5844"/>
                  </a:cubicBezTo>
                  <a:cubicBezTo>
                    <a:pt x="12714" y="5799"/>
                    <a:pt x="12759" y="5730"/>
                    <a:pt x="12759" y="5639"/>
                  </a:cubicBezTo>
                  <a:cubicBezTo>
                    <a:pt x="12759" y="5525"/>
                    <a:pt x="12737" y="5456"/>
                    <a:pt x="12691" y="5388"/>
                  </a:cubicBezTo>
                  <a:cubicBezTo>
                    <a:pt x="12622" y="5342"/>
                    <a:pt x="12554" y="5296"/>
                    <a:pt x="12463" y="5296"/>
                  </a:cubicBezTo>
                  <a:close/>
                  <a:moveTo>
                    <a:pt x="6460" y="5516"/>
                  </a:moveTo>
                  <a:cubicBezTo>
                    <a:pt x="6447" y="5516"/>
                    <a:pt x="6432" y="5519"/>
                    <a:pt x="6414" y="5525"/>
                  </a:cubicBezTo>
                  <a:lnTo>
                    <a:pt x="6323" y="5525"/>
                  </a:lnTo>
                  <a:cubicBezTo>
                    <a:pt x="6310" y="5522"/>
                    <a:pt x="6299" y="5520"/>
                    <a:pt x="6288" y="5520"/>
                  </a:cubicBezTo>
                  <a:cubicBezTo>
                    <a:pt x="6219" y="5520"/>
                    <a:pt x="6180" y="5579"/>
                    <a:pt x="6140" y="5639"/>
                  </a:cubicBezTo>
                  <a:cubicBezTo>
                    <a:pt x="6117" y="5684"/>
                    <a:pt x="6140" y="5776"/>
                    <a:pt x="6140" y="5844"/>
                  </a:cubicBezTo>
                  <a:cubicBezTo>
                    <a:pt x="6163" y="5890"/>
                    <a:pt x="6186" y="5913"/>
                    <a:pt x="6209" y="5936"/>
                  </a:cubicBezTo>
                  <a:cubicBezTo>
                    <a:pt x="6243" y="5981"/>
                    <a:pt x="6277" y="5993"/>
                    <a:pt x="6314" y="5993"/>
                  </a:cubicBezTo>
                  <a:cubicBezTo>
                    <a:pt x="6351" y="5993"/>
                    <a:pt x="6391" y="5981"/>
                    <a:pt x="6437" y="5981"/>
                  </a:cubicBezTo>
                  <a:cubicBezTo>
                    <a:pt x="6449" y="5987"/>
                    <a:pt x="6460" y="5990"/>
                    <a:pt x="6469" y="5990"/>
                  </a:cubicBezTo>
                  <a:cubicBezTo>
                    <a:pt x="6496" y="5990"/>
                    <a:pt x="6517" y="5969"/>
                    <a:pt x="6551" y="5936"/>
                  </a:cubicBezTo>
                  <a:cubicBezTo>
                    <a:pt x="6597" y="5890"/>
                    <a:pt x="6619" y="5821"/>
                    <a:pt x="6619" y="5776"/>
                  </a:cubicBezTo>
                  <a:cubicBezTo>
                    <a:pt x="6619" y="5730"/>
                    <a:pt x="6619" y="5730"/>
                    <a:pt x="6619" y="5707"/>
                  </a:cubicBezTo>
                  <a:cubicBezTo>
                    <a:pt x="6619" y="5662"/>
                    <a:pt x="6597" y="5616"/>
                    <a:pt x="6551" y="5570"/>
                  </a:cubicBezTo>
                  <a:cubicBezTo>
                    <a:pt x="6517" y="5537"/>
                    <a:pt x="6496" y="5516"/>
                    <a:pt x="6460" y="5516"/>
                  </a:cubicBezTo>
                  <a:close/>
                  <a:moveTo>
                    <a:pt x="434" y="5958"/>
                  </a:moveTo>
                  <a:cubicBezTo>
                    <a:pt x="434" y="5981"/>
                    <a:pt x="434" y="6004"/>
                    <a:pt x="457" y="6004"/>
                  </a:cubicBezTo>
                  <a:lnTo>
                    <a:pt x="479" y="6004"/>
                  </a:lnTo>
                  <a:cubicBezTo>
                    <a:pt x="479" y="5981"/>
                    <a:pt x="457" y="5981"/>
                    <a:pt x="457" y="5958"/>
                  </a:cubicBezTo>
                  <a:close/>
                  <a:moveTo>
                    <a:pt x="13816" y="5429"/>
                  </a:moveTo>
                  <a:cubicBezTo>
                    <a:pt x="13806" y="5429"/>
                    <a:pt x="13796" y="5430"/>
                    <a:pt x="13787" y="5433"/>
                  </a:cubicBezTo>
                  <a:cubicBezTo>
                    <a:pt x="13718" y="5433"/>
                    <a:pt x="13627" y="5456"/>
                    <a:pt x="13558" y="5525"/>
                  </a:cubicBezTo>
                  <a:cubicBezTo>
                    <a:pt x="13513" y="5593"/>
                    <a:pt x="13490" y="5684"/>
                    <a:pt x="13467" y="5753"/>
                  </a:cubicBezTo>
                  <a:cubicBezTo>
                    <a:pt x="13513" y="5844"/>
                    <a:pt x="13513" y="5936"/>
                    <a:pt x="13581" y="6004"/>
                  </a:cubicBezTo>
                  <a:cubicBezTo>
                    <a:pt x="13650" y="6027"/>
                    <a:pt x="13741" y="6050"/>
                    <a:pt x="13787" y="6095"/>
                  </a:cubicBezTo>
                  <a:cubicBezTo>
                    <a:pt x="13878" y="6027"/>
                    <a:pt x="13969" y="6050"/>
                    <a:pt x="14038" y="5958"/>
                  </a:cubicBezTo>
                  <a:cubicBezTo>
                    <a:pt x="14083" y="5890"/>
                    <a:pt x="14106" y="5821"/>
                    <a:pt x="14129" y="5730"/>
                  </a:cubicBezTo>
                  <a:cubicBezTo>
                    <a:pt x="14083" y="5662"/>
                    <a:pt x="14083" y="5547"/>
                    <a:pt x="14015" y="5502"/>
                  </a:cubicBezTo>
                  <a:cubicBezTo>
                    <a:pt x="13956" y="5482"/>
                    <a:pt x="13880" y="5429"/>
                    <a:pt x="13816" y="5429"/>
                  </a:cubicBezTo>
                  <a:close/>
                  <a:moveTo>
                    <a:pt x="7692" y="5616"/>
                  </a:moveTo>
                  <a:cubicBezTo>
                    <a:pt x="7532" y="5616"/>
                    <a:pt x="7418" y="5730"/>
                    <a:pt x="7418" y="5890"/>
                  </a:cubicBezTo>
                  <a:cubicBezTo>
                    <a:pt x="7418" y="6050"/>
                    <a:pt x="7532" y="6141"/>
                    <a:pt x="7669" y="6164"/>
                  </a:cubicBezTo>
                  <a:cubicBezTo>
                    <a:pt x="7852" y="6164"/>
                    <a:pt x="7966" y="6050"/>
                    <a:pt x="7966" y="5890"/>
                  </a:cubicBezTo>
                  <a:cubicBezTo>
                    <a:pt x="7966" y="5730"/>
                    <a:pt x="7852" y="5616"/>
                    <a:pt x="7692" y="5616"/>
                  </a:cubicBezTo>
                  <a:close/>
                  <a:moveTo>
                    <a:pt x="15089" y="5522"/>
                  </a:moveTo>
                  <a:cubicBezTo>
                    <a:pt x="14908" y="5522"/>
                    <a:pt x="14789" y="5654"/>
                    <a:pt x="14768" y="5844"/>
                  </a:cubicBezTo>
                  <a:cubicBezTo>
                    <a:pt x="14768" y="6027"/>
                    <a:pt x="14905" y="6187"/>
                    <a:pt x="15110" y="6187"/>
                  </a:cubicBezTo>
                  <a:cubicBezTo>
                    <a:pt x="15293" y="6187"/>
                    <a:pt x="15430" y="6027"/>
                    <a:pt x="15453" y="5844"/>
                  </a:cubicBezTo>
                  <a:cubicBezTo>
                    <a:pt x="15453" y="5662"/>
                    <a:pt x="15293" y="5525"/>
                    <a:pt x="15133" y="5525"/>
                  </a:cubicBezTo>
                  <a:cubicBezTo>
                    <a:pt x="15118" y="5523"/>
                    <a:pt x="15104" y="5522"/>
                    <a:pt x="15089" y="5522"/>
                  </a:cubicBezTo>
                  <a:close/>
                  <a:moveTo>
                    <a:pt x="1621" y="5821"/>
                  </a:moveTo>
                  <a:cubicBezTo>
                    <a:pt x="1506" y="5821"/>
                    <a:pt x="1415" y="5913"/>
                    <a:pt x="1415" y="6027"/>
                  </a:cubicBezTo>
                  <a:cubicBezTo>
                    <a:pt x="1415" y="6118"/>
                    <a:pt x="1506" y="6209"/>
                    <a:pt x="1621" y="6209"/>
                  </a:cubicBezTo>
                  <a:cubicBezTo>
                    <a:pt x="1629" y="6211"/>
                    <a:pt x="1637" y="6212"/>
                    <a:pt x="1645" y="6212"/>
                  </a:cubicBezTo>
                  <a:cubicBezTo>
                    <a:pt x="1727" y="6212"/>
                    <a:pt x="1803" y="6110"/>
                    <a:pt x="1803" y="6027"/>
                  </a:cubicBezTo>
                  <a:cubicBezTo>
                    <a:pt x="1826" y="5913"/>
                    <a:pt x="1712" y="5821"/>
                    <a:pt x="1621" y="5821"/>
                  </a:cubicBezTo>
                  <a:close/>
                  <a:moveTo>
                    <a:pt x="9039" y="5707"/>
                  </a:moveTo>
                  <a:cubicBezTo>
                    <a:pt x="8970" y="5730"/>
                    <a:pt x="8902" y="5707"/>
                    <a:pt x="8833" y="5799"/>
                  </a:cubicBezTo>
                  <a:cubicBezTo>
                    <a:pt x="8788" y="5844"/>
                    <a:pt x="8742" y="5890"/>
                    <a:pt x="8765" y="5981"/>
                  </a:cubicBezTo>
                  <a:cubicBezTo>
                    <a:pt x="8742" y="6072"/>
                    <a:pt x="8788" y="6118"/>
                    <a:pt x="8833" y="6187"/>
                  </a:cubicBezTo>
                  <a:cubicBezTo>
                    <a:pt x="8902" y="6232"/>
                    <a:pt x="8948" y="6255"/>
                    <a:pt x="9016" y="6255"/>
                  </a:cubicBezTo>
                  <a:cubicBezTo>
                    <a:pt x="9107" y="6255"/>
                    <a:pt x="9153" y="6255"/>
                    <a:pt x="9221" y="6187"/>
                  </a:cubicBezTo>
                  <a:cubicBezTo>
                    <a:pt x="9267" y="6141"/>
                    <a:pt x="9313" y="6072"/>
                    <a:pt x="9290" y="6004"/>
                  </a:cubicBezTo>
                  <a:cubicBezTo>
                    <a:pt x="9290" y="5936"/>
                    <a:pt x="9313" y="5844"/>
                    <a:pt x="9221" y="5799"/>
                  </a:cubicBezTo>
                  <a:cubicBezTo>
                    <a:pt x="9176" y="5753"/>
                    <a:pt x="9130" y="5707"/>
                    <a:pt x="9039" y="5707"/>
                  </a:cubicBezTo>
                  <a:close/>
                  <a:moveTo>
                    <a:pt x="16457" y="5639"/>
                  </a:moveTo>
                  <a:cubicBezTo>
                    <a:pt x="16229" y="5639"/>
                    <a:pt x="16115" y="5776"/>
                    <a:pt x="16115" y="5981"/>
                  </a:cubicBezTo>
                  <a:cubicBezTo>
                    <a:pt x="16115" y="6095"/>
                    <a:pt x="16138" y="6164"/>
                    <a:pt x="16206" y="6232"/>
                  </a:cubicBezTo>
                  <a:cubicBezTo>
                    <a:pt x="16274" y="6301"/>
                    <a:pt x="16343" y="6324"/>
                    <a:pt x="16434" y="6324"/>
                  </a:cubicBezTo>
                  <a:cubicBezTo>
                    <a:pt x="16662" y="6324"/>
                    <a:pt x="16777" y="6209"/>
                    <a:pt x="16777" y="6004"/>
                  </a:cubicBezTo>
                  <a:cubicBezTo>
                    <a:pt x="16777" y="5776"/>
                    <a:pt x="16662" y="5639"/>
                    <a:pt x="16457" y="5639"/>
                  </a:cubicBezTo>
                  <a:close/>
                  <a:moveTo>
                    <a:pt x="2986" y="5955"/>
                  </a:moveTo>
                  <a:cubicBezTo>
                    <a:pt x="2973" y="5955"/>
                    <a:pt x="2959" y="5956"/>
                    <a:pt x="2944" y="5958"/>
                  </a:cubicBezTo>
                  <a:cubicBezTo>
                    <a:pt x="2808" y="5958"/>
                    <a:pt x="2762" y="6027"/>
                    <a:pt x="2762" y="6164"/>
                  </a:cubicBezTo>
                  <a:cubicBezTo>
                    <a:pt x="2762" y="6301"/>
                    <a:pt x="2808" y="6346"/>
                    <a:pt x="2967" y="6346"/>
                  </a:cubicBezTo>
                  <a:cubicBezTo>
                    <a:pt x="3104" y="6346"/>
                    <a:pt x="3150" y="6301"/>
                    <a:pt x="3150" y="6141"/>
                  </a:cubicBezTo>
                  <a:cubicBezTo>
                    <a:pt x="3170" y="6039"/>
                    <a:pt x="3099" y="5955"/>
                    <a:pt x="2986" y="5955"/>
                  </a:cubicBezTo>
                  <a:close/>
                  <a:moveTo>
                    <a:pt x="10386" y="5821"/>
                  </a:moveTo>
                  <a:cubicBezTo>
                    <a:pt x="10363" y="5821"/>
                    <a:pt x="10203" y="5867"/>
                    <a:pt x="10180" y="5890"/>
                  </a:cubicBezTo>
                  <a:cubicBezTo>
                    <a:pt x="10112" y="5936"/>
                    <a:pt x="10089" y="6027"/>
                    <a:pt x="10066" y="6095"/>
                  </a:cubicBezTo>
                  <a:cubicBezTo>
                    <a:pt x="10066" y="6187"/>
                    <a:pt x="10089" y="6255"/>
                    <a:pt x="10134" y="6301"/>
                  </a:cubicBezTo>
                  <a:cubicBezTo>
                    <a:pt x="10203" y="6392"/>
                    <a:pt x="10271" y="6415"/>
                    <a:pt x="10363" y="6415"/>
                  </a:cubicBezTo>
                  <a:cubicBezTo>
                    <a:pt x="10373" y="6416"/>
                    <a:pt x="10383" y="6417"/>
                    <a:pt x="10393" y="6417"/>
                  </a:cubicBezTo>
                  <a:cubicBezTo>
                    <a:pt x="10540" y="6417"/>
                    <a:pt x="10661" y="6268"/>
                    <a:pt x="10682" y="6118"/>
                  </a:cubicBezTo>
                  <a:cubicBezTo>
                    <a:pt x="10659" y="6050"/>
                    <a:pt x="10659" y="5981"/>
                    <a:pt x="10591" y="5913"/>
                  </a:cubicBezTo>
                  <a:cubicBezTo>
                    <a:pt x="10545" y="5844"/>
                    <a:pt x="10454" y="5844"/>
                    <a:pt x="10386" y="5821"/>
                  </a:cubicBezTo>
                  <a:close/>
                  <a:moveTo>
                    <a:pt x="4316" y="6024"/>
                  </a:moveTo>
                  <a:cubicBezTo>
                    <a:pt x="4307" y="6024"/>
                    <a:pt x="4299" y="6025"/>
                    <a:pt x="4291" y="6027"/>
                  </a:cubicBezTo>
                  <a:cubicBezTo>
                    <a:pt x="4177" y="6027"/>
                    <a:pt x="4063" y="6141"/>
                    <a:pt x="4063" y="6255"/>
                  </a:cubicBezTo>
                  <a:cubicBezTo>
                    <a:pt x="4063" y="6369"/>
                    <a:pt x="4177" y="6483"/>
                    <a:pt x="4291" y="6483"/>
                  </a:cubicBezTo>
                  <a:cubicBezTo>
                    <a:pt x="4382" y="6483"/>
                    <a:pt x="4519" y="6392"/>
                    <a:pt x="4542" y="6255"/>
                  </a:cubicBezTo>
                  <a:cubicBezTo>
                    <a:pt x="4521" y="6130"/>
                    <a:pt x="4405" y="6024"/>
                    <a:pt x="4316" y="6024"/>
                  </a:cubicBezTo>
                  <a:close/>
                  <a:moveTo>
                    <a:pt x="11709" y="5913"/>
                  </a:moveTo>
                  <a:cubicBezTo>
                    <a:pt x="11572" y="5913"/>
                    <a:pt x="11413" y="6050"/>
                    <a:pt x="11413" y="6209"/>
                  </a:cubicBezTo>
                  <a:cubicBezTo>
                    <a:pt x="11413" y="6369"/>
                    <a:pt x="11550" y="6529"/>
                    <a:pt x="11709" y="6529"/>
                  </a:cubicBezTo>
                  <a:cubicBezTo>
                    <a:pt x="11869" y="6529"/>
                    <a:pt x="12006" y="6392"/>
                    <a:pt x="12029" y="6232"/>
                  </a:cubicBezTo>
                  <a:cubicBezTo>
                    <a:pt x="12029" y="6050"/>
                    <a:pt x="11869" y="5913"/>
                    <a:pt x="11709" y="5913"/>
                  </a:cubicBezTo>
                  <a:close/>
                  <a:moveTo>
                    <a:pt x="5638" y="6141"/>
                  </a:moveTo>
                  <a:cubicBezTo>
                    <a:pt x="5615" y="6152"/>
                    <a:pt x="5592" y="6152"/>
                    <a:pt x="5572" y="6152"/>
                  </a:cubicBezTo>
                  <a:cubicBezTo>
                    <a:pt x="5552" y="6152"/>
                    <a:pt x="5535" y="6152"/>
                    <a:pt x="5524" y="6164"/>
                  </a:cubicBezTo>
                  <a:cubicBezTo>
                    <a:pt x="5478" y="6209"/>
                    <a:pt x="5410" y="6232"/>
                    <a:pt x="5410" y="6301"/>
                  </a:cubicBezTo>
                  <a:cubicBezTo>
                    <a:pt x="5410" y="6392"/>
                    <a:pt x="5364" y="6483"/>
                    <a:pt x="5455" y="6575"/>
                  </a:cubicBezTo>
                  <a:cubicBezTo>
                    <a:pt x="5492" y="6593"/>
                    <a:pt x="5529" y="6626"/>
                    <a:pt x="5578" y="6626"/>
                  </a:cubicBezTo>
                  <a:cubicBezTo>
                    <a:pt x="5590" y="6626"/>
                    <a:pt x="5602" y="6625"/>
                    <a:pt x="5615" y="6620"/>
                  </a:cubicBezTo>
                  <a:cubicBezTo>
                    <a:pt x="5638" y="6620"/>
                    <a:pt x="5666" y="6626"/>
                    <a:pt x="5698" y="6626"/>
                  </a:cubicBezTo>
                  <a:cubicBezTo>
                    <a:pt x="5729" y="6626"/>
                    <a:pt x="5763" y="6620"/>
                    <a:pt x="5798" y="6597"/>
                  </a:cubicBezTo>
                  <a:cubicBezTo>
                    <a:pt x="5843" y="6529"/>
                    <a:pt x="5889" y="6483"/>
                    <a:pt x="5866" y="6392"/>
                  </a:cubicBezTo>
                  <a:cubicBezTo>
                    <a:pt x="5866" y="6324"/>
                    <a:pt x="5889" y="6278"/>
                    <a:pt x="5820" y="6209"/>
                  </a:cubicBezTo>
                  <a:cubicBezTo>
                    <a:pt x="5775" y="6164"/>
                    <a:pt x="5706" y="6141"/>
                    <a:pt x="5638" y="6141"/>
                  </a:cubicBezTo>
                  <a:close/>
                  <a:moveTo>
                    <a:pt x="13079" y="6050"/>
                  </a:moveTo>
                  <a:cubicBezTo>
                    <a:pt x="12851" y="6050"/>
                    <a:pt x="12759" y="6141"/>
                    <a:pt x="12759" y="6346"/>
                  </a:cubicBezTo>
                  <a:cubicBezTo>
                    <a:pt x="12759" y="6552"/>
                    <a:pt x="12851" y="6666"/>
                    <a:pt x="13033" y="6666"/>
                  </a:cubicBezTo>
                  <a:cubicBezTo>
                    <a:pt x="13262" y="6666"/>
                    <a:pt x="13353" y="6575"/>
                    <a:pt x="13353" y="6369"/>
                  </a:cubicBezTo>
                  <a:cubicBezTo>
                    <a:pt x="13353" y="6164"/>
                    <a:pt x="13262" y="6050"/>
                    <a:pt x="13079" y="6050"/>
                  </a:cubicBezTo>
                  <a:close/>
                  <a:moveTo>
                    <a:pt x="6985" y="6209"/>
                  </a:moveTo>
                  <a:cubicBezTo>
                    <a:pt x="6916" y="6209"/>
                    <a:pt x="6848" y="6255"/>
                    <a:pt x="6802" y="6301"/>
                  </a:cubicBezTo>
                  <a:cubicBezTo>
                    <a:pt x="6756" y="6324"/>
                    <a:pt x="6733" y="6415"/>
                    <a:pt x="6711" y="6483"/>
                  </a:cubicBezTo>
                  <a:cubicBezTo>
                    <a:pt x="6688" y="6552"/>
                    <a:pt x="6756" y="6620"/>
                    <a:pt x="6802" y="6666"/>
                  </a:cubicBezTo>
                  <a:cubicBezTo>
                    <a:pt x="6825" y="6712"/>
                    <a:pt x="6916" y="6734"/>
                    <a:pt x="6985" y="6757"/>
                  </a:cubicBezTo>
                  <a:cubicBezTo>
                    <a:pt x="6994" y="6760"/>
                    <a:pt x="7003" y="6762"/>
                    <a:pt x="7013" y="6762"/>
                  </a:cubicBezTo>
                  <a:cubicBezTo>
                    <a:pt x="7071" y="6762"/>
                    <a:pt x="7128" y="6705"/>
                    <a:pt x="7167" y="6666"/>
                  </a:cubicBezTo>
                  <a:cubicBezTo>
                    <a:pt x="7213" y="6643"/>
                    <a:pt x="7236" y="6552"/>
                    <a:pt x="7258" y="6483"/>
                  </a:cubicBezTo>
                  <a:cubicBezTo>
                    <a:pt x="7236" y="6438"/>
                    <a:pt x="7236" y="6346"/>
                    <a:pt x="7190" y="6301"/>
                  </a:cubicBezTo>
                  <a:cubicBezTo>
                    <a:pt x="7122" y="6255"/>
                    <a:pt x="7053" y="6232"/>
                    <a:pt x="6985" y="6209"/>
                  </a:cubicBezTo>
                  <a:close/>
                  <a:moveTo>
                    <a:pt x="14426" y="6118"/>
                  </a:moveTo>
                  <a:cubicBezTo>
                    <a:pt x="14243" y="6118"/>
                    <a:pt x="14060" y="6278"/>
                    <a:pt x="14060" y="6460"/>
                  </a:cubicBezTo>
                  <a:cubicBezTo>
                    <a:pt x="14060" y="6620"/>
                    <a:pt x="14243" y="6780"/>
                    <a:pt x="14380" y="6780"/>
                  </a:cubicBezTo>
                  <a:cubicBezTo>
                    <a:pt x="14390" y="6781"/>
                    <a:pt x="14401" y="6782"/>
                    <a:pt x="14411" y="6782"/>
                  </a:cubicBezTo>
                  <a:cubicBezTo>
                    <a:pt x="14583" y="6782"/>
                    <a:pt x="14745" y="6611"/>
                    <a:pt x="14745" y="6460"/>
                  </a:cubicBezTo>
                  <a:cubicBezTo>
                    <a:pt x="14745" y="6301"/>
                    <a:pt x="14563" y="6118"/>
                    <a:pt x="14426" y="6118"/>
                  </a:cubicBezTo>
                  <a:close/>
                  <a:moveTo>
                    <a:pt x="913" y="6415"/>
                  </a:moveTo>
                  <a:cubicBezTo>
                    <a:pt x="799" y="6415"/>
                    <a:pt x="708" y="6506"/>
                    <a:pt x="708" y="6620"/>
                  </a:cubicBezTo>
                  <a:cubicBezTo>
                    <a:pt x="708" y="6712"/>
                    <a:pt x="799" y="6826"/>
                    <a:pt x="913" y="6826"/>
                  </a:cubicBezTo>
                  <a:cubicBezTo>
                    <a:pt x="1004" y="6826"/>
                    <a:pt x="1096" y="6734"/>
                    <a:pt x="1118" y="6620"/>
                  </a:cubicBezTo>
                  <a:cubicBezTo>
                    <a:pt x="1118" y="6529"/>
                    <a:pt x="1027" y="6415"/>
                    <a:pt x="913" y="6415"/>
                  </a:cubicBezTo>
                  <a:close/>
                  <a:moveTo>
                    <a:pt x="8376" y="6340"/>
                  </a:moveTo>
                  <a:cubicBezTo>
                    <a:pt x="8362" y="6340"/>
                    <a:pt x="8347" y="6342"/>
                    <a:pt x="8331" y="6346"/>
                  </a:cubicBezTo>
                  <a:cubicBezTo>
                    <a:pt x="8240" y="6346"/>
                    <a:pt x="8194" y="6369"/>
                    <a:pt x="8126" y="6438"/>
                  </a:cubicBezTo>
                  <a:cubicBezTo>
                    <a:pt x="8080" y="6483"/>
                    <a:pt x="8057" y="6552"/>
                    <a:pt x="8057" y="6620"/>
                  </a:cubicBezTo>
                  <a:cubicBezTo>
                    <a:pt x="8057" y="6689"/>
                    <a:pt x="8057" y="6757"/>
                    <a:pt x="8126" y="6803"/>
                  </a:cubicBezTo>
                  <a:cubicBezTo>
                    <a:pt x="8171" y="6871"/>
                    <a:pt x="8240" y="6894"/>
                    <a:pt x="8308" y="6894"/>
                  </a:cubicBezTo>
                  <a:cubicBezTo>
                    <a:pt x="8377" y="6894"/>
                    <a:pt x="8468" y="6894"/>
                    <a:pt x="8514" y="6826"/>
                  </a:cubicBezTo>
                  <a:cubicBezTo>
                    <a:pt x="8560" y="6757"/>
                    <a:pt x="8605" y="6712"/>
                    <a:pt x="8605" y="6643"/>
                  </a:cubicBezTo>
                  <a:cubicBezTo>
                    <a:pt x="8582" y="6552"/>
                    <a:pt x="8582" y="6483"/>
                    <a:pt x="8514" y="6438"/>
                  </a:cubicBezTo>
                  <a:cubicBezTo>
                    <a:pt x="8476" y="6381"/>
                    <a:pt x="8439" y="6340"/>
                    <a:pt x="8376" y="6340"/>
                  </a:cubicBezTo>
                  <a:close/>
                  <a:moveTo>
                    <a:pt x="15749" y="6255"/>
                  </a:moveTo>
                  <a:cubicBezTo>
                    <a:pt x="15544" y="6255"/>
                    <a:pt x="15407" y="6369"/>
                    <a:pt x="15407" y="6575"/>
                  </a:cubicBezTo>
                  <a:cubicBezTo>
                    <a:pt x="15407" y="6803"/>
                    <a:pt x="15521" y="6917"/>
                    <a:pt x="15749" y="6917"/>
                  </a:cubicBezTo>
                  <a:cubicBezTo>
                    <a:pt x="15955" y="6917"/>
                    <a:pt x="16069" y="6803"/>
                    <a:pt x="16092" y="6597"/>
                  </a:cubicBezTo>
                  <a:cubicBezTo>
                    <a:pt x="16092" y="6369"/>
                    <a:pt x="15955" y="6255"/>
                    <a:pt x="15749" y="6255"/>
                  </a:cubicBezTo>
                  <a:close/>
                  <a:moveTo>
                    <a:pt x="2260" y="6552"/>
                  </a:moveTo>
                  <a:cubicBezTo>
                    <a:pt x="2123" y="6552"/>
                    <a:pt x="2054" y="6643"/>
                    <a:pt x="2054" y="6757"/>
                  </a:cubicBezTo>
                  <a:cubicBezTo>
                    <a:pt x="2054" y="6871"/>
                    <a:pt x="2123" y="6963"/>
                    <a:pt x="2260" y="6963"/>
                  </a:cubicBezTo>
                  <a:cubicBezTo>
                    <a:pt x="2374" y="6963"/>
                    <a:pt x="2442" y="6871"/>
                    <a:pt x="2442" y="6757"/>
                  </a:cubicBezTo>
                  <a:cubicBezTo>
                    <a:pt x="2442" y="6643"/>
                    <a:pt x="2374" y="6552"/>
                    <a:pt x="2260" y="6552"/>
                  </a:cubicBezTo>
                  <a:close/>
                  <a:moveTo>
                    <a:pt x="9678" y="6415"/>
                  </a:moveTo>
                  <a:cubicBezTo>
                    <a:pt x="9541" y="6415"/>
                    <a:pt x="9381" y="6575"/>
                    <a:pt x="9358" y="6712"/>
                  </a:cubicBezTo>
                  <a:cubicBezTo>
                    <a:pt x="9358" y="6849"/>
                    <a:pt x="9518" y="7008"/>
                    <a:pt x="9655" y="7031"/>
                  </a:cubicBezTo>
                  <a:cubicBezTo>
                    <a:pt x="9792" y="7031"/>
                    <a:pt x="9975" y="6871"/>
                    <a:pt x="9975" y="6734"/>
                  </a:cubicBezTo>
                  <a:cubicBezTo>
                    <a:pt x="9975" y="6597"/>
                    <a:pt x="9792" y="6415"/>
                    <a:pt x="9678" y="6415"/>
                  </a:cubicBezTo>
                  <a:close/>
                  <a:moveTo>
                    <a:pt x="17070" y="6320"/>
                  </a:moveTo>
                  <a:cubicBezTo>
                    <a:pt x="17041" y="6320"/>
                    <a:pt x="17022" y="6350"/>
                    <a:pt x="16997" y="6350"/>
                  </a:cubicBezTo>
                  <a:cubicBezTo>
                    <a:pt x="16992" y="6350"/>
                    <a:pt x="16987" y="6349"/>
                    <a:pt x="16982" y="6346"/>
                  </a:cubicBezTo>
                  <a:cubicBezTo>
                    <a:pt x="16914" y="6346"/>
                    <a:pt x="16868" y="6392"/>
                    <a:pt x="16822" y="6415"/>
                  </a:cubicBezTo>
                  <a:cubicBezTo>
                    <a:pt x="16822" y="6438"/>
                    <a:pt x="16799" y="6460"/>
                    <a:pt x="16777" y="6483"/>
                  </a:cubicBezTo>
                  <a:cubicBezTo>
                    <a:pt x="16685" y="6529"/>
                    <a:pt x="16754" y="6643"/>
                    <a:pt x="16685" y="6689"/>
                  </a:cubicBezTo>
                  <a:cubicBezTo>
                    <a:pt x="16708" y="6712"/>
                    <a:pt x="16708" y="6734"/>
                    <a:pt x="16708" y="6757"/>
                  </a:cubicBezTo>
                  <a:cubicBezTo>
                    <a:pt x="16708" y="6894"/>
                    <a:pt x="16845" y="6940"/>
                    <a:pt x="16914" y="7031"/>
                  </a:cubicBezTo>
                  <a:cubicBezTo>
                    <a:pt x="16927" y="7024"/>
                    <a:pt x="16942" y="7022"/>
                    <a:pt x="16958" y="7022"/>
                  </a:cubicBezTo>
                  <a:cubicBezTo>
                    <a:pt x="16997" y="7022"/>
                    <a:pt x="17041" y="7038"/>
                    <a:pt x="17073" y="7054"/>
                  </a:cubicBezTo>
                  <a:cubicBezTo>
                    <a:pt x="17082" y="7037"/>
                    <a:pt x="17096" y="7033"/>
                    <a:pt x="17114" y="7033"/>
                  </a:cubicBezTo>
                  <a:cubicBezTo>
                    <a:pt x="17133" y="7033"/>
                    <a:pt x="17155" y="7038"/>
                    <a:pt x="17177" y="7038"/>
                  </a:cubicBezTo>
                  <a:cubicBezTo>
                    <a:pt x="17188" y="7038"/>
                    <a:pt x="17200" y="7036"/>
                    <a:pt x="17210" y="7031"/>
                  </a:cubicBezTo>
                  <a:cubicBezTo>
                    <a:pt x="17256" y="6985"/>
                    <a:pt x="17279" y="6940"/>
                    <a:pt x="17324" y="6917"/>
                  </a:cubicBezTo>
                  <a:cubicBezTo>
                    <a:pt x="17347" y="6894"/>
                    <a:pt x="17370" y="6849"/>
                    <a:pt x="17347" y="6803"/>
                  </a:cubicBezTo>
                  <a:cubicBezTo>
                    <a:pt x="17324" y="6666"/>
                    <a:pt x="17279" y="6552"/>
                    <a:pt x="17256" y="6415"/>
                  </a:cubicBezTo>
                  <a:cubicBezTo>
                    <a:pt x="17256" y="6392"/>
                    <a:pt x="17233" y="6346"/>
                    <a:pt x="17187" y="6346"/>
                  </a:cubicBezTo>
                  <a:cubicBezTo>
                    <a:pt x="17172" y="6346"/>
                    <a:pt x="17147" y="6357"/>
                    <a:pt x="17132" y="6357"/>
                  </a:cubicBezTo>
                  <a:cubicBezTo>
                    <a:pt x="17124" y="6357"/>
                    <a:pt x="17119" y="6354"/>
                    <a:pt x="17119" y="6346"/>
                  </a:cubicBezTo>
                  <a:cubicBezTo>
                    <a:pt x="17100" y="6327"/>
                    <a:pt x="17084" y="6320"/>
                    <a:pt x="17070" y="6320"/>
                  </a:cubicBezTo>
                  <a:close/>
                  <a:moveTo>
                    <a:pt x="3561" y="6620"/>
                  </a:moveTo>
                  <a:cubicBezTo>
                    <a:pt x="3447" y="6620"/>
                    <a:pt x="3333" y="6734"/>
                    <a:pt x="3333" y="6849"/>
                  </a:cubicBezTo>
                  <a:cubicBezTo>
                    <a:pt x="3310" y="6963"/>
                    <a:pt x="3424" y="7077"/>
                    <a:pt x="3561" y="7100"/>
                  </a:cubicBezTo>
                  <a:cubicBezTo>
                    <a:pt x="3652" y="7100"/>
                    <a:pt x="3789" y="6985"/>
                    <a:pt x="3789" y="6871"/>
                  </a:cubicBezTo>
                  <a:cubicBezTo>
                    <a:pt x="3812" y="6757"/>
                    <a:pt x="3698" y="6620"/>
                    <a:pt x="3561" y="6620"/>
                  </a:cubicBezTo>
                  <a:close/>
                  <a:moveTo>
                    <a:pt x="10979" y="6529"/>
                  </a:moveTo>
                  <a:cubicBezTo>
                    <a:pt x="10819" y="6529"/>
                    <a:pt x="10682" y="6666"/>
                    <a:pt x="10682" y="6826"/>
                  </a:cubicBezTo>
                  <a:cubicBezTo>
                    <a:pt x="10682" y="6985"/>
                    <a:pt x="10819" y="7122"/>
                    <a:pt x="10979" y="7122"/>
                  </a:cubicBezTo>
                  <a:cubicBezTo>
                    <a:pt x="11139" y="7122"/>
                    <a:pt x="11276" y="6985"/>
                    <a:pt x="11276" y="6826"/>
                  </a:cubicBezTo>
                  <a:cubicBezTo>
                    <a:pt x="11276" y="6666"/>
                    <a:pt x="11139" y="6529"/>
                    <a:pt x="10979" y="6529"/>
                  </a:cubicBezTo>
                  <a:close/>
                  <a:moveTo>
                    <a:pt x="4885" y="6757"/>
                  </a:moveTo>
                  <a:cubicBezTo>
                    <a:pt x="4771" y="6757"/>
                    <a:pt x="4656" y="6871"/>
                    <a:pt x="4656" y="7008"/>
                  </a:cubicBezTo>
                  <a:cubicBezTo>
                    <a:pt x="4656" y="7122"/>
                    <a:pt x="4771" y="7237"/>
                    <a:pt x="4907" y="7237"/>
                  </a:cubicBezTo>
                  <a:cubicBezTo>
                    <a:pt x="5044" y="7237"/>
                    <a:pt x="5136" y="7122"/>
                    <a:pt x="5136" y="6985"/>
                  </a:cubicBezTo>
                  <a:cubicBezTo>
                    <a:pt x="5136" y="6849"/>
                    <a:pt x="5022" y="6757"/>
                    <a:pt x="4885" y="6757"/>
                  </a:cubicBezTo>
                  <a:close/>
                  <a:moveTo>
                    <a:pt x="12326" y="6666"/>
                  </a:moveTo>
                  <a:cubicBezTo>
                    <a:pt x="12120" y="6666"/>
                    <a:pt x="12029" y="6757"/>
                    <a:pt x="12029" y="6963"/>
                  </a:cubicBezTo>
                  <a:cubicBezTo>
                    <a:pt x="12029" y="7168"/>
                    <a:pt x="12120" y="7259"/>
                    <a:pt x="12326" y="7259"/>
                  </a:cubicBezTo>
                  <a:cubicBezTo>
                    <a:pt x="12531" y="7259"/>
                    <a:pt x="12622" y="7168"/>
                    <a:pt x="12622" y="6963"/>
                  </a:cubicBezTo>
                  <a:cubicBezTo>
                    <a:pt x="12622" y="6757"/>
                    <a:pt x="12531" y="6666"/>
                    <a:pt x="12326" y="6666"/>
                  </a:cubicBezTo>
                  <a:close/>
                  <a:moveTo>
                    <a:pt x="6267" y="6821"/>
                  </a:moveTo>
                  <a:cubicBezTo>
                    <a:pt x="6256" y="6821"/>
                    <a:pt x="6244" y="6823"/>
                    <a:pt x="6231" y="6826"/>
                  </a:cubicBezTo>
                  <a:cubicBezTo>
                    <a:pt x="6163" y="6849"/>
                    <a:pt x="6094" y="6849"/>
                    <a:pt x="6049" y="6917"/>
                  </a:cubicBezTo>
                  <a:cubicBezTo>
                    <a:pt x="6026" y="6963"/>
                    <a:pt x="5957" y="7031"/>
                    <a:pt x="5980" y="7100"/>
                  </a:cubicBezTo>
                  <a:cubicBezTo>
                    <a:pt x="6003" y="7168"/>
                    <a:pt x="6003" y="7259"/>
                    <a:pt x="6072" y="7282"/>
                  </a:cubicBezTo>
                  <a:cubicBezTo>
                    <a:pt x="6117" y="7328"/>
                    <a:pt x="6163" y="7373"/>
                    <a:pt x="6254" y="7373"/>
                  </a:cubicBezTo>
                  <a:cubicBezTo>
                    <a:pt x="6323" y="7351"/>
                    <a:pt x="6391" y="7305"/>
                    <a:pt x="6437" y="7282"/>
                  </a:cubicBezTo>
                  <a:cubicBezTo>
                    <a:pt x="6482" y="7237"/>
                    <a:pt x="6505" y="7145"/>
                    <a:pt x="6528" y="7100"/>
                  </a:cubicBezTo>
                  <a:cubicBezTo>
                    <a:pt x="6482" y="7031"/>
                    <a:pt x="6482" y="6940"/>
                    <a:pt x="6437" y="6917"/>
                  </a:cubicBezTo>
                  <a:cubicBezTo>
                    <a:pt x="6397" y="6878"/>
                    <a:pt x="6341" y="6821"/>
                    <a:pt x="6267" y="6821"/>
                  </a:cubicBezTo>
                  <a:close/>
                  <a:moveTo>
                    <a:pt x="13677" y="6732"/>
                  </a:moveTo>
                  <a:cubicBezTo>
                    <a:pt x="13668" y="6732"/>
                    <a:pt x="13659" y="6733"/>
                    <a:pt x="13650" y="6734"/>
                  </a:cubicBezTo>
                  <a:cubicBezTo>
                    <a:pt x="13490" y="6734"/>
                    <a:pt x="13330" y="6917"/>
                    <a:pt x="13330" y="7054"/>
                  </a:cubicBezTo>
                  <a:cubicBezTo>
                    <a:pt x="13330" y="7237"/>
                    <a:pt x="13513" y="7396"/>
                    <a:pt x="13672" y="7396"/>
                  </a:cubicBezTo>
                  <a:cubicBezTo>
                    <a:pt x="13832" y="7396"/>
                    <a:pt x="14015" y="7214"/>
                    <a:pt x="13992" y="7054"/>
                  </a:cubicBezTo>
                  <a:cubicBezTo>
                    <a:pt x="13992" y="6903"/>
                    <a:pt x="13830" y="6732"/>
                    <a:pt x="13677" y="6732"/>
                  </a:cubicBezTo>
                  <a:close/>
                  <a:moveTo>
                    <a:pt x="205" y="7031"/>
                  </a:moveTo>
                  <a:cubicBezTo>
                    <a:pt x="205" y="7031"/>
                    <a:pt x="183" y="7054"/>
                    <a:pt x="160" y="7054"/>
                  </a:cubicBezTo>
                  <a:cubicBezTo>
                    <a:pt x="137" y="7100"/>
                    <a:pt x="91" y="7351"/>
                    <a:pt x="114" y="7396"/>
                  </a:cubicBezTo>
                  <a:cubicBezTo>
                    <a:pt x="114" y="7419"/>
                    <a:pt x="137" y="7419"/>
                    <a:pt x="137" y="7419"/>
                  </a:cubicBezTo>
                  <a:cubicBezTo>
                    <a:pt x="274" y="7419"/>
                    <a:pt x="365" y="7351"/>
                    <a:pt x="365" y="7259"/>
                  </a:cubicBezTo>
                  <a:cubicBezTo>
                    <a:pt x="388" y="7168"/>
                    <a:pt x="320" y="7054"/>
                    <a:pt x="205" y="7031"/>
                  </a:cubicBezTo>
                  <a:close/>
                  <a:moveTo>
                    <a:pt x="7601" y="6963"/>
                  </a:moveTo>
                  <a:cubicBezTo>
                    <a:pt x="7441" y="6963"/>
                    <a:pt x="7327" y="7077"/>
                    <a:pt x="7327" y="7237"/>
                  </a:cubicBezTo>
                  <a:cubicBezTo>
                    <a:pt x="7327" y="7373"/>
                    <a:pt x="7418" y="7488"/>
                    <a:pt x="7578" y="7488"/>
                  </a:cubicBezTo>
                  <a:cubicBezTo>
                    <a:pt x="7738" y="7488"/>
                    <a:pt x="7852" y="7396"/>
                    <a:pt x="7852" y="7237"/>
                  </a:cubicBezTo>
                  <a:cubicBezTo>
                    <a:pt x="7852" y="7077"/>
                    <a:pt x="7761" y="6963"/>
                    <a:pt x="7601" y="6963"/>
                  </a:cubicBezTo>
                  <a:close/>
                  <a:moveTo>
                    <a:pt x="15019" y="6849"/>
                  </a:moveTo>
                  <a:cubicBezTo>
                    <a:pt x="14791" y="6849"/>
                    <a:pt x="14677" y="6985"/>
                    <a:pt x="14677" y="7191"/>
                  </a:cubicBezTo>
                  <a:cubicBezTo>
                    <a:pt x="14677" y="7396"/>
                    <a:pt x="14791" y="7533"/>
                    <a:pt x="14996" y="7533"/>
                  </a:cubicBezTo>
                  <a:cubicBezTo>
                    <a:pt x="15225" y="7533"/>
                    <a:pt x="15339" y="7396"/>
                    <a:pt x="15339" y="7191"/>
                  </a:cubicBezTo>
                  <a:cubicBezTo>
                    <a:pt x="15339" y="6985"/>
                    <a:pt x="15225" y="6849"/>
                    <a:pt x="15019" y="6849"/>
                  </a:cubicBezTo>
                  <a:close/>
                  <a:moveTo>
                    <a:pt x="1506" y="7168"/>
                  </a:moveTo>
                  <a:cubicBezTo>
                    <a:pt x="1392" y="7168"/>
                    <a:pt x="1301" y="7237"/>
                    <a:pt x="1301" y="7351"/>
                  </a:cubicBezTo>
                  <a:cubicBezTo>
                    <a:pt x="1301" y="7488"/>
                    <a:pt x="1392" y="7556"/>
                    <a:pt x="1506" y="7556"/>
                  </a:cubicBezTo>
                  <a:cubicBezTo>
                    <a:pt x="1643" y="7556"/>
                    <a:pt x="1712" y="7488"/>
                    <a:pt x="1712" y="7351"/>
                  </a:cubicBezTo>
                  <a:cubicBezTo>
                    <a:pt x="1712" y="7237"/>
                    <a:pt x="1643" y="7168"/>
                    <a:pt x="1506" y="7168"/>
                  </a:cubicBezTo>
                  <a:close/>
                  <a:moveTo>
                    <a:pt x="8945" y="7029"/>
                  </a:moveTo>
                  <a:cubicBezTo>
                    <a:pt x="8938" y="7029"/>
                    <a:pt x="8931" y="7030"/>
                    <a:pt x="8925" y="7031"/>
                  </a:cubicBezTo>
                  <a:cubicBezTo>
                    <a:pt x="8788" y="7031"/>
                    <a:pt x="8628" y="7214"/>
                    <a:pt x="8628" y="7351"/>
                  </a:cubicBezTo>
                  <a:cubicBezTo>
                    <a:pt x="8651" y="7465"/>
                    <a:pt x="8811" y="7625"/>
                    <a:pt x="8925" y="7625"/>
                  </a:cubicBezTo>
                  <a:cubicBezTo>
                    <a:pt x="9062" y="7625"/>
                    <a:pt x="9244" y="7442"/>
                    <a:pt x="9221" y="7328"/>
                  </a:cubicBezTo>
                  <a:cubicBezTo>
                    <a:pt x="9221" y="7199"/>
                    <a:pt x="9059" y="7029"/>
                    <a:pt x="8945" y="7029"/>
                  </a:cubicBezTo>
                  <a:close/>
                  <a:moveTo>
                    <a:pt x="16242" y="6952"/>
                  </a:moveTo>
                  <a:cubicBezTo>
                    <a:pt x="16226" y="6952"/>
                    <a:pt x="16214" y="6955"/>
                    <a:pt x="16206" y="6963"/>
                  </a:cubicBezTo>
                  <a:cubicBezTo>
                    <a:pt x="16115" y="7054"/>
                    <a:pt x="16001" y="7100"/>
                    <a:pt x="16001" y="7259"/>
                  </a:cubicBezTo>
                  <a:cubicBezTo>
                    <a:pt x="16023" y="7465"/>
                    <a:pt x="16023" y="7488"/>
                    <a:pt x="16183" y="7602"/>
                  </a:cubicBezTo>
                  <a:cubicBezTo>
                    <a:pt x="16183" y="7625"/>
                    <a:pt x="16206" y="7625"/>
                    <a:pt x="16206" y="7625"/>
                  </a:cubicBezTo>
                  <a:cubicBezTo>
                    <a:pt x="16264" y="7625"/>
                    <a:pt x="16322" y="7631"/>
                    <a:pt x="16378" y="7631"/>
                  </a:cubicBezTo>
                  <a:cubicBezTo>
                    <a:pt x="16476" y="7631"/>
                    <a:pt x="16567" y="7612"/>
                    <a:pt x="16640" y="7510"/>
                  </a:cubicBezTo>
                  <a:cubicBezTo>
                    <a:pt x="16662" y="7465"/>
                    <a:pt x="16685" y="7419"/>
                    <a:pt x="16685" y="7373"/>
                  </a:cubicBezTo>
                  <a:cubicBezTo>
                    <a:pt x="16685" y="7305"/>
                    <a:pt x="16685" y="7259"/>
                    <a:pt x="16685" y="7191"/>
                  </a:cubicBezTo>
                  <a:cubicBezTo>
                    <a:pt x="16685" y="7168"/>
                    <a:pt x="16685" y="7145"/>
                    <a:pt x="16662" y="7122"/>
                  </a:cubicBezTo>
                  <a:cubicBezTo>
                    <a:pt x="16584" y="7063"/>
                    <a:pt x="16539" y="6954"/>
                    <a:pt x="16426" y="6954"/>
                  </a:cubicBezTo>
                  <a:cubicBezTo>
                    <a:pt x="16408" y="6954"/>
                    <a:pt x="16388" y="6956"/>
                    <a:pt x="16366" y="6963"/>
                  </a:cubicBezTo>
                  <a:cubicBezTo>
                    <a:pt x="16320" y="6963"/>
                    <a:pt x="16274" y="6952"/>
                    <a:pt x="16242" y="6952"/>
                  </a:cubicBezTo>
                  <a:close/>
                  <a:moveTo>
                    <a:pt x="2853" y="7237"/>
                  </a:moveTo>
                  <a:cubicBezTo>
                    <a:pt x="2739" y="7237"/>
                    <a:pt x="2625" y="7351"/>
                    <a:pt x="2625" y="7442"/>
                  </a:cubicBezTo>
                  <a:cubicBezTo>
                    <a:pt x="2602" y="7556"/>
                    <a:pt x="2739" y="7693"/>
                    <a:pt x="2853" y="7693"/>
                  </a:cubicBezTo>
                  <a:cubicBezTo>
                    <a:pt x="2967" y="7693"/>
                    <a:pt x="3081" y="7579"/>
                    <a:pt x="3081" y="7465"/>
                  </a:cubicBezTo>
                  <a:cubicBezTo>
                    <a:pt x="3104" y="7373"/>
                    <a:pt x="2990" y="7237"/>
                    <a:pt x="2853" y="7237"/>
                  </a:cubicBezTo>
                  <a:close/>
                  <a:moveTo>
                    <a:pt x="17393" y="7191"/>
                  </a:moveTo>
                  <a:cubicBezTo>
                    <a:pt x="17393" y="7237"/>
                    <a:pt x="17347" y="7282"/>
                    <a:pt x="17347" y="7351"/>
                  </a:cubicBezTo>
                  <a:cubicBezTo>
                    <a:pt x="17347" y="7373"/>
                    <a:pt x="17324" y="7396"/>
                    <a:pt x="17324" y="7419"/>
                  </a:cubicBezTo>
                  <a:cubicBezTo>
                    <a:pt x="17347" y="7533"/>
                    <a:pt x="17370" y="7647"/>
                    <a:pt x="17461" y="7716"/>
                  </a:cubicBezTo>
                  <a:cubicBezTo>
                    <a:pt x="17484" y="7716"/>
                    <a:pt x="17484" y="7716"/>
                    <a:pt x="17507" y="7739"/>
                  </a:cubicBezTo>
                  <a:cubicBezTo>
                    <a:pt x="17507" y="7716"/>
                    <a:pt x="17484" y="7693"/>
                    <a:pt x="17484" y="7693"/>
                  </a:cubicBezTo>
                  <a:cubicBezTo>
                    <a:pt x="17507" y="7579"/>
                    <a:pt x="17461" y="7465"/>
                    <a:pt x="17461" y="7373"/>
                  </a:cubicBezTo>
                  <a:cubicBezTo>
                    <a:pt x="17461" y="7305"/>
                    <a:pt x="17439" y="7237"/>
                    <a:pt x="17393" y="7191"/>
                  </a:cubicBezTo>
                  <a:close/>
                  <a:moveTo>
                    <a:pt x="10294" y="7168"/>
                  </a:moveTo>
                  <a:cubicBezTo>
                    <a:pt x="10112" y="7168"/>
                    <a:pt x="9975" y="7282"/>
                    <a:pt x="9975" y="7465"/>
                  </a:cubicBezTo>
                  <a:cubicBezTo>
                    <a:pt x="9975" y="7625"/>
                    <a:pt x="10112" y="7762"/>
                    <a:pt x="10271" y="7762"/>
                  </a:cubicBezTo>
                  <a:cubicBezTo>
                    <a:pt x="10431" y="7762"/>
                    <a:pt x="10568" y="7625"/>
                    <a:pt x="10568" y="7465"/>
                  </a:cubicBezTo>
                  <a:cubicBezTo>
                    <a:pt x="10568" y="7305"/>
                    <a:pt x="10431" y="7168"/>
                    <a:pt x="10294" y="7168"/>
                  </a:cubicBezTo>
                  <a:close/>
                  <a:moveTo>
                    <a:pt x="4200" y="7351"/>
                  </a:moveTo>
                  <a:cubicBezTo>
                    <a:pt x="4063" y="7351"/>
                    <a:pt x="3949" y="7465"/>
                    <a:pt x="3949" y="7602"/>
                  </a:cubicBezTo>
                  <a:cubicBezTo>
                    <a:pt x="3970" y="7727"/>
                    <a:pt x="4048" y="7833"/>
                    <a:pt x="4165" y="7833"/>
                  </a:cubicBezTo>
                  <a:cubicBezTo>
                    <a:pt x="4177" y="7833"/>
                    <a:pt x="4188" y="7832"/>
                    <a:pt x="4200" y="7830"/>
                  </a:cubicBezTo>
                  <a:cubicBezTo>
                    <a:pt x="4210" y="7832"/>
                    <a:pt x="4220" y="7833"/>
                    <a:pt x="4230" y="7833"/>
                  </a:cubicBezTo>
                  <a:cubicBezTo>
                    <a:pt x="4350" y="7833"/>
                    <a:pt x="4428" y="7706"/>
                    <a:pt x="4428" y="7579"/>
                  </a:cubicBezTo>
                  <a:cubicBezTo>
                    <a:pt x="4428" y="7465"/>
                    <a:pt x="4314" y="7351"/>
                    <a:pt x="4200" y="7351"/>
                  </a:cubicBezTo>
                  <a:close/>
                  <a:moveTo>
                    <a:pt x="11618" y="7259"/>
                  </a:moveTo>
                  <a:cubicBezTo>
                    <a:pt x="11413" y="7259"/>
                    <a:pt x="11321" y="7351"/>
                    <a:pt x="11321" y="7556"/>
                  </a:cubicBezTo>
                  <a:cubicBezTo>
                    <a:pt x="11321" y="7762"/>
                    <a:pt x="11413" y="7876"/>
                    <a:pt x="11618" y="7876"/>
                  </a:cubicBezTo>
                  <a:cubicBezTo>
                    <a:pt x="11824" y="7876"/>
                    <a:pt x="11915" y="7762"/>
                    <a:pt x="11915" y="7556"/>
                  </a:cubicBezTo>
                  <a:cubicBezTo>
                    <a:pt x="11915" y="7351"/>
                    <a:pt x="11824" y="7259"/>
                    <a:pt x="11618" y="7259"/>
                  </a:cubicBezTo>
                  <a:close/>
                  <a:moveTo>
                    <a:pt x="5524" y="7419"/>
                  </a:moveTo>
                  <a:cubicBezTo>
                    <a:pt x="5410" y="7419"/>
                    <a:pt x="5250" y="7579"/>
                    <a:pt x="5227" y="7693"/>
                  </a:cubicBezTo>
                  <a:cubicBezTo>
                    <a:pt x="5227" y="7807"/>
                    <a:pt x="5387" y="7967"/>
                    <a:pt x="5501" y="7967"/>
                  </a:cubicBezTo>
                  <a:cubicBezTo>
                    <a:pt x="5592" y="7967"/>
                    <a:pt x="5775" y="7807"/>
                    <a:pt x="5775" y="7693"/>
                  </a:cubicBezTo>
                  <a:cubicBezTo>
                    <a:pt x="5775" y="7579"/>
                    <a:pt x="5638" y="7442"/>
                    <a:pt x="5524" y="7419"/>
                  </a:cubicBezTo>
                  <a:close/>
                  <a:moveTo>
                    <a:pt x="12919" y="7351"/>
                  </a:moveTo>
                  <a:cubicBezTo>
                    <a:pt x="12782" y="7351"/>
                    <a:pt x="12600" y="7533"/>
                    <a:pt x="12600" y="7693"/>
                  </a:cubicBezTo>
                  <a:cubicBezTo>
                    <a:pt x="12577" y="7853"/>
                    <a:pt x="12759" y="8035"/>
                    <a:pt x="12919" y="8035"/>
                  </a:cubicBezTo>
                  <a:cubicBezTo>
                    <a:pt x="13079" y="8035"/>
                    <a:pt x="13262" y="7876"/>
                    <a:pt x="13262" y="7716"/>
                  </a:cubicBezTo>
                  <a:cubicBezTo>
                    <a:pt x="13262" y="7556"/>
                    <a:pt x="13102" y="7373"/>
                    <a:pt x="12919" y="7351"/>
                  </a:cubicBezTo>
                  <a:close/>
                  <a:moveTo>
                    <a:pt x="6848" y="7556"/>
                  </a:moveTo>
                  <a:cubicBezTo>
                    <a:pt x="6688" y="7556"/>
                    <a:pt x="6574" y="7670"/>
                    <a:pt x="6574" y="7830"/>
                  </a:cubicBezTo>
                  <a:cubicBezTo>
                    <a:pt x="6574" y="7990"/>
                    <a:pt x="6688" y="8104"/>
                    <a:pt x="6870" y="8104"/>
                  </a:cubicBezTo>
                  <a:cubicBezTo>
                    <a:pt x="7007" y="8104"/>
                    <a:pt x="7122" y="7990"/>
                    <a:pt x="7122" y="7830"/>
                  </a:cubicBezTo>
                  <a:cubicBezTo>
                    <a:pt x="7122" y="7670"/>
                    <a:pt x="7007" y="7556"/>
                    <a:pt x="6848" y="7556"/>
                  </a:cubicBezTo>
                  <a:close/>
                  <a:moveTo>
                    <a:pt x="14266" y="7465"/>
                  </a:moveTo>
                  <a:cubicBezTo>
                    <a:pt x="14060" y="7465"/>
                    <a:pt x="13923" y="7579"/>
                    <a:pt x="13923" y="7807"/>
                  </a:cubicBezTo>
                  <a:cubicBezTo>
                    <a:pt x="13923" y="8013"/>
                    <a:pt x="14060" y="8127"/>
                    <a:pt x="14266" y="8127"/>
                  </a:cubicBezTo>
                  <a:cubicBezTo>
                    <a:pt x="14471" y="8127"/>
                    <a:pt x="14608" y="8013"/>
                    <a:pt x="14608" y="7807"/>
                  </a:cubicBezTo>
                  <a:cubicBezTo>
                    <a:pt x="14608" y="7579"/>
                    <a:pt x="14471" y="7465"/>
                    <a:pt x="14266" y="7465"/>
                  </a:cubicBezTo>
                  <a:close/>
                  <a:moveTo>
                    <a:pt x="776" y="7762"/>
                  </a:moveTo>
                  <a:cubicBezTo>
                    <a:pt x="662" y="7762"/>
                    <a:pt x="571" y="7830"/>
                    <a:pt x="571" y="7967"/>
                  </a:cubicBezTo>
                  <a:cubicBezTo>
                    <a:pt x="571" y="8081"/>
                    <a:pt x="639" y="8172"/>
                    <a:pt x="776" y="8172"/>
                  </a:cubicBezTo>
                  <a:cubicBezTo>
                    <a:pt x="890" y="8172"/>
                    <a:pt x="982" y="8081"/>
                    <a:pt x="982" y="7967"/>
                  </a:cubicBezTo>
                  <a:cubicBezTo>
                    <a:pt x="982" y="7853"/>
                    <a:pt x="890" y="7762"/>
                    <a:pt x="776" y="7762"/>
                  </a:cubicBezTo>
                  <a:close/>
                  <a:moveTo>
                    <a:pt x="8234" y="7641"/>
                  </a:moveTo>
                  <a:cubicBezTo>
                    <a:pt x="8220" y="7641"/>
                    <a:pt x="8207" y="7643"/>
                    <a:pt x="8194" y="7647"/>
                  </a:cubicBezTo>
                  <a:cubicBezTo>
                    <a:pt x="8126" y="7647"/>
                    <a:pt x="8035" y="7670"/>
                    <a:pt x="7989" y="7716"/>
                  </a:cubicBezTo>
                  <a:cubicBezTo>
                    <a:pt x="7943" y="7762"/>
                    <a:pt x="7898" y="7853"/>
                    <a:pt x="7898" y="7921"/>
                  </a:cubicBezTo>
                  <a:cubicBezTo>
                    <a:pt x="7898" y="7990"/>
                    <a:pt x="7943" y="8081"/>
                    <a:pt x="7989" y="8127"/>
                  </a:cubicBezTo>
                  <a:cubicBezTo>
                    <a:pt x="8035" y="8195"/>
                    <a:pt x="8126" y="8195"/>
                    <a:pt x="8194" y="8241"/>
                  </a:cubicBezTo>
                  <a:cubicBezTo>
                    <a:pt x="8263" y="8195"/>
                    <a:pt x="8331" y="8195"/>
                    <a:pt x="8400" y="8150"/>
                  </a:cubicBezTo>
                  <a:cubicBezTo>
                    <a:pt x="8468" y="8081"/>
                    <a:pt x="8491" y="7990"/>
                    <a:pt x="8491" y="7921"/>
                  </a:cubicBezTo>
                  <a:cubicBezTo>
                    <a:pt x="8491" y="7853"/>
                    <a:pt x="8445" y="7784"/>
                    <a:pt x="8400" y="7716"/>
                  </a:cubicBezTo>
                  <a:cubicBezTo>
                    <a:pt x="8362" y="7679"/>
                    <a:pt x="8295" y="7641"/>
                    <a:pt x="8234" y="7641"/>
                  </a:cubicBezTo>
                  <a:close/>
                  <a:moveTo>
                    <a:pt x="15613" y="7602"/>
                  </a:moveTo>
                  <a:cubicBezTo>
                    <a:pt x="15407" y="7602"/>
                    <a:pt x="15270" y="7716"/>
                    <a:pt x="15270" y="7921"/>
                  </a:cubicBezTo>
                  <a:cubicBezTo>
                    <a:pt x="15270" y="8035"/>
                    <a:pt x="15293" y="8104"/>
                    <a:pt x="15361" y="8172"/>
                  </a:cubicBezTo>
                  <a:cubicBezTo>
                    <a:pt x="15430" y="8241"/>
                    <a:pt x="15498" y="8264"/>
                    <a:pt x="15590" y="8264"/>
                  </a:cubicBezTo>
                  <a:cubicBezTo>
                    <a:pt x="15818" y="8264"/>
                    <a:pt x="15955" y="8150"/>
                    <a:pt x="15955" y="7944"/>
                  </a:cubicBezTo>
                  <a:cubicBezTo>
                    <a:pt x="15955" y="7716"/>
                    <a:pt x="15818" y="7602"/>
                    <a:pt x="15613" y="7602"/>
                  </a:cubicBezTo>
                  <a:close/>
                  <a:moveTo>
                    <a:pt x="2093" y="7873"/>
                  </a:moveTo>
                  <a:cubicBezTo>
                    <a:pt x="1989" y="7873"/>
                    <a:pt x="1893" y="7977"/>
                    <a:pt x="1872" y="8081"/>
                  </a:cubicBezTo>
                  <a:cubicBezTo>
                    <a:pt x="1872" y="8195"/>
                    <a:pt x="1986" y="8332"/>
                    <a:pt x="2100" y="8332"/>
                  </a:cubicBezTo>
                  <a:cubicBezTo>
                    <a:pt x="2214" y="8332"/>
                    <a:pt x="2351" y="8218"/>
                    <a:pt x="2351" y="8104"/>
                  </a:cubicBezTo>
                  <a:cubicBezTo>
                    <a:pt x="2351" y="7990"/>
                    <a:pt x="2237" y="7876"/>
                    <a:pt x="2123" y="7876"/>
                  </a:cubicBezTo>
                  <a:cubicBezTo>
                    <a:pt x="2113" y="7874"/>
                    <a:pt x="2103" y="7873"/>
                    <a:pt x="2093" y="7873"/>
                  </a:cubicBezTo>
                  <a:close/>
                  <a:moveTo>
                    <a:pt x="9541" y="7762"/>
                  </a:moveTo>
                  <a:cubicBezTo>
                    <a:pt x="9381" y="7762"/>
                    <a:pt x="9244" y="7898"/>
                    <a:pt x="9221" y="8058"/>
                  </a:cubicBezTo>
                  <a:cubicBezTo>
                    <a:pt x="9221" y="8218"/>
                    <a:pt x="9358" y="8378"/>
                    <a:pt x="9518" y="8378"/>
                  </a:cubicBezTo>
                  <a:cubicBezTo>
                    <a:pt x="9701" y="8378"/>
                    <a:pt x="9838" y="8241"/>
                    <a:pt x="9838" y="8058"/>
                  </a:cubicBezTo>
                  <a:cubicBezTo>
                    <a:pt x="9838" y="7898"/>
                    <a:pt x="9701" y="7762"/>
                    <a:pt x="9541" y="7762"/>
                  </a:cubicBezTo>
                  <a:close/>
                  <a:moveTo>
                    <a:pt x="16935" y="7666"/>
                  </a:moveTo>
                  <a:cubicBezTo>
                    <a:pt x="16872" y="7666"/>
                    <a:pt x="16748" y="7722"/>
                    <a:pt x="16708" y="7762"/>
                  </a:cubicBezTo>
                  <a:cubicBezTo>
                    <a:pt x="16617" y="7830"/>
                    <a:pt x="16594" y="7944"/>
                    <a:pt x="16594" y="8035"/>
                  </a:cubicBezTo>
                  <a:cubicBezTo>
                    <a:pt x="16594" y="8127"/>
                    <a:pt x="16617" y="8218"/>
                    <a:pt x="16685" y="8287"/>
                  </a:cubicBezTo>
                  <a:cubicBezTo>
                    <a:pt x="16754" y="8355"/>
                    <a:pt x="16845" y="8378"/>
                    <a:pt x="16936" y="8401"/>
                  </a:cubicBezTo>
                  <a:cubicBezTo>
                    <a:pt x="16941" y="8403"/>
                    <a:pt x="16948" y="8404"/>
                    <a:pt x="16956" y="8404"/>
                  </a:cubicBezTo>
                  <a:cubicBezTo>
                    <a:pt x="17020" y="8404"/>
                    <a:pt x="17170" y="8330"/>
                    <a:pt x="17210" y="8309"/>
                  </a:cubicBezTo>
                  <a:cubicBezTo>
                    <a:pt x="17279" y="8241"/>
                    <a:pt x="17279" y="8127"/>
                    <a:pt x="17324" y="8035"/>
                  </a:cubicBezTo>
                  <a:cubicBezTo>
                    <a:pt x="17279" y="7944"/>
                    <a:pt x="17279" y="7853"/>
                    <a:pt x="17210" y="7784"/>
                  </a:cubicBezTo>
                  <a:cubicBezTo>
                    <a:pt x="17142" y="7693"/>
                    <a:pt x="17051" y="7693"/>
                    <a:pt x="16959" y="7670"/>
                  </a:cubicBezTo>
                  <a:cubicBezTo>
                    <a:pt x="16953" y="7667"/>
                    <a:pt x="16945" y="7666"/>
                    <a:pt x="16935" y="7666"/>
                  </a:cubicBezTo>
                  <a:close/>
                  <a:moveTo>
                    <a:pt x="3469" y="7967"/>
                  </a:moveTo>
                  <a:cubicBezTo>
                    <a:pt x="3310" y="7967"/>
                    <a:pt x="3218" y="8035"/>
                    <a:pt x="3218" y="8195"/>
                  </a:cubicBezTo>
                  <a:cubicBezTo>
                    <a:pt x="3218" y="8355"/>
                    <a:pt x="3310" y="8446"/>
                    <a:pt x="3469" y="8446"/>
                  </a:cubicBezTo>
                  <a:cubicBezTo>
                    <a:pt x="3606" y="8446"/>
                    <a:pt x="3698" y="8355"/>
                    <a:pt x="3698" y="8195"/>
                  </a:cubicBezTo>
                  <a:cubicBezTo>
                    <a:pt x="3698" y="8035"/>
                    <a:pt x="3606" y="7967"/>
                    <a:pt x="3469" y="7967"/>
                  </a:cubicBezTo>
                  <a:close/>
                  <a:moveTo>
                    <a:pt x="10865" y="7876"/>
                  </a:moveTo>
                  <a:cubicBezTo>
                    <a:pt x="10682" y="7876"/>
                    <a:pt x="10568" y="7967"/>
                    <a:pt x="10568" y="8150"/>
                  </a:cubicBezTo>
                  <a:cubicBezTo>
                    <a:pt x="10568" y="8378"/>
                    <a:pt x="10659" y="8469"/>
                    <a:pt x="10865" y="8469"/>
                  </a:cubicBezTo>
                  <a:cubicBezTo>
                    <a:pt x="11070" y="8469"/>
                    <a:pt x="11184" y="8378"/>
                    <a:pt x="11184" y="8172"/>
                  </a:cubicBezTo>
                  <a:cubicBezTo>
                    <a:pt x="11184" y="7967"/>
                    <a:pt x="11070" y="7876"/>
                    <a:pt x="10865" y="7876"/>
                  </a:cubicBezTo>
                  <a:close/>
                  <a:moveTo>
                    <a:pt x="4816" y="8058"/>
                  </a:moveTo>
                  <a:cubicBezTo>
                    <a:pt x="4702" y="8058"/>
                    <a:pt x="4542" y="8218"/>
                    <a:pt x="4542" y="8332"/>
                  </a:cubicBezTo>
                  <a:cubicBezTo>
                    <a:pt x="4519" y="8446"/>
                    <a:pt x="4679" y="8606"/>
                    <a:pt x="4793" y="8606"/>
                  </a:cubicBezTo>
                  <a:cubicBezTo>
                    <a:pt x="4907" y="8606"/>
                    <a:pt x="5067" y="8446"/>
                    <a:pt x="5067" y="8332"/>
                  </a:cubicBezTo>
                  <a:cubicBezTo>
                    <a:pt x="5067" y="8218"/>
                    <a:pt x="4930" y="8081"/>
                    <a:pt x="4816" y="8058"/>
                  </a:cubicBezTo>
                  <a:close/>
                  <a:moveTo>
                    <a:pt x="12234" y="7967"/>
                  </a:moveTo>
                  <a:cubicBezTo>
                    <a:pt x="12075" y="7967"/>
                    <a:pt x="11892" y="8127"/>
                    <a:pt x="11892" y="8309"/>
                  </a:cubicBezTo>
                  <a:cubicBezTo>
                    <a:pt x="11892" y="8469"/>
                    <a:pt x="12052" y="8629"/>
                    <a:pt x="12212" y="8629"/>
                  </a:cubicBezTo>
                  <a:cubicBezTo>
                    <a:pt x="12221" y="8630"/>
                    <a:pt x="12230" y="8631"/>
                    <a:pt x="12239" y="8631"/>
                  </a:cubicBezTo>
                  <a:cubicBezTo>
                    <a:pt x="12392" y="8631"/>
                    <a:pt x="12554" y="8460"/>
                    <a:pt x="12554" y="8309"/>
                  </a:cubicBezTo>
                  <a:cubicBezTo>
                    <a:pt x="12554" y="8150"/>
                    <a:pt x="12394" y="7967"/>
                    <a:pt x="12234" y="7967"/>
                  </a:cubicBezTo>
                  <a:close/>
                  <a:moveTo>
                    <a:pt x="6148" y="8170"/>
                  </a:moveTo>
                  <a:cubicBezTo>
                    <a:pt x="6138" y="8170"/>
                    <a:pt x="6128" y="8171"/>
                    <a:pt x="6117" y="8172"/>
                  </a:cubicBezTo>
                  <a:cubicBezTo>
                    <a:pt x="5980" y="8172"/>
                    <a:pt x="5866" y="8287"/>
                    <a:pt x="5866" y="8446"/>
                  </a:cubicBezTo>
                  <a:cubicBezTo>
                    <a:pt x="5866" y="8606"/>
                    <a:pt x="5980" y="8697"/>
                    <a:pt x="6163" y="8697"/>
                  </a:cubicBezTo>
                  <a:cubicBezTo>
                    <a:pt x="6300" y="8697"/>
                    <a:pt x="6414" y="8583"/>
                    <a:pt x="6414" y="8423"/>
                  </a:cubicBezTo>
                  <a:cubicBezTo>
                    <a:pt x="6414" y="8317"/>
                    <a:pt x="6294" y="8170"/>
                    <a:pt x="6148" y="8170"/>
                  </a:cubicBezTo>
                  <a:close/>
                  <a:moveTo>
                    <a:pt x="13558" y="8058"/>
                  </a:moveTo>
                  <a:cubicBezTo>
                    <a:pt x="13376" y="8058"/>
                    <a:pt x="13239" y="8218"/>
                    <a:pt x="13216" y="8378"/>
                  </a:cubicBezTo>
                  <a:cubicBezTo>
                    <a:pt x="13216" y="8583"/>
                    <a:pt x="13353" y="8720"/>
                    <a:pt x="13558" y="8743"/>
                  </a:cubicBezTo>
                  <a:cubicBezTo>
                    <a:pt x="13741" y="8743"/>
                    <a:pt x="13901" y="8606"/>
                    <a:pt x="13901" y="8401"/>
                  </a:cubicBezTo>
                  <a:cubicBezTo>
                    <a:pt x="13901" y="8218"/>
                    <a:pt x="13741" y="8058"/>
                    <a:pt x="13558" y="8058"/>
                  </a:cubicBezTo>
                  <a:close/>
                  <a:moveTo>
                    <a:pt x="103" y="8372"/>
                  </a:moveTo>
                  <a:cubicBezTo>
                    <a:pt x="74" y="8372"/>
                    <a:pt x="46" y="8378"/>
                    <a:pt x="23" y="8378"/>
                  </a:cubicBezTo>
                  <a:cubicBezTo>
                    <a:pt x="23" y="8378"/>
                    <a:pt x="0" y="8446"/>
                    <a:pt x="0" y="8469"/>
                  </a:cubicBezTo>
                  <a:cubicBezTo>
                    <a:pt x="0" y="8515"/>
                    <a:pt x="0" y="8538"/>
                    <a:pt x="0" y="8583"/>
                  </a:cubicBezTo>
                  <a:cubicBezTo>
                    <a:pt x="0" y="8629"/>
                    <a:pt x="0" y="8675"/>
                    <a:pt x="0" y="8720"/>
                  </a:cubicBezTo>
                  <a:cubicBezTo>
                    <a:pt x="0" y="8743"/>
                    <a:pt x="23" y="8766"/>
                    <a:pt x="23" y="8766"/>
                  </a:cubicBezTo>
                  <a:cubicBezTo>
                    <a:pt x="57" y="8766"/>
                    <a:pt x="86" y="8772"/>
                    <a:pt x="111" y="8772"/>
                  </a:cubicBezTo>
                  <a:cubicBezTo>
                    <a:pt x="137" y="8772"/>
                    <a:pt x="160" y="8766"/>
                    <a:pt x="183" y="8743"/>
                  </a:cubicBezTo>
                  <a:cubicBezTo>
                    <a:pt x="228" y="8697"/>
                    <a:pt x="274" y="8652"/>
                    <a:pt x="274" y="8583"/>
                  </a:cubicBezTo>
                  <a:cubicBezTo>
                    <a:pt x="274" y="8492"/>
                    <a:pt x="228" y="8446"/>
                    <a:pt x="183" y="8401"/>
                  </a:cubicBezTo>
                  <a:cubicBezTo>
                    <a:pt x="160" y="8378"/>
                    <a:pt x="131" y="8372"/>
                    <a:pt x="103" y="8372"/>
                  </a:cubicBezTo>
                  <a:close/>
                  <a:moveTo>
                    <a:pt x="7487" y="8264"/>
                  </a:moveTo>
                  <a:cubicBezTo>
                    <a:pt x="7418" y="8287"/>
                    <a:pt x="7327" y="8309"/>
                    <a:pt x="7281" y="8378"/>
                  </a:cubicBezTo>
                  <a:cubicBezTo>
                    <a:pt x="7236" y="8423"/>
                    <a:pt x="7190" y="8515"/>
                    <a:pt x="7190" y="8583"/>
                  </a:cubicBezTo>
                  <a:cubicBezTo>
                    <a:pt x="7190" y="8652"/>
                    <a:pt x="7236" y="8743"/>
                    <a:pt x="7281" y="8789"/>
                  </a:cubicBezTo>
                  <a:cubicBezTo>
                    <a:pt x="7350" y="8834"/>
                    <a:pt x="7418" y="8857"/>
                    <a:pt x="7510" y="8857"/>
                  </a:cubicBezTo>
                  <a:cubicBezTo>
                    <a:pt x="7555" y="8857"/>
                    <a:pt x="7647" y="8834"/>
                    <a:pt x="7692" y="8789"/>
                  </a:cubicBezTo>
                  <a:cubicBezTo>
                    <a:pt x="7738" y="8720"/>
                    <a:pt x="7783" y="8652"/>
                    <a:pt x="7783" y="8560"/>
                  </a:cubicBezTo>
                  <a:cubicBezTo>
                    <a:pt x="7783" y="8492"/>
                    <a:pt x="7738" y="8423"/>
                    <a:pt x="7692" y="8355"/>
                  </a:cubicBezTo>
                  <a:cubicBezTo>
                    <a:pt x="7647" y="8309"/>
                    <a:pt x="7555" y="8287"/>
                    <a:pt x="7487" y="8264"/>
                  </a:cubicBezTo>
                  <a:close/>
                  <a:moveTo>
                    <a:pt x="14882" y="8195"/>
                  </a:moveTo>
                  <a:cubicBezTo>
                    <a:pt x="14654" y="8195"/>
                    <a:pt x="14540" y="8332"/>
                    <a:pt x="14540" y="8538"/>
                  </a:cubicBezTo>
                  <a:cubicBezTo>
                    <a:pt x="14540" y="8743"/>
                    <a:pt x="14654" y="8880"/>
                    <a:pt x="14882" y="8880"/>
                  </a:cubicBezTo>
                  <a:cubicBezTo>
                    <a:pt x="15088" y="8880"/>
                    <a:pt x="15202" y="8743"/>
                    <a:pt x="15202" y="8538"/>
                  </a:cubicBezTo>
                  <a:cubicBezTo>
                    <a:pt x="15202" y="8332"/>
                    <a:pt x="15088" y="8195"/>
                    <a:pt x="14882" y="8195"/>
                  </a:cubicBezTo>
                  <a:close/>
                  <a:moveTo>
                    <a:pt x="1370" y="8469"/>
                  </a:moveTo>
                  <a:cubicBezTo>
                    <a:pt x="1347" y="8515"/>
                    <a:pt x="1278" y="8492"/>
                    <a:pt x="1210" y="8538"/>
                  </a:cubicBezTo>
                  <a:cubicBezTo>
                    <a:pt x="1164" y="8583"/>
                    <a:pt x="1187" y="8652"/>
                    <a:pt x="1141" y="8697"/>
                  </a:cubicBezTo>
                  <a:cubicBezTo>
                    <a:pt x="1164" y="8743"/>
                    <a:pt x="1187" y="8789"/>
                    <a:pt x="1210" y="8857"/>
                  </a:cubicBezTo>
                  <a:cubicBezTo>
                    <a:pt x="1233" y="8926"/>
                    <a:pt x="1324" y="8926"/>
                    <a:pt x="1370" y="8926"/>
                  </a:cubicBezTo>
                  <a:cubicBezTo>
                    <a:pt x="1378" y="8930"/>
                    <a:pt x="1388" y="8932"/>
                    <a:pt x="1398" y="8932"/>
                  </a:cubicBezTo>
                  <a:cubicBezTo>
                    <a:pt x="1441" y="8932"/>
                    <a:pt x="1492" y="8898"/>
                    <a:pt x="1529" y="8880"/>
                  </a:cubicBezTo>
                  <a:cubicBezTo>
                    <a:pt x="1598" y="8834"/>
                    <a:pt x="1575" y="8766"/>
                    <a:pt x="1621" y="8697"/>
                  </a:cubicBezTo>
                  <a:cubicBezTo>
                    <a:pt x="1598" y="8652"/>
                    <a:pt x="1575" y="8606"/>
                    <a:pt x="1552" y="8560"/>
                  </a:cubicBezTo>
                  <a:cubicBezTo>
                    <a:pt x="1506" y="8492"/>
                    <a:pt x="1415" y="8515"/>
                    <a:pt x="1370" y="8469"/>
                  </a:cubicBezTo>
                  <a:close/>
                  <a:moveTo>
                    <a:pt x="8823" y="8375"/>
                  </a:moveTo>
                  <a:cubicBezTo>
                    <a:pt x="8811" y="8375"/>
                    <a:pt x="8800" y="8376"/>
                    <a:pt x="8788" y="8378"/>
                  </a:cubicBezTo>
                  <a:cubicBezTo>
                    <a:pt x="8628" y="8378"/>
                    <a:pt x="8491" y="8515"/>
                    <a:pt x="8491" y="8675"/>
                  </a:cubicBezTo>
                  <a:cubicBezTo>
                    <a:pt x="8491" y="8834"/>
                    <a:pt x="8628" y="8971"/>
                    <a:pt x="8811" y="8971"/>
                  </a:cubicBezTo>
                  <a:cubicBezTo>
                    <a:pt x="8970" y="8971"/>
                    <a:pt x="9107" y="8834"/>
                    <a:pt x="9107" y="8652"/>
                  </a:cubicBezTo>
                  <a:cubicBezTo>
                    <a:pt x="9086" y="8504"/>
                    <a:pt x="8967" y="8375"/>
                    <a:pt x="8823" y="8375"/>
                  </a:cubicBezTo>
                  <a:close/>
                  <a:moveTo>
                    <a:pt x="16229" y="8264"/>
                  </a:moveTo>
                  <a:cubicBezTo>
                    <a:pt x="16160" y="8264"/>
                    <a:pt x="16001" y="8332"/>
                    <a:pt x="15955" y="8378"/>
                  </a:cubicBezTo>
                  <a:cubicBezTo>
                    <a:pt x="15886" y="8446"/>
                    <a:pt x="15864" y="8538"/>
                    <a:pt x="15841" y="8629"/>
                  </a:cubicBezTo>
                  <a:cubicBezTo>
                    <a:pt x="15841" y="8675"/>
                    <a:pt x="15909" y="8857"/>
                    <a:pt x="15955" y="8880"/>
                  </a:cubicBezTo>
                  <a:cubicBezTo>
                    <a:pt x="16023" y="8971"/>
                    <a:pt x="16115" y="8994"/>
                    <a:pt x="16206" y="8994"/>
                  </a:cubicBezTo>
                  <a:cubicBezTo>
                    <a:pt x="16297" y="8994"/>
                    <a:pt x="16389" y="8971"/>
                    <a:pt x="16480" y="8903"/>
                  </a:cubicBezTo>
                  <a:cubicBezTo>
                    <a:pt x="16548" y="8834"/>
                    <a:pt x="16548" y="8743"/>
                    <a:pt x="16571" y="8652"/>
                  </a:cubicBezTo>
                  <a:cubicBezTo>
                    <a:pt x="16594" y="8606"/>
                    <a:pt x="16526" y="8423"/>
                    <a:pt x="16480" y="8378"/>
                  </a:cubicBezTo>
                  <a:cubicBezTo>
                    <a:pt x="16411" y="8309"/>
                    <a:pt x="16297" y="8309"/>
                    <a:pt x="16229" y="8264"/>
                  </a:cubicBezTo>
                  <a:close/>
                  <a:moveTo>
                    <a:pt x="2739" y="8560"/>
                  </a:moveTo>
                  <a:cubicBezTo>
                    <a:pt x="2602" y="8583"/>
                    <a:pt x="2488" y="8675"/>
                    <a:pt x="2488" y="8811"/>
                  </a:cubicBezTo>
                  <a:cubicBezTo>
                    <a:pt x="2488" y="8880"/>
                    <a:pt x="2511" y="8926"/>
                    <a:pt x="2556" y="8948"/>
                  </a:cubicBezTo>
                  <a:cubicBezTo>
                    <a:pt x="2596" y="8988"/>
                    <a:pt x="2635" y="9044"/>
                    <a:pt x="2689" y="9044"/>
                  </a:cubicBezTo>
                  <a:cubicBezTo>
                    <a:pt x="2698" y="9044"/>
                    <a:pt x="2707" y="9043"/>
                    <a:pt x="2716" y="9040"/>
                  </a:cubicBezTo>
                  <a:cubicBezTo>
                    <a:pt x="2729" y="9043"/>
                    <a:pt x="2740" y="9044"/>
                    <a:pt x="2750" y="9044"/>
                  </a:cubicBezTo>
                  <a:cubicBezTo>
                    <a:pt x="2814" y="9044"/>
                    <a:pt x="2837" y="8988"/>
                    <a:pt x="2876" y="8948"/>
                  </a:cubicBezTo>
                  <a:cubicBezTo>
                    <a:pt x="2944" y="8926"/>
                    <a:pt x="2967" y="8880"/>
                    <a:pt x="2967" y="8811"/>
                  </a:cubicBezTo>
                  <a:cubicBezTo>
                    <a:pt x="2967" y="8720"/>
                    <a:pt x="2922" y="8697"/>
                    <a:pt x="2876" y="8652"/>
                  </a:cubicBezTo>
                  <a:cubicBezTo>
                    <a:pt x="2830" y="8606"/>
                    <a:pt x="2808" y="8560"/>
                    <a:pt x="2739" y="8560"/>
                  </a:cubicBezTo>
                  <a:close/>
                  <a:moveTo>
                    <a:pt x="10134" y="8492"/>
                  </a:moveTo>
                  <a:cubicBezTo>
                    <a:pt x="9929" y="8492"/>
                    <a:pt x="9838" y="8606"/>
                    <a:pt x="9838" y="8789"/>
                  </a:cubicBezTo>
                  <a:cubicBezTo>
                    <a:pt x="9838" y="9017"/>
                    <a:pt x="9929" y="9108"/>
                    <a:pt x="10134" y="9108"/>
                  </a:cubicBezTo>
                  <a:cubicBezTo>
                    <a:pt x="10340" y="9108"/>
                    <a:pt x="10431" y="9017"/>
                    <a:pt x="10431" y="8811"/>
                  </a:cubicBezTo>
                  <a:cubicBezTo>
                    <a:pt x="10431" y="8606"/>
                    <a:pt x="10340" y="8492"/>
                    <a:pt x="10134" y="8492"/>
                  </a:cubicBezTo>
                  <a:close/>
                  <a:moveTo>
                    <a:pt x="17530" y="8401"/>
                  </a:moveTo>
                  <a:cubicBezTo>
                    <a:pt x="17507" y="8401"/>
                    <a:pt x="17370" y="8446"/>
                    <a:pt x="17347" y="8469"/>
                  </a:cubicBezTo>
                  <a:cubicBezTo>
                    <a:pt x="17256" y="8538"/>
                    <a:pt x="17233" y="8583"/>
                    <a:pt x="17210" y="8675"/>
                  </a:cubicBezTo>
                  <a:cubicBezTo>
                    <a:pt x="17142" y="8903"/>
                    <a:pt x="17279" y="9108"/>
                    <a:pt x="17507" y="9131"/>
                  </a:cubicBezTo>
                  <a:cubicBezTo>
                    <a:pt x="17530" y="9131"/>
                    <a:pt x="17553" y="9131"/>
                    <a:pt x="17553" y="9108"/>
                  </a:cubicBezTo>
                  <a:cubicBezTo>
                    <a:pt x="17576" y="9017"/>
                    <a:pt x="17576" y="8903"/>
                    <a:pt x="17598" y="8789"/>
                  </a:cubicBezTo>
                  <a:cubicBezTo>
                    <a:pt x="17576" y="8720"/>
                    <a:pt x="17576" y="8629"/>
                    <a:pt x="17553" y="8560"/>
                  </a:cubicBezTo>
                  <a:cubicBezTo>
                    <a:pt x="17553" y="8492"/>
                    <a:pt x="17598" y="8446"/>
                    <a:pt x="17530" y="8401"/>
                  </a:cubicBezTo>
                  <a:close/>
                  <a:moveTo>
                    <a:pt x="4063" y="8675"/>
                  </a:moveTo>
                  <a:cubicBezTo>
                    <a:pt x="4017" y="8720"/>
                    <a:pt x="3949" y="8697"/>
                    <a:pt x="3903" y="8743"/>
                  </a:cubicBezTo>
                  <a:cubicBezTo>
                    <a:pt x="3835" y="8789"/>
                    <a:pt x="3812" y="8857"/>
                    <a:pt x="3812" y="8926"/>
                  </a:cubicBezTo>
                  <a:cubicBezTo>
                    <a:pt x="3789" y="8971"/>
                    <a:pt x="3835" y="9040"/>
                    <a:pt x="3858" y="9085"/>
                  </a:cubicBezTo>
                  <a:cubicBezTo>
                    <a:pt x="3903" y="9177"/>
                    <a:pt x="3994" y="9177"/>
                    <a:pt x="4063" y="9200"/>
                  </a:cubicBezTo>
                  <a:cubicBezTo>
                    <a:pt x="4071" y="9204"/>
                    <a:pt x="4080" y="9206"/>
                    <a:pt x="4088" y="9206"/>
                  </a:cubicBezTo>
                  <a:cubicBezTo>
                    <a:pt x="4126" y="9206"/>
                    <a:pt x="4167" y="9168"/>
                    <a:pt x="4223" y="9131"/>
                  </a:cubicBezTo>
                  <a:cubicBezTo>
                    <a:pt x="4291" y="9108"/>
                    <a:pt x="4291" y="9017"/>
                    <a:pt x="4337" y="8948"/>
                  </a:cubicBezTo>
                  <a:cubicBezTo>
                    <a:pt x="4291" y="8880"/>
                    <a:pt x="4291" y="8811"/>
                    <a:pt x="4246" y="8766"/>
                  </a:cubicBezTo>
                  <a:cubicBezTo>
                    <a:pt x="4177" y="8697"/>
                    <a:pt x="4109" y="8720"/>
                    <a:pt x="4063" y="8675"/>
                  </a:cubicBezTo>
                  <a:close/>
                  <a:moveTo>
                    <a:pt x="11481" y="8560"/>
                  </a:moveTo>
                  <a:cubicBezTo>
                    <a:pt x="11321" y="8560"/>
                    <a:pt x="11162" y="8743"/>
                    <a:pt x="11139" y="8903"/>
                  </a:cubicBezTo>
                  <a:cubicBezTo>
                    <a:pt x="11139" y="9063"/>
                    <a:pt x="11321" y="9245"/>
                    <a:pt x="11481" y="9245"/>
                  </a:cubicBezTo>
                  <a:cubicBezTo>
                    <a:pt x="11641" y="9245"/>
                    <a:pt x="11801" y="9085"/>
                    <a:pt x="11824" y="8926"/>
                  </a:cubicBezTo>
                  <a:cubicBezTo>
                    <a:pt x="11824" y="8766"/>
                    <a:pt x="11641" y="8583"/>
                    <a:pt x="11481" y="8560"/>
                  </a:cubicBezTo>
                  <a:close/>
                  <a:moveTo>
                    <a:pt x="5410" y="8766"/>
                  </a:moveTo>
                  <a:cubicBezTo>
                    <a:pt x="5250" y="8766"/>
                    <a:pt x="5136" y="8880"/>
                    <a:pt x="5136" y="9040"/>
                  </a:cubicBezTo>
                  <a:cubicBezTo>
                    <a:pt x="5136" y="9200"/>
                    <a:pt x="5250" y="9314"/>
                    <a:pt x="5410" y="9314"/>
                  </a:cubicBezTo>
                  <a:cubicBezTo>
                    <a:pt x="5569" y="9314"/>
                    <a:pt x="5684" y="9200"/>
                    <a:pt x="5684" y="9040"/>
                  </a:cubicBezTo>
                  <a:cubicBezTo>
                    <a:pt x="5684" y="8880"/>
                    <a:pt x="5569" y="8766"/>
                    <a:pt x="5410" y="8766"/>
                  </a:cubicBezTo>
                  <a:close/>
                  <a:moveTo>
                    <a:pt x="12828" y="8675"/>
                  </a:moveTo>
                  <a:cubicBezTo>
                    <a:pt x="12622" y="8675"/>
                    <a:pt x="12508" y="8811"/>
                    <a:pt x="12485" y="8994"/>
                  </a:cubicBezTo>
                  <a:cubicBezTo>
                    <a:pt x="12485" y="9200"/>
                    <a:pt x="12645" y="9336"/>
                    <a:pt x="12828" y="9336"/>
                  </a:cubicBezTo>
                  <a:cubicBezTo>
                    <a:pt x="13010" y="9336"/>
                    <a:pt x="13170" y="9177"/>
                    <a:pt x="13170" y="9017"/>
                  </a:cubicBezTo>
                  <a:cubicBezTo>
                    <a:pt x="13170" y="8834"/>
                    <a:pt x="13010" y="8675"/>
                    <a:pt x="12828" y="8675"/>
                  </a:cubicBezTo>
                  <a:close/>
                  <a:moveTo>
                    <a:pt x="6756" y="8903"/>
                  </a:moveTo>
                  <a:cubicBezTo>
                    <a:pt x="6688" y="8903"/>
                    <a:pt x="6619" y="8903"/>
                    <a:pt x="6551" y="8971"/>
                  </a:cubicBezTo>
                  <a:cubicBezTo>
                    <a:pt x="6505" y="9040"/>
                    <a:pt x="6460" y="9085"/>
                    <a:pt x="6482" y="9154"/>
                  </a:cubicBezTo>
                  <a:cubicBezTo>
                    <a:pt x="6482" y="9245"/>
                    <a:pt x="6482" y="9314"/>
                    <a:pt x="6551" y="9359"/>
                  </a:cubicBezTo>
                  <a:cubicBezTo>
                    <a:pt x="6610" y="9399"/>
                    <a:pt x="6652" y="9455"/>
                    <a:pt x="6707" y="9455"/>
                  </a:cubicBezTo>
                  <a:cubicBezTo>
                    <a:pt x="6715" y="9455"/>
                    <a:pt x="6724" y="9454"/>
                    <a:pt x="6733" y="9451"/>
                  </a:cubicBezTo>
                  <a:cubicBezTo>
                    <a:pt x="6825" y="9451"/>
                    <a:pt x="6893" y="9428"/>
                    <a:pt x="6939" y="9359"/>
                  </a:cubicBezTo>
                  <a:cubicBezTo>
                    <a:pt x="7007" y="9314"/>
                    <a:pt x="7030" y="9245"/>
                    <a:pt x="7030" y="9177"/>
                  </a:cubicBezTo>
                  <a:cubicBezTo>
                    <a:pt x="7007" y="9108"/>
                    <a:pt x="7007" y="9040"/>
                    <a:pt x="6962" y="8994"/>
                  </a:cubicBezTo>
                  <a:cubicBezTo>
                    <a:pt x="6893" y="8926"/>
                    <a:pt x="6848" y="8903"/>
                    <a:pt x="6756" y="8903"/>
                  </a:cubicBezTo>
                  <a:close/>
                  <a:moveTo>
                    <a:pt x="14175" y="8811"/>
                  </a:moveTo>
                  <a:cubicBezTo>
                    <a:pt x="13969" y="8811"/>
                    <a:pt x="13832" y="8926"/>
                    <a:pt x="13832" y="9131"/>
                  </a:cubicBezTo>
                  <a:cubicBezTo>
                    <a:pt x="13832" y="9336"/>
                    <a:pt x="13946" y="9473"/>
                    <a:pt x="14152" y="9473"/>
                  </a:cubicBezTo>
                  <a:cubicBezTo>
                    <a:pt x="14380" y="9473"/>
                    <a:pt x="14494" y="9359"/>
                    <a:pt x="14494" y="9131"/>
                  </a:cubicBezTo>
                  <a:cubicBezTo>
                    <a:pt x="14494" y="8926"/>
                    <a:pt x="14380" y="8811"/>
                    <a:pt x="14175" y="8811"/>
                  </a:cubicBezTo>
                  <a:close/>
                  <a:moveTo>
                    <a:pt x="644" y="9079"/>
                  </a:moveTo>
                  <a:cubicBezTo>
                    <a:pt x="614" y="9079"/>
                    <a:pt x="562" y="9113"/>
                    <a:pt x="525" y="9131"/>
                  </a:cubicBezTo>
                  <a:cubicBezTo>
                    <a:pt x="457" y="9154"/>
                    <a:pt x="479" y="9245"/>
                    <a:pt x="434" y="9291"/>
                  </a:cubicBezTo>
                  <a:cubicBezTo>
                    <a:pt x="457" y="9336"/>
                    <a:pt x="479" y="9405"/>
                    <a:pt x="502" y="9451"/>
                  </a:cubicBezTo>
                  <a:cubicBezTo>
                    <a:pt x="525" y="9519"/>
                    <a:pt x="616" y="9519"/>
                    <a:pt x="662" y="9542"/>
                  </a:cubicBezTo>
                  <a:cubicBezTo>
                    <a:pt x="708" y="9542"/>
                    <a:pt x="776" y="9496"/>
                    <a:pt x="822" y="9473"/>
                  </a:cubicBezTo>
                  <a:cubicBezTo>
                    <a:pt x="890" y="9451"/>
                    <a:pt x="867" y="9359"/>
                    <a:pt x="913" y="9314"/>
                  </a:cubicBezTo>
                  <a:cubicBezTo>
                    <a:pt x="890" y="9268"/>
                    <a:pt x="867" y="9200"/>
                    <a:pt x="845" y="9154"/>
                  </a:cubicBezTo>
                  <a:cubicBezTo>
                    <a:pt x="799" y="9085"/>
                    <a:pt x="730" y="9108"/>
                    <a:pt x="662" y="9085"/>
                  </a:cubicBezTo>
                  <a:cubicBezTo>
                    <a:pt x="658" y="9081"/>
                    <a:pt x="652" y="9079"/>
                    <a:pt x="644" y="9079"/>
                  </a:cubicBezTo>
                  <a:close/>
                  <a:moveTo>
                    <a:pt x="8080" y="8971"/>
                  </a:moveTo>
                  <a:cubicBezTo>
                    <a:pt x="7920" y="8971"/>
                    <a:pt x="7783" y="9108"/>
                    <a:pt x="7783" y="9291"/>
                  </a:cubicBezTo>
                  <a:cubicBezTo>
                    <a:pt x="7783" y="9428"/>
                    <a:pt x="7943" y="9588"/>
                    <a:pt x="8080" y="9588"/>
                  </a:cubicBezTo>
                  <a:cubicBezTo>
                    <a:pt x="8263" y="9588"/>
                    <a:pt x="8400" y="9428"/>
                    <a:pt x="8400" y="9268"/>
                  </a:cubicBezTo>
                  <a:cubicBezTo>
                    <a:pt x="8400" y="9108"/>
                    <a:pt x="8240" y="8971"/>
                    <a:pt x="8080" y="8971"/>
                  </a:cubicBezTo>
                  <a:close/>
                  <a:moveTo>
                    <a:pt x="15521" y="8880"/>
                  </a:moveTo>
                  <a:cubicBezTo>
                    <a:pt x="15476" y="8880"/>
                    <a:pt x="15293" y="8926"/>
                    <a:pt x="15270" y="8971"/>
                  </a:cubicBezTo>
                  <a:cubicBezTo>
                    <a:pt x="15202" y="9063"/>
                    <a:pt x="15156" y="9131"/>
                    <a:pt x="15133" y="9245"/>
                  </a:cubicBezTo>
                  <a:cubicBezTo>
                    <a:pt x="15133" y="9336"/>
                    <a:pt x="15202" y="9428"/>
                    <a:pt x="15247" y="9496"/>
                  </a:cubicBezTo>
                  <a:cubicBezTo>
                    <a:pt x="15316" y="9565"/>
                    <a:pt x="15407" y="9610"/>
                    <a:pt x="15498" y="9610"/>
                  </a:cubicBezTo>
                  <a:cubicBezTo>
                    <a:pt x="15544" y="9610"/>
                    <a:pt x="15727" y="9542"/>
                    <a:pt x="15749" y="9519"/>
                  </a:cubicBezTo>
                  <a:cubicBezTo>
                    <a:pt x="15818" y="9428"/>
                    <a:pt x="15864" y="9336"/>
                    <a:pt x="15886" y="9245"/>
                  </a:cubicBezTo>
                  <a:cubicBezTo>
                    <a:pt x="15864" y="9154"/>
                    <a:pt x="15841" y="9063"/>
                    <a:pt x="15772" y="8994"/>
                  </a:cubicBezTo>
                  <a:cubicBezTo>
                    <a:pt x="15704" y="8926"/>
                    <a:pt x="15613" y="8880"/>
                    <a:pt x="15521" y="8880"/>
                  </a:cubicBezTo>
                  <a:close/>
                  <a:moveTo>
                    <a:pt x="1981" y="9172"/>
                  </a:moveTo>
                  <a:cubicBezTo>
                    <a:pt x="1927" y="9172"/>
                    <a:pt x="1888" y="9226"/>
                    <a:pt x="1849" y="9245"/>
                  </a:cubicBezTo>
                  <a:cubicBezTo>
                    <a:pt x="1803" y="9291"/>
                    <a:pt x="1780" y="9336"/>
                    <a:pt x="1780" y="9405"/>
                  </a:cubicBezTo>
                  <a:cubicBezTo>
                    <a:pt x="1780" y="9473"/>
                    <a:pt x="1803" y="9519"/>
                    <a:pt x="1849" y="9565"/>
                  </a:cubicBezTo>
                  <a:cubicBezTo>
                    <a:pt x="1884" y="9600"/>
                    <a:pt x="1919" y="9648"/>
                    <a:pt x="1964" y="9648"/>
                  </a:cubicBezTo>
                  <a:cubicBezTo>
                    <a:pt x="1978" y="9648"/>
                    <a:pt x="1993" y="9644"/>
                    <a:pt x="2009" y="9633"/>
                  </a:cubicBezTo>
                  <a:cubicBezTo>
                    <a:pt x="2030" y="9644"/>
                    <a:pt x="2047" y="9648"/>
                    <a:pt x="2063" y="9648"/>
                  </a:cubicBezTo>
                  <a:cubicBezTo>
                    <a:pt x="2113" y="9648"/>
                    <a:pt x="2139" y="9600"/>
                    <a:pt x="2191" y="9565"/>
                  </a:cubicBezTo>
                  <a:cubicBezTo>
                    <a:pt x="2237" y="9519"/>
                    <a:pt x="2260" y="9473"/>
                    <a:pt x="2260" y="9405"/>
                  </a:cubicBezTo>
                  <a:cubicBezTo>
                    <a:pt x="2260" y="9314"/>
                    <a:pt x="2214" y="9291"/>
                    <a:pt x="2168" y="9245"/>
                  </a:cubicBezTo>
                  <a:cubicBezTo>
                    <a:pt x="2123" y="9177"/>
                    <a:pt x="2077" y="9177"/>
                    <a:pt x="2009" y="9177"/>
                  </a:cubicBezTo>
                  <a:cubicBezTo>
                    <a:pt x="1999" y="9174"/>
                    <a:pt x="1990" y="9172"/>
                    <a:pt x="1981" y="9172"/>
                  </a:cubicBezTo>
                  <a:close/>
                  <a:moveTo>
                    <a:pt x="9379" y="9093"/>
                  </a:moveTo>
                  <a:cubicBezTo>
                    <a:pt x="9305" y="9093"/>
                    <a:pt x="9252" y="9146"/>
                    <a:pt x="9199" y="9200"/>
                  </a:cubicBezTo>
                  <a:cubicBezTo>
                    <a:pt x="9153" y="9245"/>
                    <a:pt x="9130" y="9314"/>
                    <a:pt x="9130" y="9405"/>
                  </a:cubicBezTo>
                  <a:cubicBezTo>
                    <a:pt x="9130" y="9496"/>
                    <a:pt x="9153" y="9565"/>
                    <a:pt x="9199" y="9633"/>
                  </a:cubicBezTo>
                  <a:cubicBezTo>
                    <a:pt x="9244" y="9679"/>
                    <a:pt x="9336" y="9702"/>
                    <a:pt x="9427" y="9724"/>
                  </a:cubicBezTo>
                  <a:cubicBezTo>
                    <a:pt x="9518" y="9724"/>
                    <a:pt x="9587" y="9679"/>
                    <a:pt x="9655" y="9633"/>
                  </a:cubicBezTo>
                  <a:cubicBezTo>
                    <a:pt x="9701" y="9588"/>
                    <a:pt x="9746" y="9519"/>
                    <a:pt x="9746" y="9428"/>
                  </a:cubicBezTo>
                  <a:cubicBezTo>
                    <a:pt x="9724" y="9336"/>
                    <a:pt x="9724" y="9245"/>
                    <a:pt x="9655" y="9200"/>
                  </a:cubicBezTo>
                  <a:cubicBezTo>
                    <a:pt x="9618" y="9163"/>
                    <a:pt x="9566" y="9096"/>
                    <a:pt x="9500" y="9096"/>
                  </a:cubicBezTo>
                  <a:cubicBezTo>
                    <a:pt x="9484" y="9096"/>
                    <a:pt x="9467" y="9099"/>
                    <a:pt x="9450" y="9108"/>
                  </a:cubicBezTo>
                  <a:cubicBezTo>
                    <a:pt x="9424" y="9098"/>
                    <a:pt x="9401" y="9093"/>
                    <a:pt x="9379" y="9093"/>
                  </a:cubicBezTo>
                  <a:close/>
                  <a:moveTo>
                    <a:pt x="16842" y="9015"/>
                  </a:moveTo>
                  <a:cubicBezTo>
                    <a:pt x="16828" y="9015"/>
                    <a:pt x="16814" y="9015"/>
                    <a:pt x="16799" y="9017"/>
                  </a:cubicBezTo>
                  <a:cubicBezTo>
                    <a:pt x="16594" y="9017"/>
                    <a:pt x="16457" y="9154"/>
                    <a:pt x="16457" y="9382"/>
                  </a:cubicBezTo>
                  <a:cubicBezTo>
                    <a:pt x="16457" y="9588"/>
                    <a:pt x="16617" y="9747"/>
                    <a:pt x="16822" y="9747"/>
                  </a:cubicBezTo>
                  <a:cubicBezTo>
                    <a:pt x="17051" y="9724"/>
                    <a:pt x="17187" y="9588"/>
                    <a:pt x="17187" y="9359"/>
                  </a:cubicBezTo>
                  <a:cubicBezTo>
                    <a:pt x="17187" y="9167"/>
                    <a:pt x="17048" y="9015"/>
                    <a:pt x="16842" y="9015"/>
                  </a:cubicBezTo>
                  <a:close/>
                  <a:moveTo>
                    <a:pt x="3348" y="9281"/>
                  </a:moveTo>
                  <a:cubicBezTo>
                    <a:pt x="3338" y="9281"/>
                    <a:pt x="3333" y="9284"/>
                    <a:pt x="3333" y="9291"/>
                  </a:cubicBezTo>
                  <a:cubicBezTo>
                    <a:pt x="3287" y="9314"/>
                    <a:pt x="3218" y="9314"/>
                    <a:pt x="3173" y="9336"/>
                  </a:cubicBezTo>
                  <a:cubicBezTo>
                    <a:pt x="3104" y="9405"/>
                    <a:pt x="3081" y="9473"/>
                    <a:pt x="3059" y="9542"/>
                  </a:cubicBezTo>
                  <a:cubicBezTo>
                    <a:pt x="3059" y="9588"/>
                    <a:pt x="3104" y="9633"/>
                    <a:pt x="3127" y="9679"/>
                  </a:cubicBezTo>
                  <a:cubicBezTo>
                    <a:pt x="3150" y="9770"/>
                    <a:pt x="3241" y="9793"/>
                    <a:pt x="3310" y="9816"/>
                  </a:cubicBezTo>
                  <a:cubicBezTo>
                    <a:pt x="3355" y="9816"/>
                    <a:pt x="3424" y="9770"/>
                    <a:pt x="3469" y="9747"/>
                  </a:cubicBezTo>
                  <a:cubicBezTo>
                    <a:pt x="3561" y="9702"/>
                    <a:pt x="3561" y="9610"/>
                    <a:pt x="3584" y="9542"/>
                  </a:cubicBezTo>
                  <a:cubicBezTo>
                    <a:pt x="3584" y="9496"/>
                    <a:pt x="3584" y="9451"/>
                    <a:pt x="3561" y="9428"/>
                  </a:cubicBezTo>
                  <a:cubicBezTo>
                    <a:pt x="3538" y="9382"/>
                    <a:pt x="3492" y="9336"/>
                    <a:pt x="3447" y="9314"/>
                  </a:cubicBezTo>
                  <a:cubicBezTo>
                    <a:pt x="3414" y="9298"/>
                    <a:pt x="3371" y="9281"/>
                    <a:pt x="3348" y="9281"/>
                  </a:cubicBezTo>
                  <a:close/>
                  <a:moveTo>
                    <a:pt x="10751" y="9177"/>
                  </a:moveTo>
                  <a:cubicBezTo>
                    <a:pt x="10682" y="9177"/>
                    <a:pt x="10522" y="9268"/>
                    <a:pt x="10500" y="9314"/>
                  </a:cubicBezTo>
                  <a:cubicBezTo>
                    <a:pt x="10454" y="9382"/>
                    <a:pt x="10431" y="9451"/>
                    <a:pt x="10408" y="9519"/>
                  </a:cubicBezTo>
                  <a:cubicBezTo>
                    <a:pt x="10454" y="9588"/>
                    <a:pt x="10454" y="9702"/>
                    <a:pt x="10545" y="9747"/>
                  </a:cubicBezTo>
                  <a:cubicBezTo>
                    <a:pt x="10614" y="9793"/>
                    <a:pt x="10682" y="9839"/>
                    <a:pt x="10751" y="9839"/>
                  </a:cubicBezTo>
                  <a:cubicBezTo>
                    <a:pt x="10842" y="9816"/>
                    <a:pt x="10933" y="9793"/>
                    <a:pt x="11002" y="9702"/>
                  </a:cubicBezTo>
                  <a:cubicBezTo>
                    <a:pt x="11025" y="9633"/>
                    <a:pt x="11047" y="9565"/>
                    <a:pt x="11070" y="9496"/>
                  </a:cubicBezTo>
                  <a:cubicBezTo>
                    <a:pt x="11025" y="9428"/>
                    <a:pt x="11047" y="9314"/>
                    <a:pt x="10956" y="9268"/>
                  </a:cubicBezTo>
                  <a:cubicBezTo>
                    <a:pt x="10888" y="9222"/>
                    <a:pt x="10819" y="9200"/>
                    <a:pt x="10751" y="9177"/>
                  </a:cubicBezTo>
                  <a:close/>
                  <a:moveTo>
                    <a:pt x="4656" y="9382"/>
                  </a:moveTo>
                  <a:cubicBezTo>
                    <a:pt x="4519" y="9382"/>
                    <a:pt x="4405" y="9473"/>
                    <a:pt x="4405" y="9633"/>
                  </a:cubicBezTo>
                  <a:cubicBezTo>
                    <a:pt x="4405" y="9793"/>
                    <a:pt x="4497" y="9907"/>
                    <a:pt x="4656" y="9907"/>
                  </a:cubicBezTo>
                  <a:cubicBezTo>
                    <a:pt x="4816" y="9907"/>
                    <a:pt x="4930" y="9816"/>
                    <a:pt x="4930" y="9656"/>
                  </a:cubicBezTo>
                  <a:cubicBezTo>
                    <a:pt x="4930" y="9496"/>
                    <a:pt x="4816" y="9382"/>
                    <a:pt x="4656" y="9382"/>
                  </a:cubicBezTo>
                  <a:close/>
                  <a:moveTo>
                    <a:pt x="12055" y="9311"/>
                  </a:moveTo>
                  <a:cubicBezTo>
                    <a:pt x="11858" y="9311"/>
                    <a:pt x="11776" y="9462"/>
                    <a:pt x="11755" y="9633"/>
                  </a:cubicBezTo>
                  <a:cubicBezTo>
                    <a:pt x="11755" y="9816"/>
                    <a:pt x="11869" y="9976"/>
                    <a:pt x="12075" y="9976"/>
                  </a:cubicBezTo>
                  <a:cubicBezTo>
                    <a:pt x="12086" y="9977"/>
                    <a:pt x="12098" y="9978"/>
                    <a:pt x="12110" y="9978"/>
                  </a:cubicBezTo>
                  <a:cubicBezTo>
                    <a:pt x="12277" y="9978"/>
                    <a:pt x="12417" y="9827"/>
                    <a:pt x="12417" y="9656"/>
                  </a:cubicBezTo>
                  <a:cubicBezTo>
                    <a:pt x="12417" y="9451"/>
                    <a:pt x="12280" y="9314"/>
                    <a:pt x="12097" y="9314"/>
                  </a:cubicBezTo>
                  <a:cubicBezTo>
                    <a:pt x="12083" y="9312"/>
                    <a:pt x="12069" y="9311"/>
                    <a:pt x="12055" y="9311"/>
                  </a:cubicBezTo>
                  <a:close/>
                  <a:moveTo>
                    <a:pt x="5957" y="9513"/>
                  </a:moveTo>
                  <a:cubicBezTo>
                    <a:pt x="5895" y="9513"/>
                    <a:pt x="5858" y="9550"/>
                    <a:pt x="5820" y="9588"/>
                  </a:cubicBezTo>
                  <a:cubicBezTo>
                    <a:pt x="5752" y="9633"/>
                    <a:pt x="5729" y="9702"/>
                    <a:pt x="5729" y="9770"/>
                  </a:cubicBezTo>
                  <a:cubicBezTo>
                    <a:pt x="5729" y="9861"/>
                    <a:pt x="5752" y="9907"/>
                    <a:pt x="5820" y="9976"/>
                  </a:cubicBezTo>
                  <a:cubicBezTo>
                    <a:pt x="5855" y="10027"/>
                    <a:pt x="5902" y="10053"/>
                    <a:pt x="5962" y="10053"/>
                  </a:cubicBezTo>
                  <a:cubicBezTo>
                    <a:pt x="5982" y="10053"/>
                    <a:pt x="6003" y="10050"/>
                    <a:pt x="6026" y="10044"/>
                  </a:cubicBezTo>
                  <a:cubicBezTo>
                    <a:pt x="6038" y="10048"/>
                    <a:pt x="6050" y="10050"/>
                    <a:pt x="6062" y="10050"/>
                  </a:cubicBezTo>
                  <a:cubicBezTo>
                    <a:pt x="6112" y="10050"/>
                    <a:pt x="6153" y="10013"/>
                    <a:pt x="6209" y="9976"/>
                  </a:cubicBezTo>
                  <a:cubicBezTo>
                    <a:pt x="6277" y="9907"/>
                    <a:pt x="6277" y="9839"/>
                    <a:pt x="6277" y="9770"/>
                  </a:cubicBezTo>
                  <a:cubicBezTo>
                    <a:pt x="6277" y="9679"/>
                    <a:pt x="6254" y="9633"/>
                    <a:pt x="6209" y="9588"/>
                  </a:cubicBezTo>
                  <a:cubicBezTo>
                    <a:pt x="6163" y="9527"/>
                    <a:pt x="6117" y="9517"/>
                    <a:pt x="6072" y="9517"/>
                  </a:cubicBezTo>
                  <a:cubicBezTo>
                    <a:pt x="6049" y="9517"/>
                    <a:pt x="6026" y="9519"/>
                    <a:pt x="6003" y="9519"/>
                  </a:cubicBezTo>
                  <a:cubicBezTo>
                    <a:pt x="5986" y="9515"/>
                    <a:pt x="5971" y="9513"/>
                    <a:pt x="5957" y="9513"/>
                  </a:cubicBezTo>
                  <a:close/>
                  <a:moveTo>
                    <a:pt x="46" y="9702"/>
                  </a:moveTo>
                  <a:cubicBezTo>
                    <a:pt x="46" y="9724"/>
                    <a:pt x="23" y="9747"/>
                    <a:pt x="46" y="9747"/>
                  </a:cubicBezTo>
                  <a:cubicBezTo>
                    <a:pt x="46" y="9861"/>
                    <a:pt x="46" y="9953"/>
                    <a:pt x="69" y="10044"/>
                  </a:cubicBezTo>
                  <a:cubicBezTo>
                    <a:pt x="69" y="10067"/>
                    <a:pt x="69" y="10067"/>
                    <a:pt x="91" y="10090"/>
                  </a:cubicBezTo>
                  <a:cubicBezTo>
                    <a:pt x="91" y="10067"/>
                    <a:pt x="91" y="10067"/>
                    <a:pt x="114" y="10067"/>
                  </a:cubicBezTo>
                  <a:cubicBezTo>
                    <a:pt x="183" y="9953"/>
                    <a:pt x="183" y="9839"/>
                    <a:pt x="69" y="9747"/>
                  </a:cubicBezTo>
                  <a:lnTo>
                    <a:pt x="46" y="9702"/>
                  </a:lnTo>
                  <a:close/>
                  <a:moveTo>
                    <a:pt x="13444" y="9405"/>
                  </a:moveTo>
                  <a:cubicBezTo>
                    <a:pt x="13216" y="9405"/>
                    <a:pt x="13102" y="9542"/>
                    <a:pt x="13102" y="9747"/>
                  </a:cubicBezTo>
                  <a:cubicBezTo>
                    <a:pt x="13102" y="9953"/>
                    <a:pt x="13216" y="10090"/>
                    <a:pt x="13421" y="10090"/>
                  </a:cubicBezTo>
                  <a:cubicBezTo>
                    <a:pt x="13650" y="10090"/>
                    <a:pt x="13764" y="9953"/>
                    <a:pt x="13764" y="9747"/>
                  </a:cubicBezTo>
                  <a:cubicBezTo>
                    <a:pt x="13764" y="9542"/>
                    <a:pt x="13627" y="9405"/>
                    <a:pt x="13444" y="9405"/>
                  </a:cubicBezTo>
                  <a:close/>
                  <a:moveTo>
                    <a:pt x="7350" y="9588"/>
                  </a:moveTo>
                  <a:cubicBezTo>
                    <a:pt x="7281" y="9610"/>
                    <a:pt x="7213" y="9610"/>
                    <a:pt x="7167" y="9656"/>
                  </a:cubicBezTo>
                  <a:cubicBezTo>
                    <a:pt x="7076" y="9724"/>
                    <a:pt x="7076" y="9793"/>
                    <a:pt x="7053" y="9884"/>
                  </a:cubicBezTo>
                  <a:cubicBezTo>
                    <a:pt x="7053" y="9907"/>
                    <a:pt x="7099" y="10044"/>
                    <a:pt x="7122" y="10067"/>
                  </a:cubicBezTo>
                  <a:cubicBezTo>
                    <a:pt x="7167" y="10135"/>
                    <a:pt x="7258" y="10158"/>
                    <a:pt x="7350" y="10181"/>
                  </a:cubicBezTo>
                  <a:cubicBezTo>
                    <a:pt x="7418" y="10181"/>
                    <a:pt x="7487" y="10158"/>
                    <a:pt x="7532" y="10113"/>
                  </a:cubicBezTo>
                  <a:cubicBezTo>
                    <a:pt x="7624" y="10067"/>
                    <a:pt x="7647" y="9976"/>
                    <a:pt x="7647" y="9884"/>
                  </a:cubicBezTo>
                  <a:cubicBezTo>
                    <a:pt x="7669" y="9724"/>
                    <a:pt x="7532" y="9588"/>
                    <a:pt x="7350" y="9588"/>
                  </a:cubicBezTo>
                  <a:close/>
                  <a:moveTo>
                    <a:pt x="14762" y="9517"/>
                  </a:moveTo>
                  <a:cubicBezTo>
                    <a:pt x="14588" y="9517"/>
                    <a:pt x="14403" y="9711"/>
                    <a:pt x="14403" y="9884"/>
                  </a:cubicBezTo>
                  <a:cubicBezTo>
                    <a:pt x="14403" y="9976"/>
                    <a:pt x="14448" y="10067"/>
                    <a:pt x="14517" y="10135"/>
                  </a:cubicBezTo>
                  <a:cubicBezTo>
                    <a:pt x="14563" y="10204"/>
                    <a:pt x="14654" y="10249"/>
                    <a:pt x="14768" y="10249"/>
                  </a:cubicBezTo>
                  <a:cubicBezTo>
                    <a:pt x="14928" y="10249"/>
                    <a:pt x="15133" y="10067"/>
                    <a:pt x="15133" y="9884"/>
                  </a:cubicBezTo>
                  <a:cubicBezTo>
                    <a:pt x="15133" y="9839"/>
                    <a:pt x="15065" y="9656"/>
                    <a:pt x="15042" y="9633"/>
                  </a:cubicBezTo>
                  <a:cubicBezTo>
                    <a:pt x="14951" y="9588"/>
                    <a:pt x="14882" y="9519"/>
                    <a:pt x="14791" y="9519"/>
                  </a:cubicBezTo>
                  <a:cubicBezTo>
                    <a:pt x="14781" y="9518"/>
                    <a:pt x="14772" y="9517"/>
                    <a:pt x="14762" y="9517"/>
                  </a:cubicBezTo>
                  <a:close/>
                  <a:moveTo>
                    <a:pt x="1278" y="9816"/>
                  </a:moveTo>
                  <a:cubicBezTo>
                    <a:pt x="1164" y="9816"/>
                    <a:pt x="1050" y="9930"/>
                    <a:pt x="1050" y="10044"/>
                  </a:cubicBezTo>
                  <a:cubicBezTo>
                    <a:pt x="1027" y="10158"/>
                    <a:pt x="1164" y="10272"/>
                    <a:pt x="1278" y="10272"/>
                  </a:cubicBezTo>
                  <a:cubicBezTo>
                    <a:pt x="1286" y="10274"/>
                    <a:pt x="1294" y="10275"/>
                    <a:pt x="1303" y="10275"/>
                  </a:cubicBezTo>
                  <a:cubicBezTo>
                    <a:pt x="1392" y="10275"/>
                    <a:pt x="1506" y="10169"/>
                    <a:pt x="1506" y="10044"/>
                  </a:cubicBezTo>
                  <a:cubicBezTo>
                    <a:pt x="1506" y="9930"/>
                    <a:pt x="1392" y="9816"/>
                    <a:pt x="1278" y="9816"/>
                  </a:cubicBezTo>
                  <a:close/>
                  <a:moveTo>
                    <a:pt x="8696" y="9702"/>
                  </a:moveTo>
                  <a:cubicBezTo>
                    <a:pt x="8605" y="9702"/>
                    <a:pt x="8514" y="9747"/>
                    <a:pt x="8468" y="9793"/>
                  </a:cubicBezTo>
                  <a:cubicBezTo>
                    <a:pt x="8423" y="9839"/>
                    <a:pt x="8377" y="9907"/>
                    <a:pt x="8377" y="9998"/>
                  </a:cubicBezTo>
                  <a:cubicBezTo>
                    <a:pt x="8400" y="10090"/>
                    <a:pt x="8423" y="10181"/>
                    <a:pt x="8468" y="10227"/>
                  </a:cubicBezTo>
                  <a:cubicBezTo>
                    <a:pt x="8537" y="10272"/>
                    <a:pt x="8605" y="10318"/>
                    <a:pt x="8696" y="10318"/>
                  </a:cubicBezTo>
                  <a:cubicBezTo>
                    <a:pt x="8788" y="10318"/>
                    <a:pt x="8856" y="10295"/>
                    <a:pt x="8902" y="10249"/>
                  </a:cubicBezTo>
                  <a:cubicBezTo>
                    <a:pt x="8970" y="10181"/>
                    <a:pt x="9039" y="10113"/>
                    <a:pt x="8993" y="10021"/>
                  </a:cubicBezTo>
                  <a:cubicBezTo>
                    <a:pt x="9039" y="9907"/>
                    <a:pt x="8970" y="9839"/>
                    <a:pt x="8902" y="9793"/>
                  </a:cubicBezTo>
                  <a:cubicBezTo>
                    <a:pt x="8856" y="9724"/>
                    <a:pt x="8788" y="9702"/>
                    <a:pt x="8696" y="9702"/>
                  </a:cubicBezTo>
                  <a:close/>
                  <a:moveTo>
                    <a:pt x="16115" y="9610"/>
                  </a:moveTo>
                  <a:cubicBezTo>
                    <a:pt x="15886" y="9633"/>
                    <a:pt x="15749" y="9793"/>
                    <a:pt x="15749" y="9976"/>
                  </a:cubicBezTo>
                  <a:cubicBezTo>
                    <a:pt x="15749" y="10169"/>
                    <a:pt x="15912" y="10343"/>
                    <a:pt x="16083" y="10343"/>
                  </a:cubicBezTo>
                  <a:cubicBezTo>
                    <a:pt x="16094" y="10343"/>
                    <a:pt x="16104" y="10342"/>
                    <a:pt x="16115" y="10341"/>
                  </a:cubicBezTo>
                  <a:cubicBezTo>
                    <a:pt x="16343" y="10341"/>
                    <a:pt x="16480" y="10181"/>
                    <a:pt x="16480" y="9976"/>
                  </a:cubicBezTo>
                  <a:cubicBezTo>
                    <a:pt x="16480" y="9770"/>
                    <a:pt x="16297" y="9610"/>
                    <a:pt x="16115" y="9610"/>
                  </a:cubicBezTo>
                  <a:close/>
                  <a:moveTo>
                    <a:pt x="2625" y="9901"/>
                  </a:moveTo>
                  <a:cubicBezTo>
                    <a:pt x="2585" y="9901"/>
                    <a:pt x="2545" y="9907"/>
                    <a:pt x="2511" y="9907"/>
                  </a:cubicBezTo>
                  <a:cubicBezTo>
                    <a:pt x="2488" y="9930"/>
                    <a:pt x="2465" y="9953"/>
                    <a:pt x="2442" y="9976"/>
                  </a:cubicBezTo>
                  <a:cubicBezTo>
                    <a:pt x="2351" y="10044"/>
                    <a:pt x="2397" y="10135"/>
                    <a:pt x="2374" y="10204"/>
                  </a:cubicBezTo>
                  <a:cubicBezTo>
                    <a:pt x="2374" y="10249"/>
                    <a:pt x="2397" y="10272"/>
                    <a:pt x="2420" y="10318"/>
                  </a:cubicBezTo>
                  <a:cubicBezTo>
                    <a:pt x="2488" y="10364"/>
                    <a:pt x="2534" y="10386"/>
                    <a:pt x="2602" y="10386"/>
                  </a:cubicBezTo>
                  <a:lnTo>
                    <a:pt x="2648" y="10386"/>
                  </a:lnTo>
                  <a:cubicBezTo>
                    <a:pt x="2716" y="10386"/>
                    <a:pt x="2762" y="10364"/>
                    <a:pt x="2808" y="10318"/>
                  </a:cubicBezTo>
                  <a:cubicBezTo>
                    <a:pt x="2830" y="10272"/>
                    <a:pt x="2853" y="10249"/>
                    <a:pt x="2853" y="10181"/>
                  </a:cubicBezTo>
                  <a:cubicBezTo>
                    <a:pt x="2853" y="10158"/>
                    <a:pt x="2853" y="10135"/>
                    <a:pt x="2853" y="10090"/>
                  </a:cubicBezTo>
                  <a:cubicBezTo>
                    <a:pt x="2876" y="9998"/>
                    <a:pt x="2785" y="9953"/>
                    <a:pt x="2739" y="9930"/>
                  </a:cubicBezTo>
                  <a:cubicBezTo>
                    <a:pt x="2705" y="9907"/>
                    <a:pt x="2665" y="9901"/>
                    <a:pt x="2625" y="9901"/>
                  </a:cubicBezTo>
                  <a:close/>
                  <a:moveTo>
                    <a:pt x="10043" y="9770"/>
                  </a:moveTo>
                  <a:cubicBezTo>
                    <a:pt x="9975" y="9816"/>
                    <a:pt x="9906" y="9839"/>
                    <a:pt x="9838" y="9861"/>
                  </a:cubicBezTo>
                  <a:cubicBezTo>
                    <a:pt x="9746" y="9930"/>
                    <a:pt x="9746" y="10021"/>
                    <a:pt x="9701" y="10113"/>
                  </a:cubicBezTo>
                  <a:cubicBezTo>
                    <a:pt x="9724" y="10181"/>
                    <a:pt x="9746" y="10249"/>
                    <a:pt x="9792" y="10318"/>
                  </a:cubicBezTo>
                  <a:cubicBezTo>
                    <a:pt x="9861" y="10409"/>
                    <a:pt x="9952" y="10432"/>
                    <a:pt x="10043" y="10432"/>
                  </a:cubicBezTo>
                  <a:cubicBezTo>
                    <a:pt x="10050" y="10435"/>
                    <a:pt x="10057" y="10437"/>
                    <a:pt x="10065" y="10437"/>
                  </a:cubicBezTo>
                  <a:cubicBezTo>
                    <a:pt x="10114" y="10437"/>
                    <a:pt x="10190" y="10383"/>
                    <a:pt x="10249" y="10364"/>
                  </a:cubicBezTo>
                  <a:cubicBezTo>
                    <a:pt x="10340" y="10318"/>
                    <a:pt x="10317" y="10204"/>
                    <a:pt x="10363" y="10135"/>
                  </a:cubicBezTo>
                  <a:cubicBezTo>
                    <a:pt x="10340" y="10044"/>
                    <a:pt x="10340" y="9976"/>
                    <a:pt x="10271" y="9907"/>
                  </a:cubicBezTo>
                  <a:cubicBezTo>
                    <a:pt x="10226" y="9816"/>
                    <a:pt x="10112" y="9816"/>
                    <a:pt x="10043" y="9770"/>
                  </a:cubicBezTo>
                  <a:close/>
                  <a:moveTo>
                    <a:pt x="17384" y="9742"/>
                  </a:moveTo>
                  <a:cubicBezTo>
                    <a:pt x="17353" y="9742"/>
                    <a:pt x="17324" y="9747"/>
                    <a:pt x="17302" y="9770"/>
                  </a:cubicBezTo>
                  <a:cubicBezTo>
                    <a:pt x="17165" y="9861"/>
                    <a:pt x="17073" y="9953"/>
                    <a:pt x="17096" y="10113"/>
                  </a:cubicBezTo>
                  <a:cubicBezTo>
                    <a:pt x="17051" y="10272"/>
                    <a:pt x="17233" y="10432"/>
                    <a:pt x="17347" y="10478"/>
                  </a:cubicBezTo>
                  <a:cubicBezTo>
                    <a:pt x="17356" y="10486"/>
                    <a:pt x="17367" y="10491"/>
                    <a:pt x="17379" y="10491"/>
                  </a:cubicBezTo>
                  <a:cubicBezTo>
                    <a:pt x="17400" y="10491"/>
                    <a:pt x="17424" y="10475"/>
                    <a:pt x="17439" y="10432"/>
                  </a:cubicBezTo>
                  <a:cubicBezTo>
                    <a:pt x="17461" y="10364"/>
                    <a:pt x="17439" y="10272"/>
                    <a:pt x="17461" y="10204"/>
                  </a:cubicBezTo>
                  <a:cubicBezTo>
                    <a:pt x="17507" y="10135"/>
                    <a:pt x="17484" y="10067"/>
                    <a:pt x="17484" y="10021"/>
                  </a:cubicBezTo>
                  <a:cubicBezTo>
                    <a:pt x="17507" y="9953"/>
                    <a:pt x="17507" y="9884"/>
                    <a:pt x="17530" y="9816"/>
                  </a:cubicBezTo>
                  <a:cubicBezTo>
                    <a:pt x="17530" y="9816"/>
                    <a:pt x="17530" y="9793"/>
                    <a:pt x="17530" y="9770"/>
                  </a:cubicBezTo>
                  <a:cubicBezTo>
                    <a:pt x="17530" y="9770"/>
                    <a:pt x="17507" y="9747"/>
                    <a:pt x="17484" y="9747"/>
                  </a:cubicBezTo>
                  <a:cubicBezTo>
                    <a:pt x="17450" y="9747"/>
                    <a:pt x="17416" y="9742"/>
                    <a:pt x="17384" y="9742"/>
                  </a:cubicBezTo>
                  <a:close/>
                  <a:moveTo>
                    <a:pt x="3949" y="10021"/>
                  </a:moveTo>
                  <a:cubicBezTo>
                    <a:pt x="3789" y="10021"/>
                    <a:pt x="3698" y="10135"/>
                    <a:pt x="3698" y="10272"/>
                  </a:cubicBezTo>
                  <a:cubicBezTo>
                    <a:pt x="3698" y="10432"/>
                    <a:pt x="3812" y="10546"/>
                    <a:pt x="3972" y="10546"/>
                  </a:cubicBezTo>
                  <a:cubicBezTo>
                    <a:pt x="4131" y="10546"/>
                    <a:pt x="4223" y="10432"/>
                    <a:pt x="4223" y="10272"/>
                  </a:cubicBezTo>
                  <a:cubicBezTo>
                    <a:pt x="4223" y="10113"/>
                    <a:pt x="4109" y="10021"/>
                    <a:pt x="3949" y="10021"/>
                  </a:cubicBezTo>
                  <a:close/>
                  <a:moveTo>
                    <a:pt x="11367" y="9907"/>
                  </a:moveTo>
                  <a:cubicBezTo>
                    <a:pt x="11207" y="9907"/>
                    <a:pt x="11047" y="10090"/>
                    <a:pt x="11047" y="10249"/>
                  </a:cubicBezTo>
                  <a:cubicBezTo>
                    <a:pt x="11047" y="10432"/>
                    <a:pt x="11230" y="10592"/>
                    <a:pt x="11390" y="10592"/>
                  </a:cubicBezTo>
                  <a:cubicBezTo>
                    <a:pt x="11550" y="10592"/>
                    <a:pt x="11709" y="10409"/>
                    <a:pt x="11709" y="10249"/>
                  </a:cubicBezTo>
                  <a:cubicBezTo>
                    <a:pt x="11709" y="10067"/>
                    <a:pt x="11527" y="9907"/>
                    <a:pt x="11367" y="9907"/>
                  </a:cubicBezTo>
                  <a:close/>
                  <a:moveTo>
                    <a:pt x="5295" y="10113"/>
                  </a:moveTo>
                  <a:cubicBezTo>
                    <a:pt x="5204" y="10113"/>
                    <a:pt x="5136" y="10113"/>
                    <a:pt x="5090" y="10181"/>
                  </a:cubicBezTo>
                  <a:cubicBezTo>
                    <a:pt x="5044" y="10249"/>
                    <a:pt x="4999" y="10295"/>
                    <a:pt x="4999" y="10364"/>
                  </a:cubicBezTo>
                  <a:cubicBezTo>
                    <a:pt x="4999" y="10455"/>
                    <a:pt x="4999" y="10523"/>
                    <a:pt x="5067" y="10569"/>
                  </a:cubicBezTo>
                  <a:cubicBezTo>
                    <a:pt x="5120" y="10604"/>
                    <a:pt x="5159" y="10653"/>
                    <a:pt x="5216" y="10653"/>
                  </a:cubicBezTo>
                  <a:cubicBezTo>
                    <a:pt x="5233" y="10653"/>
                    <a:pt x="5251" y="10648"/>
                    <a:pt x="5273" y="10638"/>
                  </a:cubicBezTo>
                  <a:cubicBezTo>
                    <a:pt x="5292" y="10650"/>
                    <a:pt x="5311" y="10656"/>
                    <a:pt x="5330" y="10656"/>
                  </a:cubicBezTo>
                  <a:cubicBezTo>
                    <a:pt x="5379" y="10656"/>
                    <a:pt x="5429" y="10618"/>
                    <a:pt x="5478" y="10569"/>
                  </a:cubicBezTo>
                  <a:cubicBezTo>
                    <a:pt x="5524" y="10523"/>
                    <a:pt x="5547" y="10455"/>
                    <a:pt x="5547" y="10386"/>
                  </a:cubicBezTo>
                  <a:cubicBezTo>
                    <a:pt x="5547" y="10318"/>
                    <a:pt x="5547" y="10249"/>
                    <a:pt x="5478" y="10204"/>
                  </a:cubicBezTo>
                  <a:cubicBezTo>
                    <a:pt x="5410" y="10135"/>
                    <a:pt x="5364" y="10113"/>
                    <a:pt x="5295" y="10113"/>
                  </a:cubicBezTo>
                  <a:close/>
                  <a:moveTo>
                    <a:pt x="12714" y="10021"/>
                  </a:moveTo>
                  <a:cubicBezTo>
                    <a:pt x="12485" y="10021"/>
                    <a:pt x="12349" y="10135"/>
                    <a:pt x="12349" y="10341"/>
                  </a:cubicBezTo>
                  <a:cubicBezTo>
                    <a:pt x="12349" y="10546"/>
                    <a:pt x="12485" y="10683"/>
                    <a:pt x="12668" y="10683"/>
                  </a:cubicBezTo>
                  <a:cubicBezTo>
                    <a:pt x="12896" y="10683"/>
                    <a:pt x="13033" y="10569"/>
                    <a:pt x="13033" y="10341"/>
                  </a:cubicBezTo>
                  <a:cubicBezTo>
                    <a:pt x="13033" y="10272"/>
                    <a:pt x="13010" y="10181"/>
                    <a:pt x="12942" y="10113"/>
                  </a:cubicBezTo>
                  <a:cubicBezTo>
                    <a:pt x="12873" y="10044"/>
                    <a:pt x="12805" y="10021"/>
                    <a:pt x="12714" y="10021"/>
                  </a:cubicBezTo>
                  <a:close/>
                  <a:moveTo>
                    <a:pt x="6619" y="10204"/>
                  </a:moveTo>
                  <a:cubicBezTo>
                    <a:pt x="6482" y="10227"/>
                    <a:pt x="6323" y="10386"/>
                    <a:pt x="6323" y="10501"/>
                  </a:cubicBezTo>
                  <a:cubicBezTo>
                    <a:pt x="6300" y="10638"/>
                    <a:pt x="6482" y="10820"/>
                    <a:pt x="6597" y="10820"/>
                  </a:cubicBezTo>
                  <a:cubicBezTo>
                    <a:pt x="6733" y="10820"/>
                    <a:pt x="6916" y="10660"/>
                    <a:pt x="6916" y="10523"/>
                  </a:cubicBezTo>
                  <a:cubicBezTo>
                    <a:pt x="6916" y="10386"/>
                    <a:pt x="6756" y="10204"/>
                    <a:pt x="6619" y="10204"/>
                  </a:cubicBezTo>
                  <a:close/>
                  <a:moveTo>
                    <a:pt x="14015" y="10113"/>
                  </a:moveTo>
                  <a:cubicBezTo>
                    <a:pt x="13923" y="10135"/>
                    <a:pt x="13832" y="10158"/>
                    <a:pt x="13764" y="10249"/>
                  </a:cubicBezTo>
                  <a:cubicBezTo>
                    <a:pt x="13695" y="10318"/>
                    <a:pt x="13718" y="10409"/>
                    <a:pt x="13672" y="10478"/>
                  </a:cubicBezTo>
                  <a:cubicBezTo>
                    <a:pt x="13718" y="10569"/>
                    <a:pt x="13718" y="10683"/>
                    <a:pt x="13787" y="10752"/>
                  </a:cubicBezTo>
                  <a:cubicBezTo>
                    <a:pt x="13855" y="10820"/>
                    <a:pt x="13969" y="10843"/>
                    <a:pt x="14038" y="10843"/>
                  </a:cubicBezTo>
                  <a:cubicBezTo>
                    <a:pt x="14129" y="10843"/>
                    <a:pt x="14243" y="10797"/>
                    <a:pt x="14311" y="10729"/>
                  </a:cubicBezTo>
                  <a:cubicBezTo>
                    <a:pt x="14380" y="10660"/>
                    <a:pt x="14357" y="10546"/>
                    <a:pt x="14403" y="10478"/>
                  </a:cubicBezTo>
                  <a:cubicBezTo>
                    <a:pt x="14403" y="10432"/>
                    <a:pt x="14311" y="10227"/>
                    <a:pt x="14289" y="10204"/>
                  </a:cubicBezTo>
                  <a:cubicBezTo>
                    <a:pt x="14197" y="10158"/>
                    <a:pt x="14106" y="10113"/>
                    <a:pt x="14015" y="10113"/>
                  </a:cubicBezTo>
                  <a:close/>
                  <a:moveTo>
                    <a:pt x="525" y="10409"/>
                  </a:moveTo>
                  <a:cubicBezTo>
                    <a:pt x="411" y="10432"/>
                    <a:pt x="297" y="10546"/>
                    <a:pt x="297" y="10660"/>
                  </a:cubicBezTo>
                  <a:cubicBezTo>
                    <a:pt x="320" y="10774"/>
                    <a:pt x="434" y="10889"/>
                    <a:pt x="548" y="10889"/>
                  </a:cubicBezTo>
                  <a:cubicBezTo>
                    <a:pt x="662" y="10889"/>
                    <a:pt x="776" y="10752"/>
                    <a:pt x="776" y="10638"/>
                  </a:cubicBezTo>
                  <a:cubicBezTo>
                    <a:pt x="776" y="10523"/>
                    <a:pt x="639" y="10409"/>
                    <a:pt x="525" y="10409"/>
                  </a:cubicBezTo>
                  <a:close/>
                  <a:moveTo>
                    <a:pt x="7943" y="10318"/>
                  </a:moveTo>
                  <a:cubicBezTo>
                    <a:pt x="7783" y="10318"/>
                    <a:pt x="7647" y="10455"/>
                    <a:pt x="7647" y="10638"/>
                  </a:cubicBezTo>
                  <a:cubicBezTo>
                    <a:pt x="7647" y="10785"/>
                    <a:pt x="7784" y="10914"/>
                    <a:pt x="7931" y="10914"/>
                  </a:cubicBezTo>
                  <a:cubicBezTo>
                    <a:pt x="7942" y="10914"/>
                    <a:pt x="7954" y="10913"/>
                    <a:pt x="7966" y="10911"/>
                  </a:cubicBezTo>
                  <a:cubicBezTo>
                    <a:pt x="8126" y="10911"/>
                    <a:pt x="8263" y="10774"/>
                    <a:pt x="8263" y="10615"/>
                  </a:cubicBezTo>
                  <a:cubicBezTo>
                    <a:pt x="8263" y="10455"/>
                    <a:pt x="8126" y="10318"/>
                    <a:pt x="7943" y="10318"/>
                  </a:cubicBezTo>
                  <a:close/>
                  <a:moveTo>
                    <a:pt x="15384" y="10204"/>
                  </a:moveTo>
                  <a:cubicBezTo>
                    <a:pt x="15179" y="10227"/>
                    <a:pt x="15019" y="10364"/>
                    <a:pt x="15019" y="10569"/>
                  </a:cubicBezTo>
                  <a:cubicBezTo>
                    <a:pt x="14996" y="10774"/>
                    <a:pt x="15179" y="10957"/>
                    <a:pt x="15384" y="10957"/>
                  </a:cubicBezTo>
                  <a:cubicBezTo>
                    <a:pt x="15567" y="10957"/>
                    <a:pt x="15727" y="10797"/>
                    <a:pt x="15749" y="10592"/>
                  </a:cubicBezTo>
                  <a:cubicBezTo>
                    <a:pt x="15749" y="10386"/>
                    <a:pt x="15567" y="10227"/>
                    <a:pt x="15384" y="10204"/>
                  </a:cubicBezTo>
                  <a:close/>
                  <a:moveTo>
                    <a:pt x="1872" y="10523"/>
                  </a:moveTo>
                  <a:cubicBezTo>
                    <a:pt x="1735" y="10523"/>
                    <a:pt x="1643" y="10592"/>
                    <a:pt x="1643" y="10752"/>
                  </a:cubicBezTo>
                  <a:cubicBezTo>
                    <a:pt x="1643" y="10911"/>
                    <a:pt x="1712" y="10980"/>
                    <a:pt x="1872" y="10980"/>
                  </a:cubicBezTo>
                  <a:cubicBezTo>
                    <a:pt x="2031" y="10980"/>
                    <a:pt x="2123" y="10911"/>
                    <a:pt x="2123" y="10752"/>
                  </a:cubicBezTo>
                  <a:cubicBezTo>
                    <a:pt x="2123" y="10592"/>
                    <a:pt x="2031" y="10523"/>
                    <a:pt x="1872" y="10523"/>
                  </a:cubicBezTo>
                  <a:close/>
                  <a:moveTo>
                    <a:pt x="9290" y="10455"/>
                  </a:moveTo>
                  <a:cubicBezTo>
                    <a:pt x="9084" y="10455"/>
                    <a:pt x="8993" y="10546"/>
                    <a:pt x="8993" y="10752"/>
                  </a:cubicBezTo>
                  <a:cubicBezTo>
                    <a:pt x="8993" y="10957"/>
                    <a:pt x="9084" y="11048"/>
                    <a:pt x="9290" y="11048"/>
                  </a:cubicBezTo>
                  <a:cubicBezTo>
                    <a:pt x="9495" y="11048"/>
                    <a:pt x="9609" y="10957"/>
                    <a:pt x="9609" y="10752"/>
                  </a:cubicBezTo>
                  <a:cubicBezTo>
                    <a:pt x="9609" y="10546"/>
                    <a:pt x="9495" y="10455"/>
                    <a:pt x="9290" y="10455"/>
                  </a:cubicBezTo>
                  <a:close/>
                  <a:moveTo>
                    <a:pt x="16708" y="10341"/>
                  </a:moveTo>
                  <a:cubicBezTo>
                    <a:pt x="16617" y="10341"/>
                    <a:pt x="16526" y="10386"/>
                    <a:pt x="16457" y="10455"/>
                  </a:cubicBezTo>
                  <a:cubicBezTo>
                    <a:pt x="16389" y="10523"/>
                    <a:pt x="16343" y="10615"/>
                    <a:pt x="16343" y="10706"/>
                  </a:cubicBezTo>
                  <a:cubicBezTo>
                    <a:pt x="16343" y="10820"/>
                    <a:pt x="16389" y="10911"/>
                    <a:pt x="16457" y="10980"/>
                  </a:cubicBezTo>
                  <a:cubicBezTo>
                    <a:pt x="16516" y="11039"/>
                    <a:pt x="16593" y="11098"/>
                    <a:pt x="16672" y="11098"/>
                  </a:cubicBezTo>
                  <a:cubicBezTo>
                    <a:pt x="16684" y="11098"/>
                    <a:pt x="16696" y="11097"/>
                    <a:pt x="16708" y="11094"/>
                  </a:cubicBezTo>
                  <a:cubicBezTo>
                    <a:pt x="16723" y="11097"/>
                    <a:pt x="16738" y="11098"/>
                    <a:pt x="16753" y="11098"/>
                  </a:cubicBezTo>
                  <a:cubicBezTo>
                    <a:pt x="16846" y="11098"/>
                    <a:pt x="16923" y="11039"/>
                    <a:pt x="16982" y="10980"/>
                  </a:cubicBezTo>
                  <a:cubicBezTo>
                    <a:pt x="17051" y="10911"/>
                    <a:pt x="17096" y="10843"/>
                    <a:pt x="17096" y="10729"/>
                  </a:cubicBezTo>
                  <a:cubicBezTo>
                    <a:pt x="17096" y="10615"/>
                    <a:pt x="17051" y="10523"/>
                    <a:pt x="16982" y="10455"/>
                  </a:cubicBezTo>
                  <a:cubicBezTo>
                    <a:pt x="16914" y="10386"/>
                    <a:pt x="16822" y="10341"/>
                    <a:pt x="16708" y="10341"/>
                  </a:cubicBezTo>
                  <a:close/>
                  <a:moveTo>
                    <a:pt x="3218" y="10615"/>
                  </a:moveTo>
                  <a:cubicBezTo>
                    <a:pt x="3150" y="10638"/>
                    <a:pt x="3081" y="10660"/>
                    <a:pt x="3036" y="10706"/>
                  </a:cubicBezTo>
                  <a:cubicBezTo>
                    <a:pt x="2990" y="10752"/>
                    <a:pt x="2967" y="10820"/>
                    <a:pt x="2967" y="10889"/>
                  </a:cubicBezTo>
                  <a:cubicBezTo>
                    <a:pt x="2967" y="10957"/>
                    <a:pt x="2990" y="11048"/>
                    <a:pt x="3036" y="11071"/>
                  </a:cubicBezTo>
                  <a:cubicBezTo>
                    <a:pt x="3081" y="11117"/>
                    <a:pt x="3150" y="11162"/>
                    <a:pt x="3241" y="11162"/>
                  </a:cubicBezTo>
                  <a:cubicBezTo>
                    <a:pt x="3287" y="11140"/>
                    <a:pt x="3378" y="11117"/>
                    <a:pt x="3424" y="11071"/>
                  </a:cubicBezTo>
                  <a:cubicBezTo>
                    <a:pt x="3447" y="11026"/>
                    <a:pt x="3469" y="10957"/>
                    <a:pt x="3492" y="10889"/>
                  </a:cubicBezTo>
                  <a:cubicBezTo>
                    <a:pt x="3515" y="10820"/>
                    <a:pt x="3447" y="10752"/>
                    <a:pt x="3424" y="10706"/>
                  </a:cubicBezTo>
                  <a:cubicBezTo>
                    <a:pt x="3378" y="10660"/>
                    <a:pt x="3287" y="10638"/>
                    <a:pt x="3218" y="10615"/>
                  </a:cubicBezTo>
                  <a:close/>
                  <a:moveTo>
                    <a:pt x="10637" y="10523"/>
                  </a:moveTo>
                  <a:cubicBezTo>
                    <a:pt x="10477" y="10523"/>
                    <a:pt x="10294" y="10706"/>
                    <a:pt x="10317" y="10866"/>
                  </a:cubicBezTo>
                  <a:cubicBezTo>
                    <a:pt x="10317" y="11026"/>
                    <a:pt x="10477" y="11185"/>
                    <a:pt x="10659" y="11185"/>
                  </a:cubicBezTo>
                  <a:cubicBezTo>
                    <a:pt x="10819" y="11185"/>
                    <a:pt x="10979" y="11003"/>
                    <a:pt x="10979" y="10843"/>
                  </a:cubicBezTo>
                  <a:cubicBezTo>
                    <a:pt x="10979" y="10683"/>
                    <a:pt x="10796" y="10523"/>
                    <a:pt x="10637" y="10523"/>
                  </a:cubicBezTo>
                  <a:close/>
                  <a:moveTo>
                    <a:pt x="4605" y="10726"/>
                  </a:moveTo>
                  <a:cubicBezTo>
                    <a:pt x="4592" y="10726"/>
                    <a:pt x="4579" y="10727"/>
                    <a:pt x="4565" y="10729"/>
                  </a:cubicBezTo>
                  <a:cubicBezTo>
                    <a:pt x="4405" y="10729"/>
                    <a:pt x="4291" y="10820"/>
                    <a:pt x="4291" y="10980"/>
                  </a:cubicBezTo>
                  <a:cubicBezTo>
                    <a:pt x="4291" y="11140"/>
                    <a:pt x="4405" y="11254"/>
                    <a:pt x="4565" y="11254"/>
                  </a:cubicBezTo>
                  <a:cubicBezTo>
                    <a:pt x="4725" y="11254"/>
                    <a:pt x="4839" y="11140"/>
                    <a:pt x="4839" y="10980"/>
                  </a:cubicBezTo>
                  <a:cubicBezTo>
                    <a:pt x="4839" y="10834"/>
                    <a:pt x="4744" y="10726"/>
                    <a:pt x="4605" y="10726"/>
                  </a:cubicBezTo>
                  <a:close/>
                  <a:moveTo>
                    <a:pt x="11983" y="10660"/>
                  </a:moveTo>
                  <a:cubicBezTo>
                    <a:pt x="11778" y="10660"/>
                    <a:pt x="11641" y="10774"/>
                    <a:pt x="11641" y="10980"/>
                  </a:cubicBezTo>
                  <a:cubicBezTo>
                    <a:pt x="11641" y="11185"/>
                    <a:pt x="11778" y="11322"/>
                    <a:pt x="11983" y="11322"/>
                  </a:cubicBezTo>
                  <a:cubicBezTo>
                    <a:pt x="12189" y="11322"/>
                    <a:pt x="12326" y="11185"/>
                    <a:pt x="12326" y="10980"/>
                  </a:cubicBezTo>
                  <a:cubicBezTo>
                    <a:pt x="12326" y="10774"/>
                    <a:pt x="12189" y="10660"/>
                    <a:pt x="11983" y="10660"/>
                  </a:cubicBezTo>
                  <a:close/>
                  <a:moveTo>
                    <a:pt x="5912" y="10820"/>
                  </a:moveTo>
                  <a:cubicBezTo>
                    <a:pt x="5775" y="10820"/>
                    <a:pt x="5615" y="10980"/>
                    <a:pt x="5615" y="11117"/>
                  </a:cubicBezTo>
                  <a:cubicBezTo>
                    <a:pt x="5592" y="11231"/>
                    <a:pt x="5775" y="11414"/>
                    <a:pt x="5912" y="11414"/>
                  </a:cubicBezTo>
                  <a:cubicBezTo>
                    <a:pt x="5918" y="11415"/>
                    <a:pt x="5925" y="11416"/>
                    <a:pt x="5932" y="11416"/>
                  </a:cubicBezTo>
                  <a:cubicBezTo>
                    <a:pt x="6046" y="11416"/>
                    <a:pt x="6209" y="11246"/>
                    <a:pt x="6209" y="11117"/>
                  </a:cubicBezTo>
                  <a:cubicBezTo>
                    <a:pt x="6209" y="11003"/>
                    <a:pt x="6049" y="10820"/>
                    <a:pt x="5912" y="10820"/>
                  </a:cubicBezTo>
                  <a:close/>
                  <a:moveTo>
                    <a:pt x="13330" y="10729"/>
                  </a:moveTo>
                  <a:cubicBezTo>
                    <a:pt x="13307" y="10752"/>
                    <a:pt x="13279" y="10752"/>
                    <a:pt x="13250" y="10752"/>
                  </a:cubicBezTo>
                  <a:cubicBezTo>
                    <a:pt x="13222" y="10752"/>
                    <a:pt x="13193" y="10752"/>
                    <a:pt x="13170" y="10774"/>
                  </a:cubicBezTo>
                  <a:cubicBezTo>
                    <a:pt x="13102" y="10820"/>
                    <a:pt x="13033" y="10866"/>
                    <a:pt x="13010" y="10934"/>
                  </a:cubicBezTo>
                  <a:cubicBezTo>
                    <a:pt x="12988" y="10980"/>
                    <a:pt x="12988" y="11048"/>
                    <a:pt x="12965" y="11094"/>
                  </a:cubicBezTo>
                  <a:cubicBezTo>
                    <a:pt x="13033" y="11140"/>
                    <a:pt x="12965" y="11231"/>
                    <a:pt x="13010" y="11254"/>
                  </a:cubicBezTo>
                  <a:cubicBezTo>
                    <a:pt x="13079" y="11322"/>
                    <a:pt x="13125" y="11391"/>
                    <a:pt x="13193" y="11414"/>
                  </a:cubicBezTo>
                  <a:cubicBezTo>
                    <a:pt x="13239" y="11436"/>
                    <a:pt x="13284" y="11436"/>
                    <a:pt x="13330" y="11459"/>
                  </a:cubicBezTo>
                  <a:cubicBezTo>
                    <a:pt x="13348" y="11433"/>
                    <a:pt x="13372" y="11427"/>
                    <a:pt x="13398" y="11427"/>
                  </a:cubicBezTo>
                  <a:cubicBezTo>
                    <a:pt x="13420" y="11427"/>
                    <a:pt x="13442" y="11431"/>
                    <a:pt x="13462" y="11431"/>
                  </a:cubicBezTo>
                  <a:cubicBezTo>
                    <a:pt x="13481" y="11431"/>
                    <a:pt x="13499" y="11427"/>
                    <a:pt x="13513" y="11414"/>
                  </a:cubicBezTo>
                  <a:cubicBezTo>
                    <a:pt x="13558" y="11345"/>
                    <a:pt x="13627" y="11299"/>
                    <a:pt x="13650" y="11231"/>
                  </a:cubicBezTo>
                  <a:cubicBezTo>
                    <a:pt x="13695" y="11185"/>
                    <a:pt x="13672" y="11140"/>
                    <a:pt x="13695" y="11071"/>
                  </a:cubicBezTo>
                  <a:cubicBezTo>
                    <a:pt x="13672" y="11026"/>
                    <a:pt x="13672" y="10957"/>
                    <a:pt x="13650" y="10911"/>
                  </a:cubicBezTo>
                  <a:cubicBezTo>
                    <a:pt x="13604" y="10866"/>
                    <a:pt x="13535" y="10797"/>
                    <a:pt x="13467" y="10752"/>
                  </a:cubicBezTo>
                  <a:cubicBezTo>
                    <a:pt x="13456" y="10740"/>
                    <a:pt x="13433" y="10740"/>
                    <a:pt x="13407" y="10740"/>
                  </a:cubicBezTo>
                  <a:cubicBezTo>
                    <a:pt x="13381" y="10740"/>
                    <a:pt x="13353" y="10740"/>
                    <a:pt x="13330" y="10729"/>
                  </a:cubicBezTo>
                  <a:close/>
                  <a:moveTo>
                    <a:pt x="7236" y="10911"/>
                  </a:moveTo>
                  <a:cubicBezTo>
                    <a:pt x="7076" y="10911"/>
                    <a:pt x="6939" y="11071"/>
                    <a:pt x="6939" y="11231"/>
                  </a:cubicBezTo>
                  <a:cubicBezTo>
                    <a:pt x="6962" y="11391"/>
                    <a:pt x="7099" y="11528"/>
                    <a:pt x="7258" y="11528"/>
                  </a:cubicBezTo>
                  <a:cubicBezTo>
                    <a:pt x="7418" y="11528"/>
                    <a:pt x="7555" y="11391"/>
                    <a:pt x="7555" y="11208"/>
                  </a:cubicBezTo>
                  <a:cubicBezTo>
                    <a:pt x="7555" y="11048"/>
                    <a:pt x="7418" y="10911"/>
                    <a:pt x="7236" y="10911"/>
                  </a:cubicBezTo>
                  <a:close/>
                  <a:moveTo>
                    <a:pt x="1141" y="11117"/>
                  </a:moveTo>
                  <a:cubicBezTo>
                    <a:pt x="1004" y="11117"/>
                    <a:pt x="913" y="11231"/>
                    <a:pt x="913" y="11345"/>
                  </a:cubicBezTo>
                  <a:cubicBezTo>
                    <a:pt x="913" y="11482"/>
                    <a:pt x="1004" y="11596"/>
                    <a:pt x="1141" y="11596"/>
                  </a:cubicBezTo>
                  <a:cubicBezTo>
                    <a:pt x="1278" y="11596"/>
                    <a:pt x="1392" y="11482"/>
                    <a:pt x="1370" y="11345"/>
                  </a:cubicBezTo>
                  <a:cubicBezTo>
                    <a:pt x="1392" y="11231"/>
                    <a:pt x="1278" y="11117"/>
                    <a:pt x="1141" y="11117"/>
                  </a:cubicBezTo>
                  <a:close/>
                  <a:moveTo>
                    <a:pt x="14669" y="10864"/>
                  </a:moveTo>
                  <a:cubicBezTo>
                    <a:pt x="14657" y="10864"/>
                    <a:pt x="14644" y="10864"/>
                    <a:pt x="14631" y="10866"/>
                  </a:cubicBezTo>
                  <a:cubicBezTo>
                    <a:pt x="14426" y="10866"/>
                    <a:pt x="14243" y="11048"/>
                    <a:pt x="14266" y="11231"/>
                  </a:cubicBezTo>
                  <a:cubicBezTo>
                    <a:pt x="14289" y="11436"/>
                    <a:pt x="14403" y="11573"/>
                    <a:pt x="14654" y="11596"/>
                  </a:cubicBezTo>
                  <a:cubicBezTo>
                    <a:pt x="14859" y="11573"/>
                    <a:pt x="15019" y="11391"/>
                    <a:pt x="14996" y="11208"/>
                  </a:cubicBezTo>
                  <a:cubicBezTo>
                    <a:pt x="14996" y="11036"/>
                    <a:pt x="14875" y="10864"/>
                    <a:pt x="14669" y="10864"/>
                  </a:cubicBezTo>
                  <a:close/>
                  <a:moveTo>
                    <a:pt x="8560" y="11048"/>
                  </a:moveTo>
                  <a:cubicBezTo>
                    <a:pt x="8354" y="11048"/>
                    <a:pt x="8263" y="11140"/>
                    <a:pt x="8263" y="11345"/>
                  </a:cubicBezTo>
                  <a:cubicBezTo>
                    <a:pt x="8263" y="11551"/>
                    <a:pt x="8354" y="11665"/>
                    <a:pt x="8560" y="11665"/>
                  </a:cubicBezTo>
                  <a:cubicBezTo>
                    <a:pt x="8765" y="11665"/>
                    <a:pt x="8856" y="11573"/>
                    <a:pt x="8856" y="11368"/>
                  </a:cubicBezTo>
                  <a:cubicBezTo>
                    <a:pt x="8856" y="11162"/>
                    <a:pt x="8765" y="11048"/>
                    <a:pt x="8560" y="11048"/>
                  </a:cubicBezTo>
                  <a:close/>
                  <a:moveTo>
                    <a:pt x="16046" y="10951"/>
                  </a:moveTo>
                  <a:cubicBezTo>
                    <a:pt x="16031" y="10951"/>
                    <a:pt x="16016" y="10953"/>
                    <a:pt x="16001" y="10957"/>
                  </a:cubicBezTo>
                  <a:cubicBezTo>
                    <a:pt x="15772" y="10957"/>
                    <a:pt x="15613" y="11094"/>
                    <a:pt x="15613" y="11299"/>
                  </a:cubicBezTo>
                  <a:cubicBezTo>
                    <a:pt x="15613" y="11414"/>
                    <a:pt x="15635" y="11505"/>
                    <a:pt x="15727" y="11573"/>
                  </a:cubicBezTo>
                  <a:cubicBezTo>
                    <a:pt x="15795" y="11665"/>
                    <a:pt x="15864" y="11687"/>
                    <a:pt x="15978" y="11687"/>
                  </a:cubicBezTo>
                  <a:cubicBezTo>
                    <a:pt x="16183" y="11687"/>
                    <a:pt x="16343" y="11551"/>
                    <a:pt x="16343" y="11345"/>
                  </a:cubicBezTo>
                  <a:cubicBezTo>
                    <a:pt x="16366" y="11231"/>
                    <a:pt x="16320" y="11140"/>
                    <a:pt x="16252" y="11071"/>
                  </a:cubicBezTo>
                  <a:cubicBezTo>
                    <a:pt x="16176" y="10996"/>
                    <a:pt x="16116" y="10951"/>
                    <a:pt x="16046" y="10951"/>
                  </a:cubicBezTo>
                  <a:close/>
                  <a:moveTo>
                    <a:pt x="17256" y="11048"/>
                  </a:moveTo>
                  <a:cubicBezTo>
                    <a:pt x="17233" y="11048"/>
                    <a:pt x="17187" y="11048"/>
                    <a:pt x="17165" y="11071"/>
                  </a:cubicBezTo>
                  <a:cubicBezTo>
                    <a:pt x="17051" y="11140"/>
                    <a:pt x="16936" y="11231"/>
                    <a:pt x="16959" y="11414"/>
                  </a:cubicBezTo>
                  <a:cubicBezTo>
                    <a:pt x="16914" y="11528"/>
                    <a:pt x="16982" y="11596"/>
                    <a:pt x="17028" y="11687"/>
                  </a:cubicBezTo>
                  <a:cubicBezTo>
                    <a:pt x="17051" y="11710"/>
                    <a:pt x="17051" y="11710"/>
                    <a:pt x="17073" y="11733"/>
                  </a:cubicBezTo>
                  <a:cubicBezTo>
                    <a:pt x="17073" y="11710"/>
                    <a:pt x="17073" y="11687"/>
                    <a:pt x="17096" y="11687"/>
                  </a:cubicBezTo>
                  <a:cubicBezTo>
                    <a:pt x="17119" y="11596"/>
                    <a:pt x="17142" y="11482"/>
                    <a:pt x="17187" y="11391"/>
                  </a:cubicBezTo>
                  <a:cubicBezTo>
                    <a:pt x="17233" y="11299"/>
                    <a:pt x="17233" y="11185"/>
                    <a:pt x="17279" y="11094"/>
                  </a:cubicBezTo>
                  <a:cubicBezTo>
                    <a:pt x="17302" y="11094"/>
                    <a:pt x="17279" y="11048"/>
                    <a:pt x="17256" y="11048"/>
                  </a:cubicBezTo>
                  <a:close/>
                  <a:moveTo>
                    <a:pt x="2488" y="11208"/>
                  </a:moveTo>
                  <a:cubicBezTo>
                    <a:pt x="2420" y="11254"/>
                    <a:pt x="2328" y="11254"/>
                    <a:pt x="2305" y="11299"/>
                  </a:cubicBezTo>
                  <a:cubicBezTo>
                    <a:pt x="2260" y="11368"/>
                    <a:pt x="2191" y="11414"/>
                    <a:pt x="2214" y="11505"/>
                  </a:cubicBezTo>
                  <a:cubicBezTo>
                    <a:pt x="2237" y="11573"/>
                    <a:pt x="2260" y="11642"/>
                    <a:pt x="2305" y="11687"/>
                  </a:cubicBezTo>
                  <a:cubicBezTo>
                    <a:pt x="2345" y="11707"/>
                    <a:pt x="2401" y="11761"/>
                    <a:pt x="2474" y="11761"/>
                  </a:cubicBezTo>
                  <a:cubicBezTo>
                    <a:pt x="2486" y="11761"/>
                    <a:pt x="2498" y="11759"/>
                    <a:pt x="2511" y="11756"/>
                  </a:cubicBezTo>
                  <a:cubicBezTo>
                    <a:pt x="2556" y="11733"/>
                    <a:pt x="2648" y="11710"/>
                    <a:pt x="2671" y="11665"/>
                  </a:cubicBezTo>
                  <a:cubicBezTo>
                    <a:pt x="2716" y="11619"/>
                    <a:pt x="2762" y="11551"/>
                    <a:pt x="2762" y="11482"/>
                  </a:cubicBezTo>
                  <a:cubicBezTo>
                    <a:pt x="2739" y="11414"/>
                    <a:pt x="2716" y="11345"/>
                    <a:pt x="2671" y="11299"/>
                  </a:cubicBezTo>
                  <a:cubicBezTo>
                    <a:pt x="2625" y="11254"/>
                    <a:pt x="2556" y="11231"/>
                    <a:pt x="2488" y="11208"/>
                  </a:cubicBezTo>
                  <a:close/>
                  <a:moveTo>
                    <a:pt x="9906" y="11117"/>
                  </a:moveTo>
                  <a:cubicBezTo>
                    <a:pt x="9746" y="11117"/>
                    <a:pt x="9587" y="11277"/>
                    <a:pt x="9564" y="11436"/>
                  </a:cubicBezTo>
                  <a:cubicBezTo>
                    <a:pt x="9564" y="11596"/>
                    <a:pt x="9746" y="11779"/>
                    <a:pt x="9906" y="11802"/>
                  </a:cubicBezTo>
                  <a:cubicBezTo>
                    <a:pt x="10043" y="11802"/>
                    <a:pt x="10226" y="11619"/>
                    <a:pt x="10249" y="11459"/>
                  </a:cubicBezTo>
                  <a:cubicBezTo>
                    <a:pt x="10249" y="11299"/>
                    <a:pt x="10066" y="11117"/>
                    <a:pt x="9906" y="11117"/>
                  </a:cubicBezTo>
                  <a:close/>
                  <a:moveTo>
                    <a:pt x="3835" y="11322"/>
                  </a:moveTo>
                  <a:cubicBezTo>
                    <a:pt x="3675" y="11322"/>
                    <a:pt x="3561" y="11436"/>
                    <a:pt x="3561" y="11573"/>
                  </a:cubicBezTo>
                  <a:cubicBezTo>
                    <a:pt x="3561" y="11733"/>
                    <a:pt x="3652" y="11847"/>
                    <a:pt x="3812" y="11870"/>
                  </a:cubicBezTo>
                  <a:cubicBezTo>
                    <a:pt x="3994" y="11870"/>
                    <a:pt x="4086" y="11756"/>
                    <a:pt x="4086" y="11596"/>
                  </a:cubicBezTo>
                  <a:cubicBezTo>
                    <a:pt x="4109" y="11436"/>
                    <a:pt x="3994" y="11322"/>
                    <a:pt x="3835" y="11322"/>
                  </a:cubicBezTo>
                  <a:close/>
                  <a:moveTo>
                    <a:pt x="11253" y="11254"/>
                  </a:moveTo>
                  <a:cubicBezTo>
                    <a:pt x="11047" y="11254"/>
                    <a:pt x="10911" y="11391"/>
                    <a:pt x="10911" y="11573"/>
                  </a:cubicBezTo>
                  <a:cubicBezTo>
                    <a:pt x="10911" y="11802"/>
                    <a:pt x="11025" y="11916"/>
                    <a:pt x="11253" y="11916"/>
                  </a:cubicBezTo>
                  <a:cubicBezTo>
                    <a:pt x="11268" y="11917"/>
                    <a:pt x="11282" y="11918"/>
                    <a:pt x="11296" y="11918"/>
                  </a:cubicBezTo>
                  <a:cubicBezTo>
                    <a:pt x="11474" y="11918"/>
                    <a:pt x="11572" y="11787"/>
                    <a:pt x="11572" y="11596"/>
                  </a:cubicBezTo>
                  <a:cubicBezTo>
                    <a:pt x="11572" y="11391"/>
                    <a:pt x="11458" y="11254"/>
                    <a:pt x="11253" y="11254"/>
                  </a:cubicBezTo>
                  <a:close/>
                  <a:moveTo>
                    <a:pt x="5159" y="11436"/>
                  </a:moveTo>
                  <a:cubicBezTo>
                    <a:pt x="5090" y="11436"/>
                    <a:pt x="5022" y="11482"/>
                    <a:pt x="4953" y="11528"/>
                  </a:cubicBezTo>
                  <a:cubicBezTo>
                    <a:pt x="4907" y="11573"/>
                    <a:pt x="4885" y="11642"/>
                    <a:pt x="4885" y="11710"/>
                  </a:cubicBezTo>
                  <a:cubicBezTo>
                    <a:pt x="4885" y="11779"/>
                    <a:pt x="4907" y="11870"/>
                    <a:pt x="4953" y="11916"/>
                  </a:cubicBezTo>
                  <a:cubicBezTo>
                    <a:pt x="4999" y="11984"/>
                    <a:pt x="5090" y="12030"/>
                    <a:pt x="5159" y="12030"/>
                  </a:cubicBezTo>
                  <a:cubicBezTo>
                    <a:pt x="5227" y="12030"/>
                    <a:pt x="5318" y="11984"/>
                    <a:pt x="5364" y="11939"/>
                  </a:cubicBezTo>
                  <a:cubicBezTo>
                    <a:pt x="5432" y="11893"/>
                    <a:pt x="5432" y="11802"/>
                    <a:pt x="5478" y="11733"/>
                  </a:cubicBezTo>
                  <a:cubicBezTo>
                    <a:pt x="5455" y="11665"/>
                    <a:pt x="5432" y="11573"/>
                    <a:pt x="5387" y="11528"/>
                  </a:cubicBezTo>
                  <a:cubicBezTo>
                    <a:pt x="5341" y="11459"/>
                    <a:pt x="5227" y="11436"/>
                    <a:pt x="5159" y="11436"/>
                  </a:cubicBezTo>
                  <a:close/>
                  <a:moveTo>
                    <a:pt x="12657" y="11342"/>
                  </a:moveTo>
                  <a:cubicBezTo>
                    <a:pt x="12646" y="11342"/>
                    <a:pt x="12634" y="11343"/>
                    <a:pt x="12622" y="11345"/>
                  </a:cubicBezTo>
                  <a:cubicBezTo>
                    <a:pt x="12554" y="11345"/>
                    <a:pt x="12463" y="11345"/>
                    <a:pt x="12440" y="11368"/>
                  </a:cubicBezTo>
                  <a:cubicBezTo>
                    <a:pt x="12349" y="11436"/>
                    <a:pt x="12257" y="11505"/>
                    <a:pt x="12257" y="11665"/>
                  </a:cubicBezTo>
                  <a:cubicBezTo>
                    <a:pt x="12234" y="11802"/>
                    <a:pt x="12303" y="11916"/>
                    <a:pt x="12417" y="12007"/>
                  </a:cubicBezTo>
                  <a:cubicBezTo>
                    <a:pt x="12417" y="12007"/>
                    <a:pt x="12440" y="12030"/>
                    <a:pt x="12463" y="12030"/>
                  </a:cubicBezTo>
                  <a:cubicBezTo>
                    <a:pt x="12493" y="12030"/>
                    <a:pt x="12525" y="12031"/>
                    <a:pt x="12557" y="12031"/>
                  </a:cubicBezTo>
                  <a:cubicBezTo>
                    <a:pt x="12668" y="12031"/>
                    <a:pt x="12785" y="12017"/>
                    <a:pt x="12873" y="11893"/>
                  </a:cubicBezTo>
                  <a:cubicBezTo>
                    <a:pt x="12896" y="11847"/>
                    <a:pt x="12942" y="11824"/>
                    <a:pt x="12919" y="11779"/>
                  </a:cubicBezTo>
                  <a:cubicBezTo>
                    <a:pt x="12919" y="11710"/>
                    <a:pt x="12919" y="11642"/>
                    <a:pt x="12919" y="11596"/>
                  </a:cubicBezTo>
                  <a:cubicBezTo>
                    <a:pt x="12919" y="11573"/>
                    <a:pt x="12919" y="11551"/>
                    <a:pt x="12919" y="11528"/>
                  </a:cubicBezTo>
                  <a:cubicBezTo>
                    <a:pt x="12836" y="11444"/>
                    <a:pt x="12772" y="11342"/>
                    <a:pt x="12657" y="11342"/>
                  </a:cubicBezTo>
                  <a:close/>
                  <a:moveTo>
                    <a:pt x="525" y="11756"/>
                  </a:moveTo>
                  <a:cubicBezTo>
                    <a:pt x="502" y="11779"/>
                    <a:pt x="502" y="11802"/>
                    <a:pt x="502" y="11802"/>
                  </a:cubicBezTo>
                  <a:cubicBezTo>
                    <a:pt x="548" y="11893"/>
                    <a:pt x="571" y="11984"/>
                    <a:pt x="616" y="12075"/>
                  </a:cubicBezTo>
                  <a:cubicBezTo>
                    <a:pt x="616" y="12098"/>
                    <a:pt x="639" y="12098"/>
                    <a:pt x="639" y="12098"/>
                  </a:cubicBezTo>
                  <a:cubicBezTo>
                    <a:pt x="639" y="12098"/>
                    <a:pt x="662" y="12075"/>
                    <a:pt x="662" y="12075"/>
                  </a:cubicBezTo>
                  <a:cubicBezTo>
                    <a:pt x="685" y="12053"/>
                    <a:pt x="662" y="12030"/>
                    <a:pt x="662" y="12007"/>
                  </a:cubicBezTo>
                  <a:cubicBezTo>
                    <a:pt x="662" y="11870"/>
                    <a:pt x="639" y="11824"/>
                    <a:pt x="548" y="11779"/>
                  </a:cubicBezTo>
                  <a:cubicBezTo>
                    <a:pt x="525" y="11779"/>
                    <a:pt x="525" y="11779"/>
                    <a:pt x="525" y="11756"/>
                  </a:cubicBezTo>
                  <a:close/>
                  <a:moveTo>
                    <a:pt x="6505" y="11528"/>
                  </a:moveTo>
                  <a:cubicBezTo>
                    <a:pt x="6368" y="11528"/>
                    <a:pt x="6209" y="11665"/>
                    <a:pt x="6209" y="11824"/>
                  </a:cubicBezTo>
                  <a:cubicBezTo>
                    <a:pt x="6209" y="11984"/>
                    <a:pt x="6345" y="12121"/>
                    <a:pt x="6505" y="12121"/>
                  </a:cubicBezTo>
                  <a:cubicBezTo>
                    <a:pt x="6665" y="12121"/>
                    <a:pt x="6825" y="11984"/>
                    <a:pt x="6825" y="11824"/>
                  </a:cubicBezTo>
                  <a:cubicBezTo>
                    <a:pt x="6825" y="11665"/>
                    <a:pt x="6688" y="11528"/>
                    <a:pt x="6505" y="11528"/>
                  </a:cubicBezTo>
                  <a:close/>
                  <a:moveTo>
                    <a:pt x="13923" y="11459"/>
                  </a:moveTo>
                  <a:cubicBezTo>
                    <a:pt x="13718" y="11459"/>
                    <a:pt x="13558" y="11642"/>
                    <a:pt x="13558" y="11847"/>
                  </a:cubicBezTo>
                  <a:cubicBezTo>
                    <a:pt x="13581" y="12030"/>
                    <a:pt x="13718" y="12190"/>
                    <a:pt x="13946" y="12190"/>
                  </a:cubicBezTo>
                  <a:cubicBezTo>
                    <a:pt x="14129" y="12190"/>
                    <a:pt x="14311" y="12007"/>
                    <a:pt x="14289" y="11824"/>
                  </a:cubicBezTo>
                  <a:cubicBezTo>
                    <a:pt x="14289" y="11619"/>
                    <a:pt x="14152" y="11459"/>
                    <a:pt x="13923" y="11459"/>
                  </a:cubicBezTo>
                  <a:close/>
                  <a:moveTo>
                    <a:pt x="7852" y="11665"/>
                  </a:moveTo>
                  <a:cubicBezTo>
                    <a:pt x="7647" y="11665"/>
                    <a:pt x="7555" y="11756"/>
                    <a:pt x="7555" y="11961"/>
                  </a:cubicBezTo>
                  <a:cubicBezTo>
                    <a:pt x="7555" y="12167"/>
                    <a:pt x="7647" y="12258"/>
                    <a:pt x="7852" y="12258"/>
                  </a:cubicBezTo>
                  <a:cubicBezTo>
                    <a:pt x="8057" y="12258"/>
                    <a:pt x="8149" y="12167"/>
                    <a:pt x="8149" y="11961"/>
                  </a:cubicBezTo>
                  <a:cubicBezTo>
                    <a:pt x="8149" y="11756"/>
                    <a:pt x="8057" y="11665"/>
                    <a:pt x="7852" y="11665"/>
                  </a:cubicBezTo>
                  <a:close/>
                  <a:moveTo>
                    <a:pt x="15293" y="11551"/>
                  </a:moveTo>
                  <a:cubicBezTo>
                    <a:pt x="15179" y="11551"/>
                    <a:pt x="15088" y="11573"/>
                    <a:pt x="15019" y="11665"/>
                  </a:cubicBezTo>
                  <a:cubicBezTo>
                    <a:pt x="14951" y="11733"/>
                    <a:pt x="14905" y="11802"/>
                    <a:pt x="14905" y="11916"/>
                  </a:cubicBezTo>
                  <a:cubicBezTo>
                    <a:pt x="14905" y="12121"/>
                    <a:pt x="15065" y="12281"/>
                    <a:pt x="15247" y="12304"/>
                  </a:cubicBezTo>
                  <a:cubicBezTo>
                    <a:pt x="15361" y="12304"/>
                    <a:pt x="15453" y="12281"/>
                    <a:pt x="15544" y="12190"/>
                  </a:cubicBezTo>
                  <a:cubicBezTo>
                    <a:pt x="15613" y="12121"/>
                    <a:pt x="15658" y="12053"/>
                    <a:pt x="15635" y="11939"/>
                  </a:cubicBezTo>
                  <a:cubicBezTo>
                    <a:pt x="15635" y="11710"/>
                    <a:pt x="15498" y="11573"/>
                    <a:pt x="15293" y="11551"/>
                  </a:cubicBezTo>
                  <a:close/>
                  <a:moveTo>
                    <a:pt x="1780" y="11824"/>
                  </a:moveTo>
                  <a:cubicBezTo>
                    <a:pt x="1666" y="11824"/>
                    <a:pt x="1529" y="11961"/>
                    <a:pt x="1506" y="12075"/>
                  </a:cubicBezTo>
                  <a:cubicBezTo>
                    <a:pt x="1506" y="12190"/>
                    <a:pt x="1666" y="12349"/>
                    <a:pt x="1780" y="12372"/>
                  </a:cubicBezTo>
                  <a:cubicBezTo>
                    <a:pt x="1895" y="12372"/>
                    <a:pt x="2054" y="12212"/>
                    <a:pt x="2054" y="12098"/>
                  </a:cubicBezTo>
                  <a:cubicBezTo>
                    <a:pt x="2054" y="11984"/>
                    <a:pt x="1895" y="11824"/>
                    <a:pt x="1780" y="11824"/>
                  </a:cubicBezTo>
                  <a:close/>
                  <a:moveTo>
                    <a:pt x="9175" y="11731"/>
                  </a:moveTo>
                  <a:cubicBezTo>
                    <a:pt x="9041" y="11731"/>
                    <a:pt x="8878" y="11902"/>
                    <a:pt x="8856" y="12053"/>
                  </a:cubicBezTo>
                  <a:cubicBezTo>
                    <a:pt x="8856" y="12212"/>
                    <a:pt x="9016" y="12395"/>
                    <a:pt x="9199" y="12395"/>
                  </a:cubicBezTo>
                  <a:cubicBezTo>
                    <a:pt x="9336" y="12395"/>
                    <a:pt x="9518" y="12235"/>
                    <a:pt x="9541" y="12075"/>
                  </a:cubicBezTo>
                  <a:cubicBezTo>
                    <a:pt x="9541" y="11916"/>
                    <a:pt x="9381" y="11733"/>
                    <a:pt x="9199" y="11733"/>
                  </a:cubicBezTo>
                  <a:cubicBezTo>
                    <a:pt x="9191" y="11732"/>
                    <a:pt x="9183" y="11731"/>
                    <a:pt x="9175" y="11731"/>
                  </a:cubicBezTo>
                  <a:close/>
                  <a:moveTo>
                    <a:pt x="16480" y="11687"/>
                  </a:moveTo>
                  <a:cubicBezTo>
                    <a:pt x="16457" y="11687"/>
                    <a:pt x="16434" y="11687"/>
                    <a:pt x="16411" y="11710"/>
                  </a:cubicBezTo>
                  <a:cubicBezTo>
                    <a:pt x="16274" y="11802"/>
                    <a:pt x="16183" y="11893"/>
                    <a:pt x="16206" y="12053"/>
                  </a:cubicBezTo>
                  <a:cubicBezTo>
                    <a:pt x="16206" y="12053"/>
                    <a:pt x="16206" y="12075"/>
                    <a:pt x="16206" y="12075"/>
                  </a:cubicBezTo>
                  <a:cubicBezTo>
                    <a:pt x="16183" y="12190"/>
                    <a:pt x="16252" y="12258"/>
                    <a:pt x="16297" y="12327"/>
                  </a:cubicBezTo>
                  <a:cubicBezTo>
                    <a:pt x="16366" y="12395"/>
                    <a:pt x="16457" y="12441"/>
                    <a:pt x="16571" y="12441"/>
                  </a:cubicBezTo>
                  <a:cubicBezTo>
                    <a:pt x="16579" y="12433"/>
                    <a:pt x="16589" y="12431"/>
                    <a:pt x="16600" y="12431"/>
                  </a:cubicBezTo>
                  <a:cubicBezTo>
                    <a:pt x="16622" y="12431"/>
                    <a:pt x="16647" y="12441"/>
                    <a:pt x="16662" y="12441"/>
                  </a:cubicBezTo>
                  <a:cubicBezTo>
                    <a:pt x="16754" y="12418"/>
                    <a:pt x="16822" y="12372"/>
                    <a:pt x="16845" y="12281"/>
                  </a:cubicBezTo>
                  <a:cubicBezTo>
                    <a:pt x="16868" y="12258"/>
                    <a:pt x="16891" y="12235"/>
                    <a:pt x="16914" y="12190"/>
                  </a:cubicBezTo>
                  <a:cubicBezTo>
                    <a:pt x="16982" y="12053"/>
                    <a:pt x="16982" y="11961"/>
                    <a:pt x="16868" y="11802"/>
                  </a:cubicBezTo>
                  <a:cubicBezTo>
                    <a:pt x="16822" y="11756"/>
                    <a:pt x="16754" y="11687"/>
                    <a:pt x="16640" y="11687"/>
                  </a:cubicBezTo>
                  <a:close/>
                  <a:moveTo>
                    <a:pt x="3104" y="11961"/>
                  </a:moveTo>
                  <a:cubicBezTo>
                    <a:pt x="2922" y="11961"/>
                    <a:pt x="2830" y="12053"/>
                    <a:pt x="2830" y="12235"/>
                  </a:cubicBezTo>
                  <a:cubicBezTo>
                    <a:pt x="2830" y="12395"/>
                    <a:pt x="2922" y="12486"/>
                    <a:pt x="3081" y="12486"/>
                  </a:cubicBezTo>
                  <a:cubicBezTo>
                    <a:pt x="3241" y="12486"/>
                    <a:pt x="3355" y="12395"/>
                    <a:pt x="3355" y="12235"/>
                  </a:cubicBezTo>
                  <a:cubicBezTo>
                    <a:pt x="3355" y="12075"/>
                    <a:pt x="3241" y="11961"/>
                    <a:pt x="3104" y="11961"/>
                  </a:cubicBezTo>
                  <a:close/>
                  <a:moveTo>
                    <a:pt x="10469" y="11868"/>
                  </a:moveTo>
                  <a:cubicBezTo>
                    <a:pt x="10320" y="11868"/>
                    <a:pt x="10180" y="12019"/>
                    <a:pt x="10180" y="12190"/>
                  </a:cubicBezTo>
                  <a:cubicBezTo>
                    <a:pt x="10180" y="12372"/>
                    <a:pt x="10294" y="12532"/>
                    <a:pt x="10500" y="12532"/>
                  </a:cubicBezTo>
                  <a:cubicBezTo>
                    <a:pt x="10682" y="12532"/>
                    <a:pt x="10842" y="12395"/>
                    <a:pt x="10842" y="12212"/>
                  </a:cubicBezTo>
                  <a:cubicBezTo>
                    <a:pt x="10842" y="12007"/>
                    <a:pt x="10682" y="11870"/>
                    <a:pt x="10500" y="11870"/>
                  </a:cubicBezTo>
                  <a:cubicBezTo>
                    <a:pt x="10489" y="11869"/>
                    <a:pt x="10479" y="11868"/>
                    <a:pt x="10469" y="11868"/>
                  </a:cubicBezTo>
                  <a:close/>
                  <a:moveTo>
                    <a:pt x="11846" y="11961"/>
                  </a:moveTo>
                  <a:cubicBezTo>
                    <a:pt x="11641" y="11961"/>
                    <a:pt x="11527" y="12075"/>
                    <a:pt x="11504" y="12304"/>
                  </a:cubicBezTo>
                  <a:cubicBezTo>
                    <a:pt x="11504" y="12395"/>
                    <a:pt x="11550" y="12464"/>
                    <a:pt x="11618" y="12532"/>
                  </a:cubicBezTo>
                  <a:cubicBezTo>
                    <a:pt x="11656" y="12588"/>
                    <a:pt x="11724" y="12629"/>
                    <a:pt x="11798" y="12629"/>
                  </a:cubicBezTo>
                  <a:cubicBezTo>
                    <a:pt x="11814" y="12629"/>
                    <a:pt x="11830" y="12627"/>
                    <a:pt x="11846" y="12623"/>
                  </a:cubicBezTo>
                  <a:cubicBezTo>
                    <a:pt x="12052" y="12623"/>
                    <a:pt x="12189" y="12509"/>
                    <a:pt x="12189" y="12304"/>
                  </a:cubicBezTo>
                  <a:cubicBezTo>
                    <a:pt x="12189" y="12098"/>
                    <a:pt x="12052" y="11961"/>
                    <a:pt x="11846" y="11961"/>
                  </a:cubicBezTo>
                  <a:close/>
                  <a:moveTo>
                    <a:pt x="4451" y="12030"/>
                  </a:moveTo>
                  <a:cubicBezTo>
                    <a:pt x="4382" y="12030"/>
                    <a:pt x="4291" y="12075"/>
                    <a:pt x="4223" y="12121"/>
                  </a:cubicBezTo>
                  <a:cubicBezTo>
                    <a:pt x="4177" y="12167"/>
                    <a:pt x="4131" y="12258"/>
                    <a:pt x="4131" y="12327"/>
                  </a:cubicBezTo>
                  <a:cubicBezTo>
                    <a:pt x="4131" y="12395"/>
                    <a:pt x="4177" y="12486"/>
                    <a:pt x="4223" y="12532"/>
                  </a:cubicBezTo>
                  <a:cubicBezTo>
                    <a:pt x="4268" y="12578"/>
                    <a:pt x="4360" y="12600"/>
                    <a:pt x="4428" y="12646"/>
                  </a:cubicBezTo>
                  <a:cubicBezTo>
                    <a:pt x="4497" y="12600"/>
                    <a:pt x="4588" y="12578"/>
                    <a:pt x="4634" y="12532"/>
                  </a:cubicBezTo>
                  <a:cubicBezTo>
                    <a:pt x="4679" y="12486"/>
                    <a:pt x="4725" y="12395"/>
                    <a:pt x="4725" y="12327"/>
                  </a:cubicBezTo>
                  <a:cubicBezTo>
                    <a:pt x="4725" y="12258"/>
                    <a:pt x="4702" y="12190"/>
                    <a:pt x="4656" y="12144"/>
                  </a:cubicBezTo>
                  <a:cubicBezTo>
                    <a:pt x="4588" y="12075"/>
                    <a:pt x="4519" y="12030"/>
                    <a:pt x="4451" y="12030"/>
                  </a:cubicBezTo>
                  <a:close/>
                  <a:moveTo>
                    <a:pt x="5752" y="12167"/>
                  </a:moveTo>
                  <a:cubicBezTo>
                    <a:pt x="5615" y="12167"/>
                    <a:pt x="5478" y="12304"/>
                    <a:pt x="5478" y="12486"/>
                  </a:cubicBezTo>
                  <a:cubicBezTo>
                    <a:pt x="5478" y="12623"/>
                    <a:pt x="5615" y="12760"/>
                    <a:pt x="5775" y="12760"/>
                  </a:cubicBezTo>
                  <a:cubicBezTo>
                    <a:pt x="5935" y="12760"/>
                    <a:pt x="6072" y="12623"/>
                    <a:pt x="6072" y="12464"/>
                  </a:cubicBezTo>
                  <a:cubicBezTo>
                    <a:pt x="6072" y="12304"/>
                    <a:pt x="5935" y="12167"/>
                    <a:pt x="5752" y="12167"/>
                  </a:cubicBezTo>
                  <a:close/>
                  <a:moveTo>
                    <a:pt x="13193" y="12053"/>
                  </a:moveTo>
                  <a:cubicBezTo>
                    <a:pt x="13102" y="12098"/>
                    <a:pt x="12988" y="12098"/>
                    <a:pt x="12919" y="12190"/>
                  </a:cubicBezTo>
                  <a:cubicBezTo>
                    <a:pt x="12873" y="12258"/>
                    <a:pt x="12828" y="12349"/>
                    <a:pt x="12828" y="12441"/>
                  </a:cubicBezTo>
                  <a:cubicBezTo>
                    <a:pt x="12851" y="12532"/>
                    <a:pt x="12873" y="12623"/>
                    <a:pt x="12942" y="12692"/>
                  </a:cubicBezTo>
                  <a:cubicBezTo>
                    <a:pt x="12988" y="12737"/>
                    <a:pt x="13147" y="12806"/>
                    <a:pt x="13193" y="12806"/>
                  </a:cubicBezTo>
                  <a:cubicBezTo>
                    <a:pt x="13284" y="12783"/>
                    <a:pt x="13398" y="12760"/>
                    <a:pt x="13467" y="12669"/>
                  </a:cubicBezTo>
                  <a:cubicBezTo>
                    <a:pt x="13535" y="12600"/>
                    <a:pt x="13558" y="12509"/>
                    <a:pt x="13558" y="12418"/>
                  </a:cubicBezTo>
                  <a:cubicBezTo>
                    <a:pt x="13558" y="12327"/>
                    <a:pt x="13513" y="12235"/>
                    <a:pt x="13444" y="12167"/>
                  </a:cubicBezTo>
                  <a:cubicBezTo>
                    <a:pt x="13376" y="12098"/>
                    <a:pt x="13284" y="12098"/>
                    <a:pt x="13193" y="12053"/>
                  </a:cubicBezTo>
                  <a:close/>
                  <a:moveTo>
                    <a:pt x="7122" y="12258"/>
                  </a:moveTo>
                  <a:cubicBezTo>
                    <a:pt x="6916" y="12258"/>
                    <a:pt x="6825" y="12349"/>
                    <a:pt x="6825" y="12578"/>
                  </a:cubicBezTo>
                  <a:cubicBezTo>
                    <a:pt x="6825" y="12783"/>
                    <a:pt x="6916" y="12874"/>
                    <a:pt x="7122" y="12874"/>
                  </a:cubicBezTo>
                  <a:cubicBezTo>
                    <a:pt x="7327" y="12874"/>
                    <a:pt x="7418" y="12760"/>
                    <a:pt x="7418" y="12555"/>
                  </a:cubicBezTo>
                  <a:cubicBezTo>
                    <a:pt x="7418" y="12349"/>
                    <a:pt x="7327" y="12258"/>
                    <a:pt x="7122" y="12258"/>
                  </a:cubicBezTo>
                  <a:close/>
                  <a:moveTo>
                    <a:pt x="14540" y="12167"/>
                  </a:moveTo>
                  <a:cubicBezTo>
                    <a:pt x="14426" y="12167"/>
                    <a:pt x="14357" y="12190"/>
                    <a:pt x="14266" y="12281"/>
                  </a:cubicBezTo>
                  <a:cubicBezTo>
                    <a:pt x="14197" y="12349"/>
                    <a:pt x="14152" y="12441"/>
                    <a:pt x="14175" y="12555"/>
                  </a:cubicBezTo>
                  <a:cubicBezTo>
                    <a:pt x="14175" y="12760"/>
                    <a:pt x="14334" y="12897"/>
                    <a:pt x="14563" y="12897"/>
                  </a:cubicBezTo>
                  <a:cubicBezTo>
                    <a:pt x="14578" y="12901"/>
                    <a:pt x="14593" y="12903"/>
                    <a:pt x="14608" y="12903"/>
                  </a:cubicBezTo>
                  <a:cubicBezTo>
                    <a:pt x="14677" y="12903"/>
                    <a:pt x="14734" y="12859"/>
                    <a:pt x="14791" y="12783"/>
                  </a:cubicBezTo>
                  <a:cubicBezTo>
                    <a:pt x="14882" y="12715"/>
                    <a:pt x="14905" y="12646"/>
                    <a:pt x="14905" y="12532"/>
                  </a:cubicBezTo>
                  <a:cubicBezTo>
                    <a:pt x="14905" y="12304"/>
                    <a:pt x="14745" y="12167"/>
                    <a:pt x="14540" y="12167"/>
                  </a:cubicBezTo>
                  <a:close/>
                  <a:moveTo>
                    <a:pt x="1037" y="12430"/>
                  </a:moveTo>
                  <a:cubicBezTo>
                    <a:pt x="966" y="12430"/>
                    <a:pt x="898" y="12466"/>
                    <a:pt x="845" y="12532"/>
                  </a:cubicBezTo>
                  <a:cubicBezTo>
                    <a:pt x="845" y="12555"/>
                    <a:pt x="845" y="12600"/>
                    <a:pt x="845" y="12623"/>
                  </a:cubicBezTo>
                  <a:cubicBezTo>
                    <a:pt x="890" y="12737"/>
                    <a:pt x="959" y="12829"/>
                    <a:pt x="1004" y="12920"/>
                  </a:cubicBezTo>
                  <a:cubicBezTo>
                    <a:pt x="1027" y="12943"/>
                    <a:pt x="1027" y="12966"/>
                    <a:pt x="1027" y="12966"/>
                  </a:cubicBezTo>
                  <a:lnTo>
                    <a:pt x="1073" y="12966"/>
                  </a:lnTo>
                  <a:cubicBezTo>
                    <a:pt x="1187" y="12920"/>
                    <a:pt x="1278" y="12852"/>
                    <a:pt x="1301" y="12737"/>
                  </a:cubicBezTo>
                  <a:cubicBezTo>
                    <a:pt x="1324" y="12623"/>
                    <a:pt x="1255" y="12555"/>
                    <a:pt x="1187" y="12486"/>
                  </a:cubicBezTo>
                  <a:cubicBezTo>
                    <a:pt x="1139" y="12448"/>
                    <a:pt x="1088" y="12430"/>
                    <a:pt x="1037" y="12430"/>
                  </a:cubicBezTo>
                  <a:close/>
                  <a:moveTo>
                    <a:pt x="8492" y="12370"/>
                  </a:moveTo>
                  <a:cubicBezTo>
                    <a:pt x="8484" y="12370"/>
                    <a:pt x="8476" y="12371"/>
                    <a:pt x="8468" y="12372"/>
                  </a:cubicBezTo>
                  <a:cubicBezTo>
                    <a:pt x="8286" y="12372"/>
                    <a:pt x="8126" y="12555"/>
                    <a:pt x="8126" y="12715"/>
                  </a:cubicBezTo>
                  <a:cubicBezTo>
                    <a:pt x="8126" y="12874"/>
                    <a:pt x="8308" y="13034"/>
                    <a:pt x="8468" y="13034"/>
                  </a:cubicBezTo>
                  <a:cubicBezTo>
                    <a:pt x="8628" y="13034"/>
                    <a:pt x="8811" y="12852"/>
                    <a:pt x="8788" y="12692"/>
                  </a:cubicBezTo>
                  <a:cubicBezTo>
                    <a:pt x="8788" y="12541"/>
                    <a:pt x="8626" y="12370"/>
                    <a:pt x="8492" y="12370"/>
                  </a:cubicBezTo>
                  <a:close/>
                  <a:moveTo>
                    <a:pt x="15864" y="12281"/>
                  </a:moveTo>
                  <a:cubicBezTo>
                    <a:pt x="15658" y="12304"/>
                    <a:pt x="15498" y="12464"/>
                    <a:pt x="15498" y="12669"/>
                  </a:cubicBezTo>
                  <a:cubicBezTo>
                    <a:pt x="15498" y="12874"/>
                    <a:pt x="15658" y="13034"/>
                    <a:pt x="15886" y="13034"/>
                  </a:cubicBezTo>
                  <a:cubicBezTo>
                    <a:pt x="16092" y="13034"/>
                    <a:pt x="16274" y="12874"/>
                    <a:pt x="16252" y="12669"/>
                  </a:cubicBezTo>
                  <a:cubicBezTo>
                    <a:pt x="16274" y="12464"/>
                    <a:pt x="16092" y="12281"/>
                    <a:pt x="15864" y="12281"/>
                  </a:cubicBezTo>
                  <a:close/>
                  <a:moveTo>
                    <a:pt x="2397" y="12555"/>
                  </a:moveTo>
                  <a:cubicBezTo>
                    <a:pt x="2237" y="12555"/>
                    <a:pt x="2123" y="12669"/>
                    <a:pt x="2123" y="12829"/>
                  </a:cubicBezTo>
                  <a:cubicBezTo>
                    <a:pt x="2123" y="12989"/>
                    <a:pt x="2214" y="13103"/>
                    <a:pt x="2374" y="13103"/>
                  </a:cubicBezTo>
                  <a:cubicBezTo>
                    <a:pt x="2534" y="13103"/>
                    <a:pt x="2648" y="12989"/>
                    <a:pt x="2648" y="12829"/>
                  </a:cubicBezTo>
                  <a:cubicBezTo>
                    <a:pt x="2648" y="12669"/>
                    <a:pt x="2556" y="12578"/>
                    <a:pt x="2397" y="12555"/>
                  </a:cubicBezTo>
                  <a:close/>
                  <a:moveTo>
                    <a:pt x="9792" y="12464"/>
                  </a:moveTo>
                  <a:cubicBezTo>
                    <a:pt x="9609" y="12464"/>
                    <a:pt x="9473" y="12623"/>
                    <a:pt x="9473" y="12806"/>
                  </a:cubicBezTo>
                  <a:cubicBezTo>
                    <a:pt x="9473" y="12977"/>
                    <a:pt x="9592" y="13128"/>
                    <a:pt x="9776" y="13128"/>
                  </a:cubicBezTo>
                  <a:cubicBezTo>
                    <a:pt x="9789" y="13128"/>
                    <a:pt x="9802" y="13127"/>
                    <a:pt x="9815" y="13125"/>
                  </a:cubicBezTo>
                  <a:cubicBezTo>
                    <a:pt x="9998" y="13125"/>
                    <a:pt x="10157" y="12989"/>
                    <a:pt x="10134" y="12783"/>
                  </a:cubicBezTo>
                  <a:cubicBezTo>
                    <a:pt x="10134" y="12578"/>
                    <a:pt x="9975" y="12464"/>
                    <a:pt x="9792" y="12464"/>
                  </a:cubicBezTo>
                  <a:close/>
                  <a:moveTo>
                    <a:pt x="3721" y="12669"/>
                  </a:moveTo>
                  <a:cubicBezTo>
                    <a:pt x="3652" y="12669"/>
                    <a:pt x="3606" y="12669"/>
                    <a:pt x="3538" y="12737"/>
                  </a:cubicBezTo>
                  <a:cubicBezTo>
                    <a:pt x="3492" y="12783"/>
                    <a:pt x="3447" y="12829"/>
                    <a:pt x="3447" y="12920"/>
                  </a:cubicBezTo>
                  <a:cubicBezTo>
                    <a:pt x="3469" y="12989"/>
                    <a:pt x="3447" y="13057"/>
                    <a:pt x="3538" y="13125"/>
                  </a:cubicBezTo>
                  <a:cubicBezTo>
                    <a:pt x="3575" y="13163"/>
                    <a:pt x="3612" y="13200"/>
                    <a:pt x="3675" y="13200"/>
                  </a:cubicBezTo>
                  <a:cubicBezTo>
                    <a:pt x="3689" y="13200"/>
                    <a:pt x="3704" y="13198"/>
                    <a:pt x="3721" y="13194"/>
                  </a:cubicBezTo>
                  <a:cubicBezTo>
                    <a:pt x="3743" y="13194"/>
                    <a:pt x="3766" y="13196"/>
                    <a:pt x="3789" y="13196"/>
                  </a:cubicBezTo>
                  <a:cubicBezTo>
                    <a:pt x="3835" y="13196"/>
                    <a:pt x="3880" y="13186"/>
                    <a:pt x="3926" y="13125"/>
                  </a:cubicBezTo>
                  <a:cubicBezTo>
                    <a:pt x="3972" y="13080"/>
                    <a:pt x="4017" y="13034"/>
                    <a:pt x="3994" y="12943"/>
                  </a:cubicBezTo>
                  <a:cubicBezTo>
                    <a:pt x="3994" y="12852"/>
                    <a:pt x="3994" y="12806"/>
                    <a:pt x="3926" y="12737"/>
                  </a:cubicBezTo>
                  <a:cubicBezTo>
                    <a:pt x="3858" y="12692"/>
                    <a:pt x="3812" y="12669"/>
                    <a:pt x="3721" y="12669"/>
                  </a:cubicBezTo>
                  <a:close/>
                  <a:moveTo>
                    <a:pt x="11139" y="12600"/>
                  </a:moveTo>
                  <a:cubicBezTo>
                    <a:pt x="10933" y="12600"/>
                    <a:pt x="10819" y="12715"/>
                    <a:pt x="10819" y="12920"/>
                  </a:cubicBezTo>
                  <a:cubicBezTo>
                    <a:pt x="10796" y="13011"/>
                    <a:pt x="10819" y="13103"/>
                    <a:pt x="10911" y="13171"/>
                  </a:cubicBezTo>
                  <a:cubicBezTo>
                    <a:pt x="10979" y="13240"/>
                    <a:pt x="11047" y="13262"/>
                    <a:pt x="11139" y="13262"/>
                  </a:cubicBezTo>
                  <a:cubicBezTo>
                    <a:pt x="11344" y="13262"/>
                    <a:pt x="11481" y="13148"/>
                    <a:pt x="11481" y="12943"/>
                  </a:cubicBezTo>
                  <a:cubicBezTo>
                    <a:pt x="11481" y="12715"/>
                    <a:pt x="11367" y="12600"/>
                    <a:pt x="11139" y="12600"/>
                  </a:cubicBezTo>
                  <a:close/>
                  <a:moveTo>
                    <a:pt x="5067" y="12760"/>
                  </a:moveTo>
                  <a:cubicBezTo>
                    <a:pt x="4907" y="12760"/>
                    <a:pt x="4771" y="12897"/>
                    <a:pt x="4771" y="13057"/>
                  </a:cubicBezTo>
                  <a:cubicBezTo>
                    <a:pt x="4771" y="13217"/>
                    <a:pt x="4907" y="13377"/>
                    <a:pt x="5044" y="13377"/>
                  </a:cubicBezTo>
                  <a:cubicBezTo>
                    <a:pt x="5227" y="13377"/>
                    <a:pt x="5364" y="13240"/>
                    <a:pt x="5364" y="13080"/>
                  </a:cubicBezTo>
                  <a:cubicBezTo>
                    <a:pt x="5364" y="12920"/>
                    <a:pt x="5227" y="12760"/>
                    <a:pt x="5067" y="12760"/>
                  </a:cubicBezTo>
                  <a:close/>
                  <a:moveTo>
                    <a:pt x="12459" y="12665"/>
                  </a:moveTo>
                  <a:cubicBezTo>
                    <a:pt x="12451" y="12665"/>
                    <a:pt x="12445" y="12666"/>
                    <a:pt x="12440" y="12669"/>
                  </a:cubicBezTo>
                  <a:cubicBezTo>
                    <a:pt x="12349" y="12692"/>
                    <a:pt x="12257" y="12715"/>
                    <a:pt x="12189" y="12783"/>
                  </a:cubicBezTo>
                  <a:cubicBezTo>
                    <a:pt x="12120" y="12852"/>
                    <a:pt x="12097" y="12943"/>
                    <a:pt x="12097" y="13034"/>
                  </a:cubicBezTo>
                  <a:cubicBezTo>
                    <a:pt x="12097" y="13125"/>
                    <a:pt x="12120" y="13240"/>
                    <a:pt x="12212" y="13308"/>
                  </a:cubicBezTo>
                  <a:cubicBezTo>
                    <a:pt x="12232" y="13328"/>
                    <a:pt x="12379" y="13403"/>
                    <a:pt x="12443" y="13403"/>
                  </a:cubicBezTo>
                  <a:cubicBezTo>
                    <a:pt x="12451" y="13403"/>
                    <a:pt x="12458" y="13402"/>
                    <a:pt x="12463" y="13399"/>
                  </a:cubicBezTo>
                  <a:cubicBezTo>
                    <a:pt x="12554" y="13377"/>
                    <a:pt x="12645" y="13354"/>
                    <a:pt x="12714" y="13285"/>
                  </a:cubicBezTo>
                  <a:cubicBezTo>
                    <a:pt x="12782" y="13217"/>
                    <a:pt x="12782" y="13125"/>
                    <a:pt x="12828" y="13034"/>
                  </a:cubicBezTo>
                  <a:cubicBezTo>
                    <a:pt x="12782" y="12943"/>
                    <a:pt x="12782" y="12829"/>
                    <a:pt x="12714" y="12760"/>
                  </a:cubicBezTo>
                  <a:cubicBezTo>
                    <a:pt x="12673" y="12740"/>
                    <a:pt x="12524" y="12665"/>
                    <a:pt x="12459" y="12665"/>
                  </a:cubicBezTo>
                  <a:close/>
                  <a:moveTo>
                    <a:pt x="6391" y="12852"/>
                  </a:moveTo>
                  <a:cubicBezTo>
                    <a:pt x="6300" y="12874"/>
                    <a:pt x="6209" y="12897"/>
                    <a:pt x="6163" y="12943"/>
                  </a:cubicBezTo>
                  <a:cubicBezTo>
                    <a:pt x="6117" y="13011"/>
                    <a:pt x="6072" y="13080"/>
                    <a:pt x="6072" y="13171"/>
                  </a:cubicBezTo>
                  <a:cubicBezTo>
                    <a:pt x="6072" y="13262"/>
                    <a:pt x="6094" y="13331"/>
                    <a:pt x="6140" y="13377"/>
                  </a:cubicBezTo>
                  <a:cubicBezTo>
                    <a:pt x="6193" y="13430"/>
                    <a:pt x="6246" y="13483"/>
                    <a:pt x="6320" y="13483"/>
                  </a:cubicBezTo>
                  <a:cubicBezTo>
                    <a:pt x="6342" y="13483"/>
                    <a:pt x="6365" y="13478"/>
                    <a:pt x="6391" y="13468"/>
                  </a:cubicBezTo>
                  <a:cubicBezTo>
                    <a:pt x="6412" y="13478"/>
                    <a:pt x="6431" y="13483"/>
                    <a:pt x="6450" y="13483"/>
                  </a:cubicBezTo>
                  <a:cubicBezTo>
                    <a:pt x="6513" y="13483"/>
                    <a:pt x="6566" y="13430"/>
                    <a:pt x="6619" y="13377"/>
                  </a:cubicBezTo>
                  <a:cubicBezTo>
                    <a:pt x="6665" y="13331"/>
                    <a:pt x="6688" y="13240"/>
                    <a:pt x="6688" y="13171"/>
                  </a:cubicBezTo>
                  <a:cubicBezTo>
                    <a:pt x="6688" y="13080"/>
                    <a:pt x="6642" y="12989"/>
                    <a:pt x="6597" y="12943"/>
                  </a:cubicBezTo>
                  <a:cubicBezTo>
                    <a:pt x="6551" y="12897"/>
                    <a:pt x="6482" y="12852"/>
                    <a:pt x="6391" y="12852"/>
                  </a:cubicBezTo>
                  <a:close/>
                  <a:moveTo>
                    <a:pt x="13770" y="12804"/>
                  </a:moveTo>
                  <a:cubicBezTo>
                    <a:pt x="13581" y="12804"/>
                    <a:pt x="13421" y="12957"/>
                    <a:pt x="13421" y="13171"/>
                  </a:cubicBezTo>
                  <a:cubicBezTo>
                    <a:pt x="13421" y="13377"/>
                    <a:pt x="13581" y="13536"/>
                    <a:pt x="13787" y="13536"/>
                  </a:cubicBezTo>
                  <a:cubicBezTo>
                    <a:pt x="13992" y="13536"/>
                    <a:pt x="14175" y="13377"/>
                    <a:pt x="14175" y="13171"/>
                  </a:cubicBezTo>
                  <a:cubicBezTo>
                    <a:pt x="14152" y="12943"/>
                    <a:pt x="14015" y="12806"/>
                    <a:pt x="13809" y="12806"/>
                  </a:cubicBezTo>
                  <a:cubicBezTo>
                    <a:pt x="13796" y="12804"/>
                    <a:pt x="13783" y="12804"/>
                    <a:pt x="13770" y="12804"/>
                  </a:cubicBezTo>
                  <a:close/>
                  <a:moveTo>
                    <a:pt x="16503" y="13011"/>
                  </a:moveTo>
                  <a:cubicBezTo>
                    <a:pt x="16480" y="13011"/>
                    <a:pt x="16457" y="13034"/>
                    <a:pt x="16411" y="13034"/>
                  </a:cubicBezTo>
                  <a:cubicBezTo>
                    <a:pt x="16320" y="13034"/>
                    <a:pt x="16252" y="13080"/>
                    <a:pt x="16183" y="13148"/>
                  </a:cubicBezTo>
                  <a:cubicBezTo>
                    <a:pt x="16138" y="13194"/>
                    <a:pt x="16138" y="13285"/>
                    <a:pt x="16115" y="13354"/>
                  </a:cubicBezTo>
                  <a:cubicBezTo>
                    <a:pt x="16069" y="13445"/>
                    <a:pt x="16138" y="13491"/>
                    <a:pt x="16138" y="13582"/>
                  </a:cubicBezTo>
                  <a:cubicBezTo>
                    <a:pt x="16138" y="13582"/>
                    <a:pt x="16160" y="13605"/>
                    <a:pt x="16160" y="13605"/>
                  </a:cubicBezTo>
                  <a:cubicBezTo>
                    <a:pt x="16160" y="13605"/>
                    <a:pt x="16183" y="13582"/>
                    <a:pt x="16183" y="13582"/>
                  </a:cubicBezTo>
                  <a:cubicBezTo>
                    <a:pt x="16274" y="13422"/>
                    <a:pt x="16366" y="13262"/>
                    <a:pt x="16480" y="13103"/>
                  </a:cubicBezTo>
                  <a:cubicBezTo>
                    <a:pt x="16480" y="13080"/>
                    <a:pt x="16503" y="13034"/>
                    <a:pt x="16503" y="13011"/>
                  </a:cubicBezTo>
                  <a:close/>
                  <a:moveTo>
                    <a:pt x="7738" y="12966"/>
                  </a:moveTo>
                  <a:cubicBezTo>
                    <a:pt x="7578" y="12966"/>
                    <a:pt x="7395" y="13125"/>
                    <a:pt x="7395" y="13308"/>
                  </a:cubicBezTo>
                  <a:cubicBezTo>
                    <a:pt x="7373" y="13445"/>
                    <a:pt x="7555" y="13628"/>
                    <a:pt x="7715" y="13628"/>
                  </a:cubicBezTo>
                  <a:cubicBezTo>
                    <a:pt x="7724" y="13629"/>
                    <a:pt x="7733" y="13630"/>
                    <a:pt x="7743" y="13630"/>
                  </a:cubicBezTo>
                  <a:cubicBezTo>
                    <a:pt x="7895" y="13630"/>
                    <a:pt x="8057" y="13459"/>
                    <a:pt x="8057" y="13308"/>
                  </a:cubicBezTo>
                  <a:cubicBezTo>
                    <a:pt x="8057" y="13148"/>
                    <a:pt x="7898" y="12989"/>
                    <a:pt x="7738" y="12966"/>
                  </a:cubicBezTo>
                  <a:close/>
                  <a:moveTo>
                    <a:pt x="15156" y="12897"/>
                  </a:moveTo>
                  <a:cubicBezTo>
                    <a:pt x="14928" y="12897"/>
                    <a:pt x="14768" y="13057"/>
                    <a:pt x="14768" y="13262"/>
                  </a:cubicBezTo>
                  <a:cubicBezTo>
                    <a:pt x="14768" y="13476"/>
                    <a:pt x="14928" y="13630"/>
                    <a:pt x="15098" y="13630"/>
                  </a:cubicBezTo>
                  <a:cubicBezTo>
                    <a:pt x="15110" y="13630"/>
                    <a:pt x="15122" y="13629"/>
                    <a:pt x="15133" y="13628"/>
                  </a:cubicBezTo>
                  <a:cubicBezTo>
                    <a:pt x="15148" y="13629"/>
                    <a:pt x="15162" y="13630"/>
                    <a:pt x="15176" y="13630"/>
                  </a:cubicBezTo>
                  <a:cubicBezTo>
                    <a:pt x="15381" y="13630"/>
                    <a:pt x="15521" y="13476"/>
                    <a:pt x="15521" y="13262"/>
                  </a:cubicBezTo>
                  <a:cubicBezTo>
                    <a:pt x="15521" y="13080"/>
                    <a:pt x="15361" y="12897"/>
                    <a:pt x="15156" y="12897"/>
                  </a:cubicBezTo>
                  <a:close/>
                  <a:moveTo>
                    <a:pt x="1643" y="13171"/>
                  </a:moveTo>
                  <a:cubicBezTo>
                    <a:pt x="1484" y="13171"/>
                    <a:pt x="1370" y="13285"/>
                    <a:pt x="1370" y="13445"/>
                  </a:cubicBezTo>
                  <a:cubicBezTo>
                    <a:pt x="1370" y="13605"/>
                    <a:pt x="1484" y="13696"/>
                    <a:pt x="1643" y="13696"/>
                  </a:cubicBezTo>
                  <a:cubicBezTo>
                    <a:pt x="1803" y="13696"/>
                    <a:pt x="1917" y="13605"/>
                    <a:pt x="1917" y="13422"/>
                  </a:cubicBezTo>
                  <a:cubicBezTo>
                    <a:pt x="1917" y="13262"/>
                    <a:pt x="1803" y="13171"/>
                    <a:pt x="1643" y="13171"/>
                  </a:cubicBezTo>
                  <a:close/>
                  <a:moveTo>
                    <a:pt x="9041" y="13077"/>
                  </a:moveTo>
                  <a:cubicBezTo>
                    <a:pt x="8860" y="13077"/>
                    <a:pt x="8740" y="13209"/>
                    <a:pt x="8719" y="13399"/>
                  </a:cubicBezTo>
                  <a:cubicBezTo>
                    <a:pt x="8719" y="13582"/>
                    <a:pt x="8879" y="13742"/>
                    <a:pt x="9062" y="13742"/>
                  </a:cubicBezTo>
                  <a:cubicBezTo>
                    <a:pt x="9267" y="13742"/>
                    <a:pt x="9404" y="13582"/>
                    <a:pt x="9404" y="13399"/>
                  </a:cubicBezTo>
                  <a:cubicBezTo>
                    <a:pt x="9404" y="13217"/>
                    <a:pt x="9267" y="13080"/>
                    <a:pt x="9084" y="13080"/>
                  </a:cubicBezTo>
                  <a:cubicBezTo>
                    <a:pt x="9070" y="13078"/>
                    <a:pt x="9055" y="13077"/>
                    <a:pt x="9041" y="13077"/>
                  </a:cubicBezTo>
                  <a:close/>
                  <a:moveTo>
                    <a:pt x="3035" y="13256"/>
                  </a:moveTo>
                  <a:cubicBezTo>
                    <a:pt x="3021" y="13256"/>
                    <a:pt x="3006" y="13258"/>
                    <a:pt x="2990" y="13262"/>
                  </a:cubicBezTo>
                  <a:cubicBezTo>
                    <a:pt x="2922" y="13262"/>
                    <a:pt x="2853" y="13285"/>
                    <a:pt x="2785" y="13354"/>
                  </a:cubicBezTo>
                  <a:cubicBezTo>
                    <a:pt x="2739" y="13399"/>
                    <a:pt x="2716" y="13468"/>
                    <a:pt x="2716" y="13536"/>
                  </a:cubicBezTo>
                  <a:cubicBezTo>
                    <a:pt x="2716" y="13605"/>
                    <a:pt x="2716" y="13673"/>
                    <a:pt x="2785" y="13719"/>
                  </a:cubicBezTo>
                  <a:cubicBezTo>
                    <a:pt x="2853" y="13787"/>
                    <a:pt x="2899" y="13810"/>
                    <a:pt x="2967" y="13810"/>
                  </a:cubicBezTo>
                  <a:cubicBezTo>
                    <a:pt x="3059" y="13810"/>
                    <a:pt x="3127" y="13810"/>
                    <a:pt x="3173" y="13742"/>
                  </a:cubicBezTo>
                  <a:cubicBezTo>
                    <a:pt x="3218" y="13673"/>
                    <a:pt x="3264" y="13628"/>
                    <a:pt x="3264" y="13559"/>
                  </a:cubicBezTo>
                  <a:cubicBezTo>
                    <a:pt x="3264" y="13468"/>
                    <a:pt x="3264" y="13399"/>
                    <a:pt x="3196" y="13354"/>
                  </a:cubicBezTo>
                  <a:cubicBezTo>
                    <a:pt x="3139" y="13297"/>
                    <a:pt x="3098" y="13256"/>
                    <a:pt x="3035" y="13256"/>
                  </a:cubicBezTo>
                  <a:close/>
                  <a:moveTo>
                    <a:pt x="10408" y="13194"/>
                  </a:moveTo>
                  <a:cubicBezTo>
                    <a:pt x="10203" y="13194"/>
                    <a:pt x="10066" y="13331"/>
                    <a:pt x="10066" y="13536"/>
                  </a:cubicBezTo>
                  <a:cubicBezTo>
                    <a:pt x="10066" y="13628"/>
                    <a:pt x="10089" y="13719"/>
                    <a:pt x="10157" y="13787"/>
                  </a:cubicBezTo>
                  <a:cubicBezTo>
                    <a:pt x="10226" y="13856"/>
                    <a:pt x="10294" y="13879"/>
                    <a:pt x="10386" y="13879"/>
                  </a:cubicBezTo>
                  <a:cubicBezTo>
                    <a:pt x="10614" y="13879"/>
                    <a:pt x="10751" y="13742"/>
                    <a:pt x="10751" y="13536"/>
                  </a:cubicBezTo>
                  <a:cubicBezTo>
                    <a:pt x="10751" y="13331"/>
                    <a:pt x="10614" y="13194"/>
                    <a:pt x="10408" y="13194"/>
                  </a:cubicBezTo>
                  <a:close/>
                  <a:moveTo>
                    <a:pt x="4306" y="13374"/>
                  </a:moveTo>
                  <a:cubicBezTo>
                    <a:pt x="4157" y="13374"/>
                    <a:pt x="4019" y="13524"/>
                    <a:pt x="4040" y="13673"/>
                  </a:cubicBezTo>
                  <a:cubicBezTo>
                    <a:pt x="4040" y="13742"/>
                    <a:pt x="4063" y="13810"/>
                    <a:pt x="4109" y="13879"/>
                  </a:cubicBezTo>
                  <a:cubicBezTo>
                    <a:pt x="4177" y="13947"/>
                    <a:pt x="4246" y="13947"/>
                    <a:pt x="4314" y="13970"/>
                  </a:cubicBezTo>
                  <a:cubicBezTo>
                    <a:pt x="4382" y="13970"/>
                    <a:pt x="4497" y="13924"/>
                    <a:pt x="4542" y="13879"/>
                  </a:cubicBezTo>
                  <a:cubicBezTo>
                    <a:pt x="4588" y="13833"/>
                    <a:pt x="4634" y="13719"/>
                    <a:pt x="4634" y="13673"/>
                  </a:cubicBezTo>
                  <a:cubicBezTo>
                    <a:pt x="4634" y="13513"/>
                    <a:pt x="4497" y="13377"/>
                    <a:pt x="4337" y="13377"/>
                  </a:cubicBezTo>
                  <a:cubicBezTo>
                    <a:pt x="4327" y="13375"/>
                    <a:pt x="4316" y="13374"/>
                    <a:pt x="4306" y="13374"/>
                  </a:cubicBezTo>
                  <a:close/>
                  <a:moveTo>
                    <a:pt x="11732" y="13262"/>
                  </a:moveTo>
                  <a:cubicBezTo>
                    <a:pt x="11641" y="13262"/>
                    <a:pt x="11550" y="13331"/>
                    <a:pt x="11481" y="13377"/>
                  </a:cubicBezTo>
                  <a:cubicBezTo>
                    <a:pt x="11436" y="13445"/>
                    <a:pt x="11390" y="13536"/>
                    <a:pt x="11390" y="13650"/>
                  </a:cubicBezTo>
                  <a:cubicBezTo>
                    <a:pt x="11390" y="13742"/>
                    <a:pt x="11436" y="13833"/>
                    <a:pt x="11504" y="13902"/>
                  </a:cubicBezTo>
                  <a:cubicBezTo>
                    <a:pt x="11527" y="13947"/>
                    <a:pt x="11709" y="14016"/>
                    <a:pt x="11755" y="14016"/>
                  </a:cubicBezTo>
                  <a:cubicBezTo>
                    <a:pt x="11869" y="14016"/>
                    <a:pt x="11938" y="13947"/>
                    <a:pt x="12006" y="13902"/>
                  </a:cubicBezTo>
                  <a:cubicBezTo>
                    <a:pt x="12075" y="13833"/>
                    <a:pt x="12120" y="13742"/>
                    <a:pt x="12120" y="13650"/>
                  </a:cubicBezTo>
                  <a:cubicBezTo>
                    <a:pt x="12120" y="13582"/>
                    <a:pt x="12029" y="13399"/>
                    <a:pt x="12006" y="13377"/>
                  </a:cubicBezTo>
                  <a:cubicBezTo>
                    <a:pt x="11960" y="13331"/>
                    <a:pt x="11778" y="13262"/>
                    <a:pt x="11732" y="13262"/>
                  </a:cubicBezTo>
                  <a:close/>
                  <a:moveTo>
                    <a:pt x="5684" y="13468"/>
                  </a:moveTo>
                  <a:cubicBezTo>
                    <a:pt x="5592" y="13468"/>
                    <a:pt x="5501" y="13491"/>
                    <a:pt x="5455" y="13536"/>
                  </a:cubicBezTo>
                  <a:cubicBezTo>
                    <a:pt x="5410" y="13605"/>
                    <a:pt x="5364" y="13673"/>
                    <a:pt x="5364" y="13765"/>
                  </a:cubicBezTo>
                  <a:cubicBezTo>
                    <a:pt x="5364" y="13856"/>
                    <a:pt x="5387" y="13947"/>
                    <a:pt x="5455" y="13993"/>
                  </a:cubicBezTo>
                  <a:cubicBezTo>
                    <a:pt x="5490" y="14028"/>
                    <a:pt x="5539" y="14076"/>
                    <a:pt x="5601" y="14076"/>
                  </a:cubicBezTo>
                  <a:cubicBezTo>
                    <a:pt x="5619" y="14076"/>
                    <a:pt x="5639" y="14072"/>
                    <a:pt x="5661" y="14061"/>
                  </a:cubicBezTo>
                  <a:cubicBezTo>
                    <a:pt x="5687" y="14072"/>
                    <a:pt x="5711" y="14076"/>
                    <a:pt x="5733" y="14076"/>
                  </a:cubicBezTo>
                  <a:cubicBezTo>
                    <a:pt x="5805" y="14076"/>
                    <a:pt x="5854" y="14028"/>
                    <a:pt x="5889" y="13993"/>
                  </a:cubicBezTo>
                  <a:cubicBezTo>
                    <a:pt x="5935" y="13947"/>
                    <a:pt x="5980" y="13879"/>
                    <a:pt x="5980" y="13787"/>
                  </a:cubicBezTo>
                  <a:cubicBezTo>
                    <a:pt x="5980" y="13696"/>
                    <a:pt x="5957" y="13605"/>
                    <a:pt x="5912" y="13559"/>
                  </a:cubicBezTo>
                  <a:cubicBezTo>
                    <a:pt x="5843" y="13513"/>
                    <a:pt x="5775" y="13468"/>
                    <a:pt x="5684" y="13468"/>
                  </a:cubicBezTo>
                  <a:close/>
                  <a:moveTo>
                    <a:pt x="13079" y="13399"/>
                  </a:moveTo>
                  <a:cubicBezTo>
                    <a:pt x="12873" y="13399"/>
                    <a:pt x="12714" y="13559"/>
                    <a:pt x="12714" y="13787"/>
                  </a:cubicBezTo>
                  <a:cubicBezTo>
                    <a:pt x="12737" y="13993"/>
                    <a:pt x="12873" y="14130"/>
                    <a:pt x="13102" y="14153"/>
                  </a:cubicBezTo>
                  <a:cubicBezTo>
                    <a:pt x="13307" y="14153"/>
                    <a:pt x="13467" y="13970"/>
                    <a:pt x="13467" y="13765"/>
                  </a:cubicBezTo>
                  <a:cubicBezTo>
                    <a:pt x="13444" y="13559"/>
                    <a:pt x="13307" y="13399"/>
                    <a:pt x="13079" y="13399"/>
                  </a:cubicBezTo>
                  <a:close/>
                  <a:moveTo>
                    <a:pt x="7007" y="13582"/>
                  </a:moveTo>
                  <a:cubicBezTo>
                    <a:pt x="6939" y="13582"/>
                    <a:pt x="6848" y="13605"/>
                    <a:pt x="6802" y="13673"/>
                  </a:cubicBezTo>
                  <a:cubicBezTo>
                    <a:pt x="6733" y="13742"/>
                    <a:pt x="6733" y="13833"/>
                    <a:pt x="6688" y="13902"/>
                  </a:cubicBezTo>
                  <a:cubicBezTo>
                    <a:pt x="6711" y="13970"/>
                    <a:pt x="6711" y="14061"/>
                    <a:pt x="6779" y="14130"/>
                  </a:cubicBezTo>
                  <a:cubicBezTo>
                    <a:pt x="6848" y="14198"/>
                    <a:pt x="6939" y="14221"/>
                    <a:pt x="7007" y="14244"/>
                  </a:cubicBezTo>
                  <a:cubicBezTo>
                    <a:pt x="7099" y="14244"/>
                    <a:pt x="7167" y="14198"/>
                    <a:pt x="7236" y="14130"/>
                  </a:cubicBezTo>
                  <a:cubicBezTo>
                    <a:pt x="7304" y="14084"/>
                    <a:pt x="7304" y="13993"/>
                    <a:pt x="7350" y="13902"/>
                  </a:cubicBezTo>
                  <a:cubicBezTo>
                    <a:pt x="7327" y="13833"/>
                    <a:pt x="7304" y="13765"/>
                    <a:pt x="7258" y="13696"/>
                  </a:cubicBezTo>
                  <a:cubicBezTo>
                    <a:pt x="7190" y="13605"/>
                    <a:pt x="7099" y="13582"/>
                    <a:pt x="7007" y="13582"/>
                  </a:cubicBezTo>
                  <a:close/>
                  <a:moveTo>
                    <a:pt x="14403" y="13491"/>
                  </a:moveTo>
                  <a:cubicBezTo>
                    <a:pt x="14289" y="13491"/>
                    <a:pt x="14220" y="13536"/>
                    <a:pt x="14129" y="13605"/>
                  </a:cubicBezTo>
                  <a:cubicBezTo>
                    <a:pt x="14060" y="13696"/>
                    <a:pt x="14038" y="13765"/>
                    <a:pt x="14038" y="13879"/>
                  </a:cubicBezTo>
                  <a:cubicBezTo>
                    <a:pt x="14038" y="13970"/>
                    <a:pt x="14060" y="14061"/>
                    <a:pt x="14129" y="14130"/>
                  </a:cubicBezTo>
                  <a:cubicBezTo>
                    <a:pt x="14220" y="14198"/>
                    <a:pt x="14289" y="14244"/>
                    <a:pt x="14403" y="14244"/>
                  </a:cubicBezTo>
                  <a:cubicBezTo>
                    <a:pt x="14517" y="14244"/>
                    <a:pt x="14585" y="14221"/>
                    <a:pt x="14677" y="14130"/>
                  </a:cubicBezTo>
                  <a:cubicBezTo>
                    <a:pt x="14745" y="14061"/>
                    <a:pt x="14791" y="13970"/>
                    <a:pt x="14768" y="13879"/>
                  </a:cubicBezTo>
                  <a:cubicBezTo>
                    <a:pt x="14768" y="13742"/>
                    <a:pt x="14768" y="13719"/>
                    <a:pt x="14654" y="13605"/>
                  </a:cubicBezTo>
                  <a:cubicBezTo>
                    <a:pt x="14585" y="13536"/>
                    <a:pt x="14517" y="13513"/>
                    <a:pt x="14403" y="13491"/>
                  </a:cubicBezTo>
                  <a:close/>
                  <a:moveTo>
                    <a:pt x="8331" y="13673"/>
                  </a:moveTo>
                  <a:cubicBezTo>
                    <a:pt x="8126" y="13673"/>
                    <a:pt x="8012" y="13787"/>
                    <a:pt x="7989" y="13993"/>
                  </a:cubicBezTo>
                  <a:cubicBezTo>
                    <a:pt x="7989" y="14198"/>
                    <a:pt x="8126" y="14335"/>
                    <a:pt x="8331" y="14335"/>
                  </a:cubicBezTo>
                  <a:cubicBezTo>
                    <a:pt x="8343" y="14337"/>
                    <a:pt x="8355" y="14337"/>
                    <a:pt x="8366" y="14337"/>
                  </a:cubicBezTo>
                  <a:cubicBezTo>
                    <a:pt x="8531" y="14337"/>
                    <a:pt x="8651" y="14187"/>
                    <a:pt x="8651" y="14016"/>
                  </a:cubicBezTo>
                  <a:cubicBezTo>
                    <a:pt x="8651" y="13810"/>
                    <a:pt x="8514" y="13673"/>
                    <a:pt x="8331" y="13673"/>
                  </a:cubicBezTo>
                  <a:close/>
                  <a:moveTo>
                    <a:pt x="15749" y="13605"/>
                  </a:moveTo>
                  <a:cubicBezTo>
                    <a:pt x="15704" y="13605"/>
                    <a:pt x="15635" y="13628"/>
                    <a:pt x="15567" y="13673"/>
                  </a:cubicBezTo>
                  <a:cubicBezTo>
                    <a:pt x="15384" y="13742"/>
                    <a:pt x="15361" y="13856"/>
                    <a:pt x="15361" y="14061"/>
                  </a:cubicBezTo>
                  <a:cubicBezTo>
                    <a:pt x="15384" y="14198"/>
                    <a:pt x="15453" y="14267"/>
                    <a:pt x="15521" y="14335"/>
                  </a:cubicBezTo>
                  <a:cubicBezTo>
                    <a:pt x="15544" y="14358"/>
                    <a:pt x="15567" y="14369"/>
                    <a:pt x="15587" y="14369"/>
                  </a:cubicBezTo>
                  <a:cubicBezTo>
                    <a:pt x="15607" y="14369"/>
                    <a:pt x="15624" y="14358"/>
                    <a:pt x="15635" y="14335"/>
                  </a:cubicBezTo>
                  <a:cubicBezTo>
                    <a:pt x="15749" y="14175"/>
                    <a:pt x="15864" y="14038"/>
                    <a:pt x="15978" y="13879"/>
                  </a:cubicBezTo>
                  <a:cubicBezTo>
                    <a:pt x="16001" y="13856"/>
                    <a:pt x="16023" y="13810"/>
                    <a:pt x="16046" y="13765"/>
                  </a:cubicBezTo>
                  <a:cubicBezTo>
                    <a:pt x="16046" y="13765"/>
                    <a:pt x="16023" y="13742"/>
                    <a:pt x="16023" y="13719"/>
                  </a:cubicBezTo>
                  <a:cubicBezTo>
                    <a:pt x="15955" y="13628"/>
                    <a:pt x="15841" y="13650"/>
                    <a:pt x="15749" y="13605"/>
                  </a:cubicBezTo>
                  <a:close/>
                  <a:moveTo>
                    <a:pt x="2306" y="13895"/>
                  </a:moveTo>
                  <a:cubicBezTo>
                    <a:pt x="2292" y="13895"/>
                    <a:pt x="2276" y="13897"/>
                    <a:pt x="2260" y="13902"/>
                  </a:cubicBezTo>
                  <a:cubicBezTo>
                    <a:pt x="2168" y="13902"/>
                    <a:pt x="2123" y="13924"/>
                    <a:pt x="2054" y="13993"/>
                  </a:cubicBezTo>
                  <a:cubicBezTo>
                    <a:pt x="2009" y="14038"/>
                    <a:pt x="1986" y="14084"/>
                    <a:pt x="1986" y="14175"/>
                  </a:cubicBezTo>
                  <a:cubicBezTo>
                    <a:pt x="1986" y="14244"/>
                    <a:pt x="1986" y="14312"/>
                    <a:pt x="2054" y="14358"/>
                  </a:cubicBezTo>
                  <a:cubicBezTo>
                    <a:pt x="2100" y="14404"/>
                    <a:pt x="2146" y="14449"/>
                    <a:pt x="2237" y="14449"/>
                  </a:cubicBezTo>
                  <a:cubicBezTo>
                    <a:pt x="2305" y="14426"/>
                    <a:pt x="2374" y="14449"/>
                    <a:pt x="2442" y="14381"/>
                  </a:cubicBezTo>
                  <a:cubicBezTo>
                    <a:pt x="2488" y="14312"/>
                    <a:pt x="2534" y="14267"/>
                    <a:pt x="2511" y="14198"/>
                  </a:cubicBezTo>
                  <a:cubicBezTo>
                    <a:pt x="2511" y="14107"/>
                    <a:pt x="2511" y="14038"/>
                    <a:pt x="2442" y="13970"/>
                  </a:cubicBezTo>
                  <a:cubicBezTo>
                    <a:pt x="2405" y="13933"/>
                    <a:pt x="2368" y="13895"/>
                    <a:pt x="2306" y="13895"/>
                  </a:cubicBezTo>
                  <a:close/>
                  <a:moveTo>
                    <a:pt x="9678" y="13810"/>
                  </a:moveTo>
                  <a:cubicBezTo>
                    <a:pt x="9564" y="13810"/>
                    <a:pt x="9495" y="13833"/>
                    <a:pt x="9427" y="13902"/>
                  </a:cubicBezTo>
                  <a:cubicBezTo>
                    <a:pt x="9358" y="13970"/>
                    <a:pt x="9336" y="14038"/>
                    <a:pt x="9336" y="14130"/>
                  </a:cubicBezTo>
                  <a:cubicBezTo>
                    <a:pt x="9336" y="14358"/>
                    <a:pt x="9450" y="14472"/>
                    <a:pt x="9655" y="14472"/>
                  </a:cubicBezTo>
                  <a:cubicBezTo>
                    <a:pt x="9883" y="14472"/>
                    <a:pt x="9998" y="14358"/>
                    <a:pt x="9998" y="14153"/>
                  </a:cubicBezTo>
                  <a:cubicBezTo>
                    <a:pt x="9998" y="13924"/>
                    <a:pt x="9883" y="13810"/>
                    <a:pt x="9678" y="13810"/>
                  </a:cubicBezTo>
                  <a:close/>
                  <a:moveTo>
                    <a:pt x="3584" y="13970"/>
                  </a:moveTo>
                  <a:cubicBezTo>
                    <a:pt x="3447" y="13970"/>
                    <a:pt x="3287" y="14107"/>
                    <a:pt x="3287" y="14267"/>
                  </a:cubicBezTo>
                  <a:cubicBezTo>
                    <a:pt x="3287" y="14426"/>
                    <a:pt x="3424" y="14586"/>
                    <a:pt x="3584" y="14586"/>
                  </a:cubicBezTo>
                  <a:cubicBezTo>
                    <a:pt x="3652" y="14563"/>
                    <a:pt x="3721" y="14563"/>
                    <a:pt x="3789" y="14495"/>
                  </a:cubicBezTo>
                  <a:cubicBezTo>
                    <a:pt x="3858" y="14449"/>
                    <a:pt x="3858" y="14358"/>
                    <a:pt x="3903" y="14290"/>
                  </a:cubicBezTo>
                  <a:cubicBezTo>
                    <a:pt x="3880" y="14198"/>
                    <a:pt x="3880" y="14130"/>
                    <a:pt x="3812" y="14061"/>
                  </a:cubicBezTo>
                  <a:cubicBezTo>
                    <a:pt x="3766" y="14038"/>
                    <a:pt x="3652" y="13970"/>
                    <a:pt x="3584" y="13970"/>
                  </a:cubicBezTo>
                  <a:close/>
                  <a:moveTo>
                    <a:pt x="11002" y="13879"/>
                  </a:moveTo>
                  <a:cubicBezTo>
                    <a:pt x="10956" y="13902"/>
                    <a:pt x="10911" y="13902"/>
                    <a:pt x="10865" y="13902"/>
                  </a:cubicBezTo>
                  <a:cubicBezTo>
                    <a:pt x="10819" y="13924"/>
                    <a:pt x="10751" y="13947"/>
                    <a:pt x="10751" y="13993"/>
                  </a:cubicBezTo>
                  <a:cubicBezTo>
                    <a:pt x="10728" y="14038"/>
                    <a:pt x="10682" y="14061"/>
                    <a:pt x="10682" y="14107"/>
                  </a:cubicBezTo>
                  <a:cubicBezTo>
                    <a:pt x="10682" y="14153"/>
                    <a:pt x="10637" y="14198"/>
                    <a:pt x="10637" y="14244"/>
                  </a:cubicBezTo>
                  <a:cubicBezTo>
                    <a:pt x="10659" y="14335"/>
                    <a:pt x="10682" y="14426"/>
                    <a:pt x="10751" y="14495"/>
                  </a:cubicBezTo>
                  <a:cubicBezTo>
                    <a:pt x="10819" y="14563"/>
                    <a:pt x="10933" y="14563"/>
                    <a:pt x="11002" y="14609"/>
                  </a:cubicBezTo>
                  <a:cubicBezTo>
                    <a:pt x="11047" y="14563"/>
                    <a:pt x="11116" y="14586"/>
                    <a:pt x="11162" y="14563"/>
                  </a:cubicBezTo>
                  <a:cubicBezTo>
                    <a:pt x="11207" y="14563"/>
                    <a:pt x="11253" y="14518"/>
                    <a:pt x="11276" y="14495"/>
                  </a:cubicBezTo>
                  <a:cubicBezTo>
                    <a:pt x="11299" y="14449"/>
                    <a:pt x="11344" y="14426"/>
                    <a:pt x="11344" y="14381"/>
                  </a:cubicBezTo>
                  <a:cubicBezTo>
                    <a:pt x="11367" y="14335"/>
                    <a:pt x="11367" y="14290"/>
                    <a:pt x="11367" y="14221"/>
                  </a:cubicBezTo>
                  <a:cubicBezTo>
                    <a:pt x="11344" y="14153"/>
                    <a:pt x="11344" y="14061"/>
                    <a:pt x="11276" y="13993"/>
                  </a:cubicBezTo>
                  <a:cubicBezTo>
                    <a:pt x="11207" y="13902"/>
                    <a:pt x="11093" y="13902"/>
                    <a:pt x="11002" y="13879"/>
                  </a:cubicBezTo>
                  <a:close/>
                  <a:moveTo>
                    <a:pt x="4930" y="14107"/>
                  </a:moveTo>
                  <a:cubicBezTo>
                    <a:pt x="4771" y="14107"/>
                    <a:pt x="4634" y="14244"/>
                    <a:pt x="4634" y="14404"/>
                  </a:cubicBezTo>
                  <a:cubicBezTo>
                    <a:pt x="4634" y="14563"/>
                    <a:pt x="4771" y="14700"/>
                    <a:pt x="4930" y="14723"/>
                  </a:cubicBezTo>
                  <a:cubicBezTo>
                    <a:pt x="5090" y="14723"/>
                    <a:pt x="5227" y="14586"/>
                    <a:pt x="5227" y="14426"/>
                  </a:cubicBezTo>
                  <a:cubicBezTo>
                    <a:pt x="5250" y="14244"/>
                    <a:pt x="5113" y="14107"/>
                    <a:pt x="4930" y="14107"/>
                  </a:cubicBezTo>
                  <a:close/>
                  <a:moveTo>
                    <a:pt x="12349" y="14016"/>
                  </a:moveTo>
                  <a:cubicBezTo>
                    <a:pt x="12166" y="14016"/>
                    <a:pt x="12006" y="14153"/>
                    <a:pt x="11983" y="14358"/>
                  </a:cubicBezTo>
                  <a:cubicBezTo>
                    <a:pt x="11983" y="14563"/>
                    <a:pt x="12166" y="14746"/>
                    <a:pt x="12349" y="14746"/>
                  </a:cubicBezTo>
                  <a:cubicBezTo>
                    <a:pt x="12554" y="14746"/>
                    <a:pt x="12714" y="14586"/>
                    <a:pt x="12714" y="14381"/>
                  </a:cubicBezTo>
                  <a:cubicBezTo>
                    <a:pt x="12737" y="14175"/>
                    <a:pt x="12554" y="14016"/>
                    <a:pt x="12349" y="14016"/>
                  </a:cubicBezTo>
                  <a:close/>
                  <a:moveTo>
                    <a:pt x="6300" y="14175"/>
                  </a:moveTo>
                  <a:cubicBezTo>
                    <a:pt x="6209" y="14198"/>
                    <a:pt x="6140" y="14221"/>
                    <a:pt x="6072" y="14267"/>
                  </a:cubicBezTo>
                  <a:cubicBezTo>
                    <a:pt x="5980" y="14335"/>
                    <a:pt x="5957" y="14426"/>
                    <a:pt x="5957" y="14518"/>
                  </a:cubicBezTo>
                  <a:cubicBezTo>
                    <a:pt x="5935" y="14563"/>
                    <a:pt x="6003" y="14655"/>
                    <a:pt x="6026" y="14723"/>
                  </a:cubicBezTo>
                  <a:cubicBezTo>
                    <a:pt x="6094" y="14815"/>
                    <a:pt x="6186" y="14792"/>
                    <a:pt x="6277" y="14837"/>
                  </a:cubicBezTo>
                  <a:cubicBezTo>
                    <a:pt x="6345" y="14815"/>
                    <a:pt x="6437" y="14815"/>
                    <a:pt x="6505" y="14746"/>
                  </a:cubicBezTo>
                  <a:cubicBezTo>
                    <a:pt x="6574" y="14700"/>
                    <a:pt x="6574" y="14586"/>
                    <a:pt x="6619" y="14518"/>
                  </a:cubicBezTo>
                  <a:cubicBezTo>
                    <a:pt x="6597" y="14449"/>
                    <a:pt x="6551" y="14381"/>
                    <a:pt x="6528" y="14312"/>
                  </a:cubicBezTo>
                  <a:cubicBezTo>
                    <a:pt x="6482" y="14221"/>
                    <a:pt x="6368" y="14221"/>
                    <a:pt x="6300" y="14175"/>
                  </a:cubicBezTo>
                  <a:close/>
                  <a:moveTo>
                    <a:pt x="13695" y="14107"/>
                  </a:moveTo>
                  <a:cubicBezTo>
                    <a:pt x="13467" y="14107"/>
                    <a:pt x="13330" y="14267"/>
                    <a:pt x="13330" y="14472"/>
                  </a:cubicBezTo>
                  <a:cubicBezTo>
                    <a:pt x="13330" y="14586"/>
                    <a:pt x="13353" y="14678"/>
                    <a:pt x="13444" y="14746"/>
                  </a:cubicBezTo>
                  <a:cubicBezTo>
                    <a:pt x="13513" y="14815"/>
                    <a:pt x="13604" y="14860"/>
                    <a:pt x="13718" y="14860"/>
                  </a:cubicBezTo>
                  <a:cubicBezTo>
                    <a:pt x="13923" y="14837"/>
                    <a:pt x="14060" y="14678"/>
                    <a:pt x="14060" y="14472"/>
                  </a:cubicBezTo>
                  <a:cubicBezTo>
                    <a:pt x="14060" y="14267"/>
                    <a:pt x="13901" y="14107"/>
                    <a:pt x="13695" y="14107"/>
                  </a:cubicBezTo>
                  <a:close/>
                  <a:moveTo>
                    <a:pt x="7624" y="14312"/>
                  </a:moveTo>
                  <a:cubicBezTo>
                    <a:pt x="7464" y="14312"/>
                    <a:pt x="7281" y="14472"/>
                    <a:pt x="7281" y="14655"/>
                  </a:cubicBezTo>
                  <a:cubicBezTo>
                    <a:pt x="7281" y="14815"/>
                    <a:pt x="7464" y="14974"/>
                    <a:pt x="7601" y="14974"/>
                  </a:cubicBezTo>
                  <a:cubicBezTo>
                    <a:pt x="7783" y="14974"/>
                    <a:pt x="7966" y="14815"/>
                    <a:pt x="7966" y="14655"/>
                  </a:cubicBezTo>
                  <a:cubicBezTo>
                    <a:pt x="7966" y="14495"/>
                    <a:pt x="7783" y="14312"/>
                    <a:pt x="7624" y="14312"/>
                  </a:cubicBezTo>
                  <a:close/>
                  <a:moveTo>
                    <a:pt x="15045" y="14226"/>
                  </a:moveTo>
                  <a:cubicBezTo>
                    <a:pt x="14984" y="14226"/>
                    <a:pt x="14921" y="14239"/>
                    <a:pt x="14859" y="14267"/>
                  </a:cubicBezTo>
                  <a:cubicBezTo>
                    <a:pt x="14700" y="14335"/>
                    <a:pt x="14631" y="14495"/>
                    <a:pt x="14677" y="14678"/>
                  </a:cubicBezTo>
                  <a:cubicBezTo>
                    <a:pt x="14700" y="14883"/>
                    <a:pt x="14791" y="14951"/>
                    <a:pt x="14973" y="14974"/>
                  </a:cubicBezTo>
                  <a:cubicBezTo>
                    <a:pt x="14991" y="14992"/>
                    <a:pt x="15005" y="14999"/>
                    <a:pt x="15018" y="14999"/>
                  </a:cubicBezTo>
                  <a:cubicBezTo>
                    <a:pt x="15040" y="14999"/>
                    <a:pt x="15059" y="14980"/>
                    <a:pt x="15088" y="14951"/>
                  </a:cubicBezTo>
                  <a:cubicBezTo>
                    <a:pt x="15179" y="14860"/>
                    <a:pt x="15270" y="14746"/>
                    <a:pt x="15361" y="14632"/>
                  </a:cubicBezTo>
                  <a:cubicBezTo>
                    <a:pt x="15407" y="14586"/>
                    <a:pt x="15430" y="14518"/>
                    <a:pt x="15384" y="14426"/>
                  </a:cubicBezTo>
                  <a:cubicBezTo>
                    <a:pt x="15320" y="14298"/>
                    <a:pt x="15189" y="14226"/>
                    <a:pt x="15045" y="14226"/>
                  </a:cubicBezTo>
                  <a:close/>
                  <a:moveTo>
                    <a:pt x="8948" y="14404"/>
                  </a:moveTo>
                  <a:cubicBezTo>
                    <a:pt x="8742" y="14404"/>
                    <a:pt x="8628" y="14541"/>
                    <a:pt x="8628" y="14769"/>
                  </a:cubicBezTo>
                  <a:cubicBezTo>
                    <a:pt x="8628" y="14860"/>
                    <a:pt x="8651" y="14929"/>
                    <a:pt x="8719" y="14997"/>
                  </a:cubicBezTo>
                  <a:cubicBezTo>
                    <a:pt x="8788" y="15066"/>
                    <a:pt x="8856" y="15088"/>
                    <a:pt x="8970" y="15088"/>
                  </a:cubicBezTo>
                  <a:cubicBezTo>
                    <a:pt x="9176" y="15088"/>
                    <a:pt x="9290" y="14951"/>
                    <a:pt x="9290" y="14746"/>
                  </a:cubicBezTo>
                  <a:cubicBezTo>
                    <a:pt x="9290" y="14541"/>
                    <a:pt x="9176" y="14404"/>
                    <a:pt x="8948" y="14404"/>
                  </a:cubicBezTo>
                  <a:close/>
                  <a:moveTo>
                    <a:pt x="2900" y="14584"/>
                  </a:moveTo>
                  <a:cubicBezTo>
                    <a:pt x="2892" y="14584"/>
                    <a:pt x="2884" y="14585"/>
                    <a:pt x="2876" y="14586"/>
                  </a:cubicBezTo>
                  <a:cubicBezTo>
                    <a:pt x="2739" y="14586"/>
                    <a:pt x="2579" y="14746"/>
                    <a:pt x="2579" y="14883"/>
                  </a:cubicBezTo>
                  <a:cubicBezTo>
                    <a:pt x="2579" y="15020"/>
                    <a:pt x="2762" y="15180"/>
                    <a:pt x="2899" y="15180"/>
                  </a:cubicBezTo>
                  <a:cubicBezTo>
                    <a:pt x="3036" y="15180"/>
                    <a:pt x="3196" y="14997"/>
                    <a:pt x="3196" y="14883"/>
                  </a:cubicBezTo>
                  <a:cubicBezTo>
                    <a:pt x="3174" y="14754"/>
                    <a:pt x="3031" y="14584"/>
                    <a:pt x="2900" y="14584"/>
                  </a:cubicBezTo>
                  <a:close/>
                  <a:moveTo>
                    <a:pt x="10271" y="14518"/>
                  </a:moveTo>
                  <a:cubicBezTo>
                    <a:pt x="10249" y="14541"/>
                    <a:pt x="10220" y="14541"/>
                    <a:pt x="10192" y="14541"/>
                  </a:cubicBezTo>
                  <a:cubicBezTo>
                    <a:pt x="10163" y="14541"/>
                    <a:pt x="10134" y="14541"/>
                    <a:pt x="10112" y="14563"/>
                  </a:cubicBezTo>
                  <a:cubicBezTo>
                    <a:pt x="10043" y="14609"/>
                    <a:pt x="9975" y="14655"/>
                    <a:pt x="9952" y="14723"/>
                  </a:cubicBezTo>
                  <a:cubicBezTo>
                    <a:pt x="9929" y="14769"/>
                    <a:pt x="9929" y="14837"/>
                    <a:pt x="9906" y="14906"/>
                  </a:cubicBezTo>
                  <a:cubicBezTo>
                    <a:pt x="9975" y="14929"/>
                    <a:pt x="9906" y="15020"/>
                    <a:pt x="9952" y="15066"/>
                  </a:cubicBezTo>
                  <a:cubicBezTo>
                    <a:pt x="10020" y="15111"/>
                    <a:pt x="10066" y="15180"/>
                    <a:pt x="10134" y="15203"/>
                  </a:cubicBezTo>
                  <a:cubicBezTo>
                    <a:pt x="10180" y="15225"/>
                    <a:pt x="10226" y="15225"/>
                    <a:pt x="10294" y="15248"/>
                  </a:cubicBezTo>
                  <a:cubicBezTo>
                    <a:pt x="10303" y="15222"/>
                    <a:pt x="10322" y="15216"/>
                    <a:pt x="10345" y="15216"/>
                  </a:cubicBezTo>
                  <a:cubicBezTo>
                    <a:pt x="10364" y="15216"/>
                    <a:pt x="10384" y="15220"/>
                    <a:pt x="10404" y="15220"/>
                  </a:cubicBezTo>
                  <a:cubicBezTo>
                    <a:pt x="10423" y="15220"/>
                    <a:pt x="10440" y="15216"/>
                    <a:pt x="10454" y="15203"/>
                  </a:cubicBezTo>
                  <a:cubicBezTo>
                    <a:pt x="10500" y="15134"/>
                    <a:pt x="10568" y="15088"/>
                    <a:pt x="10614" y="15020"/>
                  </a:cubicBezTo>
                  <a:cubicBezTo>
                    <a:pt x="10637" y="14997"/>
                    <a:pt x="10614" y="14929"/>
                    <a:pt x="10637" y="14860"/>
                  </a:cubicBezTo>
                  <a:cubicBezTo>
                    <a:pt x="10614" y="14815"/>
                    <a:pt x="10614" y="14746"/>
                    <a:pt x="10591" y="14723"/>
                  </a:cubicBezTo>
                  <a:cubicBezTo>
                    <a:pt x="10545" y="14655"/>
                    <a:pt x="10477" y="14586"/>
                    <a:pt x="10431" y="14541"/>
                  </a:cubicBezTo>
                  <a:cubicBezTo>
                    <a:pt x="10408" y="14529"/>
                    <a:pt x="10380" y="14529"/>
                    <a:pt x="10351" y="14529"/>
                  </a:cubicBezTo>
                  <a:cubicBezTo>
                    <a:pt x="10323" y="14529"/>
                    <a:pt x="10294" y="14529"/>
                    <a:pt x="10271" y="14518"/>
                  </a:cubicBezTo>
                  <a:close/>
                  <a:moveTo>
                    <a:pt x="4165" y="14721"/>
                  </a:moveTo>
                  <a:cubicBezTo>
                    <a:pt x="4021" y="14721"/>
                    <a:pt x="3903" y="14851"/>
                    <a:pt x="3903" y="15020"/>
                  </a:cubicBezTo>
                  <a:cubicBezTo>
                    <a:pt x="3903" y="15180"/>
                    <a:pt x="4040" y="15317"/>
                    <a:pt x="4200" y="15317"/>
                  </a:cubicBezTo>
                  <a:cubicBezTo>
                    <a:pt x="4360" y="15317"/>
                    <a:pt x="4497" y="15180"/>
                    <a:pt x="4497" y="15020"/>
                  </a:cubicBezTo>
                  <a:cubicBezTo>
                    <a:pt x="4497" y="14860"/>
                    <a:pt x="4360" y="14723"/>
                    <a:pt x="4200" y="14723"/>
                  </a:cubicBezTo>
                  <a:cubicBezTo>
                    <a:pt x="4188" y="14722"/>
                    <a:pt x="4177" y="14721"/>
                    <a:pt x="4165" y="14721"/>
                  </a:cubicBezTo>
                  <a:close/>
                  <a:moveTo>
                    <a:pt x="11595" y="14609"/>
                  </a:moveTo>
                  <a:cubicBezTo>
                    <a:pt x="11413" y="14632"/>
                    <a:pt x="11253" y="14769"/>
                    <a:pt x="11253" y="14997"/>
                  </a:cubicBezTo>
                  <a:cubicBezTo>
                    <a:pt x="11253" y="15169"/>
                    <a:pt x="11415" y="15341"/>
                    <a:pt x="11587" y="15341"/>
                  </a:cubicBezTo>
                  <a:cubicBezTo>
                    <a:pt x="11597" y="15341"/>
                    <a:pt x="11608" y="15341"/>
                    <a:pt x="11618" y="15340"/>
                  </a:cubicBezTo>
                  <a:cubicBezTo>
                    <a:pt x="11824" y="15340"/>
                    <a:pt x="11983" y="15203"/>
                    <a:pt x="11983" y="14974"/>
                  </a:cubicBezTo>
                  <a:cubicBezTo>
                    <a:pt x="11983" y="14769"/>
                    <a:pt x="11801" y="14609"/>
                    <a:pt x="11595" y="14609"/>
                  </a:cubicBezTo>
                  <a:close/>
                  <a:moveTo>
                    <a:pt x="5547" y="14815"/>
                  </a:moveTo>
                  <a:cubicBezTo>
                    <a:pt x="5341" y="14815"/>
                    <a:pt x="5227" y="14906"/>
                    <a:pt x="5227" y="15111"/>
                  </a:cubicBezTo>
                  <a:cubicBezTo>
                    <a:pt x="5227" y="15317"/>
                    <a:pt x="5341" y="15408"/>
                    <a:pt x="5547" y="15408"/>
                  </a:cubicBezTo>
                  <a:cubicBezTo>
                    <a:pt x="5752" y="15408"/>
                    <a:pt x="5843" y="15317"/>
                    <a:pt x="5843" y="15111"/>
                  </a:cubicBezTo>
                  <a:cubicBezTo>
                    <a:pt x="5843" y="14906"/>
                    <a:pt x="5752" y="14815"/>
                    <a:pt x="5547" y="14815"/>
                  </a:cubicBezTo>
                  <a:close/>
                  <a:moveTo>
                    <a:pt x="12918" y="14740"/>
                  </a:moveTo>
                  <a:cubicBezTo>
                    <a:pt x="12842" y="14740"/>
                    <a:pt x="12767" y="14785"/>
                    <a:pt x="12691" y="14860"/>
                  </a:cubicBezTo>
                  <a:cubicBezTo>
                    <a:pt x="12622" y="14929"/>
                    <a:pt x="12577" y="14997"/>
                    <a:pt x="12577" y="15111"/>
                  </a:cubicBezTo>
                  <a:cubicBezTo>
                    <a:pt x="12600" y="15317"/>
                    <a:pt x="12737" y="15476"/>
                    <a:pt x="12942" y="15476"/>
                  </a:cubicBezTo>
                  <a:cubicBezTo>
                    <a:pt x="12962" y="15481"/>
                    <a:pt x="12982" y="15482"/>
                    <a:pt x="13000" y="15482"/>
                  </a:cubicBezTo>
                  <a:cubicBezTo>
                    <a:pt x="13088" y="15482"/>
                    <a:pt x="13160" y="15442"/>
                    <a:pt x="13216" y="15385"/>
                  </a:cubicBezTo>
                  <a:cubicBezTo>
                    <a:pt x="13284" y="15317"/>
                    <a:pt x="13330" y="15225"/>
                    <a:pt x="13330" y="15134"/>
                  </a:cubicBezTo>
                  <a:cubicBezTo>
                    <a:pt x="13330" y="14906"/>
                    <a:pt x="13170" y="14746"/>
                    <a:pt x="12965" y="14746"/>
                  </a:cubicBezTo>
                  <a:cubicBezTo>
                    <a:pt x="12949" y="14742"/>
                    <a:pt x="12933" y="14740"/>
                    <a:pt x="12918" y="14740"/>
                  </a:cubicBezTo>
                  <a:close/>
                  <a:moveTo>
                    <a:pt x="6893" y="14906"/>
                  </a:moveTo>
                  <a:cubicBezTo>
                    <a:pt x="6733" y="14906"/>
                    <a:pt x="6551" y="15088"/>
                    <a:pt x="6551" y="15225"/>
                  </a:cubicBezTo>
                  <a:cubicBezTo>
                    <a:pt x="6551" y="15408"/>
                    <a:pt x="6711" y="15591"/>
                    <a:pt x="6870" y="15591"/>
                  </a:cubicBezTo>
                  <a:cubicBezTo>
                    <a:pt x="7030" y="15591"/>
                    <a:pt x="7213" y="15431"/>
                    <a:pt x="7213" y="15271"/>
                  </a:cubicBezTo>
                  <a:cubicBezTo>
                    <a:pt x="7213" y="15088"/>
                    <a:pt x="7053" y="14906"/>
                    <a:pt x="6893" y="14906"/>
                  </a:cubicBezTo>
                  <a:close/>
                  <a:moveTo>
                    <a:pt x="14197" y="14837"/>
                  </a:moveTo>
                  <a:cubicBezTo>
                    <a:pt x="14175" y="14837"/>
                    <a:pt x="14152" y="14860"/>
                    <a:pt x="14129" y="14860"/>
                  </a:cubicBezTo>
                  <a:cubicBezTo>
                    <a:pt x="13992" y="14951"/>
                    <a:pt x="13901" y="15066"/>
                    <a:pt x="13923" y="15225"/>
                  </a:cubicBezTo>
                  <a:cubicBezTo>
                    <a:pt x="13923" y="15294"/>
                    <a:pt x="13946" y="15385"/>
                    <a:pt x="13992" y="15454"/>
                  </a:cubicBezTo>
                  <a:cubicBezTo>
                    <a:pt x="14038" y="15522"/>
                    <a:pt x="14106" y="15568"/>
                    <a:pt x="14175" y="15591"/>
                  </a:cubicBezTo>
                  <a:cubicBezTo>
                    <a:pt x="14211" y="15591"/>
                    <a:pt x="14251" y="15594"/>
                    <a:pt x="14291" y="15594"/>
                  </a:cubicBezTo>
                  <a:cubicBezTo>
                    <a:pt x="14350" y="15594"/>
                    <a:pt x="14407" y="15586"/>
                    <a:pt x="14448" y="15545"/>
                  </a:cubicBezTo>
                  <a:cubicBezTo>
                    <a:pt x="14540" y="15499"/>
                    <a:pt x="14585" y="15408"/>
                    <a:pt x="14654" y="15340"/>
                  </a:cubicBezTo>
                  <a:cubicBezTo>
                    <a:pt x="14654" y="15340"/>
                    <a:pt x="14677" y="15317"/>
                    <a:pt x="14677" y="15317"/>
                  </a:cubicBezTo>
                  <a:cubicBezTo>
                    <a:pt x="14677" y="15248"/>
                    <a:pt x="14677" y="15157"/>
                    <a:pt x="14677" y="15088"/>
                  </a:cubicBezTo>
                  <a:cubicBezTo>
                    <a:pt x="14654" y="15043"/>
                    <a:pt x="14631" y="14997"/>
                    <a:pt x="14608" y="14974"/>
                  </a:cubicBezTo>
                  <a:cubicBezTo>
                    <a:pt x="14540" y="14906"/>
                    <a:pt x="14471" y="14837"/>
                    <a:pt x="14357" y="14837"/>
                  </a:cubicBezTo>
                  <a:cubicBezTo>
                    <a:pt x="14342" y="14845"/>
                    <a:pt x="14324" y="14847"/>
                    <a:pt x="14306" y="14847"/>
                  </a:cubicBezTo>
                  <a:cubicBezTo>
                    <a:pt x="14268" y="14847"/>
                    <a:pt x="14228" y="14837"/>
                    <a:pt x="14197" y="14837"/>
                  </a:cubicBezTo>
                  <a:close/>
                  <a:moveTo>
                    <a:pt x="8217" y="15020"/>
                  </a:moveTo>
                  <a:cubicBezTo>
                    <a:pt x="8126" y="15020"/>
                    <a:pt x="8057" y="15043"/>
                    <a:pt x="7989" y="15111"/>
                  </a:cubicBezTo>
                  <a:cubicBezTo>
                    <a:pt x="7920" y="15180"/>
                    <a:pt x="7898" y="15248"/>
                    <a:pt x="7898" y="15340"/>
                  </a:cubicBezTo>
                  <a:cubicBezTo>
                    <a:pt x="7898" y="15568"/>
                    <a:pt x="8012" y="15682"/>
                    <a:pt x="8217" y="15682"/>
                  </a:cubicBezTo>
                  <a:cubicBezTo>
                    <a:pt x="8423" y="15682"/>
                    <a:pt x="8560" y="15568"/>
                    <a:pt x="8560" y="15362"/>
                  </a:cubicBezTo>
                  <a:cubicBezTo>
                    <a:pt x="8560" y="15134"/>
                    <a:pt x="8445" y="15020"/>
                    <a:pt x="8217" y="15020"/>
                  </a:cubicBezTo>
                  <a:close/>
                  <a:moveTo>
                    <a:pt x="9521" y="15140"/>
                  </a:moveTo>
                  <a:cubicBezTo>
                    <a:pt x="9455" y="15140"/>
                    <a:pt x="9393" y="15157"/>
                    <a:pt x="9336" y="15225"/>
                  </a:cubicBezTo>
                  <a:cubicBezTo>
                    <a:pt x="9267" y="15294"/>
                    <a:pt x="9221" y="15362"/>
                    <a:pt x="9221" y="15476"/>
                  </a:cubicBezTo>
                  <a:cubicBezTo>
                    <a:pt x="9244" y="15522"/>
                    <a:pt x="9221" y="15545"/>
                    <a:pt x="9244" y="15591"/>
                  </a:cubicBezTo>
                  <a:cubicBezTo>
                    <a:pt x="9244" y="15613"/>
                    <a:pt x="9244" y="15636"/>
                    <a:pt x="9244" y="15659"/>
                  </a:cubicBezTo>
                  <a:cubicBezTo>
                    <a:pt x="9323" y="15718"/>
                    <a:pt x="9385" y="15828"/>
                    <a:pt x="9488" y="15828"/>
                  </a:cubicBezTo>
                  <a:cubicBezTo>
                    <a:pt x="9504" y="15828"/>
                    <a:pt x="9522" y="15825"/>
                    <a:pt x="9541" y="15819"/>
                  </a:cubicBezTo>
                  <a:lnTo>
                    <a:pt x="9678" y="15819"/>
                  </a:lnTo>
                  <a:cubicBezTo>
                    <a:pt x="9701" y="15819"/>
                    <a:pt x="9724" y="15819"/>
                    <a:pt x="9746" y="15796"/>
                  </a:cubicBezTo>
                  <a:cubicBezTo>
                    <a:pt x="9838" y="15705"/>
                    <a:pt x="9952" y="15636"/>
                    <a:pt x="9906" y="15476"/>
                  </a:cubicBezTo>
                  <a:cubicBezTo>
                    <a:pt x="9906" y="15454"/>
                    <a:pt x="9906" y="15454"/>
                    <a:pt x="9906" y="15431"/>
                  </a:cubicBezTo>
                  <a:cubicBezTo>
                    <a:pt x="9906" y="15408"/>
                    <a:pt x="9906" y="15340"/>
                    <a:pt x="9883" y="15317"/>
                  </a:cubicBezTo>
                  <a:cubicBezTo>
                    <a:pt x="9838" y="15248"/>
                    <a:pt x="9769" y="15203"/>
                    <a:pt x="9724" y="15157"/>
                  </a:cubicBezTo>
                  <a:cubicBezTo>
                    <a:pt x="9655" y="15157"/>
                    <a:pt x="9587" y="15140"/>
                    <a:pt x="9521" y="15140"/>
                  </a:cubicBezTo>
                  <a:close/>
                  <a:moveTo>
                    <a:pt x="3492" y="15317"/>
                  </a:moveTo>
                  <a:cubicBezTo>
                    <a:pt x="3355" y="15317"/>
                    <a:pt x="3287" y="15385"/>
                    <a:pt x="3218" y="15476"/>
                  </a:cubicBezTo>
                  <a:cubicBezTo>
                    <a:pt x="3173" y="15568"/>
                    <a:pt x="3173" y="15613"/>
                    <a:pt x="3241" y="15659"/>
                  </a:cubicBezTo>
                  <a:cubicBezTo>
                    <a:pt x="3333" y="15728"/>
                    <a:pt x="3424" y="15796"/>
                    <a:pt x="3515" y="15864"/>
                  </a:cubicBezTo>
                  <a:cubicBezTo>
                    <a:pt x="3534" y="15884"/>
                    <a:pt x="3554" y="15891"/>
                    <a:pt x="3573" y="15891"/>
                  </a:cubicBezTo>
                  <a:cubicBezTo>
                    <a:pt x="3599" y="15891"/>
                    <a:pt x="3626" y="15878"/>
                    <a:pt x="3652" y="15864"/>
                  </a:cubicBezTo>
                  <a:cubicBezTo>
                    <a:pt x="3766" y="15819"/>
                    <a:pt x="3835" y="15636"/>
                    <a:pt x="3789" y="15522"/>
                  </a:cubicBezTo>
                  <a:cubicBezTo>
                    <a:pt x="3766" y="15431"/>
                    <a:pt x="3606" y="15317"/>
                    <a:pt x="3492" y="15317"/>
                  </a:cubicBezTo>
                  <a:close/>
                  <a:moveTo>
                    <a:pt x="10898" y="15223"/>
                  </a:moveTo>
                  <a:cubicBezTo>
                    <a:pt x="10708" y="15223"/>
                    <a:pt x="10545" y="15397"/>
                    <a:pt x="10545" y="15591"/>
                  </a:cubicBezTo>
                  <a:cubicBezTo>
                    <a:pt x="10545" y="15796"/>
                    <a:pt x="10705" y="15933"/>
                    <a:pt x="10888" y="15956"/>
                  </a:cubicBezTo>
                  <a:cubicBezTo>
                    <a:pt x="10899" y="15957"/>
                    <a:pt x="10911" y="15958"/>
                    <a:pt x="10923" y="15958"/>
                  </a:cubicBezTo>
                  <a:cubicBezTo>
                    <a:pt x="11113" y="15958"/>
                    <a:pt x="11276" y="15784"/>
                    <a:pt x="11276" y="15591"/>
                  </a:cubicBezTo>
                  <a:cubicBezTo>
                    <a:pt x="11276" y="15362"/>
                    <a:pt x="11116" y="15225"/>
                    <a:pt x="10933" y="15225"/>
                  </a:cubicBezTo>
                  <a:cubicBezTo>
                    <a:pt x="10922" y="15224"/>
                    <a:pt x="10910" y="15223"/>
                    <a:pt x="10898" y="15223"/>
                  </a:cubicBezTo>
                  <a:close/>
                  <a:moveTo>
                    <a:pt x="4839" y="15408"/>
                  </a:moveTo>
                  <a:cubicBezTo>
                    <a:pt x="4634" y="15408"/>
                    <a:pt x="4542" y="15522"/>
                    <a:pt x="4542" y="15705"/>
                  </a:cubicBezTo>
                  <a:cubicBezTo>
                    <a:pt x="4542" y="15933"/>
                    <a:pt x="4634" y="16024"/>
                    <a:pt x="4816" y="16024"/>
                  </a:cubicBezTo>
                  <a:cubicBezTo>
                    <a:pt x="5044" y="16024"/>
                    <a:pt x="5136" y="15933"/>
                    <a:pt x="5136" y="15728"/>
                  </a:cubicBezTo>
                  <a:cubicBezTo>
                    <a:pt x="5136" y="15522"/>
                    <a:pt x="5044" y="15408"/>
                    <a:pt x="4839" y="15408"/>
                  </a:cubicBezTo>
                  <a:close/>
                  <a:moveTo>
                    <a:pt x="12283" y="15356"/>
                  </a:moveTo>
                  <a:cubicBezTo>
                    <a:pt x="12267" y="15356"/>
                    <a:pt x="12251" y="15358"/>
                    <a:pt x="12234" y="15362"/>
                  </a:cubicBezTo>
                  <a:cubicBezTo>
                    <a:pt x="12220" y="15361"/>
                    <a:pt x="12205" y="15360"/>
                    <a:pt x="12191" y="15360"/>
                  </a:cubicBezTo>
                  <a:cubicBezTo>
                    <a:pt x="11986" y="15360"/>
                    <a:pt x="11846" y="15512"/>
                    <a:pt x="11846" y="15705"/>
                  </a:cubicBezTo>
                  <a:cubicBezTo>
                    <a:pt x="11846" y="15819"/>
                    <a:pt x="11869" y="15910"/>
                    <a:pt x="11960" y="15979"/>
                  </a:cubicBezTo>
                  <a:cubicBezTo>
                    <a:pt x="12029" y="16047"/>
                    <a:pt x="12097" y="16093"/>
                    <a:pt x="12212" y="16093"/>
                  </a:cubicBezTo>
                  <a:cubicBezTo>
                    <a:pt x="12417" y="16093"/>
                    <a:pt x="12577" y="15933"/>
                    <a:pt x="12600" y="15728"/>
                  </a:cubicBezTo>
                  <a:cubicBezTo>
                    <a:pt x="12600" y="15636"/>
                    <a:pt x="12577" y="15545"/>
                    <a:pt x="12485" y="15454"/>
                  </a:cubicBezTo>
                  <a:cubicBezTo>
                    <a:pt x="12429" y="15397"/>
                    <a:pt x="12357" y="15356"/>
                    <a:pt x="12283" y="15356"/>
                  </a:cubicBezTo>
                  <a:close/>
                  <a:moveTo>
                    <a:pt x="6140" y="15522"/>
                  </a:moveTo>
                  <a:cubicBezTo>
                    <a:pt x="5980" y="15522"/>
                    <a:pt x="5798" y="15705"/>
                    <a:pt x="5798" y="15864"/>
                  </a:cubicBezTo>
                  <a:cubicBezTo>
                    <a:pt x="5819" y="16015"/>
                    <a:pt x="5983" y="16186"/>
                    <a:pt x="6135" y="16186"/>
                  </a:cubicBezTo>
                  <a:cubicBezTo>
                    <a:pt x="6144" y="16186"/>
                    <a:pt x="6154" y="16185"/>
                    <a:pt x="6163" y="16184"/>
                  </a:cubicBezTo>
                  <a:cubicBezTo>
                    <a:pt x="6323" y="16184"/>
                    <a:pt x="6482" y="16001"/>
                    <a:pt x="6482" y="15842"/>
                  </a:cubicBezTo>
                  <a:cubicBezTo>
                    <a:pt x="6482" y="15682"/>
                    <a:pt x="6300" y="15522"/>
                    <a:pt x="6140" y="15522"/>
                  </a:cubicBezTo>
                  <a:close/>
                  <a:moveTo>
                    <a:pt x="13628" y="15450"/>
                  </a:moveTo>
                  <a:cubicBezTo>
                    <a:pt x="13613" y="15450"/>
                    <a:pt x="13598" y="15451"/>
                    <a:pt x="13581" y="15454"/>
                  </a:cubicBezTo>
                  <a:lnTo>
                    <a:pt x="13513" y="15454"/>
                  </a:lnTo>
                  <a:cubicBezTo>
                    <a:pt x="13398" y="15454"/>
                    <a:pt x="13330" y="15522"/>
                    <a:pt x="13262" y="15591"/>
                  </a:cubicBezTo>
                  <a:cubicBezTo>
                    <a:pt x="13170" y="15682"/>
                    <a:pt x="13216" y="15773"/>
                    <a:pt x="13193" y="15842"/>
                  </a:cubicBezTo>
                  <a:cubicBezTo>
                    <a:pt x="13170" y="15956"/>
                    <a:pt x="13239" y="16024"/>
                    <a:pt x="13284" y="16093"/>
                  </a:cubicBezTo>
                  <a:cubicBezTo>
                    <a:pt x="13307" y="16138"/>
                    <a:pt x="13376" y="16161"/>
                    <a:pt x="13444" y="16184"/>
                  </a:cubicBezTo>
                  <a:cubicBezTo>
                    <a:pt x="13462" y="16190"/>
                    <a:pt x="13482" y="16193"/>
                    <a:pt x="13503" y="16193"/>
                  </a:cubicBezTo>
                  <a:cubicBezTo>
                    <a:pt x="13560" y="16193"/>
                    <a:pt x="13622" y="16172"/>
                    <a:pt x="13672" y="16138"/>
                  </a:cubicBezTo>
                  <a:cubicBezTo>
                    <a:pt x="13718" y="16093"/>
                    <a:pt x="13764" y="16047"/>
                    <a:pt x="13832" y="16024"/>
                  </a:cubicBezTo>
                  <a:cubicBezTo>
                    <a:pt x="13946" y="15979"/>
                    <a:pt x="13946" y="15887"/>
                    <a:pt x="13923" y="15796"/>
                  </a:cubicBezTo>
                  <a:cubicBezTo>
                    <a:pt x="13923" y="15750"/>
                    <a:pt x="13946" y="15705"/>
                    <a:pt x="13923" y="15659"/>
                  </a:cubicBezTo>
                  <a:cubicBezTo>
                    <a:pt x="13842" y="15536"/>
                    <a:pt x="13760" y="15450"/>
                    <a:pt x="13628" y="15450"/>
                  </a:cubicBezTo>
                  <a:close/>
                  <a:moveTo>
                    <a:pt x="7487" y="15613"/>
                  </a:moveTo>
                  <a:cubicBezTo>
                    <a:pt x="7395" y="15613"/>
                    <a:pt x="7304" y="15636"/>
                    <a:pt x="7236" y="15705"/>
                  </a:cubicBezTo>
                  <a:cubicBezTo>
                    <a:pt x="7190" y="15773"/>
                    <a:pt x="7144" y="15842"/>
                    <a:pt x="7144" y="15933"/>
                  </a:cubicBezTo>
                  <a:cubicBezTo>
                    <a:pt x="7144" y="16161"/>
                    <a:pt x="7281" y="16298"/>
                    <a:pt x="7487" y="16298"/>
                  </a:cubicBezTo>
                  <a:cubicBezTo>
                    <a:pt x="7692" y="16298"/>
                    <a:pt x="7829" y="16161"/>
                    <a:pt x="7829" y="15979"/>
                  </a:cubicBezTo>
                  <a:cubicBezTo>
                    <a:pt x="7829" y="15750"/>
                    <a:pt x="7715" y="15613"/>
                    <a:pt x="7487" y="15613"/>
                  </a:cubicBezTo>
                  <a:close/>
                  <a:moveTo>
                    <a:pt x="4086" y="16047"/>
                  </a:moveTo>
                  <a:cubicBezTo>
                    <a:pt x="4040" y="16047"/>
                    <a:pt x="3972" y="16070"/>
                    <a:pt x="3926" y="16093"/>
                  </a:cubicBezTo>
                  <a:cubicBezTo>
                    <a:pt x="3903" y="16093"/>
                    <a:pt x="3880" y="16116"/>
                    <a:pt x="3926" y="16116"/>
                  </a:cubicBezTo>
                  <a:cubicBezTo>
                    <a:pt x="4063" y="16230"/>
                    <a:pt x="4200" y="16321"/>
                    <a:pt x="4360" y="16435"/>
                  </a:cubicBezTo>
                  <a:cubicBezTo>
                    <a:pt x="4360" y="16435"/>
                    <a:pt x="4405" y="16412"/>
                    <a:pt x="4405" y="16412"/>
                  </a:cubicBezTo>
                  <a:cubicBezTo>
                    <a:pt x="4382" y="16344"/>
                    <a:pt x="4405" y="16275"/>
                    <a:pt x="4382" y="16207"/>
                  </a:cubicBezTo>
                  <a:cubicBezTo>
                    <a:pt x="4314" y="16093"/>
                    <a:pt x="4223" y="16047"/>
                    <a:pt x="4086" y="16047"/>
                  </a:cubicBezTo>
                  <a:close/>
                  <a:moveTo>
                    <a:pt x="8833" y="15750"/>
                  </a:moveTo>
                  <a:cubicBezTo>
                    <a:pt x="8742" y="15750"/>
                    <a:pt x="8651" y="15773"/>
                    <a:pt x="8582" y="15842"/>
                  </a:cubicBezTo>
                  <a:cubicBezTo>
                    <a:pt x="8514" y="15910"/>
                    <a:pt x="8491" y="15979"/>
                    <a:pt x="8491" y="16070"/>
                  </a:cubicBezTo>
                  <a:cubicBezTo>
                    <a:pt x="8491" y="16298"/>
                    <a:pt x="8605" y="16435"/>
                    <a:pt x="8811" y="16435"/>
                  </a:cubicBezTo>
                  <a:cubicBezTo>
                    <a:pt x="9039" y="16435"/>
                    <a:pt x="9176" y="16298"/>
                    <a:pt x="9176" y="16093"/>
                  </a:cubicBezTo>
                  <a:cubicBezTo>
                    <a:pt x="9176" y="15887"/>
                    <a:pt x="9039" y="15750"/>
                    <a:pt x="8833" y="15750"/>
                  </a:cubicBezTo>
                  <a:close/>
                  <a:moveTo>
                    <a:pt x="10180" y="15819"/>
                  </a:moveTo>
                  <a:cubicBezTo>
                    <a:pt x="10089" y="15819"/>
                    <a:pt x="9998" y="15864"/>
                    <a:pt x="9906" y="15933"/>
                  </a:cubicBezTo>
                  <a:cubicBezTo>
                    <a:pt x="9838" y="16001"/>
                    <a:pt x="9838" y="16093"/>
                    <a:pt x="9815" y="16184"/>
                  </a:cubicBezTo>
                  <a:cubicBezTo>
                    <a:pt x="9792" y="16230"/>
                    <a:pt x="9861" y="16389"/>
                    <a:pt x="9906" y="16435"/>
                  </a:cubicBezTo>
                  <a:cubicBezTo>
                    <a:pt x="9975" y="16526"/>
                    <a:pt x="10089" y="16526"/>
                    <a:pt x="10180" y="16572"/>
                  </a:cubicBezTo>
                  <a:cubicBezTo>
                    <a:pt x="10249" y="16526"/>
                    <a:pt x="10363" y="16526"/>
                    <a:pt x="10431" y="16458"/>
                  </a:cubicBezTo>
                  <a:cubicBezTo>
                    <a:pt x="10500" y="16389"/>
                    <a:pt x="10522" y="16298"/>
                    <a:pt x="10545" y="16207"/>
                  </a:cubicBezTo>
                  <a:cubicBezTo>
                    <a:pt x="10545" y="16138"/>
                    <a:pt x="10477" y="15979"/>
                    <a:pt x="10431" y="15933"/>
                  </a:cubicBezTo>
                  <a:cubicBezTo>
                    <a:pt x="10363" y="15864"/>
                    <a:pt x="10271" y="15819"/>
                    <a:pt x="10180" y="15819"/>
                  </a:cubicBezTo>
                  <a:close/>
                  <a:moveTo>
                    <a:pt x="11527" y="15956"/>
                  </a:moveTo>
                  <a:cubicBezTo>
                    <a:pt x="11413" y="15956"/>
                    <a:pt x="11321" y="15979"/>
                    <a:pt x="11253" y="16070"/>
                  </a:cubicBezTo>
                  <a:cubicBezTo>
                    <a:pt x="11184" y="16138"/>
                    <a:pt x="11139" y="16207"/>
                    <a:pt x="11139" y="16321"/>
                  </a:cubicBezTo>
                  <a:cubicBezTo>
                    <a:pt x="11139" y="16435"/>
                    <a:pt x="11184" y="16504"/>
                    <a:pt x="11253" y="16595"/>
                  </a:cubicBezTo>
                  <a:cubicBezTo>
                    <a:pt x="11309" y="16651"/>
                    <a:pt x="11381" y="16692"/>
                    <a:pt x="11456" y="16692"/>
                  </a:cubicBezTo>
                  <a:cubicBezTo>
                    <a:pt x="11472" y="16692"/>
                    <a:pt x="11488" y="16690"/>
                    <a:pt x="11504" y="16686"/>
                  </a:cubicBezTo>
                  <a:cubicBezTo>
                    <a:pt x="11524" y="16690"/>
                    <a:pt x="11544" y="16692"/>
                    <a:pt x="11562" y="16692"/>
                  </a:cubicBezTo>
                  <a:cubicBezTo>
                    <a:pt x="11650" y="16692"/>
                    <a:pt x="11722" y="16651"/>
                    <a:pt x="11778" y="16595"/>
                  </a:cubicBezTo>
                  <a:cubicBezTo>
                    <a:pt x="11846" y="16526"/>
                    <a:pt x="11892" y="16435"/>
                    <a:pt x="11892" y="16344"/>
                  </a:cubicBezTo>
                  <a:cubicBezTo>
                    <a:pt x="11892" y="16230"/>
                    <a:pt x="11846" y="16138"/>
                    <a:pt x="11778" y="16070"/>
                  </a:cubicBezTo>
                  <a:cubicBezTo>
                    <a:pt x="11709" y="15979"/>
                    <a:pt x="11618" y="15956"/>
                    <a:pt x="11527" y="15956"/>
                  </a:cubicBezTo>
                  <a:close/>
                  <a:moveTo>
                    <a:pt x="12921" y="16044"/>
                  </a:moveTo>
                  <a:cubicBezTo>
                    <a:pt x="12906" y="16044"/>
                    <a:pt x="12890" y="16045"/>
                    <a:pt x="12873" y="16047"/>
                  </a:cubicBezTo>
                  <a:cubicBezTo>
                    <a:pt x="12839" y="16059"/>
                    <a:pt x="12805" y="16059"/>
                    <a:pt x="12776" y="16059"/>
                  </a:cubicBezTo>
                  <a:cubicBezTo>
                    <a:pt x="12748" y="16059"/>
                    <a:pt x="12725" y="16059"/>
                    <a:pt x="12714" y="16070"/>
                  </a:cubicBezTo>
                  <a:cubicBezTo>
                    <a:pt x="12577" y="16138"/>
                    <a:pt x="12463" y="16230"/>
                    <a:pt x="12485" y="16389"/>
                  </a:cubicBezTo>
                  <a:cubicBezTo>
                    <a:pt x="12485" y="16435"/>
                    <a:pt x="12485" y="16435"/>
                    <a:pt x="12485" y="16458"/>
                  </a:cubicBezTo>
                  <a:cubicBezTo>
                    <a:pt x="12463" y="16572"/>
                    <a:pt x="12531" y="16641"/>
                    <a:pt x="12577" y="16709"/>
                  </a:cubicBezTo>
                  <a:cubicBezTo>
                    <a:pt x="12588" y="16720"/>
                    <a:pt x="12600" y="16726"/>
                    <a:pt x="12611" y="16726"/>
                  </a:cubicBezTo>
                  <a:cubicBezTo>
                    <a:pt x="12622" y="16726"/>
                    <a:pt x="12634" y="16720"/>
                    <a:pt x="12645" y="16709"/>
                  </a:cubicBezTo>
                  <a:cubicBezTo>
                    <a:pt x="12828" y="16618"/>
                    <a:pt x="12988" y="16526"/>
                    <a:pt x="13170" y="16435"/>
                  </a:cubicBezTo>
                  <a:cubicBezTo>
                    <a:pt x="13193" y="16435"/>
                    <a:pt x="13216" y="16412"/>
                    <a:pt x="13216" y="16412"/>
                  </a:cubicBezTo>
                  <a:cubicBezTo>
                    <a:pt x="13239" y="16367"/>
                    <a:pt x="13239" y="16298"/>
                    <a:pt x="13216" y="16253"/>
                  </a:cubicBezTo>
                  <a:cubicBezTo>
                    <a:pt x="13134" y="16130"/>
                    <a:pt x="13052" y="16044"/>
                    <a:pt x="12921" y="16044"/>
                  </a:cubicBezTo>
                  <a:close/>
                  <a:moveTo>
                    <a:pt x="5432" y="16116"/>
                  </a:moveTo>
                  <a:cubicBezTo>
                    <a:pt x="5273" y="16138"/>
                    <a:pt x="5090" y="16321"/>
                    <a:pt x="5113" y="16458"/>
                  </a:cubicBezTo>
                  <a:cubicBezTo>
                    <a:pt x="5113" y="16641"/>
                    <a:pt x="5295" y="16800"/>
                    <a:pt x="5455" y="16800"/>
                  </a:cubicBezTo>
                  <a:cubicBezTo>
                    <a:pt x="5615" y="16778"/>
                    <a:pt x="5775" y="16595"/>
                    <a:pt x="5775" y="16458"/>
                  </a:cubicBezTo>
                  <a:cubicBezTo>
                    <a:pt x="5775" y="16298"/>
                    <a:pt x="5592" y="16116"/>
                    <a:pt x="5432" y="16116"/>
                  </a:cubicBezTo>
                  <a:close/>
                  <a:moveTo>
                    <a:pt x="6779" y="16253"/>
                  </a:moveTo>
                  <a:cubicBezTo>
                    <a:pt x="6574" y="16275"/>
                    <a:pt x="6437" y="16412"/>
                    <a:pt x="6460" y="16618"/>
                  </a:cubicBezTo>
                  <a:cubicBezTo>
                    <a:pt x="6460" y="16800"/>
                    <a:pt x="6597" y="16914"/>
                    <a:pt x="6779" y="16937"/>
                  </a:cubicBezTo>
                  <a:cubicBezTo>
                    <a:pt x="6962" y="16937"/>
                    <a:pt x="7122" y="16800"/>
                    <a:pt x="7122" y="16595"/>
                  </a:cubicBezTo>
                  <a:cubicBezTo>
                    <a:pt x="7122" y="16412"/>
                    <a:pt x="6962" y="16253"/>
                    <a:pt x="6779" y="16253"/>
                  </a:cubicBezTo>
                  <a:close/>
                  <a:moveTo>
                    <a:pt x="8080" y="16367"/>
                  </a:moveTo>
                  <a:cubicBezTo>
                    <a:pt x="7875" y="16367"/>
                    <a:pt x="7761" y="16481"/>
                    <a:pt x="7761" y="16686"/>
                  </a:cubicBezTo>
                  <a:cubicBezTo>
                    <a:pt x="7761" y="16892"/>
                    <a:pt x="7875" y="17029"/>
                    <a:pt x="8080" y="17029"/>
                  </a:cubicBezTo>
                  <a:cubicBezTo>
                    <a:pt x="8308" y="17029"/>
                    <a:pt x="8423" y="16914"/>
                    <a:pt x="8423" y="16686"/>
                  </a:cubicBezTo>
                  <a:cubicBezTo>
                    <a:pt x="8423" y="16481"/>
                    <a:pt x="8308" y="16367"/>
                    <a:pt x="8080" y="16367"/>
                  </a:cubicBezTo>
                  <a:close/>
                  <a:moveTo>
                    <a:pt x="12075" y="16686"/>
                  </a:moveTo>
                  <a:cubicBezTo>
                    <a:pt x="11915" y="16709"/>
                    <a:pt x="11755" y="16846"/>
                    <a:pt x="11755" y="17006"/>
                  </a:cubicBezTo>
                  <a:lnTo>
                    <a:pt x="11755" y="17051"/>
                  </a:lnTo>
                  <a:cubicBezTo>
                    <a:pt x="11755" y="17081"/>
                    <a:pt x="11759" y="17089"/>
                    <a:pt x="11766" y="17089"/>
                  </a:cubicBezTo>
                  <a:cubicBezTo>
                    <a:pt x="11775" y="17089"/>
                    <a:pt x="11788" y="17074"/>
                    <a:pt x="11801" y="17074"/>
                  </a:cubicBezTo>
                  <a:cubicBezTo>
                    <a:pt x="11915" y="17051"/>
                    <a:pt x="11983" y="16983"/>
                    <a:pt x="12097" y="16960"/>
                  </a:cubicBezTo>
                  <a:cubicBezTo>
                    <a:pt x="12189" y="16937"/>
                    <a:pt x="12280" y="16869"/>
                    <a:pt x="12394" y="16823"/>
                  </a:cubicBezTo>
                  <a:cubicBezTo>
                    <a:pt x="12463" y="16800"/>
                    <a:pt x="12394" y="16778"/>
                    <a:pt x="12394" y="16778"/>
                  </a:cubicBezTo>
                  <a:cubicBezTo>
                    <a:pt x="12303" y="16709"/>
                    <a:pt x="12189" y="16686"/>
                    <a:pt x="12075" y="16686"/>
                  </a:cubicBezTo>
                  <a:close/>
                  <a:moveTo>
                    <a:pt x="9427" y="16458"/>
                  </a:moveTo>
                  <a:cubicBezTo>
                    <a:pt x="9336" y="16458"/>
                    <a:pt x="9244" y="16504"/>
                    <a:pt x="9153" y="16572"/>
                  </a:cubicBezTo>
                  <a:cubicBezTo>
                    <a:pt x="9130" y="16618"/>
                    <a:pt x="9062" y="16800"/>
                    <a:pt x="9062" y="16846"/>
                  </a:cubicBezTo>
                  <a:cubicBezTo>
                    <a:pt x="9084" y="16937"/>
                    <a:pt x="9107" y="17029"/>
                    <a:pt x="9176" y="17097"/>
                  </a:cubicBezTo>
                  <a:cubicBezTo>
                    <a:pt x="9244" y="17166"/>
                    <a:pt x="9358" y="17166"/>
                    <a:pt x="9427" y="17211"/>
                  </a:cubicBezTo>
                  <a:cubicBezTo>
                    <a:pt x="9518" y="17166"/>
                    <a:pt x="9632" y="17166"/>
                    <a:pt x="9701" y="17074"/>
                  </a:cubicBezTo>
                  <a:cubicBezTo>
                    <a:pt x="9746" y="17029"/>
                    <a:pt x="9815" y="16869"/>
                    <a:pt x="9792" y="16823"/>
                  </a:cubicBezTo>
                  <a:cubicBezTo>
                    <a:pt x="9769" y="16732"/>
                    <a:pt x="9769" y="16641"/>
                    <a:pt x="9701" y="16572"/>
                  </a:cubicBezTo>
                  <a:cubicBezTo>
                    <a:pt x="9609" y="16504"/>
                    <a:pt x="9518" y="16458"/>
                    <a:pt x="9427" y="16458"/>
                  </a:cubicBezTo>
                  <a:close/>
                  <a:moveTo>
                    <a:pt x="6003" y="16869"/>
                  </a:moveTo>
                  <a:cubicBezTo>
                    <a:pt x="5935" y="16892"/>
                    <a:pt x="5820" y="16892"/>
                    <a:pt x="5775" y="17006"/>
                  </a:cubicBezTo>
                  <a:cubicBezTo>
                    <a:pt x="5729" y="17074"/>
                    <a:pt x="5775" y="17074"/>
                    <a:pt x="5798" y="17097"/>
                  </a:cubicBezTo>
                  <a:cubicBezTo>
                    <a:pt x="5843" y="17120"/>
                    <a:pt x="5912" y="17120"/>
                    <a:pt x="5980" y="17143"/>
                  </a:cubicBezTo>
                  <a:cubicBezTo>
                    <a:pt x="6094" y="17188"/>
                    <a:pt x="6186" y="17234"/>
                    <a:pt x="6300" y="17257"/>
                  </a:cubicBezTo>
                  <a:cubicBezTo>
                    <a:pt x="6312" y="17263"/>
                    <a:pt x="6323" y="17266"/>
                    <a:pt x="6332" y="17266"/>
                  </a:cubicBezTo>
                  <a:cubicBezTo>
                    <a:pt x="6356" y="17266"/>
                    <a:pt x="6368" y="17245"/>
                    <a:pt x="6368" y="17211"/>
                  </a:cubicBezTo>
                  <a:cubicBezTo>
                    <a:pt x="6391" y="17029"/>
                    <a:pt x="6254" y="16869"/>
                    <a:pt x="6003" y="16869"/>
                  </a:cubicBezTo>
                  <a:close/>
                  <a:moveTo>
                    <a:pt x="10796" y="16549"/>
                  </a:moveTo>
                  <a:cubicBezTo>
                    <a:pt x="10568" y="16572"/>
                    <a:pt x="10408" y="16709"/>
                    <a:pt x="10408" y="16914"/>
                  </a:cubicBezTo>
                  <a:cubicBezTo>
                    <a:pt x="10408" y="17029"/>
                    <a:pt x="10431" y="17120"/>
                    <a:pt x="10522" y="17188"/>
                  </a:cubicBezTo>
                  <a:cubicBezTo>
                    <a:pt x="10591" y="17257"/>
                    <a:pt x="10659" y="17302"/>
                    <a:pt x="10774" y="17302"/>
                  </a:cubicBezTo>
                  <a:cubicBezTo>
                    <a:pt x="10979" y="17302"/>
                    <a:pt x="11139" y="17143"/>
                    <a:pt x="11139" y="16914"/>
                  </a:cubicBezTo>
                  <a:cubicBezTo>
                    <a:pt x="11162" y="16823"/>
                    <a:pt x="11116" y="16755"/>
                    <a:pt x="11047" y="16663"/>
                  </a:cubicBezTo>
                  <a:cubicBezTo>
                    <a:pt x="10979" y="16595"/>
                    <a:pt x="10888" y="16549"/>
                    <a:pt x="10796" y="16549"/>
                  </a:cubicBezTo>
                  <a:close/>
                  <a:moveTo>
                    <a:pt x="7329" y="16956"/>
                  </a:moveTo>
                  <a:cubicBezTo>
                    <a:pt x="7235" y="16956"/>
                    <a:pt x="7158" y="17018"/>
                    <a:pt x="7099" y="17097"/>
                  </a:cubicBezTo>
                  <a:cubicBezTo>
                    <a:pt x="7030" y="17166"/>
                    <a:pt x="7053" y="17257"/>
                    <a:pt x="7053" y="17348"/>
                  </a:cubicBezTo>
                  <a:cubicBezTo>
                    <a:pt x="7053" y="17417"/>
                    <a:pt x="7076" y="17462"/>
                    <a:pt x="7144" y="17462"/>
                  </a:cubicBezTo>
                  <a:cubicBezTo>
                    <a:pt x="7236" y="17485"/>
                    <a:pt x="7350" y="17485"/>
                    <a:pt x="7441" y="17508"/>
                  </a:cubicBezTo>
                  <a:cubicBezTo>
                    <a:pt x="7464" y="17508"/>
                    <a:pt x="7487" y="17502"/>
                    <a:pt x="7510" y="17502"/>
                  </a:cubicBezTo>
                  <a:cubicBezTo>
                    <a:pt x="7532" y="17502"/>
                    <a:pt x="7555" y="17508"/>
                    <a:pt x="7578" y="17531"/>
                  </a:cubicBezTo>
                  <a:cubicBezTo>
                    <a:pt x="7584" y="17537"/>
                    <a:pt x="7594" y="17540"/>
                    <a:pt x="7604" y="17540"/>
                  </a:cubicBezTo>
                  <a:cubicBezTo>
                    <a:pt x="7634" y="17540"/>
                    <a:pt x="7675" y="17519"/>
                    <a:pt x="7692" y="17485"/>
                  </a:cubicBezTo>
                  <a:cubicBezTo>
                    <a:pt x="7738" y="17394"/>
                    <a:pt x="7738" y="17280"/>
                    <a:pt x="7692" y="17166"/>
                  </a:cubicBezTo>
                  <a:cubicBezTo>
                    <a:pt x="7651" y="17043"/>
                    <a:pt x="7574" y="16957"/>
                    <a:pt x="7426" y="16957"/>
                  </a:cubicBezTo>
                  <a:cubicBezTo>
                    <a:pt x="7409" y="16957"/>
                    <a:pt x="7391" y="16958"/>
                    <a:pt x="7373" y="16960"/>
                  </a:cubicBezTo>
                  <a:cubicBezTo>
                    <a:pt x="7358" y="16957"/>
                    <a:pt x="7343" y="16956"/>
                    <a:pt x="7329" y="16956"/>
                  </a:cubicBezTo>
                  <a:close/>
                  <a:moveTo>
                    <a:pt x="10025" y="17171"/>
                  </a:moveTo>
                  <a:cubicBezTo>
                    <a:pt x="9850" y="17171"/>
                    <a:pt x="9678" y="17300"/>
                    <a:pt x="9678" y="17508"/>
                  </a:cubicBezTo>
                  <a:cubicBezTo>
                    <a:pt x="9663" y="17551"/>
                    <a:pt x="9667" y="17567"/>
                    <a:pt x="9690" y="17567"/>
                  </a:cubicBezTo>
                  <a:cubicBezTo>
                    <a:pt x="9702" y="17567"/>
                    <a:pt x="9721" y="17562"/>
                    <a:pt x="9746" y="17554"/>
                  </a:cubicBezTo>
                  <a:cubicBezTo>
                    <a:pt x="9746" y="17531"/>
                    <a:pt x="9769" y="17531"/>
                    <a:pt x="9792" y="17531"/>
                  </a:cubicBezTo>
                  <a:cubicBezTo>
                    <a:pt x="9883" y="17531"/>
                    <a:pt x="9975" y="17508"/>
                    <a:pt x="10066" y="17508"/>
                  </a:cubicBezTo>
                  <a:cubicBezTo>
                    <a:pt x="10157" y="17485"/>
                    <a:pt x="10271" y="17462"/>
                    <a:pt x="10386" y="17462"/>
                  </a:cubicBezTo>
                  <a:cubicBezTo>
                    <a:pt x="10408" y="17462"/>
                    <a:pt x="10408" y="17462"/>
                    <a:pt x="10386" y="17439"/>
                  </a:cubicBezTo>
                  <a:cubicBezTo>
                    <a:pt x="10363" y="17302"/>
                    <a:pt x="10271" y="17234"/>
                    <a:pt x="10134" y="17188"/>
                  </a:cubicBezTo>
                  <a:cubicBezTo>
                    <a:pt x="10099" y="17176"/>
                    <a:pt x="10062" y="17171"/>
                    <a:pt x="10025" y="17171"/>
                  </a:cubicBezTo>
                  <a:close/>
                  <a:moveTo>
                    <a:pt x="8752" y="17070"/>
                  </a:moveTo>
                  <a:cubicBezTo>
                    <a:pt x="8740" y="17070"/>
                    <a:pt x="8728" y="17071"/>
                    <a:pt x="8719" y="17074"/>
                  </a:cubicBezTo>
                  <a:cubicBezTo>
                    <a:pt x="8628" y="17074"/>
                    <a:pt x="8514" y="17120"/>
                    <a:pt x="8468" y="17188"/>
                  </a:cubicBezTo>
                  <a:cubicBezTo>
                    <a:pt x="8400" y="17257"/>
                    <a:pt x="8354" y="17325"/>
                    <a:pt x="8354" y="17417"/>
                  </a:cubicBezTo>
                  <a:cubicBezTo>
                    <a:pt x="8354" y="17485"/>
                    <a:pt x="8377" y="17531"/>
                    <a:pt x="8400" y="17576"/>
                  </a:cubicBezTo>
                  <a:cubicBezTo>
                    <a:pt x="8423" y="17599"/>
                    <a:pt x="8491" y="17599"/>
                    <a:pt x="8537" y="17599"/>
                  </a:cubicBezTo>
                  <a:lnTo>
                    <a:pt x="9016" y="17599"/>
                  </a:lnTo>
                  <a:cubicBezTo>
                    <a:pt x="9039" y="17599"/>
                    <a:pt x="9062" y="17576"/>
                    <a:pt x="9062" y="17576"/>
                  </a:cubicBezTo>
                  <a:cubicBezTo>
                    <a:pt x="9062" y="17485"/>
                    <a:pt x="9153" y="17417"/>
                    <a:pt x="9062" y="17325"/>
                  </a:cubicBezTo>
                  <a:cubicBezTo>
                    <a:pt x="9084" y="17257"/>
                    <a:pt x="9016" y="17234"/>
                    <a:pt x="8993" y="17188"/>
                  </a:cubicBezTo>
                  <a:cubicBezTo>
                    <a:pt x="8973" y="17129"/>
                    <a:pt x="8834" y="17070"/>
                    <a:pt x="8752" y="1707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3" name="Google Shape;1713;p23"/>
            <p:cNvSpPr/>
            <p:nvPr/>
          </p:nvSpPr>
          <p:spPr>
            <a:xfrm>
              <a:off x="5646575" y="4082350"/>
              <a:ext cx="438825" cy="439400"/>
            </a:xfrm>
            <a:custGeom>
              <a:avLst/>
              <a:gdLst/>
              <a:ahLst/>
              <a:cxnLst/>
              <a:rect l="l" t="t" r="r" b="b"/>
              <a:pathLst>
                <a:path w="17553" h="17576" extrusionOk="0">
                  <a:moveTo>
                    <a:pt x="8788" y="0"/>
                  </a:moveTo>
                  <a:cubicBezTo>
                    <a:pt x="3926" y="0"/>
                    <a:pt x="0" y="3949"/>
                    <a:pt x="0" y="8788"/>
                  </a:cubicBezTo>
                  <a:cubicBezTo>
                    <a:pt x="0" y="13650"/>
                    <a:pt x="3926" y="17576"/>
                    <a:pt x="8788" y="17576"/>
                  </a:cubicBezTo>
                  <a:cubicBezTo>
                    <a:pt x="13627" y="17576"/>
                    <a:pt x="17553" y="13650"/>
                    <a:pt x="17553" y="8788"/>
                  </a:cubicBezTo>
                  <a:cubicBezTo>
                    <a:pt x="17553" y="3949"/>
                    <a:pt x="13627" y="0"/>
                    <a:pt x="8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4" name="Google Shape;1714;p23"/>
            <p:cNvSpPr/>
            <p:nvPr/>
          </p:nvSpPr>
          <p:spPr>
            <a:xfrm>
              <a:off x="5656275" y="4094900"/>
              <a:ext cx="439975" cy="440550"/>
            </a:xfrm>
            <a:custGeom>
              <a:avLst/>
              <a:gdLst/>
              <a:ahLst/>
              <a:cxnLst/>
              <a:rect l="l" t="t" r="r" b="b"/>
              <a:pathLst>
                <a:path w="17599" h="17622" extrusionOk="0">
                  <a:moveTo>
                    <a:pt x="6962" y="206"/>
                  </a:moveTo>
                  <a:cubicBezTo>
                    <a:pt x="6779" y="252"/>
                    <a:pt x="6597" y="297"/>
                    <a:pt x="6414" y="343"/>
                  </a:cubicBezTo>
                  <a:cubicBezTo>
                    <a:pt x="6391" y="343"/>
                    <a:pt x="6346" y="366"/>
                    <a:pt x="6323" y="389"/>
                  </a:cubicBezTo>
                  <a:cubicBezTo>
                    <a:pt x="6346" y="389"/>
                    <a:pt x="6369" y="411"/>
                    <a:pt x="6414" y="434"/>
                  </a:cubicBezTo>
                  <a:cubicBezTo>
                    <a:pt x="6483" y="503"/>
                    <a:pt x="6551" y="503"/>
                    <a:pt x="6642" y="503"/>
                  </a:cubicBezTo>
                  <a:cubicBezTo>
                    <a:pt x="6734" y="503"/>
                    <a:pt x="6779" y="457"/>
                    <a:pt x="6848" y="411"/>
                  </a:cubicBezTo>
                  <a:cubicBezTo>
                    <a:pt x="6939" y="389"/>
                    <a:pt x="6939" y="297"/>
                    <a:pt x="6985" y="252"/>
                  </a:cubicBezTo>
                  <a:cubicBezTo>
                    <a:pt x="6985" y="229"/>
                    <a:pt x="6985" y="206"/>
                    <a:pt x="6985" y="206"/>
                  </a:cubicBezTo>
                  <a:close/>
                  <a:moveTo>
                    <a:pt x="7875" y="46"/>
                  </a:moveTo>
                  <a:cubicBezTo>
                    <a:pt x="7692" y="92"/>
                    <a:pt x="7510" y="115"/>
                    <a:pt x="7327" y="138"/>
                  </a:cubicBezTo>
                  <a:cubicBezTo>
                    <a:pt x="7282" y="138"/>
                    <a:pt x="7236" y="160"/>
                    <a:pt x="7190" y="160"/>
                  </a:cubicBezTo>
                  <a:cubicBezTo>
                    <a:pt x="7190" y="183"/>
                    <a:pt x="7190" y="206"/>
                    <a:pt x="7190" y="229"/>
                  </a:cubicBezTo>
                  <a:cubicBezTo>
                    <a:pt x="7145" y="320"/>
                    <a:pt x="7236" y="389"/>
                    <a:pt x="7282" y="480"/>
                  </a:cubicBezTo>
                  <a:cubicBezTo>
                    <a:pt x="7304" y="526"/>
                    <a:pt x="7396" y="548"/>
                    <a:pt x="7441" y="571"/>
                  </a:cubicBezTo>
                  <a:cubicBezTo>
                    <a:pt x="7496" y="590"/>
                    <a:pt x="7543" y="598"/>
                    <a:pt x="7585" y="598"/>
                  </a:cubicBezTo>
                  <a:cubicBezTo>
                    <a:pt x="7699" y="598"/>
                    <a:pt x="7775" y="535"/>
                    <a:pt x="7875" y="434"/>
                  </a:cubicBezTo>
                  <a:cubicBezTo>
                    <a:pt x="7966" y="343"/>
                    <a:pt x="7966" y="229"/>
                    <a:pt x="7966" y="138"/>
                  </a:cubicBezTo>
                  <a:cubicBezTo>
                    <a:pt x="7966" y="69"/>
                    <a:pt x="7921" y="46"/>
                    <a:pt x="7875" y="46"/>
                  </a:cubicBezTo>
                  <a:close/>
                  <a:moveTo>
                    <a:pt x="8720" y="1"/>
                  </a:moveTo>
                  <a:cubicBezTo>
                    <a:pt x="8583" y="23"/>
                    <a:pt x="8423" y="23"/>
                    <a:pt x="8286" y="23"/>
                  </a:cubicBezTo>
                  <a:cubicBezTo>
                    <a:pt x="8217" y="46"/>
                    <a:pt x="8149" y="69"/>
                    <a:pt x="8126" y="160"/>
                  </a:cubicBezTo>
                  <a:cubicBezTo>
                    <a:pt x="8058" y="366"/>
                    <a:pt x="8172" y="571"/>
                    <a:pt x="8377" y="640"/>
                  </a:cubicBezTo>
                  <a:cubicBezTo>
                    <a:pt x="8425" y="660"/>
                    <a:pt x="8473" y="671"/>
                    <a:pt x="8520" y="671"/>
                  </a:cubicBezTo>
                  <a:cubicBezTo>
                    <a:pt x="8629" y="671"/>
                    <a:pt x="8731" y="615"/>
                    <a:pt x="8811" y="503"/>
                  </a:cubicBezTo>
                  <a:cubicBezTo>
                    <a:pt x="8925" y="320"/>
                    <a:pt x="8925" y="229"/>
                    <a:pt x="8811" y="69"/>
                  </a:cubicBezTo>
                  <a:cubicBezTo>
                    <a:pt x="8811" y="23"/>
                    <a:pt x="8765" y="1"/>
                    <a:pt x="8720" y="1"/>
                  </a:cubicBezTo>
                  <a:close/>
                  <a:moveTo>
                    <a:pt x="9290" y="23"/>
                  </a:moveTo>
                  <a:cubicBezTo>
                    <a:pt x="9267" y="23"/>
                    <a:pt x="9267" y="46"/>
                    <a:pt x="9267" y="46"/>
                  </a:cubicBezTo>
                  <a:cubicBezTo>
                    <a:pt x="9199" y="92"/>
                    <a:pt x="9130" y="160"/>
                    <a:pt x="9085" y="206"/>
                  </a:cubicBezTo>
                  <a:cubicBezTo>
                    <a:pt x="9062" y="252"/>
                    <a:pt x="9062" y="297"/>
                    <a:pt x="9062" y="343"/>
                  </a:cubicBezTo>
                  <a:cubicBezTo>
                    <a:pt x="9062" y="434"/>
                    <a:pt x="9062" y="526"/>
                    <a:pt x="9130" y="594"/>
                  </a:cubicBezTo>
                  <a:cubicBezTo>
                    <a:pt x="9176" y="640"/>
                    <a:pt x="9222" y="685"/>
                    <a:pt x="9267" y="708"/>
                  </a:cubicBezTo>
                  <a:cubicBezTo>
                    <a:pt x="9267" y="731"/>
                    <a:pt x="9290" y="731"/>
                    <a:pt x="9313" y="754"/>
                  </a:cubicBezTo>
                  <a:cubicBezTo>
                    <a:pt x="9359" y="760"/>
                    <a:pt x="9404" y="765"/>
                    <a:pt x="9446" y="765"/>
                  </a:cubicBezTo>
                  <a:cubicBezTo>
                    <a:pt x="9548" y="765"/>
                    <a:pt x="9636" y="737"/>
                    <a:pt x="9701" y="640"/>
                  </a:cubicBezTo>
                  <a:cubicBezTo>
                    <a:pt x="9770" y="594"/>
                    <a:pt x="9815" y="526"/>
                    <a:pt x="9838" y="434"/>
                  </a:cubicBezTo>
                  <a:cubicBezTo>
                    <a:pt x="9838" y="343"/>
                    <a:pt x="9838" y="274"/>
                    <a:pt x="9792" y="206"/>
                  </a:cubicBezTo>
                  <a:cubicBezTo>
                    <a:pt x="9747" y="138"/>
                    <a:pt x="9678" y="46"/>
                    <a:pt x="9564" y="46"/>
                  </a:cubicBezTo>
                  <a:cubicBezTo>
                    <a:pt x="9473" y="23"/>
                    <a:pt x="9381" y="23"/>
                    <a:pt x="9290" y="23"/>
                  </a:cubicBezTo>
                  <a:close/>
                  <a:moveTo>
                    <a:pt x="10282" y="123"/>
                  </a:moveTo>
                  <a:cubicBezTo>
                    <a:pt x="10218" y="123"/>
                    <a:pt x="10165" y="176"/>
                    <a:pt x="10112" y="229"/>
                  </a:cubicBezTo>
                  <a:cubicBezTo>
                    <a:pt x="10089" y="252"/>
                    <a:pt x="10043" y="297"/>
                    <a:pt x="10021" y="343"/>
                  </a:cubicBezTo>
                  <a:cubicBezTo>
                    <a:pt x="9998" y="480"/>
                    <a:pt x="9998" y="640"/>
                    <a:pt x="10135" y="731"/>
                  </a:cubicBezTo>
                  <a:cubicBezTo>
                    <a:pt x="10135" y="731"/>
                    <a:pt x="10158" y="754"/>
                    <a:pt x="10180" y="777"/>
                  </a:cubicBezTo>
                  <a:cubicBezTo>
                    <a:pt x="10249" y="845"/>
                    <a:pt x="10340" y="845"/>
                    <a:pt x="10454" y="845"/>
                  </a:cubicBezTo>
                  <a:cubicBezTo>
                    <a:pt x="10568" y="845"/>
                    <a:pt x="10614" y="777"/>
                    <a:pt x="10683" y="708"/>
                  </a:cubicBezTo>
                  <a:cubicBezTo>
                    <a:pt x="10774" y="663"/>
                    <a:pt x="10774" y="571"/>
                    <a:pt x="10774" y="480"/>
                  </a:cubicBezTo>
                  <a:cubicBezTo>
                    <a:pt x="10797" y="434"/>
                    <a:pt x="10774" y="366"/>
                    <a:pt x="10751" y="297"/>
                  </a:cubicBezTo>
                  <a:cubicBezTo>
                    <a:pt x="10705" y="229"/>
                    <a:pt x="10637" y="183"/>
                    <a:pt x="10546" y="183"/>
                  </a:cubicBezTo>
                  <a:cubicBezTo>
                    <a:pt x="10477" y="160"/>
                    <a:pt x="10409" y="183"/>
                    <a:pt x="10340" y="138"/>
                  </a:cubicBezTo>
                  <a:cubicBezTo>
                    <a:pt x="10320" y="127"/>
                    <a:pt x="10300" y="123"/>
                    <a:pt x="10282" y="123"/>
                  </a:cubicBezTo>
                  <a:close/>
                  <a:moveTo>
                    <a:pt x="11048" y="297"/>
                  </a:moveTo>
                  <a:cubicBezTo>
                    <a:pt x="11002" y="320"/>
                    <a:pt x="10956" y="366"/>
                    <a:pt x="10956" y="411"/>
                  </a:cubicBezTo>
                  <a:cubicBezTo>
                    <a:pt x="10911" y="571"/>
                    <a:pt x="10934" y="708"/>
                    <a:pt x="11048" y="799"/>
                  </a:cubicBezTo>
                  <a:cubicBezTo>
                    <a:pt x="11093" y="822"/>
                    <a:pt x="11139" y="891"/>
                    <a:pt x="11185" y="914"/>
                  </a:cubicBezTo>
                  <a:cubicBezTo>
                    <a:pt x="11236" y="922"/>
                    <a:pt x="11288" y="931"/>
                    <a:pt x="11338" y="931"/>
                  </a:cubicBezTo>
                  <a:cubicBezTo>
                    <a:pt x="11419" y="931"/>
                    <a:pt x="11493" y="907"/>
                    <a:pt x="11550" y="822"/>
                  </a:cubicBezTo>
                  <a:cubicBezTo>
                    <a:pt x="11573" y="799"/>
                    <a:pt x="11596" y="799"/>
                    <a:pt x="11596" y="777"/>
                  </a:cubicBezTo>
                  <a:cubicBezTo>
                    <a:pt x="11687" y="731"/>
                    <a:pt x="11687" y="617"/>
                    <a:pt x="11710" y="548"/>
                  </a:cubicBezTo>
                  <a:cubicBezTo>
                    <a:pt x="11710" y="503"/>
                    <a:pt x="11710" y="503"/>
                    <a:pt x="11664" y="480"/>
                  </a:cubicBezTo>
                  <a:cubicBezTo>
                    <a:pt x="11481" y="434"/>
                    <a:pt x="11299" y="366"/>
                    <a:pt x="11116" y="320"/>
                  </a:cubicBezTo>
                  <a:cubicBezTo>
                    <a:pt x="11093" y="320"/>
                    <a:pt x="11071" y="297"/>
                    <a:pt x="11048" y="297"/>
                  </a:cubicBezTo>
                  <a:close/>
                  <a:moveTo>
                    <a:pt x="11907" y="588"/>
                  </a:moveTo>
                  <a:cubicBezTo>
                    <a:pt x="11879" y="588"/>
                    <a:pt x="11897" y="617"/>
                    <a:pt x="11915" y="617"/>
                  </a:cubicBezTo>
                  <a:cubicBezTo>
                    <a:pt x="11938" y="731"/>
                    <a:pt x="11984" y="822"/>
                    <a:pt x="12075" y="914"/>
                  </a:cubicBezTo>
                  <a:cubicBezTo>
                    <a:pt x="12132" y="971"/>
                    <a:pt x="12212" y="999"/>
                    <a:pt x="12295" y="999"/>
                  </a:cubicBezTo>
                  <a:cubicBezTo>
                    <a:pt x="12377" y="999"/>
                    <a:pt x="12463" y="971"/>
                    <a:pt x="12531" y="914"/>
                  </a:cubicBezTo>
                  <a:lnTo>
                    <a:pt x="12554" y="891"/>
                  </a:lnTo>
                  <a:cubicBezTo>
                    <a:pt x="12600" y="845"/>
                    <a:pt x="12531" y="845"/>
                    <a:pt x="12531" y="845"/>
                  </a:cubicBezTo>
                  <a:cubicBezTo>
                    <a:pt x="12440" y="777"/>
                    <a:pt x="12326" y="754"/>
                    <a:pt x="12235" y="708"/>
                  </a:cubicBezTo>
                  <a:cubicBezTo>
                    <a:pt x="12143" y="663"/>
                    <a:pt x="12029" y="640"/>
                    <a:pt x="11938" y="594"/>
                  </a:cubicBezTo>
                  <a:cubicBezTo>
                    <a:pt x="11924" y="589"/>
                    <a:pt x="11914" y="588"/>
                    <a:pt x="11907" y="588"/>
                  </a:cubicBezTo>
                  <a:close/>
                  <a:moveTo>
                    <a:pt x="5022" y="891"/>
                  </a:moveTo>
                  <a:cubicBezTo>
                    <a:pt x="4999" y="891"/>
                    <a:pt x="4999" y="891"/>
                    <a:pt x="4976" y="914"/>
                  </a:cubicBezTo>
                  <a:cubicBezTo>
                    <a:pt x="4885" y="959"/>
                    <a:pt x="4794" y="1005"/>
                    <a:pt x="4702" y="1028"/>
                  </a:cubicBezTo>
                  <a:cubicBezTo>
                    <a:pt x="4588" y="1073"/>
                    <a:pt x="4520" y="1165"/>
                    <a:pt x="4428" y="1187"/>
                  </a:cubicBezTo>
                  <a:cubicBezTo>
                    <a:pt x="4406" y="1187"/>
                    <a:pt x="4406" y="1210"/>
                    <a:pt x="4406" y="1233"/>
                  </a:cubicBezTo>
                  <a:cubicBezTo>
                    <a:pt x="4428" y="1256"/>
                    <a:pt x="4451" y="1279"/>
                    <a:pt x="4497" y="1279"/>
                  </a:cubicBezTo>
                  <a:cubicBezTo>
                    <a:pt x="4556" y="1289"/>
                    <a:pt x="4615" y="1303"/>
                    <a:pt x="4672" y="1303"/>
                  </a:cubicBezTo>
                  <a:cubicBezTo>
                    <a:pt x="4748" y="1303"/>
                    <a:pt x="4820" y="1278"/>
                    <a:pt x="4885" y="1187"/>
                  </a:cubicBezTo>
                  <a:cubicBezTo>
                    <a:pt x="4976" y="1142"/>
                    <a:pt x="4999" y="1028"/>
                    <a:pt x="5022" y="936"/>
                  </a:cubicBezTo>
                  <a:cubicBezTo>
                    <a:pt x="5022" y="914"/>
                    <a:pt x="5022" y="914"/>
                    <a:pt x="5022" y="891"/>
                  </a:cubicBezTo>
                  <a:close/>
                  <a:moveTo>
                    <a:pt x="5668" y="626"/>
                  </a:moveTo>
                  <a:cubicBezTo>
                    <a:pt x="5636" y="626"/>
                    <a:pt x="5603" y="631"/>
                    <a:pt x="5570" y="640"/>
                  </a:cubicBezTo>
                  <a:cubicBezTo>
                    <a:pt x="5547" y="663"/>
                    <a:pt x="5501" y="663"/>
                    <a:pt x="5456" y="685"/>
                  </a:cubicBezTo>
                  <a:cubicBezTo>
                    <a:pt x="5319" y="731"/>
                    <a:pt x="5227" y="777"/>
                    <a:pt x="5204" y="959"/>
                  </a:cubicBezTo>
                  <a:cubicBezTo>
                    <a:pt x="5204" y="1051"/>
                    <a:pt x="5204" y="1142"/>
                    <a:pt x="5296" y="1210"/>
                  </a:cubicBezTo>
                  <a:cubicBezTo>
                    <a:pt x="5341" y="1256"/>
                    <a:pt x="5364" y="1302"/>
                    <a:pt x="5410" y="1324"/>
                  </a:cubicBezTo>
                  <a:cubicBezTo>
                    <a:pt x="5433" y="1347"/>
                    <a:pt x="5456" y="1347"/>
                    <a:pt x="5478" y="1370"/>
                  </a:cubicBezTo>
                  <a:cubicBezTo>
                    <a:pt x="5525" y="1377"/>
                    <a:pt x="5569" y="1381"/>
                    <a:pt x="5611" y="1381"/>
                  </a:cubicBezTo>
                  <a:cubicBezTo>
                    <a:pt x="5714" y="1381"/>
                    <a:pt x="5802" y="1353"/>
                    <a:pt x="5866" y="1256"/>
                  </a:cubicBezTo>
                  <a:cubicBezTo>
                    <a:pt x="5866" y="1256"/>
                    <a:pt x="5866" y="1233"/>
                    <a:pt x="5889" y="1233"/>
                  </a:cubicBezTo>
                  <a:cubicBezTo>
                    <a:pt x="5958" y="1187"/>
                    <a:pt x="5981" y="1096"/>
                    <a:pt x="5981" y="1005"/>
                  </a:cubicBezTo>
                  <a:cubicBezTo>
                    <a:pt x="6003" y="914"/>
                    <a:pt x="5958" y="799"/>
                    <a:pt x="5866" y="754"/>
                  </a:cubicBezTo>
                  <a:cubicBezTo>
                    <a:pt x="5844" y="731"/>
                    <a:pt x="5821" y="708"/>
                    <a:pt x="5798" y="685"/>
                  </a:cubicBezTo>
                  <a:cubicBezTo>
                    <a:pt x="5769" y="642"/>
                    <a:pt x="5722" y="626"/>
                    <a:pt x="5668" y="626"/>
                  </a:cubicBezTo>
                  <a:close/>
                  <a:moveTo>
                    <a:pt x="6506" y="688"/>
                  </a:moveTo>
                  <a:cubicBezTo>
                    <a:pt x="6413" y="688"/>
                    <a:pt x="6320" y="723"/>
                    <a:pt x="6254" y="799"/>
                  </a:cubicBezTo>
                  <a:cubicBezTo>
                    <a:pt x="6095" y="936"/>
                    <a:pt x="6117" y="1187"/>
                    <a:pt x="6277" y="1347"/>
                  </a:cubicBezTo>
                  <a:cubicBezTo>
                    <a:pt x="6340" y="1410"/>
                    <a:pt x="6422" y="1439"/>
                    <a:pt x="6506" y="1439"/>
                  </a:cubicBezTo>
                  <a:cubicBezTo>
                    <a:pt x="6604" y="1439"/>
                    <a:pt x="6705" y="1399"/>
                    <a:pt x="6779" y="1324"/>
                  </a:cubicBezTo>
                  <a:cubicBezTo>
                    <a:pt x="6939" y="1187"/>
                    <a:pt x="6939" y="959"/>
                    <a:pt x="6779" y="799"/>
                  </a:cubicBezTo>
                  <a:cubicBezTo>
                    <a:pt x="6708" y="728"/>
                    <a:pt x="6606" y="688"/>
                    <a:pt x="6506" y="688"/>
                  </a:cubicBezTo>
                  <a:close/>
                  <a:moveTo>
                    <a:pt x="7487" y="779"/>
                  </a:moveTo>
                  <a:cubicBezTo>
                    <a:pt x="7386" y="779"/>
                    <a:pt x="7284" y="820"/>
                    <a:pt x="7213" y="891"/>
                  </a:cubicBezTo>
                  <a:cubicBezTo>
                    <a:pt x="7076" y="1028"/>
                    <a:pt x="7053" y="1256"/>
                    <a:pt x="7213" y="1416"/>
                  </a:cubicBezTo>
                  <a:cubicBezTo>
                    <a:pt x="7284" y="1499"/>
                    <a:pt x="7386" y="1539"/>
                    <a:pt x="7487" y="1539"/>
                  </a:cubicBezTo>
                  <a:cubicBezTo>
                    <a:pt x="7580" y="1539"/>
                    <a:pt x="7672" y="1504"/>
                    <a:pt x="7738" y="1439"/>
                  </a:cubicBezTo>
                  <a:cubicBezTo>
                    <a:pt x="7898" y="1279"/>
                    <a:pt x="7898" y="1028"/>
                    <a:pt x="7738" y="891"/>
                  </a:cubicBezTo>
                  <a:cubicBezTo>
                    <a:pt x="7672" y="814"/>
                    <a:pt x="7580" y="779"/>
                    <a:pt x="7487" y="779"/>
                  </a:cubicBezTo>
                  <a:close/>
                  <a:moveTo>
                    <a:pt x="8423" y="891"/>
                  </a:moveTo>
                  <a:cubicBezTo>
                    <a:pt x="8309" y="891"/>
                    <a:pt x="8217" y="914"/>
                    <a:pt x="8172" y="982"/>
                  </a:cubicBezTo>
                  <a:cubicBezTo>
                    <a:pt x="8080" y="1096"/>
                    <a:pt x="8058" y="1119"/>
                    <a:pt x="8058" y="1256"/>
                  </a:cubicBezTo>
                  <a:cubicBezTo>
                    <a:pt x="8058" y="1347"/>
                    <a:pt x="8080" y="1439"/>
                    <a:pt x="8149" y="1507"/>
                  </a:cubicBezTo>
                  <a:cubicBezTo>
                    <a:pt x="8240" y="1598"/>
                    <a:pt x="8332" y="1621"/>
                    <a:pt x="8423" y="1621"/>
                  </a:cubicBezTo>
                  <a:cubicBezTo>
                    <a:pt x="8537" y="1621"/>
                    <a:pt x="8605" y="1598"/>
                    <a:pt x="8697" y="1507"/>
                  </a:cubicBezTo>
                  <a:cubicBezTo>
                    <a:pt x="8765" y="1439"/>
                    <a:pt x="8788" y="1370"/>
                    <a:pt x="8788" y="1256"/>
                  </a:cubicBezTo>
                  <a:cubicBezTo>
                    <a:pt x="8788" y="1165"/>
                    <a:pt x="8765" y="1073"/>
                    <a:pt x="8697" y="1005"/>
                  </a:cubicBezTo>
                  <a:cubicBezTo>
                    <a:pt x="8605" y="914"/>
                    <a:pt x="8537" y="891"/>
                    <a:pt x="8423" y="891"/>
                  </a:cubicBezTo>
                  <a:close/>
                  <a:moveTo>
                    <a:pt x="9358" y="951"/>
                  </a:moveTo>
                  <a:cubicBezTo>
                    <a:pt x="9263" y="951"/>
                    <a:pt x="9168" y="990"/>
                    <a:pt x="9085" y="1073"/>
                  </a:cubicBezTo>
                  <a:cubicBezTo>
                    <a:pt x="8948" y="1210"/>
                    <a:pt x="8948" y="1439"/>
                    <a:pt x="9085" y="1576"/>
                  </a:cubicBezTo>
                  <a:cubicBezTo>
                    <a:pt x="9165" y="1655"/>
                    <a:pt x="9256" y="1695"/>
                    <a:pt x="9347" y="1695"/>
                  </a:cubicBezTo>
                  <a:cubicBezTo>
                    <a:pt x="9439" y="1695"/>
                    <a:pt x="9530" y="1655"/>
                    <a:pt x="9610" y="1576"/>
                  </a:cubicBezTo>
                  <a:cubicBezTo>
                    <a:pt x="9701" y="1507"/>
                    <a:pt x="9724" y="1439"/>
                    <a:pt x="9724" y="1324"/>
                  </a:cubicBezTo>
                  <a:cubicBezTo>
                    <a:pt x="9724" y="1210"/>
                    <a:pt x="9678" y="1142"/>
                    <a:pt x="9610" y="1051"/>
                  </a:cubicBezTo>
                  <a:cubicBezTo>
                    <a:pt x="9533" y="985"/>
                    <a:pt x="9446" y="951"/>
                    <a:pt x="9358" y="951"/>
                  </a:cubicBezTo>
                  <a:close/>
                  <a:moveTo>
                    <a:pt x="10340" y="1028"/>
                  </a:moveTo>
                  <a:cubicBezTo>
                    <a:pt x="10226" y="1028"/>
                    <a:pt x="10135" y="1051"/>
                    <a:pt x="10066" y="1119"/>
                  </a:cubicBezTo>
                  <a:cubicBezTo>
                    <a:pt x="9929" y="1279"/>
                    <a:pt x="9906" y="1507"/>
                    <a:pt x="10066" y="1667"/>
                  </a:cubicBezTo>
                  <a:cubicBezTo>
                    <a:pt x="10104" y="1723"/>
                    <a:pt x="10172" y="1764"/>
                    <a:pt x="10259" y="1764"/>
                  </a:cubicBezTo>
                  <a:cubicBezTo>
                    <a:pt x="10278" y="1764"/>
                    <a:pt x="10297" y="1762"/>
                    <a:pt x="10317" y="1758"/>
                  </a:cubicBezTo>
                  <a:cubicBezTo>
                    <a:pt x="10431" y="1758"/>
                    <a:pt x="10500" y="1735"/>
                    <a:pt x="10591" y="1667"/>
                  </a:cubicBezTo>
                  <a:cubicBezTo>
                    <a:pt x="10728" y="1507"/>
                    <a:pt x="10728" y="1302"/>
                    <a:pt x="10591" y="1142"/>
                  </a:cubicBezTo>
                  <a:cubicBezTo>
                    <a:pt x="10523" y="1073"/>
                    <a:pt x="10431" y="1028"/>
                    <a:pt x="10340" y="1028"/>
                  </a:cubicBezTo>
                  <a:close/>
                  <a:moveTo>
                    <a:pt x="11256" y="1118"/>
                  </a:moveTo>
                  <a:cubicBezTo>
                    <a:pt x="11170" y="1118"/>
                    <a:pt x="11088" y="1148"/>
                    <a:pt x="11025" y="1210"/>
                  </a:cubicBezTo>
                  <a:cubicBezTo>
                    <a:pt x="10934" y="1302"/>
                    <a:pt x="10911" y="1370"/>
                    <a:pt x="10911" y="1484"/>
                  </a:cubicBezTo>
                  <a:cubicBezTo>
                    <a:pt x="10911" y="1598"/>
                    <a:pt x="10911" y="1690"/>
                    <a:pt x="11002" y="1735"/>
                  </a:cubicBezTo>
                  <a:cubicBezTo>
                    <a:pt x="11085" y="1818"/>
                    <a:pt x="11180" y="1858"/>
                    <a:pt x="11275" y="1858"/>
                  </a:cubicBezTo>
                  <a:cubicBezTo>
                    <a:pt x="11363" y="1858"/>
                    <a:pt x="11450" y="1824"/>
                    <a:pt x="11527" y="1758"/>
                  </a:cubicBezTo>
                  <a:cubicBezTo>
                    <a:pt x="11596" y="1690"/>
                    <a:pt x="11641" y="1598"/>
                    <a:pt x="11641" y="1507"/>
                  </a:cubicBezTo>
                  <a:cubicBezTo>
                    <a:pt x="11641" y="1393"/>
                    <a:pt x="11618" y="1302"/>
                    <a:pt x="11550" y="1233"/>
                  </a:cubicBezTo>
                  <a:cubicBezTo>
                    <a:pt x="11463" y="1159"/>
                    <a:pt x="11357" y="1118"/>
                    <a:pt x="11256" y="1118"/>
                  </a:cubicBezTo>
                  <a:close/>
                  <a:moveTo>
                    <a:pt x="12212" y="1187"/>
                  </a:moveTo>
                  <a:cubicBezTo>
                    <a:pt x="12098" y="1187"/>
                    <a:pt x="12029" y="1210"/>
                    <a:pt x="11938" y="1302"/>
                  </a:cubicBezTo>
                  <a:cubicBezTo>
                    <a:pt x="11869" y="1370"/>
                    <a:pt x="11824" y="1461"/>
                    <a:pt x="11824" y="1576"/>
                  </a:cubicBezTo>
                  <a:cubicBezTo>
                    <a:pt x="11824" y="1667"/>
                    <a:pt x="11869" y="1758"/>
                    <a:pt x="11938" y="1827"/>
                  </a:cubicBezTo>
                  <a:cubicBezTo>
                    <a:pt x="12006" y="1895"/>
                    <a:pt x="12098" y="1941"/>
                    <a:pt x="12189" y="1941"/>
                  </a:cubicBezTo>
                  <a:cubicBezTo>
                    <a:pt x="12303" y="1941"/>
                    <a:pt x="12372" y="1918"/>
                    <a:pt x="12463" y="1827"/>
                  </a:cubicBezTo>
                  <a:cubicBezTo>
                    <a:pt x="12531" y="1758"/>
                    <a:pt x="12577" y="1667"/>
                    <a:pt x="12577" y="1553"/>
                  </a:cubicBezTo>
                  <a:cubicBezTo>
                    <a:pt x="12577" y="1461"/>
                    <a:pt x="12554" y="1370"/>
                    <a:pt x="12463" y="1302"/>
                  </a:cubicBezTo>
                  <a:cubicBezTo>
                    <a:pt x="12394" y="1210"/>
                    <a:pt x="12303" y="1187"/>
                    <a:pt x="12212" y="1187"/>
                  </a:cubicBezTo>
                  <a:close/>
                  <a:moveTo>
                    <a:pt x="13148" y="1290"/>
                  </a:moveTo>
                  <a:cubicBezTo>
                    <a:pt x="13051" y="1290"/>
                    <a:pt x="12954" y="1324"/>
                    <a:pt x="12874" y="1393"/>
                  </a:cubicBezTo>
                  <a:cubicBezTo>
                    <a:pt x="12805" y="1439"/>
                    <a:pt x="12782" y="1553"/>
                    <a:pt x="12782" y="1644"/>
                  </a:cubicBezTo>
                  <a:cubicBezTo>
                    <a:pt x="12782" y="1758"/>
                    <a:pt x="12805" y="1849"/>
                    <a:pt x="12874" y="1918"/>
                  </a:cubicBezTo>
                  <a:cubicBezTo>
                    <a:pt x="12960" y="1992"/>
                    <a:pt x="13067" y="2033"/>
                    <a:pt x="13168" y="2033"/>
                  </a:cubicBezTo>
                  <a:cubicBezTo>
                    <a:pt x="13254" y="2033"/>
                    <a:pt x="13336" y="2004"/>
                    <a:pt x="13399" y="1941"/>
                  </a:cubicBezTo>
                  <a:cubicBezTo>
                    <a:pt x="13490" y="1849"/>
                    <a:pt x="13513" y="1781"/>
                    <a:pt x="13513" y="1667"/>
                  </a:cubicBezTo>
                  <a:cubicBezTo>
                    <a:pt x="13513" y="1553"/>
                    <a:pt x="13490" y="1484"/>
                    <a:pt x="13422" y="1393"/>
                  </a:cubicBezTo>
                  <a:cubicBezTo>
                    <a:pt x="13342" y="1324"/>
                    <a:pt x="13245" y="1290"/>
                    <a:pt x="13148" y="1290"/>
                  </a:cubicBezTo>
                  <a:close/>
                  <a:moveTo>
                    <a:pt x="3894" y="1533"/>
                  </a:moveTo>
                  <a:cubicBezTo>
                    <a:pt x="3884" y="1533"/>
                    <a:pt x="3872" y="1539"/>
                    <a:pt x="3858" y="1553"/>
                  </a:cubicBezTo>
                  <a:cubicBezTo>
                    <a:pt x="3789" y="1598"/>
                    <a:pt x="3744" y="1667"/>
                    <a:pt x="3675" y="1690"/>
                  </a:cubicBezTo>
                  <a:cubicBezTo>
                    <a:pt x="3584" y="1712"/>
                    <a:pt x="3561" y="1758"/>
                    <a:pt x="3515" y="1804"/>
                  </a:cubicBezTo>
                  <a:cubicBezTo>
                    <a:pt x="3470" y="1827"/>
                    <a:pt x="3401" y="1872"/>
                    <a:pt x="3356" y="1918"/>
                  </a:cubicBezTo>
                  <a:cubicBezTo>
                    <a:pt x="3333" y="1918"/>
                    <a:pt x="3333" y="1941"/>
                    <a:pt x="3333" y="1941"/>
                  </a:cubicBezTo>
                  <a:cubicBezTo>
                    <a:pt x="3310" y="1964"/>
                    <a:pt x="3310" y="1986"/>
                    <a:pt x="3310" y="1986"/>
                  </a:cubicBezTo>
                  <a:cubicBezTo>
                    <a:pt x="3378" y="2032"/>
                    <a:pt x="3401" y="2101"/>
                    <a:pt x="3493" y="2101"/>
                  </a:cubicBezTo>
                  <a:cubicBezTo>
                    <a:pt x="3544" y="2109"/>
                    <a:pt x="3596" y="2118"/>
                    <a:pt x="3645" y="2118"/>
                  </a:cubicBezTo>
                  <a:cubicBezTo>
                    <a:pt x="3727" y="2118"/>
                    <a:pt x="3801" y="2094"/>
                    <a:pt x="3858" y="2009"/>
                  </a:cubicBezTo>
                  <a:cubicBezTo>
                    <a:pt x="4018" y="1918"/>
                    <a:pt x="3995" y="1690"/>
                    <a:pt x="3949" y="1576"/>
                  </a:cubicBezTo>
                  <a:cubicBezTo>
                    <a:pt x="3933" y="1560"/>
                    <a:pt x="3918" y="1533"/>
                    <a:pt x="3894" y="1533"/>
                  </a:cubicBezTo>
                  <a:close/>
                  <a:moveTo>
                    <a:pt x="13795" y="1543"/>
                  </a:moveTo>
                  <a:cubicBezTo>
                    <a:pt x="13787" y="1543"/>
                    <a:pt x="13787" y="1559"/>
                    <a:pt x="13787" y="1576"/>
                  </a:cubicBezTo>
                  <a:cubicBezTo>
                    <a:pt x="13718" y="1690"/>
                    <a:pt x="13718" y="1804"/>
                    <a:pt x="13787" y="1918"/>
                  </a:cubicBezTo>
                  <a:cubicBezTo>
                    <a:pt x="13843" y="2046"/>
                    <a:pt x="13971" y="2120"/>
                    <a:pt x="14103" y="2120"/>
                  </a:cubicBezTo>
                  <a:cubicBezTo>
                    <a:pt x="14183" y="2120"/>
                    <a:pt x="14265" y="2093"/>
                    <a:pt x="14335" y="2032"/>
                  </a:cubicBezTo>
                  <a:cubicBezTo>
                    <a:pt x="14380" y="1986"/>
                    <a:pt x="14380" y="1986"/>
                    <a:pt x="14312" y="1964"/>
                  </a:cubicBezTo>
                  <a:cubicBezTo>
                    <a:pt x="14312" y="1941"/>
                    <a:pt x="14289" y="1941"/>
                    <a:pt x="14266" y="1941"/>
                  </a:cubicBezTo>
                  <a:cubicBezTo>
                    <a:pt x="14220" y="1872"/>
                    <a:pt x="14129" y="1827"/>
                    <a:pt x="14061" y="1758"/>
                  </a:cubicBezTo>
                  <a:cubicBezTo>
                    <a:pt x="13992" y="1690"/>
                    <a:pt x="13878" y="1644"/>
                    <a:pt x="13810" y="1553"/>
                  </a:cubicBezTo>
                  <a:cubicBezTo>
                    <a:pt x="13803" y="1546"/>
                    <a:pt x="13798" y="1543"/>
                    <a:pt x="13795" y="1543"/>
                  </a:cubicBezTo>
                  <a:close/>
                  <a:moveTo>
                    <a:pt x="4565" y="1484"/>
                  </a:moveTo>
                  <a:cubicBezTo>
                    <a:pt x="4451" y="1484"/>
                    <a:pt x="4383" y="1507"/>
                    <a:pt x="4291" y="1576"/>
                  </a:cubicBezTo>
                  <a:cubicBezTo>
                    <a:pt x="4223" y="1667"/>
                    <a:pt x="4177" y="1735"/>
                    <a:pt x="4177" y="1849"/>
                  </a:cubicBezTo>
                  <a:cubicBezTo>
                    <a:pt x="4177" y="1964"/>
                    <a:pt x="4223" y="2032"/>
                    <a:pt x="4291" y="2123"/>
                  </a:cubicBezTo>
                  <a:cubicBezTo>
                    <a:pt x="4360" y="2192"/>
                    <a:pt x="4451" y="2215"/>
                    <a:pt x="4543" y="2215"/>
                  </a:cubicBezTo>
                  <a:cubicBezTo>
                    <a:pt x="4657" y="2215"/>
                    <a:pt x="4748" y="2192"/>
                    <a:pt x="4816" y="2123"/>
                  </a:cubicBezTo>
                  <a:cubicBezTo>
                    <a:pt x="4885" y="2032"/>
                    <a:pt x="4931" y="1964"/>
                    <a:pt x="4931" y="1849"/>
                  </a:cubicBezTo>
                  <a:cubicBezTo>
                    <a:pt x="4931" y="1735"/>
                    <a:pt x="4908" y="1644"/>
                    <a:pt x="4816" y="1598"/>
                  </a:cubicBezTo>
                  <a:cubicBezTo>
                    <a:pt x="4748" y="1507"/>
                    <a:pt x="4657" y="1484"/>
                    <a:pt x="4565" y="1484"/>
                  </a:cubicBezTo>
                  <a:close/>
                  <a:moveTo>
                    <a:pt x="5502" y="1567"/>
                  </a:moveTo>
                  <a:cubicBezTo>
                    <a:pt x="5414" y="1567"/>
                    <a:pt x="5327" y="1601"/>
                    <a:pt x="5250" y="1667"/>
                  </a:cubicBezTo>
                  <a:cubicBezTo>
                    <a:pt x="5182" y="1758"/>
                    <a:pt x="5136" y="1827"/>
                    <a:pt x="5136" y="1941"/>
                  </a:cubicBezTo>
                  <a:cubicBezTo>
                    <a:pt x="5136" y="2055"/>
                    <a:pt x="5159" y="2146"/>
                    <a:pt x="5227" y="2192"/>
                  </a:cubicBezTo>
                  <a:cubicBezTo>
                    <a:pt x="5310" y="2275"/>
                    <a:pt x="5412" y="2315"/>
                    <a:pt x="5509" y="2315"/>
                  </a:cubicBezTo>
                  <a:cubicBezTo>
                    <a:pt x="5599" y="2315"/>
                    <a:pt x="5686" y="2280"/>
                    <a:pt x="5752" y="2215"/>
                  </a:cubicBezTo>
                  <a:cubicBezTo>
                    <a:pt x="5844" y="2146"/>
                    <a:pt x="5866" y="2055"/>
                    <a:pt x="5866" y="1941"/>
                  </a:cubicBezTo>
                  <a:cubicBezTo>
                    <a:pt x="5866" y="1849"/>
                    <a:pt x="5844" y="1758"/>
                    <a:pt x="5775" y="1690"/>
                  </a:cubicBezTo>
                  <a:cubicBezTo>
                    <a:pt x="5692" y="1607"/>
                    <a:pt x="5597" y="1567"/>
                    <a:pt x="5502" y="1567"/>
                  </a:cubicBezTo>
                  <a:close/>
                  <a:moveTo>
                    <a:pt x="6437" y="1644"/>
                  </a:moveTo>
                  <a:cubicBezTo>
                    <a:pt x="6323" y="1644"/>
                    <a:pt x="6232" y="1667"/>
                    <a:pt x="6186" y="1735"/>
                  </a:cubicBezTo>
                  <a:cubicBezTo>
                    <a:pt x="6026" y="1895"/>
                    <a:pt x="6026" y="2123"/>
                    <a:pt x="6163" y="2260"/>
                  </a:cubicBezTo>
                  <a:cubicBezTo>
                    <a:pt x="6220" y="2336"/>
                    <a:pt x="6292" y="2380"/>
                    <a:pt x="6380" y="2380"/>
                  </a:cubicBezTo>
                  <a:cubicBezTo>
                    <a:pt x="6399" y="2380"/>
                    <a:pt x="6417" y="2378"/>
                    <a:pt x="6437" y="2374"/>
                  </a:cubicBezTo>
                  <a:cubicBezTo>
                    <a:pt x="6528" y="2374"/>
                    <a:pt x="6620" y="2352"/>
                    <a:pt x="6688" y="2283"/>
                  </a:cubicBezTo>
                  <a:cubicBezTo>
                    <a:pt x="6825" y="2123"/>
                    <a:pt x="6848" y="1918"/>
                    <a:pt x="6711" y="1758"/>
                  </a:cubicBezTo>
                  <a:cubicBezTo>
                    <a:pt x="6620" y="1690"/>
                    <a:pt x="6551" y="1644"/>
                    <a:pt x="6437" y="1644"/>
                  </a:cubicBezTo>
                  <a:close/>
                  <a:moveTo>
                    <a:pt x="7373" y="1735"/>
                  </a:moveTo>
                  <a:cubicBezTo>
                    <a:pt x="7282" y="1735"/>
                    <a:pt x="7190" y="1758"/>
                    <a:pt x="7122" y="1849"/>
                  </a:cubicBezTo>
                  <a:cubicBezTo>
                    <a:pt x="6962" y="2009"/>
                    <a:pt x="6962" y="2215"/>
                    <a:pt x="7122" y="2374"/>
                  </a:cubicBezTo>
                  <a:cubicBezTo>
                    <a:pt x="7190" y="2443"/>
                    <a:pt x="7282" y="2489"/>
                    <a:pt x="7373" y="2489"/>
                  </a:cubicBezTo>
                  <a:cubicBezTo>
                    <a:pt x="7487" y="2489"/>
                    <a:pt x="7578" y="2443"/>
                    <a:pt x="7647" y="2352"/>
                  </a:cubicBezTo>
                  <a:cubicBezTo>
                    <a:pt x="7784" y="2215"/>
                    <a:pt x="7784" y="1986"/>
                    <a:pt x="7624" y="1827"/>
                  </a:cubicBezTo>
                  <a:cubicBezTo>
                    <a:pt x="7578" y="1758"/>
                    <a:pt x="7487" y="1735"/>
                    <a:pt x="7373" y="1735"/>
                  </a:cubicBezTo>
                  <a:close/>
                  <a:moveTo>
                    <a:pt x="8346" y="1806"/>
                  </a:moveTo>
                  <a:cubicBezTo>
                    <a:pt x="8256" y="1806"/>
                    <a:pt x="8169" y="1841"/>
                    <a:pt x="8103" y="1918"/>
                  </a:cubicBezTo>
                  <a:cubicBezTo>
                    <a:pt x="7943" y="2078"/>
                    <a:pt x="7943" y="2283"/>
                    <a:pt x="8080" y="2443"/>
                  </a:cubicBezTo>
                  <a:cubicBezTo>
                    <a:pt x="8163" y="2514"/>
                    <a:pt x="8265" y="2554"/>
                    <a:pt x="8362" y="2554"/>
                  </a:cubicBezTo>
                  <a:cubicBezTo>
                    <a:pt x="8453" y="2554"/>
                    <a:pt x="8540" y="2520"/>
                    <a:pt x="8605" y="2443"/>
                  </a:cubicBezTo>
                  <a:cubicBezTo>
                    <a:pt x="8765" y="2283"/>
                    <a:pt x="8765" y="2078"/>
                    <a:pt x="8628" y="1918"/>
                  </a:cubicBezTo>
                  <a:cubicBezTo>
                    <a:pt x="8545" y="1847"/>
                    <a:pt x="8444" y="1806"/>
                    <a:pt x="8346" y="1806"/>
                  </a:cubicBezTo>
                  <a:close/>
                  <a:moveTo>
                    <a:pt x="9281" y="1886"/>
                  </a:moveTo>
                  <a:cubicBezTo>
                    <a:pt x="9183" y="1886"/>
                    <a:pt x="9087" y="1926"/>
                    <a:pt x="9016" y="2009"/>
                  </a:cubicBezTo>
                  <a:cubicBezTo>
                    <a:pt x="8879" y="2146"/>
                    <a:pt x="8879" y="2352"/>
                    <a:pt x="9016" y="2511"/>
                  </a:cubicBezTo>
                  <a:cubicBezTo>
                    <a:pt x="9096" y="2591"/>
                    <a:pt x="9193" y="2631"/>
                    <a:pt x="9287" y="2631"/>
                  </a:cubicBezTo>
                  <a:cubicBezTo>
                    <a:pt x="9381" y="2631"/>
                    <a:pt x="9473" y="2591"/>
                    <a:pt x="9541" y="2511"/>
                  </a:cubicBezTo>
                  <a:cubicBezTo>
                    <a:pt x="9701" y="2352"/>
                    <a:pt x="9701" y="2146"/>
                    <a:pt x="9541" y="1986"/>
                  </a:cubicBezTo>
                  <a:cubicBezTo>
                    <a:pt x="9464" y="1921"/>
                    <a:pt x="9372" y="1886"/>
                    <a:pt x="9281" y="1886"/>
                  </a:cubicBezTo>
                  <a:close/>
                  <a:moveTo>
                    <a:pt x="10225" y="1983"/>
                  </a:moveTo>
                  <a:cubicBezTo>
                    <a:pt x="10138" y="1983"/>
                    <a:pt x="10051" y="2012"/>
                    <a:pt x="9975" y="2078"/>
                  </a:cubicBezTo>
                  <a:cubicBezTo>
                    <a:pt x="9815" y="2215"/>
                    <a:pt x="9838" y="2466"/>
                    <a:pt x="9975" y="2603"/>
                  </a:cubicBezTo>
                  <a:cubicBezTo>
                    <a:pt x="10049" y="2677"/>
                    <a:pt x="10143" y="2718"/>
                    <a:pt x="10239" y="2718"/>
                  </a:cubicBezTo>
                  <a:cubicBezTo>
                    <a:pt x="10321" y="2718"/>
                    <a:pt x="10404" y="2688"/>
                    <a:pt x="10477" y="2625"/>
                  </a:cubicBezTo>
                  <a:cubicBezTo>
                    <a:pt x="10637" y="2489"/>
                    <a:pt x="10637" y="2215"/>
                    <a:pt x="10500" y="2078"/>
                  </a:cubicBezTo>
                  <a:cubicBezTo>
                    <a:pt x="10416" y="2018"/>
                    <a:pt x="10320" y="1983"/>
                    <a:pt x="10225" y="1983"/>
                  </a:cubicBezTo>
                  <a:close/>
                  <a:moveTo>
                    <a:pt x="11182" y="2078"/>
                  </a:moveTo>
                  <a:cubicBezTo>
                    <a:pt x="11093" y="2078"/>
                    <a:pt x="11002" y="2112"/>
                    <a:pt x="10911" y="2192"/>
                  </a:cubicBezTo>
                  <a:cubicBezTo>
                    <a:pt x="10774" y="2329"/>
                    <a:pt x="10774" y="2580"/>
                    <a:pt x="10934" y="2717"/>
                  </a:cubicBezTo>
                  <a:cubicBezTo>
                    <a:pt x="11002" y="2774"/>
                    <a:pt x="11088" y="2808"/>
                    <a:pt x="11176" y="2808"/>
                  </a:cubicBezTo>
                  <a:cubicBezTo>
                    <a:pt x="11265" y="2808"/>
                    <a:pt x="11356" y="2774"/>
                    <a:pt x="11436" y="2694"/>
                  </a:cubicBezTo>
                  <a:cubicBezTo>
                    <a:pt x="11596" y="2557"/>
                    <a:pt x="11573" y="2306"/>
                    <a:pt x="11436" y="2169"/>
                  </a:cubicBezTo>
                  <a:cubicBezTo>
                    <a:pt x="11356" y="2112"/>
                    <a:pt x="11270" y="2078"/>
                    <a:pt x="11182" y="2078"/>
                  </a:cubicBezTo>
                  <a:close/>
                  <a:moveTo>
                    <a:pt x="12102" y="2145"/>
                  </a:moveTo>
                  <a:cubicBezTo>
                    <a:pt x="12012" y="2145"/>
                    <a:pt x="11920" y="2175"/>
                    <a:pt x="11847" y="2237"/>
                  </a:cubicBezTo>
                  <a:cubicBezTo>
                    <a:pt x="11687" y="2420"/>
                    <a:pt x="11710" y="2625"/>
                    <a:pt x="11847" y="2762"/>
                  </a:cubicBezTo>
                  <a:cubicBezTo>
                    <a:pt x="11906" y="2845"/>
                    <a:pt x="12002" y="2885"/>
                    <a:pt x="12103" y="2885"/>
                  </a:cubicBezTo>
                  <a:cubicBezTo>
                    <a:pt x="12197" y="2885"/>
                    <a:pt x="12295" y="2851"/>
                    <a:pt x="12372" y="2785"/>
                  </a:cubicBezTo>
                  <a:cubicBezTo>
                    <a:pt x="12509" y="2625"/>
                    <a:pt x="12509" y="2420"/>
                    <a:pt x="12372" y="2260"/>
                  </a:cubicBezTo>
                  <a:cubicBezTo>
                    <a:pt x="12310" y="2186"/>
                    <a:pt x="12208" y="2145"/>
                    <a:pt x="12102" y="2145"/>
                  </a:cubicBezTo>
                  <a:close/>
                  <a:moveTo>
                    <a:pt x="13056" y="2237"/>
                  </a:moveTo>
                  <a:cubicBezTo>
                    <a:pt x="12965" y="2237"/>
                    <a:pt x="12874" y="2306"/>
                    <a:pt x="12805" y="2352"/>
                  </a:cubicBezTo>
                  <a:cubicBezTo>
                    <a:pt x="12760" y="2374"/>
                    <a:pt x="12691" y="2534"/>
                    <a:pt x="12691" y="2603"/>
                  </a:cubicBezTo>
                  <a:cubicBezTo>
                    <a:pt x="12691" y="2694"/>
                    <a:pt x="12737" y="2808"/>
                    <a:pt x="12805" y="2877"/>
                  </a:cubicBezTo>
                  <a:cubicBezTo>
                    <a:pt x="12851" y="2922"/>
                    <a:pt x="12942" y="2968"/>
                    <a:pt x="13056" y="2968"/>
                  </a:cubicBezTo>
                  <a:cubicBezTo>
                    <a:pt x="13148" y="2968"/>
                    <a:pt x="13239" y="2922"/>
                    <a:pt x="13307" y="2877"/>
                  </a:cubicBezTo>
                  <a:cubicBezTo>
                    <a:pt x="13353" y="2854"/>
                    <a:pt x="13422" y="2671"/>
                    <a:pt x="13422" y="2625"/>
                  </a:cubicBezTo>
                  <a:cubicBezTo>
                    <a:pt x="13422" y="2511"/>
                    <a:pt x="13353" y="2443"/>
                    <a:pt x="13330" y="2352"/>
                  </a:cubicBezTo>
                  <a:cubicBezTo>
                    <a:pt x="13239" y="2306"/>
                    <a:pt x="13170" y="2237"/>
                    <a:pt x="13056" y="2237"/>
                  </a:cubicBezTo>
                  <a:close/>
                  <a:moveTo>
                    <a:pt x="2831" y="2397"/>
                  </a:moveTo>
                  <a:cubicBezTo>
                    <a:pt x="2739" y="2443"/>
                    <a:pt x="2671" y="2511"/>
                    <a:pt x="2580" y="2580"/>
                  </a:cubicBezTo>
                  <a:cubicBezTo>
                    <a:pt x="2534" y="2648"/>
                    <a:pt x="2488" y="2717"/>
                    <a:pt x="2443" y="2785"/>
                  </a:cubicBezTo>
                  <a:cubicBezTo>
                    <a:pt x="2397" y="2831"/>
                    <a:pt x="2328" y="2854"/>
                    <a:pt x="2351" y="2922"/>
                  </a:cubicBezTo>
                  <a:cubicBezTo>
                    <a:pt x="2351" y="2945"/>
                    <a:pt x="2488" y="2991"/>
                    <a:pt x="2534" y="2991"/>
                  </a:cubicBezTo>
                  <a:cubicBezTo>
                    <a:pt x="2567" y="2999"/>
                    <a:pt x="2598" y="3004"/>
                    <a:pt x="2626" y="3004"/>
                  </a:cubicBezTo>
                  <a:cubicBezTo>
                    <a:pt x="2675" y="3004"/>
                    <a:pt x="2719" y="2988"/>
                    <a:pt x="2762" y="2945"/>
                  </a:cubicBezTo>
                  <a:cubicBezTo>
                    <a:pt x="2968" y="2831"/>
                    <a:pt x="3013" y="2603"/>
                    <a:pt x="2876" y="2397"/>
                  </a:cubicBezTo>
                  <a:close/>
                  <a:moveTo>
                    <a:pt x="14015" y="2306"/>
                  </a:moveTo>
                  <a:cubicBezTo>
                    <a:pt x="13969" y="2306"/>
                    <a:pt x="13787" y="2374"/>
                    <a:pt x="13764" y="2420"/>
                  </a:cubicBezTo>
                  <a:cubicBezTo>
                    <a:pt x="13718" y="2511"/>
                    <a:pt x="13650" y="2580"/>
                    <a:pt x="13650" y="2694"/>
                  </a:cubicBezTo>
                  <a:cubicBezTo>
                    <a:pt x="13673" y="2785"/>
                    <a:pt x="13695" y="2877"/>
                    <a:pt x="13764" y="2945"/>
                  </a:cubicBezTo>
                  <a:cubicBezTo>
                    <a:pt x="13820" y="3001"/>
                    <a:pt x="13908" y="3042"/>
                    <a:pt x="13988" y="3042"/>
                  </a:cubicBezTo>
                  <a:cubicBezTo>
                    <a:pt x="14005" y="3042"/>
                    <a:pt x="14022" y="3040"/>
                    <a:pt x="14038" y="3036"/>
                  </a:cubicBezTo>
                  <a:cubicBezTo>
                    <a:pt x="14106" y="3036"/>
                    <a:pt x="14266" y="2968"/>
                    <a:pt x="14289" y="2922"/>
                  </a:cubicBezTo>
                  <a:cubicBezTo>
                    <a:pt x="14335" y="2854"/>
                    <a:pt x="14403" y="2785"/>
                    <a:pt x="14403" y="2671"/>
                  </a:cubicBezTo>
                  <a:cubicBezTo>
                    <a:pt x="14403" y="2580"/>
                    <a:pt x="14335" y="2511"/>
                    <a:pt x="14289" y="2420"/>
                  </a:cubicBezTo>
                  <a:cubicBezTo>
                    <a:pt x="14198" y="2374"/>
                    <a:pt x="14129" y="2306"/>
                    <a:pt x="14015" y="2306"/>
                  </a:cubicBezTo>
                  <a:close/>
                  <a:moveTo>
                    <a:pt x="3537" y="2354"/>
                  </a:moveTo>
                  <a:cubicBezTo>
                    <a:pt x="3443" y="2354"/>
                    <a:pt x="3347" y="2395"/>
                    <a:pt x="3264" y="2466"/>
                  </a:cubicBezTo>
                  <a:cubicBezTo>
                    <a:pt x="3127" y="2625"/>
                    <a:pt x="3127" y="2854"/>
                    <a:pt x="3287" y="2991"/>
                  </a:cubicBezTo>
                  <a:cubicBezTo>
                    <a:pt x="3367" y="3071"/>
                    <a:pt x="3458" y="3111"/>
                    <a:pt x="3547" y="3111"/>
                  </a:cubicBezTo>
                  <a:cubicBezTo>
                    <a:pt x="3635" y="3111"/>
                    <a:pt x="3721" y="3071"/>
                    <a:pt x="3789" y="2991"/>
                  </a:cubicBezTo>
                  <a:cubicBezTo>
                    <a:pt x="3949" y="2831"/>
                    <a:pt x="3949" y="2603"/>
                    <a:pt x="3789" y="2466"/>
                  </a:cubicBezTo>
                  <a:cubicBezTo>
                    <a:pt x="3712" y="2389"/>
                    <a:pt x="3625" y="2354"/>
                    <a:pt x="3537" y="2354"/>
                  </a:cubicBezTo>
                  <a:close/>
                  <a:moveTo>
                    <a:pt x="14833" y="2411"/>
                  </a:moveTo>
                  <a:cubicBezTo>
                    <a:pt x="14827" y="2411"/>
                    <a:pt x="14821" y="2413"/>
                    <a:pt x="14814" y="2420"/>
                  </a:cubicBezTo>
                  <a:cubicBezTo>
                    <a:pt x="14768" y="2466"/>
                    <a:pt x="14654" y="2466"/>
                    <a:pt x="14654" y="2580"/>
                  </a:cubicBezTo>
                  <a:cubicBezTo>
                    <a:pt x="14586" y="2603"/>
                    <a:pt x="14608" y="2671"/>
                    <a:pt x="14608" y="2740"/>
                  </a:cubicBezTo>
                  <a:cubicBezTo>
                    <a:pt x="14586" y="2808"/>
                    <a:pt x="14654" y="2968"/>
                    <a:pt x="14700" y="3014"/>
                  </a:cubicBezTo>
                  <a:cubicBezTo>
                    <a:pt x="14775" y="3070"/>
                    <a:pt x="14850" y="3111"/>
                    <a:pt x="14925" y="3111"/>
                  </a:cubicBezTo>
                  <a:cubicBezTo>
                    <a:pt x="14941" y="3111"/>
                    <a:pt x="14958" y="3109"/>
                    <a:pt x="14974" y="3105"/>
                  </a:cubicBezTo>
                  <a:cubicBezTo>
                    <a:pt x="15042" y="3105"/>
                    <a:pt x="15133" y="3082"/>
                    <a:pt x="15202" y="3014"/>
                  </a:cubicBezTo>
                  <a:cubicBezTo>
                    <a:pt x="15248" y="2968"/>
                    <a:pt x="15270" y="2922"/>
                    <a:pt x="15293" y="2877"/>
                  </a:cubicBezTo>
                  <a:cubicBezTo>
                    <a:pt x="15293" y="2854"/>
                    <a:pt x="15248" y="2808"/>
                    <a:pt x="15202" y="2785"/>
                  </a:cubicBezTo>
                  <a:cubicBezTo>
                    <a:pt x="15179" y="2740"/>
                    <a:pt x="15133" y="2694"/>
                    <a:pt x="15088" y="2648"/>
                  </a:cubicBezTo>
                  <a:cubicBezTo>
                    <a:pt x="15019" y="2580"/>
                    <a:pt x="14951" y="2511"/>
                    <a:pt x="14860" y="2443"/>
                  </a:cubicBezTo>
                  <a:cubicBezTo>
                    <a:pt x="14860" y="2427"/>
                    <a:pt x="14848" y="2411"/>
                    <a:pt x="14833" y="2411"/>
                  </a:cubicBezTo>
                  <a:close/>
                  <a:moveTo>
                    <a:pt x="4454" y="2431"/>
                  </a:moveTo>
                  <a:cubicBezTo>
                    <a:pt x="4360" y="2431"/>
                    <a:pt x="4269" y="2466"/>
                    <a:pt x="4200" y="2534"/>
                  </a:cubicBezTo>
                  <a:cubicBezTo>
                    <a:pt x="4063" y="2671"/>
                    <a:pt x="4063" y="2945"/>
                    <a:pt x="4200" y="3059"/>
                  </a:cubicBezTo>
                  <a:cubicBezTo>
                    <a:pt x="4280" y="3128"/>
                    <a:pt x="4377" y="3162"/>
                    <a:pt x="4471" y="3162"/>
                  </a:cubicBezTo>
                  <a:cubicBezTo>
                    <a:pt x="4565" y="3162"/>
                    <a:pt x="4657" y="3128"/>
                    <a:pt x="4725" y="3059"/>
                  </a:cubicBezTo>
                  <a:cubicBezTo>
                    <a:pt x="4862" y="2922"/>
                    <a:pt x="4862" y="2671"/>
                    <a:pt x="4725" y="2534"/>
                  </a:cubicBezTo>
                  <a:cubicBezTo>
                    <a:pt x="4645" y="2466"/>
                    <a:pt x="4548" y="2431"/>
                    <a:pt x="4454" y="2431"/>
                  </a:cubicBezTo>
                  <a:close/>
                  <a:moveTo>
                    <a:pt x="5418" y="2523"/>
                  </a:moveTo>
                  <a:cubicBezTo>
                    <a:pt x="5330" y="2523"/>
                    <a:pt x="5239" y="2557"/>
                    <a:pt x="5159" y="2625"/>
                  </a:cubicBezTo>
                  <a:cubicBezTo>
                    <a:pt x="4999" y="2762"/>
                    <a:pt x="5022" y="3014"/>
                    <a:pt x="5159" y="3150"/>
                  </a:cubicBezTo>
                  <a:cubicBezTo>
                    <a:pt x="5230" y="3222"/>
                    <a:pt x="5319" y="3262"/>
                    <a:pt x="5411" y="3262"/>
                  </a:cubicBezTo>
                  <a:cubicBezTo>
                    <a:pt x="5497" y="3262"/>
                    <a:pt x="5584" y="3227"/>
                    <a:pt x="5661" y="3150"/>
                  </a:cubicBezTo>
                  <a:cubicBezTo>
                    <a:pt x="5821" y="3036"/>
                    <a:pt x="5821" y="2762"/>
                    <a:pt x="5661" y="2625"/>
                  </a:cubicBezTo>
                  <a:cubicBezTo>
                    <a:pt x="5592" y="2557"/>
                    <a:pt x="5507" y="2523"/>
                    <a:pt x="5418" y="2523"/>
                  </a:cubicBezTo>
                  <a:close/>
                  <a:moveTo>
                    <a:pt x="6374" y="2594"/>
                  </a:moveTo>
                  <a:cubicBezTo>
                    <a:pt x="6273" y="2594"/>
                    <a:pt x="6177" y="2634"/>
                    <a:pt x="6117" y="2717"/>
                  </a:cubicBezTo>
                  <a:cubicBezTo>
                    <a:pt x="5981" y="2854"/>
                    <a:pt x="5958" y="3059"/>
                    <a:pt x="6140" y="3219"/>
                  </a:cubicBezTo>
                  <a:cubicBezTo>
                    <a:pt x="6206" y="3296"/>
                    <a:pt x="6298" y="3330"/>
                    <a:pt x="6392" y="3330"/>
                  </a:cubicBezTo>
                  <a:cubicBezTo>
                    <a:pt x="6492" y="3330"/>
                    <a:pt x="6594" y="3290"/>
                    <a:pt x="6665" y="3219"/>
                  </a:cubicBezTo>
                  <a:cubicBezTo>
                    <a:pt x="6779" y="3059"/>
                    <a:pt x="6802" y="2877"/>
                    <a:pt x="6642" y="2694"/>
                  </a:cubicBezTo>
                  <a:cubicBezTo>
                    <a:pt x="6566" y="2628"/>
                    <a:pt x="6468" y="2594"/>
                    <a:pt x="6374" y="2594"/>
                  </a:cubicBezTo>
                  <a:close/>
                  <a:moveTo>
                    <a:pt x="7307" y="2662"/>
                  </a:moveTo>
                  <a:cubicBezTo>
                    <a:pt x="7203" y="2662"/>
                    <a:pt x="7102" y="2702"/>
                    <a:pt x="7030" y="2785"/>
                  </a:cubicBezTo>
                  <a:cubicBezTo>
                    <a:pt x="6916" y="2945"/>
                    <a:pt x="6894" y="3128"/>
                    <a:pt x="7053" y="3310"/>
                  </a:cubicBezTo>
                  <a:cubicBezTo>
                    <a:pt x="7119" y="3376"/>
                    <a:pt x="7211" y="3410"/>
                    <a:pt x="7305" y="3410"/>
                  </a:cubicBezTo>
                  <a:cubicBezTo>
                    <a:pt x="7405" y="3410"/>
                    <a:pt x="7507" y="3370"/>
                    <a:pt x="7578" y="3287"/>
                  </a:cubicBezTo>
                  <a:cubicBezTo>
                    <a:pt x="7715" y="3128"/>
                    <a:pt x="7715" y="2945"/>
                    <a:pt x="7578" y="2762"/>
                  </a:cubicBezTo>
                  <a:cubicBezTo>
                    <a:pt x="7501" y="2697"/>
                    <a:pt x="7404" y="2662"/>
                    <a:pt x="7307" y="2662"/>
                  </a:cubicBezTo>
                  <a:close/>
                  <a:moveTo>
                    <a:pt x="8240" y="2762"/>
                  </a:moveTo>
                  <a:cubicBezTo>
                    <a:pt x="8149" y="2762"/>
                    <a:pt x="8058" y="2808"/>
                    <a:pt x="7989" y="2877"/>
                  </a:cubicBezTo>
                  <a:cubicBezTo>
                    <a:pt x="7943" y="2945"/>
                    <a:pt x="7898" y="3036"/>
                    <a:pt x="7898" y="3128"/>
                  </a:cubicBezTo>
                  <a:cubicBezTo>
                    <a:pt x="7898" y="3242"/>
                    <a:pt x="7966" y="3310"/>
                    <a:pt x="7989" y="3402"/>
                  </a:cubicBezTo>
                  <a:cubicBezTo>
                    <a:pt x="8070" y="3422"/>
                    <a:pt x="8152" y="3496"/>
                    <a:pt x="8249" y="3496"/>
                  </a:cubicBezTo>
                  <a:cubicBezTo>
                    <a:pt x="8261" y="3496"/>
                    <a:pt x="8273" y="3495"/>
                    <a:pt x="8286" y="3493"/>
                  </a:cubicBezTo>
                  <a:cubicBezTo>
                    <a:pt x="8377" y="3493"/>
                    <a:pt x="8468" y="3447"/>
                    <a:pt x="8514" y="3379"/>
                  </a:cubicBezTo>
                  <a:cubicBezTo>
                    <a:pt x="8583" y="3310"/>
                    <a:pt x="8628" y="3219"/>
                    <a:pt x="8628" y="3128"/>
                  </a:cubicBezTo>
                  <a:cubicBezTo>
                    <a:pt x="8628" y="3059"/>
                    <a:pt x="8560" y="2899"/>
                    <a:pt x="8514" y="2877"/>
                  </a:cubicBezTo>
                  <a:cubicBezTo>
                    <a:pt x="8423" y="2808"/>
                    <a:pt x="8354" y="2762"/>
                    <a:pt x="8240" y="2762"/>
                  </a:cubicBezTo>
                  <a:close/>
                  <a:moveTo>
                    <a:pt x="9199" y="2854"/>
                  </a:moveTo>
                  <a:cubicBezTo>
                    <a:pt x="9108" y="2854"/>
                    <a:pt x="9039" y="2922"/>
                    <a:pt x="8948" y="2968"/>
                  </a:cubicBezTo>
                  <a:cubicBezTo>
                    <a:pt x="8902" y="3059"/>
                    <a:pt x="8834" y="3128"/>
                    <a:pt x="8834" y="3242"/>
                  </a:cubicBezTo>
                  <a:cubicBezTo>
                    <a:pt x="8834" y="3287"/>
                    <a:pt x="8902" y="3470"/>
                    <a:pt x="8948" y="3493"/>
                  </a:cubicBezTo>
                  <a:cubicBezTo>
                    <a:pt x="9027" y="3532"/>
                    <a:pt x="9088" y="3589"/>
                    <a:pt x="9177" y="3589"/>
                  </a:cubicBezTo>
                  <a:cubicBezTo>
                    <a:pt x="9191" y="3589"/>
                    <a:pt x="9206" y="3587"/>
                    <a:pt x="9222" y="3584"/>
                  </a:cubicBezTo>
                  <a:cubicBezTo>
                    <a:pt x="9313" y="3584"/>
                    <a:pt x="9404" y="3538"/>
                    <a:pt x="9473" y="3493"/>
                  </a:cubicBezTo>
                  <a:cubicBezTo>
                    <a:pt x="9541" y="3424"/>
                    <a:pt x="9587" y="3310"/>
                    <a:pt x="9587" y="3219"/>
                  </a:cubicBezTo>
                  <a:cubicBezTo>
                    <a:pt x="9564" y="3150"/>
                    <a:pt x="9496" y="2991"/>
                    <a:pt x="9473" y="2968"/>
                  </a:cubicBezTo>
                  <a:cubicBezTo>
                    <a:pt x="9381" y="2922"/>
                    <a:pt x="9313" y="2854"/>
                    <a:pt x="9199" y="2854"/>
                  </a:cubicBezTo>
                  <a:close/>
                  <a:moveTo>
                    <a:pt x="10135" y="2945"/>
                  </a:moveTo>
                  <a:cubicBezTo>
                    <a:pt x="10043" y="2945"/>
                    <a:pt x="9952" y="2968"/>
                    <a:pt x="9884" y="3036"/>
                  </a:cubicBezTo>
                  <a:cubicBezTo>
                    <a:pt x="9838" y="3082"/>
                    <a:pt x="9770" y="3265"/>
                    <a:pt x="9770" y="3310"/>
                  </a:cubicBezTo>
                  <a:cubicBezTo>
                    <a:pt x="9770" y="3356"/>
                    <a:pt x="9861" y="3538"/>
                    <a:pt x="9884" y="3561"/>
                  </a:cubicBezTo>
                  <a:cubicBezTo>
                    <a:pt x="9952" y="3630"/>
                    <a:pt x="10043" y="3653"/>
                    <a:pt x="10135" y="3653"/>
                  </a:cubicBezTo>
                  <a:cubicBezTo>
                    <a:pt x="10226" y="3653"/>
                    <a:pt x="10317" y="3630"/>
                    <a:pt x="10386" y="3561"/>
                  </a:cubicBezTo>
                  <a:cubicBezTo>
                    <a:pt x="10477" y="3493"/>
                    <a:pt x="10477" y="3379"/>
                    <a:pt x="10500" y="3287"/>
                  </a:cubicBezTo>
                  <a:cubicBezTo>
                    <a:pt x="10500" y="3242"/>
                    <a:pt x="10409" y="3059"/>
                    <a:pt x="10386" y="3036"/>
                  </a:cubicBezTo>
                  <a:cubicBezTo>
                    <a:pt x="10317" y="2968"/>
                    <a:pt x="10226" y="2945"/>
                    <a:pt x="10135" y="2945"/>
                  </a:cubicBezTo>
                  <a:close/>
                  <a:moveTo>
                    <a:pt x="11111" y="3027"/>
                  </a:moveTo>
                  <a:cubicBezTo>
                    <a:pt x="11097" y="3027"/>
                    <a:pt x="11084" y="3030"/>
                    <a:pt x="11071" y="3036"/>
                  </a:cubicBezTo>
                  <a:cubicBezTo>
                    <a:pt x="11048" y="3048"/>
                    <a:pt x="11025" y="3048"/>
                    <a:pt x="11005" y="3048"/>
                  </a:cubicBezTo>
                  <a:cubicBezTo>
                    <a:pt x="10985" y="3048"/>
                    <a:pt x="10968" y="3048"/>
                    <a:pt x="10956" y="3059"/>
                  </a:cubicBezTo>
                  <a:cubicBezTo>
                    <a:pt x="10911" y="3082"/>
                    <a:pt x="10865" y="3105"/>
                    <a:pt x="10819" y="3150"/>
                  </a:cubicBezTo>
                  <a:cubicBezTo>
                    <a:pt x="10774" y="3219"/>
                    <a:pt x="10728" y="3310"/>
                    <a:pt x="10728" y="3402"/>
                  </a:cubicBezTo>
                  <a:cubicBezTo>
                    <a:pt x="10705" y="3493"/>
                    <a:pt x="10797" y="3561"/>
                    <a:pt x="10819" y="3653"/>
                  </a:cubicBezTo>
                  <a:cubicBezTo>
                    <a:pt x="10888" y="3653"/>
                    <a:pt x="10911" y="3698"/>
                    <a:pt x="10956" y="3744"/>
                  </a:cubicBezTo>
                  <a:cubicBezTo>
                    <a:pt x="10987" y="3744"/>
                    <a:pt x="11027" y="3754"/>
                    <a:pt x="11058" y="3754"/>
                  </a:cubicBezTo>
                  <a:cubicBezTo>
                    <a:pt x="11073" y="3754"/>
                    <a:pt x="11086" y="3752"/>
                    <a:pt x="11093" y="3744"/>
                  </a:cubicBezTo>
                  <a:cubicBezTo>
                    <a:pt x="11104" y="3739"/>
                    <a:pt x="11114" y="3737"/>
                    <a:pt x="11124" y="3737"/>
                  </a:cubicBezTo>
                  <a:cubicBezTo>
                    <a:pt x="11142" y="3737"/>
                    <a:pt x="11159" y="3742"/>
                    <a:pt x="11174" y="3742"/>
                  </a:cubicBezTo>
                  <a:cubicBezTo>
                    <a:pt x="11188" y="3742"/>
                    <a:pt x="11199" y="3738"/>
                    <a:pt x="11208" y="3721"/>
                  </a:cubicBezTo>
                  <a:cubicBezTo>
                    <a:pt x="11253" y="3698"/>
                    <a:pt x="11322" y="3675"/>
                    <a:pt x="11344" y="3653"/>
                  </a:cubicBezTo>
                  <a:cubicBezTo>
                    <a:pt x="11390" y="3561"/>
                    <a:pt x="11459" y="3493"/>
                    <a:pt x="11459" y="3379"/>
                  </a:cubicBezTo>
                  <a:cubicBezTo>
                    <a:pt x="11459" y="3287"/>
                    <a:pt x="11367" y="3219"/>
                    <a:pt x="11344" y="3128"/>
                  </a:cubicBezTo>
                  <a:cubicBezTo>
                    <a:pt x="11276" y="3128"/>
                    <a:pt x="11253" y="3082"/>
                    <a:pt x="11208" y="3059"/>
                  </a:cubicBezTo>
                  <a:cubicBezTo>
                    <a:pt x="11175" y="3043"/>
                    <a:pt x="11143" y="3027"/>
                    <a:pt x="11111" y="3027"/>
                  </a:cubicBezTo>
                  <a:close/>
                  <a:moveTo>
                    <a:pt x="12000" y="3118"/>
                  </a:moveTo>
                  <a:cubicBezTo>
                    <a:pt x="11973" y="3118"/>
                    <a:pt x="11946" y="3120"/>
                    <a:pt x="11915" y="3128"/>
                  </a:cubicBezTo>
                  <a:cubicBezTo>
                    <a:pt x="11869" y="3128"/>
                    <a:pt x="11847" y="3173"/>
                    <a:pt x="11801" y="3219"/>
                  </a:cubicBezTo>
                  <a:cubicBezTo>
                    <a:pt x="11778" y="3265"/>
                    <a:pt x="11732" y="3310"/>
                    <a:pt x="11710" y="3356"/>
                  </a:cubicBezTo>
                  <a:cubicBezTo>
                    <a:pt x="11710" y="3424"/>
                    <a:pt x="11687" y="3516"/>
                    <a:pt x="11710" y="3584"/>
                  </a:cubicBezTo>
                  <a:cubicBezTo>
                    <a:pt x="11732" y="3630"/>
                    <a:pt x="11778" y="3675"/>
                    <a:pt x="11801" y="3721"/>
                  </a:cubicBezTo>
                  <a:cubicBezTo>
                    <a:pt x="11869" y="3721"/>
                    <a:pt x="11892" y="3812"/>
                    <a:pt x="11938" y="3812"/>
                  </a:cubicBezTo>
                  <a:cubicBezTo>
                    <a:pt x="11999" y="3812"/>
                    <a:pt x="12060" y="3823"/>
                    <a:pt x="12114" y="3823"/>
                  </a:cubicBezTo>
                  <a:cubicBezTo>
                    <a:pt x="12141" y="3823"/>
                    <a:pt x="12166" y="3820"/>
                    <a:pt x="12189" y="3812"/>
                  </a:cubicBezTo>
                  <a:cubicBezTo>
                    <a:pt x="12235" y="3790"/>
                    <a:pt x="12280" y="3744"/>
                    <a:pt x="12326" y="3721"/>
                  </a:cubicBezTo>
                  <a:cubicBezTo>
                    <a:pt x="12303" y="3630"/>
                    <a:pt x="12417" y="3630"/>
                    <a:pt x="12394" y="3561"/>
                  </a:cubicBezTo>
                  <a:cubicBezTo>
                    <a:pt x="12394" y="3493"/>
                    <a:pt x="12417" y="3402"/>
                    <a:pt x="12394" y="3333"/>
                  </a:cubicBezTo>
                  <a:cubicBezTo>
                    <a:pt x="12372" y="3287"/>
                    <a:pt x="12326" y="3242"/>
                    <a:pt x="12303" y="3196"/>
                  </a:cubicBezTo>
                  <a:cubicBezTo>
                    <a:pt x="12297" y="3198"/>
                    <a:pt x="12291" y="3199"/>
                    <a:pt x="12286" y="3199"/>
                  </a:cubicBezTo>
                  <a:cubicBezTo>
                    <a:pt x="12239" y="3199"/>
                    <a:pt x="12230" y="3125"/>
                    <a:pt x="12183" y="3125"/>
                  </a:cubicBezTo>
                  <a:cubicBezTo>
                    <a:pt x="12178" y="3125"/>
                    <a:pt x="12172" y="3126"/>
                    <a:pt x="12166" y="3128"/>
                  </a:cubicBezTo>
                  <a:cubicBezTo>
                    <a:pt x="12105" y="3128"/>
                    <a:pt x="12055" y="3118"/>
                    <a:pt x="12000" y="3118"/>
                  </a:cubicBezTo>
                  <a:close/>
                  <a:moveTo>
                    <a:pt x="1895" y="3402"/>
                  </a:moveTo>
                  <a:cubicBezTo>
                    <a:pt x="1872" y="3424"/>
                    <a:pt x="1872" y="3424"/>
                    <a:pt x="1872" y="3447"/>
                  </a:cubicBezTo>
                  <a:cubicBezTo>
                    <a:pt x="1781" y="3516"/>
                    <a:pt x="1735" y="3607"/>
                    <a:pt x="1667" y="3698"/>
                  </a:cubicBezTo>
                  <a:cubicBezTo>
                    <a:pt x="1621" y="3744"/>
                    <a:pt x="1598" y="3790"/>
                    <a:pt x="1575" y="3858"/>
                  </a:cubicBezTo>
                  <a:cubicBezTo>
                    <a:pt x="1621" y="3835"/>
                    <a:pt x="1689" y="3835"/>
                    <a:pt x="1712" y="3790"/>
                  </a:cubicBezTo>
                  <a:cubicBezTo>
                    <a:pt x="1735" y="3767"/>
                    <a:pt x="1781" y="3767"/>
                    <a:pt x="1803" y="3767"/>
                  </a:cubicBezTo>
                  <a:cubicBezTo>
                    <a:pt x="1849" y="3653"/>
                    <a:pt x="1918" y="3561"/>
                    <a:pt x="1918" y="3447"/>
                  </a:cubicBezTo>
                  <a:cubicBezTo>
                    <a:pt x="1918" y="3424"/>
                    <a:pt x="1895" y="3424"/>
                    <a:pt x="1895" y="3402"/>
                  </a:cubicBezTo>
                  <a:close/>
                  <a:moveTo>
                    <a:pt x="12949" y="3190"/>
                  </a:moveTo>
                  <a:cubicBezTo>
                    <a:pt x="12871" y="3190"/>
                    <a:pt x="12795" y="3209"/>
                    <a:pt x="12737" y="3310"/>
                  </a:cubicBezTo>
                  <a:cubicBezTo>
                    <a:pt x="12737" y="3310"/>
                    <a:pt x="12714" y="3310"/>
                    <a:pt x="12714" y="3333"/>
                  </a:cubicBezTo>
                  <a:cubicBezTo>
                    <a:pt x="12691" y="3356"/>
                    <a:pt x="12646" y="3402"/>
                    <a:pt x="12646" y="3424"/>
                  </a:cubicBezTo>
                  <a:cubicBezTo>
                    <a:pt x="12623" y="3516"/>
                    <a:pt x="12646" y="3584"/>
                    <a:pt x="12646" y="3675"/>
                  </a:cubicBezTo>
                  <a:cubicBezTo>
                    <a:pt x="12731" y="3739"/>
                    <a:pt x="12796" y="3883"/>
                    <a:pt x="12935" y="3883"/>
                  </a:cubicBezTo>
                  <a:cubicBezTo>
                    <a:pt x="12944" y="3883"/>
                    <a:pt x="12955" y="3882"/>
                    <a:pt x="12965" y="3881"/>
                  </a:cubicBezTo>
                  <a:cubicBezTo>
                    <a:pt x="13079" y="3881"/>
                    <a:pt x="13148" y="3858"/>
                    <a:pt x="13216" y="3790"/>
                  </a:cubicBezTo>
                  <a:cubicBezTo>
                    <a:pt x="13239" y="3744"/>
                    <a:pt x="13262" y="3721"/>
                    <a:pt x="13285" y="3698"/>
                  </a:cubicBezTo>
                  <a:cubicBezTo>
                    <a:pt x="13307" y="3675"/>
                    <a:pt x="13330" y="3653"/>
                    <a:pt x="13330" y="3653"/>
                  </a:cubicBezTo>
                  <a:cubicBezTo>
                    <a:pt x="13330" y="3516"/>
                    <a:pt x="13376" y="3379"/>
                    <a:pt x="13239" y="3310"/>
                  </a:cubicBezTo>
                  <a:cubicBezTo>
                    <a:pt x="13193" y="3265"/>
                    <a:pt x="13170" y="3242"/>
                    <a:pt x="13148" y="3219"/>
                  </a:cubicBezTo>
                  <a:cubicBezTo>
                    <a:pt x="13125" y="3196"/>
                    <a:pt x="13102" y="3196"/>
                    <a:pt x="13079" y="3196"/>
                  </a:cubicBezTo>
                  <a:cubicBezTo>
                    <a:pt x="13038" y="3196"/>
                    <a:pt x="12993" y="3190"/>
                    <a:pt x="12949" y="3190"/>
                  </a:cubicBezTo>
                  <a:close/>
                  <a:moveTo>
                    <a:pt x="2475" y="3215"/>
                  </a:moveTo>
                  <a:cubicBezTo>
                    <a:pt x="2381" y="3215"/>
                    <a:pt x="2316" y="3290"/>
                    <a:pt x="2214" y="3310"/>
                  </a:cubicBezTo>
                  <a:cubicBezTo>
                    <a:pt x="2192" y="3402"/>
                    <a:pt x="2123" y="3470"/>
                    <a:pt x="2123" y="3584"/>
                  </a:cubicBezTo>
                  <a:cubicBezTo>
                    <a:pt x="2123" y="3675"/>
                    <a:pt x="2169" y="3744"/>
                    <a:pt x="2214" y="3835"/>
                  </a:cubicBezTo>
                  <a:cubicBezTo>
                    <a:pt x="2260" y="3881"/>
                    <a:pt x="2420" y="3949"/>
                    <a:pt x="2488" y="3949"/>
                  </a:cubicBezTo>
                  <a:cubicBezTo>
                    <a:pt x="2580" y="3949"/>
                    <a:pt x="2671" y="3904"/>
                    <a:pt x="2739" y="3835"/>
                  </a:cubicBezTo>
                  <a:cubicBezTo>
                    <a:pt x="2808" y="3767"/>
                    <a:pt x="2853" y="3675"/>
                    <a:pt x="2853" y="3584"/>
                  </a:cubicBezTo>
                  <a:cubicBezTo>
                    <a:pt x="2853" y="3493"/>
                    <a:pt x="2808" y="3402"/>
                    <a:pt x="2762" y="3333"/>
                  </a:cubicBezTo>
                  <a:cubicBezTo>
                    <a:pt x="2739" y="3287"/>
                    <a:pt x="2557" y="3219"/>
                    <a:pt x="2511" y="3219"/>
                  </a:cubicBezTo>
                  <a:cubicBezTo>
                    <a:pt x="2499" y="3216"/>
                    <a:pt x="2487" y="3215"/>
                    <a:pt x="2475" y="3215"/>
                  </a:cubicBezTo>
                  <a:close/>
                  <a:moveTo>
                    <a:pt x="13926" y="3279"/>
                  </a:moveTo>
                  <a:cubicBezTo>
                    <a:pt x="13849" y="3279"/>
                    <a:pt x="13772" y="3313"/>
                    <a:pt x="13695" y="3379"/>
                  </a:cubicBezTo>
                  <a:cubicBezTo>
                    <a:pt x="13559" y="3538"/>
                    <a:pt x="13559" y="3721"/>
                    <a:pt x="13695" y="3858"/>
                  </a:cubicBezTo>
                  <a:cubicBezTo>
                    <a:pt x="13764" y="3949"/>
                    <a:pt x="13832" y="3972"/>
                    <a:pt x="13924" y="3972"/>
                  </a:cubicBezTo>
                  <a:cubicBezTo>
                    <a:pt x="14015" y="3972"/>
                    <a:pt x="14106" y="3949"/>
                    <a:pt x="14152" y="3881"/>
                  </a:cubicBezTo>
                  <a:cubicBezTo>
                    <a:pt x="14312" y="3721"/>
                    <a:pt x="14312" y="3538"/>
                    <a:pt x="14175" y="3402"/>
                  </a:cubicBezTo>
                  <a:cubicBezTo>
                    <a:pt x="14092" y="3319"/>
                    <a:pt x="14009" y="3279"/>
                    <a:pt x="13926" y="3279"/>
                  </a:cubicBezTo>
                  <a:close/>
                  <a:moveTo>
                    <a:pt x="3447" y="3310"/>
                  </a:moveTo>
                  <a:cubicBezTo>
                    <a:pt x="3333" y="3310"/>
                    <a:pt x="3264" y="3356"/>
                    <a:pt x="3196" y="3402"/>
                  </a:cubicBezTo>
                  <a:cubicBezTo>
                    <a:pt x="3150" y="3447"/>
                    <a:pt x="3082" y="3607"/>
                    <a:pt x="3082" y="3653"/>
                  </a:cubicBezTo>
                  <a:cubicBezTo>
                    <a:pt x="3059" y="3767"/>
                    <a:pt x="3150" y="3858"/>
                    <a:pt x="3173" y="3927"/>
                  </a:cubicBezTo>
                  <a:cubicBezTo>
                    <a:pt x="3219" y="3972"/>
                    <a:pt x="3378" y="4041"/>
                    <a:pt x="3447" y="4041"/>
                  </a:cubicBezTo>
                  <a:cubicBezTo>
                    <a:pt x="3538" y="4041"/>
                    <a:pt x="3607" y="3995"/>
                    <a:pt x="3698" y="3949"/>
                  </a:cubicBezTo>
                  <a:cubicBezTo>
                    <a:pt x="3744" y="3927"/>
                    <a:pt x="3812" y="3744"/>
                    <a:pt x="3812" y="3698"/>
                  </a:cubicBezTo>
                  <a:cubicBezTo>
                    <a:pt x="3812" y="3584"/>
                    <a:pt x="3766" y="3493"/>
                    <a:pt x="3698" y="3424"/>
                  </a:cubicBezTo>
                  <a:cubicBezTo>
                    <a:pt x="3630" y="3356"/>
                    <a:pt x="3538" y="3310"/>
                    <a:pt x="3447" y="3310"/>
                  </a:cubicBezTo>
                  <a:close/>
                  <a:moveTo>
                    <a:pt x="14882" y="3373"/>
                  </a:moveTo>
                  <a:cubicBezTo>
                    <a:pt x="14802" y="3373"/>
                    <a:pt x="14723" y="3413"/>
                    <a:pt x="14654" y="3493"/>
                  </a:cubicBezTo>
                  <a:cubicBezTo>
                    <a:pt x="14494" y="3630"/>
                    <a:pt x="14494" y="3812"/>
                    <a:pt x="14654" y="3972"/>
                  </a:cubicBezTo>
                  <a:cubicBezTo>
                    <a:pt x="14723" y="4041"/>
                    <a:pt x="14802" y="4075"/>
                    <a:pt x="14882" y="4075"/>
                  </a:cubicBezTo>
                  <a:cubicBezTo>
                    <a:pt x="14962" y="4075"/>
                    <a:pt x="15042" y="4041"/>
                    <a:pt x="15111" y="3972"/>
                  </a:cubicBezTo>
                  <a:cubicBezTo>
                    <a:pt x="15270" y="3812"/>
                    <a:pt x="15270" y="3630"/>
                    <a:pt x="15111" y="3493"/>
                  </a:cubicBezTo>
                  <a:cubicBezTo>
                    <a:pt x="15042" y="3413"/>
                    <a:pt x="14962" y="3373"/>
                    <a:pt x="14882" y="3373"/>
                  </a:cubicBezTo>
                  <a:close/>
                  <a:moveTo>
                    <a:pt x="4383" y="3379"/>
                  </a:moveTo>
                  <a:cubicBezTo>
                    <a:pt x="4291" y="3402"/>
                    <a:pt x="4177" y="3424"/>
                    <a:pt x="4109" y="3470"/>
                  </a:cubicBezTo>
                  <a:cubicBezTo>
                    <a:pt x="4040" y="3561"/>
                    <a:pt x="4018" y="3653"/>
                    <a:pt x="3995" y="3744"/>
                  </a:cubicBezTo>
                  <a:cubicBezTo>
                    <a:pt x="3995" y="3835"/>
                    <a:pt x="4040" y="3927"/>
                    <a:pt x="4109" y="3995"/>
                  </a:cubicBezTo>
                  <a:cubicBezTo>
                    <a:pt x="4129" y="4036"/>
                    <a:pt x="4277" y="4113"/>
                    <a:pt x="4341" y="4113"/>
                  </a:cubicBezTo>
                  <a:cubicBezTo>
                    <a:pt x="4348" y="4113"/>
                    <a:pt x="4355" y="4112"/>
                    <a:pt x="4360" y="4109"/>
                  </a:cubicBezTo>
                  <a:cubicBezTo>
                    <a:pt x="4451" y="4086"/>
                    <a:pt x="4543" y="4086"/>
                    <a:pt x="4634" y="4018"/>
                  </a:cubicBezTo>
                  <a:cubicBezTo>
                    <a:pt x="4702" y="3949"/>
                    <a:pt x="4725" y="3835"/>
                    <a:pt x="4725" y="3744"/>
                  </a:cubicBezTo>
                  <a:cubicBezTo>
                    <a:pt x="4725" y="3675"/>
                    <a:pt x="4702" y="3561"/>
                    <a:pt x="4634" y="3493"/>
                  </a:cubicBezTo>
                  <a:cubicBezTo>
                    <a:pt x="4611" y="3470"/>
                    <a:pt x="4428" y="3379"/>
                    <a:pt x="4383" y="3379"/>
                  </a:cubicBezTo>
                  <a:close/>
                  <a:moveTo>
                    <a:pt x="15755" y="3441"/>
                  </a:moveTo>
                  <a:cubicBezTo>
                    <a:pt x="15745" y="3441"/>
                    <a:pt x="15736" y="3443"/>
                    <a:pt x="15727" y="3447"/>
                  </a:cubicBezTo>
                  <a:cubicBezTo>
                    <a:pt x="15613" y="3493"/>
                    <a:pt x="15521" y="3561"/>
                    <a:pt x="15499" y="3675"/>
                  </a:cubicBezTo>
                  <a:cubicBezTo>
                    <a:pt x="15430" y="3812"/>
                    <a:pt x="15453" y="3927"/>
                    <a:pt x="15567" y="4041"/>
                  </a:cubicBezTo>
                  <a:cubicBezTo>
                    <a:pt x="15619" y="4110"/>
                    <a:pt x="15698" y="4140"/>
                    <a:pt x="15784" y="4140"/>
                  </a:cubicBezTo>
                  <a:cubicBezTo>
                    <a:pt x="15810" y="4140"/>
                    <a:pt x="15837" y="4137"/>
                    <a:pt x="15864" y="4132"/>
                  </a:cubicBezTo>
                  <a:cubicBezTo>
                    <a:pt x="15978" y="4132"/>
                    <a:pt x="16024" y="4063"/>
                    <a:pt x="16092" y="3995"/>
                  </a:cubicBezTo>
                  <a:cubicBezTo>
                    <a:pt x="16138" y="3949"/>
                    <a:pt x="16138" y="3904"/>
                    <a:pt x="16092" y="3858"/>
                  </a:cubicBezTo>
                  <a:cubicBezTo>
                    <a:pt x="16046" y="3767"/>
                    <a:pt x="15978" y="3698"/>
                    <a:pt x="15910" y="3607"/>
                  </a:cubicBezTo>
                  <a:cubicBezTo>
                    <a:pt x="15887" y="3584"/>
                    <a:pt x="15841" y="3561"/>
                    <a:pt x="15841" y="3493"/>
                  </a:cubicBezTo>
                  <a:cubicBezTo>
                    <a:pt x="15841" y="3474"/>
                    <a:pt x="15796" y="3441"/>
                    <a:pt x="15755" y="3441"/>
                  </a:cubicBezTo>
                  <a:close/>
                  <a:moveTo>
                    <a:pt x="5339" y="3467"/>
                  </a:moveTo>
                  <a:cubicBezTo>
                    <a:pt x="5241" y="3467"/>
                    <a:pt x="5145" y="3496"/>
                    <a:pt x="5090" y="3561"/>
                  </a:cubicBezTo>
                  <a:cubicBezTo>
                    <a:pt x="5045" y="3584"/>
                    <a:pt x="4953" y="3767"/>
                    <a:pt x="4976" y="3812"/>
                  </a:cubicBezTo>
                  <a:cubicBezTo>
                    <a:pt x="4999" y="3904"/>
                    <a:pt x="4999" y="3995"/>
                    <a:pt x="5068" y="4063"/>
                  </a:cubicBezTo>
                  <a:cubicBezTo>
                    <a:pt x="5127" y="4135"/>
                    <a:pt x="5237" y="4169"/>
                    <a:pt x="5344" y="4169"/>
                  </a:cubicBezTo>
                  <a:cubicBezTo>
                    <a:pt x="5442" y="4169"/>
                    <a:pt x="5538" y="4141"/>
                    <a:pt x="5592" y="4086"/>
                  </a:cubicBezTo>
                  <a:cubicBezTo>
                    <a:pt x="5661" y="4018"/>
                    <a:pt x="5707" y="3904"/>
                    <a:pt x="5707" y="3835"/>
                  </a:cubicBezTo>
                  <a:cubicBezTo>
                    <a:pt x="5707" y="3744"/>
                    <a:pt x="5684" y="3630"/>
                    <a:pt x="5615" y="3561"/>
                  </a:cubicBezTo>
                  <a:cubicBezTo>
                    <a:pt x="5556" y="3502"/>
                    <a:pt x="5446" y="3467"/>
                    <a:pt x="5339" y="3467"/>
                  </a:cubicBezTo>
                  <a:close/>
                  <a:moveTo>
                    <a:pt x="6326" y="3555"/>
                  </a:moveTo>
                  <a:cubicBezTo>
                    <a:pt x="6310" y="3555"/>
                    <a:pt x="6293" y="3557"/>
                    <a:pt x="6277" y="3561"/>
                  </a:cubicBezTo>
                  <a:cubicBezTo>
                    <a:pt x="6163" y="3561"/>
                    <a:pt x="6117" y="3630"/>
                    <a:pt x="6026" y="3653"/>
                  </a:cubicBezTo>
                  <a:cubicBezTo>
                    <a:pt x="6003" y="3698"/>
                    <a:pt x="5912" y="3904"/>
                    <a:pt x="5935" y="3927"/>
                  </a:cubicBezTo>
                  <a:cubicBezTo>
                    <a:pt x="5935" y="4018"/>
                    <a:pt x="5981" y="4132"/>
                    <a:pt x="6049" y="4178"/>
                  </a:cubicBezTo>
                  <a:cubicBezTo>
                    <a:pt x="6117" y="4246"/>
                    <a:pt x="6209" y="4269"/>
                    <a:pt x="6323" y="4269"/>
                  </a:cubicBezTo>
                  <a:cubicBezTo>
                    <a:pt x="6414" y="4269"/>
                    <a:pt x="6460" y="4200"/>
                    <a:pt x="6551" y="4178"/>
                  </a:cubicBezTo>
                  <a:cubicBezTo>
                    <a:pt x="6574" y="4086"/>
                    <a:pt x="6665" y="3995"/>
                    <a:pt x="6642" y="3904"/>
                  </a:cubicBezTo>
                  <a:cubicBezTo>
                    <a:pt x="6642" y="3812"/>
                    <a:pt x="6597" y="3698"/>
                    <a:pt x="6528" y="3653"/>
                  </a:cubicBezTo>
                  <a:cubicBezTo>
                    <a:pt x="6472" y="3596"/>
                    <a:pt x="6400" y="3555"/>
                    <a:pt x="6326" y="3555"/>
                  </a:cubicBezTo>
                  <a:close/>
                  <a:moveTo>
                    <a:pt x="7304" y="3630"/>
                  </a:moveTo>
                  <a:cubicBezTo>
                    <a:pt x="7270" y="3641"/>
                    <a:pt x="7236" y="3641"/>
                    <a:pt x="7199" y="3641"/>
                  </a:cubicBezTo>
                  <a:cubicBezTo>
                    <a:pt x="7162" y="3641"/>
                    <a:pt x="7122" y="3641"/>
                    <a:pt x="7076" y="3653"/>
                  </a:cubicBezTo>
                  <a:cubicBezTo>
                    <a:pt x="7030" y="3653"/>
                    <a:pt x="7008" y="3698"/>
                    <a:pt x="6962" y="3744"/>
                  </a:cubicBezTo>
                  <a:cubicBezTo>
                    <a:pt x="6939" y="3790"/>
                    <a:pt x="6894" y="3835"/>
                    <a:pt x="6871" y="3881"/>
                  </a:cubicBezTo>
                  <a:cubicBezTo>
                    <a:pt x="6871" y="3949"/>
                    <a:pt x="6848" y="4041"/>
                    <a:pt x="6871" y="4109"/>
                  </a:cubicBezTo>
                  <a:cubicBezTo>
                    <a:pt x="6894" y="4155"/>
                    <a:pt x="6939" y="4200"/>
                    <a:pt x="6962" y="4246"/>
                  </a:cubicBezTo>
                  <a:cubicBezTo>
                    <a:pt x="7030" y="4246"/>
                    <a:pt x="7053" y="4315"/>
                    <a:pt x="7099" y="4337"/>
                  </a:cubicBezTo>
                  <a:cubicBezTo>
                    <a:pt x="7190" y="4337"/>
                    <a:pt x="7259" y="4337"/>
                    <a:pt x="7350" y="4315"/>
                  </a:cubicBezTo>
                  <a:cubicBezTo>
                    <a:pt x="7396" y="4315"/>
                    <a:pt x="7441" y="4269"/>
                    <a:pt x="7487" y="4246"/>
                  </a:cubicBezTo>
                  <a:cubicBezTo>
                    <a:pt x="7464" y="4155"/>
                    <a:pt x="7578" y="4155"/>
                    <a:pt x="7555" y="4086"/>
                  </a:cubicBezTo>
                  <a:cubicBezTo>
                    <a:pt x="7555" y="3995"/>
                    <a:pt x="7578" y="3927"/>
                    <a:pt x="7555" y="3858"/>
                  </a:cubicBezTo>
                  <a:cubicBezTo>
                    <a:pt x="7533" y="3812"/>
                    <a:pt x="7487" y="3767"/>
                    <a:pt x="7464" y="3721"/>
                  </a:cubicBezTo>
                  <a:cubicBezTo>
                    <a:pt x="7458" y="3723"/>
                    <a:pt x="7452" y="3724"/>
                    <a:pt x="7447" y="3724"/>
                  </a:cubicBezTo>
                  <a:cubicBezTo>
                    <a:pt x="7391" y="3724"/>
                    <a:pt x="7367" y="3630"/>
                    <a:pt x="7304" y="3630"/>
                  </a:cubicBezTo>
                  <a:close/>
                  <a:moveTo>
                    <a:pt x="8181" y="3735"/>
                  </a:moveTo>
                  <a:cubicBezTo>
                    <a:pt x="8157" y="3735"/>
                    <a:pt x="8131" y="3738"/>
                    <a:pt x="8103" y="3744"/>
                  </a:cubicBezTo>
                  <a:cubicBezTo>
                    <a:pt x="8058" y="3744"/>
                    <a:pt x="8012" y="3744"/>
                    <a:pt x="7989" y="3790"/>
                  </a:cubicBezTo>
                  <a:cubicBezTo>
                    <a:pt x="7943" y="3835"/>
                    <a:pt x="7898" y="3881"/>
                    <a:pt x="7852" y="3927"/>
                  </a:cubicBezTo>
                  <a:cubicBezTo>
                    <a:pt x="7829" y="3927"/>
                    <a:pt x="7829" y="3949"/>
                    <a:pt x="7829" y="3972"/>
                  </a:cubicBezTo>
                  <a:cubicBezTo>
                    <a:pt x="7829" y="4086"/>
                    <a:pt x="7784" y="4223"/>
                    <a:pt x="7898" y="4292"/>
                  </a:cubicBezTo>
                  <a:cubicBezTo>
                    <a:pt x="7966" y="4360"/>
                    <a:pt x="7989" y="4429"/>
                    <a:pt x="8035" y="4429"/>
                  </a:cubicBezTo>
                  <a:cubicBezTo>
                    <a:pt x="8073" y="4429"/>
                    <a:pt x="8111" y="4431"/>
                    <a:pt x="8149" y="4431"/>
                  </a:cubicBezTo>
                  <a:cubicBezTo>
                    <a:pt x="8225" y="4431"/>
                    <a:pt x="8301" y="4421"/>
                    <a:pt x="8377" y="4360"/>
                  </a:cubicBezTo>
                  <a:cubicBezTo>
                    <a:pt x="8491" y="4246"/>
                    <a:pt x="8514" y="4132"/>
                    <a:pt x="8514" y="3972"/>
                  </a:cubicBezTo>
                  <a:cubicBezTo>
                    <a:pt x="8514" y="3972"/>
                    <a:pt x="8514" y="3949"/>
                    <a:pt x="8491" y="3949"/>
                  </a:cubicBezTo>
                  <a:cubicBezTo>
                    <a:pt x="8412" y="3851"/>
                    <a:pt x="8333" y="3735"/>
                    <a:pt x="8181" y="3735"/>
                  </a:cubicBezTo>
                  <a:close/>
                  <a:moveTo>
                    <a:pt x="9110" y="3827"/>
                  </a:moveTo>
                  <a:cubicBezTo>
                    <a:pt x="9033" y="3827"/>
                    <a:pt x="8956" y="3861"/>
                    <a:pt x="8879" y="3927"/>
                  </a:cubicBezTo>
                  <a:cubicBezTo>
                    <a:pt x="8720" y="4086"/>
                    <a:pt x="8720" y="4269"/>
                    <a:pt x="8879" y="4406"/>
                  </a:cubicBezTo>
                  <a:cubicBezTo>
                    <a:pt x="8948" y="4486"/>
                    <a:pt x="9028" y="4526"/>
                    <a:pt x="9110" y="4526"/>
                  </a:cubicBezTo>
                  <a:cubicBezTo>
                    <a:pt x="9193" y="4526"/>
                    <a:pt x="9279" y="4486"/>
                    <a:pt x="9359" y="4406"/>
                  </a:cubicBezTo>
                  <a:cubicBezTo>
                    <a:pt x="9427" y="4337"/>
                    <a:pt x="9450" y="4269"/>
                    <a:pt x="9450" y="4178"/>
                  </a:cubicBezTo>
                  <a:cubicBezTo>
                    <a:pt x="9450" y="4086"/>
                    <a:pt x="9427" y="4018"/>
                    <a:pt x="9359" y="3949"/>
                  </a:cubicBezTo>
                  <a:cubicBezTo>
                    <a:pt x="9276" y="3866"/>
                    <a:pt x="9193" y="3827"/>
                    <a:pt x="9110" y="3827"/>
                  </a:cubicBezTo>
                  <a:close/>
                  <a:moveTo>
                    <a:pt x="10060" y="3872"/>
                  </a:moveTo>
                  <a:cubicBezTo>
                    <a:pt x="9980" y="3872"/>
                    <a:pt x="9904" y="3906"/>
                    <a:pt x="9838" y="3972"/>
                  </a:cubicBezTo>
                  <a:cubicBezTo>
                    <a:pt x="9678" y="4132"/>
                    <a:pt x="9678" y="4315"/>
                    <a:pt x="9815" y="4452"/>
                  </a:cubicBezTo>
                  <a:cubicBezTo>
                    <a:pt x="9898" y="4534"/>
                    <a:pt x="9987" y="4574"/>
                    <a:pt x="10073" y="4574"/>
                  </a:cubicBezTo>
                  <a:cubicBezTo>
                    <a:pt x="10152" y="4574"/>
                    <a:pt x="10229" y="4540"/>
                    <a:pt x="10294" y="4474"/>
                  </a:cubicBezTo>
                  <a:cubicBezTo>
                    <a:pt x="10363" y="4406"/>
                    <a:pt x="10409" y="4315"/>
                    <a:pt x="10409" y="4223"/>
                  </a:cubicBezTo>
                  <a:cubicBezTo>
                    <a:pt x="10409" y="4132"/>
                    <a:pt x="10386" y="4063"/>
                    <a:pt x="10317" y="3995"/>
                  </a:cubicBezTo>
                  <a:cubicBezTo>
                    <a:pt x="10234" y="3912"/>
                    <a:pt x="10145" y="3872"/>
                    <a:pt x="10060" y="3872"/>
                  </a:cubicBezTo>
                  <a:close/>
                  <a:moveTo>
                    <a:pt x="11004" y="3963"/>
                  </a:moveTo>
                  <a:cubicBezTo>
                    <a:pt x="10927" y="3963"/>
                    <a:pt x="10851" y="3998"/>
                    <a:pt x="10774" y="4063"/>
                  </a:cubicBezTo>
                  <a:cubicBezTo>
                    <a:pt x="10637" y="4223"/>
                    <a:pt x="10637" y="4406"/>
                    <a:pt x="10774" y="4543"/>
                  </a:cubicBezTo>
                  <a:cubicBezTo>
                    <a:pt x="10857" y="4626"/>
                    <a:pt x="10940" y="4666"/>
                    <a:pt x="11023" y="4666"/>
                  </a:cubicBezTo>
                  <a:cubicBezTo>
                    <a:pt x="11100" y="4666"/>
                    <a:pt x="11176" y="4631"/>
                    <a:pt x="11253" y="4566"/>
                  </a:cubicBezTo>
                  <a:cubicBezTo>
                    <a:pt x="11322" y="4497"/>
                    <a:pt x="11367" y="4406"/>
                    <a:pt x="11367" y="4315"/>
                  </a:cubicBezTo>
                  <a:cubicBezTo>
                    <a:pt x="11367" y="4223"/>
                    <a:pt x="11322" y="4155"/>
                    <a:pt x="11253" y="4086"/>
                  </a:cubicBezTo>
                  <a:cubicBezTo>
                    <a:pt x="11170" y="4003"/>
                    <a:pt x="11087" y="3963"/>
                    <a:pt x="11004" y="3963"/>
                  </a:cubicBezTo>
                  <a:close/>
                  <a:moveTo>
                    <a:pt x="11964" y="4058"/>
                  </a:moveTo>
                  <a:cubicBezTo>
                    <a:pt x="11881" y="4058"/>
                    <a:pt x="11801" y="4098"/>
                    <a:pt x="11732" y="4178"/>
                  </a:cubicBezTo>
                  <a:cubicBezTo>
                    <a:pt x="11573" y="4315"/>
                    <a:pt x="11573" y="4497"/>
                    <a:pt x="11732" y="4657"/>
                  </a:cubicBezTo>
                  <a:cubicBezTo>
                    <a:pt x="11801" y="4725"/>
                    <a:pt x="11869" y="4748"/>
                    <a:pt x="11961" y="4748"/>
                  </a:cubicBezTo>
                  <a:cubicBezTo>
                    <a:pt x="12052" y="4748"/>
                    <a:pt x="12121" y="4725"/>
                    <a:pt x="12189" y="4657"/>
                  </a:cubicBezTo>
                  <a:cubicBezTo>
                    <a:pt x="12349" y="4497"/>
                    <a:pt x="12349" y="4337"/>
                    <a:pt x="12212" y="4178"/>
                  </a:cubicBezTo>
                  <a:cubicBezTo>
                    <a:pt x="12132" y="4098"/>
                    <a:pt x="12046" y="4058"/>
                    <a:pt x="11964" y="4058"/>
                  </a:cubicBezTo>
                  <a:close/>
                  <a:moveTo>
                    <a:pt x="1438" y="4109"/>
                  </a:moveTo>
                  <a:cubicBezTo>
                    <a:pt x="1393" y="4109"/>
                    <a:pt x="1347" y="4132"/>
                    <a:pt x="1324" y="4178"/>
                  </a:cubicBezTo>
                  <a:cubicBezTo>
                    <a:pt x="1256" y="4292"/>
                    <a:pt x="1210" y="4383"/>
                    <a:pt x="1142" y="4497"/>
                  </a:cubicBezTo>
                  <a:cubicBezTo>
                    <a:pt x="1119" y="4543"/>
                    <a:pt x="1119" y="4588"/>
                    <a:pt x="1142" y="4611"/>
                  </a:cubicBezTo>
                  <a:cubicBezTo>
                    <a:pt x="1164" y="4634"/>
                    <a:pt x="1187" y="4634"/>
                    <a:pt x="1187" y="4657"/>
                  </a:cubicBezTo>
                  <a:cubicBezTo>
                    <a:pt x="1164" y="4748"/>
                    <a:pt x="1256" y="4725"/>
                    <a:pt x="1301" y="4748"/>
                  </a:cubicBezTo>
                  <a:cubicBezTo>
                    <a:pt x="1315" y="4789"/>
                    <a:pt x="1345" y="4798"/>
                    <a:pt x="1377" y="4798"/>
                  </a:cubicBezTo>
                  <a:cubicBezTo>
                    <a:pt x="1398" y="4798"/>
                    <a:pt x="1420" y="4794"/>
                    <a:pt x="1438" y="4794"/>
                  </a:cubicBezTo>
                  <a:lnTo>
                    <a:pt x="1530" y="4794"/>
                  </a:lnTo>
                  <a:cubicBezTo>
                    <a:pt x="1545" y="4801"/>
                    <a:pt x="1558" y="4805"/>
                    <a:pt x="1570" y="4805"/>
                  </a:cubicBezTo>
                  <a:cubicBezTo>
                    <a:pt x="1630" y="4805"/>
                    <a:pt x="1659" y="4725"/>
                    <a:pt x="1735" y="4725"/>
                  </a:cubicBezTo>
                  <a:cubicBezTo>
                    <a:pt x="1735" y="4680"/>
                    <a:pt x="1758" y="4657"/>
                    <a:pt x="1758" y="4634"/>
                  </a:cubicBezTo>
                  <a:cubicBezTo>
                    <a:pt x="1872" y="4543"/>
                    <a:pt x="1803" y="4429"/>
                    <a:pt x="1803" y="4337"/>
                  </a:cubicBezTo>
                  <a:cubicBezTo>
                    <a:pt x="1758" y="4292"/>
                    <a:pt x="1735" y="4246"/>
                    <a:pt x="1712" y="4178"/>
                  </a:cubicBezTo>
                  <a:cubicBezTo>
                    <a:pt x="1703" y="4181"/>
                    <a:pt x="1694" y="4182"/>
                    <a:pt x="1687" y="4182"/>
                  </a:cubicBezTo>
                  <a:cubicBezTo>
                    <a:pt x="1643" y="4182"/>
                    <a:pt x="1637" y="4129"/>
                    <a:pt x="1598" y="4109"/>
                  </a:cubicBezTo>
                  <a:cubicBezTo>
                    <a:pt x="1568" y="4109"/>
                    <a:pt x="1537" y="4119"/>
                    <a:pt x="1500" y="4119"/>
                  </a:cubicBezTo>
                  <a:cubicBezTo>
                    <a:pt x="1481" y="4119"/>
                    <a:pt x="1461" y="4117"/>
                    <a:pt x="1438" y="4109"/>
                  </a:cubicBezTo>
                  <a:close/>
                  <a:moveTo>
                    <a:pt x="12885" y="4143"/>
                  </a:moveTo>
                  <a:cubicBezTo>
                    <a:pt x="12805" y="4143"/>
                    <a:pt x="12725" y="4178"/>
                    <a:pt x="12646" y="4246"/>
                  </a:cubicBezTo>
                  <a:cubicBezTo>
                    <a:pt x="12509" y="4406"/>
                    <a:pt x="12509" y="4566"/>
                    <a:pt x="12646" y="4725"/>
                  </a:cubicBezTo>
                  <a:cubicBezTo>
                    <a:pt x="12722" y="4791"/>
                    <a:pt x="12804" y="4825"/>
                    <a:pt x="12884" y="4825"/>
                  </a:cubicBezTo>
                  <a:cubicBezTo>
                    <a:pt x="12970" y="4825"/>
                    <a:pt x="13054" y="4786"/>
                    <a:pt x="13125" y="4703"/>
                  </a:cubicBezTo>
                  <a:cubicBezTo>
                    <a:pt x="13193" y="4657"/>
                    <a:pt x="13239" y="4588"/>
                    <a:pt x="13239" y="4497"/>
                  </a:cubicBezTo>
                  <a:cubicBezTo>
                    <a:pt x="13239" y="4383"/>
                    <a:pt x="13193" y="4315"/>
                    <a:pt x="13125" y="4246"/>
                  </a:cubicBezTo>
                  <a:cubicBezTo>
                    <a:pt x="13045" y="4178"/>
                    <a:pt x="12965" y="4143"/>
                    <a:pt x="12885" y="4143"/>
                  </a:cubicBezTo>
                  <a:close/>
                  <a:moveTo>
                    <a:pt x="2391" y="4175"/>
                  </a:moveTo>
                  <a:cubicBezTo>
                    <a:pt x="2378" y="4175"/>
                    <a:pt x="2365" y="4176"/>
                    <a:pt x="2351" y="4178"/>
                  </a:cubicBezTo>
                  <a:cubicBezTo>
                    <a:pt x="2306" y="4200"/>
                    <a:pt x="2260" y="4200"/>
                    <a:pt x="2214" y="4246"/>
                  </a:cubicBezTo>
                  <a:cubicBezTo>
                    <a:pt x="2169" y="4292"/>
                    <a:pt x="2123" y="4315"/>
                    <a:pt x="2077" y="4360"/>
                  </a:cubicBezTo>
                  <a:cubicBezTo>
                    <a:pt x="2077" y="4383"/>
                    <a:pt x="2055" y="4406"/>
                    <a:pt x="2055" y="4429"/>
                  </a:cubicBezTo>
                  <a:cubicBezTo>
                    <a:pt x="2055" y="4543"/>
                    <a:pt x="2009" y="4680"/>
                    <a:pt x="2169" y="4771"/>
                  </a:cubicBezTo>
                  <a:cubicBezTo>
                    <a:pt x="2192" y="4794"/>
                    <a:pt x="2237" y="4862"/>
                    <a:pt x="2283" y="4862"/>
                  </a:cubicBezTo>
                  <a:cubicBezTo>
                    <a:pt x="2334" y="4862"/>
                    <a:pt x="2384" y="4871"/>
                    <a:pt x="2433" y="4871"/>
                  </a:cubicBezTo>
                  <a:cubicBezTo>
                    <a:pt x="2494" y="4871"/>
                    <a:pt x="2552" y="4857"/>
                    <a:pt x="2602" y="4794"/>
                  </a:cubicBezTo>
                  <a:cubicBezTo>
                    <a:pt x="2739" y="4634"/>
                    <a:pt x="2762" y="4634"/>
                    <a:pt x="2739" y="4429"/>
                  </a:cubicBezTo>
                  <a:cubicBezTo>
                    <a:pt x="2739" y="4429"/>
                    <a:pt x="2739" y="4406"/>
                    <a:pt x="2716" y="4383"/>
                  </a:cubicBezTo>
                  <a:cubicBezTo>
                    <a:pt x="2632" y="4299"/>
                    <a:pt x="2548" y="4175"/>
                    <a:pt x="2391" y="4175"/>
                  </a:cubicBezTo>
                  <a:close/>
                  <a:moveTo>
                    <a:pt x="13835" y="4235"/>
                  </a:moveTo>
                  <a:cubicBezTo>
                    <a:pt x="13753" y="4235"/>
                    <a:pt x="13673" y="4269"/>
                    <a:pt x="13604" y="4337"/>
                  </a:cubicBezTo>
                  <a:cubicBezTo>
                    <a:pt x="13444" y="4497"/>
                    <a:pt x="13444" y="4657"/>
                    <a:pt x="13604" y="4817"/>
                  </a:cubicBezTo>
                  <a:cubicBezTo>
                    <a:pt x="13673" y="4885"/>
                    <a:pt x="13741" y="4931"/>
                    <a:pt x="13832" y="4931"/>
                  </a:cubicBezTo>
                  <a:cubicBezTo>
                    <a:pt x="13924" y="4931"/>
                    <a:pt x="13992" y="4885"/>
                    <a:pt x="14061" y="4817"/>
                  </a:cubicBezTo>
                  <a:cubicBezTo>
                    <a:pt x="14220" y="4680"/>
                    <a:pt x="14220" y="4497"/>
                    <a:pt x="14083" y="4337"/>
                  </a:cubicBezTo>
                  <a:cubicBezTo>
                    <a:pt x="14004" y="4269"/>
                    <a:pt x="13918" y="4235"/>
                    <a:pt x="13835" y="4235"/>
                  </a:cubicBezTo>
                  <a:close/>
                  <a:moveTo>
                    <a:pt x="3366" y="4260"/>
                  </a:moveTo>
                  <a:cubicBezTo>
                    <a:pt x="3286" y="4260"/>
                    <a:pt x="3204" y="4294"/>
                    <a:pt x="3127" y="4360"/>
                  </a:cubicBezTo>
                  <a:cubicBezTo>
                    <a:pt x="2990" y="4520"/>
                    <a:pt x="2990" y="4680"/>
                    <a:pt x="3127" y="4840"/>
                  </a:cubicBezTo>
                  <a:cubicBezTo>
                    <a:pt x="3204" y="4916"/>
                    <a:pt x="3281" y="4951"/>
                    <a:pt x="3358" y="4951"/>
                  </a:cubicBezTo>
                  <a:cubicBezTo>
                    <a:pt x="3441" y="4951"/>
                    <a:pt x="3524" y="4911"/>
                    <a:pt x="3607" y="4840"/>
                  </a:cubicBezTo>
                  <a:cubicBezTo>
                    <a:pt x="3675" y="4771"/>
                    <a:pt x="3721" y="4703"/>
                    <a:pt x="3721" y="4611"/>
                  </a:cubicBezTo>
                  <a:cubicBezTo>
                    <a:pt x="3721" y="4520"/>
                    <a:pt x="3675" y="4429"/>
                    <a:pt x="3607" y="4383"/>
                  </a:cubicBezTo>
                  <a:cubicBezTo>
                    <a:pt x="3536" y="4300"/>
                    <a:pt x="3452" y="4260"/>
                    <a:pt x="3366" y="4260"/>
                  </a:cubicBezTo>
                  <a:close/>
                  <a:moveTo>
                    <a:pt x="14784" y="4329"/>
                  </a:moveTo>
                  <a:cubicBezTo>
                    <a:pt x="14705" y="4329"/>
                    <a:pt x="14629" y="4363"/>
                    <a:pt x="14563" y="4429"/>
                  </a:cubicBezTo>
                  <a:cubicBezTo>
                    <a:pt x="14403" y="4588"/>
                    <a:pt x="14403" y="4748"/>
                    <a:pt x="14540" y="4908"/>
                  </a:cubicBezTo>
                  <a:cubicBezTo>
                    <a:pt x="14608" y="4976"/>
                    <a:pt x="14677" y="5022"/>
                    <a:pt x="14791" y="5022"/>
                  </a:cubicBezTo>
                  <a:cubicBezTo>
                    <a:pt x="14882" y="5022"/>
                    <a:pt x="14951" y="4999"/>
                    <a:pt x="15019" y="4931"/>
                  </a:cubicBezTo>
                  <a:cubicBezTo>
                    <a:pt x="15179" y="4771"/>
                    <a:pt x="15179" y="4588"/>
                    <a:pt x="15042" y="4452"/>
                  </a:cubicBezTo>
                  <a:cubicBezTo>
                    <a:pt x="14959" y="4369"/>
                    <a:pt x="14870" y="4329"/>
                    <a:pt x="14784" y="4329"/>
                  </a:cubicBezTo>
                  <a:close/>
                  <a:moveTo>
                    <a:pt x="4327" y="4351"/>
                  </a:moveTo>
                  <a:cubicBezTo>
                    <a:pt x="4241" y="4351"/>
                    <a:pt x="4157" y="4391"/>
                    <a:pt x="4086" y="4474"/>
                  </a:cubicBezTo>
                  <a:cubicBezTo>
                    <a:pt x="3926" y="4611"/>
                    <a:pt x="3926" y="4794"/>
                    <a:pt x="4086" y="4931"/>
                  </a:cubicBezTo>
                  <a:cubicBezTo>
                    <a:pt x="4154" y="5011"/>
                    <a:pt x="4234" y="5051"/>
                    <a:pt x="4317" y="5051"/>
                  </a:cubicBezTo>
                  <a:cubicBezTo>
                    <a:pt x="4400" y="5051"/>
                    <a:pt x="4485" y="5011"/>
                    <a:pt x="4565" y="4931"/>
                  </a:cubicBezTo>
                  <a:cubicBezTo>
                    <a:pt x="4702" y="4794"/>
                    <a:pt x="4702" y="4611"/>
                    <a:pt x="4565" y="4452"/>
                  </a:cubicBezTo>
                  <a:cubicBezTo>
                    <a:pt x="4489" y="4386"/>
                    <a:pt x="4406" y="4351"/>
                    <a:pt x="4327" y="4351"/>
                  </a:cubicBezTo>
                  <a:close/>
                  <a:moveTo>
                    <a:pt x="15747" y="4383"/>
                  </a:moveTo>
                  <a:cubicBezTo>
                    <a:pt x="15658" y="4383"/>
                    <a:pt x="15567" y="4417"/>
                    <a:pt x="15499" y="4497"/>
                  </a:cubicBezTo>
                  <a:cubicBezTo>
                    <a:pt x="15362" y="4634"/>
                    <a:pt x="15362" y="4840"/>
                    <a:pt x="15499" y="4954"/>
                  </a:cubicBezTo>
                  <a:cubicBezTo>
                    <a:pt x="15579" y="5022"/>
                    <a:pt x="15670" y="5056"/>
                    <a:pt x="15755" y="5056"/>
                  </a:cubicBezTo>
                  <a:cubicBezTo>
                    <a:pt x="15841" y="5056"/>
                    <a:pt x="15921" y="5022"/>
                    <a:pt x="15978" y="4954"/>
                  </a:cubicBezTo>
                  <a:cubicBezTo>
                    <a:pt x="16115" y="4794"/>
                    <a:pt x="16115" y="4634"/>
                    <a:pt x="15978" y="4474"/>
                  </a:cubicBezTo>
                  <a:cubicBezTo>
                    <a:pt x="15921" y="4417"/>
                    <a:pt x="15835" y="4383"/>
                    <a:pt x="15747" y="4383"/>
                  </a:cubicBezTo>
                  <a:close/>
                  <a:moveTo>
                    <a:pt x="5238" y="4420"/>
                  </a:moveTo>
                  <a:cubicBezTo>
                    <a:pt x="5158" y="4420"/>
                    <a:pt x="5076" y="4454"/>
                    <a:pt x="4999" y="4520"/>
                  </a:cubicBezTo>
                  <a:cubicBezTo>
                    <a:pt x="4862" y="4680"/>
                    <a:pt x="4862" y="4862"/>
                    <a:pt x="4999" y="4999"/>
                  </a:cubicBezTo>
                  <a:cubicBezTo>
                    <a:pt x="5082" y="5082"/>
                    <a:pt x="5171" y="5122"/>
                    <a:pt x="5257" y="5122"/>
                  </a:cubicBezTo>
                  <a:cubicBezTo>
                    <a:pt x="5336" y="5122"/>
                    <a:pt x="5413" y="5088"/>
                    <a:pt x="5478" y="5022"/>
                  </a:cubicBezTo>
                  <a:cubicBezTo>
                    <a:pt x="5638" y="4862"/>
                    <a:pt x="5638" y="4680"/>
                    <a:pt x="5478" y="4543"/>
                  </a:cubicBezTo>
                  <a:cubicBezTo>
                    <a:pt x="5407" y="4460"/>
                    <a:pt x="5324" y="4420"/>
                    <a:pt x="5238" y="4420"/>
                  </a:cubicBezTo>
                  <a:close/>
                  <a:moveTo>
                    <a:pt x="16504" y="4551"/>
                  </a:moveTo>
                  <a:cubicBezTo>
                    <a:pt x="16491" y="4551"/>
                    <a:pt x="16476" y="4556"/>
                    <a:pt x="16457" y="4566"/>
                  </a:cubicBezTo>
                  <a:cubicBezTo>
                    <a:pt x="16320" y="4680"/>
                    <a:pt x="16298" y="4908"/>
                    <a:pt x="16480" y="5068"/>
                  </a:cubicBezTo>
                  <a:cubicBezTo>
                    <a:pt x="16533" y="5103"/>
                    <a:pt x="16585" y="5151"/>
                    <a:pt x="16669" y="5151"/>
                  </a:cubicBezTo>
                  <a:cubicBezTo>
                    <a:pt x="16694" y="5151"/>
                    <a:pt x="16722" y="5147"/>
                    <a:pt x="16754" y="5136"/>
                  </a:cubicBezTo>
                  <a:cubicBezTo>
                    <a:pt x="16823" y="5113"/>
                    <a:pt x="16800" y="5091"/>
                    <a:pt x="16800" y="5068"/>
                  </a:cubicBezTo>
                  <a:cubicBezTo>
                    <a:pt x="16777" y="4999"/>
                    <a:pt x="16731" y="4954"/>
                    <a:pt x="16708" y="4908"/>
                  </a:cubicBezTo>
                  <a:cubicBezTo>
                    <a:pt x="16640" y="4794"/>
                    <a:pt x="16594" y="4680"/>
                    <a:pt x="16549" y="4588"/>
                  </a:cubicBezTo>
                  <a:cubicBezTo>
                    <a:pt x="16535" y="4562"/>
                    <a:pt x="16522" y="4551"/>
                    <a:pt x="16504" y="4551"/>
                  </a:cubicBezTo>
                  <a:close/>
                  <a:moveTo>
                    <a:pt x="6189" y="4514"/>
                  </a:moveTo>
                  <a:cubicBezTo>
                    <a:pt x="6106" y="4514"/>
                    <a:pt x="6026" y="4554"/>
                    <a:pt x="5958" y="4634"/>
                  </a:cubicBezTo>
                  <a:cubicBezTo>
                    <a:pt x="5821" y="4771"/>
                    <a:pt x="5821" y="4954"/>
                    <a:pt x="5958" y="5091"/>
                  </a:cubicBezTo>
                  <a:cubicBezTo>
                    <a:pt x="6029" y="5174"/>
                    <a:pt x="6112" y="5213"/>
                    <a:pt x="6198" y="5213"/>
                  </a:cubicBezTo>
                  <a:cubicBezTo>
                    <a:pt x="6278" y="5213"/>
                    <a:pt x="6360" y="5179"/>
                    <a:pt x="6437" y="5113"/>
                  </a:cubicBezTo>
                  <a:cubicBezTo>
                    <a:pt x="6574" y="4954"/>
                    <a:pt x="6574" y="4771"/>
                    <a:pt x="6437" y="4634"/>
                  </a:cubicBezTo>
                  <a:cubicBezTo>
                    <a:pt x="6357" y="4554"/>
                    <a:pt x="6272" y="4514"/>
                    <a:pt x="6189" y="4514"/>
                  </a:cubicBezTo>
                  <a:close/>
                  <a:moveTo>
                    <a:pt x="754" y="5273"/>
                  </a:moveTo>
                  <a:cubicBezTo>
                    <a:pt x="754" y="5296"/>
                    <a:pt x="754" y="5296"/>
                    <a:pt x="754" y="5296"/>
                  </a:cubicBezTo>
                  <a:lnTo>
                    <a:pt x="776" y="5296"/>
                  </a:lnTo>
                  <a:cubicBezTo>
                    <a:pt x="776" y="5296"/>
                    <a:pt x="776" y="5296"/>
                    <a:pt x="776" y="5273"/>
                  </a:cubicBezTo>
                  <a:close/>
                  <a:moveTo>
                    <a:pt x="7138" y="4614"/>
                  </a:moveTo>
                  <a:cubicBezTo>
                    <a:pt x="7059" y="4614"/>
                    <a:pt x="6982" y="4649"/>
                    <a:pt x="6916" y="4725"/>
                  </a:cubicBezTo>
                  <a:cubicBezTo>
                    <a:pt x="6848" y="4771"/>
                    <a:pt x="6802" y="4862"/>
                    <a:pt x="6802" y="4954"/>
                  </a:cubicBezTo>
                  <a:cubicBezTo>
                    <a:pt x="6802" y="5045"/>
                    <a:pt x="6825" y="5113"/>
                    <a:pt x="6894" y="5182"/>
                  </a:cubicBezTo>
                  <a:cubicBezTo>
                    <a:pt x="6976" y="5265"/>
                    <a:pt x="7066" y="5305"/>
                    <a:pt x="7151" y="5305"/>
                  </a:cubicBezTo>
                  <a:cubicBezTo>
                    <a:pt x="7231" y="5305"/>
                    <a:pt x="7307" y="5271"/>
                    <a:pt x="7373" y="5205"/>
                  </a:cubicBezTo>
                  <a:cubicBezTo>
                    <a:pt x="7533" y="5045"/>
                    <a:pt x="7533" y="4862"/>
                    <a:pt x="7396" y="4725"/>
                  </a:cubicBezTo>
                  <a:cubicBezTo>
                    <a:pt x="7313" y="4654"/>
                    <a:pt x="7224" y="4614"/>
                    <a:pt x="7138" y="4614"/>
                  </a:cubicBezTo>
                  <a:close/>
                  <a:moveTo>
                    <a:pt x="8092" y="4651"/>
                  </a:moveTo>
                  <a:cubicBezTo>
                    <a:pt x="8012" y="4651"/>
                    <a:pt x="7932" y="4691"/>
                    <a:pt x="7852" y="4771"/>
                  </a:cubicBezTo>
                  <a:cubicBezTo>
                    <a:pt x="7715" y="4908"/>
                    <a:pt x="7715" y="5091"/>
                    <a:pt x="7852" y="5228"/>
                  </a:cubicBezTo>
                  <a:cubicBezTo>
                    <a:pt x="7935" y="5311"/>
                    <a:pt x="8018" y="5350"/>
                    <a:pt x="8101" y="5350"/>
                  </a:cubicBezTo>
                  <a:cubicBezTo>
                    <a:pt x="8178" y="5350"/>
                    <a:pt x="8255" y="5316"/>
                    <a:pt x="8332" y="5250"/>
                  </a:cubicBezTo>
                  <a:cubicBezTo>
                    <a:pt x="8468" y="5091"/>
                    <a:pt x="8491" y="4908"/>
                    <a:pt x="8332" y="4771"/>
                  </a:cubicBezTo>
                  <a:cubicBezTo>
                    <a:pt x="8252" y="4691"/>
                    <a:pt x="8172" y="4651"/>
                    <a:pt x="8092" y="4651"/>
                  </a:cubicBezTo>
                  <a:close/>
                  <a:moveTo>
                    <a:pt x="9042" y="4760"/>
                  </a:moveTo>
                  <a:cubicBezTo>
                    <a:pt x="8959" y="4760"/>
                    <a:pt x="8879" y="4794"/>
                    <a:pt x="8811" y="4862"/>
                  </a:cubicBezTo>
                  <a:cubicBezTo>
                    <a:pt x="8651" y="5022"/>
                    <a:pt x="8651" y="5182"/>
                    <a:pt x="8811" y="5342"/>
                  </a:cubicBezTo>
                  <a:cubicBezTo>
                    <a:pt x="8879" y="5410"/>
                    <a:pt x="8959" y="5444"/>
                    <a:pt x="9039" y="5444"/>
                  </a:cubicBezTo>
                  <a:cubicBezTo>
                    <a:pt x="9119" y="5444"/>
                    <a:pt x="9199" y="5410"/>
                    <a:pt x="9267" y="5342"/>
                  </a:cubicBezTo>
                  <a:cubicBezTo>
                    <a:pt x="9427" y="5182"/>
                    <a:pt x="9427" y="5022"/>
                    <a:pt x="9290" y="4862"/>
                  </a:cubicBezTo>
                  <a:cubicBezTo>
                    <a:pt x="9210" y="4794"/>
                    <a:pt x="9125" y="4760"/>
                    <a:pt x="9042" y="4760"/>
                  </a:cubicBezTo>
                  <a:close/>
                  <a:moveTo>
                    <a:pt x="9997" y="4854"/>
                  </a:moveTo>
                  <a:cubicBezTo>
                    <a:pt x="9917" y="4854"/>
                    <a:pt x="9835" y="4888"/>
                    <a:pt x="9770" y="4954"/>
                  </a:cubicBezTo>
                  <a:cubicBezTo>
                    <a:pt x="9610" y="5091"/>
                    <a:pt x="9633" y="5296"/>
                    <a:pt x="9747" y="5433"/>
                  </a:cubicBezTo>
                  <a:cubicBezTo>
                    <a:pt x="9815" y="5501"/>
                    <a:pt x="9901" y="5536"/>
                    <a:pt x="9986" y="5536"/>
                  </a:cubicBezTo>
                  <a:cubicBezTo>
                    <a:pt x="10072" y="5536"/>
                    <a:pt x="10158" y="5501"/>
                    <a:pt x="10226" y="5433"/>
                  </a:cubicBezTo>
                  <a:cubicBezTo>
                    <a:pt x="10363" y="5319"/>
                    <a:pt x="10363" y="5113"/>
                    <a:pt x="10226" y="4976"/>
                  </a:cubicBezTo>
                  <a:cubicBezTo>
                    <a:pt x="10167" y="4894"/>
                    <a:pt x="10083" y="4854"/>
                    <a:pt x="9997" y="4854"/>
                  </a:cubicBezTo>
                  <a:close/>
                  <a:moveTo>
                    <a:pt x="754" y="5319"/>
                  </a:moveTo>
                  <a:cubicBezTo>
                    <a:pt x="731" y="5342"/>
                    <a:pt x="708" y="5365"/>
                    <a:pt x="708" y="5387"/>
                  </a:cubicBezTo>
                  <a:cubicBezTo>
                    <a:pt x="685" y="5433"/>
                    <a:pt x="662" y="5479"/>
                    <a:pt x="662" y="5524"/>
                  </a:cubicBezTo>
                  <a:cubicBezTo>
                    <a:pt x="662" y="5547"/>
                    <a:pt x="662" y="5547"/>
                    <a:pt x="685" y="5547"/>
                  </a:cubicBezTo>
                  <a:cubicBezTo>
                    <a:pt x="685" y="5524"/>
                    <a:pt x="685" y="5524"/>
                    <a:pt x="731" y="5501"/>
                  </a:cubicBezTo>
                  <a:cubicBezTo>
                    <a:pt x="731" y="5479"/>
                    <a:pt x="754" y="5433"/>
                    <a:pt x="754" y="5410"/>
                  </a:cubicBezTo>
                  <a:cubicBezTo>
                    <a:pt x="776" y="5387"/>
                    <a:pt x="754" y="5342"/>
                    <a:pt x="754" y="5319"/>
                  </a:cubicBezTo>
                  <a:close/>
                  <a:moveTo>
                    <a:pt x="10912" y="4922"/>
                  </a:moveTo>
                  <a:cubicBezTo>
                    <a:pt x="10826" y="4922"/>
                    <a:pt x="10742" y="4962"/>
                    <a:pt x="10683" y="5045"/>
                  </a:cubicBezTo>
                  <a:cubicBezTo>
                    <a:pt x="10546" y="5182"/>
                    <a:pt x="10546" y="5387"/>
                    <a:pt x="10683" y="5524"/>
                  </a:cubicBezTo>
                  <a:cubicBezTo>
                    <a:pt x="10748" y="5579"/>
                    <a:pt x="10829" y="5607"/>
                    <a:pt x="10910" y="5607"/>
                  </a:cubicBezTo>
                  <a:cubicBezTo>
                    <a:pt x="11000" y="5607"/>
                    <a:pt x="11090" y="5573"/>
                    <a:pt x="11162" y="5501"/>
                  </a:cubicBezTo>
                  <a:cubicBezTo>
                    <a:pt x="11276" y="5365"/>
                    <a:pt x="11299" y="5159"/>
                    <a:pt x="11139" y="5022"/>
                  </a:cubicBezTo>
                  <a:cubicBezTo>
                    <a:pt x="11073" y="4956"/>
                    <a:pt x="10992" y="4922"/>
                    <a:pt x="10912" y="4922"/>
                  </a:cubicBezTo>
                  <a:close/>
                  <a:moveTo>
                    <a:pt x="11870" y="5025"/>
                  </a:moveTo>
                  <a:cubicBezTo>
                    <a:pt x="11784" y="5025"/>
                    <a:pt x="11700" y="5065"/>
                    <a:pt x="11641" y="5136"/>
                  </a:cubicBezTo>
                  <a:cubicBezTo>
                    <a:pt x="11504" y="5273"/>
                    <a:pt x="11481" y="5433"/>
                    <a:pt x="11618" y="5593"/>
                  </a:cubicBezTo>
                  <a:cubicBezTo>
                    <a:pt x="11690" y="5664"/>
                    <a:pt x="11780" y="5699"/>
                    <a:pt x="11870" y="5699"/>
                  </a:cubicBezTo>
                  <a:cubicBezTo>
                    <a:pt x="11951" y="5699"/>
                    <a:pt x="12032" y="5670"/>
                    <a:pt x="12098" y="5616"/>
                  </a:cubicBezTo>
                  <a:cubicBezTo>
                    <a:pt x="12235" y="5479"/>
                    <a:pt x="12235" y="5273"/>
                    <a:pt x="12098" y="5136"/>
                  </a:cubicBezTo>
                  <a:cubicBezTo>
                    <a:pt x="12032" y="5059"/>
                    <a:pt x="11950" y="5025"/>
                    <a:pt x="11870" y="5025"/>
                  </a:cubicBezTo>
                  <a:close/>
                  <a:moveTo>
                    <a:pt x="1395" y="5036"/>
                  </a:moveTo>
                  <a:cubicBezTo>
                    <a:pt x="1318" y="5036"/>
                    <a:pt x="1241" y="5070"/>
                    <a:pt x="1164" y="5136"/>
                  </a:cubicBezTo>
                  <a:cubicBezTo>
                    <a:pt x="1005" y="5296"/>
                    <a:pt x="1005" y="5479"/>
                    <a:pt x="1164" y="5616"/>
                  </a:cubicBezTo>
                  <a:cubicBezTo>
                    <a:pt x="1233" y="5695"/>
                    <a:pt x="1313" y="5735"/>
                    <a:pt x="1395" y="5735"/>
                  </a:cubicBezTo>
                  <a:cubicBezTo>
                    <a:pt x="1478" y="5735"/>
                    <a:pt x="1564" y="5695"/>
                    <a:pt x="1644" y="5616"/>
                  </a:cubicBezTo>
                  <a:cubicBezTo>
                    <a:pt x="1712" y="5547"/>
                    <a:pt x="1735" y="5479"/>
                    <a:pt x="1735" y="5387"/>
                  </a:cubicBezTo>
                  <a:cubicBezTo>
                    <a:pt x="1735" y="5296"/>
                    <a:pt x="1712" y="5228"/>
                    <a:pt x="1644" y="5159"/>
                  </a:cubicBezTo>
                  <a:cubicBezTo>
                    <a:pt x="1561" y="5076"/>
                    <a:pt x="1478" y="5036"/>
                    <a:pt x="1395" y="5036"/>
                  </a:cubicBezTo>
                  <a:close/>
                  <a:moveTo>
                    <a:pt x="12817" y="5125"/>
                  </a:moveTo>
                  <a:cubicBezTo>
                    <a:pt x="12731" y="5125"/>
                    <a:pt x="12646" y="5159"/>
                    <a:pt x="12577" y="5228"/>
                  </a:cubicBezTo>
                  <a:cubicBezTo>
                    <a:pt x="12440" y="5342"/>
                    <a:pt x="12440" y="5570"/>
                    <a:pt x="12577" y="5684"/>
                  </a:cubicBezTo>
                  <a:cubicBezTo>
                    <a:pt x="12651" y="5758"/>
                    <a:pt x="12739" y="5799"/>
                    <a:pt x="12829" y="5799"/>
                  </a:cubicBezTo>
                  <a:cubicBezTo>
                    <a:pt x="12905" y="5799"/>
                    <a:pt x="12983" y="5770"/>
                    <a:pt x="13056" y="5707"/>
                  </a:cubicBezTo>
                  <a:cubicBezTo>
                    <a:pt x="13193" y="5570"/>
                    <a:pt x="13193" y="5365"/>
                    <a:pt x="13056" y="5228"/>
                  </a:cubicBezTo>
                  <a:cubicBezTo>
                    <a:pt x="12988" y="5159"/>
                    <a:pt x="12902" y="5125"/>
                    <a:pt x="12817" y="5125"/>
                  </a:cubicBezTo>
                  <a:close/>
                  <a:moveTo>
                    <a:pt x="2326" y="5108"/>
                  </a:moveTo>
                  <a:cubicBezTo>
                    <a:pt x="2243" y="5108"/>
                    <a:pt x="2157" y="5148"/>
                    <a:pt x="2077" y="5228"/>
                  </a:cubicBezTo>
                  <a:cubicBezTo>
                    <a:pt x="1940" y="5365"/>
                    <a:pt x="1940" y="5547"/>
                    <a:pt x="2100" y="5707"/>
                  </a:cubicBezTo>
                  <a:cubicBezTo>
                    <a:pt x="2169" y="5775"/>
                    <a:pt x="2249" y="5810"/>
                    <a:pt x="2328" y="5810"/>
                  </a:cubicBezTo>
                  <a:cubicBezTo>
                    <a:pt x="2408" y="5810"/>
                    <a:pt x="2488" y="5775"/>
                    <a:pt x="2557" y="5707"/>
                  </a:cubicBezTo>
                  <a:cubicBezTo>
                    <a:pt x="2716" y="5547"/>
                    <a:pt x="2716" y="5365"/>
                    <a:pt x="2557" y="5228"/>
                  </a:cubicBezTo>
                  <a:cubicBezTo>
                    <a:pt x="2488" y="5148"/>
                    <a:pt x="2408" y="5108"/>
                    <a:pt x="2326" y="5108"/>
                  </a:cubicBezTo>
                  <a:close/>
                  <a:moveTo>
                    <a:pt x="13775" y="5188"/>
                  </a:moveTo>
                  <a:cubicBezTo>
                    <a:pt x="13684" y="5188"/>
                    <a:pt x="13593" y="5216"/>
                    <a:pt x="13536" y="5273"/>
                  </a:cubicBezTo>
                  <a:cubicBezTo>
                    <a:pt x="13422" y="5387"/>
                    <a:pt x="13422" y="5616"/>
                    <a:pt x="13513" y="5730"/>
                  </a:cubicBezTo>
                  <a:cubicBezTo>
                    <a:pt x="13584" y="5801"/>
                    <a:pt x="13681" y="5835"/>
                    <a:pt x="13773" y="5835"/>
                  </a:cubicBezTo>
                  <a:cubicBezTo>
                    <a:pt x="13857" y="5835"/>
                    <a:pt x="13938" y="5807"/>
                    <a:pt x="13992" y="5753"/>
                  </a:cubicBezTo>
                  <a:cubicBezTo>
                    <a:pt x="14106" y="5638"/>
                    <a:pt x="14129" y="5387"/>
                    <a:pt x="14015" y="5273"/>
                  </a:cubicBezTo>
                  <a:cubicBezTo>
                    <a:pt x="13958" y="5216"/>
                    <a:pt x="13867" y="5188"/>
                    <a:pt x="13775" y="5188"/>
                  </a:cubicBezTo>
                  <a:close/>
                  <a:moveTo>
                    <a:pt x="3276" y="5199"/>
                  </a:moveTo>
                  <a:cubicBezTo>
                    <a:pt x="3196" y="5199"/>
                    <a:pt x="3116" y="5239"/>
                    <a:pt x="3036" y="5319"/>
                  </a:cubicBezTo>
                  <a:cubicBezTo>
                    <a:pt x="2899" y="5456"/>
                    <a:pt x="2899" y="5638"/>
                    <a:pt x="3036" y="5775"/>
                  </a:cubicBezTo>
                  <a:cubicBezTo>
                    <a:pt x="3107" y="5858"/>
                    <a:pt x="3191" y="5898"/>
                    <a:pt x="3277" y="5898"/>
                  </a:cubicBezTo>
                  <a:cubicBezTo>
                    <a:pt x="3356" y="5898"/>
                    <a:pt x="3439" y="5864"/>
                    <a:pt x="3515" y="5798"/>
                  </a:cubicBezTo>
                  <a:cubicBezTo>
                    <a:pt x="3652" y="5638"/>
                    <a:pt x="3652" y="5456"/>
                    <a:pt x="3515" y="5319"/>
                  </a:cubicBezTo>
                  <a:cubicBezTo>
                    <a:pt x="3435" y="5239"/>
                    <a:pt x="3356" y="5199"/>
                    <a:pt x="3276" y="5199"/>
                  </a:cubicBezTo>
                  <a:close/>
                  <a:moveTo>
                    <a:pt x="14708" y="5276"/>
                  </a:moveTo>
                  <a:cubicBezTo>
                    <a:pt x="14628" y="5276"/>
                    <a:pt x="14548" y="5299"/>
                    <a:pt x="14494" y="5342"/>
                  </a:cubicBezTo>
                  <a:cubicBezTo>
                    <a:pt x="14357" y="5479"/>
                    <a:pt x="14357" y="5707"/>
                    <a:pt x="14472" y="5844"/>
                  </a:cubicBezTo>
                  <a:cubicBezTo>
                    <a:pt x="14529" y="5901"/>
                    <a:pt x="14620" y="5929"/>
                    <a:pt x="14711" y="5929"/>
                  </a:cubicBezTo>
                  <a:cubicBezTo>
                    <a:pt x="14802" y="5929"/>
                    <a:pt x="14894" y="5901"/>
                    <a:pt x="14951" y="5844"/>
                  </a:cubicBezTo>
                  <a:cubicBezTo>
                    <a:pt x="15065" y="5730"/>
                    <a:pt x="15065" y="5479"/>
                    <a:pt x="14951" y="5365"/>
                  </a:cubicBezTo>
                  <a:cubicBezTo>
                    <a:pt x="14891" y="5304"/>
                    <a:pt x="14799" y="5276"/>
                    <a:pt x="14708" y="5276"/>
                  </a:cubicBezTo>
                  <a:close/>
                  <a:moveTo>
                    <a:pt x="4216" y="5299"/>
                  </a:moveTo>
                  <a:cubicBezTo>
                    <a:pt x="4137" y="5299"/>
                    <a:pt x="4061" y="5333"/>
                    <a:pt x="3995" y="5410"/>
                  </a:cubicBezTo>
                  <a:cubicBezTo>
                    <a:pt x="3835" y="5547"/>
                    <a:pt x="3835" y="5730"/>
                    <a:pt x="3995" y="5890"/>
                  </a:cubicBezTo>
                  <a:cubicBezTo>
                    <a:pt x="4063" y="5958"/>
                    <a:pt x="4143" y="5992"/>
                    <a:pt x="4226" y="5992"/>
                  </a:cubicBezTo>
                  <a:cubicBezTo>
                    <a:pt x="4309" y="5992"/>
                    <a:pt x="4394" y="5958"/>
                    <a:pt x="4474" y="5890"/>
                  </a:cubicBezTo>
                  <a:cubicBezTo>
                    <a:pt x="4611" y="5730"/>
                    <a:pt x="4611" y="5547"/>
                    <a:pt x="4474" y="5410"/>
                  </a:cubicBezTo>
                  <a:cubicBezTo>
                    <a:pt x="4391" y="5339"/>
                    <a:pt x="4302" y="5299"/>
                    <a:pt x="4216" y="5299"/>
                  </a:cubicBezTo>
                  <a:close/>
                  <a:moveTo>
                    <a:pt x="15658" y="5370"/>
                  </a:moveTo>
                  <a:cubicBezTo>
                    <a:pt x="15573" y="5370"/>
                    <a:pt x="15487" y="5399"/>
                    <a:pt x="15430" y="5456"/>
                  </a:cubicBezTo>
                  <a:cubicBezTo>
                    <a:pt x="15316" y="5570"/>
                    <a:pt x="15316" y="5821"/>
                    <a:pt x="15430" y="5935"/>
                  </a:cubicBezTo>
                  <a:cubicBezTo>
                    <a:pt x="15487" y="5992"/>
                    <a:pt x="15579" y="6021"/>
                    <a:pt x="15670" y="6021"/>
                  </a:cubicBezTo>
                  <a:cubicBezTo>
                    <a:pt x="15761" y="6021"/>
                    <a:pt x="15852" y="5992"/>
                    <a:pt x="15910" y="5935"/>
                  </a:cubicBezTo>
                  <a:cubicBezTo>
                    <a:pt x="16024" y="5821"/>
                    <a:pt x="16024" y="5547"/>
                    <a:pt x="15887" y="5456"/>
                  </a:cubicBezTo>
                  <a:cubicBezTo>
                    <a:pt x="15830" y="5399"/>
                    <a:pt x="15744" y="5370"/>
                    <a:pt x="15658" y="5370"/>
                  </a:cubicBezTo>
                  <a:close/>
                  <a:moveTo>
                    <a:pt x="5156" y="5376"/>
                  </a:moveTo>
                  <a:cubicBezTo>
                    <a:pt x="5068" y="5376"/>
                    <a:pt x="4976" y="5410"/>
                    <a:pt x="4908" y="5479"/>
                  </a:cubicBezTo>
                  <a:cubicBezTo>
                    <a:pt x="4771" y="5616"/>
                    <a:pt x="4794" y="5821"/>
                    <a:pt x="4908" y="5958"/>
                  </a:cubicBezTo>
                  <a:cubicBezTo>
                    <a:pt x="4979" y="6018"/>
                    <a:pt x="5070" y="6052"/>
                    <a:pt x="5159" y="6052"/>
                  </a:cubicBezTo>
                  <a:cubicBezTo>
                    <a:pt x="5241" y="6052"/>
                    <a:pt x="5322" y="6023"/>
                    <a:pt x="5387" y="5958"/>
                  </a:cubicBezTo>
                  <a:cubicBezTo>
                    <a:pt x="5524" y="5844"/>
                    <a:pt x="5524" y="5638"/>
                    <a:pt x="5387" y="5479"/>
                  </a:cubicBezTo>
                  <a:cubicBezTo>
                    <a:pt x="5330" y="5410"/>
                    <a:pt x="5244" y="5376"/>
                    <a:pt x="5156" y="5376"/>
                  </a:cubicBezTo>
                  <a:close/>
                  <a:moveTo>
                    <a:pt x="16583" y="5439"/>
                  </a:moveTo>
                  <a:cubicBezTo>
                    <a:pt x="16492" y="5439"/>
                    <a:pt x="16400" y="5467"/>
                    <a:pt x="16343" y="5524"/>
                  </a:cubicBezTo>
                  <a:cubicBezTo>
                    <a:pt x="16229" y="5661"/>
                    <a:pt x="16252" y="5912"/>
                    <a:pt x="16366" y="6004"/>
                  </a:cubicBezTo>
                  <a:cubicBezTo>
                    <a:pt x="16423" y="6061"/>
                    <a:pt x="16514" y="6089"/>
                    <a:pt x="16603" y="6089"/>
                  </a:cubicBezTo>
                  <a:cubicBezTo>
                    <a:pt x="16691" y="6089"/>
                    <a:pt x="16777" y="6061"/>
                    <a:pt x="16823" y="6004"/>
                  </a:cubicBezTo>
                  <a:cubicBezTo>
                    <a:pt x="16937" y="5867"/>
                    <a:pt x="16937" y="5616"/>
                    <a:pt x="16823" y="5524"/>
                  </a:cubicBezTo>
                  <a:cubicBezTo>
                    <a:pt x="16765" y="5467"/>
                    <a:pt x="16674" y="5439"/>
                    <a:pt x="16583" y="5439"/>
                  </a:cubicBezTo>
                  <a:close/>
                  <a:moveTo>
                    <a:pt x="6109" y="5476"/>
                  </a:moveTo>
                  <a:cubicBezTo>
                    <a:pt x="6017" y="5476"/>
                    <a:pt x="5926" y="5510"/>
                    <a:pt x="5866" y="5570"/>
                  </a:cubicBezTo>
                  <a:cubicBezTo>
                    <a:pt x="5729" y="5707"/>
                    <a:pt x="5729" y="5912"/>
                    <a:pt x="5866" y="6049"/>
                  </a:cubicBezTo>
                  <a:cubicBezTo>
                    <a:pt x="5935" y="6118"/>
                    <a:pt x="6015" y="6152"/>
                    <a:pt x="6095" y="6152"/>
                  </a:cubicBezTo>
                  <a:cubicBezTo>
                    <a:pt x="6175" y="6152"/>
                    <a:pt x="6254" y="6118"/>
                    <a:pt x="6323" y="6049"/>
                  </a:cubicBezTo>
                  <a:cubicBezTo>
                    <a:pt x="6483" y="5912"/>
                    <a:pt x="6460" y="5707"/>
                    <a:pt x="6346" y="5570"/>
                  </a:cubicBezTo>
                  <a:cubicBezTo>
                    <a:pt x="6280" y="5505"/>
                    <a:pt x="6194" y="5476"/>
                    <a:pt x="6109" y="5476"/>
                  </a:cubicBezTo>
                  <a:close/>
                  <a:moveTo>
                    <a:pt x="7066" y="5546"/>
                  </a:moveTo>
                  <a:cubicBezTo>
                    <a:pt x="6988" y="5546"/>
                    <a:pt x="6911" y="5576"/>
                    <a:pt x="6848" y="5638"/>
                  </a:cubicBezTo>
                  <a:cubicBezTo>
                    <a:pt x="6688" y="5798"/>
                    <a:pt x="6711" y="5981"/>
                    <a:pt x="6825" y="6095"/>
                  </a:cubicBezTo>
                  <a:cubicBezTo>
                    <a:pt x="6905" y="6186"/>
                    <a:pt x="6991" y="6220"/>
                    <a:pt x="7073" y="6220"/>
                  </a:cubicBezTo>
                  <a:cubicBezTo>
                    <a:pt x="7156" y="6220"/>
                    <a:pt x="7236" y="6186"/>
                    <a:pt x="7304" y="6141"/>
                  </a:cubicBezTo>
                  <a:cubicBezTo>
                    <a:pt x="7441" y="6004"/>
                    <a:pt x="7441" y="5798"/>
                    <a:pt x="7327" y="5661"/>
                  </a:cubicBezTo>
                  <a:cubicBezTo>
                    <a:pt x="7253" y="5587"/>
                    <a:pt x="7159" y="5546"/>
                    <a:pt x="7066" y="5546"/>
                  </a:cubicBezTo>
                  <a:close/>
                  <a:moveTo>
                    <a:pt x="8015" y="5632"/>
                  </a:moveTo>
                  <a:cubicBezTo>
                    <a:pt x="7921" y="5632"/>
                    <a:pt x="7824" y="5667"/>
                    <a:pt x="7761" y="5730"/>
                  </a:cubicBezTo>
                  <a:cubicBezTo>
                    <a:pt x="7647" y="5844"/>
                    <a:pt x="7647" y="6095"/>
                    <a:pt x="7784" y="6209"/>
                  </a:cubicBezTo>
                  <a:cubicBezTo>
                    <a:pt x="7825" y="6260"/>
                    <a:pt x="7898" y="6284"/>
                    <a:pt x="7977" y="6284"/>
                  </a:cubicBezTo>
                  <a:cubicBezTo>
                    <a:pt x="8073" y="6284"/>
                    <a:pt x="8178" y="6249"/>
                    <a:pt x="8240" y="6186"/>
                  </a:cubicBezTo>
                  <a:cubicBezTo>
                    <a:pt x="8354" y="6072"/>
                    <a:pt x="8354" y="5821"/>
                    <a:pt x="8217" y="5707"/>
                  </a:cubicBezTo>
                  <a:cubicBezTo>
                    <a:pt x="8166" y="5655"/>
                    <a:pt x="8091" y="5632"/>
                    <a:pt x="8015" y="5632"/>
                  </a:cubicBezTo>
                  <a:close/>
                  <a:moveTo>
                    <a:pt x="8963" y="5723"/>
                  </a:moveTo>
                  <a:cubicBezTo>
                    <a:pt x="8864" y="5723"/>
                    <a:pt x="8759" y="5758"/>
                    <a:pt x="8697" y="5821"/>
                  </a:cubicBezTo>
                  <a:cubicBezTo>
                    <a:pt x="8583" y="5935"/>
                    <a:pt x="8605" y="6186"/>
                    <a:pt x="8720" y="6300"/>
                  </a:cubicBezTo>
                  <a:cubicBezTo>
                    <a:pt x="8771" y="6352"/>
                    <a:pt x="8850" y="6375"/>
                    <a:pt x="8932" y="6375"/>
                  </a:cubicBezTo>
                  <a:cubicBezTo>
                    <a:pt x="9032" y="6375"/>
                    <a:pt x="9136" y="6340"/>
                    <a:pt x="9199" y="6278"/>
                  </a:cubicBezTo>
                  <a:cubicBezTo>
                    <a:pt x="9313" y="6163"/>
                    <a:pt x="9290" y="5912"/>
                    <a:pt x="9176" y="5798"/>
                  </a:cubicBezTo>
                  <a:cubicBezTo>
                    <a:pt x="9125" y="5747"/>
                    <a:pt x="9045" y="5723"/>
                    <a:pt x="8963" y="5723"/>
                  </a:cubicBezTo>
                  <a:close/>
                  <a:moveTo>
                    <a:pt x="9892" y="5824"/>
                  </a:moveTo>
                  <a:cubicBezTo>
                    <a:pt x="9811" y="5824"/>
                    <a:pt x="9732" y="5846"/>
                    <a:pt x="9678" y="5890"/>
                  </a:cubicBezTo>
                  <a:cubicBezTo>
                    <a:pt x="9541" y="6004"/>
                    <a:pt x="9541" y="6255"/>
                    <a:pt x="9655" y="6392"/>
                  </a:cubicBezTo>
                  <a:cubicBezTo>
                    <a:pt x="9716" y="6440"/>
                    <a:pt x="9808" y="6469"/>
                    <a:pt x="9901" y="6469"/>
                  </a:cubicBezTo>
                  <a:cubicBezTo>
                    <a:pt x="9985" y="6469"/>
                    <a:pt x="10070" y="6446"/>
                    <a:pt x="10135" y="6392"/>
                  </a:cubicBezTo>
                  <a:cubicBezTo>
                    <a:pt x="10249" y="6278"/>
                    <a:pt x="10249" y="6026"/>
                    <a:pt x="10135" y="5912"/>
                  </a:cubicBezTo>
                  <a:cubicBezTo>
                    <a:pt x="10074" y="5852"/>
                    <a:pt x="9982" y="5824"/>
                    <a:pt x="9892" y="5824"/>
                  </a:cubicBezTo>
                  <a:close/>
                  <a:moveTo>
                    <a:pt x="10816" y="5892"/>
                  </a:moveTo>
                  <a:cubicBezTo>
                    <a:pt x="10730" y="5892"/>
                    <a:pt x="10645" y="5915"/>
                    <a:pt x="10591" y="5958"/>
                  </a:cubicBezTo>
                  <a:cubicBezTo>
                    <a:pt x="10477" y="6072"/>
                    <a:pt x="10477" y="6323"/>
                    <a:pt x="10591" y="6460"/>
                  </a:cubicBezTo>
                  <a:cubicBezTo>
                    <a:pt x="10639" y="6508"/>
                    <a:pt x="10732" y="6537"/>
                    <a:pt x="10826" y="6537"/>
                  </a:cubicBezTo>
                  <a:cubicBezTo>
                    <a:pt x="10909" y="6537"/>
                    <a:pt x="10994" y="6514"/>
                    <a:pt x="11048" y="6460"/>
                  </a:cubicBezTo>
                  <a:cubicBezTo>
                    <a:pt x="11162" y="6369"/>
                    <a:pt x="11185" y="6095"/>
                    <a:pt x="11071" y="5981"/>
                  </a:cubicBezTo>
                  <a:cubicBezTo>
                    <a:pt x="11010" y="5921"/>
                    <a:pt x="10912" y="5892"/>
                    <a:pt x="10816" y="5892"/>
                  </a:cubicBezTo>
                  <a:close/>
                  <a:moveTo>
                    <a:pt x="512" y="5949"/>
                  </a:moveTo>
                  <a:cubicBezTo>
                    <a:pt x="498" y="5949"/>
                    <a:pt x="492" y="5966"/>
                    <a:pt x="480" y="6004"/>
                  </a:cubicBezTo>
                  <a:cubicBezTo>
                    <a:pt x="434" y="6141"/>
                    <a:pt x="388" y="6300"/>
                    <a:pt x="343" y="6437"/>
                  </a:cubicBezTo>
                  <a:cubicBezTo>
                    <a:pt x="343" y="6483"/>
                    <a:pt x="320" y="6506"/>
                    <a:pt x="320" y="6551"/>
                  </a:cubicBezTo>
                  <a:cubicBezTo>
                    <a:pt x="320" y="6578"/>
                    <a:pt x="328" y="6589"/>
                    <a:pt x="339" y="6589"/>
                  </a:cubicBezTo>
                  <a:cubicBezTo>
                    <a:pt x="347" y="6589"/>
                    <a:pt x="356" y="6584"/>
                    <a:pt x="365" y="6574"/>
                  </a:cubicBezTo>
                  <a:cubicBezTo>
                    <a:pt x="388" y="6574"/>
                    <a:pt x="434" y="6574"/>
                    <a:pt x="457" y="6551"/>
                  </a:cubicBezTo>
                  <a:cubicBezTo>
                    <a:pt x="685" y="6483"/>
                    <a:pt x="776" y="6186"/>
                    <a:pt x="594" y="6004"/>
                  </a:cubicBezTo>
                  <a:cubicBezTo>
                    <a:pt x="571" y="6004"/>
                    <a:pt x="571" y="5981"/>
                    <a:pt x="571" y="5981"/>
                  </a:cubicBezTo>
                  <a:cubicBezTo>
                    <a:pt x="540" y="5960"/>
                    <a:pt x="523" y="5949"/>
                    <a:pt x="512" y="5949"/>
                  </a:cubicBezTo>
                  <a:close/>
                  <a:moveTo>
                    <a:pt x="11790" y="5964"/>
                  </a:moveTo>
                  <a:cubicBezTo>
                    <a:pt x="11698" y="5964"/>
                    <a:pt x="11607" y="5992"/>
                    <a:pt x="11550" y="6049"/>
                  </a:cubicBezTo>
                  <a:cubicBezTo>
                    <a:pt x="11436" y="6186"/>
                    <a:pt x="11459" y="6414"/>
                    <a:pt x="11550" y="6529"/>
                  </a:cubicBezTo>
                  <a:cubicBezTo>
                    <a:pt x="11618" y="6586"/>
                    <a:pt x="11715" y="6614"/>
                    <a:pt x="11810" y="6614"/>
                  </a:cubicBezTo>
                  <a:cubicBezTo>
                    <a:pt x="11904" y="6614"/>
                    <a:pt x="11995" y="6586"/>
                    <a:pt x="12052" y="6529"/>
                  </a:cubicBezTo>
                  <a:cubicBezTo>
                    <a:pt x="12143" y="6392"/>
                    <a:pt x="12143" y="6163"/>
                    <a:pt x="12029" y="6049"/>
                  </a:cubicBezTo>
                  <a:cubicBezTo>
                    <a:pt x="11972" y="5992"/>
                    <a:pt x="11881" y="5964"/>
                    <a:pt x="11790" y="5964"/>
                  </a:cubicBezTo>
                  <a:close/>
                  <a:moveTo>
                    <a:pt x="1313" y="5992"/>
                  </a:moveTo>
                  <a:cubicBezTo>
                    <a:pt x="1227" y="5992"/>
                    <a:pt x="1142" y="6026"/>
                    <a:pt x="1073" y="6095"/>
                  </a:cubicBezTo>
                  <a:cubicBezTo>
                    <a:pt x="936" y="6232"/>
                    <a:pt x="936" y="6460"/>
                    <a:pt x="1073" y="6574"/>
                  </a:cubicBezTo>
                  <a:cubicBezTo>
                    <a:pt x="1142" y="6643"/>
                    <a:pt x="1216" y="6677"/>
                    <a:pt x="1293" y="6677"/>
                  </a:cubicBezTo>
                  <a:cubicBezTo>
                    <a:pt x="1370" y="6677"/>
                    <a:pt x="1450" y="6643"/>
                    <a:pt x="1530" y="6574"/>
                  </a:cubicBezTo>
                  <a:cubicBezTo>
                    <a:pt x="1667" y="6460"/>
                    <a:pt x="1667" y="6232"/>
                    <a:pt x="1552" y="6095"/>
                  </a:cubicBezTo>
                  <a:cubicBezTo>
                    <a:pt x="1484" y="6026"/>
                    <a:pt x="1398" y="5992"/>
                    <a:pt x="1313" y="5992"/>
                  </a:cubicBezTo>
                  <a:close/>
                  <a:moveTo>
                    <a:pt x="12753" y="6058"/>
                  </a:moveTo>
                  <a:cubicBezTo>
                    <a:pt x="12665" y="6058"/>
                    <a:pt x="12574" y="6086"/>
                    <a:pt x="12509" y="6141"/>
                  </a:cubicBezTo>
                  <a:cubicBezTo>
                    <a:pt x="12394" y="6255"/>
                    <a:pt x="12394" y="6483"/>
                    <a:pt x="12509" y="6620"/>
                  </a:cubicBezTo>
                  <a:cubicBezTo>
                    <a:pt x="12554" y="6677"/>
                    <a:pt x="12640" y="6706"/>
                    <a:pt x="12731" y="6706"/>
                  </a:cubicBezTo>
                  <a:cubicBezTo>
                    <a:pt x="12822" y="6706"/>
                    <a:pt x="12919" y="6677"/>
                    <a:pt x="12988" y="6620"/>
                  </a:cubicBezTo>
                  <a:cubicBezTo>
                    <a:pt x="13102" y="6529"/>
                    <a:pt x="13102" y="6278"/>
                    <a:pt x="12988" y="6163"/>
                  </a:cubicBezTo>
                  <a:cubicBezTo>
                    <a:pt x="12940" y="6092"/>
                    <a:pt x="12849" y="6058"/>
                    <a:pt x="12753" y="6058"/>
                  </a:cubicBezTo>
                  <a:close/>
                  <a:moveTo>
                    <a:pt x="2249" y="6095"/>
                  </a:moveTo>
                  <a:cubicBezTo>
                    <a:pt x="2163" y="6095"/>
                    <a:pt x="2077" y="6129"/>
                    <a:pt x="2009" y="6186"/>
                  </a:cubicBezTo>
                  <a:cubicBezTo>
                    <a:pt x="1895" y="6323"/>
                    <a:pt x="1895" y="6529"/>
                    <a:pt x="2009" y="6666"/>
                  </a:cubicBezTo>
                  <a:cubicBezTo>
                    <a:pt x="2077" y="6734"/>
                    <a:pt x="2157" y="6768"/>
                    <a:pt x="2240" y="6768"/>
                  </a:cubicBezTo>
                  <a:cubicBezTo>
                    <a:pt x="2323" y="6768"/>
                    <a:pt x="2408" y="6734"/>
                    <a:pt x="2488" y="6666"/>
                  </a:cubicBezTo>
                  <a:cubicBezTo>
                    <a:pt x="2625" y="6551"/>
                    <a:pt x="2625" y="6346"/>
                    <a:pt x="2488" y="6209"/>
                  </a:cubicBezTo>
                  <a:cubicBezTo>
                    <a:pt x="2420" y="6129"/>
                    <a:pt x="2334" y="6095"/>
                    <a:pt x="2249" y="6095"/>
                  </a:cubicBezTo>
                  <a:close/>
                  <a:moveTo>
                    <a:pt x="13643" y="6137"/>
                  </a:moveTo>
                  <a:cubicBezTo>
                    <a:pt x="13566" y="6137"/>
                    <a:pt x="13503" y="6209"/>
                    <a:pt x="13422" y="6209"/>
                  </a:cubicBezTo>
                  <a:cubicBezTo>
                    <a:pt x="13399" y="6278"/>
                    <a:pt x="13376" y="6369"/>
                    <a:pt x="13353" y="6437"/>
                  </a:cubicBezTo>
                  <a:cubicBezTo>
                    <a:pt x="13330" y="6529"/>
                    <a:pt x="13376" y="6620"/>
                    <a:pt x="13444" y="6688"/>
                  </a:cubicBezTo>
                  <a:cubicBezTo>
                    <a:pt x="13490" y="6734"/>
                    <a:pt x="13581" y="6780"/>
                    <a:pt x="13673" y="6780"/>
                  </a:cubicBezTo>
                  <a:cubicBezTo>
                    <a:pt x="13764" y="6780"/>
                    <a:pt x="13810" y="6711"/>
                    <a:pt x="13901" y="6688"/>
                  </a:cubicBezTo>
                  <a:cubicBezTo>
                    <a:pt x="13924" y="6620"/>
                    <a:pt x="13992" y="6551"/>
                    <a:pt x="13992" y="6460"/>
                  </a:cubicBezTo>
                  <a:cubicBezTo>
                    <a:pt x="13992" y="6369"/>
                    <a:pt x="13947" y="6278"/>
                    <a:pt x="13901" y="6232"/>
                  </a:cubicBezTo>
                  <a:cubicBezTo>
                    <a:pt x="13855" y="6163"/>
                    <a:pt x="13764" y="6141"/>
                    <a:pt x="13673" y="6141"/>
                  </a:cubicBezTo>
                  <a:cubicBezTo>
                    <a:pt x="13662" y="6138"/>
                    <a:pt x="13653" y="6137"/>
                    <a:pt x="13643" y="6137"/>
                  </a:cubicBezTo>
                  <a:close/>
                  <a:moveTo>
                    <a:pt x="3172" y="6172"/>
                  </a:moveTo>
                  <a:cubicBezTo>
                    <a:pt x="3085" y="6172"/>
                    <a:pt x="2999" y="6200"/>
                    <a:pt x="2945" y="6255"/>
                  </a:cubicBezTo>
                  <a:cubicBezTo>
                    <a:pt x="2831" y="6369"/>
                    <a:pt x="2831" y="6620"/>
                    <a:pt x="2922" y="6734"/>
                  </a:cubicBezTo>
                  <a:cubicBezTo>
                    <a:pt x="2990" y="6791"/>
                    <a:pt x="3082" y="6820"/>
                    <a:pt x="3173" y="6820"/>
                  </a:cubicBezTo>
                  <a:cubicBezTo>
                    <a:pt x="3264" y="6820"/>
                    <a:pt x="3356" y="6791"/>
                    <a:pt x="3424" y="6734"/>
                  </a:cubicBezTo>
                  <a:cubicBezTo>
                    <a:pt x="3538" y="6620"/>
                    <a:pt x="3538" y="6392"/>
                    <a:pt x="3424" y="6278"/>
                  </a:cubicBezTo>
                  <a:cubicBezTo>
                    <a:pt x="3364" y="6206"/>
                    <a:pt x="3267" y="6172"/>
                    <a:pt x="3172" y="6172"/>
                  </a:cubicBezTo>
                  <a:close/>
                  <a:moveTo>
                    <a:pt x="14594" y="6227"/>
                  </a:moveTo>
                  <a:cubicBezTo>
                    <a:pt x="14520" y="6227"/>
                    <a:pt x="14459" y="6281"/>
                    <a:pt x="14380" y="6300"/>
                  </a:cubicBezTo>
                  <a:cubicBezTo>
                    <a:pt x="14357" y="6369"/>
                    <a:pt x="14312" y="6460"/>
                    <a:pt x="14312" y="6529"/>
                  </a:cubicBezTo>
                  <a:cubicBezTo>
                    <a:pt x="14266" y="6620"/>
                    <a:pt x="14357" y="6688"/>
                    <a:pt x="14380" y="6780"/>
                  </a:cubicBezTo>
                  <a:cubicBezTo>
                    <a:pt x="14449" y="6803"/>
                    <a:pt x="14517" y="6871"/>
                    <a:pt x="14608" y="6871"/>
                  </a:cubicBezTo>
                  <a:cubicBezTo>
                    <a:pt x="14700" y="6871"/>
                    <a:pt x="14791" y="6825"/>
                    <a:pt x="14860" y="6780"/>
                  </a:cubicBezTo>
                  <a:cubicBezTo>
                    <a:pt x="14905" y="6734"/>
                    <a:pt x="14928" y="6643"/>
                    <a:pt x="14951" y="6574"/>
                  </a:cubicBezTo>
                  <a:cubicBezTo>
                    <a:pt x="14974" y="6483"/>
                    <a:pt x="14882" y="6414"/>
                    <a:pt x="14860" y="6323"/>
                  </a:cubicBezTo>
                  <a:cubicBezTo>
                    <a:pt x="14791" y="6300"/>
                    <a:pt x="14723" y="6232"/>
                    <a:pt x="14631" y="6232"/>
                  </a:cubicBezTo>
                  <a:cubicBezTo>
                    <a:pt x="14619" y="6229"/>
                    <a:pt x="14606" y="6227"/>
                    <a:pt x="14594" y="6227"/>
                  </a:cubicBezTo>
                  <a:close/>
                  <a:moveTo>
                    <a:pt x="4136" y="6280"/>
                  </a:moveTo>
                  <a:cubicBezTo>
                    <a:pt x="4039" y="6280"/>
                    <a:pt x="3941" y="6309"/>
                    <a:pt x="3881" y="6369"/>
                  </a:cubicBezTo>
                  <a:cubicBezTo>
                    <a:pt x="3766" y="6483"/>
                    <a:pt x="3789" y="6734"/>
                    <a:pt x="3903" y="6848"/>
                  </a:cubicBezTo>
                  <a:cubicBezTo>
                    <a:pt x="3957" y="6891"/>
                    <a:pt x="4042" y="6914"/>
                    <a:pt x="4125" y="6914"/>
                  </a:cubicBezTo>
                  <a:cubicBezTo>
                    <a:pt x="4219" y="6914"/>
                    <a:pt x="4312" y="6886"/>
                    <a:pt x="4360" y="6825"/>
                  </a:cubicBezTo>
                  <a:cubicBezTo>
                    <a:pt x="4474" y="6711"/>
                    <a:pt x="4474" y="6460"/>
                    <a:pt x="4360" y="6346"/>
                  </a:cubicBezTo>
                  <a:cubicBezTo>
                    <a:pt x="4306" y="6303"/>
                    <a:pt x="4222" y="6280"/>
                    <a:pt x="4136" y="6280"/>
                  </a:cubicBezTo>
                  <a:close/>
                  <a:moveTo>
                    <a:pt x="15570" y="6317"/>
                  </a:moveTo>
                  <a:cubicBezTo>
                    <a:pt x="15499" y="6317"/>
                    <a:pt x="15430" y="6357"/>
                    <a:pt x="15362" y="6437"/>
                  </a:cubicBezTo>
                  <a:cubicBezTo>
                    <a:pt x="15202" y="6574"/>
                    <a:pt x="15202" y="6711"/>
                    <a:pt x="15362" y="6871"/>
                  </a:cubicBezTo>
                  <a:cubicBezTo>
                    <a:pt x="15430" y="6939"/>
                    <a:pt x="15499" y="6974"/>
                    <a:pt x="15567" y="6974"/>
                  </a:cubicBezTo>
                  <a:cubicBezTo>
                    <a:pt x="15636" y="6974"/>
                    <a:pt x="15704" y="6939"/>
                    <a:pt x="15773" y="6871"/>
                  </a:cubicBezTo>
                  <a:cubicBezTo>
                    <a:pt x="15932" y="6711"/>
                    <a:pt x="15932" y="6574"/>
                    <a:pt x="15795" y="6437"/>
                  </a:cubicBezTo>
                  <a:cubicBezTo>
                    <a:pt x="15716" y="6357"/>
                    <a:pt x="15641" y="6317"/>
                    <a:pt x="15570" y="6317"/>
                  </a:cubicBezTo>
                  <a:close/>
                  <a:moveTo>
                    <a:pt x="5095" y="6349"/>
                  </a:moveTo>
                  <a:cubicBezTo>
                    <a:pt x="5012" y="6349"/>
                    <a:pt x="4927" y="6371"/>
                    <a:pt x="4862" y="6414"/>
                  </a:cubicBezTo>
                  <a:cubicBezTo>
                    <a:pt x="4748" y="6529"/>
                    <a:pt x="4748" y="6780"/>
                    <a:pt x="4862" y="6894"/>
                  </a:cubicBezTo>
                  <a:cubicBezTo>
                    <a:pt x="4925" y="6957"/>
                    <a:pt x="5022" y="6992"/>
                    <a:pt x="5120" y="6992"/>
                  </a:cubicBezTo>
                  <a:cubicBezTo>
                    <a:pt x="5199" y="6992"/>
                    <a:pt x="5280" y="6968"/>
                    <a:pt x="5341" y="6917"/>
                  </a:cubicBezTo>
                  <a:cubicBezTo>
                    <a:pt x="5456" y="6803"/>
                    <a:pt x="5456" y="6551"/>
                    <a:pt x="5341" y="6437"/>
                  </a:cubicBezTo>
                  <a:cubicBezTo>
                    <a:pt x="5281" y="6377"/>
                    <a:pt x="5189" y="6349"/>
                    <a:pt x="5095" y="6349"/>
                  </a:cubicBezTo>
                  <a:close/>
                  <a:moveTo>
                    <a:pt x="16500" y="6386"/>
                  </a:moveTo>
                  <a:cubicBezTo>
                    <a:pt x="16429" y="6386"/>
                    <a:pt x="16355" y="6426"/>
                    <a:pt x="16275" y="6506"/>
                  </a:cubicBezTo>
                  <a:cubicBezTo>
                    <a:pt x="16138" y="6643"/>
                    <a:pt x="16138" y="6780"/>
                    <a:pt x="16275" y="6939"/>
                  </a:cubicBezTo>
                  <a:cubicBezTo>
                    <a:pt x="16355" y="7008"/>
                    <a:pt x="16429" y="7042"/>
                    <a:pt x="16500" y="7042"/>
                  </a:cubicBezTo>
                  <a:cubicBezTo>
                    <a:pt x="16571" y="7042"/>
                    <a:pt x="16640" y="7008"/>
                    <a:pt x="16708" y="6939"/>
                  </a:cubicBezTo>
                  <a:cubicBezTo>
                    <a:pt x="16845" y="6780"/>
                    <a:pt x="16868" y="6643"/>
                    <a:pt x="16708" y="6506"/>
                  </a:cubicBezTo>
                  <a:cubicBezTo>
                    <a:pt x="16640" y="6426"/>
                    <a:pt x="16571" y="6386"/>
                    <a:pt x="16500" y="6386"/>
                  </a:cubicBezTo>
                  <a:close/>
                  <a:moveTo>
                    <a:pt x="6038" y="6420"/>
                  </a:moveTo>
                  <a:cubicBezTo>
                    <a:pt x="5946" y="6420"/>
                    <a:pt x="5855" y="6449"/>
                    <a:pt x="5798" y="6506"/>
                  </a:cubicBezTo>
                  <a:cubicBezTo>
                    <a:pt x="5684" y="6620"/>
                    <a:pt x="5684" y="6848"/>
                    <a:pt x="5775" y="6962"/>
                  </a:cubicBezTo>
                  <a:cubicBezTo>
                    <a:pt x="5835" y="7034"/>
                    <a:pt x="5932" y="7068"/>
                    <a:pt x="6027" y="7068"/>
                  </a:cubicBezTo>
                  <a:cubicBezTo>
                    <a:pt x="6114" y="7068"/>
                    <a:pt x="6200" y="7040"/>
                    <a:pt x="6254" y="6985"/>
                  </a:cubicBezTo>
                  <a:cubicBezTo>
                    <a:pt x="6369" y="6871"/>
                    <a:pt x="6369" y="6620"/>
                    <a:pt x="6277" y="6506"/>
                  </a:cubicBezTo>
                  <a:cubicBezTo>
                    <a:pt x="6220" y="6449"/>
                    <a:pt x="6129" y="6420"/>
                    <a:pt x="6038" y="6420"/>
                  </a:cubicBezTo>
                  <a:close/>
                  <a:moveTo>
                    <a:pt x="17302" y="6529"/>
                  </a:moveTo>
                  <a:cubicBezTo>
                    <a:pt x="17256" y="6597"/>
                    <a:pt x="17188" y="6620"/>
                    <a:pt x="17165" y="6688"/>
                  </a:cubicBezTo>
                  <a:cubicBezTo>
                    <a:pt x="17119" y="6825"/>
                    <a:pt x="17165" y="6917"/>
                    <a:pt x="17279" y="7008"/>
                  </a:cubicBezTo>
                  <a:cubicBezTo>
                    <a:pt x="17302" y="7054"/>
                    <a:pt x="17348" y="7076"/>
                    <a:pt x="17393" y="7099"/>
                  </a:cubicBezTo>
                  <a:cubicBezTo>
                    <a:pt x="17439" y="7099"/>
                    <a:pt x="17439" y="7099"/>
                    <a:pt x="17439" y="7076"/>
                  </a:cubicBezTo>
                  <a:cubicBezTo>
                    <a:pt x="17393" y="6894"/>
                    <a:pt x="17370" y="6734"/>
                    <a:pt x="17325" y="6551"/>
                  </a:cubicBezTo>
                  <a:cubicBezTo>
                    <a:pt x="17325" y="6551"/>
                    <a:pt x="17302" y="6529"/>
                    <a:pt x="17302" y="6529"/>
                  </a:cubicBezTo>
                  <a:close/>
                  <a:moveTo>
                    <a:pt x="6985" y="6511"/>
                  </a:moveTo>
                  <a:cubicBezTo>
                    <a:pt x="6899" y="6511"/>
                    <a:pt x="6814" y="6540"/>
                    <a:pt x="6757" y="6597"/>
                  </a:cubicBezTo>
                  <a:cubicBezTo>
                    <a:pt x="6620" y="6688"/>
                    <a:pt x="6620" y="6962"/>
                    <a:pt x="6734" y="7076"/>
                  </a:cubicBezTo>
                  <a:cubicBezTo>
                    <a:pt x="6791" y="7133"/>
                    <a:pt x="6882" y="7162"/>
                    <a:pt x="6973" y="7162"/>
                  </a:cubicBezTo>
                  <a:cubicBezTo>
                    <a:pt x="7065" y="7162"/>
                    <a:pt x="7156" y="7133"/>
                    <a:pt x="7213" y="7076"/>
                  </a:cubicBezTo>
                  <a:cubicBezTo>
                    <a:pt x="7327" y="6962"/>
                    <a:pt x="7327" y="6711"/>
                    <a:pt x="7213" y="6597"/>
                  </a:cubicBezTo>
                  <a:cubicBezTo>
                    <a:pt x="7156" y="6540"/>
                    <a:pt x="7070" y="6511"/>
                    <a:pt x="6985" y="6511"/>
                  </a:cubicBezTo>
                  <a:close/>
                  <a:moveTo>
                    <a:pt x="7961" y="6605"/>
                  </a:moveTo>
                  <a:cubicBezTo>
                    <a:pt x="7940" y="6605"/>
                    <a:pt x="7919" y="6609"/>
                    <a:pt x="7898" y="6620"/>
                  </a:cubicBezTo>
                  <a:cubicBezTo>
                    <a:pt x="7829" y="6620"/>
                    <a:pt x="7761" y="6666"/>
                    <a:pt x="7670" y="6711"/>
                  </a:cubicBezTo>
                  <a:cubicBezTo>
                    <a:pt x="7670" y="6780"/>
                    <a:pt x="7578" y="6848"/>
                    <a:pt x="7601" y="6962"/>
                  </a:cubicBezTo>
                  <a:cubicBezTo>
                    <a:pt x="7624" y="7031"/>
                    <a:pt x="7670" y="7099"/>
                    <a:pt x="7692" y="7168"/>
                  </a:cubicBezTo>
                  <a:cubicBezTo>
                    <a:pt x="7730" y="7205"/>
                    <a:pt x="7858" y="7242"/>
                    <a:pt x="7929" y="7242"/>
                  </a:cubicBezTo>
                  <a:cubicBezTo>
                    <a:pt x="7945" y="7242"/>
                    <a:pt x="7958" y="7240"/>
                    <a:pt x="7966" y="7236"/>
                  </a:cubicBezTo>
                  <a:cubicBezTo>
                    <a:pt x="8035" y="7213"/>
                    <a:pt x="8103" y="7191"/>
                    <a:pt x="8172" y="7145"/>
                  </a:cubicBezTo>
                  <a:cubicBezTo>
                    <a:pt x="8195" y="7076"/>
                    <a:pt x="8263" y="7008"/>
                    <a:pt x="8240" y="6894"/>
                  </a:cubicBezTo>
                  <a:cubicBezTo>
                    <a:pt x="8217" y="6825"/>
                    <a:pt x="8217" y="6734"/>
                    <a:pt x="8149" y="6688"/>
                  </a:cubicBezTo>
                  <a:cubicBezTo>
                    <a:pt x="8096" y="6653"/>
                    <a:pt x="8030" y="6605"/>
                    <a:pt x="7961" y="6605"/>
                  </a:cubicBezTo>
                  <a:close/>
                  <a:moveTo>
                    <a:pt x="8828" y="6676"/>
                  </a:moveTo>
                  <a:cubicBezTo>
                    <a:pt x="8760" y="6676"/>
                    <a:pt x="8702" y="6738"/>
                    <a:pt x="8628" y="6757"/>
                  </a:cubicBezTo>
                  <a:cubicBezTo>
                    <a:pt x="8583" y="6825"/>
                    <a:pt x="8537" y="6894"/>
                    <a:pt x="8537" y="6985"/>
                  </a:cubicBezTo>
                  <a:cubicBezTo>
                    <a:pt x="8514" y="7076"/>
                    <a:pt x="8605" y="7145"/>
                    <a:pt x="8605" y="7236"/>
                  </a:cubicBezTo>
                  <a:cubicBezTo>
                    <a:pt x="8674" y="7259"/>
                    <a:pt x="8742" y="7305"/>
                    <a:pt x="8834" y="7327"/>
                  </a:cubicBezTo>
                  <a:cubicBezTo>
                    <a:pt x="8844" y="7330"/>
                    <a:pt x="8853" y="7331"/>
                    <a:pt x="8863" y="7331"/>
                  </a:cubicBezTo>
                  <a:cubicBezTo>
                    <a:pt x="8940" y="7331"/>
                    <a:pt x="9003" y="7257"/>
                    <a:pt x="9085" y="7236"/>
                  </a:cubicBezTo>
                  <a:cubicBezTo>
                    <a:pt x="9108" y="7168"/>
                    <a:pt x="9153" y="7099"/>
                    <a:pt x="9176" y="7008"/>
                  </a:cubicBezTo>
                  <a:cubicBezTo>
                    <a:pt x="9176" y="6917"/>
                    <a:pt x="9130" y="6848"/>
                    <a:pt x="9085" y="6780"/>
                  </a:cubicBezTo>
                  <a:cubicBezTo>
                    <a:pt x="9039" y="6711"/>
                    <a:pt x="8948" y="6711"/>
                    <a:pt x="8879" y="6688"/>
                  </a:cubicBezTo>
                  <a:cubicBezTo>
                    <a:pt x="8862" y="6679"/>
                    <a:pt x="8845" y="6676"/>
                    <a:pt x="8828" y="6676"/>
                  </a:cubicBezTo>
                  <a:close/>
                  <a:moveTo>
                    <a:pt x="9827" y="6748"/>
                  </a:moveTo>
                  <a:cubicBezTo>
                    <a:pt x="9758" y="6748"/>
                    <a:pt x="9687" y="6782"/>
                    <a:pt x="9610" y="6848"/>
                  </a:cubicBezTo>
                  <a:cubicBezTo>
                    <a:pt x="9473" y="7008"/>
                    <a:pt x="9473" y="7145"/>
                    <a:pt x="9610" y="7282"/>
                  </a:cubicBezTo>
                  <a:cubicBezTo>
                    <a:pt x="9681" y="7353"/>
                    <a:pt x="9752" y="7393"/>
                    <a:pt x="9826" y="7393"/>
                  </a:cubicBezTo>
                  <a:cubicBezTo>
                    <a:pt x="9895" y="7393"/>
                    <a:pt x="9967" y="7359"/>
                    <a:pt x="10043" y="7282"/>
                  </a:cubicBezTo>
                  <a:cubicBezTo>
                    <a:pt x="10180" y="7145"/>
                    <a:pt x="10180" y="7008"/>
                    <a:pt x="10043" y="6871"/>
                  </a:cubicBezTo>
                  <a:cubicBezTo>
                    <a:pt x="9972" y="6788"/>
                    <a:pt x="9901" y="6748"/>
                    <a:pt x="9827" y="6748"/>
                  </a:cubicBezTo>
                  <a:close/>
                  <a:moveTo>
                    <a:pt x="10768" y="6839"/>
                  </a:moveTo>
                  <a:cubicBezTo>
                    <a:pt x="10700" y="6839"/>
                    <a:pt x="10634" y="6874"/>
                    <a:pt x="10568" y="6939"/>
                  </a:cubicBezTo>
                  <a:cubicBezTo>
                    <a:pt x="10409" y="7099"/>
                    <a:pt x="10409" y="7236"/>
                    <a:pt x="10568" y="7373"/>
                  </a:cubicBezTo>
                  <a:cubicBezTo>
                    <a:pt x="10640" y="7456"/>
                    <a:pt x="10711" y="7496"/>
                    <a:pt x="10782" y="7496"/>
                  </a:cubicBezTo>
                  <a:cubicBezTo>
                    <a:pt x="10848" y="7496"/>
                    <a:pt x="10913" y="7462"/>
                    <a:pt x="10979" y="7396"/>
                  </a:cubicBezTo>
                  <a:cubicBezTo>
                    <a:pt x="11139" y="7236"/>
                    <a:pt x="11139" y="7099"/>
                    <a:pt x="11002" y="6962"/>
                  </a:cubicBezTo>
                  <a:cubicBezTo>
                    <a:pt x="10919" y="6879"/>
                    <a:pt x="10842" y="6839"/>
                    <a:pt x="10768" y="6839"/>
                  </a:cubicBezTo>
                  <a:close/>
                  <a:moveTo>
                    <a:pt x="297" y="6871"/>
                  </a:moveTo>
                  <a:cubicBezTo>
                    <a:pt x="251" y="6871"/>
                    <a:pt x="229" y="6871"/>
                    <a:pt x="229" y="6939"/>
                  </a:cubicBezTo>
                  <a:cubicBezTo>
                    <a:pt x="206" y="7054"/>
                    <a:pt x="183" y="7168"/>
                    <a:pt x="160" y="7282"/>
                  </a:cubicBezTo>
                  <a:cubicBezTo>
                    <a:pt x="137" y="7327"/>
                    <a:pt x="137" y="7396"/>
                    <a:pt x="137" y="7464"/>
                  </a:cubicBezTo>
                  <a:cubicBezTo>
                    <a:pt x="137" y="7487"/>
                    <a:pt x="160" y="7510"/>
                    <a:pt x="160" y="7510"/>
                  </a:cubicBezTo>
                  <a:cubicBezTo>
                    <a:pt x="274" y="7510"/>
                    <a:pt x="411" y="7510"/>
                    <a:pt x="502" y="7419"/>
                  </a:cubicBezTo>
                  <a:cubicBezTo>
                    <a:pt x="571" y="7327"/>
                    <a:pt x="594" y="7213"/>
                    <a:pt x="571" y="7076"/>
                  </a:cubicBezTo>
                  <a:cubicBezTo>
                    <a:pt x="548" y="6962"/>
                    <a:pt x="411" y="6871"/>
                    <a:pt x="297" y="6871"/>
                  </a:cubicBezTo>
                  <a:close/>
                  <a:moveTo>
                    <a:pt x="11707" y="6911"/>
                  </a:moveTo>
                  <a:cubicBezTo>
                    <a:pt x="11635" y="6911"/>
                    <a:pt x="11561" y="6951"/>
                    <a:pt x="11481" y="7031"/>
                  </a:cubicBezTo>
                  <a:cubicBezTo>
                    <a:pt x="11344" y="7168"/>
                    <a:pt x="11344" y="7305"/>
                    <a:pt x="11481" y="7464"/>
                  </a:cubicBezTo>
                  <a:cubicBezTo>
                    <a:pt x="11561" y="7533"/>
                    <a:pt x="11635" y="7567"/>
                    <a:pt x="11707" y="7567"/>
                  </a:cubicBezTo>
                  <a:cubicBezTo>
                    <a:pt x="11778" y="7567"/>
                    <a:pt x="11847" y="7533"/>
                    <a:pt x="11915" y="7464"/>
                  </a:cubicBezTo>
                  <a:cubicBezTo>
                    <a:pt x="12052" y="7305"/>
                    <a:pt x="12052" y="7168"/>
                    <a:pt x="11915" y="7031"/>
                  </a:cubicBezTo>
                  <a:cubicBezTo>
                    <a:pt x="11847" y="6951"/>
                    <a:pt x="11778" y="6911"/>
                    <a:pt x="11707" y="6911"/>
                  </a:cubicBezTo>
                  <a:close/>
                  <a:moveTo>
                    <a:pt x="1206" y="6965"/>
                  </a:moveTo>
                  <a:cubicBezTo>
                    <a:pt x="1120" y="6965"/>
                    <a:pt x="1036" y="6988"/>
                    <a:pt x="982" y="7031"/>
                  </a:cubicBezTo>
                  <a:cubicBezTo>
                    <a:pt x="868" y="7145"/>
                    <a:pt x="845" y="7396"/>
                    <a:pt x="959" y="7510"/>
                  </a:cubicBezTo>
                  <a:cubicBezTo>
                    <a:pt x="1022" y="7573"/>
                    <a:pt x="1126" y="7608"/>
                    <a:pt x="1226" y="7608"/>
                  </a:cubicBezTo>
                  <a:cubicBezTo>
                    <a:pt x="1308" y="7608"/>
                    <a:pt x="1387" y="7584"/>
                    <a:pt x="1438" y="7533"/>
                  </a:cubicBezTo>
                  <a:cubicBezTo>
                    <a:pt x="1552" y="7419"/>
                    <a:pt x="1575" y="7168"/>
                    <a:pt x="1461" y="7054"/>
                  </a:cubicBezTo>
                  <a:cubicBezTo>
                    <a:pt x="1401" y="6993"/>
                    <a:pt x="1302" y="6965"/>
                    <a:pt x="1206" y="6965"/>
                  </a:cubicBezTo>
                  <a:close/>
                  <a:moveTo>
                    <a:pt x="12646" y="7002"/>
                  </a:moveTo>
                  <a:cubicBezTo>
                    <a:pt x="12577" y="7002"/>
                    <a:pt x="12509" y="7042"/>
                    <a:pt x="12440" y="7122"/>
                  </a:cubicBezTo>
                  <a:cubicBezTo>
                    <a:pt x="12303" y="7259"/>
                    <a:pt x="12303" y="7396"/>
                    <a:pt x="12440" y="7556"/>
                  </a:cubicBezTo>
                  <a:cubicBezTo>
                    <a:pt x="12506" y="7622"/>
                    <a:pt x="12572" y="7656"/>
                    <a:pt x="12640" y="7656"/>
                  </a:cubicBezTo>
                  <a:cubicBezTo>
                    <a:pt x="12714" y="7656"/>
                    <a:pt x="12791" y="7616"/>
                    <a:pt x="12874" y="7533"/>
                  </a:cubicBezTo>
                  <a:cubicBezTo>
                    <a:pt x="13011" y="7396"/>
                    <a:pt x="13011" y="7259"/>
                    <a:pt x="12851" y="7122"/>
                  </a:cubicBezTo>
                  <a:cubicBezTo>
                    <a:pt x="12782" y="7042"/>
                    <a:pt x="12714" y="7002"/>
                    <a:pt x="12646" y="7002"/>
                  </a:cubicBezTo>
                  <a:close/>
                  <a:moveTo>
                    <a:pt x="2175" y="7050"/>
                  </a:moveTo>
                  <a:cubicBezTo>
                    <a:pt x="2166" y="7050"/>
                    <a:pt x="2156" y="7051"/>
                    <a:pt x="2146" y="7054"/>
                  </a:cubicBezTo>
                  <a:cubicBezTo>
                    <a:pt x="2055" y="7076"/>
                    <a:pt x="1986" y="7122"/>
                    <a:pt x="1918" y="7145"/>
                  </a:cubicBezTo>
                  <a:cubicBezTo>
                    <a:pt x="1895" y="7236"/>
                    <a:pt x="1826" y="7305"/>
                    <a:pt x="1826" y="7396"/>
                  </a:cubicBezTo>
                  <a:cubicBezTo>
                    <a:pt x="1849" y="7487"/>
                    <a:pt x="1895" y="7556"/>
                    <a:pt x="1940" y="7624"/>
                  </a:cubicBezTo>
                  <a:cubicBezTo>
                    <a:pt x="1999" y="7644"/>
                    <a:pt x="2058" y="7697"/>
                    <a:pt x="2146" y="7697"/>
                  </a:cubicBezTo>
                  <a:cubicBezTo>
                    <a:pt x="2161" y="7697"/>
                    <a:pt x="2176" y="7696"/>
                    <a:pt x="2192" y="7693"/>
                  </a:cubicBezTo>
                  <a:cubicBezTo>
                    <a:pt x="2260" y="7693"/>
                    <a:pt x="2328" y="7624"/>
                    <a:pt x="2397" y="7624"/>
                  </a:cubicBezTo>
                  <a:cubicBezTo>
                    <a:pt x="2420" y="7533"/>
                    <a:pt x="2488" y="7464"/>
                    <a:pt x="2488" y="7373"/>
                  </a:cubicBezTo>
                  <a:cubicBezTo>
                    <a:pt x="2465" y="7282"/>
                    <a:pt x="2420" y="7213"/>
                    <a:pt x="2397" y="7145"/>
                  </a:cubicBezTo>
                  <a:cubicBezTo>
                    <a:pt x="2316" y="7125"/>
                    <a:pt x="2252" y="7050"/>
                    <a:pt x="2175" y="7050"/>
                  </a:cubicBezTo>
                  <a:close/>
                  <a:moveTo>
                    <a:pt x="13581" y="7122"/>
                  </a:moveTo>
                  <a:cubicBezTo>
                    <a:pt x="13513" y="7122"/>
                    <a:pt x="13444" y="7145"/>
                    <a:pt x="13376" y="7213"/>
                  </a:cubicBezTo>
                  <a:cubicBezTo>
                    <a:pt x="13307" y="7282"/>
                    <a:pt x="13285" y="7350"/>
                    <a:pt x="13285" y="7419"/>
                  </a:cubicBezTo>
                  <a:cubicBezTo>
                    <a:pt x="13285" y="7487"/>
                    <a:pt x="13307" y="7579"/>
                    <a:pt x="13376" y="7647"/>
                  </a:cubicBezTo>
                  <a:cubicBezTo>
                    <a:pt x="13444" y="7693"/>
                    <a:pt x="13536" y="7738"/>
                    <a:pt x="13604" y="7738"/>
                  </a:cubicBezTo>
                  <a:cubicBezTo>
                    <a:pt x="13673" y="7738"/>
                    <a:pt x="13764" y="7716"/>
                    <a:pt x="13810" y="7647"/>
                  </a:cubicBezTo>
                  <a:cubicBezTo>
                    <a:pt x="13878" y="7579"/>
                    <a:pt x="13924" y="7510"/>
                    <a:pt x="13924" y="7442"/>
                  </a:cubicBezTo>
                  <a:cubicBezTo>
                    <a:pt x="13901" y="7350"/>
                    <a:pt x="13901" y="7259"/>
                    <a:pt x="13810" y="7213"/>
                  </a:cubicBezTo>
                  <a:cubicBezTo>
                    <a:pt x="13764" y="7122"/>
                    <a:pt x="13673" y="7122"/>
                    <a:pt x="13581" y="7122"/>
                  </a:cubicBezTo>
                  <a:close/>
                  <a:moveTo>
                    <a:pt x="3082" y="7099"/>
                  </a:moveTo>
                  <a:cubicBezTo>
                    <a:pt x="3013" y="7122"/>
                    <a:pt x="2945" y="7168"/>
                    <a:pt x="2853" y="7191"/>
                  </a:cubicBezTo>
                  <a:cubicBezTo>
                    <a:pt x="2853" y="7282"/>
                    <a:pt x="2762" y="7350"/>
                    <a:pt x="2785" y="7442"/>
                  </a:cubicBezTo>
                  <a:cubicBezTo>
                    <a:pt x="2808" y="7533"/>
                    <a:pt x="2831" y="7624"/>
                    <a:pt x="2876" y="7670"/>
                  </a:cubicBezTo>
                  <a:cubicBezTo>
                    <a:pt x="2932" y="7707"/>
                    <a:pt x="3003" y="7744"/>
                    <a:pt x="3077" y="7744"/>
                  </a:cubicBezTo>
                  <a:cubicBezTo>
                    <a:pt x="3094" y="7744"/>
                    <a:pt x="3111" y="7743"/>
                    <a:pt x="3127" y="7738"/>
                  </a:cubicBezTo>
                  <a:cubicBezTo>
                    <a:pt x="3219" y="7738"/>
                    <a:pt x="3287" y="7693"/>
                    <a:pt x="3356" y="7647"/>
                  </a:cubicBezTo>
                  <a:cubicBezTo>
                    <a:pt x="3378" y="7579"/>
                    <a:pt x="3447" y="7487"/>
                    <a:pt x="3424" y="7396"/>
                  </a:cubicBezTo>
                  <a:cubicBezTo>
                    <a:pt x="3401" y="7327"/>
                    <a:pt x="3378" y="7259"/>
                    <a:pt x="3356" y="7191"/>
                  </a:cubicBezTo>
                  <a:cubicBezTo>
                    <a:pt x="3264" y="7168"/>
                    <a:pt x="3196" y="7099"/>
                    <a:pt x="3082" y="7099"/>
                  </a:cubicBezTo>
                  <a:close/>
                  <a:moveTo>
                    <a:pt x="14517" y="7191"/>
                  </a:moveTo>
                  <a:cubicBezTo>
                    <a:pt x="14449" y="7191"/>
                    <a:pt x="14380" y="7213"/>
                    <a:pt x="14312" y="7282"/>
                  </a:cubicBezTo>
                  <a:cubicBezTo>
                    <a:pt x="14243" y="7350"/>
                    <a:pt x="14220" y="7419"/>
                    <a:pt x="14220" y="7487"/>
                  </a:cubicBezTo>
                  <a:cubicBezTo>
                    <a:pt x="14220" y="7556"/>
                    <a:pt x="14243" y="7647"/>
                    <a:pt x="14289" y="7716"/>
                  </a:cubicBezTo>
                  <a:cubicBezTo>
                    <a:pt x="14357" y="7784"/>
                    <a:pt x="14449" y="7807"/>
                    <a:pt x="14517" y="7807"/>
                  </a:cubicBezTo>
                  <a:cubicBezTo>
                    <a:pt x="14586" y="7807"/>
                    <a:pt x="14677" y="7784"/>
                    <a:pt x="14745" y="7716"/>
                  </a:cubicBezTo>
                  <a:cubicBezTo>
                    <a:pt x="14791" y="7647"/>
                    <a:pt x="14837" y="7579"/>
                    <a:pt x="14837" y="7510"/>
                  </a:cubicBezTo>
                  <a:cubicBezTo>
                    <a:pt x="14837" y="7442"/>
                    <a:pt x="14837" y="7327"/>
                    <a:pt x="14745" y="7305"/>
                  </a:cubicBezTo>
                  <a:cubicBezTo>
                    <a:pt x="14700" y="7191"/>
                    <a:pt x="14608" y="7191"/>
                    <a:pt x="14517" y="7191"/>
                  </a:cubicBezTo>
                  <a:close/>
                  <a:moveTo>
                    <a:pt x="4058" y="7205"/>
                  </a:moveTo>
                  <a:cubicBezTo>
                    <a:pt x="3989" y="7205"/>
                    <a:pt x="3924" y="7239"/>
                    <a:pt x="3858" y="7305"/>
                  </a:cubicBezTo>
                  <a:cubicBezTo>
                    <a:pt x="3698" y="7442"/>
                    <a:pt x="3698" y="7579"/>
                    <a:pt x="3835" y="7716"/>
                  </a:cubicBezTo>
                  <a:cubicBezTo>
                    <a:pt x="3918" y="7798"/>
                    <a:pt x="3995" y="7838"/>
                    <a:pt x="4069" y="7838"/>
                  </a:cubicBezTo>
                  <a:cubicBezTo>
                    <a:pt x="4137" y="7838"/>
                    <a:pt x="4203" y="7804"/>
                    <a:pt x="4269" y="7738"/>
                  </a:cubicBezTo>
                  <a:cubicBezTo>
                    <a:pt x="4406" y="7601"/>
                    <a:pt x="4428" y="7464"/>
                    <a:pt x="4291" y="7327"/>
                  </a:cubicBezTo>
                  <a:cubicBezTo>
                    <a:pt x="4208" y="7245"/>
                    <a:pt x="4132" y="7205"/>
                    <a:pt x="4058" y="7205"/>
                  </a:cubicBezTo>
                  <a:close/>
                  <a:moveTo>
                    <a:pt x="15499" y="7267"/>
                  </a:moveTo>
                  <a:cubicBezTo>
                    <a:pt x="15423" y="7267"/>
                    <a:pt x="15348" y="7296"/>
                    <a:pt x="15293" y="7350"/>
                  </a:cubicBezTo>
                  <a:cubicBezTo>
                    <a:pt x="15179" y="7464"/>
                    <a:pt x="15179" y="7670"/>
                    <a:pt x="15270" y="7784"/>
                  </a:cubicBezTo>
                  <a:cubicBezTo>
                    <a:pt x="15339" y="7841"/>
                    <a:pt x="15419" y="7870"/>
                    <a:pt x="15496" y="7870"/>
                  </a:cubicBezTo>
                  <a:cubicBezTo>
                    <a:pt x="15573" y="7870"/>
                    <a:pt x="15647" y="7841"/>
                    <a:pt x="15704" y="7784"/>
                  </a:cubicBezTo>
                  <a:cubicBezTo>
                    <a:pt x="15818" y="7670"/>
                    <a:pt x="15818" y="7464"/>
                    <a:pt x="15727" y="7373"/>
                  </a:cubicBezTo>
                  <a:cubicBezTo>
                    <a:pt x="15667" y="7302"/>
                    <a:pt x="15583" y="7267"/>
                    <a:pt x="15499" y="7267"/>
                  </a:cubicBezTo>
                  <a:close/>
                  <a:moveTo>
                    <a:pt x="5002" y="7293"/>
                  </a:moveTo>
                  <a:cubicBezTo>
                    <a:pt x="4931" y="7293"/>
                    <a:pt x="4862" y="7327"/>
                    <a:pt x="4794" y="7396"/>
                  </a:cubicBezTo>
                  <a:cubicBezTo>
                    <a:pt x="4657" y="7556"/>
                    <a:pt x="4657" y="7693"/>
                    <a:pt x="4794" y="7830"/>
                  </a:cubicBezTo>
                  <a:cubicBezTo>
                    <a:pt x="4862" y="7898"/>
                    <a:pt x="4931" y="7932"/>
                    <a:pt x="5002" y="7932"/>
                  </a:cubicBezTo>
                  <a:cubicBezTo>
                    <a:pt x="5073" y="7932"/>
                    <a:pt x="5147" y="7898"/>
                    <a:pt x="5227" y="7830"/>
                  </a:cubicBezTo>
                  <a:cubicBezTo>
                    <a:pt x="5364" y="7693"/>
                    <a:pt x="5364" y="7556"/>
                    <a:pt x="5227" y="7396"/>
                  </a:cubicBezTo>
                  <a:cubicBezTo>
                    <a:pt x="5147" y="7327"/>
                    <a:pt x="5073" y="7293"/>
                    <a:pt x="5002" y="7293"/>
                  </a:cubicBezTo>
                  <a:close/>
                  <a:moveTo>
                    <a:pt x="16446" y="7356"/>
                  </a:moveTo>
                  <a:cubicBezTo>
                    <a:pt x="16366" y="7356"/>
                    <a:pt x="16286" y="7385"/>
                    <a:pt x="16229" y="7442"/>
                  </a:cubicBezTo>
                  <a:cubicBezTo>
                    <a:pt x="16115" y="7556"/>
                    <a:pt x="16115" y="7761"/>
                    <a:pt x="16229" y="7875"/>
                  </a:cubicBezTo>
                  <a:cubicBezTo>
                    <a:pt x="16286" y="7932"/>
                    <a:pt x="16366" y="7961"/>
                    <a:pt x="16446" y="7961"/>
                  </a:cubicBezTo>
                  <a:cubicBezTo>
                    <a:pt x="16526" y="7961"/>
                    <a:pt x="16606" y="7932"/>
                    <a:pt x="16663" y="7875"/>
                  </a:cubicBezTo>
                  <a:cubicBezTo>
                    <a:pt x="16777" y="7761"/>
                    <a:pt x="16777" y="7579"/>
                    <a:pt x="16663" y="7442"/>
                  </a:cubicBezTo>
                  <a:cubicBezTo>
                    <a:pt x="16606" y="7385"/>
                    <a:pt x="16526" y="7356"/>
                    <a:pt x="16446" y="7356"/>
                  </a:cubicBezTo>
                  <a:close/>
                  <a:moveTo>
                    <a:pt x="5927" y="7364"/>
                  </a:moveTo>
                  <a:cubicBezTo>
                    <a:pt x="5861" y="7364"/>
                    <a:pt x="5795" y="7399"/>
                    <a:pt x="5729" y="7464"/>
                  </a:cubicBezTo>
                  <a:cubicBezTo>
                    <a:pt x="5570" y="7624"/>
                    <a:pt x="5570" y="7761"/>
                    <a:pt x="5707" y="7898"/>
                  </a:cubicBezTo>
                  <a:cubicBezTo>
                    <a:pt x="5786" y="7978"/>
                    <a:pt x="5861" y="8018"/>
                    <a:pt x="5932" y="8018"/>
                  </a:cubicBezTo>
                  <a:cubicBezTo>
                    <a:pt x="6003" y="8018"/>
                    <a:pt x="6072" y="7978"/>
                    <a:pt x="6140" y="7898"/>
                  </a:cubicBezTo>
                  <a:cubicBezTo>
                    <a:pt x="6300" y="7761"/>
                    <a:pt x="6300" y="7624"/>
                    <a:pt x="6140" y="7487"/>
                  </a:cubicBezTo>
                  <a:cubicBezTo>
                    <a:pt x="6069" y="7404"/>
                    <a:pt x="5998" y="7364"/>
                    <a:pt x="5927" y="7364"/>
                  </a:cubicBezTo>
                  <a:close/>
                  <a:moveTo>
                    <a:pt x="17391" y="7437"/>
                  </a:moveTo>
                  <a:cubicBezTo>
                    <a:pt x="17279" y="7437"/>
                    <a:pt x="17136" y="7499"/>
                    <a:pt x="17096" y="7579"/>
                  </a:cubicBezTo>
                  <a:cubicBezTo>
                    <a:pt x="17051" y="7693"/>
                    <a:pt x="17074" y="7875"/>
                    <a:pt x="17165" y="7944"/>
                  </a:cubicBezTo>
                  <a:cubicBezTo>
                    <a:pt x="17211" y="8005"/>
                    <a:pt x="17277" y="8035"/>
                    <a:pt x="17349" y="8035"/>
                  </a:cubicBezTo>
                  <a:cubicBezTo>
                    <a:pt x="17386" y="8035"/>
                    <a:pt x="17424" y="8027"/>
                    <a:pt x="17462" y="8012"/>
                  </a:cubicBezTo>
                  <a:cubicBezTo>
                    <a:pt x="17576" y="7989"/>
                    <a:pt x="17599" y="7967"/>
                    <a:pt x="17576" y="7875"/>
                  </a:cubicBezTo>
                  <a:cubicBezTo>
                    <a:pt x="17553" y="7761"/>
                    <a:pt x="17553" y="7647"/>
                    <a:pt x="17530" y="7533"/>
                  </a:cubicBezTo>
                  <a:cubicBezTo>
                    <a:pt x="17530" y="7487"/>
                    <a:pt x="17484" y="7442"/>
                    <a:pt x="17439" y="7442"/>
                  </a:cubicBezTo>
                  <a:cubicBezTo>
                    <a:pt x="17424" y="7439"/>
                    <a:pt x="17408" y="7437"/>
                    <a:pt x="17391" y="7437"/>
                  </a:cubicBezTo>
                  <a:close/>
                  <a:moveTo>
                    <a:pt x="6891" y="7459"/>
                  </a:moveTo>
                  <a:cubicBezTo>
                    <a:pt x="6819" y="7459"/>
                    <a:pt x="6745" y="7499"/>
                    <a:pt x="6665" y="7579"/>
                  </a:cubicBezTo>
                  <a:cubicBezTo>
                    <a:pt x="6528" y="7716"/>
                    <a:pt x="6528" y="7852"/>
                    <a:pt x="6665" y="7989"/>
                  </a:cubicBezTo>
                  <a:cubicBezTo>
                    <a:pt x="6748" y="8072"/>
                    <a:pt x="6819" y="8112"/>
                    <a:pt x="6890" y="8112"/>
                  </a:cubicBezTo>
                  <a:cubicBezTo>
                    <a:pt x="6956" y="8112"/>
                    <a:pt x="7022" y="8078"/>
                    <a:pt x="7099" y="8012"/>
                  </a:cubicBezTo>
                  <a:cubicBezTo>
                    <a:pt x="7236" y="7852"/>
                    <a:pt x="7236" y="7716"/>
                    <a:pt x="7099" y="7579"/>
                  </a:cubicBezTo>
                  <a:cubicBezTo>
                    <a:pt x="7030" y="7499"/>
                    <a:pt x="6962" y="7459"/>
                    <a:pt x="6891" y="7459"/>
                  </a:cubicBezTo>
                  <a:close/>
                  <a:moveTo>
                    <a:pt x="7855" y="7527"/>
                  </a:moveTo>
                  <a:cubicBezTo>
                    <a:pt x="7784" y="7527"/>
                    <a:pt x="7715" y="7567"/>
                    <a:pt x="7647" y="7647"/>
                  </a:cubicBezTo>
                  <a:cubicBezTo>
                    <a:pt x="7487" y="7784"/>
                    <a:pt x="7487" y="7921"/>
                    <a:pt x="7647" y="8058"/>
                  </a:cubicBezTo>
                  <a:cubicBezTo>
                    <a:pt x="7718" y="8141"/>
                    <a:pt x="7789" y="8181"/>
                    <a:pt x="7860" y="8181"/>
                  </a:cubicBezTo>
                  <a:cubicBezTo>
                    <a:pt x="7926" y="8181"/>
                    <a:pt x="7992" y="8147"/>
                    <a:pt x="8058" y="8081"/>
                  </a:cubicBezTo>
                  <a:cubicBezTo>
                    <a:pt x="8217" y="7921"/>
                    <a:pt x="8217" y="7784"/>
                    <a:pt x="8080" y="7647"/>
                  </a:cubicBezTo>
                  <a:cubicBezTo>
                    <a:pt x="8001" y="7567"/>
                    <a:pt x="7926" y="7527"/>
                    <a:pt x="7855" y="7527"/>
                  </a:cubicBezTo>
                  <a:close/>
                  <a:moveTo>
                    <a:pt x="8826" y="7618"/>
                  </a:moveTo>
                  <a:cubicBezTo>
                    <a:pt x="8813" y="7618"/>
                    <a:pt x="8800" y="7620"/>
                    <a:pt x="8788" y="7624"/>
                  </a:cubicBezTo>
                  <a:cubicBezTo>
                    <a:pt x="8720" y="7624"/>
                    <a:pt x="8628" y="7624"/>
                    <a:pt x="8560" y="7693"/>
                  </a:cubicBezTo>
                  <a:cubicBezTo>
                    <a:pt x="8514" y="7761"/>
                    <a:pt x="8468" y="7852"/>
                    <a:pt x="8468" y="7921"/>
                  </a:cubicBezTo>
                  <a:cubicBezTo>
                    <a:pt x="8468" y="7989"/>
                    <a:pt x="8468" y="8104"/>
                    <a:pt x="8560" y="8126"/>
                  </a:cubicBezTo>
                  <a:cubicBezTo>
                    <a:pt x="8605" y="8241"/>
                    <a:pt x="8720" y="8241"/>
                    <a:pt x="8788" y="8241"/>
                  </a:cubicBezTo>
                  <a:cubicBezTo>
                    <a:pt x="8857" y="8241"/>
                    <a:pt x="8925" y="8218"/>
                    <a:pt x="8993" y="8149"/>
                  </a:cubicBezTo>
                  <a:cubicBezTo>
                    <a:pt x="9062" y="8081"/>
                    <a:pt x="9085" y="8012"/>
                    <a:pt x="9085" y="7944"/>
                  </a:cubicBezTo>
                  <a:cubicBezTo>
                    <a:pt x="9085" y="7875"/>
                    <a:pt x="9062" y="7784"/>
                    <a:pt x="9016" y="7716"/>
                  </a:cubicBezTo>
                  <a:cubicBezTo>
                    <a:pt x="8960" y="7659"/>
                    <a:pt x="8888" y="7618"/>
                    <a:pt x="8826" y="7618"/>
                  </a:cubicBezTo>
                  <a:close/>
                  <a:moveTo>
                    <a:pt x="9747" y="7716"/>
                  </a:moveTo>
                  <a:cubicBezTo>
                    <a:pt x="9655" y="7716"/>
                    <a:pt x="9564" y="7716"/>
                    <a:pt x="9518" y="7807"/>
                  </a:cubicBezTo>
                  <a:cubicBezTo>
                    <a:pt x="9427" y="7852"/>
                    <a:pt x="9427" y="7944"/>
                    <a:pt x="9427" y="8035"/>
                  </a:cubicBezTo>
                  <a:cubicBezTo>
                    <a:pt x="9427" y="8104"/>
                    <a:pt x="9450" y="8172"/>
                    <a:pt x="9518" y="8241"/>
                  </a:cubicBezTo>
                  <a:cubicBezTo>
                    <a:pt x="9587" y="8309"/>
                    <a:pt x="9655" y="8332"/>
                    <a:pt x="9724" y="8332"/>
                  </a:cubicBezTo>
                  <a:cubicBezTo>
                    <a:pt x="9792" y="8332"/>
                    <a:pt x="9884" y="8309"/>
                    <a:pt x="9952" y="8241"/>
                  </a:cubicBezTo>
                  <a:cubicBezTo>
                    <a:pt x="9998" y="8172"/>
                    <a:pt x="10043" y="8104"/>
                    <a:pt x="10043" y="8012"/>
                  </a:cubicBezTo>
                  <a:cubicBezTo>
                    <a:pt x="10043" y="7944"/>
                    <a:pt x="10021" y="7875"/>
                    <a:pt x="9952" y="7807"/>
                  </a:cubicBezTo>
                  <a:cubicBezTo>
                    <a:pt x="9884" y="7738"/>
                    <a:pt x="9815" y="7716"/>
                    <a:pt x="9747" y="7716"/>
                  </a:cubicBezTo>
                  <a:close/>
                  <a:moveTo>
                    <a:pt x="10671" y="7813"/>
                  </a:moveTo>
                  <a:cubicBezTo>
                    <a:pt x="10591" y="7813"/>
                    <a:pt x="10511" y="7841"/>
                    <a:pt x="10454" y="7898"/>
                  </a:cubicBezTo>
                  <a:cubicBezTo>
                    <a:pt x="10340" y="8012"/>
                    <a:pt x="10363" y="8218"/>
                    <a:pt x="10477" y="8332"/>
                  </a:cubicBezTo>
                  <a:cubicBezTo>
                    <a:pt x="10534" y="8389"/>
                    <a:pt x="10614" y="8417"/>
                    <a:pt x="10694" y="8417"/>
                  </a:cubicBezTo>
                  <a:cubicBezTo>
                    <a:pt x="10774" y="8417"/>
                    <a:pt x="10854" y="8389"/>
                    <a:pt x="10911" y="8332"/>
                  </a:cubicBezTo>
                  <a:cubicBezTo>
                    <a:pt x="11002" y="8218"/>
                    <a:pt x="11002" y="8012"/>
                    <a:pt x="10888" y="7898"/>
                  </a:cubicBezTo>
                  <a:cubicBezTo>
                    <a:pt x="10831" y="7841"/>
                    <a:pt x="10751" y="7813"/>
                    <a:pt x="10671" y="7813"/>
                  </a:cubicBezTo>
                  <a:close/>
                  <a:moveTo>
                    <a:pt x="11607" y="7881"/>
                  </a:moveTo>
                  <a:cubicBezTo>
                    <a:pt x="11527" y="7881"/>
                    <a:pt x="11447" y="7910"/>
                    <a:pt x="11390" y="7967"/>
                  </a:cubicBezTo>
                  <a:cubicBezTo>
                    <a:pt x="11276" y="8104"/>
                    <a:pt x="11276" y="8286"/>
                    <a:pt x="11390" y="8400"/>
                  </a:cubicBezTo>
                  <a:cubicBezTo>
                    <a:pt x="11447" y="8457"/>
                    <a:pt x="11527" y="8486"/>
                    <a:pt x="11607" y="8486"/>
                  </a:cubicBezTo>
                  <a:cubicBezTo>
                    <a:pt x="11687" y="8486"/>
                    <a:pt x="11767" y="8457"/>
                    <a:pt x="11824" y="8400"/>
                  </a:cubicBezTo>
                  <a:cubicBezTo>
                    <a:pt x="11938" y="8286"/>
                    <a:pt x="11938" y="8081"/>
                    <a:pt x="11824" y="7967"/>
                  </a:cubicBezTo>
                  <a:cubicBezTo>
                    <a:pt x="11767" y="7910"/>
                    <a:pt x="11687" y="7881"/>
                    <a:pt x="11607" y="7881"/>
                  </a:cubicBezTo>
                  <a:close/>
                  <a:moveTo>
                    <a:pt x="215" y="7842"/>
                  </a:moveTo>
                  <a:cubicBezTo>
                    <a:pt x="178" y="7842"/>
                    <a:pt x="137" y="7852"/>
                    <a:pt x="92" y="7875"/>
                  </a:cubicBezTo>
                  <a:cubicBezTo>
                    <a:pt x="80" y="7875"/>
                    <a:pt x="74" y="7870"/>
                    <a:pt x="72" y="7870"/>
                  </a:cubicBezTo>
                  <a:cubicBezTo>
                    <a:pt x="69" y="7870"/>
                    <a:pt x="69" y="7875"/>
                    <a:pt x="69" y="7898"/>
                  </a:cubicBezTo>
                  <a:cubicBezTo>
                    <a:pt x="46" y="8035"/>
                    <a:pt x="46" y="8195"/>
                    <a:pt x="46" y="8332"/>
                  </a:cubicBezTo>
                  <a:cubicBezTo>
                    <a:pt x="23" y="8469"/>
                    <a:pt x="46" y="8492"/>
                    <a:pt x="183" y="8492"/>
                  </a:cubicBezTo>
                  <a:cubicBezTo>
                    <a:pt x="297" y="8492"/>
                    <a:pt x="434" y="8377"/>
                    <a:pt x="480" y="8263"/>
                  </a:cubicBezTo>
                  <a:cubicBezTo>
                    <a:pt x="525" y="8149"/>
                    <a:pt x="502" y="8035"/>
                    <a:pt x="411" y="7944"/>
                  </a:cubicBezTo>
                  <a:cubicBezTo>
                    <a:pt x="350" y="7883"/>
                    <a:pt x="289" y="7842"/>
                    <a:pt x="215" y="7842"/>
                  </a:cubicBezTo>
                  <a:close/>
                  <a:moveTo>
                    <a:pt x="1142" y="7887"/>
                  </a:moveTo>
                  <a:cubicBezTo>
                    <a:pt x="1073" y="7887"/>
                    <a:pt x="1005" y="7921"/>
                    <a:pt x="936" y="7989"/>
                  </a:cubicBezTo>
                  <a:cubicBezTo>
                    <a:pt x="776" y="8149"/>
                    <a:pt x="776" y="8286"/>
                    <a:pt x="913" y="8423"/>
                  </a:cubicBezTo>
                  <a:cubicBezTo>
                    <a:pt x="996" y="8494"/>
                    <a:pt x="1073" y="8535"/>
                    <a:pt x="1147" y="8535"/>
                  </a:cubicBezTo>
                  <a:cubicBezTo>
                    <a:pt x="1215" y="8535"/>
                    <a:pt x="1281" y="8500"/>
                    <a:pt x="1347" y="8423"/>
                  </a:cubicBezTo>
                  <a:cubicBezTo>
                    <a:pt x="1507" y="8286"/>
                    <a:pt x="1507" y="8149"/>
                    <a:pt x="1347" y="7989"/>
                  </a:cubicBezTo>
                  <a:cubicBezTo>
                    <a:pt x="1279" y="7921"/>
                    <a:pt x="1210" y="7887"/>
                    <a:pt x="1142" y="7887"/>
                  </a:cubicBezTo>
                  <a:close/>
                  <a:moveTo>
                    <a:pt x="12542" y="7983"/>
                  </a:moveTo>
                  <a:cubicBezTo>
                    <a:pt x="12470" y="7983"/>
                    <a:pt x="12400" y="8006"/>
                    <a:pt x="12349" y="8058"/>
                  </a:cubicBezTo>
                  <a:cubicBezTo>
                    <a:pt x="12235" y="8172"/>
                    <a:pt x="12235" y="8377"/>
                    <a:pt x="12349" y="8492"/>
                  </a:cubicBezTo>
                  <a:cubicBezTo>
                    <a:pt x="12409" y="8552"/>
                    <a:pt x="12488" y="8580"/>
                    <a:pt x="12567" y="8580"/>
                  </a:cubicBezTo>
                  <a:cubicBezTo>
                    <a:pt x="12637" y="8580"/>
                    <a:pt x="12706" y="8558"/>
                    <a:pt x="12760" y="8514"/>
                  </a:cubicBezTo>
                  <a:cubicBezTo>
                    <a:pt x="12874" y="8377"/>
                    <a:pt x="12897" y="8195"/>
                    <a:pt x="12782" y="8081"/>
                  </a:cubicBezTo>
                  <a:cubicBezTo>
                    <a:pt x="12720" y="8018"/>
                    <a:pt x="12629" y="7983"/>
                    <a:pt x="12542" y="7983"/>
                  </a:cubicBezTo>
                  <a:close/>
                  <a:moveTo>
                    <a:pt x="2089" y="7981"/>
                  </a:moveTo>
                  <a:cubicBezTo>
                    <a:pt x="2020" y="7981"/>
                    <a:pt x="1949" y="8015"/>
                    <a:pt x="1872" y="8081"/>
                  </a:cubicBezTo>
                  <a:cubicBezTo>
                    <a:pt x="1735" y="8241"/>
                    <a:pt x="1735" y="8377"/>
                    <a:pt x="1872" y="8514"/>
                  </a:cubicBezTo>
                  <a:cubicBezTo>
                    <a:pt x="1946" y="8589"/>
                    <a:pt x="2020" y="8629"/>
                    <a:pt x="2094" y="8629"/>
                  </a:cubicBezTo>
                  <a:cubicBezTo>
                    <a:pt x="2157" y="8629"/>
                    <a:pt x="2220" y="8600"/>
                    <a:pt x="2283" y="8537"/>
                  </a:cubicBezTo>
                  <a:cubicBezTo>
                    <a:pt x="2443" y="8377"/>
                    <a:pt x="2443" y="8241"/>
                    <a:pt x="2306" y="8104"/>
                  </a:cubicBezTo>
                  <a:cubicBezTo>
                    <a:pt x="2235" y="8021"/>
                    <a:pt x="2163" y="7981"/>
                    <a:pt x="2089" y="7981"/>
                  </a:cubicBezTo>
                  <a:close/>
                  <a:moveTo>
                    <a:pt x="13548" y="8051"/>
                  </a:moveTo>
                  <a:cubicBezTo>
                    <a:pt x="13460" y="8051"/>
                    <a:pt x="13370" y="8086"/>
                    <a:pt x="13307" y="8149"/>
                  </a:cubicBezTo>
                  <a:cubicBezTo>
                    <a:pt x="13193" y="8263"/>
                    <a:pt x="13193" y="8469"/>
                    <a:pt x="13330" y="8583"/>
                  </a:cubicBezTo>
                  <a:cubicBezTo>
                    <a:pt x="13384" y="8626"/>
                    <a:pt x="13458" y="8649"/>
                    <a:pt x="13534" y="8649"/>
                  </a:cubicBezTo>
                  <a:cubicBezTo>
                    <a:pt x="13618" y="8649"/>
                    <a:pt x="13704" y="8620"/>
                    <a:pt x="13764" y="8560"/>
                  </a:cubicBezTo>
                  <a:cubicBezTo>
                    <a:pt x="13855" y="8446"/>
                    <a:pt x="13855" y="8241"/>
                    <a:pt x="13741" y="8126"/>
                  </a:cubicBezTo>
                  <a:cubicBezTo>
                    <a:pt x="13690" y="8075"/>
                    <a:pt x="13620" y="8051"/>
                    <a:pt x="13548" y="8051"/>
                  </a:cubicBezTo>
                  <a:close/>
                  <a:moveTo>
                    <a:pt x="3036" y="8081"/>
                  </a:moveTo>
                  <a:cubicBezTo>
                    <a:pt x="2968" y="8104"/>
                    <a:pt x="2876" y="8081"/>
                    <a:pt x="2831" y="8172"/>
                  </a:cubicBezTo>
                  <a:cubicBezTo>
                    <a:pt x="2785" y="8218"/>
                    <a:pt x="2762" y="8263"/>
                    <a:pt x="2739" y="8286"/>
                  </a:cubicBezTo>
                  <a:cubicBezTo>
                    <a:pt x="2716" y="8355"/>
                    <a:pt x="2739" y="8446"/>
                    <a:pt x="2739" y="8514"/>
                  </a:cubicBezTo>
                  <a:cubicBezTo>
                    <a:pt x="2762" y="8537"/>
                    <a:pt x="2808" y="8583"/>
                    <a:pt x="2831" y="8606"/>
                  </a:cubicBezTo>
                  <a:cubicBezTo>
                    <a:pt x="2876" y="8697"/>
                    <a:pt x="2945" y="8720"/>
                    <a:pt x="3036" y="8720"/>
                  </a:cubicBezTo>
                  <a:cubicBezTo>
                    <a:pt x="3105" y="8720"/>
                    <a:pt x="3173" y="8697"/>
                    <a:pt x="3241" y="8629"/>
                  </a:cubicBezTo>
                  <a:cubicBezTo>
                    <a:pt x="3310" y="8560"/>
                    <a:pt x="3356" y="8492"/>
                    <a:pt x="3356" y="8400"/>
                  </a:cubicBezTo>
                  <a:cubicBezTo>
                    <a:pt x="3356" y="8332"/>
                    <a:pt x="3333" y="8263"/>
                    <a:pt x="3264" y="8195"/>
                  </a:cubicBezTo>
                  <a:cubicBezTo>
                    <a:pt x="3196" y="8126"/>
                    <a:pt x="3127" y="8081"/>
                    <a:pt x="3036" y="8081"/>
                  </a:cubicBezTo>
                  <a:close/>
                  <a:moveTo>
                    <a:pt x="14447" y="8129"/>
                  </a:moveTo>
                  <a:cubicBezTo>
                    <a:pt x="14371" y="8129"/>
                    <a:pt x="14297" y="8152"/>
                    <a:pt x="14243" y="8195"/>
                  </a:cubicBezTo>
                  <a:cubicBezTo>
                    <a:pt x="14129" y="8309"/>
                    <a:pt x="14129" y="8514"/>
                    <a:pt x="14243" y="8629"/>
                  </a:cubicBezTo>
                  <a:cubicBezTo>
                    <a:pt x="14303" y="8688"/>
                    <a:pt x="14381" y="8723"/>
                    <a:pt x="14462" y="8723"/>
                  </a:cubicBezTo>
                  <a:cubicBezTo>
                    <a:pt x="14536" y="8723"/>
                    <a:pt x="14612" y="8694"/>
                    <a:pt x="14677" y="8629"/>
                  </a:cubicBezTo>
                  <a:cubicBezTo>
                    <a:pt x="14768" y="8537"/>
                    <a:pt x="14791" y="8332"/>
                    <a:pt x="14677" y="8218"/>
                  </a:cubicBezTo>
                  <a:cubicBezTo>
                    <a:pt x="14617" y="8157"/>
                    <a:pt x="14531" y="8129"/>
                    <a:pt x="14447" y="8129"/>
                  </a:cubicBezTo>
                  <a:close/>
                  <a:moveTo>
                    <a:pt x="3972" y="8149"/>
                  </a:moveTo>
                  <a:cubicBezTo>
                    <a:pt x="3903" y="8149"/>
                    <a:pt x="3835" y="8172"/>
                    <a:pt x="3766" y="8241"/>
                  </a:cubicBezTo>
                  <a:cubicBezTo>
                    <a:pt x="3675" y="8309"/>
                    <a:pt x="3652" y="8377"/>
                    <a:pt x="3652" y="8469"/>
                  </a:cubicBezTo>
                  <a:cubicBezTo>
                    <a:pt x="3652" y="8537"/>
                    <a:pt x="3675" y="8606"/>
                    <a:pt x="3744" y="8674"/>
                  </a:cubicBezTo>
                  <a:cubicBezTo>
                    <a:pt x="3812" y="8743"/>
                    <a:pt x="3881" y="8788"/>
                    <a:pt x="3949" y="8788"/>
                  </a:cubicBezTo>
                  <a:cubicBezTo>
                    <a:pt x="4040" y="8788"/>
                    <a:pt x="4132" y="8788"/>
                    <a:pt x="4154" y="8697"/>
                  </a:cubicBezTo>
                  <a:cubicBezTo>
                    <a:pt x="4269" y="8651"/>
                    <a:pt x="4269" y="8537"/>
                    <a:pt x="4269" y="8469"/>
                  </a:cubicBezTo>
                  <a:cubicBezTo>
                    <a:pt x="4269" y="8400"/>
                    <a:pt x="4246" y="8309"/>
                    <a:pt x="4177" y="8263"/>
                  </a:cubicBezTo>
                  <a:cubicBezTo>
                    <a:pt x="4109" y="8195"/>
                    <a:pt x="4040" y="8149"/>
                    <a:pt x="3972" y="8149"/>
                  </a:cubicBezTo>
                  <a:close/>
                  <a:moveTo>
                    <a:pt x="15407" y="8218"/>
                  </a:moveTo>
                  <a:cubicBezTo>
                    <a:pt x="15339" y="8218"/>
                    <a:pt x="15225" y="8263"/>
                    <a:pt x="15179" y="8309"/>
                  </a:cubicBezTo>
                  <a:cubicBezTo>
                    <a:pt x="15088" y="8423"/>
                    <a:pt x="15088" y="8606"/>
                    <a:pt x="15179" y="8720"/>
                  </a:cubicBezTo>
                  <a:cubicBezTo>
                    <a:pt x="15242" y="8783"/>
                    <a:pt x="15332" y="8818"/>
                    <a:pt x="15420" y="8818"/>
                  </a:cubicBezTo>
                  <a:cubicBezTo>
                    <a:pt x="15491" y="8818"/>
                    <a:pt x="15561" y="8794"/>
                    <a:pt x="15613" y="8743"/>
                  </a:cubicBezTo>
                  <a:cubicBezTo>
                    <a:pt x="15658" y="8674"/>
                    <a:pt x="15704" y="8629"/>
                    <a:pt x="15704" y="8537"/>
                  </a:cubicBezTo>
                  <a:cubicBezTo>
                    <a:pt x="15704" y="8446"/>
                    <a:pt x="15658" y="8377"/>
                    <a:pt x="15636" y="8309"/>
                  </a:cubicBezTo>
                  <a:cubicBezTo>
                    <a:pt x="15590" y="8263"/>
                    <a:pt x="15453" y="8218"/>
                    <a:pt x="15407" y="8218"/>
                  </a:cubicBezTo>
                  <a:close/>
                  <a:moveTo>
                    <a:pt x="4919" y="8269"/>
                  </a:moveTo>
                  <a:cubicBezTo>
                    <a:pt x="4839" y="8269"/>
                    <a:pt x="4759" y="8298"/>
                    <a:pt x="4702" y="8355"/>
                  </a:cubicBezTo>
                  <a:cubicBezTo>
                    <a:pt x="4588" y="8469"/>
                    <a:pt x="4588" y="8674"/>
                    <a:pt x="4702" y="8788"/>
                  </a:cubicBezTo>
                  <a:cubicBezTo>
                    <a:pt x="4763" y="8836"/>
                    <a:pt x="4842" y="8866"/>
                    <a:pt x="4920" y="8866"/>
                  </a:cubicBezTo>
                  <a:cubicBezTo>
                    <a:pt x="4990" y="8866"/>
                    <a:pt x="5059" y="8842"/>
                    <a:pt x="5113" y="8788"/>
                  </a:cubicBezTo>
                  <a:cubicBezTo>
                    <a:pt x="5250" y="8674"/>
                    <a:pt x="5250" y="8469"/>
                    <a:pt x="5136" y="8355"/>
                  </a:cubicBezTo>
                  <a:cubicBezTo>
                    <a:pt x="5079" y="8298"/>
                    <a:pt x="4999" y="8269"/>
                    <a:pt x="4919" y="8269"/>
                  </a:cubicBezTo>
                  <a:close/>
                  <a:moveTo>
                    <a:pt x="16366" y="8309"/>
                  </a:moveTo>
                  <a:cubicBezTo>
                    <a:pt x="16275" y="8309"/>
                    <a:pt x="16206" y="8355"/>
                    <a:pt x="16138" y="8400"/>
                  </a:cubicBezTo>
                  <a:cubicBezTo>
                    <a:pt x="16115" y="8469"/>
                    <a:pt x="16046" y="8514"/>
                    <a:pt x="16046" y="8606"/>
                  </a:cubicBezTo>
                  <a:cubicBezTo>
                    <a:pt x="16069" y="8674"/>
                    <a:pt x="16115" y="8788"/>
                    <a:pt x="16138" y="8834"/>
                  </a:cubicBezTo>
                  <a:cubicBezTo>
                    <a:pt x="16198" y="8882"/>
                    <a:pt x="16277" y="8911"/>
                    <a:pt x="16355" y="8911"/>
                  </a:cubicBezTo>
                  <a:cubicBezTo>
                    <a:pt x="16426" y="8911"/>
                    <a:pt x="16495" y="8888"/>
                    <a:pt x="16549" y="8834"/>
                  </a:cubicBezTo>
                  <a:cubicBezTo>
                    <a:pt x="16686" y="8720"/>
                    <a:pt x="16686" y="8514"/>
                    <a:pt x="16571" y="8400"/>
                  </a:cubicBezTo>
                  <a:cubicBezTo>
                    <a:pt x="16526" y="8355"/>
                    <a:pt x="16457" y="8332"/>
                    <a:pt x="16366" y="8309"/>
                  </a:cubicBezTo>
                  <a:close/>
                  <a:moveTo>
                    <a:pt x="5855" y="8360"/>
                  </a:moveTo>
                  <a:cubicBezTo>
                    <a:pt x="5775" y="8360"/>
                    <a:pt x="5695" y="8389"/>
                    <a:pt x="5638" y="8446"/>
                  </a:cubicBezTo>
                  <a:cubicBezTo>
                    <a:pt x="5524" y="8560"/>
                    <a:pt x="5524" y="8765"/>
                    <a:pt x="5661" y="8880"/>
                  </a:cubicBezTo>
                  <a:cubicBezTo>
                    <a:pt x="5718" y="8937"/>
                    <a:pt x="5792" y="8965"/>
                    <a:pt x="5866" y="8965"/>
                  </a:cubicBezTo>
                  <a:cubicBezTo>
                    <a:pt x="5941" y="8965"/>
                    <a:pt x="6015" y="8937"/>
                    <a:pt x="6072" y="8880"/>
                  </a:cubicBezTo>
                  <a:cubicBezTo>
                    <a:pt x="6186" y="8743"/>
                    <a:pt x="6186" y="8560"/>
                    <a:pt x="6072" y="8446"/>
                  </a:cubicBezTo>
                  <a:cubicBezTo>
                    <a:pt x="6015" y="8389"/>
                    <a:pt x="5935" y="8360"/>
                    <a:pt x="5855" y="8360"/>
                  </a:cubicBezTo>
                  <a:close/>
                  <a:moveTo>
                    <a:pt x="17268" y="8400"/>
                  </a:moveTo>
                  <a:cubicBezTo>
                    <a:pt x="17182" y="8400"/>
                    <a:pt x="17096" y="8423"/>
                    <a:pt x="17051" y="8469"/>
                  </a:cubicBezTo>
                  <a:cubicBezTo>
                    <a:pt x="16959" y="8583"/>
                    <a:pt x="16982" y="8834"/>
                    <a:pt x="17074" y="8902"/>
                  </a:cubicBezTo>
                  <a:cubicBezTo>
                    <a:pt x="17119" y="8948"/>
                    <a:pt x="17205" y="8971"/>
                    <a:pt x="17288" y="8971"/>
                  </a:cubicBezTo>
                  <a:cubicBezTo>
                    <a:pt x="17370" y="8971"/>
                    <a:pt x="17450" y="8948"/>
                    <a:pt x="17484" y="8902"/>
                  </a:cubicBezTo>
                  <a:cubicBezTo>
                    <a:pt x="17599" y="8811"/>
                    <a:pt x="17576" y="8560"/>
                    <a:pt x="17484" y="8469"/>
                  </a:cubicBezTo>
                  <a:cubicBezTo>
                    <a:pt x="17439" y="8423"/>
                    <a:pt x="17353" y="8400"/>
                    <a:pt x="17268" y="8400"/>
                  </a:cubicBezTo>
                  <a:close/>
                  <a:moveTo>
                    <a:pt x="6814" y="8406"/>
                  </a:moveTo>
                  <a:cubicBezTo>
                    <a:pt x="6734" y="8406"/>
                    <a:pt x="6654" y="8435"/>
                    <a:pt x="6597" y="8492"/>
                  </a:cubicBezTo>
                  <a:cubicBezTo>
                    <a:pt x="6483" y="8606"/>
                    <a:pt x="6483" y="8811"/>
                    <a:pt x="6597" y="8902"/>
                  </a:cubicBezTo>
                  <a:cubicBezTo>
                    <a:pt x="6656" y="8974"/>
                    <a:pt x="6735" y="9008"/>
                    <a:pt x="6816" y="9008"/>
                  </a:cubicBezTo>
                  <a:cubicBezTo>
                    <a:pt x="6889" y="9008"/>
                    <a:pt x="6965" y="8980"/>
                    <a:pt x="7030" y="8925"/>
                  </a:cubicBezTo>
                  <a:cubicBezTo>
                    <a:pt x="7145" y="8811"/>
                    <a:pt x="7145" y="8606"/>
                    <a:pt x="7030" y="8492"/>
                  </a:cubicBezTo>
                  <a:cubicBezTo>
                    <a:pt x="6973" y="8435"/>
                    <a:pt x="6894" y="8406"/>
                    <a:pt x="6814" y="8406"/>
                  </a:cubicBezTo>
                  <a:close/>
                  <a:moveTo>
                    <a:pt x="7753" y="8500"/>
                  </a:moveTo>
                  <a:cubicBezTo>
                    <a:pt x="7680" y="8500"/>
                    <a:pt x="7610" y="8528"/>
                    <a:pt x="7555" y="8583"/>
                  </a:cubicBezTo>
                  <a:cubicBezTo>
                    <a:pt x="7441" y="8697"/>
                    <a:pt x="7441" y="8902"/>
                    <a:pt x="7555" y="9017"/>
                  </a:cubicBezTo>
                  <a:cubicBezTo>
                    <a:pt x="7613" y="9074"/>
                    <a:pt x="7687" y="9102"/>
                    <a:pt x="7761" y="9102"/>
                  </a:cubicBezTo>
                  <a:cubicBezTo>
                    <a:pt x="7835" y="9102"/>
                    <a:pt x="7909" y="9074"/>
                    <a:pt x="7966" y="9017"/>
                  </a:cubicBezTo>
                  <a:cubicBezTo>
                    <a:pt x="8080" y="8902"/>
                    <a:pt x="8103" y="8720"/>
                    <a:pt x="7989" y="8606"/>
                  </a:cubicBezTo>
                  <a:cubicBezTo>
                    <a:pt x="7918" y="8534"/>
                    <a:pt x="7833" y="8500"/>
                    <a:pt x="7753" y="8500"/>
                  </a:cubicBezTo>
                  <a:close/>
                  <a:moveTo>
                    <a:pt x="8732" y="8599"/>
                  </a:moveTo>
                  <a:cubicBezTo>
                    <a:pt x="8644" y="8599"/>
                    <a:pt x="8554" y="8634"/>
                    <a:pt x="8491" y="8697"/>
                  </a:cubicBezTo>
                  <a:cubicBezTo>
                    <a:pt x="8377" y="8811"/>
                    <a:pt x="8377" y="9017"/>
                    <a:pt x="8514" y="9131"/>
                  </a:cubicBezTo>
                  <a:cubicBezTo>
                    <a:pt x="8568" y="9174"/>
                    <a:pt x="8637" y="9197"/>
                    <a:pt x="8707" y="9197"/>
                  </a:cubicBezTo>
                  <a:cubicBezTo>
                    <a:pt x="8785" y="9197"/>
                    <a:pt x="8865" y="9168"/>
                    <a:pt x="8925" y="9108"/>
                  </a:cubicBezTo>
                  <a:cubicBezTo>
                    <a:pt x="9039" y="8994"/>
                    <a:pt x="9039" y="8788"/>
                    <a:pt x="8925" y="8674"/>
                  </a:cubicBezTo>
                  <a:cubicBezTo>
                    <a:pt x="8874" y="8623"/>
                    <a:pt x="8804" y="8599"/>
                    <a:pt x="8732" y="8599"/>
                  </a:cubicBezTo>
                  <a:close/>
                  <a:moveTo>
                    <a:pt x="9644" y="8680"/>
                  </a:moveTo>
                  <a:cubicBezTo>
                    <a:pt x="9564" y="8680"/>
                    <a:pt x="9484" y="8708"/>
                    <a:pt x="9427" y="8765"/>
                  </a:cubicBezTo>
                  <a:cubicBezTo>
                    <a:pt x="9313" y="8880"/>
                    <a:pt x="9313" y="9062"/>
                    <a:pt x="9427" y="9199"/>
                  </a:cubicBezTo>
                  <a:cubicBezTo>
                    <a:pt x="9479" y="9251"/>
                    <a:pt x="9548" y="9274"/>
                    <a:pt x="9620" y="9274"/>
                  </a:cubicBezTo>
                  <a:cubicBezTo>
                    <a:pt x="9708" y="9274"/>
                    <a:pt x="9798" y="9239"/>
                    <a:pt x="9861" y="9176"/>
                  </a:cubicBezTo>
                  <a:cubicBezTo>
                    <a:pt x="9952" y="9062"/>
                    <a:pt x="9952" y="8857"/>
                    <a:pt x="9861" y="8765"/>
                  </a:cubicBezTo>
                  <a:cubicBezTo>
                    <a:pt x="9804" y="8708"/>
                    <a:pt x="9724" y="8680"/>
                    <a:pt x="9644" y="8680"/>
                  </a:cubicBezTo>
                  <a:close/>
                  <a:moveTo>
                    <a:pt x="10568" y="8760"/>
                  </a:moveTo>
                  <a:cubicBezTo>
                    <a:pt x="10498" y="8760"/>
                    <a:pt x="10442" y="8800"/>
                    <a:pt x="10386" y="8857"/>
                  </a:cubicBezTo>
                  <a:cubicBezTo>
                    <a:pt x="10249" y="8948"/>
                    <a:pt x="10249" y="9154"/>
                    <a:pt x="10386" y="9290"/>
                  </a:cubicBezTo>
                  <a:cubicBezTo>
                    <a:pt x="10431" y="9313"/>
                    <a:pt x="10477" y="9359"/>
                    <a:pt x="10568" y="9359"/>
                  </a:cubicBezTo>
                  <a:cubicBezTo>
                    <a:pt x="10660" y="9359"/>
                    <a:pt x="10728" y="9336"/>
                    <a:pt x="10797" y="9290"/>
                  </a:cubicBezTo>
                  <a:cubicBezTo>
                    <a:pt x="10819" y="9268"/>
                    <a:pt x="10888" y="9108"/>
                    <a:pt x="10888" y="9108"/>
                  </a:cubicBezTo>
                  <a:cubicBezTo>
                    <a:pt x="10911" y="9017"/>
                    <a:pt x="10865" y="8925"/>
                    <a:pt x="10797" y="8857"/>
                  </a:cubicBezTo>
                  <a:cubicBezTo>
                    <a:pt x="10774" y="8811"/>
                    <a:pt x="10683" y="8788"/>
                    <a:pt x="10614" y="8765"/>
                  </a:cubicBezTo>
                  <a:cubicBezTo>
                    <a:pt x="10598" y="8761"/>
                    <a:pt x="10582" y="8760"/>
                    <a:pt x="10568" y="8760"/>
                  </a:cubicBezTo>
                  <a:close/>
                  <a:moveTo>
                    <a:pt x="69" y="8788"/>
                  </a:moveTo>
                  <a:cubicBezTo>
                    <a:pt x="23" y="8788"/>
                    <a:pt x="0" y="8811"/>
                    <a:pt x="0" y="8857"/>
                  </a:cubicBezTo>
                  <a:cubicBezTo>
                    <a:pt x="23" y="9017"/>
                    <a:pt x="23" y="9199"/>
                    <a:pt x="46" y="9359"/>
                  </a:cubicBezTo>
                  <a:cubicBezTo>
                    <a:pt x="46" y="9382"/>
                    <a:pt x="57" y="9387"/>
                    <a:pt x="74" y="9387"/>
                  </a:cubicBezTo>
                  <a:cubicBezTo>
                    <a:pt x="92" y="9387"/>
                    <a:pt x="114" y="9382"/>
                    <a:pt x="137" y="9382"/>
                  </a:cubicBezTo>
                  <a:cubicBezTo>
                    <a:pt x="251" y="9382"/>
                    <a:pt x="343" y="9313"/>
                    <a:pt x="388" y="9222"/>
                  </a:cubicBezTo>
                  <a:cubicBezTo>
                    <a:pt x="434" y="9085"/>
                    <a:pt x="434" y="8971"/>
                    <a:pt x="320" y="8857"/>
                  </a:cubicBezTo>
                  <a:cubicBezTo>
                    <a:pt x="251" y="8788"/>
                    <a:pt x="160" y="8788"/>
                    <a:pt x="69" y="8788"/>
                  </a:cubicBezTo>
                  <a:close/>
                  <a:moveTo>
                    <a:pt x="11561" y="8857"/>
                  </a:moveTo>
                  <a:cubicBezTo>
                    <a:pt x="11476" y="8857"/>
                    <a:pt x="11390" y="8880"/>
                    <a:pt x="11344" y="8925"/>
                  </a:cubicBezTo>
                  <a:cubicBezTo>
                    <a:pt x="11253" y="9017"/>
                    <a:pt x="11253" y="9268"/>
                    <a:pt x="11344" y="9359"/>
                  </a:cubicBezTo>
                  <a:cubicBezTo>
                    <a:pt x="11393" y="9396"/>
                    <a:pt x="11481" y="9419"/>
                    <a:pt x="11567" y="9419"/>
                  </a:cubicBezTo>
                  <a:cubicBezTo>
                    <a:pt x="11641" y="9419"/>
                    <a:pt x="11713" y="9401"/>
                    <a:pt x="11755" y="9359"/>
                  </a:cubicBezTo>
                  <a:cubicBezTo>
                    <a:pt x="11869" y="9268"/>
                    <a:pt x="11869" y="9017"/>
                    <a:pt x="11778" y="8925"/>
                  </a:cubicBezTo>
                  <a:cubicBezTo>
                    <a:pt x="11732" y="8880"/>
                    <a:pt x="11647" y="8857"/>
                    <a:pt x="11561" y="8857"/>
                  </a:cubicBezTo>
                  <a:close/>
                  <a:moveTo>
                    <a:pt x="1047" y="8862"/>
                  </a:moveTo>
                  <a:cubicBezTo>
                    <a:pt x="970" y="8862"/>
                    <a:pt x="890" y="8891"/>
                    <a:pt x="822" y="8948"/>
                  </a:cubicBezTo>
                  <a:cubicBezTo>
                    <a:pt x="708" y="9062"/>
                    <a:pt x="708" y="9268"/>
                    <a:pt x="822" y="9382"/>
                  </a:cubicBezTo>
                  <a:cubicBezTo>
                    <a:pt x="882" y="9430"/>
                    <a:pt x="968" y="9459"/>
                    <a:pt x="1052" y="9459"/>
                  </a:cubicBezTo>
                  <a:cubicBezTo>
                    <a:pt x="1127" y="9459"/>
                    <a:pt x="1202" y="9436"/>
                    <a:pt x="1256" y="9382"/>
                  </a:cubicBezTo>
                  <a:cubicBezTo>
                    <a:pt x="1370" y="9268"/>
                    <a:pt x="1370" y="9062"/>
                    <a:pt x="1256" y="8948"/>
                  </a:cubicBezTo>
                  <a:cubicBezTo>
                    <a:pt x="1199" y="8891"/>
                    <a:pt x="1124" y="8862"/>
                    <a:pt x="1047" y="8862"/>
                  </a:cubicBezTo>
                  <a:close/>
                  <a:moveTo>
                    <a:pt x="12497" y="8925"/>
                  </a:moveTo>
                  <a:cubicBezTo>
                    <a:pt x="12412" y="8925"/>
                    <a:pt x="12326" y="8948"/>
                    <a:pt x="12280" y="8994"/>
                  </a:cubicBezTo>
                  <a:cubicBezTo>
                    <a:pt x="12189" y="9085"/>
                    <a:pt x="12166" y="9336"/>
                    <a:pt x="12280" y="9427"/>
                  </a:cubicBezTo>
                  <a:cubicBezTo>
                    <a:pt x="12315" y="9473"/>
                    <a:pt x="12394" y="9496"/>
                    <a:pt x="12477" y="9496"/>
                  </a:cubicBezTo>
                  <a:cubicBezTo>
                    <a:pt x="12560" y="9496"/>
                    <a:pt x="12646" y="9473"/>
                    <a:pt x="12691" y="9427"/>
                  </a:cubicBezTo>
                  <a:cubicBezTo>
                    <a:pt x="12782" y="9336"/>
                    <a:pt x="12805" y="9108"/>
                    <a:pt x="12714" y="8994"/>
                  </a:cubicBezTo>
                  <a:cubicBezTo>
                    <a:pt x="12668" y="8948"/>
                    <a:pt x="12583" y="8925"/>
                    <a:pt x="12497" y="8925"/>
                  </a:cubicBezTo>
                  <a:close/>
                  <a:moveTo>
                    <a:pt x="1997" y="8954"/>
                  </a:moveTo>
                  <a:cubicBezTo>
                    <a:pt x="1918" y="8954"/>
                    <a:pt x="1838" y="8982"/>
                    <a:pt x="1781" y="9039"/>
                  </a:cubicBezTo>
                  <a:cubicBezTo>
                    <a:pt x="1667" y="9154"/>
                    <a:pt x="1667" y="9359"/>
                    <a:pt x="1781" y="9473"/>
                  </a:cubicBezTo>
                  <a:cubicBezTo>
                    <a:pt x="1838" y="9530"/>
                    <a:pt x="1918" y="9559"/>
                    <a:pt x="1995" y="9559"/>
                  </a:cubicBezTo>
                  <a:cubicBezTo>
                    <a:pt x="2072" y="9559"/>
                    <a:pt x="2146" y="9530"/>
                    <a:pt x="2192" y="9473"/>
                  </a:cubicBezTo>
                  <a:cubicBezTo>
                    <a:pt x="2328" y="9359"/>
                    <a:pt x="2328" y="9154"/>
                    <a:pt x="2214" y="9039"/>
                  </a:cubicBezTo>
                  <a:cubicBezTo>
                    <a:pt x="2157" y="8982"/>
                    <a:pt x="2077" y="8954"/>
                    <a:pt x="1997" y="8954"/>
                  </a:cubicBezTo>
                  <a:close/>
                  <a:moveTo>
                    <a:pt x="13444" y="9017"/>
                  </a:moveTo>
                  <a:cubicBezTo>
                    <a:pt x="13376" y="9017"/>
                    <a:pt x="13285" y="9062"/>
                    <a:pt x="13216" y="9085"/>
                  </a:cubicBezTo>
                  <a:cubicBezTo>
                    <a:pt x="13193" y="9154"/>
                    <a:pt x="13148" y="9222"/>
                    <a:pt x="13148" y="9313"/>
                  </a:cubicBezTo>
                  <a:cubicBezTo>
                    <a:pt x="13125" y="9382"/>
                    <a:pt x="13170" y="9450"/>
                    <a:pt x="13239" y="9519"/>
                  </a:cubicBezTo>
                  <a:cubicBezTo>
                    <a:pt x="13262" y="9564"/>
                    <a:pt x="13376" y="9587"/>
                    <a:pt x="13444" y="9587"/>
                  </a:cubicBezTo>
                  <a:cubicBezTo>
                    <a:pt x="13513" y="9587"/>
                    <a:pt x="13581" y="9564"/>
                    <a:pt x="13627" y="9519"/>
                  </a:cubicBezTo>
                  <a:cubicBezTo>
                    <a:pt x="13695" y="9473"/>
                    <a:pt x="13718" y="9382"/>
                    <a:pt x="13718" y="9313"/>
                  </a:cubicBezTo>
                  <a:cubicBezTo>
                    <a:pt x="13718" y="9245"/>
                    <a:pt x="13695" y="9154"/>
                    <a:pt x="13650" y="9108"/>
                  </a:cubicBezTo>
                  <a:cubicBezTo>
                    <a:pt x="13604" y="9039"/>
                    <a:pt x="13513" y="9017"/>
                    <a:pt x="13444" y="9017"/>
                  </a:cubicBezTo>
                  <a:close/>
                  <a:moveTo>
                    <a:pt x="2937" y="9048"/>
                  </a:moveTo>
                  <a:cubicBezTo>
                    <a:pt x="2864" y="9048"/>
                    <a:pt x="2794" y="9076"/>
                    <a:pt x="2739" y="9131"/>
                  </a:cubicBezTo>
                  <a:cubicBezTo>
                    <a:pt x="2625" y="9245"/>
                    <a:pt x="2602" y="9450"/>
                    <a:pt x="2739" y="9564"/>
                  </a:cubicBezTo>
                  <a:cubicBezTo>
                    <a:pt x="2785" y="9621"/>
                    <a:pt x="2859" y="9650"/>
                    <a:pt x="2936" y="9650"/>
                  </a:cubicBezTo>
                  <a:cubicBezTo>
                    <a:pt x="3013" y="9650"/>
                    <a:pt x="3093" y="9621"/>
                    <a:pt x="3150" y="9564"/>
                  </a:cubicBezTo>
                  <a:cubicBezTo>
                    <a:pt x="3264" y="9450"/>
                    <a:pt x="3264" y="9268"/>
                    <a:pt x="3173" y="9154"/>
                  </a:cubicBezTo>
                  <a:cubicBezTo>
                    <a:pt x="3101" y="9082"/>
                    <a:pt x="3017" y="9048"/>
                    <a:pt x="2937" y="9048"/>
                  </a:cubicBezTo>
                  <a:close/>
                  <a:moveTo>
                    <a:pt x="14380" y="9108"/>
                  </a:moveTo>
                  <a:cubicBezTo>
                    <a:pt x="14312" y="9108"/>
                    <a:pt x="14220" y="9131"/>
                    <a:pt x="14175" y="9199"/>
                  </a:cubicBezTo>
                  <a:cubicBezTo>
                    <a:pt x="14129" y="9222"/>
                    <a:pt x="14083" y="9313"/>
                    <a:pt x="14083" y="9382"/>
                  </a:cubicBezTo>
                  <a:cubicBezTo>
                    <a:pt x="14083" y="9450"/>
                    <a:pt x="14129" y="9542"/>
                    <a:pt x="14175" y="9587"/>
                  </a:cubicBezTo>
                  <a:cubicBezTo>
                    <a:pt x="14220" y="9656"/>
                    <a:pt x="14312" y="9678"/>
                    <a:pt x="14380" y="9678"/>
                  </a:cubicBezTo>
                  <a:cubicBezTo>
                    <a:pt x="14393" y="9683"/>
                    <a:pt x="14406" y="9685"/>
                    <a:pt x="14420" y="9685"/>
                  </a:cubicBezTo>
                  <a:cubicBezTo>
                    <a:pt x="14481" y="9685"/>
                    <a:pt x="14548" y="9647"/>
                    <a:pt x="14586" y="9610"/>
                  </a:cubicBezTo>
                  <a:cubicBezTo>
                    <a:pt x="14631" y="9564"/>
                    <a:pt x="14677" y="9473"/>
                    <a:pt x="14677" y="9405"/>
                  </a:cubicBezTo>
                  <a:cubicBezTo>
                    <a:pt x="14677" y="9336"/>
                    <a:pt x="14631" y="9268"/>
                    <a:pt x="14608" y="9176"/>
                  </a:cubicBezTo>
                  <a:cubicBezTo>
                    <a:pt x="14540" y="9154"/>
                    <a:pt x="14449" y="9108"/>
                    <a:pt x="14380" y="9108"/>
                  </a:cubicBezTo>
                  <a:close/>
                  <a:moveTo>
                    <a:pt x="3858" y="9116"/>
                  </a:moveTo>
                  <a:cubicBezTo>
                    <a:pt x="3782" y="9116"/>
                    <a:pt x="3707" y="9145"/>
                    <a:pt x="3652" y="9199"/>
                  </a:cubicBezTo>
                  <a:cubicBezTo>
                    <a:pt x="3538" y="9313"/>
                    <a:pt x="3538" y="9519"/>
                    <a:pt x="3652" y="9633"/>
                  </a:cubicBezTo>
                  <a:cubicBezTo>
                    <a:pt x="3709" y="9690"/>
                    <a:pt x="3784" y="9718"/>
                    <a:pt x="3861" y="9718"/>
                  </a:cubicBezTo>
                  <a:cubicBezTo>
                    <a:pt x="3938" y="9718"/>
                    <a:pt x="4018" y="9690"/>
                    <a:pt x="4086" y="9633"/>
                  </a:cubicBezTo>
                  <a:cubicBezTo>
                    <a:pt x="4200" y="9519"/>
                    <a:pt x="4200" y="9336"/>
                    <a:pt x="4086" y="9222"/>
                  </a:cubicBezTo>
                  <a:cubicBezTo>
                    <a:pt x="4026" y="9150"/>
                    <a:pt x="3942" y="9116"/>
                    <a:pt x="3858" y="9116"/>
                  </a:cubicBezTo>
                  <a:close/>
                  <a:moveTo>
                    <a:pt x="15351" y="9195"/>
                  </a:moveTo>
                  <a:cubicBezTo>
                    <a:pt x="15340" y="9195"/>
                    <a:pt x="15329" y="9196"/>
                    <a:pt x="15316" y="9199"/>
                  </a:cubicBezTo>
                  <a:cubicBezTo>
                    <a:pt x="15248" y="9199"/>
                    <a:pt x="15156" y="9199"/>
                    <a:pt x="15133" y="9268"/>
                  </a:cubicBezTo>
                  <a:cubicBezTo>
                    <a:pt x="15065" y="9313"/>
                    <a:pt x="15019" y="9382"/>
                    <a:pt x="15042" y="9473"/>
                  </a:cubicBezTo>
                  <a:cubicBezTo>
                    <a:pt x="15042" y="9542"/>
                    <a:pt x="15065" y="9610"/>
                    <a:pt x="15111" y="9656"/>
                  </a:cubicBezTo>
                  <a:cubicBezTo>
                    <a:pt x="15179" y="9701"/>
                    <a:pt x="15225" y="9747"/>
                    <a:pt x="15293" y="9747"/>
                  </a:cubicBezTo>
                  <a:cubicBezTo>
                    <a:pt x="15385" y="9747"/>
                    <a:pt x="15430" y="9747"/>
                    <a:pt x="15499" y="9678"/>
                  </a:cubicBezTo>
                  <a:cubicBezTo>
                    <a:pt x="15544" y="9610"/>
                    <a:pt x="15590" y="9564"/>
                    <a:pt x="15590" y="9473"/>
                  </a:cubicBezTo>
                  <a:cubicBezTo>
                    <a:pt x="15567" y="9405"/>
                    <a:pt x="15567" y="9336"/>
                    <a:pt x="15499" y="9290"/>
                  </a:cubicBezTo>
                  <a:cubicBezTo>
                    <a:pt x="15459" y="9251"/>
                    <a:pt x="15420" y="9195"/>
                    <a:pt x="15351" y="9195"/>
                  </a:cubicBezTo>
                  <a:close/>
                  <a:moveTo>
                    <a:pt x="4837" y="9196"/>
                  </a:moveTo>
                  <a:cubicBezTo>
                    <a:pt x="4757" y="9196"/>
                    <a:pt x="4676" y="9225"/>
                    <a:pt x="4611" y="9290"/>
                  </a:cubicBezTo>
                  <a:cubicBezTo>
                    <a:pt x="4588" y="9336"/>
                    <a:pt x="4543" y="9382"/>
                    <a:pt x="4543" y="9473"/>
                  </a:cubicBezTo>
                  <a:cubicBezTo>
                    <a:pt x="4543" y="9564"/>
                    <a:pt x="4588" y="9633"/>
                    <a:pt x="4634" y="9701"/>
                  </a:cubicBezTo>
                  <a:cubicBezTo>
                    <a:pt x="4634" y="9724"/>
                    <a:pt x="4794" y="9793"/>
                    <a:pt x="4816" y="9793"/>
                  </a:cubicBezTo>
                  <a:cubicBezTo>
                    <a:pt x="4833" y="9797"/>
                    <a:pt x="4849" y="9799"/>
                    <a:pt x="4865" y="9799"/>
                  </a:cubicBezTo>
                  <a:cubicBezTo>
                    <a:pt x="4933" y="9799"/>
                    <a:pt x="4989" y="9761"/>
                    <a:pt x="5045" y="9724"/>
                  </a:cubicBezTo>
                  <a:cubicBezTo>
                    <a:pt x="5090" y="9678"/>
                    <a:pt x="5136" y="9587"/>
                    <a:pt x="5136" y="9519"/>
                  </a:cubicBezTo>
                  <a:cubicBezTo>
                    <a:pt x="5159" y="9427"/>
                    <a:pt x="5113" y="9359"/>
                    <a:pt x="5068" y="9290"/>
                  </a:cubicBezTo>
                  <a:cubicBezTo>
                    <a:pt x="5008" y="9231"/>
                    <a:pt x="4923" y="9196"/>
                    <a:pt x="4837" y="9196"/>
                  </a:cubicBezTo>
                  <a:close/>
                  <a:moveTo>
                    <a:pt x="16295" y="9286"/>
                  </a:moveTo>
                  <a:cubicBezTo>
                    <a:pt x="16282" y="9286"/>
                    <a:pt x="16267" y="9287"/>
                    <a:pt x="16252" y="9290"/>
                  </a:cubicBezTo>
                  <a:cubicBezTo>
                    <a:pt x="16183" y="9290"/>
                    <a:pt x="16138" y="9313"/>
                    <a:pt x="16069" y="9359"/>
                  </a:cubicBezTo>
                  <a:cubicBezTo>
                    <a:pt x="16024" y="9427"/>
                    <a:pt x="15978" y="9473"/>
                    <a:pt x="15978" y="9564"/>
                  </a:cubicBezTo>
                  <a:cubicBezTo>
                    <a:pt x="16001" y="9633"/>
                    <a:pt x="16001" y="9701"/>
                    <a:pt x="16069" y="9747"/>
                  </a:cubicBezTo>
                  <a:cubicBezTo>
                    <a:pt x="16115" y="9815"/>
                    <a:pt x="16183" y="9838"/>
                    <a:pt x="16252" y="9838"/>
                  </a:cubicBezTo>
                  <a:cubicBezTo>
                    <a:pt x="16343" y="9838"/>
                    <a:pt x="16389" y="9815"/>
                    <a:pt x="16457" y="9747"/>
                  </a:cubicBezTo>
                  <a:cubicBezTo>
                    <a:pt x="16503" y="9701"/>
                    <a:pt x="16549" y="9656"/>
                    <a:pt x="16526" y="9564"/>
                  </a:cubicBezTo>
                  <a:cubicBezTo>
                    <a:pt x="16526" y="9496"/>
                    <a:pt x="16526" y="9427"/>
                    <a:pt x="16457" y="9382"/>
                  </a:cubicBezTo>
                  <a:cubicBezTo>
                    <a:pt x="16418" y="9342"/>
                    <a:pt x="16379" y="9286"/>
                    <a:pt x="16295" y="9286"/>
                  </a:cubicBezTo>
                  <a:close/>
                  <a:moveTo>
                    <a:pt x="5804" y="9296"/>
                  </a:moveTo>
                  <a:cubicBezTo>
                    <a:pt x="5724" y="9296"/>
                    <a:pt x="5638" y="9325"/>
                    <a:pt x="5570" y="9382"/>
                  </a:cubicBezTo>
                  <a:cubicBezTo>
                    <a:pt x="5547" y="9427"/>
                    <a:pt x="5501" y="9496"/>
                    <a:pt x="5501" y="9564"/>
                  </a:cubicBezTo>
                  <a:cubicBezTo>
                    <a:pt x="5478" y="9656"/>
                    <a:pt x="5524" y="9724"/>
                    <a:pt x="5570" y="9793"/>
                  </a:cubicBezTo>
                  <a:cubicBezTo>
                    <a:pt x="5592" y="9815"/>
                    <a:pt x="5729" y="9884"/>
                    <a:pt x="5752" y="9884"/>
                  </a:cubicBezTo>
                  <a:cubicBezTo>
                    <a:pt x="5769" y="9888"/>
                    <a:pt x="5786" y="9890"/>
                    <a:pt x="5802" y="9890"/>
                  </a:cubicBezTo>
                  <a:cubicBezTo>
                    <a:pt x="5876" y="9890"/>
                    <a:pt x="5947" y="9853"/>
                    <a:pt x="6003" y="9815"/>
                  </a:cubicBezTo>
                  <a:cubicBezTo>
                    <a:pt x="6049" y="9770"/>
                    <a:pt x="6072" y="9701"/>
                    <a:pt x="6095" y="9610"/>
                  </a:cubicBezTo>
                  <a:cubicBezTo>
                    <a:pt x="6095" y="9519"/>
                    <a:pt x="6072" y="9450"/>
                    <a:pt x="6003" y="9382"/>
                  </a:cubicBezTo>
                  <a:cubicBezTo>
                    <a:pt x="5958" y="9325"/>
                    <a:pt x="5884" y="9296"/>
                    <a:pt x="5804" y="9296"/>
                  </a:cubicBezTo>
                  <a:close/>
                  <a:moveTo>
                    <a:pt x="17268" y="9354"/>
                  </a:moveTo>
                  <a:cubicBezTo>
                    <a:pt x="17257" y="9354"/>
                    <a:pt x="17246" y="9356"/>
                    <a:pt x="17233" y="9359"/>
                  </a:cubicBezTo>
                  <a:cubicBezTo>
                    <a:pt x="17165" y="9359"/>
                    <a:pt x="17096" y="9382"/>
                    <a:pt x="17051" y="9427"/>
                  </a:cubicBezTo>
                  <a:cubicBezTo>
                    <a:pt x="17005" y="9496"/>
                    <a:pt x="16937" y="9542"/>
                    <a:pt x="16959" y="9633"/>
                  </a:cubicBezTo>
                  <a:cubicBezTo>
                    <a:pt x="16959" y="9701"/>
                    <a:pt x="16959" y="9770"/>
                    <a:pt x="17028" y="9815"/>
                  </a:cubicBezTo>
                  <a:cubicBezTo>
                    <a:pt x="17096" y="9884"/>
                    <a:pt x="17142" y="9907"/>
                    <a:pt x="17233" y="9907"/>
                  </a:cubicBezTo>
                  <a:cubicBezTo>
                    <a:pt x="17325" y="9907"/>
                    <a:pt x="17370" y="9884"/>
                    <a:pt x="17416" y="9838"/>
                  </a:cubicBezTo>
                  <a:cubicBezTo>
                    <a:pt x="17462" y="9770"/>
                    <a:pt x="17507" y="9724"/>
                    <a:pt x="17507" y="9656"/>
                  </a:cubicBezTo>
                  <a:cubicBezTo>
                    <a:pt x="17507" y="9564"/>
                    <a:pt x="17507" y="9496"/>
                    <a:pt x="17439" y="9450"/>
                  </a:cubicBezTo>
                  <a:cubicBezTo>
                    <a:pt x="17380" y="9411"/>
                    <a:pt x="17338" y="9354"/>
                    <a:pt x="17268" y="9354"/>
                  </a:cubicBezTo>
                  <a:close/>
                  <a:moveTo>
                    <a:pt x="6722" y="9382"/>
                  </a:moveTo>
                  <a:cubicBezTo>
                    <a:pt x="6637" y="9382"/>
                    <a:pt x="6551" y="9405"/>
                    <a:pt x="6505" y="9450"/>
                  </a:cubicBezTo>
                  <a:cubicBezTo>
                    <a:pt x="6414" y="9542"/>
                    <a:pt x="6414" y="9770"/>
                    <a:pt x="6505" y="9861"/>
                  </a:cubicBezTo>
                  <a:cubicBezTo>
                    <a:pt x="6557" y="9912"/>
                    <a:pt x="6651" y="9942"/>
                    <a:pt x="6740" y="9942"/>
                  </a:cubicBezTo>
                  <a:cubicBezTo>
                    <a:pt x="6810" y="9942"/>
                    <a:pt x="6876" y="9924"/>
                    <a:pt x="6916" y="9884"/>
                  </a:cubicBezTo>
                  <a:cubicBezTo>
                    <a:pt x="7008" y="9793"/>
                    <a:pt x="7030" y="9542"/>
                    <a:pt x="6939" y="9450"/>
                  </a:cubicBezTo>
                  <a:cubicBezTo>
                    <a:pt x="6894" y="9405"/>
                    <a:pt x="6808" y="9382"/>
                    <a:pt x="6722" y="9382"/>
                  </a:cubicBezTo>
                  <a:close/>
                  <a:moveTo>
                    <a:pt x="7658" y="9473"/>
                  </a:moveTo>
                  <a:cubicBezTo>
                    <a:pt x="7573" y="9473"/>
                    <a:pt x="7487" y="9496"/>
                    <a:pt x="7441" y="9542"/>
                  </a:cubicBezTo>
                  <a:cubicBezTo>
                    <a:pt x="7350" y="9656"/>
                    <a:pt x="7373" y="9884"/>
                    <a:pt x="7464" y="9975"/>
                  </a:cubicBezTo>
                  <a:cubicBezTo>
                    <a:pt x="7504" y="10015"/>
                    <a:pt x="7575" y="10033"/>
                    <a:pt x="7649" y="10033"/>
                  </a:cubicBezTo>
                  <a:cubicBezTo>
                    <a:pt x="7745" y="10033"/>
                    <a:pt x="7847" y="10004"/>
                    <a:pt x="7898" y="9952"/>
                  </a:cubicBezTo>
                  <a:cubicBezTo>
                    <a:pt x="7966" y="9861"/>
                    <a:pt x="7966" y="9633"/>
                    <a:pt x="7875" y="9542"/>
                  </a:cubicBezTo>
                  <a:cubicBezTo>
                    <a:pt x="7829" y="9496"/>
                    <a:pt x="7744" y="9473"/>
                    <a:pt x="7658" y="9473"/>
                  </a:cubicBezTo>
                  <a:close/>
                  <a:moveTo>
                    <a:pt x="8568" y="9558"/>
                  </a:moveTo>
                  <a:cubicBezTo>
                    <a:pt x="8512" y="9558"/>
                    <a:pt x="8456" y="9596"/>
                    <a:pt x="8400" y="9633"/>
                  </a:cubicBezTo>
                  <a:cubicBezTo>
                    <a:pt x="8354" y="9678"/>
                    <a:pt x="8332" y="9770"/>
                    <a:pt x="8332" y="9861"/>
                  </a:cubicBezTo>
                  <a:cubicBezTo>
                    <a:pt x="8332" y="9930"/>
                    <a:pt x="8354" y="9998"/>
                    <a:pt x="8400" y="10044"/>
                  </a:cubicBezTo>
                  <a:cubicBezTo>
                    <a:pt x="8446" y="10089"/>
                    <a:pt x="8537" y="10135"/>
                    <a:pt x="8605" y="10135"/>
                  </a:cubicBezTo>
                  <a:cubicBezTo>
                    <a:pt x="8674" y="10135"/>
                    <a:pt x="8765" y="10112"/>
                    <a:pt x="8811" y="10067"/>
                  </a:cubicBezTo>
                  <a:cubicBezTo>
                    <a:pt x="8879" y="10021"/>
                    <a:pt x="8902" y="9930"/>
                    <a:pt x="8902" y="9861"/>
                  </a:cubicBezTo>
                  <a:cubicBezTo>
                    <a:pt x="8902" y="9770"/>
                    <a:pt x="8857" y="9701"/>
                    <a:pt x="8834" y="9633"/>
                  </a:cubicBezTo>
                  <a:cubicBezTo>
                    <a:pt x="8765" y="9610"/>
                    <a:pt x="8697" y="9564"/>
                    <a:pt x="8605" y="9564"/>
                  </a:cubicBezTo>
                  <a:cubicBezTo>
                    <a:pt x="8593" y="9560"/>
                    <a:pt x="8580" y="9558"/>
                    <a:pt x="8568" y="9558"/>
                  </a:cubicBezTo>
                  <a:close/>
                  <a:moveTo>
                    <a:pt x="9564" y="9610"/>
                  </a:moveTo>
                  <a:cubicBezTo>
                    <a:pt x="9496" y="9610"/>
                    <a:pt x="9404" y="9633"/>
                    <a:pt x="9359" y="9678"/>
                  </a:cubicBezTo>
                  <a:cubicBezTo>
                    <a:pt x="9313" y="9747"/>
                    <a:pt x="9267" y="9815"/>
                    <a:pt x="9267" y="9907"/>
                  </a:cubicBezTo>
                  <a:cubicBezTo>
                    <a:pt x="9267" y="9975"/>
                    <a:pt x="9313" y="10044"/>
                    <a:pt x="9359" y="10112"/>
                  </a:cubicBezTo>
                  <a:cubicBezTo>
                    <a:pt x="9427" y="10135"/>
                    <a:pt x="9496" y="10181"/>
                    <a:pt x="9564" y="10181"/>
                  </a:cubicBezTo>
                  <a:cubicBezTo>
                    <a:pt x="9633" y="10181"/>
                    <a:pt x="9724" y="10158"/>
                    <a:pt x="9770" y="10089"/>
                  </a:cubicBezTo>
                  <a:cubicBezTo>
                    <a:pt x="9838" y="10044"/>
                    <a:pt x="9861" y="9952"/>
                    <a:pt x="9861" y="9884"/>
                  </a:cubicBezTo>
                  <a:cubicBezTo>
                    <a:pt x="9861" y="9815"/>
                    <a:pt x="9815" y="9724"/>
                    <a:pt x="9770" y="9678"/>
                  </a:cubicBezTo>
                  <a:cubicBezTo>
                    <a:pt x="9724" y="9633"/>
                    <a:pt x="9633" y="9610"/>
                    <a:pt x="9564" y="9610"/>
                  </a:cubicBezTo>
                  <a:close/>
                  <a:moveTo>
                    <a:pt x="10559" y="9718"/>
                  </a:moveTo>
                  <a:cubicBezTo>
                    <a:pt x="10547" y="9718"/>
                    <a:pt x="10535" y="9720"/>
                    <a:pt x="10523" y="9724"/>
                  </a:cubicBezTo>
                  <a:cubicBezTo>
                    <a:pt x="10431" y="9724"/>
                    <a:pt x="10386" y="9747"/>
                    <a:pt x="10317" y="9793"/>
                  </a:cubicBezTo>
                  <a:cubicBezTo>
                    <a:pt x="10272" y="9861"/>
                    <a:pt x="10226" y="9907"/>
                    <a:pt x="10249" y="9975"/>
                  </a:cubicBezTo>
                  <a:cubicBezTo>
                    <a:pt x="10249" y="10067"/>
                    <a:pt x="10249" y="10112"/>
                    <a:pt x="10317" y="10181"/>
                  </a:cubicBezTo>
                  <a:cubicBezTo>
                    <a:pt x="10363" y="10226"/>
                    <a:pt x="10409" y="10272"/>
                    <a:pt x="10500" y="10272"/>
                  </a:cubicBezTo>
                  <a:cubicBezTo>
                    <a:pt x="10591" y="10249"/>
                    <a:pt x="10637" y="10249"/>
                    <a:pt x="10705" y="10181"/>
                  </a:cubicBezTo>
                  <a:cubicBezTo>
                    <a:pt x="10751" y="10135"/>
                    <a:pt x="10797" y="10089"/>
                    <a:pt x="10797" y="9998"/>
                  </a:cubicBezTo>
                  <a:cubicBezTo>
                    <a:pt x="10774" y="9930"/>
                    <a:pt x="10774" y="9838"/>
                    <a:pt x="10705" y="9815"/>
                  </a:cubicBezTo>
                  <a:cubicBezTo>
                    <a:pt x="10668" y="9759"/>
                    <a:pt x="10615" y="9718"/>
                    <a:pt x="10559" y="9718"/>
                  </a:cubicBezTo>
                  <a:close/>
                  <a:moveTo>
                    <a:pt x="69" y="9747"/>
                  </a:moveTo>
                  <a:cubicBezTo>
                    <a:pt x="69" y="9770"/>
                    <a:pt x="69" y="9793"/>
                    <a:pt x="69" y="9793"/>
                  </a:cubicBezTo>
                  <a:cubicBezTo>
                    <a:pt x="92" y="9952"/>
                    <a:pt x="114" y="10089"/>
                    <a:pt x="137" y="10249"/>
                  </a:cubicBezTo>
                  <a:cubicBezTo>
                    <a:pt x="137" y="10249"/>
                    <a:pt x="137" y="10272"/>
                    <a:pt x="160" y="10295"/>
                  </a:cubicBezTo>
                  <a:cubicBezTo>
                    <a:pt x="160" y="10295"/>
                    <a:pt x="206" y="10295"/>
                    <a:pt x="206" y="10272"/>
                  </a:cubicBezTo>
                  <a:cubicBezTo>
                    <a:pt x="274" y="10226"/>
                    <a:pt x="297" y="10158"/>
                    <a:pt x="320" y="10067"/>
                  </a:cubicBezTo>
                  <a:cubicBezTo>
                    <a:pt x="343" y="9975"/>
                    <a:pt x="297" y="9884"/>
                    <a:pt x="229" y="9815"/>
                  </a:cubicBezTo>
                  <a:cubicBezTo>
                    <a:pt x="206" y="9793"/>
                    <a:pt x="160" y="9770"/>
                    <a:pt x="114" y="9770"/>
                  </a:cubicBezTo>
                  <a:cubicBezTo>
                    <a:pt x="114" y="9747"/>
                    <a:pt x="92" y="9747"/>
                    <a:pt x="69" y="9747"/>
                  </a:cubicBezTo>
                  <a:close/>
                  <a:moveTo>
                    <a:pt x="11414" y="9810"/>
                  </a:moveTo>
                  <a:cubicBezTo>
                    <a:pt x="11351" y="9810"/>
                    <a:pt x="11314" y="9850"/>
                    <a:pt x="11276" y="9907"/>
                  </a:cubicBezTo>
                  <a:cubicBezTo>
                    <a:pt x="11208" y="9952"/>
                    <a:pt x="11185" y="10021"/>
                    <a:pt x="11185" y="10089"/>
                  </a:cubicBezTo>
                  <a:cubicBezTo>
                    <a:pt x="11185" y="10181"/>
                    <a:pt x="11230" y="10226"/>
                    <a:pt x="11276" y="10295"/>
                  </a:cubicBezTo>
                  <a:cubicBezTo>
                    <a:pt x="11344" y="10340"/>
                    <a:pt x="11390" y="10363"/>
                    <a:pt x="11481" y="10363"/>
                  </a:cubicBezTo>
                  <a:cubicBezTo>
                    <a:pt x="11550" y="10363"/>
                    <a:pt x="11596" y="10318"/>
                    <a:pt x="11664" y="10272"/>
                  </a:cubicBezTo>
                  <a:cubicBezTo>
                    <a:pt x="11710" y="10226"/>
                    <a:pt x="11732" y="10181"/>
                    <a:pt x="11732" y="10089"/>
                  </a:cubicBezTo>
                  <a:cubicBezTo>
                    <a:pt x="11732" y="9998"/>
                    <a:pt x="11710" y="9952"/>
                    <a:pt x="11641" y="9884"/>
                  </a:cubicBezTo>
                  <a:cubicBezTo>
                    <a:pt x="11618" y="9815"/>
                    <a:pt x="11550" y="9815"/>
                    <a:pt x="11459" y="9815"/>
                  </a:cubicBezTo>
                  <a:cubicBezTo>
                    <a:pt x="11442" y="9811"/>
                    <a:pt x="11428" y="9810"/>
                    <a:pt x="11414" y="9810"/>
                  </a:cubicBezTo>
                  <a:close/>
                  <a:moveTo>
                    <a:pt x="970" y="9844"/>
                  </a:moveTo>
                  <a:cubicBezTo>
                    <a:pt x="885" y="9844"/>
                    <a:pt x="799" y="9873"/>
                    <a:pt x="754" y="9930"/>
                  </a:cubicBezTo>
                  <a:cubicBezTo>
                    <a:pt x="662" y="10021"/>
                    <a:pt x="662" y="10249"/>
                    <a:pt x="754" y="10340"/>
                  </a:cubicBezTo>
                  <a:cubicBezTo>
                    <a:pt x="802" y="10389"/>
                    <a:pt x="888" y="10418"/>
                    <a:pt x="975" y="10418"/>
                  </a:cubicBezTo>
                  <a:cubicBezTo>
                    <a:pt x="1054" y="10418"/>
                    <a:pt x="1133" y="10394"/>
                    <a:pt x="1187" y="10340"/>
                  </a:cubicBezTo>
                  <a:cubicBezTo>
                    <a:pt x="1279" y="10272"/>
                    <a:pt x="1279" y="10021"/>
                    <a:pt x="1187" y="9930"/>
                  </a:cubicBezTo>
                  <a:cubicBezTo>
                    <a:pt x="1142" y="9873"/>
                    <a:pt x="1056" y="9844"/>
                    <a:pt x="970" y="9844"/>
                  </a:cubicBezTo>
                  <a:close/>
                  <a:moveTo>
                    <a:pt x="12417" y="9907"/>
                  </a:moveTo>
                  <a:cubicBezTo>
                    <a:pt x="12326" y="9907"/>
                    <a:pt x="12280" y="9930"/>
                    <a:pt x="12235" y="9975"/>
                  </a:cubicBezTo>
                  <a:cubicBezTo>
                    <a:pt x="12166" y="10044"/>
                    <a:pt x="12143" y="10089"/>
                    <a:pt x="12143" y="10181"/>
                  </a:cubicBezTo>
                  <a:cubicBezTo>
                    <a:pt x="12143" y="10249"/>
                    <a:pt x="12143" y="10318"/>
                    <a:pt x="12212" y="10363"/>
                  </a:cubicBezTo>
                  <a:cubicBezTo>
                    <a:pt x="12271" y="10403"/>
                    <a:pt x="12296" y="10459"/>
                    <a:pt x="12375" y="10459"/>
                  </a:cubicBezTo>
                  <a:cubicBezTo>
                    <a:pt x="12388" y="10459"/>
                    <a:pt x="12402" y="10458"/>
                    <a:pt x="12417" y="10455"/>
                  </a:cubicBezTo>
                  <a:cubicBezTo>
                    <a:pt x="12486" y="10455"/>
                    <a:pt x="12554" y="10455"/>
                    <a:pt x="12600" y="10386"/>
                  </a:cubicBezTo>
                  <a:cubicBezTo>
                    <a:pt x="12646" y="10318"/>
                    <a:pt x="12691" y="10272"/>
                    <a:pt x="12691" y="10181"/>
                  </a:cubicBezTo>
                  <a:cubicBezTo>
                    <a:pt x="12691" y="10112"/>
                    <a:pt x="12691" y="10044"/>
                    <a:pt x="12600" y="9998"/>
                  </a:cubicBezTo>
                  <a:cubicBezTo>
                    <a:pt x="12577" y="9907"/>
                    <a:pt x="12486" y="9907"/>
                    <a:pt x="12417" y="9907"/>
                  </a:cubicBezTo>
                  <a:close/>
                  <a:moveTo>
                    <a:pt x="1906" y="9930"/>
                  </a:moveTo>
                  <a:cubicBezTo>
                    <a:pt x="1821" y="9930"/>
                    <a:pt x="1735" y="9952"/>
                    <a:pt x="1689" y="9998"/>
                  </a:cubicBezTo>
                  <a:cubicBezTo>
                    <a:pt x="1598" y="10089"/>
                    <a:pt x="1598" y="10340"/>
                    <a:pt x="1689" y="10432"/>
                  </a:cubicBezTo>
                  <a:cubicBezTo>
                    <a:pt x="1729" y="10472"/>
                    <a:pt x="1800" y="10490"/>
                    <a:pt x="1875" y="10490"/>
                  </a:cubicBezTo>
                  <a:cubicBezTo>
                    <a:pt x="1970" y="10490"/>
                    <a:pt x="2072" y="10460"/>
                    <a:pt x="2123" y="10409"/>
                  </a:cubicBezTo>
                  <a:cubicBezTo>
                    <a:pt x="2214" y="10318"/>
                    <a:pt x="2192" y="10089"/>
                    <a:pt x="2123" y="9998"/>
                  </a:cubicBezTo>
                  <a:cubicBezTo>
                    <a:pt x="2077" y="9952"/>
                    <a:pt x="1992" y="9930"/>
                    <a:pt x="1906" y="9930"/>
                  </a:cubicBezTo>
                  <a:close/>
                  <a:moveTo>
                    <a:pt x="13342" y="9981"/>
                  </a:moveTo>
                  <a:cubicBezTo>
                    <a:pt x="13273" y="9981"/>
                    <a:pt x="13205" y="10009"/>
                    <a:pt x="13148" y="10067"/>
                  </a:cubicBezTo>
                  <a:cubicBezTo>
                    <a:pt x="13034" y="10181"/>
                    <a:pt x="13034" y="10340"/>
                    <a:pt x="13148" y="10455"/>
                  </a:cubicBezTo>
                  <a:cubicBezTo>
                    <a:pt x="13205" y="10500"/>
                    <a:pt x="13273" y="10523"/>
                    <a:pt x="13339" y="10523"/>
                  </a:cubicBezTo>
                  <a:cubicBezTo>
                    <a:pt x="13404" y="10523"/>
                    <a:pt x="13467" y="10500"/>
                    <a:pt x="13513" y="10455"/>
                  </a:cubicBezTo>
                  <a:cubicBezTo>
                    <a:pt x="13650" y="10340"/>
                    <a:pt x="13650" y="10181"/>
                    <a:pt x="13536" y="10067"/>
                  </a:cubicBezTo>
                  <a:cubicBezTo>
                    <a:pt x="13479" y="10009"/>
                    <a:pt x="13410" y="9981"/>
                    <a:pt x="13342" y="9981"/>
                  </a:cubicBezTo>
                  <a:close/>
                  <a:moveTo>
                    <a:pt x="2876" y="9975"/>
                  </a:moveTo>
                  <a:cubicBezTo>
                    <a:pt x="2808" y="9975"/>
                    <a:pt x="2716" y="10021"/>
                    <a:pt x="2671" y="10067"/>
                  </a:cubicBezTo>
                  <a:cubicBezTo>
                    <a:pt x="2602" y="10112"/>
                    <a:pt x="2580" y="10203"/>
                    <a:pt x="2580" y="10272"/>
                  </a:cubicBezTo>
                  <a:cubicBezTo>
                    <a:pt x="2580" y="10340"/>
                    <a:pt x="2602" y="10432"/>
                    <a:pt x="2648" y="10477"/>
                  </a:cubicBezTo>
                  <a:cubicBezTo>
                    <a:pt x="2694" y="10523"/>
                    <a:pt x="2785" y="10569"/>
                    <a:pt x="2853" y="10569"/>
                  </a:cubicBezTo>
                  <a:cubicBezTo>
                    <a:pt x="2922" y="10569"/>
                    <a:pt x="3013" y="10546"/>
                    <a:pt x="3082" y="10500"/>
                  </a:cubicBezTo>
                  <a:cubicBezTo>
                    <a:pt x="3127" y="10432"/>
                    <a:pt x="3150" y="10363"/>
                    <a:pt x="3173" y="10272"/>
                  </a:cubicBezTo>
                  <a:cubicBezTo>
                    <a:pt x="3173" y="10203"/>
                    <a:pt x="3127" y="10135"/>
                    <a:pt x="3082" y="10067"/>
                  </a:cubicBezTo>
                  <a:cubicBezTo>
                    <a:pt x="3013" y="10044"/>
                    <a:pt x="2945" y="9975"/>
                    <a:pt x="2876" y="9975"/>
                  </a:cubicBezTo>
                  <a:close/>
                  <a:moveTo>
                    <a:pt x="14300" y="10072"/>
                  </a:moveTo>
                  <a:cubicBezTo>
                    <a:pt x="14232" y="10072"/>
                    <a:pt x="14163" y="10101"/>
                    <a:pt x="14106" y="10158"/>
                  </a:cubicBezTo>
                  <a:cubicBezTo>
                    <a:pt x="13992" y="10272"/>
                    <a:pt x="13992" y="10432"/>
                    <a:pt x="14106" y="10546"/>
                  </a:cubicBezTo>
                  <a:cubicBezTo>
                    <a:pt x="14154" y="10594"/>
                    <a:pt x="14222" y="10623"/>
                    <a:pt x="14291" y="10623"/>
                  </a:cubicBezTo>
                  <a:cubicBezTo>
                    <a:pt x="14353" y="10623"/>
                    <a:pt x="14418" y="10600"/>
                    <a:pt x="14472" y="10546"/>
                  </a:cubicBezTo>
                  <a:cubicBezTo>
                    <a:pt x="14586" y="10432"/>
                    <a:pt x="14586" y="10272"/>
                    <a:pt x="14494" y="10158"/>
                  </a:cubicBezTo>
                  <a:cubicBezTo>
                    <a:pt x="14437" y="10101"/>
                    <a:pt x="14369" y="10072"/>
                    <a:pt x="14300" y="10072"/>
                  </a:cubicBezTo>
                  <a:close/>
                  <a:moveTo>
                    <a:pt x="3812" y="10067"/>
                  </a:moveTo>
                  <a:cubicBezTo>
                    <a:pt x="3744" y="10067"/>
                    <a:pt x="3652" y="10112"/>
                    <a:pt x="3607" y="10158"/>
                  </a:cubicBezTo>
                  <a:cubicBezTo>
                    <a:pt x="3561" y="10203"/>
                    <a:pt x="3538" y="10295"/>
                    <a:pt x="3538" y="10363"/>
                  </a:cubicBezTo>
                  <a:cubicBezTo>
                    <a:pt x="3538" y="10432"/>
                    <a:pt x="3561" y="10523"/>
                    <a:pt x="3607" y="10569"/>
                  </a:cubicBezTo>
                  <a:cubicBezTo>
                    <a:pt x="3652" y="10614"/>
                    <a:pt x="3744" y="10660"/>
                    <a:pt x="3812" y="10660"/>
                  </a:cubicBezTo>
                  <a:cubicBezTo>
                    <a:pt x="3881" y="10660"/>
                    <a:pt x="3972" y="10637"/>
                    <a:pt x="4018" y="10592"/>
                  </a:cubicBezTo>
                  <a:cubicBezTo>
                    <a:pt x="4086" y="10546"/>
                    <a:pt x="4109" y="10455"/>
                    <a:pt x="4109" y="10386"/>
                  </a:cubicBezTo>
                  <a:cubicBezTo>
                    <a:pt x="4109" y="10295"/>
                    <a:pt x="4063" y="10226"/>
                    <a:pt x="4040" y="10158"/>
                  </a:cubicBezTo>
                  <a:cubicBezTo>
                    <a:pt x="3972" y="10135"/>
                    <a:pt x="3903" y="10089"/>
                    <a:pt x="3812" y="10067"/>
                  </a:cubicBezTo>
                  <a:close/>
                  <a:moveTo>
                    <a:pt x="15259" y="10141"/>
                  </a:moveTo>
                  <a:cubicBezTo>
                    <a:pt x="15191" y="10141"/>
                    <a:pt x="15122" y="10169"/>
                    <a:pt x="15065" y="10226"/>
                  </a:cubicBezTo>
                  <a:cubicBezTo>
                    <a:pt x="14951" y="10340"/>
                    <a:pt x="14951" y="10500"/>
                    <a:pt x="15065" y="10592"/>
                  </a:cubicBezTo>
                  <a:cubicBezTo>
                    <a:pt x="15125" y="10663"/>
                    <a:pt x="15197" y="10697"/>
                    <a:pt x="15268" y="10697"/>
                  </a:cubicBezTo>
                  <a:cubicBezTo>
                    <a:pt x="15334" y="10697"/>
                    <a:pt x="15399" y="10669"/>
                    <a:pt x="15453" y="10614"/>
                  </a:cubicBezTo>
                  <a:cubicBezTo>
                    <a:pt x="15567" y="10500"/>
                    <a:pt x="15567" y="10340"/>
                    <a:pt x="15453" y="10226"/>
                  </a:cubicBezTo>
                  <a:cubicBezTo>
                    <a:pt x="15396" y="10169"/>
                    <a:pt x="15327" y="10141"/>
                    <a:pt x="15259" y="10141"/>
                  </a:cubicBezTo>
                  <a:close/>
                  <a:moveTo>
                    <a:pt x="4748" y="10158"/>
                  </a:moveTo>
                  <a:cubicBezTo>
                    <a:pt x="4679" y="10181"/>
                    <a:pt x="4611" y="10181"/>
                    <a:pt x="4565" y="10249"/>
                  </a:cubicBezTo>
                  <a:cubicBezTo>
                    <a:pt x="4497" y="10295"/>
                    <a:pt x="4474" y="10363"/>
                    <a:pt x="4474" y="10455"/>
                  </a:cubicBezTo>
                  <a:cubicBezTo>
                    <a:pt x="4474" y="10523"/>
                    <a:pt x="4497" y="10569"/>
                    <a:pt x="4543" y="10637"/>
                  </a:cubicBezTo>
                  <a:cubicBezTo>
                    <a:pt x="4611" y="10683"/>
                    <a:pt x="4657" y="10728"/>
                    <a:pt x="4725" y="10728"/>
                  </a:cubicBezTo>
                  <a:cubicBezTo>
                    <a:pt x="4816" y="10706"/>
                    <a:pt x="4885" y="10706"/>
                    <a:pt x="4931" y="10637"/>
                  </a:cubicBezTo>
                  <a:cubicBezTo>
                    <a:pt x="4976" y="10592"/>
                    <a:pt x="5045" y="10546"/>
                    <a:pt x="5022" y="10455"/>
                  </a:cubicBezTo>
                  <a:cubicBezTo>
                    <a:pt x="5022" y="10363"/>
                    <a:pt x="4999" y="10318"/>
                    <a:pt x="4953" y="10249"/>
                  </a:cubicBezTo>
                  <a:cubicBezTo>
                    <a:pt x="4885" y="10203"/>
                    <a:pt x="4839" y="10158"/>
                    <a:pt x="4748" y="10158"/>
                  </a:cubicBezTo>
                  <a:close/>
                  <a:moveTo>
                    <a:pt x="16195" y="10209"/>
                  </a:moveTo>
                  <a:cubicBezTo>
                    <a:pt x="16126" y="10209"/>
                    <a:pt x="16058" y="10238"/>
                    <a:pt x="16001" y="10295"/>
                  </a:cubicBezTo>
                  <a:cubicBezTo>
                    <a:pt x="15887" y="10409"/>
                    <a:pt x="15887" y="10569"/>
                    <a:pt x="16001" y="10683"/>
                  </a:cubicBezTo>
                  <a:cubicBezTo>
                    <a:pt x="16058" y="10740"/>
                    <a:pt x="16121" y="10768"/>
                    <a:pt x="16183" y="10768"/>
                  </a:cubicBezTo>
                  <a:cubicBezTo>
                    <a:pt x="16246" y="10768"/>
                    <a:pt x="16309" y="10740"/>
                    <a:pt x="16366" y="10683"/>
                  </a:cubicBezTo>
                  <a:cubicBezTo>
                    <a:pt x="16480" y="10569"/>
                    <a:pt x="16480" y="10409"/>
                    <a:pt x="16389" y="10295"/>
                  </a:cubicBezTo>
                  <a:cubicBezTo>
                    <a:pt x="16332" y="10238"/>
                    <a:pt x="16263" y="10209"/>
                    <a:pt x="16195" y="10209"/>
                  </a:cubicBezTo>
                  <a:close/>
                  <a:moveTo>
                    <a:pt x="5684" y="10249"/>
                  </a:moveTo>
                  <a:cubicBezTo>
                    <a:pt x="5615" y="10272"/>
                    <a:pt x="5547" y="10272"/>
                    <a:pt x="5501" y="10363"/>
                  </a:cubicBezTo>
                  <a:cubicBezTo>
                    <a:pt x="5433" y="10386"/>
                    <a:pt x="5433" y="10455"/>
                    <a:pt x="5410" y="10546"/>
                  </a:cubicBezTo>
                  <a:cubicBezTo>
                    <a:pt x="5410" y="10614"/>
                    <a:pt x="5456" y="10683"/>
                    <a:pt x="5501" y="10728"/>
                  </a:cubicBezTo>
                  <a:cubicBezTo>
                    <a:pt x="5547" y="10774"/>
                    <a:pt x="5615" y="10820"/>
                    <a:pt x="5684" y="10820"/>
                  </a:cubicBezTo>
                  <a:cubicBezTo>
                    <a:pt x="5775" y="10820"/>
                    <a:pt x="5821" y="10797"/>
                    <a:pt x="5866" y="10728"/>
                  </a:cubicBezTo>
                  <a:cubicBezTo>
                    <a:pt x="5935" y="10683"/>
                    <a:pt x="5981" y="10637"/>
                    <a:pt x="5981" y="10546"/>
                  </a:cubicBezTo>
                  <a:cubicBezTo>
                    <a:pt x="5958" y="10455"/>
                    <a:pt x="5958" y="10409"/>
                    <a:pt x="5889" y="10363"/>
                  </a:cubicBezTo>
                  <a:cubicBezTo>
                    <a:pt x="5844" y="10295"/>
                    <a:pt x="5798" y="10249"/>
                    <a:pt x="5684" y="10249"/>
                  </a:cubicBezTo>
                  <a:close/>
                  <a:moveTo>
                    <a:pt x="17140" y="10303"/>
                  </a:moveTo>
                  <a:cubicBezTo>
                    <a:pt x="17068" y="10303"/>
                    <a:pt x="16996" y="10337"/>
                    <a:pt x="16937" y="10409"/>
                  </a:cubicBezTo>
                  <a:cubicBezTo>
                    <a:pt x="16823" y="10523"/>
                    <a:pt x="16845" y="10660"/>
                    <a:pt x="16959" y="10774"/>
                  </a:cubicBezTo>
                  <a:cubicBezTo>
                    <a:pt x="17017" y="10831"/>
                    <a:pt x="17079" y="10860"/>
                    <a:pt x="17142" y="10860"/>
                  </a:cubicBezTo>
                  <a:cubicBezTo>
                    <a:pt x="17205" y="10860"/>
                    <a:pt x="17268" y="10831"/>
                    <a:pt x="17325" y="10774"/>
                  </a:cubicBezTo>
                  <a:cubicBezTo>
                    <a:pt x="17439" y="10660"/>
                    <a:pt x="17439" y="10500"/>
                    <a:pt x="17325" y="10386"/>
                  </a:cubicBezTo>
                  <a:cubicBezTo>
                    <a:pt x="17270" y="10332"/>
                    <a:pt x="17205" y="10303"/>
                    <a:pt x="17140" y="10303"/>
                  </a:cubicBezTo>
                  <a:close/>
                  <a:moveTo>
                    <a:pt x="6700" y="10357"/>
                  </a:moveTo>
                  <a:cubicBezTo>
                    <a:pt x="6689" y="10357"/>
                    <a:pt x="6677" y="10359"/>
                    <a:pt x="6665" y="10363"/>
                  </a:cubicBezTo>
                  <a:cubicBezTo>
                    <a:pt x="6574" y="10363"/>
                    <a:pt x="6528" y="10363"/>
                    <a:pt x="6460" y="10432"/>
                  </a:cubicBezTo>
                  <a:cubicBezTo>
                    <a:pt x="6414" y="10477"/>
                    <a:pt x="6346" y="10523"/>
                    <a:pt x="6369" y="10637"/>
                  </a:cubicBezTo>
                  <a:cubicBezTo>
                    <a:pt x="6369" y="10706"/>
                    <a:pt x="6391" y="10751"/>
                    <a:pt x="6437" y="10820"/>
                  </a:cubicBezTo>
                  <a:cubicBezTo>
                    <a:pt x="6505" y="10865"/>
                    <a:pt x="6551" y="10911"/>
                    <a:pt x="6642" y="10911"/>
                  </a:cubicBezTo>
                  <a:cubicBezTo>
                    <a:pt x="6711" y="10888"/>
                    <a:pt x="6779" y="10911"/>
                    <a:pt x="6825" y="10820"/>
                  </a:cubicBezTo>
                  <a:cubicBezTo>
                    <a:pt x="6916" y="10774"/>
                    <a:pt x="6916" y="10706"/>
                    <a:pt x="6916" y="10637"/>
                  </a:cubicBezTo>
                  <a:cubicBezTo>
                    <a:pt x="6916" y="10546"/>
                    <a:pt x="6894" y="10500"/>
                    <a:pt x="6848" y="10455"/>
                  </a:cubicBezTo>
                  <a:cubicBezTo>
                    <a:pt x="6792" y="10398"/>
                    <a:pt x="6751" y="10357"/>
                    <a:pt x="6700" y="10357"/>
                  </a:cubicBezTo>
                  <a:close/>
                  <a:moveTo>
                    <a:pt x="7636" y="10404"/>
                  </a:moveTo>
                  <a:cubicBezTo>
                    <a:pt x="7625" y="10404"/>
                    <a:pt x="7614" y="10406"/>
                    <a:pt x="7601" y="10409"/>
                  </a:cubicBezTo>
                  <a:cubicBezTo>
                    <a:pt x="7533" y="10409"/>
                    <a:pt x="7464" y="10432"/>
                    <a:pt x="7419" y="10477"/>
                  </a:cubicBezTo>
                  <a:cubicBezTo>
                    <a:pt x="7350" y="10546"/>
                    <a:pt x="7304" y="10592"/>
                    <a:pt x="7327" y="10683"/>
                  </a:cubicBezTo>
                  <a:cubicBezTo>
                    <a:pt x="7327" y="10751"/>
                    <a:pt x="7327" y="10820"/>
                    <a:pt x="7396" y="10865"/>
                  </a:cubicBezTo>
                  <a:cubicBezTo>
                    <a:pt x="7441" y="10934"/>
                    <a:pt x="7510" y="10957"/>
                    <a:pt x="7601" y="10957"/>
                  </a:cubicBezTo>
                  <a:cubicBezTo>
                    <a:pt x="7670" y="10957"/>
                    <a:pt x="7738" y="10934"/>
                    <a:pt x="7784" y="10865"/>
                  </a:cubicBezTo>
                  <a:cubicBezTo>
                    <a:pt x="7829" y="10820"/>
                    <a:pt x="7875" y="10774"/>
                    <a:pt x="7875" y="10683"/>
                  </a:cubicBezTo>
                  <a:cubicBezTo>
                    <a:pt x="7875" y="10614"/>
                    <a:pt x="7852" y="10546"/>
                    <a:pt x="7807" y="10500"/>
                  </a:cubicBezTo>
                  <a:cubicBezTo>
                    <a:pt x="7747" y="10461"/>
                    <a:pt x="7705" y="10404"/>
                    <a:pt x="7636" y="10404"/>
                  </a:cubicBezTo>
                  <a:close/>
                  <a:moveTo>
                    <a:pt x="8537" y="10503"/>
                  </a:moveTo>
                  <a:cubicBezTo>
                    <a:pt x="8472" y="10503"/>
                    <a:pt x="8408" y="10526"/>
                    <a:pt x="8354" y="10569"/>
                  </a:cubicBezTo>
                  <a:cubicBezTo>
                    <a:pt x="8240" y="10683"/>
                    <a:pt x="8240" y="10843"/>
                    <a:pt x="8354" y="10957"/>
                  </a:cubicBezTo>
                  <a:cubicBezTo>
                    <a:pt x="8411" y="11014"/>
                    <a:pt x="8480" y="11042"/>
                    <a:pt x="8548" y="11042"/>
                  </a:cubicBezTo>
                  <a:cubicBezTo>
                    <a:pt x="8617" y="11042"/>
                    <a:pt x="8685" y="11014"/>
                    <a:pt x="8742" y="10957"/>
                  </a:cubicBezTo>
                  <a:cubicBezTo>
                    <a:pt x="8834" y="10865"/>
                    <a:pt x="8857" y="10706"/>
                    <a:pt x="8742" y="10592"/>
                  </a:cubicBezTo>
                  <a:cubicBezTo>
                    <a:pt x="8682" y="10531"/>
                    <a:pt x="8609" y="10503"/>
                    <a:pt x="8537" y="10503"/>
                  </a:cubicBezTo>
                  <a:close/>
                  <a:moveTo>
                    <a:pt x="9498" y="10594"/>
                  </a:moveTo>
                  <a:cubicBezTo>
                    <a:pt x="9428" y="10594"/>
                    <a:pt x="9361" y="10623"/>
                    <a:pt x="9313" y="10683"/>
                  </a:cubicBezTo>
                  <a:cubicBezTo>
                    <a:pt x="9199" y="10797"/>
                    <a:pt x="9199" y="10957"/>
                    <a:pt x="9313" y="11071"/>
                  </a:cubicBezTo>
                  <a:cubicBezTo>
                    <a:pt x="9364" y="11122"/>
                    <a:pt x="9420" y="11146"/>
                    <a:pt x="9479" y="11146"/>
                  </a:cubicBezTo>
                  <a:cubicBezTo>
                    <a:pt x="9551" y="11146"/>
                    <a:pt x="9626" y="11111"/>
                    <a:pt x="9701" y="11048"/>
                  </a:cubicBezTo>
                  <a:cubicBezTo>
                    <a:pt x="9792" y="10934"/>
                    <a:pt x="9792" y="10797"/>
                    <a:pt x="9678" y="10660"/>
                  </a:cubicBezTo>
                  <a:cubicBezTo>
                    <a:pt x="9624" y="10617"/>
                    <a:pt x="9560" y="10594"/>
                    <a:pt x="9498" y="10594"/>
                  </a:cubicBezTo>
                  <a:close/>
                  <a:moveTo>
                    <a:pt x="10420" y="10666"/>
                  </a:moveTo>
                  <a:cubicBezTo>
                    <a:pt x="10352" y="10666"/>
                    <a:pt x="10283" y="10694"/>
                    <a:pt x="10226" y="10751"/>
                  </a:cubicBezTo>
                  <a:cubicBezTo>
                    <a:pt x="10135" y="10843"/>
                    <a:pt x="10112" y="11048"/>
                    <a:pt x="10249" y="11139"/>
                  </a:cubicBezTo>
                  <a:cubicBezTo>
                    <a:pt x="10303" y="11182"/>
                    <a:pt x="10362" y="11205"/>
                    <a:pt x="10421" y="11205"/>
                  </a:cubicBezTo>
                  <a:cubicBezTo>
                    <a:pt x="10487" y="11205"/>
                    <a:pt x="10554" y="11177"/>
                    <a:pt x="10614" y="11116"/>
                  </a:cubicBezTo>
                  <a:cubicBezTo>
                    <a:pt x="10728" y="11002"/>
                    <a:pt x="10728" y="10865"/>
                    <a:pt x="10614" y="10751"/>
                  </a:cubicBezTo>
                  <a:cubicBezTo>
                    <a:pt x="10557" y="10694"/>
                    <a:pt x="10489" y="10666"/>
                    <a:pt x="10420" y="10666"/>
                  </a:cubicBezTo>
                  <a:close/>
                  <a:moveTo>
                    <a:pt x="11367" y="10757"/>
                  </a:moveTo>
                  <a:cubicBezTo>
                    <a:pt x="11305" y="10757"/>
                    <a:pt x="11242" y="10786"/>
                    <a:pt x="11185" y="10843"/>
                  </a:cubicBezTo>
                  <a:cubicBezTo>
                    <a:pt x="11071" y="10957"/>
                    <a:pt x="11071" y="11116"/>
                    <a:pt x="11162" y="11231"/>
                  </a:cubicBezTo>
                  <a:cubicBezTo>
                    <a:pt x="11230" y="11288"/>
                    <a:pt x="11299" y="11316"/>
                    <a:pt x="11364" y="11316"/>
                  </a:cubicBezTo>
                  <a:cubicBezTo>
                    <a:pt x="11430" y="11316"/>
                    <a:pt x="11493" y="11288"/>
                    <a:pt x="11550" y="11231"/>
                  </a:cubicBezTo>
                  <a:cubicBezTo>
                    <a:pt x="11664" y="11116"/>
                    <a:pt x="11664" y="10957"/>
                    <a:pt x="11550" y="10843"/>
                  </a:cubicBezTo>
                  <a:cubicBezTo>
                    <a:pt x="11493" y="10786"/>
                    <a:pt x="11430" y="10757"/>
                    <a:pt x="11367" y="10757"/>
                  </a:cubicBezTo>
                  <a:close/>
                  <a:moveTo>
                    <a:pt x="913" y="10774"/>
                  </a:moveTo>
                  <a:cubicBezTo>
                    <a:pt x="822" y="10797"/>
                    <a:pt x="776" y="10797"/>
                    <a:pt x="708" y="10865"/>
                  </a:cubicBezTo>
                  <a:cubicBezTo>
                    <a:pt x="662" y="10911"/>
                    <a:pt x="617" y="10957"/>
                    <a:pt x="617" y="11048"/>
                  </a:cubicBezTo>
                  <a:cubicBezTo>
                    <a:pt x="639" y="11139"/>
                    <a:pt x="639" y="11208"/>
                    <a:pt x="708" y="11253"/>
                  </a:cubicBezTo>
                  <a:cubicBezTo>
                    <a:pt x="754" y="11322"/>
                    <a:pt x="822" y="11322"/>
                    <a:pt x="913" y="11345"/>
                  </a:cubicBezTo>
                  <a:cubicBezTo>
                    <a:pt x="982" y="11345"/>
                    <a:pt x="1027" y="11299"/>
                    <a:pt x="1096" y="11253"/>
                  </a:cubicBezTo>
                  <a:cubicBezTo>
                    <a:pt x="1142" y="11208"/>
                    <a:pt x="1187" y="11162"/>
                    <a:pt x="1187" y="11071"/>
                  </a:cubicBezTo>
                  <a:cubicBezTo>
                    <a:pt x="1164" y="11002"/>
                    <a:pt x="1164" y="10934"/>
                    <a:pt x="1096" y="10888"/>
                  </a:cubicBezTo>
                  <a:cubicBezTo>
                    <a:pt x="1050" y="10820"/>
                    <a:pt x="1005" y="10774"/>
                    <a:pt x="913" y="10774"/>
                  </a:cubicBezTo>
                  <a:close/>
                  <a:moveTo>
                    <a:pt x="12314" y="10851"/>
                  </a:moveTo>
                  <a:cubicBezTo>
                    <a:pt x="12251" y="10851"/>
                    <a:pt x="12186" y="10879"/>
                    <a:pt x="12121" y="10934"/>
                  </a:cubicBezTo>
                  <a:cubicBezTo>
                    <a:pt x="12006" y="11048"/>
                    <a:pt x="12006" y="11208"/>
                    <a:pt x="12121" y="11322"/>
                  </a:cubicBezTo>
                  <a:cubicBezTo>
                    <a:pt x="12178" y="11379"/>
                    <a:pt x="12246" y="11408"/>
                    <a:pt x="12315" y="11408"/>
                  </a:cubicBezTo>
                  <a:cubicBezTo>
                    <a:pt x="12383" y="11408"/>
                    <a:pt x="12451" y="11379"/>
                    <a:pt x="12509" y="11322"/>
                  </a:cubicBezTo>
                  <a:cubicBezTo>
                    <a:pt x="12623" y="11208"/>
                    <a:pt x="12623" y="11071"/>
                    <a:pt x="12509" y="10957"/>
                  </a:cubicBezTo>
                  <a:cubicBezTo>
                    <a:pt x="12449" y="10885"/>
                    <a:pt x="12383" y="10851"/>
                    <a:pt x="12314" y="10851"/>
                  </a:cubicBezTo>
                  <a:close/>
                  <a:moveTo>
                    <a:pt x="1826" y="10843"/>
                  </a:moveTo>
                  <a:cubicBezTo>
                    <a:pt x="1758" y="10865"/>
                    <a:pt x="1689" y="10865"/>
                    <a:pt x="1644" y="10934"/>
                  </a:cubicBezTo>
                  <a:cubicBezTo>
                    <a:pt x="1575" y="10980"/>
                    <a:pt x="1552" y="11048"/>
                    <a:pt x="1552" y="11139"/>
                  </a:cubicBezTo>
                  <a:cubicBezTo>
                    <a:pt x="1552" y="11208"/>
                    <a:pt x="1575" y="11276"/>
                    <a:pt x="1644" y="11322"/>
                  </a:cubicBezTo>
                  <a:cubicBezTo>
                    <a:pt x="1689" y="11368"/>
                    <a:pt x="1735" y="11413"/>
                    <a:pt x="1826" y="11413"/>
                  </a:cubicBezTo>
                  <a:cubicBezTo>
                    <a:pt x="1895" y="11413"/>
                    <a:pt x="1963" y="11390"/>
                    <a:pt x="2009" y="11322"/>
                  </a:cubicBezTo>
                  <a:cubicBezTo>
                    <a:pt x="2055" y="11276"/>
                    <a:pt x="2123" y="11231"/>
                    <a:pt x="2100" y="11139"/>
                  </a:cubicBezTo>
                  <a:cubicBezTo>
                    <a:pt x="2100" y="11071"/>
                    <a:pt x="2100" y="11002"/>
                    <a:pt x="2032" y="10957"/>
                  </a:cubicBezTo>
                  <a:cubicBezTo>
                    <a:pt x="1963" y="10888"/>
                    <a:pt x="1918" y="10843"/>
                    <a:pt x="1826" y="10843"/>
                  </a:cubicBezTo>
                  <a:close/>
                  <a:moveTo>
                    <a:pt x="13270" y="10897"/>
                  </a:moveTo>
                  <a:cubicBezTo>
                    <a:pt x="13205" y="10897"/>
                    <a:pt x="13139" y="10931"/>
                    <a:pt x="13079" y="11002"/>
                  </a:cubicBezTo>
                  <a:cubicBezTo>
                    <a:pt x="12965" y="11116"/>
                    <a:pt x="12965" y="11253"/>
                    <a:pt x="13079" y="11368"/>
                  </a:cubicBezTo>
                  <a:cubicBezTo>
                    <a:pt x="13136" y="11425"/>
                    <a:pt x="13205" y="11453"/>
                    <a:pt x="13273" y="11453"/>
                  </a:cubicBezTo>
                  <a:cubicBezTo>
                    <a:pt x="13342" y="11453"/>
                    <a:pt x="13410" y="11425"/>
                    <a:pt x="13467" y="11368"/>
                  </a:cubicBezTo>
                  <a:cubicBezTo>
                    <a:pt x="13581" y="11253"/>
                    <a:pt x="13559" y="11094"/>
                    <a:pt x="13444" y="10980"/>
                  </a:cubicBezTo>
                  <a:cubicBezTo>
                    <a:pt x="13390" y="10925"/>
                    <a:pt x="13330" y="10897"/>
                    <a:pt x="13270" y="10897"/>
                  </a:cubicBezTo>
                  <a:close/>
                  <a:moveTo>
                    <a:pt x="2753" y="10950"/>
                  </a:moveTo>
                  <a:cubicBezTo>
                    <a:pt x="2692" y="10950"/>
                    <a:pt x="2631" y="10974"/>
                    <a:pt x="2580" y="11025"/>
                  </a:cubicBezTo>
                  <a:cubicBezTo>
                    <a:pt x="2465" y="11139"/>
                    <a:pt x="2465" y="11299"/>
                    <a:pt x="2580" y="11413"/>
                  </a:cubicBezTo>
                  <a:cubicBezTo>
                    <a:pt x="2637" y="11470"/>
                    <a:pt x="2705" y="11499"/>
                    <a:pt x="2774" y="11499"/>
                  </a:cubicBezTo>
                  <a:cubicBezTo>
                    <a:pt x="2842" y="11499"/>
                    <a:pt x="2911" y="11470"/>
                    <a:pt x="2968" y="11413"/>
                  </a:cubicBezTo>
                  <a:cubicBezTo>
                    <a:pt x="3082" y="11299"/>
                    <a:pt x="3082" y="11162"/>
                    <a:pt x="2968" y="11048"/>
                  </a:cubicBezTo>
                  <a:cubicBezTo>
                    <a:pt x="2905" y="10985"/>
                    <a:pt x="2828" y="10950"/>
                    <a:pt x="2753" y="10950"/>
                  </a:cubicBezTo>
                  <a:close/>
                  <a:moveTo>
                    <a:pt x="14220" y="11002"/>
                  </a:moveTo>
                  <a:cubicBezTo>
                    <a:pt x="14152" y="11002"/>
                    <a:pt x="14083" y="11048"/>
                    <a:pt x="14038" y="11071"/>
                  </a:cubicBezTo>
                  <a:cubicBezTo>
                    <a:pt x="13969" y="11116"/>
                    <a:pt x="13969" y="11208"/>
                    <a:pt x="13947" y="11276"/>
                  </a:cubicBezTo>
                  <a:cubicBezTo>
                    <a:pt x="13947" y="11322"/>
                    <a:pt x="13992" y="11390"/>
                    <a:pt x="14015" y="11482"/>
                  </a:cubicBezTo>
                  <a:cubicBezTo>
                    <a:pt x="14083" y="11505"/>
                    <a:pt x="14152" y="11550"/>
                    <a:pt x="14220" y="11550"/>
                  </a:cubicBezTo>
                  <a:cubicBezTo>
                    <a:pt x="14289" y="11527"/>
                    <a:pt x="14357" y="11505"/>
                    <a:pt x="14403" y="11459"/>
                  </a:cubicBezTo>
                  <a:cubicBezTo>
                    <a:pt x="14449" y="11413"/>
                    <a:pt x="14494" y="11322"/>
                    <a:pt x="14494" y="11276"/>
                  </a:cubicBezTo>
                  <a:cubicBezTo>
                    <a:pt x="14472" y="11208"/>
                    <a:pt x="14472" y="11116"/>
                    <a:pt x="14403" y="11071"/>
                  </a:cubicBezTo>
                  <a:cubicBezTo>
                    <a:pt x="14335" y="11048"/>
                    <a:pt x="14266" y="11002"/>
                    <a:pt x="14220" y="11002"/>
                  </a:cubicBezTo>
                  <a:close/>
                  <a:moveTo>
                    <a:pt x="3732" y="11054"/>
                  </a:moveTo>
                  <a:cubicBezTo>
                    <a:pt x="3664" y="11054"/>
                    <a:pt x="3595" y="11082"/>
                    <a:pt x="3538" y="11139"/>
                  </a:cubicBezTo>
                  <a:cubicBezTo>
                    <a:pt x="3424" y="11253"/>
                    <a:pt x="3424" y="11390"/>
                    <a:pt x="3538" y="11505"/>
                  </a:cubicBezTo>
                  <a:cubicBezTo>
                    <a:pt x="3595" y="11562"/>
                    <a:pt x="3664" y="11590"/>
                    <a:pt x="3732" y="11590"/>
                  </a:cubicBezTo>
                  <a:cubicBezTo>
                    <a:pt x="3801" y="11590"/>
                    <a:pt x="3869" y="11562"/>
                    <a:pt x="3926" y="11505"/>
                  </a:cubicBezTo>
                  <a:cubicBezTo>
                    <a:pt x="4018" y="11390"/>
                    <a:pt x="4018" y="11231"/>
                    <a:pt x="3926" y="11139"/>
                  </a:cubicBezTo>
                  <a:cubicBezTo>
                    <a:pt x="3869" y="11082"/>
                    <a:pt x="3801" y="11054"/>
                    <a:pt x="3732" y="11054"/>
                  </a:cubicBezTo>
                  <a:close/>
                  <a:moveTo>
                    <a:pt x="15156" y="11094"/>
                  </a:moveTo>
                  <a:cubicBezTo>
                    <a:pt x="15088" y="11116"/>
                    <a:pt x="15019" y="11116"/>
                    <a:pt x="14974" y="11185"/>
                  </a:cubicBezTo>
                  <a:cubicBezTo>
                    <a:pt x="14951" y="11231"/>
                    <a:pt x="14905" y="11299"/>
                    <a:pt x="14905" y="11368"/>
                  </a:cubicBezTo>
                  <a:cubicBezTo>
                    <a:pt x="14905" y="11436"/>
                    <a:pt x="14951" y="11505"/>
                    <a:pt x="14974" y="11573"/>
                  </a:cubicBezTo>
                  <a:cubicBezTo>
                    <a:pt x="15042" y="11596"/>
                    <a:pt x="15111" y="11641"/>
                    <a:pt x="15179" y="11641"/>
                  </a:cubicBezTo>
                  <a:cubicBezTo>
                    <a:pt x="15225" y="11619"/>
                    <a:pt x="15316" y="11619"/>
                    <a:pt x="15362" y="11550"/>
                  </a:cubicBezTo>
                  <a:cubicBezTo>
                    <a:pt x="15407" y="11482"/>
                    <a:pt x="15453" y="11413"/>
                    <a:pt x="15430" y="11368"/>
                  </a:cubicBezTo>
                  <a:cubicBezTo>
                    <a:pt x="15430" y="11299"/>
                    <a:pt x="15407" y="11208"/>
                    <a:pt x="15339" y="11162"/>
                  </a:cubicBezTo>
                  <a:cubicBezTo>
                    <a:pt x="15293" y="11139"/>
                    <a:pt x="15202" y="11094"/>
                    <a:pt x="15156" y="11094"/>
                  </a:cubicBezTo>
                  <a:close/>
                  <a:moveTo>
                    <a:pt x="4668" y="11145"/>
                  </a:moveTo>
                  <a:cubicBezTo>
                    <a:pt x="4600" y="11145"/>
                    <a:pt x="4531" y="11174"/>
                    <a:pt x="4474" y="11231"/>
                  </a:cubicBezTo>
                  <a:cubicBezTo>
                    <a:pt x="4360" y="11345"/>
                    <a:pt x="4383" y="11505"/>
                    <a:pt x="4497" y="11619"/>
                  </a:cubicBezTo>
                  <a:cubicBezTo>
                    <a:pt x="4551" y="11662"/>
                    <a:pt x="4610" y="11685"/>
                    <a:pt x="4671" y="11685"/>
                  </a:cubicBezTo>
                  <a:cubicBezTo>
                    <a:pt x="4740" y="11685"/>
                    <a:pt x="4813" y="11656"/>
                    <a:pt x="4885" y="11596"/>
                  </a:cubicBezTo>
                  <a:cubicBezTo>
                    <a:pt x="4976" y="11482"/>
                    <a:pt x="4976" y="11345"/>
                    <a:pt x="4862" y="11231"/>
                  </a:cubicBezTo>
                  <a:cubicBezTo>
                    <a:pt x="4805" y="11174"/>
                    <a:pt x="4737" y="11145"/>
                    <a:pt x="4668" y="11145"/>
                  </a:cubicBezTo>
                  <a:close/>
                  <a:moveTo>
                    <a:pt x="16095" y="11185"/>
                  </a:moveTo>
                  <a:cubicBezTo>
                    <a:pt x="16018" y="11185"/>
                    <a:pt x="15944" y="11208"/>
                    <a:pt x="15910" y="11253"/>
                  </a:cubicBezTo>
                  <a:cubicBezTo>
                    <a:pt x="15818" y="11322"/>
                    <a:pt x="15818" y="11550"/>
                    <a:pt x="15910" y="11641"/>
                  </a:cubicBezTo>
                  <a:cubicBezTo>
                    <a:pt x="15955" y="11676"/>
                    <a:pt x="16024" y="11693"/>
                    <a:pt x="16092" y="11693"/>
                  </a:cubicBezTo>
                  <a:cubicBezTo>
                    <a:pt x="16161" y="11693"/>
                    <a:pt x="16229" y="11676"/>
                    <a:pt x="16275" y="11641"/>
                  </a:cubicBezTo>
                  <a:cubicBezTo>
                    <a:pt x="16366" y="11573"/>
                    <a:pt x="16366" y="11345"/>
                    <a:pt x="16298" y="11253"/>
                  </a:cubicBezTo>
                  <a:cubicBezTo>
                    <a:pt x="16252" y="11208"/>
                    <a:pt x="16172" y="11185"/>
                    <a:pt x="16095" y="11185"/>
                  </a:cubicBezTo>
                  <a:close/>
                  <a:moveTo>
                    <a:pt x="5604" y="11213"/>
                  </a:moveTo>
                  <a:cubicBezTo>
                    <a:pt x="5535" y="11213"/>
                    <a:pt x="5467" y="11242"/>
                    <a:pt x="5410" y="11299"/>
                  </a:cubicBezTo>
                  <a:cubicBezTo>
                    <a:pt x="5296" y="11413"/>
                    <a:pt x="5296" y="11550"/>
                    <a:pt x="5410" y="11664"/>
                  </a:cubicBezTo>
                  <a:cubicBezTo>
                    <a:pt x="5470" y="11725"/>
                    <a:pt x="5537" y="11753"/>
                    <a:pt x="5606" y="11753"/>
                  </a:cubicBezTo>
                  <a:cubicBezTo>
                    <a:pt x="5669" y="11753"/>
                    <a:pt x="5733" y="11730"/>
                    <a:pt x="5798" y="11687"/>
                  </a:cubicBezTo>
                  <a:cubicBezTo>
                    <a:pt x="5889" y="11596"/>
                    <a:pt x="5889" y="11390"/>
                    <a:pt x="5798" y="11299"/>
                  </a:cubicBezTo>
                  <a:cubicBezTo>
                    <a:pt x="5741" y="11242"/>
                    <a:pt x="5672" y="11213"/>
                    <a:pt x="5604" y="11213"/>
                  </a:cubicBezTo>
                  <a:close/>
                  <a:moveTo>
                    <a:pt x="17027" y="11279"/>
                  </a:moveTo>
                  <a:cubicBezTo>
                    <a:pt x="16978" y="11279"/>
                    <a:pt x="16932" y="11291"/>
                    <a:pt x="16891" y="11322"/>
                  </a:cubicBezTo>
                  <a:cubicBezTo>
                    <a:pt x="16777" y="11368"/>
                    <a:pt x="16777" y="11482"/>
                    <a:pt x="16800" y="11573"/>
                  </a:cubicBezTo>
                  <a:cubicBezTo>
                    <a:pt x="16800" y="11713"/>
                    <a:pt x="16887" y="11783"/>
                    <a:pt x="17001" y="11783"/>
                  </a:cubicBezTo>
                  <a:cubicBezTo>
                    <a:pt x="17017" y="11783"/>
                    <a:pt x="17034" y="11781"/>
                    <a:pt x="17051" y="11778"/>
                  </a:cubicBezTo>
                  <a:cubicBezTo>
                    <a:pt x="17096" y="11778"/>
                    <a:pt x="17119" y="11756"/>
                    <a:pt x="17119" y="11710"/>
                  </a:cubicBezTo>
                  <a:cubicBezTo>
                    <a:pt x="17165" y="11619"/>
                    <a:pt x="17188" y="11505"/>
                    <a:pt x="17233" y="11390"/>
                  </a:cubicBezTo>
                  <a:cubicBezTo>
                    <a:pt x="17233" y="11368"/>
                    <a:pt x="17233" y="11368"/>
                    <a:pt x="17233" y="11345"/>
                  </a:cubicBezTo>
                  <a:cubicBezTo>
                    <a:pt x="17211" y="11322"/>
                    <a:pt x="17211" y="11322"/>
                    <a:pt x="17211" y="11322"/>
                  </a:cubicBezTo>
                  <a:cubicBezTo>
                    <a:pt x="17148" y="11297"/>
                    <a:pt x="17085" y="11279"/>
                    <a:pt x="17027" y="11279"/>
                  </a:cubicBezTo>
                  <a:close/>
                  <a:moveTo>
                    <a:pt x="6585" y="11282"/>
                  </a:moveTo>
                  <a:cubicBezTo>
                    <a:pt x="6517" y="11282"/>
                    <a:pt x="6448" y="11311"/>
                    <a:pt x="6391" y="11368"/>
                  </a:cubicBezTo>
                  <a:cubicBezTo>
                    <a:pt x="6277" y="11482"/>
                    <a:pt x="6277" y="11619"/>
                    <a:pt x="6391" y="11756"/>
                  </a:cubicBezTo>
                  <a:cubicBezTo>
                    <a:pt x="6426" y="11801"/>
                    <a:pt x="6494" y="11824"/>
                    <a:pt x="6565" y="11824"/>
                  </a:cubicBezTo>
                  <a:cubicBezTo>
                    <a:pt x="6637" y="11824"/>
                    <a:pt x="6711" y="11801"/>
                    <a:pt x="6757" y="11756"/>
                  </a:cubicBezTo>
                  <a:cubicBezTo>
                    <a:pt x="6871" y="11641"/>
                    <a:pt x="6871" y="11482"/>
                    <a:pt x="6779" y="11368"/>
                  </a:cubicBezTo>
                  <a:cubicBezTo>
                    <a:pt x="6722" y="11311"/>
                    <a:pt x="6654" y="11282"/>
                    <a:pt x="6585" y="11282"/>
                  </a:cubicBezTo>
                  <a:close/>
                  <a:moveTo>
                    <a:pt x="7524" y="11376"/>
                  </a:moveTo>
                  <a:cubicBezTo>
                    <a:pt x="7464" y="11376"/>
                    <a:pt x="7404" y="11404"/>
                    <a:pt x="7350" y="11459"/>
                  </a:cubicBezTo>
                  <a:cubicBezTo>
                    <a:pt x="7213" y="11573"/>
                    <a:pt x="7213" y="11733"/>
                    <a:pt x="7327" y="11847"/>
                  </a:cubicBezTo>
                  <a:cubicBezTo>
                    <a:pt x="7384" y="11904"/>
                    <a:pt x="7453" y="11932"/>
                    <a:pt x="7521" y="11932"/>
                  </a:cubicBezTo>
                  <a:cubicBezTo>
                    <a:pt x="7590" y="11932"/>
                    <a:pt x="7658" y="11904"/>
                    <a:pt x="7715" y="11847"/>
                  </a:cubicBezTo>
                  <a:cubicBezTo>
                    <a:pt x="7829" y="11733"/>
                    <a:pt x="7829" y="11573"/>
                    <a:pt x="7715" y="11482"/>
                  </a:cubicBezTo>
                  <a:cubicBezTo>
                    <a:pt x="7656" y="11410"/>
                    <a:pt x="7590" y="11376"/>
                    <a:pt x="7524" y="11376"/>
                  </a:cubicBezTo>
                  <a:close/>
                  <a:moveTo>
                    <a:pt x="8446" y="11459"/>
                  </a:moveTo>
                  <a:cubicBezTo>
                    <a:pt x="8400" y="11459"/>
                    <a:pt x="8332" y="11505"/>
                    <a:pt x="8263" y="11527"/>
                  </a:cubicBezTo>
                  <a:cubicBezTo>
                    <a:pt x="8217" y="11596"/>
                    <a:pt x="8172" y="11641"/>
                    <a:pt x="8172" y="11710"/>
                  </a:cubicBezTo>
                  <a:cubicBezTo>
                    <a:pt x="8195" y="11778"/>
                    <a:pt x="8195" y="11847"/>
                    <a:pt x="8263" y="11915"/>
                  </a:cubicBezTo>
                  <a:cubicBezTo>
                    <a:pt x="8309" y="11961"/>
                    <a:pt x="8377" y="11984"/>
                    <a:pt x="8446" y="11984"/>
                  </a:cubicBezTo>
                  <a:cubicBezTo>
                    <a:pt x="8454" y="11988"/>
                    <a:pt x="8464" y="11990"/>
                    <a:pt x="8475" y="11990"/>
                  </a:cubicBezTo>
                  <a:cubicBezTo>
                    <a:pt x="8523" y="11990"/>
                    <a:pt x="8591" y="11953"/>
                    <a:pt x="8628" y="11915"/>
                  </a:cubicBezTo>
                  <a:cubicBezTo>
                    <a:pt x="8697" y="11870"/>
                    <a:pt x="8697" y="11801"/>
                    <a:pt x="8720" y="11733"/>
                  </a:cubicBezTo>
                  <a:cubicBezTo>
                    <a:pt x="8720" y="11664"/>
                    <a:pt x="8674" y="11596"/>
                    <a:pt x="8651" y="11550"/>
                  </a:cubicBezTo>
                  <a:cubicBezTo>
                    <a:pt x="8605" y="11482"/>
                    <a:pt x="8514" y="11459"/>
                    <a:pt x="8446" y="11459"/>
                  </a:cubicBezTo>
                  <a:close/>
                  <a:moveTo>
                    <a:pt x="9381" y="11550"/>
                  </a:moveTo>
                  <a:cubicBezTo>
                    <a:pt x="9336" y="11550"/>
                    <a:pt x="9267" y="11596"/>
                    <a:pt x="9199" y="11619"/>
                  </a:cubicBezTo>
                  <a:cubicBezTo>
                    <a:pt x="9176" y="11687"/>
                    <a:pt x="9130" y="11756"/>
                    <a:pt x="9130" y="11824"/>
                  </a:cubicBezTo>
                  <a:cubicBezTo>
                    <a:pt x="9153" y="11893"/>
                    <a:pt x="9153" y="11961"/>
                    <a:pt x="9222" y="12007"/>
                  </a:cubicBezTo>
                  <a:cubicBezTo>
                    <a:pt x="9259" y="12044"/>
                    <a:pt x="9311" y="12081"/>
                    <a:pt x="9367" y="12081"/>
                  </a:cubicBezTo>
                  <a:cubicBezTo>
                    <a:pt x="9379" y="12081"/>
                    <a:pt x="9392" y="12079"/>
                    <a:pt x="9404" y="12075"/>
                  </a:cubicBezTo>
                  <a:cubicBezTo>
                    <a:pt x="9473" y="12075"/>
                    <a:pt x="9564" y="12075"/>
                    <a:pt x="9587" y="12007"/>
                  </a:cubicBezTo>
                  <a:cubicBezTo>
                    <a:pt x="9633" y="11938"/>
                    <a:pt x="9678" y="11870"/>
                    <a:pt x="9655" y="11824"/>
                  </a:cubicBezTo>
                  <a:cubicBezTo>
                    <a:pt x="9655" y="11756"/>
                    <a:pt x="9633" y="11687"/>
                    <a:pt x="9587" y="11619"/>
                  </a:cubicBezTo>
                  <a:cubicBezTo>
                    <a:pt x="9541" y="11573"/>
                    <a:pt x="9450" y="11550"/>
                    <a:pt x="9381" y="11550"/>
                  </a:cubicBezTo>
                  <a:close/>
                  <a:moveTo>
                    <a:pt x="10360" y="11664"/>
                  </a:moveTo>
                  <a:cubicBezTo>
                    <a:pt x="10283" y="11664"/>
                    <a:pt x="10203" y="11687"/>
                    <a:pt x="10158" y="11733"/>
                  </a:cubicBezTo>
                  <a:cubicBezTo>
                    <a:pt x="10089" y="11801"/>
                    <a:pt x="10066" y="12007"/>
                    <a:pt x="10158" y="12098"/>
                  </a:cubicBezTo>
                  <a:cubicBezTo>
                    <a:pt x="10194" y="12147"/>
                    <a:pt x="10277" y="12170"/>
                    <a:pt x="10356" y="12170"/>
                  </a:cubicBezTo>
                  <a:cubicBezTo>
                    <a:pt x="10425" y="12170"/>
                    <a:pt x="10491" y="12153"/>
                    <a:pt x="10523" y="12121"/>
                  </a:cubicBezTo>
                  <a:cubicBezTo>
                    <a:pt x="10614" y="12029"/>
                    <a:pt x="10614" y="11801"/>
                    <a:pt x="10546" y="11733"/>
                  </a:cubicBezTo>
                  <a:cubicBezTo>
                    <a:pt x="10511" y="11687"/>
                    <a:pt x="10437" y="11664"/>
                    <a:pt x="10360" y="11664"/>
                  </a:cubicBezTo>
                  <a:close/>
                  <a:moveTo>
                    <a:pt x="11299" y="11710"/>
                  </a:moveTo>
                  <a:cubicBezTo>
                    <a:pt x="11225" y="11710"/>
                    <a:pt x="11150" y="11733"/>
                    <a:pt x="11116" y="11778"/>
                  </a:cubicBezTo>
                  <a:cubicBezTo>
                    <a:pt x="11025" y="11870"/>
                    <a:pt x="11025" y="12052"/>
                    <a:pt x="11093" y="12144"/>
                  </a:cubicBezTo>
                  <a:cubicBezTo>
                    <a:pt x="11142" y="12193"/>
                    <a:pt x="11224" y="12215"/>
                    <a:pt x="11303" y="12215"/>
                  </a:cubicBezTo>
                  <a:cubicBezTo>
                    <a:pt x="11372" y="12215"/>
                    <a:pt x="11439" y="12198"/>
                    <a:pt x="11481" y="12166"/>
                  </a:cubicBezTo>
                  <a:cubicBezTo>
                    <a:pt x="11573" y="12075"/>
                    <a:pt x="11573" y="11847"/>
                    <a:pt x="11481" y="11778"/>
                  </a:cubicBezTo>
                  <a:cubicBezTo>
                    <a:pt x="11447" y="11733"/>
                    <a:pt x="11373" y="11710"/>
                    <a:pt x="11299" y="11710"/>
                  </a:cubicBezTo>
                  <a:close/>
                  <a:moveTo>
                    <a:pt x="804" y="11733"/>
                  </a:moveTo>
                  <a:cubicBezTo>
                    <a:pt x="771" y="11733"/>
                    <a:pt x="738" y="11740"/>
                    <a:pt x="708" y="11756"/>
                  </a:cubicBezTo>
                  <a:cubicBezTo>
                    <a:pt x="594" y="11801"/>
                    <a:pt x="571" y="11847"/>
                    <a:pt x="594" y="11961"/>
                  </a:cubicBezTo>
                  <a:cubicBezTo>
                    <a:pt x="617" y="12052"/>
                    <a:pt x="662" y="12121"/>
                    <a:pt x="708" y="12212"/>
                  </a:cubicBezTo>
                  <a:cubicBezTo>
                    <a:pt x="708" y="12258"/>
                    <a:pt x="754" y="12281"/>
                    <a:pt x="799" y="12281"/>
                  </a:cubicBezTo>
                  <a:cubicBezTo>
                    <a:pt x="913" y="12281"/>
                    <a:pt x="1027" y="12212"/>
                    <a:pt x="1050" y="12121"/>
                  </a:cubicBezTo>
                  <a:cubicBezTo>
                    <a:pt x="1096" y="12007"/>
                    <a:pt x="1073" y="11893"/>
                    <a:pt x="982" y="11824"/>
                  </a:cubicBezTo>
                  <a:cubicBezTo>
                    <a:pt x="936" y="11763"/>
                    <a:pt x="870" y="11733"/>
                    <a:pt x="804" y="11733"/>
                  </a:cubicBezTo>
                  <a:close/>
                  <a:moveTo>
                    <a:pt x="12244" y="11797"/>
                  </a:moveTo>
                  <a:cubicBezTo>
                    <a:pt x="12175" y="11797"/>
                    <a:pt x="12131" y="11850"/>
                    <a:pt x="12052" y="11870"/>
                  </a:cubicBezTo>
                  <a:cubicBezTo>
                    <a:pt x="12052" y="11938"/>
                    <a:pt x="11984" y="11984"/>
                    <a:pt x="11984" y="12052"/>
                  </a:cubicBezTo>
                  <a:cubicBezTo>
                    <a:pt x="11984" y="12144"/>
                    <a:pt x="12052" y="12189"/>
                    <a:pt x="12052" y="12258"/>
                  </a:cubicBezTo>
                  <a:cubicBezTo>
                    <a:pt x="12062" y="12254"/>
                    <a:pt x="12071" y="12253"/>
                    <a:pt x="12079" y="12253"/>
                  </a:cubicBezTo>
                  <a:cubicBezTo>
                    <a:pt x="12128" y="12253"/>
                    <a:pt x="12153" y="12303"/>
                    <a:pt x="12212" y="12303"/>
                  </a:cubicBezTo>
                  <a:cubicBezTo>
                    <a:pt x="12229" y="12308"/>
                    <a:pt x="12246" y="12310"/>
                    <a:pt x="12262" y="12310"/>
                  </a:cubicBezTo>
                  <a:cubicBezTo>
                    <a:pt x="12328" y="12310"/>
                    <a:pt x="12380" y="12276"/>
                    <a:pt x="12417" y="12258"/>
                  </a:cubicBezTo>
                  <a:cubicBezTo>
                    <a:pt x="12463" y="12235"/>
                    <a:pt x="12486" y="12144"/>
                    <a:pt x="12486" y="12098"/>
                  </a:cubicBezTo>
                  <a:cubicBezTo>
                    <a:pt x="12531" y="12007"/>
                    <a:pt x="12463" y="11938"/>
                    <a:pt x="12440" y="11870"/>
                  </a:cubicBezTo>
                  <a:cubicBezTo>
                    <a:pt x="12417" y="11824"/>
                    <a:pt x="12349" y="11824"/>
                    <a:pt x="12280" y="11801"/>
                  </a:cubicBezTo>
                  <a:cubicBezTo>
                    <a:pt x="12268" y="11798"/>
                    <a:pt x="12256" y="11797"/>
                    <a:pt x="12244" y="11797"/>
                  </a:cubicBezTo>
                  <a:close/>
                  <a:moveTo>
                    <a:pt x="1769" y="11830"/>
                  </a:moveTo>
                  <a:cubicBezTo>
                    <a:pt x="1701" y="11830"/>
                    <a:pt x="1632" y="11858"/>
                    <a:pt x="1575" y="11915"/>
                  </a:cubicBezTo>
                  <a:cubicBezTo>
                    <a:pt x="1461" y="12029"/>
                    <a:pt x="1461" y="12166"/>
                    <a:pt x="1552" y="12281"/>
                  </a:cubicBezTo>
                  <a:cubicBezTo>
                    <a:pt x="1615" y="12343"/>
                    <a:pt x="1692" y="12378"/>
                    <a:pt x="1767" y="12378"/>
                  </a:cubicBezTo>
                  <a:cubicBezTo>
                    <a:pt x="1828" y="12378"/>
                    <a:pt x="1889" y="12355"/>
                    <a:pt x="1940" y="12303"/>
                  </a:cubicBezTo>
                  <a:cubicBezTo>
                    <a:pt x="2055" y="12189"/>
                    <a:pt x="2055" y="12029"/>
                    <a:pt x="1963" y="11915"/>
                  </a:cubicBezTo>
                  <a:cubicBezTo>
                    <a:pt x="1906" y="11858"/>
                    <a:pt x="1838" y="11830"/>
                    <a:pt x="1769" y="11830"/>
                  </a:cubicBezTo>
                  <a:close/>
                  <a:moveTo>
                    <a:pt x="13202" y="11888"/>
                  </a:moveTo>
                  <a:cubicBezTo>
                    <a:pt x="13129" y="11888"/>
                    <a:pt x="13070" y="11941"/>
                    <a:pt x="13011" y="11961"/>
                  </a:cubicBezTo>
                  <a:cubicBezTo>
                    <a:pt x="12988" y="12007"/>
                    <a:pt x="12965" y="12029"/>
                    <a:pt x="12942" y="12075"/>
                  </a:cubicBezTo>
                  <a:cubicBezTo>
                    <a:pt x="12942" y="12121"/>
                    <a:pt x="12942" y="12189"/>
                    <a:pt x="12942" y="12235"/>
                  </a:cubicBezTo>
                  <a:cubicBezTo>
                    <a:pt x="12965" y="12258"/>
                    <a:pt x="12988" y="12326"/>
                    <a:pt x="13011" y="12326"/>
                  </a:cubicBezTo>
                  <a:cubicBezTo>
                    <a:pt x="13079" y="12349"/>
                    <a:pt x="13102" y="12395"/>
                    <a:pt x="13170" y="12395"/>
                  </a:cubicBezTo>
                  <a:cubicBezTo>
                    <a:pt x="13188" y="12399"/>
                    <a:pt x="13204" y="12401"/>
                    <a:pt x="13218" y="12401"/>
                  </a:cubicBezTo>
                  <a:cubicBezTo>
                    <a:pt x="13280" y="12401"/>
                    <a:pt x="13321" y="12368"/>
                    <a:pt x="13376" y="12349"/>
                  </a:cubicBezTo>
                  <a:cubicBezTo>
                    <a:pt x="13422" y="12326"/>
                    <a:pt x="13422" y="12235"/>
                    <a:pt x="13444" y="12189"/>
                  </a:cubicBezTo>
                  <a:cubicBezTo>
                    <a:pt x="13467" y="12098"/>
                    <a:pt x="13422" y="12029"/>
                    <a:pt x="13376" y="11961"/>
                  </a:cubicBezTo>
                  <a:cubicBezTo>
                    <a:pt x="13353" y="11938"/>
                    <a:pt x="13285" y="11915"/>
                    <a:pt x="13239" y="11893"/>
                  </a:cubicBezTo>
                  <a:cubicBezTo>
                    <a:pt x="13226" y="11889"/>
                    <a:pt x="13214" y="11888"/>
                    <a:pt x="13202" y="11888"/>
                  </a:cubicBezTo>
                  <a:close/>
                  <a:moveTo>
                    <a:pt x="2682" y="11898"/>
                  </a:moveTo>
                  <a:cubicBezTo>
                    <a:pt x="2614" y="11898"/>
                    <a:pt x="2545" y="11927"/>
                    <a:pt x="2488" y="11984"/>
                  </a:cubicBezTo>
                  <a:cubicBezTo>
                    <a:pt x="2374" y="12098"/>
                    <a:pt x="2397" y="12258"/>
                    <a:pt x="2488" y="12372"/>
                  </a:cubicBezTo>
                  <a:cubicBezTo>
                    <a:pt x="2531" y="12415"/>
                    <a:pt x="2600" y="12438"/>
                    <a:pt x="2670" y="12438"/>
                  </a:cubicBezTo>
                  <a:cubicBezTo>
                    <a:pt x="2748" y="12438"/>
                    <a:pt x="2828" y="12409"/>
                    <a:pt x="2876" y="12349"/>
                  </a:cubicBezTo>
                  <a:cubicBezTo>
                    <a:pt x="2968" y="12235"/>
                    <a:pt x="2968" y="12098"/>
                    <a:pt x="2876" y="11984"/>
                  </a:cubicBezTo>
                  <a:cubicBezTo>
                    <a:pt x="2819" y="11927"/>
                    <a:pt x="2751" y="11898"/>
                    <a:pt x="2682" y="11898"/>
                  </a:cubicBezTo>
                  <a:close/>
                  <a:moveTo>
                    <a:pt x="14129" y="11961"/>
                  </a:moveTo>
                  <a:cubicBezTo>
                    <a:pt x="14061" y="11961"/>
                    <a:pt x="14015" y="11984"/>
                    <a:pt x="13969" y="12029"/>
                  </a:cubicBezTo>
                  <a:cubicBezTo>
                    <a:pt x="13969" y="12052"/>
                    <a:pt x="13947" y="12075"/>
                    <a:pt x="13924" y="12098"/>
                  </a:cubicBezTo>
                  <a:cubicBezTo>
                    <a:pt x="13832" y="12144"/>
                    <a:pt x="13855" y="12235"/>
                    <a:pt x="13878" y="12303"/>
                  </a:cubicBezTo>
                  <a:cubicBezTo>
                    <a:pt x="13901" y="12372"/>
                    <a:pt x="13969" y="12418"/>
                    <a:pt x="14038" y="12463"/>
                  </a:cubicBezTo>
                  <a:cubicBezTo>
                    <a:pt x="14045" y="12471"/>
                    <a:pt x="14056" y="12473"/>
                    <a:pt x="14067" y="12473"/>
                  </a:cubicBezTo>
                  <a:cubicBezTo>
                    <a:pt x="14089" y="12473"/>
                    <a:pt x="14114" y="12463"/>
                    <a:pt x="14129" y="12463"/>
                  </a:cubicBezTo>
                  <a:cubicBezTo>
                    <a:pt x="14141" y="12466"/>
                    <a:pt x="14153" y="12467"/>
                    <a:pt x="14163" y="12467"/>
                  </a:cubicBezTo>
                  <a:cubicBezTo>
                    <a:pt x="14249" y="12467"/>
                    <a:pt x="14274" y="12390"/>
                    <a:pt x="14335" y="12349"/>
                  </a:cubicBezTo>
                  <a:cubicBezTo>
                    <a:pt x="14357" y="12326"/>
                    <a:pt x="14380" y="12281"/>
                    <a:pt x="14380" y="12235"/>
                  </a:cubicBezTo>
                  <a:cubicBezTo>
                    <a:pt x="14380" y="12166"/>
                    <a:pt x="14357" y="12098"/>
                    <a:pt x="14289" y="12075"/>
                  </a:cubicBezTo>
                  <a:cubicBezTo>
                    <a:pt x="14289" y="12052"/>
                    <a:pt x="14266" y="12052"/>
                    <a:pt x="14266" y="12029"/>
                  </a:cubicBezTo>
                  <a:cubicBezTo>
                    <a:pt x="14220" y="11984"/>
                    <a:pt x="14175" y="11961"/>
                    <a:pt x="14129" y="11961"/>
                  </a:cubicBezTo>
                  <a:close/>
                  <a:moveTo>
                    <a:pt x="3630" y="12007"/>
                  </a:moveTo>
                  <a:cubicBezTo>
                    <a:pt x="3561" y="12007"/>
                    <a:pt x="3493" y="12052"/>
                    <a:pt x="3424" y="12075"/>
                  </a:cubicBezTo>
                  <a:cubicBezTo>
                    <a:pt x="3401" y="12144"/>
                    <a:pt x="3356" y="12212"/>
                    <a:pt x="3356" y="12281"/>
                  </a:cubicBezTo>
                  <a:cubicBezTo>
                    <a:pt x="3378" y="12326"/>
                    <a:pt x="3378" y="12418"/>
                    <a:pt x="3447" y="12463"/>
                  </a:cubicBezTo>
                  <a:cubicBezTo>
                    <a:pt x="3503" y="12500"/>
                    <a:pt x="3559" y="12538"/>
                    <a:pt x="3602" y="12538"/>
                  </a:cubicBezTo>
                  <a:cubicBezTo>
                    <a:pt x="3612" y="12538"/>
                    <a:pt x="3621" y="12536"/>
                    <a:pt x="3630" y="12532"/>
                  </a:cubicBezTo>
                  <a:cubicBezTo>
                    <a:pt x="3698" y="12532"/>
                    <a:pt x="3789" y="12509"/>
                    <a:pt x="3835" y="12440"/>
                  </a:cubicBezTo>
                  <a:cubicBezTo>
                    <a:pt x="3858" y="12395"/>
                    <a:pt x="3903" y="12326"/>
                    <a:pt x="3903" y="12258"/>
                  </a:cubicBezTo>
                  <a:cubicBezTo>
                    <a:pt x="3881" y="12212"/>
                    <a:pt x="3881" y="12121"/>
                    <a:pt x="3812" y="12075"/>
                  </a:cubicBezTo>
                  <a:cubicBezTo>
                    <a:pt x="3766" y="12052"/>
                    <a:pt x="3698" y="12007"/>
                    <a:pt x="3630" y="12007"/>
                  </a:cubicBezTo>
                  <a:close/>
                  <a:moveTo>
                    <a:pt x="15076" y="12058"/>
                  </a:moveTo>
                  <a:cubicBezTo>
                    <a:pt x="15019" y="12058"/>
                    <a:pt x="14962" y="12087"/>
                    <a:pt x="14905" y="12144"/>
                  </a:cubicBezTo>
                  <a:cubicBezTo>
                    <a:pt x="14791" y="12258"/>
                    <a:pt x="14791" y="12372"/>
                    <a:pt x="14905" y="12486"/>
                  </a:cubicBezTo>
                  <a:cubicBezTo>
                    <a:pt x="14962" y="12543"/>
                    <a:pt x="15019" y="12572"/>
                    <a:pt x="15076" y="12572"/>
                  </a:cubicBezTo>
                  <a:cubicBezTo>
                    <a:pt x="15133" y="12572"/>
                    <a:pt x="15191" y="12543"/>
                    <a:pt x="15248" y="12486"/>
                  </a:cubicBezTo>
                  <a:cubicBezTo>
                    <a:pt x="15339" y="12372"/>
                    <a:pt x="15339" y="12258"/>
                    <a:pt x="15248" y="12144"/>
                  </a:cubicBezTo>
                  <a:cubicBezTo>
                    <a:pt x="15191" y="12087"/>
                    <a:pt x="15133" y="12058"/>
                    <a:pt x="15076" y="12058"/>
                  </a:cubicBezTo>
                  <a:close/>
                  <a:moveTo>
                    <a:pt x="16868" y="12235"/>
                  </a:moveTo>
                  <a:cubicBezTo>
                    <a:pt x="16845" y="12258"/>
                    <a:pt x="16823" y="12281"/>
                    <a:pt x="16823" y="12281"/>
                  </a:cubicBezTo>
                  <a:cubicBezTo>
                    <a:pt x="16731" y="12372"/>
                    <a:pt x="16708" y="12440"/>
                    <a:pt x="16754" y="12532"/>
                  </a:cubicBezTo>
                  <a:cubicBezTo>
                    <a:pt x="16754" y="12554"/>
                    <a:pt x="16754" y="12554"/>
                    <a:pt x="16754" y="12577"/>
                  </a:cubicBezTo>
                  <a:cubicBezTo>
                    <a:pt x="16777" y="12554"/>
                    <a:pt x="16777" y="12554"/>
                    <a:pt x="16800" y="12532"/>
                  </a:cubicBezTo>
                  <a:cubicBezTo>
                    <a:pt x="16823" y="12463"/>
                    <a:pt x="16868" y="12372"/>
                    <a:pt x="16914" y="12281"/>
                  </a:cubicBezTo>
                  <a:cubicBezTo>
                    <a:pt x="16914" y="12258"/>
                    <a:pt x="16914" y="12258"/>
                    <a:pt x="16891" y="12258"/>
                  </a:cubicBezTo>
                  <a:cubicBezTo>
                    <a:pt x="16891" y="12235"/>
                    <a:pt x="16868" y="12235"/>
                    <a:pt x="16868" y="12235"/>
                  </a:cubicBezTo>
                  <a:close/>
                  <a:moveTo>
                    <a:pt x="4588" y="12092"/>
                  </a:moveTo>
                  <a:cubicBezTo>
                    <a:pt x="4514" y="12092"/>
                    <a:pt x="4440" y="12109"/>
                    <a:pt x="4406" y="12144"/>
                  </a:cubicBezTo>
                  <a:cubicBezTo>
                    <a:pt x="4337" y="12235"/>
                    <a:pt x="4337" y="12463"/>
                    <a:pt x="4428" y="12532"/>
                  </a:cubicBezTo>
                  <a:cubicBezTo>
                    <a:pt x="4460" y="12574"/>
                    <a:pt x="4527" y="12592"/>
                    <a:pt x="4595" y="12592"/>
                  </a:cubicBezTo>
                  <a:cubicBezTo>
                    <a:pt x="4675" y="12592"/>
                    <a:pt x="4757" y="12568"/>
                    <a:pt x="4794" y="12532"/>
                  </a:cubicBezTo>
                  <a:cubicBezTo>
                    <a:pt x="4885" y="12440"/>
                    <a:pt x="4862" y="12212"/>
                    <a:pt x="4771" y="12144"/>
                  </a:cubicBezTo>
                  <a:cubicBezTo>
                    <a:pt x="4737" y="12109"/>
                    <a:pt x="4662" y="12092"/>
                    <a:pt x="4588" y="12092"/>
                  </a:cubicBezTo>
                  <a:close/>
                  <a:moveTo>
                    <a:pt x="16015" y="12166"/>
                  </a:moveTo>
                  <a:cubicBezTo>
                    <a:pt x="15955" y="12166"/>
                    <a:pt x="15898" y="12189"/>
                    <a:pt x="15864" y="12235"/>
                  </a:cubicBezTo>
                  <a:cubicBezTo>
                    <a:pt x="15750" y="12326"/>
                    <a:pt x="15750" y="12486"/>
                    <a:pt x="15841" y="12577"/>
                  </a:cubicBezTo>
                  <a:cubicBezTo>
                    <a:pt x="15887" y="12623"/>
                    <a:pt x="15949" y="12646"/>
                    <a:pt x="16012" y="12646"/>
                  </a:cubicBezTo>
                  <a:cubicBezTo>
                    <a:pt x="16075" y="12646"/>
                    <a:pt x="16138" y="12623"/>
                    <a:pt x="16183" y="12577"/>
                  </a:cubicBezTo>
                  <a:cubicBezTo>
                    <a:pt x="16275" y="12486"/>
                    <a:pt x="16275" y="12326"/>
                    <a:pt x="16183" y="12235"/>
                  </a:cubicBezTo>
                  <a:cubicBezTo>
                    <a:pt x="16138" y="12189"/>
                    <a:pt x="16075" y="12166"/>
                    <a:pt x="16015" y="12166"/>
                  </a:cubicBezTo>
                  <a:close/>
                  <a:moveTo>
                    <a:pt x="5518" y="12163"/>
                  </a:moveTo>
                  <a:cubicBezTo>
                    <a:pt x="5444" y="12163"/>
                    <a:pt x="5373" y="12180"/>
                    <a:pt x="5341" y="12212"/>
                  </a:cubicBezTo>
                  <a:cubicBezTo>
                    <a:pt x="5273" y="12303"/>
                    <a:pt x="5250" y="12486"/>
                    <a:pt x="5341" y="12600"/>
                  </a:cubicBezTo>
                  <a:cubicBezTo>
                    <a:pt x="5376" y="12646"/>
                    <a:pt x="5450" y="12669"/>
                    <a:pt x="5524" y="12669"/>
                  </a:cubicBezTo>
                  <a:cubicBezTo>
                    <a:pt x="5598" y="12669"/>
                    <a:pt x="5672" y="12646"/>
                    <a:pt x="5707" y="12600"/>
                  </a:cubicBezTo>
                  <a:cubicBezTo>
                    <a:pt x="5798" y="12532"/>
                    <a:pt x="5798" y="12303"/>
                    <a:pt x="5729" y="12235"/>
                  </a:cubicBezTo>
                  <a:cubicBezTo>
                    <a:pt x="5693" y="12186"/>
                    <a:pt x="5604" y="12163"/>
                    <a:pt x="5518" y="12163"/>
                  </a:cubicBezTo>
                  <a:close/>
                  <a:moveTo>
                    <a:pt x="6477" y="12253"/>
                  </a:moveTo>
                  <a:cubicBezTo>
                    <a:pt x="6418" y="12253"/>
                    <a:pt x="6359" y="12307"/>
                    <a:pt x="6300" y="12326"/>
                  </a:cubicBezTo>
                  <a:cubicBezTo>
                    <a:pt x="6277" y="12395"/>
                    <a:pt x="6232" y="12418"/>
                    <a:pt x="6232" y="12509"/>
                  </a:cubicBezTo>
                  <a:cubicBezTo>
                    <a:pt x="6232" y="12577"/>
                    <a:pt x="6277" y="12623"/>
                    <a:pt x="6300" y="12691"/>
                  </a:cubicBezTo>
                  <a:cubicBezTo>
                    <a:pt x="6346" y="12691"/>
                    <a:pt x="6391" y="12760"/>
                    <a:pt x="6460" y="12760"/>
                  </a:cubicBezTo>
                  <a:cubicBezTo>
                    <a:pt x="6528" y="12760"/>
                    <a:pt x="6597" y="12737"/>
                    <a:pt x="6665" y="12691"/>
                  </a:cubicBezTo>
                  <a:cubicBezTo>
                    <a:pt x="6688" y="12669"/>
                    <a:pt x="6711" y="12600"/>
                    <a:pt x="6734" y="12554"/>
                  </a:cubicBezTo>
                  <a:cubicBezTo>
                    <a:pt x="6757" y="12463"/>
                    <a:pt x="6711" y="12395"/>
                    <a:pt x="6665" y="12326"/>
                  </a:cubicBezTo>
                  <a:cubicBezTo>
                    <a:pt x="6642" y="12281"/>
                    <a:pt x="6574" y="12281"/>
                    <a:pt x="6505" y="12258"/>
                  </a:cubicBezTo>
                  <a:cubicBezTo>
                    <a:pt x="6496" y="12255"/>
                    <a:pt x="6486" y="12253"/>
                    <a:pt x="6477" y="12253"/>
                  </a:cubicBezTo>
                  <a:close/>
                  <a:moveTo>
                    <a:pt x="7435" y="12344"/>
                  </a:moveTo>
                  <a:cubicBezTo>
                    <a:pt x="7376" y="12344"/>
                    <a:pt x="7314" y="12398"/>
                    <a:pt x="7236" y="12418"/>
                  </a:cubicBezTo>
                  <a:cubicBezTo>
                    <a:pt x="7213" y="12463"/>
                    <a:pt x="7190" y="12509"/>
                    <a:pt x="7190" y="12554"/>
                  </a:cubicBezTo>
                  <a:cubicBezTo>
                    <a:pt x="7145" y="12646"/>
                    <a:pt x="7213" y="12714"/>
                    <a:pt x="7236" y="12783"/>
                  </a:cubicBezTo>
                  <a:cubicBezTo>
                    <a:pt x="7259" y="12828"/>
                    <a:pt x="7327" y="12828"/>
                    <a:pt x="7373" y="12851"/>
                  </a:cubicBezTo>
                  <a:cubicBezTo>
                    <a:pt x="7390" y="12856"/>
                    <a:pt x="7407" y="12857"/>
                    <a:pt x="7423" y="12857"/>
                  </a:cubicBezTo>
                  <a:cubicBezTo>
                    <a:pt x="7490" y="12857"/>
                    <a:pt x="7546" y="12824"/>
                    <a:pt x="7601" y="12806"/>
                  </a:cubicBezTo>
                  <a:cubicBezTo>
                    <a:pt x="7647" y="12783"/>
                    <a:pt x="7670" y="12691"/>
                    <a:pt x="7670" y="12646"/>
                  </a:cubicBezTo>
                  <a:cubicBezTo>
                    <a:pt x="7692" y="12554"/>
                    <a:pt x="7670" y="12486"/>
                    <a:pt x="7624" y="12418"/>
                  </a:cubicBezTo>
                  <a:cubicBezTo>
                    <a:pt x="7601" y="12372"/>
                    <a:pt x="7533" y="12372"/>
                    <a:pt x="7464" y="12349"/>
                  </a:cubicBezTo>
                  <a:cubicBezTo>
                    <a:pt x="7455" y="12346"/>
                    <a:pt x="7445" y="12344"/>
                    <a:pt x="7435" y="12344"/>
                  </a:cubicBezTo>
                  <a:close/>
                  <a:moveTo>
                    <a:pt x="8377" y="12418"/>
                  </a:moveTo>
                  <a:cubicBezTo>
                    <a:pt x="8286" y="12418"/>
                    <a:pt x="8240" y="12440"/>
                    <a:pt x="8195" y="12486"/>
                  </a:cubicBezTo>
                  <a:cubicBezTo>
                    <a:pt x="8172" y="12509"/>
                    <a:pt x="8172" y="12532"/>
                    <a:pt x="8172" y="12532"/>
                  </a:cubicBezTo>
                  <a:cubicBezTo>
                    <a:pt x="8103" y="12554"/>
                    <a:pt x="8103" y="12623"/>
                    <a:pt x="8103" y="12669"/>
                  </a:cubicBezTo>
                  <a:cubicBezTo>
                    <a:pt x="8103" y="12737"/>
                    <a:pt x="8103" y="12783"/>
                    <a:pt x="8172" y="12806"/>
                  </a:cubicBezTo>
                  <a:cubicBezTo>
                    <a:pt x="8195" y="12828"/>
                    <a:pt x="8217" y="12851"/>
                    <a:pt x="8217" y="12874"/>
                  </a:cubicBezTo>
                  <a:cubicBezTo>
                    <a:pt x="8255" y="12925"/>
                    <a:pt x="8300" y="12940"/>
                    <a:pt x="8344" y="12940"/>
                  </a:cubicBezTo>
                  <a:cubicBezTo>
                    <a:pt x="8380" y="12940"/>
                    <a:pt x="8415" y="12930"/>
                    <a:pt x="8446" y="12920"/>
                  </a:cubicBezTo>
                  <a:cubicBezTo>
                    <a:pt x="8491" y="12897"/>
                    <a:pt x="8537" y="12828"/>
                    <a:pt x="8583" y="12760"/>
                  </a:cubicBezTo>
                  <a:cubicBezTo>
                    <a:pt x="8605" y="12737"/>
                    <a:pt x="8605" y="12691"/>
                    <a:pt x="8605" y="12646"/>
                  </a:cubicBezTo>
                  <a:cubicBezTo>
                    <a:pt x="8628" y="12554"/>
                    <a:pt x="8537" y="12532"/>
                    <a:pt x="8491" y="12463"/>
                  </a:cubicBezTo>
                  <a:cubicBezTo>
                    <a:pt x="8468" y="12440"/>
                    <a:pt x="8423" y="12418"/>
                    <a:pt x="8377" y="12418"/>
                  </a:cubicBezTo>
                  <a:close/>
                  <a:moveTo>
                    <a:pt x="9359" y="12486"/>
                  </a:moveTo>
                  <a:cubicBezTo>
                    <a:pt x="9290" y="12486"/>
                    <a:pt x="9222" y="12509"/>
                    <a:pt x="9153" y="12577"/>
                  </a:cubicBezTo>
                  <a:cubicBezTo>
                    <a:pt x="9130" y="12623"/>
                    <a:pt x="9062" y="12669"/>
                    <a:pt x="9085" y="12737"/>
                  </a:cubicBezTo>
                  <a:cubicBezTo>
                    <a:pt x="9085" y="12828"/>
                    <a:pt x="9108" y="12874"/>
                    <a:pt x="9153" y="12920"/>
                  </a:cubicBezTo>
                  <a:cubicBezTo>
                    <a:pt x="9199" y="12943"/>
                    <a:pt x="9222" y="12988"/>
                    <a:pt x="9267" y="12988"/>
                  </a:cubicBezTo>
                  <a:cubicBezTo>
                    <a:pt x="9293" y="12988"/>
                    <a:pt x="9327" y="13003"/>
                    <a:pt x="9359" y="13003"/>
                  </a:cubicBezTo>
                  <a:cubicBezTo>
                    <a:pt x="9384" y="13003"/>
                    <a:pt x="9408" y="12995"/>
                    <a:pt x="9427" y="12965"/>
                  </a:cubicBezTo>
                  <a:cubicBezTo>
                    <a:pt x="9496" y="12897"/>
                    <a:pt x="9587" y="12874"/>
                    <a:pt x="9587" y="12737"/>
                  </a:cubicBezTo>
                  <a:cubicBezTo>
                    <a:pt x="9564" y="12691"/>
                    <a:pt x="9564" y="12646"/>
                    <a:pt x="9518" y="12600"/>
                  </a:cubicBezTo>
                  <a:cubicBezTo>
                    <a:pt x="9473" y="12577"/>
                    <a:pt x="9450" y="12486"/>
                    <a:pt x="9359" y="12486"/>
                  </a:cubicBezTo>
                  <a:close/>
                  <a:moveTo>
                    <a:pt x="10290" y="12591"/>
                  </a:moveTo>
                  <a:cubicBezTo>
                    <a:pt x="10227" y="12591"/>
                    <a:pt x="10160" y="12620"/>
                    <a:pt x="10112" y="12669"/>
                  </a:cubicBezTo>
                  <a:cubicBezTo>
                    <a:pt x="10021" y="12760"/>
                    <a:pt x="10021" y="12920"/>
                    <a:pt x="10112" y="13011"/>
                  </a:cubicBezTo>
                  <a:cubicBezTo>
                    <a:pt x="10158" y="13057"/>
                    <a:pt x="10220" y="13079"/>
                    <a:pt x="10283" y="13079"/>
                  </a:cubicBezTo>
                  <a:cubicBezTo>
                    <a:pt x="10346" y="13079"/>
                    <a:pt x="10409" y="13057"/>
                    <a:pt x="10454" y="13011"/>
                  </a:cubicBezTo>
                  <a:cubicBezTo>
                    <a:pt x="10546" y="12920"/>
                    <a:pt x="10546" y="12737"/>
                    <a:pt x="10431" y="12669"/>
                  </a:cubicBezTo>
                  <a:cubicBezTo>
                    <a:pt x="10399" y="12615"/>
                    <a:pt x="10346" y="12591"/>
                    <a:pt x="10290" y="12591"/>
                  </a:cubicBezTo>
                  <a:close/>
                  <a:moveTo>
                    <a:pt x="11196" y="12669"/>
                  </a:moveTo>
                  <a:cubicBezTo>
                    <a:pt x="11133" y="12669"/>
                    <a:pt x="11071" y="12691"/>
                    <a:pt x="11025" y="12737"/>
                  </a:cubicBezTo>
                  <a:cubicBezTo>
                    <a:pt x="10934" y="12851"/>
                    <a:pt x="10956" y="12988"/>
                    <a:pt x="11048" y="13079"/>
                  </a:cubicBezTo>
                  <a:cubicBezTo>
                    <a:pt x="11093" y="13125"/>
                    <a:pt x="11150" y="13148"/>
                    <a:pt x="11208" y="13148"/>
                  </a:cubicBezTo>
                  <a:cubicBezTo>
                    <a:pt x="11265" y="13148"/>
                    <a:pt x="11322" y="13125"/>
                    <a:pt x="11367" y="13079"/>
                  </a:cubicBezTo>
                  <a:cubicBezTo>
                    <a:pt x="11459" y="12988"/>
                    <a:pt x="11481" y="12806"/>
                    <a:pt x="11367" y="12737"/>
                  </a:cubicBezTo>
                  <a:cubicBezTo>
                    <a:pt x="11322" y="12691"/>
                    <a:pt x="11259" y="12669"/>
                    <a:pt x="11196" y="12669"/>
                  </a:cubicBezTo>
                  <a:close/>
                  <a:moveTo>
                    <a:pt x="12155" y="12760"/>
                  </a:moveTo>
                  <a:cubicBezTo>
                    <a:pt x="12098" y="12760"/>
                    <a:pt x="12041" y="12783"/>
                    <a:pt x="11984" y="12828"/>
                  </a:cubicBezTo>
                  <a:cubicBezTo>
                    <a:pt x="11869" y="12943"/>
                    <a:pt x="11869" y="13057"/>
                    <a:pt x="11984" y="13171"/>
                  </a:cubicBezTo>
                  <a:cubicBezTo>
                    <a:pt x="12041" y="13228"/>
                    <a:pt x="12098" y="13256"/>
                    <a:pt x="12155" y="13256"/>
                  </a:cubicBezTo>
                  <a:cubicBezTo>
                    <a:pt x="12212" y="13256"/>
                    <a:pt x="12269" y="13228"/>
                    <a:pt x="12326" y="13171"/>
                  </a:cubicBezTo>
                  <a:cubicBezTo>
                    <a:pt x="12440" y="13057"/>
                    <a:pt x="12440" y="12943"/>
                    <a:pt x="12326" y="12828"/>
                  </a:cubicBezTo>
                  <a:cubicBezTo>
                    <a:pt x="12269" y="12783"/>
                    <a:pt x="12212" y="12760"/>
                    <a:pt x="12155" y="12760"/>
                  </a:cubicBezTo>
                  <a:close/>
                  <a:moveTo>
                    <a:pt x="1650" y="12799"/>
                  </a:moveTo>
                  <a:cubicBezTo>
                    <a:pt x="1595" y="12799"/>
                    <a:pt x="1539" y="12833"/>
                    <a:pt x="1484" y="12851"/>
                  </a:cubicBezTo>
                  <a:cubicBezTo>
                    <a:pt x="1461" y="12897"/>
                    <a:pt x="1415" y="12943"/>
                    <a:pt x="1415" y="12965"/>
                  </a:cubicBezTo>
                  <a:cubicBezTo>
                    <a:pt x="1393" y="13034"/>
                    <a:pt x="1393" y="13079"/>
                    <a:pt x="1415" y="13125"/>
                  </a:cubicBezTo>
                  <a:cubicBezTo>
                    <a:pt x="1438" y="13171"/>
                    <a:pt x="1461" y="13239"/>
                    <a:pt x="1484" y="13239"/>
                  </a:cubicBezTo>
                  <a:cubicBezTo>
                    <a:pt x="1530" y="13239"/>
                    <a:pt x="1575" y="13308"/>
                    <a:pt x="1621" y="13308"/>
                  </a:cubicBezTo>
                  <a:cubicBezTo>
                    <a:pt x="1712" y="13308"/>
                    <a:pt x="1781" y="13285"/>
                    <a:pt x="1849" y="13239"/>
                  </a:cubicBezTo>
                  <a:cubicBezTo>
                    <a:pt x="1872" y="13216"/>
                    <a:pt x="1895" y="13148"/>
                    <a:pt x="1918" y="13102"/>
                  </a:cubicBezTo>
                  <a:cubicBezTo>
                    <a:pt x="1940" y="13011"/>
                    <a:pt x="1895" y="12943"/>
                    <a:pt x="1849" y="12874"/>
                  </a:cubicBezTo>
                  <a:cubicBezTo>
                    <a:pt x="1826" y="12828"/>
                    <a:pt x="1758" y="12828"/>
                    <a:pt x="1689" y="12806"/>
                  </a:cubicBezTo>
                  <a:cubicBezTo>
                    <a:pt x="1676" y="12801"/>
                    <a:pt x="1663" y="12799"/>
                    <a:pt x="1650" y="12799"/>
                  </a:cubicBezTo>
                  <a:close/>
                  <a:moveTo>
                    <a:pt x="13159" y="12871"/>
                  </a:moveTo>
                  <a:cubicBezTo>
                    <a:pt x="13138" y="12871"/>
                    <a:pt x="13117" y="12874"/>
                    <a:pt x="13102" y="12874"/>
                  </a:cubicBezTo>
                  <a:cubicBezTo>
                    <a:pt x="13034" y="12874"/>
                    <a:pt x="12988" y="12897"/>
                    <a:pt x="12919" y="12943"/>
                  </a:cubicBezTo>
                  <a:cubicBezTo>
                    <a:pt x="12874" y="12988"/>
                    <a:pt x="12874" y="13034"/>
                    <a:pt x="12874" y="13102"/>
                  </a:cubicBezTo>
                  <a:cubicBezTo>
                    <a:pt x="12874" y="13148"/>
                    <a:pt x="12874" y="13216"/>
                    <a:pt x="12919" y="13262"/>
                  </a:cubicBezTo>
                  <a:cubicBezTo>
                    <a:pt x="12976" y="13308"/>
                    <a:pt x="13039" y="13331"/>
                    <a:pt x="13099" y="13331"/>
                  </a:cubicBezTo>
                  <a:cubicBezTo>
                    <a:pt x="13159" y="13331"/>
                    <a:pt x="13216" y="13308"/>
                    <a:pt x="13262" y="13262"/>
                  </a:cubicBezTo>
                  <a:cubicBezTo>
                    <a:pt x="13330" y="13216"/>
                    <a:pt x="13330" y="13171"/>
                    <a:pt x="13330" y="13102"/>
                  </a:cubicBezTo>
                  <a:cubicBezTo>
                    <a:pt x="13330" y="13057"/>
                    <a:pt x="13353" y="12965"/>
                    <a:pt x="13262" y="12943"/>
                  </a:cubicBezTo>
                  <a:cubicBezTo>
                    <a:pt x="13247" y="12882"/>
                    <a:pt x="13201" y="12871"/>
                    <a:pt x="13159" y="12871"/>
                  </a:cubicBezTo>
                  <a:close/>
                  <a:moveTo>
                    <a:pt x="2625" y="12874"/>
                  </a:moveTo>
                  <a:cubicBezTo>
                    <a:pt x="2580" y="12874"/>
                    <a:pt x="2534" y="12874"/>
                    <a:pt x="2488" y="12943"/>
                  </a:cubicBezTo>
                  <a:cubicBezTo>
                    <a:pt x="2465" y="12988"/>
                    <a:pt x="2397" y="13011"/>
                    <a:pt x="2397" y="13057"/>
                  </a:cubicBezTo>
                  <a:cubicBezTo>
                    <a:pt x="2374" y="13125"/>
                    <a:pt x="2351" y="13239"/>
                    <a:pt x="2443" y="13262"/>
                  </a:cubicBezTo>
                  <a:cubicBezTo>
                    <a:pt x="2465" y="13285"/>
                    <a:pt x="2488" y="13308"/>
                    <a:pt x="2488" y="13308"/>
                  </a:cubicBezTo>
                  <a:cubicBezTo>
                    <a:pt x="2534" y="13353"/>
                    <a:pt x="2580" y="13376"/>
                    <a:pt x="2625" y="13376"/>
                  </a:cubicBezTo>
                  <a:cubicBezTo>
                    <a:pt x="2694" y="13376"/>
                    <a:pt x="2739" y="13353"/>
                    <a:pt x="2785" y="13308"/>
                  </a:cubicBezTo>
                  <a:cubicBezTo>
                    <a:pt x="2785" y="13285"/>
                    <a:pt x="2808" y="13262"/>
                    <a:pt x="2831" y="13262"/>
                  </a:cubicBezTo>
                  <a:cubicBezTo>
                    <a:pt x="2876" y="13216"/>
                    <a:pt x="2876" y="13171"/>
                    <a:pt x="2876" y="13125"/>
                  </a:cubicBezTo>
                  <a:cubicBezTo>
                    <a:pt x="2876" y="13079"/>
                    <a:pt x="2876" y="13034"/>
                    <a:pt x="2831" y="12988"/>
                  </a:cubicBezTo>
                  <a:cubicBezTo>
                    <a:pt x="2808" y="12988"/>
                    <a:pt x="2785" y="12965"/>
                    <a:pt x="2785" y="12943"/>
                  </a:cubicBezTo>
                  <a:cubicBezTo>
                    <a:pt x="2739" y="12874"/>
                    <a:pt x="2694" y="12874"/>
                    <a:pt x="2625" y="12874"/>
                  </a:cubicBezTo>
                  <a:close/>
                  <a:moveTo>
                    <a:pt x="14083" y="12940"/>
                  </a:moveTo>
                  <a:cubicBezTo>
                    <a:pt x="14061" y="12940"/>
                    <a:pt x="14038" y="12943"/>
                    <a:pt x="14015" y="12943"/>
                  </a:cubicBezTo>
                  <a:cubicBezTo>
                    <a:pt x="13947" y="12943"/>
                    <a:pt x="13901" y="12965"/>
                    <a:pt x="13855" y="13011"/>
                  </a:cubicBezTo>
                  <a:cubicBezTo>
                    <a:pt x="13787" y="13057"/>
                    <a:pt x="13810" y="13125"/>
                    <a:pt x="13810" y="13194"/>
                  </a:cubicBezTo>
                  <a:cubicBezTo>
                    <a:pt x="13787" y="13262"/>
                    <a:pt x="13832" y="13308"/>
                    <a:pt x="13855" y="13353"/>
                  </a:cubicBezTo>
                  <a:cubicBezTo>
                    <a:pt x="13924" y="13399"/>
                    <a:pt x="13969" y="13399"/>
                    <a:pt x="14038" y="13399"/>
                  </a:cubicBezTo>
                  <a:cubicBezTo>
                    <a:pt x="14083" y="13399"/>
                    <a:pt x="14152" y="13399"/>
                    <a:pt x="14198" y="13353"/>
                  </a:cubicBezTo>
                  <a:cubicBezTo>
                    <a:pt x="14243" y="13285"/>
                    <a:pt x="14266" y="13239"/>
                    <a:pt x="14243" y="13171"/>
                  </a:cubicBezTo>
                  <a:cubicBezTo>
                    <a:pt x="14243" y="13125"/>
                    <a:pt x="14266" y="13034"/>
                    <a:pt x="14198" y="13011"/>
                  </a:cubicBezTo>
                  <a:cubicBezTo>
                    <a:pt x="14167" y="12950"/>
                    <a:pt x="14127" y="12940"/>
                    <a:pt x="14083" y="12940"/>
                  </a:cubicBezTo>
                  <a:close/>
                  <a:moveTo>
                    <a:pt x="3561" y="12943"/>
                  </a:moveTo>
                  <a:cubicBezTo>
                    <a:pt x="3515" y="12943"/>
                    <a:pt x="3470" y="12943"/>
                    <a:pt x="3424" y="12988"/>
                  </a:cubicBezTo>
                  <a:cubicBezTo>
                    <a:pt x="3424" y="13011"/>
                    <a:pt x="3401" y="13034"/>
                    <a:pt x="3378" y="13057"/>
                  </a:cubicBezTo>
                  <a:cubicBezTo>
                    <a:pt x="3310" y="13079"/>
                    <a:pt x="3310" y="13125"/>
                    <a:pt x="3310" y="13194"/>
                  </a:cubicBezTo>
                  <a:cubicBezTo>
                    <a:pt x="3310" y="13262"/>
                    <a:pt x="3310" y="13308"/>
                    <a:pt x="3378" y="13331"/>
                  </a:cubicBezTo>
                  <a:cubicBezTo>
                    <a:pt x="3401" y="13376"/>
                    <a:pt x="3447" y="13422"/>
                    <a:pt x="3493" y="13445"/>
                  </a:cubicBezTo>
                  <a:cubicBezTo>
                    <a:pt x="3515" y="13445"/>
                    <a:pt x="3541" y="13447"/>
                    <a:pt x="3566" y="13447"/>
                  </a:cubicBezTo>
                  <a:cubicBezTo>
                    <a:pt x="3617" y="13447"/>
                    <a:pt x="3668" y="13437"/>
                    <a:pt x="3698" y="13376"/>
                  </a:cubicBezTo>
                  <a:cubicBezTo>
                    <a:pt x="3721" y="13353"/>
                    <a:pt x="3744" y="13353"/>
                    <a:pt x="3744" y="13331"/>
                  </a:cubicBezTo>
                  <a:cubicBezTo>
                    <a:pt x="3789" y="13308"/>
                    <a:pt x="3812" y="13262"/>
                    <a:pt x="3812" y="13194"/>
                  </a:cubicBezTo>
                  <a:cubicBezTo>
                    <a:pt x="3812" y="13125"/>
                    <a:pt x="3789" y="13079"/>
                    <a:pt x="3744" y="13057"/>
                  </a:cubicBezTo>
                  <a:cubicBezTo>
                    <a:pt x="3721" y="13034"/>
                    <a:pt x="3698" y="13011"/>
                    <a:pt x="3698" y="12988"/>
                  </a:cubicBezTo>
                  <a:cubicBezTo>
                    <a:pt x="3652" y="12943"/>
                    <a:pt x="3607" y="12943"/>
                    <a:pt x="3561" y="12943"/>
                  </a:cubicBezTo>
                  <a:close/>
                  <a:moveTo>
                    <a:pt x="15003" y="13019"/>
                  </a:moveTo>
                  <a:cubicBezTo>
                    <a:pt x="14941" y="13019"/>
                    <a:pt x="14879" y="13037"/>
                    <a:pt x="14837" y="13079"/>
                  </a:cubicBezTo>
                  <a:cubicBezTo>
                    <a:pt x="14768" y="13148"/>
                    <a:pt x="14745" y="13331"/>
                    <a:pt x="14837" y="13399"/>
                  </a:cubicBezTo>
                  <a:cubicBezTo>
                    <a:pt x="14873" y="13448"/>
                    <a:pt x="14943" y="13471"/>
                    <a:pt x="15010" y="13471"/>
                  </a:cubicBezTo>
                  <a:cubicBezTo>
                    <a:pt x="15068" y="13471"/>
                    <a:pt x="15125" y="13454"/>
                    <a:pt x="15156" y="13422"/>
                  </a:cubicBezTo>
                  <a:cubicBezTo>
                    <a:pt x="15248" y="13331"/>
                    <a:pt x="15248" y="13171"/>
                    <a:pt x="15179" y="13079"/>
                  </a:cubicBezTo>
                  <a:cubicBezTo>
                    <a:pt x="15142" y="13043"/>
                    <a:pt x="15073" y="13019"/>
                    <a:pt x="15003" y="13019"/>
                  </a:cubicBezTo>
                  <a:close/>
                  <a:moveTo>
                    <a:pt x="4508" y="13040"/>
                  </a:moveTo>
                  <a:cubicBezTo>
                    <a:pt x="4451" y="13040"/>
                    <a:pt x="4394" y="13068"/>
                    <a:pt x="4337" y="13125"/>
                  </a:cubicBezTo>
                  <a:cubicBezTo>
                    <a:pt x="4223" y="13239"/>
                    <a:pt x="4223" y="13353"/>
                    <a:pt x="4337" y="13467"/>
                  </a:cubicBezTo>
                  <a:cubicBezTo>
                    <a:pt x="4391" y="13511"/>
                    <a:pt x="4445" y="13533"/>
                    <a:pt x="4499" y="13533"/>
                  </a:cubicBezTo>
                  <a:cubicBezTo>
                    <a:pt x="4559" y="13533"/>
                    <a:pt x="4619" y="13505"/>
                    <a:pt x="4679" y="13445"/>
                  </a:cubicBezTo>
                  <a:cubicBezTo>
                    <a:pt x="4794" y="13353"/>
                    <a:pt x="4794" y="13239"/>
                    <a:pt x="4679" y="13125"/>
                  </a:cubicBezTo>
                  <a:cubicBezTo>
                    <a:pt x="4622" y="13068"/>
                    <a:pt x="4565" y="13040"/>
                    <a:pt x="4508" y="13040"/>
                  </a:cubicBezTo>
                  <a:close/>
                  <a:moveTo>
                    <a:pt x="15957" y="13111"/>
                  </a:moveTo>
                  <a:cubicBezTo>
                    <a:pt x="15890" y="13111"/>
                    <a:pt x="15821" y="13134"/>
                    <a:pt x="15773" y="13171"/>
                  </a:cubicBezTo>
                  <a:cubicBezTo>
                    <a:pt x="15704" y="13262"/>
                    <a:pt x="15704" y="13422"/>
                    <a:pt x="15795" y="13513"/>
                  </a:cubicBezTo>
                  <a:cubicBezTo>
                    <a:pt x="15827" y="13545"/>
                    <a:pt x="15884" y="13562"/>
                    <a:pt x="15942" y="13562"/>
                  </a:cubicBezTo>
                  <a:cubicBezTo>
                    <a:pt x="16009" y="13562"/>
                    <a:pt x="16078" y="13539"/>
                    <a:pt x="16115" y="13490"/>
                  </a:cubicBezTo>
                  <a:cubicBezTo>
                    <a:pt x="16206" y="13399"/>
                    <a:pt x="16183" y="13239"/>
                    <a:pt x="16115" y="13171"/>
                  </a:cubicBezTo>
                  <a:cubicBezTo>
                    <a:pt x="16073" y="13128"/>
                    <a:pt x="16015" y="13111"/>
                    <a:pt x="15957" y="13111"/>
                  </a:cubicBezTo>
                  <a:close/>
                  <a:moveTo>
                    <a:pt x="5464" y="13131"/>
                  </a:moveTo>
                  <a:cubicBezTo>
                    <a:pt x="5410" y="13131"/>
                    <a:pt x="5353" y="13159"/>
                    <a:pt x="5296" y="13216"/>
                  </a:cubicBezTo>
                  <a:cubicBezTo>
                    <a:pt x="5182" y="13331"/>
                    <a:pt x="5182" y="13445"/>
                    <a:pt x="5296" y="13559"/>
                  </a:cubicBezTo>
                  <a:cubicBezTo>
                    <a:pt x="5353" y="13616"/>
                    <a:pt x="5410" y="13644"/>
                    <a:pt x="5464" y="13644"/>
                  </a:cubicBezTo>
                  <a:cubicBezTo>
                    <a:pt x="5518" y="13644"/>
                    <a:pt x="5570" y="13616"/>
                    <a:pt x="5615" y="13559"/>
                  </a:cubicBezTo>
                  <a:cubicBezTo>
                    <a:pt x="5729" y="13445"/>
                    <a:pt x="5729" y="13331"/>
                    <a:pt x="5615" y="13216"/>
                  </a:cubicBezTo>
                  <a:cubicBezTo>
                    <a:pt x="5570" y="13159"/>
                    <a:pt x="5518" y="13131"/>
                    <a:pt x="5464" y="13131"/>
                  </a:cubicBezTo>
                  <a:close/>
                  <a:moveTo>
                    <a:pt x="6380" y="13199"/>
                  </a:moveTo>
                  <a:cubicBezTo>
                    <a:pt x="6323" y="13199"/>
                    <a:pt x="6266" y="13228"/>
                    <a:pt x="6209" y="13285"/>
                  </a:cubicBezTo>
                  <a:cubicBezTo>
                    <a:pt x="6117" y="13399"/>
                    <a:pt x="6117" y="13513"/>
                    <a:pt x="6209" y="13627"/>
                  </a:cubicBezTo>
                  <a:cubicBezTo>
                    <a:pt x="6266" y="13684"/>
                    <a:pt x="6323" y="13713"/>
                    <a:pt x="6380" y="13713"/>
                  </a:cubicBezTo>
                  <a:cubicBezTo>
                    <a:pt x="6437" y="13713"/>
                    <a:pt x="6494" y="13684"/>
                    <a:pt x="6551" y="13627"/>
                  </a:cubicBezTo>
                  <a:cubicBezTo>
                    <a:pt x="6665" y="13513"/>
                    <a:pt x="6665" y="13399"/>
                    <a:pt x="6551" y="13285"/>
                  </a:cubicBezTo>
                  <a:cubicBezTo>
                    <a:pt x="6494" y="13228"/>
                    <a:pt x="6437" y="13199"/>
                    <a:pt x="6380" y="13199"/>
                  </a:cubicBezTo>
                  <a:close/>
                  <a:moveTo>
                    <a:pt x="7339" y="13308"/>
                  </a:moveTo>
                  <a:cubicBezTo>
                    <a:pt x="7282" y="13308"/>
                    <a:pt x="7224" y="13331"/>
                    <a:pt x="7167" y="13376"/>
                  </a:cubicBezTo>
                  <a:cubicBezTo>
                    <a:pt x="7053" y="13490"/>
                    <a:pt x="7053" y="13604"/>
                    <a:pt x="7167" y="13719"/>
                  </a:cubicBezTo>
                  <a:cubicBezTo>
                    <a:pt x="7224" y="13776"/>
                    <a:pt x="7282" y="13804"/>
                    <a:pt x="7339" y="13804"/>
                  </a:cubicBezTo>
                  <a:cubicBezTo>
                    <a:pt x="7396" y="13804"/>
                    <a:pt x="7453" y="13776"/>
                    <a:pt x="7510" y="13719"/>
                  </a:cubicBezTo>
                  <a:cubicBezTo>
                    <a:pt x="7601" y="13604"/>
                    <a:pt x="7601" y="13490"/>
                    <a:pt x="7510" y="13376"/>
                  </a:cubicBezTo>
                  <a:cubicBezTo>
                    <a:pt x="7453" y="13331"/>
                    <a:pt x="7396" y="13308"/>
                    <a:pt x="7339" y="13308"/>
                  </a:cubicBezTo>
                  <a:close/>
                  <a:moveTo>
                    <a:pt x="8309" y="13399"/>
                  </a:moveTo>
                  <a:cubicBezTo>
                    <a:pt x="8240" y="13399"/>
                    <a:pt x="8172" y="13399"/>
                    <a:pt x="8149" y="13467"/>
                  </a:cubicBezTo>
                  <a:cubicBezTo>
                    <a:pt x="8058" y="13490"/>
                    <a:pt x="8080" y="13582"/>
                    <a:pt x="8080" y="13627"/>
                  </a:cubicBezTo>
                  <a:cubicBezTo>
                    <a:pt x="8080" y="13696"/>
                    <a:pt x="8103" y="13741"/>
                    <a:pt x="8149" y="13787"/>
                  </a:cubicBezTo>
                  <a:cubicBezTo>
                    <a:pt x="8195" y="13856"/>
                    <a:pt x="8263" y="13833"/>
                    <a:pt x="8332" y="13856"/>
                  </a:cubicBezTo>
                  <a:cubicBezTo>
                    <a:pt x="8400" y="13856"/>
                    <a:pt x="8423" y="13833"/>
                    <a:pt x="8491" y="13787"/>
                  </a:cubicBezTo>
                  <a:cubicBezTo>
                    <a:pt x="8537" y="13741"/>
                    <a:pt x="8537" y="13673"/>
                    <a:pt x="8537" y="13627"/>
                  </a:cubicBezTo>
                  <a:cubicBezTo>
                    <a:pt x="8537" y="13559"/>
                    <a:pt x="8537" y="13513"/>
                    <a:pt x="8468" y="13445"/>
                  </a:cubicBezTo>
                  <a:cubicBezTo>
                    <a:pt x="8423" y="13399"/>
                    <a:pt x="8354" y="13399"/>
                    <a:pt x="8309" y="13399"/>
                  </a:cubicBezTo>
                  <a:close/>
                  <a:moveTo>
                    <a:pt x="9186" y="13461"/>
                  </a:moveTo>
                  <a:cubicBezTo>
                    <a:pt x="9136" y="13461"/>
                    <a:pt x="9099" y="13499"/>
                    <a:pt x="9062" y="13536"/>
                  </a:cubicBezTo>
                  <a:cubicBezTo>
                    <a:pt x="8993" y="13582"/>
                    <a:pt x="9016" y="13650"/>
                    <a:pt x="9016" y="13719"/>
                  </a:cubicBezTo>
                  <a:cubicBezTo>
                    <a:pt x="8993" y="13787"/>
                    <a:pt x="9039" y="13833"/>
                    <a:pt x="9085" y="13878"/>
                  </a:cubicBezTo>
                  <a:cubicBezTo>
                    <a:pt x="9108" y="13913"/>
                    <a:pt x="9136" y="13918"/>
                    <a:pt x="9167" y="13918"/>
                  </a:cubicBezTo>
                  <a:cubicBezTo>
                    <a:pt x="9183" y="13918"/>
                    <a:pt x="9200" y="13917"/>
                    <a:pt x="9216" y="13917"/>
                  </a:cubicBezTo>
                  <a:cubicBezTo>
                    <a:pt x="9233" y="13917"/>
                    <a:pt x="9250" y="13918"/>
                    <a:pt x="9267" y="13924"/>
                  </a:cubicBezTo>
                  <a:cubicBezTo>
                    <a:pt x="9313" y="13924"/>
                    <a:pt x="9359" y="13901"/>
                    <a:pt x="9404" y="13856"/>
                  </a:cubicBezTo>
                  <a:cubicBezTo>
                    <a:pt x="9473" y="13810"/>
                    <a:pt x="9450" y="13741"/>
                    <a:pt x="9450" y="13673"/>
                  </a:cubicBezTo>
                  <a:cubicBezTo>
                    <a:pt x="9473" y="13604"/>
                    <a:pt x="9450" y="13559"/>
                    <a:pt x="9381" y="13513"/>
                  </a:cubicBezTo>
                  <a:cubicBezTo>
                    <a:pt x="9368" y="13472"/>
                    <a:pt x="9329" y="13464"/>
                    <a:pt x="9291" y="13464"/>
                  </a:cubicBezTo>
                  <a:cubicBezTo>
                    <a:pt x="9266" y="13464"/>
                    <a:pt x="9240" y="13467"/>
                    <a:pt x="9222" y="13467"/>
                  </a:cubicBezTo>
                  <a:cubicBezTo>
                    <a:pt x="9209" y="13463"/>
                    <a:pt x="9197" y="13461"/>
                    <a:pt x="9186" y="13461"/>
                  </a:cubicBezTo>
                  <a:close/>
                  <a:moveTo>
                    <a:pt x="10186" y="13567"/>
                  </a:moveTo>
                  <a:cubicBezTo>
                    <a:pt x="10125" y="13567"/>
                    <a:pt x="10063" y="13585"/>
                    <a:pt x="10021" y="13627"/>
                  </a:cubicBezTo>
                  <a:cubicBezTo>
                    <a:pt x="9929" y="13719"/>
                    <a:pt x="9952" y="13901"/>
                    <a:pt x="10021" y="13970"/>
                  </a:cubicBezTo>
                  <a:cubicBezTo>
                    <a:pt x="10055" y="14004"/>
                    <a:pt x="10118" y="14021"/>
                    <a:pt x="10180" y="14021"/>
                  </a:cubicBezTo>
                  <a:cubicBezTo>
                    <a:pt x="10243" y="14021"/>
                    <a:pt x="10306" y="14004"/>
                    <a:pt x="10340" y="13970"/>
                  </a:cubicBezTo>
                  <a:cubicBezTo>
                    <a:pt x="10431" y="13878"/>
                    <a:pt x="10431" y="13719"/>
                    <a:pt x="10363" y="13627"/>
                  </a:cubicBezTo>
                  <a:cubicBezTo>
                    <a:pt x="10326" y="13591"/>
                    <a:pt x="10257" y="13567"/>
                    <a:pt x="10186" y="13567"/>
                  </a:cubicBezTo>
                  <a:close/>
                  <a:moveTo>
                    <a:pt x="1576" y="13731"/>
                  </a:moveTo>
                  <a:cubicBezTo>
                    <a:pt x="1563" y="13731"/>
                    <a:pt x="1552" y="13741"/>
                    <a:pt x="1552" y="13741"/>
                  </a:cubicBezTo>
                  <a:cubicBezTo>
                    <a:pt x="1552" y="13764"/>
                    <a:pt x="1552" y="13787"/>
                    <a:pt x="1552" y="13810"/>
                  </a:cubicBezTo>
                  <a:cubicBezTo>
                    <a:pt x="1621" y="13878"/>
                    <a:pt x="1689" y="13970"/>
                    <a:pt x="1758" y="14061"/>
                  </a:cubicBezTo>
                  <a:cubicBezTo>
                    <a:pt x="1775" y="14078"/>
                    <a:pt x="1786" y="14086"/>
                    <a:pt x="1794" y="14086"/>
                  </a:cubicBezTo>
                  <a:cubicBezTo>
                    <a:pt x="1807" y="14086"/>
                    <a:pt x="1812" y="14066"/>
                    <a:pt x="1826" y="14038"/>
                  </a:cubicBezTo>
                  <a:cubicBezTo>
                    <a:pt x="1872" y="13947"/>
                    <a:pt x="1803" y="13878"/>
                    <a:pt x="1758" y="13810"/>
                  </a:cubicBezTo>
                  <a:cubicBezTo>
                    <a:pt x="1712" y="13764"/>
                    <a:pt x="1667" y="13741"/>
                    <a:pt x="1598" y="13741"/>
                  </a:cubicBezTo>
                  <a:cubicBezTo>
                    <a:pt x="1590" y="13734"/>
                    <a:pt x="1583" y="13731"/>
                    <a:pt x="1576" y="13731"/>
                  </a:cubicBezTo>
                  <a:close/>
                  <a:moveTo>
                    <a:pt x="11126" y="13658"/>
                  </a:moveTo>
                  <a:cubicBezTo>
                    <a:pt x="11068" y="13658"/>
                    <a:pt x="11011" y="13676"/>
                    <a:pt x="10979" y="13719"/>
                  </a:cubicBezTo>
                  <a:cubicBezTo>
                    <a:pt x="10888" y="13787"/>
                    <a:pt x="10865" y="13947"/>
                    <a:pt x="10956" y="14061"/>
                  </a:cubicBezTo>
                  <a:cubicBezTo>
                    <a:pt x="11002" y="14095"/>
                    <a:pt x="11065" y="14112"/>
                    <a:pt x="11128" y="14112"/>
                  </a:cubicBezTo>
                  <a:cubicBezTo>
                    <a:pt x="11190" y="14112"/>
                    <a:pt x="11253" y="14095"/>
                    <a:pt x="11299" y="14061"/>
                  </a:cubicBezTo>
                  <a:cubicBezTo>
                    <a:pt x="11367" y="13992"/>
                    <a:pt x="11390" y="13810"/>
                    <a:pt x="11299" y="13719"/>
                  </a:cubicBezTo>
                  <a:cubicBezTo>
                    <a:pt x="11262" y="13682"/>
                    <a:pt x="11193" y="13658"/>
                    <a:pt x="11126" y="13658"/>
                  </a:cubicBezTo>
                  <a:close/>
                  <a:moveTo>
                    <a:pt x="12050" y="13727"/>
                  </a:moveTo>
                  <a:cubicBezTo>
                    <a:pt x="11992" y="13727"/>
                    <a:pt x="11935" y="13745"/>
                    <a:pt x="11892" y="13787"/>
                  </a:cubicBezTo>
                  <a:cubicBezTo>
                    <a:pt x="11824" y="13856"/>
                    <a:pt x="11801" y="14038"/>
                    <a:pt x="11892" y="14129"/>
                  </a:cubicBezTo>
                  <a:cubicBezTo>
                    <a:pt x="11927" y="14164"/>
                    <a:pt x="11989" y="14181"/>
                    <a:pt x="12052" y="14181"/>
                  </a:cubicBezTo>
                  <a:cubicBezTo>
                    <a:pt x="12115" y="14181"/>
                    <a:pt x="12178" y="14164"/>
                    <a:pt x="12212" y="14129"/>
                  </a:cubicBezTo>
                  <a:cubicBezTo>
                    <a:pt x="12303" y="14061"/>
                    <a:pt x="12303" y="13878"/>
                    <a:pt x="12235" y="13787"/>
                  </a:cubicBezTo>
                  <a:cubicBezTo>
                    <a:pt x="12186" y="13750"/>
                    <a:pt x="12117" y="13727"/>
                    <a:pt x="12050" y="13727"/>
                  </a:cubicBezTo>
                  <a:close/>
                  <a:moveTo>
                    <a:pt x="13029" y="13807"/>
                  </a:moveTo>
                  <a:cubicBezTo>
                    <a:pt x="12973" y="13807"/>
                    <a:pt x="12916" y="13824"/>
                    <a:pt x="12874" y="13856"/>
                  </a:cubicBezTo>
                  <a:cubicBezTo>
                    <a:pt x="12782" y="13924"/>
                    <a:pt x="12782" y="14107"/>
                    <a:pt x="12874" y="14198"/>
                  </a:cubicBezTo>
                  <a:cubicBezTo>
                    <a:pt x="12908" y="14232"/>
                    <a:pt x="12965" y="14249"/>
                    <a:pt x="13025" y="14249"/>
                  </a:cubicBezTo>
                  <a:cubicBezTo>
                    <a:pt x="13085" y="14249"/>
                    <a:pt x="13148" y="14232"/>
                    <a:pt x="13193" y="14198"/>
                  </a:cubicBezTo>
                  <a:cubicBezTo>
                    <a:pt x="13262" y="14129"/>
                    <a:pt x="13285" y="13947"/>
                    <a:pt x="13193" y="13878"/>
                  </a:cubicBezTo>
                  <a:cubicBezTo>
                    <a:pt x="13157" y="13829"/>
                    <a:pt x="13094" y="13807"/>
                    <a:pt x="13029" y="13807"/>
                  </a:cubicBezTo>
                  <a:close/>
                  <a:moveTo>
                    <a:pt x="2476" y="13849"/>
                  </a:moveTo>
                  <a:cubicBezTo>
                    <a:pt x="2433" y="13849"/>
                    <a:pt x="2411" y="13883"/>
                    <a:pt x="2374" y="13901"/>
                  </a:cubicBezTo>
                  <a:cubicBezTo>
                    <a:pt x="2306" y="13970"/>
                    <a:pt x="2328" y="14015"/>
                    <a:pt x="2306" y="14084"/>
                  </a:cubicBezTo>
                  <a:cubicBezTo>
                    <a:pt x="2306" y="14152"/>
                    <a:pt x="2306" y="14198"/>
                    <a:pt x="2374" y="14244"/>
                  </a:cubicBezTo>
                  <a:cubicBezTo>
                    <a:pt x="2397" y="14289"/>
                    <a:pt x="2425" y="14301"/>
                    <a:pt x="2457" y="14301"/>
                  </a:cubicBezTo>
                  <a:cubicBezTo>
                    <a:pt x="2488" y="14301"/>
                    <a:pt x="2522" y="14289"/>
                    <a:pt x="2557" y="14289"/>
                  </a:cubicBezTo>
                  <a:cubicBezTo>
                    <a:pt x="2570" y="14294"/>
                    <a:pt x="2582" y="14295"/>
                    <a:pt x="2594" y="14295"/>
                  </a:cubicBezTo>
                  <a:cubicBezTo>
                    <a:pt x="2643" y="14295"/>
                    <a:pt x="2680" y="14262"/>
                    <a:pt x="2716" y="14244"/>
                  </a:cubicBezTo>
                  <a:cubicBezTo>
                    <a:pt x="2785" y="14175"/>
                    <a:pt x="2762" y="14107"/>
                    <a:pt x="2762" y="14061"/>
                  </a:cubicBezTo>
                  <a:cubicBezTo>
                    <a:pt x="2785" y="13970"/>
                    <a:pt x="2739" y="13947"/>
                    <a:pt x="2694" y="13901"/>
                  </a:cubicBezTo>
                  <a:cubicBezTo>
                    <a:pt x="2666" y="13860"/>
                    <a:pt x="2631" y="13852"/>
                    <a:pt x="2592" y="13852"/>
                  </a:cubicBezTo>
                  <a:cubicBezTo>
                    <a:pt x="2566" y="13852"/>
                    <a:pt x="2538" y="13856"/>
                    <a:pt x="2511" y="13856"/>
                  </a:cubicBezTo>
                  <a:cubicBezTo>
                    <a:pt x="2498" y="13851"/>
                    <a:pt x="2487" y="13849"/>
                    <a:pt x="2476" y="13849"/>
                  </a:cubicBezTo>
                  <a:close/>
                  <a:moveTo>
                    <a:pt x="13964" y="13897"/>
                  </a:moveTo>
                  <a:cubicBezTo>
                    <a:pt x="13910" y="13897"/>
                    <a:pt x="13868" y="13947"/>
                    <a:pt x="13810" y="13947"/>
                  </a:cubicBezTo>
                  <a:cubicBezTo>
                    <a:pt x="13787" y="13992"/>
                    <a:pt x="13764" y="14061"/>
                    <a:pt x="13764" y="14107"/>
                  </a:cubicBezTo>
                  <a:cubicBezTo>
                    <a:pt x="13741" y="14175"/>
                    <a:pt x="13810" y="14221"/>
                    <a:pt x="13810" y="14289"/>
                  </a:cubicBezTo>
                  <a:cubicBezTo>
                    <a:pt x="13878" y="14289"/>
                    <a:pt x="13901" y="14335"/>
                    <a:pt x="13969" y="14358"/>
                  </a:cubicBezTo>
                  <a:cubicBezTo>
                    <a:pt x="14038" y="14358"/>
                    <a:pt x="14083" y="14289"/>
                    <a:pt x="14129" y="14289"/>
                  </a:cubicBezTo>
                  <a:cubicBezTo>
                    <a:pt x="14152" y="14244"/>
                    <a:pt x="14198" y="14198"/>
                    <a:pt x="14198" y="14129"/>
                  </a:cubicBezTo>
                  <a:cubicBezTo>
                    <a:pt x="14220" y="14061"/>
                    <a:pt x="14175" y="14015"/>
                    <a:pt x="14152" y="13970"/>
                  </a:cubicBezTo>
                  <a:cubicBezTo>
                    <a:pt x="14129" y="13924"/>
                    <a:pt x="14038" y="13924"/>
                    <a:pt x="13992" y="13901"/>
                  </a:cubicBezTo>
                  <a:cubicBezTo>
                    <a:pt x="13982" y="13898"/>
                    <a:pt x="13973" y="13897"/>
                    <a:pt x="13964" y="13897"/>
                  </a:cubicBezTo>
                  <a:close/>
                  <a:moveTo>
                    <a:pt x="15841" y="14061"/>
                  </a:moveTo>
                  <a:cubicBezTo>
                    <a:pt x="15704" y="14084"/>
                    <a:pt x="15636" y="14175"/>
                    <a:pt x="15636" y="14312"/>
                  </a:cubicBezTo>
                  <a:cubicBezTo>
                    <a:pt x="15636" y="14312"/>
                    <a:pt x="15636" y="14335"/>
                    <a:pt x="15636" y="14358"/>
                  </a:cubicBezTo>
                  <a:cubicBezTo>
                    <a:pt x="15636" y="14335"/>
                    <a:pt x="15658" y="14335"/>
                    <a:pt x="15658" y="14335"/>
                  </a:cubicBezTo>
                  <a:cubicBezTo>
                    <a:pt x="15727" y="14244"/>
                    <a:pt x="15795" y="14175"/>
                    <a:pt x="15864" y="14084"/>
                  </a:cubicBezTo>
                  <a:cubicBezTo>
                    <a:pt x="15864" y="14084"/>
                    <a:pt x="15864" y="14061"/>
                    <a:pt x="15864" y="14061"/>
                  </a:cubicBezTo>
                  <a:close/>
                  <a:moveTo>
                    <a:pt x="3528" y="13918"/>
                  </a:moveTo>
                  <a:cubicBezTo>
                    <a:pt x="3517" y="13918"/>
                    <a:pt x="3505" y="13920"/>
                    <a:pt x="3493" y="13924"/>
                  </a:cubicBezTo>
                  <a:cubicBezTo>
                    <a:pt x="3465" y="13924"/>
                    <a:pt x="3438" y="13920"/>
                    <a:pt x="3412" y="13920"/>
                  </a:cubicBezTo>
                  <a:cubicBezTo>
                    <a:pt x="3373" y="13920"/>
                    <a:pt x="3337" y="13929"/>
                    <a:pt x="3310" y="13970"/>
                  </a:cubicBezTo>
                  <a:cubicBezTo>
                    <a:pt x="3264" y="14015"/>
                    <a:pt x="3219" y="14038"/>
                    <a:pt x="3241" y="14129"/>
                  </a:cubicBezTo>
                  <a:cubicBezTo>
                    <a:pt x="3241" y="14175"/>
                    <a:pt x="3219" y="14244"/>
                    <a:pt x="3287" y="14312"/>
                  </a:cubicBezTo>
                  <a:cubicBezTo>
                    <a:pt x="3333" y="14335"/>
                    <a:pt x="3378" y="14380"/>
                    <a:pt x="3447" y="14380"/>
                  </a:cubicBezTo>
                  <a:cubicBezTo>
                    <a:pt x="3515" y="14358"/>
                    <a:pt x="3584" y="14380"/>
                    <a:pt x="3630" y="14312"/>
                  </a:cubicBezTo>
                  <a:cubicBezTo>
                    <a:pt x="3652" y="14266"/>
                    <a:pt x="3698" y="14244"/>
                    <a:pt x="3698" y="14175"/>
                  </a:cubicBezTo>
                  <a:cubicBezTo>
                    <a:pt x="3675" y="14107"/>
                    <a:pt x="3721" y="14038"/>
                    <a:pt x="3652" y="13992"/>
                  </a:cubicBezTo>
                  <a:cubicBezTo>
                    <a:pt x="3615" y="13955"/>
                    <a:pt x="3578" y="13918"/>
                    <a:pt x="3528" y="13918"/>
                  </a:cubicBezTo>
                  <a:close/>
                  <a:moveTo>
                    <a:pt x="14900" y="13965"/>
                  </a:moveTo>
                  <a:cubicBezTo>
                    <a:pt x="14846" y="13965"/>
                    <a:pt x="14804" y="14015"/>
                    <a:pt x="14745" y="14015"/>
                  </a:cubicBezTo>
                  <a:cubicBezTo>
                    <a:pt x="14723" y="14084"/>
                    <a:pt x="14700" y="14129"/>
                    <a:pt x="14677" y="14175"/>
                  </a:cubicBezTo>
                  <a:cubicBezTo>
                    <a:pt x="14654" y="14244"/>
                    <a:pt x="14723" y="14289"/>
                    <a:pt x="14745" y="14358"/>
                  </a:cubicBezTo>
                  <a:cubicBezTo>
                    <a:pt x="14768" y="14380"/>
                    <a:pt x="14837" y="14403"/>
                    <a:pt x="14882" y="14426"/>
                  </a:cubicBezTo>
                  <a:cubicBezTo>
                    <a:pt x="14890" y="14429"/>
                    <a:pt x="14897" y="14430"/>
                    <a:pt x="14904" y="14430"/>
                  </a:cubicBezTo>
                  <a:cubicBezTo>
                    <a:pt x="14961" y="14430"/>
                    <a:pt x="15004" y="14358"/>
                    <a:pt x="15065" y="14358"/>
                  </a:cubicBezTo>
                  <a:cubicBezTo>
                    <a:pt x="15088" y="14312"/>
                    <a:pt x="15111" y="14266"/>
                    <a:pt x="15133" y="14221"/>
                  </a:cubicBezTo>
                  <a:cubicBezTo>
                    <a:pt x="15156" y="14152"/>
                    <a:pt x="15088" y="14084"/>
                    <a:pt x="15065" y="14038"/>
                  </a:cubicBezTo>
                  <a:cubicBezTo>
                    <a:pt x="15065" y="13992"/>
                    <a:pt x="14974" y="13992"/>
                    <a:pt x="14928" y="13970"/>
                  </a:cubicBezTo>
                  <a:cubicBezTo>
                    <a:pt x="14918" y="13966"/>
                    <a:pt x="14909" y="13965"/>
                    <a:pt x="14900" y="13965"/>
                  </a:cubicBezTo>
                  <a:close/>
                  <a:moveTo>
                    <a:pt x="4419" y="14012"/>
                  </a:moveTo>
                  <a:cubicBezTo>
                    <a:pt x="4352" y="14012"/>
                    <a:pt x="4282" y="14035"/>
                    <a:pt x="4246" y="14084"/>
                  </a:cubicBezTo>
                  <a:cubicBezTo>
                    <a:pt x="4154" y="14175"/>
                    <a:pt x="4177" y="14335"/>
                    <a:pt x="4269" y="14426"/>
                  </a:cubicBezTo>
                  <a:cubicBezTo>
                    <a:pt x="4297" y="14455"/>
                    <a:pt x="4346" y="14467"/>
                    <a:pt x="4398" y="14467"/>
                  </a:cubicBezTo>
                  <a:cubicBezTo>
                    <a:pt x="4470" y="14467"/>
                    <a:pt x="4548" y="14443"/>
                    <a:pt x="4588" y="14403"/>
                  </a:cubicBezTo>
                  <a:cubicBezTo>
                    <a:pt x="4657" y="14312"/>
                    <a:pt x="4657" y="14152"/>
                    <a:pt x="4565" y="14061"/>
                  </a:cubicBezTo>
                  <a:cubicBezTo>
                    <a:pt x="4534" y="14029"/>
                    <a:pt x="4477" y="14012"/>
                    <a:pt x="4419" y="14012"/>
                  </a:cubicBezTo>
                  <a:close/>
                  <a:moveTo>
                    <a:pt x="5362" y="14103"/>
                  </a:moveTo>
                  <a:cubicBezTo>
                    <a:pt x="5304" y="14103"/>
                    <a:pt x="5247" y="14120"/>
                    <a:pt x="5204" y="14152"/>
                  </a:cubicBezTo>
                  <a:cubicBezTo>
                    <a:pt x="5113" y="14244"/>
                    <a:pt x="5113" y="14403"/>
                    <a:pt x="5204" y="14495"/>
                  </a:cubicBezTo>
                  <a:cubicBezTo>
                    <a:pt x="5239" y="14540"/>
                    <a:pt x="5301" y="14563"/>
                    <a:pt x="5364" y="14563"/>
                  </a:cubicBezTo>
                  <a:cubicBezTo>
                    <a:pt x="5427" y="14563"/>
                    <a:pt x="5490" y="14540"/>
                    <a:pt x="5524" y="14495"/>
                  </a:cubicBezTo>
                  <a:cubicBezTo>
                    <a:pt x="5615" y="14426"/>
                    <a:pt x="5615" y="14266"/>
                    <a:pt x="5547" y="14175"/>
                  </a:cubicBezTo>
                  <a:cubicBezTo>
                    <a:pt x="5498" y="14126"/>
                    <a:pt x="5429" y="14103"/>
                    <a:pt x="5362" y="14103"/>
                  </a:cubicBezTo>
                  <a:close/>
                  <a:moveTo>
                    <a:pt x="6320" y="14152"/>
                  </a:moveTo>
                  <a:cubicBezTo>
                    <a:pt x="6254" y="14152"/>
                    <a:pt x="6186" y="14175"/>
                    <a:pt x="6140" y="14221"/>
                  </a:cubicBezTo>
                  <a:cubicBezTo>
                    <a:pt x="6072" y="14266"/>
                    <a:pt x="6049" y="14449"/>
                    <a:pt x="6140" y="14540"/>
                  </a:cubicBezTo>
                  <a:cubicBezTo>
                    <a:pt x="6189" y="14589"/>
                    <a:pt x="6258" y="14612"/>
                    <a:pt x="6321" y="14612"/>
                  </a:cubicBezTo>
                  <a:cubicBezTo>
                    <a:pt x="6377" y="14612"/>
                    <a:pt x="6428" y="14595"/>
                    <a:pt x="6460" y="14563"/>
                  </a:cubicBezTo>
                  <a:cubicBezTo>
                    <a:pt x="6551" y="14472"/>
                    <a:pt x="6574" y="14312"/>
                    <a:pt x="6483" y="14221"/>
                  </a:cubicBezTo>
                  <a:cubicBezTo>
                    <a:pt x="6448" y="14175"/>
                    <a:pt x="6386" y="14152"/>
                    <a:pt x="6320" y="14152"/>
                  </a:cubicBezTo>
                  <a:close/>
                  <a:moveTo>
                    <a:pt x="7272" y="14252"/>
                  </a:moveTo>
                  <a:cubicBezTo>
                    <a:pt x="7205" y="14252"/>
                    <a:pt x="7136" y="14275"/>
                    <a:pt x="7099" y="14312"/>
                  </a:cubicBezTo>
                  <a:cubicBezTo>
                    <a:pt x="7008" y="14403"/>
                    <a:pt x="7030" y="14586"/>
                    <a:pt x="7099" y="14654"/>
                  </a:cubicBezTo>
                  <a:cubicBezTo>
                    <a:pt x="7141" y="14686"/>
                    <a:pt x="7198" y="14703"/>
                    <a:pt x="7257" y="14703"/>
                  </a:cubicBezTo>
                  <a:cubicBezTo>
                    <a:pt x="7324" y="14703"/>
                    <a:pt x="7392" y="14681"/>
                    <a:pt x="7441" y="14632"/>
                  </a:cubicBezTo>
                  <a:cubicBezTo>
                    <a:pt x="7510" y="14540"/>
                    <a:pt x="7510" y="14380"/>
                    <a:pt x="7419" y="14312"/>
                  </a:cubicBezTo>
                  <a:cubicBezTo>
                    <a:pt x="7387" y="14270"/>
                    <a:pt x="7330" y="14252"/>
                    <a:pt x="7272" y="14252"/>
                  </a:cubicBezTo>
                  <a:close/>
                  <a:moveTo>
                    <a:pt x="8217" y="14352"/>
                  </a:moveTo>
                  <a:cubicBezTo>
                    <a:pt x="8155" y="14352"/>
                    <a:pt x="8092" y="14369"/>
                    <a:pt x="8058" y="14403"/>
                  </a:cubicBezTo>
                  <a:cubicBezTo>
                    <a:pt x="7966" y="14472"/>
                    <a:pt x="7966" y="14654"/>
                    <a:pt x="8035" y="14723"/>
                  </a:cubicBezTo>
                  <a:cubicBezTo>
                    <a:pt x="8071" y="14772"/>
                    <a:pt x="8141" y="14795"/>
                    <a:pt x="8212" y="14795"/>
                  </a:cubicBezTo>
                  <a:cubicBezTo>
                    <a:pt x="8273" y="14795"/>
                    <a:pt x="8335" y="14777"/>
                    <a:pt x="8377" y="14746"/>
                  </a:cubicBezTo>
                  <a:cubicBezTo>
                    <a:pt x="8446" y="14677"/>
                    <a:pt x="8468" y="14495"/>
                    <a:pt x="8377" y="14403"/>
                  </a:cubicBezTo>
                  <a:cubicBezTo>
                    <a:pt x="8343" y="14369"/>
                    <a:pt x="8280" y="14352"/>
                    <a:pt x="8217" y="14352"/>
                  </a:cubicBezTo>
                  <a:close/>
                  <a:moveTo>
                    <a:pt x="9125" y="14421"/>
                  </a:moveTo>
                  <a:cubicBezTo>
                    <a:pt x="9071" y="14421"/>
                    <a:pt x="9029" y="14472"/>
                    <a:pt x="8971" y="14472"/>
                  </a:cubicBezTo>
                  <a:cubicBezTo>
                    <a:pt x="8993" y="14540"/>
                    <a:pt x="8902" y="14563"/>
                    <a:pt x="8902" y="14632"/>
                  </a:cubicBezTo>
                  <a:cubicBezTo>
                    <a:pt x="8902" y="14700"/>
                    <a:pt x="8971" y="14746"/>
                    <a:pt x="8971" y="14814"/>
                  </a:cubicBezTo>
                  <a:cubicBezTo>
                    <a:pt x="9039" y="14814"/>
                    <a:pt x="9062" y="14860"/>
                    <a:pt x="9130" y="14883"/>
                  </a:cubicBezTo>
                  <a:cubicBezTo>
                    <a:pt x="9199" y="14883"/>
                    <a:pt x="9222" y="14814"/>
                    <a:pt x="9290" y="14814"/>
                  </a:cubicBezTo>
                  <a:cubicBezTo>
                    <a:pt x="9313" y="14769"/>
                    <a:pt x="9336" y="14723"/>
                    <a:pt x="9359" y="14654"/>
                  </a:cubicBezTo>
                  <a:cubicBezTo>
                    <a:pt x="9381" y="14586"/>
                    <a:pt x="9336" y="14540"/>
                    <a:pt x="9313" y="14495"/>
                  </a:cubicBezTo>
                  <a:cubicBezTo>
                    <a:pt x="9290" y="14449"/>
                    <a:pt x="9199" y="14426"/>
                    <a:pt x="9153" y="14426"/>
                  </a:cubicBezTo>
                  <a:cubicBezTo>
                    <a:pt x="9143" y="14423"/>
                    <a:pt x="9134" y="14421"/>
                    <a:pt x="9125" y="14421"/>
                  </a:cubicBezTo>
                  <a:close/>
                  <a:moveTo>
                    <a:pt x="10089" y="14517"/>
                  </a:moveTo>
                  <a:cubicBezTo>
                    <a:pt x="10043" y="14517"/>
                    <a:pt x="9998" y="14540"/>
                    <a:pt x="9952" y="14586"/>
                  </a:cubicBezTo>
                  <a:cubicBezTo>
                    <a:pt x="9838" y="14700"/>
                    <a:pt x="9838" y="14791"/>
                    <a:pt x="9952" y="14883"/>
                  </a:cubicBezTo>
                  <a:cubicBezTo>
                    <a:pt x="10006" y="14937"/>
                    <a:pt x="10050" y="14960"/>
                    <a:pt x="10091" y="14960"/>
                  </a:cubicBezTo>
                  <a:cubicBezTo>
                    <a:pt x="10136" y="14960"/>
                    <a:pt x="10178" y="14931"/>
                    <a:pt x="10226" y="14883"/>
                  </a:cubicBezTo>
                  <a:cubicBezTo>
                    <a:pt x="10340" y="14769"/>
                    <a:pt x="10317" y="14700"/>
                    <a:pt x="10226" y="14586"/>
                  </a:cubicBezTo>
                  <a:cubicBezTo>
                    <a:pt x="10180" y="14540"/>
                    <a:pt x="10135" y="14517"/>
                    <a:pt x="10089" y="14517"/>
                  </a:cubicBezTo>
                  <a:close/>
                  <a:moveTo>
                    <a:pt x="11067" y="14589"/>
                  </a:moveTo>
                  <a:cubicBezTo>
                    <a:pt x="11019" y="14589"/>
                    <a:pt x="10971" y="14617"/>
                    <a:pt x="10911" y="14677"/>
                  </a:cubicBezTo>
                  <a:cubicBezTo>
                    <a:pt x="10819" y="14746"/>
                    <a:pt x="10819" y="14883"/>
                    <a:pt x="10934" y="14974"/>
                  </a:cubicBezTo>
                  <a:cubicBezTo>
                    <a:pt x="10976" y="15006"/>
                    <a:pt x="11018" y="15023"/>
                    <a:pt x="11061" y="15023"/>
                  </a:cubicBezTo>
                  <a:cubicBezTo>
                    <a:pt x="11110" y="15023"/>
                    <a:pt x="11159" y="15000"/>
                    <a:pt x="11208" y="14951"/>
                  </a:cubicBezTo>
                  <a:cubicBezTo>
                    <a:pt x="11322" y="14837"/>
                    <a:pt x="11299" y="14769"/>
                    <a:pt x="11208" y="14654"/>
                  </a:cubicBezTo>
                  <a:cubicBezTo>
                    <a:pt x="11154" y="14611"/>
                    <a:pt x="11110" y="14589"/>
                    <a:pt x="11067" y="14589"/>
                  </a:cubicBezTo>
                  <a:close/>
                  <a:moveTo>
                    <a:pt x="2422" y="14787"/>
                  </a:moveTo>
                  <a:cubicBezTo>
                    <a:pt x="2412" y="14787"/>
                    <a:pt x="2403" y="14788"/>
                    <a:pt x="2397" y="14791"/>
                  </a:cubicBezTo>
                  <a:cubicBezTo>
                    <a:pt x="2397" y="14814"/>
                    <a:pt x="2397" y="14837"/>
                    <a:pt x="2397" y="14837"/>
                  </a:cubicBezTo>
                  <a:cubicBezTo>
                    <a:pt x="2465" y="14905"/>
                    <a:pt x="2557" y="14997"/>
                    <a:pt x="2625" y="15065"/>
                  </a:cubicBezTo>
                  <a:cubicBezTo>
                    <a:pt x="2648" y="15065"/>
                    <a:pt x="2648" y="15088"/>
                    <a:pt x="2671" y="15088"/>
                  </a:cubicBezTo>
                  <a:cubicBezTo>
                    <a:pt x="2671" y="15065"/>
                    <a:pt x="2671" y="15065"/>
                    <a:pt x="2671" y="15065"/>
                  </a:cubicBezTo>
                  <a:cubicBezTo>
                    <a:pt x="2671" y="14997"/>
                    <a:pt x="2671" y="14951"/>
                    <a:pt x="2648" y="14905"/>
                  </a:cubicBezTo>
                  <a:cubicBezTo>
                    <a:pt x="2628" y="14846"/>
                    <a:pt x="2489" y="14787"/>
                    <a:pt x="2422" y="14787"/>
                  </a:cubicBezTo>
                  <a:close/>
                  <a:moveTo>
                    <a:pt x="11992" y="14677"/>
                  </a:moveTo>
                  <a:cubicBezTo>
                    <a:pt x="11944" y="14677"/>
                    <a:pt x="11892" y="14700"/>
                    <a:pt x="11847" y="14746"/>
                  </a:cubicBezTo>
                  <a:cubicBezTo>
                    <a:pt x="11755" y="14814"/>
                    <a:pt x="11755" y="14928"/>
                    <a:pt x="11847" y="15020"/>
                  </a:cubicBezTo>
                  <a:cubicBezTo>
                    <a:pt x="11892" y="15065"/>
                    <a:pt x="11944" y="15088"/>
                    <a:pt x="11992" y="15088"/>
                  </a:cubicBezTo>
                  <a:cubicBezTo>
                    <a:pt x="12041" y="15088"/>
                    <a:pt x="12086" y="15065"/>
                    <a:pt x="12121" y="15020"/>
                  </a:cubicBezTo>
                  <a:cubicBezTo>
                    <a:pt x="12212" y="14928"/>
                    <a:pt x="12212" y="14814"/>
                    <a:pt x="12121" y="14746"/>
                  </a:cubicBezTo>
                  <a:cubicBezTo>
                    <a:pt x="12086" y="14700"/>
                    <a:pt x="12041" y="14677"/>
                    <a:pt x="11992" y="14677"/>
                  </a:cubicBezTo>
                  <a:close/>
                  <a:moveTo>
                    <a:pt x="12931" y="14769"/>
                  </a:moveTo>
                  <a:cubicBezTo>
                    <a:pt x="12879" y="14769"/>
                    <a:pt x="12828" y="14791"/>
                    <a:pt x="12782" y="14837"/>
                  </a:cubicBezTo>
                  <a:cubicBezTo>
                    <a:pt x="12714" y="14928"/>
                    <a:pt x="12714" y="15042"/>
                    <a:pt x="12782" y="15111"/>
                  </a:cubicBezTo>
                  <a:cubicBezTo>
                    <a:pt x="12828" y="15157"/>
                    <a:pt x="12879" y="15179"/>
                    <a:pt x="12931" y="15179"/>
                  </a:cubicBezTo>
                  <a:cubicBezTo>
                    <a:pt x="12982" y="15179"/>
                    <a:pt x="13034" y="15157"/>
                    <a:pt x="13079" y="15111"/>
                  </a:cubicBezTo>
                  <a:cubicBezTo>
                    <a:pt x="13170" y="15042"/>
                    <a:pt x="13170" y="14928"/>
                    <a:pt x="13079" y="14837"/>
                  </a:cubicBezTo>
                  <a:cubicBezTo>
                    <a:pt x="13034" y="14791"/>
                    <a:pt x="12982" y="14769"/>
                    <a:pt x="12931" y="14769"/>
                  </a:cubicBezTo>
                  <a:close/>
                  <a:moveTo>
                    <a:pt x="13889" y="14860"/>
                  </a:moveTo>
                  <a:cubicBezTo>
                    <a:pt x="13838" y="14860"/>
                    <a:pt x="13787" y="14883"/>
                    <a:pt x="13741" y="14928"/>
                  </a:cubicBezTo>
                  <a:cubicBezTo>
                    <a:pt x="13650" y="15020"/>
                    <a:pt x="13650" y="15134"/>
                    <a:pt x="13741" y="15202"/>
                  </a:cubicBezTo>
                  <a:cubicBezTo>
                    <a:pt x="13790" y="15251"/>
                    <a:pt x="13846" y="15274"/>
                    <a:pt x="13897" y="15274"/>
                  </a:cubicBezTo>
                  <a:cubicBezTo>
                    <a:pt x="13942" y="15274"/>
                    <a:pt x="13983" y="15257"/>
                    <a:pt x="14015" y="15225"/>
                  </a:cubicBezTo>
                  <a:cubicBezTo>
                    <a:pt x="14106" y="15134"/>
                    <a:pt x="14106" y="15020"/>
                    <a:pt x="14038" y="14928"/>
                  </a:cubicBezTo>
                  <a:cubicBezTo>
                    <a:pt x="13992" y="14883"/>
                    <a:pt x="13941" y="14860"/>
                    <a:pt x="13889" y="14860"/>
                  </a:cubicBezTo>
                  <a:close/>
                  <a:moveTo>
                    <a:pt x="14837" y="14928"/>
                  </a:moveTo>
                  <a:cubicBezTo>
                    <a:pt x="14791" y="14951"/>
                    <a:pt x="14723" y="14928"/>
                    <a:pt x="14677" y="14997"/>
                  </a:cubicBezTo>
                  <a:cubicBezTo>
                    <a:pt x="14608" y="15042"/>
                    <a:pt x="14608" y="15111"/>
                    <a:pt x="14608" y="15179"/>
                  </a:cubicBezTo>
                  <a:cubicBezTo>
                    <a:pt x="14608" y="15248"/>
                    <a:pt x="14677" y="15271"/>
                    <a:pt x="14700" y="15316"/>
                  </a:cubicBezTo>
                  <a:cubicBezTo>
                    <a:pt x="14700" y="15316"/>
                    <a:pt x="14768" y="15271"/>
                    <a:pt x="14791" y="15248"/>
                  </a:cubicBezTo>
                  <a:cubicBezTo>
                    <a:pt x="14814" y="15225"/>
                    <a:pt x="14837" y="15202"/>
                    <a:pt x="14860" y="15179"/>
                  </a:cubicBezTo>
                  <a:cubicBezTo>
                    <a:pt x="14905" y="15157"/>
                    <a:pt x="14928" y="15111"/>
                    <a:pt x="14974" y="15088"/>
                  </a:cubicBezTo>
                  <a:cubicBezTo>
                    <a:pt x="14974" y="15065"/>
                    <a:pt x="14974" y="15042"/>
                    <a:pt x="14974" y="15020"/>
                  </a:cubicBezTo>
                  <a:cubicBezTo>
                    <a:pt x="14928" y="14997"/>
                    <a:pt x="14928" y="14928"/>
                    <a:pt x="14837" y="14928"/>
                  </a:cubicBezTo>
                  <a:close/>
                  <a:moveTo>
                    <a:pt x="3378" y="14883"/>
                  </a:moveTo>
                  <a:cubicBezTo>
                    <a:pt x="3310" y="14905"/>
                    <a:pt x="3287" y="14951"/>
                    <a:pt x="3219" y="14951"/>
                  </a:cubicBezTo>
                  <a:cubicBezTo>
                    <a:pt x="3219" y="15020"/>
                    <a:pt x="3150" y="15065"/>
                    <a:pt x="3173" y="15134"/>
                  </a:cubicBezTo>
                  <a:cubicBezTo>
                    <a:pt x="3196" y="15179"/>
                    <a:pt x="3219" y="15248"/>
                    <a:pt x="3219" y="15294"/>
                  </a:cubicBezTo>
                  <a:cubicBezTo>
                    <a:pt x="3277" y="15294"/>
                    <a:pt x="3319" y="15344"/>
                    <a:pt x="3373" y="15344"/>
                  </a:cubicBezTo>
                  <a:cubicBezTo>
                    <a:pt x="3382" y="15344"/>
                    <a:pt x="3391" y="15342"/>
                    <a:pt x="3401" y="15339"/>
                  </a:cubicBezTo>
                  <a:cubicBezTo>
                    <a:pt x="3470" y="15316"/>
                    <a:pt x="3515" y="15294"/>
                    <a:pt x="3561" y="15271"/>
                  </a:cubicBezTo>
                  <a:cubicBezTo>
                    <a:pt x="3561" y="15202"/>
                    <a:pt x="3630" y="15179"/>
                    <a:pt x="3630" y="15111"/>
                  </a:cubicBezTo>
                  <a:cubicBezTo>
                    <a:pt x="3607" y="15042"/>
                    <a:pt x="3561" y="15020"/>
                    <a:pt x="3561" y="14951"/>
                  </a:cubicBezTo>
                  <a:cubicBezTo>
                    <a:pt x="3493" y="14951"/>
                    <a:pt x="3447" y="14883"/>
                    <a:pt x="3378" y="14883"/>
                  </a:cubicBezTo>
                  <a:close/>
                  <a:moveTo>
                    <a:pt x="4321" y="14938"/>
                  </a:moveTo>
                  <a:cubicBezTo>
                    <a:pt x="4272" y="14938"/>
                    <a:pt x="4232" y="14997"/>
                    <a:pt x="4177" y="14997"/>
                  </a:cubicBezTo>
                  <a:cubicBezTo>
                    <a:pt x="4177" y="15065"/>
                    <a:pt x="4109" y="15088"/>
                    <a:pt x="4109" y="15179"/>
                  </a:cubicBezTo>
                  <a:cubicBezTo>
                    <a:pt x="4132" y="15248"/>
                    <a:pt x="4177" y="15271"/>
                    <a:pt x="4177" y="15339"/>
                  </a:cubicBezTo>
                  <a:cubicBezTo>
                    <a:pt x="4246" y="15339"/>
                    <a:pt x="4269" y="15385"/>
                    <a:pt x="4337" y="15385"/>
                  </a:cubicBezTo>
                  <a:cubicBezTo>
                    <a:pt x="4345" y="15387"/>
                    <a:pt x="4352" y="15389"/>
                    <a:pt x="4359" y="15389"/>
                  </a:cubicBezTo>
                  <a:cubicBezTo>
                    <a:pt x="4405" y="15389"/>
                    <a:pt x="4429" y="15335"/>
                    <a:pt x="4475" y="15335"/>
                  </a:cubicBezTo>
                  <a:cubicBezTo>
                    <a:pt x="4482" y="15335"/>
                    <a:pt x="4489" y="15337"/>
                    <a:pt x="4497" y="15339"/>
                  </a:cubicBezTo>
                  <a:cubicBezTo>
                    <a:pt x="4520" y="15294"/>
                    <a:pt x="4543" y="15225"/>
                    <a:pt x="4565" y="15179"/>
                  </a:cubicBezTo>
                  <a:cubicBezTo>
                    <a:pt x="4588" y="15111"/>
                    <a:pt x="4543" y="15065"/>
                    <a:pt x="4497" y="14997"/>
                  </a:cubicBezTo>
                  <a:cubicBezTo>
                    <a:pt x="4474" y="14974"/>
                    <a:pt x="4406" y="14951"/>
                    <a:pt x="4360" y="14951"/>
                  </a:cubicBezTo>
                  <a:cubicBezTo>
                    <a:pt x="4346" y="14942"/>
                    <a:pt x="4333" y="14938"/>
                    <a:pt x="4321" y="14938"/>
                  </a:cubicBezTo>
                  <a:close/>
                  <a:moveTo>
                    <a:pt x="5293" y="15042"/>
                  </a:moveTo>
                  <a:cubicBezTo>
                    <a:pt x="5244" y="15042"/>
                    <a:pt x="5193" y="15065"/>
                    <a:pt x="5136" y="15111"/>
                  </a:cubicBezTo>
                  <a:cubicBezTo>
                    <a:pt x="5045" y="15225"/>
                    <a:pt x="5045" y="15294"/>
                    <a:pt x="5159" y="15408"/>
                  </a:cubicBezTo>
                  <a:cubicBezTo>
                    <a:pt x="5202" y="15451"/>
                    <a:pt x="5245" y="15473"/>
                    <a:pt x="5288" y="15473"/>
                  </a:cubicBezTo>
                  <a:cubicBezTo>
                    <a:pt x="5336" y="15473"/>
                    <a:pt x="5385" y="15445"/>
                    <a:pt x="5433" y="15385"/>
                  </a:cubicBezTo>
                  <a:cubicBezTo>
                    <a:pt x="5547" y="15294"/>
                    <a:pt x="5547" y="15225"/>
                    <a:pt x="5433" y="15111"/>
                  </a:cubicBezTo>
                  <a:cubicBezTo>
                    <a:pt x="5387" y="15065"/>
                    <a:pt x="5341" y="15042"/>
                    <a:pt x="5293" y="15042"/>
                  </a:cubicBezTo>
                  <a:close/>
                  <a:moveTo>
                    <a:pt x="6247" y="15136"/>
                  </a:moveTo>
                  <a:cubicBezTo>
                    <a:pt x="6202" y="15136"/>
                    <a:pt x="6155" y="15165"/>
                    <a:pt x="6095" y="15225"/>
                  </a:cubicBezTo>
                  <a:cubicBezTo>
                    <a:pt x="6003" y="15294"/>
                    <a:pt x="6003" y="15408"/>
                    <a:pt x="6117" y="15522"/>
                  </a:cubicBezTo>
                  <a:cubicBezTo>
                    <a:pt x="6160" y="15554"/>
                    <a:pt x="6202" y="15571"/>
                    <a:pt x="6245" y="15571"/>
                  </a:cubicBezTo>
                  <a:cubicBezTo>
                    <a:pt x="6294" y="15571"/>
                    <a:pt x="6342" y="15548"/>
                    <a:pt x="6391" y="15499"/>
                  </a:cubicBezTo>
                  <a:cubicBezTo>
                    <a:pt x="6483" y="15385"/>
                    <a:pt x="6483" y="15316"/>
                    <a:pt x="6369" y="15202"/>
                  </a:cubicBezTo>
                  <a:cubicBezTo>
                    <a:pt x="6325" y="15159"/>
                    <a:pt x="6287" y="15136"/>
                    <a:pt x="6247" y="15136"/>
                  </a:cubicBezTo>
                  <a:close/>
                  <a:moveTo>
                    <a:pt x="7216" y="15220"/>
                  </a:moveTo>
                  <a:cubicBezTo>
                    <a:pt x="7208" y="15220"/>
                    <a:pt x="7200" y="15222"/>
                    <a:pt x="7190" y="15225"/>
                  </a:cubicBezTo>
                  <a:cubicBezTo>
                    <a:pt x="7122" y="15225"/>
                    <a:pt x="7076" y="15225"/>
                    <a:pt x="7030" y="15271"/>
                  </a:cubicBezTo>
                  <a:cubicBezTo>
                    <a:pt x="7008" y="15316"/>
                    <a:pt x="6962" y="15339"/>
                    <a:pt x="6962" y="15408"/>
                  </a:cubicBezTo>
                  <a:cubicBezTo>
                    <a:pt x="6962" y="15453"/>
                    <a:pt x="6962" y="15522"/>
                    <a:pt x="7008" y="15567"/>
                  </a:cubicBezTo>
                  <a:cubicBezTo>
                    <a:pt x="7053" y="15590"/>
                    <a:pt x="7076" y="15636"/>
                    <a:pt x="7145" y="15636"/>
                  </a:cubicBezTo>
                  <a:cubicBezTo>
                    <a:pt x="7213" y="15613"/>
                    <a:pt x="7259" y="15636"/>
                    <a:pt x="7304" y="15590"/>
                  </a:cubicBezTo>
                  <a:cubicBezTo>
                    <a:pt x="7327" y="15545"/>
                    <a:pt x="7373" y="15522"/>
                    <a:pt x="7373" y="15453"/>
                  </a:cubicBezTo>
                  <a:cubicBezTo>
                    <a:pt x="7373" y="15385"/>
                    <a:pt x="7373" y="15339"/>
                    <a:pt x="7327" y="15294"/>
                  </a:cubicBezTo>
                  <a:cubicBezTo>
                    <a:pt x="7288" y="15274"/>
                    <a:pt x="7266" y="15220"/>
                    <a:pt x="7216" y="15220"/>
                  </a:cubicBezTo>
                  <a:close/>
                  <a:moveTo>
                    <a:pt x="8115" y="15316"/>
                  </a:moveTo>
                  <a:cubicBezTo>
                    <a:pt x="8063" y="15316"/>
                    <a:pt x="8012" y="15339"/>
                    <a:pt x="7966" y="15385"/>
                  </a:cubicBezTo>
                  <a:cubicBezTo>
                    <a:pt x="7898" y="15476"/>
                    <a:pt x="7898" y="15567"/>
                    <a:pt x="7966" y="15659"/>
                  </a:cubicBezTo>
                  <a:cubicBezTo>
                    <a:pt x="8012" y="15704"/>
                    <a:pt x="8063" y="15727"/>
                    <a:pt x="8115" y="15727"/>
                  </a:cubicBezTo>
                  <a:cubicBezTo>
                    <a:pt x="8166" y="15727"/>
                    <a:pt x="8217" y="15704"/>
                    <a:pt x="8263" y="15659"/>
                  </a:cubicBezTo>
                  <a:cubicBezTo>
                    <a:pt x="8354" y="15567"/>
                    <a:pt x="8354" y="15476"/>
                    <a:pt x="8263" y="15385"/>
                  </a:cubicBezTo>
                  <a:cubicBezTo>
                    <a:pt x="8217" y="15339"/>
                    <a:pt x="8166" y="15316"/>
                    <a:pt x="8115" y="15316"/>
                  </a:cubicBezTo>
                  <a:close/>
                  <a:moveTo>
                    <a:pt x="9093" y="15385"/>
                  </a:moveTo>
                  <a:cubicBezTo>
                    <a:pt x="9045" y="15385"/>
                    <a:pt x="8993" y="15408"/>
                    <a:pt x="8948" y="15453"/>
                  </a:cubicBezTo>
                  <a:cubicBezTo>
                    <a:pt x="8857" y="15545"/>
                    <a:pt x="8857" y="15659"/>
                    <a:pt x="8948" y="15727"/>
                  </a:cubicBezTo>
                  <a:cubicBezTo>
                    <a:pt x="8993" y="15773"/>
                    <a:pt x="9045" y="15796"/>
                    <a:pt x="9096" y="15796"/>
                  </a:cubicBezTo>
                  <a:cubicBezTo>
                    <a:pt x="9148" y="15796"/>
                    <a:pt x="9199" y="15773"/>
                    <a:pt x="9245" y="15727"/>
                  </a:cubicBezTo>
                  <a:cubicBezTo>
                    <a:pt x="9313" y="15659"/>
                    <a:pt x="9313" y="15545"/>
                    <a:pt x="9222" y="15453"/>
                  </a:cubicBezTo>
                  <a:cubicBezTo>
                    <a:pt x="9187" y="15408"/>
                    <a:pt x="9142" y="15385"/>
                    <a:pt x="9093" y="15385"/>
                  </a:cubicBezTo>
                  <a:close/>
                  <a:moveTo>
                    <a:pt x="10009" y="15470"/>
                  </a:moveTo>
                  <a:cubicBezTo>
                    <a:pt x="9958" y="15470"/>
                    <a:pt x="9906" y="15488"/>
                    <a:pt x="9861" y="15522"/>
                  </a:cubicBezTo>
                  <a:cubicBezTo>
                    <a:pt x="9792" y="15613"/>
                    <a:pt x="9792" y="15727"/>
                    <a:pt x="9884" y="15818"/>
                  </a:cubicBezTo>
                  <a:cubicBezTo>
                    <a:pt x="9926" y="15850"/>
                    <a:pt x="9973" y="15867"/>
                    <a:pt x="10019" y="15867"/>
                  </a:cubicBezTo>
                  <a:cubicBezTo>
                    <a:pt x="10071" y="15867"/>
                    <a:pt x="10121" y="15845"/>
                    <a:pt x="10158" y="15796"/>
                  </a:cubicBezTo>
                  <a:cubicBezTo>
                    <a:pt x="10249" y="15727"/>
                    <a:pt x="10249" y="15590"/>
                    <a:pt x="10158" y="15522"/>
                  </a:cubicBezTo>
                  <a:cubicBezTo>
                    <a:pt x="10112" y="15488"/>
                    <a:pt x="10061" y="15470"/>
                    <a:pt x="10009" y="15470"/>
                  </a:cubicBezTo>
                  <a:close/>
                  <a:moveTo>
                    <a:pt x="10968" y="15562"/>
                  </a:moveTo>
                  <a:cubicBezTo>
                    <a:pt x="10916" y="15562"/>
                    <a:pt x="10865" y="15579"/>
                    <a:pt x="10819" y="15613"/>
                  </a:cubicBezTo>
                  <a:cubicBezTo>
                    <a:pt x="10751" y="15682"/>
                    <a:pt x="10751" y="15818"/>
                    <a:pt x="10819" y="15910"/>
                  </a:cubicBezTo>
                  <a:cubicBezTo>
                    <a:pt x="10854" y="15944"/>
                    <a:pt x="10905" y="15961"/>
                    <a:pt x="10959" y="15961"/>
                  </a:cubicBezTo>
                  <a:cubicBezTo>
                    <a:pt x="11013" y="15961"/>
                    <a:pt x="11071" y="15944"/>
                    <a:pt x="11116" y="15910"/>
                  </a:cubicBezTo>
                  <a:cubicBezTo>
                    <a:pt x="11185" y="15818"/>
                    <a:pt x="11185" y="15704"/>
                    <a:pt x="11116" y="15613"/>
                  </a:cubicBezTo>
                  <a:cubicBezTo>
                    <a:pt x="11071" y="15579"/>
                    <a:pt x="11019" y="15562"/>
                    <a:pt x="10968" y="15562"/>
                  </a:cubicBezTo>
                  <a:close/>
                  <a:moveTo>
                    <a:pt x="11915" y="15653"/>
                  </a:moveTo>
                  <a:cubicBezTo>
                    <a:pt x="11864" y="15653"/>
                    <a:pt x="11812" y="15670"/>
                    <a:pt x="11778" y="15704"/>
                  </a:cubicBezTo>
                  <a:cubicBezTo>
                    <a:pt x="11687" y="15773"/>
                    <a:pt x="11687" y="15910"/>
                    <a:pt x="11778" y="16001"/>
                  </a:cubicBezTo>
                  <a:cubicBezTo>
                    <a:pt x="11812" y="16035"/>
                    <a:pt x="11864" y="16052"/>
                    <a:pt x="11915" y="16052"/>
                  </a:cubicBezTo>
                  <a:cubicBezTo>
                    <a:pt x="11966" y="16052"/>
                    <a:pt x="12018" y="16035"/>
                    <a:pt x="12052" y="16001"/>
                  </a:cubicBezTo>
                  <a:cubicBezTo>
                    <a:pt x="12143" y="15933"/>
                    <a:pt x="12143" y="15796"/>
                    <a:pt x="12052" y="15704"/>
                  </a:cubicBezTo>
                  <a:cubicBezTo>
                    <a:pt x="12018" y="15670"/>
                    <a:pt x="11966" y="15653"/>
                    <a:pt x="11915" y="15653"/>
                  </a:cubicBezTo>
                  <a:close/>
                  <a:moveTo>
                    <a:pt x="12848" y="15721"/>
                  </a:moveTo>
                  <a:cubicBezTo>
                    <a:pt x="12794" y="15721"/>
                    <a:pt x="12737" y="15739"/>
                    <a:pt x="12691" y="15773"/>
                  </a:cubicBezTo>
                  <a:cubicBezTo>
                    <a:pt x="12623" y="15864"/>
                    <a:pt x="12623" y="15978"/>
                    <a:pt x="12691" y="16070"/>
                  </a:cubicBezTo>
                  <a:cubicBezTo>
                    <a:pt x="12725" y="16104"/>
                    <a:pt x="12777" y="16121"/>
                    <a:pt x="12831" y="16121"/>
                  </a:cubicBezTo>
                  <a:cubicBezTo>
                    <a:pt x="12885" y="16121"/>
                    <a:pt x="12942" y="16104"/>
                    <a:pt x="12988" y="16070"/>
                  </a:cubicBezTo>
                  <a:cubicBezTo>
                    <a:pt x="13056" y="16001"/>
                    <a:pt x="13056" y="15864"/>
                    <a:pt x="12988" y="15773"/>
                  </a:cubicBezTo>
                  <a:cubicBezTo>
                    <a:pt x="12954" y="15739"/>
                    <a:pt x="12902" y="15721"/>
                    <a:pt x="12848" y="15721"/>
                  </a:cubicBezTo>
                  <a:close/>
                  <a:moveTo>
                    <a:pt x="13791" y="15815"/>
                  </a:moveTo>
                  <a:cubicBezTo>
                    <a:pt x="13746" y="15815"/>
                    <a:pt x="13704" y="15832"/>
                    <a:pt x="13673" y="15864"/>
                  </a:cubicBezTo>
                  <a:cubicBezTo>
                    <a:pt x="13581" y="15910"/>
                    <a:pt x="13559" y="16047"/>
                    <a:pt x="13627" y="16138"/>
                  </a:cubicBezTo>
                  <a:lnTo>
                    <a:pt x="13673" y="16138"/>
                  </a:lnTo>
                  <a:cubicBezTo>
                    <a:pt x="13718" y="16138"/>
                    <a:pt x="13947" y="15978"/>
                    <a:pt x="13947" y="15955"/>
                  </a:cubicBezTo>
                  <a:cubicBezTo>
                    <a:pt x="13969" y="15933"/>
                    <a:pt x="13947" y="15910"/>
                    <a:pt x="13947" y="15887"/>
                  </a:cubicBezTo>
                  <a:cubicBezTo>
                    <a:pt x="13898" y="15838"/>
                    <a:pt x="13842" y="15815"/>
                    <a:pt x="13791" y="15815"/>
                  </a:cubicBezTo>
                  <a:close/>
                  <a:moveTo>
                    <a:pt x="4254" y="15910"/>
                  </a:moveTo>
                  <a:cubicBezTo>
                    <a:pt x="4206" y="15910"/>
                    <a:pt x="4154" y="15933"/>
                    <a:pt x="4109" y="15978"/>
                  </a:cubicBezTo>
                  <a:cubicBezTo>
                    <a:pt x="4063" y="16001"/>
                    <a:pt x="4040" y="16047"/>
                    <a:pt x="4040" y="16115"/>
                  </a:cubicBezTo>
                  <a:cubicBezTo>
                    <a:pt x="4040" y="16161"/>
                    <a:pt x="4040" y="16207"/>
                    <a:pt x="4086" y="16229"/>
                  </a:cubicBezTo>
                  <a:cubicBezTo>
                    <a:pt x="4109" y="16252"/>
                    <a:pt x="4246" y="16321"/>
                    <a:pt x="4269" y="16321"/>
                  </a:cubicBezTo>
                  <a:cubicBezTo>
                    <a:pt x="4314" y="16321"/>
                    <a:pt x="4360" y="16298"/>
                    <a:pt x="4383" y="16252"/>
                  </a:cubicBezTo>
                  <a:cubicBezTo>
                    <a:pt x="4474" y="16161"/>
                    <a:pt x="4474" y="16070"/>
                    <a:pt x="4383" y="15978"/>
                  </a:cubicBezTo>
                  <a:cubicBezTo>
                    <a:pt x="4349" y="15933"/>
                    <a:pt x="4303" y="15910"/>
                    <a:pt x="4254" y="15910"/>
                  </a:cubicBezTo>
                  <a:close/>
                  <a:moveTo>
                    <a:pt x="5223" y="16009"/>
                  </a:moveTo>
                  <a:cubicBezTo>
                    <a:pt x="5172" y="16009"/>
                    <a:pt x="5116" y="16033"/>
                    <a:pt x="5068" y="16070"/>
                  </a:cubicBezTo>
                  <a:cubicBezTo>
                    <a:pt x="4976" y="16138"/>
                    <a:pt x="4976" y="16252"/>
                    <a:pt x="5045" y="16343"/>
                  </a:cubicBezTo>
                  <a:cubicBezTo>
                    <a:pt x="5094" y="16392"/>
                    <a:pt x="5149" y="16415"/>
                    <a:pt x="5204" y="16415"/>
                  </a:cubicBezTo>
                  <a:cubicBezTo>
                    <a:pt x="5252" y="16415"/>
                    <a:pt x="5299" y="16398"/>
                    <a:pt x="5341" y="16366"/>
                  </a:cubicBezTo>
                  <a:cubicBezTo>
                    <a:pt x="5410" y="16275"/>
                    <a:pt x="5410" y="16161"/>
                    <a:pt x="5341" y="16070"/>
                  </a:cubicBezTo>
                  <a:cubicBezTo>
                    <a:pt x="5310" y="16027"/>
                    <a:pt x="5268" y="16009"/>
                    <a:pt x="5223" y="16009"/>
                  </a:cubicBezTo>
                  <a:close/>
                  <a:moveTo>
                    <a:pt x="6149" y="16110"/>
                  </a:moveTo>
                  <a:cubicBezTo>
                    <a:pt x="6100" y="16110"/>
                    <a:pt x="6049" y="16127"/>
                    <a:pt x="6003" y="16161"/>
                  </a:cubicBezTo>
                  <a:cubicBezTo>
                    <a:pt x="5935" y="16252"/>
                    <a:pt x="5912" y="16366"/>
                    <a:pt x="6003" y="16458"/>
                  </a:cubicBezTo>
                  <a:cubicBezTo>
                    <a:pt x="6046" y="16489"/>
                    <a:pt x="6093" y="16506"/>
                    <a:pt x="6141" y="16506"/>
                  </a:cubicBezTo>
                  <a:cubicBezTo>
                    <a:pt x="6196" y="16506"/>
                    <a:pt x="6251" y="16484"/>
                    <a:pt x="6300" y="16435"/>
                  </a:cubicBezTo>
                  <a:cubicBezTo>
                    <a:pt x="6369" y="16366"/>
                    <a:pt x="6369" y="16229"/>
                    <a:pt x="6277" y="16161"/>
                  </a:cubicBezTo>
                  <a:cubicBezTo>
                    <a:pt x="6243" y="16127"/>
                    <a:pt x="6197" y="16110"/>
                    <a:pt x="6149" y="16110"/>
                  </a:cubicBezTo>
                  <a:close/>
                  <a:moveTo>
                    <a:pt x="7076" y="16178"/>
                  </a:moveTo>
                  <a:cubicBezTo>
                    <a:pt x="7025" y="16178"/>
                    <a:pt x="6973" y="16195"/>
                    <a:pt x="6939" y="16229"/>
                  </a:cubicBezTo>
                  <a:cubicBezTo>
                    <a:pt x="6848" y="16321"/>
                    <a:pt x="6848" y="16458"/>
                    <a:pt x="6939" y="16526"/>
                  </a:cubicBezTo>
                  <a:cubicBezTo>
                    <a:pt x="6973" y="16560"/>
                    <a:pt x="7025" y="16577"/>
                    <a:pt x="7076" y="16577"/>
                  </a:cubicBezTo>
                  <a:cubicBezTo>
                    <a:pt x="7127" y="16577"/>
                    <a:pt x="7179" y="16560"/>
                    <a:pt x="7213" y="16526"/>
                  </a:cubicBezTo>
                  <a:cubicBezTo>
                    <a:pt x="7282" y="16435"/>
                    <a:pt x="7282" y="16298"/>
                    <a:pt x="7213" y="16229"/>
                  </a:cubicBezTo>
                  <a:cubicBezTo>
                    <a:pt x="7179" y="16195"/>
                    <a:pt x="7127" y="16178"/>
                    <a:pt x="7076" y="16178"/>
                  </a:cubicBezTo>
                  <a:close/>
                  <a:moveTo>
                    <a:pt x="8061" y="16271"/>
                  </a:moveTo>
                  <a:cubicBezTo>
                    <a:pt x="8045" y="16271"/>
                    <a:pt x="8029" y="16272"/>
                    <a:pt x="8012" y="16275"/>
                  </a:cubicBezTo>
                  <a:cubicBezTo>
                    <a:pt x="7966" y="16275"/>
                    <a:pt x="7943" y="16298"/>
                    <a:pt x="7898" y="16298"/>
                  </a:cubicBezTo>
                  <a:cubicBezTo>
                    <a:pt x="7898" y="16343"/>
                    <a:pt x="7875" y="16366"/>
                    <a:pt x="7875" y="16389"/>
                  </a:cubicBezTo>
                  <a:cubicBezTo>
                    <a:pt x="7834" y="16533"/>
                    <a:pt x="7922" y="16621"/>
                    <a:pt x="8039" y="16621"/>
                  </a:cubicBezTo>
                  <a:cubicBezTo>
                    <a:pt x="8053" y="16621"/>
                    <a:pt x="8066" y="16620"/>
                    <a:pt x="8080" y="16617"/>
                  </a:cubicBezTo>
                  <a:cubicBezTo>
                    <a:pt x="8172" y="16617"/>
                    <a:pt x="8217" y="16572"/>
                    <a:pt x="8217" y="16480"/>
                  </a:cubicBezTo>
                  <a:cubicBezTo>
                    <a:pt x="8237" y="16341"/>
                    <a:pt x="8170" y="16271"/>
                    <a:pt x="8061" y="16271"/>
                  </a:cubicBezTo>
                  <a:close/>
                  <a:moveTo>
                    <a:pt x="12720" y="16676"/>
                  </a:moveTo>
                  <a:cubicBezTo>
                    <a:pt x="12717" y="16676"/>
                    <a:pt x="12714" y="16678"/>
                    <a:pt x="12714" y="16686"/>
                  </a:cubicBezTo>
                  <a:cubicBezTo>
                    <a:pt x="12691" y="16686"/>
                    <a:pt x="12691" y="16709"/>
                    <a:pt x="12691" y="16709"/>
                  </a:cubicBezTo>
                  <a:cubicBezTo>
                    <a:pt x="12691" y="16709"/>
                    <a:pt x="12701" y="16719"/>
                    <a:pt x="12708" y="16719"/>
                  </a:cubicBezTo>
                  <a:cubicBezTo>
                    <a:pt x="12711" y="16719"/>
                    <a:pt x="12714" y="16716"/>
                    <a:pt x="12714" y="16709"/>
                  </a:cubicBezTo>
                  <a:cubicBezTo>
                    <a:pt x="12714" y="16709"/>
                    <a:pt x="12737" y="16686"/>
                    <a:pt x="12737" y="16686"/>
                  </a:cubicBezTo>
                  <a:cubicBezTo>
                    <a:pt x="12737" y="16686"/>
                    <a:pt x="12727" y="16676"/>
                    <a:pt x="12720" y="16676"/>
                  </a:cubicBezTo>
                  <a:close/>
                  <a:moveTo>
                    <a:pt x="9009" y="16357"/>
                  </a:moveTo>
                  <a:cubicBezTo>
                    <a:pt x="8944" y="16357"/>
                    <a:pt x="8871" y="16374"/>
                    <a:pt x="8834" y="16412"/>
                  </a:cubicBezTo>
                  <a:cubicBezTo>
                    <a:pt x="8834" y="16458"/>
                    <a:pt x="8811" y="16503"/>
                    <a:pt x="8811" y="16572"/>
                  </a:cubicBezTo>
                  <a:cubicBezTo>
                    <a:pt x="8811" y="16663"/>
                    <a:pt x="8879" y="16709"/>
                    <a:pt x="8971" y="16732"/>
                  </a:cubicBezTo>
                  <a:cubicBezTo>
                    <a:pt x="9108" y="16732"/>
                    <a:pt x="9199" y="16663"/>
                    <a:pt x="9176" y="16503"/>
                  </a:cubicBezTo>
                  <a:cubicBezTo>
                    <a:pt x="9176" y="16480"/>
                    <a:pt x="9153" y="16435"/>
                    <a:pt x="9130" y="16389"/>
                  </a:cubicBezTo>
                  <a:cubicBezTo>
                    <a:pt x="9110" y="16369"/>
                    <a:pt x="9062" y="16357"/>
                    <a:pt x="9009" y="16357"/>
                  </a:cubicBezTo>
                  <a:close/>
                  <a:moveTo>
                    <a:pt x="9913" y="16432"/>
                  </a:moveTo>
                  <a:cubicBezTo>
                    <a:pt x="9879" y="16432"/>
                    <a:pt x="9847" y="16449"/>
                    <a:pt x="9815" y="16480"/>
                  </a:cubicBezTo>
                  <a:cubicBezTo>
                    <a:pt x="9724" y="16572"/>
                    <a:pt x="9724" y="16640"/>
                    <a:pt x="9792" y="16732"/>
                  </a:cubicBezTo>
                  <a:cubicBezTo>
                    <a:pt x="9838" y="16777"/>
                    <a:pt x="9878" y="16800"/>
                    <a:pt x="9915" y="16800"/>
                  </a:cubicBezTo>
                  <a:cubicBezTo>
                    <a:pt x="9952" y="16800"/>
                    <a:pt x="9986" y="16777"/>
                    <a:pt x="10021" y="16732"/>
                  </a:cubicBezTo>
                  <a:cubicBezTo>
                    <a:pt x="10135" y="16640"/>
                    <a:pt x="10135" y="16595"/>
                    <a:pt x="10043" y="16503"/>
                  </a:cubicBezTo>
                  <a:cubicBezTo>
                    <a:pt x="9994" y="16454"/>
                    <a:pt x="9952" y="16432"/>
                    <a:pt x="9913" y="16432"/>
                  </a:cubicBezTo>
                  <a:close/>
                  <a:moveTo>
                    <a:pt x="10882" y="16523"/>
                  </a:moveTo>
                  <a:cubicBezTo>
                    <a:pt x="10842" y="16523"/>
                    <a:pt x="10800" y="16546"/>
                    <a:pt x="10751" y="16595"/>
                  </a:cubicBezTo>
                  <a:cubicBezTo>
                    <a:pt x="10660" y="16686"/>
                    <a:pt x="10660" y="16754"/>
                    <a:pt x="10751" y="16823"/>
                  </a:cubicBezTo>
                  <a:cubicBezTo>
                    <a:pt x="10797" y="16868"/>
                    <a:pt x="10837" y="16891"/>
                    <a:pt x="10877" y="16891"/>
                  </a:cubicBezTo>
                  <a:cubicBezTo>
                    <a:pt x="10916" y="16891"/>
                    <a:pt x="10956" y="16868"/>
                    <a:pt x="11002" y="16823"/>
                  </a:cubicBezTo>
                  <a:cubicBezTo>
                    <a:pt x="11071" y="16732"/>
                    <a:pt x="11071" y="16663"/>
                    <a:pt x="10979" y="16572"/>
                  </a:cubicBezTo>
                  <a:cubicBezTo>
                    <a:pt x="10947" y="16540"/>
                    <a:pt x="10916" y="16523"/>
                    <a:pt x="10882" y="16523"/>
                  </a:cubicBezTo>
                  <a:close/>
                  <a:moveTo>
                    <a:pt x="11827" y="16614"/>
                  </a:moveTo>
                  <a:cubicBezTo>
                    <a:pt x="11789" y="16614"/>
                    <a:pt x="11752" y="16631"/>
                    <a:pt x="11710" y="16663"/>
                  </a:cubicBezTo>
                  <a:cubicBezTo>
                    <a:pt x="11618" y="16754"/>
                    <a:pt x="11618" y="16823"/>
                    <a:pt x="11687" y="16914"/>
                  </a:cubicBezTo>
                  <a:cubicBezTo>
                    <a:pt x="11736" y="16963"/>
                    <a:pt x="11778" y="16986"/>
                    <a:pt x="11821" y="16986"/>
                  </a:cubicBezTo>
                  <a:cubicBezTo>
                    <a:pt x="11858" y="16986"/>
                    <a:pt x="11896" y="16969"/>
                    <a:pt x="11938" y="16937"/>
                  </a:cubicBezTo>
                  <a:cubicBezTo>
                    <a:pt x="12029" y="16846"/>
                    <a:pt x="12029" y="16777"/>
                    <a:pt x="11961" y="16686"/>
                  </a:cubicBezTo>
                  <a:cubicBezTo>
                    <a:pt x="11912" y="16637"/>
                    <a:pt x="11869" y="16614"/>
                    <a:pt x="11827" y="16614"/>
                  </a:cubicBezTo>
                  <a:close/>
                  <a:moveTo>
                    <a:pt x="6072" y="17051"/>
                  </a:moveTo>
                  <a:cubicBezTo>
                    <a:pt x="6032" y="17051"/>
                    <a:pt x="5992" y="17074"/>
                    <a:pt x="5958" y="17120"/>
                  </a:cubicBezTo>
                  <a:cubicBezTo>
                    <a:pt x="5935" y="17142"/>
                    <a:pt x="5958" y="17142"/>
                    <a:pt x="5981" y="17142"/>
                  </a:cubicBezTo>
                  <a:cubicBezTo>
                    <a:pt x="6049" y="17165"/>
                    <a:pt x="6140" y="17188"/>
                    <a:pt x="6209" y="17211"/>
                  </a:cubicBezTo>
                  <a:cubicBezTo>
                    <a:pt x="6232" y="17234"/>
                    <a:pt x="6232" y="17234"/>
                    <a:pt x="6254" y="17234"/>
                  </a:cubicBezTo>
                  <a:cubicBezTo>
                    <a:pt x="6254" y="17211"/>
                    <a:pt x="6254" y="17188"/>
                    <a:pt x="6232" y="17165"/>
                  </a:cubicBezTo>
                  <a:cubicBezTo>
                    <a:pt x="6232" y="17142"/>
                    <a:pt x="6209" y="17120"/>
                    <a:pt x="6186" y="17120"/>
                  </a:cubicBezTo>
                  <a:cubicBezTo>
                    <a:pt x="6152" y="17074"/>
                    <a:pt x="6112" y="17051"/>
                    <a:pt x="6072" y="17051"/>
                  </a:cubicBezTo>
                  <a:close/>
                  <a:moveTo>
                    <a:pt x="7008" y="17142"/>
                  </a:moveTo>
                  <a:cubicBezTo>
                    <a:pt x="6962" y="17165"/>
                    <a:pt x="6939" y="17188"/>
                    <a:pt x="6939" y="17188"/>
                  </a:cubicBezTo>
                  <a:cubicBezTo>
                    <a:pt x="6894" y="17211"/>
                    <a:pt x="6894" y="17211"/>
                    <a:pt x="6894" y="17211"/>
                  </a:cubicBezTo>
                  <a:cubicBezTo>
                    <a:pt x="6825" y="17256"/>
                    <a:pt x="6848" y="17325"/>
                    <a:pt x="6848" y="17393"/>
                  </a:cubicBezTo>
                  <a:cubicBezTo>
                    <a:pt x="6859" y="17405"/>
                    <a:pt x="6876" y="17405"/>
                    <a:pt x="6896" y="17405"/>
                  </a:cubicBezTo>
                  <a:cubicBezTo>
                    <a:pt x="6916" y="17405"/>
                    <a:pt x="6939" y="17405"/>
                    <a:pt x="6962" y="17416"/>
                  </a:cubicBezTo>
                  <a:cubicBezTo>
                    <a:pt x="7008" y="17416"/>
                    <a:pt x="7030" y="17416"/>
                    <a:pt x="7076" y="17439"/>
                  </a:cubicBezTo>
                  <a:cubicBezTo>
                    <a:pt x="7145" y="17439"/>
                    <a:pt x="7190" y="17416"/>
                    <a:pt x="7213" y="17371"/>
                  </a:cubicBezTo>
                  <a:cubicBezTo>
                    <a:pt x="7213" y="17302"/>
                    <a:pt x="7167" y="17211"/>
                    <a:pt x="7099" y="17165"/>
                  </a:cubicBezTo>
                  <a:cubicBezTo>
                    <a:pt x="7076" y="17142"/>
                    <a:pt x="7030" y="17142"/>
                    <a:pt x="7008" y="17142"/>
                  </a:cubicBezTo>
                  <a:close/>
                  <a:moveTo>
                    <a:pt x="9852" y="17415"/>
                  </a:moveTo>
                  <a:cubicBezTo>
                    <a:pt x="9809" y="17415"/>
                    <a:pt x="9764" y="17434"/>
                    <a:pt x="9724" y="17485"/>
                  </a:cubicBezTo>
                  <a:cubicBezTo>
                    <a:pt x="9701" y="17508"/>
                    <a:pt x="9701" y="17530"/>
                    <a:pt x="9701" y="17553"/>
                  </a:cubicBezTo>
                  <a:cubicBezTo>
                    <a:pt x="9724" y="17553"/>
                    <a:pt x="9747" y="17576"/>
                    <a:pt x="9770" y="17576"/>
                  </a:cubicBezTo>
                  <a:cubicBezTo>
                    <a:pt x="9838" y="17553"/>
                    <a:pt x="9906" y="17530"/>
                    <a:pt x="9975" y="17530"/>
                  </a:cubicBezTo>
                  <a:cubicBezTo>
                    <a:pt x="9998" y="17530"/>
                    <a:pt x="10021" y="17530"/>
                    <a:pt x="9998" y="17485"/>
                  </a:cubicBezTo>
                  <a:cubicBezTo>
                    <a:pt x="9959" y="17446"/>
                    <a:pt x="9907" y="17415"/>
                    <a:pt x="9852" y="17415"/>
                  </a:cubicBezTo>
                  <a:close/>
                  <a:moveTo>
                    <a:pt x="7955" y="17211"/>
                  </a:moveTo>
                  <a:cubicBezTo>
                    <a:pt x="7915" y="17211"/>
                    <a:pt x="7875" y="17234"/>
                    <a:pt x="7829" y="17279"/>
                  </a:cubicBezTo>
                  <a:cubicBezTo>
                    <a:pt x="7738" y="17371"/>
                    <a:pt x="7738" y="17416"/>
                    <a:pt x="7829" y="17508"/>
                  </a:cubicBezTo>
                  <a:cubicBezTo>
                    <a:pt x="7878" y="17556"/>
                    <a:pt x="7921" y="17579"/>
                    <a:pt x="7960" y="17579"/>
                  </a:cubicBezTo>
                  <a:cubicBezTo>
                    <a:pt x="7994" y="17579"/>
                    <a:pt x="8026" y="17562"/>
                    <a:pt x="8058" y="17530"/>
                  </a:cubicBezTo>
                  <a:cubicBezTo>
                    <a:pt x="8149" y="17439"/>
                    <a:pt x="8149" y="17371"/>
                    <a:pt x="8080" y="17279"/>
                  </a:cubicBezTo>
                  <a:cubicBezTo>
                    <a:pt x="8035" y="17234"/>
                    <a:pt x="7995" y="17211"/>
                    <a:pt x="7955" y="17211"/>
                  </a:cubicBezTo>
                  <a:close/>
                  <a:moveTo>
                    <a:pt x="8885" y="17311"/>
                  </a:moveTo>
                  <a:cubicBezTo>
                    <a:pt x="8844" y="17311"/>
                    <a:pt x="8802" y="17327"/>
                    <a:pt x="8788" y="17371"/>
                  </a:cubicBezTo>
                  <a:cubicBezTo>
                    <a:pt x="8720" y="17393"/>
                    <a:pt x="8720" y="17462"/>
                    <a:pt x="8720" y="17508"/>
                  </a:cubicBezTo>
                  <a:cubicBezTo>
                    <a:pt x="8720" y="17599"/>
                    <a:pt x="8788" y="17622"/>
                    <a:pt x="8902" y="17622"/>
                  </a:cubicBezTo>
                  <a:cubicBezTo>
                    <a:pt x="9016" y="17622"/>
                    <a:pt x="9062" y="17599"/>
                    <a:pt x="9085" y="17508"/>
                  </a:cubicBezTo>
                  <a:cubicBezTo>
                    <a:pt x="9085" y="17462"/>
                    <a:pt x="9016" y="17325"/>
                    <a:pt x="8948" y="17325"/>
                  </a:cubicBezTo>
                  <a:cubicBezTo>
                    <a:pt x="8931" y="17317"/>
                    <a:pt x="8908" y="17311"/>
                    <a:pt x="8885" y="1731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5" name="Google Shape;1715;p23"/>
            <p:cNvSpPr/>
            <p:nvPr/>
          </p:nvSpPr>
          <p:spPr>
            <a:xfrm>
              <a:off x="5636300" y="4087500"/>
              <a:ext cx="437125" cy="410300"/>
            </a:xfrm>
            <a:custGeom>
              <a:avLst/>
              <a:gdLst/>
              <a:ahLst/>
              <a:cxnLst/>
              <a:rect l="l" t="t" r="r" b="b"/>
              <a:pathLst>
                <a:path w="17485" h="16412" extrusionOk="0">
                  <a:moveTo>
                    <a:pt x="4581" y="1"/>
                  </a:moveTo>
                  <a:cubicBezTo>
                    <a:pt x="4546" y="1"/>
                    <a:pt x="4510" y="8"/>
                    <a:pt x="4474" y="23"/>
                  </a:cubicBezTo>
                  <a:cubicBezTo>
                    <a:pt x="1712" y="1575"/>
                    <a:pt x="0" y="4496"/>
                    <a:pt x="0" y="7669"/>
                  </a:cubicBezTo>
                  <a:cubicBezTo>
                    <a:pt x="0" y="12485"/>
                    <a:pt x="3904" y="16411"/>
                    <a:pt x="8742" y="16411"/>
                  </a:cubicBezTo>
                  <a:cubicBezTo>
                    <a:pt x="13559" y="16411"/>
                    <a:pt x="17485" y="12485"/>
                    <a:pt x="17485" y="7669"/>
                  </a:cubicBezTo>
                  <a:cubicBezTo>
                    <a:pt x="17485" y="7555"/>
                    <a:pt x="17393" y="7464"/>
                    <a:pt x="17279" y="7464"/>
                  </a:cubicBezTo>
                  <a:cubicBezTo>
                    <a:pt x="17165" y="7464"/>
                    <a:pt x="17074" y="7555"/>
                    <a:pt x="17074" y="7669"/>
                  </a:cubicBezTo>
                  <a:cubicBezTo>
                    <a:pt x="17074" y="12257"/>
                    <a:pt x="13330" y="16000"/>
                    <a:pt x="8742" y="16000"/>
                  </a:cubicBezTo>
                  <a:cubicBezTo>
                    <a:pt x="4155" y="16000"/>
                    <a:pt x="411" y="12257"/>
                    <a:pt x="411" y="7669"/>
                  </a:cubicBezTo>
                  <a:cubicBezTo>
                    <a:pt x="411" y="4656"/>
                    <a:pt x="2055" y="1872"/>
                    <a:pt x="4680" y="388"/>
                  </a:cubicBezTo>
                  <a:cubicBezTo>
                    <a:pt x="4794" y="342"/>
                    <a:pt x="4817" y="205"/>
                    <a:pt x="4771" y="114"/>
                  </a:cubicBezTo>
                  <a:cubicBezTo>
                    <a:pt x="4724" y="36"/>
                    <a:pt x="4656" y="1"/>
                    <a:pt x="4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6" name="Google Shape;1716;p23"/>
            <p:cNvSpPr/>
            <p:nvPr/>
          </p:nvSpPr>
          <p:spPr>
            <a:xfrm>
              <a:off x="5727600" y="4002225"/>
              <a:ext cx="253950" cy="177725"/>
            </a:xfrm>
            <a:custGeom>
              <a:avLst/>
              <a:gdLst/>
              <a:ahLst/>
              <a:cxnLst/>
              <a:rect l="l" t="t" r="r" b="b"/>
              <a:pathLst>
                <a:path w="10158" h="7109" extrusionOk="0">
                  <a:moveTo>
                    <a:pt x="1507" y="672"/>
                  </a:moveTo>
                  <a:lnTo>
                    <a:pt x="1507" y="672"/>
                  </a:lnTo>
                  <a:cubicBezTo>
                    <a:pt x="3190" y="2160"/>
                    <a:pt x="4709" y="2201"/>
                    <a:pt x="5044" y="2201"/>
                  </a:cubicBezTo>
                  <a:cubicBezTo>
                    <a:pt x="5064" y="2201"/>
                    <a:pt x="5079" y="2201"/>
                    <a:pt x="5090" y="2201"/>
                  </a:cubicBezTo>
                  <a:cubicBezTo>
                    <a:pt x="5102" y="2201"/>
                    <a:pt x="5117" y="2201"/>
                    <a:pt x="5137" y="2201"/>
                  </a:cubicBezTo>
                  <a:cubicBezTo>
                    <a:pt x="5472" y="2201"/>
                    <a:pt x="6991" y="2160"/>
                    <a:pt x="8674" y="672"/>
                  </a:cubicBezTo>
                  <a:lnTo>
                    <a:pt x="8674" y="672"/>
                  </a:lnTo>
                  <a:cubicBezTo>
                    <a:pt x="8651" y="1037"/>
                    <a:pt x="8583" y="1585"/>
                    <a:pt x="8309" y="2041"/>
                  </a:cubicBezTo>
                  <a:cubicBezTo>
                    <a:pt x="8286" y="2110"/>
                    <a:pt x="8263" y="2155"/>
                    <a:pt x="8286" y="2224"/>
                  </a:cubicBezTo>
                  <a:cubicBezTo>
                    <a:pt x="8309" y="2270"/>
                    <a:pt x="8332" y="2315"/>
                    <a:pt x="8400" y="2338"/>
                  </a:cubicBezTo>
                  <a:cubicBezTo>
                    <a:pt x="8400" y="2338"/>
                    <a:pt x="9062" y="2680"/>
                    <a:pt x="9610" y="3228"/>
                  </a:cubicBezTo>
                  <a:cubicBezTo>
                    <a:pt x="9388" y="3358"/>
                    <a:pt x="8911" y="3562"/>
                    <a:pt x="8131" y="3562"/>
                  </a:cubicBezTo>
                  <a:cubicBezTo>
                    <a:pt x="7948" y="3562"/>
                    <a:pt x="7749" y="3551"/>
                    <a:pt x="7533" y="3525"/>
                  </a:cubicBezTo>
                  <a:cubicBezTo>
                    <a:pt x="7521" y="3522"/>
                    <a:pt x="7508" y="3521"/>
                    <a:pt x="7496" y="3521"/>
                  </a:cubicBezTo>
                  <a:cubicBezTo>
                    <a:pt x="7418" y="3521"/>
                    <a:pt x="7347" y="3580"/>
                    <a:pt x="7327" y="3639"/>
                  </a:cubicBezTo>
                  <a:cubicBezTo>
                    <a:pt x="7282" y="3730"/>
                    <a:pt x="7305" y="3822"/>
                    <a:pt x="7373" y="3890"/>
                  </a:cubicBezTo>
                  <a:cubicBezTo>
                    <a:pt x="7373" y="3890"/>
                    <a:pt x="7852" y="4347"/>
                    <a:pt x="7898" y="5511"/>
                  </a:cubicBezTo>
                  <a:cubicBezTo>
                    <a:pt x="7464" y="5351"/>
                    <a:pt x="6643" y="4963"/>
                    <a:pt x="6346" y="4301"/>
                  </a:cubicBezTo>
                  <a:cubicBezTo>
                    <a:pt x="6312" y="4216"/>
                    <a:pt x="6241" y="4169"/>
                    <a:pt x="6169" y="4169"/>
                  </a:cubicBezTo>
                  <a:cubicBezTo>
                    <a:pt x="6144" y="4169"/>
                    <a:pt x="6118" y="4175"/>
                    <a:pt x="6095" y="4187"/>
                  </a:cubicBezTo>
                  <a:cubicBezTo>
                    <a:pt x="5981" y="4210"/>
                    <a:pt x="5935" y="4324"/>
                    <a:pt x="5958" y="4438"/>
                  </a:cubicBezTo>
                  <a:cubicBezTo>
                    <a:pt x="5958" y="4438"/>
                    <a:pt x="6140" y="5305"/>
                    <a:pt x="5090" y="6584"/>
                  </a:cubicBezTo>
                  <a:cubicBezTo>
                    <a:pt x="4041" y="5305"/>
                    <a:pt x="4200" y="4438"/>
                    <a:pt x="4223" y="4438"/>
                  </a:cubicBezTo>
                  <a:cubicBezTo>
                    <a:pt x="4246" y="4324"/>
                    <a:pt x="4177" y="4210"/>
                    <a:pt x="4086" y="4187"/>
                  </a:cubicBezTo>
                  <a:cubicBezTo>
                    <a:pt x="4063" y="4187"/>
                    <a:pt x="4041" y="4164"/>
                    <a:pt x="4018" y="4164"/>
                  </a:cubicBezTo>
                  <a:cubicBezTo>
                    <a:pt x="3926" y="4164"/>
                    <a:pt x="3858" y="4210"/>
                    <a:pt x="3812" y="4301"/>
                  </a:cubicBezTo>
                  <a:cubicBezTo>
                    <a:pt x="3516" y="4963"/>
                    <a:pt x="2694" y="5351"/>
                    <a:pt x="2260" y="5511"/>
                  </a:cubicBezTo>
                  <a:cubicBezTo>
                    <a:pt x="2329" y="4347"/>
                    <a:pt x="2785" y="3890"/>
                    <a:pt x="2808" y="3890"/>
                  </a:cubicBezTo>
                  <a:cubicBezTo>
                    <a:pt x="2876" y="3822"/>
                    <a:pt x="2876" y="3730"/>
                    <a:pt x="2854" y="3639"/>
                  </a:cubicBezTo>
                  <a:cubicBezTo>
                    <a:pt x="2814" y="3580"/>
                    <a:pt x="2740" y="3521"/>
                    <a:pt x="2662" y="3521"/>
                  </a:cubicBezTo>
                  <a:cubicBezTo>
                    <a:pt x="2650" y="3521"/>
                    <a:pt x="2638" y="3522"/>
                    <a:pt x="2625" y="3525"/>
                  </a:cubicBezTo>
                  <a:cubicBezTo>
                    <a:pt x="2413" y="3551"/>
                    <a:pt x="2218" y="3562"/>
                    <a:pt x="2038" y="3562"/>
                  </a:cubicBezTo>
                  <a:cubicBezTo>
                    <a:pt x="1269" y="3562"/>
                    <a:pt x="789" y="3358"/>
                    <a:pt x="548" y="3228"/>
                  </a:cubicBezTo>
                  <a:cubicBezTo>
                    <a:pt x="1119" y="2680"/>
                    <a:pt x="1758" y="2338"/>
                    <a:pt x="1781" y="2338"/>
                  </a:cubicBezTo>
                  <a:cubicBezTo>
                    <a:pt x="1826" y="2315"/>
                    <a:pt x="1872" y="2270"/>
                    <a:pt x="1872" y="2224"/>
                  </a:cubicBezTo>
                  <a:cubicBezTo>
                    <a:pt x="1895" y="2155"/>
                    <a:pt x="1895" y="2110"/>
                    <a:pt x="1872" y="2041"/>
                  </a:cubicBezTo>
                  <a:cubicBezTo>
                    <a:pt x="1575" y="1585"/>
                    <a:pt x="1507" y="1037"/>
                    <a:pt x="1507" y="672"/>
                  </a:cubicBezTo>
                  <a:close/>
                  <a:moveTo>
                    <a:pt x="1302" y="1"/>
                  </a:moveTo>
                  <a:cubicBezTo>
                    <a:pt x="1280" y="1"/>
                    <a:pt x="1257" y="4"/>
                    <a:pt x="1233" y="10"/>
                  </a:cubicBezTo>
                  <a:cubicBezTo>
                    <a:pt x="1165" y="33"/>
                    <a:pt x="1119" y="101"/>
                    <a:pt x="1096" y="170"/>
                  </a:cubicBezTo>
                  <a:cubicBezTo>
                    <a:pt x="1096" y="215"/>
                    <a:pt x="959" y="1174"/>
                    <a:pt x="1393" y="2064"/>
                  </a:cubicBezTo>
                  <a:cubicBezTo>
                    <a:pt x="1096" y="2247"/>
                    <a:pt x="548" y="2589"/>
                    <a:pt x="69" y="3114"/>
                  </a:cubicBezTo>
                  <a:cubicBezTo>
                    <a:pt x="0" y="3205"/>
                    <a:pt x="0" y="3320"/>
                    <a:pt x="92" y="3411"/>
                  </a:cubicBezTo>
                  <a:cubicBezTo>
                    <a:pt x="113" y="3432"/>
                    <a:pt x="688" y="3987"/>
                    <a:pt x="2010" y="3987"/>
                  </a:cubicBezTo>
                  <a:cubicBezTo>
                    <a:pt x="2084" y="3987"/>
                    <a:pt x="2159" y="3985"/>
                    <a:pt x="2237" y="3981"/>
                  </a:cubicBezTo>
                  <a:lnTo>
                    <a:pt x="2237" y="3981"/>
                  </a:lnTo>
                  <a:cubicBezTo>
                    <a:pt x="2032" y="4324"/>
                    <a:pt x="1826" y="4917"/>
                    <a:pt x="1849" y="5808"/>
                  </a:cubicBezTo>
                  <a:cubicBezTo>
                    <a:pt x="1849" y="5876"/>
                    <a:pt x="1872" y="5944"/>
                    <a:pt x="1941" y="5967"/>
                  </a:cubicBezTo>
                  <a:cubicBezTo>
                    <a:pt x="1974" y="6001"/>
                    <a:pt x="2020" y="6022"/>
                    <a:pt x="2069" y="6022"/>
                  </a:cubicBezTo>
                  <a:cubicBezTo>
                    <a:pt x="2087" y="6022"/>
                    <a:pt x="2105" y="6019"/>
                    <a:pt x="2123" y="6013"/>
                  </a:cubicBezTo>
                  <a:cubicBezTo>
                    <a:pt x="2169" y="5990"/>
                    <a:pt x="3173" y="5716"/>
                    <a:pt x="3835" y="5031"/>
                  </a:cubicBezTo>
                  <a:cubicBezTo>
                    <a:pt x="3926" y="5511"/>
                    <a:pt x="4200" y="6218"/>
                    <a:pt x="4931" y="7040"/>
                  </a:cubicBezTo>
                  <a:cubicBezTo>
                    <a:pt x="4976" y="7086"/>
                    <a:pt x="5022" y="7109"/>
                    <a:pt x="5090" y="7109"/>
                  </a:cubicBezTo>
                  <a:cubicBezTo>
                    <a:pt x="5136" y="7109"/>
                    <a:pt x="5205" y="7086"/>
                    <a:pt x="5250" y="7040"/>
                  </a:cubicBezTo>
                  <a:cubicBezTo>
                    <a:pt x="5981" y="6218"/>
                    <a:pt x="6255" y="5511"/>
                    <a:pt x="6346" y="5031"/>
                  </a:cubicBezTo>
                  <a:cubicBezTo>
                    <a:pt x="6985" y="5716"/>
                    <a:pt x="8012" y="5990"/>
                    <a:pt x="8058" y="6013"/>
                  </a:cubicBezTo>
                  <a:cubicBezTo>
                    <a:pt x="8076" y="6019"/>
                    <a:pt x="8094" y="6022"/>
                    <a:pt x="8112" y="6022"/>
                  </a:cubicBezTo>
                  <a:cubicBezTo>
                    <a:pt x="8161" y="6022"/>
                    <a:pt x="8207" y="6001"/>
                    <a:pt x="8240" y="5967"/>
                  </a:cubicBezTo>
                  <a:cubicBezTo>
                    <a:pt x="8286" y="5944"/>
                    <a:pt x="8309" y="5876"/>
                    <a:pt x="8309" y="5808"/>
                  </a:cubicBezTo>
                  <a:cubicBezTo>
                    <a:pt x="8332" y="4917"/>
                    <a:pt x="8126" y="4324"/>
                    <a:pt x="7944" y="3981"/>
                  </a:cubicBezTo>
                  <a:lnTo>
                    <a:pt x="7944" y="3981"/>
                  </a:lnTo>
                  <a:cubicBezTo>
                    <a:pt x="8020" y="3985"/>
                    <a:pt x="8095" y="3987"/>
                    <a:pt x="8167" y="3987"/>
                  </a:cubicBezTo>
                  <a:cubicBezTo>
                    <a:pt x="9470" y="3987"/>
                    <a:pt x="10046" y="3432"/>
                    <a:pt x="10089" y="3411"/>
                  </a:cubicBezTo>
                  <a:cubicBezTo>
                    <a:pt x="10158" y="3320"/>
                    <a:pt x="10158" y="3205"/>
                    <a:pt x="10089" y="3114"/>
                  </a:cubicBezTo>
                  <a:cubicBezTo>
                    <a:pt x="9633" y="2589"/>
                    <a:pt x="9062" y="2247"/>
                    <a:pt x="8765" y="2064"/>
                  </a:cubicBezTo>
                  <a:cubicBezTo>
                    <a:pt x="9199" y="1174"/>
                    <a:pt x="9085" y="215"/>
                    <a:pt x="9062" y="170"/>
                  </a:cubicBezTo>
                  <a:cubicBezTo>
                    <a:pt x="9062" y="101"/>
                    <a:pt x="8994" y="33"/>
                    <a:pt x="8925" y="10"/>
                  </a:cubicBezTo>
                  <a:cubicBezTo>
                    <a:pt x="8907" y="4"/>
                    <a:pt x="8887" y="1"/>
                    <a:pt x="8866" y="1"/>
                  </a:cubicBezTo>
                  <a:cubicBezTo>
                    <a:pt x="8811" y="1"/>
                    <a:pt x="8753" y="22"/>
                    <a:pt x="8720" y="56"/>
                  </a:cubicBezTo>
                  <a:cubicBezTo>
                    <a:pt x="7109" y="1666"/>
                    <a:pt x="5568" y="1770"/>
                    <a:pt x="5198" y="1770"/>
                  </a:cubicBezTo>
                  <a:cubicBezTo>
                    <a:pt x="5143" y="1770"/>
                    <a:pt x="5113" y="1767"/>
                    <a:pt x="5113" y="1767"/>
                  </a:cubicBezTo>
                  <a:lnTo>
                    <a:pt x="5068" y="1767"/>
                  </a:lnTo>
                  <a:cubicBezTo>
                    <a:pt x="5064" y="1767"/>
                    <a:pt x="5025" y="1771"/>
                    <a:pt x="4953" y="1771"/>
                  </a:cubicBezTo>
                  <a:cubicBezTo>
                    <a:pt x="4536" y="1771"/>
                    <a:pt x="3040" y="1654"/>
                    <a:pt x="1461" y="56"/>
                  </a:cubicBezTo>
                  <a:cubicBezTo>
                    <a:pt x="1411" y="22"/>
                    <a:pt x="1361" y="1"/>
                    <a:pt x="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7" name="Google Shape;1717;p23"/>
            <p:cNvSpPr/>
            <p:nvPr/>
          </p:nvSpPr>
          <p:spPr>
            <a:xfrm>
              <a:off x="5845150" y="3934700"/>
              <a:ext cx="38825" cy="122575"/>
            </a:xfrm>
            <a:custGeom>
              <a:avLst/>
              <a:gdLst/>
              <a:ahLst/>
              <a:cxnLst/>
              <a:rect l="l" t="t" r="r" b="b"/>
              <a:pathLst>
                <a:path w="1553" h="4903" extrusionOk="0">
                  <a:moveTo>
                    <a:pt x="1306" y="1"/>
                  </a:moveTo>
                  <a:cubicBezTo>
                    <a:pt x="1241" y="1"/>
                    <a:pt x="1183" y="31"/>
                    <a:pt x="1142" y="86"/>
                  </a:cubicBezTo>
                  <a:cubicBezTo>
                    <a:pt x="1096" y="154"/>
                    <a:pt x="0" y="1707"/>
                    <a:pt x="183" y="4697"/>
                  </a:cubicBezTo>
                  <a:cubicBezTo>
                    <a:pt x="183" y="4811"/>
                    <a:pt x="274" y="4902"/>
                    <a:pt x="388" y="4902"/>
                  </a:cubicBezTo>
                  <a:cubicBezTo>
                    <a:pt x="503" y="4879"/>
                    <a:pt x="594" y="4788"/>
                    <a:pt x="594" y="4674"/>
                  </a:cubicBezTo>
                  <a:cubicBezTo>
                    <a:pt x="434" y="1844"/>
                    <a:pt x="1461" y="337"/>
                    <a:pt x="1484" y="337"/>
                  </a:cubicBezTo>
                  <a:cubicBezTo>
                    <a:pt x="1553" y="223"/>
                    <a:pt x="1530" y="109"/>
                    <a:pt x="1438" y="40"/>
                  </a:cubicBezTo>
                  <a:cubicBezTo>
                    <a:pt x="1393" y="13"/>
                    <a:pt x="1348" y="1"/>
                    <a:pt x="1306"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8556425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1">
  <p:cSld name="Caption 1">
    <p:spTree>
      <p:nvGrpSpPr>
        <p:cNvPr id="1" name="Shape 1718"/>
        <p:cNvGrpSpPr/>
        <p:nvPr/>
      </p:nvGrpSpPr>
      <p:grpSpPr>
        <a:xfrm>
          <a:off x="0" y="0"/>
          <a:ext cx="0" cy="0"/>
          <a:chOff x="0" y="0"/>
          <a:chExt cx="0" cy="0"/>
        </a:xfrm>
      </p:grpSpPr>
      <p:sp>
        <p:nvSpPr>
          <p:cNvPr id="1719" name="Google Shape;1719;p24"/>
          <p:cNvSpPr txBox="1">
            <a:spLocks noGrp="1"/>
          </p:cNvSpPr>
          <p:nvPr>
            <p:ph type="title"/>
          </p:nvPr>
        </p:nvSpPr>
        <p:spPr>
          <a:xfrm>
            <a:off x="960000" y="711300"/>
            <a:ext cx="10272000" cy="1285200"/>
          </a:xfrm>
          <a:prstGeom prst="rect">
            <a:avLst/>
          </a:prstGeom>
          <a:solidFill>
            <a:schemeClr val="accent1"/>
          </a:solidFill>
        </p:spPr>
        <p:txBody>
          <a:bodyPr spcFirstLastPara="1" wrap="square" lIns="0" tIns="0" rIns="0" bIns="0" anchor="ctr" anchorCtr="0">
            <a:noAutofit/>
          </a:bodyPr>
          <a:lstStyle>
            <a:lvl1pPr lvl="0" algn="ctr" rtl="0">
              <a:spcBef>
                <a:spcPts val="0"/>
              </a:spcBef>
              <a:spcAft>
                <a:spcPts val="0"/>
              </a:spcAft>
              <a:buSzPts val="4800"/>
              <a:buNone/>
              <a:defRPr sz="5333">
                <a:solidFill>
                  <a:schemeClr val="lt2"/>
                </a:solidFill>
              </a:defRPr>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rPr lang="en-US"/>
              <a:t>Click to edit Master title style</a:t>
            </a:r>
            <a:endParaRPr/>
          </a:p>
        </p:txBody>
      </p:sp>
      <p:grpSp>
        <p:nvGrpSpPr>
          <p:cNvPr id="1720" name="Google Shape;1720;p24"/>
          <p:cNvGrpSpPr/>
          <p:nvPr/>
        </p:nvGrpSpPr>
        <p:grpSpPr>
          <a:xfrm>
            <a:off x="10891614" y="5175576"/>
            <a:ext cx="1024701" cy="1069537"/>
            <a:chOff x="6113350" y="1739775"/>
            <a:chExt cx="462800" cy="483050"/>
          </a:xfrm>
        </p:grpSpPr>
        <p:sp>
          <p:nvSpPr>
            <p:cNvPr id="1721" name="Google Shape;1721;p24"/>
            <p:cNvSpPr/>
            <p:nvPr/>
          </p:nvSpPr>
          <p:spPr>
            <a:xfrm>
              <a:off x="6120775" y="1739775"/>
              <a:ext cx="420575" cy="422425"/>
            </a:xfrm>
            <a:custGeom>
              <a:avLst/>
              <a:gdLst/>
              <a:ahLst/>
              <a:cxnLst/>
              <a:rect l="l" t="t" r="r" b="b"/>
              <a:pathLst>
                <a:path w="16823" h="16897" extrusionOk="0">
                  <a:moveTo>
                    <a:pt x="1390" y="0"/>
                  </a:moveTo>
                  <a:cubicBezTo>
                    <a:pt x="1352" y="0"/>
                    <a:pt x="1313" y="17"/>
                    <a:pt x="1278" y="51"/>
                  </a:cubicBezTo>
                  <a:cubicBezTo>
                    <a:pt x="1233" y="97"/>
                    <a:pt x="1233" y="188"/>
                    <a:pt x="1301" y="234"/>
                  </a:cubicBezTo>
                  <a:cubicBezTo>
                    <a:pt x="1324" y="257"/>
                    <a:pt x="1358" y="268"/>
                    <a:pt x="1392" y="268"/>
                  </a:cubicBezTo>
                  <a:cubicBezTo>
                    <a:pt x="1427" y="268"/>
                    <a:pt x="1461" y="257"/>
                    <a:pt x="1484" y="234"/>
                  </a:cubicBezTo>
                  <a:cubicBezTo>
                    <a:pt x="1529" y="188"/>
                    <a:pt x="1529" y="97"/>
                    <a:pt x="1484" y="51"/>
                  </a:cubicBezTo>
                  <a:cubicBezTo>
                    <a:pt x="1461" y="17"/>
                    <a:pt x="1427" y="0"/>
                    <a:pt x="1390" y="0"/>
                  </a:cubicBezTo>
                  <a:close/>
                  <a:moveTo>
                    <a:pt x="2365" y="48"/>
                  </a:moveTo>
                  <a:cubicBezTo>
                    <a:pt x="2338" y="48"/>
                    <a:pt x="2309" y="71"/>
                    <a:pt x="2260" y="120"/>
                  </a:cubicBezTo>
                  <a:cubicBezTo>
                    <a:pt x="2168" y="188"/>
                    <a:pt x="2191" y="234"/>
                    <a:pt x="2283" y="325"/>
                  </a:cubicBezTo>
                  <a:cubicBezTo>
                    <a:pt x="2314" y="357"/>
                    <a:pt x="2336" y="374"/>
                    <a:pt x="2360" y="374"/>
                  </a:cubicBezTo>
                  <a:cubicBezTo>
                    <a:pt x="2387" y="374"/>
                    <a:pt x="2416" y="351"/>
                    <a:pt x="2465" y="302"/>
                  </a:cubicBezTo>
                  <a:cubicBezTo>
                    <a:pt x="2534" y="211"/>
                    <a:pt x="2534" y="188"/>
                    <a:pt x="2442" y="97"/>
                  </a:cubicBezTo>
                  <a:cubicBezTo>
                    <a:pt x="2411" y="65"/>
                    <a:pt x="2389" y="48"/>
                    <a:pt x="2365" y="48"/>
                  </a:cubicBezTo>
                  <a:close/>
                  <a:moveTo>
                    <a:pt x="3278" y="131"/>
                  </a:moveTo>
                  <a:cubicBezTo>
                    <a:pt x="3230" y="131"/>
                    <a:pt x="3184" y="143"/>
                    <a:pt x="3173" y="166"/>
                  </a:cubicBezTo>
                  <a:cubicBezTo>
                    <a:pt x="3127" y="211"/>
                    <a:pt x="3127" y="371"/>
                    <a:pt x="3173" y="394"/>
                  </a:cubicBezTo>
                  <a:cubicBezTo>
                    <a:pt x="3196" y="417"/>
                    <a:pt x="3247" y="428"/>
                    <a:pt x="3295" y="428"/>
                  </a:cubicBezTo>
                  <a:cubicBezTo>
                    <a:pt x="3344" y="428"/>
                    <a:pt x="3390" y="417"/>
                    <a:pt x="3401" y="394"/>
                  </a:cubicBezTo>
                  <a:cubicBezTo>
                    <a:pt x="3447" y="348"/>
                    <a:pt x="3447" y="188"/>
                    <a:pt x="3401" y="166"/>
                  </a:cubicBezTo>
                  <a:cubicBezTo>
                    <a:pt x="3378" y="143"/>
                    <a:pt x="3327" y="131"/>
                    <a:pt x="3278" y="131"/>
                  </a:cubicBezTo>
                  <a:close/>
                  <a:moveTo>
                    <a:pt x="4092" y="284"/>
                  </a:moveTo>
                  <a:cubicBezTo>
                    <a:pt x="4074" y="284"/>
                    <a:pt x="4086" y="316"/>
                    <a:pt x="4086" y="348"/>
                  </a:cubicBezTo>
                  <a:cubicBezTo>
                    <a:pt x="4045" y="450"/>
                    <a:pt x="4114" y="534"/>
                    <a:pt x="4227" y="534"/>
                  </a:cubicBezTo>
                  <a:cubicBezTo>
                    <a:pt x="4240" y="534"/>
                    <a:pt x="4254" y="533"/>
                    <a:pt x="4268" y="531"/>
                  </a:cubicBezTo>
                  <a:cubicBezTo>
                    <a:pt x="4314" y="531"/>
                    <a:pt x="4314" y="508"/>
                    <a:pt x="4291" y="485"/>
                  </a:cubicBezTo>
                  <a:cubicBezTo>
                    <a:pt x="4268" y="462"/>
                    <a:pt x="4246" y="439"/>
                    <a:pt x="4223" y="417"/>
                  </a:cubicBezTo>
                  <a:cubicBezTo>
                    <a:pt x="4177" y="371"/>
                    <a:pt x="4154" y="348"/>
                    <a:pt x="4131" y="302"/>
                  </a:cubicBezTo>
                  <a:cubicBezTo>
                    <a:pt x="4111" y="289"/>
                    <a:pt x="4099" y="284"/>
                    <a:pt x="4092" y="284"/>
                  </a:cubicBezTo>
                  <a:close/>
                  <a:moveTo>
                    <a:pt x="388" y="862"/>
                  </a:moveTo>
                  <a:cubicBezTo>
                    <a:pt x="354" y="862"/>
                    <a:pt x="320" y="873"/>
                    <a:pt x="297" y="896"/>
                  </a:cubicBezTo>
                  <a:cubicBezTo>
                    <a:pt x="251" y="942"/>
                    <a:pt x="251" y="1033"/>
                    <a:pt x="297" y="1079"/>
                  </a:cubicBezTo>
                  <a:cubicBezTo>
                    <a:pt x="320" y="1113"/>
                    <a:pt x="354" y="1130"/>
                    <a:pt x="388" y="1130"/>
                  </a:cubicBezTo>
                  <a:cubicBezTo>
                    <a:pt x="422" y="1130"/>
                    <a:pt x="457" y="1113"/>
                    <a:pt x="479" y="1079"/>
                  </a:cubicBezTo>
                  <a:cubicBezTo>
                    <a:pt x="525" y="1033"/>
                    <a:pt x="525" y="942"/>
                    <a:pt x="479" y="896"/>
                  </a:cubicBezTo>
                  <a:cubicBezTo>
                    <a:pt x="457" y="873"/>
                    <a:pt x="422" y="862"/>
                    <a:pt x="388" y="862"/>
                  </a:cubicBezTo>
                  <a:close/>
                  <a:moveTo>
                    <a:pt x="1311" y="899"/>
                  </a:moveTo>
                  <a:cubicBezTo>
                    <a:pt x="1287" y="899"/>
                    <a:pt x="1265" y="921"/>
                    <a:pt x="1233" y="964"/>
                  </a:cubicBezTo>
                  <a:cubicBezTo>
                    <a:pt x="1141" y="1056"/>
                    <a:pt x="1141" y="1079"/>
                    <a:pt x="1210" y="1147"/>
                  </a:cubicBezTo>
                  <a:cubicBezTo>
                    <a:pt x="1259" y="1196"/>
                    <a:pt x="1288" y="1219"/>
                    <a:pt x="1315" y="1219"/>
                  </a:cubicBezTo>
                  <a:cubicBezTo>
                    <a:pt x="1339" y="1219"/>
                    <a:pt x="1361" y="1202"/>
                    <a:pt x="1392" y="1170"/>
                  </a:cubicBezTo>
                  <a:cubicBezTo>
                    <a:pt x="1484" y="1079"/>
                    <a:pt x="1484" y="1056"/>
                    <a:pt x="1415" y="987"/>
                  </a:cubicBezTo>
                  <a:cubicBezTo>
                    <a:pt x="1367" y="927"/>
                    <a:pt x="1338" y="899"/>
                    <a:pt x="1311" y="899"/>
                  </a:cubicBezTo>
                  <a:close/>
                  <a:moveTo>
                    <a:pt x="2274" y="1007"/>
                  </a:moveTo>
                  <a:cubicBezTo>
                    <a:pt x="2218" y="1007"/>
                    <a:pt x="2159" y="1020"/>
                    <a:pt x="2146" y="1033"/>
                  </a:cubicBezTo>
                  <a:cubicBezTo>
                    <a:pt x="2100" y="1079"/>
                    <a:pt x="2100" y="1238"/>
                    <a:pt x="2146" y="1284"/>
                  </a:cubicBezTo>
                  <a:cubicBezTo>
                    <a:pt x="2165" y="1293"/>
                    <a:pt x="2203" y="1299"/>
                    <a:pt x="2245" y="1299"/>
                  </a:cubicBezTo>
                  <a:cubicBezTo>
                    <a:pt x="2304" y="1299"/>
                    <a:pt x="2370" y="1288"/>
                    <a:pt x="2397" y="1261"/>
                  </a:cubicBezTo>
                  <a:cubicBezTo>
                    <a:pt x="2420" y="1215"/>
                    <a:pt x="2420" y="1056"/>
                    <a:pt x="2374" y="1033"/>
                  </a:cubicBezTo>
                  <a:cubicBezTo>
                    <a:pt x="2355" y="1014"/>
                    <a:pt x="2315" y="1007"/>
                    <a:pt x="2274" y="1007"/>
                  </a:cubicBezTo>
                  <a:close/>
                  <a:moveTo>
                    <a:pt x="3208" y="1075"/>
                  </a:moveTo>
                  <a:cubicBezTo>
                    <a:pt x="3161" y="1075"/>
                    <a:pt x="3118" y="1098"/>
                    <a:pt x="3081" y="1147"/>
                  </a:cubicBezTo>
                  <a:cubicBezTo>
                    <a:pt x="3036" y="1193"/>
                    <a:pt x="3036" y="1307"/>
                    <a:pt x="3104" y="1375"/>
                  </a:cubicBezTo>
                  <a:cubicBezTo>
                    <a:pt x="3139" y="1409"/>
                    <a:pt x="3179" y="1427"/>
                    <a:pt x="3218" y="1427"/>
                  </a:cubicBezTo>
                  <a:cubicBezTo>
                    <a:pt x="3258" y="1427"/>
                    <a:pt x="3298" y="1409"/>
                    <a:pt x="3333" y="1375"/>
                  </a:cubicBezTo>
                  <a:cubicBezTo>
                    <a:pt x="3401" y="1307"/>
                    <a:pt x="3401" y="1193"/>
                    <a:pt x="3333" y="1124"/>
                  </a:cubicBezTo>
                  <a:cubicBezTo>
                    <a:pt x="3290" y="1092"/>
                    <a:pt x="3248" y="1075"/>
                    <a:pt x="3208" y="1075"/>
                  </a:cubicBezTo>
                  <a:close/>
                  <a:moveTo>
                    <a:pt x="4148" y="1144"/>
                  </a:moveTo>
                  <a:cubicBezTo>
                    <a:pt x="4109" y="1144"/>
                    <a:pt x="4066" y="1167"/>
                    <a:pt x="4017" y="1215"/>
                  </a:cubicBezTo>
                  <a:cubicBezTo>
                    <a:pt x="3926" y="1284"/>
                    <a:pt x="3926" y="1352"/>
                    <a:pt x="4040" y="1444"/>
                  </a:cubicBezTo>
                  <a:cubicBezTo>
                    <a:pt x="4074" y="1489"/>
                    <a:pt x="4109" y="1512"/>
                    <a:pt x="4146" y="1512"/>
                  </a:cubicBezTo>
                  <a:cubicBezTo>
                    <a:pt x="4183" y="1512"/>
                    <a:pt x="4223" y="1489"/>
                    <a:pt x="4268" y="1444"/>
                  </a:cubicBezTo>
                  <a:cubicBezTo>
                    <a:pt x="4337" y="1352"/>
                    <a:pt x="4337" y="1284"/>
                    <a:pt x="4246" y="1193"/>
                  </a:cubicBezTo>
                  <a:cubicBezTo>
                    <a:pt x="4214" y="1161"/>
                    <a:pt x="4182" y="1144"/>
                    <a:pt x="4148" y="1144"/>
                  </a:cubicBezTo>
                  <a:close/>
                  <a:moveTo>
                    <a:pt x="5033" y="1252"/>
                  </a:moveTo>
                  <a:cubicBezTo>
                    <a:pt x="4997" y="1252"/>
                    <a:pt x="4946" y="1268"/>
                    <a:pt x="4930" y="1284"/>
                  </a:cubicBezTo>
                  <a:cubicBezTo>
                    <a:pt x="4908" y="1352"/>
                    <a:pt x="4885" y="1512"/>
                    <a:pt x="4930" y="1558"/>
                  </a:cubicBezTo>
                  <a:cubicBezTo>
                    <a:pt x="4970" y="1585"/>
                    <a:pt x="5011" y="1596"/>
                    <a:pt x="5055" y="1596"/>
                  </a:cubicBezTo>
                  <a:cubicBezTo>
                    <a:pt x="5087" y="1596"/>
                    <a:pt x="5121" y="1590"/>
                    <a:pt x="5159" y="1581"/>
                  </a:cubicBezTo>
                  <a:lnTo>
                    <a:pt x="5181" y="1581"/>
                  </a:lnTo>
                  <a:cubicBezTo>
                    <a:pt x="5250" y="1581"/>
                    <a:pt x="5227" y="1535"/>
                    <a:pt x="5250" y="1489"/>
                  </a:cubicBezTo>
                  <a:cubicBezTo>
                    <a:pt x="5296" y="1444"/>
                    <a:pt x="5250" y="1444"/>
                    <a:pt x="5227" y="1421"/>
                  </a:cubicBezTo>
                  <a:cubicBezTo>
                    <a:pt x="5204" y="1398"/>
                    <a:pt x="5181" y="1375"/>
                    <a:pt x="5159" y="1352"/>
                  </a:cubicBezTo>
                  <a:cubicBezTo>
                    <a:pt x="5136" y="1307"/>
                    <a:pt x="5113" y="1284"/>
                    <a:pt x="5067" y="1261"/>
                  </a:cubicBezTo>
                  <a:cubicBezTo>
                    <a:pt x="5061" y="1254"/>
                    <a:pt x="5048" y="1252"/>
                    <a:pt x="5033" y="1252"/>
                  </a:cubicBezTo>
                  <a:close/>
                  <a:moveTo>
                    <a:pt x="293" y="1783"/>
                  </a:moveTo>
                  <a:cubicBezTo>
                    <a:pt x="256" y="1783"/>
                    <a:pt x="219" y="1806"/>
                    <a:pt x="183" y="1855"/>
                  </a:cubicBezTo>
                  <a:cubicBezTo>
                    <a:pt x="114" y="1946"/>
                    <a:pt x="114" y="1946"/>
                    <a:pt x="206" y="2037"/>
                  </a:cubicBezTo>
                  <a:cubicBezTo>
                    <a:pt x="251" y="2083"/>
                    <a:pt x="274" y="2106"/>
                    <a:pt x="297" y="2106"/>
                  </a:cubicBezTo>
                  <a:cubicBezTo>
                    <a:pt x="320" y="2106"/>
                    <a:pt x="342" y="2083"/>
                    <a:pt x="388" y="2037"/>
                  </a:cubicBezTo>
                  <a:cubicBezTo>
                    <a:pt x="479" y="1946"/>
                    <a:pt x="479" y="1946"/>
                    <a:pt x="388" y="1832"/>
                  </a:cubicBezTo>
                  <a:cubicBezTo>
                    <a:pt x="356" y="1800"/>
                    <a:pt x="325" y="1783"/>
                    <a:pt x="293" y="1783"/>
                  </a:cubicBezTo>
                  <a:close/>
                  <a:moveTo>
                    <a:pt x="1221" y="1866"/>
                  </a:moveTo>
                  <a:cubicBezTo>
                    <a:pt x="1170" y="1866"/>
                    <a:pt x="1119" y="1877"/>
                    <a:pt x="1096" y="1900"/>
                  </a:cubicBezTo>
                  <a:cubicBezTo>
                    <a:pt x="1073" y="1923"/>
                    <a:pt x="1050" y="2083"/>
                    <a:pt x="1096" y="2128"/>
                  </a:cubicBezTo>
                  <a:cubicBezTo>
                    <a:pt x="1119" y="2151"/>
                    <a:pt x="1164" y="2163"/>
                    <a:pt x="1210" y="2163"/>
                  </a:cubicBezTo>
                  <a:cubicBezTo>
                    <a:pt x="1255" y="2163"/>
                    <a:pt x="1301" y="2151"/>
                    <a:pt x="1324" y="2128"/>
                  </a:cubicBezTo>
                  <a:cubicBezTo>
                    <a:pt x="1370" y="2106"/>
                    <a:pt x="1370" y="1946"/>
                    <a:pt x="1347" y="1900"/>
                  </a:cubicBezTo>
                  <a:cubicBezTo>
                    <a:pt x="1324" y="1877"/>
                    <a:pt x="1273" y="1866"/>
                    <a:pt x="1221" y="1866"/>
                  </a:cubicBezTo>
                  <a:close/>
                  <a:moveTo>
                    <a:pt x="2171" y="1937"/>
                  </a:moveTo>
                  <a:cubicBezTo>
                    <a:pt x="2121" y="1937"/>
                    <a:pt x="2069" y="1954"/>
                    <a:pt x="2032" y="1992"/>
                  </a:cubicBezTo>
                  <a:cubicBezTo>
                    <a:pt x="1986" y="2060"/>
                    <a:pt x="1986" y="2174"/>
                    <a:pt x="2054" y="2220"/>
                  </a:cubicBezTo>
                  <a:cubicBezTo>
                    <a:pt x="2089" y="2254"/>
                    <a:pt x="2129" y="2271"/>
                    <a:pt x="2168" y="2271"/>
                  </a:cubicBezTo>
                  <a:cubicBezTo>
                    <a:pt x="2208" y="2271"/>
                    <a:pt x="2248" y="2254"/>
                    <a:pt x="2283" y="2220"/>
                  </a:cubicBezTo>
                  <a:cubicBezTo>
                    <a:pt x="2351" y="2151"/>
                    <a:pt x="2351" y="2037"/>
                    <a:pt x="2283" y="1969"/>
                  </a:cubicBezTo>
                  <a:cubicBezTo>
                    <a:pt x="2252" y="1948"/>
                    <a:pt x="2212" y="1937"/>
                    <a:pt x="2171" y="1937"/>
                  </a:cubicBezTo>
                  <a:close/>
                  <a:moveTo>
                    <a:pt x="3116" y="2014"/>
                  </a:moveTo>
                  <a:cubicBezTo>
                    <a:pt x="3076" y="2014"/>
                    <a:pt x="3036" y="2037"/>
                    <a:pt x="2990" y="2083"/>
                  </a:cubicBezTo>
                  <a:cubicBezTo>
                    <a:pt x="2899" y="2174"/>
                    <a:pt x="2922" y="2243"/>
                    <a:pt x="3013" y="2334"/>
                  </a:cubicBezTo>
                  <a:cubicBezTo>
                    <a:pt x="3045" y="2366"/>
                    <a:pt x="3077" y="2383"/>
                    <a:pt x="3111" y="2383"/>
                  </a:cubicBezTo>
                  <a:cubicBezTo>
                    <a:pt x="3150" y="2383"/>
                    <a:pt x="3192" y="2360"/>
                    <a:pt x="3241" y="2311"/>
                  </a:cubicBezTo>
                  <a:cubicBezTo>
                    <a:pt x="3333" y="2220"/>
                    <a:pt x="3310" y="2174"/>
                    <a:pt x="3241" y="2083"/>
                  </a:cubicBezTo>
                  <a:cubicBezTo>
                    <a:pt x="3196" y="2037"/>
                    <a:pt x="3156" y="2014"/>
                    <a:pt x="3116" y="2014"/>
                  </a:cubicBezTo>
                  <a:close/>
                  <a:moveTo>
                    <a:pt x="4086" y="2083"/>
                  </a:moveTo>
                  <a:cubicBezTo>
                    <a:pt x="3949" y="2083"/>
                    <a:pt x="3903" y="2106"/>
                    <a:pt x="3880" y="2265"/>
                  </a:cubicBezTo>
                  <a:cubicBezTo>
                    <a:pt x="3880" y="2380"/>
                    <a:pt x="3949" y="2425"/>
                    <a:pt x="4063" y="2425"/>
                  </a:cubicBezTo>
                  <a:cubicBezTo>
                    <a:pt x="4109" y="2425"/>
                    <a:pt x="4177" y="2402"/>
                    <a:pt x="4223" y="2380"/>
                  </a:cubicBezTo>
                  <a:cubicBezTo>
                    <a:pt x="4268" y="2357"/>
                    <a:pt x="4246" y="2151"/>
                    <a:pt x="4200" y="2106"/>
                  </a:cubicBezTo>
                  <a:cubicBezTo>
                    <a:pt x="4177" y="2083"/>
                    <a:pt x="4131" y="2083"/>
                    <a:pt x="4086" y="2083"/>
                  </a:cubicBezTo>
                  <a:close/>
                  <a:moveTo>
                    <a:pt x="5019" y="2146"/>
                  </a:moveTo>
                  <a:cubicBezTo>
                    <a:pt x="4965" y="2146"/>
                    <a:pt x="4908" y="2163"/>
                    <a:pt x="4862" y="2197"/>
                  </a:cubicBezTo>
                  <a:cubicBezTo>
                    <a:pt x="4793" y="2288"/>
                    <a:pt x="4793" y="2425"/>
                    <a:pt x="4885" y="2494"/>
                  </a:cubicBezTo>
                  <a:cubicBezTo>
                    <a:pt x="4919" y="2528"/>
                    <a:pt x="4970" y="2545"/>
                    <a:pt x="5022" y="2545"/>
                  </a:cubicBezTo>
                  <a:cubicBezTo>
                    <a:pt x="5073" y="2545"/>
                    <a:pt x="5124" y="2528"/>
                    <a:pt x="5159" y="2494"/>
                  </a:cubicBezTo>
                  <a:cubicBezTo>
                    <a:pt x="5227" y="2402"/>
                    <a:pt x="5227" y="2265"/>
                    <a:pt x="5159" y="2197"/>
                  </a:cubicBezTo>
                  <a:cubicBezTo>
                    <a:pt x="5124" y="2163"/>
                    <a:pt x="5073" y="2146"/>
                    <a:pt x="5019" y="2146"/>
                  </a:cubicBezTo>
                  <a:close/>
                  <a:moveTo>
                    <a:pt x="5976" y="2239"/>
                  </a:moveTo>
                  <a:cubicBezTo>
                    <a:pt x="5925" y="2239"/>
                    <a:pt x="5869" y="2262"/>
                    <a:pt x="5821" y="2311"/>
                  </a:cubicBezTo>
                  <a:cubicBezTo>
                    <a:pt x="5729" y="2380"/>
                    <a:pt x="5729" y="2494"/>
                    <a:pt x="5821" y="2585"/>
                  </a:cubicBezTo>
                  <a:cubicBezTo>
                    <a:pt x="5866" y="2631"/>
                    <a:pt x="5918" y="2653"/>
                    <a:pt x="5969" y="2653"/>
                  </a:cubicBezTo>
                  <a:cubicBezTo>
                    <a:pt x="6020" y="2653"/>
                    <a:pt x="6072" y="2631"/>
                    <a:pt x="6117" y="2585"/>
                  </a:cubicBezTo>
                  <a:cubicBezTo>
                    <a:pt x="6186" y="2494"/>
                    <a:pt x="6186" y="2380"/>
                    <a:pt x="6094" y="2288"/>
                  </a:cubicBezTo>
                  <a:cubicBezTo>
                    <a:pt x="6063" y="2256"/>
                    <a:pt x="6021" y="2239"/>
                    <a:pt x="5976" y="2239"/>
                  </a:cubicBezTo>
                  <a:close/>
                  <a:moveTo>
                    <a:pt x="191" y="2741"/>
                  </a:moveTo>
                  <a:cubicBezTo>
                    <a:pt x="150" y="2741"/>
                    <a:pt x="111" y="2748"/>
                    <a:pt x="91" y="2768"/>
                  </a:cubicBezTo>
                  <a:cubicBezTo>
                    <a:pt x="46" y="2813"/>
                    <a:pt x="46" y="2950"/>
                    <a:pt x="69" y="2996"/>
                  </a:cubicBezTo>
                  <a:cubicBezTo>
                    <a:pt x="95" y="3023"/>
                    <a:pt x="161" y="3034"/>
                    <a:pt x="220" y="3034"/>
                  </a:cubicBezTo>
                  <a:cubicBezTo>
                    <a:pt x="262" y="3034"/>
                    <a:pt x="301" y="3028"/>
                    <a:pt x="320" y="3019"/>
                  </a:cubicBezTo>
                  <a:cubicBezTo>
                    <a:pt x="365" y="2973"/>
                    <a:pt x="365" y="2813"/>
                    <a:pt x="320" y="2768"/>
                  </a:cubicBezTo>
                  <a:cubicBezTo>
                    <a:pt x="306" y="2754"/>
                    <a:pt x="248" y="2741"/>
                    <a:pt x="191" y="2741"/>
                  </a:cubicBezTo>
                  <a:close/>
                  <a:moveTo>
                    <a:pt x="1150" y="2808"/>
                  </a:moveTo>
                  <a:cubicBezTo>
                    <a:pt x="1107" y="2808"/>
                    <a:pt x="1061" y="2825"/>
                    <a:pt x="1027" y="2859"/>
                  </a:cubicBezTo>
                  <a:cubicBezTo>
                    <a:pt x="959" y="2927"/>
                    <a:pt x="959" y="3041"/>
                    <a:pt x="1027" y="3087"/>
                  </a:cubicBezTo>
                  <a:cubicBezTo>
                    <a:pt x="1064" y="3136"/>
                    <a:pt x="1114" y="3159"/>
                    <a:pt x="1163" y="3159"/>
                  </a:cubicBezTo>
                  <a:cubicBezTo>
                    <a:pt x="1205" y="3159"/>
                    <a:pt x="1247" y="3142"/>
                    <a:pt x="1278" y="3110"/>
                  </a:cubicBezTo>
                  <a:cubicBezTo>
                    <a:pt x="1324" y="3041"/>
                    <a:pt x="1324" y="2927"/>
                    <a:pt x="1255" y="2859"/>
                  </a:cubicBezTo>
                  <a:cubicBezTo>
                    <a:pt x="1233" y="2825"/>
                    <a:pt x="1193" y="2808"/>
                    <a:pt x="1150" y="2808"/>
                  </a:cubicBezTo>
                  <a:close/>
                  <a:moveTo>
                    <a:pt x="2091" y="2853"/>
                  </a:moveTo>
                  <a:cubicBezTo>
                    <a:pt x="2054" y="2853"/>
                    <a:pt x="2020" y="2870"/>
                    <a:pt x="1986" y="2905"/>
                  </a:cubicBezTo>
                  <a:cubicBezTo>
                    <a:pt x="1895" y="2996"/>
                    <a:pt x="1895" y="3064"/>
                    <a:pt x="1986" y="3156"/>
                  </a:cubicBezTo>
                  <a:cubicBezTo>
                    <a:pt x="2020" y="3201"/>
                    <a:pt x="2054" y="3224"/>
                    <a:pt x="2091" y="3224"/>
                  </a:cubicBezTo>
                  <a:cubicBezTo>
                    <a:pt x="2129" y="3224"/>
                    <a:pt x="2168" y="3201"/>
                    <a:pt x="2214" y="3156"/>
                  </a:cubicBezTo>
                  <a:cubicBezTo>
                    <a:pt x="2305" y="3064"/>
                    <a:pt x="2305" y="2996"/>
                    <a:pt x="2214" y="2905"/>
                  </a:cubicBezTo>
                  <a:cubicBezTo>
                    <a:pt x="2168" y="2870"/>
                    <a:pt x="2129" y="2853"/>
                    <a:pt x="2091" y="2853"/>
                  </a:cubicBezTo>
                  <a:close/>
                  <a:moveTo>
                    <a:pt x="3032" y="2947"/>
                  </a:moveTo>
                  <a:cubicBezTo>
                    <a:pt x="2985" y="2947"/>
                    <a:pt x="2941" y="2954"/>
                    <a:pt x="2922" y="2973"/>
                  </a:cubicBezTo>
                  <a:cubicBezTo>
                    <a:pt x="2853" y="3019"/>
                    <a:pt x="2853" y="3201"/>
                    <a:pt x="2899" y="3270"/>
                  </a:cubicBezTo>
                  <a:cubicBezTo>
                    <a:pt x="2922" y="3293"/>
                    <a:pt x="2979" y="3304"/>
                    <a:pt x="3039" y="3304"/>
                  </a:cubicBezTo>
                  <a:cubicBezTo>
                    <a:pt x="3099" y="3304"/>
                    <a:pt x="3161" y="3293"/>
                    <a:pt x="3196" y="3270"/>
                  </a:cubicBezTo>
                  <a:cubicBezTo>
                    <a:pt x="3241" y="3224"/>
                    <a:pt x="3241" y="3019"/>
                    <a:pt x="3196" y="2973"/>
                  </a:cubicBezTo>
                  <a:cubicBezTo>
                    <a:pt x="3169" y="2960"/>
                    <a:pt x="3097" y="2947"/>
                    <a:pt x="3032" y="2947"/>
                  </a:cubicBezTo>
                  <a:close/>
                  <a:moveTo>
                    <a:pt x="3995" y="3019"/>
                  </a:moveTo>
                  <a:cubicBezTo>
                    <a:pt x="3943" y="3019"/>
                    <a:pt x="3892" y="3041"/>
                    <a:pt x="3858" y="3087"/>
                  </a:cubicBezTo>
                  <a:cubicBezTo>
                    <a:pt x="3789" y="3156"/>
                    <a:pt x="3766" y="3293"/>
                    <a:pt x="3858" y="3361"/>
                  </a:cubicBezTo>
                  <a:cubicBezTo>
                    <a:pt x="3892" y="3395"/>
                    <a:pt x="3943" y="3412"/>
                    <a:pt x="3995" y="3412"/>
                  </a:cubicBezTo>
                  <a:cubicBezTo>
                    <a:pt x="4046" y="3412"/>
                    <a:pt x="4097" y="3395"/>
                    <a:pt x="4131" y="3361"/>
                  </a:cubicBezTo>
                  <a:cubicBezTo>
                    <a:pt x="4223" y="3293"/>
                    <a:pt x="4223" y="3156"/>
                    <a:pt x="4131" y="3087"/>
                  </a:cubicBezTo>
                  <a:cubicBezTo>
                    <a:pt x="4097" y="3041"/>
                    <a:pt x="4046" y="3019"/>
                    <a:pt x="3995" y="3019"/>
                  </a:cubicBezTo>
                  <a:close/>
                  <a:moveTo>
                    <a:pt x="4919" y="3087"/>
                  </a:moveTo>
                  <a:cubicBezTo>
                    <a:pt x="4868" y="3087"/>
                    <a:pt x="4816" y="3110"/>
                    <a:pt x="4771" y="3156"/>
                  </a:cubicBezTo>
                  <a:cubicBezTo>
                    <a:pt x="4702" y="3247"/>
                    <a:pt x="4702" y="3338"/>
                    <a:pt x="4771" y="3430"/>
                  </a:cubicBezTo>
                  <a:cubicBezTo>
                    <a:pt x="4816" y="3475"/>
                    <a:pt x="4868" y="3498"/>
                    <a:pt x="4919" y="3498"/>
                  </a:cubicBezTo>
                  <a:cubicBezTo>
                    <a:pt x="4970" y="3498"/>
                    <a:pt x="5022" y="3475"/>
                    <a:pt x="5067" y="3430"/>
                  </a:cubicBezTo>
                  <a:cubicBezTo>
                    <a:pt x="5159" y="3338"/>
                    <a:pt x="5159" y="3247"/>
                    <a:pt x="5067" y="3156"/>
                  </a:cubicBezTo>
                  <a:cubicBezTo>
                    <a:pt x="5022" y="3110"/>
                    <a:pt x="4970" y="3087"/>
                    <a:pt x="4919" y="3087"/>
                  </a:cubicBezTo>
                  <a:close/>
                  <a:moveTo>
                    <a:pt x="5866" y="3156"/>
                  </a:moveTo>
                  <a:cubicBezTo>
                    <a:pt x="5798" y="3156"/>
                    <a:pt x="5775" y="3224"/>
                    <a:pt x="5706" y="3224"/>
                  </a:cubicBezTo>
                  <a:cubicBezTo>
                    <a:pt x="5684" y="3270"/>
                    <a:pt x="5661" y="3315"/>
                    <a:pt x="5638" y="3361"/>
                  </a:cubicBezTo>
                  <a:cubicBezTo>
                    <a:pt x="5615" y="3452"/>
                    <a:pt x="5684" y="3498"/>
                    <a:pt x="5706" y="3544"/>
                  </a:cubicBezTo>
                  <a:cubicBezTo>
                    <a:pt x="5729" y="3589"/>
                    <a:pt x="5798" y="3589"/>
                    <a:pt x="5866" y="3612"/>
                  </a:cubicBezTo>
                  <a:cubicBezTo>
                    <a:pt x="5876" y="3615"/>
                    <a:pt x="5885" y="3617"/>
                    <a:pt x="5894" y="3617"/>
                  </a:cubicBezTo>
                  <a:cubicBezTo>
                    <a:pt x="5948" y="3617"/>
                    <a:pt x="5990" y="3566"/>
                    <a:pt x="6049" y="3566"/>
                  </a:cubicBezTo>
                  <a:cubicBezTo>
                    <a:pt x="6026" y="3498"/>
                    <a:pt x="6094" y="3475"/>
                    <a:pt x="6094" y="3407"/>
                  </a:cubicBezTo>
                  <a:cubicBezTo>
                    <a:pt x="6094" y="3315"/>
                    <a:pt x="6049" y="3293"/>
                    <a:pt x="6026" y="3224"/>
                  </a:cubicBezTo>
                  <a:cubicBezTo>
                    <a:pt x="5980" y="3224"/>
                    <a:pt x="5935" y="3156"/>
                    <a:pt x="5866" y="3156"/>
                  </a:cubicBezTo>
                  <a:close/>
                  <a:moveTo>
                    <a:pt x="6819" y="3255"/>
                  </a:moveTo>
                  <a:cubicBezTo>
                    <a:pt x="6748" y="3255"/>
                    <a:pt x="6679" y="3279"/>
                    <a:pt x="6642" y="3315"/>
                  </a:cubicBezTo>
                  <a:cubicBezTo>
                    <a:pt x="6574" y="3407"/>
                    <a:pt x="6574" y="3589"/>
                    <a:pt x="6665" y="3658"/>
                  </a:cubicBezTo>
                  <a:cubicBezTo>
                    <a:pt x="6711" y="3692"/>
                    <a:pt x="6773" y="3709"/>
                    <a:pt x="6833" y="3709"/>
                  </a:cubicBezTo>
                  <a:cubicBezTo>
                    <a:pt x="6893" y="3709"/>
                    <a:pt x="6950" y="3692"/>
                    <a:pt x="6985" y="3658"/>
                  </a:cubicBezTo>
                  <a:cubicBezTo>
                    <a:pt x="7076" y="3566"/>
                    <a:pt x="7076" y="3384"/>
                    <a:pt x="6985" y="3315"/>
                  </a:cubicBezTo>
                  <a:cubicBezTo>
                    <a:pt x="6942" y="3273"/>
                    <a:pt x="6880" y="3255"/>
                    <a:pt x="6819" y="3255"/>
                  </a:cubicBezTo>
                  <a:close/>
                  <a:moveTo>
                    <a:pt x="133" y="3649"/>
                  </a:moveTo>
                  <a:cubicBezTo>
                    <a:pt x="94" y="3649"/>
                    <a:pt x="54" y="3660"/>
                    <a:pt x="23" y="3681"/>
                  </a:cubicBezTo>
                  <a:cubicBezTo>
                    <a:pt x="0" y="3703"/>
                    <a:pt x="0" y="3703"/>
                    <a:pt x="0" y="3749"/>
                  </a:cubicBezTo>
                  <a:cubicBezTo>
                    <a:pt x="23" y="3818"/>
                    <a:pt x="91" y="3886"/>
                    <a:pt x="114" y="3955"/>
                  </a:cubicBezTo>
                  <a:cubicBezTo>
                    <a:pt x="123" y="3972"/>
                    <a:pt x="138" y="3979"/>
                    <a:pt x="157" y="3979"/>
                  </a:cubicBezTo>
                  <a:cubicBezTo>
                    <a:pt x="186" y="3979"/>
                    <a:pt x="223" y="3960"/>
                    <a:pt x="251" y="3932"/>
                  </a:cubicBezTo>
                  <a:cubicBezTo>
                    <a:pt x="297" y="3863"/>
                    <a:pt x="320" y="3772"/>
                    <a:pt x="251" y="3703"/>
                  </a:cubicBezTo>
                  <a:cubicBezTo>
                    <a:pt x="226" y="3666"/>
                    <a:pt x="180" y="3649"/>
                    <a:pt x="133" y="3649"/>
                  </a:cubicBezTo>
                  <a:close/>
                  <a:moveTo>
                    <a:pt x="1081" y="3726"/>
                  </a:moveTo>
                  <a:cubicBezTo>
                    <a:pt x="1044" y="3726"/>
                    <a:pt x="1004" y="3749"/>
                    <a:pt x="959" y="3795"/>
                  </a:cubicBezTo>
                  <a:cubicBezTo>
                    <a:pt x="867" y="3886"/>
                    <a:pt x="867" y="3955"/>
                    <a:pt x="959" y="4046"/>
                  </a:cubicBezTo>
                  <a:cubicBezTo>
                    <a:pt x="1001" y="4078"/>
                    <a:pt x="1039" y="4095"/>
                    <a:pt x="1076" y="4095"/>
                  </a:cubicBezTo>
                  <a:cubicBezTo>
                    <a:pt x="1119" y="4095"/>
                    <a:pt x="1161" y="4072"/>
                    <a:pt x="1210" y="4023"/>
                  </a:cubicBezTo>
                  <a:cubicBezTo>
                    <a:pt x="1278" y="3932"/>
                    <a:pt x="1278" y="3863"/>
                    <a:pt x="1187" y="3795"/>
                  </a:cubicBezTo>
                  <a:cubicBezTo>
                    <a:pt x="1153" y="3749"/>
                    <a:pt x="1119" y="3726"/>
                    <a:pt x="1081" y="3726"/>
                  </a:cubicBezTo>
                  <a:close/>
                  <a:moveTo>
                    <a:pt x="2009" y="3806"/>
                  </a:moveTo>
                  <a:cubicBezTo>
                    <a:pt x="1952" y="3806"/>
                    <a:pt x="1895" y="3818"/>
                    <a:pt x="1872" y="3840"/>
                  </a:cubicBezTo>
                  <a:cubicBezTo>
                    <a:pt x="1826" y="3863"/>
                    <a:pt x="1803" y="4069"/>
                    <a:pt x="1849" y="4114"/>
                  </a:cubicBezTo>
                  <a:cubicBezTo>
                    <a:pt x="1877" y="4142"/>
                    <a:pt x="1958" y="4162"/>
                    <a:pt x="2031" y="4162"/>
                  </a:cubicBezTo>
                  <a:cubicBezTo>
                    <a:pt x="2077" y="4162"/>
                    <a:pt x="2120" y="4155"/>
                    <a:pt x="2146" y="4137"/>
                  </a:cubicBezTo>
                  <a:cubicBezTo>
                    <a:pt x="2191" y="4091"/>
                    <a:pt x="2191" y="3886"/>
                    <a:pt x="2146" y="3840"/>
                  </a:cubicBezTo>
                  <a:cubicBezTo>
                    <a:pt x="2123" y="3818"/>
                    <a:pt x="2066" y="3806"/>
                    <a:pt x="2009" y="3806"/>
                  </a:cubicBezTo>
                  <a:close/>
                  <a:moveTo>
                    <a:pt x="2956" y="3880"/>
                  </a:moveTo>
                  <a:cubicBezTo>
                    <a:pt x="2905" y="3880"/>
                    <a:pt x="2853" y="3897"/>
                    <a:pt x="2808" y="3932"/>
                  </a:cubicBezTo>
                  <a:cubicBezTo>
                    <a:pt x="2739" y="4000"/>
                    <a:pt x="2739" y="4137"/>
                    <a:pt x="2808" y="4228"/>
                  </a:cubicBezTo>
                  <a:cubicBezTo>
                    <a:pt x="2842" y="4263"/>
                    <a:pt x="2893" y="4280"/>
                    <a:pt x="2945" y="4280"/>
                  </a:cubicBezTo>
                  <a:cubicBezTo>
                    <a:pt x="2996" y="4280"/>
                    <a:pt x="3047" y="4263"/>
                    <a:pt x="3081" y="4228"/>
                  </a:cubicBezTo>
                  <a:cubicBezTo>
                    <a:pt x="3173" y="4137"/>
                    <a:pt x="3173" y="4023"/>
                    <a:pt x="3104" y="3932"/>
                  </a:cubicBezTo>
                  <a:cubicBezTo>
                    <a:pt x="3059" y="3897"/>
                    <a:pt x="3007" y="3880"/>
                    <a:pt x="2956" y="3880"/>
                  </a:cubicBezTo>
                  <a:close/>
                  <a:moveTo>
                    <a:pt x="3911" y="3965"/>
                  </a:moveTo>
                  <a:cubicBezTo>
                    <a:pt x="3853" y="3965"/>
                    <a:pt x="3795" y="3995"/>
                    <a:pt x="3743" y="4046"/>
                  </a:cubicBezTo>
                  <a:cubicBezTo>
                    <a:pt x="3675" y="4114"/>
                    <a:pt x="3675" y="4228"/>
                    <a:pt x="3766" y="4320"/>
                  </a:cubicBezTo>
                  <a:cubicBezTo>
                    <a:pt x="3809" y="4362"/>
                    <a:pt x="3856" y="4380"/>
                    <a:pt x="3901" y="4380"/>
                  </a:cubicBezTo>
                  <a:cubicBezTo>
                    <a:pt x="3954" y="4380"/>
                    <a:pt x="4004" y="4356"/>
                    <a:pt x="4040" y="4320"/>
                  </a:cubicBezTo>
                  <a:cubicBezTo>
                    <a:pt x="4131" y="4228"/>
                    <a:pt x="4131" y="4114"/>
                    <a:pt x="4040" y="4023"/>
                  </a:cubicBezTo>
                  <a:cubicBezTo>
                    <a:pt x="4000" y="3983"/>
                    <a:pt x="3956" y="3965"/>
                    <a:pt x="3911" y="3965"/>
                  </a:cubicBezTo>
                  <a:close/>
                  <a:moveTo>
                    <a:pt x="4812" y="4018"/>
                  </a:moveTo>
                  <a:cubicBezTo>
                    <a:pt x="4757" y="4018"/>
                    <a:pt x="4715" y="4072"/>
                    <a:pt x="4656" y="4091"/>
                  </a:cubicBezTo>
                  <a:cubicBezTo>
                    <a:pt x="4634" y="4091"/>
                    <a:pt x="4634" y="4183"/>
                    <a:pt x="4611" y="4228"/>
                  </a:cubicBezTo>
                  <a:cubicBezTo>
                    <a:pt x="4565" y="4297"/>
                    <a:pt x="4656" y="4343"/>
                    <a:pt x="4656" y="4388"/>
                  </a:cubicBezTo>
                  <a:cubicBezTo>
                    <a:pt x="4702" y="4411"/>
                    <a:pt x="4748" y="4457"/>
                    <a:pt x="4816" y="4457"/>
                  </a:cubicBezTo>
                  <a:cubicBezTo>
                    <a:pt x="4833" y="4468"/>
                    <a:pt x="4848" y="4472"/>
                    <a:pt x="4862" y="4472"/>
                  </a:cubicBezTo>
                  <a:cubicBezTo>
                    <a:pt x="4907" y="4472"/>
                    <a:pt x="4941" y="4428"/>
                    <a:pt x="4976" y="4411"/>
                  </a:cubicBezTo>
                  <a:cubicBezTo>
                    <a:pt x="5022" y="4388"/>
                    <a:pt x="5044" y="4320"/>
                    <a:pt x="5044" y="4251"/>
                  </a:cubicBezTo>
                  <a:cubicBezTo>
                    <a:pt x="5067" y="4183"/>
                    <a:pt x="4999" y="4137"/>
                    <a:pt x="4999" y="4069"/>
                  </a:cubicBezTo>
                  <a:cubicBezTo>
                    <a:pt x="4953" y="4046"/>
                    <a:pt x="4885" y="4046"/>
                    <a:pt x="4839" y="4023"/>
                  </a:cubicBezTo>
                  <a:cubicBezTo>
                    <a:pt x="4829" y="4020"/>
                    <a:pt x="4820" y="4018"/>
                    <a:pt x="4812" y="4018"/>
                  </a:cubicBezTo>
                  <a:close/>
                  <a:moveTo>
                    <a:pt x="5800" y="4088"/>
                  </a:moveTo>
                  <a:cubicBezTo>
                    <a:pt x="5733" y="4088"/>
                    <a:pt x="5664" y="4111"/>
                    <a:pt x="5615" y="4160"/>
                  </a:cubicBezTo>
                  <a:cubicBezTo>
                    <a:pt x="5547" y="4251"/>
                    <a:pt x="5569" y="4411"/>
                    <a:pt x="5638" y="4502"/>
                  </a:cubicBezTo>
                  <a:cubicBezTo>
                    <a:pt x="5676" y="4531"/>
                    <a:pt x="5726" y="4544"/>
                    <a:pt x="5779" y="4544"/>
                  </a:cubicBezTo>
                  <a:cubicBezTo>
                    <a:pt x="5851" y="4544"/>
                    <a:pt x="5927" y="4519"/>
                    <a:pt x="5980" y="4479"/>
                  </a:cubicBezTo>
                  <a:cubicBezTo>
                    <a:pt x="6049" y="4388"/>
                    <a:pt x="6049" y="4228"/>
                    <a:pt x="5957" y="4137"/>
                  </a:cubicBezTo>
                  <a:cubicBezTo>
                    <a:pt x="5915" y="4105"/>
                    <a:pt x="5858" y="4088"/>
                    <a:pt x="5800" y="4088"/>
                  </a:cubicBezTo>
                  <a:close/>
                  <a:moveTo>
                    <a:pt x="6745" y="4166"/>
                  </a:moveTo>
                  <a:cubicBezTo>
                    <a:pt x="6688" y="4166"/>
                    <a:pt x="6631" y="4194"/>
                    <a:pt x="6574" y="4251"/>
                  </a:cubicBezTo>
                  <a:cubicBezTo>
                    <a:pt x="6482" y="4365"/>
                    <a:pt x="6482" y="4457"/>
                    <a:pt x="6574" y="4571"/>
                  </a:cubicBezTo>
                  <a:cubicBezTo>
                    <a:pt x="6631" y="4628"/>
                    <a:pt x="6688" y="4656"/>
                    <a:pt x="6745" y="4656"/>
                  </a:cubicBezTo>
                  <a:cubicBezTo>
                    <a:pt x="6802" y="4656"/>
                    <a:pt x="6859" y="4628"/>
                    <a:pt x="6916" y="4571"/>
                  </a:cubicBezTo>
                  <a:cubicBezTo>
                    <a:pt x="7030" y="4457"/>
                    <a:pt x="7030" y="4343"/>
                    <a:pt x="6916" y="4251"/>
                  </a:cubicBezTo>
                  <a:cubicBezTo>
                    <a:pt x="6859" y="4194"/>
                    <a:pt x="6802" y="4166"/>
                    <a:pt x="6745" y="4166"/>
                  </a:cubicBezTo>
                  <a:close/>
                  <a:moveTo>
                    <a:pt x="7669" y="4228"/>
                  </a:moveTo>
                  <a:cubicBezTo>
                    <a:pt x="7624" y="4228"/>
                    <a:pt x="7578" y="4251"/>
                    <a:pt x="7532" y="4297"/>
                  </a:cubicBezTo>
                  <a:cubicBezTo>
                    <a:pt x="7510" y="4320"/>
                    <a:pt x="7487" y="4343"/>
                    <a:pt x="7464" y="4343"/>
                  </a:cubicBezTo>
                  <a:cubicBezTo>
                    <a:pt x="7395" y="4411"/>
                    <a:pt x="7418" y="4502"/>
                    <a:pt x="7441" y="4571"/>
                  </a:cubicBezTo>
                  <a:cubicBezTo>
                    <a:pt x="7464" y="4616"/>
                    <a:pt x="7532" y="4662"/>
                    <a:pt x="7578" y="4708"/>
                  </a:cubicBezTo>
                  <a:cubicBezTo>
                    <a:pt x="7601" y="4731"/>
                    <a:pt x="7647" y="4731"/>
                    <a:pt x="7692" y="4731"/>
                  </a:cubicBezTo>
                  <a:cubicBezTo>
                    <a:pt x="7702" y="4733"/>
                    <a:pt x="7711" y="4734"/>
                    <a:pt x="7720" y="4734"/>
                  </a:cubicBezTo>
                  <a:cubicBezTo>
                    <a:pt x="7789" y="4734"/>
                    <a:pt x="7814" y="4657"/>
                    <a:pt x="7875" y="4616"/>
                  </a:cubicBezTo>
                  <a:cubicBezTo>
                    <a:pt x="7920" y="4594"/>
                    <a:pt x="7920" y="4548"/>
                    <a:pt x="7920" y="4502"/>
                  </a:cubicBezTo>
                  <a:cubicBezTo>
                    <a:pt x="7943" y="4411"/>
                    <a:pt x="7898" y="4365"/>
                    <a:pt x="7852" y="4320"/>
                  </a:cubicBezTo>
                  <a:cubicBezTo>
                    <a:pt x="7829" y="4297"/>
                    <a:pt x="7829" y="4297"/>
                    <a:pt x="7806" y="4297"/>
                  </a:cubicBezTo>
                  <a:cubicBezTo>
                    <a:pt x="7784" y="4251"/>
                    <a:pt x="7738" y="4228"/>
                    <a:pt x="7669" y="4228"/>
                  </a:cubicBezTo>
                  <a:close/>
                  <a:moveTo>
                    <a:pt x="8377" y="4594"/>
                  </a:moveTo>
                  <a:cubicBezTo>
                    <a:pt x="8377" y="4594"/>
                    <a:pt x="8377" y="4594"/>
                    <a:pt x="8377" y="4616"/>
                  </a:cubicBezTo>
                  <a:cubicBezTo>
                    <a:pt x="8400" y="4685"/>
                    <a:pt x="8400" y="4776"/>
                    <a:pt x="8491" y="4799"/>
                  </a:cubicBezTo>
                  <a:cubicBezTo>
                    <a:pt x="8537" y="4799"/>
                    <a:pt x="8582" y="4822"/>
                    <a:pt x="8605" y="4822"/>
                  </a:cubicBezTo>
                  <a:cubicBezTo>
                    <a:pt x="8582" y="4799"/>
                    <a:pt x="8560" y="4753"/>
                    <a:pt x="8537" y="4731"/>
                  </a:cubicBezTo>
                  <a:cubicBezTo>
                    <a:pt x="8537" y="4708"/>
                    <a:pt x="8514" y="4708"/>
                    <a:pt x="8514" y="4685"/>
                  </a:cubicBezTo>
                  <a:cubicBezTo>
                    <a:pt x="8468" y="4662"/>
                    <a:pt x="8445" y="4639"/>
                    <a:pt x="8423" y="4594"/>
                  </a:cubicBezTo>
                  <a:close/>
                  <a:moveTo>
                    <a:pt x="936" y="4685"/>
                  </a:moveTo>
                  <a:cubicBezTo>
                    <a:pt x="890" y="4685"/>
                    <a:pt x="867" y="4731"/>
                    <a:pt x="822" y="4731"/>
                  </a:cubicBezTo>
                  <a:cubicBezTo>
                    <a:pt x="845" y="4753"/>
                    <a:pt x="867" y="4799"/>
                    <a:pt x="890" y="4822"/>
                  </a:cubicBezTo>
                  <a:cubicBezTo>
                    <a:pt x="913" y="4845"/>
                    <a:pt x="936" y="4868"/>
                    <a:pt x="959" y="4890"/>
                  </a:cubicBezTo>
                  <a:cubicBezTo>
                    <a:pt x="982" y="4913"/>
                    <a:pt x="1004" y="4936"/>
                    <a:pt x="1027" y="4936"/>
                  </a:cubicBezTo>
                  <a:cubicBezTo>
                    <a:pt x="1047" y="4956"/>
                    <a:pt x="1066" y="5009"/>
                    <a:pt x="1101" y="5009"/>
                  </a:cubicBezTo>
                  <a:cubicBezTo>
                    <a:pt x="1106" y="5009"/>
                    <a:pt x="1112" y="5008"/>
                    <a:pt x="1119" y="5004"/>
                  </a:cubicBezTo>
                  <a:cubicBezTo>
                    <a:pt x="1141" y="4982"/>
                    <a:pt x="1164" y="4936"/>
                    <a:pt x="1164" y="4890"/>
                  </a:cubicBezTo>
                  <a:cubicBezTo>
                    <a:pt x="1164" y="4845"/>
                    <a:pt x="1141" y="4799"/>
                    <a:pt x="1141" y="4753"/>
                  </a:cubicBezTo>
                  <a:cubicBezTo>
                    <a:pt x="1141" y="4731"/>
                    <a:pt x="1119" y="4708"/>
                    <a:pt x="1096" y="4708"/>
                  </a:cubicBezTo>
                  <a:cubicBezTo>
                    <a:pt x="1027" y="4708"/>
                    <a:pt x="982" y="4685"/>
                    <a:pt x="936" y="4685"/>
                  </a:cubicBezTo>
                  <a:close/>
                  <a:moveTo>
                    <a:pt x="1929" y="4753"/>
                  </a:moveTo>
                  <a:cubicBezTo>
                    <a:pt x="1877" y="4753"/>
                    <a:pt x="1826" y="4776"/>
                    <a:pt x="1780" y="4822"/>
                  </a:cubicBezTo>
                  <a:cubicBezTo>
                    <a:pt x="1712" y="4890"/>
                    <a:pt x="1712" y="5027"/>
                    <a:pt x="1780" y="5096"/>
                  </a:cubicBezTo>
                  <a:cubicBezTo>
                    <a:pt x="1826" y="5130"/>
                    <a:pt x="1883" y="5147"/>
                    <a:pt x="1937" y="5147"/>
                  </a:cubicBezTo>
                  <a:cubicBezTo>
                    <a:pt x="1992" y="5147"/>
                    <a:pt x="2043" y="5130"/>
                    <a:pt x="2077" y="5096"/>
                  </a:cubicBezTo>
                  <a:cubicBezTo>
                    <a:pt x="2146" y="5027"/>
                    <a:pt x="2146" y="4890"/>
                    <a:pt x="2077" y="4822"/>
                  </a:cubicBezTo>
                  <a:cubicBezTo>
                    <a:pt x="2032" y="4776"/>
                    <a:pt x="1980" y="4753"/>
                    <a:pt x="1929" y="4753"/>
                  </a:cubicBezTo>
                  <a:close/>
                  <a:moveTo>
                    <a:pt x="2863" y="4819"/>
                  </a:moveTo>
                  <a:cubicBezTo>
                    <a:pt x="2814" y="4819"/>
                    <a:pt x="2765" y="4841"/>
                    <a:pt x="2716" y="4890"/>
                  </a:cubicBezTo>
                  <a:cubicBezTo>
                    <a:pt x="2625" y="4982"/>
                    <a:pt x="2625" y="5096"/>
                    <a:pt x="2716" y="5164"/>
                  </a:cubicBezTo>
                  <a:cubicBezTo>
                    <a:pt x="2762" y="5210"/>
                    <a:pt x="2813" y="5233"/>
                    <a:pt x="2865" y="5233"/>
                  </a:cubicBezTo>
                  <a:cubicBezTo>
                    <a:pt x="2916" y="5233"/>
                    <a:pt x="2967" y="5210"/>
                    <a:pt x="3013" y="5164"/>
                  </a:cubicBezTo>
                  <a:cubicBezTo>
                    <a:pt x="3081" y="5073"/>
                    <a:pt x="3081" y="4959"/>
                    <a:pt x="2990" y="4868"/>
                  </a:cubicBezTo>
                  <a:cubicBezTo>
                    <a:pt x="2948" y="4836"/>
                    <a:pt x="2905" y="4819"/>
                    <a:pt x="2863" y="4819"/>
                  </a:cubicBezTo>
                  <a:close/>
                  <a:moveTo>
                    <a:pt x="3807" y="4863"/>
                  </a:moveTo>
                  <a:cubicBezTo>
                    <a:pt x="3754" y="4863"/>
                    <a:pt x="3714" y="4916"/>
                    <a:pt x="3675" y="4936"/>
                  </a:cubicBezTo>
                  <a:cubicBezTo>
                    <a:pt x="3629" y="4959"/>
                    <a:pt x="3629" y="5027"/>
                    <a:pt x="3606" y="5073"/>
                  </a:cubicBezTo>
                  <a:cubicBezTo>
                    <a:pt x="3561" y="5141"/>
                    <a:pt x="3652" y="5187"/>
                    <a:pt x="3652" y="5256"/>
                  </a:cubicBezTo>
                  <a:cubicBezTo>
                    <a:pt x="3698" y="5278"/>
                    <a:pt x="3766" y="5301"/>
                    <a:pt x="3812" y="5324"/>
                  </a:cubicBezTo>
                  <a:cubicBezTo>
                    <a:pt x="3821" y="5327"/>
                    <a:pt x="3831" y="5329"/>
                    <a:pt x="3839" y="5329"/>
                  </a:cubicBezTo>
                  <a:cubicBezTo>
                    <a:pt x="3894" y="5329"/>
                    <a:pt x="3936" y="5275"/>
                    <a:pt x="3995" y="5256"/>
                  </a:cubicBezTo>
                  <a:cubicBezTo>
                    <a:pt x="4017" y="5256"/>
                    <a:pt x="4040" y="5164"/>
                    <a:pt x="4063" y="5119"/>
                  </a:cubicBezTo>
                  <a:cubicBezTo>
                    <a:pt x="4086" y="5050"/>
                    <a:pt x="3995" y="5004"/>
                    <a:pt x="3995" y="4936"/>
                  </a:cubicBezTo>
                  <a:cubicBezTo>
                    <a:pt x="3949" y="4913"/>
                    <a:pt x="3903" y="4890"/>
                    <a:pt x="3835" y="4868"/>
                  </a:cubicBezTo>
                  <a:cubicBezTo>
                    <a:pt x="3825" y="4864"/>
                    <a:pt x="3816" y="4863"/>
                    <a:pt x="3807" y="4863"/>
                  </a:cubicBezTo>
                  <a:close/>
                  <a:moveTo>
                    <a:pt x="4787" y="4967"/>
                  </a:moveTo>
                  <a:cubicBezTo>
                    <a:pt x="4717" y="4967"/>
                    <a:pt x="4647" y="4991"/>
                    <a:pt x="4611" y="5027"/>
                  </a:cubicBezTo>
                  <a:cubicBezTo>
                    <a:pt x="4519" y="5119"/>
                    <a:pt x="4542" y="5301"/>
                    <a:pt x="4634" y="5370"/>
                  </a:cubicBezTo>
                  <a:cubicBezTo>
                    <a:pt x="4668" y="5404"/>
                    <a:pt x="4725" y="5421"/>
                    <a:pt x="4785" y="5421"/>
                  </a:cubicBezTo>
                  <a:cubicBezTo>
                    <a:pt x="4845" y="5421"/>
                    <a:pt x="4908" y="5404"/>
                    <a:pt x="4953" y="5370"/>
                  </a:cubicBezTo>
                  <a:cubicBezTo>
                    <a:pt x="5044" y="5256"/>
                    <a:pt x="5022" y="5096"/>
                    <a:pt x="4953" y="5027"/>
                  </a:cubicBezTo>
                  <a:cubicBezTo>
                    <a:pt x="4911" y="4985"/>
                    <a:pt x="4849" y="4967"/>
                    <a:pt x="4787" y="4967"/>
                  </a:cubicBezTo>
                  <a:close/>
                  <a:moveTo>
                    <a:pt x="5698" y="5010"/>
                  </a:moveTo>
                  <a:cubicBezTo>
                    <a:pt x="5644" y="5010"/>
                    <a:pt x="5592" y="5039"/>
                    <a:pt x="5547" y="5096"/>
                  </a:cubicBezTo>
                  <a:cubicBezTo>
                    <a:pt x="5433" y="5210"/>
                    <a:pt x="5433" y="5324"/>
                    <a:pt x="5547" y="5438"/>
                  </a:cubicBezTo>
                  <a:cubicBezTo>
                    <a:pt x="5601" y="5492"/>
                    <a:pt x="5649" y="5515"/>
                    <a:pt x="5698" y="5515"/>
                  </a:cubicBezTo>
                  <a:cubicBezTo>
                    <a:pt x="5752" y="5515"/>
                    <a:pt x="5806" y="5486"/>
                    <a:pt x="5866" y="5438"/>
                  </a:cubicBezTo>
                  <a:cubicBezTo>
                    <a:pt x="5980" y="5324"/>
                    <a:pt x="5980" y="5210"/>
                    <a:pt x="5866" y="5096"/>
                  </a:cubicBezTo>
                  <a:cubicBezTo>
                    <a:pt x="5809" y="5039"/>
                    <a:pt x="5752" y="5010"/>
                    <a:pt x="5698" y="5010"/>
                  </a:cubicBezTo>
                  <a:close/>
                  <a:moveTo>
                    <a:pt x="6620" y="5104"/>
                  </a:moveTo>
                  <a:cubicBezTo>
                    <a:pt x="6594" y="5104"/>
                    <a:pt x="6571" y="5112"/>
                    <a:pt x="6551" y="5141"/>
                  </a:cubicBezTo>
                  <a:cubicBezTo>
                    <a:pt x="6482" y="5210"/>
                    <a:pt x="6391" y="5233"/>
                    <a:pt x="6414" y="5347"/>
                  </a:cubicBezTo>
                  <a:cubicBezTo>
                    <a:pt x="6414" y="5415"/>
                    <a:pt x="6414" y="5461"/>
                    <a:pt x="6460" y="5507"/>
                  </a:cubicBezTo>
                  <a:cubicBezTo>
                    <a:pt x="6505" y="5529"/>
                    <a:pt x="6528" y="5598"/>
                    <a:pt x="6619" y="5621"/>
                  </a:cubicBezTo>
                  <a:cubicBezTo>
                    <a:pt x="6711" y="5621"/>
                    <a:pt x="6779" y="5598"/>
                    <a:pt x="6825" y="5529"/>
                  </a:cubicBezTo>
                  <a:cubicBezTo>
                    <a:pt x="6870" y="5484"/>
                    <a:pt x="6916" y="5438"/>
                    <a:pt x="6916" y="5370"/>
                  </a:cubicBezTo>
                  <a:cubicBezTo>
                    <a:pt x="6916" y="5278"/>
                    <a:pt x="6870" y="5233"/>
                    <a:pt x="6825" y="5187"/>
                  </a:cubicBezTo>
                  <a:cubicBezTo>
                    <a:pt x="6802" y="5164"/>
                    <a:pt x="6756" y="5119"/>
                    <a:pt x="6734" y="5119"/>
                  </a:cubicBezTo>
                  <a:cubicBezTo>
                    <a:pt x="6694" y="5119"/>
                    <a:pt x="6655" y="5104"/>
                    <a:pt x="6620" y="5104"/>
                  </a:cubicBezTo>
                  <a:close/>
                  <a:moveTo>
                    <a:pt x="7609" y="5195"/>
                  </a:moveTo>
                  <a:cubicBezTo>
                    <a:pt x="7526" y="5195"/>
                    <a:pt x="7443" y="5219"/>
                    <a:pt x="7418" y="5256"/>
                  </a:cubicBezTo>
                  <a:cubicBezTo>
                    <a:pt x="7327" y="5347"/>
                    <a:pt x="7327" y="5575"/>
                    <a:pt x="7418" y="5644"/>
                  </a:cubicBezTo>
                  <a:cubicBezTo>
                    <a:pt x="7461" y="5686"/>
                    <a:pt x="7523" y="5704"/>
                    <a:pt x="7586" y="5704"/>
                  </a:cubicBezTo>
                  <a:cubicBezTo>
                    <a:pt x="7660" y="5704"/>
                    <a:pt x="7735" y="5680"/>
                    <a:pt x="7784" y="5644"/>
                  </a:cubicBezTo>
                  <a:cubicBezTo>
                    <a:pt x="7875" y="5575"/>
                    <a:pt x="7875" y="5347"/>
                    <a:pt x="7784" y="5256"/>
                  </a:cubicBezTo>
                  <a:cubicBezTo>
                    <a:pt x="7752" y="5213"/>
                    <a:pt x="7680" y="5195"/>
                    <a:pt x="7609" y="5195"/>
                  </a:cubicBezTo>
                  <a:close/>
                  <a:moveTo>
                    <a:pt x="8525" y="5261"/>
                  </a:moveTo>
                  <a:cubicBezTo>
                    <a:pt x="8457" y="5261"/>
                    <a:pt x="8388" y="5290"/>
                    <a:pt x="8331" y="5347"/>
                  </a:cubicBezTo>
                  <a:cubicBezTo>
                    <a:pt x="8240" y="5438"/>
                    <a:pt x="8217" y="5598"/>
                    <a:pt x="8331" y="5712"/>
                  </a:cubicBezTo>
                  <a:cubicBezTo>
                    <a:pt x="8388" y="5769"/>
                    <a:pt x="8457" y="5798"/>
                    <a:pt x="8525" y="5798"/>
                  </a:cubicBezTo>
                  <a:cubicBezTo>
                    <a:pt x="8594" y="5798"/>
                    <a:pt x="8662" y="5769"/>
                    <a:pt x="8719" y="5712"/>
                  </a:cubicBezTo>
                  <a:cubicBezTo>
                    <a:pt x="8833" y="5598"/>
                    <a:pt x="8833" y="5461"/>
                    <a:pt x="8719" y="5347"/>
                  </a:cubicBezTo>
                  <a:cubicBezTo>
                    <a:pt x="8662" y="5290"/>
                    <a:pt x="8594" y="5261"/>
                    <a:pt x="8525" y="5261"/>
                  </a:cubicBezTo>
                  <a:close/>
                  <a:moveTo>
                    <a:pt x="9279" y="5461"/>
                  </a:moveTo>
                  <a:cubicBezTo>
                    <a:pt x="9267" y="5461"/>
                    <a:pt x="9256" y="5472"/>
                    <a:pt x="9244" y="5507"/>
                  </a:cubicBezTo>
                  <a:cubicBezTo>
                    <a:pt x="9199" y="5621"/>
                    <a:pt x="9244" y="5712"/>
                    <a:pt x="9336" y="5803"/>
                  </a:cubicBezTo>
                  <a:cubicBezTo>
                    <a:pt x="9380" y="5848"/>
                    <a:pt x="9434" y="5873"/>
                    <a:pt x="9497" y="5873"/>
                  </a:cubicBezTo>
                  <a:cubicBezTo>
                    <a:pt x="9532" y="5873"/>
                    <a:pt x="9569" y="5865"/>
                    <a:pt x="9610" y="5849"/>
                  </a:cubicBezTo>
                  <a:cubicBezTo>
                    <a:pt x="9632" y="5826"/>
                    <a:pt x="9632" y="5826"/>
                    <a:pt x="9610" y="5803"/>
                  </a:cubicBezTo>
                  <a:cubicBezTo>
                    <a:pt x="9564" y="5758"/>
                    <a:pt x="9518" y="5712"/>
                    <a:pt x="9473" y="5666"/>
                  </a:cubicBezTo>
                  <a:cubicBezTo>
                    <a:pt x="9404" y="5598"/>
                    <a:pt x="9358" y="5552"/>
                    <a:pt x="9313" y="5484"/>
                  </a:cubicBezTo>
                  <a:cubicBezTo>
                    <a:pt x="9301" y="5472"/>
                    <a:pt x="9290" y="5461"/>
                    <a:pt x="9279" y="5461"/>
                  </a:cubicBezTo>
                  <a:close/>
                  <a:moveTo>
                    <a:pt x="1889" y="5679"/>
                  </a:moveTo>
                  <a:cubicBezTo>
                    <a:pt x="1851" y="5679"/>
                    <a:pt x="1811" y="5689"/>
                    <a:pt x="1780" y="5689"/>
                  </a:cubicBezTo>
                  <a:cubicBezTo>
                    <a:pt x="1803" y="5712"/>
                    <a:pt x="1826" y="5758"/>
                    <a:pt x="1849" y="5781"/>
                  </a:cubicBezTo>
                  <a:cubicBezTo>
                    <a:pt x="1872" y="5803"/>
                    <a:pt x="1895" y="5803"/>
                    <a:pt x="1895" y="5826"/>
                  </a:cubicBezTo>
                  <a:cubicBezTo>
                    <a:pt x="1917" y="5849"/>
                    <a:pt x="1940" y="5872"/>
                    <a:pt x="1963" y="5895"/>
                  </a:cubicBezTo>
                  <a:cubicBezTo>
                    <a:pt x="1986" y="5917"/>
                    <a:pt x="2032" y="5940"/>
                    <a:pt x="2054" y="5963"/>
                  </a:cubicBezTo>
                  <a:cubicBezTo>
                    <a:pt x="2054" y="5917"/>
                    <a:pt x="2054" y="5895"/>
                    <a:pt x="2054" y="5849"/>
                  </a:cubicBezTo>
                  <a:cubicBezTo>
                    <a:pt x="2077" y="5758"/>
                    <a:pt x="1986" y="5712"/>
                    <a:pt x="1940" y="5689"/>
                  </a:cubicBezTo>
                  <a:cubicBezTo>
                    <a:pt x="1925" y="5682"/>
                    <a:pt x="1907" y="5679"/>
                    <a:pt x="1889" y="5679"/>
                  </a:cubicBezTo>
                  <a:close/>
                  <a:moveTo>
                    <a:pt x="2785" y="5712"/>
                  </a:moveTo>
                  <a:cubicBezTo>
                    <a:pt x="2724" y="5712"/>
                    <a:pt x="2699" y="5784"/>
                    <a:pt x="2646" y="5784"/>
                  </a:cubicBezTo>
                  <a:cubicBezTo>
                    <a:pt x="2640" y="5784"/>
                    <a:pt x="2633" y="5783"/>
                    <a:pt x="2625" y="5781"/>
                  </a:cubicBezTo>
                  <a:cubicBezTo>
                    <a:pt x="2602" y="5826"/>
                    <a:pt x="2579" y="5872"/>
                    <a:pt x="2557" y="5940"/>
                  </a:cubicBezTo>
                  <a:cubicBezTo>
                    <a:pt x="2534" y="6009"/>
                    <a:pt x="2602" y="6054"/>
                    <a:pt x="2625" y="6100"/>
                  </a:cubicBezTo>
                  <a:cubicBezTo>
                    <a:pt x="2648" y="6146"/>
                    <a:pt x="2716" y="6169"/>
                    <a:pt x="2785" y="6169"/>
                  </a:cubicBezTo>
                  <a:cubicBezTo>
                    <a:pt x="2795" y="6172"/>
                    <a:pt x="2803" y="6173"/>
                    <a:pt x="2812" y="6173"/>
                  </a:cubicBezTo>
                  <a:cubicBezTo>
                    <a:pt x="2861" y="6173"/>
                    <a:pt x="2889" y="6123"/>
                    <a:pt x="2967" y="6123"/>
                  </a:cubicBezTo>
                  <a:cubicBezTo>
                    <a:pt x="2945" y="6054"/>
                    <a:pt x="3013" y="6009"/>
                    <a:pt x="3013" y="5940"/>
                  </a:cubicBezTo>
                  <a:cubicBezTo>
                    <a:pt x="3013" y="5872"/>
                    <a:pt x="2945" y="5849"/>
                    <a:pt x="2945" y="5781"/>
                  </a:cubicBezTo>
                  <a:cubicBezTo>
                    <a:pt x="2899" y="5781"/>
                    <a:pt x="2853" y="5735"/>
                    <a:pt x="2785" y="5712"/>
                  </a:cubicBezTo>
                  <a:close/>
                  <a:moveTo>
                    <a:pt x="3726" y="5823"/>
                  </a:moveTo>
                  <a:cubicBezTo>
                    <a:pt x="3665" y="5823"/>
                    <a:pt x="3603" y="5840"/>
                    <a:pt x="3561" y="5872"/>
                  </a:cubicBezTo>
                  <a:cubicBezTo>
                    <a:pt x="3492" y="5963"/>
                    <a:pt x="3492" y="6123"/>
                    <a:pt x="3561" y="6214"/>
                  </a:cubicBezTo>
                  <a:cubicBezTo>
                    <a:pt x="3597" y="6251"/>
                    <a:pt x="3667" y="6274"/>
                    <a:pt x="3737" y="6274"/>
                  </a:cubicBezTo>
                  <a:cubicBezTo>
                    <a:pt x="3799" y="6274"/>
                    <a:pt x="3861" y="6257"/>
                    <a:pt x="3903" y="6214"/>
                  </a:cubicBezTo>
                  <a:cubicBezTo>
                    <a:pt x="3972" y="6146"/>
                    <a:pt x="3995" y="5963"/>
                    <a:pt x="3903" y="5895"/>
                  </a:cubicBezTo>
                  <a:cubicBezTo>
                    <a:pt x="3867" y="5846"/>
                    <a:pt x="3797" y="5823"/>
                    <a:pt x="3726" y="5823"/>
                  </a:cubicBezTo>
                  <a:close/>
                  <a:moveTo>
                    <a:pt x="4710" y="5905"/>
                  </a:moveTo>
                  <a:cubicBezTo>
                    <a:pt x="4644" y="5905"/>
                    <a:pt x="4571" y="5935"/>
                    <a:pt x="4519" y="5986"/>
                  </a:cubicBezTo>
                  <a:cubicBezTo>
                    <a:pt x="4428" y="6077"/>
                    <a:pt x="4428" y="6214"/>
                    <a:pt x="4519" y="6306"/>
                  </a:cubicBezTo>
                  <a:cubicBezTo>
                    <a:pt x="4565" y="6351"/>
                    <a:pt x="4628" y="6374"/>
                    <a:pt x="4691" y="6374"/>
                  </a:cubicBezTo>
                  <a:cubicBezTo>
                    <a:pt x="4753" y="6374"/>
                    <a:pt x="4816" y="6351"/>
                    <a:pt x="4862" y="6306"/>
                  </a:cubicBezTo>
                  <a:cubicBezTo>
                    <a:pt x="4953" y="6214"/>
                    <a:pt x="4953" y="6054"/>
                    <a:pt x="4839" y="5963"/>
                  </a:cubicBezTo>
                  <a:cubicBezTo>
                    <a:pt x="4809" y="5923"/>
                    <a:pt x="4761" y="5905"/>
                    <a:pt x="4710" y="5905"/>
                  </a:cubicBezTo>
                  <a:close/>
                  <a:moveTo>
                    <a:pt x="5584" y="5957"/>
                  </a:moveTo>
                  <a:cubicBezTo>
                    <a:pt x="5552" y="5957"/>
                    <a:pt x="5524" y="5963"/>
                    <a:pt x="5501" y="5986"/>
                  </a:cubicBezTo>
                  <a:cubicBezTo>
                    <a:pt x="5455" y="6054"/>
                    <a:pt x="5341" y="6100"/>
                    <a:pt x="5364" y="6214"/>
                  </a:cubicBezTo>
                  <a:cubicBezTo>
                    <a:pt x="5364" y="6260"/>
                    <a:pt x="5364" y="6328"/>
                    <a:pt x="5410" y="6351"/>
                  </a:cubicBezTo>
                  <a:cubicBezTo>
                    <a:pt x="5478" y="6397"/>
                    <a:pt x="5501" y="6465"/>
                    <a:pt x="5569" y="6465"/>
                  </a:cubicBezTo>
                  <a:cubicBezTo>
                    <a:pt x="5661" y="6465"/>
                    <a:pt x="5729" y="6442"/>
                    <a:pt x="5775" y="6374"/>
                  </a:cubicBezTo>
                  <a:cubicBezTo>
                    <a:pt x="5821" y="6328"/>
                    <a:pt x="5866" y="6306"/>
                    <a:pt x="5866" y="6214"/>
                  </a:cubicBezTo>
                  <a:cubicBezTo>
                    <a:pt x="5866" y="6146"/>
                    <a:pt x="5821" y="6100"/>
                    <a:pt x="5775" y="6054"/>
                  </a:cubicBezTo>
                  <a:cubicBezTo>
                    <a:pt x="5752" y="6009"/>
                    <a:pt x="5706" y="5963"/>
                    <a:pt x="5684" y="5963"/>
                  </a:cubicBezTo>
                  <a:cubicBezTo>
                    <a:pt x="5649" y="5963"/>
                    <a:pt x="5615" y="5957"/>
                    <a:pt x="5584" y="5957"/>
                  </a:cubicBezTo>
                  <a:close/>
                  <a:moveTo>
                    <a:pt x="6562" y="6054"/>
                  </a:moveTo>
                  <a:cubicBezTo>
                    <a:pt x="6488" y="6054"/>
                    <a:pt x="6414" y="6077"/>
                    <a:pt x="6368" y="6123"/>
                  </a:cubicBezTo>
                  <a:cubicBezTo>
                    <a:pt x="6300" y="6191"/>
                    <a:pt x="6277" y="6397"/>
                    <a:pt x="6368" y="6488"/>
                  </a:cubicBezTo>
                  <a:cubicBezTo>
                    <a:pt x="6405" y="6537"/>
                    <a:pt x="6488" y="6560"/>
                    <a:pt x="6567" y="6560"/>
                  </a:cubicBezTo>
                  <a:cubicBezTo>
                    <a:pt x="6636" y="6560"/>
                    <a:pt x="6702" y="6543"/>
                    <a:pt x="6734" y="6511"/>
                  </a:cubicBezTo>
                  <a:cubicBezTo>
                    <a:pt x="6825" y="6420"/>
                    <a:pt x="6825" y="6214"/>
                    <a:pt x="6756" y="6123"/>
                  </a:cubicBezTo>
                  <a:cubicBezTo>
                    <a:pt x="6711" y="6077"/>
                    <a:pt x="6637" y="6054"/>
                    <a:pt x="6562" y="6054"/>
                  </a:cubicBezTo>
                  <a:close/>
                  <a:moveTo>
                    <a:pt x="7544" y="6106"/>
                  </a:moveTo>
                  <a:cubicBezTo>
                    <a:pt x="7475" y="6106"/>
                    <a:pt x="7407" y="6134"/>
                    <a:pt x="7350" y="6191"/>
                  </a:cubicBezTo>
                  <a:cubicBezTo>
                    <a:pt x="7236" y="6306"/>
                    <a:pt x="7236" y="6465"/>
                    <a:pt x="7350" y="6579"/>
                  </a:cubicBezTo>
                  <a:cubicBezTo>
                    <a:pt x="7395" y="6625"/>
                    <a:pt x="7458" y="6648"/>
                    <a:pt x="7524" y="6648"/>
                  </a:cubicBezTo>
                  <a:cubicBezTo>
                    <a:pt x="7589" y="6648"/>
                    <a:pt x="7658" y="6625"/>
                    <a:pt x="7715" y="6579"/>
                  </a:cubicBezTo>
                  <a:cubicBezTo>
                    <a:pt x="7829" y="6465"/>
                    <a:pt x="7829" y="6306"/>
                    <a:pt x="7738" y="6191"/>
                  </a:cubicBezTo>
                  <a:cubicBezTo>
                    <a:pt x="7681" y="6134"/>
                    <a:pt x="7612" y="6106"/>
                    <a:pt x="7544" y="6106"/>
                  </a:cubicBezTo>
                  <a:close/>
                  <a:moveTo>
                    <a:pt x="8460" y="6174"/>
                  </a:moveTo>
                  <a:cubicBezTo>
                    <a:pt x="8394" y="6174"/>
                    <a:pt x="8331" y="6203"/>
                    <a:pt x="8286" y="6260"/>
                  </a:cubicBezTo>
                  <a:cubicBezTo>
                    <a:pt x="8149" y="6374"/>
                    <a:pt x="8149" y="6511"/>
                    <a:pt x="8263" y="6625"/>
                  </a:cubicBezTo>
                  <a:cubicBezTo>
                    <a:pt x="8323" y="6697"/>
                    <a:pt x="8395" y="6731"/>
                    <a:pt x="8466" y="6731"/>
                  </a:cubicBezTo>
                  <a:cubicBezTo>
                    <a:pt x="8532" y="6731"/>
                    <a:pt x="8596" y="6702"/>
                    <a:pt x="8651" y="6648"/>
                  </a:cubicBezTo>
                  <a:cubicBezTo>
                    <a:pt x="8765" y="6534"/>
                    <a:pt x="8765" y="6374"/>
                    <a:pt x="8651" y="6260"/>
                  </a:cubicBezTo>
                  <a:cubicBezTo>
                    <a:pt x="8594" y="6203"/>
                    <a:pt x="8525" y="6174"/>
                    <a:pt x="8460" y="6174"/>
                  </a:cubicBezTo>
                  <a:close/>
                  <a:moveTo>
                    <a:pt x="2853" y="6716"/>
                  </a:moveTo>
                  <a:cubicBezTo>
                    <a:pt x="2830" y="6716"/>
                    <a:pt x="2830" y="6739"/>
                    <a:pt x="2830" y="6739"/>
                  </a:cubicBezTo>
                  <a:cubicBezTo>
                    <a:pt x="2853" y="6762"/>
                    <a:pt x="2876" y="6785"/>
                    <a:pt x="2899" y="6808"/>
                  </a:cubicBezTo>
                  <a:cubicBezTo>
                    <a:pt x="2922" y="6808"/>
                    <a:pt x="2922" y="6808"/>
                    <a:pt x="2922" y="6785"/>
                  </a:cubicBezTo>
                  <a:cubicBezTo>
                    <a:pt x="2899" y="6785"/>
                    <a:pt x="2899" y="6785"/>
                    <a:pt x="2899" y="6762"/>
                  </a:cubicBezTo>
                  <a:cubicBezTo>
                    <a:pt x="2876" y="6762"/>
                    <a:pt x="2853" y="6739"/>
                    <a:pt x="2853" y="6716"/>
                  </a:cubicBezTo>
                  <a:close/>
                  <a:moveTo>
                    <a:pt x="9404" y="6260"/>
                  </a:moveTo>
                  <a:cubicBezTo>
                    <a:pt x="9336" y="6283"/>
                    <a:pt x="9267" y="6283"/>
                    <a:pt x="9222" y="6351"/>
                  </a:cubicBezTo>
                  <a:cubicBezTo>
                    <a:pt x="9153" y="6397"/>
                    <a:pt x="9130" y="6465"/>
                    <a:pt x="9130" y="6557"/>
                  </a:cubicBezTo>
                  <a:cubicBezTo>
                    <a:pt x="9130" y="6625"/>
                    <a:pt x="9153" y="6694"/>
                    <a:pt x="9222" y="6739"/>
                  </a:cubicBezTo>
                  <a:cubicBezTo>
                    <a:pt x="9267" y="6785"/>
                    <a:pt x="9313" y="6830"/>
                    <a:pt x="9404" y="6830"/>
                  </a:cubicBezTo>
                  <a:cubicBezTo>
                    <a:pt x="9473" y="6808"/>
                    <a:pt x="9541" y="6808"/>
                    <a:pt x="9587" y="6739"/>
                  </a:cubicBezTo>
                  <a:cubicBezTo>
                    <a:pt x="9632" y="6694"/>
                    <a:pt x="9701" y="6648"/>
                    <a:pt x="9678" y="6557"/>
                  </a:cubicBezTo>
                  <a:cubicBezTo>
                    <a:pt x="9678" y="6465"/>
                    <a:pt x="9678" y="6420"/>
                    <a:pt x="9610" y="6351"/>
                  </a:cubicBezTo>
                  <a:cubicBezTo>
                    <a:pt x="9541" y="6306"/>
                    <a:pt x="9495" y="6260"/>
                    <a:pt x="9404" y="6260"/>
                  </a:cubicBezTo>
                  <a:close/>
                  <a:moveTo>
                    <a:pt x="10212" y="6411"/>
                  </a:moveTo>
                  <a:cubicBezTo>
                    <a:pt x="10180" y="6411"/>
                    <a:pt x="10151" y="6432"/>
                    <a:pt x="10135" y="6465"/>
                  </a:cubicBezTo>
                  <a:cubicBezTo>
                    <a:pt x="10112" y="6488"/>
                    <a:pt x="10112" y="6488"/>
                    <a:pt x="10112" y="6511"/>
                  </a:cubicBezTo>
                  <a:cubicBezTo>
                    <a:pt x="10089" y="6557"/>
                    <a:pt x="10066" y="6625"/>
                    <a:pt x="10066" y="6671"/>
                  </a:cubicBezTo>
                  <a:cubicBezTo>
                    <a:pt x="10066" y="6739"/>
                    <a:pt x="10112" y="6808"/>
                    <a:pt x="10135" y="6853"/>
                  </a:cubicBezTo>
                  <a:cubicBezTo>
                    <a:pt x="10180" y="6899"/>
                    <a:pt x="10271" y="6922"/>
                    <a:pt x="10317" y="6945"/>
                  </a:cubicBezTo>
                  <a:cubicBezTo>
                    <a:pt x="10363" y="6945"/>
                    <a:pt x="10431" y="6922"/>
                    <a:pt x="10477" y="6899"/>
                  </a:cubicBezTo>
                  <a:cubicBezTo>
                    <a:pt x="10500" y="6899"/>
                    <a:pt x="10500" y="6876"/>
                    <a:pt x="10523" y="6876"/>
                  </a:cubicBezTo>
                  <a:cubicBezTo>
                    <a:pt x="10591" y="6830"/>
                    <a:pt x="10614" y="6808"/>
                    <a:pt x="10568" y="6739"/>
                  </a:cubicBezTo>
                  <a:cubicBezTo>
                    <a:pt x="10500" y="6694"/>
                    <a:pt x="10454" y="6648"/>
                    <a:pt x="10408" y="6602"/>
                  </a:cubicBezTo>
                  <a:cubicBezTo>
                    <a:pt x="10363" y="6534"/>
                    <a:pt x="10294" y="6488"/>
                    <a:pt x="10249" y="6420"/>
                  </a:cubicBezTo>
                  <a:cubicBezTo>
                    <a:pt x="10236" y="6414"/>
                    <a:pt x="10224" y="6411"/>
                    <a:pt x="10212" y="6411"/>
                  </a:cubicBezTo>
                  <a:close/>
                  <a:moveTo>
                    <a:pt x="3641" y="6745"/>
                  </a:moveTo>
                  <a:cubicBezTo>
                    <a:pt x="3584" y="6745"/>
                    <a:pt x="3527" y="6773"/>
                    <a:pt x="3470" y="6830"/>
                  </a:cubicBezTo>
                  <a:cubicBezTo>
                    <a:pt x="3355" y="6945"/>
                    <a:pt x="3355" y="7059"/>
                    <a:pt x="3470" y="7173"/>
                  </a:cubicBezTo>
                  <a:cubicBezTo>
                    <a:pt x="3527" y="7219"/>
                    <a:pt x="3584" y="7241"/>
                    <a:pt x="3641" y="7241"/>
                  </a:cubicBezTo>
                  <a:cubicBezTo>
                    <a:pt x="3698" y="7241"/>
                    <a:pt x="3755" y="7219"/>
                    <a:pt x="3812" y="7173"/>
                  </a:cubicBezTo>
                  <a:cubicBezTo>
                    <a:pt x="3926" y="7059"/>
                    <a:pt x="3926" y="6945"/>
                    <a:pt x="3812" y="6830"/>
                  </a:cubicBezTo>
                  <a:cubicBezTo>
                    <a:pt x="3755" y="6773"/>
                    <a:pt x="3698" y="6745"/>
                    <a:pt x="3641" y="6745"/>
                  </a:cubicBezTo>
                  <a:close/>
                  <a:moveTo>
                    <a:pt x="4588" y="6830"/>
                  </a:moveTo>
                  <a:cubicBezTo>
                    <a:pt x="4519" y="6830"/>
                    <a:pt x="4474" y="6853"/>
                    <a:pt x="4451" y="6899"/>
                  </a:cubicBezTo>
                  <a:cubicBezTo>
                    <a:pt x="4428" y="6922"/>
                    <a:pt x="4405" y="6945"/>
                    <a:pt x="4383" y="6967"/>
                  </a:cubicBezTo>
                  <a:cubicBezTo>
                    <a:pt x="4314" y="7013"/>
                    <a:pt x="4337" y="7104"/>
                    <a:pt x="4337" y="7173"/>
                  </a:cubicBezTo>
                  <a:cubicBezTo>
                    <a:pt x="4360" y="7241"/>
                    <a:pt x="4428" y="7287"/>
                    <a:pt x="4497" y="7333"/>
                  </a:cubicBezTo>
                  <a:cubicBezTo>
                    <a:pt x="4504" y="7340"/>
                    <a:pt x="4514" y="7343"/>
                    <a:pt x="4526" y="7343"/>
                  </a:cubicBezTo>
                  <a:cubicBezTo>
                    <a:pt x="4550" y="7343"/>
                    <a:pt x="4580" y="7333"/>
                    <a:pt x="4611" y="7333"/>
                  </a:cubicBezTo>
                  <a:cubicBezTo>
                    <a:pt x="4621" y="7335"/>
                    <a:pt x="4630" y="7336"/>
                    <a:pt x="4638" y="7336"/>
                  </a:cubicBezTo>
                  <a:cubicBezTo>
                    <a:pt x="4708" y="7336"/>
                    <a:pt x="4732" y="7259"/>
                    <a:pt x="4793" y="7219"/>
                  </a:cubicBezTo>
                  <a:cubicBezTo>
                    <a:pt x="4839" y="7196"/>
                    <a:pt x="4839" y="7150"/>
                    <a:pt x="4839" y="7104"/>
                  </a:cubicBezTo>
                  <a:cubicBezTo>
                    <a:pt x="4839" y="7036"/>
                    <a:pt x="4816" y="6967"/>
                    <a:pt x="4771" y="6945"/>
                  </a:cubicBezTo>
                  <a:cubicBezTo>
                    <a:pt x="4748" y="6922"/>
                    <a:pt x="4748" y="6899"/>
                    <a:pt x="4725" y="6899"/>
                  </a:cubicBezTo>
                  <a:cubicBezTo>
                    <a:pt x="4702" y="6853"/>
                    <a:pt x="4656" y="6830"/>
                    <a:pt x="4588" y="6830"/>
                  </a:cubicBezTo>
                  <a:close/>
                  <a:moveTo>
                    <a:pt x="5558" y="6916"/>
                  </a:moveTo>
                  <a:cubicBezTo>
                    <a:pt x="5484" y="6916"/>
                    <a:pt x="5410" y="6933"/>
                    <a:pt x="5364" y="6967"/>
                  </a:cubicBezTo>
                  <a:cubicBezTo>
                    <a:pt x="5296" y="7059"/>
                    <a:pt x="5296" y="7287"/>
                    <a:pt x="5387" y="7355"/>
                  </a:cubicBezTo>
                  <a:cubicBezTo>
                    <a:pt x="5429" y="7398"/>
                    <a:pt x="5496" y="7416"/>
                    <a:pt x="5563" y="7416"/>
                  </a:cubicBezTo>
                  <a:cubicBezTo>
                    <a:pt x="5640" y="7416"/>
                    <a:pt x="5715" y="7392"/>
                    <a:pt x="5752" y="7355"/>
                  </a:cubicBezTo>
                  <a:cubicBezTo>
                    <a:pt x="5843" y="7264"/>
                    <a:pt x="5821" y="7036"/>
                    <a:pt x="5752" y="6967"/>
                  </a:cubicBezTo>
                  <a:cubicBezTo>
                    <a:pt x="5706" y="6933"/>
                    <a:pt x="5632" y="6916"/>
                    <a:pt x="5558" y="6916"/>
                  </a:cubicBezTo>
                  <a:close/>
                  <a:moveTo>
                    <a:pt x="6494" y="6950"/>
                  </a:moveTo>
                  <a:cubicBezTo>
                    <a:pt x="6425" y="6950"/>
                    <a:pt x="6357" y="6979"/>
                    <a:pt x="6300" y="7036"/>
                  </a:cubicBezTo>
                  <a:cubicBezTo>
                    <a:pt x="6186" y="7150"/>
                    <a:pt x="6186" y="7310"/>
                    <a:pt x="6300" y="7424"/>
                  </a:cubicBezTo>
                  <a:cubicBezTo>
                    <a:pt x="6357" y="7481"/>
                    <a:pt x="6420" y="7510"/>
                    <a:pt x="6482" y="7510"/>
                  </a:cubicBezTo>
                  <a:cubicBezTo>
                    <a:pt x="6545" y="7510"/>
                    <a:pt x="6608" y="7481"/>
                    <a:pt x="6665" y="7424"/>
                  </a:cubicBezTo>
                  <a:cubicBezTo>
                    <a:pt x="6802" y="7310"/>
                    <a:pt x="6802" y="7173"/>
                    <a:pt x="6688" y="7036"/>
                  </a:cubicBezTo>
                  <a:cubicBezTo>
                    <a:pt x="6631" y="6979"/>
                    <a:pt x="6562" y="6950"/>
                    <a:pt x="6494" y="6950"/>
                  </a:cubicBezTo>
                  <a:close/>
                  <a:moveTo>
                    <a:pt x="7431" y="7061"/>
                  </a:moveTo>
                  <a:cubicBezTo>
                    <a:pt x="7371" y="7061"/>
                    <a:pt x="7312" y="7084"/>
                    <a:pt x="7259" y="7127"/>
                  </a:cubicBezTo>
                  <a:cubicBezTo>
                    <a:pt x="7144" y="7241"/>
                    <a:pt x="7122" y="7401"/>
                    <a:pt x="7236" y="7515"/>
                  </a:cubicBezTo>
                  <a:cubicBezTo>
                    <a:pt x="7293" y="7572"/>
                    <a:pt x="7361" y="7601"/>
                    <a:pt x="7430" y="7601"/>
                  </a:cubicBezTo>
                  <a:cubicBezTo>
                    <a:pt x="7498" y="7601"/>
                    <a:pt x="7567" y="7572"/>
                    <a:pt x="7624" y="7515"/>
                  </a:cubicBezTo>
                  <a:cubicBezTo>
                    <a:pt x="7738" y="7401"/>
                    <a:pt x="7738" y="7264"/>
                    <a:pt x="7624" y="7150"/>
                  </a:cubicBezTo>
                  <a:cubicBezTo>
                    <a:pt x="7563" y="7090"/>
                    <a:pt x="7497" y="7061"/>
                    <a:pt x="7431" y="7061"/>
                  </a:cubicBezTo>
                  <a:close/>
                  <a:moveTo>
                    <a:pt x="8400" y="7150"/>
                  </a:moveTo>
                  <a:cubicBezTo>
                    <a:pt x="8308" y="7150"/>
                    <a:pt x="8263" y="7173"/>
                    <a:pt x="8194" y="7219"/>
                  </a:cubicBezTo>
                  <a:cubicBezTo>
                    <a:pt x="8149" y="7287"/>
                    <a:pt x="8103" y="7333"/>
                    <a:pt x="8103" y="7424"/>
                  </a:cubicBezTo>
                  <a:cubicBezTo>
                    <a:pt x="8126" y="7492"/>
                    <a:pt x="8126" y="7561"/>
                    <a:pt x="8194" y="7607"/>
                  </a:cubicBezTo>
                  <a:cubicBezTo>
                    <a:pt x="8240" y="7675"/>
                    <a:pt x="8308" y="7698"/>
                    <a:pt x="8400" y="7698"/>
                  </a:cubicBezTo>
                  <a:cubicBezTo>
                    <a:pt x="8468" y="7698"/>
                    <a:pt x="8537" y="7675"/>
                    <a:pt x="8582" y="7607"/>
                  </a:cubicBezTo>
                  <a:cubicBezTo>
                    <a:pt x="8674" y="7584"/>
                    <a:pt x="8651" y="7492"/>
                    <a:pt x="8674" y="7424"/>
                  </a:cubicBezTo>
                  <a:cubicBezTo>
                    <a:pt x="8674" y="7333"/>
                    <a:pt x="8628" y="7287"/>
                    <a:pt x="8582" y="7241"/>
                  </a:cubicBezTo>
                  <a:cubicBezTo>
                    <a:pt x="8514" y="7173"/>
                    <a:pt x="8468" y="7150"/>
                    <a:pt x="8400" y="7150"/>
                  </a:cubicBezTo>
                  <a:close/>
                  <a:moveTo>
                    <a:pt x="9313" y="7196"/>
                  </a:moveTo>
                  <a:cubicBezTo>
                    <a:pt x="9244" y="7196"/>
                    <a:pt x="9153" y="7264"/>
                    <a:pt x="9085" y="7287"/>
                  </a:cubicBezTo>
                  <a:cubicBezTo>
                    <a:pt x="9062" y="7355"/>
                    <a:pt x="9016" y="7424"/>
                    <a:pt x="9016" y="7515"/>
                  </a:cubicBezTo>
                  <a:cubicBezTo>
                    <a:pt x="9016" y="7584"/>
                    <a:pt x="9062" y="7675"/>
                    <a:pt x="9107" y="7721"/>
                  </a:cubicBezTo>
                  <a:cubicBezTo>
                    <a:pt x="9176" y="7766"/>
                    <a:pt x="9244" y="7789"/>
                    <a:pt x="9336" y="7789"/>
                  </a:cubicBezTo>
                  <a:cubicBezTo>
                    <a:pt x="9404" y="7789"/>
                    <a:pt x="9473" y="7743"/>
                    <a:pt x="9518" y="7698"/>
                  </a:cubicBezTo>
                  <a:cubicBezTo>
                    <a:pt x="9564" y="7652"/>
                    <a:pt x="9610" y="7561"/>
                    <a:pt x="9610" y="7492"/>
                  </a:cubicBezTo>
                  <a:cubicBezTo>
                    <a:pt x="9610" y="7424"/>
                    <a:pt x="9564" y="7333"/>
                    <a:pt x="9518" y="7287"/>
                  </a:cubicBezTo>
                  <a:cubicBezTo>
                    <a:pt x="9473" y="7241"/>
                    <a:pt x="9381" y="7196"/>
                    <a:pt x="9313" y="7196"/>
                  </a:cubicBezTo>
                  <a:close/>
                  <a:moveTo>
                    <a:pt x="10294" y="7287"/>
                  </a:moveTo>
                  <a:cubicBezTo>
                    <a:pt x="10180" y="7287"/>
                    <a:pt x="10112" y="7333"/>
                    <a:pt x="10043" y="7378"/>
                  </a:cubicBezTo>
                  <a:cubicBezTo>
                    <a:pt x="10043" y="7378"/>
                    <a:pt x="9975" y="7538"/>
                    <a:pt x="9975" y="7561"/>
                  </a:cubicBezTo>
                  <a:cubicBezTo>
                    <a:pt x="9952" y="7652"/>
                    <a:pt x="9998" y="7721"/>
                    <a:pt x="10043" y="7789"/>
                  </a:cubicBezTo>
                  <a:cubicBezTo>
                    <a:pt x="10089" y="7858"/>
                    <a:pt x="10157" y="7880"/>
                    <a:pt x="10226" y="7880"/>
                  </a:cubicBezTo>
                  <a:cubicBezTo>
                    <a:pt x="10243" y="7885"/>
                    <a:pt x="10259" y="7887"/>
                    <a:pt x="10276" y="7887"/>
                  </a:cubicBezTo>
                  <a:cubicBezTo>
                    <a:pt x="10350" y="7887"/>
                    <a:pt x="10421" y="7849"/>
                    <a:pt x="10477" y="7812"/>
                  </a:cubicBezTo>
                  <a:cubicBezTo>
                    <a:pt x="10591" y="7721"/>
                    <a:pt x="10591" y="7492"/>
                    <a:pt x="10477" y="7378"/>
                  </a:cubicBezTo>
                  <a:cubicBezTo>
                    <a:pt x="10408" y="7355"/>
                    <a:pt x="10363" y="7287"/>
                    <a:pt x="10294" y="7287"/>
                  </a:cubicBezTo>
                  <a:close/>
                  <a:moveTo>
                    <a:pt x="11151" y="7369"/>
                  </a:moveTo>
                  <a:cubicBezTo>
                    <a:pt x="11141" y="7369"/>
                    <a:pt x="11129" y="7372"/>
                    <a:pt x="11116" y="7378"/>
                  </a:cubicBezTo>
                  <a:cubicBezTo>
                    <a:pt x="10979" y="7447"/>
                    <a:pt x="10933" y="7538"/>
                    <a:pt x="10933" y="7698"/>
                  </a:cubicBezTo>
                  <a:cubicBezTo>
                    <a:pt x="10956" y="7835"/>
                    <a:pt x="11048" y="7949"/>
                    <a:pt x="11162" y="7949"/>
                  </a:cubicBezTo>
                  <a:cubicBezTo>
                    <a:pt x="11182" y="7952"/>
                    <a:pt x="11203" y="7953"/>
                    <a:pt x="11222" y="7953"/>
                  </a:cubicBezTo>
                  <a:cubicBezTo>
                    <a:pt x="11355" y="7953"/>
                    <a:pt x="11464" y="7889"/>
                    <a:pt x="11504" y="7789"/>
                  </a:cubicBezTo>
                  <a:cubicBezTo>
                    <a:pt x="11527" y="7743"/>
                    <a:pt x="11550" y="7721"/>
                    <a:pt x="11481" y="7675"/>
                  </a:cubicBezTo>
                  <a:cubicBezTo>
                    <a:pt x="11436" y="7629"/>
                    <a:pt x="11390" y="7584"/>
                    <a:pt x="11367" y="7538"/>
                  </a:cubicBezTo>
                  <a:cubicBezTo>
                    <a:pt x="11299" y="7492"/>
                    <a:pt x="11253" y="7447"/>
                    <a:pt x="11207" y="7401"/>
                  </a:cubicBezTo>
                  <a:cubicBezTo>
                    <a:pt x="11191" y="7385"/>
                    <a:pt x="11175" y="7369"/>
                    <a:pt x="11151" y="7369"/>
                  </a:cubicBezTo>
                  <a:close/>
                  <a:moveTo>
                    <a:pt x="4513" y="7763"/>
                  </a:moveTo>
                  <a:cubicBezTo>
                    <a:pt x="4446" y="7763"/>
                    <a:pt x="4379" y="7780"/>
                    <a:pt x="4337" y="7812"/>
                  </a:cubicBezTo>
                  <a:cubicBezTo>
                    <a:pt x="4246" y="7903"/>
                    <a:pt x="4246" y="8109"/>
                    <a:pt x="4314" y="8200"/>
                  </a:cubicBezTo>
                  <a:cubicBezTo>
                    <a:pt x="4360" y="8246"/>
                    <a:pt x="4434" y="8268"/>
                    <a:pt x="4508" y="8268"/>
                  </a:cubicBezTo>
                  <a:cubicBezTo>
                    <a:pt x="4582" y="8268"/>
                    <a:pt x="4656" y="8246"/>
                    <a:pt x="4702" y="8200"/>
                  </a:cubicBezTo>
                  <a:cubicBezTo>
                    <a:pt x="4793" y="8154"/>
                    <a:pt x="4793" y="7903"/>
                    <a:pt x="4702" y="7835"/>
                  </a:cubicBezTo>
                  <a:cubicBezTo>
                    <a:pt x="4665" y="7786"/>
                    <a:pt x="4589" y="7763"/>
                    <a:pt x="4513" y="7763"/>
                  </a:cubicBezTo>
                  <a:close/>
                  <a:moveTo>
                    <a:pt x="5467" y="7841"/>
                  </a:moveTo>
                  <a:cubicBezTo>
                    <a:pt x="5398" y="7841"/>
                    <a:pt x="5330" y="7869"/>
                    <a:pt x="5273" y="7926"/>
                  </a:cubicBezTo>
                  <a:cubicBezTo>
                    <a:pt x="5159" y="8040"/>
                    <a:pt x="5159" y="8177"/>
                    <a:pt x="5273" y="8291"/>
                  </a:cubicBezTo>
                  <a:cubicBezTo>
                    <a:pt x="5335" y="8354"/>
                    <a:pt x="5412" y="8389"/>
                    <a:pt x="5487" y="8389"/>
                  </a:cubicBezTo>
                  <a:cubicBezTo>
                    <a:pt x="5549" y="8389"/>
                    <a:pt x="5609" y="8366"/>
                    <a:pt x="5661" y="8314"/>
                  </a:cubicBezTo>
                  <a:cubicBezTo>
                    <a:pt x="5775" y="8200"/>
                    <a:pt x="5775" y="8040"/>
                    <a:pt x="5661" y="7926"/>
                  </a:cubicBezTo>
                  <a:cubicBezTo>
                    <a:pt x="5604" y="7869"/>
                    <a:pt x="5535" y="7841"/>
                    <a:pt x="5467" y="7841"/>
                  </a:cubicBezTo>
                  <a:close/>
                  <a:moveTo>
                    <a:pt x="6400" y="7909"/>
                  </a:moveTo>
                  <a:cubicBezTo>
                    <a:pt x="6334" y="7909"/>
                    <a:pt x="6266" y="7938"/>
                    <a:pt x="6209" y="7995"/>
                  </a:cubicBezTo>
                  <a:cubicBezTo>
                    <a:pt x="6094" y="8109"/>
                    <a:pt x="6094" y="8246"/>
                    <a:pt x="6209" y="8360"/>
                  </a:cubicBezTo>
                  <a:cubicBezTo>
                    <a:pt x="6271" y="8422"/>
                    <a:pt x="6341" y="8458"/>
                    <a:pt x="6410" y="8458"/>
                  </a:cubicBezTo>
                  <a:cubicBezTo>
                    <a:pt x="6466" y="8458"/>
                    <a:pt x="6522" y="8434"/>
                    <a:pt x="6574" y="8383"/>
                  </a:cubicBezTo>
                  <a:cubicBezTo>
                    <a:pt x="6688" y="8268"/>
                    <a:pt x="6688" y="8109"/>
                    <a:pt x="6574" y="7995"/>
                  </a:cubicBezTo>
                  <a:cubicBezTo>
                    <a:pt x="6528" y="7938"/>
                    <a:pt x="6465" y="7909"/>
                    <a:pt x="6400" y="7909"/>
                  </a:cubicBezTo>
                  <a:close/>
                  <a:moveTo>
                    <a:pt x="7350" y="7995"/>
                  </a:moveTo>
                  <a:cubicBezTo>
                    <a:pt x="7281" y="8017"/>
                    <a:pt x="7213" y="8017"/>
                    <a:pt x="7167" y="8086"/>
                  </a:cubicBezTo>
                  <a:cubicBezTo>
                    <a:pt x="7122" y="8132"/>
                    <a:pt x="7053" y="8177"/>
                    <a:pt x="7076" y="8268"/>
                  </a:cubicBezTo>
                  <a:cubicBezTo>
                    <a:pt x="7076" y="8337"/>
                    <a:pt x="7076" y="8405"/>
                    <a:pt x="7144" y="8451"/>
                  </a:cubicBezTo>
                  <a:cubicBezTo>
                    <a:pt x="7213" y="8520"/>
                    <a:pt x="7259" y="8565"/>
                    <a:pt x="7350" y="8565"/>
                  </a:cubicBezTo>
                  <a:cubicBezTo>
                    <a:pt x="7418" y="8542"/>
                    <a:pt x="7487" y="8542"/>
                    <a:pt x="7532" y="8474"/>
                  </a:cubicBezTo>
                  <a:cubicBezTo>
                    <a:pt x="7601" y="8428"/>
                    <a:pt x="7624" y="8360"/>
                    <a:pt x="7624" y="8268"/>
                  </a:cubicBezTo>
                  <a:cubicBezTo>
                    <a:pt x="7624" y="8200"/>
                    <a:pt x="7601" y="8132"/>
                    <a:pt x="7532" y="8086"/>
                  </a:cubicBezTo>
                  <a:cubicBezTo>
                    <a:pt x="7487" y="8040"/>
                    <a:pt x="7441" y="7995"/>
                    <a:pt x="7350" y="7995"/>
                  </a:cubicBezTo>
                  <a:close/>
                  <a:moveTo>
                    <a:pt x="8256" y="8081"/>
                  </a:moveTo>
                  <a:cubicBezTo>
                    <a:pt x="8193" y="8081"/>
                    <a:pt x="8120" y="8138"/>
                    <a:pt x="8080" y="8177"/>
                  </a:cubicBezTo>
                  <a:cubicBezTo>
                    <a:pt x="8035" y="8223"/>
                    <a:pt x="8012" y="8314"/>
                    <a:pt x="8012" y="8383"/>
                  </a:cubicBezTo>
                  <a:cubicBezTo>
                    <a:pt x="7989" y="8451"/>
                    <a:pt x="8035" y="8520"/>
                    <a:pt x="8080" y="8565"/>
                  </a:cubicBezTo>
                  <a:cubicBezTo>
                    <a:pt x="8126" y="8634"/>
                    <a:pt x="8217" y="8657"/>
                    <a:pt x="8286" y="8657"/>
                  </a:cubicBezTo>
                  <a:cubicBezTo>
                    <a:pt x="8354" y="8657"/>
                    <a:pt x="8445" y="8634"/>
                    <a:pt x="8491" y="8588"/>
                  </a:cubicBezTo>
                  <a:cubicBezTo>
                    <a:pt x="8537" y="8542"/>
                    <a:pt x="8582" y="8451"/>
                    <a:pt x="8582" y="8383"/>
                  </a:cubicBezTo>
                  <a:cubicBezTo>
                    <a:pt x="8582" y="8314"/>
                    <a:pt x="8537" y="8223"/>
                    <a:pt x="8514" y="8154"/>
                  </a:cubicBezTo>
                  <a:cubicBezTo>
                    <a:pt x="8445" y="8132"/>
                    <a:pt x="8377" y="8086"/>
                    <a:pt x="8286" y="8086"/>
                  </a:cubicBezTo>
                  <a:cubicBezTo>
                    <a:pt x="8276" y="8083"/>
                    <a:pt x="8267" y="8081"/>
                    <a:pt x="8256" y="8081"/>
                  </a:cubicBezTo>
                  <a:close/>
                  <a:moveTo>
                    <a:pt x="9268" y="8140"/>
                  </a:moveTo>
                  <a:cubicBezTo>
                    <a:pt x="9191" y="8140"/>
                    <a:pt x="9116" y="8168"/>
                    <a:pt x="9062" y="8223"/>
                  </a:cubicBezTo>
                  <a:cubicBezTo>
                    <a:pt x="8948" y="8337"/>
                    <a:pt x="8925" y="8542"/>
                    <a:pt x="9062" y="8657"/>
                  </a:cubicBezTo>
                  <a:cubicBezTo>
                    <a:pt x="9110" y="8717"/>
                    <a:pt x="9190" y="8745"/>
                    <a:pt x="9271" y="8745"/>
                  </a:cubicBezTo>
                  <a:cubicBezTo>
                    <a:pt x="9344" y="8745"/>
                    <a:pt x="9419" y="8722"/>
                    <a:pt x="9473" y="8679"/>
                  </a:cubicBezTo>
                  <a:cubicBezTo>
                    <a:pt x="9587" y="8542"/>
                    <a:pt x="9587" y="8360"/>
                    <a:pt x="9495" y="8246"/>
                  </a:cubicBezTo>
                  <a:cubicBezTo>
                    <a:pt x="9436" y="8174"/>
                    <a:pt x="9351" y="8140"/>
                    <a:pt x="9268" y="8140"/>
                  </a:cubicBezTo>
                  <a:close/>
                  <a:moveTo>
                    <a:pt x="10182" y="8214"/>
                  </a:moveTo>
                  <a:cubicBezTo>
                    <a:pt x="10109" y="8214"/>
                    <a:pt x="10041" y="8237"/>
                    <a:pt x="9998" y="8291"/>
                  </a:cubicBezTo>
                  <a:cubicBezTo>
                    <a:pt x="9861" y="8405"/>
                    <a:pt x="9861" y="8611"/>
                    <a:pt x="9975" y="8725"/>
                  </a:cubicBezTo>
                  <a:cubicBezTo>
                    <a:pt x="10032" y="8782"/>
                    <a:pt x="10112" y="8811"/>
                    <a:pt x="10192" y="8811"/>
                  </a:cubicBezTo>
                  <a:cubicBezTo>
                    <a:pt x="10271" y="8811"/>
                    <a:pt x="10351" y="8782"/>
                    <a:pt x="10408" y="8725"/>
                  </a:cubicBezTo>
                  <a:cubicBezTo>
                    <a:pt x="10523" y="8611"/>
                    <a:pt x="10523" y="8428"/>
                    <a:pt x="10408" y="8291"/>
                  </a:cubicBezTo>
                  <a:cubicBezTo>
                    <a:pt x="10348" y="8243"/>
                    <a:pt x="10263" y="8214"/>
                    <a:pt x="10182" y="8214"/>
                  </a:cubicBezTo>
                  <a:close/>
                  <a:moveTo>
                    <a:pt x="11142" y="8286"/>
                  </a:moveTo>
                  <a:cubicBezTo>
                    <a:pt x="11070" y="8286"/>
                    <a:pt x="11002" y="8326"/>
                    <a:pt x="10933" y="8405"/>
                  </a:cubicBezTo>
                  <a:cubicBezTo>
                    <a:pt x="10796" y="8542"/>
                    <a:pt x="10774" y="8679"/>
                    <a:pt x="10911" y="8816"/>
                  </a:cubicBezTo>
                  <a:cubicBezTo>
                    <a:pt x="10994" y="8899"/>
                    <a:pt x="11070" y="8939"/>
                    <a:pt x="11144" y="8939"/>
                  </a:cubicBezTo>
                  <a:cubicBezTo>
                    <a:pt x="11213" y="8939"/>
                    <a:pt x="11278" y="8905"/>
                    <a:pt x="11344" y="8839"/>
                  </a:cubicBezTo>
                  <a:cubicBezTo>
                    <a:pt x="11504" y="8679"/>
                    <a:pt x="11504" y="8542"/>
                    <a:pt x="11367" y="8405"/>
                  </a:cubicBezTo>
                  <a:cubicBezTo>
                    <a:pt x="11287" y="8326"/>
                    <a:pt x="11213" y="8286"/>
                    <a:pt x="11142" y="8286"/>
                  </a:cubicBezTo>
                  <a:close/>
                  <a:moveTo>
                    <a:pt x="12095" y="8377"/>
                  </a:moveTo>
                  <a:cubicBezTo>
                    <a:pt x="12023" y="8377"/>
                    <a:pt x="11949" y="8417"/>
                    <a:pt x="11869" y="8497"/>
                  </a:cubicBezTo>
                  <a:cubicBezTo>
                    <a:pt x="11732" y="8634"/>
                    <a:pt x="11732" y="8771"/>
                    <a:pt x="11869" y="8908"/>
                  </a:cubicBezTo>
                  <a:cubicBezTo>
                    <a:pt x="11952" y="8991"/>
                    <a:pt x="12023" y="9030"/>
                    <a:pt x="12094" y="9030"/>
                  </a:cubicBezTo>
                  <a:cubicBezTo>
                    <a:pt x="12160" y="9030"/>
                    <a:pt x="12226" y="8996"/>
                    <a:pt x="12303" y="8930"/>
                  </a:cubicBezTo>
                  <a:cubicBezTo>
                    <a:pt x="12440" y="8771"/>
                    <a:pt x="12463" y="8634"/>
                    <a:pt x="12303" y="8497"/>
                  </a:cubicBezTo>
                  <a:cubicBezTo>
                    <a:pt x="12234" y="8417"/>
                    <a:pt x="12166" y="8377"/>
                    <a:pt x="12095" y="8377"/>
                  </a:cubicBezTo>
                  <a:close/>
                  <a:moveTo>
                    <a:pt x="12737" y="8953"/>
                  </a:moveTo>
                  <a:cubicBezTo>
                    <a:pt x="12737" y="8953"/>
                    <a:pt x="12737" y="8976"/>
                    <a:pt x="12737" y="8976"/>
                  </a:cubicBezTo>
                  <a:cubicBezTo>
                    <a:pt x="12759" y="8999"/>
                    <a:pt x="12759" y="8999"/>
                    <a:pt x="12782" y="9022"/>
                  </a:cubicBezTo>
                  <a:cubicBezTo>
                    <a:pt x="12805" y="9022"/>
                    <a:pt x="12828" y="9045"/>
                    <a:pt x="12828" y="9045"/>
                  </a:cubicBezTo>
                  <a:cubicBezTo>
                    <a:pt x="12828" y="9022"/>
                    <a:pt x="12805" y="8999"/>
                    <a:pt x="12805" y="8999"/>
                  </a:cubicBezTo>
                  <a:cubicBezTo>
                    <a:pt x="12782" y="8976"/>
                    <a:pt x="12782" y="8976"/>
                    <a:pt x="12759" y="8953"/>
                  </a:cubicBezTo>
                  <a:close/>
                  <a:moveTo>
                    <a:pt x="5387" y="8793"/>
                  </a:moveTo>
                  <a:cubicBezTo>
                    <a:pt x="5273" y="8793"/>
                    <a:pt x="5159" y="8862"/>
                    <a:pt x="5136" y="8953"/>
                  </a:cubicBezTo>
                  <a:cubicBezTo>
                    <a:pt x="5113" y="8999"/>
                    <a:pt x="5090" y="9045"/>
                    <a:pt x="5136" y="9067"/>
                  </a:cubicBezTo>
                  <a:cubicBezTo>
                    <a:pt x="5181" y="9090"/>
                    <a:pt x="5227" y="9136"/>
                    <a:pt x="5250" y="9181"/>
                  </a:cubicBezTo>
                  <a:cubicBezTo>
                    <a:pt x="5296" y="9227"/>
                    <a:pt x="5341" y="9250"/>
                    <a:pt x="5364" y="9296"/>
                  </a:cubicBezTo>
                  <a:cubicBezTo>
                    <a:pt x="5391" y="9322"/>
                    <a:pt x="5402" y="9333"/>
                    <a:pt x="5420" y="9333"/>
                  </a:cubicBezTo>
                  <a:cubicBezTo>
                    <a:pt x="5433" y="9333"/>
                    <a:pt x="5450" y="9328"/>
                    <a:pt x="5478" y="9318"/>
                  </a:cubicBezTo>
                  <a:cubicBezTo>
                    <a:pt x="5501" y="9296"/>
                    <a:pt x="5547" y="9273"/>
                    <a:pt x="5569" y="9250"/>
                  </a:cubicBezTo>
                  <a:cubicBezTo>
                    <a:pt x="5661" y="9159"/>
                    <a:pt x="5661" y="9067"/>
                    <a:pt x="5615" y="8953"/>
                  </a:cubicBezTo>
                  <a:cubicBezTo>
                    <a:pt x="5569" y="8862"/>
                    <a:pt x="5501" y="8793"/>
                    <a:pt x="5387" y="8793"/>
                  </a:cubicBezTo>
                  <a:close/>
                  <a:moveTo>
                    <a:pt x="6323" y="8885"/>
                  </a:moveTo>
                  <a:cubicBezTo>
                    <a:pt x="6231" y="8885"/>
                    <a:pt x="6186" y="8908"/>
                    <a:pt x="6140" y="8953"/>
                  </a:cubicBezTo>
                  <a:cubicBezTo>
                    <a:pt x="6094" y="9022"/>
                    <a:pt x="6049" y="9067"/>
                    <a:pt x="6049" y="9136"/>
                  </a:cubicBezTo>
                  <a:cubicBezTo>
                    <a:pt x="6049" y="9227"/>
                    <a:pt x="6049" y="9273"/>
                    <a:pt x="6117" y="9341"/>
                  </a:cubicBezTo>
                  <a:cubicBezTo>
                    <a:pt x="6176" y="9381"/>
                    <a:pt x="6201" y="9437"/>
                    <a:pt x="6281" y="9437"/>
                  </a:cubicBezTo>
                  <a:cubicBezTo>
                    <a:pt x="6293" y="9437"/>
                    <a:pt x="6307" y="9436"/>
                    <a:pt x="6323" y="9433"/>
                  </a:cubicBezTo>
                  <a:cubicBezTo>
                    <a:pt x="6391" y="9433"/>
                    <a:pt x="6460" y="9410"/>
                    <a:pt x="6505" y="9364"/>
                  </a:cubicBezTo>
                  <a:cubicBezTo>
                    <a:pt x="6551" y="9296"/>
                    <a:pt x="6619" y="9250"/>
                    <a:pt x="6597" y="9159"/>
                  </a:cubicBezTo>
                  <a:cubicBezTo>
                    <a:pt x="6597" y="9090"/>
                    <a:pt x="6597" y="9022"/>
                    <a:pt x="6528" y="8976"/>
                  </a:cubicBezTo>
                  <a:cubicBezTo>
                    <a:pt x="6460" y="8908"/>
                    <a:pt x="6414" y="8885"/>
                    <a:pt x="6323" y="8885"/>
                  </a:cubicBezTo>
                  <a:close/>
                  <a:moveTo>
                    <a:pt x="7281" y="8908"/>
                  </a:moveTo>
                  <a:cubicBezTo>
                    <a:pt x="7213" y="8908"/>
                    <a:pt x="7122" y="8953"/>
                    <a:pt x="7053" y="8999"/>
                  </a:cubicBezTo>
                  <a:cubicBezTo>
                    <a:pt x="7007" y="9045"/>
                    <a:pt x="6985" y="9113"/>
                    <a:pt x="6985" y="9181"/>
                  </a:cubicBezTo>
                  <a:cubicBezTo>
                    <a:pt x="6985" y="9273"/>
                    <a:pt x="7007" y="9341"/>
                    <a:pt x="7053" y="9410"/>
                  </a:cubicBezTo>
                  <a:cubicBezTo>
                    <a:pt x="7099" y="9455"/>
                    <a:pt x="7190" y="9501"/>
                    <a:pt x="7259" y="9501"/>
                  </a:cubicBezTo>
                  <a:cubicBezTo>
                    <a:pt x="7327" y="9501"/>
                    <a:pt x="7418" y="9455"/>
                    <a:pt x="7487" y="9410"/>
                  </a:cubicBezTo>
                  <a:cubicBezTo>
                    <a:pt x="7532" y="9364"/>
                    <a:pt x="7555" y="9273"/>
                    <a:pt x="7555" y="9204"/>
                  </a:cubicBezTo>
                  <a:cubicBezTo>
                    <a:pt x="7555" y="9136"/>
                    <a:pt x="7510" y="9067"/>
                    <a:pt x="7487" y="8999"/>
                  </a:cubicBezTo>
                  <a:cubicBezTo>
                    <a:pt x="7418" y="8953"/>
                    <a:pt x="7350" y="8908"/>
                    <a:pt x="7281" y="8908"/>
                  </a:cubicBezTo>
                  <a:close/>
                  <a:moveTo>
                    <a:pt x="8229" y="9005"/>
                  </a:moveTo>
                  <a:cubicBezTo>
                    <a:pt x="8149" y="9005"/>
                    <a:pt x="8069" y="9033"/>
                    <a:pt x="8012" y="9090"/>
                  </a:cubicBezTo>
                  <a:cubicBezTo>
                    <a:pt x="7898" y="9204"/>
                    <a:pt x="7898" y="9387"/>
                    <a:pt x="8012" y="9501"/>
                  </a:cubicBezTo>
                  <a:cubicBezTo>
                    <a:pt x="8074" y="9564"/>
                    <a:pt x="8158" y="9599"/>
                    <a:pt x="8239" y="9599"/>
                  </a:cubicBezTo>
                  <a:cubicBezTo>
                    <a:pt x="8306" y="9599"/>
                    <a:pt x="8371" y="9575"/>
                    <a:pt x="8423" y="9524"/>
                  </a:cubicBezTo>
                  <a:cubicBezTo>
                    <a:pt x="8560" y="9410"/>
                    <a:pt x="8560" y="9204"/>
                    <a:pt x="8445" y="9090"/>
                  </a:cubicBezTo>
                  <a:cubicBezTo>
                    <a:pt x="8388" y="9033"/>
                    <a:pt x="8308" y="9005"/>
                    <a:pt x="8229" y="9005"/>
                  </a:cubicBezTo>
                  <a:close/>
                  <a:moveTo>
                    <a:pt x="9176" y="9096"/>
                  </a:moveTo>
                  <a:cubicBezTo>
                    <a:pt x="9102" y="9096"/>
                    <a:pt x="9027" y="9124"/>
                    <a:pt x="8970" y="9181"/>
                  </a:cubicBezTo>
                  <a:cubicBezTo>
                    <a:pt x="8833" y="9296"/>
                    <a:pt x="8833" y="9478"/>
                    <a:pt x="8948" y="9592"/>
                  </a:cubicBezTo>
                  <a:cubicBezTo>
                    <a:pt x="9007" y="9664"/>
                    <a:pt x="9092" y="9698"/>
                    <a:pt x="9175" y="9698"/>
                  </a:cubicBezTo>
                  <a:cubicBezTo>
                    <a:pt x="9252" y="9698"/>
                    <a:pt x="9327" y="9670"/>
                    <a:pt x="9381" y="9615"/>
                  </a:cubicBezTo>
                  <a:cubicBezTo>
                    <a:pt x="9495" y="9501"/>
                    <a:pt x="9495" y="9296"/>
                    <a:pt x="9381" y="9181"/>
                  </a:cubicBezTo>
                  <a:cubicBezTo>
                    <a:pt x="9324" y="9124"/>
                    <a:pt x="9250" y="9096"/>
                    <a:pt x="9176" y="9096"/>
                  </a:cubicBezTo>
                  <a:close/>
                  <a:moveTo>
                    <a:pt x="10026" y="9157"/>
                  </a:moveTo>
                  <a:cubicBezTo>
                    <a:pt x="9972" y="9157"/>
                    <a:pt x="9916" y="9168"/>
                    <a:pt x="9883" y="9250"/>
                  </a:cubicBezTo>
                  <a:cubicBezTo>
                    <a:pt x="9861" y="9273"/>
                    <a:pt x="9815" y="9318"/>
                    <a:pt x="9792" y="9364"/>
                  </a:cubicBezTo>
                  <a:cubicBezTo>
                    <a:pt x="9769" y="9433"/>
                    <a:pt x="9792" y="9501"/>
                    <a:pt x="9792" y="9570"/>
                  </a:cubicBezTo>
                  <a:cubicBezTo>
                    <a:pt x="9815" y="9615"/>
                    <a:pt x="9861" y="9638"/>
                    <a:pt x="9883" y="9684"/>
                  </a:cubicBezTo>
                  <a:cubicBezTo>
                    <a:pt x="9929" y="9752"/>
                    <a:pt x="10020" y="9775"/>
                    <a:pt x="10089" y="9775"/>
                  </a:cubicBezTo>
                  <a:cubicBezTo>
                    <a:pt x="10157" y="9775"/>
                    <a:pt x="10226" y="9752"/>
                    <a:pt x="10294" y="9706"/>
                  </a:cubicBezTo>
                  <a:cubicBezTo>
                    <a:pt x="10363" y="9638"/>
                    <a:pt x="10408" y="9547"/>
                    <a:pt x="10408" y="9478"/>
                  </a:cubicBezTo>
                  <a:cubicBezTo>
                    <a:pt x="10408" y="9410"/>
                    <a:pt x="10386" y="9318"/>
                    <a:pt x="10317" y="9250"/>
                  </a:cubicBezTo>
                  <a:cubicBezTo>
                    <a:pt x="10249" y="9181"/>
                    <a:pt x="10180" y="9159"/>
                    <a:pt x="10089" y="9159"/>
                  </a:cubicBezTo>
                  <a:cubicBezTo>
                    <a:pt x="10069" y="9159"/>
                    <a:pt x="10048" y="9157"/>
                    <a:pt x="10026" y="9157"/>
                  </a:cubicBezTo>
                  <a:close/>
                  <a:moveTo>
                    <a:pt x="11050" y="9239"/>
                  </a:moveTo>
                  <a:cubicBezTo>
                    <a:pt x="10979" y="9239"/>
                    <a:pt x="10911" y="9273"/>
                    <a:pt x="10842" y="9341"/>
                  </a:cubicBezTo>
                  <a:cubicBezTo>
                    <a:pt x="10682" y="9478"/>
                    <a:pt x="10682" y="9615"/>
                    <a:pt x="10819" y="9752"/>
                  </a:cubicBezTo>
                  <a:cubicBezTo>
                    <a:pt x="10902" y="9835"/>
                    <a:pt x="10979" y="9875"/>
                    <a:pt x="11053" y="9875"/>
                  </a:cubicBezTo>
                  <a:cubicBezTo>
                    <a:pt x="11121" y="9875"/>
                    <a:pt x="11187" y="9841"/>
                    <a:pt x="11253" y="9775"/>
                  </a:cubicBezTo>
                  <a:cubicBezTo>
                    <a:pt x="11413" y="9638"/>
                    <a:pt x="11413" y="9501"/>
                    <a:pt x="11276" y="9341"/>
                  </a:cubicBezTo>
                  <a:cubicBezTo>
                    <a:pt x="11196" y="9273"/>
                    <a:pt x="11122" y="9239"/>
                    <a:pt x="11050" y="9239"/>
                  </a:cubicBezTo>
                  <a:close/>
                  <a:moveTo>
                    <a:pt x="11975" y="9335"/>
                  </a:moveTo>
                  <a:cubicBezTo>
                    <a:pt x="11890" y="9335"/>
                    <a:pt x="11807" y="9358"/>
                    <a:pt x="11755" y="9410"/>
                  </a:cubicBezTo>
                  <a:cubicBezTo>
                    <a:pt x="11641" y="9524"/>
                    <a:pt x="11641" y="9775"/>
                    <a:pt x="11755" y="9889"/>
                  </a:cubicBezTo>
                  <a:cubicBezTo>
                    <a:pt x="11812" y="9946"/>
                    <a:pt x="11903" y="9975"/>
                    <a:pt x="11995" y="9975"/>
                  </a:cubicBezTo>
                  <a:cubicBezTo>
                    <a:pt x="12086" y="9975"/>
                    <a:pt x="12177" y="9946"/>
                    <a:pt x="12234" y="9889"/>
                  </a:cubicBezTo>
                  <a:cubicBezTo>
                    <a:pt x="12349" y="9798"/>
                    <a:pt x="12349" y="9547"/>
                    <a:pt x="12234" y="9433"/>
                  </a:cubicBezTo>
                  <a:cubicBezTo>
                    <a:pt x="12184" y="9370"/>
                    <a:pt x="12079" y="9335"/>
                    <a:pt x="11975" y="9335"/>
                  </a:cubicBezTo>
                  <a:close/>
                  <a:moveTo>
                    <a:pt x="12951" y="9372"/>
                  </a:moveTo>
                  <a:cubicBezTo>
                    <a:pt x="12859" y="9372"/>
                    <a:pt x="12763" y="9407"/>
                    <a:pt x="12691" y="9478"/>
                  </a:cubicBezTo>
                  <a:cubicBezTo>
                    <a:pt x="12600" y="9592"/>
                    <a:pt x="12600" y="9821"/>
                    <a:pt x="12714" y="9935"/>
                  </a:cubicBezTo>
                  <a:cubicBezTo>
                    <a:pt x="12771" y="9992"/>
                    <a:pt x="12862" y="10020"/>
                    <a:pt x="12953" y="10020"/>
                  </a:cubicBezTo>
                  <a:cubicBezTo>
                    <a:pt x="13045" y="10020"/>
                    <a:pt x="13136" y="9992"/>
                    <a:pt x="13193" y="9935"/>
                  </a:cubicBezTo>
                  <a:cubicBezTo>
                    <a:pt x="13307" y="9821"/>
                    <a:pt x="13284" y="9570"/>
                    <a:pt x="13170" y="9455"/>
                  </a:cubicBezTo>
                  <a:cubicBezTo>
                    <a:pt x="13116" y="9401"/>
                    <a:pt x="13035" y="9372"/>
                    <a:pt x="12951" y="9372"/>
                  </a:cubicBezTo>
                  <a:close/>
                  <a:moveTo>
                    <a:pt x="13558" y="9752"/>
                  </a:moveTo>
                  <a:cubicBezTo>
                    <a:pt x="13558" y="9775"/>
                    <a:pt x="13558" y="9775"/>
                    <a:pt x="13558" y="9798"/>
                  </a:cubicBezTo>
                  <a:cubicBezTo>
                    <a:pt x="13581" y="9889"/>
                    <a:pt x="13604" y="9980"/>
                    <a:pt x="13672" y="10049"/>
                  </a:cubicBezTo>
                  <a:cubicBezTo>
                    <a:pt x="13741" y="10117"/>
                    <a:pt x="13832" y="10117"/>
                    <a:pt x="13901" y="10140"/>
                  </a:cubicBezTo>
                  <a:lnTo>
                    <a:pt x="13924" y="10140"/>
                  </a:lnTo>
                  <a:cubicBezTo>
                    <a:pt x="13924" y="10117"/>
                    <a:pt x="13924" y="10117"/>
                    <a:pt x="13924" y="10094"/>
                  </a:cubicBezTo>
                  <a:cubicBezTo>
                    <a:pt x="13855" y="10049"/>
                    <a:pt x="13809" y="10003"/>
                    <a:pt x="13764" y="9958"/>
                  </a:cubicBezTo>
                  <a:cubicBezTo>
                    <a:pt x="13695" y="9889"/>
                    <a:pt x="13650" y="9821"/>
                    <a:pt x="13581" y="9775"/>
                  </a:cubicBezTo>
                  <a:cubicBezTo>
                    <a:pt x="13581" y="9775"/>
                    <a:pt x="13558" y="9775"/>
                    <a:pt x="13558" y="9752"/>
                  </a:cubicBezTo>
                  <a:close/>
                  <a:moveTo>
                    <a:pt x="6260" y="9795"/>
                  </a:moveTo>
                  <a:cubicBezTo>
                    <a:pt x="6175" y="9795"/>
                    <a:pt x="6087" y="9817"/>
                    <a:pt x="6026" y="9866"/>
                  </a:cubicBezTo>
                  <a:cubicBezTo>
                    <a:pt x="6003" y="9889"/>
                    <a:pt x="5980" y="9912"/>
                    <a:pt x="6026" y="9958"/>
                  </a:cubicBezTo>
                  <a:cubicBezTo>
                    <a:pt x="6140" y="10072"/>
                    <a:pt x="6254" y="10163"/>
                    <a:pt x="6346" y="10277"/>
                  </a:cubicBezTo>
                  <a:cubicBezTo>
                    <a:pt x="6377" y="10309"/>
                    <a:pt x="6404" y="10326"/>
                    <a:pt x="6428" y="10326"/>
                  </a:cubicBezTo>
                  <a:cubicBezTo>
                    <a:pt x="6456" y="10326"/>
                    <a:pt x="6481" y="10303"/>
                    <a:pt x="6505" y="10254"/>
                  </a:cubicBezTo>
                  <a:cubicBezTo>
                    <a:pt x="6505" y="10209"/>
                    <a:pt x="6528" y="10163"/>
                    <a:pt x="6551" y="10117"/>
                  </a:cubicBezTo>
                  <a:cubicBezTo>
                    <a:pt x="6551" y="10049"/>
                    <a:pt x="6505" y="9889"/>
                    <a:pt x="6460" y="9843"/>
                  </a:cubicBezTo>
                  <a:cubicBezTo>
                    <a:pt x="6407" y="9812"/>
                    <a:pt x="6334" y="9795"/>
                    <a:pt x="6260" y="9795"/>
                  </a:cubicBezTo>
                  <a:close/>
                  <a:moveTo>
                    <a:pt x="7201" y="9872"/>
                  </a:moveTo>
                  <a:cubicBezTo>
                    <a:pt x="7122" y="9872"/>
                    <a:pt x="7042" y="9900"/>
                    <a:pt x="6985" y="9958"/>
                  </a:cubicBezTo>
                  <a:cubicBezTo>
                    <a:pt x="6870" y="10072"/>
                    <a:pt x="6870" y="10277"/>
                    <a:pt x="6985" y="10391"/>
                  </a:cubicBezTo>
                  <a:cubicBezTo>
                    <a:pt x="7042" y="10448"/>
                    <a:pt x="7122" y="10477"/>
                    <a:pt x="7201" y="10477"/>
                  </a:cubicBezTo>
                  <a:cubicBezTo>
                    <a:pt x="7281" y="10477"/>
                    <a:pt x="7361" y="10448"/>
                    <a:pt x="7418" y="10391"/>
                  </a:cubicBezTo>
                  <a:cubicBezTo>
                    <a:pt x="7532" y="10277"/>
                    <a:pt x="7532" y="10072"/>
                    <a:pt x="7418" y="9958"/>
                  </a:cubicBezTo>
                  <a:cubicBezTo>
                    <a:pt x="7361" y="9900"/>
                    <a:pt x="7281" y="9872"/>
                    <a:pt x="7201" y="9872"/>
                  </a:cubicBezTo>
                  <a:close/>
                  <a:moveTo>
                    <a:pt x="8118" y="9943"/>
                  </a:moveTo>
                  <a:cubicBezTo>
                    <a:pt x="8045" y="9943"/>
                    <a:pt x="7975" y="9972"/>
                    <a:pt x="7920" y="10026"/>
                  </a:cubicBezTo>
                  <a:cubicBezTo>
                    <a:pt x="7806" y="10140"/>
                    <a:pt x="7806" y="10346"/>
                    <a:pt x="7898" y="10460"/>
                  </a:cubicBezTo>
                  <a:cubicBezTo>
                    <a:pt x="7955" y="10517"/>
                    <a:pt x="8035" y="10545"/>
                    <a:pt x="8114" y="10545"/>
                  </a:cubicBezTo>
                  <a:cubicBezTo>
                    <a:pt x="8194" y="10545"/>
                    <a:pt x="8274" y="10517"/>
                    <a:pt x="8331" y="10460"/>
                  </a:cubicBezTo>
                  <a:cubicBezTo>
                    <a:pt x="8445" y="10346"/>
                    <a:pt x="8468" y="10163"/>
                    <a:pt x="8354" y="10049"/>
                  </a:cubicBezTo>
                  <a:cubicBezTo>
                    <a:pt x="8283" y="9977"/>
                    <a:pt x="8198" y="9943"/>
                    <a:pt x="8118" y="9943"/>
                  </a:cubicBezTo>
                  <a:close/>
                  <a:moveTo>
                    <a:pt x="9082" y="10020"/>
                  </a:moveTo>
                  <a:cubicBezTo>
                    <a:pt x="9010" y="10020"/>
                    <a:pt x="8936" y="10060"/>
                    <a:pt x="8856" y="10140"/>
                  </a:cubicBezTo>
                  <a:cubicBezTo>
                    <a:pt x="8719" y="10277"/>
                    <a:pt x="8719" y="10414"/>
                    <a:pt x="8856" y="10551"/>
                  </a:cubicBezTo>
                  <a:cubicBezTo>
                    <a:pt x="8939" y="10634"/>
                    <a:pt x="9016" y="10674"/>
                    <a:pt x="9090" y="10674"/>
                  </a:cubicBezTo>
                  <a:cubicBezTo>
                    <a:pt x="9158" y="10674"/>
                    <a:pt x="9224" y="10640"/>
                    <a:pt x="9290" y="10574"/>
                  </a:cubicBezTo>
                  <a:cubicBezTo>
                    <a:pt x="9427" y="10414"/>
                    <a:pt x="9427" y="10277"/>
                    <a:pt x="9290" y="10140"/>
                  </a:cubicBezTo>
                  <a:cubicBezTo>
                    <a:pt x="9222" y="10060"/>
                    <a:pt x="9153" y="10020"/>
                    <a:pt x="9082" y="10020"/>
                  </a:cubicBezTo>
                  <a:close/>
                  <a:moveTo>
                    <a:pt x="10006" y="10117"/>
                  </a:moveTo>
                  <a:cubicBezTo>
                    <a:pt x="9941" y="10117"/>
                    <a:pt x="9878" y="10146"/>
                    <a:pt x="9815" y="10209"/>
                  </a:cubicBezTo>
                  <a:cubicBezTo>
                    <a:pt x="9678" y="10368"/>
                    <a:pt x="9655" y="10505"/>
                    <a:pt x="9815" y="10642"/>
                  </a:cubicBezTo>
                  <a:cubicBezTo>
                    <a:pt x="9886" y="10725"/>
                    <a:pt x="9957" y="10765"/>
                    <a:pt x="10028" y="10765"/>
                  </a:cubicBezTo>
                  <a:cubicBezTo>
                    <a:pt x="10094" y="10765"/>
                    <a:pt x="10160" y="10731"/>
                    <a:pt x="10226" y="10665"/>
                  </a:cubicBezTo>
                  <a:cubicBezTo>
                    <a:pt x="10386" y="10505"/>
                    <a:pt x="10386" y="10368"/>
                    <a:pt x="10249" y="10231"/>
                  </a:cubicBezTo>
                  <a:cubicBezTo>
                    <a:pt x="10162" y="10157"/>
                    <a:pt x="10082" y="10117"/>
                    <a:pt x="10006" y="10117"/>
                  </a:cubicBezTo>
                  <a:close/>
                  <a:moveTo>
                    <a:pt x="10965" y="10166"/>
                  </a:moveTo>
                  <a:cubicBezTo>
                    <a:pt x="10884" y="10166"/>
                    <a:pt x="10805" y="10188"/>
                    <a:pt x="10751" y="10231"/>
                  </a:cubicBezTo>
                  <a:cubicBezTo>
                    <a:pt x="10614" y="10346"/>
                    <a:pt x="10614" y="10597"/>
                    <a:pt x="10728" y="10734"/>
                  </a:cubicBezTo>
                  <a:cubicBezTo>
                    <a:pt x="10788" y="10782"/>
                    <a:pt x="10886" y="10811"/>
                    <a:pt x="10983" y="10811"/>
                  </a:cubicBezTo>
                  <a:cubicBezTo>
                    <a:pt x="11069" y="10811"/>
                    <a:pt x="11153" y="10788"/>
                    <a:pt x="11207" y="10734"/>
                  </a:cubicBezTo>
                  <a:cubicBezTo>
                    <a:pt x="11321" y="10619"/>
                    <a:pt x="11321" y="10368"/>
                    <a:pt x="11207" y="10254"/>
                  </a:cubicBezTo>
                  <a:cubicBezTo>
                    <a:pt x="11147" y="10194"/>
                    <a:pt x="11055" y="10166"/>
                    <a:pt x="10965" y="10166"/>
                  </a:cubicBezTo>
                  <a:close/>
                  <a:moveTo>
                    <a:pt x="11929" y="10257"/>
                  </a:moveTo>
                  <a:cubicBezTo>
                    <a:pt x="11839" y="10257"/>
                    <a:pt x="11747" y="10285"/>
                    <a:pt x="11687" y="10346"/>
                  </a:cubicBezTo>
                  <a:cubicBezTo>
                    <a:pt x="11573" y="10460"/>
                    <a:pt x="11573" y="10711"/>
                    <a:pt x="11709" y="10825"/>
                  </a:cubicBezTo>
                  <a:cubicBezTo>
                    <a:pt x="11753" y="10879"/>
                    <a:pt x="11833" y="10908"/>
                    <a:pt x="11917" y="10908"/>
                  </a:cubicBezTo>
                  <a:cubicBezTo>
                    <a:pt x="12009" y="10908"/>
                    <a:pt x="12106" y="10874"/>
                    <a:pt x="12166" y="10802"/>
                  </a:cubicBezTo>
                  <a:cubicBezTo>
                    <a:pt x="12280" y="10688"/>
                    <a:pt x="12280" y="10460"/>
                    <a:pt x="12143" y="10323"/>
                  </a:cubicBezTo>
                  <a:cubicBezTo>
                    <a:pt x="12089" y="10280"/>
                    <a:pt x="12010" y="10257"/>
                    <a:pt x="11929" y="10257"/>
                  </a:cubicBezTo>
                  <a:close/>
                  <a:moveTo>
                    <a:pt x="12868" y="10334"/>
                  </a:moveTo>
                  <a:cubicBezTo>
                    <a:pt x="12782" y="10334"/>
                    <a:pt x="12702" y="10368"/>
                    <a:pt x="12645" y="10437"/>
                  </a:cubicBezTo>
                  <a:cubicBezTo>
                    <a:pt x="12508" y="10574"/>
                    <a:pt x="12486" y="10756"/>
                    <a:pt x="12622" y="10893"/>
                  </a:cubicBezTo>
                  <a:cubicBezTo>
                    <a:pt x="12694" y="10976"/>
                    <a:pt x="12783" y="11016"/>
                    <a:pt x="12872" y="11016"/>
                  </a:cubicBezTo>
                  <a:cubicBezTo>
                    <a:pt x="12954" y="11016"/>
                    <a:pt x="13036" y="10982"/>
                    <a:pt x="13102" y="10916"/>
                  </a:cubicBezTo>
                  <a:cubicBezTo>
                    <a:pt x="13239" y="10779"/>
                    <a:pt x="13239" y="10574"/>
                    <a:pt x="13125" y="10437"/>
                  </a:cubicBezTo>
                  <a:cubicBezTo>
                    <a:pt x="13045" y="10368"/>
                    <a:pt x="12953" y="10334"/>
                    <a:pt x="12868" y="10334"/>
                  </a:cubicBezTo>
                  <a:close/>
                  <a:moveTo>
                    <a:pt x="13787" y="10391"/>
                  </a:moveTo>
                  <a:cubicBezTo>
                    <a:pt x="13695" y="10391"/>
                    <a:pt x="13627" y="10437"/>
                    <a:pt x="13581" y="10505"/>
                  </a:cubicBezTo>
                  <a:cubicBezTo>
                    <a:pt x="13421" y="10665"/>
                    <a:pt x="13421" y="10825"/>
                    <a:pt x="13558" y="10985"/>
                  </a:cubicBezTo>
                  <a:cubicBezTo>
                    <a:pt x="13630" y="11056"/>
                    <a:pt x="13714" y="11090"/>
                    <a:pt x="13797" y="11090"/>
                  </a:cubicBezTo>
                  <a:cubicBezTo>
                    <a:pt x="13874" y="11090"/>
                    <a:pt x="13949" y="11062"/>
                    <a:pt x="14015" y="11008"/>
                  </a:cubicBezTo>
                  <a:cubicBezTo>
                    <a:pt x="14106" y="10939"/>
                    <a:pt x="14152" y="10848"/>
                    <a:pt x="14152" y="10756"/>
                  </a:cubicBezTo>
                  <a:cubicBezTo>
                    <a:pt x="14152" y="10665"/>
                    <a:pt x="14129" y="10574"/>
                    <a:pt x="14060" y="10528"/>
                  </a:cubicBezTo>
                  <a:cubicBezTo>
                    <a:pt x="13946" y="10414"/>
                    <a:pt x="13924" y="10414"/>
                    <a:pt x="13787" y="10391"/>
                  </a:cubicBezTo>
                  <a:close/>
                  <a:moveTo>
                    <a:pt x="14468" y="10663"/>
                  </a:moveTo>
                  <a:cubicBezTo>
                    <a:pt x="14454" y="10663"/>
                    <a:pt x="14440" y="10683"/>
                    <a:pt x="14426" y="10711"/>
                  </a:cubicBezTo>
                  <a:cubicBezTo>
                    <a:pt x="14380" y="10848"/>
                    <a:pt x="14403" y="10962"/>
                    <a:pt x="14517" y="11076"/>
                  </a:cubicBezTo>
                  <a:cubicBezTo>
                    <a:pt x="14595" y="11154"/>
                    <a:pt x="14673" y="11189"/>
                    <a:pt x="14758" y="11189"/>
                  </a:cubicBezTo>
                  <a:cubicBezTo>
                    <a:pt x="14798" y="11189"/>
                    <a:pt x="14839" y="11182"/>
                    <a:pt x="14882" y="11167"/>
                  </a:cubicBezTo>
                  <a:cubicBezTo>
                    <a:pt x="14928" y="11144"/>
                    <a:pt x="14951" y="11122"/>
                    <a:pt x="14905" y="11099"/>
                  </a:cubicBezTo>
                  <a:cubicBezTo>
                    <a:pt x="14837" y="11030"/>
                    <a:pt x="14768" y="10962"/>
                    <a:pt x="14722" y="10893"/>
                  </a:cubicBezTo>
                  <a:cubicBezTo>
                    <a:pt x="14654" y="10825"/>
                    <a:pt x="14563" y="10756"/>
                    <a:pt x="14494" y="10688"/>
                  </a:cubicBezTo>
                  <a:cubicBezTo>
                    <a:pt x="14485" y="10671"/>
                    <a:pt x="14477" y="10663"/>
                    <a:pt x="14468" y="10663"/>
                  </a:cubicBezTo>
                  <a:close/>
                  <a:moveTo>
                    <a:pt x="7125" y="10818"/>
                  </a:moveTo>
                  <a:cubicBezTo>
                    <a:pt x="7079" y="10818"/>
                    <a:pt x="7032" y="10829"/>
                    <a:pt x="6985" y="10848"/>
                  </a:cubicBezTo>
                  <a:cubicBezTo>
                    <a:pt x="6962" y="10871"/>
                    <a:pt x="6939" y="10871"/>
                    <a:pt x="6962" y="10893"/>
                  </a:cubicBezTo>
                  <a:cubicBezTo>
                    <a:pt x="7030" y="10962"/>
                    <a:pt x="7099" y="11008"/>
                    <a:pt x="7144" y="11076"/>
                  </a:cubicBezTo>
                  <a:cubicBezTo>
                    <a:pt x="7213" y="11144"/>
                    <a:pt x="7281" y="11213"/>
                    <a:pt x="7350" y="11259"/>
                  </a:cubicBezTo>
                  <a:cubicBezTo>
                    <a:pt x="7361" y="11270"/>
                    <a:pt x="7367" y="11276"/>
                    <a:pt x="7370" y="11276"/>
                  </a:cubicBezTo>
                  <a:cubicBezTo>
                    <a:pt x="7373" y="11276"/>
                    <a:pt x="7373" y="11270"/>
                    <a:pt x="7373" y="11259"/>
                  </a:cubicBezTo>
                  <a:cubicBezTo>
                    <a:pt x="7418" y="11122"/>
                    <a:pt x="7418" y="11008"/>
                    <a:pt x="7304" y="10893"/>
                  </a:cubicBezTo>
                  <a:cubicBezTo>
                    <a:pt x="7251" y="10840"/>
                    <a:pt x="7189" y="10818"/>
                    <a:pt x="7125" y="10818"/>
                  </a:cubicBezTo>
                  <a:close/>
                  <a:moveTo>
                    <a:pt x="8029" y="10873"/>
                  </a:moveTo>
                  <a:cubicBezTo>
                    <a:pt x="7961" y="10873"/>
                    <a:pt x="7895" y="10908"/>
                    <a:pt x="7829" y="10985"/>
                  </a:cubicBezTo>
                  <a:cubicBezTo>
                    <a:pt x="7669" y="11122"/>
                    <a:pt x="7669" y="11259"/>
                    <a:pt x="7806" y="11418"/>
                  </a:cubicBezTo>
                  <a:cubicBezTo>
                    <a:pt x="7886" y="11487"/>
                    <a:pt x="7960" y="11521"/>
                    <a:pt x="8032" y="11521"/>
                  </a:cubicBezTo>
                  <a:cubicBezTo>
                    <a:pt x="8103" y="11521"/>
                    <a:pt x="8172" y="11487"/>
                    <a:pt x="8240" y="11418"/>
                  </a:cubicBezTo>
                  <a:cubicBezTo>
                    <a:pt x="8377" y="11259"/>
                    <a:pt x="8400" y="11122"/>
                    <a:pt x="8263" y="10985"/>
                  </a:cubicBezTo>
                  <a:cubicBezTo>
                    <a:pt x="8180" y="10914"/>
                    <a:pt x="8103" y="10873"/>
                    <a:pt x="8029" y="10873"/>
                  </a:cubicBezTo>
                  <a:close/>
                  <a:moveTo>
                    <a:pt x="9013" y="10950"/>
                  </a:moveTo>
                  <a:cubicBezTo>
                    <a:pt x="8942" y="10950"/>
                    <a:pt x="8868" y="10985"/>
                    <a:pt x="8788" y="11053"/>
                  </a:cubicBezTo>
                  <a:cubicBezTo>
                    <a:pt x="8651" y="11190"/>
                    <a:pt x="8651" y="11327"/>
                    <a:pt x="8788" y="11464"/>
                  </a:cubicBezTo>
                  <a:cubicBezTo>
                    <a:pt x="8859" y="11547"/>
                    <a:pt x="8930" y="11587"/>
                    <a:pt x="9004" y="11587"/>
                  </a:cubicBezTo>
                  <a:cubicBezTo>
                    <a:pt x="9073" y="11587"/>
                    <a:pt x="9145" y="11553"/>
                    <a:pt x="9222" y="11487"/>
                  </a:cubicBezTo>
                  <a:cubicBezTo>
                    <a:pt x="9358" y="11327"/>
                    <a:pt x="9358" y="11213"/>
                    <a:pt x="9222" y="11053"/>
                  </a:cubicBezTo>
                  <a:cubicBezTo>
                    <a:pt x="9153" y="10985"/>
                    <a:pt x="9085" y="10950"/>
                    <a:pt x="9013" y="10950"/>
                  </a:cubicBezTo>
                  <a:close/>
                  <a:moveTo>
                    <a:pt x="9953" y="11039"/>
                  </a:moveTo>
                  <a:cubicBezTo>
                    <a:pt x="9858" y="11039"/>
                    <a:pt x="9760" y="11073"/>
                    <a:pt x="9701" y="11144"/>
                  </a:cubicBezTo>
                  <a:cubicBezTo>
                    <a:pt x="9610" y="11259"/>
                    <a:pt x="9610" y="11487"/>
                    <a:pt x="9724" y="11601"/>
                  </a:cubicBezTo>
                  <a:cubicBezTo>
                    <a:pt x="9781" y="11658"/>
                    <a:pt x="9872" y="11687"/>
                    <a:pt x="9963" y="11687"/>
                  </a:cubicBezTo>
                  <a:cubicBezTo>
                    <a:pt x="10055" y="11687"/>
                    <a:pt x="10146" y="11658"/>
                    <a:pt x="10203" y="11601"/>
                  </a:cubicBezTo>
                  <a:cubicBezTo>
                    <a:pt x="10317" y="11487"/>
                    <a:pt x="10294" y="11236"/>
                    <a:pt x="10180" y="11122"/>
                  </a:cubicBezTo>
                  <a:cubicBezTo>
                    <a:pt x="10126" y="11067"/>
                    <a:pt x="10040" y="11039"/>
                    <a:pt x="9953" y="11039"/>
                  </a:cubicBezTo>
                  <a:close/>
                  <a:moveTo>
                    <a:pt x="10879" y="11105"/>
                  </a:moveTo>
                  <a:cubicBezTo>
                    <a:pt x="10791" y="11105"/>
                    <a:pt x="10705" y="11133"/>
                    <a:pt x="10660" y="11190"/>
                  </a:cubicBezTo>
                  <a:cubicBezTo>
                    <a:pt x="10523" y="11304"/>
                    <a:pt x="10523" y="11555"/>
                    <a:pt x="10637" y="11669"/>
                  </a:cubicBezTo>
                  <a:cubicBezTo>
                    <a:pt x="10694" y="11727"/>
                    <a:pt x="10785" y="11755"/>
                    <a:pt x="10876" y="11755"/>
                  </a:cubicBezTo>
                  <a:cubicBezTo>
                    <a:pt x="10968" y="11755"/>
                    <a:pt x="11059" y="11727"/>
                    <a:pt x="11116" y="11669"/>
                  </a:cubicBezTo>
                  <a:cubicBezTo>
                    <a:pt x="11230" y="11555"/>
                    <a:pt x="11230" y="11327"/>
                    <a:pt x="11116" y="11190"/>
                  </a:cubicBezTo>
                  <a:cubicBezTo>
                    <a:pt x="11059" y="11133"/>
                    <a:pt x="10968" y="11105"/>
                    <a:pt x="10879" y="11105"/>
                  </a:cubicBezTo>
                  <a:close/>
                  <a:moveTo>
                    <a:pt x="11825" y="11193"/>
                  </a:moveTo>
                  <a:cubicBezTo>
                    <a:pt x="11743" y="11193"/>
                    <a:pt x="11661" y="11227"/>
                    <a:pt x="11595" y="11304"/>
                  </a:cubicBezTo>
                  <a:cubicBezTo>
                    <a:pt x="11458" y="11441"/>
                    <a:pt x="11458" y="11601"/>
                    <a:pt x="11595" y="11761"/>
                  </a:cubicBezTo>
                  <a:cubicBezTo>
                    <a:pt x="11652" y="11829"/>
                    <a:pt x="11738" y="11863"/>
                    <a:pt x="11824" y="11863"/>
                  </a:cubicBezTo>
                  <a:cubicBezTo>
                    <a:pt x="11909" y="11863"/>
                    <a:pt x="11995" y="11829"/>
                    <a:pt x="12052" y="11761"/>
                  </a:cubicBezTo>
                  <a:cubicBezTo>
                    <a:pt x="12212" y="11624"/>
                    <a:pt x="12189" y="11418"/>
                    <a:pt x="12075" y="11304"/>
                  </a:cubicBezTo>
                  <a:cubicBezTo>
                    <a:pt x="12004" y="11233"/>
                    <a:pt x="11914" y="11193"/>
                    <a:pt x="11825" y="11193"/>
                  </a:cubicBezTo>
                  <a:close/>
                  <a:moveTo>
                    <a:pt x="12773" y="11273"/>
                  </a:moveTo>
                  <a:cubicBezTo>
                    <a:pt x="12696" y="11273"/>
                    <a:pt x="12620" y="11307"/>
                    <a:pt x="12554" y="11373"/>
                  </a:cubicBezTo>
                  <a:cubicBezTo>
                    <a:pt x="12486" y="11441"/>
                    <a:pt x="12440" y="11532"/>
                    <a:pt x="12440" y="11624"/>
                  </a:cubicBezTo>
                  <a:cubicBezTo>
                    <a:pt x="12440" y="11715"/>
                    <a:pt x="12463" y="11784"/>
                    <a:pt x="12531" y="11852"/>
                  </a:cubicBezTo>
                  <a:cubicBezTo>
                    <a:pt x="12614" y="11935"/>
                    <a:pt x="12703" y="11975"/>
                    <a:pt x="12789" y="11975"/>
                  </a:cubicBezTo>
                  <a:cubicBezTo>
                    <a:pt x="12868" y="11975"/>
                    <a:pt x="12945" y="11941"/>
                    <a:pt x="13011" y="11875"/>
                  </a:cubicBezTo>
                  <a:cubicBezTo>
                    <a:pt x="13170" y="11715"/>
                    <a:pt x="13170" y="11532"/>
                    <a:pt x="13011" y="11396"/>
                  </a:cubicBezTo>
                  <a:cubicBezTo>
                    <a:pt x="12939" y="11313"/>
                    <a:pt x="12856" y="11273"/>
                    <a:pt x="12773" y="11273"/>
                  </a:cubicBezTo>
                  <a:close/>
                  <a:moveTo>
                    <a:pt x="13698" y="11344"/>
                  </a:moveTo>
                  <a:cubicBezTo>
                    <a:pt x="13615" y="11344"/>
                    <a:pt x="13535" y="11384"/>
                    <a:pt x="13467" y="11464"/>
                  </a:cubicBezTo>
                  <a:cubicBezTo>
                    <a:pt x="13330" y="11601"/>
                    <a:pt x="13307" y="11784"/>
                    <a:pt x="13467" y="11921"/>
                  </a:cubicBezTo>
                  <a:cubicBezTo>
                    <a:pt x="13538" y="12003"/>
                    <a:pt x="13622" y="12043"/>
                    <a:pt x="13708" y="12043"/>
                  </a:cubicBezTo>
                  <a:cubicBezTo>
                    <a:pt x="13787" y="12043"/>
                    <a:pt x="13870" y="12009"/>
                    <a:pt x="13946" y="11943"/>
                  </a:cubicBezTo>
                  <a:cubicBezTo>
                    <a:pt x="14083" y="11784"/>
                    <a:pt x="14083" y="11601"/>
                    <a:pt x="13946" y="11464"/>
                  </a:cubicBezTo>
                  <a:cubicBezTo>
                    <a:pt x="13866" y="11384"/>
                    <a:pt x="13781" y="11344"/>
                    <a:pt x="13698" y="11344"/>
                  </a:cubicBezTo>
                  <a:close/>
                  <a:moveTo>
                    <a:pt x="14674" y="11415"/>
                  </a:moveTo>
                  <a:cubicBezTo>
                    <a:pt x="14576" y="11415"/>
                    <a:pt x="14480" y="11444"/>
                    <a:pt x="14426" y="11510"/>
                  </a:cubicBezTo>
                  <a:cubicBezTo>
                    <a:pt x="14403" y="11532"/>
                    <a:pt x="14312" y="11715"/>
                    <a:pt x="14312" y="11761"/>
                  </a:cubicBezTo>
                  <a:cubicBezTo>
                    <a:pt x="14334" y="11852"/>
                    <a:pt x="14334" y="11943"/>
                    <a:pt x="14403" y="12012"/>
                  </a:cubicBezTo>
                  <a:cubicBezTo>
                    <a:pt x="14463" y="12083"/>
                    <a:pt x="14572" y="12118"/>
                    <a:pt x="14679" y="12118"/>
                  </a:cubicBezTo>
                  <a:cubicBezTo>
                    <a:pt x="14777" y="12118"/>
                    <a:pt x="14873" y="12089"/>
                    <a:pt x="14928" y="12035"/>
                  </a:cubicBezTo>
                  <a:cubicBezTo>
                    <a:pt x="15019" y="11966"/>
                    <a:pt x="15042" y="11875"/>
                    <a:pt x="15042" y="11784"/>
                  </a:cubicBezTo>
                  <a:cubicBezTo>
                    <a:pt x="15042" y="11692"/>
                    <a:pt x="15019" y="11601"/>
                    <a:pt x="14951" y="11510"/>
                  </a:cubicBezTo>
                  <a:cubicBezTo>
                    <a:pt x="14891" y="11450"/>
                    <a:pt x="14782" y="11415"/>
                    <a:pt x="14674" y="11415"/>
                  </a:cubicBezTo>
                  <a:close/>
                  <a:moveTo>
                    <a:pt x="7920" y="11829"/>
                  </a:moveTo>
                  <a:cubicBezTo>
                    <a:pt x="7943" y="11852"/>
                    <a:pt x="7943" y="11875"/>
                    <a:pt x="7966" y="11898"/>
                  </a:cubicBezTo>
                  <a:cubicBezTo>
                    <a:pt x="8012" y="11943"/>
                    <a:pt x="8057" y="11989"/>
                    <a:pt x="8103" y="12012"/>
                  </a:cubicBezTo>
                  <a:cubicBezTo>
                    <a:pt x="8149" y="12057"/>
                    <a:pt x="8172" y="12103"/>
                    <a:pt x="8217" y="12149"/>
                  </a:cubicBezTo>
                  <a:cubicBezTo>
                    <a:pt x="8240" y="12172"/>
                    <a:pt x="8286" y="12194"/>
                    <a:pt x="8308" y="12217"/>
                  </a:cubicBezTo>
                  <a:cubicBezTo>
                    <a:pt x="8308" y="12172"/>
                    <a:pt x="8308" y="12149"/>
                    <a:pt x="8308" y="12103"/>
                  </a:cubicBezTo>
                  <a:cubicBezTo>
                    <a:pt x="8286" y="11989"/>
                    <a:pt x="8149" y="11829"/>
                    <a:pt x="8012" y="11829"/>
                  </a:cubicBezTo>
                  <a:close/>
                  <a:moveTo>
                    <a:pt x="15390" y="11597"/>
                  </a:moveTo>
                  <a:cubicBezTo>
                    <a:pt x="15376" y="11597"/>
                    <a:pt x="15365" y="11611"/>
                    <a:pt x="15339" y="11624"/>
                  </a:cubicBezTo>
                  <a:cubicBezTo>
                    <a:pt x="15316" y="11669"/>
                    <a:pt x="15293" y="11715"/>
                    <a:pt x="15270" y="11784"/>
                  </a:cubicBezTo>
                  <a:cubicBezTo>
                    <a:pt x="15206" y="12062"/>
                    <a:pt x="15422" y="12219"/>
                    <a:pt x="15638" y="12219"/>
                  </a:cubicBezTo>
                  <a:cubicBezTo>
                    <a:pt x="15652" y="12219"/>
                    <a:pt x="15667" y="12219"/>
                    <a:pt x="15681" y="12217"/>
                  </a:cubicBezTo>
                  <a:cubicBezTo>
                    <a:pt x="15727" y="12217"/>
                    <a:pt x="15818" y="12194"/>
                    <a:pt x="15864" y="12149"/>
                  </a:cubicBezTo>
                  <a:cubicBezTo>
                    <a:pt x="15886" y="12126"/>
                    <a:pt x="15909" y="12103"/>
                    <a:pt x="15886" y="12057"/>
                  </a:cubicBezTo>
                  <a:cubicBezTo>
                    <a:pt x="15795" y="11989"/>
                    <a:pt x="15727" y="11921"/>
                    <a:pt x="15658" y="11829"/>
                  </a:cubicBezTo>
                  <a:cubicBezTo>
                    <a:pt x="15567" y="11761"/>
                    <a:pt x="15498" y="11692"/>
                    <a:pt x="15430" y="11624"/>
                  </a:cubicBezTo>
                  <a:cubicBezTo>
                    <a:pt x="15411" y="11604"/>
                    <a:pt x="15400" y="11597"/>
                    <a:pt x="15390" y="11597"/>
                  </a:cubicBezTo>
                  <a:close/>
                  <a:moveTo>
                    <a:pt x="8912" y="11900"/>
                  </a:moveTo>
                  <a:cubicBezTo>
                    <a:pt x="8815" y="11900"/>
                    <a:pt x="8722" y="11929"/>
                    <a:pt x="8674" y="11989"/>
                  </a:cubicBezTo>
                  <a:cubicBezTo>
                    <a:pt x="8560" y="12103"/>
                    <a:pt x="8560" y="12354"/>
                    <a:pt x="8674" y="12468"/>
                  </a:cubicBezTo>
                  <a:cubicBezTo>
                    <a:pt x="8735" y="12520"/>
                    <a:pt x="8820" y="12543"/>
                    <a:pt x="8903" y="12543"/>
                  </a:cubicBezTo>
                  <a:cubicBezTo>
                    <a:pt x="9004" y="12543"/>
                    <a:pt x="9103" y="12508"/>
                    <a:pt x="9153" y="12445"/>
                  </a:cubicBezTo>
                  <a:cubicBezTo>
                    <a:pt x="9267" y="12331"/>
                    <a:pt x="9244" y="12080"/>
                    <a:pt x="9153" y="11966"/>
                  </a:cubicBezTo>
                  <a:cubicBezTo>
                    <a:pt x="9088" y="11923"/>
                    <a:pt x="8998" y="11900"/>
                    <a:pt x="8912" y="11900"/>
                  </a:cubicBezTo>
                  <a:close/>
                  <a:moveTo>
                    <a:pt x="9860" y="11986"/>
                  </a:moveTo>
                  <a:cubicBezTo>
                    <a:pt x="9773" y="11986"/>
                    <a:pt x="9687" y="12015"/>
                    <a:pt x="9632" y="12080"/>
                  </a:cubicBezTo>
                  <a:cubicBezTo>
                    <a:pt x="9518" y="12194"/>
                    <a:pt x="9495" y="12423"/>
                    <a:pt x="9610" y="12537"/>
                  </a:cubicBezTo>
                  <a:cubicBezTo>
                    <a:pt x="9669" y="12608"/>
                    <a:pt x="9766" y="12643"/>
                    <a:pt x="9862" y="12643"/>
                  </a:cubicBezTo>
                  <a:cubicBezTo>
                    <a:pt x="9949" y="12643"/>
                    <a:pt x="10034" y="12614"/>
                    <a:pt x="10089" y="12560"/>
                  </a:cubicBezTo>
                  <a:cubicBezTo>
                    <a:pt x="10203" y="12445"/>
                    <a:pt x="10226" y="12194"/>
                    <a:pt x="10112" y="12080"/>
                  </a:cubicBezTo>
                  <a:cubicBezTo>
                    <a:pt x="10052" y="12021"/>
                    <a:pt x="9955" y="11986"/>
                    <a:pt x="9860" y="11986"/>
                  </a:cubicBezTo>
                  <a:close/>
                  <a:moveTo>
                    <a:pt x="10808" y="12069"/>
                  </a:moveTo>
                  <a:cubicBezTo>
                    <a:pt x="10722" y="12069"/>
                    <a:pt x="10637" y="12103"/>
                    <a:pt x="10568" y="12172"/>
                  </a:cubicBezTo>
                  <a:cubicBezTo>
                    <a:pt x="10431" y="12309"/>
                    <a:pt x="10431" y="12491"/>
                    <a:pt x="10568" y="12628"/>
                  </a:cubicBezTo>
                  <a:cubicBezTo>
                    <a:pt x="10639" y="12711"/>
                    <a:pt x="10729" y="12751"/>
                    <a:pt x="10818" y="12751"/>
                  </a:cubicBezTo>
                  <a:cubicBezTo>
                    <a:pt x="10900" y="12751"/>
                    <a:pt x="10982" y="12717"/>
                    <a:pt x="11048" y="12651"/>
                  </a:cubicBezTo>
                  <a:cubicBezTo>
                    <a:pt x="11184" y="12514"/>
                    <a:pt x="11162" y="12309"/>
                    <a:pt x="11048" y="12172"/>
                  </a:cubicBezTo>
                  <a:cubicBezTo>
                    <a:pt x="10979" y="12103"/>
                    <a:pt x="10893" y="12069"/>
                    <a:pt x="10808" y="12069"/>
                  </a:cubicBezTo>
                  <a:close/>
                  <a:moveTo>
                    <a:pt x="11726" y="12129"/>
                  </a:moveTo>
                  <a:cubicBezTo>
                    <a:pt x="11646" y="12129"/>
                    <a:pt x="11570" y="12163"/>
                    <a:pt x="11504" y="12240"/>
                  </a:cubicBezTo>
                  <a:cubicBezTo>
                    <a:pt x="11344" y="12400"/>
                    <a:pt x="11344" y="12560"/>
                    <a:pt x="11504" y="12719"/>
                  </a:cubicBezTo>
                  <a:cubicBezTo>
                    <a:pt x="11573" y="12788"/>
                    <a:pt x="11652" y="12822"/>
                    <a:pt x="11735" y="12822"/>
                  </a:cubicBezTo>
                  <a:cubicBezTo>
                    <a:pt x="11818" y="12822"/>
                    <a:pt x="11903" y="12788"/>
                    <a:pt x="11983" y="12719"/>
                  </a:cubicBezTo>
                  <a:cubicBezTo>
                    <a:pt x="12120" y="12582"/>
                    <a:pt x="12120" y="12400"/>
                    <a:pt x="11983" y="12240"/>
                  </a:cubicBezTo>
                  <a:cubicBezTo>
                    <a:pt x="11900" y="12169"/>
                    <a:pt x="11811" y="12129"/>
                    <a:pt x="11726" y="12129"/>
                  </a:cubicBezTo>
                  <a:close/>
                  <a:moveTo>
                    <a:pt x="12714" y="12206"/>
                  </a:moveTo>
                  <a:cubicBezTo>
                    <a:pt x="12634" y="12206"/>
                    <a:pt x="12554" y="12240"/>
                    <a:pt x="12486" y="12309"/>
                  </a:cubicBezTo>
                  <a:cubicBezTo>
                    <a:pt x="12326" y="12468"/>
                    <a:pt x="12326" y="12628"/>
                    <a:pt x="12463" y="12788"/>
                  </a:cubicBezTo>
                  <a:cubicBezTo>
                    <a:pt x="12543" y="12868"/>
                    <a:pt x="12628" y="12908"/>
                    <a:pt x="12711" y="12908"/>
                  </a:cubicBezTo>
                  <a:cubicBezTo>
                    <a:pt x="12794" y="12908"/>
                    <a:pt x="12874" y="12868"/>
                    <a:pt x="12942" y="12788"/>
                  </a:cubicBezTo>
                  <a:cubicBezTo>
                    <a:pt x="13102" y="12628"/>
                    <a:pt x="13102" y="12468"/>
                    <a:pt x="12942" y="12309"/>
                  </a:cubicBezTo>
                  <a:cubicBezTo>
                    <a:pt x="12874" y="12240"/>
                    <a:pt x="12794" y="12206"/>
                    <a:pt x="12714" y="12206"/>
                  </a:cubicBezTo>
                  <a:close/>
                  <a:moveTo>
                    <a:pt x="8975" y="12871"/>
                  </a:moveTo>
                  <a:cubicBezTo>
                    <a:pt x="8972" y="12871"/>
                    <a:pt x="8970" y="12873"/>
                    <a:pt x="8970" y="12879"/>
                  </a:cubicBezTo>
                  <a:cubicBezTo>
                    <a:pt x="8993" y="12902"/>
                    <a:pt x="9016" y="12948"/>
                    <a:pt x="9039" y="12970"/>
                  </a:cubicBezTo>
                  <a:cubicBezTo>
                    <a:pt x="9062" y="12993"/>
                    <a:pt x="9062" y="12993"/>
                    <a:pt x="9085" y="13016"/>
                  </a:cubicBezTo>
                  <a:lnTo>
                    <a:pt x="9107" y="13016"/>
                  </a:lnTo>
                  <a:cubicBezTo>
                    <a:pt x="9107" y="12993"/>
                    <a:pt x="9107" y="12993"/>
                    <a:pt x="9107" y="12993"/>
                  </a:cubicBezTo>
                  <a:cubicBezTo>
                    <a:pt x="9107" y="12970"/>
                    <a:pt x="9085" y="12948"/>
                    <a:pt x="9062" y="12948"/>
                  </a:cubicBezTo>
                  <a:cubicBezTo>
                    <a:pt x="9010" y="12896"/>
                    <a:pt x="8985" y="12871"/>
                    <a:pt x="8975" y="12871"/>
                  </a:cubicBezTo>
                  <a:close/>
                  <a:moveTo>
                    <a:pt x="13692" y="12282"/>
                  </a:moveTo>
                  <a:cubicBezTo>
                    <a:pt x="13684" y="12282"/>
                    <a:pt x="13677" y="12283"/>
                    <a:pt x="13672" y="12286"/>
                  </a:cubicBezTo>
                  <a:cubicBezTo>
                    <a:pt x="13581" y="12309"/>
                    <a:pt x="13467" y="12309"/>
                    <a:pt x="13399" y="12377"/>
                  </a:cubicBezTo>
                  <a:cubicBezTo>
                    <a:pt x="13330" y="12445"/>
                    <a:pt x="13307" y="12560"/>
                    <a:pt x="13307" y="12651"/>
                  </a:cubicBezTo>
                  <a:cubicBezTo>
                    <a:pt x="13307" y="12719"/>
                    <a:pt x="13330" y="12834"/>
                    <a:pt x="13399" y="12902"/>
                  </a:cubicBezTo>
                  <a:cubicBezTo>
                    <a:pt x="13421" y="12925"/>
                    <a:pt x="13604" y="13016"/>
                    <a:pt x="13650" y="13016"/>
                  </a:cubicBezTo>
                  <a:cubicBezTo>
                    <a:pt x="13741" y="12993"/>
                    <a:pt x="13832" y="12970"/>
                    <a:pt x="13901" y="12925"/>
                  </a:cubicBezTo>
                  <a:cubicBezTo>
                    <a:pt x="13946" y="12879"/>
                    <a:pt x="14038" y="12697"/>
                    <a:pt x="14015" y="12651"/>
                  </a:cubicBezTo>
                  <a:cubicBezTo>
                    <a:pt x="13992" y="12560"/>
                    <a:pt x="13992" y="12468"/>
                    <a:pt x="13924" y="12400"/>
                  </a:cubicBezTo>
                  <a:cubicBezTo>
                    <a:pt x="13903" y="12359"/>
                    <a:pt x="13756" y="12282"/>
                    <a:pt x="13692" y="12282"/>
                  </a:cubicBezTo>
                  <a:close/>
                  <a:moveTo>
                    <a:pt x="14585" y="12345"/>
                  </a:moveTo>
                  <a:cubicBezTo>
                    <a:pt x="14490" y="12345"/>
                    <a:pt x="14395" y="12385"/>
                    <a:pt x="14312" y="12468"/>
                  </a:cubicBezTo>
                  <a:cubicBezTo>
                    <a:pt x="14175" y="12605"/>
                    <a:pt x="14175" y="12856"/>
                    <a:pt x="14334" y="12993"/>
                  </a:cubicBezTo>
                  <a:cubicBezTo>
                    <a:pt x="14408" y="13056"/>
                    <a:pt x="14491" y="13085"/>
                    <a:pt x="14572" y="13085"/>
                  </a:cubicBezTo>
                  <a:cubicBezTo>
                    <a:pt x="14668" y="13085"/>
                    <a:pt x="14762" y="13045"/>
                    <a:pt x="14837" y="12970"/>
                  </a:cubicBezTo>
                  <a:cubicBezTo>
                    <a:pt x="14973" y="12834"/>
                    <a:pt x="14973" y="12582"/>
                    <a:pt x="14837" y="12445"/>
                  </a:cubicBezTo>
                  <a:cubicBezTo>
                    <a:pt x="14760" y="12380"/>
                    <a:pt x="14672" y="12345"/>
                    <a:pt x="14585" y="12345"/>
                  </a:cubicBezTo>
                  <a:close/>
                  <a:moveTo>
                    <a:pt x="15543" y="12437"/>
                  </a:moveTo>
                  <a:cubicBezTo>
                    <a:pt x="15448" y="12437"/>
                    <a:pt x="15353" y="12477"/>
                    <a:pt x="15270" y="12560"/>
                  </a:cubicBezTo>
                  <a:cubicBezTo>
                    <a:pt x="15110" y="12719"/>
                    <a:pt x="15110" y="12925"/>
                    <a:pt x="15270" y="13085"/>
                  </a:cubicBezTo>
                  <a:cubicBezTo>
                    <a:pt x="15347" y="13150"/>
                    <a:pt x="15434" y="13185"/>
                    <a:pt x="15522" y="13185"/>
                  </a:cubicBezTo>
                  <a:cubicBezTo>
                    <a:pt x="15617" y="13185"/>
                    <a:pt x="15712" y="13145"/>
                    <a:pt x="15795" y="13062"/>
                  </a:cubicBezTo>
                  <a:cubicBezTo>
                    <a:pt x="15955" y="12925"/>
                    <a:pt x="15932" y="12697"/>
                    <a:pt x="15795" y="12537"/>
                  </a:cubicBezTo>
                  <a:cubicBezTo>
                    <a:pt x="15718" y="12471"/>
                    <a:pt x="15631" y="12437"/>
                    <a:pt x="15543" y="12437"/>
                  </a:cubicBezTo>
                  <a:close/>
                  <a:moveTo>
                    <a:pt x="16314" y="12562"/>
                  </a:moveTo>
                  <a:cubicBezTo>
                    <a:pt x="16295" y="12562"/>
                    <a:pt x="16277" y="12580"/>
                    <a:pt x="16252" y="12605"/>
                  </a:cubicBezTo>
                  <a:cubicBezTo>
                    <a:pt x="16252" y="12605"/>
                    <a:pt x="16252" y="12628"/>
                    <a:pt x="16229" y="12628"/>
                  </a:cubicBezTo>
                  <a:cubicBezTo>
                    <a:pt x="16229" y="12651"/>
                    <a:pt x="16206" y="12651"/>
                    <a:pt x="16183" y="12674"/>
                  </a:cubicBezTo>
                  <a:cubicBezTo>
                    <a:pt x="16115" y="12765"/>
                    <a:pt x="16092" y="12993"/>
                    <a:pt x="16138" y="13085"/>
                  </a:cubicBezTo>
                  <a:cubicBezTo>
                    <a:pt x="16205" y="13203"/>
                    <a:pt x="16347" y="13271"/>
                    <a:pt x="16490" y="13271"/>
                  </a:cubicBezTo>
                  <a:cubicBezTo>
                    <a:pt x="16541" y="13271"/>
                    <a:pt x="16592" y="13262"/>
                    <a:pt x="16640" y="13244"/>
                  </a:cubicBezTo>
                  <a:cubicBezTo>
                    <a:pt x="16708" y="13222"/>
                    <a:pt x="16708" y="13222"/>
                    <a:pt x="16663" y="13153"/>
                  </a:cubicBezTo>
                  <a:cubicBezTo>
                    <a:pt x="16640" y="13085"/>
                    <a:pt x="16617" y="13016"/>
                    <a:pt x="16594" y="12948"/>
                  </a:cubicBezTo>
                  <a:cubicBezTo>
                    <a:pt x="16526" y="12811"/>
                    <a:pt x="16457" y="12697"/>
                    <a:pt x="16366" y="12605"/>
                  </a:cubicBezTo>
                  <a:cubicBezTo>
                    <a:pt x="16345" y="12574"/>
                    <a:pt x="16329" y="12562"/>
                    <a:pt x="16314" y="12562"/>
                  </a:cubicBezTo>
                  <a:close/>
                  <a:moveTo>
                    <a:pt x="9753" y="12932"/>
                  </a:moveTo>
                  <a:cubicBezTo>
                    <a:pt x="9696" y="12932"/>
                    <a:pt x="9638" y="12945"/>
                    <a:pt x="9587" y="12970"/>
                  </a:cubicBezTo>
                  <a:cubicBezTo>
                    <a:pt x="9473" y="13016"/>
                    <a:pt x="9404" y="13222"/>
                    <a:pt x="9450" y="13336"/>
                  </a:cubicBezTo>
                  <a:cubicBezTo>
                    <a:pt x="9450" y="13404"/>
                    <a:pt x="9518" y="13427"/>
                    <a:pt x="9541" y="13450"/>
                  </a:cubicBezTo>
                  <a:cubicBezTo>
                    <a:pt x="9640" y="13563"/>
                    <a:pt x="9687" y="13606"/>
                    <a:pt x="9746" y="13606"/>
                  </a:cubicBezTo>
                  <a:cubicBezTo>
                    <a:pt x="9782" y="13606"/>
                    <a:pt x="9823" y="13590"/>
                    <a:pt x="9883" y="13564"/>
                  </a:cubicBezTo>
                  <a:cubicBezTo>
                    <a:pt x="10089" y="13495"/>
                    <a:pt x="10180" y="13222"/>
                    <a:pt x="9998" y="13039"/>
                  </a:cubicBezTo>
                  <a:cubicBezTo>
                    <a:pt x="9941" y="12968"/>
                    <a:pt x="9848" y="12932"/>
                    <a:pt x="9753" y="12932"/>
                  </a:cubicBezTo>
                  <a:close/>
                  <a:moveTo>
                    <a:pt x="10730" y="12985"/>
                  </a:moveTo>
                  <a:cubicBezTo>
                    <a:pt x="10653" y="12985"/>
                    <a:pt x="10577" y="13019"/>
                    <a:pt x="10500" y="13085"/>
                  </a:cubicBezTo>
                  <a:cubicBezTo>
                    <a:pt x="10363" y="13244"/>
                    <a:pt x="10340" y="13427"/>
                    <a:pt x="10500" y="13564"/>
                  </a:cubicBezTo>
                  <a:cubicBezTo>
                    <a:pt x="10571" y="13647"/>
                    <a:pt x="10654" y="13687"/>
                    <a:pt x="10737" y="13687"/>
                  </a:cubicBezTo>
                  <a:cubicBezTo>
                    <a:pt x="10814" y="13687"/>
                    <a:pt x="10890" y="13653"/>
                    <a:pt x="10956" y="13587"/>
                  </a:cubicBezTo>
                  <a:cubicBezTo>
                    <a:pt x="11048" y="13518"/>
                    <a:pt x="11093" y="13427"/>
                    <a:pt x="11093" y="13336"/>
                  </a:cubicBezTo>
                  <a:cubicBezTo>
                    <a:pt x="11070" y="13244"/>
                    <a:pt x="11048" y="13176"/>
                    <a:pt x="10979" y="13107"/>
                  </a:cubicBezTo>
                  <a:cubicBezTo>
                    <a:pt x="10896" y="13024"/>
                    <a:pt x="10813" y="12985"/>
                    <a:pt x="10730" y="12985"/>
                  </a:cubicBezTo>
                  <a:close/>
                  <a:moveTo>
                    <a:pt x="11655" y="13053"/>
                  </a:moveTo>
                  <a:cubicBezTo>
                    <a:pt x="11578" y="13053"/>
                    <a:pt x="11501" y="13087"/>
                    <a:pt x="11436" y="13153"/>
                  </a:cubicBezTo>
                  <a:cubicBezTo>
                    <a:pt x="11276" y="13313"/>
                    <a:pt x="11276" y="13495"/>
                    <a:pt x="11413" y="13632"/>
                  </a:cubicBezTo>
                  <a:cubicBezTo>
                    <a:pt x="11496" y="13715"/>
                    <a:pt x="11585" y="13755"/>
                    <a:pt x="11671" y="13755"/>
                  </a:cubicBezTo>
                  <a:cubicBezTo>
                    <a:pt x="11750" y="13755"/>
                    <a:pt x="11826" y="13721"/>
                    <a:pt x="11892" y="13655"/>
                  </a:cubicBezTo>
                  <a:cubicBezTo>
                    <a:pt x="12052" y="13495"/>
                    <a:pt x="12052" y="13313"/>
                    <a:pt x="11892" y="13176"/>
                  </a:cubicBezTo>
                  <a:cubicBezTo>
                    <a:pt x="11821" y="13093"/>
                    <a:pt x="11738" y="13053"/>
                    <a:pt x="11655" y="13053"/>
                  </a:cubicBezTo>
                  <a:close/>
                  <a:moveTo>
                    <a:pt x="12600" y="13130"/>
                  </a:moveTo>
                  <a:cubicBezTo>
                    <a:pt x="12531" y="13130"/>
                    <a:pt x="12417" y="13176"/>
                    <a:pt x="12349" y="13244"/>
                  </a:cubicBezTo>
                  <a:cubicBezTo>
                    <a:pt x="12280" y="13313"/>
                    <a:pt x="12257" y="13427"/>
                    <a:pt x="12257" y="13518"/>
                  </a:cubicBezTo>
                  <a:cubicBezTo>
                    <a:pt x="12234" y="13564"/>
                    <a:pt x="12326" y="13747"/>
                    <a:pt x="12349" y="13769"/>
                  </a:cubicBezTo>
                  <a:cubicBezTo>
                    <a:pt x="12440" y="13838"/>
                    <a:pt x="12531" y="13861"/>
                    <a:pt x="12622" y="13861"/>
                  </a:cubicBezTo>
                  <a:cubicBezTo>
                    <a:pt x="12714" y="13861"/>
                    <a:pt x="12805" y="13815"/>
                    <a:pt x="12874" y="13747"/>
                  </a:cubicBezTo>
                  <a:cubicBezTo>
                    <a:pt x="12942" y="13678"/>
                    <a:pt x="12965" y="13587"/>
                    <a:pt x="12988" y="13495"/>
                  </a:cubicBezTo>
                  <a:cubicBezTo>
                    <a:pt x="12988" y="13450"/>
                    <a:pt x="12896" y="13267"/>
                    <a:pt x="12874" y="13222"/>
                  </a:cubicBezTo>
                  <a:cubicBezTo>
                    <a:pt x="12805" y="13153"/>
                    <a:pt x="12691" y="13130"/>
                    <a:pt x="12600" y="13130"/>
                  </a:cubicBezTo>
                  <a:close/>
                  <a:moveTo>
                    <a:pt x="13557" y="13224"/>
                  </a:moveTo>
                  <a:cubicBezTo>
                    <a:pt x="13471" y="13224"/>
                    <a:pt x="13384" y="13259"/>
                    <a:pt x="13307" y="13336"/>
                  </a:cubicBezTo>
                  <a:cubicBezTo>
                    <a:pt x="13147" y="13495"/>
                    <a:pt x="13170" y="13747"/>
                    <a:pt x="13307" y="13861"/>
                  </a:cubicBezTo>
                  <a:cubicBezTo>
                    <a:pt x="13387" y="13929"/>
                    <a:pt x="13473" y="13963"/>
                    <a:pt x="13561" y="13963"/>
                  </a:cubicBezTo>
                  <a:cubicBezTo>
                    <a:pt x="13650" y="13963"/>
                    <a:pt x="13741" y="13929"/>
                    <a:pt x="13832" y="13861"/>
                  </a:cubicBezTo>
                  <a:cubicBezTo>
                    <a:pt x="13969" y="13701"/>
                    <a:pt x="13969" y="13450"/>
                    <a:pt x="13809" y="13336"/>
                  </a:cubicBezTo>
                  <a:cubicBezTo>
                    <a:pt x="13738" y="13265"/>
                    <a:pt x="13649" y="13224"/>
                    <a:pt x="13557" y="13224"/>
                  </a:cubicBezTo>
                  <a:close/>
                  <a:moveTo>
                    <a:pt x="14494" y="13296"/>
                  </a:moveTo>
                  <a:cubicBezTo>
                    <a:pt x="14397" y="13296"/>
                    <a:pt x="14300" y="13336"/>
                    <a:pt x="14220" y="13404"/>
                  </a:cubicBezTo>
                  <a:cubicBezTo>
                    <a:pt x="14083" y="13564"/>
                    <a:pt x="14083" y="13769"/>
                    <a:pt x="14220" y="13906"/>
                  </a:cubicBezTo>
                  <a:cubicBezTo>
                    <a:pt x="14291" y="14001"/>
                    <a:pt x="14386" y="14046"/>
                    <a:pt x="14484" y="14046"/>
                  </a:cubicBezTo>
                  <a:cubicBezTo>
                    <a:pt x="14575" y="14046"/>
                    <a:pt x="14668" y="14006"/>
                    <a:pt x="14745" y="13929"/>
                  </a:cubicBezTo>
                  <a:cubicBezTo>
                    <a:pt x="14905" y="13769"/>
                    <a:pt x="14905" y="13587"/>
                    <a:pt x="14768" y="13427"/>
                  </a:cubicBezTo>
                  <a:cubicBezTo>
                    <a:pt x="14688" y="13336"/>
                    <a:pt x="14591" y="13296"/>
                    <a:pt x="14494" y="13296"/>
                  </a:cubicBezTo>
                  <a:close/>
                  <a:moveTo>
                    <a:pt x="15441" y="13393"/>
                  </a:moveTo>
                  <a:cubicBezTo>
                    <a:pt x="15350" y="13393"/>
                    <a:pt x="15259" y="13427"/>
                    <a:pt x="15179" y="13495"/>
                  </a:cubicBezTo>
                  <a:cubicBezTo>
                    <a:pt x="15088" y="13564"/>
                    <a:pt x="15065" y="13655"/>
                    <a:pt x="15065" y="13769"/>
                  </a:cubicBezTo>
                  <a:cubicBezTo>
                    <a:pt x="15065" y="13861"/>
                    <a:pt x="15088" y="13952"/>
                    <a:pt x="15179" y="14020"/>
                  </a:cubicBezTo>
                  <a:cubicBezTo>
                    <a:pt x="15259" y="14100"/>
                    <a:pt x="15350" y="14140"/>
                    <a:pt x="15441" y="14140"/>
                  </a:cubicBezTo>
                  <a:cubicBezTo>
                    <a:pt x="15533" y="14140"/>
                    <a:pt x="15624" y="14100"/>
                    <a:pt x="15704" y="14020"/>
                  </a:cubicBezTo>
                  <a:cubicBezTo>
                    <a:pt x="15795" y="13952"/>
                    <a:pt x="15795" y="13861"/>
                    <a:pt x="15818" y="13769"/>
                  </a:cubicBezTo>
                  <a:cubicBezTo>
                    <a:pt x="15818" y="13655"/>
                    <a:pt x="15772" y="13587"/>
                    <a:pt x="15704" y="13495"/>
                  </a:cubicBezTo>
                  <a:cubicBezTo>
                    <a:pt x="15624" y="13427"/>
                    <a:pt x="15533" y="13393"/>
                    <a:pt x="15441" y="13393"/>
                  </a:cubicBezTo>
                  <a:close/>
                  <a:moveTo>
                    <a:pt x="16406" y="13444"/>
                  </a:moveTo>
                  <a:cubicBezTo>
                    <a:pt x="16309" y="13444"/>
                    <a:pt x="16217" y="13484"/>
                    <a:pt x="16160" y="13564"/>
                  </a:cubicBezTo>
                  <a:cubicBezTo>
                    <a:pt x="15978" y="13724"/>
                    <a:pt x="16001" y="13952"/>
                    <a:pt x="16138" y="14089"/>
                  </a:cubicBezTo>
                  <a:cubicBezTo>
                    <a:pt x="16224" y="14163"/>
                    <a:pt x="16324" y="14204"/>
                    <a:pt x="16423" y="14204"/>
                  </a:cubicBezTo>
                  <a:cubicBezTo>
                    <a:pt x="16506" y="14204"/>
                    <a:pt x="16589" y="14175"/>
                    <a:pt x="16663" y="14112"/>
                  </a:cubicBezTo>
                  <a:cubicBezTo>
                    <a:pt x="16822" y="13952"/>
                    <a:pt x="16822" y="13724"/>
                    <a:pt x="16685" y="13564"/>
                  </a:cubicBezTo>
                  <a:cubicBezTo>
                    <a:pt x="16605" y="13484"/>
                    <a:pt x="16503" y="13444"/>
                    <a:pt x="16406" y="13444"/>
                  </a:cubicBezTo>
                  <a:close/>
                  <a:moveTo>
                    <a:pt x="10629" y="13939"/>
                  </a:moveTo>
                  <a:cubicBezTo>
                    <a:pt x="10500" y="13939"/>
                    <a:pt x="10384" y="14024"/>
                    <a:pt x="10317" y="14157"/>
                  </a:cubicBezTo>
                  <a:cubicBezTo>
                    <a:pt x="10294" y="14203"/>
                    <a:pt x="10294" y="14226"/>
                    <a:pt x="10340" y="14272"/>
                  </a:cubicBezTo>
                  <a:cubicBezTo>
                    <a:pt x="10408" y="14317"/>
                    <a:pt x="10431" y="14363"/>
                    <a:pt x="10500" y="14408"/>
                  </a:cubicBezTo>
                  <a:cubicBezTo>
                    <a:pt x="10545" y="14477"/>
                    <a:pt x="10591" y="14523"/>
                    <a:pt x="10660" y="14568"/>
                  </a:cubicBezTo>
                  <a:cubicBezTo>
                    <a:pt x="10685" y="14606"/>
                    <a:pt x="10710" y="14623"/>
                    <a:pt x="10735" y="14623"/>
                  </a:cubicBezTo>
                  <a:cubicBezTo>
                    <a:pt x="10755" y="14623"/>
                    <a:pt x="10776" y="14612"/>
                    <a:pt x="10796" y="14591"/>
                  </a:cubicBezTo>
                  <a:cubicBezTo>
                    <a:pt x="10842" y="14568"/>
                    <a:pt x="10865" y="14523"/>
                    <a:pt x="10911" y="14500"/>
                  </a:cubicBezTo>
                  <a:cubicBezTo>
                    <a:pt x="11093" y="14294"/>
                    <a:pt x="10979" y="14043"/>
                    <a:pt x="10774" y="13975"/>
                  </a:cubicBezTo>
                  <a:cubicBezTo>
                    <a:pt x="10725" y="13950"/>
                    <a:pt x="10676" y="13939"/>
                    <a:pt x="10629" y="13939"/>
                  </a:cubicBezTo>
                  <a:close/>
                  <a:moveTo>
                    <a:pt x="11595" y="14020"/>
                  </a:moveTo>
                  <a:cubicBezTo>
                    <a:pt x="11504" y="14020"/>
                    <a:pt x="11390" y="14043"/>
                    <a:pt x="11321" y="14112"/>
                  </a:cubicBezTo>
                  <a:cubicBezTo>
                    <a:pt x="11253" y="14203"/>
                    <a:pt x="11253" y="14294"/>
                    <a:pt x="11230" y="14386"/>
                  </a:cubicBezTo>
                  <a:cubicBezTo>
                    <a:pt x="11230" y="14431"/>
                    <a:pt x="11299" y="14614"/>
                    <a:pt x="11344" y="14637"/>
                  </a:cubicBezTo>
                  <a:cubicBezTo>
                    <a:pt x="11401" y="14693"/>
                    <a:pt x="11472" y="14734"/>
                    <a:pt x="11547" y="14734"/>
                  </a:cubicBezTo>
                  <a:cubicBezTo>
                    <a:pt x="11563" y="14734"/>
                    <a:pt x="11579" y="14732"/>
                    <a:pt x="11595" y="14728"/>
                  </a:cubicBezTo>
                  <a:cubicBezTo>
                    <a:pt x="11687" y="14728"/>
                    <a:pt x="11778" y="14705"/>
                    <a:pt x="11869" y="14637"/>
                  </a:cubicBezTo>
                  <a:cubicBezTo>
                    <a:pt x="11915" y="14568"/>
                    <a:pt x="11938" y="14454"/>
                    <a:pt x="11961" y="14363"/>
                  </a:cubicBezTo>
                  <a:cubicBezTo>
                    <a:pt x="11961" y="14317"/>
                    <a:pt x="11869" y="14135"/>
                    <a:pt x="11846" y="14112"/>
                  </a:cubicBezTo>
                  <a:cubicBezTo>
                    <a:pt x="11778" y="14043"/>
                    <a:pt x="11664" y="14020"/>
                    <a:pt x="11595" y="14020"/>
                  </a:cubicBezTo>
                  <a:close/>
                  <a:moveTo>
                    <a:pt x="12523" y="14089"/>
                  </a:moveTo>
                  <a:cubicBezTo>
                    <a:pt x="12434" y="14089"/>
                    <a:pt x="12349" y="14123"/>
                    <a:pt x="12280" y="14180"/>
                  </a:cubicBezTo>
                  <a:cubicBezTo>
                    <a:pt x="12120" y="14317"/>
                    <a:pt x="12097" y="14545"/>
                    <a:pt x="12257" y="14705"/>
                  </a:cubicBezTo>
                  <a:cubicBezTo>
                    <a:pt x="12337" y="14785"/>
                    <a:pt x="12428" y="14819"/>
                    <a:pt x="12517" y="14819"/>
                  </a:cubicBezTo>
                  <a:cubicBezTo>
                    <a:pt x="12605" y="14819"/>
                    <a:pt x="12691" y="14785"/>
                    <a:pt x="12759" y="14728"/>
                  </a:cubicBezTo>
                  <a:cubicBezTo>
                    <a:pt x="12919" y="14591"/>
                    <a:pt x="12942" y="14340"/>
                    <a:pt x="12782" y="14203"/>
                  </a:cubicBezTo>
                  <a:cubicBezTo>
                    <a:pt x="12702" y="14123"/>
                    <a:pt x="12611" y="14089"/>
                    <a:pt x="12523" y="14089"/>
                  </a:cubicBezTo>
                  <a:close/>
                  <a:moveTo>
                    <a:pt x="13468" y="14171"/>
                  </a:moveTo>
                  <a:cubicBezTo>
                    <a:pt x="13380" y="14171"/>
                    <a:pt x="13293" y="14206"/>
                    <a:pt x="13216" y="14272"/>
                  </a:cubicBezTo>
                  <a:cubicBezTo>
                    <a:pt x="13056" y="14431"/>
                    <a:pt x="13056" y="14637"/>
                    <a:pt x="13193" y="14797"/>
                  </a:cubicBezTo>
                  <a:cubicBezTo>
                    <a:pt x="13276" y="14879"/>
                    <a:pt x="13378" y="14919"/>
                    <a:pt x="13475" y="14919"/>
                  </a:cubicBezTo>
                  <a:cubicBezTo>
                    <a:pt x="13565" y="14919"/>
                    <a:pt x="13652" y="14885"/>
                    <a:pt x="13718" y="14819"/>
                  </a:cubicBezTo>
                  <a:cubicBezTo>
                    <a:pt x="13878" y="14660"/>
                    <a:pt x="13878" y="14454"/>
                    <a:pt x="13741" y="14294"/>
                  </a:cubicBezTo>
                  <a:cubicBezTo>
                    <a:pt x="13658" y="14211"/>
                    <a:pt x="13563" y="14171"/>
                    <a:pt x="13468" y="14171"/>
                  </a:cubicBezTo>
                  <a:close/>
                  <a:moveTo>
                    <a:pt x="14449" y="14249"/>
                  </a:moveTo>
                  <a:cubicBezTo>
                    <a:pt x="14334" y="14249"/>
                    <a:pt x="14243" y="14272"/>
                    <a:pt x="14197" y="14340"/>
                  </a:cubicBezTo>
                  <a:cubicBezTo>
                    <a:pt x="14038" y="14500"/>
                    <a:pt x="14038" y="14728"/>
                    <a:pt x="14175" y="14865"/>
                  </a:cubicBezTo>
                  <a:cubicBezTo>
                    <a:pt x="14243" y="14956"/>
                    <a:pt x="14334" y="14979"/>
                    <a:pt x="14449" y="14979"/>
                  </a:cubicBezTo>
                  <a:cubicBezTo>
                    <a:pt x="14540" y="14979"/>
                    <a:pt x="14631" y="14956"/>
                    <a:pt x="14700" y="14888"/>
                  </a:cubicBezTo>
                  <a:cubicBezTo>
                    <a:pt x="14837" y="14728"/>
                    <a:pt x="14859" y="14523"/>
                    <a:pt x="14722" y="14363"/>
                  </a:cubicBezTo>
                  <a:cubicBezTo>
                    <a:pt x="14631" y="14294"/>
                    <a:pt x="14563" y="14249"/>
                    <a:pt x="14449" y="14249"/>
                  </a:cubicBezTo>
                  <a:close/>
                  <a:moveTo>
                    <a:pt x="15383" y="14303"/>
                  </a:moveTo>
                  <a:cubicBezTo>
                    <a:pt x="15282" y="14303"/>
                    <a:pt x="15181" y="14349"/>
                    <a:pt x="15110" y="14431"/>
                  </a:cubicBezTo>
                  <a:cubicBezTo>
                    <a:pt x="14973" y="14568"/>
                    <a:pt x="14951" y="14797"/>
                    <a:pt x="15088" y="14933"/>
                  </a:cubicBezTo>
                  <a:cubicBezTo>
                    <a:pt x="15171" y="15016"/>
                    <a:pt x="15272" y="15056"/>
                    <a:pt x="15373" y="15056"/>
                  </a:cubicBezTo>
                  <a:cubicBezTo>
                    <a:pt x="15466" y="15056"/>
                    <a:pt x="15559" y="15022"/>
                    <a:pt x="15635" y="14956"/>
                  </a:cubicBezTo>
                  <a:cubicBezTo>
                    <a:pt x="15795" y="14797"/>
                    <a:pt x="15795" y="14545"/>
                    <a:pt x="15635" y="14431"/>
                  </a:cubicBezTo>
                  <a:cubicBezTo>
                    <a:pt x="15569" y="14343"/>
                    <a:pt x="15476" y="14303"/>
                    <a:pt x="15383" y="14303"/>
                  </a:cubicBezTo>
                  <a:close/>
                  <a:moveTo>
                    <a:pt x="16320" y="14386"/>
                  </a:moveTo>
                  <a:cubicBezTo>
                    <a:pt x="16229" y="14386"/>
                    <a:pt x="16138" y="14408"/>
                    <a:pt x="16069" y="14500"/>
                  </a:cubicBezTo>
                  <a:cubicBezTo>
                    <a:pt x="16046" y="14523"/>
                    <a:pt x="16046" y="14545"/>
                    <a:pt x="16023" y="14545"/>
                  </a:cubicBezTo>
                  <a:cubicBezTo>
                    <a:pt x="15932" y="14614"/>
                    <a:pt x="15932" y="14705"/>
                    <a:pt x="15932" y="14774"/>
                  </a:cubicBezTo>
                  <a:cubicBezTo>
                    <a:pt x="15909" y="14842"/>
                    <a:pt x="15932" y="14911"/>
                    <a:pt x="15955" y="14933"/>
                  </a:cubicBezTo>
                  <a:cubicBezTo>
                    <a:pt x="16039" y="15039"/>
                    <a:pt x="16124" y="15164"/>
                    <a:pt x="16263" y="15164"/>
                  </a:cubicBezTo>
                  <a:cubicBezTo>
                    <a:pt x="16274" y="15164"/>
                    <a:pt x="16285" y="15163"/>
                    <a:pt x="16297" y="15162"/>
                  </a:cubicBezTo>
                  <a:cubicBezTo>
                    <a:pt x="16389" y="15162"/>
                    <a:pt x="16480" y="15162"/>
                    <a:pt x="16526" y="15093"/>
                  </a:cubicBezTo>
                  <a:cubicBezTo>
                    <a:pt x="16571" y="15048"/>
                    <a:pt x="16617" y="15002"/>
                    <a:pt x="16640" y="14979"/>
                  </a:cubicBezTo>
                  <a:cubicBezTo>
                    <a:pt x="16663" y="14956"/>
                    <a:pt x="16685" y="14933"/>
                    <a:pt x="16685" y="14911"/>
                  </a:cubicBezTo>
                  <a:cubicBezTo>
                    <a:pt x="16708" y="14751"/>
                    <a:pt x="16708" y="14614"/>
                    <a:pt x="16571" y="14523"/>
                  </a:cubicBezTo>
                  <a:cubicBezTo>
                    <a:pt x="16571" y="14523"/>
                    <a:pt x="16571" y="14523"/>
                    <a:pt x="16548" y="14500"/>
                  </a:cubicBezTo>
                  <a:cubicBezTo>
                    <a:pt x="16503" y="14408"/>
                    <a:pt x="16411" y="14408"/>
                    <a:pt x="16320" y="14386"/>
                  </a:cubicBezTo>
                  <a:close/>
                  <a:moveTo>
                    <a:pt x="11490" y="14961"/>
                  </a:moveTo>
                  <a:cubicBezTo>
                    <a:pt x="11413" y="14961"/>
                    <a:pt x="11336" y="14982"/>
                    <a:pt x="11276" y="15025"/>
                  </a:cubicBezTo>
                  <a:cubicBezTo>
                    <a:pt x="11184" y="15093"/>
                    <a:pt x="11184" y="15116"/>
                    <a:pt x="11276" y="15185"/>
                  </a:cubicBezTo>
                  <a:cubicBezTo>
                    <a:pt x="11321" y="15253"/>
                    <a:pt x="11390" y="15321"/>
                    <a:pt x="11436" y="15367"/>
                  </a:cubicBezTo>
                  <a:cubicBezTo>
                    <a:pt x="11504" y="15436"/>
                    <a:pt x="11573" y="15504"/>
                    <a:pt x="11641" y="15550"/>
                  </a:cubicBezTo>
                  <a:cubicBezTo>
                    <a:pt x="11664" y="15573"/>
                    <a:pt x="11709" y="15618"/>
                    <a:pt x="11709" y="15618"/>
                  </a:cubicBezTo>
                  <a:cubicBezTo>
                    <a:pt x="11755" y="15595"/>
                    <a:pt x="11801" y="15550"/>
                    <a:pt x="11824" y="15504"/>
                  </a:cubicBezTo>
                  <a:cubicBezTo>
                    <a:pt x="11824" y="15481"/>
                    <a:pt x="11824" y="15436"/>
                    <a:pt x="11846" y="15413"/>
                  </a:cubicBezTo>
                  <a:cubicBezTo>
                    <a:pt x="11915" y="15299"/>
                    <a:pt x="11846" y="15185"/>
                    <a:pt x="11801" y="15116"/>
                  </a:cubicBezTo>
                  <a:cubicBezTo>
                    <a:pt x="11744" y="15017"/>
                    <a:pt x="11616" y="14961"/>
                    <a:pt x="11490" y="14961"/>
                  </a:cubicBezTo>
                  <a:close/>
                  <a:moveTo>
                    <a:pt x="12451" y="14996"/>
                  </a:moveTo>
                  <a:cubicBezTo>
                    <a:pt x="12360" y="14996"/>
                    <a:pt x="12269" y="15036"/>
                    <a:pt x="12189" y="15116"/>
                  </a:cubicBezTo>
                  <a:cubicBezTo>
                    <a:pt x="12029" y="15253"/>
                    <a:pt x="12029" y="15481"/>
                    <a:pt x="12189" y="15641"/>
                  </a:cubicBezTo>
                  <a:cubicBezTo>
                    <a:pt x="12269" y="15710"/>
                    <a:pt x="12360" y="15744"/>
                    <a:pt x="12448" y="15744"/>
                  </a:cubicBezTo>
                  <a:cubicBezTo>
                    <a:pt x="12537" y="15744"/>
                    <a:pt x="12622" y="15710"/>
                    <a:pt x="12691" y="15641"/>
                  </a:cubicBezTo>
                  <a:cubicBezTo>
                    <a:pt x="12851" y="15504"/>
                    <a:pt x="12851" y="15276"/>
                    <a:pt x="12714" y="15116"/>
                  </a:cubicBezTo>
                  <a:cubicBezTo>
                    <a:pt x="12634" y="15036"/>
                    <a:pt x="12543" y="14996"/>
                    <a:pt x="12451" y="14996"/>
                  </a:cubicBezTo>
                  <a:close/>
                  <a:moveTo>
                    <a:pt x="13399" y="15093"/>
                  </a:moveTo>
                  <a:cubicBezTo>
                    <a:pt x="13284" y="15093"/>
                    <a:pt x="13193" y="15116"/>
                    <a:pt x="13147" y="15207"/>
                  </a:cubicBezTo>
                  <a:cubicBezTo>
                    <a:pt x="13056" y="15276"/>
                    <a:pt x="13033" y="15367"/>
                    <a:pt x="13033" y="15458"/>
                  </a:cubicBezTo>
                  <a:cubicBezTo>
                    <a:pt x="13033" y="15573"/>
                    <a:pt x="13056" y="15641"/>
                    <a:pt x="13125" y="15732"/>
                  </a:cubicBezTo>
                  <a:cubicBezTo>
                    <a:pt x="13216" y="15801"/>
                    <a:pt x="13284" y="15846"/>
                    <a:pt x="13399" y="15846"/>
                  </a:cubicBezTo>
                  <a:cubicBezTo>
                    <a:pt x="13513" y="15846"/>
                    <a:pt x="13581" y="15801"/>
                    <a:pt x="13650" y="15732"/>
                  </a:cubicBezTo>
                  <a:cubicBezTo>
                    <a:pt x="13741" y="15664"/>
                    <a:pt x="13764" y="15573"/>
                    <a:pt x="13764" y="15481"/>
                  </a:cubicBezTo>
                  <a:cubicBezTo>
                    <a:pt x="13764" y="15367"/>
                    <a:pt x="13741" y="15299"/>
                    <a:pt x="13672" y="15207"/>
                  </a:cubicBezTo>
                  <a:cubicBezTo>
                    <a:pt x="13581" y="15139"/>
                    <a:pt x="13513" y="15093"/>
                    <a:pt x="13399" y="15093"/>
                  </a:cubicBezTo>
                  <a:close/>
                  <a:moveTo>
                    <a:pt x="14357" y="15187"/>
                  </a:moveTo>
                  <a:cubicBezTo>
                    <a:pt x="14256" y="15187"/>
                    <a:pt x="14154" y="15228"/>
                    <a:pt x="14083" y="15299"/>
                  </a:cubicBezTo>
                  <a:cubicBezTo>
                    <a:pt x="13946" y="15436"/>
                    <a:pt x="13924" y="15664"/>
                    <a:pt x="14083" y="15824"/>
                  </a:cubicBezTo>
                  <a:cubicBezTo>
                    <a:pt x="14154" y="15907"/>
                    <a:pt x="14250" y="15946"/>
                    <a:pt x="14348" y="15946"/>
                  </a:cubicBezTo>
                  <a:cubicBezTo>
                    <a:pt x="14439" y="15946"/>
                    <a:pt x="14531" y="15912"/>
                    <a:pt x="14608" y="15846"/>
                  </a:cubicBezTo>
                  <a:cubicBezTo>
                    <a:pt x="14768" y="15687"/>
                    <a:pt x="14768" y="15436"/>
                    <a:pt x="14608" y="15299"/>
                  </a:cubicBezTo>
                  <a:cubicBezTo>
                    <a:pt x="14542" y="15222"/>
                    <a:pt x="14450" y="15187"/>
                    <a:pt x="14357" y="15187"/>
                  </a:cubicBezTo>
                  <a:close/>
                  <a:moveTo>
                    <a:pt x="15256" y="15244"/>
                  </a:moveTo>
                  <a:cubicBezTo>
                    <a:pt x="15207" y="15244"/>
                    <a:pt x="15159" y="15260"/>
                    <a:pt x="15110" y="15276"/>
                  </a:cubicBezTo>
                  <a:cubicBezTo>
                    <a:pt x="15042" y="15321"/>
                    <a:pt x="14973" y="15390"/>
                    <a:pt x="14928" y="15481"/>
                  </a:cubicBezTo>
                  <a:cubicBezTo>
                    <a:pt x="14882" y="15504"/>
                    <a:pt x="14882" y="15573"/>
                    <a:pt x="14882" y="15618"/>
                  </a:cubicBezTo>
                  <a:cubicBezTo>
                    <a:pt x="14905" y="15710"/>
                    <a:pt x="14882" y="15801"/>
                    <a:pt x="14973" y="15846"/>
                  </a:cubicBezTo>
                  <a:cubicBezTo>
                    <a:pt x="15019" y="15892"/>
                    <a:pt x="15042" y="15938"/>
                    <a:pt x="15088" y="15961"/>
                  </a:cubicBezTo>
                  <a:cubicBezTo>
                    <a:pt x="15110" y="15983"/>
                    <a:pt x="15110" y="16006"/>
                    <a:pt x="15133" y="16006"/>
                  </a:cubicBezTo>
                  <a:cubicBezTo>
                    <a:pt x="15183" y="16013"/>
                    <a:pt x="15230" y="16018"/>
                    <a:pt x="15274" y="16018"/>
                  </a:cubicBezTo>
                  <a:cubicBezTo>
                    <a:pt x="15373" y="16018"/>
                    <a:pt x="15458" y="15994"/>
                    <a:pt x="15521" y="15915"/>
                  </a:cubicBezTo>
                  <a:cubicBezTo>
                    <a:pt x="15544" y="15892"/>
                    <a:pt x="15544" y="15892"/>
                    <a:pt x="15544" y="15892"/>
                  </a:cubicBezTo>
                  <a:cubicBezTo>
                    <a:pt x="15635" y="15824"/>
                    <a:pt x="15658" y="15732"/>
                    <a:pt x="15658" y="15641"/>
                  </a:cubicBezTo>
                  <a:cubicBezTo>
                    <a:pt x="15658" y="15550"/>
                    <a:pt x="15635" y="15458"/>
                    <a:pt x="15544" y="15390"/>
                  </a:cubicBezTo>
                  <a:cubicBezTo>
                    <a:pt x="15544" y="15390"/>
                    <a:pt x="15521" y="15367"/>
                    <a:pt x="15521" y="15344"/>
                  </a:cubicBezTo>
                  <a:cubicBezTo>
                    <a:pt x="15476" y="15276"/>
                    <a:pt x="15384" y="15253"/>
                    <a:pt x="15316" y="15253"/>
                  </a:cubicBezTo>
                  <a:cubicBezTo>
                    <a:pt x="15296" y="15246"/>
                    <a:pt x="15276" y="15244"/>
                    <a:pt x="15256" y="15244"/>
                  </a:cubicBezTo>
                  <a:close/>
                  <a:moveTo>
                    <a:pt x="16206" y="15340"/>
                  </a:moveTo>
                  <a:cubicBezTo>
                    <a:pt x="16113" y="15340"/>
                    <a:pt x="16034" y="15396"/>
                    <a:pt x="15955" y="15436"/>
                  </a:cubicBezTo>
                  <a:cubicBezTo>
                    <a:pt x="15932" y="15436"/>
                    <a:pt x="15864" y="15573"/>
                    <a:pt x="15864" y="15618"/>
                  </a:cubicBezTo>
                  <a:cubicBezTo>
                    <a:pt x="15772" y="15778"/>
                    <a:pt x="15886" y="15892"/>
                    <a:pt x="15932" y="16006"/>
                  </a:cubicBezTo>
                  <a:cubicBezTo>
                    <a:pt x="16001" y="16029"/>
                    <a:pt x="16023" y="16075"/>
                    <a:pt x="16069" y="16098"/>
                  </a:cubicBezTo>
                  <a:cubicBezTo>
                    <a:pt x="16092" y="16098"/>
                    <a:pt x="16138" y="16029"/>
                    <a:pt x="16183" y="16006"/>
                  </a:cubicBezTo>
                  <a:cubicBezTo>
                    <a:pt x="16183" y="16006"/>
                    <a:pt x="16206" y="15983"/>
                    <a:pt x="16206" y="15983"/>
                  </a:cubicBezTo>
                  <a:cubicBezTo>
                    <a:pt x="16229" y="15915"/>
                    <a:pt x="16320" y="15892"/>
                    <a:pt x="16343" y="15824"/>
                  </a:cubicBezTo>
                  <a:cubicBezTo>
                    <a:pt x="16343" y="15755"/>
                    <a:pt x="16434" y="15710"/>
                    <a:pt x="16457" y="15641"/>
                  </a:cubicBezTo>
                  <a:cubicBezTo>
                    <a:pt x="16526" y="15504"/>
                    <a:pt x="16548" y="15504"/>
                    <a:pt x="16411" y="15390"/>
                  </a:cubicBezTo>
                  <a:cubicBezTo>
                    <a:pt x="16366" y="15367"/>
                    <a:pt x="16320" y="15344"/>
                    <a:pt x="16252" y="15344"/>
                  </a:cubicBezTo>
                  <a:cubicBezTo>
                    <a:pt x="16236" y="15341"/>
                    <a:pt x="16221" y="15340"/>
                    <a:pt x="16206" y="15340"/>
                  </a:cubicBezTo>
                  <a:close/>
                  <a:moveTo>
                    <a:pt x="12390" y="15984"/>
                  </a:moveTo>
                  <a:cubicBezTo>
                    <a:pt x="12343" y="15984"/>
                    <a:pt x="12291" y="15991"/>
                    <a:pt x="12234" y="16006"/>
                  </a:cubicBezTo>
                  <a:cubicBezTo>
                    <a:pt x="12143" y="16029"/>
                    <a:pt x="12120" y="16052"/>
                    <a:pt x="12212" y="16143"/>
                  </a:cubicBezTo>
                  <a:cubicBezTo>
                    <a:pt x="12212" y="16143"/>
                    <a:pt x="12234" y="16143"/>
                    <a:pt x="12234" y="16166"/>
                  </a:cubicBezTo>
                  <a:cubicBezTo>
                    <a:pt x="12280" y="16212"/>
                    <a:pt x="12326" y="16280"/>
                    <a:pt x="12417" y="16280"/>
                  </a:cubicBezTo>
                  <a:cubicBezTo>
                    <a:pt x="12486" y="16394"/>
                    <a:pt x="12600" y="16417"/>
                    <a:pt x="12691" y="16508"/>
                  </a:cubicBezTo>
                  <a:cubicBezTo>
                    <a:pt x="12691" y="16520"/>
                    <a:pt x="12697" y="16526"/>
                    <a:pt x="12702" y="16526"/>
                  </a:cubicBezTo>
                  <a:cubicBezTo>
                    <a:pt x="12708" y="16526"/>
                    <a:pt x="12714" y="16520"/>
                    <a:pt x="12714" y="16508"/>
                  </a:cubicBezTo>
                  <a:cubicBezTo>
                    <a:pt x="12737" y="16417"/>
                    <a:pt x="12759" y="16326"/>
                    <a:pt x="12714" y="16212"/>
                  </a:cubicBezTo>
                  <a:cubicBezTo>
                    <a:pt x="12661" y="16070"/>
                    <a:pt x="12553" y="15984"/>
                    <a:pt x="12390" y="15984"/>
                  </a:cubicBezTo>
                  <a:close/>
                  <a:moveTo>
                    <a:pt x="13304" y="16040"/>
                  </a:moveTo>
                  <a:cubicBezTo>
                    <a:pt x="13210" y="16040"/>
                    <a:pt x="13113" y="16075"/>
                    <a:pt x="13033" y="16143"/>
                  </a:cubicBezTo>
                  <a:cubicBezTo>
                    <a:pt x="12874" y="16303"/>
                    <a:pt x="12896" y="16531"/>
                    <a:pt x="13011" y="16645"/>
                  </a:cubicBezTo>
                  <a:cubicBezTo>
                    <a:pt x="13116" y="16738"/>
                    <a:pt x="13230" y="16800"/>
                    <a:pt x="13338" y="16800"/>
                  </a:cubicBezTo>
                  <a:cubicBezTo>
                    <a:pt x="13416" y="16800"/>
                    <a:pt x="13491" y="16768"/>
                    <a:pt x="13558" y="16691"/>
                  </a:cubicBezTo>
                  <a:cubicBezTo>
                    <a:pt x="13718" y="16554"/>
                    <a:pt x="13718" y="16303"/>
                    <a:pt x="13558" y="16143"/>
                  </a:cubicBezTo>
                  <a:cubicBezTo>
                    <a:pt x="13490" y="16075"/>
                    <a:pt x="13399" y="16040"/>
                    <a:pt x="13304" y="16040"/>
                  </a:cubicBezTo>
                  <a:close/>
                  <a:moveTo>
                    <a:pt x="15206" y="16218"/>
                  </a:moveTo>
                  <a:cubicBezTo>
                    <a:pt x="15098" y="16218"/>
                    <a:pt x="15003" y="16273"/>
                    <a:pt x="14882" y="16394"/>
                  </a:cubicBezTo>
                  <a:cubicBezTo>
                    <a:pt x="14791" y="16508"/>
                    <a:pt x="14791" y="16600"/>
                    <a:pt x="14837" y="16737"/>
                  </a:cubicBezTo>
                  <a:cubicBezTo>
                    <a:pt x="14854" y="16788"/>
                    <a:pt x="14871" y="16814"/>
                    <a:pt x="14917" y="16814"/>
                  </a:cubicBezTo>
                  <a:cubicBezTo>
                    <a:pt x="14932" y="16814"/>
                    <a:pt x="14951" y="16811"/>
                    <a:pt x="14973" y="16805"/>
                  </a:cubicBezTo>
                  <a:cubicBezTo>
                    <a:pt x="15156" y="16759"/>
                    <a:pt x="15339" y="16645"/>
                    <a:pt x="15521" y="16577"/>
                  </a:cubicBezTo>
                  <a:cubicBezTo>
                    <a:pt x="15567" y="16554"/>
                    <a:pt x="15590" y="16486"/>
                    <a:pt x="15567" y="16463"/>
                  </a:cubicBezTo>
                  <a:cubicBezTo>
                    <a:pt x="15544" y="16417"/>
                    <a:pt x="15498" y="16371"/>
                    <a:pt x="15476" y="16326"/>
                  </a:cubicBezTo>
                  <a:cubicBezTo>
                    <a:pt x="15453" y="16303"/>
                    <a:pt x="15407" y="16280"/>
                    <a:pt x="15362" y="16257"/>
                  </a:cubicBezTo>
                  <a:cubicBezTo>
                    <a:pt x="15362" y="16246"/>
                    <a:pt x="15356" y="16246"/>
                    <a:pt x="15347" y="16246"/>
                  </a:cubicBezTo>
                  <a:cubicBezTo>
                    <a:pt x="15339" y="16246"/>
                    <a:pt x="15327" y="16246"/>
                    <a:pt x="15316" y="16234"/>
                  </a:cubicBezTo>
                  <a:cubicBezTo>
                    <a:pt x="15277" y="16223"/>
                    <a:pt x="15241" y="16218"/>
                    <a:pt x="15206" y="16218"/>
                  </a:cubicBezTo>
                  <a:close/>
                  <a:moveTo>
                    <a:pt x="14266" y="16120"/>
                  </a:moveTo>
                  <a:cubicBezTo>
                    <a:pt x="14175" y="16143"/>
                    <a:pt x="14106" y="16120"/>
                    <a:pt x="14038" y="16212"/>
                  </a:cubicBezTo>
                  <a:cubicBezTo>
                    <a:pt x="13992" y="16257"/>
                    <a:pt x="13946" y="16280"/>
                    <a:pt x="13924" y="16326"/>
                  </a:cubicBezTo>
                  <a:cubicBezTo>
                    <a:pt x="13901" y="16349"/>
                    <a:pt x="13878" y="16371"/>
                    <a:pt x="13878" y="16371"/>
                  </a:cubicBezTo>
                  <a:cubicBezTo>
                    <a:pt x="13855" y="16531"/>
                    <a:pt x="13855" y="16668"/>
                    <a:pt x="13992" y="16759"/>
                  </a:cubicBezTo>
                  <a:cubicBezTo>
                    <a:pt x="13992" y="16782"/>
                    <a:pt x="14015" y="16782"/>
                    <a:pt x="14015" y="16805"/>
                  </a:cubicBezTo>
                  <a:cubicBezTo>
                    <a:pt x="14060" y="16896"/>
                    <a:pt x="14175" y="16896"/>
                    <a:pt x="14243" y="16896"/>
                  </a:cubicBezTo>
                  <a:cubicBezTo>
                    <a:pt x="14334" y="16896"/>
                    <a:pt x="14426" y="16896"/>
                    <a:pt x="14494" y="16805"/>
                  </a:cubicBezTo>
                  <a:cubicBezTo>
                    <a:pt x="14494" y="16782"/>
                    <a:pt x="14517" y="16759"/>
                    <a:pt x="14540" y="16759"/>
                  </a:cubicBezTo>
                  <a:cubicBezTo>
                    <a:pt x="14608" y="16714"/>
                    <a:pt x="14631" y="16623"/>
                    <a:pt x="14631" y="16554"/>
                  </a:cubicBezTo>
                  <a:cubicBezTo>
                    <a:pt x="14654" y="16486"/>
                    <a:pt x="14654" y="16417"/>
                    <a:pt x="14608" y="16371"/>
                  </a:cubicBezTo>
                  <a:cubicBezTo>
                    <a:pt x="14563" y="16280"/>
                    <a:pt x="14494" y="16212"/>
                    <a:pt x="14426" y="16166"/>
                  </a:cubicBezTo>
                  <a:cubicBezTo>
                    <a:pt x="14380" y="16143"/>
                    <a:pt x="14312" y="16120"/>
                    <a:pt x="14266" y="1612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2" name="Google Shape;1722;p24"/>
            <p:cNvSpPr/>
            <p:nvPr/>
          </p:nvSpPr>
          <p:spPr>
            <a:xfrm>
              <a:off x="6113350" y="1775150"/>
              <a:ext cx="442250" cy="429000"/>
            </a:xfrm>
            <a:custGeom>
              <a:avLst/>
              <a:gdLst/>
              <a:ahLst/>
              <a:cxnLst/>
              <a:rect l="l" t="t" r="r" b="b"/>
              <a:pathLst>
                <a:path w="17690" h="17160" extrusionOk="0">
                  <a:moveTo>
                    <a:pt x="2979" y="0"/>
                  </a:moveTo>
                  <a:cubicBezTo>
                    <a:pt x="2283" y="0"/>
                    <a:pt x="1587" y="268"/>
                    <a:pt x="1050" y="805"/>
                  </a:cubicBezTo>
                  <a:cubicBezTo>
                    <a:pt x="0" y="1878"/>
                    <a:pt x="0" y="3589"/>
                    <a:pt x="1050" y="4662"/>
                  </a:cubicBezTo>
                  <a:lnTo>
                    <a:pt x="12783" y="16372"/>
                  </a:lnTo>
                  <a:cubicBezTo>
                    <a:pt x="13308" y="16897"/>
                    <a:pt x="14004" y="17159"/>
                    <a:pt x="14700" y="17159"/>
                  </a:cubicBezTo>
                  <a:cubicBezTo>
                    <a:pt x="15396" y="17159"/>
                    <a:pt x="16092" y="16897"/>
                    <a:pt x="16617" y="16372"/>
                  </a:cubicBezTo>
                  <a:cubicBezTo>
                    <a:pt x="17690" y="15299"/>
                    <a:pt x="17690" y="13587"/>
                    <a:pt x="16617" y="12514"/>
                  </a:cubicBezTo>
                  <a:lnTo>
                    <a:pt x="4908" y="805"/>
                  </a:lnTo>
                  <a:cubicBezTo>
                    <a:pt x="4371" y="268"/>
                    <a:pt x="3675" y="0"/>
                    <a:pt x="2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3" name="Google Shape;1723;p24"/>
            <p:cNvSpPr/>
            <p:nvPr/>
          </p:nvSpPr>
          <p:spPr>
            <a:xfrm>
              <a:off x="6116200" y="1800400"/>
              <a:ext cx="420575" cy="422425"/>
            </a:xfrm>
            <a:custGeom>
              <a:avLst/>
              <a:gdLst/>
              <a:ahLst/>
              <a:cxnLst/>
              <a:rect l="l" t="t" r="r" b="b"/>
              <a:pathLst>
                <a:path w="16823" h="16897" extrusionOk="0">
                  <a:moveTo>
                    <a:pt x="1906" y="83"/>
                  </a:moveTo>
                  <a:cubicBezTo>
                    <a:pt x="1891" y="83"/>
                    <a:pt x="1872" y="86"/>
                    <a:pt x="1849" y="92"/>
                  </a:cubicBezTo>
                  <a:cubicBezTo>
                    <a:pt x="1667" y="137"/>
                    <a:pt x="1484" y="251"/>
                    <a:pt x="1302" y="320"/>
                  </a:cubicBezTo>
                  <a:cubicBezTo>
                    <a:pt x="1256" y="343"/>
                    <a:pt x="1233" y="411"/>
                    <a:pt x="1256" y="434"/>
                  </a:cubicBezTo>
                  <a:cubicBezTo>
                    <a:pt x="1279" y="480"/>
                    <a:pt x="1302" y="525"/>
                    <a:pt x="1347" y="571"/>
                  </a:cubicBezTo>
                  <a:cubicBezTo>
                    <a:pt x="1370" y="594"/>
                    <a:pt x="1416" y="616"/>
                    <a:pt x="1461" y="639"/>
                  </a:cubicBezTo>
                  <a:cubicBezTo>
                    <a:pt x="1461" y="651"/>
                    <a:pt x="1467" y="651"/>
                    <a:pt x="1476" y="651"/>
                  </a:cubicBezTo>
                  <a:cubicBezTo>
                    <a:pt x="1484" y="651"/>
                    <a:pt x="1496" y="651"/>
                    <a:pt x="1507" y="662"/>
                  </a:cubicBezTo>
                  <a:cubicBezTo>
                    <a:pt x="1546" y="673"/>
                    <a:pt x="1582" y="679"/>
                    <a:pt x="1616" y="679"/>
                  </a:cubicBezTo>
                  <a:cubicBezTo>
                    <a:pt x="1723" y="679"/>
                    <a:pt x="1814" y="623"/>
                    <a:pt x="1918" y="502"/>
                  </a:cubicBezTo>
                  <a:cubicBezTo>
                    <a:pt x="2009" y="388"/>
                    <a:pt x="2032" y="297"/>
                    <a:pt x="1986" y="160"/>
                  </a:cubicBezTo>
                  <a:cubicBezTo>
                    <a:pt x="1969" y="109"/>
                    <a:pt x="1952" y="83"/>
                    <a:pt x="1906" y="83"/>
                  </a:cubicBezTo>
                  <a:close/>
                  <a:moveTo>
                    <a:pt x="2580" y="0"/>
                  </a:moveTo>
                  <a:cubicBezTo>
                    <a:pt x="2488" y="0"/>
                    <a:pt x="2397" y="0"/>
                    <a:pt x="2329" y="92"/>
                  </a:cubicBezTo>
                  <a:cubicBezTo>
                    <a:pt x="2329" y="114"/>
                    <a:pt x="2306" y="137"/>
                    <a:pt x="2283" y="137"/>
                  </a:cubicBezTo>
                  <a:cubicBezTo>
                    <a:pt x="2215" y="183"/>
                    <a:pt x="2192" y="274"/>
                    <a:pt x="2169" y="343"/>
                  </a:cubicBezTo>
                  <a:cubicBezTo>
                    <a:pt x="2169" y="411"/>
                    <a:pt x="2169" y="480"/>
                    <a:pt x="2192" y="525"/>
                  </a:cubicBezTo>
                  <a:cubicBezTo>
                    <a:pt x="2260" y="616"/>
                    <a:pt x="2329" y="685"/>
                    <a:pt x="2397" y="731"/>
                  </a:cubicBezTo>
                  <a:cubicBezTo>
                    <a:pt x="2443" y="753"/>
                    <a:pt x="2511" y="776"/>
                    <a:pt x="2557" y="776"/>
                  </a:cubicBezTo>
                  <a:cubicBezTo>
                    <a:pt x="2625" y="753"/>
                    <a:pt x="2717" y="776"/>
                    <a:pt x="2785" y="685"/>
                  </a:cubicBezTo>
                  <a:cubicBezTo>
                    <a:pt x="2808" y="639"/>
                    <a:pt x="2854" y="616"/>
                    <a:pt x="2899" y="571"/>
                  </a:cubicBezTo>
                  <a:cubicBezTo>
                    <a:pt x="2922" y="548"/>
                    <a:pt x="2922" y="525"/>
                    <a:pt x="2922" y="525"/>
                  </a:cubicBezTo>
                  <a:cubicBezTo>
                    <a:pt x="2968" y="365"/>
                    <a:pt x="2968" y="228"/>
                    <a:pt x="2831" y="137"/>
                  </a:cubicBezTo>
                  <a:cubicBezTo>
                    <a:pt x="2831" y="114"/>
                    <a:pt x="2808" y="114"/>
                    <a:pt x="2808" y="92"/>
                  </a:cubicBezTo>
                  <a:cubicBezTo>
                    <a:pt x="2740" y="0"/>
                    <a:pt x="2648" y="0"/>
                    <a:pt x="2580" y="0"/>
                  </a:cubicBezTo>
                  <a:close/>
                  <a:moveTo>
                    <a:pt x="3485" y="97"/>
                  </a:moveTo>
                  <a:cubicBezTo>
                    <a:pt x="3407" y="97"/>
                    <a:pt x="3332" y="129"/>
                    <a:pt x="3264" y="206"/>
                  </a:cubicBezTo>
                  <a:cubicBezTo>
                    <a:pt x="3105" y="343"/>
                    <a:pt x="3082" y="594"/>
                    <a:pt x="3264" y="753"/>
                  </a:cubicBezTo>
                  <a:cubicBezTo>
                    <a:pt x="3333" y="822"/>
                    <a:pt x="3424" y="856"/>
                    <a:pt x="3516" y="856"/>
                  </a:cubicBezTo>
                  <a:cubicBezTo>
                    <a:pt x="3607" y="856"/>
                    <a:pt x="3698" y="822"/>
                    <a:pt x="3767" y="753"/>
                  </a:cubicBezTo>
                  <a:cubicBezTo>
                    <a:pt x="3949" y="594"/>
                    <a:pt x="3926" y="365"/>
                    <a:pt x="3812" y="251"/>
                  </a:cubicBezTo>
                  <a:cubicBezTo>
                    <a:pt x="3706" y="159"/>
                    <a:pt x="3593" y="97"/>
                    <a:pt x="3485" y="97"/>
                  </a:cubicBezTo>
                  <a:close/>
                  <a:moveTo>
                    <a:pt x="4109" y="371"/>
                  </a:moveTo>
                  <a:cubicBezTo>
                    <a:pt x="4103" y="371"/>
                    <a:pt x="4098" y="377"/>
                    <a:pt x="4086" y="388"/>
                  </a:cubicBezTo>
                  <a:cubicBezTo>
                    <a:pt x="4063" y="480"/>
                    <a:pt x="4063" y="571"/>
                    <a:pt x="4086" y="685"/>
                  </a:cubicBezTo>
                  <a:cubicBezTo>
                    <a:pt x="4157" y="826"/>
                    <a:pt x="4269" y="913"/>
                    <a:pt x="4422" y="913"/>
                  </a:cubicBezTo>
                  <a:cubicBezTo>
                    <a:pt x="4466" y="913"/>
                    <a:pt x="4514" y="906"/>
                    <a:pt x="4566" y="890"/>
                  </a:cubicBezTo>
                  <a:cubicBezTo>
                    <a:pt x="4680" y="868"/>
                    <a:pt x="4702" y="845"/>
                    <a:pt x="4611" y="753"/>
                  </a:cubicBezTo>
                  <a:cubicBezTo>
                    <a:pt x="4611" y="753"/>
                    <a:pt x="4588" y="753"/>
                    <a:pt x="4588" y="731"/>
                  </a:cubicBezTo>
                  <a:cubicBezTo>
                    <a:pt x="4543" y="685"/>
                    <a:pt x="4497" y="616"/>
                    <a:pt x="4406" y="616"/>
                  </a:cubicBezTo>
                  <a:cubicBezTo>
                    <a:pt x="4337" y="502"/>
                    <a:pt x="4223" y="480"/>
                    <a:pt x="4132" y="388"/>
                  </a:cubicBezTo>
                  <a:cubicBezTo>
                    <a:pt x="4120" y="377"/>
                    <a:pt x="4115" y="371"/>
                    <a:pt x="4109" y="371"/>
                  </a:cubicBezTo>
                  <a:close/>
                  <a:moveTo>
                    <a:pt x="754" y="799"/>
                  </a:moveTo>
                  <a:cubicBezTo>
                    <a:pt x="708" y="799"/>
                    <a:pt x="662" y="868"/>
                    <a:pt x="640" y="890"/>
                  </a:cubicBezTo>
                  <a:cubicBezTo>
                    <a:pt x="617" y="890"/>
                    <a:pt x="617" y="913"/>
                    <a:pt x="594" y="913"/>
                  </a:cubicBezTo>
                  <a:cubicBezTo>
                    <a:pt x="571" y="982"/>
                    <a:pt x="503" y="1005"/>
                    <a:pt x="480" y="1073"/>
                  </a:cubicBezTo>
                  <a:cubicBezTo>
                    <a:pt x="457" y="1141"/>
                    <a:pt x="389" y="1187"/>
                    <a:pt x="366" y="1256"/>
                  </a:cubicBezTo>
                  <a:cubicBezTo>
                    <a:pt x="274" y="1393"/>
                    <a:pt x="274" y="1393"/>
                    <a:pt x="411" y="1507"/>
                  </a:cubicBezTo>
                  <a:cubicBezTo>
                    <a:pt x="457" y="1530"/>
                    <a:pt x="503" y="1552"/>
                    <a:pt x="571" y="1552"/>
                  </a:cubicBezTo>
                  <a:cubicBezTo>
                    <a:pt x="587" y="1555"/>
                    <a:pt x="602" y="1557"/>
                    <a:pt x="617" y="1557"/>
                  </a:cubicBezTo>
                  <a:cubicBezTo>
                    <a:pt x="710" y="1557"/>
                    <a:pt x="789" y="1500"/>
                    <a:pt x="868" y="1461"/>
                  </a:cubicBezTo>
                  <a:cubicBezTo>
                    <a:pt x="868" y="1461"/>
                    <a:pt x="936" y="1324"/>
                    <a:pt x="959" y="1278"/>
                  </a:cubicBezTo>
                  <a:cubicBezTo>
                    <a:pt x="1050" y="1119"/>
                    <a:pt x="936" y="1005"/>
                    <a:pt x="891" y="890"/>
                  </a:cubicBezTo>
                  <a:cubicBezTo>
                    <a:pt x="822" y="868"/>
                    <a:pt x="799" y="822"/>
                    <a:pt x="754" y="799"/>
                  </a:cubicBezTo>
                  <a:close/>
                  <a:moveTo>
                    <a:pt x="1544" y="878"/>
                  </a:moveTo>
                  <a:cubicBezTo>
                    <a:pt x="1440" y="878"/>
                    <a:pt x="1349" y="903"/>
                    <a:pt x="1302" y="982"/>
                  </a:cubicBezTo>
                  <a:cubicBezTo>
                    <a:pt x="1279" y="1005"/>
                    <a:pt x="1279" y="1005"/>
                    <a:pt x="1256" y="1005"/>
                  </a:cubicBezTo>
                  <a:cubicBezTo>
                    <a:pt x="1187" y="1073"/>
                    <a:pt x="1165" y="1164"/>
                    <a:pt x="1165" y="1256"/>
                  </a:cubicBezTo>
                  <a:cubicBezTo>
                    <a:pt x="1165" y="1347"/>
                    <a:pt x="1187" y="1438"/>
                    <a:pt x="1279" y="1507"/>
                  </a:cubicBezTo>
                  <a:cubicBezTo>
                    <a:pt x="1279" y="1507"/>
                    <a:pt x="1302" y="1530"/>
                    <a:pt x="1302" y="1552"/>
                  </a:cubicBezTo>
                  <a:cubicBezTo>
                    <a:pt x="1347" y="1621"/>
                    <a:pt x="1438" y="1644"/>
                    <a:pt x="1507" y="1644"/>
                  </a:cubicBezTo>
                  <a:cubicBezTo>
                    <a:pt x="1527" y="1650"/>
                    <a:pt x="1547" y="1653"/>
                    <a:pt x="1567" y="1653"/>
                  </a:cubicBezTo>
                  <a:cubicBezTo>
                    <a:pt x="1614" y="1653"/>
                    <a:pt x="1657" y="1637"/>
                    <a:pt x="1690" y="1621"/>
                  </a:cubicBezTo>
                  <a:cubicBezTo>
                    <a:pt x="1781" y="1575"/>
                    <a:pt x="1849" y="1507"/>
                    <a:pt x="1895" y="1415"/>
                  </a:cubicBezTo>
                  <a:cubicBezTo>
                    <a:pt x="1918" y="1393"/>
                    <a:pt x="1941" y="1324"/>
                    <a:pt x="1941" y="1278"/>
                  </a:cubicBezTo>
                  <a:cubicBezTo>
                    <a:pt x="1918" y="1187"/>
                    <a:pt x="1941" y="1096"/>
                    <a:pt x="1849" y="1050"/>
                  </a:cubicBezTo>
                  <a:cubicBezTo>
                    <a:pt x="1804" y="1005"/>
                    <a:pt x="1781" y="959"/>
                    <a:pt x="1735" y="936"/>
                  </a:cubicBezTo>
                  <a:cubicBezTo>
                    <a:pt x="1712" y="913"/>
                    <a:pt x="1690" y="890"/>
                    <a:pt x="1690" y="890"/>
                  </a:cubicBezTo>
                  <a:cubicBezTo>
                    <a:pt x="1640" y="883"/>
                    <a:pt x="1591" y="878"/>
                    <a:pt x="1544" y="878"/>
                  </a:cubicBezTo>
                  <a:close/>
                  <a:moveTo>
                    <a:pt x="2466" y="950"/>
                  </a:moveTo>
                  <a:cubicBezTo>
                    <a:pt x="2373" y="950"/>
                    <a:pt x="2280" y="984"/>
                    <a:pt x="2215" y="1050"/>
                  </a:cubicBezTo>
                  <a:cubicBezTo>
                    <a:pt x="2055" y="1210"/>
                    <a:pt x="2055" y="1461"/>
                    <a:pt x="2215" y="1598"/>
                  </a:cubicBezTo>
                  <a:cubicBezTo>
                    <a:pt x="2280" y="1675"/>
                    <a:pt x="2373" y="1709"/>
                    <a:pt x="2466" y="1709"/>
                  </a:cubicBezTo>
                  <a:cubicBezTo>
                    <a:pt x="2567" y="1709"/>
                    <a:pt x="2668" y="1669"/>
                    <a:pt x="2740" y="1598"/>
                  </a:cubicBezTo>
                  <a:cubicBezTo>
                    <a:pt x="2876" y="1461"/>
                    <a:pt x="2899" y="1233"/>
                    <a:pt x="2740" y="1073"/>
                  </a:cubicBezTo>
                  <a:cubicBezTo>
                    <a:pt x="2668" y="990"/>
                    <a:pt x="2567" y="950"/>
                    <a:pt x="2466" y="950"/>
                  </a:cubicBezTo>
                  <a:close/>
                  <a:moveTo>
                    <a:pt x="3424" y="1050"/>
                  </a:moveTo>
                  <a:cubicBezTo>
                    <a:pt x="3310" y="1050"/>
                    <a:pt x="3242" y="1096"/>
                    <a:pt x="3150" y="1164"/>
                  </a:cubicBezTo>
                  <a:cubicBezTo>
                    <a:pt x="3082" y="1233"/>
                    <a:pt x="3059" y="1324"/>
                    <a:pt x="3059" y="1415"/>
                  </a:cubicBezTo>
                  <a:cubicBezTo>
                    <a:pt x="3059" y="1530"/>
                    <a:pt x="3082" y="1598"/>
                    <a:pt x="3150" y="1689"/>
                  </a:cubicBezTo>
                  <a:cubicBezTo>
                    <a:pt x="3219" y="1758"/>
                    <a:pt x="3310" y="1803"/>
                    <a:pt x="3424" y="1803"/>
                  </a:cubicBezTo>
                  <a:cubicBezTo>
                    <a:pt x="3516" y="1803"/>
                    <a:pt x="3630" y="1781"/>
                    <a:pt x="3675" y="1689"/>
                  </a:cubicBezTo>
                  <a:cubicBezTo>
                    <a:pt x="3767" y="1621"/>
                    <a:pt x="3789" y="1530"/>
                    <a:pt x="3789" y="1438"/>
                  </a:cubicBezTo>
                  <a:cubicBezTo>
                    <a:pt x="3789" y="1324"/>
                    <a:pt x="3767" y="1256"/>
                    <a:pt x="3698" y="1164"/>
                  </a:cubicBezTo>
                  <a:cubicBezTo>
                    <a:pt x="3607" y="1096"/>
                    <a:pt x="3516" y="1050"/>
                    <a:pt x="3424" y="1050"/>
                  </a:cubicBezTo>
                  <a:close/>
                  <a:moveTo>
                    <a:pt x="4372" y="1153"/>
                  </a:moveTo>
                  <a:cubicBezTo>
                    <a:pt x="4280" y="1153"/>
                    <a:pt x="4189" y="1187"/>
                    <a:pt x="4109" y="1256"/>
                  </a:cubicBezTo>
                  <a:cubicBezTo>
                    <a:pt x="3972" y="1393"/>
                    <a:pt x="3949" y="1621"/>
                    <a:pt x="4109" y="1781"/>
                  </a:cubicBezTo>
                  <a:cubicBezTo>
                    <a:pt x="4189" y="1860"/>
                    <a:pt x="4280" y="1900"/>
                    <a:pt x="4372" y="1900"/>
                  </a:cubicBezTo>
                  <a:cubicBezTo>
                    <a:pt x="4463" y="1900"/>
                    <a:pt x="4554" y="1860"/>
                    <a:pt x="4634" y="1781"/>
                  </a:cubicBezTo>
                  <a:cubicBezTo>
                    <a:pt x="4771" y="1644"/>
                    <a:pt x="4794" y="1415"/>
                    <a:pt x="4634" y="1256"/>
                  </a:cubicBezTo>
                  <a:cubicBezTo>
                    <a:pt x="4554" y="1187"/>
                    <a:pt x="4463" y="1153"/>
                    <a:pt x="4372" y="1153"/>
                  </a:cubicBezTo>
                  <a:close/>
                  <a:moveTo>
                    <a:pt x="5091" y="1278"/>
                  </a:moveTo>
                  <a:cubicBezTo>
                    <a:pt x="5068" y="1301"/>
                    <a:pt x="5022" y="1347"/>
                    <a:pt x="4999" y="1393"/>
                  </a:cubicBezTo>
                  <a:cubicBezTo>
                    <a:pt x="4976" y="1415"/>
                    <a:pt x="4976" y="1461"/>
                    <a:pt x="4976" y="1484"/>
                  </a:cubicBezTo>
                  <a:cubicBezTo>
                    <a:pt x="4908" y="1598"/>
                    <a:pt x="4976" y="1712"/>
                    <a:pt x="5022" y="1781"/>
                  </a:cubicBezTo>
                  <a:cubicBezTo>
                    <a:pt x="5079" y="1880"/>
                    <a:pt x="5206" y="1935"/>
                    <a:pt x="5328" y="1935"/>
                  </a:cubicBezTo>
                  <a:cubicBezTo>
                    <a:pt x="5401" y="1935"/>
                    <a:pt x="5473" y="1915"/>
                    <a:pt x="5524" y="1872"/>
                  </a:cubicBezTo>
                  <a:cubicBezTo>
                    <a:pt x="5616" y="1803"/>
                    <a:pt x="5638" y="1781"/>
                    <a:pt x="5547" y="1712"/>
                  </a:cubicBezTo>
                  <a:cubicBezTo>
                    <a:pt x="5501" y="1644"/>
                    <a:pt x="5433" y="1575"/>
                    <a:pt x="5364" y="1530"/>
                  </a:cubicBezTo>
                  <a:cubicBezTo>
                    <a:pt x="5319" y="1461"/>
                    <a:pt x="5250" y="1393"/>
                    <a:pt x="5182" y="1347"/>
                  </a:cubicBezTo>
                  <a:cubicBezTo>
                    <a:pt x="5159" y="1324"/>
                    <a:pt x="5113" y="1278"/>
                    <a:pt x="5091" y="1278"/>
                  </a:cubicBezTo>
                  <a:close/>
                  <a:moveTo>
                    <a:pt x="560" y="1732"/>
                  </a:moveTo>
                  <a:cubicBezTo>
                    <a:pt x="549" y="1732"/>
                    <a:pt x="537" y="1733"/>
                    <a:pt x="525" y="1735"/>
                  </a:cubicBezTo>
                  <a:cubicBezTo>
                    <a:pt x="434" y="1735"/>
                    <a:pt x="343" y="1735"/>
                    <a:pt x="274" y="1803"/>
                  </a:cubicBezTo>
                  <a:cubicBezTo>
                    <a:pt x="252" y="1849"/>
                    <a:pt x="206" y="1895"/>
                    <a:pt x="160" y="1918"/>
                  </a:cubicBezTo>
                  <a:cubicBezTo>
                    <a:pt x="160" y="1940"/>
                    <a:pt x="137" y="1963"/>
                    <a:pt x="137" y="1986"/>
                  </a:cubicBezTo>
                  <a:cubicBezTo>
                    <a:pt x="92" y="2146"/>
                    <a:pt x="115" y="2283"/>
                    <a:pt x="229" y="2374"/>
                  </a:cubicBezTo>
                  <a:cubicBezTo>
                    <a:pt x="252" y="2374"/>
                    <a:pt x="252" y="2374"/>
                    <a:pt x="252" y="2397"/>
                  </a:cubicBezTo>
                  <a:cubicBezTo>
                    <a:pt x="320" y="2488"/>
                    <a:pt x="411" y="2488"/>
                    <a:pt x="503" y="2511"/>
                  </a:cubicBezTo>
                  <a:cubicBezTo>
                    <a:pt x="594" y="2511"/>
                    <a:pt x="685" y="2488"/>
                    <a:pt x="754" y="2397"/>
                  </a:cubicBezTo>
                  <a:cubicBezTo>
                    <a:pt x="754" y="2374"/>
                    <a:pt x="777" y="2351"/>
                    <a:pt x="799" y="2351"/>
                  </a:cubicBezTo>
                  <a:cubicBezTo>
                    <a:pt x="868" y="2283"/>
                    <a:pt x="868" y="2191"/>
                    <a:pt x="891" y="2123"/>
                  </a:cubicBezTo>
                  <a:cubicBezTo>
                    <a:pt x="891" y="2054"/>
                    <a:pt x="891" y="1986"/>
                    <a:pt x="868" y="1963"/>
                  </a:cubicBezTo>
                  <a:cubicBezTo>
                    <a:pt x="783" y="1858"/>
                    <a:pt x="699" y="1732"/>
                    <a:pt x="560" y="1732"/>
                  </a:cubicBezTo>
                  <a:close/>
                  <a:moveTo>
                    <a:pt x="1448" y="1840"/>
                  </a:moveTo>
                  <a:cubicBezTo>
                    <a:pt x="1357" y="1840"/>
                    <a:pt x="1264" y="1875"/>
                    <a:pt x="1187" y="1940"/>
                  </a:cubicBezTo>
                  <a:cubicBezTo>
                    <a:pt x="1028" y="2100"/>
                    <a:pt x="1028" y="2351"/>
                    <a:pt x="1187" y="2465"/>
                  </a:cubicBezTo>
                  <a:cubicBezTo>
                    <a:pt x="1254" y="2554"/>
                    <a:pt x="1346" y="2594"/>
                    <a:pt x="1440" y="2594"/>
                  </a:cubicBezTo>
                  <a:cubicBezTo>
                    <a:pt x="1540" y="2594"/>
                    <a:pt x="1642" y="2548"/>
                    <a:pt x="1712" y="2465"/>
                  </a:cubicBezTo>
                  <a:cubicBezTo>
                    <a:pt x="1849" y="2328"/>
                    <a:pt x="1872" y="2100"/>
                    <a:pt x="1712" y="1963"/>
                  </a:cubicBezTo>
                  <a:cubicBezTo>
                    <a:pt x="1641" y="1880"/>
                    <a:pt x="1546" y="1840"/>
                    <a:pt x="1448" y="1840"/>
                  </a:cubicBezTo>
                  <a:close/>
                  <a:moveTo>
                    <a:pt x="2374" y="1918"/>
                  </a:moveTo>
                  <a:cubicBezTo>
                    <a:pt x="2283" y="1918"/>
                    <a:pt x="2192" y="1940"/>
                    <a:pt x="2123" y="2009"/>
                  </a:cubicBezTo>
                  <a:cubicBezTo>
                    <a:pt x="1963" y="2169"/>
                    <a:pt x="1963" y="2374"/>
                    <a:pt x="2100" y="2534"/>
                  </a:cubicBezTo>
                  <a:cubicBezTo>
                    <a:pt x="2169" y="2602"/>
                    <a:pt x="2260" y="2648"/>
                    <a:pt x="2374" y="2648"/>
                  </a:cubicBezTo>
                  <a:cubicBezTo>
                    <a:pt x="2466" y="2648"/>
                    <a:pt x="2557" y="2625"/>
                    <a:pt x="2625" y="2557"/>
                  </a:cubicBezTo>
                  <a:cubicBezTo>
                    <a:pt x="2785" y="2397"/>
                    <a:pt x="2785" y="2169"/>
                    <a:pt x="2648" y="2032"/>
                  </a:cubicBezTo>
                  <a:cubicBezTo>
                    <a:pt x="2580" y="1940"/>
                    <a:pt x="2488" y="1918"/>
                    <a:pt x="2374" y="1918"/>
                  </a:cubicBezTo>
                  <a:close/>
                  <a:moveTo>
                    <a:pt x="3348" y="1977"/>
                  </a:moveTo>
                  <a:cubicBezTo>
                    <a:pt x="3257" y="1977"/>
                    <a:pt x="3171" y="2011"/>
                    <a:pt x="3105" y="2077"/>
                  </a:cubicBezTo>
                  <a:cubicBezTo>
                    <a:pt x="2945" y="2237"/>
                    <a:pt x="2945" y="2443"/>
                    <a:pt x="3082" y="2602"/>
                  </a:cubicBezTo>
                  <a:cubicBezTo>
                    <a:pt x="3153" y="2685"/>
                    <a:pt x="3249" y="2725"/>
                    <a:pt x="3347" y="2725"/>
                  </a:cubicBezTo>
                  <a:cubicBezTo>
                    <a:pt x="3437" y="2725"/>
                    <a:pt x="3530" y="2691"/>
                    <a:pt x="3607" y="2625"/>
                  </a:cubicBezTo>
                  <a:cubicBezTo>
                    <a:pt x="3767" y="2465"/>
                    <a:pt x="3767" y="2260"/>
                    <a:pt x="3630" y="2100"/>
                  </a:cubicBezTo>
                  <a:cubicBezTo>
                    <a:pt x="3547" y="2017"/>
                    <a:pt x="3445" y="1977"/>
                    <a:pt x="3348" y="1977"/>
                  </a:cubicBezTo>
                  <a:close/>
                  <a:moveTo>
                    <a:pt x="4303" y="2077"/>
                  </a:moveTo>
                  <a:cubicBezTo>
                    <a:pt x="4212" y="2077"/>
                    <a:pt x="4120" y="2112"/>
                    <a:pt x="4041" y="2169"/>
                  </a:cubicBezTo>
                  <a:cubicBezTo>
                    <a:pt x="3904" y="2306"/>
                    <a:pt x="3881" y="2557"/>
                    <a:pt x="4041" y="2694"/>
                  </a:cubicBezTo>
                  <a:cubicBezTo>
                    <a:pt x="4120" y="2773"/>
                    <a:pt x="4212" y="2808"/>
                    <a:pt x="4300" y="2808"/>
                  </a:cubicBezTo>
                  <a:cubicBezTo>
                    <a:pt x="4389" y="2808"/>
                    <a:pt x="4474" y="2773"/>
                    <a:pt x="4543" y="2716"/>
                  </a:cubicBezTo>
                  <a:cubicBezTo>
                    <a:pt x="4680" y="2579"/>
                    <a:pt x="4702" y="2351"/>
                    <a:pt x="4566" y="2191"/>
                  </a:cubicBezTo>
                  <a:cubicBezTo>
                    <a:pt x="4486" y="2112"/>
                    <a:pt x="4394" y="2077"/>
                    <a:pt x="4303" y="2077"/>
                  </a:cubicBezTo>
                  <a:close/>
                  <a:moveTo>
                    <a:pt x="5268" y="2163"/>
                  </a:moveTo>
                  <a:cubicBezTo>
                    <a:pt x="5253" y="2163"/>
                    <a:pt x="5240" y="2165"/>
                    <a:pt x="5227" y="2169"/>
                  </a:cubicBezTo>
                  <a:cubicBezTo>
                    <a:pt x="5136" y="2169"/>
                    <a:pt x="5045" y="2191"/>
                    <a:pt x="4954" y="2260"/>
                  </a:cubicBezTo>
                  <a:cubicBezTo>
                    <a:pt x="4908" y="2328"/>
                    <a:pt x="4885" y="2443"/>
                    <a:pt x="4862" y="2534"/>
                  </a:cubicBezTo>
                  <a:cubicBezTo>
                    <a:pt x="4862" y="2579"/>
                    <a:pt x="4931" y="2762"/>
                    <a:pt x="4976" y="2785"/>
                  </a:cubicBezTo>
                  <a:cubicBezTo>
                    <a:pt x="5045" y="2853"/>
                    <a:pt x="5136" y="2876"/>
                    <a:pt x="5227" y="2876"/>
                  </a:cubicBezTo>
                  <a:cubicBezTo>
                    <a:pt x="5319" y="2876"/>
                    <a:pt x="5410" y="2853"/>
                    <a:pt x="5479" y="2785"/>
                  </a:cubicBezTo>
                  <a:cubicBezTo>
                    <a:pt x="5547" y="2694"/>
                    <a:pt x="5570" y="2602"/>
                    <a:pt x="5593" y="2511"/>
                  </a:cubicBezTo>
                  <a:cubicBezTo>
                    <a:pt x="5593" y="2465"/>
                    <a:pt x="5501" y="2283"/>
                    <a:pt x="5479" y="2260"/>
                  </a:cubicBezTo>
                  <a:cubicBezTo>
                    <a:pt x="5422" y="2204"/>
                    <a:pt x="5335" y="2163"/>
                    <a:pt x="5268" y="2163"/>
                  </a:cubicBezTo>
                  <a:close/>
                  <a:moveTo>
                    <a:pt x="6084" y="2274"/>
                  </a:moveTo>
                  <a:cubicBezTo>
                    <a:pt x="6060" y="2274"/>
                    <a:pt x="6034" y="2285"/>
                    <a:pt x="6004" y="2306"/>
                  </a:cubicBezTo>
                  <a:cubicBezTo>
                    <a:pt x="5981" y="2328"/>
                    <a:pt x="5958" y="2374"/>
                    <a:pt x="5912" y="2397"/>
                  </a:cubicBezTo>
                  <a:cubicBezTo>
                    <a:pt x="5730" y="2602"/>
                    <a:pt x="5844" y="2853"/>
                    <a:pt x="6049" y="2922"/>
                  </a:cubicBezTo>
                  <a:cubicBezTo>
                    <a:pt x="6098" y="2946"/>
                    <a:pt x="6147" y="2958"/>
                    <a:pt x="6194" y="2958"/>
                  </a:cubicBezTo>
                  <a:cubicBezTo>
                    <a:pt x="6323" y="2958"/>
                    <a:pt x="6439" y="2873"/>
                    <a:pt x="6506" y="2739"/>
                  </a:cubicBezTo>
                  <a:cubicBezTo>
                    <a:pt x="6529" y="2694"/>
                    <a:pt x="6529" y="2671"/>
                    <a:pt x="6460" y="2625"/>
                  </a:cubicBezTo>
                  <a:cubicBezTo>
                    <a:pt x="6414" y="2579"/>
                    <a:pt x="6369" y="2534"/>
                    <a:pt x="6323" y="2488"/>
                  </a:cubicBezTo>
                  <a:cubicBezTo>
                    <a:pt x="6277" y="2420"/>
                    <a:pt x="6209" y="2374"/>
                    <a:pt x="6163" y="2328"/>
                  </a:cubicBezTo>
                  <a:cubicBezTo>
                    <a:pt x="6138" y="2291"/>
                    <a:pt x="6113" y="2274"/>
                    <a:pt x="6084" y="2274"/>
                  </a:cubicBezTo>
                  <a:close/>
                  <a:moveTo>
                    <a:pt x="389" y="2693"/>
                  </a:moveTo>
                  <a:cubicBezTo>
                    <a:pt x="305" y="2693"/>
                    <a:pt x="223" y="2722"/>
                    <a:pt x="160" y="2785"/>
                  </a:cubicBezTo>
                  <a:cubicBezTo>
                    <a:pt x="0" y="2945"/>
                    <a:pt x="0" y="3173"/>
                    <a:pt x="137" y="3333"/>
                  </a:cubicBezTo>
                  <a:cubicBezTo>
                    <a:pt x="217" y="3413"/>
                    <a:pt x="314" y="3453"/>
                    <a:pt x="408" y="3453"/>
                  </a:cubicBezTo>
                  <a:cubicBezTo>
                    <a:pt x="503" y="3453"/>
                    <a:pt x="594" y="3413"/>
                    <a:pt x="662" y="3333"/>
                  </a:cubicBezTo>
                  <a:cubicBezTo>
                    <a:pt x="845" y="3173"/>
                    <a:pt x="799" y="2945"/>
                    <a:pt x="662" y="2808"/>
                  </a:cubicBezTo>
                  <a:cubicBezTo>
                    <a:pt x="588" y="2734"/>
                    <a:pt x="487" y="2693"/>
                    <a:pt x="389" y="2693"/>
                  </a:cubicBezTo>
                  <a:close/>
                  <a:moveTo>
                    <a:pt x="1379" y="2756"/>
                  </a:moveTo>
                  <a:cubicBezTo>
                    <a:pt x="1284" y="2756"/>
                    <a:pt x="1187" y="2796"/>
                    <a:pt x="1096" y="2876"/>
                  </a:cubicBezTo>
                  <a:cubicBezTo>
                    <a:pt x="1028" y="2945"/>
                    <a:pt x="1005" y="3036"/>
                    <a:pt x="1005" y="3127"/>
                  </a:cubicBezTo>
                  <a:cubicBezTo>
                    <a:pt x="1005" y="3241"/>
                    <a:pt x="1028" y="3310"/>
                    <a:pt x="1119" y="3401"/>
                  </a:cubicBezTo>
                  <a:cubicBezTo>
                    <a:pt x="1199" y="3470"/>
                    <a:pt x="1290" y="3504"/>
                    <a:pt x="1381" y="3504"/>
                  </a:cubicBezTo>
                  <a:cubicBezTo>
                    <a:pt x="1473" y="3504"/>
                    <a:pt x="1564" y="3470"/>
                    <a:pt x="1644" y="3401"/>
                  </a:cubicBezTo>
                  <a:cubicBezTo>
                    <a:pt x="1712" y="3333"/>
                    <a:pt x="1758" y="3241"/>
                    <a:pt x="1758" y="3127"/>
                  </a:cubicBezTo>
                  <a:cubicBezTo>
                    <a:pt x="1758" y="3036"/>
                    <a:pt x="1712" y="2945"/>
                    <a:pt x="1644" y="2876"/>
                  </a:cubicBezTo>
                  <a:cubicBezTo>
                    <a:pt x="1564" y="2796"/>
                    <a:pt x="1473" y="2756"/>
                    <a:pt x="1379" y="2756"/>
                  </a:cubicBezTo>
                  <a:close/>
                  <a:moveTo>
                    <a:pt x="2322" y="2850"/>
                  </a:moveTo>
                  <a:cubicBezTo>
                    <a:pt x="2231" y="2850"/>
                    <a:pt x="2144" y="2890"/>
                    <a:pt x="2078" y="2967"/>
                  </a:cubicBezTo>
                  <a:cubicBezTo>
                    <a:pt x="1918" y="3127"/>
                    <a:pt x="1918" y="3310"/>
                    <a:pt x="2055" y="3470"/>
                  </a:cubicBezTo>
                  <a:cubicBezTo>
                    <a:pt x="2135" y="3561"/>
                    <a:pt x="2232" y="3601"/>
                    <a:pt x="2326" y="3601"/>
                  </a:cubicBezTo>
                  <a:cubicBezTo>
                    <a:pt x="2420" y="3601"/>
                    <a:pt x="2511" y="3561"/>
                    <a:pt x="2580" y="3492"/>
                  </a:cubicBezTo>
                  <a:cubicBezTo>
                    <a:pt x="2740" y="3333"/>
                    <a:pt x="2740" y="3127"/>
                    <a:pt x="2603" y="2990"/>
                  </a:cubicBezTo>
                  <a:cubicBezTo>
                    <a:pt x="2520" y="2896"/>
                    <a:pt x="2419" y="2850"/>
                    <a:pt x="2322" y="2850"/>
                  </a:cubicBezTo>
                  <a:close/>
                  <a:moveTo>
                    <a:pt x="3250" y="2933"/>
                  </a:moveTo>
                  <a:cubicBezTo>
                    <a:pt x="3162" y="2933"/>
                    <a:pt x="3070" y="2967"/>
                    <a:pt x="2991" y="3036"/>
                  </a:cubicBezTo>
                  <a:cubicBezTo>
                    <a:pt x="2854" y="3196"/>
                    <a:pt x="2854" y="3447"/>
                    <a:pt x="3013" y="3561"/>
                  </a:cubicBezTo>
                  <a:cubicBezTo>
                    <a:pt x="3085" y="3632"/>
                    <a:pt x="3174" y="3672"/>
                    <a:pt x="3266" y="3672"/>
                  </a:cubicBezTo>
                  <a:cubicBezTo>
                    <a:pt x="3351" y="3672"/>
                    <a:pt x="3439" y="3638"/>
                    <a:pt x="3516" y="3561"/>
                  </a:cubicBezTo>
                  <a:cubicBezTo>
                    <a:pt x="3675" y="3401"/>
                    <a:pt x="3653" y="3150"/>
                    <a:pt x="3493" y="3036"/>
                  </a:cubicBezTo>
                  <a:cubicBezTo>
                    <a:pt x="3424" y="2967"/>
                    <a:pt x="3339" y="2933"/>
                    <a:pt x="3250" y="2933"/>
                  </a:cubicBezTo>
                  <a:close/>
                  <a:moveTo>
                    <a:pt x="4200" y="3036"/>
                  </a:moveTo>
                  <a:cubicBezTo>
                    <a:pt x="4109" y="3036"/>
                    <a:pt x="4018" y="3082"/>
                    <a:pt x="3926" y="3150"/>
                  </a:cubicBezTo>
                  <a:cubicBezTo>
                    <a:pt x="3881" y="3219"/>
                    <a:pt x="3858" y="3310"/>
                    <a:pt x="3835" y="3401"/>
                  </a:cubicBezTo>
                  <a:cubicBezTo>
                    <a:pt x="3835" y="3447"/>
                    <a:pt x="3926" y="3629"/>
                    <a:pt x="3949" y="3675"/>
                  </a:cubicBezTo>
                  <a:cubicBezTo>
                    <a:pt x="4018" y="3744"/>
                    <a:pt x="4132" y="3766"/>
                    <a:pt x="4200" y="3766"/>
                  </a:cubicBezTo>
                  <a:cubicBezTo>
                    <a:pt x="4292" y="3766"/>
                    <a:pt x="4406" y="3721"/>
                    <a:pt x="4474" y="3652"/>
                  </a:cubicBezTo>
                  <a:cubicBezTo>
                    <a:pt x="4543" y="3584"/>
                    <a:pt x="4543" y="3470"/>
                    <a:pt x="4566" y="3378"/>
                  </a:cubicBezTo>
                  <a:cubicBezTo>
                    <a:pt x="4566" y="3333"/>
                    <a:pt x="4497" y="3150"/>
                    <a:pt x="4451" y="3127"/>
                  </a:cubicBezTo>
                  <a:cubicBezTo>
                    <a:pt x="4383" y="3059"/>
                    <a:pt x="4292" y="3036"/>
                    <a:pt x="4200" y="3036"/>
                  </a:cubicBezTo>
                  <a:close/>
                  <a:moveTo>
                    <a:pt x="5147" y="3141"/>
                  </a:moveTo>
                  <a:cubicBezTo>
                    <a:pt x="5067" y="3141"/>
                    <a:pt x="4985" y="3176"/>
                    <a:pt x="4908" y="3241"/>
                  </a:cubicBezTo>
                  <a:cubicBezTo>
                    <a:pt x="4771" y="3401"/>
                    <a:pt x="4771" y="3584"/>
                    <a:pt x="4908" y="3721"/>
                  </a:cubicBezTo>
                  <a:cubicBezTo>
                    <a:pt x="4991" y="3804"/>
                    <a:pt x="5080" y="3844"/>
                    <a:pt x="5166" y="3844"/>
                  </a:cubicBezTo>
                  <a:cubicBezTo>
                    <a:pt x="5245" y="3844"/>
                    <a:pt x="5321" y="3809"/>
                    <a:pt x="5387" y="3744"/>
                  </a:cubicBezTo>
                  <a:cubicBezTo>
                    <a:pt x="5547" y="3584"/>
                    <a:pt x="5547" y="3401"/>
                    <a:pt x="5387" y="3264"/>
                  </a:cubicBezTo>
                  <a:cubicBezTo>
                    <a:pt x="5316" y="3181"/>
                    <a:pt x="5233" y="3141"/>
                    <a:pt x="5147" y="3141"/>
                  </a:cubicBezTo>
                  <a:close/>
                  <a:moveTo>
                    <a:pt x="6074" y="3210"/>
                  </a:moveTo>
                  <a:cubicBezTo>
                    <a:pt x="5997" y="3210"/>
                    <a:pt x="5921" y="3244"/>
                    <a:pt x="5844" y="3310"/>
                  </a:cubicBezTo>
                  <a:cubicBezTo>
                    <a:pt x="5775" y="3378"/>
                    <a:pt x="5730" y="3470"/>
                    <a:pt x="5730" y="3561"/>
                  </a:cubicBezTo>
                  <a:cubicBezTo>
                    <a:pt x="5730" y="3652"/>
                    <a:pt x="5775" y="3721"/>
                    <a:pt x="5844" y="3789"/>
                  </a:cubicBezTo>
                  <a:cubicBezTo>
                    <a:pt x="5915" y="3872"/>
                    <a:pt x="5998" y="3912"/>
                    <a:pt x="6084" y="3912"/>
                  </a:cubicBezTo>
                  <a:cubicBezTo>
                    <a:pt x="6164" y="3912"/>
                    <a:pt x="6246" y="3878"/>
                    <a:pt x="6323" y="3812"/>
                  </a:cubicBezTo>
                  <a:cubicBezTo>
                    <a:pt x="6460" y="3652"/>
                    <a:pt x="6460" y="3470"/>
                    <a:pt x="6323" y="3333"/>
                  </a:cubicBezTo>
                  <a:cubicBezTo>
                    <a:pt x="6240" y="3250"/>
                    <a:pt x="6157" y="3210"/>
                    <a:pt x="6074" y="3210"/>
                  </a:cubicBezTo>
                  <a:close/>
                  <a:moveTo>
                    <a:pt x="7077" y="3291"/>
                  </a:moveTo>
                  <a:cubicBezTo>
                    <a:pt x="7041" y="3291"/>
                    <a:pt x="7000" y="3307"/>
                    <a:pt x="6939" y="3333"/>
                  </a:cubicBezTo>
                  <a:cubicBezTo>
                    <a:pt x="6711" y="3401"/>
                    <a:pt x="6643" y="3675"/>
                    <a:pt x="6802" y="3858"/>
                  </a:cubicBezTo>
                  <a:cubicBezTo>
                    <a:pt x="6874" y="3929"/>
                    <a:pt x="6972" y="3965"/>
                    <a:pt x="7069" y="3965"/>
                  </a:cubicBezTo>
                  <a:cubicBezTo>
                    <a:pt x="7127" y="3965"/>
                    <a:pt x="7185" y="3952"/>
                    <a:pt x="7236" y="3926"/>
                  </a:cubicBezTo>
                  <a:cubicBezTo>
                    <a:pt x="7327" y="3881"/>
                    <a:pt x="7396" y="3675"/>
                    <a:pt x="7373" y="3561"/>
                  </a:cubicBezTo>
                  <a:cubicBezTo>
                    <a:pt x="7350" y="3492"/>
                    <a:pt x="7305" y="3470"/>
                    <a:pt x="7282" y="3447"/>
                  </a:cubicBezTo>
                  <a:cubicBezTo>
                    <a:pt x="7183" y="3334"/>
                    <a:pt x="7136" y="3291"/>
                    <a:pt x="7077" y="3291"/>
                  </a:cubicBezTo>
                  <a:close/>
                  <a:moveTo>
                    <a:pt x="7715" y="3881"/>
                  </a:moveTo>
                  <a:cubicBezTo>
                    <a:pt x="7693" y="3903"/>
                    <a:pt x="7693" y="3903"/>
                    <a:pt x="7715" y="3903"/>
                  </a:cubicBezTo>
                  <a:cubicBezTo>
                    <a:pt x="7715" y="3926"/>
                    <a:pt x="7738" y="3949"/>
                    <a:pt x="7761" y="3949"/>
                  </a:cubicBezTo>
                  <a:cubicBezTo>
                    <a:pt x="7795" y="4000"/>
                    <a:pt x="7830" y="4026"/>
                    <a:pt x="7845" y="4026"/>
                  </a:cubicBezTo>
                  <a:cubicBezTo>
                    <a:pt x="7850" y="4026"/>
                    <a:pt x="7852" y="4023"/>
                    <a:pt x="7852" y="4017"/>
                  </a:cubicBezTo>
                  <a:cubicBezTo>
                    <a:pt x="7830" y="3995"/>
                    <a:pt x="7807" y="3949"/>
                    <a:pt x="7784" y="3926"/>
                  </a:cubicBezTo>
                  <a:cubicBezTo>
                    <a:pt x="7761" y="3903"/>
                    <a:pt x="7738" y="3903"/>
                    <a:pt x="7738" y="3881"/>
                  </a:cubicBezTo>
                  <a:close/>
                  <a:moveTo>
                    <a:pt x="332" y="3626"/>
                  </a:moveTo>
                  <a:cubicBezTo>
                    <a:pt x="282" y="3626"/>
                    <a:pt x="231" y="3634"/>
                    <a:pt x="183" y="3652"/>
                  </a:cubicBezTo>
                  <a:cubicBezTo>
                    <a:pt x="115" y="3675"/>
                    <a:pt x="115" y="3675"/>
                    <a:pt x="137" y="3744"/>
                  </a:cubicBezTo>
                  <a:cubicBezTo>
                    <a:pt x="183" y="3812"/>
                    <a:pt x="206" y="3881"/>
                    <a:pt x="229" y="3949"/>
                  </a:cubicBezTo>
                  <a:cubicBezTo>
                    <a:pt x="297" y="4086"/>
                    <a:pt x="366" y="4200"/>
                    <a:pt x="457" y="4291"/>
                  </a:cubicBezTo>
                  <a:cubicBezTo>
                    <a:pt x="478" y="4322"/>
                    <a:pt x="494" y="4335"/>
                    <a:pt x="507" y="4335"/>
                  </a:cubicBezTo>
                  <a:cubicBezTo>
                    <a:pt x="523" y="4335"/>
                    <a:pt x="536" y="4316"/>
                    <a:pt x="548" y="4291"/>
                  </a:cubicBezTo>
                  <a:cubicBezTo>
                    <a:pt x="571" y="4291"/>
                    <a:pt x="571" y="4269"/>
                    <a:pt x="571" y="4269"/>
                  </a:cubicBezTo>
                  <a:cubicBezTo>
                    <a:pt x="594" y="4246"/>
                    <a:pt x="617" y="4246"/>
                    <a:pt x="617" y="4223"/>
                  </a:cubicBezTo>
                  <a:cubicBezTo>
                    <a:pt x="708" y="4132"/>
                    <a:pt x="731" y="3903"/>
                    <a:pt x="685" y="3812"/>
                  </a:cubicBezTo>
                  <a:cubicBezTo>
                    <a:pt x="618" y="3694"/>
                    <a:pt x="476" y="3626"/>
                    <a:pt x="332" y="3626"/>
                  </a:cubicBezTo>
                  <a:close/>
                  <a:moveTo>
                    <a:pt x="1289" y="3712"/>
                  </a:moveTo>
                  <a:cubicBezTo>
                    <a:pt x="1200" y="3712"/>
                    <a:pt x="1111" y="3752"/>
                    <a:pt x="1028" y="3835"/>
                  </a:cubicBezTo>
                  <a:cubicBezTo>
                    <a:pt x="868" y="3972"/>
                    <a:pt x="868" y="4200"/>
                    <a:pt x="1028" y="4360"/>
                  </a:cubicBezTo>
                  <a:cubicBezTo>
                    <a:pt x="1104" y="4426"/>
                    <a:pt x="1192" y="4460"/>
                    <a:pt x="1280" y="4460"/>
                  </a:cubicBezTo>
                  <a:cubicBezTo>
                    <a:pt x="1374" y="4460"/>
                    <a:pt x="1470" y="4420"/>
                    <a:pt x="1553" y="4337"/>
                  </a:cubicBezTo>
                  <a:cubicBezTo>
                    <a:pt x="1690" y="4177"/>
                    <a:pt x="1690" y="3972"/>
                    <a:pt x="1530" y="3812"/>
                  </a:cubicBezTo>
                  <a:cubicBezTo>
                    <a:pt x="1453" y="3746"/>
                    <a:pt x="1371" y="3712"/>
                    <a:pt x="1289" y="3712"/>
                  </a:cubicBezTo>
                  <a:close/>
                  <a:moveTo>
                    <a:pt x="2249" y="3811"/>
                  </a:moveTo>
                  <a:cubicBezTo>
                    <a:pt x="2150" y="3811"/>
                    <a:pt x="2050" y="3852"/>
                    <a:pt x="1963" y="3926"/>
                  </a:cubicBezTo>
                  <a:cubicBezTo>
                    <a:pt x="1827" y="4063"/>
                    <a:pt x="1827" y="4314"/>
                    <a:pt x="1986" y="4451"/>
                  </a:cubicBezTo>
                  <a:cubicBezTo>
                    <a:pt x="2063" y="4517"/>
                    <a:pt x="2150" y="4551"/>
                    <a:pt x="2236" y="4551"/>
                  </a:cubicBezTo>
                  <a:cubicBezTo>
                    <a:pt x="2328" y="4551"/>
                    <a:pt x="2417" y="4511"/>
                    <a:pt x="2488" y="4428"/>
                  </a:cubicBezTo>
                  <a:cubicBezTo>
                    <a:pt x="2648" y="4291"/>
                    <a:pt x="2625" y="4040"/>
                    <a:pt x="2488" y="3903"/>
                  </a:cubicBezTo>
                  <a:cubicBezTo>
                    <a:pt x="2415" y="3841"/>
                    <a:pt x="2332" y="3811"/>
                    <a:pt x="2249" y="3811"/>
                  </a:cubicBezTo>
                  <a:close/>
                  <a:moveTo>
                    <a:pt x="3173" y="3881"/>
                  </a:moveTo>
                  <a:cubicBezTo>
                    <a:pt x="3082" y="3903"/>
                    <a:pt x="2968" y="3926"/>
                    <a:pt x="2899" y="3972"/>
                  </a:cubicBezTo>
                  <a:cubicBezTo>
                    <a:pt x="2876" y="4017"/>
                    <a:pt x="2785" y="4200"/>
                    <a:pt x="2785" y="4246"/>
                  </a:cubicBezTo>
                  <a:cubicBezTo>
                    <a:pt x="2808" y="4337"/>
                    <a:pt x="2831" y="4428"/>
                    <a:pt x="2899" y="4497"/>
                  </a:cubicBezTo>
                  <a:cubicBezTo>
                    <a:pt x="2920" y="4537"/>
                    <a:pt x="3067" y="4615"/>
                    <a:pt x="3131" y="4615"/>
                  </a:cubicBezTo>
                  <a:cubicBezTo>
                    <a:pt x="3139" y="4615"/>
                    <a:pt x="3145" y="4613"/>
                    <a:pt x="3150" y="4611"/>
                  </a:cubicBezTo>
                  <a:cubicBezTo>
                    <a:pt x="3242" y="4588"/>
                    <a:pt x="3356" y="4588"/>
                    <a:pt x="3424" y="4520"/>
                  </a:cubicBezTo>
                  <a:cubicBezTo>
                    <a:pt x="3493" y="4451"/>
                    <a:pt x="3516" y="4337"/>
                    <a:pt x="3516" y="4246"/>
                  </a:cubicBezTo>
                  <a:cubicBezTo>
                    <a:pt x="3516" y="4177"/>
                    <a:pt x="3493" y="4063"/>
                    <a:pt x="3424" y="3995"/>
                  </a:cubicBezTo>
                  <a:cubicBezTo>
                    <a:pt x="3401" y="3972"/>
                    <a:pt x="3219" y="3881"/>
                    <a:pt x="3173" y="3881"/>
                  </a:cubicBezTo>
                  <a:close/>
                  <a:moveTo>
                    <a:pt x="4112" y="3989"/>
                  </a:moveTo>
                  <a:cubicBezTo>
                    <a:pt x="4029" y="3989"/>
                    <a:pt x="3949" y="4029"/>
                    <a:pt x="3881" y="4109"/>
                  </a:cubicBezTo>
                  <a:cubicBezTo>
                    <a:pt x="3721" y="4269"/>
                    <a:pt x="3721" y="4428"/>
                    <a:pt x="3881" y="4588"/>
                  </a:cubicBezTo>
                  <a:cubicBezTo>
                    <a:pt x="3949" y="4657"/>
                    <a:pt x="4029" y="4691"/>
                    <a:pt x="4109" y="4691"/>
                  </a:cubicBezTo>
                  <a:cubicBezTo>
                    <a:pt x="4189" y="4691"/>
                    <a:pt x="4269" y="4657"/>
                    <a:pt x="4337" y="4588"/>
                  </a:cubicBezTo>
                  <a:cubicBezTo>
                    <a:pt x="4497" y="4428"/>
                    <a:pt x="4497" y="4269"/>
                    <a:pt x="4360" y="4109"/>
                  </a:cubicBezTo>
                  <a:cubicBezTo>
                    <a:pt x="4280" y="4029"/>
                    <a:pt x="4195" y="3989"/>
                    <a:pt x="4112" y="3989"/>
                  </a:cubicBezTo>
                  <a:close/>
                  <a:moveTo>
                    <a:pt x="5079" y="4075"/>
                  </a:moveTo>
                  <a:cubicBezTo>
                    <a:pt x="4999" y="4075"/>
                    <a:pt x="4919" y="4109"/>
                    <a:pt x="4839" y="4177"/>
                  </a:cubicBezTo>
                  <a:cubicBezTo>
                    <a:pt x="4702" y="4314"/>
                    <a:pt x="4702" y="4497"/>
                    <a:pt x="4839" y="4657"/>
                  </a:cubicBezTo>
                  <a:cubicBezTo>
                    <a:pt x="4922" y="4728"/>
                    <a:pt x="5005" y="4768"/>
                    <a:pt x="5088" y="4768"/>
                  </a:cubicBezTo>
                  <a:cubicBezTo>
                    <a:pt x="5165" y="4768"/>
                    <a:pt x="5242" y="4733"/>
                    <a:pt x="5319" y="4657"/>
                  </a:cubicBezTo>
                  <a:cubicBezTo>
                    <a:pt x="5479" y="4497"/>
                    <a:pt x="5479" y="4337"/>
                    <a:pt x="5319" y="4177"/>
                  </a:cubicBezTo>
                  <a:cubicBezTo>
                    <a:pt x="5239" y="4109"/>
                    <a:pt x="5159" y="4075"/>
                    <a:pt x="5079" y="4075"/>
                  </a:cubicBezTo>
                  <a:close/>
                  <a:moveTo>
                    <a:pt x="6005" y="4146"/>
                  </a:moveTo>
                  <a:cubicBezTo>
                    <a:pt x="5923" y="4146"/>
                    <a:pt x="5841" y="4180"/>
                    <a:pt x="5775" y="4246"/>
                  </a:cubicBezTo>
                  <a:cubicBezTo>
                    <a:pt x="5638" y="4383"/>
                    <a:pt x="5638" y="4588"/>
                    <a:pt x="5775" y="4725"/>
                  </a:cubicBezTo>
                  <a:cubicBezTo>
                    <a:pt x="5844" y="4794"/>
                    <a:pt x="5929" y="4828"/>
                    <a:pt x="6015" y="4828"/>
                  </a:cubicBezTo>
                  <a:cubicBezTo>
                    <a:pt x="6101" y="4828"/>
                    <a:pt x="6186" y="4794"/>
                    <a:pt x="6255" y="4725"/>
                  </a:cubicBezTo>
                  <a:cubicBezTo>
                    <a:pt x="6369" y="4588"/>
                    <a:pt x="6392" y="4405"/>
                    <a:pt x="6255" y="4269"/>
                  </a:cubicBezTo>
                  <a:cubicBezTo>
                    <a:pt x="6184" y="4186"/>
                    <a:pt x="6094" y="4146"/>
                    <a:pt x="6005" y="4146"/>
                  </a:cubicBezTo>
                  <a:close/>
                  <a:moveTo>
                    <a:pt x="6953" y="4254"/>
                  </a:moveTo>
                  <a:cubicBezTo>
                    <a:pt x="6869" y="4254"/>
                    <a:pt x="6788" y="4283"/>
                    <a:pt x="6734" y="4337"/>
                  </a:cubicBezTo>
                  <a:cubicBezTo>
                    <a:pt x="6620" y="4451"/>
                    <a:pt x="6597" y="4702"/>
                    <a:pt x="6711" y="4816"/>
                  </a:cubicBezTo>
                  <a:cubicBezTo>
                    <a:pt x="6771" y="4876"/>
                    <a:pt x="6868" y="4911"/>
                    <a:pt x="6963" y="4911"/>
                  </a:cubicBezTo>
                  <a:cubicBezTo>
                    <a:pt x="7050" y="4911"/>
                    <a:pt x="7136" y="4882"/>
                    <a:pt x="7190" y="4816"/>
                  </a:cubicBezTo>
                  <a:cubicBezTo>
                    <a:pt x="7305" y="4702"/>
                    <a:pt x="7305" y="4474"/>
                    <a:pt x="7213" y="4360"/>
                  </a:cubicBezTo>
                  <a:cubicBezTo>
                    <a:pt x="7142" y="4288"/>
                    <a:pt x="7045" y="4254"/>
                    <a:pt x="6953" y="4254"/>
                  </a:cubicBezTo>
                  <a:close/>
                  <a:moveTo>
                    <a:pt x="7920" y="4353"/>
                  </a:moveTo>
                  <a:cubicBezTo>
                    <a:pt x="7818" y="4353"/>
                    <a:pt x="7720" y="4388"/>
                    <a:pt x="7670" y="4451"/>
                  </a:cubicBezTo>
                  <a:cubicBezTo>
                    <a:pt x="7556" y="4565"/>
                    <a:pt x="7556" y="4816"/>
                    <a:pt x="7670" y="4930"/>
                  </a:cubicBezTo>
                  <a:cubicBezTo>
                    <a:pt x="7734" y="4974"/>
                    <a:pt x="7825" y="4996"/>
                    <a:pt x="7911" y="4996"/>
                  </a:cubicBezTo>
                  <a:cubicBezTo>
                    <a:pt x="8008" y="4996"/>
                    <a:pt x="8101" y="4968"/>
                    <a:pt x="8149" y="4908"/>
                  </a:cubicBezTo>
                  <a:cubicBezTo>
                    <a:pt x="8263" y="4794"/>
                    <a:pt x="8263" y="4542"/>
                    <a:pt x="8149" y="4428"/>
                  </a:cubicBezTo>
                  <a:cubicBezTo>
                    <a:pt x="8087" y="4377"/>
                    <a:pt x="8003" y="4353"/>
                    <a:pt x="7920" y="4353"/>
                  </a:cubicBezTo>
                  <a:close/>
                  <a:moveTo>
                    <a:pt x="8514" y="4679"/>
                  </a:moveTo>
                  <a:cubicBezTo>
                    <a:pt x="8514" y="4725"/>
                    <a:pt x="8514" y="4748"/>
                    <a:pt x="8514" y="4794"/>
                  </a:cubicBezTo>
                  <a:cubicBezTo>
                    <a:pt x="8537" y="4908"/>
                    <a:pt x="8674" y="5067"/>
                    <a:pt x="8811" y="5067"/>
                  </a:cubicBezTo>
                  <a:lnTo>
                    <a:pt x="8902" y="5067"/>
                  </a:lnTo>
                  <a:cubicBezTo>
                    <a:pt x="8880" y="5045"/>
                    <a:pt x="8857" y="5022"/>
                    <a:pt x="8857" y="4999"/>
                  </a:cubicBezTo>
                  <a:cubicBezTo>
                    <a:pt x="8811" y="4953"/>
                    <a:pt x="8765" y="4908"/>
                    <a:pt x="8720" y="4885"/>
                  </a:cubicBezTo>
                  <a:cubicBezTo>
                    <a:pt x="8674" y="4839"/>
                    <a:pt x="8628" y="4794"/>
                    <a:pt x="8583" y="4748"/>
                  </a:cubicBezTo>
                  <a:cubicBezTo>
                    <a:pt x="8560" y="4725"/>
                    <a:pt x="8537" y="4702"/>
                    <a:pt x="8514" y="4679"/>
                  </a:cubicBezTo>
                  <a:close/>
                  <a:moveTo>
                    <a:pt x="1185" y="4677"/>
                  </a:moveTo>
                  <a:cubicBezTo>
                    <a:pt x="1171" y="4677"/>
                    <a:pt x="1156" y="4678"/>
                    <a:pt x="1142" y="4679"/>
                  </a:cubicBezTo>
                  <a:cubicBezTo>
                    <a:pt x="1073" y="4679"/>
                    <a:pt x="1005" y="4702"/>
                    <a:pt x="936" y="4748"/>
                  </a:cubicBezTo>
                  <a:cubicBezTo>
                    <a:pt x="913" y="4771"/>
                    <a:pt x="913" y="4794"/>
                    <a:pt x="936" y="4839"/>
                  </a:cubicBezTo>
                  <a:cubicBezTo>
                    <a:pt x="1028" y="4908"/>
                    <a:pt x="1096" y="4976"/>
                    <a:pt x="1165" y="5067"/>
                  </a:cubicBezTo>
                  <a:cubicBezTo>
                    <a:pt x="1233" y="5136"/>
                    <a:pt x="1324" y="5204"/>
                    <a:pt x="1393" y="5273"/>
                  </a:cubicBezTo>
                  <a:cubicBezTo>
                    <a:pt x="1402" y="5292"/>
                    <a:pt x="1412" y="5299"/>
                    <a:pt x="1422" y="5299"/>
                  </a:cubicBezTo>
                  <a:cubicBezTo>
                    <a:pt x="1435" y="5299"/>
                    <a:pt x="1448" y="5286"/>
                    <a:pt x="1461" y="5273"/>
                  </a:cubicBezTo>
                  <a:cubicBezTo>
                    <a:pt x="1507" y="5227"/>
                    <a:pt x="1530" y="5182"/>
                    <a:pt x="1530" y="5113"/>
                  </a:cubicBezTo>
                  <a:cubicBezTo>
                    <a:pt x="1594" y="4835"/>
                    <a:pt x="1398" y="4677"/>
                    <a:pt x="1185" y="4677"/>
                  </a:cubicBezTo>
                  <a:close/>
                  <a:moveTo>
                    <a:pt x="2140" y="4779"/>
                  </a:moveTo>
                  <a:cubicBezTo>
                    <a:pt x="2039" y="4779"/>
                    <a:pt x="1938" y="4808"/>
                    <a:pt x="1872" y="4862"/>
                  </a:cubicBezTo>
                  <a:cubicBezTo>
                    <a:pt x="1804" y="4930"/>
                    <a:pt x="1781" y="5022"/>
                    <a:pt x="1781" y="5113"/>
                  </a:cubicBezTo>
                  <a:cubicBezTo>
                    <a:pt x="1781" y="5204"/>
                    <a:pt x="1804" y="5296"/>
                    <a:pt x="1872" y="5387"/>
                  </a:cubicBezTo>
                  <a:cubicBezTo>
                    <a:pt x="1932" y="5447"/>
                    <a:pt x="2035" y="5481"/>
                    <a:pt x="2140" y="5481"/>
                  </a:cubicBezTo>
                  <a:cubicBezTo>
                    <a:pt x="2235" y="5481"/>
                    <a:pt x="2332" y="5452"/>
                    <a:pt x="2397" y="5387"/>
                  </a:cubicBezTo>
                  <a:cubicBezTo>
                    <a:pt x="2420" y="5364"/>
                    <a:pt x="2511" y="5182"/>
                    <a:pt x="2511" y="5136"/>
                  </a:cubicBezTo>
                  <a:cubicBezTo>
                    <a:pt x="2488" y="5045"/>
                    <a:pt x="2466" y="4953"/>
                    <a:pt x="2420" y="4885"/>
                  </a:cubicBezTo>
                  <a:cubicBezTo>
                    <a:pt x="2360" y="4813"/>
                    <a:pt x="2251" y="4779"/>
                    <a:pt x="2140" y="4779"/>
                  </a:cubicBezTo>
                  <a:close/>
                  <a:moveTo>
                    <a:pt x="3098" y="4853"/>
                  </a:moveTo>
                  <a:cubicBezTo>
                    <a:pt x="3019" y="4853"/>
                    <a:pt x="2942" y="4887"/>
                    <a:pt x="2876" y="4953"/>
                  </a:cubicBezTo>
                  <a:cubicBezTo>
                    <a:pt x="2717" y="5113"/>
                    <a:pt x="2717" y="5296"/>
                    <a:pt x="2876" y="5433"/>
                  </a:cubicBezTo>
                  <a:cubicBezTo>
                    <a:pt x="2945" y="5513"/>
                    <a:pt x="3025" y="5552"/>
                    <a:pt x="3105" y="5552"/>
                  </a:cubicBezTo>
                  <a:cubicBezTo>
                    <a:pt x="3185" y="5552"/>
                    <a:pt x="3264" y="5513"/>
                    <a:pt x="3333" y="5433"/>
                  </a:cubicBezTo>
                  <a:cubicBezTo>
                    <a:pt x="3493" y="5296"/>
                    <a:pt x="3493" y="5113"/>
                    <a:pt x="3356" y="4976"/>
                  </a:cubicBezTo>
                  <a:cubicBezTo>
                    <a:pt x="3273" y="4893"/>
                    <a:pt x="3184" y="4853"/>
                    <a:pt x="3098" y="4853"/>
                  </a:cubicBezTo>
                  <a:close/>
                  <a:moveTo>
                    <a:pt x="4034" y="4922"/>
                  </a:moveTo>
                  <a:cubicBezTo>
                    <a:pt x="3955" y="4922"/>
                    <a:pt x="3878" y="4956"/>
                    <a:pt x="3812" y="5022"/>
                  </a:cubicBezTo>
                  <a:cubicBezTo>
                    <a:pt x="3653" y="5182"/>
                    <a:pt x="3653" y="5364"/>
                    <a:pt x="3789" y="5501"/>
                  </a:cubicBezTo>
                  <a:cubicBezTo>
                    <a:pt x="3872" y="5584"/>
                    <a:pt x="3962" y="5624"/>
                    <a:pt x="4047" y="5624"/>
                  </a:cubicBezTo>
                  <a:cubicBezTo>
                    <a:pt x="4127" y="5624"/>
                    <a:pt x="4203" y="5590"/>
                    <a:pt x="4269" y="5524"/>
                  </a:cubicBezTo>
                  <a:cubicBezTo>
                    <a:pt x="4337" y="5455"/>
                    <a:pt x="4383" y="5364"/>
                    <a:pt x="4383" y="5273"/>
                  </a:cubicBezTo>
                  <a:cubicBezTo>
                    <a:pt x="4383" y="5182"/>
                    <a:pt x="4360" y="5113"/>
                    <a:pt x="4292" y="5045"/>
                  </a:cubicBezTo>
                  <a:cubicBezTo>
                    <a:pt x="4209" y="4962"/>
                    <a:pt x="4120" y="4922"/>
                    <a:pt x="4034" y="4922"/>
                  </a:cubicBezTo>
                  <a:close/>
                  <a:moveTo>
                    <a:pt x="4988" y="5033"/>
                  </a:moveTo>
                  <a:cubicBezTo>
                    <a:pt x="4902" y="5033"/>
                    <a:pt x="4817" y="5067"/>
                    <a:pt x="4748" y="5136"/>
                  </a:cubicBezTo>
                  <a:cubicBezTo>
                    <a:pt x="4611" y="5273"/>
                    <a:pt x="4634" y="5478"/>
                    <a:pt x="4748" y="5592"/>
                  </a:cubicBezTo>
                  <a:cubicBezTo>
                    <a:pt x="4819" y="5663"/>
                    <a:pt x="4909" y="5704"/>
                    <a:pt x="4998" y="5704"/>
                  </a:cubicBezTo>
                  <a:cubicBezTo>
                    <a:pt x="5080" y="5704"/>
                    <a:pt x="5162" y="5669"/>
                    <a:pt x="5227" y="5592"/>
                  </a:cubicBezTo>
                  <a:cubicBezTo>
                    <a:pt x="5364" y="5455"/>
                    <a:pt x="5364" y="5296"/>
                    <a:pt x="5227" y="5136"/>
                  </a:cubicBezTo>
                  <a:cubicBezTo>
                    <a:pt x="5159" y="5067"/>
                    <a:pt x="5073" y="5033"/>
                    <a:pt x="4988" y="5033"/>
                  </a:cubicBezTo>
                  <a:close/>
                  <a:moveTo>
                    <a:pt x="5944" y="5142"/>
                  </a:moveTo>
                  <a:cubicBezTo>
                    <a:pt x="5855" y="5142"/>
                    <a:pt x="5764" y="5170"/>
                    <a:pt x="5707" y="5227"/>
                  </a:cubicBezTo>
                  <a:cubicBezTo>
                    <a:pt x="5593" y="5341"/>
                    <a:pt x="5570" y="5570"/>
                    <a:pt x="5707" y="5707"/>
                  </a:cubicBezTo>
                  <a:cubicBezTo>
                    <a:pt x="5764" y="5764"/>
                    <a:pt x="5849" y="5792"/>
                    <a:pt x="5935" y="5792"/>
                  </a:cubicBezTo>
                  <a:cubicBezTo>
                    <a:pt x="6021" y="5792"/>
                    <a:pt x="6106" y="5764"/>
                    <a:pt x="6163" y="5707"/>
                  </a:cubicBezTo>
                  <a:cubicBezTo>
                    <a:pt x="6300" y="5592"/>
                    <a:pt x="6300" y="5341"/>
                    <a:pt x="6163" y="5227"/>
                  </a:cubicBezTo>
                  <a:cubicBezTo>
                    <a:pt x="6118" y="5170"/>
                    <a:pt x="6032" y="5142"/>
                    <a:pt x="5944" y="5142"/>
                  </a:cubicBezTo>
                  <a:close/>
                  <a:moveTo>
                    <a:pt x="6859" y="5210"/>
                  </a:moveTo>
                  <a:cubicBezTo>
                    <a:pt x="6768" y="5210"/>
                    <a:pt x="6677" y="5239"/>
                    <a:pt x="6620" y="5296"/>
                  </a:cubicBezTo>
                  <a:cubicBezTo>
                    <a:pt x="6506" y="5410"/>
                    <a:pt x="6506" y="5661"/>
                    <a:pt x="6620" y="5775"/>
                  </a:cubicBezTo>
                  <a:cubicBezTo>
                    <a:pt x="6685" y="5829"/>
                    <a:pt x="6777" y="5858"/>
                    <a:pt x="6864" y="5858"/>
                  </a:cubicBezTo>
                  <a:cubicBezTo>
                    <a:pt x="6960" y="5858"/>
                    <a:pt x="7051" y="5824"/>
                    <a:pt x="7099" y="5752"/>
                  </a:cubicBezTo>
                  <a:cubicBezTo>
                    <a:pt x="7213" y="5638"/>
                    <a:pt x="7213" y="5410"/>
                    <a:pt x="7099" y="5296"/>
                  </a:cubicBezTo>
                  <a:cubicBezTo>
                    <a:pt x="7042" y="5239"/>
                    <a:pt x="6951" y="5210"/>
                    <a:pt x="6859" y="5210"/>
                  </a:cubicBezTo>
                  <a:close/>
                  <a:moveTo>
                    <a:pt x="7801" y="5310"/>
                  </a:moveTo>
                  <a:cubicBezTo>
                    <a:pt x="7733" y="5310"/>
                    <a:pt x="7667" y="5344"/>
                    <a:pt x="7601" y="5410"/>
                  </a:cubicBezTo>
                  <a:cubicBezTo>
                    <a:pt x="7442" y="5570"/>
                    <a:pt x="7442" y="5684"/>
                    <a:pt x="7601" y="5843"/>
                  </a:cubicBezTo>
                  <a:cubicBezTo>
                    <a:pt x="7670" y="5912"/>
                    <a:pt x="7738" y="5946"/>
                    <a:pt x="7810" y="5946"/>
                  </a:cubicBezTo>
                  <a:cubicBezTo>
                    <a:pt x="7881" y="5946"/>
                    <a:pt x="7955" y="5912"/>
                    <a:pt x="8035" y="5843"/>
                  </a:cubicBezTo>
                  <a:cubicBezTo>
                    <a:pt x="8172" y="5707"/>
                    <a:pt x="8172" y="5570"/>
                    <a:pt x="8035" y="5433"/>
                  </a:cubicBezTo>
                  <a:cubicBezTo>
                    <a:pt x="7952" y="5350"/>
                    <a:pt x="7875" y="5310"/>
                    <a:pt x="7801" y="5310"/>
                  </a:cubicBezTo>
                  <a:close/>
                  <a:moveTo>
                    <a:pt x="8788" y="5376"/>
                  </a:moveTo>
                  <a:cubicBezTo>
                    <a:pt x="8720" y="5376"/>
                    <a:pt x="8651" y="5410"/>
                    <a:pt x="8583" y="5478"/>
                  </a:cubicBezTo>
                  <a:cubicBezTo>
                    <a:pt x="8423" y="5638"/>
                    <a:pt x="8423" y="5775"/>
                    <a:pt x="8560" y="5912"/>
                  </a:cubicBezTo>
                  <a:cubicBezTo>
                    <a:pt x="8643" y="5983"/>
                    <a:pt x="8720" y="6023"/>
                    <a:pt x="8794" y="6023"/>
                  </a:cubicBezTo>
                  <a:cubicBezTo>
                    <a:pt x="8862" y="6023"/>
                    <a:pt x="8928" y="5989"/>
                    <a:pt x="8994" y="5912"/>
                  </a:cubicBezTo>
                  <a:cubicBezTo>
                    <a:pt x="9153" y="5775"/>
                    <a:pt x="9153" y="5638"/>
                    <a:pt x="8994" y="5478"/>
                  </a:cubicBezTo>
                  <a:cubicBezTo>
                    <a:pt x="8925" y="5410"/>
                    <a:pt x="8857" y="5376"/>
                    <a:pt x="8788" y="5376"/>
                  </a:cubicBezTo>
                  <a:close/>
                  <a:moveTo>
                    <a:pt x="9450" y="5621"/>
                  </a:moveTo>
                  <a:cubicBezTo>
                    <a:pt x="9444" y="5621"/>
                    <a:pt x="9439" y="5627"/>
                    <a:pt x="9427" y="5638"/>
                  </a:cubicBezTo>
                  <a:cubicBezTo>
                    <a:pt x="9405" y="5775"/>
                    <a:pt x="9405" y="5889"/>
                    <a:pt x="9519" y="6003"/>
                  </a:cubicBezTo>
                  <a:cubicBezTo>
                    <a:pt x="9572" y="6057"/>
                    <a:pt x="9633" y="6079"/>
                    <a:pt x="9698" y="6079"/>
                  </a:cubicBezTo>
                  <a:cubicBezTo>
                    <a:pt x="9744" y="6079"/>
                    <a:pt x="9791" y="6068"/>
                    <a:pt x="9838" y="6049"/>
                  </a:cubicBezTo>
                  <a:cubicBezTo>
                    <a:pt x="9861" y="6026"/>
                    <a:pt x="9884" y="6026"/>
                    <a:pt x="9861" y="6003"/>
                  </a:cubicBezTo>
                  <a:cubicBezTo>
                    <a:pt x="9793" y="5935"/>
                    <a:pt x="9724" y="5889"/>
                    <a:pt x="9656" y="5821"/>
                  </a:cubicBezTo>
                  <a:cubicBezTo>
                    <a:pt x="9610" y="5752"/>
                    <a:pt x="9541" y="5684"/>
                    <a:pt x="9473" y="5638"/>
                  </a:cubicBezTo>
                  <a:cubicBezTo>
                    <a:pt x="9462" y="5627"/>
                    <a:pt x="9456" y="5621"/>
                    <a:pt x="9450" y="5621"/>
                  </a:cubicBezTo>
                  <a:close/>
                  <a:moveTo>
                    <a:pt x="2065" y="5707"/>
                  </a:moveTo>
                  <a:cubicBezTo>
                    <a:pt x="2025" y="5707"/>
                    <a:pt x="1984" y="5715"/>
                    <a:pt x="1941" y="5729"/>
                  </a:cubicBezTo>
                  <a:cubicBezTo>
                    <a:pt x="1872" y="5752"/>
                    <a:pt x="1872" y="5775"/>
                    <a:pt x="1918" y="5798"/>
                  </a:cubicBezTo>
                  <a:cubicBezTo>
                    <a:pt x="1986" y="5866"/>
                    <a:pt x="2032" y="5935"/>
                    <a:pt x="2100" y="6003"/>
                  </a:cubicBezTo>
                  <a:cubicBezTo>
                    <a:pt x="2169" y="6072"/>
                    <a:pt x="2237" y="6140"/>
                    <a:pt x="2306" y="6209"/>
                  </a:cubicBezTo>
                  <a:cubicBezTo>
                    <a:pt x="2323" y="6226"/>
                    <a:pt x="2337" y="6234"/>
                    <a:pt x="2349" y="6234"/>
                  </a:cubicBezTo>
                  <a:cubicBezTo>
                    <a:pt x="2369" y="6234"/>
                    <a:pt x="2383" y="6214"/>
                    <a:pt x="2397" y="6186"/>
                  </a:cubicBezTo>
                  <a:cubicBezTo>
                    <a:pt x="2443" y="6049"/>
                    <a:pt x="2420" y="5935"/>
                    <a:pt x="2306" y="5821"/>
                  </a:cubicBezTo>
                  <a:cubicBezTo>
                    <a:pt x="2228" y="5743"/>
                    <a:pt x="2150" y="5707"/>
                    <a:pt x="2065" y="5707"/>
                  </a:cubicBezTo>
                  <a:close/>
                  <a:moveTo>
                    <a:pt x="3014" y="5806"/>
                  </a:moveTo>
                  <a:cubicBezTo>
                    <a:pt x="2938" y="5806"/>
                    <a:pt x="2861" y="5835"/>
                    <a:pt x="2785" y="5889"/>
                  </a:cubicBezTo>
                  <a:cubicBezTo>
                    <a:pt x="2717" y="5958"/>
                    <a:pt x="2671" y="6049"/>
                    <a:pt x="2671" y="6140"/>
                  </a:cubicBezTo>
                  <a:cubicBezTo>
                    <a:pt x="2671" y="6232"/>
                    <a:pt x="2694" y="6323"/>
                    <a:pt x="2762" y="6368"/>
                  </a:cubicBezTo>
                  <a:cubicBezTo>
                    <a:pt x="2876" y="6483"/>
                    <a:pt x="2899" y="6483"/>
                    <a:pt x="3013" y="6505"/>
                  </a:cubicBezTo>
                  <a:cubicBezTo>
                    <a:pt x="3105" y="6505"/>
                    <a:pt x="3173" y="6460"/>
                    <a:pt x="3242" y="6391"/>
                  </a:cubicBezTo>
                  <a:cubicBezTo>
                    <a:pt x="3401" y="6232"/>
                    <a:pt x="3401" y="6072"/>
                    <a:pt x="3264" y="5912"/>
                  </a:cubicBezTo>
                  <a:cubicBezTo>
                    <a:pt x="3181" y="5840"/>
                    <a:pt x="3097" y="5806"/>
                    <a:pt x="3014" y="5806"/>
                  </a:cubicBezTo>
                  <a:close/>
                  <a:moveTo>
                    <a:pt x="3948" y="5880"/>
                  </a:moveTo>
                  <a:cubicBezTo>
                    <a:pt x="3869" y="5880"/>
                    <a:pt x="3787" y="5915"/>
                    <a:pt x="3721" y="5980"/>
                  </a:cubicBezTo>
                  <a:cubicBezTo>
                    <a:pt x="3561" y="6117"/>
                    <a:pt x="3584" y="6323"/>
                    <a:pt x="3698" y="6460"/>
                  </a:cubicBezTo>
                  <a:cubicBezTo>
                    <a:pt x="3767" y="6528"/>
                    <a:pt x="3858" y="6562"/>
                    <a:pt x="3946" y="6562"/>
                  </a:cubicBezTo>
                  <a:cubicBezTo>
                    <a:pt x="4035" y="6562"/>
                    <a:pt x="4120" y="6528"/>
                    <a:pt x="4178" y="6460"/>
                  </a:cubicBezTo>
                  <a:cubicBezTo>
                    <a:pt x="4314" y="6323"/>
                    <a:pt x="4314" y="6140"/>
                    <a:pt x="4178" y="6003"/>
                  </a:cubicBezTo>
                  <a:cubicBezTo>
                    <a:pt x="4118" y="5920"/>
                    <a:pt x="4034" y="5880"/>
                    <a:pt x="3948" y="5880"/>
                  </a:cubicBezTo>
                  <a:close/>
                  <a:moveTo>
                    <a:pt x="4897" y="5989"/>
                  </a:moveTo>
                  <a:cubicBezTo>
                    <a:pt x="4807" y="5989"/>
                    <a:pt x="4717" y="6023"/>
                    <a:pt x="4657" y="6095"/>
                  </a:cubicBezTo>
                  <a:cubicBezTo>
                    <a:pt x="4543" y="6209"/>
                    <a:pt x="4543" y="6437"/>
                    <a:pt x="4657" y="6574"/>
                  </a:cubicBezTo>
                  <a:cubicBezTo>
                    <a:pt x="4711" y="6617"/>
                    <a:pt x="4795" y="6640"/>
                    <a:pt x="4881" y="6640"/>
                  </a:cubicBezTo>
                  <a:cubicBezTo>
                    <a:pt x="4978" y="6640"/>
                    <a:pt x="5076" y="6611"/>
                    <a:pt x="5136" y="6551"/>
                  </a:cubicBezTo>
                  <a:cubicBezTo>
                    <a:pt x="5250" y="6437"/>
                    <a:pt x="5250" y="6186"/>
                    <a:pt x="5113" y="6072"/>
                  </a:cubicBezTo>
                  <a:cubicBezTo>
                    <a:pt x="5059" y="6017"/>
                    <a:pt x="4978" y="5989"/>
                    <a:pt x="4897" y="5989"/>
                  </a:cubicBezTo>
                  <a:close/>
                  <a:moveTo>
                    <a:pt x="5830" y="6086"/>
                  </a:moveTo>
                  <a:cubicBezTo>
                    <a:pt x="5749" y="6086"/>
                    <a:pt x="5669" y="6109"/>
                    <a:pt x="5616" y="6163"/>
                  </a:cubicBezTo>
                  <a:cubicBezTo>
                    <a:pt x="5501" y="6277"/>
                    <a:pt x="5479" y="6528"/>
                    <a:pt x="5616" y="6642"/>
                  </a:cubicBezTo>
                  <a:cubicBezTo>
                    <a:pt x="5664" y="6703"/>
                    <a:pt x="5756" y="6731"/>
                    <a:pt x="5850" y="6731"/>
                  </a:cubicBezTo>
                  <a:cubicBezTo>
                    <a:pt x="5934" y="6731"/>
                    <a:pt x="6018" y="6708"/>
                    <a:pt x="6072" y="6665"/>
                  </a:cubicBezTo>
                  <a:cubicBezTo>
                    <a:pt x="6186" y="6551"/>
                    <a:pt x="6186" y="6300"/>
                    <a:pt x="6072" y="6163"/>
                  </a:cubicBezTo>
                  <a:cubicBezTo>
                    <a:pt x="6012" y="6115"/>
                    <a:pt x="5920" y="6086"/>
                    <a:pt x="5830" y="6086"/>
                  </a:cubicBezTo>
                  <a:close/>
                  <a:moveTo>
                    <a:pt x="6791" y="6131"/>
                  </a:moveTo>
                  <a:cubicBezTo>
                    <a:pt x="6723" y="6131"/>
                    <a:pt x="6651" y="6166"/>
                    <a:pt x="6574" y="6232"/>
                  </a:cubicBezTo>
                  <a:cubicBezTo>
                    <a:pt x="6437" y="6391"/>
                    <a:pt x="6437" y="6528"/>
                    <a:pt x="6574" y="6665"/>
                  </a:cubicBezTo>
                  <a:cubicBezTo>
                    <a:pt x="6648" y="6739"/>
                    <a:pt x="6722" y="6780"/>
                    <a:pt x="6797" y="6780"/>
                  </a:cubicBezTo>
                  <a:cubicBezTo>
                    <a:pt x="6859" y="6780"/>
                    <a:pt x="6922" y="6751"/>
                    <a:pt x="6985" y="6688"/>
                  </a:cubicBezTo>
                  <a:cubicBezTo>
                    <a:pt x="7145" y="6528"/>
                    <a:pt x="7145" y="6391"/>
                    <a:pt x="7008" y="6254"/>
                  </a:cubicBezTo>
                  <a:cubicBezTo>
                    <a:pt x="6937" y="6171"/>
                    <a:pt x="6866" y="6131"/>
                    <a:pt x="6791" y="6131"/>
                  </a:cubicBezTo>
                  <a:close/>
                  <a:moveTo>
                    <a:pt x="7730" y="6223"/>
                  </a:moveTo>
                  <a:cubicBezTo>
                    <a:pt x="7665" y="6223"/>
                    <a:pt x="7599" y="6257"/>
                    <a:pt x="7533" y="6323"/>
                  </a:cubicBezTo>
                  <a:cubicBezTo>
                    <a:pt x="7373" y="6483"/>
                    <a:pt x="7373" y="6620"/>
                    <a:pt x="7533" y="6756"/>
                  </a:cubicBezTo>
                  <a:cubicBezTo>
                    <a:pt x="7601" y="6836"/>
                    <a:pt x="7670" y="6876"/>
                    <a:pt x="7738" y="6876"/>
                  </a:cubicBezTo>
                  <a:cubicBezTo>
                    <a:pt x="7807" y="6876"/>
                    <a:pt x="7875" y="6836"/>
                    <a:pt x="7944" y="6756"/>
                  </a:cubicBezTo>
                  <a:cubicBezTo>
                    <a:pt x="8103" y="6620"/>
                    <a:pt x="8103" y="6483"/>
                    <a:pt x="7944" y="6346"/>
                  </a:cubicBezTo>
                  <a:cubicBezTo>
                    <a:pt x="7873" y="6263"/>
                    <a:pt x="7801" y="6223"/>
                    <a:pt x="7730" y="6223"/>
                  </a:cubicBezTo>
                  <a:close/>
                  <a:moveTo>
                    <a:pt x="8697" y="6351"/>
                  </a:moveTo>
                  <a:cubicBezTo>
                    <a:pt x="8623" y="6351"/>
                    <a:pt x="8549" y="6380"/>
                    <a:pt x="8491" y="6437"/>
                  </a:cubicBezTo>
                  <a:cubicBezTo>
                    <a:pt x="8355" y="6551"/>
                    <a:pt x="8355" y="6734"/>
                    <a:pt x="8469" y="6848"/>
                  </a:cubicBezTo>
                  <a:cubicBezTo>
                    <a:pt x="8528" y="6919"/>
                    <a:pt x="8613" y="6954"/>
                    <a:pt x="8696" y="6954"/>
                  </a:cubicBezTo>
                  <a:cubicBezTo>
                    <a:pt x="8773" y="6954"/>
                    <a:pt x="8848" y="6925"/>
                    <a:pt x="8902" y="6871"/>
                  </a:cubicBezTo>
                  <a:cubicBezTo>
                    <a:pt x="9016" y="6756"/>
                    <a:pt x="9016" y="6551"/>
                    <a:pt x="8902" y="6437"/>
                  </a:cubicBezTo>
                  <a:cubicBezTo>
                    <a:pt x="8845" y="6380"/>
                    <a:pt x="8771" y="6351"/>
                    <a:pt x="8697" y="6351"/>
                  </a:cubicBezTo>
                  <a:close/>
                  <a:moveTo>
                    <a:pt x="9621" y="6420"/>
                  </a:moveTo>
                  <a:cubicBezTo>
                    <a:pt x="9541" y="6420"/>
                    <a:pt x="9462" y="6448"/>
                    <a:pt x="9405" y="6505"/>
                  </a:cubicBezTo>
                  <a:cubicBezTo>
                    <a:pt x="9290" y="6620"/>
                    <a:pt x="9290" y="6825"/>
                    <a:pt x="9405" y="6939"/>
                  </a:cubicBezTo>
                  <a:cubicBezTo>
                    <a:pt x="9462" y="6996"/>
                    <a:pt x="9541" y="7025"/>
                    <a:pt x="9621" y="7025"/>
                  </a:cubicBezTo>
                  <a:cubicBezTo>
                    <a:pt x="9701" y="7025"/>
                    <a:pt x="9781" y="6996"/>
                    <a:pt x="9838" y="6939"/>
                  </a:cubicBezTo>
                  <a:cubicBezTo>
                    <a:pt x="9952" y="6825"/>
                    <a:pt x="9952" y="6620"/>
                    <a:pt x="9838" y="6505"/>
                  </a:cubicBezTo>
                  <a:cubicBezTo>
                    <a:pt x="9781" y="6448"/>
                    <a:pt x="9701" y="6420"/>
                    <a:pt x="9621" y="6420"/>
                  </a:cubicBezTo>
                  <a:close/>
                  <a:moveTo>
                    <a:pt x="10382" y="6571"/>
                  </a:moveTo>
                  <a:cubicBezTo>
                    <a:pt x="10360" y="6571"/>
                    <a:pt x="10342" y="6593"/>
                    <a:pt x="10318" y="6642"/>
                  </a:cubicBezTo>
                  <a:cubicBezTo>
                    <a:pt x="10295" y="6688"/>
                    <a:pt x="10295" y="6734"/>
                    <a:pt x="10272" y="6779"/>
                  </a:cubicBezTo>
                  <a:cubicBezTo>
                    <a:pt x="10249" y="6848"/>
                    <a:pt x="10318" y="7008"/>
                    <a:pt x="10363" y="7053"/>
                  </a:cubicBezTo>
                  <a:cubicBezTo>
                    <a:pt x="10416" y="7085"/>
                    <a:pt x="10489" y="7102"/>
                    <a:pt x="10561" y="7102"/>
                  </a:cubicBezTo>
                  <a:cubicBezTo>
                    <a:pt x="10643" y="7102"/>
                    <a:pt x="10725" y="7079"/>
                    <a:pt x="10774" y="7030"/>
                  </a:cubicBezTo>
                  <a:cubicBezTo>
                    <a:pt x="10820" y="7008"/>
                    <a:pt x="10820" y="6985"/>
                    <a:pt x="10797" y="6939"/>
                  </a:cubicBezTo>
                  <a:cubicBezTo>
                    <a:pt x="10683" y="6825"/>
                    <a:pt x="10569" y="6734"/>
                    <a:pt x="10454" y="6620"/>
                  </a:cubicBezTo>
                  <a:cubicBezTo>
                    <a:pt x="10423" y="6588"/>
                    <a:pt x="10401" y="6571"/>
                    <a:pt x="10382" y="6571"/>
                  </a:cubicBezTo>
                  <a:close/>
                  <a:moveTo>
                    <a:pt x="2899" y="6756"/>
                  </a:moveTo>
                  <a:cubicBezTo>
                    <a:pt x="2899" y="6779"/>
                    <a:pt x="2899" y="6779"/>
                    <a:pt x="2899" y="6802"/>
                  </a:cubicBezTo>
                  <a:cubicBezTo>
                    <a:pt x="2945" y="6848"/>
                    <a:pt x="3013" y="6893"/>
                    <a:pt x="3059" y="6939"/>
                  </a:cubicBezTo>
                  <a:cubicBezTo>
                    <a:pt x="3128" y="7008"/>
                    <a:pt x="3173" y="7076"/>
                    <a:pt x="3242" y="7122"/>
                  </a:cubicBezTo>
                  <a:cubicBezTo>
                    <a:pt x="3242" y="7122"/>
                    <a:pt x="3264" y="7122"/>
                    <a:pt x="3264" y="7145"/>
                  </a:cubicBezTo>
                  <a:cubicBezTo>
                    <a:pt x="3264" y="7122"/>
                    <a:pt x="3264" y="7122"/>
                    <a:pt x="3264" y="7099"/>
                  </a:cubicBezTo>
                  <a:cubicBezTo>
                    <a:pt x="3242" y="7008"/>
                    <a:pt x="3219" y="6916"/>
                    <a:pt x="3128" y="6848"/>
                  </a:cubicBezTo>
                  <a:cubicBezTo>
                    <a:pt x="3082" y="6779"/>
                    <a:pt x="2991" y="6779"/>
                    <a:pt x="2922" y="6756"/>
                  </a:cubicBezTo>
                  <a:close/>
                  <a:moveTo>
                    <a:pt x="3869" y="6876"/>
                  </a:moveTo>
                  <a:cubicBezTo>
                    <a:pt x="3778" y="6876"/>
                    <a:pt x="3687" y="6905"/>
                    <a:pt x="3630" y="6962"/>
                  </a:cubicBezTo>
                  <a:cubicBezTo>
                    <a:pt x="3516" y="7076"/>
                    <a:pt x="3516" y="7327"/>
                    <a:pt x="3630" y="7441"/>
                  </a:cubicBezTo>
                  <a:cubicBezTo>
                    <a:pt x="3695" y="7496"/>
                    <a:pt x="3781" y="7524"/>
                    <a:pt x="3866" y="7524"/>
                  </a:cubicBezTo>
                  <a:cubicBezTo>
                    <a:pt x="3959" y="7524"/>
                    <a:pt x="4049" y="7490"/>
                    <a:pt x="4109" y="7418"/>
                  </a:cubicBezTo>
                  <a:cubicBezTo>
                    <a:pt x="4223" y="7304"/>
                    <a:pt x="4223" y="7076"/>
                    <a:pt x="4109" y="6962"/>
                  </a:cubicBezTo>
                  <a:cubicBezTo>
                    <a:pt x="4052" y="6905"/>
                    <a:pt x="3961" y="6876"/>
                    <a:pt x="3869" y="6876"/>
                  </a:cubicBezTo>
                  <a:close/>
                  <a:moveTo>
                    <a:pt x="4828" y="6922"/>
                  </a:moveTo>
                  <a:cubicBezTo>
                    <a:pt x="4737" y="6922"/>
                    <a:pt x="4645" y="6951"/>
                    <a:pt x="4588" y="7008"/>
                  </a:cubicBezTo>
                  <a:cubicBezTo>
                    <a:pt x="4474" y="7099"/>
                    <a:pt x="4474" y="7350"/>
                    <a:pt x="4566" y="7464"/>
                  </a:cubicBezTo>
                  <a:cubicBezTo>
                    <a:pt x="4628" y="7527"/>
                    <a:pt x="4732" y="7562"/>
                    <a:pt x="4836" y="7562"/>
                  </a:cubicBezTo>
                  <a:cubicBezTo>
                    <a:pt x="4921" y="7562"/>
                    <a:pt x="5006" y="7538"/>
                    <a:pt x="5068" y="7487"/>
                  </a:cubicBezTo>
                  <a:cubicBezTo>
                    <a:pt x="5159" y="7373"/>
                    <a:pt x="5182" y="7122"/>
                    <a:pt x="5068" y="7008"/>
                  </a:cubicBezTo>
                  <a:cubicBezTo>
                    <a:pt x="5011" y="6951"/>
                    <a:pt x="4919" y="6922"/>
                    <a:pt x="4828" y="6922"/>
                  </a:cubicBezTo>
                  <a:close/>
                  <a:moveTo>
                    <a:pt x="5770" y="7022"/>
                  </a:moveTo>
                  <a:cubicBezTo>
                    <a:pt x="5702" y="7022"/>
                    <a:pt x="5636" y="7056"/>
                    <a:pt x="5570" y="7122"/>
                  </a:cubicBezTo>
                  <a:cubicBezTo>
                    <a:pt x="5410" y="7259"/>
                    <a:pt x="5410" y="7396"/>
                    <a:pt x="5547" y="7555"/>
                  </a:cubicBezTo>
                  <a:cubicBezTo>
                    <a:pt x="5627" y="7624"/>
                    <a:pt x="5701" y="7658"/>
                    <a:pt x="5772" y="7658"/>
                  </a:cubicBezTo>
                  <a:cubicBezTo>
                    <a:pt x="5844" y="7658"/>
                    <a:pt x="5912" y="7624"/>
                    <a:pt x="5981" y="7555"/>
                  </a:cubicBezTo>
                  <a:cubicBezTo>
                    <a:pt x="6118" y="7418"/>
                    <a:pt x="6140" y="7281"/>
                    <a:pt x="6004" y="7145"/>
                  </a:cubicBezTo>
                  <a:cubicBezTo>
                    <a:pt x="5921" y="7062"/>
                    <a:pt x="5844" y="7022"/>
                    <a:pt x="5770" y="7022"/>
                  </a:cubicBezTo>
                  <a:close/>
                  <a:moveTo>
                    <a:pt x="6734" y="7122"/>
                  </a:moveTo>
                  <a:cubicBezTo>
                    <a:pt x="6665" y="7122"/>
                    <a:pt x="6574" y="7145"/>
                    <a:pt x="6506" y="7190"/>
                  </a:cubicBezTo>
                  <a:cubicBezTo>
                    <a:pt x="6437" y="7259"/>
                    <a:pt x="6414" y="7350"/>
                    <a:pt x="6414" y="7418"/>
                  </a:cubicBezTo>
                  <a:cubicBezTo>
                    <a:pt x="6414" y="7487"/>
                    <a:pt x="6414" y="7578"/>
                    <a:pt x="6483" y="7647"/>
                  </a:cubicBezTo>
                  <a:cubicBezTo>
                    <a:pt x="6551" y="7715"/>
                    <a:pt x="6643" y="7738"/>
                    <a:pt x="6711" y="7738"/>
                  </a:cubicBezTo>
                  <a:cubicBezTo>
                    <a:pt x="6731" y="7738"/>
                    <a:pt x="6754" y="7740"/>
                    <a:pt x="6778" y="7740"/>
                  </a:cubicBezTo>
                  <a:cubicBezTo>
                    <a:pt x="6839" y="7740"/>
                    <a:pt x="6907" y="7728"/>
                    <a:pt x="6939" y="7647"/>
                  </a:cubicBezTo>
                  <a:cubicBezTo>
                    <a:pt x="6962" y="7624"/>
                    <a:pt x="7008" y="7578"/>
                    <a:pt x="7008" y="7533"/>
                  </a:cubicBezTo>
                  <a:cubicBezTo>
                    <a:pt x="7053" y="7464"/>
                    <a:pt x="7031" y="7396"/>
                    <a:pt x="7008" y="7327"/>
                  </a:cubicBezTo>
                  <a:cubicBezTo>
                    <a:pt x="7008" y="7281"/>
                    <a:pt x="6962" y="7259"/>
                    <a:pt x="6939" y="7213"/>
                  </a:cubicBezTo>
                  <a:cubicBezTo>
                    <a:pt x="6894" y="7145"/>
                    <a:pt x="6802" y="7122"/>
                    <a:pt x="6734" y="7122"/>
                  </a:cubicBezTo>
                  <a:close/>
                  <a:moveTo>
                    <a:pt x="7639" y="7199"/>
                  </a:moveTo>
                  <a:cubicBezTo>
                    <a:pt x="7566" y="7199"/>
                    <a:pt x="7496" y="7227"/>
                    <a:pt x="7442" y="7281"/>
                  </a:cubicBezTo>
                  <a:cubicBezTo>
                    <a:pt x="7327" y="7396"/>
                    <a:pt x="7327" y="7601"/>
                    <a:pt x="7442" y="7715"/>
                  </a:cubicBezTo>
                  <a:cubicBezTo>
                    <a:pt x="7487" y="7772"/>
                    <a:pt x="7561" y="7801"/>
                    <a:pt x="7638" y="7801"/>
                  </a:cubicBezTo>
                  <a:cubicBezTo>
                    <a:pt x="7715" y="7801"/>
                    <a:pt x="7795" y="7772"/>
                    <a:pt x="7852" y="7715"/>
                  </a:cubicBezTo>
                  <a:cubicBezTo>
                    <a:pt x="7967" y="7601"/>
                    <a:pt x="7967" y="7418"/>
                    <a:pt x="7875" y="7304"/>
                  </a:cubicBezTo>
                  <a:cubicBezTo>
                    <a:pt x="7804" y="7233"/>
                    <a:pt x="7720" y="7199"/>
                    <a:pt x="7639" y="7199"/>
                  </a:cubicBezTo>
                  <a:close/>
                  <a:moveTo>
                    <a:pt x="8570" y="7298"/>
                  </a:moveTo>
                  <a:cubicBezTo>
                    <a:pt x="8499" y="7298"/>
                    <a:pt x="8429" y="7321"/>
                    <a:pt x="8377" y="7373"/>
                  </a:cubicBezTo>
                  <a:cubicBezTo>
                    <a:pt x="8263" y="7487"/>
                    <a:pt x="8263" y="7692"/>
                    <a:pt x="8377" y="7806"/>
                  </a:cubicBezTo>
                  <a:cubicBezTo>
                    <a:pt x="8434" y="7864"/>
                    <a:pt x="8514" y="7892"/>
                    <a:pt x="8594" y="7892"/>
                  </a:cubicBezTo>
                  <a:cubicBezTo>
                    <a:pt x="8674" y="7892"/>
                    <a:pt x="8754" y="7864"/>
                    <a:pt x="8811" y="7806"/>
                  </a:cubicBezTo>
                  <a:cubicBezTo>
                    <a:pt x="8925" y="7692"/>
                    <a:pt x="8925" y="7510"/>
                    <a:pt x="8811" y="7396"/>
                  </a:cubicBezTo>
                  <a:cubicBezTo>
                    <a:pt x="8748" y="7333"/>
                    <a:pt x="8658" y="7298"/>
                    <a:pt x="8570" y="7298"/>
                  </a:cubicBezTo>
                  <a:close/>
                  <a:moveTo>
                    <a:pt x="3972" y="7852"/>
                  </a:moveTo>
                  <a:cubicBezTo>
                    <a:pt x="3995" y="7875"/>
                    <a:pt x="3995" y="7898"/>
                    <a:pt x="4018" y="7898"/>
                  </a:cubicBezTo>
                  <a:cubicBezTo>
                    <a:pt x="4018" y="7921"/>
                    <a:pt x="4041" y="7921"/>
                    <a:pt x="4041" y="7943"/>
                  </a:cubicBezTo>
                  <a:lnTo>
                    <a:pt x="4063" y="7943"/>
                  </a:lnTo>
                  <a:cubicBezTo>
                    <a:pt x="4086" y="7943"/>
                    <a:pt x="4086" y="7921"/>
                    <a:pt x="4063" y="7921"/>
                  </a:cubicBezTo>
                  <a:cubicBezTo>
                    <a:pt x="4063" y="7898"/>
                    <a:pt x="4041" y="7898"/>
                    <a:pt x="4018" y="7875"/>
                  </a:cubicBezTo>
                  <a:cubicBezTo>
                    <a:pt x="4018" y="7875"/>
                    <a:pt x="3995" y="7852"/>
                    <a:pt x="3972" y="7852"/>
                  </a:cubicBezTo>
                  <a:close/>
                  <a:moveTo>
                    <a:pt x="9564" y="7396"/>
                  </a:moveTo>
                  <a:cubicBezTo>
                    <a:pt x="9473" y="7396"/>
                    <a:pt x="9382" y="7441"/>
                    <a:pt x="9336" y="7487"/>
                  </a:cubicBezTo>
                  <a:cubicBezTo>
                    <a:pt x="9290" y="7533"/>
                    <a:pt x="9268" y="7624"/>
                    <a:pt x="9245" y="7692"/>
                  </a:cubicBezTo>
                  <a:cubicBezTo>
                    <a:pt x="9245" y="7761"/>
                    <a:pt x="9290" y="7829"/>
                    <a:pt x="9336" y="7898"/>
                  </a:cubicBezTo>
                  <a:cubicBezTo>
                    <a:pt x="9405" y="7943"/>
                    <a:pt x="9473" y="7989"/>
                    <a:pt x="9541" y="7989"/>
                  </a:cubicBezTo>
                  <a:cubicBezTo>
                    <a:pt x="9610" y="7989"/>
                    <a:pt x="9701" y="7943"/>
                    <a:pt x="9747" y="7898"/>
                  </a:cubicBezTo>
                  <a:cubicBezTo>
                    <a:pt x="9793" y="7852"/>
                    <a:pt x="9838" y="7784"/>
                    <a:pt x="9838" y="7715"/>
                  </a:cubicBezTo>
                  <a:cubicBezTo>
                    <a:pt x="9838" y="7624"/>
                    <a:pt x="9815" y="7555"/>
                    <a:pt x="9770" y="7487"/>
                  </a:cubicBezTo>
                  <a:cubicBezTo>
                    <a:pt x="9724" y="7441"/>
                    <a:pt x="9633" y="7396"/>
                    <a:pt x="9564" y="7396"/>
                  </a:cubicBezTo>
                  <a:close/>
                  <a:moveTo>
                    <a:pt x="10535" y="7460"/>
                  </a:moveTo>
                  <a:cubicBezTo>
                    <a:pt x="10524" y="7460"/>
                    <a:pt x="10513" y="7461"/>
                    <a:pt x="10500" y="7464"/>
                  </a:cubicBezTo>
                  <a:cubicBezTo>
                    <a:pt x="10432" y="7464"/>
                    <a:pt x="10363" y="7487"/>
                    <a:pt x="10318" y="7533"/>
                  </a:cubicBezTo>
                  <a:cubicBezTo>
                    <a:pt x="10272" y="7601"/>
                    <a:pt x="10203" y="7647"/>
                    <a:pt x="10226" y="7738"/>
                  </a:cubicBezTo>
                  <a:cubicBezTo>
                    <a:pt x="10226" y="7806"/>
                    <a:pt x="10226" y="7875"/>
                    <a:pt x="10295" y="7921"/>
                  </a:cubicBezTo>
                  <a:cubicBezTo>
                    <a:pt x="10340" y="7989"/>
                    <a:pt x="10409" y="8012"/>
                    <a:pt x="10500" y="8012"/>
                  </a:cubicBezTo>
                  <a:cubicBezTo>
                    <a:pt x="10569" y="8012"/>
                    <a:pt x="10637" y="7989"/>
                    <a:pt x="10683" y="7943"/>
                  </a:cubicBezTo>
                  <a:cubicBezTo>
                    <a:pt x="10728" y="7875"/>
                    <a:pt x="10774" y="7829"/>
                    <a:pt x="10774" y="7761"/>
                  </a:cubicBezTo>
                  <a:cubicBezTo>
                    <a:pt x="10774" y="7669"/>
                    <a:pt x="10751" y="7624"/>
                    <a:pt x="10706" y="7555"/>
                  </a:cubicBezTo>
                  <a:cubicBezTo>
                    <a:pt x="10646" y="7516"/>
                    <a:pt x="10604" y="7460"/>
                    <a:pt x="10535" y="7460"/>
                  </a:cubicBezTo>
                  <a:close/>
                  <a:moveTo>
                    <a:pt x="11391" y="7563"/>
                  </a:moveTo>
                  <a:cubicBezTo>
                    <a:pt x="11379" y="7563"/>
                    <a:pt x="11364" y="7569"/>
                    <a:pt x="11345" y="7578"/>
                  </a:cubicBezTo>
                  <a:cubicBezTo>
                    <a:pt x="11299" y="7601"/>
                    <a:pt x="11276" y="7624"/>
                    <a:pt x="11253" y="7647"/>
                  </a:cubicBezTo>
                  <a:cubicBezTo>
                    <a:pt x="11162" y="7738"/>
                    <a:pt x="11139" y="7829"/>
                    <a:pt x="11185" y="7943"/>
                  </a:cubicBezTo>
                  <a:cubicBezTo>
                    <a:pt x="11231" y="8035"/>
                    <a:pt x="11322" y="8103"/>
                    <a:pt x="11436" y="8103"/>
                  </a:cubicBezTo>
                  <a:cubicBezTo>
                    <a:pt x="11527" y="8103"/>
                    <a:pt x="11641" y="8035"/>
                    <a:pt x="11687" y="7943"/>
                  </a:cubicBezTo>
                  <a:cubicBezTo>
                    <a:pt x="11710" y="7898"/>
                    <a:pt x="11733" y="7852"/>
                    <a:pt x="11664" y="7829"/>
                  </a:cubicBezTo>
                  <a:cubicBezTo>
                    <a:pt x="11641" y="7806"/>
                    <a:pt x="11596" y="7761"/>
                    <a:pt x="11573" y="7715"/>
                  </a:cubicBezTo>
                  <a:cubicBezTo>
                    <a:pt x="11527" y="7669"/>
                    <a:pt x="11482" y="7647"/>
                    <a:pt x="11436" y="7601"/>
                  </a:cubicBezTo>
                  <a:cubicBezTo>
                    <a:pt x="11423" y="7574"/>
                    <a:pt x="11409" y="7563"/>
                    <a:pt x="11391" y="7563"/>
                  </a:cubicBezTo>
                  <a:close/>
                  <a:moveTo>
                    <a:pt x="4720" y="7866"/>
                  </a:moveTo>
                  <a:cubicBezTo>
                    <a:pt x="4652" y="7866"/>
                    <a:pt x="4586" y="7900"/>
                    <a:pt x="4520" y="7966"/>
                  </a:cubicBezTo>
                  <a:cubicBezTo>
                    <a:pt x="4360" y="8126"/>
                    <a:pt x="4360" y="8263"/>
                    <a:pt x="4520" y="8400"/>
                  </a:cubicBezTo>
                  <a:cubicBezTo>
                    <a:pt x="4588" y="8480"/>
                    <a:pt x="4657" y="8520"/>
                    <a:pt x="4725" y="8520"/>
                  </a:cubicBezTo>
                  <a:cubicBezTo>
                    <a:pt x="4794" y="8520"/>
                    <a:pt x="4862" y="8480"/>
                    <a:pt x="4931" y="8400"/>
                  </a:cubicBezTo>
                  <a:cubicBezTo>
                    <a:pt x="5091" y="8263"/>
                    <a:pt x="5091" y="8126"/>
                    <a:pt x="4954" y="7989"/>
                  </a:cubicBezTo>
                  <a:cubicBezTo>
                    <a:pt x="4871" y="7906"/>
                    <a:pt x="4794" y="7866"/>
                    <a:pt x="4720" y="7866"/>
                  </a:cubicBezTo>
                  <a:close/>
                  <a:moveTo>
                    <a:pt x="5676" y="7958"/>
                  </a:moveTo>
                  <a:cubicBezTo>
                    <a:pt x="5610" y="7958"/>
                    <a:pt x="5544" y="7992"/>
                    <a:pt x="5479" y="8058"/>
                  </a:cubicBezTo>
                  <a:cubicBezTo>
                    <a:pt x="5319" y="8217"/>
                    <a:pt x="5319" y="8354"/>
                    <a:pt x="5456" y="8491"/>
                  </a:cubicBezTo>
                  <a:cubicBezTo>
                    <a:pt x="5536" y="8571"/>
                    <a:pt x="5610" y="8611"/>
                    <a:pt x="5681" y="8611"/>
                  </a:cubicBezTo>
                  <a:cubicBezTo>
                    <a:pt x="5752" y="8611"/>
                    <a:pt x="5821" y="8571"/>
                    <a:pt x="5889" y="8491"/>
                  </a:cubicBezTo>
                  <a:cubicBezTo>
                    <a:pt x="6026" y="8354"/>
                    <a:pt x="6026" y="8217"/>
                    <a:pt x="5889" y="8080"/>
                  </a:cubicBezTo>
                  <a:cubicBezTo>
                    <a:pt x="5818" y="7997"/>
                    <a:pt x="5747" y="7958"/>
                    <a:pt x="5676" y="7958"/>
                  </a:cubicBezTo>
                  <a:close/>
                  <a:moveTo>
                    <a:pt x="6631" y="8086"/>
                  </a:moveTo>
                  <a:cubicBezTo>
                    <a:pt x="6551" y="8086"/>
                    <a:pt x="6471" y="8115"/>
                    <a:pt x="6414" y="8172"/>
                  </a:cubicBezTo>
                  <a:cubicBezTo>
                    <a:pt x="6300" y="8286"/>
                    <a:pt x="6300" y="8468"/>
                    <a:pt x="6414" y="8605"/>
                  </a:cubicBezTo>
                  <a:cubicBezTo>
                    <a:pt x="6475" y="8653"/>
                    <a:pt x="6554" y="8683"/>
                    <a:pt x="6632" y="8683"/>
                  </a:cubicBezTo>
                  <a:cubicBezTo>
                    <a:pt x="6702" y="8683"/>
                    <a:pt x="6771" y="8659"/>
                    <a:pt x="6825" y="8605"/>
                  </a:cubicBezTo>
                  <a:cubicBezTo>
                    <a:pt x="6939" y="8491"/>
                    <a:pt x="6962" y="8286"/>
                    <a:pt x="6848" y="8172"/>
                  </a:cubicBezTo>
                  <a:cubicBezTo>
                    <a:pt x="6791" y="8115"/>
                    <a:pt x="6711" y="8086"/>
                    <a:pt x="6631" y="8086"/>
                  </a:cubicBezTo>
                  <a:close/>
                  <a:moveTo>
                    <a:pt x="7543" y="8151"/>
                  </a:moveTo>
                  <a:cubicBezTo>
                    <a:pt x="7473" y="8151"/>
                    <a:pt x="7404" y="8174"/>
                    <a:pt x="7350" y="8217"/>
                  </a:cubicBezTo>
                  <a:cubicBezTo>
                    <a:pt x="7236" y="8354"/>
                    <a:pt x="7213" y="8537"/>
                    <a:pt x="7327" y="8651"/>
                  </a:cubicBezTo>
                  <a:cubicBezTo>
                    <a:pt x="7387" y="8723"/>
                    <a:pt x="7472" y="8757"/>
                    <a:pt x="7555" y="8757"/>
                  </a:cubicBezTo>
                  <a:cubicBezTo>
                    <a:pt x="7631" y="8757"/>
                    <a:pt x="7707" y="8728"/>
                    <a:pt x="7761" y="8674"/>
                  </a:cubicBezTo>
                  <a:cubicBezTo>
                    <a:pt x="7875" y="8560"/>
                    <a:pt x="7875" y="8354"/>
                    <a:pt x="7761" y="8240"/>
                  </a:cubicBezTo>
                  <a:cubicBezTo>
                    <a:pt x="7701" y="8180"/>
                    <a:pt x="7622" y="8151"/>
                    <a:pt x="7543" y="8151"/>
                  </a:cubicBezTo>
                  <a:close/>
                  <a:moveTo>
                    <a:pt x="8537" y="8240"/>
                  </a:moveTo>
                  <a:cubicBezTo>
                    <a:pt x="8469" y="8240"/>
                    <a:pt x="8377" y="8263"/>
                    <a:pt x="8309" y="8309"/>
                  </a:cubicBezTo>
                  <a:cubicBezTo>
                    <a:pt x="8263" y="8354"/>
                    <a:pt x="8240" y="8446"/>
                    <a:pt x="8240" y="8514"/>
                  </a:cubicBezTo>
                  <a:cubicBezTo>
                    <a:pt x="8240" y="8583"/>
                    <a:pt x="8286" y="8674"/>
                    <a:pt x="8309" y="8742"/>
                  </a:cubicBezTo>
                  <a:cubicBezTo>
                    <a:pt x="8377" y="8765"/>
                    <a:pt x="8446" y="8811"/>
                    <a:pt x="8514" y="8811"/>
                  </a:cubicBezTo>
                  <a:cubicBezTo>
                    <a:pt x="8527" y="8814"/>
                    <a:pt x="8539" y="8815"/>
                    <a:pt x="8551" y="8815"/>
                  </a:cubicBezTo>
                  <a:cubicBezTo>
                    <a:pt x="8624" y="8815"/>
                    <a:pt x="8683" y="8759"/>
                    <a:pt x="8743" y="8719"/>
                  </a:cubicBezTo>
                  <a:cubicBezTo>
                    <a:pt x="8788" y="8674"/>
                    <a:pt x="8811" y="8583"/>
                    <a:pt x="8811" y="8514"/>
                  </a:cubicBezTo>
                  <a:cubicBezTo>
                    <a:pt x="8811" y="8446"/>
                    <a:pt x="8788" y="8377"/>
                    <a:pt x="8743" y="8331"/>
                  </a:cubicBezTo>
                  <a:cubicBezTo>
                    <a:pt x="8697" y="8263"/>
                    <a:pt x="8606" y="8240"/>
                    <a:pt x="8537" y="8240"/>
                  </a:cubicBezTo>
                  <a:close/>
                  <a:moveTo>
                    <a:pt x="9473" y="8331"/>
                  </a:moveTo>
                  <a:cubicBezTo>
                    <a:pt x="9405" y="8354"/>
                    <a:pt x="9336" y="8354"/>
                    <a:pt x="9290" y="8423"/>
                  </a:cubicBezTo>
                  <a:cubicBezTo>
                    <a:pt x="9199" y="8468"/>
                    <a:pt x="9199" y="8537"/>
                    <a:pt x="9199" y="8628"/>
                  </a:cubicBezTo>
                  <a:cubicBezTo>
                    <a:pt x="9199" y="8697"/>
                    <a:pt x="9222" y="8765"/>
                    <a:pt x="9290" y="8811"/>
                  </a:cubicBezTo>
                  <a:cubicBezTo>
                    <a:pt x="9336" y="8856"/>
                    <a:pt x="9382" y="8902"/>
                    <a:pt x="9473" y="8902"/>
                  </a:cubicBezTo>
                  <a:cubicBezTo>
                    <a:pt x="9541" y="8879"/>
                    <a:pt x="9610" y="8879"/>
                    <a:pt x="9656" y="8811"/>
                  </a:cubicBezTo>
                  <a:cubicBezTo>
                    <a:pt x="9701" y="8765"/>
                    <a:pt x="9770" y="8719"/>
                    <a:pt x="9747" y="8628"/>
                  </a:cubicBezTo>
                  <a:cubicBezTo>
                    <a:pt x="9747" y="8560"/>
                    <a:pt x="9747" y="8491"/>
                    <a:pt x="9678" y="8446"/>
                  </a:cubicBezTo>
                  <a:cubicBezTo>
                    <a:pt x="9610" y="8377"/>
                    <a:pt x="9564" y="8331"/>
                    <a:pt x="9473" y="8331"/>
                  </a:cubicBezTo>
                  <a:close/>
                  <a:moveTo>
                    <a:pt x="10400" y="8439"/>
                  </a:moveTo>
                  <a:cubicBezTo>
                    <a:pt x="10338" y="8439"/>
                    <a:pt x="10278" y="8463"/>
                    <a:pt x="10226" y="8514"/>
                  </a:cubicBezTo>
                  <a:cubicBezTo>
                    <a:pt x="10112" y="8628"/>
                    <a:pt x="10112" y="8788"/>
                    <a:pt x="10226" y="8902"/>
                  </a:cubicBezTo>
                  <a:cubicBezTo>
                    <a:pt x="10283" y="8959"/>
                    <a:pt x="10352" y="8988"/>
                    <a:pt x="10420" y="8988"/>
                  </a:cubicBezTo>
                  <a:cubicBezTo>
                    <a:pt x="10489" y="8988"/>
                    <a:pt x="10557" y="8959"/>
                    <a:pt x="10614" y="8902"/>
                  </a:cubicBezTo>
                  <a:cubicBezTo>
                    <a:pt x="10728" y="8788"/>
                    <a:pt x="10728" y="8651"/>
                    <a:pt x="10614" y="8537"/>
                  </a:cubicBezTo>
                  <a:cubicBezTo>
                    <a:pt x="10552" y="8474"/>
                    <a:pt x="10475" y="8439"/>
                    <a:pt x="10400" y="8439"/>
                  </a:cubicBezTo>
                  <a:close/>
                  <a:moveTo>
                    <a:pt x="11336" y="8507"/>
                  </a:moveTo>
                  <a:cubicBezTo>
                    <a:pt x="11274" y="8507"/>
                    <a:pt x="11213" y="8531"/>
                    <a:pt x="11162" y="8583"/>
                  </a:cubicBezTo>
                  <a:cubicBezTo>
                    <a:pt x="11048" y="8697"/>
                    <a:pt x="11048" y="8856"/>
                    <a:pt x="11162" y="8971"/>
                  </a:cubicBezTo>
                  <a:cubicBezTo>
                    <a:pt x="11219" y="9028"/>
                    <a:pt x="11288" y="9056"/>
                    <a:pt x="11356" y="9056"/>
                  </a:cubicBezTo>
                  <a:cubicBezTo>
                    <a:pt x="11425" y="9056"/>
                    <a:pt x="11493" y="9028"/>
                    <a:pt x="11550" y="8971"/>
                  </a:cubicBezTo>
                  <a:cubicBezTo>
                    <a:pt x="11641" y="8856"/>
                    <a:pt x="11641" y="8719"/>
                    <a:pt x="11550" y="8605"/>
                  </a:cubicBezTo>
                  <a:cubicBezTo>
                    <a:pt x="11487" y="8543"/>
                    <a:pt x="11411" y="8507"/>
                    <a:pt x="11336" y="8507"/>
                  </a:cubicBezTo>
                  <a:close/>
                  <a:moveTo>
                    <a:pt x="12303" y="8628"/>
                  </a:moveTo>
                  <a:cubicBezTo>
                    <a:pt x="12229" y="8628"/>
                    <a:pt x="12155" y="8651"/>
                    <a:pt x="12121" y="8697"/>
                  </a:cubicBezTo>
                  <a:cubicBezTo>
                    <a:pt x="12029" y="8742"/>
                    <a:pt x="12029" y="8993"/>
                    <a:pt x="12098" y="9062"/>
                  </a:cubicBezTo>
                  <a:cubicBezTo>
                    <a:pt x="12147" y="9111"/>
                    <a:pt x="12229" y="9133"/>
                    <a:pt x="12308" y="9133"/>
                  </a:cubicBezTo>
                  <a:cubicBezTo>
                    <a:pt x="12377" y="9133"/>
                    <a:pt x="12444" y="9116"/>
                    <a:pt x="12486" y="9085"/>
                  </a:cubicBezTo>
                  <a:cubicBezTo>
                    <a:pt x="12554" y="8993"/>
                    <a:pt x="12577" y="8788"/>
                    <a:pt x="12486" y="8697"/>
                  </a:cubicBezTo>
                  <a:cubicBezTo>
                    <a:pt x="12452" y="8651"/>
                    <a:pt x="12378" y="8628"/>
                    <a:pt x="12303" y="8628"/>
                  </a:cubicBezTo>
                  <a:close/>
                  <a:moveTo>
                    <a:pt x="5585" y="8943"/>
                  </a:moveTo>
                  <a:cubicBezTo>
                    <a:pt x="5468" y="8943"/>
                    <a:pt x="5359" y="9008"/>
                    <a:pt x="5319" y="9107"/>
                  </a:cubicBezTo>
                  <a:cubicBezTo>
                    <a:pt x="5296" y="9153"/>
                    <a:pt x="5273" y="9176"/>
                    <a:pt x="5319" y="9222"/>
                  </a:cubicBezTo>
                  <a:cubicBezTo>
                    <a:pt x="5387" y="9267"/>
                    <a:pt x="5410" y="9313"/>
                    <a:pt x="5456" y="9359"/>
                  </a:cubicBezTo>
                  <a:cubicBezTo>
                    <a:pt x="5501" y="9404"/>
                    <a:pt x="5547" y="9450"/>
                    <a:pt x="5593" y="9496"/>
                  </a:cubicBezTo>
                  <a:cubicBezTo>
                    <a:pt x="5625" y="9512"/>
                    <a:pt x="5634" y="9528"/>
                    <a:pt x="5653" y="9528"/>
                  </a:cubicBezTo>
                  <a:cubicBezTo>
                    <a:pt x="5661" y="9528"/>
                    <a:pt x="5671" y="9525"/>
                    <a:pt x="5684" y="9518"/>
                  </a:cubicBezTo>
                  <a:cubicBezTo>
                    <a:pt x="5821" y="9450"/>
                    <a:pt x="5889" y="9359"/>
                    <a:pt x="5889" y="9199"/>
                  </a:cubicBezTo>
                  <a:cubicBezTo>
                    <a:pt x="5867" y="9062"/>
                    <a:pt x="5752" y="8948"/>
                    <a:pt x="5638" y="8948"/>
                  </a:cubicBezTo>
                  <a:cubicBezTo>
                    <a:pt x="5621" y="8945"/>
                    <a:pt x="5603" y="8943"/>
                    <a:pt x="5585" y="8943"/>
                  </a:cubicBezTo>
                  <a:close/>
                  <a:moveTo>
                    <a:pt x="6526" y="9010"/>
                  </a:moveTo>
                  <a:cubicBezTo>
                    <a:pt x="6458" y="9010"/>
                    <a:pt x="6402" y="9047"/>
                    <a:pt x="6346" y="9085"/>
                  </a:cubicBezTo>
                  <a:cubicBezTo>
                    <a:pt x="6232" y="9176"/>
                    <a:pt x="6232" y="9404"/>
                    <a:pt x="6346" y="9518"/>
                  </a:cubicBezTo>
                  <a:cubicBezTo>
                    <a:pt x="6392" y="9541"/>
                    <a:pt x="6460" y="9610"/>
                    <a:pt x="6529" y="9610"/>
                  </a:cubicBezTo>
                  <a:cubicBezTo>
                    <a:pt x="6620" y="9610"/>
                    <a:pt x="6688" y="9564"/>
                    <a:pt x="6757" y="9518"/>
                  </a:cubicBezTo>
                  <a:cubicBezTo>
                    <a:pt x="6780" y="9518"/>
                    <a:pt x="6848" y="9359"/>
                    <a:pt x="6848" y="9336"/>
                  </a:cubicBezTo>
                  <a:cubicBezTo>
                    <a:pt x="6871" y="9244"/>
                    <a:pt x="6825" y="9176"/>
                    <a:pt x="6780" y="9107"/>
                  </a:cubicBezTo>
                  <a:cubicBezTo>
                    <a:pt x="6734" y="9039"/>
                    <a:pt x="6665" y="9016"/>
                    <a:pt x="6574" y="9016"/>
                  </a:cubicBezTo>
                  <a:cubicBezTo>
                    <a:pt x="6557" y="9012"/>
                    <a:pt x="6541" y="9010"/>
                    <a:pt x="6526" y="9010"/>
                  </a:cubicBezTo>
                  <a:close/>
                  <a:moveTo>
                    <a:pt x="7487" y="9107"/>
                  </a:moveTo>
                  <a:cubicBezTo>
                    <a:pt x="7419" y="9107"/>
                    <a:pt x="7350" y="9153"/>
                    <a:pt x="7305" y="9199"/>
                  </a:cubicBezTo>
                  <a:cubicBezTo>
                    <a:pt x="7236" y="9244"/>
                    <a:pt x="7213" y="9336"/>
                    <a:pt x="7213" y="9404"/>
                  </a:cubicBezTo>
                  <a:cubicBezTo>
                    <a:pt x="7213" y="9473"/>
                    <a:pt x="7236" y="9564"/>
                    <a:pt x="7305" y="9610"/>
                  </a:cubicBezTo>
                  <a:cubicBezTo>
                    <a:pt x="7350" y="9655"/>
                    <a:pt x="7442" y="9701"/>
                    <a:pt x="7510" y="9701"/>
                  </a:cubicBezTo>
                  <a:cubicBezTo>
                    <a:pt x="7578" y="9701"/>
                    <a:pt x="7647" y="9632"/>
                    <a:pt x="7715" y="9610"/>
                  </a:cubicBezTo>
                  <a:cubicBezTo>
                    <a:pt x="7761" y="9541"/>
                    <a:pt x="7807" y="9473"/>
                    <a:pt x="7784" y="9381"/>
                  </a:cubicBezTo>
                  <a:cubicBezTo>
                    <a:pt x="7784" y="9313"/>
                    <a:pt x="7761" y="9222"/>
                    <a:pt x="7693" y="9176"/>
                  </a:cubicBezTo>
                  <a:cubicBezTo>
                    <a:pt x="7647" y="9130"/>
                    <a:pt x="7556" y="9107"/>
                    <a:pt x="7487" y="9107"/>
                  </a:cubicBezTo>
                  <a:close/>
                  <a:moveTo>
                    <a:pt x="8423" y="9199"/>
                  </a:moveTo>
                  <a:cubicBezTo>
                    <a:pt x="8355" y="9199"/>
                    <a:pt x="8286" y="9222"/>
                    <a:pt x="8240" y="9290"/>
                  </a:cubicBezTo>
                  <a:cubicBezTo>
                    <a:pt x="8149" y="9313"/>
                    <a:pt x="8149" y="9404"/>
                    <a:pt x="8149" y="9473"/>
                  </a:cubicBezTo>
                  <a:cubicBezTo>
                    <a:pt x="8149" y="9564"/>
                    <a:pt x="8195" y="9610"/>
                    <a:pt x="8240" y="9655"/>
                  </a:cubicBezTo>
                  <a:cubicBezTo>
                    <a:pt x="8286" y="9724"/>
                    <a:pt x="8355" y="9747"/>
                    <a:pt x="8423" y="9747"/>
                  </a:cubicBezTo>
                  <a:cubicBezTo>
                    <a:pt x="8491" y="9747"/>
                    <a:pt x="8560" y="9724"/>
                    <a:pt x="8606" y="9678"/>
                  </a:cubicBezTo>
                  <a:cubicBezTo>
                    <a:pt x="8674" y="9610"/>
                    <a:pt x="8720" y="9564"/>
                    <a:pt x="8697" y="9473"/>
                  </a:cubicBezTo>
                  <a:cubicBezTo>
                    <a:pt x="8697" y="9404"/>
                    <a:pt x="8674" y="9336"/>
                    <a:pt x="8628" y="9290"/>
                  </a:cubicBezTo>
                  <a:cubicBezTo>
                    <a:pt x="8560" y="9222"/>
                    <a:pt x="8514" y="9199"/>
                    <a:pt x="8423" y="9199"/>
                  </a:cubicBezTo>
                  <a:close/>
                  <a:moveTo>
                    <a:pt x="9382" y="9296"/>
                  </a:moveTo>
                  <a:cubicBezTo>
                    <a:pt x="9319" y="9296"/>
                    <a:pt x="9256" y="9324"/>
                    <a:pt x="9199" y="9381"/>
                  </a:cubicBezTo>
                  <a:cubicBezTo>
                    <a:pt x="9085" y="9496"/>
                    <a:pt x="9085" y="9632"/>
                    <a:pt x="9199" y="9747"/>
                  </a:cubicBezTo>
                  <a:cubicBezTo>
                    <a:pt x="9247" y="9807"/>
                    <a:pt x="9315" y="9835"/>
                    <a:pt x="9384" y="9835"/>
                  </a:cubicBezTo>
                  <a:cubicBezTo>
                    <a:pt x="9446" y="9835"/>
                    <a:pt x="9510" y="9813"/>
                    <a:pt x="9564" y="9769"/>
                  </a:cubicBezTo>
                  <a:cubicBezTo>
                    <a:pt x="9678" y="9655"/>
                    <a:pt x="9678" y="9496"/>
                    <a:pt x="9564" y="9381"/>
                  </a:cubicBezTo>
                  <a:cubicBezTo>
                    <a:pt x="9507" y="9324"/>
                    <a:pt x="9444" y="9296"/>
                    <a:pt x="9382" y="9296"/>
                  </a:cubicBezTo>
                  <a:close/>
                  <a:moveTo>
                    <a:pt x="10329" y="9387"/>
                  </a:moveTo>
                  <a:cubicBezTo>
                    <a:pt x="10260" y="9387"/>
                    <a:pt x="10192" y="9416"/>
                    <a:pt x="10135" y="9473"/>
                  </a:cubicBezTo>
                  <a:cubicBezTo>
                    <a:pt x="10021" y="9587"/>
                    <a:pt x="10021" y="9724"/>
                    <a:pt x="10135" y="9861"/>
                  </a:cubicBezTo>
                  <a:cubicBezTo>
                    <a:pt x="10192" y="9918"/>
                    <a:pt x="10260" y="9946"/>
                    <a:pt x="10329" y="9946"/>
                  </a:cubicBezTo>
                  <a:cubicBezTo>
                    <a:pt x="10397" y="9946"/>
                    <a:pt x="10466" y="9918"/>
                    <a:pt x="10523" y="9861"/>
                  </a:cubicBezTo>
                  <a:cubicBezTo>
                    <a:pt x="10637" y="9747"/>
                    <a:pt x="10637" y="9587"/>
                    <a:pt x="10523" y="9473"/>
                  </a:cubicBezTo>
                  <a:cubicBezTo>
                    <a:pt x="10466" y="9416"/>
                    <a:pt x="10397" y="9387"/>
                    <a:pt x="10329" y="9387"/>
                  </a:cubicBezTo>
                  <a:close/>
                  <a:moveTo>
                    <a:pt x="11251" y="9481"/>
                  </a:moveTo>
                  <a:cubicBezTo>
                    <a:pt x="11177" y="9481"/>
                    <a:pt x="11107" y="9505"/>
                    <a:pt x="11071" y="9541"/>
                  </a:cubicBezTo>
                  <a:cubicBezTo>
                    <a:pt x="10979" y="9632"/>
                    <a:pt x="10979" y="9861"/>
                    <a:pt x="11071" y="9929"/>
                  </a:cubicBezTo>
                  <a:cubicBezTo>
                    <a:pt x="11116" y="9963"/>
                    <a:pt x="11191" y="9981"/>
                    <a:pt x="11265" y="9981"/>
                  </a:cubicBezTo>
                  <a:cubicBezTo>
                    <a:pt x="11339" y="9981"/>
                    <a:pt x="11413" y="9963"/>
                    <a:pt x="11459" y="9929"/>
                  </a:cubicBezTo>
                  <a:cubicBezTo>
                    <a:pt x="11527" y="9838"/>
                    <a:pt x="11527" y="9610"/>
                    <a:pt x="11436" y="9541"/>
                  </a:cubicBezTo>
                  <a:cubicBezTo>
                    <a:pt x="11383" y="9499"/>
                    <a:pt x="11315" y="9481"/>
                    <a:pt x="11251" y="9481"/>
                  </a:cubicBezTo>
                  <a:close/>
                  <a:moveTo>
                    <a:pt x="12297" y="9554"/>
                  </a:moveTo>
                  <a:cubicBezTo>
                    <a:pt x="12273" y="9554"/>
                    <a:pt x="12242" y="9564"/>
                    <a:pt x="12212" y="9564"/>
                  </a:cubicBezTo>
                  <a:cubicBezTo>
                    <a:pt x="12202" y="9562"/>
                    <a:pt x="12193" y="9560"/>
                    <a:pt x="12184" y="9560"/>
                  </a:cubicBezTo>
                  <a:cubicBezTo>
                    <a:pt x="12111" y="9560"/>
                    <a:pt x="12070" y="9637"/>
                    <a:pt x="12029" y="9678"/>
                  </a:cubicBezTo>
                  <a:cubicBezTo>
                    <a:pt x="11984" y="9701"/>
                    <a:pt x="11984" y="9747"/>
                    <a:pt x="11984" y="9792"/>
                  </a:cubicBezTo>
                  <a:cubicBezTo>
                    <a:pt x="11961" y="9861"/>
                    <a:pt x="12007" y="9929"/>
                    <a:pt x="12052" y="9952"/>
                  </a:cubicBezTo>
                  <a:cubicBezTo>
                    <a:pt x="12075" y="9975"/>
                    <a:pt x="12075" y="9998"/>
                    <a:pt x="12075" y="9998"/>
                  </a:cubicBezTo>
                  <a:cubicBezTo>
                    <a:pt x="12121" y="10043"/>
                    <a:pt x="12166" y="10066"/>
                    <a:pt x="12235" y="10066"/>
                  </a:cubicBezTo>
                  <a:cubicBezTo>
                    <a:pt x="12280" y="10066"/>
                    <a:pt x="12326" y="10043"/>
                    <a:pt x="12372" y="9998"/>
                  </a:cubicBezTo>
                  <a:cubicBezTo>
                    <a:pt x="12395" y="9975"/>
                    <a:pt x="12417" y="9952"/>
                    <a:pt x="12440" y="9929"/>
                  </a:cubicBezTo>
                  <a:cubicBezTo>
                    <a:pt x="12509" y="9884"/>
                    <a:pt x="12486" y="9792"/>
                    <a:pt x="12463" y="9724"/>
                  </a:cubicBezTo>
                  <a:cubicBezTo>
                    <a:pt x="12440" y="9655"/>
                    <a:pt x="12372" y="9610"/>
                    <a:pt x="12326" y="9564"/>
                  </a:cubicBezTo>
                  <a:cubicBezTo>
                    <a:pt x="12319" y="9556"/>
                    <a:pt x="12308" y="9554"/>
                    <a:pt x="12297" y="9554"/>
                  </a:cubicBezTo>
                  <a:close/>
                  <a:moveTo>
                    <a:pt x="13182" y="9655"/>
                  </a:moveTo>
                  <a:cubicBezTo>
                    <a:pt x="13125" y="9655"/>
                    <a:pt x="13068" y="9678"/>
                    <a:pt x="13011" y="9724"/>
                  </a:cubicBezTo>
                  <a:cubicBezTo>
                    <a:pt x="12897" y="9838"/>
                    <a:pt x="12897" y="9952"/>
                    <a:pt x="13011" y="10066"/>
                  </a:cubicBezTo>
                  <a:cubicBezTo>
                    <a:pt x="13068" y="10123"/>
                    <a:pt x="13125" y="10152"/>
                    <a:pt x="13182" y="10152"/>
                  </a:cubicBezTo>
                  <a:cubicBezTo>
                    <a:pt x="13239" y="10152"/>
                    <a:pt x="13296" y="10123"/>
                    <a:pt x="13353" y="10066"/>
                  </a:cubicBezTo>
                  <a:cubicBezTo>
                    <a:pt x="13445" y="9952"/>
                    <a:pt x="13445" y="9838"/>
                    <a:pt x="13353" y="9724"/>
                  </a:cubicBezTo>
                  <a:cubicBezTo>
                    <a:pt x="13296" y="9678"/>
                    <a:pt x="13239" y="9655"/>
                    <a:pt x="13182" y="9655"/>
                  </a:cubicBezTo>
                  <a:close/>
                  <a:moveTo>
                    <a:pt x="13901" y="10089"/>
                  </a:moveTo>
                  <a:cubicBezTo>
                    <a:pt x="13901" y="10089"/>
                    <a:pt x="13901" y="10089"/>
                    <a:pt x="13901" y="10112"/>
                  </a:cubicBezTo>
                  <a:cubicBezTo>
                    <a:pt x="13901" y="10112"/>
                    <a:pt x="13924" y="10112"/>
                    <a:pt x="13924" y="10135"/>
                  </a:cubicBezTo>
                  <a:cubicBezTo>
                    <a:pt x="13947" y="10135"/>
                    <a:pt x="13947" y="10157"/>
                    <a:pt x="13970" y="10180"/>
                  </a:cubicBezTo>
                  <a:cubicBezTo>
                    <a:pt x="13970" y="10180"/>
                    <a:pt x="13992" y="10157"/>
                    <a:pt x="13992" y="10157"/>
                  </a:cubicBezTo>
                  <a:cubicBezTo>
                    <a:pt x="13970" y="10135"/>
                    <a:pt x="13947" y="10112"/>
                    <a:pt x="13901" y="10089"/>
                  </a:cubicBezTo>
                  <a:close/>
                  <a:moveTo>
                    <a:pt x="6483" y="9952"/>
                  </a:moveTo>
                  <a:cubicBezTo>
                    <a:pt x="6437" y="9952"/>
                    <a:pt x="6392" y="9975"/>
                    <a:pt x="6346" y="9998"/>
                  </a:cubicBezTo>
                  <a:cubicBezTo>
                    <a:pt x="6323" y="9998"/>
                    <a:pt x="6300" y="10020"/>
                    <a:pt x="6277" y="10020"/>
                  </a:cubicBezTo>
                  <a:cubicBezTo>
                    <a:pt x="6232" y="10066"/>
                    <a:pt x="6209" y="10089"/>
                    <a:pt x="6255" y="10157"/>
                  </a:cubicBezTo>
                  <a:cubicBezTo>
                    <a:pt x="6300" y="10203"/>
                    <a:pt x="6369" y="10249"/>
                    <a:pt x="6414" y="10294"/>
                  </a:cubicBezTo>
                  <a:cubicBezTo>
                    <a:pt x="6460" y="10363"/>
                    <a:pt x="6529" y="10409"/>
                    <a:pt x="6574" y="10477"/>
                  </a:cubicBezTo>
                  <a:cubicBezTo>
                    <a:pt x="6586" y="10483"/>
                    <a:pt x="6599" y="10486"/>
                    <a:pt x="6610" y="10486"/>
                  </a:cubicBezTo>
                  <a:cubicBezTo>
                    <a:pt x="6643" y="10486"/>
                    <a:pt x="6672" y="10465"/>
                    <a:pt x="6688" y="10431"/>
                  </a:cubicBezTo>
                  <a:cubicBezTo>
                    <a:pt x="6688" y="10409"/>
                    <a:pt x="6711" y="10409"/>
                    <a:pt x="6711" y="10386"/>
                  </a:cubicBezTo>
                  <a:cubicBezTo>
                    <a:pt x="6734" y="10340"/>
                    <a:pt x="6757" y="10272"/>
                    <a:pt x="6757" y="10226"/>
                  </a:cubicBezTo>
                  <a:cubicBezTo>
                    <a:pt x="6734" y="10157"/>
                    <a:pt x="6711" y="10089"/>
                    <a:pt x="6665" y="10043"/>
                  </a:cubicBezTo>
                  <a:cubicBezTo>
                    <a:pt x="6620" y="9998"/>
                    <a:pt x="6551" y="9975"/>
                    <a:pt x="6483" y="9952"/>
                  </a:cubicBezTo>
                  <a:close/>
                  <a:moveTo>
                    <a:pt x="7419" y="10066"/>
                  </a:moveTo>
                  <a:cubicBezTo>
                    <a:pt x="7350" y="10089"/>
                    <a:pt x="7282" y="10089"/>
                    <a:pt x="7236" y="10157"/>
                  </a:cubicBezTo>
                  <a:cubicBezTo>
                    <a:pt x="7190" y="10203"/>
                    <a:pt x="7122" y="10249"/>
                    <a:pt x="7122" y="10340"/>
                  </a:cubicBezTo>
                  <a:cubicBezTo>
                    <a:pt x="7145" y="10431"/>
                    <a:pt x="7145" y="10477"/>
                    <a:pt x="7213" y="10545"/>
                  </a:cubicBezTo>
                  <a:cubicBezTo>
                    <a:pt x="7259" y="10591"/>
                    <a:pt x="7327" y="10637"/>
                    <a:pt x="7419" y="10637"/>
                  </a:cubicBezTo>
                  <a:cubicBezTo>
                    <a:pt x="7487" y="10614"/>
                    <a:pt x="7556" y="10614"/>
                    <a:pt x="7601" y="10545"/>
                  </a:cubicBezTo>
                  <a:cubicBezTo>
                    <a:pt x="7670" y="10500"/>
                    <a:pt x="7693" y="10431"/>
                    <a:pt x="7693" y="10340"/>
                  </a:cubicBezTo>
                  <a:cubicBezTo>
                    <a:pt x="7693" y="10272"/>
                    <a:pt x="7647" y="10203"/>
                    <a:pt x="7601" y="10157"/>
                  </a:cubicBezTo>
                  <a:cubicBezTo>
                    <a:pt x="7556" y="10112"/>
                    <a:pt x="7510" y="10066"/>
                    <a:pt x="7419" y="10066"/>
                  </a:cubicBezTo>
                  <a:close/>
                  <a:moveTo>
                    <a:pt x="8357" y="10166"/>
                  </a:moveTo>
                  <a:cubicBezTo>
                    <a:pt x="8291" y="10166"/>
                    <a:pt x="8226" y="10194"/>
                    <a:pt x="8172" y="10249"/>
                  </a:cubicBezTo>
                  <a:cubicBezTo>
                    <a:pt x="8058" y="10363"/>
                    <a:pt x="8058" y="10523"/>
                    <a:pt x="8172" y="10637"/>
                  </a:cubicBezTo>
                  <a:cubicBezTo>
                    <a:pt x="8229" y="10694"/>
                    <a:pt x="8292" y="10722"/>
                    <a:pt x="8355" y="10722"/>
                  </a:cubicBezTo>
                  <a:cubicBezTo>
                    <a:pt x="8417" y="10722"/>
                    <a:pt x="8480" y="10694"/>
                    <a:pt x="8537" y="10637"/>
                  </a:cubicBezTo>
                  <a:cubicBezTo>
                    <a:pt x="8651" y="10523"/>
                    <a:pt x="8674" y="10386"/>
                    <a:pt x="8560" y="10272"/>
                  </a:cubicBezTo>
                  <a:cubicBezTo>
                    <a:pt x="8500" y="10200"/>
                    <a:pt x="8428" y="10166"/>
                    <a:pt x="8357" y="10166"/>
                  </a:cubicBezTo>
                  <a:close/>
                  <a:moveTo>
                    <a:pt x="9282" y="10249"/>
                  </a:moveTo>
                  <a:cubicBezTo>
                    <a:pt x="9216" y="10249"/>
                    <a:pt x="9153" y="10272"/>
                    <a:pt x="9108" y="10317"/>
                  </a:cubicBezTo>
                  <a:cubicBezTo>
                    <a:pt x="8994" y="10431"/>
                    <a:pt x="8971" y="10591"/>
                    <a:pt x="9085" y="10705"/>
                  </a:cubicBezTo>
                  <a:cubicBezTo>
                    <a:pt x="9142" y="10762"/>
                    <a:pt x="9210" y="10791"/>
                    <a:pt x="9279" y="10791"/>
                  </a:cubicBezTo>
                  <a:cubicBezTo>
                    <a:pt x="9347" y="10791"/>
                    <a:pt x="9416" y="10762"/>
                    <a:pt x="9473" y="10705"/>
                  </a:cubicBezTo>
                  <a:cubicBezTo>
                    <a:pt x="9587" y="10591"/>
                    <a:pt x="9587" y="10431"/>
                    <a:pt x="9473" y="10317"/>
                  </a:cubicBezTo>
                  <a:cubicBezTo>
                    <a:pt x="9416" y="10272"/>
                    <a:pt x="9347" y="10249"/>
                    <a:pt x="9282" y="10249"/>
                  </a:cubicBezTo>
                  <a:close/>
                  <a:moveTo>
                    <a:pt x="10252" y="10337"/>
                  </a:moveTo>
                  <a:cubicBezTo>
                    <a:pt x="10181" y="10337"/>
                    <a:pt x="10109" y="10354"/>
                    <a:pt x="10066" y="10386"/>
                  </a:cubicBezTo>
                  <a:cubicBezTo>
                    <a:pt x="9998" y="10477"/>
                    <a:pt x="9975" y="10682"/>
                    <a:pt x="10066" y="10774"/>
                  </a:cubicBezTo>
                  <a:cubicBezTo>
                    <a:pt x="10101" y="10819"/>
                    <a:pt x="10175" y="10842"/>
                    <a:pt x="10252" y="10842"/>
                  </a:cubicBezTo>
                  <a:cubicBezTo>
                    <a:pt x="10329" y="10842"/>
                    <a:pt x="10409" y="10819"/>
                    <a:pt x="10454" y="10774"/>
                  </a:cubicBezTo>
                  <a:cubicBezTo>
                    <a:pt x="10523" y="10705"/>
                    <a:pt x="10523" y="10500"/>
                    <a:pt x="10454" y="10409"/>
                  </a:cubicBezTo>
                  <a:cubicBezTo>
                    <a:pt x="10418" y="10360"/>
                    <a:pt x="10335" y="10337"/>
                    <a:pt x="10252" y="10337"/>
                  </a:cubicBezTo>
                  <a:close/>
                  <a:moveTo>
                    <a:pt x="11253" y="10431"/>
                  </a:moveTo>
                  <a:cubicBezTo>
                    <a:pt x="11162" y="10431"/>
                    <a:pt x="11094" y="10454"/>
                    <a:pt x="11048" y="10523"/>
                  </a:cubicBezTo>
                  <a:cubicBezTo>
                    <a:pt x="11002" y="10568"/>
                    <a:pt x="10957" y="10591"/>
                    <a:pt x="10957" y="10682"/>
                  </a:cubicBezTo>
                  <a:cubicBezTo>
                    <a:pt x="10957" y="10751"/>
                    <a:pt x="10979" y="10797"/>
                    <a:pt x="11048" y="10842"/>
                  </a:cubicBezTo>
                  <a:cubicBezTo>
                    <a:pt x="11071" y="10888"/>
                    <a:pt x="11094" y="10934"/>
                    <a:pt x="11139" y="10934"/>
                  </a:cubicBezTo>
                  <a:cubicBezTo>
                    <a:pt x="11162" y="10934"/>
                    <a:pt x="11191" y="10939"/>
                    <a:pt x="11222" y="10939"/>
                  </a:cubicBezTo>
                  <a:cubicBezTo>
                    <a:pt x="11253" y="10939"/>
                    <a:pt x="11288" y="10934"/>
                    <a:pt x="11322" y="10911"/>
                  </a:cubicBezTo>
                  <a:cubicBezTo>
                    <a:pt x="11367" y="10842"/>
                    <a:pt x="11459" y="10797"/>
                    <a:pt x="11459" y="10682"/>
                  </a:cubicBezTo>
                  <a:cubicBezTo>
                    <a:pt x="11459" y="10637"/>
                    <a:pt x="11459" y="10568"/>
                    <a:pt x="11390" y="10545"/>
                  </a:cubicBezTo>
                  <a:cubicBezTo>
                    <a:pt x="11345" y="10500"/>
                    <a:pt x="11322" y="10431"/>
                    <a:pt x="11253" y="10431"/>
                  </a:cubicBezTo>
                  <a:close/>
                  <a:moveTo>
                    <a:pt x="12132" y="10523"/>
                  </a:moveTo>
                  <a:cubicBezTo>
                    <a:pt x="12069" y="10523"/>
                    <a:pt x="12007" y="10545"/>
                    <a:pt x="11961" y="10591"/>
                  </a:cubicBezTo>
                  <a:cubicBezTo>
                    <a:pt x="11870" y="10682"/>
                    <a:pt x="11870" y="10842"/>
                    <a:pt x="11961" y="10934"/>
                  </a:cubicBezTo>
                  <a:cubicBezTo>
                    <a:pt x="12001" y="10974"/>
                    <a:pt x="12054" y="10992"/>
                    <a:pt x="12109" y="10992"/>
                  </a:cubicBezTo>
                  <a:cubicBezTo>
                    <a:pt x="12179" y="10992"/>
                    <a:pt x="12252" y="10962"/>
                    <a:pt x="12303" y="10911"/>
                  </a:cubicBezTo>
                  <a:cubicBezTo>
                    <a:pt x="12395" y="10819"/>
                    <a:pt x="12395" y="10682"/>
                    <a:pt x="12303" y="10591"/>
                  </a:cubicBezTo>
                  <a:cubicBezTo>
                    <a:pt x="12258" y="10545"/>
                    <a:pt x="12195" y="10523"/>
                    <a:pt x="12132" y="10523"/>
                  </a:cubicBezTo>
                  <a:close/>
                  <a:moveTo>
                    <a:pt x="13085" y="10622"/>
                  </a:moveTo>
                  <a:cubicBezTo>
                    <a:pt x="13024" y="10622"/>
                    <a:pt x="12962" y="10640"/>
                    <a:pt x="12920" y="10682"/>
                  </a:cubicBezTo>
                  <a:cubicBezTo>
                    <a:pt x="12828" y="10751"/>
                    <a:pt x="12828" y="10934"/>
                    <a:pt x="12920" y="11002"/>
                  </a:cubicBezTo>
                  <a:cubicBezTo>
                    <a:pt x="12956" y="11051"/>
                    <a:pt x="13026" y="11074"/>
                    <a:pt x="13093" y="11074"/>
                  </a:cubicBezTo>
                  <a:cubicBezTo>
                    <a:pt x="13151" y="11074"/>
                    <a:pt x="13207" y="11057"/>
                    <a:pt x="13239" y="11025"/>
                  </a:cubicBezTo>
                  <a:cubicBezTo>
                    <a:pt x="13330" y="10934"/>
                    <a:pt x="13330" y="10774"/>
                    <a:pt x="13262" y="10682"/>
                  </a:cubicBezTo>
                  <a:cubicBezTo>
                    <a:pt x="13225" y="10646"/>
                    <a:pt x="13156" y="10622"/>
                    <a:pt x="13085" y="10622"/>
                  </a:cubicBezTo>
                  <a:close/>
                  <a:moveTo>
                    <a:pt x="14010" y="10723"/>
                  </a:moveTo>
                  <a:cubicBezTo>
                    <a:pt x="13956" y="10723"/>
                    <a:pt x="13914" y="10774"/>
                    <a:pt x="13855" y="10774"/>
                  </a:cubicBezTo>
                  <a:cubicBezTo>
                    <a:pt x="13878" y="10842"/>
                    <a:pt x="13787" y="10888"/>
                    <a:pt x="13810" y="10956"/>
                  </a:cubicBezTo>
                  <a:cubicBezTo>
                    <a:pt x="13810" y="11025"/>
                    <a:pt x="13855" y="11048"/>
                    <a:pt x="13878" y="11116"/>
                  </a:cubicBezTo>
                  <a:cubicBezTo>
                    <a:pt x="13924" y="11116"/>
                    <a:pt x="13970" y="11162"/>
                    <a:pt x="14038" y="11185"/>
                  </a:cubicBezTo>
                  <a:cubicBezTo>
                    <a:pt x="14099" y="11185"/>
                    <a:pt x="14124" y="11112"/>
                    <a:pt x="14177" y="11112"/>
                  </a:cubicBezTo>
                  <a:cubicBezTo>
                    <a:pt x="14183" y="11112"/>
                    <a:pt x="14190" y="11114"/>
                    <a:pt x="14198" y="11116"/>
                  </a:cubicBezTo>
                  <a:cubicBezTo>
                    <a:pt x="14221" y="11070"/>
                    <a:pt x="14243" y="11025"/>
                    <a:pt x="14266" y="10956"/>
                  </a:cubicBezTo>
                  <a:cubicBezTo>
                    <a:pt x="14289" y="10888"/>
                    <a:pt x="14221" y="10842"/>
                    <a:pt x="14198" y="10797"/>
                  </a:cubicBezTo>
                  <a:cubicBezTo>
                    <a:pt x="14175" y="10751"/>
                    <a:pt x="14107" y="10728"/>
                    <a:pt x="14038" y="10728"/>
                  </a:cubicBezTo>
                  <a:cubicBezTo>
                    <a:pt x="14028" y="10725"/>
                    <a:pt x="14019" y="10723"/>
                    <a:pt x="14010" y="10723"/>
                  </a:cubicBezTo>
                  <a:close/>
                  <a:moveTo>
                    <a:pt x="14746" y="10934"/>
                  </a:moveTo>
                  <a:cubicBezTo>
                    <a:pt x="14746" y="10979"/>
                    <a:pt x="14768" y="11002"/>
                    <a:pt x="14746" y="11048"/>
                  </a:cubicBezTo>
                  <a:cubicBezTo>
                    <a:pt x="14746" y="11139"/>
                    <a:pt x="14814" y="11185"/>
                    <a:pt x="14883" y="11207"/>
                  </a:cubicBezTo>
                  <a:cubicBezTo>
                    <a:pt x="14890" y="11215"/>
                    <a:pt x="14903" y="11218"/>
                    <a:pt x="14919" y="11218"/>
                  </a:cubicBezTo>
                  <a:cubicBezTo>
                    <a:pt x="14951" y="11218"/>
                    <a:pt x="14997" y="11207"/>
                    <a:pt x="15042" y="11207"/>
                  </a:cubicBezTo>
                  <a:cubicBezTo>
                    <a:pt x="15020" y="11185"/>
                    <a:pt x="14997" y="11139"/>
                    <a:pt x="14951" y="11116"/>
                  </a:cubicBezTo>
                  <a:cubicBezTo>
                    <a:pt x="14951" y="11093"/>
                    <a:pt x="14928" y="11093"/>
                    <a:pt x="14905" y="11070"/>
                  </a:cubicBezTo>
                  <a:cubicBezTo>
                    <a:pt x="14905" y="11048"/>
                    <a:pt x="14883" y="11025"/>
                    <a:pt x="14860" y="11002"/>
                  </a:cubicBezTo>
                  <a:cubicBezTo>
                    <a:pt x="14814" y="10979"/>
                    <a:pt x="14791" y="10956"/>
                    <a:pt x="14746" y="10934"/>
                  </a:cubicBezTo>
                  <a:close/>
                  <a:moveTo>
                    <a:pt x="7310" y="11024"/>
                  </a:moveTo>
                  <a:cubicBezTo>
                    <a:pt x="7278" y="11024"/>
                    <a:pt x="7246" y="11031"/>
                    <a:pt x="7213" y="11048"/>
                  </a:cubicBezTo>
                  <a:cubicBezTo>
                    <a:pt x="7168" y="11070"/>
                    <a:pt x="7168" y="11070"/>
                    <a:pt x="7190" y="11093"/>
                  </a:cubicBezTo>
                  <a:cubicBezTo>
                    <a:pt x="7236" y="11139"/>
                    <a:pt x="7305" y="11185"/>
                    <a:pt x="7350" y="11230"/>
                  </a:cubicBezTo>
                  <a:cubicBezTo>
                    <a:pt x="7396" y="11299"/>
                    <a:pt x="7464" y="11344"/>
                    <a:pt x="7510" y="11413"/>
                  </a:cubicBezTo>
                  <a:cubicBezTo>
                    <a:pt x="7521" y="11424"/>
                    <a:pt x="7533" y="11436"/>
                    <a:pt x="7544" y="11436"/>
                  </a:cubicBezTo>
                  <a:cubicBezTo>
                    <a:pt x="7556" y="11436"/>
                    <a:pt x="7567" y="11424"/>
                    <a:pt x="7578" y="11390"/>
                  </a:cubicBezTo>
                  <a:cubicBezTo>
                    <a:pt x="7601" y="11276"/>
                    <a:pt x="7578" y="11185"/>
                    <a:pt x="7487" y="11093"/>
                  </a:cubicBezTo>
                  <a:cubicBezTo>
                    <a:pt x="7428" y="11049"/>
                    <a:pt x="7369" y="11024"/>
                    <a:pt x="7310" y="11024"/>
                  </a:cubicBezTo>
                  <a:close/>
                  <a:moveTo>
                    <a:pt x="8297" y="11099"/>
                  </a:moveTo>
                  <a:cubicBezTo>
                    <a:pt x="8229" y="11099"/>
                    <a:pt x="8161" y="11128"/>
                    <a:pt x="8103" y="11185"/>
                  </a:cubicBezTo>
                  <a:cubicBezTo>
                    <a:pt x="7989" y="11299"/>
                    <a:pt x="7989" y="11436"/>
                    <a:pt x="8103" y="11550"/>
                  </a:cubicBezTo>
                  <a:cubicBezTo>
                    <a:pt x="8161" y="11607"/>
                    <a:pt x="8223" y="11635"/>
                    <a:pt x="8286" y="11635"/>
                  </a:cubicBezTo>
                  <a:cubicBezTo>
                    <a:pt x="8349" y="11635"/>
                    <a:pt x="8412" y="11607"/>
                    <a:pt x="8469" y="11550"/>
                  </a:cubicBezTo>
                  <a:cubicBezTo>
                    <a:pt x="8583" y="11458"/>
                    <a:pt x="8583" y="11299"/>
                    <a:pt x="8491" y="11185"/>
                  </a:cubicBezTo>
                  <a:cubicBezTo>
                    <a:pt x="8434" y="11128"/>
                    <a:pt x="8366" y="11099"/>
                    <a:pt x="8297" y="11099"/>
                  </a:cubicBezTo>
                  <a:close/>
                  <a:moveTo>
                    <a:pt x="9217" y="11193"/>
                  </a:moveTo>
                  <a:cubicBezTo>
                    <a:pt x="9140" y="11193"/>
                    <a:pt x="9065" y="11216"/>
                    <a:pt x="9016" y="11253"/>
                  </a:cubicBezTo>
                  <a:cubicBezTo>
                    <a:pt x="8948" y="11322"/>
                    <a:pt x="8948" y="11550"/>
                    <a:pt x="9016" y="11641"/>
                  </a:cubicBezTo>
                  <a:cubicBezTo>
                    <a:pt x="9059" y="11684"/>
                    <a:pt x="9131" y="11701"/>
                    <a:pt x="9203" y="11701"/>
                  </a:cubicBezTo>
                  <a:cubicBezTo>
                    <a:pt x="9285" y="11701"/>
                    <a:pt x="9368" y="11678"/>
                    <a:pt x="9405" y="11641"/>
                  </a:cubicBezTo>
                  <a:cubicBezTo>
                    <a:pt x="9473" y="11550"/>
                    <a:pt x="9473" y="11322"/>
                    <a:pt x="9405" y="11253"/>
                  </a:cubicBezTo>
                  <a:cubicBezTo>
                    <a:pt x="9351" y="11211"/>
                    <a:pt x="9284" y="11193"/>
                    <a:pt x="9217" y="11193"/>
                  </a:cubicBezTo>
                  <a:close/>
                  <a:moveTo>
                    <a:pt x="10203" y="11276"/>
                  </a:moveTo>
                  <a:cubicBezTo>
                    <a:pt x="10112" y="11276"/>
                    <a:pt x="10044" y="11299"/>
                    <a:pt x="9998" y="11367"/>
                  </a:cubicBezTo>
                  <a:cubicBezTo>
                    <a:pt x="9952" y="11413"/>
                    <a:pt x="9907" y="11458"/>
                    <a:pt x="9907" y="11527"/>
                  </a:cubicBezTo>
                  <a:cubicBezTo>
                    <a:pt x="9907" y="11618"/>
                    <a:pt x="9952" y="11664"/>
                    <a:pt x="9998" y="11710"/>
                  </a:cubicBezTo>
                  <a:cubicBezTo>
                    <a:pt x="10021" y="11732"/>
                    <a:pt x="10066" y="11778"/>
                    <a:pt x="10089" y="11778"/>
                  </a:cubicBezTo>
                  <a:cubicBezTo>
                    <a:pt x="10128" y="11778"/>
                    <a:pt x="10168" y="11793"/>
                    <a:pt x="10202" y="11793"/>
                  </a:cubicBezTo>
                  <a:cubicBezTo>
                    <a:pt x="10229" y="11793"/>
                    <a:pt x="10252" y="11785"/>
                    <a:pt x="10272" y="11755"/>
                  </a:cubicBezTo>
                  <a:cubicBezTo>
                    <a:pt x="10318" y="11687"/>
                    <a:pt x="10432" y="11664"/>
                    <a:pt x="10409" y="11550"/>
                  </a:cubicBezTo>
                  <a:cubicBezTo>
                    <a:pt x="10409" y="11481"/>
                    <a:pt x="10409" y="11436"/>
                    <a:pt x="10363" y="11390"/>
                  </a:cubicBezTo>
                  <a:cubicBezTo>
                    <a:pt x="10295" y="11367"/>
                    <a:pt x="10272" y="11299"/>
                    <a:pt x="10203" y="11276"/>
                  </a:cubicBezTo>
                  <a:close/>
                  <a:moveTo>
                    <a:pt x="11114" y="11381"/>
                  </a:moveTo>
                  <a:cubicBezTo>
                    <a:pt x="11054" y="11381"/>
                    <a:pt x="10994" y="11410"/>
                    <a:pt x="10934" y="11458"/>
                  </a:cubicBezTo>
                  <a:cubicBezTo>
                    <a:pt x="10843" y="11573"/>
                    <a:pt x="10843" y="11687"/>
                    <a:pt x="10957" y="11801"/>
                  </a:cubicBezTo>
                  <a:cubicBezTo>
                    <a:pt x="11002" y="11858"/>
                    <a:pt x="11054" y="11886"/>
                    <a:pt x="11108" y="11886"/>
                  </a:cubicBezTo>
                  <a:cubicBezTo>
                    <a:pt x="11162" y="11886"/>
                    <a:pt x="11219" y="11858"/>
                    <a:pt x="11276" y="11801"/>
                  </a:cubicBezTo>
                  <a:cubicBezTo>
                    <a:pt x="11390" y="11687"/>
                    <a:pt x="11390" y="11573"/>
                    <a:pt x="11276" y="11458"/>
                  </a:cubicBezTo>
                  <a:cubicBezTo>
                    <a:pt x="11222" y="11405"/>
                    <a:pt x="11168" y="11381"/>
                    <a:pt x="11114" y="11381"/>
                  </a:cubicBezTo>
                  <a:close/>
                  <a:moveTo>
                    <a:pt x="12029" y="11476"/>
                  </a:moveTo>
                  <a:cubicBezTo>
                    <a:pt x="11967" y="11476"/>
                    <a:pt x="11904" y="11493"/>
                    <a:pt x="11870" y="11527"/>
                  </a:cubicBezTo>
                  <a:cubicBezTo>
                    <a:pt x="11778" y="11641"/>
                    <a:pt x="11801" y="11801"/>
                    <a:pt x="11870" y="11869"/>
                  </a:cubicBezTo>
                  <a:cubicBezTo>
                    <a:pt x="11912" y="11912"/>
                    <a:pt x="11974" y="11930"/>
                    <a:pt x="12036" y="11930"/>
                  </a:cubicBezTo>
                  <a:cubicBezTo>
                    <a:pt x="12106" y="11930"/>
                    <a:pt x="12175" y="11906"/>
                    <a:pt x="12212" y="11869"/>
                  </a:cubicBezTo>
                  <a:cubicBezTo>
                    <a:pt x="12280" y="11778"/>
                    <a:pt x="12280" y="11595"/>
                    <a:pt x="12189" y="11527"/>
                  </a:cubicBezTo>
                  <a:cubicBezTo>
                    <a:pt x="12155" y="11493"/>
                    <a:pt x="12092" y="11476"/>
                    <a:pt x="12029" y="11476"/>
                  </a:cubicBezTo>
                  <a:close/>
                  <a:moveTo>
                    <a:pt x="12982" y="11568"/>
                  </a:moveTo>
                  <a:cubicBezTo>
                    <a:pt x="12924" y="11568"/>
                    <a:pt x="12868" y="11621"/>
                    <a:pt x="12828" y="11641"/>
                  </a:cubicBezTo>
                  <a:cubicBezTo>
                    <a:pt x="12783" y="11641"/>
                    <a:pt x="12783" y="11732"/>
                    <a:pt x="12760" y="11778"/>
                  </a:cubicBezTo>
                  <a:cubicBezTo>
                    <a:pt x="12737" y="11847"/>
                    <a:pt x="12805" y="11892"/>
                    <a:pt x="12805" y="11961"/>
                  </a:cubicBezTo>
                  <a:cubicBezTo>
                    <a:pt x="12874" y="11983"/>
                    <a:pt x="12920" y="12006"/>
                    <a:pt x="12965" y="12029"/>
                  </a:cubicBezTo>
                  <a:cubicBezTo>
                    <a:pt x="12978" y="12032"/>
                    <a:pt x="12990" y="12034"/>
                    <a:pt x="13001" y="12034"/>
                  </a:cubicBezTo>
                  <a:cubicBezTo>
                    <a:pt x="13069" y="12034"/>
                    <a:pt x="13109" y="11980"/>
                    <a:pt x="13148" y="11961"/>
                  </a:cubicBezTo>
                  <a:cubicBezTo>
                    <a:pt x="13194" y="11938"/>
                    <a:pt x="13194" y="11869"/>
                    <a:pt x="13216" y="11824"/>
                  </a:cubicBezTo>
                  <a:cubicBezTo>
                    <a:pt x="13239" y="11755"/>
                    <a:pt x="13148" y="11710"/>
                    <a:pt x="13171" y="11641"/>
                  </a:cubicBezTo>
                  <a:cubicBezTo>
                    <a:pt x="13102" y="11618"/>
                    <a:pt x="13057" y="11595"/>
                    <a:pt x="13011" y="11573"/>
                  </a:cubicBezTo>
                  <a:cubicBezTo>
                    <a:pt x="13001" y="11569"/>
                    <a:pt x="12992" y="11568"/>
                    <a:pt x="12982" y="11568"/>
                  </a:cubicBezTo>
                  <a:close/>
                  <a:moveTo>
                    <a:pt x="13958" y="11664"/>
                  </a:moveTo>
                  <a:cubicBezTo>
                    <a:pt x="13907" y="11664"/>
                    <a:pt x="13855" y="11687"/>
                    <a:pt x="13810" y="11732"/>
                  </a:cubicBezTo>
                  <a:cubicBezTo>
                    <a:pt x="13718" y="11824"/>
                    <a:pt x="13741" y="11938"/>
                    <a:pt x="13833" y="12029"/>
                  </a:cubicBezTo>
                  <a:cubicBezTo>
                    <a:pt x="13864" y="12061"/>
                    <a:pt x="13906" y="12078"/>
                    <a:pt x="13951" y="12078"/>
                  </a:cubicBezTo>
                  <a:cubicBezTo>
                    <a:pt x="14002" y="12078"/>
                    <a:pt x="14058" y="12055"/>
                    <a:pt x="14107" y="12006"/>
                  </a:cubicBezTo>
                  <a:cubicBezTo>
                    <a:pt x="14198" y="11915"/>
                    <a:pt x="14175" y="11801"/>
                    <a:pt x="14107" y="11732"/>
                  </a:cubicBezTo>
                  <a:cubicBezTo>
                    <a:pt x="14061" y="11687"/>
                    <a:pt x="14010" y="11664"/>
                    <a:pt x="13958" y="11664"/>
                  </a:cubicBezTo>
                  <a:close/>
                  <a:moveTo>
                    <a:pt x="14883" y="11750"/>
                  </a:moveTo>
                  <a:cubicBezTo>
                    <a:pt x="14831" y="11750"/>
                    <a:pt x="14780" y="11767"/>
                    <a:pt x="14746" y="11801"/>
                  </a:cubicBezTo>
                  <a:cubicBezTo>
                    <a:pt x="14677" y="11869"/>
                    <a:pt x="14677" y="12006"/>
                    <a:pt x="14746" y="12075"/>
                  </a:cubicBezTo>
                  <a:cubicBezTo>
                    <a:pt x="14780" y="12120"/>
                    <a:pt x="14831" y="12143"/>
                    <a:pt x="14883" y="12143"/>
                  </a:cubicBezTo>
                  <a:cubicBezTo>
                    <a:pt x="14934" y="12143"/>
                    <a:pt x="14985" y="12120"/>
                    <a:pt x="15020" y="12075"/>
                  </a:cubicBezTo>
                  <a:cubicBezTo>
                    <a:pt x="15111" y="12006"/>
                    <a:pt x="15111" y="11869"/>
                    <a:pt x="15020" y="11801"/>
                  </a:cubicBezTo>
                  <a:cubicBezTo>
                    <a:pt x="14985" y="11767"/>
                    <a:pt x="14934" y="11750"/>
                    <a:pt x="14883" y="11750"/>
                  </a:cubicBezTo>
                  <a:close/>
                  <a:moveTo>
                    <a:pt x="15722" y="11888"/>
                  </a:moveTo>
                  <a:cubicBezTo>
                    <a:pt x="15717" y="11888"/>
                    <a:pt x="15711" y="11889"/>
                    <a:pt x="15704" y="11892"/>
                  </a:cubicBezTo>
                  <a:cubicBezTo>
                    <a:pt x="15681" y="11915"/>
                    <a:pt x="15659" y="11961"/>
                    <a:pt x="15659" y="12006"/>
                  </a:cubicBezTo>
                  <a:cubicBezTo>
                    <a:pt x="15659" y="12052"/>
                    <a:pt x="15681" y="12098"/>
                    <a:pt x="15681" y="12143"/>
                  </a:cubicBezTo>
                  <a:cubicBezTo>
                    <a:pt x="15681" y="12166"/>
                    <a:pt x="15704" y="12189"/>
                    <a:pt x="15727" y="12189"/>
                  </a:cubicBezTo>
                  <a:cubicBezTo>
                    <a:pt x="15773" y="12189"/>
                    <a:pt x="15841" y="12212"/>
                    <a:pt x="15887" y="12212"/>
                  </a:cubicBezTo>
                  <a:cubicBezTo>
                    <a:pt x="15933" y="12212"/>
                    <a:pt x="15955" y="12166"/>
                    <a:pt x="16001" y="12166"/>
                  </a:cubicBezTo>
                  <a:cubicBezTo>
                    <a:pt x="15978" y="12143"/>
                    <a:pt x="15955" y="12098"/>
                    <a:pt x="15933" y="12075"/>
                  </a:cubicBezTo>
                  <a:cubicBezTo>
                    <a:pt x="15910" y="12052"/>
                    <a:pt x="15887" y="12029"/>
                    <a:pt x="15864" y="12006"/>
                  </a:cubicBezTo>
                  <a:cubicBezTo>
                    <a:pt x="15841" y="11983"/>
                    <a:pt x="15818" y="11961"/>
                    <a:pt x="15796" y="11961"/>
                  </a:cubicBezTo>
                  <a:cubicBezTo>
                    <a:pt x="15776" y="11941"/>
                    <a:pt x="15756" y="11888"/>
                    <a:pt x="15722" y="11888"/>
                  </a:cubicBezTo>
                  <a:close/>
                  <a:moveTo>
                    <a:pt x="8195" y="12075"/>
                  </a:moveTo>
                  <a:cubicBezTo>
                    <a:pt x="8218" y="12098"/>
                    <a:pt x="8240" y="12143"/>
                    <a:pt x="8263" y="12166"/>
                  </a:cubicBezTo>
                  <a:cubicBezTo>
                    <a:pt x="8286" y="12189"/>
                    <a:pt x="8309" y="12189"/>
                    <a:pt x="8309" y="12212"/>
                  </a:cubicBezTo>
                  <a:cubicBezTo>
                    <a:pt x="8332" y="12235"/>
                    <a:pt x="8377" y="12257"/>
                    <a:pt x="8400" y="12303"/>
                  </a:cubicBezTo>
                  <a:lnTo>
                    <a:pt x="8423" y="12303"/>
                  </a:lnTo>
                  <a:cubicBezTo>
                    <a:pt x="8446" y="12303"/>
                    <a:pt x="8446" y="12303"/>
                    <a:pt x="8446" y="12280"/>
                  </a:cubicBezTo>
                  <a:cubicBezTo>
                    <a:pt x="8423" y="12212"/>
                    <a:pt x="8423" y="12120"/>
                    <a:pt x="8332" y="12098"/>
                  </a:cubicBezTo>
                  <a:cubicBezTo>
                    <a:pt x="8286" y="12098"/>
                    <a:pt x="8240" y="12075"/>
                    <a:pt x="8195" y="12075"/>
                  </a:cubicBezTo>
                  <a:close/>
                  <a:moveTo>
                    <a:pt x="9097" y="12162"/>
                  </a:moveTo>
                  <a:cubicBezTo>
                    <a:pt x="9011" y="12162"/>
                    <a:pt x="8989" y="12239"/>
                    <a:pt x="8948" y="12280"/>
                  </a:cubicBezTo>
                  <a:cubicBezTo>
                    <a:pt x="8902" y="12303"/>
                    <a:pt x="8902" y="12349"/>
                    <a:pt x="8880" y="12394"/>
                  </a:cubicBezTo>
                  <a:cubicBezTo>
                    <a:pt x="8880" y="12486"/>
                    <a:pt x="8902" y="12531"/>
                    <a:pt x="8971" y="12577"/>
                  </a:cubicBezTo>
                  <a:cubicBezTo>
                    <a:pt x="8994" y="12600"/>
                    <a:pt x="8994" y="12600"/>
                    <a:pt x="8994" y="12600"/>
                  </a:cubicBezTo>
                  <a:cubicBezTo>
                    <a:pt x="9039" y="12645"/>
                    <a:pt x="9085" y="12668"/>
                    <a:pt x="9153" y="12668"/>
                  </a:cubicBezTo>
                  <a:cubicBezTo>
                    <a:pt x="9199" y="12668"/>
                    <a:pt x="9245" y="12645"/>
                    <a:pt x="9290" y="12600"/>
                  </a:cubicBezTo>
                  <a:cubicBezTo>
                    <a:pt x="9313" y="12577"/>
                    <a:pt x="9313" y="12554"/>
                    <a:pt x="9336" y="12554"/>
                  </a:cubicBezTo>
                  <a:cubicBezTo>
                    <a:pt x="9427" y="12486"/>
                    <a:pt x="9405" y="12394"/>
                    <a:pt x="9382" y="12326"/>
                  </a:cubicBezTo>
                  <a:cubicBezTo>
                    <a:pt x="9359" y="12280"/>
                    <a:pt x="9290" y="12235"/>
                    <a:pt x="9245" y="12189"/>
                  </a:cubicBezTo>
                  <a:cubicBezTo>
                    <a:pt x="9199" y="12166"/>
                    <a:pt x="9153" y="12166"/>
                    <a:pt x="9131" y="12166"/>
                  </a:cubicBezTo>
                  <a:cubicBezTo>
                    <a:pt x="9118" y="12164"/>
                    <a:pt x="9107" y="12162"/>
                    <a:pt x="9097" y="12162"/>
                  </a:cubicBezTo>
                  <a:close/>
                  <a:moveTo>
                    <a:pt x="10066" y="12240"/>
                  </a:moveTo>
                  <a:cubicBezTo>
                    <a:pt x="10015" y="12240"/>
                    <a:pt x="9964" y="12269"/>
                    <a:pt x="9907" y="12326"/>
                  </a:cubicBezTo>
                  <a:cubicBezTo>
                    <a:pt x="9793" y="12440"/>
                    <a:pt x="9793" y="12554"/>
                    <a:pt x="9907" y="12645"/>
                  </a:cubicBezTo>
                  <a:cubicBezTo>
                    <a:pt x="9964" y="12702"/>
                    <a:pt x="10021" y="12731"/>
                    <a:pt x="10075" y="12731"/>
                  </a:cubicBezTo>
                  <a:cubicBezTo>
                    <a:pt x="10129" y="12731"/>
                    <a:pt x="10181" y="12702"/>
                    <a:pt x="10226" y="12645"/>
                  </a:cubicBezTo>
                  <a:cubicBezTo>
                    <a:pt x="10340" y="12531"/>
                    <a:pt x="10340" y="12440"/>
                    <a:pt x="10226" y="12326"/>
                  </a:cubicBezTo>
                  <a:cubicBezTo>
                    <a:pt x="10169" y="12269"/>
                    <a:pt x="10118" y="12240"/>
                    <a:pt x="10066" y="12240"/>
                  </a:cubicBezTo>
                  <a:close/>
                  <a:moveTo>
                    <a:pt x="11033" y="12353"/>
                  </a:moveTo>
                  <a:cubicBezTo>
                    <a:pt x="10961" y="12353"/>
                    <a:pt x="10882" y="12377"/>
                    <a:pt x="10843" y="12417"/>
                  </a:cubicBezTo>
                  <a:cubicBezTo>
                    <a:pt x="10774" y="12508"/>
                    <a:pt x="10774" y="12668"/>
                    <a:pt x="10865" y="12760"/>
                  </a:cubicBezTo>
                  <a:cubicBezTo>
                    <a:pt x="10897" y="12791"/>
                    <a:pt x="10953" y="12808"/>
                    <a:pt x="11012" y="12808"/>
                  </a:cubicBezTo>
                  <a:cubicBezTo>
                    <a:pt x="11079" y="12808"/>
                    <a:pt x="11148" y="12786"/>
                    <a:pt x="11185" y="12737"/>
                  </a:cubicBezTo>
                  <a:cubicBezTo>
                    <a:pt x="11276" y="12645"/>
                    <a:pt x="11253" y="12486"/>
                    <a:pt x="11162" y="12394"/>
                  </a:cubicBezTo>
                  <a:cubicBezTo>
                    <a:pt x="11133" y="12366"/>
                    <a:pt x="11085" y="12353"/>
                    <a:pt x="11033" y="12353"/>
                  </a:cubicBezTo>
                  <a:close/>
                  <a:moveTo>
                    <a:pt x="11961" y="12425"/>
                  </a:moveTo>
                  <a:cubicBezTo>
                    <a:pt x="11915" y="12425"/>
                    <a:pt x="11876" y="12468"/>
                    <a:pt x="11824" y="12486"/>
                  </a:cubicBezTo>
                  <a:cubicBezTo>
                    <a:pt x="11801" y="12508"/>
                    <a:pt x="11778" y="12577"/>
                    <a:pt x="11756" y="12645"/>
                  </a:cubicBezTo>
                  <a:cubicBezTo>
                    <a:pt x="11733" y="12714"/>
                    <a:pt x="11824" y="12760"/>
                    <a:pt x="11824" y="12828"/>
                  </a:cubicBezTo>
                  <a:cubicBezTo>
                    <a:pt x="11870" y="12851"/>
                    <a:pt x="11915" y="12851"/>
                    <a:pt x="11984" y="12874"/>
                  </a:cubicBezTo>
                  <a:cubicBezTo>
                    <a:pt x="11993" y="12877"/>
                    <a:pt x="12002" y="12878"/>
                    <a:pt x="12011" y="12878"/>
                  </a:cubicBezTo>
                  <a:cubicBezTo>
                    <a:pt x="12065" y="12878"/>
                    <a:pt x="12104" y="12825"/>
                    <a:pt x="12144" y="12805"/>
                  </a:cubicBezTo>
                  <a:cubicBezTo>
                    <a:pt x="12189" y="12805"/>
                    <a:pt x="12189" y="12714"/>
                    <a:pt x="12212" y="12668"/>
                  </a:cubicBezTo>
                  <a:cubicBezTo>
                    <a:pt x="12258" y="12600"/>
                    <a:pt x="12166" y="12554"/>
                    <a:pt x="12166" y="12508"/>
                  </a:cubicBezTo>
                  <a:cubicBezTo>
                    <a:pt x="12121" y="12486"/>
                    <a:pt x="12052" y="12440"/>
                    <a:pt x="12007" y="12440"/>
                  </a:cubicBezTo>
                  <a:cubicBezTo>
                    <a:pt x="11990" y="12429"/>
                    <a:pt x="11975" y="12425"/>
                    <a:pt x="11961" y="12425"/>
                  </a:cubicBezTo>
                  <a:close/>
                  <a:moveTo>
                    <a:pt x="12919" y="12517"/>
                  </a:moveTo>
                  <a:cubicBezTo>
                    <a:pt x="12864" y="12517"/>
                    <a:pt x="12809" y="12540"/>
                    <a:pt x="12760" y="12577"/>
                  </a:cubicBezTo>
                  <a:cubicBezTo>
                    <a:pt x="12691" y="12668"/>
                    <a:pt x="12691" y="12782"/>
                    <a:pt x="12783" y="12874"/>
                  </a:cubicBezTo>
                  <a:cubicBezTo>
                    <a:pt x="12823" y="12914"/>
                    <a:pt x="12863" y="12932"/>
                    <a:pt x="12903" y="12932"/>
                  </a:cubicBezTo>
                  <a:cubicBezTo>
                    <a:pt x="12954" y="12932"/>
                    <a:pt x="13005" y="12902"/>
                    <a:pt x="13057" y="12851"/>
                  </a:cubicBezTo>
                  <a:cubicBezTo>
                    <a:pt x="13148" y="12782"/>
                    <a:pt x="13148" y="12668"/>
                    <a:pt x="13057" y="12577"/>
                  </a:cubicBezTo>
                  <a:cubicBezTo>
                    <a:pt x="13014" y="12534"/>
                    <a:pt x="12967" y="12517"/>
                    <a:pt x="12919" y="12517"/>
                  </a:cubicBezTo>
                  <a:close/>
                  <a:moveTo>
                    <a:pt x="13875" y="12617"/>
                  </a:moveTo>
                  <a:cubicBezTo>
                    <a:pt x="13821" y="12617"/>
                    <a:pt x="13764" y="12634"/>
                    <a:pt x="13718" y="12668"/>
                  </a:cubicBezTo>
                  <a:cubicBezTo>
                    <a:pt x="13650" y="12760"/>
                    <a:pt x="13650" y="12874"/>
                    <a:pt x="13718" y="12965"/>
                  </a:cubicBezTo>
                  <a:cubicBezTo>
                    <a:pt x="13753" y="12999"/>
                    <a:pt x="13804" y="13016"/>
                    <a:pt x="13858" y="13016"/>
                  </a:cubicBezTo>
                  <a:cubicBezTo>
                    <a:pt x="13913" y="13016"/>
                    <a:pt x="13970" y="12999"/>
                    <a:pt x="14015" y="12965"/>
                  </a:cubicBezTo>
                  <a:cubicBezTo>
                    <a:pt x="14084" y="12896"/>
                    <a:pt x="14084" y="12760"/>
                    <a:pt x="14015" y="12668"/>
                  </a:cubicBezTo>
                  <a:cubicBezTo>
                    <a:pt x="13981" y="12634"/>
                    <a:pt x="13930" y="12617"/>
                    <a:pt x="13875" y="12617"/>
                  </a:cubicBezTo>
                  <a:close/>
                  <a:moveTo>
                    <a:pt x="14782" y="12735"/>
                  </a:moveTo>
                  <a:cubicBezTo>
                    <a:pt x="14735" y="12735"/>
                    <a:pt x="14695" y="12742"/>
                    <a:pt x="14677" y="12760"/>
                  </a:cubicBezTo>
                  <a:cubicBezTo>
                    <a:pt x="14632" y="12805"/>
                    <a:pt x="14632" y="13011"/>
                    <a:pt x="14677" y="13056"/>
                  </a:cubicBezTo>
                  <a:cubicBezTo>
                    <a:pt x="14700" y="13079"/>
                    <a:pt x="14751" y="13090"/>
                    <a:pt x="14806" y="13090"/>
                  </a:cubicBezTo>
                  <a:cubicBezTo>
                    <a:pt x="14860" y="13090"/>
                    <a:pt x="14917" y="13079"/>
                    <a:pt x="14951" y="13056"/>
                  </a:cubicBezTo>
                  <a:cubicBezTo>
                    <a:pt x="14997" y="13033"/>
                    <a:pt x="15020" y="12828"/>
                    <a:pt x="14974" y="12782"/>
                  </a:cubicBezTo>
                  <a:cubicBezTo>
                    <a:pt x="14946" y="12754"/>
                    <a:pt x="14856" y="12735"/>
                    <a:pt x="14782" y="12735"/>
                  </a:cubicBezTo>
                  <a:close/>
                  <a:moveTo>
                    <a:pt x="15744" y="12802"/>
                  </a:moveTo>
                  <a:cubicBezTo>
                    <a:pt x="15704" y="12802"/>
                    <a:pt x="15662" y="12825"/>
                    <a:pt x="15613" y="12874"/>
                  </a:cubicBezTo>
                  <a:cubicBezTo>
                    <a:pt x="15545" y="12965"/>
                    <a:pt x="15545" y="13033"/>
                    <a:pt x="15636" y="13102"/>
                  </a:cubicBezTo>
                  <a:cubicBezTo>
                    <a:pt x="15670" y="13148"/>
                    <a:pt x="15704" y="13170"/>
                    <a:pt x="15741" y="13170"/>
                  </a:cubicBezTo>
                  <a:cubicBezTo>
                    <a:pt x="15778" y="13170"/>
                    <a:pt x="15818" y="13148"/>
                    <a:pt x="15864" y="13102"/>
                  </a:cubicBezTo>
                  <a:cubicBezTo>
                    <a:pt x="15955" y="13011"/>
                    <a:pt x="15955" y="12942"/>
                    <a:pt x="15841" y="12851"/>
                  </a:cubicBezTo>
                  <a:cubicBezTo>
                    <a:pt x="15809" y="12819"/>
                    <a:pt x="15778" y="12802"/>
                    <a:pt x="15744" y="12802"/>
                  </a:cubicBezTo>
                  <a:close/>
                  <a:moveTo>
                    <a:pt x="16661" y="12917"/>
                  </a:moveTo>
                  <a:cubicBezTo>
                    <a:pt x="16637" y="12917"/>
                    <a:pt x="16600" y="12937"/>
                    <a:pt x="16572" y="12965"/>
                  </a:cubicBezTo>
                  <a:cubicBezTo>
                    <a:pt x="16503" y="13033"/>
                    <a:pt x="16503" y="13125"/>
                    <a:pt x="16549" y="13193"/>
                  </a:cubicBezTo>
                  <a:cubicBezTo>
                    <a:pt x="16587" y="13231"/>
                    <a:pt x="16631" y="13248"/>
                    <a:pt x="16679" y="13248"/>
                  </a:cubicBezTo>
                  <a:cubicBezTo>
                    <a:pt x="16718" y="13248"/>
                    <a:pt x="16759" y="13237"/>
                    <a:pt x="16800" y="13216"/>
                  </a:cubicBezTo>
                  <a:cubicBezTo>
                    <a:pt x="16800" y="13193"/>
                    <a:pt x="16823" y="13193"/>
                    <a:pt x="16823" y="13148"/>
                  </a:cubicBezTo>
                  <a:cubicBezTo>
                    <a:pt x="16777" y="13079"/>
                    <a:pt x="16731" y="13011"/>
                    <a:pt x="16686" y="12942"/>
                  </a:cubicBezTo>
                  <a:cubicBezTo>
                    <a:pt x="16686" y="12925"/>
                    <a:pt x="16676" y="12917"/>
                    <a:pt x="16661" y="12917"/>
                  </a:cubicBezTo>
                  <a:close/>
                  <a:moveTo>
                    <a:pt x="9989" y="13188"/>
                  </a:moveTo>
                  <a:cubicBezTo>
                    <a:pt x="9929" y="13188"/>
                    <a:pt x="9872" y="13205"/>
                    <a:pt x="9838" y="13239"/>
                  </a:cubicBezTo>
                  <a:cubicBezTo>
                    <a:pt x="9747" y="13330"/>
                    <a:pt x="9747" y="13513"/>
                    <a:pt x="9838" y="13581"/>
                  </a:cubicBezTo>
                  <a:cubicBezTo>
                    <a:pt x="9881" y="13624"/>
                    <a:pt x="9938" y="13641"/>
                    <a:pt x="9996" y="13641"/>
                  </a:cubicBezTo>
                  <a:cubicBezTo>
                    <a:pt x="10063" y="13641"/>
                    <a:pt x="10132" y="13618"/>
                    <a:pt x="10181" y="13581"/>
                  </a:cubicBezTo>
                  <a:cubicBezTo>
                    <a:pt x="10249" y="13490"/>
                    <a:pt x="10226" y="13307"/>
                    <a:pt x="10158" y="13239"/>
                  </a:cubicBezTo>
                  <a:cubicBezTo>
                    <a:pt x="10112" y="13205"/>
                    <a:pt x="10049" y="13188"/>
                    <a:pt x="9989" y="13188"/>
                  </a:cubicBezTo>
                  <a:close/>
                  <a:moveTo>
                    <a:pt x="10929" y="13280"/>
                  </a:moveTo>
                  <a:cubicBezTo>
                    <a:pt x="10875" y="13280"/>
                    <a:pt x="10833" y="13330"/>
                    <a:pt x="10774" y="13330"/>
                  </a:cubicBezTo>
                  <a:cubicBezTo>
                    <a:pt x="10797" y="13399"/>
                    <a:pt x="10728" y="13421"/>
                    <a:pt x="10706" y="13490"/>
                  </a:cubicBezTo>
                  <a:cubicBezTo>
                    <a:pt x="10706" y="13581"/>
                    <a:pt x="10774" y="13604"/>
                    <a:pt x="10774" y="13673"/>
                  </a:cubicBezTo>
                  <a:cubicBezTo>
                    <a:pt x="10843" y="13673"/>
                    <a:pt x="10865" y="13741"/>
                    <a:pt x="10934" y="13741"/>
                  </a:cubicBezTo>
                  <a:cubicBezTo>
                    <a:pt x="11002" y="13741"/>
                    <a:pt x="11048" y="13673"/>
                    <a:pt x="11094" y="13673"/>
                  </a:cubicBezTo>
                  <a:cubicBezTo>
                    <a:pt x="11116" y="13627"/>
                    <a:pt x="11162" y="13581"/>
                    <a:pt x="11162" y="13536"/>
                  </a:cubicBezTo>
                  <a:cubicBezTo>
                    <a:pt x="11185" y="13444"/>
                    <a:pt x="11139" y="13399"/>
                    <a:pt x="11116" y="13353"/>
                  </a:cubicBezTo>
                  <a:cubicBezTo>
                    <a:pt x="11094" y="13307"/>
                    <a:pt x="11002" y="13307"/>
                    <a:pt x="10957" y="13285"/>
                  </a:cubicBezTo>
                  <a:cubicBezTo>
                    <a:pt x="10947" y="13281"/>
                    <a:pt x="10938" y="13280"/>
                    <a:pt x="10929" y="13280"/>
                  </a:cubicBezTo>
                  <a:close/>
                  <a:moveTo>
                    <a:pt x="11901" y="13399"/>
                  </a:moveTo>
                  <a:cubicBezTo>
                    <a:pt x="11853" y="13399"/>
                    <a:pt x="11801" y="13421"/>
                    <a:pt x="11756" y="13467"/>
                  </a:cubicBezTo>
                  <a:cubicBezTo>
                    <a:pt x="11664" y="13558"/>
                    <a:pt x="11664" y="13650"/>
                    <a:pt x="11756" y="13741"/>
                  </a:cubicBezTo>
                  <a:cubicBezTo>
                    <a:pt x="11801" y="13787"/>
                    <a:pt x="11853" y="13809"/>
                    <a:pt x="11901" y="13809"/>
                  </a:cubicBezTo>
                  <a:cubicBezTo>
                    <a:pt x="11950" y="13809"/>
                    <a:pt x="11995" y="13787"/>
                    <a:pt x="12029" y="13741"/>
                  </a:cubicBezTo>
                  <a:cubicBezTo>
                    <a:pt x="12121" y="13650"/>
                    <a:pt x="12121" y="13558"/>
                    <a:pt x="12029" y="13467"/>
                  </a:cubicBezTo>
                  <a:cubicBezTo>
                    <a:pt x="11995" y="13421"/>
                    <a:pt x="11950" y="13399"/>
                    <a:pt x="11901" y="13399"/>
                  </a:cubicBezTo>
                  <a:close/>
                  <a:moveTo>
                    <a:pt x="12828" y="13484"/>
                  </a:moveTo>
                  <a:cubicBezTo>
                    <a:pt x="12777" y="13484"/>
                    <a:pt x="12726" y="13501"/>
                    <a:pt x="12691" y="13536"/>
                  </a:cubicBezTo>
                  <a:cubicBezTo>
                    <a:pt x="12600" y="13604"/>
                    <a:pt x="12600" y="13741"/>
                    <a:pt x="12669" y="13809"/>
                  </a:cubicBezTo>
                  <a:cubicBezTo>
                    <a:pt x="12714" y="13855"/>
                    <a:pt x="12766" y="13878"/>
                    <a:pt x="12817" y="13878"/>
                  </a:cubicBezTo>
                  <a:cubicBezTo>
                    <a:pt x="12868" y="13878"/>
                    <a:pt x="12920" y="13855"/>
                    <a:pt x="12965" y="13809"/>
                  </a:cubicBezTo>
                  <a:cubicBezTo>
                    <a:pt x="13034" y="13741"/>
                    <a:pt x="13034" y="13604"/>
                    <a:pt x="12965" y="13536"/>
                  </a:cubicBezTo>
                  <a:cubicBezTo>
                    <a:pt x="12931" y="13501"/>
                    <a:pt x="12880" y="13484"/>
                    <a:pt x="12828" y="13484"/>
                  </a:cubicBezTo>
                  <a:close/>
                  <a:moveTo>
                    <a:pt x="13776" y="13593"/>
                  </a:moveTo>
                  <a:cubicBezTo>
                    <a:pt x="13713" y="13593"/>
                    <a:pt x="13650" y="13604"/>
                    <a:pt x="13627" y="13627"/>
                  </a:cubicBezTo>
                  <a:cubicBezTo>
                    <a:pt x="13582" y="13673"/>
                    <a:pt x="13582" y="13878"/>
                    <a:pt x="13627" y="13924"/>
                  </a:cubicBezTo>
                  <a:cubicBezTo>
                    <a:pt x="13654" y="13937"/>
                    <a:pt x="13726" y="13950"/>
                    <a:pt x="13790" y="13950"/>
                  </a:cubicBezTo>
                  <a:cubicBezTo>
                    <a:pt x="13838" y="13950"/>
                    <a:pt x="13882" y="13943"/>
                    <a:pt x="13901" y="13924"/>
                  </a:cubicBezTo>
                  <a:cubicBezTo>
                    <a:pt x="13947" y="13878"/>
                    <a:pt x="13970" y="13695"/>
                    <a:pt x="13924" y="13627"/>
                  </a:cubicBezTo>
                  <a:cubicBezTo>
                    <a:pt x="13901" y="13604"/>
                    <a:pt x="13838" y="13593"/>
                    <a:pt x="13776" y="13593"/>
                  </a:cubicBezTo>
                  <a:close/>
                  <a:moveTo>
                    <a:pt x="14723" y="13673"/>
                  </a:moveTo>
                  <a:cubicBezTo>
                    <a:pt x="14689" y="13673"/>
                    <a:pt x="14654" y="13695"/>
                    <a:pt x="14609" y="13741"/>
                  </a:cubicBezTo>
                  <a:cubicBezTo>
                    <a:pt x="14517" y="13832"/>
                    <a:pt x="14517" y="13901"/>
                    <a:pt x="14609" y="13992"/>
                  </a:cubicBezTo>
                  <a:cubicBezTo>
                    <a:pt x="14654" y="14026"/>
                    <a:pt x="14689" y="14043"/>
                    <a:pt x="14723" y="14043"/>
                  </a:cubicBezTo>
                  <a:cubicBezTo>
                    <a:pt x="14757" y="14043"/>
                    <a:pt x="14791" y="14026"/>
                    <a:pt x="14837" y="13992"/>
                  </a:cubicBezTo>
                  <a:cubicBezTo>
                    <a:pt x="14928" y="13901"/>
                    <a:pt x="14928" y="13832"/>
                    <a:pt x="14837" y="13741"/>
                  </a:cubicBezTo>
                  <a:cubicBezTo>
                    <a:pt x="14791" y="13695"/>
                    <a:pt x="14757" y="13673"/>
                    <a:pt x="14723" y="13673"/>
                  </a:cubicBezTo>
                  <a:close/>
                  <a:moveTo>
                    <a:pt x="15660" y="13738"/>
                  </a:moveTo>
                  <a:cubicBezTo>
                    <a:pt x="15618" y="13738"/>
                    <a:pt x="15576" y="13755"/>
                    <a:pt x="15545" y="13787"/>
                  </a:cubicBezTo>
                  <a:cubicBezTo>
                    <a:pt x="15476" y="13855"/>
                    <a:pt x="15476" y="13969"/>
                    <a:pt x="15545" y="14038"/>
                  </a:cubicBezTo>
                  <a:cubicBezTo>
                    <a:pt x="15579" y="14072"/>
                    <a:pt x="15624" y="14089"/>
                    <a:pt x="15670" y="14089"/>
                  </a:cubicBezTo>
                  <a:cubicBezTo>
                    <a:pt x="15716" y="14089"/>
                    <a:pt x="15761" y="14072"/>
                    <a:pt x="15796" y="14038"/>
                  </a:cubicBezTo>
                  <a:cubicBezTo>
                    <a:pt x="15841" y="13969"/>
                    <a:pt x="15864" y="13855"/>
                    <a:pt x="15796" y="13809"/>
                  </a:cubicBezTo>
                  <a:cubicBezTo>
                    <a:pt x="15759" y="13761"/>
                    <a:pt x="15709" y="13738"/>
                    <a:pt x="15660" y="13738"/>
                  </a:cubicBezTo>
                  <a:close/>
                  <a:moveTo>
                    <a:pt x="16601" y="13863"/>
                  </a:moveTo>
                  <a:cubicBezTo>
                    <a:pt x="16561" y="13863"/>
                    <a:pt x="16522" y="13869"/>
                    <a:pt x="16503" y="13878"/>
                  </a:cubicBezTo>
                  <a:cubicBezTo>
                    <a:pt x="16458" y="13924"/>
                    <a:pt x="16458" y="14083"/>
                    <a:pt x="16503" y="14129"/>
                  </a:cubicBezTo>
                  <a:cubicBezTo>
                    <a:pt x="16516" y="14142"/>
                    <a:pt x="16575" y="14155"/>
                    <a:pt x="16631" y="14155"/>
                  </a:cubicBezTo>
                  <a:cubicBezTo>
                    <a:pt x="16672" y="14155"/>
                    <a:pt x="16712" y="14148"/>
                    <a:pt x="16731" y="14129"/>
                  </a:cubicBezTo>
                  <a:cubicBezTo>
                    <a:pt x="16777" y="14083"/>
                    <a:pt x="16777" y="13946"/>
                    <a:pt x="16731" y="13901"/>
                  </a:cubicBezTo>
                  <a:cubicBezTo>
                    <a:pt x="16718" y="13874"/>
                    <a:pt x="16658" y="13863"/>
                    <a:pt x="16601" y="13863"/>
                  </a:cubicBezTo>
                  <a:close/>
                  <a:moveTo>
                    <a:pt x="10851" y="14243"/>
                  </a:moveTo>
                  <a:cubicBezTo>
                    <a:pt x="10803" y="14243"/>
                    <a:pt x="10751" y="14266"/>
                    <a:pt x="10706" y="14312"/>
                  </a:cubicBezTo>
                  <a:cubicBezTo>
                    <a:pt x="10614" y="14403"/>
                    <a:pt x="10614" y="14517"/>
                    <a:pt x="10706" y="14608"/>
                  </a:cubicBezTo>
                  <a:cubicBezTo>
                    <a:pt x="10748" y="14640"/>
                    <a:pt x="10795" y="14657"/>
                    <a:pt x="10843" y="14657"/>
                  </a:cubicBezTo>
                  <a:cubicBezTo>
                    <a:pt x="10898" y="14657"/>
                    <a:pt x="10953" y="14634"/>
                    <a:pt x="11002" y="14586"/>
                  </a:cubicBezTo>
                  <a:cubicBezTo>
                    <a:pt x="11071" y="14517"/>
                    <a:pt x="11071" y="14403"/>
                    <a:pt x="10979" y="14312"/>
                  </a:cubicBezTo>
                  <a:cubicBezTo>
                    <a:pt x="10945" y="14266"/>
                    <a:pt x="10900" y="14243"/>
                    <a:pt x="10851" y="14243"/>
                  </a:cubicBezTo>
                  <a:close/>
                  <a:moveTo>
                    <a:pt x="11801" y="14352"/>
                  </a:moveTo>
                  <a:cubicBezTo>
                    <a:pt x="11750" y="14352"/>
                    <a:pt x="11698" y="14369"/>
                    <a:pt x="11664" y="14403"/>
                  </a:cubicBezTo>
                  <a:cubicBezTo>
                    <a:pt x="11573" y="14494"/>
                    <a:pt x="11573" y="14631"/>
                    <a:pt x="11664" y="14700"/>
                  </a:cubicBezTo>
                  <a:cubicBezTo>
                    <a:pt x="11698" y="14734"/>
                    <a:pt x="11750" y="14751"/>
                    <a:pt x="11801" y="14751"/>
                  </a:cubicBezTo>
                  <a:cubicBezTo>
                    <a:pt x="11853" y="14751"/>
                    <a:pt x="11904" y="14734"/>
                    <a:pt x="11938" y="14700"/>
                  </a:cubicBezTo>
                  <a:cubicBezTo>
                    <a:pt x="12029" y="14608"/>
                    <a:pt x="12007" y="14471"/>
                    <a:pt x="11938" y="14403"/>
                  </a:cubicBezTo>
                  <a:cubicBezTo>
                    <a:pt x="11904" y="14369"/>
                    <a:pt x="11853" y="14352"/>
                    <a:pt x="11801" y="14352"/>
                  </a:cubicBezTo>
                  <a:close/>
                  <a:moveTo>
                    <a:pt x="12760" y="14471"/>
                  </a:moveTo>
                  <a:cubicBezTo>
                    <a:pt x="12714" y="14471"/>
                    <a:pt x="12646" y="14494"/>
                    <a:pt x="12600" y="14517"/>
                  </a:cubicBezTo>
                  <a:cubicBezTo>
                    <a:pt x="12554" y="14540"/>
                    <a:pt x="12554" y="14745"/>
                    <a:pt x="12600" y="14791"/>
                  </a:cubicBezTo>
                  <a:cubicBezTo>
                    <a:pt x="12646" y="14814"/>
                    <a:pt x="12691" y="14814"/>
                    <a:pt x="12737" y="14814"/>
                  </a:cubicBezTo>
                  <a:cubicBezTo>
                    <a:pt x="12874" y="14814"/>
                    <a:pt x="12920" y="14791"/>
                    <a:pt x="12920" y="14631"/>
                  </a:cubicBezTo>
                  <a:cubicBezTo>
                    <a:pt x="12920" y="14517"/>
                    <a:pt x="12874" y="14471"/>
                    <a:pt x="12760" y="14471"/>
                  </a:cubicBezTo>
                  <a:close/>
                  <a:moveTo>
                    <a:pt x="13703" y="14514"/>
                  </a:moveTo>
                  <a:cubicBezTo>
                    <a:pt x="13666" y="14514"/>
                    <a:pt x="13630" y="14537"/>
                    <a:pt x="13582" y="14586"/>
                  </a:cubicBezTo>
                  <a:cubicBezTo>
                    <a:pt x="13490" y="14677"/>
                    <a:pt x="13490" y="14723"/>
                    <a:pt x="13582" y="14814"/>
                  </a:cubicBezTo>
                  <a:cubicBezTo>
                    <a:pt x="13627" y="14859"/>
                    <a:pt x="13667" y="14882"/>
                    <a:pt x="13704" y="14882"/>
                  </a:cubicBezTo>
                  <a:cubicBezTo>
                    <a:pt x="13741" y="14882"/>
                    <a:pt x="13776" y="14859"/>
                    <a:pt x="13810" y="14814"/>
                  </a:cubicBezTo>
                  <a:cubicBezTo>
                    <a:pt x="13901" y="14723"/>
                    <a:pt x="13901" y="14654"/>
                    <a:pt x="13810" y="14563"/>
                  </a:cubicBezTo>
                  <a:cubicBezTo>
                    <a:pt x="13767" y="14531"/>
                    <a:pt x="13735" y="14514"/>
                    <a:pt x="13703" y="14514"/>
                  </a:cubicBezTo>
                  <a:close/>
                  <a:moveTo>
                    <a:pt x="14646" y="14625"/>
                  </a:moveTo>
                  <a:cubicBezTo>
                    <a:pt x="14603" y="14625"/>
                    <a:pt x="14563" y="14643"/>
                    <a:pt x="14540" y="14677"/>
                  </a:cubicBezTo>
                  <a:cubicBezTo>
                    <a:pt x="14449" y="14745"/>
                    <a:pt x="14472" y="14859"/>
                    <a:pt x="14540" y="14928"/>
                  </a:cubicBezTo>
                  <a:cubicBezTo>
                    <a:pt x="14571" y="14948"/>
                    <a:pt x="14611" y="14960"/>
                    <a:pt x="14650" y="14960"/>
                  </a:cubicBezTo>
                  <a:cubicBezTo>
                    <a:pt x="14697" y="14960"/>
                    <a:pt x="14743" y="14943"/>
                    <a:pt x="14768" y="14905"/>
                  </a:cubicBezTo>
                  <a:cubicBezTo>
                    <a:pt x="14837" y="14837"/>
                    <a:pt x="14837" y="14723"/>
                    <a:pt x="14768" y="14677"/>
                  </a:cubicBezTo>
                  <a:cubicBezTo>
                    <a:pt x="14734" y="14643"/>
                    <a:pt x="14689" y="14625"/>
                    <a:pt x="14646" y="14625"/>
                  </a:cubicBezTo>
                  <a:close/>
                  <a:moveTo>
                    <a:pt x="15602" y="14734"/>
                  </a:moveTo>
                  <a:cubicBezTo>
                    <a:pt x="15550" y="14734"/>
                    <a:pt x="15499" y="14745"/>
                    <a:pt x="15476" y="14768"/>
                  </a:cubicBezTo>
                  <a:cubicBezTo>
                    <a:pt x="15453" y="14791"/>
                    <a:pt x="15430" y="14951"/>
                    <a:pt x="15476" y="14996"/>
                  </a:cubicBezTo>
                  <a:cubicBezTo>
                    <a:pt x="15499" y="15019"/>
                    <a:pt x="15545" y="15031"/>
                    <a:pt x="15590" y="15031"/>
                  </a:cubicBezTo>
                  <a:cubicBezTo>
                    <a:pt x="15636" y="15031"/>
                    <a:pt x="15681" y="15019"/>
                    <a:pt x="15704" y="14996"/>
                  </a:cubicBezTo>
                  <a:cubicBezTo>
                    <a:pt x="15750" y="14974"/>
                    <a:pt x="15750" y="14814"/>
                    <a:pt x="15727" y="14768"/>
                  </a:cubicBezTo>
                  <a:cubicBezTo>
                    <a:pt x="15704" y="14745"/>
                    <a:pt x="15653" y="14734"/>
                    <a:pt x="15602" y="14734"/>
                  </a:cubicBezTo>
                  <a:close/>
                  <a:moveTo>
                    <a:pt x="16526" y="14791"/>
                  </a:moveTo>
                  <a:cubicBezTo>
                    <a:pt x="16503" y="14791"/>
                    <a:pt x="16480" y="14814"/>
                    <a:pt x="16435" y="14859"/>
                  </a:cubicBezTo>
                  <a:cubicBezTo>
                    <a:pt x="16343" y="14951"/>
                    <a:pt x="16343" y="14951"/>
                    <a:pt x="16435" y="15065"/>
                  </a:cubicBezTo>
                  <a:cubicBezTo>
                    <a:pt x="16466" y="15097"/>
                    <a:pt x="16493" y="15114"/>
                    <a:pt x="16522" y="15114"/>
                  </a:cubicBezTo>
                  <a:cubicBezTo>
                    <a:pt x="16555" y="15114"/>
                    <a:pt x="16591" y="15091"/>
                    <a:pt x="16640" y="15042"/>
                  </a:cubicBezTo>
                  <a:cubicBezTo>
                    <a:pt x="16709" y="14951"/>
                    <a:pt x="16709" y="14951"/>
                    <a:pt x="16617" y="14859"/>
                  </a:cubicBezTo>
                  <a:cubicBezTo>
                    <a:pt x="16572" y="14814"/>
                    <a:pt x="16549" y="14791"/>
                    <a:pt x="16526" y="14791"/>
                  </a:cubicBezTo>
                  <a:close/>
                  <a:moveTo>
                    <a:pt x="11756" y="15301"/>
                  </a:moveTo>
                  <a:cubicBezTo>
                    <a:pt x="11725" y="15301"/>
                    <a:pt x="11693" y="15307"/>
                    <a:pt x="11664" y="15316"/>
                  </a:cubicBezTo>
                  <a:lnTo>
                    <a:pt x="11641" y="15316"/>
                  </a:lnTo>
                  <a:cubicBezTo>
                    <a:pt x="11573" y="15316"/>
                    <a:pt x="11596" y="15362"/>
                    <a:pt x="11573" y="15407"/>
                  </a:cubicBezTo>
                  <a:cubicBezTo>
                    <a:pt x="11527" y="15453"/>
                    <a:pt x="11573" y="15453"/>
                    <a:pt x="11596" y="15476"/>
                  </a:cubicBezTo>
                  <a:cubicBezTo>
                    <a:pt x="11619" y="15499"/>
                    <a:pt x="11641" y="15521"/>
                    <a:pt x="11664" y="15544"/>
                  </a:cubicBezTo>
                  <a:cubicBezTo>
                    <a:pt x="11687" y="15590"/>
                    <a:pt x="11710" y="15613"/>
                    <a:pt x="11756" y="15636"/>
                  </a:cubicBezTo>
                  <a:cubicBezTo>
                    <a:pt x="11762" y="15642"/>
                    <a:pt x="11775" y="15645"/>
                    <a:pt x="11790" y="15645"/>
                  </a:cubicBezTo>
                  <a:cubicBezTo>
                    <a:pt x="11826" y="15645"/>
                    <a:pt x="11876" y="15629"/>
                    <a:pt x="11892" y="15613"/>
                  </a:cubicBezTo>
                  <a:cubicBezTo>
                    <a:pt x="11915" y="15544"/>
                    <a:pt x="11915" y="15384"/>
                    <a:pt x="11870" y="15339"/>
                  </a:cubicBezTo>
                  <a:cubicBezTo>
                    <a:pt x="11843" y="15312"/>
                    <a:pt x="11800" y="15301"/>
                    <a:pt x="11756" y="15301"/>
                  </a:cubicBezTo>
                  <a:close/>
                  <a:moveTo>
                    <a:pt x="12677" y="15384"/>
                  </a:moveTo>
                  <a:cubicBezTo>
                    <a:pt x="12640" y="15384"/>
                    <a:pt x="12600" y="15407"/>
                    <a:pt x="12554" y="15453"/>
                  </a:cubicBezTo>
                  <a:cubicBezTo>
                    <a:pt x="12463" y="15544"/>
                    <a:pt x="12486" y="15613"/>
                    <a:pt x="12554" y="15704"/>
                  </a:cubicBezTo>
                  <a:cubicBezTo>
                    <a:pt x="12597" y="15736"/>
                    <a:pt x="12634" y="15753"/>
                    <a:pt x="12671" y="15753"/>
                  </a:cubicBezTo>
                  <a:cubicBezTo>
                    <a:pt x="12714" y="15753"/>
                    <a:pt x="12757" y="15730"/>
                    <a:pt x="12805" y="15681"/>
                  </a:cubicBezTo>
                  <a:cubicBezTo>
                    <a:pt x="12897" y="15613"/>
                    <a:pt x="12874" y="15544"/>
                    <a:pt x="12783" y="15453"/>
                  </a:cubicBezTo>
                  <a:cubicBezTo>
                    <a:pt x="12748" y="15407"/>
                    <a:pt x="12714" y="15384"/>
                    <a:pt x="12677" y="15384"/>
                  </a:cubicBezTo>
                  <a:close/>
                  <a:moveTo>
                    <a:pt x="13604" y="15470"/>
                  </a:moveTo>
                  <a:cubicBezTo>
                    <a:pt x="13564" y="15470"/>
                    <a:pt x="13524" y="15487"/>
                    <a:pt x="13490" y="15521"/>
                  </a:cubicBezTo>
                  <a:cubicBezTo>
                    <a:pt x="13422" y="15590"/>
                    <a:pt x="13422" y="15704"/>
                    <a:pt x="13490" y="15772"/>
                  </a:cubicBezTo>
                  <a:cubicBezTo>
                    <a:pt x="13533" y="15804"/>
                    <a:pt x="13570" y="15821"/>
                    <a:pt x="13605" y="15821"/>
                  </a:cubicBezTo>
                  <a:cubicBezTo>
                    <a:pt x="13645" y="15821"/>
                    <a:pt x="13682" y="15799"/>
                    <a:pt x="13718" y="15750"/>
                  </a:cubicBezTo>
                  <a:cubicBezTo>
                    <a:pt x="13787" y="15704"/>
                    <a:pt x="13787" y="15590"/>
                    <a:pt x="13718" y="15521"/>
                  </a:cubicBezTo>
                  <a:cubicBezTo>
                    <a:pt x="13684" y="15487"/>
                    <a:pt x="13644" y="15470"/>
                    <a:pt x="13604" y="15470"/>
                  </a:cubicBezTo>
                  <a:close/>
                  <a:moveTo>
                    <a:pt x="14578" y="15598"/>
                  </a:moveTo>
                  <a:cubicBezTo>
                    <a:pt x="14519" y="15598"/>
                    <a:pt x="14453" y="15609"/>
                    <a:pt x="14426" y="15636"/>
                  </a:cubicBezTo>
                  <a:cubicBezTo>
                    <a:pt x="14403" y="15681"/>
                    <a:pt x="14403" y="15841"/>
                    <a:pt x="14449" y="15864"/>
                  </a:cubicBezTo>
                  <a:cubicBezTo>
                    <a:pt x="14468" y="15883"/>
                    <a:pt x="14508" y="15890"/>
                    <a:pt x="14549" y="15890"/>
                  </a:cubicBezTo>
                  <a:cubicBezTo>
                    <a:pt x="14605" y="15890"/>
                    <a:pt x="14664" y="15877"/>
                    <a:pt x="14677" y="15864"/>
                  </a:cubicBezTo>
                  <a:cubicBezTo>
                    <a:pt x="14723" y="15818"/>
                    <a:pt x="14700" y="15658"/>
                    <a:pt x="14677" y="15613"/>
                  </a:cubicBezTo>
                  <a:cubicBezTo>
                    <a:pt x="14658" y="15603"/>
                    <a:pt x="14620" y="15598"/>
                    <a:pt x="14578" y="15598"/>
                  </a:cubicBezTo>
                  <a:close/>
                  <a:moveTo>
                    <a:pt x="15504" y="15678"/>
                  </a:moveTo>
                  <a:cubicBezTo>
                    <a:pt x="15478" y="15678"/>
                    <a:pt x="15450" y="15695"/>
                    <a:pt x="15408" y="15727"/>
                  </a:cubicBezTo>
                  <a:cubicBezTo>
                    <a:pt x="15316" y="15818"/>
                    <a:pt x="15316" y="15841"/>
                    <a:pt x="15408" y="15909"/>
                  </a:cubicBezTo>
                  <a:cubicBezTo>
                    <a:pt x="15456" y="15970"/>
                    <a:pt x="15479" y="15998"/>
                    <a:pt x="15503" y="15998"/>
                  </a:cubicBezTo>
                  <a:cubicBezTo>
                    <a:pt x="15524" y="15998"/>
                    <a:pt x="15547" y="15975"/>
                    <a:pt x="15590" y="15932"/>
                  </a:cubicBezTo>
                  <a:cubicBezTo>
                    <a:pt x="15681" y="15841"/>
                    <a:pt x="15681" y="15818"/>
                    <a:pt x="15613" y="15750"/>
                  </a:cubicBezTo>
                  <a:cubicBezTo>
                    <a:pt x="15564" y="15701"/>
                    <a:pt x="15535" y="15678"/>
                    <a:pt x="15504" y="15678"/>
                  </a:cubicBezTo>
                  <a:close/>
                  <a:moveTo>
                    <a:pt x="16432" y="15767"/>
                  </a:moveTo>
                  <a:cubicBezTo>
                    <a:pt x="16395" y="15767"/>
                    <a:pt x="16355" y="15784"/>
                    <a:pt x="16321" y="15818"/>
                  </a:cubicBezTo>
                  <a:cubicBezTo>
                    <a:pt x="16275" y="15864"/>
                    <a:pt x="16275" y="15955"/>
                    <a:pt x="16343" y="16001"/>
                  </a:cubicBezTo>
                  <a:cubicBezTo>
                    <a:pt x="16366" y="16024"/>
                    <a:pt x="16400" y="16035"/>
                    <a:pt x="16435" y="16035"/>
                  </a:cubicBezTo>
                  <a:cubicBezTo>
                    <a:pt x="16469" y="16035"/>
                    <a:pt x="16503" y="16024"/>
                    <a:pt x="16526" y="16001"/>
                  </a:cubicBezTo>
                  <a:cubicBezTo>
                    <a:pt x="16572" y="15955"/>
                    <a:pt x="16572" y="15864"/>
                    <a:pt x="16526" y="15818"/>
                  </a:cubicBezTo>
                  <a:cubicBezTo>
                    <a:pt x="16503" y="15784"/>
                    <a:pt x="16469" y="15767"/>
                    <a:pt x="16432" y="15767"/>
                  </a:cubicBezTo>
                  <a:close/>
                  <a:moveTo>
                    <a:pt x="12589" y="16362"/>
                  </a:moveTo>
                  <a:cubicBezTo>
                    <a:pt x="12578" y="16362"/>
                    <a:pt x="12566" y="16364"/>
                    <a:pt x="12554" y="16366"/>
                  </a:cubicBezTo>
                  <a:cubicBezTo>
                    <a:pt x="12509" y="16366"/>
                    <a:pt x="12486" y="16389"/>
                    <a:pt x="12532" y="16412"/>
                  </a:cubicBezTo>
                  <a:cubicBezTo>
                    <a:pt x="12554" y="16434"/>
                    <a:pt x="12577" y="16457"/>
                    <a:pt x="12600" y="16480"/>
                  </a:cubicBezTo>
                  <a:lnTo>
                    <a:pt x="12691" y="16594"/>
                  </a:lnTo>
                  <a:cubicBezTo>
                    <a:pt x="12705" y="16608"/>
                    <a:pt x="12714" y="16613"/>
                    <a:pt x="12721" y="16613"/>
                  </a:cubicBezTo>
                  <a:cubicBezTo>
                    <a:pt x="12737" y="16613"/>
                    <a:pt x="12737" y="16581"/>
                    <a:pt x="12737" y="16549"/>
                  </a:cubicBezTo>
                  <a:cubicBezTo>
                    <a:pt x="12757" y="16446"/>
                    <a:pt x="12686" y="16362"/>
                    <a:pt x="12589" y="16362"/>
                  </a:cubicBezTo>
                  <a:close/>
                  <a:moveTo>
                    <a:pt x="13527" y="16469"/>
                  </a:moveTo>
                  <a:cubicBezTo>
                    <a:pt x="13479" y="16469"/>
                    <a:pt x="13433" y="16480"/>
                    <a:pt x="13422" y="16503"/>
                  </a:cubicBezTo>
                  <a:cubicBezTo>
                    <a:pt x="13376" y="16549"/>
                    <a:pt x="13376" y="16708"/>
                    <a:pt x="13422" y="16731"/>
                  </a:cubicBezTo>
                  <a:cubicBezTo>
                    <a:pt x="13445" y="16754"/>
                    <a:pt x="13496" y="16765"/>
                    <a:pt x="13544" y="16765"/>
                  </a:cubicBezTo>
                  <a:cubicBezTo>
                    <a:pt x="13593" y="16765"/>
                    <a:pt x="13639" y="16754"/>
                    <a:pt x="13650" y="16731"/>
                  </a:cubicBezTo>
                  <a:cubicBezTo>
                    <a:pt x="13696" y="16685"/>
                    <a:pt x="13696" y="16526"/>
                    <a:pt x="13650" y="16503"/>
                  </a:cubicBezTo>
                  <a:cubicBezTo>
                    <a:pt x="13627" y="16480"/>
                    <a:pt x="13576" y="16469"/>
                    <a:pt x="13527" y="16469"/>
                  </a:cubicBezTo>
                  <a:close/>
                  <a:moveTo>
                    <a:pt x="14463" y="16523"/>
                  </a:moveTo>
                  <a:cubicBezTo>
                    <a:pt x="14436" y="16523"/>
                    <a:pt x="14407" y="16545"/>
                    <a:pt x="14358" y="16594"/>
                  </a:cubicBezTo>
                  <a:cubicBezTo>
                    <a:pt x="14266" y="16685"/>
                    <a:pt x="14266" y="16708"/>
                    <a:pt x="14380" y="16800"/>
                  </a:cubicBezTo>
                  <a:cubicBezTo>
                    <a:pt x="14412" y="16831"/>
                    <a:pt x="14434" y="16848"/>
                    <a:pt x="14458" y="16848"/>
                  </a:cubicBezTo>
                  <a:cubicBezTo>
                    <a:pt x="14485" y="16848"/>
                    <a:pt x="14514" y="16826"/>
                    <a:pt x="14563" y="16777"/>
                  </a:cubicBezTo>
                  <a:cubicBezTo>
                    <a:pt x="14654" y="16708"/>
                    <a:pt x="14632" y="16663"/>
                    <a:pt x="14540" y="16571"/>
                  </a:cubicBezTo>
                  <a:cubicBezTo>
                    <a:pt x="14508" y="16540"/>
                    <a:pt x="14486" y="16523"/>
                    <a:pt x="14463" y="16523"/>
                  </a:cubicBezTo>
                  <a:close/>
                  <a:moveTo>
                    <a:pt x="15430" y="16628"/>
                  </a:moveTo>
                  <a:cubicBezTo>
                    <a:pt x="15396" y="16628"/>
                    <a:pt x="15362" y="16640"/>
                    <a:pt x="15339" y="16663"/>
                  </a:cubicBezTo>
                  <a:cubicBezTo>
                    <a:pt x="15293" y="16708"/>
                    <a:pt x="15293" y="16800"/>
                    <a:pt x="15339" y="16845"/>
                  </a:cubicBezTo>
                  <a:cubicBezTo>
                    <a:pt x="15362" y="16879"/>
                    <a:pt x="15396" y="16897"/>
                    <a:pt x="15430" y="16897"/>
                  </a:cubicBezTo>
                  <a:cubicBezTo>
                    <a:pt x="15465" y="16897"/>
                    <a:pt x="15499" y="16879"/>
                    <a:pt x="15522" y="16845"/>
                  </a:cubicBezTo>
                  <a:cubicBezTo>
                    <a:pt x="15590" y="16800"/>
                    <a:pt x="15567" y="16708"/>
                    <a:pt x="15522" y="16663"/>
                  </a:cubicBezTo>
                  <a:cubicBezTo>
                    <a:pt x="15499" y="16640"/>
                    <a:pt x="15465" y="16628"/>
                    <a:pt x="15430" y="16628"/>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4" name="Google Shape;1724;p24"/>
            <p:cNvSpPr/>
            <p:nvPr/>
          </p:nvSpPr>
          <p:spPr>
            <a:xfrm>
              <a:off x="6135600" y="1761625"/>
              <a:ext cx="440550" cy="438800"/>
            </a:xfrm>
            <a:custGeom>
              <a:avLst/>
              <a:gdLst/>
              <a:ahLst/>
              <a:cxnLst/>
              <a:rect l="l" t="t" r="r" b="b"/>
              <a:pathLst>
                <a:path w="17622" h="17552" extrusionOk="0">
                  <a:moveTo>
                    <a:pt x="2969" y="425"/>
                  </a:moveTo>
                  <a:cubicBezTo>
                    <a:pt x="3664" y="425"/>
                    <a:pt x="4371" y="694"/>
                    <a:pt x="4908" y="1232"/>
                  </a:cubicBezTo>
                  <a:lnTo>
                    <a:pt x="6392" y="2715"/>
                  </a:lnTo>
                  <a:cubicBezTo>
                    <a:pt x="6426" y="2761"/>
                    <a:pt x="6483" y="2784"/>
                    <a:pt x="6540" y="2784"/>
                  </a:cubicBezTo>
                  <a:cubicBezTo>
                    <a:pt x="6597" y="2784"/>
                    <a:pt x="6654" y="2761"/>
                    <a:pt x="6688" y="2715"/>
                  </a:cubicBezTo>
                  <a:cubicBezTo>
                    <a:pt x="6757" y="2658"/>
                    <a:pt x="6848" y="2630"/>
                    <a:pt x="6939" y="2630"/>
                  </a:cubicBezTo>
                  <a:cubicBezTo>
                    <a:pt x="7031" y="2630"/>
                    <a:pt x="7122" y="2658"/>
                    <a:pt x="7191" y="2715"/>
                  </a:cubicBezTo>
                  <a:cubicBezTo>
                    <a:pt x="7305" y="2852"/>
                    <a:pt x="7327" y="3081"/>
                    <a:pt x="7191" y="3217"/>
                  </a:cubicBezTo>
                  <a:cubicBezTo>
                    <a:pt x="7099" y="3309"/>
                    <a:pt x="7122" y="3446"/>
                    <a:pt x="7191" y="3514"/>
                  </a:cubicBezTo>
                  <a:lnTo>
                    <a:pt x="8948" y="5272"/>
                  </a:lnTo>
                  <a:cubicBezTo>
                    <a:pt x="8982" y="5317"/>
                    <a:pt x="9039" y="5340"/>
                    <a:pt x="9099" y="5340"/>
                  </a:cubicBezTo>
                  <a:cubicBezTo>
                    <a:pt x="9159" y="5340"/>
                    <a:pt x="9222" y="5317"/>
                    <a:pt x="9268" y="5272"/>
                  </a:cubicBezTo>
                  <a:cubicBezTo>
                    <a:pt x="9322" y="5217"/>
                    <a:pt x="9403" y="5189"/>
                    <a:pt x="9487" y="5189"/>
                  </a:cubicBezTo>
                  <a:cubicBezTo>
                    <a:pt x="9579" y="5189"/>
                    <a:pt x="9675" y="5223"/>
                    <a:pt x="9747" y="5295"/>
                  </a:cubicBezTo>
                  <a:cubicBezTo>
                    <a:pt x="9884" y="5432"/>
                    <a:pt x="9884" y="5637"/>
                    <a:pt x="9747" y="5774"/>
                  </a:cubicBezTo>
                  <a:cubicBezTo>
                    <a:pt x="9678" y="5865"/>
                    <a:pt x="9678" y="6002"/>
                    <a:pt x="9747" y="6093"/>
                  </a:cubicBezTo>
                  <a:lnTo>
                    <a:pt x="11504" y="7851"/>
                  </a:lnTo>
                  <a:cubicBezTo>
                    <a:pt x="11550" y="7885"/>
                    <a:pt x="11607" y="7902"/>
                    <a:pt x="11664" y="7902"/>
                  </a:cubicBezTo>
                  <a:cubicBezTo>
                    <a:pt x="11721" y="7902"/>
                    <a:pt x="11778" y="7885"/>
                    <a:pt x="11824" y="7851"/>
                  </a:cubicBezTo>
                  <a:cubicBezTo>
                    <a:pt x="11893" y="7783"/>
                    <a:pt x="11978" y="7748"/>
                    <a:pt x="12064" y="7748"/>
                  </a:cubicBezTo>
                  <a:cubicBezTo>
                    <a:pt x="12149" y="7748"/>
                    <a:pt x="12235" y="7783"/>
                    <a:pt x="12303" y="7851"/>
                  </a:cubicBezTo>
                  <a:cubicBezTo>
                    <a:pt x="12440" y="7988"/>
                    <a:pt x="12440" y="8193"/>
                    <a:pt x="12326" y="8330"/>
                  </a:cubicBezTo>
                  <a:cubicBezTo>
                    <a:pt x="12281" y="8376"/>
                    <a:pt x="12258" y="8444"/>
                    <a:pt x="12258" y="8490"/>
                  </a:cubicBezTo>
                  <a:cubicBezTo>
                    <a:pt x="12258" y="8559"/>
                    <a:pt x="12281" y="8604"/>
                    <a:pt x="12326" y="8650"/>
                  </a:cubicBezTo>
                  <a:lnTo>
                    <a:pt x="14061" y="10407"/>
                  </a:lnTo>
                  <a:cubicBezTo>
                    <a:pt x="14107" y="10430"/>
                    <a:pt x="14175" y="10476"/>
                    <a:pt x="14221" y="10476"/>
                  </a:cubicBezTo>
                  <a:cubicBezTo>
                    <a:pt x="14289" y="10476"/>
                    <a:pt x="14335" y="10453"/>
                    <a:pt x="14380" y="10407"/>
                  </a:cubicBezTo>
                  <a:cubicBezTo>
                    <a:pt x="14449" y="10339"/>
                    <a:pt x="14540" y="10305"/>
                    <a:pt x="14629" y="10305"/>
                  </a:cubicBezTo>
                  <a:cubicBezTo>
                    <a:pt x="14717" y="10305"/>
                    <a:pt x="14803" y="10339"/>
                    <a:pt x="14860" y="10407"/>
                  </a:cubicBezTo>
                  <a:cubicBezTo>
                    <a:pt x="14997" y="10544"/>
                    <a:pt x="14997" y="10773"/>
                    <a:pt x="14883" y="10910"/>
                  </a:cubicBezTo>
                  <a:cubicBezTo>
                    <a:pt x="14791" y="10978"/>
                    <a:pt x="14791" y="11138"/>
                    <a:pt x="14883" y="11206"/>
                  </a:cubicBezTo>
                  <a:lnTo>
                    <a:pt x="16458" y="12781"/>
                  </a:lnTo>
                  <a:cubicBezTo>
                    <a:pt x="16937" y="13283"/>
                    <a:pt x="17211" y="13923"/>
                    <a:pt x="17211" y="14630"/>
                  </a:cubicBezTo>
                  <a:cubicBezTo>
                    <a:pt x="17188" y="15338"/>
                    <a:pt x="16914" y="15977"/>
                    <a:pt x="16389" y="16456"/>
                  </a:cubicBezTo>
                  <a:cubicBezTo>
                    <a:pt x="15924" y="16911"/>
                    <a:pt x="15310" y="17134"/>
                    <a:pt x="14683" y="17134"/>
                  </a:cubicBezTo>
                  <a:cubicBezTo>
                    <a:pt x="13988" y="17134"/>
                    <a:pt x="13277" y="16859"/>
                    <a:pt x="12737" y="16319"/>
                  </a:cubicBezTo>
                  <a:lnTo>
                    <a:pt x="12532" y="16114"/>
                  </a:lnTo>
                  <a:cubicBezTo>
                    <a:pt x="12486" y="16091"/>
                    <a:pt x="12440" y="16068"/>
                    <a:pt x="12372" y="16068"/>
                  </a:cubicBezTo>
                  <a:cubicBezTo>
                    <a:pt x="12326" y="16068"/>
                    <a:pt x="12258" y="16091"/>
                    <a:pt x="12212" y="16114"/>
                  </a:cubicBezTo>
                  <a:cubicBezTo>
                    <a:pt x="12144" y="16182"/>
                    <a:pt x="12058" y="16216"/>
                    <a:pt x="11972" y="16216"/>
                  </a:cubicBezTo>
                  <a:cubicBezTo>
                    <a:pt x="11887" y="16216"/>
                    <a:pt x="11801" y="16182"/>
                    <a:pt x="11733" y="16114"/>
                  </a:cubicBezTo>
                  <a:cubicBezTo>
                    <a:pt x="11596" y="15977"/>
                    <a:pt x="11596" y="15771"/>
                    <a:pt x="11733" y="15634"/>
                  </a:cubicBezTo>
                  <a:cubicBezTo>
                    <a:pt x="11801" y="15543"/>
                    <a:pt x="11801" y="15406"/>
                    <a:pt x="11733" y="15315"/>
                  </a:cubicBezTo>
                  <a:lnTo>
                    <a:pt x="9975" y="13557"/>
                  </a:lnTo>
                  <a:cubicBezTo>
                    <a:pt x="9930" y="13523"/>
                    <a:pt x="9872" y="13506"/>
                    <a:pt x="9815" y="13506"/>
                  </a:cubicBezTo>
                  <a:cubicBezTo>
                    <a:pt x="9758" y="13506"/>
                    <a:pt x="9701" y="13523"/>
                    <a:pt x="9656" y="13557"/>
                  </a:cubicBezTo>
                  <a:cubicBezTo>
                    <a:pt x="9587" y="13626"/>
                    <a:pt x="9496" y="13660"/>
                    <a:pt x="9407" y="13660"/>
                  </a:cubicBezTo>
                  <a:cubicBezTo>
                    <a:pt x="9319" y="13660"/>
                    <a:pt x="9233" y="13626"/>
                    <a:pt x="9176" y="13557"/>
                  </a:cubicBezTo>
                  <a:cubicBezTo>
                    <a:pt x="9039" y="13420"/>
                    <a:pt x="9039" y="13192"/>
                    <a:pt x="9176" y="13055"/>
                  </a:cubicBezTo>
                  <a:cubicBezTo>
                    <a:pt x="9245" y="12987"/>
                    <a:pt x="9245" y="12827"/>
                    <a:pt x="9153" y="12758"/>
                  </a:cubicBezTo>
                  <a:lnTo>
                    <a:pt x="7396" y="11001"/>
                  </a:lnTo>
                  <a:cubicBezTo>
                    <a:pt x="7362" y="10955"/>
                    <a:pt x="7305" y="10932"/>
                    <a:pt x="7248" y="10932"/>
                  </a:cubicBezTo>
                  <a:cubicBezTo>
                    <a:pt x="7191" y="10932"/>
                    <a:pt x="7133" y="10955"/>
                    <a:pt x="7099" y="11001"/>
                  </a:cubicBezTo>
                  <a:cubicBezTo>
                    <a:pt x="7034" y="11055"/>
                    <a:pt x="6948" y="11084"/>
                    <a:pt x="6861" y="11084"/>
                  </a:cubicBezTo>
                  <a:cubicBezTo>
                    <a:pt x="6765" y="11084"/>
                    <a:pt x="6669" y="11050"/>
                    <a:pt x="6597" y="10978"/>
                  </a:cubicBezTo>
                  <a:cubicBezTo>
                    <a:pt x="6483" y="10864"/>
                    <a:pt x="6460" y="10636"/>
                    <a:pt x="6597" y="10499"/>
                  </a:cubicBezTo>
                  <a:cubicBezTo>
                    <a:pt x="6688" y="10407"/>
                    <a:pt x="6666" y="10270"/>
                    <a:pt x="6597" y="10179"/>
                  </a:cubicBezTo>
                  <a:lnTo>
                    <a:pt x="4840" y="8444"/>
                  </a:lnTo>
                  <a:cubicBezTo>
                    <a:pt x="4803" y="8396"/>
                    <a:pt x="4740" y="8373"/>
                    <a:pt x="4679" y="8373"/>
                  </a:cubicBezTo>
                  <a:cubicBezTo>
                    <a:pt x="4626" y="8373"/>
                    <a:pt x="4575" y="8390"/>
                    <a:pt x="4543" y="8422"/>
                  </a:cubicBezTo>
                  <a:cubicBezTo>
                    <a:pt x="4474" y="8490"/>
                    <a:pt x="4383" y="8524"/>
                    <a:pt x="4292" y="8524"/>
                  </a:cubicBezTo>
                  <a:cubicBezTo>
                    <a:pt x="4200" y="8524"/>
                    <a:pt x="4109" y="8490"/>
                    <a:pt x="4041" y="8422"/>
                  </a:cubicBezTo>
                  <a:cubicBezTo>
                    <a:pt x="3904" y="8285"/>
                    <a:pt x="3904" y="8079"/>
                    <a:pt x="4041" y="7942"/>
                  </a:cubicBezTo>
                  <a:cubicBezTo>
                    <a:pt x="4109" y="7851"/>
                    <a:pt x="4109" y="7714"/>
                    <a:pt x="4041" y="7623"/>
                  </a:cubicBezTo>
                  <a:lnTo>
                    <a:pt x="2283" y="5865"/>
                  </a:lnTo>
                  <a:cubicBezTo>
                    <a:pt x="2237" y="5831"/>
                    <a:pt x="2180" y="5814"/>
                    <a:pt x="2123" y="5814"/>
                  </a:cubicBezTo>
                  <a:cubicBezTo>
                    <a:pt x="2066" y="5814"/>
                    <a:pt x="2009" y="5831"/>
                    <a:pt x="1964" y="5865"/>
                  </a:cubicBezTo>
                  <a:cubicBezTo>
                    <a:pt x="1895" y="5934"/>
                    <a:pt x="1809" y="5968"/>
                    <a:pt x="1724" y="5968"/>
                  </a:cubicBezTo>
                  <a:cubicBezTo>
                    <a:pt x="1638" y="5968"/>
                    <a:pt x="1553" y="5934"/>
                    <a:pt x="1484" y="5865"/>
                  </a:cubicBezTo>
                  <a:cubicBezTo>
                    <a:pt x="1347" y="5728"/>
                    <a:pt x="1347" y="5500"/>
                    <a:pt x="1484" y="5363"/>
                  </a:cubicBezTo>
                  <a:cubicBezTo>
                    <a:pt x="1553" y="5295"/>
                    <a:pt x="1553" y="5158"/>
                    <a:pt x="1484" y="5066"/>
                  </a:cubicBezTo>
                  <a:lnTo>
                    <a:pt x="1187" y="4770"/>
                  </a:lnTo>
                  <a:cubicBezTo>
                    <a:pt x="685" y="4290"/>
                    <a:pt x="411" y="3628"/>
                    <a:pt x="434" y="2921"/>
                  </a:cubicBezTo>
                  <a:cubicBezTo>
                    <a:pt x="434" y="2236"/>
                    <a:pt x="731" y="1574"/>
                    <a:pt x="1233" y="1095"/>
                  </a:cubicBezTo>
                  <a:cubicBezTo>
                    <a:pt x="1712" y="649"/>
                    <a:pt x="2336" y="425"/>
                    <a:pt x="2969" y="425"/>
                  </a:cubicBezTo>
                  <a:close/>
                  <a:moveTo>
                    <a:pt x="2959" y="0"/>
                  </a:moveTo>
                  <a:cubicBezTo>
                    <a:pt x="2221" y="0"/>
                    <a:pt x="1493" y="264"/>
                    <a:pt x="936" y="798"/>
                  </a:cubicBezTo>
                  <a:cubicBezTo>
                    <a:pt x="343" y="1346"/>
                    <a:pt x="23" y="2122"/>
                    <a:pt x="1" y="2921"/>
                  </a:cubicBezTo>
                  <a:cubicBezTo>
                    <a:pt x="1" y="3742"/>
                    <a:pt x="320" y="4496"/>
                    <a:pt x="891" y="5066"/>
                  </a:cubicBezTo>
                  <a:lnTo>
                    <a:pt x="1051" y="5249"/>
                  </a:lnTo>
                  <a:cubicBezTo>
                    <a:pt x="891" y="5546"/>
                    <a:pt x="936" y="5911"/>
                    <a:pt x="1187" y="6162"/>
                  </a:cubicBezTo>
                  <a:cubicBezTo>
                    <a:pt x="1341" y="6315"/>
                    <a:pt x="1537" y="6392"/>
                    <a:pt x="1734" y="6392"/>
                  </a:cubicBezTo>
                  <a:cubicBezTo>
                    <a:pt x="1859" y="6392"/>
                    <a:pt x="1985" y="6361"/>
                    <a:pt x="2100" y="6299"/>
                  </a:cubicBezTo>
                  <a:lnTo>
                    <a:pt x="3630" y="7805"/>
                  </a:lnTo>
                  <a:cubicBezTo>
                    <a:pt x="3447" y="8102"/>
                    <a:pt x="3493" y="8467"/>
                    <a:pt x="3744" y="8718"/>
                  </a:cubicBezTo>
                  <a:cubicBezTo>
                    <a:pt x="3897" y="8872"/>
                    <a:pt x="4102" y="8948"/>
                    <a:pt x="4300" y="8948"/>
                  </a:cubicBezTo>
                  <a:cubicBezTo>
                    <a:pt x="4427" y="8948"/>
                    <a:pt x="4550" y="8917"/>
                    <a:pt x="4657" y="8855"/>
                  </a:cubicBezTo>
                  <a:lnTo>
                    <a:pt x="6186" y="10362"/>
                  </a:lnTo>
                  <a:cubicBezTo>
                    <a:pt x="6026" y="10658"/>
                    <a:pt x="6072" y="11047"/>
                    <a:pt x="6300" y="11275"/>
                  </a:cubicBezTo>
                  <a:cubicBezTo>
                    <a:pt x="6454" y="11428"/>
                    <a:pt x="6658" y="11505"/>
                    <a:pt x="6862" y="11505"/>
                  </a:cubicBezTo>
                  <a:cubicBezTo>
                    <a:pt x="6992" y="11505"/>
                    <a:pt x="7121" y="11474"/>
                    <a:pt x="7236" y="11412"/>
                  </a:cubicBezTo>
                  <a:lnTo>
                    <a:pt x="8743" y="12941"/>
                  </a:lnTo>
                  <a:cubicBezTo>
                    <a:pt x="8583" y="13215"/>
                    <a:pt x="8629" y="13603"/>
                    <a:pt x="8880" y="13854"/>
                  </a:cubicBezTo>
                  <a:cubicBezTo>
                    <a:pt x="9013" y="14001"/>
                    <a:pt x="9201" y="14069"/>
                    <a:pt x="9393" y="14069"/>
                  </a:cubicBezTo>
                  <a:cubicBezTo>
                    <a:pt x="9530" y="14069"/>
                    <a:pt x="9669" y="14035"/>
                    <a:pt x="9793" y="13968"/>
                  </a:cubicBezTo>
                  <a:lnTo>
                    <a:pt x="11299" y="15497"/>
                  </a:lnTo>
                  <a:cubicBezTo>
                    <a:pt x="11139" y="15794"/>
                    <a:pt x="11185" y="16159"/>
                    <a:pt x="11436" y="16410"/>
                  </a:cubicBezTo>
                  <a:cubicBezTo>
                    <a:pt x="11589" y="16564"/>
                    <a:pt x="11786" y="16641"/>
                    <a:pt x="11983" y="16641"/>
                  </a:cubicBezTo>
                  <a:cubicBezTo>
                    <a:pt x="12108" y="16641"/>
                    <a:pt x="12234" y="16610"/>
                    <a:pt x="12349" y="16547"/>
                  </a:cubicBezTo>
                  <a:lnTo>
                    <a:pt x="12440" y="16616"/>
                  </a:lnTo>
                  <a:cubicBezTo>
                    <a:pt x="13057" y="17232"/>
                    <a:pt x="13878" y="17552"/>
                    <a:pt x="14677" y="17552"/>
                  </a:cubicBezTo>
                  <a:cubicBezTo>
                    <a:pt x="15408" y="17552"/>
                    <a:pt x="16138" y="17301"/>
                    <a:pt x="16686" y="16753"/>
                  </a:cubicBezTo>
                  <a:cubicBezTo>
                    <a:pt x="17279" y="16205"/>
                    <a:pt x="17599" y="15452"/>
                    <a:pt x="17622" y="14630"/>
                  </a:cubicBezTo>
                  <a:cubicBezTo>
                    <a:pt x="17622" y="13831"/>
                    <a:pt x="17325" y="13055"/>
                    <a:pt x="16754" y="12485"/>
                  </a:cubicBezTo>
                  <a:lnTo>
                    <a:pt x="15293" y="11024"/>
                  </a:lnTo>
                  <a:cubicBezTo>
                    <a:pt x="15453" y="10750"/>
                    <a:pt x="15408" y="10362"/>
                    <a:pt x="15157" y="10111"/>
                  </a:cubicBezTo>
                  <a:cubicBezTo>
                    <a:pt x="15023" y="9964"/>
                    <a:pt x="14835" y="9895"/>
                    <a:pt x="14643" y="9895"/>
                  </a:cubicBezTo>
                  <a:cubicBezTo>
                    <a:pt x="14506" y="9895"/>
                    <a:pt x="14367" y="9930"/>
                    <a:pt x="14244" y="9997"/>
                  </a:cubicBezTo>
                  <a:lnTo>
                    <a:pt x="12737" y="8467"/>
                  </a:lnTo>
                  <a:cubicBezTo>
                    <a:pt x="12897" y="8171"/>
                    <a:pt x="12851" y="7805"/>
                    <a:pt x="12600" y="7554"/>
                  </a:cubicBezTo>
                  <a:cubicBezTo>
                    <a:pt x="12447" y="7401"/>
                    <a:pt x="12251" y="7324"/>
                    <a:pt x="12054" y="7324"/>
                  </a:cubicBezTo>
                  <a:cubicBezTo>
                    <a:pt x="11928" y="7324"/>
                    <a:pt x="11802" y="7355"/>
                    <a:pt x="11687" y="7417"/>
                  </a:cubicBezTo>
                  <a:lnTo>
                    <a:pt x="10158" y="5911"/>
                  </a:lnTo>
                  <a:cubicBezTo>
                    <a:pt x="10340" y="5614"/>
                    <a:pt x="10295" y="5249"/>
                    <a:pt x="10044" y="4998"/>
                  </a:cubicBezTo>
                  <a:cubicBezTo>
                    <a:pt x="9890" y="4844"/>
                    <a:pt x="9686" y="4768"/>
                    <a:pt x="9487" y="4768"/>
                  </a:cubicBezTo>
                  <a:cubicBezTo>
                    <a:pt x="9361" y="4768"/>
                    <a:pt x="9237" y="4799"/>
                    <a:pt x="9131" y="4861"/>
                  </a:cubicBezTo>
                  <a:lnTo>
                    <a:pt x="7601" y="3354"/>
                  </a:lnTo>
                  <a:cubicBezTo>
                    <a:pt x="7761" y="3058"/>
                    <a:pt x="7715" y="2670"/>
                    <a:pt x="7487" y="2419"/>
                  </a:cubicBezTo>
                  <a:cubicBezTo>
                    <a:pt x="7336" y="2281"/>
                    <a:pt x="7135" y="2210"/>
                    <a:pt x="6934" y="2210"/>
                  </a:cubicBezTo>
                  <a:cubicBezTo>
                    <a:pt x="6802" y="2210"/>
                    <a:pt x="6669" y="2241"/>
                    <a:pt x="6551" y="2304"/>
                  </a:cubicBezTo>
                  <a:lnTo>
                    <a:pt x="5205" y="935"/>
                  </a:lnTo>
                  <a:cubicBezTo>
                    <a:pt x="4585" y="315"/>
                    <a:pt x="3766" y="0"/>
                    <a:pt x="2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5" name="Google Shape;1725;p24"/>
            <p:cNvSpPr/>
            <p:nvPr/>
          </p:nvSpPr>
          <p:spPr>
            <a:xfrm>
              <a:off x="6221200" y="1871300"/>
              <a:ext cx="34825" cy="34125"/>
            </a:xfrm>
            <a:custGeom>
              <a:avLst/>
              <a:gdLst/>
              <a:ahLst/>
              <a:cxnLst/>
              <a:rect l="l" t="t" r="r" b="b"/>
              <a:pathLst>
                <a:path w="1393" h="1365" extrusionOk="0">
                  <a:moveTo>
                    <a:pt x="765" y="0"/>
                  </a:moveTo>
                  <a:cubicBezTo>
                    <a:pt x="565" y="0"/>
                    <a:pt x="366" y="74"/>
                    <a:pt x="229" y="223"/>
                  </a:cubicBezTo>
                  <a:cubicBezTo>
                    <a:pt x="69" y="360"/>
                    <a:pt x="0" y="565"/>
                    <a:pt x="0" y="771"/>
                  </a:cubicBezTo>
                  <a:cubicBezTo>
                    <a:pt x="0" y="976"/>
                    <a:pt x="69" y="1159"/>
                    <a:pt x="229" y="1318"/>
                  </a:cubicBezTo>
                  <a:cubicBezTo>
                    <a:pt x="251" y="1341"/>
                    <a:pt x="320" y="1364"/>
                    <a:pt x="366" y="1364"/>
                  </a:cubicBezTo>
                  <a:cubicBezTo>
                    <a:pt x="411" y="1364"/>
                    <a:pt x="480" y="1341"/>
                    <a:pt x="525" y="1318"/>
                  </a:cubicBezTo>
                  <a:cubicBezTo>
                    <a:pt x="594" y="1227"/>
                    <a:pt x="594" y="1090"/>
                    <a:pt x="525" y="1022"/>
                  </a:cubicBezTo>
                  <a:cubicBezTo>
                    <a:pt x="457" y="953"/>
                    <a:pt x="411" y="862"/>
                    <a:pt x="411" y="771"/>
                  </a:cubicBezTo>
                  <a:cubicBezTo>
                    <a:pt x="411" y="679"/>
                    <a:pt x="457" y="588"/>
                    <a:pt x="525" y="520"/>
                  </a:cubicBezTo>
                  <a:cubicBezTo>
                    <a:pt x="582" y="451"/>
                    <a:pt x="668" y="417"/>
                    <a:pt x="756" y="417"/>
                  </a:cubicBezTo>
                  <a:cubicBezTo>
                    <a:pt x="845" y="417"/>
                    <a:pt x="936" y="451"/>
                    <a:pt x="1005" y="520"/>
                  </a:cubicBezTo>
                  <a:cubicBezTo>
                    <a:pt x="1050" y="565"/>
                    <a:pt x="1107" y="588"/>
                    <a:pt x="1162" y="588"/>
                  </a:cubicBezTo>
                  <a:cubicBezTo>
                    <a:pt x="1216" y="588"/>
                    <a:pt x="1267" y="565"/>
                    <a:pt x="1301" y="520"/>
                  </a:cubicBezTo>
                  <a:cubicBezTo>
                    <a:pt x="1393" y="428"/>
                    <a:pt x="1393" y="314"/>
                    <a:pt x="1301" y="223"/>
                  </a:cubicBezTo>
                  <a:cubicBezTo>
                    <a:pt x="1164" y="74"/>
                    <a:pt x="965" y="0"/>
                    <a:pt x="76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6" name="Google Shape;1726;p24"/>
            <p:cNvSpPr/>
            <p:nvPr/>
          </p:nvSpPr>
          <p:spPr>
            <a:xfrm>
              <a:off x="6319350" y="1990425"/>
              <a:ext cx="38825" cy="24550"/>
            </a:xfrm>
            <a:custGeom>
              <a:avLst/>
              <a:gdLst/>
              <a:ahLst/>
              <a:cxnLst/>
              <a:rect l="l" t="t" r="r" b="b"/>
              <a:pathLst>
                <a:path w="1553" h="982" extrusionOk="0">
                  <a:moveTo>
                    <a:pt x="206" y="0"/>
                  </a:moveTo>
                  <a:cubicBezTo>
                    <a:pt x="92" y="0"/>
                    <a:pt x="0" y="91"/>
                    <a:pt x="0" y="205"/>
                  </a:cubicBezTo>
                  <a:cubicBezTo>
                    <a:pt x="0" y="616"/>
                    <a:pt x="343" y="982"/>
                    <a:pt x="776" y="982"/>
                  </a:cubicBezTo>
                  <a:cubicBezTo>
                    <a:pt x="1187" y="982"/>
                    <a:pt x="1552" y="616"/>
                    <a:pt x="1552" y="205"/>
                  </a:cubicBezTo>
                  <a:cubicBezTo>
                    <a:pt x="1552" y="91"/>
                    <a:pt x="1438" y="0"/>
                    <a:pt x="1324" y="0"/>
                  </a:cubicBezTo>
                  <a:cubicBezTo>
                    <a:pt x="1210" y="0"/>
                    <a:pt x="1119" y="91"/>
                    <a:pt x="1119" y="205"/>
                  </a:cubicBezTo>
                  <a:cubicBezTo>
                    <a:pt x="1119" y="388"/>
                    <a:pt x="959" y="548"/>
                    <a:pt x="776" y="548"/>
                  </a:cubicBezTo>
                  <a:cubicBezTo>
                    <a:pt x="571" y="548"/>
                    <a:pt x="434" y="388"/>
                    <a:pt x="434" y="205"/>
                  </a:cubicBezTo>
                  <a:cubicBezTo>
                    <a:pt x="434" y="91"/>
                    <a:pt x="34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7" name="Google Shape;1727;p24"/>
            <p:cNvSpPr/>
            <p:nvPr/>
          </p:nvSpPr>
          <p:spPr>
            <a:xfrm>
              <a:off x="6434625" y="2094850"/>
              <a:ext cx="34825" cy="34250"/>
            </a:xfrm>
            <a:custGeom>
              <a:avLst/>
              <a:gdLst/>
              <a:ahLst/>
              <a:cxnLst/>
              <a:rect l="l" t="t" r="r" b="b"/>
              <a:pathLst>
                <a:path w="1393" h="1370" extrusionOk="0">
                  <a:moveTo>
                    <a:pt x="1024" y="0"/>
                  </a:moveTo>
                  <a:cubicBezTo>
                    <a:pt x="970" y="0"/>
                    <a:pt x="913" y="23"/>
                    <a:pt x="867" y="69"/>
                  </a:cubicBezTo>
                  <a:cubicBezTo>
                    <a:pt x="799" y="137"/>
                    <a:pt x="799" y="274"/>
                    <a:pt x="867" y="365"/>
                  </a:cubicBezTo>
                  <a:cubicBezTo>
                    <a:pt x="936" y="411"/>
                    <a:pt x="981" y="502"/>
                    <a:pt x="981" y="594"/>
                  </a:cubicBezTo>
                  <a:cubicBezTo>
                    <a:pt x="981" y="685"/>
                    <a:pt x="936" y="776"/>
                    <a:pt x="867" y="845"/>
                  </a:cubicBezTo>
                  <a:cubicBezTo>
                    <a:pt x="799" y="913"/>
                    <a:pt x="708" y="947"/>
                    <a:pt x="619" y="947"/>
                  </a:cubicBezTo>
                  <a:cubicBezTo>
                    <a:pt x="531" y="947"/>
                    <a:pt x="445" y="913"/>
                    <a:pt x="388" y="845"/>
                  </a:cubicBezTo>
                  <a:cubicBezTo>
                    <a:pt x="342" y="810"/>
                    <a:pt x="285" y="793"/>
                    <a:pt x="231" y="793"/>
                  </a:cubicBezTo>
                  <a:cubicBezTo>
                    <a:pt x="177" y="793"/>
                    <a:pt x="126" y="810"/>
                    <a:pt x="91" y="845"/>
                  </a:cubicBezTo>
                  <a:cubicBezTo>
                    <a:pt x="0" y="936"/>
                    <a:pt x="0" y="1073"/>
                    <a:pt x="91" y="1141"/>
                  </a:cubicBezTo>
                  <a:cubicBezTo>
                    <a:pt x="228" y="1301"/>
                    <a:pt x="411" y="1370"/>
                    <a:pt x="616" y="1370"/>
                  </a:cubicBezTo>
                  <a:cubicBezTo>
                    <a:pt x="822" y="1370"/>
                    <a:pt x="1027" y="1301"/>
                    <a:pt x="1164" y="1141"/>
                  </a:cubicBezTo>
                  <a:cubicBezTo>
                    <a:pt x="1324" y="1004"/>
                    <a:pt x="1392" y="799"/>
                    <a:pt x="1392" y="594"/>
                  </a:cubicBezTo>
                  <a:cubicBezTo>
                    <a:pt x="1392" y="388"/>
                    <a:pt x="1324" y="205"/>
                    <a:pt x="1164" y="69"/>
                  </a:cubicBezTo>
                  <a:cubicBezTo>
                    <a:pt x="1130" y="23"/>
                    <a:pt x="1078"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8" name="Google Shape;1728;p24"/>
            <p:cNvSpPr/>
            <p:nvPr/>
          </p:nvSpPr>
          <p:spPr>
            <a:xfrm>
              <a:off x="6301075" y="1896250"/>
              <a:ext cx="34850" cy="34275"/>
            </a:xfrm>
            <a:custGeom>
              <a:avLst/>
              <a:gdLst/>
              <a:ahLst/>
              <a:cxnLst/>
              <a:rect l="l" t="t" r="r" b="b"/>
              <a:pathLst>
                <a:path w="1394" h="1371" extrusionOk="0">
                  <a:moveTo>
                    <a:pt x="1025" y="1"/>
                  </a:moveTo>
                  <a:cubicBezTo>
                    <a:pt x="971" y="1"/>
                    <a:pt x="914" y="24"/>
                    <a:pt x="868" y="69"/>
                  </a:cubicBezTo>
                  <a:cubicBezTo>
                    <a:pt x="800" y="138"/>
                    <a:pt x="800" y="275"/>
                    <a:pt x="868" y="366"/>
                  </a:cubicBezTo>
                  <a:cubicBezTo>
                    <a:pt x="937" y="435"/>
                    <a:pt x="982" y="526"/>
                    <a:pt x="982" y="617"/>
                  </a:cubicBezTo>
                  <a:cubicBezTo>
                    <a:pt x="982" y="708"/>
                    <a:pt x="937" y="800"/>
                    <a:pt x="868" y="845"/>
                  </a:cubicBezTo>
                  <a:cubicBezTo>
                    <a:pt x="811" y="914"/>
                    <a:pt x="726" y="948"/>
                    <a:pt x="637" y="948"/>
                  </a:cubicBezTo>
                  <a:cubicBezTo>
                    <a:pt x="549" y="948"/>
                    <a:pt x="457" y="914"/>
                    <a:pt x="389" y="845"/>
                  </a:cubicBezTo>
                  <a:cubicBezTo>
                    <a:pt x="343" y="811"/>
                    <a:pt x="286" y="794"/>
                    <a:pt x="232" y="794"/>
                  </a:cubicBezTo>
                  <a:cubicBezTo>
                    <a:pt x="178" y="794"/>
                    <a:pt x="126" y="811"/>
                    <a:pt x="92" y="845"/>
                  </a:cubicBezTo>
                  <a:cubicBezTo>
                    <a:pt x="1" y="937"/>
                    <a:pt x="1" y="1074"/>
                    <a:pt x="92" y="1142"/>
                  </a:cubicBezTo>
                  <a:cubicBezTo>
                    <a:pt x="229" y="1302"/>
                    <a:pt x="435" y="1370"/>
                    <a:pt x="640" y="1370"/>
                  </a:cubicBezTo>
                  <a:cubicBezTo>
                    <a:pt x="845" y="1370"/>
                    <a:pt x="1028" y="1302"/>
                    <a:pt x="1165" y="1142"/>
                  </a:cubicBezTo>
                  <a:cubicBezTo>
                    <a:pt x="1325" y="1005"/>
                    <a:pt x="1393" y="823"/>
                    <a:pt x="1393" y="617"/>
                  </a:cubicBezTo>
                  <a:cubicBezTo>
                    <a:pt x="1393" y="412"/>
                    <a:pt x="1325" y="206"/>
                    <a:pt x="1165" y="69"/>
                  </a:cubicBezTo>
                  <a:cubicBezTo>
                    <a:pt x="1131" y="24"/>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9" name="Google Shape;1729;p24"/>
            <p:cNvSpPr/>
            <p:nvPr/>
          </p:nvSpPr>
          <p:spPr>
            <a:xfrm>
              <a:off x="6407225" y="2012800"/>
              <a:ext cx="34825" cy="34125"/>
            </a:xfrm>
            <a:custGeom>
              <a:avLst/>
              <a:gdLst/>
              <a:ahLst/>
              <a:cxnLst/>
              <a:rect l="l" t="t" r="r" b="b"/>
              <a:pathLst>
                <a:path w="1393" h="1365" extrusionOk="0">
                  <a:moveTo>
                    <a:pt x="776" y="1"/>
                  </a:moveTo>
                  <a:cubicBezTo>
                    <a:pt x="577" y="1"/>
                    <a:pt x="377" y="75"/>
                    <a:pt x="229" y="223"/>
                  </a:cubicBezTo>
                  <a:cubicBezTo>
                    <a:pt x="92" y="360"/>
                    <a:pt x="0" y="566"/>
                    <a:pt x="0" y="771"/>
                  </a:cubicBezTo>
                  <a:cubicBezTo>
                    <a:pt x="0" y="977"/>
                    <a:pt x="92" y="1159"/>
                    <a:pt x="229" y="1319"/>
                  </a:cubicBezTo>
                  <a:cubicBezTo>
                    <a:pt x="274" y="1342"/>
                    <a:pt x="320" y="1365"/>
                    <a:pt x="388" y="1365"/>
                  </a:cubicBezTo>
                  <a:cubicBezTo>
                    <a:pt x="434" y="1365"/>
                    <a:pt x="480" y="1342"/>
                    <a:pt x="525" y="1319"/>
                  </a:cubicBezTo>
                  <a:cubicBezTo>
                    <a:pt x="617" y="1228"/>
                    <a:pt x="617" y="1091"/>
                    <a:pt x="525" y="1022"/>
                  </a:cubicBezTo>
                  <a:cubicBezTo>
                    <a:pt x="457" y="954"/>
                    <a:pt x="434" y="863"/>
                    <a:pt x="434" y="771"/>
                  </a:cubicBezTo>
                  <a:cubicBezTo>
                    <a:pt x="434" y="680"/>
                    <a:pt x="457" y="589"/>
                    <a:pt x="525" y="520"/>
                  </a:cubicBezTo>
                  <a:cubicBezTo>
                    <a:pt x="594" y="452"/>
                    <a:pt x="685" y="417"/>
                    <a:pt x="776" y="417"/>
                  </a:cubicBezTo>
                  <a:cubicBezTo>
                    <a:pt x="868" y="417"/>
                    <a:pt x="959" y="452"/>
                    <a:pt x="1028" y="520"/>
                  </a:cubicBezTo>
                  <a:cubicBezTo>
                    <a:pt x="1062" y="566"/>
                    <a:pt x="1113" y="589"/>
                    <a:pt x="1167" y="589"/>
                  </a:cubicBezTo>
                  <a:cubicBezTo>
                    <a:pt x="1222" y="589"/>
                    <a:pt x="1279" y="566"/>
                    <a:pt x="1324" y="520"/>
                  </a:cubicBezTo>
                  <a:cubicBezTo>
                    <a:pt x="1393" y="429"/>
                    <a:pt x="1393" y="315"/>
                    <a:pt x="1324" y="223"/>
                  </a:cubicBezTo>
                  <a:cubicBezTo>
                    <a:pt x="1176" y="75"/>
                    <a:pt x="97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0" name="Google Shape;1730;p24"/>
            <p:cNvSpPr/>
            <p:nvPr/>
          </p:nvSpPr>
          <p:spPr>
            <a:xfrm>
              <a:off x="6504225" y="2096550"/>
              <a:ext cx="34850" cy="34275"/>
            </a:xfrm>
            <a:custGeom>
              <a:avLst/>
              <a:gdLst/>
              <a:ahLst/>
              <a:cxnLst/>
              <a:rect l="l" t="t" r="r" b="b"/>
              <a:pathLst>
                <a:path w="1394" h="1371" extrusionOk="0">
                  <a:moveTo>
                    <a:pt x="637" y="1"/>
                  </a:moveTo>
                  <a:cubicBezTo>
                    <a:pt x="440" y="1"/>
                    <a:pt x="240" y="69"/>
                    <a:pt x="92" y="206"/>
                  </a:cubicBezTo>
                  <a:cubicBezTo>
                    <a:pt x="1" y="297"/>
                    <a:pt x="1" y="434"/>
                    <a:pt x="92" y="503"/>
                  </a:cubicBezTo>
                  <a:cubicBezTo>
                    <a:pt x="126" y="548"/>
                    <a:pt x="178" y="571"/>
                    <a:pt x="232" y="571"/>
                  </a:cubicBezTo>
                  <a:cubicBezTo>
                    <a:pt x="286" y="571"/>
                    <a:pt x="343" y="548"/>
                    <a:pt x="389" y="503"/>
                  </a:cubicBezTo>
                  <a:cubicBezTo>
                    <a:pt x="457" y="446"/>
                    <a:pt x="548" y="417"/>
                    <a:pt x="637" y="417"/>
                  </a:cubicBezTo>
                  <a:cubicBezTo>
                    <a:pt x="725" y="417"/>
                    <a:pt x="811" y="446"/>
                    <a:pt x="868" y="503"/>
                  </a:cubicBezTo>
                  <a:cubicBezTo>
                    <a:pt x="937" y="571"/>
                    <a:pt x="982" y="662"/>
                    <a:pt x="982" y="754"/>
                  </a:cubicBezTo>
                  <a:cubicBezTo>
                    <a:pt x="982" y="845"/>
                    <a:pt x="937" y="936"/>
                    <a:pt x="868" y="1005"/>
                  </a:cubicBezTo>
                  <a:cubicBezTo>
                    <a:pt x="800" y="1096"/>
                    <a:pt x="800" y="1210"/>
                    <a:pt x="868" y="1302"/>
                  </a:cubicBezTo>
                  <a:cubicBezTo>
                    <a:pt x="914" y="1347"/>
                    <a:pt x="982" y="1370"/>
                    <a:pt x="1028" y="1370"/>
                  </a:cubicBezTo>
                  <a:cubicBezTo>
                    <a:pt x="1073" y="1370"/>
                    <a:pt x="1142" y="1347"/>
                    <a:pt x="1165" y="1302"/>
                  </a:cubicBezTo>
                  <a:cubicBezTo>
                    <a:pt x="1325" y="1165"/>
                    <a:pt x="1393" y="959"/>
                    <a:pt x="1393" y="754"/>
                  </a:cubicBezTo>
                  <a:cubicBezTo>
                    <a:pt x="1393" y="548"/>
                    <a:pt x="1325" y="366"/>
                    <a:pt x="1165" y="206"/>
                  </a:cubicBezTo>
                  <a:cubicBezTo>
                    <a:pt x="1028" y="69"/>
                    <a:pt x="834"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1" name="Google Shape;1731;p24"/>
            <p:cNvSpPr/>
            <p:nvPr/>
          </p:nvSpPr>
          <p:spPr>
            <a:xfrm>
              <a:off x="6201225" y="1793550"/>
              <a:ext cx="24550" cy="38825"/>
            </a:xfrm>
            <a:custGeom>
              <a:avLst/>
              <a:gdLst/>
              <a:ahLst/>
              <a:cxnLst/>
              <a:rect l="l" t="t" r="r" b="b"/>
              <a:pathLst>
                <a:path w="982" h="1553" extrusionOk="0">
                  <a:moveTo>
                    <a:pt x="754" y="0"/>
                  </a:moveTo>
                  <a:cubicBezTo>
                    <a:pt x="343" y="0"/>
                    <a:pt x="0" y="343"/>
                    <a:pt x="0" y="776"/>
                  </a:cubicBezTo>
                  <a:cubicBezTo>
                    <a:pt x="0" y="1187"/>
                    <a:pt x="343" y="1552"/>
                    <a:pt x="754" y="1552"/>
                  </a:cubicBezTo>
                  <a:cubicBezTo>
                    <a:pt x="891" y="1552"/>
                    <a:pt x="982" y="1438"/>
                    <a:pt x="982" y="1324"/>
                  </a:cubicBezTo>
                  <a:cubicBezTo>
                    <a:pt x="982" y="1210"/>
                    <a:pt x="891" y="1119"/>
                    <a:pt x="754" y="1119"/>
                  </a:cubicBezTo>
                  <a:cubicBezTo>
                    <a:pt x="571" y="1119"/>
                    <a:pt x="411" y="959"/>
                    <a:pt x="411" y="776"/>
                  </a:cubicBezTo>
                  <a:cubicBezTo>
                    <a:pt x="411" y="571"/>
                    <a:pt x="571" y="434"/>
                    <a:pt x="754" y="434"/>
                  </a:cubicBezTo>
                  <a:cubicBezTo>
                    <a:pt x="891" y="434"/>
                    <a:pt x="982" y="320"/>
                    <a:pt x="982" y="206"/>
                  </a:cubicBezTo>
                  <a:cubicBezTo>
                    <a:pt x="982" y="92"/>
                    <a:pt x="891" y="0"/>
                    <a:pt x="754"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32" name="Google Shape;1732;p24"/>
          <p:cNvGrpSpPr/>
          <p:nvPr/>
        </p:nvGrpSpPr>
        <p:grpSpPr>
          <a:xfrm>
            <a:off x="282372" y="2401404"/>
            <a:ext cx="960269" cy="1080331"/>
            <a:chOff x="1321750" y="2406400"/>
            <a:chExt cx="433700" cy="487925"/>
          </a:xfrm>
        </p:grpSpPr>
        <p:sp>
          <p:nvSpPr>
            <p:cNvPr id="1733" name="Google Shape;1733;p24"/>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4" name="Google Shape;1734;p24"/>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5" name="Google Shape;1735;p24"/>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6" name="Google Shape;1736;p24"/>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7" name="Google Shape;1737;p24"/>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8" name="Google Shape;1738;p24"/>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9" name="Google Shape;1739;p24"/>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0" name="Google Shape;1740;p24"/>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1" name="Google Shape;1741;p24"/>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2" name="Google Shape;1742;p24"/>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3" name="Google Shape;1743;p24"/>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4" name="Google Shape;1744;p24"/>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5" name="Google Shape;1745;p24"/>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6" name="Google Shape;1746;p24"/>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10299406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2">
  <p:cSld name="Caption 2">
    <p:spTree>
      <p:nvGrpSpPr>
        <p:cNvPr id="1" name="Shape 1747"/>
        <p:cNvGrpSpPr/>
        <p:nvPr/>
      </p:nvGrpSpPr>
      <p:grpSpPr>
        <a:xfrm>
          <a:off x="0" y="0"/>
          <a:ext cx="0" cy="0"/>
          <a:chOff x="0" y="0"/>
          <a:chExt cx="0" cy="0"/>
        </a:xfrm>
      </p:grpSpPr>
      <p:sp>
        <p:nvSpPr>
          <p:cNvPr id="1748" name="Google Shape;1748;p25"/>
          <p:cNvSpPr txBox="1">
            <a:spLocks noGrp="1"/>
          </p:cNvSpPr>
          <p:nvPr>
            <p:ph type="title"/>
          </p:nvPr>
        </p:nvSpPr>
        <p:spPr>
          <a:xfrm>
            <a:off x="7468200" y="4565933"/>
            <a:ext cx="4000000" cy="1572000"/>
          </a:xfrm>
          <a:prstGeom prst="rect">
            <a:avLst/>
          </a:prstGeom>
          <a:solidFill>
            <a:schemeClr val="accent1"/>
          </a:solidFill>
        </p:spPr>
        <p:txBody>
          <a:bodyPr spcFirstLastPara="1" wrap="square" lIns="0" tIns="0" rIns="0" bIns="0" anchor="ctr" anchorCtr="0">
            <a:noAutofit/>
          </a:bodyPr>
          <a:lstStyle>
            <a:lvl1pPr lvl="0" algn="r" rtl="0">
              <a:spcBef>
                <a:spcPts val="0"/>
              </a:spcBef>
              <a:spcAft>
                <a:spcPts val="0"/>
              </a:spcAft>
              <a:buSzPts val="4800"/>
              <a:buNone/>
              <a:defRPr sz="4267"/>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rPr lang="en-US"/>
              <a:t>Click to edit Master title style</a:t>
            </a:r>
            <a:endParaRPr/>
          </a:p>
        </p:txBody>
      </p:sp>
      <p:grpSp>
        <p:nvGrpSpPr>
          <p:cNvPr id="1749" name="Google Shape;1749;p25"/>
          <p:cNvGrpSpPr/>
          <p:nvPr/>
        </p:nvGrpSpPr>
        <p:grpSpPr>
          <a:xfrm flipH="1">
            <a:off x="2692339" y="-394239"/>
            <a:ext cx="1881349" cy="1463597"/>
            <a:chOff x="4229125" y="1127400"/>
            <a:chExt cx="849700" cy="661025"/>
          </a:xfrm>
        </p:grpSpPr>
        <p:sp>
          <p:nvSpPr>
            <p:cNvPr id="1750" name="Google Shape;1750;p25"/>
            <p:cNvSpPr/>
            <p:nvPr/>
          </p:nvSpPr>
          <p:spPr>
            <a:xfrm>
              <a:off x="4655950" y="1131050"/>
              <a:ext cx="422875" cy="419650"/>
            </a:xfrm>
            <a:custGeom>
              <a:avLst/>
              <a:gdLst/>
              <a:ahLst/>
              <a:cxnLst/>
              <a:rect l="l" t="t" r="r" b="b"/>
              <a:pathLst>
                <a:path w="16915" h="16786" extrusionOk="0">
                  <a:moveTo>
                    <a:pt x="13171" y="0"/>
                  </a:moveTo>
                  <a:cubicBezTo>
                    <a:pt x="13079" y="23"/>
                    <a:pt x="13034" y="91"/>
                    <a:pt x="12965" y="114"/>
                  </a:cubicBezTo>
                  <a:cubicBezTo>
                    <a:pt x="12920" y="137"/>
                    <a:pt x="12942" y="206"/>
                    <a:pt x="12965" y="251"/>
                  </a:cubicBezTo>
                  <a:cubicBezTo>
                    <a:pt x="13003" y="276"/>
                    <a:pt x="13047" y="294"/>
                    <a:pt x="13091" y="294"/>
                  </a:cubicBezTo>
                  <a:cubicBezTo>
                    <a:pt x="13127" y="294"/>
                    <a:pt x="13163" y="282"/>
                    <a:pt x="13194" y="251"/>
                  </a:cubicBezTo>
                  <a:cubicBezTo>
                    <a:pt x="13262" y="206"/>
                    <a:pt x="13285" y="91"/>
                    <a:pt x="13239" y="23"/>
                  </a:cubicBezTo>
                  <a:cubicBezTo>
                    <a:pt x="13216" y="0"/>
                    <a:pt x="13194" y="0"/>
                    <a:pt x="13171" y="0"/>
                  </a:cubicBezTo>
                  <a:close/>
                  <a:moveTo>
                    <a:pt x="14000" y="54"/>
                  </a:moveTo>
                  <a:cubicBezTo>
                    <a:pt x="13959" y="54"/>
                    <a:pt x="13920" y="59"/>
                    <a:pt x="13901" y="69"/>
                  </a:cubicBezTo>
                  <a:cubicBezTo>
                    <a:pt x="13855" y="114"/>
                    <a:pt x="13855" y="274"/>
                    <a:pt x="13901" y="320"/>
                  </a:cubicBezTo>
                  <a:cubicBezTo>
                    <a:pt x="13914" y="333"/>
                    <a:pt x="13973" y="346"/>
                    <a:pt x="14029" y="346"/>
                  </a:cubicBezTo>
                  <a:cubicBezTo>
                    <a:pt x="14070" y="346"/>
                    <a:pt x="14110" y="339"/>
                    <a:pt x="14129" y="320"/>
                  </a:cubicBezTo>
                  <a:cubicBezTo>
                    <a:pt x="14175" y="274"/>
                    <a:pt x="14175" y="137"/>
                    <a:pt x="14152" y="91"/>
                  </a:cubicBezTo>
                  <a:cubicBezTo>
                    <a:pt x="14125" y="65"/>
                    <a:pt x="14060" y="54"/>
                    <a:pt x="14000" y="54"/>
                  </a:cubicBezTo>
                  <a:close/>
                  <a:moveTo>
                    <a:pt x="14969" y="134"/>
                  </a:moveTo>
                  <a:cubicBezTo>
                    <a:pt x="14938" y="134"/>
                    <a:pt x="14909" y="157"/>
                    <a:pt x="14860" y="206"/>
                  </a:cubicBezTo>
                  <a:cubicBezTo>
                    <a:pt x="14791" y="297"/>
                    <a:pt x="14791" y="297"/>
                    <a:pt x="14883" y="388"/>
                  </a:cubicBezTo>
                  <a:cubicBezTo>
                    <a:pt x="14928" y="434"/>
                    <a:pt x="14951" y="457"/>
                    <a:pt x="14974" y="457"/>
                  </a:cubicBezTo>
                  <a:cubicBezTo>
                    <a:pt x="14997" y="457"/>
                    <a:pt x="15020" y="434"/>
                    <a:pt x="15065" y="388"/>
                  </a:cubicBezTo>
                  <a:cubicBezTo>
                    <a:pt x="15157" y="320"/>
                    <a:pt x="15134" y="251"/>
                    <a:pt x="15065" y="183"/>
                  </a:cubicBezTo>
                  <a:cubicBezTo>
                    <a:pt x="15023" y="151"/>
                    <a:pt x="14995" y="134"/>
                    <a:pt x="14969" y="134"/>
                  </a:cubicBezTo>
                  <a:close/>
                  <a:moveTo>
                    <a:pt x="15930" y="263"/>
                  </a:moveTo>
                  <a:cubicBezTo>
                    <a:pt x="15893" y="263"/>
                    <a:pt x="15853" y="274"/>
                    <a:pt x="15818" y="297"/>
                  </a:cubicBezTo>
                  <a:cubicBezTo>
                    <a:pt x="15773" y="343"/>
                    <a:pt x="15773" y="434"/>
                    <a:pt x="15818" y="480"/>
                  </a:cubicBezTo>
                  <a:cubicBezTo>
                    <a:pt x="15853" y="502"/>
                    <a:pt x="15887" y="514"/>
                    <a:pt x="15921" y="514"/>
                  </a:cubicBezTo>
                  <a:cubicBezTo>
                    <a:pt x="15955" y="514"/>
                    <a:pt x="15990" y="502"/>
                    <a:pt x="16024" y="480"/>
                  </a:cubicBezTo>
                  <a:cubicBezTo>
                    <a:pt x="16070" y="434"/>
                    <a:pt x="16070" y="343"/>
                    <a:pt x="16024" y="297"/>
                  </a:cubicBezTo>
                  <a:cubicBezTo>
                    <a:pt x="16001" y="274"/>
                    <a:pt x="15967" y="263"/>
                    <a:pt x="15930" y="263"/>
                  </a:cubicBezTo>
                  <a:close/>
                  <a:moveTo>
                    <a:pt x="12166" y="822"/>
                  </a:moveTo>
                  <a:cubicBezTo>
                    <a:pt x="12144" y="845"/>
                    <a:pt x="12121" y="868"/>
                    <a:pt x="12098" y="890"/>
                  </a:cubicBezTo>
                  <a:cubicBezTo>
                    <a:pt x="12075" y="913"/>
                    <a:pt x="12052" y="936"/>
                    <a:pt x="12029" y="959"/>
                  </a:cubicBezTo>
                  <a:cubicBezTo>
                    <a:pt x="12007" y="982"/>
                    <a:pt x="11984" y="1004"/>
                    <a:pt x="11961" y="1027"/>
                  </a:cubicBezTo>
                  <a:cubicBezTo>
                    <a:pt x="11938" y="1050"/>
                    <a:pt x="11870" y="1073"/>
                    <a:pt x="11915" y="1119"/>
                  </a:cubicBezTo>
                  <a:cubicBezTo>
                    <a:pt x="11915" y="1141"/>
                    <a:pt x="11984" y="1164"/>
                    <a:pt x="12007" y="1164"/>
                  </a:cubicBezTo>
                  <a:cubicBezTo>
                    <a:pt x="12052" y="1164"/>
                    <a:pt x="12098" y="1141"/>
                    <a:pt x="12166" y="1141"/>
                  </a:cubicBezTo>
                  <a:cubicBezTo>
                    <a:pt x="12189" y="1141"/>
                    <a:pt x="12212" y="1119"/>
                    <a:pt x="12212" y="1096"/>
                  </a:cubicBezTo>
                  <a:cubicBezTo>
                    <a:pt x="12212" y="1027"/>
                    <a:pt x="12235" y="982"/>
                    <a:pt x="12235" y="936"/>
                  </a:cubicBezTo>
                  <a:cubicBezTo>
                    <a:pt x="12212" y="890"/>
                    <a:pt x="12189" y="868"/>
                    <a:pt x="12166" y="822"/>
                  </a:cubicBezTo>
                  <a:close/>
                  <a:moveTo>
                    <a:pt x="13000" y="890"/>
                  </a:moveTo>
                  <a:cubicBezTo>
                    <a:pt x="12960" y="890"/>
                    <a:pt x="12920" y="913"/>
                    <a:pt x="12874" y="959"/>
                  </a:cubicBezTo>
                  <a:cubicBezTo>
                    <a:pt x="12783" y="1050"/>
                    <a:pt x="12806" y="1119"/>
                    <a:pt x="12897" y="1210"/>
                  </a:cubicBezTo>
                  <a:cubicBezTo>
                    <a:pt x="12929" y="1242"/>
                    <a:pt x="12960" y="1259"/>
                    <a:pt x="12994" y="1259"/>
                  </a:cubicBezTo>
                  <a:cubicBezTo>
                    <a:pt x="13034" y="1259"/>
                    <a:pt x="13076" y="1236"/>
                    <a:pt x="13125" y="1187"/>
                  </a:cubicBezTo>
                  <a:cubicBezTo>
                    <a:pt x="13194" y="1119"/>
                    <a:pt x="13194" y="1050"/>
                    <a:pt x="13125" y="959"/>
                  </a:cubicBezTo>
                  <a:cubicBezTo>
                    <a:pt x="13079" y="913"/>
                    <a:pt x="13039" y="890"/>
                    <a:pt x="13000" y="890"/>
                  </a:cubicBezTo>
                  <a:close/>
                  <a:moveTo>
                    <a:pt x="13933" y="976"/>
                  </a:moveTo>
                  <a:cubicBezTo>
                    <a:pt x="13890" y="976"/>
                    <a:pt x="13844" y="993"/>
                    <a:pt x="13810" y="1027"/>
                  </a:cubicBezTo>
                  <a:cubicBezTo>
                    <a:pt x="13741" y="1096"/>
                    <a:pt x="13741" y="1210"/>
                    <a:pt x="13810" y="1278"/>
                  </a:cubicBezTo>
                  <a:cubicBezTo>
                    <a:pt x="13841" y="1299"/>
                    <a:pt x="13876" y="1310"/>
                    <a:pt x="13912" y="1310"/>
                  </a:cubicBezTo>
                  <a:cubicBezTo>
                    <a:pt x="13956" y="1310"/>
                    <a:pt x="14000" y="1293"/>
                    <a:pt x="14038" y="1256"/>
                  </a:cubicBezTo>
                  <a:cubicBezTo>
                    <a:pt x="14107" y="1210"/>
                    <a:pt x="14107" y="1096"/>
                    <a:pt x="14038" y="1027"/>
                  </a:cubicBezTo>
                  <a:cubicBezTo>
                    <a:pt x="14015" y="993"/>
                    <a:pt x="13975" y="976"/>
                    <a:pt x="13933" y="976"/>
                  </a:cubicBezTo>
                  <a:close/>
                  <a:moveTo>
                    <a:pt x="14891" y="1069"/>
                  </a:moveTo>
                  <a:cubicBezTo>
                    <a:pt x="14850" y="1069"/>
                    <a:pt x="14811" y="1076"/>
                    <a:pt x="14791" y="1096"/>
                  </a:cubicBezTo>
                  <a:cubicBezTo>
                    <a:pt x="14746" y="1141"/>
                    <a:pt x="14746" y="1278"/>
                    <a:pt x="14768" y="1324"/>
                  </a:cubicBezTo>
                  <a:cubicBezTo>
                    <a:pt x="14795" y="1351"/>
                    <a:pt x="14861" y="1362"/>
                    <a:pt x="14920" y="1362"/>
                  </a:cubicBezTo>
                  <a:cubicBezTo>
                    <a:pt x="14962" y="1362"/>
                    <a:pt x="15001" y="1356"/>
                    <a:pt x="15020" y="1347"/>
                  </a:cubicBezTo>
                  <a:cubicBezTo>
                    <a:pt x="15065" y="1301"/>
                    <a:pt x="15065" y="1141"/>
                    <a:pt x="15020" y="1096"/>
                  </a:cubicBezTo>
                  <a:cubicBezTo>
                    <a:pt x="15006" y="1083"/>
                    <a:pt x="14948" y="1069"/>
                    <a:pt x="14891" y="1069"/>
                  </a:cubicBezTo>
                  <a:close/>
                  <a:moveTo>
                    <a:pt x="15853" y="1159"/>
                  </a:moveTo>
                  <a:cubicBezTo>
                    <a:pt x="15824" y="1159"/>
                    <a:pt x="15796" y="1176"/>
                    <a:pt x="15750" y="1210"/>
                  </a:cubicBezTo>
                  <a:cubicBezTo>
                    <a:pt x="15659" y="1301"/>
                    <a:pt x="15659" y="1324"/>
                    <a:pt x="15750" y="1393"/>
                  </a:cubicBezTo>
                  <a:cubicBezTo>
                    <a:pt x="15799" y="1441"/>
                    <a:pt x="15828" y="1464"/>
                    <a:pt x="15855" y="1464"/>
                  </a:cubicBezTo>
                  <a:cubicBezTo>
                    <a:pt x="15879" y="1464"/>
                    <a:pt x="15901" y="1447"/>
                    <a:pt x="15933" y="1415"/>
                  </a:cubicBezTo>
                  <a:cubicBezTo>
                    <a:pt x="16024" y="1324"/>
                    <a:pt x="16024" y="1301"/>
                    <a:pt x="15955" y="1210"/>
                  </a:cubicBezTo>
                  <a:cubicBezTo>
                    <a:pt x="15910" y="1176"/>
                    <a:pt x="15881" y="1159"/>
                    <a:pt x="15853" y="1159"/>
                  </a:cubicBezTo>
                  <a:close/>
                  <a:moveTo>
                    <a:pt x="16778" y="1247"/>
                  </a:moveTo>
                  <a:cubicBezTo>
                    <a:pt x="16743" y="1247"/>
                    <a:pt x="16711" y="1264"/>
                    <a:pt x="16686" y="1301"/>
                  </a:cubicBezTo>
                  <a:cubicBezTo>
                    <a:pt x="16617" y="1347"/>
                    <a:pt x="16640" y="1438"/>
                    <a:pt x="16686" y="1484"/>
                  </a:cubicBezTo>
                  <a:cubicBezTo>
                    <a:pt x="16709" y="1507"/>
                    <a:pt x="16743" y="1518"/>
                    <a:pt x="16777" y="1518"/>
                  </a:cubicBezTo>
                  <a:cubicBezTo>
                    <a:pt x="16811" y="1518"/>
                    <a:pt x="16846" y="1507"/>
                    <a:pt x="16868" y="1484"/>
                  </a:cubicBezTo>
                  <a:cubicBezTo>
                    <a:pt x="16914" y="1438"/>
                    <a:pt x="16914" y="1347"/>
                    <a:pt x="16868" y="1278"/>
                  </a:cubicBezTo>
                  <a:cubicBezTo>
                    <a:pt x="16838" y="1258"/>
                    <a:pt x="16807" y="1247"/>
                    <a:pt x="16778" y="1247"/>
                  </a:cubicBezTo>
                  <a:close/>
                  <a:moveTo>
                    <a:pt x="11231" y="1781"/>
                  </a:moveTo>
                  <a:cubicBezTo>
                    <a:pt x="11208" y="1803"/>
                    <a:pt x="11162" y="1826"/>
                    <a:pt x="11139" y="1849"/>
                  </a:cubicBezTo>
                  <a:cubicBezTo>
                    <a:pt x="11116" y="1872"/>
                    <a:pt x="11094" y="1895"/>
                    <a:pt x="11094" y="1895"/>
                  </a:cubicBezTo>
                  <a:cubicBezTo>
                    <a:pt x="11071" y="1917"/>
                    <a:pt x="11048" y="1940"/>
                    <a:pt x="11025" y="1963"/>
                  </a:cubicBezTo>
                  <a:cubicBezTo>
                    <a:pt x="11002" y="1986"/>
                    <a:pt x="10979" y="2032"/>
                    <a:pt x="10957" y="2054"/>
                  </a:cubicBezTo>
                  <a:lnTo>
                    <a:pt x="11071" y="2054"/>
                  </a:lnTo>
                  <a:cubicBezTo>
                    <a:pt x="11081" y="2057"/>
                    <a:pt x="11090" y="2058"/>
                    <a:pt x="11098" y="2058"/>
                  </a:cubicBezTo>
                  <a:cubicBezTo>
                    <a:pt x="11167" y="2058"/>
                    <a:pt x="11190" y="1981"/>
                    <a:pt x="11231" y="1940"/>
                  </a:cubicBezTo>
                  <a:cubicBezTo>
                    <a:pt x="11253" y="1895"/>
                    <a:pt x="11231" y="1826"/>
                    <a:pt x="11231" y="1781"/>
                  </a:cubicBezTo>
                  <a:close/>
                  <a:moveTo>
                    <a:pt x="11958" y="1729"/>
                  </a:moveTo>
                  <a:cubicBezTo>
                    <a:pt x="11904" y="1729"/>
                    <a:pt x="11847" y="1746"/>
                    <a:pt x="11801" y="1781"/>
                  </a:cubicBezTo>
                  <a:cubicBezTo>
                    <a:pt x="11733" y="1872"/>
                    <a:pt x="11733" y="2009"/>
                    <a:pt x="11824" y="2077"/>
                  </a:cubicBezTo>
                  <a:cubicBezTo>
                    <a:pt x="11858" y="2112"/>
                    <a:pt x="11910" y="2129"/>
                    <a:pt x="11961" y="2129"/>
                  </a:cubicBezTo>
                  <a:cubicBezTo>
                    <a:pt x="12012" y="2129"/>
                    <a:pt x="12064" y="2112"/>
                    <a:pt x="12098" y="2077"/>
                  </a:cubicBezTo>
                  <a:cubicBezTo>
                    <a:pt x="12166" y="1986"/>
                    <a:pt x="12166" y="1872"/>
                    <a:pt x="12098" y="1781"/>
                  </a:cubicBezTo>
                  <a:cubicBezTo>
                    <a:pt x="12064" y="1746"/>
                    <a:pt x="12012" y="1729"/>
                    <a:pt x="11958" y="1729"/>
                  </a:cubicBezTo>
                  <a:close/>
                  <a:moveTo>
                    <a:pt x="12897" y="1824"/>
                  </a:moveTo>
                  <a:cubicBezTo>
                    <a:pt x="12852" y="1824"/>
                    <a:pt x="12809" y="1832"/>
                    <a:pt x="12783" y="1849"/>
                  </a:cubicBezTo>
                  <a:cubicBezTo>
                    <a:pt x="12737" y="1895"/>
                    <a:pt x="12737" y="2077"/>
                    <a:pt x="12783" y="2146"/>
                  </a:cubicBezTo>
                  <a:cubicBezTo>
                    <a:pt x="12806" y="2169"/>
                    <a:pt x="12863" y="2180"/>
                    <a:pt x="12922" y="2180"/>
                  </a:cubicBezTo>
                  <a:cubicBezTo>
                    <a:pt x="12982" y="2180"/>
                    <a:pt x="13045" y="2169"/>
                    <a:pt x="13079" y="2146"/>
                  </a:cubicBezTo>
                  <a:cubicBezTo>
                    <a:pt x="13102" y="2100"/>
                    <a:pt x="13125" y="1917"/>
                    <a:pt x="13079" y="1872"/>
                  </a:cubicBezTo>
                  <a:cubicBezTo>
                    <a:pt x="13051" y="1844"/>
                    <a:pt x="12971" y="1824"/>
                    <a:pt x="12897" y="1824"/>
                  </a:cubicBezTo>
                  <a:close/>
                  <a:moveTo>
                    <a:pt x="13878" y="1917"/>
                  </a:moveTo>
                  <a:cubicBezTo>
                    <a:pt x="13844" y="1917"/>
                    <a:pt x="13810" y="1940"/>
                    <a:pt x="13764" y="1986"/>
                  </a:cubicBezTo>
                  <a:cubicBezTo>
                    <a:pt x="13673" y="2054"/>
                    <a:pt x="13673" y="2123"/>
                    <a:pt x="13764" y="2214"/>
                  </a:cubicBezTo>
                  <a:cubicBezTo>
                    <a:pt x="13810" y="2260"/>
                    <a:pt x="13844" y="2283"/>
                    <a:pt x="13878" y="2283"/>
                  </a:cubicBezTo>
                  <a:cubicBezTo>
                    <a:pt x="13913" y="2283"/>
                    <a:pt x="13947" y="2260"/>
                    <a:pt x="13992" y="2214"/>
                  </a:cubicBezTo>
                  <a:cubicBezTo>
                    <a:pt x="14084" y="2123"/>
                    <a:pt x="14084" y="2054"/>
                    <a:pt x="13992" y="1986"/>
                  </a:cubicBezTo>
                  <a:cubicBezTo>
                    <a:pt x="13947" y="1940"/>
                    <a:pt x="13913" y="1917"/>
                    <a:pt x="13878" y="1917"/>
                  </a:cubicBezTo>
                  <a:close/>
                  <a:moveTo>
                    <a:pt x="14813" y="2000"/>
                  </a:moveTo>
                  <a:cubicBezTo>
                    <a:pt x="14766" y="2000"/>
                    <a:pt x="14715" y="2017"/>
                    <a:pt x="14677" y="2054"/>
                  </a:cubicBezTo>
                  <a:cubicBezTo>
                    <a:pt x="14609" y="2123"/>
                    <a:pt x="14632" y="2214"/>
                    <a:pt x="14677" y="2283"/>
                  </a:cubicBezTo>
                  <a:cubicBezTo>
                    <a:pt x="14711" y="2317"/>
                    <a:pt x="14757" y="2334"/>
                    <a:pt x="14803" y="2334"/>
                  </a:cubicBezTo>
                  <a:cubicBezTo>
                    <a:pt x="14848" y="2334"/>
                    <a:pt x="14894" y="2317"/>
                    <a:pt x="14928" y="2283"/>
                  </a:cubicBezTo>
                  <a:cubicBezTo>
                    <a:pt x="14997" y="2214"/>
                    <a:pt x="14974" y="2100"/>
                    <a:pt x="14905" y="2032"/>
                  </a:cubicBezTo>
                  <a:cubicBezTo>
                    <a:pt x="14885" y="2011"/>
                    <a:pt x="14851" y="2000"/>
                    <a:pt x="14813" y="2000"/>
                  </a:cubicBezTo>
                  <a:close/>
                  <a:moveTo>
                    <a:pt x="15741" y="2112"/>
                  </a:moveTo>
                  <a:cubicBezTo>
                    <a:pt x="15693" y="2112"/>
                    <a:pt x="15647" y="2123"/>
                    <a:pt x="15636" y="2146"/>
                  </a:cubicBezTo>
                  <a:cubicBezTo>
                    <a:pt x="15590" y="2191"/>
                    <a:pt x="15590" y="2351"/>
                    <a:pt x="15636" y="2397"/>
                  </a:cubicBezTo>
                  <a:cubicBezTo>
                    <a:pt x="15655" y="2406"/>
                    <a:pt x="15693" y="2412"/>
                    <a:pt x="15735" y="2412"/>
                  </a:cubicBezTo>
                  <a:cubicBezTo>
                    <a:pt x="15794" y="2412"/>
                    <a:pt x="15860" y="2401"/>
                    <a:pt x="15887" y="2374"/>
                  </a:cubicBezTo>
                  <a:cubicBezTo>
                    <a:pt x="15910" y="2328"/>
                    <a:pt x="15910" y="2169"/>
                    <a:pt x="15864" y="2146"/>
                  </a:cubicBezTo>
                  <a:cubicBezTo>
                    <a:pt x="15841" y="2123"/>
                    <a:pt x="15790" y="2112"/>
                    <a:pt x="15741" y="2112"/>
                  </a:cubicBezTo>
                  <a:close/>
                  <a:moveTo>
                    <a:pt x="16700" y="2202"/>
                  </a:moveTo>
                  <a:cubicBezTo>
                    <a:pt x="16664" y="2202"/>
                    <a:pt x="16633" y="2231"/>
                    <a:pt x="16595" y="2283"/>
                  </a:cubicBezTo>
                  <a:cubicBezTo>
                    <a:pt x="16526" y="2351"/>
                    <a:pt x="16526" y="2374"/>
                    <a:pt x="16617" y="2465"/>
                  </a:cubicBezTo>
                  <a:cubicBezTo>
                    <a:pt x="16660" y="2497"/>
                    <a:pt x="16682" y="2514"/>
                    <a:pt x="16704" y="2514"/>
                  </a:cubicBezTo>
                  <a:cubicBezTo>
                    <a:pt x="16728" y="2514"/>
                    <a:pt x="16751" y="2491"/>
                    <a:pt x="16800" y="2442"/>
                  </a:cubicBezTo>
                  <a:cubicBezTo>
                    <a:pt x="16891" y="2374"/>
                    <a:pt x="16891" y="2351"/>
                    <a:pt x="16800" y="2260"/>
                  </a:cubicBezTo>
                  <a:cubicBezTo>
                    <a:pt x="16760" y="2220"/>
                    <a:pt x="16729" y="2202"/>
                    <a:pt x="16700" y="2202"/>
                  </a:cubicBezTo>
                  <a:close/>
                  <a:moveTo>
                    <a:pt x="10181" y="2831"/>
                  </a:moveTo>
                  <a:cubicBezTo>
                    <a:pt x="10158" y="2853"/>
                    <a:pt x="10112" y="2876"/>
                    <a:pt x="10089" y="2899"/>
                  </a:cubicBezTo>
                  <a:cubicBezTo>
                    <a:pt x="10089" y="2922"/>
                    <a:pt x="10112" y="2922"/>
                    <a:pt x="10112" y="2922"/>
                  </a:cubicBezTo>
                  <a:cubicBezTo>
                    <a:pt x="10135" y="2899"/>
                    <a:pt x="10135" y="2899"/>
                    <a:pt x="10135" y="2899"/>
                  </a:cubicBezTo>
                  <a:cubicBezTo>
                    <a:pt x="10158" y="2876"/>
                    <a:pt x="10181" y="2853"/>
                    <a:pt x="10181" y="2853"/>
                  </a:cubicBezTo>
                  <a:cubicBezTo>
                    <a:pt x="10181" y="2831"/>
                    <a:pt x="10181" y="2831"/>
                    <a:pt x="10181" y="2831"/>
                  </a:cubicBezTo>
                  <a:close/>
                  <a:moveTo>
                    <a:pt x="10951" y="2552"/>
                  </a:moveTo>
                  <a:cubicBezTo>
                    <a:pt x="10892" y="2552"/>
                    <a:pt x="10836" y="2605"/>
                    <a:pt x="10797" y="2625"/>
                  </a:cubicBezTo>
                  <a:cubicBezTo>
                    <a:pt x="10751" y="2648"/>
                    <a:pt x="10751" y="2716"/>
                    <a:pt x="10728" y="2785"/>
                  </a:cubicBezTo>
                  <a:cubicBezTo>
                    <a:pt x="10706" y="2853"/>
                    <a:pt x="10797" y="2876"/>
                    <a:pt x="10797" y="2945"/>
                  </a:cubicBezTo>
                  <a:cubicBezTo>
                    <a:pt x="10865" y="2945"/>
                    <a:pt x="10888" y="3013"/>
                    <a:pt x="10957" y="3013"/>
                  </a:cubicBezTo>
                  <a:cubicBezTo>
                    <a:pt x="11025" y="3013"/>
                    <a:pt x="11071" y="2945"/>
                    <a:pt x="11116" y="2945"/>
                  </a:cubicBezTo>
                  <a:cubicBezTo>
                    <a:pt x="11116" y="2899"/>
                    <a:pt x="11185" y="2853"/>
                    <a:pt x="11185" y="2785"/>
                  </a:cubicBezTo>
                  <a:cubicBezTo>
                    <a:pt x="11185" y="2716"/>
                    <a:pt x="11116" y="2694"/>
                    <a:pt x="11139" y="2625"/>
                  </a:cubicBezTo>
                  <a:cubicBezTo>
                    <a:pt x="11071" y="2602"/>
                    <a:pt x="11025" y="2579"/>
                    <a:pt x="10979" y="2557"/>
                  </a:cubicBezTo>
                  <a:cubicBezTo>
                    <a:pt x="10970" y="2553"/>
                    <a:pt x="10960" y="2552"/>
                    <a:pt x="10951" y="2552"/>
                  </a:cubicBezTo>
                  <a:close/>
                  <a:moveTo>
                    <a:pt x="11881" y="2648"/>
                  </a:moveTo>
                  <a:cubicBezTo>
                    <a:pt x="11830" y="2648"/>
                    <a:pt x="11778" y="2671"/>
                    <a:pt x="11733" y="2716"/>
                  </a:cubicBezTo>
                  <a:cubicBezTo>
                    <a:pt x="11664" y="2808"/>
                    <a:pt x="11664" y="2922"/>
                    <a:pt x="11756" y="3013"/>
                  </a:cubicBezTo>
                  <a:cubicBezTo>
                    <a:pt x="11787" y="3045"/>
                    <a:pt x="11829" y="3062"/>
                    <a:pt x="11874" y="3062"/>
                  </a:cubicBezTo>
                  <a:cubicBezTo>
                    <a:pt x="11925" y="3062"/>
                    <a:pt x="11981" y="3039"/>
                    <a:pt x="12029" y="2990"/>
                  </a:cubicBezTo>
                  <a:cubicBezTo>
                    <a:pt x="12121" y="2899"/>
                    <a:pt x="12121" y="2785"/>
                    <a:pt x="12029" y="2716"/>
                  </a:cubicBezTo>
                  <a:cubicBezTo>
                    <a:pt x="11984" y="2671"/>
                    <a:pt x="11932" y="2648"/>
                    <a:pt x="11881" y="2648"/>
                  </a:cubicBezTo>
                  <a:close/>
                  <a:moveTo>
                    <a:pt x="12831" y="2756"/>
                  </a:moveTo>
                  <a:cubicBezTo>
                    <a:pt x="12777" y="2756"/>
                    <a:pt x="12726" y="2773"/>
                    <a:pt x="12691" y="2808"/>
                  </a:cubicBezTo>
                  <a:cubicBezTo>
                    <a:pt x="12623" y="2876"/>
                    <a:pt x="12623" y="3013"/>
                    <a:pt x="12691" y="3082"/>
                  </a:cubicBezTo>
                  <a:cubicBezTo>
                    <a:pt x="12728" y="3131"/>
                    <a:pt x="12784" y="3153"/>
                    <a:pt x="12839" y="3153"/>
                  </a:cubicBezTo>
                  <a:cubicBezTo>
                    <a:pt x="12887" y="3153"/>
                    <a:pt x="12934" y="3136"/>
                    <a:pt x="12965" y="3104"/>
                  </a:cubicBezTo>
                  <a:cubicBezTo>
                    <a:pt x="13057" y="3013"/>
                    <a:pt x="13057" y="2899"/>
                    <a:pt x="12988" y="2808"/>
                  </a:cubicBezTo>
                  <a:cubicBezTo>
                    <a:pt x="12942" y="2773"/>
                    <a:pt x="12885" y="2756"/>
                    <a:pt x="12831" y="2756"/>
                  </a:cubicBezTo>
                  <a:close/>
                  <a:moveTo>
                    <a:pt x="13777" y="2867"/>
                  </a:moveTo>
                  <a:cubicBezTo>
                    <a:pt x="13723" y="2867"/>
                    <a:pt x="13671" y="2878"/>
                    <a:pt x="13650" y="2899"/>
                  </a:cubicBezTo>
                  <a:cubicBezTo>
                    <a:pt x="13604" y="2945"/>
                    <a:pt x="13582" y="3127"/>
                    <a:pt x="13650" y="3196"/>
                  </a:cubicBezTo>
                  <a:cubicBezTo>
                    <a:pt x="13673" y="3219"/>
                    <a:pt x="13730" y="3230"/>
                    <a:pt x="13787" y="3230"/>
                  </a:cubicBezTo>
                  <a:cubicBezTo>
                    <a:pt x="13844" y="3230"/>
                    <a:pt x="13901" y="3219"/>
                    <a:pt x="13924" y="3196"/>
                  </a:cubicBezTo>
                  <a:cubicBezTo>
                    <a:pt x="13970" y="3150"/>
                    <a:pt x="13970" y="2967"/>
                    <a:pt x="13924" y="2922"/>
                  </a:cubicBezTo>
                  <a:cubicBezTo>
                    <a:pt x="13911" y="2884"/>
                    <a:pt x="13843" y="2867"/>
                    <a:pt x="13777" y="2867"/>
                  </a:cubicBezTo>
                  <a:close/>
                  <a:moveTo>
                    <a:pt x="14722" y="2932"/>
                  </a:moveTo>
                  <a:cubicBezTo>
                    <a:pt x="14681" y="2932"/>
                    <a:pt x="14637" y="2962"/>
                    <a:pt x="14586" y="3013"/>
                  </a:cubicBezTo>
                  <a:cubicBezTo>
                    <a:pt x="14495" y="3082"/>
                    <a:pt x="14495" y="3150"/>
                    <a:pt x="14609" y="3241"/>
                  </a:cubicBezTo>
                  <a:cubicBezTo>
                    <a:pt x="14641" y="3284"/>
                    <a:pt x="14672" y="3302"/>
                    <a:pt x="14706" y="3302"/>
                  </a:cubicBezTo>
                  <a:cubicBezTo>
                    <a:pt x="14746" y="3302"/>
                    <a:pt x="14788" y="3278"/>
                    <a:pt x="14837" y="3241"/>
                  </a:cubicBezTo>
                  <a:cubicBezTo>
                    <a:pt x="14905" y="3150"/>
                    <a:pt x="14905" y="3082"/>
                    <a:pt x="14814" y="2990"/>
                  </a:cubicBezTo>
                  <a:cubicBezTo>
                    <a:pt x="14784" y="2950"/>
                    <a:pt x="14754" y="2932"/>
                    <a:pt x="14722" y="2932"/>
                  </a:cubicBezTo>
                  <a:close/>
                  <a:moveTo>
                    <a:pt x="15663" y="3050"/>
                  </a:moveTo>
                  <a:cubicBezTo>
                    <a:pt x="15616" y="3050"/>
                    <a:pt x="15570" y="3067"/>
                    <a:pt x="15545" y="3104"/>
                  </a:cubicBezTo>
                  <a:cubicBezTo>
                    <a:pt x="15476" y="3173"/>
                    <a:pt x="15476" y="3264"/>
                    <a:pt x="15545" y="3333"/>
                  </a:cubicBezTo>
                  <a:cubicBezTo>
                    <a:pt x="15579" y="3367"/>
                    <a:pt x="15624" y="3384"/>
                    <a:pt x="15667" y="3384"/>
                  </a:cubicBezTo>
                  <a:cubicBezTo>
                    <a:pt x="15710" y="3384"/>
                    <a:pt x="15750" y="3367"/>
                    <a:pt x="15773" y="3333"/>
                  </a:cubicBezTo>
                  <a:cubicBezTo>
                    <a:pt x="15841" y="3241"/>
                    <a:pt x="15841" y="3150"/>
                    <a:pt x="15773" y="3082"/>
                  </a:cubicBezTo>
                  <a:cubicBezTo>
                    <a:pt x="15742" y="3061"/>
                    <a:pt x="15702" y="3050"/>
                    <a:pt x="15663" y="3050"/>
                  </a:cubicBezTo>
                  <a:close/>
                  <a:moveTo>
                    <a:pt x="16629" y="3139"/>
                  </a:moveTo>
                  <a:cubicBezTo>
                    <a:pt x="16577" y="3139"/>
                    <a:pt x="16526" y="3150"/>
                    <a:pt x="16503" y="3173"/>
                  </a:cubicBezTo>
                  <a:cubicBezTo>
                    <a:pt x="16480" y="3219"/>
                    <a:pt x="16480" y="3378"/>
                    <a:pt x="16503" y="3401"/>
                  </a:cubicBezTo>
                  <a:cubicBezTo>
                    <a:pt x="16526" y="3424"/>
                    <a:pt x="16577" y="3435"/>
                    <a:pt x="16629" y="3435"/>
                  </a:cubicBezTo>
                  <a:cubicBezTo>
                    <a:pt x="16680" y="3435"/>
                    <a:pt x="16731" y="3424"/>
                    <a:pt x="16754" y="3401"/>
                  </a:cubicBezTo>
                  <a:cubicBezTo>
                    <a:pt x="16800" y="3355"/>
                    <a:pt x="16777" y="3196"/>
                    <a:pt x="16754" y="3173"/>
                  </a:cubicBezTo>
                  <a:cubicBezTo>
                    <a:pt x="16731" y="3150"/>
                    <a:pt x="16680" y="3139"/>
                    <a:pt x="16629" y="3139"/>
                  </a:cubicBezTo>
                  <a:close/>
                  <a:moveTo>
                    <a:pt x="9918" y="3384"/>
                  </a:moveTo>
                  <a:cubicBezTo>
                    <a:pt x="9861" y="3384"/>
                    <a:pt x="9804" y="3413"/>
                    <a:pt x="9747" y="3470"/>
                  </a:cubicBezTo>
                  <a:cubicBezTo>
                    <a:pt x="9633" y="3584"/>
                    <a:pt x="9633" y="3698"/>
                    <a:pt x="9747" y="3812"/>
                  </a:cubicBezTo>
                  <a:cubicBezTo>
                    <a:pt x="9804" y="3869"/>
                    <a:pt x="9861" y="3898"/>
                    <a:pt x="9918" y="3898"/>
                  </a:cubicBezTo>
                  <a:cubicBezTo>
                    <a:pt x="9975" y="3898"/>
                    <a:pt x="10032" y="3869"/>
                    <a:pt x="10089" y="3812"/>
                  </a:cubicBezTo>
                  <a:cubicBezTo>
                    <a:pt x="10181" y="3698"/>
                    <a:pt x="10181" y="3584"/>
                    <a:pt x="10089" y="3470"/>
                  </a:cubicBezTo>
                  <a:cubicBezTo>
                    <a:pt x="10032" y="3413"/>
                    <a:pt x="9975" y="3384"/>
                    <a:pt x="9918" y="3384"/>
                  </a:cubicBezTo>
                  <a:close/>
                  <a:moveTo>
                    <a:pt x="10874" y="3510"/>
                  </a:moveTo>
                  <a:cubicBezTo>
                    <a:pt x="10814" y="3510"/>
                    <a:pt x="10751" y="3527"/>
                    <a:pt x="10706" y="3561"/>
                  </a:cubicBezTo>
                  <a:cubicBezTo>
                    <a:pt x="10614" y="3629"/>
                    <a:pt x="10614" y="3812"/>
                    <a:pt x="10683" y="3903"/>
                  </a:cubicBezTo>
                  <a:cubicBezTo>
                    <a:pt x="10732" y="3940"/>
                    <a:pt x="10800" y="3964"/>
                    <a:pt x="10867" y="3964"/>
                  </a:cubicBezTo>
                  <a:cubicBezTo>
                    <a:pt x="10925" y="3964"/>
                    <a:pt x="10983" y="3946"/>
                    <a:pt x="11025" y="3903"/>
                  </a:cubicBezTo>
                  <a:cubicBezTo>
                    <a:pt x="11116" y="3835"/>
                    <a:pt x="11116" y="3652"/>
                    <a:pt x="11025" y="3561"/>
                  </a:cubicBezTo>
                  <a:cubicBezTo>
                    <a:pt x="10991" y="3527"/>
                    <a:pt x="10934" y="3510"/>
                    <a:pt x="10874" y="3510"/>
                  </a:cubicBezTo>
                  <a:close/>
                  <a:moveTo>
                    <a:pt x="11799" y="3594"/>
                  </a:moveTo>
                  <a:cubicBezTo>
                    <a:pt x="11745" y="3594"/>
                    <a:pt x="11719" y="3652"/>
                    <a:pt x="11664" y="3652"/>
                  </a:cubicBezTo>
                  <a:cubicBezTo>
                    <a:pt x="11641" y="3698"/>
                    <a:pt x="11596" y="3766"/>
                    <a:pt x="11596" y="3812"/>
                  </a:cubicBezTo>
                  <a:cubicBezTo>
                    <a:pt x="11550" y="3880"/>
                    <a:pt x="11619" y="3926"/>
                    <a:pt x="11641" y="3995"/>
                  </a:cubicBezTo>
                  <a:cubicBezTo>
                    <a:pt x="11664" y="4017"/>
                    <a:pt x="11733" y="4040"/>
                    <a:pt x="11801" y="4063"/>
                  </a:cubicBezTo>
                  <a:cubicBezTo>
                    <a:pt x="11809" y="4066"/>
                    <a:pt x="11816" y="4067"/>
                    <a:pt x="11823" y="4067"/>
                  </a:cubicBezTo>
                  <a:cubicBezTo>
                    <a:pt x="11880" y="4067"/>
                    <a:pt x="11923" y="3995"/>
                    <a:pt x="11984" y="3995"/>
                  </a:cubicBezTo>
                  <a:cubicBezTo>
                    <a:pt x="12007" y="3949"/>
                    <a:pt x="12029" y="3903"/>
                    <a:pt x="12029" y="3835"/>
                  </a:cubicBezTo>
                  <a:cubicBezTo>
                    <a:pt x="12052" y="3766"/>
                    <a:pt x="12007" y="3721"/>
                    <a:pt x="11984" y="3675"/>
                  </a:cubicBezTo>
                  <a:cubicBezTo>
                    <a:pt x="11961" y="3629"/>
                    <a:pt x="11893" y="3629"/>
                    <a:pt x="11847" y="3607"/>
                  </a:cubicBezTo>
                  <a:cubicBezTo>
                    <a:pt x="11829" y="3597"/>
                    <a:pt x="11813" y="3594"/>
                    <a:pt x="11799" y="3594"/>
                  </a:cubicBezTo>
                  <a:close/>
                  <a:moveTo>
                    <a:pt x="12739" y="3695"/>
                  </a:moveTo>
                  <a:cubicBezTo>
                    <a:pt x="12687" y="3695"/>
                    <a:pt x="12637" y="3717"/>
                    <a:pt x="12600" y="3766"/>
                  </a:cubicBezTo>
                  <a:cubicBezTo>
                    <a:pt x="12509" y="3858"/>
                    <a:pt x="12509" y="3972"/>
                    <a:pt x="12600" y="4040"/>
                  </a:cubicBezTo>
                  <a:cubicBezTo>
                    <a:pt x="12646" y="4086"/>
                    <a:pt x="12697" y="4109"/>
                    <a:pt x="12748" y="4109"/>
                  </a:cubicBezTo>
                  <a:cubicBezTo>
                    <a:pt x="12800" y="4109"/>
                    <a:pt x="12851" y="4086"/>
                    <a:pt x="12897" y="4040"/>
                  </a:cubicBezTo>
                  <a:cubicBezTo>
                    <a:pt x="12965" y="3949"/>
                    <a:pt x="12965" y="3835"/>
                    <a:pt x="12874" y="3744"/>
                  </a:cubicBezTo>
                  <a:cubicBezTo>
                    <a:pt x="12832" y="3712"/>
                    <a:pt x="12784" y="3695"/>
                    <a:pt x="12739" y="3695"/>
                  </a:cubicBezTo>
                  <a:close/>
                  <a:moveTo>
                    <a:pt x="13681" y="3797"/>
                  </a:moveTo>
                  <a:cubicBezTo>
                    <a:pt x="13631" y="3797"/>
                    <a:pt x="13578" y="3815"/>
                    <a:pt x="13536" y="3858"/>
                  </a:cubicBezTo>
                  <a:cubicBezTo>
                    <a:pt x="13467" y="3926"/>
                    <a:pt x="13467" y="4063"/>
                    <a:pt x="13536" y="4132"/>
                  </a:cubicBezTo>
                  <a:cubicBezTo>
                    <a:pt x="13582" y="4177"/>
                    <a:pt x="13633" y="4200"/>
                    <a:pt x="13684" y="4200"/>
                  </a:cubicBezTo>
                  <a:cubicBezTo>
                    <a:pt x="13736" y="4200"/>
                    <a:pt x="13787" y="4177"/>
                    <a:pt x="13833" y="4132"/>
                  </a:cubicBezTo>
                  <a:cubicBezTo>
                    <a:pt x="13901" y="4063"/>
                    <a:pt x="13901" y="3926"/>
                    <a:pt x="13833" y="3858"/>
                  </a:cubicBezTo>
                  <a:cubicBezTo>
                    <a:pt x="13796" y="3821"/>
                    <a:pt x="13740" y="3797"/>
                    <a:pt x="13681" y="3797"/>
                  </a:cubicBezTo>
                  <a:close/>
                  <a:moveTo>
                    <a:pt x="14654" y="3880"/>
                  </a:moveTo>
                  <a:cubicBezTo>
                    <a:pt x="14540" y="3880"/>
                    <a:pt x="14472" y="3949"/>
                    <a:pt x="14495" y="4063"/>
                  </a:cubicBezTo>
                  <a:cubicBezTo>
                    <a:pt x="14495" y="4109"/>
                    <a:pt x="14495" y="4177"/>
                    <a:pt x="14517" y="4200"/>
                  </a:cubicBezTo>
                  <a:cubicBezTo>
                    <a:pt x="14538" y="4231"/>
                    <a:pt x="14587" y="4243"/>
                    <a:pt x="14640" y="4243"/>
                  </a:cubicBezTo>
                  <a:cubicBezTo>
                    <a:pt x="14705" y="4243"/>
                    <a:pt x="14777" y="4225"/>
                    <a:pt x="14814" y="4200"/>
                  </a:cubicBezTo>
                  <a:cubicBezTo>
                    <a:pt x="14814" y="4177"/>
                    <a:pt x="14837" y="4132"/>
                    <a:pt x="14837" y="4086"/>
                  </a:cubicBezTo>
                  <a:cubicBezTo>
                    <a:pt x="14837" y="3949"/>
                    <a:pt x="14814" y="3880"/>
                    <a:pt x="14654" y="3880"/>
                  </a:cubicBezTo>
                  <a:close/>
                  <a:moveTo>
                    <a:pt x="16512" y="4074"/>
                  </a:moveTo>
                  <a:cubicBezTo>
                    <a:pt x="16421" y="4074"/>
                    <a:pt x="16347" y="4156"/>
                    <a:pt x="16366" y="4269"/>
                  </a:cubicBezTo>
                  <a:cubicBezTo>
                    <a:pt x="16380" y="4295"/>
                    <a:pt x="16385" y="4306"/>
                    <a:pt x="16397" y="4306"/>
                  </a:cubicBezTo>
                  <a:cubicBezTo>
                    <a:pt x="16405" y="4306"/>
                    <a:pt x="16416" y="4301"/>
                    <a:pt x="16435" y="4291"/>
                  </a:cubicBezTo>
                  <a:cubicBezTo>
                    <a:pt x="16458" y="4269"/>
                    <a:pt x="16480" y="4246"/>
                    <a:pt x="16503" y="4223"/>
                  </a:cubicBezTo>
                  <a:lnTo>
                    <a:pt x="16595" y="4132"/>
                  </a:lnTo>
                  <a:cubicBezTo>
                    <a:pt x="16622" y="4090"/>
                    <a:pt x="16616" y="4082"/>
                    <a:pt x="16603" y="4082"/>
                  </a:cubicBezTo>
                  <a:cubicBezTo>
                    <a:pt x="16594" y="4082"/>
                    <a:pt x="16581" y="4086"/>
                    <a:pt x="16572" y="4086"/>
                  </a:cubicBezTo>
                  <a:cubicBezTo>
                    <a:pt x="16551" y="4078"/>
                    <a:pt x="16531" y="4074"/>
                    <a:pt x="16512" y="4074"/>
                  </a:cubicBezTo>
                  <a:close/>
                  <a:moveTo>
                    <a:pt x="15585" y="3952"/>
                  </a:moveTo>
                  <a:cubicBezTo>
                    <a:pt x="15543" y="3952"/>
                    <a:pt x="15501" y="3980"/>
                    <a:pt x="15453" y="4040"/>
                  </a:cubicBezTo>
                  <a:cubicBezTo>
                    <a:pt x="15385" y="4109"/>
                    <a:pt x="15385" y="4177"/>
                    <a:pt x="15476" y="4269"/>
                  </a:cubicBezTo>
                  <a:cubicBezTo>
                    <a:pt x="15518" y="4300"/>
                    <a:pt x="15551" y="4317"/>
                    <a:pt x="15583" y="4317"/>
                  </a:cubicBezTo>
                  <a:cubicBezTo>
                    <a:pt x="15620" y="4317"/>
                    <a:pt x="15655" y="4295"/>
                    <a:pt x="15704" y="4246"/>
                  </a:cubicBezTo>
                  <a:cubicBezTo>
                    <a:pt x="15796" y="4177"/>
                    <a:pt x="15796" y="4109"/>
                    <a:pt x="15704" y="4017"/>
                  </a:cubicBezTo>
                  <a:cubicBezTo>
                    <a:pt x="15661" y="3974"/>
                    <a:pt x="15623" y="3952"/>
                    <a:pt x="15585" y="3952"/>
                  </a:cubicBezTo>
                  <a:close/>
                  <a:moveTo>
                    <a:pt x="8886" y="4265"/>
                  </a:moveTo>
                  <a:cubicBezTo>
                    <a:pt x="8818" y="4265"/>
                    <a:pt x="8752" y="4282"/>
                    <a:pt x="8720" y="4314"/>
                  </a:cubicBezTo>
                  <a:cubicBezTo>
                    <a:pt x="8628" y="4405"/>
                    <a:pt x="8628" y="4611"/>
                    <a:pt x="8697" y="4702"/>
                  </a:cubicBezTo>
                  <a:cubicBezTo>
                    <a:pt x="8731" y="4748"/>
                    <a:pt x="8805" y="4771"/>
                    <a:pt x="8882" y="4771"/>
                  </a:cubicBezTo>
                  <a:cubicBezTo>
                    <a:pt x="8959" y="4771"/>
                    <a:pt x="9039" y="4748"/>
                    <a:pt x="9085" y="4702"/>
                  </a:cubicBezTo>
                  <a:cubicBezTo>
                    <a:pt x="9153" y="4634"/>
                    <a:pt x="9153" y="4428"/>
                    <a:pt x="9085" y="4337"/>
                  </a:cubicBezTo>
                  <a:cubicBezTo>
                    <a:pt x="9048" y="4288"/>
                    <a:pt x="8966" y="4265"/>
                    <a:pt x="8886" y="4265"/>
                  </a:cubicBezTo>
                  <a:close/>
                  <a:moveTo>
                    <a:pt x="9819" y="4333"/>
                  </a:moveTo>
                  <a:cubicBezTo>
                    <a:pt x="9791" y="4333"/>
                    <a:pt x="9765" y="4337"/>
                    <a:pt x="9747" y="4337"/>
                  </a:cubicBezTo>
                  <a:cubicBezTo>
                    <a:pt x="9678" y="4360"/>
                    <a:pt x="9633" y="4428"/>
                    <a:pt x="9587" y="4497"/>
                  </a:cubicBezTo>
                  <a:cubicBezTo>
                    <a:pt x="9564" y="4520"/>
                    <a:pt x="9564" y="4565"/>
                    <a:pt x="9564" y="4611"/>
                  </a:cubicBezTo>
                  <a:cubicBezTo>
                    <a:pt x="9564" y="4702"/>
                    <a:pt x="9656" y="4725"/>
                    <a:pt x="9678" y="4793"/>
                  </a:cubicBezTo>
                  <a:cubicBezTo>
                    <a:pt x="9724" y="4839"/>
                    <a:pt x="9747" y="4839"/>
                    <a:pt x="9793" y="4839"/>
                  </a:cubicBezTo>
                  <a:cubicBezTo>
                    <a:pt x="9884" y="4839"/>
                    <a:pt x="9930" y="4816"/>
                    <a:pt x="9975" y="4771"/>
                  </a:cubicBezTo>
                  <a:cubicBezTo>
                    <a:pt x="9998" y="4748"/>
                    <a:pt x="9998" y="4748"/>
                    <a:pt x="9998" y="4725"/>
                  </a:cubicBezTo>
                  <a:cubicBezTo>
                    <a:pt x="10066" y="4702"/>
                    <a:pt x="10066" y="4657"/>
                    <a:pt x="10066" y="4588"/>
                  </a:cubicBezTo>
                  <a:cubicBezTo>
                    <a:pt x="10066" y="4520"/>
                    <a:pt x="10066" y="4474"/>
                    <a:pt x="9998" y="4451"/>
                  </a:cubicBezTo>
                  <a:cubicBezTo>
                    <a:pt x="9975" y="4428"/>
                    <a:pt x="9975" y="4405"/>
                    <a:pt x="9952" y="4383"/>
                  </a:cubicBezTo>
                  <a:cubicBezTo>
                    <a:pt x="9911" y="4342"/>
                    <a:pt x="9862" y="4333"/>
                    <a:pt x="9819" y="4333"/>
                  </a:cubicBezTo>
                  <a:close/>
                  <a:moveTo>
                    <a:pt x="10763" y="4451"/>
                  </a:moveTo>
                  <a:cubicBezTo>
                    <a:pt x="10700" y="4451"/>
                    <a:pt x="10637" y="4474"/>
                    <a:pt x="10591" y="4520"/>
                  </a:cubicBezTo>
                  <a:cubicBezTo>
                    <a:pt x="10500" y="4611"/>
                    <a:pt x="10500" y="4771"/>
                    <a:pt x="10614" y="4862"/>
                  </a:cubicBezTo>
                  <a:cubicBezTo>
                    <a:pt x="10657" y="4905"/>
                    <a:pt x="10716" y="4928"/>
                    <a:pt x="10773" y="4928"/>
                  </a:cubicBezTo>
                  <a:cubicBezTo>
                    <a:pt x="10836" y="4928"/>
                    <a:pt x="10898" y="4899"/>
                    <a:pt x="10934" y="4839"/>
                  </a:cubicBezTo>
                  <a:cubicBezTo>
                    <a:pt x="11048" y="4771"/>
                    <a:pt x="11025" y="4611"/>
                    <a:pt x="10934" y="4520"/>
                  </a:cubicBezTo>
                  <a:cubicBezTo>
                    <a:pt x="10888" y="4474"/>
                    <a:pt x="10825" y="4451"/>
                    <a:pt x="10763" y="4451"/>
                  </a:cubicBezTo>
                  <a:close/>
                  <a:moveTo>
                    <a:pt x="11723" y="4551"/>
                  </a:moveTo>
                  <a:cubicBezTo>
                    <a:pt x="11656" y="4551"/>
                    <a:pt x="11587" y="4574"/>
                    <a:pt x="11550" y="4611"/>
                  </a:cubicBezTo>
                  <a:cubicBezTo>
                    <a:pt x="11482" y="4702"/>
                    <a:pt x="11482" y="4862"/>
                    <a:pt x="11550" y="4953"/>
                  </a:cubicBezTo>
                  <a:cubicBezTo>
                    <a:pt x="11593" y="4996"/>
                    <a:pt x="11655" y="5013"/>
                    <a:pt x="11716" y="5013"/>
                  </a:cubicBezTo>
                  <a:cubicBezTo>
                    <a:pt x="11787" y="5013"/>
                    <a:pt x="11856" y="4990"/>
                    <a:pt x="11893" y="4953"/>
                  </a:cubicBezTo>
                  <a:cubicBezTo>
                    <a:pt x="11961" y="4862"/>
                    <a:pt x="11961" y="4679"/>
                    <a:pt x="11870" y="4611"/>
                  </a:cubicBezTo>
                  <a:cubicBezTo>
                    <a:pt x="11838" y="4568"/>
                    <a:pt x="11781" y="4551"/>
                    <a:pt x="11723" y="4551"/>
                  </a:cubicBezTo>
                  <a:close/>
                  <a:moveTo>
                    <a:pt x="12653" y="4598"/>
                  </a:moveTo>
                  <a:cubicBezTo>
                    <a:pt x="12604" y="4598"/>
                    <a:pt x="12564" y="4657"/>
                    <a:pt x="12509" y="4657"/>
                  </a:cubicBezTo>
                  <a:cubicBezTo>
                    <a:pt x="12486" y="4702"/>
                    <a:pt x="12463" y="4748"/>
                    <a:pt x="12440" y="4816"/>
                  </a:cubicBezTo>
                  <a:cubicBezTo>
                    <a:pt x="12417" y="4885"/>
                    <a:pt x="12486" y="4930"/>
                    <a:pt x="12509" y="4976"/>
                  </a:cubicBezTo>
                  <a:cubicBezTo>
                    <a:pt x="12509" y="5022"/>
                    <a:pt x="12600" y="5022"/>
                    <a:pt x="12646" y="5045"/>
                  </a:cubicBezTo>
                  <a:cubicBezTo>
                    <a:pt x="12656" y="5048"/>
                    <a:pt x="12665" y="5049"/>
                    <a:pt x="12674" y="5049"/>
                  </a:cubicBezTo>
                  <a:cubicBezTo>
                    <a:pt x="12728" y="5049"/>
                    <a:pt x="12770" y="4999"/>
                    <a:pt x="12828" y="4999"/>
                  </a:cubicBezTo>
                  <a:cubicBezTo>
                    <a:pt x="12851" y="4953"/>
                    <a:pt x="12874" y="4885"/>
                    <a:pt x="12897" y="4839"/>
                  </a:cubicBezTo>
                  <a:cubicBezTo>
                    <a:pt x="12920" y="4771"/>
                    <a:pt x="12851" y="4725"/>
                    <a:pt x="12828" y="4657"/>
                  </a:cubicBezTo>
                  <a:cubicBezTo>
                    <a:pt x="12806" y="4634"/>
                    <a:pt x="12737" y="4611"/>
                    <a:pt x="12691" y="4611"/>
                  </a:cubicBezTo>
                  <a:cubicBezTo>
                    <a:pt x="12678" y="4602"/>
                    <a:pt x="12665" y="4598"/>
                    <a:pt x="12653" y="4598"/>
                  </a:cubicBezTo>
                  <a:close/>
                  <a:moveTo>
                    <a:pt x="13616" y="4719"/>
                  </a:moveTo>
                  <a:cubicBezTo>
                    <a:pt x="13564" y="4719"/>
                    <a:pt x="13513" y="4736"/>
                    <a:pt x="13467" y="4771"/>
                  </a:cubicBezTo>
                  <a:cubicBezTo>
                    <a:pt x="13376" y="4862"/>
                    <a:pt x="13376" y="4976"/>
                    <a:pt x="13467" y="5067"/>
                  </a:cubicBezTo>
                  <a:cubicBezTo>
                    <a:pt x="13513" y="5113"/>
                    <a:pt x="13564" y="5136"/>
                    <a:pt x="13616" y="5136"/>
                  </a:cubicBezTo>
                  <a:cubicBezTo>
                    <a:pt x="13667" y="5136"/>
                    <a:pt x="13719" y="5113"/>
                    <a:pt x="13764" y="5067"/>
                  </a:cubicBezTo>
                  <a:cubicBezTo>
                    <a:pt x="13855" y="4976"/>
                    <a:pt x="13855" y="4862"/>
                    <a:pt x="13764" y="4771"/>
                  </a:cubicBezTo>
                  <a:cubicBezTo>
                    <a:pt x="13719" y="4736"/>
                    <a:pt x="13667" y="4719"/>
                    <a:pt x="13616" y="4719"/>
                  </a:cubicBezTo>
                  <a:close/>
                  <a:moveTo>
                    <a:pt x="14574" y="4813"/>
                  </a:moveTo>
                  <a:cubicBezTo>
                    <a:pt x="14519" y="4813"/>
                    <a:pt x="14463" y="4836"/>
                    <a:pt x="14426" y="4885"/>
                  </a:cubicBezTo>
                  <a:cubicBezTo>
                    <a:pt x="14358" y="4953"/>
                    <a:pt x="14358" y="5090"/>
                    <a:pt x="14426" y="5159"/>
                  </a:cubicBezTo>
                  <a:cubicBezTo>
                    <a:pt x="14460" y="5193"/>
                    <a:pt x="14512" y="5210"/>
                    <a:pt x="14563" y="5210"/>
                  </a:cubicBezTo>
                  <a:cubicBezTo>
                    <a:pt x="14614" y="5210"/>
                    <a:pt x="14666" y="5193"/>
                    <a:pt x="14700" y="5159"/>
                  </a:cubicBezTo>
                  <a:cubicBezTo>
                    <a:pt x="14791" y="5090"/>
                    <a:pt x="14791" y="4953"/>
                    <a:pt x="14700" y="4862"/>
                  </a:cubicBezTo>
                  <a:cubicBezTo>
                    <a:pt x="14668" y="4830"/>
                    <a:pt x="14622" y="4813"/>
                    <a:pt x="14574" y="4813"/>
                  </a:cubicBezTo>
                  <a:close/>
                  <a:moveTo>
                    <a:pt x="15454" y="4904"/>
                  </a:moveTo>
                  <a:cubicBezTo>
                    <a:pt x="15410" y="4904"/>
                    <a:pt x="15372" y="4911"/>
                    <a:pt x="15362" y="4930"/>
                  </a:cubicBezTo>
                  <a:cubicBezTo>
                    <a:pt x="15316" y="4999"/>
                    <a:pt x="15293" y="5067"/>
                    <a:pt x="15316" y="5159"/>
                  </a:cubicBezTo>
                  <a:cubicBezTo>
                    <a:pt x="15316" y="5159"/>
                    <a:pt x="15339" y="5159"/>
                    <a:pt x="15339" y="5182"/>
                  </a:cubicBezTo>
                  <a:cubicBezTo>
                    <a:pt x="15316" y="5250"/>
                    <a:pt x="15385" y="5227"/>
                    <a:pt x="15408" y="5250"/>
                  </a:cubicBezTo>
                  <a:cubicBezTo>
                    <a:pt x="15422" y="5264"/>
                    <a:pt x="15434" y="5270"/>
                    <a:pt x="15444" y="5270"/>
                  </a:cubicBezTo>
                  <a:cubicBezTo>
                    <a:pt x="15467" y="5270"/>
                    <a:pt x="15483" y="5243"/>
                    <a:pt x="15499" y="5227"/>
                  </a:cubicBezTo>
                  <a:cubicBezTo>
                    <a:pt x="15522" y="5204"/>
                    <a:pt x="15545" y="5182"/>
                    <a:pt x="15567" y="5159"/>
                  </a:cubicBezTo>
                  <a:cubicBezTo>
                    <a:pt x="15590" y="5136"/>
                    <a:pt x="15613" y="5090"/>
                    <a:pt x="15659" y="5067"/>
                  </a:cubicBezTo>
                  <a:cubicBezTo>
                    <a:pt x="15682" y="5045"/>
                    <a:pt x="15659" y="4953"/>
                    <a:pt x="15613" y="4930"/>
                  </a:cubicBezTo>
                  <a:cubicBezTo>
                    <a:pt x="15587" y="4917"/>
                    <a:pt x="15515" y="4904"/>
                    <a:pt x="15454" y="4904"/>
                  </a:cubicBezTo>
                  <a:close/>
                  <a:moveTo>
                    <a:pt x="7887" y="5110"/>
                  </a:moveTo>
                  <a:cubicBezTo>
                    <a:pt x="7868" y="5110"/>
                    <a:pt x="7849" y="5117"/>
                    <a:pt x="7830" y="5136"/>
                  </a:cubicBezTo>
                  <a:cubicBezTo>
                    <a:pt x="7807" y="5182"/>
                    <a:pt x="7761" y="5204"/>
                    <a:pt x="7738" y="5250"/>
                  </a:cubicBezTo>
                  <a:cubicBezTo>
                    <a:pt x="7693" y="5296"/>
                    <a:pt x="7647" y="5318"/>
                    <a:pt x="7624" y="5364"/>
                  </a:cubicBezTo>
                  <a:cubicBezTo>
                    <a:pt x="7579" y="5410"/>
                    <a:pt x="7579" y="5410"/>
                    <a:pt x="7601" y="5478"/>
                  </a:cubicBezTo>
                  <a:cubicBezTo>
                    <a:pt x="7624" y="5501"/>
                    <a:pt x="7647" y="5547"/>
                    <a:pt x="7670" y="5570"/>
                  </a:cubicBezTo>
                  <a:cubicBezTo>
                    <a:pt x="7710" y="5623"/>
                    <a:pt x="7766" y="5645"/>
                    <a:pt x="7828" y="5645"/>
                  </a:cubicBezTo>
                  <a:cubicBezTo>
                    <a:pt x="7872" y="5645"/>
                    <a:pt x="7919" y="5634"/>
                    <a:pt x="7967" y="5615"/>
                  </a:cubicBezTo>
                  <a:cubicBezTo>
                    <a:pt x="8058" y="5570"/>
                    <a:pt x="8126" y="5501"/>
                    <a:pt x="8126" y="5387"/>
                  </a:cubicBezTo>
                  <a:cubicBezTo>
                    <a:pt x="8126" y="5273"/>
                    <a:pt x="8058" y="5159"/>
                    <a:pt x="7967" y="5136"/>
                  </a:cubicBezTo>
                  <a:cubicBezTo>
                    <a:pt x="7940" y="5123"/>
                    <a:pt x="7914" y="5110"/>
                    <a:pt x="7887" y="5110"/>
                  </a:cubicBezTo>
                  <a:close/>
                  <a:moveTo>
                    <a:pt x="8800" y="5187"/>
                  </a:moveTo>
                  <a:cubicBezTo>
                    <a:pt x="8731" y="5187"/>
                    <a:pt x="8663" y="5216"/>
                    <a:pt x="8606" y="5273"/>
                  </a:cubicBezTo>
                  <a:cubicBezTo>
                    <a:pt x="8492" y="5387"/>
                    <a:pt x="8492" y="5547"/>
                    <a:pt x="8606" y="5661"/>
                  </a:cubicBezTo>
                  <a:cubicBezTo>
                    <a:pt x="8663" y="5718"/>
                    <a:pt x="8731" y="5746"/>
                    <a:pt x="8800" y="5746"/>
                  </a:cubicBezTo>
                  <a:cubicBezTo>
                    <a:pt x="8868" y="5746"/>
                    <a:pt x="8937" y="5718"/>
                    <a:pt x="8994" y="5661"/>
                  </a:cubicBezTo>
                  <a:cubicBezTo>
                    <a:pt x="9108" y="5547"/>
                    <a:pt x="9108" y="5387"/>
                    <a:pt x="8994" y="5273"/>
                  </a:cubicBezTo>
                  <a:cubicBezTo>
                    <a:pt x="8937" y="5216"/>
                    <a:pt x="8868" y="5187"/>
                    <a:pt x="8800" y="5187"/>
                  </a:cubicBezTo>
                  <a:close/>
                  <a:moveTo>
                    <a:pt x="9751" y="5315"/>
                  </a:moveTo>
                  <a:cubicBezTo>
                    <a:pt x="9672" y="5315"/>
                    <a:pt x="9590" y="5338"/>
                    <a:pt x="9542" y="5387"/>
                  </a:cubicBezTo>
                  <a:cubicBezTo>
                    <a:pt x="9473" y="5478"/>
                    <a:pt x="9496" y="5684"/>
                    <a:pt x="9564" y="5752"/>
                  </a:cubicBezTo>
                  <a:cubicBezTo>
                    <a:pt x="9596" y="5795"/>
                    <a:pt x="9667" y="5812"/>
                    <a:pt x="9739" y="5812"/>
                  </a:cubicBezTo>
                  <a:cubicBezTo>
                    <a:pt x="9822" y="5812"/>
                    <a:pt x="9905" y="5789"/>
                    <a:pt x="9930" y="5752"/>
                  </a:cubicBezTo>
                  <a:cubicBezTo>
                    <a:pt x="10021" y="5661"/>
                    <a:pt x="10021" y="5455"/>
                    <a:pt x="9930" y="5364"/>
                  </a:cubicBezTo>
                  <a:cubicBezTo>
                    <a:pt x="9887" y="5332"/>
                    <a:pt x="9820" y="5315"/>
                    <a:pt x="9751" y="5315"/>
                  </a:cubicBezTo>
                  <a:close/>
                  <a:moveTo>
                    <a:pt x="10735" y="5361"/>
                  </a:moveTo>
                  <a:cubicBezTo>
                    <a:pt x="10725" y="5361"/>
                    <a:pt x="10716" y="5362"/>
                    <a:pt x="10706" y="5364"/>
                  </a:cubicBezTo>
                  <a:cubicBezTo>
                    <a:pt x="10637" y="5364"/>
                    <a:pt x="10591" y="5364"/>
                    <a:pt x="10546" y="5410"/>
                  </a:cubicBezTo>
                  <a:cubicBezTo>
                    <a:pt x="10523" y="5478"/>
                    <a:pt x="10455" y="5501"/>
                    <a:pt x="10455" y="5570"/>
                  </a:cubicBezTo>
                  <a:cubicBezTo>
                    <a:pt x="10432" y="5661"/>
                    <a:pt x="10455" y="5729"/>
                    <a:pt x="10523" y="5775"/>
                  </a:cubicBezTo>
                  <a:cubicBezTo>
                    <a:pt x="10569" y="5821"/>
                    <a:pt x="10614" y="5866"/>
                    <a:pt x="10706" y="5866"/>
                  </a:cubicBezTo>
                  <a:cubicBezTo>
                    <a:pt x="10774" y="5866"/>
                    <a:pt x="10820" y="5821"/>
                    <a:pt x="10865" y="5775"/>
                  </a:cubicBezTo>
                  <a:cubicBezTo>
                    <a:pt x="10888" y="5752"/>
                    <a:pt x="10934" y="5706"/>
                    <a:pt x="10934" y="5684"/>
                  </a:cubicBezTo>
                  <a:cubicBezTo>
                    <a:pt x="10957" y="5615"/>
                    <a:pt x="10979" y="5547"/>
                    <a:pt x="10934" y="5501"/>
                  </a:cubicBezTo>
                  <a:cubicBezTo>
                    <a:pt x="10871" y="5459"/>
                    <a:pt x="10828" y="5361"/>
                    <a:pt x="10735" y="5361"/>
                  </a:cubicBezTo>
                  <a:close/>
                  <a:moveTo>
                    <a:pt x="11650" y="5461"/>
                  </a:moveTo>
                  <a:cubicBezTo>
                    <a:pt x="11596" y="5461"/>
                    <a:pt x="11539" y="5490"/>
                    <a:pt x="11482" y="5547"/>
                  </a:cubicBezTo>
                  <a:cubicBezTo>
                    <a:pt x="11368" y="5661"/>
                    <a:pt x="11368" y="5752"/>
                    <a:pt x="11482" y="5866"/>
                  </a:cubicBezTo>
                  <a:cubicBezTo>
                    <a:pt x="11539" y="5923"/>
                    <a:pt x="11596" y="5952"/>
                    <a:pt x="11653" y="5952"/>
                  </a:cubicBezTo>
                  <a:cubicBezTo>
                    <a:pt x="11710" y="5952"/>
                    <a:pt x="11767" y="5923"/>
                    <a:pt x="11824" y="5866"/>
                  </a:cubicBezTo>
                  <a:cubicBezTo>
                    <a:pt x="11915" y="5752"/>
                    <a:pt x="11915" y="5638"/>
                    <a:pt x="11801" y="5547"/>
                  </a:cubicBezTo>
                  <a:cubicBezTo>
                    <a:pt x="11756" y="5490"/>
                    <a:pt x="11704" y="5461"/>
                    <a:pt x="11650" y="5461"/>
                  </a:cubicBezTo>
                  <a:close/>
                  <a:moveTo>
                    <a:pt x="12612" y="5574"/>
                  </a:moveTo>
                  <a:cubicBezTo>
                    <a:pt x="12536" y="5574"/>
                    <a:pt x="12457" y="5598"/>
                    <a:pt x="12417" y="5638"/>
                  </a:cubicBezTo>
                  <a:cubicBezTo>
                    <a:pt x="12349" y="5729"/>
                    <a:pt x="12349" y="5889"/>
                    <a:pt x="12440" y="5958"/>
                  </a:cubicBezTo>
                  <a:cubicBezTo>
                    <a:pt x="12475" y="6003"/>
                    <a:pt x="12537" y="6026"/>
                    <a:pt x="12600" y="6026"/>
                  </a:cubicBezTo>
                  <a:cubicBezTo>
                    <a:pt x="12663" y="6026"/>
                    <a:pt x="12726" y="6003"/>
                    <a:pt x="12760" y="5958"/>
                  </a:cubicBezTo>
                  <a:cubicBezTo>
                    <a:pt x="12851" y="5866"/>
                    <a:pt x="12828" y="5706"/>
                    <a:pt x="12760" y="5615"/>
                  </a:cubicBezTo>
                  <a:cubicBezTo>
                    <a:pt x="12722" y="5587"/>
                    <a:pt x="12667" y="5574"/>
                    <a:pt x="12612" y="5574"/>
                  </a:cubicBezTo>
                  <a:close/>
                  <a:moveTo>
                    <a:pt x="13508" y="5633"/>
                  </a:moveTo>
                  <a:cubicBezTo>
                    <a:pt x="13454" y="5633"/>
                    <a:pt x="13412" y="5687"/>
                    <a:pt x="13353" y="5706"/>
                  </a:cubicBezTo>
                  <a:cubicBezTo>
                    <a:pt x="13331" y="5729"/>
                    <a:pt x="13308" y="5798"/>
                    <a:pt x="13308" y="5866"/>
                  </a:cubicBezTo>
                  <a:cubicBezTo>
                    <a:pt x="13262" y="5935"/>
                    <a:pt x="13353" y="5980"/>
                    <a:pt x="13353" y="6049"/>
                  </a:cubicBezTo>
                  <a:cubicBezTo>
                    <a:pt x="13363" y="6046"/>
                    <a:pt x="13372" y="6044"/>
                    <a:pt x="13380" y="6044"/>
                  </a:cubicBezTo>
                  <a:cubicBezTo>
                    <a:pt x="13429" y="6044"/>
                    <a:pt x="13454" y="6095"/>
                    <a:pt x="13513" y="6095"/>
                  </a:cubicBezTo>
                  <a:cubicBezTo>
                    <a:pt x="13582" y="6095"/>
                    <a:pt x="13627" y="6026"/>
                    <a:pt x="13696" y="6026"/>
                  </a:cubicBezTo>
                  <a:cubicBezTo>
                    <a:pt x="13673" y="5980"/>
                    <a:pt x="13741" y="5935"/>
                    <a:pt x="13741" y="5866"/>
                  </a:cubicBezTo>
                  <a:cubicBezTo>
                    <a:pt x="13764" y="5798"/>
                    <a:pt x="13673" y="5775"/>
                    <a:pt x="13696" y="5706"/>
                  </a:cubicBezTo>
                  <a:cubicBezTo>
                    <a:pt x="13650" y="5684"/>
                    <a:pt x="13582" y="5661"/>
                    <a:pt x="13536" y="5638"/>
                  </a:cubicBezTo>
                  <a:cubicBezTo>
                    <a:pt x="13526" y="5635"/>
                    <a:pt x="13517" y="5633"/>
                    <a:pt x="13508" y="5633"/>
                  </a:cubicBezTo>
                  <a:close/>
                  <a:moveTo>
                    <a:pt x="14463" y="5752"/>
                  </a:moveTo>
                  <a:cubicBezTo>
                    <a:pt x="14415" y="5752"/>
                    <a:pt x="14369" y="5775"/>
                    <a:pt x="14335" y="5821"/>
                  </a:cubicBezTo>
                  <a:cubicBezTo>
                    <a:pt x="14244" y="5912"/>
                    <a:pt x="14244" y="6026"/>
                    <a:pt x="14335" y="6117"/>
                  </a:cubicBezTo>
                  <a:cubicBezTo>
                    <a:pt x="14377" y="6149"/>
                    <a:pt x="14424" y="6166"/>
                    <a:pt x="14470" y="6166"/>
                  </a:cubicBezTo>
                  <a:cubicBezTo>
                    <a:pt x="14522" y="6166"/>
                    <a:pt x="14572" y="6143"/>
                    <a:pt x="14609" y="6095"/>
                  </a:cubicBezTo>
                  <a:cubicBezTo>
                    <a:pt x="14700" y="6026"/>
                    <a:pt x="14700" y="5912"/>
                    <a:pt x="14609" y="5821"/>
                  </a:cubicBezTo>
                  <a:cubicBezTo>
                    <a:pt x="14563" y="5775"/>
                    <a:pt x="14512" y="5752"/>
                    <a:pt x="14463" y="5752"/>
                  </a:cubicBezTo>
                  <a:close/>
                  <a:moveTo>
                    <a:pt x="6991" y="6000"/>
                  </a:moveTo>
                  <a:cubicBezTo>
                    <a:pt x="6982" y="6000"/>
                    <a:pt x="6972" y="6007"/>
                    <a:pt x="6962" y="6026"/>
                  </a:cubicBezTo>
                  <a:cubicBezTo>
                    <a:pt x="6848" y="6140"/>
                    <a:pt x="6734" y="6254"/>
                    <a:pt x="6643" y="6346"/>
                  </a:cubicBezTo>
                  <a:cubicBezTo>
                    <a:pt x="6574" y="6414"/>
                    <a:pt x="6574" y="6460"/>
                    <a:pt x="6666" y="6505"/>
                  </a:cubicBezTo>
                  <a:cubicBezTo>
                    <a:pt x="6711" y="6505"/>
                    <a:pt x="6734" y="6528"/>
                    <a:pt x="6780" y="6528"/>
                  </a:cubicBezTo>
                  <a:cubicBezTo>
                    <a:pt x="6792" y="6532"/>
                    <a:pt x="6807" y="6534"/>
                    <a:pt x="6825" y="6534"/>
                  </a:cubicBezTo>
                  <a:cubicBezTo>
                    <a:pt x="6908" y="6534"/>
                    <a:pt x="7035" y="6493"/>
                    <a:pt x="7054" y="6437"/>
                  </a:cubicBezTo>
                  <a:cubicBezTo>
                    <a:pt x="7145" y="6346"/>
                    <a:pt x="7122" y="6140"/>
                    <a:pt x="7031" y="6026"/>
                  </a:cubicBezTo>
                  <a:cubicBezTo>
                    <a:pt x="7018" y="6013"/>
                    <a:pt x="7004" y="6000"/>
                    <a:pt x="6991" y="6000"/>
                  </a:cubicBezTo>
                  <a:close/>
                  <a:moveTo>
                    <a:pt x="7761" y="6049"/>
                  </a:moveTo>
                  <a:cubicBezTo>
                    <a:pt x="7693" y="6049"/>
                    <a:pt x="7624" y="6049"/>
                    <a:pt x="7579" y="6117"/>
                  </a:cubicBezTo>
                  <a:cubicBezTo>
                    <a:pt x="7533" y="6186"/>
                    <a:pt x="7464" y="6209"/>
                    <a:pt x="7487" y="6323"/>
                  </a:cubicBezTo>
                  <a:cubicBezTo>
                    <a:pt x="7487" y="6391"/>
                    <a:pt x="7487" y="6460"/>
                    <a:pt x="7556" y="6505"/>
                  </a:cubicBezTo>
                  <a:cubicBezTo>
                    <a:pt x="7595" y="6545"/>
                    <a:pt x="7635" y="6601"/>
                    <a:pt x="7718" y="6601"/>
                  </a:cubicBezTo>
                  <a:cubicBezTo>
                    <a:pt x="7731" y="6601"/>
                    <a:pt x="7746" y="6600"/>
                    <a:pt x="7761" y="6597"/>
                  </a:cubicBezTo>
                  <a:cubicBezTo>
                    <a:pt x="7830" y="6597"/>
                    <a:pt x="7898" y="6597"/>
                    <a:pt x="7921" y="6528"/>
                  </a:cubicBezTo>
                  <a:cubicBezTo>
                    <a:pt x="7989" y="6460"/>
                    <a:pt x="8035" y="6414"/>
                    <a:pt x="8035" y="6323"/>
                  </a:cubicBezTo>
                  <a:cubicBezTo>
                    <a:pt x="8035" y="6231"/>
                    <a:pt x="8012" y="6186"/>
                    <a:pt x="7944" y="6140"/>
                  </a:cubicBezTo>
                  <a:cubicBezTo>
                    <a:pt x="7898" y="6095"/>
                    <a:pt x="7852" y="6049"/>
                    <a:pt x="7761" y="6049"/>
                  </a:cubicBezTo>
                  <a:close/>
                  <a:moveTo>
                    <a:pt x="8731" y="6123"/>
                  </a:moveTo>
                  <a:cubicBezTo>
                    <a:pt x="8663" y="6123"/>
                    <a:pt x="8594" y="6152"/>
                    <a:pt x="8537" y="6209"/>
                  </a:cubicBezTo>
                  <a:cubicBezTo>
                    <a:pt x="8423" y="6323"/>
                    <a:pt x="8423" y="6460"/>
                    <a:pt x="8537" y="6574"/>
                  </a:cubicBezTo>
                  <a:cubicBezTo>
                    <a:pt x="8594" y="6631"/>
                    <a:pt x="8663" y="6659"/>
                    <a:pt x="8731" y="6659"/>
                  </a:cubicBezTo>
                  <a:cubicBezTo>
                    <a:pt x="8800" y="6659"/>
                    <a:pt x="8868" y="6631"/>
                    <a:pt x="8925" y="6574"/>
                  </a:cubicBezTo>
                  <a:cubicBezTo>
                    <a:pt x="9017" y="6483"/>
                    <a:pt x="9039" y="6323"/>
                    <a:pt x="8925" y="6209"/>
                  </a:cubicBezTo>
                  <a:cubicBezTo>
                    <a:pt x="8868" y="6152"/>
                    <a:pt x="8800" y="6123"/>
                    <a:pt x="8731" y="6123"/>
                  </a:cubicBezTo>
                  <a:close/>
                  <a:moveTo>
                    <a:pt x="9678" y="6214"/>
                  </a:moveTo>
                  <a:cubicBezTo>
                    <a:pt x="9616" y="6214"/>
                    <a:pt x="9553" y="6243"/>
                    <a:pt x="9496" y="6300"/>
                  </a:cubicBezTo>
                  <a:cubicBezTo>
                    <a:pt x="9382" y="6414"/>
                    <a:pt x="9359" y="6551"/>
                    <a:pt x="9473" y="6665"/>
                  </a:cubicBezTo>
                  <a:cubicBezTo>
                    <a:pt x="9536" y="6728"/>
                    <a:pt x="9612" y="6763"/>
                    <a:pt x="9687" y="6763"/>
                  </a:cubicBezTo>
                  <a:cubicBezTo>
                    <a:pt x="9749" y="6763"/>
                    <a:pt x="9810" y="6739"/>
                    <a:pt x="9861" y="6688"/>
                  </a:cubicBezTo>
                  <a:cubicBezTo>
                    <a:pt x="9975" y="6574"/>
                    <a:pt x="9975" y="6414"/>
                    <a:pt x="9861" y="6300"/>
                  </a:cubicBezTo>
                  <a:cubicBezTo>
                    <a:pt x="9804" y="6243"/>
                    <a:pt x="9741" y="6214"/>
                    <a:pt x="9678" y="6214"/>
                  </a:cubicBezTo>
                  <a:close/>
                  <a:moveTo>
                    <a:pt x="10599" y="6308"/>
                  </a:moveTo>
                  <a:cubicBezTo>
                    <a:pt x="10530" y="6308"/>
                    <a:pt x="10464" y="6326"/>
                    <a:pt x="10432" y="6368"/>
                  </a:cubicBezTo>
                  <a:cubicBezTo>
                    <a:pt x="10340" y="6437"/>
                    <a:pt x="10318" y="6642"/>
                    <a:pt x="10409" y="6734"/>
                  </a:cubicBezTo>
                  <a:cubicBezTo>
                    <a:pt x="10446" y="6783"/>
                    <a:pt x="10528" y="6805"/>
                    <a:pt x="10611" y="6805"/>
                  </a:cubicBezTo>
                  <a:cubicBezTo>
                    <a:pt x="10683" y="6805"/>
                    <a:pt x="10755" y="6788"/>
                    <a:pt x="10797" y="6756"/>
                  </a:cubicBezTo>
                  <a:cubicBezTo>
                    <a:pt x="10865" y="6665"/>
                    <a:pt x="10865" y="6460"/>
                    <a:pt x="10797" y="6368"/>
                  </a:cubicBezTo>
                  <a:cubicBezTo>
                    <a:pt x="10760" y="6332"/>
                    <a:pt x="10678" y="6308"/>
                    <a:pt x="10599" y="6308"/>
                  </a:cubicBezTo>
                  <a:close/>
                  <a:moveTo>
                    <a:pt x="11550" y="6391"/>
                  </a:moveTo>
                  <a:cubicBezTo>
                    <a:pt x="11504" y="6414"/>
                    <a:pt x="11436" y="6414"/>
                    <a:pt x="11413" y="6460"/>
                  </a:cubicBezTo>
                  <a:cubicBezTo>
                    <a:pt x="11368" y="6505"/>
                    <a:pt x="11299" y="6528"/>
                    <a:pt x="11299" y="6620"/>
                  </a:cubicBezTo>
                  <a:cubicBezTo>
                    <a:pt x="11299" y="6711"/>
                    <a:pt x="11322" y="6756"/>
                    <a:pt x="11390" y="6825"/>
                  </a:cubicBezTo>
                  <a:cubicBezTo>
                    <a:pt x="11436" y="6848"/>
                    <a:pt x="11459" y="6916"/>
                    <a:pt x="11550" y="6916"/>
                  </a:cubicBezTo>
                  <a:cubicBezTo>
                    <a:pt x="11619" y="6916"/>
                    <a:pt x="11664" y="6871"/>
                    <a:pt x="11710" y="6825"/>
                  </a:cubicBezTo>
                  <a:cubicBezTo>
                    <a:pt x="11756" y="6779"/>
                    <a:pt x="11801" y="6756"/>
                    <a:pt x="11801" y="6734"/>
                  </a:cubicBezTo>
                  <a:cubicBezTo>
                    <a:pt x="11801" y="6665"/>
                    <a:pt x="11824" y="6597"/>
                    <a:pt x="11778" y="6551"/>
                  </a:cubicBezTo>
                  <a:cubicBezTo>
                    <a:pt x="11710" y="6483"/>
                    <a:pt x="11664" y="6391"/>
                    <a:pt x="11550" y="6391"/>
                  </a:cubicBezTo>
                  <a:close/>
                  <a:moveTo>
                    <a:pt x="12497" y="6505"/>
                  </a:moveTo>
                  <a:cubicBezTo>
                    <a:pt x="12440" y="6505"/>
                    <a:pt x="12383" y="6528"/>
                    <a:pt x="12326" y="6574"/>
                  </a:cubicBezTo>
                  <a:cubicBezTo>
                    <a:pt x="12212" y="6688"/>
                    <a:pt x="12235" y="6802"/>
                    <a:pt x="12326" y="6916"/>
                  </a:cubicBezTo>
                  <a:cubicBezTo>
                    <a:pt x="12383" y="6973"/>
                    <a:pt x="12440" y="7002"/>
                    <a:pt x="12497" y="7002"/>
                  </a:cubicBezTo>
                  <a:cubicBezTo>
                    <a:pt x="12554" y="7002"/>
                    <a:pt x="12612" y="6973"/>
                    <a:pt x="12669" y="6916"/>
                  </a:cubicBezTo>
                  <a:cubicBezTo>
                    <a:pt x="12783" y="6802"/>
                    <a:pt x="12783" y="6688"/>
                    <a:pt x="12669" y="6574"/>
                  </a:cubicBezTo>
                  <a:cubicBezTo>
                    <a:pt x="12612" y="6528"/>
                    <a:pt x="12554" y="6505"/>
                    <a:pt x="12497" y="6505"/>
                  </a:cubicBezTo>
                  <a:close/>
                  <a:moveTo>
                    <a:pt x="13424" y="6594"/>
                  </a:moveTo>
                  <a:cubicBezTo>
                    <a:pt x="13357" y="6594"/>
                    <a:pt x="13288" y="6616"/>
                    <a:pt x="13239" y="6665"/>
                  </a:cubicBezTo>
                  <a:cubicBezTo>
                    <a:pt x="13171" y="6756"/>
                    <a:pt x="13194" y="6916"/>
                    <a:pt x="13262" y="6985"/>
                  </a:cubicBezTo>
                  <a:cubicBezTo>
                    <a:pt x="13304" y="7027"/>
                    <a:pt x="13362" y="7045"/>
                    <a:pt x="13420" y="7045"/>
                  </a:cubicBezTo>
                  <a:cubicBezTo>
                    <a:pt x="13487" y="7045"/>
                    <a:pt x="13556" y="7021"/>
                    <a:pt x="13604" y="6985"/>
                  </a:cubicBezTo>
                  <a:cubicBezTo>
                    <a:pt x="13673" y="6893"/>
                    <a:pt x="13673" y="6711"/>
                    <a:pt x="13582" y="6642"/>
                  </a:cubicBezTo>
                  <a:cubicBezTo>
                    <a:pt x="13539" y="6611"/>
                    <a:pt x="13482" y="6594"/>
                    <a:pt x="13424" y="6594"/>
                  </a:cubicBezTo>
                  <a:close/>
                  <a:moveTo>
                    <a:pt x="6045" y="6947"/>
                  </a:moveTo>
                  <a:cubicBezTo>
                    <a:pt x="6041" y="6947"/>
                    <a:pt x="6036" y="6952"/>
                    <a:pt x="6026" y="6962"/>
                  </a:cubicBezTo>
                  <a:cubicBezTo>
                    <a:pt x="5958" y="7030"/>
                    <a:pt x="5889" y="7099"/>
                    <a:pt x="5821" y="7144"/>
                  </a:cubicBezTo>
                  <a:cubicBezTo>
                    <a:pt x="5775" y="7213"/>
                    <a:pt x="5707" y="7281"/>
                    <a:pt x="5638" y="7350"/>
                  </a:cubicBezTo>
                  <a:cubicBezTo>
                    <a:pt x="5616" y="7350"/>
                    <a:pt x="5616" y="7373"/>
                    <a:pt x="5661" y="7373"/>
                  </a:cubicBezTo>
                  <a:cubicBezTo>
                    <a:pt x="5705" y="7390"/>
                    <a:pt x="5753" y="7401"/>
                    <a:pt x="5800" y="7401"/>
                  </a:cubicBezTo>
                  <a:cubicBezTo>
                    <a:pt x="5875" y="7401"/>
                    <a:pt x="5948" y="7374"/>
                    <a:pt x="6004" y="7304"/>
                  </a:cubicBezTo>
                  <a:cubicBezTo>
                    <a:pt x="6095" y="7213"/>
                    <a:pt x="6095" y="7099"/>
                    <a:pt x="6049" y="6985"/>
                  </a:cubicBezTo>
                  <a:cubicBezTo>
                    <a:pt x="6049" y="6958"/>
                    <a:pt x="6049" y="6947"/>
                    <a:pt x="6045" y="6947"/>
                  </a:cubicBezTo>
                  <a:close/>
                  <a:moveTo>
                    <a:pt x="6734" y="6899"/>
                  </a:moveTo>
                  <a:cubicBezTo>
                    <a:pt x="6660" y="6899"/>
                    <a:pt x="6586" y="6928"/>
                    <a:pt x="6529" y="6985"/>
                  </a:cubicBezTo>
                  <a:cubicBezTo>
                    <a:pt x="6414" y="7099"/>
                    <a:pt x="6392" y="7304"/>
                    <a:pt x="6506" y="7418"/>
                  </a:cubicBezTo>
                  <a:cubicBezTo>
                    <a:pt x="6574" y="7475"/>
                    <a:pt x="6654" y="7504"/>
                    <a:pt x="6731" y="7504"/>
                  </a:cubicBezTo>
                  <a:cubicBezTo>
                    <a:pt x="6808" y="7504"/>
                    <a:pt x="6882" y="7475"/>
                    <a:pt x="6939" y="7418"/>
                  </a:cubicBezTo>
                  <a:cubicBezTo>
                    <a:pt x="7054" y="7304"/>
                    <a:pt x="7054" y="7099"/>
                    <a:pt x="6939" y="6985"/>
                  </a:cubicBezTo>
                  <a:cubicBezTo>
                    <a:pt x="6882" y="6928"/>
                    <a:pt x="6808" y="6899"/>
                    <a:pt x="6734" y="6899"/>
                  </a:cubicBezTo>
                  <a:close/>
                  <a:moveTo>
                    <a:pt x="7715" y="6985"/>
                  </a:moveTo>
                  <a:cubicBezTo>
                    <a:pt x="7647" y="6985"/>
                    <a:pt x="7556" y="7008"/>
                    <a:pt x="7510" y="7053"/>
                  </a:cubicBezTo>
                  <a:cubicBezTo>
                    <a:pt x="7464" y="7099"/>
                    <a:pt x="7419" y="7190"/>
                    <a:pt x="7419" y="7259"/>
                  </a:cubicBezTo>
                  <a:cubicBezTo>
                    <a:pt x="7419" y="7327"/>
                    <a:pt x="7442" y="7418"/>
                    <a:pt x="7487" y="7464"/>
                  </a:cubicBezTo>
                  <a:cubicBezTo>
                    <a:pt x="7533" y="7533"/>
                    <a:pt x="7624" y="7555"/>
                    <a:pt x="7693" y="7555"/>
                  </a:cubicBezTo>
                  <a:cubicBezTo>
                    <a:pt x="7761" y="7555"/>
                    <a:pt x="7852" y="7510"/>
                    <a:pt x="7921" y="7487"/>
                  </a:cubicBezTo>
                  <a:cubicBezTo>
                    <a:pt x="7944" y="7418"/>
                    <a:pt x="7989" y="7350"/>
                    <a:pt x="7989" y="7281"/>
                  </a:cubicBezTo>
                  <a:cubicBezTo>
                    <a:pt x="7989" y="7213"/>
                    <a:pt x="7967" y="7122"/>
                    <a:pt x="7921" y="7053"/>
                  </a:cubicBezTo>
                  <a:cubicBezTo>
                    <a:pt x="7875" y="7008"/>
                    <a:pt x="7784" y="6985"/>
                    <a:pt x="7715" y="6985"/>
                  </a:cubicBezTo>
                  <a:close/>
                  <a:moveTo>
                    <a:pt x="8671" y="7071"/>
                  </a:moveTo>
                  <a:cubicBezTo>
                    <a:pt x="8658" y="7071"/>
                    <a:pt x="8644" y="7073"/>
                    <a:pt x="8628" y="7076"/>
                  </a:cubicBezTo>
                  <a:cubicBezTo>
                    <a:pt x="8560" y="7076"/>
                    <a:pt x="8492" y="7076"/>
                    <a:pt x="8446" y="7144"/>
                  </a:cubicBezTo>
                  <a:cubicBezTo>
                    <a:pt x="8400" y="7213"/>
                    <a:pt x="8332" y="7236"/>
                    <a:pt x="8355" y="7350"/>
                  </a:cubicBezTo>
                  <a:cubicBezTo>
                    <a:pt x="8355" y="7418"/>
                    <a:pt x="8355" y="7487"/>
                    <a:pt x="8446" y="7533"/>
                  </a:cubicBezTo>
                  <a:cubicBezTo>
                    <a:pt x="8469" y="7601"/>
                    <a:pt x="8560" y="7624"/>
                    <a:pt x="8628" y="7624"/>
                  </a:cubicBezTo>
                  <a:cubicBezTo>
                    <a:pt x="8720" y="7624"/>
                    <a:pt x="8765" y="7601"/>
                    <a:pt x="8811" y="7533"/>
                  </a:cubicBezTo>
                  <a:cubicBezTo>
                    <a:pt x="8880" y="7487"/>
                    <a:pt x="8902" y="7441"/>
                    <a:pt x="8902" y="7350"/>
                  </a:cubicBezTo>
                  <a:cubicBezTo>
                    <a:pt x="8902" y="7281"/>
                    <a:pt x="8902" y="7213"/>
                    <a:pt x="8834" y="7167"/>
                  </a:cubicBezTo>
                  <a:cubicBezTo>
                    <a:pt x="8775" y="7128"/>
                    <a:pt x="8750" y="7071"/>
                    <a:pt x="8671" y="7071"/>
                  </a:cubicBezTo>
                  <a:close/>
                  <a:moveTo>
                    <a:pt x="9569" y="7161"/>
                  </a:moveTo>
                  <a:cubicBezTo>
                    <a:pt x="9512" y="7161"/>
                    <a:pt x="9456" y="7184"/>
                    <a:pt x="9405" y="7236"/>
                  </a:cubicBezTo>
                  <a:cubicBezTo>
                    <a:pt x="9290" y="7350"/>
                    <a:pt x="9268" y="7510"/>
                    <a:pt x="9382" y="7624"/>
                  </a:cubicBezTo>
                  <a:cubicBezTo>
                    <a:pt x="9439" y="7681"/>
                    <a:pt x="9507" y="7709"/>
                    <a:pt x="9576" y="7709"/>
                  </a:cubicBezTo>
                  <a:cubicBezTo>
                    <a:pt x="9644" y="7709"/>
                    <a:pt x="9713" y="7681"/>
                    <a:pt x="9770" y="7624"/>
                  </a:cubicBezTo>
                  <a:cubicBezTo>
                    <a:pt x="9884" y="7510"/>
                    <a:pt x="9884" y="7373"/>
                    <a:pt x="9770" y="7259"/>
                  </a:cubicBezTo>
                  <a:cubicBezTo>
                    <a:pt x="9707" y="7196"/>
                    <a:pt x="9637" y="7161"/>
                    <a:pt x="9569" y="7161"/>
                  </a:cubicBezTo>
                  <a:close/>
                  <a:moveTo>
                    <a:pt x="10534" y="7264"/>
                  </a:moveTo>
                  <a:cubicBezTo>
                    <a:pt x="10466" y="7264"/>
                    <a:pt x="10397" y="7293"/>
                    <a:pt x="10340" y="7350"/>
                  </a:cubicBezTo>
                  <a:cubicBezTo>
                    <a:pt x="10226" y="7441"/>
                    <a:pt x="10226" y="7601"/>
                    <a:pt x="10340" y="7715"/>
                  </a:cubicBezTo>
                  <a:cubicBezTo>
                    <a:pt x="10401" y="7775"/>
                    <a:pt x="10467" y="7804"/>
                    <a:pt x="10533" y="7804"/>
                  </a:cubicBezTo>
                  <a:cubicBezTo>
                    <a:pt x="10593" y="7804"/>
                    <a:pt x="10652" y="7781"/>
                    <a:pt x="10706" y="7738"/>
                  </a:cubicBezTo>
                  <a:cubicBezTo>
                    <a:pt x="10843" y="7624"/>
                    <a:pt x="10843" y="7464"/>
                    <a:pt x="10728" y="7350"/>
                  </a:cubicBezTo>
                  <a:cubicBezTo>
                    <a:pt x="10671" y="7293"/>
                    <a:pt x="10603" y="7264"/>
                    <a:pt x="10534" y="7264"/>
                  </a:cubicBezTo>
                  <a:close/>
                  <a:moveTo>
                    <a:pt x="11439" y="7350"/>
                  </a:moveTo>
                  <a:cubicBezTo>
                    <a:pt x="11362" y="7350"/>
                    <a:pt x="11288" y="7373"/>
                    <a:pt x="11253" y="7418"/>
                  </a:cubicBezTo>
                  <a:cubicBezTo>
                    <a:pt x="11185" y="7510"/>
                    <a:pt x="11185" y="7692"/>
                    <a:pt x="11253" y="7784"/>
                  </a:cubicBezTo>
                  <a:cubicBezTo>
                    <a:pt x="11288" y="7829"/>
                    <a:pt x="11368" y="7852"/>
                    <a:pt x="11447" y="7852"/>
                  </a:cubicBezTo>
                  <a:cubicBezTo>
                    <a:pt x="11527" y="7852"/>
                    <a:pt x="11607" y="7829"/>
                    <a:pt x="11641" y="7784"/>
                  </a:cubicBezTo>
                  <a:cubicBezTo>
                    <a:pt x="11733" y="7715"/>
                    <a:pt x="11710" y="7464"/>
                    <a:pt x="11641" y="7418"/>
                  </a:cubicBezTo>
                  <a:cubicBezTo>
                    <a:pt x="11596" y="7373"/>
                    <a:pt x="11516" y="7350"/>
                    <a:pt x="11439" y="7350"/>
                  </a:cubicBezTo>
                  <a:close/>
                  <a:moveTo>
                    <a:pt x="12460" y="7418"/>
                  </a:moveTo>
                  <a:cubicBezTo>
                    <a:pt x="12423" y="7418"/>
                    <a:pt x="12383" y="7430"/>
                    <a:pt x="12349" y="7441"/>
                  </a:cubicBezTo>
                  <a:cubicBezTo>
                    <a:pt x="12281" y="7464"/>
                    <a:pt x="12235" y="7533"/>
                    <a:pt x="12189" y="7578"/>
                  </a:cubicBezTo>
                  <a:cubicBezTo>
                    <a:pt x="12166" y="7601"/>
                    <a:pt x="12189" y="7647"/>
                    <a:pt x="12189" y="7692"/>
                  </a:cubicBezTo>
                  <a:cubicBezTo>
                    <a:pt x="12166" y="7784"/>
                    <a:pt x="12258" y="7806"/>
                    <a:pt x="12303" y="7875"/>
                  </a:cubicBezTo>
                  <a:cubicBezTo>
                    <a:pt x="12326" y="7921"/>
                    <a:pt x="12372" y="7921"/>
                    <a:pt x="12417" y="7921"/>
                  </a:cubicBezTo>
                  <a:cubicBezTo>
                    <a:pt x="12430" y="7925"/>
                    <a:pt x="12443" y="7927"/>
                    <a:pt x="12455" y="7927"/>
                  </a:cubicBezTo>
                  <a:cubicBezTo>
                    <a:pt x="12510" y="7927"/>
                    <a:pt x="12559" y="7889"/>
                    <a:pt x="12577" y="7852"/>
                  </a:cubicBezTo>
                  <a:cubicBezTo>
                    <a:pt x="12600" y="7829"/>
                    <a:pt x="12600" y="7829"/>
                    <a:pt x="12623" y="7806"/>
                  </a:cubicBezTo>
                  <a:cubicBezTo>
                    <a:pt x="12669" y="7784"/>
                    <a:pt x="12691" y="7738"/>
                    <a:pt x="12691" y="7669"/>
                  </a:cubicBezTo>
                  <a:cubicBezTo>
                    <a:pt x="12691" y="7624"/>
                    <a:pt x="12669" y="7578"/>
                    <a:pt x="12623" y="7533"/>
                  </a:cubicBezTo>
                  <a:cubicBezTo>
                    <a:pt x="12600" y="7510"/>
                    <a:pt x="12577" y="7487"/>
                    <a:pt x="12554" y="7464"/>
                  </a:cubicBezTo>
                  <a:cubicBezTo>
                    <a:pt x="12532" y="7430"/>
                    <a:pt x="12497" y="7418"/>
                    <a:pt x="12460" y="7418"/>
                  </a:cubicBezTo>
                  <a:close/>
                  <a:moveTo>
                    <a:pt x="5091" y="7921"/>
                  </a:moveTo>
                  <a:cubicBezTo>
                    <a:pt x="5068" y="7943"/>
                    <a:pt x="5045" y="7943"/>
                    <a:pt x="5022" y="7966"/>
                  </a:cubicBezTo>
                  <a:cubicBezTo>
                    <a:pt x="4976" y="8012"/>
                    <a:pt x="4931" y="8057"/>
                    <a:pt x="4885" y="8103"/>
                  </a:cubicBezTo>
                  <a:cubicBezTo>
                    <a:pt x="4839" y="8149"/>
                    <a:pt x="4794" y="8172"/>
                    <a:pt x="4748" y="8217"/>
                  </a:cubicBezTo>
                  <a:cubicBezTo>
                    <a:pt x="4725" y="8240"/>
                    <a:pt x="4725" y="8286"/>
                    <a:pt x="4703" y="8309"/>
                  </a:cubicBezTo>
                  <a:lnTo>
                    <a:pt x="4794" y="8309"/>
                  </a:lnTo>
                  <a:cubicBezTo>
                    <a:pt x="4931" y="8286"/>
                    <a:pt x="5068" y="8149"/>
                    <a:pt x="5091" y="8012"/>
                  </a:cubicBezTo>
                  <a:cubicBezTo>
                    <a:pt x="5091" y="7989"/>
                    <a:pt x="5091" y="7943"/>
                    <a:pt x="5091" y="7921"/>
                  </a:cubicBezTo>
                  <a:close/>
                  <a:moveTo>
                    <a:pt x="5701" y="7706"/>
                  </a:moveTo>
                  <a:cubicBezTo>
                    <a:pt x="5633" y="7706"/>
                    <a:pt x="5567" y="7741"/>
                    <a:pt x="5501" y="7806"/>
                  </a:cubicBezTo>
                  <a:cubicBezTo>
                    <a:pt x="5364" y="7966"/>
                    <a:pt x="5342" y="8103"/>
                    <a:pt x="5501" y="8240"/>
                  </a:cubicBezTo>
                  <a:cubicBezTo>
                    <a:pt x="5576" y="8314"/>
                    <a:pt x="5650" y="8355"/>
                    <a:pt x="5724" y="8355"/>
                  </a:cubicBezTo>
                  <a:cubicBezTo>
                    <a:pt x="5787" y="8355"/>
                    <a:pt x="5849" y="8326"/>
                    <a:pt x="5912" y="8263"/>
                  </a:cubicBezTo>
                  <a:cubicBezTo>
                    <a:pt x="6072" y="8103"/>
                    <a:pt x="6072" y="7966"/>
                    <a:pt x="5935" y="7829"/>
                  </a:cubicBezTo>
                  <a:cubicBezTo>
                    <a:pt x="5852" y="7746"/>
                    <a:pt x="5775" y="7706"/>
                    <a:pt x="5701" y="7706"/>
                  </a:cubicBezTo>
                  <a:close/>
                  <a:moveTo>
                    <a:pt x="6653" y="7832"/>
                  </a:moveTo>
                  <a:cubicBezTo>
                    <a:pt x="6583" y="7832"/>
                    <a:pt x="6514" y="7855"/>
                    <a:pt x="6460" y="7898"/>
                  </a:cubicBezTo>
                  <a:cubicBezTo>
                    <a:pt x="6346" y="8012"/>
                    <a:pt x="6323" y="8217"/>
                    <a:pt x="6437" y="8331"/>
                  </a:cubicBezTo>
                  <a:cubicBezTo>
                    <a:pt x="6500" y="8394"/>
                    <a:pt x="6590" y="8429"/>
                    <a:pt x="6678" y="8429"/>
                  </a:cubicBezTo>
                  <a:cubicBezTo>
                    <a:pt x="6750" y="8429"/>
                    <a:pt x="6820" y="8406"/>
                    <a:pt x="6871" y="8354"/>
                  </a:cubicBezTo>
                  <a:cubicBezTo>
                    <a:pt x="6985" y="8217"/>
                    <a:pt x="6985" y="8035"/>
                    <a:pt x="6871" y="7921"/>
                  </a:cubicBezTo>
                  <a:cubicBezTo>
                    <a:pt x="6811" y="7860"/>
                    <a:pt x="6731" y="7832"/>
                    <a:pt x="6653" y="7832"/>
                  </a:cubicBezTo>
                  <a:close/>
                  <a:moveTo>
                    <a:pt x="7599" y="7923"/>
                  </a:moveTo>
                  <a:cubicBezTo>
                    <a:pt x="7524" y="7923"/>
                    <a:pt x="7450" y="7946"/>
                    <a:pt x="7396" y="7989"/>
                  </a:cubicBezTo>
                  <a:cubicBezTo>
                    <a:pt x="7282" y="8126"/>
                    <a:pt x="7282" y="8309"/>
                    <a:pt x="7396" y="8423"/>
                  </a:cubicBezTo>
                  <a:cubicBezTo>
                    <a:pt x="7456" y="8494"/>
                    <a:pt x="7540" y="8528"/>
                    <a:pt x="7624" y="8528"/>
                  </a:cubicBezTo>
                  <a:cubicBezTo>
                    <a:pt x="7700" y="8528"/>
                    <a:pt x="7775" y="8500"/>
                    <a:pt x="7830" y="8446"/>
                  </a:cubicBezTo>
                  <a:cubicBezTo>
                    <a:pt x="7944" y="8331"/>
                    <a:pt x="7944" y="8126"/>
                    <a:pt x="7830" y="8012"/>
                  </a:cubicBezTo>
                  <a:cubicBezTo>
                    <a:pt x="7769" y="7952"/>
                    <a:pt x="7684" y="7923"/>
                    <a:pt x="7599" y="7923"/>
                  </a:cubicBezTo>
                  <a:close/>
                  <a:moveTo>
                    <a:pt x="8498" y="8006"/>
                  </a:moveTo>
                  <a:cubicBezTo>
                    <a:pt x="8437" y="8006"/>
                    <a:pt x="8369" y="8043"/>
                    <a:pt x="8332" y="8080"/>
                  </a:cubicBezTo>
                  <a:cubicBezTo>
                    <a:pt x="8286" y="8126"/>
                    <a:pt x="8240" y="8217"/>
                    <a:pt x="8240" y="8286"/>
                  </a:cubicBezTo>
                  <a:cubicBezTo>
                    <a:pt x="8240" y="8354"/>
                    <a:pt x="8263" y="8446"/>
                    <a:pt x="8332" y="8491"/>
                  </a:cubicBezTo>
                  <a:cubicBezTo>
                    <a:pt x="8377" y="8537"/>
                    <a:pt x="8469" y="8582"/>
                    <a:pt x="8537" y="8582"/>
                  </a:cubicBezTo>
                  <a:cubicBezTo>
                    <a:pt x="8606" y="8582"/>
                    <a:pt x="8674" y="8537"/>
                    <a:pt x="8743" y="8514"/>
                  </a:cubicBezTo>
                  <a:cubicBezTo>
                    <a:pt x="8788" y="8446"/>
                    <a:pt x="8811" y="8377"/>
                    <a:pt x="8834" y="8286"/>
                  </a:cubicBezTo>
                  <a:cubicBezTo>
                    <a:pt x="8834" y="8217"/>
                    <a:pt x="8788" y="8126"/>
                    <a:pt x="8743" y="8080"/>
                  </a:cubicBezTo>
                  <a:cubicBezTo>
                    <a:pt x="8697" y="8035"/>
                    <a:pt x="8606" y="8012"/>
                    <a:pt x="8537" y="8012"/>
                  </a:cubicBezTo>
                  <a:cubicBezTo>
                    <a:pt x="8525" y="8008"/>
                    <a:pt x="8511" y="8006"/>
                    <a:pt x="8498" y="8006"/>
                  </a:cubicBezTo>
                  <a:close/>
                  <a:moveTo>
                    <a:pt x="12303" y="8377"/>
                  </a:moveTo>
                  <a:cubicBezTo>
                    <a:pt x="12212" y="8400"/>
                    <a:pt x="12144" y="8400"/>
                    <a:pt x="12121" y="8491"/>
                  </a:cubicBezTo>
                  <a:cubicBezTo>
                    <a:pt x="12098" y="8537"/>
                    <a:pt x="12098" y="8582"/>
                    <a:pt x="12098" y="8605"/>
                  </a:cubicBezTo>
                  <a:cubicBezTo>
                    <a:pt x="12121" y="8582"/>
                    <a:pt x="12144" y="8560"/>
                    <a:pt x="12189" y="8537"/>
                  </a:cubicBezTo>
                  <a:cubicBezTo>
                    <a:pt x="12189" y="8537"/>
                    <a:pt x="12212" y="8514"/>
                    <a:pt x="12212" y="8514"/>
                  </a:cubicBezTo>
                  <a:cubicBezTo>
                    <a:pt x="12235" y="8468"/>
                    <a:pt x="12281" y="8446"/>
                    <a:pt x="12303" y="8400"/>
                  </a:cubicBezTo>
                  <a:cubicBezTo>
                    <a:pt x="12326" y="8400"/>
                    <a:pt x="12326" y="8400"/>
                    <a:pt x="12326" y="8377"/>
                  </a:cubicBezTo>
                  <a:close/>
                  <a:moveTo>
                    <a:pt x="9496" y="8103"/>
                  </a:moveTo>
                  <a:cubicBezTo>
                    <a:pt x="9405" y="8126"/>
                    <a:pt x="9359" y="8126"/>
                    <a:pt x="9290" y="8194"/>
                  </a:cubicBezTo>
                  <a:cubicBezTo>
                    <a:pt x="9245" y="8240"/>
                    <a:pt x="9199" y="8309"/>
                    <a:pt x="9199" y="8400"/>
                  </a:cubicBezTo>
                  <a:cubicBezTo>
                    <a:pt x="9222" y="8468"/>
                    <a:pt x="9222" y="8537"/>
                    <a:pt x="9313" y="8582"/>
                  </a:cubicBezTo>
                  <a:cubicBezTo>
                    <a:pt x="9336" y="8674"/>
                    <a:pt x="9405" y="8651"/>
                    <a:pt x="9496" y="8674"/>
                  </a:cubicBezTo>
                  <a:cubicBezTo>
                    <a:pt x="9564" y="8674"/>
                    <a:pt x="9633" y="8628"/>
                    <a:pt x="9678" y="8582"/>
                  </a:cubicBezTo>
                  <a:cubicBezTo>
                    <a:pt x="9724" y="8514"/>
                    <a:pt x="9770" y="8468"/>
                    <a:pt x="9770" y="8400"/>
                  </a:cubicBezTo>
                  <a:cubicBezTo>
                    <a:pt x="9770" y="8309"/>
                    <a:pt x="9747" y="8263"/>
                    <a:pt x="9678" y="8194"/>
                  </a:cubicBezTo>
                  <a:cubicBezTo>
                    <a:pt x="9633" y="8149"/>
                    <a:pt x="9587" y="8103"/>
                    <a:pt x="9496" y="8103"/>
                  </a:cubicBezTo>
                  <a:close/>
                  <a:moveTo>
                    <a:pt x="10457" y="8180"/>
                  </a:moveTo>
                  <a:cubicBezTo>
                    <a:pt x="10391" y="8180"/>
                    <a:pt x="10326" y="8208"/>
                    <a:pt x="10272" y="8263"/>
                  </a:cubicBezTo>
                  <a:cubicBezTo>
                    <a:pt x="10158" y="8377"/>
                    <a:pt x="10158" y="8537"/>
                    <a:pt x="10272" y="8651"/>
                  </a:cubicBezTo>
                  <a:cubicBezTo>
                    <a:pt x="10329" y="8708"/>
                    <a:pt x="10397" y="8737"/>
                    <a:pt x="10466" y="8737"/>
                  </a:cubicBezTo>
                  <a:cubicBezTo>
                    <a:pt x="10534" y="8737"/>
                    <a:pt x="10603" y="8708"/>
                    <a:pt x="10660" y="8651"/>
                  </a:cubicBezTo>
                  <a:cubicBezTo>
                    <a:pt x="10751" y="8537"/>
                    <a:pt x="10751" y="8377"/>
                    <a:pt x="10660" y="8286"/>
                  </a:cubicBezTo>
                  <a:cubicBezTo>
                    <a:pt x="10600" y="8214"/>
                    <a:pt x="10528" y="8180"/>
                    <a:pt x="10457" y="8180"/>
                  </a:cubicBezTo>
                  <a:close/>
                  <a:moveTo>
                    <a:pt x="11371" y="8254"/>
                  </a:moveTo>
                  <a:cubicBezTo>
                    <a:pt x="11309" y="8254"/>
                    <a:pt x="11251" y="8277"/>
                    <a:pt x="11208" y="8331"/>
                  </a:cubicBezTo>
                  <a:cubicBezTo>
                    <a:pt x="11094" y="8446"/>
                    <a:pt x="11071" y="8605"/>
                    <a:pt x="11185" y="8719"/>
                  </a:cubicBezTo>
                  <a:cubicBezTo>
                    <a:pt x="11242" y="8776"/>
                    <a:pt x="11310" y="8805"/>
                    <a:pt x="11379" y="8805"/>
                  </a:cubicBezTo>
                  <a:cubicBezTo>
                    <a:pt x="11447" y="8805"/>
                    <a:pt x="11516" y="8776"/>
                    <a:pt x="11573" y="8719"/>
                  </a:cubicBezTo>
                  <a:cubicBezTo>
                    <a:pt x="11687" y="8605"/>
                    <a:pt x="11687" y="8446"/>
                    <a:pt x="11573" y="8331"/>
                  </a:cubicBezTo>
                  <a:cubicBezTo>
                    <a:pt x="11513" y="8283"/>
                    <a:pt x="11440" y="8254"/>
                    <a:pt x="11371" y="8254"/>
                  </a:cubicBezTo>
                  <a:close/>
                  <a:moveTo>
                    <a:pt x="4041" y="8971"/>
                  </a:moveTo>
                  <a:lnTo>
                    <a:pt x="4041" y="8971"/>
                  </a:lnTo>
                  <a:cubicBezTo>
                    <a:pt x="3995" y="8993"/>
                    <a:pt x="3972" y="9016"/>
                    <a:pt x="3949" y="9039"/>
                  </a:cubicBezTo>
                  <a:cubicBezTo>
                    <a:pt x="3926" y="9062"/>
                    <a:pt x="3904" y="9062"/>
                    <a:pt x="3904" y="9085"/>
                  </a:cubicBezTo>
                  <a:cubicBezTo>
                    <a:pt x="3904" y="9085"/>
                    <a:pt x="3904" y="9107"/>
                    <a:pt x="3904" y="9107"/>
                  </a:cubicBezTo>
                  <a:lnTo>
                    <a:pt x="3926" y="9107"/>
                  </a:lnTo>
                  <a:cubicBezTo>
                    <a:pt x="3926" y="9085"/>
                    <a:pt x="3949" y="9085"/>
                    <a:pt x="3972" y="9062"/>
                  </a:cubicBezTo>
                  <a:cubicBezTo>
                    <a:pt x="4041" y="8993"/>
                    <a:pt x="4041" y="8971"/>
                    <a:pt x="4041" y="8971"/>
                  </a:cubicBezTo>
                  <a:close/>
                  <a:moveTo>
                    <a:pt x="4686" y="8585"/>
                  </a:moveTo>
                  <a:cubicBezTo>
                    <a:pt x="4592" y="8585"/>
                    <a:pt x="4500" y="8614"/>
                    <a:pt x="4451" y="8674"/>
                  </a:cubicBezTo>
                  <a:cubicBezTo>
                    <a:pt x="4337" y="8788"/>
                    <a:pt x="4337" y="9062"/>
                    <a:pt x="4474" y="9153"/>
                  </a:cubicBezTo>
                  <a:cubicBezTo>
                    <a:pt x="4528" y="9207"/>
                    <a:pt x="4613" y="9230"/>
                    <a:pt x="4696" y="9230"/>
                  </a:cubicBezTo>
                  <a:cubicBezTo>
                    <a:pt x="4790" y="9230"/>
                    <a:pt x="4883" y="9201"/>
                    <a:pt x="4931" y="9153"/>
                  </a:cubicBezTo>
                  <a:cubicBezTo>
                    <a:pt x="5045" y="9016"/>
                    <a:pt x="5045" y="8765"/>
                    <a:pt x="4908" y="8651"/>
                  </a:cubicBezTo>
                  <a:cubicBezTo>
                    <a:pt x="4854" y="8608"/>
                    <a:pt x="4770" y="8585"/>
                    <a:pt x="4686" y="8585"/>
                  </a:cubicBezTo>
                  <a:close/>
                  <a:moveTo>
                    <a:pt x="5638" y="8685"/>
                  </a:moveTo>
                  <a:cubicBezTo>
                    <a:pt x="5570" y="8685"/>
                    <a:pt x="5501" y="8719"/>
                    <a:pt x="5433" y="8788"/>
                  </a:cubicBezTo>
                  <a:cubicBezTo>
                    <a:pt x="5273" y="8925"/>
                    <a:pt x="5273" y="9062"/>
                    <a:pt x="5433" y="9222"/>
                  </a:cubicBezTo>
                  <a:cubicBezTo>
                    <a:pt x="5501" y="9290"/>
                    <a:pt x="5570" y="9324"/>
                    <a:pt x="5638" y="9324"/>
                  </a:cubicBezTo>
                  <a:cubicBezTo>
                    <a:pt x="5707" y="9324"/>
                    <a:pt x="5775" y="9290"/>
                    <a:pt x="5844" y="9222"/>
                  </a:cubicBezTo>
                  <a:cubicBezTo>
                    <a:pt x="6004" y="9085"/>
                    <a:pt x="6004" y="8925"/>
                    <a:pt x="5844" y="8788"/>
                  </a:cubicBezTo>
                  <a:cubicBezTo>
                    <a:pt x="5775" y="8719"/>
                    <a:pt x="5707" y="8685"/>
                    <a:pt x="5638" y="8685"/>
                  </a:cubicBezTo>
                  <a:close/>
                  <a:moveTo>
                    <a:pt x="6571" y="8754"/>
                  </a:moveTo>
                  <a:cubicBezTo>
                    <a:pt x="6500" y="8754"/>
                    <a:pt x="6426" y="8788"/>
                    <a:pt x="6346" y="8856"/>
                  </a:cubicBezTo>
                  <a:cubicBezTo>
                    <a:pt x="6209" y="9016"/>
                    <a:pt x="6209" y="9153"/>
                    <a:pt x="6346" y="9290"/>
                  </a:cubicBezTo>
                  <a:cubicBezTo>
                    <a:pt x="6426" y="9359"/>
                    <a:pt x="6494" y="9393"/>
                    <a:pt x="6563" y="9393"/>
                  </a:cubicBezTo>
                  <a:cubicBezTo>
                    <a:pt x="6631" y="9393"/>
                    <a:pt x="6700" y="9359"/>
                    <a:pt x="6780" y="9290"/>
                  </a:cubicBezTo>
                  <a:cubicBezTo>
                    <a:pt x="6917" y="9153"/>
                    <a:pt x="6917" y="9016"/>
                    <a:pt x="6780" y="8856"/>
                  </a:cubicBezTo>
                  <a:cubicBezTo>
                    <a:pt x="6711" y="8788"/>
                    <a:pt x="6643" y="8754"/>
                    <a:pt x="6571" y="8754"/>
                  </a:cubicBezTo>
                  <a:close/>
                  <a:moveTo>
                    <a:pt x="7511" y="8865"/>
                  </a:moveTo>
                  <a:cubicBezTo>
                    <a:pt x="7434" y="8865"/>
                    <a:pt x="7359" y="8893"/>
                    <a:pt x="7305" y="8948"/>
                  </a:cubicBezTo>
                  <a:cubicBezTo>
                    <a:pt x="7190" y="9062"/>
                    <a:pt x="7190" y="9267"/>
                    <a:pt x="7305" y="9381"/>
                  </a:cubicBezTo>
                  <a:cubicBezTo>
                    <a:pt x="7362" y="9438"/>
                    <a:pt x="7442" y="9467"/>
                    <a:pt x="7521" y="9467"/>
                  </a:cubicBezTo>
                  <a:cubicBezTo>
                    <a:pt x="7601" y="9467"/>
                    <a:pt x="7681" y="9438"/>
                    <a:pt x="7738" y="9381"/>
                  </a:cubicBezTo>
                  <a:cubicBezTo>
                    <a:pt x="7830" y="9267"/>
                    <a:pt x="7852" y="9085"/>
                    <a:pt x="7738" y="8971"/>
                  </a:cubicBezTo>
                  <a:cubicBezTo>
                    <a:pt x="7679" y="8899"/>
                    <a:pt x="7594" y="8865"/>
                    <a:pt x="7511" y="8865"/>
                  </a:cubicBezTo>
                  <a:close/>
                  <a:moveTo>
                    <a:pt x="8459" y="8967"/>
                  </a:moveTo>
                  <a:cubicBezTo>
                    <a:pt x="8388" y="8967"/>
                    <a:pt x="8318" y="8996"/>
                    <a:pt x="8263" y="9062"/>
                  </a:cubicBezTo>
                  <a:cubicBezTo>
                    <a:pt x="8149" y="9153"/>
                    <a:pt x="8126" y="9359"/>
                    <a:pt x="8240" y="9473"/>
                  </a:cubicBezTo>
                  <a:cubicBezTo>
                    <a:pt x="8301" y="9533"/>
                    <a:pt x="8386" y="9561"/>
                    <a:pt x="8471" y="9561"/>
                  </a:cubicBezTo>
                  <a:cubicBezTo>
                    <a:pt x="8546" y="9561"/>
                    <a:pt x="8620" y="9539"/>
                    <a:pt x="8674" y="9495"/>
                  </a:cubicBezTo>
                  <a:cubicBezTo>
                    <a:pt x="8788" y="9381"/>
                    <a:pt x="8788" y="9176"/>
                    <a:pt x="8674" y="9062"/>
                  </a:cubicBezTo>
                  <a:cubicBezTo>
                    <a:pt x="8614" y="9002"/>
                    <a:pt x="8536" y="8967"/>
                    <a:pt x="8459" y="8967"/>
                  </a:cubicBezTo>
                  <a:close/>
                  <a:moveTo>
                    <a:pt x="9405" y="9016"/>
                  </a:moveTo>
                  <a:cubicBezTo>
                    <a:pt x="9336" y="9016"/>
                    <a:pt x="9245" y="9062"/>
                    <a:pt x="9199" y="9107"/>
                  </a:cubicBezTo>
                  <a:cubicBezTo>
                    <a:pt x="9153" y="9153"/>
                    <a:pt x="9131" y="9244"/>
                    <a:pt x="9131" y="9336"/>
                  </a:cubicBezTo>
                  <a:cubicBezTo>
                    <a:pt x="9131" y="9404"/>
                    <a:pt x="9153" y="9473"/>
                    <a:pt x="9199" y="9518"/>
                  </a:cubicBezTo>
                  <a:cubicBezTo>
                    <a:pt x="9268" y="9564"/>
                    <a:pt x="9336" y="9610"/>
                    <a:pt x="9427" y="9610"/>
                  </a:cubicBezTo>
                  <a:cubicBezTo>
                    <a:pt x="9496" y="9610"/>
                    <a:pt x="9587" y="9564"/>
                    <a:pt x="9633" y="9518"/>
                  </a:cubicBezTo>
                  <a:cubicBezTo>
                    <a:pt x="9678" y="9473"/>
                    <a:pt x="9701" y="9381"/>
                    <a:pt x="9701" y="9313"/>
                  </a:cubicBezTo>
                  <a:cubicBezTo>
                    <a:pt x="9701" y="9244"/>
                    <a:pt x="9656" y="9153"/>
                    <a:pt x="9633" y="9085"/>
                  </a:cubicBezTo>
                  <a:cubicBezTo>
                    <a:pt x="9542" y="9062"/>
                    <a:pt x="9473" y="9016"/>
                    <a:pt x="9405" y="9016"/>
                  </a:cubicBezTo>
                  <a:close/>
                  <a:moveTo>
                    <a:pt x="11312" y="9226"/>
                  </a:moveTo>
                  <a:cubicBezTo>
                    <a:pt x="11229" y="9226"/>
                    <a:pt x="11167" y="9269"/>
                    <a:pt x="11116" y="9336"/>
                  </a:cubicBezTo>
                  <a:cubicBezTo>
                    <a:pt x="11025" y="9404"/>
                    <a:pt x="11025" y="9495"/>
                    <a:pt x="11071" y="9610"/>
                  </a:cubicBezTo>
                  <a:cubicBezTo>
                    <a:pt x="11071" y="9621"/>
                    <a:pt x="11077" y="9627"/>
                    <a:pt x="11082" y="9627"/>
                  </a:cubicBezTo>
                  <a:cubicBezTo>
                    <a:pt x="11088" y="9627"/>
                    <a:pt x="11094" y="9621"/>
                    <a:pt x="11094" y="9610"/>
                  </a:cubicBezTo>
                  <a:cubicBezTo>
                    <a:pt x="11162" y="9564"/>
                    <a:pt x="11208" y="9518"/>
                    <a:pt x="11253" y="9473"/>
                  </a:cubicBezTo>
                  <a:cubicBezTo>
                    <a:pt x="11299" y="9404"/>
                    <a:pt x="11368" y="9359"/>
                    <a:pt x="11413" y="9313"/>
                  </a:cubicBezTo>
                  <a:cubicBezTo>
                    <a:pt x="11436" y="9290"/>
                    <a:pt x="11459" y="9267"/>
                    <a:pt x="11413" y="9244"/>
                  </a:cubicBezTo>
                  <a:cubicBezTo>
                    <a:pt x="11376" y="9232"/>
                    <a:pt x="11343" y="9226"/>
                    <a:pt x="11312" y="9226"/>
                  </a:cubicBezTo>
                  <a:close/>
                  <a:moveTo>
                    <a:pt x="10363" y="9130"/>
                  </a:moveTo>
                  <a:cubicBezTo>
                    <a:pt x="10272" y="9130"/>
                    <a:pt x="10226" y="9153"/>
                    <a:pt x="10181" y="9222"/>
                  </a:cubicBezTo>
                  <a:cubicBezTo>
                    <a:pt x="10112" y="9267"/>
                    <a:pt x="10089" y="9313"/>
                    <a:pt x="10089" y="9404"/>
                  </a:cubicBezTo>
                  <a:cubicBezTo>
                    <a:pt x="10089" y="9473"/>
                    <a:pt x="10089" y="9541"/>
                    <a:pt x="10158" y="9587"/>
                  </a:cubicBezTo>
                  <a:cubicBezTo>
                    <a:pt x="10217" y="9626"/>
                    <a:pt x="10259" y="9683"/>
                    <a:pt x="10328" y="9683"/>
                  </a:cubicBezTo>
                  <a:cubicBezTo>
                    <a:pt x="10339" y="9683"/>
                    <a:pt x="10351" y="9681"/>
                    <a:pt x="10363" y="9678"/>
                  </a:cubicBezTo>
                  <a:cubicBezTo>
                    <a:pt x="10432" y="9678"/>
                    <a:pt x="10500" y="9655"/>
                    <a:pt x="10546" y="9610"/>
                  </a:cubicBezTo>
                  <a:cubicBezTo>
                    <a:pt x="10591" y="9541"/>
                    <a:pt x="10660" y="9495"/>
                    <a:pt x="10637" y="9404"/>
                  </a:cubicBezTo>
                  <a:cubicBezTo>
                    <a:pt x="10637" y="9336"/>
                    <a:pt x="10637" y="9267"/>
                    <a:pt x="10569" y="9222"/>
                  </a:cubicBezTo>
                  <a:cubicBezTo>
                    <a:pt x="10500" y="9153"/>
                    <a:pt x="10455" y="9130"/>
                    <a:pt x="10363" y="9130"/>
                  </a:cubicBezTo>
                  <a:close/>
                  <a:moveTo>
                    <a:pt x="3654" y="9436"/>
                  </a:moveTo>
                  <a:cubicBezTo>
                    <a:pt x="3622" y="9436"/>
                    <a:pt x="3591" y="9440"/>
                    <a:pt x="3561" y="9450"/>
                  </a:cubicBezTo>
                  <a:cubicBezTo>
                    <a:pt x="3516" y="9450"/>
                    <a:pt x="3493" y="9518"/>
                    <a:pt x="3447" y="9541"/>
                  </a:cubicBezTo>
                  <a:cubicBezTo>
                    <a:pt x="3287" y="9701"/>
                    <a:pt x="3287" y="9724"/>
                    <a:pt x="3333" y="9884"/>
                  </a:cubicBezTo>
                  <a:cubicBezTo>
                    <a:pt x="3376" y="10012"/>
                    <a:pt x="3508" y="10096"/>
                    <a:pt x="3646" y="10096"/>
                  </a:cubicBezTo>
                  <a:cubicBezTo>
                    <a:pt x="3728" y="10096"/>
                    <a:pt x="3813" y="10066"/>
                    <a:pt x="3881" y="9998"/>
                  </a:cubicBezTo>
                  <a:cubicBezTo>
                    <a:pt x="3995" y="9906"/>
                    <a:pt x="4018" y="9724"/>
                    <a:pt x="3949" y="9587"/>
                  </a:cubicBezTo>
                  <a:cubicBezTo>
                    <a:pt x="3895" y="9497"/>
                    <a:pt x="3771" y="9436"/>
                    <a:pt x="3654" y="9436"/>
                  </a:cubicBezTo>
                  <a:close/>
                  <a:moveTo>
                    <a:pt x="4573" y="9535"/>
                  </a:moveTo>
                  <a:cubicBezTo>
                    <a:pt x="4491" y="9535"/>
                    <a:pt x="4412" y="9558"/>
                    <a:pt x="4360" y="9610"/>
                  </a:cubicBezTo>
                  <a:cubicBezTo>
                    <a:pt x="4246" y="9724"/>
                    <a:pt x="4246" y="9975"/>
                    <a:pt x="4360" y="10089"/>
                  </a:cubicBezTo>
                  <a:cubicBezTo>
                    <a:pt x="4423" y="10152"/>
                    <a:pt x="4520" y="10187"/>
                    <a:pt x="4614" y="10187"/>
                  </a:cubicBezTo>
                  <a:cubicBezTo>
                    <a:pt x="4691" y="10187"/>
                    <a:pt x="4765" y="10163"/>
                    <a:pt x="4817" y="10112"/>
                  </a:cubicBezTo>
                  <a:cubicBezTo>
                    <a:pt x="4954" y="9998"/>
                    <a:pt x="4954" y="9747"/>
                    <a:pt x="4839" y="9632"/>
                  </a:cubicBezTo>
                  <a:cubicBezTo>
                    <a:pt x="4777" y="9570"/>
                    <a:pt x="4673" y="9535"/>
                    <a:pt x="4573" y="9535"/>
                  </a:cubicBezTo>
                  <a:close/>
                  <a:moveTo>
                    <a:pt x="5551" y="9635"/>
                  </a:moveTo>
                  <a:cubicBezTo>
                    <a:pt x="5455" y="9635"/>
                    <a:pt x="5356" y="9663"/>
                    <a:pt x="5296" y="9724"/>
                  </a:cubicBezTo>
                  <a:cubicBezTo>
                    <a:pt x="5182" y="9838"/>
                    <a:pt x="5205" y="10089"/>
                    <a:pt x="5319" y="10203"/>
                  </a:cubicBezTo>
                  <a:cubicBezTo>
                    <a:pt x="5373" y="10246"/>
                    <a:pt x="5457" y="10269"/>
                    <a:pt x="5541" y="10269"/>
                  </a:cubicBezTo>
                  <a:cubicBezTo>
                    <a:pt x="5634" y="10269"/>
                    <a:pt x="5727" y="10240"/>
                    <a:pt x="5775" y="10180"/>
                  </a:cubicBezTo>
                  <a:cubicBezTo>
                    <a:pt x="5889" y="10066"/>
                    <a:pt x="5889" y="9815"/>
                    <a:pt x="5775" y="9701"/>
                  </a:cubicBezTo>
                  <a:cubicBezTo>
                    <a:pt x="5721" y="9658"/>
                    <a:pt x="5637" y="9635"/>
                    <a:pt x="5551" y="9635"/>
                  </a:cubicBezTo>
                  <a:close/>
                  <a:moveTo>
                    <a:pt x="6472" y="9704"/>
                  </a:moveTo>
                  <a:cubicBezTo>
                    <a:pt x="6403" y="9704"/>
                    <a:pt x="6331" y="9738"/>
                    <a:pt x="6255" y="9815"/>
                  </a:cubicBezTo>
                  <a:cubicBezTo>
                    <a:pt x="6118" y="9952"/>
                    <a:pt x="6118" y="10089"/>
                    <a:pt x="6255" y="10226"/>
                  </a:cubicBezTo>
                  <a:cubicBezTo>
                    <a:pt x="6326" y="10309"/>
                    <a:pt x="6397" y="10349"/>
                    <a:pt x="6471" y="10349"/>
                  </a:cubicBezTo>
                  <a:cubicBezTo>
                    <a:pt x="6540" y="10349"/>
                    <a:pt x="6612" y="10315"/>
                    <a:pt x="6688" y="10249"/>
                  </a:cubicBezTo>
                  <a:cubicBezTo>
                    <a:pt x="6825" y="10089"/>
                    <a:pt x="6825" y="9952"/>
                    <a:pt x="6688" y="9815"/>
                  </a:cubicBezTo>
                  <a:cubicBezTo>
                    <a:pt x="6617" y="9744"/>
                    <a:pt x="6546" y="9704"/>
                    <a:pt x="6472" y="9704"/>
                  </a:cubicBezTo>
                  <a:close/>
                  <a:moveTo>
                    <a:pt x="7481" y="9782"/>
                  </a:moveTo>
                  <a:cubicBezTo>
                    <a:pt x="7429" y="9782"/>
                    <a:pt x="7373" y="9792"/>
                    <a:pt x="7327" y="9792"/>
                  </a:cubicBezTo>
                  <a:cubicBezTo>
                    <a:pt x="7305" y="9815"/>
                    <a:pt x="7259" y="9861"/>
                    <a:pt x="7236" y="9884"/>
                  </a:cubicBezTo>
                  <a:cubicBezTo>
                    <a:pt x="7145" y="9929"/>
                    <a:pt x="7122" y="10020"/>
                    <a:pt x="7122" y="10089"/>
                  </a:cubicBezTo>
                  <a:cubicBezTo>
                    <a:pt x="7122" y="10157"/>
                    <a:pt x="7145" y="10226"/>
                    <a:pt x="7213" y="10294"/>
                  </a:cubicBezTo>
                  <a:cubicBezTo>
                    <a:pt x="7282" y="10363"/>
                    <a:pt x="7350" y="10408"/>
                    <a:pt x="7442" y="10408"/>
                  </a:cubicBezTo>
                  <a:cubicBezTo>
                    <a:pt x="7510" y="10408"/>
                    <a:pt x="7579" y="10386"/>
                    <a:pt x="7647" y="10317"/>
                  </a:cubicBezTo>
                  <a:cubicBezTo>
                    <a:pt x="7715" y="10249"/>
                    <a:pt x="7761" y="10180"/>
                    <a:pt x="7761" y="10089"/>
                  </a:cubicBezTo>
                  <a:cubicBezTo>
                    <a:pt x="7761" y="10020"/>
                    <a:pt x="7761" y="9929"/>
                    <a:pt x="7670" y="9884"/>
                  </a:cubicBezTo>
                  <a:cubicBezTo>
                    <a:pt x="7624" y="9861"/>
                    <a:pt x="7601" y="9815"/>
                    <a:pt x="7556" y="9792"/>
                  </a:cubicBezTo>
                  <a:cubicBezTo>
                    <a:pt x="7533" y="9785"/>
                    <a:pt x="7508" y="9782"/>
                    <a:pt x="7481" y="9782"/>
                  </a:cubicBezTo>
                  <a:close/>
                  <a:moveTo>
                    <a:pt x="8390" y="9892"/>
                  </a:moveTo>
                  <a:cubicBezTo>
                    <a:pt x="8319" y="9892"/>
                    <a:pt x="8249" y="9920"/>
                    <a:pt x="8195" y="9975"/>
                  </a:cubicBezTo>
                  <a:cubicBezTo>
                    <a:pt x="8058" y="10089"/>
                    <a:pt x="8058" y="10294"/>
                    <a:pt x="8172" y="10408"/>
                  </a:cubicBezTo>
                  <a:cubicBezTo>
                    <a:pt x="8229" y="10466"/>
                    <a:pt x="8309" y="10494"/>
                    <a:pt x="8389" y="10494"/>
                  </a:cubicBezTo>
                  <a:cubicBezTo>
                    <a:pt x="8469" y="10494"/>
                    <a:pt x="8549" y="10466"/>
                    <a:pt x="8606" y="10408"/>
                  </a:cubicBezTo>
                  <a:cubicBezTo>
                    <a:pt x="8720" y="10294"/>
                    <a:pt x="8720" y="10089"/>
                    <a:pt x="8606" y="9998"/>
                  </a:cubicBezTo>
                  <a:cubicBezTo>
                    <a:pt x="8546" y="9926"/>
                    <a:pt x="8468" y="9892"/>
                    <a:pt x="8390" y="9892"/>
                  </a:cubicBezTo>
                  <a:close/>
                  <a:moveTo>
                    <a:pt x="9309" y="9969"/>
                  </a:moveTo>
                  <a:cubicBezTo>
                    <a:pt x="9235" y="9969"/>
                    <a:pt x="9164" y="10006"/>
                    <a:pt x="9108" y="10043"/>
                  </a:cubicBezTo>
                  <a:cubicBezTo>
                    <a:pt x="9062" y="10089"/>
                    <a:pt x="9039" y="10157"/>
                    <a:pt x="9017" y="10226"/>
                  </a:cubicBezTo>
                  <a:cubicBezTo>
                    <a:pt x="9017" y="10317"/>
                    <a:pt x="9039" y="10408"/>
                    <a:pt x="9108" y="10477"/>
                  </a:cubicBezTo>
                  <a:cubicBezTo>
                    <a:pt x="9153" y="10534"/>
                    <a:pt x="9228" y="10563"/>
                    <a:pt x="9308" y="10563"/>
                  </a:cubicBezTo>
                  <a:cubicBezTo>
                    <a:pt x="9387" y="10563"/>
                    <a:pt x="9473" y="10534"/>
                    <a:pt x="9542" y="10477"/>
                  </a:cubicBezTo>
                  <a:cubicBezTo>
                    <a:pt x="9564" y="10408"/>
                    <a:pt x="9610" y="10363"/>
                    <a:pt x="9610" y="10294"/>
                  </a:cubicBezTo>
                  <a:cubicBezTo>
                    <a:pt x="9633" y="10180"/>
                    <a:pt x="9587" y="10112"/>
                    <a:pt x="9542" y="10043"/>
                  </a:cubicBezTo>
                  <a:cubicBezTo>
                    <a:pt x="9519" y="10043"/>
                    <a:pt x="9382" y="9975"/>
                    <a:pt x="9359" y="9975"/>
                  </a:cubicBezTo>
                  <a:cubicBezTo>
                    <a:pt x="9342" y="9971"/>
                    <a:pt x="9325" y="9969"/>
                    <a:pt x="9309" y="9969"/>
                  </a:cubicBezTo>
                  <a:close/>
                  <a:moveTo>
                    <a:pt x="10249" y="10066"/>
                  </a:moveTo>
                  <a:cubicBezTo>
                    <a:pt x="10181" y="10066"/>
                    <a:pt x="10112" y="10112"/>
                    <a:pt x="10066" y="10135"/>
                  </a:cubicBezTo>
                  <a:cubicBezTo>
                    <a:pt x="10021" y="10180"/>
                    <a:pt x="9998" y="10272"/>
                    <a:pt x="9975" y="10317"/>
                  </a:cubicBezTo>
                  <a:cubicBezTo>
                    <a:pt x="9975" y="10363"/>
                    <a:pt x="9998" y="10431"/>
                    <a:pt x="9998" y="10477"/>
                  </a:cubicBezTo>
                  <a:cubicBezTo>
                    <a:pt x="10021" y="10500"/>
                    <a:pt x="10044" y="10500"/>
                    <a:pt x="10044" y="10523"/>
                  </a:cubicBezTo>
                  <a:cubicBezTo>
                    <a:pt x="10058" y="10567"/>
                    <a:pt x="10083" y="10592"/>
                    <a:pt x="10110" y="10592"/>
                  </a:cubicBezTo>
                  <a:cubicBezTo>
                    <a:pt x="10125" y="10592"/>
                    <a:pt x="10142" y="10584"/>
                    <a:pt x="10158" y="10568"/>
                  </a:cubicBezTo>
                  <a:cubicBezTo>
                    <a:pt x="10203" y="10500"/>
                    <a:pt x="10272" y="10454"/>
                    <a:pt x="10318" y="10408"/>
                  </a:cubicBezTo>
                  <a:cubicBezTo>
                    <a:pt x="10363" y="10340"/>
                    <a:pt x="10432" y="10294"/>
                    <a:pt x="10477" y="10249"/>
                  </a:cubicBezTo>
                  <a:cubicBezTo>
                    <a:pt x="10523" y="10203"/>
                    <a:pt x="10500" y="10157"/>
                    <a:pt x="10455" y="10135"/>
                  </a:cubicBezTo>
                  <a:cubicBezTo>
                    <a:pt x="10432" y="10112"/>
                    <a:pt x="10409" y="10112"/>
                    <a:pt x="10386" y="10112"/>
                  </a:cubicBezTo>
                  <a:cubicBezTo>
                    <a:pt x="10340" y="10089"/>
                    <a:pt x="10295" y="10066"/>
                    <a:pt x="10249" y="10066"/>
                  </a:cubicBezTo>
                  <a:close/>
                  <a:moveTo>
                    <a:pt x="2706" y="10302"/>
                  </a:moveTo>
                  <a:cubicBezTo>
                    <a:pt x="2679" y="10302"/>
                    <a:pt x="2652" y="10313"/>
                    <a:pt x="2625" y="10340"/>
                  </a:cubicBezTo>
                  <a:cubicBezTo>
                    <a:pt x="2603" y="10386"/>
                    <a:pt x="2534" y="10431"/>
                    <a:pt x="2488" y="10477"/>
                  </a:cubicBezTo>
                  <a:cubicBezTo>
                    <a:pt x="2443" y="10545"/>
                    <a:pt x="2374" y="10591"/>
                    <a:pt x="2329" y="10660"/>
                  </a:cubicBezTo>
                  <a:cubicBezTo>
                    <a:pt x="2283" y="10705"/>
                    <a:pt x="2283" y="10751"/>
                    <a:pt x="2306" y="10797"/>
                  </a:cubicBezTo>
                  <a:cubicBezTo>
                    <a:pt x="2352" y="10842"/>
                    <a:pt x="2374" y="10865"/>
                    <a:pt x="2397" y="10911"/>
                  </a:cubicBezTo>
                  <a:cubicBezTo>
                    <a:pt x="2469" y="10975"/>
                    <a:pt x="2547" y="11002"/>
                    <a:pt x="2621" y="11002"/>
                  </a:cubicBezTo>
                  <a:cubicBezTo>
                    <a:pt x="2759" y="11002"/>
                    <a:pt x="2886" y="10907"/>
                    <a:pt x="2945" y="10774"/>
                  </a:cubicBezTo>
                  <a:cubicBezTo>
                    <a:pt x="3013" y="10591"/>
                    <a:pt x="2922" y="10408"/>
                    <a:pt x="2762" y="10317"/>
                  </a:cubicBezTo>
                  <a:cubicBezTo>
                    <a:pt x="2743" y="10308"/>
                    <a:pt x="2725" y="10302"/>
                    <a:pt x="2706" y="10302"/>
                  </a:cubicBezTo>
                  <a:close/>
                  <a:moveTo>
                    <a:pt x="3572" y="10388"/>
                  </a:moveTo>
                  <a:cubicBezTo>
                    <a:pt x="3492" y="10388"/>
                    <a:pt x="3410" y="10423"/>
                    <a:pt x="3333" y="10500"/>
                  </a:cubicBezTo>
                  <a:cubicBezTo>
                    <a:pt x="3196" y="10637"/>
                    <a:pt x="3196" y="10819"/>
                    <a:pt x="3333" y="10956"/>
                  </a:cubicBezTo>
                  <a:cubicBezTo>
                    <a:pt x="3401" y="11048"/>
                    <a:pt x="3470" y="11093"/>
                    <a:pt x="3584" y="11093"/>
                  </a:cubicBezTo>
                  <a:cubicBezTo>
                    <a:pt x="3675" y="11070"/>
                    <a:pt x="3744" y="11048"/>
                    <a:pt x="3812" y="10979"/>
                  </a:cubicBezTo>
                  <a:cubicBezTo>
                    <a:pt x="3949" y="10819"/>
                    <a:pt x="3972" y="10660"/>
                    <a:pt x="3812" y="10500"/>
                  </a:cubicBezTo>
                  <a:cubicBezTo>
                    <a:pt x="3741" y="10429"/>
                    <a:pt x="3658" y="10388"/>
                    <a:pt x="3572" y="10388"/>
                  </a:cubicBezTo>
                  <a:close/>
                  <a:moveTo>
                    <a:pt x="4506" y="10466"/>
                  </a:moveTo>
                  <a:cubicBezTo>
                    <a:pt x="4429" y="10466"/>
                    <a:pt x="4349" y="10500"/>
                    <a:pt x="4269" y="10568"/>
                  </a:cubicBezTo>
                  <a:cubicBezTo>
                    <a:pt x="4132" y="10682"/>
                    <a:pt x="4132" y="10911"/>
                    <a:pt x="4269" y="11048"/>
                  </a:cubicBezTo>
                  <a:cubicBezTo>
                    <a:pt x="4334" y="11113"/>
                    <a:pt x="4415" y="11142"/>
                    <a:pt x="4497" y="11142"/>
                  </a:cubicBezTo>
                  <a:cubicBezTo>
                    <a:pt x="4586" y="11142"/>
                    <a:pt x="4677" y="11107"/>
                    <a:pt x="4748" y="11048"/>
                  </a:cubicBezTo>
                  <a:cubicBezTo>
                    <a:pt x="4862" y="10911"/>
                    <a:pt x="4885" y="10705"/>
                    <a:pt x="4725" y="10568"/>
                  </a:cubicBezTo>
                  <a:cubicBezTo>
                    <a:pt x="4657" y="10500"/>
                    <a:pt x="4583" y="10466"/>
                    <a:pt x="4506" y="10466"/>
                  </a:cubicBezTo>
                  <a:close/>
                  <a:moveTo>
                    <a:pt x="5476" y="10551"/>
                  </a:moveTo>
                  <a:cubicBezTo>
                    <a:pt x="5387" y="10551"/>
                    <a:pt x="5296" y="10580"/>
                    <a:pt x="5228" y="10637"/>
                  </a:cubicBezTo>
                  <a:cubicBezTo>
                    <a:pt x="5113" y="10751"/>
                    <a:pt x="5113" y="11002"/>
                    <a:pt x="5228" y="11116"/>
                  </a:cubicBezTo>
                  <a:cubicBezTo>
                    <a:pt x="5285" y="11173"/>
                    <a:pt x="5376" y="11202"/>
                    <a:pt x="5467" y="11202"/>
                  </a:cubicBezTo>
                  <a:cubicBezTo>
                    <a:pt x="5558" y="11202"/>
                    <a:pt x="5650" y="11173"/>
                    <a:pt x="5707" y="11116"/>
                  </a:cubicBezTo>
                  <a:cubicBezTo>
                    <a:pt x="5821" y="11002"/>
                    <a:pt x="5821" y="10751"/>
                    <a:pt x="5707" y="10637"/>
                  </a:cubicBezTo>
                  <a:cubicBezTo>
                    <a:pt x="5650" y="10580"/>
                    <a:pt x="5564" y="10551"/>
                    <a:pt x="5476" y="10551"/>
                  </a:cubicBezTo>
                  <a:close/>
                  <a:moveTo>
                    <a:pt x="6413" y="10645"/>
                  </a:moveTo>
                  <a:cubicBezTo>
                    <a:pt x="6326" y="10645"/>
                    <a:pt x="6241" y="10674"/>
                    <a:pt x="6186" y="10728"/>
                  </a:cubicBezTo>
                  <a:cubicBezTo>
                    <a:pt x="6072" y="10842"/>
                    <a:pt x="6072" y="11093"/>
                    <a:pt x="6186" y="11207"/>
                  </a:cubicBezTo>
                  <a:cubicBezTo>
                    <a:pt x="6232" y="11264"/>
                    <a:pt x="6323" y="11293"/>
                    <a:pt x="6417" y="11293"/>
                  </a:cubicBezTo>
                  <a:cubicBezTo>
                    <a:pt x="6511" y="11293"/>
                    <a:pt x="6608" y="11264"/>
                    <a:pt x="6666" y="11207"/>
                  </a:cubicBezTo>
                  <a:cubicBezTo>
                    <a:pt x="6780" y="11093"/>
                    <a:pt x="6780" y="10865"/>
                    <a:pt x="6666" y="10751"/>
                  </a:cubicBezTo>
                  <a:cubicBezTo>
                    <a:pt x="6606" y="10679"/>
                    <a:pt x="6509" y="10645"/>
                    <a:pt x="6413" y="10645"/>
                  </a:cubicBezTo>
                  <a:close/>
                  <a:moveTo>
                    <a:pt x="7345" y="10719"/>
                  </a:moveTo>
                  <a:cubicBezTo>
                    <a:pt x="7277" y="10719"/>
                    <a:pt x="7211" y="10754"/>
                    <a:pt x="7145" y="10819"/>
                  </a:cubicBezTo>
                  <a:cubicBezTo>
                    <a:pt x="6985" y="10979"/>
                    <a:pt x="6985" y="11116"/>
                    <a:pt x="7122" y="11253"/>
                  </a:cubicBezTo>
                  <a:cubicBezTo>
                    <a:pt x="7205" y="11336"/>
                    <a:pt x="7282" y="11376"/>
                    <a:pt x="7356" y="11376"/>
                  </a:cubicBezTo>
                  <a:cubicBezTo>
                    <a:pt x="7424" y="11376"/>
                    <a:pt x="7490" y="11342"/>
                    <a:pt x="7556" y="11276"/>
                  </a:cubicBezTo>
                  <a:cubicBezTo>
                    <a:pt x="7693" y="11116"/>
                    <a:pt x="7715" y="10979"/>
                    <a:pt x="7579" y="10842"/>
                  </a:cubicBezTo>
                  <a:cubicBezTo>
                    <a:pt x="7496" y="10759"/>
                    <a:pt x="7419" y="10719"/>
                    <a:pt x="7345" y="10719"/>
                  </a:cubicBezTo>
                  <a:close/>
                  <a:moveTo>
                    <a:pt x="8292" y="10819"/>
                  </a:moveTo>
                  <a:cubicBezTo>
                    <a:pt x="8229" y="10819"/>
                    <a:pt x="8166" y="10848"/>
                    <a:pt x="8104" y="10911"/>
                  </a:cubicBezTo>
                  <a:cubicBezTo>
                    <a:pt x="7944" y="11070"/>
                    <a:pt x="7944" y="11207"/>
                    <a:pt x="8081" y="11344"/>
                  </a:cubicBezTo>
                  <a:cubicBezTo>
                    <a:pt x="8164" y="11427"/>
                    <a:pt x="8234" y="11467"/>
                    <a:pt x="8305" y="11467"/>
                  </a:cubicBezTo>
                  <a:cubicBezTo>
                    <a:pt x="8371" y="11467"/>
                    <a:pt x="8438" y="11433"/>
                    <a:pt x="8514" y="11367"/>
                  </a:cubicBezTo>
                  <a:cubicBezTo>
                    <a:pt x="8651" y="11207"/>
                    <a:pt x="8651" y="11070"/>
                    <a:pt x="8514" y="10933"/>
                  </a:cubicBezTo>
                  <a:cubicBezTo>
                    <a:pt x="8440" y="10859"/>
                    <a:pt x="8366" y="10819"/>
                    <a:pt x="8292" y="10819"/>
                  </a:cubicBezTo>
                  <a:close/>
                  <a:moveTo>
                    <a:pt x="9199" y="10933"/>
                  </a:moveTo>
                  <a:cubicBezTo>
                    <a:pt x="9085" y="10956"/>
                    <a:pt x="8971" y="11048"/>
                    <a:pt x="8948" y="11162"/>
                  </a:cubicBezTo>
                  <a:cubicBezTo>
                    <a:pt x="8925" y="11322"/>
                    <a:pt x="8994" y="11458"/>
                    <a:pt x="9108" y="11504"/>
                  </a:cubicBezTo>
                  <a:cubicBezTo>
                    <a:pt x="9131" y="11516"/>
                    <a:pt x="9153" y="11527"/>
                    <a:pt x="9176" y="11527"/>
                  </a:cubicBezTo>
                  <a:cubicBezTo>
                    <a:pt x="9199" y="11527"/>
                    <a:pt x="9222" y="11516"/>
                    <a:pt x="9245" y="11481"/>
                  </a:cubicBezTo>
                  <a:cubicBezTo>
                    <a:pt x="9268" y="11436"/>
                    <a:pt x="9313" y="11390"/>
                    <a:pt x="9359" y="11367"/>
                  </a:cubicBezTo>
                  <a:cubicBezTo>
                    <a:pt x="9405" y="11299"/>
                    <a:pt x="9450" y="11253"/>
                    <a:pt x="9496" y="11207"/>
                  </a:cubicBezTo>
                  <a:cubicBezTo>
                    <a:pt x="9542" y="11185"/>
                    <a:pt x="9542" y="11162"/>
                    <a:pt x="9519" y="11116"/>
                  </a:cubicBezTo>
                  <a:cubicBezTo>
                    <a:pt x="9473" y="10979"/>
                    <a:pt x="9359" y="10933"/>
                    <a:pt x="9199" y="10933"/>
                  </a:cubicBezTo>
                  <a:close/>
                  <a:moveTo>
                    <a:pt x="1812" y="11207"/>
                  </a:moveTo>
                  <a:cubicBezTo>
                    <a:pt x="1787" y="11207"/>
                    <a:pt x="1758" y="11230"/>
                    <a:pt x="1712" y="11276"/>
                  </a:cubicBezTo>
                  <a:cubicBezTo>
                    <a:pt x="1667" y="11322"/>
                    <a:pt x="1598" y="11390"/>
                    <a:pt x="1530" y="11436"/>
                  </a:cubicBezTo>
                  <a:cubicBezTo>
                    <a:pt x="1484" y="11504"/>
                    <a:pt x="1416" y="11573"/>
                    <a:pt x="1347" y="11641"/>
                  </a:cubicBezTo>
                  <a:cubicBezTo>
                    <a:pt x="1324" y="11664"/>
                    <a:pt x="1279" y="11710"/>
                    <a:pt x="1279" y="11710"/>
                  </a:cubicBezTo>
                  <a:cubicBezTo>
                    <a:pt x="1324" y="11755"/>
                    <a:pt x="1347" y="11801"/>
                    <a:pt x="1393" y="11824"/>
                  </a:cubicBezTo>
                  <a:cubicBezTo>
                    <a:pt x="1439" y="11824"/>
                    <a:pt x="1461" y="11824"/>
                    <a:pt x="1507" y="11846"/>
                  </a:cubicBezTo>
                  <a:cubicBezTo>
                    <a:pt x="1542" y="11867"/>
                    <a:pt x="1574" y="11875"/>
                    <a:pt x="1605" y="11875"/>
                  </a:cubicBezTo>
                  <a:cubicBezTo>
                    <a:pt x="1677" y="11875"/>
                    <a:pt x="1740" y="11833"/>
                    <a:pt x="1804" y="11801"/>
                  </a:cubicBezTo>
                  <a:cubicBezTo>
                    <a:pt x="1963" y="11710"/>
                    <a:pt x="1986" y="11436"/>
                    <a:pt x="1895" y="11276"/>
                  </a:cubicBezTo>
                  <a:cubicBezTo>
                    <a:pt x="1861" y="11230"/>
                    <a:pt x="1838" y="11207"/>
                    <a:pt x="1812" y="11207"/>
                  </a:cubicBezTo>
                  <a:close/>
                  <a:moveTo>
                    <a:pt x="2492" y="11227"/>
                  </a:moveTo>
                  <a:cubicBezTo>
                    <a:pt x="2428" y="11227"/>
                    <a:pt x="2281" y="11304"/>
                    <a:pt x="2260" y="11344"/>
                  </a:cubicBezTo>
                  <a:cubicBezTo>
                    <a:pt x="2192" y="11413"/>
                    <a:pt x="2169" y="11504"/>
                    <a:pt x="2169" y="11595"/>
                  </a:cubicBezTo>
                  <a:cubicBezTo>
                    <a:pt x="2169" y="11687"/>
                    <a:pt x="2215" y="11778"/>
                    <a:pt x="2283" y="11869"/>
                  </a:cubicBezTo>
                  <a:cubicBezTo>
                    <a:pt x="2352" y="11915"/>
                    <a:pt x="2443" y="11938"/>
                    <a:pt x="2534" y="11961"/>
                  </a:cubicBezTo>
                  <a:cubicBezTo>
                    <a:pt x="2580" y="11961"/>
                    <a:pt x="2762" y="11869"/>
                    <a:pt x="2808" y="11846"/>
                  </a:cubicBezTo>
                  <a:cubicBezTo>
                    <a:pt x="2877" y="11778"/>
                    <a:pt x="2899" y="11664"/>
                    <a:pt x="2899" y="11595"/>
                  </a:cubicBezTo>
                  <a:cubicBezTo>
                    <a:pt x="2899" y="11504"/>
                    <a:pt x="2854" y="11390"/>
                    <a:pt x="2785" y="11322"/>
                  </a:cubicBezTo>
                  <a:cubicBezTo>
                    <a:pt x="2717" y="11253"/>
                    <a:pt x="2625" y="11253"/>
                    <a:pt x="2511" y="11230"/>
                  </a:cubicBezTo>
                  <a:cubicBezTo>
                    <a:pt x="2506" y="11228"/>
                    <a:pt x="2500" y="11227"/>
                    <a:pt x="2492" y="11227"/>
                  </a:cubicBezTo>
                  <a:close/>
                  <a:moveTo>
                    <a:pt x="3503" y="11313"/>
                  </a:moveTo>
                  <a:cubicBezTo>
                    <a:pt x="3423" y="11313"/>
                    <a:pt x="3341" y="11347"/>
                    <a:pt x="3265" y="11413"/>
                  </a:cubicBezTo>
                  <a:cubicBezTo>
                    <a:pt x="3128" y="11573"/>
                    <a:pt x="3128" y="11755"/>
                    <a:pt x="3265" y="11892"/>
                  </a:cubicBezTo>
                  <a:cubicBezTo>
                    <a:pt x="3344" y="11972"/>
                    <a:pt x="3424" y="12012"/>
                    <a:pt x="3504" y="12012"/>
                  </a:cubicBezTo>
                  <a:cubicBezTo>
                    <a:pt x="3584" y="12012"/>
                    <a:pt x="3664" y="11972"/>
                    <a:pt x="3744" y="11892"/>
                  </a:cubicBezTo>
                  <a:cubicBezTo>
                    <a:pt x="3881" y="11755"/>
                    <a:pt x="3881" y="11573"/>
                    <a:pt x="3744" y="11436"/>
                  </a:cubicBezTo>
                  <a:cubicBezTo>
                    <a:pt x="3673" y="11353"/>
                    <a:pt x="3589" y="11313"/>
                    <a:pt x="3503" y="11313"/>
                  </a:cubicBezTo>
                  <a:close/>
                  <a:moveTo>
                    <a:pt x="4431" y="11384"/>
                  </a:moveTo>
                  <a:cubicBezTo>
                    <a:pt x="4349" y="11384"/>
                    <a:pt x="4269" y="11424"/>
                    <a:pt x="4200" y="11504"/>
                  </a:cubicBezTo>
                  <a:cubicBezTo>
                    <a:pt x="4041" y="11641"/>
                    <a:pt x="4041" y="11824"/>
                    <a:pt x="4200" y="11983"/>
                  </a:cubicBezTo>
                  <a:cubicBezTo>
                    <a:pt x="4269" y="12052"/>
                    <a:pt x="4349" y="12086"/>
                    <a:pt x="4429" y="12086"/>
                  </a:cubicBezTo>
                  <a:cubicBezTo>
                    <a:pt x="4509" y="12086"/>
                    <a:pt x="4588" y="12052"/>
                    <a:pt x="4657" y="11983"/>
                  </a:cubicBezTo>
                  <a:cubicBezTo>
                    <a:pt x="4817" y="11824"/>
                    <a:pt x="4817" y="11641"/>
                    <a:pt x="4680" y="11504"/>
                  </a:cubicBezTo>
                  <a:cubicBezTo>
                    <a:pt x="4600" y="11424"/>
                    <a:pt x="4514" y="11384"/>
                    <a:pt x="4431" y="11384"/>
                  </a:cubicBezTo>
                  <a:close/>
                  <a:moveTo>
                    <a:pt x="5387" y="11493"/>
                  </a:moveTo>
                  <a:cubicBezTo>
                    <a:pt x="5307" y="11493"/>
                    <a:pt x="5228" y="11527"/>
                    <a:pt x="5159" y="11595"/>
                  </a:cubicBezTo>
                  <a:cubicBezTo>
                    <a:pt x="4999" y="11710"/>
                    <a:pt x="4999" y="11938"/>
                    <a:pt x="5136" y="12052"/>
                  </a:cubicBezTo>
                  <a:cubicBezTo>
                    <a:pt x="5205" y="12132"/>
                    <a:pt x="5290" y="12166"/>
                    <a:pt x="5376" y="12166"/>
                  </a:cubicBezTo>
                  <a:cubicBezTo>
                    <a:pt x="5461" y="12166"/>
                    <a:pt x="5547" y="12132"/>
                    <a:pt x="5616" y="12075"/>
                  </a:cubicBezTo>
                  <a:cubicBezTo>
                    <a:pt x="5753" y="11938"/>
                    <a:pt x="5753" y="11732"/>
                    <a:pt x="5616" y="11595"/>
                  </a:cubicBezTo>
                  <a:cubicBezTo>
                    <a:pt x="5547" y="11527"/>
                    <a:pt x="5467" y="11493"/>
                    <a:pt x="5387" y="11493"/>
                  </a:cubicBezTo>
                  <a:close/>
                  <a:moveTo>
                    <a:pt x="6320" y="11601"/>
                  </a:moveTo>
                  <a:cubicBezTo>
                    <a:pt x="6232" y="11601"/>
                    <a:pt x="6141" y="11630"/>
                    <a:pt x="6072" y="11687"/>
                  </a:cubicBezTo>
                  <a:cubicBezTo>
                    <a:pt x="5981" y="11801"/>
                    <a:pt x="5981" y="12052"/>
                    <a:pt x="6095" y="12166"/>
                  </a:cubicBezTo>
                  <a:cubicBezTo>
                    <a:pt x="6149" y="12221"/>
                    <a:pt x="6235" y="12249"/>
                    <a:pt x="6322" y="12249"/>
                  </a:cubicBezTo>
                  <a:cubicBezTo>
                    <a:pt x="6417" y="12249"/>
                    <a:pt x="6515" y="12215"/>
                    <a:pt x="6574" y="12143"/>
                  </a:cubicBezTo>
                  <a:cubicBezTo>
                    <a:pt x="6688" y="12029"/>
                    <a:pt x="6688" y="11801"/>
                    <a:pt x="6551" y="11687"/>
                  </a:cubicBezTo>
                  <a:cubicBezTo>
                    <a:pt x="6494" y="11630"/>
                    <a:pt x="6409" y="11601"/>
                    <a:pt x="6320" y="11601"/>
                  </a:cubicBezTo>
                  <a:close/>
                  <a:moveTo>
                    <a:pt x="7268" y="11670"/>
                  </a:moveTo>
                  <a:cubicBezTo>
                    <a:pt x="7179" y="11670"/>
                    <a:pt x="7088" y="11698"/>
                    <a:pt x="7031" y="11755"/>
                  </a:cubicBezTo>
                  <a:cubicBezTo>
                    <a:pt x="6917" y="11846"/>
                    <a:pt x="6894" y="12120"/>
                    <a:pt x="7008" y="12235"/>
                  </a:cubicBezTo>
                  <a:cubicBezTo>
                    <a:pt x="7065" y="12292"/>
                    <a:pt x="7156" y="12320"/>
                    <a:pt x="7248" y="12320"/>
                  </a:cubicBezTo>
                  <a:cubicBezTo>
                    <a:pt x="7339" y="12320"/>
                    <a:pt x="7430" y="12292"/>
                    <a:pt x="7487" y="12235"/>
                  </a:cubicBezTo>
                  <a:cubicBezTo>
                    <a:pt x="7601" y="12143"/>
                    <a:pt x="7601" y="11869"/>
                    <a:pt x="7487" y="11755"/>
                  </a:cubicBezTo>
                  <a:cubicBezTo>
                    <a:pt x="7442" y="11698"/>
                    <a:pt x="7356" y="11670"/>
                    <a:pt x="7268" y="11670"/>
                  </a:cubicBezTo>
                  <a:close/>
                  <a:moveTo>
                    <a:pt x="8206" y="11767"/>
                  </a:moveTo>
                  <a:cubicBezTo>
                    <a:pt x="8132" y="11767"/>
                    <a:pt x="8058" y="11801"/>
                    <a:pt x="7989" y="11869"/>
                  </a:cubicBezTo>
                  <a:cubicBezTo>
                    <a:pt x="7852" y="12029"/>
                    <a:pt x="7852" y="12143"/>
                    <a:pt x="7989" y="12303"/>
                  </a:cubicBezTo>
                  <a:cubicBezTo>
                    <a:pt x="8058" y="12371"/>
                    <a:pt x="8126" y="12406"/>
                    <a:pt x="8198" y="12406"/>
                  </a:cubicBezTo>
                  <a:cubicBezTo>
                    <a:pt x="8269" y="12406"/>
                    <a:pt x="8343" y="12371"/>
                    <a:pt x="8423" y="12303"/>
                  </a:cubicBezTo>
                  <a:cubicBezTo>
                    <a:pt x="8560" y="12166"/>
                    <a:pt x="8560" y="12029"/>
                    <a:pt x="8423" y="11869"/>
                  </a:cubicBezTo>
                  <a:cubicBezTo>
                    <a:pt x="8355" y="11801"/>
                    <a:pt x="8280" y="11767"/>
                    <a:pt x="8206" y="11767"/>
                  </a:cubicBezTo>
                  <a:close/>
                  <a:moveTo>
                    <a:pt x="846" y="12154"/>
                  </a:moveTo>
                  <a:cubicBezTo>
                    <a:pt x="828" y="12154"/>
                    <a:pt x="807" y="12172"/>
                    <a:pt x="777" y="12212"/>
                  </a:cubicBezTo>
                  <a:cubicBezTo>
                    <a:pt x="777" y="12212"/>
                    <a:pt x="754" y="12212"/>
                    <a:pt x="754" y="12235"/>
                  </a:cubicBezTo>
                  <a:cubicBezTo>
                    <a:pt x="708" y="12280"/>
                    <a:pt x="640" y="12326"/>
                    <a:pt x="617" y="12417"/>
                  </a:cubicBezTo>
                  <a:cubicBezTo>
                    <a:pt x="526" y="12486"/>
                    <a:pt x="480" y="12600"/>
                    <a:pt x="389" y="12691"/>
                  </a:cubicBezTo>
                  <a:cubicBezTo>
                    <a:pt x="389" y="12691"/>
                    <a:pt x="366" y="12714"/>
                    <a:pt x="411" y="12714"/>
                  </a:cubicBezTo>
                  <a:cubicBezTo>
                    <a:pt x="464" y="12727"/>
                    <a:pt x="517" y="12740"/>
                    <a:pt x="570" y="12740"/>
                  </a:cubicBezTo>
                  <a:cubicBezTo>
                    <a:pt x="608" y="12740"/>
                    <a:pt x="647" y="12733"/>
                    <a:pt x="685" y="12714"/>
                  </a:cubicBezTo>
                  <a:cubicBezTo>
                    <a:pt x="891" y="12645"/>
                    <a:pt x="982" y="12486"/>
                    <a:pt x="914" y="12235"/>
                  </a:cubicBezTo>
                  <a:cubicBezTo>
                    <a:pt x="888" y="12183"/>
                    <a:pt x="869" y="12154"/>
                    <a:pt x="846" y="12154"/>
                  </a:cubicBezTo>
                  <a:close/>
                  <a:moveTo>
                    <a:pt x="1541" y="12069"/>
                  </a:moveTo>
                  <a:cubicBezTo>
                    <a:pt x="1444" y="12069"/>
                    <a:pt x="1347" y="12109"/>
                    <a:pt x="1279" y="12189"/>
                  </a:cubicBezTo>
                  <a:cubicBezTo>
                    <a:pt x="1119" y="12349"/>
                    <a:pt x="1119" y="12554"/>
                    <a:pt x="1279" y="12691"/>
                  </a:cubicBezTo>
                  <a:cubicBezTo>
                    <a:pt x="1350" y="12774"/>
                    <a:pt x="1446" y="12814"/>
                    <a:pt x="1544" y="12814"/>
                  </a:cubicBezTo>
                  <a:cubicBezTo>
                    <a:pt x="1634" y="12814"/>
                    <a:pt x="1727" y="12780"/>
                    <a:pt x="1804" y="12714"/>
                  </a:cubicBezTo>
                  <a:cubicBezTo>
                    <a:pt x="1941" y="12554"/>
                    <a:pt x="1941" y="12349"/>
                    <a:pt x="1804" y="12189"/>
                  </a:cubicBezTo>
                  <a:cubicBezTo>
                    <a:pt x="1735" y="12109"/>
                    <a:pt x="1638" y="12069"/>
                    <a:pt x="1541" y="12069"/>
                  </a:cubicBezTo>
                  <a:close/>
                  <a:moveTo>
                    <a:pt x="7921" y="12737"/>
                  </a:moveTo>
                  <a:cubicBezTo>
                    <a:pt x="7921" y="12759"/>
                    <a:pt x="7898" y="12759"/>
                    <a:pt x="7875" y="12782"/>
                  </a:cubicBezTo>
                  <a:cubicBezTo>
                    <a:pt x="7875" y="12805"/>
                    <a:pt x="7875" y="12828"/>
                    <a:pt x="7875" y="12828"/>
                  </a:cubicBezTo>
                  <a:cubicBezTo>
                    <a:pt x="7875" y="12828"/>
                    <a:pt x="7898" y="12805"/>
                    <a:pt x="7921" y="12805"/>
                  </a:cubicBezTo>
                  <a:cubicBezTo>
                    <a:pt x="7921" y="12782"/>
                    <a:pt x="7944" y="12782"/>
                    <a:pt x="7944" y="12759"/>
                  </a:cubicBezTo>
                  <a:cubicBezTo>
                    <a:pt x="7967" y="12759"/>
                    <a:pt x="7944" y="12759"/>
                    <a:pt x="7944" y="12737"/>
                  </a:cubicBezTo>
                  <a:close/>
                  <a:moveTo>
                    <a:pt x="2466" y="12146"/>
                  </a:moveTo>
                  <a:cubicBezTo>
                    <a:pt x="2373" y="12146"/>
                    <a:pt x="2280" y="12181"/>
                    <a:pt x="2215" y="12257"/>
                  </a:cubicBezTo>
                  <a:cubicBezTo>
                    <a:pt x="2032" y="12417"/>
                    <a:pt x="2078" y="12623"/>
                    <a:pt x="2192" y="12759"/>
                  </a:cubicBezTo>
                  <a:cubicBezTo>
                    <a:pt x="2253" y="12845"/>
                    <a:pt x="2353" y="12891"/>
                    <a:pt x="2458" y="12891"/>
                  </a:cubicBezTo>
                  <a:cubicBezTo>
                    <a:pt x="2549" y="12891"/>
                    <a:pt x="2643" y="12857"/>
                    <a:pt x="2717" y="12782"/>
                  </a:cubicBezTo>
                  <a:cubicBezTo>
                    <a:pt x="2877" y="12623"/>
                    <a:pt x="2854" y="12417"/>
                    <a:pt x="2740" y="12257"/>
                  </a:cubicBezTo>
                  <a:cubicBezTo>
                    <a:pt x="2668" y="12186"/>
                    <a:pt x="2567" y="12146"/>
                    <a:pt x="2466" y="12146"/>
                  </a:cubicBezTo>
                  <a:close/>
                  <a:moveTo>
                    <a:pt x="3382" y="12254"/>
                  </a:moveTo>
                  <a:cubicBezTo>
                    <a:pt x="3318" y="12254"/>
                    <a:pt x="3171" y="12328"/>
                    <a:pt x="3150" y="12349"/>
                  </a:cubicBezTo>
                  <a:cubicBezTo>
                    <a:pt x="3082" y="12440"/>
                    <a:pt x="3036" y="12531"/>
                    <a:pt x="3059" y="12623"/>
                  </a:cubicBezTo>
                  <a:cubicBezTo>
                    <a:pt x="3059" y="12714"/>
                    <a:pt x="3082" y="12805"/>
                    <a:pt x="3150" y="12874"/>
                  </a:cubicBezTo>
                  <a:cubicBezTo>
                    <a:pt x="3219" y="12942"/>
                    <a:pt x="3333" y="12965"/>
                    <a:pt x="3424" y="12988"/>
                  </a:cubicBezTo>
                  <a:cubicBezTo>
                    <a:pt x="3470" y="12988"/>
                    <a:pt x="3653" y="12896"/>
                    <a:pt x="3675" y="12874"/>
                  </a:cubicBezTo>
                  <a:cubicBezTo>
                    <a:pt x="3744" y="12805"/>
                    <a:pt x="3767" y="12691"/>
                    <a:pt x="3767" y="12600"/>
                  </a:cubicBezTo>
                  <a:cubicBezTo>
                    <a:pt x="3767" y="12531"/>
                    <a:pt x="3744" y="12417"/>
                    <a:pt x="3675" y="12349"/>
                  </a:cubicBezTo>
                  <a:cubicBezTo>
                    <a:pt x="3584" y="12280"/>
                    <a:pt x="3493" y="12257"/>
                    <a:pt x="3401" y="12257"/>
                  </a:cubicBezTo>
                  <a:cubicBezTo>
                    <a:pt x="3396" y="12255"/>
                    <a:pt x="3390" y="12254"/>
                    <a:pt x="3382" y="12254"/>
                  </a:cubicBezTo>
                  <a:close/>
                  <a:moveTo>
                    <a:pt x="4353" y="12363"/>
                  </a:moveTo>
                  <a:cubicBezTo>
                    <a:pt x="4274" y="12363"/>
                    <a:pt x="4198" y="12397"/>
                    <a:pt x="4132" y="12463"/>
                  </a:cubicBezTo>
                  <a:cubicBezTo>
                    <a:pt x="3972" y="12623"/>
                    <a:pt x="3972" y="12805"/>
                    <a:pt x="4132" y="12942"/>
                  </a:cubicBezTo>
                  <a:cubicBezTo>
                    <a:pt x="4200" y="13022"/>
                    <a:pt x="4280" y="13062"/>
                    <a:pt x="4360" y="13062"/>
                  </a:cubicBezTo>
                  <a:cubicBezTo>
                    <a:pt x="4440" y="13062"/>
                    <a:pt x="4520" y="13022"/>
                    <a:pt x="4588" y="12942"/>
                  </a:cubicBezTo>
                  <a:cubicBezTo>
                    <a:pt x="4748" y="12805"/>
                    <a:pt x="4748" y="12623"/>
                    <a:pt x="4611" y="12486"/>
                  </a:cubicBezTo>
                  <a:cubicBezTo>
                    <a:pt x="4528" y="12403"/>
                    <a:pt x="4439" y="12363"/>
                    <a:pt x="4353" y="12363"/>
                  </a:cubicBezTo>
                  <a:close/>
                  <a:moveTo>
                    <a:pt x="5273" y="12440"/>
                  </a:moveTo>
                  <a:cubicBezTo>
                    <a:pt x="5182" y="12440"/>
                    <a:pt x="5113" y="12463"/>
                    <a:pt x="5045" y="12531"/>
                  </a:cubicBezTo>
                  <a:cubicBezTo>
                    <a:pt x="4908" y="12691"/>
                    <a:pt x="4885" y="12874"/>
                    <a:pt x="5045" y="13011"/>
                  </a:cubicBezTo>
                  <a:cubicBezTo>
                    <a:pt x="5113" y="13090"/>
                    <a:pt x="5193" y="13130"/>
                    <a:pt x="5276" y="13130"/>
                  </a:cubicBezTo>
                  <a:cubicBezTo>
                    <a:pt x="5359" y="13130"/>
                    <a:pt x="5444" y="13090"/>
                    <a:pt x="5524" y="13011"/>
                  </a:cubicBezTo>
                  <a:cubicBezTo>
                    <a:pt x="5661" y="12874"/>
                    <a:pt x="5661" y="12691"/>
                    <a:pt x="5524" y="12554"/>
                  </a:cubicBezTo>
                  <a:cubicBezTo>
                    <a:pt x="5456" y="12486"/>
                    <a:pt x="5387" y="12440"/>
                    <a:pt x="5273" y="12440"/>
                  </a:cubicBezTo>
                  <a:close/>
                  <a:moveTo>
                    <a:pt x="6221" y="12531"/>
                  </a:moveTo>
                  <a:cubicBezTo>
                    <a:pt x="6150" y="12531"/>
                    <a:pt x="6077" y="12560"/>
                    <a:pt x="6004" y="12623"/>
                  </a:cubicBezTo>
                  <a:cubicBezTo>
                    <a:pt x="5867" y="12759"/>
                    <a:pt x="5867" y="12965"/>
                    <a:pt x="5981" y="13102"/>
                  </a:cubicBezTo>
                  <a:cubicBezTo>
                    <a:pt x="6052" y="13173"/>
                    <a:pt x="6149" y="13208"/>
                    <a:pt x="6241" y="13208"/>
                  </a:cubicBezTo>
                  <a:cubicBezTo>
                    <a:pt x="6325" y="13208"/>
                    <a:pt x="6406" y="13179"/>
                    <a:pt x="6460" y="13125"/>
                  </a:cubicBezTo>
                  <a:cubicBezTo>
                    <a:pt x="6620" y="12965"/>
                    <a:pt x="6597" y="12759"/>
                    <a:pt x="6460" y="12645"/>
                  </a:cubicBezTo>
                  <a:cubicBezTo>
                    <a:pt x="6386" y="12571"/>
                    <a:pt x="6305" y="12531"/>
                    <a:pt x="6221" y="12531"/>
                  </a:cubicBezTo>
                  <a:close/>
                  <a:moveTo>
                    <a:pt x="7217" y="12625"/>
                  </a:moveTo>
                  <a:cubicBezTo>
                    <a:pt x="7121" y="12625"/>
                    <a:pt x="7022" y="12654"/>
                    <a:pt x="6962" y="12714"/>
                  </a:cubicBezTo>
                  <a:cubicBezTo>
                    <a:pt x="6848" y="12828"/>
                    <a:pt x="6848" y="13079"/>
                    <a:pt x="6985" y="13193"/>
                  </a:cubicBezTo>
                  <a:cubicBezTo>
                    <a:pt x="7036" y="13245"/>
                    <a:pt x="7111" y="13268"/>
                    <a:pt x="7188" y="13268"/>
                  </a:cubicBezTo>
                  <a:cubicBezTo>
                    <a:pt x="7282" y="13268"/>
                    <a:pt x="7379" y="13233"/>
                    <a:pt x="7442" y="13170"/>
                  </a:cubicBezTo>
                  <a:cubicBezTo>
                    <a:pt x="7556" y="13056"/>
                    <a:pt x="7556" y="12828"/>
                    <a:pt x="7442" y="12691"/>
                  </a:cubicBezTo>
                  <a:cubicBezTo>
                    <a:pt x="7388" y="12648"/>
                    <a:pt x="7303" y="12625"/>
                    <a:pt x="7217" y="12625"/>
                  </a:cubicBezTo>
                  <a:close/>
                  <a:moveTo>
                    <a:pt x="486" y="12919"/>
                  </a:moveTo>
                  <a:cubicBezTo>
                    <a:pt x="394" y="12919"/>
                    <a:pt x="309" y="12954"/>
                    <a:pt x="252" y="13011"/>
                  </a:cubicBezTo>
                  <a:cubicBezTo>
                    <a:pt x="115" y="13193"/>
                    <a:pt x="23" y="13399"/>
                    <a:pt x="229" y="13558"/>
                  </a:cubicBezTo>
                  <a:cubicBezTo>
                    <a:pt x="286" y="13638"/>
                    <a:pt x="377" y="13678"/>
                    <a:pt x="474" y="13678"/>
                  </a:cubicBezTo>
                  <a:cubicBezTo>
                    <a:pt x="571" y="13678"/>
                    <a:pt x="674" y="13638"/>
                    <a:pt x="754" y="13558"/>
                  </a:cubicBezTo>
                  <a:cubicBezTo>
                    <a:pt x="891" y="13421"/>
                    <a:pt x="914" y="13193"/>
                    <a:pt x="754" y="13033"/>
                  </a:cubicBezTo>
                  <a:cubicBezTo>
                    <a:pt x="674" y="12954"/>
                    <a:pt x="577" y="12919"/>
                    <a:pt x="486" y="12919"/>
                  </a:cubicBezTo>
                  <a:close/>
                  <a:moveTo>
                    <a:pt x="1439" y="13033"/>
                  </a:moveTo>
                  <a:cubicBezTo>
                    <a:pt x="1347" y="13033"/>
                    <a:pt x="1256" y="13056"/>
                    <a:pt x="1187" y="13125"/>
                  </a:cubicBezTo>
                  <a:cubicBezTo>
                    <a:pt x="1096" y="13216"/>
                    <a:pt x="1073" y="13284"/>
                    <a:pt x="1073" y="13399"/>
                  </a:cubicBezTo>
                  <a:cubicBezTo>
                    <a:pt x="1073" y="13513"/>
                    <a:pt x="1096" y="13581"/>
                    <a:pt x="1165" y="13650"/>
                  </a:cubicBezTo>
                  <a:cubicBezTo>
                    <a:pt x="1256" y="13741"/>
                    <a:pt x="1324" y="13764"/>
                    <a:pt x="1439" y="13764"/>
                  </a:cubicBezTo>
                  <a:cubicBezTo>
                    <a:pt x="1530" y="13764"/>
                    <a:pt x="1621" y="13741"/>
                    <a:pt x="1690" y="13673"/>
                  </a:cubicBezTo>
                  <a:cubicBezTo>
                    <a:pt x="1781" y="13581"/>
                    <a:pt x="1804" y="13513"/>
                    <a:pt x="1804" y="13399"/>
                  </a:cubicBezTo>
                  <a:cubicBezTo>
                    <a:pt x="1804" y="13284"/>
                    <a:pt x="1781" y="13193"/>
                    <a:pt x="1690" y="13148"/>
                  </a:cubicBezTo>
                  <a:cubicBezTo>
                    <a:pt x="1644" y="13056"/>
                    <a:pt x="1553" y="13033"/>
                    <a:pt x="1439" y="13033"/>
                  </a:cubicBezTo>
                  <a:close/>
                  <a:moveTo>
                    <a:pt x="2364" y="13093"/>
                  </a:moveTo>
                  <a:cubicBezTo>
                    <a:pt x="2282" y="13093"/>
                    <a:pt x="2200" y="13127"/>
                    <a:pt x="2123" y="13193"/>
                  </a:cubicBezTo>
                  <a:cubicBezTo>
                    <a:pt x="1941" y="13353"/>
                    <a:pt x="1941" y="13581"/>
                    <a:pt x="2100" y="13718"/>
                  </a:cubicBezTo>
                  <a:cubicBezTo>
                    <a:pt x="2183" y="13801"/>
                    <a:pt x="2273" y="13841"/>
                    <a:pt x="2361" y="13841"/>
                  </a:cubicBezTo>
                  <a:cubicBezTo>
                    <a:pt x="2444" y="13841"/>
                    <a:pt x="2526" y="13807"/>
                    <a:pt x="2603" y="13741"/>
                  </a:cubicBezTo>
                  <a:cubicBezTo>
                    <a:pt x="2785" y="13581"/>
                    <a:pt x="2762" y="13376"/>
                    <a:pt x="2625" y="13216"/>
                  </a:cubicBezTo>
                  <a:cubicBezTo>
                    <a:pt x="2542" y="13133"/>
                    <a:pt x="2453" y="13093"/>
                    <a:pt x="2364" y="13093"/>
                  </a:cubicBezTo>
                  <a:close/>
                  <a:moveTo>
                    <a:pt x="7122" y="13558"/>
                  </a:moveTo>
                  <a:cubicBezTo>
                    <a:pt x="7031" y="13581"/>
                    <a:pt x="6917" y="13604"/>
                    <a:pt x="6848" y="13673"/>
                  </a:cubicBezTo>
                  <a:cubicBezTo>
                    <a:pt x="6802" y="13741"/>
                    <a:pt x="6802" y="13832"/>
                    <a:pt x="6757" y="13901"/>
                  </a:cubicBezTo>
                  <a:cubicBezTo>
                    <a:pt x="6757" y="13901"/>
                    <a:pt x="6757" y="13924"/>
                    <a:pt x="6757" y="13924"/>
                  </a:cubicBezTo>
                  <a:cubicBezTo>
                    <a:pt x="6780" y="13924"/>
                    <a:pt x="6802" y="13924"/>
                    <a:pt x="6802" y="13901"/>
                  </a:cubicBezTo>
                  <a:cubicBezTo>
                    <a:pt x="6871" y="13855"/>
                    <a:pt x="6917" y="13809"/>
                    <a:pt x="6962" y="13764"/>
                  </a:cubicBezTo>
                  <a:cubicBezTo>
                    <a:pt x="7031" y="13695"/>
                    <a:pt x="7076" y="13650"/>
                    <a:pt x="7145" y="13581"/>
                  </a:cubicBezTo>
                  <a:cubicBezTo>
                    <a:pt x="7145" y="13581"/>
                    <a:pt x="7145" y="13558"/>
                    <a:pt x="7145" y="13558"/>
                  </a:cubicBezTo>
                  <a:close/>
                  <a:moveTo>
                    <a:pt x="3310" y="13196"/>
                  </a:moveTo>
                  <a:cubicBezTo>
                    <a:pt x="3209" y="13196"/>
                    <a:pt x="3107" y="13236"/>
                    <a:pt x="3036" y="13307"/>
                  </a:cubicBezTo>
                  <a:cubicBezTo>
                    <a:pt x="2922" y="13467"/>
                    <a:pt x="2899" y="13650"/>
                    <a:pt x="3059" y="13832"/>
                  </a:cubicBezTo>
                  <a:cubicBezTo>
                    <a:pt x="3136" y="13898"/>
                    <a:pt x="3234" y="13932"/>
                    <a:pt x="3327" y="13932"/>
                  </a:cubicBezTo>
                  <a:cubicBezTo>
                    <a:pt x="3429" y="13932"/>
                    <a:pt x="3525" y="13892"/>
                    <a:pt x="3584" y="13809"/>
                  </a:cubicBezTo>
                  <a:cubicBezTo>
                    <a:pt x="3698" y="13673"/>
                    <a:pt x="3721" y="13467"/>
                    <a:pt x="3561" y="13307"/>
                  </a:cubicBezTo>
                  <a:cubicBezTo>
                    <a:pt x="3495" y="13230"/>
                    <a:pt x="3403" y="13196"/>
                    <a:pt x="3310" y="13196"/>
                  </a:cubicBezTo>
                  <a:close/>
                  <a:moveTo>
                    <a:pt x="4220" y="13301"/>
                  </a:moveTo>
                  <a:cubicBezTo>
                    <a:pt x="4146" y="13301"/>
                    <a:pt x="4074" y="13342"/>
                    <a:pt x="4018" y="13399"/>
                  </a:cubicBezTo>
                  <a:cubicBezTo>
                    <a:pt x="3972" y="13421"/>
                    <a:pt x="3881" y="13604"/>
                    <a:pt x="3904" y="13650"/>
                  </a:cubicBezTo>
                  <a:cubicBezTo>
                    <a:pt x="3926" y="13741"/>
                    <a:pt x="3926" y="13832"/>
                    <a:pt x="3995" y="13901"/>
                  </a:cubicBezTo>
                  <a:cubicBezTo>
                    <a:pt x="4036" y="13941"/>
                    <a:pt x="4185" y="14018"/>
                    <a:pt x="4250" y="14018"/>
                  </a:cubicBezTo>
                  <a:cubicBezTo>
                    <a:pt x="4257" y="14018"/>
                    <a:pt x="4264" y="14017"/>
                    <a:pt x="4269" y="14015"/>
                  </a:cubicBezTo>
                  <a:cubicBezTo>
                    <a:pt x="4337" y="13992"/>
                    <a:pt x="4451" y="13992"/>
                    <a:pt x="4520" y="13924"/>
                  </a:cubicBezTo>
                  <a:cubicBezTo>
                    <a:pt x="4543" y="13901"/>
                    <a:pt x="4634" y="13718"/>
                    <a:pt x="4634" y="13673"/>
                  </a:cubicBezTo>
                  <a:cubicBezTo>
                    <a:pt x="4611" y="13581"/>
                    <a:pt x="4588" y="13467"/>
                    <a:pt x="4520" y="13399"/>
                  </a:cubicBezTo>
                  <a:cubicBezTo>
                    <a:pt x="4451" y="13330"/>
                    <a:pt x="4360" y="13307"/>
                    <a:pt x="4269" y="13307"/>
                  </a:cubicBezTo>
                  <a:cubicBezTo>
                    <a:pt x="4253" y="13303"/>
                    <a:pt x="4237" y="13301"/>
                    <a:pt x="4220" y="13301"/>
                  </a:cubicBezTo>
                  <a:close/>
                  <a:moveTo>
                    <a:pt x="5207" y="13356"/>
                  </a:moveTo>
                  <a:cubicBezTo>
                    <a:pt x="5130" y="13356"/>
                    <a:pt x="5053" y="13390"/>
                    <a:pt x="4976" y="13467"/>
                  </a:cubicBezTo>
                  <a:cubicBezTo>
                    <a:pt x="4817" y="13604"/>
                    <a:pt x="4817" y="13787"/>
                    <a:pt x="4976" y="13946"/>
                  </a:cubicBezTo>
                  <a:cubicBezTo>
                    <a:pt x="5045" y="14015"/>
                    <a:pt x="5125" y="14049"/>
                    <a:pt x="5208" y="14049"/>
                  </a:cubicBezTo>
                  <a:cubicBezTo>
                    <a:pt x="5290" y="14049"/>
                    <a:pt x="5376" y="14015"/>
                    <a:pt x="5456" y="13946"/>
                  </a:cubicBezTo>
                  <a:cubicBezTo>
                    <a:pt x="5593" y="13787"/>
                    <a:pt x="5593" y="13604"/>
                    <a:pt x="5456" y="13467"/>
                  </a:cubicBezTo>
                  <a:cubicBezTo>
                    <a:pt x="5373" y="13396"/>
                    <a:pt x="5290" y="13356"/>
                    <a:pt x="5207" y="13356"/>
                  </a:cubicBezTo>
                  <a:close/>
                  <a:moveTo>
                    <a:pt x="6166" y="13456"/>
                  </a:moveTo>
                  <a:cubicBezTo>
                    <a:pt x="6083" y="13456"/>
                    <a:pt x="6004" y="13490"/>
                    <a:pt x="5935" y="13558"/>
                  </a:cubicBezTo>
                  <a:cubicBezTo>
                    <a:pt x="5775" y="13695"/>
                    <a:pt x="5775" y="13878"/>
                    <a:pt x="5912" y="14015"/>
                  </a:cubicBezTo>
                  <a:cubicBezTo>
                    <a:pt x="5981" y="14106"/>
                    <a:pt x="6049" y="14152"/>
                    <a:pt x="6163" y="14152"/>
                  </a:cubicBezTo>
                  <a:cubicBezTo>
                    <a:pt x="6255" y="14152"/>
                    <a:pt x="6323" y="14129"/>
                    <a:pt x="6392" y="14061"/>
                  </a:cubicBezTo>
                  <a:cubicBezTo>
                    <a:pt x="6483" y="13946"/>
                    <a:pt x="6506" y="13924"/>
                    <a:pt x="6506" y="13787"/>
                  </a:cubicBezTo>
                  <a:cubicBezTo>
                    <a:pt x="6506" y="13695"/>
                    <a:pt x="6483" y="13627"/>
                    <a:pt x="6414" y="13558"/>
                  </a:cubicBezTo>
                  <a:cubicBezTo>
                    <a:pt x="6335" y="13490"/>
                    <a:pt x="6249" y="13456"/>
                    <a:pt x="6166" y="13456"/>
                  </a:cubicBezTo>
                  <a:close/>
                  <a:moveTo>
                    <a:pt x="393" y="13867"/>
                  </a:moveTo>
                  <a:cubicBezTo>
                    <a:pt x="290" y="13867"/>
                    <a:pt x="202" y="13895"/>
                    <a:pt x="137" y="13992"/>
                  </a:cubicBezTo>
                  <a:cubicBezTo>
                    <a:pt x="137" y="13992"/>
                    <a:pt x="115" y="14015"/>
                    <a:pt x="115" y="14015"/>
                  </a:cubicBezTo>
                  <a:cubicBezTo>
                    <a:pt x="23" y="14061"/>
                    <a:pt x="1" y="14175"/>
                    <a:pt x="1" y="14243"/>
                  </a:cubicBezTo>
                  <a:cubicBezTo>
                    <a:pt x="1" y="14334"/>
                    <a:pt x="23" y="14426"/>
                    <a:pt x="115" y="14494"/>
                  </a:cubicBezTo>
                  <a:cubicBezTo>
                    <a:pt x="115" y="14494"/>
                    <a:pt x="137" y="14517"/>
                    <a:pt x="160" y="14540"/>
                  </a:cubicBezTo>
                  <a:cubicBezTo>
                    <a:pt x="206" y="14608"/>
                    <a:pt x="274" y="14631"/>
                    <a:pt x="366" y="14631"/>
                  </a:cubicBezTo>
                  <a:cubicBezTo>
                    <a:pt x="385" y="14641"/>
                    <a:pt x="411" y="14646"/>
                    <a:pt x="439" y="14646"/>
                  </a:cubicBezTo>
                  <a:cubicBezTo>
                    <a:pt x="479" y="14646"/>
                    <a:pt x="522" y="14635"/>
                    <a:pt x="548" y="14608"/>
                  </a:cubicBezTo>
                  <a:cubicBezTo>
                    <a:pt x="617" y="14563"/>
                    <a:pt x="685" y="14494"/>
                    <a:pt x="754" y="14426"/>
                  </a:cubicBezTo>
                  <a:cubicBezTo>
                    <a:pt x="777" y="14380"/>
                    <a:pt x="799" y="14312"/>
                    <a:pt x="777" y="14266"/>
                  </a:cubicBezTo>
                  <a:cubicBezTo>
                    <a:pt x="777" y="14175"/>
                    <a:pt x="777" y="14083"/>
                    <a:pt x="708" y="14038"/>
                  </a:cubicBezTo>
                  <a:cubicBezTo>
                    <a:pt x="662" y="13992"/>
                    <a:pt x="617" y="13946"/>
                    <a:pt x="571" y="13924"/>
                  </a:cubicBezTo>
                  <a:cubicBezTo>
                    <a:pt x="571" y="13901"/>
                    <a:pt x="548" y="13878"/>
                    <a:pt x="526" y="13878"/>
                  </a:cubicBezTo>
                  <a:cubicBezTo>
                    <a:pt x="479" y="13871"/>
                    <a:pt x="435" y="13867"/>
                    <a:pt x="393" y="13867"/>
                  </a:cubicBezTo>
                  <a:close/>
                  <a:moveTo>
                    <a:pt x="1337" y="13972"/>
                  </a:moveTo>
                  <a:cubicBezTo>
                    <a:pt x="1249" y="13972"/>
                    <a:pt x="1162" y="14007"/>
                    <a:pt x="1096" y="14083"/>
                  </a:cubicBezTo>
                  <a:cubicBezTo>
                    <a:pt x="936" y="14220"/>
                    <a:pt x="936" y="14449"/>
                    <a:pt x="1073" y="14608"/>
                  </a:cubicBezTo>
                  <a:cubicBezTo>
                    <a:pt x="1153" y="14688"/>
                    <a:pt x="1256" y="14728"/>
                    <a:pt x="1353" y="14728"/>
                  </a:cubicBezTo>
                  <a:cubicBezTo>
                    <a:pt x="1450" y="14728"/>
                    <a:pt x="1541" y="14688"/>
                    <a:pt x="1598" y="14608"/>
                  </a:cubicBezTo>
                  <a:cubicBezTo>
                    <a:pt x="1781" y="14471"/>
                    <a:pt x="1758" y="14220"/>
                    <a:pt x="1598" y="14083"/>
                  </a:cubicBezTo>
                  <a:cubicBezTo>
                    <a:pt x="1527" y="14012"/>
                    <a:pt x="1431" y="13972"/>
                    <a:pt x="1337" y="13972"/>
                  </a:cubicBezTo>
                  <a:close/>
                  <a:moveTo>
                    <a:pt x="2284" y="14075"/>
                  </a:moveTo>
                  <a:cubicBezTo>
                    <a:pt x="2196" y="14075"/>
                    <a:pt x="2109" y="14109"/>
                    <a:pt x="2032" y="14175"/>
                  </a:cubicBezTo>
                  <a:cubicBezTo>
                    <a:pt x="1963" y="14243"/>
                    <a:pt x="1918" y="14334"/>
                    <a:pt x="1918" y="14449"/>
                  </a:cubicBezTo>
                  <a:cubicBezTo>
                    <a:pt x="1918" y="14540"/>
                    <a:pt x="1941" y="14631"/>
                    <a:pt x="2032" y="14700"/>
                  </a:cubicBezTo>
                  <a:cubicBezTo>
                    <a:pt x="2118" y="14774"/>
                    <a:pt x="2218" y="14814"/>
                    <a:pt x="2314" y="14814"/>
                  </a:cubicBezTo>
                  <a:cubicBezTo>
                    <a:pt x="2394" y="14814"/>
                    <a:pt x="2471" y="14785"/>
                    <a:pt x="2534" y="14722"/>
                  </a:cubicBezTo>
                  <a:cubicBezTo>
                    <a:pt x="2625" y="14631"/>
                    <a:pt x="2671" y="14563"/>
                    <a:pt x="2671" y="14449"/>
                  </a:cubicBezTo>
                  <a:cubicBezTo>
                    <a:pt x="2671" y="14334"/>
                    <a:pt x="2648" y="14243"/>
                    <a:pt x="2557" y="14197"/>
                  </a:cubicBezTo>
                  <a:cubicBezTo>
                    <a:pt x="2474" y="14115"/>
                    <a:pt x="2379" y="14075"/>
                    <a:pt x="2284" y="14075"/>
                  </a:cubicBezTo>
                  <a:close/>
                  <a:moveTo>
                    <a:pt x="3253" y="14118"/>
                  </a:moveTo>
                  <a:cubicBezTo>
                    <a:pt x="3162" y="14118"/>
                    <a:pt x="3071" y="14152"/>
                    <a:pt x="2991" y="14220"/>
                  </a:cubicBezTo>
                  <a:cubicBezTo>
                    <a:pt x="2831" y="14357"/>
                    <a:pt x="2831" y="14586"/>
                    <a:pt x="2991" y="14745"/>
                  </a:cubicBezTo>
                  <a:cubicBezTo>
                    <a:pt x="3062" y="14828"/>
                    <a:pt x="3151" y="14868"/>
                    <a:pt x="3243" y="14868"/>
                  </a:cubicBezTo>
                  <a:cubicBezTo>
                    <a:pt x="3329" y="14868"/>
                    <a:pt x="3416" y="14834"/>
                    <a:pt x="3493" y="14768"/>
                  </a:cubicBezTo>
                  <a:cubicBezTo>
                    <a:pt x="3653" y="14608"/>
                    <a:pt x="3653" y="14380"/>
                    <a:pt x="3516" y="14220"/>
                  </a:cubicBezTo>
                  <a:cubicBezTo>
                    <a:pt x="3436" y="14152"/>
                    <a:pt x="3344" y="14118"/>
                    <a:pt x="3253" y="14118"/>
                  </a:cubicBezTo>
                  <a:close/>
                  <a:moveTo>
                    <a:pt x="6062" y="14404"/>
                  </a:moveTo>
                  <a:cubicBezTo>
                    <a:pt x="5977" y="14404"/>
                    <a:pt x="5899" y="14439"/>
                    <a:pt x="5821" y="14517"/>
                  </a:cubicBezTo>
                  <a:cubicBezTo>
                    <a:pt x="5707" y="14608"/>
                    <a:pt x="5707" y="14745"/>
                    <a:pt x="5753" y="14882"/>
                  </a:cubicBezTo>
                  <a:cubicBezTo>
                    <a:pt x="5767" y="14910"/>
                    <a:pt x="5772" y="14930"/>
                    <a:pt x="5785" y="14930"/>
                  </a:cubicBezTo>
                  <a:cubicBezTo>
                    <a:pt x="5793" y="14930"/>
                    <a:pt x="5804" y="14923"/>
                    <a:pt x="5821" y="14905"/>
                  </a:cubicBezTo>
                  <a:cubicBezTo>
                    <a:pt x="5889" y="14837"/>
                    <a:pt x="5935" y="14768"/>
                    <a:pt x="6004" y="14722"/>
                  </a:cubicBezTo>
                  <a:cubicBezTo>
                    <a:pt x="6072" y="14631"/>
                    <a:pt x="6141" y="14563"/>
                    <a:pt x="6232" y="14494"/>
                  </a:cubicBezTo>
                  <a:cubicBezTo>
                    <a:pt x="6255" y="14449"/>
                    <a:pt x="6255" y="14449"/>
                    <a:pt x="6186" y="14426"/>
                  </a:cubicBezTo>
                  <a:cubicBezTo>
                    <a:pt x="6143" y="14411"/>
                    <a:pt x="6102" y="14404"/>
                    <a:pt x="6062" y="14404"/>
                  </a:cubicBezTo>
                  <a:close/>
                  <a:moveTo>
                    <a:pt x="4200" y="14212"/>
                  </a:moveTo>
                  <a:cubicBezTo>
                    <a:pt x="4099" y="14212"/>
                    <a:pt x="3998" y="14251"/>
                    <a:pt x="3926" y="14334"/>
                  </a:cubicBezTo>
                  <a:cubicBezTo>
                    <a:pt x="3790" y="14494"/>
                    <a:pt x="3790" y="14700"/>
                    <a:pt x="3926" y="14837"/>
                  </a:cubicBezTo>
                  <a:cubicBezTo>
                    <a:pt x="4006" y="14905"/>
                    <a:pt x="4109" y="14939"/>
                    <a:pt x="4206" y="14939"/>
                  </a:cubicBezTo>
                  <a:cubicBezTo>
                    <a:pt x="4303" y="14939"/>
                    <a:pt x="4394" y="14905"/>
                    <a:pt x="4451" y="14837"/>
                  </a:cubicBezTo>
                  <a:cubicBezTo>
                    <a:pt x="4588" y="14677"/>
                    <a:pt x="4588" y="14471"/>
                    <a:pt x="4451" y="14312"/>
                  </a:cubicBezTo>
                  <a:cubicBezTo>
                    <a:pt x="4386" y="14246"/>
                    <a:pt x="4293" y="14212"/>
                    <a:pt x="4200" y="14212"/>
                  </a:cubicBezTo>
                  <a:close/>
                  <a:moveTo>
                    <a:pt x="5159" y="14312"/>
                  </a:moveTo>
                  <a:cubicBezTo>
                    <a:pt x="5068" y="14334"/>
                    <a:pt x="4954" y="14334"/>
                    <a:pt x="4885" y="14403"/>
                  </a:cubicBezTo>
                  <a:cubicBezTo>
                    <a:pt x="4771" y="14517"/>
                    <a:pt x="4748" y="14814"/>
                    <a:pt x="4885" y="14928"/>
                  </a:cubicBezTo>
                  <a:cubicBezTo>
                    <a:pt x="4954" y="15019"/>
                    <a:pt x="5045" y="15042"/>
                    <a:pt x="5136" y="15042"/>
                  </a:cubicBezTo>
                  <a:cubicBezTo>
                    <a:pt x="5228" y="15042"/>
                    <a:pt x="5319" y="15019"/>
                    <a:pt x="5387" y="14951"/>
                  </a:cubicBezTo>
                  <a:cubicBezTo>
                    <a:pt x="5524" y="14837"/>
                    <a:pt x="5524" y="14540"/>
                    <a:pt x="5410" y="14426"/>
                  </a:cubicBezTo>
                  <a:cubicBezTo>
                    <a:pt x="5387" y="14380"/>
                    <a:pt x="5182" y="14312"/>
                    <a:pt x="5159" y="14312"/>
                  </a:cubicBezTo>
                  <a:close/>
                  <a:moveTo>
                    <a:pt x="325" y="14807"/>
                  </a:moveTo>
                  <a:cubicBezTo>
                    <a:pt x="278" y="14807"/>
                    <a:pt x="230" y="14818"/>
                    <a:pt x="183" y="14837"/>
                  </a:cubicBezTo>
                  <a:cubicBezTo>
                    <a:pt x="92" y="14859"/>
                    <a:pt x="92" y="14882"/>
                    <a:pt x="115" y="14951"/>
                  </a:cubicBezTo>
                  <a:cubicBezTo>
                    <a:pt x="160" y="15156"/>
                    <a:pt x="252" y="15339"/>
                    <a:pt x="343" y="15521"/>
                  </a:cubicBezTo>
                  <a:cubicBezTo>
                    <a:pt x="343" y="15555"/>
                    <a:pt x="380" y="15576"/>
                    <a:pt x="417" y="15576"/>
                  </a:cubicBezTo>
                  <a:cubicBezTo>
                    <a:pt x="431" y="15576"/>
                    <a:pt x="445" y="15573"/>
                    <a:pt x="457" y="15567"/>
                  </a:cubicBezTo>
                  <a:cubicBezTo>
                    <a:pt x="503" y="15544"/>
                    <a:pt x="526" y="15499"/>
                    <a:pt x="594" y="15476"/>
                  </a:cubicBezTo>
                  <a:cubicBezTo>
                    <a:pt x="594" y="15453"/>
                    <a:pt x="640" y="15407"/>
                    <a:pt x="662" y="15362"/>
                  </a:cubicBezTo>
                  <a:cubicBezTo>
                    <a:pt x="662" y="15362"/>
                    <a:pt x="662" y="15339"/>
                    <a:pt x="662" y="15316"/>
                  </a:cubicBezTo>
                  <a:cubicBezTo>
                    <a:pt x="731" y="15156"/>
                    <a:pt x="685" y="15042"/>
                    <a:pt x="526" y="14882"/>
                  </a:cubicBezTo>
                  <a:cubicBezTo>
                    <a:pt x="459" y="14829"/>
                    <a:pt x="392" y="14807"/>
                    <a:pt x="325" y="14807"/>
                  </a:cubicBezTo>
                  <a:close/>
                  <a:moveTo>
                    <a:pt x="1279" y="14882"/>
                  </a:moveTo>
                  <a:cubicBezTo>
                    <a:pt x="1210" y="14905"/>
                    <a:pt x="1119" y="14882"/>
                    <a:pt x="1050" y="14974"/>
                  </a:cubicBezTo>
                  <a:cubicBezTo>
                    <a:pt x="1028" y="15019"/>
                    <a:pt x="982" y="15042"/>
                    <a:pt x="936" y="15088"/>
                  </a:cubicBezTo>
                  <a:cubicBezTo>
                    <a:pt x="914" y="15088"/>
                    <a:pt x="914" y="15110"/>
                    <a:pt x="914" y="15133"/>
                  </a:cubicBezTo>
                  <a:cubicBezTo>
                    <a:pt x="868" y="15293"/>
                    <a:pt x="868" y="15430"/>
                    <a:pt x="1005" y="15521"/>
                  </a:cubicBezTo>
                  <a:cubicBezTo>
                    <a:pt x="1005" y="15544"/>
                    <a:pt x="1028" y="15544"/>
                    <a:pt x="1028" y="15544"/>
                  </a:cubicBezTo>
                  <a:cubicBezTo>
                    <a:pt x="1073" y="15635"/>
                    <a:pt x="1187" y="15658"/>
                    <a:pt x="1256" y="15658"/>
                  </a:cubicBezTo>
                  <a:cubicBezTo>
                    <a:pt x="1370" y="15658"/>
                    <a:pt x="1461" y="15635"/>
                    <a:pt x="1530" y="15544"/>
                  </a:cubicBezTo>
                  <a:cubicBezTo>
                    <a:pt x="1530" y="15544"/>
                    <a:pt x="1530" y="15521"/>
                    <a:pt x="1553" y="15521"/>
                  </a:cubicBezTo>
                  <a:cubicBezTo>
                    <a:pt x="1644" y="15476"/>
                    <a:pt x="1644" y="15384"/>
                    <a:pt x="1667" y="15316"/>
                  </a:cubicBezTo>
                  <a:cubicBezTo>
                    <a:pt x="1667" y="15247"/>
                    <a:pt x="1667" y="15156"/>
                    <a:pt x="1644" y="15110"/>
                  </a:cubicBezTo>
                  <a:cubicBezTo>
                    <a:pt x="1575" y="15042"/>
                    <a:pt x="1507" y="14974"/>
                    <a:pt x="1439" y="14928"/>
                  </a:cubicBezTo>
                  <a:cubicBezTo>
                    <a:pt x="1393" y="14882"/>
                    <a:pt x="1347" y="14882"/>
                    <a:pt x="1279" y="14882"/>
                  </a:cubicBezTo>
                  <a:close/>
                  <a:moveTo>
                    <a:pt x="2211" y="14996"/>
                  </a:moveTo>
                  <a:cubicBezTo>
                    <a:pt x="2124" y="14996"/>
                    <a:pt x="2037" y="15025"/>
                    <a:pt x="1963" y="15088"/>
                  </a:cubicBezTo>
                  <a:cubicBezTo>
                    <a:pt x="1804" y="15247"/>
                    <a:pt x="1804" y="15476"/>
                    <a:pt x="1963" y="15635"/>
                  </a:cubicBezTo>
                  <a:cubicBezTo>
                    <a:pt x="2032" y="15715"/>
                    <a:pt x="2129" y="15755"/>
                    <a:pt x="2226" y="15755"/>
                  </a:cubicBezTo>
                  <a:cubicBezTo>
                    <a:pt x="2323" y="15755"/>
                    <a:pt x="2420" y="15715"/>
                    <a:pt x="2488" y="15635"/>
                  </a:cubicBezTo>
                  <a:cubicBezTo>
                    <a:pt x="2648" y="15499"/>
                    <a:pt x="2625" y="15247"/>
                    <a:pt x="2488" y="15110"/>
                  </a:cubicBezTo>
                  <a:cubicBezTo>
                    <a:pt x="2414" y="15036"/>
                    <a:pt x="2313" y="14996"/>
                    <a:pt x="2211" y="14996"/>
                  </a:cubicBezTo>
                  <a:close/>
                  <a:moveTo>
                    <a:pt x="3150" y="15065"/>
                  </a:moveTo>
                  <a:cubicBezTo>
                    <a:pt x="3036" y="15065"/>
                    <a:pt x="2968" y="15088"/>
                    <a:pt x="2899" y="15179"/>
                  </a:cubicBezTo>
                  <a:cubicBezTo>
                    <a:pt x="2740" y="15339"/>
                    <a:pt x="2740" y="15544"/>
                    <a:pt x="2899" y="15704"/>
                  </a:cubicBezTo>
                  <a:cubicBezTo>
                    <a:pt x="2945" y="15795"/>
                    <a:pt x="3036" y="15795"/>
                    <a:pt x="3150" y="15795"/>
                  </a:cubicBezTo>
                  <a:cubicBezTo>
                    <a:pt x="3167" y="15799"/>
                    <a:pt x="3183" y="15801"/>
                    <a:pt x="3199" y="15801"/>
                  </a:cubicBezTo>
                  <a:cubicBezTo>
                    <a:pt x="3273" y="15801"/>
                    <a:pt x="3345" y="15760"/>
                    <a:pt x="3401" y="15704"/>
                  </a:cubicBezTo>
                  <a:cubicBezTo>
                    <a:pt x="3561" y="15544"/>
                    <a:pt x="3561" y="15339"/>
                    <a:pt x="3401" y="15179"/>
                  </a:cubicBezTo>
                  <a:cubicBezTo>
                    <a:pt x="3333" y="15088"/>
                    <a:pt x="3242" y="15065"/>
                    <a:pt x="3150" y="15065"/>
                  </a:cubicBezTo>
                  <a:close/>
                  <a:moveTo>
                    <a:pt x="5033" y="15258"/>
                  </a:moveTo>
                  <a:cubicBezTo>
                    <a:pt x="4798" y="15258"/>
                    <a:pt x="4660" y="15461"/>
                    <a:pt x="4680" y="15681"/>
                  </a:cubicBezTo>
                  <a:cubicBezTo>
                    <a:pt x="4680" y="15727"/>
                    <a:pt x="4703" y="15818"/>
                    <a:pt x="4771" y="15864"/>
                  </a:cubicBezTo>
                  <a:cubicBezTo>
                    <a:pt x="4787" y="15880"/>
                    <a:pt x="4803" y="15896"/>
                    <a:pt x="4819" y="15896"/>
                  </a:cubicBezTo>
                  <a:cubicBezTo>
                    <a:pt x="4826" y="15896"/>
                    <a:pt x="4833" y="15893"/>
                    <a:pt x="4839" y="15887"/>
                  </a:cubicBezTo>
                  <a:cubicBezTo>
                    <a:pt x="4908" y="15795"/>
                    <a:pt x="4999" y="15727"/>
                    <a:pt x="5068" y="15658"/>
                  </a:cubicBezTo>
                  <a:cubicBezTo>
                    <a:pt x="5136" y="15567"/>
                    <a:pt x="5228" y="15499"/>
                    <a:pt x="5296" y="15430"/>
                  </a:cubicBezTo>
                  <a:cubicBezTo>
                    <a:pt x="5342" y="15384"/>
                    <a:pt x="5319" y="15384"/>
                    <a:pt x="5296" y="15339"/>
                  </a:cubicBezTo>
                  <a:cubicBezTo>
                    <a:pt x="5250" y="15293"/>
                    <a:pt x="5182" y="15293"/>
                    <a:pt x="5136" y="15270"/>
                  </a:cubicBezTo>
                  <a:cubicBezTo>
                    <a:pt x="5100" y="15262"/>
                    <a:pt x="5065" y="15258"/>
                    <a:pt x="5033" y="15258"/>
                  </a:cubicBezTo>
                  <a:close/>
                  <a:moveTo>
                    <a:pt x="4089" y="15150"/>
                  </a:moveTo>
                  <a:cubicBezTo>
                    <a:pt x="3995" y="15150"/>
                    <a:pt x="3904" y="15190"/>
                    <a:pt x="3835" y="15270"/>
                  </a:cubicBezTo>
                  <a:cubicBezTo>
                    <a:pt x="3675" y="15430"/>
                    <a:pt x="3675" y="15635"/>
                    <a:pt x="3835" y="15795"/>
                  </a:cubicBezTo>
                  <a:cubicBezTo>
                    <a:pt x="3912" y="15872"/>
                    <a:pt x="4005" y="15907"/>
                    <a:pt x="4095" y="15907"/>
                  </a:cubicBezTo>
                  <a:cubicBezTo>
                    <a:pt x="4193" y="15907"/>
                    <a:pt x="4289" y="15866"/>
                    <a:pt x="4360" y="15795"/>
                  </a:cubicBezTo>
                  <a:cubicBezTo>
                    <a:pt x="4497" y="15635"/>
                    <a:pt x="4497" y="15430"/>
                    <a:pt x="4360" y="15270"/>
                  </a:cubicBezTo>
                  <a:cubicBezTo>
                    <a:pt x="4280" y="15190"/>
                    <a:pt x="4183" y="15150"/>
                    <a:pt x="4089" y="15150"/>
                  </a:cubicBezTo>
                  <a:close/>
                  <a:moveTo>
                    <a:pt x="1191" y="15820"/>
                  </a:moveTo>
                  <a:cubicBezTo>
                    <a:pt x="1090" y="15820"/>
                    <a:pt x="997" y="15897"/>
                    <a:pt x="891" y="15932"/>
                  </a:cubicBezTo>
                  <a:cubicBezTo>
                    <a:pt x="891" y="16001"/>
                    <a:pt x="822" y="16024"/>
                    <a:pt x="822" y="16069"/>
                  </a:cubicBezTo>
                  <a:cubicBezTo>
                    <a:pt x="799" y="16092"/>
                    <a:pt x="868" y="16138"/>
                    <a:pt x="891" y="16183"/>
                  </a:cubicBezTo>
                  <a:cubicBezTo>
                    <a:pt x="914" y="16183"/>
                    <a:pt x="914" y="16206"/>
                    <a:pt x="936" y="16206"/>
                  </a:cubicBezTo>
                  <a:cubicBezTo>
                    <a:pt x="982" y="16229"/>
                    <a:pt x="1005" y="16320"/>
                    <a:pt x="1096" y="16343"/>
                  </a:cubicBezTo>
                  <a:cubicBezTo>
                    <a:pt x="1165" y="16343"/>
                    <a:pt x="1187" y="16434"/>
                    <a:pt x="1279" y="16457"/>
                  </a:cubicBezTo>
                  <a:cubicBezTo>
                    <a:pt x="1343" y="16489"/>
                    <a:pt x="1377" y="16512"/>
                    <a:pt x="1405" y="16512"/>
                  </a:cubicBezTo>
                  <a:cubicBezTo>
                    <a:pt x="1436" y="16512"/>
                    <a:pt x="1459" y="16484"/>
                    <a:pt x="1507" y="16412"/>
                  </a:cubicBezTo>
                  <a:cubicBezTo>
                    <a:pt x="1553" y="16366"/>
                    <a:pt x="1553" y="16297"/>
                    <a:pt x="1575" y="16252"/>
                  </a:cubicBezTo>
                  <a:cubicBezTo>
                    <a:pt x="1598" y="16138"/>
                    <a:pt x="1530" y="16046"/>
                    <a:pt x="1484" y="15955"/>
                  </a:cubicBezTo>
                  <a:cubicBezTo>
                    <a:pt x="1461" y="15932"/>
                    <a:pt x="1324" y="15864"/>
                    <a:pt x="1279" y="15841"/>
                  </a:cubicBezTo>
                  <a:cubicBezTo>
                    <a:pt x="1248" y="15826"/>
                    <a:pt x="1219" y="15820"/>
                    <a:pt x="1191" y="15820"/>
                  </a:cubicBezTo>
                  <a:close/>
                  <a:moveTo>
                    <a:pt x="3964" y="16114"/>
                  </a:moveTo>
                  <a:cubicBezTo>
                    <a:pt x="3908" y="16114"/>
                    <a:pt x="3853" y="16121"/>
                    <a:pt x="3812" y="16138"/>
                  </a:cubicBezTo>
                  <a:cubicBezTo>
                    <a:pt x="3653" y="16229"/>
                    <a:pt x="3584" y="16457"/>
                    <a:pt x="3653" y="16640"/>
                  </a:cubicBezTo>
                  <a:cubicBezTo>
                    <a:pt x="3665" y="16677"/>
                    <a:pt x="3678" y="16694"/>
                    <a:pt x="3698" y="16694"/>
                  </a:cubicBezTo>
                  <a:cubicBezTo>
                    <a:pt x="3714" y="16694"/>
                    <a:pt x="3736" y="16683"/>
                    <a:pt x="3767" y="16663"/>
                  </a:cubicBezTo>
                  <a:cubicBezTo>
                    <a:pt x="3835" y="16640"/>
                    <a:pt x="3904" y="16617"/>
                    <a:pt x="3972" y="16594"/>
                  </a:cubicBezTo>
                  <a:cubicBezTo>
                    <a:pt x="4086" y="16526"/>
                    <a:pt x="4200" y="16457"/>
                    <a:pt x="4315" y="16366"/>
                  </a:cubicBezTo>
                  <a:cubicBezTo>
                    <a:pt x="4360" y="16320"/>
                    <a:pt x="4337" y="16297"/>
                    <a:pt x="4315" y="16252"/>
                  </a:cubicBezTo>
                  <a:cubicBezTo>
                    <a:pt x="4292" y="16252"/>
                    <a:pt x="4292" y="16252"/>
                    <a:pt x="4292" y="16229"/>
                  </a:cubicBezTo>
                  <a:cubicBezTo>
                    <a:pt x="4269" y="16229"/>
                    <a:pt x="4246" y="16206"/>
                    <a:pt x="4223" y="16183"/>
                  </a:cubicBezTo>
                  <a:cubicBezTo>
                    <a:pt x="4179" y="16139"/>
                    <a:pt x="4068" y="16114"/>
                    <a:pt x="3964" y="16114"/>
                  </a:cubicBezTo>
                  <a:close/>
                  <a:moveTo>
                    <a:pt x="2078" y="15923"/>
                  </a:moveTo>
                  <a:cubicBezTo>
                    <a:pt x="2039" y="15923"/>
                    <a:pt x="1996" y="15939"/>
                    <a:pt x="1963" y="15955"/>
                  </a:cubicBezTo>
                  <a:cubicBezTo>
                    <a:pt x="1872" y="16046"/>
                    <a:pt x="1735" y="16138"/>
                    <a:pt x="1735" y="16297"/>
                  </a:cubicBezTo>
                  <a:cubicBezTo>
                    <a:pt x="1735" y="16389"/>
                    <a:pt x="1735" y="16480"/>
                    <a:pt x="1827" y="16526"/>
                  </a:cubicBezTo>
                  <a:cubicBezTo>
                    <a:pt x="1872" y="16571"/>
                    <a:pt x="1895" y="16617"/>
                    <a:pt x="1941" y="16640"/>
                  </a:cubicBezTo>
                  <a:cubicBezTo>
                    <a:pt x="1963" y="16663"/>
                    <a:pt x="1963" y="16685"/>
                    <a:pt x="1986" y="16685"/>
                  </a:cubicBezTo>
                  <a:cubicBezTo>
                    <a:pt x="2039" y="16692"/>
                    <a:pt x="2086" y="16697"/>
                    <a:pt x="2129" y="16697"/>
                  </a:cubicBezTo>
                  <a:cubicBezTo>
                    <a:pt x="2233" y="16697"/>
                    <a:pt x="2310" y="16669"/>
                    <a:pt x="2374" y="16571"/>
                  </a:cubicBezTo>
                  <a:cubicBezTo>
                    <a:pt x="2397" y="16571"/>
                    <a:pt x="2397" y="16571"/>
                    <a:pt x="2397" y="16548"/>
                  </a:cubicBezTo>
                  <a:cubicBezTo>
                    <a:pt x="2488" y="16503"/>
                    <a:pt x="2511" y="16412"/>
                    <a:pt x="2511" y="16320"/>
                  </a:cubicBezTo>
                  <a:cubicBezTo>
                    <a:pt x="2511" y="16229"/>
                    <a:pt x="2488" y="16138"/>
                    <a:pt x="2397" y="16069"/>
                  </a:cubicBezTo>
                  <a:cubicBezTo>
                    <a:pt x="2374" y="16046"/>
                    <a:pt x="2374" y="16046"/>
                    <a:pt x="2352" y="16024"/>
                  </a:cubicBezTo>
                  <a:cubicBezTo>
                    <a:pt x="2306" y="15932"/>
                    <a:pt x="2215" y="15932"/>
                    <a:pt x="2123" y="15932"/>
                  </a:cubicBezTo>
                  <a:cubicBezTo>
                    <a:pt x="2110" y="15926"/>
                    <a:pt x="2095" y="15923"/>
                    <a:pt x="2078" y="15923"/>
                  </a:cubicBezTo>
                  <a:close/>
                  <a:moveTo>
                    <a:pt x="3071" y="16029"/>
                  </a:moveTo>
                  <a:cubicBezTo>
                    <a:pt x="2974" y="16029"/>
                    <a:pt x="2877" y="16069"/>
                    <a:pt x="2808" y="16138"/>
                  </a:cubicBezTo>
                  <a:cubicBezTo>
                    <a:pt x="2671" y="16275"/>
                    <a:pt x="2648" y="16503"/>
                    <a:pt x="2808" y="16663"/>
                  </a:cubicBezTo>
                  <a:cubicBezTo>
                    <a:pt x="2879" y="16746"/>
                    <a:pt x="2981" y="16785"/>
                    <a:pt x="3082" y="16785"/>
                  </a:cubicBezTo>
                  <a:cubicBezTo>
                    <a:pt x="3175" y="16785"/>
                    <a:pt x="3267" y="16751"/>
                    <a:pt x="3333" y="16685"/>
                  </a:cubicBezTo>
                  <a:cubicBezTo>
                    <a:pt x="3493" y="16526"/>
                    <a:pt x="3493" y="16275"/>
                    <a:pt x="3333" y="16160"/>
                  </a:cubicBezTo>
                  <a:cubicBezTo>
                    <a:pt x="3265" y="16069"/>
                    <a:pt x="3168" y="16029"/>
                    <a:pt x="3071" y="1602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1" name="Google Shape;1751;p25"/>
            <p:cNvSpPr/>
            <p:nvPr/>
          </p:nvSpPr>
          <p:spPr>
            <a:xfrm>
              <a:off x="4607450" y="1130175"/>
              <a:ext cx="442250" cy="429000"/>
            </a:xfrm>
            <a:custGeom>
              <a:avLst/>
              <a:gdLst/>
              <a:ahLst/>
              <a:cxnLst/>
              <a:rect l="l" t="t" r="r" b="b"/>
              <a:pathLst>
                <a:path w="17690" h="17160" extrusionOk="0">
                  <a:moveTo>
                    <a:pt x="14711" y="1"/>
                  </a:moveTo>
                  <a:cubicBezTo>
                    <a:pt x="14015" y="1"/>
                    <a:pt x="13319" y="263"/>
                    <a:pt x="12783" y="788"/>
                  </a:cubicBezTo>
                  <a:lnTo>
                    <a:pt x="1073" y="12521"/>
                  </a:lnTo>
                  <a:cubicBezTo>
                    <a:pt x="0" y="13571"/>
                    <a:pt x="0" y="15305"/>
                    <a:pt x="1073" y="16355"/>
                  </a:cubicBezTo>
                  <a:cubicBezTo>
                    <a:pt x="1598" y="16892"/>
                    <a:pt x="2294" y="17160"/>
                    <a:pt x="2990" y="17160"/>
                  </a:cubicBezTo>
                  <a:cubicBezTo>
                    <a:pt x="3687" y="17160"/>
                    <a:pt x="4383" y="16892"/>
                    <a:pt x="4908" y="16355"/>
                  </a:cubicBezTo>
                  <a:lnTo>
                    <a:pt x="16640" y="4646"/>
                  </a:lnTo>
                  <a:cubicBezTo>
                    <a:pt x="17690" y="3573"/>
                    <a:pt x="17690" y="1861"/>
                    <a:pt x="16640" y="788"/>
                  </a:cubicBezTo>
                  <a:cubicBezTo>
                    <a:pt x="16104" y="263"/>
                    <a:pt x="15407" y="1"/>
                    <a:pt x="1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2" name="Google Shape;1752;p25"/>
            <p:cNvSpPr/>
            <p:nvPr/>
          </p:nvSpPr>
          <p:spPr>
            <a:xfrm>
              <a:off x="4595475" y="1127400"/>
              <a:ext cx="422850" cy="419650"/>
            </a:xfrm>
            <a:custGeom>
              <a:avLst/>
              <a:gdLst/>
              <a:ahLst/>
              <a:cxnLst/>
              <a:rect l="l" t="t" r="r" b="b"/>
              <a:pathLst>
                <a:path w="16914" h="16786" extrusionOk="0">
                  <a:moveTo>
                    <a:pt x="13206" y="87"/>
                  </a:moveTo>
                  <a:cubicBezTo>
                    <a:pt x="13191" y="87"/>
                    <a:pt x="13172" y="92"/>
                    <a:pt x="13147" y="101"/>
                  </a:cubicBezTo>
                  <a:cubicBezTo>
                    <a:pt x="13079" y="146"/>
                    <a:pt x="13010" y="169"/>
                    <a:pt x="12942" y="192"/>
                  </a:cubicBezTo>
                  <a:cubicBezTo>
                    <a:pt x="12828" y="260"/>
                    <a:pt x="12714" y="329"/>
                    <a:pt x="12600" y="420"/>
                  </a:cubicBezTo>
                  <a:cubicBezTo>
                    <a:pt x="12554" y="466"/>
                    <a:pt x="12577" y="489"/>
                    <a:pt x="12622" y="511"/>
                  </a:cubicBezTo>
                  <a:cubicBezTo>
                    <a:pt x="12622" y="534"/>
                    <a:pt x="12622" y="534"/>
                    <a:pt x="12645" y="534"/>
                  </a:cubicBezTo>
                  <a:cubicBezTo>
                    <a:pt x="12645" y="557"/>
                    <a:pt x="12668" y="580"/>
                    <a:pt x="12691" y="580"/>
                  </a:cubicBezTo>
                  <a:cubicBezTo>
                    <a:pt x="12737" y="641"/>
                    <a:pt x="12853" y="671"/>
                    <a:pt x="12960" y="671"/>
                  </a:cubicBezTo>
                  <a:cubicBezTo>
                    <a:pt x="13013" y="671"/>
                    <a:pt x="13064" y="664"/>
                    <a:pt x="13102" y="648"/>
                  </a:cubicBezTo>
                  <a:cubicBezTo>
                    <a:pt x="13262" y="557"/>
                    <a:pt x="13330" y="329"/>
                    <a:pt x="13262" y="146"/>
                  </a:cubicBezTo>
                  <a:cubicBezTo>
                    <a:pt x="13247" y="103"/>
                    <a:pt x="13233" y="87"/>
                    <a:pt x="13206" y="87"/>
                  </a:cubicBezTo>
                  <a:close/>
                  <a:moveTo>
                    <a:pt x="13841" y="1"/>
                  </a:moveTo>
                  <a:cubicBezTo>
                    <a:pt x="13751" y="1"/>
                    <a:pt x="13658" y="35"/>
                    <a:pt x="13581" y="101"/>
                  </a:cubicBezTo>
                  <a:cubicBezTo>
                    <a:pt x="13421" y="260"/>
                    <a:pt x="13421" y="489"/>
                    <a:pt x="13581" y="626"/>
                  </a:cubicBezTo>
                  <a:cubicBezTo>
                    <a:pt x="13645" y="710"/>
                    <a:pt x="13733" y="746"/>
                    <a:pt x="13823" y="746"/>
                  </a:cubicBezTo>
                  <a:cubicBezTo>
                    <a:pt x="13927" y="746"/>
                    <a:pt x="14033" y="699"/>
                    <a:pt x="14106" y="626"/>
                  </a:cubicBezTo>
                  <a:cubicBezTo>
                    <a:pt x="14243" y="489"/>
                    <a:pt x="14266" y="260"/>
                    <a:pt x="14106" y="123"/>
                  </a:cubicBezTo>
                  <a:cubicBezTo>
                    <a:pt x="14035" y="40"/>
                    <a:pt x="13939" y="1"/>
                    <a:pt x="13841" y="1"/>
                  </a:cubicBezTo>
                  <a:close/>
                  <a:moveTo>
                    <a:pt x="14784" y="78"/>
                  </a:moveTo>
                  <a:cubicBezTo>
                    <a:pt x="14686" y="78"/>
                    <a:pt x="14602" y="114"/>
                    <a:pt x="14540" y="192"/>
                  </a:cubicBezTo>
                  <a:cubicBezTo>
                    <a:pt x="14517" y="215"/>
                    <a:pt x="14517" y="215"/>
                    <a:pt x="14517" y="215"/>
                  </a:cubicBezTo>
                  <a:cubicBezTo>
                    <a:pt x="14426" y="283"/>
                    <a:pt x="14403" y="374"/>
                    <a:pt x="14403" y="466"/>
                  </a:cubicBezTo>
                  <a:cubicBezTo>
                    <a:pt x="14403" y="557"/>
                    <a:pt x="14426" y="648"/>
                    <a:pt x="14517" y="717"/>
                  </a:cubicBezTo>
                  <a:cubicBezTo>
                    <a:pt x="14540" y="717"/>
                    <a:pt x="14540" y="740"/>
                    <a:pt x="14563" y="762"/>
                  </a:cubicBezTo>
                  <a:cubicBezTo>
                    <a:pt x="14608" y="831"/>
                    <a:pt x="14700" y="831"/>
                    <a:pt x="14791" y="854"/>
                  </a:cubicBezTo>
                  <a:cubicBezTo>
                    <a:pt x="14836" y="854"/>
                    <a:pt x="14905" y="854"/>
                    <a:pt x="14951" y="831"/>
                  </a:cubicBezTo>
                  <a:cubicBezTo>
                    <a:pt x="15042" y="740"/>
                    <a:pt x="15179" y="648"/>
                    <a:pt x="15179" y="489"/>
                  </a:cubicBezTo>
                  <a:cubicBezTo>
                    <a:pt x="15179" y="397"/>
                    <a:pt x="15179" y="306"/>
                    <a:pt x="15088" y="237"/>
                  </a:cubicBezTo>
                  <a:cubicBezTo>
                    <a:pt x="15042" y="215"/>
                    <a:pt x="15019" y="169"/>
                    <a:pt x="14973" y="123"/>
                  </a:cubicBezTo>
                  <a:cubicBezTo>
                    <a:pt x="14951" y="123"/>
                    <a:pt x="14951" y="101"/>
                    <a:pt x="14928" y="101"/>
                  </a:cubicBezTo>
                  <a:cubicBezTo>
                    <a:pt x="14877" y="86"/>
                    <a:pt x="14829" y="78"/>
                    <a:pt x="14784" y="78"/>
                  </a:cubicBezTo>
                  <a:close/>
                  <a:moveTo>
                    <a:pt x="15524" y="261"/>
                  </a:moveTo>
                  <a:cubicBezTo>
                    <a:pt x="15483" y="261"/>
                    <a:pt x="15461" y="294"/>
                    <a:pt x="15407" y="374"/>
                  </a:cubicBezTo>
                  <a:cubicBezTo>
                    <a:pt x="15361" y="420"/>
                    <a:pt x="15361" y="466"/>
                    <a:pt x="15339" y="534"/>
                  </a:cubicBezTo>
                  <a:cubicBezTo>
                    <a:pt x="15316" y="648"/>
                    <a:pt x="15407" y="717"/>
                    <a:pt x="15453" y="831"/>
                  </a:cubicBezTo>
                  <a:cubicBezTo>
                    <a:pt x="15453" y="831"/>
                    <a:pt x="15590" y="899"/>
                    <a:pt x="15635" y="922"/>
                  </a:cubicBezTo>
                  <a:cubicBezTo>
                    <a:pt x="15679" y="947"/>
                    <a:pt x="15717" y="957"/>
                    <a:pt x="15753" y="957"/>
                  </a:cubicBezTo>
                  <a:cubicBezTo>
                    <a:pt x="15848" y="957"/>
                    <a:pt x="15924" y="887"/>
                    <a:pt x="16023" y="854"/>
                  </a:cubicBezTo>
                  <a:cubicBezTo>
                    <a:pt x="16023" y="785"/>
                    <a:pt x="16092" y="762"/>
                    <a:pt x="16092" y="717"/>
                  </a:cubicBezTo>
                  <a:cubicBezTo>
                    <a:pt x="16115" y="671"/>
                    <a:pt x="16046" y="626"/>
                    <a:pt x="16023" y="603"/>
                  </a:cubicBezTo>
                  <a:cubicBezTo>
                    <a:pt x="16001" y="580"/>
                    <a:pt x="16001" y="580"/>
                    <a:pt x="15978" y="557"/>
                  </a:cubicBezTo>
                  <a:cubicBezTo>
                    <a:pt x="15932" y="534"/>
                    <a:pt x="15909" y="466"/>
                    <a:pt x="15818" y="443"/>
                  </a:cubicBezTo>
                  <a:cubicBezTo>
                    <a:pt x="15750" y="420"/>
                    <a:pt x="15727" y="352"/>
                    <a:pt x="15658" y="306"/>
                  </a:cubicBezTo>
                  <a:cubicBezTo>
                    <a:pt x="15592" y="278"/>
                    <a:pt x="15553" y="261"/>
                    <a:pt x="15524" y="261"/>
                  </a:cubicBezTo>
                  <a:close/>
                  <a:moveTo>
                    <a:pt x="12109" y="882"/>
                  </a:moveTo>
                  <a:cubicBezTo>
                    <a:pt x="12097" y="882"/>
                    <a:pt x="12086" y="888"/>
                    <a:pt x="12075" y="899"/>
                  </a:cubicBezTo>
                  <a:cubicBezTo>
                    <a:pt x="12006" y="991"/>
                    <a:pt x="11915" y="1059"/>
                    <a:pt x="11846" y="1128"/>
                  </a:cubicBezTo>
                  <a:cubicBezTo>
                    <a:pt x="11778" y="1196"/>
                    <a:pt x="11709" y="1287"/>
                    <a:pt x="11618" y="1356"/>
                  </a:cubicBezTo>
                  <a:cubicBezTo>
                    <a:pt x="11595" y="1379"/>
                    <a:pt x="11595" y="1402"/>
                    <a:pt x="11618" y="1424"/>
                  </a:cubicBezTo>
                  <a:cubicBezTo>
                    <a:pt x="11664" y="1470"/>
                    <a:pt x="11732" y="1493"/>
                    <a:pt x="11778" y="1493"/>
                  </a:cubicBezTo>
                  <a:cubicBezTo>
                    <a:pt x="11814" y="1501"/>
                    <a:pt x="11849" y="1505"/>
                    <a:pt x="11882" y="1505"/>
                  </a:cubicBezTo>
                  <a:cubicBezTo>
                    <a:pt x="12116" y="1505"/>
                    <a:pt x="12254" y="1305"/>
                    <a:pt x="12234" y="1105"/>
                  </a:cubicBezTo>
                  <a:cubicBezTo>
                    <a:pt x="12234" y="1036"/>
                    <a:pt x="12212" y="968"/>
                    <a:pt x="12143" y="899"/>
                  </a:cubicBezTo>
                  <a:cubicBezTo>
                    <a:pt x="12132" y="888"/>
                    <a:pt x="12120" y="882"/>
                    <a:pt x="12109" y="882"/>
                  </a:cubicBezTo>
                  <a:close/>
                  <a:moveTo>
                    <a:pt x="12808" y="871"/>
                  </a:moveTo>
                  <a:cubicBezTo>
                    <a:pt x="12714" y="871"/>
                    <a:pt x="12622" y="911"/>
                    <a:pt x="12554" y="991"/>
                  </a:cubicBezTo>
                  <a:cubicBezTo>
                    <a:pt x="12417" y="1150"/>
                    <a:pt x="12417" y="1356"/>
                    <a:pt x="12554" y="1516"/>
                  </a:cubicBezTo>
                  <a:cubicBezTo>
                    <a:pt x="12631" y="1582"/>
                    <a:pt x="12723" y="1616"/>
                    <a:pt x="12814" y="1616"/>
                  </a:cubicBezTo>
                  <a:cubicBezTo>
                    <a:pt x="12912" y="1616"/>
                    <a:pt x="13008" y="1576"/>
                    <a:pt x="13079" y="1493"/>
                  </a:cubicBezTo>
                  <a:cubicBezTo>
                    <a:pt x="13239" y="1333"/>
                    <a:pt x="13239" y="1128"/>
                    <a:pt x="13079" y="991"/>
                  </a:cubicBezTo>
                  <a:cubicBezTo>
                    <a:pt x="12999" y="911"/>
                    <a:pt x="12902" y="871"/>
                    <a:pt x="12808" y="871"/>
                  </a:cubicBezTo>
                  <a:close/>
                  <a:moveTo>
                    <a:pt x="13764" y="968"/>
                  </a:moveTo>
                  <a:cubicBezTo>
                    <a:pt x="13672" y="968"/>
                    <a:pt x="13581" y="991"/>
                    <a:pt x="13513" y="1082"/>
                  </a:cubicBezTo>
                  <a:cubicBezTo>
                    <a:pt x="13353" y="1242"/>
                    <a:pt x="13353" y="1447"/>
                    <a:pt x="13513" y="1607"/>
                  </a:cubicBezTo>
                  <a:cubicBezTo>
                    <a:pt x="13581" y="1675"/>
                    <a:pt x="13672" y="1721"/>
                    <a:pt x="13764" y="1721"/>
                  </a:cubicBezTo>
                  <a:cubicBezTo>
                    <a:pt x="13878" y="1721"/>
                    <a:pt x="13946" y="1675"/>
                    <a:pt x="14038" y="1607"/>
                  </a:cubicBezTo>
                  <a:cubicBezTo>
                    <a:pt x="14175" y="1447"/>
                    <a:pt x="14175" y="1242"/>
                    <a:pt x="14015" y="1059"/>
                  </a:cubicBezTo>
                  <a:cubicBezTo>
                    <a:pt x="13969" y="991"/>
                    <a:pt x="13878" y="968"/>
                    <a:pt x="13764" y="968"/>
                  </a:cubicBezTo>
                  <a:close/>
                  <a:moveTo>
                    <a:pt x="14691" y="1031"/>
                  </a:moveTo>
                  <a:cubicBezTo>
                    <a:pt x="14591" y="1031"/>
                    <a:pt x="14494" y="1071"/>
                    <a:pt x="14426" y="1150"/>
                  </a:cubicBezTo>
                  <a:cubicBezTo>
                    <a:pt x="14266" y="1287"/>
                    <a:pt x="14289" y="1539"/>
                    <a:pt x="14426" y="1675"/>
                  </a:cubicBezTo>
                  <a:cubicBezTo>
                    <a:pt x="14497" y="1747"/>
                    <a:pt x="14592" y="1787"/>
                    <a:pt x="14690" y="1787"/>
                  </a:cubicBezTo>
                  <a:cubicBezTo>
                    <a:pt x="14781" y="1787"/>
                    <a:pt x="14874" y="1752"/>
                    <a:pt x="14951" y="1675"/>
                  </a:cubicBezTo>
                  <a:cubicBezTo>
                    <a:pt x="15110" y="1539"/>
                    <a:pt x="15110" y="1310"/>
                    <a:pt x="14973" y="1150"/>
                  </a:cubicBezTo>
                  <a:cubicBezTo>
                    <a:pt x="14894" y="1071"/>
                    <a:pt x="14791" y="1031"/>
                    <a:pt x="14691" y="1031"/>
                  </a:cubicBezTo>
                  <a:close/>
                  <a:moveTo>
                    <a:pt x="15658" y="1128"/>
                  </a:moveTo>
                  <a:cubicBezTo>
                    <a:pt x="15544" y="1128"/>
                    <a:pt x="15453" y="1150"/>
                    <a:pt x="15407" y="1242"/>
                  </a:cubicBezTo>
                  <a:cubicBezTo>
                    <a:pt x="15384" y="1242"/>
                    <a:pt x="15384" y="1265"/>
                    <a:pt x="15361" y="1265"/>
                  </a:cubicBezTo>
                  <a:cubicBezTo>
                    <a:pt x="15293" y="1310"/>
                    <a:pt x="15270" y="1402"/>
                    <a:pt x="15247" y="1470"/>
                  </a:cubicBezTo>
                  <a:cubicBezTo>
                    <a:pt x="15247" y="1539"/>
                    <a:pt x="15247" y="1607"/>
                    <a:pt x="15270" y="1653"/>
                  </a:cubicBezTo>
                  <a:cubicBezTo>
                    <a:pt x="15339" y="1744"/>
                    <a:pt x="15407" y="1812"/>
                    <a:pt x="15476" y="1858"/>
                  </a:cubicBezTo>
                  <a:cubicBezTo>
                    <a:pt x="15521" y="1881"/>
                    <a:pt x="15590" y="1904"/>
                    <a:pt x="15635" y="1904"/>
                  </a:cubicBezTo>
                  <a:cubicBezTo>
                    <a:pt x="15704" y="1881"/>
                    <a:pt x="15795" y="1904"/>
                    <a:pt x="15864" y="1812"/>
                  </a:cubicBezTo>
                  <a:cubicBezTo>
                    <a:pt x="15886" y="1767"/>
                    <a:pt x="15932" y="1744"/>
                    <a:pt x="15978" y="1698"/>
                  </a:cubicBezTo>
                  <a:cubicBezTo>
                    <a:pt x="16001" y="1675"/>
                    <a:pt x="16001" y="1653"/>
                    <a:pt x="16001" y="1653"/>
                  </a:cubicBezTo>
                  <a:cubicBezTo>
                    <a:pt x="16046" y="1493"/>
                    <a:pt x="16046" y="1333"/>
                    <a:pt x="15909" y="1242"/>
                  </a:cubicBezTo>
                  <a:cubicBezTo>
                    <a:pt x="15909" y="1242"/>
                    <a:pt x="15886" y="1242"/>
                    <a:pt x="15886" y="1219"/>
                  </a:cubicBezTo>
                  <a:cubicBezTo>
                    <a:pt x="15841" y="1150"/>
                    <a:pt x="15750" y="1128"/>
                    <a:pt x="15658" y="1128"/>
                  </a:cubicBezTo>
                  <a:close/>
                  <a:moveTo>
                    <a:pt x="16497" y="1210"/>
                  </a:moveTo>
                  <a:cubicBezTo>
                    <a:pt x="16483" y="1210"/>
                    <a:pt x="16469" y="1213"/>
                    <a:pt x="16457" y="1219"/>
                  </a:cubicBezTo>
                  <a:cubicBezTo>
                    <a:pt x="16434" y="1242"/>
                    <a:pt x="16389" y="1265"/>
                    <a:pt x="16343" y="1310"/>
                  </a:cubicBezTo>
                  <a:cubicBezTo>
                    <a:pt x="16320" y="1333"/>
                    <a:pt x="16274" y="1379"/>
                    <a:pt x="16252" y="1424"/>
                  </a:cubicBezTo>
                  <a:cubicBezTo>
                    <a:pt x="16252" y="1424"/>
                    <a:pt x="16252" y="1447"/>
                    <a:pt x="16252" y="1470"/>
                  </a:cubicBezTo>
                  <a:cubicBezTo>
                    <a:pt x="16183" y="1630"/>
                    <a:pt x="16229" y="1744"/>
                    <a:pt x="16389" y="1881"/>
                  </a:cubicBezTo>
                  <a:cubicBezTo>
                    <a:pt x="16465" y="1942"/>
                    <a:pt x="16541" y="1972"/>
                    <a:pt x="16617" y="1972"/>
                  </a:cubicBezTo>
                  <a:cubicBezTo>
                    <a:pt x="16655" y="1972"/>
                    <a:pt x="16693" y="1965"/>
                    <a:pt x="16731" y="1949"/>
                  </a:cubicBezTo>
                  <a:cubicBezTo>
                    <a:pt x="16822" y="1927"/>
                    <a:pt x="16822" y="1904"/>
                    <a:pt x="16799" y="1812"/>
                  </a:cubicBezTo>
                  <a:cubicBezTo>
                    <a:pt x="16754" y="1630"/>
                    <a:pt x="16663" y="1447"/>
                    <a:pt x="16571" y="1265"/>
                  </a:cubicBezTo>
                  <a:cubicBezTo>
                    <a:pt x="16571" y="1231"/>
                    <a:pt x="16535" y="1210"/>
                    <a:pt x="16497" y="1210"/>
                  </a:cubicBezTo>
                  <a:close/>
                  <a:moveTo>
                    <a:pt x="11133" y="1849"/>
                  </a:moveTo>
                  <a:cubicBezTo>
                    <a:pt x="11125" y="1849"/>
                    <a:pt x="11114" y="1860"/>
                    <a:pt x="11093" y="1881"/>
                  </a:cubicBezTo>
                  <a:cubicBezTo>
                    <a:pt x="11025" y="1949"/>
                    <a:pt x="10979" y="1995"/>
                    <a:pt x="10911" y="2063"/>
                  </a:cubicBezTo>
                  <a:cubicBezTo>
                    <a:pt x="10842" y="2132"/>
                    <a:pt x="10774" y="2200"/>
                    <a:pt x="10705" y="2269"/>
                  </a:cubicBezTo>
                  <a:cubicBezTo>
                    <a:pt x="10659" y="2315"/>
                    <a:pt x="10659" y="2337"/>
                    <a:pt x="10728" y="2360"/>
                  </a:cubicBezTo>
                  <a:cubicBezTo>
                    <a:pt x="10771" y="2375"/>
                    <a:pt x="10812" y="2382"/>
                    <a:pt x="10852" y="2382"/>
                  </a:cubicBezTo>
                  <a:cubicBezTo>
                    <a:pt x="10937" y="2382"/>
                    <a:pt x="11015" y="2347"/>
                    <a:pt x="11093" y="2269"/>
                  </a:cubicBezTo>
                  <a:cubicBezTo>
                    <a:pt x="11207" y="2155"/>
                    <a:pt x="11207" y="2041"/>
                    <a:pt x="11162" y="1904"/>
                  </a:cubicBezTo>
                  <a:cubicBezTo>
                    <a:pt x="11149" y="1866"/>
                    <a:pt x="11143" y="1849"/>
                    <a:pt x="11133" y="1849"/>
                  </a:cubicBezTo>
                  <a:close/>
                  <a:moveTo>
                    <a:pt x="11778" y="1744"/>
                  </a:moveTo>
                  <a:cubicBezTo>
                    <a:pt x="11687" y="1744"/>
                    <a:pt x="11595" y="1767"/>
                    <a:pt x="11527" y="1835"/>
                  </a:cubicBezTo>
                  <a:cubicBezTo>
                    <a:pt x="11390" y="1949"/>
                    <a:pt x="11390" y="2223"/>
                    <a:pt x="11504" y="2360"/>
                  </a:cubicBezTo>
                  <a:cubicBezTo>
                    <a:pt x="11527" y="2383"/>
                    <a:pt x="11732" y="2474"/>
                    <a:pt x="11755" y="2474"/>
                  </a:cubicBezTo>
                  <a:cubicBezTo>
                    <a:pt x="11846" y="2452"/>
                    <a:pt x="11961" y="2429"/>
                    <a:pt x="12029" y="2360"/>
                  </a:cubicBezTo>
                  <a:cubicBezTo>
                    <a:pt x="12166" y="2269"/>
                    <a:pt x="12166" y="1972"/>
                    <a:pt x="12029" y="1835"/>
                  </a:cubicBezTo>
                  <a:cubicBezTo>
                    <a:pt x="11961" y="1767"/>
                    <a:pt x="11869" y="1744"/>
                    <a:pt x="11778" y="1744"/>
                  </a:cubicBezTo>
                  <a:close/>
                  <a:moveTo>
                    <a:pt x="12728" y="1827"/>
                  </a:moveTo>
                  <a:cubicBezTo>
                    <a:pt x="12624" y="1827"/>
                    <a:pt x="12522" y="1866"/>
                    <a:pt x="12463" y="1949"/>
                  </a:cubicBezTo>
                  <a:cubicBezTo>
                    <a:pt x="12326" y="2109"/>
                    <a:pt x="12326" y="2315"/>
                    <a:pt x="12463" y="2452"/>
                  </a:cubicBezTo>
                  <a:cubicBezTo>
                    <a:pt x="12529" y="2528"/>
                    <a:pt x="12626" y="2563"/>
                    <a:pt x="12722" y="2563"/>
                  </a:cubicBezTo>
                  <a:cubicBezTo>
                    <a:pt x="12826" y="2563"/>
                    <a:pt x="12928" y="2523"/>
                    <a:pt x="12988" y="2452"/>
                  </a:cubicBezTo>
                  <a:cubicBezTo>
                    <a:pt x="13125" y="2292"/>
                    <a:pt x="13125" y="2086"/>
                    <a:pt x="12988" y="1927"/>
                  </a:cubicBezTo>
                  <a:cubicBezTo>
                    <a:pt x="12922" y="1861"/>
                    <a:pt x="12824" y="1827"/>
                    <a:pt x="12728" y="1827"/>
                  </a:cubicBezTo>
                  <a:close/>
                  <a:moveTo>
                    <a:pt x="13673" y="1918"/>
                  </a:moveTo>
                  <a:cubicBezTo>
                    <a:pt x="13585" y="1918"/>
                    <a:pt x="13498" y="1952"/>
                    <a:pt x="13421" y="2018"/>
                  </a:cubicBezTo>
                  <a:cubicBezTo>
                    <a:pt x="13262" y="2178"/>
                    <a:pt x="13262" y="2406"/>
                    <a:pt x="13398" y="2543"/>
                  </a:cubicBezTo>
                  <a:cubicBezTo>
                    <a:pt x="13493" y="2626"/>
                    <a:pt x="13588" y="2666"/>
                    <a:pt x="13680" y="2666"/>
                  </a:cubicBezTo>
                  <a:cubicBezTo>
                    <a:pt x="13765" y="2666"/>
                    <a:pt x="13847" y="2631"/>
                    <a:pt x="13923" y="2566"/>
                  </a:cubicBezTo>
                  <a:cubicBezTo>
                    <a:pt x="14083" y="2406"/>
                    <a:pt x="14083" y="2178"/>
                    <a:pt x="13946" y="2041"/>
                  </a:cubicBezTo>
                  <a:cubicBezTo>
                    <a:pt x="13863" y="1958"/>
                    <a:pt x="13768" y="1918"/>
                    <a:pt x="13673" y="1918"/>
                  </a:cubicBezTo>
                  <a:close/>
                  <a:moveTo>
                    <a:pt x="14621" y="1963"/>
                  </a:moveTo>
                  <a:cubicBezTo>
                    <a:pt x="14533" y="1963"/>
                    <a:pt x="14446" y="1998"/>
                    <a:pt x="14380" y="2063"/>
                  </a:cubicBezTo>
                  <a:cubicBezTo>
                    <a:pt x="14289" y="2132"/>
                    <a:pt x="14243" y="2223"/>
                    <a:pt x="14243" y="2337"/>
                  </a:cubicBezTo>
                  <a:cubicBezTo>
                    <a:pt x="14266" y="2429"/>
                    <a:pt x="14266" y="2520"/>
                    <a:pt x="14357" y="2588"/>
                  </a:cubicBezTo>
                  <a:cubicBezTo>
                    <a:pt x="14440" y="2671"/>
                    <a:pt x="14535" y="2711"/>
                    <a:pt x="14630" y="2711"/>
                  </a:cubicBezTo>
                  <a:cubicBezTo>
                    <a:pt x="14718" y="2711"/>
                    <a:pt x="14805" y="2677"/>
                    <a:pt x="14882" y="2611"/>
                  </a:cubicBezTo>
                  <a:cubicBezTo>
                    <a:pt x="14951" y="2543"/>
                    <a:pt x="14996" y="2452"/>
                    <a:pt x="14996" y="2337"/>
                  </a:cubicBezTo>
                  <a:cubicBezTo>
                    <a:pt x="14996" y="2246"/>
                    <a:pt x="14973" y="2155"/>
                    <a:pt x="14882" y="2086"/>
                  </a:cubicBezTo>
                  <a:cubicBezTo>
                    <a:pt x="14811" y="2003"/>
                    <a:pt x="14715" y="1963"/>
                    <a:pt x="14621" y="1963"/>
                  </a:cubicBezTo>
                  <a:close/>
                  <a:moveTo>
                    <a:pt x="15570" y="2058"/>
                  </a:moveTo>
                  <a:cubicBezTo>
                    <a:pt x="15476" y="2058"/>
                    <a:pt x="15384" y="2098"/>
                    <a:pt x="15316" y="2178"/>
                  </a:cubicBezTo>
                  <a:cubicBezTo>
                    <a:pt x="15133" y="2315"/>
                    <a:pt x="15156" y="2566"/>
                    <a:pt x="15316" y="2703"/>
                  </a:cubicBezTo>
                  <a:cubicBezTo>
                    <a:pt x="15387" y="2774"/>
                    <a:pt x="15483" y="2814"/>
                    <a:pt x="15577" y="2814"/>
                  </a:cubicBezTo>
                  <a:cubicBezTo>
                    <a:pt x="15665" y="2814"/>
                    <a:pt x="15752" y="2779"/>
                    <a:pt x="15818" y="2703"/>
                  </a:cubicBezTo>
                  <a:cubicBezTo>
                    <a:pt x="15978" y="2566"/>
                    <a:pt x="15978" y="2315"/>
                    <a:pt x="15841" y="2178"/>
                  </a:cubicBezTo>
                  <a:cubicBezTo>
                    <a:pt x="15761" y="2098"/>
                    <a:pt x="15664" y="2058"/>
                    <a:pt x="15570" y="2058"/>
                  </a:cubicBezTo>
                  <a:close/>
                  <a:moveTo>
                    <a:pt x="16548" y="2132"/>
                  </a:moveTo>
                  <a:cubicBezTo>
                    <a:pt x="16503" y="2132"/>
                    <a:pt x="16411" y="2132"/>
                    <a:pt x="16366" y="2155"/>
                  </a:cubicBezTo>
                  <a:cubicBezTo>
                    <a:pt x="16297" y="2223"/>
                    <a:pt x="16229" y="2292"/>
                    <a:pt x="16160" y="2360"/>
                  </a:cubicBezTo>
                  <a:cubicBezTo>
                    <a:pt x="16138" y="2406"/>
                    <a:pt x="16138" y="2474"/>
                    <a:pt x="16138" y="2520"/>
                  </a:cubicBezTo>
                  <a:cubicBezTo>
                    <a:pt x="16138" y="2588"/>
                    <a:pt x="16138" y="2680"/>
                    <a:pt x="16206" y="2748"/>
                  </a:cubicBezTo>
                  <a:cubicBezTo>
                    <a:pt x="16252" y="2771"/>
                    <a:pt x="16297" y="2817"/>
                    <a:pt x="16343" y="2862"/>
                  </a:cubicBezTo>
                  <a:cubicBezTo>
                    <a:pt x="16343" y="2885"/>
                    <a:pt x="16366" y="2885"/>
                    <a:pt x="16389" y="2885"/>
                  </a:cubicBezTo>
                  <a:cubicBezTo>
                    <a:pt x="16447" y="2902"/>
                    <a:pt x="16503" y="2913"/>
                    <a:pt x="16554" y="2913"/>
                  </a:cubicBezTo>
                  <a:cubicBezTo>
                    <a:pt x="16643" y="2913"/>
                    <a:pt x="16719" y="2881"/>
                    <a:pt x="16777" y="2794"/>
                  </a:cubicBezTo>
                  <a:cubicBezTo>
                    <a:pt x="16799" y="2794"/>
                    <a:pt x="16799" y="2771"/>
                    <a:pt x="16822" y="2771"/>
                  </a:cubicBezTo>
                  <a:cubicBezTo>
                    <a:pt x="16914" y="2703"/>
                    <a:pt x="16914" y="2611"/>
                    <a:pt x="16914" y="2543"/>
                  </a:cubicBezTo>
                  <a:cubicBezTo>
                    <a:pt x="16914" y="2452"/>
                    <a:pt x="16914" y="2360"/>
                    <a:pt x="16799" y="2292"/>
                  </a:cubicBezTo>
                  <a:cubicBezTo>
                    <a:pt x="16799" y="2292"/>
                    <a:pt x="16777" y="2269"/>
                    <a:pt x="16754" y="2246"/>
                  </a:cubicBezTo>
                  <a:cubicBezTo>
                    <a:pt x="16708" y="2178"/>
                    <a:pt x="16640" y="2155"/>
                    <a:pt x="16548" y="2132"/>
                  </a:cubicBezTo>
                  <a:close/>
                  <a:moveTo>
                    <a:pt x="10112" y="2862"/>
                  </a:moveTo>
                  <a:cubicBezTo>
                    <a:pt x="10066" y="2908"/>
                    <a:pt x="9998" y="2977"/>
                    <a:pt x="9952" y="3022"/>
                  </a:cubicBezTo>
                  <a:cubicBezTo>
                    <a:pt x="9906" y="3091"/>
                    <a:pt x="9838" y="3136"/>
                    <a:pt x="9769" y="3205"/>
                  </a:cubicBezTo>
                  <a:cubicBezTo>
                    <a:pt x="9769" y="3205"/>
                    <a:pt x="9769" y="3228"/>
                    <a:pt x="9769" y="3228"/>
                  </a:cubicBezTo>
                  <a:lnTo>
                    <a:pt x="9792" y="3228"/>
                  </a:lnTo>
                  <a:cubicBezTo>
                    <a:pt x="9906" y="3205"/>
                    <a:pt x="9998" y="3182"/>
                    <a:pt x="10066" y="3091"/>
                  </a:cubicBezTo>
                  <a:cubicBezTo>
                    <a:pt x="10112" y="3045"/>
                    <a:pt x="10112" y="2954"/>
                    <a:pt x="10157" y="2885"/>
                  </a:cubicBezTo>
                  <a:cubicBezTo>
                    <a:pt x="10157" y="2885"/>
                    <a:pt x="10157" y="2862"/>
                    <a:pt x="10157" y="2862"/>
                  </a:cubicBezTo>
                  <a:close/>
                  <a:moveTo>
                    <a:pt x="10751" y="2634"/>
                  </a:moveTo>
                  <a:cubicBezTo>
                    <a:pt x="10659" y="2634"/>
                    <a:pt x="10591" y="2657"/>
                    <a:pt x="10523" y="2725"/>
                  </a:cubicBezTo>
                  <a:cubicBezTo>
                    <a:pt x="10431" y="2840"/>
                    <a:pt x="10408" y="2862"/>
                    <a:pt x="10408" y="2977"/>
                  </a:cubicBezTo>
                  <a:cubicBezTo>
                    <a:pt x="10408" y="3068"/>
                    <a:pt x="10431" y="3136"/>
                    <a:pt x="10500" y="3205"/>
                  </a:cubicBezTo>
                  <a:cubicBezTo>
                    <a:pt x="10583" y="3288"/>
                    <a:pt x="10672" y="3328"/>
                    <a:pt x="10757" y="3328"/>
                  </a:cubicBezTo>
                  <a:cubicBezTo>
                    <a:pt x="10837" y="3328"/>
                    <a:pt x="10913" y="3293"/>
                    <a:pt x="10979" y="3228"/>
                  </a:cubicBezTo>
                  <a:cubicBezTo>
                    <a:pt x="11139" y="3068"/>
                    <a:pt x="11139" y="2885"/>
                    <a:pt x="11002" y="2748"/>
                  </a:cubicBezTo>
                  <a:cubicBezTo>
                    <a:pt x="10933" y="2680"/>
                    <a:pt x="10865" y="2634"/>
                    <a:pt x="10751" y="2634"/>
                  </a:cubicBezTo>
                  <a:close/>
                  <a:moveTo>
                    <a:pt x="11707" y="2720"/>
                  </a:moveTo>
                  <a:cubicBezTo>
                    <a:pt x="11624" y="2720"/>
                    <a:pt x="11538" y="2760"/>
                    <a:pt x="11458" y="2840"/>
                  </a:cubicBezTo>
                  <a:cubicBezTo>
                    <a:pt x="11321" y="2977"/>
                    <a:pt x="11321" y="3159"/>
                    <a:pt x="11458" y="3296"/>
                  </a:cubicBezTo>
                  <a:cubicBezTo>
                    <a:pt x="11541" y="3379"/>
                    <a:pt x="11630" y="3419"/>
                    <a:pt x="11716" y="3419"/>
                  </a:cubicBezTo>
                  <a:cubicBezTo>
                    <a:pt x="11795" y="3419"/>
                    <a:pt x="11872" y="3385"/>
                    <a:pt x="11938" y="3319"/>
                  </a:cubicBezTo>
                  <a:cubicBezTo>
                    <a:pt x="12097" y="3159"/>
                    <a:pt x="12097" y="2977"/>
                    <a:pt x="11938" y="2840"/>
                  </a:cubicBezTo>
                  <a:cubicBezTo>
                    <a:pt x="11869" y="2760"/>
                    <a:pt x="11789" y="2720"/>
                    <a:pt x="11707" y="2720"/>
                  </a:cubicBezTo>
                  <a:close/>
                  <a:moveTo>
                    <a:pt x="12668" y="2748"/>
                  </a:moveTo>
                  <a:cubicBezTo>
                    <a:pt x="12577" y="2771"/>
                    <a:pt x="12463" y="2794"/>
                    <a:pt x="12394" y="2862"/>
                  </a:cubicBezTo>
                  <a:cubicBezTo>
                    <a:pt x="12371" y="2885"/>
                    <a:pt x="12280" y="3068"/>
                    <a:pt x="12280" y="3113"/>
                  </a:cubicBezTo>
                  <a:cubicBezTo>
                    <a:pt x="12303" y="3205"/>
                    <a:pt x="12326" y="3319"/>
                    <a:pt x="12394" y="3387"/>
                  </a:cubicBezTo>
                  <a:cubicBezTo>
                    <a:pt x="12463" y="3456"/>
                    <a:pt x="12554" y="3479"/>
                    <a:pt x="12645" y="3479"/>
                  </a:cubicBezTo>
                  <a:cubicBezTo>
                    <a:pt x="12737" y="3479"/>
                    <a:pt x="12828" y="3456"/>
                    <a:pt x="12919" y="3387"/>
                  </a:cubicBezTo>
                  <a:cubicBezTo>
                    <a:pt x="12942" y="3365"/>
                    <a:pt x="13033" y="3182"/>
                    <a:pt x="13010" y="3136"/>
                  </a:cubicBezTo>
                  <a:cubicBezTo>
                    <a:pt x="13010" y="3045"/>
                    <a:pt x="12988" y="2931"/>
                    <a:pt x="12919" y="2862"/>
                  </a:cubicBezTo>
                  <a:cubicBezTo>
                    <a:pt x="12874" y="2840"/>
                    <a:pt x="12714" y="2748"/>
                    <a:pt x="12668" y="2748"/>
                  </a:cubicBezTo>
                  <a:close/>
                  <a:moveTo>
                    <a:pt x="13595" y="2854"/>
                  </a:moveTo>
                  <a:cubicBezTo>
                    <a:pt x="13497" y="2854"/>
                    <a:pt x="13401" y="2894"/>
                    <a:pt x="13330" y="2977"/>
                  </a:cubicBezTo>
                  <a:cubicBezTo>
                    <a:pt x="13216" y="3113"/>
                    <a:pt x="13193" y="3319"/>
                    <a:pt x="13353" y="3479"/>
                  </a:cubicBezTo>
                  <a:cubicBezTo>
                    <a:pt x="13416" y="3553"/>
                    <a:pt x="13505" y="3588"/>
                    <a:pt x="13595" y="3588"/>
                  </a:cubicBezTo>
                  <a:cubicBezTo>
                    <a:pt x="13698" y="3588"/>
                    <a:pt x="13804" y="3541"/>
                    <a:pt x="13878" y="3456"/>
                  </a:cubicBezTo>
                  <a:cubicBezTo>
                    <a:pt x="13992" y="3319"/>
                    <a:pt x="14015" y="3113"/>
                    <a:pt x="13855" y="2954"/>
                  </a:cubicBezTo>
                  <a:cubicBezTo>
                    <a:pt x="13778" y="2888"/>
                    <a:pt x="13686" y="2854"/>
                    <a:pt x="13595" y="2854"/>
                  </a:cubicBezTo>
                  <a:close/>
                  <a:moveTo>
                    <a:pt x="14553" y="2945"/>
                  </a:moveTo>
                  <a:cubicBezTo>
                    <a:pt x="14470" y="2945"/>
                    <a:pt x="14388" y="2979"/>
                    <a:pt x="14312" y="3045"/>
                  </a:cubicBezTo>
                  <a:cubicBezTo>
                    <a:pt x="14129" y="3182"/>
                    <a:pt x="14152" y="3410"/>
                    <a:pt x="14289" y="3570"/>
                  </a:cubicBezTo>
                  <a:cubicBezTo>
                    <a:pt x="14372" y="3653"/>
                    <a:pt x="14461" y="3693"/>
                    <a:pt x="14550" y="3693"/>
                  </a:cubicBezTo>
                  <a:cubicBezTo>
                    <a:pt x="14632" y="3693"/>
                    <a:pt x="14714" y="3659"/>
                    <a:pt x="14791" y="3593"/>
                  </a:cubicBezTo>
                  <a:cubicBezTo>
                    <a:pt x="14973" y="3433"/>
                    <a:pt x="14973" y="3205"/>
                    <a:pt x="14814" y="3068"/>
                  </a:cubicBezTo>
                  <a:cubicBezTo>
                    <a:pt x="14731" y="2985"/>
                    <a:pt x="14642" y="2945"/>
                    <a:pt x="14553" y="2945"/>
                  </a:cubicBezTo>
                  <a:close/>
                  <a:moveTo>
                    <a:pt x="15476" y="3022"/>
                  </a:moveTo>
                  <a:cubicBezTo>
                    <a:pt x="15384" y="3022"/>
                    <a:pt x="15293" y="3045"/>
                    <a:pt x="15225" y="3113"/>
                  </a:cubicBezTo>
                  <a:cubicBezTo>
                    <a:pt x="15133" y="3182"/>
                    <a:pt x="15110" y="3273"/>
                    <a:pt x="15110" y="3387"/>
                  </a:cubicBezTo>
                  <a:cubicBezTo>
                    <a:pt x="15110" y="3479"/>
                    <a:pt x="15133" y="3570"/>
                    <a:pt x="15225" y="3638"/>
                  </a:cubicBezTo>
                  <a:cubicBezTo>
                    <a:pt x="15270" y="3730"/>
                    <a:pt x="15361" y="3753"/>
                    <a:pt x="15476" y="3753"/>
                  </a:cubicBezTo>
                  <a:cubicBezTo>
                    <a:pt x="15567" y="3753"/>
                    <a:pt x="15658" y="3730"/>
                    <a:pt x="15727" y="3661"/>
                  </a:cubicBezTo>
                  <a:cubicBezTo>
                    <a:pt x="15818" y="3570"/>
                    <a:pt x="15841" y="3479"/>
                    <a:pt x="15841" y="3387"/>
                  </a:cubicBezTo>
                  <a:cubicBezTo>
                    <a:pt x="15841" y="3273"/>
                    <a:pt x="15818" y="3205"/>
                    <a:pt x="15750" y="3113"/>
                  </a:cubicBezTo>
                  <a:cubicBezTo>
                    <a:pt x="15658" y="3045"/>
                    <a:pt x="15590" y="3022"/>
                    <a:pt x="15476" y="3022"/>
                  </a:cubicBezTo>
                  <a:close/>
                  <a:moveTo>
                    <a:pt x="16430" y="3099"/>
                  </a:moveTo>
                  <a:cubicBezTo>
                    <a:pt x="16336" y="3099"/>
                    <a:pt x="16238" y="3139"/>
                    <a:pt x="16160" y="3228"/>
                  </a:cubicBezTo>
                  <a:cubicBezTo>
                    <a:pt x="16023" y="3365"/>
                    <a:pt x="16023" y="3593"/>
                    <a:pt x="16160" y="3730"/>
                  </a:cubicBezTo>
                  <a:cubicBezTo>
                    <a:pt x="16240" y="3821"/>
                    <a:pt x="16337" y="3861"/>
                    <a:pt x="16429" y="3861"/>
                  </a:cubicBezTo>
                  <a:cubicBezTo>
                    <a:pt x="16520" y="3861"/>
                    <a:pt x="16605" y="3821"/>
                    <a:pt x="16663" y="3753"/>
                  </a:cubicBezTo>
                  <a:cubicBezTo>
                    <a:pt x="16799" y="3593"/>
                    <a:pt x="16891" y="3387"/>
                    <a:pt x="16685" y="3228"/>
                  </a:cubicBezTo>
                  <a:cubicBezTo>
                    <a:pt x="16626" y="3145"/>
                    <a:pt x="16531" y="3099"/>
                    <a:pt x="16430" y="3099"/>
                  </a:cubicBezTo>
                  <a:close/>
                  <a:moveTo>
                    <a:pt x="9039" y="3935"/>
                  </a:moveTo>
                  <a:cubicBezTo>
                    <a:pt x="9039" y="3958"/>
                    <a:pt x="9016" y="3958"/>
                    <a:pt x="8993" y="3981"/>
                  </a:cubicBezTo>
                  <a:cubicBezTo>
                    <a:pt x="8993" y="3981"/>
                    <a:pt x="8970" y="4004"/>
                    <a:pt x="8970" y="4004"/>
                  </a:cubicBezTo>
                  <a:cubicBezTo>
                    <a:pt x="8970" y="4026"/>
                    <a:pt x="8970" y="4026"/>
                    <a:pt x="8970" y="4026"/>
                  </a:cubicBezTo>
                  <a:cubicBezTo>
                    <a:pt x="8970" y="4038"/>
                    <a:pt x="8976" y="4044"/>
                    <a:pt x="8982" y="4044"/>
                  </a:cubicBezTo>
                  <a:cubicBezTo>
                    <a:pt x="8988" y="4044"/>
                    <a:pt x="8993" y="4038"/>
                    <a:pt x="8993" y="4026"/>
                  </a:cubicBezTo>
                  <a:cubicBezTo>
                    <a:pt x="8993" y="4026"/>
                    <a:pt x="9016" y="4004"/>
                    <a:pt x="9039" y="3981"/>
                  </a:cubicBezTo>
                  <a:cubicBezTo>
                    <a:pt x="9039" y="3981"/>
                    <a:pt x="9039" y="3958"/>
                    <a:pt x="9039" y="3935"/>
                  </a:cubicBezTo>
                  <a:close/>
                  <a:moveTo>
                    <a:pt x="9701" y="3507"/>
                  </a:moveTo>
                  <a:cubicBezTo>
                    <a:pt x="9615" y="3507"/>
                    <a:pt x="9530" y="3536"/>
                    <a:pt x="9473" y="3593"/>
                  </a:cubicBezTo>
                  <a:cubicBezTo>
                    <a:pt x="9358" y="3707"/>
                    <a:pt x="9358" y="3958"/>
                    <a:pt x="9473" y="4072"/>
                  </a:cubicBezTo>
                  <a:cubicBezTo>
                    <a:pt x="9530" y="4129"/>
                    <a:pt x="9621" y="4158"/>
                    <a:pt x="9712" y="4158"/>
                  </a:cubicBezTo>
                  <a:cubicBezTo>
                    <a:pt x="9804" y="4158"/>
                    <a:pt x="9895" y="4129"/>
                    <a:pt x="9952" y="4072"/>
                  </a:cubicBezTo>
                  <a:cubicBezTo>
                    <a:pt x="10066" y="3958"/>
                    <a:pt x="10066" y="3707"/>
                    <a:pt x="9929" y="3593"/>
                  </a:cubicBezTo>
                  <a:cubicBezTo>
                    <a:pt x="9872" y="3536"/>
                    <a:pt x="9786" y="3507"/>
                    <a:pt x="9701" y="3507"/>
                  </a:cubicBezTo>
                  <a:close/>
                  <a:moveTo>
                    <a:pt x="10694" y="3570"/>
                  </a:moveTo>
                  <a:cubicBezTo>
                    <a:pt x="10608" y="3570"/>
                    <a:pt x="10523" y="3604"/>
                    <a:pt x="10454" y="3661"/>
                  </a:cubicBezTo>
                  <a:cubicBezTo>
                    <a:pt x="10317" y="3798"/>
                    <a:pt x="10317" y="4026"/>
                    <a:pt x="10454" y="4141"/>
                  </a:cubicBezTo>
                  <a:cubicBezTo>
                    <a:pt x="10523" y="4209"/>
                    <a:pt x="10597" y="4243"/>
                    <a:pt x="10674" y="4243"/>
                  </a:cubicBezTo>
                  <a:cubicBezTo>
                    <a:pt x="10751" y="4243"/>
                    <a:pt x="10831" y="4209"/>
                    <a:pt x="10911" y="4141"/>
                  </a:cubicBezTo>
                  <a:cubicBezTo>
                    <a:pt x="11047" y="4026"/>
                    <a:pt x="11047" y="3821"/>
                    <a:pt x="10933" y="3684"/>
                  </a:cubicBezTo>
                  <a:cubicBezTo>
                    <a:pt x="10865" y="3604"/>
                    <a:pt x="10779" y="3570"/>
                    <a:pt x="10694" y="3570"/>
                  </a:cubicBezTo>
                  <a:close/>
                  <a:moveTo>
                    <a:pt x="11629" y="3653"/>
                  </a:moveTo>
                  <a:cubicBezTo>
                    <a:pt x="11549" y="3653"/>
                    <a:pt x="11467" y="3687"/>
                    <a:pt x="11390" y="3753"/>
                  </a:cubicBezTo>
                  <a:cubicBezTo>
                    <a:pt x="11253" y="3912"/>
                    <a:pt x="11253" y="4095"/>
                    <a:pt x="11390" y="4232"/>
                  </a:cubicBezTo>
                  <a:cubicBezTo>
                    <a:pt x="11458" y="4300"/>
                    <a:pt x="11527" y="4346"/>
                    <a:pt x="11641" y="4346"/>
                  </a:cubicBezTo>
                  <a:cubicBezTo>
                    <a:pt x="11732" y="4346"/>
                    <a:pt x="11801" y="4323"/>
                    <a:pt x="11869" y="4255"/>
                  </a:cubicBezTo>
                  <a:cubicBezTo>
                    <a:pt x="12006" y="4095"/>
                    <a:pt x="12029" y="3912"/>
                    <a:pt x="11869" y="3775"/>
                  </a:cubicBezTo>
                  <a:cubicBezTo>
                    <a:pt x="11798" y="3692"/>
                    <a:pt x="11715" y="3653"/>
                    <a:pt x="11629" y="3653"/>
                  </a:cubicBezTo>
                  <a:close/>
                  <a:moveTo>
                    <a:pt x="12557" y="3724"/>
                  </a:moveTo>
                  <a:cubicBezTo>
                    <a:pt x="12474" y="3724"/>
                    <a:pt x="12394" y="3764"/>
                    <a:pt x="12326" y="3844"/>
                  </a:cubicBezTo>
                  <a:cubicBezTo>
                    <a:pt x="12166" y="3981"/>
                    <a:pt x="12166" y="4163"/>
                    <a:pt x="12326" y="4300"/>
                  </a:cubicBezTo>
                  <a:cubicBezTo>
                    <a:pt x="12397" y="4383"/>
                    <a:pt x="12480" y="4423"/>
                    <a:pt x="12563" y="4423"/>
                  </a:cubicBezTo>
                  <a:cubicBezTo>
                    <a:pt x="12640" y="4423"/>
                    <a:pt x="12716" y="4389"/>
                    <a:pt x="12782" y="4323"/>
                  </a:cubicBezTo>
                  <a:cubicBezTo>
                    <a:pt x="12942" y="4163"/>
                    <a:pt x="12942" y="3981"/>
                    <a:pt x="12805" y="3844"/>
                  </a:cubicBezTo>
                  <a:cubicBezTo>
                    <a:pt x="12725" y="3764"/>
                    <a:pt x="12640" y="3724"/>
                    <a:pt x="12557" y="3724"/>
                  </a:cubicBezTo>
                  <a:close/>
                  <a:moveTo>
                    <a:pt x="13490" y="3798"/>
                  </a:moveTo>
                  <a:cubicBezTo>
                    <a:pt x="13444" y="3798"/>
                    <a:pt x="13262" y="3890"/>
                    <a:pt x="13239" y="3912"/>
                  </a:cubicBezTo>
                  <a:cubicBezTo>
                    <a:pt x="13170" y="3981"/>
                    <a:pt x="13147" y="4095"/>
                    <a:pt x="13147" y="4163"/>
                  </a:cubicBezTo>
                  <a:cubicBezTo>
                    <a:pt x="13147" y="4255"/>
                    <a:pt x="13170" y="4369"/>
                    <a:pt x="13239" y="4437"/>
                  </a:cubicBezTo>
                  <a:cubicBezTo>
                    <a:pt x="13330" y="4506"/>
                    <a:pt x="13421" y="4506"/>
                    <a:pt x="13513" y="4529"/>
                  </a:cubicBezTo>
                  <a:cubicBezTo>
                    <a:pt x="13558" y="4529"/>
                    <a:pt x="13741" y="4460"/>
                    <a:pt x="13787" y="4415"/>
                  </a:cubicBezTo>
                  <a:cubicBezTo>
                    <a:pt x="13855" y="4346"/>
                    <a:pt x="13878" y="4255"/>
                    <a:pt x="13878" y="4163"/>
                  </a:cubicBezTo>
                  <a:cubicBezTo>
                    <a:pt x="13878" y="4072"/>
                    <a:pt x="13832" y="3981"/>
                    <a:pt x="13764" y="3890"/>
                  </a:cubicBezTo>
                  <a:cubicBezTo>
                    <a:pt x="13695" y="3844"/>
                    <a:pt x="13581" y="3821"/>
                    <a:pt x="13490" y="3798"/>
                  </a:cubicBezTo>
                  <a:close/>
                  <a:moveTo>
                    <a:pt x="14466" y="3892"/>
                  </a:moveTo>
                  <a:cubicBezTo>
                    <a:pt x="14372" y="3892"/>
                    <a:pt x="14274" y="3927"/>
                    <a:pt x="14197" y="4004"/>
                  </a:cubicBezTo>
                  <a:cubicBezTo>
                    <a:pt x="14038" y="4163"/>
                    <a:pt x="14060" y="4369"/>
                    <a:pt x="14175" y="4506"/>
                  </a:cubicBezTo>
                  <a:cubicBezTo>
                    <a:pt x="14249" y="4580"/>
                    <a:pt x="14356" y="4621"/>
                    <a:pt x="14461" y="4621"/>
                  </a:cubicBezTo>
                  <a:cubicBezTo>
                    <a:pt x="14550" y="4621"/>
                    <a:pt x="14637" y="4591"/>
                    <a:pt x="14700" y="4529"/>
                  </a:cubicBezTo>
                  <a:cubicBezTo>
                    <a:pt x="14882" y="4369"/>
                    <a:pt x="14859" y="4163"/>
                    <a:pt x="14722" y="4004"/>
                  </a:cubicBezTo>
                  <a:cubicBezTo>
                    <a:pt x="14663" y="3933"/>
                    <a:pt x="14567" y="3892"/>
                    <a:pt x="14466" y="3892"/>
                  </a:cubicBezTo>
                  <a:close/>
                  <a:moveTo>
                    <a:pt x="16366" y="4032"/>
                  </a:moveTo>
                  <a:cubicBezTo>
                    <a:pt x="16320" y="4032"/>
                    <a:pt x="16274" y="4038"/>
                    <a:pt x="16229" y="4049"/>
                  </a:cubicBezTo>
                  <a:cubicBezTo>
                    <a:pt x="16023" y="4141"/>
                    <a:pt x="15932" y="4300"/>
                    <a:pt x="16001" y="4529"/>
                  </a:cubicBezTo>
                  <a:cubicBezTo>
                    <a:pt x="16027" y="4595"/>
                    <a:pt x="16046" y="4631"/>
                    <a:pt x="16071" y="4631"/>
                  </a:cubicBezTo>
                  <a:cubicBezTo>
                    <a:pt x="16088" y="4631"/>
                    <a:pt x="16109" y="4612"/>
                    <a:pt x="16138" y="4574"/>
                  </a:cubicBezTo>
                  <a:cubicBezTo>
                    <a:pt x="16138" y="4574"/>
                    <a:pt x="16160" y="4551"/>
                    <a:pt x="16160" y="4551"/>
                  </a:cubicBezTo>
                  <a:cubicBezTo>
                    <a:pt x="16206" y="4506"/>
                    <a:pt x="16274" y="4460"/>
                    <a:pt x="16297" y="4369"/>
                  </a:cubicBezTo>
                  <a:cubicBezTo>
                    <a:pt x="16389" y="4300"/>
                    <a:pt x="16434" y="4186"/>
                    <a:pt x="16526" y="4095"/>
                  </a:cubicBezTo>
                  <a:cubicBezTo>
                    <a:pt x="16548" y="4072"/>
                    <a:pt x="16548" y="4072"/>
                    <a:pt x="16503" y="4049"/>
                  </a:cubicBezTo>
                  <a:cubicBezTo>
                    <a:pt x="16457" y="4038"/>
                    <a:pt x="16411" y="4032"/>
                    <a:pt x="16366" y="4032"/>
                  </a:cubicBezTo>
                  <a:close/>
                  <a:moveTo>
                    <a:pt x="15373" y="3961"/>
                  </a:moveTo>
                  <a:cubicBezTo>
                    <a:pt x="15280" y="3961"/>
                    <a:pt x="15187" y="3995"/>
                    <a:pt x="15110" y="4072"/>
                  </a:cubicBezTo>
                  <a:cubicBezTo>
                    <a:pt x="14973" y="4232"/>
                    <a:pt x="14973" y="4437"/>
                    <a:pt x="15110" y="4597"/>
                  </a:cubicBezTo>
                  <a:cubicBezTo>
                    <a:pt x="15193" y="4668"/>
                    <a:pt x="15295" y="4709"/>
                    <a:pt x="15392" y="4709"/>
                  </a:cubicBezTo>
                  <a:cubicBezTo>
                    <a:pt x="15483" y="4709"/>
                    <a:pt x="15570" y="4674"/>
                    <a:pt x="15635" y="4597"/>
                  </a:cubicBezTo>
                  <a:cubicBezTo>
                    <a:pt x="15795" y="4437"/>
                    <a:pt x="15795" y="4232"/>
                    <a:pt x="15658" y="4072"/>
                  </a:cubicBezTo>
                  <a:cubicBezTo>
                    <a:pt x="15575" y="4001"/>
                    <a:pt x="15474" y="3961"/>
                    <a:pt x="15373" y="3961"/>
                  </a:cubicBezTo>
                  <a:close/>
                  <a:moveTo>
                    <a:pt x="8716" y="4363"/>
                  </a:moveTo>
                  <a:cubicBezTo>
                    <a:pt x="8645" y="4363"/>
                    <a:pt x="8571" y="4403"/>
                    <a:pt x="8491" y="4483"/>
                  </a:cubicBezTo>
                  <a:cubicBezTo>
                    <a:pt x="8354" y="4620"/>
                    <a:pt x="8354" y="4757"/>
                    <a:pt x="8491" y="4894"/>
                  </a:cubicBezTo>
                  <a:cubicBezTo>
                    <a:pt x="8574" y="4977"/>
                    <a:pt x="8651" y="5017"/>
                    <a:pt x="8725" y="5017"/>
                  </a:cubicBezTo>
                  <a:cubicBezTo>
                    <a:pt x="8793" y="5017"/>
                    <a:pt x="8859" y="4982"/>
                    <a:pt x="8925" y="4917"/>
                  </a:cubicBezTo>
                  <a:cubicBezTo>
                    <a:pt x="9062" y="4757"/>
                    <a:pt x="9085" y="4620"/>
                    <a:pt x="8925" y="4483"/>
                  </a:cubicBezTo>
                  <a:cubicBezTo>
                    <a:pt x="8856" y="4403"/>
                    <a:pt x="8788" y="4363"/>
                    <a:pt x="8716" y="4363"/>
                  </a:cubicBezTo>
                  <a:close/>
                  <a:moveTo>
                    <a:pt x="9651" y="4463"/>
                  </a:moveTo>
                  <a:cubicBezTo>
                    <a:pt x="9565" y="4463"/>
                    <a:pt x="9481" y="4486"/>
                    <a:pt x="9427" y="4529"/>
                  </a:cubicBezTo>
                  <a:cubicBezTo>
                    <a:pt x="9313" y="4643"/>
                    <a:pt x="9313" y="4894"/>
                    <a:pt x="9427" y="5031"/>
                  </a:cubicBezTo>
                  <a:cubicBezTo>
                    <a:pt x="9487" y="5079"/>
                    <a:pt x="9579" y="5108"/>
                    <a:pt x="9669" y="5108"/>
                  </a:cubicBezTo>
                  <a:cubicBezTo>
                    <a:pt x="9750" y="5108"/>
                    <a:pt x="9829" y="5085"/>
                    <a:pt x="9883" y="5031"/>
                  </a:cubicBezTo>
                  <a:cubicBezTo>
                    <a:pt x="10020" y="4917"/>
                    <a:pt x="10020" y="4666"/>
                    <a:pt x="9906" y="4551"/>
                  </a:cubicBezTo>
                  <a:cubicBezTo>
                    <a:pt x="9846" y="4491"/>
                    <a:pt x="9748" y="4463"/>
                    <a:pt x="9651" y="4463"/>
                  </a:cubicBezTo>
                  <a:close/>
                  <a:moveTo>
                    <a:pt x="10580" y="4534"/>
                  </a:moveTo>
                  <a:cubicBezTo>
                    <a:pt x="10488" y="4534"/>
                    <a:pt x="10397" y="4563"/>
                    <a:pt x="10340" y="4620"/>
                  </a:cubicBezTo>
                  <a:cubicBezTo>
                    <a:pt x="10226" y="4734"/>
                    <a:pt x="10249" y="4985"/>
                    <a:pt x="10363" y="5099"/>
                  </a:cubicBezTo>
                  <a:cubicBezTo>
                    <a:pt x="10417" y="5154"/>
                    <a:pt x="10503" y="5182"/>
                    <a:pt x="10590" y="5182"/>
                  </a:cubicBezTo>
                  <a:cubicBezTo>
                    <a:pt x="10685" y="5182"/>
                    <a:pt x="10782" y="5148"/>
                    <a:pt x="10842" y="5076"/>
                  </a:cubicBezTo>
                  <a:cubicBezTo>
                    <a:pt x="10956" y="4962"/>
                    <a:pt x="10933" y="4734"/>
                    <a:pt x="10819" y="4620"/>
                  </a:cubicBezTo>
                  <a:cubicBezTo>
                    <a:pt x="10762" y="4563"/>
                    <a:pt x="10671" y="4534"/>
                    <a:pt x="10580" y="4534"/>
                  </a:cubicBezTo>
                  <a:close/>
                  <a:moveTo>
                    <a:pt x="11550" y="4617"/>
                  </a:moveTo>
                  <a:cubicBezTo>
                    <a:pt x="11460" y="4617"/>
                    <a:pt x="11370" y="4652"/>
                    <a:pt x="11299" y="4711"/>
                  </a:cubicBezTo>
                  <a:cubicBezTo>
                    <a:pt x="11162" y="4848"/>
                    <a:pt x="11162" y="5054"/>
                    <a:pt x="11299" y="5191"/>
                  </a:cubicBezTo>
                  <a:cubicBezTo>
                    <a:pt x="11367" y="5259"/>
                    <a:pt x="11447" y="5293"/>
                    <a:pt x="11530" y="5293"/>
                  </a:cubicBezTo>
                  <a:cubicBezTo>
                    <a:pt x="11612" y="5293"/>
                    <a:pt x="11698" y="5259"/>
                    <a:pt x="11778" y="5191"/>
                  </a:cubicBezTo>
                  <a:cubicBezTo>
                    <a:pt x="11915" y="5054"/>
                    <a:pt x="11915" y="4848"/>
                    <a:pt x="11778" y="4711"/>
                  </a:cubicBezTo>
                  <a:cubicBezTo>
                    <a:pt x="11713" y="4646"/>
                    <a:pt x="11632" y="4617"/>
                    <a:pt x="11550" y="4617"/>
                  </a:cubicBezTo>
                  <a:close/>
                  <a:moveTo>
                    <a:pt x="12485" y="4700"/>
                  </a:moveTo>
                  <a:cubicBezTo>
                    <a:pt x="12406" y="4700"/>
                    <a:pt x="12326" y="4734"/>
                    <a:pt x="12257" y="4803"/>
                  </a:cubicBezTo>
                  <a:cubicBezTo>
                    <a:pt x="12097" y="4962"/>
                    <a:pt x="12097" y="5122"/>
                    <a:pt x="12234" y="5282"/>
                  </a:cubicBezTo>
                  <a:cubicBezTo>
                    <a:pt x="12317" y="5353"/>
                    <a:pt x="12406" y="5393"/>
                    <a:pt x="12492" y="5393"/>
                  </a:cubicBezTo>
                  <a:cubicBezTo>
                    <a:pt x="12571" y="5393"/>
                    <a:pt x="12648" y="5359"/>
                    <a:pt x="12714" y="5282"/>
                  </a:cubicBezTo>
                  <a:cubicBezTo>
                    <a:pt x="12874" y="5122"/>
                    <a:pt x="12874" y="4962"/>
                    <a:pt x="12714" y="4803"/>
                  </a:cubicBezTo>
                  <a:cubicBezTo>
                    <a:pt x="12645" y="4734"/>
                    <a:pt x="12565" y="4700"/>
                    <a:pt x="12485" y="4700"/>
                  </a:cubicBezTo>
                  <a:close/>
                  <a:moveTo>
                    <a:pt x="13418" y="4768"/>
                  </a:moveTo>
                  <a:cubicBezTo>
                    <a:pt x="13336" y="4768"/>
                    <a:pt x="13250" y="4803"/>
                    <a:pt x="13170" y="4871"/>
                  </a:cubicBezTo>
                  <a:cubicBezTo>
                    <a:pt x="13033" y="5031"/>
                    <a:pt x="13033" y="5213"/>
                    <a:pt x="13170" y="5350"/>
                  </a:cubicBezTo>
                  <a:cubicBezTo>
                    <a:pt x="13250" y="5430"/>
                    <a:pt x="13330" y="5470"/>
                    <a:pt x="13410" y="5470"/>
                  </a:cubicBezTo>
                  <a:cubicBezTo>
                    <a:pt x="13490" y="5470"/>
                    <a:pt x="13570" y="5430"/>
                    <a:pt x="13650" y="5350"/>
                  </a:cubicBezTo>
                  <a:cubicBezTo>
                    <a:pt x="13787" y="5213"/>
                    <a:pt x="13809" y="5031"/>
                    <a:pt x="13650" y="4871"/>
                  </a:cubicBezTo>
                  <a:cubicBezTo>
                    <a:pt x="13581" y="4803"/>
                    <a:pt x="13501" y="4768"/>
                    <a:pt x="13418" y="4768"/>
                  </a:cubicBezTo>
                  <a:close/>
                  <a:moveTo>
                    <a:pt x="14380" y="4825"/>
                  </a:moveTo>
                  <a:cubicBezTo>
                    <a:pt x="14334" y="4825"/>
                    <a:pt x="14152" y="4894"/>
                    <a:pt x="14129" y="4939"/>
                  </a:cubicBezTo>
                  <a:cubicBezTo>
                    <a:pt x="14038" y="5008"/>
                    <a:pt x="14015" y="5099"/>
                    <a:pt x="14015" y="5191"/>
                  </a:cubicBezTo>
                  <a:cubicBezTo>
                    <a:pt x="14038" y="5282"/>
                    <a:pt x="14060" y="5373"/>
                    <a:pt x="14129" y="5442"/>
                  </a:cubicBezTo>
                  <a:cubicBezTo>
                    <a:pt x="14197" y="5510"/>
                    <a:pt x="14312" y="5533"/>
                    <a:pt x="14403" y="5556"/>
                  </a:cubicBezTo>
                  <a:cubicBezTo>
                    <a:pt x="14448" y="5556"/>
                    <a:pt x="14631" y="5464"/>
                    <a:pt x="14654" y="5442"/>
                  </a:cubicBezTo>
                  <a:cubicBezTo>
                    <a:pt x="14722" y="5373"/>
                    <a:pt x="14745" y="5259"/>
                    <a:pt x="14745" y="5191"/>
                  </a:cubicBezTo>
                  <a:cubicBezTo>
                    <a:pt x="14745" y="5099"/>
                    <a:pt x="14722" y="5008"/>
                    <a:pt x="14631" y="4917"/>
                  </a:cubicBezTo>
                  <a:cubicBezTo>
                    <a:pt x="14563" y="4871"/>
                    <a:pt x="14471" y="4848"/>
                    <a:pt x="14380" y="4825"/>
                  </a:cubicBezTo>
                  <a:close/>
                  <a:moveTo>
                    <a:pt x="15309" y="4911"/>
                  </a:moveTo>
                  <a:cubicBezTo>
                    <a:pt x="15238" y="4911"/>
                    <a:pt x="15174" y="4953"/>
                    <a:pt x="15110" y="4985"/>
                  </a:cubicBezTo>
                  <a:cubicBezTo>
                    <a:pt x="14951" y="5076"/>
                    <a:pt x="14928" y="5350"/>
                    <a:pt x="15019" y="5487"/>
                  </a:cubicBezTo>
                  <a:cubicBezTo>
                    <a:pt x="15058" y="5539"/>
                    <a:pt x="15082" y="5568"/>
                    <a:pt x="15111" y="5568"/>
                  </a:cubicBezTo>
                  <a:cubicBezTo>
                    <a:pt x="15135" y="5568"/>
                    <a:pt x="15162" y="5550"/>
                    <a:pt x="15202" y="5510"/>
                  </a:cubicBezTo>
                  <a:cubicBezTo>
                    <a:pt x="15247" y="5464"/>
                    <a:pt x="15316" y="5396"/>
                    <a:pt x="15384" y="5328"/>
                  </a:cubicBezTo>
                  <a:cubicBezTo>
                    <a:pt x="15430" y="5282"/>
                    <a:pt x="15498" y="5213"/>
                    <a:pt x="15567" y="5145"/>
                  </a:cubicBezTo>
                  <a:cubicBezTo>
                    <a:pt x="15590" y="5122"/>
                    <a:pt x="15635" y="5076"/>
                    <a:pt x="15635" y="5054"/>
                  </a:cubicBezTo>
                  <a:cubicBezTo>
                    <a:pt x="15590" y="5031"/>
                    <a:pt x="15567" y="4985"/>
                    <a:pt x="15521" y="4962"/>
                  </a:cubicBezTo>
                  <a:cubicBezTo>
                    <a:pt x="15498" y="4939"/>
                    <a:pt x="15453" y="4939"/>
                    <a:pt x="15407" y="4939"/>
                  </a:cubicBezTo>
                  <a:cubicBezTo>
                    <a:pt x="15372" y="4919"/>
                    <a:pt x="15340" y="4911"/>
                    <a:pt x="15309" y="4911"/>
                  </a:cubicBezTo>
                  <a:close/>
                  <a:moveTo>
                    <a:pt x="7727" y="5256"/>
                  </a:moveTo>
                  <a:cubicBezTo>
                    <a:pt x="7708" y="5256"/>
                    <a:pt x="7689" y="5263"/>
                    <a:pt x="7669" y="5282"/>
                  </a:cubicBezTo>
                  <a:cubicBezTo>
                    <a:pt x="7647" y="5350"/>
                    <a:pt x="7601" y="5373"/>
                    <a:pt x="7555" y="5419"/>
                  </a:cubicBezTo>
                  <a:cubicBezTo>
                    <a:pt x="7510" y="5464"/>
                    <a:pt x="7464" y="5510"/>
                    <a:pt x="7418" y="5556"/>
                  </a:cubicBezTo>
                  <a:cubicBezTo>
                    <a:pt x="7373" y="5601"/>
                    <a:pt x="7373" y="5601"/>
                    <a:pt x="7395" y="5647"/>
                  </a:cubicBezTo>
                  <a:cubicBezTo>
                    <a:pt x="7435" y="5767"/>
                    <a:pt x="7527" y="5834"/>
                    <a:pt x="7656" y="5834"/>
                  </a:cubicBezTo>
                  <a:cubicBezTo>
                    <a:pt x="7675" y="5834"/>
                    <a:pt x="7695" y="5833"/>
                    <a:pt x="7715" y="5830"/>
                  </a:cubicBezTo>
                  <a:cubicBezTo>
                    <a:pt x="7829" y="5830"/>
                    <a:pt x="7943" y="5716"/>
                    <a:pt x="7966" y="5601"/>
                  </a:cubicBezTo>
                  <a:cubicBezTo>
                    <a:pt x="7989" y="5464"/>
                    <a:pt x="7920" y="5328"/>
                    <a:pt x="7806" y="5282"/>
                  </a:cubicBezTo>
                  <a:cubicBezTo>
                    <a:pt x="7780" y="5269"/>
                    <a:pt x="7754" y="5256"/>
                    <a:pt x="7727" y="5256"/>
                  </a:cubicBezTo>
                  <a:close/>
                  <a:moveTo>
                    <a:pt x="8617" y="5319"/>
                  </a:moveTo>
                  <a:cubicBezTo>
                    <a:pt x="8548" y="5319"/>
                    <a:pt x="8477" y="5353"/>
                    <a:pt x="8400" y="5419"/>
                  </a:cubicBezTo>
                  <a:cubicBezTo>
                    <a:pt x="8263" y="5579"/>
                    <a:pt x="8263" y="5716"/>
                    <a:pt x="8400" y="5852"/>
                  </a:cubicBezTo>
                  <a:cubicBezTo>
                    <a:pt x="8468" y="5921"/>
                    <a:pt x="8542" y="5955"/>
                    <a:pt x="8617" y="5955"/>
                  </a:cubicBezTo>
                  <a:cubicBezTo>
                    <a:pt x="8691" y="5955"/>
                    <a:pt x="8765" y="5921"/>
                    <a:pt x="8833" y="5852"/>
                  </a:cubicBezTo>
                  <a:cubicBezTo>
                    <a:pt x="8970" y="5716"/>
                    <a:pt x="8970" y="5579"/>
                    <a:pt x="8833" y="5442"/>
                  </a:cubicBezTo>
                  <a:cubicBezTo>
                    <a:pt x="8762" y="5359"/>
                    <a:pt x="8691" y="5319"/>
                    <a:pt x="8617" y="5319"/>
                  </a:cubicBezTo>
                  <a:close/>
                  <a:moveTo>
                    <a:pt x="9558" y="5410"/>
                  </a:moveTo>
                  <a:cubicBezTo>
                    <a:pt x="9490" y="5410"/>
                    <a:pt x="9424" y="5444"/>
                    <a:pt x="9358" y="5510"/>
                  </a:cubicBezTo>
                  <a:cubicBezTo>
                    <a:pt x="9221" y="5670"/>
                    <a:pt x="9199" y="5807"/>
                    <a:pt x="9336" y="5921"/>
                  </a:cubicBezTo>
                  <a:cubicBezTo>
                    <a:pt x="9425" y="6010"/>
                    <a:pt x="9507" y="6057"/>
                    <a:pt x="9585" y="6057"/>
                  </a:cubicBezTo>
                  <a:cubicBezTo>
                    <a:pt x="9648" y="6057"/>
                    <a:pt x="9709" y="6027"/>
                    <a:pt x="9769" y="5967"/>
                  </a:cubicBezTo>
                  <a:cubicBezTo>
                    <a:pt x="9929" y="5807"/>
                    <a:pt x="9929" y="5670"/>
                    <a:pt x="9792" y="5533"/>
                  </a:cubicBezTo>
                  <a:cubicBezTo>
                    <a:pt x="9709" y="5450"/>
                    <a:pt x="9632" y="5410"/>
                    <a:pt x="9558" y="5410"/>
                  </a:cubicBezTo>
                  <a:close/>
                  <a:moveTo>
                    <a:pt x="10469" y="5481"/>
                  </a:moveTo>
                  <a:cubicBezTo>
                    <a:pt x="10384" y="5481"/>
                    <a:pt x="10300" y="5504"/>
                    <a:pt x="10249" y="5556"/>
                  </a:cubicBezTo>
                  <a:cubicBezTo>
                    <a:pt x="10134" y="5670"/>
                    <a:pt x="10134" y="5921"/>
                    <a:pt x="10249" y="6035"/>
                  </a:cubicBezTo>
                  <a:cubicBezTo>
                    <a:pt x="10306" y="6092"/>
                    <a:pt x="10397" y="6121"/>
                    <a:pt x="10488" y="6121"/>
                  </a:cubicBezTo>
                  <a:cubicBezTo>
                    <a:pt x="10580" y="6121"/>
                    <a:pt x="10671" y="6092"/>
                    <a:pt x="10728" y="6035"/>
                  </a:cubicBezTo>
                  <a:cubicBezTo>
                    <a:pt x="10842" y="5921"/>
                    <a:pt x="10842" y="5693"/>
                    <a:pt x="10728" y="5579"/>
                  </a:cubicBezTo>
                  <a:cubicBezTo>
                    <a:pt x="10678" y="5516"/>
                    <a:pt x="10572" y="5481"/>
                    <a:pt x="10469" y="5481"/>
                  </a:cubicBezTo>
                  <a:close/>
                  <a:moveTo>
                    <a:pt x="11435" y="5576"/>
                  </a:moveTo>
                  <a:cubicBezTo>
                    <a:pt x="11347" y="5576"/>
                    <a:pt x="11262" y="5605"/>
                    <a:pt x="11207" y="5670"/>
                  </a:cubicBezTo>
                  <a:cubicBezTo>
                    <a:pt x="11093" y="5784"/>
                    <a:pt x="11093" y="6012"/>
                    <a:pt x="11207" y="6126"/>
                  </a:cubicBezTo>
                  <a:cubicBezTo>
                    <a:pt x="11264" y="6195"/>
                    <a:pt x="11350" y="6229"/>
                    <a:pt x="11438" y="6229"/>
                  </a:cubicBezTo>
                  <a:cubicBezTo>
                    <a:pt x="11527" y="6229"/>
                    <a:pt x="11618" y="6195"/>
                    <a:pt x="11687" y="6126"/>
                  </a:cubicBezTo>
                  <a:cubicBezTo>
                    <a:pt x="11801" y="6012"/>
                    <a:pt x="11801" y="5784"/>
                    <a:pt x="11687" y="5670"/>
                  </a:cubicBezTo>
                  <a:cubicBezTo>
                    <a:pt x="11627" y="5610"/>
                    <a:pt x="11530" y="5576"/>
                    <a:pt x="11435" y="5576"/>
                  </a:cubicBezTo>
                  <a:close/>
                  <a:moveTo>
                    <a:pt x="12408" y="5636"/>
                  </a:moveTo>
                  <a:cubicBezTo>
                    <a:pt x="12326" y="5636"/>
                    <a:pt x="12246" y="5670"/>
                    <a:pt x="12189" y="5738"/>
                  </a:cubicBezTo>
                  <a:cubicBezTo>
                    <a:pt x="12052" y="5875"/>
                    <a:pt x="12052" y="6081"/>
                    <a:pt x="12189" y="6218"/>
                  </a:cubicBezTo>
                  <a:cubicBezTo>
                    <a:pt x="12260" y="6277"/>
                    <a:pt x="12338" y="6312"/>
                    <a:pt x="12419" y="6312"/>
                  </a:cubicBezTo>
                  <a:cubicBezTo>
                    <a:pt x="12493" y="6312"/>
                    <a:pt x="12569" y="6283"/>
                    <a:pt x="12645" y="6218"/>
                  </a:cubicBezTo>
                  <a:cubicBezTo>
                    <a:pt x="12782" y="6081"/>
                    <a:pt x="12782" y="5875"/>
                    <a:pt x="12645" y="5738"/>
                  </a:cubicBezTo>
                  <a:cubicBezTo>
                    <a:pt x="12577" y="5670"/>
                    <a:pt x="12491" y="5636"/>
                    <a:pt x="12408" y="5636"/>
                  </a:cubicBezTo>
                  <a:close/>
                  <a:moveTo>
                    <a:pt x="13330" y="5693"/>
                  </a:moveTo>
                  <a:cubicBezTo>
                    <a:pt x="13239" y="5693"/>
                    <a:pt x="13170" y="5738"/>
                    <a:pt x="13102" y="5807"/>
                  </a:cubicBezTo>
                  <a:cubicBezTo>
                    <a:pt x="12965" y="5944"/>
                    <a:pt x="12942" y="6126"/>
                    <a:pt x="13102" y="6286"/>
                  </a:cubicBezTo>
                  <a:cubicBezTo>
                    <a:pt x="13182" y="6355"/>
                    <a:pt x="13262" y="6389"/>
                    <a:pt x="13341" y="6389"/>
                  </a:cubicBezTo>
                  <a:cubicBezTo>
                    <a:pt x="13421" y="6389"/>
                    <a:pt x="13501" y="6355"/>
                    <a:pt x="13581" y="6286"/>
                  </a:cubicBezTo>
                  <a:cubicBezTo>
                    <a:pt x="13718" y="6126"/>
                    <a:pt x="13718" y="5967"/>
                    <a:pt x="13581" y="5807"/>
                  </a:cubicBezTo>
                  <a:cubicBezTo>
                    <a:pt x="13513" y="5738"/>
                    <a:pt x="13444" y="5693"/>
                    <a:pt x="13330" y="5693"/>
                  </a:cubicBezTo>
                  <a:close/>
                  <a:moveTo>
                    <a:pt x="14293" y="5784"/>
                  </a:moveTo>
                  <a:cubicBezTo>
                    <a:pt x="14155" y="5784"/>
                    <a:pt x="14028" y="5879"/>
                    <a:pt x="13969" y="6012"/>
                  </a:cubicBezTo>
                  <a:cubicBezTo>
                    <a:pt x="13901" y="6195"/>
                    <a:pt x="13992" y="6377"/>
                    <a:pt x="14152" y="6469"/>
                  </a:cubicBezTo>
                  <a:cubicBezTo>
                    <a:pt x="14170" y="6469"/>
                    <a:pt x="14188" y="6472"/>
                    <a:pt x="14207" y="6472"/>
                  </a:cubicBezTo>
                  <a:cubicBezTo>
                    <a:pt x="14234" y="6472"/>
                    <a:pt x="14261" y="6464"/>
                    <a:pt x="14289" y="6423"/>
                  </a:cubicBezTo>
                  <a:cubicBezTo>
                    <a:pt x="14312" y="6377"/>
                    <a:pt x="14380" y="6332"/>
                    <a:pt x="14426" y="6286"/>
                  </a:cubicBezTo>
                  <a:cubicBezTo>
                    <a:pt x="14471" y="6241"/>
                    <a:pt x="14540" y="6172"/>
                    <a:pt x="14585" y="6126"/>
                  </a:cubicBezTo>
                  <a:cubicBezTo>
                    <a:pt x="14631" y="6081"/>
                    <a:pt x="14631" y="6035"/>
                    <a:pt x="14608" y="5967"/>
                  </a:cubicBezTo>
                  <a:cubicBezTo>
                    <a:pt x="14585" y="5944"/>
                    <a:pt x="14540" y="5921"/>
                    <a:pt x="14517" y="5875"/>
                  </a:cubicBezTo>
                  <a:cubicBezTo>
                    <a:pt x="14445" y="5811"/>
                    <a:pt x="14367" y="5784"/>
                    <a:pt x="14293" y="5784"/>
                  </a:cubicBezTo>
                  <a:close/>
                  <a:moveTo>
                    <a:pt x="6807" y="6193"/>
                  </a:moveTo>
                  <a:cubicBezTo>
                    <a:pt x="6791" y="6193"/>
                    <a:pt x="6774" y="6200"/>
                    <a:pt x="6756" y="6218"/>
                  </a:cubicBezTo>
                  <a:cubicBezTo>
                    <a:pt x="6711" y="6263"/>
                    <a:pt x="6642" y="6332"/>
                    <a:pt x="6597" y="6377"/>
                  </a:cubicBezTo>
                  <a:cubicBezTo>
                    <a:pt x="6551" y="6423"/>
                    <a:pt x="6482" y="6492"/>
                    <a:pt x="6437" y="6537"/>
                  </a:cubicBezTo>
                  <a:cubicBezTo>
                    <a:pt x="6391" y="6583"/>
                    <a:pt x="6414" y="6629"/>
                    <a:pt x="6460" y="6651"/>
                  </a:cubicBezTo>
                  <a:cubicBezTo>
                    <a:pt x="6482" y="6651"/>
                    <a:pt x="6505" y="6674"/>
                    <a:pt x="6528" y="6674"/>
                  </a:cubicBezTo>
                  <a:cubicBezTo>
                    <a:pt x="6574" y="6697"/>
                    <a:pt x="6619" y="6720"/>
                    <a:pt x="6665" y="6720"/>
                  </a:cubicBezTo>
                  <a:cubicBezTo>
                    <a:pt x="6734" y="6697"/>
                    <a:pt x="6802" y="6674"/>
                    <a:pt x="6848" y="6629"/>
                  </a:cubicBezTo>
                  <a:cubicBezTo>
                    <a:pt x="6893" y="6583"/>
                    <a:pt x="6939" y="6514"/>
                    <a:pt x="6939" y="6446"/>
                  </a:cubicBezTo>
                  <a:cubicBezTo>
                    <a:pt x="6939" y="6400"/>
                    <a:pt x="6916" y="6355"/>
                    <a:pt x="6916" y="6309"/>
                  </a:cubicBezTo>
                  <a:cubicBezTo>
                    <a:pt x="6893" y="6286"/>
                    <a:pt x="6893" y="6263"/>
                    <a:pt x="6870" y="6241"/>
                  </a:cubicBezTo>
                  <a:cubicBezTo>
                    <a:pt x="6856" y="6212"/>
                    <a:pt x="6834" y="6193"/>
                    <a:pt x="6807" y="6193"/>
                  </a:cubicBezTo>
                  <a:close/>
                  <a:moveTo>
                    <a:pt x="7607" y="6223"/>
                  </a:moveTo>
                  <a:cubicBezTo>
                    <a:pt x="7527" y="6223"/>
                    <a:pt x="7441" y="6252"/>
                    <a:pt x="7373" y="6309"/>
                  </a:cubicBezTo>
                  <a:cubicBezTo>
                    <a:pt x="7350" y="6355"/>
                    <a:pt x="7304" y="6423"/>
                    <a:pt x="7304" y="6492"/>
                  </a:cubicBezTo>
                  <a:cubicBezTo>
                    <a:pt x="7281" y="6583"/>
                    <a:pt x="7327" y="6651"/>
                    <a:pt x="7373" y="6720"/>
                  </a:cubicBezTo>
                  <a:cubicBezTo>
                    <a:pt x="7395" y="6743"/>
                    <a:pt x="7532" y="6811"/>
                    <a:pt x="7555" y="6811"/>
                  </a:cubicBezTo>
                  <a:cubicBezTo>
                    <a:pt x="7572" y="6815"/>
                    <a:pt x="7589" y="6817"/>
                    <a:pt x="7605" y="6817"/>
                  </a:cubicBezTo>
                  <a:cubicBezTo>
                    <a:pt x="7679" y="6817"/>
                    <a:pt x="7750" y="6780"/>
                    <a:pt x="7806" y="6743"/>
                  </a:cubicBezTo>
                  <a:cubicBezTo>
                    <a:pt x="7852" y="6697"/>
                    <a:pt x="7875" y="6629"/>
                    <a:pt x="7898" y="6537"/>
                  </a:cubicBezTo>
                  <a:cubicBezTo>
                    <a:pt x="7898" y="6446"/>
                    <a:pt x="7875" y="6377"/>
                    <a:pt x="7806" y="6309"/>
                  </a:cubicBezTo>
                  <a:cubicBezTo>
                    <a:pt x="7761" y="6252"/>
                    <a:pt x="7686" y="6223"/>
                    <a:pt x="7607" y="6223"/>
                  </a:cubicBezTo>
                  <a:close/>
                  <a:moveTo>
                    <a:pt x="8525" y="6292"/>
                  </a:moveTo>
                  <a:cubicBezTo>
                    <a:pt x="8445" y="6292"/>
                    <a:pt x="8366" y="6320"/>
                    <a:pt x="8308" y="6377"/>
                  </a:cubicBezTo>
                  <a:cubicBezTo>
                    <a:pt x="8194" y="6492"/>
                    <a:pt x="8194" y="6674"/>
                    <a:pt x="8308" y="6788"/>
                  </a:cubicBezTo>
                  <a:cubicBezTo>
                    <a:pt x="8371" y="6851"/>
                    <a:pt x="8455" y="6886"/>
                    <a:pt x="8536" y="6886"/>
                  </a:cubicBezTo>
                  <a:cubicBezTo>
                    <a:pt x="8603" y="6886"/>
                    <a:pt x="8668" y="6863"/>
                    <a:pt x="8719" y="6811"/>
                  </a:cubicBezTo>
                  <a:cubicBezTo>
                    <a:pt x="8856" y="6697"/>
                    <a:pt x="8856" y="6492"/>
                    <a:pt x="8742" y="6377"/>
                  </a:cubicBezTo>
                  <a:cubicBezTo>
                    <a:pt x="8685" y="6320"/>
                    <a:pt x="8605" y="6292"/>
                    <a:pt x="8525" y="6292"/>
                  </a:cubicBezTo>
                  <a:close/>
                  <a:moveTo>
                    <a:pt x="9473" y="6377"/>
                  </a:moveTo>
                  <a:cubicBezTo>
                    <a:pt x="9404" y="6377"/>
                    <a:pt x="9336" y="6377"/>
                    <a:pt x="9267" y="6446"/>
                  </a:cubicBezTo>
                  <a:cubicBezTo>
                    <a:pt x="9199" y="6514"/>
                    <a:pt x="9153" y="6606"/>
                    <a:pt x="9153" y="6674"/>
                  </a:cubicBezTo>
                  <a:cubicBezTo>
                    <a:pt x="9153" y="6743"/>
                    <a:pt x="9153" y="6857"/>
                    <a:pt x="9244" y="6902"/>
                  </a:cubicBezTo>
                  <a:cubicBezTo>
                    <a:pt x="9290" y="6925"/>
                    <a:pt x="9313" y="6971"/>
                    <a:pt x="9358" y="6971"/>
                  </a:cubicBezTo>
                  <a:cubicBezTo>
                    <a:pt x="9393" y="6982"/>
                    <a:pt x="9433" y="6988"/>
                    <a:pt x="9473" y="6988"/>
                  </a:cubicBezTo>
                  <a:cubicBezTo>
                    <a:pt x="9512" y="6988"/>
                    <a:pt x="9552" y="6982"/>
                    <a:pt x="9587" y="6971"/>
                  </a:cubicBezTo>
                  <a:cubicBezTo>
                    <a:pt x="9609" y="6971"/>
                    <a:pt x="9655" y="6925"/>
                    <a:pt x="9678" y="6902"/>
                  </a:cubicBezTo>
                  <a:cubicBezTo>
                    <a:pt x="9769" y="6857"/>
                    <a:pt x="9792" y="6766"/>
                    <a:pt x="9792" y="6697"/>
                  </a:cubicBezTo>
                  <a:cubicBezTo>
                    <a:pt x="9792" y="6629"/>
                    <a:pt x="9769" y="6537"/>
                    <a:pt x="9701" y="6469"/>
                  </a:cubicBezTo>
                  <a:cubicBezTo>
                    <a:pt x="9632" y="6400"/>
                    <a:pt x="9564" y="6377"/>
                    <a:pt x="9473" y="6377"/>
                  </a:cubicBezTo>
                  <a:close/>
                  <a:moveTo>
                    <a:pt x="10451" y="6435"/>
                  </a:moveTo>
                  <a:cubicBezTo>
                    <a:pt x="10380" y="6435"/>
                    <a:pt x="10306" y="6469"/>
                    <a:pt x="10226" y="6537"/>
                  </a:cubicBezTo>
                  <a:cubicBezTo>
                    <a:pt x="10089" y="6674"/>
                    <a:pt x="10089" y="6811"/>
                    <a:pt x="10226" y="6948"/>
                  </a:cubicBezTo>
                  <a:cubicBezTo>
                    <a:pt x="10297" y="7031"/>
                    <a:pt x="10368" y="7071"/>
                    <a:pt x="10442" y="7071"/>
                  </a:cubicBezTo>
                  <a:cubicBezTo>
                    <a:pt x="10511" y="7071"/>
                    <a:pt x="10583" y="7037"/>
                    <a:pt x="10659" y="6971"/>
                  </a:cubicBezTo>
                  <a:cubicBezTo>
                    <a:pt x="10796" y="6834"/>
                    <a:pt x="10796" y="6697"/>
                    <a:pt x="10659" y="6537"/>
                  </a:cubicBezTo>
                  <a:cubicBezTo>
                    <a:pt x="10591" y="6469"/>
                    <a:pt x="10523" y="6435"/>
                    <a:pt x="10451" y="6435"/>
                  </a:cubicBezTo>
                  <a:close/>
                  <a:moveTo>
                    <a:pt x="11358" y="6497"/>
                  </a:moveTo>
                  <a:cubicBezTo>
                    <a:pt x="11270" y="6497"/>
                    <a:pt x="11184" y="6526"/>
                    <a:pt x="11139" y="6583"/>
                  </a:cubicBezTo>
                  <a:cubicBezTo>
                    <a:pt x="11025" y="6697"/>
                    <a:pt x="11025" y="6971"/>
                    <a:pt x="11139" y="7062"/>
                  </a:cubicBezTo>
                  <a:cubicBezTo>
                    <a:pt x="11196" y="7119"/>
                    <a:pt x="11287" y="7148"/>
                    <a:pt x="11378" y="7148"/>
                  </a:cubicBezTo>
                  <a:cubicBezTo>
                    <a:pt x="11470" y="7148"/>
                    <a:pt x="11561" y="7119"/>
                    <a:pt x="11618" y="7062"/>
                  </a:cubicBezTo>
                  <a:cubicBezTo>
                    <a:pt x="11732" y="6948"/>
                    <a:pt x="11709" y="6697"/>
                    <a:pt x="11595" y="6583"/>
                  </a:cubicBezTo>
                  <a:cubicBezTo>
                    <a:pt x="11538" y="6526"/>
                    <a:pt x="11447" y="6497"/>
                    <a:pt x="11358" y="6497"/>
                  </a:cubicBezTo>
                  <a:close/>
                  <a:moveTo>
                    <a:pt x="12314" y="6591"/>
                  </a:moveTo>
                  <a:cubicBezTo>
                    <a:pt x="12232" y="6591"/>
                    <a:pt x="12152" y="6620"/>
                    <a:pt x="12097" y="6674"/>
                  </a:cubicBezTo>
                  <a:cubicBezTo>
                    <a:pt x="11961" y="6788"/>
                    <a:pt x="11961" y="7039"/>
                    <a:pt x="12075" y="7154"/>
                  </a:cubicBezTo>
                  <a:cubicBezTo>
                    <a:pt x="12135" y="7214"/>
                    <a:pt x="12233" y="7242"/>
                    <a:pt x="12330" y="7242"/>
                  </a:cubicBezTo>
                  <a:cubicBezTo>
                    <a:pt x="12416" y="7242"/>
                    <a:pt x="12500" y="7219"/>
                    <a:pt x="12554" y="7176"/>
                  </a:cubicBezTo>
                  <a:cubicBezTo>
                    <a:pt x="12668" y="7039"/>
                    <a:pt x="12691" y="6811"/>
                    <a:pt x="12554" y="6697"/>
                  </a:cubicBezTo>
                  <a:cubicBezTo>
                    <a:pt x="12494" y="6625"/>
                    <a:pt x="12403" y="6591"/>
                    <a:pt x="12314" y="6591"/>
                  </a:cubicBezTo>
                  <a:close/>
                  <a:moveTo>
                    <a:pt x="13266" y="6678"/>
                  </a:moveTo>
                  <a:cubicBezTo>
                    <a:pt x="13184" y="6678"/>
                    <a:pt x="13101" y="6706"/>
                    <a:pt x="13033" y="6766"/>
                  </a:cubicBezTo>
                  <a:cubicBezTo>
                    <a:pt x="12919" y="6880"/>
                    <a:pt x="12896" y="7062"/>
                    <a:pt x="12965" y="7199"/>
                  </a:cubicBezTo>
                  <a:cubicBezTo>
                    <a:pt x="13024" y="7278"/>
                    <a:pt x="13187" y="7341"/>
                    <a:pt x="13304" y="7341"/>
                  </a:cubicBezTo>
                  <a:cubicBezTo>
                    <a:pt x="13321" y="7341"/>
                    <a:pt x="13338" y="7339"/>
                    <a:pt x="13353" y="7336"/>
                  </a:cubicBezTo>
                  <a:cubicBezTo>
                    <a:pt x="13398" y="7313"/>
                    <a:pt x="13421" y="7268"/>
                    <a:pt x="13467" y="7245"/>
                  </a:cubicBezTo>
                  <a:cubicBezTo>
                    <a:pt x="13627" y="7085"/>
                    <a:pt x="13627" y="7062"/>
                    <a:pt x="13581" y="6902"/>
                  </a:cubicBezTo>
                  <a:cubicBezTo>
                    <a:pt x="13538" y="6759"/>
                    <a:pt x="13404" y="6678"/>
                    <a:pt x="13266" y="6678"/>
                  </a:cubicBezTo>
                  <a:close/>
                  <a:moveTo>
                    <a:pt x="5839" y="7139"/>
                  </a:moveTo>
                  <a:cubicBezTo>
                    <a:pt x="5835" y="7139"/>
                    <a:pt x="5830" y="7144"/>
                    <a:pt x="5820" y="7154"/>
                  </a:cubicBezTo>
                  <a:cubicBezTo>
                    <a:pt x="5775" y="7199"/>
                    <a:pt x="5706" y="7268"/>
                    <a:pt x="5661" y="7313"/>
                  </a:cubicBezTo>
                  <a:cubicBezTo>
                    <a:pt x="5615" y="7359"/>
                    <a:pt x="5547" y="7427"/>
                    <a:pt x="5501" y="7473"/>
                  </a:cubicBezTo>
                  <a:cubicBezTo>
                    <a:pt x="5478" y="7496"/>
                    <a:pt x="5455" y="7519"/>
                    <a:pt x="5501" y="7542"/>
                  </a:cubicBezTo>
                  <a:cubicBezTo>
                    <a:pt x="5533" y="7547"/>
                    <a:pt x="5563" y="7550"/>
                    <a:pt x="5591" y="7550"/>
                  </a:cubicBezTo>
                  <a:cubicBezTo>
                    <a:pt x="5681" y="7550"/>
                    <a:pt x="5751" y="7520"/>
                    <a:pt x="5820" y="7450"/>
                  </a:cubicBezTo>
                  <a:cubicBezTo>
                    <a:pt x="5889" y="7359"/>
                    <a:pt x="5889" y="7268"/>
                    <a:pt x="5843" y="7176"/>
                  </a:cubicBezTo>
                  <a:cubicBezTo>
                    <a:pt x="5843" y="7150"/>
                    <a:pt x="5843" y="7139"/>
                    <a:pt x="5839" y="7139"/>
                  </a:cubicBezTo>
                  <a:close/>
                  <a:moveTo>
                    <a:pt x="6551" y="7085"/>
                  </a:moveTo>
                  <a:cubicBezTo>
                    <a:pt x="6482" y="7108"/>
                    <a:pt x="6414" y="7108"/>
                    <a:pt x="6368" y="7176"/>
                  </a:cubicBezTo>
                  <a:cubicBezTo>
                    <a:pt x="6323" y="7222"/>
                    <a:pt x="6277" y="7290"/>
                    <a:pt x="6277" y="7382"/>
                  </a:cubicBezTo>
                  <a:cubicBezTo>
                    <a:pt x="6277" y="7450"/>
                    <a:pt x="6277" y="7519"/>
                    <a:pt x="6368" y="7542"/>
                  </a:cubicBezTo>
                  <a:cubicBezTo>
                    <a:pt x="6414" y="7633"/>
                    <a:pt x="6460" y="7656"/>
                    <a:pt x="6551" y="7656"/>
                  </a:cubicBezTo>
                  <a:cubicBezTo>
                    <a:pt x="6642" y="7656"/>
                    <a:pt x="6688" y="7610"/>
                    <a:pt x="6734" y="7564"/>
                  </a:cubicBezTo>
                  <a:cubicBezTo>
                    <a:pt x="6802" y="7519"/>
                    <a:pt x="6825" y="7450"/>
                    <a:pt x="6825" y="7382"/>
                  </a:cubicBezTo>
                  <a:cubicBezTo>
                    <a:pt x="6825" y="7313"/>
                    <a:pt x="6825" y="7245"/>
                    <a:pt x="6756" y="7199"/>
                  </a:cubicBezTo>
                  <a:cubicBezTo>
                    <a:pt x="6688" y="7131"/>
                    <a:pt x="6642" y="7085"/>
                    <a:pt x="6551" y="7085"/>
                  </a:cubicBezTo>
                  <a:close/>
                  <a:moveTo>
                    <a:pt x="7510" y="7176"/>
                  </a:moveTo>
                  <a:cubicBezTo>
                    <a:pt x="7418" y="7176"/>
                    <a:pt x="7350" y="7199"/>
                    <a:pt x="7281" y="7268"/>
                  </a:cubicBezTo>
                  <a:cubicBezTo>
                    <a:pt x="7236" y="7313"/>
                    <a:pt x="7213" y="7405"/>
                    <a:pt x="7213" y="7473"/>
                  </a:cubicBezTo>
                  <a:cubicBezTo>
                    <a:pt x="7213" y="7542"/>
                    <a:pt x="7258" y="7610"/>
                    <a:pt x="7281" y="7679"/>
                  </a:cubicBezTo>
                  <a:cubicBezTo>
                    <a:pt x="7360" y="7698"/>
                    <a:pt x="7422" y="7752"/>
                    <a:pt x="7481" y="7752"/>
                  </a:cubicBezTo>
                  <a:cubicBezTo>
                    <a:pt x="7490" y="7752"/>
                    <a:pt x="7500" y="7750"/>
                    <a:pt x="7510" y="7747"/>
                  </a:cubicBezTo>
                  <a:cubicBezTo>
                    <a:pt x="7578" y="7747"/>
                    <a:pt x="7669" y="7724"/>
                    <a:pt x="7715" y="7656"/>
                  </a:cubicBezTo>
                  <a:cubicBezTo>
                    <a:pt x="7761" y="7610"/>
                    <a:pt x="7783" y="7519"/>
                    <a:pt x="7783" y="7450"/>
                  </a:cubicBezTo>
                  <a:cubicBezTo>
                    <a:pt x="7783" y="7382"/>
                    <a:pt x="7761" y="7290"/>
                    <a:pt x="7715" y="7268"/>
                  </a:cubicBezTo>
                  <a:cubicBezTo>
                    <a:pt x="7669" y="7199"/>
                    <a:pt x="7578" y="7176"/>
                    <a:pt x="7510" y="7176"/>
                  </a:cubicBezTo>
                  <a:close/>
                  <a:moveTo>
                    <a:pt x="8433" y="7215"/>
                  </a:moveTo>
                  <a:cubicBezTo>
                    <a:pt x="8361" y="7215"/>
                    <a:pt x="8291" y="7239"/>
                    <a:pt x="8240" y="7290"/>
                  </a:cubicBezTo>
                  <a:cubicBezTo>
                    <a:pt x="8126" y="7405"/>
                    <a:pt x="8126" y="7610"/>
                    <a:pt x="8240" y="7724"/>
                  </a:cubicBezTo>
                  <a:cubicBezTo>
                    <a:pt x="8297" y="7781"/>
                    <a:pt x="8371" y="7810"/>
                    <a:pt x="8448" y="7810"/>
                  </a:cubicBezTo>
                  <a:cubicBezTo>
                    <a:pt x="8525" y="7810"/>
                    <a:pt x="8605" y="7781"/>
                    <a:pt x="8674" y="7724"/>
                  </a:cubicBezTo>
                  <a:cubicBezTo>
                    <a:pt x="8765" y="7610"/>
                    <a:pt x="8788" y="7427"/>
                    <a:pt x="8674" y="7313"/>
                  </a:cubicBezTo>
                  <a:cubicBezTo>
                    <a:pt x="8611" y="7251"/>
                    <a:pt x="8521" y="7215"/>
                    <a:pt x="8433" y="7215"/>
                  </a:cubicBezTo>
                  <a:close/>
                  <a:moveTo>
                    <a:pt x="13008" y="7661"/>
                  </a:moveTo>
                  <a:cubicBezTo>
                    <a:pt x="13005" y="7661"/>
                    <a:pt x="12999" y="7667"/>
                    <a:pt x="12988" y="7679"/>
                  </a:cubicBezTo>
                  <a:cubicBezTo>
                    <a:pt x="12988" y="7679"/>
                    <a:pt x="12965" y="7701"/>
                    <a:pt x="12942" y="7724"/>
                  </a:cubicBezTo>
                  <a:cubicBezTo>
                    <a:pt x="12896" y="7770"/>
                    <a:pt x="12874" y="7815"/>
                    <a:pt x="12896" y="7815"/>
                  </a:cubicBezTo>
                  <a:cubicBezTo>
                    <a:pt x="12919" y="7793"/>
                    <a:pt x="12942" y="7770"/>
                    <a:pt x="12965" y="7747"/>
                  </a:cubicBezTo>
                  <a:cubicBezTo>
                    <a:pt x="12988" y="7724"/>
                    <a:pt x="13010" y="7701"/>
                    <a:pt x="13010" y="7701"/>
                  </a:cubicBezTo>
                  <a:cubicBezTo>
                    <a:pt x="13010" y="7679"/>
                    <a:pt x="13010" y="7679"/>
                    <a:pt x="13010" y="7679"/>
                  </a:cubicBezTo>
                  <a:cubicBezTo>
                    <a:pt x="13010" y="7667"/>
                    <a:pt x="13010" y="7661"/>
                    <a:pt x="13008" y="7661"/>
                  </a:cubicBezTo>
                  <a:close/>
                  <a:moveTo>
                    <a:pt x="9393" y="7319"/>
                  </a:moveTo>
                  <a:cubicBezTo>
                    <a:pt x="9313" y="7319"/>
                    <a:pt x="9233" y="7348"/>
                    <a:pt x="9176" y="7405"/>
                  </a:cubicBezTo>
                  <a:cubicBezTo>
                    <a:pt x="9085" y="7496"/>
                    <a:pt x="9085" y="7701"/>
                    <a:pt x="9176" y="7815"/>
                  </a:cubicBezTo>
                  <a:cubicBezTo>
                    <a:pt x="9233" y="7873"/>
                    <a:pt x="9313" y="7901"/>
                    <a:pt x="9393" y="7901"/>
                  </a:cubicBezTo>
                  <a:cubicBezTo>
                    <a:pt x="9473" y="7901"/>
                    <a:pt x="9552" y="7873"/>
                    <a:pt x="9609" y="7815"/>
                  </a:cubicBezTo>
                  <a:cubicBezTo>
                    <a:pt x="9724" y="7701"/>
                    <a:pt x="9724" y="7519"/>
                    <a:pt x="9609" y="7405"/>
                  </a:cubicBezTo>
                  <a:cubicBezTo>
                    <a:pt x="9552" y="7348"/>
                    <a:pt x="9473" y="7319"/>
                    <a:pt x="9393" y="7319"/>
                  </a:cubicBezTo>
                  <a:close/>
                  <a:moveTo>
                    <a:pt x="10351" y="7376"/>
                  </a:moveTo>
                  <a:cubicBezTo>
                    <a:pt x="10283" y="7376"/>
                    <a:pt x="10214" y="7416"/>
                    <a:pt x="10134" y="7496"/>
                  </a:cubicBezTo>
                  <a:cubicBezTo>
                    <a:pt x="9998" y="7633"/>
                    <a:pt x="9998" y="7770"/>
                    <a:pt x="10134" y="7907"/>
                  </a:cubicBezTo>
                  <a:cubicBezTo>
                    <a:pt x="10203" y="7987"/>
                    <a:pt x="10271" y="8027"/>
                    <a:pt x="10343" y="8027"/>
                  </a:cubicBezTo>
                  <a:cubicBezTo>
                    <a:pt x="10414" y="8027"/>
                    <a:pt x="10488" y="7987"/>
                    <a:pt x="10568" y="7907"/>
                  </a:cubicBezTo>
                  <a:cubicBezTo>
                    <a:pt x="10705" y="7770"/>
                    <a:pt x="10705" y="7633"/>
                    <a:pt x="10568" y="7496"/>
                  </a:cubicBezTo>
                  <a:cubicBezTo>
                    <a:pt x="10488" y="7416"/>
                    <a:pt x="10420" y="7376"/>
                    <a:pt x="10351" y="7376"/>
                  </a:cubicBezTo>
                  <a:close/>
                  <a:moveTo>
                    <a:pt x="11279" y="7445"/>
                  </a:moveTo>
                  <a:cubicBezTo>
                    <a:pt x="11207" y="7445"/>
                    <a:pt x="11139" y="7484"/>
                    <a:pt x="11070" y="7564"/>
                  </a:cubicBezTo>
                  <a:cubicBezTo>
                    <a:pt x="10911" y="7701"/>
                    <a:pt x="10911" y="7838"/>
                    <a:pt x="11070" y="7998"/>
                  </a:cubicBezTo>
                  <a:cubicBezTo>
                    <a:pt x="11139" y="8067"/>
                    <a:pt x="11207" y="8101"/>
                    <a:pt x="11276" y="8101"/>
                  </a:cubicBezTo>
                  <a:cubicBezTo>
                    <a:pt x="11344" y="8101"/>
                    <a:pt x="11413" y="8067"/>
                    <a:pt x="11481" y="7998"/>
                  </a:cubicBezTo>
                  <a:cubicBezTo>
                    <a:pt x="11641" y="7838"/>
                    <a:pt x="11641" y="7701"/>
                    <a:pt x="11504" y="7564"/>
                  </a:cubicBezTo>
                  <a:cubicBezTo>
                    <a:pt x="11424" y="7484"/>
                    <a:pt x="11350" y="7445"/>
                    <a:pt x="11279" y="7445"/>
                  </a:cubicBezTo>
                  <a:close/>
                  <a:moveTo>
                    <a:pt x="12214" y="7547"/>
                  </a:moveTo>
                  <a:cubicBezTo>
                    <a:pt x="12126" y="7547"/>
                    <a:pt x="12040" y="7576"/>
                    <a:pt x="11983" y="7633"/>
                  </a:cubicBezTo>
                  <a:cubicBezTo>
                    <a:pt x="11869" y="7770"/>
                    <a:pt x="11869" y="8021"/>
                    <a:pt x="12006" y="8112"/>
                  </a:cubicBezTo>
                  <a:cubicBezTo>
                    <a:pt x="12060" y="8166"/>
                    <a:pt x="12145" y="8189"/>
                    <a:pt x="12228" y="8189"/>
                  </a:cubicBezTo>
                  <a:cubicBezTo>
                    <a:pt x="12322" y="8189"/>
                    <a:pt x="12414" y="8160"/>
                    <a:pt x="12463" y="8112"/>
                  </a:cubicBezTo>
                  <a:cubicBezTo>
                    <a:pt x="12577" y="7975"/>
                    <a:pt x="12577" y="7724"/>
                    <a:pt x="12463" y="7633"/>
                  </a:cubicBezTo>
                  <a:cubicBezTo>
                    <a:pt x="12394" y="7576"/>
                    <a:pt x="12303" y="7547"/>
                    <a:pt x="12214" y="7547"/>
                  </a:cubicBezTo>
                  <a:close/>
                  <a:moveTo>
                    <a:pt x="4816" y="8158"/>
                  </a:moveTo>
                  <a:cubicBezTo>
                    <a:pt x="4793" y="8181"/>
                    <a:pt x="4771" y="8203"/>
                    <a:pt x="4748" y="8226"/>
                  </a:cubicBezTo>
                  <a:cubicBezTo>
                    <a:pt x="4725" y="8249"/>
                    <a:pt x="4725" y="8272"/>
                    <a:pt x="4702" y="8272"/>
                  </a:cubicBezTo>
                  <a:cubicBezTo>
                    <a:pt x="4679" y="8295"/>
                    <a:pt x="4634" y="8340"/>
                    <a:pt x="4611" y="8363"/>
                  </a:cubicBezTo>
                  <a:cubicBezTo>
                    <a:pt x="4611" y="8386"/>
                    <a:pt x="4588" y="8386"/>
                    <a:pt x="4588" y="8386"/>
                  </a:cubicBezTo>
                  <a:cubicBezTo>
                    <a:pt x="4611" y="8409"/>
                    <a:pt x="4611" y="8409"/>
                    <a:pt x="4611" y="8409"/>
                  </a:cubicBezTo>
                  <a:cubicBezTo>
                    <a:pt x="4702" y="8386"/>
                    <a:pt x="4793" y="8386"/>
                    <a:pt x="4816" y="8295"/>
                  </a:cubicBezTo>
                  <a:cubicBezTo>
                    <a:pt x="4816" y="8249"/>
                    <a:pt x="4816" y="8203"/>
                    <a:pt x="4816" y="8158"/>
                  </a:cubicBezTo>
                  <a:close/>
                  <a:moveTo>
                    <a:pt x="5535" y="7981"/>
                  </a:moveTo>
                  <a:cubicBezTo>
                    <a:pt x="5467" y="7981"/>
                    <a:pt x="5398" y="8009"/>
                    <a:pt x="5341" y="8067"/>
                  </a:cubicBezTo>
                  <a:cubicBezTo>
                    <a:pt x="5227" y="8181"/>
                    <a:pt x="5227" y="8318"/>
                    <a:pt x="5341" y="8432"/>
                  </a:cubicBezTo>
                  <a:cubicBezTo>
                    <a:pt x="5401" y="8492"/>
                    <a:pt x="5474" y="8520"/>
                    <a:pt x="5543" y="8520"/>
                  </a:cubicBezTo>
                  <a:cubicBezTo>
                    <a:pt x="5605" y="8520"/>
                    <a:pt x="5663" y="8498"/>
                    <a:pt x="5706" y="8455"/>
                  </a:cubicBezTo>
                  <a:cubicBezTo>
                    <a:pt x="5843" y="8340"/>
                    <a:pt x="5843" y="8181"/>
                    <a:pt x="5729" y="8067"/>
                  </a:cubicBezTo>
                  <a:cubicBezTo>
                    <a:pt x="5672" y="8009"/>
                    <a:pt x="5604" y="7981"/>
                    <a:pt x="5535" y="7981"/>
                  </a:cubicBezTo>
                  <a:close/>
                  <a:moveTo>
                    <a:pt x="6460" y="8049"/>
                  </a:moveTo>
                  <a:cubicBezTo>
                    <a:pt x="6397" y="8049"/>
                    <a:pt x="6334" y="8078"/>
                    <a:pt x="6277" y="8135"/>
                  </a:cubicBezTo>
                  <a:cubicBezTo>
                    <a:pt x="6163" y="8249"/>
                    <a:pt x="6163" y="8386"/>
                    <a:pt x="6254" y="8500"/>
                  </a:cubicBezTo>
                  <a:cubicBezTo>
                    <a:pt x="6317" y="8563"/>
                    <a:pt x="6393" y="8598"/>
                    <a:pt x="6469" y="8598"/>
                  </a:cubicBezTo>
                  <a:cubicBezTo>
                    <a:pt x="6530" y="8598"/>
                    <a:pt x="6591" y="8574"/>
                    <a:pt x="6642" y="8523"/>
                  </a:cubicBezTo>
                  <a:cubicBezTo>
                    <a:pt x="6756" y="8409"/>
                    <a:pt x="6756" y="8249"/>
                    <a:pt x="6642" y="8135"/>
                  </a:cubicBezTo>
                  <a:cubicBezTo>
                    <a:pt x="6585" y="8078"/>
                    <a:pt x="6522" y="8049"/>
                    <a:pt x="6460" y="8049"/>
                  </a:cubicBezTo>
                  <a:close/>
                  <a:moveTo>
                    <a:pt x="7418" y="8112"/>
                  </a:moveTo>
                  <a:cubicBezTo>
                    <a:pt x="7350" y="8112"/>
                    <a:pt x="7281" y="8158"/>
                    <a:pt x="7236" y="8203"/>
                  </a:cubicBezTo>
                  <a:cubicBezTo>
                    <a:pt x="7190" y="8249"/>
                    <a:pt x="7144" y="8318"/>
                    <a:pt x="7144" y="8386"/>
                  </a:cubicBezTo>
                  <a:cubicBezTo>
                    <a:pt x="7167" y="8455"/>
                    <a:pt x="7167" y="8523"/>
                    <a:pt x="7236" y="8569"/>
                  </a:cubicBezTo>
                  <a:cubicBezTo>
                    <a:pt x="7273" y="8625"/>
                    <a:pt x="7311" y="8666"/>
                    <a:pt x="7387" y="8666"/>
                  </a:cubicBezTo>
                  <a:cubicBezTo>
                    <a:pt x="7403" y="8666"/>
                    <a:pt x="7421" y="8664"/>
                    <a:pt x="7441" y="8660"/>
                  </a:cubicBezTo>
                  <a:cubicBezTo>
                    <a:pt x="7510" y="8660"/>
                    <a:pt x="7555" y="8637"/>
                    <a:pt x="7624" y="8592"/>
                  </a:cubicBezTo>
                  <a:cubicBezTo>
                    <a:pt x="7669" y="8523"/>
                    <a:pt x="7715" y="8477"/>
                    <a:pt x="7715" y="8386"/>
                  </a:cubicBezTo>
                  <a:cubicBezTo>
                    <a:pt x="7692" y="8318"/>
                    <a:pt x="7692" y="8249"/>
                    <a:pt x="7601" y="8203"/>
                  </a:cubicBezTo>
                  <a:cubicBezTo>
                    <a:pt x="7578" y="8112"/>
                    <a:pt x="7510" y="8112"/>
                    <a:pt x="7418" y="8112"/>
                  </a:cubicBezTo>
                  <a:close/>
                  <a:moveTo>
                    <a:pt x="8377" y="8203"/>
                  </a:moveTo>
                  <a:cubicBezTo>
                    <a:pt x="8308" y="8203"/>
                    <a:pt x="8240" y="8249"/>
                    <a:pt x="8172" y="8272"/>
                  </a:cubicBezTo>
                  <a:cubicBezTo>
                    <a:pt x="8149" y="8340"/>
                    <a:pt x="8103" y="8409"/>
                    <a:pt x="8080" y="8477"/>
                  </a:cubicBezTo>
                  <a:cubicBezTo>
                    <a:pt x="8080" y="8569"/>
                    <a:pt x="8126" y="8637"/>
                    <a:pt x="8172" y="8706"/>
                  </a:cubicBezTo>
                  <a:cubicBezTo>
                    <a:pt x="8217" y="8751"/>
                    <a:pt x="8308" y="8774"/>
                    <a:pt x="8377" y="8774"/>
                  </a:cubicBezTo>
                  <a:cubicBezTo>
                    <a:pt x="8445" y="8774"/>
                    <a:pt x="8537" y="8751"/>
                    <a:pt x="8582" y="8706"/>
                  </a:cubicBezTo>
                  <a:cubicBezTo>
                    <a:pt x="8628" y="8660"/>
                    <a:pt x="8674" y="8569"/>
                    <a:pt x="8674" y="8500"/>
                  </a:cubicBezTo>
                  <a:cubicBezTo>
                    <a:pt x="8674" y="8432"/>
                    <a:pt x="8651" y="8340"/>
                    <a:pt x="8582" y="8272"/>
                  </a:cubicBezTo>
                  <a:cubicBezTo>
                    <a:pt x="8537" y="8226"/>
                    <a:pt x="8445" y="8203"/>
                    <a:pt x="8377" y="8203"/>
                  </a:cubicBezTo>
                  <a:close/>
                  <a:moveTo>
                    <a:pt x="9301" y="8255"/>
                  </a:moveTo>
                  <a:cubicBezTo>
                    <a:pt x="9221" y="8255"/>
                    <a:pt x="9142" y="8283"/>
                    <a:pt x="9085" y="8340"/>
                  </a:cubicBezTo>
                  <a:cubicBezTo>
                    <a:pt x="8970" y="8455"/>
                    <a:pt x="8970" y="8660"/>
                    <a:pt x="9085" y="8774"/>
                  </a:cubicBezTo>
                  <a:cubicBezTo>
                    <a:pt x="9142" y="8831"/>
                    <a:pt x="9221" y="8860"/>
                    <a:pt x="9301" y="8860"/>
                  </a:cubicBezTo>
                  <a:cubicBezTo>
                    <a:pt x="9381" y="8860"/>
                    <a:pt x="9461" y="8831"/>
                    <a:pt x="9518" y="8774"/>
                  </a:cubicBezTo>
                  <a:cubicBezTo>
                    <a:pt x="9632" y="8660"/>
                    <a:pt x="9632" y="8455"/>
                    <a:pt x="9518" y="8340"/>
                  </a:cubicBezTo>
                  <a:cubicBezTo>
                    <a:pt x="9461" y="8283"/>
                    <a:pt x="9381" y="8255"/>
                    <a:pt x="9301" y="8255"/>
                  </a:cubicBezTo>
                  <a:close/>
                  <a:moveTo>
                    <a:pt x="12120" y="8477"/>
                  </a:moveTo>
                  <a:cubicBezTo>
                    <a:pt x="11983" y="8500"/>
                    <a:pt x="11846" y="8637"/>
                    <a:pt x="11824" y="8774"/>
                  </a:cubicBezTo>
                  <a:cubicBezTo>
                    <a:pt x="11824" y="8797"/>
                    <a:pt x="11824" y="8820"/>
                    <a:pt x="11824" y="8865"/>
                  </a:cubicBezTo>
                  <a:cubicBezTo>
                    <a:pt x="11846" y="8843"/>
                    <a:pt x="11869" y="8820"/>
                    <a:pt x="11892" y="8820"/>
                  </a:cubicBezTo>
                  <a:cubicBezTo>
                    <a:pt x="11938" y="8774"/>
                    <a:pt x="11983" y="8728"/>
                    <a:pt x="12029" y="8683"/>
                  </a:cubicBezTo>
                  <a:cubicBezTo>
                    <a:pt x="12075" y="8637"/>
                    <a:pt x="12120" y="8592"/>
                    <a:pt x="12166" y="8546"/>
                  </a:cubicBezTo>
                  <a:cubicBezTo>
                    <a:pt x="12189" y="8523"/>
                    <a:pt x="12189" y="8500"/>
                    <a:pt x="12212" y="8477"/>
                  </a:cubicBezTo>
                  <a:close/>
                  <a:moveTo>
                    <a:pt x="10249" y="8349"/>
                  </a:moveTo>
                  <a:cubicBezTo>
                    <a:pt x="10173" y="8349"/>
                    <a:pt x="10098" y="8377"/>
                    <a:pt x="10043" y="8432"/>
                  </a:cubicBezTo>
                  <a:cubicBezTo>
                    <a:pt x="9929" y="8546"/>
                    <a:pt x="9929" y="8751"/>
                    <a:pt x="10043" y="8865"/>
                  </a:cubicBezTo>
                  <a:cubicBezTo>
                    <a:pt x="10100" y="8922"/>
                    <a:pt x="10174" y="8951"/>
                    <a:pt x="10249" y="8951"/>
                  </a:cubicBezTo>
                  <a:cubicBezTo>
                    <a:pt x="10323" y="8951"/>
                    <a:pt x="10397" y="8922"/>
                    <a:pt x="10454" y="8865"/>
                  </a:cubicBezTo>
                  <a:cubicBezTo>
                    <a:pt x="10591" y="8751"/>
                    <a:pt x="10591" y="8569"/>
                    <a:pt x="10477" y="8455"/>
                  </a:cubicBezTo>
                  <a:cubicBezTo>
                    <a:pt x="10417" y="8383"/>
                    <a:pt x="10333" y="8349"/>
                    <a:pt x="10249" y="8349"/>
                  </a:cubicBezTo>
                  <a:close/>
                  <a:moveTo>
                    <a:pt x="11207" y="8420"/>
                  </a:moveTo>
                  <a:cubicBezTo>
                    <a:pt x="11139" y="8420"/>
                    <a:pt x="11070" y="8455"/>
                    <a:pt x="11002" y="8523"/>
                  </a:cubicBezTo>
                  <a:cubicBezTo>
                    <a:pt x="10842" y="8683"/>
                    <a:pt x="10842" y="8820"/>
                    <a:pt x="10979" y="8957"/>
                  </a:cubicBezTo>
                  <a:cubicBezTo>
                    <a:pt x="11059" y="9037"/>
                    <a:pt x="11133" y="9077"/>
                    <a:pt x="11204" y="9077"/>
                  </a:cubicBezTo>
                  <a:cubicBezTo>
                    <a:pt x="11276" y="9077"/>
                    <a:pt x="11344" y="9037"/>
                    <a:pt x="11413" y="8957"/>
                  </a:cubicBezTo>
                  <a:cubicBezTo>
                    <a:pt x="11572" y="8820"/>
                    <a:pt x="11572" y="8683"/>
                    <a:pt x="11413" y="8523"/>
                  </a:cubicBezTo>
                  <a:cubicBezTo>
                    <a:pt x="11344" y="8455"/>
                    <a:pt x="11276" y="8420"/>
                    <a:pt x="11207" y="8420"/>
                  </a:cubicBezTo>
                  <a:close/>
                  <a:moveTo>
                    <a:pt x="4497" y="8843"/>
                  </a:moveTo>
                  <a:cubicBezTo>
                    <a:pt x="4428" y="8843"/>
                    <a:pt x="4360" y="8865"/>
                    <a:pt x="4337" y="8934"/>
                  </a:cubicBezTo>
                  <a:cubicBezTo>
                    <a:pt x="4314" y="8957"/>
                    <a:pt x="4314" y="8957"/>
                    <a:pt x="4291" y="8957"/>
                  </a:cubicBezTo>
                  <a:cubicBezTo>
                    <a:pt x="4246" y="9002"/>
                    <a:pt x="4246" y="9048"/>
                    <a:pt x="4246" y="9094"/>
                  </a:cubicBezTo>
                  <a:cubicBezTo>
                    <a:pt x="4246" y="9162"/>
                    <a:pt x="4246" y="9208"/>
                    <a:pt x="4291" y="9253"/>
                  </a:cubicBezTo>
                  <a:cubicBezTo>
                    <a:pt x="4314" y="9253"/>
                    <a:pt x="4337" y="9276"/>
                    <a:pt x="4360" y="9299"/>
                  </a:cubicBezTo>
                  <a:cubicBezTo>
                    <a:pt x="4385" y="9350"/>
                    <a:pt x="4424" y="9365"/>
                    <a:pt x="4466" y="9365"/>
                  </a:cubicBezTo>
                  <a:cubicBezTo>
                    <a:pt x="4499" y="9365"/>
                    <a:pt x="4534" y="9355"/>
                    <a:pt x="4565" y="9345"/>
                  </a:cubicBezTo>
                  <a:cubicBezTo>
                    <a:pt x="4634" y="9322"/>
                    <a:pt x="4679" y="9253"/>
                    <a:pt x="4725" y="9208"/>
                  </a:cubicBezTo>
                  <a:cubicBezTo>
                    <a:pt x="4748" y="9162"/>
                    <a:pt x="4725" y="9117"/>
                    <a:pt x="4748" y="9094"/>
                  </a:cubicBezTo>
                  <a:cubicBezTo>
                    <a:pt x="4748" y="8980"/>
                    <a:pt x="4656" y="8957"/>
                    <a:pt x="4611" y="8911"/>
                  </a:cubicBezTo>
                  <a:cubicBezTo>
                    <a:pt x="4588" y="8865"/>
                    <a:pt x="4542" y="8865"/>
                    <a:pt x="4497" y="8843"/>
                  </a:cubicBezTo>
                  <a:close/>
                  <a:moveTo>
                    <a:pt x="5467" y="8928"/>
                  </a:moveTo>
                  <a:cubicBezTo>
                    <a:pt x="5387" y="8928"/>
                    <a:pt x="5307" y="8945"/>
                    <a:pt x="5273" y="8980"/>
                  </a:cubicBezTo>
                  <a:cubicBezTo>
                    <a:pt x="5181" y="9071"/>
                    <a:pt x="5204" y="9299"/>
                    <a:pt x="5273" y="9368"/>
                  </a:cubicBezTo>
                  <a:cubicBezTo>
                    <a:pt x="5318" y="9402"/>
                    <a:pt x="5398" y="9419"/>
                    <a:pt x="5475" y="9419"/>
                  </a:cubicBezTo>
                  <a:cubicBezTo>
                    <a:pt x="5552" y="9419"/>
                    <a:pt x="5626" y="9402"/>
                    <a:pt x="5661" y="9368"/>
                  </a:cubicBezTo>
                  <a:cubicBezTo>
                    <a:pt x="5729" y="9253"/>
                    <a:pt x="5729" y="9071"/>
                    <a:pt x="5661" y="8980"/>
                  </a:cubicBezTo>
                  <a:cubicBezTo>
                    <a:pt x="5626" y="8945"/>
                    <a:pt x="5547" y="8928"/>
                    <a:pt x="5467" y="8928"/>
                  </a:cubicBezTo>
                  <a:close/>
                  <a:moveTo>
                    <a:pt x="6372" y="8973"/>
                  </a:moveTo>
                  <a:cubicBezTo>
                    <a:pt x="6316" y="8973"/>
                    <a:pt x="6260" y="8997"/>
                    <a:pt x="6209" y="9048"/>
                  </a:cubicBezTo>
                  <a:cubicBezTo>
                    <a:pt x="6094" y="9162"/>
                    <a:pt x="6072" y="9322"/>
                    <a:pt x="6186" y="9436"/>
                  </a:cubicBezTo>
                  <a:cubicBezTo>
                    <a:pt x="6243" y="9493"/>
                    <a:pt x="6311" y="9522"/>
                    <a:pt x="6380" y="9522"/>
                  </a:cubicBezTo>
                  <a:cubicBezTo>
                    <a:pt x="6448" y="9522"/>
                    <a:pt x="6517" y="9493"/>
                    <a:pt x="6574" y="9436"/>
                  </a:cubicBezTo>
                  <a:cubicBezTo>
                    <a:pt x="6688" y="9322"/>
                    <a:pt x="6688" y="9162"/>
                    <a:pt x="6574" y="9071"/>
                  </a:cubicBezTo>
                  <a:cubicBezTo>
                    <a:pt x="6511" y="9008"/>
                    <a:pt x="6441" y="8973"/>
                    <a:pt x="6372" y="8973"/>
                  </a:cubicBezTo>
                  <a:close/>
                  <a:moveTo>
                    <a:pt x="7327" y="9073"/>
                  </a:moveTo>
                  <a:cubicBezTo>
                    <a:pt x="7262" y="9073"/>
                    <a:pt x="7198" y="9096"/>
                    <a:pt x="7144" y="9139"/>
                  </a:cubicBezTo>
                  <a:cubicBezTo>
                    <a:pt x="7030" y="9253"/>
                    <a:pt x="7030" y="9413"/>
                    <a:pt x="7144" y="9527"/>
                  </a:cubicBezTo>
                  <a:cubicBezTo>
                    <a:pt x="7201" y="9584"/>
                    <a:pt x="7264" y="9613"/>
                    <a:pt x="7327" y="9613"/>
                  </a:cubicBezTo>
                  <a:cubicBezTo>
                    <a:pt x="7390" y="9613"/>
                    <a:pt x="7453" y="9584"/>
                    <a:pt x="7510" y="9527"/>
                  </a:cubicBezTo>
                  <a:cubicBezTo>
                    <a:pt x="7647" y="9413"/>
                    <a:pt x="7647" y="9276"/>
                    <a:pt x="7532" y="9162"/>
                  </a:cubicBezTo>
                  <a:cubicBezTo>
                    <a:pt x="7472" y="9102"/>
                    <a:pt x="7399" y="9073"/>
                    <a:pt x="7327" y="9073"/>
                  </a:cubicBezTo>
                  <a:close/>
                  <a:moveTo>
                    <a:pt x="8286" y="9162"/>
                  </a:moveTo>
                  <a:cubicBezTo>
                    <a:pt x="8194" y="9162"/>
                    <a:pt x="8149" y="9185"/>
                    <a:pt x="8103" y="9253"/>
                  </a:cubicBezTo>
                  <a:cubicBezTo>
                    <a:pt x="8057" y="9299"/>
                    <a:pt x="8012" y="9345"/>
                    <a:pt x="8012" y="9436"/>
                  </a:cubicBezTo>
                  <a:cubicBezTo>
                    <a:pt x="8012" y="9505"/>
                    <a:pt x="8012" y="9573"/>
                    <a:pt x="8080" y="9619"/>
                  </a:cubicBezTo>
                  <a:cubicBezTo>
                    <a:pt x="8139" y="9658"/>
                    <a:pt x="8164" y="9714"/>
                    <a:pt x="8244" y="9714"/>
                  </a:cubicBezTo>
                  <a:cubicBezTo>
                    <a:pt x="8256" y="9714"/>
                    <a:pt x="8270" y="9713"/>
                    <a:pt x="8286" y="9710"/>
                  </a:cubicBezTo>
                  <a:cubicBezTo>
                    <a:pt x="8354" y="9710"/>
                    <a:pt x="8423" y="9710"/>
                    <a:pt x="8468" y="9641"/>
                  </a:cubicBezTo>
                  <a:cubicBezTo>
                    <a:pt x="8514" y="9573"/>
                    <a:pt x="8582" y="9527"/>
                    <a:pt x="8560" y="9436"/>
                  </a:cubicBezTo>
                  <a:cubicBezTo>
                    <a:pt x="8560" y="9368"/>
                    <a:pt x="8560" y="9299"/>
                    <a:pt x="8468" y="9253"/>
                  </a:cubicBezTo>
                  <a:cubicBezTo>
                    <a:pt x="8445" y="9162"/>
                    <a:pt x="8377" y="9162"/>
                    <a:pt x="8286" y="9162"/>
                  </a:cubicBezTo>
                  <a:close/>
                  <a:moveTo>
                    <a:pt x="9221" y="9208"/>
                  </a:moveTo>
                  <a:cubicBezTo>
                    <a:pt x="9153" y="9208"/>
                    <a:pt x="9062" y="9253"/>
                    <a:pt x="8993" y="9299"/>
                  </a:cubicBezTo>
                  <a:cubicBezTo>
                    <a:pt x="8970" y="9368"/>
                    <a:pt x="8925" y="9436"/>
                    <a:pt x="8925" y="9505"/>
                  </a:cubicBezTo>
                  <a:cubicBezTo>
                    <a:pt x="8925" y="9573"/>
                    <a:pt x="8948" y="9664"/>
                    <a:pt x="8993" y="9710"/>
                  </a:cubicBezTo>
                  <a:cubicBezTo>
                    <a:pt x="9039" y="9756"/>
                    <a:pt x="9130" y="9801"/>
                    <a:pt x="9199" y="9801"/>
                  </a:cubicBezTo>
                  <a:cubicBezTo>
                    <a:pt x="9267" y="9801"/>
                    <a:pt x="9358" y="9778"/>
                    <a:pt x="9404" y="9733"/>
                  </a:cubicBezTo>
                  <a:cubicBezTo>
                    <a:pt x="9473" y="9687"/>
                    <a:pt x="9495" y="9596"/>
                    <a:pt x="9495" y="9527"/>
                  </a:cubicBezTo>
                  <a:cubicBezTo>
                    <a:pt x="9495" y="9436"/>
                    <a:pt x="9473" y="9345"/>
                    <a:pt x="9427" y="9299"/>
                  </a:cubicBezTo>
                  <a:cubicBezTo>
                    <a:pt x="9381" y="9253"/>
                    <a:pt x="9290" y="9208"/>
                    <a:pt x="9221" y="9208"/>
                  </a:cubicBezTo>
                  <a:close/>
                  <a:moveTo>
                    <a:pt x="11143" y="9378"/>
                  </a:moveTo>
                  <a:cubicBezTo>
                    <a:pt x="11059" y="9378"/>
                    <a:pt x="10974" y="9403"/>
                    <a:pt x="10911" y="9482"/>
                  </a:cubicBezTo>
                  <a:cubicBezTo>
                    <a:pt x="10819" y="9573"/>
                    <a:pt x="10819" y="9687"/>
                    <a:pt x="10865" y="9801"/>
                  </a:cubicBezTo>
                  <a:cubicBezTo>
                    <a:pt x="10865" y="9817"/>
                    <a:pt x="10865" y="9834"/>
                    <a:pt x="10873" y="9834"/>
                  </a:cubicBezTo>
                  <a:cubicBezTo>
                    <a:pt x="10876" y="9834"/>
                    <a:pt x="10881" y="9831"/>
                    <a:pt x="10888" y="9824"/>
                  </a:cubicBezTo>
                  <a:cubicBezTo>
                    <a:pt x="10956" y="9756"/>
                    <a:pt x="11025" y="9687"/>
                    <a:pt x="11093" y="9619"/>
                  </a:cubicBezTo>
                  <a:cubicBezTo>
                    <a:pt x="11139" y="9573"/>
                    <a:pt x="11207" y="9505"/>
                    <a:pt x="11276" y="9436"/>
                  </a:cubicBezTo>
                  <a:cubicBezTo>
                    <a:pt x="11299" y="9413"/>
                    <a:pt x="11299" y="9413"/>
                    <a:pt x="11253" y="9390"/>
                  </a:cubicBezTo>
                  <a:cubicBezTo>
                    <a:pt x="11218" y="9383"/>
                    <a:pt x="11180" y="9378"/>
                    <a:pt x="11143" y="9378"/>
                  </a:cubicBezTo>
                  <a:close/>
                  <a:moveTo>
                    <a:pt x="10192" y="9282"/>
                  </a:moveTo>
                  <a:cubicBezTo>
                    <a:pt x="10112" y="9282"/>
                    <a:pt x="10032" y="9311"/>
                    <a:pt x="9975" y="9368"/>
                  </a:cubicBezTo>
                  <a:cubicBezTo>
                    <a:pt x="9861" y="9482"/>
                    <a:pt x="9861" y="9687"/>
                    <a:pt x="9975" y="9801"/>
                  </a:cubicBezTo>
                  <a:cubicBezTo>
                    <a:pt x="10032" y="9858"/>
                    <a:pt x="10106" y="9887"/>
                    <a:pt x="10180" y="9887"/>
                  </a:cubicBezTo>
                  <a:cubicBezTo>
                    <a:pt x="10254" y="9887"/>
                    <a:pt x="10328" y="9858"/>
                    <a:pt x="10386" y="9801"/>
                  </a:cubicBezTo>
                  <a:cubicBezTo>
                    <a:pt x="10500" y="9687"/>
                    <a:pt x="10523" y="9482"/>
                    <a:pt x="10408" y="9368"/>
                  </a:cubicBezTo>
                  <a:cubicBezTo>
                    <a:pt x="10351" y="9311"/>
                    <a:pt x="10271" y="9282"/>
                    <a:pt x="10192" y="9282"/>
                  </a:cubicBezTo>
                  <a:close/>
                  <a:moveTo>
                    <a:pt x="3481" y="9733"/>
                  </a:moveTo>
                  <a:cubicBezTo>
                    <a:pt x="3418" y="9733"/>
                    <a:pt x="3355" y="9756"/>
                    <a:pt x="3310" y="9801"/>
                  </a:cubicBezTo>
                  <a:cubicBezTo>
                    <a:pt x="3241" y="9893"/>
                    <a:pt x="3241" y="10052"/>
                    <a:pt x="3333" y="10144"/>
                  </a:cubicBezTo>
                  <a:cubicBezTo>
                    <a:pt x="3371" y="10172"/>
                    <a:pt x="3425" y="10185"/>
                    <a:pt x="3480" y="10185"/>
                  </a:cubicBezTo>
                  <a:cubicBezTo>
                    <a:pt x="3557" y="10185"/>
                    <a:pt x="3635" y="10161"/>
                    <a:pt x="3675" y="10121"/>
                  </a:cubicBezTo>
                  <a:cubicBezTo>
                    <a:pt x="3743" y="10030"/>
                    <a:pt x="3721" y="9870"/>
                    <a:pt x="3652" y="9801"/>
                  </a:cubicBezTo>
                  <a:cubicBezTo>
                    <a:pt x="3606" y="9756"/>
                    <a:pt x="3544" y="9733"/>
                    <a:pt x="3481" y="9733"/>
                  </a:cubicBezTo>
                  <a:close/>
                  <a:moveTo>
                    <a:pt x="4417" y="9784"/>
                  </a:moveTo>
                  <a:cubicBezTo>
                    <a:pt x="4360" y="9784"/>
                    <a:pt x="4303" y="9813"/>
                    <a:pt x="4246" y="9870"/>
                  </a:cubicBezTo>
                  <a:cubicBezTo>
                    <a:pt x="4131" y="9984"/>
                    <a:pt x="4131" y="10098"/>
                    <a:pt x="4246" y="10189"/>
                  </a:cubicBezTo>
                  <a:cubicBezTo>
                    <a:pt x="4303" y="10246"/>
                    <a:pt x="4360" y="10275"/>
                    <a:pt x="4417" y="10275"/>
                  </a:cubicBezTo>
                  <a:cubicBezTo>
                    <a:pt x="4474" y="10275"/>
                    <a:pt x="4531" y="10246"/>
                    <a:pt x="4588" y="10189"/>
                  </a:cubicBezTo>
                  <a:cubicBezTo>
                    <a:pt x="4702" y="10075"/>
                    <a:pt x="4702" y="9984"/>
                    <a:pt x="4588" y="9870"/>
                  </a:cubicBezTo>
                  <a:cubicBezTo>
                    <a:pt x="4531" y="9813"/>
                    <a:pt x="4474" y="9784"/>
                    <a:pt x="4417" y="9784"/>
                  </a:cubicBezTo>
                  <a:close/>
                  <a:moveTo>
                    <a:pt x="5364" y="9870"/>
                  </a:moveTo>
                  <a:cubicBezTo>
                    <a:pt x="5296" y="9870"/>
                    <a:pt x="5250" y="9915"/>
                    <a:pt x="5204" y="9961"/>
                  </a:cubicBezTo>
                  <a:cubicBezTo>
                    <a:pt x="5181" y="9984"/>
                    <a:pt x="5113" y="10030"/>
                    <a:pt x="5113" y="10052"/>
                  </a:cubicBezTo>
                  <a:cubicBezTo>
                    <a:pt x="5113" y="10121"/>
                    <a:pt x="5090" y="10189"/>
                    <a:pt x="5136" y="10235"/>
                  </a:cubicBezTo>
                  <a:cubicBezTo>
                    <a:pt x="5198" y="10277"/>
                    <a:pt x="5242" y="10375"/>
                    <a:pt x="5335" y="10375"/>
                  </a:cubicBezTo>
                  <a:cubicBezTo>
                    <a:pt x="5344" y="10375"/>
                    <a:pt x="5354" y="10374"/>
                    <a:pt x="5364" y="10372"/>
                  </a:cubicBezTo>
                  <a:cubicBezTo>
                    <a:pt x="5432" y="10372"/>
                    <a:pt x="5478" y="10372"/>
                    <a:pt x="5501" y="10326"/>
                  </a:cubicBezTo>
                  <a:cubicBezTo>
                    <a:pt x="5547" y="10258"/>
                    <a:pt x="5615" y="10235"/>
                    <a:pt x="5615" y="10166"/>
                  </a:cubicBezTo>
                  <a:cubicBezTo>
                    <a:pt x="5615" y="10075"/>
                    <a:pt x="5592" y="10007"/>
                    <a:pt x="5524" y="9961"/>
                  </a:cubicBezTo>
                  <a:cubicBezTo>
                    <a:pt x="5478" y="9915"/>
                    <a:pt x="5455" y="9870"/>
                    <a:pt x="5364" y="9870"/>
                  </a:cubicBezTo>
                  <a:close/>
                  <a:moveTo>
                    <a:pt x="6307" y="9969"/>
                  </a:moveTo>
                  <a:cubicBezTo>
                    <a:pt x="6238" y="9969"/>
                    <a:pt x="6172" y="9987"/>
                    <a:pt x="6140" y="10030"/>
                  </a:cubicBezTo>
                  <a:cubicBezTo>
                    <a:pt x="6049" y="10098"/>
                    <a:pt x="6049" y="10326"/>
                    <a:pt x="6117" y="10418"/>
                  </a:cubicBezTo>
                  <a:cubicBezTo>
                    <a:pt x="6163" y="10452"/>
                    <a:pt x="6237" y="10469"/>
                    <a:pt x="6311" y="10469"/>
                  </a:cubicBezTo>
                  <a:cubicBezTo>
                    <a:pt x="6385" y="10469"/>
                    <a:pt x="6460" y="10452"/>
                    <a:pt x="6505" y="10418"/>
                  </a:cubicBezTo>
                  <a:cubicBezTo>
                    <a:pt x="6574" y="10349"/>
                    <a:pt x="6597" y="10121"/>
                    <a:pt x="6505" y="10030"/>
                  </a:cubicBezTo>
                  <a:cubicBezTo>
                    <a:pt x="6469" y="9993"/>
                    <a:pt x="6386" y="9969"/>
                    <a:pt x="6307" y="9969"/>
                  </a:cubicBezTo>
                  <a:close/>
                  <a:moveTo>
                    <a:pt x="7247" y="10012"/>
                  </a:moveTo>
                  <a:cubicBezTo>
                    <a:pt x="7179" y="10012"/>
                    <a:pt x="7110" y="10041"/>
                    <a:pt x="7053" y="10098"/>
                  </a:cubicBezTo>
                  <a:cubicBezTo>
                    <a:pt x="6939" y="10212"/>
                    <a:pt x="6939" y="10372"/>
                    <a:pt x="7053" y="10486"/>
                  </a:cubicBezTo>
                  <a:cubicBezTo>
                    <a:pt x="7110" y="10543"/>
                    <a:pt x="7173" y="10572"/>
                    <a:pt x="7236" y="10572"/>
                  </a:cubicBezTo>
                  <a:cubicBezTo>
                    <a:pt x="7298" y="10572"/>
                    <a:pt x="7361" y="10543"/>
                    <a:pt x="7418" y="10486"/>
                  </a:cubicBezTo>
                  <a:cubicBezTo>
                    <a:pt x="7532" y="10372"/>
                    <a:pt x="7555" y="10212"/>
                    <a:pt x="7441" y="10098"/>
                  </a:cubicBezTo>
                  <a:cubicBezTo>
                    <a:pt x="7384" y="10041"/>
                    <a:pt x="7316" y="10012"/>
                    <a:pt x="7247" y="10012"/>
                  </a:cubicBezTo>
                  <a:close/>
                  <a:moveTo>
                    <a:pt x="8183" y="10104"/>
                  </a:moveTo>
                  <a:cubicBezTo>
                    <a:pt x="8114" y="10104"/>
                    <a:pt x="8046" y="10132"/>
                    <a:pt x="7989" y="10189"/>
                  </a:cubicBezTo>
                  <a:cubicBezTo>
                    <a:pt x="7898" y="10303"/>
                    <a:pt x="7898" y="10463"/>
                    <a:pt x="7989" y="10577"/>
                  </a:cubicBezTo>
                  <a:cubicBezTo>
                    <a:pt x="8046" y="10634"/>
                    <a:pt x="8114" y="10663"/>
                    <a:pt x="8183" y="10663"/>
                  </a:cubicBezTo>
                  <a:cubicBezTo>
                    <a:pt x="8251" y="10663"/>
                    <a:pt x="8320" y="10634"/>
                    <a:pt x="8377" y="10577"/>
                  </a:cubicBezTo>
                  <a:cubicBezTo>
                    <a:pt x="8491" y="10463"/>
                    <a:pt x="8491" y="10303"/>
                    <a:pt x="8377" y="10189"/>
                  </a:cubicBezTo>
                  <a:cubicBezTo>
                    <a:pt x="8320" y="10132"/>
                    <a:pt x="8251" y="10104"/>
                    <a:pt x="8183" y="10104"/>
                  </a:cubicBezTo>
                  <a:close/>
                  <a:moveTo>
                    <a:pt x="9211" y="10185"/>
                  </a:moveTo>
                  <a:cubicBezTo>
                    <a:pt x="9200" y="10185"/>
                    <a:pt x="9188" y="10186"/>
                    <a:pt x="9176" y="10189"/>
                  </a:cubicBezTo>
                  <a:cubicBezTo>
                    <a:pt x="9085" y="10189"/>
                    <a:pt x="9016" y="10189"/>
                    <a:pt x="8993" y="10258"/>
                  </a:cubicBezTo>
                  <a:cubicBezTo>
                    <a:pt x="8925" y="10303"/>
                    <a:pt x="8879" y="10372"/>
                    <a:pt x="8879" y="10463"/>
                  </a:cubicBezTo>
                  <a:cubicBezTo>
                    <a:pt x="8879" y="10532"/>
                    <a:pt x="8902" y="10600"/>
                    <a:pt x="8970" y="10646"/>
                  </a:cubicBezTo>
                  <a:cubicBezTo>
                    <a:pt x="9016" y="10691"/>
                    <a:pt x="9062" y="10737"/>
                    <a:pt x="9153" y="10737"/>
                  </a:cubicBezTo>
                  <a:cubicBezTo>
                    <a:pt x="9221" y="10737"/>
                    <a:pt x="9290" y="10714"/>
                    <a:pt x="9336" y="10669"/>
                  </a:cubicBezTo>
                  <a:cubicBezTo>
                    <a:pt x="9381" y="10600"/>
                    <a:pt x="9450" y="10554"/>
                    <a:pt x="9450" y="10463"/>
                  </a:cubicBezTo>
                  <a:cubicBezTo>
                    <a:pt x="9427" y="10395"/>
                    <a:pt x="9427" y="10326"/>
                    <a:pt x="9358" y="10281"/>
                  </a:cubicBezTo>
                  <a:cubicBezTo>
                    <a:pt x="9319" y="10241"/>
                    <a:pt x="9280" y="10185"/>
                    <a:pt x="9211" y="10185"/>
                  </a:cubicBezTo>
                  <a:close/>
                  <a:moveTo>
                    <a:pt x="10102" y="10230"/>
                  </a:moveTo>
                  <a:cubicBezTo>
                    <a:pt x="10024" y="10230"/>
                    <a:pt x="9900" y="10287"/>
                    <a:pt x="9861" y="10326"/>
                  </a:cubicBezTo>
                  <a:cubicBezTo>
                    <a:pt x="9792" y="10440"/>
                    <a:pt x="9792" y="10646"/>
                    <a:pt x="9883" y="10737"/>
                  </a:cubicBezTo>
                  <a:cubicBezTo>
                    <a:pt x="9897" y="10764"/>
                    <a:pt x="9910" y="10775"/>
                    <a:pt x="9928" y="10775"/>
                  </a:cubicBezTo>
                  <a:cubicBezTo>
                    <a:pt x="9941" y="10775"/>
                    <a:pt x="9956" y="10769"/>
                    <a:pt x="9975" y="10760"/>
                  </a:cubicBezTo>
                  <a:cubicBezTo>
                    <a:pt x="10066" y="10646"/>
                    <a:pt x="10180" y="10532"/>
                    <a:pt x="10294" y="10418"/>
                  </a:cubicBezTo>
                  <a:cubicBezTo>
                    <a:pt x="10363" y="10349"/>
                    <a:pt x="10340" y="10326"/>
                    <a:pt x="10249" y="10281"/>
                  </a:cubicBezTo>
                  <a:cubicBezTo>
                    <a:pt x="10203" y="10258"/>
                    <a:pt x="10180" y="10258"/>
                    <a:pt x="10134" y="10235"/>
                  </a:cubicBezTo>
                  <a:cubicBezTo>
                    <a:pt x="10125" y="10232"/>
                    <a:pt x="10114" y="10230"/>
                    <a:pt x="10102" y="10230"/>
                  </a:cubicBezTo>
                  <a:close/>
                  <a:moveTo>
                    <a:pt x="2451" y="10600"/>
                  </a:moveTo>
                  <a:cubicBezTo>
                    <a:pt x="2402" y="10600"/>
                    <a:pt x="2351" y="10623"/>
                    <a:pt x="2305" y="10669"/>
                  </a:cubicBezTo>
                  <a:cubicBezTo>
                    <a:pt x="2214" y="10760"/>
                    <a:pt x="2214" y="10874"/>
                    <a:pt x="2305" y="10965"/>
                  </a:cubicBezTo>
                  <a:cubicBezTo>
                    <a:pt x="2348" y="10997"/>
                    <a:pt x="2395" y="11014"/>
                    <a:pt x="2443" y="11014"/>
                  </a:cubicBezTo>
                  <a:cubicBezTo>
                    <a:pt x="2498" y="11014"/>
                    <a:pt x="2553" y="10991"/>
                    <a:pt x="2602" y="10943"/>
                  </a:cubicBezTo>
                  <a:cubicBezTo>
                    <a:pt x="2671" y="10874"/>
                    <a:pt x="2671" y="10760"/>
                    <a:pt x="2579" y="10669"/>
                  </a:cubicBezTo>
                  <a:cubicBezTo>
                    <a:pt x="2545" y="10623"/>
                    <a:pt x="2499" y="10600"/>
                    <a:pt x="2451" y="10600"/>
                  </a:cubicBezTo>
                  <a:close/>
                  <a:moveTo>
                    <a:pt x="3401" y="10669"/>
                  </a:moveTo>
                  <a:cubicBezTo>
                    <a:pt x="3333" y="10669"/>
                    <a:pt x="3287" y="10737"/>
                    <a:pt x="3218" y="10737"/>
                  </a:cubicBezTo>
                  <a:cubicBezTo>
                    <a:pt x="3241" y="10806"/>
                    <a:pt x="3173" y="10828"/>
                    <a:pt x="3173" y="10897"/>
                  </a:cubicBezTo>
                  <a:cubicBezTo>
                    <a:pt x="3150" y="10965"/>
                    <a:pt x="3241" y="11011"/>
                    <a:pt x="3218" y="11057"/>
                  </a:cubicBezTo>
                  <a:cubicBezTo>
                    <a:pt x="3264" y="11079"/>
                    <a:pt x="3333" y="11125"/>
                    <a:pt x="3378" y="11125"/>
                  </a:cubicBezTo>
                  <a:cubicBezTo>
                    <a:pt x="3391" y="11129"/>
                    <a:pt x="3404" y="11131"/>
                    <a:pt x="3415" y="11131"/>
                  </a:cubicBezTo>
                  <a:cubicBezTo>
                    <a:pt x="3465" y="11131"/>
                    <a:pt x="3505" y="11098"/>
                    <a:pt x="3561" y="11079"/>
                  </a:cubicBezTo>
                  <a:cubicBezTo>
                    <a:pt x="3584" y="11057"/>
                    <a:pt x="3606" y="10965"/>
                    <a:pt x="3629" y="10920"/>
                  </a:cubicBezTo>
                  <a:cubicBezTo>
                    <a:pt x="3652" y="10851"/>
                    <a:pt x="3561" y="10806"/>
                    <a:pt x="3561" y="10737"/>
                  </a:cubicBezTo>
                  <a:cubicBezTo>
                    <a:pt x="3551" y="10740"/>
                    <a:pt x="3543" y="10742"/>
                    <a:pt x="3535" y="10742"/>
                  </a:cubicBezTo>
                  <a:cubicBezTo>
                    <a:pt x="3485" y="10742"/>
                    <a:pt x="3460" y="10688"/>
                    <a:pt x="3401" y="10669"/>
                  </a:cubicBezTo>
                  <a:close/>
                  <a:moveTo>
                    <a:pt x="4328" y="10757"/>
                  </a:moveTo>
                  <a:cubicBezTo>
                    <a:pt x="4260" y="10757"/>
                    <a:pt x="4191" y="10779"/>
                    <a:pt x="4154" y="10828"/>
                  </a:cubicBezTo>
                  <a:cubicBezTo>
                    <a:pt x="4063" y="10897"/>
                    <a:pt x="4086" y="11079"/>
                    <a:pt x="4154" y="11148"/>
                  </a:cubicBezTo>
                  <a:cubicBezTo>
                    <a:pt x="4194" y="11188"/>
                    <a:pt x="4252" y="11206"/>
                    <a:pt x="4310" y="11206"/>
                  </a:cubicBezTo>
                  <a:cubicBezTo>
                    <a:pt x="4384" y="11206"/>
                    <a:pt x="4458" y="11176"/>
                    <a:pt x="4497" y="11125"/>
                  </a:cubicBezTo>
                  <a:cubicBezTo>
                    <a:pt x="4565" y="11057"/>
                    <a:pt x="4565" y="10874"/>
                    <a:pt x="4474" y="10806"/>
                  </a:cubicBezTo>
                  <a:cubicBezTo>
                    <a:pt x="4442" y="10774"/>
                    <a:pt x="4386" y="10757"/>
                    <a:pt x="4328" y="10757"/>
                  </a:cubicBezTo>
                  <a:close/>
                  <a:moveTo>
                    <a:pt x="5273" y="10831"/>
                  </a:moveTo>
                  <a:cubicBezTo>
                    <a:pt x="5216" y="10831"/>
                    <a:pt x="5161" y="10859"/>
                    <a:pt x="5113" y="10920"/>
                  </a:cubicBezTo>
                  <a:cubicBezTo>
                    <a:pt x="4999" y="11011"/>
                    <a:pt x="4999" y="11125"/>
                    <a:pt x="5113" y="11239"/>
                  </a:cubicBezTo>
                  <a:cubicBezTo>
                    <a:pt x="5170" y="11296"/>
                    <a:pt x="5221" y="11325"/>
                    <a:pt x="5273" y="11325"/>
                  </a:cubicBezTo>
                  <a:cubicBezTo>
                    <a:pt x="5324" y="11325"/>
                    <a:pt x="5375" y="11296"/>
                    <a:pt x="5432" y="11239"/>
                  </a:cubicBezTo>
                  <a:cubicBezTo>
                    <a:pt x="5547" y="11125"/>
                    <a:pt x="5547" y="11011"/>
                    <a:pt x="5432" y="10897"/>
                  </a:cubicBezTo>
                  <a:cubicBezTo>
                    <a:pt x="5379" y="10854"/>
                    <a:pt x="5325" y="10831"/>
                    <a:pt x="5273" y="10831"/>
                  </a:cubicBezTo>
                  <a:close/>
                  <a:moveTo>
                    <a:pt x="6231" y="10920"/>
                  </a:moveTo>
                  <a:cubicBezTo>
                    <a:pt x="6140" y="10920"/>
                    <a:pt x="6094" y="10943"/>
                    <a:pt x="6049" y="10988"/>
                  </a:cubicBezTo>
                  <a:cubicBezTo>
                    <a:pt x="6026" y="11034"/>
                    <a:pt x="5980" y="11057"/>
                    <a:pt x="5980" y="11102"/>
                  </a:cubicBezTo>
                  <a:cubicBezTo>
                    <a:pt x="5980" y="11148"/>
                    <a:pt x="5935" y="11216"/>
                    <a:pt x="6003" y="11262"/>
                  </a:cubicBezTo>
                  <a:cubicBezTo>
                    <a:pt x="6072" y="11331"/>
                    <a:pt x="6094" y="11422"/>
                    <a:pt x="6209" y="11422"/>
                  </a:cubicBezTo>
                  <a:cubicBezTo>
                    <a:pt x="6277" y="11422"/>
                    <a:pt x="6323" y="11422"/>
                    <a:pt x="6368" y="11353"/>
                  </a:cubicBezTo>
                  <a:cubicBezTo>
                    <a:pt x="6391" y="11308"/>
                    <a:pt x="6460" y="11285"/>
                    <a:pt x="6482" y="11194"/>
                  </a:cubicBezTo>
                  <a:cubicBezTo>
                    <a:pt x="6482" y="11125"/>
                    <a:pt x="6460" y="11057"/>
                    <a:pt x="6391" y="11011"/>
                  </a:cubicBezTo>
                  <a:cubicBezTo>
                    <a:pt x="6345" y="10965"/>
                    <a:pt x="6300" y="10920"/>
                    <a:pt x="6231" y="10920"/>
                  </a:cubicBezTo>
                  <a:close/>
                  <a:moveTo>
                    <a:pt x="7167" y="10965"/>
                  </a:moveTo>
                  <a:cubicBezTo>
                    <a:pt x="7093" y="10965"/>
                    <a:pt x="7019" y="10988"/>
                    <a:pt x="6985" y="11034"/>
                  </a:cubicBezTo>
                  <a:cubicBezTo>
                    <a:pt x="6893" y="11102"/>
                    <a:pt x="6893" y="11331"/>
                    <a:pt x="6985" y="11422"/>
                  </a:cubicBezTo>
                  <a:cubicBezTo>
                    <a:pt x="7027" y="11454"/>
                    <a:pt x="7099" y="11471"/>
                    <a:pt x="7171" y="11471"/>
                  </a:cubicBezTo>
                  <a:cubicBezTo>
                    <a:pt x="7253" y="11471"/>
                    <a:pt x="7336" y="11448"/>
                    <a:pt x="7373" y="11399"/>
                  </a:cubicBezTo>
                  <a:cubicBezTo>
                    <a:pt x="7441" y="11285"/>
                    <a:pt x="7418" y="11102"/>
                    <a:pt x="7350" y="11034"/>
                  </a:cubicBezTo>
                  <a:cubicBezTo>
                    <a:pt x="7316" y="10988"/>
                    <a:pt x="7241" y="10965"/>
                    <a:pt x="7167" y="10965"/>
                  </a:cubicBezTo>
                  <a:close/>
                  <a:moveTo>
                    <a:pt x="8114" y="11040"/>
                  </a:moveTo>
                  <a:cubicBezTo>
                    <a:pt x="8046" y="11040"/>
                    <a:pt x="7977" y="11068"/>
                    <a:pt x="7920" y="11125"/>
                  </a:cubicBezTo>
                  <a:cubicBezTo>
                    <a:pt x="7806" y="11239"/>
                    <a:pt x="7806" y="11399"/>
                    <a:pt x="7920" y="11513"/>
                  </a:cubicBezTo>
                  <a:cubicBezTo>
                    <a:pt x="7977" y="11559"/>
                    <a:pt x="8046" y="11582"/>
                    <a:pt x="8114" y="11582"/>
                  </a:cubicBezTo>
                  <a:cubicBezTo>
                    <a:pt x="8183" y="11582"/>
                    <a:pt x="8251" y="11559"/>
                    <a:pt x="8308" y="11513"/>
                  </a:cubicBezTo>
                  <a:cubicBezTo>
                    <a:pt x="8423" y="11399"/>
                    <a:pt x="8423" y="11239"/>
                    <a:pt x="8308" y="11125"/>
                  </a:cubicBezTo>
                  <a:cubicBezTo>
                    <a:pt x="8251" y="11068"/>
                    <a:pt x="8183" y="11040"/>
                    <a:pt x="8114" y="11040"/>
                  </a:cubicBezTo>
                  <a:close/>
                  <a:moveTo>
                    <a:pt x="9060" y="11125"/>
                  </a:moveTo>
                  <a:cubicBezTo>
                    <a:pt x="9024" y="11125"/>
                    <a:pt x="8986" y="11133"/>
                    <a:pt x="8948" y="11148"/>
                  </a:cubicBezTo>
                  <a:cubicBezTo>
                    <a:pt x="8856" y="11194"/>
                    <a:pt x="8811" y="11285"/>
                    <a:pt x="8788" y="11399"/>
                  </a:cubicBezTo>
                  <a:cubicBezTo>
                    <a:pt x="8788" y="11490"/>
                    <a:pt x="8856" y="11604"/>
                    <a:pt x="8948" y="11650"/>
                  </a:cubicBezTo>
                  <a:cubicBezTo>
                    <a:pt x="8970" y="11662"/>
                    <a:pt x="8993" y="11673"/>
                    <a:pt x="9016" y="11673"/>
                  </a:cubicBezTo>
                  <a:cubicBezTo>
                    <a:pt x="9039" y="11673"/>
                    <a:pt x="9062" y="11662"/>
                    <a:pt x="9085" y="11627"/>
                  </a:cubicBezTo>
                  <a:cubicBezTo>
                    <a:pt x="9107" y="11604"/>
                    <a:pt x="9153" y="11559"/>
                    <a:pt x="9176" y="11536"/>
                  </a:cubicBezTo>
                  <a:cubicBezTo>
                    <a:pt x="9221" y="11490"/>
                    <a:pt x="9267" y="11445"/>
                    <a:pt x="9313" y="11399"/>
                  </a:cubicBezTo>
                  <a:cubicBezTo>
                    <a:pt x="9336" y="11376"/>
                    <a:pt x="9336" y="11353"/>
                    <a:pt x="9313" y="11308"/>
                  </a:cubicBezTo>
                  <a:cubicBezTo>
                    <a:pt x="9290" y="11262"/>
                    <a:pt x="9267" y="11239"/>
                    <a:pt x="9244" y="11216"/>
                  </a:cubicBezTo>
                  <a:cubicBezTo>
                    <a:pt x="9199" y="11156"/>
                    <a:pt x="9133" y="11125"/>
                    <a:pt x="9060" y="11125"/>
                  </a:cubicBezTo>
                  <a:close/>
                  <a:moveTo>
                    <a:pt x="1470" y="11516"/>
                  </a:moveTo>
                  <a:cubicBezTo>
                    <a:pt x="1447" y="11516"/>
                    <a:pt x="1431" y="11543"/>
                    <a:pt x="1415" y="11559"/>
                  </a:cubicBezTo>
                  <a:cubicBezTo>
                    <a:pt x="1392" y="11582"/>
                    <a:pt x="1370" y="11604"/>
                    <a:pt x="1347" y="11627"/>
                  </a:cubicBezTo>
                  <a:cubicBezTo>
                    <a:pt x="1324" y="11650"/>
                    <a:pt x="1301" y="11673"/>
                    <a:pt x="1278" y="11696"/>
                  </a:cubicBezTo>
                  <a:cubicBezTo>
                    <a:pt x="1255" y="11741"/>
                    <a:pt x="1255" y="11833"/>
                    <a:pt x="1301" y="11856"/>
                  </a:cubicBezTo>
                  <a:cubicBezTo>
                    <a:pt x="1320" y="11865"/>
                    <a:pt x="1362" y="11871"/>
                    <a:pt x="1407" y="11871"/>
                  </a:cubicBezTo>
                  <a:cubicBezTo>
                    <a:pt x="1471" y="11871"/>
                    <a:pt x="1539" y="11859"/>
                    <a:pt x="1552" y="11833"/>
                  </a:cubicBezTo>
                  <a:cubicBezTo>
                    <a:pt x="1598" y="11787"/>
                    <a:pt x="1621" y="11696"/>
                    <a:pt x="1598" y="11627"/>
                  </a:cubicBezTo>
                  <a:cubicBezTo>
                    <a:pt x="1598" y="11627"/>
                    <a:pt x="1575" y="11604"/>
                    <a:pt x="1575" y="11604"/>
                  </a:cubicBezTo>
                  <a:cubicBezTo>
                    <a:pt x="1598" y="11536"/>
                    <a:pt x="1529" y="11559"/>
                    <a:pt x="1507" y="11536"/>
                  </a:cubicBezTo>
                  <a:cubicBezTo>
                    <a:pt x="1492" y="11522"/>
                    <a:pt x="1480" y="11516"/>
                    <a:pt x="1470" y="11516"/>
                  </a:cubicBezTo>
                  <a:close/>
                  <a:moveTo>
                    <a:pt x="2351" y="11559"/>
                  </a:moveTo>
                  <a:cubicBezTo>
                    <a:pt x="2300" y="11559"/>
                    <a:pt x="2248" y="11582"/>
                    <a:pt x="2214" y="11627"/>
                  </a:cubicBezTo>
                  <a:cubicBezTo>
                    <a:pt x="2123" y="11696"/>
                    <a:pt x="2123" y="11833"/>
                    <a:pt x="2214" y="11901"/>
                  </a:cubicBezTo>
                  <a:cubicBezTo>
                    <a:pt x="2246" y="11944"/>
                    <a:pt x="2293" y="11961"/>
                    <a:pt x="2340" y="11961"/>
                  </a:cubicBezTo>
                  <a:cubicBezTo>
                    <a:pt x="2395" y="11961"/>
                    <a:pt x="2451" y="11938"/>
                    <a:pt x="2488" y="11901"/>
                  </a:cubicBezTo>
                  <a:cubicBezTo>
                    <a:pt x="2579" y="11833"/>
                    <a:pt x="2579" y="11696"/>
                    <a:pt x="2488" y="11627"/>
                  </a:cubicBezTo>
                  <a:cubicBezTo>
                    <a:pt x="2454" y="11582"/>
                    <a:pt x="2402" y="11559"/>
                    <a:pt x="2351" y="11559"/>
                  </a:cubicBezTo>
                  <a:close/>
                  <a:moveTo>
                    <a:pt x="3298" y="11650"/>
                  </a:moveTo>
                  <a:cubicBezTo>
                    <a:pt x="3247" y="11650"/>
                    <a:pt x="3196" y="11673"/>
                    <a:pt x="3150" y="11719"/>
                  </a:cubicBezTo>
                  <a:cubicBezTo>
                    <a:pt x="3081" y="11810"/>
                    <a:pt x="3081" y="11924"/>
                    <a:pt x="3150" y="11992"/>
                  </a:cubicBezTo>
                  <a:cubicBezTo>
                    <a:pt x="3196" y="12038"/>
                    <a:pt x="3247" y="12061"/>
                    <a:pt x="3298" y="12061"/>
                  </a:cubicBezTo>
                  <a:cubicBezTo>
                    <a:pt x="3350" y="12061"/>
                    <a:pt x="3401" y="12038"/>
                    <a:pt x="3447" y="11992"/>
                  </a:cubicBezTo>
                  <a:cubicBezTo>
                    <a:pt x="3538" y="11924"/>
                    <a:pt x="3538" y="11810"/>
                    <a:pt x="3447" y="11719"/>
                  </a:cubicBezTo>
                  <a:cubicBezTo>
                    <a:pt x="3401" y="11673"/>
                    <a:pt x="3350" y="11650"/>
                    <a:pt x="3298" y="11650"/>
                  </a:cubicBezTo>
                  <a:close/>
                  <a:moveTo>
                    <a:pt x="4246" y="11715"/>
                  </a:moveTo>
                  <a:cubicBezTo>
                    <a:pt x="4189" y="11715"/>
                    <a:pt x="4147" y="11787"/>
                    <a:pt x="4086" y="11787"/>
                  </a:cubicBezTo>
                  <a:cubicBezTo>
                    <a:pt x="4063" y="11833"/>
                    <a:pt x="4040" y="11878"/>
                    <a:pt x="4017" y="11947"/>
                  </a:cubicBezTo>
                  <a:cubicBezTo>
                    <a:pt x="3994" y="12015"/>
                    <a:pt x="4063" y="12061"/>
                    <a:pt x="4086" y="12107"/>
                  </a:cubicBezTo>
                  <a:cubicBezTo>
                    <a:pt x="4109" y="12152"/>
                    <a:pt x="4177" y="12152"/>
                    <a:pt x="4223" y="12175"/>
                  </a:cubicBezTo>
                  <a:cubicBezTo>
                    <a:pt x="4236" y="12184"/>
                    <a:pt x="4249" y="12188"/>
                    <a:pt x="4261" y="12188"/>
                  </a:cubicBezTo>
                  <a:cubicBezTo>
                    <a:pt x="4310" y="12188"/>
                    <a:pt x="4351" y="12129"/>
                    <a:pt x="4405" y="12129"/>
                  </a:cubicBezTo>
                  <a:cubicBezTo>
                    <a:pt x="4428" y="12084"/>
                    <a:pt x="4451" y="12015"/>
                    <a:pt x="4474" y="11970"/>
                  </a:cubicBezTo>
                  <a:cubicBezTo>
                    <a:pt x="4497" y="11901"/>
                    <a:pt x="4451" y="11856"/>
                    <a:pt x="4405" y="11787"/>
                  </a:cubicBezTo>
                  <a:cubicBezTo>
                    <a:pt x="4405" y="11764"/>
                    <a:pt x="4314" y="11741"/>
                    <a:pt x="4268" y="11719"/>
                  </a:cubicBezTo>
                  <a:cubicBezTo>
                    <a:pt x="4261" y="11716"/>
                    <a:pt x="4253" y="11715"/>
                    <a:pt x="4246" y="11715"/>
                  </a:cubicBezTo>
                  <a:close/>
                  <a:moveTo>
                    <a:pt x="5198" y="11772"/>
                  </a:moveTo>
                  <a:cubicBezTo>
                    <a:pt x="5128" y="11772"/>
                    <a:pt x="5058" y="11796"/>
                    <a:pt x="5022" y="11833"/>
                  </a:cubicBezTo>
                  <a:cubicBezTo>
                    <a:pt x="4953" y="11924"/>
                    <a:pt x="4953" y="12107"/>
                    <a:pt x="5044" y="12175"/>
                  </a:cubicBezTo>
                  <a:cubicBezTo>
                    <a:pt x="5087" y="12207"/>
                    <a:pt x="5144" y="12224"/>
                    <a:pt x="5200" y="12224"/>
                  </a:cubicBezTo>
                  <a:cubicBezTo>
                    <a:pt x="5264" y="12224"/>
                    <a:pt x="5327" y="12201"/>
                    <a:pt x="5364" y="12152"/>
                  </a:cubicBezTo>
                  <a:cubicBezTo>
                    <a:pt x="5455" y="12084"/>
                    <a:pt x="5432" y="11901"/>
                    <a:pt x="5364" y="11833"/>
                  </a:cubicBezTo>
                  <a:cubicBezTo>
                    <a:pt x="5322" y="11790"/>
                    <a:pt x="5259" y="11772"/>
                    <a:pt x="5198" y="11772"/>
                  </a:cubicBezTo>
                  <a:close/>
                  <a:moveTo>
                    <a:pt x="6134" y="11856"/>
                  </a:moveTo>
                  <a:cubicBezTo>
                    <a:pt x="6072" y="11856"/>
                    <a:pt x="6015" y="11878"/>
                    <a:pt x="5980" y="11924"/>
                  </a:cubicBezTo>
                  <a:cubicBezTo>
                    <a:pt x="5866" y="12015"/>
                    <a:pt x="5889" y="12175"/>
                    <a:pt x="5980" y="12266"/>
                  </a:cubicBezTo>
                  <a:cubicBezTo>
                    <a:pt x="6026" y="12312"/>
                    <a:pt x="6089" y="12335"/>
                    <a:pt x="6151" y="12335"/>
                  </a:cubicBezTo>
                  <a:cubicBezTo>
                    <a:pt x="6214" y="12335"/>
                    <a:pt x="6277" y="12312"/>
                    <a:pt x="6323" y="12266"/>
                  </a:cubicBezTo>
                  <a:cubicBezTo>
                    <a:pt x="6414" y="12175"/>
                    <a:pt x="6414" y="12015"/>
                    <a:pt x="6323" y="11924"/>
                  </a:cubicBezTo>
                  <a:cubicBezTo>
                    <a:pt x="6266" y="11878"/>
                    <a:pt x="6197" y="11856"/>
                    <a:pt x="6134" y="11856"/>
                  </a:cubicBezTo>
                  <a:close/>
                  <a:moveTo>
                    <a:pt x="7076" y="11941"/>
                  </a:moveTo>
                  <a:cubicBezTo>
                    <a:pt x="7013" y="11941"/>
                    <a:pt x="6976" y="11978"/>
                    <a:pt x="6939" y="12015"/>
                  </a:cubicBezTo>
                  <a:cubicBezTo>
                    <a:pt x="6916" y="12038"/>
                    <a:pt x="6916" y="12038"/>
                    <a:pt x="6916" y="12038"/>
                  </a:cubicBezTo>
                  <a:cubicBezTo>
                    <a:pt x="6848" y="12084"/>
                    <a:pt x="6848" y="12129"/>
                    <a:pt x="6848" y="12198"/>
                  </a:cubicBezTo>
                  <a:cubicBezTo>
                    <a:pt x="6848" y="12244"/>
                    <a:pt x="6870" y="12289"/>
                    <a:pt x="6916" y="12335"/>
                  </a:cubicBezTo>
                  <a:cubicBezTo>
                    <a:pt x="6939" y="12358"/>
                    <a:pt x="6962" y="12381"/>
                    <a:pt x="6962" y="12403"/>
                  </a:cubicBezTo>
                  <a:cubicBezTo>
                    <a:pt x="6996" y="12438"/>
                    <a:pt x="7036" y="12449"/>
                    <a:pt x="7076" y="12449"/>
                  </a:cubicBezTo>
                  <a:cubicBezTo>
                    <a:pt x="7116" y="12449"/>
                    <a:pt x="7156" y="12438"/>
                    <a:pt x="7190" y="12426"/>
                  </a:cubicBezTo>
                  <a:cubicBezTo>
                    <a:pt x="7236" y="12403"/>
                    <a:pt x="7281" y="12335"/>
                    <a:pt x="7327" y="12289"/>
                  </a:cubicBezTo>
                  <a:cubicBezTo>
                    <a:pt x="7350" y="12266"/>
                    <a:pt x="7350" y="12221"/>
                    <a:pt x="7350" y="12175"/>
                  </a:cubicBezTo>
                  <a:cubicBezTo>
                    <a:pt x="7373" y="12084"/>
                    <a:pt x="7281" y="12038"/>
                    <a:pt x="7236" y="11992"/>
                  </a:cubicBezTo>
                  <a:cubicBezTo>
                    <a:pt x="7190" y="11947"/>
                    <a:pt x="7167" y="11947"/>
                    <a:pt x="7122" y="11947"/>
                  </a:cubicBezTo>
                  <a:cubicBezTo>
                    <a:pt x="7105" y="11943"/>
                    <a:pt x="7090" y="11941"/>
                    <a:pt x="7076" y="11941"/>
                  </a:cubicBezTo>
                  <a:close/>
                  <a:moveTo>
                    <a:pt x="8015" y="12012"/>
                  </a:moveTo>
                  <a:cubicBezTo>
                    <a:pt x="7943" y="12012"/>
                    <a:pt x="7871" y="12029"/>
                    <a:pt x="7829" y="12061"/>
                  </a:cubicBezTo>
                  <a:cubicBezTo>
                    <a:pt x="7761" y="12152"/>
                    <a:pt x="7761" y="12358"/>
                    <a:pt x="7829" y="12449"/>
                  </a:cubicBezTo>
                  <a:cubicBezTo>
                    <a:pt x="7866" y="12486"/>
                    <a:pt x="7948" y="12509"/>
                    <a:pt x="8031" y="12509"/>
                  </a:cubicBezTo>
                  <a:cubicBezTo>
                    <a:pt x="8103" y="12509"/>
                    <a:pt x="8175" y="12491"/>
                    <a:pt x="8217" y="12449"/>
                  </a:cubicBezTo>
                  <a:cubicBezTo>
                    <a:pt x="8286" y="12381"/>
                    <a:pt x="8308" y="12152"/>
                    <a:pt x="8217" y="12084"/>
                  </a:cubicBezTo>
                  <a:cubicBezTo>
                    <a:pt x="8180" y="12035"/>
                    <a:pt x="8098" y="12012"/>
                    <a:pt x="8015" y="12012"/>
                  </a:cubicBezTo>
                  <a:close/>
                  <a:moveTo>
                    <a:pt x="516" y="12470"/>
                  </a:moveTo>
                  <a:cubicBezTo>
                    <a:pt x="508" y="12470"/>
                    <a:pt x="497" y="12477"/>
                    <a:pt x="479" y="12495"/>
                  </a:cubicBezTo>
                  <a:cubicBezTo>
                    <a:pt x="457" y="12517"/>
                    <a:pt x="434" y="12540"/>
                    <a:pt x="411" y="12563"/>
                  </a:cubicBezTo>
                  <a:cubicBezTo>
                    <a:pt x="388" y="12586"/>
                    <a:pt x="342" y="12632"/>
                    <a:pt x="320" y="12654"/>
                  </a:cubicBezTo>
                  <a:cubicBezTo>
                    <a:pt x="274" y="12700"/>
                    <a:pt x="320" y="12700"/>
                    <a:pt x="342" y="12700"/>
                  </a:cubicBezTo>
                  <a:cubicBezTo>
                    <a:pt x="357" y="12702"/>
                    <a:pt x="371" y="12704"/>
                    <a:pt x="384" y="12704"/>
                  </a:cubicBezTo>
                  <a:cubicBezTo>
                    <a:pt x="497" y="12704"/>
                    <a:pt x="568" y="12620"/>
                    <a:pt x="548" y="12517"/>
                  </a:cubicBezTo>
                  <a:cubicBezTo>
                    <a:pt x="534" y="12489"/>
                    <a:pt x="528" y="12470"/>
                    <a:pt x="516" y="12470"/>
                  </a:cubicBezTo>
                  <a:close/>
                  <a:moveTo>
                    <a:pt x="1340" y="12457"/>
                  </a:moveTo>
                  <a:cubicBezTo>
                    <a:pt x="1301" y="12457"/>
                    <a:pt x="1259" y="12481"/>
                    <a:pt x="1210" y="12517"/>
                  </a:cubicBezTo>
                  <a:cubicBezTo>
                    <a:pt x="1118" y="12609"/>
                    <a:pt x="1118" y="12677"/>
                    <a:pt x="1210" y="12769"/>
                  </a:cubicBezTo>
                  <a:cubicBezTo>
                    <a:pt x="1250" y="12809"/>
                    <a:pt x="1285" y="12827"/>
                    <a:pt x="1321" y="12827"/>
                  </a:cubicBezTo>
                  <a:cubicBezTo>
                    <a:pt x="1366" y="12827"/>
                    <a:pt x="1410" y="12797"/>
                    <a:pt x="1461" y="12746"/>
                  </a:cubicBezTo>
                  <a:cubicBezTo>
                    <a:pt x="1529" y="12677"/>
                    <a:pt x="1529" y="12609"/>
                    <a:pt x="1438" y="12517"/>
                  </a:cubicBezTo>
                  <a:cubicBezTo>
                    <a:pt x="1406" y="12475"/>
                    <a:pt x="1374" y="12457"/>
                    <a:pt x="1340" y="12457"/>
                  </a:cubicBezTo>
                  <a:close/>
                  <a:moveTo>
                    <a:pt x="2257" y="12529"/>
                  </a:moveTo>
                  <a:cubicBezTo>
                    <a:pt x="2197" y="12529"/>
                    <a:pt x="2134" y="12540"/>
                    <a:pt x="2100" y="12563"/>
                  </a:cubicBezTo>
                  <a:cubicBezTo>
                    <a:pt x="2100" y="12609"/>
                    <a:pt x="2077" y="12654"/>
                    <a:pt x="2077" y="12700"/>
                  </a:cubicBezTo>
                  <a:cubicBezTo>
                    <a:pt x="2077" y="12837"/>
                    <a:pt x="2100" y="12883"/>
                    <a:pt x="2260" y="12883"/>
                  </a:cubicBezTo>
                  <a:cubicBezTo>
                    <a:pt x="2374" y="12883"/>
                    <a:pt x="2442" y="12837"/>
                    <a:pt x="2442" y="12723"/>
                  </a:cubicBezTo>
                  <a:cubicBezTo>
                    <a:pt x="2420" y="12677"/>
                    <a:pt x="2420" y="12609"/>
                    <a:pt x="2397" y="12563"/>
                  </a:cubicBezTo>
                  <a:cubicBezTo>
                    <a:pt x="2374" y="12540"/>
                    <a:pt x="2317" y="12529"/>
                    <a:pt x="2257" y="12529"/>
                  </a:cubicBezTo>
                  <a:close/>
                  <a:moveTo>
                    <a:pt x="3238" y="12580"/>
                  </a:moveTo>
                  <a:cubicBezTo>
                    <a:pt x="3184" y="12580"/>
                    <a:pt x="3127" y="12597"/>
                    <a:pt x="3081" y="12632"/>
                  </a:cubicBezTo>
                  <a:cubicBezTo>
                    <a:pt x="3013" y="12723"/>
                    <a:pt x="3013" y="12837"/>
                    <a:pt x="3081" y="12928"/>
                  </a:cubicBezTo>
                  <a:cubicBezTo>
                    <a:pt x="3116" y="12963"/>
                    <a:pt x="3167" y="12980"/>
                    <a:pt x="3221" y="12980"/>
                  </a:cubicBezTo>
                  <a:cubicBezTo>
                    <a:pt x="3275" y="12980"/>
                    <a:pt x="3333" y="12963"/>
                    <a:pt x="3378" y="12928"/>
                  </a:cubicBezTo>
                  <a:cubicBezTo>
                    <a:pt x="3447" y="12860"/>
                    <a:pt x="3447" y="12723"/>
                    <a:pt x="3378" y="12632"/>
                  </a:cubicBezTo>
                  <a:cubicBezTo>
                    <a:pt x="3344" y="12597"/>
                    <a:pt x="3293" y="12580"/>
                    <a:pt x="3238" y="12580"/>
                  </a:cubicBezTo>
                  <a:close/>
                  <a:moveTo>
                    <a:pt x="4179" y="12674"/>
                  </a:moveTo>
                  <a:cubicBezTo>
                    <a:pt x="4127" y="12674"/>
                    <a:pt x="4077" y="12697"/>
                    <a:pt x="4040" y="12746"/>
                  </a:cubicBezTo>
                  <a:cubicBezTo>
                    <a:pt x="3949" y="12814"/>
                    <a:pt x="3949" y="12928"/>
                    <a:pt x="4040" y="13020"/>
                  </a:cubicBezTo>
                  <a:cubicBezTo>
                    <a:pt x="4086" y="13065"/>
                    <a:pt x="4137" y="13088"/>
                    <a:pt x="4188" y="13088"/>
                  </a:cubicBezTo>
                  <a:cubicBezTo>
                    <a:pt x="4240" y="13088"/>
                    <a:pt x="4291" y="13065"/>
                    <a:pt x="4337" y="13020"/>
                  </a:cubicBezTo>
                  <a:cubicBezTo>
                    <a:pt x="4405" y="12928"/>
                    <a:pt x="4405" y="12814"/>
                    <a:pt x="4314" y="12723"/>
                  </a:cubicBezTo>
                  <a:cubicBezTo>
                    <a:pt x="4272" y="12691"/>
                    <a:pt x="4224" y="12674"/>
                    <a:pt x="4179" y="12674"/>
                  </a:cubicBezTo>
                  <a:close/>
                  <a:moveTo>
                    <a:pt x="5085" y="12718"/>
                  </a:moveTo>
                  <a:cubicBezTo>
                    <a:pt x="5031" y="12718"/>
                    <a:pt x="4989" y="12769"/>
                    <a:pt x="4930" y="12769"/>
                  </a:cubicBezTo>
                  <a:cubicBezTo>
                    <a:pt x="4907" y="12837"/>
                    <a:pt x="4907" y="12883"/>
                    <a:pt x="4885" y="12928"/>
                  </a:cubicBezTo>
                  <a:cubicBezTo>
                    <a:pt x="4862" y="13020"/>
                    <a:pt x="4930" y="13065"/>
                    <a:pt x="4953" y="13111"/>
                  </a:cubicBezTo>
                  <a:cubicBezTo>
                    <a:pt x="4953" y="13157"/>
                    <a:pt x="5022" y="13157"/>
                    <a:pt x="5090" y="13179"/>
                  </a:cubicBezTo>
                  <a:cubicBezTo>
                    <a:pt x="5098" y="13182"/>
                    <a:pt x="5105" y="13183"/>
                    <a:pt x="5112" y="13183"/>
                  </a:cubicBezTo>
                  <a:cubicBezTo>
                    <a:pt x="5162" y="13183"/>
                    <a:pt x="5199" y="13130"/>
                    <a:pt x="5234" y="13130"/>
                  </a:cubicBezTo>
                  <a:cubicBezTo>
                    <a:pt x="5240" y="13130"/>
                    <a:pt x="5245" y="13131"/>
                    <a:pt x="5250" y="13134"/>
                  </a:cubicBezTo>
                  <a:cubicBezTo>
                    <a:pt x="5273" y="13065"/>
                    <a:pt x="5318" y="13020"/>
                    <a:pt x="5318" y="12974"/>
                  </a:cubicBezTo>
                  <a:cubicBezTo>
                    <a:pt x="5364" y="12905"/>
                    <a:pt x="5296" y="12837"/>
                    <a:pt x="5273" y="12791"/>
                  </a:cubicBezTo>
                  <a:cubicBezTo>
                    <a:pt x="5250" y="12746"/>
                    <a:pt x="5181" y="12746"/>
                    <a:pt x="5113" y="12723"/>
                  </a:cubicBezTo>
                  <a:cubicBezTo>
                    <a:pt x="5103" y="12720"/>
                    <a:pt x="5094" y="12718"/>
                    <a:pt x="5085" y="12718"/>
                  </a:cubicBezTo>
                  <a:close/>
                  <a:moveTo>
                    <a:pt x="6069" y="12814"/>
                  </a:moveTo>
                  <a:cubicBezTo>
                    <a:pt x="6003" y="12814"/>
                    <a:pt x="5935" y="12837"/>
                    <a:pt x="5889" y="12883"/>
                  </a:cubicBezTo>
                  <a:cubicBezTo>
                    <a:pt x="5798" y="12951"/>
                    <a:pt x="5798" y="13134"/>
                    <a:pt x="5889" y="13202"/>
                  </a:cubicBezTo>
                  <a:cubicBezTo>
                    <a:pt x="5926" y="13251"/>
                    <a:pt x="5989" y="13274"/>
                    <a:pt x="6053" y="13274"/>
                  </a:cubicBezTo>
                  <a:cubicBezTo>
                    <a:pt x="6109" y="13274"/>
                    <a:pt x="6166" y="13257"/>
                    <a:pt x="6209" y="13225"/>
                  </a:cubicBezTo>
                  <a:cubicBezTo>
                    <a:pt x="6300" y="13157"/>
                    <a:pt x="6300" y="12974"/>
                    <a:pt x="6231" y="12883"/>
                  </a:cubicBezTo>
                  <a:cubicBezTo>
                    <a:pt x="6197" y="12837"/>
                    <a:pt x="6134" y="12814"/>
                    <a:pt x="6069" y="12814"/>
                  </a:cubicBezTo>
                  <a:close/>
                  <a:moveTo>
                    <a:pt x="6999" y="12888"/>
                  </a:moveTo>
                  <a:cubicBezTo>
                    <a:pt x="6945" y="12888"/>
                    <a:pt x="6893" y="12917"/>
                    <a:pt x="6848" y="12974"/>
                  </a:cubicBezTo>
                  <a:cubicBezTo>
                    <a:pt x="6734" y="13088"/>
                    <a:pt x="6734" y="13202"/>
                    <a:pt x="6848" y="13316"/>
                  </a:cubicBezTo>
                  <a:cubicBezTo>
                    <a:pt x="6893" y="13362"/>
                    <a:pt x="6945" y="13385"/>
                    <a:pt x="6999" y="13385"/>
                  </a:cubicBezTo>
                  <a:cubicBezTo>
                    <a:pt x="7053" y="13385"/>
                    <a:pt x="7110" y="13362"/>
                    <a:pt x="7167" y="13316"/>
                  </a:cubicBezTo>
                  <a:cubicBezTo>
                    <a:pt x="7281" y="13202"/>
                    <a:pt x="7281" y="13088"/>
                    <a:pt x="7167" y="12974"/>
                  </a:cubicBezTo>
                  <a:cubicBezTo>
                    <a:pt x="7110" y="12917"/>
                    <a:pt x="7053" y="12888"/>
                    <a:pt x="6999" y="12888"/>
                  </a:cubicBezTo>
                  <a:close/>
                  <a:moveTo>
                    <a:pt x="285" y="13351"/>
                  </a:moveTo>
                  <a:cubicBezTo>
                    <a:pt x="234" y="13351"/>
                    <a:pt x="183" y="13362"/>
                    <a:pt x="160" y="13385"/>
                  </a:cubicBezTo>
                  <a:cubicBezTo>
                    <a:pt x="137" y="13430"/>
                    <a:pt x="137" y="13590"/>
                    <a:pt x="160" y="13613"/>
                  </a:cubicBezTo>
                  <a:cubicBezTo>
                    <a:pt x="183" y="13636"/>
                    <a:pt x="234" y="13647"/>
                    <a:pt x="285" y="13647"/>
                  </a:cubicBezTo>
                  <a:cubicBezTo>
                    <a:pt x="337" y="13647"/>
                    <a:pt x="388" y="13636"/>
                    <a:pt x="411" y="13613"/>
                  </a:cubicBezTo>
                  <a:cubicBezTo>
                    <a:pt x="434" y="13567"/>
                    <a:pt x="434" y="13408"/>
                    <a:pt x="411" y="13385"/>
                  </a:cubicBezTo>
                  <a:cubicBezTo>
                    <a:pt x="388" y="13362"/>
                    <a:pt x="337" y="13351"/>
                    <a:pt x="285" y="13351"/>
                  </a:cubicBezTo>
                  <a:close/>
                  <a:moveTo>
                    <a:pt x="1247" y="13402"/>
                  </a:moveTo>
                  <a:cubicBezTo>
                    <a:pt x="1204" y="13402"/>
                    <a:pt x="1164" y="13419"/>
                    <a:pt x="1141" y="13453"/>
                  </a:cubicBezTo>
                  <a:cubicBezTo>
                    <a:pt x="1073" y="13545"/>
                    <a:pt x="1073" y="13613"/>
                    <a:pt x="1141" y="13682"/>
                  </a:cubicBezTo>
                  <a:cubicBezTo>
                    <a:pt x="1176" y="13716"/>
                    <a:pt x="1221" y="13733"/>
                    <a:pt x="1264" y="13733"/>
                  </a:cubicBezTo>
                  <a:cubicBezTo>
                    <a:pt x="1307" y="13733"/>
                    <a:pt x="1347" y="13716"/>
                    <a:pt x="1370" y="13682"/>
                  </a:cubicBezTo>
                  <a:cubicBezTo>
                    <a:pt x="1438" y="13613"/>
                    <a:pt x="1438" y="13522"/>
                    <a:pt x="1370" y="13453"/>
                  </a:cubicBezTo>
                  <a:cubicBezTo>
                    <a:pt x="1335" y="13419"/>
                    <a:pt x="1290" y="13402"/>
                    <a:pt x="1247" y="13402"/>
                  </a:cubicBezTo>
                  <a:close/>
                  <a:moveTo>
                    <a:pt x="2203" y="13476"/>
                  </a:moveTo>
                  <a:cubicBezTo>
                    <a:pt x="2163" y="13476"/>
                    <a:pt x="2123" y="13499"/>
                    <a:pt x="2077" y="13545"/>
                  </a:cubicBezTo>
                  <a:cubicBezTo>
                    <a:pt x="2009" y="13636"/>
                    <a:pt x="2009" y="13704"/>
                    <a:pt x="2100" y="13773"/>
                  </a:cubicBezTo>
                  <a:cubicBezTo>
                    <a:pt x="2146" y="13819"/>
                    <a:pt x="2180" y="13841"/>
                    <a:pt x="2214" y="13841"/>
                  </a:cubicBezTo>
                  <a:cubicBezTo>
                    <a:pt x="2248" y="13841"/>
                    <a:pt x="2283" y="13819"/>
                    <a:pt x="2328" y="13773"/>
                  </a:cubicBezTo>
                  <a:cubicBezTo>
                    <a:pt x="2420" y="13682"/>
                    <a:pt x="2420" y="13636"/>
                    <a:pt x="2328" y="13545"/>
                  </a:cubicBezTo>
                  <a:cubicBezTo>
                    <a:pt x="2283" y="13499"/>
                    <a:pt x="2243" y="13476"/>
                    <a:pt x="2203" y="13476"/>
                  </a:cubicBezTo>
                  <a:close/>
                  <a:moveTo>
                    <a:pt x="3139" y="13556"/>
                  </a:moveTo>
                  <a:cubicBezTo>
                    <a:pt x="3076" y="13556"/>
                    <a:pt x="3013" y="13567"/>
                    <a:pt x="2990" y="13590"/>
                  </a:cubicBezTo>
                  <a:cubicBezTo>
                    <a:pt x="2945" y="13636"/>
                    <a:pt x="2945" y="13819"/>
                    <a:pt x="2990" y="13864"/>
                  </a:cubicBezTo>
                  <a:cubicBezTo>
                    <a:pt x="3004" y="13892"/>
                    <a:pt x="3088" y="13912"/>
                    <a:pt x="3161" y="13912"/>
                  </a:cubicBezTo>
                  <a:cubicBezTo>
                    <a:pt x="3206" y="13912"/>
                    <a:pt x="3247" y="13904"/>
                    <a:pt x="3264" y="13887"/>
                  </a:cubicBezTo>
                  <a:cubicBezTo>
                    <a:pt x="3333" y="13841"/>
                    <a:pt x="3333" y="13636"/>
                    <a:pt x="3287" y="13590"/>
                  </a:cubicBezTo>
                  <a:cubicBezTo>
                    <a:pt x="3264" y="13567"/>
                    <a:pt x="3201" y="13556"/>
                    <a:pt x="3139" y="13556"/>
                  </a:cubicBezTo>
                  <a:close/>
                  <a:moveTo>
                    <a:pt x="6802" y="13864"/>
                  </a:moveTo>
                  <a:cubicBezTo>
                    <a:pt x="6802" y="13864"/>
                    <a:pt x="6779" y="13887"/>
                    <a:pt x="6779" y="13887"/>
                  </a:cubicBezTo>
                  <a:cubicBezTo>
                    <a:pt x="6756" y="13910"/>
                    <a:pt x="6734" y="13910"/>
                    <a:pt x="6734" y="13933"/>
                  </a:cubicBezTo>
                  <a:cubicBezTo>
                    <a:pt x="6734" y="13933"/>
                    <a:pt x="6734" y="13955"/>
                    <a:pt x="6734" y="13955"/>
                  </a:cubicBezTo>
                  <a:cubicBezTo>
                    <a:pt x="6779" y="13933"/>
                    <a:pt x="6802" y="13910"/>
                    <a:pt x="6825" y="13864"/>
                  </a:cubicBezTo>
                  <a:close/>
                  <a:moveTo>
                    <a:pt x="4086" y="13630"/>
                  </a:moveTo>
                  <a:cubicBezTo>
                    <a:pt x="4034" y="13630"/>
                    <a:pt x="3983" y="13647"/>
                    <a:pt x="3949" y="13682"/>
                  </a:cubicBezTo>
                  <a:cubicBezTo>
                    <a:pt x="3858" y="13750"/>
                    <a:pt x="3858" y="13887"/>
                    <a:pt x="3949" y="13978"/>
                  </a:cubicBezTo>
                  <a:cubicBezTo>
                    <a:pt x="3983" y="14013"/>
                    <a:pt x="4034" y="14030"/>
                    <a:pt x="4086" y="14030"/>
                  </a:cubicBezTo>
                  <a:cubicBezTo>
                    <a:pt x="4137" y="14030"/>
                    <a:pt x="4188" y="14013"/>
                    <a:pt x="4223" y="13978"/>
                  </a:cubicBezTo>
                  <a:cubicBezTo>
                    <a:pt x="4291" y="13887"/>
                    <a:pt x="4291" y="13773"/>
                    <a:pt x="4223" y="13682"/>
                  </a:cubicBezTo>
                  <a:cubicBezTo>
                    <a:pt x="4188" y="13647"/>
                    <a:pt x="4137" y="13630"/>
                    <a:pt x="4086" y="13630"/>
                  </a:cubicBezTo>
                  <a:close/>
                  <a:moveTo>
                    <a:pt x="5048" y="13715"/>
                  </a:moveTo>
                  <a:cubicBezTo>
                    <a:pt x="4994" y="13715"/>
                    <a:pt x="4936" y="13744"/>
                    <a:pt x="4885" y="13796"/>
                  </a:cubicBezTo>
                  <a:cubicBezTo>
                    <a:pt x="4793" y="13864"/>
                    <a:pt x="4816" y="13978"/>
                    <a:pt x="4885" y="14070"/>
                  </a:cubicBezTo>
                  <a:cubicBezTo>
                    <a:pt x="4927" y="14112"/>
                    <a:pt x="4974" y="14130"/>
                    <a:pt x="5022" y="14130"/>
                  </a:cubicBezTo>
                  <a:cubicBezTo>
                    <a:pt x="5077" y="14130"/>
                    <a:pt x="5133" y="14106"/>
                    <a:pt x="5181" y="14070"/>
                  </a:cubicBezTo>
                  <a:cubicBezTo>
                    <a:pt x="5273" y="13978"/>
                    <a:pt x="5250" y="13864"/>
                    <a:pt x="5159" y="13773"/>
                  </a:cubicBezTo>
                  <a:cubicBezTo>
                    <a:pt x="5129" y="13733"/>
                    <a:pt x="5090" y="13715"/>
                    <a:pt x="5048" y="13715"/>
                  </a:cubicBezTo>
                  <a:close/>
                  <a:moveTo>
                    <a:pt x="5979" y="13769"/>
                  </a:moveTo>
                  <a:cubicBezTo>
                    <a:pt x="5972" y="13769"/>
                    <a:pt x="5965" y="13770"/>
                    <a:pt x="5957" y="13773"/>
                  </a:cubicBezTo>
                  <a:cubicBezTo>
                    <a:pt x="5889" y="13773"/>
                    <a:pt x="5843" y="13819"/>
                    <a:pt x="5798" y="13819"/>
                  </a:cubicBezTo>
                  <a:cubicBezTo>
                    <a:pt x="5798" y="13887"/>
                    <a:pt x="5729" y="13933"/>
                    <a:pt x="5729" y="14001"/>
                  </a:cubicBezTo>
                  <a:cubicBezTo>
                    <a:pt x="5729" y="14070"/>
                    <a:pt x="5798" y="14092"/>
                    <a:pt x="5775" y="14161"/>
                  </a:cubicBezTo>
                  <a:cubicBezTo>
                    <a:pt x="5843" y="14184"/>
                    <a:pt x="5889" y="14207"/>
                    <a:pt x="5935" y="14229"/>
                  </a:cubicBezTo>
                  <a:cubicBezTo>
                    <a:pt x="5944" y="14233"/>
                    <a:pt x="5954" y="14234"/>
                    <a:pt x="5963" y="14234"/>
                  </a:cubicBezTo>
                  <a:cubicBezTo>
                    <a:pt x="6022" y="14234"/>
                    <a:pt x="6078" y="14181"/>
                    <a:pt x="6117" y="14161"/>
                  </a:cubicBezTo>
                  <a:cubicBezTo>
                    <a:pt x="6163" y="14138"/>
                    <a:pt x="6163" y="14070"/>
                    <a:pt x="6186" y="14001"/>
                  </a:cubicBezTo>
                  <a:cubicBezTo>
                    <a:pt x="6209" y="13933"/>
                    <a:pt x="6117" y="13887"/>
                    <a:pt x="6117" y="13819"/>
                  </a:cubicBezTo>
                  <a:cubicBezTo>
                    <a:pt x="6110" y="13821"/>
                    <a:pt x="6102" y="13822"/>
                    <a:pt x="6096" y="13822"/>
                  </a:cubicBezTo>
                  <a:cubicBezTo>
                    <a:pt x="6050" y="13822"/>
                    <a:pt x="6025" y="13769"/>
                    <a:pt x="5979" y="13769"/>
                  </a:cubicBezTo>
                  <a:close/>
                  <a:moveTo>
                    <a:pt x="214" y="14252"/>
                  </a:moveTo>
                  <a:cubicBezTo>
                    <a:pt x="188" y="14252"/>
                    <a:pt x="160" y="14275"/>
                    <a:pt x="114" y="14321"/>
                  </a:cubicBezTo>
                  <a:cubicBezTo>
                    <a:pt x="23" y="14412"/>
                    <a:pt x="46" y="14435"/>
                    <a:pt x="114" y="14526"/>
                  </a:cubicBezTo>
                  <a:cubicBezTo>
                    <a:pt x="157" y="14558"/>
                    <a:pt x="189" y="14575"/>
                    <a:pt x="219" y="14575"/>
                  </a:cubicBezTo>
                  <a:cubicBezTo>
                    <a:pt x="253" y="14575"/>
                    <a:pt x="283" y="14552"/>
                    <a:pt x="320" y="14503"/>
                  </a:cubicBezTo>
                  <a:cubicBezTo>
                    <a:pt x="388" y="14435"/>
                    <a:pt x="388" y="14412"/>
                    <a:pt x="297" y="14321"/>
                  </a:cubicBezTo>
                  <a:cubicBezTo>
                    <a:pt x="263" y="14275"/>
                    <a:pt x="240" y="14252"/>
                    <a:pt x="214" y="14252"/>
                  </a:cubicBezTo>
                  <a:close/>
                  <a:moveTo>
                    <a:pt x="1181" y="14374"/>
                  </a:moveTo>
                  <a:cubicBezTo>
                    <a:pt x="1124" y="14374"/>
                    <a:pt x="1063" y="14385"/>
                    <a:pt x="1050" y="14412"/>
                  </a:cubicBezTo>
                  <a:cubicBezTo>
                    <a:pt x="1004" y="14458"/>
                    <a:pt x="1004" y="14617"/>
                    <a:pt x="1050" y="14640"/>
                  </a:cubicBezTo>
                  <a:cubicBezTo>
                    <a:pt x="1069" y="14660"/>
                    <a:pt x="1109" y="14667"/>
                    <a:pt x="1150" y="14667"/>
                  </a:cubicBezTo>
                  <a:cubicBezTo>
                    <a:pt x="1206" y="14667"/>
                    <a:pt x="1265" y="14653"/>
                    <a:pt x="1278" y="14640"/>
                  </a:cubicBezTo>
                  <a:cubicBezTo>
                    <a:pt x="1324" y="14595"/>
                    <a:pt x="1324" y="14435"/>
                    <a:pt x="1278" y="14389"/>
                  </a:cubicBezTo>
                  <a:cubicBezTo>
                    <a:pt x="1259" y="14380"/>
                    <a:pt x="1221" y="14374"/>
                    <a:pt x="1181" y="14374"/>
                  </a:cubicBezTo>
                  <a:close/>
                  <a:moveTo>
                    <a:pt x="2134" y="14439"/>
                  </a:moveTo>
                  <a:cubicBezTo>
                    <a:pt x="2081" y="14439"/>
                    <a:pt x="2026" y="14463"/>
                    <a:pt x="1986" y="14503"/>
                  </a:cubicBezTo>
                  <a:cubicBezTo>
                    <a:pt x="1917" y="14572"/>
                    <a:pt x="1940" y="14686"/>
                    <a:pt x="2009" y="14732"/>
                  </a:cubicBezTo>
                  <a:cubicBezTo>
                    <a:pt x="2043" y="14766"/>
                    <a:pt x="2083" y="14783"/>
                    <a:pt x="2123" y="14783"/>
                  </a:cubicBezTo>
                  <a:cubicBezTo>
                    <a:pt x="2163" y="14783"/>
                    <a:pt x="2203" y="14766"/>
                    <a:pt x="2237" y="14732"/>
                  </a:cubicBezTo>
                  <a:cubicBezTo>
                    <a:pt x="2305" y="14663"/>
                    <a:pt x="2305" y="14549"/>
                    <a:pt x="2237" y="14480"/>
                  </a:cubicBezTo>
                  <a:cubicBezTo>
                    <a:pt x="2208" y="14452"/>
                    <a:pt x="2172" y="14439"/>
                    <a:pt x="2134" y="14439"/>
                  </a:cubicBezTo>
                  <a:close/>
                  <a:moveTo>
                    <a:pt x="3047" y="14503"/>
                  </a:moveTo>
                  <a:cubicBezTo>
                    <a:pt x="3007" y="14503"/>
                    <a:pt x="2967" y="14526"/>
                    <a:pt x="2922" y="14572"/>
                  </a:cubicBezTo>
                  <a:cubicBezTo>
                    <a:pt x="2830" y="14663"/>
                    <a:pt x="2830" y="14709"/>
                    <a:pt x="2922" y="14800"/>
                  </a:cubicBezTo>
                  <a:cubicBezTo>
                    <a:pt x="2967" y="14846"/>
                    <a:pt x="3007" y="14868"/>
                    <a:pt x="3044" y="14868"/>
                  </a:cubicBezTo>
                  <a:cubicBezTo>
                    <a:pt x="3081" y="14868"/>
                    <a:pt x="3116" y="14846"/>
                    <a:pt x="3150" y="14800"/>
                  </a:cubicBezTo>
                  <a:cubicBezTo>
                    <a:pt x="3241" y="14709"/>
                    <a:pt x="3241" y="14640"/>
                    <a:pt x="3173" y="14572"/>
                  </a:cubicBezTo>
                  <a:cubicBezTo>
                    <a:pt x="3127" y="14526"/>
                    <a:pt x="3087" y="14503"/>
                    <a:pt x="3047" y="14503"/>
                  </a:cubicBezTo>
                  <a:close/>
                  <a:moveTo>
                    <a:pt x="3992" y="14606"/>
                  </a:moveTo>
                  <a:cubicBezTo>
                    <a:pt x="3932" y="14606"/>
                    <a:pt x="3869" y="14617"/>
                    <a:pt x="3835" y="14640"/>
                  </a:cubicBezTo>
                  <a:cubicBezTo>
                    <a:pt x="3812" y="14686"/>
                    <a:pt x="3789" y="14846"/>
                    <a:pt x="3835" y="14914"/>
                  </a:cubicBezTo>
                  <a:cubicBezTo>
                    <a:pt x="3863" y="14942"/>
                    <a:pt x="3943" y="14962"/>
                    <a:pt x="4017" y="14962"/>
                  </a:cubicBezTo>
                  <a:cubicBezTo>
                    <a:pt x="4062" y="14962"/>
                    <a:pt x="4105" y="14954"/>
                    <a:pt x="4131" y="14937"/>
                  </a:cubicBezTo>
                  <a:cubicBezTo>
                    <a:pt x="4177" y="14891"/>
                    <a:pt x="4177" y="14686"/>
                    <a:pt x="4131" y="14640"/>
                  </a:cubicBezTo>
                  <a:cubicBezTo>
                    <a:pt x="4109" y="14617"/>
                    <a:pt x="4052" y="14606"/>
                    <a:pt x="3992" y="14606"/>
                  </a:cubicBezTo>
                  <a:close/>
                  <a:moveTo>
                    <a:pt x="5843" y="14709"/>
                  </a:moveTo>
                  <a:cubicBezTo>
                    <a:pt x="5775" y="14709"/>
                    <a:pt x="5729" y="14777"/>
                    <a:pt x="5684" y="14846"/>
                  </a:cubicBezTo>
                  <a:cubicBezTo>
                    <a:pt x="5661" y="14868"/>
                    <a:pt x="5684" y="14937"/>
                    <a:pt x="5684" y="15005"/>
                  </a:cubicBezTo>
                  <a:cubicBezTo>
                    <a:pt x="5729" y="14983"/>
                    <a:pt x="5752" y="14960"/>
                    <a:pt x="5798" y="14914"/>
                  </a:cubicBezTo>
                  <a:cubicBezTo>
                    <a:pt x="5798" y="14914"/>
                    <a:pt x="5820" y="14891"/>
                    <a:pt x="5843" y="14868"/>
                  </a:cubicBezTo>
                  <a:cubicBezTo>
                    <a:pt x="5843" y="14868"/>
                    <a:pt x="5866" y="14846"/>
                    <a:pt x="5889" y="14823"/>
                  </a:cubicBezTo>
                  <a:cubicBezTo>
                    <a:pt x="5912" y="14777"/>
                    <a:pt x="5935" y="14754"/>
                    <a:pt x="5980" y="14709"/>
                  </a:cubicBezTo>
                  <a:close/>
                  <a:moveTo>
                    <a:pt x="4956" y="14657"/>
                  </a:moveTo>
                  <a:cubicBezTo>
                    <a:pt x="4902" y="14657"/>
                    <a:pt x="4850" y="14674"/>
                    <a:pt x="4816" y="14709"/>
                  </a:cubicBezTo>
                  <a:cubicBezTo>
                    <a:pt x="4748" y="14777"/>
                    <a:pt x="4748" y="14914"/>
                    <a:pt x="4816" y="14983"/>
                  </a:cubicBezTo>
                  <a:cubicBezTo>
                    <a:pt x="4862" y="15028"/>
                    <a:pt x="4913" y="15051"/>
                    <a:pt x="4965" y="15051"/>
                  </a:cubicBezTo>
                  <a:cubicBezTo>
                    <a:pt x="5016" y="15051"/>
                    <a:pt x="5067" y="15028"/>
                    <a:pt x="5113" y="14983"/>
                  </a:cubicBezTo>
                  <a:cubicBezTo>
                    <a:pt x="5181" y="14914"/>
                    <a:pt x="5181" y="14777"/>
                    <a:pt x="5113" y="14709"/>
                  </a:cubicBezTo>
                  <a:cubicBezTo>
                    <a:pt x="5067" y="14674"/>
                    <a:pt x="5010" y="14657"/>
                    <a:pt x="4956" y="14657"/>
                  </a:cubicBezTo>
                  <a:close/>
                  <a:moveTo>
                    <a:pt x="137" y="15268"/>
                  </a:moveTo>
                  <a:cubicBezTo>
                    <a:pt x="103" y="15268"/>
                    <a:pt x="69" y="15279"/>
                    <a:pt x="46" y="15302"/>
                  </a:cubicBezTo>
                  <a:cubicBezTo>
                    <a:pt x="0" y="15348"/>
                    <a:pt x="0" y="15439"/>
                    <a:pt x="46" y="15485"/>
                  </a:cubicBezTo>
                  <a:cubicBezTo>
                    <a:pt x="77" y="15516"/>
                    <a:pt x="108" y="15528"/>
                    <a:pt x="138" y="15528"/>
                  </a:cubicBezTo>
                  <a:cubicBezTo>
                    <a:pt x="176" y="15528"/>
                    <a:pt x="214" y="15510"/>
                    <a:pt x="251" y="15485"/>
                  </a:cubicBezTo>
                  <a:cubicBezTo>
                    <a:pt x="297" y="15439"/>
                    <a:pt x="297" y="15348"/>
                    <a:pt x="228" y="15302"/>
                  </a:cubicBezTo>
                  <a:cubicBezTo>
                    <a:pt x="205" y="15279"/>
                    <a:pt x="171" y="15268"/>
                    <a:pt x="137" y="15268"/>
                  </a:cubicBezTo>
                  <a:close/>
                  <a:moveTo>
                    <a:pt x="1067" y="15299"/>
                  </a:moveTo>
                  <a:cubicBezTo>
                    <a:pt x="1040" y="15299"/>
                    <a:pt x="1013" y="15316"/>
                    <a:pt x="982" y="15348"/>
                  </a:cubicBezTo>
                  <a:cubicBezTo>
                    <a:pt x="890" y="15462"/>
                    <a:pt x="890" y="15462"/>
                    <a:pt x="982" y="15553"/>
                  </a:cubicBezTo>
                  <a:cubicBezTo>
                    <a:pt x="1018" y="15602"/>
                    <a:pt x="1042" y="15625"/>
                    <a:pt x="1070" y="15625"/>
                  </a:cubicBezTo>
                  <a:cubicBezTo>
                    <a:pt x="1094" y="15625"/>
                    <a:pt x="1122" y="15608"/>
                    <a:pt x="1164" y="15576"/>
                  </a:cubicBezTo>
                  <a:cubicBezTo>
                    <a:pt x="1255" y="15485"/>
                    <a:pt x="1255" y="15462"/>
                    <a:pt x="1164" y="15371"/>
                  </a:cubicBezTo>
                  <a:cubicBezTo>
                    <a:pt x="1127" y="15322"/>
                    <a:pt x="1097" y="15299"/>
                    <a:pt x="1067" y="15299"/>
                  </a:cubicBezTo>
                  <a:close/>
                  <a:moveTo>
                    <a:pt x="1996" y="15413"/>
                  </a:moveTo>
                  <a:cubicBezTo>
                    <a:pt x="1954" y="15413"/>
                    <a:pt x="1914" y="15420"/>
                    <a:pt x="1895" y="15439"/>
                  </a:cubicBezTo>
                  <a:cubicBezTo>
                    <a:pt x="1872" y="15462"/>
                    <a:pt x="1849" y="15622"/>
                    <a:pt x="1895" y="15667"/>
                  </a:cubicBezTo>
                  <a:cubicBezTo>
                    <a:pt x="1921" y="15694"/>
                    <a:pt x="1987" y="15705"/>
                    <a:pt x="2042" y="15705"/>
                  </a:cubicBezTo>
                  <a:cubicBezTo>
                    <a:pt x="2080" y="15705"/>
                    <a:pt x="2113" y="15700"/>
                    <a:pt x="2123" y="15690"/>
                  </a:cubicBezTo>
                  <a:cubicBezTo>
                    <a:pt x="2168" y="15645"/>
                    <a:pt x="2168" y="15485"/>
                    <a:pt x="2146" y="15439"/>
                  </a:cubicBezTo>
                  <a:cubicBezTo>
                    <a:pt x="2119" y="15426"/>
                    <a:pt x="2055" y="15413"/>
                    <a:pt x="1996" y="15413"/>
                  </a:cubicBezTo>
                  <a:close/>
                  <a:moveTo>
                    <a:pt x="2990" y="15456"/>
                  </a:moveTo>
                  <a:cubicBezTo>
                    <a:pt x="2950" y="15456"/>
                    <a:pt x="2910" y="15473"/>
                    <a:pt x="2876" y="15508"/>
                  </a:cubicBezTo>
                  <a:cubicBezTo>
                    <a:pt x="2808" y="15576"/>
                    <a:pt x="2808" y="15690"/>
                    <a:pt x="2876" y="15759"/>
                  </a:cubicBezTo>
                  <a:cubicBezTo>
                    <a:pt x="2899" y="15781"/>
                    <a:pt x="2939" y="15793"/>
                    <a:pt x="2982" y="15793"/>
                  </a:cubicBezTo>
                  <a:cubicBezTo>
                    <a:pt x="3024" y="15793"/>
                    <a:pt x="3070" y="15781"/>
                    <a:pt x="3104" y="15759"/>
                  </a:cubicBezTo>
                  <a:cubicBezTo>
                    <a:pt x="3173" y="15690"/>
                    <a:pt x="3173" y="15576"/>
                    <a:pt x="3104" y="15508"/>
                  </a:cubicBezTo>
                  <a:cubicBezTo>
                    <a:pt x="3070" y="15473"/>
                    <a:pt x="3030" y="15456"/>
                    <a:pt x="2990" y="15456"/>
                  </a:cubicBezTo>
                  <a:close/>
                  <a:moveTo>
                    <a:pt x="3923" y="15527"/>
                  </a:moveTo>
                  <a:cubicBezTo>
                    <a:pt x="3880" y="15527"/>
                    <a:pt x="3838" y="15550"/>
                    <a:pt x="3789" y="15599"/>
                  </a:cubicBezTo>
                  <a:cubicBezTo>
                    <a:pt x="3721" y="15667"/>
                    <a:pt x="3721" y="15736"/>
                    <a:pt x="3789" y="15827"/>
                  </a:cubicBezTo>
                  <a:cubicBezTo>
                    <a:pt x="3832" y="15870"/>
                    <a:pt x="3870" y="15893"/>
                    <a:pt x="3908" y="15893"/>
                  </a:cubicBezTo>
                  <a:cubicBezTo>
                    <a:pt x="3950" y="15893"/>
                    <a:pt x="3992" y="15865"/>
                    <a:pt x="4040" y="15804"/>
                  </a:cubicBezTo>
                  <a:cubicBezTo>
                    <a:pt x="4131" y="15736"/>
                    <a:pt x="4109" y="15667"/>
                    <a:pt x="4040" y="15576"/>
                  </a:cubicBezTo>
                  <a:cubicBezTo>
                    <a:pt x="3998" y="15544"/>
                    <a:pt x="3960" y="15527"/>
                    <a:pt x="3923" y="15527"/>
                  </a:cubicBezTo>
                  <a:close/>
                  <a:moveTo>
                    <a:pt x="4907" y="15622"/>
                  </a:moveTo>
                  <a:cubicBezTo>
                    <a:pt x="4862" y="15622"/>
                    <a:pt x="4816" y="15645"/>
                    <a:pt x="4771" y="15645"/>
                  </a:cubicBezTo>
                  <a:cubicBezTo>
                    <a:pt x="4725" y="15645"/>
                    <a:pt x="4725" y="15667"/>
                    <a:pt x="4702" y="15690"/>
                  </a:cubicBezTo>
                  <a:cubicBezTo>
                    <a:pt x="4702" y="15736"/>
                    <a:pt x="4679" y="15804"/>
                    <a:pt x="4702" y="15850"/>
                  </a:cubicBezTo>
                  <a:cubicBezTo>
                    <a:pt x="4702" y="15873"/>
                    <a:pt x="4725" y="15918"/>
                    <a:pt x="4748" y="15941"/>
                  </a:cubicBezTo>
                  <a:cubicBezTo>
                    <a:pt x="4771" y="15941"/>
                    <a:pt x="4793" y="15918"/>
                    <a:pt x="4816" y="15896"/>
                  </a:cubicBezTo>
                  <a:cubicBezTo>
                    <a:pt x="4839" y="15873"/>
                    <a:pt x="4862" y="15850"/>
                    <a:pt x="4885" y="15827"/>
                  </a:cubicBezTo>
                  <a:cubicBezTo>
                    <a:pt x="4907" y="15804"/>
                    <a:pt x="4930" y="15781"/>
                    <a:pt x="4953" y="15759"/>
                  </a:cubicBezTo>
                  <a:cubicBezTo>
                    <a:pt x="4976" y="15736"/>
                    <a:pt x="5044" y="15713"/>
                    <a:pt x="5022" y="15667"/>
                  </a:cubicBezTo>
                  <a:cubicBezTo>
                    <a:pt x="4999" y="15645"/>
                    <a:pt x="4930" y="15622"/>
                    <a:pt x="4907" y="15622"/>
                  </a:cubicBezTo>
                  <a:close/>
                  <a:moveTo>
                    <a:pt x="1015" y="16252"/>
                  </a:moveTo>
                  <a:cubicBezTo>
                    <a:pt x="977" y="16252"/>
                    <a:pt x="938" y="16269"/>
                    <a:pt x="913" y="16306"/>
                  </a:cubicBezTo>
                  <a:cubicBezTo>
                    <a:pt x="845" y="16352"/>
                    <a:pt x="845" y="16443"/>
                    <a:pt x="890" y="16489"/>
                  </a:cubicBezTo>
                  <a:cubicBezTo>
                    <a:pt x="924" y="16512"/>
                    <a:pt x="959" y="16523"/>
                    <a:pt x="993" y="16523"/>
                  </a:cubicBezTo>
                  <a:cubicBezTo>
                    <a:pt x="1027" y="16523"/>
                    <a:pt x="1061" y="16512"/>
                    <a:pt x="1096" y="16489"/>
                  </a:cubicBezTo>
                  <a:cubicBezTo>
                    <a:pt x="1141" y="16443"/>
                    <a:pt x="1141" y="16352"/>
                    <a:pt x="1096" y="16284"/>
                  </a:cubicBezTo>
                  <a:cubicBezTo>
                    <a:pt x="1075" y="16263"/>
                    <a:pt x="1045" y="16252"/>
                    <a:pt x="1015" y="16252"/>
                  </a:cubicBezTo>
                  <a:close/>
                  <a:moveTo>
                    <a:pt x="1949" y="16329"/>
                  </a:moveTo>
                  <a:cubicBezTo>
                    <a:pt x="1923" y="16329"/>
                    <a:pt x="1895" y="16352"/>
                    <a:pt x="1849" y="16398"/>
                  </a:cubicBezTo>
                  <a:cubicBezTo>
                    <a:pt x="1758" y="16466"/>
                    <a:pt x="1780" y="16512"/>
                    <a:pt x="1872" y="16603"/>
                  </a:cubicBezTo>
                  <a:cubicBezTo>
                    <a:pt x="1903" y="16635"/>
                    <a:pt x="1925" y="16652"/>
                    <a:pt x="1949" y="16652"/>
                  </a:cubicBezTo>
                  <a:cubicBezTo>
                    <a:pt x="1976" y="16652"/>
                    <a:pt x="2005" y="16629"/>
                    <a:pt x="2054" y="16580"/>
                  </a:cubicBezTo>
                  <a:cubicBezTo>
                    <a:pt x="2123" y="16489"/>
                    <a:pt x="2123" y="16466"/>
                    <a:pt x="2031" y="16398"/>
                  </a:cubicBezTo>
                  <a:cubicBezTo>
                    <a:pt x="1997" y="16352"/>
                    <a:pt x="1974" y="16329"/>
                    <a:pt x="1949" y="16329"/>
                  </a:cubicBezTo>
                  <a:close/>
                  <a:moveTo>
                    <a:pt x="2907" y="16432"/>
                  </a:moveTo>
                  <a:cubicBezTo>
                    <a:pt x="2859" y="16432"/>
                    <a:pt x="2808" y="16443"/>
                    <a:pt x="2785" y="16466"/>
                  </a:cubicBezTo>
                  <a:cubicBezTo>
                    <a:pt x="2739" y="16489"/>
                    <a:pt x="2739" y="16649"/>
                    <a:pt x="2785" y="16694"/>
                  </a:cubicBezTo>
                  <a:cubicBezTo>
                    <a:pt x="2796" y="16717"/>
                    <a:pt x="2842" y="16729"/>
                    <a:pt x="2890" y="16729"/>
                  </a:cubicBezTo>
                  <a:cubicBezTo>
                    <a:pt x="2939" y="16729"/>
                    <a:pt x="2990" y="16717"/>
                    <a:pt x="3013" y="16694"/>
                  </a:cubicBezTo>
                  <a:cubicBezTo>
                    <a:pt x="3059" y="16672"/>
                    <a:pt x="3059" y="16512"/>
                    <a:pt x="3013" y="16466"/>
                  </a:cubicBezTo>
                  <a:cubicBezTo>
                    <a:pt x="3002" y="16443"/>
                    <a:pt x="2956" y="16432"/>
                    <a:pt x="2907" y="16432"/>
                  </a:cubicBezTo>
                  <a:close/>
                  <a:moveTo>
                    <a:pt x="3823" y="16480"/>
                  </a:moveTo>
                  <a:cubicBezTo>
                    <a:pt x="3787" y="16480"/>
                    <a:pt x="3751" y="16491"/>
                    <a:pt x="3721" y="16512"/>
                  </a:cubicBezTo>
                  <a:cubicBezTo>
                    <a:pt x="3652" y="16580"/>
                    <a:pt x="3629" y="16672"/>
                    <a:pt x="3675" y="16763"/>
                  </a:cubicBezTo>
                  <a:cubicBezTo>
                    <a:pt x="3698" y="16763"/>
                    <a:pt x="3721" y="16786"/>
                    <a:pt x="3743" y="16786"/>
                  </a:cubicBezTo>
                  <a:cubicBezTo>
                    <a:pt x="3835" y="16740"/>
                    <a:pt x="3880" y="16694"/>
                    <a:pt x="3949" y="16649"/>
                  </a:cubicBezTo>
                  <a:cubicBezTo>
                    <a:pt x="3994" y="16649"/>
                    <a:pt x="3994" y="16580"/>
                    <a:pt x="3949" y="16535"/>
                  </a:cubicBezTo>
                  <a:cubicBezTo>
                    <a:pt x="3911" y="16497"/>
                    <a:pt x="3867" y="16480"/>
                    <a:pt x="3823" y="1648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3" name="Google Shape;1753;p25"/>
            <p:cNvSpPr/>
            <p:nvPr/>
          </p:nvSpPr>
          <p:spPr>
            <a:xfrm>
              <a:off x="4610300" y="1145875"/>
              <a:ext cx="454250" cy="440550"/>
            </a:xfrm>
            <a:custGeom>
              <a:avLst/>
              <a:gdLst/>
              <a:ahLst/>
              <a:cxnLst/>
              <a:rect l="l" t="t" r="r" b="b"/>
              <a:pathLst>
                <a:path w="18170" h="17622" extrusionOk="0">
                  <a:moveTo>
                    <a:pt x="14847" y="433"/>
                  </a:moveTo>
                  <a:cubicBezTo>
                    <a:pt x="14874" y="433"/>
                    <a:pt x="14901" y="433"/>
                    <a:pt x="14928" y="434"/>
                  </a:cubicBezTo>
                  <a:cubicBezTo>
                    <a:pt x="15636" y="434"/>
                    <a:pt x="16275" y="731"/>
                    <a:pt x="16754" y="1233"/>
                  </a:cubicBezTo>
                  <a:cubicBezTo>
                    <a:pt x="17713" y="2238"/>
                    <a:pt x="17644" y="3881"/>
                    <a:pt x="16617" y="4908"/>
                  </a:cubicBezTo>
                  <a:lnTo>
                    <a:pt x="15134" y="6392"/>
                  </a:lnTo>
                  <a:cubicBezTo>
                    <a:pt x="15065" y="6460"/>
                    <a:pt x="15065" y="6620"/>
                    <a:pt x="15134" y="6688"/>
                  </a:cubicBezTo>
                  <a:cubicBezTo>
                    <a:pt x="15271" y="6825"/>
                    <a:pt x="15271" y="7054"/>
                    <a:pt x="15134" y="7191"/>
                  </a:cubicBezTo>
                  <a:cubicBezTo>
                    <a:pt x="15062" y="7250"/>
                    <a:pt x="14972" y="7285"/>
                    <a:pt x="14882" y="7285"/>
                  </a:cubicBezTo>
                  <a:cubicBezTo>
                    <a:pt x="14801" y="7285"/>
                    <a:pt x="14720" y="7256"/>
                    <a:pt x="14654" y="7191"/>
                  </a:cubicBezTo>
                  <a:cubicBezTo>
                    <a:pt x="14609" y="7145"/>
                    <a:pt x="14552" y="7122"/>
                    <a:pt x="14495" y="7122"/>
                  </a:cubicBezTo>
                  <a:cubicBezTo>
                    <a:pt x="14438" y="7122"/>
                    <a:pt x="14380" y="7145"/>
                    <a:pt x="14335" y="7191"/>
                  </a:cubicBezTo>
                  <a:lnTo>
                    <a:pt x="12577" y="8948"/>
                  </a:lnTo>
                  <a:cubicBezTo>
                    <a:pt x="12509" y="9017"/>
                    <a:pt x="12509" y="9176"/>
                    <a:pt x="12577" y="9245"/>
                  </a:cubicBezTo>
                  <a:cubicBezTo>
                    <a:pt x="12714" y="9382"/>
                    <a:pt x="12714" y="9610"/>
                    <a:pt x="12577" y="9747"/>
                  </a:cubicBezTo>
                  <a:cubicBezTo>
                    <a:pt x="12509" y="9815"/>
                    <a:pt x="12417" y="9850"/>
                    <a:pt x="12326" y="9850"/>
                  </a:cubicBezTo>
                  <a:cubicBezTo>
                    <a:pt x="12235" y="9850"/>
                    <a:pt x="12144" y="9815"/>
                    <a:pt x="12075" y="9747"/>
                  </a:cubicBezTo>
                  <a:cubicBezTo>
                    <a:pt x="12052" y="9701"/>
                    <a:pt x="11961" y="9679"/>
                    <a:pt x="11915" y="9679"/>
                  </a:cubicBezTo>
                  <a:cubicBezTo>
                    <a:pt x="11870" y="9679"/>
                    <a:pt x="11801" y="9724"/>
                    <a:pt x="11778" y="9747"/>
                  </a:cubicBezTo>
                  <a:lnTo>
                    <a:pt x="10021" y="11505"/>
                  </a:lnTo>
                  <a:cubicBezTo>
                    <a:pt x="9930" y="11596"/>
                    <a:pt x="9930" y="11733"/>
                    <a:pt x="10021" y="11824"/>
                  </a:cubicBezTo>
                  <a:cubicBezTo>
                    <a:pt x="10158" y="11961"/>
                    <a:pt x="10135" y="12166"/>
                    <a:pt x="10021" y="12303"/>
                  </a:cubicBezTo>
                  <a:cubicBezTo>
                    <a:pt x="9952" y="12372"/>
                    <a:pt x="9861" y="12406"/>
                    <a:pt x="9770" y="12406"/>
                  </a:cubicBezTo>
                  <a:cubicBezTo>
                    <a:pt x="9678" y="12406"/>
                    <a:pt x="9587" y="12372"/>
                    <a:pt x="9519" y="12303"/>
                  </a:cubicBezTo>
                  <a:cubicBezTo>
                    <a:pt x="9487" y="12272"/>
                    <a:pt x="9435" y="12255"/>
                    <a:pt x="9383" y="12255"/>
                  </a:cubicBezTo>
                  <a:cubicBezTo>
                    <a:pt x="9322" y="12255"/>
                    <a:pt x="9259" y="12277"/>
                    <a:pt x="9222" y="12326"/>
                  </a:cubicBezTo>
                  <a:lnTo>
                    <a:pt x="7464" y="14061"/>
                  </a:lnTo>
                  <a:cubicBezTo>
                    <a:pt x="7373" y="14152"/>
                    <a:pt x="7373" y="14289"/>
                    <a:pt x="7464" y="14381"/>
                  </a:cubicBezTo>
                  <a:cubicBezTo>
                    <a:pt x="7579" y="14517"/>
                    <a:pt x="7579" y="14746"/>
                    <a:pt x="7442" y="14860"/>
                  </a:cubicBezTo>
                  <a:cubicBezTo>
                    <a:pt x="7373" y="14928"/>
                    <a:pt x="7287" y="14963"/>
                    <a:pt x="7202" y="14963"/>
                  </a:cubicBezTo>
                  <a:cubicBezTo>
                    <a:pt x="7116" y="14963"/>
                    <a:pt x="7031" y="14928"/>
                    <a:pt x="6962" y="14860"/>
                  </a:cubicBezTo>
                  <a:cubicBezTo>
                    <a:pt x="6920" y="14828"/>
                    <a:pt x="6868" y="14811"/>
                    <a:pt x="6815" y="14811"/>
                  </a:cubicBezTo>
                  <a:cubicBezTo>
                    <a:pt x="6754" y="14811"/>
                    <a:pt x="6692" y="14834"/>
                    <a:pt x="6643" y="14883"/>
                  </a:cubicBezTo>
                  <a:lnTo>
                    <a:pt x="5068" y="16458"/>
                  </a:lnTo>
                  <a:cubicBezTo>
                    <a:pt x="4588" y="16937"/>
                    <a:pt x="3926" y="17211"/>
                    <a:pt x="3242" y="17211"/>
                  </a:cubicBezTo>
                  <a:cubicBezTo>
                    <a:pt x="2534" y="17188"/>
                    <a:pt x="1895" y="16914"/>
                    <a:pt x="1393" y="16389"/>
                  </a:cubicBezTo>
                  <a:cubicBezTo>
                    <a:pt x="457" y="15408"/>
                    <a:pt x="525" y="13764"/>
                    <a:pt x="1530" y="12737"/>
                  </a:cubicBezTo>
                  <a:lnTo>
                    <a:pt x="1735" y="12532"/>
                  </a:lnTo>
                  <a:cubicBezTo>
                    <a:pt x="1827" y="12440"/>
                    <a:pt x="1827" y="12303"/>
                    <a:pt x="1735" y="12212"/>
                  </a:cubicBezTo>
                  <a:cubicBezTo>
                    <a:pt x="1621" y="12075"/>
                    <a:pt x="1621" y="11870"/>
                    <a:pt x="1758" y="11733"/>
                  </a:cubicBezTo>
                  <a:cubicBezTo>
                    <a:pt x="1804" y="11664"/>
                    <a:pt x="1895" y="11619"/>
                    <a:pt x="1986" y="11619"/>
                  </a:cubicBezTo>
                  <a:cubicBezTo>
                    <a:pt x="2078" y="11619"/>
                    <a:pt x="2169" y="11664"/>
                    <a:pt x="2237" y="11733"/>
                  </a:cubicBezTo>
                  <a:cubicBezTo>
                    <a:pt x="2283" y="11767"/>
                    <a:pt x="2340" y="11784"/>
                    <a:pt x="2397" y="11784"/>
                  </a:cubicBezTo>
                  <a:cubicBezTo>
                    <a:pt x="2454" y="11784"/>
                    <a:pt x="2511" y="11767"/>
                    <a:pt x="2557" y="11733"/>
                  </a:cubicBezTo>
                  <a:lnTo>
                    <a:pt x="4292" y="9975"/>
                  </a:lnTo>
                  <a:cubicBezTo>
                    <a:pt x="4383" y="9884"/>
                    <a:pt x="4383" y="9747"/>
                    <a:pt x="4314" y="9656"/>
                  </a:cubicBezTo>
                  <a:cubicBezTo>
                    <a:pt x="4178" y="9519"/>
                    <a:pt x="4178" y="9291"/>
                    <a:pt x="4314" y="9176"/>
                  </a:cubicBezTo>
                  <a:cubicBezTo>
                    <a:pt x="4386" y="9105"/>
                    <a:pt x="4476" y="9071"/>
                    <a:pt x="4566" y="9071"/>
                  </a:cubicBezTo>
                  <a:cubicBezTo>
                    <a:pt x="4648" y="9071"/>
                    <a:pt x="4728" y="9099"/>
                    <a:pt x="4794" y="9154"/>
                  </a:cubicBezTo>
                  <a:cubicBezTo>
                    <a:pt x="4839" y="9199"/>
                    <a:pt x="4897" y="9222"/>
                    <a:pt x="4954" y="9222"/>
                  </a:cubicBezTo>
                  <a:cubicBezTo>
                    <a:pt x="5011" y="9222"/>
                    <a:pt x="5068" y="9199"/>
                    <a:pt x="5113" y="9154"/>
                  </a:cubicBezTo>
                  <a:lnTo>
                    <a:pt x="6871" y="7396"/>
                  </a:lnTo>
                  <a:cubicBezTo>
                    <a:pt x="6939" y="7328"/>
                    <a:pt x="6939" y="7168"/>
                    <a:pt x="6871" y="7099"/>
                  </a:cubicBezTo>
                  <a:cubicBezTo>
                    <a:pt x="6734" y="6962"/>
                    <a:pt x="6734" y="6734"/>
                    <a:pt x="6871" y="6597"/>
                  </a:cubicBezTo>
                  <a:cubicBezTo>
                    <a:pt x="6942" y="6537"/>
                    <a:pt x="7033" y="6503"/>
                    <a:pt x="7122" y="6503"/>
                  </a:cubicBezTo>
                  <a:cubicBezTo>
                    <a:pt x="7204" y="6503"/>
                    <a:pt x="7285" y="6532"/>
                    <a:pt x="7350" y="6597"/>
                  </a:cubicBezTo>
                  <a:cubicBezTo>
                    <a:pt x="7396" y="6643"/>
                    <a:pt x="7453" y="6666"/>
                    <a:pt x="7510" y="6666"/>
                  </a:cubicBezTo>
                  <a:cubicBezTo>
                    <a:pt x="7567" y="6666"/>
                    <a:pt x="7624" y="6643"/>
                    <a:pt x="7670" y="6597"/>
                  </a:cubicBezTo>
                  <a:lnTo>
                    <a:pt x="9427" y="4840"/>
                  </a:lnTo>
                  <a:cubicBezTo>
                    <a:pt x="9496" y="4771"/>
                    <a:pt x="9519" y="4611"/>
                    <a:pt x="9427" y="4543"/>
                  </a:cubicBezTo>
                  <a:cubicBezTo>
                    <a:pt x="9290" y="4406"/>
                    <a:pt x="9290" y="4178"/>
                    <a:pt x="9427" y="4041"/>
                  </a:cubicBezTo>
                  <a:cubicBezTo>
                    <a:pt x="9496" y="3972"/>
                    <a:pt x="9587" y="3938"/>
                    <a:pt x="9678" y="3938"/>
                  </a:cubicBezTo>
                  <a:cubicBezTo>
                    <a:pt x="9770" y="3938"/>
                    <a:pt x="9861" y="3972"/>
                    <a:pt x="9930" y="4041"/>
                  </a:cubicBezTo>
                  <a:cubicBezTo>
                    <a:pt x="9964" y="4075"/>
                    <a:pt x="10021" y="4092"/>
                    <a:pt x="10078" y="4092"/>
                  </a:cubicBezTo>
                  <a:cubicBezTo>
                    <a:pt x="10135" y="4092"/>
                    <a:pt x="10192" y="4075"/>
                    <a:pt x="10226" y="4041"/>
                  </a:cubicBezTo>
                  <a:lnTo>
                    <a:pt x="11984" y="2283"/>
                  </a:lnTo>
                  <a:cubicBezTo>
                    <a:pt x="12029" y="2238"/>
                    <a:pt x="12052" y="2192"/>
                    <a:pt x="12052" y="2123"/>
                  </a:cubicBezTo>
                  <a:cubicBezTo>
                    <a:pt x="12052" y="2078"/>
                    <a:pt x="12029" y="2009"/>
                    <a:pt x="11984" y="1964"/>
                  </a:cubicBezTo>
                  <a:cubicBezTo>
                    <a:pt x="11870" y="1827"/>
                    <a:pt x="11870" y="1621"/>
                    <a:pt x="12007" y="1484"/>
                  </a:cubicBezTo>
                  <a:cubicBezTo>
                    <a:pt x="12075" y="1416"/>
                    <a:pt x="12161" y="1382"/>
                    <a:pt x="12246" y="1382"/>
                  </a:cubicBezTo>
                  <a:cubicBezTo>
                    <a:pt x="12332" y="1382"/>
                    <a:pt x="12417" y="1416"/>
                    <a:pt x="12486" y="1484"/>
                  </a:cubicBezTo>
                  <a:cubicBezTo>
                    <a:pt x="12532" y="1519"/>
                    <a:pt x="12589" y="1536"/>
                    <a:pt x="12643" y="1536"/>
                  </a:cubicBezTo>
                  <a:cubicBezTo>
                    <a:pt x="12697" y="1536"/>
                    <a:pt x="12748" y="1519"/>
                    <a:pt x="12783" y="1484"/>
                  </a:cubicBezTo>
                  <a:lnTo>
                    <a:pt x="13079" y="1188"/>
                  </a:lnTo>
                  <a:cubicBezTo>
                    <a:pt x="13562" y="705"/>
                    <a:pt x="14171" y="433"/>
                    <a:pt x="14847" y="433"/>
                  </a:cubicBezTo>
                  <a:close/>
                  <a:moveTo>
                    <a:pt x="14928" y="1"/>
                  </a:moveTo>
                  <a:cubicBezTo>
                    <a:pt x="14129" y="1"/>
                    <a:pt x="13353" y="320"/>
                    <a:pt x="12783" y="891"/>
                  </a:cubicBezTo>
                  <a:lnTo>
                    <a:pt x="12623" y="1051"/>
                  </a:lnTo>
                  <a:cubicBezTo>
                    <a:pt x="12507" y="988"/>
                    <a:pt x="12378" y="957"/>
                    <a:pt x="12250" y="957"/>
                  </a:cubicBezTo>
                  <a:cubicBezTo>
                    <a:pt x="12049" y="957"/>
                    <a:pt x="11849" y="1034"/>
                    <a:pt x="11710" y="1188"/>
                  </a:cubicBezTo>
                  <a:cubicBezTo>
                    <a:pt x="11459" y="1439"/>
                    <a:pt x="11413" y="1804"/>
                    <a:pt x="11573" y="2101"/>
                  </a:cubicBezTo>
                  <a:lnTo>
                    <a:pt x="10066" y="3630"/>
                  </a:lnTo>
                  <a:cubicBezTo>
                    <a:pt x="9945" y="3555"/>
                    <a:pt x="9809" y="3519"/>
                    <a:pt x="9673" y="3519"/>
                  </a:cubicBezTo>
                  <a:cubicBezTo>
                    <a:pt x="9476" y="3519"/>
                    <a:pt x="9279" y="3595"/>
                    <a:pt x="9131" y="3744"/>
                  </a:cubicBezTo>
                  <a:cubicBezTo>
                    <a:pt x="8902" y="3995"/>
                    <a:pt x="8857" y="4360"/>
                    <a:pt x="9016" y="4657"/>
                  </a:cubicBezTo>
                  <a:lnTo>
                    <a:pt x="7487" y="6186"/>
                  </a:lnTo>
                  <a:cubicBezTo>
                    <a:pt x="7369" y="6123"/>
                    <a:pt x="7240" y="6092"/>
                    <a:pt x="7112" y="6092"/>
                  </a:cubicBezTo>
                  <a:cubicBezTo>
                    <a:pt x="6918" y="6092"/>
                    <a:pt x="6725" y="6163"/>
                    <a:pt x="6574" y="6300"/>
                  </a:cubicBezTo>
                  <a:cubicBezTo>
                    <a:pt x="6323" y="6551"/>
                    <a:pt x="6277" y="6940"/>
                    <a:pt x="6437" y="7236"/>
                  </a:cubicBezTo>
                  <a:lnTo>
                    <a:pt x="4931" y="8743"/>
                  </a:lnTo>
                  <a:cubicBezTo>
                    <a:pt x="4815" y="8681"/>
                    <a:pt x="4690" y="8650"/>
                    <a:pt x="4564" y="8650"/>
                  </a:cubicBezTo>
                  <a:cubicBezTo>
                    <a:pt x="4367" y="8650"/>
                    <a:pt x="4171" y="8726"/>
                    <a:pt x="4018" y="8880"/>
                  </a:cubicBezTo>
                  <a:cubicBezTo>
                    <a:pt x="3767" y="9108"/>
                    <a:pt x="3721" y="9496"/>
                    <a:pt x="3881" y="9793"/>
                  </a:cubicBezTo>
                  <a:lnTo>
                    <a:pt x="2374" y="11299"/>
                  </a:lnTo>
                  <a:cubicBezTo>
                    <a:pt x="2259" y="11237"/>
                    <a:pt x="2130" y="11206"/>
                    <a:pt x="2001" y="11206"/>
                  </a:cubicBezTo>
                  <a:cubicBezTo>
                    <a:pt x="1800" y="11206"/>
                    <a:pt x="1601" y="11283"/>
                    <a:pt x="1461" y="11436"/>
                  </a:cubicBezTo>
                  <a:cubicBezTo>
                    <a:pt x="1210" y="11687"/>
                    <a:pt x="1165" y="12052"/>
                    <a:pt x="1324" y="12349"/>
                  </a:cubicBezTo>
                  <a:lnTo>
                    <a:pt x="1233" y="12440"/>
                  </a:lnTo>
                  <a:cubicBezTo>
                    <a:pt x="69" y="13627"/>
                    <a:pt x="0" y="15522"/>
                    <a:pt x="1096" y="16686"/>
                  </a:cubicBezTo>
                  <a:cubicBezTo>
                    <a:pt x="1667" y="17279"/>
                    <a:pt x="2420" y="17599"/>
                    <a:pt x="3219" y="17622"/>
                  </a:cubicBezTo>
                  <a:lnTo>
                    <a:pt x="3265" y="17622"/>
                  </a:lnTo>
                  <a:cubicBezTo>
                    <a:pt x="4063" y="17622"/>
                    <a:pt x="4817" y="17302"/>
                    <a:pt x="5364" y="16754"/>
                  </a:cubicBezTo>
                  <a:lnTo>
                    <a:pt x="6825" y="15294"/>
                  </a:lnTo>
                  <a:cubicBezTo>
                    <a:pt x="6941" y="15356"/>
                    <a:pt x="7070" y="15387"/>
                    <a:pt x="7198" y="15387"/>
                  </a:cubicBezTo>
                  <a:cubicBezTo>
                    <a:pt x="7400" y="15387"/>
                    <a:pt x="7599" y="15310"/>
                    <a:pt x="7738" y="15157"/>
                  </a:cubicBezTo>
                  <a:cubicBezTo>
                    <a:pt x="7989" y="14928"/>
                    <a:pt x="8035" y="14540"/>
                    <a:pt x="7875" y="14244"/>
                  </a:cubicBezTo>
                  <a:lnTo>
                    <a:pt x="9382" y="12737"/>
                  </a:lnTo>
                  <a:cubicBezTo>
                    <a:pt x="9497" y="12799"/>
                    <a:pt x="9626" y="12830"/>
                    <a:pt x="9756" y="12830"/>
                  </a:cubicBezTo>
                  <a:cubicBezTo>
                    <a:pt x="9960" y="12830"/>
                    <a:pt x="10164" y="12754"/>
                    <a:pt x="10318" y="12600"/>
                  </a:cubicBezTo>
                  <a:cubicBezTo>
                    <a:pt x="10546" y="12349"/>
                    <a:pt x="10591" y="11984"/>
                    <a:pt x="10432" y="11687"/>
                  </a:cubicBezTo>
                  <a:lnTo>
                    <a:pt x="11961" y="10158"/>
                  </a:lnTo>
                  <a:cubicBezTo>
                    <a:pt x="12073" y="10232"/>
                    <a:pt x="12204" y="10269"/>
                    <a:pt x="12336" y="10269"/>
                  </a:cubicBezTo>
                  <a:cubicBezTo>
                    <a:pt x="12529" y="10269"/>
                    <a:pt x="12725" y="10192"/>
                    <a:pt x="12874" y="10044"/>
                  </a:cubicBezTo>
                  <a:cubicBezTo>
                    <a:pt x="13125" y="9793"/>
                    <a:pt x="13171" y="9427"/>
                    <a:pt x="12988" y="9131"/>
                  </a:cubicBezTo>
                  <a:lnTo>
                    <a:pt x="14517" y="7601"/>
                  </a:lnTo>
                  <a:cubicBezTo>
                    <a:pt x="14635" y="7665"/>
                    <a:pt x="14764" y="7696"/>
                    <a:pt x="14892" y="7696"/>
                  </a:cubicBezTo>
                  <a:cubicBezTo>
                    <a:pt x="15087" y="7696"/>
                    <a:pt x="15279" y="7625"/>
                    <a:pt x="15430" y="7487"/>
                  </a:cubicBezTo>
                  <a:cubicBezTo>
                    <a:pt x="15681" y="7236"/>
                    <a:pt x="15727" y="6848"/>
                    <a:pt x="15567" y="6551"/>
                  </a:cubicBezTo>
                  <a:lnTo>
                    <a:pt x="16914" y="5205"/>
                  </a:lnTo>
                  <a:cubicBezTo>
                    <a:pt x="18101" y="4018"/>
                    <a:pt x="18169" y="2101"/>
                    <a:pt x="17074" y="936"/>
                  </a:cubicBezTo>
                  <a:cubicBezTo>
                    <a:pt x="16503" y="343"/>
                    <a:pt x="15750" y="23"/>
                    <a:pt x="14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4" name="Google Shape;1754;p25"/>
            <p:cNvSpPr/>
            <p:nvPr/>
          </p:nvSpPr>
          <p:spPr>
            <a:xfrm>
              <a:off x="4912175" y="1231625"/>
              <a:ext cx="34825" cy="34100"/>
            </a:xfrm>
            <a:custGeom>
              <a:avLst/>
              <a:gdLst/>
              <a:ahLst/>
              <a:cxnLst/>
              <a:rect l="l" t="t" r="r" b="b"/>
              <a:pathLst>
                <a:path w="1393" h="1364" extrusionOk="0">
                  <a:moveTo>
                    <a:pt x="639" y="0"/>
                  </a:moveTo>
                  <a:cubicBezTo>
                    <a:pt x="439" y="0"/>
                    <a:pt x="240" y="74"/>
                    <a:pt x="91" y="223"/>
                  </a:cubicBezTo>
                  <a:cubicBezTo>
                    <a:pt x="0" y="291"/>
                    <a:pt x="0" y="428"/>
                    <a:pt x="91" y="519"/>
                  </a:cubicBezTo>
                  <a:cubicBezTo>
                    <a:pt x="137" y="554"/>
                    <a:pt x="188" y="571"/>
                    <a:pt x="240" y="571"/>
                  </a:cubicBezTo>
                  <a:cubicBezTo>
                    <a:pt x="291" y="571"/>
                    <a:pt x="342" y="554"/>
                    <a:pt x="388" y="519"/>
                  </a:cubicBezTo>
                  <a:cubicBezTo>
                    <a:pt x="457" y="451"/>
                    <a:pt x="548" y="417"/>
                    <a:pt x="639" y="417"/>
                  </a:cubicBezTo>
                  <a:cubicBezTo>
                    <a:pt x="730" y="417"/>
                    <a:pt x="822" y="451"/>
                    <a:pt x="890" y="519"/>
                  </a:cubicBezTo>
                  <a:cubicBezTo>
                    <a:pt x="936" y="565"/>
                    <a:pt x="982" y="656"/>
                    <a:pt x="982" y="748"/>
                  </a:cubicBezTo>
                  <a:cubicBezTo>
                    <a:pt x="982" y="839"/>
                    <a:pt x="936" y="930"/>
                    <a:pt x="890" y="999"/>
                  </a:cubicBezTo>
                  <a:cubicBezTo>
                    <a:pt x="799" y="1090"/>
                    <a:pt x="799" y="1227"/>
                    <a:pt x="890" y="1295"/>
                  </a:cubicBezTo>
                  <a:cubicBezTo>
                    <a:pt x="913" y="1341"/>
                    <a:pt x="982" y="1364"/>
                    <a:pt x="1027" y="1364"/>
                  </a:cubicBezTo>
                  <a:cubicBezTo>
                    <a:pt x="1073" y="1364"/>
                    <a:pt x="1141" y="1341"/>
                    <a:pt x="1187" y="1295"/>
                  </a:cubicBezTo>
                  <a:cubicBezTo>
                    <a:pt x="1324" y="1159"/>
                    <a:pt x="1392" y="953"/>
                    <a:pt x="1392" y="748"/>
                  </a:cubicBezTo>
                  <a:cubicBezTo>
                    <a:pt x="1392" y="542"/>
                    <a:pt x="1324" y="360"/>
                    <a:pt x="1187" y="223"/>
                  </a:cubicBezTo>
                  <a:cubicBezTo>
                    <a:pt x="1039" y="74"/>
                    <a:pt x="839" y="0"/>
                    <a:pt x="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5" name="Google Shape;1755;p25"/>
            <p:cNvSpPr/>
            <p:nvPr/>
          </p:nvSpPr>
          <p:spPr>
            <a:xfrm>
              <a:off x="4803750" y="1329625"/>
              <a:ext cx="24550" cy="38825"/>
            </a:xfrm>
            <a:custGeom>
              <a:avLst/>
              <a:gdLst/>
              <a:ahLst/>
              <a:cxnLst/>
              <a:rect l="l" t="t" r="r" b="b"/>
              <a:pathLst>
                <a:path w="982" h="1553" extrusionOk="0">
                  <a:moveTo>
                    <a:pt x="776" y="0"/>
                  </a:moveTo>
                  <a:cubicBezTo>
                    <a:pt x="343" y="0"/>
                    <a:pt x="0" y="343"/>
                    <a:pt x="0" y="776"/>
                  </a:cubicBezTo>
                  <a:cubicBezTo>
                    <a:pt x="0" y="1187"/>
                    <a:pt x="343" y="1552"/>
                    <a:pt x="776" y="1552"/>
                  </a:cubicBezTo>
                  <a:cubicBezTo>
                    <a:pt x="890" y="1552"/>
                    <a:pt x="982" y="1438"/>
                    <a:pt x="982" y="1324"/>
                  </a:cubicBezTo>
                  <a:cubicBezTo>
                    <a:pt x="982" y="1210"/>
                    <a:pt x="890" y="1119"/>
                    <a:pt x="776" y="1119"/>
                  </a:cubicBezTo>
                  <a:cubicBezTo>
                    <a:pt x="571" y="1119"/>
                    <a:pt x="411" y="959"/>
                    <a:pt x="411" y="776"/>
                  </a:cubicBezTo>
                  <a:cubicBezTo>
                    <a:pt x="411" y="571"/>
                    <a:pt x="571" y="434"/>
                    <a:pt x="776" y="434"/>
                  </a:cubicBezTo>
                  <a:cubicBezTo>
                    <a:pt x="890" y="434"/>
                    <a:pt x="982" y="320"/>
                    <a:pt x="982" y="206"/>
                  </a:cubicBezTo>
                  <a:cubicBezTo>
                    <a:pt x="982" y="92"/>
                    <a:pt x="890" y="0"/>
                    <a:pt x="7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6" name="Google Shape;1756;p25"/>
            <p:cNvSpPr/>
            <p:nvPr/>
          </p:nvSpPr>
          <p:spPr>
            <a:xfrm>
              <a:off x="4689050" y="1445450"/>
              <a:ext cx="35400" cy="34275"/>
            </a:xfrm>
            <a:custGeom>
              <a:avLst/>
              <a:gdLst/>
              <a:ahLst/>
              <a:cxnLst/>
              <a:rect l="l" t="t" r="r" b="b"/>
              <a:pathLst>
                <a:path w="1416" h="1371" extrusionOk="0">
                  <a:moveTo>
                    <a:pt x="386" y="1"/>
                  </a:moveTo>
                  <a:cubicBezTo>
                    <a:pt x="331" y="1"/>
                    <a:pt x="274" y="24"/>
                    <a:pt x="229" y="69"/>
                  </a:cubicBezTo>
                  <a:cubicBezTo>
                    <a:pt x="92" y="206"/>
                    <a:pt x="0" y="389"/>
                    <a:pt x="0" y="594"/>
                  </a:cubicBezTo>
                  <a:cubicBezTo>
                    <a:pt x="0" y="800"/>
                    <a:pt x="92" y="1005"/>
                    <a:pt x="229" y="1142"/>
                  </a:cubicBezTo>
                  <a:cubicBezTo>
                    <a:pt x="388" y="1302"/>
                    <a:pt x="571" y="1370"/>
                    <a:pt x="776" y="1370"/>
                  </a:cubicBezTo>
                  <a:cubicBezTo>
                    <a:pt x="982" y="1370"/>
                    <a:pt x="1187" y="1302"/>
                    <a:pt x="1324" y="1142"/>
                  </a:cubicBezTo>
                  <a:cubicBezTo>
                    <a:pt x="1416" y="1074"/>
                    <a:pt x="1416" y="937"/>
                    <a:pt x="1324" y="845"/>
                  </a:cubicBezTo>
                  <a:cubicBezTo>
                    <a:pt x="1279" y="811"/>
                    <a:pt x="1227" y="794"/>
                    <a:pt x="1176" y="794"/>
                  </a:cubicBezTo>
                  <a:cubicBezTo>
                    <a:pt x="1125" y="794"/>
                    <a:pt x="1073" y="811"/>
                    <a:pt x="1028" y="845"/>
                  </a:cubicBezTo>
                  <a:cubicBezTo>
                    <a:pt x="959" y="914"/>
                    <a:pt x="868" y="948"/>
                    <a:pt x="776" y="948"/>
                  </a:cubicBezTo>
                  <a:cubicBezTo>
                    <a:pt x="685" y="948"/>
                    <a:pt x="594" y="914"/>
                    <a:pt x="525" y="845"/>
                  </a:cubicBezTo>
                  <a:cubicBezTo>
                    <a:pt x="457" y="777"/>
                    <a:pt x="434" y="686"/>
                    <a:pt x="434" y="594"/>
                  </a:cubicBezTo>
                  <a:cubicBezTo>
                    <a:pt x="434" y="503"/>
                    <a:pt x="457" y="412"/>
                    <a:pt x="525" y="366"/>
                  </a:cubicBezTo>
                  <a:cubicBezTo>
                    <a:pt x="617" y="275"/>
                    <a:pt x="617" y="138"/>
                    <a:pt x="525" y="69"/>
                  </a:cubicBezTo>
                  <a:cubicBezTo>
                    <a:pt x="491" y="24"/>
                    <a:pt x="44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7" name="Google Shape;1757;p25"/>
            <p:cNvSpPr/>
            <p:nvPr/>
          </p:nvSpPr>
          <p:spPr>
            <a:xfrm>
              <a:off x="4885925" y="1311925"/>
              <a:ext cx="36525" cy="34275"/>
            </a:xfrm>
            <a:custGeom>
              <a:avLst/>
              <a:gdLst/>
              <a:ahLst/>
              <a:cxnLst/>
              <a:rect l="l" t="t" r="r" b="b"/>
              <a:pathLst>
                <a:path w="1461" h="1371" extrusionOk="0">
                  <a:moveTo>
                    <a:pt x="454" y="1"/>
                  </a:moveTo>
                  <a:cubicBezTo>
                    <a:pt x="400" y="1"/>
                    <a:pt x="343" y="24"/>
                    <a:pt x="297" y="69"/>
                  </a:cubicBezTo>
                  <a:cubicBezTo>
                    <a:pt x="0" y="366"/>
                    <a:pt x="0" y="845"/>
                    <a:pt x="297" y="1142"/>
                  </a:cubicBezTo>
                  <a:cubicBezTo>
                    <a:pt x="457" y="1302"/>
                    <a:pt x="639" y="1370"/>
                    <a:pt x="845" y="1370"/>
                  </a:cubicBezTo>
                  <a:cubicBezTo>
                    <a:pt x="1050" y="1370"/>
                    <a:pt x="1233" y="1302"/>
                    <a:pt x="1392" y="1142"/>
                  </a:cubicBezTo>
                  <a:cubicBezTo>
                    <a:pt x="1461" y="1074"/>
                    <a:pt x="1461" y="937"/>
                    <a:pt x="1392" y="845"/>
                  </a:cubicBezTo>
                  <a:cubicBezTo>
                    <a:pt x="1347" y="811"/>
                    <a:pt x="1290" y="794"/>
                    <a:pt x="1236" y="794"/>
                  </a:cubicBezTo>
                  <a:cubicBezTo>
                    <a:pt x="1181" y="794"/>
                    <a:pt x="1130" y="811"/>
                    <a:pt x="1096" y="845"/>
                  </a:cubicBezTo>
                  <a:cubicBezTo>
                    <a:pt x="1027" y="914"/>
                    <a:pt x="936" y="948"/>
                    <a:pt x="845" y="948"/>
                  </a:cubicBezTo>
                  <a:cubicBezTo>
                    <a:pt x="753" y="948"/>
                    <a:pt x="662" y="914"/>
                    <a:pt x="594" y="845"/>
                  </a:cubicBezTo>
                  <a:cubicBezTo>
                    <a:pt x="457" y="708"/>
                    <a:pt x="457" y="503"/>
                    <a:pt x="594" y="366"/>
                  </a:cubicBezTo>
                  <a:cubicBezTo>
                    <a:pt x="685" y="275"/>
                    <a:pt x="685" y="138"/>
                    <a:pt x="594" y="69"/>
                  </a:cubicBezTo>
                  <a:cubicBezTo>
                    <a:pt x="559" y="24"/>
                    <a:pt x="508"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8" name="Google Shape;1758;p25"/>
            <p:cNvSpPr/>
            <p:nvPr/>
          </p:nvSpPr>
          <p:spPr>
            <a:xfrm>
              <a:off x="4770650" y="1417650"/>
              <a:ext cx="37125" cy="34100"/>
            </a:xfrm>
            <a:custGeom>
              <a:avLst/>
              <a:gdLst/>
              <a:ahLst/>
              <a:cxnLst/>
              <a:rect l="l" t="t" r="r" b="b"/>
              <a:pathLst>
                <a:path w="1485" h="1364" extrusionOk="0">
                  <a:moveTo>
                    <a:pt x="631" y="0"/>
                  </a:moveTo>
                  <a:cubicBezTo>
                    <a:pt x="434" y="0"/>
                    <a:pt x="240" y="74"/>
                    <a:pt x="92" y="223"/>
                  </a:cubicBezTo>
                  <a:cubicBezTo>
                    <a:pt x="0" y="314"/>
                    <a:pt x="0" y="451"/>
                    <a:pt x="92" y="519"/>
                  </a:cubicBezTo>
                  <a:cubicBezTo>
                    <a:pt x="137" y="565"/>
                    <a:pt x="189" y="588"/>
                    <a:pt x="240" y="588"/>
                  </a:cubicBezTo>
                  <a:cubicBezTo>
                    <a:pt x="291" y="588"/>
                    <a:pt x="343" y="565"/>
                    <a:pt x="388" y="519"/>
                  </a:cubicBezTo>
                  <a:cubicBezTo>
                    <a:pt x="457" y="451"/>
                    <a:pt x="548" y="417"/>
                    <a:pt x="640" y="417"/>
                  </a:cubicBezTo>
                  <a:cubicBezTo>
                    <a:pt x="731" y="417"/>
                    <a:pt x="822" y="451"/>
                    <a:pt x="891" y="519"/>
                  </a:cubicBezTo>
                  <a:cubicBezTo>
                    <a:pt x="1028" y="656"/>
                    <a:pt x="1028" y="885"/>
                    <a:pt x="891" y="1022"/>
                  </a:cubicBezTo>
                  <a:cubicBezTo>
                    <a:pt x="799" y="1090"/>
                    <a:pt x="799" y="1227"/>
                    <a:pt x="891" y="1318"/>
                  </a:cubicBezTo>
                  <a:cubicBezTo>
                    <a:pt x="913" y="1364"/>
                    <a:pt x="982" y="1364"/>
                    <a:pt x="1028" y="1364"/>
                  </a:cubicBezTo>
                  <a:cubicBezTo>
                    <a:pt x="1073" y="1364"/>
                    <a:pt x="1142" y="1364"/>
                    <a:pt x="1187" y="1318"/>
                  </a:cubicBezTo>
                  <a:cubicBezTo>
                    <a:pt x="1484" y="1022"/>
                    <a:pt x="1484" y="519"/>
                    <a:pt x="1187" y="223"/>
                  </a:cubicBezTo>
                  <a:cubicBezTo>
                    <a:pt x="1028" y="74"/>
                    <a:pt x="828"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9" name="Google Shape;1759;p25"/>
            <p:cNvSpPr/>
            <p:nvPr/>
          </p:nvSpPr>
          <p:spPr>
            <a:xfrm>
              <a:off x="4687325" y="1515075"/>
              <a:ext cx="34850" cy="34275"/>
            </a:xfrm>
            <a:custGeom>
              <a:avLst/>
              <a:gdLst/>
              <a:ahLst/>
              <a:cxnLst/>
              <a:rect l="l" t="t" r="r" b="b"/>
              <a:pathLst>
                <a:path w="1394" h="1371" extrusionOk="0">
                  <a:moveTo>
                    <a:pt x="1025" y="1"/>
                  </a:moveTo>
                  <a:cubicBezTo>
                    <a:pt x="971" y="1"/>
                    <a:pt x="914" y="23"/>
                    <a:pt x="868" y="69"/>
                  </a:cubicBezTo>
                  <a:cubicBezTo>
                    <a:pt x="800" y="138"/>
                    <a:pt x="800" y="274"/>
                    <a:pt x="868" y="366"/>
                  </a:cubicBezTo>
                  <a:cubicBezTo>
                    <a:pt x="937" y="434"/>
                    <a:pt x="982" y="526"/>
                    <a:pt x="982" y="617"/>
                  </a:cubicBezTo>
                  <a:cubicBezTo>
                    <a:pt x="982" y="708"/>
                    <a:pt x="937" y="799"/>
                    <a:pt x="868" y="845"/>
                  </a:cubicBezTo>
                  <a:cubicBezTo>
                    <a:pt x="800" y="914"/>
                    <a:pt x="708" y="948"/>
                    <a:pt x="620" y="948"/>
                  </a:cubicBezTo>
                  <a:cubicBezTo>
                    <a:pt x="532" y="948"/>
                    <a:pt x="446" y="914"/>
                    <a:pt x="389" y="845"/>
                  </a:cubicBezTo>
                  <a:cubicBezTo>
                    <a:pt x="343" y="811"/>
                    <a:pt x="286" y="794"/>
                    <a:pt x="232" y="794"/>
                  </a:cubicBezTo>
                  <a:cubicBezTo>
                    <a:pt x="178" y="794"/>
                    <a:pt x="126" y="811"/>
                    <a:pt x="92" y="845"/>
                  </a:cubicBezTo>
                  <a:cubicBezTo>
                    <a:pt x="1" y="936"/>
                    <a:pt x="1" y="1073"/>
                    <a:pt x="92" y="1142"/>
                  </a:cubicBezTo>
                  <a:cubicBezTo>
                    <a:pt x="229" y="1302"/>
                    <a:pt x="412" y="1370"/>
                    <a:pt x="617" y="1370"/>
                  </a:cubicBezTo>
                  <a:cubicBezTo>
                    <a:pt x="823" y="1370"/>
                    <a:pt x="1028" y="1302"/>
                    <a:pt x="1165" y="1142"/>
                  </a:cubicBezTo>
                  <a:cubicBezTo>
                    <a:pt x="1325" y="1005"/>
                    <a:pt x="1393" y="822"/>
                    <a:pt x="1393" y="617"/>
                  </a:cubicBezTo>
                  <a:cubicBezTo>
                    <a:pt x="1393" y="411"/>
                    <a:pt x="1325" y="206"/>
                    <a:pt x="1165" y="69"/>
                  </a:cubicBezTo>
                  <a:cubicBezTo>
                    <a:pt x="1131" y="23"/>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0" name="Google Shape;1760;p25"/>
            <p:cNvSpPr/>
            <p:nvPr/>
          </p:nvSpPr>
          <p:spPr>
            <a:xfrm>
              <a:off x="4986350" y="1211500"/>
              <a:ext cx="38250" cy="24575"/>
            </a:xfrm>
            <a:custGeom>
              <a:avLst/>
              <a:gdLst/>
              <a:ahLst/>
              <a:cxnLst/>
              <a:rect l="l" t="t" r="r" b="b"/>
              <a:pathLst>
                <a:path w="1530" h="983" extrusionOk="0">
                  <a:moveTo>
                    <a:pt x="776" y="1"/>
                  </a:moveTo>
                  <a:cubicBezTo>
                    <a:pt x="343" y="1"/>
                    <a:pt x="0" y="343"/>
                    <a:pt x="0" y="754"/>
                  </a:cubicBezTo>
                  <a:cubicBezTo>
                    <a:pt x="0" y="891"/>
                    <a:pt x="92" y="982"/>
                    <a:pt x="206" y="982"/>
                  </a:cubicBezTo>
                  <a:cubicBezTo>
                    <a:pt x="320" y="982"/>
                    <a:pt x="411" y="891"/>
                    <a:pt x="411" y="754"/>
                  </a:cubicBezTo>
                  <a:cubicBezTo>
                    <a:pt x="411" y="571"/>
                    <a:pt x="571" y="411"/>
                    <a:pt x="776" y="411"/>
                  </a:cubicBezTo>
                  <a:cubicBezTo>
                    <a:pt x="959" y="411"/>
                    <a:pt x="1119" y="571"/>
                    <a:pt x="1119" y="754"/>
                  </a:cubicBezTo>
                  <a:cubicBezTo>
                    <a:pt x="1119" y="891"/>
                    <a:pt x="1210" y="982"/>
                    <a:pt x="1324" y="982"/>
                  </a:cubicBezTo>
                  <a:cubicBezTo>
                    <a:pt x="1438" y="982"/>
                    <a:pt x="1530" y="891"/>
                    <a:pt x="1530" y="754"/>
                  </a:cubicBezTo>
                  <a:cubicBezTo>
                    <a:pt x="1530" y="343"/>
                    <a:pt x="118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1" name="Google Shape;1761;p25"/>
            <p:cNvSpPr/>
            <p:nvPr/>
          </p:nvSpPr>
          <p:spPr>
            <a:xfrm>
              <a:off x="4229125" y="1240450"/>
              <a:ext cx="137550" cy="547975"/>
            </a:xfrm>
            <a:custGeom>
              <a:avLst/>
              <a:gdLst/>
              <a:ahLst/>
              <a:cxnLst/>
              <a:rect l="l" t="t" r="r" b="b"/>
              <a:pathLst>
                <a:path w="5502" h="21919" extrusionOk="0">
                  <a:moveTo>
                    <a:pt x="2665" y="1"/>
                  </a:moveTo>
                  <a:cubicBezTo>
                    <a:pt x="2637" y="1"/>
                    <a:pt x="2602" y="7"/>
                    <a:pt x="2579" y="7"/>
                  </a:cubicBezTo>
                  <a:lnTo>
                    <a:pt x="2534" y="7"/>
                  </a:lnTo>
                  <a:cubicBezTo>
                    <a:pt x="2523" y="12"/>
                    <a:pt x="2512" y="13"/>
                    <a:pt x="2500" y="13"/>
                  </a:cubicBezTo>
                  <a:cubicBezTo>
                    <a:pt x="2477" y="13"/>
                    <a:pt x="2452" y="8"/>
                    <a:pt x="2426" y="8"/>
                  </a:cubicBezTo>
                  <a:cubicBezTo>
                    <a:pt x="2402" y="8"/>
                    <a:pt x="2376" y="13"/>
                    <a:pt x="2351" y="29"/>
                  </a:cubicBezTo>
                  <a:cubicBezTo>
                    <a:pt x="2317" y="41"/>
                    <a:pt x="2283" y="41"/>
                    <a:pt x="2246" y="41"/>
                  </a:cubicBezTo>
                  <a:cubicBezTo>
                    <a:pt x="2209" y="41"/>
                    <a:pt x="2169" y="41"/>
                    <a:pt x="2123" y="52"/>
                  </a:cubicBezTo>
                  <a:cubicBezTo>
                    <a:pt x="1963" y="121"/>
                    <a:pt x="1963" y="98"/>
                    <a:pt x="1986" y="258"/>
                  </a:cubicBezTo>
                  <a:cubicBezTo>
                    <a:pt x="2009" y="326"/>
                    <a:pt x="2032" y="372"/>
                    <a:pt x="2054" y="417"/>
                  </a:cubicBezTo>
                  <a:cubicBezTo>
                    <a:pt x="2123" y="509"/>
                    <a:pt x="2237" y="532"/>
                    <a:pt x="2351" y="554"/>
                  </a:cubicBezTo>
                  <a:cubicBezTo>
                    <a:pt x="2351" y="559"/>
                    <a:pt x="2357" y="561"/>
                    <a:pt x="2367" y="561"/>
                  </a:cubicBezTo>
                  <a:cubicBezTo>
                    <a:pt x="2408" y="561"/>
                    <a:pt x="2520" y="527"/>
                    <a:pt x="2557" y="509"/>
                  </a:cubicBezTo>
                  <a:cubicBezTo>
                    <a:pt x="2716" y="463"/>
                    <a:pt x="2716" y="303"/>
                    <a:pt x="2762" y="166"/>
                  </a:cubicBezTo>
                  <a:cubicBezTo>
                    <a:pt x="2716" y="121"/>
                    <a:pt x="2762" y="52"/>
                    <a:pt x="2716" y="29"/>
                  </a:cubicBezTo>
                  <a:cubicBezTo>
                    <a:pt x="2716" y="7"/>
                    <a:pt x="2694" y="1"/>
                    <a:pt x="2665" y="1"/>
                  </a:cubicBezTo>
                  <a:close/>
                  <a:moveTo>
                    <a:pt x="3420" y="66"/>
                  </a:moveTo>
                  <a:cubicBezTo>
                    <a:pt x="3391" y="66"/>
                    <a:pt x="3349" y="87"/>
                    <a:pt x="3333" y="121"/>
                  </a:cubicBezTo>
                  <a:cubicBezTo>
                    <a:pt x="3333" y="166"/>
                    <a:pt x="3333" y="212"/>
                    <a:pt x="3310" y="281"/>
                  </a:cubicBezTo>
                  <a:cubicBezTo>
                    <a:pt x="3310" y="303"/>
                    <a:pt x="3333" y="349"/>
                    <a:pt x="3333" y="395"/>
                  </a:cubicBezTo>
                  <a:cubicBezTo>
                    <a:pt x="3333" y="417"/>
                    <a:pt x="3356" y="440"/>
                    <a:pt x="3356" y="440"/>
                  </a:cubicBezTo>
                  <a:cubicBezTo>
                    <a:pt x="3415" y="580"/>
                    <a:pt x="3528" y="650"/>
                    <a:pt x="3693" y="650"/>
                  </a:cubicBezTo>
                  <a:cubicBezTo>
                    <a:pt x="3716" y="650"/>
                    <a:pt x="3741" y="649"/>
                    <a:pt x="3766" y="646"/>
                  </a:cubicBezTo>
                  <a:cubicBezTo>
                    <a:pt x="3903" y="623"/>
                    <a:pt x="3995" y="554"/>
                    <a:pt x="4063" y="440"/>
                  </a:cubicBezTo>
                  <a:cubicBezTo>
                    <a:pt x="4086" y="372"/>
                    <a:pt x="4086" y="349"/>
                    <a:pt x="4017" y="303"/>
                  </a:cubicBezTo>
                  <a:cubicBezTo>
                    <a:pt x="3835" y="189"/>
                    <a:pt x="3629" y="144"/>
                    <a:pt x="3447" y="75"/>
                  </a:cubicBezTo>
                  <a:cubicBezTo>
                    <a:pt x="3441" y="69"/>
                    <a:pt x="3431" y="66"/>
                    <a:pt x="3420" y="66"/>
                  </a:cubicBezTo>
                  <a:close/>
                  <a:moveTo>
                    <a:pt x="1529" y="395"/>
                  </a:moveTo>
                  <a:cubicBezTo>
                    <a:pt x="1507" y="395"/>
                    <a:pt x="1484" y="417"/>
                    <a:pt x="1461" y="417"/>
                  </a:cubicBezTo>
                  <a:cubicBezTo>
                    <a:pt x="1324" y="509"/>
                    <a:pt x="1233" y="623"/>
                    <a:pt x="1256" y="760"/>
                  </a:cubicBezTo>
                  <a:cubicBezTo>
                    <a:pt x="1256" y="783"/>
                    <a:pt x="1256" y="783"/>
                    <a:pt x="1256" y="806"/>
                  </a:cubicBezTo>
                  <a:cubicBezTo>
                    <a:pt x="1233" y="897"/>
                    <a:pt x="1278" y="988"/>
                    <a:pt x="1347" y="1034"/>
                  </a:cubicBezTo>
                  <a:cubicBezTo>
                    <a:pt x="1404" y="1109"/>
                    <a:pt x="1476" y="1154"/>
                    <a:pt x="1551" y="1154"/>
                  </a:cubicBezTo>
                  <a:cubicBezTo>
                    <a:pt x="1567" y="1154"/>
                    <a:pt x="1582" y="1152"/>
                    <a:pt x="1598" y="1148"/>
                  </a:cubicBezTo>
                  <a:lnTo>
                    <a:pt x="1666" y="1148"/>
                  </a:lnTo>
                  <a:cubicBezTo>
                    <a:pt x="1682" y="1151"/>
                    <a:pt x="1696" y="1152"/>
                    <a:pt x="1710" y="1152"/>
                  </a:cubicBezTo>
                  <a:cubicBezTo>
                    <a:pt x="1793" y="1152"/>
                    <a:pt x="1836" y="1096"/>
                    <a:pt x="1895" y="1057"/>
                  </a:cubicBezTo>
                  <a:cubicBezTo>
                    <a:pt x="1940" y="1011"/>
                    <a:pt x="1986" y="965"/>
                    <a:pt x="1986" y="920"/>
                  </a:cubicBezTo>
                  <a:cubicBezTo>
                    <a:pt x="2009" y="783"/>
                    <a:pt x="2032" y="623"/>
                    <a:pt x="1918" y="509"/>
                  </a:cubicBezTo>
                  <a:cubicBezTo>
                    <a:pt x="1849" y="463"/>
                    <a:pt x="1781" y="395"/>
                    <a:pt x="1689" y="395"/>
                  </a:cubicBezTo>
                  <a:cubicBezTo>
                    <a:pt x="1674" y="402"/>
                    <a:pt x="1656" y="405"/>
                    <a:pt x="1638" y="405"/>
                  </a:cubicBezTo>
                  <a:cubicBezTo>
                    <a:pt x="1601" y="405"/>
                    <a:pt x="1560" y="395"/>
                    <a:pt x="1529" y="395"/>
                  </a:cubicBezTo>
                  <a:close/>
                  <a:moveTo>
                    <a:pt x="2907" y="527"/>
                  </a:moveTo>
                  <a:cubicBezTo>
                    <a:pt x="2829" y="527"/>
                    <a:pt x="2753" y="583"/>
                    <a:pt x="2694" y="623"/>
                  </a:cubicBezTo>
                  <a:cubicBezTo>
                    <a:pt x="2625" y="691"/>
                    <a:pt x="2579" y="783"/>
                    <a:pt x="2602" y="897"/>
                  </a:cubicBezTo>
                  <a:cubicBezTo>
                    <a:pt x="2602" y="897"/>
                    <a:pt x="2602" y="920"/>
                    <a:pt x="2602" y="942"/>
                  </a:cubicBezTo>
                  <a:cubicBezTo>
                    <a:pt x="2579" y="1034"/>
                    <a:pt x="2625" y="1102"/>
                    <a:pt x="2671" y="1148"/>
                  </a:cubicBezTo>
                  <a:cubicBezTo>
                    <a:pt x="2694" y="1216"/>
                    <a:pt x="2762" y="1262"/>
                    <a:pt x="2808" y="1262"/>
                  </a:cubicBezTo>
                  <a:cubicBezTo>
                    <a:pt x="2853" y="1273"/>
                    <a:pt x="2905" y="1279"/>
                    <a:pt x="2956" y="1279"/>
                  </a:cubicBezTo>
                  <a:cubicBezTo>
                    <a:pt x="3007" y="1279"/>
                    <a:pt x="3059" y="1273"/>
                    <a:pt x="3104" y="1262"/>
                  </a:cubicBezTo>
                  <a:cubicBezTo>
                    <a:pt x="3150" y="1262"/>
                    <a:pt x="3196" y="1239"/>
                    <a:pt x="3241" y="1194"/>
                  </a:cubicBezTo>
                  <a:cubicBezTo>
                    <a:pt x="3287" y="1125"/>
                    <a:pt x="3356" y="1079"/>
                    <a:pt x="3333" y="965"/>
                  </a:cubicBezTo>
                  <a:cubicBezTo>
                    <a:pt x="3333" y="920"/>
                    <a:pt x="3333" y="851"/>
                    <a:pt x="3333" y="806"/>
                  </a:cubicBezTo>
                  <a:cubicBezTo>
                    <a:pt x="3333" y="783"/>
                    <a:pt x="3333" y="760"/>
                    <a:pt x="3333" y="737"/>
                  </a:cubicBezTo>
                  <a:cubicBezTo>
                    <a:pt x="3251" y="614"/>
                    <a:pt x="3151" y="528"/>
                    <a:pt x="3016" y="528"/>
                  </a:cubicBezTo>
                  <a:cubicBezTo>
                    <a:pt x="3000" y="528"/>
                    <a:pt x="2984" y="529"/>
                    <a:pt x="2967" y="532"/>
                  </a:cubicBezTo>
                  <a:lnTo>
                    <a:pt x="2945" y="532"/>
                  </a:lnTo>
                  <a:cubicBezTo>
                    <a:pt x="2932" y="528"/>
                    <a:pt x="2920" y="527"/>
                    <a:pt x="2907" y="527"/>
                  </a:cubicBezTo>
                  <a:close/>
                  <a:moveTo>
                    <a:pt x="4243" y="640"/>
                  </a:moveTo>
                  <a:cubicBezTo>
                    <a:pt x="4175" y="640"/>
                    <a:pt x="4119" y="677"/>
                    <a:pt x="4063" y="714"/>
                  </a:cubicBezTo>
                  <a:cubicBezTo>
                    <a:pt x="4017" y="737"/>
                    <a:pt x="3949" y="806"/>
                    <a:pt x="3949" y="851"/>
                  </a:cubicBezTo>
                  <a:cubicBezTo>
                    <a:pt x="3926" y="942"/>
                    <a:pt x="3926" y="1057"/>
                    <a:pt x="3949" y="1148"/>
                  </a:cubicBezTo>
                  <a:cubicBezTo>
                    <a:pt x="3949" y="1194"/>
                    <a:pt x="3995" y="1239"/>
                    <a:pt x="4017" y="1262"/>
                  </a:cubicBezTo>
                  <a:cubicBezTo>
                    <a:pt x="4077" y="1321"/>
                    <a:pt x="4136" y="1381"/>
                    <a:pt x="4210" y="1381"/>
                  </a:cubicBezTo>
                  <a:cubicBezTo>
                    <a:pt x="4222" y="1381"/>
                    <a:pt x="4233" y="1379"/>
                    <a:pt x="4246" y="1376"/>
                  </a:cubicBezTo>
                  <a:lnTo>
                    <a:pt x="4405" y="1376"/>
                  </a:lnTo>
                  <a:cubicBezTo>
                    <a:pt x="4428" y="1376"/>
                    <a:pt x="4451" y="1376"/>
                    <a:pt x="4474" y="1353"/>
                  </a:cubicBezTo>
                  <a:cubicBezTo>
                    <a:pt x="4611" y="1262"/>
                    <a:pt x="4702" y="1171"/>
                    <a:pt x="4679" y="1011"/>
                  </a:cubicBezTo>
                  <a:cubicBezTo>
                    <a:pt x="4679" y="1011"/>
                    <a:pt x="4679" y="988"/>
                    <a:pt x="4679" y="965"/>
                  </a:cubicBezTo>
                  <a:cubicBezTo>
                    <a:pt x="4702" y="874"/>
                    <a:pt x="4634" y="806"/>
                    <a:pt x="4588" y="737"/>
                  </a:cubicBezTo>
                  <a:cubicBezTo>
                    <a:pt x="4532" y="681"/>
                    <a:pt x="4475" y="640"/>
                    <a:pt x="4406" y="640"/>
                  </a:cubicBezTo>
                  <a:cubicBezTo>
                    <a:pt x="4391" y="640"/>
                    <a:pt x="4376" y="642"/>
                    <a:pt x="4360" y="646"/>
                  </a:cubicBezTo>
                  <a:lnTo>
                    <a:pt x="4291" y="646"/>
                  </a:lnTo>
                  <a:cubicBezTo>
                    <a:pt x="4275" y="642"/>
                    <a:pt x="4259" y="640"/>
                    <a:pt x="4243" y="640"/>
                  </a:cubicBezTo>
                  <a:close/>
                  <a:moveTo>
                    <a:pt x="856" y="1009"/>
                  </a:moveTo>
                  <a:cubicBezTo>
                    <a:pt x="667" y="1009"/>
                    <a:pt x="525" y="1182"/>
                    <a:pt x="525" y="1376"/>
                  </a:cubicBezTo>
                  <a:cubicBezTo>
                    <a:pt x="504" y="1570"/>
                    <a:pt x="665" y="1743"/>
                    <a:pt x="856" y="1743"/>
                  </a:cubicBezTo>
                  <a:cubicBezTo>
                    <a:pt x="867" y="1743"/>
                    <a:pt x="879" y="1743"/>
                    <a:pt x="890" y="1741"/>
                  </a:cubicBezTo>
                  <a:cubicBezTo>
                    <a:pt x="903" y="1743"/>
                    <a:pt x="916" y="1743"/>
                    <a:pt x="929" y="1743"/>
                  </a:cubicBezTo>
                  <a:cubicBezTo>
                    <a:pt x="1134" y="1743"/>
                    <a:pt x="1256" y="1570"/>
                    <a:pt x="1256" y="1376"/>
                  </a:cubicBezTo>
                  <a:cubicBezTo>
                    <a:pt x="1256" y="1171"/>
                    <a:pt x="1119" y="1011"/>
                    <a:pt x="890" y="1011"/>
                  </a:cubicBezTo>
                  <a:cubicBezTo>
                    <a:pt x="879" y="1010"/>
                    <a:pt x="867" y="1009"/>
                    <a:pt x="856" y="1009"/>
                  </a:cubicBezTo>
                  <a:close/>
                  <a:moveTo>
                    <a:pt x="2199" y="1146"/>
                  </a:moveTo>
                  <a:cubicBezTo>
                    <a:pt x="1991" y="1146"/>
                    <a:pt x="1850" y="1319"/>
                    <a:pt x="1872" y="1513"/>
                  </a:cubicBezTo>
                  <a:cubicBezTo>
                    <a:pt x="1849" y="1741"/>
                    <a:pt x="2032" y="1878"/>
                    <a:pt x="2237" y="1878"/>
                  </a:cubicBezTo>
                  <a:cubicBezTo>
                    <a:pt x="2420" y="1878"/>
                    <a:pt x="2602" y="1741"/>
                    <a:pt x="2602" y="1513"/>
                  </a:cubicBezTo>
                  <a:cubicBezTo>
                    <a:pt x="2602" y="1308"/>
                    <a:pt x="2443" y="1148"/>
                    <a:pt x="2237" y="1148"/>
                  </a:cubicBezTo>
                  <a:cubicBezTo>
                    <a:pt x="2224" y="1147"/>
                    <a:pt x="2211" y="1146"/>
                    <a:pt x="2199" y="1146"/>
                  </a:cubicBezTo>
                  <a:close/>
                  <a:moveTo>
                    <a:pt x="3584" y="1239"/>
                  </a:moveTo>
                  <a:cubicBezTo>
                    <a:pt x="3356" y="1239"/>
                    <a:pt x="3173" y="1399"/>
                    <a:pt x="3196" y="1604"/>
                  </a:cubicBezTo>
                  <a:cubicBezTo>
                    <a:pt x="3173" y="1833"/>
                    <a:pt x="3378" y="1992"/>
                    <a:pt x="3584" y="1992"/>
                  </a:cubicBezTo>
                  <a:cubicBezTo>
                    <a:pt x="3766" y="1992"/>
                    <a:pt x="3949" y="1833"/>
                    <a:pt x="3949" y="1627"/>
                  </a:cubicBezTo>
                  <a:cubicBezTo>
                    <a:pt x="3949" y="1399"/>
                    <a:pt x="3789" y="1239"/>
                    <a:pt x="3584" y="1239"/>
                  </a:cubicBezTo>
                  <a:close/>
                  <a:moveTo>
                    <a:pt x="4876" y="1374"/>
                  </a:moveTo>
                  <a:cubicBezTo>
                    <a:pt x="4705" y="1374"/>
                    <a:pt x="4542" y="1548"/>
                    <a:pt x="4542" y="1741"/>
                  </a:cubicBezTo>
                  <a:cubicBezTo>
                    <a:pt x="4542" y="1947"/>
                    <a:pt x="4702" y="2129"/>
                    <a:pt x="4908" y="2129"/>
                  </a:cubicBezTo>
                  <a:cubicBezTo>
                    <a:pt x="5136" y="2129"/>
                    <a:pt x="5296" y="1947"/>
                    <a:pt x="5273" y="1787"/>
                  </a:cubicBezTo>
                  <a:cubicBezTo>
                    <a:pt x="5273" y="1570"/>
                    <a:pt x="5191" y="1374"/>
                    <a:pt x="4948" y="1374"/>
                  </a:cubicBezTo>
                  <a:cubicBezTo>
                    <a:pt x="4935" y="1374"/>
                    <a:pt x="4922" y="1375"/>
                    <a:pt x="4908" y="1376"/>
                  </a:cubicBezTo>
                  <a:cubicBezTo>
                    <a:pt x="4897" y="1375"/>
                    <a:pt x="4887" y="1374"/>
                    <a:pt x="4876" y="1374"/>
                  </a:cubicBezTo>
                  <a:close/>
                  <a:moveTo>
                    <a:pt x="266" y="1614"/>
                  </a:moveTo>
                  <a:cubicBezTo>
                    <a:pt x="245" y="1614"/>
                    <a:pt x="235" y="1629"/>
                    <a:pt x="206" y="1673"/>
                  </a:cubicBezTo>
                  <a:cubicBezTo>
                    <a:pt x="183" y="1741"/>
                    <a:pt x="160" y="1810"/>
                    <a:pt x="137" y="1878"/>
                  </a:cubicBezTo>
                  <a:cubicBezTo>
                    <a:pt x="91" y="2015"/>
                    <a:pt x="46" y="2152"/>
                    <a:pt x="46" y="2289"/>
                  </a:cubicBezTo>
                  <a:cubicBezTo>
                    <a:pt x="46" y="2358"/>
                    <a:pt x="69" y="2358"/>
                    <a:pt x="114" y="2358"/>
                  </a:cubicBezTo>
                  <a:lnTo>
                    <a:pt x="228" y="2358"/>
                  </a:lnTo>
                  <a:cubicBezTo>
                    <a:pt x="343" y="2358"/>
                    <a:pt x="525" y="2198"/>
                    <a:pt x="548" y="2107"/>
                  </a:cubicBezTo>
                  <a:cubicBezTo>
                    <a:pt x="594" y="1924"/>
                    <a:pt x="502" y="1719"/>
                    <a:pt x="320" y="1627"/>
                  </a:cubicBezTo>
                  <a:cubicBezTo>
                    <a:pt x="295" y="1619"/>
                    <a:pt x="279" y="1614"/>
                    <a:pt x="266" y="1614"/>
                  </a:cubicBezTo>
                  <a:close/>
                  <a:moveTo>
                    <a:pt x="1471" y="1737"/>
                  </a:moveTo>
                  <a:cubicBezTo>
                    <a:pt x="1397" y="1737"/>
                    <a:pt x="1335" y="1796"/>
                    <a:pt x="1256" y="1855"/>
                  </a:cubicBezTo>
                  <a:cubicBezTo>
                    <a:pt x="1187" y="1924"/>
                    <a:pt x="1141" y="1992"/>
                    <a:pt x="1164" y="2107"/>
                  </a:cubicBezTo>
                  <a:cubicBezTo>
                    <a:pt x="1164" y="2335"/>
                    <a:pt x="1301" y="2472"/>
                    <a:pt x="1529" y="2495"/>
                  </a:cubicBezTo>
                  <a:cubicBezTo>
                    <a:pt x="1644" y="2495"/>
                    <a:pt x="1712" y="2449"/>
                    <a:pt x="1781" y="2380"/>
                  </a:cubicBezTo>
                  <a:cubicBezTo>
                    <a:pt x="1849" y="2312"/>
                    <a:pt x="1895" y="2221"/>
                    <a:pt x="1895" y="2129"/>
                  </a:cubicBezTo>
                  <a:cubicBezTo>
                    <a:pt x="1895" y="1901"/>
                    <a:pt x="1735" y="1741"/>
                    <a:pt x="1507" y="1741"/>
                  </a:cubicBezTo>
                  <a:cubicBezTo>
                    <a:pt x="1494" y="1738"/>
                    <a:pt x="1483" y="1737"/>
                    <a:pt x="1471" y="1737"/>
                  </a:cubicBezTo>
                  <a:close/>
                  <a:moveTo>
                    <a:pt x="2887" y="1850"/>
                  </a:moveTo>
                  <a:cubicBezTo>
                    <a:pt x="2870" y="1850"/>
                    <a:pt x="2851" y="1851"/>
                    <a:pt x="2831" y="1855"/>
                  </a:cubicBezTo>
                  <a:cubicBezTo>
                    <a:pt x="2625" y="1855"/>
                    <a:pt x="2465" y="1992"/>
                    <a:pt x="2465" y="2198"/>
                  </a:cubicBezTo>
                  <a:cubicBezTo>
                    <a:pt x="2465" y="2312"/>
                    <a:pt x="2488" y="2403"/>
                    <a:pt x="2579" y="2472"/>
                  </a:cubicBezTo>
                  <a:cubicBezTo>
                    <a:pt x="2639" y="2531"/>
                    <a:pt x="2698" y="2590"/>
                    <a:pt x="2772" y="2590"/>
                  </a:cubicBezTo>
                  <a:cubicBezTo>
                    <a:pt x="2784" y="2590"/>
                    <a:pt x="2795" y="2589"/>
                    <a:pt x="2808" y="2586"/>
                  </a:cubicBezTo>
                  <a:cubicBezTo>
                    <a:pt x="3036" y="2586"/>
                    <a:pt x="3196" y="2426"/>
                    <a:pt x="3196" y="2221"/>
                  </a:cubicBezTo>
                  <a:cubicBezTo>
                    <a:pt x="3219" y="2129"/>
                    <a:pt x="3173" y="2038"/>
                    <a:pt x="3104" y="1947"/>
                  </a:cubicBezTo>
                  <a:cubicBezTo>
                    <a:pt x="3029" y="1890"/>
                    <a:pt x="2970" y="1850"/>
                    <a:pt x="2887" y="1850"/>
                  </a:cubicBezTo>
                  <a:close/>
                  <a:moveTo>
                    <a:pt x="4177" y="1970"/>
                  </a:moveTo>
                  <a:cubicBezTo>
                    <a:pt x="4063" y="1970"/>
                    <a:pt x="3995" y="2015"/>
                    <a:pt x="3926" y="2084"/>
                  </a:cubicBezTo>
                  <a:cubicBezTo>
                    <a:pt x="3858" y="2152"/>
                    <a:pt x="3812" y="2244"/>
                    <a:pt x="3812" y="2335"/>
                  </a:cubicBezTo>
                  <a:cubicBezTo>
                    <a:pt x="3812" y="2449"/>
                    <a:pt x="3835" y="2540"/>
                    <a:pt x="3926" y="2609"/>
                  </a:cubicBezTo>
                  <a:cubicBezTo>
                    <a:pt x="3985" y="2668"/>
                    <a:pt x="4045" y="2727"/>
                    <a:pt x="4134" y="2727"/>
                  </a:cubicBezTo>
                  <a:cubicBezTo>
                    <a:pt x="4147" y="2727"/>
                    <a:pt x="4162" y="2726"/>
                    <a:pt x="4177" y="2723"/>
                  </a:cubicBezTo>
                  <a:cubicBezTo>
                    <a:pt x="4193" y="2726"/>
                    <a:pt x="4207" y="2727"/>
                    <a:pt x="4221" y="2727"/>
                  </a:cubicBezTo>
                  <a:cubicBezTo>
                    <a:pt x="4310" y="2727"/>
                    <a:pt x="4369" y="2668"/>
                    <a:pt x="4428" y="2609"/>
                  </a:cubicBezTo>
                  <a:cubicBezTo>
                    <a:pt x="4497" y="2540"/>
                    <a:pt x="4542" y="2472"/>
                    <a:pt x="4542" y="2358"/>
                  </a:cubicBezTo>
                  <a:cubicBezTo>
                    <a:pt x="4542" y="2244"/>
                    <a:pt x="4520" y="2175"/>
                    <a:pt x="4428" y="2084"/>
                  </a:cubicBezTo>
                  <a:cubicBezTo>
                    <a:pt x="4360" y="2015"/>
                    <a:pt x="4291" y="1970"/>
                    <a:pt x="4177" y="1970"/>
                  </a:cubicBezTo>
                  <a:close/>
                  <a:moveTo>
                    <a:pt x="5407" y="2089"/>
                  </a:moveTo>
                  <a:cubicBezTo>
                    <a:pt x="5404" y="2089"/>
                    <a:pt x="5398" y="2095"/>
                    <a:pt x="5387" y="2107"/>
                  </a:cubicBezTo>
                  <a:cubicBezTo>
                    <a:pt x="5296" y="2152"/>
                    <a:pt x="5227" y="2198"/>
                    <a:pt x="5182" y="2289"/>
                  </a:cubicBezTo>
                  <a:cubicBezTo>
                    <a:pt x="5090" y="2495"/>
                    <a:pt x="5159" y="2677"/>
                    <a:pt x="5364" y="2791"/>
                  </a:cubicBezTo>
                  <a:cubicBezTo>
                    <a:pt x="5408" y="2809"/>
                    <a:pt x="5439" y="2820"/>
                    <a:pt x="5458" y="2820"/>
                  </a:cubicBezTo>
                  <a:cubicBezTo>
                    <a:pt x="5489" y="2820"/>
                    <a:pt x="5492" y="2793"/>
                    <a:pt x="5478" y="2723"/>
                  </a:cubicBezTo>
                  <a:cubicBezTo>
                    <a:pt x="5478" y="2723"/>
                    <a:pt x="5478" y="2700"/>
                    <a:pt x="5478" y="2677"/>
                  </a:cubicBezTo>
                  <a:cubicBezTo>
                    <a:pt x="5478" y="2609"/>
                    <a:pt x="5501" y="2540"/>
                    <a:pt x="5455" y="2472"/>
                  </a:cubicBezTo>
                  <a:cubicBezTo>
                    <a:pt x="5478" y="2358"/>
                    <a:pt x="5410" y="2244"/>
                    <a:pt x="5410" y="2107"/>
                  </a:cubicBezTo>
                  <a:cubicBezTo>
                    <a:pt x="5410" y="2095"/>
                    <a:pt x="5410" y="2089"/>
                    <a:pt x="5407" y="2089"/>
                  </a:cubicBezTo>
                  <a:close/>
                  <a:moveTo>
                    <a:pt x="776" y="2358"/>
                  </a:moveTo>
                  <a:cubicBezTo>
                    <a:pt x="571" y="2358"/>
                    <a:pt x="411" y="2517"/>
                    <a:pt x="411" y="2723"/>
                  </a:cubicBezTo>
                  <a:cubicBezTo>
                    <a:pt x="434" y="2951"/>
                    <a:pt x="571" y="3088"/>
                    <a:pt x="799" y="3088"/>
                  </a:cubicBezTo>
                  <a:cubicBezTo>
                    <a:pt x="1005" y="3088"/>
                    <a:pt x="1164" y="2928"/>
                    <a:pt x="1164" y="2700"/>
                  </a:cubicBezTo>
                  <a:cubicBezTo>
                    <a:pt x="1141" y="2495"/>
                    <a:pt x="1005" y="2358"/>
                    <a:pt x="776" y="2358"/>
                  </a:cubicBezTo>
                  <a:close/>
                  <a:moveTo>
                    <a:pt x="2123" y="2495"/>
                  </a:moveTo>
                  <a:cubicBezTo>
                    <a:pt x="1918" y="2495"/>
                    <a:pt x="1781" y="2632"/>
                    <a:pt x="1758" y="2837"/>
                  </a:cubicBezTo>
                  <a:cubicBezTo>
                    <a:pt x="1758" y="3065"/>
                    <a:pt x="1918" y="3225"/>
                    <a:pt x="2123" y="3225"/>
                  </a:cubicBezTo>
                  <a:cubicBezTo>
                    <a:pt x="2351" y="3225"/>
                    <a:pt x="2488" y="3088"/>
                    <a:pt x="2488" y="2860"/>
                  </a:cubicBezTo>
                  <a:cubicBezTo>
                    <a:pt x="2511" y="2654"/>
                    <a:pt x="2351" y="2495"/>
                    <a:pt x="2123" y="2495"/>
                  </a:cubicBezTo>
                  <a:close/>
                  <a:moveTo>
                    <a:pt x="3470" y="2586"/>
                  </a:moveTo>
                  <a:cubicBezTo>
                    <a:pt x="3264" y="2586"/>
                    <a:pt x="3127" y="2723"/>
                    <a:pt x="3104" y="2928"/>
                  </a:cubicBezTo>
                  <a:cubicBezTo>
                    <a:pt x="3082" y="3157"/>
                    <a:pt x="3264" y="3316"/>
                    <a:pt x="3470" y="3316"/>
                  </a:cubicBezTo>
                  <a:cubicBezTo>
                    <a:pt x="3675" y="3316"/>
                    <a:pt x="3835" y="3179"/>
                    <a:pt x="3835" y="2974"/>
                  </a:cubicBezTo>
                  <a:cubicBezTo>
                    <a:pt x="3858" y="2746"/>
                    <a:pt x="3698" y="2586"/>
                    <a:pt x="3470" y="2586"/>
                  </a:cubicBezTo>
                  <a:close/>
                  <a:moveTo>
                    <a:pt x="4794" y="2723"/>
                  </a:moveTo>
                  <a:cubicBezTo>
                    <a:pt x="4588" y="2723"/>
                    <a:pt x="4405" y="2883"/>
                    <a:pt x="4405" y="3088"/>
                  </a:cubicBezTo>
                  <a:cubicBezTo>
                    <a:pt x="4428" y="3316"/>
                    <a:pt x="4565" y="3453"/>
                    <a:pt x="4771" y="3453"/>
                  </a:cubicBezTo>
                  <a:cubicBezTo>
                    <a:pt x="4976" y="3453"/>
                    <a:pt x="5159" y="3316"/>
                    <a:pt x="5159" y="3088"/>
                  </a:cubicBezTo>
                  <a:cubicBezTo>
                    <a:pt x="5159" y="2883"/>
                    <a:pt x="4999" y="2723"/>
                    <a:pt x="4794" y="2723"/>
                  </a:cubicBezTo>
                  <a:close/>
                  <a:moveTo>
                    <a:pt x="69" y="2951"/>
                  </a:moveTo>
                  <a:cubicBezTo>
                    <a:pt x="46" y="2951"/>
                    <a:pt x="23" y="2951"/>
                    <a:pt x="23" y="2997"/>
                  </a:cubicBezTo>
                  <a:cubicBezTo>
                    <a:pt x="23" y="3111"/>
                    <a:pt x="23" y="3225"/>
                    <a:pt x="23" y="3316"/>
                  </a:cubicBezTo>
                  <a:cubicBezTo>
                    <a:pt x="23" y="3430"/>
                    <a:pt x="23" y="3545"/>
                    <a:pt x="23" y="3636"/>
                  </a:cubicBezTo>
                  <a:cubicBezTo>
                    <a:pt x="23" y="3681"/>
                    <a:pt x="46" y="3704"/>
                    <a:pt x="69" y="3704"/>
                  </a:cubicBezTo>
                  <a:cubicBezTo>
                    <a:pt x="137" y="3704"/>
                    <a:pt x="183" y="3659"/>
                    <a:pt x="228" y="3636"/>
                  </a:cubicBezTo>
                  <a:cubicBezTo>
                    <a:pt x="502" y="3476"/>
                    <a:pt x="457" y="3179"/>
                    <a:pt x="274" y="3042"/>
                  </a:cubicBezTo>
                  <a:cubicBezTo>
                    <a:pt x="228" y="2997"/>
                    <a:pt x="160" y="2951"/>
                    <a:pt x="69" y="2951"/>
                  </a:cubicBezTo>
                  <a:close/>
                  <a:moveTo>
                    <a:pt x="1393" y="3088"/>
                  </a:moveTo>
                  <a:cubicBezTo>
                    <a:pt x="1187" y="3088"/>
                    <a:pt x="1005" y="3271"/>
                    <a:pt x="1027" y="3476"/>
                  </a:cubicBezTo>
                  <a:cubicBezTo>
                    <a:pt x="1027" y="3681"/>
                    <a:pt x="1187" y="3818"/>
                    <a:pt x="1393" y="3818"/>
                  </a:cubicBezTo>
                  <a:cubicBezTo>
                    <a:pt x="1598" y="3818"/>
                    <a:pt x="1781" y="3636"/>
                    <a:pt x="1758" y="3453"/>
                  </a:cubicBezTo>
                  <a:cubicBezTo>
                    <a:pt x="1735" y="3248"/>
                    <a:pt x="1598" y="3088"/>
                    <a:pt x="1393" y="3088"/>
                  </a:cubicBezTo>
                  <a:close/>
                  <a:moveTo>
                    <a:pt x="2716" y="3179"/>
                  </a:moveTo>
                  <a:cubicBezTo>
                    <a:pt x="2511" y="3202"/>
                    <a:pt x="2351" y="3385"/>
                    <a:pt x="2374" y="3567"/>
                  </a:cubicBezTo>
                  <a:cubicBezTo>
                    <a:pt x="2374" y="3773"/>
                    <a:pt x="2511" y="3933"/>
                    <a:pt x="2739" y="3933"/>
                  </a:cubicBezTo>
                  <a:cubicBezTo>
                    <a:pt x="2945" y="3933"/>
                    <a:pt x="3127" y="3727"/>
                    <a:pt x="3104" y="3545"/>
                  </a:cubicBezTo>
                  <a:cubicBezTo>
                    <a:pt x="3082" y="3362"/>
                    <a:pt x="2967" y="3202"/>
                    <a:pt x="2716" y="3179"/>
                  </a:cubicBezTo>
                  <a:close/>
                  <a:moveTo>
                    <a:pt x="4086" y="3316"/>
                  </a:moveTo>
                  <a:cubicBezTo>
                    <a:pt x="3903" y="3316"/>
                    <a:pt x="3721" y="3476"/>
                    <a:pt x="3721" y="3681"/>
                  </a:cubicBezTo>
                  <a:cubicBezTo>
                    <a:pt x="3698" y="3910"/>
                    <a:pt x="3880" y="4047"/>
                    <a:pt x="4063" y="4070"/>
                  </a:cubicBezTo>
                  <a:cubicBezTo>
                    <a:pt x="4246" y="4070"/>
                    <a:pt x="4451" y="3910"/>
                    <a:pt x="4451" y="3704"/>
                  </a:cubicBezTo>
                  <a:cubicBezTo>
                    <a:pt x="4451" y="3476"/>
                    <a:pt x="4291" y="3339"/>
                    <a:pt x="4086" y="3316"/>
                  </a:cubicBezTo>
                  <a:close/>
                  <a:moveTo>
                    <a:pt x="5318" y="3430"/>
                  </a:moveTo>
                  <a:cubicBezTo>
                    <a:pt x="5296" y="3453"/>
                    <a:pt x="5273" y="3476"/>
                    <a:pt x="5227" y="3499"/>
                  </a:cubicBezTo>
                  <a:cubicBezTo>
                    <a:pt x="5113" y="3522"/>
                    <a:pt x="5067" y="3636"/>
                    <a:pt x="5045" y="3727"/>
                  </a:cubicBezTo>
                  <a:cubicBezTo>
                    <a:pt x="4999" y="3910"/>
                    <a:pt x="5182" y="4138"/>
                    <a:pt x="5341" y="4161"/>
                  </a:cubicBezTo>
                  <a:cubicBezTo>
                    <a:pt x="5367" y="4166"/>
                    <a:pt x="5388" y="4169"/>
                    <a:pt x="5405" y="4169"/>
                  </a:cubicBezTo>
                  <a:cubicBezTo>
                    <a:pt x="5465" y="4169"/>
                    <a:pt x="5478" y="4135"/>
                    <a:pt x="5478" y="4047"/>
                  </a:cubicBezTo>
                  <a:cubicBezTo>
                    <a:pt x="5478" y="3978"/>
                    <a:pt x="5478" y="3887"/>
                    <a:pt x="5478" y="3796"/>
                  </a:cubicBezTo>
                  <a:cubicBezTo>
                    <a:pt x="5478" y="3704"/>
                    <a:pt x="5478" y="3636"/>
                    <a:pt x="5478" y="3545"/>
                  </a:cubicBezTo>
                  <a:cubicBezTo>
                    <a:pt x="5478" y="3499"/>
                    <a:pt x="5478" y="3430"/>
                    <a:pt x="5478" y="3430"/>
                  </a:cubicBezTo>
                  <a:close/>
                  <a:moveTo>
                    <a:pt x="618" y="3700"/>
                  </a:moveTo>
                  <a:cubicBezTo>
                    <a:pt x="529" y="3700"/>
                    <a:pt x="470" y="3756"/>
                    <a:pt x="411" y="3796"/>
                  </a:cubicBezTo>
                  <a:cubicBezTo>
                    <a:pt x="343" y="3864"/>
                    <a:pt x="297" y="3955"/>
                    <a:pt x="274" y="4047"/>
                  </a:cubicBezTo>
                  <a:cubicBezTo>
                    <a:pt x="274" y="4229"/>
                    <a:pt x="480" y="4435"/>
                    <a:pt x="639" y="4435"/>
                  </a:cubicBezTo>
                  <a:cubicBezTo>
                    <a:pt x="685" y="4435"/>
                    <a:pt x="890" y="4366"/>
                    <a:pt x="913" y="4321"/>
                  </a:cubicBezTo>
                  <a:cubicBezTo>
                    <a:pt x="959" y="4252"/>
                    <a:pt x="1005" y="4184"/>
                    <a:pt x="1027" y="4070"/>
                  </a:cubicBezTo>
                  <a:cubicBezTo>
                    <a:pt x="1027" y="3910"/>
                    <a:pt x="845" y="3704"/>
                    <a:pt x="662" y="3704"/>
                  </a:cubicBezTo>
                  <a:cubicBezTo>
                    <a:pt x="647" y="3701"/>
                    <a:pt x="632" y="3700"/>
                    <a:pt x="618" y="3700"/>
                  </a:cubicBezTo>
                  <a:close/>
                  <a:moveTo>
                    <a:pt x="2009" y="3796"/>
                  </a:moveTo>
                  <a:cubicBezTo>
                    <a:pt x="1940" y="3796"/>
                    <a:pt x="1758" y="3864"/>
                    <a:pt x="1735" y="3910"/>
                  </a:cubicBezTo>
                  <a:cubicBezTo>
                    <a:pt x="1689" y="3978"/>
                    <a:pt x="1621" y="4047"/>
                    <a:pt x="1621" y="4161"/>
                  </a:cubicBezTo>
                  <a:cubicBezTo>
                    <a:pt x="1621" y="4206"/>
                    <a:pt x="1689" y="4389"/>
                    <a:pt x="1735" y="4412"/>
                  </a:cubicBezTo>
                  <a:cubicBezTo>
                    <a:pt x="1803" y="4458"/>
                    <a:pt x="1895" y="4526"/>
                    <a:pt x="1986" y="4526"/>
                  </a:cubicBezTo>
                  <a:cubicBezTo>
                    <a:pt x="2100" y="4526"/>
                    <a:pt x="2191" y="4480"/>
                    <a:pt x="2237" y="4412"/>
                  </a:cubicBezTo>
                  <a:cubicBezTo>
                    <a:pt x="2306" y="4366"/>
                    <a:pt x="2374" y="4275"/>
                    <a:pt x="2374" y="4161"/>
                  </a:cubicBezTo>
                  <a:cubicBezTo>
                    <a:pt x="2374" y="4138"/>
                    <a:pt x="2306" y="3933"/>
                    <a:pt x="2260" y="3910"/>
                  </a:cubicBezTo>
                  <a:cubicBezTo>
                    <a:pt x="2191" y="3864"/>
                    <a:pt x="2100" y="3796"/>
                    <a:pt x="2009" y="3796"/>
                  </a:cubicBezTo>
                  <a:close/>
                  <a:moveTo>
                    <a:pt x="3333" y="3933"/>
                  </a:moveTo>
                  <a:cubicBezTo>
                    <a:pt x="3241" y="3933"/>
                    <a:pt x="3150" y="4001"/>
                    <a:pt x="3059" y="4047"/>
                  </a:cubicBezTo>
                  <a:cubicBezTo>
                    <a:pt x="3036" y="4070"/>
                    <a:pt x="2967" y="4275"/>
                    <a:pt x="2967" y="4298"/>
                  </a:cubicBezTo>
                  <a:cubicBezTo>
                    <a:pt x="2967" y="4412"/>
                    <a:pt x="3013" y="4503"/>
                    <a:pt x="3082" y="4549"/>
                  </a:cubicBezTo>
                  <a:cubicBezTo>
                    <a:pt x="3150" y="4617"/>
                    <a:pt x="3241" y="4663"/>
                    <a:pt x="3333" y="4663"/>
                  </a:cubicBezTo>
                  <a:cubicBezTo>
                    <a:pt x="3447" y="4663"/>
                    <a:pt x="3515" y="4595"/>
                    <a:pt x="3607" y="4549"/>
                  </a:cubicBezTo>
                  <a:cubicBezTo>
                    <a:pt x="3652" y="4526"/>
                    <a:pt x="3698" y="4321"/>
                    <a:pt x="3698" y="4298"/>
                  </a:cubicBezTo>
                  <a:cubicBezTo>
                    <a:pt x="3698" y="4184"/>
                    <a:pt x="3652" y="4092"/>
                    <a:pt x="3584" y="4047"/>
                  </a:cubicBezTo>
                  <a:cubicBezTo>
                    <a:pt x="3515" y="3978"/>
                    <a:pt x="3424" y="3933"/>
                    <a:pt x="3333" y="3933"/>
                  </a:cubicBezTo>
                  <a:close/>
                  <a:moveTo>
                    <a:pt x="4679" y="4024"/>
                  </a:moveTo>
                  <a:cubicBezTo>
                    <a:pt x="4588" y="4047"/>
                    <a:pt x="4497" y="4092"/>
                    <a:pt x="4405" y="4161"/>
                  </a:cubicBezTo>
                  <a:cubicBezTo>
                    <a:pt x="4383" y="4184"/>
                    <a:pt x="4314" y="4366"/>
                    <a:pt x="4314" y="4412"/>
                  </a:cubicBezTo>
                  <a:cubicBezTo>
                    <a:pt x="4314" y="4503"/>
                    <a:pt x="4360" y="4595"/>
                    <a:pt x="4428" y="4663"/>
                  </a:cubicBezTo>
                  <a:cubicBezTo>
                    <a:pt x="4497" y="4709"/>
                    <a:pt x="4588" y="4777"/>
                    <a:pt x="4679" y="4777"/>
                  </a:cubicBezTo>
                  <a:cubicBezTo>
                    <a:pt x="4794" y="4754"/>
                    <a:pt x="4862" y="4709"/>
                    <a:pt x="4953" y="4640"/>
                  </a:cubicBezTo>
                  <a:cubicBezTo>
                    <a:pt x="4976" y="4617"/>
                    <a:pt x="5045" y="4435"/>
                    <a:pt x="5045" y="4389"/>
                  </a:cubicBezTo>
                  <a:cubicBezTo>
                    <a:pt x="5045" y="4298"/>
                    <a:pt x="4999" y="4206"/>
                    <a:pt x="4930" y="4138"/>
                  </a:cubicBezTo>
                  <a:cubicBezTo>
                    <a:pt x="4862" y="4070"/>
                    <a:pt x="4771" y="4024"/>
                    <a:pt x="4679" y="4024"/>
                  </a:cubicBezTo>
                  <a:close/>
                  <a:moveTo>
                    <a:pt x="40" y="4330"/>
                  </a:moveTo>
                  <a:cubicBezTo>
                    <a:pt x="23" y="4330"/>
                    <a:pt x="23" y="4346"/>
                    <a:pt x="23" y="4389"/>
                  </a:cubicBezTo>
                  <a:cubicBezTo>
                    <a:pt x="23" y="4480"/>
                    <a:pt x="23" y="4572"/>
                    <a:pt x="23" y="4640"/>
                  </a:cubicBezTo>
                  <a:cubicBezTo>
                    <a:pt x="23" y="4754"/>
                    <a:pt x="23" y="4846"/>
                    <a:pt x="23" y="4960"/>
                  </a:cubicBezTo>
                  <a:cubicBezTo>
                    <a:pt x="23" y="4986"/>
                    <a:pt x="23" y="4998"/>
                    <a:pt x="37" y="4998"/>
                  </a:cubicBezTo>
                  <a:cubicBezTo>
                    <a:pt x="47" y="4998"/>
                    <a:pt x="63" y="4992"/>
                    <a:pt x="91" y="4983"/>
                  </a:cubicBezTo>
                  <a:cubicBezTo>
                    <a:pt x="206" y="4914"/>
                    <a:pt x="297" y="4823"/>
                    <a:pt x="297" y="4663"/>
                  </a:cubicBezTo>
                  <a:cubicBezTo>
                    <a:pt x="297" y="4503"/>
                    <a:pt x="206" y="4412"/>
                    <a:pt x="91" y="4343"/>
                  </a:cubicBezTo>
                  <a:cubicBezTo>
                    <a:pt x="66" y="4335"/>
                    <a:pt x="51" y="4330"/>
                    <a:pt x="40" y="4330"/>
                  </a:cubicBezTo>
                  <a:close/>
                  <a:moveTo>
                    <a:pt x="1301" y="4458"/>
                  </a:moveTo>
                  <a:cubicBezTo>
                    <a:pt x="1073" y="4458"/>
                    <a:pt x="959" y="4595"/>
                    <a:pt x="959" y="4800"/>
                  </a:cubicBezTo>
                  <a:cubicBezTo>
                    <a:pt x="959" y="5005"/>
                    <a:pt x="1073" y="5142"/>
                    <a:pt x="1278" y="5142"/>
                  </a:cubicBezTo>
                  <a:cubicBezTo>
                    <a:pt x="1507" y="5142"/>
                    <a:pt x="1621" y="5005"/>
                    <a:pt x="1621" y="4800"/>
                  </a:cubicBezTo>
                  <a:cubicBezTo>
                    <a:pt x="1621" y="4595"/>
                    <a:pt x="1507" y="4458"/>
                    <a:pt x="1301" y="4458"/>
                  </a:cubicBezTo>
                  <a:close/>
                  <a:moveTo>
                    <a:pt x="2602" y="4572"/>
                  </a:moveTo>
                  <a:cubicBezTo>
                    <a:pt x="2397" y="4572"/>
                    <a:pt x="2260" y="4686"/>
                    <a:pt x="2260" y="4914"/>
                  </a:cubicBezTo>
                  <a:cubicBezTo>
                    <a:pt x="2260" y="5119"/>
                    <a:pt x="2397" y="5234"/>
                    <a:pt x="2602" y="5234"/>
                  </a:cubicBezTo>
                  <a:cubicBezTo>
                    <a:pt x="2808" y="5234"/>
                    <a:pt x="2945" y="5119"/>
                    <a:pt x="2945" y="4914"/>
                  </a:cubicBezTo>
                  <a:cubicBezTo>
                    <a:pt x="2945" y="4686"/>
                    <a:pt x="2808" y="4572"/>
                    <a:pt x="2602" y="4572"/>
                  </a:cubicBezTo>
                  <a:close/>
                  <a:moveTo>
                    <a:pt x="3949" y="4709"/>
                  </a:moveTo>
                  <a:cubicBezTo>
                    <a:pt x="3744" y="4709"/>
                    <a:pt x="3607" y="4823"/>
                    <a:pt x="3607" y="5028"/>
                  </a:cubicBezTo>
                  <a:cubicBezTo>
                    <a:pt x="3607" y="5234"/>
                    <a:pt x="3721" y="5371"/>
                    <a:pt x="3926" y="5371"/>
                  </a:cubicBezTo>
                  <a:cubicBezTo>
                    <a:pt x="4154" y="5371"/>
                    <a:pt x="4269" y="5256"/>
                    <a:pt x="4269" y="5051"/>
                  </a:cubicBezTo>
                  <a:cubicBezTo>
                    <a:pt x="4269" y="4823"/>
                    <a:pt x="4154" y="4709"/>
                    <a:pt x="3949" y="4709"/>
                  </a:cubicBezTo>
                  <a:close/>
                  <a:moveTo>
                    <a:pt x="5250" y="4800"/>
                  </a:moveTo>
                  <a:cubicBezTo>
                    <a:pt x="4999" y="4800"/>
                    <a:pt x="4885" y="5074"/>
                    <a:pt x="4976" y="5279"/>
                  </a:cubicBezTo>
                  <a:cubicBezTo>
                    <a:pt x="5027" y="5415"/>
                    <a:pt x="5154" y="5488"/>
                    <a:pt x="5281" y="5488"/>
                  </a:cubicBezTo>
                  <a:cubicBezTo>
                    <a:pt x="5325" y="5488"/>
                    <a:pt x="5369" y="5479"/>
                    <a:pt x="5410" y="5462"/>
                  </a:cubicBezTo>
                  <a:cubicBezTo>
                    <a:pt x="5478" y="5439"/>
                    <a:pt x="5501" y="5416"/>
                    <a:pt x="5478" y="5348"/>
                  </a:cubicBezTo>
                  <a:cubicBezTo>
                    <a:pt x="5478" y="5279"/>
                    <a:pt x="5478" y="5211"/>
                    <a:pt x="5478" y="5165"/>
                  </a:cubicBezTo>
                  <a:cubicBezTo>
                    <a:pt x="5478" y="5074"/>
                    <a:pt x="5478" y="5005"/>
                    <a:pt x="5478" y="4914"/>
                  </a:cubicBezTo>
                  <a:cubicBezTo>
                    <a:pt x="5478" y="4846"/>
                    <a:pt x="5455" y="4823"/>
                    <a:pt x="5387" y="4800"/>
                  </a:cubicBezTo>
                  <a:close/>
                  <a:moveTo>
                    <a:pt x="571" y="5074"/>
                  </a:moveTo>
                  <a:cubicBezTo>
                    <a:pt x="480" y="5074"/>
                    <a:pt x="388" y="5074"/>
                    <a:pt x="320" y="5165"/>
                  </a:cubicBezTo>
                  <a:cubicBezTo>
                    <a:pt x="251" y="5234"/>
                    <a:pt x="206" y="5302"/>
                    <a:pt x="206" y="5393"/>
                  </a:cubicBezTo>
                  <a:cubicBezTo>
                    <a:pt x="206" y="5530"/>
                    <a:pt x="228" y="5576"/>
                    <a:pt x="320" y="5644"/>
                  </a:cubicBezTo>
                  <a:cubicBezTo>
                    <a:pt x="365" y="5713"/>
                    <a:pt x="457" y="5736"/>
                    <a:pt x="548" y="5736"/>
                  </a:cubicBezTo>
                  <a:cubicBezTo>
                    <a:pt x="753" y="5736"/>
                    <a:pt x="890" y="5622"/>
                    <a:pt x="890" y="5416"/>
                  </a:cubicBezTo>
                  <a:cubicBezTo>
                    <a:pt x="890" y="5211"/>
                    <a:pt x="776" y="5074"/>
                    <a:pt x="571" y="5074"/>
                  </a:cubicBezTo>
                  <a:close/>
                  <a:moveTo>
                    <a:pt x="1895" y="5165"/>
                  </a:moveTo>
                  <a:cubicBezTo>
                    <a:pt x="1689" y="5165"/>
                    <a:pt x="1552" y="5302"/>
                    <a:pt x="1552" y="5508"/>
                  </a:cubicBezTo>
                  <a:cubicBezTo>
                    <a:pt x="1552" y="5713"/>
                    <a:pt x="1689" y="5827"/>
                    <a:pt x="1872" y="5850"/>
                  </a:cubicBezTo>
                  <a:cubicBezTo>
                    <a:pt x="1986" y="5850"/>
                    <a:pt x="2077" y="5827"/>
                    <a:pt x="2146" y="5759"/>
                  </a:cubicBezTo>
                  <a:cubicBezTo>
                    <a:pt x="2214" y="5690"/>
                    <a:pt x="2237" y="5622"/>
                    <a:pt x="2237" y="5508"/>
                  </a:cubicBezTo>
                  <a:cubicBezTo>
                    <a:pt x="2237" y="5302"/>
                    <a:pt x="2100" y="5165"/>
                    <a:pt x="1895" y="5165"/>
                  </a:cubicBezTo>
                  <a:close/>
                  <a:moveTo>
                    <a:pt x="3241" y="5302"/>
                  </a:moveTo>
                  <a:cubicBezTo>
                    <a:pt x="3036" y="5302"/>
                    <a:pt x="2899" y="5439"/>
                    <a:pt x="2899" y="5622"/>
                  </a:cubicBezTo>
                  <a:cubicBezTo>
                    <a:pt x="2899" y="5850"/>
                    <a:pt x="3013" y="5987"/>
                    <a:pt x="3241" y="5987"/>
                  </a:cubicBezTo>
                  <a:cubicBezTo>
                    <a:pt x="3447" y="5987"/>
                    <a:pt x="3584" y="5850"/>
                    <a:pt x="3584" y="5644"/>
                  </a:cubicBezTo>
                  <a:cubicBezTo>
                    <a:pt x="3584" y="5439"/>
                    <a:pt x="3447" y="5302"/>
                    <a:pt x="3241" y="5302"/>
                  </a:cubicBezTo>
                  <a:close/>
                  <a:moveTo>
                    <a:pt x="4565" y="5393"/>
                  </a:moveTo>
                  <a:cubicBezTo>
                    <a:pt x="4451" y="5393"/>
                    <a:pt x="4383" y="5416"/>
                    <a:pt x="4291" y="5508"/>
                  </a:cubicBezTo>
                  <a:cubicBezTo>
                    <a:pt x="4246" y="5576"/>
                    <a:pt x="4200" y="5644"/>
                    <a:pt x="4200" y="5736"/>
                  </a:cubicBezTo>
                  <a:cubicBezTo>
                    <a:pt x="4223" y="5941"/>
                    <a:pt x="4337" y="6078"/>
                    <a:pt x="4542" y="6078"/>
                  </a:cubicBezTo>
                  <a:cubicBezTo>
                    <a:pt x="4748" y="6078"/>
                    <a:pt x="4885" y="5964"/>
                    <a:pt x="4885" y="5736"/>
                  </a:cubicBezTo>
                  <a:cubicBezTo>
                    <a:pt x="4885" y="5530"/>
                    <a:pt x="4748" y="5416"/>
                    <a:pt x="4565" y="5393"/>
                  </a:cubicBezTo>
                  <a:close/>
                  <a:moveTo>
                    <a:pt x="23" y="5736"/>
                  </a:moveTo>
                  <a:cubicBezTo>
                    <a:pt x="23" y="5759"/>
                    <a:pt x="23" y="5759"/>
                    <a:pt x="23" y="5781"/>
                  </a:cubicBezTo>
                  <a:cubicBezTo>
                    <a:pt x="23" y="5850"/>
                    <a:pt x="23" y="5918"/>
                    <a:pt x="23" y="6010"/>
                  </a:cubicBezTo>
                  <a:cubicBezTo>
                    <a:pt x="23" y="6078"/>
                    <a:pt x="23" y="6169"/>
                    <a:pt x="23" y="6261"/>
                  </a:cubicBezTo>
                  <a:cubicBezTo>
                    <a:pt x="23" y="6261"/>
                    <a:pt x="23" y="6261"/>
                    <a:pt x="23" y="6284"/>
                  </a:cubicBezTo>
                  <a:cubicBezTo>
                    <a:pt x="46" y="6261"/>
                    <a:pt x="46" y="6261"/>
                    <a:pt x="46" y="6261"/>
                  </a:cubicBezTo>
                  <a:cubicBezTo>
                    <a:pt x="114" y="6169"/>
                    <a:pt x="160" y="6078"/>
                    <a:pt x="160" y="5987"/>
                  </a:cubicBezTo>
                  <a:cubicBezTo>
                    <a:pt x="137" y="5896"/>
                    <a:pt x="91" y="5827"/>
                    <a:pt x="46" y="5759"/>
                  </a:cubicBezTo>
                  <a:cubicBezTo>
                    <a:pt x="46" y="5759"/>
                    <a:pt x="46" y="5759"/>
                    <a:pt x="23" y="5736"/>
                  </a:cubicBezTo>
                  <a:close/>
                  <a:moveTo>
                    <a:pt x="1164" y="5781"/>
                  </a:moveTo>
                  <a:cubicBezTo>
                    <a:pt x="959" y="5781"/>
                    <a:pt x="822" y="5918"/>
                    <a:pt x="822" y="6101"/>
                  </a:cubicBezTo>
                  <a:cubicBezTo>
                    <a:pt x="822" y="6306"/>
                    <a:pt x="982" y="6443"/>
                    <a:pt x="1164" y="6443"/>
                  </a:cubicBezTo>
                  <a:cubicBezTo>
                    <a:pt x="1347" y="6443"/>
                    <a:pt x="1484" y="6329"/>
                    <a:pt x="1484" y="6124"/>
                  </a:cubicBezTo>
                  <a:cubicBezTo>
                    <a:pt x="1507" y="5941"/>
                    <a:pt x="1347" y="5781"/>
                    <a:pt x="1164" y="5781"/>
                  </a:cubicBezTo>
                  <a:close/>
                  <a:moveTo>
                    <a:pt x="2476" y="5916"/>
                  </a:moveTo>
                  <a:cubicBezTo>
                    <a:pt x="2290" y="5916"/>
                    <a:pt x="2169" y="6087"/>
                    <a:pt x="2169" y="6238"/>
                  </a:cubicBezTo>
                  <a:cubicBezTo>
                    <a:pt x="2169" y="6421"/>
                    <a:pt x="2306" y="6580"/>
                    <a:pt x="2511" y="6580"/>
                  </a:cubicBezTo>
                  <a:cubicBezTo>
                    <a:pt x="2694" y="6580"/>
                    <a:pt x="2831" y="6443"/>
                    <a:pt x="2831" y="6261"/>
                  </a:cubicBezTo>
                  <a:cubicBezTo>
                    <a:pt x="2853" y="6055"/>
                    <a:pt x="2694" y="5918"/>
                    <a:pt x="2511" y="5918"/>
                  </a:cubicBezTo>
                  <a:cubicBezTo>
                    <a:pt x="2499" y="5917"/>
                    <a:pt x="2488" y="5916"/>
                    <a:pt x="2476" y="5916"/>
                  </a:cubicBezTo>
                  <a:close/>
                  <a:moveTo>
                    <a:pt x="3858" y="6010"/>
                  </a:moveTo>
                  <a:cubicBezTo>
                    <a:pt x="3652" y="6010"/>
                    <a:pt x="3515" y="6169"/>
                    <a:pt x="3515" y="6352"/>
                  </a:cubicBezTo>
                  <a:cubicBezTo>
                    <a:pt x="3515" y="6523"/>
                    <a:pt x="3635" y="6674"/>
                    <a:pt x="3800" y="6674"/>
                  </a:cubicBezTo>
                  <a:cubicBezTo>
                    <a:pt x="3812" y="6674"/>
                    <a:pt x="3823" y="6673"/>
                    <a:pt x="3835" y="6672"/>
                  </a:cubicBezTo>
                  <a:cubicBezTo>
                    <a:pt x="4040" y="6672"/>
                    <a:pt x="4154" y="6557"/>
                    <a:pt x="4177" y="6352"/>
                  </a:cubicBezTo>
                  <a:cubicBezTo>
                    <a:pt x="4177" y="6169"/>
                    <a:pt x="4040" y="6010"/>
                    <a:pt x="3858" y="6010"/>
                  </a:cubicBezTo>
                  <a:close/>
                  <a:moveTo>
                    <a:pt x="5185" y="6141"/>
                  </a:moveTo>
                  <a:cubicBezTo>
                    <a:pt x="5017" y="6141"/>
                    <a:pt x="4857" y="6268"/>
                    <a:pt x="4839" y="6466"/>
                  </a:cubicBezTo>
                  <a:cubicBezTo>
                    <a:pt x="4839" y="6626"/>
                    <a:pt x="4953" y="6763"/>
                    <a:pt x="5090" y="6809"/>
                  </a:cubicBezTo>
                  <a:cubicBezTo>
                    <a:pt x="5111" y="6817"/>
                    <a:pt x="5134" y="6821"/>
                    <a:pt x="5159" y="6821"/>
                  </a:cubicBezTo>
                  <a:cubicBezTo>
                    <a:pt x="5273" y="6821"/>
                    <a:pt x="5418" y="6742"/>
                    <a:pt x="5455" y="6649"/>
                  </a:cubicBezTo>
                  <a:cubicBezTo>
                    <a:pt x="5501" y="6603"/>
                    <a:pt x="5478" y="6557"/>
                    <a:pt x="5478" y="6512"/>
                  </a:cubicBezTo>
                  <a:cubicBezTo>
                    <a:pt x="5478" y="6261"/>
                    <a:pt x="5478" y="6261"/>
                    <a:pt x="5318" y="6169"/>
                  </a:cubicBezTo>
                  <a:cubicBezTo>
                    <a:pt x="5275" y="6150"/>
                    <a:pt x="5230" y="6141"/>
                    <a:pt x="5185" y="6141"/>
                  </a:cubicBezTo>
                  <a:close/>
                  <a:moveTo>
                    <a:pt x="411" y="6421"/>
                  </a:moveTo>
                  <a:cubicBezTo>
                    <a:pt x="251" y="6421"/>
                    <a:pt x="91" y="6580"/>
                    <a:pt x="91" y="6740"/>
                  </a:cubicBezTo>
                  <a:cubicBezTo>
                    <a:pt x="91" y="6923"/>
                    <a:pt x="251" y="7082"/>
                    <a:pt x="434" y="7082"/>
                  </a:cubicBezTo>
                  <a:cubicBezTo>
                    <a:pt x="594" y="7082"/>
                    <a:pt x="753" y="6900"/>
                    <a:pt x="753" y="6740"/>
                  </a:cubicBezTo>
                  <a:cubicBezTo>
                    <a:pt x="753" y="6580"/>
                    <a:pt x="571" y="6421"/>
                    <a:pt x="411" y="6421"/>
                  </a:cubicBezTo>
                  <a:close/>
                  <a:moveTo>
                    <a:pt x="1758" y="6512"/>
                  </a:moveTo>
                  <a:cubicBezTo>
                    <a:pt x="1598" y="6512"/>
                    <a:pt x="1415" y="6694"/>
                    <a:pt x="1415" y="6854"/>
                  </a:cubicBezTo>
                  <a:cubicBezTo>
                    <a:pt x="1438" y="7014"/>
                    <a:pt x="1598" y="7197"/>
                    <a:pt x="1758" y="7197"/>
                  </a:cubicBezTo>
                  <a:cubicBezTo>
                    <a:pt x="1940" y="7174"/>
                    <a:pt x="2100" y="7014"/>
                    <a:pt x="2100" y="6831"/>
                  </a:cubicBezTo>
                  <a:cubicBezTo>
                    <a:pt x="2100" y="6672"/>
                    <a:pt x="1918" y="6512"/>
                    <a:pt x="1758" y="6512"/>
                  </a:cubicBezTo>
                  <a:close/>
                  <a:moveTo>
                    <a:pt x="3104" y="6649"/>
                  </a:moveTo>
                  <a:cubicBezTo>
                    <a:pt x="2945" y="6649"/>
                    <a:pt x="2762" y="6809"/>
                    <a:pt x="2762" y="6991"/>
                  </a:cubicBezTo>
                  <a:cubicBezTo>
                    <a:pt x="2762" y="7151"/>
                    <a:pt x="2945" y="7311"/>
                    <a:pt x="3104" y="7311"/>
                  </a:cubicBezTo>
                  <a:cubicBezTo>
                    <a:pt x="3264" y="7311"/>
                    <a:pt x="3447" y="7151"/>
                    <a:pt x="3447" y="6991"/>
                  </a:cubicBezTo>
                  <a:cubicBezTo>
                    <a:pt x="3447" y="6831"/>
                    <a:pt x="3264" y="6649"/>
                    <a:pt x="3104" y="6649"/>
                  </a:cubicBezTo>
                  <a:close/>
                  <a:moveTo>
                    <a:pt x="5455" y="7128"/>
                  </a:moveTo>
                  <a:cubicBezTo>
                    <a:pt x="5455" y="7151"/>
                    <a:pt x="5455" y="7174"/>
                    <a:pt x="5455" y="7197"/>
                  </a:cubicBezTo>
                  <a:cubicBezTo>
                    <a:pt x="5455" y="7272"/>
                    <a:pt x="5471" y="7317"/>
                    <a:pt x="5476" y="7317"/>
                  </a:cubicBezTo>
                  <a:cubicBezTo>
                    <a:pt x="5478" y="7317"/>
                    <a:pt x="5478" y="7315"/>
                    <a:pt x="5478" y="7311"/>
                  </a:cubicBezTo>
                  <a:cubicBezTo>
                    <a:pt x="5478" y="7288"/>
                    <a:pt x="5478" y="7242"/>
                    <a:pt x="5478" y="7197"/>
                  </a:cubicBezTo>
                  <a:cubicBezTo>
                    <a:pt x="5478" y="7174"/>
                    <a:pt x="5478" y="7151"/>
                    <a:pt x="5478" y="7128"/>
                  </a:cubicBezTo>
                  <a:close/>
                  <a:moveTo>
                    <a:pt x="23" y="7288"/>
                  </a:moveTo>
                  <a:cubicBezTo>
                    <a:pt x="23" y="7311"/>
                    <a:pt x="23" y="7334"/>
                    <a:pt x="23" y="7356"/>
                  </a:cubicBezTo>
                  <a:cubicBezTo>
                    <a:pt x="23" y="7379"/>
                    <a:pt x="23" y="7379"/>
                    <a:pt x="23" y="7402"/>
                  </a:cubicBezTo>
                  <a:cubicBezTo>
                    <a:pt x="23" y="7402"/>
                    <a:pt x="23" y="7402"/>
                    <a:pt x="46" y="7425"/>
                  </a:cubicBezTo>
                  <a:cubicBezTo>
                    <a:pt x="46" y="7425"/>
                    <a:pt x="46" y="7402"/>
                    <a:pt x="46" y="7402"/>
                  </a:cubicBezTo>
                  <a:cubicBezTo>
                    <a:pt x="46" y="7379"/>
                    <a:pt x="46" y="7379"/>
                    <a:pt x="46" y="7334"/>
                  </a:cubicBezTo>
                  <a:cubicBezTo>
                    <a:pt x="46" y="7334"/>
                    <a:pt x="46" y="7311"/>
                    <a:pt x="23" y="7288"/>
                  </a:cubicBezTo>
                  <a:close/>
                  <a:moveTo>
                    <a:pt x="4451" y="6740"/>
                  </a:moveTo>
                  <a:cubicBezTo>
                    <a:pt x="4291" y="6740"/>
                    <a:pt x="4109" y="6900"/>
                    <a:pt x="4109" y="7060"/>
                  </a:cubicBezTo>
                  <a:cubicBezTo>
                    <a:pt x="4109" y="7242"/>
                    <a:pt x="4269" y="7425"/>
                    <a:pt x="4428" y="7425"/>
                  </a:cubicBezTo>
                  <a:cubicBezTo>
                    <a:pt x="4611" y="7425"/>
                    <a:pt x="4771" y="7265"/>
                    <a:pt x="4771" y="7105"/>
                  </a:cubicBezTo>
                  <a:cubicBezTo>
                    <a:pt x="4794" y="6923"/>
                    <a:pt x="4611" y="6740"/>
                    <a:pt x="4451" y="6740"/>
                  </a:cubicBezTo>
                  <a:close/>
                  <a:moveTo>
                    <a:pt x="1026" y="7126"/>
                  </a:moveTo>
                  <a:cubicBezTo>
                    <a:pt x="893" y="7126"/>
                    <a:pt x="731" y="7297"/>
                    <a:pt x="731" y="7448"/>
                  </a:cubicBezTo>
                  <a:cubicBezTo>
                    <a:pt x="708" y="7607"/>
                    <a:pt x="890" y="7790"/>
                    <a:pt x="1050" y="7790"/>
                  </a:cubicBezTo>
                  <a:cubicBezTo>
                    <a:pt x="1210" y="7790"/>
                    <a:pt x="1393" y="7630"/>
                    <a:pt x="1393" y="7470"/>
                  </a:cubicBezTo>
                  <a:cubicBezTo>
                    <a:pt x="1393" y="7311"/>
                    <a:pt x="1233" y="7128"/>
                    <a:pt x="1050" y="7128"/>
                  </a:cubicBezTo>
                  <a:cubicBezTo>
                    <a:pt x="1042" y="7127"/>
                    <a:pt x="1034" y="7126"/>
                    <a:pt x="1026" y="7126"/>
                  </a:cubicBezTo>
                  <a:close/>
                  <a:moveTo>
                    <a:pt x="2374" y="7242"/>
                  </a:moveTo>
                  <a:cubicBezTo>
                    <a:pt x="2214" y="7242"/>
                    <a:pt x="2032" y="7425"/>
                    <a:pt x="2032" y="7585"/>
                  </a:cubicBezTo>
                  <a:cubicBezTo>
                    <a:pt x="2032" y="7744"/>
                    <a:pt x="2191" y="7927"/>
                    <a:pt x="2351" y="7927"/>
                  </a:cubicBezTo>
                  <a:cubicBezTo>
                    <a:pt x="2511" y="7927"/>
                    <a:pt x="2694" y="7744"/>
                    <a:pt x="2694" y="7585"/>
                  </a:cubicBezTo>
                  <a:cubicBezTo>
                    <a:pt x="2694" y="7425"/>
                    <a:pt x="2534" y="7265"/>
                    <a:pt x="2374" y="7242"/>
                  </a:cubicBezTo>
                  <a:close/>
                  <a:moveTo>
                    <a:pt x="3698" y="7356"/>
                  </a:moveTo>
                  <a:cubicBezTo>
                    <a:pt x="3538" y="7356"/>
                    <a:pt x="3378" y="7539"/>
                    <a:pt x="3378" y="7699"/>
                  </a:cubicBezTo>
                  <a:cubicBezTo>
                    <a:pt x="3378" y="7849"/>
                    <a:pt x="3541" y="8020"/>
                    <a:pt x="3693" y="8020"/>
                  </a:cubicBezTo>
                  <a:cubicBezTo>
                    <a:pt x="3702" y="8020"/>
                    <a:pt x="3712" y="8020"/>
                    <a:pt x="3721" y="8018"/>
                  </a:cubicBezTo>
                  <a:cubicBezTo>
                    <a:pt x="3880" y="8018"/>
                    <a:pt x="4040" y="7836"/>
                    <a:pt x="4040" y="7676"/>
                  </a:cubicBezTo>
                  <a:cubicBezTo>
                    <a:pt x="4040" y="7516"/>
                    <a:pt x="3858" y="7356"/>
                    <a:pt x="3698" y="7356"/>
                  </a:cubicBezTo>
                  <a:close/>
                  <a:moveTo>
                    <a:pt x="5072" y="7491"/>
                  </a:moveTo>
                  <a:cubicBezTo>
                    <a:pt x="5063" y="7491"/>
                    <a:pt x="5054" y="7492"/>
                    <a:pt x="5045" y="7493"/>
                  </a:cubicBezTo>
                  <a:cubicBezTo>
                    <a:pt x="4885" y="7493"/>
                    <a:pt x="4702" y="7676"/>
                    <a:pt x="4725" y="7836"/>
                  </a:cubicBezTo>
                  <a:cubicBezTo>
                    <a:pt x="4725" y="7986"/>
                    <a:pt x="4887" y="8157"/>
                    <a:pt x="5040" y="8157"/>
                  </a:cubicBezTo>
                  <a:cubicBezTo>
                    <a:pt x="5049" y="8157"/>
                    <a:pt x="5058" y="8157"/>
                    <a:pt x="5067" y="8155"/>
                  </a:cubicBezTo>
                  <a:cubicBezTo>
                    <a:pt x="5227" y="8155"/>
                    <a:pt x="5387" y="7973"/>
                    <a:pt x="5387" y="7813"/>
                  </a:cubicBezTo>
                  <a:cubicBezTo>
                    <a:pt x="5387" y="7662"/>
                    <a:pt x="5225" y="7491"/>
                    <a:pt x="5072" y="7491"/>
                  </a:cubicBezTo>
                  <a:close/>
                  <a:moveTo>
                    <a:pt x="270" y="7764"/>
                  </a:moveTo>
                  <a:cubicBezTo>
                    <a:pt x="100" y="7764"/>
                    <a:pt x="23" y="7876"/>
                    <a:pt x="23" y="8064"/>
                  </a:cubicBezTo>
                  <a:cubicBezTo>
                    <a:pt x="23" y="8269"/>
                    <a:pt x="114" y="8361"/>
                    <a:pt x="320" y="8361"/>
                  </a:cubicBezTo>
                  <a:cubicBezTo>
                    <a:pt x="525" y="8361"/>
                    <a:pt x="616" y="8269"/>
                    <a:pt x="616" y="8064"/>
                  </a:cubicBezTo>
                  <a:cubicBezTo>
                    <a:pt x="616" y="7859"/>
                    <a:pt x="525" y="7767"/>
                    <a:pt x="320" y="7767"/>
                  </a:cubicBezTo>
                  <a:cubicBezTo>
                    <a:pt x="302" y="7765"/>
                    <a:pt x="286" y="7764"/>
                    <a:pt x="270" y="7764"/>
                  </a:cubicBezTo>
                  <a:close/>
                  <a:moveTo>
                    <a:pt x="1666" y="7881"/>
                  </a:moveTo>
                  <a:cubicBezTo>
                    <a:pt x="1461" y="7881"/>
                    <a:pt x="1347" y="7973"/>
                    <a:pt x="1347" y="8178"/>
                  </a:cubicBezTo>
                  <a:cubicBezTo>
                    <a:pt x="1347" y="8383"/>
                    <a:pt x="1438" y="8498"/>
                    <a:pt x="1644" y="8498"/>
                  </a:cubicBezTo>
                  <a:cubicBezTo>
                    <a:pt x="1849" y="8498"/>
                    <a:pt x="1963" y="8406"/>
                    <a:pt x="1963" y="8201"/>
                  </a:cubicBezTo>
                  <a:cubicBezTo>
                    <a:pt x="1963" y="7995"/>
                    <a:pt x="1872" y="7881"/>
                    <a:pt x="1666" y="7881"/>
                  </a:cubicBezTo>
                  <a:close/>
                  <a:moveTo>
                    <a:pt x="3013" y="7995"/>
                  </a:moveTo>
                  <a:cubicBezTo>
                    <a:pt x="2808" y="7995"/>
                    <a:pt x="2694" y="8087"/>
                    <a:pt x="2694" y="8292"/>
                  </a:cubicBezTo>
                  <a:cubicBezTo>
                    <a:pt x="2694" y="8498"/>
                    <a:pt x="2808" y="8589"/>
                    <a:pt x="2990" y="8589"/>
                  </a:cubicBezTo>
                  <a:cubicBezTo>
                    <a:pt x="3196" y="8589"/>
                    <a:pt x="3310" y="8498"/>
                    <a:pt x="3310" y="8292"/>
                  </a:cubicBezTo>
                  <a:cubicBezTo>
                    <a:pt x="3310" y="8087"/>
                    <a:pt x="3219" y="7995"/>
                    <a:pt x="3013" y="7995"/>
                  </a:cubicBezTo>
                  <a:close/>
                  <a:moveTo>
                    <a:pt x="4314" y="8132"/>
                  </a:moveTo>
                  <a:cubicBezTo>
                    <a:pt x="4109" y="8132"/>
                    <a:pt x="4017" y="8224"/>
                    <a:pt x="4017" y="8429"/>
                  </a:cubicBezTo>
                  <a:cubicBezTo>
                    <a:pt x="4017" y="8635"/>
                    <a:pt x="4109" y="8726"/>
                    <a:pt x="4314" y="8726"/>
                  </a:cubicBezTo>
                  <a:cubicBezTo>
                    <a:pt x="4520" y="8726"/>
                    <a:pt x="4611" y="8635"/>
                    <a:pt x="4611" y="8429"/>
                  </a:cubicBezTo>
                  <a:cubicBezTo>
                    <a:pt x="4611" y="8224"/>
                    <a:pt x="4520" y="8132"/>
                    <a:pt x="4314" y="8132"/>
                  </a:cubicBezTo>
                  <a:close/>
                  <a:moveTo>
                    <a:pt x="5478" y="8269"/>
                  </a:moveTo>
                  <a:cubicBezTo>
                    <a:pt x="5455" y="8292"/>
                    <a:pt x="5410" y="8315"/>
                    <a:pt x="5410" y="8338"/>
                  </a:cubicBezTo>
                  <a:cubicBezTo>
                    <a:pt x="5318" y="8429"/>
                    <a:pt x="5318" y="8635"/>
                    <a:pt x="5410" y="8749"/>
                  </a:cubicBezTo>
                  <a:cubicBezTo>
                    <a:pt x="5433" y="8749"/>
                    <a:pt x="5455" y="8772"/>
                    <a:pt x="5478" y="8794"/>
                  </a:cubicBezTo>
                  <a:cubicBezTo>
                    <a:pt x="5478" y="8772"/>
                    <a:pt x="5478" y="8749"/>
                    <a:pt x="5478" y="8726"/>
                  </a:cubicBezTo>
                  <a:cubicBezTo>
                    <a:pt x="5478" y="8657"/>
                    <a:pt x="5478" y="8589"/>
                    <a:pt x="5478" y="8543"/>
                  </a:cubicBezTo>
                  <a:cubicBezTo>
                    <a:pt x="5478" y="8475"/>
                    <a:pt x="5478" y="8406"/>
                    <a:pt x="5478" y="8361"/>
                  </a:cubicBezTo>
                  <a:cubicBezTo>
                    <a:pt x="5478" y="8315"/>
                    <a:pt x="5478" y="8292"/>
                    <a:pt x="5478" y="8269"/>
                  </a:cubicBezTo>
                  <a:close/>
                  <a:moveTo>
                    <a:pt x="936" y="8498"/>
                  </a:moveTo>
                  <a:cubicBezTo>
                    <a:pt x="708" y="8498"/>
                    <a:pt x="616" y="8589"/>
                    <a:pt x="616" y="8794"/>
                  </a:cubicBezTo>
                  <a:cubicBezTo>
                    <a:pt x="616" y="9000"/>
                    <a:pt x="708" y="9091"/>
                    <a:pt x="913" y="9091"/>
                  </a:cubicBezTo>
                  <a:cubicBezTo>
                    <a:pt x="1119" y="9091"/>
                    <a:pt x="1233" y="9000"/>
                    <a:pt x="1233" y="8817"/>
                  </a:cubicBezTo>
                  <a:cubicBezTo>
                    <a:pt x="1233" y="8589"/>
                    <a:pt x="1141" y="8498"/>
                    <a:pt x="936" y="8498"/>
                  </a:cubicBezTo>
                  <a:close/>
                  <a:moveTo>
                    <a:pt x="2283" y="8612"/>
                  </a:moveTo>
                  <a:cubicBezTo>
                    <a:pt x="2191" y="8612"/>
                    <a:pt x="2100" y="8657"/>
                    <a:pt x="2054" y="8703"/>
                  </a:cubicBezTo>
                  <a:cubicBezTo>
                    <a:pt x="1986" y="8749"/>
                    <a:pt x="1963" y="8817"/>
                    <a:pt x="1963" y="8908"/>
                  </a:cubicBezTo>
                  <a:cubicBezTo>
                    <a:pt x="1963" y="9023"/>
                    <a:pt x="1986" y="9091"/>
                    <a:pt x="2032" y="9160"/>
                  </a:cubicBezTo>
                  <a:cubicBezTo>
                    <a:pt x="2091" y="9199"/>
                    <a:pt x="2150" y="9255"/>
                    <a:pt x="2224" y="9255"/>
                  </a:cubicBezTo>
                  <a:cubicBezTo>
                    <a:pt x="2235" y="9255"/>
                    <a:pt x="2247" y="9254"/>
                    <a:pt x="2260" y="9251"/>
                  </a:cubicBezTo>
                  <a:cubicBezTo>
                    <a:pt x="2306" y="9228"/>
                    <a:pt x="2351" y="9228"/>
                    <a:pt x="2397" y="9205"/>
                  </a:cubicBezTo>
                  <a:cubicBezTo>
                    <a:pt x="2465" y="9182"/>
                    <a:pt x="2511" y="9114"/>
                    <a:pt x="2557" y="9068"/>
                  </a:cubicBezTo>
                  <a:cubicBezTo>
                    <a:pt x="2579" y="9023"/>
                    <a:pt x="2557" y="8977"/>
                    <a:pt x="2557" y="8931"/>
                  </a:cubicBezTo>
                  <a:cubicBezTo>
                    <a:pt x="2579" y="8840"/>
                    <a:pt x="2534" y="8772"/>
                    <a:pt x="2488" y="8726"/>
                  </a:cubicBezTo>
                  <a:cubicBezTo>
                    <a:pt x="2443" y="8657"/>
                    <a:pt x="2374" y="8635"/>
                    <a:pt x="2283" y="8612"/>
                  </a:cubicBezTo>
                  <a:close/>
                  <a:moveTo>
                    <a:pt x="3607" y="8726"/>
                  </a:moveTo>
                  <a:cubicBezTo>
                    <a:pt x="3401" y="8726"/>
                    <a:pt x="3310" y="8817"/>
                    <a:pt x="3310" y="9023"/>
                  </a:cubicBezTo>
                  <a:cubicBezTo>
                    <a:pt x="3310" y="9228"/>
                    <a:pt x="3401" y="9342"/>
                    <a:pt x="3607" y="9342"/>
                  </a:cubicBezTo>
                  <a:cubicBezTo>
                    <a:pt x="3812" y="9342"/>
                    <a:pt x="3903" y="9228"/>
                    <a:pt x="3903" y="9023"/>
                  </a:cubicBezTo>
                  <a:cubicBezTo>
                    <a:pt x="3903" y="8817"/>
                    <a:pt x="3812" y="8726"/>
                    <a:pt x="3607" y="8726"/>
                  </a:cubicBezTo>
                  <a:close/>
                  <a:moveTo>
                    <a:pt x="4953" y="8863"/>
                  </a:moveTo>
                  <a:cubicBezTo>
                    <a:pt x="4748" y="8863"/>
                    <a:pt x="4657" y="8954"/>
                    <a:pt x="4657" y="9160"/>
                  </a:cubicBezTo>
                  <a:cubicBezTo>
                    <a:pt x="4657" y="9365"/>
                    <a:pt x="4748" y="9456"/>
                    <a:pt x="4930" y="9479"/>
                  </a:cubicBezTo>
                  <a:cubicBezTo>
                    <a:pt x="5159" y="9479"/>
                    <a:pt x="5250" y="9365"/>
                    <a:pt x="5250" y="9160"/>
                  </a:cubicBezTo>
                  <a:cubicBezTo>
                    <a:pt x="5250" y="8954"/>
                    <a:pt x="5159" y="8863"/>
                    <a:pt x="4953" y="8863"/>
                  </a:cubicBezTo>
                  <a:close/>
                  <a:moveTo>
                    <a:pt x="183" y="9096"/>
                  </a:moveTo>
                  <a:cubicBezTo>
                    <a:pt x="152" y="9096"/>
                    <a:pt x="121" y="9102"/>
                    <a:pt x="91" y="9114"/>
                  </a:cubicBezTo>
                  <a:cubicBezTo>
                    <a:pt x="46" y="9137"/>
                    <a:pt x="0" y="9160"/>
                    <a:pt x="23" y="9205"/>
                  </a:cubicBezTo>
                  <a:cubicBezTo>
                    <a:pt x="23" y="9274"/>
                    <a:pt x="23" y="9342"/>
                    <a:pt x="23" y="9388"/>
                  </a:cubicBezTo>
                  <a:cubicBezTo>
                    <a:pt x="23" y="9456"/>
                    <a:pt x="23" y="9525"/>
                    <a:pt x="23" y="9593"/>
                  </a:cubicBezTo>
                  <a:cubicBezTo>
                    <a:pt x="23" y="9639"/>
                    <a:pt x="23" y="9662"/>
                    <a:pt x="69" y="9685"/>
                  </a:cubicBezTo>
                  <a:cubicBezTo>
                    <a:pt x="110" y="9698"/>
                    <a:pt x="150" y="9706"/>
                    <a:pt x="187" y="9706"/>
                  </a:cubicBezTo>
                  <a:cubicBezTo>
                    <a:pt x="275" y="9706"/>
                    <a:pt x="354" y="9666"/>
                    <a:pt x="434" y="9570"/>
                  </a:cubicBezTo>
                  <a:cubicBezTo>
                    <a:pt x="502" y="9479"/>
                    <a:pt x="502" y="9319"/>
                    <a:pt x="434" y="9228"/>
                  </a:cubicBezTo>
                  <a:cubicBezTo>
                    <a:pt x="366" y="9143"/>
                    <a:pt x="273" y="9096"/>
                    <a:pt x="183" y="9096"/>
                  </a:cubicBezTo>
                  <a:close/>
                  <a:moveTo>
                    <a:pt x="1529" y="9228"/>
                  </a:moveTo>
                  <a:cubicBezTo>
                    <a:pt x="1370" y="9228"/>
                    <a:pt x="1233" y="9365"/>
                    <a:pt x="1233" y="9525"/>
                  </a:cubicBezTo>
                  <a:cubicBezTo>
                    <a:pt x="1233" y="9685"/>
                    <a:pt x="1370" y="9844"/>
                    <a:pt x="1507" y="9844"/>
                  </a:cubicBezTo>
                  <a:cubicBezTo>
                    <a:pt x="1689" y="9844"/>
                    <a:pt x="1826" y="9707"/>
                    <a:pt x="1826" y="9548"/>
                  </a:cubicBezTo>
                  <a:cubicBezTo>
                    <a:pt x="1826" y="9388"/>
                    <a:pt x="1689" y="9228"/>
                    <a:pt x="1529" y="9228"/>
                  </a:cubicBezTo>
                  <a:close/>
                  <a:moveTo>
                    <a:pt x="2876" y="9342"/>
                  </a:moveTo>
                  <a:cubicBezTo>
                    <a:pt x="2716" y="9342"/>
                    <a:pt x="2557" y="9479"/>
                    <a:pt x="2557" y="9639"/>
                  </a:cubicBezTo>
                  <a:cubicBezTo>
                    <a:pt x="2557" y="9799"/>
                    <a:pt x="2716" y="9936"/>
                    <a:pt x="2853" y="9936"/>
                  </a:cubicBezTo>
                  <a:cubicBezTo>
                    <a:pt x="3013" y="9936"/>
                    <a:pt x="3173" y="9799"/>
                    <a:pt x="3173" y="9639"/>
                  </a:cubicBezTo>
                  <a:cubicBezTo>
                    <a:pt x="3173" y="9479"/>
                    <a:pt x="3036" y="9342"/>
                    <a:pt x="2876" y="9342"/>
                  </a:cubicBezTo>
                  <a:close/>
                  <a:moveTo>
                    <a:pt x="4188" y="9477"/>
                  </a:moveTo>
                  <a:cubicBezTo>
                    <a:pt x="4041" y="9477"/>
                    <a:pt x="3903" y="9607"/>
                    <a:pt x="3903" y="9776"/>
                  </a:cubicBezTo>
                  <a:cubicBezTo>
                    <a:pt x="3903" y="9936"/>
                    <a:pt x="4040" y="10073"/>
                    <a:pt x="4200" y="10073"/>
                  </a:cubicBezTo>
                  <a:cubicBezTo>
                    <a:pt x="4360" y="10073"/>
                    <a:pt x="4520" y="9936"/>
                    <a:pt x="4520" y="9776"/>
                  </a:cubicBezTo>
                  <a:cubicBezTo>
                    <a:pt x="4520" y="9616"/>
                    <a:pt x="4383" y="9479"/>
                    <a:pt x="4223" y="9479"/>
                  </a:cubicBezTo>
                  <a:cubicBezTo>
                    <a:pt x="4211" y="9477"/>
                    <a:pt x="4199" y="9477"/>
                    <a:pt x="4188" y="9477"/>
                  </a:cubicBezTo>
                  <a:close/>
                  <a:moveTo>
                    <a:pt x="5475" y="9576"/>
                  </a:moveTo>
                  <a:cubicBezTo>
                    <a:pt x="5473" y="9576"/>
                    <a:pt x="5467" y="9582"/>
                    <a:pt x="5455" y="9593"/>
                  </a:cubicBezTo>
                  <a:cubicBezTo>
                    <a:pt x="5318" y="9662"/>
                    <a:pt x="5250" y="9730"/>
                    <a:pt x="5250" y="9890"/>
                  </a:cubicBezTo>
                  <a:cubicBezTo>
                    <a:pt x="5250" y="10027"/>
                    <a:pt x="5341" y="10095"/>
                    <a:pt x="5455" y="10164"/>
                  </a:cubicBezTo>
                  <a:cubicBezTo>
                    <a:pt x="5478" y="10164"/>
                    <a:pt x="5478" y="10164"/>
                    <a:pt x="5478" y="10141"/>
                  </a:cubicBezTo>
                  <a:cubicBezTo>
                    <a:pt x="5478" y="10050"/>
                    <a:pt x="5478" y="9958"/>
                    <a:pt x="5478" y="9867"/>
                  </a:cubicBezTo>
                  <a:cubicBezTo>
                    <a:pt x="5478" y="9776"/>
                    <a:pt x="5478" y="9685"/>
                    <a:pt x="5478" y="9593"/>
                  </a:cubicBezTo>
                  <a:cubicBezTo>
                    <a:pt x="5478" y="9582"/>
                    <a:pt x="5478" y="9576"/>
                    <a:pt x="5475" y="9576"/>
                  </a:cubicBezTo>
                  <a:close/>
                  <a:moveTo>
                    <a:pt x="795" y="9842"/>
                  </a:moveTo>
                  <a:cubicBezTo>
                    <a:pt x="665" y="9842"/>
                    <a:pt x="525" y="9992"/>
                    <a:pt x="525" y="10141"/>
                  </a:cubicBezTo>
                  <a:cubicBezTo>
                    <a:pt x="548" y="10210"/>
                    <a:pt x="548" y="10278"/>
                    <a:pt x="594" y="10346"/>
                  </a:cubicBezTo>
                  <a:cubicBezTo>
                    <a:pt x="662" y="10415"/>
                    <a:pt x="731" y="10415"/>
                    <a:pt x="822" y="10438"/>
                  </a:cubicBezTo>
                  <a:cubicBezTo>
                    <a:pt x="845" y="10438"/>
                    <a:pt x="982" y="10392"/>
                    <a:pt x="1005" y="10369"/>
                  </a:cubicBezTo>
                  <a:cubicBezTo>
                    <a:pt x="1073" y="10324"/>
                    <a:pt x="1119" y="10232"/>
                    <a:pt x="1119" y="10164"/>
                  </a:cubicBezTo>
                  <a:cubicBezTo>
                    <a:pt x="1119" y="10073"/>
                    <a:pt x="1096" y="10004"/>
                    <a:pt x="1050" y="9958"/>
                  </a:cubicBezTo>
                  <a:cubicBezTo>
                    <a:pt x="1005" y="9867"/>
                    <a:pt x="913" y="9844"/>
                    <a:pt x="822" y="9844"/>
                  </a:cubicBezTo>
                  <a:cubicBezTo>
                    <a:pt x="813" y="9843"/>
                    <a:pt x="804" y="9842"/>
                    <a:pt x="795" y="9842"/>
                  </a:cubicBezTo>
                  <a:close/>
                  <a:moveTo>
                    <a:pt x="2146" y="9936"/>
                  </a:moveTo>
                  <a:cubicBezTo>
                    <a:pt x="1986" y="9936"/>
                    <a:pt x="1826" y="10073"/>
                    <a:pt x="1826" y="10232"/>
                  </a:cubicBezTo>
                  <a:cubicBezTo>
                    <a:pt x="1826" y="10392"/>
                    <a:pt x="1963" y="10552"/>
                    <a:pt x="2123" y="10552"/>
                  </a:cubicBezTo>
                  <a:cubicBezTo>
                    <a:pt x="2283" y="10552"/>
                    <a:pt x="2420" y="10415"/>
                    <a:pt x="2443" y="10232"/>
                  </a:cubicBezTo>
                  <a:cubicBezTo>
                    <a:pt x="2443" y="10095"/>
                    <a:pt x="2283" y="9936"/>
                    <a:pt x="2146" y="9936"/>
                  </a:cubicBezTo>
                  <a:close/>
                  <a:moveTo>
                    <a:pt x="3470" y="10073"/>
                  </a:moveTo>
                  <a:cubicBezTo>
                    <a:pt x="3310" y="10073"/>
                    <a:pt x="3173" y="10210"/>
                    <a:pt x="3173" y="10369"/>
                  </a:cubicBezTo>
                  <a:cubicBezTo>
                    <a:pt x="3173" y="10529"/>
                    <a:pt x="3310" y="10666"/>
                    <a:pt x="3470" y="10666"/>
                  </a:cubicBezTo>
                  <a:cubicBezTo>
                    <a:pt x="3629" y="10666"/>
                    <a:pt x="3766" y="10529"/>
                    <a:pt x="3766" y="10392"/>
                  </a:cubicBezTo>
                  <a:cubicBezTo>
                    <a:pt x="3766" y="10210"/>
                    <a:pt x="3629" y="10073"/>
                    <a:pt x="3470" y="10073"/>
                  </a:cubicBezTo>
                  <a:close/>
                  <a:moveTo>
                    <a:pt x="4816" y="10164"/>
                  </a:moveTo>
                  <a:cubicBezTo>
                    <a:pt x="4657" y="10164"/>
                    <a:pt x="4520" y="10301"/>
                    <a:pt x="4520" y="10483"/>
                  </a:cubicBezTo>
                  <a:cubicBezTo>
                    <a:pt x="4520" y="10643"/>
                    <a:pt x="4657" y="10780"/>
                    <a:pt x="4816" y="10780"/>
                  </a:cubicBezTo>
                  <a:cubicBezTo>
                    <a:pt x="4976" y="10780"/>
                    <a:pt x="5113" y="10643"/>
                    <a:pt x="5113" y="10483"/>
                  </a:cubicBezTo>
                  <a:cubicBezTo>
                    <a:pt x="5113" y="10324"/>
                    <a:pt x="4976" y="10164"/>
                    <a:pt x="4816" y="10164"/>
                  </a:cubicBezTo>
                  <a:close/>
                  <a:moveTo>
                    <a:pt x="71" y="10452"/>
                  </a:moveTo>
                  <a:cubicBezTo>
                    <a:pt x="36" y="10452"/>
                    <a:pt x="23" y="10478"/>
                    <a:pt x="23" y="10529"/>
                  </a:cubicBezTo>
                  <a:cubicBezTo>
                    <a:pt x="23" y="10598"/>
                    <a:pt x="23" y="10666"/>
                    <a:pt x="23" y="10734"/>
                  </a:cubicBezTo>
                  <a:cubicBezTo>
                    <a:pt x="23" y="10826"/>
                    <a:pt x="23" y="10894"/>
                    <a:pt x="23" y="10986"/>
                  </a:cubicBezTo>
                  <a:cubicBezTo>
                    <a:pt x="23" y="11019"/>
                    <a:pt x="47" y="11040"/>
                    <a:pt x="79" y="11040"/>
                  </a:cubicBezTo>
                  <a:cubicBezTo>
                    <a:pt x="90" y="11040"/>
                    <a:pt x="102" y="11037"/>
                    <a:pt x="114" y="11031"/>
                  </a:cubicBezTo>
                  <a:cubicBezTo>
                    <a:pt x="137" y="11031"/>
                    <a:pt x="160" y="11031"/>
                    <a:pt x="183" y="11008"/>
                  </a:cubicBezTo>
                  <a:cubicBezTo>
                    <a:pt x="228" y="10986"/>
                    <a:pt x="274" y="10963"/>
                    <a:pt x="320" y="10940"/>
                  </a:cubicBezTo>
                  <a:cubicBezTo>
                    <a:pt x="343" y="10871"/>
                    <a:pt x="388" y="10803"/>
                    <a:pt x="388" y="10757"/>
                  </a:cubicBezTo>
                  <a:cubicBezTo>
                    <a:pt x="388" y="10689"/>
                    <a:pt x="343" y="10620"/>
                    <a:pt x="320" y="10552"/>
                  </a:cubicBezTo>
                  <a:cubicBezTo>
                    <a:pt x="274" y="10529"/>
                    <a:pt x="228" y="10506"/>
                    <a:pt x="183" y="10483"/>
                  </a:cubicBezTo>
                  <a:cubicBezTo>
                    <a:pt x="160" y="10461"/>
                    <a:pt x="137" y="10461"/>
                    <a:pt x="114" y="10461"/>
                  </a:cubicBezTo>
                  <a:cubicBezTo>
                    <a:pt x="97" y="10455"/>
                    <a:pt x="83" y="10452"/>
                    <a:pt x="71" y="10452"/>
                  </a:cubicBezTo>
                  <a:close/>
                  <a:moveTo>
                    <a:pt x="1415" y="10575"/>
                  </a:moveTo>
                  <a:cubicBezTo>
                    <a:pt x="1347" y="10575"/>
                    <a:pt x="1278" y="10620"/>
                    <a:pt x="1210" y="10666"/>
                  </a:cubicBezTo>
                  <a:cubicBezTo>
                    <a:pt x="1164" y="10734"/>
                    <a:pt x="1119" y="10803"/>
                    <a:pt x="1119" y="10871"/>
                  </a:cubicBezTo>
                  <a:cubicBezTo>
                    <a:pt x="1141" y="10963"/>
                    <a:pt x="1164" y="11031"/>
                    <a:pt x="1233" y="11077"/>
                  </a:cubicBezTo>
                  <a:cubicBezTo>
                    <a:pt x="1278" y="11145"/>
                    <a:pt x="1370" y="11145"/>
                    <a:pt x="1438" y="11191"/>
                  </a:cubicBezTo>
                  <a:cubicBezTo>
                    <a:pt x="1507" y="11145"/>
                    <a:pt x="1598" y="11123"/>
                    <a:pt x="1644" y="11077"/>
                  </a:cubicBezTo>
                  <a:cubicBezTo>
                    <a:pt x="1689" y="11031"/>
                    <a:pt x="1712" y="10940"/>
                    <a:pt x="1712" y="10871"/>
                  </a:cubicBezTo>
                  <a:cubicBezTo>
                    <a:pt x="1712" y="10803"/>
                    <a:pt x="1666" y="10712"/>
                    <a:pt x="1621" y="10666"/>
                  </a:cubicBezTo>
                  <a:cubicBezTo>
                    <a:pt x="1575" y="10620"/>
                    <a:pt x="1484" y="10575"/>
                    <a:pt x="1415" y="10575"/>
                  </a:cubicBezTo>
                  <a:close/>
                  <a:moveTo>
                    <a:pt x="2762" y="10689"/>
                  </a:moveTo>
                  <a:cubicBezTo>
                    <a:pt x="2694" y="10689"/>
                    <a:pt x="2625" y="10712"/>
                    <a:pt x="2557" y="10780"/>
                  </a:cubicBezTo>
                  <a:cubicBezTo>
                    <a:pt x="2511" y="10826"/>
                    <a:pt x="2488" y="10894"/>
                    <a:pt x="2465" y="10986"/>
                  </a:cubicBezTo>
                  <a:cubicBezTo>
                    <a:pt x="2488" y="11054"/>
                    <a:pt x="2511" y="11123"/>
                    <a:pt x="2557" y="11191"/>
                  </a:cubicBezTo>
                  <a:cubicBezTo>
                    <a:pt x="2602" y="11259"/>
                    <a:pt x="2694" y="11259"/>
                    <a:pt x="2762" y="11282"/>
                  </a:cubicBezTo>
                  <a:cubicBezTo>
                    <a:pt x="2831" y="11282"/>
                    <a:pt x="2922" y="11237"/>
                    <a:pt x="2967" y="11191"/>
                  </a:cubicBezTo>
                  <a:cubicBezTo>
                    <a:pt x="3013" y="11145"/>
                    <a:pt x="3059" y="11054"/>
                    <a:pt x="3059" y="10986"/>
                  </a:cubicBezTo>
                  <a:cubicBezTo>
                    <a:pt x="3059" y="10917"/>
                    <a:pt x="3036" y="10826"/>
                    <a:pt x="2967" y="10780"/>
                  </a:cubicBezTo>
                  <a:cubicBezTo>
                    <a:pt x="2922" y="10734"/>
                    <a:pt x="2853" y="10689"/>
                    <a:pt x="2762" y="10689"/>
                  </a:cubicBezTo>
                  <a:close/>
                  <a:moveTo>
                    <a:pt x="4086" y="10826"/>
                  </a:moveTo>
                  <a:cubicBezTo>
                    <a:pt x="4017" y="10826"/>
                    <a:pt x="3926" y="10849"/>
                    <a:pt x="3880" y="10894"/>
                  </a:cubicBezTo>
                  <a:cubicBezTo>
                    <a:pt x="3812" y="10963"/>
                    <a:pt x="3812" y="11031"/>
                    <a:pt x="3766" y="11100"/>
                  </a:cubicBezTo>
                  <a:cubicBezTo>
                    <a:pt x="3812" y="11191"/>
                    <a:pt x="3812" y="11259"/>
                    <a:pt x="3880" y="11328"/>
                  </a:cubicBezTo>
                  <a:cubicBezTo>
                    <a:pt x="3926" y="11374"/>
                    <a:pt x="3995" y="11396"/>
                    <a:pt x="4086" y="11419"/>
                  </a:cubicBezTo>
                  <a:cubicBezTo>
                    <a:pt x="4132" y="11419"/>
                    <a:pt x="4223" y="11374"/>
                    <a:pt x="4269" y="11328"/>
                  </a:cubicBezTo>
                  <a:cubicBezTo>
                    <a:pt x="4314" y="11282"/>
                    <a:pt x="4360" y="11191"/>
                    <a:pt x="4360" y="11123"/>
                  </a:cubicBezTo>
                  <a:cubicBezTo>
                    <a:pt x="4383" y="11054"/>
                    <a:pt x="4337" y="10963"/>
                    <a:pt x="4291" y="10917"/>
                  </a:cubicBezTo>
                  <a:cubicBezTo>
                    <a:pt x="4246" y="10871"/>
                    <a:pt x="4154" y="10826"/>
                    <a:pt x="4086" y="10826"/>
                  </a:cubicBezTo>
                  <a:close/>
                  <a:moveTo>
                    <a:pt x="5418" y="10909"/>
                  </a:moveTo>
                  <a:cubicBezTo>
                    <a:pt x="5403" y="10909"/>
                    <a:pt x="5386" y="10912"/>
                    <a:pt x="5364" y="10917"/>
                  </a:cubicBezTo>
                  <a:cubicBezTo>
                    <a:pt x="5318" y="10940"/>
                    <a:pt x="5273" y="10963"/>
                    <a:pt x="5250" y="10986"/>
                  </a:cubicBezTo>
                  <a:cubicBezTo>
                    <a:pt x="5182" y="11008"/>
                    <a:pt x="5113" y="11168"/>
                    <a:pt x="5113" y="11237"/>
                  </a:cubicBezTo>
                  <a:cubicBezTo>
                    <a:pt x="5136" y="11374"/>
                    <a:pt x="5296" y="11511"/>
                    <a:pt x="5433" y="11511"/>
                  </a:cubicBezTo>
                  <a:cubicBezTo>
                    <a:pt x="5455" y="11511"/>
                    <a:pt x="5478" y="11511"/>
                    <a:pt x="5478" y="11465"/>
                  </a:cubicBezTo>
                  <a:cubicBezTo>
                    <a:pt x="5478" y="11305"/>
                    <a:pt x="5478" y="11145"/>
                    <a:pt x="5478" y="11008"/>
                  </a:cubicBezTo>
                  <a:cubicBezTo>
                    <a:pt x="5478" y="10939"/>
                    <a:pt x="5465" y="10909"/>
                    <a:pt x="5418" y="10909"/>
                  </a:cubicBezTo>
                  <a:close/>
                  <a:moveTo>
                    <a:pt x="708" y="11214"/>
                  </a:moveTo>
                  <a:cubicBezTo>
                    <a:pt x="616" y="11214"/>
                    <a:pt x="548" y="11214"/>
                    <a:pt x="502" y="11282"/>
                  </a:cubicBezTo>
                  <a:cubicBezTo>
                    <a:pt x="434" y="11351"/>
                    <a:pt x="411" y="11396"/>
                    <a:pt x="411" y="11465"/>
                  </a:cubicBezTo>
                  <a:cubicBezTo>
                    <a:pt x="411" y="11556"/>
                    <a:pt x="411" y="11625"/>
                    <a:pt x="502" y="11670"/>
                  </a:cubicBezTo>
                  <a:cubicBezTo>
                    <a:pt x="540" y="11708"/>
                    <a:pt x="577" y="11745"/>
                    <a:pt x="639" y="11745"/>
                  </a:cubicBezTo>
                  <a:cubicBezTo>
                    <a:pt x="653" y="11745"/>
                    <a:pt x="668" y="11743"/>
                    <a:pt x="685" y="11739"/>
                  </a:cubicBezTo>
                  <a:cubicBezTo>
                    <a:pt x="702" y="11745"/>
                    <a:pt x="719" y="11747"/>
                    <a:pt x="736" y="11747"/>
                  </a:cubicBezTo>
                  <a:cubicBezTo>
                    <a:pt x="788" y="11747"/>
                    <a:pt x="839" y="11722"/>
                    <a:pt x="890" y="11670"/>
                  </a:cubicBezTo>
                  <a:cubicBezTo>
                    <a:pt x="936" y="11625"/>
                    <a:pt x="959" y="11556"/>
                    <a:pt x="959" y="11488"/>
                  </a:cubicBezTo>
                  <a:cubicBezTo>
                    <a:pt x="959" y="11419"/>
                    <a:pt x="936" y="11351"/>
                    <a:pt x="890" y="11282"/>
                  </a:cubicBezTo>
                  <a:cubicBezTo>
                    <a:pt x="822" y="11237"/>
                    <a:pt x="776" y="11214"/>
                    <a:pt x="708" y="11214"/>
                  </a:cubicBezTo>
                  <a:close/>
                  <a:moveTo>
                    <a:pt x="1964" y="11310"/>
                  </a:moveTo>
                  <a:cubicBezTo>
                    <a:pt x="1913" y="11310"/>
                    <a:pt x="1876" y="11347"/>
                    <a:pt x="1826" y="11396"/>
                  </a:cubicBezTo>
                  <a:cubicBezTo>
                    <a:pt x="1758" y="11442"/>
                    <a:pt x="1758" y="11511"/>
                    <a:pt x="1758" y="11579"/>
                  </a:cubicBezTo>
                  <a:cubicBezTo>
                    <a:pt x="1758" y="11670"/>
                    <a:pt x="1781" y="11716"/>
                    <a:pt x="1826" y="11784"/>
                  </a:cubicBezTo>
                  <a:cubicBezTo>
                    <a:pt x="1895" y="11830"/>
                    <a:pt x="1940" y="11853"/>
                    <a:pt x="2009" y="11853"/>
                  </a:cubicBezTo>
                  <a:cubicBezTo>
                    <a:pt x="2100" y="11853"/>
                    <a:pt x="2169" y="11853"/>
                    <a:pt x="2214" y="11784"/>
                  </a:cubicBezTo>
                  <a:cubicBezTo>
                    <a:pt x="2283" y="11716"/>
                    <a:pt x="2306" y="11670"/>
                    <a:pt x="2306" y="11579"/>
                  </a:cubicBezTo>
                  <a:cubicBezTo>
                    <a:pt x="2306" y="11511"/>
                    <a:pt x="2283" y="11442"/>
                    <a:pt x="2214" y="11374"/>
                  </a:cubicBezTo>
                  <a:cubicBezTo>
                    <a:pt x="2181" y="11340"/>
                    <a:pt x="2135" y="11319"/>
                    <a:pt x="2086" y="11319"/>
                  </a:cubicBezTo>
                  <a:cubicBezTo>
                    <a:pt x="2068" y="11319"/>
                    <a:pt x="2050" y="11322"/>
                    <a:pt x="2032" y="11328"/>
                  </a:cubicBezTo>
                  <a:cubicBezTo>
                    <a:pt x="2006" y="11315"/>
                    <a:pt x="1984" y="11310"/>
                    <a:pt x="1964" y="11310"/>
                  </a:cubicBezTo>
                  <a:close/>
                  <a:moveTo>
                    <a:pt x="3311" y="11447"/>
                  </a:moveTo>
                  <a:cubicBezTo>
                    <a:pt x="3260" y="11447"/>
                    <a:pt x="3222" y="11484"/>
                    <a:pt x="3173" y="11533"/>
                  </a:cubicBezTo>
                  <a:cubicBezTo>
                    <a:pt x="3104" y="11579"/>
                    <a:pt x="3104" y="11625"/>
                    <a:pt x="3104" y="11716"/>
                  </a:cubicBezTo>
                  <a:cubicBezTo>
                    <a:pt x="3104" y="11784"/>
                    <a:pt x="3104" y="11853"/>
                    <a:pt x="3173" y="11899"/>
                  </a:cubicBezTo>
                  <a:cubicBezTo>
                    <a:pt x="3219" y="11944"/>
                    <a:pt x="3264" y="11990"/>
                    <a:pt x="3356" y="11990"/>
                  </a:cubicBezTo>
                  <a:cubicBezTo>
                    <a:pt x="3424" y="11990"/>
                    <a:pt x="3492" y="11990"/>
                    <a:pt x="3561" y="11921"/>
                  </a:cubicBezTo>
                  <a:cubicBezTo>
                    <a:pt x="3607" y="11853"/>
                    <a:pt x="3652" y="11807"/>
                    <a:pt x="3652" y="11739"/>
                  </a:cubicBezTo>
                  <a:cubicBezTo>
                    <a:pt x="3629" y="11648"/>
                    <a:pt x="3652" y="11579"/>
                    <a:pt x="3561" y="11533"/>
                  </a:cubicBezTo>
                  <a:cubicBezTo>
                    <a:pt x="3526" y="11498"/>
                    <a:pt x="3491" y="11450"/>
                    <a:pt x="3435" y="11450"/>
                  </a:cubicBezTo>
                  <a:cubicBezTo>
                    <a:pt x="3418" y="11450"/>
                    <a:pt x="3400" y="11454"/>
                    <a:pt x="3378" y="11465"/>
                  </a:cubicBezTo>
                  <a:cubicBezTo>
                    <a:pt x="3353" y="11452"/>
                    <a:pt x="3331" y="11447"/>
                    <a:pt x="3311" y="11447"/>
                  </a:cubicBezTo>
                  <a:close/>
                  <a:moveTo>
                    <a:pt x="4771" y="11550"/>
                  </a:moveTo>
                  <a:cubicBezTo>
                    <a:pt x="4757" y="11550"/>
                    <a:pt x="4742" y="11552"/>
                    <a:pt x="4725" y="11556"/>
                  </a:cubicBezTo>
                  <a:cubicBezTo>
                    <a:pt x="4657" y="11556"/>
                    <a:pt x="4588" y="11556"/>
                    <a:pt x="4520" y="11625"/>
                  </a:cubicBezTo>
                  <a:cubicBezTo>
                    <a:pt x="4474" y="11670"/>
                    <a:pt x="4428" y="11716"/>
                    <a:pt x="4451" y="11807"/>
                  </a:cubicBezTo>
                  <a:cubicBezTo>
                    <a:pt x="4428" y="11899"/>
                    <a:pt x="4451" y="11944"/>
                    <a:pt x="4520" y="12013"/>
                  </a:cubicBezTo>
                  <a:cubicBezTo>
                    <a:pt x="4588" y="12058"/>
                    <a:pt x="4634" y="12081"/>
                    <a:pt x="4702" y="12081"/>
                  </a:cubicBezTo>
                  <a:cubicBezTo>
                    <a:pt x="4794" y="12081"/>
                    <a:pt x="4839" y="12081"/>
                    <a:pt x="4908" y="12013"/>
                  </a:cubicBezTo>
                  <a:cubicBezTo>
                    <a:pt x="4953" y="11967"/>
                    <a:pt x="4999" y="11921"/>
                    <a:pt x="4976" y="11830"/>
                  </a:cubicBezTo>
                  <a:cubicBezTo>
                    <a:pt x="4976" y="11762"/>
                    <a:pt x="4999" y="11693"/>
                    <a:pt x="4908" y="11625"/>
                  </a:cubicBezTo>
                  <a:cubicBezTo>
                    <a:pt x="4870" y="11587"/>
                    <a:pt x="4833" y="11550"/>
                    <a:pt x="4771" y="11550"/>
                  </a:cubicBezTo>
                  <a:close/>
                  <a:moveTo>
                    <a:pt x="31" y="11821"/>
                  </a:moveTo>
                  <a:cubicBezTo>
                    <a:pt x="23" y="11821"/>
                    <a:pt x="23" y="11837"/>
                    <a:pt x="23" y="11853"/>
                  </a:cubicBezTo>
                  <a:cubicBezTo>
                    <a:pt x="23" y="11921"/>
                    <a:pt x="23" y="11990"/>
                    <a:pt x="23" y="12058"/>
                  </a:cubicBezTo>
                  <a:cubicBezTo>
                    <a:pt x="23" y="12150"/>
                    <a:pt x="23" y="12218"/>
                    <a:pt x="23" y="12309"/>
                  </a:cubicBezTo>
                  <a:cubicBezTo>
                    <a:pt x="23" y="12326"/>
                    <a:pt x="12" y="12342"/>
                    <a:pt x="29" y="12342"/>
                  </a:cubicBezTo>
                  <a:cubicBezTo>
                    <a:pt x="36" y="12342"/>
                    <a:pt x="49" y="12339"/>
                    <a:pt x="69" y="12332"/>
                  </a:cubicBezTo>
                  <a:cubicBezTo>
                    <a:pt x="183" y="12264"/>
                    <a:pt x="228" y="12195"/>
                    <a:pt x="206" y="12058"/>
                  </a:cubicBezTo>
                  <a:cubicBezTo>
                    <a:pt x="206" y="11944"/>
                    <a:pt x="160" y="11876"/>
                    <a:pt x="46" y="11830"/>
                  </a:cubicBezTo>
                  <a:cubicBezTo>
                    <a:pt x="39" y="11823"/>
                    <a:pt x="34" y="11821"/>
                    <a:pt x="31" y="11821"/>
                  </a:cubicBezTo>
                  <a:close/>
                  <a:moveTo>
                    <a:pt x="1301" y="11944"/>
                  </a:moveTo>
                  <a:cubicBezTo>
                    <a:pt x="1141" y="11944"/>
                    <a:pt x="1027" y="12058"/>
                    <a:pt x="1027" y="12218"/>
                  </a:cubicBezTo>
                  <a:cubicBezTo>
                    <a:pt x="1027" y="12378"/>
                    <a:pt x="1119" y="12492"/>
                    <a:pt x="1278" y="12492"/>
                  </a:cubicBezTo>
                  <a:cubicBezTo>
                    <a:pt x="1438" y="12492"/>
                    <a:pt x="1552" y="12378"/>
                    <a:pt x="1552" y="12218"/>
                  </a:cubicBezTo>
                  <a:cubicBezTo>
                    <a:pt x="1552" y="12058"/>
                    <a:pt x="1461" y="11944"/>
                    <a:pt x="1301" y="11944"/>
                  </a:cubicBezTo>
                  <a:close/>
                  <a:moveTo>
                    <a:pt x="2648" y="12058"/>
                  </a:moveTo>
                  <a:cubicBezTo>
                    <a:pt x="2488" y="12058"/>
                    <a:pt x="2374" y="12150"/>
                    <a:pt x="2374" y="12309"/>
                  </a:cubicBezTo>
                  <a:cubicBezTo>
                    <a:pt x="2374" y="12469"/>
                    <a:pt x="2465" y="12583"/>
                    <a:pt x="2625" y="12583"/>
                  </a:cubicBezTo>
                  <a:cubicBezTo>
                    <a:pt x="2785" y="12583"/>
                    <a:pt x="2899" y="12492"/>
                    <a:pt x="2899" y="12332"/>
                  </a:cubicBezTo>
                  <a:cubicBezTo>
                    <a:pt x="2899" y="12172"/>
                    <a:pt x="2808" y="12058"/>
                    <a:pt x="2648" y="12058"/>
                  </a:cubicBezTo>
                  <a:close/>
                  <a:moveTo>
                    <a:pt x="3972" y="12195"/>
                  </a:moveTo>
                  <a:cubicBezTo>
                    <a:pt x="3812" y="12195"/>
                    <a:pt x="3698" y="12287"/>
                    <a:pt x="3698" y="12469"/>
                  </a:cubicBezTo>
                  <a:cubicBezTo>
                    <a:pt x="3698" y="12606"/>
                    <a:pt x="3812" y="12720"/>
                    <a:pt x="3972" y="12720"/>
                  </a:cubicBezTo>
                  <a:cubicBezTo>
                    <a:pt x="4132" y="12720"/>
                    <a:pt x="4246" y="12629"/>
                    <a:pt x="4246" y="12469"/>
                  </a:cubicBezTo>
                  <a:cubicBezTo>
                    <a:pt x="4246" y="12309"/>
                    <a:pt x="4132" y="12195"/>
                    <a:pt x="3972" y="12195"/>
                  </a:cubicBezTo>
                  <a:close/>
                  <a:moveTo>
                    <a:pt x="5318" y="12287"/>
                  </a:moveTo>
                  <a:cubicBezTo>
                    <a:pt x="5182" y="12287"/>
                    <a:pt x="5113" y="12355"/>
                    <a:pt x="5067" y="12469"/>
                  </a:cubicBezTo>
                  <a:cubicBezTo>
                    <a:pt x="5022" y="12561"/>
                    <a:pt x="5045" y="12652"/>
                    <a:pt x="5113" y="12743"/>
                  </a:cubicBezTo>
                  <a:cubicBezTo>
                    <a:pt x="5162" y="12792"/>
                    <a:pt x="5247" y="12830"/>
                    <a:pt x="5325" y="12830"/>
                  </a:cubicBezTo>
                  <a:cubicBezTo>
                    <a:pt x="5355" y="12830"/>
                    <a:pt x="5384" y="12824"/>
                    <a:pt x="5410" y="12812"/>
                  </a:cubicBezTo>
                  <a:cubicBezTo>
                    <a:pt x="5455" y="12789"/>
                    <a:pt x="5501" y="12789"/>
                    <a:pt x="5478" y="12720"/>
                  </a:cubicBezTo>
                  <a:cubicBezTo>
                    <a:pt x="5478" y="12652"/>
                    <a:pt x="5478" y="12606"/>
                    <a:pt x="5478" y="12561"/>
                  </a:cubicBezTo>
                  <a:cubicBezTo>
                    <a:pt x="5478" y="12515"/>
                    <a:pt x="5478" y="12446"/>
                    <a:pt x="5478" y="12401"/>
                  </a:cubicBezTo>
                  <a:cubicBezTo>
                    <a:pt x="5478" y="12332"/>
                    <a:pt x="5478" y="12332"/>
                    <a:pt x="5410" y="12309"/>
                  </a:cubicBezTo>
                  <a:cubicBezTo>
                    <a:pt x="5387" y="12287"/>
                    <a:pt x="5341" y="12287"/>
                    <a:pt x="5318" y="12287"/>
                  </a:cubicBezTo>
                  <a:close/>
                  <a:moveTo>
                    <a:pt x="594" y="12561"/>
                  </a:moveTo>
                  <a:cubicBezTo>
                    <a:pt x="434" y="12561"/>
                    <a:pt x="320" y="12652"/>
                    <a:pt x="320" y="12812"/>
                  </a:cubicBezTo>
                  <a:cubicBezTo>
                    <a:pt x="320" y="12994"/>
                    <a:pt x="434" y="13086"/>
                    <a:pt x="594" y="13086"/>
                  </a:cubicBezTo>
                  <a:cubicBezTo>
                    <a:pt x="731" y="13086"/>
                    <a:pt x="845" y="12994"/>
                    <a:pt x="845" y="12834"/>
                  </a:cubicBezTo>
                  <a:cubicBezTo>
                    <a:pt x="868" y="12675"/>
                    <a:pt x="753" y="12561"/>
                    <a:pt x="594" y="12561"/>
                  </a:cubicBezTo>
                  <a:close/>
                  <a:moveTo>
                    <a:pt x="1918" y="12652"/>
                  </a:moveTo>
                  <a:cubicBezTo>
                    <a:pt x="1735" y="12652"/>
                    <a:pt x="1621" y="12766"/>
                    <a:pt x="1621" y="12926"/>
                  </a:cubicBezTo>
                  <a:cubicBezTo>
                    <a:pt x="1621" y="13086"/>
                    <a:pt x="1735" y="13200"/>
                    <a:pt x="1895" y="13200"/>
                  </a:cubicBezTo>
                  <a:cubicBezTo>
                    <a:pt x="2054" y="13200"/>
                    <a:pt x="2169" y="13086"/>
                    <a:pt x="2169" y="12926"/>
                  </a:cubicBezTo>
                  <a:cubicBezTo>
                    <a:pt x="2169" y="12766"/>
                    <a:pt x="2054" y="12652"/>
                    <a:pt x="1918" y="12652"/>
                  </a:cubicBezTo>
                  <a:close/>
                  <a:moveTo>
                    <a:pt x="3241" y="12789"/>
                  </a:moveTo>
                  <a:cubicBezTo>
                    <a:pt x="3082" y="12789"/>
                    <a:pt x="2967" y="12903"/>
                    <a:pt x="2967" y="13063"/>
                  </a:cubicBezTo>
                  <a:cubicBezTo>
                    <a:pt x="2967" y="13222"/>
                    <a:pt x="3082" y="13337"/>
                    <a:pt x="3241" y="13337"/>
                  </a:cubicBezTo>
                  <a:cubicBezTo>
                    <a:pt x="3401" y="13337"/>
                    <a:pt x="3492" y="13222"/>
                    <a:pt x="3515" y="13063"/>
                  </a:cubicBezTo>
                  <a:cubicBezTo>
                    <a:pt x="3515" y="12903"/>
                    <a:pt x="3401" y="12789"/>
                    <a:pt x="3241" y="12789"/>
                  </a:cubicBezTo>
                  <a:close/>
                  <a:moveTo>
                    <a:pt x="4548" y="12900"/>
                  </a:moveTo>
                  <a:cubicBezTo>
                    <a:pt x="4410" y="12900"/>
                    <a:pt x="4314" y="13008"/>
                    <a:pt x="4314" y="13154"/>
                  </a:cubicBezTo>
                  <a:cubicBezTo>
                    <a:pt x="4314" y="13314"/>
                    <a:pt x="4428" y="13428"/>
                    <a:pt x="4588" y="13428"/>
                  </a:cubicBezTo>
                  <a:cubicBezTo>
                    <a:pt x="4748" y="13428"/>
                    <a:pt x="4839" y="13314"/>
                    <a:pt x="4839" y="13177"/>
                  </a:cubicBezTo>
                  <a:cubicBezTo>
                    <a:pt x="4839" y="12994"/>
                    <a:pt x="4748" y="12903"/>
                    <a:pt x="4588" y="12903"/>
                  </a:cubicBezTo>
                  <a:cubicBezTo>
                    <a:pt x="4574" y="12901"/>
                    <a:pt x="4561" y="12900"/>
                    <a:pt x="4548" y="12900"/>
                  </a:cubicBezTo>
                  <a:close/>
                  <a:moveTo>
                    <a:pt x="23" y="13268"/>
                  </a:moveTo>
                  <a:cubicBezTo>
                    <a:pt x="23" y="13314"/>
                    <a:pt x="23" y="13337"/>
                    <a:pt x="23" y="13382"/>
                  </a:cubicBezTo>
                  <a:cubicBezTo>
                    <a:pt x="23" y="13405"/>
                    <a:pt x="23" y="13405"/>
                    <a:pt x="23" y="13428"/>
                  </a:cubicBezTo>
                  <a:cubicBezTo>
                    <a:pt x="23" y="13474"/>
                    <a:pt x="23" y="13519"/>
                    <a:pt x="23" y="13565"/>
                  </a:cubicBezTo>
                  <a:cubicBezTo>
                    <a:pt x="23" y="13565"/>
                    <a:pt x="23" y="13588"/>
                    <a:pt x="23" y="13588"/>
                  </a:cubicBezTo>
                  <a:lnTo>
                    <a:pt x="46" y="13588"/>
                  </a:lnTo>
                  <a:cubicBezTo>
                    <a:pt x="91" y="13519"/>
                    <a:pt x="160" y="13451"/>
                    <a:pt x="91" y="13359"/>
                  </a:cubicBezTo>
                  <a:cubicBezTo>
                    <a:pt x="69" y="13337"/>
                    <a:pt x="46" y="13291"/>
                    <a:pt x="23" y="13268"/>
                  </a:cubicBezTo>
                  <a:close/>
                  <a:moveTo>
                    <a:pt x="1170" y="13266"/>
                  </a:moveTo>
                  <a:cubicBezTo>
                    <a:pt x="1075" y="13266"/>
                    <a:pt x="913" y="13434"/>
                    <a:pt x="913" y="13542"/>
                  </a:cubicBezTo>
                  <a:cubicBezTo>
                    <a:pt x="913" y="13649"/>
                    <a:pt x="1073" y="13795"/>
                    <a:pt x="1168" y="13795"/>
                  </a:cubicBezTo>
                  <a:cubicBezTo>
                    <a:pt x="1175" y="13795"/>
                    <a:pt x="1181" y="13795"/>
                    <a:pt x="1187" y="13793"/>
                  </a:cubicBezTo>
                  <a:cubicBezTo>
                    <a:pt x="1301" y="13793"/>
                    <a:pt x="1461" y="13633"/>
                    <a:pt x="1461" y="13519"/>
                  </a:cubicBezTo>
                  <a:cubicBezTo>
                    <a:pt x="1438" y="13405"/>
                    <a:pt x="1301" y="13268"/>
                    <a:pt x="1187" y="13268"/>
                  </a:cubicBezTo>
                  <a:cubicBezTo>
                    <a:pt x="1182" y="13267"/>
                    <a:pt x="1176" y="13266"/>
                    <a:pt x="1170" y="13266"/>
                  </a:cubicBezTo>
                  <a:close/>
                  <a:moveTo>
                    <a:pt x="2511" y="13403"/>
                  </a:moveTo>
                  <a:cubicBezTo>
                    <a:pt x="2400" y="13403"/>
                    <a:pt x="2260" y="13549"/>
                    <a:pt x="2260" y="13656"/>
                  </a:cubicBezTo>
                  <a:cubicBezTo>
                    <a:pt x="2260" y="13770"/>
                    <a:pt x="2420" y="13930"/>
                    <a:pt x="2534" y="13930"/>
                  </a:cubicBezTo>
                  <a:cubicBezTo>
                    <a:pt x="2648" y="13930"/>
                    <a:pt x="2785" y="13793"/>
                    <a:pt x="2808" y="13679"/>
                  </a:cubicBezTo>
                  <a:cubicBezTo>
                    <a:pt x="2808" y="13565"/>
                    <a:pt x="2671" y="13405"/>
                    <a:pt x="2534" y="13405"/>
                  </a:cubicBezTo>
                  <a:cubicBezTo>
                    <a:pt x="2526" y="13404"/>
                    <a:pt x="2519" y="13403"/>
                    <a:pt x="2511" y="13403"/>
                  </a:cubicBezTo>
                  <a:close/>
                  <a:moveTo>
                    <a:pt x="3835" y="13496"/>
                  </a:moveTo>
                  <a:cubicBezTo>
                    <a:pt x="3721" y="13496"/>
                    <a:pt x="3561" y="13656"/>
                    <a:pt x="3584" y="13770"/>
                  </a:cubicBezTo>
                  <a:cubicBezTo>
                    <a:pt x="3584" y="13884"/>
                    <a:pt x="3744" y="14044"/>
                    <a:pt x="3858" y="14044"/>
                  </a:cubicBezTo>
                  <a:cubicBezTo>
                    <a:pt x="3972" y="14021"/>
                    <a:pt x="4132" y="13862"/>
                    <a:pt x="4109" y="13747"/>
                  </a:cubicBezTo>
                  <a:cubicBezTo>
                    <a:pt x="4086" y="13610"/>
                    <a:pt x="3949" y="13496"/>
                    <a:pt x="3835" y="13496"/>
                  </a:cubicBezTo>
                  <a:close/>
                  <a:moveTo>
                    <a:pt x="5163" y="13631"/>
                  </a:moveTo>
                  <a:cubicBezTo>
                    <a:pt x="5067" y="13631"/>
                    <a:pt x="4908" y="13779"/>
                    <a:pt x="4908" y="13907"/>
                  </a:cubicBezTo>
                  <a:cubicBezTo>
                    <a:pt x="4908" y="13999"/>
                    <a:pt x="5067" y="14158"/>
                    <a:pt x="5182" y="14158"/>
                  </a:cubicBezTo>
                  <a:cubicBezTo>
                    <a:pt x="5189" y="14160"/>
                    <a:pt x="5197" y="14160"/>
                    <a:pt x="5204" y="14160"/>
                  </a:cubicBezTo>
                  <a:cubicBezTo>
                    <a:pt x="5316" y="14160"/>
                    <a:pt x="5455" y="14014"/>
                    <a:pt x="5455" y="13907"/>
                  </a:cubicBezTo>
                  <a:cubicBezTo>
                    <a:pt x="5455" y="13793"/>
                    <a:pt x="5296" y="13633"/>
                    <a:pt x="5182" y="13633"/>
                  </a:cubicBezTo>
                  <a:cubicBezTo>
                    <a:pt x="5176" y="13632"/>
                    <a:pt x="5169" y="13631"/>
                    <a:pt x="5163" y="13631"/>
                  </a:cubicBezTo>
                  <a:close/>
                  <a:moveTo>
                    <a:pt x="411" y="13930"/>
                  </a:moveTo>
                  <a:cubicBezTo>
                    <a:pt x="343" y="13930"/>
                    <a:pt x="320" y="13953"/>
                    <a:pt x="274" y="13976"/>
                  </a:cubicBezTo>
                  <a:cubicBezTo>
                    <a:pt x="228" y="14021"/>
                    <a:pt x="206" y="14090"/>
                    <a:pt x="206" y="14158"/>
                  </a:cubicBezTo>
                  <a:cubicBezTo>
                    <a:pt x="206" y="14181"/>
                    <a:pt x="228" y="14181"/>
                    <a:pt x="206" y="14204"/>
                  </a:cubicBezTo>
                  <a:cubicBezTo>
                    <a:pt x="206" y="14272"/>
                    <a:pt x="228" y="14295"/>
                    <a:pt x="274" y="14341"/>
                  </a:cubicBezTo>
                  <a:cubicBezTo>
                    <a:pt x="320" y="14387"/>
                    <a:pt x="365" y="14409"/>
                    <a:pt x="411" y="14409"/>
                  </a:cubicBezTo>
                  <a:lnTo>
                    <a:pt x="502" y="14409"/>
                  </a:lnTo>
                  <a:cubicBezTo>
                    <a:pt x="594" y="14409"/>
                    <a:pt x="639" y="14341"/>
                    <a:pt x="685" y="14272"/>
                  </a:cubicBezTo>
                  <a:cubicBezTo>
                    <a:pt x="708" y="14227"/>
                    <a:pt x="685" y="14135"/>
                    <a:pt x="685" y="14067"/>
                  </a:cubicBezTo>
                  <a:cubicBezTo>
                    <a:pt x="685" y="14044"/>
                    <a:pt x="639" y="13999"/>
                    <a:pt x="616" y="13976"/>
                  </a:cubicBezTo>
                  <a:cubicBezTo>
                    <a:pt x="582" y="13941"/>
                    <a:pt x="548" y="13936"/>
                    <a:pt x="514" y="13936"/>
                  </a:cubicBezTo>
                  <a:cubicBezTo>
                    <a:pt x="497" y="13936"/>
                    <a:pt x="480" y="13937"/>
                    <a:pt x="462" y="13937"/>
                  </a:cubicBezTo>
                  <a:cubicBezTo>
                    <a:pt x="445" y="13937"/>
                    <a:pt x="428" y="13936"/>
                    <a:pt x="411" y="13930"/>
                  </a:cubicBezTo>
                  <a:close/>
                  <a:moveTo>
                    <a:pt x="1803" y="14021"/>
                  </a:moveTo>
                  <a:cubicBezTo>
                    <a:pt x="1735" y="14044"/>
                    <a:pt x="1666" y="14021"/>
                    <a:pt x="1621" y="14090"/>
                  </a:cubicBezTo>
                  <a:cubicBezTo>
                    <a:pt x="1552" y="14135"/>
                    <a:pt x="1552" y="14204"/>
                    <a:pt x="1552" y="14272"/>
                  </a:cubicBezTo>
                  <a:cubicBezTo>
                    <a:pt x="1552" y="14318"/>
                    <a:pt x="1552" y="14364"/>
                    <a:pt x="1575" y="14387"/>
                  </a:cubicBezTo>
                  <a:cubicBezTo>
                    <a:pt x="1598" y="14432"/>
                    <a:pt x="1644" y="14501"/>
                    <a:pt x="1712" y="14501"/>
                  </a:cubicBezTo>
                  <a:cubicBezTo>
                    <a:pt x="1758" y="14501"/>
                    <a:pt x="1803" y="14512"/>
                    <a:pt x="1846" y="14512"/>
                  </a:cubicBezTo>
                  <a:cubicBezTo>
                    <a:pt x="1889" y="14512"/>
                    <a:pt x="1929" y="14501"/>
                    <a:pt x="1963" y="14455"/>
                  </a:cubicBezTo>
                  <a:cubicBezTo>
                    <a:pt x="2009" y="14409"/>
                    <a:pt x="2032" y="14364"/>
                    <a:pt x="2032" y="14295"/>
                  </a:cubicBezTo>
                  <a:cubicBezTo>
                    <a:pt x="2009" y="14250"/>
                    <a:pt x="2054" y="14181"/>
                    <a:pt x="1986" y="14113"/>
                  </a:cubicBezTo>
                  <a:cubicBezTo>
                    <a:pt x="1940" y="14044"/>
                    <a:pt x="1872" y="14021"/>
                    <a:pt x="1803" y="14021"/>
                  </a:cubicBezTo>
                  <a:close/>
                  <a:moveTo>
                    <a:pt x="3127" y="14158"/>
                  </a:moveTo>
                  <a:cubicBezTo>
                    <a:pt x="3082" y="14181"/>
                    <a:pt x="3013" y="14158"/>
                    <a:pt x="2967" y="14227"/>
                  </a:cubicBezTo>
                  <a:cubicBezTo>
                    <a:pt x="2899" y="14272"/>
                    <a:pt x="2899" y="14341"/>
                    <a:pt x="2899" y="14409"/>
                  </a:cubicBezTo>
                  <a:cubicBezTo>
                    <a:pt x="2899" y="14455"/>
                    <a:pt x="2899" y="14501"/>
                    <a:pt x="2922" y="14523"/>
                  </a:cubicBezTo>
                  <a:cubicBezTo>
                    <a:pt x="2945" y="14569"/>
                    <a:pt x="2990" y="14638"/>
                    <a:pt x="3059" y="14638"/>
                  </a:cubicBezTo>
                  <a:cubicBezTo>
                    <a:pt x="3104" y="14638"/>
                    <a:pt x="3150" y="14649"/>
                    <a:pt x="3193" y="14649"/>
                  </a:cubicBezTo>
                  <a:cubicBezTo>
                    <a:pt x="3236" y="14649"/>
                    <a:pt x="3276" y="14638"/>
                    <a:pt x="3310" y="14592"/>
                  </a:cubicBezTo>
                  <a:cubicBezTo>
                    <a:pt x="3356" y="14546"/>
                    <a:pt x="3378" y="14501"/>
                    <a:pt x="3378" y="14432"/>
                  </a:cubicBezTo>
                  <a:cubicBezTo>
                    <a:pt x="3356" y="14387"/>
                    <a:pt x="3401" y="14318"/>
                    <a:pt x="3333" y="14250"/>
                  </a:cubicBezTo>
                  <a:cubicBezTo>
                    <a:pt x="3287" y="14181"/>
                    <a:pt x="3219" y="14158"/>
                    <a:pt x="3127" y="14158"/>
                  </a:cubicBezTo>
                  <a:close/>
                  <a:moveTo>
                    <a:pt x="4540" y="14261"/>
                  </a:moveTo>
                  <a:cubicBezTo>
                    <a:pt x="4502" y="14261"/>
                    <a:pt x="4463" y="14272"/>
                    <a:pt x="4428" y="14272"/>
                  </a:cubicBezTo>
                  <a:cubicBezTo>
                    <a:pt x="4416" y="14266"/>
                    <a:pt x="4405" y="14263"/>
                    <a:pt x="4396" y="14263"/>
                  </a:cubicBezTo>
                  <a:cubicBezTo>
                    <a:pt x="4369" y="14263"/>
                    <a:pt x="4348" y="14285"/>
                    <a:pt x="4314" y="14318"/>
                  </a:cubicBezTo>
                  <a:cubicBezTo>
                    <a:pt x="4246" y="14364"/>
                    <a:pt x="4223" y="14432"/>
                    <a:pt x="4246" y="14501"/>
                  </a:cubicBezTo>
                  <a:cubicBezTo>
                    <a:pt x="4246" y="14523"/>
                    <a:pt x="4246" y="14523"/>
                    <a:pt x="4246" y="14546"/>
                  </a:cubicBezTo>
                  <a:cubicBezTo>
                    <a:pt x="4223" y="14592"/>
                    <a:pt x="4269" y="14638"/>
                    <a:pt x="4291" y="14683"/>
                  </a:cubicBezTo>
                  <a:cubicBezTo>
                    <a:pt x="4325" y="14717"/>
                    <a:pt x="4358" y="14738"/>
                    <a:pt x="4401" y="14738"/>
                  </a:cubicBezTo>
                  <a:cubicBezTo>
                    <a:pt x="4416" y="14738"/>
                    <a:pt x="4433" y="14735"/>
                    <a:pt x="4451" y="14729"/>
                  </a:cubicBezTo>
                  <a:lnTo>
                    <a:pt x="4520" y="14729"/>
                  </a:lnTo>
                  <a:cubicBezTo>
                    <a:pt x="4535" y="14732"/>
                    <a:pt x="4549" y="14733"/>
                    <a:pt x="4562" y="14733"/>
                  </a:cubicBezTo>
                  <a:cubicBezTo>
                    <a:pt x="4646" y="14733"/>
                    <a:pt x="4682" y="14674"/>
                    <a:pt x="4702" y="14615"/>
                  </a:cubicBezTo>
                  <a:cubicBezTo>
                    <a:pt x="4748" y="14569"/>
                    <a:pt x="4725" y="14478"/>
                    <a:pt x="4702" y="14409"/>
                  </a:cubicBezTo>
                  <a:cubicBezTo>
                    <a:pt x="4702" y="14364"/>
                    <a:pt x="4657" y="14341"/>
                    <a:pt x="4634" y="14318"/>
                  </a:cubicBezTo>
                  <a:cubicBezTo>
                    <a:pt x="4611" y="14272"/>
                    <a:pt x="4577" y="14261"/>
                    <a:pt x="4540" y="14261"/>
                  </a:cubicBezTo>
                  <a:close/>
                  <a:moveTo>
                    <a:pt x="1050" y="14638"/>
                  </a:moveTo>
                  <a:cubicBezTo>
                    <a:pt x="890" y="14638"/>
                    <a:pt x="822" y="14729"/>
                    <a:pt x="822" y="14866"/>
                  </a:cubicBezTo>
                  <a:cubicBezTo>
                    <a:pt x="822" y="15026"/>
                    <a:pt x="890" y="15117"/>
                    <a:pt x="1050" y="15117"/>
                  </a:cubicBezTo>
                  <a:cubicBezTo>
                    <a:pt x="1210" y="15117"/>
                    <a:pt x="1301" y="15026"/>
                    <a:pt x="1301" y="14866"/>
                  </a:cubicBezTo>
                  <a:cubicBezTo>
                    <a:pt x="1278" y="14706"/>
                    <a:pt x="1210" y="14638"/>
                    <a:pt x="1050" y="14638"/>
                  </a:cubicBezTo>
                  <a:close/>
                  <a:moveTo>
                    <a:pt x="2397" y="14775"/>
                  </a:moveTo>
                  <a:cubicBezTo>
                    <a:pt x="2237" y="14775"/>
                    <a:pt x="2169" y="14843"/>
                    <a:pt x="2169" y="15003"/>
                  </a:cubicBezTo>
                  <a:cubicBezTo>
                    <a:pt x="2169" y="15146"/>
                    <a:pt x="2224" y="15235"/>
                    <a:pt x="2351" y="15235"/>
                  </a:cubicBezTo>
                  <a:cubicBezTo>
                    <a:pt x="2365" y="15235"/>
                    <a:pt x="2381" y="15233"/>
                    <a:pt x="2397" y="15231"/>
                  </a:cubicBezTo>
                  <a:cubicBezTo>
                    <a:pt x="2557" y="15231"/>
                    <a:pt x="2625" y="15163"/>
                    <a:pt x="2625" y="15003"/>
                  </a:cubicBezTo>
                  <a:cubicBezTo>
                    <a:pt x="2625" y="14843"/>
                    <a:pt x="2557" y="14775"/>
                    <a:pt x="2397" y="14775"/>
                  </a:cubicBezTo>
                  <a:close/>
                  <a:moveTo>
                    <a:pt x="3744" y="14866"/>
                  </a:moveTo>
                  <a:cubicBezTo>
                    <a:pt x="3607" y="14866"/>
                    <a:pt x="3492" y="14980"/>
                    <a:pt x="3515" y="15117"/>
                  </a:cubicBezTo>
                  <a:cubicBezTo>
                    <a:pt x="3492" y="15254"/>
                    <a:pt x="3607" y="15345"/>
                    <a:pt x="3744" y="15345"/>
                  </a:cubicBezTo>
                  <a:cubicBezTo>
                    <a:pt x="3880" y="15345"/>
                    <a:pt x="3972" y="15231"/>
                    <a:pt x="3972" y="15094"/>
                  </a:cubicBezTo>
                  <a:cubicBezTo>
                    <a:pt x="3972" y="14980"/>
                    <a:pt x="3858" y="14866"/>
                    <a:pt x="3744" y="14866"/>
                  </a:cubicBezTo>
                  <a:close/>
                  <a:moveTo>
                    <a:pt x="5090" y="15003"/>
                  </a:moveTo>
                  <a:cubicBezTo>
                    <a:pt x="4930" y="15003"/>
                    <a:pt x="4839" y="15094"/>
                    <a:pt x="4839" y="15254"/>
                  </a:cubicBezTo>
                  <a:cubicBezTo>
                    <a:pt x="4839" y="15391"/>
                    <a:pt x="4930" y="15482"/>
                    <a:pt x="5090" y="15482"/>
                  </a:cubicBezTo>
                  <a:cubicBezTo>
                    <a:pt x="5250" y="15482"/>
                    <a:pt x="5318" y="15391"/>
                    <a:pt x="5318" y="15231"/>
                  </a:cubicBezTo>
                  <a:cubicBezTo>
                    <a:pt x="5318" y="15094"/>
                    <a:pt x="5250" y="15003"/>
                    <a:pt x="5090" y="15003"/>
                  </a:cubicBezTo>
                  <a:close/>
                  <a:moveTo>
                    <a:pt x="343" y="15231"/>
                  </a:moveTo>
                  <a:cubicBezTo>
                    <a:pt x="228" y="15254"/>
                    <a:pt x="114" y="15368"/>
                    <a:pt x="114" y="15482"/>
                  </a:cubicBezTo>
                  <a:cubicBezTo>
                    <a:pt x="114" y="15596"/>
                    <a:pt x="251" y="15710"/>
                    <a:pt x="365" y="15710"/>
                  </a:cubicBezTo>
                  <a:cubicBezTo>
                    <a:pt x="480" y="15710"/>
                    <a:pt x="594" y="15573"/>
                    <a:pt x="594" y="15459"/>
                  </a:cubicBezTo>
                  <a:cubicBezTo>
                    <a:pt x="571" y="15345"/>
                    <a:pt x="457" y="15231"/>
                    <a:pt x="343" y="15231"/>
                  </a:cubicBezTo>
                  <a:close/>
                  <a:moveTo>
                    <a:pt x="1666" y="15368"/>
                  </a:moveTo>
                  <a:cubicBezTo>
                    <a:pt x="1529" y="15391"/>
                    <a:pt x="1415" y="15505"/>
                    <a:pt x="1415" y="15619"/>
                  </a:cubicBezTo>
                  <a:cubicBezTo>
                    <a:pt x="1438" y="15733"/>
                    <a:pt x="1552" y="15847"/>
                    <a:pt x="1666" y="15847"/>
                  </a:cubicBezTo>
                  <a:cubicBezTo>
                    <a:pt x="1781" y="15847"/>
                    <a:pt x="1895" y="15710"/>
                    <a:pt x="1895" y="15596"/>
                  </a:cubicBezTo>
                  <a:cubicBezTo>
                    <a:pt x="1895" y="15482"/>
                    <a:pt x="1758" y="15368"/>
                    <a:pt x="1666" y="15368"/>
                  </a:cubicBezTo>
                  <a:close/>
                  <a:moveTo>
                    <a:pt x="3013" y="15482"/>
                  </a:moveTo>
                  <a:cubicBezTo>
                    <a:pt x="2876" y="15482"/>
                    <a:pt x="2762" y="15619"/>
                    <a:pt x="2762" y="15710"/>
                  </a:cubicBezTo>
                  <a:cubicBezTo>
                    <a:pt x="2762" y="15816"/>
                    <a:pt x="2879" y="15941"/>
                    <a:pt x="2987" y="15941"/>
                  </a:cubicBezTo>
                  <a:cubicBezTo>
                    <a:pt x="2996" y="15941"/>
                    <a:pt x="3005" y="15940"/>
                    <a:pt x="3013" y="15939"/>
                  </a:cubicBezTo>
                  <a:cubicBezTo>
                    <a:pt x="3127" y="15939"/>
                    <a:pt x="3241" y="15802"/>
                    <a:pt x="3241" y="15710"/>
                  </a:cubicBezTo>
                  <a:cubicBezTo>
                    <a:pt x="3219" y="15596"/>
                    <a:pt x="3104" y="15482"/>
                    <a:pt x="3013" y="15482"/>
                  </a:cubicBezTo>
                  <a:close/>
                  <a:moveTo>
                    <a:pt x="5455" y="15893"/>
                  </a:moveTo>
                  <a:cubicBezTo>
                    <a:pt x="5455" y="15916"/>
                    <a:pt x="5455" y="15916"/>
                    <a:pt x="5455" y="15939"/>
                  </a:cubicBezTo>
                  <a:cubicBezTo>
                    <a:pt x="5455" y="15961"/>
                    <a:pt x="5455" y="15984"/>
                    <a:pt x="5455" y="16007"/>
                  </a:cubicBezTo>
                  <a:lnTo>
                    <a:pt x="5478" y="16007"/>
                  </a:lnTo>
                  <a:cubicBezTo>
                    <a:pt x="5478" y="15961"/>
                    <a:pt x="5478" y="15916"/>
                    <a:pt x="5478" y="15893"/>
                  </a:cubicBezTo>
                  <a:close/>
                  <a:moveTo>
                    <a:pt x="4334" y="15617"/>
                  </a:moveTo>
                  <a:cubicBezTo>
                    <a:pt x="4226" y="15617"/>
                    <a:pt x="4109" y="15742"/>
                    <a:pt x="4109" y="15847"/>
                  </a:cubicBezTo>
                  <a:cubicBezTo>
                    <a:pt x="4109" y="15961"/>
                    <a:pt x="4223" y="16076"/>
                    <a:pt x="4337" y="16076"/>
                  </a:cubicBezTo>
                  <a:cubicBezTo>
                    <a:pt x="4451" y="16076"/>
                    <a:pt x="4565" y="15961"/>
                    <a:pt x="4588" y="15870"/>
                  </a:cubicBezTo>
                  <a:cubicBezTo>
                    <a:pt x="4588" y="15756"/>
                    <a:pt x="4474" y="15619"/>
                    <a:pt x="4360" y="15619"/>
                  </a:cubicBezTo>
                  <a:cubicBezTo>
                    <a:pt x="4351" y="15617"/>
                    <a:pt x="4343" y="15617"/>
                    <a:pt x="4334" y="15617"/>
                  </a:cubicBezTo>
                  <a:close/>
                  <a:moveTo>
                    <a:pt x="936" y="15961"/>
                  </a:moveTo>
                  <a:cubicBezTo>
                    <a:pt x="913" y="16053"/>
                    <a:pt x="845" y="16007"/>
                    <a:pt x="799" y="16053"/>
                  </a:cubicBezTo>
                  <a:cubicBezTo>
                    <a:pt x="753" y="16098"/>
                    <a:pt x="776" y="16167"/>
                    <a:pt x="731" y="16213"/>
                  </a:cubicBezTo>
                  <a:cubicBezTo>
                    <a:pt x="776" y="16258"/>
                    <a:pt x="753" y="16327"/>
                    <a:pt x="799" y="16372"/>
                  </a:cubicBezTo>
                  <a:cubicBezTo>
                    <a:pt x="822" y="16441"/>
                    <a:pt x="913" y="16395"/>
                    <a:pt x="936" y="16441"/>
                  </a:cubicBezTo>
                  <a:cubicBezTo>
                    <a:pt x="1005" y="16441"/>
                    <a:pt x="1050" y="16418"/>
                    <a:pt x="1096" y="16395"/>
                  </a:cubicBezTo>
                  <a:cubicBezTo>
                    <a:pt x="1164" y="16350"/>
                    <a:pt x="1164" y="16281"/>
                    <a:pt x="1187" y="16213"/>
                  </a:cubicBezTo>
                  <a:cubicBezTo>
                    <a:pt x="1187" y="16190"/>
                    <a:pt x="1141" y="16121"/>
                    <a:pt x="1119" y="16076"/>
                  </a:cubicBezTo>
                  <a:cubicBezTo>
                    <a:pt x="1096" y="16007"/>
                    <a:pt x="1005" y="16030"/>
                    <a:pt x="936" y="15961"/>
                  </a:cubicBezTo>
                  <a:close/>
                  <a:moveTo>
                    <a:pt x="2278" y="16115"/>
                  </a:moveTo>
                  <a:cubicBezTo>
                    <a:pt x="2236" y="16115"/>
                    <a:pt x="2183" y="16152"/>
                    <a:pt x="2146" y="16190"/>
                  </a:cubicBezTo>
                  <a:cubicBezTo>
                    <a:pt x="2077" y="16213"/>
                    <a:pt x="2100" y="16304"/>
                    <a:pt x="2054" y="16350"/>
                  </a:cubicBezTo>
                  <a:cubicBezTo>
                    <a:pt x="2077" y="16395"/>
                    <a:pt x="2100" y="16441"/>
                    <a:pt x="2123" y="16509"/>
                  </a:cubicBezTo>
                  <a:cubicBezTo>
                    <a:pt x="2169" y="16578"/>
                    <a:pt x="2237" y="16555"/>
                    <a:pt x="2306" y="16578"/>
                  </a:cubicBezTo>
                  <a:cubicBezTo>
                    <a:pt x="2310" y="16582"/>
                    <a:pt x="2316" y="16584"/>
                    <a:pt x="2323" y="16584"/>
                  </a:cubicBezTo>
                  <a:cubicBezTo>
                    <a:pt x="2354" y="16584"/>
                    <a:pt x="2406" y="16551"/>
                    <a:pt x="2443" y="16532"/>
                  </a:cubicBezTo>
                  <a:cubicBezTo>
                    <a:pt x="2511" y="16509"/>
                    <a:pt x="2488" y="16395"/>
                    <a:pt x="2534" y="16372"/>
                  </a:cubicBezTo>
                  <a:cubicBezTo>
                    <a:pt x="2511" y="16304"/>
                    <a:pt x="2488" y="16258"/>
                    <a:pt x="2465" y="16213"/>
                  </a:cubicBezTo>
                  <a:cubicBezTo>
                    <a:pt x="2443" y="16144"/>
                    <a:pt x="2351" y="16144"/>
                    <a:pt x="2306" y="16121"/>
                  </a:cubicBezTo>
                  <a:cubicBezTo>
                    <a:pt x="2297" y="16117"/>
                    <a:pt x="2288" y="16115"/>
                    <a:pt x="2278" y="16115"/>
                  </a:cubicBezTo>
                  <a:close/>
                  <a:moveTo>
                    <a:pt x="3607" y="16213"/>
                  </a:moveTo>
                  <a:cubicBezTo>
                    <a:pt x="3584" y="16213"/>
                    <a:pt x="3515" y="16258"/>
                    <a:pt x="3470" y="16281"/>
                  </a:cubicBezTo>
                  <a:cubicBezTo>
                    <a:pt x="3401" y="16304"/>
                    <a:pt x="3424" y="16395"/>
                    <a:pt x="3378" y="16441"/>
                  </a:cubicBezTo>
                  <a:cubicBezTo>
                    <a:pt x="3401" y="16509"/>
                    <a:pt x="3424" y="16555"/>
                    <a:pt x="3447" y="16601"/>
                  </a:cubicBezTo>
                  <a:cubicBezTo>
                    <a:pt x="3470" y="16669"/>
                    <a:pt x="3561" y="16646"/>
                    <a:pt x="3607" y="16669"/>
                  </a:cubicBezTo>
                  <a:cubicBezTo>
                    <a:pt x="3615" y="16673"/>
                    <a:pt x="3624" y="16675"/>
                    <a:pt x="3633" y="16675"/>
                  </a:cubicBezTo>
                  <a:cubicBezTo>
                    <a:pt x="3670" y="16675"/>
                    <a:pt x="3707" y="16642"/>
                    <a:pt x="3744" y="16623"/>
                  </a:cubicBezTo>
                  <a:cubicBezTo>
                    <a:pt x="3835" y="16601"/>
                    <a:pt x="3789" y="16509"/>
                    <a:pt x="3835" y="16464"/>
                  </a:cubicBezTo>
                  <a:cubicBezTo>
                    <a:pt x="3812" y="16418"/>
                    <a:pt x="3812" y="16350"/>
                    <a:pt x="3789" y="16304"/>
                  </a:cubicBezTo>
                  <a:cubicBezTo>
                    <a:pt x="3744" y="16235"/>
                    <a:pt x="3675" y="16235"/>
                    <a:pt x="3607" y="16213"/>
                  </a:cubicBezTo>
                  <a:close/>
                  <a:moveTo>
                    <a:pt x="4953" y="16350"/>
                  </a:moveTo>
                  <a:cubicBezTo>
                    <a:pt x="4908" y="16395"/>
                    <a:pt x="4816" y="16372"/>
                    <a:pt x="4771" y="16441"/>
                  </a:cubicBezTo>
                  <a:cubicBezTo>
                    <a:pt x="4748" y="16486"/>
                    <a:pt x="4748" y="16555"/>
                    <a:pt x="4725" y="16578"/>
                  </a:cubicBezTo>
                  <a:cubicBezTo>
                    <a:pt x="4771" y="16623"/>
                    <a:pt x="4748" y="16692"/>
                    <a:pt x="4794" y="16738"/>
                  </a:cubicBezTo>
                  <a:cubicBezTo>
                    <a:pt x="4839" y="16806"/>
                    <a:pt x="4908" y="16760"/>
                    <a:pt x="4930" y="16829"/>
                  </a:cubicBezTo>
                  <a:cubicBezTo>
                    <a:pt x="4999" y="16806"/>
                    <a:pt x="5045" y="16783"/>
                    <a:pt x="5090" y="16760"/>
                  </a:cubicBezTo>
                  <a:cubicBezTo>
                    <a:pt x="5159" y="16715"/>
                    <a:pt x="5159" y="16646"/>
                    <a:pt x="5182" y="16578"/>
                  </a:cubicBezTo>
                  <a:cubicBezTo>
                    <a:pt x="5182" y="16555"/>
                    <a:pt x="5136" y="16486"/>
                    <a:pt x="5113" y="16441"/>
                  </a:cubicBezTo>
                  <a:cubicBezTo>
                    <a:pt x="5090" y="16372"/>
                    <a:pt x="4999" y="16395"/>
                    <a:pt x="4953" y="16350"/>
                  </a:cubicBezTo>
                  <a:close/>
                  <a:moveTo>
                    <a:pt x="206" y="16623"/>
                  </a:moveTo>
                  <a:cubicBezTo>
                    <a:pt x="91" y="16623"/>
                    <a:pt x="23" y="16692"/>
                    <a:pt x="23" y="16829"/>
                  </a:cubicBezTo>
                  <a:cubicBezTo>
                    <a:pt x="23" y="16943"/>
                    <a:pt x="91" y="17011"/>
                    <a:pt x="228" y="17011"/>
                  </a:cubicBezTo>
                  <a:cubicBezTo>
                    <a:pt x="343" y="17011"/>
                    <a:pt x="411" y="16943"/>
                    <a:pt x="411" y="16806"/>
                  </a:cubicBezTo>
                  <a:cubicBezTo>
                    <a:pt x="411" y="16692"/>
                    <a:pt x="343" y="16623"/>
                    <a:pt x="206" y="16623"/>
                  </a:cubicBezTo>
                  <a:close/>
                  <a:moveTo>
                    <a:pt x="1552" y="16760"/>
                  </a:moveTo>
                  <a:cubicBezTo>
                    <a:pt x="1438" y="16760"/>
                    <a:pt x="1347" y="16829"/>
                    <a:pt x="1347" y="16966"/>
                  </a:cubicBezTo>
                  <a:cubicBezTo>
                    <a:pt x="1347" y="17080"/>
                    <a:pt x="1438" y="17148"/>
                    <a:pt x="1552" y="17148"/>
                  </a:cubicBezTo>
                  <a:cubicBezTo>
                    <a:pt x="1689" y="17148"/>
                    <a:pt x="1758" y="17080"/>
                    <a:pt x="1758" y="16943"/>
                  </a:cubicBezTo>
                  <a:cubicBezTo>
                    <a:pt x="1758" y="16829"/>
                    <a:pt x="1689" y="16760"/>
                    <a:pt x="1552" y="16760"/>
                  </a:cubicBezTo>
                  <a:close/>
                  <a:moveTo>
                    <a:pt x="2899" y="16852"/>
                  </a:moveTo>
                  <a:cubicBezTo>
                    <a:pt x="2785" y="16852"/>
                    <a:pt x="2694" y="16943"/>
                    <a:pt x="2694" y="17057"/>
                  </a:cubicBezTo>
                  <a:cubicBezTo>
                    <a:pt x="2694" y="17171"/>
                    <a:pt x="2785" y="17263"/>
                    <a:pt x="2899" y="17263"/>
                  </a:cubicBezTo>
                  <a:cubicBezTo>
                    <a:pt x="3036" y="17263"/>
                    <a:pt x="3104" y="17171"/>
                    <a:pt x="3104" y="17057"/>
                  </a:cubicBezTo>
                  <a:cubicBezTo>
                    <a:pt x="3104" y="16920"/>
                    <a:pt x="3013" y="16852"/>
                    <a:pt x="2899" y="16852"/>
                  </a:cubicBezTo>
                  <a:close/>
                  <a:moveTo>
                    <a:pt x="4246" y="16989"/>
                  </a:moveTo>
                  <a:cubicBezTo>
                    <a:pt x="4109" y="16989"/>
                    <a:pt x="4040" y="17080"/>
                    <a:pt x="4040" y="17194"/>
                  </a:cubicBezTo>
                  <a:cubicBezTo>
                    <a:pt x="4040" y="17308"/>
                    <a:pt x="4132" y="17399"/>
                    <a:pt x="4246" y="17399"/>
                  </a:cubicBezTo>
                  <a:cubicBezTo>
                    <a:pt x="4360" y="17399"/>
                    <a:pt x="4451" y="17308"/>
                    <a:pt x="4451" y="17171"/>
                  </a:cubicBezTo>
                  <a:cubicBezTo>
                    <a:pt x="4451" y="17057"/>
                    <a:pt x="4360" y="16989"/>
                    <a:pt x="4246" y="16989"/>
                  </a:cubicBezTo>
                  <a:close/>
                  <a:moveTo>
                    <a:pt x="5478" y="17080"/>
                  </a:moveTo>
                  <a:cubicBezTo>
                    <a:pt x="5433" y="17126"/>
                    <a:pt x="5410" y="17148"/>
                    <a:pt x="5387" y="17171"/>
                  </a:cubicBezTo>
                  <a:cubicBezTo>
                    <a:pt x="5318" y="17240"/>
                    <a:pt x="5341" y="17308"/>
                    <a:pt x="5364" y="17377"/>
                  </a:cubicBezTo>
                  <a:cubicBezTo>
                    <a:pt x="5364" y="17422"/>
                    <a:pt x="5433" y="17445"/>
                    <a:pt x="5478" y="17491"/>
                  </a:cubicBezTo>
                  <a:cubicBezTo>
                    <a:pt x="5478" y="17445"/>
                    <a:pt x="5478" y="17399"/>
                    <a:pt x="5478" y="17354"/>
                  </a:cubicBezTo>
                  <a:cubicBezTo>
                    <a:pt x="5478" y="17354"/>
                    <a:pt x="5478" y="17331"/>
                    <a:pt x="5478" y="17308"/>
                  </a:cubicBezTo>
                  <a:cubicBezTo>
                    <a:pt x="5478" y="17263"/>
                    <a:pt x="5478" y="17240"/>
                    <a:pt x="5478" y="17217"/>
                  </a:cubicBezTo>
                  <a:cubicBezTo>
                    <a:pt x="5478" y="17171"/>
                    <a:pt x="5478" y="17126"/>
                    <a:pt x="5478" y="17080"/>
                  </a:cubicBezTo>
                  <a:close/>
                  <a:moveTo>
                    <a:pt x="822" y="17354"/>
                  </a:moveTo>
                  <a:cubicBezTo>
                    <a:pt x="708" y="17354"/>
                    <a:pt x="616" y="17445"/>
                    <a:pt x="616" y="17559"/>
                  </a:cubicBezTo>
                  <a:cubicBezTo>
                    <a:pt x="616" y="17673"/>
                    <a:pt x="708" y="17765"/>
                    <a:pt x="822" y="17765"/>
                  </a:cubicBezTo>
                  <a:cubicBezTo>
                    <a:pt x="936" y="17765"/>
                    <a:pt x="1027" y="17673"/>
                    <a:pt x="1027" y="17559"/>
                  </a:cubicBezTo>
                  <a:cubicBezTo>
                    <a:pt x="1027" y="17445"/>
                    <a:pt x="913" y="17354"/>
                    <a:pt x="822" y="17354"/>
                  </a:cubicBezTo>
                  <a:close/>
                  <a:moveTo>
                    <a:pt x="2139" y="17465"/>
                  </a:moveTo>
                  <a:cubicBezTo>
                    <a:pt x="2039" y="17465"/>
                    <a:pt x="1963" y="17567"/>
                    <a:pt x="1963" y="17651"/>
                  </a:cubicBezTo>
                  <a:cubicBezTo>
                    <a:pt x="1963" y="17765"/>
                    <a:pt x="2054" y="17856"/>
                    <a:pt x="2169" y="17856"/>
                  </a:cubicBezTo>
                  <a:cubicBezTo>
                    <a:pt x="2260" y="17856"/>
                    <a:pt x="2351" y="17765"/>
                    <a:pt x="2374" y="17651"/>
                  </a:cubicBezTo>
                  <a:cubicBezTo>
                    <a:pt x="2374" y="17559"/>
                    <a:pt x="2283" y="17468"/>
                    <a:pt x="2169" y="17468"/>
                  </a:cubicBezTo>
                  <a:cubicBezTo>
                    <a:pt x="2159" y="17466"/>
                    <a:pt x="2149" y="17465"/>
                    <a:pt x="2139" y="17465"/>
                  </a:cubicBezTo>
                  <a:close/>
                  <a:moveTo>
                    <a:pt x="3515" y="17582"/>
                  </a:moveTo>
                  <a:cubicBezTo>
                    <a:pt x="3401" y="17582"/>
                    <a:pt x="3310" y="17673"/>
                    <a:pt x="3310" y="17788"/>
                  </a:cubicBezTo>
                  <a:cubicBezTo>
                    <a:pt x="3310" y="17902"/>
                    <a:pt x="3401" y="17993"/>
                    <a:pt x="3492" y="17993"/>
                  </a:cubicBezTo>
                  <a:cubicBezTo>
                    <a:pt x="3607" y="17993"/>
                    <a:pt x="3698" y="17902"/>
                    <a:pt x="3698" y="17788"/>
                  </a:cubicBezTo>
                  <a:cubicBezTo>
                    <a:pt x="3698" y="17696"/>
                    <a:pt x="3607" y="17605"/>
                    <a:pt x="3515" y="17582"/>
                  </a:cubicBezTo>
                  <a:close/>
                  <a:moveTo>
                    <a:pt x="4839" y="17696"/>
                  </a:moveTo>
                  <a:cubicBezTo>
                    <a:pt x="4748" y="17696"/>
                    <a:pt x="4634" y="17788"/>
                    <a:pt x="4657" y="17902"/>
                  </a:cubicBezTo>
                  <a:cubicBezTo>
                    <a:pt x="4657" y="17993"/>
                    <a:pt x="4748" y="18107"/>
                    <a:pt x="4839" y="18107"/>
                  </a:cubicBezTo>
                  <a:cubicBezTo>
                    <a:pt x="4953" y="18084"/>
                    <a:pt x="5045" y="17993"/>
                    <a:pt x="5045" y="17902"/>
                  </a:cubicBezTo>
                  <a:cubicBezTo>
                    <a:pt x="5045" y="17788"/>
                    <a:pt x="4953" y="17696"/>
                    <a:pt x="4839" y="17696"/>
                  </a:cubicBezTo>
                  <a:close/>
                  <a:moveTo>
                    <a:pt x="120" y="17963"/>
                  </a:moveTo>
                  <a:cubicBezTo>
                    <a:pt x="97" y="17963"/>
                    <a:pt x="76" y="17993"/>
                    <a:pt x="46" y="17993"/>
                  </a:cubicBezTo>
                  <a:cubicBezTo>
                    <a:pt x="0" y="17993"/>
                    <a:pt x="23" y="18039"/>
                    <a:pt x="23" y="18061"/>
                  </a:cubicBezTo>
                  <a:cubicBezTo>
                    <a:pt x="23" y="18107"/>
                    <a:pt x="23" y="18130"/>
                    <a:pt x="23" y="18176"/>
                  </a:cubicBezTo>
                  <a:cubicBezTo>
                    <a:pt x="23" y="18198"/>
                    <a:pt x="23" y="18244"/>
                    <a:pt x="23" y="18290"/>
                  </a:cubicBezTo>
                  <a:cubicBezTo>
                    <a:pt x="23" y="18309"/>
                    <a:pt x="74" y="18363"/>
                    <a:pt x="117" y="18363"/>
                  </a:cubicBezTo>
                  <a:cubicBezTo>
                    <a:pt x="124" y="18363"/>
                    <a:pt x="131" y="18361"/>
                    <a:pt x="137" y="18358"/>
                  </a:cubicBezTo>
                  <a:cubicBezTo>
                    <a:pt x="206" y="18358"/>
                    <a:pt x="320" y="18221"/>
                    <a:pt x="320" y="18176"/>
                  </a:cubicBezTo>
                  <a:cubicBezTo>
                    <a:pt x="297" y="18107"/>
                    <a:pt x="251" y="18039"/>
                    <a:pt x="183" y="17993"/>
                  </a:cubicBezTo>
                  <a:lnTo>
                    <a:pt x="160" y="17993"/>
                  </a:lnTo>
                  <a:cubicBezTo>
                    <a:pt x="145" y="17970"/>
                    <a:pt x="132" y="17963"/>
                    <a:pt x="120" y="17963"/>
                  </a:cubicBezTo>
                  <a:close/>
                  <a:moveTo>
                    <a:pt x="1399" y="18105"/>
                  </a:moveTo>
                  <a:cubicBezTo>
                    <a:pt x="1330" y="18105"/>
                    <a:pt x="1233" y="18228"/>
                    <a:pt x="1233" y="18312"/>
                  </a:cubicBezTo>
                  <a:cubicBezTo>
                    <a:pt x="1233" y="18335"/>
                    <a:pt x="1256" y="18381"/>
                    <a:pt x="1301" y="18404"/>
                  </a:cubicBezTo>
                  <a:cubicBezTo>
                    <a:pt x="1349" y="18464"/>
                    <a:pt x="1385" y="18492"/>
                    <a:pt x="1424" y="18492"/>
                  </a:cubicBezTo>
                  <a:cubicBezTo>
                    <a:pt x="1460" y="18492"/>
                    <a:pt x="1498" y="18470"/>
                    <a:pt x="1552" y="18427"/>
                  </a:cubicBezTo>
                  <a:cubicBezTo>
                    <a:pt x="1644" y="18335"/>
                    <a:pt x="1644" y="18267"/>
                    <a:pt x="1552" y="18176"/>
                  </a:cubicBezTo>
                  <a:cubicBezTo>
                    <a:pt x="1507" y="18153"/>
                    <a:pt x="1461" y="18107"/>
                    <a:pt x="1415" y="18107"/>
                  </a:cubicBezTo>
                  <a:cubicBezTo>
                    <a:pt x="1410" y="18105"/>
                    <a:pt x="1405" y="18105"/>
                    <a:pt x="1399" y="18105"/>
                  </a:cubicBezTo>
                  <a:close/>
                  <a:moveTo>
                    <a:pt x="2762" y="18198"/>
                  </a:moveTo>
                  <a:cubicBezTo>
                    <a:pt x="2694" y="18198"/>
                    <a:pt x="2557" y="18335"/>
                    <a:pt x="2557" y="18404"/>
                  </a:cubicBezTo>
                  <a:cubicBezTo>
                    <a:pt x="2579" y="18472"/>
                    <a:pt x="2694" y="18586"/>
                    <a:pt x="2762" y="18609"/>
                  </a:cubicBezTo>
                  <a:cubicBezTo>
                    <a:pt x="2831" y="18609"/>
                    <a:pt x="2967" y="18472"/>
                    <a:pt x="2967" y="18404"/>
                  </a:cubicBezTo>
                  <a:cubicBezTo>
                    <a:pt x="2967" y="18335"/>
                    <a:pt x="2831" y="18198"/>
                    <a:pt x="2762" y="18198"/>
                  </a:cubicBezTo>
                  <a:close/>
                  <a:moveTo>
                    <a:pt x="4109" y="18335"/>
                  </a:moveTo>
                  <a:cubicBezTo>
                    <a:pt x="4040" y="18335"/>
                    <a:pt x="3903" y="18472"/>
                    <a:pt x="3903" y="18541"/>
                  </a:cubicBezTo>
                  <a:cubicBezTo>
                    <a:pt x="3903" y="18586"/>
                    <a:pt x="4040" y="18723"/>
                    <a:pt x="4086" y="18723"/>
                  </a:cubicBezTo>
                  <a:cubicBezTo>
                    <a:pt x="4091" y="18725"/>
                    <a:pt x="4097" y="18726"/>
                    <a:pt x="4103" y="18726"/>
                  </a:cubicBezTo>
                  <a:cubicBezTo>
                    <a:pt x="4178" y="18726"/>
                    <a:pt x="4314" y="18604"/>
                    <a:pt x="4314" y="18541"/>
                  </a:cubicBezTo>
                  <a:cubicBezTo>
                    <a:pt x="4314" y="18472"/>
                    <a:pt x="4177" y="18335"/>
                    <a:pt x="4109" y="18335"/>
                  </a:cubicBezTo>
                  <a:close/>
                  <a:moveTo>
                    <a:pt x="5455" y="18427"/>
                  </a:moveTo>
                  <a:cubicBezTo>
                    <a:pt x="5433" y="18427"/>
                    <a:pt x="5387" y="18449"/>
                    <a:pt x="5341" y="18495"/>
                  </a:cubicBezTo>
                  <a:cubicBezTo>
                    <a:pt x="5318" y="18518"/>
                    <a:pt x="5296" y="18564"/>
                    <a:pt x="5273" y="18609"/>
                  </a:cubicBezTo>
                  <a:cubicBezTo>
                    <a:pt x="5250" y="18632"/>
                    <a:pt x="5250" y="18632"/>
                    <a:pt x="5273" y="18678"/>
                  </a:cubicBezTo>
                  <a:cubicBezTo>
                    <a:pt x="5296" y="18701"/>
                    <a:pt x="5318" y="18769"/>
                    <a:pt x="5364" y="18792"/>
                  </a:cubicBezTo>
                  <a:cubicBezTo>
                    <a:pt x="5387" y="18815"/>
                    <a:pt x="5433" y="18815"/>
                    <a:pt x="5478" y="18837"/>
                  </a:cubicBezTo>
                  <a:cubicBezTo>
                    <a:pt x="5478" y="18792"/>
                    <a:pt x="5478" y="18769"/>
                    <a:pt x="5478" y="18723"/>
                  </a:cubicBezTo>
                  <a:cubicBezTo>
                    <a:pt x="5478" y="18701"/>
                    <a:pt x="5478" y="18655"/>
                    <a:pt x="5478" y="18632"/>
                  </a:cubicBezTo>
                  <a:cubicBezTo>
                    <a:pt x="5478" y="18609"/>
                    <a:pt x="5478" y="18586"/>
                    <a:pt x="5478" y="18541"/>
                  </a:cubicBezTo>
                  <a:cubicBezTo>
                    <a:pt x="5478" y="18518"/>
                    <a:pt x="5501" y="18449"/>
                    <a:pt x="5455" y="18427"/>
                  </a:cubicBezTo>
                  <a:close/>
                  <a:moveTo>
                    <a:pt x="708" y="18723"/>
                  </a:moveTo>
                  <a:cubicBezTo>
                    <a:pt x="594" y="18746"/>
                    <a:pt x="548" y="18792"/>
                    <a:pt x="548" y="18906"/>
                  </a:cubicBezTo>
                  <a:cubicBezTo>
                    <a:pt x="548" y="19020"/>
                    <a:pt x="594" y="19066"/>
                    <a:pt x="731" y="19066"/>
                  </a:cubicBezTo>
                  <a:cubicBezTo>
                    <a:pt x="845" y="19066"/>
                    <a:pt x="890" y="19020"/>
                    <a:pt x="890" y="18883"/>
                  </a:cubicBezTo>
                  <a:cubicBezTo>
                    <a:pt x="890" y="18769"/>
                    <a:pt x="845" y="18723"/>
                    <a:pt x="708" y="18723"/>
                  </a:cubicBezTo>
                  <a:close/>
                  <a:moveTo>
                    <a:pt x="2054" y="18837"/>
                  </a:moveTo>
                  <a:cubicBezTo>
                    <a:pt x="1940" y="18837"/>
                    <a:pt x="1895" y="18883"/>
                    <a:pt x="1895" y="19020"/>
                  </a:cubicBezTo>
                  <a:cubicBezTo>
                    <a:pt x="1895" y="19134"/>
                    <a:pt x="1940" y="19180"/>
                    <a:pt x="2077" y="19180"/>
                  </a:cubicBezTo>
                  <a:cubicBezTo>
                    <a:pt x="2191" y="19180"/>
                    <a:pt x="2237" y="19111"/>
                    <a:pt x="2237" y="18974"/>
                  </a:cubicBezTo>
                  <a:cubicBezTo>
                    <a:pt x="2237" y="18883"/>
                    <a:pt x="2191" y="18837"/>
                    <a:pt x="2054" y="18837"/>
                  </a:cubicBezTo>
                  <a:close/>
                  <a:moveTo>
                    <a:pt x="3378" y="18974"/>
                  </a:moveTo>
                  <a:cubicBezTo>
                    <a:pt x="3241" y="18974"/>
                    <a:pt x="3196" y="19020"/>
                    <a:pt x="3196" y="19134"/>
                  </a:cubicBezTo>
                  <a:cubicBezTo>
                    <a:pt x="3196" y="19248"/>
                    <a:pt x="3241" y="19294"/>
                    <a:pt x="3378" y="19294"/>
                  </a:cubicBezTo>
                  <a:cubicBezTo>
                    <a:pt x="3492" y="19294"/>
                    <a:pt x="3538" y="19248"/>
                    <a:pt x="3538" y="19134"/>
                  </a:cubicBezTo>
                  <a:cubicBezTo>
                    <a:pt x="3538" y="19020"/>
                    <a:pt x="3492" y="18974"/>
                    <a:pt x="3378" y="18974"/>
                  </a:cubicBezTo>
                  <a:close/>
                  <a:moveTo>
                    <a:pt x="4702" y="19066"/>
                  </a:moveTo>
                  <a:cubicBezTo>
                    <a:pt x="4588" y="19066"/>
                    <a:pt x="4542" y="19111"/>
                    <a:pt x="4542" y="19248"/>
                  </a:cubicBezTo>
                  <a:cubicBezTo>
                    <a:pt x="4542" y="19362"/>
                    <a:pt x="4588" y="19408"/>
                    <a:pt x="4725" y="19408"/>
                  </a:cubicBezTo>
                  <a:cubicBezTo>
                    <a:pt x="4839" y="19408"/>
                    <a:pt x="4885" y="19362"/>
                    <a:pt x="4885" y="19225"/>
                  </a:cubicBezTo>
                  <a:cubicBezTo>
                    <a:pt x="4885" y="19111"/>
                    <a:pt x="4839" y="19066"/>
                    <a:pt x="4702" y="19066"/>
                  </a:cubicBezTo>
                  <a:close/>
                  <a:moveTo>
                    <a:pt x="32" y="19347"/>
                  </a:moveTo>
                  <a:cubicBezTo>
                    <a:pt x="23" y="19347"/>
                    <a:pt x="23" y="19359"/>
                    <a:pt x="23" y="19385"/>
                  </a:cubicBezTo>
                  <a:cubicBezTo>
                    <a:pt x="23" y="19431"/>
                    <a:pt x="23" y="19454"/>
                    <a:pt x="23" y="19499"/>
                  </a:cubicBezTo>
                  <a:lnTo>
                    <a:pt x="23" y="19636"/>
                  </a:lnTo>
                  <a:cubicBezTo>
                    <a:pt x="23" y="19663"/>
                    <a:pt x="27" y="19673"/>
                    <a:pt x="32" y="19673"/>
                  </a:cubicBezTo>
                  <a:cubicBezTo>
                    <a:pt x="41" y="19673"/>
                    <a:pt x="55" y="19650"/>
                    <a:pt x="69" y="19636"/>
                  </a:cubicBezTo>
                  <a:cubicBezTo>
                    <a:pt x="183" y="19568"/>
                    <a:pt x="183" y="19431"/>
                    <a:pt x="69" y="19362"/>
                  </a:cubicBezTo>
                  <a:cubicBezTo>
                    <a:pt x="50" y="19353"/>
                    <a:pt x="39" y="19347"/>
                    <a:pt x="32" y="19347"/>
                  </a:cubicBezTo>
                  <a:close/>
                  <a:moveTo>
                    <a:pt x="1324" y="19431"/>
                  </a:moveTo>
                  <a:cubicBezTo>
                    <a:pt x="1233" y="19431"/>
                    <a:pt x="1141" y="19522"/>
                    <a:pt x="1164" y="19614"/>
                  </a:cubicBezTo>
                  <a:cubicBezTo>
                    <a:pt x="1164" y="19728"/>
                    <a:pt x="1233" y="19773"/>
                    <a:pt x="1324" y="19773"/>
                  </a:cubicBezTo>
                  <a:cubicBezTo>
                    <a:pt x="1415" y="19773"/>
                    <a:pt x="1484" y="19682"/>
                    <a:pt x="1484" y="19614"/>
                  </a:cubicBezTo>
                  <a:cubicBezTo>
                    <a:pt x="1484" y="19499"/>
                    <a:pt x="1415" y="19431"/>
                    <a:pt x="1324" y="19431"/>
                  </a:cubicBezTo>
                  <a:close/>
                  <a:moveTo>
                    <a:pt x="2671" y="19568"/>
                  </a:moveTo>
                  <a:cubicBezTo>
                    <a:pt x="2557" y="19568"/>
                    <a:pt x="2488" y="19659"/>
                    <a:pt x="2488" y="19750"/>
                  </a:cubicBezTo>
                  <a:cubicBezTo>
                    <a:pt x="2511" y="19842"/>
                    <a:pt x="2579" y="19910"/>
                    <a:pt x="2671" y="19910"/>
                  </a:cubicBezTo>
                  <a:cubicBezTo>
                    <a:pt x="2762" y="19910"/>
                    <a:pt x="2831" y="19819"/>
                    <a:pt x="2831" y="19728"/>
                  </a:cubicBezTo>
                  <a:cubicBezTo>
                    <a:pt x="2831" y="19636"/>
                    <a:pt x="2762" y="19568"/>
                    <a:pt x="2671" y="19568"/>
                  </a:cubicBezTo>
                  <a:close/>
                  <a:moveTo>
                    <a:pt x="3995" y="19682"/>
                  </a:moveTo>
                  <a:cubicBezTo>
                    <a:pt x="3903" y="19682"/>
                    <a:pt x="3835" y="19750"/>
                    <a:pt x="3835" y="19842"/>
                  </a:cubicBezTo>
                  <a:cubicBezTo>
                    <a:pt x="3835" y="19933"/>
                    <a:pt x="3903" y="20002"/>
                    <a:pt x="3995" y="20002"/>
                  </a:cubicBezTo>
                  <a:cubicBezTo>
                    <a:pt x="4086" y="20002"/>
                    <a:pt x="4177" y="19933"/>
                    <a:pt x="4177" y="19842"/>
                  </a:cubicBezTo>
                  <a:cubicBezTo>
                    <a:pt x="4177" y="19750"/>
                    <a:pt x="4109" y="19682"/>
                    <a:pt x="3995" y="19682"/>
                  </a:cubicBezTo>
                  <a:close/>
                  <a:moveTo>
                    <a:pt x="5354" y="19813"/>
                  </a:moveTo>
                  <a:cubicBezTo>
                    <a:pt x="5343" y="19813"/>
                    <a:pt x="5331" y="19815"/>
                    <a:pt x="5318" y="19819"/>
                  </a:cubicBezTo>
                  <a:cubicBezTo>
                    <a:pt x="5227" y="19819"/>
                    <a:pt x="5159" y="19865"/>
                    <a:pt x="5159" y="19956"/>
                  </a:cubicBezTo>
                  <a:cubicBezTo>
                    <a:pt x="5136" y="20047"/>
                    <a:pt x="5204" y="20139"/>
                    <a:pt x="5296" y="20139"/>
                  </a:cubicBezTo>
                  <a:cubicBezTo>
                    <a:pt x="5318" y="20139"/>
                    <a:pt x="5341" y="20139"/>
                    <a:pt x="5364" y="20116"/>
                  </a:cubicBezTo>
                  <a:cubicBezTo>
                    <a:pt x="5387" y="20047"/>
                    <a:pt x="5387" y="19956"/>
                    <a:pt x="5410" y="19887"/>
                  </a:cubicBezTo>
                  <a:cubicBezTo>
                    <a:pt x="5428" y="19850"/>
                    <a:pt x="5401" y="19813"/>
                    <a:pt x="5354" y="19813"/>
                  </a:cubicBezTo>
                  <a:close/>
                  <a:moveTo>
                    <a:pt x="594" y="20070"/>
                  </a:moveTo>
                  <a:cubicBezTo>
                    <a:pt x="525" y="20070"/>
                    <a:pt x="411" y="20184"/>
                    <a:pt x="411" y="20253"/>
                  </a:cubicBezTo>
                  <a:cubicBezTo>
                    <a:pt x="411" y="20298"/>
                    <a:pt x="525" y="20412"/>
                    <a:pt x="594" y="20412"/>
                  </a:cubicBezTo>
                  <a:cubicBezTo>
                    <a:pt x="639" y="20412"/>
                    <a:pt x="753" y="20298"/>
                    <a:pt x="753" y="20253"/>
                  </a:cubicBezTo>
                  <a:cubicBezTo>
                    <a:pt x="753" y="20184"/>
                    <a:pt x="639" y="20070"/>
                    <a:pt x="594" y="20070"/>
                  </a:cubicBezTo>
                  <a:close/>
                  <a:moveTo>
                    <a:pt x="1932" y="20181"/>
                  </a:moveTo>
                  <a:cubicBezTo>
                    <a:pt x="1926" y="20181"/>
                    <a:pt x="1922" y="20182"/>
                    <a:pt x="1918" y="20184"/>
                  </a:cubicBezTo>
                  <a:cubicBezTo>
                    <a:pt x="1872" y="20184"/>
                    <a:pt x="1758" y="20298"/>
                    <a:pt x="1758" y="20344"/>
                  </a:cubicBezTo>
                  <a:cubicBezTo>
                    <a:pt x="1758" y="20406"/>
                    <a:pt x="1853" y="20507"/>
                    <a:pt x="1921" y="20507"/>
                  </a:cubicBezTo>
                  <a:cubicBezTo>
                    <a:pt x="1928" y="20507"/>
                    <a:pt x="1934" y="20506"/>
                    <a:pt x="1940" y="20504"/>
                  </a:cubicBezTo>
                  <a:cubicBezTo>
                    <a:pt x="1986" y="20504"/>
                    <a:pt x="2100" y="20390"/>
                    <a:pt x="2100" y="20344"/>
                  </a:cubicBezTo>
                  <a:cubicBezTo>
                    <a:pt x="2100" y="20282"/>
                    <a:pt x="1986" y="20181"/>
                    <a:pt x="1932" y="20181"/>
                  </a:cubicBezTo>
                  <a:close/>
                  <a:moveTo>
                    <a:pt x="3251" y="20318"/>
                  </a:moveTo>
                  <a:cubicBezTo>
                    <a:pt x="3199" y="20318"/>
                    <a:pt x="3104" y="20418"/>
                    <a:pt x="3104" y="20481"/>
                  </a:cubicBezTo>
                  <a:cubicBezTo>
                    <a:pt x="3104" y="20527"/>
                    <a:pt x="3219" y="20641"/>
                    <a:pt x="3264" y="20641"/>
                  </a:cubicBezTo>
                  <a:cubicBezTo>
                    <a:pt x="3310" y="20641"/>
                    <a:pt x="3424" y="20549"/>
                    <a:pt x="3447" y="20481"/>
                  </a:cubicBezTo>
                  <a:cubicBezTo>
                    <a:pt x="3447" y="20435"/>
                    <a:pt x="3333" y="20321"/>
                    <a:pt x="3264" y="20321"/>
                  </a:cubicBezTo>
                  <a:cubicBezTo>
                    <a:pt x="3260" y="20319"/>
                    <a:pt x="3256" y="20318"/>
                    <a:pt x="3251" y="20318"/>
                  </a:cubicBezTo>
                  <a:close/>
                  <a:moveTo>
                    <a:pt x="4611" y="20412"/>
                  </a:moveTo>
                  <a:cubicBezTo>
                    <a:pt x="4565" y="20412"/>
                    <a:pt x="4451" y="20527"/>
                    <a:pt x="4451" y="20572"/>
                  </a:cubicBezTo>
                  <a:cubicBezTo>
                    <a:pt x="4451" y="20618"/>
                    <a:pt x="4542" y="20732"/>
                    <a:pt x="4611" y="20755"/>
                  </a:cubicBezTo>
                  <a:cubicBezTo>
                    <a:pt x="4657" y="20755"/>
                    <a:pt x="4771" y="20641"/>
                    <a:pt x="4771" y="20595"/>
                  </a:cubicBezTo>
                  <a:cubicBezTo>
                    <a:pt x="4794" y="20527"/>
                    <a:pt x="4679" y="20412"/>
                    <a:pt x="4611" y="20412"/>
                  </a:cubicBezTo>
                  <a:close/>
                  <a:moveTo>
                    <a:pt x="1187" y="20823"/>
                  </a:moveTo>
                  <a:cubicBezTo>
                    <a:pt x="1073" y="20823"/>
                    <a:pt x="1050" y="20823"/>
                    <a:pt x="1050" y="20960"/>
                  </a:cubicBezTo>
                  <a:cubicBezTo>
                    <a:pt x="1050" y="21074"/>
                    <a:pt x="1073" y="21074"/>
                    <a:pt x="1187" y="21074"/>
                  </a:cubicBezTo>
                  <a:cubicBezTo>
                    <a:pt x="1206" y="21078"/>
                    <a:pt x="1223" y="21080"/>
                    <a:pt x="1237" y="21080"/>
                  </a:cubicBezTo>
                  <a:cubicBezTo>
                    <a:pt x="1308" y="21080"/>
                    <a:pt x="1324" y="21032"/>
                    <a:pt x="1324" y="20937"/>
                  </a:cubicBezTo>
                  <a:cubicBezTo>
                    <a:pt x="1324" y="20823"/>
                    <a:pt x="1301" y="20823"/>
                    <a:pt x="1187" y="20823"/>
                  </a:cubicBezTo>
                  <a:close/>
                  <a:moveTo>
                    <a:pt x="2470" y="20952"/>
                  </a:moveTo>
                  <a:cubicBezTo>
                    <a:pt x="2411" y="20952"/>
                    <a:pt x="2397" y="20986"/>
                    <a:pt x="2397" y="21074"/>
                  </a:cubicBezTo>
                  <a:cubicBezTo>
                    <a:pt x="2397" y="21211"/>
                    <a:pt x="2420" y="21211"/>
                    <a:pt x="2534" y="21211"/>
                  </a:cubicBezTo>
                  <a:cubicBezTo>
                    <a:pt x="2648" y="21211"/>
                    <a:pt x="2671" y="21211"/>
                    <a:pt x="2671" y="21097"/>
                  </a:cubicBezTo>
                  <a:cubicBezTo>
                    <a:pt x="2671" y="20960"/>
                    <a:pt x="2648" y="20960"/>
                    <a:pt x="2534" y="20960"/>
                  </a:cubicBezTo>
                  <a:cubicBezTo>
                    <a:pt x="2508" y="20955"/>
                    <a:pt x="2487" y="20952"/>
                    <a:pt x="2470" y="20952"/>
                  </a:cubicBezTo>
                  <a:close/>
                  <a:moveTo>
                    <a:pt x="3858" y="21052"/>
                  </a:moveTo>
                  <a:cubicBezTo>
                    <a:pt x="3744" y="21052"/>
                    <a:pt x="3744" y="21052"/>
                    <a:pt x="3744" y="21188"/>
                  </a:cubicBezTo>
                  <a:cubicBezTo>
                    <a:pt x="3744" y="21303"/>
                    <a:pt x="3789" y="21325"/>
                    <a:pt x="3880" y="21325"/>
                  </a:cubicBezTo>
                  <a:cubicBezTo>
                    <a:pt x="3995" y="21303"/>
                    <a:pt x="4017" y="21303"/>
                    <a:pt x="4017" y="21166"/>
                  </a:cubicBezTo>
                  <a:cubicBezTo>
                    <a:pt x="4017" y="21052"/>
                    <a:pt x="3995" y="21052"/>
                    <a:pt x="3858" y="21052"/>
                  </a:cubicBezTo>
                  <a:close/>
                  <a:moveTo>
                    <a:pt x="1826" y="21554"/>
                  </a:moveTo>
                  <a:cubicBezTo>
                    <a:pt x="1758" y="21554"/>
                    <a:pt x="1689" y="21622"/>
                    <a:pt x="1689" y="21691"/>
                  </a:cubicBezTo>
                  <a:cubicBezTo>
                    <a:pt x="1689" y="21759"/>
                    <a:pt x="1758" y="21828"/>
                    <a:pt x="1826" y="21828"/>
                  </a:cubicBezTo>
                  <a:cubicBezTo>
                    <a:pt x="1895" y="21828"/>
                    <a:pt x="1963" y="21759"/>
                    <a:pt x="1963" y="21691"/>
                  </a:cubicBezTo>
                  <a:cubicBezTo>
                    <a:pt x="1963" y="21622"/>
                    <a:pt x="1895" y="21554"/>
                    <a:pt x="1826" y="21554"/>
                  </a:cubicBezTo>
                  <a:close/>
                  <a:moveTo>
                    <a:pt x="3127" y="21645"/>
                  </a:moveTo>
                  <a:cubicBezTo>
                    <a:pt x="3059" y="21645"/>
                    <a:pt x="3013" y="21713"/>
                    <a:pt x="3013" y="21782"/>
                  </a:cubicBezTo>
                  <a:cubicBezTo>
                    <a:pt x="3013" y="21850"/>
                    <a:pt x="3059" y="21919"/>
                    <a:pt x="3127" y="21919"/>
                  </a:cubicBezTo>
                  <a:cubicBezTo>
                    <a:pt x="3196" y="21919"/>
                    <a:pt x="3264" y="21873"/>
                    <a:pt x="3264" y="21805"/>
                  </a:cubicBezTo>
                  <a:cubicBezTo>
                    <a:pt x="3264" y="21713"/>
                    <a:pt x="3219" y="21645"/>
                    <a:pt x="3127" y="2164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2" name="Google Shape;1762;p25"/>
            <p:cNvSpPr/>
            <p:nvPr/>
          </p:nvSpPr>
          <p:spPr>
            <a:xfrm>
              <a:off x="4254800" y="1206375"/>
              <a:ext cx="135825" cy="550675"/>
            </a:xfrm>
            <a:custGeom>
              <a:avLst/>
              <a:gdLst/>
              <a:ahLst/>
              <a:cxnLst/>
              <a:rect l="l" t="t" r="r" b="b"/>
              <a:pathLst>
                <a:path w="5433" h="22027" extrusionOk="0">
                  <a:moveTo>
                    <a:pt x="2717" y="0"/>
                  </a:moveTo>
                  <a:cubicBezTo>
                    <a:pt x="1210" y="0"/>
                    <a:pt x="0" y="1233"/>
                    <a:pt x="0" y="2739"/>
                  </a:cubicBezTo>
                  <a:lnTo>
                    <a:pt x="0" y="19287"/>
                  </a:lnTo>
                  <a:cubicBezTo>
                    <a:pt x="0" y="20794"/>
                    <a:pt x="1210" y="22026"/>
                    <a:pt x="2717" y="22026"/>
                  </a:cubicBezTo>
                  <a:cubicBezTo>
                    <a:pt x="4223" y="22026"/>
                    <a:pt x="5433" y="20794"/>
                    <a:pt x="5433" y="19287"/>
                  </a:cubicBezTo>
                  <a:lnTo>
                    <a:pt x="5433" y="2739"/>
                  </a:lnTo>
                  <a:cubicBezTo>
                    <a:pt x="5433" y="1233"/>
                    <a:pt x="4223" y="0"/>
                    <a:pt x="2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3" name="Google Shape;1763;p25"/>
            <p:cNvSpPr/>
            <p:nvPr/>
          </p:nvSpPr>
          <p:spPr>
            <a:xfrm>
              <a:off x="4274200" y="1194950"/>
              <a:ext cx="138125" cy="548075"/>
            </a:xfrm>
            <a:custGeom>
              <a:avLst/>
              <a:gdLst/>
              <a:ahLst/>
              <a:cxnLst/>
              <a:rect l="l" t="t" r="r" b="b"/>
              <a:pathLst>
                <a:path w="5525" h="21923" extrusionOk="0">
                  <a:moveTo>
                    <a:pt x="2374" y="1"/>
                  </a:moveTo>
                  <a:cubicBezTo>
                    <a:pt x="2306" y="1"/>
                    <a:pt x="2260" y="46"/>
                    <a:pt x="2237" y="115"/>
                  </a:cubicBezTo>
                  <a:cubicBezTo>
                    <a:pt x="2237" y="206"/>
                    <a:pt x="2306" y="275"/>
                    <a:pt x="2397" y="275"/>
                  </a:cubicBezTo>
                  <a:cubicBezTo>
                    <a:pt x="2466" y="275"/>
                    <a:pt x="2511" y="206"/>
                    <a:pt x="2511" y="138"/>
                  </a:cubicBezTo>
                  <a:cubicBezTo>
                    <a:pt x="2511" y="69"/>
                    <a:pt x="2466" y="1"/>
                    <a:pt x="2374" y="1"/>
                  </a:cubicBezTo>
                  <a:close/>
                  <a:moveTo>
                    <a:pt x="3675" y="92"/>
                  </a:moveTo>
                  <a:cubicBezTo>
                    <a:pt x="3607" y="115"/>
                    <a:pt x="3561" y="160"/>
                    <a:pt x="3561" y="229"/>
                  </a:cubicBezTo>
                  <a:cubicBezTo>
                    <a:pt x="3561" y="297"/>
                    <a:pt x="3630" y="366"/>
                    <a:pt x="3698" y="366"/>
                  </a:cubicBezTo>
                  <a:cubicBezTo>
                    <a:pt x="3767" y="366"/>
                    <a:pt x="3812" y="297"/>
                    <a:pt x="3835" y="229"/>
                  </a:cubicBezTo>
                  <a:cubicBezTo>
                    <a:pt x="3835" y="160"/>
                    <a:pt x="3767" y="92"/>
                    <a:pt x="3675" y="92"/>
                  </a:cubicBezTo>
                  <a:close/>
                  <a:moveTo>
                    <a:pt x="1621" y="594"/>
                  </a:moveTo>
                  <a:cubicBezTo>
                    <a:pt x="1530" y="617"/>
                    <a:pt x="1507" y="617"/>
                    <a:pt x="1507" y="754"/>
                  </a:cubicBezTo>
                  <a:cubicBezTo>
                    <a:pt x="1507" y="868"/>
                    <a:pt x="1530" y="868"/>
                    <a:pt x="1644" y="868"/>
                  </a:cubicBezTo>
                  <a:cubicBezTo>
                    <a:pt x="1758" y="868"/>
                    <a:pt x="1781" y="868"/>
                    <a:pt x="1781" y="731"/>
                  </a:cubicBezTo>
                  <a:cubicBezTo>
                    <a:pt x="1781" y="617"/>
                    <a:pt x="1735" y="594"/>
                    <a:pt x="1621" y="594"/>
                  </a:cubicBezTo>
                  <a:close/>
                  <a:moveTo>
                    <a:pt x="2991" y="708"/>
                  </a:moveTo>
                  <a:cubicBezTo>
                    <a:pt x="2854" y="708"/>
                    <a:pt x="2854" y="708"/>
                    <a:pt x="2854" y="822"/>
                  </a:cubicBezTo>
                  <a:cubicBezTo>
                    <a:pt x="2854" y="959"/>
                    <a:pt x="2854" y="982"/>
                    <a:pt x="2968" y="982"/>
                  </a:cubicBezTo>
                  <a:cubicBezTo>
                    <a:pt x="3105" y="982"/>
                    <a:pt x="3127" y="959"/>
                    <a:pt x="3127" y="845"/>
                  </a:cubicBezTo>
                  <a:cubicBezTo>
                    <a:pt x="3127" y="731"/>
                    <a:pt x="3105" y="708"/>
                    <a:pt x="2991" y="708"/>
                  </a:cubicBezTo>
                  <a:close/>
                  <a:moveTo>
                    <a:pt x="4265" y="839"/>
                  </a:moveTo>
                  <a:cubicBezTo>
                    <a:pt x="4194" y="839"/>
                    <a:pt x="4181" y="887"/>
                    <a:pt x="4200" y="982"/>
                  </a:cubicBezTo>
                  <a:cubicBezTo>
                    <a:pt x="4200" y="1071"/>
                    <a:pt x="4214" y="1104"/>
                    <a:pt x="4273" y="1104"/>
                  </a:cubicBezTo>
                  <a:cubicBezTo>
                    <a:pt x="4291" y="1104"/>
                    <a:pt x="4312" y="1101"/>
                    <a:pt x="4337" y="1096"/>
                  </a:cubicBezTo>
                  <a:cubicBezTo>
                    <a:pt x="4451" y="1096"/>
                    <a:pt x="4474" y="1096"/>
                    <a:pt x="4451" y="959"/>
                  </a:cubicBezTo>
                  <a:cubicBezTo>
                    <a:pt x="4451" y="845"/>
                    <a:pt x="4451" y="845"/>
                    <a:pt x="4314" y="845"/>
                  </a:cubicBezTo>
                  <a:cubicBezTo>
                    <a:pt x="4295" y="841"/>
                    <a:pt x="4279" y="839"/>
                    <a:pt x="4265" y="839"/>
                  </a:cubicBezTo>
                  <a:close/>
                  <a:moveTo>
                    <a:pt x="913" y="1165"/>
                  </a:moveTo>
                  <a:cubicBezTo>
                    <a:pt x="845" y="1165"/>
                    <a:pt x="731" y="1279"/>
                    <a:pt x="731" y="1347"/>
                  </a:cubicBezTo>
                  <a:cubicBezTo>
                    <a:pt x="731" y="1393"/>
                    <a:pt x="845" y="1507"/>
                    <a:pt x="891" y="1507"/>
                  </a:cubicBezTo>
                  <a:cubicBezTo>
                    <a:pt x="959" y="1507"/>
                    <a:pt x="1073" y="1416"/>
                    <a:pt x="1073" y="1347"/>
                  </a:cubicBezTo>
                  <a:cubicBezTo>
                    <a:pt x="1073" y="1302"/>
                    <a:pt x="959" y="1188"/>
                    <a:pt x="913" y="1165"/>
                  </a:cubicBezTo>
                  <a:close/>
                  <a:moveTo>
                    <a:pt x="2260" y="1279"/>
                  </a:moveTo>
                  <a:cubicBezTo>
                    <a:pt x="2192" y="1279"/>
                    <a:pt x="2077" y="1370"/>
                    <a:pt x="2077" y="1439"/>
                  </a:cubicBezTo>
                  <a:cubicBezTo>
                    <a:pt x="2077" y="1484"/>
                    <a:pt x="2192" y="1598"/>
                    <a:pt x="2237" y="1621"/>
                  </a:cubicBezTo>
                  <a:cubicBezTo>
                    <a:pt x="2306" y="1621"/>
                    <a:pt x="2420" y="1507"/>
                    <a:pt x="2420" y="1439"/>
                  </a:cubicBezTo>
                  <a:cubicBezTo>
                    <a:pt x="2420" y="1393"/>
                    <a:pt x="2306" y="1279"/>
                    <a:pt x="2260" y="1279"/>
                  </a:cubicBezTo>
                  <a:close/>
                  <a:moveTo>
                    <a:pt x="3598" y="1413"/>
                  </a:moveTo>
                  <a:cubicBezTo>
                    <a:pt x="3593" y="1413"/>
                    <a:pt x="3588" y="1414"/>
                    <a:pt x="3584" y="1416"/>
                  </a:cubicBezTo>
                  <a:cubicBezTo>
                    <a:pt x="3515" y="1416"/>
                    <a:pt x="3424" y="1530"/>
                    <a:pt x="3424" y="1576"/>
                  </a:cubicBezTo>
                  <a:cubicBezTo>
                    <a:pt x="3424" y="1638"/>
                    <a:pt x="3519" y="1738"/>
                    <a:pt x="3588" y="1738"/>
                  </a:cubicBezTo>
                  <a:cubicBezTo>
                    <a:pt x="3594" y="1738"/>
                    <a:pt x="3601" y="1737"/>
                    <a:pt x="3607" y="1735"/>
                  </a:cubicBezTo>
                  <a:cubicBezTo>
                    <a:pt x="3652" y="1735"/>
                    <a:pt x="3767" y="1621"/>
                    <a:pt x="3767" y="1576"/>
                  </a:cubicBezTo>
                  <a:cubicBezTo>
                    <a:pt x="3746" y="1513"/>
                    <a:pt x="3649" y="1413"/>
                    <a:pt x="3598" y="1413"/>
                  </a:cubicBezTo>
                  <a:close/>
                  <a:moveTo>
                    <a:pt x="4931" y="1507"/>
                  </a:moveTo>
                  <a:cubicBezTo>
                    <a:pt x="4885" y="1507"/>
                    <a:pt x="4771" y="1621"/>
                    <a:pt x="4771" y="1690"/>
                  </a:cubicBezTo>
                  <a:cubicBezTo>
                    <a:pt x="4771" y="1735"/>
                    <a:pt x="4885" y="1849"/>
                    <a:pt x="4931" y="1849"/>
                  </a:cubicBezTo>
                  <a:cubicBezTo>
                    <a:pt x="4999" y="1849"/>
                    <a:pt x="5113" y="1735"/>
                    <a:pt x="5090" y="1667"/>
                  </a:cubicBezTo>
                  <a:cubicBezTo>
                    <a:pt x="5090" y="1621"/>
                    <a:pt x="4976" y="1507"/>
                    <a:pt x="4931" y="1507"/>
                  </a:cubicBezTo>
                  <a:close/>
                  <a:moveTo>
                    <a:pt x="229" y="1781"/>
                  </a:moveTo>
                  <a:cubicBezTo>
                    <a:pt x="206" y="1781"/>
                    <a:pt x="183" y="1781"/>
                    <a:pt x="160" y="1804"/>
                  </a:cubicBezTo>
                  <a:cubicBezTo>
                    <a:pt x="115" y="1872"/>
                    <a:pt x="137" y="1964"/>
                    <a:pt x="92" y="2032"/>
                  </a:cubicBezTo>
                  <a:cubicBezTo>
                    <a:pt x="92" y="2078"/>
                    <a:pt x="137" y="2123"/>
                    <a:pt x="206" y="2123"/>
                  </a:cubicBezTo>
                  <a:cubicBezTo>
                    <a:pt x="274" y="2123"/>
                    <a:pt x="366" y="2055"/>
                    <a:pt x="366" y="1964"/>
                  </a:cubicBezTo>
                  <a:cubicBezTo>
                    <a:pt x="388" y="1895"/>
                    <a:pt x="320" y="1804"/>
                    <a:pt x="229" y="1781"/>
                  </a:cubicBezTo>
                  <a:close/>
                  <a:moveTo>
                    <a:pt x="1507" y="1918"/>
                  </a:moveTo>
                  <a:cubicBezTo>
                    <a:pt x="1416" y="1918"/>
                    <a:pt x="1347" y="1986"/>
                    <a:pt x="1347" y="2078"/>
                  </a:cubicBezTo>
                  <a:cubicBezTo>
                    <a:pt x="1347" y="2159"/>
                    <a:pt x="1402" y="2241"/>
                    <a:pt x="1479" y="2241"/>
                  </a:cubicBezTo>
                  <a:cubicBezTo>
                    <a:pt x="1488" y="2241"/>
                    <a:pt x="1497" y="2240"/>
                    <a:pt x="1507" y="2237"/>
                  </a:cubicBezTo>
                  <a:cubicBezTo>
                    <a:pt x="1598" y="2237"/>
                    <a:pt x="1667" y="2169"/>
                    <a:pt x="1667" y="2078"/>
                  </a:cubicBezTo>
                  <a:cubicBezTo>
                    <a:pt x="1667" y="1986"/>
                    <a:pt x="1598" y="1918"/>
                    <a:pt x="1507" y="1918"/>
                  </a:cubicBezTo>
                  <a:close/>
                  <a:moveTo>
                    <a:pt x="2831" y="2009"/>
                  </a:moveTo>
                  <a:cubicBezTo>
                    <a:pt x="2762" y="2009"/>
                    <a:pt x="2671" y="2101"/>
                    <a:pt x="2694" y="2192"/>
                  </a:cubicBezTo>
                  <a:cubicBezTo>
                    <a:pt x="2694" y="2283"/>
                    <a:pt x="2762" y="2352"/>
                    <a:pt x="2854" y="2352"/>
                  </a:cubicBezTo>
                  <a:cubicBezTo>
                    <a:pt x="2945" y="2352"/>
                    <a:pt x="3036" y="2260"/>
                    <a:pt x="3013" y="2169"/>
                  </a:cubicBezTo>
                  <a:cubicBezTo>
                    <a:pt x="3013" y="2078"/>
                    <a:pt x="2922" y="2009"/>
                    <a:pt x="2831" y="2009"/>
                  </a:cubicBezTo>
                  <a:close/>
                  <a:moveTo>
                    <a:pt x="4177" y="2146"/>
                  </a:moveTo>
                  <a:cubicBezTo>
                    <a:pt x="4109" y="2146"/>
                    <a:pt x="4018" y="2237"/>
                    <a:pt x="4018" y="2329"/>
                  </a:cubicBezTo>
                  <a:cubicBezTo>
                    <a:pt x="4018" y="2420"/>
                    <a:pt x="4109" y="2489"/>
                    <a:pt x="4200" y="2489"/>
                  </a:cubicBezTo>
                  <a:cubicBezTo>
                    <a:pt x="4292" y="2489"/>
                    <a:pt x="4383" y="2397"/>
                    <a:pt x="4360" y="2306"/>
                  </a:cubicBezTo>
                  <a:cubicBezTo>
                    <a:pt x="4360" y="2215"/>
                    <a:pt x="4292" y="2146"/>
                    <a:pt x="4177" y="2146"/>
                  </a:cubicBezTo>
                  <a:close/>
                  <a:moveTo>
                    <a:pt x="5489" y="2251"/>
                  </a:moveTo>
                  <a:cubicBezTo>
                    <a:pt x="5481" y="2251"/>
                    <a:pt x="5468" y="2271"/>
                    <a:pt x="5456" y="2283"/>
                  </a:cubicBezTo>
                  <a:cubicBezTo>
                    <a:pt x="5342" y="2352"/>
                    <a:pt x="5342" y="2489"/>
                    <a:pt x="5456" y="2557"/>
                  </a:cubicBezTo>
                  <a:cubicBezTo>
                    <a:pt x="5475" y="2566"/>
                    <a:pt x="5486" y="2572"/>
                    <a:pt x="5492" y="2572"/>
                  </a:cubicBezTo>
                  <a:cubicBezTo>
                    <a:pt x="5501" y="2572"/>
                    <a:pt x="5501" y="2561"/>
                    <a:pt x="5501" y="2534"/>
                  </a:cubicBezTo>
                  <a:cubicBezTo>
                    <a:pt x="5501" y="2489"/>
                    <a:pt x="5501" y="2466"/>
                    <a:pt x="5501" y="2420"/>
                  </a:cubicBezTo>
                  <a:lnTo>
                    <a:pt x="5501" y="2306"/>
                  </a:lnTo>
                  <a:cubicBezTo>
                    <a:pt x="5501" y="2265"/>
                    <a:pt x="5497" y="2251"/>
                    <a:pt x="5489" y="2251"/>
                  </a:cubicBezTo>
                  <a:close/>
                  <a:moveTo>
                    <a:pt x="799" y="2511"/>
                  </a:moveTo>
                  <a:cubicBezTo>
                    <a:pt x="685" y="2511"/>
                    <a:pt x="640" y="2557"/>
                    <a:pt x="640" y="2694"/>
                  </a:cubicBezTo>
                  <a:cubicBezTo>
                    <a:pt x="640" y="2808"/>
                    <a:pt x="685" y="2854"/>
                    <a:pt x="822" y="2854"/>
                  </a:cubicBezTo>
                  <a:cubicBezTo>
                    <a:pt x="936" y="2854"/>
                    <a:pt x="982" y="2808"/>
                    <a:pt x="982" y="2671"/>
                  </a:cubicBezTo>
                  <a:cubicBezTo>
                    <a:pt x="982" y="2557"/>
                    <a:pt x="913" y="2511"/>
                    <a:pt x="799" y="2511"/>
                  </a:cubicBezTo>
                  <a:close/>
                  <a:moveTo>
                    <a:pt x="2146" y="2626"/>
                  </a:moveTo>
                  <a:cubicBezTo>
                    <a:pt x="2032" y="2626"/>
                    <a:pt x="1986" y="2671"/>
                    <a:pt x="1986" y="2785"/>
                  </a:cubicBezTo>
                  <a:cubicBezTo>
                    <a:pt x="1986" y="2899"/>
                    <a:pt x="2032" y="2945"/>
                    <a:pt x="2146" y="2945"/>
                  </a:cubicBezTo>
                  <a:cubicBezTo>
                    <a:pt x="2260" y="2945"/>
                    <a:pt x="2306" y="2899"/>
                    <a:pt x="2306" y="2785"/>
                  </a:cubicBezTo>
                  <a:cubicBezTo>
                    <a:pt x="2306" y="2671"/>
                    <a:pt x="2260" y="2626"/>
                    <a:pt x="2146" y="2626"/>
                  </a:cubicBezTo>
                  <a:close/>
                  <a:moveTo>
                    <a:pt x="3447" y="2762"/>
                  </a:moveTo>
                  <a:cubicBezTo>
                    <a:pt x="3333" y="2762"/>
                    <a:pt x="3287" y="2808"/>
                    <a:pt x="3287" y="2945"/>
                  </a:cubicBezTo>
                  <a:cubicBezTo>
                    <a:pt x="3287" y="3059"/>
                    <a:pt x="3333" y="3082"/>
                    <a:pt x="3470" y="3082"/>
                  </a:cubicBezTo>
                  <a:cubicBezTo>
                    <a:pt x="3584" y="3082"/>
                    <a:pt x="3630" y="3036"/>
                    <a:pt x="3630" y="2922"/>
                  </a:cubicBezTo>
                  <a:cubicBezTo>
                    <a:pt x="3630" y="2785"/>
                    <a:pt x="3584" y="2762"/>
                    <a:pt x="3447" y="2762"/>
                  </a:cubicBezTo>
                  <a:close/>
                  <a:moveTo>
                    <a:pt x="4794" y="2854"/>
                  </a:moveTo>
                  <a:cubicBezTo>
                    <a:pt x="4680" y="2854"/>
                    <a:pt x="4634" y="2899"/>
                    <a:pt x="4634" y="3036"/>
                  </a:cubicBezTo>
                  <a:cubicBezTo>
                    <a:pt x="4634" y="3150"/>
                    <a:pt x="4680" y="3196"/>
                    <a:pt x="4817" y="3196"/>
                  </a:cubicBezTo>
                  <a:cubicBezTo>
                    <a:pt x="4931" y="3196"/>
                    <a:pt x="4976" y="3128"/>
                    <a:pt x="4976" y="3014"/>
                  </a:cubicBezTo>
                  <a:cubicBezTo>
                    <a:pt x="4976" y="2899"/>
                    <a:pt x="4908" y="2854"/>
                    <a:pt x="4794" y="2854"/>
                  </a:cubicBezTo>
                  <a:close/>
                  <a:moveTo>
                    <a:pt x="46" y="3105"/>
                  </a:moveTo>
                  <a:cubicBezTo>
                    <a:pt x="46" y="3128"/>
                    <a:pt x="23" y="3150"/>
                    <a:pt x="23" y="3196"/>
                  </a:cubicBezTo>
                  <a:cubicBezTo>
                    <a:pt x="23" y="3219"/>
                    <a:pt x="23" y="3265"/>
                    <a:pt x="23" y="3287"/>
                  </a:cubicBezTo>
                  <a:cubicBezTo>
                    <a:pt x="23" y="3310"/>
                    <a:pt x="23" y="3356"/>
                    <a:pt x="23" y="3379"/>
                  </a:cubicBezTo>
                  <a:cubicBezTo>
                    <a:pt x="46" y="3402"/>
                    <a:pt x="0" y="3470"/>
                    <a:pt x="69" y="3493"/>
                  </a:cubicBezTo>
                  <a:cubicBezTo>
                    <a:pt x="92" y="3493"/>
                    <a:pt x="137" y="3470"/>
                    <a:pt x="160" y="3447"/>
                  </a:cubicBezTo>
                  <a:cubicBezTo>
                    <a:pt x="206" y="3402"/>
                    <a:pt x="229" y="3356"/>
                    <a:pt x="251" y="3333"/>
                  </a:cubicBezTo>
                  <a:cubicBezTo>
                    <a:pt x="274" y="3287"/>
                    <a:pt x="274" y="3287"/>
                    <a:pt x="251" y="3265"/>
                  </a:cubicBezTo>
                  <a:cubicBezTo>
                    <a:pt x="206" y="3219"/>
                    <a:pt x="183" y="3173"/>
                    <a:pt x="160" y="3128"/>
                  </a:cubicBezTo>
                  <a:cubicBezTo>
                    <a:pt x="137" y="3105"/>
                    <a:pt x="69" y="3105"/>
                    <a:pt x="46" y="3105"/>
                  </a:cubicBezTo>
                  <a:close/>
                  <a:moveTo>
                    <a:pt x="1399" y="3194"/>
                  </a:moveTo>
                  <a:cubicBezTo>
                    <a:pt x="1327" y="3194"/>
                    <a:pt x="1210" y="3315"/>
                    <a:pt x="1210" y="3379"/>
                  </a:cubicBezTo>
                  <a:cubicBezTo>
                    <a:pt x="1210" y="3447"/>
                    <a:pt x="1324" y="3584"/>
                    <a:pt x="1393" y="3584"/>
                  </a:cubicBezTo>
                  <a:cubicBezTo>
                    <a:pt x="1398" y="3586"/>
                    <a:pt x="1404" y="3587"/>
                    <a:pt x="1410" y="3587"/>
                  </a:cubicBezTo>
                  <a:cubicBezTo>
                    <a:pt x="1484" y="3587"/>
                    <a:pt x="1621" y="3463"/>
                    <a:pt x="1621" y="3379"/>
                  </a:cubicBezTo>
                  <a:cubicBezTo>
                    <a:pt x="1621" y="3333"/>
                    <a:pt x="1484" y="3196"/>
                    <a:pt x="1416" y="3196"/>
                  </a:cubicBezTo>
                  <a:cubicBezTo>
                    <a:pt x="1410" y="3194"/>
                    <a:pt x="1405" y="3194"/>
                    <a:pt x="1399" y="3194"/>
                  </a:cubicBezTo>
                  <a:close/>
                  <a:moveTo>
                    <a:pt x="2746" y="3331"/>
                  </a:moveTo>
                  <a:cubicBezTo>
                    <a:pt x="2674" y="3331"/>
                    <a:pt x="2557" y="3452"/>
                    <a:pt x="2557" y="3516"/>
                  </a:cubicBezTo>
                  <a:cubicBezTo>
                    <a:pt x="2534" y="3584"/>
                    <a:pt x="2671" y="3721"/>
                    <a:pt x="2739" y="3721"/>
                  </a:cubicBezTo>
                  <a:cubicBezTo>
                    <a:pt x="2808" y="3721"/>
                    <a:pt x="2945" y="3584"/>
                    <a:pt x="2945" y="3516"/>
                  </a:cubicBezTo>
                  <a:cubicBezTo>
                    <a:pt x="2945" y="3447"/>
                    <a:pt x="2831" y="3333"/>
                    <a:pt x="2762" y="3333"/>
                  </a:cubicBezTo>
                  <a:cubicBezTo>
                    <a:pt x="2757" y="3331"/>
                    <a:pt x="2752" y="3331"/>
                    <a:pt x="2746" y="3331"/>
                  </a:cubicBezTo>
                  <a:close/>
                  <a:moveTo>
                    <a:pt x="4106" y="3430"/>
                  </a:moveTo>
                  <a:cubicBezTo>
                    <a:pt x="4069" y="3430"/>
                    <a:pt x="4029" y="3459"/>
                    <a:pt x="3972" y="3516"/>
                  </a:cubicBezTo>
                  <a:cubicBezTo>
                    <a:pt x="3881" y="3584"/>
                    <a:pt x="3881" y="3675"/>
                    <a:pt x="3972" y="3744"/>
                  </a:cubicBezTo>
                  <a:cubicBezTo>
                    <a:pt x="3995" y="3790"/>
                    <a:pt x="4040" y="3812"/>
                    <a:pt x="4109" y="3812"/>
                  </a:cubicBezTo>
                  <a:cubicBezTo>
                    <a:pt x="4112" y="3814"/>
                    <a:pt x="4116" y="3815"/>
                    <a:pt x="4121" y="3815"/>
                  </a:cubicBezTo>
                  <a:cubicBezTo>
                    <a:pt x="4174" y="3815"/>
                    <a:pt x="4292" y="3693"/>
                    <a:pt x="4292" y="3630"/>
                  </a:cubicBezTo>
                  <a:cubicBezTo>
                    <a:pt x="4269" y="3584"/>
                    <a:pt x="4269" y="3539"/>
                    <a:pt x="4223" y="3516"/>
                  </a:cubicBezTo>
                  <a:cubicBezTo>
                    <a:pt x="4177" y="3459"/>
                    <a:pt x="4143" y="3430"/>
                    <a:pt x="4106" y="3430"/>
                  </a:cubicBezTo>
                  <a:close/>
                  <a:moveTo>
                    <a:pt x="5400" y="3557"/>
                  </a:moveTo>
                  <a:cubicBezTo>
                    <a:pt x="5395" y="3557"/>
                    <a:pt x="5390" y="3558"/>
                    <a:pt x="5387" y="3561"/>
                  </a:cubicBezTo>
                  <a:cubicBezTo>
                    <a:pt x="5319" y="3584"/>
                    <a:pt x="5205" y="3698"/>
                    <a:pt x="5205" y="3744"/>
                  </a:cubicBezTo>
                  <a:cubicBezTo>
                    <a:pt x="5205" y="3812"/>
                    <a:pt x="5250" y="3881"/>
                    <a:pt x="5319" y="3927"/>
                  </a:cubicBezTo>
                  <a:lnTo>
                    <a:pt x="5364" y="3927"/>
                  </a:lnTo>
                  <a:cubicBezTo>
                    <a:pt x="5372" y="3949"/>
                    <a:pt x="5382" y="3957"/>
                    <a:pt x="5393" y="3957"/>
                  </a:cubicBezTo>
                  <a:cubicBezTo>
                    <a:pt x="5415" y="3957"/>
                    <a:pt x="5440" y="3927"/>
                    <a:pt x="5456" y="3927"/>
                  </a:cubicBezTo>
                  <a:cubicBezTo>
                    <a:pt x="5524" y="3927"/>
                    <a:pt x="5501" y="3881"/>
                    <a:pt x="5501" y="3858"/>
                  </a:cubicBezTo>
                  <a:cubicBezTo>
                    <a:pt x="5501" y="3812"/>
                    <a:pt x="5501" y="3790"/>
                    <a:pt x="5501" y="3744"/>
                  </a:cubicBezTo>
                  <a:cubicBezTo>
                    <a:pt x="5501" y="3721"/>
                    <a:pt x="5501" y="3675"/>
                    <a:pt x="5501" y="3630"/>
                  </a:cubicBezTo>
                  <a:cubicBezTo>
                    <a:pt x="5501" y="3610"/>
                    <a:pt x="5434" y="3557"/>
                    <a:pt x="5400" y="3557"/>
                  </a:cubicBezTo>
                  <a:close/>
                  <a:moveTo>
                    <a:pt x="662" y="3835"/>
                  </a:moveTo>
                  <a:cubicBezTo>
                    <a:pt x="571" y="3835"/>
                    <a:pt x="457" y="3927"/>
                    <a:pt x="480" y="4041"/>
                  </a:cubicBezTo>
                  <a:cubicBezTo>
                    <a:pt x="480" y="4132"/>
                    <a:pt x="571" y="4223"/>
                    <a:pt x="662" y="4223"/>
                  </a:cubicBezTo>
                  <a:cubicBezTo>
                    <a:pt x="776" y="4223"/>
                    <a:pt x="868" y="4132"/>
                    <a:pt x="868" y="4018"/>
                  </a:cubicBezTo>
                  <a:cubicBezTo>
                    <a:pt x="868" y="3927"/>
                    <a:pt x="776" y="3835"/>
                    <a:pt x="662" y="3835"/>
                  </a:cubicBezTo>
                  <a:close/>
                  <a:moveTo>
                    <a:pt x="2009" y="3927"/>
                  </a:moveTo>
                  <a:cubicBezTo>
                    <a:pt x="1918" y="3927"/>
                    <a:pt x="1804" y="4018"/>
                    <a:pt x="1804" y="4132"/>
                  </a:cubicBezTo>
                  <a:cubicBezTo>
                    <a:pt x="1804" y="4223"/>
                    <a:pt x="1895" y="4337"/>
                    <a:pt x="2009" y="4337"/>
                  </a:cubicBezTo>
                  <a:cubicBezTo>
                    <a:pt x="2123" y="4337"/>
                    <a:pt x="2214" y="4246"/>
                    <a:pt x="2214" y="4132"/>
                  </a:cubicBezTo>
                  <a:cubicBezTo>
                    <a:pt x="2214" y="4018"/>
                    <a:pt x="2123" y="3927"/>
                    <a:pt x="2009" y="3927"/>
                  </a:cubicBezTo>
                  <a:close/>
                  <a:moveTo>
                    <a:pt x="3356" y="4064"/>
                  </a:moveTo>
                  <a:cubicBezTo>
                    <a:pt x="3242" y="4064"/>
                    <a:pt x="3150" y="4155"/>
                    <a:pt x="3150" y="4269"/>
                  </a:cubicBezTo>
                  <a:cubicBezTo>
                    <a:pt x="3150" y="4360"/>
                    <a:pt x="3242" y="4452"/>
                    <a:pt x="3356" y="4474"/>
                  </a:cubicBezTo>
                  <a:cubicBezTo>
                    <a:pt x="3470" y="4474"/>
                    <a:pt x="3561" y="4383"/>
                    <a:pt x="3561" y="4269"/>
                  </a:cubicBezTo>
                  <a:cubicBezTo>
                    <a:pt x="3561" y="4155"/>
                    <a:pt x="3470" y="4064"/>
                    <a:pt x="3356" y="4064"/>
                  </a:cubicBezTo>
                  <a:close/>
                  <a:moveTo>
                    <a:pt x="4702" y="4155"/>
                  </a:moveTo>
                  <a:cubicBezTo>
                    <a:pt x="4588" y="4155"/>
                    <a:pt x="4497" y="4269"/>
                    <a:pt x="4497" y="4360"/>
                  </a:cubicBezTo>
                  <a:cubicBezTo>
                    <a:pt x="4497" y="4474"/>
                    <a:pt x="4588" y="4566"/>
                    <a:pt x="4702" y="4566"/>
                  </a:cubicBezTo>
                  <a:cubicBezTo>
                    <a:pt x="4817" y="4566"/>
                    <a:pt x="4908" y="4474"/>
                    <a:pt x="4908" y="4360"/>
                  </a:cubicBezTo>
                  <a:cubicBezTo>
                    <a:pt x="4908" y="4246"/>
                    <a:pt x="4794" y="4155"/>
                    <a:pt x="4702" y="4155"/>
                  </a:cubicBezTo>
                  <a:close/>
                  <a:moveTo>
                    <a:pt x="46" y="4429"/>
                  </a:moveTo>
                  <a:cubicBezTo>
                    <a:pt x="46" y="4474"/>
                    <a:pt x="46" y="4520"/>
                    <a:pt x="23" y="4566"/>
                  </a:cubicBezTo>
                  <a:cubicBezTo>
                    <a:pt x="23" y="4588"/>
                    <a:pt x="23" y="4611"/>
                    <a:pt x="23" y="4634"/>
                  </a:cubicBezTo>
                  <a:cubicBezTo>
                    <a:pt x="23" y="4657"/>
                    <a:pt x="23" y="4680"/>
                    <a:pt x="23" y="4703"/>
                  </a:cubicBezTo>
                  <a:cubicBezTo>
                    <a:pt x="46" y="4748"/>
                    <a:pt x="46" y="4794"/>
                    <a:pt x="46" y="4840"/>
                  </a:cubicBezTo>
                  <a:cubicBezTo>
                    <a:pt x="69" y="4817"/>
                    <a:pt x="92" y="4771"/>
                    <a:pt x="137" y="4748"/>
                  </a:cubicBezTo>
                  <a:cubicBezTo>
                    <a:pt x="206" y="4703"/>
                    <a:pt x="160" y="4611"/>
                    <a:pt x="160" y="4543"/>
                  </a:cubicBezTo>
                  <a:cubicBezTo>
                    <a:pt x="160" y="4497"/>
                    <a:pt x="92" y="4474"/>
                    <a:pt x="46" y="4429"/>
                  </a:cubicBezTo>
                  <a:close/>
                  <a:moveTo>
                    <a:pt x="1256" y="4520"/>
                  </a:moveTo>
                  <a:cubicBezTo>
                    <a:pt x="1142" y="4543"/>
                    <a:pt x="1073" y="4611"/>
                    <a:pt x="1073" y="4748"/>
                  </a:cubicBezTo>
                  <a:cubicBezTo>
                    <a:pt x="1073" y="4862"/>
                    <a:pt x="1164" y="4931"/>
                    <a:pt x="1279" y="4931"/>
                  </a:cubicBezTo>
                  <a:cubicBezTo>
                    <a:pt x="1393" y="4931"/>
                    <a:pt x="1484" y="4840"/>
                    <a:pt x="1484" y="4725"/>
                  </a:cubicBezTo>
                  <a:cubicBezTo>
                    <a:pt x="1484" y="4611"/>
                    <a:pt x="1393" y="4520"/>
                    <a:pt x="1256" y="4520"/>
                  </a:cubicBezTo>
                  <a:close/>
                  <a:moveTo>
                    <a:pt x="2602" y="4657"/>
                  </a:moveTo>
                  <a:cubicBezTo>
                    <a:pt x="2488" y="4657"/>
                    <a:pt x="2420" y="4748"/>
                    <a:pt x="2420" y="4885"/>
                  </a:cubicBezTo>
                  <a:cubicBezTo>
                    <a:pt x="2420" y="4999"/>
                    <a:pt x="2488" y="5068"/>
                    <a:pt x="2625" y="5068"/>
                  </a:cubicBezTo>
                  <a:cubicBezTo>
                    <a:pt x="2739" y="5068"/>
                    <a:pt x="2808" y="4977"/>
                    <a:pt x="2808" y="4862"/>
                  </a:cubicBezTo>
                  <a:cubicBezTo>
                    <a:pt x="2808" y="4748"/>
                    <a:pt x="2739" y="4657"/>
                    <a:pt x="2602" y="4657"/>
                  </a:cubicBezTo>
                  <a:close/>
                  <a:moveTo>
                    <a:pt x="3949" y="4771"/>
                  </a:moveTo>
                  <a:cubicBezTo>
                    <a:pt x="3835" y="4771"/>
                    <a:pt x="3767" y="4840"/>
                    <a:pt x="3767" y="4977"/>
                  </a:cubicBezTo>
                  <a:cubicBezTo>
                    <a:pt x="3767" y="5091"/>
                    <a:pt x="3835" y="5159"/>
                    <a:pt x="3949" y="5159"/>
                  </a:cubicBezTo>
                  <a:cubicBezTo>
                    <a:pt x="4086" y="5159"/>
                    <a:pt x="4155" y="5091"/>
                    <a:pt x="4155" y="4977"/>
                  </a:cubicBezTo>
                  <a:cubicBezTo>
                    <a:pt x="4155" y="4840"/>
                    <a:pt x="4086" y="4771"/>
                    <a:pt x="3949" y="4771"/>
                  </a:cubicBezTo>
                  <a:close/>
                  <a:moveTo>
                    <a:pt x="5296" y="4908"/>
                  </a:moveTo>
                  <a:cubicBezTo>
                    <a:pt x="5182" y="4908"/>
                    <a:pt x="5090" y="4977"/>
                    <a:pt x="5090" y="5113"/>
                  </a:cubicBezTo>
                  <a:cubicBezTo>
                    <a:pt x="5090" y="5228"/>
                    <a:pt x="5182" y="5296"/>
                    <a:pt x="5296" y="5296"/>
                  </a:cubicBezTo>
                  <a:cubicBezTo>
                    <a:pt x="5433" y="5296"/>
                    <a:pt x="5501" y="5228"/>
                    <a:pt x="5501" y="5091"/>
                  </a:cubicBezTo>
                  <a:cubicBezTo>
                    <a:pt x="5501" y="4977"/>
                    <a:pt x="5410" y="4908"/>
                    <a:pt x="5296" y="4908"/>
                  </a:cubicBezTo>
                  <a:close/>
                  <a:moveTo>
                    <a:pt x="571" y="5113"/>
                  </a:moveTo>
                  <a:cubicBezTo>
                    <a:pt x="525" y="5113"/>
                    <a:pt x="480" y="5136"/>
                    <a:pt x="411" y="5159"/>
                  </a:cubicBezTo>
                  <a:cubicBezTo>
                    <a:pt x="366" y="5205"/>
                    <a:pt x="366" y="5273"/>
                    <a:pt x="343" y="5342"/>
                  </a:cubicBezTo>
                  <a:cubicBezTo>
                    <a:pt x="320" y="5387"/>
                    <a:pt x="366" y="5433"/>
                    <a:pt x="411" y="5479"/>
                  </a:cubicBezTo>
                  <a:cubicBezTo>
                    <a:pt x="434" y="5547"/>
                    <a:pt x="525" y="5524"/>
                    <a:pt x="571" y="5570"/>
                  </a:cubicBezTo>
                  <a:cubicBezTo>
                    <a:pt x="617" y="5524"/>
                    <a:pt x="685" y="5547"/>
                    <a:pt x="731" y="5501"/>
                  </a:cubicBezTo>
                  <a:cubicBezTo>
                    <a:pt x="776" y="5433"/>
                    <a:pt x="754" y="5387"/>
                    <a:pt x="799" y="5342"/>
                  </a:cubicBezTo>
                  <a:cubicBezTo>
                    <a:pt x="754" y="5296"/>
                    <a:pt x="776" y="5228"/>
                    <a:pt x="731" y="5182"/>
                  </a:cubicBezTo>
                  <a:cubicBezTo>
                    <a:pt x="685" y="5113"/>
                    <a:pt x="617" y="5159"/>
                    <a:pt x="571" y="5113"/>
                  </a:cubicBezTo>
                  <a:close/>
                  <a:moveTo>
                    <a:pt x="1891" y="5244"/>
                  </a:moveTo>
                  <a:cubicBezTo>
                    <a:pt x="1854" y="5244"/>
                    <a:pt x="1813" y="5278"/>
                    <a:pt x="1758" y="5296"/>
                  </a:cubicBezTo>
                  <a:cubicBezTo>
                    <a:pt x="1689" y="5319"/>
                    <a:pt x="1735" y="5410"/>
                    <a:pt x="1667" y="5456"/>
                  </a:cubicBezTo>
                  <a:cubicBezTo>
                    <a:pt x="1689" y="5501"/>
                    <a:pt x="1712" y="5570"/>
                    <a:pt x="1735" y="5616"/>
                  </a:cubicBezTo>
                  <a:cubicBezTo>
                    <a:pt x="1781" y="5684"/>
                    <a:pt x="1849" y="5684"/>
                    <a:pt x="1895" y="5707"/>
                  </a:cubicBezTo>
                  <a:cubicBezTo>
                    <a:pt x="1941" y="5707"/>
                    <a:pt x="2009" y="5661"/>
                    <a:pt x="2055" y="5638"/>
                  </a:cubicBezTo>
                  <a:cubicBezTo>
                    <a:pt x="2123" y="5616"/>
                    <a:pt x="2100" y="5524"/>
                    <a:pt x="2146" y="5479"/>
                  </a:cubicBezTo>
                  <a:cubicBezTo>
                    <a:pt x="2123" y="5433"/>
                    <a:pt x="2100" y="5365"/>
                    <a:pt x="2077" y="5319"/>
                  </a:cubicBezTo>
                  <a:cubicBezTo>
                    <a:pt x="2055" y="5250"/>
                    <a:pt x="1963" y="5273"/>
                    <a:pt x="1918" y="5250"/>
                  </a:cubicBezTo>
                  <a:cubicBezTo>
                    <a:pt x="1909" y="5246"/>
                    <a:pt x="1900" y="5244"/>
                    <a:pt x="1891" y="5244"/>
                  </a:cubicBezTo>
                  <a:close/>
                  <a:moveTo>
                    <a:pt x="3206" y="5337"/>
                  </a:moveTo>
                  <a:cubicBezTo>
                    <a:pt x="3177" y="5337"/>
                    <a:pt x="3121" y="5387"/>
                    <a:pt x="3082" y="5387"/>
                  </a:cubicBezTo>
                  <a:cubicBezTo>
                    <a:pt x="2991" y="5433"/>
                    <a:pt x="3036" y="5524"/>
                    <a:pt x="2991" y="5547"/>
                  </a:cubicBezTo>
                  <a:cubicBezTo>
                    <a:pt x="3013" y="5616"/>
                    <a:pt x="3013" y="5661"/>
                    <a:pt x="3059" y="5707"/>
                  </a:cubicBezTo>
                  <a:cubicBezTo>
                    <a:pt x="3082" y="5775"/>
                    <a:pt x="3150" y="5775"/>
                    <a:pt x="3219" y="5798"/>
                  </a:cubicBezTo>
                  <a:cubicBezTo>
                    <a:pt x="3227" y="5803"/>
                    <a:pt x="3236" y="5804"/>
                    <a:pt x="3245" y="5804"/>
                  </a:cubicBezTo>
                  <a:cubicBezTo>
                    <a:pt x="3283" y="5804"/>
                    <a:pt x="3323" y="5771"/>
                    <a:pt x="3379" y="5753"/>
                  </a:cubicBezTo>
                  <a:cubicBezTo>
                    <a:pt x="3424" y="5707"/>
                    <a:pt x="3401" y="5616"/>
                    <a:pt x="3470" y="5570"/>
                  </a:cubicBezTo>
                  <a:cubicBezTo>
                    <a:pt x="3447" y="5524"/>
                    <a:pt x="3424" y="5479"/>
                    <a:pt x="3379" y="5410"/>
                  </a:cubicBezTo>
                  <a:cubicBezTo>
                    <a:pt x="3356" y="5365"/>
                    <a:pt x="3264" y="5365"/>
                    <a:pt x="3219" y="5342"/>
                  </a:cubicBezTo>
                  <a:cubicBezTo>
                    <a:pt x="3216" y="5338"/>
                    <a:pt x="3211" y="5337"/>
                    <a:pt x="3206" y="5337"/>
                  </a:cubicBezTo>
                  <a:close/>
                  <a:moveTo>
                    <a:pt x="4565" y="5479"/>
                  </a:moveTo>
                  <a:cubicBezTo>
                    <a:pt x="4520" y="5501"/>
                    <a:pt x="4474" y="5501"/>
                    <a:pt x="4406" y="5524"/>
                  </a:cubicBezTo>
                  <a:cubicBezTo>
                    <a:pt x="4360" y="5570"/>
                    <a:pt x="4360" y="5638"/>
                    <a:pt x="4337" y="5707"/>
                  </a:cubicBezTo>
                  <a:cubicBezTo>
                    <a:pt x="4314" y="5753"/>
                    <a:pt x="4360" y="5798"/>
                    <a:pt x="4406" y="5867"/>
                  </a:cubicBezTo>
                  <a:cubicBezTo>
                    <a:pt x="4429" y="5912"/>
                    <a:pt x="4520" y="5890"/>
                    <a:pt x="4565" y="5958"/>
                  </a:cubicBezTo>
                  <a:cubicBezTo>
                    <a:pt x="4588" y="5890"/>
                    <a:pt x="4680" y="5912"/>
                    <a:pt x="4725" y="5867"/>
                  </a:cubicBezTo>
                  <a:cubicBezTo>
                    <a:pt x="4771" y="5821"/>
                    <a:pt x="4748" y="5753"/>
                    <a:pt x="4794" y="5707"/>
                  </a:cubicBezTo>
                  <a:cubicBezTo>
                    <a:pt x="4748" y="5661"/>
                    <a:pt x="4771" y="5593"/>
                    <a:pt x="4725" y="5547"/>
                  </a:cubicBezTo>
                  <a:cubicBezTo>
                    <a:pt x="4680" y="5501"/>
                    <a:pt x="4611" y="5524"/>
                    <a:pt x="4565" y="5479"/>
                  </a:cubicBezTo>
                  <a:close/>
                  <a:moveTo>
                    <a:pt x="46" y="5912"/>
                  </a:moveTo>
                  <a:cubicBezTo>
                    <a:pt x="46" y="5958"/>
                    <a:pt x="46" y="6004"/>
                    <a:pt x="46" y="6026"/>
                  </a:cubicBezTo>
                  <a:lnTo>
                    <a:pt x="69" y="6026"/>
                  </a:lnTo>
                  <a:cubicBezTo>
                    <a:pt x="69" y="6004"/>
                    <a:pt x="69" y="6004"/>
                    <a:pt x="69" y="5981"/>
                  </a:cubicBezTo>
                  <a:cubicBezTo>
                    <a:pt x="69" y="5958"/>
                    <a:pt x="69" y="5935"/>
                    <a:pt x="69" y="5935"/>
                  </a:cubicBezTo>
                  <a:cubicBezTo>
                    <a:pt x="69" y="5912"/>
                    <a:pt x="46" y="5912"/>
                    <a:pt x="46" y="5912"/>
                  </a:cubicBezTo>
                  <a:close/>
                  <a:moveTo>
                    <a:pt x="1164" y="5844"/>
                  </a:moveTo>
                  <a:cubicBezTo>
                    <a:pt x="1073" y="5844"/>
                    <a:pt x="936" y="5958"/>
                    <a:pt x="936" y="6072"/>
                  </a:cubicBezTo>
                  <a:cubicBezTo>
                    <a:pt x="936" y="6163"/>
                    <a:pt x="1050" y="6300"/>
                    <a:pt x="1164" y="6300"/>
                  </a:cubicBezTo>
                  <a:cubicBezTo>
                    <a:pt x="1173" y="6302"/>
                    <a:pt x="1182" y="6303"/>
                    <a:pt x="1190" y="6303"/>
                  </a:cubicBezTo>
                  <a:cubicBezTo>
                    <a:pt x="1295" y="6303"/>
                    <a:pt x="1394" y="6178"/>
                    <a:pt x="1416" y="6072"/>
                  </a:cubicBezTo>
                  <a:cubicBezTo>
                    <a:pt x="1416" y="5958"/>
                    <a:pt x="1279" y="5844"/>
                    <a:pt x="1164" y="5844"/>
                  </a:cubicBezTo>
                  <a:close/>
                  <a:moveTo>
                    <a:pt x="2537" y="5978"/>
                  </a:moveTo>
                  <a:cubicBezTo>
                    <a:pt x="2528" y="5978"/>
                    <a:pt x="2520" y="5979"/>
                    <a:pt x="2511" y="5981"/>
                  </a:cubicBezTo>
                  <a:cubicBezTo>
                    <a:pt x="2397" y="5981"/>
                    <a:pt x="2283" y="6118"/>
                    <a:pt x="2283" y="6232"/>
                  </a:cubicBezTo>
                  <a:cubicBezTo>
                    <a:pt x="2283" y="6323"/>
                    <a:pt x="2420" y="6437"/>
                    <a:pt x="2511" y="6437"/>
                  </a:cubicBezTo>
                  <a:cubicBezTo>
                    <a:pt x="2648" y="6437"/>
                    <a:pt x="2762" y="6300"/>
                    <a:pt x="2762" y="6209"/>
                  </a:cubicBezTo>
                  <a:cubicBezTo>
                    <a:pt x="2741" y="6103"/>
                    <a:pt x="2642" y="5978"/>
                    <a:pt x="2537" y="5978"/>
                  </a:cubicBezTo>
                  <a:close/>
                  <a:moveTo>
                    <a:pt x="3835" y="6072"/>
                  </a:moveTo>
                  <a:cubicBezTo>
                    <a:pt x="3721" y="6072"/>
                    <a:pt x="3607" y="6209"/>
                    <a:pt x="3630" y="6323"/>
                  </a:cubicBezTo>
                  <a:cubicBezTo>
                    <a:pt x="3630" y="6437"/>
                    <a:pt x="3767" y="6551"/>
                    <a:pt x="3858" y="6551"/>
                  </a:cubicBezTo>
                  <a:cubicBezTo>
                    <a:pt x="3972" y="6551"/>
                    <a:pt x="4109" y="6415"/>
                    <a:pt x="4086" y="6300"/>
                  </a:cubicBezTo>
                  <a:cubicBezTo>
                    <a:pt x="4086" y="6186"/>
                    <a:pt x="3949" y="6072"/>
                    <a:pt x="3835" y="6072"/>
                  </a:cubicBezTo>
                  <a:close/>
                  <a:moveTo>
                    <a:pt x="5159" y="6209"/>
                  </a:moveTo>
                  <a:cubicBezTo>
                    <a:pt x="5045" y="6209"/>
                    <a:pt x="4931" y="6346"/>
                    <a:pt x="4931" y="6460"/>
                  </a:cubicBezTo>
                  <a:cubicBezTo>
                    <a:pt x="4931" y="6574"/>
                    <a:pt x="5068" y="6688"/>
                    <a:pt x="5159" y="6688"/>
                  </a:cubicBezTo>
                  <a:cubicBezTo>
                    <a:pt x="5296" y="6688"/>
                    <a:pt x="5410" y="6551"/>
                    <a:pt x="5410" y="6437"/>
                  </a:cubicBezTo>
                  <a:cubicBezTo>
                    <a:pt x="5387" y="6323"/>
                    <a:pt x="5273" y="6209"/>
                    <a:pt x="5159" y="6209"/>
                  </a:cubicBezTo>
                  <a:close/>
                  <a:moveTo>
                    <a:pt x="434" y="6437"/>
                  </a:moveTo>
                  <a:cubicBezTo>
                    <a:pt x="274" y="6437"/>
                    <a:pt x="206" y="6529"/>
                    <a:pt x="206" y="6688"/>
                  </a:cubicBezTo>
                  <a:cubicBezTo>
                    <a:pt x="206" y="6848"/>
                    <a:pt x="274" y="6917"/>
                    <a:pt x="434" y="6917"/>
                  </a:cubicBezTo>
                  <a:cubicBezTo>
                    <a:pt x="594" y="6917"/>
                    <a:pt x="662" y="6848"/>
                    <a:pt x="662" y="6688"/>
                  </a:cubicBezTo>
                  <a:cubicBezTo>
                    <a:pt x="662" y="6529"/>
                    <a:pt x="594" y="6437"/>
                    <a:pt x="434" y="6437"/>
                  </a:cubicBezTo>
                  <a:close/>
                  <a:moveTo>
                    <a:pt x="1781" y="6574"/>
                  </a:moveTo>
                  <a:cubicBezTo>
                    <a:pt x="1644" y="6574"/>
                    <a:pt x="1530" y="6688"/>
                    <a:pt x="1530" y="6825"/>
                  </a:cubicBezTo>
                  <a:cubicBezTo>
                    <a:pt x="1530" y="6962"/>
                    <a:pt x="1644" y="7054"/>
                    <a:pt x="1781" y="7054"/>
                  </a:cubicBezTo>
                  <a:cubicBezTo>
                    <a:pt x="1918" y="7054"/>
                    <a:pt x="2032" y="6939"/>
                    <a:pt x="2009" y="6803"/>
                  </a:cubicBezTo>
                  <a:cubicBezTo>
                    <a:pt x="2032" y="6666"/>
                    <a:pt x="1895" y="6574"/>
                    <a:pt x="1781" y="6574"/>
                  </a:cubicBezTo>
                  <a:close/>
                  <a:moveTo>
                    <a:pt x="3127" y="6688"/>
                  </a:moveTo>
                  <a:cubicBezTo>
                    <a:pt x="2968" y="6688"/>
                    <a:pt x="2876" y="6757"/>
                    <a:pt x="2876" y="6917"/>
                  </a:cubicBezTo>
                  <a:cubicBezTo>
                    <a:pt x="2876" y="7076"/>
                    <a:pt x="2968" y="7145"/>
                    <a:pt x="3127" y="7145"/>
                  </a:cubicBezTo>
                  <a:cubicBezTo>
                    <a:pt x="3287" y="7145"/>
                    <a:pt x="3356" y="7076"/>
                    <a:pt x="3356" y="6917"/>
                  </a:cubicBezTo>
                  <a:cubicBezTo>
                    <a:pt x="3356" y="6757"/>
                    <a:pt x="3264" y="6688"/>
                    <a:pt x="3127" y="6688"/>
                  </a:cubicBezTo>
                  <a:close/>
                  <a:moveTo>
                    <a:pt x="4498" y="6822"/>
                  </a:moveTo>
                  <a:cubicBezTo>
                    <a:pt x="4483" y="6822"/>
                    <a:pt x="4468" y="6823"/>
                    <a:pt x="4451" y="6825"/>
                  </a:cubicBezTo>
                  <a:cubicBezTo>
                    <a:pt x="4314" y="6825"/>
                    <a:pt x="4223" y="6894"/>
                    <a:pt x="4223" y="7054"/>
                  </a:cubicBezTo>
                  <a:cubicBezTo>
                    <a:pt x="4223" y="7213"/>
                    <a:pt x="4314" y="7282"/>
                    <a:pt x="4474" y="7282"/>
                  </a:cubicBezTo>
                  <a:cubicBezTo>
                    <a:pt x="4611" y="7282"/>
                    <a:pt x="4702" y="7213"/>
                    <a:pt x="4702" y="7054"/>
                  </a:cubicBezTo>
                  <a:cubicBezTo>
                    <a:pt x="4702" y="6910"/>
                    <a:pt x="4629" y="6822"/>
                    <a:pt x="4498" y="6822"/>
                  </a:cubicBezTo>
                  <a:close/>
                  <a:moveTo>
                    <a:pt x="1120" y="7182"/>
                  </a:moveTo>
                  <a:cubicBezTo>
                    <a:pt x="1107" y="7182"/>
                    <a:pt x="1092" y="7184"/>
                    <a:pt x="1073" y="7191"/>
                  </a:cubicBezTo>
                  <a:lnTo>
                    <a:pt x="982" y="7191"/>
                  </a:lnTo>
                  <a:cubicBezTo>
                    <a:pt x="970" y="7188"/>
                    <a:pt x="958" y="7186"/>
                    <a:pt x="948" y="7186"/>
                  </a:cubicBezTo>
                  <a:cubicBezTo>
                    <a:pt x="878" y="7186"/>
                    <a:pt x="839" y="7245"/>
                    <a:pt x="799" y="7305"/>
                  </a:cubicBezTo>
                  <a:cubicBezTo>
                    <a:pt x="776" y="7373"/>
                    <a:pt x="799" y="7442"/>
                    <a:pt x="799" y="7510"/>
                  </a:cubicBezTo>
                  <a:cubicBezTo>
                    <a:pt x="822" y="7556"/>
                    <a:pt x="845" y="7579"/>
                    <a:pt x="868" y="7601"/>
                  </a:cubicBezTo>
                  <a:cubicBezTo>
                    <a:pt x="902" y="7647"/>
                    <a:pt x="942" y="7658"/>
                    <a:pt x="982" y="7658"/>
                  </a:cubicBezTo>
                  <a:cubicBezTo>
                    <a:pt x="1022" y="7658"/>
                    <a:pt x="1062" y="7647"/>
                    <a:pt x="1096" y="7647"/>
                  </a:cubicBezTo>
                  <a:cubicBezTo>
                    <a:pt x="1108" y="7653"/>
                    <a:pt x="1119" y="7656"/>
                    <a:pt x="1129" y="7656"/>
                  </a:cubicBezTo>
                  <a:cubicBezTo>
                    <a:pt x="1156" y="7656"/>
                    <a:pt x="1177" y="7635"/>
                    <a:pt x="1210" y="7601"/>
                  </a:cubicBezTo>
                  <a:cubicBezTo>
                    <a:pt x="1256" y="7556"/>
                    <a:pt x="1279" y="7487"/>
                    <a:pt x="1279" y="7442"/>
                  </a:cubicBezTo>
                  <a:cubicBezTo>
                    <a:pt x="1279" y="7396"/>
                    <a:pt x="1279" y="7396"/>
                    <a:pt x="1279" y="7396"/>
                  </a:cubicBezTo>
                  <a:cubicBezTo>
                    <a:pt x="1279" y="7328"/>
                    <a:pt x="1256" y="7282"/>
                    <a:pt x="1210" y="7236"/>
                  </a:cubicBezTo>
                  <a:cubicBezTo>
                    <a:pt x="1177" y="7203"/>
                    <a:pt x="1156" y="7182"/>
                    <a:pt x="1120" y="7182"/>
                  </a:cubicBezTo>
                  <a:close/>
                  <a:moveTo>
                    <a:pt x="2375" y="7279"/>
                  </a:moveTo>
                  <a:cubicBezTo>
                    <a:pt x="2316" y="7279"/>
                    <a:pt x="2260" y="7289"/>
                    <a:pt x="2214" y="7350"/>
                  </a:cubicBezTo>
                  <a:cubicBezTo>
                    <a:pt x="2169" y="7373"/>
                    <a:pt x="2146" y="7419"/>
                    <a:pt x="2146" y="7487"/>
                  </a:cubicBezTo>
                  <a:cubicBezTo>
                    <a:pt x="2169" y="7556"/>
                    <a:pt x="2123" y="7601"/>
                    <a:pt x="2169" y="7670"/>
                  </a:cubicBezTo>
                  <a:cubicBezTo>
                    <a:pt x="2237" y="7738"/>
                    <a:pt x="2283" y="7761"/>
                    <a:pt x="2374" y="7761"/>
                  </a:cubicBezTo>
                  <a:cubicBezTo>
                    <a:pt x="2443" y="7738"/>
                    <a:pt x="2511" y="7761"/>
                    <a:pt x="2557" y="7693"/>
                  </a:cubicBezTo>
                  <a:cubicBezTo>
                    <a:pt x="2625" y="7647"/>
                    <a:pt x="2625" y="7579"/>
                    <a:pt x="2625" y="7510"/>
                  </a:cubicBezTo>
                  <a:cubicBezTo>
                    <a:pt x="2625" y="7487"/>
                    <a:pt x="2625" y="7419"/>
                    <a:pt x="2602" y="7396"/>
                  </a:cubicBezTo>
                  <a:cubicBezTo>
                    <a:pt x="2557" y="7350"/>
                    <a:pt x="2534" y="7282"/>
                    <a:pt x="2466" y="7282"/>
                  </a:cubicBezTo>
                  <a:cubicBezTo>
                    <a:pt x="2435" y="7282"/>
                    <a:pt x="2405" y="7279"/>
                    <a:pt x="2375" y="7279"/>
                  </a:cubicBezTo>
                  <a:close/>
                  <a:moveTo>
                    <a:pt x="3675" y="7407"/>
                  </a:moveTo>
                  <a:cubicBezTo>
                    <a:pt x="3630" y="7407"/>
                    <a:pt x="3584" y="7419"/>
                    <a:pt x="3538" y="7464"/>
                  </a:cubicBezTo>
                  <a:cubicBezTo>
                    <a:pt x="3515" y="7510"/>
                    <a:pt x="3470" y="7556"/>
                    <a:pt x="3493" y="7624"/>
                  </a:cubicBezTo>
                  <a:cubicBezTo>
                    <a:pt x="3493" y="7670"/>
                    <a:pt x="3470" y="7738"/>
                    <a:pt x="3515" y="7807"/>
                  </a:cubicBezTo>
                  <a:cubicBezTo>
                    <a:pt x="3584" y="7875"/>
                    <a:pt x="3630" y="7898"/>
                    <a:pt x="3721" y="7898"/>
                  </a:cubicBezTo>
                  <a:cubicBezTo>
                    <a:pt x="3789" y="7875"/>
                    <a:pt x="3835" y="7898"/>
                    <a:pt x="3904" y="7830"/>
                  </a:cubicBezTo>
                  <a:cubicBezTo>
                    <a:pt x="3949" y="7784"/>
                    <a:pt x="3972" y="7716"/>
                    <a:pt x="3972" y="7647"/>
                  </a:cubicBezTo>
                  <a:cubicBezTo>
                    <a:pt x="3949" y="7601"/>
                    <a:pt x="3972" y="7556"/>
                    <a:pt x="3949" y="7533"/>
                  </a:cubicBezTo>
                  <a:cubicBezTo>
                    <a:pt x="3904" y="7487"/>
                    <a:pt x="3881" y="7419"/>
                    <a:pt x="3812" y="7419"/>
                  </a:cubicBezTo>
                  <a:cubicBezTo>
                    <a:pt x="3767" y="7419"/>
                    <a:pt x="3721" y="7407"/>
                    <a:pt x="3675" y="7407"/>
                  </a:cubicBezTo>
                  <a:close/>
                  <a:moveTo>
                    <a:pt x="5022" y="7510"/>
                  </a:moveTo>
                  <a:cubicBezTo>
                    <a:pt x="4908" y="7510"/>
                    <a:pt x="4862" y="7579"/>
                    <a:pt x="4839" y="7647"/>
                  </a:cubicBezTo>
                  <a:cubicBezTo>
                    <a:pt x="4817" y="7693"/>
                    <a:pt x="4817" y="7784"/>
                    <a:pt x="4839" y="7852"/>
                  </a:cubicBezTo>
                  <a:cubicBezTo>
                    <a:pt x="4839" y="7875"/>
                    <a:pt x="4885" y="7921"/>
                    <a:pt x="4908" y="7944"/>
                  </a:cubicBezTo>
                  <a:cubicBezTo>
                    <a:pt x="4931" y="7978"/>
                    <a:pt x="4965" y="7984"/>
                    <a:pt x="5002" y="7984"/>
                  </a:cubicBezTo>
                  <a:cubicBezTo>
                    <a:pt x="5021" y="7984"/>
                    <a:pt x="5040" y="7982"/>
                    <a:pt x="5059" y="7982"/>
                  </a:cubicBezTo>
                  <a:cubicBezTo>
                    <a:pt x="5078" y="7982"/>
                    <a:pt x="5096" y="7984"/>
                    <a:pt x="5113" y="7989"/>
                  </a:cubicBezTo>
                  <a:cubicBezTo>
                    <a:pt x="5159" y="7989"/>
                    <a:pt x="5205" y="7967"/>
                    <a:pt x="5227" y="7944"/>
                  </a:cubicBezTo>
                  <a:cubicBezTo>
                    <a:pt x="5296" y="7898"/>
                    <a:pt x="5319" y="7830"/>
                    <a:pt x="5296" y="7761"/>
                  </a:cubicBezTo>
                  <a:cubicBezTo>
                    <a:pt x="5296" y="7738"/>
                    <a:pt x="5296" y="7738"/>
                    <a:pt x="5296" y="7716"/>
                  </a:cubicBezTo>
                  <a:cubicBezTo>
                    <a:pt x="5319" y="7670"/>
                    <a:pt x="5296" y="7624"/>
                    <a:pt x="5250" y="7579"/>
                  </a:cubicBezTo>
                  <a:cubicBezTo>
                    <a:pt x="5205" y="7533"/>
                    <a:pt x="5159" y="7510"/>
                    <a:pt x="5090" y="7510"/>
                  </a:cubicBezTo>
                  <a:cubicBezTo>
                    <a:pt x="5079" y="7522"/>
                    <a:pt x="5068" y="7527"/>
                    <a:pt x="5056" y="7527"/>
                  </a:cubicBezTo>
                  <a:cubicBezTo>
                    <a:pt x="5045" y="7527"/>
                    <a:pt x="5033" y="7522"/>
                    <a:pt x="5022" y="7510"/>
                  </a:cubicBezTo>
                  <a:close/>
                  <a:moveTo>
                    <a:pt x="320" y="7759"/>
                  </a:moveTo>
                  <a:cubicBezTo>
                    <a:pt x="209" y="7759"/>
                    <a:pt x="69" y="7906"/>
                    <a:pt x="69" y="8012"/>
                  </a:cubicBezTo>
                  <a:cubicBezTo>
                    <a:pt x="69" y="8126"/>
                    <a:pt x="206" y="8286"/>
                    <a:pt x="320" y="8286"/>
                  </a:cubicBezTo>
                  <a:cubicBezTo>
                    <a:pt x="327" y="8288"/>
                    <a:pt x="335" y="8288"/>
                    <a:pt x="343" y="8288"/>
                  </a:cubicBezTo>
                  <a:cubicBezTo>
                    <a:pt x="454" y="8288"/>
                    <a:pt x="594" y="8140"/>
                    <a:pt x="594" y="8012"/>
                  </a:cubicBezTo>
                  <a:cubicBezTo>
                    <a:pt x="594" y="7921"/>
                    <a:pt x="457" y="7761"/>
                    <a:pt x="343" y="7761"/>
                  </a:cubicBezTo>
                  <a:cubicBezTo>
                    <a:pt x="335" y="7760"/>
                    <a:pt x="328" y="7759"/>
                    <a:pt x="320" y="7759"/>
                  </a:cubicBezTo>
                  <a:close/>
                  <a:moveTo>
                    <a:pt x="1689" y="7896"/>
                  </a:moveTo>
                  <a:cubicBezTo>
                    <a:pt x="1682" y="7896"/>
                    <a:pt x="1674" y="7897"/>
                    <a:pt x="1667" y="7898"/>
                  </a:cubicBezTo>
                  <a:cubicBezTo>
                    <a:pt x="1553" y="7898"/>
                    <a:pt x="1393" y="8058"/>
                    <a:pt x="1416" y="8172"/>
                  </a:cubicBezTo>
                  <a:cubicBezTo>
                    <a:pt x="1416" y="8309"/>
                    <a:pt x="1575" y="8423"/>
                    <a:pt x="1667" y="8423"/>
                  </a:cubicBezTo>
                  <a:cubicBezTo>
                    <a:pt x="1781" y="8423"/>
                    <a:pt x="1963" y="8263"/>
                    <a:pt x="1941" y="8149"/>
                  </a:cubicBezTo>
                  <a:cubicBezTo>
                    <a:pt x="1941" y="8043"/>
                    <a:pt x="1801" y="7896"/>
                    <a:pt x="1689" y="7896"/>
                  </a:cubicBezTo>
                  <a:close/>
                  <a:moveTo>
                    <a:pt x="2991" y="7989"/>
                  </a:moveTo>
                  <a:cubicBezTo>
                    <a:pt x="2876" y="7989"/>
                    <a:pt x="2717" y="8126"/>
                    <a:pt x="2717" y="8241"/>
                  </a:cubicBezTo>
                  <a:cubicBezTo>
                    <a:pt x="2717" y="8355"/>
                    <a:pt x="2854" y="8514"/>
                    <a:pt x="2968" y="8537"/>
                  </a:cubicBezTo>
                  <a:cubicBezTo>
                    <a:pt x="3082" y="8537"/>
                    <a:pt x="3242" y="8377"/>
                    <a:pt x="3264" y="8263"/>
                  </a:cubicBezTo>
                  <a:cubicBezTo>
                    <a:pt x="3264" y="8149"/>
                    <a:pt x="3105" y="7989"/>
                    <a:pt x="2991" y="7989"/>
                  </a:cubicBezTo>
                  <a:close/>
                  <a:moveTo>
                    <a:pt x="5478" y="8332"/>
                  </a:moveTo>
                  <a:cubicBezTo>
                    <a:pt x="5433" y="8400"/>
                    <a:pt x="5364" y="8469"/>
                    <a:pt x="5410" y="8560"/>
                  </a:cubicBezTo>
                  <a:cubicBezTo>
                    <a:pt x="5433" y="8583"/>
                    <a:pt x="5456" y="8629"/>
                    <a:pt x="5501" y="8651"/>
                  </a:cubicBezTo>
                  <a:cubicBezTo>
                    <a:pt x="5501" y="8629"/>
                    <a:pt x="5501" y="8583"/>
                    <a:pt x="5501" y="8537"/>
                  </a:cubicBezTo>
                  <a:cubicBezTo>
                    <a:pt x="5501" y="8537"/>
                    <a:pt x="5501" y="8514"/>
                    <a:pt x="5501" y="8492"/>
                  </a:cubicBezTo>
                  <a:cubicBezTo>
                    <a:pt x="5501" y="8446"/>
                    <a:pt x="5501" y="8400"/>
                    <a:pt x="5501" y="8355"/>
                  </a:cubicBezTo>
                  <a:cubicBezTo>
                    <a:pt x="5501" y="8355"/>
                    <a:pt x="5501" y="8332"/>
                    <a:pt x="5501" y="8332"/>
                  </a:cubicBezTo>
                  <a:close/>
                  <a:moveTo>
                    <a:pt x="4337" y="8124"/>
                  </a:moveTo>
                  <a:cubicBezTo>
                    <a:pt x="4329" y="8124"/>
                    <a:pt x="4322" y="8125"/>
                    <a:pt x="4314" y="8126"/>
                  </a:cubicBezTo>
                  <a:cubicBezTo>
                    <a:pt x="4200" y="8126"/>
                    <a:pt x="4040" y="8286"/>
                    <a:pt x="4063" y="8400"/>
                  </a:cubicBezTo>
                  <a:cubicBezTo>
                    <a:pt x="4063" y="8514"/>
                    <a:pt x="4200" y="8651"/>
                    <a:pt x="4314" y="8651"/>
                  </a:cubicBezTo>
                  <a:cubicBezTo>
                    <a:pt x="4322" y="8653"/>
                    <a:pt x="4330" y="8654"/>
                    <a:pt x="4337" y="8654"/>
                  </a:cubicBezTo>
                  <a:cubicBezTo>
                    <a:pt x="4451" y="8654"/>
                    <a:pt x="4610" y="8507"/>
                    <a:pt x="4588" y="8400"/>
                  </a:cubicBezTo>
                  <a:cubicBezTo>
                    <a:pt x="4588" y="8272"/>
                    <a:pt x="4449" y="8124"/>
                    <a:pt x="4337" y="8124"/>
                  </a:cubicBezTo>
                  <a:close/>
                  <a:moveTo>
                    <a:pt x="936" y="8492"/>
                  </a:moveTo>
                  <a:cubicBezTo>
                    <a:pt x="776" y="8492"/>
                    <a:pt x="662" y="8606"/>
                    <a:pt x="662" y="8743"/>
                  </a:cubicBezTo>
                  <a:cubicBezTo>
                    <a:pt x="662" y="8925"/>
                    <a:pt x="776" y="9039"/>
                    <a:pt x="936" y="9039"/>
                  </a:cubicBezTo>
                  <a:cubicBezTo>
                    <a:pt x="1096" y="9039"/>
                    <a:pt x="1210" y="8925"/>
                    <a:pt x="1210" y="8766"/>
                  </a:cubicBezTo>
                  <a:cubicBezTo>
                    <a:pt x="1210" y="8606"/>
                    <a:pt x="1096" y="8492"/>
                    <a:pt x="936" y="8492"/>
                  </a:cubicBezTo>
                  <a:close/>
                  <a:moveTo>
                    <a:pt x="2283" y="8583"/>
                  </a:moveTo>
                  <a:cubicBezTo>
                    <a:pt x="2123" y="8583"/>
                    <a:pt x="2009" y="8697"/>
                    <a:pt x="2009" y="8857"/>
                  </a:cubicBezTo>
                  <a:cubicBezTo>
                    <a:pt x="2009" y="9017"/>
                    <a:pt x="2123" y="9131"/>
                    <a:pt x="2283" y="9131"/>
                  </a:cubicBezTo>
                  <a:cubicBezTo>
                    <a:pt x="2443" y="9131"/>
                    <a:pt x="2557" y="9017"/>
                    <a:pt x="2557" y="8857"/>
                  </a:cubicBezTo>
                  <a:cubicBezTo>
                    <a:pt x="2557" y="8697"/>
                    <a:pt x="2443" y="8583"/>
                    <a:pt x="2283" y="8583"/>
                  </a:cubicBezTo>
                  <a:close/>
                  <a:moveTo>
                    <a:pt x="3630" y="8720"/>
                  </a:moveTo>
                  <a:cubicBezTo>
                    <a:pt x="3470" y="8720"/>
                    <a:pt x="3356" y="8834"/>
                    <a:pt x="3356" y="8994"/>
                  </a:cubicBezTo>
                  <a:cubicBezTo>
                    <a:pt x="3356" y="9154"/>
                    <a:pt x="3470" y="9268"/>
                    <a:pt x="3607" y="9268"/>
                  </a:cubicBezTo>
                  <a:cubicBezTo>
                    <a:pt x="3767" y="9268"/>
                    <a:pt x="3881" y="9154"/>
                    <a:pt x="3881" y="8994"/>
                  </a:cubicBezTo>
                  <a:cubicBezTo>
                    <a:pt x="3904" y="8834"/>
                    <a:pt x="3789" y="8720"/>
                    <a:pt x="3630" y="8720"/>
                  </a:cubicBezTo>
                  <a:close/>
                  <a:moveTo>
                    <a:pt x="4931" y="8834"/>
                  </a:moveTo>
                  <a:cubicBezTo>
                    <a:pt x="4771" y="8834"/>
                    <a:pt x="4657" y="8925"/>
                    <a:pt x="4657" y="9085"/>
                  </a:cubicBezTo>
                  <a:cubicBezTo>
                    <a:pt x="4657" y="9245"/>
                    <a:pt x="4771" y="9359"/>
                    <a:pt x="4931" y="9359"/>
                  </a:cubicBezTo>
                  <a:cubicBezTo>
                    <a:pt x="5090" y="9359"/>
                    <a:pt x="5205" y="9268"/>
                    <a:pt x="5205" y="9108"/>
                  </a:cubicBezTo>
                  <a:cubicBezTo>
                    <a:pt x="5205" y="8948"/>
                    <a:pt x="5090" y="8834"/>
                    <a:pt x="4931" y="8834"/>
                  </a:cubicBezTo>
                  <a:close/>
                  <a:moveTo>
                    <a:pt x="195" y="9090"/>
                  </a:moveTo>
                  <a:cubicBezTo>
                    <a:pt x="167" y="9090"/>
                    <a:pt x="140" y="9095"/>
                    <a:pt x="115" y="9108"/>
                  </a:cubicBezTo>
                  <a:cubicBezTo>
                    <a:pt x="69" y="9131"/>
                    <a:pt x="23" y="9154"/>
                    <a:pt x="23" y="9222"/>
                  </a:cubicBezTo>
                  <a:cubicBezTo>
                    <a:pt x="46" y="9268"/>
                    <a:pt x="23" y="9313"/>
                    <a:pt x="23" y="9359"/>
                  </a:cubicBezTo>
                  <a:cubicBezTo>
                    <a:pt x="23" y="9427"/>
                    <a:pt x="23" y="9473"/>
                    <a:pt x="23" y="9519"/>
                  </a:cubicBezTo>
                  <a:cubicBezTo>
                    <a:pt x="23" y="9587"/>
                    <a:pt x="23" y="9587"/>
                    <a:pt x="92" y="9610"/>
                  </a:cubicBezTo>
                  <a:cubicBezTo>
                    <a:pt x="137" y="9633"/>
                    <a:pt x="160" y="9633"/>
                    <a:pt x="206" y="9633"/>
                  </a:cubicBezTo>
                  <a:cubicBezTo>
                    <a:pt x="320" y="9633"/>
                    <a:pt x="411" y="9564"/>
                    <a:pt x="457" y="9473"/>
                  </a:cubicBezTo>
                  <a:cubicBezTo>
                    <a:pt x="503" y="9359"/>
                    <a:pt x="480" y="9268"/>
                    <a:pt x="411" y="9176"/>
                  </a:cubicBezTo>
                  <a:cubicBezTo>
                    <a:pt x="345" y="9127"/>
                    <a:pt x="268" y="9090"/>
                    <a:pt x="195" y="9090"/>
                  </a:cubicBezTo>
                  <a:close/>
                  <a:moveTo>
                    <a:pt x="1553" y="9199"/>
                  </a:moveTo>
                  <a:cubicBezTo>
                    <a:pt x="1393" y="9199"/>
                    <a:pt x="1279" y="9290"/>
                    <a:pt x="1279" y="9450"/>
                  </a:cubicBezTo>
                  <a:cubicBezTo>
                    <a:pt x="1279" y="9633"/>
                    <a:pt x="1370" y="9724"/>
                    <a:pt x="1530" y="9724"/>
                  </a:cubicBezTo>
                  <a:cubicBezTo>
                    <a:pt x="1712" y="9724"/>
                    <a:pt x="1804" y="9633"/>
                    <a:pt x="1804" y="9473"/>
                  </a:cubicBezTo>
                  <a:cubicBezTo>
                    <a:pt x="1804" y="9313"/>
                    <a:pt x="1712" y="9199"/>
                    <a:pt x="1553" y="9199"/>
                  </a:cubicBezTo>
                  <a:close/>
                  <a:moveTo>
                    <a:pt x="2899" y="9336"/>
                  </a:moveTo>
                  <a:cubicBezTo>
                    <a:pt x="2739" y="9336"/>
                    <a:pt x="2625" y="9427"/>
                    <a:pt x="2625" y="9587"/>
                  </a:cubicBezTo>
                  <a:cubicBezTo>
                    <a:pt x="2625" y="9747"/>
                    <a:pt x="2717" y="9861"/>
                    <a:pt x="2876" y="9861"/>
                  </a:cubicBezTo>
                  <a:cubicBezTo>
                    <a:pt x="3036" y="9861"/>
                    <a:pt x="3150" y="9770"/>
                    <a:pt x="3150" y="9610"/>
                  </a:cubicBezTo>
                  <a:cubicBezTo>
                    <a:pt x="3150" y="9450"/>
                    <a:pt x="3036" y="9336"/>
                    <a:pt x="2899" y="9336"/>
                  </a:cubicBezTo>
                  <a:close/>
                  <a:moveTo>
                    <a:pt x="4246" y="9427"/>
                  </a:moveTo>
                  <a:cubicBezTo>
                    <a:pt x="4063" y="9427"/>
                    <a:pt x="3972" y="9542"/>
                    <a:pt x="3949" y="9701"/>
                  </a:cubicBezTo>
                  <a:cubicBezTo>
                    <a:pt x="3949" y="9861"/>
                    <a:pt x="4063" y="9975"/>
                    <a:pt x="4223" y="9975"/>
                  </a:cubicBezTo>
                  <a:cubicBezTo>
                    <a:pt x="4383" y="9975"/>
                    <a:pt x="4497" y="9861"/>
                    <a:pt x="4497" y="9701"/>
                  </a:cubicBezTo>
                  <a:cubicBezTo>
                    <a:pt x="4497" y="9542"/>
                    <a:pt x="4383" y="9427"/>
                    <a:pt x="4246" y="9427"/>
                  </a:cubicBezTo>
                  <a:close/>
                  <a:moveTo>
                    <a:pt x="5495" y="9578"/>
                  </a:moveTo>
                  <a:cubicBezTo>
                    <a:pt x="5488" y="9578"/>
                    <a:pt x="5476" y="9581"/>
                    <a:pt x="5456" y="9587"/>
                  </a:cubicBezTo>
                  <a:cubicBezTo>
                    <a:pt x="5342" y="9656"/>
                    <a:pt x="5296" y="9747"/>
                    <a:pt x="5296" y="9861"/>
                  </a:cubicBezTo>
                  <a:cubicBezTo>
                    <a:pt x="5296" y="9975"/>
                    <a:pt x="5364" y="10044"/>
                    <a:pt x="5478" y="10089"/>
                  </a:cubicBezTo>
                  <a:cubicBezTo>
                    <a:pt x="5485" y="10096"/>
                    <a:pt x="5490" y="10099"/>
                    <a:pt x="5493" y="10099"/>
                  </a:cubicBezTo>
                  <a:cubicBezTo>
                    <a:pt x="5501" y="10099"/>
                    <a:pt x="5501" y="10083"/>
                    <a:pt x="5501" y="10067"/>
                  </a:cubicBezTo>
                  <a:cubicBezTo>
                    <a:pt x="5501" y="9998"/>
                    <a:pt x="5501" y="9930"/>
                    <a:pt x="5501" y="9861"/>
                  </a:cubicBezTo>
                  <a:cubicBezTo>
                    <a:pt x="5501" y="9770"/>
                    <a:pt x="5501" y="9701"/>
                    <a:pt x="5501" y="9610"/>
                  </a:cubicBezTo>
                  <a:cubicBezTo>
                    <a:pt x="5501" y="9594"/>
                    <a:pt x="5513" y="9578"/>
                    <a:pt x="5495" y="9578"/>
                  </a:cubicBezTo>
                  <a:close/>
                  <a:moveTo>
                    <a:pt x="799" y="9838"/>
                  </a:moveTo>
                  <a:cubicBezTo>
                    <a:pt x="731" y="9838"/>
                    <a:pt x="662" y="9838"/>
                    <a:pt x="617" y="9907"/>
                  </a:cubicBezTo>
                  <a:cubicBezTo>
                    <a:pt x="571" y="9952"/>
                    <a:pt x="525" y="9998"/>
                    <a:pt x="525" y="10089"/>
                  </a:cubicBezTo>
                  <a:cubicBezTo>
                    <a:pt x="548" y="10158"/>
                    <a:pt x="525" y="10226"/>
                    <a:pt x="594" y="10295"/>
                  </a:cubicBezTo>
                  <a:cubicBezTo>
                    <a:pt x="662" y="10340"/>
                    <a:pt x="708" y="10386"/>
                    <a:pt x="799" y="10386"/>
                  </a:cubicBezTo>
                  <a:cubicBezTo>
                    <a:pt x="868" y="10363"/>
                    <a:pt x="936" y="10386"/>
                    <a:pt x="1005" y="10295"/>
                  </a:cubicBezTo>
                  <a:cubicBezTo>
                    <a:pt x="1050" y="10249"/>
                    <a:pt x="1096" y="10203"/>
                    <a:pt x="1073" y="10112"/>
                  </a:cubicBezTo>
                  <a:cubicBezTo>
                    <a:pt x="1073" y="10021"/>
                    <a:pt x="1073" y="9975"/>
                    <a:pt x="1005" y="9907"/>
                  </a:cubicBezTo>
                  <a:cubicBezTo>
                    <a:pt x="936" y="9861"/>
                    <a:pt x="891" y="9838"/>
                    <a:pt x="799" y="9838"/>
                  </a:cubicBezTo>
                  <a:close/>
                  <a:moveTo>
                    <a:pt x="2169" y="9930"/>
                  </a:moveTo>
                  <a:cubicBezTo>
                    <a:pt x="2077" y="9952"/>
                    <a:pt x="2009" y="9930"/>
                    <a:pt x="1963" y="9998"/>
                  </a:cubicBezTo>
                  <a:cubicBezTo>
                    <a:pt x="1918" y="10067"/>
                    <a:pt x="1872" y="10112"/>
                    <a:pt x="1872" y="10203"/>
                  </a:cubicBezTo>
                  <a:cubicBezTo>
                    <a:pt x="1872" y="10272"/>
                    <a:pt x="1872" y="10340"/>
                    <a:pt x="1941" y="10409"/>
                  </a:cubicBezTo>
                  <a:cubicBezTo>
                    <a:pt x="1996" y="10446"/>
                    <a:pt x="2037" y="10483"/>
                    <a:pt x="2100" y="10483"/>
                  </a:cubicBezTo>
                  <a:cubicBezTo>
                    <a:pt x="2114" y="10483"/>
                    <a:pt x="2129" y="10482"/>
                    <a:pt x="2146" y="10477"/>
                  </a:cubicBezTo>
                  <a:cubicBezTo>
                    <a:pt x="2163" y="10482"/>
                    <a:pt x="2178" y="10483"/>
                    <a:pt x="2192" y="10483"/>
                  </a:cubicBezTo>
                  <a:cubicBezTo>
                    <a:pt x="2255" y="10483"/>
                    <a:pt x="2295" y="10446"/>
                    <a:pt x="2351" y="10409"/>
                  </a:cubicBezTo>
                  <a:cubicBezTo>
                    <a:pt x="2397" y="10340"/>
                    <a:pt x="2420" y="10295"/>
                    <a:pt x="2420" y="10203"/>
                  </a:cubicBezTo>
                  <a:cubicBezTo>
                    <a:pt x="2420" y="10135"/>
                    <a:pt x="2420" y="10067"/>
                    <a:pt x="2351" y="10021"/>
                  </a:cubicBezTo>
                  <a:cubicBezTo>
                    <a:pt x="2283" y="9975"/>
                    <a:pt x="2237" y="9930"/>
                    <a:pt x="2169" y="9930"/>
                  </a:cubicBezTo>
                  <a:close/>
                  <a:moveTo>
                    <a:pt x="3493" y="10067"/>
                  </a:moveTo>
                  <a:cubicBezTo>
                    <a:pt x="3424" y="10067"/>
                    <a:pt x="3356" y="10067"/>
                    <a:pt x="3287" y="10135"/>
                  </a:cubicBezTo>
                  <a:cubicBezTo>
                    <a:pt x="3242" y="10203"/>
                    <a:pt x="3219" y="10249"/>
                    <a:pt x="3219" y="10340"/>
                  </a:cubicBezTo>
                  <a:cubicBezTo>
                    <a:pt x="3219" y="10409"/>
                    <a:pt x="3219" y="10477"/>
                    <a:pt x="3287" y="10546"/>
                  </a:cubicBezTo>
                  <a:cubicBezTo>
                    <a:pt x="3337" y="10579"/>
                    <a:pt x="3375" y="10600"/>
                    <a:pt x="3428" y="10600"/>
                  </a:cubicBezTo>
                  <a:cubicBezTo>
                    <a:pt x="3447" y="10600"/>
                    <a:pt x="3468" y="10598"/>
                    <a:pt x="3493" y="10592"/>
                  </a:cubicBezTo>
                  <a:cubicBezTo>
                    <a:pt x="3518" y="10604"/>
                    <a:pt x="3540" y="10610"/>
                    <a:pt x="3560" y="10610"/>
                  </a:cubicBezTo>
                  <a:cubicBezTo>
                    <a:pt x="3611" y="10610"/>
                    <a:pt x="3649" y="10572"/>
                    <a:pt x="3698" y="10523"/>
                  </a:cubicBezTo>
                  <a:cubicBezTo>
                    <a:pt x="3744" y="10477"/>
                    <a:pt x="3767" y="10409"/>
                    <a:pt x="3767" y="10340"/>
                  </a:cubicBezTo>
                  <a:cubicBezTo>
                    <a:pt x="3767" y="10272"/>
                    <a:pt x="3744" y="10203"/>
                    <a:pt x="3698" y="10158"/>
                  </a:cubicBezTo>
                  <a:cubicBezTo>
                    <a:pt x="3630" y="10089"/>
                    <a:pt x="3584" y="10067"/>
                    <a:pt x="3493" y="10067"/>
                  </a:cubicBezTo>
                  <a:close/>
                  <a:moveTo>
                    <a:pt x="4778" y="10172"/>
                  </a:moveTo>
                  <a:cubicBezTo>
                    <a:pt x="4724" y="10172"/>
                    <a:pt x="4685" y="10198"/>
                    <a:pt x="4634" y="10249"/>
                  </a:cubicBezTo>
                  <a:cubicBezTo>
                    <a:pt x="4588" y="10295"/>
                    <a:pt x="4565" y="10363"/>
                    <a:pt x="4565" y="10432"/>
                  </a:cubicBezTo>
                  <a:cubicBezTo>
                    <a:pt x="4565" y="10523"/>
                    <a:pt x="4565" y="10569"/>
                    <a:pt x="4634" y="10637"/>
                  </a:cubicBezTo>
                  <a:cubicBezTo>
                    <a:pt x="4671" y="10674"/>
                    <a:pt x="4708" y="10712"/>
                    <a:pt x="4771" y="10712"/>
                  </a:cubicBezTo>
                  <a:cubicBezTo>
                    <a:pt x="4785" y="10712"/>
                    <a:pt x="4800" y="10710"/>
                    <a:pt x="4817" y="10706"/>
                  </a:cubicBezTo>
                  <a:cubicBezTo>
                    <a:pt x="4885" y="10706"/>
                    <a:pt x="4976" y="10706"/>
                    <a:pt x="5022" y="10637"/>
                  </a:cubicBezTo>
                  <a:cubicBezTo>
                    <a:pt x="5068" y="10569"/>
                    <a:pt x="5113" y="10523"/>
                    <a:pt x="5113" y="10455"/>
                  </a:cubicBezTo>
                  <a:cubicBezTo>
                    <a:pt x="5090" y="10363"/>
                    <a:pt x="5090" y="10295"/>
                    <a:pt x="5022" y="10249"/>
                  </a:cubicBezTo>
                  <a:cubicBezTo>
                    <a:pt x="4985" y="10212"/>
                    <a:pt x="4932" y="10175"/>
                    <a:pt x="4877" y="10175"/>
                  </a:cubicBezTo>
                  <a:cubicBezTo>
                    <a:pt x="4864" y="10175"/>
                    <a:pt x="4852" y="10176"/>
                    <a:pt x="4839" y="10181"/>
                  </a:cubicBezTo>
                  <a:cubicBezTo>
                    <a:pt x="4817" y="10175"/>
                    <a:pt x="4797" y="10172"/>
                    <a:pt x="4778" y="10172"/>
                  </a:cubicBezTo>
                  <a:close/>
                  <a:moveTo>
                    <a:pt x="92" y="10409"/>
                  </a:moveTo>
                  <a:cubicBezTo>
                    <a:pt x="69" y="10409"/>
                    <a:pt x="23" y="10409"/>
                    <a:pt x="23" y="10455"/>
                  </a:cubicBezTo>
                  <a:cubicBezTo>
                    <a:pt x="46" y="10614"/>
                    <a:pt x="23" y="10774"/>
                    <a:pt x="23" y="10911"/>
                  </a:cubicBezTo>
                  <a:cubicBezTo>
                    <a:pt x="23" y="10989"/>
                    <a:pt x="45" y="11024"/>
                    <a:pt x="87" y="11024"/>
                  </a:cubicBezTo>
                  <a:cubicBezTo>
                    <a:pt x="107" y="11024"/>
                    <a:pt x="131" y="11017"/>
                    <a:pt x="160" y="11002"/>
                  </a:cubicBezTo>
                  <a:cubicBezTo>
                    <a:pt x="206" y="10980"/>
                    <a:pt x="229" y="10957"/>
                    <a:pt x="274" y="10934"/>
                  </a:cubicBezTo>
                  <a:cubicBezTo>
                    <a:pt x="343" y="10911"/>
                    <a:pt x="411" y="10751"/>
                    <a:pt x="411" y="10683"/>
                  </a:cubicBezTo>
                  <a:cubicBezTo>
                    <a:pt x="388" y="10569"/>
                    <a:pt x="229" y="10409"/>
                    <a:pt x="92" y="10409"/>
                  </a:cubicBezTo>
                  <a:close/>
                  <a:moveTo>
                    <a:pt x="1401" y="10517"/>
                  </a:moveTo>
                  <a:cubicBezTo>
                    <a:pt x="1346" y="10517"/>
                    <a:pt x="1293" y="10554"/>
                    <a:pt x="1256" y="10592"/>
                  </a:cubicBezTo>
                  <a:cubicBezTo>
                    <a:pt x="1187" y="10637"/>
                    <a:pt x="1142" y="10728"/>
                    <a:pt x="1142" y="10797"/>
                  </a:cubicBezTo>
                  <a:cubicBezTo>
                    <a:pt x="1142" y="10865"/>
                    <a:pt x="1187" y="10957"/>
                    <a:pt x="1233" y="11002"/>
                  </a:cubicBezTo>
                  <a:cubicBezTo>
                    <a:pt x="1279" y="11071"/>
                    <a:pt x="1370" y="11094"/>
                    <a:pt x="1438" y="11094"/>
                  </a:cubicBezTo>
                  <a:cubicBezTo>
                    <a:pt x="1451" y="11098"/>
                    <a:pt x="1464" y="11100"/>
                    <a:pt x="1478" y="11100"/>
                  </a:cubicBezTo>
                  <a:cubicBezTo>
                    <a:pt x="1539" y="11100"/>
                    <a:pt x="1607" y="11062"/>
                    <a:pt x="1644" y="11025"/>
                  </a:cubicBezTo>
                  <a:cubicBezTo>
                    <a:pt x="1689" y="10980"/>
                    <a:pt x="1712" y="10888"/>
                    <a:pt x="1758" y="10820"/>
                  </a:cubicBezTo>
                  <a:cubicBezTo>
                    <a:pt x="1712" y="10751"/>
                    <a:pt x="1689" y="10660"/>
                    <a:pt x="1644" y="10614"/>
                  </a:cubicBezTo>
                  <a:cubicBezTo>
                    <a:pt x="1598" y="10546"/>
                    <a:pt x="1507" y="10523"/>
                    <a:pt x="1438" y="10523"/>
                  </a:cubicBezTo>
                  <a:cubicBezTo>
                    <a:pt x="1426" y="10519"/>
                    <a:pt x="1413" y="10517"/>
                    <a:pt x="1401" y="10517"/>
                  </a:cubicBezTo>
                  <a:close/>
                  <a:moveTo>
                    <a:pt x="2703" y="10654"/>
                  </a:moveTo>
                  <a:cubicBezTo>
                    <a:pt x="2647" y="10654"/>
                    <a:pt x="2590" y="10695"/>
                    <a:pt x="2534" y="10751"/>
                  </a:cubicBezTo>
                  <a:cubicBezTo>
                    <a:pt x="2488" y="10797"/>
                    <a:pt x="2466" y="10865"/>
                    <a:pt x="2466" y="10934"/>
                  </a:cubicBezTo>
                  <a:cubicBezTo>
                    <a:pt x="2466" y="11002"/>
                    <a:pt x="2488" y="11094"/>
                    <a:pt x="2534" y="11139"/>
                  </a:cubicBezTo>
                  <a:cubicBezTo>
                    <a:pt x="2580" y="11185"/>
                    <a:pt x="2671" y="11231"/>
                    <a:pt x="2739" y="11231"/>
                  </a:cubicBezTo>
                  <a:cubicBezTo>
                    <a:pt x="2808" y="11231"/>
                    <a:pt x="2899" y="11208"/>
                    <a:pt x="2945" y="11162"/>
                  </a:cubicBezTo>
                  <a:cubicBezTo>
                    <a:pt x="3013" y="11094"/>
                    <a:pt x="3013" y="11025"/>
                    <a:pt x="3059" y="10957"/>
                  </a:cubicBezTo>
                  <a:cubicBezTo>
                    <a:pt x="3013" y="10865"/>
                    <a:pt x="3013" y="10797"/>
                    <a:pt x="2968" y="10728"/>
                  </a:cubicBezTo>
                  <a:cubicBezTo>
                    <a:pt x="2899" y="10660"/>
                    <a:pt x="2808" y="10660"/>
                    <a:pt x="2739" y="10660"/>
                  </a:cubicBezTo>
                  <a:cubicBezTo>
                    <a:pt x="2727" y="10656"/>
                    <a:pt x="2715" y="10654"/>
                    <a:pt x="2703" y="10654"/>
                  </a:cubicBezTo>
                  <a:close/>
                  <a:moveTo>
                    <a:pt x="4086" y="10728"/>
                  </a:moveTo>
                  <a:cubicBezTo>
                    <a:pt x="4018" y="10774"/>
                    <a:pt x="3926" y="10797"/>
                    <a:pt x="3881" y="10843"/>
                  </a:cubicBezTo>
                  <a:cubicBezTo>
                    <a:pt x="3835" y="10888"/>
                    <a:pt x="3789" y="10980"/>
                    <a:pt x="3789" y="11048"/>
                  </a:cubicBezTo>
                  <a:cubicBezTo>
                    <a:pt x="3812" y="11117"/>
                    <a:pt x="3835" y="11208"/>
                    <a:pt x="3904" y="11253"/>
                  </a:cubicBezTo>
                  <a:cubicBezTo>
                    <a:pt x="3949" y="11299"/>
                    <a:pt x="4018" y="11345"/>
                    <a:pt x="4086" y="11345"/>
                  </a:cubicBezTo>
                  <a:cubicBezTo>
                    <a:pt x="4155" y="11345"/>
                    <a:pt x="4246" y="11299"/>
                    <a:pt x="4292" y="11253"/>
                  </a:cubicBezTo>
                  <a:cubicBezTo>
                    <a:pt x="4360" y="11208"/>
                    <a:pt x="4383" y="11117"/>
                    <a:pt x="4383" y="11048"/>
                  </a:cubicBezTo>
                  <a:cubicBezTo>
                    <a:pt x="4383" y="10980"/>
                    <a:pt x="4337" y="10888"/>
                    <a:pt x="4292" y="10843"/>
                  </a:cubicBezTo>
                  <a:cubicBezTo>
                    <a:pt x="4246" y="10774"/>
                    <a:pt x="4155" y="10774"/>
                    <a:pt x="4086" y="10728"/>
                  </a:cubicBezTo>
                  <a:close/>
                  <a:moveTo>
                    <a:pt x="5444" y="10880"/>
                  </a:moveTo>
                  <a:cubicBezTo>
                    <a:pt x="5433" y="10880"/>
                    <a:pt x="5421" y="10883"/>
                    <a:pt x="5410" y="10888"/>
                  </a:cubicBezTo>
                  <a:cubicBezTo>
                    <a:pt x="5387" y="10911"/>
                    <a:pt x="5364" y="10911"/>
                    <a:pt x="5342" y="10911"/>
                  </a:cubicBezTo>
                  <a:cubicBezTo>
                    <a:pt x="5296" y="10934"/>
                    <a:pt x="5227" y="10957"/>
                    <a:pt x="5205" y="10980"/>
                  </a:cubicBezTo>
                  <a:cubicBezTo>
                    <a:pt x="5182" y="11048"/>
                    <a:pt x="5136" y="11117"/>
                    <a:pt x="5136" y="11185"/>
                  </a:cubicBezTo>
                  <a:cubicBezTo>
                    <a:pt x="5136" y="11231"/>
                    <a:pt x="5159" y="11299"/>
                    <a:pt x="5205" y="11368"/>
                  </a:cubicBezTo>
                  <a:cubicBezTo>
                    <a:pt x="5227" y="11390"/>
                    <a:pt x="5296" y="11413"/>
                    <a:pt x="5342" y="11436"/>
                  </a:cubicBezTo>
                  <a:cubicBezTo>
                    <a:pt x="5364" y="11459"/>
                    <a:pt x="5387" y="11459"/>
                    <a:pt x="5387" y="11459"/>
                  </a:cubicBezTo>
                  <a:cubicBezTo>
                    <a:pt x="5404" y="11465"/>
                    <a:pt x="5420" y="11467"/>
                    <a:pt x="5434" y="11467"/>
                  </a:cubicBezTo>
                  <a:cubicBezTo>
                    <a:pt x="5476" y="11467"/>
                    <a:pt x="5501" y="11442"/>
                    <a:pt x="5501" y="11390"/>
                  </a:cubicBezTo>
                  <a:cubicBezTo>
                    <a:pt x="5501" y="11322"/>
                    <a:pt x="5501" y="11253"/>
                    <a:pt x="5501" y="11185"/>
                  </a:cubicBezTo>
                  <a:cubicBezTo>
                    <a:pt x="5501" y="11094"/>
                    <a:pt x="5501" y="11025"/>
                    <a:pt x="5501" y="10957"/>
                  </a:cubicBezTo>
                  <a:cubicBezTo>
                    <a:pt x="5501" y="10905"/>
                    <a:pt x="5476" y="10880"/>
                    <a:pt x="5444" y="10880"/>
                  </a:cubicBezTo>
                  <a:close/>
                  <a:moveTo>
                    <a:pt x="708" y="11139"/>
                  </a:moveTo>
                  <a:cubicBezTo>
                    <a:pt x="548" y="11139"/>
                    <a:pt x="411" y="11276"/>
                    <a:pt x="411" y="11436"/>
                  </a:cubicBezTo>
                  <a:cubicBezTo>
                    <a:pt x="388" y="11596"/>
                    <a:pt x="548" y="11756"/>
                    <a:pt x="708" y="11756"/>
                  </a:cubicBezTo>
                  <a:cubicBezTo>
                    <a:pt x="868" y="11756"/>
                    <a:pt x="1005" y="11619"/>
                    <a:pt x="1005" y="11436"/>
                  </a:cubicBezTo>
                  <a:cubicBezTo>
                    <a:pt x="1005" y="11276"/>
                    <a:pt x="868" y="11139"/>
                    <a:pt x="708" y="11139"/>
                  </a:cubicBezTo>
                  <a:close/>
                  <a:moveTo>
                    <a:pt x="2055" y="11253"/>
                  </a:moveTo>
                  <a:cubicBezTo>
                    <a:pt x="1895" y="11253"/>
                    <a:pt x="1735" y="11390"/>
                    <a:pt x="1735" y="11527"/>
                  </a:cubicBezTo>
                  <a:cubicBezTo>
                    <a:pt x="1735" y="11710"/>
                    <a:pt x="1872" y="11847"/>
                    <a:pt x="2032" y="11847"/>
                  </a:cubicBezTo>
                  <a:cubicBezTo>
                    <a:pt x="2214" y="11847"/>
                    <a:pt x="2351" y="11710"/>
                    <a:pt x="2351" y="11550"/>
                  </a:cubicBezTo>
                  <a:cubicBezTo>
                    <a:pt x="2351" y="11390"/>
                    <a:pt x="2214" y="11253"/>
                    <a:pt x="2055" y="11253"/>
                  </a:cubicBezTo>
                  <a:close/>
                  <a:moveTo>
                    <a:pt x="3367" y="11388"/>
                  </a:moveTo>
                  <a:cubicBezTo>
                    <a:pt x="3202" y="11388"/>
                    <a:pt x="3082" y="11538"/>
                    <a:pt x="3082" y="11687"/>
                  </a:cubicBezTo>
                  <a:cubicBezTo>
                    <a:pt x="3082" y="11847"/>
                    <a:pt x="3219" y="11984"/>
                    <a:pt x="3379" y="11984"/>
                  </a:cubicBezTo>
                  <a:cubicBezTo>
                    <a:pt x="3538" y="11984"/>
                    <a:pt x="3698" y="11847"/>
                    <a:pt x="3698" y="11687"/>
                  </a:cubicBezTo>
                  <a:cubicBezTo>
                    <a:pt x="3698" y="11527"/>
                    <a:pt x="3561" y="11390"/>
                    <a:pt x="3401" y="11390"/>
                  </a:cubicBezTo>
                  <a:cubicBezTo>
                    <a:pt x="3390" y="11389"/>
                    <a:pt x="3378" y="11388"/>
                    <a:pt x="3367" y="11388"/>
                  </a:cubicBezTo>
                  <a:close/>
                  <a:moveTo>
                    <a:pt x="4702" y="11482"/>
                  </a:moveTo>
                  <a:cubicBezTo>
                    <a:pt x="4680" y="11482"/>
                    <a:pt x="4520" y="11527"/>
                    <a:pt x="4520" y="11550"/>
                  </a:cubicBezTo>
                  <a:cubicBezTo>
                    <a:pt x="4429" y="11596"/>
                    <a:pt x="4406" y="11687"/>
                    <a:pt x="4406" y="11778"/>
                  </a:cubicBezTo>
                  <a:cubicBezTo>
                    <a:pt x="4383" y="11847"/>
                    <a:pt x="4429" y="11915"/>
                    <a:pt x="4474" y="11961"/>
                  </a:cubicBezTo>
                  <a:cubicBezTo>
                    <a:pt x="4520" y="12052"/>
                    <a:pt x="4611" y="12075"/>
                    <a:pt x="4680" y="12075"/>
                  </a:cubicBezTo>
                  <a:cubicBezTo>
                    <a:pt x="4691" y="12077"/>
                    <a:pt x="4703" y="12078"/>
                    <a:pt x="4715" y="12078"/>
                  </a:cubicBezTo>
                  <a:cubicBezTo>
                    <a:pt x="4862" y="12078"/>
                    <a:pt x="4999" y="11948"/>
                    <a:pt x="4999" y="11778"/>
                  </a:cubicBezTo>
                  <a:cubicBezTo>
                    <a:pt x="4976" y="11710"/>
                    <a:pt x="4976" y="11641"/>
                    <a:pt x="4931" y="11596"/>
                  </a:cubicBezTo>
                  <a:cubicBezTo>
                    <a:pt x="4862" y="11527"/>
                    <a:pt x="4794" y="11505"/>
                    <a:pt x="4702" y="11482"/>
                  </a:cubicBezTo>
                  <a:close/>
                  <a:moveTo>
                    <a:pt x="37" y="11761"/>
                  </a:moveTo>
                  <a:cubicBezTo>
                    <a:pt x="29" y="11761"/>
                    <a:pt x="23" y="11767"/>
                    <a:pt x="23" y="11778"/>
                  </a:cubicBezTo>
                  <a:cubicBezTo>
                    <a:pt x="23" y="11870"/>
                    <a:pt x="23" y="11961"/>
                    <a:pt x="23" y="12052"/>
                  </a:cubicBezTo>
                  <a:cubicBezTo>
                    <a:pt x="23" y="12144"/>
                    <a:pt x="23" y="12235"/>
                    <a:pt x="23" y="12326"/>
                  </a:cubicBezTo>
                  <a:cubicBezTo>
                    <a:pt x="23" y="12338"/>
                    <a:pt x="29" y="12343"/>
                    <a:pt x="37" y="12343"/>
                  </a:cubicBezTo>
                  <a:cubicBezTo>
                    <a:pt x="46" y="12343"/>
                    <a:pt x="57" y="12338"/>
                    <a:pt x="69" y="12326"/>
                  </a:cubicBezTo>
                  <a:cubicBezTo>
                    <a:pt x="183" y="12281"/>
                    <a:pt x="274" y="12189"/>
                    <a:pt x="274" y="12030"/>
                  </a:cubicBezTo>
                  <a:cubicBezTo>
                    <a:pt x="251" y="11893"/>
                    <a:pt x="183" y="11824"/>
                    <a:pt x="69" y="11778"/>
                  </a:cubicBezTo>
                  <a:cubicBezTo>
                    <a:pt x="57" y="11767"/>
                    <a:pt x="46" y="11761"/>
                    <a:pt x="37" y="11761"/>
                  </a:cubicBezTo>
                  <a:close/>
                  <a:moveTo>
                    <a:pt x="1301" y="11847"/>
                  </a:moveTo>
                  <a:cubicBezTo>
                    <a:pt x="1142" y="11847"/>
                    <a:pt x="1005" y="11984"/>
                    <a:pt x="1005" y="12144"/>
                  </a:cubicBezTo>
                  <a:cubicBezTo>
                    <a:pt x="1005" y="12303"/>
                    <a:pt x="1142" y="12463"/>
                    <a:pt x="1301" y="12463"/>
                  </a:cubicBezTo>
                  <a:cubicBezTo>
                    <a:pt x="1461" y="12463"/>
                    <a:pt x="1598" y="12326"/>
                    <a:pt x="1621" y="12166"/>
                  </a:cubicBezTo>
                  <a:cubicBezTo>
                    <a:pt x="1621" y="11984"/>
                    <a:pt x="1461" y="11847"/>
                    <a:pt x="1301" y="11847"/>
                  </a:cubicBezTo>
                  <a:close/>
                  <a:moveTo>
                    <a:pt x="2671" y="11984"/>
                  </a:moveTo>
                  <a:cubicBezTo>
                    <a:pt x="2488" y="11984"/>
                    <a:pt x="2351" y="12121"/>
                    <a:pt x="2351" y="12281"/>
                  </a:cubicBezTo>
                  <a:cubicBezTo>
                    <a:pt x="2351" y="12440"/>
                    <a:pt x="2488" y="12577"/>
                    <a:pt x="2648" y="12577"/>
                  </a:cubicBezTo>
                  <a:cubicBezTo>
                    <a:pt x="2658" y="12579"/>
                    <a:pt x="2669" y="12580"/>
                    <a:pt x="2679" y="12580"/>
                  </a:cubicBezTo>
                  <a:cubicBezTo>
                    <a:pt x="2825" y="12580"/>
                    <a:pt x="2945" y="12430"/>
                    <a:pt x="2945" y="12281"/>
                  </a:cubicBezTo>
                  <a:cubicBezTo>
                    <a:pt x="2945" y="12121"/>
                    <a:pt x="2808" y="11984"/>
                    <a:pt x="2671" y="11984"/>
                  </a:cubicBezTo>
                  <a:close/>
                  <a:moveTo>
                    <a:pt x="3995" y="12075"/>
                  </a:moveTo>
                  <a:cubicBezTo>
                    <a:pt x="3835" y="12075"/>
                    <a:pt x="3698" y="12212"/>
                    <a:pt x="3698" y="12372"/>
                  </a:cubicBezTo>
                  <a:cubicBezTo>
                    <a:pt x="3698" y="12554"/>
                    <a:pt x="3835" y="12691"/>
                    <a:pt x="3995" y="12691"/>
                  </a:cubicBezTo>
                  <a:cubicBezTo>
                    <a:pt x="4155" y="12691"/>
                    <a:pt x="4292" y="12554"/>
                    <a:pt x="4292" y="12395"/>
                  </a:cubicBezTo>
                  <a:cubicBezTo>
                    <a:pt x="4292" y="12235"/>
                    <a:pt x="4155" y="12098"/>
                    <a:pt x="3995" y="12075"/>
                  </a:cubicBezTo>
                  <a:close/>
                  <a:moveTo>
                    <a:pt x="5337" y="12214"/>
                  </a:moveTo>
                  <a:cubicBezTo>
                    <a:pt x="5250" y="12214"/>
                    <a:pt x="5170" y="12254"/>
                    <a:pt x="5090" y="12349"/>
                  </a:cubicBezTo>
                  <a:cubicBezTo>
                    <a:pt x="5022" y="12440"/>
                    <a:pt x="4999" y="12600"/>
                    <a:pt x="5068" y="12691"/>
                  </a:cubicBezTo>
                  <a:cubicBezTo>
                    <a:pt x="5135" y="12776"/>
                    <a:pt x="5241" y="12823"/>
                    <a:pt x="5337" y="12823"/>
                  </a:cubicBezTo>
                  <a:cubicBezTo>
                    <a:pt x="5371" y="12823"/>
                    <a:pt x="5403" y="12817"/>
                    <a:pt x="5433" y="12806"/>
                  </a:cubicBezTo>
                  <a:cubicBezTo>
                    <a:pt x="5478" y="12783"/>
                    <a:pt x="5524" y="12783"/>
                    <a:pt x="5501" y="12714"/>
                  </a:cubicBezTo>
                  <a:cubicBezTo>
                    <a:pt x="5501" y="12646"/>
                    <a:pt x="5501" y="12577"/>
                    <a:pt x="5501" y="12532"/>
                  </a:cubicBezTo>
                  <a:cubicBezTo>
                    <a:pt x="5501" y="12463"/>
                    <a:pt x="5501" y="12395"/>
                    <a:pt x="5501" y="12326"/>
                  </a:cubicBezTo>
                  <a:cubicBezTo>
                    <a:pt x="5501" y="12281"/>
                    <a:pt x="5501" y="12258"/>
                    <a:pt x="5456" y="12235"/>
                  </a:cubicBezTo>
                  <a:cubicBezTo>
                    <a:pt x="5414" y="12221"/>
                    <a:pt x="5375" y="12214"/>
                    <a:pt x="5337" y="12214"/>
                  </a:cubicBezTo>
                  <a:close/>
                  <a:moveTo>
                    <a:pt x="571" y="12463"/>
                  </a:moveTo>
                  <a:cubicBezTo>
                    <a:pt x="366" y="12463"/>
                    <a:pt x="274" y="12554"/>
                    <a:pt x="274" y="12760"/>
                  </a:cubicBezTo>
                  <a:cubicBezTo>
                    <a:pt x="274" y="12965"/>
                    <a:pt x="366" y="13057"/>
                    <a:pt x="571" y="13057"/>
                  </a:cubicBezTo>
                  <a:cubicBezTo>
                    <a:pt x="776" y="13057"/>
                    <a:pt x="868" y="12965"/>
                    <a:pt x="868" y="12760"/>
                  </a:cubicBezTo>
                  <a:cubicBezTo>
                    <a:pt x="868" y="12554"/>
                    <a:pt x="776" y="12463"/>
                    <a:pt x="571" y="12463"/>
                  </a:cubicBezTo>
                  <a:close/>
                  <a:moveTo>
                    <a:pt x="1918" y="12577"/>
                  </a:moveTo>
                  <a:cubicBezTo>
                    <a:pt x="1712" y="12577"/>
                    <a:pt x="1598" y="12691"/>
                    <a:pt x="1621" y="12897"/>
                  </a:cubicBezTo>
                  <a:cubicBezTo>
                    <a:pt x="1621" y="13102"/>
                    <a:pt x="1712" y="13194"/>
                    <a:pt x="1895" y="13194"/>
                  </a:cubicBezTo>
                  <a:cubicBezTo>
                    <a:pt x="2123" y="13194"/>
                    <a:pt x="2214" y="13102"/>
                    <a:pt x="2214" y="12897"/>
                  </a:cubicBezTo>
                  <a:cubicBezTo>
                    <a:pt x="2214" y="12691"/>
                    <a:pt x="2123" y="12577"/>
                    <a:pt x="1918" y="12577"/>
                  </a:cubicBezTo>
                  <a:close/>
                  <a:moveTo>
                    <a:pt x="3314" y="12679"/>
                  </a:moveTo>
                  <a:cubicBezTo>
                    <a:pt x="3298" y="12679"/>
                    <a:pt x="3282" y="12683"/>
                    <a:pt x="3264" y="12691"/>
                  </a:cubicBezTo>
                  <a:cubicBezTo>
                    <a:pt x="3219" y="12691"/>
                    <a:pt x="3173" y="12691"/>
                    <a:pt x="3127" y="12714"/>
                  </a:cubicBezTo>
                  <a:cubicBezTo>
                    <a:pt x="3059" y="12737"/>
                    <a:pt x="3013" y="12806"/>
                    <a:pt x="2968" y="12851"/>
                  </a:cubicBezTo>
                  <a:cubicBezTo>
                    <a:pt x="2945" y="12897"/>
                    <a:pt x="2968" y="12943"/>
                    <a:pt x="2945" y="12988"/>
                  </a:cubicBezTo>
                  <a:cubicBezTo>
                    <a:pt x="2922" y="13079"/>
                    <a:pt x="2968" y="13148"/>
                    <a:pt x="3036" y="13216"/>
                  </a:cubicBezTo>
                  <a:cubicBezTo>
                    <a:pt x="3082" y="13262"/>
                    <a:pt x="3150" y="13285"/>
                    <a:pt x="3242" y="13308"/>
                  </a:cubicBezTo>
                  <a:cubicBezTo>
                    <a:pt x="3333" y="13308"/>
                    <a:pt x="3424" y="13262"/>
                    <a:pt x="3470" y="13216"/>
                  </a:cubicBezTo>
                  <a:cubicBezTo>
                    <a:pt x="3515" y="13171"/>
                    <a:pt x="3561" y="13102"/>
                    <a:pt x="3561" y="13011"/>
                  </a:cubicBezTo>
                  <a:cubicBezTo>
                    <a:pt x="3561" y="12920"/>
                    <a:pt x="3538" y="12828"/>
                    <a:pt x="3470" y="12783"/>
                  </a:cubicBezTo>
                  <a:cubicBezTo>
                    <a:pt x="3433" y="12746"/>
                    <a:pt x="3381" y="12679"/>
                    <a:pt x="3314" y="12679"/>
                  </a:cubicBezTo>
                  <a:close/>
                  <a:moveTo>
                    <a:pt x="4588" y="12828"/>
                  </a:moveTo>
                  <a:cubicBezTo>
                    <a:pt x="4406" y="12828"/>
                    <a:pt x="4292" y="12920"/>
                    <a:pt x="4292" y="13102"/>
                  </a:cubicBezTo>
                  <a:cubicBezTo>
                    <a:pt x="4292" y="13331"/>
                    <a:pt x="4383" y="13422"/>
                    <a:pt x="4588" y="13422"/>
                  </a:cubicBezTo>
                  <a:cubicBezTo>
                    <a:pt x="4794" y="13422"/>
                    <a:pt x="4908" y="13331"/>
                    <a:pt x="4908" y="13125"/>
                  </a:cubicBezTo>
                  <a:cubicBezTo>
                    <a:pt x="4908" y="12920"/>
                    <a:pt x="4794" y="12828"/>
                    <a:pt x="4588" y="12828"/>
                  </a:cubicBezTo>
                  <a:close/>
                  <a:moveTo>
                    <a:pt x="46" y="13125"/>
                  </a:moveTo>
                  <a:cubicBezTo>
                    <a:pt x="46" y="13148"/>
                    <a:pt x="23" y="13171"/>
                    <a:pt x="23" y="13194"/>
                  </a:cubicBezTo>
                  <a:cubicBezTo>
                    <a:pt x="23" y="13262"/>
                    <a:pt x="23" y="13331"/>
                    <a:pt x="23" y="13376"/>
                  </a:cubicBezTo>
                  <a:cubicBezTo>
                    <a:pt x="23" y="13445"/>
                    <a:pt x="23" y="13513"/>
                    <a:pt x="23" y="13559"/>
                  </a:cubicBezTo>
                  <a:cubicBezTo>
                    <a:pt x="23" y="13604"/>
                    <a:pt x="46" y="13627"/>
                    <a:pt x="46" y="13673"/>
                  </a:cubicBezTo>
                  <a:cubicBezTo>
                    <a:pt x="69" y="13650"/>
                    <a:pt x="92" y="13627"/>
                    <a:pt x="115" y="13582"/>
                  </a:cubicBezTo>
                  <a:cubicBezTo>
                    <a:pt x="183" y="13490"/>
                    <a:pt x="183" y="13285"/>
                    <a:pt x="115" y="13194"/>
                  </a:cubicBezTo>
                  <a:cubicBezTo>
                    <a:pt x="92" y="13171"/>
                    <a:pt x="69" y="13148"/>
                    <a:pt x="46" y="13125"/>
                  </a:cubicBezTo>
                  <a:close/>
                  <a:moveTo>
                    <a:pt x="1210" y="13194"/>
                  </a:moveTo>
                  <a:cubicBezTo>
                    <a:pt x="1005" y="13194"/>
                    <a:pt x="913" y="13285"/>
                    <a:pt x="913" y="13490"/>
                  </a:cubicBezTo>
                  <a:cubicBezTo>
                    <a:pt x="913" y="13696"/>
                    <a:pt x="1005" y="13787"/>
                    <a:pt x="1210" y="13787"/>
                  </a:cubicBezTo>
                  <a:cubicBezTo>
                    <a:pt x="1416" y="13787"/>
                    <a:pt x="1507" y="13696"/>
                    <a:pt x="1507" y="13490"/>
                  </a:cubicBezTo>
                  <a:cubicBezTo>
                    <a:pt x="1507" y="13285"/>
                    <a:pt x="1416" y="13194"/>
                    <a:pt x="1210" y="13194"/>
                  </a:cubicBezTo>
                  <a:close/>
                  <a:moveTo>
                    <a:pt x="2534" y="13331"/>
                  </a:moveTo>
                  <a:cubicBezTo>
                    <a:pt x="2306" y="13331"/>
                    <a:pt x="2214" y="13422"/>
                    <a:pt x="2214" y="13627"/>
                  </a:cubicBezTo>
                  <a:cubicBezTo>
                    <a:pt x="2214" y="13833"/>
                    <a:pt x="2306" y="13924"/>
                    <a:pt x="2511" y="13924"/>
                  </a:cubicBezTo>
                  <a:cubicBezTo>
                    <a:pt x="2717" y="13924"/>
                    <a:pt x="2808" y="13833"/>
                    <a:pt x="2808" y="13627"/>
                  </a:cubicBezTo>
                  <a:cubicBezTo>
                    <a:pt x="2808" y="13422"/>
                    <a:pt x="2717" y="13331"/>
                    <a:pt x="2534" y="13331"/>
                  </a:cubicBezTo>
                  <a:close/>
                  <a:moveTo>
                    <a:pt x="3881" y="13422"/>
                  </a:moveTo>
                  <a:cubicBezTo>
                    <a:pt x="3652" y="13422"/>
                    <a:pt x="3561" y="13513"/>
                    <a:pt x="3561" y="13719"/>
                  </a:cubicBezTo>
                  <a:cubicBezTo>
                    <a:pt x="3561" y="13924"/>
                    <a:pt x="3652" y="14038"/>
                    <a:pt x="3835" y="14038"/>
                  </a:cubicBezTo>
                  <a:cubicBezTo>
                    <a:pt x="4063" y="14038"/>
                    <a:pt x="4155" y="13947"/>
                    <a:pt x="4155" y="13741"/>
                  </a:cubicBezTo>
                  <a:cubicBezTo>
                    <a:pt x="4155" y="13536"/>
                    <a:pt x="4063" y="13422"/>
                    <a:pt x="3881" y="13422"/>
                  </a:cubicBezTo>
                  <a:close/>
                  <a:moveTo>
                    <a:pt x="5205" y="13559"/>
                  </a:moveTo>
                  <a:cubicBezTo>
                    <a:pt x="4999" y="13559"/>
                    <a:pt x="4908" y="13650"/>
                    <a:pt x="4908" y="13856"/>
                  </a:cubicBezTo>
                  <a:cubicBezTo>
                    <a:pt x="4908" y="14061"/>
                    <a:pt x="4999" y="14175"/>
                    <a:pt x="5205" y="14175"/>
                  </a:cubicBezTo>
                  <a:cubicBezTo>
                    <a:pt x="5410" y="14175"/>
                    <a:pt x="5501" y="14084"/>
                    <a:pt x="5501" y="13856"/>
                  </a:cubicBezTo>
                  <a:cubicBezTo>
                    <a:pt x="5501" y="13650"/>
                    <a:pt x="5410" y="13559"/>
                    <a:pt x="5205" y="13559"/>
                  </a:cubicBezTo>
                  <a:close/>
                  <a:moveTo>
                    <a:pt x="457" y="13764"/>
                  </a:moveTo>
                  <a:cubicBezTo>
                    <a:pt x="297" y="13764"/>
                    <a:pt x="137" y="13947"/>
                    <a:pt x="137" y="14107"/>
                  </a:cubicBezTo>
                  <a:cubicBezTo>
                    <a:pt x="137" y="14257"/>
                    <a:pt x="300" y="14428"/>
                    <a:pt x="452" y="14428"/>
                  </a:cubicBezTo>
                  <a:cubicBezTo>
                    <a:pt x="461" y="14428"/>
                    <a:pt x="471" y="14427"/>
                    <a:pt x="480" y="14426"/>
                  </a:cubicBezTo>
                  <a:cubicBezTo>
                    <a:pt x="640" y="14426"/>
                    <a:pt x="799" y="14244"/>
                    <a:pt x="799" y="14084"/>
                  </a:cubicBezTo>
                  <a:cubicBezTo>
                    <a:pt x="799" y="13924"/>
                    <a:pt x="617" y="13764"/>
                    <a:pt x="457" y="13764"/>
                  </a:cubicBezTo>
                  <a:close/>
                  <a:moveTo>
                    <a:pt x="1831" y="13899"/>
                  </a:moveTo>
                  <a:cubicBezTo>
                    <a:pt x="1822" y="13899"/>
                    <a:pt x="1813" y="13900"/>
                    <a:pt x="1804" y="13901"/>
                  </a:cubicBezTo>
                  <a:cubicBezTo>
                    <a:pt x="1644" y="13901"/>
                    <a:pt x="1461" y="14084"/>
                    <a:pt x="1484" y="14244"/>
                  </a:cubicBezTo>
                  <a:cubicBezTo>
                    <a:pt x="1484" y="14394"/>
                    <a:pt x="1646" y="14565"/>
                    <a:pt x="1799" y="14565"/>
                  </a:cubicBezTo>
                  <a:cubicBezTo>
                    <a:pt x="1808" y="14565"/>
                    <a:pt x="1817" y="14564"/>
                    <a:pt x="1826" y="14563"/>
                  </a:cubicBezTo>
                  <a:cubicBezTo>
                    <a:pt x="1986" y="14563"/>
                    <a:pt x="2146" y="14381"/>
                    <a:pt x="2146" y="14221"/>
                  </a:cubicBezTo>
                  <a:cubicBezTo>
                    <a:pt x="2146" y="14070"/>
                    <a:pt x="1984" y="13899"/>
                    <a:pt x="1831" y="13899"/>
                  </a:cubicBezTo>
                  <a:close/>
                  <a:moveTo>
                    <a:pt x="5478" y="14517"/>
                  </a:moveTo>
                  <a:cubicBezTo>
                    <a:pt x="5478" y="14540"/>
                    <a:pt x="5478" y="14540"/>
                    <a:pt x="5478" y="14586"/>
                  </a:cubicBezTo>
                  <a:cubicBezTo>
                    <a:pt x="5478" y="14586"/>
                    <a:pt x="5478" y="14609"/>
                    <a:pt x="5501" y="14632"/>
                  </a:cubicBezTo>
                  <a:cubicBezTo>
                    <a:pt x="5501" y="14609"/>
                    <a:pt x="5501" y="14586"/>
                    <a:pt x="5501" y="14563"/>
                  </a:cubicBezTo>
                  <a:cubicBezTo>
                    <a:pt x="5501" y="14563"/>
                    <a:pt x="5501" y="14540"/>
                    <a:pt x="5501" y="14517"/>
                  </a:cubicBezTo>
                  <a:close/>
                  <a:moveTo>
                    <a:pt x="3173" y="13992"/>
                  </a:moveTo>
                  <a:cubicBezTo>
                    <a:pt x="2991" y="13992"/>
                    <a:pt x="2808" y="14175"/>
                    <a:pt x="2808" y="14335"/>
                  </a:cubicBezTo>
                  <a:cubicBezTo>
                    <a:pt x="2808" y="14495"/>
                    <a:pt x="2991" y="14654"/>
                    <a:pt x="3150" y="14677"/>
                  </a:cubicBezTo>
                  <a:cubicBezTo>
                    <a:pt x="3310" y="14677"/>
                    <a:pt x="3493" y="14495"/>
                    <a:pt x="3493" y="14335"/>
                  </a:cubicBezTo>
                  <a:cubicBezTo>
                    <a:pt x="3493" y="14175"/>
                    <a:pt x="3333" y="14015"/>
                    <a:pt x="3173" y="13992"/>
                  </a:cubicBezTo>
                  <a:close/>
                  <a:moveTo>
                    <a:pt x="48" y="14603"/>
                  </a:moveTo>
                  <a:cubicBezTo>
                    <a:pt x="47" y="14603"/>
                    <a:pt x="46" y="14605"/>
                    <a:pt x="46" y="14609"/>
                  </a:cubicBezTo>
                  <a:cubicBezTo>
                    <a:pt x="46" y="14654"/>
                    <a:pt x="46" y="14677"/>
                    <a:pt x="23" y="14723"/>
                  </a:cubicBezTo>
                  <a:cubicBezTo>
                    <a:pt x="23" y="14746"/>
                    <a:pt x="23" y="14769"/>
                    <a:pt x="23" y="14791"/>
                  </a:cubicBezTo>
                  <a:lnTo>
                    <a:pt x="69" y="14791"/>
                  </a:lnTo>
                  <a:cubicBezTo>
                    <a:pt x="69" y="14769"/>
                    <a:pt x="69" y="14746"/>
                    <a:pt x="69" y="14723"/>
                  </a:cubicBezTo>
                  <a:cubicBezTo>
                    <a:pt x="69" y="14647"/>
                    <a:pt x="53" y="14603"/>
                    <a:pt x="48" y="14603"/>
                  </a:cubicBezTo>
                  <a:close/>
                  <a:moveTo>
                    <a:pt x="4474" y="14129"/>
                  </a:moveTo>
                  <a:cubicBezTo>
                    <a:pt x="4314" y="14129"/>
                    <a:pt x="4132" y="14289"/>
                    <a:pt x="4132" y="14449"/>
                  </a:cubicBezTo>
                  <a:cubicBezTo>
                    <a:pt x="4109" y="14609"/>
                    <a:pt x="4292" y="14791"/>
                    <a:pt x="4451" y="14814"/>
                  </a:cubicBezTo>
                  <a:cubicBezTo>
                    <a:pt x="4611" y="14814"/>
                    <a:pt x="4794" y="14632"/>
                    <a:pt x="4794" y="14472"/>
                  </a:cubicBezTo>
                  <a:cubicBezTo>
                    <a:pt x="4817" y="14312"/>
                    <a:pt x="4634" y="14129"/>
                    <a:pt x="4474" y="14129"/>
                  </a:cubicBezTo>
                  <a:close/>
                  <a:moveTo>
                    <a:pt x="1073" y="14495"/>
                  </a:moveTo>
                  <a:cubicBezTo>
                    <a:pt x="913" y="14495"/>
                    <a:pt x="731" y="14654"/>
                    <a:pt x="731" y="14814"/>
                  </a:cubicBezTo>
                  <a:cubicBezTo>
                    <a:pt x="731" y="14997"/>
                    <a:pt x="891" y="15179"/>
                    <a:pt x="1073" y="15179"/>
                  </a:cubicBezTo>
                  <a:cubicBezTo>
                    <a:pt x="1233" y="15179"/>
                    <a:pt x="1416" y="15020"/>
                    <a:pt x="1416" y="14860"/>
                  </a:cubicBezTo>
                  <a:cubicBezTo>
                    <a:pt x="1416" y="14677"/>
                    <a:pt x="1256" y="14495"/>
                    <a:pt x="1073" y="14495"/>
                  </a:cubicBezTo>
                  <a:close/>
                  <a:moveTo>
                    <a:pt x="2420" y="14609"/>
                  </a:moveTo>
                  <a:cubicBezTo>
                    <a:pt x="2260" y="14609"/>
                    <a:pt x="2077" y="14769"/>
                    <a:pt x="2077" y="14928"/>
                  </a:cubicBezTo>
                  <a:cubicBezTo>
                    <a:pt x="2077" y="15088"/>
                    <a:pt x="2237" y="15271"/>
                    <a:pt x="2397" y="15271"/>
                  </a:cubicBezTo>
                  <a:cubicBezTo>
                    <a:pt x="2580" y="15271"/>
                    <a:pt x="2762" y="15111"/>
                    <a:pt x="2762" y="14928"/>
                  </a:cubicBezTo>
                  <a:cubicBezTo>
                    <a:pt x="2762" y="14769"/>
                    <a:pt x="2580" y="14609"/>
                    <a:pt x="2420" y="14609"/>
                  </a:cubicBezTo>
                  <a:close/>
                  <a:moveTo>
                    <a:pt x="3744" y="14746"/>
                  </a:moveTo>
                  <a:cubicBezTo>
                    <a:pt x="3584" y="14746"/>
                    <a:pt x="3424" y="14906"/>
                    <a:pt x="3424" y="15088"/>
                  </a:cubicBezTo>
                  <a:cubicBezTo>
                    <a:pt x="3424" y="15248"/>
                    <a:pt x="3607" y="15408"/>
                    <a:pt x="3767" y="15408"/>
                  </a:cubicBezTo>
                  <a:cubicBezTo>
                    <a:pt x="3926" y="15408"/>
                    <a:pt x="4086" y="15225"/>
                    <a:pt x="4086" y="15065"/>
                  </a:cubicBezTo>
                  <a:cubicBezTo>
                    <a:pt x="4086" y="14906"/>
                    <a:pt x="3904" y="14746"/>
                    <a:pt x="3744" y="14746"/>
                  </a:cubicBezTo>
                  <a:close/>
                  <a:moveTo>
                    <a:pt x="5090" y="14837"/>
                  </a:moveTo>
                  <a:cubicBezTo>
                    <a:pt x="4931" y="14837"/>
                    <a:pt x="4771" y="15020"/>
                    <a:pt x="4771" y="15179"/>
                  </a:cubicBezTo>
                  <a:cubicBezTo>
                    <a:pt x="4771" y="15330"/>
                    <a:pt x="4913" y="15501"/>
                    <a:pt x="5082" y="15501"/>
                  </a:cubicBezTo>
                  <a:cubicBezTo>
                    <a:pt x="5092" y="15501"/>
                    <a:pt x="5103" y="15500"/>
                    <a:pt x="5113" y="15499"/>
                  </a:cubicBezTo>
                  <a:cubicBezTo>
                    <a:pt x="5273" y="15499"/>
                    <a:pt x="5433" y="15339"/>
                    <a:pt x="5433" y="15179"/>
                  </a:cubicBezTo>
                  <a:cubicBezTo>
                    <a:pt x="5433" y="14997"/>
                    <a:pt x="5250" y="14837"/>
                    <a:pt x="5090" y="14837"/>
                  </a:cubicBezTo>
                  <a:close/>
                  <a:moveTo>
                    <a:pt x="344" y="15099"/>
                  </a:moveTo>
                  <a:cubicBezTo>
                    <a:pt x="235" y="15099"/>
                    <a:pt x="102" y="15177"/>
                    <a:pt x="46" y="15271"/>
                  </a:cubicBezTo>
                  <a:cubicBezTo>
                    <a:pt x="23" y="15316"/>
                    <a:pt x="46" y="15362"/>
                    <a:pt x="23" y="15408"/>
                  </a:cubicBezTo>
                  <a:cubicBezTo>
                    <a:pt x="23" y="15659"/>
                    <a:pt x="46" y="15659"/>
                    <a:pt x="206" y="15750"/>
                  </a:cubicBezTo>
                  <a:cubicBezTo>
                    <a:pt x="244" y="15769"/>
                    <a:pt x="287" y="15778"/>
                    <a:pt x="330" y="15778"/>
                  </a:cubicBezTo>
                  <a:cubicBezTo>
                    <a:pt x="492" y="15778"/>
                    <a:pt x="662" y="15651"/>
                    <a:pt x="662" y="15453"/>
                  </a:cubicBezTo>
                  <a:cubicBezTo>
                    <a:pt x="685" y="15294"/>
                    <a:pt x="571" y="15157"/>
                    <a:pt x="411" y="15111"/>
                  </a:cubicBezTo>
                  <a:cubicBezTo>
                    <a:pt x="391" y="15103"/>
                    <a:pt x="368" y="15099"/>
                    <a:pt x="344" y="15099"/>
                  </a:cubicBezTo>
                  <a:close/>
                  <a:moveTo>
                    <a:pt x="1705" y="15246"/>
                  </a:moveTo>
                  <a:cubicBezTo>
                    <a:pt x="1693" y="15246"/>
                    <a:pt x="1680" y="15246"/>
                    <a:pt x="1667" y="15248"/>
                  </a:cubicBezTo>
                  <a:cubicBezTo>
                    <a:pt x="1484" y="15248"/>
                    <a:pt x="1347" y="15362"/>
                    <a:pt x="1347" y="15567"/>
                  </a:cubicBezTo>
                  <a:cubicBezTo>
                    <a:pt x="1324" y="15750"/>
                    <a:pt x="1484" y="15910"/>
                    <a:pt x="1667" y="15910"/>
                  </a:cubicBezTo>
                  <a:cubicBezTo>
                    <a:pt x="1872" y="15910"/>
                    <a:pt x="2009" y="15750"/>
                    <a:pt x="2009" y="15567"/>
                  </a:cubicBezTo>
                  <a:cubicBezTo>
                    <a:pt x="2009" y="15397"/>
                    <a:pt x="1889" y="15246"/>
                    <a:pt x="1705" y="15246"/>
                  </a:cubicBezTo>
                  <a:close/>
                  <a:moveTo>
                    <a:pt x="3013" y="15339"/>
                  </a:moveTo>
                  <a:cubicBezTo>
                    <a:pt x="2831" y="15339"/>
                    <a:pt x="2694" y="15476"/>
                    <a:pt x="2694" y="15659"/>
                  </a:cubicBezTo>
                  <a:cubicBezTo>
                    <a:pt x="2671" y="15864"/>
                    <a:pt x="2831" y="16001"/>
                    <a:pt x="3013" y="16001"/>
                  </a:cubicBezTo>
                  <a:cubicBezTo>
                    <a:pt x="3027" y="16003"/>
                    <a:pt x="3039" y="16003"/>
                    <a:pt x="3052" y="16003"/>
                  </a:cubicBezTo>
                  <a:cubicBezTo>
                    <a:pt x="3236" y="16003"/>
                    <a:pt x="3356" y="15852"/>
                    <a:pt x="3356" y="15682"/>
                  </a:cubicBezTo>
                  <a:cubicBezTo>
                    <a:pt x="3356" y="15499"/>
                    <a:pt x="3219" y="15339"/>
                    <a:pt x="3013" y="15339"/>
                  </a:cubicBezTo>
                  <a:close/>
                  <a:moveTo>
                    <a:pt x="4360" y="15476"/>
                  </a:moveTo>
                  <a:cubicBezTo>
                    <a:pt x="4177" y="15476"/>
                    <a:pt x="4040" y="15590"/>
                    <a:pt x="4018" y="15796"/>
                  </a:cubicBezTo>
                  <a:cubicBezTo>
                    <a:pt x="4018" y="16001"/>
                    <a:pt x="4155" y="16138"/>
                    <a:pt x="4360" y="16138"/>
                  </a:cubicBezTo>
                  <a:cubicBezTo>
                    <a:pt x="4372" y="16140"/>
                    <a:pt x="4383" y="16140"/>
                    <a:pt x="4395" y="16140"/>
                  </a:cubicBezTo>
                  <a:cubicBezTo>
                    <a:pt x="4563" y="16140"/>
                    <a:pt x="4702" y="15989"/>
                    <a:pt x="4702" y="15819"/>
                  </a:cubicBezTo>
                  <a:cubicBezTo>
                    <a:pt x="4702" y="15613"/>
                    <a:pt x="4543" y="15476"/>
                    <a:pt x="4360" y="15476"/>
                  </a:cubicBezTo>
                  <a:close/>
                  <a:moveTo>
                    <a:pt x="5478" y="15636"/>
                  </a:moveTo>
                  <a:cubicBezTo>
                    <a:pt x="5478" y="15659"/>
                    <a:pt x="5478" y="15659"/>
                    <a:pt x="5456" y="15659"/>
                  </a:cubicBezTo>
                  <a:cubicBezTo>
                    <a:pt x="5410" y="15750"/>
                    <a:pt x="5364" y="15841"/>
                    <a:pt x="5364" y="15933"/>
                  </a:cubicBezTo>
                  <a:cubicBezTo>
                    <a:pt x="5364" y="16024"/>
                    <a:pt x="5433" y="16092"/>
                    <a:pt x="5456" y="16161"/>
                  </a:cubicBezTo>
                  <a:cubicBezTo>
                    <a:pt x="5456" y="16161"/>
                    <a:pt x="5478" y="16161"/>
                    <a:pt x="5478" y="16184"/>
                  </a:cubicBezTo>
                  <a:cubicBezTo>
                    <a:pt x="5501" y="16161"/>
                    <a:pt x="5501" y="16161"/>
                    <a:pt x="5501" y="16138"/>
                  </a:cubicBezTo>
                  <a:cubicBezTo>
                    <a:pt x="5501" y="16070"/>
                    <a:pt x="5501" y="16001"/>
                    <a:pt x="5501" y="15933"/>
                  </a:cubicBezTo>
                  <a:cubicBezTo>
                    <a:pt x="5501" y="15841"/>
                    <a:pt x="5501" y="15750"/>
                    <a:pt x="5501" y="15682"/>
                  </a:cubicBezTo>
                  <a:cubicBezTo>
                    <a:pt x="5501" y="15659"/>
                    <a:pt x="5501" y="15659"/>
                    <a:pt x="5478" y="15636"/>
                  </a:cubicBezTo>
                  <a:close/>
                  <a:moveTo>
                    <a:pt x="982" y="15841"/>
                  </a:moveTo>
                  <a:cubicBezTo>
                    <a:pt x="754" y="15841"/>
                    <a:pt x="640" y="15978"/>
                    <a:pt x="640" y="16184"/>
                  </a:cubicBezTo>
                  <a:cubicBezTo>
                    <a:pt x="640" y="16389"/>
                    <a:pt x="754" y="16503"/>
                    <a:pt x="959" y="16526"/>
                  </a:cubicBezTo>
                  <a:cubicBezTo>
                    <a:pt x="1050" y="16526"/>
                    <a:pt x="1142" y="16503"/>
                    <a:pt x="1210" y="16412"/>
                  </a:cubicBezTo>
                  <a:cubicBezTo>
                    <a:pt x="1279" y="16366"/>
                    <a:pt x="1301" y="16275"/>
                    <a:pt x="1301" y="16184"/>
                  </a:cubicBezTo>
                  <a:cubicBezTo>
                    <a:pt x="1301" y="15978"/>
                    <a:pt x="1187" y="15841"/>
                    <a:pt x="982" y="15841"/>
                  </a:cubicBezTo>
                  <a:close/>
                  <a:moveTo>
                    <a:pt x="2283" y="15955"/>
                  </a:moveTo>
                  <a:cubicBezTo>
                    <a:pt x="2077" y="15955"/>
                    <a:pt x="1941" y="16070"/>
                    <a:pt x="1941" y="16275"/>
                  </a:cubicBezTo>
                  <a:cubicBezTo>
                    <a:pt x="1941" y="16503"/>
                    <a:pt x="2077" y="16617"/>
                    <a:pt x="2283" y="16617"/>
                  </a:cubicBezTo>
                  <a:cubicBezTo>
                    <a:pt x="2488" y="16617"/>
                    <a:pt x="2625" y="16480"/>
                    <a:pt x="2625" y="16298"/>
                  </a:cubicBezTo>
                  <a:cubicBezTo>
                    <a:pt x="2625" y="16070"/>
                    <a:pt x="2488" y="15955"/>
                    <a:pt x="2283" y="15955"/>
                  </a:cubicBezTo>
                  <a:close/>
                  <a:moveTo>
                    <a:pt x="3630" y="16070"/>
                  </a:moveTo>
                  <a:cubicBezTo>
                    <a:pt x="3538" y="16070"/>
                    <a:pt x="3447" y="16092"/>
                    <a:pt x="3379" y="16184"/>
                  </a:cubicBezTo>
                  <a:cubicBezTo>
                    <a:pt x="3310" y="16229"/>
                    <a:pt x="3287" y="16321"/>
                    <a:pt x="3287" y="16412"/>
                  </a:cubicBezTo>
                  <a:cubicBezTo>
                    <a:pt x="3287" y="16617"/>
                    <a:pt x="3401" y="16754"/>
                    <a:pt x="3607" y="16754"/>
                  </a:cubicBezTo>
                  <a:cubicBezTo>
                    <a:pt x="3835" y="16754"/>
                    <a:pt x="3949" y="16617"/>
                    <a:pt x="3949" y="16412"/>
                  </a:cubicBezTo>
                  <a:cubicBezTo>
                    <a:pt x="3949" y="16207"/>
                    <a:pt x="3835" y="16092"/>
                    <a:pt x="3630" y="16070"/>
                  </a:cubicBezTo>
                  <a:close/>
                  <a:moveTo>
                    <a:pt x="4976" y="16184"/>
                  </a:moveTo>
                  <a:cubicBezTo>
                    <a:pt x="4771" y="16184"/>
                    <a:pt x="4634" y="16298"/>
                    <a:pt x="4634" y="16503"/>
                  </a:cubicBezTo>
                  <a:cubicBezTo>
                    <a:pt x="4634" y="16709"/>
                    <a:pt x="4748" y="16846"/>
                    <a:pt x="4953" y="16846"/>
                  </a:cubicBezTo>
                  <a:cubicBezTo>
                    <a:pt x="5045" y="16846"/>
                    <a:pt x="5136" y="16846"/>
                    <a:pt x="5205" y="16754"/>
                  </a:cubicBezTo>
                  <a:cubicBezTo>
                    <a:pt x="5273" y="16686"/>
                    <a:pt x="5319" y="16617"/>
                    <a:pt x="5296" y="16549"/>
                  </a:cubicBezTo>
                  <a:cubicBezTo>
                    <a:pt x="5296" y="16389"/>
                    <a:pt x="5296" y="16366"/>
                    <a:pt x="5205" y="16275"/>
                  </a:cubicBezTo>
                  <a:cubicBezTo>
                    <a:pt x="5136" y="16207"/>
                    <a:pt x="5068" y="16184"/>
                    <a:pt x="4976" y="16184"/>
                  </a:cubicBezTo>
                  <a:close/>
                  <a:moveTo>
                    <a:pt x="233" y="16432"/>
                  </a:moveTo>
                  <a:cubicBezTo>
                    <a:pt x="186" y="16432"/>
                    <a:pt x="138" y="16440"/>
                    <a:pt x="92" y="16458"/>
                  </a:cubicBezTo>
                  <a:cubicBezTo>
                    <a:pt x="46" y="16480"/>
                    <a:pt x="23" y="16503"/>
                    <a:pt x="23" y="16572"/>
                  </a:cubicBezTo>
                  <a:cubicBezTo>
                    <a:pt x="46" y="16640"/>
                    <a:pt x="23" y="16709"/>
                    <a:pt x="23" y="16777"/>
                  </a:cubicBezTo>
                  <a:cubicBezTo>
                    <a:pt x="23" y="16846"/>
                    <a:pt x="23" y="16914"/>
                    <a:pt x="23" y="17005"/>
                  </a:cubicBezTo>
                  <a:cubicBezTo>
                    <a:pt x="23" y="17074"/>
                    <a:pt x="69" y="17120"/>
                    <a:pt x="137" y="17120"/>
                  </a:cubicBezTo>
                  <a:lnTo>
                    <a:pt x="251" y="17120"/>
                  </a:lnTo>
                  <a:cubicBezTo>
                    <a:pt x="525" y="17120"/>
                    <a:pt x="640" y="16846"/>
                    <a:pt x="548" y="16640"/>
                  </a:cubicBezTo>
                  <a:cubicBezTo>
                    <a:pt x="497" y="16504"/>
                    <a:pt x="370" y="16432"/>
                    <a:pt x="233" y="16432"/>
                  </a:cubicBezTo>
                  <a:close/>
                  <a:moveTo>
                    <a:pt x="1598" y="16549"/>
                  </a:moveTo>
                  <a:cubicBezTo>
                    <a:pt x="1370" y="16549"/>
                    <a:pt x="1233" y="16663"/>
                    <a:pt x="1233" y="16868"/>
                  </a:cubicBezTo>
                  <a:cubicBezTo>
                    <a:pt x="1233" y="17097"/>
                    <a:pt x="1370" y="17211"/>
                    <a:pt x="1575" y="17211"/>
                  </a:cubicBezTo>
                  <a:cubicBezTo>
                    <a:pt x="1781" y="17211"/>
                    <a:pt x="1918" y="17097"/>
                    <a:pt x="1918" y="16891"/>
                  </a:cubicBezTo>
                  <a:cubicBezTo>
                    <a:pt x="1918" y="16686"/>
                    <a:pt x="1781" y="16549"/>
                    <a:pt x="1598" y="16549"/>
                  </a:cubicBezTo>
                  <a:close/>
                  <a:moveTo>
                    <a:pt x="2922" y="16686"/>
                  </a:moveTo>
                  <a:cubicBezTo>
                    <a:pt x="2717" y="16686"/>
                    <a:pt x="2580" y="16800"/>
                    <a:pt x="2580" y="17005"/>
                  </a:cubicBezTo>
                  <a:cubicBezTo>
                    <a:pt x="2580" y="17234"/>
                    <a:pt x="2717" y="17348"/>
                    <a:pt x="2922" y="17348"/>
                  </a:cubicBezTo>
                  <a:cubicBezTo>
                    <a:pt x="3127" y="17348"/>
                    <a:pt x="3264" y="17234"/>
                    <a:pt x="3264" y="17005"/>
                  </a:cubicBezTo>
                  <a:cubicBezTo>
                    <a:pt x="3264" y="16823"/>
                    <a:pt x="3127" y="16686"/>
                    <a:pt x="2922" y="16686"/>
                  </a:cubicBezTo>
                  <a:close/>
                  <a:moveTo>
                    <a:pt x="4246" y="16777"/>
                  </a:moveTo>
                  <a:cubicBezTo>
                    <a:pt x="4018" y="16777"/>
                    <a:pt x="3904" y="16914"/>
                    <a:pt x="3881" y="17120"/>
                  </a:cubicBezTo>
                  <a:cubicBezTo>
                    <a:pt x="3881" y="17325"/>
                    <a:pt x="4018" y="17462"/>
                    <a:pt x="4223" y="17462"/>
                  </a:cubicBezTo>
                  <a:cubicBezTo>
                    <a:pt x="4429" y="17462"/>
                    <a:pt x="4565" y="17325"/>
                    <a:pt x="4565" y="17120"/>
                  </a:cubicBezTo>
                  <a:cubicBezTo>
                    <a:pt x="4565" y="16914"/>
                    <a:pt x="4429" y="16777"/>
                    <a:pt x="4246" y="16777"/>
                  </a:cubicBezTo>
                  <a:close/>
                  <a:moveTo>
                    <a:pt x="5488" y="16922"/>
                  </a:moveTo>
                  <a:cubicBezTo>
                    <a:pt x="5478" y="16922"/>
                    <a:pt x="5461" y="16927"/>
                    <a:pt x="5433" y="16937"/>
                  </a:cubicBezTo>
                  <a:cubicBezTo>
                    <a:pt x="5296" y="17005"/>
                    <a:pt x="5227" y="17097"/>
                    <a:pt x="5227" y="17257"/>
                  </a:cubicBezTo>
                  <a:cubicBezTo>
                    <a:pt x="5227" y="17416"/>
                    <a:pt x="5296" y="17508"/>
                    <a:pt x="5433" y="17576"/>
                  </a:cubicBezTo>
                  <a:cubicBezTo>
                    <a:pt x="5458" y="17584"/>
                    <a:pt x="5474" y="17590"/>
                    <a:pt x="5484" y="17590"/>
                  </a:cubicBezTo>
                  <a:cubicBezTo>
                    <a:pt x="5501" y="17590"/>
                    <a:pt x="5501" y="17574"/>
                    <a:pt x="5501" y="17530"/>
                  </a:cubicBezTo>
                  <a:cubicBezTo>
                    <a:pt x="5501" y="17462"/>
                    <a:pt x="5501" y="17371"/>
                    <a:pt x="5501" y="17279"/>
                  </a:cubicBezTo>
                  <a:cubicBezTo>
                    <a:pt x="5501" y="17165"/>
                    <a:pt x="5501" y="17074"/>
                    <a:pt x="5501" y="16960"/>
                  </a:cubicBezTo>
                  <a:cubicBezTo>
                    <a:pt x="5501" y="16933"/>
                    <a:pt x="5501" y="16922"/>
                    <a:pt x="5488" y="16922"/>
                  </a:cubicBezTo>
                  <a:close/>
                  <a:moveTo>
                    <a:pt x="882" y="17161"/>
                  </a:moveTo>
                  <a:cubicBezTo>
                    <a:pt x="870" y="17161"/>
                    <a:pt x="857" y="17162"/>
                    <a:pt x="845" y="17165"/>
                  </a:cubicBezTo>
                  <a:cubicBezTo>
                    <a:pt x="731" y="17165"/>
                    <a:pt x="640" y="17211"/>
                    <a:pt x="571" y="17279"/>
                  </a:cubicBezTo>
                  <a:cubicBezTo>
                    <a:pt x="525" y="17302"/>
                    <a:pt x="457" y="17485"/>
                    <a:pt x="480" y="17530"/>
                  </a:cubicBezTo>
                  <a:cubicBezTo>
                    <a:pt x="480" y="17622"/>
                    <a:pt x="525" y="17713"/>
                    <a:pt x="594" y="17781"/>
                  </a:cubicBezTo>
                  <a:cubicBezTo>
                    <a:pt x="640" y="17850"/>
                    <a:pt x="731" y="17896"/>
                    <a:pt x="845" y="17896"/>
                  </a:cubicBezTo>
                  <a:cubicBezTo>
                    <a:pt x="936" y="17873"/>
                    <a:pt x="1028" y="17827"/>
                    <a:pt x="1096" y="17781"/>
                  </a:cubicBezTo>
                  <a:cubicBezTo>
                    <a:pt x="1142" y="17736"/>
                    <a:pt x="1210" y="17553"/>
                    <a:pt x="1210" y="17508"/>
                  </a:cubicBezTo>
                  <a:cubicBezTo>
                    <a:pt x="1210" y="17416"/>
                    <a:pt x="1142" y="17325"/>
                    <a:pt x="1096" y="17257"/>
                  </a:cubicBezTo>
                  <a:cubicBezTo>
                    <a:pt x="1037" y="17217"/>
                    <a:pt x="961" y="17161"/>
                    <a:pt x="882" y="17161"/>
                  </a:cubicBezTo>
                  <a:close/>
                  <a:moveTo>
                    <a:pt x="2169" y="17257"/>
                  </a:moveTo>
                  <a:cubicBezTo>
                    <a:pt x="2077" y="17257"/>
                    <a:pt x="1986" y="17325"/>
                    <a:pt x="1918" y="17371"/>
                  </a:cubicBezTo>
                  <a:cubicBezTo>
                    <a:pt x="1872" y="17393"/>
                    <a:pt x="1804" y="17599"/>
                    <a:pt x="1804" y="17645"/>
                  </a:cubicBezTo>
                  <a:cubicBezTo>
                    <a:pt x="1804" y="17736"/>
                    <a:pt x="1872" y="17827"/>
                    <a:pt x="1918" y="17873"/>
                  </a:cubicBezTo>
                  <a:cubicBezTo>
                    <a:pt x="1986" y="17941"/>
                    <a:pt x="2077" y="17987"/>
                    <a:pt x="2192" y="17987"/>
                  </a:cubicBezTo>
                  <a:cubicBezTo>
                    <a:pt x="2283" y="17987"/>
                    <a:pt x="2374" y="17941"/>
                    <a:pt x="2443" y="17873"/>
                  </a:cubicBezTo>
                  <a:cubicBezTo>
                    <a:pt x="2488" y="17850"/>
                    <a:pt x="2557" y="17667"/>
                    <a:pt x="2557" y="17622"/>
                  </a:cubicBezTo>
                  <a:cubicBezTo>
                    <a:pt x="2557" y="17508"/>
                    <a:pt x="2488" y="17416"/>
                    <a:pt x="2443" y="17371"/>
                  </a:cubicBezTo>
                  <a:cubicBezTo>
                    <a:pt x="2374" y="17302"/>
                    <a:pt x="2283" y="17257"/>
                    <a:pt x="2169" y="17257"/>
                  </a:cubicBezTo>
                  <a:close/>
                  <a:moveTo>
                    <a:pt x="3515" y="17393"/>
                  </a:moveTo>
                  <a:cubicBezTo>
                    <a:pt x="3424" y="17393"/>
                    <a:pt x="3333" y="17439"/>
                    <a:pt x="3264" y="17508"/>
                  </a:cubicBezTo>
                  <a:cubicBezTo>
                    <a:pt x="3219" y="17553"/>
                    <a:pt x="3150" y="17645"/>
                    <a:pt x="3150" y="17759"/>
                  </a:cubicBezTo>
                  <a:cubicBezTo>
                    <a:pt x="3150" y="17781"/>
                    <a:pt x="3219" y="17987"/>
                    <a:pt x="3264" y="18010"/>
                  </a:cubicBezTo>
                  <a:cubicBezTo>
                    <a:pt x="3333" y="18055"/>
                    <a:pt x="3424" y="18124"/>
                    <a:pt x="3515" y="18124"/>
                  </a:cubicBezTo>
                  <a:cubicBezTo>
                    <a:pt x="3561" y="18124"/>
                    <a:pt x="3744" y="18055"/>
                    <a:pt x="3767" y="18010"/>
                  </a:cubicBezTo>
                  <a:cubicBezTo>
                    <a:pt x="3835" y="17941"/>
                    <a:pt x="3881" y="17873"/>
                    <a:pt x="3904" y="17759"/>
                  </a:cubicBezTo>
                  <a:cubicBezTo>
                    <a:pt x="3904" y="17736"/>
                    <a:pt x="3835" y="17530"/>
                    <a:pt x="3789" y="17508"/>
                  </a:cubicBezTo>
                  <a:cubicBezTo>
                    <a:pt x="3698" y="17462"/>
                    <a:pt x="3630" y="17393"/>
                    <a:pt x="3515" y="17393"/>
                  </a:cubicBezTo>
                  <a:close/>
                  <a:moveTo>
                    <a:pt x="4862" y="17485"/>
                  </a:moveTo>
                  <a:cubicBezTo>
                    <a:pt x="4839" y="17485"/>
                    <a:pt x="4634" y="17553"/>
                    <a:pt x="4611" y="17599"/>
                  </a:cubicBezTo>
                  <a:cubicBezTo>
                    <a:pt x="4565" y="17667"/>
                    <a:pt x="4497" y="17759"/>
                    <a:pt x="4497" y="17850"/>
                  </a:cubicBezTo>
                  <a:cubicBezTo>
                    <a:pt x="4474" y="18010"/>
                    <a:pt x="4680" y="18215"/>
                    <a:pt x="4862" y="18238"/>
                  </a:cubicBezTo>
                  <a:cubicBezTo>
                    <a:pt x="4953" y="18238"/>
                    <a:pt x="5045" y="18170"/>
                    <a:pt x="5113" y="18124"/>
                  </a:cubicBezTo>
                  <a:cubicBezTo>
                    <a:pt x="5182" y="18055"/>
                    <a:pt x="5227" y="17964"/>
                    <a:pt x="5227" y="17873"/>
                  </a:cubicBezTo>
                  <a:cubicBezTo>
                    <a:pt x="5250" y="17713"/>
                    <a:pt x="5045" y="17485"/>
                    <a:pt x="4862" y="17485"/>
                  </a:cubicBezTo>
                  <a:close/>
                  <a:moveTo>
                    <a:pt x="96" y="17751"/>
                  </a:moveTo>
                  <a:cubicBezTo>
                    <a:pt x="37" y="17751"/>
                    <a:pt x="23" y="17784"/>
                    <a:pt x="23" y="17873"/>
                  </a:cubicBezTo>
                  <a:cubicBezTo>
                    <a:pt x="23" y="17941"/>
                    <a:pt x="23" y="18033"/>
                    <a:pt x="23" y="18124"/>
                  </a:cubicBezTo>
                  <a:cubicBezTo>
                    <a:pt x="23" y="18215"/>
                    <a:pt x="23" y="18306"/>
                    <a:pt x="23" y="18398"/>
                  </a:cubicBezTo>
                  <a:cubicBezTo>
                    <a:pt x="23" y="18421"/>
                    <a:pt x="46" y="18489"/>
                    <a:pt x="46" y="18489"/>
                  </a:cubicBezTo>
                  <a:cubicBezTo>
                    <a:pt x="61" y="18497"/>
                    <a:pt x="76" y="18499"/>
                    <a:pt x="92" y="18499"/>
                  </a:cubicBezTo>
                  <a:cubicBezTo>
                    <a:pt x="122" y="18499"/>
                    <a:pt x="153" y="18489"/>
                    <a:pt x="183" y="18489"/>
                  </a:cubicBezTo>
                  <a:cubicBezTo>
                    <a:pt x="229" y="18466"/>
                    <a:pt x="251" y="18443"/>
                    <a:pt x="297" y="18421"/>
                  </a:cubicBezTo>
                  <a:cubicBezTo>
                    <a:pt x="411" y="18398"/>
                    <a:pt x="434" y="18284"/>
                    <a:pt x="457" y="18192"/>
                  </a:cubicBezTo>
                  <a:cubicBezTo>
                    <a:pt x="503" y="18010"/>
                    <a:pt x="343" y="17781"/>
                    <a:pt x="160" y="17759"/>
                  </a:cubicBezTo>
                  <a:cubicBezTo>
                    <a:pt x="135" y="17754"/>
                    <a:pt x="113" y="17751"/>
                    <a:pt x="96" y="17751"/>
                  </a:cubicBezTo>
                  <a:close/>
                  <a:moveTo>
                    <a:pt x="1461" y="17850"/>
                  </a:moveTo>
                  <a:cubicBezTo>
                    <a:pt x="1256" y="17850"/>
                    <a:pt x="1073" y="18010"/>
                    <a:pt x="1073" y="18215"/>
                  </a:cubicBezTo>
                  <a:cubicBezTo>
                    <a:pt x="1073" y="18443"/>
                    <a:pt x="1233" y="18580"/>
                    <a:pt x="1416" y="18603"/>
                  </a:cubicBezTo>
                  <a:cubicBezTo>
                    <a:pt x="1621" y="18603"/>
                    <a:pt x="1804" y="18443"/>
                    <a:pt x="1804" y="18238"/>
                  </a:cubicBezTo>
                  <a:cubicBezTo>
                    <a:pt x="1804" y="18010"/>
                    <a:pt x="1644" y="17896"/>
                    <a:pt x="1461" y="17850"/>
                  </a:cubicBezTo>
                  <a:close/>
                  <a:moveTo>
                    <a:pt x="2785" y="17987"/>
                  </a:moveTo>
                  <a:cubicBezTo>
                    <a:pt x="2557" y="17987"/>
                    <a:pt x="2397" y="18192"/>
                    <a:pt x="2420" y="18375"/>
                  </a:cubicBezTo>
                  <a:cubicBezTo>
                    <a:pt x="2443" y="18558"/>
                    <a:pt x="2557" y="18717"/>
                    <a:pt x="2785" y="18740"/>
                  </a:cubicBezTo>
                  <a:cubicBezTo>
                    <a:pt x="2991" y="18717"/>
                    <a:pt x="3173" y="18535"/>
                    <a:pt x="3150" y="18352"/>
                  </a:cubicBezTo>
                  <a:cubicBezTo>
                    <a:pt x="3127" y="18147"/>
                    <a:pt x="3013" y="17987"/>
                    <a:pt x="2785" y="17987"/>
                  </a:cubicBezTo>
                  <a:close/>
                  <a:moveTo>
                    <a:pt x="4132" y="18101"/>
                  </a:moveTo>
                  <a:cubicBezTo>
                    <a:pt x="3926" y="18101"/>
                    <a:pt x="3744" y="18284"/>
                    <a:pt x="3767" y="18466"/>
                  </a:cubicBezTo>
                  <a:cubicBezTo>
                    <a:pt x="3767" y="18694"/>
                    <a:pt x="3926" y="18831"/>
                    <a:pt x="4132" y="18831"/>
                  </a:cubicBezTo>
                  <a:cubicBezTo>
                    <a:pt x="4337" y="18831"/>
                    <a:pt x="4520" y="18649"/>
                    <a:pt x="4497" y="18443"/>
                  </a:cubicBezTo>
                  <a:cubicBezTo>
                    <a:pt x="4474" y="18238"/>
                    <a:pt x="4314" y="18101"/>
                    <a:pt x="4132" y="18101"/>
                  </a:cubicBezTo>
                  <a:close/>
                  <a:moveTo>
                    <a:pt x="5456" y="18238"/>
                  </a:moveTo>
                  <a:cubicBezTo>
                    <a:pt x="5387" y="18238"/>
                    <a:pt x="5342" y="18261"/>
                    <a:pt x="5296" y="18284"/>
                  </a:cubicBezTo>
                  <a:cubicBezTo>
                    <a:pt x="5022" y="18443"/>
                    <a:pt x="5068" y="18740"/>
                    <a:pt x="5250" y="18877"/>
                  </a:cubicBezTo>
                  <a:cubicBezTo>
                    <a:pt x="5296" y="18923"/>
                    <a:pt x="5364" y="18968"/>
                    <a:pt x="5433" y="18968"/>
                  </a:cubicBezTo>
                  <a:cubicBezTo>
                    <a:pt x="5478" y="18968"/>
                    <a:pt x="5501" y="18968"/>
                    <a:pt x="5501" y="18923"/>
                  </a:cubicBezTo>
                  <a:cubicBezTo>
                    <a:pt x="5501" y="18809"/>
                    <a:pt x="5501" y="18694"/>
                    <a:pt x="5501" y="18603"/>
                  </a:cubicBezTo>
                  <a:cubicBezTo>
                    <a:pt x="5501" y="18489"/>
                    <a:pt x="5501" y="18375"/>
                    <a:pt x="5501" y="18284"/>
                  </a:cubicBezTo>
                  <a:cubicBezTo>
                    <a:pt x="5501" y="18238"/>
                    <a:pt x="5478" y="18238"/>
                    <a:pt x="5456" y="18238"/>
                  </a:cubicBezTo>
                  <a:close/>
                  <a:moveTo>
                    <a:pt x="754" y="18466"/>
                  </a:moveTo>
                  <a:cubicBezTo>
                    <a:pt x="525" y="18466"/>
                    <a:pt x="366" y="18603"/>
                    <a:pt x="366" y="18831"/>
                  </a:cubicBezTo>
                  <a:cubicBezTo>
                    <a:pt x="366" y="19060"/>
                    <a:pt x="525" y="19197"/>
                    <a:pt x="731" y="19197"/>
                  </a:cubicBezTo>
                  <a:cubicBezTo>
                    <a:pt x="936" y="19197"/>
                    <a:pt x="1096" y="19060"/>
                    <a:pt x="1096" y="18831"/>
                  </a:cubicBezTo>
                  <a:cubicBezTo>
                    <a:pt x="1096" y="18626"/>
                    <a:pt x="959" y="18466"/>
                    <a:pt x="754" y="18466"/>
                  </a:cubicBezTo>
                  <a:close/>
                  <a:moveTo>
                    <a:pt x="2055" y="18603"/>
                  </a:moveTo>
                  <a:cubicBezTo>
                    <a:pt x="1826" y="18603"/>
                    <a:pt x="1689" y="18740"/>
                    <a:pt x="1689" y="18946"/>
                  </a:cubicBezTo>
                  <a:cubicBezTo>
                    <a:pt x="1667" y="19174"/>
                    <a:pt x="1826" y="19334"/>
                    <a:pt x="2032" y="19334"/>
                  </a:cubicBezTo>
                  <a:cubicBezTo>
                    <a:pt x="2260" y="19334"/>
                    <a:pt x="2397" y="19197"/>
                    <a:pt x="2420" y="18991"/>
                  </a:cubicBezTo>
                  <a:cubicBezTo>
                    <a:pt x="2420" y="18763"/>
                    <a:pt x="2260" y="18603"/>
                    <a:pt x="2055" y="18603"/>
                  </a:cubicBezTo>
                  <a:close/>
                  <a:moveTo>
                    <a:pt x="3401" y="18694"/>
                  </a:moveTo>
                  <a:cubicBezTo>
                    <a:pt x="3173" y="18694"/>
                    <a:pt x="3036" y="18831"/>
                    <a:pt x="3013" y="19060"/>
                  </a:cubicBezTo>
                  <a:cubicBezTo>
                    <a:pt x="3013" y="19265"/>
                    <a:pt x="3173" y="19425"/>
                    <a:pt x="3379" y="19425"/>
                  </a:cubicBezTo>
                  <a:cubicBezTo>
                    <a:pt x="3607" y="19425"/>
                    <a:pt x="3744" y="19288"/>
                    <a:pt x="3767" y="19083"/>
                  </a:cubicBezTo>
                  <a:cubicBezTo>
                    <a:pt x="3767" y="18854"/>
                    <a:pt x="3607" y="18694"/>
                    <a:pt x="3401" y="18694"/>
                  </a:cubicBezTo>
                  <a:close/>
                  <a:moveTo>
                    <a:pt x="4725" y="18831"/>
                  </a:moveTo>
                  <a:cubicBezTo>
                    <a:pt x="4520" y="18831"/>
                    <a:pt x="4360" y="18991"/>
                    <a:pt x="4360" y="19219"/>
                  </a:cubicBezTo>
                  <a:cubicBezTo>
                    <a:pt x="4383" y="19425"/>
                    <a:pt x="4520" y="19562"/>
                    <a:pt x="4725" y="19562"/>
                  </a:cubicBezTo>
                  <a:cubicBezTo>
                    <a:pt x="4953" y="19562"/>
                    <a:pt x="5113" y="19402"/>
                    <a:pt x="5090" y="19197"/>
                  </a:cubicBezTo>
                  <a:cubicBezTo>
                    <a:pt x="5090" y="18991"/>
                    <a:pt x="4953" y="18831"/>
                    <a:pt x="4725" y="18831"/>
                  </a:cubicBezTo>
                  <a:close/>
                  <a:moveTo>
                    <a:pt x="59" y="19100"/>
                  </a:moveTo>
                  <a:cubicBezTo>
                    <a:pt x="32" y="19100"/>
                    <a:pt x="23" y="19127"/>
                    <a:pt x="23" y="19197"/>
                  </a:cubicBezTo>
                  <a:cubicBezTo>
                    <a:pt x="23" y="19219"/>
                    <a:pt x="23" y="19219"/>
                    <a:pt x="23" y="19242"/>
                  </a:cubicBezTo>
                  <a:cubicBezTo>
                    <a:pt x="23" y="19311"/>
                    <a:pt x="23" y="19379"/>
                    <a:pt x="69" y="19448"/>
                  </a:cubicBezTo>
                  <a:cubicBezTo>
                    <a:pt x="46" y="19562"/>
                    <a:pt x="115" y="19676"/>
                    <a:pt x="92" y="19813"/>
                  </a:cubicBezTo>
                  <a:cubicBezTo>
                    <a:pt x="92" y="19824"/>
                    <a:pt x="92" y="19830"/>
                    <a:pt x="97" y="19830"/>
                  </a:cubicBezTo>
                  <a:cubicBezTo>
                    <a:pt x="103" y="19830"/>
                    <a:pt x="115" y="19824"/>
                    <a:pt x="137" y="19813"/>
                  </a:cubicBezTo>
                  <a:cubicBezTo>
                    <a:pt x="229" y="19767"/>
                    <a:pt x="297" y="19722"/>
                    <a:pt x="343" y="19630"/>
                  </a:cubicBezTo>
                  <a:cubicBezTo>
                    <a:pt x="411" y="19425"/>
                    <a:pt x="366" y="19242"/>
                    <a:pt x="137" y="19128"/>
                  </a:cubicBezTo>
                  <a:cubicBezTo>
                    <a:pt x="102" y="19110"/>
                    <a:pt x="77" y="19100"/>
                    <a:pt x="59" y="19100"/>
                  </a:cubicBezTo>
                  <a:close/>
                  <a:moveTo>
                    <a:pt x="1304" y="19192"/>
                  </a:moveTo>
                  <a:cubicBezTo>
                    <a:pt x="1214" y="19192"/>
                    <a:pt x="1152" y="19251"/>
                    <a:pt x="1073" y="19311"/>
                  </a:cubicBezTo>
                  <a:cubicBezTo>
                    <a:pt x="1005" y="19379"/>
                    <a:pt x="959" y="19448"/>
                    <a:pt x="959" y="19562"/>
                  </a:cubicBezTo>
                  <a:cubicBezTo>
                    <a:pt x="959" y="19676"/>
                    <a:pt x="1005" y="19767"/>
                    <a:pt x="1073" y="19836"/>
                  </a:cubicBezTo>
                  <a:cubicBezTo>
                    <a:pt x="1164" y="19904"/>
                    <a:pt x="1233" y="19950"/>
                    <a:pt x="1347" y="19950"/>
                  </a:cubicBezTo>
                  <a:cubicBezTo>
                    <a:pt x="1438" y="19950"/>
                    <a:pt x="1530" y="19904"/>
                    <a:pt x="1598" y="19836"/>
                  </a:cubicBezTo>
                  <a:cubicBezTo>
                    <a:pt x="1667" y="19767"/>
                    <a:pt x="1712" y="19676"/>
                    <a:pt x="1712" y="19585"/>
                  </a:cubicBezTo>
                  <a:cubicBezTo>
                    <a:pt x="1712" y="19471"/>
                    <a:pt x="1689" y="19379"/>
                    <a:pt x="1598" y="19311"/>
                  </a:cubicBezTo>
                  <a:cubicBezTo>
                    <a:pt x="1539" y="19251"/>
                    <a:pt x="1480" y="19192"/>
                    <a:pt x="1391" y="19192"/>
                  </a:cubicBezTo>
                  <a:cubicBezTo>
                    <a:pt x="1377" y="19192"/>
                    <a:pt x="1362" y="19194"/>
                    <a:pt x="1347" y="19197"/>
                  </a:cubicBezTo>
                  <a:cubicBezTo>
                    <a:pt x="1332" y="19194"/>
                    <a:pt x="1317" y="19192"/>
                    <a:pt x="1304" y="19192"/>
                  </a:cubicBezTo>
                  <a:close/>
                  <a:moveTo>
                    <a:pt x="2737" y="19329"/>
                  </a:moveTo>
                  <a:cubicBezTo>
                    <a:pt x="2724" y="19329"/>
                    <a:pt x="2709" y="19331"/>
                    <a:pt x="2694" y="19334"/>
                  </a:cubicBezTo>
                  <a:cubicBezTo>
                    <a:pt x="2466" y="19334"/>
                    <a:pt x="2329" y="19493"/>
                    <a:pt x="2306" y="19699"/>
                  </a:cubicBezTo>
                  <a:cubicBezTo>
                    <a:pt x="2306" y="19790"/>
                    <a:pt x="2351" y="19881"/>
                    <a:pt x="2420" y="19973"/>
                  </a:cubicBezTo>
                  <a:cubicBezTo>
                    <a:pt x="2488" y="20041"/>
                    <a:pt x="2580" y="20087"/>
                    <a:pt x="2671" y="20087"/>
                  </a:cubicBezTo>
                  <a:cubicBezTo>
                    <a:pt x="2899" y="20064"/>
                    <a:pt x="3059" y="19927"/>
                    <a:pt x="3059" y="19722"/>
                  </a:cubicBezTo>
                  <a:cubicBezTo>
                    <a:pt x="3059" y="19608"/>
                    <a:pt x="3036" y="19516"/>
                    <a:pt x="2945" y="19448"/>
                  </a:cubicBezTo>
                  <a:cubicBezTo>
                    <a:pt x="2886" y="19388"/>
                    <a:pt x="2826" y="19329"/>
                    <a:pt x="2737" y="19329"/>
                  </a:cubicBezTo>
                  <a:close/>
                  <a:moveTo>
                    <a:pt x="3995" y="19425"/>
                  </a:moveTo>
                  <a:cubicBezTo>
                    <a:pt x="3881" y="19425"/>
                    <a:pt x="3812" y="19471"/>
                    <a:pt x="3744" y="19539"/>
                  </a:cubicBezTo>
                  <a:cubicBezTo>
                    <a:pt x="3652" y="19608"/>
                    <a:pt x="3630" y="19699"/>
                    <a:pt x="3630" y="19790"/>
                  </a:cubicBezTo>
                  <a:cubicBezTo>
                    <a:pt x="3630" y="20018"/>
                    <a:pt x="3767" y="20178"/>
                    <a:pt x="4018" y="20178"/>
                  </a:cubicBezTo>
                  <a:cubicBezTo>
                    <a:pt x="4030" y="20181"/>
                    <a:pt x="4042" y="20183"/>
                    <a:pt x="4053" y="20183"/>
                  </a:cubicBezTo>
                  <a:cubicBezTo>
                    <a:pt x="4127" y="20183"/>
                    <a:pt x="4187" y="20123"/>
                    <a:pt x="4246" y="20064"/>
                  </a:cubicBezTo>
                  <a:cubicBezTo>
                    <a:pt x="4337" y="19996"/>
                    <a:pt x="4360" y="19927"/>
                    <a:pt x="4360" y="19813"/>
                  </a:cubicBezTo>
                  <a:cubicBezTo>
                    <a:pt x="4360" y="19585"/>
                    <a:pt x="4200" y="19448"/>
                    <a:pt x="3995" y="19425"/>
                  </a:cubicBezTo>
                  <a:close/>
                  <a:moveTo>
                    <a:pt x="5296" y="19562"/>
                  </a:moveTo>
                  <a:cubicBezTo>
                    <a:pt x="5182" y="19585"/>
                    <a:pt x="4999" y="19722"/>
                    <a:pt x="4976" y="19813"/>
                  </a:cubicBezTo>
                  <a:cubicBezTo>
                    <a:pt x="4908" y="19996"/>
                    <a:pt x="5022" y="20201"/>
                    <a:pt x="5205" y="20292"/>
                  </a:cubicBezTo>
                  <a:cubicBezTo>
                    <a:pt x="5230" y="20301"/>
                    <a:pt x="5246" y="20306"/>
                    <a:pt x="5257" y="20306"/>
                  </a:cubicBezTo>
                  <a:cubicBezTo>
                    <a:pt x="5276" y="20306"/>
                    <a:pt x="5281" y="20290"/>
                    <a:pt x="5296" y="20247"/>
                  </a:cubicBezTo>
                  <a:cubicBezTo>
                    <a:pt x="5319" y="20178"/>
                    <a:pt x="5364" y="20110"/>
                    <a:pt x="5387" y="20041"/>
                  </a:cubicBezTo>
                  <a:cubicBezTo>
                    <a:pt x="5433" y="19904"/>
                    <a:pt x="5456" y="19767"/>
                    <a:pt x="5478" y="19630"/>
                  </a:cubicBezTo>
                  <a:cubicBezTo>
                    <a:pt x="5478" y="19562"/>
                    <a:pt x="5456" y="19562"/>
                    <a:pt x="5387" y="19562"/>
                  </a:cubicBezTo>
                  <a:close/>
                  <a:moveTo>
                    <a:pt x="578" y="19811"/>
                  </a:moveTo>
                  <a:cubicBezTo>
                    <a:pt x="371" y="19811"/>
                    <a:pt x="229" y="19982"/>
                    <a:pt x="229" y="20132"/>
                  </a:cubicBezTo>
                  <a:cubicBezTo>
                    <a:pt x="250" y="20349"/>
                    <a:pt x="334" y="20545"/>
                    <a:pt x="557" y="20545"/>
                  </a:cubicBezTo>
                  <a:cubicBezTo>
                    <a:pt x="569" y="20545"/>
                    <a:pt x="581" y="20545"/>
                    <a:pt x="594" y="20543"/>
                  </a:cubicBezTo>
                  <a:cubicBezTo>
                    <a:pt x="607" y="20545"/>
                    <a:pt x="620" y="20546"/>
                    <a:pt x="633" y="20546"/>
                  </a:cubicBezTo>
                  <a:cubicBezTo>
                    <a:pt x="822" y="20546"/>
                    <a:pt x="982" y="20392"/>
                    <a:pt x="982" y="20178"/>
                  </a:cubicBezTo>
                  <a:cubicBezTo>
                    <a:pt x="982" y="19973"/>
                    <a:pt x="822" y="19813"/>
                    <a:pt x="617" y="19813"/>
                  </a:cubicBezTo>
                  <a:cubicBezTo>
                    <a:pt x="604" y="19812"/>
                    <a:pt x="591" y="19811"/>
                    <a:pt x="578" y="19811"/>
                  </a:cubicBezTo>
                  <a:close/>
                  <a:moveTo>
                    <a:pt x="1941" y="19927"/>
                  </a:moveTo>
                  <a:cubicBezTo>
                    <a:pt x="1758" y="19927"/>
                    <a:pt x="1575" y="20087"/>
                    <a:pt x="1575" y="20292"/>
                  </a:cubicBezTo>
                  <a:cubicBezTo>
                    <a:pt x="1575" y="20521"/>
                    <a:pt x="1735" y="20680"/>
                    <a:pt x="1941" y="20680"/>
                  </a:cubicBezTo>
                  <a:cubicBezTo>
                    <a:pt x="2169" y="20680"/>
                    <a:pt x="2329" y="20521"/>
                    <a:pt x="2306" y="20315"/>
                  </a:cubicBezTo>
                  <a:cubicBezTo>
                    <a:pt x="2329" y="20087"/>
                    <a:pt x="2146" y="19927"/>
                    <a:pt x="1941" y="19927"/>
                  </a:cubicBezTo>
                  <a:close/>
                  <a:moveTo>
                    <a:pt x="3287" y="20041"/>
                  </a:moveTo>
                  <a:cubicBezTo>
                    <a:pt x="3082" y="20041"/>
                    <a:pt x="2922" y="20178"/>
                    <a:pt x="2922" y="20406"/>
                  </a:cubicBezTo>
                  <a:cubicBezTo>
                    <a:pt x="2899" y="20612"/>
                    <a:pt x="3082" y="20772"/>
                    <a:pt x="3287" y="20794"/>
                  </a:cubicBezTo>
                  <a:cubicBezTo>
                    <a:pt x="3493" y="20794"/>
                    <a:pt x="3675" y="20612"/>
                    <a:pt x="3652" y="20406"/>
                  </a:cubicBezTo>
                  <a:cubicBezTo>
                    <a:pt x="3675" y="20201"/>
                    <a:pt x="3493" y="20041"/>
                    <a:pt x="3287" y="20041"/>
                  </a:cubicBezTo>
                  <a:close/>
                  <a:moveTo>
                    <a:pt x="4596" y="20176"/>
                  </a:moveTo>
                  <a:cubicBezTo>
                    <a:pt x="4388" y="20176"/>
                    <a:pt x="4246" y="20350"/>
                    <a:pt x="4246" y="20543"/>
                  </a:cubicBezTo>
                  <a:cubicBezTo>
                    <a:pt x="4246" y="20749"/>
                    <a:pt x="4406" y="20909"/>
                    <a:pt x="4611" y="20909"/>
                  </a:cubicBezTo>
                  <a:cubicBezTo>
                    <a:pt x="4624" y="20910"/>
                    <a:pt x="4637" y="20910"/>
                    <a:pt x="4649" y="20910"/>
                  </a:cubicBezTo>
                  <a:cubicBezTo>
                    <a:pt x="4857" y="20910"/>
                    <a:pt x="4999" y="20737"/>
                    <a:pt x="4999" y="20543"/>
                  </a:cubicBezTo>
                  <a:cubicBezTo>
                    <a:pt x="4999" y="20350"/>
                    <a:pt x="4857" y="20176"/>
                    <a:pt x="4669" y="20176"/>
                  </a:cubicBezTo>
                  <a:cubicBezTo>
                    <a:pt x="4657" y="20176"/>
                    <a:pt x="4646" y="20177"/>
                    <a:pt x="4634" y="20178"/>
                  </a:cubicBezTo>
                  <a:cubicBezTo>
                    <a:pt x="4621" y="20177"/>
                    <a:pt x="4608" y="20176"/>
                    <a:pt x="4596" y="20176"/>
                  </a:cubicBezTo>
                  <a:close/>
                  <a:moveTo>
                    <a:pt x="1314" y="20539"/>
                  </a:moveTo>
                  <a:cubicBezTo>
                    <a:pt x="1303" y="20539"/>
                    <a:pt x="1291" y="20540"/>
                    <a:pt x="1279" y="20543"/>
                  </a:cubicBezTo>
                  <a:lnTo>
                    <a:pt x="1096" y="20543"/>
                  </a:lnTo>
                  <a:cubicBezTo>
                    <a:pt x="1073" y="20543"/>
                    <a:pt x="1050" y="20543"/>
                    <a:pt x="1050" y="20566"/>
                  </a:cubicBezTo>
                  <a:cubicBezTo>
                    <a:pt x="913" y="20657"/>
                    <a:pt x="799" y="20749"/>
                    <a:pt x="845" y="20909"/>
                  </a:cubicBezTo>
                  <a:cubicBezTo>
                    <a:pt x="845" y="20931"/>
                    <a:pt x="845" y="20931"/>
                    <a:pt x="845" y="20954"/>
                  </a:cubicBezTo>
                  <a:cubicBezTo>
                    <a:pt x="799" y="21045"/>
                    <a:pt x="868" y="21137"/>
                    <a:pt x="936" y="21182"/>
                  </a:cubicBezTo>
                  <a:cubicBezTo>
                    <a:pt x="972" y="21235"/>
                    <a:pt x="1034" y="21289"/>
                    <a:pt x="1103" y="21289"/>
                  </a:cubicBezTo>
                  <a:cubicBezTo>
                    <a:pt x="1123" y="21289"/>
                    <a:pt x="1144" y="21284"/>
                    <a:pt x="1164" y="21274"/>
                  </a:cubicBezTo>
                  <a:lnTo>
                    <a:pt x="1233" y="21274"/>
                  </a:lnTo>
                  <a:cubicBezTo>
                    <a:pt x="1250" y="21278"/>
                    <a:pt x="1266" y="21280"/>
                    <a:pt x="1281" y="21280"/>
                  </a:cubicBezTo>
                  <a:cubicBezTo>
                    <a:pt x="1349" y="21280"/>
                    <a:pt x="1405" y="21243"/>
                    <a:pt x="1461" y="21205"/>
                  </a:cubicBezTo>
                  <a:cubicBezTo>
                    <a:pt x="1507" y="21182"/>
                    <a:pt x="1553" y="21114"/>
                    <a:pt x="1575" y="21068"/>
                  </a:cubicBezTo>
                  <a:cubicBezTo>
                    <a:pt x="1598" y="20977"/>
                    <a:pt x="1575" y="20886"/>
                    <a:pt x="1575" y="20772"/>
                  </a:cubicBezTo>
                  <a:cubicBezTo>
                    <a:pt x="1575" y="20726"/>
                    <a:pt x="1530" y="20680"/>
                    <a:pt x="1484" y="20657"/>
                  </a:cubicBezTo>
                  <a:cubicBezTo>
                    <a:pt x="1445" y="20598"/>
                    <a:pt x="1388" y="20539"/>
                    <a:pt x="1314" y="20539"/>
                  </a:cubicBezTo>
                  <a:close/>
                  <a:moveTo>
                    <a:pt x="2557" y="20640"/>
                  </a:moveTo>
                  <a:cubicBezTo>
                    <a:pt x="2511" y="20640"/>
                    <a:pt x="2466" y="20646"/>
                    <a:pt x="2420" y="20657"/>
                  </a:cubicBezTo>
                  <a:cubicBezTo>
                    <a:pt x="2374" y="20657"/>
                    <a:pt x="2306" y="20680"/>
                    <a:pt x="2283" y="20726"/>
                  </a:cubicBezTo>
                  <a:cubicBezTo>
                    <a:pt x="2237" y="20794"/>
                    <a:pt x="2169" y="20863"/>
                    <a:pt x="2169" y="20954"/>
                  </a:cubicBezTo>
                  <a:cubicBezTo>
                    <a:pt x="2192" y="21000"/>
                    <a:pt x="2169" y="21068"/>
                    <a:pt x="2192" y="21114"/>
                  </a:cubicBezTo>
                  <a:cubicBezTo>
                    <a:pt x="2192" y="21137"/>
                    <a:pt x="2192" y="21160"/>
                    <a:pt x="2192" y="21182"/>
                  </a:cubicBezTo>
                  <a:cubicBezTo>
                    <a:pt x="2274" y="21305"/>
                    <a:pt x="2374" y="21391"/>
                    <a:pt x="2492" y="21391"/>
                  </a:cubicBezTo>
                  <a:cubicBezTo>
                    <a:pt x="2506" y="21391"/>
                    <a:pt x="2520" y="21390"/>
                    <a:pt x="2534" y="21388"/>
                  </a:cubicBezTo>
                  <a:lnTo>
                    <a:pt x="2580" y="21388"/>
                  </a:lnTo>
                  <a:cubicBezTo>
                    <a:pt x="2596" y="21392"/>
                    <a:pt x="2612" y="21394"/>
                    <a:pt x="2628" y="21394"/>
                  </a:cubicBezTo>
                  <a:cubicBezTo>
                    <a:pt x="2702" y="21394"/>
                    <a:pt x="2770" y="21353"/>
                    <a:pt x="2808" y="21297"/>
                  </a:cubicBezTo>
                  <a:cubicBezTo>
                    <a:pt x="2899" y="21228"/>
                    <a:pt x="2945" y="21137"/>
                    <a:pt x="2922" y="21045"/>
                  </a:cubicBezTo>
                  <a:cubicBezTo>
                    <a:pt x="2922" y="21023"/>
                    <a:pt x="2922" y="21000"/>
                    <a:pt x="2922" y="20977"/>
                  </a:cubicBezTo>
                  <a:cubicBezTo>
                    <a:pt x="2945" y="20886"/>
                    <a:pt x="2899" y="20817"/>
                    <a:pt x="2854" y="20772"/>
                  </a:cubicBezTo>
                  <a:cubicBezTo>
                    <a:pt x="2808" y="20726"/>
                    <a:pt x="2762" y="20657"/>
                    <a:pt x="2694" y="20657"/>
                  </a:cubicBezTo>
                  <a:cubicBezTo>
                    <a:pt x="2648" y="20646"/>
                    <a:pt x="2602" y="20640"/>
                    <a:pt x="2557" y="20640"/>
                  </a:cubicBezTo>
                  <a:close/>
                  <a:moveTo>
                    <a:pt x="3799" y="20767"/>
                  </a:moveTo>
                  <a:cubicBezTo>
                    <a:pt x="3725" y="20767"/>
                    <a:pt x="3666" y="20823"/>
                    <a:pt x="3607" y="20863"/>
                  </a:cubicBezTo>
                  <a:cubicBezTo>
                    <a:pt x="3584" y="20909"/>
                    <a:pt x="3538" y="20954"/>
                    <a:pt x="3538" y="21000"/>
                  </a:cubicBezTo>
                  <a:cubicBezTo>
                    <a:pt x="3515" y="21137"/>
                    <a:pt x="3493" y="21297"/>
                    <a:pt x="3607" y="21411"/>
                  </a:cubicBezTo>
                  <a:cubicBezTo>
                    <a:pt x="3675" y="21456"/>
                    <a:pt x="3721" y="21525"/>
                    <a:pt x="3835" y="21525"/>
                  </a:cubicBezTo>
                  <a:cubicBezTo>
                    <a:pt x="3850" y="21517"/>
                    <a:pt x="3868" y="21515"/>
                    <a:pt x="3887" y="21515"/>
                  </a:cubicBezTo>
                  <a:cubicBezTo>
                    <a:pt x="3924" y="21515"/>
                    <a:pt x="3964" y="21525"/>
                    <a:pt x="3995" y="21525"/>
                  </a:cubicBezTo>
                  <a:cubicBezTo>
                    <a:pt x="4018" y="21525"/>
                    <a:pt x="4040" y="21525"/>
                    <a:pt x="4063" y="21502"/>
                  </a:cubicBezTo>
                  <a:cubicBezTo>
                    <a:pt x="4200" y="21411"/>
                    <a:pt x="4292" y="21319"/>
                    <a:pt x="4269" y="21160"/>
                  </a:cubicBezTo>
                  <a:cubicBezTo>
                    <a:pt x="4269" y="21137"/>
                    <a:pt x="4269" y="21137"/>
                    <a:pt x="4269" y="21114"/>
                  </a:cubicBezTo>
                  <a:cubicBezTo>
                    <a:pt x="4292" y="21023"/>
                    <a:pt x="4223" y="20954"/>
                    <a:pt x="4177" y="20886"/>
                  </a:cubicBezTo>
                  <a:cubicBezTo>
                    <a:pt x="4109" y="20817"/>
                    <a:pt x="4018" y="20772"/>
                    <a:pt x="3904" y="20772"/>
                  </a:cubicBezTo>
                  <a:cubicBezTo>
                    <a:pt x="3888" y="20772"/>
                    <a:pt x="3873" y="20782"/>
                    <a:pt x="3858" y="20782"/>
                  </a:cubicBezTo>
                  <a:cubicBezTo>
                    <a:pt x="3850" y="20782"/>
                    <a:pt x="3843" y="20779"/>
                    <a:pt x="3835" y="20772"/>
                  </a:cubicBezTo>
                  <a:cubicBezTo>
                    <a:pt x="3823" y="20768"/>
                    <a:pt x="3811" y="20767"/>
                    <a:pt x="3799" y="20767"/>
                  </a:cubicBezTo>
                  <a:close/>
                  <a:moveTo>
                    <a:pt x="1758" y="21274"/>
                  </a:moveTo>
                  <a:cubicBezTo>
                    <a:pt x="1598" y="21297"/>
                    <a:pt x="1530" y="21365"/>
                    <a:pt x="1461" y="21479"/>
                  </a:cubicBezTo>
                  <a:cubicBezTo>
                    <a:pt x="1416" y="21548"/>
                    <a:pt x="1438" y="21570"/>
                    <a:pt x="1507" y="21616"/>
                  </a:cubicBezTo>
                  <a:cubicBezTo>
                    <a:pt x="1689" y="21730"/>
                    <a:pt x="1872" y="21776"/>
                    <a:pt x="2055" y="21844"/>
                  </a:cubicBezTo>
                  <a:cubicBezTo>
                    <a:pt x="2067" y="21850"/>
                    <a:pt x="2081" y="21853"/>
                    <a:pt x="2095" y="21853"/>
                  </a:cubicBezTo>
                  <a:cubicBezTo>
                    <a:pt x="2132" y="21853"/>
                    <a:pt x="2169" y="21832"/>
                    <a:pt x="2169" y="21799"/>
                  </a:cubicBezTo>
                  <a:cubicBezTo>
                    <a:pt x="2192" y="21753"/>
                    <a:pt x="2192" y="21707"/>
                    <a:pt x="2214" y="21639"/>
                  </a:cubicBezTo>
                  <a:cubicBezTo>
                    <a:pt x="2192" y="21616"/>
                    <a:pt x="2192" y="21570"/>
                    <a:pt x="2169" y="21525"/>
                  </a:cubicBezTo>
                  <a:cubicBezTo>
                    <a:pt x="2169" y="21502"/>
                    <a:pt x="2169" y="21479"/>
                    <a:pt x="2146" y="21479"/>
                  </a:cubicBezTo>
                  <a:cubicBezTo>
                    <a:pt x="2077" y="21319"/>
                    <a:pt x="1963" y="21274"/>
                    <a:pt x="1758" y="21274"/>
                  </a:cubicBezTo>
                  <a:close/>
                  <a:moveTo>
                    <a:pt x="3164" y="21360"/>
                  </a:moveTo>
                  <a:cubicBezTo>
                    <a:pt x="3130" y="21360"/>
                    <a:pt x="3007" y="21411"/>
                    <a:pt x="2968" y="21411"/>
                  </a:cubicBezTo>
                  <a:cubicBezTo>
                    <a:pt x="2808" y="21456"/>
                    <a:pt x="2808" y="21616"/>
                    <a:pt x="2762" y="21753"/>
                  </a:cubicBezTo>
                  <a:cubicBezTo>
                    <a:pt x="2785" y="21799"/>
                    <a:pt x="2762" y="21867"/>
                    <a:pt x="2785" y="21913"/>
                  </a:cubicBezTo>
                  <a:cubicBezTo>
                    <a:pt x="2793" y="21920"/>
                    <a:pt x="2805" y="21923"/>
                    <a:pt x="2821" y="21923"/>
                  </a:cubicBezTo>
                  <a:cubicBezTo>
                    <a:pt x="2851" y="21923"/>
                    <a:pt x="2892" y="21913"/>
                    <a:pt x="2922" y="21913"/>
                  </a:cubicBezTo>
                  <a:lnTo>
                    <a:pt x="2968" y="21913"/>
                  </a:lnTo>
                  <a:cubicBezTo>
                    <a:pt x="3002" y="21913"/>
                    <a:pt x="3036" y="21919"/>
                    <a:pt x="3070" y="21919"/>
                  </a:cubicBezTo>
                  <a:cubicBezTo>
                    <a:pt x="3105" y="21919"/>
                    <a:pt x="3139" y="21913"/>
                    <a:pt x="3173" y="21890"/>
                  </a:cubicBezTo>
                  <a:cubicBezTo>
                    <a:pt x="3196" y="21879"/>
                    <a:pt x="3230" y="21879"/>
                    <a:pt x="3267" y="21879"/>
                  </a:cubicBezTo>
                  <a:cubicBezTo>
                    <a:pt x="3304" y="21879"/>
                    <a:pt x="3344" y="21879"/>
                    <a:pt x="3379" y="21867"/>
                  </a:cubicBezTo>
                  <a:cubicBezTo>
                    <a:pt x="3538" y="21799"/>
                    <a:pt x="3538" y="21822"/>
                    <a:pt x="3515" y="21662"/>
                  </a:cubicBezTo>
                  <a:cubicBezTo>
                    <a:pt x="3515" y="21593"/>
                    <a:pt x="3493" y="21548"/>
                    <a:pt x="3447" y="21502"/>
                  </a:cubicBezTo>
                  <a:cubicBezTo>
                    <a:pt x="3379" y="21411"/>
                    <a:pt x="3264" y="21388"/>
                    <a:pt x="3173" y="21365"/>
                  </a:cubicBezTo>
                  <a:cubicBezTo>
                    <a:pt x="3173" y="21362"/>
                    <a:pt x="3170" y="21360"/>
                    <a:pt x="3164" y="2136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4" name="Google Shape;1764;p25"/>
            <p:cNvSpPr/>
            <p:nvPr/>
          </p:nvSpPr>
          <p:spPr>
            <a:xfrm>
              <a:off x="4265650" y="1201200"/>
              <a:ext cx="177475" cy="560975"/>
            </a:xfrm>
            <a:custGeom>
              <a:avLst/>
              <a:gdLst/>
              <a:ahLst/>
              <a:cxnLst/>
              <a:rect l="l" t="t" r="r" b="b"/>
              <a:pathLst>
                <a:path w="7099" h="22439" extrusionOk="0">
                  <a:moveTo>
                    <a:pt x="3606" y="435"/>
                  </a:moveTo>
                  <a:cubicBezTo>
                    <a:pt x="4999" y="458"/>
                    <a:pt x="6117" y="1668"/>
                    <a:pt x="6117" y="3129"/>
                  </a:cubicBezTo>
                  <a:lnTo>
                    <a:pt x="6117" y="5206"/>
                  </a:lnTo>
                  <a:cubicBezTo>
                    <a:pt x="6117" y="5320"/>
                    <a:pt x="6208" y="5434"/>
                    <a:pt x="6323" y="5434"/>
                  </a:cubicBezTo>
                  <a:cubicBezTo>
                    <a:pt x="6528" y="5434"/>
                    <a:pt x="6665" y="5594"/>
                    <a:pt x="6665" y="5776"/>
                  </a:cubicBezTo>
                  <a:cubicBezTo>
                    <a:pt x="6665" y="5982"/>
                    <a:pt x="6528" y="6142"/>
                    <a:pt x="6323" y="6142"/>
                  </a:cubicBezTo>
                  <a:cubicBezTo>
                    <a:pt x="6208" y="6142"/>
                    <a:pt x="6117" y="6233"/>
                    <a:pt x="6117" y="6347"/>
                  </a:cubicBezTo>
                  <a:lnTo>
                    <a:pt x="6117" y="8835"/>
                  </a:lnTo>
                  <a:cubicBezTo>
                    <a:pt x="6117" y="8949"/>
                    <a:pt x="6208" y="9063"/>
                    <a:pt x="6323" y="9063"/>
                  </a:cubicBezTo>
                  <a:cubicBezTo>
                    <a:pt x="6528" y="9063"/>
                    <a:pt x="6665" y="9223"/>
                    <a:pt x="6665" y="9406"/>
                  </a:cubicBezTo>
                  <a:cubicBezTo>
                    <a:pt x="6665" y="9588"/>
                    <a:pt x="6528" y="9748"/>
                    <a:pt x="6323" y="9748"/>
                  </a:cubicBezTo>
                  <a:cubicBezTo>
                    <a:pt x="6208" y="9771"/>
                    <a:pt x="6117" y="9862"/>
                    <a:pt x="6117" y="9976"/>
                  </a:cubicBezTo>
                  <a:lnTo>
                    <a:pt x="6117" y="12464"/>
                  </a:lnTo>
                  <a:cubicBezTo>
                    <a:pt x="6117" y="12578"/>
                    <a:pt x="6208" y="12693"/>
                    <a:pt x="6323" y="12693"/>
                  </a:cubicBezTo>
                  <a:cubicBezTo>
                    <a:pt x="6528" y="12693"/>
                    <a:pt x="6665" y="12852"/>
                    <a:pt x="6665" y="13035"/>
                  </a:cubicBezTo>
                  <a:cubicBezTo>
                    <a:pt x="6665" y="13218"/>
                    <a:pt x="6528" y="13377"/>
                    <a:pt x="6323" y="13377"/>
                  </a:cubicBezTo>
                  <a:cubicBezTo>
                    <a:pt x="6208" y="13377"/>
                    <a:pt x="6117" y="13491"/>
                    <a:pt x="6117" y="13606"/>
                  </a:cubicBezTo>
                  <a:lnTo>
                    <a:pt x="6117" y="16093"/>
                  </a:lnTo>
                  <a:cubicBezTo>
                    <a:pt x="6117" y="16208"/>
                    <a:pt x="6208" y="16299"/>
                    <a:pt x="6323" y="16299"/>
                  </a:cubicBezTo>
                  <a:cubicBezTo>
                    <a:pt x="6528" y="16322"/>
                    <a:pt x="6665" y="16459"/>
                    <a:pt x="6665" y="16664"/>
                  </a:cubicBezTo>
                  <a:cubicBezTo>
                    <a:pt x="6665" y="16847"/>
                    <a:pt x="6528" y="17007"/>
                    <a:pt x="6323" y="17007"/>
                  </a:cubicBezTo>
                  <a:cubicBezTo>
                    <a:pt x="6208" y="17007"/>
                    <a:pt x="6117" y="17121"/>
                    <a:pt x="6117" y="17235"/>
                  </a:cubicBezTo>
                  <a:lnTo>
                    <a:pt x="6117" y="19449"/>
                  </a:lnTo>
                  <a:cubicBezTo>
                    <a:pt x="6117" y="20156"/>
                    <a:pt x="5843" y="20795"/>
                    <a:pt x="5341" y="21298"/>
                  </a:cubicBezTo>
                  <a:cubicBezTo>
                    <a:pt x="4860" y="21757"/>
                    <a:pt x="4232" y="22007"/>
                    <a:pt x="3558" y="22007"/>
                  </a:cubicBezTo>
                  <a:cubicBezTo>
                    <a:pt x="3529" y="22007"/>
                    <a:pt x="3499" y="22006"/>
                    <a:pt x="3469" y="22005"/>
                  </a:cubicBezTo>
                  <a:cubicBezTo>
                    <a:pt x="2100" y="21982"/>
                    <a:pt x="982" y="20773"/>
                    <a:pt x="982" y="19312"/>
                  </a:cubicBezTo>
                  <a:lnTo>
                    <a:pt x="982" y="19038"/>
                  </a:lnTo>
                  <a:cubicBezTo>
                    <a:pt x="982" y="18924"/>
                    <a:pt x="867" y="18810"/>
                    <a:pt x="753" y="18810"/>
                  </a:cubicBezTo>
                  <a:cubicBezTo>
                    <a:pt x="571" y="18810"/>
                    <a:pt x="434" y="18650"/>
                    <a:pt x="434" y="18467"/>
                  </a:cubicBezTo>
                  <a:cubicBezTo>
                    <a:pt x="434" y="18285"/>
                    <a:pt x="571" y="18125"/>
                    <a:pt x="776" y="18125"/>
                  </a:cubicBezTo>
                  <a:cubicBezTo>
                    <a:pt x="867" y="18125"/>
                    <a:pt x="982" y="18011"/>
                    <a:pt x="982" y="17897"/>
                  </a:cubicBezTo>
                  <a:lnTo>
                    <a:pt x="982" y="15409"/>
                  </a:lnTo>
                  <a:cubicBezTo>
                    <a:pt x="982" y="15295"/>
                    <a:pt x="867" y="15203"/>
                    <a:pt x="753" y="15203"/>
                  </a:cubicBezTo>
                  <a:cubicBezTo>
                    <a:pt x="571" y="15180"/>
                    <a:pt x="434" y="15044"/>
                    <a:pt x="434" y="14838"/>
                  </a:cubicBezTo>
                  <a:cubicBezTo>
                    <a:pt x="434" y="14656"/>
                    <a:pt x="571" y="14496"/>
                    <a:pt x="776" y="14496"/>
                  </a:cubicBezTo>
                  <a:cubicBezTo>
                    <a:pt x="867" y="14496"/>
                    <a:pt x="982" y="14382"/>
                    <a:pt x="982" y="14267"/>
                  </a:cubicBezTo>
                  <a:lnTo>
                    <a:pt x="982" y="11802"/>
                  </a:lnTo>
                  <a:cubicBezTo>
                    <a:pt x="982" y="11688"/>
                    <a:pt x="867" y="11574"/>
                    <a:pt x="753" y="11574"/>
                  </a:cubicBezTo>
                  <a:cubicBezTo>
                    <a:pt x="571" y="11574"/>
                    <a:pt x="434" y="11414"/>
                    <a:pt x="434" y="11232"/>
                  </a:cubicBezTo>
                  <a:cubicBezTo>
                    <a:pt x="434" y="11026"/>
                    <a:pt x="571" y="10867"/>
                    <a:pt x="776" y="10867"/>
                  </a:cubicBezTo>
                  <a:cubicBezTo>
                    <a:pt x="867" y="10867"/>
                    <a:pt x="982" y="10775"/>
                    <a:pt x="982" y="10661"/>
                  </a:cubicBezTo>
                  <a:lnTo>
                    <a:pt x="982" y="8173"/>
                  </a:lnTo>
                  <a:cubicBezTo>
                    <a:pt x="982" y="8059"/>
                    <a:pt x="867" y="7945"/>
                    <a:pt x="753" y="7945"/>
                  </a:cubicBezTo>
                  <a:cubicBezTo>
                    <a:pt x="571" y="7945"/>
                    <a:pt x="434" y="7785"/>
                    <a:pt x="434" y="7602"/>
                  </a:cubicBezTo>
                  <a:cubicBezTo>
                    <a:pt x="434" y="7420"/>
                    <a:pt x="571" y="7260"/>
                    <a:pt x="776" y="7260"/>
                  </a:cubicBezTo>
                  <a:cubicBezTo>
                    <a:pt x="867" y="7237"/>
                    <a:pt x="982" y="7146"/>
                    <a:pt x="982" y="7032"/>
                  </a:cubicBezTo>
                  <a:lnTo>
                    <a:pt x="982" y="4544"/>
                  </a:lnTo>
                  <a:cubicBezTo>
                    <a:pt x="982" y="4430"/>
                    <a:pt x="867" y="4316"/>
                    <a:pt x="753" y="4316"/>
                  </a:cubicBezTo>
                  <a:cubicBezTo>
                    <a:pt x="571" y="4316"/>
                    <a:pt x="434" y="4156"/>
                    <a:pt x="434" y="3973"/>
                  </a:cubicBezTo>
                  <a:cubicBezTo>
                    <a:pt x="434" y="3791"/>
                    <a:pt x="571" y="3631"/>
                    <a:pt x="776" y="3631"/>
                  </a:cubicBezTo>
                  <a:cubicBezTo>
                    <a:pt x="890" y="3631"/>
                    <a:pt x="982" y="3540"/>
                    <a:pt x="982" y="3425"/>
                  </a:cubicBezTo>
                  <a:lnTo>
                    <a:pt x="982" y="2992"/>
                  </a:lnTo>
                  <a:cubicBezTo>
                    <a:pt x="982" y="2307"/>
                    <a:pt x="1255" y="1645"/>
                    <a:pt x="1758" y="1166"/>
                  </a:cubicBezTo>
                  <a:cubicBezTo>
                    <a:pt x="2237" y="686"/>
                    <a:pt x="2876" y="435"/>
                    <a:pt x="3538" y="435"/>
                  </a:cubicBezTo>
                  <a:close/>
                  <a:moveTo>
                    <a:pt x="3547" y="1"/>
                  </a:moveTo>
                  <a:cubicBezTo>
                    <a:pt x="2757" y="1"/>
                    <a:pt x="2034" y="317"/>
                    <a:pt x="1461" y="846"/>
                  </a:cubicBezTo>
                  <a:cubicBezTo>
                    <a:pt x="890" y="1417"/>
                    <a:pt x="571" y="2193"/>
                    <a:pt x="571" y="2992"/>
                  </a:cubicBezTo>
                  <a:lnTo>
                    <a:pt x="571" y="3243"/>
                  </a:lnTo>
                  <a:cubicBezTo>
                    <a:pt x="251" y="3334"/>
                    <a:pt x="0" y="3631"/>
                    <a:pt x="0" y="3973"/>
                  </a:cubicBezTo>
                  <a:cubicBezTo>
                    <a:pt x="0" y="4316"/>
                    <a:pt x="251" y="4612"/>
                    <a:pt x="571" y="4704"/>
                  </a:cubicBezTo>
                  <a:lnTo>
                    <a:pt x="571" y="6849"/>
                  </a:lnTo>
                  <a:cubicBezTo>
                    <a:pt x="251" y="6941"/>
                    <a:pt x="0" y="7260"/>
                    <a:pt x="0" y="7602"/>
                  </a:cubicBezTo>
                  <a:cubicBezTo>
                    <a:pt x="0" y="7945"/>
                    <a:pt x="251" y="8242"/>
                    <a:pt x="571" y="8333"/>
                  </a:cubicBezTo>
                  <a:lnTo>
                    <a:pt x="571" y="10478"/>
                  </a:lnTo>
                  <a:cubicBezTo>
                    <a:pt x="251" y="10570"/>
                    <a:pt x="0" y="10867"/>
                    <a:pt x="0" y="11232"/>
                  </a:cubicBezTo>
                  <a:cubicBezTo>
                    <a:pt x="0" y="11574"/>
                    <a:pt x="228" y="11871"/>
                    <a:pt x="571" y="11962"/>
                  </a:cubicBezTo>
                  <a:lnTo>
                    <a:pt x="571" y="14108"/>
                  </a:lnTo>
                  <a:cubicBezTo>
                    <a:pt x="251" y="14199"/>
                    <a:pt x="0" y="14496"/>
                    <a:pt x="0" y="14838"/>
                  </a:cubicBezTo>
                  <a:cubicBezTo>
                    <a:pt x="0" y="15203"/>
                    <a:pt x="251" y="15500"/>
                    <a:pt x="571" y="15591"/>
                  </a:cubicBezTo>
                  <a:lnTo>
                    <a:pt x="571" y="17737"/>
                  </a:lnTo>
                  <a:cubicBezTo>
                    <a:pt x="251" y="17828"/>
                    <a:pt x="0" y="18125"/>
                    <a:pt x="0" y="18467"/>
                  </a:cubicBezTo>
                  <a:cubicBezTo>
                    <a:pt x="0" y="18810"/>
                    <a:pt x="251" y="19106"/>
                    <a:pt x="571" y="19198"/>
                  </a:cubicBezTo>
                  <a:lnTo>
                    <a:pt x="571" y="19312"/>
                  </a:lnTo>
                  <a:cubicBezTo>
                    <a:pt x="571" y="21001"/>
                    <a:pt x="1872" y="22393"/>
                    <a:pt x="3469" y="22439"/>
                  </a:cubicBezTo>
                  <a:lnTo>
                    <a:pt x="3538" y="22439"/>
                  </a:lnTo>
                  <a:cubicBezTo>
                    <a:pt x="4337" y="22439"/>
                    <a:pt x="5067" y="22142"/>
                    <a:pt x="5638" y="21594"/>
                  </a:cubicBezTo>
                  <a:cubicBezTo>
                    <a:pt x="6208" y="21024"/>
                    <a:pt x="6528" y="20271"/>
                    <a:pt x="6528" y="19449"/>
                  </a:cubicBezTo>
                  <a:lnTo>
                    <a:pt x="6528" y="17395"/>
                  </a:lnTo>
                  <a:cubicBezTo>
                    <a:pt x="6848" y="17303"/>
                    <a:pt x="7099" y="17007"/>
                    <a:pt x="7099" y="16664"/>
                  </a:cubicBezTo>
                  <a:cubicBezTo>
                    <a:pt x="7099" y="16299"/>
                    <a:pt x="6848" y="16002"/>
                    <a:pt x="6528" y="15911"/>
                  </a:cubicBezTo>
                  <a:lnTo>
                    <a:pt x="6528" y="13765"/>
                  </a:lnTo>
                  <a:cubicBezTo>
                    <a:pt x="6848" y="13674"/>
                    <a:pt x="7099" y="13377"/>
                    <a:pt x="7099" y="13035"/>
                  </a:cubicBezTo>
                  <a:cubicBezTo>
                    <a:pt x="7099" y="12693"/>
                    <a:pt x="6848" y="12396"/>
                    <a:pt x="6528" y="12304"/>
                  </a:cubicBezTo>
                  <a:lnTo>
                    <a:pt x="6528" y="10159"/>
                  </a:lnTo>
                  <a:cubicBezTo>
                    <a:pt x="6848" y="10068"/>
                    <a:pt x="7099" y="9748"/>
                    <a:pt x="7099" y="9406"/>
                  </a:cubicBezTo>
                  <a:cubicBezTo>
                    <a:pt x="7099" y="9063"/>
                    <a:pt x="6848" y="8767"/>
                    <a:pt x="6528" y="8675"/>
                  </a:cubicBezTo>
                  <a:lnTo>
                    <a:pt x="6528" y="6530"/>
                  </a:lnTo>
                  <a:cubicBezTo>
                    <a:pt x="6848" y="6438"/>
                    <a:pt x="7099" y="6142"/>
                    <a:pt x="7099" y="5776"/>
                  </a:cubicBezTo>
                  <a:cubicBezTo>
                    <a:pt x="7099" y="5434"/>
                    <a:pt x="6848" y="5137"/>
                    <a:pt x="6528" y="5046"/>
                  </a:cubicBezTo>
                  <a:lnTo>
                    <a:pt x="6528" y="3129"/>
                  </a:lnTo>
                  <a:cubicBezTo>
                    <a:pt x="6528" y="1440"/>
                    <a:pt x="5227" y="47"/>
                    <a:pt x="3629" y="2"/>
                  </a:cubicBezTo>
                  <a:cubicBezTo>
                    <a:pt x="3602" y="1"/>
                    <a:pt x="3574" y="1"/>
                    <a:pt x="3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5" name="Google Shape;1765;p25"/>
            <p:cNvSpPr/>
            <p:nvPr/>
          </p:nvSpPr>
          <p:spPr>
            <a:xfrm>
              <a:off x="4317575" y="1316500"/>
              <a:ext cx="38250" cy="24550"/>
            </a:xfrm>
            <a:custGeom>
              <a:avLst/>
              <a:gdLst/>
              <a:ahLst/>
              <a:cxnLst/>
              <a:rect l="l" t="t" r="r" b="b"/>
              <a:pathLst>
                <a:path w="1530" h="982" extrusionOk="0">
                  <a:moveTo>
                    <a:pt x="753" y="0"/>
                  </a:moveTo>
                  <a:cubicBezTo>
                    <a:pt x="342" y="0"/>
                    <a:pt x="0" y="343"/>
                    <a:pt x="0" y="776"/>
                  </a:cubicBezTo>
                  <a:cubicBezTo>
                    <a:pt x="0" y="891"/>
                    <a:pt x="91" y="982"/>
                    <a:pt x="206" y="982"/>
                  </a:cubicBezTo>
                  <a:cubicBezTo>
                    <a:pt x="320" y="982"/>
                    <a:pt x="411" y="891"/>
                    <a:pt x="411" y="776"/>
                  </a:cubicBezTo>
                  <a:cubicBezTo>
                    <a:pt x="411" y="571"/>
                    <a:pt x="571" y="434"/>
                    <a:pt x="753" y="434"/>
                  </a:cubicBezTo>
                  <a:cubicBezTo>
                    <a:pt x="959" y="434"/>
                    <a:pt x="1119" y="571"/>
                    <a:pt x="1119" y="776"/>
                  </a:cubicBezTo>
                  <a:cubicBezTo>
                    <a:pt x="1119" y="891"/>
                    <a:pt x="1210" y="982"/>
                    <a:pt x="1324" y="982"/>
                  </a:cubicBezTo>
                  <a:cubicBezTo>
                    <a:pt x="1438" y="982"/>
                    <a:pt x="1529" y="891"/>
                    <a:pt x="1529" y="776"/>
                  </a:cubicBezTo>
                  <a:cubicBezTo>
                    <a:pt x="1529" y="343"/>
                    <a:pt x="1187" y="0"/>
                    <a:pt x="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6" name="Google Shape;1766;p25"/>
            <p:cNvSpPr/>
            <p:nvPr/>
          </p:nvSpPr>
          <p:spPr>
            <a:xfrm>
              <a:off x="4310725" y="1464725"/>
              <a:ext cx="37100" cy="34400"/>
            </a:xfrm>
            <a:custGeom>
              <a:avLst/>
              <a:gdLst/>
              <a:ahLst/>
              <a:cxnLst/>
              <a:rect l="l" t="t" r="r" b="b"/>
              <a:pathLst>
                <a:path w="1484" h="1376" extrusionOk="0">
                  <a:moveTo>
                    <a:pt x="454" y="0"/>
                  </a:moveTo>
                  <a:cubicBezTo>
                    <a:pt x="400" y="0"/>
                    <a:pt x="343" y="17"/>
                    <a:pt x="297" y="52"/>
                  </a:cubicBezTo>
                  <a:cubicBezTo>
                    <a:pt x="0" y="348"/>
                    <a:pt x="0" y="850"/>
                    <a:pt x="297" y="1147"/>
                  </a:cubicBezTo>
                  <a:cubicBezTo>
                    <a:pt x="457" y="1284"/>
                    <a:pt x="662" y="1375"/>
                    <a:pt x="845" y="1375"/>
                  </a:cubicBezTo>
                  <a:cubicBezTo>
                    <a:pt x="1050" y="1375"/>
                    <a:pt x="1233" y="1284"/>
                    <a:pt x="1393" y="1147"/>
                  </a:cubicBezTo>
                  <a:cubicBezTo>
                    <a:pt x="1484" y="1056"/>
                    <a:pt x="1484" y="919"/>
                    <a:pt x="1393" y="850"/>
                  </a:cubicBezTo>
                  <a:cubicBezTo>
                    <a:pt x="1347" y="805"/>
                    <a:pt x="1296" y="782"/>
                    <a:pt x="1244" y="782"/>
                  </a:cubicBezTo>
                  <a:cubicBezTo>
                    <a:pt x="1193" y="782"/>
                    <a:pt x="1141" y="805"/>
                    <a:pt x="1096" y="850"/>
                  </a:cubicBezTo>
                  <a:cubicBezTo>
                    <a:pt x="1027" y="919"/>
                    <a:pt x="936" y="953"/>
                    <a:pt x="845" y="953"/>
                  </a:cubicBezTo>
                  <a:cubicBezTo>
                    <a:pt x="753" y="953"/>
                    <a:pt x="662" y="919"/>
                    <a:pt x="594" y="850"/>
                  </a:cubicBezTo>
                  <a:cubicBezTo>
                    <a:pt x="457" y="714"/>
                    <a:pt x="457" y="485"/>
                    <a:pt x="594" y="348"/>
                  </a:cubicBezTo>
                  <a:cubicBezTo>
                    <a:pt x="685" y="280"/>
                    <a:pt x="685" y="143"/>
                    <a:pt x="594" y="52"/>
                  </a:cubicBezTo>
                  <a:cubicBezTo>
                    <a:pt x="559" y="17"/>
                    <a:pt x="508" y="0"/>
                    <a:pt x="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7" name="Google Shape;1767;p25"/>
            <p:cNvSpPr/>
            <p:nvPr/>
          </p:nvSpPr>
          <p:spPr>
            <a:xfrm>
              <a:off x="4310725" y="1634350"/>
              <a:ext cx="38250" cy="24550"/>
            </a:xfrm>
            <a:custGeom>
              <a:avLst/>
              <a:gdLst/>
              <a:ahLst/>
              <a:cxnLst/>
              <a:rect l="l" t="t" r="r" b="b"/>
              <a:pathLst>
                <a:path w="1530" h="982" extrusionOk="0">
                  <a:moveTo>
                    <a:pt x="206" y="0"/>
                  </a:moveTo>
                  <a:cubicBezTo>
                    <a:pt x="92" y="0"/>
                    <a:pt x="0" y="91"/>
                    <a:pt x="0" y="205"/>
                  </a:cubicBezTo>
                  <a:cubicBezTo>
                    <a:pt x="0" y="639"/>
                    <a:pt x="343" y="982"/>
                    <a:pt x="776" y="982"/>
                  </a:cubicBezTo>
                  <a:cubicBezTo>
                    <a:pt x="1187" y="982"/>
                    <a:pt x="1530" y="639"/>
                    <a:pt x="1530" y="205"/>
                  </a:cubicBezTo>
                  <a:cubicBezTo>
                    <a:pt x="1530" y="91"/>
                    <a:pt x="1438" y="0"/>
                    <a:pt x="1324" y="0"/>
                  </a:cubicBezTo>
                  <a:cubicBezTo>
                    <a:pt x="1210" y="0"/>
                    <a:pt x="1119" y="91"/>
                    <a:pt x="1119" y="205"/>
                  </a:cubicBezTo>
                  <a:cubicBezTo>
                    <a:pt x="1119" y="388"/>
                    <a:pt x="959" y="548"/>
                    <a:pt x="776" y="548"/>
                  </a:cubicBezTo>
                  <a:cubicBezTo>
                    <a:pt x="571" y="548"/>
                    <a:pt x="411" y="388"/>
                    <a:pt x="411" y="205"/>
                  </a:cubicBezTo>
                  <a:cubicBezTo>
                    <a:pt x="411" y="91"/>
                    <a:pt x="320"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8" name="Google Shape;1768;p25"/>
            <p:cNvSpPr/>
            <p:nvPr/>
          </p:nvSpPr>
          <p:spPr>
            <a:xfrm>
              <a:off x="4356950" y="1399800"/>
              <a:ext cx="38250" cy="24000"/>
            </a:xfrm>
            <a:custGeom>
              <a:avLst/>
              <a:gdLst/>
              <a:ahLst/>
              <a:cxnLst/>
              <a:rect l="l" t="t" r="r" b="b"/>
              <a:pathLst>
                <a:path w="1530" h="960" extrusionOk="0">
                  <a:moveTo>
                    <a:pt x="205" y="1"/>
                  </a:moveTo>
                  <a:cubicBezTo>
                    <a:pt x="91" y="1"/>
                    <a:pt x="0" y="92"/>
                    <a:pt x="0" y="206"/>
                  </a:cubicBezTo>
                  <a:cubicBezTo>
                    <a:pt x="0" y="617"/>
                    <a:pt x="342" y="960"/>
                    <a:pt x="753" y="960"/>
                  </a:cubicBezTo>
                  <a:cubicBezTo>
                    <a:pt x="1187" y="960"/>
                    <a:pt x="1529" y="617"/>
                    <a:pt x="1529" y="206"/>
                  </a:cubicBezTo>
                  <a:cubicBezTo>
                    <a:pt x="1529" y="92"/>
                    <a:pt x="1438" y="1"/>
                    <a:pt x="1324" y="1"/>
                  </a:cubicBezTo>
                  <a:cubicBezTo>
                    <a:pt x="1210" y="1"/>
                    <a:pt x="1119" y="92"/>
                    <a:pt x="1119" y="206"/>
                  </a:cubicBezTo>
                  <a:cubicBezTo>
                    <a:pt x="1119" y="389"/>
                    <a:pt x="959" y="549"/>
                    <a:pt x="753" y="549"/>
                  </a:cubicBezTo>
                  <a:cubicBezTo>
                    <a:pt x="571" y="549"/>
                    <a:pt x="411" y="389"/>
                    <a:pt x="411" y="206"/>
                  </a:cubicBezTo>
                  <a:cubicBezTo>
                    <a:pt x="411" y="92"/>
                    <a:pt x="32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9" name="Google Shape;1769;p25"/>
            <p:cNvSpPr/>
            <p:nvPr/>
          </p:nvSpPr>
          <p:spPr>
            <a:xfrm>
              <a:off x="4348950" y="1548175"/>
              <a:ext cx="38825" cy="24550"/>
            </a:xfrm>
            <a:custGeom>
              <a:avLst/>
              <a:gdLst/>
              <a:ahLst/>
              <a:cxnLst/>
              <a:rect l="l" t="t" r="r" b="b"/>
              <a:pathLst>
                <a:path w="1553" h="982" extrusionOk="0">
                  <a:moveTo>
                    <a:pt x="777" y="0"/>
                  </a:moveTo>
                  <a:cubicBezTo>
                    <a:pt x="343" y="0"/>
                    <a:pt x="1" y="366"/>
                    <a:pt x="1" y="777"/>
                  </a:cubicBezTo>
                  <a:cubicBezTo>
                    <a:pt x="1" y="891"/>
                    <a:pt x="92" y="982"/>
                    <a:pt x="206" y="982"/>
                  </a:cubicBezTo>
                  <a:cubicBezTo>
                    <a:pt x="343" y="982"/>
                    <a:pt x="434" y="891"/>
                    <a:pt x="434" y="777"/>
                  </a:cubicBezTo>
                  <a:cubicBezTo>
                    <a:pt x="434" y="594"/>
                    <a:pt x="571" y="434"/>
                    <a:pt x="777" y="434"/>
                  </a:cubicBezTo>
                  <a:cubicBezTo>
                    <a:pt x="959" y="434"/>
                    <a:pt x="1119" y="594"/>
                    <a:pt x="1119" y="777"/>
                  </a:cubicBezTo>
                  <a:cubicBezTo>
                    <a:pt x="1119" y="891"/>
                    <a:pt x="1210" y="982"/>
                    <a:pt x="1324" y="982"/>
                  </a:cubicBezTo>
                  <a:cubicBezTo>
                    <a:pt x="1439" y="982"/>
                    <a:pt x="1553" y="891"/>
                    <a:pt x="1553" y="777"/>
                  </a:cubicBezTo>
                  <a:cubicBezTo>
                    <a:pt x="1553" y="366"/>
                    <a:pt x="118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0" name="Google Shape;1770;p25"/>
            <p:cNvSpPr/>
            <p:nvPr/>
          </p:nvSpPr>
          <p:spPr>
            <a:xfrm>
              <a:off x="4370075" y="1673725"/>
              <a:ext cx="24550" cy="38250"/>
            </a:xfrm>
            <a:custGeom>
              <a:avLst/>
              <a:gdLst/>
              <a:ahLst/>
              <a:cxnLst/>
              <a:rect l="l" t="t" r="r" b="b"/>
              <a:pathLst>
                <a:path w="982" h="1530" extrusionOk="0">
                  <a:moveTo>
                    <a:pt x="205" y="0"/>
                  </a:moveTo>
                  <a:cubicBezTo>
                    <a:pt x="91" y="0"/>
                    <a:pt x="0" y="91"/>
                    <a:pt x="0" y="205"/>
                  </a:cubicBezTo>
                  <a:cubicBezTo>
                    <a:pt x="0" y="320"/>
                    <a:pt x="91" y="411"/>
                    <a:pt x="205" y="411"/>
                  </a:cubicBezTo>
                  <a:cubicBezTo>
                    <a:pt x="411" y="411"/>
                    <a:pt x="548" y="571"/>
                    <a:pt x="548" y="753"/>
                  </a:cubicBezTo>
                  <a:cubicBezTo>
                    <a:pt x="548" y="959"/>
                    <a:pt x="411" y="1118"/>
                    <a:pt x="205" y="1118"/>
                  </a:cubicBezTo>
                  <a:cubicBezTo>
                    <a:pt x="91" y="1118"/>
                    <a:pt x="0" y="1210"/>
                    <a:pt x="0" y="1324"/>
                  </a:cubicBezTo>
                  <a:cubicBezTo>
                    <a:pt x="0" y="1438"/>
                    <a:pt x="91" y="1529"/>
                    <a:pt x="205" y="1529"/>
                  </a:cubicBezTo>
                  <a:cubicBezTo>
                    <a:pt x="639" y="1529"/>
                    <a:pt x="982" y="1187"/>
                    <a:pt x="982" y="753"/>
                  </a:cubicBezTo>
                  <a:cubicBezTo>
                    <a:pt x="982" y="342"/>
                    <a:pt x="639" y="0"/>
                    <a:pt x="20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1" name="Google Shape;1771;p25"/>
            <p:cNvSpPr/>
            <p:nvPr/>
          </p:nvSpPr>
          <p:spPr>
            <a:xfrm>
              <a:off x="4356375" y="1247600"/>
              <a:ext cx="36550" cy="34675"/>
            </a:xfrm>
            <a:custGeom>
              <a:avLst/>
              <a:gdLst/>
              <a:ahLst/>
              <a:cxnLst/>
              <a:rect l="l" t="t" r="r" b="b"/>
              <a:pathLst>
                <a:path w="1462" h="1387" extrusionOk="0">
                  <a:moveTo>
                    <a:pt x="836" y="0"/>
                  </a:moveTo>
                  <a:cubicBezTo>
                    <a:pt x="639" y="0"/>
                    <a:pt x="445" y="74"/>
                    <a:pt x="297" y="223"/>
                  </a:cubicBezTo>
                  <a:cubicBezTo>
                    <a:pt x="0" y="520"/>
                    <a:pt x="0" y="1022"/>
                    <a:pt x="297" y="1318"/>
                  </a:cubicBezTo>
                  <a:cubicBezTo>
                    <a:pt x="343" y="1364"/>
                    <a:pt x="388" y="1387"/>
                    <a:pt x="434" y="1387"/>
                  </a:cubicBezTo>
                  <a:cubicBezTo>
                    <a:pt x="502" y="1387"/>
                    <a:pt x="548" y="1364"/>
                    <a:pt x="594" y="1318"/>
                  </a:cubicBezTo>
                  <a:cubicBezTo>
                    <a:pt x="685" y="1227"/>
                    <a:pt x="685" y="1090"/>
                    <a:pt x="594" y="1022"/>
                  </a:cubicBezTo>
                  <a:cubicBezTo>
                    <a:pt x="457" y="885"/>
                    <a:pt x="457" y="656"/>
                    <a:pt x="594" y="520"/>
                  </a:cubicBezTo>
                  <a:cubicBezTo>
                    <a:pt x="662" y="451"/>
                    <a:pt x="753" y="417"/>
                    <a:pt x="845" y="417"/>
                  </a:cubicBezTo>
                  <a:cubicBezTo>
                    <a:pt x="936" y="417"/>
                    <a:pt x="1027" y="451"/>
                    <a:pt x="1096" y="520"/>
                  </a:cubicBezTo>
                  <a:cubicBezTo>
                    <a:pt x="1130" y="565"/>
                    <a:pt x="1181" y="588"/>
                    <a:pt x="1236" y="588"/>
                  </a:cubicBezTo>
                  <a:cubicBezTo>
                    <a:pt x="1290" y="588"/>
                    <a:pt x="1347" y="565"/>
                    <a:pt x="1393" y="520"/>
                  </a:cubicBezTo>
                  <a:cubicBezTo>
                    <a:pt x="1461" y="451"/>
                    <a:pt x="1461" y="314"/>
                    <a:pt x="1393" y="223"/>
                  </a:cubicBezTo>
                  <a:cubicBezTo>
                    <a:pt x="1233" y="74"/>
                    <a:pt x="1033"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72" name="Google Shape;1772;p25"/>
          <p:cNvGrpSpPr/>
          <p:nvPr/>
        </p:nvGrpSpPr>
        <p:grpSpPr>
          <a:xfrm rot="-5400000" flipH="1">
            <a:off x="10263524" y="-723500"/>
            <a:ext cx="1097989" cy="1894911"/>
            <a:chOff x="1188225" y="1310800"/>
            <a:chExt cx="495900" cy="855825"/>
          </a:xfrm>
        </p:grpSpPr>
        <p:sp>
          <p:nvSpPr>
            <p:cNvPr id="1773" name="Google Shape;1773;p25"/>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4" name="Google Shape;1774;p25"/>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5" name="Google Shape;1775;p25"/>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6" name="Google Shape;1776;p25"/>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7" name="Google Shape;1777;p25"/>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8" name="Google Shape;1778;p25"/>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9" name="Google Shape;1779;p25"/>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0" name="Google Shape;1780;p25"/>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1" name="Google Shape;1781;p25"/>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2" name="Google Shape;1782;p25"/>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3" name="Google Shape;1783;p25"/>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4" name="Google Shape;1784;p25"/>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5" name="Google Shape;1785;p25"/>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6" name="Google Shape;1786;p25"/>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7" name="Google Shape;1787;p25"/>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8" name="Google Shape;1788;p25"/>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9" name="Google Shape;1789;p25"/>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0" name="Google Shape;1790;p25"/>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1" name="Google Shape;1791;p25"/>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2" name="Google Shape;1792;p25"/>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3" name="Google Shape;1793;p25"/>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4" name="Google Shape;1794;p25"/>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5" name="Google Shape;1795;p25"/>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6" name="Google Shape;1796;p25"/>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7" name="Google Shape;1797;p25"/>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8" name="Google Shape;1798;p25"/>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9" name="Google Shape;1799;p25"/>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0" name="Google Shape;1800;p25"/>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1" name="Google Shape;1801;p25"/>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2" name="Google Shape;1802;p25"/>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3" name="Google Shape;1803;p25"/>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04" name="Google Shape;1804;p25"/>
          <p:cNvGrpSpPr/>
          <p:nvPr/>
        </p:nvGrpSpPr>
        <p:grpSpPr>
          <a:xfrm flipH="1">
            <a:off x="2206357" y="5785265"/>
            <a:ext cx="1116920" cy="1330140"/>
            <a:chOff x="5591800" y="3934700"/>
            <a:chExt cx="504450" cy="600750"/>
          </a:xfrm>
        </p:grpSpPr>
        <p:sp>
          <p:nvSpPr>
            <p:cNvPr id="1805" name="Google Shape;1805;p25"/>
            <p:cNvSpPr/>
            <p:nvPr/>
          </p:nvSpPr>
          <p:spPr>
            <a:xfrm>
              <a:off x="5591800" y="4093750"/>
              <a:ext cx="439975" cy="440000"/>
            </a:xfrm>
            <a:custGeom>
              <a:avLst/>
              <a:gdLst/>
              <a:ahLst/>
              <a:cxnLst/>
              <a:rect l="l" t="t" r="r" b="b"/>
              <a:pathLst>
                <a:path w="17599" h="17600" extrusionOk="0">
                  <a:moveTo>
                    <a:pt x="8719" y="1"/>
                  </a:moveTo>
                  <a:cubicBezTo>
                    <a:pt x="8719" y="1"/>
                    <a:pt x="8719" y="24"/>
                    <a:pt x="8696" y="24"/>
                  </a:cubicBezTo>
                  <a:cubicBezTo>
                    <a:pt x="8696" y="24"/>
                    <a:pt x="8696" y="47"/>
                    <a:pt x="8719" y="47"/>
                  </a:cubicBezTo>
                  <a:cubicBezTo>
                    <a:pt x="8765" y="69"/>
                    <a:pt x="8788" y="115"/>
                    <a:pt x="8833" y="138"/>
                  </a:cubicBezTo>
                  <a:cubicBezTo>
                    <a:pt x="8843" y="141"/>
                    <a:pt x="8853" y="142"/>
                    <a:pt x="8865" y="142"/>
                  </a:cubicBezTo>
                  <a:cubicBezTo>
                    <a:pt x="8942" y="142"/>
                    <a:pt x="9065" y="83"/>
                    <a:pt x="9084" y="24"/>
                  </a:cubicBezTo>
                  <a:cubicBezTo>
                    <a:pt x="9084" y="24"/>
                    <a:pt x="9084" y="1"/>
                    <a:pt x="9062" y="1"/>
                  </a:cubicBezTo>
                  <a:close/>
                  <a:moveTo>
                    <a:pt x="10043" y="115"/>
                  </a:moveTo>
                  <a:cubicBezTo>
                    <a:pt x="9998" y="115"/>
                    <a:pt x="10020" y="115"/>
                    <a:pt x="10020" y="161"/>
                  </a:cubicBezTo>
                  <a:cubicBezTo>
                    <a:pt x="10066" y="252"/>
                    <a:pt x="10157" y="275"/>
                    <a:pt x="10226" y="275"/>
                  </a:cubicBezTo>
                  <a:cubicBezTo>
                    <a:pt x="10239" y="279"/>
                    <a:pt x="10252" y="281"/>
                    <a:pt x="10265" y="281"/>
                  </a:cubicBezTo>
                  <a:cubicBezTo>
                    <a:pt x="10320" y="281"/>
                    <a:pt x="10371" y="248"/>
                    <a:pt x="10408" y="229"/>
                  </a:cubicBezTo>
                  <a:cubicBezTo>
                    <a:pt x="10431" y="229"/>
                    <a:pt x="10431" y="206"/>
                    <a:pt x="10431" y="184"/>
                  </a:cubicBezTo>
                  <a:cubicBezTo>
                    <a:pt x="10431" y="184"/>
                    <a:pt x="10408" y="138"/>
                    <a:pt x="10386" y="138"/>
                  </a:cubicBezTo>
                  <a:cubicBezTo>
                    <a:pt x="10271" y="138"/>
                    <a:pt x="10157" y="115"/>
                    <a:pt x="10043" y="115"/>
                  </a:cubicBezTo>
                  <a:close/>
                  <a:moveTo>
                    <a:pt x="6893" y="206"/>
                  </a:moveTo>
                  <a:cubicBezTo>
                    <a:pt x="6848" y="206"/>
                    <a:pt x="6711" y="275"/>
                    <a:pt x="6688" y="275"/>
                  </a:cubicBezTo>
                  <a:cubicBezTo>
                    <a:pt x="6642" y="320"/>
                    <a:pt x="6642" y="366"/>
                    <a:pt x="6642" y="412"/>
                  </a:cubicBezTo>
                  <a:cubicBezTo>
                    <a:pt x="6642" y="526"/>
                    <a:pt x="6733" y="617"/>
                    <a:pt x="6848" y="617"/>
                  </a:cubicBezTo>
                  <a:cubicBezTo>
                    <a:pt x="6962" y="617"/>
                    <a:pt x="7053" y="526"/>
                    <a:pt x="7053" y="412"/>
                  </a:cubicBezTo>
                  <a:cubicBezTo>
                    <a:pt x="7076" y="343"/>
                    <a:pt x="7030" y="320"/>
                    <a:pt x="6985" y="275"/>
                  </a:cubicBezTo>
                  <a:cubicBezTo>
                    <a:pt x="6962" y="252"/>
                    <a:pt x="6939" y="206"/>
                    <a:pt x="6893" y="206"/>
                  </a:cubicBezTo>
                  <a:close/>
                  <a:moveTo>
                    <a:pt x="8149" y="275"/>
                  </a:moveTo>
                  <a:cubicBezTo>
                    <a:pt x="8103" y="320"/>
                    <a:pt x="8012" y="298"/>
                    <a:pt x="7989" y="366"/>
                  </a:cubicBezTo>
                  <a:cubicBezTo>
                    <a:pt x="7966" y="412"/>
                    <a:pt x="7943" y="480"/>
                    <a:pt x="7920" y="526"/>
                  </a:cubicBezTo>
                  <a:cubicBezTo>
                    <a:pt x="7966" y="572"/>
                    <a:pt x="7943" y="640"/>
                    <a:pt x="8012" y="686"/>
                  </a:cubicBezTo>
                  <a:cubicBezTo>
                    <a:pt x="8057" y="731"/>
                    <a:pt x="8126" y="709"/>
                    <a:pt x="8149" y="754"/>
                  </a:cubicBezTo>
                  <a:cubicBezTo>
                    <a:pt x="8194" y="709"/>
                    <a:pt x="8286" y="731"/>
                    <a:pt x="8331" y="663"/>
                  </a:cubicBezTo>
                  <a:cubicBezTo>
                    <a:pt x="8377" y="617"/>
                    <a:pt x="8354" y="549"/>
                    <a:pt x="8400" y="503"/>
                  </a:cubicBezTo>
                  <a:cubicBezTo>
                    <a:pt x="8354" y="457"/>
                    <a:pt x="8377" y="389"/>
                    <a:pt x="8308" y="343"/>
                  </a:cubicBezTo>
                  <a:cubicBezTo>
                    <a:pt x="8263" y="320"/>
                    <a:pt x="8194" y="298"/>
                    <a:pt x="8149" y="275"/>
                  </a:cubicBezTo>
                  <a:close/>
                  <a:moveTo>
                    <a:pt x="9531" y="406"/>
                  </a:moveTo>
                  <a:cubicBezTo>
                    <a:pt x="9520" y="406"/>
                    <a:pt x="9508" y="408"/>
                    <a:pt x="9495" y="412"/>
                  </a:cubicBezTo>
                  <a:cubicBezTo>
                    <a:pt x="9483" y="409"/>
                    <a:pt x="9472" y="407"/>
                    <a:pt x="9462" y="407"/>
                  </a:cubicBezTo>
                  <a:cubicBezTo>
                    <a:pt x="9397" y="407"/>
                    <a:pt x="9375" y="464"/>
                    <a:pt x="9336" y="503"/>
                  </a:cubicBezTo>
                  <a:cubicBezTo>
                    <a:pt x="9267" y="549"/>
                    <a:pt x="9267" y="594"/>
                    <a:pt x="9267" y="663"/>
                  </a:cubicBezTo>
                  <a:cubicBezTo>
                    <a:pt x="9244" y="731"/>
                    <a:pt x="9313" y="777"/>
                    <a:pt x="9358" y="823"/>
                  </a:cubicBezTo>
                  <a:cubicBezTo>
                    <a:pt x="9404" y="891"/>
                    <a:pt x="9450" y="868"/>
                    <a:pt x="9518" y="891"/>
                  </a:cubicBezTo>
                  <a:cubicBezTo>
                    <a:pt x="9609" y="891"/>
                    <a:pt x="9632" y="823"/>
                    <a:pt x="9678" y="800"/>
                  </a:cubicBezTo>
                  <a:cubicBezTo>
                    <a:pt x="9724" y="754"/>
                    <a:pt x="9724" y="709"/>
                    <a:pt x="9746" y="640"/>
                  </a:cubicBezTo>
                  <a:cubicBezTo>
                    <a:pt x="9746" y="572"/>
                    <a:pt x="9701" y="526"/>
                    <a:pt x="9655" y="480"/>
                  </a:cubicBezTo>
                  <a:cubicBezTo>
                    <a:pt x="9618" y="443"/>
                    <a:pt x="9581" y="406"/>
                    <a:pt x="9531" y="406"/>
                  </a:cubicBezTo>
                  <a:close/>
                  <a:moveTo>
                    <a:pt x="10842" y="480"/>
                  </a:moveTo>
                  <a:cubicBezTo>
                    <a:pt x="10796" y="526"/>
                    <a:pt x="10728" y="503"/>
                    <a:pt x="10682" y="549"/>
                  </a:cubicBezTo>
                  <a:cubicBezTo>
                    <a:pt x="10614" y="594"/>
                    <a:pt x="10614" y="686"/>
                    <a:pt x="10591" y="731"/>
                  </a:cubicBezTo>
                  <a:cubicBezTo>
                    <a:pt x="10568" y="777"/>
                    <a:pt x="10614" y="845"/>
                    <a:pt x="10637" y="891"/>
                  </a:cubicBezTo>
                  <a:cubicBezTo>
                    <a:pt x="10682" y="982"/>
                    <a:pt x="10774" y="982"/>
                    <a:pt x="10842" y="1005"/>
                  </a:cubicBezTo>
                  <a:cubicBezTo>
                    <a:pt x="10851" y="1010"/>
                    <a:pt x="10859" y="1011"/>
                    <a:pt x="10868" y="1011"/>
                  </a:cubicBezTo>
                  <a:cubicBezTo>
                    <a:pt x="10906" y="1011"/>
                    <a:pt x="10946" y="978"/>
                    <a:pt x="11002" y="960"/>
                  </a:cubicBezTo>
                  <a:cubicBezTo>
                    <a:pt x="11070" y="914"/>
                    <a:pt x="11070" y="823"/>
                    <a:pt x="11116" y="754"/>
                  </a:cubicBezTo>
                  <a:cubicBezTo>
                    <a:pt x="11093" y="709"/>
                    <a:pt x="11093" y="663"/>
                    <a:pt x="11070" y="640"/>
                  </a:cubicBezTo>
                  <a:cubicBezTo>
                    <a:pt x="11047" y="594"/>
                    <a:pt x="11002" y="526"/>
                    <a:pt x="10956" y="526"/>
                  </a:cubicBezTo>
                  <a:cubicBezTo>
                    <a:pt x="10911" y="503"/>
                    <a:pt x="10865" y="480"/>
                    <a:pt x="10842" y="480"/>
                  </a:cubicBezTo>
                  <a:close/>
                  <a:moveTo>
                    <a:pt x="4920" y="888"/>
                  </a:moveTo>
                  <a:cubicBezTo>
                    <a:pt x="4911" y="888"/>
                    <a:pt x="4898" y="901"/>
                    <a:pt x="4885" y="914"/>
                  </a:cubicBezTo>
                  <a:cubicBezTo>
                    <a:pt x="4816" y="937"/>
                    <a:pt x="4748" y="982"/>
                    <a:pt x="4679" y="1005"/>
                  </a:cubicBezTo>
                  <a:cubicBezTo>
                    <a:pt x="4679" y="1028"/>
                    <a:pt x="4656" y="1028"/>
                    <a:pt x="4634" y="1028"/>
                  </a:cubicBezTo>
                  <a:cubicBezTo>
                    <a:pt x="4656" y="1051"/>
                    <a:pt x="4679" y="1074"/>
                    <a:pt x="4702" y="1074"/>
                  </a:cubicBezTo>
                  <a:cubicBezTo>
                    <a:pt x="4710" y="1081"/>
                    <a:pt x="4717" y="1084"/>
                    <a:pt x="4725" y="1084"/>
                  </a:cubicBezTo>
                  <a:cubicBezTo>
                    <a:pt x="4740" y="1084"/>
                    <a:pt x="4755" y="1074"/>
                    <a:pt x="4771" y="1074"/>
                  </a:cubicBezTo>
                  <a:cubicBezTo>
                    <a:pt x="4885" y="1074"/>
                    <a:pt x="4930" y="1028"/>
                    <a:pt x="4930" y="914"/>
                  </a:cubicBezTo>
                  <a:cubicBezTo>
                    <a:pt x="4930" y="895"/>
                    <a:pt x="4926" y="888"/>
                    <a:pt x="4920" y="888"/>
                  </a:cubicBezTo>
                  <a:close/>
                  <a:moveTo>
                    <a:pt x="12065" y="648"/>
                  </a:moveTo>
                  <a:cubicBezTo>
                    <a:pt x="12041" y="648"/>
                    <a:pt x="12020" y="659"/>
                    <a:pt x="12006" y="686"/>
                  </a:cubicBezTo>
                  <a:cubicBezTo>
                    <a:pt x="11915" y="754"/>
                    <a:pt x="11892" y="891"/>
                    <a:pt x="11938" y="982"/>
                  </a:cubicBezTo>
                  <a:cubicBezTo>
                    <a:pt x="11983" y="1097"/>
                    <a:pt x="12075" y="1142"/>
                    <a:pt x="12189" y="1142"/>
                  </a:cubicBezTo>
                  <a:cubicBezTo>
                    <a:pt x="12303" y="1142"/>
                    <a:pt x="12394" y="1097"/>
                    <a:pt x="12440" y="982"/>
                  </a:cubicBezTo>
                  <a:cubicBezTo>
                    <a:pt x="12485" y="891"/>
                    <a:pt x="12463" y="823"/>
                    <a:pt x="12371" y="777"/>
                  </a:cubicBezTo>
                  <a:cubicBezTo>
                    <a:pt x="12280" y="731"/>
                    <a:pt x="12212" y="686"/>
                    <a:pt x="12120" y="663"/>
                  </a:cubicBezTo>
                  <a:cubicBezTo>
                    <a:pt x="12101" y="653"/>
                    <a:pt x="12082" y="648"/>
                    <a:pt x="12065" y="648"/>
                  </a:cubicBezTo>
                  <a:close/>
                  <a:moveTo>
                    <a:pt x="6117" y="823"/>
                  </a:moveTo>
                  <a:cubicBezTo>
                    <a:pt x="6003" y="823"/>
                    <a:pt x="5912" y="891"/>
                    <a:pt x="5912" y="1005"/>
                  </a:cubicBezTo>
                  <a:cubicBezTo>
                    <a:pt x="5912" y="1119"/>
                    <a:pt x="5980" y="1211"/>
                    <a:pt x="6094" y="1211"/>
                  </a:cubicBezTo>
                  <a:cubicBezTo>
                    <a:pt x="6109" y="1213"/>
                    <a:pt x="6122" y="1214"/>
                    <a:pt x="6135" y="1214"/>
                  </a:cubicBezTo>
                  <a:cubicBezTo>
                    <a:pt x="6245" y="1214"/>
                    <a:pt x="6302" y="1130"/>
                    <a:pt x="6323" y="1028"/>
                  </a:cubicBezTo>
                  <a:cubicBezTo>
                    <a:pt x="6300" y="914"/>
                    <a:pt x="6231" y="823"/>
                    <a:pt x="6117" y="823"/>
                  </a:cubicBezTo>
                  <a:close/>
                  <a:moveTo>
                    <a:pt x="7441" y="914"/>
                  </a:moveTo>
                  <a:cubicBezTo>
                    <a:pt x="7418" y="960"/>
                    <a:pt x="7350" y="937"/>
                    <a:pt x="7304" y="982"/>
                  </a:cubicBezTo>
                  <a:cubicBezTo>
                    <a:pt x="7236" y="1028"/>
                    <a:pt x="7281" y="1097"/>
                    <a:pt x="7213" y="1142"/>
                  </a:cubicBezTo>
                  <a:cubicBezTo>
                    <a:pt x="7236" y="1188"/>
                    <a:pt x="7258" y="1256"/>
                    <a:pt x="7281" y="1302"/>
                  </a:cubicBezTo>
                  <a:cubicBezTo>
                    <a:pt x="7327" y="1370"/>
                    <a:pt x="7395" y="1370"/>
                    <a:pt x="7441" y="1370"/>
                  </a:cubicBezTo>
                  <a:cubicBezTo>
                    <a:pt x="7450" y="1375"/>
                    <a:pt x="7459" y="1377"/>
                    <a:pt x="7469" y="1377"/>
                  </a:cubicBezTo>
                  <a:cubicBezTo>
                    <a:pt x="7512" y="1377"/>
                    <a:pt x="7564" y="1343"/>
                    <a:pt x="7601" y="1325"/>
                  </a:cubicBezTo>
                  <a:cubicBezTo>
                    <a:pt x="7669" y="1279"/>
                    <a:pt x="7647" y="1211"/>
                    <a:pt x="7692" y="1142"/>
                  </a:cubicBezTo>
                  <a:cubicBezTo>
                    <a:pt x="7647" y="1119"/>
                    <a:pt x="7669" y="1028"/>
                    <a:pt x="7601" y="982"/>
                  </a:cubicBezTo>
                  <a:cubicBezTo>
                    <a:pt x="7555" y="937"/>
                    <a:pt x="7487" y="960"/>
                    <a:pt x="7441" y="914"/>
                  </a:cubicBezTo>
                  <a:close/>
                  <a:moveTo>
                    <a:pt x="8811" y="1005"/>
                  </a:moveTo>
                  <a:cubicBezTo>
                    <a:pt x="8742" y="1028"/>
                    <a:pt x="8696" y="1028"/>
                    <a:pt x="8651" y="1074"/>
                  </a:cubicBezTo>
                  <a:cubicBezTo>
                    <a:pt x="8605" y="1119"/>
                    <a:pt x="8560" y="1165"/>
                    <a:pt x="8560" y="1233"/>
                  </a:cubicBezTo>
                  <a:cubicBezTo>
                    <a:pt x="8560" y="1302"/>
                    <a:pt x="8560" y="1348"/>
                    <a:pt x="8605" y="1393"/>
                  </a:cubicBezTo>
                  <a:cubicBezTo>
                    <a:pt x="8666" y="1414"/>
                    <a:pt x="8691" y="1488"/>
                    <a:pt x="8744" y="1488"/>
                  </a:cubicBezTo>
                  <a:cubicBezTo>
                    <a:pt x="8750" y="1488"/>
                    <a:pt x="8757" y="1487"/>
                    <a:pt x="8765" y="1485"/>
                  </a:cubicBezTo>
                  <a:cubicBezTo>
                    <a:pt x="8833" y="1485"/>
                    <a:pt x="8902" y="1485"/>
                    <a:pt x="8948" y="1439"/>
                  </a:cubicBezTo>
                  <a:cubicBezTo>
                    <a:pt x="8970" y="1370"/>
                    <a:pt x="9062" y="1348"/>
                    <a:pt x="9039" y="1256"/>
                  </a:cubicBezTo>
                  <a:cubicBezTo>
                    <a:pt x="9039" y="1211"/>
                    <a:pt x="9039" y="1142"/>
                    <a:pt x="8970" y="1097"/>
                  </a:cubicBezTo>
                  <a:cubicBezTo>
                    <a:pt x="8925" y="1074"/>
                    <a:pt x="8902" y="1005"/>
                    <a:pt x="8811" y="1005"/>
                  </a:cubicBezTo>
                  <a:close/>
                  <a:moveTo>
                    <a:pt x="10169" y="1138"/>
                  </a:moveTo>
                  <a:cubicBezTo>
                    <a:pt x="10158" y="1138"/>
                    <a:pt x="10147" y="1139"/>
                    <a:pt x="10134" y="1142"/>
                  </a:cubicBezTo>
                  <a:lnTo>
                    <a:pt x="10066" y="1142"/>
                  </a:lnTo>
                  <a:cubicBezTo>
                    <a:pt x="10020" y="1142"/>
                    <a:pt x="9975" y="1165"/>
                    <a:pt x="9929" y="1211"/>
                  </a:cubicBezTo>
                  <a:cubicBezTo>
                    <a:pt x="9883" y="1256"/>
                    <a:pt x="9861" y="1302"/>
                    <a:pt x="9861" y="1348"/>
                  </a:cubicBezTo>
                  <a:cubicBezTo>
                    <a:pt x="9883" y="1370"/>
                    <a:pt x="9883" y="1416"/>
                    <a:pt x="9861" y="1439"/>
                  </a:cubicBezTo>
                  <a:cubicBezTo>
                    <a:pt x="9861" y="1485"/>
                    <a:pt x="9883" y="1530"/>
                    <a:pt x="9929" y="1553"/>
                  </a:cubicBezTo>
                  <a:cubicBezTo>
                    <a:pt x="9966" y="1590"/>
                    <a:pt x="9988" y="1628"/>
                    <a:pt x="10032" y="1628"/>
                  </a:cubicBezTo>
                  <a:cubicBezTo>
                    <a:pt x="10042" y="1628"/>
                    <a:pt x="10053" y="1626"/>
                    <a:pt x="10066" y="1622"/>
                  </a:cubicBezTo>
                  <a:lnTo>
                    <a:pt x="10134" y="1622"/>
                  </a:lnTo>
                  <a:cubicBezTo>
                    <a:pt x="10203" y="1622"/>
                    <a:pt x="10249" y="1599"/>
                    <a:pt x="10294" y="1553"/>
                  </a:cubicBezTo>
                  <a:cubicBezTo>
                    <a:pt x="10317" y="1530"/>
                    <a:pt x="10340" y="1485"/>
                    <a:pt x="10340" y="1416"/>
                  </a:cubicBezTo>
                  <a:cubicBezTo>
                    <a:pt x="10340" y="1370"/>
                    <a:pt x="10340" y="1302"/>
                    <a:pt x="10317" y="1256"/>
                  </a:cubicBezTo>
                  <a:cubicBezTo>
                    <a:pt x="10278" y="1197"/>
                    <a:pt x="10238" y="1138"/>
                    <a:pt x="10169" y="1138"/>
                  </a:cubicBezTo>
                  <a:close/>
                  <a:moveTo>
                    <a:pt x="4091" y="1343"/>
                  </a:moveTo>
                  <a:cubicBezTo>
                    <a:pt x="4057" y="1343"/>
                    <a:pt x="4037" y="1396"/>
                    <a:pt x="4017" y="1416"/>
                  </a:cubicBezTo>
                  <a:cubicBezTo>
                    <a:pt x="3994" y="1439"/>
                    <a:pt x="3949" y="1462"/>
                    <a:pt x="3926" y="1485"/>
                  </a:cubicBezTo>
                  <a:cubicBezTo>
                    <a:pt x="3858" y="1530"/>
                    <a:pt x="3835" y="1576"/>
                    <a:pt x="3880" y="1622"/>
                  </a:cubicBezTo>
                  <a:cubicBezTo>
                    <a:pt x="3918" y="1659"/>
                    <a:pt x="3985" y="1696"/>
                    <a:pt x="4059" y="1696"/>
                  </a:cubicBezTo>
                  <a:cubicBezTo>
                    <a:pt x="4075" y="1696"/>
                    <a:pt x="4092" y="1694"/>
                    <a:pt x="4109" y="1690"/>
                  </a:cubicBezTo>
                  <a:cubicBezTo>
                    <a:pt x="4131" y="1667"/>
                    <a:pt x="4154" y="1644"/>
                    <a:pt x="4177" y="1622"/>
                  </a:cubicBezTo>
                  <a:cubicBezTo>
                    <a:pt x="4200" y="1599"/>
                    <a:pt x="4200" y="1553"/>
                    <a:pt x="4200" y="1553"/>
                  </a:cubicBezTo>
                  <a:cubicBezTo>
                    <a:pt x="4200" y="1507"/>
                    <a:pt x="4200" y="1507"/>
                    <a:pt x="4200" y="1507"/>
                  </a:cubicBezTo>
                  <a:cubicBezTo>
                    <a:pt x="4223" y="1416"/>
                    <a:pt x="4154" y="1393"/>
                    <a:pt x="4109" y="1348"/>
                  </a:cubicBezTo>
                  <a:cubicBezTo>
                    <a:pt x="4102" y="1344"/>
                    <a:pt x="4096" y="1343"/>
                    <a:pt x="4091" y="1343"/>
                  </a:cubicBezTo>
                  <a:close/>
                  <a:moveTo>
                    <a:pt x="11458" y="1211"/>
                  </a:moveTo>
                  <a:cubicBezTo>
                    <a:pt x="11299" y="1211"/>
                    <a:pt x="11184" y="1325"/>
                    <a:pt x="11184" y="1485"/>
                  </a:cubicBezTo>
                  <a:cubicBezTo>
                    <a:pt x="11184" y="1644"/>
                    <a:pt x="11276" y="1758"/>
                    <a:pt x="11436" y="1758"/>
                  </a:cubicBezTo>
                  <a:cubicBezTo>
                    <a:pt x="11595" y="1758"/>
                    <a:pt x="11709" y="1644"/>
                    <a:pt x="11709" y="1485"/>
                  </a:cubicBezTo>
                  <a:cubicBezTo>
                    <a:pt x="11709" y="1325"/>
                    <a:pt x="11618" y="1211"/>
                    <a:pt x="11458" y="1211"/>
                  </a:cubicBezTo>
                  <a:close/>
                  <a:moveTo>
                    <a:pt x="5364" y="1416"/>
                  </a:moveTo>
                  <a:cubicBezTo>
                    <a:pt x="5250" y="1439"/>
                    <a:pt x="5159" y="1507"/>
                    <a:pt x="5181" y="1622"/>
                  </a:cubicBezTo>
                  <a:cubicBezTo>
                    <a:pt x="5181" y="1736"/>
                    <a:pt x="5250" y="1827"/>
                    <a:pt x="5387" y="1827"/>
                  </a:cubicBezTo>
                  <a:cubicBezTo>
                    <a:pt x="5501" y="1804"/>
                    <a:pt x="5569" y="1736"/>
                    <a:pt x="5569" y="1622"/>
                  </a:cubicBezTo>
                  <a:cubicBezTo>
                    <a:pt x="5547" y="1507"/>
                    <a:pt x="5478" y="1416"/>
                    <a:pt x="5364" y="1416"/>
                  </a:cubicBezTo>
                  <a:close/>
                  <a:moveTo>
                    <a:pt x="12852" y="1352"/>
                  </a:moveTo>
                  <a:cubicBezTo>
                    <a:pt x="12832" y="1352"/>
                    <a:pt x="12809" y="1357"/>
                    <a:pt x="12782" y="1370"/>
                  </a:cubicBezTo>
                  <a:cubicBezTo>
                    <a:pt x="12763" y="1358"/>
                    <a:pt x="12744" y="1352"/>
                    <a:pt x="12725" y="1352"/>
                  </a:cubicBezTo>
                  <a:cubicBezTo>
                    <a:pt x="12677" y="1352"/>
                    <a:pt x="12632" y="1390"/>
                    <a:pt x="12600" y="1439"/>
                  </a:cubicBezTo>
                  <a:cubicBezTo>
                    <a:pt x="12531" y="1485"/>
                    <a:pt x="12508" y="1553"/>
                    <a:pt x="12531" y="1622"/>
                  </a:cubicBezTo>
                  <a:cubicBezTo>
                    <a:pt x="12531" y="1690"/>
                    <a:pt x="12531" y="1758"/>
                    <a:pt x="12600" y="1804"/>
                  </a:cubicBezTo>
                  <a:cubicBezTo>
                    <a:pt x="12645" y="1873"/>
                    <a:pt x="12691" y="1895"/>
                    <a:pt x="12782" y="1895"/>
                  </a:cubicBezTo>
                  <a:cubicBezTo>
                    <a:pt x="12851" y="1873"/>
                    <a:pt x="12919" y="1895"/>
                    <a:pt x="12988" y="1827"/>
                  </a:cubicBezTo>
                  <a:cubicBezTo>
                    <a:pt x="13033" y="1758"/>
                    <a:pt x="13079" y="1713"/>
                    <a:pt x="13056" y="1622"/>
                  </a:cubicBezTo>
                  <a:cubicBezTo>
                    <a:pt x="13056" y="1553"/>
                    <a:pt x="13056" y="1485"/>
                    <a:pt x="12988" y="1416"/>
                  </a:cubicBezTo>
                  <a:cubicBezTo>
                    <a:pt x="12939" y="1384"/>
                    <a:pt x="12902" y="1352"/>
                    <a:pt x="12852" y="1352"/>
                  </a:cubicBezTo>
                  <a:close/>
                  <a:moveTo>
                    <a:pt x="6711" y="1553"/>
                  </a:moveTo>
                  <a:cubicBezTo>
                    <a:pt x="6574" y="1553"/>
                    <a:pt x="6505" y="1622"/>
                    <a:pt x="6505" y="1758"/>
                  </a:cubicBezTo>
                  <a:cubicBezTo>
                    <a:pt x="6505" y="1918"/>
                    <a:pt x="6574" y="1964"/>
                    <a:pt x="6733" y="1964"/>
                  </a:cubicBezTo>
                  <a:cubicBezTo>
                    <a:pt x="6870" y="1964"/>
                    <a:pt x="6916" y="1895"/>
                    <a:pt x="6916" y="1758"/>
                  </a:cubicBezTo>
                  <a:cubicBezTo>
                    <a:pt x="6916" y="1622"/>
                    <a:pt x="6848" y="1553"/>
                    <a:pt x="6711" y="1553"/>
                  </a:cubicBezTo>
                  <a:close/>
                  <a:moveTo>
                    <a:pt x="13885" y="1634"/>
                  </a:moveTo>
                  <a:cubicBezTo>
                    <a:pt x="13880" y="1634"/>
                    <a:pt x="13878" y="1637"/>
                    <a:pt x="13878" y="1644"/>
                  </a:cubicBezTo>
                  <a:cubicBezTo>
                    <a:pt x="13855" y="1644"/>
                    <a:pt x="13832" y="1667"/>
                    <a:pt x="13832" y="1690"/>
                  </a:cubicBezTo>
                  <a:cubicBezTo>
                    <a:pt x="13832" y="1758"/>
                    <a:pt x="13855" y="1850"/>
                    <a:pt x="13901" y="1918"/>
                  </a:cubicBezTo>
                  <a:cubicBezTo>
                    <a:pt x="13969" y="1987"/>
                    <a:pt x="14038" y="2010"/>
                    <a:pt x="14152" y="2032"/>
                  </a:cubicBezTo>
                  <a:cubicBezTo>
                    <a:pt x="14175" y="2010"/>
                    <a:pt x="14220" y="2010"/>
                    <a:pt x="14266" y="1987"/>
                  </a:cubicBezTo>
                  <a:cubicBezTo>
                    <a:pt x="14266" y="1987"/>
                    <a:pt x="14289" y="1964"/>
                    <a:pt x="14311" y="1964"/>
                  </a:cubicBezTo>
                  <a:cubicBezTo>
                    <a:pt x="14289" y="1941"/>
                    <a:pt x="14289" y="1941"/>
                    <a:pt x="14266" y="1918"/>
                  </a:cubicBezTo>
                  <a:cubicBezTo>
                    <a:pt x="14152" y="1827"/>
                    <a:pt x="14038" y="1736"/>
                    <a:pt x="13923" y="1644"/>
                  </a:cubicBezTo>
                  <a:cubicBezTo>
                    <a:pt x="13908" y="1644"/>
                    <a:pt x="13893" y="1634"/>
                    <a:pt x="13885" y="1634"/>
                  </a:cubicBezTo>
                  <a:close/>
                  <a:moveTo>
                    <a:pt x="8035" y="1622"/>
                  </a:moveTo>
                  <a:cubicBezTo>
                    <a:pt x="7943" y="1622"/>
                    <a:pt x="7829" y="1758"/>
                    <a:pt x="7829" y="1850"/>
                  </a:cubicBezTo>
                  <a:cubicBezTo>
                    <a:pt x="7829" y="1964"/>
                    <a:pt x="7943" y="2101"/>
                    <a:pt x="8057" y="2101"/>
                  </a:cubicBezTo>
                  <a:cubicBezTo>
                    <a:pt x="8171" y="2078"/>
                    <a:pt x="8308" y="1964"/>
                    <a:pt x="8286" y="1850"/>
                  </a:cubicBezTo>
                  <a:cubicBezTo>
                    <a:pt x="8286" y="1736"/>
                    <a:pt x="8149" y="1622"/>
                    <a:pt x="8035" y="1622"/>
                  </a:cubicBezTo>
                  <a:close/>
                  <a:moveTo>
                    <a:pt x="9477" y="1750"/>
                  </a:moveTo>
                  <a:cubicBezTo>
                    <a:pt x="9462" y="1750"/>
                    <a:pt x="9445" y="1752"/>
                    <a:pt x="9427" y="1758"/>
                  </a:cubicBezTo>
                  <a:cubicBezTo>
                    <a:pt x="9404" y="1758"/>
                    <a:pt x="9376" y="1753"/>
                    <a:pt x="9347" y="1753"/>
                  </a:cubicBezTo>
                  <a:cubicBezTo>
                    <a:pt x="9318" y="1753"/>
                    <a:pt x="9290" y="1758"/>
                    <a:pt x="9267" y="1781"/>
                  </a:cubicBezTo>
                  <a:cubicBezTo>
                    <a:pt x="9199" y="1804"/>
                    <a:pt x="9130" y="1873"/>
                    <a:pt x="9176" y="1964"/>
                  </a:cubicBezTo>
                  <a:cubicBezTo>
                    <a:pt x="9176" y="1987"/>
                    <a:pt x="9176" y="2010"/>
                    <a:pt x="9176" y="2032"/>
                  </a:cubicBezTo>
                  <a:cubicBezTo>
                    <a:pt x="9153" y="2078"/>
                    <a:pt x="9176" y="2124"/>
                    <a:pt x="9221" y="2169"/>
                  </a:cubicBezTo>
                  <a:cubicBezTo>
                    <a:pt x="9255" y="2203"/>
                    <a:pt x="9288" y="2224"/>
                    <a:pt x="9322" y="2224"/>
                  </a:cubicBezTo>
                  <a:cubicBezTo>
                    <a:pt x="9334" y="2224"/>
                    <a:pt x="9346" y="2221"/>
                    <a:pt x="9358" y="2215"/>
                  </a:cubicBezTo>
                  <a:lnTo>
                    <a:pt x="9450" y="2215"/>
                  </a:lnTo>
                  <a:cubicBezTo>
                    <a:pt x="9463" y="2219"/>
                    <a:pt x="9474" y="2221"/>
                    <a:pt x="9484" y="2221"/>
                  </a:cubicBezTo>
                  <a:cubicBezTo>
                    <a:pt x="9528" y="2221"/>
                    <a:pt x="9550" y="2188"/>
                    <a:pt x="9587" y="2169"/>
                  </a:cubicBezTo>
                  <a:cubicBezTo>
                    <a:pt x="9609" y="2124"/>
                    <a:pt x="9655" y="2101"/>
                    <a:pt x="9632" y="2032"/>
                  </a:cubicBezTo>
                  <a:cubicBezTo>
                    <a:pt x="9632" y="2010"/>
                    <a:pt x="9632" y="1987"/>
                    <a:pt x="9632" y="1964"/>
                  </a:cubicBezTo>
                  <a:cubicBezTo>
                    <a:pt x="9655" y="1895"/>
                    <a:pt x="9632" y="1850"/>
                    <a:pt x="9587" y="1804"/>
                  </a:cubicBezTo>
                  <a:cubicBezTo>
                    <a:pt x="9553" y="1771"/>
                    <a:pt x="9520" y="1750"/>
                    <a:pt x="9477" y="1750"/>
                  </a:cubicBezTo>
                  <a:close/>
                  <a:moveTo>
                    <a:pt x="3333" y="1964"/>
                  </a:moveTo>
                  <a:cubicBezTo>
                    <a:pt x="3218" y="1964"/>
                    <a:pt x="3150" y="2010"/>
                    <a:pt x="3150" y="2101"/>
                  </a:cubicBezTo>
                  <a:cubicBezTo>
                    <a:pt x="3150" y="2238"/>
                    <a:pt x="3196" y="2283"/>
                    <a:pt x="3333" y="2283"/>
                  </a:cubicBezTo>
                  <a:cubicBezTo>
                    <a:pt x="3447" y="2283"/>
                    <a:pt x="3492" y="2238"/>
                    <a:pt x="3492" y="2124"/>
                  </a:cubicBezTo>
                  <a:cubicBezTo>
                    <a:pt x="3492" y="2010"/>
                    <a:pt x="3447" y="1964"/>
                    <a:pt x="3333" y="1964"/>
                  </a:cubicBezTo>
                  <a:close/>
                  <a:moveTo>
                    <a:pt x="10728" y="1827"/>
                  </a:moveTo>
                  <a:cubicBezTo>
                    <a:pt x="10614" y="1827"/>
                    <a:pt x="10454" y="1964"/>
                    <a:pt x="10477" y="2101"/>
                  </a:cubicBezTo>
                  <a:cubicBezTo>
                    <a:pt x="10477" y="2261"/>
                    <a:pt x="10591" y="2352"/>
                    <a:pt x="10751" y="2352"/>
                  </a:cubicBezTo>
                  <a:cubicBezTo>
                    <a:pt x="10911" y="2352"/>
                    <a:pt x="11025" y="2238"/>
                    <a:pt x="11002" y="2078"/>
                  </a:cubicBezTo>
                  <a:cubicBezTo>
                    <a:pt x="11002" y="1918"/>
                    <a:pt x="10888" y="1827"/>
                    <a:pt x="10728" y="1827"/>
                  </a:cubicBezTo>
                  <a:close/>
                  <a:moveTo>
                    <a:pt x="4656" y="2032"/>
                  </a:moveTo>
                  <a:cubicBezTo>
                    <a:pt x="4565" y="2032"/>
                    <a:pt x="4474" y="2124"/>
                    <a:pt x="4474" y="2238"/>
                  </a:cubicBezTo>
                  <a:cubicBezTo>
                    <a:pt x="4474" y="2329"/>
                    <a:pt x="4565" y="2420"/>
                    <a:pt x="4679" y="2420"/>
                  </a:cubicBezTo>
                  <a:cubicBezTo>
                    <a:pt x="4771" y="2420"/>
                    <a:pt x="4862" y="2329"/>
                    <a:pt x="4862" y="2215"/>
                  </a:cubicBezTo>
                  <a:cubicBezTo>
                    <a:pt x="4862" y="2124"/>
                    <a:pt x="4771" y="2032"/>
                    <a:pt x="4656" y="2032"/>
                  </a:cubicBezTo>
                  <a:close/>
                  <a:moveTo>
                    <a:pt x="12145" y="1955"/>
                  </a:moveTo>
                  <a:cubicBezTo>
                    <a:pt x="12130" y="1955"/>
                    <a:pt x="12115" y="1958"/>
                    <a:pt x="12097" y="1964"/>
                  </a:cubicBezTo>
                  <a:cubicBezTo>
                    <a:pt x="12006" y="1964"/>
                    <a:pt x="11960" y="1964"/>
                    <a:pt x="11892" y="2032"/>
                  </a:cubicBezTo>
                  <a:cubicBezTo>
                    <a:pt x="11846" y="2078"/>
                    <a:pt x="11801" y="2124"/>
                    <a:pt x="11824" y="2215"/>
                  </a:cubicBezTo>
                  <a:cubicBezTo>
                    <a:pt x="11824" y="2283"/>
                    <a:pt x="11801" y="2352"/>
                    <a:pt x="11892" y="2420"/>
                  </a:cubicBezTo>
                  <a:cubicBezTo>
                    <a:pt x="11929" y="2458"/>
                    <a:pt x="11967" y="2495"/>
                    <a:pt x="12029" y="2495"/>
                  </a:cubicBezTo>
                  <a:cubicBezTo>
                    <a:pt x="12043" y="2495"/>
                    <a:pt x="12058" y="2493"/>
                    <a:pt x="12075" y="2489"/>
                  </a:cubicBezTo>
                  <a:cubicBezTo>
                    <a:pt x="12143" y="2489"/>
                    <a:pt x="12212" y="2489"/>
                    <a:pt x="12280" y="2420"/>
                  </a:cubicBezTo>
                  <a:cubicBezTo>
                    <a:pt x="12326" y="2352"/>
                    <a:pt x="12371" y="2306"/>
                    <a:pt x="12349" y="2238"/>
                  </a:cubicBezTo>
                  <a:cubicBezTo>
                    <a:pt x="12371" y="2147"/>
                    <a:pt x="12349" y="2078"/>
                    <a:pt x="12280" y="2032"/>
                  </a:cubicBezTo>
                  <a:cubicBezTo>
                    <a:pt x="12229" y="1981"/>
                    <a:pt x="12190" y="1955"/>
                    <a:pt x="12145" y="1955"/>
                  </a:cubicBezTo>
                  <a:close/>
                  <a:moveTo>
                    <a:pt x="5957" y="2147"/>
                  </a:moveTo>
                  <a:cubicBezTo>
                    <a:pt x="5820" y="2169"/>
                    <a:pt x="5775" y="2215"/>
                    <a:pt x="5775" y="2375"/>
                  </a:cubicBezTo>
                  <a:cubicBezTo>
                    <a:pt x="5775" y="2512"/>
                    <a:pt x="5820" y="2557"/>
                    <a:pt x="5980" y="2557"/>
                  </a:cubicBezTo>
                  <a:cubicBezTo>
                    <a:pt x="6117" y="2557"/>
                    <a:pt x="6163" y="2489"/>
                    <a:pt x="6186" y="2352"/>
                  </a:cubicBezTo>
                  <a:cubicBezTo>
                    <a:pt x="6186" y="2238"/>
                    <a:pt x="6094" y="2147"/>
                    <a:pt x="5957" y="2147"/>
                  </a:cubicBezTo>
                  <a:close/>
                  <a:moveTo>
                    <a:pt x="13378" y="2030"/>
                  </a:moveTo>
                  <a:cubicBezTo>
                    <a:pt x="13264" y="2030"/>
                    <a:pt x="13102" y="2200"/>
                    <a:pt x="13102" y="2329"/>
                  </a:cubicBezTo>
                  <a:cubicBezTo>
                    <a:pt x="13079" y="2443"/>
                    <a:pt x="13262" y="2626"/>
                    <a:pt x="13398" y="2626"/>
                  </a:cubicBezTo>
                  <a:cubicBezTo>
                    <a:pt x="13535" y="2626"/>
                    <a:pt x="13695" y="2466"/>
                    <a:pt x="13695" y="2329"/>
                  </a:cubicBezTo>
                  <a:cubicBezTo>
                    <a:pt x="13695" y="2192"/>
                    <a:pt x="13535" y="2032"/>
                    <a:pt x="13398" y="2032"/>
                  </a:cubicBezTo>
                  <a:cubicBezTo>
                    <a:pt x="13392" y="2031"/>
                    <a:pt x="13385" y="2030"/>
                    <a:pt x="13378" y="2030"/>
                  </a:cubicBezTo>
                  <a:close/>
                  <a:moveTo>
                    <a:pt x="7327" y="2215"/>
                  </a:moveTo>
                  <a:cubicBezTo>
                    <a:pt x="7213" y="2215"/>
                    <a:pt x="7076" y="2352"/>
                    <a:pt x="7076" y="2466"/>
                  </a:cubicBezTo>
                  <a:cubicBezTo>
                    <a:pt x="7076" y="2557"/>
                    <a:pt x="7190" y="2694"/>
                    <a:pt x="7304" y="2694"/>
                  </a:cubicBezTo>
                  <a:cubicBezTo>
                    <a:pt x="7418" y="2694"/>
                    <a:pt x="7555" y="2580"/>
                    <a:pt x="7555" y="2466"/>
                  </a:cubicBezTo>
                  <a:cubicBezTo>
                    <a:pt x="7555" y="2352"/>
                    <a:pt x="7441" y="2238"/>
                    <a:pt x="7327" y="2215"/>
                  </a:cubicBezTo>
                  <a:close/>
                  <a:moveTo>
                    <a:pt x="14579" y="2200"/>
                  </a:moveTo>
                  <a:cubicBezTo>
                    <a:pt x="14552" y="2200"/>
                    <a:pt x="14534" y="2243"/>
                    <a:pt x="14517" y="2261"/>
                  </a:cubicBezTo>
                  <a:cubicBezTo>
                    <a:pt x="14426" y="2352"/>
                    <a:pt x="14403" y="2466"/>
                    <a:pt x="14448" y="2557"/>
                  </a:cubicBezTo>
                  <a:cubicBezTo>
                    <a:pt x="14517" y="2694"/>
                    <a:pt x="14608" y="2763"/>
                    <a:pt x="14768" y="2763"/>
                  </a:cubicBezTo>
                  <a:cubicBezTo>
                    <a:pt x="14778" y="2765"/>
                    <a:pt x="14787" y="2766"/>
                    <a:pt x="14796" y="2766"/>
                  </a:cubicBezTo>
                  <a:cubicBezTo>
                    <a:pt x="14870" y="2766"/>
                    <a:pt x="14915" y="2687"/>
                    <a:pt x="14996" y="2626"/>
                  </a:cubicBezTo>
                  <a:cubicBezTo>
                    <a:pt x="15019" y="2603"/>
                    <a:pt x="15019" y="2580"/>
                    <a:pt x="14973" y="2557"/>
                  </a:cubicBezTo>
                  <a:cubicBezTo>
                    <a:pt x="14859" y="2443"/>
                    <a:pt x="14722" y="2329"/>
                    <a:pt x="14608" y="2215"/>
                  </a:cubicBezTo>
                  <a:cubicBezTo>
                    <a:pt x="14597" y="2204"/>
                    <a:pt x="14588" y="2200"/>
                    <a:pt x="14579" y="2200"/>
                  </a:cubicBezTo>
                  <a:close/>
                  <a:moveTo>
                    <a:pt x="8651" y="2352"/>
                  </a:moveTo>
                  <a:cubicBezTo>
                    <a:pt x="8514" y="2352"/>
                    <a:pt x="8423" y="2443"/>
                    <a:pt x="8423" y="2603"/>
                  </a:cubicBezTo>
                  <a:cubicBezTo>
                    <a:pt x="8423" y="2763"/>
                    <a:pt x="8514" y="2831"/>
                    <a:pt x="8674" y="2831"/>
                  </a:cubicBezTo>
                  <a:cubicBezTo>
                    <a:pt x="8811" y="2831"/>
                    <a:pt x="8902" y="2740"/>
                    <a:pt x="8902" y="2603"/>
                  </a:cubicBezTo>
                  <a:cubicBezTo>
                    <a:pt x="8902" y="2443"/>
                    <a:pt x="8811" y="2352"/>
                    <a:pt x="8651" y="2352"/>
                  </a:cubicBezTo>
                  <a:close/>
                  <a:moveTo>
                    <a:pt x="2630" y="2557"/>
                  </a:moveTo>
                  <a:cubicBezTo>
                    <a:pt x="2589" y="2557"/>
                    <a:pt x="2549" y="2588"/>
                    <a:pt x="2488" y="2649"/>
                  </a:cubicBezTo>
                  <a:cubicBezTo>
                    <a:pt x="2397" y="2717"/>
                    <a:pt x="2397" y="2786"/>
                    <a:pt x="2442" y="2831"/>
                  </a:cubicBezTo>
                  <a:cubicBezTo>
                    <a:pt x="2477" y="2883"/>
                    <a:pt x="2562" y="2908"/>
                    <a:pt x="2622" y="2908"/>
                  </a:cubicBezTo>
                  <a:cubicBezTo>
                    <a:pt x="2642" y="2908"/>
                    <a:pt x="2659" y="2905"/>
                    <a:pt x="2671" y="2900"/>
                  </a:cubicBezTo>
                  <a:cubicBezTo>
                    <a:pt x="2716" y="2854"/>
                    <a:pt x="2785" y="2808"/>
                    <a:pt x="2739" y="2717"/>
                  </a:cubicBezTo>
                  <a:cubicBezTo>
                    <a:pt x="2785" y="2671"/>
                    <a:pt x="2739" y="2626"/>
                    <a:pt x="2693" y="2580"/>
                  </a:cubicBezTo>
                  <a:cubicBezTo>
                    <a:pt x="2671" y="2565"/>
                    <a:pt x="2650" y="2557"/>
                    <a:pt x="2630" y="2557"/>
                  </a:cubicBezTo>
                  <a:close/>
                  <a:moveTo>
                    <a:pt x="10026" y="2416"/>
                  </a:moveTo>
                  <a:cubicBezTo>
                    <a:pt x="10016" y="2416"/>
                    <a:pt x="10007" y="2417"/>
                    <a:pt x="9998" y="2420"/>
                  </a:cubicBezTo>
                  <a:cubicBezTo>
                    <a:pt x="9929" y="2443"/>
                    <a:pt x="9838" y="2466"/>
                    <a:pt x="9815" y="2512"/>
                  </a:cubicBezTo>
                  <a:cubicBezTo>
                    <a:pt x="9769" y="2557"/>
                    <a:pt x="9724" y="2626"/>
                    <a:pt x="9746" y="2717"/>
                  </a:cubicBezTo>
                  <a:cubicBezTo>
                    <a:pt x="9746" y="2786"/>
                    <a:pt x="9769" y="2854"/>
                    <a:pt x="9815" y="2900"/>
                  </a:cubicBezTo>
                  <a:cubicBezTo>
                    <a:pt x="9874" y="2919"/>
                    <a:pt x="9916" y="2973"/>
                    <a:pt x="9970" y="2973"/>
                  </a:cubicBezTo>
                  <a:cubicBezTo>
                    <a:pt x="9979" y="2973"/>
                    <a:pt x="9988" y="2971"/>
                    <a:pt x="9998" y="2968"/>
                  </a:cubicBezTo>
                  <a:cubicBezTo>
                    <a:pt x="10066" y="2945"/>
                    <a:pt x="10157" y="2923"/>
                    <a:pt x="10203" y="2877"/>
                  </a:cubicBezTo>
                  <a:cubicBezTo>
                    <a:pt x="10249" y="2831"/>
                    <a:pt x="10249" y="2763"/>
                    <a:pt x="10294" y="2694"/>
                  </a:cubicBezTo>
                  <a:cubicBezTo>
                    <a:pt x="10249" y="2626"/>
                    <a:pt x="10249" y="2535"/>
                    <a:pt x="10203" y="2512"/>
                  </a:cubicBezTo>
                  <a:cubicBezTo>
                    <a:pt x="10144" y="2472"/>
                    <a:pt x="10085" y="2416"/>
                    <a:pt x="10026" y="2416"/>
                  </a:cubicBezTo>
                  <a:close/>
                  <a:moveTo>
                    <a:pt x="3926" y="2677"/>
                  </a:moveTo>
                  <a:cubicBezTo>
                    <a:pt x="3869" y="2677"/>
                    <a:pt x="3812" y="2706"/>
                    <a:pt x="3766" y="2763"/>
                  </a:cubicBezTo>
                  <a:cubicBezTo>
                    <a:pt x="3721" y="2831"/>
                    <a:pt x="3721" y="2900"/>
                    <a:pt x="3789" y="2968"/>
                  </a:cubicBezTo>
                  <a:cubicBezTo>
                    <a:pt x="3835" y="3025"/>
                    <a:pt x="3886" y="3054"/>
                    <a:pt x="3937" y="3054"/>
                  </a:cubicBezTo>
                  <a:cubicBezTo>
                    <a:pt x="3989" y="3054"/>
                    <a:pt x="4040" y="3025"/>
                    <a:pt x="4086" y="2968"/>
                  </a:cubicBezTo>
                  <a:cubicBezTo>
                    <a:pt x="4109" y="2945"/>
                    <a:pt x="4109" y="2900"/>
                    <a:pt x="4131" y="2854"/>
                  </a:cubicBezTo>
                  <a:cubicBezTo>
                    <a:pt x="4109" y="2831"/>
                    <a:pt x="4109" y="2808"/>
                    <a:pt x="4086" y="2763"/>
                  </a:cubicBezTo>
                  <a:cubicBezTo>
                    <a:pt x="4040" y="2706"/>
                    <a:pt x="3983" y="2677"/>
                    <a:pt x="3926" y="2677"/>
                  </a:cubicBezTo>
                  <a:close/>
                  <a:moveTo>
                    <a:pt x="11344" y="2557"/>
                  </a:moveTo>
                  <a:cubicBezTo>
                    <a:pt x="11184" y="2557"/>
                    <a:pt x="11070" y="2671"/>
                    <a:pt x="11070" y="2808"/>
                  </a:cubicBezTo>
                  <a:cubicBezTo>
                    <a:pt x="11070" y="2991"/>
                    <a:pt x="11184" y="3105"/>
                    <a:pt x="11344" y="3105"/>
                  </a:cubicBezTo>
                  <a:cubicBezTo>
                    <a:pt x="11504" y="3105"/>
                    <a:pt x="11618" y="2991"/>
                    <a:pt x="11618" y="2831"/>
                  </a:cubicBezTo>
                  <a:cubicBezTo>
                    <a:pt x="11618" y="2671"/>
                    <a:pt x="11504" y="2557"/>
                    <a:pt x="11344" y="2557"/>
                  </a:cubicBezTo>
                  <a:close/>
                  <a:moveTo>
                    <a:pt x="5322" y="2758"/>
                  </a:moveTo>
                  <a:cubicBezTo>
                    <a:pt x="5314" y="2758"/>
                    <a:pt x="5305" y="2760"/>
                    <a:pt x="5295" y="2763"/>
                  </a:cubicBezTo>
                  <a:cubicBezTo>
                    <a:pt x="5227" y="2763"/>
                    <a:pt x="5181" y="2763"/>
                    <a:pt x="5136" y="2808"/>
                  </a:cubicBezTo>
                  <a:cubicBezTo>
                    <a:pt x="5113" y="2854"/>
                    <a:pt x="5044" y="2877"/>
                    <a:pt x="5067" y="2945"/>
                  </a:cubicBezTo>
                  <a:cubicBezTo>
                    <a:pt x="5067" y="2991"/>
                    <a:pt x="5067" y="3060"/>
                    <a:pt x="5113" y="3105"/>
                  </a:cubicBezTo>
                  <a:cubicBezTo>
                    <a:pt x="5159" y="3128"/>
                    <a:pt x="5181" y="3174"/>
                    <a:pt x="5250" y="3174"/>
                  </a:cubicBezTo>
                  <a:cubicBezTo>
                    <a:pt x="5318" y="3151"/>
                    <a:pt x="5364" y="3174"/>
                    <a:pt x="5410" y="3128"/>
                  </a:cubicBezTo>
                  <a:cubicBezTo>
                    <a:pt x="5432" y="3082"/>
                    <a:pt x="5478" y="3060"/>
                    <a:pt x="5478" y="2991"/>
                  </a:cubicBezTo>
                  <a:cubicBezTo>
                    <a:pt x="5455" y="2923"/>
                    <a:pt x="5478" y="2877"/>
                    <a:pt x="5432" y="2831"/>
                  </a:cubicBezTo>
                  <a:cubicBezTo>
                    <a:pt x="5393" y="2812"/>
                    <a:pt x="5371" y="2758"/>
                    <a:pt x="5322" y="2758"/>
                  </a:cubicBezTo>
                  <a:close/>
                  <a:moveTo>
                    <a:pt x="12691" y="2626"/>
                  </a:moveTo>
                  <a:cubicBezTo>
                    <a:pt x="12554" y="2626"/>
                    <a:pt x="12371" y="2808"/>
                    <a:pt x="12394" y="2945"/>
                  </a:cubicBezTo>
                  <a:cubicBezTo>
                    <a:pt x="12394" y="3060"/>
                    <a:pt x="12554" y="3219"/>
                    <a:pt x="12691" y="3242"/>
                  </a:cubicBezTo>
                  <a:cubicBezTo>
                    <a:pt x="12828" y="3242"/>
                    <a:pt x="12988" y="3060"/>
                    <a:pt x="12988" y="2923"/>
                  </a:cubicBezTo>
                  <a:cubicBezTo>
                    <a:pt x="12988" y="2786"/>
                    <a:pt x="12828" y="2626"/>
                    <a:pt x="12691" y="2626"/>
                  </a:cubicBezTo>
                  <a:close/>
                  <a:moveTo>
                    <a:pt x="6619" y="2854"/>
                  </a:moveTo>
                  <a:cubicBezTo>
                    <a:pt x="6505" y="2854"/>
                    <a:pt x="6391" y="2968"/>
                    <a:pt x="6368" y="3082"/>
                  </a:cubicBezTo>
                  <a:cubicBezTo>
                    <a:pt x="6368" y="3196"/>
                    <a:pt x="6482" y="3333"/>
                    <a:pt x="6597" y="3333"/>
                  </a:cubicBezTo>
                  <a:cubicBezTo>
                    <a:pt x="6711" y="3333"/>
                    <a:pt x="6848" y="3219"/>
                    <a:pt x="6848" y="3105"/>
                  </a:cubicBezTo>
                  <a:cubicBezTo>
                    <a:pt x="6848" y="3014"/>
                    <a:pt x="6733" y="2854"/>
                    <a:pt x="6619" y="2854"/>
                  </a:cubicBezTo>
                  <a:close/>
                  <a:moveTo>
                    <a:pt x="14038" y="2763"/>
                  </a:moveTo>
                  <a:cubicBezTo>
                    <a:pt x="13878" y="2763"/>
                    <a:pt x="13741" y="2900"/>
                    <a:pt x="13741" y="3060"/>
                  </a:cubicBezTo>
                  <a:cubicBezTo>
                    <a:pt x="13718" y="3219"/>
                    <a:pt x="13855" y="3356"/>
                    <a:pt x="14015" y="3356"/>
                  </a:cubicBezTo>
                  <a:cubicBezTo>
                    <a:pt x="14028" y="3358"/>
                    <a:pt x="14041" y="3359"/>
                    <a:pt x="14054" y="3359"/>
                  </a:cubicBezTo>
                  <a:cubicBezTo>
                    <a:pt x="14217" y="3359"/>
                    <a:pt x="14334" y="3229"/>
                    <a:pt x="14334" y="3060"/>
                  </a:cubicBezTo>
                  <a:cubicBezTo>
                    <a:pt x="14334" y="2900"/>
                    <a:pt x="14197" y="2763"/>
                    <a:pt x="14038" y="2763"/>
                  </a:cubicBezTo>
                  <a:close/>
                  <a:moveTo>
                    <a:pt x="7920" y="2968"/>
                  </a:moveTo>
                  <a:cubicBezTo>
                    <a:pt x="7761" y="2968"/>
                    <a:pt x="7692" y="3037"/>
                    <a:pt x="7692" y="3196"/>
                  </a:cubicBezTo>
                  <a:cubicBezTo>
                    <a:pt x="7692" y="3356"/>
                    <a:pt x="7761" y="3425"/>
                    <a:pt x="7920" y="3425"/>
                  </a:cubicBezTo>
                  <a:cubicBezTo>
                    <a:pt x="8080" y="3425"/>
                    <a:pt x="8149" y="3356"/>
                    <a:pt x="8149" y="3196"/>
                  </a:cubicBezTo>
                  <a:cubicBezTo>
                    <a:pt x="8149" y="3037"/>
                    <a:pt x="8080" y="2968"/>
                    <a:pt x="7920" y="2968"/>
                  </a:cubicBezTo>
                  <a:close/>
                  <a:moveTo>
                    <a:pt x="15233" y="2864"/>
                  </a:moveTo>
                  <a:cubicBezTo>
                    <a:pt x="15199" y="2864"/>
                    <a:pt x="15162" y="2894"/>
                    <a:pt x="15110" y="2945"/>
                  </a:cubicBezTo>
                  <a:cubicBezTo>
                    <a:pt x="15042" y="3014"/>
                    <a:pt x="15019" y="3196"/>
                    <a:pt x="15065" y="3288"/>
                  </a:cubicBezTo>
                  <a:cubicBezTo>
                    <a:pt x="15110" y="3425"/>
                    <a:pt x="15202" y="3470"/>
                    <a:pt x="15339" y="3470"/>
                  </a:cubicBezTo>
                  <a:cubicBezTo>
                    <a:pt x="15453" y="3470"/>
                    <a:pt x="15567" y="3448"/>
                    <a:pt x="15613" y="3311"/>
                  </a:cubicBezTo>
                  <a:cubicBezTo>
                    <a:pt x="15635" y="3288"/>
                    <a:pt x="15658" y="3288"/>
                    <a:pt x="15635" y="3265"/>
                  </a:cubicBezTo>
                  <a:cubicBezTo>
                    <a:pt x="15521" y="3151"/>
                    <a:pt x="15430" y="3037"/>
                    <a:pt x="15316" y="2923"/>
                  </a:cubicBezTo>
                  <a:cubicBezTo>
                    <a:pt x="15286" y="2883"/>
                    <a:pt x="15260" y="2864"/>
                    <a:pt x="15233" y="2864"/>
                  </a:cubicBezTo>
                  <a:close/>
                  <a:moveTo>
                    <a:pt x="1986" y="3242"/>
                  </a:moveTo>
                  <a:cubicBezTo>
                    <a:pt x="1963" y="3265"/>
                    <a:pt x="1940" y="3265"/>
                    <a:pt x="1917" y="3288"/>
                  </a:cubicBezTo>
                  <a:cubicBezTo>
                    <a:pt x="1872" y="3356"/>
                    <a:pt x="1849" y="3402"/>
                    <a:pt x="1803" y="3470"/>
                  </a:cubicBezTo>
                  <a:cubicBezTo>
                    <a:pt x="1780" y="3493"/>
                    <a:pt x="1780" y="3493"/>
                    <a:pt x="1803" y="3493"/>
                  </a:cubicBezTo>
                  <a:cubicBezTo>
                    <a:pt x="1815" y="3496"/>
                    <a:pt x="1827" y="3498"/>
                    <a:pt x="1839" y="3498"/>
                  </a:cubicBezTo>
                  <a:cubicBezTo>
                    <a:pt x="1922" y="3498"/>
                    <a:pt x="2009" y="3430"/>
                    <a:pt x="2009" y="3311"/>
                  </a:cubicBezTo>
                  <a:cubicBezTo>
                    <a:pt x="2009" y="3288"/>
                    <a:pt x="1986" y="3265"/>
                    <a:pt x="1986" y="3242"/>
                  </a:cubicBezTo>
                  <a:close/>
                  <a:moveTo>
                    <a:pt x="9267" y="3060"/>
                  </a:moveTo>
                  <a:cubicBezTo>
                    <a:pt x="9130" y="3060"/>
                    <a:pt x="8993" y="3242"/>
                    <a:pt x="8993" y="3356"/>
                  </a:cubicBezTo>
                  <a:cubicBezTo>
                    <a:pt x="9016" y="3470"/>
                    <a:pt x="9176" y="3607"/>
                    <a:pt x="9290" y="3607"/>
                  </a:cubicBezTo>
                  <a:cubicBezTo>
                    <a:pt x="9381" y="3584"/>
                    <a:pt x="9541" y="3425"/>
                    <a:pt x="9541" y="3333"/>
                  </a:cubicBezTo>
                  <a:cubicBezTo>
                    <a:pt x="9541" y="3219"/>
                    <a:pt x="9381" y="3060"/>
                    <a:pt x="9267" y="3060"/>
                  </a:cubicBezTo>
                  <a:close/>
                  <a:moveTo>
                    <a:pt x="3187" y="3282"/>
                  </a:moveTo>
                  <a:cubicBezTo>
                    <a:pt x="3150" y="3282"/>
                    <a:pt x="3116" y="3299"/>
                    <a:pt x="3081" y="3333"/>
                  </a:cubicBezTo>
                  <a:cubicBezTo>
                    <a:pt x="2967" y="3425"/>
                    <a:pt x="2967" y="3516"/>
                    <a:pt x="3081" y="3607"/>
                  </a:cubicBezTo>
                  <a:cubicBezTo>
                    <a:pt x="3127" y="3630"/>
                    <a:pt x="3150" y="3653"/>
                    <a:pt x="3196" y="3676"/>
                  </a:cubicBezTo>
                  <a:cubicBezTo>
                    <a:pt x="3264" y="3676"/>
                    <a:pt x="3378" y="3539"/>
                    <a:pt x="3401" y="3448"/>
                  </a:cubicBezTo>
                  <a:cubicBezTo>
                    <a:pt x="3355" y="3425"/>
                    <a:pt x="3333" y="3356"/>
                    <a:pt x="3310" y="3333"/>
                  </a:cubicBezTo>
                  <a:cubicBezTo>
                    <a:pt x="3264" y="3299"/>
                    <a:pt x="3224" y="3282"/>
                    <a:pt x="3187" y="3282"/>
                  </a:cubicBezTo>
                  <a:close/>
                  <a:moveTo>
                    <a:pt x="10614" y="3174"/>
                  </a:moveTo>
                  <a:cubicBezTo>
                    <a:pt x="10454" y="3174"/>
                    <a:pt x="10340" y="3288"/>
                    <a:pt x="10340" y="3448"/>
                  </a:cubicBezTo>
                  <a:cubicBezTo>
                    <a:pt x="10340" y="3584"/>
                    <a:pt x="10454" y="3699"/>
                    <a:pt x="10614" y="3699"/>
                  </a:cubicBezTo>
                  <a:cubicBezTo>
                    <a:pt x="10774" y="3699"/>
                    <a:pt x="10888" y="3584"/>
                    <a:pt x="10888" y="3425"/>
                  </a:cubicBezTo>
                  <a:cubicBezTo>
                    <a:pt x="10888" y="3265"/>
                    <a:pt x="10774" y="3174"/>
                    <a:pt x="10614" y="3174"/>
                  </a:cubicBezTo>
                  <a:close/>
                  <a:moveTo>
                    <a:pt x="4542" y="3356"/>
                  </a:moveTo>
                  <a:cubicBezTo>
                    <a:pt x="4405" y="3356"/>
                    <a:pt x="4337" y="3448"/>
                    <a:pt x="4337" y="3562"/>
                  </a:cubicBezTo>
                  <a:cubicBezTo>
                    <a:pt x="4337" y="3699"/>
                    <a:pt x="4405" y="3767"/>
                    <a:pt x="4542" y="3767"/>
                  </a:cubicBezTo>
                  <a:cubicBezTo>
                    <a:pt x="4656" y="3767"/>
                    <a:pt x="4725" y="3699"/>
                    <a:pt x="4725" y="3562"/>
                  </a:cubicBezTo>
                  <a:cubicBezTo>
                    <a:pt x="4725" y="3448"/>
                    <a:pt x="4656" y="3356"/>
                    <a:pt x="4542" y="3356"/>
                  </a:cubicBezTo>
                  <a:close/>
                  <a:moveTo>
                    <a:pt x="11960" y="3265"/>
                  </a:moveTo>
                  <a:cubicBezTo>
                    <a:pt x="11892" y="3265"/>
                    <a:pt x="11801" y="3311"/>
                    <a:pt x="11755" y="3356"/>
                  </a:cubicBezTo>
                  <a:cubicBezTo>
                    <a:pt x="11709" y="3402"/>
                    <a:pt x="11664" y="3493"/>
                    <a:pt x="11664" y="3562"/>
                  </a:cubicBezTo>
                  <a:cubicBezTo>
                    <a:pt x="11664" y="3630"/>
                    <a:pt x="11687" y="3721"/>
                    <a:pt x="11732" y="3767"/>
                  </a:cubicBezTo>
                  <a:cubicBezTo>
                    <a:pt x="11801" y="3813"/>
                    <a:pt x="11869" y="3836"/>
                    <a:pt x="11938" y="3881"/>
                  </a:cubicBezTo>
                  <a:cubicBezTo>
                    <a:pt x="12029" y="3836"/>
                    <a:pt x="12097" y="3836"/>
                    <a:pt x="12166" y="3767"/>
                  </a:cubicBezTo>
                  <a:cubicBezTo>
                    <a:pt x="12212" y="3721"/>
                    <a:pt x="12234" y="3630"/>
                    <a:pt x="12257" y="3562"/>
                  </a:cubicBezTo>
                  <a:cubicBezTo>
                    <a:pt x="12257" y="3493"/>
                    <a:pt x="12212" y="3425"/>
                    <a:pt x="12166" y="3379"/>
                  </a:cubicBezTo>
                  <a:cubicBezTo>
                    <a:pt x="12120" y="3311"/>
                    <a:pt x="12029" y="3265"/>
                    <a:pt x="11960" y="3265"/>
                  </a:cubicBezTo>
                  <a:close/>
                  <a:moveTo>
                    <a:pt x="5866" y="3470"/>
                  </a:moveTo>
                  <a:cubicBezTo>
                    <a:pt x="5752" y="3470"/>
                    <a:pt x="5638" y="3607"/>
                    <a:pt x="5638" y="3721"/>
                  </a:cubicBezTo>
                  <a:cubicBezTo>
                    <a:pt x="5638" y="3826"/>
                    <a:pt x="5752" y="3930"/>
                    <a:pt x="5859" y="3930"/>
                  </a:cubicBezTo>
                  <a:cubicBezTo>
                    <a:pt x="5869" y="3930"/>
                    <a:pt x="5879" y="3929"/>
                    <a:pt x="5889" y="3927"/>
                  </a:cubicBezTo>
                  <a:cubicBezTo>
                    <a:pt x="6003" y="3927"/>
                    <a:pt x="6117" y="3813"/>
                    <a:pt x="6117" y="3699"/>
                  </a:cubicBezTo>
                  <a:cubicBezTo>
                    <a:pt x="6117" y="3584"/>
                    <a:pt x="5957" y="3470"/>
                    <a:pt x="5866" y="3470"/>
                  </a:cubicBezTo>
                  <a:close/>
                  <a:moveTo>
                    <a:pt x="13284" y="3356"/>
                  </a:moveTo>
                  <a:cubicBezTo>
                    <a:pt x="13125" y="3379"/>
                    <a:pt x="12988" y="3516"/>
                    <a:pt x="12988" y="3653"/>
                  </a:cubicBezTo>
                  <a:cubicBezTo>
                    <a:pt x="12988" y="3836"/>
                    <a:pt x="13125" y="3973"/>
                    <a:pt x="13284" y="3973"/>
                  </a:cubicBezTo>
                  <a:cubicBezTo>
                    <a:pt x="13444" y="3973"/>
                    <a:pt x="13604" y="3836"/>
                    <a:pt x="13604" y="3676"/>
                  </a:cubicBezTo>
                  <a:cubicBezTo>
                    <a:pt x="13604" y="3516"/>
                    <a:pt x="13444" y="3356"/>
                    <a:pt x="13284" y="3356"/>
                  </a:cubicBezTo>
                  <a:close/>
                  <a:moveTo>
                    <a:pt x="7213" y="3562"/>
                  </a:moveTo>
                  <a:cubicBezTo>
                    <a:pt x="7053" y="3562"/>
                    <a:pt x="6985" y="3653"/>
                    <a:pt x="6985" y="3813"/>
                  </a:cubicBezTo>
                  <a:cubicBezTo>
                    <a:pt x="6985" y="3950"/>
                    <a:pt x="7053" y="4041"/>
                    <a:pt x="7213" y="4041"/>
                  </a:cubicBezTo>
                  <a:cubicBezTo>
                    <a:pt x="7373" y="4041"/>
                    <a:pt x="7464" y="3950"/>
                    <a:pt x="7464" y="3813"/>
                  </a:cubicBezTo>
                  <a:cubicBezTo>
                    <a:pt x="7464" y="3653"/>
                    <a:pt x="7373" y="3562"/>
                    <a:pt x="7213" y="3562"/>
                  </a:cubicBezTo>
                  <a:close/>
                  <a:moveTo>
                    <a:pt x="14654" y="3493"/>
                  </a:moveTo>
                  <a:cubicBezTo>
                    <a:pt x="14426" y="3493"/>
                    <a:pt x="14334" y="3584"/>
                    <a:pt x="14334" y="3790"/>
                  </a:cubicBezTo>
                  <a:cubicBezTo>
                    <a:pt x="14334" y="4018"/>
                    <a:pt x="14426" y="4109"/>
                    <a:pt x="14631" y="4109"/>
                  </a:cubicBezTo>
                  <a:cubicBezTo>
                    <a:pt x="14836" y="4109"/>
                    <a:pt x="14928" y="4018"/>
                    <a:pt x="14928" y="3813"/>
                  </a:cubicBezTo>
                  <a:cubicBezTo>
                    <a:pt x="14928" y="3607"/>
                    <a:pt x="14836" y="3493"/>
                    <a:pt x="14654" y="3493"/>
                  </a:cubicBezTo>
                  <a:close/>
                  <a:moveTo>
                    <a:pt x="8560" y="3674"/>
                  </a:moveTo>
                  <a:cubicBezTo>
                    <a:pt x="8448" y="3674"/>
                    <a:pt x="8307" y="3820"/>
                    <a:pt x="8286" y="3927"/>
                  </a:cubicBezTo>
                  <a:cubicBezTo>
                    <a:pt x="8286" y="4041"/>
                    <a:pt x="8445" y="4201"/>
                    <a:pt x="8560" y="4201"/>
                  </a:cubicBezTo>
                  <a:cubicBezTo>
                    <a:pt x="8566" y="4202"/>
                    <a:pt x="8573" y="4203"/>
                    <a:pt x="8580" y="4203"/>
                  </a:cubicBezTo>
                  <a:cubicBezTo>
                    <a:pt x="8692" y="4203"/>
                    <a:pt x="8833" y="4034"/>
                    <a:pt x="8833" y="3927"/>
                  </a:cubicBezTo>
                  <a:cubicBezTo>
                    <a:pt x="8833" y="3813"/>
                    <a:pt x="8696" y="3676"/>
                    <a:pt x="8582" y="3676"/>
                  </a:cubicBezTo>
                  <a:cubicBezTo>
                    <a:pt x="8575" y="3674"/>
                    <a:pt x="8567" y="3674"/>
                    <a:pt x="8560" y="3674"/>
                  </a:cubicBezTo>
                  <a:close/>
                  <a:moveTo>
                    <a:pt x="15818" y="3607"/>
                  </a:moveTo>
                  <a:cubicBezTo>
                    <a:pt x="15727" y="3676"/>
                    <a:pt x="15658" y="3767"/>
                    <a:pt x="15635" y="3904"/>
                  </a:cubicBezTo>
                  <a:cubicBezTo>
                    <a:pt x="15658" y="4041"/>
                    <a:pt x="15727" y="4132"/>
                    <a:pt x="15841" y="4201"/>
                  </a:cubicBezTo>
                  <a:cubicBezTo>
                    <a:pt x="15877" y="4228"/>
                    <a:pt x="15923" y="4241"/>
                    <a:pt x="15972" y="4241"/>
                  </a:cubicBezTo>
                  <a:cubicBezTo>
                    <a:pt x="16047" y="4241"/>
                    <a:pt x="16128" y="4210"/>
                    <a:pt x="16183" y="4155"/>
                  </a:cubicBezTo>
                  <a:cubicBezTo>
                    <a:pt x="16206" y="4132"/>
                    <a:pt x="16229" y="4109"/>
                    <a:pt x="16183" y="4064"/>
                  </a:cubicBezTo>
                  <a:cubicBezTo>
                    <a:pt x="16115" y="3973"/>
                    <a:pt x="16069" y="3858"/>
                    <a:pt x="16001" y="3767"/>
                  </a:cubicBezTo>
                  <a:cubicBezTo>
                    <a:pt x="15955" y="3721"/>
                    <a:pt x="15909" y="3676"/>
                    <a:pt x="15886" y="3630"/>
                  </a:cubicBezTo>
                  <a:cubicBezTo>
                    <a:pt x="15864" y="3607"/>
                    <a:pt x="15841" y="3607"/>
                    <a:pt x="15818" y="3607"/>
                  </a:cubicBezTo>
                  <a:close/>
                  <a:moveTo>
                    <a:pt x="2488" y="3904"/>
                  </a:moveTo>
                  <a:cubicBezTo>
                    <a:pt x="2374" y="3904"/>
                    <a:pt x="2328" y="3950"/>
                    <a:pt x="2328" y="4064"/>
                  </a:cubicBezTo>
                  <a:cubicBezTo>
                    <a:pt x="2305" y="4201"/>
                    <a:pt x="2351" y="4246"/>
                    <a:pt x="2488" y="4246"/>
                  </a:cubicBezTo>
                  <a:cubicBezTo>
                    <a:pt x="2602" y="4246"/>
                    <a:pt x="2648" y="4201"/>
                    <a:pt x="2648" y="4087"/>
                  </a:cubicBezTo>
                  <a:cubicBezTo>
                    <a:pt x="2648" y="3950"/>
                    <a:pt x="2602" y="3904"/>
                    <a:pt x="2488" y="3904"/>
                  </a:cubicBezTo>
                  <a:close/>
                  <a:moveTo>
                    <a:pt x="9861" y="3767"/>
                  </a:moveTo>
                  <a:cubicBezTo>
                    <a:pt x="9701" y="3767"/>
                    <a:pt x="9609" y="3881"/>
                    <a:pt x="9609" y="4041"/>
                  </a:cubicBezTo>
                  <a:cubicBezTo>
                    <a:pt x="9609" y="4201"/>
                    <a:pt x="9724" y="4315"/>
                    <a:pt x="9861" y="4315"/>
                  </a:cubicBezTo>
                  <a:cubicBezTo>
                    <a:pt x="10020" y="4315"/>
                    <a:pt x="10134" y="4201"/>
                    <a:pt x="10134" y="4041"/>
                  </a:cubicBezTo>
                  <a:cubicBezTo>
                    <a:pt x="10134" y="3881"/>
                    <a:pt x="10020" y="3767"/>
                    <a:pt x="9861" y="3767"/>
                  </a:cubicBezTo>
                  <a:close/>
                  <a:moveTo>
                    <a:pt x="3789" y="3995"/>
                  </a:moveTo>
                  <a:cubicBezTo>
                    <a:pt x="3675" y="3995"/>
                    <a:pt x="3584" y="4087"/>
                    <a:pt x="3584" y="4201"/>
                  </a:cubicBezTo>
                  <a:cubicBezTo>
                    <a:pt x="3584" y="4338"/>
                    <a:pt x="3675" y="4406"/>
                    <a:pt x="3789" y="4406"/>
                  </a:cubicBezTo>
                  <a:cubicBezTo>
                    <a:pt x="3926" y="4406"/>
                    <a:pt x="3994" y="4338"/>
                    <a:pt x="3994" y="4201"/>
                  </a:cubicBezTo>
                  <a:cubicBezTo>
                    <a:pt x="3994" y="4087"/>
                    <a:pt x="3926" y="3995"/>
                    <a:pt x="3789" y="3995"/>
                  </a:cubicBezTo>
                  <a:close/>
                  <a:moveTo>
                    <a:pt x="11230" y="3881"/>
                  </a:moveTo>
                  <a:cubicBezTo>
                    <a:pt x="11162" y="3881"/>
                    <a:pt x="11070" y="3904"/>
                    <a:pt x="11025" y="3950"/>
                  </a:cubicBezTo>
                  <a:cubicBezTo>
                    <a:pt x="10956" y="4018"/>
                    <a:pt x="10911" y="4087"/>
                    <a:pt x="10911" y="4155"/>
                  </a:cubicBezTo>
                  <a:cubicBezTo>
                    <a:pt x="10911" y="4246"/>
                    <a:pt x="10956" y="4315"/>
                    <a:pt x="11002" y="4383"/>
                  </a:cubicBezTo>
                  <a:cubicBezTo>
                    <a:pt x="11047" y="4429"/>
                    <a:pt x="11139" y="4452"/>
                    <a:pt x="11207" y="4475"/>
                  </a:cubicBezTo>
                  <a:cubicBezTo>
                    <a:pt x="11276" y="4452"/>
                    <a:pt x="11367" y="4429"/>
                    <a:pt x="11413" y="4383"/>
                  </a:cubicBezTo>
                  <a:cubicBezTo>
                    <a:pt x="11481" y="4338"/>
                    <a:pt x="11504" y="4246"/>
                    <a:pt x="11504" y="4178"/>
                  </a:cubicBezTo>
                  <a:cubicBezTo>
                    <a:pt x="11504" y="4109"/>
                    <a:pt x="11458" y="4018"/>
                    <a:pt x="11413" y="3973"/>
                  </a:cubicBezTo>
                  <a:cubicBezTo>
                    <a:pt x="11367" y="3904"/>
                    <a:pt x="11299" y="3881"/>
                    <a:pt x="11230" y="3881"/>
                  </a:cubicBezTo>
                  <a:close/>
                  <a:moveTo>
                    <a:pt x="5159" y="4064"/>
                  </a:moveTo>
                  <a:cubicBezTo>
                    <a:pt x="5044" y="4064"/>
                    <a:pt x="4907" y="4178"/>
                    <a:pt x="4907" y="4292"/>
                  </a:cubicBezTo>
                  <a:cubicBezTo>
                    <a:pt x="4885" y="4406"/>
                    <a:pt x="5022" y="4543"/>
                    <a:pt x="5136" y="4543"/>
                  </a:cubicBezTo>
                  <a:cubicBezTo>
                    <a:pt x="5250" y="4543"/>
                    <a:pt x="5364" y="4429"/>
                    <a:pt x="5364" y="4315"/>
                  </a:cubicBezTo>
                  <a:cubicBezTo>
                    <a:pt x="5364" y="4201"/>
                    <a:pt x="5250" y="4087"/>
                    <a:pt x="5159" y="4064"/>
                  </a:cubicBezTo>
                  <a:close/>
                  <a:moveTo>
                    <a:pt x="12554" y="3973"/>
                  </a:moveTo>
                  <a:cubicBezTo>
                    <a:pt x="12394" y="3973"/>
                    <a:pt x="12257" y="4109"/>
                    <a:pt x="12257" y="4269"/>
                  </a:cubicBezTo>
                  <a:cubicBezTo>
                    <a:pt x="12257" y="4429"/>
                    <a:pt x="12394" y="4566"/>
                    <a:pt x="12554" y="4566"/>
                  </a:cubicBezTo>
                  <a:cubicBezTo>
                    <a:pt x="12714" y="4566"/>
                    <a:pt x="12851" y="4429"/>
                    <a:pt x="12851" y="4269"/>
                  </a:cubicBezTo>
                  <a:cubicBezTo>
                    <a:pt x="12851" y="4109"/>
                    <a:pt x="12714" y="3973"/>
                    <a:pt x="12554" y="3973"/>
                  </a:cubicBezTo>
                  <a:close/>
                  <a:moveTo>
                    <a:pt x="6482" y="4178"/>
                  </a:moveTo>
                  <a:cubicBezTo>
                    <a:pt x="6323" y="4178"/>
                    <a:pt x="6254" y="4246"/>
                    <a:pt x="6254" y="4406"/>
                  </a:cubicBezTo>
                  <a:cubicBezTo>
                    <a:pt x="6254" y="4566"/>
                    <a:pt x="6323" y="4634"/>
                    <a:pt x="6482" y="4634"/>
                  </a:cubicBezTo>
                  <a:cubicBezTo>
                    <a:pt x="6642" y="4634"/>
                    <a:pt x="6711" y="4566"/>
                    <a:pt x="6711" y="4406"/>
                  </a:cubicBezTo>
                  <a:cubicBezTo>
                    <a:pt x="6711" y="4246"/>
                    <a:pt x="6642" y="4178"/>
                    <a:pt x="6482" y="4178"/>
                  </a:cubicBezTo>
                  <a:close/>
                  <a:moveTo>
                    <a:pt x="13901" y="4109"/>
                  </a:moveTo>
                  <a:cubicBezTo>
                    <a:pt x="13695" y="4109"/>
                    <a:pt x="13604" y="4201"/>
                    <a:pt x="13604" y="4383"/>
                  </a:cubicBezTo>
                  <a:cubicBezTo>
                    <a:pt x="13604" y="4612"/>
                    <a:pt x="13695" y="4703"/>
                    <a:pt x="13878" y="4703"/>
                  </a:cubicBezTo>
                  <a:cubicBezTo>
                    <a:pt x="14106" y="4703"/>
                    <a:pt x="14197" y="4612"/>
                    <a:pt x="14197" y="4406"/>
                  </a:cubicBezTo>
                  <a:cubicBezTo>
                    <a:pt x="14197" y="4201"/>
                    <a:pt x="14106" y="4109"/>
                    <a:pt x="13901" y="4109"/>
                  </a:cubicBezTo>
                  <a:close/>
                  <a:moveTo>
                    <a:pt x="7829" y="4269"/>
                  </a:moveTo>
                  <a:cubicBezTo>
                    <a:pt x="7783" y="4315"/>
                    <a:pt x="7715" y="4292"/>
                    <a:pt x="7669" y="4338"/>
                  </a:cubicBezTo>
                  <a:cubicBezTo>
                    <a:pt x="7601" y="4383"/>
                    <a:pt x="7578" y="4475"/>
                    <a:pt x="7555" y="4543"/>
                  </a:cubicBezTo>
                  <a:cubicBezTo>
                    <a:pt x="7555" y="4566"/>
                    <a:pt x="7601" y="4634"/>
                    <a:pt x="7624" y="4680"/>
                  </a:cubicBezTo>
                  <a:cubicBezTo>
                    <a:pt x="7647" y="4771"/>
                    <a:pt x="7738" y="4794"/>
                    <a:pt x="7806" y="4794"/>
                  </a:cubicBezTo>
                  <a:cubicBezTo>
                    <a:pt x="7815" y="4799"/>
                    <a:pt x="7825" y="4800"/>
                    <a:pt x="7835" y="4800"/>
                  </a:cubicBezTo>
                  <a:cubicBezTo>
                    <a:pt x="7877" y="4800"/>
                    <a:pt x="7929" y="4767"/>
                    <a:pt x="7966" y="4749"/>
                  </a:cubicBezTo>
                  <a:cubicBezTo>
                    <a:pt x="8057" y="4703"/>
                    <a:pt x="8057" y="4612"/>
                    <a:pt x="8080" y="4543"/>
                  </a:cubicBezTo>
                  <a:cubicBezTo>
                    <a:pt x="8057" y="4498"/>
                    <a:pt x="8057" y="4406"/>
                    <a:pt x="8012" y="4361"/>
                  </a:cubicBezTo>
                  <a:cubicBezTo>
                    <a:pt x="7943" y="4315"/>
                    <a:pt x="7875" y="4315"/>
                    <a:pt x="7829" y="4269"/>
                  </a:cubicBezTo>
                  <a:close/>
                  <a:moveTo>
                    <a:pt x="1735" y="4498"/>
                  </a:moveTo>
                  <a:cubicBezTo>
                    <a:pt x="1621" y="4498"/>
                    <a:pt x="1575" y="4566"/>
                    <a:pt x="1575" y="4680"/>
                  </a:cubicBezTo>
                  <a:cubicBezTo>
                    <a:pt x="1575" y="4817"/>
                    <a:pt x="1621" y="4840"/>
                    <a:pt x="1758" y="4840"/>
                  </a:cubicBezTo>
                  <a:cubicBezTo>
                    <a:pt x="1872" y="4840"/>
                    <a:pt x="1917" y="4794"/>
                    <a:pt x="1917" y="4657"/>
                  </a:cubicBezTo>
                  <a:cubicBezTo>
                    <a:pt x="1917" y="4543"/>
                    <a:pt x="1872" y="4498"/>
                    <a:pt x="1735" y="4498"/>
                  </a:cubicBezTo>
                  <a:close/>
                  <a:moveTo>
                    <a:pt x="15247" y="4178"/>
                  </a:moveTo>
                  <a:cubicBezTo>
                    <a:pt x="15088" y="4178"/>
                    <a:pt x="14905" y="4338"/>
                    <a:pt x="14905" y="4498"/>
                  </a:cubicBezTo>
                  <a:cubicBezTo>
                    <a:pt x="14905" y="4657"/>
                    <a:pt x="15065" y="4840"/>
                    <a:pt x="15225" y="4840"/>
                  </a:cubicBezTo>
                  <a:cubicBezTo>
                    <a:pt x="15384" y="4840"/>
                    <a:pt x="15567" y="4680"/>
                    <a:pt x="15567" y="4520"/>
                  </a:cubicBezTo>
                  <a:cubicBezTo>
                    <a:pt x="15590" y="4361"/>
                    <a:pt x="15407" y="4178"/>
                    <a:pt x="15247" y="4178"/>
                  </a:cubicBezTo>
                  <a:close/>
                  <a:moveTo>
                    <a:pt x="9136" y="4380"/>
                  </a:moveTo>
                  <a:cubicBezTo>
                    <a:pt x="8997" y="4380"/>
                    <a:pt x="8902" y="4488"/>
                    <a:pt x="8902" y="4634"/>
                  </a:cubicBezTo>
                  <a:cubicBezTo>
                    <a:pt x="8879" y="4771"/>
                    <a:pt x="9016" y="4908"/>
                    <a:pt x="9153" y="4908"/>
                  </a:cubicBezTo>
                  <a:cubicBezTo>
                    <a:pt x="9313" y="4908"/>
                    <a:pt x="9427" y="4817"/>
                    <a:pt x="9427" y="4657"/>
                  </a:cubicBezTo>
                  <a:cubicBezTo>
                    <a:pt x="9427" y="4498"/>
                    <a:pt x="9336" y="4383"/>
                    <a:pt x="9176" y="4383"/>
                  </a:cubicBezTo>
                  <a:cubicBezTo>
                    <a:pt x="9162" y="4381"/>
                    <a:pt x="9149" y="4380"/>
                    <a:pt x="9136" y="4380"/>
                  </a:cubicBezTo>
                  <a:close/>
                  <a:moveTo>
                    <a:pt x="16361" y="4380"/>
                  </a:moveTo>
                  <a:cubicBezTo>
                    <a:pt x="16351" y="4380"/>
                    <a:pt x="16343" y="4393"/>
                    <a:pt x="16343" y="4406"/>
                  </a:cubicBezTo>
                  <a:cubicBezTo>
                    <a:pt x="16320" y="4429"/>
                    <a:pt x="16297" y="4452"/>
                    <a:pt x="16274" y="4498"/>
                  </a:cubicBezTo>
                  <a:cubicBezTo>
                    <a:pt x="16160" y="4703"/>
                    <a:pt x="16320" y="4977"/>
                    <a:pt x="16594" y="4977"/>
                  </a:cubicBezTo>
                  <a:lnTo>
                    <a:pt x="16617" y="4977"/>
                  </a:lnTo>
                  <a:cubicBezTo>
                    <a:pt x="16685" y="4977"/>
                    <a:pt x="16708" y="4977"/>
                    <a:pt x="16662" y="4908"/>
                  </a:cubicBezTo>
                  <a:cubicBezTo>
                    <a:pt x="16594" y="4771"/>
                    <a:pt x="16526" y="4634"/>
                    <a:pt x="16457" y="4498"/>
                  </a:cubicBezTo>
                  <a:cubicBezTo>
                    <a:pt x="16434" y="4452"/>
                    <a:pt x="16411" y="4429"/>
                    <a:pt x="16389" y="4406"/>
                  </a:cubicBezTo>
                  <a:cubicBezTo>
                    <a:pt x="16379" y="4387"/>
                    <a:pt x="16369" y="4380"/>
                    <a:pt x="16361" y="4380"/>
                  </a:cubicBezTo>
                  <a:close/>
                  <a:moveTo>
                    <a:pt x="3081" y="4612"/>
                  </a:moveTo>
                  <a:cubicBezTo>
                    <a:pt x="2967" y="4612"/>
                    <a:pt x="2876" y="4703"/>
                    <a:pt x="2899" y="4817"/>
                  </a:cubicBezTo>
                  <a:cubicBezTo>
                    <a:pt x="2899" y="4919"/>
                    <a:pt x="2954" y="5003"/>
                    <a:pt x="3064" y="5003"/>
                  </a:cubicBezTo>
                  <a:cubicBezTo>
                    <a:pt x="3076" y="5003"/>
                    <a:pt x="3090" y="5002"/>
                    <a:pt x="3104" y="5000"/>
                  </a:cubicBezTo>
                  <a:cubicBezTo>
                    <a:pt x="3218" y="5000"/>
                    <a:pt x="3287" y="4931"/>
                    <a:pt x="3287" y="4794"/>
                  </a:cubicBezTo>
                  <a:cubicBezTo>
                    <a:pt x="3264" y="4680"/>
                    <a:pt x="3196" y="4612"/>
                    <a:pt x="3081" y="4612"/>
                  </a:cubicBezTo>
                  <a:close/>
                  <a:moveTo>
                    <a:pt x="10522" y="4498"/>
                  </a:moveTo>
                  <a:cubicBezTo>
                    <a:pt x="10431" y="4498"/>
                    <a:pt x="10386" y="4520"/>
                    <a:pt x="10317" y="4566"/>
                  </a:cubicBezTo>
                  <a:cubicBezTo>
                    <a:pt x="10271" y="4634"/>
                    <a:pt x="10226" y="4680"/>
                    <a:pt x="10249" y="4771"/>
                  </a:cubicBezTo>
                  <a:cubicBezTo>
                    <a:pt x="10249" y="4840"/>
                    <a:pt x="10226" y="4908"/>
                    <a:pt x="10317" y="4977"/>
                  </a:cubicBezTo>
                  <a:cubicBezTo>
                    <a:pt x="10363" y="5022"/>
                    <a:pt x="10408" y="5045"/>
                    <a:pt x="10500" y="5045"/>
                  </a:cubicBezTo>
                  <a:cubicBezTo>
                    <a:pt x="10568" y="5045"/>
                    <a:pt x="10637" y="5045"/>
                    <a:pt x="10705" y="4977"/>
                  </a:cubicBezTo>
                  <a:cubicBezTo>
                    <a:pt x="10751" y="4908"/>
                    <a:pt x="10796" y="4863"/>
                    <a:pt x="10774" y="4794"/>
                  </a:cubicBezTo>
                  <a:cubicBezTo>
                    <a:pt x="10774" y="4703"/>
                    <a:pt x="10774" y="4634"/>
                    <a:pt x="10705" y="4589"/>
                  </a:cubicBezTo>
                  <a:cubicBezTo>
                    <a:pt x="10637" y="4520"/>
                    <a:pt x="10591" y="4498"/>
                    <a:pt x="10522" y="4498"/>
                  </a:cubicBezTo>
                  <a:close/>
                  <a:moveTo>
                    <a:pt x="4428" y="4680"/>
                  </a:moveTo>
                  <a:cubicBezTo>
                    <a:pt x="4382" y="4726"/>
                    <a:pt x="4314" y="4703"/>
                    <a:pt x="4268" y="4749"/>
                  </a:cubicBezTo>
                  <a:cubicBezTo>
                    <a:pt x="4223" y="4794"/>
                    <a:pt x="4246" y="4863"/>
                    <a:pt x="4200" y="4908"/>
                  </a:cubicBezTo>
                  <a:cubicBezTo>
                    <a:pt x="4223" y="4954"/>
                    <a:pt x="4246" y="5000"/>
                    <a:pt x="4268" y="5068"/>
                  </a:cubicBezTo>
                  <a:cubicBezTo>
                    <a:pt x="4291" y="5114"/>
                    <a:pt x="4382" y="5114"/>
                    <a:pt x="4428" y="5137"/>
                  </a:cubicBezTo>
                  <a:cubicBezTo>
                    <a:pt x="4437" y="5141"/>
                    <a:pt x="4446" y="5143"/>
                    <a:pt x="4455" y="5143"/>
                  </a:cubicBezTo>
                  <a:cubicBezTo>
                    <a:pt x="4498" y="5143"/>
                    <a:pt x="4551" y="5105"/>
                    <a:pt x="4588" y="5068"/>
                  </a:cubicBezTo>
                  <a:cubicBezTo>
                    <a:pt x="4656" y="5045"/>
                    <a:pt x="4634" y="4954"/>
                    <a:pt x="4679" y="4908"/>
                  </a:cubicBezTo>
                  <a:cubicBezTo>
                    <a:pt x="4611" y="4886"/>
                    <a:pt x="4656" y="4794"/>
                    <a:pt x="4611" y="4749"/>
                  </a:cubicBezTo>
                  <a:cubicBezTo>
                    <a:pt x="4542" y="4703"/>
                    <a:pt x="4474" y="4726"/>
                    <a:pt x="4428" y="4680"/>
                  </a:cubicBezTo>
                  <a:close/>
                  <a:moveTo>
                    <a:pt x="11869" y="4566"/>
                  </a:moveTo>
                  <a:cubicBezTo>
                    <a:pt x="11687" y="4566"/>
                    <a:pt x="11550" y="4703"/>
                    <a:pt x="11550" y="4863"/>
                  </a:cubicBezTo>
                  <a:cubicBezTo>
                    <a:pt x="11550" y="5045"/>
                    <a:pt x="11687" y="5182"/>
                    <a:pt x="11846" y="5182"/>
                  </a:cubicBezTo>
                  <a:cubicBezTo>
                    <a:pt x="12006" y="5182"/>
                    <a:pt x="12143" y="5045"/>
                    <a:pt x="12143" y="4886"/>
                  </a:cubicBezTo>
                  <a:cubicBezTo>
                    <a:pt x="12143" y="4726"/>
                    <a:pt x="12006" y="4589"/>
                    <a:pt x="11869" y="4566"/>
                  </a:cubicBezTo>
                  <a:close/>
                  <a:moveTo>
                    <a:pt x="5702" y="4812"/>
                  </a:moveTo>
                  <a:cubicBezTo>
                    <a:pt x="5648" y="4812"/>
                    <a:pt x="5609" y="4866"/>
                    <a:pt x="5569" y="4886"/>
                  </a:cubicBezTo>
                  <a:cubicBezTo>
                    <a:pt x="5524" y="4931"/>
                    <a:pt x="5501" y="5000"/>
                    <a:pt x="5501" y="5045"/>
                  </a:cubicBezTo>
                  <a:cubicBezTo>
                    <a:pt x="5501" y="5137"/>
                    <a:pt x="5547" y="5159"/>
                    <a:pt x="5592" y="5205"/>
                  </a:cubicBezTo>
                  <a:cubicBezTo>
                    <a:pt x="5638" y="5251"/>
                    <a:pt x="5661" y="5274"/>
                    <a:pt x="5729" y="5296"/>
                  </a:cubicBezTo>
                  <a:cubicBezTo>
                    <a:pt x="5820" y="5296"/>
                    <a:pt x="5866" y="5251"/>
                    <a:pt x="5912" y="5205"/>
                  </a:cubicBezTo>
                  <a:cubicBezTo>
                    <a:pt x="5957" y="5159"/>
                    <a:pt x="6003" y="5114"/>
                    <a:pt x="5980" y="5045"/>
                  </a:cubicBezTo>
                  <a:cubicBezTo>
                    <a:pt x="6003" y="4954"/>
                    <a:pt x="5935" y="4931"/>
                    <a:pt x="5889" y="4886"/>
                  </a:cubicBezTo>
                  <a:cubicBezTo>
                    <a:pt x="5843" y="4817"/>
                    <a:pt x="5798" y="4817"/>
                    <a:pt x="5729" y="4817"/>
                  </a:cubicBezTo>
                  <a:cubicBezTo>
                    <a:pt x="5720" y="4814"/>
                    <a:pt x="5710" y="4812"/>
                    <a:pt x="5702" y="4812"/>
                  </a:cubicBezTo>
                  <a:close/>
                  <a:moveTo>
                    <a:pt x="13120" y="4697"/>
                  </a:moveTo>
                  <a:cubicBezTo>
                    <a:pt x="13047" y="4697"/>
                    <a:pt x="12979" y="4734"/>
                    <a:pt x="12942" y="4771"/>
                  </a:cubicBezTo>
                  <a:cubicBezTo>
                    <a:pt x="12896" y="4840"/>
                    <a:pt x="12851" y="4908"/>
                    <a:pt x="12851" y="5000"/>
                  </a:cubicBezTo>
                  <a:cubicBezTo>
                    <a:pt x="12851" y="5091"/>
                    <a:pt x="12873" y="5182"/>
                    <a:pt x="12942" y="5228"/>
                  </a:cubicBezTo>
                  <a:cubicBezTo>
                    <a:pt x="12988" y="5274"/>
                    <a:pt x="13056" y="5319"/>
                    <a:pt x="13147" y="5319"/>
                  </a:cubicBezTo>
                  <a:cubicBezTo>
                    <a:pt x="13239" y="5319"/>
                    <a:pt x="13330" y="5296"/>
                    <a:pt x="13376" y="5228"/>
                  </a:cubicBezTo>
                  <a:cubicBezTo>
                    <a:pt x="13421" y="5182"/>
                    <a:pt x="13513" y="5114"/>
                    <a:pt x="13467" y="5022"/>
                  </a:cubicBezTo>
                  <a:cubicBezTo>
                    <a:pt x="13467" y="4977"/>
                    <a:pt x="13467" y="4931"/>
                    <a:pt x="13444" y="4886"/>
                  </a:cubicBezTo>
                  <a:cubicBezTo>
                    <a:pt x="13421" y="4817"/>
                    <a:pt x="13353" y="4771"/>
                    <a:pt x="13284" y="4726"/>
                  </a:cubicBezTo>
                  <a:cubicBezTo>
                    <a:pt x="13273" y="4714"/>
                    <a:pt x="13256" y="4714"/>
                    <a:pt x="13236" y="4714"/>
                  </a:cubicBezTo>
                  <a:cubicBezTo>
                    <a:pt x="13216" y="4714"/>
                    <a:pt x="13193" y="4714"/>
                    <a:pt x="13170" y="4703"/>
                  </a:cubicBezTo>
                  <a:cubicBezTo>
                    <a:pt x="13153" y="4699"/>
                    <a:pt x="13137" y="4697"/>
                    <a:pt x="13120" y="4697"/>
                  </a:cubicBezTo>
                  <a:close/>
                  <a:moveTo>
                    <a:pt x="7058" y="4879"/>
                  </a:moveTo>
                  <a:cubicBezTo>
                    <a:pt x="7028" y="4879"/>
                    <a:pt x="6976" y="4913"/>
                    <a:pt x="6939" y="4931"/>
                  </a:cubicBezTo>
                  <a:cubicBezTo>
                    <a:pt x="6870" y="4977"/>
                    <a:pt x="6848" y="5068"/>
                    <a:pt x="6825" y="5137"/>
                  </a:cubicBezTo>
                  <a:cubicBezTo>
                    <a:pt x="6802" y="5182"/>
                    <a:pt x="6848" y="5251"/>
                    <a:pt x="6870" y="5296"/>
                  </a:cubicBezTo>
                  <a:cubicBezTo>
                    <a:pt x="6916" y="5365"/>
                    <a:pt x="7007" y="5388"/>
                    <a:pt x="7076" y="5411"/>
                  </a:cubicBezTo>
                  <a:cubicBezTo>
                    <a:pt x="7122" y="5411"/>
                    <a:pt x="7190" y="5365"/>
                    <a:pt x="7236" y="5342"/>
                  </a:cubicBezTo>
                  <a:cubicBezTo>
                    <a:pt x="7304" y="5319"/>
                    <a:pt x="7304" y="5228"/>
                    <a:pt x="7350" y="5137"/>
                  </a:cubicBezTo>
                  <a:cubicBezTo>
                    <a:pt x="7327" y="5091"/>
                    <a:pt x="7304" y="5045"/>
                    <a:pt x="7281" y="5000"/>
                  </a:cubicBezTo>
                  <a:cubicBezTo>
                    <a:pt x="7236" y="4908"/>
                    <a:pt x="7167" y="4908"/>
                    <a:pt x="7076" y="4886"/>
                  </a:cubicBezTo>
                  <a:cubicBezTo>
                    <a:pt x="7072" y="4881"/>
                    <a:pt x="7065" y="4879"/>
                    <a:pt x="7058" y="4879"/>
                  </a:cubicBezTo>
                  <a:close/>
                  <a:moveTo>
                    <a:pt x="1027" y="5114"/>
                  </a:moveTo>
                  <a:cubicBezTo>
                    <a:pt x="890" y="5114"/>
                    <a:pt x="845" y="5159"/>
                    <a:pt x="845" y="5274"/>
                  </a:cubicBezTo>
                  <a:cubicBezTo>
                    <a:pt x="845" y="5388"/>
                    <a:pt x="890" y="5456"/>
                    <a:pt x="982" y="5456"/>
                  </a:cubicBezTo>
                  <a:cubicBezTo>
                    <a:pt x="1118" y="5456"/>
                    <a:pt x="1164" y="5411"/>
                    <a:pt x="1187" y="5296"/>
                  </a:cubicBezTo>
                  <a:cubicBezTo>
                    <a:pt x="1187" y="5159"/>
                    <a:pt x="1141" y="5114"/>
                    <a:pt x="1027" y="5114"/>
                  </a:cubicBezTo>
                  <a:close/>
                  <a:moveTo>
                    <a:pt x="14494" y="4771"/>
                  </a:moveTo>
                  <a:cubicBezTo>
                    <a:pt x="14426" y="4817"/>
                    <a:pt x="14311" y="4817"/>
                    <a:pt x="14266" y="4908"/>
                  </a:cubicBezTo>
                  <a:cubicBezTo>
                    <a:pt x="14197" y="4954"/>
                    <a:pt x="14197" y="5045"/>
                    <a:pt x="14175" y="5114"/>
                  </a:cubicBezTo>
                  <a:cubicBezTo>
                    <a:pt x="14220" y="5182"/>
                    <a:pt x="14220" y="5296"/>
                    <a:pt x="14289" y="5342"/>
                  </a:cubicBezTo>
                  <a:cubicBezTo>
                    <a:pt x="14357" y="5411"/>
                    <a:pt x="14448" y="5411"/>
                    <a:pt x="14517" y="5456"/>
                  </a:cubicBezTo>
                  <a:cubicBezTo>
                    <a:pt x="14585" y="5388"/>
                    <a:pt x="14700" y="5411"/>
                    <a:pt x="14745" y="5319"/>
                  </a:cubicBezTo>
                  <a:cubicBezTo>
                    <a:pt x="14791" y="5251"/>
                    <a:pt x="14814" y="5182"/>
                    <a:pt x="14836" y="5114"/>
                  </a:cubicBezTo>
                  <a:cubicBezTo>
                    <a:pt x="14791" y="5022"/>
                    <a:pt x="14791" y="4931"/>
                    <a:pt x="14722" y="4886"/>
                  </a:cubicBezTo>
                  <a:cubicBezTo>
                    <a:pt x="14654" y="4817"/>
                    <a:pt x="14563" y="4817"/>
                    <a:pt x="14494" y="4771"/>
                  </a:cubicBezTo>
                  <a:close/>
                  <a:moveTo>
                    <a:pt x="8423" y="5000"/>
                  </a:moveTo>
                  <a:cubicBezTo>
                    <a:pt x="8308" y="5000"/>
                    <a:pt x="8149" y="5137"/>
                    <a:pt x="8149" y="5274"/>
                  </a:cubicBezTo>
                  <a:cubicBezTo>
                    <a:pt x="8149" y="5433"/>
                    <a:pt x="8263" y="5547"/>
                    <a:pt x="8423" y="5547"/>
                  </a:cubicBezTo>
                  <a:cubicBezTo>
                    <a:pt x="8582" y="5547"/>
                    <a:pt x="8696" y="5456"/>
                    <a:pt x="8696" y="5296"/>
                  </a:cubicBezTo>
                  <a:cubicBezTo>
                    <a:pt x="8696" y="5114"/>
                    <a:pt x="8582" y="5022"/>
                    <a:pt x="8423" y="5000"/>
                  </a:cubicBezTo>
                  <a:close/>
                  <a:moveTo>
                    <a:pt x="15841" y="4908"/>
                  </a:moveTo>
                  <a:cubicBezTo>
                    <a:pt x="15658" y="4908"/>
                    <a:pt x="15521" y="5022"/>
                    <a:pt x="15521" y="5228"/>
                  </a:cubicBezTo>
                  <a:cubicBezTo>
                    <a:pt x="15498" y="5433"/>
                    <a:pt x="15658" y="5570"/>
                    <a:pt x="15841" y="5570"/>
                  </a:cubicBezTo>
                  <a:cubicBezTo>
                    <a:pt x="15853" y="5572"/>
                    <a:pt x="15864" y="5572"/>
                    <a:pt x="15876" y="5572"/>
                  </a:cubicBezTo>
                  <a:cubicBezTo>
                    <a:pt x="16043" y="5572"/>
                    <a:pt x="16183" y="5422"/>
                    <a:pt x="16183" y="5251"/>
                  </a:cubicBezTo>
                  <a:cubicBezTo>
                    <a:pt x="16183" y="5045"/>
                    <a:pt x="16023" y="4908"/>
                    <a:pt x="15841" y="4908"/>
                  </a:cubicBezTo>
                  <a:close/>
                  <a:moveTo>
                    <a:pt x="16868" y="5342"/>
                  </a:moveTo>
                  <a:cubicBezTo>
                    <a:pt x="16868" y="5365"/>
                    <a:pt x="16845" y="5365"/>
                    <a:pt x="16845" y="5365"/>
                  </a:cubicBezTo>
                  <a:cubicBezTo>
                    <a:pt x="16845" y="5388"/>
                    <a:pt x="16845" y="5388"/>
                    <a:pt x="16845" y="5433"/>
                  </a:cubicBezTo>
                  <a:cubicBezTo>
                    <a:pt x="16868" y="5433"/>
                    <a:pt x="16868" y="5479"/>
                    <a:pt x="16891" y="5525"/>
                  </a:cubicBezTo>
                  <a:cubicBezTo>
                    <a:pt x="16914" y="5547"/>
                    <a:pt x="16936" y="5570"/>
                    <a:pt x="16959" y="5593"/>
                  </a:cubicBezTo>
                  <a:cubicBezTo>
                    <a:pt x="16959" y="5547"/>
                    <a:pt x="16959" y="5525"/>
                    <a:pt x="16936" y="5479"/>
                  </a:cubicBezTo>
                  <a:cubicBezTo>
                    <a:pt x="16936" y="5433"/>
                    <a:pt x="16914" y="5411"/>
                    <a:pt x="16891" y="5365"/>
                  </a:cubicBezTo>
                  <a:cubicBezTo>
                    <a:pt x="16891" y="5365"/>
                    <a:pt x="16868" y="5342"/>
                    <a:pt x="16868" y="5342"/>
                  </a:cubicBezTo>
                  <a:close/>
                  <a:moveTo>
                    <a:pt x="2351" y="5205"/>
                  </a:moveTo>
                  <a:cubicBezTo>
                    <a:pt x="2237" y="5205"/>
                    <a:pt x="2146" y="5296"/>
                    <a:pt x="2146" y="5411"/>
                  </a:cubicBezTo>
                  <a:cubicBezTo>
                    <a:pt x="2146" y="5525"/>
                    <a:pt x="2237" y="5616"/>
                    <a:pt x="2351" y="5616"/>
                  </a:cubicBezTo>
                  <a:cubicBezTo>
                    <a:pt x="2465" y="5616"/>
                    <a:pt x="2556" y="5525"/>
                    <a:pt x="2556" y="5411"/>
                  </a:cubicBezTo>
                  <a:cubicBezTo>
                    <a:pt x="2556" y="5319"/>
                    <a:pt x="2465" y="5205"/>
                    <a:pt x="2351" y="5205"/>
                  </a:cubicBezTo>
                  <a:close/>
                  <a:moveTo>
                    <a:pt x="16959" y="5593"/>
                  </a:moveTo>
                  <a:cubicBezTo>
                    <a:pt x="16959" y="5593"/>
                    <a:pt x="16959" y="5616"/>
                    <a:pt x="16982" y="5616"/>
                  </a:cubicBezTo>
                  <a:cubicBezTo>
                    <a:pt x="16982" y="5616"/>
                    <a:pt x="16982" y="5616"/>
                    <a:pt x="16982" y="5593"/>
                  </a:cubicBezTo>
                  <a:close/>
                  <a:moveTo>
                    <a:pt x="9769" y="5114"/>
                  </a:moveTo>
                  <a:cubicBezTo>
                    <a:pt x="9701" y="5114"/>
                    <a:pt x="9632" y="5114"/>
                    <a:pt x="9587" y="5182"/>
                  </a:cubicBezTo>
                  <a:cubicBezTo>
                    <a:pt x="9518" y="5228"/>
                    <a:pt x="9495" y="5296"/>
                    <a:pt x="9495" y="5365"/>
                  </a:cubicBezTo>
                  <a:cubicBezTo>
                    <a:pt x="9518" y="5433"/>
                    <a:pt x="9495" y="5525"/>
                    <a:pt x="9564" y="5570"/>
                  </a:cubicBezTo>
                  <a:cubicBezTo>
                    <a:pt x="9632" y="5616"/>
                    <a:pt x="9678" y="5662"/>
                    <a:pt x="9769" y="5662"/>
                  </a:cubicBezTo>
                  <a:cubicBezTo>
                    <a:pt x="9838" y="5639"/>
                    <a:pt x="9906" y="5639"/>
                    <a:pt x="9975" y="5570"/>
                  </a:cubicBezTo>
                  <a:cubicBezTo>
                    <a:pt x="10020" y="5525"/>
                    <a:pt x="10066" y="5456"/>
                    <a:pt x="10020" y="5388"/>
                  </a:cubicBezTo>
                  <a:cubicBezTo>
                    <a:pt x="10066" y="5296"/>
                    <a:pt x="10020" y="5251"/>
                    <a:pt x="9952" y="5182"/>
                  </a:cubicBezTo>
                  <a:cubicBezTo>
                    <a:pt x="9906" y="5114"/>
                    <a:pt x="9838" y="5114"/>
                    <a:pt x="9769" y="5114"/>
                  </a:cubicBezTo>
                  <a:close/>
                  <a:moveTo>
                    <a:pt x="3675" y="5319"/>
                  </a:moveTo>
                  <a:cubicBezTo>
                    <a:pt x="3538" y="5319"/>
                    <a:pt x="3492" y="5365"/>
                    <a:pt x="3492" y="5525"/>
                  </a:cubicBezTo>
                  <a:cubicBezTo>
                    <a:pt x="3492" y="5662"/>
                    <a:pt x="3561" y="5707"/>
                    <a:pt x="3698" y="5707"/>
                  </a:cubicBezTo>
                  <a:cubicBezTo>
                    <a:pt x="3835" y="5707"/>
                    <a:pt x="3903" y="5662"/>
                    <a:pt x="3903" y="5525"/>
                  </a:cubicBezTo>
                  <a:cubicBezTo>
                    <a:pt x="3903" y="5365"/>
                    <a:pt x="3835" y="5319"/>
                    <a:pt x="3675" y="5319"/>
                  </a:cubicBezTo>
                  <a:close/>
                  <a:moveTo>
                    <a:pt x="11116" y="5205"/>
                  </a:moveTo>
                  <a:cubicBezTo>
                    <a:pt x="11093" y="5205"/>
                    <a:pt x="10933" y="5274"/>
                    <a:pt x="10933" y="5274"/>
                  </a:cubicBezTo>
                  <a:cubicBezTo>
                    <a:pt x="10842" y="5342"/>
                    <a:pt x="10819" y="5411"/>
                    <a:pt x="10819" y="5502"/>
                  </a:cubicBezTo>
                  <a:cubicBezTo>
                    <a:pt x="10796" y="5570"/>
                    <a:pt x="10842" y="5639"/>
                    <a:pt x="10888" y="5707"/>
                  </a:cubicBezTo>
                  <a:cubicBezTo>
                    <a:pt x="10933" y="5776"/>
                    <a:pt x="11025" y="5799"/>
                    <a:pt x="11093" y="5821"/>
                  </a:cubicBezTo>
                  <a:cubicBezTo>
                    <a:pt x="11253" y="5821"/>
                    <a:pt x="11413" y="5684"/>
                    <a:pt x="11413" y="5502"/>
                  </a:cubicBezTo>
                  <a:cubicBezTo>
                    <a:pt x="11390" y="5456"/>
                    <a:pt x="11390" y="5388"/>
                    <a:pt x="11344" y="5319"/>
                  </a:cubicBezTo>
                  <a:cubicBezTo>
                    <a:pt x="11276" y="5251"/>
                    <a:pt x="11207" y="5228"/>
                    <a:pt x="11116" y="5205"/>
                  </a:cubicBezTo>
                  <a:close/>
                  <a:moveTo>
                    <a:pt x="5022" y="5411"/>
                  </a:moveTo>
                  <a:cubicBezTo>
                    <a:pt x="4930" y="5411"/>
                    <a:pt x="4907" y="5479"/>
                    <a:pt x="4862" y="5502"/>
                  </a:cubicBezTo>
                  <a:cubicBezTo>
                    <a:pt x="4816" y="5547"/>
                    <a:pt x="4793" y="5593"/>
                    <a:pt x="4793" y="5662"/>
                  </a:cubicBezTo>
                  <a:cubicBezTo>
                    <a:pt x="4793" y="5730"/>
                    <a:pt x="4839" y="5776"/>
                    <a:pt x="4885" y="5821"/>
                  </a:cubicBezTo>
                  <a:cubicBezTo>
                    <a:pt x="4922" y="5859"/>
                    <a:pt x="4959" y="5896"/>
                    <a:pt x="5009" y="5896"/>
                  </a:cubicBezTo>
                  <a:cubicBezTo>
                    <a:pt x="5020" y="5896"/>
                    <a:pt x="5032" y="5894"/>
                    <a:pt x="5044" y="5890"/>
                  </a:cubicBezTo>
                  <a:cubicBezTo>
                    <a:pt x="5057" y="5893"/>
                    <a:pt x="5068" y="5894"/>
                    <a:pt x="5078" y="5894"/>
                  </a:cubicBezTo>
                  <a:cubicBezTo>
                    <a:pt x="5142" y="5894"/>
                    <a:pt x="5165" y="5838"/>
                    <a:pt x="5204" y="5799"/>
                  </a:cubicBezTo>
                  <a:cubicBezTo>
                    <a:pt x="5273" y="5753"/>
                    <a:pt x="5273" y="5707"/>
                    <a:pt x="5273" y="5639"/>
                  </a:cubicBezTo>
                  <a:cubicBezTo>
                    <a:pt x="5273" y="5547"/>
                    <a:pt x="5227" y="5525"/>
                    <a:pt x="5181" y="5479"/>
                  </a:cubicBezTo>
                  <a:cubicBezTo>
                    <a:pt x="5136" y="5411"/>
                    <a:pt x="5090" y="5411"/>
                    <a:pt x="5022" y="5411"/>
                  </a:cubicBezTo>
                  <a:close/>
                  <a:moveTo>
                    <a:pt x="12463" y="5296"/>
                  </a:moveTo>
                  <a:cubicBezTo>
                    <a:pt x="12371" y="5319"/>
                    <a:pt x="12280" y="5342"/>
                    <a:pt x="12234" y="5388"/>
                  </a:cubicBezTo>
                  <a:cubicBezTo>
                    <a:pt x="12189" y="5456"/>
                    <a:pt x="12120" y="5502"/>
                    <a:pt x="12166" y="5616"/>
                  </a:cubicBezTo>
                  <a:cubicBezTo>
                    <a:pt x="12120" y="5707"/>
                    <a:pt x="12189" y="5776"/>
                    <a:pt x="12234" y="5844"/>
                  </a:cubicBezTo>
                  <a:cubicBezTo>
                    <a:pt x="12280" y="5890"/>
                    <a:pt x="12349" y="5936"/>
                    <a:pt x="12440" y="5936"/>
                  </a:cubicBezTo>
                  <a:cubicBezTo>
                    <a:pt x="12531" y="5913"/>
                    <a:pt x="12622" y="5890"/>
                    <a:pt x="12668" y="5844"/>
                  </a:cubicBezTo>
                  <a:cubicBezTo>
                    <a:pt x="12714" y="5799"/>
                    <a:pt x="12759" y="5730"/>
                    <a:pt x="12759" y="5639"/>
                  </a:cubicBezTo>
                  <a:cubicBezTo>
                    <a:pt x="12759" y="5525"/>
                    <a:pt x="12737" y="5456"/>
                    <a:pt x="12691" y="5388"/>
                  </a:cubicBezTo>
                  <a:cubicBezTo>
                    <a:pt x="12622" y="5342"/>
                    <a:pt x="12554" y="5296"/>
                    <a:pt x="12463" y="5296"/>
                  </a:cubicBezTo>
                  <a:close/>
                  <a:moveTo>
                    <a:pt x="6460" y="5516"/>
                  </a:moveTo>
                  <a:cubicBezTo>
                    <a:pt x="6447" y="5516"/>
                    <a:pt x="6432" y="5519"/>
                    <a:pt x="6414" y="5525"/>
                  </a:cubicBezTo>
                  <a:lnTo>
                    <a:pt x="6323" y="5525"/>
                  </a:lnTo>
                  <a:cubicBezTo>
                    <a:pt x="6310" y="5522"/>
                    <a:pt x="6299" y="5520"/>
                    <a:pt x="6288" y="5520"/>
                  </a:cubicBezTo>
                  <a:cubicBezTo>
                    <a:pt x="6219" y="5520"/>
                    <a:pt x="6180" y="5579"/>
                    <a:pt x="6140" y="5639"/>
                  </a:cubicBezTo>
                  <a:cubicBezTo>
                    <a:pt x="6117" y="5684"/>
                    <a:pt x="6140" y="5776"/>
                    <a:pt x="6140" y="5844"/>
                  </a:cubicBezTo>
                  <a:cubicBezTo>
                    <a:pt x="6163" y="5890"/>
                    <a:pt x="6186" y="5913"/>
                    <a:pt x="6209" y="5936"/>
                  </a:cubicBezTo>
                  <a:cubicBezTo>
                    <a:pt x="6243" y="5981"/>
                    <a:pt x="6277" y="5993"/>
                    <a:pt x="6314" y="5993"/>
                  </a:cubicBezTo>
                  <a:cubicBezTo>
                    <a:pt x="6351" y="5993"/>
                    <a:pt x="6391" y="5981"/>
                    <a:pt x="6437" y="5981"/>
                  </a:cubicBezTo>
                  <a:cubicBezTo>
                    <a:pt x="6449" y="5987"/>
                    <a:pt x="6460" y="5990"/>
                    <a:pt x="6469" y="5990"/>
                  </a:cubicBezTo>
                  <a:cubicBezTo>
                    <a:pt x="6496" y="5990"/>
                    <a:pt x="6517" y="5969"/>
                    <a:pt x="6551" y="5936"/>
                  </a:cubicBezTo>
                  <a:cubicBezTo>
                    <a:pt x="6597" y="5890"/>
                    <a:pt x="6619" y="5821"/>
                    <a:pt x="6619" y="5776"/>
                  </a:cubicBezTo>
                  <a:cubicBezTo>
                    <a:pt x="6619" y="5730"/>
                    <a:pt x="6619" y="5730"/>
                    <a:pt x="6619" y="5707"/>
                  </a:cubicBezTo>
                  <a:cubicBezTo>
                    <a:pt x="6619" y="5662"/>
                    <a:pt x="6597" y="5616"/>
                    <a:pt x="6551" y="5570"/>
                  </a:cubicBezTo>
                  <a:cubicBezTo>
                    <a:pt x="6517" y="5537"/>
                    <a:pt x="6496" y="5516"/>
                    <a:pt x="6460" y="5516"/>
                  </a:cubicBezTo>
                  <a:close/>
                  <a:moveTo>
                    <a:pt x="434" y="5958"/>
                  </a:moveTo>
                  <a:cubicBezTo>
                    <a:pt x="434" y="5981"/>
                    <a:pt x="434" y="6004"/>
                    <a:pt x="457" y="6004"/>
                  </a:cubicBezTo>
                  <a:lnTo>
                    <a:pt x="479" y="6004"/>
                  </a:lnTo>
                  <a:cubicBezTo>
                    <a:pt x="479" y="5981"/>
                    <a:pt x="457" y="5981"/>
                    <a:pt x="457" y="5958"/>
                  </a:cubicBezTo>
                  <a:close/>
                  <a:moveTo>
                    <a:pt x="13816" y="5429"/>
                  </a:moveTo>
                  <a:cubicBezTo>
                    <a:pt x="13806" y="5429"/>
                    <a:pt x="13796" y="5430"/>
                    <a:pt x="13787" y="5433"/>
                  </a:cubicBezTo>
                  <a:cubicBezTo>
                    <a:pt x="13718" y="5433"/>
                    <a:pt x="13627" y="5456"/>
                    <a:pt x="13558" y="5525"/>
                  </a:cubicBezTo>
                  <a:cubicBezTo>
                    <a:pt x="13513" y="5593"/>
                    <a:pt x="13490" y="5684"/>
                    <a:pt x="13467" y="5753"/>
                  </a:cubicBezTo>
                  <a:cubicBezTo>
                    <a:pt x="13513" y="5844"/>
                    <a:pt x="13513" y="5936"/>
                    <a:pt x="13581" y="6004"/>
                  </a:cubicBezTo>
                  <a:cubicBezTo>
                    <a:pt x="13650" y="6027"/>
                    <a:pt x="13741" y="6050"/>
                    <a:pt x="13787" y="6095"/>
                  </a:cubicBezTo>
                  <a:cubicBezTo>
                    <a:pt x="13878" y="6027"/>
                    <a:pt x="13969" y="6050"/>
                    <a:pt x="14038" y="5958"/>
                  </a:cubicBezTo>
                  <a:cubicBezTo>
                    <a:pt x="14083" y="5890"/>
                    <a:pt x="14106" y="5821"/>
                    <a:pt x="14129" y="5730"/>
                  </a:cubicBezTo>
                  <a:cubicBezTo>
                    <a:pt x="14083" y="5662"/>
                    <a:pt x="14083" y="5547"/>
                    <a:pt x="14015" y="5502"/>
                  </a:cubicBezTo>
                  <a:cubicBezTo>
                    <a:pt x="13956" y="5482"/>
                    <a:pt x="13880" y="5429"/>
                    <a:pt x="13816" y="5429"/>
                  </a:cubicBezTo>
                  <a:close/>
                  <a:moveTo>
                    <a:pt x="7692" y="5616"/>
                  </a:moveTo>
                  <a:cubicBezTo>
                    <a:pt x="7532" y="5616"/>
                    <a:pt x="7418" y="5730"/>
                    <a:pt x="7418" y="5890"/>
                  </a:cubicBezTo>
                  <a:cubicBezTo>
                    <a:pt x="7418" y="6050"/>
                    <a:pt x="7532" y="6141"/>
                    <a:pt x="7669" y="6164"/>
                  </a:cubicBezTo>
                  <a:cubicBezTo>
                    <a:pt x="7852" y="6164"/>
                    <a:pt x="7966" y="6050"/>
                    <a:pt x="7966" y="5890"/>
                  </a:cubicBezTo>
                  <a:cubicBezTo>
                    <a:pt x="7966" y="5730"/>
                    <a:pt x="7852" y="5616"/>
                    <a:pt x="7692" y="5616"/>
                  </a:cubicBezTo>
                  <a:close/>
                  <a:moveTo>
                    <a:pt x="15089" y="5522"/>
                  </a:moveTo>
                  <a:cubicBezTo>
                    <a:pt x="14908" y="5522"/>
                    <a:pt x="14789" y="5654"/>
                    <a:pt x="14768" y="5844"/>
                  </a:cubicBezTo>
                  <a:cubicBezTo>
                    <a:pt x="14768" y="6027"/>
                    <a:pt x="14905" y="6187"/>
                    <a:pt x="15110" y="6187"/>
                  </a:cubicBezTo>
                  <a:cubicBezTo>
                    <a:pt x="15293" y="6187"/>
                    <a:pt x="15430" y="6027"/>
                    <a:pt x="15453" y="5844"/>
                  </a:cubicBezTo>
                  <a:cubicBezTo>
                    <a:pt x="15453" y="5662"/>
                    <a:pt x="15293" y="5525"/>
                    <a:pt x="15133" y="5525"/>
                  </a:cubicBezTo>
                  <a:cubicBezTo>
                    <a:pt x="15118" y="5523"/>
                    <a:pt x="15104" y="5522"/>
                    <a:pt x="15089" y="5522"/>
                  </a:cubicBezTo>
                  <a:close/>
                  <a:moveTo>
                    <a:pt x="1621" y="5821"/>
                  </a:moveTo>
                  <a:cubicBezTo>
                    <a:pt x="1506" y="5821"/>
                    <a:pt x="1415" y="5913"/>
                    <a:pt x="1415" y="6027"/>
                  </a:cubicBezTo>
                  <a:cubicBezTo>
                    <a:pt x="1415" y="6118"/>
                    <a:pt x="1506" y="6209"/>
                    <a:pt x="1621" y="6209"/>
                  </a:cubicBezTo>
                  <a:cubicBezTo>
                    <a:pt x="1629" y="6211"/>
                    <a:pt x="1637" y="6212"/>
                    <a:pt x="1645" y="6212"/>
                  </a:cubicBezTo>
                  <a:cubicBezTo>
                    <a:pt x="1727" y="6212"/>
                    <a:pt x="1803" y="6110"/>
                    <a:pt x="1803" y="6027"/>
                  </a:cubicBezTo>
                  <a:cubicBezTo>
                    <a:pt x="1826" y="5913"/>
                    <a:pt x="1712" y="5821"/>
                    <a:pt x="1621" y="5821"/>
                  </a:cubicBezTo>
                  <a:close/>
                  <a:moveTo>
                    <a:pt x="9039" y="5707"/>
                  </a:moveTo>
                  <a:cubicBezTo>
                    <a:pt x="8970" y="5730"/>
                    <a:pt x="8902" y="5707"/>
                    <a:pt x="8833" y="5799"/>
                  </a:cubicBezTo>
                  <a:cubicBezTo>
                    <a:pt x="8788" y="5844"/>
                    <a:pt x="8742" y="5890"/>
                    <a:pt x="8765" y="5981"/>
                  </a:cubicBezTo>
                  <a:cubicBezTo>
                    <a:pt x="8742" y="6072"/>
                    <a:pt x="8788" y="6118"/>
                    <a:pt x="8833" y="6187"/>
                  </a:cubicBezTo>
                  <a:cubicBezTo>
                    <a:pt x="8902" y="6232"/>
                    <a:pt x="8948" y="6255"/>
                    <a:pt x="9016" y="6255"/>
                  </a:cubicBezTo>
                  <a:cubicBezTo>
                    <a:pt x="9107" y="6255"/>
                    <a:pt x="9153" y="6255"/>
                    <a:pt x="9221" y="6187"/>
                  </a:cubicBezTo>
                  <a:cubicBezTo>
                    <a:pt x="9267" y="6141"/>
                    <a:pt x="9313" y="6072"/>
                    <a:pt x="9290" y="6004"/>
                  </a:cubicBezTo>
                  <a:cubicBezTo>
                    <a:pt x="9290" y="5936"/>
                    <a:pt x="9313" y="5844"/>
                    <a:pt x="9221" y="5799"/>
                  </a:cubicBezTo>
                  <a:cubicBezTo>
                    <a:pt x="9176" y="5753"/>
                    <a:pt x="9130" y="5707"/>
                    <a:pt x="9039" y="5707"/>
                  </a:cubicBezTo>
                  <a:close/>
                  <a:moveTo>
                    <a:pt x="16457" y="5639"/>
                  </a:moveTo>
                  <a:cubicBezTo>
                    <a:pt x="16229" y="5639"/>
                    <a:pt x="16115" y="5776"/>
                    <a:pt x="16115" y="5981"/>
                  </a:cubicBezTo>
                  <a:cubicBezTo>
                    <a:pt x="16115" y="6095"/>
                    <a:pt x="16138" y="6164"/>
                    <a:pt x="16206" y="6232"/>
                  </a:cubicBezTo>
                  <a:cubicBezTo>
                    <a:pt x="16274" y="6301"/>
                    <a:pt x="16343" y="6324"/>
                    <a:pt x="16434" y="6324"/>
                  </a:cubicBezTo>
                  <a:cubicBezTo>
                    <a:pt x="16662" y="6324"/>
                    <a:pt x="16777" y="6209"/>
                    <a:pt x="16777" y="6004"/>
                  </a:cubicBezTo>
                  <a:cubicBezTo>
                    <a:pt x="16777" y="5776"/>
                    <a:pt x="16662" y="5639"/>
                    <a:pt x="16457" y="5639"/>
                  </a:cubicBezTo>
                  <a:close/>
                  <a:moveTo>
                    <a:pt x="2986" y="5955"/>
                  </a:moveTo>
                  <a:cubicBezTo>
                    <a:pt x="2973" y="5955"/>
                    <a:pt x="2959" y="5956"/>
                    <a:pt x="2944" y="5958"/>
                  </a:cubicBezTo>
                  <a:cubicBezTo>
                    <a:pt x="2808" y="5958"/>
                    <a:pt x="2762" y="6027"/>
                    <a:pt x="2762" y="6164"/>
                  </a:cubicBezTo>
                  <a:cubicBezTo>
                    <a:pt x="2762" y="6301"/>
                    <a:pt x="2808" y="6346"/>
                    <a:pt x="2967" y="6346"/>
                  </a:cubicBezTo>
                  <a:cubicBezTo>
                    <a:pt x="3104" y="6346"/>
                    <a:pt x="3150" y="6301"/>
                    <a:pt x="3150" y="6141"/>
                  </a:cubicBezTo>
                  <a:cubicBezTo>
                    <a:pt x="3170" y="6039"/>
                    <a:pt x="3099" y="5955"/>
                    <a:pt x="2986" y="5955"/>
                  </a:cubicBezTo>
                  <a:close/>
                  <a:moveTo>
                    <a:pt x="10386" y="5821"/>
                  </a:moveTo>
                  <a:cubicBezTo>
                    <a:pt x="10363" y="5821"/>
                    <a:pt x="10203" y="5867"/>
                    <a:pt x="10180" y="5890"/>
                  </a:cubicBezTo>
                  <a:cubicBezTo>
                    <a:pt x="10112" y="5936"/>
                    <a:pt x="10089" y="6027"/>
                    <a:pt x="10066" y="6095"/>
                  </a:cubicBezTo>
                  <a:cubicBezTo>
                    <a:pt x="10066" y="6187"/>
                    <a:pt x="10089" y="6255"/>
                    <a:pt x="10134" y="6301"/>
                  </a:cubicBezTo>
                  <a:cubicBezTo>
                    <a:pt x="10203" y="6392"/>
                    <a:pt x="10271" y="6415"/>
                    <a:pt x="10363" y="6415"/>
                  </a:cubicBezTo>
                  <a:cubicBezTo>
                    <a:pt x="10373" y="6416"/>
                    <a:pt x="10383" y="6417"/>
                    <a:pt x="10393" y="6417"/>
                  </a:cubicBezTo>
                  <a:cubicBezTo>
                    <a:pt x="10540" y="6417"/>
                    <a:pt x="10661" y="6268"/>
                    <a:pt x="10682" y="6118"/>
                  </a:cubicBezTo>
                  <a:cubicBezTo>
                    <a:pt x="10659" y="6050"/>
                    <a:pt x="10659" y="5981"/>
                    <a:pt x="10591" y="5913"/>
                  </a:cubicBezTo>
                  <a:cubicBezTo>
                    <a:pt x="10545" y="5844"/>
                    <a:pt x="10454" y="5844"/>
                    <a:pt x="10386" y="5821"/>
                  </a:cubicBezTo>
                  <a:close/>
                  <a:moveTo>
                    <a:pt x="4316" y="6024"/>
                  </a:moveTo>
                  <a:cubicBezTo>
                    <a:pt x="4307" y="6024"/>
                    <a:pt x="4299" y="6025"/>
                    <a:pt x="4291" y="6027"/>
                  </a:cubicBezTo>
                  <a:cubicBezTo>
                    <a:pt x="4177" y="6027"/>
                    <a:pt x="4063" y="6141"/>
                    <a:pt x="4063" y="6255"/>
                  </a:cubicBezTo>
                  <a:cubicBezTo>
                    <a:pt x="4063" y="6369"/>
                    <a:pt x="4177" y="6483"/>
                    <a:pt x="4291" y="6483"/>
                  </a:cubicBezTo>
                  <a:cubicBezTo>
                    <a:pt x="4382" y="6483"/>
                    <a:pt x="4519" y="6392"/>
                    <a:pt x="4542" y="6255"/>
                  </a:cubicBezTo>
                  <a:cubicBezTo>
                    <a:pt x="4521" y="6130"/>
                    <a:pt x="4405" y="6024"/>
                    <a:pt x="4316" y="6024"/>
                  </a:cubicBezTo>
                  <a:close/>
                  <a:moveTo>
                    <a:pt x="11709" y="5913"/>
                  </a:moveTo>
                  <a:cubicBezTo>
                    <a:pt x="11572" y="5913"/>
                    <a:pt x="11413" y="6050"/>
                    <a:pt x="11413" y="6209"/>
                  </a:cubicBezTo>
                  <a:cubicBezTo>
                    <a:pt x="11413" y="6369"/>
                    <a:pt x="11550" y="6529"/>
                    <a:pt x="11709" y="6529"/>
                  </a:cubicBezTo>
                  <a:cubicBezTo>
                    <a:pt x="11869" y="6529"/>
                    <a:pt x="12006" y="6392"/>
                    <a:pt x="12029" y="6232"/>
                  </a:cubicBezTo>
                  <a:cubicBezTo>
                    <a:pt x="12029" y="6050"/>
                    <a:pt x="11869" y="5913"/>
                    <a:pt x="11709" y="5913"/>
                  </a:cubicBezTo>
                  <a:close/>
                  <a:moveTo>
                    <a:pt x="5638" y="6141"/>
                  </a:moveTo>
                  <a:cubicBezTo>
                    <a:pt x="5615" y="6152"/>
                    <a:pt x="5592" y="6152"/>
                    <a:pt x="5572" y="6152"/>
                  </a:cubicBezTo>
                  <a:cubicBezTo>
                    <a:pt x="5552" y="6152"/>
                    <a:pt x="5535" y="6152"/>
                    <a:pt x="5524" y="6164"/>
                  </a:cubicBezTo>
                  <a:cubicBezTo>
                    <a:pt x="5478" y="6209"/>
                    <a:pt x="5410" y="6232"/>
                    <a:pt x="5410" y="6301"/>
                  </a:cubicBezTo>
                  <a:cubicBezTo>
                    <a:pt x="5410" y="6392"/>
                    <a:pt x="5364" y="6483"/>
                    <a:pt x="5455" y="6575"/>
                  </a:cubicBezTo>
                  <a:cubicBezTo>
                    <a:pt x="5492" y="6593"/>
                    <a:pt x="5529" y="6626"/>
                    <a:pt x="5578" y="6626"/>
                  </a:cubicBezTo>
                  <a:cubicBezTo>
                    <a:pt x="5590" y="6626"/>
                    <a:pt x="5602" y="6625"/>
                    <a:pt x="5615" y="6620"/>
                  </a:cubicBezTo>
                  <a:cubicBezTo>
                    <a:pt x="5638" y="6620"/>
                    <a:pt x="5666" y="6626"/>
                    <a:pt x="5698" y="6626"/>
                  </a:cubicBezTo>
                  <a:cubicBezTo>
                    <a:pt x="5729" y="6626"/>
                    <a:pt x="5763" y="6620"/>
                    <a:pt x="5798" y="6597"/>
                  </a:cubicBezTo>
                  <a:cubicBezTo>
                    <a:pt x="5843" y="6529"/>
                    <a:pt x="5889" y="6483"/>
                    <a:pt x="5866" y="6392"/>
                  </a:cubicBezTo>
                  <a:cubicBezTo>
                    <a:pt x="5866" y="6324"/>
                    <a:pt x="5889" y="6278"/>
                    <a:pt x="5820" y="6209"/>
                  </a:cubicBezTo>
                  <a:cubicBezTo>
                    <a:pt x="5775" y="6164"/>
                    <a:pt x="5706" y="6141"/>
                    <a:pt x="5638" y="6141"/>
                  </a:cubicBezTo>
                  <a:close/>
                  <a:moveTo>
                    <a:pt x="13079" y="6050"/>
                  </a:moveTo>
                  <a:cubicBezTo>
                    <a:pt x="12851" y="6050"/>
                    <a:pt x="12759" y="6141"/>
                    <a:pt x="12759" y="6346"/>
                  </a:cubicBezTo>
                  <a:cubicBezTo>
                    <a:pt x="12759" y="6552"/>
                    <a:pt x="12851" y="6666"/>
                    <a:pt x="13033" y="6666"/>
                  </a:cubicBezTo>
                  <a:cubicBezTo>
                    <a:pt x="13262" y="6666"/>
                    <a:pt x="13353" y="6575"/>
                    <a:pt x="13353" y="6369"/>
                  </a:cubicBezTo>
                  <a:cubicBezTo>
                    <a:pt x="13353" y="6164"/>
                    <a:pt x="13262" y="6050"/>
                    <a:pt x="13079" y="6050"/>
                  </a:cubicBezTo>
                  <a:close/>
                  <a:moveTo>
                    <a:pt x="6985" y="6209"/>
                  </a:moveTo>
                  <a:cubicBezTo>
                    <a:pt x="6916" y="6209"/>
                    <a:pt x="6848" y="6255"/>
                    <a:pt x="6802" y="6301"/>
                  </a:cubicBezTo>
                  <a:cubicBezTo>
                    <a:pt x="6756" y="6324"/>
                    <a:pt x="6733" y="6415"/>
                    <a:pt x="6711" y="6483"/>
                  </a:cubicBezTo>
                  <a:cubicBezTo>
                    <a:pt x="6688" y="6552"/>
                    <a:pt x="6756" y="6620"/>
                    <a:pt x="6802" y="6666"/>
                  </a:cubicBezTo>
                  <a:cubicBezTo>
                    <a:pt x="6825" y="6712"/>
                    <a:pt x="6916" y="6734"/>
                    <a:pt x="6985" y="6757"/>
                  </a:cubicBezTo>
                  <a:cubicBezTo>
                    <a:pt x="6994" y="6760"/>
                    <a:pt x="7003" y="6762"/>
                    <a:pt x="7013" y="6762"/>
                  </a:cubicBezTo>
                  <a:cubicBezTo>
                    <a:pt x="7071" y="6762"/>
                    <a:pt x="7128" y="6705"/>
                    <a:pt x="7167" y="6666"/>
                  </a:cubicBezTo>
                  <a:cubicBezTo>
                    <a:pt x="7213" y="6643"/>
                    <a:pt x="7236" y="6552"/>
                    <a:pt x="7258" y="6483"/>
                  </a:cubicBezTo>
                  <a:cubicBezTo>
                    <a:pt x="7236" y="6438"/>
                    <a:pt x="7236" y="6346"/>
                    <a:pt x="7190" y="6301"/>
                  </a:cubicBezTo>
                  <a:cubicBezTo>
                    <a:pt x="7122" y="6255"/>
                    <a:pt x="7053" y="6232"/>
                    <a:pt x="6985" y="6209"/>
                  </a:cubicBezTo>
                  <a:close/>
                  <a:moveTo>
                    <a:pt x="14426" y="6118"/>
                  </a:moveTo>
                  <a:cubicBezTo>
                    <a:pt x="14243" y="6118"/>
                    <a:pt x="14060" y="6278"/>
                    <a:pt x="14060" y="6460"/>
                  </a:cubicBezTo>
                  <a:cubicBezTo>
                    <a:pt x="14060" y="6620"/>
                    <a:pt x="14243" y="6780"/>
                    <a:pt x="14380" y="6780"/>
                  </a:cubicBezTo>
                  <a:cubicBezTo>
                    <a:pt x="14390" y="6781"/>
                    <a:pt x="14401" y="6782"/>
                    <a:pt x="14411" y="6782"/>
                  </a:cubicBezTo>
                  <a:cubicBezTo>
                    <a:pt x="14583" y="6782"/>
                    <a:pt x="14745" y="6611"/>
                    <a:pt x="14745" y="6460"/>
                  </a:cubicBezTo>
                  <a:cubicBezTo>
                    <a:pt x="14745" y="6301"/>
                    <a:pt x="14563" y="6118"/>
                    <a:pt x="14426" y="6118"/>
                  </a:cubicBezTo>
                  <a:close/>
                  <a:moveTo>
                    <a:pt x="913" y="6415"/>
                  </a:moveTo>
                  <a:cubicBezTo>
                    <a:pt x="799" y="6415"/>
                    <a:pt x="708" y="6506"/>
                    <a:pt x="708" y="6620"/>
                  </a:cubicBezTo>
                  <a:cubicBezTo>
                    <a:pt x="708" y="6712"/>
                    <a:pt x="799" y="6826"/>
                    <a:pt x="913" y="6826"/>
                  </a:cubicBezTo>
                  <a:cubicBezTo>
                    <a:pt x="1004" y="6826"/>
                    <a:pt x="1096" y="6734"/>
                    <a:pt x="1118" y="6620"/>
                  </a:cubicBezTo>
                  <a:cubicBezTo>
                    <a:pt x="1118" y="6529"/>
                    <a:pt x="1027" y="6415"/>
                    <a:pt x="913" y="6415"/>
                  </a:cubicBezTo>
                  <a:close/>
                  <a:moveTo>
                    <a:pt x="8376" y="6340"/>
                  </a:moveTo>
                  <a:cubicBezTo>
                    <a:pt x="8362" y="6340"/>
                    <a:pt x="8347" y="6342"/>
                    <a:pt x="8331" y="6346"/>
                  </a:cubicBezTo>
                  <a:cubicBezTo>
                    <a:pt x="8240" y="6346"/>
                    <a:pt x="8194" y="6369"/>
                    <a:pt x="8126" y="6438"/>
                  </a:cubicBezTo>
                  <a:cubicBezTo>
                    <a:pt x="8080" y="6483"/>
                    <a:pt x="8057" y="6552"/>
                    <a:pt x="8057" y="6620"/>
                  </a:cubicBezTo>
                  <a:cubicBezTo>
                    <a:pt x="8057" y="6689"/>
                    <a:pt x="8057" y="6757"/>
                    <a:pt x="8126" y="6803"/>
                  </a:cubicBezTo>
                  <a:cubicBezTo>
                    <a:pt x="8171" y="6871"/>
                    <a:pt x="8240" y="6894"/>
                    <a:pt x="8308" y="6894"/>
                  </a:cubicBezTo>
                  <a:cubicBezTo>
                    <a:pt x="8377" y="6894"/>
                    <a:pt x="8468" y="6894"/>
                    <a:pt x="8514" y="6826"/>
                  </a:cubicBezTo>
                  <a:cubicBezTo>
                    <a:pt x="8560" y="6757"/>
                    <a:pt x="8605" y="6712"/>
                    <a:pt x="8605" y="6643"/>
                  </a:cubicBezTo>
                  <a:cubicBezTo>
                    <a:pt x="8582" y="6552"/>
                    <a:pt x="8582" y="6483"/>
                    <a:pt x="8514" y="6438"/>
                  </a:cubicBezTo>
                  <a:cubicBezTo>
                    <a:pt x="8476" y="6381"/>
                    <a:pt x="8439" y="6340"/>
                    <a:pt x="8376" y="6340"/>
                  </a:cubicBezTo>
                  <a:close/>
                  <a:moveTo>
                    <a:pt x="15749" y="6255"/>
                  </a:moveTo>
                  <a:cubicBezTo>
                    <a:pt x="15544" y="6255"/>
                    <a:pt x="15407" y="6369"/>
                    <a:pt x="15407" y="6575"/>
                  </a:cubicBezTo>
                  <a:cubicBezTo>
                    <a:pt x="15407" y="6803"/>
                    <a:pt x="15521" y="6917"/>
                    <a:pt x="15749" y="6917"/>
                  </a:cubicBezTo>
                  <a:cubicBezTo>
                    <a:pt x="15955" y="6917"/>
                    <a:pt x="16069" y="6803"/>
                    <a:pt x="16092" y="6597"/>
                  </a:cubicBezTo>
                  <a:cubicBezTo>
                    <a:pt x="16092" y="6369"/>
                    <a:pt x="15955" y="6255"/>
                    <a:pt x="15749" y="6255"/>
                  </a:cubicBezTo>
                  <a:close/>
                  <a:moveTo>
                    <a:pt x="2260" y="6552"/>
                  </a:moveTo>
                  <a:cubicBezTo>
                    <a:pt x="2123" y="6552"/>
                    <a:pt x="2054" y="6643"/>
                    <a:pt x="2054" y="6757"/>
                  </a:cubicBezTo>
                  <a:cubicBezTo>
                    <a:pt x="2054" y="6871"/>
                    <a:pt x="2123" y="6963"/>
                    <a:pt x="2260" y="6963"/>
                  </a:cubicBezTo>
                  <a:cubicBezTo>
                    <a:pt x="2374" y="6963"/>
                    <a:pt x="2442" y="6871"/>
                    <a:pt x="2442" y="6757"/>
                  </a:cubicBezTo>
                  <a:cubicBezTo>
                    <a:pt x="2442" y="6643"/>
                    <a:pt x="2374" y="6552"/>
                    <a:pt x="2260" y="6552"/>
                  </a:cubicBezTo>
                  <a:close/>
                  <a:moveTo>
                    <a:pt x="9678" y="6415"/>
                  </a:moveTo>
                  <a:cubicBezTo>
                    <a:pt x="9541" y="6415"/>
                    <a:pt x="9381" y="6575"/>
                    <a:pt x="9358" y="6712"/>
                  </a:cubicBezTo>
                  <a:cubicBezTo>
                    <a:pt x="9358" y="6849"/>
                    <a:pt x="9518" y="7008"/>
                    <a:pt x="9655" y="7031"/>
                  </a:cubicBezTo>
                  <a:cubicBezTo>
                    <a:pt x="9792" y="7031"/>
                    <a:pt x="9975" y="6871"/>
                    <a:pt x="9975" y="6734"/>
                  </a:cubicBezTo>
                  <a:cubicBezTo>
                    <a:pt x="9975" y="6597"/>
                    <a:pt x="9792" y="6415"/>
                    <a:pt x="9678" y="6415"/>
                  </a:cubicBezTo>
                  <a:close/>
                  <a:moveTo>
                    <a:pt x="17070" y="6320"/>
                  </a:moveTo>
                  <a:cubicBezTo>
                    <a:pt x="17041" y="6320"/>
                    <a:pt x="17022" y="6350"/>
                    <a:pt x="16997" y="6350"/>
                  </a:cubicBezTo>
                  <a:cubicBezTo>
                    <a:pt x="16992" y="6350"/>
                    <a:pt x="16987" y="6349"/>
                    <a:pt x="16982" y="6346"/>
                  </a:cubicBezTo>
                  <a:cubicBezTo>
                    <a:pt x="16914" y="6346"/>
                    <a:pt x="16868" y="6392"/>
                    <a:pt x="16822" y="6415"/>
                  </a:cubicBezTo>
                  <a:cubicBezTo>
                    <a:pt x="16822" y="6438"/>
                    <a:pt x="16799" y="6460"/>
                    <a:pt x="16777" y="6483"/>
                  </a:cubicBezTo>
                  <a:cubicBezTo>
                    <a:pt x="16685" y="6529"/>
                    <a:pt x="16754" y="6643"/>
                    <a:pt x="16685" y="6689"/>
                  </a:cubicBezTo>
                  <a:cubicBezTo>
                    <a:pt x="16708" y="6712"/>
                    <a:pt x="16708" y="6734"/>
                    <a:pt x="16708" y="6757"/>
                  </a:cubicBezTo>
                  <a:cubicBezTo>
                    <a:pt x="16708" y="6894"/>
                    <a:pt x="16845" y="6940"/>
                    <a:pt x="16914" y="7031"/>
                  </a:cubicBezTo>
                  <a:cubicBezTo>
                    <a:pt x="16927" y="7024"/>
                    <a:pt x="16942" y="7022"/>
                    <a:pt x="16958" y="7022"/>
                  </a:cubicBezTo>
                  <a:cubicBezTo>
                    <a:pt x="16997" y="7022"/>
                    <a:pt x="17041" y="7038"/>
                    <a:pt x="17073" y="7054"/>
                  </a:cubicBezTo>
                  <a:cubicBezTo>
                    <a:pt x="17082" y="7037"/>
                    <a:pt x="17096" y="7033"/>
                    <a:pt x="17114" y="7033"/>
                  </a:cubicBezTo>
                  <a:cubicBezTo>
                    <a:pt x="17133" y="7033"/>
                    <a:pt x="17155" y="7038"/>
                    <a:pt x="17177" y="7038"/>
                  </a:cubicBezTo>
                  <a:cubicBezTo>
                    <a:pt x="17188" y="7038"/>
                    <a:pt x="17200" y="7036"/>
                    <a:pt x="17210" y="7031"/>
                  </a:cubicBezTo>
                  <a:cubicBezTo>
                    <a:pt x="17256" y="6985"/>
                    <a:pt x="17279" y="6940"/>
                    <a:pt x="17324" y="6917"/>
                  </a:cubicBezTo>
                  <a:cubicBezTo>
                    <a:pt x="17347" y="6894"/>
                    <a:pt x="17370" y="6849"/>
                    <a:pt x="17347" y="6803"/>
                  </a:cubicBezTo>
                  <a:cubicBezTo>
                    <a:pt x="17324" y="6666"/>
                    <a:pt x="17279" y="6552"/>
                    <a:pt x="17256" y="6415"/>
                  </a:cubicBezTo>
                  <a:cubicBezTo>
                    <a:pt x="17256" y="6392"/>
                    <a:pt x="17233" y="6346"/>
                    <a:pt x="17187" y="6346"/>
                  </a:cubicBezTo>
                  <a:cubicBezTo>
                    <a:pt x="17172" y="6346"/>
                    <a:pt x="17147" y="6357"/>
                    <a:pt x="17132" y="6357"/>
                  </a:cubicBezTo>
                  <a:cubicBezTo>
                    <a:pt x="17124" y="6357"/>
                    <a:pt x="17119" y="6354"/>
                    <a:pt x="17119" y="6346"/>
                  </a:cubicBezTo>
                  <a:cubicBezTo>
                    <a:pt x="17100" y="6327"/>
                    <a:pt x="17084" y="6320"/>
                    <a:pt x="17070" y="6320"/>
                  </a:cubicBezTo>
                  <a:close/>
                  <a:moveTo>
                    <a:pt x="3561" y="6620"/>
                  </a:moveTo>
                  <a:cubicBezTo>
                    <a:pt x="3447" y="6620"/>
                    <a:pt x="3333" y="6734"/>
                    <a:pt x="3333" y="6849"/>
                  </a:cubicBezTo>
                  <a:cubicBezTo>
                    <a:pt x="3310" y="6963"/>
                    <a:pt x="3424" y="7077"/>
                    <a:pt x="3561" y="7100"/>
                  </a:cubicBezTo>
                  <a:cubicBezTo>
                    <a:pt x="3652" y="7100"/>
                    <a:pt x="3789" y="6985"/>
                    <a:pt x="3789" y="6871"/>
                  </a:cubicBezTo>
                  <a:cubicBezTo>
                    <a:pt x="3812" y="6757"/>
                    <a:pt x="3698" y="6620"/>
                    <a:pt x="3561" y="6620"/>
                  </a:cubicBezTo>
                  <a:close/>
                  <a:moveTo>
                    <a:pt x="10979" y="6529"/>
                  </a:moveTo>
                  <a:cubicBezTo>
                    <a:pt x="10819" y="6529"/>
                    <a:pt x="10682" y="6666"/>
                    <a:pt x="10682" y="6826"/>
                  </a:cubicBezTo>
                  <a:cubicBezTo>
                    <a:pt x="10682" y="6985"/>
                    <a:pt x="10819" y="7122"/>
                    <a:pt x="10979" y="7122"/>
                  </a:cubicBezTo>
                  <a:cubicBezTo>
                    <a:pt x="11139" y="7122"/>
                    <a:pt x="11276" y="6985"/>
                    <a:pt x="11276" y="6826"/>
                  </a:cubicBezTo>
                  <a:cubicBezTo>
                    <a:pt x="11276" y="6666"/>
                    <a:pt x="11139" y="6529"/>
                    <a:pt x="10979" y="6529"/>
                  </a:cubicBezTo>
                  <a:close/>
                  <a:moveTo>
                    <a:pt x="4885" y="6757"/>
                  </a:moveTo>
                  <a:cubicBezTo>
                    <a:pt x="4771" y="6757"/>
                    <a:pt x="4656" y="6871"/>
                    <a:pt x="4656" y="7008"/>
                  </a:cubicBezTo>
                  <a:cubicBezTo>
                    <a:pt x="4656" y="7122"/>
                    <a:pt x="4771" y="7237"/>
                    <a:pt x="4907" y="7237"/>
                  </a:cubicBezTo>
                  <a:cubicBezTo>
                    <a:pt x="5044" y="7237"/>
                    <a:pt x="5136" y="7122"/>
                    <a:pt x="5136" y="6985"/>
                  </a:cubicBezTo>
                  <a:cubicBezTo>
                    <a:pt x="5136" y="6849"/>
                    <a:pt x="5022" y="6757"/>
                    <a:pt x="4885" y="6757"/>
                  </a:cubicBezTo>
                  <a:close/>
                  <a:moveTo>
                    <a:pt x="12326" y="6666"/>
                  </a:moveTo>
                  <a:cubicBezTo>
                    <a:pt x="12120" y="6666"/>
                    <a:pt x="12029" y="6757"/>
                    <a:pt x="12029" y="6963"/>
                  </a:cubicBezTo>
                  <a:cubicBezTo>
                    <a:pt x="12029" y="7168"/>
                    <a:pt x="12120" y="7259"/>
                    <a:pt x="12326" y="7259"/>
                  </a:cubicBezTo>
                  <a:cubicBezTo>
                    <a:pt x="12531" y="7259"/>
                    <a:pt x="12622" y="7168"/>
                    <a:pt x="12622" y="6963"/>
                  </a:cubicBezTo>
                  <a:cubicBezTo>
                    <a:pt x="12622" y="6757"/>
                    <a:pt x="12531" y="6666"/>
                    <a:pt x="12326" y="6666"/>
                  </a:cubicBezTo>
                  <a:close/>
                  <a:moveTo>
                    <a:pt x="6267" y="6821"/>
                  </a:moveTo>
                  <a:cubicBezTo>
                    <a:pt x="6256" y="6821"/>
                    <a:pt x="6244" y="6823"/>
                    <a:pt x="6231" y="6826"/>
                  </a:cubicBezTo>
                  <a:cubicBezTo>
                    <a:pt x="6163" y="6849"/>
                    <a:pt x="6094" y="6849"/>
                    <a:pt x="6049" y="6917"/>
                  </a:cubicBezTo>
                  <a:cubicBezTo>
                    <a:pt x="6026" y="6963"/>
                    <a:pt x="5957" y="7031"/>
                    <a:pt x="5980" y="7100"/>
                  </a:cubicBezTo>
                  <a:cubicBezTo>
                    <a:pt x="6003" y="7168"/>
                    <a:pt x="6003" y="7259"/>
                    <a:pt x="6072" y="7282"/>
                  </a:cubicBezTo>
                  <a:cubicBezTo>
                    <a:pt x="6117" y="7328"/>
                    <a:pt x="6163" y="7373"/>
                    <a:pt x="6254" y="7373"/>
                  </a:cubicBezTo>
                  <a:cubicBezTo>
                    <a:pt x="6323" y="7351"/>
                    <a:pt x="6391" y="7305"/>
                    <a:pt x="6437" y="7282"/>
                  </a:cubicBezTo>
                  <a:cubicBezTo>
                    <a:pt x="6482" y="7237"/>
                    <a:pt x="6505" y="7145"/>
                    <a:pt x="6528" y="7100"/>
                  </a:cubicBezTo>
                  <a:cubicBezTo>
                    <a:pt x="6482" y="7031"/>
                    <a:pt x="6482" y="6940"/>
                    <a:pt x="6437" y="6917"/>
                  </a:cubicBezTo>
                  <a:cubicBezTo>
                    <a:pt x="6397" y="6878"/>
                    <a:pt x="6341" y="6821"/>
                    <a:pt x="6267" y="6821"/>
                  </a:cubicBezTo>
                  <a:close/>
                  <a:moveTo>
                    <a:pt x="13677" y="6732"/>
                  </a:moveTo>
                  <a:cubicBezTo>
                    <a:pt x="13668" y="6732"/>
                    <a:pt x="13659" y="6733"/>
                    <a:pt x="13650" y="6734"/>
                  </a:cubicBezTo>
                  <a:cubicBezTo>
                    <a:pt x="13490" y="6734"/>
                    <a:pt x="13330" y="6917"/>
                    <a:pt x="13330" y="7054"/>
                  </a:cubicBezTo>
                  <a:cubicBezTo>
                    <a:pt x="13330" y="7237"/>
                    <a:pt x="13513" y="7396"/>
                    <a:pt x="13672" y="7396"/>
                  </a:cubicBezTo>
                  <a:cubicBezTo>
                    <a:pt x="13832" y="7396"/>
                    <a:pt x="14015" y="7214"/>
                    <a:pt x="13992" y="7054"/>
                  </a:cubicBezTo>
                  <a:cubicBezTo>
                    <a:pt x="13992" y="6903"/>
                    <a:pt x="13830" y="6732"/>
                    <a:pt x="13677" y="6732"/>
                  </a:cubicBezTo>
                  <a:close/>
                  <a:moveTo>
                    <a:pt x="205" y="7031"/>
                  </a:moveTo>
                  <a:cubicBezTo>
                    <a:pt x="205" y="7031"/>
                    <a:pt x="183" y="7054"/>
                    <a:pt x="160" y="7054"/>
                  </a:cubicBezTo>
                  <a:cubicBezTo>
                    <a:pt x="137" y="7100"/>
                    <a:pt x="91" y="7351"/>
                    <a:pt x="114" y="7396"/>
                  </a:cubicBezTo>
                  <a:cubicBezTo>
                    <a:pt x="114" y="7419"/>
                    <a:pt x="137" y="7419"/>
                    <a:pt x="137" y="7419"/>
                  </a:cubicBezTo>
                  <a:cubicBezTo>
                    <a:pt x="274" y="7419"/>
                    <a:pt x="365" y="7351"/>
                    <a:pt x="365" y="7259"/>
                  </a:cubicBezTo>
                  <a:cubicBezTo>
                    <a:pt x="388" y="7168"/>
                    <a:pt x="320" y="7054"/>
                    <a:pt x="205" y="7031"/>
                  </a:cubicBezTo>
                  <a:close/>
                  <a:moveTo>
                    <a:pt x="7601" y="6963"/>
                  </a:moveTo>
                  <a:cubicBezTo>
                    <a:pt x="7441" y="6963"/>
                    <a:pt x="7327" y="7077"/>
                    <a:pt x="7327" y="7237"/>
                  </a:cubicBezTo>
                  <a:cubicBezTo>
                    <a:pt x="7327" y="7373"/>
                    <a:pt x="7418" y="7488"/>
                    <a:pt x="7578" y="7488"/>
                  </a:cubicBezTo>
                  <a:cubicBezTo>
                    <a:pt x="7738" y="7488"/>
                    <a:pt x="7852" y="7396"/>
                    <a:pt x="7852" y="7237"/>
                  </a:cubicBezTo>
                  <a:cubicBezTo>
                    <a:pt x="7852" y="7077"/>
                    <a:pt x="7761" y="6963"/>
                    <a:pt x="7601" y="6963"/>
                  </a:cubicBezTo>
                  <a:close/>
                  <a:moveTo>
                    <a:pt x="15019" y="6849"/>
                  </a:moveTo>
                  <a:cubicBezTo>
                    <a:pt x="14791" y="6849"/>
                    <a:pt x="14677" y="6985"/>
                    <a:pt x="14677" y="7191"/>
                  </a:cubicBezTo>
                  <a:cubicBezTo>
                    <a:pt x="14677" y="7396"/>
                    <a:pt x="14791" y="7533"/>
                    <a:pt x="14996" y="7533"/>
                  </a:cubicBezTo>
                  <a:cubicBezTo>
                    <a:pt x="15225" y="7533"/>
                    <a:pt x="15339" y="7396"/>
                    <a:pt x="15339" y="7191"/>
                  </a:cubicBezTo>
                  <a:cubicBezTo>
                    <a:pt x="15339" y="6985"/>
                    <a:pt x="15225" y="6849"/>
                    <a:pt x="15019" y="6849"/>
                  </a:cubicBezTo>
                  <a:close/>
                  <a:moveTo>
                    <a:pt x="1506" y="7168"/>
                  </a:moveTo>
                  <a:cubicBezTo>
                    <a:pt x="1392" y="7168"/>
                    <a:pt x="1301" y="7237"/>
                    <a:pt x="1301" y="7351"/>
                  </a:cubicBezTo>
                  <a:cubicBezTo>
                    <a:pt x="1301" y="7488"/>
                    <a:pt x="1392" y="7556"/>
                    <a:pt x="1506" y="7556"/>
                  </a:cubicBezTo>
                  <a:cubicBezTo>
                    <a:pt x="1643" y="7556"/>
                    <a:pt x="1712" y="7488"/>
                    <a:pt x="1712" y="7351"/>
                  </a:cubicBezTo>
                  <a:cubicBezTo>
                    <a:pt x="1712" y="7237"/>
                    <a:pt x="1643" y="7168"/>
                    <a:pt x="1506" y="7168"/>
                  </a:cubicBezTo>
                  <a:close/>
                  <a:moveTo>
                    <a:pt x="8945" y="7029"/>
                  </a:moveTo>
                  <a:cubicBezTo>
                    <a:pt x="8938" y="7029"/>
                    <a:pt x="8931" y="7030"/>
                    <a:pt x="8925" y="7031"/>
                  </a:cubicBezTo>
                  <a:cubicBezTo>
                    <a:pt x="8788" y="7031"/>
                    <a:pt x="8628" y="7214"/>
                    <a:pt x="8628" y="7351"/>
                  </a:cubicBezTo>
                  <a:cubicBezTo>
                    <a:pt x="8651" y="7465"/>
                    <a:pt x="8811" y="7625"/>
                    <a:pt x="8925" y="7625"/>
                  </a:cubicBezTo>
                  <a:cubicBezTo>
                    <a:pt x="9062" y="7625"/>
                    <a:pt x="9244" y="7442"/>
                    <a:pt x="9221" y="7328"/>
                  </a:cubicBezTo>
                  <a:cubicBezTo>
                    <a:pt x="9221" y="7199"/>
                    <a:pt x="9059" y="7029"/>
                    <a:pt x="8945" y="7029"/>
                  </a:cubicBezTo>
                  <a:close/>
                  <a:moveTo>
                    <a:pt x="16242" y="6952"/>
                  </a:moveTo>
                  <a:cubicBezTo>
                    <a:pt x="16226" y="6952"/>
                    <a:pt x="16214" y="6955"/>
                    <a:pt x="16206" y="6963"/>
                  </a:cubicBezTo>
                  <a:cubicBezTo>
                    <a:pt x="16115" y="7054"/>
                    <a:pt x="16001" y="7100"/>
                    <a:pt x="16001" y="7259"/>
                  </a:cubicBezTo>
                  <a:cubicBezTo>
                    <a:pt x="16023" y="7465"/>
                    <a:pt x="16023" y="7488"/>
                    <a:pt x="16183" y="7602"/>
                  </a:cubicBezTo>
                  <a:cubicBezTo>
                    <a:pt x="16183" y="7625"/>
                    <a:pt x="16206" y="7625"/>
                    <a:pt x="16206" y="7625"/>
                  </a:cubicBezTo>
                  <a:cubicBezTo>
                    <a:pt x="16264" y="7625"/>
                    <a:pt x="16322" y="7631"/>
                    <a:pt x="16378" y="7631"/>
                  </a:cubicBezTo>
                  <a:cubicBezTo>
                    <a:pt x="16476" y="7631"/>
                    <a:pt x="16567" y="7612"/>
                    <a:pt x="16640" y="7510"/>
                  </a:cubicBezTo>
                  <a:cubicBezTo>
                    <a:pt x="16662" y="7465"/>
                    <a:pt x="16685" y="7419"/>
                    <a:pt x="16685" y="7373"/>
                  </a:cubicBezTo>
                  <a:cubicBezTo>
                    <a:pt x="16685" y="7305"/>
                    <a:pt x="16685" y="7259"/>
                    <a:pt x="16685" y="7191"/>
                  </a:cubicBezTo>
                  <a:cubicBezTo>
                    <a:pt x="16685" y="7168"/>
                    <a:pt x="16685" y="7145"/>
                    <a:pt x="16662" y="7122"/>
                  </a:cubicBezTo>
                  <a:cubicBezTo>
                    <a:pt x="16584" y="7063"/>
                    <a:pt x="16539" y="6954"/>
                    <a:pt x="16426" y="6954"/>
                  </a:cubicBezTo>
                  <a:cubicBezTo>
                    <a:pt x="16408" y="6954"/>
                    <a:pt x="16388" y="6956"/>
                    <a:pt x="16366" y="6963"/>
                  </a:cubicBezTo>
                  <a:cubicBezTo>
                    <a:pt x="16320" y="6963"/>
                    <a:pt x="16274" y="6952"/>
                    <a:pt x="16242" y="6952"/>
                  </a:cubicBezTo>
                  <a:close/>
                  <a:moveTo>
                    <a:pt x="2853" y="7237"/>
                  </a:moveTo>
                  <a:cubicBezTo>
                    <a:pt x="2739" y="7237"/>
                    <a:pt x="2625" y="7351"/>
                    <a:pt x="2625" y="7442"/>
                  </a:cubicBezTo>
                  <a:cubicBezTo>
                    <a:pt x="2602" y="7556"/>
                    <a:pt x="2739" y="7693"/>
                    <a:pt x="2853" y="7693"/>
                  </a:cubicBezTo>
                  <a:cubicBezTo>
                    <a:pt x="2967" y="7693"/>
                    <a:pt x="3081" y="7579"/>
                    <a:pt x="3081" y="7465"/>
                  </a:cubicBezTo>
                  <a:cubicBezTo>
                    <a:pt x="3104" y="7373"/>
                    <a:pt x="2990" y="7237"/>
                    <a:pt x="2853" y="7237"/>
                  </a:cubicBezTo>
                  <a:close/>
                  <a:moveTo>
                    <a:pt x="17393" y="7191"/>
                  </a:moveTo>
                  <a:cubicBezTo>
                    <a:pt x="17393" y="7237"/>
                    <a:pt x="17347" y="7282"/>
                    <a:pt x="17347" y="7351"/>
                  </a:cubicBezTo>
                  <a:cubicBezTo>
                    <a:pt x="17347" y="7373"/>
                    <a:pt x="17324" y="7396"/>
                    <a:pt x="17324" y="7419"/>
                  </a:cubicBezTo>
                  <a:cubicBezTo>
                    <a:pt x="17347" y="7533"/>
                    <a:pt x="17370" y="7647"/>
                    <a:pt x="17461" y="7716"/>
                  </a:cubicBezTo>
                  <a:cubicBezTo>
                    <a:pt x="17484" y="7716"/>
                    <a:pt x="17484" y="7716"/>
                    <a:pt x="17507" y="7739"/>
                  </a:cubicBezTo>
                  <a:cubicBezTo>
                    <a:pt x="17507" y="7716"/>
                    <a:pt x="17484" y="7693"/>
                    <a:pt x="17484" y="7693"/>
                  </a:cubicBezTo>
                  <a:cubicBezTo>
                    <a:pt x="17507" y="7579"/>
                    <a:pt x="17461" y="7465"/>
                    <a:pt x="17461" y="7373"/>
                  </a:cubicBezTo>
                  <a:cubicBezTo>
                    <a:pt x="17461" y="7305"/>
                    <a:pt x="17439" y="7237"/>
                    <a:pt x="17393" y="7191"/>
                  </a:cubicBezTo>
                  <a:close/>
                  <a:moveTo>
                    <a:pt x="10294" y="7168"/>
                  </a:moveTo>
                  <a:cubicBezTo>
                    <a:pt x="10112" y="7168"/>
                    <a:pt x="9975" y="7282"/>
                    <a:pt x="9975" y="7465"/>
                  </a:cubicBezTo>
                  <a:cubicBezTo>
                    <a:pt x="9975" y="7625"/>
                    <a:pt x="10112" y="7762"/>
                    <a:pt x="10271" y="7762"/>
                  </a:cubicBezTo>
                  <a:cubicBezTo>
                    <a:pt x="10431" y="7762"/>
                    <a:pt x="10568" y="7625"/>
                    <a:pt x="10568" y="7465"/>
                  </a:cubicBezTo>
                  <a:cubicBezTo>
                    <a:pt x="10568" y="7305"/>
                    <a:pt x="10431" y="7168"/>
                    <a:pt x="10294" y="7168"/>
                  </a:cubicBezTo>
                  <a:close/>
                  <a:moveTo>
                    <a:pt x="4200" y="7351"/>
                  </a:moveTo>
                  <a:cubicBezTo>
                    <a:pt x="4063" y="7351"/>
                    <a:pt x="3949" y="7465"/>
                    <a:pt x="3949" y="7602"/>
                  </a:cubicBezTo>
                  <a:cubicBezTo>
                    <a:pt x="3970" y="7727"/>
                    <a:pt x="4048" y="7833"/>
                    <a:pt x="4165" y="7833"/>
                  </a:cubicBezTo>
                  <a:cubicBezTo>
                    <a:pt x="4177" y="7833"/>
                    <a:pt x="4188" y="7832"/>
                    <a:pt x="4200" y="7830"/>
                  </a:cubicBezTo>
                  <a:cubicBezTo>
                    <a:pt x="4210" y="7832"/>
                    <a:pt x="4220" y="7833"/>
                    <a:pt x="4230" y="7833"/>
                  </a:cubicBezTo>
                  <a:cubicBezTo>
                    <a:pt x="4350" y="7833"/>
                    <a:pt x="4428" y="7706"/>
                    <a:pt x="4428" y="7579"/>
                  </a:cubicBezTo>
                  <a:cubicBezTo>
                    <a:pt x="4428" y="7465"/>
                    <a:pt x="4314" y="7351"/>
                    <a:pt x="4200" y="7351"/>
                  </a:cubicBezTo>
                  <a:close/>
                  <a:moveTo>
                    <a:pt x="11618" y="7259"/>
                  </a:moveTo>
                  <a:cubicBezTo>
                    <a:pt x="11413" y="7259"/>
                    <a:pt x="11321" y="7351"/>
                    <a:pt x="11321" y="7556"/>
                  </a:cubicBezTo>
                  <a:cubicBezTo>
                    <a:pt x="11321" y="7762"/>
                    <a:pt x="11413" y="7876"/>
                    <a:pt x="11618" y="7876"/>
                  </a:cubicBezTo>
                  <a:cubicBezTo>
                    <a:pt x="11824" y="7876"/>
                    <a:pt x="11915" y="7762"/>
                    <a:pt x="11915" y="7556"/>
                  </a:cubicBezTo>
                  <a:cubicBezTo>
                    <a:pt x="11915" y="7351"/>
                    <a:pt x="11824" y="7259"/>
                    <a:pt x="11618" y="7259"/>
                  </a:cubicBezTo>
                  <a:close/>
                  <a:moveTo>
                    <a:pt x="5524" y="7419"/>
                  </a:moveTo>
                  <a:cubicBezTo>
                    <a:pt x="5410" y="7419"/>
                    <a:pt x="5250" y="7579"/>
                    <a:pt x="5227" y="7693"/>
                  </a:cubicBezTo>
                  <a:cubicBezTo>
                    <a:pt x="5227" y="7807"/>
                    <a:pt x="5387" y="7967"/>
                    <a:pt x="5501" y="7967"/>
                  </a:cubicBezTo>
                  <a:cubicBezTo>
                    <a:pt x="5592" y="7967"/>
                    <a:pt x="5775" y="7807"/>
                    <a:pt x="5775" y="7693"/>
                  </a:cubicBezTo>
                  <a:cubicBezTo>
                    <a:pt x="5775" y="7579"/>
                    <a:pt x="5638" y="7442"/>
                    <a:pt x="5524" y="7419"/>
                  </a:cubicBezTo>
                  <a:close/>
                  <a:moveTo>
                    <a:pt x="12919" y="7351"/>
                  </a:moveTo>
                  <a:cubicBezTo>
                    <a:pt x="12782" y="7351"/>
                    <a:pt x="12600" y="7533"/>
                    <a:pt x="12600" y="7693"/>
                  </a:cubicBezTo>
                  <a:cubicBezTo>
                    <a:pt x="12577" y="7853"/>
                    <a:pt x="12759" y="8035"/>
                    <a:pt x="12919" y="8035"/>
                  </a:cubicBezTo>
                  <a:cubicBezTo>
                    <a:pt x="13079" y="8035"/>
                    <a:pt x="13262" y="7876"/>
                    <a:pt x="13262" y="7716"/>
                  </a:cubicBezTo>
                  <a:cubicBezTo>
                    <a:pt x="13262" y="7556"/>
                    <a:pt x="13102" y="7373"/>
                    <a:pt x="12919" y="7351"/>
                  </a:cubicBezTo>
                  <a:close/>
                  <a:moveTo>
                    <a:pt x="6848" y="7556"/>
                  </a:moveTo>
                  <a:cubicBezTo>
                    <a:pt x="6688" y="7556"/>
                    <a:pt x="6574" y="7670"/>
                    <a:pt x="6574" y="7830"/>
                  </a:cubicBezTo>
                  <a:cubicBezTo>
                    <a:pt x="6574" y="7990"/>
                    <a:pt x="6688" y="8104"/>
                    <a:pt x="6870" y="8104"/>
                  </a:cubicBezTo>
                  <a:cubicBezTo>
                    <a:pt x="7007" y="8104"/>
                    <a:pt x="7122" y="7990"/>
                    <a:pt x="7122" y="7830"/>
                  </a:cubicBezTo>
                  <a:cubicBezTo>
                    <a:pt x="7122" y="7670"/>
                    <a:pt x="7007" y="7556"/>
                    <a:pt x="6848" y="7556"/>
                  </a:cubicBezTo>
                  <a:close/>
                  <a:moveTo>
                    <a:pt x="14266" y="7465"/>
                  </a:moveTo>
                  <a:cubicBezTo>
                    <a:pt x="14060" y="7465"/>
                    <a:pt x="13923" y="7579"/>
                    <a:pt x="13923" y="7807"/>
                  </a:cubicBezTo>
                  <a:cubicBezTo>
                    <a:pt x="13923" y="8013"/>
                    <a:pt x="14060" y="8127"/>
                    <a:pt x="14266" y="8127"/>
                  </a:cubicBezTo>
                  <a:cubicBezTo>
                    <a:pt x="14471" y="8127"/>
                    <a:pt x="14608" y="8013"/>
                    <a:pt x="14608" y="7807"/>
                  </a:cubicBezTo>
                  <a:cubicBezTo>
                    <a:pt x="14608" y="7579"/>
                    <a:pt x="14471" y="7465"/>
                    <a:pt x="14266" y="7465"/>
                  </a:cubicBezTo>
                  <a:close/>
                  <a:moveTo>
                    <a:pt x="776" y="7762"/>
                  </a:moveTo>
                  <a:cubicBezTo>
                    <a:pt x="662" y="7762"/>
                    <a:pt x="571" y="7830"/>
                    <a:pt x="571" y="7967"/>
                  </a:cubicBezTo>
                  <a:cubicBezTo>
                    <a:pt x="571" y="8081"/>
                    <a:pt x="639" y="8172"/>
                    <a:pt x="776" y="8172"/>
                  </a:cubicBezTo>
                  <a:cubicBezTo>
                    <a:pt x="890" y="8172"/>
                    <a:pt x="982" y="8081"/>
                    <a:pt x="982" y="7967"/>
                  </a:cubicBezTo>
                  <a:cubicBezTo>
                    <a:pt x="982" y="7853"/>
                    <a:pt x="890" y="7762"/>
                    <a:pt x="776" y="7762"/>
                  </a:cubicBezTo>
                  <a:close/>
                  <a:moveTo>
                    <a:pt x="8234" y="7641"/>
                  </a:moveTo>
                  <a:cubicBezTo>
                    <a:pt x="8220" y="7641"/>
                    <a:pt x="8207" y="7643"/>
                    <a:pt x="8194" y="7647"/>
                  </a:cubicBezTo>
                  <a:cubicBezTo>
                    <a:pt x="8126" y="7647"/>
                    <a:pt x="8035" y="7670"/>
                    <a:pt x="7989" y="7716"/>
                  </a:cubicBezTo>
                  <a:cubicBezTo>
                    <a:pt x="7943" y="7762"/>
                    <a:pt x="7898" y="7853"/>
                    <a:pt x="7898" y="7921"/>
                  </a:cubicBezTo>
                  <a:cubicBezTo>
                    <a:pt x="7898" y="7990"/>
                    <a:pt x="7943" y="8081"/>
                    <a:pt x="7989" y="8127"/>
                  </a:cubicBezTo>
                  <a:cubicBezTo>
                    <a:pt x="8035" y="8195"/>
                    <a:pt x="8126" y="8195"/>
                    <a:pt x="8194" y="8241"/>
                  </a:cubicBezTo>
                  <a:cubicBezTo>
                    <a:pt x="8263" y="8195"/>
                    <a:pt x="8331" y="8195"/>
                    <a:pt x="8400" y="8150"/>
                  </a:cubicBezTo>
                  <a:cubicBezTo>
                    <a:pt x="8468" y="8081"/>
                    <a:pt x="8491" y="7990"/>
                    <a:pt x="8491" y="7921"/>
                  </a:cubicBezTo>
                  <a:cubicBezTo>
                    <a:pt x="8491" y="7853"/>
                    <a:pt x="8445" y="7784"/>
                    <a:pt x="8400" y="7716"/>
                  </a:cubicBezTo>
                  <a:cubicBezTo>
                    <a:pt x="8362" y="7679"/>
                    <a:pt x="8295" y="7641"/>
                    <a:pt x="8234" y="7641"/>
                  </a:cubicBezTo>
                  <a:close/>
                  <a:moveTo>
                    <a:pt x="15613" y="7602"/>
                  </a:moveTo>
                  <a:cubicBezTo>
                    <a:pt x="15407" y="7602"/>
                    <a:pt x="15270" y="7716"/>
                    <a:pt x="15270" y="7921"/>
                  </a:cubicBezTo>
                  <a:cubicBezTo>
                    <a:pt x="15270" y="8035"/>
                    <a:pt x="15293" y="8104"/>
                    <a:pt x="15361" y="8172"/>
                  </a:cubicBezTo>
                  <a:cubicBezTo>
                    <a:pt x="15430" y="8241"/>
                    <a:pt x="15498" y="8264"/>
                    <a:pt x="15590" y="8264"/>
                  </a:cubicBezTo>
                  <a:cubicBezTo>
                    <a:pt x="15818" y="8264"/>
                    <a:pt x="15955" y="8150"/>
                    <a:pt x="15955" y="7944"/>
                  </a:cubicBezTo>
                  <a:cubicBezTo>
                    <a:pt x="15955" y="7716"/>
                    <a:pt x="15818" y="7602"/>
                    <a:pt x="15613" y="7602"/>
                  </a:cubicBezTo>
                  <a:close/>
                  <a:moveTo>
                    <a:pt x="2093" y="7873"/>
                  </a:moveTo>
                  <a:cubicBezTo>
                    <a:pt x="1989" y="7873"/>
                    <a:pt x="1893" y="7977"/>
                    <a:pt x="1872" y="8081"/>
                  </a:cubicBezTo>
                  <a:cubicBezTo>
                    <a:pt x="1872" y="8195"/>
                    <a:pt x="1986" y="8332"/>
                    <a:pt x="2100" y="8332"/>
                  </a:cubicBezTo>
                  <a:cubicBezTo>
                    <a:pt x="2214" y="8332"/>
                    <a:pt x="2351" y="8218"/>
                    <a:pt x="2351" y="8104"/>
                  </a:cubicBezTo>
                  <a:cubicBezTo>
                    <a:pt x="2351" y="7990"/>
                    <a:pt x="2237" y="7876"/>
                    <a:pt x="2123" y="7876"/>
                  </a:cubicBezTo>
                  <a:cubicBezTo>
                    <a:pt x="2113" y="7874"/>
                    <a:pt x="2103" y="7873"/>
                    <a:pt x="2093" y="7873"/>
                  </a:cubicBezTo>
                  <a:close/>
                  <a:moveTo>
                    <a:pt x="9541" y="7762"/>
                  </a:moveTo>
                  <a:cubicBezTo>
                    <a:pt x="9381" y="7762"/>
                    <a:pt x="9244" y="7898"/>
                    <a:pt x="9221" y="8058"/>
                  </a:cubicBezTo>
                  <a:cubicBezTo>
                    <a:pt x="9221" y="8218"/>
                    <a:pt x="9358" y="8378"/>
                    <a:pt x="9518" y="8378"/>
                  </a:cubicBezTo>
                  <a:cubicBezTo>
                    <a:pt x="9701" y="8378"/>
                    <a:pt x="9838" y="8241"/>
                    <a:pt x="9838" y="8058"/>
                  </a:cubicBezTo>
                  <a:cubicBezTo>
                    <a:pt x="9838" y="7898"/>
                    <a:pt x="9701" y="7762"/>
                    <a:pt x="9541" y="7762"/>
                  </a:cubicBezTo>
                  <a:close/>
                  <a:moveTo>
                    <a:pt x="16935" y="7666"/>
                  </a:moveTo>
                  <a:cubicBezTo>
                    <a:pt x="16872" y="7666"/>
                    <a:pt x="16748" y="7722"/>
                    <a:pt x="16708" y="7762"/>
                  </a:cubicBezTo>
                  <a:cubicBezTo>
                    <a:pt x="16617" y="7830"/>
                    <a:pt x="16594" y="7944"/>
                    <a:pt x="16594" y="8035"/>
                  </a:cubicBezTo>
                  <a:cubicBezTo>
                    <a:pt x="16594" y="8127"/>
                    <a:pt x="16617" y="8218"/>
                    <a:pt x="16685" y="8287"/>
                  </a:cubicBezTo>
                  <a:cubicBezTo>
                    <a:pt x="16754" y="8355"/>
                    <a:pt x="16845" y="8378"/>
                    <a:pt x="16936" y="8401"/>
                  </a:cubicBezTo>
                  <a:cubicBezTo>
                    <a:pt x="16941" y="8403"/>
                    <a:pt x="16948" y="8404"/>
                    <a:pt x="16956" y="8404"/>
                  </a:cubicBezTo>
                  <a:cubicBezTo>
                    <a:pt x="17020" y="8404"/>
                    <a:pt x="17170" y="8330"/>
                    <a:pt x="17210" y="8309"/>
                  </a:cubicBezTo>
                  <a:cubicBezTo>
                    <a:pt x="17279" y="8241"/>
                    <a:pt x="17279" y="8127"/>
                    <a:pt x="17324" y="8035"/>
                  </a:cubicBezTo>
                  <a:cubicBezTo>
                    <a:pt x="17279" y="7944"/>
                    <a:pt x="17279" y="7853"/>
                    <a:pt x="17210" y="7784"/>
                  </a:cubicBezTo>
                  <a:cubicBezTo>
                    <a:pt x="17142" y="7693"/>
                    <a:pt x="17051" y="7693"/>
                    <a:pt x="16959" y="7670"/>
                  </a:cubicBezTo>
                  <a:cubicBezTo>
                    <a:pt x="16953" y="7667"/>
                    <a:pt x="16945" y="7666"/>
                    <a:pt x="16935" y="7666"/>
                  </a:cubicBezTo>
                  <a:close/>
                  <a:moveTo>
                    <a:pt x="3469" y="7967"/>
                  </a:moveTo>
                  <a:cubicBezTo>
                    <a:pt x="3310" y="7967"/>
                    <a:pt x="3218" y="8035"/>
                    <a:pt x="3218" y="8195"/>
                  </a:cubicBezTo>
                  <a:cubicBezTo>
                    <a:pt x="3218" y="8355"/>
                    <a:pt x="3310" y="8446"/>
                    <a:pt x="3469" y="8446"/>
                  </a:cubicBezTo>
                  <a:cubicBezTo>
                    <a:pt x="3606" y="8446"/>
                    <a:pt x="3698" y="8355"/>
                    <a:pt x="3698" y="8195"/>
                  </a:cubicBezTo>
                  <a:cubicBezTo>
                    <a:pt x="3698" y="8035"/>
                    <a:pt x="3606" y="7967"/>
                    <a:pt x="3469" y="7967"/>
                  </a:cubicBezTo>
                  <a:close/>
                  <a:moveTo>
                    <a:pt x="10865" y="7876"/>
                  </a:moveTo>
                  <a:cubicBezTo>
                    <a:pt x="10682" y="7876"/>
                    <a:pt x="10568" y="7967"/>
                    <a:pt x="10568" y="8150"/>
                  </a:cubicBezTo>
                  <a:cubicBezTo>
                    <a:pt x="10568" y="8378"/>
                    <a:pt x="10659" y="8469"/>
                    <a:pt x="10865" y="8469"/>
                  </a:cubicBezTo>
                  <a:cubicBezTo>
                    <a:pt x="11070" y="8469"/>
                    <a:pt x="11184" y="8378"/>
                    <a:pt x="11184" y="8172"/>
                  </a:cubicBezTo>
                  <a:cubicBezTo>
                    <a:pt x="11184" y="7967"/>
                    <a:pt x="11070" y="7876"/>
                    <a:pt x="10865" y="7876"/>
                  </a:cubicBezTo>
                  <a:close/>
                  <a:moveTo>
                    <a:pt x="4816" y="8058"/>
                  </a:moveTo>
                  <a:cubicBezTo>
                    <a:pt x="4702" y="8058"/>
                    <a:pt x="4542" y="8218"/>
                    <a:pt x="4542" y="8332"/>
                  </a:cubicBezTo>
                  <a:cubicBezTo>
                    <a:pt x="4519" y="8446"/>
                    <a:pt x="4679" y="8606"/>
                    <a:pt x="4793" y="8606"/>
                  </a:cubicBezTo>
                  <a:cubicBezTo>
                    <a:pt x="4907" y="8606"/>
                    <a:pt x="5067" y="8446"/>
                    <a:pt x="5067" y="8332"/>
                  </a:cubicBezTo>
                  <a:cubicBezTo>
                    <a:pt x="5067" y="8218"/>
                    <a:pt x="4930" y="8081"/>
                    <a:pt x="4816" y="8058"/>
                  </a:cubicBezTo>
                  <a:close/>
                  <a:moveTo>
                    <a:pt x="12234" y="7967"/>
                  </a:moveTo>
                  <a:cubicBezTo>
                    <a:pt x="12075" y="7967"/>
                    <a:pt x="11892" y="8127"/>
                    <a:pt x="11892" y="8309"/>
                  </a:cubicBezTo>
                  <a:cubicBezTo>
                    <a:pt x="11892" y="8469"/>
                    <a:pt x="12052" y="8629"/>
                    <a:pt x="12212" y="8629"/>
                  </a:cubicBezTo>
                  <a:cubicBezTo>
                    <a:pt x="12221" y="8630"/>
                    <a:pt x="12230" y="8631"/>
                    <a:pt x="12239" y="8631"/>
                  </a:cubicBezTo>
                  <a:cubicBezTo>
                    <a:pt x="12392" y="8631"/>
                    <a:pt x="12554" y="8460"/>
                    <a:pt x="12554" y="8309"/>
                  </a:cubicBezTo>
                  <a:cubicBezTo>
                    <a:pt x="12554" y="8150"/>
                    <a:pt x="12394" y="7967"/>
                    <a:pt x="12234" y="7967"/>
                  </a:cubicBezTo>
                  <a:close/>
                  <a:moveTo>
                    <a:pt x="6148" y="8170"/>
                  </a:moveTo>
                  <a:cubicBezTo>
                    <a:pt x="6138" y="8170"/>
                    <a:pt x="6128" y="8171"/>
                    <a:pt x="6117" y="8172"/>
                  </a:cubicBezTo>
                  <a:cubicBezTo>
                    <a:pt x="5980" y="8172"/>
                    <a:pt x="5866" y="8287"/>
                    <a:pt x="5866" y="8446"/>
                  </a:cubicBezTo>
                  <a:cubicBezTo>
                    <a:pt x="5866" y="8606"/>
                    <a:pt x="5980" y="8697"/>
                    <a:pt x="6163" y="8697"/>
                  </a:cubicBezTo>
                  <a:cubicBezTo>
                    <a:pt x="6300" y="8697"/>
                    <a:pt x="6414" y="8583"/>
                    <a:pt x="6414" y="8423"/>
                  </a:cubicBezTo>
                  <a:cubicBezTo>
                    <a:pt x="6414" y="8317"/>
                    <a:pt x="6294" y="8170"/>
                    <a:pt x="6148" y="8170"/>
                  </a:cubicBezTo>
                  <a:close/>
                  <a:moveTo>
                    <a:pt x="13558" y="8058"/>
                  </a:moveTo>
                  <a:cubicBezTo>
                    <a:pt x="13376" y="8058"/>
                    <a:pt x="13239" y="8218"/>
                    <a:pt x="13216" y="8378"/>
                  </a:cubicBezTo>
                  <a:cubicBezTo>
                    <a:pt x="13216" y="8583"/>
                    <a:pt x="13353" y="8720"/>
                    <a:pt x="13558" y="8743"/>
                  </a:cubicBezTo>
                  <a:cubicBezTo>
                    <a:pt x="13741" y="8743"/>
                    <a:pt x="13901" y="8606"/>
                    <a:pt x="13901" y="8401"/>
                  </a:cubicBezTo>
                  <a:cubicBezTo>
                    <a:pt x="13901" y="8218"/>
                    <a:pt x="13741" y="8058"/>
                    <a:pt x="13558" y="8058"/>
                  </a:cubicBezTo>
                  <a:close/>
                  <a:moveTo>
                    <a:pt x="103" y="8372"/>
                  </a:moveTo>
                  <a:cubicBezTo>
                    <a:pt x="74" y="8372"/>
                    <a:pt x="46" y="8378"/>
                    <a:pt x="23" y="8378"/>
                  </a:cubicBezTo>
                  <a:cubicBezTo>
                    <a:pt x="23" y="8378"/>
                    <a:pt x="0" y="8446"/>
                    <a:pt x="0" y="8469"/>
                  </a:cubicBezTo>
                  <a:cubicBezTo>
                    <a:pt x="0" y="8515"/>
                    <a:pt x="0" y="8538"/>
                    <a:pt x="0" y="8583"/>
                  </a:cubicBezTo>
                  <a:cubicBezTo>
                    <a:pt x="0" y="8629"/>
                    <a:pt x="0" y="8675"/>
                    <a:pt x="0" y="8720"/>
                  </a:cubicBezTo>
                  <a:cubicBezTo>
                    <a:pt x="0" y="8743"/>
                    <a:pt x="23" y="8766"/>
                    <a:pt x="23" y="8766"/>
                  </a:cubicBezTo>
                  <a:cubicBezTo>
                    <a:pt x="57" y="8766"/>
                    <a:pt x="86" y="8772"/>
                    <a:pt x="111" y="8772"/>
                  </a:cubicBezTo>
                  <a:cubicBezTo>
                    <a:pt x="137" y="8772"/>
                    <a:pt x="160" y="8766"/>
                    <a:pt x="183" y="8743"/>
                  </a:cubicBezTo>
                  <a:cubicBezTo>
                    <a:pt x="228" y="8697"/>
                    <a:pt x="274" y="8652"/>
                    <a:pt x="274" y="8583"/>
                  </a:cubicBezTo>
                  <a:cubicBezTo>
                    <a:pt x="274" y="8492"/>
                    <a:pt x="228" y="8446"/>
                    <a:pt x="183" y="8401"/>
                  </a:cubicBezTo>
                  <a:cubicBezTo>
                    <a:pt x="160" y="8378"/>
                    <a:pt x="131" y="8372"/>
                    <a:pt x="103" y="8372"/>
                  </a:cubicBezTo>
                  <a:close/>
                  <a:moveTo>
                    <a:pt x="7487" y="8264"/>
                  </a:moveTo>
                  <a:cubicBezTo>
                    <a:pt x="7418" y="8287"/>
                    <a:pt x="7327" y="8309"/>
                    <a:pt x="7281" y="8378"/>
                  </a:cubicBezTo>
                  <a:cubicBezTo>
                    <a:pt x="7236" y="8423"/>
                    <a:pt x="7190" y="8515"/>
                    <a:pt x="7190" y="8583"/>
                  </a:cubicBezTo>
                  <a:cubicBezTo>
                    <a:pt x="7190" y="8652"/>
                    <a:pt x="7236" y="8743"/>
                    <a:pt x="7281" y="8789"/>
                  </a:cubicBezTo>
                  <a:cubicBezTo>
                    <a:pt x="7350" y="8834"/>
                    <a:pt x="7418" y="8857"/>
                    <a:pt x="7510" y="8857"/>
                  </a:cubicBezTo>
                  <a:cubicBezTo>
                    <a:pt x="7555" y="8857"/>
                    <a:pt x="7647" y="8834"/>
                    <a:pt x="7692" y="8789"/>
                  </a:cubicBezTo>
                  <a:cubicBezTo>
                    <a:pt x="7738" y="8720"/>
                    <a:pt x="7783" y="8652"/>
                    <a:pt x="7783" y="8560"/>
                  </a:cubicBezTo>
                  <a:cubicBezTo>
                    <a:pt x="7783" y="8492"/>
                    <a:pt x="7738" y="8423"/>
                    <a:pt x="7692" y="8355"/>
                  </a:cubicBezTo>
                  <a:cubicBezTo>
                    <a:pt x="7647" y="8309"/>
                    <a:pt x="7555" y="8287"/>
                    <a:pt x="7487" y="8264"/>
                  </a:cubicBezTo>
                  <a:close/>
                  <a:moveTo>
                    <a:pt x="14882" y="8195"/>
                  </a:moveTo>
                  <a:cubicBezTo>
                    <a:pt x="14654" y="8195"/>
                    <a:pt x="14540" y="8332"/>
                    <a:pt x="14540" y="8538"/>
                  </a:cubicBezTo>
                  <a:cubicBezTo>
                    <a:pt x="14540" y="8743"/>
                    <a:pt x="14654" y="8880"/>
                    <a:pt x="14882" y="8880"/>
                  </a:cubicBezTo>
                  <a:cubicBezTo>
                    <a:pt x="15088" y="8880"/>
                    <a:pt x="15202" y="8743"/>
                    <a:pt x="15202" y="8538"/>
                  </a:cubicBezTo>
                  <a:cubicBezTo>
                    <a:pt x="15202" y="8332"/>
                    <a:pt x="15088" y="8195"/>
                    <a:pt x="14882" y="8195"/>
                  </a:cubicBezTo>
                  <a:close/>
                  <a:moveTo>
                    <a:pt x="1370" y="8469"/>
                  </a:moveTo>
                  <a:cubicBezTo>
                    <a:pt x="1347" y="8515"/>
                    <a:pt x="1278" y="8492"/>
                    <a:pt x="1210" y="8538"/>
                  </a:cubicBezTo>
                  <a:cubicBezTo>
                    <a:pt x="1164" y="8583"/>
                    <a:pt x="1187" y="8652"/>
                    <a:pt x="1141" y="8697"/>
                  </a:cubicBezTo>
                  <a:cubicBezTo>
                    <a:pt x="1164" y="8743"/>
                    <a:pt x="1187" y="8789"/>
                    <a:pt x="1210" y="8857"/>
                  </a:cubicBezTo>
                  <a:cubicBezTo>
                    <a:pt x="1233" y="8926"/>
                    <a:pt x="1324" y="8926"/>
                    <a:pt x="1370" y="8926"/>
                  </a:cubicBezTo>
                  <a:cubicBezTo>
                    <a:pt x="1378" y="8930"/>
                    <a:pt x="1388" y="8932"/>
                    <a:pt x="1398" y="8932"/>
                  </a:cubicBezTo>
                  <a:cubicBezTo>
                    <a:pt x="1441" y="8932"/>
                    <a:pt x="1492" y="8898"/>
                    <a:pt x="1529" y="8880"/>
                  </a:cubicBezTo>
                  <a:cubicBezTo>
                    <a:pt x="1598" y="8834"/>
                    <a:pt x="1575" y="8766"/>
                    <a:pt x="1621" y="8697"/>
                  </a:cubicBezTo>
                  <a:cubicBezTo>
                    <a:pt x="1598" y="8652"/>
                    <a:pt x="1575" y="8606"/>
                    <a:pt x="1552" y="8560"/>
                  </a:cubicBezTo>
                  <a:cubicBezTo>
                    <a:pt x="1506" y="8492"/>
                    <a:pt x="1415" y="8515"/>
                    <a:pt x="1370" y="8469"/>
                  </a:cubicBezTo>
                  <a:close/>
                  <a:moveTo>
                    <a:pt x="8823" y="8375"/>
                  </a:moveTo>
                  <a:cubicBezTo>
                    <a:pt x="8811" y="8375"/>
                    <a:pt x="8800" y="8376"/>
                    <a:pt x="8788" y="8378"/>
                  </a:cubicBezTo>
                  <a:cubicBezTo>
                    <a:pt x="8628" y="8378"/>
                    <a:pt x="8491" y="8515"/>
                    <a:pt x="8491" y="8675"/>
                  </a:cubicBezTo>
                  <a:cubicBezTo>
                    <a:pt x="8491" y="8834"/>
                    <a:pt x="8628" y="8971"/>
                    <a:pt x="8811" y="8971"/>
                  </a:cubicBezTo>
                  <a:cubicBezTo>
                    <a:pt x="8970" y="8971"/>
                    <a:pt x="9107" y="8834"/>
                    <a:pt x="9107" y="8652"/>
                  </a:cubicBezTo>
                  <a:cubicBezTo>
                    <a:pt x="9086" y="8504"/>
                    <a:pt x="8967" y="8375"/>
                    <a:pt x="8823" y="8375"/>
                  </a:cubicBezTo>
                  <a:close/>
                  <a:moveTo>
                    <a:pt x="16229" y="8264"/>
                  </a:moveTo>
                  <a:cubicBezTo>
                    <a:pt x="16160" y="8264"/>
                    <a:pt x="16001" y="8332"/>
                    <a:pt x="15955" y="8378"/>
                  </a:cubicBezTo>
                  <a:cubicBezTo>
                    <a:pt x="15886" y="8446"/>
                    <a:pt x="15864" y="8538"/>
                    <a:pt x="15841" y="8629"/>
                  </a:cubicBezTo>
                  <a:cubicBezTo>
                    <a:pt x="15841" y="8675"/>
                    <a:pt x="15909" y="8857"/>
                    <a:pt x="15955" y="8880"/>
                  </a:cubicBezTo>
                  <a:cubicBezTo>
                    <a:pt x="16023" y="8971"/>
                    <a:pt x="16115" y="8994"/>
                    <a:pt x="16206" y="8994"/>
                  </a:cubicBezTo>
                  <a:cubicBezTo>
                    <a:pt x="16297" y="8994"/>
                    <a:pt x="16389" y="8971"/>
                    <a:pt x="16480" y="8903"/>
                  </a:cubicBezTo>
                  <a:cubicBezTo>
                    <a:pt x="16548" y="8834"/>
                    <a:pt x="16548" y="8743"/>
                    <a:pt x="16571" y="8652"/>
                  </a:cubicBezTo>
                  <a:cubicBezTo>
                    <a:pt x="16594" y="8606"/>
                    <a:pt x="16526" y="8423"/>
                    <a:pt x="16480" y="8378"/>
                  </a:cubicBezTo>
                  <a:cubicBezTo>
                    <a:pt x="16411" y="8309"/>
                    <a:pt x="16297" y="8309"/>
                    <a:pt x="16229" y="8264"/>
                  </a:cubicBezTo>
                  <a:close/>
                  <a:moveTo>
                    <a:pt x="2739" y="8560"/>
                  </a:moveTo>
                  <a:cubicBezTo>
                    <a:pt x="2602" y="8583"/>
                    <a:pt x="2488" y="8675"/>
                    <a:pt x="2488" y="8811"/>
                  </a:cubicBezTo>
                  <a:cubicBezTo>
                    <a:pt x="2488" y="8880"/>
                    <a:pt x="2511" y="8926"/>
                    <a:pt x="2556" y="8948"/>
                  </a:cubicBezTo>
                  <a:cubicBezTo>
                    <a:pt x="2596" y="8988"/>
                    <a:pt x="2635" y="9044"/>
                    <a:pt x="2689" y="9044"/>
                  </a:cubicBezTo>
                  <a:cubicBezTo>
                    <a:pt x="2698" y="9044"/>
                    <a:pt x="2707" y="9043"/>
                    <a:pt x="2716" y="9040"/>
                  </a:cubicBezTo>
                  <a:cubicBezTo>
                    <a:pt x="2729" y="9043"/>
                    <a:pt x="2740" y="9044"/>
                    <a:pt x="2750" y="9044"/>
                  </a:cubicBezTo>
                  <a:cubicBezTo>
                    <a:pt x="2814" y="9044"/>
                    <a:pt x="2837" y="8988"/>
                    <a:pt x="2876" y="8948"/>
                  </a:cubicBezTo>
                  <a:cubicBezTo>
                    <a:pt x="2944" y="8926"/>
                    <a:pt x="2967" y="8880"/>
                    <a:pt x="2967" y="8811"/>
                  </a:cubicBezTo>
                  <a:cubicBezTo>
                    <a:pt x="2967" y="8720"/>
                    <a:pt x="2922" y="8697"/>
                    <a:pt x="2876" y="8652"/>
                  </a:cubicBezTo>
                  <a:cubicBezTo>
                    <a:pt x="2830" y="8606"/>
                    <a:pt x="2808" y="8560"/>
                    <a:pt x="2739" y="8560"/>
                  </a:cubicBezTo>
                  <a:close/>
                  <a:moveTo>
                    <a:pt x="10134" y="8492"/>
                  </a:moveTo>
                  <a:cubicBezTo>
                    <a:pt x="9929" y="8492"/>
                    <a:pt x="9838" y="8606"/>
                    <a:pt x="9838" y="8789"/>
                  </a:cubicBezTo>
                  <a:cubicBezTo>
                    <a:pt x="9838" y="9017"/>
                    <a:pt x="9929" y="9108"/>
                    <a:pt x="10134" y="9108"/>
                  </a:cubicBezTo>
                  <a:cubicBezTo>
                    <a:pt x="10340" y="9108"/>
                    <a:pt x="10431" y="9017"/>
                    <a:pt x="10431" y="8811"/>
                  </a:cubicBezTo>
                  <a:cubicBezTo>
                    <a:pt x="10431" y="8606"/>
                    <a:pt x="10340" y="8492"/>
                    <a:pt x="10134" y="8492"/>
                  </a:cubicBezTo>
                  <a:close/>
                  <a:moveTo>
                    <a:pt x="17530" y="8401"/>
                  </a:moveTo>
                  <a:cubicBezTo>
                    <a:pt x="17507" y="8401"/>
                    <a:pt x="17370" y="8446"/>
                    <a:pt x="17347" y="8469"/>
                  </a:cubicBezTo>
                  <a:cubicBezTo>
                    <a:pt x="17256" y="8538"/>
                    <a:pt x="17233" y="8583"/>
                    <a:pt x="17210" y="8675"/>
                  </a:cubicBezTo>
                  <a:cubicBezTo>
                    <a:pt x="17142" y="8903"/>
                    <a:pt x="17279" y="9108"/>
                    <a:pt x="17507" y="9131"/>
                  </a:cubicBezTo>
                  <a:cubicBezTo>
                    <a:pt x="17530" y="9131"/>
                    <a:pt x="17553" y="9131"/>
                    <a:pt x="17553" y="9108"/>
                  </a:cubicBezTo>
                  <a:cubicBezTo>
                    <a:pt x="17576" y="9017"/>
                    <a:pt x="17576" y="8903"/>
                    <a:pt x="17598" y="8789"/>
                  </a:cubicBezTo>
                  <a:cubicBezTo>
                    <a:pt x="17576" y="8720"/>
                    <a:pt x="17576" y="8629"/>
                    <a:pt x="17553" y="8560"/>
                  </a:cubicBezTo>
                  <a:cubicBezTo>
                    <a:pt x="17553" y="8492"/>
                    <a:pt x="17598" y="8446"/>
                    <a:pt x="17530" y="8401"/>
                  </a:cubicBezTo>
                  <a:close/>
                  <a:moveTo>
                    <a:pt x="4063" y="8675"/>
                  </a:moveTo>
                  <a:cubicBezTo>
                    <a:pt x="4017" y="8720"/>
                    <a:pt x="3949" y="8697"/>
                    <a:pt x="3903" y="8743"/>
                  </a:cubicBezTo>
                  <a:cubicBezTo>
                    <a:pt x="3835" y="8789"/>
                    <a:pt x="3812" y="8857"/>
                    <a:pt x="3812" y="8926"/>
                  </a:cubicBezTo>
                  <a:cubicBezTo>
                    <a:pt x="3789" y="8971"/>
                    <a:pt x="3835" y="9040"/>
                    <a:pt x="3858" y="9085"/>
                  </a:cubicBezTo>
                  <a:cubicBezTo>
                    <a:pt x="3903" y="9177"/>
                    <a:pt x="3994" y="9177"/>
                    <a:pt x="4063" y="9200"/>
                  </a:cubicBezTo>
                  <a:cubicBezTo>
                    <a:pt x="4071" y="9204"/>
                    <a:pt x="4080" y="9206"/>
                    <a:pt x="4088" y="9206"/>
                  </a:cubicBezTo>
                  <a:cubicBezTo>
                    <a:pt x="4126" y="9206"/>
                    <a:pt x="4167" y="9168"/>
                    <a:pt x="4223" y="9131"/>
                  </a:cubicBezTo>
                  <a:cubicBezTo>
                    <a:pt x="4291" y="9108"/>
                    <a:pt x="4291" y="9017"/>
                    <a:pt x="4337" y="8948"/>
                  </a:cubicBezTo>
                  <a:cubicBezTo>
                    <a:pt x="4291" y="8880"/>
                    <a:pt x="4291" y="8811"/>
                    <a:pt x="4246" y="8766"/>
                  </a:cubicBezTo>
                  <a:cubicBezTo>
                    <a:pt x="4177" y="8697"/>
                    <a:pt x="4109" y="8720"/>
                    <a:pt x="4063" y="8675"/>
                  </a:cubicBezTo>
                  <a:close/>
                  <a:moveTo>
                    <a:pt x="11481" y="8560"/>
                  </a:moveTo>
                  <a:cubicBezTo>
                    <a:pt x="11321" y="8560"/>
                    <a:pt x="11162" y="8743"/>
                    <a:pt x="11139" y="8903"/>
                  </a:cubicBezTo>
                  <a:cubicBezTo>
                    <a:pt x="11139" y="9063"/>
                    <a:pt x="11321" y="9245"/>
                    <a:pt x="11481" y="9245"/>
                  </a:cubicBezTo>
                  <a:cubicBezTo>
                    <a:pt x="11641" y="9245"/>
                    <a:pt x="11801" y="9085"/>
                    <a:pt x="11824" y="8926"/>
                  </a:cubicBezTo>
                  <a:cubicBezTo>
                    <a:pt x="11824" y="8766"/>
                    <a:pt x="11641" y="8583"/>
                    <a:pt x="11481" y="8560"/>
                  </a:cubicBezTo>
                  <a:close/>
                  <a:moveTo>
                    <a:pt x="5410" y="8766"/>
                  </a:moveTo>
                  <a:cubicBezTo>
                    <a:pt x="5250" y="8766"/>
                    <a:pt x="5136" y="8880"/>
                    <a:pt x="5136" y="9040"/>
                  </a:cubicBezTo>
                  <a:cubicBezTo>
                    <a:pt x="5136" y="9200"/>
                    <a:pt x="5250" y="9314"/>
                    <a:pt x="5410" y="9314"/>
                  </a:cubicBezTo>
                  <a:cubicBezTo>
                    <a:pt x="5569" y="9314"/>
                    <a:pt x="5684" y="9200"/>
                    <a:pt x="5684" y="9040"/>
                  </a:cubicBezTo>
                  <a:cubicBezTo>
                    <a:pt x="5684" y="8880"/>
                    <a:pt x="5569" y="8766"/>
                    <a:pt x="5410" y="8766"/>
                  </a:cubicBezTo>
                  <a:close/>
                  <a:moveTo>
                    <a:pt x="12828" y="8675"/>
                  </a:moveTo>
                  <a:cubicBezTo>
                    <a:pt x="12622" y="8675"/>
                    <a:pt x="12508" y="8811"/>
                    <a:pt x="12485" y="8994"/>
                  </a:cubicBezTo>
                  <a:cubicBezTo>
                    <a:pt x="12485" y="9200"/>
                    <a:pt x="12645" y="9336"/>
                    <a:pt x="12828" y="9336"/>
                  </a:cubicBezTo>
                  <a:cubicBezTo>
                    <a:pt x="13010" y="9336"/>
                    <a:pt x="13170" y="9177"/>
                    <a:pt x="13170" y="9017"/>
                  </a:cubicBezTo>
                  <a:cubicBezTo>
                    <a:pt x="13170" y="8834"/>
                    <a:pt x="13010" y="8675"/>
                    <a:pt x="12828" y="8675"/>
                  </a:cubicBezTo>
                  <a:close/>
                  <a:moveTo>
                    <a:pt x="6756" y="8903"/>
                  </a:moveTo>
                  <a:cubicBezTo>
                    <a:pt x="6688" y="8903"/>
                    <a:pt x="6619" y="8903"/>
                    <a:pt x="6551" y="8971"/>
                  </a:cubicBezTo>
                  <a:cubicBezTo>
                    <a:pt x="6505" y="9040"/>
                    <a:pt x="6460" y="9085"/>
                    <a:pt x="6482" y="9154"/>
                  </a:cubicBezTo>
                  <a:cubicBezTo>
                    <a:pt x="6482" y="9245"/>
                    <a:pt x="6482" y="9314"/>
                    <a:pt x="6551" y="9359"/>
                  </a:cubicBezTo>
                  <a:cubicBezTo>
                    <a:pt x="6610" y="9399"/>
                    <a:pt x="6652" y="9455"/>
                    <a:pt x="6707" y="9455"/>
                  </a:cubicBezTo>
                  <a:cubicBezTo>
                    <a:pt x="6715" y="9455"/>
                    <a:pt x="6724" y="9454"/>
                    <a:pt x="6733" y="9451"/>
                  </a:cubicBezTo>
                  <a:cubicBezTo>
                    <a:pt x="6825" y="9451"/>
                    <a:pt x="6893" y="9428"/>
                    <a:pt x="6939" y="9359"/>
                  </a:cubicBezTo>
                  <a:cubicBezTo>
                    <a:pt x="7007" y="9314"/>
                    <a:pt x="7030" y="9245"/>
                    <a:pt x="7030" y="9177"/>
                  </a:cubicBezTo>
                  <a:cubicBezTo>
                    <a:pt x="7007" y="9108"/>
                    <a:pt x="7007" y="9040"/>
                    <a:pt x="6962" y="8994"/>
                  </a:cubicBezTo>
                  <a:cubicBezTo>
                    <a:pt x="6893" y="8926"/>
                    <a:pt x="6848" y="8903"/>
                    <a:pt x="6756" y="8903"/>
                  </a:cubicBezTo>
                  <a:close/>
                  <a:moveTo>
                    <a:pt x="14175" y="8811"/>
                  </a:moveTo>
                  <a:cubicBezTo>
                    <a:pt x="13969" y="8811"/>
                    <a:pt x="13832" y="8926"/>
                    <a:pt x="13832" y="9131"/>
                  </a:cubicBezTo>
                  <a:cubicBezTo>
                    <a:pt x="13832" y="9336"/>
                    <a:pt x="13946" y="9473"/>
                    <a:pt x="14152" y="9473"/>
                  </a:cubicBezTo>
                  <a:cubicBezTo>
                    <a:pt x="14380" y="9473"/>
                    <a:pt x="14494" y="9359"/>
                    <a:pt x="14494" y="9131"/>
                  </a:cubicBezTo>
                  <a:cubicBezTo>
                    <a:pt x="14494" y="8926"/>
                    <a:pt x="14380" y="8811"/>
                    <a:pt x="14175" y="8811"/>
                  </a:cubicBezTo>
                  <a:close/>
                  <a:moveTo>
                    <a:pt x="644" y="9079"/>
                  </a:moveTo>
                  <a:cubicBezTo>
                    <a:pt x="614" y="9079"/>
                    <a:pt x="562" y="9113"/>
                    <a:pt x="525" y="9131"/>
                  </a:cubicBezTo>
                  <a:cubicBezTo>
                    <a:pt x="457" y="9154"/>
                    <a:pt x="479" y="9245"/>
                    <a:pt x="434" y="9291"/>
                  </a:cubicBezTo>
                  <a:cubicBezTo>
                    <a:pt x="457" y="9336"/>
                    <a:pt x="479" y="9405"/>
                    <a:pt x="502" y="9451"/>
                  </a:cubicBezTo>
                  <a:cubicBezTo>
                    <a:pt x="525" y="9519"/>
                    <a:pt x="616" y="9519"/>
                    <a:pt x="662" y="9542"/>
                  </a:cubicBezTo>
                  <a:cubicBezTo>
                    <a:pt x="708" y="9542"/>
                    <a:pt x="776" y="9496"/>
                    <a:pt x="822" y="9473"/>
                  </a:cubicBezTo>
                  <a:cubicBezTo>
                    <a:pt x="890" y="9451"/>
                    <a:pt x="867" y="9359"/>
                    <a:pt x="913" y="9314"/>
                  </a:cubicBezTo>
                  <a:cubicBezTo>
                    <a:pt x="890" y="9268"/>
                    <a:pt x="867" y="9200"/>
                    <a:pt x="845" y="9154"/>
                  </a:cubicBezTo>
                  <a:cubicBezTo>
                    <a:pt x="799" y="9085"/>
                    <a:pt x="730" y="9108"/>
                    <a:pt x="662" y="9085"/>
                  </a:cubicBezTo>
                  <a:cubicBezTo>
                    <a:pt x="658" y="9081"/>
                    <a:pt x="652" y="9079"/>
                    <a:pt x="644" y="9079"/>
                  </a:cubicBezTo>
                  <a:close/>
                  <a:moveTo>
                    <a:pt x="8080" y="8971"/>
                  </a:moveTo>
                  <a:cubicBezTo>
                    <a:pt x="7920" y="8971"/>
                    <a:pt x="7783" y="9108"/>
                    <a:pt x="7783" y="9291"/>
                  </a:cubicBezTo>
                  <a:cubicBezTo>
                    <a:pt x="7783" y="9428"/>
                    <a:pt x="7943" y="9588"/>
                    <a:pt x="8080" y="9588"/>
                  </a:cubicBezTo>
                  <a:cubicBezTo>
                    <a:pt x="8263" y="9588"/>
                    <a:pt x="8400" y="9428"/>
                    <a:pt x="8400" y="9268"/>
                  </a:cubicBezTo>
                  <a:cubicBezTo>
                    <a:pt x="8400" y="9108"/>
                    <a:pt x="8240" y="8971"/>
                    <a:pt x="8080" y="8971"/>
                  </a:cubicBezTo>
                  <a:close/>
                  <a:moveTo>
                    <a:pt x="15521" y="8880"/>
                  </a:moveTo>
                  <a:cubicBezTo>
                    <a:pt x="15476" y="8880"/>
                    <a:pt x="15293" y="8926"/>
                    <a:pt x="15270" y="8971"/>
                  </a:cubicBezTo>
                  <a:cubicBezTo>
                    <a:pt x="15202" y="9063"/>
                    <a:pt x="15156" y="9131"/>
                    <a:pt x="15133" y="9245"/>
                  </a:cubicBezTo>
                  <a:cubicBezTo>
                    <a:pt x="15133" y="9336"/>
                    <a:pt x="15202" y="9428"/>
                    <a:pt x="15247" y="9496"/>
                  </a:cubicBezTo>
                  <a:cubicBezTo>
                    <a:pt x="15316" y="9565"/>
                    <a:pt x="15407" y="9610"/>
                    <a:pt x="15498" y="9610"/>
                  </a:cubicBezTo>
                  <a:cubicBezTo>
                    <a:pt x="15544" y="9610"/>
                    <a:pt x="15727" y="9542"/>
                    <a:pt x="15749" y="9519"/>
                  </a:cubicBezTo>
                  <a:cubicBezTo>
                    <a:pt x="15818" y="9428"/>
                    <a:pt x="15864" y="9336"/>
                    <a:pt x="15886" y="9245"/>
                  </a:cubicBezTo>
                  <a:cubicBezTo>
                    <a:pt x="15864" y="9154"/>
                    <a:pt x="15841" y="9063"/>
                    <a:pt x="15772" y="8994"/>
                  </a:cubicBezTo>
                  <a:cubicBezTo>
                    <a:pt x="15704" y="8926"/>
                    <a:pt x="15613" y="8880"/>
                    <a:pt x="15521" y="8880"/>
                  </a:cubicBezTo>
                  <a:close/>
                  <a:moveTo>
                    <a:pt x="1981" y="9172"/>
                  </a:moveTo>
                  <a:cubicBezTo>
                    <a:pt x="1927" y="9172"/>
                    <a:pt x="1888" y="9226"/>
                    <a:pt x="1849" y="9245"/>
                  </a:cubicBezTo>
                  <a:cubicBezTo>
                    <a:pt x="1803" y="9291"/>
                    <a:pt x="1780" y="9336"/>
                    <a:pt x="1780" y="9405"/>
                  </a:cubicBezTo>
                  <a:cubicBezTo>
                    <a:pt x="1780" y="9473"/>
                    <a:pt x="1803" y="9519"/>
                    <a:pt x="1849" y="9565"/>
                  </a:cubicBezTo>
                  <a:cubicBezTo>
                    <a:pt x="1884" y="9600"/>
                    <a:pt x="1919" y="9648"/>
                    <a:pt x="1964" y="9648"/>
                  </a:cubicBezTo>
                  <a:cubicBezTo>
                    <a:pt x="1978" y="9648"/>
                    <a:pt x="1993" y="9644"/>
                    <a:pt x="2009" y="9633"/>
                  </a:cubicBezTo>
                  <a:cubicBezTo>
                    <a:pt x="2030" y="9644"/>
                    <a:pt x="2047" y="9648"/>
                    <a:pt x="2063" y="9648"/>
                  </a:cubicBezTo>
                  <a:cubicBezTo>
                    <a:pt x="2113" y="9648"/>
                    <a:pt x="2139" y="9600"/>
                    <a:pt x="2191" y="9565"/>
                  </a:cubicBezTo>
                  <a:cubicBezTo>
                    <a:pt x="2237" y="9519"/>
                    <a:pt x="2260" y="9473"/>
                    <a:pt x="2260" y="9405"/>
                  </a:cubicBezTo>
                  <a:cubicBezTo>
                    <a:pt x="2260" y="9314"/>
                    <a:pt x="2214" y="9291"/>
                    <a:pt x="2168" y="9245"/>
                  </a:cubicBezTo>
                  <a:cubicBezTo>
                    <a:pt x="2123" y="9177"/>
                    <a:pt x="2077" y="9177"/>
                    <a:pt x="2009" y="9177"/>
                  </a:cubicBezTo>
                  <a:cubicBezTo>
                    <a:pt x="1999" y="9174"/>
                    <a:pt x="1990" y="9172"/>
                    <a:pt x="1981" y="9172"/>
                  </a:cubicBezTo>
                  <a:close/>
                  <a:moveTo>
                    <a:pt x="9379" y="9093"/>
                  </a:moveTo>
                  <a:cubicBezTo>
                    <a:pt x="9305" y="9093"/>
                    <a:pt x="9252" y="9146"/>
                    <a:pt x="9199" y="9200"/>
                  </a:cubicBezTo>
                  <a:cubicBezTo>
                    <a:pt x="9153" y="9245"/>
                    <a:pt x="9130" y="9314"/>
                    <a:pt x="9130" y="9405"/>
                  </a:cubicBezTo>
                  <a:cubicBezTo>
                    <a:pt x="9130" y="9496"/>
                    <a:pt x="9153" y="9565"/>
                    <a:pt x="9199" y="9633"/>
                  </a:cubicBezTo>
                  <a:cubicBezTo>
                    <a:pt x="9244" y="9679"/>
                    <a:pt x="9336" y="9702"/>
                    <a:pt x="9427" y="9724"/>
                  </a:cubicBezTo>
                  <a:cubicBezTo>
                    <a:pt x="9518" y="9724"/>
                    <a:pt x="9587" y="9679"/>
                    <a:pt x="9655" y="9633"/>
                  </a:cubicBezTo>
                  <a:cubicBezTo>
                    <a:pt x="9701" y="9588"/>
                    <a:pt x="9746" y="9519"/>
                    <a:pt x="9746" y="9428"/>
                  </a:cubicBezTo>
                  <a:cubicBezTo>
                    <a:pt x="9724" y="9336"/>
                    <a:pt x="9724" y="9245"/>
                    <a:pt x="9655" y="9200"/>
                  </a:cubicBezTo>
                  <a:cubicBezTo>
                    <a:pt x="9618" y="9163"/>
                    <a:pt x="9566" y="9096"/>
                    <a:pt x="9500" y="9096"/>
                  </a:cubicBezTo>
                  <a:cubicBezTo>
                    <a:pt x="9484" y="9096"/>
                    <a:pt x="9467" y="9099"/>
                    <a:pt x="9450" y="9108"/>
                  </a:cubicBezTo>
                  <a:cubicBezTo>
                    <a:pt x="9424" y="9098"/>
                    <a:pt x="9401" y="9093"/>
                    <a:pt x="9379" y="9093"/>
                  </a:cubicBezTo>
                  <a:close/>
                  <a:moveTo>
                    <a:pt x="16842" y="9015"/>
                  </a:moveTo>
                  <a:cubicBezTo>
                    <a:pt x="16828" y="9015"/>
                    <a:pt x="16814" y="9015"/>
                    <a:pt x="16799" y="9017"/>
                  </a:cubicBezTo>
                  <a:cubicBezTo>
                    <a:pt x="16594" y="9017"/>
                    <a:pt x="16457" y="9154"/>
                    <a:pt x="16457" y="9382"/>
                  </a:cubicBezTo>
                  <a:cubicBezTo>
                    <a:pt x="16457" y="9588"/>
                    <a:pt x="16617" y="9747"/>
                    <a:pt x="16822" y="9747"/>
                  </a:cubicBezTo>
                  <a:cubicBezTo>
                    <a:pt x="17051" y="9724"/>
                    <a:pt x="17187" y="9588"/>
                    <a:pt x="17187" y="9359"/>
                  </a:cubicBezTo>
                  <a:cubicBezTo>
                    <a:pt x="17187" y="9167"/>
                    <a:pt x="17048" y="9015"/>
                    <a:pt x="16842" y="9015"/>
                  </a:cubicBezTo>
                  <a:close/>
                  <a:moveTo>
                    <a:pt x="3348" y="9281"/>
                  </a:moveTo>
                  <a:cubicBezTo>
                    <a:pt x="3338" y="9281"/>
                    <a:pt x="3333" y="9284"/>
                    <a:pt x="3333" y="9291"/>
                  </a:cubicBezTo>
                  <a:cubicBezTo>
                    <a:pt x="3287" y="9314"/>
                    <a:pt x="3218" y="9314"/>
                    <a:pt x="3173" y="9336"/>
                  </a:cubicBezTo>
                  <a:cubicBezTo>
                    <a:pt x="3104" y="9405"/>
                    <a:pt x="3081" y="9473"/>
                    <a:pt x="3059" y="9542"/>
                  </a:cubicBezTo>
                  <a:cubicBezTo>
                    <a:pt x="3059" y="9588"/>
                    <a:pt x="3104" y="9633"/>
                    <a:pt x="3127" y="9679"/>
                  </a:cubicBezTo>
                  <a:cubicBezTo>
                    <a:pt x="3150" y="9770"/>
                    <a:pt x="3241" y="9793"/>
                    <a:pt x="3310" y="9816"/>
                  </a:cubicBezTo>
                  <a:cubicBezTo>
                    <a:pt x="3355" y="9816"/>
                    <a:pt x="3424" y="9770"/>
                    <a:pt x="3469" y="9747"/>
                  </a:cubicBezTo>
                  <a:cubicBezTo>
                    <a:pt x="3561" y="9702"/>
                    <a:pt x="3561" y="9610"/>
                    <a:pt x="3584" y="9542"/>
                  </a:cubicBezTo>
                  <a:cubicBezTo>
                    <a:pt x="3584" y="9496"/>
                    <a:pt x="3584" y="9451"/>
                    <a:pt x="3561" y="9428"/>
                  </a:cubicBezTo>
                  <a:cubicBezTo>
                    <a:pt x="3538" y="9382"/>
                    <a:pt x="3492" y="9336"/>
                    <a:pt x="3447" y="9314"/>
                  </a:cubicBezTo>
                  <a:cubicBezTo>
                    <a:pt x="3414" y="9298"/>
                    <a:pt x="3371" y="9281"/>
                    <a:pt x="3348" y="9281"/>
                  </a:cubicBezTo>
                  <a:close/>
                  <a:moveTo>
                    <a:pt x="10751" y="9177"/>
                  </a:moveTo>
                  <a:cubicBezTo>
                    <a:pt x="10682" y="9177"/>
                    <a:pt x="10522" y="9268"/>
                    <a:pt x="10500" y="9314"/>
                  </a:cubicBezTo>
                  <a:cubicBezTo>
                    <a:pt x="10454" y="9382"/>
                    <a:pt x="10431" y="9451"/>
                    <a:pt x="10408" y="9519"/>
                  </a:cubicBezTo>
                  <a:cubicBezTo>
                    <a:pt x="10454" y="9588"/>
                    <a:pt x="10454" y="9702"/>
                    <a:pt x="10545" y="9747"/>
                  </a:cubicBezTo>
                  <a:cubicBezTo>
                    <a:pt x="10614" y="9793"/>
                    <a:pt x="10682" y="9839"/>
                    <a:pt x="10751" y="9839"/>
                  </a:cubicBezTo>
                  <a:cubicBezTo>
                    <a:pt x="10842" y="9816"/>
                    <a:pt x="10933" y="9793"/>
                    <a:pt x="11002" y="9702"/>
                  </a:cubicBezTo>
                  <a:cubicBezTo>
                    <a:pt x="11025" y="9633"/>
                    <a:pt x="11047" y="9565"/>
                    <a:pt x="11070" y="9496"/>
                  </a:cubicBezTo>
                  <a:cubicBezTo>
                    <a:pt x="11025" y="9428"/>
                    <a:pt x="11047" y="9314"/>
                    <a:pt x="10956" y="9268"/>
                  </a:cubicBezTo>
                  <a:cubicBezTo>
                    <a:pt x="10888" y="9222"/>
                    <a:pt x="10819" y="9200"/>
                    <a:pt x="10751" y="9177"/>
                  </a:cubicBezTo>
                  <a:close/>
                  <a:moveTo>
                    <a:pt x="4656" y="9382"/>
                  </a:moveTo>
                  <a:cubicBezTo>
                    <a:pt x="4519" y="9382"/>
                    <a:pt x="4405" y="9473"/>
                    <a:pt x="4405" y="9633"/>
                  </a:cubicBezTo>
                  <a:cubicBezTo>
                    <a:pt x="4405" y="9793"/>
                    <a:pt x="4497" y="9907"/>
                    <a:pt x="4656" y="9907"/>
                  </a:cubicBezTo>
                  <a:cubicBezTo>
                    <a:pt x="4816" y="9907"/>
                    <a:pt x="4930" y="9816"/>
                    <a:pt x="4930" y="9656"/>
                  </a:cubicBezTo>
                  <a:cubicBezTo>
                    <a:pt x="4930" y="9496"/>
                    <a:pt x="4816" y="9382"/>
                    <a:pt x="4656" y="9382"/>
                  </a:cubicBezTo>
                  <a:close/>
                  <a:moveTo>
                    <a:pt x="12055" y="9311"/>
                  </a:moveTo>
                  <a:cubicBezTo>
                    <a:pt x="11858" y="9311"/>
                    <a:pt x="11776" y="9462"/>
                    <a:pt x="11755" y="9633"/>
                  </a:cubicBezTo>
                  <a:cubicBezTo>
                    <a:pt x="11755" y="9816"/>
                    <a:pt x="11869" y="9976"/>
                    <a:pt x="12075" y="9976"/>
                  </a:cubicBezTo>
                  <a:cubicBezTo>
                    <a:pt x="12086" y="9977"/>
                    <a:pt x="12098" y="9978"/>
                    <a:pt x="12110" y="9978"/>
                  </a:cubicBezTo>
                  <a:cubicBezTo>
                    <a:pt x="12277" y="9978"/>
                    <a:pt x="12417" y="9827"/>
                    <a:pt x="12417" y="9656"/>
                  </a:cubicBezTo>
                  <a:cubicBezTo>
                    <a:pt x="12417" y="9451"/>
                    <a:pt x="12280" y="9314"/>
                    <a:pt x="12097" y="9314"/>
                  </a:cubicBezTo>
                  <a:cubicBezTo>
                    <a:pt x="12083" y="9312"/>
                    <a:pt x="12069" y="9311"/>
                    <a:pt x="12055" y="9311"/>
                  </a:cubicBezTo>
                  <a:close/>
                  <a:moveTo>
                    <a:pt x="5957" y="9513"/>
                  </a:moveTo>
                  <a:cubicBezTo>
                    <a:pt x="5895" y="9513"/>
                    <a:pt x="5858" y="9550"/>
                    <a:pt x="5820" y="9588"/>
                  </a:cubicBezTo>
                  <a:cubicBezTo>
                    <a:pt x="5752" y="9633"/>
                    <a:pt x="5729" y="9702"/>
                    <a:pt x="5729" y="9770"/>
                  </a:cubicBezTo>
                  <a:cubicBezTo>
                    <a:pt x="5729" y="9861"/>
                    <a:pt x="5752" y="9907"/>
                    <a:pt x="5820" y="9976"/>
                  </a:cubicBezTo>
                  <a:cubicBezTo>
                    <a:pt x="5855" y="10027"/>
                    <a:pt x="5902" y="10053"/>
                    <a:pt x="5962" y="10053"/>
                  </a:cubicBezTo>
                  <a:cubicBezTo>
                    <a:pt x="5982" y="10053"/>
                    <a:pt x="6003" y="10050"/>
                    <a:pt x="6026" y="10044"/>
                  </a:cubicBezTo>
                  <a:cubicBezTo>
                    <a:pt x="6038" y="10048"/>
                    <a:pt x="6050" y="10050"/>
                    <a:pt x="6062" y="10050"/>
                  </a:cubicBezTo>
                  <a:cubicBezTo>
                    <a:pt x="6112" y="10050"/>
                    <a:pt x="6153" y="10013"/>
                    <a:pt x="6209" y="9976"/>
                  </a:cubicBezTo>
                  <a:cubicBezTo>
                    <a:pt x="6277" y="9907"/>
                    <a:pt x="6277" y="9839"/>
                    <a:pt x="6277" y="9770"/>
                  </a:cubicBezTo>
                  <a:cubicBezTo>
                    <a:pt x="6277" y="9679"/>
                    <a:pt x="6254" y="9633"/>
                    <a:pt x="6209" y="9588"/>
                  </a:cubicBezTo>
                  <a:cubicBezTo>
                    <a:pt x="6163" y="9527"/>
                    <a:pt x="6117" y="9517"/>
                    <a:pt x="6072" y="9517"/>
                  </a:cubicBezTo>
                  <a:cubicBezTo>
                    <a:pt x="6049" y="9517"/>
                    <a:pt x="6026" y="9519"/>
                    <a:pt x="6003" y="9519"/>
                  </a:cubicBezTo>
                  <a:cubicBezTo>
                    <a:pt x="5986" y="9515"/>
                    <a:pt x="5971" y="9513"/>
                    <a:pt x="5957" y="9513"/>
                  </a:cubicBezTo>
                  <a:close/>
                  <a:moveTo>
                    <a:pt x="46" y="9702"/>
                  </a:moveTo>
                  <a:cubicBezTo>
                    <a:pt x="46" y="9724"/>
                    <a:pt x="23" y="9747"/>
                    <a:pt x="46" y="9747"/>
                  </a:cubicBezTo>
                  <a:cubicBezTo>
                    <a:pt x="46" y="9861"/>
                    <a:pt x="46" y="9953"/>
                    <a:pt x="69" y="10044"/>
                  </a:cubicBezTo>
                  <a:cubicBezTo>
                    <a:pt x="69" y="10067"/>
                    <a:pt x="69" y="10067"/>
                    <a:pt x="91" y="10090"/>
                  </a:cubicBezTo>
                  <a:cubicBezTo>
                    <a:pt x="91" y="10067"/>
                    <a:pt x="91" y="10067"/>
                    <a:pt x="114" y="10067"/>
                  </a:cubicBezTo>
                  <a:cubicBezTo>
                    <a:pt x="183" y="9953"/>
                    <a:pt x="183" y="9839"/>
                    <a:pt x="69" y="9747"/>
                  </a:cubicBezTo>
                  <a:lnTo>
                    <a:pt x="46" y="9702"/>
                  </a:lnTo>
                  <a:close/>
                  <a:moveTo>
                    <a:pt x="13444" y="9405"/>
                  </a:moveTo>
                  <a:cubicBezTo>
                    <a:pt x="13216" y="9405"/>
                    <a:pt x="13102" y="9542"/>
                    <a:pt x="13102" y="9747"/>
                  </a:cubicBezTo>
                  <a:cubicBezTo>
                    <a:pt x="13102" y="9953"/>
                    <a:pt x="13216" y="10090"/>
                    <a:pt x="13421" y="10090"/>
                  </a:cubicBezTo>
                  <a:cubicBezTo>
                    <a:pt x="13650" y="10090"/>
                    <a:pt x="13764" y="9953"/>
                    <a:pt x="13764" y="9747"/>
                  </a:cubicBezTo>
                  <a:cubicBezTo>
                    <a:pt x="13764" y="9542"/>
                    <a:pt x="13627" y="9405"/>
                    <a:pt x="13444" y="9405"/>
                  </a:cubicBezTo>
                  <a:close/>
                  <a:moveTo>
                    <a:pt x="7350" y="9588"/>
                  </a:moveTo>
                  <a:cubicBezTo>
                    <a:pt x="7281" y="9610"/>
                    <a:pt x="7213" y="9610"/>
                    <a:pt x="7167" y="9656"/>
                  </a:cubicBezTo>
                  <a:cubicBezTo>
                    <a:pt x="7076" y="9724"/>
                    <a:pt x="7076" y="9793"/>
                    <a:pt x="7053" y="9884"/>
                  </a:cubicBezTo>
                  <a:cubicBezTo>
                    <a:pt x="7053" y="9907"/>
                    <a:pt x="7099" y="10044"/>
                    <a:pt x="7122" y="10067"/>
                  </a:cubicBezTo>
                  <a:cubicBezTo>
                    <a:pt x="7167" y="10135"/>
                    <a:pt x="7258" y="10158"/>
                    <a:pt x="7350" y="10181"/>
                  </a:cubicBezTo>
                  <a:cubicBezTo>
                    <a:pt x="7418" y="10181"/>
                    <a:pt x="7487" y="10158"/>
                    <a:pt x="7532" y="10113"/>
                  </a:cubicBezTo>
                  <a:cubicBezTo>
                    <a:pt x="7624" y="10067"/>
                    <a:pt x="7647" y="9976"/>
                    <a:pt x="7647" y="9884"/>
                  </a:cubicBezTo>
                  <a:cubicBezTo>
                    <a:pt x="7669" y="9724"/>
                    <a:pt x="7532" y="9588"/>
                    <a:pt x="7350" y="9588"/>
                  </a:cubicBezTo>
                  <a:close/>
                  <a:moveTo>
                    <a:pt x="14762" y="9517"/>
                  </a:moveTo>
                  <a:cubicBezTo>
                    <a:pt x="14588" y="9517"/>
                    <a:pt x="14403" y="9711"/>
                    <a:pt x="14403" y="9884"/>
                  </a:cubicBezTo>
                  <a:cubicBezTo>
                    <a:pt x="14403" y="9976"/>
                    <a:pt x="14448" y="10067"/>
                    <a:pt x="14517" y="10135"/>
                  </a:cubicBezTo>
                  <a:cubicBezTo>
                    <a:pt x="14563" y="10204"/>
                    <a:pt x="14654" y="10249"/>
                    <a:pt x="14768" y="10249"/>
                  </a:cubicBezTo>
                  <a:cubicBezTo>
                    <a:pt x="14928" y="10249"/>
                    <a:pt x="15133" y="10067"/>
                    <a:pt x="15133" y="9884"/>
                  </a:cubicBezTo>
                  <a:cubicBezTo>
                    <a:pt x="15133" y="9839"/>
                    <a:pt x="15065" y="9656"/>
                    <a:pt x="15042" y="9633"/>
                  </a:cubicBezTo>
                  <a:cubicBezTo>
                    <a:pt x="14951" y="9588"/>
                    <a:pt x="14882" y="9519"/>
                    <a:pt x="14791" y="9519"/>
                  </a:cubicBezTo>
                  <a:cubicBezTo>
                    <a:pt x="14781" y="9518"/>
                    <a:pt x="14772" y="9517"/>
                    <a:pt x="14762" y="9517"/>
                  </a:cubicBezTo>
                  <a:close/>
                  <a:moveTo>
                    <a:pt x="1278" y="9816"/>
                  </a:moveTo>
                  <a:cubicBezTo>
                    <a:pt x="1164" y="9816"/>
                    <a:pt x="1050" y="9930"/>
                    <a:pt x="1050" y="10044"/>
                  </a:cubicBezTo>
                  <a:cubicBezTo>
                    <a:pt x="1027" y="10158"/>
                    <a:pt x="1164" y="10272"/>
                    <a:pt x="1278" y="10272"/>
                  </a:cubicBezTo>
                  <a:cubicBezTo>
                    <a:pt x="1286" y="10274"/>
                    <a:pt x="1294" y="10275"/>
                    <a:pt x="1303" y="10275"/>
                  </a:cubicBezTo>
                  <a:cubicBezTo>
                    <a:pt x="1392" y="10275"/>
                    <a:pt x="1506" y="10169"/>
                    <a:pt x="1506" y="10044"/>
                  </a:cubicBezTo>
                  <a:cubicBezTo>
                    <a:pt x="1506" y="9930"/>
                    <a:pt x="1392" y="9816"/>
                    <a:pt x="1278" y="9816"/>
                  </a:cubicBezTo>
                  <a:close/>
                  <a:moveTo>
                    <a:pt x="8696" y="9702"/>
                  </a:moveTo>
                  <a:cubicBezTo>
                    <a:pt x="8605" y="9702"/>
                    <a:pt x="8514" y="9747"/>
                    <a:pt x="8468" y="9793"/>
                  </a:cubicBezTo>
                  <a:cubicBezTo>
                    <a:pt x="8423" y="9839"/>
                    <a:pt x="8377" y="9907"/>
                    <a:pt x="8377" y="9998"/>
                  </a:cubicBezTo>
                  <a:cubicBezTo>
                    <a:pt x="8400" y="10090"/>
                    <a:pt x="8423" y="10181"/>
                    <a:pt x="8468" y="10227"/>
                  </a:cubicBezTo>
                  <a:cubicBezTo>
                    <a:pt x="8537" y="10272"/>
                    <a:pt x="8605" y="10318"/>
                    <a:pt x="8696" y="10318"/>
                  </a:cubicBezTo>
                  <a:cubicBezTo>
                    <a:pt x="8788" y="10318"/>
                    <a:pt x="8856" y="10295"/>
                    <a:pt x="8902" y="10249"/>
                  </a:cubicBezTo>
                  <a:cubicBezTo>
                    <a:pt x="8970" y="10181"/>
                    <a:pt x="9039" y="10113"/>
                    <a:pt x="8993" y="10021"/>
                  </a:cubicBezTo>
                  <a:cubicBezTo>
                    <a:pt x="9039" y="9907"/>
                    <a:pt x="8970" y="9839"/>
                    <a:pt x="8902" y="9793"/>
                  </a:cubicBezTo>
                  <a:cubicBezTo>
                    <a:pt x="8856" y="9724"/>
                    <a:pt x="8788" y="9702"/>
                    <a:pt x="8696" y="9702"/>
                  </a:cubicBezTo>
                  <a:close/>
                  <a:moveTo>
                    <a:pt x="16115" y="9610"/>
                  </a:moveTo>
                  <a:cubicBezTo>
                    <a:pt x="15886" y="9633"/>
                    <a:pt x="15749" y="9793"/>
                    <a:pt x="15749" y="9976"/>
                  </a:cubicBezTo>
                  <a:cubicBezTo>
                    <a:pt x="15749" y="10169"/>
                    <a:pt x="15912" y="10343"/>
                    <a:pt x="16083" y="10343"/>
                  </a:cubicBezTo>
                  <a:cubicBezTo>
                    <a:pt x="16094" y="10343"/>
                    <a:pt x="16104" y="10342"/>
                    <a:pt x="16115" y="10341"/>
                  </a:cubicBezTo>
                  <a:cubicBezTo>
                    <a:pt x="16343" y="10341"/>
                    <a:pt x="16480" y="10181"/>
                    <a:pt x="16480" y="9976"/>
                  </a:cubicBezTo>
                  <a:cubicBezTo>
                    <a:pt x="16480" y="9770"/>
                    <a:pt x="16297" y="9610"/>
                    <a:pt x="16115" y="9610"/>
                  </a:cubicBezTo>
                  <a:close/>
                  <a:moveTo>
                    <a:pt x="2625" y="9901"/>
                  </a:moveTo>
                  <a:cubicBezTo>
                    <a:pt x="2585" y="9901"/>
                    <a:pt x="2545" y="9907"/>
                    <a:pt x="2511" y="9907"/>
                  </a:cubicBezTo>
                  <a:cubicBezTo>
                    <a:pt x="2488" y="9930"/>
                    <a:pt x="2465" y="9953"/>
                    <a:pt x="2442" y="9976"/>
                  </a:cubicBezTo>
                  <a:cubicBezTo>
                    <a:pt x="2351" y="10044"/>
                    <a:pt x="2397" y="10135"/>
                    <a:pt x="2374" y="10204"/>
                  </a:cubicBezTo>
                  <a:cubicBezTo>
                    <a:pt x="2374" y="10249"/>
                    <a:pt x="2397" y="10272"/>
                    <a:pt x="2420" y="10318"/>
                  </a:cubicBezTo>
                  <a:cubicBezTo>
                    <a:pt x="2488" y="10364"/>
                    <a:pt x="2534" y="10386"/>
                    <a:pt x="2602" y="10386"/>
                  </a:cubicBezTo>
                  <a:lnTo>
                    <a:pt x="2648" y="10386"/>
                  </a:lnTo>
                  <a:cubicBezTo>
                    <a:pt x="2716" y="10386"/>
                    <a:pt x="2762" y="10364"/>
                    <a:pt x="2808" y="10318"/>
                  </a:cubicBezTo>
                  <a:cubicBezTo>
                    <a:pt x="2830" y="10272"/>
                    <a:pt x="2853" y="10249"/>
                    <a:pt x="2853" y="10181"/>
                  </a:cubicBezTo>
                  <a:cubicBezTo>
                    <a:pt x="2853" y="10158"/>
                    <a:pt x="2853" y="10135"/>
                    <a:pt x="2853" y="10090"/>
                  </a:cubicBezTo>
                  <a:cubicBezTo>
                    <a:pt x="2876" y="9998"/>
                    <a:pt x="2785" y="9953"/>
                    <a:pt x="2739" y="9930"/>
                  </a:cubicBezTo>
                  <a:cubicBezTo>
                    <a:pt x="2705" y="9907"/>
                    <a:pt x="2665" y="9901"/>
                    <a:pt x="2625" y="9901"/>
                  </a:cubicBezTo>
                  <a:close/>
                  <a:moveTo>
                    <a:pt x="10043" y="9770"/>
                  </a:moveTo>
                  <a:cubicBezTo>
                    <a:pt x="9975" y="9816"/>
                    <a:pt x="9906" y="9839"/>
                    <a:pt x="9838" y="9861"/>
                  </a:cubicBezTo>
                  <a:cubicBezTo>
                    <a:pt x="9746" y="9930"/>
                    <a:pt x="9746" y="10021"/>
                    <a:pt x="9701" y="10113"/>
                  </a:cubicBezTo>
                  <a:cubicBezTo>
                    <a:pt x="9724" y="10181"/>
                    <a:pt x="9746" y="10249"/>
                    <a:pt x="9792" y="10318"/>
                  </a:cubicBezTo>
                  <a:cubicBezTo>
                    <a:pt x="9861" y="10409"/>
                    <a:pt x="9952" y="10432"/>
                    <a:pt x="10043" y="10432"/>
                  </a:cubicBezTo>
                  <a:cubicBezTo>
                    <a:pt x="10050" y="10435"/>
                    <a:pt x="10057" y="10437"/>
                    <a:pt x="10065" y="10437"/>
                  </a:cubicBezTo>
                  <a:cubicBezTo>
                    <a:pt x="10114" y="10437"/>
                    <a:pt x="10190" y="10383"/>
                    <a:pt x="10249" y="10364"/>
                  </a:cubicBezTo>
                  <a:cubicBezTo>
                    <a:pt x="10340" y="10318"/>
                    <a:pt x="10317" y="10204"/>
                    <a:pt x="10363" y="10135"/>
                  </a:cubicBezTo>
                  <a:cubicBezTo>
                    <a:pt x="10340" y="10044"/>
                    <a:pt x="10340" y="9976"/>
                    <a:pt x="10271" y="9907"/>
                  </a:cubicBezTo>
                  <a:cubicBezTo>
                    <a:pt x="10226" y="9816"/>
                    <a:pt x="10112" y="9816"/>
                    <a:pt x="10043" y="9770"/>
                  </a:cubicBezTo>
                  <a:close/>
                  <a:moveTo>
                    <a:pt x="17384" y="9742"/>
                  </a:moveTo>
                  <a:cubicBezTo>
                    <a:pt x="17353" y="9742"/>
                    <a:pt x="17324" y="9747"/>
                    <a:pt x="17302" y="9770"/>
                  </a:cubicBezTo>
                  <a:cubicBezTo>
                    <a:pt x="17165" y="9861"/>
                    <a:pt x="17073" y="9953"/>
                    <a:pt x="17096" y="10113"/>
                  </a:cubicBezTo>
                  <a:cubicBezTo>
                    <a:pt x="17051" y="10272"/>
                    <a:pt x="17233" y="10432"/>
                    <a:pt x="17347" y="10478"/>
                  </a:cubicBezTo>
                  <a:cubicBezTo>
                    <a:pt x="17356" y="10486"/>
                    <a:pt x="17367" y="10491"/>
                    <a:pt x="17379" y="10491"/>
                  </a:cubicBezTo>
                  <a:cubicBezTo>
                    <a:pt x="17400" y="10491"/>
                    <a:pt x="17424" y="10475"/>
                    <a:pt x="17439" y="10432"/>
                  </a:cubicBezTo>
                  <a:cubicBezTo>
                    <a:pt x="17461" y="10364"/>
                    <a:pt x="17439" y="10272"/>
                    <a:pt x="17461" y="10204"/>
                  </a:cubicBezTo>
                  <a:cubicBezTo>
                    <a:pt x="17507" y="10135"/>
                    <a:pt x="17484" y="10067"/>
                    <a:pt x="17484" y="10021"/>
                  </a:cubicBezTo>
                  <a:cubicBezTo>
                    <a:pt x="17507" y="9953"/>
                    <a:pt x="17507" y="9884"/>
                    <a:pt x="17530" y="9816"/>
                  </a:cubicBezTo>
                  <a:cubicBezTo>
                    <a:pt x="17530" y="9816"/>
                    <a:pt x="17530" y="9793"/>
                    <a:pt x="17530" y="9770"/>
                  </a:cubicBezTo>
                  <a:cubicBezTo>
                    <a:pt x="17530" y="9770"/>
                    <a:pt x="17507" y="9747"/>
                    <a:pt x="17484" y="9747"/>
                  </a:cubicBezTo>
                  <a:cubicBezTo>
                    <a:pt x="17450" y="9747"/>
                    <a:pt x="17416" y="9742"/>
                    <a:pt x="17384" y="9742"/>
                  </a:cubicBezTo>
                  <a:close/>
                  <a:moveTo>
                    <a:pt x="3949" y="10021"/>
                  </a:moveTo>
                  <a:cubicBezTo>
                    <a:pt x="3789" y="10021"/>
                    <a:pt x="3698" y="10135"/>
                    <a:pt x="3698" y="10272"/>
                  </a:cubicBezTo>
                  <a:cubicBezTo>
                    <a:pt x="3698" y="10432"/>
                    <a:pt x="3812" y="10546"/>
                    <a:pt x="3972" y="10546"/>
                  </a:cubicBezTo>
                  <a:cubicBezTo>
                    <a:pt x="4131" y="10546"/>
                    <a:pt x="4223" y="10432"/>
                    <a:pt x="4223" y="10272"/>
                  </a:cubicBezTo>
                  <a:cubicBezTo>
                    <a:pt x="4223" y="10113"/>
                    <a:pt x="4109" y="10021"/>
                    <a:pt x="3949" y="10021"/>
                  </a:cubicBezTo>
                  <a:close/>
                  <a:moveTo>
                    <a:pt x="11367" y="9907"/>
                  </a:moveTo>
                  <a:cubicBezTo>
                    <a:pt x="11207" y="9907"/>
                    <a:pt x="11047" y="10090"/>
                    <a:pt x="11047" y="10249"/>
                  </a:cubicBezTo>
                  <a:cubicBezTo>
                    <a:pt x="11047" y="10432"/>
                    <a:pt x="11230" y="10592"/>
                    <a:pt x="11390" y="10592"/>
                  </a:cubicBezTo>
                  <a:cubicBezTo>
                    <a:pt x="11550" y="10592"/>
                    <a:pt x="11709" y="10409"/>
                    <a:pt x="11709" y="10249"/>
                  </a:cubicBezTo>
                  <a:cubicBezTo>
                    <a:pt x="11709" y="10067"/>
                    <a:pt x="11527" y="9907"/>
                    <a:pt x="11367" y="9907"/>
                  </a:cubicBezTo>
                  <a:close/>
                  <a:moveTo>
                    <a:pt x="5295" y="10113"/>
                  </a:moveTo>
                  <a:cubicBezTo>
                    <a:pt x="5204" y="10113"/>
                    <a:pt x="5136" y="10113"/>
                    <a:pt x="5090" y="10181"/>
                  </a:cubicBezTo>
                  <a:cubicBezTo>
                    <a:pt x="5044" y="10249"/>
                    <a:pt x="4999" y="10295"/>
                    <a:pt x="4999" y="10364"/>
                  </a:cubicBezTo>
                  <a:cubicBezTo>
                    <a:pt x="4999" y="10455"/>
                    <a:pt x="4999" y="10523"/>
                    <a:pt x="5067" y="10569"/>
                  </a:cubicBezTo>
                  <a:cubicBezTo>
                    <a:pt x="5120" y="10604"/>
                    <a:pt x="5159" y="10653"/>
                    <a:pt x="5216" y="10653"/>
                  </a:cubicBezTo>
                  <a:cubicBezTo>
                    <a:pt x="5233" y="10653"/>
                    <a:pt x="5251" y="10648"/>
                    <a:pt x="5273" y="10638"/>
                  </a:cubicBezTo>
                  <a:cubicBezTo>
                    <a:pt x="5292" y="10650"/>
                    <a:pt x="5311" y="10656"/>
                    <a:pt x="5330" y="10656"/>
                  </a:cubicBezTo>
                  <a:cubicBezTo>
                    <a:pt x="5379" y="10656"/>
                    <a:pt x="5429" y="10618"/>
                    <a:pt x="5478" y="10569"/>
                  </a:cubicBezTo>
                  <a:cubicBezTo>
                    <a:pt x="5524" y="10523"/>
                    <a:pt x="5547" y="10455"/>
                    <a:pt x="5547" y="10386"/>
                  </a:cubicBezTo>
                  <a:cubicBezTo>
                    <a:pt x="5547" y="10318"/>
                    <a:pt x="5547" y="10249"/>
                    <a:pt x="5478" y="10204"/>
                  </a:cubicBezTo>
                  <a:cubicBezTo>
                    <a:pt x="5410" y="10135"/>
                    <a:pt x="5364" y="10113"/>
                    <a:pt x="5295" y="10113"/>
                  </a:cubicBezTo>
                  <a:close/>
                  <a:moveTo>
                    <a:pt x="12714" y="10021"/>
                  </a:moveTo>
                  <a:cubicBezTo>
                    <a:pt x="12485" y="10021"/>
                    <a:pt x="12349" y="10135"/>
                    <a:pt x="12349" y="10341"/>
                  </a:cubicBezTo>
                  <a:cubicBezTo>
                    <a:pt x="12349" y="10546"/>
                    <a:pt x="12485" y="10683"/>
                    <a:pt x="12668" y="10683"/>
                  </a:cubicBezTo>
                  <a:cubicBezTo>
                    <a:pt x="12896" y="10683"/>
                    <a:pt x="13033" y="10569"/>
                    <a:pt x="13033" y="10341"/>
                  </a:cubicBezTo>
                  <a:cubicBezTo>
                    <a:pt x="13033" y="10272"/>
                    <a:pt x="13010" y="10181"/>
                    <a:pt x="12942" y="10113"/>
                  </a:cubicBezTo>
                  <a:cubicBezTo>
                    <a:pt x="12873" y="10044"/>
                    <a:pt x="12805" y="10021"/>
                    <a:pt x="12714" y="10021"/>
                  </a:cubicBezTo>
                  <a:close/>
                  <a:moveTo>
                    <a:pt x="6619" y="10204"/>
                  </a:moveTo>
                  <a:cubicBezTo>
                    <a:pt x="6482" y="10227"/>
                    <a:pt x="6323" y="10386"/>
                    <a:pt x="6323" y="10501"/>
                  </a:cubicBezTo>
                  <a:cubicBezTo>
                    <a:pt x="6300" y="10638"/>
                    <a:pt x="6482" y="10820"/>
                    <a:pt x="6597" y="10820"/>
                  </a:cubicBezTo>
                  <a:cubicBezTo>
                    <a:pt x="6733" y="10820"/>
                    <a:pt x="6916" y="10660"/>
                    <a:pt x="6916" y="10523"/>
                  </a:cubicBezTo>
                  <a:cubicBezTo>
                    <a:pt x="6916" y="10386"/>
                    <a:pt x="6756" y="10204"/>
                    <a:pt x="6619" y="10204"/>
                  </a:cubicBezTo>
                  <a:close/>
                  <a:moveTo>
                    <a:pt x="14015" y="10113"/>
                  </a:moveTo>
                  <a:cubicBezTo>
                    <a:pt x="13923" y="10135"/>
                    <a:pt x="13832" y="10158"/>
                    <a:pt x="13764" y="10249"/>
                  </a:cubicBezTo>
                  <a:cubicBezTo>
                    <a:pt x="13695" y="10318"/>
                    <a:pt x="13718" y="10409"/>
                    <a:pt x="13672" y="10478"/>
                  </a:cubicBezTo>
                  <a:cubicBezTo>
                    <a:pt x="13718" y="10569"/>
                    <a:pt x="13718" y="10683"/>
                    <a:pt x="13787" y="10752"/>
                  </a:cubicBezTo>
                  <a:cubicBezTo>
                    <a:pt x="13855" y="10820"/>
                    <a:pt x="13969" y="10843"/>
                    <a:pt x="14038" y="10843"/>
                  </a:cubicBezTo>
                  <a:cubicBezTo>
                    <a:pt x="14129" y="10843"/>
                    <a:pt x="14243" y="10797"/>
                    <a:pt x="14311" y="10729"/>
                  </a:cubicBezTo>
                  <a:cubicBezTo>
                    <a:pt x="14380" y="10660"/>
                    <a:pt x="14357" y="10546"/>
                    <a:pt x="14403" y="10478"/>
                  </a:cubicBezTo>
                  <a:cubicBezTo>
                    <a:pt x="14403" y="10432"/>
                    <a:pt x="14311" y="10227"/>
                    <a:pt x="14289" y="10204"/>
                  </a:cubicBezTo>
                  <a:cubicBezTo>
                    <a:pt x="14197" y="10158"/>
                    <a:pt x="14106" y="10113"/>
                    <a:pt x="14015" y="10113"/>
                  </a:cubicBezTo>
                  <a:close/>
                  <a:moveTo>
                    <a:pt x="525" y="10409"/>
                  </a:moveTo>
                  <a:cubicBezTo>
                    <a:pt x="411" y="10432"/>
                    <a:pt x="297" y="10546"/>
                    <a:pt x="297" y="10660"/>
                  </a:cubicBezTo>
                  <a:cubicBezTo>
                    <a:pt x="320" y="10774"/>
                    <a:pt x="434" y="10889"/>
                    <a:pt x="548" y="10889"/>
                  </a:cubicBezTo>
                  <a:cubicBezTo>
                    <a:pt x="662" y="10889"/>
                    <a:pt x="776" y="10752"/>
                    <a:pt x="776" y="10638"/>
                  </a:cubicBezTo>
                  <a:cubicBezTo>
                    <a:pt x="776" y="10523"/>
                    <a:pt x="639" y="10409"/>
                    <a:pt x="525" y="10409"/>
                  </a:cubicBezTo>
                  <a:close/>
                  <a:moveTo>
                    <a:pt x="7943" y="10318"/>
                  </a:moveTo>
                  <a:cubicBezTo>
                    <a:pt x="7783" y="10318"/>
                    <a:pt x="7647" y="10455"/>
                    <a:pt x="7647" y="10638"/>
                  </a:cubicBezTo>
                  <a:cubicBezTo>
                    <a:pt x="7647" y="10785"/>
                    <a:pt x="7784" y="10914"/>
                    <a:pt x="7931" y="10914"/>
                  </a:cubicBezTo>
                  <a:cubicBezTo>
                    <a:pt x="7942" y="10914"/>
                    <a:pt x="7954" y="10913"/>
                    <a:pt x="7966" y="10911"/>
                  </a:cubicBezTo>
                  <a:cubicBezTo>
                    <a:pt x="8126" y="10911"/>
                    <a:pt x="8263" y="10774"/>
                    <a:pt x="8263" y="10615"/>
                  </a:cubicBezTo>
                  <a:cubicBezTo>
                    <a:pt x="8263" y="10455"/>
                    <a:pt x="8126" y="10318"/>
                    <a:pt x="7943" y="10318"/>
                  </a:cubicBezTo>
                  <a:close/>
                  <a:moveTo>
                    <a:pt x="15384" y="10204"/>
                  </a:moveTo>
                  <a:cubicBezTo>
                    <a:pt x="15179" y="10227"/>
                    <a:pt x="15019" y="10364"/>
                    <a:pt x="15019" y="10569"/>
                  </a:cubicBezTo>
                  <a:cubicBezTo>
                    <a:pt x="14996" y="10774"/>
                    <a:pt x="15179" y="10957"/>
                    <a:pt x="15384" y="10957"/>
                  </a:cubicBezTo>
                  <a:cubicBezTo>
                    <a:pt x="15567" y="10957"/>
                    <a:pt x="15727" y="10797"/>
                    <a:pt x="15749" y="10592"/>
                  </a:cubicBezTo>
                  <a:cubicBezTo>
                    <a:pt x="15749" y="10386"/>
                    <a:pt x="15567" y="10227"/>
                    <a:pt x="15384" y="10204"/>
                  </a:cubicBezTo>
                  <a:close/>
                  <a:moveTo>
                    <a:pt x="1872" y="10523"/>
                  </a:moveTo>
                  <a:cubicBezTo>
                    <a:pt x="1735" y="10523"/>
                    <a:pt x="1643" y="10592"/>
                    <a:pt x="1643" y="10752"/>
                  </a:cubicBezTo>
                  <a:cubicBezTo>
                    <a:pt x="1643" y="10911"/>
                    <a:pt x="1712" y="10980"/>
                    <a:pt x="1872" y="10980"/>
                  </a:cubicBezTo>
                  <a:cubicBezTo>
                    <a:pt x="2031" y="10980"/>
                    <a:pt x="2123" y="10911"/>
                    <a:pt x="2123" y="10752"/>
                  </a:cubicBezTo>
                  <a:cubicBezTo>
                    <a:pt x="2123" y="10592"/>
                    <a:pt x="2031" y="10523"/>
                    <a:pt x="1872" y="10523"/>
                  </a:cubicBezTo>
                  <a:close/>
                  <a:moveTo>
                    <a:pt x="9290" y="10455"/>
                  </a:moveTo>
                  <a:cubicBezTo>
                    <a:pt x="9084" y="10455"/>
                    <a:pt x="8993" y="10546"/>
                    <a:pt x="8993" y="10752"/>
                  </a:cubicBezTo>
                  <a:cubicBezTo>
                    <a:pt x="8993" y="10957"/>
                    <a:pt x="9084" y="11048"/>
                    <a:pt x="9290" y="11048"/>
                  </a:cubicBezTo>
                  <a:cubicBezTo>
                    <a:pt x="9495" y="11048"/>
                    <a:pt x="9609" y="10957"/>
                    <a:pt x="9609" y="10752"/>
                  </a:cubicBezTo>
                  <a:cubicBezTo>
                    <a:pt x="9609" y="10546"/>
                    <a:pt x="9495" y="10455"/>
                    <a:pt x="9290" y="10455"/>
                  </a:cubicBezTo>
                  <a:close/>
                  <a:moveTo>
                    <a:pt x="16708" y="10341"/>
                  </a:moveTo>
                  <a:cubicBezTo>
                    <a:pt x="16617" y="10341"/>
                    <a:pt x="16526" y="10386"/>
                    <a:pt x="16457" y="10455"/>
                  </a:cubicBezTo>
                  <a:cubicBezTo>
                    <a:pt x="16389" y="10523"/>
                    <a:pt x="16343" y="10615"/>
                    <a:pt x="16343" y="10706"/>
                  </a:cubicBezTo>
                  <a:cubicBezTo>
                    <a:pt x="16343" y="10820"/>
                    <a:pt x="16389" y="10911"/>
                    <a:pt x="16457" y="10980"/>
                  </a:cubicBezTo>
                  <a:cubicBezTo>
                    <a:pt x="16516" y="11039"/>
                    <a:pt x="16593" y="11098"/>
                    <a:pt x="16672" y="11098"/>
                  </a:cubicBezTo>
                  <a:cubicBezTo>
                    <a:pt x="16684" y="11098"/>
                    <a:pt x="16696" y="11097"/>
                    <a:pt x="16708" y="11094"/>
                  </a:cubicBezTo>
                  <a:cubicBezTo>
                    <a:pt x="16723" y="11097"/>
                    <a:pt x="16738" y="11098"/>
                    <a:pt x="16753" y="11098"/>
                  </a:cubicBezTo>
                  <a:cubicBezTo>
                    <a:pt x="16846" y="11098"/>
                    <a:pt x="16923" y="11039"/>
                    <a:pt x="16982" y="10980"/>
                  </a:cubicBezTo>
                  <a:cubicBezTo>
                    <a:pt x="17051" y="10911"/>
                    <a:pt x="17096" y="10843"/>
                    <a:pt x="17096" y="10729"/>
                  </a:cubicBezTo>
                  <a:cubicBezTo>
                    <a:pt x="17096" y="10615"/>
                    <a:pt x="17051" y="10523"/>
                    <a:pt x="16982" y="10455"/>
                  </a:cubicBezTo>
                  <a:cubicBezTo>
                    <a:pt x="16914" y="10386"/>
                    <a:pt x="16822" y="10341"/>
                    <a:pt x="16708" y="10341"/>
                  </a:cubicBezTo>
                  <a:close/>
                  <a:moveTo>
                    <a:pt x="3218" y="10615"/>
                  </a:moveTo>
                  <a:cubicBezTo>
                    <a:pt x="3150" y="10638"/>
                    <a:pt x="3081" y="10660"/>
                    <a:pt x="3036" y="10706"/>
                  </a:cubicBezTo>
                  <a:cubicBezTo>
                    <a:pt x="2990" y="10752"/>
                    <a:pt x="2967" y="10820"/>
                    <a:pt x="2967" y="10889"/>
                  </a:cubicBezTo>
                  <a:cubicBezTo>
                    <a:pt x="2967" y="10957"/>
                    <a:pt x="2990" y="11048"/>
                    <a:pt x="3036" y="11071"/>
                  </a:cubicBezTo>
                  <a:cubicBezTo>
                    <a:pt x="3081" y="11117"/>
                    <a:pt x="3150" y="11162"/>
                    <a:pt x="3241" y="11162"/>
                  </a:cubicBezTo>
                  <a:cubicBezTo>
                    <a:pt x="3287" y="11140"/>
                    <a:pt x="3378" y="11117"/>
                    <a:pt x="3424" y="11071"/>
                  </a:cubicBezTo>
                  <a:cubicBezTo>
                    <a:pt x="3447" y="11026"/>
                    <a:pt x="3469" y="10957"/>
                    <a:pt x="3492" y="10889"/>
                  </a:cubicBezTo>
                  <a:cubicBezTo>
                    <a:pt x="3515" y="10820"/>
                    <a:pt x="3447" y="10752"/>
                    <a:pt x="3424" y="10706"/>
                  </a:cubicBezTo>
                  <a:cubicBezTo>
                    <a:pt x="3378" y="10660"/>
                    <a:pt x="3287" y="10638"/>
                    <a:pt x="3218" y="10615"/>
                  </a:cubicBezTo>
                  <a:close/>
                  <a:moveTo>
                    <a:pt x="10637" y="10523"/>
                  </a:moveTo>
                  <a:cubicBezTo>
                    <a:pt x="10477" y="10523"/>
                    <a:pt x="10294" y="10706"/>
                    <a:pt x="10317" y="10866"/>
                  </a:cubicBezTo>
                  <a:cubicBezTo>
                    <a:pt x="10317" y="11026"/>
                    <a:pt x="10477" y="11185"/>
                    <a:pt x="10659" y="11185"/>
                  </a:cubicBezTo>
                  <a:cubicBezTo>
                    <a:pt x="10819" y="11185"/>
                    <a:pt x="10979" y="11003"/>
                    <a:pt x="10979" y="10843"/>
                  </a:cubicBezTo>
                  <a:cubicBezTo>
                    <a:pt x="10979" y="10683"/>
                    <a:pt x="10796" y="10523"/>
                    <a:pt x="10637" y="10523"/>
                  </a:cubicBezTo>
                  <a:close/>
                  <a:moveTo>
                    <a:pt x="4605" y="10726"/>
                  </a:moveTo>
                  <a:cubicBezTo>
                    <a:pt x="4592" y="10726"/>
                    <a:pt x="4579" y="10727"/>
                    <a:pt x="4565" y="10729"/>
                  </a:cubicBezTo>
                  <a:cubicBezTo>
                    <a:pt x="4405" y="10729"/>
                    <a:pt x="4291" y="10820"/>
                    <a:pt x="4291" y="10980"/>
                  </a:cubicBezTo>
                  <a:cubicBezTo>
                    <a:pt x="4291" y="11140"/>
                    <a:pt x="4405" y="11254"/>
                    <a:pt x="4565" y="11254"/>
                  </a:cubicBezTo>
                  <a:cubicBezTo>
                    <a:pt x="4725" y="11254"/>
                    <a:pt x="4839" y="11140"/>
                    <a:pt x="4839" y="10980"/>
                  </a:cubicBezTo>
                  <a:cubicBezTo>
                    <a:pt x="4839" y="10834"/>
                    <a:pt x="4744" y="10726"/>
                    <a:pt x="4605" y="10726"/>
                  </a:cubicBezTo>
                  <a:close/>
                  <a:moveTo>
                    <a:pt x="11983" y="10660"/>
                  </a:moveTo>
                  <a:cubicBezTo>
                    <a:pt x="11778" y="10660"/>
                    <a:pt x="11641" y="10774"/>
                    <a:pt x="11641" y="10980"/>
                  </a:cubicBezTo>
                  <a:cubicBezTo>
                    <a:pt x="11641" y="11185"/>
                    <a:pt x="11778" y="11322"/>
                    <a:pt x="11983" y="11322"/>
                  </a:cubicBezTo>
                  <a:cubicBezTo>
                    <a:pt x="12189" y="11322"/>
                    <a:pt x="12326" y="11185"/>
                    <a:pt x="12326" y="10980"/>
                  </a:cubicBezTo>
                  <a:cubicBezTo>
                    <a:pt x="12326" y="10774"/>
                    <a:pt x="12189" y="10660"/>
                    <a:pt x="11983" y="10660"/>
                  </a:cubicBezTo>
                  <a:close/>
                  <a:moveTo>
                    <a:pt x="5912" y="10820"/>
                  </a:moveTo>
                  <a:cubicBezTo>
                    <a:pt x="5775" y="10820"/>
                    <a:pt x="5615" y="10980"/>
                    <a:pt x="5615" y="11117"/>
                  </a:cubicBezTo>
                  <a:cubicBezTo>
                    <a:pt x="5592" y="11231"/>
                    <a:pt x="5775" y="11414"/>
                    <a:pt x="5912" y="11414"/>
                  </a:cubicBezTo>
                  <a:cubicBezTo>
                    <a:pt x="5918" y="11415"/>
                    <a:pt x="5925" y="11416"/>
                    <a:pt x="5932" y="11416"/>
                  </a:cubicBezTo>
                  <a:cubicBezTo>
                    <a:pt x="6046" y="11416"/>
                    <a:pt x="6209" y="11246"/>
                    <a:pt x="6209" y="11117"/>
                  </a:cubicBezTo>
                  <a:cubicBezTo>
                    <a:pt x="6209" y="11003"/>
                    <a:pt x="6049" y="10820"/>
                    <a:pt x="5912" y="10820"/>
                  </a:cubicBezTo>
                  <a:close/>
                  <a:moveTo>
                    <a:pt x="13330" y="10729"/>
                  </a:moveTo>
                  <a:cubicBezTo>
                    <a:pt x="13307" y="10752"/>
                    <a:pt x="13279" y="10752"/>
                    <a:pt x="13250" y="10752"/>
                  </a:cubicBezTo>
                  <a:cubicBezTo>
                    <a:pt x="13222" y="10752"/>
                    <a:pt x="13193" y="10752"/>
                    <a:pt x="13170" y="10774"/>
                  </a:cubicBezTo>
                  <a:cubicBezTo>
                    <a:pt x="13102" y="10820"/>
                    <a:pt x="13033" y="10866"/>
                    <a:pt x="13010" y="10934"/>
                  </a:cubicBezTo>
                  <a:cubicBezTo>
                    <a:pt x="12988" y="10980"/>
                    <a:pt x="12988" y="11048"/>
                    <a:pt x="12965" y="11094"/>
                  </a:cubicBezTo>
                  <a:cubicBezTo>
                    <a:pt x="13033" y="11140"/>
                    <a:pt x="12965" y="11231"/>
                    <a:pt x="13010" y="11254"/>
                  </a:cubicBezTo>
                  <a:cubicBezTo>
                    <a:pt x="13079" y="11322"/>
                    <a:pt x="13125" y="11391"/>
                    <a:pt x="13193" y="11414"/>
                  </a:cubicBezTo>
                  <a:cubicBezTo>
                    <a:pt x="13239" y="11436"/>
                    <a:pt x="13284" y="11436"/>
                    <a:pt x="13330" y="11459"/>
                  </a:cubicBezTo>
                  <a:cubicBezTo>
                    <a:pt x="13348" y="11433"/>
                    <a:pt x="13372" y="11427"/>
                    <a:pt x="13398" y="11427"/>
                  </a:cubicBezTo>
                  <a:cubicBezTo>
                    <a:pt x="13420" y="11427"/>
                    <a:pt x="13442" y="11431"/>
                    <a:pt x="13462" y="11431"/>
                  </a:cubicBezTo>
                  <a:cubicBezTo>
                    <a:pt x="13481" y="11431"/>
                    <a:pt x="13499" y="11427"/>
                    <a:pt x="13513" y="11414"/>
                  </a:cubicBezTo>
                  <a:cubicBezTo>
                    <a:pt x="13558" y="11345"/>
                    <a:pt x="13627" y="11299"/>
                    <a:pt x="13650" y="11231"/>
                  </a:cubicBezTo>
                  <a:cubicBezTo>
                    <a:pt x="13695" y="11185"/>
                    <a:pt x="13672" y="11140"/>
                    <a:pt x="13695" y="11071"/>
                  </a:cubicBezTo>
                  <a:cubicBezTo>
                    <a:pt x="13672" y="11026"/>
                    <a:pt x="13672" y="10957"/>
                    <a:pt x="13650" y="10911"/>
                  </a:cubicBezTo>
                  <a:cubicBezTo>
                    <a:pt x="13604" y="10866"/>
                    <a:pt x="13535" y="10797"/>
                    <a:pt x="13467" y="10752"/>
                  </a:cubicBezTo>
                  <a:cubicBezTo>
                    <a:pt x="13456" y="10740"/>
                    <a:pt x="13433" y="10740"/>
                    <a:pt x="13407" y="10740"/>
                  </a:cubicBezTo>
                  <a:cubicBezTo>
                    <a:pt x="13381" y="10740"/>
                    <a:pt x="13353" y="10740"/>
                    <a:pt x="13330" y="10729"/>
                  </a:cubicBezTo>
                  <a:close/>
                  <a:moveTo>
                    <a:pt x="7236" y="10911"/>
                  </a:moveTo>
                  <a:cubicBezTo>
                    <a:pt x="7076" y="10911"/>
                    <a:pt x="6939" y="11071"/>
                    <a:pt x="6939" y="11231"/>
                  </a:cubicBezTo>
                  <a:cubicBezTo>
                    <a:pt x="6962" y="11391"/>
                    <a:pt x="7099" y="11528"/>
                    <a:pt x="7258" y="11528"/>
                  </a:cubicBezTo>
                  <a:cubicBezTo>
                    <a:pt x="7418" y="11528"/>
                    <a:pt x="7555" y="11391"/>
                    <a:pt x="7555" y="11208"/>
                  </a:cubicBezTo>
                  <a:cubicBezTo>
                    <a:pt x="7555" y="11048"/>
                    <a:pt x="7418" y="10911"/>
                    <a:pt x="7236" y="10911"/>
                  </a:cubicBezTo>
                  <a:close/>
                  <a:moveTo>
                    <a:pt x="1141" y="11117"/>
                  </a:moveTo>
                  <a:cubicBezTo>
                    <a:pt x="1004" y="11117"/>
                    <a:pt x="913" y="11231"/>
                    <a:pt x="913" y="11345"/>
                  </a:cubicBezTo>
                  <a:cubicBezTo>
                    <a:pt x="913" y="11482"/>
                    <a:pt x="1004" y="11596"/>
                    <a:pt x="1141" y="11596"/>
                  </a:cubicBezTo>
                  <a:cubicBezTo>
                    <a:pt x="1278" y="11596"/>
                    <a:pt x="1392" y="11482"/>
                    <a:pt x="1370" y="11345"/>
                  </a:cubicBezTo>
                  <a:cubicBezTo>
                    <a:pt x="1392" y="11231"/>
                    <a:pt x="1278" y="11117"/>
                    <a:pt x="1141" y="11117"/>
                  </a:cubicBezTo>
                  <a:close/>
                  <a:moveTo>
                    <a:pt x="14669" y="10864"/>
                  </a:moveTo>
                  <a:cubicBezTo>
                    <a:pt x="14657" y="10864"/>
                    <a:pt x="14644" y="10864"/>
                    <a:pt x="14631" y="10866"/>
                  </a:cubicBezTo>
                  <a:cubicBezTo>
                    <a:pt x="14426" y="10866"/>
                    <a:pt x="14243" y="11048"/>
                    <a:pt x="14266" y="11231"/>
                  </a:cubicBezTo>
                  <a:cubicBezTo>
                    <a:pt x="14289" y="11436"/>
                    <a:pt x="14403" y="11573"/>
                    <a:pt x="14654" y="11596"/>
                  </a:cubicBezTo>
                  <a:cubicBezTo>
                    <a:pt x="14859" y="11573"/>
                    <a:pt x="15019" y="11391"/>
                    <a:pt x="14996" y="11208"/>
                  </a:cubicBezTo>
                  <a:cubicBezTo>
                    <a:pt x="14996" y="11036"/>
                    <a:pt x="14875" y="10864"/>
                    <a:pt x="14669" y="10864"/>
                  </a:cubicBezTo>
                  <a:close/>
                  <a:moveTo>
                    <a:pt x="8560" y="11048"/>
                  </a:moveTo>
                  <a:cubicBezTo>
                    <a:pt x="8354" y="11048"/>
                    <a:pt x="8263" y="11140"/>
                    <a:pt x="8263" y="11345"/>
                  </a:cubicBezTo>
                  <a:cubicBezTo>
                    <a:pt x="8263" y="11551"/>
                    <a:pt x="8354" y="11665"/>
                    <a:pt x="8560" y="11665"/>
                  </a:cubicBezTo>
                  <a:cubicBezTo>
                    <a:pt x="8765" y="11665"/>
                    <a:pt x="8856" y="11573"/>
                    <a:pt x="8856" y="11368"/>
                  </a:cubicBezTo>
                  <a:cubicBezTo>
                    <a:pt x="8856" y="11162"/>
                    <a:pt x="8765" y="11048"/>
                    <a:pt x="8560" y="11048"/>
                  </a:cubicBezTo>
                  <a:close/>
                  <a:moveTo>
                    <a:pt x="16046" y="10951"/>
                  </a:moveTo>
                  <a:cubicBezTo>
                    <a:pt x="16031" y="10951"/>
                    <a:pt x="16016" y="10953"/>
                    <a:pt x="16001" y="10957"/>
                  </a:cubicBezTo>
                  <a:cubicBezTo>
                    <a:pt x="15772" y="10957"/>
                    <a:pt x="15613" y="11094"/>
                    <a:pt x="15613" y="11299"/>
                  </a:cubicBezTo>
                  <a:cubicBezTo>
                    <a:pt x="15613" y="11414"/>
                    <a:pt x="15635" y="11505"/>
                    <a:pt x="15727" y="11573"/>
                  </a:cubicBezTo>
                  <a:cubicBezTo>
                    <a:pt x="15795" y="11665"/>
                    <a:pt x="15864" y="11687"/>
                    <a:pt x="15978" y="11687"/>
                  </a:cubicBezTo>
                  <a:cubicBezTo>
                    <a:pt x="16183" y="11687"/>
                    <a:pt x="16343" y="11551"/>
                    <a:pt x="16343" y="11345"/>
                  </a:cubicBezTo>
                  <a:cubicBezTo>
                    <a:pt x="16366" y="11231"/>
                    <a:pt x="16320" y="11140"/>
                    <a:pt x="16252" y="11071"/>
                  </a:cubicBezTo>
                  <a:cubicBezTo>
                    <a:pt x="16176" y="10996"/>
                    <a:pt x="16116" y="10951"/>
                    <a:pt x="16046" y="10951"/>
                  </a:cubicBezTo>
                  <a:close/>
                  <a:moveTo>
                    <a:pt x="17256" y="11048"/>
                  </a:moveTo>
                  <a:cubicBezTo>
                    <a:pt x="17233" y="11048"/>
                    <a:pt x="17187" y="11048"/>
                    <a:pt x="17165" y="11071"/>
                  </a:cubicBezTo>
                  <a:cubicBezTo>
                    <a:pt x="17051" y="11140"/>
                    <a:pt x="16936" y="11231"/>
                    <a:pt x="16959" y="11414"/>
                  </a:cubicBezTo>
                  <a:cubicBezTo>
                    <a:pt x="16914" y="11528"/>
                    <a:pt x="16982" y="11596"/>
                    <a:pt x="17028" y="11687"/>
                  </a:cubicBezTo>
                  <a:cubicBezTo>
                    <a:pt x="17051" y="11710"/>
                    <a:pt x="17051" y="11710"/>
                    <a:pt x="17073" y="11733"/>
                  </a:cubicBezTo>
                  <a:cubicBezTo>
                    <a:pt x="17073" y="11710"/>
                    <a:pt x="17073" y="11687"/>
                    <a:pt x="17096" y="11687"/>
                  </a:cubicBezTo>
                  <a:cubicBezTo>
                    <a:pt x="17119" y="11596"/>
                    <a:pt x="17142" y="11482"/>
                    <a:pt x="17187" y="11391"/>
                  </a:cubicBezTo>
                  <a:cubicBezTo>
                    <a:pt x="17233" y="11299"/>
                    <a:pt x="17233" y="11185"/>
                    <a:pt x="17279" y="11094"/>
                  </a:cubicBezTo>
                  <a:cubicBezTo>
                    <a:pt x="17302" y="11094"/>
                    <a:pt x="17279" y="11048"/>
                    <a:pt x="17256" y="11048"/>
                  </a:cubicBezTo>
                  <a:close/>
                  <a:moveTo>
                    <a:pt x="2488" y="11208"/>
                  </a:moveTo>
                  <a:cubicBezTo>
                    <a:pt x="2420" y="11254"/>
                    <a:pt x="2328" y="11254"/>
                    <a:pt x="2305" y="11299"/>
                  </a:cubicBezTo>
                  <a:cubicBezTo>
                    <a:pt x="2260" y="11368"/>
                    <a:pt x="2191" y="11414"/>
                    <a:pt x="2214" y="11505"/>
                  </a:cubicBezTo>
                  <a:cubicBezTo>
                    <a:pt x="2237" y="11573"/>
                    <a:pt x="2260" y="11642"/>
                    <a:pt x="2305" y="11687"/>
                  </a:cubicBezTo>
                  <a:cubicBezTo>
                    <a:pt x="2345" y="11707"/>
                    <a:pt x="2401" y="11761"/>
                    <a:pt x="2474" y="11761"/>
                  </a:cubicBezTo>
                  <a:cubicBezTo>
                    <a:pt x="2486" y="11761"/>
                    <a:pt x="2498" y="11759"/>
                    <a:pt x="2511" y="11756"/>
                  </a:cubicBezTo>
                  <a:cubicBezTo>
                    <a:pt x="2556" y="11733"/>
                    <a:pt x="2648" y="11710"/>
                    <a:pt x="2671" y="11665"/>
                  </a:cubicBezTo>
                  <a:cubicBezTo>
                    <a:pt x="2716" y="11619"/>
                    <a:pt x="2762" y="11551"/>
                    <a:pt x="2762" y="11482"/>
                  </a:cubicBezTo>
                  <a:cubicBezTo>
                    <a:pt x="2739" y="11414"/>
                    <a:pt x="2716" y="11345"/>
                    <a:pt x="2671" y="11299"/>
                  </a:cubicBezTo>
                  <a:cubicBezTo>
                    <a:pt x="2625" y="11254"/>
                    <a:pt x="2556" y="11231"/>
                    <a:pt x="2488" y="11208"/>
                  </a:cubicBezTo>
                  <a:close/>
                  <a:moveTo>
                    <a:pt x="9906" y="11117"/>
                  </a:moveTo>
                  <a:cubicBezTo>
                    <a:pt x="9746" y="11117"/>
                    <a:pt x="9587" y="11277"/>
                    <a:pt x="9564" y="11436"/>
                  </a:cubicBezTo>
                  <a:cubicBezTo>
                    <a:pt x="9564" y="11596"/>
                    <a:pt x="9746" y="11779"/>
                    <a:pt x="9906" y="11802"/>
                  </a:cubicBezTo>
                  <a:cubicBezTo>
                    <a:pt x="10043" y="11802"/>
                    <a:pt x="10226" y="11619"/>
                    <a:pt x="10249" y="11459"/>
                  </a:cubicBezTo>
                  <a:cubicBezTo>
                    <a:pt x="10249" y="11299"/>
                    <a:pt x="10066" y="11117"/>
                    <a:pt x="9906" y="11117"/>
                  </a:cubicBezTo>
                  <a:close/>
                  <a:moveTo>
                    <a:pt x="3835" y="11322"/>
                  </a:moveTo>
                  <a:cubicBezTo>
                    <a:pt x="3675" y="11322"/>
                    <a:pt x="3561" y="11436"/>
                    <a:pt x="3561" y="11573"/>
                  </a:cubicBezTo>
                  <a:cubicBezTo>
                    <a:pt x="3561" y="11733"/>
                    <a:pt x="3652" y="11847"/>
                    <a:pt x="3812" y="11870"/>
                  </a:cubicBezTo>
                  <a:cubicBezTo>
                    <a:pt x="3994" y="11870"/>
                    <a:pt x="4086" y="11756"/>
                    <a:pt x="4086" y="11596"/>
                  </a:cubicBezTo>
                  <a:cubicBezTo>
                    <a:pt x="4109" y="11436"/>
                    <a:pt x="3994" y="11322"/>
                    <a:pt x="3835" y="11322"/>
                  </a:cubicBezTo>
                  <a:close/>
                  <a:moveTo>
                    <a:pt x="11253" y="11254"/>
                  </a:moveTo>
                  <a:cubicBezTo>
                    <a:pt x="11047" y="11254"/>
                    <a:pt x="10911" y="11391"/>
                    <a:pt x="10911" y="11573"/>
                  </a:cubicBezTo>
                  <a:cubicBezTo>
                    <a:pt x="10911" y="11802"/>
                    <a:pt x="11025" y="11916"/>
                    <a:pt x="11253" y="11916"/>
                  </a:cubicBezTo>
                  <a:cubicBezTo>
                    <a:pt x="11268" y="11917"/>
                    <a:pt x="11282" y="11918"/>
                    <a:pt x="11296" y="11918"/>
                  </a:cubicBezTo>
                  <a:cubicBezTo>
                    <a:pt x="11474" y="11918"/>
                    <a:pt x="11572" y="11787"/>
                    <a:pt x="11572" y="11596"/>
                  </a:cubicBezTo>
                  <a:cubicBezTo>
                    <a:pt x="11572" y="11391"/>
                    <a:pt x="11458" y="11254"/>
                    <a:pt x="11253" y="11254"/>
                  </a:cubicBezTo>
                  <a:close/>
                  <a:moveTo>
                    <a:pt x="5159" y="11436"/>
                  </a:moveTo>
                  <a:cubicBezTo>
                    <a:pt x="5090" y="11436"/>
                    <a:pt x="5022" y="11482"/>
                    <a:pt x="4953" y="11528"/>
                  </a:cubicBezTo>
                  <a:cubicBezTo>
                    <a:pt x="4907" y="11573"/>
                    <a:pt x="4885" y="11642"/>
                    <a:pt x="4885" y="11710"/>
                  </a:cubicBezTo>
                  <a:cubicBezTo>
                    <a:pt x="4885" y="11779"/>
                    <a:pt x="4907" y="11870"/>
                    <a:pt x="4953" y="11916"/>
                  </a:cubicBezTo>
                  <a:cubicBezTo>
                    <a:pt x="4999" y="11984"/>
                    <a:pt x="5090" y="12030"/>
                    <a:pt x="5159" y="12030"/>
                  </a:cubicBezTo>
                  <a:cubicBezTo>
                    <a:pt x="5227" y="12030"/>
                    <a:pt x="5318" y="11984"/>
                    <a:pt x="5364" y="11939"/>
                  </a:cubicBezTo>
                  <a:cubicBezTo>
                    <a:pt x="5432" y="11893"/>
                    <a:pt x="5432" y="11802"/>
                    <a:pt x="5478" y="11733"/>
                  </a:cubicBezTo>
                  <a:cubicBezTo>
                    <a:pt x="5455" y="11665"/>
                    <a:pt x="5432" y="11573"/>
                    <a:pt x="5387" y="11528"/>
                  </a:cubicBezTo>
                  <a:cubicBezTo>
                    <a:pt x="5341" y="11459"/>
                    <a:pt x="5227" y="11436"/>
                    <a:pt x="5159" y="11436"/>
                  </a:cubicBezTo>
                  <a:close/>
                  <a:moveTo>
                    <a:pt x="12657" y="11342"/>
                  </a:moveTo>
                  <a:cubicBezTo>
                    <a:pt x="12646" y="11342"/>
                    <a:pt x="12634" y="11343"/>
                    <a:pt x="12622" y="11345"/>
                  </a:cubicBezTo>
                  <a:cubicBezTo>
                    <a:pt x="12554" y="11345"/>
                    <a:pt x="12463" y="11345"/>
                    <a:pt x="12440" y="11368"/>
                  </a:cubicBezTo>
                  <a:cubicBezTo>
                    <a:pt x="12349" y="11436"/>
                    <a:pt x="12257" y="11505"/>
                    <a:pt x="12257" y="11665"/>
                  </a:cubicBezTo>
                  <a:cubicBezTo>
                    <a:pt x="12234" y="11802"/>
                    <a:pt x="12303" y="11916"/>
                    <a:pt x="12417" y="12007"/>
                  </a:cubicBezTo>
                  <a:cubicBezTo>
                    <a:pt x="12417" y="12007"/>
                    <a:pt x="12440" y="12030"/>
                    <a:pt x="12463" y="12030"/>
                  </a:cubicBezTo>
                  <a:cubicBezTo>
                    <a:pt x="12493" y="12030"/>
                    <a:pt x="12525" y="12031"/>
                    <a:pt x="12557" y="12031"/>
                  </a:cubicBezTo>
                  <a:cubicBezTo>
                    <a:pt x="12668" y="12031"/>
                    <a:pt x="12785" y="12017"/>
                    <a:pt x="12873" y="11893"/>
                  </a:cubicBezTo>
                  <a:cubicBezTo>
                    <a:pt x="12896" y="11847"/>
                    <a:pt x="12942" y="11824"/>
                    <a:pt x="12919" y="11779"/>
                  </a:cubicBezTo>
                  <a:cubicBezTo>
                    <a:pt x="12919" y="11710"/>
                    <a:pt x="12919" y="11642"/>
                    <a:pt x="12919" y="11596"/>
                  </a:cubicBezTo>
                  <a:cubicBezTo>
                    <a:pt x="12919" y="11573"/>
                    <a:pt x="12919" y="11551"/>
                    <a:pt x="12919" y="11528"/>
                  </a:cubicBezTo>
                  <a:cubicBezTo>
                    <a:pt x="12836" y="11444"/>
                    <a:pt x="12772" y="11342"/>
                    <a:pt x="12657" y="11342"/>
                  </a:cubicBezTo>
                  <a:close/>
                  <a:moveTo>
                    <a:pt x="525" y="11756"/>
                  </a:moveTo>
                  <a:cubicBezTo>
                    <a:pt x="502" y="11779"/>
                    <a:pt x="502" y="11802"/>
                    <a:pt x="502" y="11802"/>
                  </a:cubicBezTo>
                  <a:cubicBezTo>
                    <a:pt x="548" y="11893"/>
                    <a:pt x="571" y="11984"/>
                    <a:pt x="616" y="12075"/>
                  </a:cubicBezTo>
                  <a:cubicBezTo>
                    <a:pt x="616" y="12098"/>
                    <a:pt x="639" y="12098"/>
                    <a:pt x="639" y="12098"/>
                  </a:cubicBezTo>
                  <a:cubicBezTo>
                    <a:pt x="639" y="12098"/>
                    <a:pt x="662" y="12075"/>
                    <a:pt x="662" y="12075"/>
                  </a:cubicBezTo>
                  <a:cubicBezTo>
                    <a:pt x="685" y="12053"/>
                    <a:pt x="662" y="12030"/>
                    <a:pt x="662" y="12007"/>
                  </a:cubicBezTo>
                  <a:cubicBezTo>
                    <a:pt x="662" y="11870"/>
                    <a:pt x="639" y="11824"/>
                    <a:pt x="548" y="11779"/>
                  </a:cubicBezTo>
                  <a:cubicBezTo>
                    <a:pt x="525" y="11779"/>
                    <a:pt x="525" y="11779"/>
                    <a:pt x="525" y="11756"/>
                  </a:cubicBezTo>
                  <a:close/>
                  <a:moveTo>
                    <a:pt x="6505" y="11528"/>
                  </a:moveTo>
                  <a:cubicBezTo>
                    <a:pt x="6368" y="11528"/>
                    <a:pt x="6209" y="11665"/>
                    <a:pt x="6209" y="11824"/>
                  </a:cubicBezTo>
                  <a:cubicBezTo>
                    <a:pt x="6209" y="11984"/>
                    <a:pt x="6345" y="12121"/>
                    <a:pt x="6505" y="12121"/>
                  </a:cubicBezTo>
                  <a:cubicBezTo>
                    <a:pt x="6665" y="12121"/>
                    <a:pt x="6825" y="11984"/>
                    <a:pt x="6825" y="11824"/>
                  </a:cubicBezTo>
                  <a:cubicBezTo>
                    <a:pt x="6825" y="11665"/>
                    <a:pt x="6688" y="11528"/>
                    <a:pt x="6505" y="11528"/>
                  </a:cubicBezTo>
                  <a:close/>
                  <a:moveTo>
                    <a:pt x="13923" y="11459"/>
                  </a:moveTo>
                  <a:cubicBezTo>
                    <a:pt x="13718" y="11459"/>
                    <a:pt x="13558" y="11642"/>
                    <a:pt x="13558" y="11847"/>
                  </a:cubicBezTo>
                  <a:cubicBezTo>
                    <a:pt x="13581" y="12030"/>
                    <a:pt x="13718" y="12190"/>
                    <a:pt x="13946" y="12190"/>
                  </a:cubicBezTo>
                  <a:cubicBezTo>
                    <a:pt x="14129" y="12190"/>
                    <a:pt x="14311" y="12007"/>
                    <a:pt x="14289" y="11824"/>
                  </a:cubicBezTo>
                  <a:cubicBezTo>
                    <a:pt x="14289" y="11619"/>
                    <a:pt x="14152" y="11459"/>
                    <a:pt x="13923" y="11459"/>
                  </a:cubicBezTo>
                  <a:close/>
                  <a:moveTo>
                    <a:pt x="7852" y="11665"/>
                  </a:moveTo>
                  <a:cubicBezTo>
                    <a:pt x="7647" y="11665"/>
                    <a:pt x="7555" y="11756"/>
                    <a:pt x="7555" y="11961"/>
                  </a:cubicBezTo>
                  <a:cubicBezTo>
                    <a:pt x="7555" y="12167"/>
                    <a:pt x="7647" y="12258"/>
                    <a:pt x="7852" y="12258"/>
                  </a:cubicBezTo>
                  <a:cubicBezTo>
                    <a:pt x="8057" y="12258"/>
                    <a:pt x="8149" y="12167"/>
                    <a:pt x="8149" y="11961"/>
                  </a:cubicBezTo>
                  <a:cubicBezTo>
                    <a:pt x="8149" y="11756"/>
                    <a:pt x="8057" y="11665"/>
                    <a:pt x="7852" y="11665"/>
                  </a:cubicBezTo>
                  <a:close/>
                  <a:moveTo>
                    <a:pt x="15293" y="11551"/>
                  </a:moveTo>
                  <a:cubicBezTo>
                    <a:pt x="15179" y="11551"/>
                    <a:pt x="15088" y="11573"/>
                    <a:pt x="15019" y="11665"/>
                  </a:cubicBezTo>
                  <a:cubicBezTo>
                    <a:pt x="14951" y="11733"/>
                    <a:pt x="14905" y="11802"/>
                    <a:pt x="14905" y="11916"/>
                  </a:cubicBezTo>
                  <a:cubicBezTo>
                    <a:pt x="14905" y="12121"/>
                    <a:pt x="15065" y="12281"/>
                    <a:pt x="15247" y="12304"/>
                  </a:cubicBezTo>
                  <a:cubicBezTo>
                    <a:pt x="15361" y="12304"/>
                    <a:pt x="15453" y="12281"/>
                    <a:pt x="15544" y="12190"/>
                  </a:cubicBezTo>
                  <a:cubicBezTo>
                    <a:pt x="15613" y="12121"/>
                    <a:pt x="15658" y="12053"/>
                    <a:pt x="15635" y="11939"/>
                  </a:cubicBezTo>
                  <a:cubicBezTo>
                    <a:pt x="15635" y="11710"/>
                    <a:pt x="15498" y="11573"/>
                    <a:pt x="15293" y="11551"/>
                  </a:cubicBezTo>
                  <a:close/>
                  <a:moveTo>
                    <a:pt x="1780" y="11824"/>
                  </a:moveTo>
                  <a:cubicBezTo>
                    <a:pt x="1666" y="11824"/>
                    <a:pt x="1529" y="11961"/>
                    <a:pt x="1506" y="12075"/>
                  </a:cubicBezTo>
                  <a:cubicBezTo>
                    <a:pt x="1506" y="12190"/>
                    <a:pt x="1666" y="12349"/>
                    <a:pt x="1780" y="12372"/>
                  </a:cubicBezTo>
                  <a:cubicBezTo>
                    <a:pt x="1895" y="12372"/>
                    <a:pt x="2054" y="12212"/>
                    <a:pt x="2054" y="12098"/>
                  </a:cubicBezTo>
                  <a:cubicBezTo>
                    <a:pt x="2054" y="11984"/>
                    <a:pt x="1895" y="11824"/>
                    <a:pt x="1780" y="11824"/>
                  </a:cubicBezTo>
                  <a:close/>
                  <a:moveTo>
                    <a:pt x="9175" y="11731"/>
                  </a:moveTo>
                  <a:cubicBezTo>
                    <a:pt x="9041" y="11731"/>
                    <a:pt x="8878" y="11902"/>
                    <a:pt x="8856" y="12053"/>
                  </a:cubicBezTo>
                  <a:cubicBezTo>
                    <a:pt x="8856" y="12212"/>
                    <a:pt x="9016" y="12395"/>
                    <a:pt x="9199" y="12395"/>
                  </a:cubicBezTo>
                  <a:cubicBezTo>
                    <a:pt x="9336" y="12395"/>
                    <a:pt x="9518" y="12235"/>
                    <a:pt x="9541" y="12075"/>
                  </a:cubicBezTo>
                  <a:cubicBezTo>
                    <a:pt x="9541" y="11916"/>
                    <a:pt x="9381" y="11733"/>
                    <a:pt x="9199" y="11733"/>
                  </a:cubicBezTo>
                  <a:cubicBezTo>
                    <a:pt x="9191" y="11732"/>
                    <a:pt x="9183" y="11731"/>
                    <a:pt x="9175" y="11731"/>
                  </a:cubicBezTo>
                  <a:close/>
                  <a:moveTo>
                    <a:pt x="16480" y="11687"/>
                  </a:moveTo>
                  <a:cubicBezTo>
                    <a:pt x="16457" y="11687"/>
                    <a:pt x="16434" y="11687"/>
                    <a:pt x="16411" y="11710"/>
                  </a:cubicBezTo>
                  <a:cubicBezTo>
                    <a:pt x="16274" y="11802"/>
                    <a:pt x="16183" y="11893"/>
                    <a:pt x="16206" y="12053"/>
                  </a:cubicBezTo>
                  <a:cubicBezTo>
                    <a:pt x="16206" y="12053"/>
                    <a:pt x="16206" y="12075"/>
                    <a:pt x="16206" y="12075"/>
                  </a:cubicBezTo>
                  <a:cubicBezTo>
                    <a:pt x="16183" y="12190"/>
                    <a:pt x="16252" y="12258"/>
                    <a:pt x="16297" y="12327"/>
                  </a:cubicBezTo>
                  <a:cubicBezTo>
                    <a:pt x="16366" y="12395"/>
                    <a:pt x="16457" y="12441"/>
                    <a:pt x="16571" y="12441"/>
                  </a:cubicBezTo>
                  <a:cubicBezTo>
                    <a:pt x="16579" y="12433"/>
                    <a:pt x="16589" y="12431"/>
                    <a:pt x="16600" y="12431"/>
                  </a:cubicBezTo>
                  <a:cubicBezTo>
                    <a:pt x="16622" y="12431"/>
                    <a:pt x="16647" y="12441"/>
                    <a:pt x="16662" y="12441"/>
                  </a:cubicBezTo>
                  <a:cubicBezTo>
                    <a:pt x="16754" y="12418"/>
                    <a:pt x="16822" y="12372"/>
                    <a:pt x="16845" y="12281"/>
                  </a:cubicBezTo>
                  <a:cubicBezTo>
                    <a:pt x="16868" y="12258"/>
                    <a:pt x="16891" y="12235"/>
                    <a:pt x="16914" y="12190"/>
                  </a:cubicBezTo>
                  <a:cubicBezTo>
                    <a:pt x="16982" y="12053"/>
                    <a:pt x="16982" y="11961"/>
                    <a:pt x="16868" y="11802"/>
                  </a:cubicBezTo>
                  <a:cubicBezTo>
                    <a:pt x="16822" y="11756"/>
                    <a:pt x="16754" y="11687"/>
                    <a:pt x="16640" y="11687"/>
                  </a:cubicBezTo>
                  <a:close/>
                  <a:moveTo>
                    <a:pt x="3104" y="11961"/>
                  </a:moveTo>
                  <a:cubicBezTo>
                    <a:pt x="2922" y="11961"/>
                    <a:pt x="2830" y="12053"/>
                    <a:pt x="2830" y="12235"/>
                  </a:cubicBezTo>
                  <a:cubicBezTo>
                    <a:pt x="2830" y="12395"/>
                    <a:pt x="2922" y="12486"/>
                    <a:pt x="3081" y="12486"/>
                  </a:cubicBezTo>
                  <a:cubicBezTo>
                    <a:pt x="3241" y="12486"/>
                    <a:pt x="3355" y="12395"/>
                    <a:pt x="3355" y="12235"/>
                  </a:cubicBezTo>
                  <a:cubicBezTo>
                    <a:pt x="3355" y="12075"/>
                    <a:pt x="3241" y="11961"/>
                    <a:pt x="3104" y="11961"/>
                  </a:cubicBezTo>
                  <a:close/>
                  <a:moveTo>
                    <a:pt x="10469" y="11868"/>
                  </a:moveTo>
                  <a:cubicBezTo>
                    <a:pt x="10320" y="11868"/>
                    <a:pt x="10180" y="12019"/>
                    <a:pt x="10180" y="12190"/>
                  </a:cubicBezTo>
                  <a:cubicBezTo>
                    <a:pt x="10180" y="12372"/>
                    <a:pt x="10294" y="12532"/>
                    <a:pt x="10500" y="12532"/>
                  </a:cubicBezTo>
                  <a:cubicBezTo>
                    <a:pt x="10682" y="12532"/>
                    <a:pt x="10842" y="12395"/>
                    <a:pt x="10842" y="12212"/>
                  </a:cubicBezTo>
                  <a:cubicBezTo>
                    <a:pt x="10842" y="12007"/>
                    <a:pt x="10682" y="11870"/>
                    <a:pt x="10500" y="11870"/>
                  </a:cubicBezTo>
                  <a:cubicBezTo>
                    <a:pt x="10489" y="11869"/>
                    <a:pt x="10479" y="11868"/>
                    <a:pt x="10469" y="11868"/>
                  </a:cubicBezTo>
                  <a:close/>
                  <a:moveTo>
                    <a:pt x="11846" y="11961"/>
                  </a:moveTo>
                  <a:cubicBezTo>
                    <a:pt x="11641" y="11961"/>
                    <a:pt x="11527" y="12075"/>
                    <a:pt x="11504" y="12304"/>
                  </a:cubicBezTo>
                  <a:cubicBezTo>
                    <a:pt x="11504" y="12395"/>
                    <a:pt x="11550" y="12464"/>
                    <a:pt x="11618" y="12532"/>
                  </a:cubicBezTo>
                  <a:cubicBezTo>
                    <a:pt x="11656" y="12588"/>
                    <a:pt x="11724" y="12629"/>
                    <a:pt x="11798" y="12629"/>
                  </a:cubicBezTo>
                  <a:cubicBezTo>
                    <a:pt x="11814" y="12629"/>
                    <a:pt x="11830" y="12627"/>
                    <a:pt x="11846" y="12623"/>
                  </a:cubicBezTo>
                  <a:cubicBezTo>
                    <a:pt x="12052" y="12623"/>
                    <a:pt x="12189" y="12509"/>
                    <a:pt x="12189" y="12304"/>
                  </a:cubicBezTo>
                  <a:cubicBezTo>
                    <a:pt x="12189" y="12098"/>
                    <a:pt x="12052" y="11961"/>
                    <a:pt x="11846" y="11961"/>
                  </a:cubicBezTo>
                  <a:close/>
                  <a:moveTo>
                    <a:pt x="4451" y="12030"/>
                  </a:moveTo>
                  <a:cubicBezTo>
                    <a:pt x="4382" y="12030"/>
                    <a:pt x="4291" y="12075"/>
                    <a:pt x="4223" y="12121"/>
                  </a:cubicBezTo>
                  <a:cubicBezTo>
                    <a:pt x="4177" y="12167"/>
                    <a:pt x="4131" y="12258"/>
                    <a:pt x="4131" y="12327"/>
                  </a:cubicBezTo>
                  <a:cubicBezTo>
                    <a:pt x="4131" y="12395"/>
                    <a:pt x="4177" y="12486"/>
                    <a:pt x="4223" y="12532"/>
                  </a:cubicBezTo>
                  <a:cubicBezTo>
                    <a:pt x="4268" y="12578"/>
                    <a:pt x="4360" y="12600"/>
                    <a:pt x="4428" y="12646"/>
                  </a:cubicBezTo>
                  <a:cubicBezTo>
                    <a:pt x="4497" y="12600"/>
                    <a:pt x="4588" y="12578"/>
                    <a:pt x="4634" y="12532"/>
                  </a:cubicBezTo>
                  <a:cubicBezTo>
                    <a:pt x="4679" y="12486"/>
                    <a:pt x="4725" y="12395"/>
                    <a:pt x="4725" y="12327"/>
                  </a:cubicBezTo>
                  <a:cubicBezTo>
                    <a:pt x="4725" y="12258"/>
                    <a:pt x="4702" y="12190"/>
                    <a:pt x="4656" y="12144"/>
                  </a:cubicBezTo>
                  <a:cubicBezTo>
                    <a:pt x="4588" y="12075"/>
                    <a:pt x="4519" y="12030"/>
                    <a:pt x="4451" y="12030"/>
                  </a:cubicBezTo>
                  <a:close/>
                  <a:moveTo>
                    <a:pt x="5752" y="12167"/>
                  </a:moveTo>
                  <a:cubicBezTo>
                    <a:pt x="5615" y="12167"/>
                    <a:pt x="5478" y="12304"/>
                    <a:pt x="5478" y="12486"/>
                  </a:cubicBezTo>
                  <a:cubicBezTo>
                    <a:pt x="5478" y="12623"/>
                    <a:pt x="5615" y="12760"/>
                    <a:pt x="5775" y="12760"/>
                  </a:cubicBezTo>
                  <a:cubicBezTo>
                    <a:pt x="5935" y="12760"/>
                    <a:pt x="6072" y="12623"/>
                    <a:pt x="6072" y="12464"/>
                  </a:cubicBezTo>
                  <a:cubicBezTo>
                    <a:pt x="6072" y="12304"/>
                    <a:pt x="5935" y="12167"/>
                    <a:pt x="5752" y="12167"/>
                  </a:cubicBezTo>
                  <a:close/>
                  <a:moveTo>
                    <a:pt x="13193" y="12053"/>
                  </a:moveTo>
                  <a:cubicBezTo>
                    <a:pt x="13102" y="12098"/>
                    <a:pt x="12988" y="12098"/>
                    <a:pt x="12919" y="12190"/>
                  </a:cubicBezTo>
                  <a:cubicBezTo>
                    <a:pt x="12873" y="12258"/>
                    <a:pt x="12828" y="12349"/>
                    <a:pt x="12828" y="12441"/>
                  </a:cubicBezTo>
                  <a:cubicBezTo>
                    <a:pt x="12851" y="12532"/>
                    <a:pt x="12873" y="12623"/>
                    <a:pt x="12942" y="12692"/>
                  </a:cubicBezTo>
                  <a:cubicBezTo>
                    <a:pt x="12988" y="12737"/>
                    <a:pt x="13147" y="12806"/>
                    <a:pt x="13193" y="12806"/>
                  </a:cubicBezTo>
                  <a:cubicBezTo>
                    <a:pt x="13284" y="12783"/>
                    <a:pt x="13398" y="12760"/>
                    <a:pt x="13467" y="12669"/>
                  </a:cubicBezTo>
                  <a:cubicBezTo>
                    <a:pt x="13535" y="12600"/>
                    <a:pt x="13558" y="12509"/>
                    <a:pt x="13558" y="12418"/>
                  </a:cubicBezTo>
                  <a:cubicBezTo>
                    <a:pt x="13558" y="12327"/>
                    <a:pt x="13513" y="12235"/>
                    <a:pt x="13444" y="12167"/>
                  </a:cubicBezTo>
                  <a:cubicBezTo>
                    <a:pt x="13376" y="12098"/>
                    <a:pt x="13284" y="12098"/>
                    <a:pt x="13193" y="12053"/>
                  </a:cubicBezTo>
                  <a:close/>
                  <a:moveTo>
                    <a:pt x="7122" y="12258"/>
                  </a:moveTo>
                  <a:cubicBezTo>
                    <a:pt x="6916" y="12258"/>
                    <a:pt x="6825" y="12349"/>
                    <a:pt x="6825" y="12578"/>
                  </a:cubicBezTo>
                  <a:cubicBezTo>
                    <a:pt x="6825" y="12783"/>
                    <a:pt x="6916" y="12874"/>
                    <a:pt x="7122" y="12874"/>
                  </a:cubicBezTo>
                  <a:cubicBezTo>
                    <a:pt x="7327" y="12874"/>
                    <a:pt x="7418" y="12760"/>
                    <a:pt x="7418" y="12555"/>
                  </a:cubicBezTo>
                  <a:cubicBezTo>
                    <a:pt x="7418" y="12349"/>
                    <a:pt x="7327" y="12258"/>
                    <a:pt x="7122" y="12258"/>
                  </a:cubicBezTo>
                  <a:close/>
                  <a:moveTo>
                    <a:pt x="14540" y="12167"/>
                  </a:moveTo>
                  <a:cubicBezTo>
                    <a:pt x="14426" y="12167"/>
                    <a:pt x="14357" y="12190"/>
                    <a:pt x="14266" y="12281"/>
                  </a:cubicBezTo>
                  <a:cubicBezTo>
                    <a:pt x="14197" y="12349"/>
                    <a:pt x="14152" y="12441"/>
                    <a:pt x="14175" y="12555"/>
                  </a:cubicBezTo>
                  <a:cubicBezTo>
                    <a:pt x="14175" y="12760"/>
                    <a:pt x="14334" y="12897"/>
                    <a:pt x="14563" y="12897"/>
                  </a:cubicBezTo>
                  <a:cubicBezTo>
                    <a:pt x="14578" y="12901"/>
                    <a:pt x="14593" y="12903"/>
                    <a:pt x="14608" y="12903"/>
                  </a:cubicBezTo>
                  <a:cubicBezTo>
                    <a:pt x="14677" y="12903"/>
                    <a:pt x="14734" y="12859"/>
                    <a:pt x="14791" y="12783"/>
                  </a:cubicBezTo>
                  <a:cubicBezTo>
                    <a:pt x="14882" y="12715"/>
                    <a:pt x="14905" y="12646"/>
                    <a:pt x="14905" y="12532"/>
                  </a:cubicBezTo>
                  <a:cubicBezTo>
                    <a:pt x="14905" y="12304"/>
                    <a:pt x="14745" y="12167"/>
                    <a:pt x="14540" y="12167"/>
                  </a:cubicBezTo>
                  <a:close/>
                  <a:moveTo>
                    <a:pt x="1037" y="12430"/>
                  </a:moveTo>
                  <a:cubicBezTo>
                    <a:pt x="966" y="12430"/>
                    <a:pt x="898" y="12466"/>
                    <a:pt x="845" y="12532"/>
                  </a:cubicBezTo>
                  <a:cubicBezTo>
                    <a:pt x="845" y="12555"/>
                    <a:pt x="845" y="12600"/>
                    <a:pt x="845" y="12623"/>
                  </a:cubicBezTo>
                  <a:cubicBezTo>
                    <a:pt x="890" y="12737"/>
                    <a:pt x="959" y="12829"/>
                    <a:pt x="1004" y="12920"/>
                  </a:cubicBezTo>
                  <a:cubicBezTo>
                    <a:pt x="1027" y="12943"/>
                    <a:pt x="1027" y="12966"/>
                    <a:pt x="1027" y="12966"/>
                  </a:cubicBezTo>
                  <a:lnTo>
                    <a:pt x="1073" y="12966"/>
                  </a:lnTo>
                  <a:cubicBezTo>
                    <a:pt x="1187" y="12920"/>
                    <a:pt x="1278" y="12852"/>
                    <a:pt x="1301" y="12737"/>
                  </a:cubicBezTo>
                  <a:cubicBezTo>
                    <a:pt x="1324" y="12623"/>
                    <a:pt x="1255" y="12555"/>
                    <a:pt x="1187" y="12486"/>
                  </a:cubicBezTo>
                  <a:cubicBezTo>
                    <a:pt x="1139" y="12448"/>
                    <a:pt x="1088" y="12430"/>
                    <a:pt x="1037" y="12430"/>
                  </a:cubicBezTo>
                  <a:close/>
                  <a:moveTo>
                    <a:pt x="8492" y="12370"/>
                  </a:moveTo>
                  <a:cubicBezTo>
                    <a:pt x="8484" y="12370"/>
                    <a:pt x="8476" y="12371"/>
                    <a:pt x="8468" y="12372"/>
                  </a:cubicBezTo>
                  <a:cubicBezTo>
                    <a:pt x="8286" y="12372"/>
                    <a:pt x="8126" y="12555"/>
                    <a:pt x="8126" y="12715"/>
                  </a:cubicBezTo>
                  <a:cubicBezTo>
                    <a:pt x="8126" y="12874"/>
                    <a:pt x="8308" y="13034"/>
                    <a:pt x="8468" y="13034"/>
                  </a:cubicBezTo>
                  <a:cubicBezTo>
                    <a:pt x="8628" y="13034"/>
                    <a:pt x="8811" y="12852"/>
                    <a:pt x="8788" y="12692"/>
                  </a:cubicBezTo>
                  <a:cubicBezTo>
                    <a:pt x="8788" y="12541"/>
                    <a:pt x="8626" y="12370"/>
                    <a:pt x="8492" y="12370"/>
                  </a:cubicBezTo>
                  <a:close/>
                  <a:moveTo>
                    <a:pt x="15864" y="12281"/>
                  </a:moveTo>
                  <a:cubicBezTo>
                    <a:pt x="15658" y="12304"/>
                    <a:pt x="15498" y="12464"/>
                    <a:pt x="15498" y="12669"/>
                  </a:cubicBezTo>
                  <a:cubicBezTo>
                    <a:pt x="15498" y="12874"/>
                    <a:pt x="15658" y="13034"/>
                    <a:pt x="15886" y="13034"/>
                  </a:cubicBezTo>
                  <a:cubicBezTo>
                    <a:pt x="16092" y="13034"/>
                    <a:pt x="16274" y="12874"/>
                    <a:pt x="16252" y="12669"/>
                  </a:cubicBezTo>
                  <a:cubicBezTo>
                    <a:pt x="16274" y="12464"/>
                    <a:pt x="16092" y="12281"/>
                    <a:pt x="15864" y="12281"/>
                  </a:cubicBezTo>
                  <a:close/>
                  <a:moveTo>
                    <a:pt x="2397" y="12555"/>
                  </a:moveTo>
                  <a:cubicBezTo>
                    <a:pt x="2237" y="12555"/>
                    <a:pt x="2123" y="12669"/>
                    <a:pt x="2123" y="12829"/>
                  </a:cubicBezTo>
                  <a:cubicBezTo>
                    <a:pt x="2123" y="12989"/>
                    <a:pt x="2214" y="13103"/>
                    <a:pt x="2374" y="13103"/>
                  </a:cubicBezTo>
                  <a:cubicBezTo>
                    <a:pt x="2534" y="13103"/>
                    <a:pt x="2648" y="12989"/>
                    <a:pt x="2648" y="12829"/>
                  </a:cubicBezTo>
                  <a:cubicBezTo>
                    <a:pt x="2648" y="12669"/>
                    <a:pt x="2556" y="12578"/>
                    <a:pt x="2397" y="12555"/>
                  </a:cubicBezTo>
                  <a:close/>
                  <a:moveTo>
                    <a:pt x="9792" y="12464"/>
                  </a:moveTo>
                  <a:cubicBezTo>
                    <a:pt x="9609" y="12464"/>
                    <a:pt x="9473" y="12623"/>
                    <a:pt x="9473" y="12806"/>
                  </a:cubicBezTo>
                  <a:cubicBezTo>
                    <a:pt x="9473" y="12977"/>
                    <a:pt x="9592" y="13128"/>
                    <a:pt x="9776" y="13128"/>
                  </a:cubicBezTo>
                  <a:cubicBezTo>
                    <a:pt x="9789" y="13128"/>
                    <a:pt x="9802" y="13127"/>
                    <a:pt x="9815" y="13125"/>
                  </a:cubicBezTo>
                  <a:cubicBezTo>
                    <a:pt x="9998" y="13125"/>
                    <a:pt x="10157" y="12989"/>
                    <a:pt x="10134" y="12783"/>
                  </a:cubicBezTo>
                  <a:cubicBezTo>
                    <a:pt x="10134" y="12578"/>
                    <a:pt x="9975" y="12464"/>
                    <a:pt x="9792" y="12464"/>
                  </a:cubicBezTo>
                  <a:close/>
                  <a:moveTo>
                    <a:pt x="3721" y="12669"/>
                  </a:moveTo>
                  <a:cubicBezTo>
                    <a:pt x="3652" y="12669"/>
                    <a:pt x="3606" y="12669"/>
                    <a:pt x="3538" y="12737"/>
                  </a:cubicBezTo>
                  <a:cubicBezTo>
                    <a:pt x="3492" y="12783"/>
                    <a:pt x="3447" y="12829"/>
                    <a:pt x="3447" y="12920"/>
                  </a:cubicBezTo>
                  <a:cubicBezTo>
                    <a:pt x="3469" y="12989"/>
                    <a:pt x="3447" y="13057"/>
                    <a:pt x="3538" y="13125"/>
                  </a:cubicBezTo>
                  <a:cubicBezTo>
                    <a:pt x="3575" y="13163"/>
                    <a:pt x="3612" y="13200"/>
                    <a:pt x="3675" y="13200"/>
                  </a:cubicBezTo>
                  <a:cubicBezTo>
                    <a:pt x="3689" y="13200"/>
                    <a:pt x="3704" y="13198"/>
                    <a:pt x="3721" y="13194"/>
                  </a:cubicBezTo>
                  <a:cubicBezTo>
                    <a:pt x="3743" y="13194"/>
                    <a:pt x="3766" y="13196"/>
                    <a:pt x="3789" y="13196"/>
                  </a:cubicBezTo>
                  <a:cubicBezTo>
                    <a:pt x="3835" y="13196"/>
                    <a:pt x="3880" y="13186"/>
                    <a:pt x="3926" y="13125"/>
                  </a:cubicBezTo>
                  <a:cubicBezTo>
                    <a:pt x="3972" y="13080"/>
                    <a:pt x="4017" y="13034"/>
                    <a:pt x="3994" y="12943"/>
                  </a:cubicBezTo>
                  <a:cubicBezTo>
                    <a:pt x="3994" y="12852"/>
                    <a:pt x="3994" y="12806"/>
                    <a:pt x="3926" y="12737"/>
                  </a:cubicBezTo>
                  <a:cubicBezTo>
                    <a:pt x="3858" y="12692"/>
                    <a:pt x="3812" y="12669"/>
                    <a:pt x="3721" y="12669"/>
                  </a:cubicBezTo>
                  <a:close/>
                  <a:moveTo>
                    <a:pt x="11139" y="12600"/>
                  </a:moveTo>
                  <a:cubicBezTo>
                    <a:pt x="10933" y="12600"/>
                    <a:pt x="10819" y="12715"/>
                    <a:pt x="10819" y="12920"/>
                  </a:cubicBezTo>
                  <a:cubicBezTo>
                    <a:pt x="10796" y="13011"/>
                    <a:pt x="10819" y="13103"/>
                    <a:pt x="10911" y="13171"/>
                  </a:cubicBezTo>
                  <a:cubicBezTo>
                    <a:pt x="10979" y="13240"/>
                    <a:pt x="11047" y="13262"/>
                    <a:pt x="11139" y="13262"/>
                  </a:cubicBezTo>
                  <a:cubicBezTo>
                    <a:pt x="11344" y="13262"/>
                    <a:pt x="11481" y="13148"/>
                    <a:pt x="11481" y="12943"/>
                  </a:cubicBezTo>
                  <a:cubicBezTo>
                    <a:pt x="11481" y="12715"/>
                    <a:pt x="11367" y="12600"/>
                    <a:pt x="11139" y="12600"/>
                  </a:cubicBezTo>
                  <a:close/>
                  <a:moveTo>
                    <a:pt x="5067" y="12760"/>
                  </a:moveTo>
                  <a:cubicBezTo>
                    <a:pt x="4907" y="12760"/>
                    <a:pt x="4771" y="12897"/>
                    <a:pt x="4771" y="13057"/>
                  </a:cubicBezTo>
                  <a:cubicBezTo>
                    <a:pt x="4771" y="13217"/>
                    <a:pt x="4907" y="13377"/>
                    <a:pt x="5044" y="13377"/>
                  </a:cubicBezTo>
                  <a:cubicBezTo>
                    <a:pt x="5227" y="13377"/>
                    <a:pt x="5364" y="13240"/>
                    <a:pt x="5364" y="13080"/>
                  </a:cubicBezTo>
                  <a:cubicBezTo>
                    <a:pt x="5364" y="12920"/>
                    <a:pt x="5227" y="12760"/>
                    <a:pt x="5067" y="12760"/>
                  </a:cubicBezTo>
                  <a:close/>
                  <a:moveTo>
                    <a:pt x="12459" y="12665"/>
                  </a:moveTo>
                  <a:cubicBezTo>
                    <a:pt x="12451" y="12665"/>
                    <a:pt x="12445" y="12666"/>
                    <a:pt x="12440" y="12669"/>
                  </a:cubicBezTo>
                  <a:cubicBezTo>
                    <a:pt x="12349" y="12692"/>
                    <a:pt x="12257" y="12715"/>
                    <a:pt x="12189" y="12783"/>
                  </a:cubicBezTo>
                  <a:cubicBezTo>
                    <a:pt x="12120" y="12852"/>
                    <a:pt x="12097" y="12943"/>
                    <a:pt x="12097" y="13034"/>
                  </a:cubicBezTo>
                  <a:cubicBezTo>
                    <a:pt x="12097" y="13125"/>
                    <a:pt x="12120" y="13240"/>
                    <a:pt x="12212" y="13308"/>
                  </a:cubicBezTo>
                  <a:cubicBezTo>
                    <a:pt x="12232" y="13328"/>
                    <a:pt x="12379" y="13403"/>
                    <a:pt x="12443" y="13403"/>
                  </a:cubicBezTo>
                  <a:cubicBezTo>
                    <a:pt x="12451" y="13403"/>
                    <a:pt x="12458" y="13402"/>
                    <a:pt x="12463" y="13399"/>
                  </a:cubicBezTo>
                  <a:cubicBezTo>
                    <a:pt x="12554" y="13377"/>
                    <a:pt x="12645" y="13354"/>
                    <a:pt x="12714" y="13285"/>
                  </a:cubicBezTo>
                  <a:cubicBezTo>
                    <a:pt x="12782" y="13217"/>
                    <a:pt x="12782" y="13125"/>
                    <a:pt x="12828" y="13034"/>
                  </a:cubicBezTo>
                  <a:cubicBezTo>
                    <a:pt x="12782" y="12943"/>
                    <a:pt x="12782" y="12829"/>
                    <a:pt x="12714" y="12760"/>
                  </a:cubicBezTo>
                  <a:cubicBezTo>
                    <a:pt x="12673" y="12740"/>
                    <a:pt x="12524" y="12665"/>
                    <a:pt x="12459" y="12665"/>
                  </a:cubicBezTo>
                  <a:close/>
                  <a:moveTo>
                    <a:pt x="6391" y="12852"/>
                  </a:moveTo>
                  <a:cubicBezTo>
                    <a:pt x="6300" y="12874"/>
                    <a:pt x="6209" y="12897"/>
                    <a:pt x="6163" y="12943"/>
                  </a:cubicBezTo>
                  <a:cubicBezTo>
                    <a:pt x="6117" y="13011"/>
                    <a:pt x="6072" y="13080"/>
                    <a:pt x="6072" y="13171"/>
                  </a:cubicBezTo>
                  <a:cubicBezTo>
                    <a:pt x="6072" y="13262"/>
                    <a:pt x="6094" y="13331"/>
                    <a:pt x="6140" y="13377"/>
                  </a:cubicBezTo>
                  <a:cubicBezTo>
                    <a:pt x="6193" y="13430"/>
                    <a:pt x="6246" y="13483"/>
                    <a:pt x="6320" y="13483"/>
                  </a:cubicBezTo>
                  <a:cubicBezTo>
                    <a:pt x="6342" y="13483"/>
                    <a:pt x="6365" y="13478"/>
                    <a:pt x="6391" y="13468"/>
                  </a:cubicBezTo>
                  <a:cubicBezTo>
                    <a:pt x="6412" y="13478"/>
                    <a:pt x="6431" y="13483"/>
                    <a:pt x="6450" y="13483"/>
                  </a:cubicBezTo>
                  <a:cubicBezTo>
                    <a:pt x="6513" y="13483"/>
                    <a:pt x="6566" y="13430"/>
                    <a:pt x="6619" y="13377"/>
                  </a:cubicBezTo>
                  <a:cubicBezTo>
                    <a:pt x="6665" y="13331"/>
                    <a:pt x="6688" y="13240"/>
                    <a:pt x="6688" y="13171"/>
                  </a:cubicBezTo>
                  <a:cubicBezTo>
                    <a:pt x="6688" y="13080"/>
                    <a:pt x="6642" y="12989"/>
                    <a:pt x="6597" y="12943"/>
                  </a:cubicBezTo>
                  <a:cubicBezTo>
                    <a:pt x="6551" y="12897"/>
                    <a:pt x="6482" y="12852"/>
                    <a:pt x="6391" y="12852"/>
                  </a:cubicBezTo>
                  <a:close/>
                  <a:moveTo>
                    <a:pt x="13770" y="12804"/>
                  </a:moveTo>
                  <a:cubicBezTo>
                    <a:pt x="13581" y="12804"/>
                    <a:pt x="13421" y="12957"/>
                    <a:pt x="13421" y="13171"/>
                  </a:cubicBezTo>
                  <a:cubicBezTo>
                    <a:pt x="13421" y="13377"/>
                    <a:pt x="13581" y="13536"/>
                    <a:pt x="13787" y="13536"/>
                  </a:cubicBezTo>
                  <a:cubicBezTo>
                    <a:pt x="13992" y="13536"/>
                    <a:pt x="14175" y="13377"/>
                    <a:pt x="14175" y="13171"/>
                  </a:cubicBezTo>
                  <a:cubicBezTo>
                    <a:pt x="14152" y="12943"/>
                    <a:pt x="14015" y="12806"/>
                    <a:pt x="13809" y="12806"/>
                  </a:cubicBezTo>
                  <a:cubicBezTo>
                    <a:pt x="13796" y="12804"/>
                    <a:pt x="13783" y="12804"/>
                    <a:pt x="13770" y="12804"/>
                  </a:cubicBezTo>
                  <a:close/>
                  <a:moveTo>
                    <a:pt x="16503" y="13011"/>
                  </a:moveTo>
                  <a:cubicBezTo>
                    <a:pt x="16480" y="13011"/>
                    <a:pt x="16457" y="13034"/>
                    <a:pt x="16411" y="13034"/>
                  </a:cubicBezTo>
                  <a:cubicBezTo>
                    <a:pt x="16320" y="13034"/>
                    <a:pt x="16252" y="13080"/>
                    <a:pt x="16183" y="13148"/>
                  </a:cubicBezTo>
                  <a:cubicBezTo>
                    <a:pt x="16138" y="13194"/>
                    <a:pt x="16138" y="13285"/>
                    <a:pt x="16115" y="13354"/>
                  </a:cubicBezTo>
                  <a:cubicBezTo>
                    <a:pt x="16069" y="13445"/>
                    <a:pt x="16138" y="13491"/>
                    <a:pt x="16138" y="13582"/>
                  </a:cubicBezTo>
                  <a:cubicBezTo>
                    <a:pt x="16138" y="13582"/>
                    <a:pt x="16160" y="13605"/>
                    <a:pt x="16160" y="13605"/>
                  </a:cubicBezTo>
                  <a:cubicBezTo>
                    <a:pt x="16160" y="13605"/>
                    <a:pt x="16183" y="13582"/>
                    <a:pt x="16183" y="13582"/>
                  </a:cubicBezTo>
                  <a:cubicBezTo>
                    <a:pt x="16274" y="13422"/>
                    <a:pt x="16366" y="13262"/>
                    <a:pt x="16480" y="13103"/>
                  </a:cubicBezTo>
                  <a:cubicBezTo>
                    <a:pt x="16480" y="13080"/>
                    <a:pt x="16503" y="13034"/>
                    <a:pt x="16503" y="13011"/>
                  </a:cubicBezTo>
                  <a:close/>
                  <a:moveTo>
                    <a:pt x="7738" y="12966"/>
                  </a:moveTo>
                  <a:cubicBezTo>
                    <a:pt x="7578" y="12966"/>
                    <a:pt x="7395" y="13125"/>
                    <a:pt x="7395" y="13308"/>
                  </a:cubicBezTo>
                  <a:cubicBezTo>
                    <a:pt x="7373" y="13445"/>
                    <a:pt x="7555" y="13628"/>
                    <a:pt x="7715" y="13628"/>
                  </a:cubicBezTo>
                  <a:cubicBezTo>
                    <a:pt x="7724" y="13629"/>
                    <a:pt x="7733" y="13630"/>
                    <a:pt x="7743" y="13630"/>
                  </a:cubicBezTo>
                  <a:cubicBezTo>
                    <a:pt x="7895" y="13630"/>
                    <a:pt x="8057" y="13459"/>
                    <a:pt x="8057" y="13308"/>
                  </a:cubicBezTo>
                  <a:cubicBezTo>
                    <a:pt x="8057" y="13148"/>
                    <a:pt x="7898" y="12989"/>
                    <a:pt x="7738" y="12966"/>
                  </a:cubicBezTo>
                  <a:close/>
                  <a:moveTo>
                    <a:pt x="15156" y="12897"/>
                  </a:moveTo>
                  <a:cubicBezTo>
                    <a:pt x="14928" y="12897"/>
                    <a:pt x="14768" y="13057"/>
                    <a:pt x="14768" y="13262"/>
                  </a:cubicBezTo>
                  <a:cubicBezTo>
                    <a:pt x="14768" y="13476"/>
                    <a:pt x="14928" y="13630"/>
                    <a:pt x="15098" y="13630"/>
                  </a:cubicBezTo>
                  <a:cubicBezTo>
                    <a:pt x="15110" y="13630"/>
                    <a:pt x="15122" y="13629"/>
                    <a:pt x="15133" y="13628"/>
                  </a:cubicBezTo>
                  <a:cubicBezTo>
                    <a:pt x="15148" y="13629"/>
                    <a:pt x="15162" y="13630"/>
                    <a:pt x="15176" y="13630"/>
                  </a:cubicBezTo>
                  <a:cubicBezTo>
                    <a:pt x="15381" y="13630"/>
                    <a:pt x="15521" y="13476"/>
                    <a:pt x="15521" y="13262"/>
                  </a:cubicBezTo>
                  <a:cubicBezTo>
                    <a:pt x="15521" y="13080"/>
                    <a:pt x="15361" y="12897"/>
                    <a:pt x="15156" y="12897"/>
                  </a:cubicBezTo>
                  <a:close/>
                  <a:moveTo>
                    <a:pt x="1643" y="13171"/>
                  </a:moveTo>
                  <a:cubicBezTo>
                    <a:pt x="1484" y="13171"/>
                    <a:pt x="1370" y="13285"/>
                    <a:pt x="1370" y="13445"/>
                  </a:cubicBezTo>
                  <a:cubicBezTo>
                    <a:pt x="1370" y="13605"/>
                    <a:pt x="1484" y="13696"/>
                    <a:pt x="1643" y="13696"/>
                  </a:cubicBezTo>
                  <a:cubicBezTo>
                    <a:pt x="1803" y="13696"/>
                    <a:pt x="1917" y="13605"/>
                    <a:pt x="1917" y="13422"/>
                  </a:cubicBezTo>
                  <a:cubicBezTo>
                    <a:pt x="1917" y="13262"/>
                    <a:pt x="1803" y="13171"/>
                    <a:pt x="1643" y="13171"/>
                  </a:cubicBezTo>
                  <a:close/>
                  <a:moveTo>
                    <a:pt x="9041" y="13077"/>
                  </a:moveTo>
                  <a:cubicBezTo>
                    <a:pt x="8860" y="13077"/>
                    <a:pt x="8740" y="13209"/>
                    <a:pt x="8719" y="13399"/>
                  </a:cubicBezTo>
                  <a:cubicBezTo>
                    <a:pt x="8719" y="13582"/>
                    <a:pt x="8879" y="13742"/>
                    <a:pt x="9062" y="13742"/>
                  </a:cubicBezTo>
                  <a:cubicBezTo>
                    <a:pt x="9267" y="13742"/>
                    <a:pt x="9404" y="13582"/>
                    <a:pt x="9404" y="13399"/>
                  </a:cubicBezTo>
                  <a:cubicBezTo>
                    <a:pt x="9404" y="13217"/>
                    <a:pt x="9267" y="13080"/>
                    <a:pt x="9084" y="13080"/>
                  </a:cubicBezTo>
                  <a:cubicBezTo>
                    <a:pt x="9070" y="13078"/>
                    <a:pt x="9055" y="13077"/>
                    <a:pt x="9041" y="13077"/>
                  </a:cubicBezTo>
                  <a:close/>
                  <a:moveTo>
                    <a:pt x="3035" y="13256"/>
                  </a:moveTo>
                  <a:cubicBezTo>
                    <a:pt x="3021" y="13256"/>
                    <a:pt x="3006" y="13258"/>
                    <a:pt x="2990" y="13262"/>
                  </a:cubicBezTo>
                  <a:cubicBezTo>
                    <a:pt x="2922" y="13262"/>
                    <a:pt x="2853" y="13285"/>
                    <a:pt x="2785" y="13354"/>
                  </a:cubicBezTo>
                  <a:cubicBezTo>
                    <a:pt x="2739" y="13399"/>
                    <a:pt x="2716" y="13468"/>
                    <a:pt x="2716" y="13536"/>
                  </a:cubicBezTo>
                  <a:cubicBezTo>
                    <a:pt x="2716" y="13605"/>
                    <a:pt x="2716" y="13673"/>
                    <a:pt x="2785" y="13719"/>
                  </a:cubicBezTo>
                  <a:cubicBezTo>
                    <a:pt x="2853" y="13787"/>
                    <a:pt x="2899" y="13810"/>
                    <a:pt x="2967" y="13810"/>
                  </a:cubicBezTo>
                  <a:cubicBezTo>
                    <a:pt x="3059" y="13810"/>
                    <a:pt x="3127" y="13810"/>
                    <a:pt x="3173" y="13742"/>
                  </a:cubicBezTo>
                  <a:cubicBezTo>
                    <a:pt x="3218" y="13673"/>
                    <a:pt x="3264" y="13628"/>
                    <a:pt x="3264" y="13559"/>
                  </a:cubicBezTo>
                  <a:cubicBezTo>
                    <a:pt x="3264" y="13468"/>
                    <a:pt x="3264" y="13399"/>
                    <a:pt x="3196" y="13354"/>
                  </a:cubicBezTo>
                  <a:cubicBezTo>
                    <a:pt x="3139" y="13297"/>
                    <a:pt x="3098" y="13256"/>
                    <a:pt x="3035" y="13256"/>
                  </a:cubicBezTo>
                  <a:close/>
                  <a:moveTo>
                    <a:pt x="10408" y="13194"/>
                  </a:moveTo>
                  <a:cubicBezTo>
                    <a:pt x="10203" y="13194"/>
                    <a:pt x="10066" y="13331"/>
                    <a:pt x="10066" y="13536"/>
                  </a:cubicBezTo>
                  <a:cubicBezTo>
                    <a:pt x="10066" y="13628"/>
                    <a:pt x="10089" y="13719"/>
                    <a:pt x="10157" y="13787"/>
                  </a:cubicBezTo>
                  <a:cubicBezTo>
                    <a:pt x="10226" y="13856"/>
                    <a:pt x="10294" y="13879"/>
                    <a:pt x="10386" y="13879"/>
                  </a:cubicBezTo>
                  <a:cubicBezTo>
                    <a:pt x="10614" y="13879"/>
                    <a:pt x="10751" y="13742"/>
                    <a:pt x="10751" y="13536"/>
                  </a:cubicBezTo>
                  <a:cubicBezTo>
                    <a:pt x="10751" y="13331"/>
                    <a:pt x="10614" y="13194"/>
                    <a:pt x="10408" y="13194"/>
                  </a:cubicBezTo>
                  <a:close/>
                  <a:moveTo>
                    <a:pt x="4306" y="13374"/>
                  </a:moveTo>
                  <a:cubicBezTo>
                    <a:pt x="4157" y="13374"/>
                    <a:pt x="4019" y="13524"/>
                    <a:pt x="4040" y="13673"/>
                  </a:cubicBezTo>
                  <a:cubicBezTo>
                    <a:pt x="4040" y="13742"/>
                    <a:pt x="4063" y="13810"/>
                    <a:pt x="4109" y="13879"/>
                  </a:cubicBezTo>
                  <a:cubicBezTo>
                    <a:pt x="4177" y="13947"/>
                    <a:pt x="4246" y="13947"/>
                    <a:pt x="4314" y="13970"/>
                  </a:cubicBezTo>
                  <a:cubicBezTo>
                    <a:pt x="4382" y="13970"/>
                    <a:pt x="4497" y="13924"/>
                    <a:pt x="4542" y="13879"/>
                  </a:cubicBezTo>
                  <a:cubicBezTo>
                    <a:pt x="4588" y="13833"/>
                    <a:pt x="4634" y="13719"/>
                    <a:pt x="4634" y="13673"/>
                  </a:cubicBezTo>
                  <a:cubicBezTo>
                    <a:pt x="4634" y="13513"/>
                    <a:pt x="4497" y="13377"/>
                    <a:pt x="4337" y="13377"/>
                  </a:cubicBezTo>
                  <a:cubicBezTo>
                    <a:pt x="4327" y="13375"/>
                    <a:pt x="4316" y="13374"/>
                    <a:pt x="4306" y="13374"/>
                  </a:cubicBezTo>
                  <a:close/>
                  <a:moveTo>
                    <a:pt x="11732" y="13262"/>
                  </a:moveTo>
                  <a:cubicBezTo>
                    <a:pt x="11641" y="13262"/>
                    <a:pt x="11550" y="13331"/>
                    <a:pt x="11481" y="13377"/>
                  </a:cubicBezTo>
                  <a:cubicBezTo>
                    <a:pt x="11436" y="13445"/>
                    <a:pt x="11390" y="13536"/>
                    <a:pt x="11390" y="13650"/>
                  </a:cubicBezTo>
                  <a:cubicBezTo>
                    <a:pt x="11390" y="13742"/>
                    <a:pt x="11436" y="13833"/>
                    <a:pt x="11504" y="13902"/>
                  </a:cubicBezTo>
                  <a:cubicBezTo>
                    <a:pt x="11527" y="13947"/>
                    <a:pt x="11709" y="14016"/>
                    <a:pt x="11755" y="14016"/>
                  </a:cubicBezTo>
                  <a:cubicBezTo>
                    <a:pt x="11869" y="14016"/>
                    <a:pt x="11938" y="13947"/>
                    <a:pt x="12006" y="13902"/>
                  </a:cubicBezTo>
                  <a:cubicBezTo>
                    <a:pt x="12075" y="13833"/>
                    <a:pt x="12120" y="13742"/>
                    <a:pt x="12120" y="13650"/>
                  </a:cubicBezTo>
                  <a:cubicBezTo>
                    <a:pt x="12120" y="13582"/>
                    <a:pt x="12029" y="13399"/>
                    <a:pt x="12006" y="13377"/>
                  </a:cubicBezTo>
                  <a:cubicBezTo>
                    <a:pt x="11960" y="13331"/>
                    <a:pt x="11778" y="13262"/>
                    <a:pt x="11732" y="13262"/>
                  </a:cubicBezTo>
                  <a:close/>
                  <a:moveTo>
                    <a:pt x="5684" y="13468"/>
                  </a:moveTo>
                  <a:cubicBezTo>
                    <a:pt x="5592" y="13468"/>
                    <a:pt x="5501" y="13491"/>
                    <a:pt x="5455" y="13536"/>
                  </a:cubicBezTo>
                  <a:cubicBezTo>
                    <a:pt x="5410" y="13605"/>
                    <a:pt x="5364" y="13673"/>
                    <a:pt x="5364" y="13765"/>
                  </a:cubicBezTo>
                  <a:cubicBezTo>
                    <a:pt x="5364" y="13856"/>
                    <a:pt x="5387" y="13947"/>
                    <a:pt x="5455" y="13993"/>
                  </a:cubicBezTo>
                  <a:cubicBezTo>
                    <a:pt x="5490" y="14028"/>
                    <a:pt x="5539" y="14076"/>
                    <a:pt x="5601" y="14076"/>
                  </a:cubicBezTo>
                  <a:cubicBezTo>
                    <a:pt x="5619" y="14076"/>
                    <a:pt x="5639" y="14072"/>
                    <a:pt x="5661" y="14061"/>
                  </a:cubicBezTo>
                  <a:cubicBezTo>
                    <a:pt x="5687" y="14072"/>
                    <a:pt x="5711" y="14076"/>
                    <a:pt x="5733" y="14076"/>
                  </a:cubicBezTo>
                  <a:cubicBezTo>
                    <a:pt x="5805" y="14076"/>
                    <a:pt x="5854" y="14028"/>
                    <a:pt x="5889" y="13993"/>
                  </a:cubicBezTo>
                  <a:cubicBezTo>
                    <a:pt x="5935" y="13947"/>
                    <a:pt x="5980" y="13879"/>
                    <a:pt x="5980" y="13787"/>
                  </a:cubicBezTo>
                  <a:cubicBezTo>
                    <a:pt x="5980" y="13696"/>
                    <a:pt x="5957" y="13605"/>
                    <a:pt x="5912" y="13559"/>
                  </a:cubicBezTo>
                  <a:cubicBezTo>
                    <a:pt x="5843" y="13513"/>
                    <a:pt x="5775" y="13468"/>
                    <a:pt x="5684" y="13468"/>
                  </a:cubicBezTo>
                  <a:close/>
                  <a:moveTo>
                    <a:pt x="13079" y="13399"/>
                  </a:moveTo>
                  <a:cubicBezTo>
                    <a:pt x="12873" y="13399"/>
                    <a:pt x="12714" y="13559"/>
                    <a:pt x="12714" y="13787"/>
                  </a:cubicBezTo>
                  <a:cubicBezTo>
                    <a:pt x="12737" y="13993"/>
                    <a:pt x="12873" y="14130"/>
                    <a:pt x="13102" y="14153"/>
                  </a:cubicBezTo>
                  <a:cubicBezTo>
                    <a:pt x="13307" y="14153"/>
                    <a:pt x="13467" y="13970"/>
                    <a:pt x="13467" y="13765"/>
                  </a:cubicBezTo>
                  <a:cubicBezTo>
                    <a:pt x="13444" y="13559"/>
                    <a:pt x="13307" y="13399"/>
                    <a:pt x="13079" y="13399"/>
                  </a:cubicBezTo>
                  <a:close/>
                  <a:moveTo>
                    <a:pt x="7007" y="13582"/>
                  </a:moveTo>
                  <a:cubicBezTo>
                    <a:pt x="6939" y="13582"/>
                    <a:pt x="6848" y="13605"/>
                    <a:pt x="6802" y="13673"/>
                  </a:cubicBezTo>
                  <a:cubicBezTo>
                    <a:pt x="6733" y="13742"/>
                    <a:pt x="6733" y="13833"/>
                    <a:pt x="6688" y="13902"/>
                  </a:cubicBezTo>
                  <a:cubicBezTo>
                    <a:pt x="6711" y="13970"/>
                    <a:pt x="6711" y="14061"/>
                    <a:pt x="6779" y="14130"/>
                  </a:cubicBezTo>
                  <a:cubicBezTo>
                    <a:pt x="6848" y="14198"/>
                    <a:pt x="6939" y="14221"/>
                    <a:pt x="7007" y="14244"/>
                  </a:cubicBezTo>
                  <a:cubicBezTo>
                    <a:pt x="7099" y="14244"/>
                    <a:pt x="7167" y="14198"/>
                    <a:pt x="7236" y="14130"/>
                  </a:cubicBezTo>
                  <a:cubicBezTo>
                    <a:pt x="7304" y="14084"/>
                    <a:pt x="7304" y="13993"/>
                    <a:pt x="7350" y="13902"/>
                  </a:cubicBezTo>
                  <a:cubicBezTo>
                    <a:pt x="7327" y="13833"/>
                    <a:pt x="7304" y="13765"/>
                    <a:pt x="7258" y="13696"/>
                  </a:cubicBezTo>
                  <a:cubicBezTo>
                    <a:pt x="7190" y="13605"/>
                    <a:pt x="7099" y="13582"/>
                    <a:pt x="7007" y="13582"/>
                  </a:cubicBezTo>
                  <a:close/>
                  <a:moveTo>
                    <a:pt x="14403" y="13491"/>
                  </a:moveTo>
                  <a:cubicBezTo>
                    <a:pt x="14289" y="13491"/>
                    <a:pt x="14220" y="13536"/>
                    <a:pt x="14129" y="13605"/>
                  </a:cubicBezTo>
                  <a:cubicBezTo>
                    <a:pt x="14060" y="13696"/>
                    <a:pt x="14038" y="13765"/>
                    <a:pt x="14038" y="13879"/>
                  </a:cubicBezTo>
                  <a:cubicBezTo>
                    <a:pt x="14038" y="13970"/>
                    <a:pt x="14060" y="14061"/>
                    <a:pt x="14129" y="14130"/>
                  </a:cubicBezTo>
                  <a:cubicBezTo>
                    <a:pt x="14220" y="14198"/>
                    <a:pt x="14289" y="14244"/>
                    <a:pt x="14403" y="14244"/>
                  </a:cubicBezTo>
                  <a:cubicBezTo>
                    <a:pt x="14517" y="14244"/>
                    <a:pt x="14585" y="14221"/>
                    <a:pt x="14677" y="14130"/>
                  </a:cubicBezTo>
                  <a:cubicBezTo>
                    <a:pt x="14745" y="14061"/>
                    <a:pt x="14791" y="13970"/>
                    <a:pt x="14768" y="13879"/>
                  </a:cubicBezTo>
                  <a:cubicBezTo>
                    <a:pt x="14768" y="13742"/>
                    <a:pt x="14768" y="13719"/>
                    <a:pt x="14654" y="13605"/>
                  </a:cubicBezTo>
                  <a:cubicBezTo>
                    <a:pt x="14585" y="13536"/>
                    <a:pt x="14517" y="13513"/>
                    <a:pt x="14403" y="13491"/>
                  </a:cubicBezTo>
                  <a:close/>
                  <a:moveTo>
                    <a:pt x="8331" y="13673"/>
                  </a:moveTo>
                  <a:cubicBezTo>
                    <a:pt x="8126" y="13673"/>
                    <a:pt x="8012" y="13787"/>
                    <a:pt x="7989" y="13993"/>
                  </a:cubicBezTo>
                  <a:cubicBezTo>
                    <a:pt x="7989" y="14198"/>
                    <a:pt x="8126" y="14335"/>
                    <a:pt x="8331" y="14335"/>
                  </a:cubicBezTo>
                  <a:cubicBezTo>
                    <a:pt x="8343" y="14337"/>
                    <a:pt x="8355" y="14337"/>
                    <a:pt x="8366" y="14337"/>
                  </a:cubicBezTo>
                  <a:cubicBezTo>
                    <a:pt x="8531" y="14337"/>
                    <a:pt x="8651" y="14187"/>
                    <a:pt x="8651" y="14016"/>
                  </a:cubicBezTo>
                  <a:cubicBezTo>
                    <a:pt x="8651" y="13810"/>
                    <a:pt x="8514" y="13673"/>
                    <a:pt x="8331" y="13673"/>
                  </a:cubicBezTo>
                  <a:close/>
                  <a:moveTo>
                    <a:pt x="15749" y="13605"/>
                  </a:moveTo>
                  <a:cubicBezTo>
                    <a:pt x="15704" y="13605"/>
                    <a:pt x="15635" y="13628"/>
                    <a:pt x="15567" y="13673"/>
                  </a:cubicBezTo>
                  <a:cubicBezTo>
                    <a:pt x="15384" y="13742"/>
                    <a:pt x="15361" y="13856"/>
                    <a:pt x="15361" y="14061"/>
                  </a:cubicBezTo>
                  <a:cubicBezTo>
                    <a:pt x="15384" y="14198"/>
                    <a:pt x="15453" y="14267"/>
                    <a:pt x="15521" y="14335"/>
                  </a:cubicBezTo>
                  <a:cubicBezTo>
                    <a:pt x="15544" y="14358"/>
                    <a:pt x="15567" y="14369"/>
                    <a:pt x="15587" y="14369"/>
                  </a:cubicBezTo>
                  <a:cubicBezTo>
                    <a:pt x="15607" y="14369"/>
                    <a:pt x="15624" y="14358"/>
                    <a:pt x="15635" y="14335"/>
                  </a:cubicBezTo>
                  <a:cubicBezTo>
                    <a:pt x="15749" y="14175"/>
                    <a:pt x="15864" y="14038"/>
                    <a:pt x="15978" y="13879"/>
                  </a:cubicBezTo>
                  <a:cubicBezTo>
                    <a:pt x="16001" y="13856"/>
                    <a:pt x="16023" y="13810"/>
                    <a:pt x="16046" y="13765"/>
                  </a:cubicBezTo>
                  <a:cubicBezTo>
                    <a:pt x="16046" y="13765"/>
                    <a:pt x="16023" y="13742"/>
                    <a:pt x="16023" y="13719"/>
                  </a:cubicBezTo>
                  <a:cubicBezTo>
                    <a:pt x="15955" y="13628"/>
                    <a:pt x="15841" y="13650"/>
                    <a:pt x="15749" y="13605"/>
                  </a:cubicBezTo>
                  <a:close/>
                  <a:moveTo>
                    <a:pt x="2306" y="13895"/>
                  </a:moveTo>
                  <a:cubicBezTo>
                    <a:pt x="2292" y="13895"/>
                    <a:pt x="2276" y="13897"/>
                    <a:pt x="2260" y="13902"/>
                  </a:cubicBezTo>
                  <a:cubicBezTo>
                    <a:pt x="2168" y="13902"/>
                    <a:pt x="2123" y="13924"/>
                    <a:pt x="2054" y="13993"/>
                  </a:cubicBezTo>
                  <a:cubicBezTo>
                    <a:pt x="2009" y="14038"/>
                    <a:pt x="1986" y="14084"/>
                    <a:pt x="1986" y="14175"/>
                  </a:cubicBezTo>
                  <a:cubicBezTo>
                    <a:pt x="1986" y="14244"/>
                    <a:pt x="1986" y="14312"/>
                    <a:pt x="2054" y="14358"/>
                  </a:cubicBezTo>
                  <a:cubicBezTo>
                    <a:pt x="2100" y="14404"/>
                    <a:pt x="2146" y="14449"/>
                    <a:pt x="2237" y="14449"/>
                  </a:cubicBezTo>
                  <a:cubicBezTo>
                    <a:pt x="2305" y="14426"/>
                    <a:pt x="2374" y="14449"/>
                    <a:pt x="2442" y="14381"/>
                  </a:cubicBezTo>
                  <a:cubicBezTo>
                    <a:pt x="2488" y="14312"/>
                    <a:pt x="2534" y="14267"/>
                    <a:pt x="2511" y="14198"/>
                  </a:cubicBezTo>
                  <a:cubicBezTo>
                    <a:pt x="2511" y="14107"/>
                    <a:pt x="2511" y="14038"/>
                    <a:pt x="2442" y="13970"/>
                  </a:cubicBezTo>
                  <a:cubicBezTo>
                    <a:pt x="2405" y="13933"/>
                    <a:pt x="2368" y="13895"/>
                    <a:pt x="2306" y="13895"/>
                  </a:cubicBezTo>
                  <a:close/>
                  <a:moveTo>
                    <a:pt x="9678" y="13810"/>
                  </a:moveTo>
                  <a:cubicBezTo>
                    <a:pt x="9564" y="13810"/>
                    <a:pt x="9495" y="13833"/>
                    <a:pt x="9427" y="13902"/>
                  </a:cubicBezTo>
                  <a:cubicBezTo>
                    <a:pt x="9358" y="13970"/>
                    <a:pt x="9336" y="14038"/>
                    <a:pt x="9336" y="14130"/>
                  </a:cubicBezTo>
                  <a:cubicBezTo>
                    <a:pt x="9336" y="14358"/>
                    <a:pt x="9450" y="14472"/>
                    <a:pt x="9655" y="14472"/>
                  </a:cubicBezTo>
                  <a:cubicBezTo>
                    <a:pt x="9883" y="14472"/>
                    <a:pt x="9998" y="14358"/>
                    <a:pt x="9998" y="14153"/>
                  </a:cubicBezTo>
                  <a:cubicBezTo>
                    <a:pt x="9998" y="13924"/>
                    <a:pt x="9883" y="13810"/>
                    <a:pt x="9678" y="13810"/>
                  </a:cubicBezTo>
                  <a:close/>
                  <a:moveTo>
                    <a:pt x="3584" y="13970"/>
                  </a:moveTo>
                  <a:cubicBezTo>
                    <a:pt x="3447" y="13970"/>
                    <a:pt x="3287" y="14107"/>
                    <a:pt x="3287" y="14267"/>
                  </a:cubicBezTo>
                  <a:cubicBezTo>
                    <a:pt x="3287" y="14426"/>
                    <a:pt x="3424" y="14586"/>
                    <a:pt x="3584" y="14586"/>
                  </a:cubicBezTo>
                  <a:cubicBezTo>
                    <a:pt x="3652" y="14563"/>
                    <a:pt x="3721" y="14563"/>
                    <a:pt x="3789" y="14495"/>
                  </a:cubicBezTo>
                  <a:cubicBezTo>
                    <a:pt x="3858" y="14449"/>
                    <a:pt x="3858" y="14358"/>
                    <a:pt x="3903" y="14290"/>
                  </a:cubicBezTo>
                  <a:cubicBezTo>
                    <a:pt x="3880" y="14198"/>
                    <a:pt x="3880" y="14130"/>
                    <a:pt x="3812" y="14061"/>
                  </a:cubicBezTo>
                  <a:cubicBezTo>
                    <a:pt x="3766" y="14038"/>
                    <a:pt x="3652" y="13970"/>
                    <a:pt x="3584" y="13970"/>
                  </a:cubicBezTo>
                  <a:close/>
                  <a:moveTo>
                    <a:pt x="11002" y="13879"/>
                  </a:moveTo>
                  <a:cubicBezTo>
                    <a:pt x="10956" y="13902"/>
                    <a:pt x="10911" y="13902"/>
                    <a:pt x="10865" y="13902"/>
                  </a:cubicBezTo>
                  <a:cubicBezTo>
                    <a:pt x="10819" y="13924"/>
                    <a:pt x="10751" y="13947"/>
                    <a:pt x="10751" y="13993"/>
                  </a:cubicBezTo>
                  <a:cubicBezTo>
                    <a:pt x="10728" y="14038"/>
                    <a:pt x="10682" y="14061"/>
                    <a:pt x="10682" y="14107"/>
                  </a:cubicBezTo>
                  <a:cubicBezTo>
                    <a:pt x="10682" y="14153"/>
                    <a:pt x="10637" y="14198"/>
                    <a:pt x="10637" y="14244"/>
                  </a:cubicBezTo>
                  <a:cubicBezTo>
                    <a:pt x="10659" y="14335"/>
                    <a:pt x="10682" y="14426"/>
                    <a:pt x="10751" y="14495"/>
                  </a:cubicBezTo>
                  <a:cubicBezTo>
                    <a:pt x="10819" y="14563"/>
                    <a:pt x="10933" y="14563"/>
                    <a:pt x="11002" y="14609"/>
                  </a:cubicBezTo>
                  <a:cubicBezTo>
                    <a:pt x="11047" y="14563"/>
                    <a:pt x="11116" y="14586"/>
                    <a:pt x="11162" y="14563"/>
                  </a:cubicBezTo>
                  <a:cubicBezTo>
                    <a:pt x="11207" y="14563"/>
                    <a:pt x="11253" y="14518"/>
                    <a:pt x="11276" y="14495"/>
                  </a:cubicBezTo>
                  <a:cubicBezTo>
                    <a:pt x="11299" y="14449"/>
                    <a:pt x="11344" y="14426"/>
                    <a:pt x="11344" y="14381"/>
                  </a:cubicBezTo>
                  <a:cubicBezTo>
                    <a:pt x="11367" y="14335"/>
                    <a:pt x="11367" y="14290"/>
                    <a:pt x="11367" y="14221"/>
                  </a:cubicBezTo>
                  <a:cubicBezTo>
                    <a:pt x="11344" y="14153"/>
                    <a:pt x="11344" y="14061"/>
                    <a:pt x="11276" y="13993"/>
                  </a:cubicBezTo>
                  <a:cubicBezTo>
                    <a:pt x="11207" y="13902"/>
                    <a:pt x="11093" y="13902"/>
                    <a:pt x="11002" y="13879"/>
                  </a:cubicBezTo>
                  <a:close/>
                  <a:moveTo>
                    <a:pt x="4930" y="14107"/>
                  </a:moveTo>
                  <a:cubicBezTo>
                    <a:pt x="4771" y="14107"/>
                    <a:pt x="4634" y="14244"/>
                    <a:pt x="4634" y="14404"/>
                  </a:cubicBezTo>
                  <a:cubicBezTo>
                    <a:pt x="4634" y="14563"/>
                    <a:pt x="4771" y="14700"/>
                    <a:pt x="4930" y="14723"/>
                  </a:cubicBezTo>
                  <a:cubicBezTo>
                    <a:pt x="5090" y="14723"/>
                    <a:pt x="5227" y="14586"/>
                    <a:pt x="5227" y="14426"/>
                  </a:cubicBezTo>
                  <a:cubicBezTo>
                    <a:pt x="5250" y="14244"/>
                    <a:pt x="5113" y="14107"/>
                    <a:pt x="4930" y="14107"/>
                  </a:cubicBezTo>
                  <a:close/>
                  <a:moveTo>
                    <a:pt x="12349" y="14016"/>
                  </a:moveTo>
                  <a:cubicBezTo>
                    <a:pt x="12166" y="14016"/>
                    <a:pt x="12006" y="14153"/>
                    <a:pt x="11983" y="14358"/>
                  </a:cubicBezTo>
                  <a:cubicBezTo>
                    <a:pt x="11983" y="14563"/>
                    <a:pt x="12166" y="14746"/>
                    <a:pt x="12349" y="14746"/>
                  </a:cubicBezTo>
                  <a:cubicBezTo>
                    <a:pt x="12554" y="14746"/>
                    <a:pt x="12714" y="14586"/>
                    <a:pt x="12714" y="14381"/>
                  </a:cubicBezTo>
                  <a:cubicBezTo>
                    <a:pt x="12737" y="14175"/>
                    <a:pt x="12554" y="14016"/>
                    <a:pt x="12349" y="14016"/>
                  </a:cubicBezTo>
                  <a:close/>
                  <a:moveTo>
                    <a:pt x="6300" y="14175"/>
                  </a:moveTo>
                  <a:cubicBezTo>
                    <a:pt x="6209" y="14198"/>
                    <a:pt x="6140" y="14221"/>
                    <a:pt x="6072" y="14267"/>
                  </a:cubicBezTo>
                  <a:cubicBezTo>
                    <a:pt x="5980" y="14335"/>
                    <a:pt x="5957" y="14426"/>
                    <a:pt x="5957" y="14518"/>
                  </a:cubicBezTo>
                  <a:cubicBezTo>
                    <a:pt x="5935" y="14563"/>
                    <a:pt x="6003" y="14655"/>
                    <a:pt x="6026" y="14723"/>
                  </a:cubicBezTo>
                  <a:cubicBezTo>
                    <a:pt x="6094" y="14815"/>
                    <a:pt x="6186" y="14792"/>
                    <a:pt x="6277" y="14837"/>
                  </a:cubicBezTo>
                  <a:cubicBezTo>
                    <a:pt x="6345" y="14815"/>
                    <a:pt x="6437" y="14815"/>
                    <a:pt x="6505" y="14746"/>
                  </a:cubicBezTo>
                  <a:cubicBezTo>
                    <a:pt x="6574" y="14700"/>
                    <a:pt x="6574" y="14586"/>
                    <a:pt x="6619" y="14518"/>
                  </a:cubicBezTo>
                  <a:cubicBezTo>
                    <a:pt x="6597" y="14449"/>
                    <a:pt x="6551" y="14381"/>
                    <a:pt x="6528" y="14312"/>
                  </a:cubicBezTo>
                  <a:cubicBezTo>
                    <a:pt x="6482" y="14221"/>
                    <a:pt x="6368" y="14221"/>
                    <a:pt x="6300" y="14175"/>
                  </a:cubicBezTo>
                  <a:close/>
                  <a:moveTo>
                    <a:pt x="13695" y="14107"/>
                  </a:moveTo>
                  <a:cubicBezTo>
                    <a:pt x="13467" y="14107"/>
                    <a:pt x="13330" y="14267"/>
                    <a:pt x="13330" y="14472"/>
                  </a:cubicBezTo>
                  <a:cubicBezTo>
                    <a:pt x="13330" y="14586"/>
                    <a:pt x="13353" y="14678"/>
                    <a:pt x="13444" y="14746"/>
                  </a:cubicBezTo>
                  <a:cubicBezTo>
                    <a:pt x="13513" y="14815"/>
                    <a:pt x="13604" y="14860"/>
                    <a:pt x="13718" y="14860"/>
                  </a:cubicBezTo>
                  <a:cubicBezTo>
                    <a:pt x="13923" y="14837"/>
                    <a:pt x="14060" y="14678"/>
                    <a:pt x="14060" y="14472"/>
                  </a:cubicBezTo>
                  <a:cubicBezTo>
                    <a:pt x="14060" y="14267"/>
                    <a:pt x="13901" y="14107"/>
                    <a:pt x="13695" y="14107"/>
                  </a:cubicBezTo>
                  <a:close/>
                  <a:moveTo>
                    <a:pt x="7624" y="14312"/>
                  </a:moveTo>
                  <a:cubicBezTo>
                    <a:pt x="7464" y="14312"/>
                    <a:pt x="7281" y="14472"/>
                    <a:pt x="7281" y="14655"/>
                  </a:cubicBezTo>
                  <a:cubicBezTo>
                    <a:pt x="7281" y="14815"/>
                    <a:pt x="7464" y="14974"/>
                    <a:pt x="7601" y="14974"/>
                  </a:cubicBezTo>
                  <a:cubicBezTo>
                    <a:pt x="7783" y="14974"/>
                    <a:pt x="7966" y="14815"/>
                    <a:pt x="7966" y="14655"/>
                  </a:cubicBezTo>
                  <a:cubicBezTo>
                    <a:pt x="7966" y="14495"/>
                    <a:pt x="7783" y="14312"/>
                    <a:pt x="7624" y="14312"/>
                  </a:cubicBezTo>
                  <a:close/>
                  <a:moveTo>
                    <a:pt x="15045" y="14226"/>
                  </a:moveTo>
                  <a:cubicBezTo>
                    <a:pt x="14984" y="14226"/>
                    <a:pt x="14921" y="14239"/>
                    <a:pt x="14859" y="14267"/>
                  </a:cubicBezTo>
                  <a:cubicBezTo>
                    <a:pt x="14700" y="14335"/>
                    <a:pt x="14631" y="14495"/>
                    <a:pt x="14677" y="14678"/>
                  </a:cubicBezTo>
                  <a:cubicBezTo>
                    <a:pt x="14700" y="14883"/>
                    <a:pt x="14791" y="14951"/>
                    <a:pt x="14973" y="14974"/>
                  </a:cubicBezTo>
                  <a:cubicBezTo>
                    <a:pt x="14991" y="14992"/>
                    <a:pt x="15005" y="14999"/>
                    <a:pt x="15018" y="14999"/>
                  </a:cubicBezTo>
                  <a:cubicBezTo>
                    <a:pt x="15040" y="14999"/>
                    <a:pt x="15059" y="14980"/>
                    <a:pt x="15088" y="14951"/>
                  </a:cubicBezTo>
                  <a:cubicBezTo>
                    <a:pt x="15179" y="14860"/>
                    <a:pt x="15270" y="14746"/>
                    <a:pt x="15361" y="14632"/>
                  </a:cubicBezTo>
                  <a:cubicBezTo>
                    <a:pt x="15407" y="14586"/>
                    <a:pt x="15430" y="14518"/>
                    <a:pt x="15384" y="14426"/>
                  </a:cubicBezTo>
                  <a:cubicBezTo>
                    <a:pt x="15320" y="14298"/>
                    <a:pt x="15189" y="14226"/>
                    <a:pt x="15045" y="14226"/>
                  </a:cubicBezTo>
                  <a:close/>
                  <a:moveTo>
                    <a:pt x="8948" y="14404"/>
                  </a:moveTo>
                  <a:cubicBezTo>
                    <a:pt x="8742" y="14404"/>
                    <a:pt x="8628" y="14541"/>
                    <a:pt x="8628" y="14769"/>
                  </a:cubicBezTo>
                  <a:cubicBezTo>
                    <a:pt x="8628" y="14860"/>
                    <a:pt x="8651" y="14929"/>
                    <a:pt x="8719" y="14997"/>
                  </a:cubicBezTo>
                  <a:cubicBezTo>
                    <a:pt x="8788" y="15066"/>
                    <a:pt x="8856" y="15088"/>
                    <a:pt x="8970" y="15088"/>
                  </a:cubicBezTo>
                  <a:cubicBezTo>
                    <a:pt x="9176" y="15088"/>
                    <a:pt x="9290" y="14951"/>
                    <a:pt x="9290" y="14746"/>
                  </a:cubicBezTo>
                  <a:cubicBezTo>
                    <a:pt x="9290" y="14541"/>
                    <a:pt x="9176" y="14404"/>
                    <a:pt x="8948" y="14404"/>
                  </a:cubicBezTo>
                  <a:close/>
                  <a:moveTo>
                    <a:pt x="2900" y="14584"/>
                  </a:moveTo>
                  <a:cubicBezTo>
                    <a:pt x="2892" y="14584"/>
                    <a:pt x="2884" y="14585"/>
                    <a:pt x="2876" y="14586"/>
                  </a:cubicBezTo>
                  <a:cubicBezTo>
                    <a:pt x="2739" y="14586"/>
                    <a:pt x="2579" y="14746"/>
                    <a:pt x="2579" y="14883"/>
                  </a:cubicBezTo>
                  <a:cubicBezTo>
                    <a:pt x="2579" y="15020"/>
                    <a:pt x="2762" y="15180"/>
                    <a:pt x="2899" y="15180"/>
                  </a:cubicBezTo>
                  <a:cubicBezTo>
                    <a:pt x="3036" y="15180"/>
                    <a:pt x="3196" y="14997"/>
                    <a:pt x="3196" y="14883"/>
                  </a:cubicBezTo>
                  <a:cubicBezTo>
                    <a:pt x="3174" y="14754"/>
                    <a:pt x="3031" y="14584"/>
                    <a:pt x="2900" y="14584"/>
                  </a:cubicBezTo>
                  <a:close/>
                  <a:moveTo>
                    <a:pt x="10271" y="14518"/>
                  </a:moveTo>
                  <a:cubicBezTo>
                    <a:pt x="10249" y="14541"/>
                    <a:pt x="10220" y="14541"/>
                    <a:pt x="10192" y="14541"/>
                  </a:cubicBezTo>
                  <a:cubicBezTo>
                    <a:pt x="10163" y="14541"/>
                    <a:pt x="10134" y="14541"/>
                    <a:pt x="10112" y="14563"/>
                  </a:cubicBezTo>
                  <a:cubicBezTo>
                    <a:pt x="10043" y="14609"/>
                    <a:pt x="9975" y="14655"/>
                    <a:pt x="9952" y="14723"/>
                  </a:cubicBezTo>
                  <a:cubicBezTo>
                    <a:pt x="9929" y="14769"/>
                    <a:pt x="9929" y="14837"/>
                    <a:pt x="9906" y="14906"/>
                  </a:cubicBezTo>
                  <a:cubicBezTo>
                    <a:pt x="9975" y="14929"/>
                    <a:pt x="9906" y="15020"/>
                    <a:pt x="9952" y="15066"/>
                  </a:cubicBezTo>
                  <a:cubicBezTo>
                    <a:pt x="10020" y="15111"/>
                    <a:pt x="10066" y="15180"/>
                    <a:pt x="10134" y="15203"/>
                  </a:cubicBezTo>
                  <a:cubicBezTo>
                    <a:pt x="10180" y="15225"/>
                    <a:pt x="10226" y="15225"/>
                    <a:pt x="10294" y="15248"/>
                  </a:cubicBezTo>
                  <a:cubicBezTo>
                    <a:pt x="10303" y="15222"/>
                    <a:pt x="10322" y="15216"/>
                    <a:pt x="10345" y="15216"/>
                  </a:cubicBezTo>
                  <a:cubicBezTo>
                    <a:pt x="10364" y="15216"/>
                    <a:pt x="10384" y="15220"/>
                    <a:pt x="10404" y="15220"/>
                  </a:cubicBezTo>
                  <a:cubicBezTo>
                    <a:pt x="10423" y="15220"/>
                    <a:pt x="10440" y="15216"/>
                    <a:pt x="10454" y="15203"/>
                  </a:cubicBezTo>
                  <a:cubicBezTo>
                    <a:pt x="10500" y="15134"/>
                    <a:pt x="10568" y="15088"/>
                    <a:pt x="10614" y="15020"/>
                  </a:cubicBezTo>
                  <a:cubicBezTo>
                    <a:pt x="10637" y="14997"/>
                    <a:pt x="10614" y="14929"/>
                    <a:pt x="10637" y="14860"/>
                  </a:cubicBezTo>
                  <a:cubicBezTo>
                    <a:pt x="10614" y="14815"/>
                    <a:pt x="10614" y="14746"/>
                    <a:pt x="10591" y="14723"/>
                  </a:cubicBezTo>
                  <a:cubicBezTo>
                    <a:pt x="10545" y="14655"/>
                    <a:pt x="10477" y="14586"/>
                    <a:pt x="10431" y="14541"/>
                  </a:cubicBezTo>
                  <a:cubicBezTo>
                    <a:pt x="10408" y="14529"/>
                    <a:pt x="10380" y="14529"/>
                    <a:pt x="10351" y="14529"/>
                  </a:cubicBezTo>
                  <a:cubicBezTo>
                    <a:pt x="10323" y="14529"/>
                    <a:pt x="10294" y="14529"/>
                    <a:pt x="10271" y="14518"/>
                  </a:cubicBezTo>
                  <a:close/>
                  <a:moveTo>
                    <a:pt x="4165" y="14721"/>
                  </a:moveTo>
                  <a:cubicBezTo>
                    <a:pt x="4021" y="14721"/>
                    <a:pt x="3903" y="14851"/>
                    <a:pt x="3903" y="15020"/>
                  </a:cubicBezTo>
                  <a:cubicBezTo>
                    <a:pt x="3903" y="15180"/>
                    <a:pt x="4040" y="15317"/>
                    <a:pt x="4200" y="15317"/>
                  </a:cubicBezTo>
                  <a:cubicBezTo>
                    <a:pt x="4360" y="15317"/>
                    <a:pt x="4497" y="15180"/>
                    <a:pt x="4497" y="15020"/>
                  </a:cubicBezTo>
                  <a:cubicBezTo>
                    <a:pt x="4497" y="14860"/>
                    <a:pt x="4360" y="14723"/>
                    <a:pt x="4200" y="14723"/>
                  </a:cubicBezTo>
                  <a:cubicBezTo>
                    <a:pt x="4188" y="14722"/>
                    <a:pt x="4177" y="14721"/>
                    <a:pt x="4165" y="14721"/>
                  </a:cubicBezTo>
                  <a:close/>
                  <a:moveTo>
                    <a:pt x="11595" y="14609"/>
                  </a:moveTo>
                  <a:cubicBezTo>
                    <a:pt x="11413" y="14632"/>
                    <a:pt x="11253" y="14769"/>
                    <a:pt x="11253" y="14997"/>
                  </a:cubicBezTo>
                  <a:cubicBezTo>
                    <a:pt x="11253" y="15169"/>
                    <a:pt x="11415" y="15341"/>
                    <a:pt x="11587" y="15341"/>
                  </a:cubicBezTo>
                  <a:cubicBezTo>
                    <a:pt x="11597" y="15341"/>
                    <a:pt x="11608" y="15341"/>
                    <a:pt x="11618" y="15340"/>
                  </a:cubicBezTo>
                  <a:cubicBezTo>
                    <a:pt x="11824" y="15340"/>
                    <a:pt x="11983" y="15203"/>
                    <a:pt x="11983" y="14974"/>
                  </a:cubicBezTo>
                  <a:cubicBezTo>
                    <a:pt x="11983" y="14769"/>
                    <a:pt x="11801" y="14609"/>
                    <a:pt x="11595" y="14609"/>
                  </a:cubicBezTo>
                  <a:close/>
                  <a:moveTo>
                    <a:pt x="5547" y="14815"/>
                  </a:moveTo>
                  <a:cubicBezTo>
                    <a:pt x="5341" y="14815"/>
                    <a:pt x="5227" y="14906"/>
                    <a:pt x="5227" y="15111"/>
                  </a:cubicBezTo>
                  <a:cubicBezTo>
                    <a:pt x="5227" y="15317"/>
                    <a:pt x="5341" y="15408"/>
                    <a:pt x="5547" y="15408"/>
                  </a:cubicBezTo>
                  <a:cubicBezTo>
                    <a:pt x="5752" y="15408"/>
                    <a:pt x="5843" y="15317"/>
                    <a:pt x="5843" y="15111"/>
                  </a:cubicBezTo>
                  <a:cubicBezTo>
                    <a:pt x="5843" y="14906"/>
                    <a:pt x="5752" y="14815"/>
                    <a:pt x="5547" y="14815"/>
                  </a:cubicBezTo>
                  <a:close/>
                  <a:moveTo>
                    <a:pt x="12918" y="14740"/>
                  </a:moveTo>
                  <a:cubicBezTo>
                    <a:pt x="12842" y="14740"/>
                    <a:pt x="12767" y="14785"/>
                    <a:pt x="12691" y="14860"/>
                  </a:cubicBezTo>
                  <a:cubicBezTo>
                    <a:pt x="12622" y="14929"/>
                    <a:pt x="12577" y="14997"/>
                    <a:pt x="12577" y="15111"/>
                  </a:cubicBezTo>
                  <a:cubicBezTo>
                    <a:pt x="12600" y="15317"/>
                    <a:pt x="12737" y="15476"/>
                    <a:pt x="12942" y="15476"/>
                  </a:cubicBezTo>
                  <a:cubicBezTo>
                    <a:pt x="12962" y="15481"/>
                    <a:pt x="12982" y="15482"/>
                    <a:pt x="13000" y="15482"/>
                  </a:cubicBezTo>
                  <a:cubicBezTo>
                    <a:pt x="13088" y="15482"/>
                    <a:pt x="13160" y="15442"/>
                    <a:pt x="13216" y="15385"/>
                  </a:cubicBezTo>
                  <a:cubicBezTo>
                    <a:pt x="13284" y="15317"/>
                    <a:pt x="13330" y="15225"/>
                    <a:pt x="13330" y="15134"/>
                  </a:cubicBezTo>
                  <a:cubicBezTo>
                    <a:pt x="13330" y="14906"/>
                    <a:pt x="13170" y="14746"/>
                    <a:pt x="12965" y="14746"/>
                  </a:cubicBezTo>
                  <a:cubicBezTo>
                    <a:pt x="12949" y="14742"/>
                    <a:pt x="12933" y="14740"/>
                    <a:pt x="12918" y="14740"/>
                  </a:cubicBezTo>
                  <a:close/>
                  <a:moveTo>
                    <a:pt x="6893" y="14906"/>
                  </a:moveTo>
                  <a:cubicBezTo>
                    <a:pt x="6733" y="14906"/>
                    <a:pt x="6551" y="15088"/>
                    <a:pt x="6551" y="15225"/>
                  </a:cubicBezTo>
                  <a:cubicBezTo>
                    <a:pt x="6551" y="15408"/>
                    <a:pt x="6711" y="15591"/>
                    <a:pt x="6870" y="15591"/>
                  </a:cubicBezTo>
                  <a:cubicBezTo>
                    <a:pt x="7030" y="15591"/>
                    <a:pt x="7213" y="15431"/>
                    <a:pt x="7213" y="15271"/>
                  </a:cubicBezTo>
                  <a:cubicBezTo>
                    <a:pt x="7213" y="15088"/>
                    <a:pt x="7053" y="14906"/>
                    <a:pt x="6893" y="14906"/>
                  </a:cubicBezTo>
                  <a:close/>
                  <a:moveTo>
                    <a:pt x="14197" y="14837"/>
                  </a:moveTo>
                  <a:cubicBezTo>
                    <a:pt x="14175" y="14837"/>
                    <a:pt x="14152" y="14860"/>
                    <a:pt x="14129" y="14860"/>
                  </a:cubicBezTo>
                  <a:cubicBezTo>
                    <a:pt x="13992" y="14951"/>
                    <a:pt x="13901" y="15066"/>
                    <a:pt x="13923" y="15225"/>
                  </a:cubicBezTo>
                  <a:cubicBezTo>
                    <a:pt x="13923" y="15294"/>
                    <a:pt x="13946" y="15385"/>
                    <a:pt x="13992" y="15454"/>
                  </a:cubicBezTo>
                  <a:cubicBezTo>
                    <a:pt x="14038" y="15522"/>
                    <a:pt x="14106" y="15568"/>
                    <a:pt x="14175" y="15591"/>
                  </a:cubicBezTo>
                  <a:cubicBezTo>
                    <a:pt x="14211" y="15591"/>
                    <a:pt x="14251" y="15594"/>
                    <a:pt x="14291" y="15594"/>
                  </a:cubicBezTo>
                  <a:cubicBezTo>
                    <a:pt x="14350" y="15594"/>
                    <a:pt x="14407" y="15586"/>
                    <a:pt x="14448" y="15545"/>
                  </a:cubicBezTo>
                  <a:cubicBezTo>
                    <a:pt x="14540" y="15499"/>
                    <a:pt x="14585" y="15408"/>
                    <a:pt x="14654" y="15340"/>
                  </a:cubicBezTo>
                  <a:cubicBezTo>
                    <a:pt x="14654" y="15340"/>
                    <a:pt x="14677" y="15317"/>
                    <a:pt x="14677" y="15317"/>
                  </a:cubicBezTo>
                  <a:cubicBezTo>
                    <a:pt x="14677" y="15248"/>
                    <a:pt x="14677" y="15157"/>
                    <a:pt x="14677" y="15088"/>
                  </a:cubicBezTo>
                  <a:cubicBezTo>
                    <a:pt x="14654" y="15043"/>
                    <a:pt x="14631" y="14997"/>
                    <a:pt x="14608" y="14974"/>
                  </a:cubicBezTo>
                  <a:cubicBezTo>
                    <a:pt x="14540" y="14906"/>
                    <a:pt x="14471" y="14837"/>
                    <a:pt x="14357" y="14837"/>
                  </a:cubicBezTo>
                  <a:cubicBezTo>
                    <a:pt x="14342" y="14845"/>
                    <a:pt x="14324" y="14847"/>
                    <a:pt x="14306" y="14847"/>
                  </a:cubicBezTo>
                  <a:cubicBezTo>
                    <a:pt x="14268" y="14847"/>
                    <a:pt x="14228" y="14837"/>
                    <a:pt x="14197" y="14837"/>
                  </a:cubicBezTo>
                  <a:close/>
                  <a:moveTo>
                    <a:pt x="8217" y="15020"/>
                  </a:moveTo>
                  <a:cubicBezTo>
                    <a:pt x="8126" y="15020"/>
                    <a:pt x="8057" y="15043"/>
                    <a:pt x="7989" y="15111"/>
                  </a:cubicBezTo>
                  <a:cubicBezTo>
                    <a:pt x="7920" y="15180"/>
                    <a:pt x="7898" y="15248"/>
                    <a:pt x="7898" y="15340"/>
                  </a:cubicBezTo>
                  <a:cubicBezTo>
                    <a:pt x="7898" y="15568"/>
                    <a:pt x="8012" y="15682"/>
                    <a:pt x="8217" y="15682"/>
                  </a:cubicBezTo>
                  <a:cubicBezTo>
                    <a:pt x="8423" y="15682"/>
                    <a:pt x="8560" y="15568"/>
                    <a:pt x="8560" y="15362"/>
                  </a:cubicBezTo>
                  <a:cubicBezTo>
                    <a:pt x="8560" y="15134"/>
                    <a:pt x="8445" y="15020"/>
                    <a:pt x="8217" y="15020"/>
                  </a:cubicBezTo>
                  <a:close/>
                  <a:moveTo>
                    <a:pt x="9521" y="15140"/>
                  </a:moveTo>
                  <a:cubicBezTo>
                    <a:pt x="9455" y="15140"/>
                    <a:pt x="9393" y="15157"/>
                    <a:pt x="9336" y="15225"/>
                  </a:cubicBezTo>
                  <a:cubicBezTo>
                    <a:pt x="9267" y="15294"/>
                    <a:pt x="9221" y="15362"/>
                    <a:pt x="9221" y="15476"/>
                  </a:cubicBezTo>
                  <a:cubicBezTo>
                    <a:pt x="9244" y="15522"/>
                    <a:pt x="9221" y="15545"/>
                    <a:pt x="9244" y="15591"/>
                  </a:cubicBezTo>
                  <a:cubicBezTo>
                    <a:pt x="9244" y="15613"/>
                    <a:pt x="9244" y="15636"/>
                    <a:pt x="9244" y="15659"/>
                  </a:cubicBezTo>
                  <a:cubicBezTo>
                    <a:pt x="9323" y="15718"/>
                    <a:pt x="9385" y="15828"/>
                    <a:pt x="9488" y="15828"/>
                  </a:cubicBezTo>
                  <a:cubicBezTo>
                    <a:pt x="9504" y="15828"/>
                    <a:pt x="9522" y="15825"/>
                    <a:pt x="9541" y="15819"/>
                  </a:cubicBezTo>
                  <a:lnTo>
                    <a:pt x="9678" y="15819"/>
                  </a:lnTo>
                  <a:cubicBezTo>
                    <a:pt x="9701" y="15819"/>
                    <a:pt x="9724" y="15819"/>
                    <a:pt x="9746" y="15796"/>
                  </a:cubicBezTo>
                  <a:cubicBezTo>
                    <a:pt x="9838" y="15705"/>
                    <a:pt x="9952" y="15636"/>
                    <a:pt x="9906" y="15476"/>
                  </a:cubicBezTo>
                  <a:cubicBezTo>
                    <a:pt x="9906" y="15454"/>
                    <a:pt x="9906" y="15454"/>
                    <a:pt x="9906" y="15431"/>
                  </a:cubicBezTo>
                  <a:cubicBezTo>
                    <a:pt x="9906" y="15408"/>
                    <a:pt x="9906" y="15340"/>
                    <a:pt x="9883" y="15317"/>
                  </a:cubicBezTo>
                  <a:cubicBezTo>
                    <a:pt x="9838" y="15248"/>
                    <a:pt x="9769" y="15203"/>
                    <a:pt x="9724" y="15157"/>
                  </a:cubicBezTo>
                  <a:cubicBezTo>
                    <a:pt x="9655" y="15157"/>
                    <a:pt x="9587" y="15140"/>
                    <a:pt x="9521" y="15140"/>
                  </a:cubicBezTo>
                  <a:close/>
                  <a:moveTo>
                    <a:pt x="3492" y="15317"/>
                  </a:moveTo>
                  <a:cubicBezTo>
                    <a:pt x="3355" y="15317"/>
                    <a:pt x="3287" y="15385"/>
                    <a:pt x="3218" y="15476"/>
                  </a:cubicBezTo>
                  <a:cubicBezTo>
                    <a:pt x="3173" y="15568"/>
                    <a:pt x="3173" y="15613"/>
                    <a:pt x="3241" y="15659"/>
                  </a:cubicBezTo>
                  <a:cubicBezTo>
                    <a:pt x="3333" y="15728"/>
                    <a:pt x="3424" y="15796"/>
                    <a:pt x="3515" y="15864"/>
                  </a:cubicBezTo>
                  <a:cubicBezTo>
                    <a:pt x="3534" y="15884"/>
                    <a:pt x="3554" y="15891"/>
                    <a:pt x="3573" y="15891"/>
                  </a:cubicBezTo>
                  <a:cubicBezTo>
                    <a:pt x="3599" y="15891"/>
                    <a:pt x="3626" y="15878"/>
                    <a:pt x="3652" y="15864"/>
                  </a:cubicBezTo>
                  <a:cubicBezTo>
                    <a:pt x="3766" y="15819"/>
                    <a:pt x="3835" y="15636"/>
                    <a:pt x="3789" y="15522"/>
                  </a:cubicBezTo>
                  <a:cubicBezTo>
                    <a:pt x="3766" y="15431"/>
                    <a:pt x="3606" y="15317"/>
                    <a:pt x="3492" y="15317"/>
                  </a:cubicBezTo>
                  <a:close/>
                  <a:moveTo>
                    <a:pt x="10898" y="15223"/>
                  </a:moveTo>
                  <a:cubicBezTo>
                    <a:pt x="10708" y="15223"/>
                    <a:pt x="10545" y="15397"/>
                    <a:pt x="10545" y="15591"/>
                  </a:cubicBezTo>
                  <a:cubicBezTo>
                    <a:pt x="10545" y="15796"/>
                    <a:pt x="10705" y="15933"/>
                    <a:pt x="10888" y="15956"/>
                  </a:cubicBezTo>
                  <a:cubicBezTo>
                    <a:pt x="10899" y="15957"/>
                    <a:pt x="10911" y="15958"/>
                    <a:pt x="10923" y="15958"/>
                  </a:cubicBezTo>
                  <a:cubicBezTo>
                    <a:pt x="11113" y="15958"/>
                    <a:pt x="11276" y="15784"/>
                    <a:pt x="11276" y="15591"/>
                  </a:cubicBezTo>
                  <a:cubicBezTo>
                    <a:pt x="11276" y="15362"/>
                    <a:pt x="11116" y="15225"/>
                    <a:pt x="10933" y="15225"/>
                  </a:cubicBezTo>
                  <a:cubicBezTo>
                    <a:pt x="10922" y="15224"/>
                    <a:pt x="10910" y="15223"/>
                    <a:pt x="10898" y="15223"/>
                  </a:cubicBezTo>
                  <a:close/>
                  <a:moveTo>
                    <a:pt x="4839" y="15408"/>
                  </a:moveTo>
                  <a:cubicBezTo>
                    <a:pt x="4634" y="15408"/>
                    <a:pt x="4542" y="15522"/>
                    <a:pt x="4542" y="15705"/>
                  </a:cubicBezTo>
                  <a:cubicBezTo>
                    <a:pt x="4542" y="15933"/>
                    <a:pt x="4634" y="16024"/>
                    <a:pt x="4816" y="16024"/>
                  </a:cubicBezTo>
                  <a:cubicBezTo>
                    <a:pt x="5044" y="16024"/>
                    <a:pt x="5136" y="15933"/>
                    <a:pt x="5136" y="15728"/>
                  </a:cubicBezTo>
                  <a:cubicBezTo>
                    <a:pt x="5136" y="15522"/>
                    <a:pt x="5044" y="15408"/>
                    <a:pt x="4839" y="15408"/>
                  </a:cubicBezTo>
                  <a:close/>
                  <a:moveTo>
                    <a:pt x="12283" y="15356"/>
                  </a:moveTo>
                  <a:cubicBezTo>
                    <a:pt x="12267" y="15356"/>
                    <a:pt x="12251" y="15358"/>
                    <a:pt x="12234" y="15362"/>
                  </a:cubicBezTo>
                  <a:cubicBezTo>
                    <a:pt x="12220" y="15361"/>
                    <a:pt x="12205" y="15360"/>
                    <a:pt x="12191" y="15360"/>
                  </a:cubicBezTo>
                  <a:cubicBezTo>
                    <a:pt x="11986" y="15360"/>
                    <a:pt x="11846" y="15512"/>
                    <a:pt x="11846" y="15705"/>
                  </a:cubicBezTo>
                  <a:cubicBezTo>
                    <a:pt x="11846" y="15819"/>
                    <a:pt x="11869" y="15910"/>
                    <a:pt x="11960" y="15979"/>
                  </a:cubicBezTo>
                  <a:cubicBezTo>
                    <a:pt x="12029" y="16047"/>
                    <a:pt x="12097" y="16093"/>
                    <a:pt x="12212" y="16093"/>
                  </a:cubicBezTo>
                  <a:cubicBezTo>
                    <a:pt x="12417" y="16093"/>
                    <a:pt x="12577" y="15933"/>
                    <a:pt x="12600" y="15728"/>
                  </a:cubicBezTo>
                  <a:cubicBezTo>
                    <a:pt x="12600" y="15636"/>
                    <a:pt x="12577" y="15545"/>
                    <a:pt x="12485" y="15454"/>
                  </a:cubicBezTo>
                  <a:cubicBezTo>
                    <a:pt x="12429" y="15397"/>
                    <a:pt x="12357" y="15356"/>
                    <a:pt x="12283" y="15356"/>
                  </a:cubicBezTo>
                  <a:close/>
                  <a:moveTo>
                    <a:pt x="6140" y="15522"/>
                  </a:moveTo>
                  <a:cubicBezTo>
                    <a:pt x="5980" y="15522"/>
                    <a:pt x="5798" y="15705"/>
                    <a:pt x="5798" y="15864"/>
                  </a:cubicBezTo>
                  <a:cubicBezTo>
                    <a:pt x="5819" y="16015"/>
                    <a:pt x="5983" y="16186"/>
                    <a:pt x="6135" y="16186"/>
                  </a:cubicBezTo>
                  <a:cubicBezTo>
                    <a:pt x="6144" y="16186"/>
                    <a:pt x="6154" y="16185"/>
                    <a:pt x="6163" y="16184"/>
                  </a:cubicBezTo>
                  <a:cubicBezTo>
                    <a:pt x="6323" y="16184"/>
                    <a:pt x="6482" y="16001"/>
                    <a:pt x="6482" y="15842"/>
                  </a:cubicBezTo>
                  <a:cubicBezTo>
                    <a:pt x="6482" y="15682"/>
                    <a:pt x="6300" y="15522"/>
                    <a:pt x="6140" y="15522"/>
                  </a:cubicBezTo>
                  <a:close/>
                  <a:moveTo>
                    <a:pt x="13628" y="15450"/>
                  </a:moveTo>
                  <a:cubicBezTo>
                    <a:pt x="13613" y="15450"/>
                    <a:pt x="13598" y="15451"/>
                    <a:pt x="13581" y="15454"/>
                  </a:cubicBezTo>
                  <a:lnTo>
                    <a:pt x="13513" y="15454"/>
                  </a:lnTo>
                  <a:cubicBezTo>
                    <a:pt x="13398" y="15454"/>
                    <a:pt x="13330" y="15522"/>
                    <a:pt x="13262" y="15591"/>
                  </a:cubicBezTo>
                  <a:cubicBezTo>
                    <a:pt x="13170" y="15682"/>
                    <a:pt x="13216" y="15773"/>
                    <a:pt x="13193" y="15842"/>
                  </a:cubicBezTo>
                  <a:cubicBezTo>
                    <a:pt x="13170" y="15956"/>
                    <a:pt x="13239" y="16024"/>
                    <a:pt x="13284" y="16093"/>
                  </a:cubicBezTo>
                  <a:cubicBezTo>
                    <a:pt x="13307" y="16138"/>
                    <a:pt x="13376" y="16161"/>
                    <a:pt x="13444" y="16184"/>
                  </a:cubicBezTo>
                  <a:cubicBezTo>
                    <a:pt x="13462" y="16190"/>
                    <a:pt x="13482" y="16193"/>
                    <a:pt x="13503" y="16193"/>
                  </a:cubicBezTo>
                  <a:cubicBezTo>
                    <a:pt x="13560" y="16193"/>
                    <a:pt x="13622" y="16172"/>
                    <a:pt x="13672" y="16138"/>
                  </a:cubicBezTo>
                  <a:cubicBezTo>
                    <a:pt x="13718" y="16093"/>
                    <a:pt x="13764" y="16047"/>
                    <a:pt x="13832" y="16024"/>
                  </a:cubicBezTo>
                  <a:cubicBezTo>
                    <a:pt x="13946" y="15979"/>
                    <a:pt x="13946" y="15887"/>
                    <a:pt x="13923" y="15796"/>
                  </a:cubicBezTo>
                  <a:cubicBezTo>
                    <a:pt x="13923" y="15750"/>
                    <a:pt x="13946" y="15705"/>
                    <a:pt x="13923" y="15659"/>
                  </a:cubicBezTo>
                  <a:cubicBezTo>
                    <a:pt x="13842" y="15536"/>
                    <a:pt x="13760" y="15450"/>
                    <a:pt x="13628" y="15450"/>
                  </a:cubicBezTo>
                  <a:close/>
                  <a:moveTo>
                    <a:pt x="7487" y="15613"/>
                  </a:moveTo>
                  <a:cubicBezTo>
                    <a:pt x="7395" y="15613"/>
                    <a:pt x="7304" y="15636"/>
                    <a:pt x="7236" y="15705"/>
                  </a:cubicBezTo>
                  <a:cubicBezTo>
                    <a:pt x="7190" y="15773"/>
                    <a:pt x="7144" y="15842"/>
                    <a:pt x="7144" y="15933"/>
                  </a:cubicBezTo>
                  <a:cubicBezTo>
                    <a:pt x="7144" y="16161"/>
                    <a:pt x="7281" y="16298"/>
                    <a:pt x="7487" y="16298"/>
                  </a:cubicBezTo>
                  <a:cubicBezTo>
                    <a:pt x="7692" y="16298"/>
                    <a:pt x="7829" y="16161"/>
                    <a:pt x="7829" y="15979"/>
                  </a:cubicBezTo>
                  <a:cubicBezTo>
                    <a:pt x="7829" y="15750"/>
                    <a:pt x="7715" y="15613"/>
                    <a:pt x="7487" y="15613"/>
                  </a:cubicBezTo>
                  <a:close/>
                  <a:moveTo>
                    <a:pt x="4086" y="16047"/>
                  </a:moveTo>
                  <a:cubicBezTo>
                    <a:pt x="4040" y="16047"/>
                    <a:pt x="3972" y="16070"/>
                    <a:pt x="3926" y="16093"/>
                  </a:cubicBezTo>
                  <a:cubicBezTo>
                    <a:pt x="3903" y="16093"/>
                    <a:pt x="3880" y="16116"/>
                    <a:pt x="3926" y="16116"/>
                  </a:cubicBezTo>
                  <a:cubicBezTo>
                    <a:pt x="4063" y="16230"/>
                    <a:pt x="4200" y="16321"/>
                    <a:pt x="4360" y="16435"/>
                  </a:cubicBezTo>
                  <a:cubicBezTo>
                    <a:pt x="4360" y="16435"/>
                    <a:pt x="4405" y="16412"/>
                    <a:pt x="4405" y="16412"/>
                  </a:cubicBezTo>
                  <a:cubicBezTo>
                    <a:pt x="4382" y="16344"/>
                    <a:pt x="4405" y="16275"/>
                    <a:pt x="4382" y="16207"/>
                  </a:cubicBezTo>
                  <a:cubicBezTo>
                    <a:pt x="4314" y="16093"/>
                    <a:pt x="4223" y="16047"/>
                    <a:pt x="4086" y="16047"/>
                  </a:cubicBezTo>
                  <a:close/>
                  <a:moveTo>
                    <a:pt x="8833" y="15750"/>
                  </a:moveTo>
                  <a:cubicBezTo>
                    <a:pt x="8742" y="15750"/>
                    <a:pt x="8651" y="15773"/>
                    <a:pt x="8582" y="15842"/>
                  </a:cubicBezTo>
                  <a:cubicBezTo>
                    <a:pt x="8514" y="15910"/>
                    <a:pt x="8491" y="15979"/>
                    <a:pt x="8491" y="16070"/>
                  </a:cubicBezTo>
                  <a:cubicBezTo>
                    <a:pt x="8491" y="16298"/>
                    <a:pt x="8605" y="16435"/>
                    <a:pt x="8811" y="16435"/>
                  </a:cubicBezTo>
                  <a:cubicBezTo>
                    <a:pt x="9039" y="16435"/>
                    <a:pt x="9176" y="16298"/>
                    <a:pt x="9176" y="16093"/>
                  </a:cubicBezTo>
                  <a:cubicBezTo>
                    <a:pt x="9176" y="15887"/>
                    <a:pt x="9039" y="15750"/>
                    <a:pt x="8833" y="15750"/>
                  </a:cubicBezTo>
                  <a:close/>
                  <a:moveTo>
                    <a:pt x="10180" y="15819"/>
                  </a:moveTo>
                  <a:cubicBezTo>
                    <a:pt x="10089" y="15819"/>
                    <a:pt x="9998" y="15864"/>
                    <a:pt x="9906" y="15933"/>
                  </a:cubicBezTo>
                  <a:cubicBezTo>
                    <a:pt x="9838" y="16001"/>
                    <a:pt x="9838" y="16093"/>
                    <a:pt x="9815" y="16184"/>
                  </a:cubicBezTo>
                  <a:cubicBezTo>
                    <a:pt x="9792" y="16230"/>
                    <a:pt x="9861" y="16389"/>
                    <a:pt x="9906" y="16435"/>
                  </a:cubicBezTo>
                  <a:cubicBezTo>
                    <a:pt x="9975" y="16526"/>
                    <a:pt x="10089" y="16526"/>
                    <a:pt x="10180" y="16572"/>
                  </a:cubicBezTo>
                  <a:cubicBezTo>
                    <a:pt x="10249" y="16526"/>
                    <a:pt x="10363" y="16526"/>
                    <a:pt x="10431" y="16458"/>
                  </a:cubicBezTo>
                  <a:cubicBezTo>
                    <a:pt x="10500" y="16389"/>
                    <a:pt x="10522" y="16298"/>
                    <a:pt x="10545" y="16207"/>
                  </a:cubicBezTo>
                  <a:cubicBezTo>
                    <a:pt x="10545" y="16138"/>
                    <a:pt x="10477" y="15979"/>
                    <a:pt x="10431" y="15933"/>
                  </a:cubicBezTo>
                  <a:cubicBezTo>
                    <a:pt x="10363" y="15864"/>
                    <a:pt x="10271" y="15819"/>
                    <a:pt x="10180" y="15819"/>
                  </a:cubicBezTo>
                  <a:close/>
                  <a:moveTo>
                    <a:pt x="11527" y="15956"/>
                  </a:moveTo>
                  <a:cubicBezTo>
                    <a:pt x="11413" y="15956"/>
                    <a:pt x="11321" y="15979"/>
                    <a:pt x="11253" y="16070"/>
                  </a:cubicBezTo>
                  <a:cubicBezTo>
                    <a:pt x="11184" y="16138"/>
                    <a:pt x="11139" y="16207"/>
                    <a:pt x="11139" y="16321"/>
                  </a:cubicBezTo>
                  <a:cubicBezTo>
                    <a:pt x="11139" y="16435"/>
                    <a:pt x="11184" y="16504"/>
                    <a:pt x="11253" y="16595"/>
                  </a:cubicBezTo>
                  <a:cubicBezTo>
                    <a:pt x="11309" y="16651"/>
                    <a:pt x="11381" y="16692"/>
                    <a:pt x="11456" y="16692"/>
                  </a:cubicBezTo>
                  <a:cubicBezTo>
                    <a:pt x="11472" y="16692"/>
                    <a:pt x="11488" y="16690"/>
                    <a:pt x="11504" y="16686"/>
                  </a:cubicBezTo>
                  <a:cubicBezTo>
                    <a:pt x="11524" y="16690"/>
                    <a:pt x="11544" y="16692"/>
                    <a:pt x="11562" y="16692"/>
                  </a:cubicBezTo>
                  <a:cubicBezTo>
                    <a:pt x="11650" y="16692"/>
                    <a:pt x="11722" y="16651"/>
                    <a:pt x="11778" y="16595"/>
                  </a:cubicBezTo>
                  <a:cubicBezTo>
                    <a:pt x="11846" y="16526"/>
                    <a:pt x="11892" y="16435"/>
                    <a:pt x="11892" y="16344"/>
                  </a:cubicBezTo>
                  <a:cubicBezTo>
                    <a:pt x="11892" y="16230"/>
                    <a:pt x="11846" y="16138"/>
                    <a:pt x="11778" y="16070"/>
                  </a:cubicBezTo>
                  <a:cubicBezTo>
                    <a:pt x="11709" y="15979"/>
                    <a:pt x="11618" y="15956"/>
                    <a:pt x="11527" y="15956"/>
                  </a:cubicBezTo>
                  <a:close/>
                  <a:moveTo>
                    <a:pt x="12921" y="16044"/>
                  </a:moveTo>
                  <a:cubicBezTo>
                    <a:pt x="12906" y="16044"/>
                    <a:pt x="12890" y="16045"/>
                    <a:pt x="12873" y="16047"/>
                  </a:cubicBezTo>
                  <a:cubicBezTo>
                    <a:pt x="12839" y="16059"/>
                    <a:pt x="12805" y="16059"/>
                    <a:pt x="12776" y="16059"/>
                  </a:cubicBezTo>
                  <a:cubicBezTo>
                    <a:pt x="12748" y="16059"/>
                    <a:pt x="12725" y="16059"/>
                    <a:pt x="12714" y="16070"/>
                  </a:cubicBezTo>
                  <a:cubicBezTo>
                    <a:pt x="12577" y="16138"/>
                    <a:pt x="12463" y="16230"/>
                    <a:pt x="12485" y="16389"/>
                  </a:cubicBezTo>
                  <a:cubicBezTo>
                    <a:pt x="12485" y="16435"/>
                    <a:pt x="12485" y="16435"/>
                    <a:pt x="12485" y="16458"/>
                  </a:cubicBezTo>
                  <a:cubicBezTo>
                    <a:pt x="12463" y="16572"/>
                    <a:pt x="12531" y="16641"/>
                    <a:pt x="12577" y="16709"/>
                  </a:cubicBezTo>
                  <a:cubicBezTo>
                    <a:pt x="12588" y="16720"/>
                    <a:pt x="12600" y="16726"/>
                    <a:pt x="12611" y="16726"/>
                  </a:cubicBezTo>
                  <a:cubicBezTo>
                    <a:pt x="12622" y="16726"/>
                    <a:pt x="12634" y="16720"/>
                    <a:pt x="12645" y="16709"/>
                  </a:cubicBezTo>
                  <a:cubicBezTo>
                    <a:pt x="12828" y="16618"/>
                    <a:pt x="12988" y="16526"/>
                    <a:pt x="13170" y="16435"/>
                  </a:cubicBezTo>
                  <a:cubicBezTo>
                    <a:pt x="13193" y="16435"/>
                    <a:pt x="13216" y="16412"/>
                    <a:pt x="13216" y="16412"/>
                  </a:cubicBezTo>
                  <a:cubicBezTo>
                    <a:pt x="13239" y="16367"/>
                    <a:pt x="13239" y="16298"/>
                    <a:pt x="13216" y="16253"/>
                  </a:cubicBezTo>
                  <a:cubicBezTo>
                    <a:pt x="13134" y="16130"/>
                    <a:pt x="13052" y="16044"/>
                    <a:pt x="12921" y="16044"/>
                  </a:cubicBezTo>
                  <a:close/>
                  <a:moveTo>
                    <a:pt x="5432" y="16116"/>
                  </a:moveTo>
                  <a:cubicBezTo>
                    <a:pt x="5273" y="16138"/>
                    <a:pt x="5090" y="16321"/>
                    <a:pt x="5113" y="16458"/>
                  </a:cubicBezTo>
                  <a:cubicBezTo>
                    <a:pt x="5113" y="16641"/>
                    <a:pt x="5295" y="16800"/>
                    <a:pt x="5455" y="16800"/>
                  </a:cubicBezTo>
                  <a:cubicBezTo>
                    <a:pt x="5615" y="16778"/>
                    <a:pt x="5775" y="16595"/>
                    <a:pt x="5775" y="16458"/>
                  </a:cubicBezTo>
                  <a:cubicBezTo>
                    <a:pt x="5775" y="16298"/>
                    <a:pt x="5592" y="16116"/>
                    <a:pt x="5432" y="16116"/>
                  </a:cubicBezTo>
                  <a:close/>
                  <a:moveTo>
                    <a:pt x="6779" y="16253"/>
                  </a:moveTo>
                  <a:cubicBezTo>
                    <a:pt x="6574" y="16275"/>
                    <a:pt x="6437" y="16412"/>
                    <a:pt x="6460" y="16618"/>
                  </a:cubicBezTo>
                  <a:cubicBezTo>
                    <a:pt x="6460" y="16800"/>
                    <a:pt x="6597" y="16914"/>
                    <a:pt x="6779" y="16937"/>
                  </a:cubicBezTo>
                  <a:cubicBezTo>
                    <a:pt x="6962" y="16937"/>
                    <a:pt x="7122" y="16800"/>
                    <a:pt x="7122" y="16595"/>
                  </a:cubicBezTo>
                  <a:cubicBezTo>
                    <a:pt x="7122" y="16412"/>
                    <a:pt x="6962" y="16253"/>
                    <a:pt x="6779" y="16253"/>
                  </a:cubicBezTo>
                  <a:close/>
                  <a:moveTo>
                    <a:pt x="8080" y="16367"/>
                  </a:moveTo>
                  <a:cubicBezTo>
                    <a:pt x="7875" y="16367"/>
                    <a:pt x="7761" y="16481"/>
                    <a:pt x="7761" y="16686"/>
                  </a:cubicBezTo>
                  <a:cubicBezTo>
                    <a:pt x="7761" y="16892"/>
                    <a:pt x="7875" y="17029"/>
                    <a:pt x="8080" y="17029"/>
                  </a:cubicBezTo>
                  <a:cubicBezTo>
                    <a:pt x="8308" y="17029"/>
                    <a:pt x="8423" y="16914"/>
                    <a:pt x="8423" y="16686"/>
                  </a:cubicBezTo>
                  <a:cubicBezTo>
                    <a:pt x="8423" y="16481"/>
                    <a:pt x="8308" y="16367"/>
                    <a:pt x="8080" y="16367"/>
                  </a:cubicBezTo>
                  <a:close/>
                  <a:moveTo>
                    <a:pt x="12075" y="16686"/>
                  </a:moveTo>
                  <a:cubicBezTo>
                    <a:pt x="11915" y="16709"/>
                    <a:pt x="11755" y="16846"/>
                    <a:pt x="11755" y="17006"/>
                  </a:cubicBezTo>
                  <a:lnTo>
                    <a:pt x="11755" y="17051"/>
                  </a:lnTo>
                  <a:cubicBezTo>
                    <a:pt x="11755" y="17081"/>
                    <a:pt x="11759" y="17089"/>
                    <a:pt x="11766" y="17089"/>
                  </a:cubicBezTo>
                  <a:cubicBezTo>
                    <a:pt x="11775" y="17089"/>
                    <a:pt x="11788" y="17074"/>
                    <a:pt x="11801" y="17074"/>
                  </a:cubicBezTo>
                  <a:cubicBezTo>
                    <a:pt x="11915" y="17051"/>
                    <a:pt x="11983" y="16983"/>
                    <a:pt x="12097" y="16960"/>
                  </a:cubicBezTo>
                  <a:cubicBezTo>
                    <a:pt x="12189" y="16937"/>
                    <a:pt x="12280" y="16869"/>
                    <a:pt x="12394" y="16823"/>
                  </a:cubicBezTo>
                  <a:cubicBezTo>
                    <a:pt x="12463" y="16800"/>
                    <a:pt x="12394" y="16778"/>
                    <a:pt x="12394" y="16778"/>
                  </a:cubicBezTo>
                  <a:cubicBezTo>
                    <a:pt x="12303" y="16709"/>
                    <a:pt x="12189" y="16686"/>
                    <a:pt x="12075" y="16686"/>
                  </a:cubicBezTo>
                  <a:close/>
                  <a:moveTo>
                    <a:pt x="9427" y="16458"/>
                  </a:moveTo>
                  <a:cubicBezTo>
                    <a:pt x="9336" y="16458"/>
                    <a:pt x="9244" y="16504"/>
                    <a:pt x="9153" y="16572"/>
                  </a:cubicBezTo>
                  <a:cubicBezTo>
                    <a:pt x="9130" y="16618"/>
                    <a:pt x="9062" y="16800"/>
                    <a:pt x="9062" y="16846"/>
                  </a:cubicBezTo>
                  <a:cubicBezTo>
                    <a:pt x="9084" y="16937"/>
                    <a:pt x="9107" y="17029"/>
                    <a:pt x="9176" y="17097"/>
                  </a:cubicBezTo>
                  <a:cubicBezTo>
                    <a:pt x="9244" y="17166"/>
                    <a:pt x="9358" y="17166"/>
                    <a:pt x="9427" y="17211"/>
                  </a:cubicBezTo>
                  <a:cubicBezTo>
                    <a:pt x="9518" y="17166"/>
                    <a:pt x="9632" y="17166"/>
                    <a:pt x="9701" y="17074"/>
                  </a:cubicBezTo>
                  <a:cubicBezTo>
                    <a:pt x="9746" y="17029"/>
                    <a:pt x="9815" y="16869"/>
                    <a:pt x="9792" y="16823"/>
                  </a:cubicBezTo>
                  <a:cubicBezTo>
                    <a:pt x="9769" y="16732"/>
                    <a:pt x="9769" y="16641"/>
                    <a:pt x="9701" y="16572"/>
                  </a:cubicBezTo>
                  <a:cubicBezTo>
                    <a:pt x="9609" y="16504"/>
                    <a:pt x="9518" y="16458"/>
                    <a:pt x="9427" y="16458"/>
                  </a:cubicBezTo>
                  <a:close/>
                  <a:moveTo>
                    <a:pt x="6003" y="16869"/>
                  </a:moveTo>
                  <a:cubicBezTo>
                    <a:pt x="5935" y="16892"/>
                    <a:pt x="5820" y="16892"/>
                    <a:pt x="5775" y="17006"/>
                  </a:cubicBezTo>
                  <a:cubicBezTo>
                    <a:pt x="5729" y="17074"/>
                    <a:pt x="5775" y="17074"/>
                    <a:pt x="5798" y="17097"/>
                  </a:cubicBezTo>
                  <a:cubicBezTo>
                    <a:pt x="5843" y="17120"/>
                    <a:pt x="5912" y="17120"/>
                    <a:pt x="5980" y="17143"/>
                  </a:cubicBezTo>
                  <a:cubicBezTo>
                    <a:pt x="6094" y="17188"/>
                    <a:pt x="6186" y="17234"/>
                    <a:pt x="6300" y="17257"/>
                  </a:cubicBezTo>
                  <a:cubicBezTo>
                    <a:pt x="6312" y="17263"/>
                    <a:pt x="6323" y="17266"/>
                    <a:pt x="6332" y="17266"/>
                  </a:cubicBezTo>
                  <a:cubicBezTo>
                    <a:pt x="6356" y="17266"/>
                    <a:pt x="6368" y="17245"/>
                    <a:pt x="6368" y="17211"/>
                  </a:cubicBezTo>
                  <a:cubicBezTo>
                    <a:pt x="6391" y="17029"/>
                    <a:pt x="6254" y="16869"/>
                    <a:pt x="6003" y="16869"/>
                  </a:cubicBezTo>
                  <a:close/>
                  <a:moveTo>
                    <a:pt x="10796" y="16549"/>
                  </a:moveTo>
                  <a:cubicBezTo>
                    <a:pt x="10568" y="16572"/>
                    <a:pt x="10408" y="16709"/>
                    <a:pt x="10408" y="16914"/>
                  </a:cubicBezTo>
                  <a:cubicBezTo>
                    <a:pt x="10408" y="17029"/>
                    <a:pt x="10431" y="17120"/>
                    <a:pt x="10522" y="17188"/>
                  </a:cubicBezTo>
                  <a:cubicBezTo>
                    <a:pt x="10591" y="17257"/>
                    <a:pt x="10659" y="17302"/>
                    <a:pt x="10774" y="17302"/>
                  </a:cubicBezTo>
                  <a:cubicBezTo>
                    <a:pt x="10979" y="17302"/>
                    <a:pt x="11139" y="17143"/>
                    <a:pt x="11139" y="16914"/>
                  </a:cubicBezTo>
                  <a:cubicBezTo>
                    <a:pt x="11162" y="16823"/>
                    <a:pt x="11116" y="16755"/>
                    <a:pt x="11047" y="16663"/>
                  </a:cubicBezTo>
                  <a:cubicBezTo>
                    <a:pt x="10979" y="16595"/>
                    <a:pt x="10888" y="16549"/>
                    <a:pt x="10796" y="16549"/>
                  </a:cubicBezTo>
                  <a:close/>
                  <a:moveTo>
                    <a:pt x="7329" y="16956"/>
                  </a:moveTo>
                  <a:cubicBezTo>
                    <a:pt x="7235" y="16956"/>
                    <a:pt x="7158" y="17018"/>
                    <a:pt x="7099" y="17097"/>
                  </a:cubicBezTo>
                  <a:cubicBezTo>
                    <a:pt x="7030" y="17166"/>
                    <a:pt x="7053" y="17257"/>
                    <a:pt x="7053" y="17348"/>
                  </a:cubicBezTo>
                  <a:cubicBezTo>
                    <a:pt x="7053" y="17417"/>
                    <a:pt x="7076" y="17462"/>
                    <a:pt x="7144" y="17462"/>
                  </a:cubicBezTo>
                  <a:cubicBezTo>
                    <a:pt x="7236" y="17485"/>
                    <a:pt x="7350" y="17485"/>
                    <a:pt x="7441" y="17508"/>
                  </a:cubicBezTo>
                  <a:cubicBezTo>
                    <a:pt x="7464" y="17508"/>
                    <a:pt x="7487" y="17502"/>
                    <a:pt x="7510" y="17502"/>
                  </a:cubicBezTo>
                  <a:cubicBezTo>
                    <a:pt x="7532" y="17502"/>
                    <a:pt x="7555" y="17508"/>
                    <a:pt x="7578" y="17531"/>
                  </a:cubicBezTo>
                  <a:cubicBezTo>
                    <a:pt x="7584" y="17537"/>
                    <a:pt x="7594" y="17540"/>
                    <a:pt x="7604" y="17540"/>
                  </a:cubicBezTo>
                  <a:cubicBezTo>
                    <a:pt x="7634" y="17540"/>
                    <a:pt x="7675" y="17519"/>
                    <a:pt x="7692" y="17485"/>
                  </a:cubicBezTo>
                  <a:cubicBezTo>
                    <a:pt x="7738" y="17394"/>
                    <a:pt x="7738" y="17280"/>
                    <a:pt x="7692" y="17166"/>
                  </a:cubicBezTo>
                  <a:cubicBezTo>
                    <a:pt x="7651" y="17043"/>
                    <a:pt x="7574" y="16957"/>
                    <a:pt x="7426" y="16957"/>
                  </a:cubicBezTo>
                  <a:cubicBezTo>
                    <a:pt x="7409" y="16957"/>
                    <a:pt x="7391" y="16958"/>
                    <a:pt x="7373" y="16960"/>
                  </a:cubicBezTo>
                  <a:cubicBezTo>
                    <a:pt x="7358" y="16957"/>
                    <a:pt x="7343" y="16956"/>
                    <a:pt x="7329" y="16956"/>
                  </a:cubicBezTo>
                  <a:close/>
                  <a:moveTo>
                    <a:pt x="10025" y="17171"/>
                  </a:moveTo>
                  <a:cubicBezTo>
                    <a:pt x="9850" y="17171"/>
                    <a:pt x="9678" y="17300"/>
                    <a:pt x="9678" y="17508"/>
                  </a:cubicBezTo>
                  <a:cubicBezTo>
                    <a:pt x="9663" y="17551"/>
                    <a:pt x="9667" y="17567"/>
                    <a:pt x="9690" y="17567"/>
                  </a:cubicBezTo>
                  <a:cubicBezTo>
                    <a:pt x="9702" y="17567"/>
                    <a:pt x="9721" y="17562"/>
                    <a:pt x="9746" y="17554"/>
                  </a:cubicBezTo>
                  <a:cubicBezTo>
                    <a:pt x="9746" y="17531"/>
                    <a:pt x="9769" y="17531"/>
                    <a:pt x="9792" y="17531"/>
                  </a:cubicBezTo>
                  <a:cubicBezTo>
                    <a:pt x="9883" y="17531"/>
                    <a:pt x="9975" y="17508"/>
                    <a:pt x="10066" y="17508"/>
                  </a:cubicBezTo>
                  <a:cubicBezTo>
                    <a:pt x="10157" y="17485"/>
                    <a:pt x="10271" y="17462"/>
                    <a:pt x="10386" y="17462"/>
                  </a:cubicBezTo>
                  <a:cubicBezTo>
                    <a:pt x="10408" y="17462"/>
                    <a:pt x="10408" y="17462"/>
                    <a:pt x="10386" y="17439"/>
                  </a:cubicBezTo>
                  <a:cubicBezTo>
                    <a:pt x="10363" y="17302"/>
                    <a:pt x="10271" y="17234"/>
                    <a:pt x="10134" y="17188"/>
                  </a:cubicBezTo>
                  <a:cubicBezTo>
                    <a:pt x="10099" y="17176"/>
                    <a:pt x="10062" y="17171"/>
                    <a:pt x="10025" y="17171"/>
                  </a:cubicBezTo>
                  <a:close/>
                  <a:moveTo>
                    <a:pt x="8752" y="17070"/>
                  </a:moveTo>
                  <a:cubicBezTo>
                    <a:pt x="8740" y="17070"/>
                    <a:pt x="8728" y="17071"/>
                    <a:pt x="8719" y="17074"/>
                  </a:cubicBezTo>
                  <a:cubicBezTo>
                    <a:pt x="8628" y="17074"/>
                    <a:pt x="8514" y="17120"/>
                    <a:pt x="8468" y="17188"/>
                  </a:cubicBezTo>
                  <a:cubicBezTo>
                    <a:pt x="8400" y="17257"/>
                    <a:pt x="8354" y="17325"/>
                    <a:pt x="8354" y="17417"/>
                  </a:cubicBezTo>
                  <a:cubicBezTo>
                    <a:pt x="8354" y="17485"/>
                    <a:pt x="8377" y="17531"/>
                    <a:pt x="8400" y="17576"/>
                  </a:cubicBezTo>
                  <a:cubicBezTo>
                    <a:pt x="8423" y="17599"/>
                    <a:pt x="8491" y="17599"/>
                    <a:pt x="8537" y="17599"/>
                  </a:cubicBezTo>
                  <a:lnTo>
                    <a:pt x="9016" y="17599"/>
                  </a:lnTo>
                  <a:cubicBezTo>
                    <a:pt x="9039" y="17599"/>
                    <a:pt x="9062" y="17576"/>
                    <a:pt x="9062" y="17576"/>
                  </a:cubicBezTo>
                  <a:cubicBezTo>
                    <a:pt x="9062" y="17485"/>
                    <a:pt x="9153" y="17417"/>
                    <a:pt x="9062" y="17325"/>
                  </a:cubicBezTo>
                  <a:cubicBezTo>
                    <a:pt x="9084" y="17257"/>
                    <a:pt x="9016" y="17234"/>
                    <a:pt x="8993" y="17188"/>
                  </a:cubicBezTo>
                  <a:cubicBezTo>
                    <a:pt x="8973" y="17129"/>
                    <a:pt x="8834" y="17070"/>
                    <a:pt x="8752" y="1707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6" name="Google Shape;1806;p25"/>
            <p:cNvSpPr/>
            <p:nvPr/>
          </p:nvSpPr>
          <p:spPr>
            <a:xfrm>
              <a:off x="5646575" y="4082350"/>
              <a:ext cx="438825" cy="439400"/>
            </a:xfrm>
            <a:custGeom>
              <a:avLst/>
              <a:gdLst/>
              <a:ahLst/>
              <a:cxnLst/>
              <a:rect l="l" t="t" r="r" b="b"/>
              <a:pathLst>
                <a:path w="17553" h="17576" extrusionOk="0">
                  <a:moveTo>
                    <a:pt x="8788" y="0"/>
                  </a:moveTo>
                  <a:cubicBezTo>
                    <a:pt x="3926" y="0"/>
                    <a:pt x="0" y="3949"/>
                    <a:pt x="0" y="8788"/>
                  </a:cubicBezTo>
                  <a:cubicBezTo>
                    <a:pt x="0" y="13650"/>
                    <a:pt x="3926" y="17576"/>
                    <a:pt x="8788" y="17576"/>
                  </a:cubicBezTo>
                  <a:cubicBezTo>
                    <a:pt x="13627" y="17576"/>
                    <a:pt x="17553" y="13650"/>
                    <a:pt x="17553" y="8788"/>
                  </a:cubicBezTo>
                  <a:cubicBezTo>
                    <a:pt x="17553" y="3949"/>
                    <a:pt x="13627" y="0"/>
                    <a:pt x="8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7" name="Google Shape;1807;p25"/>
            <p:cNvSpPr/>
            <p:nvPr/>
          </p:nvSpPr>
          <p:spPr>
            <a:xfrm>
              <a:off x="5656275" y="4094900"/>
              <a:ext cx="439975" cy="440550"/>
            </a:xfrm>
            <a:custGeom>
              <a:avLst/>
              <a:gdLst/>
              <a:ahLst/>
              <a:cxnLst/>
              <a:rect l="l" t="t" r="r" b="b"/>
              <a:pathLst>
                <a:path w="17599" h="17622" extrusionOk="0">
                  <a:moveTo>
                    <a:pt x="6962" y="206"/>
                  </a:moveTo>
                  <a:cubicBezTo>
                    <a:pt x="6779" y="252"/>
                    <a:pt x="6597" y="297"/>
                    <a:pt x="6414" y="343"/>
                  </a:cubicBezTo>
                  <a:cubicBezTo>
                    <a:pt x="6391" y="343"/>
                    <a:pt x="6346" y="366"/>
                    <a:pt x="6323" y="389"/>
                  </a:cubicBezTo>
                  <a:cubicBezTo>
                    <a:pt x="6346" y="389"/>
                    <a:pt x="6369" y="411"/>
                    <a:pt x="6414" y="434"/>
                  </a:cubicBezTo>
                  <a:cubicBezTo>
                    <a:pt x="6483" y="503"/>
                    <a:pt x="6551" y="503"/>
                    <a:pt x="6642" y="503"/>
                  </a:cubicBezTo>
                  <a:cubicBezTo>
                    <a:pt x="6734" y="503"/>
                    <a:pt x="6779" y="457"/>
                    <a:pt x="6848" y="411"/>
                  </a:cubicBezTo>
                  <a:cubicBezTo>
                    <a:pt x="6939" y="389"/>
                    <a:pt x="6939" y="297"/>
                    <a:pt x="6985" y="252"/>
                  </a:cubicBezTo>
                  <a:cubicBezTo>
                    <a:pt x="6985" y="229"/>
                    <a:pt x="6985" y="206"/>
                    <a:pt x="6985" y="206"/>
                  </a:cubicBezTo>
                  <a:close/>
                  <a:moveTo>
                    <a:pt x="7875" y="46"/>
                  </a:moveTo>
                  <a:cubicBezTo>
                    <a:pt x="7692" y="92"/>
                    <a:pt x="7510" y="115"/>
                    <a:pt x="7327" y="138"/>
                  </a:cubicBezTo>
                  <a:cubicBezTo>
                    <a:pt x="7282" y="138"/>
                    <a:pt x="7236" y="160"/>
                    <a:pt x="7190" y="160"/>
                  </a:cubicBezTo>
                  <a:cubicBezTo>
                    <a:pt x="7190" y="183"/>
                    <a:pt x="7190" y="206"/>
                    <a:pt x="7190" y="229"/>
                  </a:cubicBezTo>
                  <a:cubicBezTo>
                    <a:pt x="7145" y="320"/>
                    <a:pt x="7236" y="389"/>
                    <a:pt x="7282" y="480"/>
                  </a:cubicBezTo>
                  <a:cubicBezTo>
                    <a:pt x="7304" y="526"/>
                    <a:pt x="7396" y="548"/>
                    <a:pt x="7441" y="571"/>
                  </a:cubicBezTo>
                  <a:cubicBezTo>
                    <a:pt x="7496" y="590"/>
                    <a:pt x="7543" y="598"/>
                    <a:pt x="7585" y="598"/>
                  </a:cubicBezTo>
                  <a:cubicBezTo>
                    <a:pt x="7699" y="598"/>
                    <a:pt x="7775" y="535"/>
                    <a:pt x="7875" y="434"/>
                  </a:cubicBezTo>
                  <a:cubicBezTo>
                    <a:pt x="7966" y="343"/>
                    <a:pt x="7966" y="229"/>
                    <a:pt x="7966" y="138"/>
                  </a:cubicBezTo>
                  <a:cubicBezTo>
                    <a:pt x="7966" y="69"/>
                    <a:pt x="7921" y="46"/>
                    <a:pt x="7875" y="46"/>
                  </a:cubicBezTo>
                  <a:close/>
                  <a:moveTo>
                    <a:pt x="8720" y="1"/>
                  </a:moveTo>
                  <a:cubicBezTo>
                    <a:pt x="8583" y="23"/>
                    <a:pt x="8423" y="23"/>
                    <a:pt x="8286" y="23"/>
                  </a:cubicBezTo>
                  <a:cubicBezTo>
                    <a:pt x="8217" y="46"/>
                    <a:pt x="8149" y="69"/>
                    <a:pt x="8126" y="160"/>
                  </a:cubicBezTo>
                  <a:cubicBezTo>
                    <a:pt x="8058" y="366"/>
                    <a:pt x="8172" y="571"/>
                    <a:pt x="8377" y="640"/>
                  </a:cubicBezTo>
                  <a:cubicBezTo>
                    <a:pt x="8425" y="660"/>
                    <a:pt x="8473" y="671"/>
                    <a:pt x="8520" y="671"/>
                  </a:cubicBezTo>
                  <a:cubicBezTo>
                    <a:pt x="8629" y="671"/>
                    <a:pt x="8731" y="615"/>
                    <a:pt x="8811" y="503"/>
                  </a:cubicBezTo>
                  <a:cubicBezTo>
                    <a:pt x="8925" y="320"/>
                    <a:pt x="8925" y="229"/>
                    <a:pt x="8811" y="69"/>
                  </a:cubicBezTo>
                  <a:cubicBezTo>
                    <a:pt x="8811" y="23"/>
                    <a:pt x="8765" y="1"/>
                    <a:pt x="8720" y="1"/>
                  </a:cubicBezTo>
                  <a:close/>
                  <a:moveTo>
                    <a:pt x="9290" y="23"/>
                  </a:moveTo>
                  <a:cubicBezTo>
                    <a:pt x="9267" y="23"/>
                    <a:pt x="9267" y="46"/>
                    <a:pt x="9267" y="46"/>
                  </a:cubicBezTo>
                  <a:cubicBezTo>
                    <a:pt x="9199" y="92"/>
                    <a:pt x="9130" y="160"/>
                    <a:pt x="9085" y="206"/>
                  </a:cubicBezTo>
                  <a:cubicBezTo>
                    <a:pt x="9062" y="252"/>
                    <a:pt x="9062" y="297"/>
                    <a:pt x="9062" y="343"/>
                  </a:cubicBezTo>
                  <a:cubicBezTo>
                    <a:pt x="9062" y="434"/>
                    <a:pt x="9062" y="526"/>
                    <a:pt x="9130" y="594"/>
                  </a:cubicBezTo>
                  <a:cubicBezTo>
                    <a:pt x="9176" y="640"/>
                    <a:pt x="9222" y="685"/>
                    <a:pt x="9267" y="708"/>
                  </a:cubicBezTo>
                  <a:cubicBezTo>
                    <a:pt x="9267" y="731"/>
                    <a:pt x="9290" y="731"/>
                    <a:pt x="9313" y="754"/>
                  </a:cubicBezTo>
                  <a:cubicBezTo>
                    <a:pt x="9359" y="760"/>
                    <a:pt x="9404" y="765"/>
                    <a:pt x="9446" y="765"/>
                  </a:cubicBezTo>
                  <a:cubicBezTo>
                    <a:pt x="9548" y="765"/>
                    <a:pt x="9636" y="737"/>
                    <a:pt x="9701" y="640"/>
                  </a:cubicBezTo>
                  <a:cubicBezTo>
                    <a:pt x="9770" y="594"/>
                    <a:pt x="9815" y="526"/>
                    <a:pt x="9838" y="434"/>
                  </a:cubicBezTo>
                  <a:cubicBezTo>
                    <a:pt x="9838" y="343"/>
                    <a:pt x="9838" y="274"/>
                    <a:pt x="9792" y="206"/>
                  </a:cubicBezTo>
                  <a:cubicBezTo>
                    <a:pt x="9747" y="138"/>
                    <a:pt x="9678" y="46"/>
                    <a:pt x="9564" y="46"/>
                  </a:cubicBezTo>
                  <a:cubicBezTo>
                    <a:pt x="9473" y="23"/>
                    <a:pt x="9381" y="23"/>
                    <a:pt x="9290" y="23"/>
                  </a:cubicBezTo>
                  <a:close/>
                  <a:moveTo>
                    <a:pt x="10282" y="123"/>
                  </a:moveTo>
                  <a:cubicBezTo>
                    <a:pt x="10218" y="123"/>
                    <a:pt x="10165" y="176"/>
                    <a:pt x="10112" y="229"/>
                  </a:cubicBezTo>
                  <a:cubicBezTo>
                    <a:pt x="10089" y="252"/>
                    <a:pt x="10043" y="297"/>
                    <a:pt x="10021" y="343"/>
                  </a:cubicBezTo>
                  <a:cubicBezTo>
                    <a:pt x="9998" y="480"/>
                    <a:pt x="9998" y="640"/>
                    <a:pt x="10135" y="731"/>
                  </a:cubicBezTo>
                  <a:cubicBezTo>
                    <a:pt x="10135" y="731"/>
                    <a:pt x="10158" y="754"/>
                    <a:pt x="10180" y="777"/>
                  </a:cubicBezTo>
                  <a:cubicBezTo>
                    <a:pt x="10249" y="845"/>
                    <a:pt x="10340" y="845"/>
                    <a:pt x="10454" y="845"/>
                  </a:cubicBezTo>
                  <a:cubicBezTo>
                    <a:pt x="10568" y="845"/>
                    <a:pt x="10614" y="777"/>
                    <a:pt x="10683" y="708"/>
                  </a:cubicBezTo>
                  <a:cubicBezTo>
                    <a:pt x="10774" y="663"/>
                    <a:pt x="10774" y="571"/>
                    <a:pt x="10774" y="480"/>
                  </a:cubicBezTo>
                  <a:cubicBezTo>
                    <a:pt x="10797" y="434"/>
                    <a:pt x="10774" y="366"/>
                    <a:pt x="10751" y="297"/>
                  </a:cubicBezTo>
                  <a:cubicBezTo>
                    <a:pt x="10705" y="229"/>
                    <a:pt x="10637" y="183"/>
                    <a:pt x="10546" y="183"/>
                  </a:cubicBezTo>
                  <a:cubicBezTo>
                    <a:pt x="10477" y="160"/>
                    <a:pt x="10409" y="183"/>
                    <a:pt x="10340" y="138"/>
                  </a:cubicBezTo>
                  <a:cubicBezTo>
                    <a:pt x="10320" y="127"/>
                    <a:pt x="10300" y="123"/>
                    <a:pt x="10282" y="123"/>
                  </a:cubicBezTo>
                  <a:close/>
                  <a:moveTo>
                    <a:pt x="11048" y="297"/>
                  </a:moveTo>
                  <a:cubicBezTo>
                    <a:pt x="11002" y="320"/>
                    <a:pt x="10956" y="366"/>
                    <a:pt x="10956" y="411"/>
                  </a:cubicBezTo>
                  <a:cubicBezTo>
                    <a:pt x="10911" y="571"/>
                    <a:pt x="10934" y="708"/>
                    <a:pt x="11048" y="799"/>
                  </a:cubicBezTo>
                  <a:cubicBezTo>
                    <a:pt x="11093" y="822"/>
                    <a:pt x="11139" y="891"/>
                    <a:pt x="11185" y="914"/>
                  </a:cubicBezTo>
                  <a:cubicBezTo>
                    <a:pt x="11236" y="922"/>
                    <a:pt x="11288" y="931"/>
                    <a:pt x="11338" y="931"/>
                  </a:cubicBezTo>
                  <a:cubicBezTo>
                    <a:pt x="11419" y="931"/>
                    <a:pt x="11493" y="907"/>
                    <a:pt x="11550" y="822"/>
                  </a:cubicBezTo>
                  <a:cubicBezTo>
                    <a:pt x="11573" y="799"/>
                    <a:pt x="11596" y="799"/>
                    <a:pt x="11596" y="777"/>
                  </a:cubicBezTo>
                  <a:cubicBezTo>
                    <a:pt x="11687" y="731"/>
                    <a:pt x="11687" y="617"/>
                    <a:pt x="11710" y="548"/>
                  </a:cubicBezTo>
                  <a:cubicBezTo>
                    <a:pt x="11710" y="503"/>
                    <a:pt x="11710" y="503"/>
                    <a:pt x="11664" y="480"/>
                  </a:cubicBezTo>
                  <a:cubicBezTo>
                    <a:pt x="11481" y="434"/>
                    <a:pt x="11299" y="366"/>
                    <a:pt x="11116" y="320"/>
                  </a:cubicBezTo>
                  <a:cubicBezTo>
                    <a:pt x="11093" y="320"/>
                    <a:pt x="11071" y="297"/>
                    <a:pt x="11048" y="297"/>
                  </a:cubicBezTo>
                  <a:close/>
                  <a:moveTo>
                    <a:pt x="11907" y="588"/>
                  </a:moveTo>
                  <a:cubicBezTo>
                    <a:pt x="11879" y="588"/>
                    <a:pt x="11897" y="617"/>
                    <a:pt x="11915" y="617"/>
                  </a:cubicBezTo>
                  <a:cubicBezTo>
                    <a:pt x="11938" y="731"/>
                    <a:pt x="11984" y="822"/>
                    <a:pt x="12075" y="914"/>
                  </a:cubicBezTo>
                  <a:cubicBezTo>
                    <a:pt x="12132" y="971"/>
                    <a:pt x="12212" y="999"/>
                    <a:pt x="12295" y="999"/>
                  </a:cubicBezTo>
                  <a:cubicBezTo>
                    <a:pt x="12377" y="999"/>
                    <a:pt x="12463" y="971"/>
                    <a:pt x="12531" y="914"/>
                  </a:cubicBezTo>
                  <a:lnTo>
                    <a:pt x="12554" y="891"/>
                  </a:lnTo>
                  <a:cubicBezTo>
                    <a:pt x="12600" y="845"/>
                    <a:pt x="12531" y="845"/>
                    <a:pt x="12531" y="845"/>
                  </a:cubicBezTo>
                  <a:cubicBezTo>
                    <a:pt x="12440" y="777"/>
                    <a:pt x="12326" y="754"/>
                    <a:pt x="12235" y="708"/>
                  </a:cubicBezTo>
                  <a:cubicBezTo>
                    <a:pt x="12143" y="663"/>
                    <a:pt x="12029" y="640"/>
                    <a:pt x="11938" y="594"/>
                  </a:cubicBezTo>
                  <a:cubicBezTo>
                    <a:pt x="11924" y="589"/>
                    <a:pt x="11914" y="588"/>
                    <a:pt x="11907" y="588"/>
                  </a:cubicBezTo>
                  <a:close/>
                  <a:moveTo>
                    <a:pt x="5022" y="891"/>
                  </a:moveTo>
                  <a:cubicBezTo>
                    <a:pt x="4999" y="891"/>
                    <a:pt x="4999" y="891"/>
                    <a:pt x="4976" y="914"/>
                  </a:cubicBezTo>
                  <a:cubicBezTo>
                    <a:pt x="4885" y="959"/>
                    <a:pt x="4794" y="1005"/>
                    <a:pt x="4702" y="1028"/>
                  </a:cubicBezTo>
                  <a:cubicBezTo>
                    <a:pt x="4588" y="1073"/>
                    <a:pt x="4520" y="1165"/>
                    <a:pt x="4428" y="1187"/>
                  </a:cubicBezTo>
                  <a:cubicBezTo>
                    <a:pt x="4406" y="1187"/>
                    <a:pt x="4406" y="1210"/>
                    <a:pt x="4406" y="1233"/>
                  </a:cubicBezTo>
                  <a:cubicBezTo>
                    <a:pt x="4428" y="1256"/>
                    <a:pt x="4451" y="1279"/>
                    <a:pt x="4497" y="1279"/>
                  </a:cubicBezTo>
                  <a:cubicBezTo>
                    <a:pt x="4556" y="1289"/>
                    <a:pt x="4615" y="1303"/>
                    <a:pt x="4672" y="1303"/>
                  </a:cubicBezTo>
                  <a:cubicBezTo>
                    <a:pt x="4748" y="1303"/>
                    <a:pt x="4820" y="1278"/>
                    <a:pt x="4885" y="1187"/>
                  </a:cubicBezTo>
                  <a:cubicBezTo>
                    <a:pt x="4976" y="1142"/>
                    <a:pt x="4999" y="1028"/>
                    <a:pt x="5022" y="936"/>
                  </a:cubicBezTo>
                  <a:cubicBezTo>
                    <a:pt x="5022" y="914"/>
                    <a:pt x="5022" y="914"/>
                    <a:pt x="5022" y="891"/>
                  </a:cubicBezTo>
                  <a:close/>
                  <a:moveTo>
                    <a:pt x="5668" y="626"/>
                  </a:moveTo>
                  <a:cubicBezTo>
                    <a:pt x="5636" y="626"/>
                    <a:pt x="5603" y="631"/>
                    <a:pt x="5570" y="640"/>
                  </a:cubicBezTo>
                  <a:cubicBezTo>
                    <a:pt x="5547" y="663"/>
                    <a:pt x="5501" y="663"/>
                    <a:pt x="5456" y="685"/>
                  </a:cubicBezTo>
                  <a:cubicBezTo>
                    <a:pt x="5319" y="731"/>
                    <a:pt x="5227" y="777"/>
                    <a:pt x="5204" y="959"/>
                  </a:cubicBezTo>
                  <a:cubicBezTo>
                    <a:pt x="5204" y="1051"/>
                    <a:pt x="5204" y="1142"/>
                    <a:pt x="5296" y="1210"/>
                  </a:cubicBezTo>
                  <a:cubicBezTo>
                    <a:pt x="5341" y="1256"/>
                    <a:pt x="5364" y="1302"/>
                    <a:pt x="5410" y="1324"/>
                  </a:cubicBezTo>
                  <a:cubicBezTo>
                    <a:pt x="5433" y="1347"/>
                    <a:pt x="5456" y="1347"/>
                    <a:pt x="5478" y="1370"/>
                  </a:cubicBezTo>
                  <a:cubicBezTo>
                    <a:pt x="5525" y="1377"/>
                    <a:pt x="5569" y="1381"/>
                    <a:pt x="5611" y="1381"/>
                  </a:cubicBezTo>
                  <a:cubicBezTo>
                    <a:pt x="5714" y="1381"/>
                    <a:pt x="5802" y="1353"/>
                    <a:pt x="5866" y="1256"/>
                  </a:cubicBezTo>
                  <a:cubicBezTo>
                    <a:pt x="5866" y="1256"/>
                    <a:pt x="5866" y="1233"/>
                    <a:pt x="5889" y="1233"/>
                  </a:cubicBezTo>
                  <a:cubicBezTo>
                    <a:pt x="5958" y="1187"/>
                    <a:pt x="5981" y="1096"/>
                    <a:pt x="5981" y="1005"/>
                  </a:cubicBezTo>
                  <a:cubicBezTo>
                    <a:pt x="6003" y="914"/>
                    <a:pt x="5958" y="799"/>
                    <a:pt x="5866" y="754"/>
                  </a:cubicBezTo>
                  <a:cubicBezTo>
                    <a:pt x="5844" y="731"/>
                    <a:pt x="5821" y="708"/>
                    <a:pt x="5798" y="685"/>
                  </a:cubicBezTo>
                  <a:cubicBezTo>
                    <a:pt x="5769" y="642"/>
                    <a:pt x="5722" y="626"/>
                    <a:pt x="5668" y="626"/>
                  </a:cubicBezTo>
                  <a:close/>
                  <a:moveTo>
                    <a:pt x="6506" y="688"/>
                  </a:moveTo>
                  <a:cubicBezTo>
                    <a:pt x="6413" y="688"/>
                    <a:pt x="6320" y="723"/>
                    <a:pt x="6254" y="799"/>
                  </a:cubicBezTo>
                  <a:cubicBezTo>
                    <a:pt x="6095" y="936"/>
                    <a:pt x="6117" y="1187"/>
                    <a:pt x="6277" y="1347"/>
                  </a:cubicBezTo>
                  <a:cubicBezTo>
                    <a:pt x="6340" y="1410"/>
                    <a:pt x="6422" y="1439"/>
                    <a:pt x="6506" y="1439"/>
                  </a:cubicBezTo>
                  <a:cubicBezTo>
                    <a:pt x="6604" y="1439"/>
                    <a:pt x="6705" y="1399"/>
                    <a:pt x="6779" y="1324"/>
                  </a:cubicBezTo>
                  <a:cubicBezTo>
                    <a:pt x="6939" y="1187"/>
                    <a:pt x="6939" y="959"/>
                    <a:pt x="6779" y="799"/>
                  </a:cubicBezTo>
                  <a:cubicBezTo>
                    <a:pt x="6708" y="728"/>
                    <a:pt x="6606" y="688"/>
                    <a:pt x="6506" y="688"/>
                  </a:cubicBezTo>
                  <a:close/>
                  <a:moveTo>
                    <a:pt x="7487" y="779"/>
                  </a:moveTo>
                  <a:cubicBezTo>
                    <a:pt x="7386" y="779"/>
                    <a:pt x="7284" y="820"/>
                    <a:pt x="7213" y="891"/>
                  </a:cubicBezTo>
                  <a:cubicBezTo>
                    <a:pt x="7076" y="1028"/>
                    <a:pt x="7053" y="1256"/>
                    <a:pt x="7213" y="1416"/>
                  </a:cubicBezTo>
                  <a:cubicBezTo>
                    <a:pt x="7284" y="1499"/>
                    <a:pt x="7386" y="1539"/>
                    <a:pt x="7487" y="1539"/>
                  </a:cubicBezTo>
                  <a:cubicBezTo>
                    <a:pt x="7580" y="1539"/>
                    <a:pt x="7672" y="1504"/>
                    <a:pt x="7738" y="1439"/>
                  </a:cubicBezTo>
                  <a:cubicBezTo>
                    <a:pt x="7898" y="1279"/>
                    <a:pt x="7898" y="1028"/>
                    <a:pt x="7738" y="891"/>
                  </a:cubicBezTo>
                  <a:cubicBezTo>
                    <a:pt x="7672" y="814"/>
                    <a:pt x="7580" y="779"/>
                    <a:pt x="7487" y="779"/>
                  </a:cubicBezTo>
                  <a:close/>
                  <a:moveTo>
                    <a:pt x="8423" y="891"/>
                  </a:moveTo>
                  <a:cubicBezTo>
                    <a:pt x="8309" y="891"/>
                    <a:pt x="8217" y="914"/>
                    <a:pt x="8172" y="982"/>
                  </a:cubicBezTo>
                  <a:cubicBezTo>
                    <a:pt x="8080" y="1096"/>
                    <a:pt x="8058" y="1119"/>
                    <a:pt x="8058" y="1256"/>
                  </a:cubicBezTo>
                  <a:cubicBezTo>
                    <a:pt x="8058" y="1347"/>
                    <a:pt x="8080" y="1439"/>
                    <a:pt x="8149" y="1507"/>
                  </a:cubicBezTo>
                  <a:cubicBezTo>
                    <a:pt x="8240" y="1598"/>
                    <a:pt x="8332" y="1621"/>
                    <a:pt x="8423" y="1621"/>
                  </a:cubicBezTo>
                  <a:cubicBezTo>
                    <a:pt x="8537" y="1621"/>
                    <a:pt x="8605" y="1598"/>
                    <a:pt x="8697" y="1507"/>
                  </a:cubicBezTo>
                  <a:cubicBezTo>
                    <a:pt x="8765" y="1439"/>
                    <a:pt x="8788" y="1370"/>
                    <a:pt x="8788" y="1256"/>
                  </a:cubicBezTo>
                  <a:cubicBezTo>
                    <a:pt x="8788" y="1165"/>
                    <a:pt x="8765" y="1073"/>
                    <a:pt x="8697" y="1005"/>
                  </a:cubicBezTo>
                  <a:cubicBezTo>
                    <a:pt x="8605" y="914"/>
                    <a:pt x="8537" y="891"/>
                    <a:pt x="8423" y="891"/>
                  </a:cubicBezTo>
                  <a:close/>
                  <a:moveTo>
                    <a:pt x="9358" y="951"/>
                  </a:moveTo>
                  <a:cubicBezTo>
                    <a:pt x="9263" y="951"/>
                    <a:pt x="9168" y="990"/>
                    <a:pt x="9085" y="1073"/>
                  </a:cubicBezTo>
                  <a:cubicBezTo>
                    <a:pt x="8948" y="1210"/>
                    <a:pt x="8948" y="1439"/>
                    <a:pt x="9085" y="1576"/>
                  </a:cubicBezTo>
                  <a:cubicBezTo>
                    <a:pt x="9165" y="1655"/>
                    <a:pt x="9256" y="1695"/>
                    <a:pt x="9347" y="1695"/>
                  </a:cubicBezTo>
                  <a:cubicBezTo>
                    <a:pt x="9439" y="1695"/>
                    <a:pt x="9530" y="1655"/>
                    <a:pt x="9610" y="1576"/>
                  </a:cubicBezTo>
                  <a:cubicBezTo>
                    <a:pt x="9701" y="1507"/>
                    <a:pt x="9724" y="1439"/>
                    <a:pt x="9724" y="1324"/>
                  </a:cubicBezTo>
                  <a:cubicBezTo>
                    <a:pt x="9724" y="1210"/>
                    <a:pt x="9678" y="1142"/>
                    <a:pt x="9610" y="1051"/>
                  </a:cubicBezTo>
                  <a:cubicBezTo>
                    <a:pt x="9533" y="985"/>
                    <a:pt x="9446" y="951"/>
                    <a:pt x="9358" y="951"/>
                  </a:cubicBezTo>
                  <a:close/>
                  <a:moveTo>
                    <a:pt x="10340" y="1028"/>
                  </a:moveTo>
                  <a:cubicBezTo>
                    <a:pt x="10226" y="1028"/>
                    <a:pt x="10135" y="1051"/>
                    <a:pt x="10066" y="1119"/>
                  </a:cubicBezTo>
                  <a:cubicBezTo>
                    <a:pt x="9929" y="1279"/>
                    <a:pt x="9906" y="1507"/>
                    <a:pt x="10066" y="1667"/>
                  </a:cubicBezTo>
                  <a:cubicBezTo>
                    <a:pt x="10104" y="1723"/>
                    <a:pt x="10172" y="1764"/>
                    <a:pt x="10259" y="1764"/>
                  </a:cubicBezTo>
                  <a:cubicBezTo>
                    <a:pt x="10278" y="1764"/>
                    <a:pt x="10297" y="1762"/>
                    <a:pt x="10317" y="1758"/>
                  </a:cubicBezTo>
                  <a:cubicBezTo>
                    <a:pt x="10431" y="1758"/>
                    <a:pt x="10500" y="1735"/>
                    <a:pt x="10591" y="1667"/>
                  </a:cubicBezTo>
                  <a:cubicBezTo>
                    <a:pt x="10728" y="1507"/>
                    <a:pt x="10728" y="1302"/>
                    <a:pt x="10591" y="1142"/>
                  </a:cubicBezTo>
                  <a:cubicBezTo>
                    <a:pt x="10523" y="1073"/>
                    <a:pt x="10431" y="1028"/>
                    <a:pt x="10340" y="1028"/>
                  </a:cubicBezTo>
                  <a:close/>
                  <a:moveTo>
                    <a:pt x="11256" y="1118"/>
                  </a:moveTo>
                  <a:cubicBezTo>
                    <a:pt x="11170" y="1118"/>
                    <a:pt x="11088" y="1148"/>
                    <a:pt x="11025" y="1210"/>
                  </a:cubicBezTo>
                  <a:cubicBezTo>
                    <a:pt x="10934" y="1302"/>
                    <a:pt x="10911" y="1370"/>
                    <a:pt x="10911" y="1484"/>
                  </a:cubicBezTo>
                  <a:cubicBezTo>
                    <a:pt x="10911" y="1598"/>
                    <a:pt x="10911" y="1690"/>
                    <a:pt x="11002" y="1735"/>
                  </a:cubicBezTo>
                  <a:cubicBezTo>
                    <a:pt x="11085" y="1818"/>
                    <a:pt x="11180" y="1858"/>
                    <a:pt x="11275" y="1858"/>
                  </a:cubicBezTo>
                  <a:cubicBezTo>
                    <a:pt x="11363" y="1858"/>
                    <a:pt x="11450" y="1824"/>
                    <a:pt x="11527" y="1758"/>
                  </a:cubicBezTo>
                  <a:cubicBezTo>
                    <a:pt x="11596" y="1690"/>
                    <a:pt x="11641" y="1598"/>
                    <a:pt x="11641" y="1507"/>
                  </a:cubicBezTo>
                  <a:cubicBezTo>
                    <a:pt x="11641" y="1393"/>
                    <a:pt x="11618" y="1302"/>
                    <a:pt x="11550" y="1233"/>
                  </a:cubicBezTo>
                  <a:cubicBezTo>
                    <a:pt x="11463" y="1159"/>
                    <a:pt x="11357" y="1118"/>
                    <a:pt x="11256" y="1118"/>
                  </a:cubicBezTo>
                  <a:close/>
                  <a:moveTo>
                    <a:pt x="12212" y="1187"/>
                  </a:moveTo>
                  <a:cubicBezTo>
                    <a:pt x="12098" y="1187"/>
                    <a:pt x="12029" y="1210"/>
                    <a:pt x="11938" y="1302"/>
                  </a:cubicBezTo>
                  <a:cubicBezTo>
                    <a:pt x="11869" y="1370"/>
                    <a:pt x="11824" y="1461"/>
                    <a:pt x="11824" y="1576"/>
                  </a:cubicBezTo>
                  <a:cubicBezTo>
                    <a:pt x="11824" y="1667"/>
                    <a:pt x="11869" y="1758"/>
                    <a:pt x="11938" y="1827"/>
                  </a:cubicBezTo>
                  <a:cubicBezTo>
                    <a:pt x="12006" y="1895"/>
                    <a:pt x="12098" y="1941"/>
                    <a:pt x="12189" y="1941"/>
                  </a:cubicBezTo>
                  <a:cubicBezTo>
                    <a:pt x="12303" y="1941"/>
                    <a:pt x="12372" y="1918"/>
                    <a:pt x="12463" y="1827"/>
                  </a:cubicBezTo>
                  <a:cubicBezTo>
                    <a:pt x="12531" y="1758"/>
                    <a:pt x="12577" y="1667"/>
                    <a:pt x="12577" y="1553"/>
                  </a:cubicBezTo>
                  <a:cubicBezTo>
                    <a:pt x="12577" y="1461"/>
                    <a:pt x="12554" y="1370"/>
                    <a:pt x="12463" y="1302"/>
                  </a:cubicBezTo>
                  <a:cubicBezTo>
                    <a:pt x="12394" y="1210"/>
                    <a:pt x="12303" y="1187"/>
                    <a:pt x="12212" y="1187"/>
                  </a:cubicBezTo>
                  <a:close/>
                  <a:moveTo>
                    <a:pt x="13148" y="1290"/>
                  </a:moveTo>
                  <a:cubicBezTo>
                    <a:pt x="13051" y="1290"/>
                    <a:pt x="12954" y="1324"/>
                    <a:pt x="12874" y="1393"/>
                  </a:cubicBezTo>
                  <a:cubicBezTo>
                    <a:pt x="12805" y="1439"/>
                    <a:pt x="12782" y="1553"/>
                    <a:pt x="12782" y="1644"/>
                  </a:cubicBezTo>
                  <a:cubicBezTo>
                    <a:pt x="12782" y="1758"/>
                    <a:pt x="12805" y="1849"/>
                    <a:pt x="12874" y="1918"/>
                  </a:cubicBezTo>
                  <a:cubicBezTo>
                    <a:pt x="12960" y="1992"/>
                    <a:pt x="13067" y="2033"/>
                    <a:pt x="13168" y="2033"/>
                  </a:cubicBezTo>
                  <a:cubicBezTo>
                    <a:pt x="13254" y="2033"/>
                    <a:pt x="13336" y="2004"/>
                    <a:pt x="13399" y="1941"/>
                  </a:cubicBezTo>
                  <a:cubicBezTo>
                    <a:pt x="13490" y="1849"/>
                    <a:pt x="13513" y="1781"/>
                    <a:pt x="13513" y="1667"/>
                  </a:cubicBezTo>
                  <a:cubicBezTo>
                    <a:pt x="13513" y="1553"/>
                    <a:pt x="13490" y="1484"/>
                    <a:pt x="13422" y="1393"/>
                  </a:cubicBezTo>
                  <a:cubicBezTo>
                    <a:pt x="13342" y="1324"/>
                    <a:pt x="13245" y="1290"/>
                    <a:pt x="13148" y="1290"/>
                  </a:cubicBezTo>
                  <a:close/>
                  <a:moveTo>
                    <a:pt x="3894" y="1533"/>
                  </a:moveTo>
                  <a:cubicBezTo>
                    <a:pt x="3884" y="1533"/>
                    <a:pt x="3872" y="1539"/>
                    <a:pt x="3858" y="1553"/>
                  </a:cubicBezTo>
                  <a:cubicBezTo>
                    <a:pt x="3789" y="1598"/>
                    <a:pt x="3744" y="1667"/>
                    <a:pt x="3675" y="1690"/>
                  </a:cubicBezTo>
                  <a:cubicBezTo>
                    <a:pt x="3584" y="1712"/>
                    <a:pt x="3561" y="1758"/>
                    <a:pt x="3515" y="1804"/>
                  </a:cubicBezTo>
                  <a:cubicBezTo>
                    <a:pt x="3470" y="1827"/>
                    <a:pt x="3401" y="1872"/>
                    <a:pt x="3356" y="1918"/>
                  </a:cubicBezTo>
                  <a:cubicBezTo>
                    <a:pt x="3333" y="1918"/>
                    <a:pt x="3333" y="1941"/>
                    <a:pt x="3333" y="1941"/>
                  </a:cubicBezTo>
                  <a:cubicBezTo>
                    <a:pt x="3310" y="1964"/>
                    <a:pt x="3310" y="1986"/>
                    <a:pt x="3310" y="1986"/>
                  </a:cubicBezTo>
                  <a:cubicBezTo>
                    <a:pt x="3378" y="2032"/>
                    <a:pt x="3401" y="2101"/>
                    <a:pt x="3493" y="2101"/>
                  </a:cubicBezTo>
                  <a:cubicBezTo>
                    <a:pt x="3544" y="2109"/>
                    <a:pt x="3596" y="2118"/>
                    <a:pt x="3645" y="2118"/>
                  </a:cubicBezTo>
                  <a:cubicBezTo>
                    <a:pt x="3727" y="2118"/>
                    <a:pt x="3801" y="2094"/>
                    <a:pt x="3858" y="2009"/>
                  </a:cubicBezTo>
                  <a:cubicBezTo>
                    <a:pt x="4018" y="1918"/>
                    <a:pt x="3995" y="1690"/>
                    <a:pt x="3949" y="1576"/>
                  </a:cubicBezTo>
                  <a:cubicBezTo>
                    <a:pt x="3933" y="1560"/>
                    <a:pt x="3918" y="1533"/>
                    <a:pt x="3894" y="1533"/>
                  </a:cubicBezTo>
                  <a:close/>
                  <a:moveTo>
                    <a:pt x="13795" y="1543"/>
                  </a:moveTo>
                  <a:cubicBezTo>
                    <a:pt x="13787" y="1543"/>
                    <a:pt x="13787" y="1559"/>
                    <a:pt x="13787" y="1576"/>
                  </a:cubicBezTo>
                  <a:cubicBezTo>
                    <a:pt x="13718" y="1690"/>
                    <a:pt x="13718" y="1804"/>
                    <a:pt x="13787" y="1918"/>
                  </a:cubicBezTo>
                  <a:cubicBezTo>
                    <a:pt x="13843" y="2046"/>
                    <a:pt x="13971" y="2120"/>
                    <a:pt x="14103" y="2120"/>
                  </a:cubicBezTo>
                  <a:cubicBezTo>
                    <a:pt x="14183" y="2120"/>
                    <a:pt x="14265" y="2093"/>
                    <a:pt x="14335" y="2032"/>
                  </a:cubicBezTo>
                  <a:cubicBezTo>
                    <a:pt x="14380" y="1986"/>
                    <a:pt x="14380" y="1986"/>
                    <a:pt x="14312" y="1964"/>
                  </a:cubicBezTo>
                  <a:cubicBezTo>
                    <a:pt x="14312" y="1941"/>
                    <a:pt x="14289" y="1941"/>
                    <a:pt x="14266" y="1941"/>
                  </a:cubicBezTo>
                  <a:cubicBezTo>
                    <a:pt x="14220" y="1872"/>
                    <a:pt x="14129" y="1827"/>
                    <a:pt x="14061" y="1758"/>
                  </a:cubicBezTo>
                  <a:cubicBezTo>
                    <a:pt x="13992" y="1690"/>
                    <a:pt x="13878" y="1644"/>
                    <a:pt x="13810" y="1553"/>
                  </a:cubicBezTo>
                  <a:cubicBezTo>
                    <a:pt x="13803" y="1546"/>
                    <a:pt x="13798" y="1543"/>
                    <a:pt x="13795" y="1543"/>
                  </a:cubicBezTo>
                  <a:close/>
                  <a:moveTo>
                    <a:pt x="4565" y="1484"/>
                  </a:moveTo>
                  <a:cubicBezTo>
                    <a:pt x="4451" y="1484"/>
                    <a:pt x="4383" y="1507"/>
                    <a:pt x="4291" y="1576"/>
                  </a:cubicBezTo>
                  <a:cubicBezTo>
                    <a:pt x="4223" y="1667"/>
                    <a:pt x="4177" y="1735"/>
                    <a:pt x="4177" y="1849"/>
                  </a:cubicBezTo>
                  <a:cubicBezTo>
                    <a:pt x="4177" y="1964"/>
                    <a:pt x="4223" y="2032"/>
                    <a:pt x="4291" y="2123"/>
                  </a:cubicBezTo>
                  <a:cubicBezTo>
                    <a:pt x="4360" y="2192"/>
                    <a:pt x="4451" y="2215"/>
                    <a:pt x="4543" y="2215"/>
                  </a:cubicBezTo>
                  <a:cubicBezTo>
                    <a:pt x="4657" y="2215"/>
                    <a:pt x="4748" y="2192"/>
                    <a:pt x="4816" y="2123"/>
                  </a:cubicBezTo>
                  <a:cubicBezTo>
                    <a:pt x="4885" y="2032"/>
                    <a:pt x="4931" y="1964"/>
                    <a:pt x="4931" y="1849"/>
                  </a:cubicBezTo>
                  <a:cubicBezTo>
                    <a:pt x="4931" y="1735"/>
                    <a:pt x="4908" y="1644"/>
                    <a:pt x="4816" y="1598"/>
                  </a:cubicBezTo>
                  <a:cubicBezTo>
                    <a:pt x="4748" y="1507"/>
                    <a:pt x="4657" y="1484"/>
                    <a:pt x="4565" y="1484"/>
                  </a:cubicBezTo>
                  <a:close/>
                  <a:moveTo>
                    <a:pt x="5502" y="1567"/>
                  </a:moveTo>
                  <a:cubicBezTo>
                    <a:pt x="5414" y="1567"/>
                    <a:pt x="5327" y="1601"/>
                    <a:pt x="5250" y="1667"/>
                  </a:cubicBezTo>
                  <a:cubicBezTo>
                    <a:pt x="5182" y="1758"/>
                    <a:pt x="5136" y="1827"/>
                    <a:pt x="5136" y="1941"/>
                  </a:cubicBezTo>
                  <a:cubicBezTo>
                    <a:pt x="5136" y="2055"/>
                    <a:pt x="5159" y="2146"/>
                    <a:pt x="5227" y="2192"/>
                  </a:cubicBezTo>
                  <a:cubicBezTo>
                    <a:pt x="5310" y="2275"/>
                    <a:pt x="5412" y="2315"/>
                    <a:pt x="5509" y="2315"/>
                  </a:cubicBezTo>
                  <a:cubicBezTo>
                    <a:pt x="5599" y="2315"/>
                    <a:pt x="5686" y="2280"/>
                    <a:pt x="5752" y="2215"/>
                  </a:cubicBezTo>
                  <a:cubicBezTo>
                    <a:pt x="5844" y="2146"/>
                    <a:pt x="5866" y="2055"/>
                    <a:pt x="5866" y="1941"/>
                  </a:cubicBezTo>
                  <a:cubicBezTo>
                    <a:pt x="5866" y="1849"/>
                    <a:pt x="5844" y="1758"/>
                    <a:pt x="5775" y="1690"/>
                  </a:cubicBezTo>
                  <a:cubicBezTo>
                    <a:pt x="5692" y="1607"/>
                    <a:pt x="5597" y="1567"/>
                    <a:pt x="5502" y="1567"/>
                  </a:cubicBezTo>
                  <a:close/>
                  <a:moveTo>
                    <a:pt x="6437" y="1644"/>
                  </a:moveTo>
                  <a:cubicBezTo>
                    <a:pt x="6323" y="1644"/>
                    <a:pt x="6232" y="1667"/>
                    <a:pt x="6186" y="1735"/>
                  </a:cubicBezTo>
                  <a:cubicBezTo>
                    <a:pt x="6026" y="1895"/>
                    <a:pt x="6026" y="2123"/>
                    <a:pt x="6163" y="2260"/>
                  </a:cubicBezTo>
                  <a:cubicBezTo>
                    <a:pt x="6220" y="2336"/>
                    <a:pt x="6292" y="2380"/>
                    <a:pt x="6380" y="2380"/>
                  </a:cubicBezTo>
                  <a:cubicBezTo>
                    <a:pt x="6399" y="2380"/>
                    <a:pt x="6417" y="2378"/>
                    <a:pt x="6437" y="2374"/>
                  </a:cubicBezTo>
                  <a:cubicBezTo>
                    <a:pt x="6528" y="2374"/>
                    <a:pt x="6620" y="2352"/>
                    <a:pt x="6688" y="2283"/>
                  </a:cubicBezTo>
                  <a:cubicBezTo>
                    <a:pt x="6825" y="2123"/>
                    <a:pt x="6848" y="1918"/>
                    <a:pt x="6711" y="1758"/>
                  </a:cubicBezTo>
                  <a:cubicBezTo>
                    <a:pt x="6620" y="1690"/>
                    <a:pt x="6551" y="1644"/>
                    <a:pt x="6437" y="1644"/>
                  </a:cubicBezTo>
                  <a:close/>
                  <a:moveTo>
                    <a:pt x="7373" y="1735"/>
                  </a:moveTo>
                  <a:cubicBezTo>
                    <a:pt x="7282" y="1735"/>
                    <a:pt x="7190" y="1758"/>
                    <a:pt x="7122" y="1849"/>
                  </a:cubicBezTo>
                  <a:cubicBezTo>
                    <a:pt x="6962" y="2009"/>
                    <a:pt x="6962" y="2215"/>
                    <a:pt x="7122" y="2374"/>
                  </a:cubicBezTo>
                  <a:cubicBezTo>
                    <a:pt x="7190" y="2443"/>
                    <a:pt x="7282" y="2489"/>
                    <a:pt x="7373" y="2489"/>
                  </a:cubicBezTo>
                  <a:cubicBezTo>
                    <a:pt x="7487" y="2489"/>
                    <a:pt x="7578" y="2443"/>
                    <a:pt x="7647" y="2352"/>
                  </a:cubicBezTo>
                  <a:cubicBezTo>
                    <a:pt x="7784" y="2215"/>
                    <a:pt x="7784" y="1986"/>
                    <a:pt x="7624" y="1827"/>
                  </a:cubicBezTo>
                  <a:cubicBezTo>
                    <a:pt x="7578" y="1758"/>
                    <a:pt x="7487" y="1735"/>
                    <a:pt x="7373" y="1735"/>
                  </a:cubicBezTo>
                  <a:close/>
                  <a:moveTo>
                    <a:pt x="8346" y="1806"/>
                  </a:moveTo>
                  <a:cubicBezTo>
                    <a:pt x="8256" y="1806"/>
                    <a:pt x="8169" y="1841"/>
                    <a:pt x="8103" y="1918"/>
                  </a:cubicBezTo>
                  <a:cubicBezTo>
                    <a:pt x="7943" y="2078"/>
                    <a:pt x="7943" y="2283"/>
                    <a:pt x="8080" y="2443"/>
                  </a:cubicBezTo>
                  <a:cubicBezTo>
                    <a:pt x="8163" y="2514"/>
                    <a:pt x="8265" y="2554"/>
                    <a:pt x="8362" y="2554"/>
                  </a:cubicBezTo>
                  <a:cubicBezTo>
                    <a:pt x="8453" y="2554"/>
                    <a:pt x="8540" y="2520"/>
                    <a:pt x="8605" y="2443"/>
                  </a:cubicBezTo>
                  <a:cubicBezTo>
                    <a:pt x="8765" y="2283"/>
                    <a:pt x="8765" y="2078"/>
                    <a:pt x="8628" y="1918"/>
                  </a:cubicBezTo>
                  <a:cubicBezTo>
                    <a:pt x="8545" y="1847"/>
                    <a:pt x="8444" y="1806"/>
                    <a:pt x="8346" y="1806"/>
                  </a:cubicBezTo>
                  <a:close/>
                  <a:moveTo>
                    <a:pt x="9281" y="1886"/>
                  </a:moveTo>
                  <a:cubicBezTo>
                    <a:pt x="9183" y="1886"/>
                    <a:pt x="9087" y="1926"/>
                    <a:pt x="9016" y="2009"/>
                  </a:cubicBezTo>
                  <a:cubicBezTo>
                    <a:pt x="8879" y="2146"/>
                    <a:pt x="8879" y="2352"/>
                    <a:pt x="9016" y="2511"/>
                  </a:cubicBezTo>
                  <a:cubicBezTo>
                    <a:pt x="9096" y="2591"/>
                    <a:pt x="9193" y="2631"/>
                    <a:pt x="9287" y="2631"/>
                  </a:cubicBezTo>
                  <a:cubicBezTo>
                    <a:pt x="9381" y="2631"/>
                    <a:pt x="9473" y="2591"/>
                    <a:pt x="9541" y="2511"/>
                  </a:cubicBezTo>
                  <a:cubicBezTo>
                    <a:pt x="9701" y="2352"/>
                    <a:pt x="9701" y="2146"/>
                    <a:pt x="9541" y="1986"/>
                  </a:cubicBezTo>
                  <a:cubicBezTo>
                    <a:pt x="9464" y="1921"/>
                    <a:pt x="9372" y="1886"/>
                    <a:pt x="9281" y="1886"/>
                  </a:cubicBezTo>
                  <a:close/>
                  <a:moveTo>
                    <a:pt x="10225" y="1983"/>
                  </a:moveTo>
                  <a:cubicBezTo>
                    <a:pt x="10138" y="1983"/>
                    <a:pt x="10051" y="2012"/>
                    <a:pt x="9975" y="2078"/>
                  </a:cubicBezTo>
                  <a:cubicBezTo>
                    <a:pt x="9815" y="2215"/>
                    <a:pt x="9838" y="2466"/>
                    <a:pt x="9975" y="2603"/>
                  </a:cubicBezTo>
                  <a:cubicBezTo>
                    <a:pt x="10049" y="2677"/>
                    <a:pt x="10143" y="2718"/>
                    <a:pt x="10239" y="2718"/>
                  </a:cubicBezTo>
                  <a:cubicBezTo>
                    <a:pt x="10321" y="2718"/>
                    <a:pt x="10404" y="2688"/>
                    <a:pt x="10477" y="2625"/>
                  </a:cubicBezTo>
                  <a:cubicBezTo>
                    <a:pt x="10637" y="2489"/>
                    <a:pt x="10637" y="2215"/>
                    <a:pt x="10500" y="2078"/>
                  </a:cubicBezTo>
                  <a:cubicBezTo>
                    <a:pt x="10416" y="2018"/>
                    <a:pt x="10320" y="1983"/>
                    <a:pt x="10225" y="1983"/>
                  </a:cubicBezTo>
                  <a:close/>
                  <a:moveTo>
                    <a:pt x="11182" y="2078"/>
                  </a:moveTo>
                  <a:cubicBezTo>
                    <a:pt x="11093" y="2078"/>
                    <a:pt x="11002" y="2112"/>
                    <a:pt x="10911" y="2192"/>
                  </a:cubicBezTo>
                  <a:cubicBezTo>
                    <a:pt x="10774" y="2329"/>
                    <a:pt x="10774" y="2580"/>
                    <a:pt x="10934" y="2717"/>
                  </a:cubicBezTo>
                  <a:cubicBezTo>
                    <a:pt x="11002" y="2774"/>
                    <a:pt x="11088" y="2808"/>
                    <a:pt x="11176" y="2808"/>
                  </a:cubicBezTo>
                  <a:cubicBezTo>
                    <a:pt x="11265" y="2808"/>
                    <a:pt x="11356" y="2774"/>
                    <a:pt x="11436" y="2694"/>
                  </a:cubicBezTo>
                  <a:cubicBezTo>
                    <a:pt x="11596" y="2557"/>
                    <a:pt x="11573" y="2306"/>
                    <a:pt x="11436" y="2169"/>
                  </a:cubicBezTo>
                  <a:cubicBezTo>
                    <a:pt x="11356" y="2112"/>
                    <a:pt x="11270" y="2078"/>
                    <a:pt x="11182" y="2078"/>
                  </a:cubicBezTo>
                  <a:close/>
                  <a:moveTo>
                    <a:pt x="12102" y="2145"/>
                  </a:moveTo>
                  <a:cubicBezTo>
                    <a:pt x="12012" y="2145"/>
                    <a:pt x="11920" y="2175"/>
                    <a:pt x="11847" y="2237"/>
                  </a:cubicBezTo>
                  <a:cubicBezTo>
                    <a:pt x="11687" y="2420"/>
                    <a:pt x="11710" y="2625"/>
                    <a:pt x="11847" y="2762"/>
                  </a:cubicBezTo>
                  <a:cubicBezTo>
                    <a:pt x="11906" y="2845"/>
                    <a:pt x="12002" y="2885"/>
                    <a:pt x="12103" y="2885"/>
                  </a:cubicBezTo>
                  <a:cubicBezTo>
                    <a:pt x="12197" y="2885"/>
                    <a:pt x="12295" y="2851"/>
                    <a:pt x="12372" y="2785"/>
                  </a:cubicBezTo>
                  <a:cubicBezTo>
                    <a:pt x="12509" y="2625"/>
                    <a:pt x="12509" y="2420"/>
                    <a:pt x="12372" y="2260"/>
                  </a:cubicBezTo>
                  <a:cubicBezTo>
                    <a:pt x="12310" y="2186"/>
                    <a:pt x="12208" y="2145"/>
                    <a:pt x="12102" y="2145"/>
                  </a:cubicBezTo>
                  <a:close/>
                  <a:moveTo>
                    <a:pt x="13056" y="2237"/>
                  </a:moveTo>
                  <a:cubicBezTo>
                    <a:pt x="12965" y="2237"/>
                    <a:pt x="12874" y="2306"/>
                    <a:pt x="12805" y="2352"/>
                  </a:cubicBezTo>
                  <a:cubicBezTo>
                    <a:pt x="12760" y="2374"/>
                    <a:pt x="12691" y="2534"/>
                    <a:pt x="12691" y="2603"/>
                  </a:cubicBezTo>
                  <a:cubicBezTo>
                    <a:pt x="12691" y="2694"/>
                    <a:pt x="12737" y="2808"/>
                    <a:pt x="12805" y="2877"/>
                  </a:cubicBezTo>
                  <a:cubicBezTo>
                    <a:pt x="12851" y="2922"/>
                    <a:pt x="12942" y="2968"/>
                    <a:pt x="13056" y="2968"/>
                  </a:cubicBezTo>
                  <a:cubicBezTo>
                    <a:pt x="13148" y="2968"/>
                    <a:pt x="13239" y="2922"/>
                    <a:pt x="13307" y="2877"/>
                  </a:cubicBezTo>
                  <a:cubicBezTo>
                    <a:pt x="13353" y="2854"/>
                    <a:pt x="13422" y="2671"/>
                    <a:pt x="13422" y="2625"/>
                  </a:cubicBezTo>
                  <a:cubicBezTo>
                    <a:pt x="13422" y="2511"/>
                    <a:pt x="13353" y="2443"/>
                    <a:pt x="13330" y="2352"/>
                  </a:cubicBezTo>
                  <a:cubicBezTo>
                    <a:pt x="13239" y="2306"/>
                    <a:pt x="13170" y="2237"/>
                    <a:pt x="13056" y="2237"/>
                  </a:cubicBezTo>
                  <a:close/>
                  <a:moveTo>
                    <a:pt x="2831" y="2397"/>
                  </a:moveTo>
                  <a:cubicBezTo>
                    <a:pt x="2739" y="2443"/>
                    <a:pt x="2671" y="2511"/>
                    <a:pt x="2580" y="2580"/>
                  </a:cubicBezTo>
                  <a:cubicBezTo>
                    <a:pt x="2534" y="2648"/>
                    <a:pt x="2488" y="2717"/>
                    <a:pt x="2443" y="2785"/>
                  </a:cubicBezTo>
                  <a:cubicBezTo>
                    <a:pt x="2397" y="2831"/>
                    <a:pt x="2328" y="2854"/>
                    <a:pt x="2351" y="2922"/>
                  </a:cubicBezTo>
                  <a:cubicBezTo>
                    <a:pt x="2351" y="2945"/>
                    <a:pt x="2488" y="2991"/>
                    <a:pt x="2534" y="2991"/>
                  </a:cubicBezTo>
                  <a:cubicBezTo>
                    <a:pt x="2567" y="2999"/>
                    <a:pt x="2598" y="3004"/>
                    <a:pt x="2626" y="3004"/>
                  </a:cubicBezTo>
                  <a:cubicBezTo>
                    <a:pt x="2675" y="3004"/>
                    <a:pt x="2719" y="2988"/>
                    <a:pt x="2762" y="2945"/>
                  </a:cubicBezTo>
                  <a:cubicBezTo>
                    <a:pt x="2968" y="2831"/>
                    <a:pt x="3013" y="2603"/>
                    <a:pt x="2876" y="2397"/>
                  </a:cubicBezTo>
                  <a:close/>
                  <a:moveTo>
                    <a:pt x="14015" y="2306"/>
                  </a:moveTo>
                  <a:cubicBezTo>
                    <a:pt x="13969" y="2306"/>
                    <a:pt x="13787" y="2374"/>
                    <a:pt x="13764" y="2420"/>
                  </a:cubicBezTo>
                  <a:cubicBezTo>
                    <a:pt x="13718" y="2511"/>
                    <a:pt x="13650" y="2580"/>
                    <a:pt x="13650" y="2694"/>
                  </a:cubicBezTo>
                  <a:cubicBezTo>
                    <a:pt x="13673" y="2785"/>
                    <a:pt x="13695" y="2877"/>
                    <a:pt x="13764" y="2945"/>
                  </a:cubicBezTo>
                  <a:cubicBezTo>
                    <a:pt x="13820" y="3001"/>
                    <a:pt x="13908" y="3042"/>
                    <a:pt x="13988" y="3042"/>
                  </a:cubicBezTo>
                  <a:cubicBezTo>
                    <a:pt x="14005" y="3042"/>
                    <a:pt x="14022" y="3040"/>
                    <a:pt x="14038" y="3036"/>
                  </a:cubicBezTo>
                  <a:cubicBezTo>
                    <a:pt x="14106" y="3036"/>
                    <a:pt x="14266" y="2968"/>
                    <a:pt x="14289" y="2922"/>
                  </a:cubicBezTo>
                  <a:cubicBezTo>
                    <a:pt x="14335" y="2854"/>
                    <a:pt x="14403" y="2785"/>
                    <a:pt x="14403" y="2671"/>
                  </a:cubicBezTo>
                  <a:cubicBezTo>
                    <a:pt x="14403" y="2580"/>
                    <a:pt x="14335" y="2511"/>
                    <a:pt x="14289" y="2420"/>
                  </a:cubicBezTo>
                  <a:cubicBezTo>
                    <a:pt x="14198" y="2374"/>
                    <a:pt x="14129" y="2306"/>
                    <a:pt x="14015" y="2306"/>
                  </a:cubicBezTo>
                  <a:close/>
                  <a:moveTo>
                    <a:pt x="3537" y="2354"/>
                  </a:moveTo>
                  <a:cubicBezTo>
                    <a:pt x="3443" y="2354"/>
                    <a:pt x="3347" y="2395"/>
                    <a:pt x="3264" y="2466"/>
                  </a:cubicBezTo>
                  <a:cubicBezTo>
                    <a:pt x="3127" y="2625"/>
                    <a:pt x="3127" y="2854"/>
                    <a:pt x="3287" y="2991"/>
                  </a:cubicBezTo>
                  <a:cubicBezTo>
                    <a:pt x="3367" y="3071"/>
                    <a:pt x="3458" y="3111"/>
                    <a:pt x="3547" y="3111"/>
                  </a:cubicBezTo>
                  <a:cubicBezTo>
                    <a:pt x="3635" y="3111"/>
                    <a:pt x="3721" y="3071"/>
                    <a:pt x="3789" y="2991"/>
                  </a:cubicBezTo>
                  <a:cubicBezTo>
                    <a:pt x="3949" y="2831"/>
                    <a:pt x="3949" y="2603"/>
                    <a:pt x="3789" y="2466"/>
                  </a:cubicBezTo>
                  <a:cubicBezTo>
                    <a:pt x="3712" y="2389"/>
                    <a:pt x="3625" y="2354"/>
                    <a:pt x="3537" y="2354"/>
                  </a:cubicBezTo>
                  <a:close/>
                  <a:moveTo>
                    <a:pt x="14833" y="2411"/>
                  </a:moveTo>
                  <a:cubicBezTo>
                    <a:pt x="14827" y="2411"/>
                    <a:pt x="14821" y="2413"/>
                    <a:pt x="14814" y="2420"/>
                  </a:cubicBezTo>
                  <a:cubicBezTo>
                    <a:pt x="14768" y="2466"/>
                    <a:pt x="14654" y="2466"/>
                    <a:pt x="14654" y="2580"/>
                  </a:cubicBezTo>
                  <a:cubicBezTo>
                    <a:pt x="14586" y="2603"/>
                    <a:pt x="14608" y="2671"/>
                    <a:pt x="14608" y="2740"/>
                  </a:cubicBezTo>
                  <a:cubicBezTo>
                    <a:pt x="14586" y="2808"/>
                    <a:pt x="14654" y="2968"/>
                    <a:pt x="14700" y="3014"/>
                  </a:cubicBezTo>
                  <a:cubicBezTo>
                    <a:pt x="14775" y="3070"/>
                    <a:pt x="14850" y="3111"/>
                    <a:pt x="14925" y="3111"/>
                  </a:cubicBezTo>
                  <a:cubicBezTo>
                    <a:pt x="14941" y="3111"/>
                    <a:pt x="14958" y="3109"/>
                    <a:pt x="14974" y="3105"/>
                  </a:cubicBezTo>
                  <a:cubicBezTo>
                    <a:pt x="15042" y="3105"/>
                    <a:pt x="15133" y="3082"/>
                    <a:pt x="15202" y="3014"/>
                  </a:cubicBezTo>
                  <a:cubicBezTo>
                    <a:pt x="15248" y="2968"/>
                    <a:pt x="15270" y="2922"/>
                    <a:pt x="15293" y="2877"/>
                  </a:cubicBezTo>
                  <a:cubicBezTo>
                    <a:pt x="15293" y="2854"/>
                    <a:pt x="15248" y="2808"/>
                    <a:pt x="15202" y="2785"/>
                  </a:cubicBezTo>
                  <a:cubicBezTo>
                    <a:pt x="15179" y="2740"/>
                    <a:pt x="15133" y="2694"/>
                    <a:pt x="15088" y="2648"/>
                  </a:cubicBezTo>
                  <a:cubicBezTo>
                    <a:pt x="15019" y="2580"/>
                    <a:pt x="14951" y="2511"/>
                    <a:pt x="14860" y="2443"/>
                  </a:cubicBezTo>
                  <a:cubicBezTo>
                    <a:pt x="14860" y="2427"/>
                    <a:pt x="14848" y="2411"/>
                    <a:pt x="14833" y="2411"/>
                  </a:cubicBezTo>
                  <a:close/>
                  <a:moveTo>
                    <a:pt x="4454" y="2431"/>
                  </a:moveTo>
                  <a:cubicBezTo>
                    <a:pt x="4360" y="2431"/>
                    <a:pt x="4269" y="2466"/>
                    <a:pt x="4200" y="2534"/>
                  </a:cubicBezTo>
                  <a:cubicBezTo>
                    <a:pt x="4063" y="2671"/>
                    <a:pt x="4063" y="2945"/>
                    <a:pt x="4200" y="3059"/>
                  </a:cubicBezTo>
                  <a:cubicBezTo>
                    <a:pt x="4280" y="3128"/>
                    <a:pt x="4377" y="3162"/>
                    <a:pt x="4471" y="3162"/>
                  </a:cubicBezTo>
                  <a:cubicBezTo>
                    <a:pt x="4565" y="3162"/>
                    <a:pt x="4657" y="3128"/>
                    <a:pt x="4725" y="3059"/>
                  </a:cubicBezTo>
                  <a:cubicBezTo>
                    <a:pt x="4862" y="2922"/>
                    <a:pt x="4862" y="2671"/>
                    <a:pt x="4725" y="2534"/>
                  </a:cubicBezTo>
                  <a:cubicBezTo>
                    <a:pt x="4645" y="2466"/>
                    <a:pt x="4548" y="2431"/>
                    <a:pt x="4454" y="2431"/>
                  </a:cubicBezTo>
                  <a:close/>
                  <a:moveTo>
                    <a:pt x="5418" y="2523"/>
                  </a:moveTo>
                  <a:cubicBezTo>
                    <a:pt x="5330" y="2523"/>
                    <a:pt x="5239" y="2557"/>
                    <a:pt x="5159" y="2625"/>
                  </a:cubicBezTo>
                  <a:cubicBezTo>
                    <a:pt x="4999" y="2762"/>
                    <a:pt x="5022" y="3014"/>
                    <a:pt x="5159" y="3150"/>
                  </a:cubicBezTo>
                  <a:cubicBezTo>
                    <a:pt x="5230" y="3222"/>
                    <a:pt x="5319" y="3262"/>
                    <a:pt x="5411" y="3262"/>
                  </a:cubicBezTo>
                  <a:cubicBezTo>
                    <a:pt x="5497" y="3262"/>
                    <a:pt x="5584" y="3227"/>
                    <a:pt x="5661" y="3150"/>
                  </a:cubicBezTo>
                  <a:cubicBezTo>
                    <a:pt x="5821" y="3036"/>
                    <a:pt x="5821" y="2762"/>
                    <a:pt x="5661" y="2625"/>
                  </a:cubicBezTo>
                  <a:cubicBezTo>
                    <a:pt x="5592" y="2557"/>
                    <a:pt x="5507" y="2523"/>
                    <a:pt x="5418" y="2523"/>
                  </a:cubicBezTo>
                  <a:close/>
                  <a:moveTo>
                    <a:pt x="6374" y="2594"/>
                  </a:moveTo>
                  <a:cubicBezTo>
                    <a:pt x="6273" y="2594"/>
                    <a:pt x="6177" y="2634"/>
                    <a:pt x="6117" y="2717"/>
                  </a:cubicBezTo>
                  <a:cubicBezTo>
                    <a:pt x="5981" y="2854"/>
                    <a:pt x="5958" y="3059"/>
                    <a:pt x="6140" y="3219"/>
                  </a:cubicBezTo>
                  <a:cubicBezTo>
                    <a:pt x="6206" y="3296"/>
                    <a:pt x="6298" y="3330"/>
                    <a:pt x="6392" y="3330"/>
                  </a:cubicBezTo>
                  <a:cubicBezTo>
                    <a:pt x="6492" y="3330"/>
                    <a:pt x="6594" y="3290"/>
                    <a:pt x="6665" y="3219"/>
                  </a:cubicBezTo>
                  <a:cubicBezTo>
                    <a:pt x="6779" y="3059"/>
                    <a:pt x="6802" y="2877"/>
                    <a:pt x="6642" y="2694"/>
                  </a:cubicBezTo>
                  <a:cubicBezTo>
                    <a:pt x="6566" y="2628"/>
                    <a:pt x="6468" y="2594"/>
                    <a:pt x="6374" y="2594"/>
                  </a:cubicBezTo>
                  <a:close/>
                  <a:moveTo>
                    <a:pt x="7307" y="2662"/>
                  </a:moveTo>
                  <a:cubicBezTo>
                    <a:pt x="7203" y="2662"/>
                    <a:pt x="7102" y="2702"/>
                    <a:pt x="7030" y="2785"/>
                  </a:cubicBezTo>
                  <a:cubicBezTo>
                    <a:pt x="6916" y="2945"/>
                    <a:pt x="6894" y="3128"/>
                    <a:pt x="7053" y="3310"/>
                  </a:cubicBezTo>
                  <a:cubicBezTo>
                    <a:pt x="7119" y="3376"/>
                    <a:pt x="7211" y="3410"/>
                    <a:pt x="7305" y="3410"/>
                  </a:cubicBezTo>
                  <a:cubicBezTo>
                    <a:pt x="7405" y="3410"/>
                    <a:pt x="7507" y="3370"/>
                    <a:pt x="7578" y="3287"/>
                  </a:cubicBezTo>
                  <a:cubicBezTo>
                    <a:pt x="7715" y="3128"/>
                    <a:pt x="7715" y="2945"/>
                    <a:pt x="7578" y="2762"/>
                  </a:cubicBezTo>
                  <a:cubicBezTo>
                    <a:pt x="7501" y="2697"/>
                    <a:pt x="7404" y="2662"/>
                    <a:pt x="7307" y="2662"/>
                  </a:cubicBezTo>
                  <a:close/>
                  <a:moveTo>
                    <a:pt x="8240" y="2762"/>
                  </a:moveTo>
                  <a:cubicBezTo>
                    <a:pt x="8149" y="2762"/>
                    <a:pt x="8058" y="2808"/>
                    <a:pt x="7989" y="2877"/>
                  </a:cubicBezTo>
                  <a:cubicBezTo>
                    <a:pt x="7943" y="2945"/>
                    <a:pt x="7898" y="3036"/>
                    <a:pt x="7898" y="3128"/>
                  </a:cubicBezTo>
                  <a:cubicBezTo>
                    <a:pt x="7898" y="3242"/>
                    <a:pt x="7966" y="3310"/>
                    <a:pt x="7989" y="3402"/>
                  </a:cubicBezTo>
                  <a:cubicBezTo>
                    <a:pt x="8070" y="3422"/>
                    <a:pt x="8152" y="3496"/>
                    <a:pt x="8249" y="3496"/>
                  </a:cubicBezTo>
                  <a:cubicBezTo>
                    <a:pt x="8261" y="3496"/>
                    <a:pt x="8273" y="3495"/>
                    <a:pt x="8286" y="3493"/>
                  </a:cubicBezTo>
                  <a:cubicBezTo>
                    <a:pt x="8377" y="3493"/>
                    <a:pt x="8468" y="3447"/>
                    <a:pt x="8514" y="3379"/>
                  </a:cubicBezTo>
                  <a:cubicBezTo>
                    <a:pt x="8583" y="3310"/>
                    <a:pt x="8628" y="3219"/>
                    <a:pt x="8628" y="3128"/>
                  </a:cubicBezTo>
                  <a:cubicBezTo>
                    <a:pt x="8628" y="3059"/>
                    <a:pt x="8560" y="2899"/>
                    <a:pt x="8514" y="2877"/>
                  </a:cubicBezTo>
                  <a:cubicBezTo>
                    <a:pt x="8423" y="2808"/>
                    <a:pt x="8354" y="2762"/>
                    <a:pt x="8240" y="2762"/>
                  </a:cubicBezTo>
                  <a:close/>
                  <a:moveTo>
                    <a:pt x="9199" y="2854"/>
                  </a:moveTo>
                  <a:cubicBezTo>
                    <a:pt x="9108" y="2854"/>
                    <a:pt x="9039" y="2922"/>
                    <a:pt x="8948" y="2968"/>
                  </a:cubicBezTo>
                  <a:cubicBezTo>
                    <a:pt x="8902" y="3059"/>
                    <a:pt x="8834" y="3128"/>
                    <a:pt x="8834" y="3242"/>
                  </a:cubicBezTo>
                  <a:cubicBezTo>
                    <a:pt x="8834" y="3287"/>
                    <a:pt x="8902" y="3470"/>
                    <a:pt x="8948" y="3493"/>
                  </a:cubicBezTo>
                  <a:cubicBezTo>
                    <a:pt x="9027" y="3532"/>
                    <a:pt x="9088" y="3589"/>
                    <a:pt x="9177" y="3589"/>
                  </a:cubicBezTo>
                  <a:cubicBezTo>
                    <a:pt x="9191" y="3589"/>
                    <a:pt x="9206" y="3587"/>
                    <a:pt x="9222" y="3584"/>
                  </a:cubicBezTo>
                  <a:cubicBezTo>
                    <a:pt x="9313" y="3584"/>
                    <a:pt x="9404" y="3538"/>
                    <a:pt x="9473" y="3493"/>
                  </a:cubicBezTo>
                  <a:cubicBezTo>
                    <a:pt x="9541" y="3424"/>
                    <a:pt x="9587" y="3310"/>
                    <a:pt x="9587" y="3219"/>
                  </a:cubicBezTo>
                  <a:cubicBezTo>
                    <a:pt x="9564" y="3150"/>
                    <a:pt x="9496" y="2991"/>
                    <a:pt x="9473" y="2968"/>
                  </a:cubicBezTo>
                  <a:cubicBezTo>
                    <a:pt x="9381" y="2922"/>
                    <a:pt x="9313" y="2854"/>
                    <a:pt x="9199" y="2854"/>
                  </a:cubicBezTo>
                  <a:close/>
                  <a:moveTo>
                    <a:pt x="10135" y="2945"/>
                  </a:moveTo>
                  <a:cubicBezTo>
                    <a:pt x="10043" y="2945"/>
                    <a:pt x="9952" y="2968"/>
                    <a:pt x="9884" y="3036"/>
                  </a:cubicBezTo>
                  <a:cubicBezTo>
                    <a:pt x="9838" y="3082"/>
                    <a:pt x="9770" y="3265"/>
                    <a:pt x="9770" y="3310"/>
                  </a:cubicBezTo>
                  <a:cubicBezTo>
                    <a:pt x="9770" y="3356"/>
                    <a:pt x="9861" y="3538"/>
                    <a:pt x="9884" y="3561"/>
                  </a:cubicBezTo>
                  <a:cubicBezTo>
                    <a:pt x="9952" y="3630"/>
                    <a:pt x="10043" y="3653"/>
                    <a:pt x="10135" y="3653"/>
                  </a:cubicBezTo>
                  <a:cubicBezTo>
                    <a:pt x="10226" y="3653"/>
                    <a:pt x="10317" y="3630"/>
                    <a:pt x="10386" y="3561"/>
                  </a:cubicBezTo>
                  <a:cubicBezTo>
                    <a:pt x="10477" y="3493"/>
                    <a:pt x="10477" y="3379"/>
                    <a:pt x="10500" y="3287"/>
                  </a:cubicBezTo>
                  <a:cubicBezTo>
                    <a:pt x="10500" y="3242"/>
                    <a:pt x="10409" y="3059"/>
                    <a:pt x="10386" y="3036"/>
                  </a:cubicBezTo>
                  <a:cubicBezTo>
                    <a:pt x="10317" y="2968"/>
                    <a:pt x="10226" y="2945"/>
                    <a:pt x="10135" y="2945"/>
                  </a:cubicBezTo>
                  <a:close/>
                  <a:moveTo>
                    <a:pt x="11111" y="3027"/>
                  </a:moveTo>
                  <a:cubicBezTo>
                    <a:pt x="11097" y="3027"/>
                    <a:pt x="11084" y="3030"/>
                    <a:pt x="11071" y="3036"/>
                  </a:cubicBezTo>
                  <a:cubicBezTo>
                    <a:pt x="11048" y="3048"/>
                    <a:pt x="11025" y="3048"/>
                    <a:pt x="11005" y="3048"/>
                  </a:cubicBezTo>
                  <a:cubicBezTo>
                    <a:pt x="10985" y="3048"/>
                    <a:pt x="10968" y="3048"/>
                    <a:pt x="10956" y="3059"/>
                  </a:cubicBezTo>
                  <a:cubicBezTo>
                    <a:pt x="10911" y="3082"/>
                    <a:pt x="10865" y="3105"/>
                    <a:pt x="10819" y="3150"/>
                  </a:cubicBezTo>
                  <a:cubicBezTo>
                    <a:pt x="10774" y="3219"/>
                    <a:pt x="10728" y="3310"/>
                    <a:pt x="10728" y="3402"/>
                  </a:cubicBezTo>
                  <a:cubicBezTo>
                    <a:pt x="10705" y="3493"/>
                    <a:pt x="10797" y="3561"/>
                    <a:pt x="10819" y="3653"/>
                  </a:cubicBezTo>
                  <a:cubicBezTo>
                    <a:pt x="10888" y="3653"/>
                    <a:pt x="10911" y="3698"/>
                    <a:pt x="10956" y="3744"/>
                  </a:cubicBezTo>
                  <a:cubicBezTo>
                    <a:pt x="10987" y="3744"/>
                    <a:pt x="11027" y="3754"/>
                    <a:pt x="11058" y="3754"/>
                  </a:cubicBezTo>
                  <a:cubicBezTo>
                    <a:pt x="11073" y="3754"/>
                    <a:pt x="11086" y="3752"/>
                    <a:pt x="11093" y="3744"/>
                  </a:cubicBezTo>
                  <a:cubicBezTo>
                    <a:pt x="11104" y="3739"/>
                    <a:pt x="11114" y="3737"/>
                    <a:pt x="11124" y="3737"/>
                  </a:cubicBezTo>
                  <a:cubicBezTo>
                    <a:pt x="11142" y="3737"/>
                    <a:pt x="11159" y="3742"/>
                    <a:pt x="11174" y="3742"/>
                  </a:cubicBezTo>
                  <a:cubicBezTo>
                    <a:pt x="11188" y="3742"/>
                    <a:pt x="11199" y="3738"/>
                    <a:pt x="11208" y="3721"/>
                  </a:cubicBezTo>
                  <a:cubicBezTo>
                    <a:pt x="11253" y="3698"/>
                    <a:pt x="11322" y="3675"/>
                    <a:pt x="11344" y="3653"/>
                  </a:cubicBezTo>
                  <a:cubicBezTo>
                    <a:pt x="11390" y="3561"/>
                    <a:pt x="11459" y="3493"/>
                    <a:pt x="11459" y="3379"/>
                  </a:cubicBezTo>
                  <a:cubicBezTo>
                    <a:pt x="11459" y="3287"/>
                    <a:pt x="11367" y="3219"/>
                    <a:pt x="11344" y="3128"/>
                  </a:cubicBezTo>
                  <a:cubicBezTo>
                    <a:pt x="11276" y="3128"/>
                    <a:pt x="11253" y="3082"/>
                    <a:pt x="11208" y="3059"/>
                  </a:cubicBezTo>
                  <a:cubicBezTo>
                    <a:pt x="11175" y="3043"/>
                    <a:pt x="11143" y="3027"/>
                    <a:pt x="11111" y="3027"/>
                  </a:cubicBezTo>
                  <a:close/>
                  <a:moveTo>
                    <a:pt x="12000" y="3118"/>
                  </a:moveTo>
                  <a:cubicBezTo>
                    <a:pt x="11973" y="3118"/>
                    <a:pt x="11946" y="3120"/>
                    <a:pt x="11915" y="3128"/>
                  </a:cubicBezTo>
                  <a:cubicBezTo>
                    <a:pt x="11869" y="3128"/>
                    <a:pt x="11847" y="3173"/>
                    <a:pt x="11801" y="3219"/>
                  </a:cubicBezTo>
                  <a:cubicBezTo>
                    <a:pt x="11778" y="3265"/>
                    <a:pt x="11732" y="3310"/>
                    <a:pt x="11710" y="3356"/>
                  </a:cubicBezTo>
                  <a:cubicBezTo>
                    <a:pt x="11710" y="3424"/>
                    <a:pt x="11687" y="3516"/>
                    <a:pt x="11710" y="3584"/>
                  </a:cubicBezTo>
                  <a:cubicBezTo>
                    <a:pt x="11732" y="3630"/>
                    <a:pt x="11778" y="3675"/>
                    <a:pt x="11801" y="3721"/>
                  </a:cubicBezTo>
                  <a:cubicBezTo>
                    <a:pt x="11869" y="3721"/>
                    <a:pt x="11892" y="3812"/>
                    <a:pt x="11938" y="3812"/>
                  </a:cubicBezTo>
                  <a:cubicBezTo>
                    <a:pt x="11999" y="3812"/>
                    <a:pt x="12060" y="3823"/>
                    <a:pt x="12114" y="3823"/>
                  </a:cubicBezTo>
                  <a:cubicBezTo>
                    <a:pt x="12141" y="3823"/>
                    <a:pt x="12166" y="3820"/>
                    <a:pt x="12189" y="3812"/>
                  </a:cubicBezTo>
                  <a:cubicBezTo>
                    <a:pt x="12235" y="3790"/>
                    <a:pt x="12280" y="3744"/>
                    <a:pt x="12326" y="3721"/>
                  </a:cubicBezTo>
                  <a:cubicBezTo>
                    <a:pt x="12303" y="3630"/>
                    <a:pt x="12417" y="3630"/>
                    <a:pt x="12394" y="3561"/>
                  </a:cubicBezTo>
                  <a:cubicBezTo>
                    <a:pt x="12394" y="3493"/>
                    <a:pt x="12417" y="3402"/>
                    <a:pt x="12394" y="3333"/>
                  </a:cubicBezTo>
                  <a:cubicBezTo>
                    <a:pt x="12372" y="3287"/>
                    <a:pt x="12326" y="3242"/>
                    <a:pt x="12303" y="3196"/>
                  </a:cubicBezTo>
                  <a:cubicBezTo>
                    <a:pt x="12297" y="3198"/>
                    <a:pt x="12291" y="3199"/>
                    <a:pt x="12286" y="3199"/>
                  </a:cubicBezTo>
                  <a:cubicBezTo>
                    <a:pt x="12239" y="3199"/>
                    <a:pt x="12230" y="3125"/>
                    <a:pt x="12183" y="3125"/>
                  </a:cubicBezTo>
                  <a:cubicBezTo>
                    <a:pt x="12178" y="3125"/>
                    <a:pt x="12172" y="3126"/>
                    <a:pt x="12166" y="3128"/>
                  </a:cubicBezTo>
                  <a:cubicBezTo>
                    <a:pt x="12105" y="3128"/>
                    <a:pt x="12055" y="3118"/>
                    <a:pt x="12000" y="3118"/>
                  </a:cubicBezTo>
                  <a:close/>
                  <a:moveTo>
                    <a:pt x="1895" y="3402"/>
                  </a:moveTo>
                  <a:cubicBezTo>
                    <a:pt x="1872" y="3424"/>
                    <a:pt x="1872" y="3424"/>
                    <a:pt x="1872" y="3447"/>
                  </a:cubicBezTo>
                  <a:cubicBezTo>
                    <a:pt x="1781" y="3516"/>
                    <a:pt x="1735" y="3607"/>
                    <a:pt x="1667" y="3698"/>
                  </a:cubicBezTo>
                  <a:cubicBezTo>
                    <a:pt x="1621" y="3744"/>
                    <a:pt x="1598" y="3790"/>
                    <a:pt x="1575" y="3858"/>
                  </a:cubicBezTo>
                  <a:cubicBezTo>
                    <a:pt x="1621" y="3835"/>
                    <a:pt x="1689" y="3835"/>
                    <a:pt x="1712" y="3790"/>
                  </a:cubicBezTo>
                  <a:cubicBezTo>
                    <a:pt x="1735" y="3767"/>
                    <a:pt x="1781" y="3767"/>
                    <a:pt x="1803" y="3767"/>
                  </a:cubicBezTo>
                  <a:cubicBezTo>
                    <a:pt x="1849" y="3653"/>
                    <a:pt x="1918" y="3561"/>
                    <a:pt x="1918" y="3447"/>
                  </a:cubicBezTo>
                  <a:cubicBezTo>
                    <a:pt x="1918" y="3424"/>
                    <a:pt x="1895" y="3424"/>
                    <a:pt x="1895" y="3402"/>
                  </a:cubicBezTo>
                  <a:close/>
                  <a:moveTo>
                    <a:pt x="12949" y="3190"/>
                  </a:moveTo>
                  <a:cubicBezTo>
                    <a:pt x="12871" y="3190"/>
                    <a:pt x="12795" y="3209"/>
                    <a:pt x="12737" y="3310"/>
                  </a:cubicBezTo>
                  <a:cubicBezTo>
                    <a:pt x="12737" y="3310"/>
                    <a:pt x="12714" y="3310"/>
                    <a:pt x="12714" y="3333"/>
                  </a:cubicBezTo>
                  <a:cubicBezTo>
                    <a:pt x="12691" y="3356"/>
                    <a:pt x="12646" y="3402"/>
                    <a:pt x="12646" y="3424"/>
                  </a:cubicBezTo>
                  <a:cubicBezTo>
                    <a:pt x="12623" y="3516"/>
                    <a:pt x="12646" y="3584"/>
                    <a:pt x="12646" y="3675"/>
                  </a:cubicBezTo>
                  <a:cubicBezTo>
                    <a:pt x="12731" y="3739"/>
                    <a:pt x="12796" y="3883"/>
                    <a:pt x="12935" y="3883"/>
                  </a:cubicBezTo>
                  <a:cubicBezTo>
                    <a:pt x="12944" y="3883"/>
                    <a:pt x="12955" y="3882"/>
                    <a:pt x="12965" y="3881"/>
                  </a:cubicBezTo>
                  <a:cubicBezTo>
                    <a:pt x="13079" y="3881"/>
                    <a:pt x="13148" y="3858"/>
                    <a:pt x="13216" y="3790"/>
                  </a:cubicBezTo>
                  <a:cubicBezTo>
                    <a:pt x="13239" y="3744"/>
                    <a:pt x="13262" y="3721"/>
                    <a:pt x="13285" y="3698"/>
                  </a:cubicBezTo>
                  <a:cubicBezTo>
                    <a:pt x="13307" y="3675"/>
                    <a:pt x="13330" y="3653"/>
                    <a:pt x="13330" y="3653"/>
                  </a:cubicBezTo>
                  <a:cubicBezTo>
                    <a:pt x="13330" y="3516"/>
                    <a:pt x="13376" y="3379"/>
                    <a:pt x="13239" y="3310"/>
                  </a:cubicBezTo>
                  <a:cubicBezTo>
                    <a:pt x="13193" y="3265"/>
                    <a:pt x="13170" y="3242"/>
                    <a:pt x="13148" y="3219"/>
                  </a:cubicBezTo>
                  <a:cubicBezTo>
                    <a:pt x="13125" y="3196"/>
                    <a:pt x="13102" y="3196"/>
                    <a:pt x="13079" y="3196"/>
                  </a:cubicBezTo>
                  <a:cubicBezTo>
                    <a:pt x="13038" y="3196"/>
                    <a:pt x="12993" y="3190"/>
                    <a:pt x="12949" y="3190"/>
                  </a:cubicBezTo>
                  <a:close/>
                  <a:moveTo>
                    <a:pt x="2475" y="3215"/>
                  </a:moveTo>
                  <a:cubicBezTo>
                    <a:pt x="2381" y="3215"/>
                    <a:pt x="2316" y="3290"/>
                    <a:pt x="2214" y="3310"/>
                  </a:cubicBezTo>
                  <a:cubicBezTo>
                    <a:pt x="2192" y="3402"/>
                    <a:pt x="2123" y="3470"/>
                    <a:pt x="2123" y="3584"/>
                  </a:cubicBezTo>
                  <a:cubicBezTo>
                    <a:pt x="2123" y="3675"/>
                    <a:pt x="2169" y="3744"/>
                    <a:pt x="2214" y="3835"/>
                  </a:cubicBezTo>
                  <a:cubicBezTo>
                    <a:pt x="2260" y="3881"/>
                    <a:pt x="2420" y="3949"/>
                    <a:pt x="2488" y="3949"/>
                  </a:cubicBezTo>
                  <a:cubicBezTo>
                    <a:pt x="2580" y="3949"/>
                    <a:pt x="2671" y="3904"/>
                    <a:pt x="2739" y="3835"/>
                  </a:cubicBezTo>
                  <a:cubicBezTo>
                    <a:pt x="2808" y="3767"/>
                    <a:pt x="2853" y="3675"/>
                    <a:pt x="2853" y="3584"/>
                  </a:cubicBezTo>
                  <a:cubicBezTo>
                    <a:pt x="2853" y="3493"/>
                    <a:pt x="2808" y="3402"/>
                    <a:pt x="2762" y="3333"/>
                  </a:cubicBezTo>
                  <a:cubicBezTo>
                    <a:pt x="2739" y="3287"/>
                    <a:pt x="2557" y="3219"/>
                    <a:pt x="2511" y="3219"/>
                  </a:cubicBezTo>
                  <a:cubicBezTo>
                    <a:pt x="2499" y="3216"/>
                    <a:pt x="2487" y="3215"/>
                    <a:pt x="2475" y="3215"/>
                  </a:cubicBezTo>
                  <a:close/>
                  <a:moveTo>
                    <a:pt x="13926" y="3279"/>
                  </a:moveTo>
                  <a:cubicBezTo>
                    <a:pt x="13849" y="3279"/>
                    <a:pt x="13772" y="3313"/>
                    <a:pt x="13695" y="3379"/>
                  </a:cubicBezTo>
                  <a:cubicBezTo>
                    <a:pt x="13559" y="3538"/>
                    <a:pt x="13559" y="3721"/>
                    <a:pt x="13695" y="3858"/>
                  </a:cubicBezTo>
                  <a:cubicBezTo>
                    <a:pt x="13764" y="3949"/>
                    <a:pt x="13832" y="3972"/>
                    <a:pt x="13924" y="3972"/>
                  </a:cubicBezTo>
                  <a:cubicBezTo>
                    <a:pt x="14015" y="3972"/>
                    <a:pt x="14106" y="3949"/>
                    <a:pt x="14152" y="3881"/>
                  </a:cubicBezTo>
                  <a:cubicBezTo>
                    <a:pt x="14312" y="3721"/>
                    <a:pt x="14312" y="3538"/>
                    <a:pt x="14175" y="3402"/>
                  </a:cubicBezTo>
                  <a:cubicBezTo>
                    <a:pt x="14092" y="3319"/>
                    <a:pt x="14009" y="3279"/>
                    <a:pt x="13926" y="3279"/>
                  </a:cubicBezTo>
                  <a:close/>
                  <a:moveTo>
                    <a:pt x="3447" y="3310"/>
                  </a:moveTo>
                  <a:cubicBezTo>
                    <a:pt x="3333" y="3310"/>
                    <a:pt x="3264" y="3356"/>
                    <a:pt x="3196" y="3402"/>
                  </a:cubicBezTo>
                  <a:cubicBezTo>
                    <a:pt x="3150" y="3447"/>
                    <a:pt x="3082" y="3607"/>
                    <a:pt x="3082" y="3653"/>
                  </a:cubicBezTo>
                  <a:cubicBezTo>
                    <a:pt x="3059" y="3767"/>
                    <a:pt x="3150" y="3858"/>
                    <a:pt x="3173" y="3927"/>
                  </a:cubicBezTo>
                  <a:cubicBezTo>
                    <a:pt x="3219" y="3972"/>
                    <a:pt x="3378" y="4041"/>
                    <a:pt x="3447" y="4041"/>
                  </a:cubicBezTo>
                  <a:cubicBezTo>
                    <a:pt x="3538" y="4041"/>
                    <a:pt x="3607" y="3995"/>
                    <a:pt x="3698" y="3949"/>
                  </a:cubicBezTo>
                  <a:cubicBezTo>
                    <a:pt x="3744" y="3927"/>
                    <a:pt x="3812" y="3744"/>
                    <a:pt x="3812" y="3698"/>
                  </a:cubicBezTo>
                  <a:cubicBezTo>
                    <a:pt x="3812" y="3584"/>
                    <a:pt x="3766" y="3493"/>
                    <a:pt x="3698" y="3424"/>
                  </a:cubicBezTo>
                  <a:cubicBezTo>
                    <a:pt x="3630" y="3356"/>
                    <a:pt x="3538" y="3310"/>
                    <a:pt x="3447" y="3310"/>
                  </a:cubicBezTo>
                  <a:close/>
                  <a:moveTo>
                    <a:pt x="14882" y="3373"/>
                  </a:moveTo>
                  <a:cubicBezTo>
                    <a:pt x="14802" y="3373"/>
                    <a:pt x="14723" y="3413"/>
                    <a:pt x="14654" y="3493"/>
                  </a:cubicBezTo>
                  <a:cubicBezTo>
                    <a:pt x="14494" y="3630"/>
                    <a:pt x="14494" y="3812"/>
                    <a:pt x="14654" y="3972"/>
                  </a:cubicBezTo>
                  <a:cubicBezTo>
                    <a:pt x="14723" y="4041"/>
                    <a:pt x="14802" y="4075"/>
                    <a:pt x="14882" y="4075"/>
                  </a:cubicBezTo>
                  <a:cubicBezTo>
                    <a:pt x="14962" y="4075"/>
                    <a:pt x="15042" y="4041"/>
                    <a:pt x="15111" y="3972"/>
                  </a:cubicBezTo>
                  <a:cubicBezTo>
                    <a:pt x="15270" y="3812"/>
                    <a:pt x="15270" y="3630"/>
                    <a:pt x="15111" y="3493"/>
                  </a:cubicBezTo>
                  <a:cubicBezTo>
                    <a:pt x="15042" y="3413"/>
                    <a:pt x="14962" y="3373"/>
                    <a:pt x="14882" y="3373"/>
                  </a:cubicBezTo>
                  <a:close/>
                  <a:moveTo>
                    <a:pt x="4383" y="3379"/>
                  </a:moveTo>
                  <a:cubicBezTo>
                    <a:pt x="4291" y="3402"/>
                    <a:pt x="4177" y="3424"/>
                    <a:pt x="4109" y="3470"/>
                  </a:cubicBezTo>
                  <a:cubicBezTo>
                    <a:pt x="4040" y="3561"/>
                    <a:pt x="4018" y="3653"/>
                    <a:pt x="3995" y="3744"/>
                  </a:cubicBezTo>
                  <a:cubicBezTo>
                    <a:pt x="3995" y="3835"/>
                    <a:pt x="4040" y="3927"/>
                    <a:pt x="4109" y="3995"/>
                  </a:cubicBezTo>
                  <a:cubicBezTo>
                    <a:pt x="4129" y="4036"/>
                    <a:pt x="4277" y="4113"/>
                    <a:pt x="4341" y="4113"/>
                  </a:cubicBezTo>
                  <a:cubicBezTo>
                    <a:pt x="4348" y="4113"/>
                    <a:pt x="4355" y="4112"/>
                    <a:pt x="4360" y="4109"/>
                  </a:cubicBezTo>
                  <a:cubicBezTo>
                    <a:pt x="4451" y="4086"/>
                    <a:pt x="4543" y="4086"/>
                    <a:pt x="4634" y="4018"/>
                  </a:cubicBezTo>
                  <a:cubicBezTo>
                    <a:pt x="4702" y="3949"/>
                    <a:pt x="4725" y="3835"/>
                    <a:pt x="4725" y="3744"/>
                  </a:cubicBezTo>
                  <a:cubicBezTo>
                    <a:pt x="4725" y="3675"/>
                    <a:pt x="4702" y="3561"/>
                    <a:pt x="4634" y="3493"/>
                  </a:cubicBezTo>
                  <a:cubicBezTo>
                    <a:pt x="4611" y="3470"/>
                    <a:pt x="4428" y="3379"/>
                    <a:pt x="4383" y="3379"/>
                  </a:cubicBezTo>
                  <a:close/>
                  <a:moveTo>
                    <a:pt x="15755" y="3441"/>
                  </a:moveTo>
                  <a:cubicBezTo>
                    <a:pt x="15745" y="3441"/>
                    <a:pt x="15736" y="3443"/>
                    <a:pt x="15727" y="3447"/>
                  </a:cubicBezTo>
                  <a:cubicBezTo>
                    <a:pt x="15613" y="3493"/>
                    <a:pt x="15521" y="3561"/>
                    <a:pt x="15499" y="3675"/>
                  </a:cubicBezTo>
                  <a:cubicBezTo>
                    <a:pt x="15430" y="3812"/>
                    <a:pt x="15453" y="3927"/>
                    <a:pt x="15567" y="4041"/>
                  </a:cubicBezTo>
                  <a:cubicBezTo>
                    <a:pt x="15619" y="4110"/>
                    <a:pt x="15698" y="4140"/>
                    <a:pt x="15784" y="4140"/>
                  </a:cubicBezTo>
                  <a:cubicBezTo>
                    <a:pt x="15810" y="4140"/>
                    <a:pt x="15837" y="4137"/>
                    <a:pt x="15864" y="4132"/>
                  </a:cubicBezTo>
                  <a:cubicBezTo>
                    <a:pt x="15978" y="4132"/>
                    <a:pt x="16024" y="4063"/>
                    <a:pt x="16092" y="3995"/>
                  </a:cubicBezTo>
                  <a:cubicBezTo>
                    <a:pt x="16138" y="3949"/>
                    <a:pt x="16138" y="3904"/>
                    <a:pt x="16092" y="3858"/>
                  </a:cubicBezTo>
                  <a:cubicBezTo>
                    <a:pt x="16046" y="3767"/>
                    <a:pt x="15978" y="3698"/>
                    <a:pt x="15910" y="3607"/>
                  </a:cubicBezTo>
                  <a:cubicBezTo>
                    <a:pt x="15887" y="3584"/>
                    <a:pt x="15841" y="3561"/>
                    <a:pt x="15841" y="3493"/>
                  </a:cubicBezTo>
                  <a:cubicBezTo>
                    <a:pt x="15841" y="3474"/>
                    <a:pt x="15796" y="3441"/>
                    <a:pt x="15755" y="3441"/>
                  </a:cubicBezTo>
                  <a:close/>
                  <a:moveTo>
                    <a:pt x="5339" y="3467"/>
                  </a:moveTo>
                  <a:cubicBezTo>
                    <a:pt x="5241" y="3467"/>
                    <a:pt x="5145" y="3496"/>
                    <a:pt x="5090" y="3561"/>
                  </a:cubicBezTo>
                  <a:cubicBezTo>
                    <a:pt x="5045" y="3584"/>
                    <a:pt x="4953" y="3767"/>
                    <a:pt x="4976" y="3812"/>
                  </a:cubicBezTo>
                  <a:cubicBezTo>
                    <a:pt x="4999" y="3904"/>
                    <a:pt x="4999" y="3995"/>
                    <a:pt x="5068" y="4063"/>
                  </a:cubicBezTo>
                  <a:cubicBezTo>
                    <a:pt x="5127" y="4135"/>
                    <a:pt x="5237" y="4169"/>
                    <a:pt x="5344" y="4169"/>
                  </a:cubicBezTo>
                  <a:cubicBezTo>
                    <a:pt x="5442" y="4169"/>
                    <a:pt x="5538" y="4141"/>
                    <a:pt x="5592" y="4086"/>
                  </a:cubicBezTo>
                  <a:cubicBezTo>
                    <a:pt x="5661" y="4018"/>
                    <a:pt x="5707" y="3904"/>
                    <a:pt x="5707" y="3835"/>
                  </a:cubicBezTo>
                  <a:cubicBezTo>
                    <a:pt x="5707" y="3744"/>
                    <a:pt x="5684" y="3630"/>
                    <a:pt x="5615" y="3561"/>
                  </a:cubicBezTo>
                  <a:cubicBezTo>
                    <a:pt x="5556" y="3502"/>
                    <a:pt x="5446" y="3467"/>
                    <a:pt x="5339" y="3467"/>
                  </a:cubicBezTo>
                  <a:close/>
                  <a:moveTo>
                    <a:pt x="6326" y="3555"/>
                  </a:moveTo>
                  <a:cubicBezTo>
                    <a:pt x="6310" y="3555"/>
                    <a:pt x="6293" y="3557"/>
                    <a:pt x="6277" y="3561"/>
                  </a:cubicBezTo>
                  <a:cubicBezTo>
                    <a:pt x="6163" y="3561"/>
                    <a:pt x="6117" y="3630"/>
                    <a:pt x="6026" y="3653"/>
                  </a:cubicBezTo>
                  <a:cubicBezTo>
                    <a:pt x="6003" y="3698"/>
                    <a:pt x="5912" y="3904"/>
                    <a:pt x="5935" y="3927"/>
                  </a:cubicBezTo>
                  <a:cubicBezTo>
                    <a:pt x="5935" y="4018"/>
                    <a:pt x="5981" y="4132"/>
                    <a:pt x="6049" y="4178"/>
                  </a:cubicBezTo>
                  <a:cubicBezTo>
                    <a:pt x="6117" y="4246"/>
                    <a:pt x="6209" y="4269"/>
                    <a:pt x="6323" y="4269"/>
                  </a:cubicBezTo>
                  <a:cubicBezTo>
                    <a:pt x="6414" y="4269"/>
                    <a:pt x="6460" y="4200"/>
                    <a:pt x="6551" y="4178"/>
                  </a:cubicBezTo>
                  <a:cubicBezTo>
                    <a:pt x="6574" y="4086"/>
                    <a:pt x="6665" y="3995"/>
                    <a:pt x="6642" y="3904"/>
                  </a:cubicBezTo>
                  <a:cubicBezTo>
                    <a:pt x="6642" y="3812"/>
                    <a:pt x="6597" y="3698"/>
                    <a:pt x="6528" y="3653"/>
                  </a:cubicBezTo>
                  <a:cubicBezTo>
                    <a:pt x="6472" y="3596"/>
                    <a:pt x="6400" y="3555"/>
                    <a:pt x="6326" y="3555"/>
                  </a:cubicBezTo>
                  <a:close/>
                  <a:moveTo>
                    <a:pt x="7304" y="3630"/>
                  </a:moveTo>
                  <a:cubicBezTo>
                    <a:pt x="7270" y="3641"/>
                    <a:pt x="7236" y="3641"/>
                    <a:pt x="7199" y="3641"/>
                  </a:cubicBezTo>
                  <a:cubicBezTo>
                    <a:pt x="7162" y="3641"/>
                    <a:pt x="7122" y="3641"/>
                    <a:pt x="7076" y="3653"/>
                  </a:cubicBezTo>
                  <a:cubicBezTo>
                    <a:pt x="7030" y="3653"/>
                    <a:pt x="7008" y="3698"/>
                    <a:pt x="6962" y="3744"/>
                  </a:cubicBezTo>
                  <a:cubicBezTo>
                    <a:pt x="6939" y="3790"/>
                    <a:pt x="6894" y="3835"/>
                    <a:pt x="6871" y="3881"/>
                  </a:cubicBezTo>
                  <a:cubicBezTo>
                    <a:pt x="6871" y="3949"/>
                    <a:pt x="6848" y="4041"/>
                    <a:pt x="6871" y="4109"/>
                  </a:cubicBezTo>
                  <a:cubicBezTo>
                    <a:pt x="6894" y="4155"/>
                    <a:pt x="6939" y="4200"/>
                    <a:pt x="6962" y="4246"/>
                  </a:cubicBezTo>
                  <a:cubicBezTo>
                    <a:pt x="7030" y="4246"/>
                    <a:pt x="7053" y="4315"/>
                    <a:pt x="7099" y="4337"/>
                  </a:cubicBezTo>
                  <a:cubicBezTo>
                    <a:pt x="7190" y="4337"/>
                    <a:pt x="7259" y="4337"/>
                    <a:pt x="7350" y="4315"/>
                  </a:cubicBezTo>
                  <a:cubicBezTo>
                    <a:pt x="7396" y="4315"/>
                    <a:pt x="7441" y="4269"/>
                    <a:pt x="7487" y="4246"/>
                  </a:cubicBezTo>
                  <a:cubicBezTo>
                    <a:pt x="7464" y="4155"/>
                    <a:pt x="7578" y="4155"/>
                    <a:pt x="7555" y="4086"/>
                  </a:cubicBezTo>
                  <a:cubicBezTo>
                    <a:pt x="7555" y="3995"/>
                    <a:pt x="7578" y="3927"/>
                    <a:pt x="7555" y="3858"/>
                  </a:cubicBezTo>
                  <a:cubicBezTo>
                    <a:pt x="7533" y="3812"/>
                    <a:pt x="7487" y="3767"/>
                    <a:pt x="7464" y="3721"/>
                  </a:cubicBezTo>
                  <a:cubicBezTo>
                    <a:pt x="7458" y="3723"/>
                    <a:pt x="7452" y="3724"/>
                    <a:pt x="7447" y="3724"/>
                  </a:cubicBezTo>
                  <a:cubicBezTo>
                    <a:pt x="7391" y="3724"/>
                    <a:pt x="7367" y="3630"/>
                    <a:pt x="7304" y="3630"/>
                  </a:cubicBezTo>
                  <a:close/>
                  <a:moveTo>
                    <a:pt x="8181" y="3735"/>
                  </a:moveTo>
                  <a:cubicBezTo>
                    <a:pt x="8157" y="3735"/>
                    <a:pt x="8131" y="3738"/>
                    <a:pt x="8103" y="3744"/>
                  </a:cubicBezTo>
                  <a:cubicBezTo>
                    <a:pt x="8058" y="3744"/>
                    <a:pt x="8012" y="3744"/>
                    <a:pt x="7989" y="3790"/>
                  </a:cubicBezTo>
                  <a:cubicBezTo>
                    <a:pt x="7943" y="3835"/>
                    <a:pt x="7898" y="3881"/>
                    <a:pt x="7852" y="3927"/>
                  </a:cubicBezTo>
                  <a:cubicBezTo>
                    <a:pt x="7829" y="3927"/>
                    <a:pt x="7829" y="3949"/>
                    <a:pt x="7829" y="3972"/>
                  </a:cubicBezTo>
                  <a:cubicBezTo>
                    <a:pt x="7829" y="4086"/>
                    <a:pt x="7784" y="4223"/>
                    <a:pt x="7898" y="4292"/>
                  </a:cubicBezTo>
                  <a:cubicBezTo>
                    <a:pt x="7966" y="4360"/>
                    <a:pt x="7989" y="4429"/>
                    <a:pt x="8035" y="4429"/>
                  </a:cubicBezTo>
                  <a:cubicBezTo>
                    <a:pt x="8073" y="4429"/>
                    <a:pt x="8111" y="4431"/>
                    <a:pt x="8149" y="4431"/>
                  </a:cubicBezTo>
                  <a:cubicBezTo>
                    <a:pt x="8225" y="4431"/>
                    <a:pt x="8301" y="4421"/>
                    <a:pt x="8377" y="4360"/>
                  </a:cubicBezTo>
                  <a:cubicBezTo>
                    <a:pt x="8491" y="4246"/>
                    <a:pt x="8514" y="4132"/>
                    <a:pt x="8514" y="3972"/>
                  </a:cubicBezTo>
                  <a:cubicBezTo>
                    <a:pt x="8514" y="3972"/>
                    <a:pt x="8514" y="3949"/>
                    <a:pt x="8491" y="3949"/>
                  </a:cubicBezTo>
                  <a:cubicBezTo>
                    <a:pt x="8412" y="3851"/>
                    <a:pt x="8333" y="3735"/>
                    <a:pt x="8181" y="3735"/>
                  </a:cubicBezTo>
                  <a:close/>
                  <a:moveTo>
                    <a:pt x="9110" y="3827"/>
                  </a:moveTo>
                  <a:cubicBezTo>
                    <a:pt x="9033" y="3827"/>
                    <a:pt x="8956" y="3861"/>
                    <a:pt x="8879" y="3927"/>
                  </a:cubicBezTo>
                  <a:cubicBezTo>
                    <a:pt x="8720" y="4086"/>
                    <a:pt x="8720" y="4269"/>
                    <a:pt x="8879" y="4406"/>
                  </a:cubicBezTo>
                  <a:cubicBezTo>
                    <a:pt x="8948" y="4486"/>
                    <a:pt x="9028" y="4526"/>
                    <a:pt x="9110" y="4526"/>
                  </a:cubicBezTo>
                  <a:cubicBezTo>
                    <a:pt x="9193" y="4526"/>
                    <a:pt x="9279" y="4486"/>
                    <a:pt x="9359" y="4406"/>
                  </a:cubicBezTo>
                  <a:cubicBezTo>
                    <a:pt x="9427" y="4337"/>
                    <a:pt x="9450" y="4269"/>
                    <a:pt x="9450" y="4178"/>
                  </a:cubicBezTo>
                  <a:cubicBezTo>
                    <a:pt x="9450" y="4086"/>
                    <a:pt x="9427" y="4018"/>
                    <a:pt x="9359" y="3949"/>
                  </a:cubicBezTo>
                  <a:cubicBezTo>
                    <a:pt x="9276" y="3866"/>
                    <a:pt x="9193" y="3827"/>
                    <a:pt x="9110" y="3827"/>
                  </a:cubicBezTo>
                  <a:close/>
                  <a:moveTo>
                    <a:pt x="10060" y="3872"/>
                  </a:moveTo>
                  <a:cubicBezTo>
                    <a:pt x="9980" y="3872"/>
                    <a:pt x="9904" y="3906"/>
                    <a:pt x="9838" y="3972"/>
                  </a:cubicBezTo>
                  <a:cubicBezTo>
                    <a:pt x="9678" y="4132"/>
                    <a:pt x="9678" y="4315"/>
                    <a:pt x="9815" y="4452"/>
                  </a:cubicBezTo>
                  <a:cubicBezTo>
                    <a:pt x="9898" y="4534"/>
                    <a:pt x="9987" y="4574"/>
                    <a:pt x="10073" y="4574"/>
                  </a:cubicBezTo>
                  <a:cubicBezTo>
                    <a:pt x="10152" y="4574"/>
                    <a:pt x="10229" y="4540"/>
                    <a:pt x="10294" y="4474"/>
                  </a:cubicBezTo>
                  <a:cubicBezTo>
                    <a:pt x="10363" y="4406"/>
                    <a:pt x="10409" y="4315"/>
                    <a:pt x="10409" y="4223"/>
                  </a:cubicBezTo>
                  <a:cubicBezTo>
                    <a:pt x="10409" y="4132"/>
                    <a:pt x="10386" y="4063"/>
                    <a:pt x="10317" y="3995"/>
                  </a:cubicBezTo>
                  <a:cubicBezTo>
                    <a:pt x="10234" y="3912"/>
                    <a:pt x="10145" y="3872"/>
                    <a:pt x="10060" y="3872"/>
                  </a:cubicBezTo>
                  <a:close/>
                  <a:moveTo>
                    <a:pt x="11004" y="3963"/>
                  </a:moveTo>
                  <a:cubicBezTo>
                    <a:pt x="10927" y="3963"/>
                    <a:pt x="10851" y="3998"/>
                    <a:pt x="10774" y="4063"/>
                  </a:cubicBezTo>
                  <a:cubicBezTo>
                    <a:pt x="10637" y="4223"/>
                    <a:pt x="10637" y="4406"/>
                    <a:pt x="10774" y="4543"/>
                  </a:cubicBezTo>
                  <a:cubicBezTo>
                    <a:pt x="10857" y="4626"/>
                    <a:pt x="10940" y="4666"/>
                    <a:pt x="11023" y="4666"/>
                  </a:cubicBezTo>
                  <a:cubicBezTo>
                    <a:pt x="11100" y="4666"/>
                    <a:pt x="11176" y="4631"/>
                    <a:pt x="11253" y="4566"/>
                  </a:cubicBezTo>
                  <a:cubicBezTo>
                    <a:pt x="11322" y="4497"/>
                    <a:pt x="11367" y="4406"/>
                    <a:pt x="11367" y="4315"/>
                  </a:cubicBezTo>
                  <a:cubicBezTo>
                    <a:pt x="11367" y="4223"/>
                    <a:pt x="11322" y="4155"/>
                    <a:pt x="11253" y="4086"/>
                  </a:cubicBezTo>
                  <a:cubicBezTo>
                    <a:pt x="11170" y="4003"/>
                    <a:pt x="11087" y="3963"/>
                    <a:pt x="11004" y="3963"/>
                  </a:cubicBezTo>
                  <a:close/>
                  <a:moveTo>
                    <a:pt x="11964" y="4058"/>
                  </a:moveTo>
                  <a:cubicBezTo>
                    <a:pt x="11881" y="4058"/>
                    <a:pt x="11801" y="4098"/>
                    <a:pt x="11732" y="4178"/>
                  </a:cubicBezTo>
                  <a:cubicBezTo>
                    <a:pt x="11573" y="4315"/>
                    <a:pt x="11573" y="4497"/>
                    <a:pt x="11732" y="4657"/>
                  </a:cubicBezTo>
                  <a:cubicBezTo>
                    <a:pt x="11801" y="4725"/>
                    <a:pt x="11869" y="4748"/>
                    <a:pt x="11961" y="4748"/>
                  </a:cubicBezTo>
                  <a:cubicBezTo>
                    <a:pt x="12052" y="4748"/>
                    <a:pt x="12121" y="4725"/>
                    <a:pt x="12189" y="4657"/>
                  </a:cubicBezTo>
                  <a:cubicBezTo>
                    <a:pt x="12349" y="4497"/>
                    <a:pt x="12349" y="4337"/>
                    <a:pt x="12212" y="4178"/>
                  </a:cubicBezTo>
                  <a:cubicBezTo>
                    <a:pt x="12132" y="4098"/>
                    <a:pt x="12046" y="4058"/>
                    <a:pt x="11964" y="4058"/>
                  </a:cubicBezTo>
                  <a:close/>
                  <a:moveTo>
                    <a:pt x="1438" y="4109"/>
                  </a:moveTo>
                  <a:cubicBezTo>
                    <a:pt x="1393" y="4109"/>
                    <a:pt x="1347" y="4132"/>
                    <a:pt x="1324" y="4178"/>
                  </a:cubicBezTo>
                  <a:cubicBezTo>
                    <a:pt x="1256" y="4292"/>
                    <a:pt x="1210" y="4383"/>
                    <a:pt x="1142" y="4497"/>
                  </a:cubicBezTo>
                  <a:cubicBezTo>
                    <a:pt x="1119" y="4543"/>
                    <a:pt x="1119" y="4588"/>
                    <a:pt x="1142" y="4611"/>
                  </a:cubicBezTo>
                  <a:cubicBezTo>
                    <a:pt x="1164" y="4634"/>
                    <a:pt x="1187" y="4634"/>
                    <a:pt x="1187" y="4657"/>
                  </a:cubicBezTo>
                  <a:cubicBezTo>
                    <a:pt x="1164" y="4748"/>
                    <a:pt x="1256" y="4725"/>
                    <a:pt x="1301" y="4748"/>
                  </a:cubicBezTo>
                  <a:cubicBezTo>
                    <a:pt x="1315" y="4789"/>
                    <a:pt x="1345" y="4798"/>
                    <a:pt x="1377" y="4798"/>
                  </a:cubicBezTo>
                  <a:cubicBezTo>
                    <a:pt x="1398" y="4798"/>
                    <a:pt x="1420" y="4794"/>
                    <a:pt x="1438" y="4794"/>
                  </a:cubicBezTo>
                  <a:lnTo>
                    <a:pt x="1530" y="4794"/>
                  </a:lnTo>
                  <a:cubicBezTo>
                    <a:pt x="1545" y="4801"/>
                    <a:pt x="1558" y="4805"/>
                    <a:pt x="1570" y="4805"/>
                  </a:cubicBezTo>
                  <a:cubicBezTo>
                    <a:pt x="1630" y="4805"/>
                    <a:pt x="1659" y="4725"/>
                    <a:pt x="1735" y="4725"/>
                  </a:cubicBezTo>
                  <a:cubicBezTo>
                    <a:pt x="1735" y="4680"/>
                    <a:pt x="1758" y="4657"/>
                    <a:pt x="1758" y="4634"/>
                  </a:cubicBezTo>
                  <a:cubicBezTo>
                    <a:pt x="1872" y="4543"/>
                    <a:pt x="1803" y="4429"/>
                    <a:pt x="1803" y="4337"/>
                  </a:cubicBezTo>
                  <a:cubicBezTo>
                    <a:pt x="1758" y="4292"/>
                    <a:pt x="1735" y="4246"/>
                    <a:pt x="1712" y="4178"/>
                  </a:cubicBezTo>
                  <a:cubicBezTo>
                    <a:pt x="1703" y="4181"/>
                    <a:pt x="1694" y="4182"/>
                    <a:pt x="1687" y="4182"/>
                  </a:cubicBezTo>
                  <a:cubicBezTo>
                    <a:pt x="1643" y="4182"/>
                    <a:pt x="1637" y="4129"/>
                    <a:pt x="1598" y="4109"/>
                  </a:cubicBezTo>
                  <a:cubicBezTo>
                    <a:pt x="1568" y="4109"/>
                    <a:pt x="1537" y="4119"/>
                    <a:pt x="1500" y="4119"/>
                  </a:cubicBezTo>
                  <a:cubicBezTo>
                    <a:pt x="1481" y="4119"/>
                    <a:pt x="1461" y="4117"/>
                    <a:pt x="1438" y="4109"/>
                  </a:cubicBezTo>
                  <a:close/>
                  <a:moveTo>
                    <a:pt x="12885" y="4143"/>
                  </a:moveTo>
                  <a:cubicBezTo>
                    <a:pt x="12805" y="4143"/>
                    <a:pt x="12725" y="4178"/>
                    <a:pt x="12646" y="4246"/>
                  </a:cubicBezTo>
                  <a:cubicBezTo>
                    <a:pt x="12509" y="4406"/>
                    <a:pt x="12509" y="4566"/>
                    <a:pt x="12646" y="4725"/>
                  </a:cubicBezTo>
                  <a:cubicBezTo>
                    <a:pt x="12722" y="4791"/>
                    <a:pt x="12804" y="4825"/>
                    <a:pt x="12884" y="4825"/>
                  </a:cubicBezTo>
                  <a:cubicBezTo>
                    <a:pt x="12970" y="4825"/>
                    <a:pt x="13054" y="4786"/>
                    <a:pt x="13125" y="4703"/>
                  </a:cubicBezTo>
                  <a:cubicBezTo>
                    <a:pt x="13193" y="4657"/>
                    <a:pt x="13239" y="4588"/>
                    <a:pt x="13239" y="4497"/>
                  </a:cubicBezTo>
                  <a:cubicBezTo>
                    <a:pt x="13239" y="4383"/>
                    <a:pt x="13193" y="4315"/>
                    <a:pt x="13125" y="4246"/>
                  </a:cubicBezTo>
                  <a:cubicBezTo>
                    <a:pt x="13045" y="4178"/>
                    <a:pt x="12965" y="4143"/>
                    <a:pt x="12885" y="4143"/>
                  </a:cubicBezTo>
                  <a:close/>
                  <a:moveTo>
                    <a:pt x="2391" y="4175"/>
                  </a:moveTo>
                  <a:cubicBezTo>
                    <a:pt x="2378" y="4175"/>
                    <a:pt x="2365" y="4176"/>
                    <a:pt x="2351" y="4178"/>
                  </a:cubicBezTo>
                  <a:cubicBezTo>
                    <a:pt x="2306" y="4200"/>
                    <a:pt x="2260" y="4200"/>
                    <a:pt x="2214" y="4246"/>
                  </a:cubicBezTo>
                  <a:cubicBezTo>
                    <a:pt x="2169" y="4292"/>
                    <a:pt x="2123" y="4315"/>
                    <a:pt x="2077" y="4360"/>
                  </a:cubicBezTo>
                  <a:cubicBezTo>
                    <a:pt x="2077" y="4383"/>
                    <a:pt x="2055" y="4406"/>
                    <a:pt x="2055" y="4429"/>
                  </a:cubicBezTo>
                  <a:cubicBezTo>
                    <a:pt x="2055" y="4543"/>
                    <a:pt x="2009" y="4680"/>
                    <a:pt x="2169" y="4771"/>
                  </a:cubicBezTo>
                  <a:cubicBezTo>
                    <a:pt x="2192" y="4794"/>
                    <a:pt x="2237" y="4862"/>
                    <a:pt x="2283" y="4862"/>
                  </a:cubicBezTo>
                  <a:cubicBezTo>
                    <a:pt x="2334" y="4862"/>
                    <a:pt x="2384" y="4871"/>
                    <a:pt x="2433" y="4871"/>
                  </a:cubicBezTo>
                  <a:cubicBezTo>
                    <a:pt x="2494" y="4871"/>
                    <a:pt x="2552" y="4857"/>
                    <a:pt x="2602" y="4794"/>
                  </a:cubicBezTo>
                  <a:cubicBezTo>
                    <a:pt x="2739" y="4634"/>
                    <a:pt x="2762" y="4634"/>
                    <a:pt x="2739" y="4429"/>
                  </a:cubicBezTo>
                  <a:cubicBezTo>
                    <a:pt x="2739" y="4429"/>
                    <a:pt x="2739" y="4406"/>
                    <a:pt x="2716" y="4383"/>
                  </a:cubicBezTo>
                  <a:cubicBezTo>
                    <a:pt x="2632" y="4299"/>
                    <a:pt x="2548" y="4175"/>
                    <a:pt x="2391" y="4175"/>
                  </a:cubicBezTo>
                  <a:close/>
                  <a:moveTo>
                    <a:pt x="13835" y="4235"/>
                  </a:moveTo>
                  <a:cubicBezTo>
                    <a:pt x="13753" y="4235"/>
                    <a:pt x="13673" y="4269"/>
                    <a:pt x="13604" y="4337"/>
                  </a:cubicBezTo>
                  <a:cubicBezTo>
                    <a:pt x="13444" y="4497"/>
                    <a:pt x="13444" y="4657"/>
                    <a:pt x="13604" y="4817"/>
                  </a:cubicBezTo>
                  <a:cubicBezTo>
                    <a:pt x="13673" y="4885"/>
                    <a:pt x="13741" y="4931"/>
                    <a:pt x="13832" y="4931"/>
                  </a:cubicBezTo>
                  <a:cubicBezTo>
                    <a:pt x="13924" y="4931"/>
                    <a:pt x="13992" y="4885"/>
                    <a:pt x="14061" y="4817"/>
                  </a:cubicBezTo>
                  <a:cubicBezTo>
                    <a:pt x="14220" y="4680"/>
                    <a:pt x="14220" y="4497"/>
                    <a:pt x="14083" y="4337"/>
                  </a:cubicBezTo>
                  <a:cubicBezTo>
                    <a:pt x="14004" y="4269"/>
                    <a:pt x="13918" y="4235"/>
                    <a:pt x="13835" y="4235"/>
                  </a:cubicBezTo>
                  <a:close/>
                  <a:moveTo>
                    <a:pt x="3366" y="4260"/>
                  </a:moveTo>
                  <a:cubicBezTo>
                    <a:pt x="3286" y="4260"/>
                    <a:pt x="3204" y="4294"/>
                    <a:pt x="3127" y="4360"/>
                  </a:cubicBezTo>
                  <a:cubicBezTo>
                    <a:pt x="2990" y="4520"/>
                    <a:pt x="2990" y="4680"/>
                    <a:pt x="3127" y="4840"/>
                  </a:cubicBezTo>
                  <a:cubicBezTo>
                    <a:pt x="3204" y="4916"/>
                    <a:pt x="3281" y="4951"/>
                    <a:pt x="3358" y="4951"/>
                  </a:cubicBezTo>
                  <a:cubicBezTo>
                    <a:pt x="3441" y="4951"/>
                    <a:pt x="3524" y="4911"/>
                    <a:pt x="3607" y="4840"/>
                  </a:cubicBezTo>
                  <a:cubicBezTo>
                    <a:pt x="3675" y="4771"/>
                    <a:pt x="3721" y="4703"/>
                    <a:pt x="3721" y="4611"/>
                  </a:cubicBezTo>
                  <a:cubicBezTo>
                    <a:pt x="3721" y="4520"/>
                    <a:pt x="3675" y="4429"/>
                    <a:pt x="3607" y="4383"/>
                  </a:cubicBezTo>
                  <a:cubicBezTo>
                    <a:pt x="3536" y="4300"/>
                    <a:pt x="3452" y="4260"/>
                    <a:pt x="3366" y="4260"/>
                  </a:cubicBezTo>
                  <a:close/>
                  <a:moveTo>
                    <a:pt x="14784" y="4329"/>
                  </a:moveTo>
                  <a:cubicBezTo>
                    <a:pt x="14705" y="4329"/>
                    <a:pt x="14629" y="4363"/>
                    <a:pt x="14563" y="4429"/>
                  </a:cubicBezTo>
                  <a:cubicBezTo>
                    <a:pt x="14403" y="4588"/>
                    <a:pt x="14403" y="4748"/>
                    <a:pt x="14540" y="4908"/>
                  </a:cubicBezTo>
                  <a:cubicBezTo>
                    <a:pt x="14608" y="4976"/>
                    <a:pt x="14677" y="5022"/>
                    <a:pt x="14791" y="5022"/>
                  </a:cubicBezTo>
                  <a:cubicBezTo>
                    <a:pt x="14882" y="5022"/>
                    <a:pt x="14951" y="4999"/>
                    <a:pt x="15019" y="4931"/>
                  </a:cubicBezTo>
                  <a:cubicBezTo>
                    <a:pt x="15179" y="4771"/>
                    <a:pt x="15179" y="4588"/>
                    <a:pt x="15042" y="4452"/>
                  </a:cubicBezTo>
                  <a:cubicBezTo>
                    <a:pt x="14959" y="4369"/>
                    <a:pt x="14870" y="4329"/>
                    <a:pt x="14784" y="4329"/>
                  </a:cubicBezTo>
                  <a:close/>
                  <a:moveTo>
                    <a:pt x="4327" y="4351"/>
                  </a:moveTo>
                  <a:cubicBezTo>
                    <a:pt x="4241" y="4351"/>
                    <a:pt x="4157" y="4391"/>
                    <a:pt x="4086" y="4474"/>
                  </a:cubicBezTo>
                  <a:cubicBezTo>
                    <a:pt x="3926" y="4611"/>
                    <a:pt x="3926" y="4794"/>
                    <a:pt x="4086" y="4931"/>
                  </a:cubicBezTo>
                  <a:cubicBezTo>
                    <a:pt x="4154" y="5011"/>
                    <a:pt x="4234" y="5051"/>
                    <a:pt x="4317" y="5051"/>
                  </a:cubicBezTo>
                  <a:cubicBezTo>
                    <a:pt x="4400" y="5051"/>
                    <a:pt x="4485" y="5011"/>
                    <a:pt x="4565" y="4931"/>
                  </a:cubicBezTo>
                  <a:cubicBezTo>
                    <a:pt x="4702" y="4794"/>
                    <a:pt x="4702" y="4611"/>
                    <a:pt x="4565" y="4452"/>
                  </a:cubicBezTo>
                  <a:cubicBezTo>
                    <a:pt x="4489" y="4386"/>
                    <a:pt x="4406" y="4351"/>
                    <a:pt x="4327" y="4351"/>
                  </a:cubicBezTo>
                  <a:close/>
                  <a:moveTo>
                    <a:pt x="15747" y="4383"/>
                  </a:moveTo>
                  <a:cubicBezTo>
                    <a:pt x="15658" y="4383"/>
                    <a:pt x="15567" y="4417"/>
                    <a:pt x="15499" y="4497"/>
                  </a:cubicBezTo>
                  <a:cubicBezTo>
                    <a:pt x="15362" y="4634"/>
                    <a:pt x="15362" y="4840"/>
                    <a:pt x="15499" y="4954"/>
                  </a:cubicBezTo>
                  <a:cubicBezTo>
                    <a:pt x="15579" y="5022"/>
                    <a:pt x="15670" y="5056"/>
                    <a:pt x="15755" y="5056"/>
                  </a:cubicBezTo>
                  <a:cubicBezTo>
                    <a:pt x="15841" y="5056"/>
                    <a:pt x="15921" y="5022"/>
                    <a:pt x="15978" y="4954"/>
                  </a:cubicBezTo>
                  <a:cubicBezTo>
                    <a:pt x="16115" y="4794"/>
                    <a:pt x="16115" y="4634"/>
                    <a:pt x="15978" y="4474"/>
                  </a:cubicBezTo>
                  <a:cubicBezTo>
                    <a:pt x="15921" y="4417"/>
                    <a:pt x="15835" y="4383"/>
                    <a:pt x="15747" y="4383"/>
                  </a:cubicBezTo>
                  <a:close/>
                  <a:moveTo>
                    <a:pt x="5238" y="4420"/>
                  </a:moveTo>
                  <a:cubicBezTo>
                    <a:pt x="5158" y="4420"/>
                    <a:pt x="5076" y="4454"/>
                    <a:pt x="4999" y="4520"/>
                  </a:cubicBezTo>
                  <a:cubicBezTo>
                    <a:pt x="4862" y="4680"/>
                    <a:pt x="4862" y="4862"/>
                    <a:pt x="4999" y="4999"/>
                  </a:cubicBezTo>
                  <a:cubicBezTo>
                    <a:pt x="5082" y="5082"/>
                    <a:pt x="5171" y="5122"/>
                    <a:pt x="5257" y="5122"/>
                  </a:cubicBezTo>
                  <a:cubicBezTo>
                    <a:pt x="5336" y="5122"/>
                    <a:pt x="5413" y="5088"/>
                    <a:pt x="5478" y="5022"/>
                  </a:cubicBezTo>
                  <a:cubicBezTo>
                    <a:pt x="5638" y="4862"/>
                    <a:pt x="5638" y="4680"/>
                    <a:pt x="5478" y="4543"/>
                  </a:cubicBezTo>
                  <a:cubicBezTo>
                    <a:pt x="5407" y="4460"/>
                    <a:pt x="5324" y="4420"/>
                    <a:pt x="5238" y="4420"/>
                  </a:cubicBezTo>
                  <a:close/>
                  <a:moveTo>
                    <a:pt x="16504" y="4551"/>
                  </a:moveTo>
                  <a:cubicBezTo>
                    <a:pt x="16491" y="4551"/>
                    <a:pt x="16476" y="4556"/>
                    <a:pt x="16457" y="4566"/>
                  </a:cubicBezTo>
                  <a:cubicBezTo>
                    <a:pt x="16320" y="4680"/>
                    <a:pt x="16298" y="4908"/>
                    <a:pt x="16480" y="5068"/>
                  </a:cubicBezTo>
                  <a:cubicBezTo>
                    <a:pt x="16533" y="5103"/>
                    <a:pt x="16585" y="5151"/>
                    <a:pt x="16669" y="5151"/>
                  </a:cubicBezTo>
                  <a:cubicBezTo>
                    <a:pt x="16694" y="5151"/>
                    <a:pt x="16722" y="5147"/>
                    <a:pt x="16754" y="5136"/>
                  </a:cubicBezTo>
                  <a:cubicBezTo>
                    <a:pt x="16823" y="5113"/>
                    <a:pt x="16800" y="5091"/>
                    <a:pt x="16800" y="5068"/>
                  </a:cubicBezTo>
                  <a:cubicBezTo>
                    <a:pt x="16777" y="4999"/>
                    <a:pt x="16731" y="4954"/>
                    <a:pt x="16708" y="4908"/>
                  </a:cubicBezTo>
                  <a:cubicBezTo>
                    <a:pt x="16640" y="4794"/>
                    <a:pt x="16594" y="4680"/>
                    <a:pt x="16549" y="4588"/>
                  </a:cubicBezTo>
                  <a:cubicBezTo>
                    <a:pt x="16535" y="4562"/>
                    <a:pt x="16522" y="4551"/>
                    <a:pt x="16504" y="4551"/>
                  </a:cubicBezTo>
                  <a:close/>
                  <a:moveTo>
                    <a:pt x="6189" y="4514"/>
                  </a:moveTo>
                  <a:cubicBezTo>
                    <a:pt x="6106" y="4514"/>
                    <a:pt x="6026" y="4554"/>
                    <a:pt x="5958" y="4634"/>
                  </a:cubicBezTo>
                  <a:cubicBezTo>
                    <a:pt x="5821" y="4771"/>
                    <a:pt x="5821" y="4954"/>
                    <a:pt x="5958" y="5091"/>
                  </a:cubicBezTo>
                  <a:cubicBezTo>
                    <a:pt x="6029" y="5174"/>
                    <a:pt x="6112" y="5213"/>
                    <a:pt x="6198" y="5213"/>
                  </a:cubicBezTo>
                  <a:cubicBezTo>
                    <a:pt x="6278" y="5213"/>
                    <a:pt x="6360" y="5179"/>
                    <a:pt x="6437" y="5113"/>
                  </a:cubicBezTo>
                  <a:cubicBezTo>
                    <a:pt x="6574" y="4954"/>
                    <a:pt x="6574" y="4771"/>
                    <a:pt x="6437" y="4634"/>
                  </a:cubicBezTo>
                  <a:cubicBezTo>
                    <a:pt x="6357" y="4554"/>
                    <a:pt x="6272" y="4514"/>
                    <a:pt x="6189" y="4514"/>
                  </a:cubicBezTo>
                  <a:close/>
                  <a:moveTo>
                    <a:pt x="754" y="5273"/>
                  </a:moveTo>
                  <a:cubicBezTo>
                    <a:pt x="754" y="5296"/>
                    <a:pt x="754" y="5296"/>
                    <a:pt x="754" y="5296"/>
                  </a:cubicBezTo>
                  <a:lnTo>
                    <a:pt x="776" y="5296"/>
                  </a:lnTo>
                  <a:cubicBezTo>
                    <a:pt x="776" y="5296"/>
                    <a:pt x="776" y="5296"/>
                    <a:pt x="776" y="5273"/>
                  </a:cubicBezTo>
                  <a:close/>
                  <a:moveTo>
                    <a:pt x="7138" y="4614"/>
                  </a:moveTo>
                  <a:cubicBezTo>
                    <a:pt x="7059" y="4614"/>
                    <a:pt x="6982" y="4649"/>
                    <a:pt x="6916" y="4725"/>
                  </a:cubicBezTo>
                  <a:cubicBezTo>
                    <a:pt x="6848" y="4771"/>
                    <a:pt x="6802" y="4862"/>
                    <a:pt x="6802" y="4954"/>
                  </a:cubicBezTo>
                  <a:cubicBezTo>
                    <a:pt x="6802" y="5045"/>
                    <a:pt x="6825" y="5113"/>
                    <a:pt x="6894" y="5182"/>
                  </a:cubicBezTo>
                  <a:cubicBezTo>
                    <a:pt x="6976" y="5265"/>
                    <a:pt x="7066" y="5305"/>
                    <a:pt x="7151" y="5305"/>
                  </a:cubicBezTo>
                  <a:cubicBezTo>
                    <a:pt x="7231" y="5305"/>
                    <a:pt x="7307" y="5271"/>
                    <a:pt x="7373" y="5205"/>
                  </a:cubicBezTo>
                  <a:cubicBezTo>
                    <a:pt x="7533" y="5045"/>
                    <a:pt x="7533" y="4862"/>
                    <a:pt x="7396" y="4725"/>
                  </a:cubicBezTo>
                  <a:cubicBezTo>
                    <a:pt x="7313" y="4654"/>
                    <a:pt x="7224" y="4614"/>
                    <a:pt x="7138" y="4614"/>
                  </a:cubicBezTo>
                  <a:close/>
                  <a:moveTo>
                    <a:pt x="8092" y="4651"/>
                  </a:moveTo>
                  <a:cubicBezTo>
                    <a:pt x="8012" y="4651"/>
                    <a:pt x="7932" y="4691"/>
                    <a:pt x="7852" y="4771"/>
                  </a:cubicBezTo>
                  <a:cubicBezTo>
                    <a:pt x="7715" y="4908"/>
                    <a:pt x="7715" y="5091"/>
                    <a:pt x="7852" y="5228"/>
                  </a:cubicBezTo>
                  <a:cubicBezTo>
                    <a:pt x="7935" y="5311"/>
                    <a:pt x="8018" y="5350"/>
                    <a:pt x="8101" y="5350"/>
                  </a:cubicBezTo>
                  <a:cubicBezTo>
                    <a:pt x="8178" y="5350"/>
                    <a:pt x="8255" y="5316"/>
                    <a:pt x="8332" y="5250"/>
                  </a:cubicBezTo>
                  <a:cubicBezTo>
                    <a:pt x="8468" y="5091"/>
                    <a:pt x="8491" y="4908"/>
                    <a:pt x="8332" y="4771"/>
                  </a:cubicBezTo>
                  <a:cubicBezTo>
                    <a:pt x="8252" y="4691"/>
                    <a:pt x="8172" y="4651"/>
                    <a:pt x="8092" y="4651"/>
                  </a:cubicBezTo>
                  <a:close/>
                  <a:moveTo>
                    <a:pt x="9042" y="4760"/>
                  </a:moveTo>
                  <a:cubicBezTo>
                    <a:pt x="8959" y="4760"/>
                    <a:pt x="8879" y="4794"/>
                    <a:pt x="8811" y="4862"/>
                  </a:cubicBezTo>
                  <a:cubicBezTo>
                    <a:pt x="8651" y="5022"/>
                    <a:pt x="8651" y="5182"/>
                    <a:pt x="8811" y="5342"/>
                  </a:cubicBezTo>
                  <a:cubicBezTo>
                    <a:pt x="8879" y="5410"/>
                    <a:pt x="8959" y="5444"/>
                    <a:pt x="9039" y="5444"/>
                  </a:cubicBezTo>
                  <a:cubicBezTo>
                    <a:pt x="9119" y="5444"/>
                    <a:pt x="9199" y="5410"/>
                    <a:pt x="9267" y="5342"/>
                  </a:cubicBezTo>
                  <a:cubicBezTo>
                    <a:pt x="9427" y="5182"/>
                    <a:pt x="9427" y="5022"/>
                    <a:pt x="9290" y="4862"/>
                  </a:cubicBezTo>
                  <a:cubicBezTo>
                    <a:pt x="9210" y="4794"/>
                    <a:pt x="9125" y="4760"/>
                    <a:pt x="9042" y="4760"/>
                  </a:cubicBezTo>
                  <a:close/>
                  <a:moveTo>
                    <a:pt x="9997" y="4854"/>
                  </a:moveTo>
                  <a:cubicBezTo>
                    <a:pt x="9917" y="4854"/>
                    <a:pt x="9835" y="4888"/>
                    <a:pt x="9770" y="4954"/>
                  </a:cubicBezTo>
                  <a:cubicBezTo>
                    <a:pt x="9610" y="5091"/>
                    <a:pt x="9633" y="5296"/>
                    <a:pt x="9747" y="5433"/>
                  </a:cubicBezTo>
                  <a:cubicBezTo>
                    <a:pt x="9815" y="5501"/>
                    <a:pt x="9901" y="5536"/>
                    <a:pt x="9986" y="5536"/>
                  </a:cubicBezTo>
                  <a:cubicBezTo>
                    <a:pt x="10072" y="5536"/>
                    <a:pt x="10158" y="5501"/>
                    <a:pt x="10226" y="5433"/>
                  </a:cubicBezTo>
                  <a:cubicBezTo>
                    <a:pt x="10363" y="5319"/>
                    <a:pt x="10363" y="5113"/>
                    <a:pt x="10226" y="4976"/>
                  </a:cubicBezTo>
                  <a:cubicBezTo>
                    <a:pt x="10167" y="4894"/>
                    <a:pt x="10083" y="4854"/>
                    <a:pt x="9997" y="4854"/>
                  </a:cubicBezTo>
                  <a:close/>
                  <a:moveTo>
                    <a:pt x="754" y="5319"/>
                  </a:moveTo>
                  <a:cubicBezTo>
                    <a:pt x="731" y="5342"/>
                    <a:pt x="708" y="5365"/>
                    <a:pt x="708" y="5387"/>
                  </a:cubicBezTo>
                  <a:cubicBezTo>
                    <a:pt x="685" y="5433"/>
                    <a:pt x="662" y="5479"/>
                    <a:pt x="662" y="5524"/>
                  </a:cubicBezTo>
                  <a:cubicBezTo>
                    <a:pt x="662" y="5547"/>
                    <a:pt x="662" y="5547"/>
                    <a:pt x="685" y="5547"/>
                  </a:cubicBezTo>
                  <a:cubicBezTo>
                    <a:pt x="685" y="5524"/>
                    <a:pt x="685" y="5524"/>
                    <a:pt x="731" y="5501"/>
                  </a:cubicBezTo>
                  <a:cubicBezTo>
                    <a:pt x="731" y="5479"/>
                    <a:pt x="754" y="5433"/>
                    <a:pt x="754" y="5410"/>
                  </a:cubicBezTo>
                  <a:cubicBezTo>
                    <a:pt x="776" y="5387"/>
                    <a:pt x="754" y="5342"/>
                    <a:pt x="754" y="5319"/>
                  </a:cubicBezTo>
                  <a:close/>
                  <a:moveTo>
                    <a:pt x="10912" y="4922"/>
                  </a:moveTo>
                  <a:cubicBezTo>
                    <a:pt x="10826" y="4922"/>
                    <a:pt x="10742" y="4962"/>
                    <a:pt x="10683" y="5045"/>
                  </a:cubicBezTo>
                  <a:cubicBezTo>
                    <a:pt x="10546" y="5182"/>
                    <a:pt x="10546" y="5387"/>
                    <a:pt x="10683" y="5524"/>
                  </a:cubicBezTo>
                  <a:cubicBezTo>
                    <a:pt x="10748" y="5579"/>
                    <a:pt x="10829" y="5607"/>
                    <a:pt x="10910" y="5607"/>
                  </a:cubicBezTo>
                  <a:cubicBezTo>
                    <a:pt x="11000" y="5607"/>
                    <a:pt x="11090" y="5573"/>
                    <a:pt x="11162" y="5501"/>
                  </a:cubicBezTo>
                  <a:cubicBezTo>
                    <a:pt x="11276" y="5365"/>
                    <a:pt x="11299" y="5159"/>
                    <a:pt x="11139" y="5022"/>
                  </a:cubicBezTo>
                  <a:cubicBezTo>
                    <a:pt x="11073" y="4956"/>
                    <a:pt x="10992" y="4922"/>
                    <a:pt x="10912" y="4922"/>
                  </a:cubicBezTo>
                  <a:close/>
                  <a:moveTo>
                    <a:pt x="11870" y="5025"/>
                  </a:moveTo>
                  <a:cubicBezTo>
                    <a:pt x="11784" y="5025"/>
                    <a:pt x="11700" y="5065"/>
                    <a:pt x="11641" y="5136"/>
                  </a:cubicBezTo>
                  <a:cubicBezTo>
                    <a:pt x="11504" y="5273"/>
                    <a:pt x="11481" y="5433"/>
                    <a:pt x="11618" y="5593"/>
                  </a:cubicBezTo>
                  <a:cubicBezTo>
                    <a:pt x="11690" y="5664"/>
                    <a:pt x="11780" y="5699"/>
                    <a:pt x="11870" y="5699"/>
                  </a:cubicBezTo>
                  <a:cubicBezTo>
                    <a:pt x="11951" y="5699"/>
                    <a:pt x="12032" y="5670"/>
                    <a:pt x="12098" y="5616"/>
                  </a:cubicBezTo>
                  <a:cubicBezTo>
                    <a:pt x="12235" y="5479"/>
                    <a:pt x="12235" y="5273"/>
                    <a:pt x="12098" y="5136"/>
                  </a:cubicBezTo>
                  <a:cubicBezTo>
                    <a:pt x="12032" y="5059"/>
                    <a:pt x="11950" y="5025"/>
                    <a:pt x="11870" y="5025"/>
                  </a:cubicBezTo>
                  <a:close/>
                  <a:moveTo>
                    <a:pt x="1395" y="5036"/>
                  </a:moveTo>
                  <a:cubicBezTo>
                    <a:pt x="1318" y="5036"/>
                    <a:pt x="1241" y="5070"/>
                    <a:pt x="1164" y="5136"/>
                  </a:cubicBezTo>
                  <a:cubicBezTo>
                    <a:pt x="1005" y="5296"/>
                    <a:pt x="1005" y="5479"/>
                    <a:pt x="1164" y="5616"/>
                  </a:cubicBezTo>
                  <a:cubicBezTo>
                    <a:pt x="1233" y="5695"/>
                    <a:pt x="1313" y="5735"/>
                    <a:pt x="1395" y="5735"/>
                  </a:cubicBezTo>
                  <a:cubicBezTo>
                    <a:pt x="1478" y="5735"/>
                    <a:pt x="1564" y="5695"/>
                    <a:pt x="1644" y="5616"/>
                  </a:cubicBezTo>
                  <a:cubicBezTo>
                    <a:pt x="1712" y="5547"/>
                    <a:pt x="1735" y="5479"/>
                    <a:pt x="1735" y="5387"/>
                  </a:cubicBezTo>
                  <a:cubicBezTo>
                    <a:pt x="1735" y="5296"/>
                    <a:pt x="1712" y="5228"/>
                    <a:pt x="1644" y="5159"/>
                  </a:cubicBezTo>
                  <a:cubicBezTo>
                    <a:pt x="1561" y="5076"/>
                    <a:pt x="1478" y="5036"/>
                    <a:pt x="1395" y="5036"/>
                  </a:cubicBezTo>
                  <a:close/>
                  <a:moveTo>
                    <a:pt x="12817" y="5125"/>
                  </a:moveTo>
                  <a:cubicBezTo>
                    <a:pt x="12731" y="5125"/>
                    <a:pt x="12646" y="5159"/>
                    <a:pt x="12577" y="5228"/>
                  </a:cubicBezTo>
                  <a:cubicBezTo>
                    <a:pt x="12440" y="5342"/>
                    <a:pt x="12440" y="5570"/>
                    <a:pt x="12577" y="5684"/>
                  </a:cubicBezTo>
                  <a:cubicBezTo>
                    <a:pt x="12651" y="5758"/>
                    <a:pt x="12739" y="5799"/>
                    <a:pt x="12829" y="5799"/>
                  </a:cubicBezTo>
                  <a:cubicBezTo>
                    <a:pt x="12905" y="5799"/>
                    <a:pt x="12983" y="5770"/>
                    <a:pt x="13056" y="5707"/>
                  </a:cubicBezTo>
                  <a:cubicBezTo>
                    <a:pt x="13193" y="5570"/>
                    <a:pt x="13193" y="5365"/>
                    <a:pt x="13056" y="5228"/>
                  </a:cubicBezTo>
                  <a:cubicBezTo>
                    <a:pt x="12988" y="5159"/>
                    <a:pt x="12902" y="5125"/>
                    <a:pt x="12817" y="5125"/>
                  </a:cubicBezTo>
                  <a:close/>
                  <a:moveTo>
                    <a:pt x="2326" y="5108"/>
                  </a:moveTo>
                  <a:cubicBezTo>
                    <a:pt x="2243" y="5108"/>
                    <a:pt x="2157" y="5148"/>
                    <a:pt x="2077" y="5228"/>
                  </a:cubicBezTo>
                  <a:cubicBezTo>
                    <a:pt x="1940" y="5365"/>
                    <a:pt x="1940" y="5547"/>
                    <a:pt x="2100" y="5707"/>
                  </a:cubicBezTo>
                  <a:cubicBezTo>
                    <a:pt x="2169" y="5775"/>
                    <a:pt x="2249" y="5810"/>
                    <a:pt x="2328" y="5810"/>
                  </a:cubicBezTo>
                  <a:cubicBezTo>
                    <a:pt x="2408" y="5810"/>
                    <a:pt x="2488" y="5775"/>
                    <a:pt x="2557" y="5707"/>
                  </a:cubicBezTo>
                  <a:cubicBezTo>
                    <a:pt x="2716" y="5547"/>
                    <a:pt x="2716" y="5365"/>
                    <a:pt x="2557" y="5228"/>
                  </a:cubicBezTo>
                  <a:cubicBezTo>
                    <a:pt x="2488" y="5148"/>
                    <a:pt x="2408" y="5108"/>
                    <a:pt x="2326" y="5108"/>
                  </a:cubicBezTo>
                  <a:close/>
                  <a:moveTo>
                    <a:pt x="13775" y="5188"/>
                  </a:moveTo>
                  <a:cubicBezTo>
                    <a:pt x="13684" y="5188"/>
                    <a:pt x="13593" y="5216"/>
                    <a:pt x="13536" y="5273"/>
                  </a:cubicBezTo>
                  <a:cubicBezTo>
                    <a:pt x="13422" y="5387"/>
                    <a:pt x="13422" y="5616"/>
                    <a:pt x="13513" y="5730"/>
                  </a:cubicBezTo>
                  <a:cubicBezTo>
                    <a:pt x="13584" y="5801"/>
                    <a:pt x="13681" y="5835"/>
                    <a:pt x="13773" y="5835"/>
                  </a:cubicBezTo>
                  <a:cubicBezTo>
                    <a:pt x="13857" y="5835"/>
                    <a:pt x="13938" y="5807"/>
                    <a:pt x="13992" y="5753"/>
                  </a:cubicBezTo>
                  <a:cubicBezTo>
                    <a:pt x="14106" y="5638"/>
                    <a:pt x="14129" y="5387"/>
                    <a:pt x="14015" y="5273"/>
                  </a:cubicBezTo>
                  <a:cubicBezTo>
                    <a:pt x="13958" y="5216"/>
                    <a:pt x="13867" y="5188"/>
                    <a:pt x="13775" y="5188"/>
                  </a:cubicBezTo>
                  <a:close/>
                  <a:moveTo>
                    <a:pt x="3276" y="5199"/>
                  </a:moveTo>
                  <a:cubicBezTo>
                    <a:pt x="3196" y="5199"/>
                    <a:pt x="3116" y="5239"/>
                    <a:pt x="3036" y="5319"/>
                  </a:cubicBezTo>
                  <a:cubicBezTo>
                    <a:pt x="2899" y="5456"/>
                    <a:pt x="2899" y="5638"/>
                    <a:pt x="3036" y="5775"/>
                  </a:cubicBezTo>
                  <a:cubicBezTo>
                    <a:pt x="3107" y="5858"/>
                    <a:pt x="3191" y="5898"/>
                    <a:pt x="3277" y="5898"/>
                  </a:cubicBezTo>
                  <a:cubicBezTo>
                    <a:pt x="3356" y="5898"/>
                    <a:pt x="3439" y="5864"/>
                    <a:pt x="3515" y="5798"/>
                  </a:cubicBezTo>
                  <a:cubicBezTo>
                    <a:pt x="3652" y="5638"/>
                    <a:pt x="3652" y="5456"/>
                    <a:pt x="3515" y="5319"/>
                  </a:cubicBezTo>
                  <a:cubicBezTo>
                    <a:pt x="3435" y="5239"/>
                    <a:pt x="3356" y="5199"/>
                    <a:pt x="3276" y="5199"/>
                  </a:cubicBezTo>
                  <a:close/>
                  <a:moveTo>
                    <a:pt x="14708" y="5276"/>
                  </a:moveTo>
                  <a:cubicBezTo>
                    <a:pt x="14628" y="5276"/>
                    <a:pt x="14548" y="5299"/>
                    <a:pt x="14494" y="5342"/>
                  </a:cubicBezTo>
                  <a:cubicBezTo>
                    <a:pt x="14357" y="5479"/>
                    <a:pt x="14357" y="5707"/>
                    <a:pt x="14472" y="5844"/>
                  </a:cubicBezTo>
                  <a:cubicBezTo>
                    <a:pt x="14529" y="5901"/>
                    <a:pt x="14620" y="5929"/>
                    <a:pt x="14711" y="5929"/>
                  </a:cubicBezTo>
                  <a:cubicBezTo>
                    <a:pt x="14802" y="5929"/>
                    <a:pt x="14894" y="5901"/>
                    <a:pt x="14951" y="5844"/>
                  </a:cubicBezTo>
                  <a:cubicBezTo>
                    <a:pt x="15065" y="5730"/>
                    <a:pt x="15065" y="5479"/>
                    <a:pt x="14951" y="5365"/>
                  </a:cubicBezTo>
                  <a:cubicBezTo>
                    <a:pt x="14891" y="5304"/>
                    <a:pt x="14799" y="5276"/>
                    <a:pt x="14708" y="5276"/>
                  </a:cubicBezTo>
                  <a:close/>
                  <a:moveTo>
                    <a:pt x="4216" y="5299"/>
                  </a:moveTo>
                  <a:cubicBezTo>
                    <a:pt x="4137" y="5299"/>
                    <a:pt x="4061" y="5333"/>
                    <a:pt x="3995" y="5410"/>
                  </a:cubicBezTo>
                  <a:cubicBezTo>
                    <a:pt x="3835" y="5547"/>
                    <a:pt x="3835" y="5730"/>
                    <a:pt x="3995" y="5890"/>
                  </a:cubicBezTo>
                  <a:cubicBezTo>
                    <a:pt x="4063" y="5958"/>
                    <a:pt x="4143" y="5992"/>
                    <a:pt x="4226" y="5992"/>
                  </a:cubicBezTo>
                  <a:cubicBezTo>
                    <a:pt x="4309" y="5992"/>
                    <a:pt x="4394" y="5958"/>
                    <a:pt x="4474" y="5890"/>
                  </a:cubicBezTo>
                  <a:cubicBezTo>
                    <a:pt x="4611" y="5730"/>
                    <a:pt x="4611" y="5547"/>
                    <a:pt x="4474" y="5410"/>
                  </a:cubicBezTo>
                  <a:cubicBezTo>
                    <a:pt x="4391" y="5339"/>
                    <a:pt x="4302" y="5299"/>
                    <a:pt x="4216" y="5299"/>
                  </a:cubicBezTo>
                  <a:close/>
                  <a:moveTo>
                    <a:pt x="15658" y="5370"/>
                  </a:moveTo>
                  <a:cubicBezTo>
                    <a:pt x="15573" y="5370"/>
                    <a:pt x="15487" y="5399"/>
                    <a:pt x="15430" y="5456"/>
                  </a:cubicBezTo>
                  <a:cubicBezTo>
                    <a:pt x="15316" y="5570"/>
                    <a:pt x="15316" y="5821"/>
                    <a:pt x="15430" y="5935"/>
                  </a:cubicBezTo>
                  <a:cubicBezTo>
                    <a:pt x="15487" y="5992"/>
                    <a:pt x="15579" y="6021"/>
                    <a:pt x="15670" y="6021"/>
                  </a:cubicBezTo>
                  <a:cubicBezTo>
                    <a:pt x="15761" y="6021"/>
                    <a:pt x="15852" y="5992"/>
                    <a:pt x="15910" y="5935"/>
                  </a:cubicBezTo>
                  <a:cubicBezTo>
                    <a:pt x="16024" y="5821"/>
                    <a:pt x="16024" y="5547"/>
                    <a:pt x="15887" y="5456"/>
                  </a:cubicBezTo>
                  <a:cubicBezTo>
                    <a:pt x="15830" y="5399"/>
                    <a:pt x="15744" y="5370"/>
                    <a:pt x="15658" y="5370"/>
                  </a:cubicBezTo>
                  <a:close/>
                  <a:moveTo>
                    <a:pt x="5156" y="5376"/>
                  </a:moveTo>
                  <a:cubicBezTo>
                    <a:pt x="5068" y="5376"/>
                    <a:pt x="4976" y="5410"/>
                    <a:pt x="4908" y="5479"/>
                  </a:cubicBezTo>
                  <a:cubicBezTo>
                    <a:pt x="4771" y="5616"/>
                    <a:pt x="4794" y="5821"/>
                    <a:pt x="4908" y="5958"/>
                  </a:cubicBezTo>
                  <a:cubicBezTo>
                    <a:pt x="4979" y="6018"/>
                    <a:pt x="5070" y="6052"/>
                    <a:pt x="5159" y="6052"/>
                  </a:cubicBezTo>
                  <a:cubicBezTo>
                    <a:pt x="5241" y="6052"/>
                    <a:pt x="5322" y="6023"/>
                    <a:pt x="5387" y="5958"/>
                  </a:cubicBezTo>
                  <a:cubicBezTo>
                    <a:pt x="5524" y="5844"/>
                    <a:pt x="5524" y="5638"/>
                    <a:pt x="5387" y="5479"/>
                  </a:cubicBezTo>
                  <a:cubicBezTo>
                    <a:pt x="5330" y="5410"/>
                    <a:pt x="5244" y="5376"/>
                    <a:pt x="5156" y="5376"/>
                  </a:cubicBezTo>
                  <a:close/>
                  <a:moveTo>
                    <a:pt x="16583" y="5439"/>
                  </a:moveTo>
                  <a:cubicBezTo>
                    <a:pt x="16492" y="5439"/>
                    <a:pt x="16400" y="5467"/>
                    <a:pt x="16343" y="5524"/>
                  </a:cubicBezTo>
                  <a:cubicBezTo>
                    <a:pt x="16229" y="5661"/>
                    <a:pt x="16252" y="5912"/>
                    <a:pt x="16366" y="6004"/>
                  </a:cubicBezTo>
                  <a:cubicBezTo>
                    <a:pt x="16423" y="6061"/>
                    <a:pt x="16514" y="6089"/>
                    <a:pt x="16603" y="6089"/>
                  </a:cubicBezTo>
                  <a:cubicBezTo>
                    <a:pt x="16691" y="6089"/>
                    <a:pt x="16777" y="6061"/>
                    <a:pt x="16823" y="6004"/>
                  </a:cubicBezTo>
                  <a:cubicBezTo>
                    <a:pt x="16937" y="5867"/>
                    <a:pt x="16937" y="5616"/>
                    <a:pt x="16823" y="5524"/>
                  </a:cubicBezTo>
                  <a:cubicBezTo>
                    <a:pt x="16765" y="5467"/>
                    <a:pt x="16674" y="5439"/>
                    <a:pt x="16583" y="5439"/>
                  </a:cubicBezTo>
                  <a:close/>
                  <a:moveTo>
                    <a:pt x="6109" y="5476"/>
                  </a:moveTo>
                  <a:cubicBezTo>
                    <a:pt x="6017" y="5476"/>
                    <a:pt x="5926" y="5510"/>
                    <a:pt x="5866" y="5570"/>
                  </a:cubicBezTo>
                  <a:cubicBezTo>
                    <a:pt x="5729" y="5707"/>
                    <a:pt x="5729" y="5912"/>
                    <a:pt x="5866" y="6049"/>
                  </a:cubicBezTo>
                  <a:cubicBezTo>
                    <a:pt x="5935" y="6118"/>
                    <a:pt x="6015" y="6152"/>
                    <a:pt x="6095" y="6152"/>
                  </a:cubicBezTo>
                  <a:cubicBezTo>
                    <a:pt x="6175" y="6152"/>
                    <a:pt x="6254" y="6118"/>
                    <a:pt x="6323" y="6049"/>
                  </a:cubicBezTo>
                  <a:cubicBezTo>
                    <a:pt x="6483" y="5912"/>
                    <a:pt x="6460" y="5707"/>
                    <a:pt x="6346" y="5570"/>
                  </a:cubicBezTo>
                  <a:cubicBezTo>
                    <a:pt x="6280" y="5505"/>
                    <a:pt x="6194" y="5476"/>
                    <a:pt x="6109" y="5476"/>
                  </a:cubicBezTo>
                  <a:close/>
                  <a:moveTo>
                    <a:pt x="7066" y="5546"/>
                  </a:moveTo>
                  <a:cubicBezTo>
                    <a:pt x="6988" y="5546"/>
                    <a:pt x="6911" y="5576"/>
                    <a:pt x="6848" y="5638"/>
                  </a:cubicBezTo>
                  <a:cubicBezTo>
                    <a:pt x="6688" y="5798"/>
                    <a:pt x="6711" y="5981"/>
                    <a:pt x="6825" y="6095"/>
                  </a:cubicBezTo>
                  <a:cubicBezTo>
                    <a:pt x="6905" y="6186"/>
                    <a:pt x="6991" y="6220"/>
                    <a:pt x="7073" y="6220"/>
                  </a:cubicBezTo>
                  <a:cubicBezTo>
                    <a:pt x="7156" y="6220"/>
                    <a:pt x="7236" y="6186"/>
                    <a:pt x="7304" y="6141"/>
                  </a:cubicBezTo>
                  <a:cubicBezTo>
                    <a:pt x="7441" y="6004"/>
                    <a:pt x="7441" y="5798"/>
                    <a:pt x="7327" y="5661"/>
                  </a:cubicBezTo>
                  <a:cubicBezTo>
                    <a:pt x="7253" y="5587"/>
                    <a:pt x="7159" y="5546"/>
                    <a:pt x="7066" y="5546"/>
                  </a:cubicBezTo>
                  <a:close/>
                  <a:moveTo>
                    <a:pt x="8015" y="5632"/>
                  </a:moveTo>
                  <a:cubicBezTo>
                    <a:pt x="7921" y="5632"/>
                    <a:pt x="7824" y="5667"/>
                    <a:pt x="7761" y="5730"/>
                  </a:cubicBezTo>
                  <a:cubicBezTo>
                    <a:pt x="7647" y="5844"/>
                    <a:pt x="7647" y="6095"/>
                    <a:pt x="7784" y="6209"/>
                  </a:cubicBezTo>
                  <a:cubicBezTo>
                    <a:pt x="7825" y="6260"/>
                    <a:pt x="7898" y="6284"/>
                    <a:pt x="7977" y="6284"/>
                  </a:cubicBezTo>
                  <a:cubicBezTo>
                    <a:pt x="8073" y="6284"/>
                    <a:pt x="8178" y="6249"/>
                    <a:pt x="8240" y="6186"/>
                  </a:cubicBezTo>
                  <a:cubicBezTo>
                    <a:pt x="8354" y="6072"/>
                    <a:pt x="8354" y="5821"/>
                    <a:pt x="8217" y="5707"/>
                  </a:cubicBezTo>
                  <a:cubicBezTo>
                    <a:pt x="8166" y="5655"/>
                    <a:pt x="8091" y="5632"/>
                    <a:pt x="8015" y="5632"/>
                  </a:cubicBezTo>
                  <a:close/>
                  <a:moveTo>
                    <a:pt x="8963" y="5723"/>
                  </a:moveTo>
                  <a:cubicBezTo>
                    <a:pt x="8864" y="5723"/>
                    <a:pt x="8759" y="5758"/>
                    <a:pt x="8697" y="5821"/>
                  </a:cubicBezTo>
                  <a:cubicBezTo>
                    <a:pt x="8583" y="5935"/>
                    <a:pt x="8605" y="6186"/>
                    <a:pt x="8720" y="6300"/>
                  </a:cubicBezTo>
                  <a:cubicBezTo>
                    <a:pt x="8771" y="6352"/>
                    <a:pt x="8850" y="6375"/>
                    <a:pt x="8932" y="6375"/>
                  </a:cubicBezTo>
                  <a:cubicBezTo>
                    <a:pt x="9032" y="6375"/>
                    <a:pt x="9136" y="6340"/>
                    <a:pt x="9199" y="6278"/>
                  </a:cubicBezTo>
                  <a:cubicBezTo>
                    <a:pt x="9313" y="6163"/>
                    <a:pt x="9290" y="5912"/>
                    <a:pt x="9176" y="5798"/>
                  </a:cubicBezTo>
                  <a:cubicBezTo>
                    <a:pt x="9125" y="5747"/>
                    <a:pt x="9045" y="5723"/>
                    <a:pt x="8963" y="5723"/>
                  </a:cubicBezTo>
                  <a:close/>
                  <a:moveTo>
                    <a:pt x="9892" y="5824"/>
                  </a:moveTo>
                  <a:cubicBezTo>
                    <a:pt x="9811" y="5824"/>
                    <a:pt x="9732" y="5846"/>
                    <a:pt x="9678" y="5890"/>
                  </a:cubicBezTo>
                  <a:cubicBezTo>
                    <a:pt x="9541" y="6004"/>
                    <a:pt x="9541" y="6255"/>
                    <a:pt x="9655" y="6392"/>
                  </a:cubicBezTo>
                  <a:cubicBezTo>
                    <a:pt x="9716" y="6440"/>
                    <a:pt x="9808" y="6469"/>
                    <a:pt x="9901" y="6469"/>
                  </a:cubicBezTo>
                  <a:cubicBezTo>
                    <a:pt x="9985" y="6469"/>
                    <a:pt x="10070" y="6446"/>
                    <a:pt x="10135" y="6392"/>
                  </a:cubicBezTo>
                  <a:cubicBezTo>
                    <a:pt x="10249" y="6278"/>
                    <a:pt x="10249" y="6026"/>
                    <a:pt x="10135" y="5912"/>
                  </a:cubicBezTo>
                  <a:cubicBezTo>
                    <a:pt x="10074" y="5852"/>
                    <a:pt x="9982" y="5824"/>
                    <a:pt x="9892" y="5824"/>
                  </a:cubicBezTo>
                  <a:close/>
                  <a:moveTo>
                    <a:pt x="10816" y="5892"/>
                  </a:moveTo>
                  <a:cubicBezTo>
                    <a:pt x="10730" y="5892"/>
                    <a:pt x="10645" y="5915"/>
                    <a:pt x="10591" y="5958"/>
                  </a:cubicBezTo>
                  <a:cubicBezTo>
                    <a:pt x="10477" y="6072"/>
                    <a:pt x="10477" y="6323"/>
                    <a:pt x="10591" y="6460"/>
                  </a:cubicBezTo>
                  <a:cubicBezTo>
                    <a:pt x="10639" y="6508"/>
                    <a:pt x="10732" y="6537"/>
                    <a:pt x="10826" y="6537"/>
                  </a:cubicBezTo>
                  <a:cubicBezTo>
                    <a:pt x="10909" y="6537"/>
                    <a:pt x="10994" y="6514"/>
                    <a:pt x="11048" y="6460"/>
                  </a:cubicBezTo>
                  <a:cubicBezTo>
                    <a:pt x="11162" y="6369"/>
                    <a:pt x="11185" y="6095"/>
                    <a:pt x="11071" y="5981"/>
                  </a:cubicBezTo>
                  <a:cubicBezTo>
                    <a:pt x="11010" y="5921"/>
                    <a:pt x="10912" y="5892"/>
                    <a:pt x="10816" y="5892"/>
                  </a:cubicBezTo>
                  <a:close/>
                  <a:moveTo>
                    <a:pt x="512" y="5949"/>
                  </a:moveTo>
                  <a:cubicBezTo>
                    <a:pt x="498" y="5949"/>
                    <a:pt x="492" y="5966"/>
                    <a:pt x="480" y="6004"/>
                  </a:cubicBezTo>
                  <a:cubicBezTo>
                    <a:pt x="434" y="6141"/>
                    <a:pt x="388" y="6300"/>
                    <a:pt x="343" y="6437"/>
                  </a:cubicBezTo>
                  <a:cubicBezTo>
                    <a:pt x="343" y="6483"/>
                    <a:pt x="320" y="6506"/>
                    <a:pt x="320" y="6551"/>
                  </a:cubicBezTo>
                  <a:cubicBezTo>
                    <a:pt x="320" y="6578"/>
                    <a:pt x="328" y="6589"/>
                    <a:pt x="339" y="6589"/>
                  </a:cubicBezTo>
                  <a:cubicBezTo>
                    <a:pt x="347" y="6589"/>
                    <a:pt x="356" y="6584"/>
                    <a:pt x="365" y="6574"/>
                  </a:cubicBezTo>
                  <a:cubicBezTo>
                    <a:pt x="388" y="6574"/>
                    <a:pt x="434" y="6574"/>
                    <a:pt x="457" y="6551"/>
                  </a:cubicBezTo>
                  <a:cubicBezTo>
                    <a:pt x="685" y="6483"/>
                    <a:pt x="776" y="6186"/>
                    <a:pt x="594" y="6004"/>
                  </a:cubicBezTo>
                  <a:cubicBezTo>
                    <a:pt x="571" y="6004"/>
                    <a:pt x="571" y="5981"/>
                    <a:pt x="571" y="5981"/>
                  </a:cubicBezTo>
                  <a:cubicBezTo>
                    <a:pt x="540" y="5960"/>
                    <a:pt x="523" y="5949"/>
                    <a:pt x="512" y="5949"/>
                  </a:cubicBezTo>
                  <a:close/>
                  <a:moveTo>
                    <a:pt x="11790" y="5964"/>
                  </a:moveTo>
                  <a:cubicBezTo>
                    <a:pt x="11698" y="5964"/>
                    <a:pt x="11607" y="5992"/>
                    <a:pt x="11550" y="6049"/>
                  </a:cubicBezTo>
                  <a:cubicBezTo>
                    <a:pt x="11436" y="6186"/>
                    <a:pt x="11459" y="6414"/>
                    <a:pt x="11550" y="6529"/>
                  </a:cubicBezTo>
                  <a:cubicBezTo>
                    <a:pt x="11618" y="6586"/>
                    <a:pt x="11715" y="6614"/>
                    <a:pt x="11810" y="6614"/>
                  </a:cubicBezTo>
                  <a:cubicBezTo>
                    <a:pt x="11904" y="6614"/>
                    <a:pt x="11995" y="6586"/>
                    <a:pt x="12052" y="6529"/>
                  </a:cubicBezTo>
                  <a:cubicBezTo>
                    <a:pt x="12143" y="6392"/>
                    <a:pt x="12143" y="6163"/>
                    <a:pt x="12029" y="6049"/>
                  </a:cubicBezTo>
                  <a:cubicBezTo>
                    <a:pt x="11972" y="5992"/>
                    <a:pt x="11881" y="5964"/>
                    <a:pt x="11790" y="5964"/>
                  </a:cubicBezTo>
                  <a:close/>
                  <a:moveTo>
                    <a:pt x="1313" y="5992"/>
                  </a:moveTo>
                  <a:cubicBezTo>
                    <a:pt x="1227" y="5992"/>
                    <a:pt x="1142" y="6026"/>
                    <a:pt x="1073" y="6095"/>
                  </a:cubicBezTo>
                  <a:cubicBezTo>
                    <a:pt x="936" y="6232"/>
                    <a:pt x="936" y="6460"/>
                    <a:pt x="1073" y="6574"/>
                  </a:cubicBezTo>
                  <a:cubicBezTo>
                    <a:pt x="1142" y="6643"/>
                    <a:pt x="1216" y="6677"/>
                    <a:pt x="1293" y="6677"/>
                  </a:cubicBezTo>
                  <a:cubicBezTo>
                    <a:pt x="1370" y="6677"/>
                    <a:pt x="1450" y="6643"/>
                    <a:pt x="1530" y="6574"/>
                  </a:cubicBezTo>
                  <a:cubicBezTo>
                    <a:pt x="1667" y="6460"/>
                    <a:pt x="1667" y="6232"/>
                    <a:pt x="1552" y="6095"/>
                  </a:cubicBezTo>
                  <a:cubicBezTo>
                    <a:pt x="1484" y="6026"/>
                    <a:pt x="1398" y="5992"/>
                    <a:pt x="1313" y="5992"/>
                  </a:cubicBezTo>
                  <a:close/>
                  <a:moveTo>
                    <a:pt x="12753" y="6058"/>
                  </a:moveTo>
                  <a:cubicBezTo>
                    <a:pt x="12665" y="6058"/>
                    <a:pt x="12574" y="6086"/>
                    <a:pt x="12509" y="6141"/>
                  </a:cubicBezTo>
                  <a:cubicBezTo>
                    <a:pt x="12394" y="6255"/>
                    <a:pt x="12394" y="6483"/>
                    <a:pt x="12509" y="6620"/>
                  </a:cubicBezTo>
                  <a:cubicBezTo>
                    <a:pt x="12554" y="6677"/>
                    <a:pt x="12640" y="6706"/>
                    <a:pt x="12731" y="6706"/>
                  </a:cubicBezTo>
                  <a:cubicBezTo>
                    <a:pt x="12822" y="6706"/>
                    <a:pt x="12919" y="6677"/>
                    <a:pt x="12988" y="6620"/>
                  </a:cubicBezTo>
                  <a:cubicBezTo>
                    <a:pt x="13102" y="6529"/>
                    <a:pt x="13102" y="6278"/>
                    <a:pt x="12988" y="6163"/>
                  </a:cubicBezTo>
                  <a:cubicBezTo>
                    <a:pt x="12940" y="6092"/>
                    <a:pt x="12849" y="6058"/>
                    <a:pt x="12753" y="6058"/>
                  </a:cubicBezTo>
                  <a:close/>
                  <a:moveTo>
                    <a:pt x="2249" y="6095"/>
                  </a:moveTo>
                  <a:cubicBezTo>
                    <a:pt x="2163" y="6095"/>
                    <a:pt x="2077" y="6129"/>
                    <a:pt x="2009" y="6186"/>
                  </a:cubicBezTo>
                  <a:cubicBezTo>
                    <a:pt x="1895" y="6323"/>
                    <a:pt x="1895" y="6529"/>
                    <a:pt x="2009" y="6666"/>
                  </a:cubicBezTo>
                  <a:cubicBezTo>
                    <a:pt x="2077" y="6734"/>
                    <a:pt x="2157" y="6768"/>
                    <a:pt x="2240" y="6768"/>
                  </a:cubicBezTo>
                  <a:cubicBezTo>
                    <a:pt x="2323" y="6768"/>
                    <a:pt x="2408" y="6734"/>
                    <a:pt x="2488" y="6666"/>
                  </a:cubicBezTo>
                  <a:cubicBezTo>
                    <a:pt x="2625" y="6551"/>
                    <a:pt x="2625" y="6346"/>
                    <a:pt x="2488" y="6209"/>
                  </a:cubicBezTo>
                  <a:cubicBezTo>
                    <a:pt x="2420" y="6129"/>
                    <a:pt x="2334" y="6095"/>
                    <a:pt x="2249" y="6095"/>
                  </a:cubicBezTo>
                  <a:close/>
                  <a:moveTo>
                    <a:pt x="13643" y="6137"/>
                  </a:moveTo>
                  <a:cubicBezTo>
                    <a:pt x="13566" y="6137"/>
                    <a:pt x="13503" y="6209"/>
                    <a:pt x="13422" y="6209"/>
                  </a:cubicBezTo>
                  <a:cubicBezTo>
                    <a:pt x="13399" y="6278"/>
                    <a:pt x="13376" y="6369"/>
                    <a:pt x="13353" y="6437"/>
                  </a:cubicBezTo>
                  <a:cubicBezTo>
                    <a:pt x="13330" y="6529"/>
                    <a:pt x="13376" y="6620"/>
                    <a:pt x="13444" y="6688"/>
                  </a:cubicBezTo>
                  <a:cubicBezTo>
                    <a:pt x="13490" y="6734"/>
                    <a:pt x="13581" y="6780"/>
                    <a:pt x="13673" y="6780"/>
                  </a:cubicBezTo>
                  <a:cubicBezTo>
                    <a:pt x="13764" y="6780"/>
                    <a:pt x="13810" y="6711"/>
                    <a:pt x="13901" y="6688"/>
                  </a:cubicBezTo>
                  <a:cubicBezTo>
                    <a:pt x="13924" y="6620"/>
                    <a:pt x="13992" y="6551"/>
                    <a:pt x="13992" y="6460"/>
                  </a:cubicBezTo>
                  <a:cubicBezTo>
                    <a:pt x="13992" y="6369"/>
                    <a:pt x="13947" y="6278"/>
                    <a:pt x="13901" y="6232"/>
                  </a:cubicBezTo>
                  <a:cubicBezTo>
                    <a:pt x="13855" y="6163"/>
                    <a:pt x="13764" y="6141"/>
                    <a:pt x="13673" y="6141"/>
                  </a:cubicBezTo>
                  <a:cubicBezTo>
                    <a:pt x="13662" y="6138"/>
                    <a:pt x="13653" y="6137"/>
                    <a:pt x="13643" y="6137"/>
                  </a:cubicBezTo>
                  <a:close/>
                  <a:moveTo>
                    <a:pt x="3172" y="6172"/>
                  </a:moveTo>
                  <a:cubicBezTo>
                    <a:pt x="3085" y="6172"/>
                    <a:pt x="2999" y="6200"/>
                    <a:pt x="2945" y="6255"/>
                  </a:cubicBezTo>
                  <a:cubicBezTo>
                    <a:pt x="2831" y="6369"/>
                    <a:pt x="2831" y="6620"/>
                    <a:pt x="2922" y="6734"/>
                  </a:cubicBezTo>
                  <a:cubicBezTo>
                    <a:pt x="2990" y="6791"/>
                    <a:pt x="3082" y="6820"/>
                    <a:pt x="3173" y="6820"/>
                  </a:cubicBezTo>
                  <a:cubicBezTo>
                    <a:pt x="3264" y="6820"/>
                    <a:pt x="3356" y="6791"/>
                    <a:pt x="3424" y="6734"/>
                  </a:cubicBezTo>
                  <a:cubicBezTo>
                    <a:pt x="3538" y="6620"/>
                    <a:pt x="3538" y="6392"/>
                    <a:pt x="3424" y="6278"/>
                  </a:cubicBezTo>
                  <a:cubicBezTo>
                    <a:pt x="3364" y="6206"/>
                    <a:pt x="3267" y="6172"/>
                    <a:pt x="3172" y="6172"/>
                  </a:cubicBezTo>
                  <a:close/>
                  <a:moveTo>
                    <a:pt x="14594" y="6227"/>
                  </a:moveTo>
                  <a:cubicBezTo>
                    <a:pt x="14520" y="6227"/>
                    <a:pt x="14459" y="6281"/>
                    <a:pt x="14380" y="6300"/>
                  </a:cubicBezTo>
                  <a:cubicBezTo>
                    <a:pt x="14357" y="6369"/>
                    <a:pt x="14312" y="6460"/>
                    <a:pt x="14312" y="6529"/>
                  </a:cubicBezTo>
                  <a:cubicBezTo>
                    <a:pt x="14266" y="6620"/>
                    <a:pt x="14357" y="6688"/>
                    <a:pt x="14380" y="6780"/>
                  </a:cubicBezTo>
                  <a:cubicBezTo>
                    <a:pt x="14449" y="6803"/>
                    <a:pt x="14517" y="6871"/>
                    <a:pt x="14608" y="6871"/>
                  </a:cubicBezTo>
                  <a:cubicBezTo>
                    <a:pt x="14700" y="6871"/>
                    <a:pt x="14791" y="6825"/>
                    <a:pt x="14860" y="6780"/>
                  </a:cubicBezTo>
                  <a:cubicBezTo>
                    <a:pt x="14905" y="6734"/>
                    <a:pt x="14928" y="6643"/>
                    <a:pt x="14951" y="6574"/>
                  </a:cubicBezTo>
                  <a:cubicBezTo>
                    <a:pt x="14974" y="6483"/>
                    <a:pt x="14882" y="6414"/>
                    <a:pt x="14860" y="6323"/>
                  </a:cubicBezTo>
                  <a:cubicBezTo>
                    <a:pt x="14791" y="6300"/>
                    <a:pt x="14723" y="6232"/>
                    <a:pt x="14631" y="6232"/>
                  </a:cubicBezTo>
                  <a:cubicBezTo>
                    <a:pt x="14619" y="6229"/>
                    <a:pt x="14606" y="6227"/>
                    <a:pt x="14594" y="6227"/>
                  </a:cubicBezTo>
                  <a:close/>
                  <a:moveTo>
                    <a:pt x="4136" y="6280"/>
                  </a:moveTo>
                  <a:cubicBezTo>
                    <a:pt x="4039" y="6280"/>
                    <a:pt x="3941" y="6309"/>
                    <a:pt x="3881" y="6369"/>
                  </a:cubicBezTo>
                  <a:cubicBezTo>
                    <a:pt x="3766" y="6483"/>
                    <a:pt x="3789" y="6734"/>
                    <a:pt x="3903" y="6848"/>
                  </a:cubicBezTo>
                  <a:cubicBezTo>
                    <a:pt x="3957" y="6891"/>
                    <a:pt x="4042" y="6914"/>
                    <a:pt x="4125" y="6914"/>
                  </a:cubicBezTo>
                  <a:cubicBezTo>
                    <a:pt x="4219" y="6914"/>
                    <a:pt x="4312" y="6886"/>
                    <a:pt x="4360" y="6825"/>
                  </a:cubicBezTo>
                  <a:cubicBezTo>
                    <a:pt x="4474" y="6711"/>
                    <a:pt x="4474" y="6460"/>
                    <a:pt x="4360" y="6346"/>
                  </a:cubicBezTo>
                  <a:cubicBezTo>
                    <a:pt x="4306" y="6303"/>
                    <a:pt x="4222" y="6280"/>
                    <a:pt x="4136" y="6280"/>
                  </a:cubicBezTo>
                  <a:close/>
                  <a:moveTo>
                    <a:pt x="15570" y="6317"/>
                  </a:moveTo>
                  <a:cubicBezTo>
                    <a:pt x="15499" y="6317"/>
                    <a:pt x="15430" y="6357"/>
                    <a:pt x="15362" y="6437"/>
                  </a:cubicBezTo>
                  <a:cubicBezTo>
                    <a:pt x="15202" y="6574"/>
                    <a:pt x="15202" y="6711"/>
                    <a:pt x="15362" y="6871"/>
                  </a:cubicBezTo>
                  <a:cubicBezTo>
                    <a:pt x="15430" y="6939"/>
                    <a:pt x="15499" y="6974"/>
                    <a:pt x="15567" y="6974"/>
                  </a:cubicBezTo>
                  <a:cubicBezTo>
                    <a:pt x="15636" y="6974"/>
                    <a:pt x="15704" y="6939"/>
                    <a:pt x="15773" y="6871"/>
                  </a:cubicBezTo>
                  <a:cubicBezTo>
                    <a:pt x="15932" y="6711"/>
                    <a:pt x="15932" y="6574"/>
                    <a:pt x="15795" y="6437"/>
                  </a:cubicBezTo>
                  <a:cubicBezTo>
                    <a:pt x="15716" y="6357"/>
                    <a:pt x="15641" y="6317"/>
                    <a:pt x="15570" y="6317"/>
                  </a:cubicBezTo>
                  <a:close/>
                  <a:moveTo>
                    <a:pt x="5095" y="6349"/>
                  </a:moveTo>
                  <a:cubicBezTo>
                    <a:pt x="5012" y="6349"/>
                    <a:pt x="4927" y="6371"/>
                    <a:pt x="4862" y="6414"/>
                  </a:cubicBezTo>
                  <a:cubicBezTo>
                    <a:pt x="4748" y="6529"/>
                    <a:pt x="4748" y="6780"/>
                    <a:pt x="4862" y="6894"/>
                  </a:cubicBezTo>
                  <a:cubicBezTo>
                    <a:pt x="4925" y="6957"/>
                    <a:pt x="5022" y="6992"/>
                    <a:pt x="5120" y="6992"/>
                  </a:cubicBezTo>
                  <a:cubicBezTo>
                    <a:pt x="5199" y="6992"/>
                    <a:pt x="5280" y="6968"/>
                    <a:pt x="5341" y="6917"/>
                  </a:cubicBezTo>
                  <a:cubicBezTo>
                    <a:pt x="5456" y="6803"/>
                    <a:pt x="5456" y="6551"/>
                    <a:pt x="5341" y="6437"/>
                  </a:cubicBezTo>
                  <a:cubicBezTo>
                    <a:pt x="5281" y="6377"/>
                    <a:pt x="5189" y="6349"/>
                    <a:pt x="5095" y="6349"/>
                  </a:cubicBezTo>
                  <a:close/>
                  <a:moveTo>
                    <a:pt x="16500" y="6386"/>
                  </a:moveTo>
                  <a:cubicBezTo>
                    <a:pt x="16429" y="6386"/>
                    <a:pt x="16355" y="6426"/>
                    <a:pt x="16275" y="6506"/>
                  </a:cubicBezTo>
                  <a:cubicBezTo>
                    <a:pt x="16138" y="6643"/>
                    <a:pt x="16138" y="6780"/>
                    <a:pt x="16275" y="6939"/>
                  </a:cubicBezTo>
                  <a:cubicBezTo>
                    <a:pt x="16355" y="7008"/>
                    <a:pt x="16429" y="7042"/>
                    <a:pt x="16500" y="7042"/>
                  </a:cubicBezTo>
                  <a:cubicBezTo>
                    <a:pt x="16571" y="7042"/>
                    <a:pt x="16640" y="7008"/>
                    <a:pt x="16708" y="6939"/>
                  </a:cubicBezTo>
                  <a:cubicBezTo>
                    <a:pt x="16845" y="6780"/>
                    <a:pt x="16868" y="6643"/>
                    <a:pt x="16708" y="6506"/>
                  </a:cubicBezTo>
                  <a:cubicBezTo>
                    <a:pt x="16640" y="6426"/>
                    <a:pt x="16571" y="6386"/>
                    <a:pt x="16500" y="6386"/>
                  </a:cubicBezTo>
                  <a:close/>
                  <a:moveTo>
                    <a:pt x="6038" y="6420"/>
                  </a:moveTo>
                  <a:cubicBezTo>
                    <a:pt x="5946" y="6420"/>
                    <a:pt x="5855" y="6449"/>
                    <a:pt x="5798" y="6506"/>
                  </a:cubicBezTo>
                  <a:cubicBezTo>
                    <a:pt x="5684" y="6620"/>
                    <a:pt x="5684" y="6848"/>
                    <a:pt x="5775" y="6962"/>
                  </a:cubicBezTo>
                  <a:cubicBezTo>
                    <a:pt x="5835" y="7034"/>
                    <a:pt x="5932" y="7068"/>
                    <a:pt x="6027" y="7068"/>
                  </a:cubicBezTo>
                  <a:cubicBezTo>
                    <a:pt x="6114" y="7068"/>
                    <a:pt x="6200" y="7040"/>
                    <a:pt x="6254" y="6985"/>
                  </a:cubicBezTo>
                  <a:cubicBezTo>
                    <a:pt x="6369" y="6871"/>
                    <a:pt x="6369" y="6620"/>
                    <a:pt x="6277" y="6506"/>
                  </a:cubicBezTo>
                  <a:cubicBezTo>
                    <a:pt x="6220" y="6449"/>
                    <a:pt x="6129" y="6420"/>
                    <a:pt x="6038" y="6420"/>
                  </a:cubicBezTo>
                  <a:close/>
                  <a:moveTo>
                    <a:pt x="17302" y="6529"/>
                  </a:moveTo>
                  <a:cubicBezTo>
                    <a:pt x="17256" y="6597"/>
                    <a:pt x="17188" y="6620"/>
                    <a:pt x="17165" y="6688"/>
                  </a:cubicBezTo>
                  <a:cubicBezTo>
                    <a:pt x="17119" y="6825"/>
                    <a:pt x="17165" y="6917"/>
                    <a:pt x="17279" y="7008"/>
                  </a:cubicBezTo>
                  <a:cubicBezTo>
                    <a:pt x="17302" y="7054"/>
                    <a:pt x="17348" y="7076"/>
                    <a:pt x="17393" y="7099"/>
                  </a:cubicBezTo>
                  <a:cubicBezTo>
                    <a:pt x="17439" y="7099"/>
                    <a:pt x="17439" y="7099"/>
                    <a:pt x="17439" y="7076"/>
                  </a:cubicBezTo>
                  <a:cubicBezTo>
                    <a:pt x="17393" y="6894"/>
                    <a:pt x="17370" y="6734"/>
                    <a:pt x="17325" y="6551"/>
                  </a:cubicBezTo>
                  <a:cubicBezTo>
                    <a:pt x="17325" y="6551"/>
                    <a:pt x="17302" y="6529"/>
                    <a:pt x="17302" y="6529"/>
                  </a:cubicBezTo>
                  <a:close/>
                  <a:moveTo>
                    <a:pt x="6985" y="6511"/>
                  </a:moveTo>
                  <a:cubicBezTo>
                    <a:pt x="6899" y="6511"/>
                    <a:pt x="6814" y="6540"/>
                    <a:pt x="6757" y="6597"/>
                  </a:cubicBezTo>
                  <a:cubicBezTo>
                    <a:pt x="6620" y="6688"/>
                    <a:pt x="6620" y="6962"/>
                    <a:pt x="6734" y="7076"/>
                  </a:cubicBezTo>
                  <a:cubicBezTo>
                    <a:pt x="6791" y="7133"/>
                    <a:pt x="6882" y="7162"/>
                    <a:pt x="6973" y="7162"/>
                  </a:cubicBezTo>
                  <a:cubicBezTo>
                    <a:pt x="7065" y="7162"/>
                    <a:pt x="7156" y="7133"/>
                    <a:pt x="7213" y="7076"/>
                  </a:cubicBezTo>
                  <a:cubicBezTo>
                    <a:pt x="7327" y="6962"/>
                    <a:pt x="7327" y="6711"/>
                    <a:pt x="7213" y="6597"/>
                  </a:cubicBezTo>
                  <a:cubicBezTo>
                    <a:pt x="7156" y="6540"/>
                    <a:pt x="7070" y="6511"/>
                    <a:pt x="6985" y="6511"/>
                  </a:cubicBezTo>
                  <a:close/>
                  <a:moveTo>
                    <a:pt x="7961" y="6605"/>
                  </a:moveTo>
                  <a:cubicBezTo>
                    <a:pt x="7940" y="6605"/>
                    <a:pt x="7919" y="6609"/>
                    <a:pt x="7898" y="6620"/>
                  </a:cubicBezTo>
                  <a:cubicBezTo>
                    <a:pt x="7829" y="6620"/>
                    <a:pt x="7761" y="6666"/>
                    <a:pt x="7670" y="6711"/>
                  </a:cubicBezTo>
                  <a:cubicBezTo>
                    <a:pt x="7670" y="6780"/>
                    <a:pt x="7578" y="6848"/>
                    <a:pt x="7601" y="6962"/>
                  </a:cubicBezTo>
                  <a:cubicBezTo>
                    <a:pt x="7624" y="7031"/>
                    <a:pt x="7670" y="7099"/>
                    <a:pt x="7692" y="7168"/>
                  </a:cubicBezTo>
                  <a:cubicBezTo>
                    <a:pt x="7730" y="7205"/>
                    <a:pt x="7858" y="7242"/>
                    <a:pt x="7929" y="7242"/>
                  </a:cubicBezTo>
                  <a:cubicBezTo>
                    <a:pt x="7945" y="7242"/>
                    <a:pt x="7958" y="7240"/>
                    <a:pt x="7966" y="7236"/>
                  </a:cubicBezTo>
                  <a:cubicBezTo>
                    <a:pt x="8035" y="7213"/>
                    <a:pt x="8103" y="7191"/>
                    <a:pt x="8172" y="7145"/>
                  </a:cubicBezTo>
                  <a:cubicBezTo>
                    <a:pt x="8195" y="7076"/>
                    <a:pt x="8263" y="7008"/>
                    <a:pt x="8240" y="6894"/>
                  </a:cubicBezTo>
                  <a:cubicBezTo>
                    <a:pt x="8217" y="6825"/>
                    <a:pt x="8217" y="6734"/>
                    <a:pt x="8149" y="6688"/>
                  </a:cubicBezTo>
                  <a:cubicBezTo>
                    <a:pt x="8096" y="6653"/>
                    <a:pt x="8030" y="6605"/>
                    <a:pt x="7961" y="6605"/>
                  </a:cubicBezTo>
                  <a:close/>
                  <a:moveTo>
                    <a:pt x="8828" y="6676"/>
                  </a:moveTo>
                  <a:cubicBezTo>
                    <a:pt x="8760" y="6676"/>
                    <a:pt x="8702" y="6738"/>
                    <a:pt x="8628" y="6757"/>
                  </a:cubicBezTo>
                  <a:cubicBezTo>
                    <a:pt x="8583" y="6825"/>
                    <a:pt x="8537" y="6894"/>
                    <a:pt x="8537" y="6985"/>
                  </a:cubicBezTo>
                  <a:cubicBezTo>
                    <a:pt x="8514" y="7076"/>
                    <a:pt x="8605" y="7145"/>
                    <a:pt x="8605" y="7236"/>
                  </a:cubicBezTo>
                  <a:cubicBezTo>
                    <a:pt x="8674" y="7259"/>
                    <a:pt x="8742" y="7305"/>
                    <a:pt x="8834" y="7327"/>
                  </a:cubicBezTo>
                  <a:cubicBezTo>
                    <a:pt x="8844" y="7330"/>
                    <a:pt x="8853" y="7331"/>
                    <a:pt x="8863" y="7331"/>
                  </a:cubicBezTo>
                  <a:cubicBezTo>
                    <a:pt x="8940" y="7331"/>
                    <a:pt x="9003" y="7257"/>
                    <a:pt x="9085" y="7236"/>
                  </a:cubicBezTo>
                  <a:cubicBezTo>
                    <a:pt x="9108" y="7168"/>
                    <a:pt x="9153" y="7099"/>
                    <a:pt x="9176" y="7008"/>
                  </a:cubicBezTo>
                  <a:cubicBezTo>
                    <a:pt x="9176" y="6917"/>
                    <a:pt x="9130" y="6848"/>
                    <a:pt x="9085" y="6780"/>
                  </a:cubicBezTo>
                  <a:cubicBezTo>
                    <a:pt x="9039" y="6711"/>
                    <a:pt x="8948" y="6711"/>
                    <a:pt x="8879" y="6688"/>
                  </a:cubicBezTo>
                  <a:cubicBezTo>
                    <a:pt x="8862" y="6679"/>
                    <a:pt x="8845" y="6676"/>
                    <a:pt x="8828" y="6676"/>
                  </a:cubicBezTo>
                  <a:close/>
                  <a:moveTo>
                    <a:pt x="9827" y="6748"/>
                  </a:moveTo>
                  <a:cubicBezTo>
                    <a:pt x="9758" y="6748"/>
                    <a:pt x="9687" y="6782"/>
                    <a:pt x="9610" y="6848"/>
                  </a:cubicBezTo>
                  <a:cubicBezTo>
                    <a:pt x="9473" y="7008"/>
                    <a:pt x="9473" y="7145"/>
                    <a:pt x="9610" y="7282"/>
                  </a:cubicBezTo>
                  <a:cubicBezTo>
                    <a:pt x="9681" y="7353"/>
                    <a:pt x="9752" y="7393"/>
                    <a:pt x="9826" y="7393"/>
                  </a:cubicBezTo>
                  <a:cubicBezTo>
                    <a:pt x="9895" y="7393"/>
                    <a:pt x="9967" y="7359"/>
                    <a:pt x="10043" y="7282"/>
                  </a:cubicBezTo>
                  <a:cubicBezTo>
                    <a:pt x="10180" y="7145"/>
                    <a:pt x="10180" y="7008"/>
                    <a:pt x="10043" y="6871"/>
                  </a:cubicBezTo>
                  <a:cubicBezTo>
                    <a:pt x="9972" y="6788"/>
                    <a:pt x="9901" y="6748"/>
                    <a:pt x="9827" y="6748"/>
                  </a:cubicBezTo>
                  <a:close/>
                  <a:moveTo>
                    <a:pt x="10768" y="6839"/>
                  </a:moveTo>
                  <a:cubicBezTo>
                    <a:pt x="10700" y="6839"/>
                    <a:pt x="10634" y="6874"/>
                    <a:pt x="10568" y="6939"/>
                  </a:cubicBezTo>
                  <a:cubicBezTo>
                    <a:pt x="10409" y="7099"/>
                    <a:pt x="10409" y="7236"/>
                    <a:pt x="10568" y="7373"/>
                  </a:cubicBezTo>
                  <a:cubicBezTo>
                    <a:pt x="10640" y="7456"/>
                    <a:pt x="10711" y="7496"/>
                    <a:pt x="10782" y="7496"/>
                  </a:cubicBezTo>
                  <a:cubicBezTo>
                    <a:pt x="10848" y="7496"/>
                    <a:pt x="10913" y="7462"/>
                    <a:pt x="10979" y="7396"/>
                  </a:cubicBezTo>
                  <a:cubicBezTo>
                    <a:pt x="11139" y="7236"/>
                    <a:pt x="11139" y="7099"/>
                    <a:pt x="11002" y="6962"/>
                  </a:cubicBezTo>
                  <a:cubicBezTo>
                    <a:pt x="10919" y="6879"/>
                    <a:pt x="10842" y="6839"/>
                    <a:pt x="10768" y="6839"/>
                  </a:cubicBezTo>
                  <a:close/>
                  <a:moveTo>
                    <a:pt x="297" y="6871"/>
                  </a:moveTo>
                  <a:cubicBezTo>
                    <a:pt x="251" y="6871"/>
                    <a:pt x="229" y="6871"/>
                    <a:pt x="229" y="6939"/>
                  </a:cubicBezTo>
                  <a:cubicBezTo>
                    <a:pt x="206" y="7054"/>
                    <a:pt x="183" y="7168"/>
                    <a:pt x="160" y="7282"/>
                  </a:cubicBezTo>
                  <a:cubicBezTo>
                    <a:pt x="137" y="7327"/>
                    <a:pt x="137" y="7396"/>
                    <a:pt x="137" y="7464"/>
                  </a:cubicBezTo>
                  <a:cubicBezTo>
                    <a:pt x="137" y="7487"/>
                    <a:pt x="160" y="7510"/>
                    <a:pt x="160" y="7510"/>
                  </a:cubicBezTo>
                  <a:cubicBezTo>
                    <a:pt x="274" y="7510"/>
                    <a:pt x="411" y="7510"/>
                    <a:pt x="502" y="7419"/>
                  </a:cubicBezTo>
                  <a:cubicBezTo>
                    <a:pt x="571" y="7327"/>
                    <a:pt x="594" y="7213"/>
                    <a:pt x="571" y="7076"/>
                  </a:cubicBezTo>
                  <a:cubicBezTo>
                    <a:pt x="548" y="6962"/>
                    <a:pt x="411" y="6871"/>
                    <a:pt x="297" y="6871"/>
                  </a:cubicBezTo>
                  <a:close/>
                  <a:moveTo>
                    <a:pt x="11707" y="6911"/>
                  </a:moveTo>
                  <a:cubicBezTo>
                    <a:pt x="11635" y="6911"/>
                    <a:pt x="11561" y="6951"/>
                    <a:pt x="11481" y="7031"/>
                  </a:cubicBezTo>
                  <a:cubicBezTo>
                    <a:pt x="11344" y="7168"/>
                    <a:pt x="11344" y="7305"/>
                    <a:pt x="11481" y="7464"/>
                  </a:cubicBezTo>
                  <a:cubicBezTo>
                    <a:pt x="11561" y="7533"/>
                    <a:pt x="11635" y="7567"/>
                    <a:pt x="11707" y="7567"/>
                  </a:cubicBezTo>
                  <a:cubicBezTo>
                    <a:pt x="11778" y="7567"/>
                    <a:pt x="11847" y="7533"/>
                    <a:pt x="11915" y="7464"/>
                  </a:cubicBezTo>
                  <a:cubicBezTo>
                    <a:pt x="12052" y="7305"/>
                    <a:pt x="12052" y="7168"/>
                    <a:pt x="11915" y="7031"/>
                  </a:cubicBezTo>
                  <a:cubicBezTo>
                    <a:pt x="11847" y="6951"/>
                    <a:pt x="11778" y="6911"/>
                    <a:pt x="11707" y="6911"/>
                  </a:cubicBezTo>
                  <a:close/>
                  <a:moveTo>
                    <a:pt x="1206" y="6965"/>
                  </a:moveTo>
                  <a:cubicBezTo>
                    <a:pt x="1120" y="6965"/>
                    <a:pt x="1036" y="6988"/>
                    <a:pt x="982" y="7031"/>
                  </a:cubicBezTo>
                  <a:cubicBezTo>
                    <a:pt x="868" y="7145"/>
                    <a:pt x="845" y="7396"/>
                    <a:pt x="959" y="7510"/>
                  </a:cubicBezTo>
                  <a:cubicBezTo>
                    <a:pt x="1022" y="7573"/>
                    <a:pt x="1126" y="7608"/>
                    <a:pt x="1226" y="7608"/>
                  </a:cubicBezTo>
                  <a:cubicBezTo>
                    <a:pt x="1308" y="7608"/>
                    <a:pt x="1387" y="7584"/>
                    <a:pt x="1438" y="7533"/>
                  </a:cubicBezTo>
                  <a:cubicBezTo>
                    <a:pt x="1552" y="7419"/>
                    <a:pt x="1575" y="7168"/>
                    <a:pt x="1461" y="7054"/>
                  </a:cubicBezTo>
                  <a:cubicBezTo>
                    <a:pt x="1401" y="6993"/>
                    <a:pt x="1302" y="6965"/>
                    <a:pt x="1206" y="6965"/>
                  </a:cubicBezTo>
                  <a:close/>
                  <a:moveTo>
                    <a:pt x="12646" y="7002"/>
                  </a:moveTo>
                  <a:cubicBezTo>
                    <a:pt x="12577" y="7002"/>
                    <a:pt x="12509" y="7042"/>
                    <a:pt x="12440" y="7122"/>
                  </a:cubicBezTo>
                  <a:cubicBezTo>
                    <a:pt x="12303" y="7259"/>
                    <a:pt x="12303" y="7396"/>
                    <a:pt x="12440" y="7556"/>
                  </a:cubicBezTo>
                  <a:cubicBezTo>
                    <a:pt x="12506" y="7622"/>
                    <a:pt x="12572" y="7656"/>
                    <a:pt x="12640" y="7656"/>
                  </a:cubicBezTo>
                  <a:cubicBezTo>
                    <a:pt x="12714" y="7656"/>
                    <a:pt x="12791" y="7616"/>
                    <a:pt x="12874" y="7533"/>
                  </a:cubicBezTo>
                  <a:cubicBezTo>
                    <a:pt x="13011" y="7396"/>
                    <a:pt x="13011" y="7259"/>
                    <a:pt x="12851" y="7122"/>
                  </a:cubicBezTo>
                  <a:cubicBezTo>
                    <a:pt x="12782" y="7042"/>
                    <a:pt x="12714" y="7002"/>
                    <a:pt x="12646" y="7002"/>
                  </a:cubicBezTo>
                  <a:close/>
                  <a:moveTo>
                    <a:pt x="2175" y="7050"/>
                  </a:moveTo>
                  <a:cubicBezTo>
                    <a:pt x="2166" y="7050"/>
                    <a:pt x="2156" y="7051"/>
                    <a:pt x="2146" y="7054"/>
                  </a:cubicBezTo>
                  <a:cubicBezTo>
                    <a:pt x="2055" y="7076"/>
                    <a:pt x="1986" y="7122"/>
                    <a:pt x="1918" y="7145"/>
                  </a:cubicBezTo>
                  <a:cubicBezTo>
                    <a:pt x="1895" y="7236"/>
                    <a:pt x="1826" y="7305"/>
                    <a:pt x="1826" y="7396"/>
                  </a:cubicBezTo>
                  <a:cubicBezTo>
                    <a:pt x="1849" y="7487"/>
                    <a:pt x="1895" y="7556"/>
                    <a:pt x="1940" y="7624"/>
                  </a:cubicBezTo>
                  <a:cubicBezTo>
                    <a:pt x="1999" y="7644"/>
                    <a:pt x="2058" y="7697"/>
                    <a:pt x="2146" y="7697"/>
                  </a:cubicBezTo>
                  <a:cubicBezTo>
                    <a:pt x="2161" y="7697"/>
                    <a:pt x="2176" y="7696"/>
                    <a:pt x="2192" y="7693"/>
                  </a:cubicBezTo>
                  <a:cubicBezTo>
                    <a:pt x="2260" y="7693"/>
                    <a:pt x="2328" y="7624"/>
                    <a:pt x="2397" y="7624"/>
                  </a:cubicBezTo>
                  <a:cubicBezTo>
                    <a:pt x="2420" y="7533"/>
                    <a:pt x="2488" y="7464"/>
                    <a:pt x="2488" y="7373"/>
                  </a:cubicBezTo>
                  <a:cubicBezTo>
                    <a:pt x="2465" y="7282"/>
                    <a:pt x="2420" y="7213"/>
                    <a:pt x="2397" y="7145"/>
                  </a:cubicBezTo>
                  <a:cubicBezTo>
                    <a:pt x="2316" y="7125"/>
                    <a:pt x="2252" y="7050"/>
                    <a:pt x="2175" y="7050"/>
                  </a:cubicBezTo>
                  <a:close/>
                  <a:moveTo>
                    <a:pt x="13581" y="7122"/>
                  </a:moveTo>
                  <a:cubicBezTo>
                    <a:pt x="13513" y="7122"/>
                    <a:pt x="13444" y="7145"/>
                    <a:pt x="13376" y="7213"/>
                  </a:cubicBezTo>
                  <a:cubicBezTo>
                    <a:pt x="13307" y="7282"/>
                    <a:pt x="13285" y="7350"/>
                    <a:pt x="13285" y="7419"/>
                  </a:cubicBezTo>
                  <a:cubicBezTo>
                    <a:pt x="13285" y="7487"/>
                    <a:pt x="13307" y="7579"/>
                    <a:pt x="13376" y="7647"/>
                  </a:cubicBezTo>
                  <a:cubicBezTo>
                    <a:pt x="13444" y="7693"/>
                    <a:pt x="13536" y="7738"/>
                    <a:pt x="13604" y="7738"/>
                  </a:cubicBezTo>
                  <a:cubicBezTo>
                    <a:pt x="13673" y="7738"/>
                    <a:pt x="13764" y="7716"/>
                    <a:pt x="13810" y="7647"/>
                  </a:cubicBezTo>
                  <a:cubicBezTo>
                    <a:pt x="13878" y="7579"/>
                    <a:pt x="13924" y="7510"/>
                    <a:pt x="13924" y="7442"/>
                  </a:cubicBezTo>
                  <a:cubicBezTo>
                    <a:pt x="13901" y="7350"/>
                    <a:pt x="13901" y="7259"/>
                    <a:pt x="13810" y="7213"/>
                  </a:cubicBezTo>
                  <a:cubicBezTo>
                    <a:pt x="13764" y="7122"/>
                    <a:pt x="13673" y="7122"/>
                    <a:pt x="13581" y="7122"/>
                  </a:cubicBezTo>
                  <a:close/>
                  <a:moveTo>
                    <a:pt x="3082" y="7099"/>
                  </a:moveTo>
                  <a:cubicBezTo>
                    <a:pt x="3013" y="7122"/>
                    <a:pt x="2945" y="7168"/>
                    <a:pt x="2853" y="7191"/>
                  </a:cubicBezTo>
                  <a:cubicBezTo>
                    <a:pt x="2853" y="7282"/>
                    <a:pt x="2762" y="7350"/>
                    <a:pt x="2785" y="7442"/>
                  </a:cubicBezTo>
                  <a:cubicBezTo>
                    <a:pt x="2808" y="7533"/>
                    <a:pt x="2831" y="7624"/>
                    <a:pt x="2876" y="7670"/>
                  </a:cubicBezTo>
                  <a:cubicBezTo>
                    <a:pt x="2932" y="7707"/>
                    <a:pt x="3003" y="7744"/>
                    <a:pt x="3077" y="7744"/>
                  </a:cubicBezTo>
                  <a:cubicBezTo>
                    <a:pt x="3094" y="7744"/>
                    <a:pt x="3111" y="7743"/>
                    <a:pt x="3127" y="7738"/>
                  </a:cubicBezTo>
                  <a:cubicBezTo>
                    <a:pt x="3219" y="7738"/>
                    <a:pt x="3287" y="7693"/>
                    <a:pt x="3356" y="7647"/>
                  </a:cubicBezTo>
                  <a:cubicBezTo>
                    <a:pt x="3378" y="7579"/>
                    <a:pt x="3447" y="7487"/>
                    <a:pt x="3424" y="7396"/>
                  </a:cubicBezTo>
                  <a:cubicBezTo>
                    <a:pt x="3401" y="7327"/>
                    <a:pt x="3378" y="7259"/>
                    <a:pt x="3356" y="7191"/>
                  </a:cubicBezTo>
                  <a:cubicBezTo>
                    <a:pt x="3264" y="7168"/>
                    <a:pt x="3196" y="7099"/>
                    <a:pt x="3082" y="7099"/>
                  </a:cubicBezTo>
                  <a:close/>
                  <a:moveTo>
                    <a:pt x="14517" y="7191"/>
                  </a:moveTo>
                  <a:cubicBezTo>
                    <a:pt x="14449" y="7191"/>
                    <a:pt x="14380" y="7213"/>
                    <a:pt x="14312" y="7282"/>
                  </a:cubicBezTo>
                  <a:cubicBezTo>
                    <a:pt x="14243" y="7350"/>
                    <a:pt x="14220" y="7419"/>
                    <a:pt x="14220" y="7487"/>
                  </a:cubicBezTo>
                  <a:cubicBezTo>
                    <a:pt x="14220" y="7556"/>
                    <a:pt x="14243" y="7647"/>
                    <a:pt x="14289" y="7716"/>
                  </a:cubicBezTo>
                  <a:cubicBezTo>
                    <a:pt x="14357" y="7784"/>
                    <a:pt x="14449" y="7807"/>
                    <a:pt x="14517" y="7807"/>
                  </a:cubicBezTo>
                  <a:cubicBezTo>
                    <a:pt x="14586" y="7807"/>
                    <a:pt x="14677" y="7784"/>
                    <a:pt x="14745" y="7716"/>
                  </a:cubicBezTo>
                  <a:cubicBezTo>
                    <a:pt x="14791" y="7647"/>
                    <a:pt x="14837" y="7579"/>
                    <a:pt x="14837" y="7510"/>
                  </a:cubicBezTo>
                  <a:cubicBezTo>
                    <a:pt x="14837" y="7442"/>
                    <a:pt x="14837" y="7327"/>
                    <a:pt x="14745" y="7305"/>
                  </a:cubicBezTo>
                  <a:cubicBezTo>
                    <a:pt x="14700" y="7191"/>
                    <a:pt x="14608" y="7191"/>
                    <a:pt x="14517" y="7191"/>
                  </a:cubicBezTo>
                  <a:close/>
                  <a:moveTo>
                    <a:pt x="4058" y="7205"/>
                  </a:moveTo>
                  <a:cubicBezTo>
                    <a:pt x="3989" y="7205"/>
                    <a:pt x="3924" y="7239"/>
                    <a:pt x="3858" y="7305"/>
                  </a:cubicBezTo>
                  <a:cubicBezTo>
                    <a:pt x="3698" y="7442"/>
                    <a:pt x="3698" y="7579"/>
                    <a:pt x="3835" y="7716"/>
                  </a:cubicBezTo>
                  <a:cubicBezTo>
                    <a:pt x="3918" y="7798"/>
                    <a:pt x="3995" y="7838"/>
                    <a:pt x="4069" y="7838"/>
                  </a:cubicBezTo>
                  <a:cubicBezTo>
                    <a:pt x="4137" y="7838"/>
                    <a:pt x="4203" y="7804"/>
                    <a:pt x="4269" y="7738"/>
                  </a:cubicBezTo>
                  <a:cubicBezTo>
                    <a:pt x="4406" y="7601"/>
                    <a:pt x="4428" y="7464"/>
                    <a:pt x="4291" y="7327"/>
                  </a:cubicBezTo>
                  <a:cubicBezTo>
                    <a:pt x="4208" y="7245"/>
                    <a:pt x="4132" y="7205"/>
                    <a:pt x="4058" y="7205"/>
                  </a:cubicBezTo>
                  <a:close/>
                  <a:moveTo>
                    <a:pt x="15499" y="7267"/>
                  </a:moveTo>
                  <a:cubicBezTo>
                    <a:pt x="15423" y="7267"/>
                    <a:pt x="15348" y="7296"/>
                    <a:pt x="15293" y="7350"/>
                  </a:cubicBezTo>
                  <a:cubicBezTo>
                    <a:pt x="15179" y="7464"/>
                    <a:pt x="15179" y="7670"/>
                    <a:pt x="15270" y="7784"/>
                  </a:cubicBezTo>
                  <a:cubicBezTo>
                    <a:pt x="15339" y="7841"/>
                    <a:pt x="15419" y="7870"/>
                    <a:pt x="15496" y="7870"/>
                  </a:cubicBezTo>
                  <a:cubicBezTo>
                    <a:pt x="15573" y="7870"/>
                    <a:pt x="15647" y="7841"/>
                    <a:pt x="15704" y="7784"/>
                  </a:cubicBezTo>
                  <a:cubicBezTo>
                    <a:pt x="15818" y="7670"/>
                    <a:pt x="15818" y="7464"/>
                    <a:pt x="15727" y="7373"/>
                  </a:cubicBezTo>
                  <a:cubicBezTo>
                    <a:pt x="15667" y="7302"/>
                    <a:pt x="15583" y="7267"/>
                    <a:pt x="15499" y="7267"/>
                  </a:cubicBezTo>
                  <a:close/>
                  <a:moveTo>
                    <a:pt x="5002" y="7293"/>
                  </a:moveTo>
                  <a:cubicBezTo>
                    <a:pt x="4931" y="7293"/>
                    <a:pt x="4862" y="7327"/>
                    <a:pt x="4794" y="7396"/>
                  </a:cubicBezTo>
                  <a:cubicBezTo>
                    <a:pt x="4657" y="7556"/>
                    <a:pt x="4657" y="7693"/>
                    <a:pt x="4794" y="7830"/>
                  </a:cubicBezTo>
                  <a:cubicBezTo>
                    <a:pt x="4862" y="7898"/>
                    <a:pt x="4931" y="7932"/>
                    <a:pt x="5002" y="7932"/>
                  </a:cubicBezTo>
                  <a:cubicBezTo>
                    <a:pt x="5073" y="7932"/>
                    <a:pt x="5147" y="7898"/>
                    <a:pt x="5227" y="7830"/>
                  </a:cubicBezTo>
                  <a:cubicBezTo>
                    <a:pt x="5364" y="7693"/>
                    <a:pt x="5364" y="7556"/>
                    <a:pt x="5227" y="7396"/>
                  </a:cubicBezTo>
                  <a:cubicBezTo>
                    <a:pt x="5147" y="7327"/>
                    <a:pt x="5073" y="7293"/>
                    <a:pt x="5002" y="7293"/>
                  </a:cubicBezTo>
                  <a:close/>
                  <a:moveTo>
                    <a:pt x="16446" y="7356"/>
                  </a:moveTo>
                  <a:cubicBezTo>
                    <a:pt x="16366" y="7356"/>
                    <a:pt x="16286" y="7385"/>
                    <a:pt x="16229" y="7442"/>
                  </a:cubicBezTo>
                  <a:cubicBezTo>
                    <a:pt x="16115" y="7556"/>
                    <a:pt x="16115" y="7761"/>
                    <a:pt x="16229" y="7875"/>
                  </a:cubicBezTo>
                  <a:cubicBezTo>
                    <a:pt x="16286" y="7932"/>
                    <a:pt x="16366" y="7961"/>
                    <a:pt x="16446" y="7961"/>
                  </a:cubicBezTo>
                  <a:cubicBezTo>
                    <a:pt x="16526" y="7961"/>
                    <a:pt x="16606" y="7932"/>
                    <a:pt x="16663" y="7875"/>
                  </a:cubicBezTo>
                  <a:cubicBezTo>
                    <a:pt x="16777" y="7761"/>
                    <a:pt x="16777" y="7579"/>
                    <a:pt x="16663" y="7442"/>
                  </a:cubicBezTo>
                  <a:cubicBezTo>
                    <a:pt x="16606" y="7385"/>
                    <a:pt x="16526" y="7356"/>
                    <a:pt x="16446" y="7356"/>
                  </a:cubicBezTo>
                  <a:close/>
                  <a:moveTo>
                    <a:pt x="5927" y="7364"/>
                  </a:moveTo>
                  <a:cubicBezTo>
                    <a:pt x="5861" y="7364"/>
                    <a:pt x="5795" y="7399"/>
                    <a:pt x="5729" y="7464"/>
                  </a:cubicBezTo>
                  <a:cubicBezTo>
                    <a:pt x="5570" y="7624"/>
                    <a:pt x="5570" y="7761"/>
                    <a:pt x="5707" y="7898"/>
                  </a:cubicBezTo>
                  <a:cubicBezTo>
                    <a:pt x="5786" y="7978"/>
                    <a:pt x="5861" y="8018"/>
                    <a:pt x="5932" y="8018"/>
                  </a:cubicBezTo>
                  <a:cubicBezTo>
                    <a:pt x="6003" y="8018"/>
                    <a:pt x="6072" y="7978"/>
                    <a:pt x="6140" y="7898"/>
                  </a:cubicBezTo>
                  <a:cubicBezTo>
                    <a:pt x="6300" y="7761"/>
                    <a:pt x="6300" y="7624"/>
                    <a:pt x="6140" y="7487"/>
                  </a:cubicBezTo>
                  <a:cubicBezTo>
                    <a:pt x="6069" y="7404"/>
                    <a:pt x="5998" y="7364"/>
                    <a:pt x="5927" y="7364"/>
                  </a:cubicBezTo>
                  <a:close/>
                  <a:moveTo>
                    <a:pt x="17391" y="7437"/>
                  </a:moveTo>
                  <a:cubicBezTo>
                    <a:pt x="17279" y="7437"/>
                    <a:pt x="17136" y="7499"/>
                    <a:pt x="17096" y="7579"/>
                  </a:cubicBezTo>
                  <a:cubicBezTo>
                    <a:pt x="17051" y="7693"/>
                    <a:pt x="17074" y="7875"/>
                    <a:pt x="17165" y="7944"/>
                  </a:cubicBezTo>
                  <a:cubicBezTo>
                    <a:pt x="17211" y="8005"/>
                    <a:pt x="17277" y="8035"/>
                    <a:pt x="17349" y="8035"/>
                  </a:cubicBezTo>
                  <a:cubicBezTo>
                    <a:pt x="17386" y="8035"/>
                    <a:pt x="17424" y="8027"/>
                    <a:pt x="17462" y="8012"/>
                  </a:cubicBezTo>
                  <a:cubicBezTo>
                    <a:pt x="17576" y="7989"/>
                    <a:pt x="17599" y="7967"/>
                    <a:pt x="17576" y="7875"/>
                  </a:cubicBezTo>
                  <a:cubicBezTo>
                    <a:pt x="17553" y="7761"/>
                    <a:pt x="17553" y="7647"/>
                    <a:pt x="17530" y="7533"/>
                  </a:cubicBezTo>
                  <a:cubicBezTo>
                    <a:pt x="17530" y="7487"/>
                    <a:pt x="17484" y="7442"/>
                    <a:pt x="17439" y="7442"/>
                  </a:cubicBezTo>
                  <a:cubicBezTo>
                    <a:pt x="17424" y="7439"/>
                    <a:pt x="17408" y="7437"/>
                    <a:pt x="17391" y="7437"/>
                  </a:cubicBezTo>
                  <a:close/>
                  <a:moveTo>
                    <a:pt x="6891" y="7459"/>
                  </a:moveTo>
                  <a:cubicBezTo>
                    <a:pt x="6819" y="7459"/>
                    <a:pt x="6745" y="7499"/>
                    <a:pt x="6665" y="7579"/>
                  </a:cubicBezTo>
                  <a:cubicBezTo>
                    <a:pt x="6528" y="7716"/>
                    <a:pt x="6528" y="7852"/>
                    <a:pt x="6665" y="7989"/>
                  </a:cubicBezTo>
                  <a:cubicBezTo>
                    <a:pt x="6748" y="8072"/>
                    <a:pt x="6819" y="8112"/>
                    <a:pt x="6890" y="8112"/>
                  </a:cubicBezTo>
                  <a:cubicBezTo>
                    <a:pt x="6956" y="8112"/>
                    <a:pt x="7022" y="8078"/>
                    <a:pt x="7099" y="8012"/>
                  </a:cubicBezTo>
                  <a:cubicBezTo>
                    <a:pt x="7236" y="7852"/>
                    <a:pt x="7236" y="7716"/>
                    <a:pt x="7099" y="7579"/>
                  </a:cubicBezTo>
                  <a:cubicBezTo>
                    <a:pt x="7030" y="7499"/>
                    <a:pt x="6962" y="7459"/>
                    <a:pt x="6891" y="7459"/>
                  </a:cubicBezTo>
                  <a:close/>
                  <a:moveTo>
                    <a:pt x="7855" y="7527"/>
                  </a:moveTo>
                  <a:cubicBezTo>
                    <a:pt x="7784" y="7527"/>
                    <a:pt x="7715" y="7567"/>
                    <a:pt x="7647" y="7647"/>
                  </a:cubicBezTo>
                  <a:cubicBezTo>
                    <a:pt x="7487" y="7784"/>
                    <a:pt x="7487" y="7921"/>
                    <a:pt x="7647" y="8058"/>
                  </a:cubicBezTo>
                  <a:cubicBezTo>
                    <a:pt x="7718" y="8141"/>
                    <a:pt x="7789" y="8181"/>
                    <a:pt x="7860" y="8181"/>
                  </a:cubicBezTo>
                  <a:cubicBezTo>
                    <a:pt x="7926" y="8181"/>
                    <a:pt x="7992" y="8147"/>
                    <a:pt x="8058" y="8081"/>
                  </a:cubicBezTo>
                  <a:cubicBezTo>
                    <a:pt x="8217" y="7921"/>
                    <a:pt x="8217" y="7784"/>
                    <a:pt x="8080" y="7647"/>
                  </a:cubicBezTo>
                  <a:cubicBezTo>
                    <a:pt x="8001" y="7567"/>
                    <a:pt x="7926" y="7527"/>
                    <a:pt x="7855" y="7527"/>
                  </a:cubicBezTo>
                  <a:close/>
                  <a:moveTo>
                    <a:pt x="8826" y="7618"/>
                  </a:moveTo>
                  <a:cubicBezTo>
                    <a:pt x="8813" y="7618"/>
                    <a:pt x="8800" y="7620"/>
                    <a:pt x="8788" y="7624"/>
                  </a:cubicBezTo>
                  <a:cubicBezTo>
                    <a:pt x="8720" y="7624"/>
                    <a:pt x="8628" y="7624"/>
                    <a:pt x="8560" y="7693"/>
                  </a:cubicBezTo>
                  <a:cubicBezTo>
                    <a:pt x="8514" y="7761"/>
                    <a:pt x="8468" y="7852"/>
                    <a:pt x="8468" y="7921"/>
                  </a:cubicBezTo>
                  <a:cubicBezTo>
                    <a:pt x="8468" y="7989"/>
                    <a:pt x="8468" y="8104"/>
                    <a:pt x="8560" y="8126"/>
                  </a:cubicBezTo>
                  <a:cubicBezTo>
                    <a:pt x="8605" y="8241"/>
                    <a:pt x="8720" y="8241"/>
                    <a:pt x="8788" y="8241"/>
                  </a:cubicBezTo>
                  <a:cubicBezTo>
                    <a:pt x="8857" y="8241"/>
                    <a:pt x="8925" y="8218"/>
                    <a:pt x="8993" y="8149"/>
                  </a:cubicBezTo>
                  <a:cubicBezTo>
                    <a:pt x="9062" y="8081"/>
                    <a:pt x="9085" y="8012"/>
                    <a:pt x="9085" y="7944"/>
                  </a:cubicBezTo>
                  <a:cubicBezTo>
                    <a:pt x="9085" y="7875"/>
                    <a:pt x="9062" y="7784"/>
                    <a:pt x="9016" y="7716"/>
                  </a:cubicBezTo>
                  <a:cubicBezTo>
                    <a:pt x="8960" y="7659"/>
                    <a:pt x="8888" y="7618"/>
                    <a:pt x="8826" y="7618"/>
                  </a:cubicBezTo>
                  <a:close/>
                  <a:moveTo>
                    <a:pt x="9747" y="7716"/>
                  </a:moveTo>
                  <a:cubicBezTo>
                    <a:pt x="9655" y="7716"/>
                    <a:pt x="9564" y="7716"/>
                    <a:pt x="9518" y="7807"/>
                  </a:cubicBezTo>
                  <a:cubicBezTo>
                    <a:pt x="9427" y="7852"/>
                    <a:pt x="9427" y="7944"/>
                    <a:pt x="9427" y="8035"/>
                  </a:cubicBezTo>
                  <a:cubicBezTo>
                    <a:pt x="9427" y="8104"/>
                    <a:pt x="9450" y="8172"/>
                    <a:pt x="9518" y="8241"/>
                  </a:cubicBezTo>
                  <a:cubicBezTo>
                    <a:pt x="9587" y="8309"/>
                    <a:pt x="9655" y="8332"/>
                    <a:pt x="9724" y="8332"/>
                  </a:cubicBezTo>
                  <a:cubicBezTo>
                    <a:pt x="9792" y="8332"/>
                    <a:pt x="9884" y="8309"/>
                    <a:pt x="9952" y="8241"/>
                  </a:cubicBezTo>
                  <a:cubicBezTo>
                    <a:pt x="9998" y="8172"/>
                    <a:pt x="10043" y="8104"/>
                    <a:pt x="10043" y="8012"/>
                  </a:cubicBezTo>
                  <a:cubicBezTo>
                    <a:pt x="10043" y="7944"/>
                    <a:pt x="10021" y="7875"/>
                    <a:pt x="9952" y="7807"/>
                  </a:cubicBezTo>
                  <a:cubicBezTo>
                    <a:pt x="9884" y="7738"/>
                    <a:pt x="9815" y="7716"/>
                    <a:pt x="9747" y="7716"/>
                  </a:cubicBezTo>
                  <a:close/>
                  <a:moveTo>
                    <a:pt x="10671" y="7813"/>
                  </a:moveTo>
                  <a:cubicBezTo>
                    <a:pt x="10591" y="7813"/>
                    <a:pt x="10511" y="7841"/>
                    <a:pt x="10454" y="7898"/>
                  </a:cubicBezTo>
                  <a:cubicBezTo>
                    <a:pt x="10340" y="8012"/>
                    <a:pt x="10363" y="8218"/>
                    <a:pt x="10477" y="8332"/>
                  </a:cubicBezTo>
                  <a:cubicBezTo>
                    <a:pt x="10534" y="8389"/>
                    <a:pt x="10614" y="8417"/>
                    <a:pt x="10694" y="8417"/>
                  </a:cubicBezTo>
                  <a:cubicBezTo>
                    <a:pt x="10774" y="8417"/>
                    <a:pt x="10854" y="8389"/>
                    <a:pt x="10911" y="8332"/>
                  </a:cubicBezTo>
                  <a:cubicBezTo>
                    <a:pt x="11002" y="8218"/>
                    <a:pt x="11002" y="8012"/>
                    <a:pt x="10888" y="7898"/>
                  </a:cubicBezTo>
                  <a:cubicBezTo>
                    <a:pt x="10831" y="7841"/>
                    <a:pt x="10751" y="7813"/>
                    <a:pt x="10671" y="7813"/>
                  </a:cubicBezTo>
                  <a:close/>
                  <a:moveTo>
                    <a:pt x="11607" y="7881"/>
                  </a:moveTo>
                  <a:cubicBezTo>
                    <a:pt x="11527" y="7881"/>
                    <a:pt x="11447" y="7910"/>
                    <a:pt x="11390" y="7967"/>
                  </a:cubicBezTo>
                  <a:cubicBezTo>
                    <a:pt x="11276" y="8104"/>
                    <a:pt x="11276" y="8286"/>
                    <a:pt x="11390" y="8400"/>
                  </a:cubicBezTo>
                  <a:cubicBezTo>
                    <a:pt x="11447" y="8457"/>
                    <a:pt x="11527" y="8486"/>
                    <a:pt x="11607" y="8486"/>
                  </a:cubicBezTo>
                  <a:cubicBezTo>
                    <a:pt x="11687" y="8486"/>
                    <a:pt x="11767" y="8457"/>
                    <a:pt x="11824" y="8400"/>
                  </a:cubicBezTo>
                  <a:cubicBezTo>
                    <a:pt x="11938" y="8286"/>
                    <a:pt x="11938" y="8081"/>
                    <a:pt x="11824" y="7967"/>
                  </a:cubicBezTo>
                  <a:cubicBezTo>
                    <a:pt x="11767" y="7910"/>
                    <a:pt x="11687" y="7881"/>
                    <a:pt x="11607" y="7881"/>
                  </a:cubicBezTo>
                  <a:close/>
                  <a:moveTo>
                    <a:pt x="215" y="7842"/>
                  </a:moveTo>
                  <a:cubicBezTo>
                    <a:pt x="178" y="7842"/>
                    <a:pt x="137" y="7852"/>
                    <a:pt x="92" y="7875"/>
                  </a:cubicBezTo>
                  <a:cubicBezTo>
                    <a:pt x="80" y="7875"/>
                    <a:pt x="74" y="7870"/>
                    <a:pt x="72" y="7870"/>
                  </a:cubicBezTo>
                  <a:cubicBezTo>
                    <a:pt x="69" y="7870"/>
                    <a:pt x="69" y="7875"/>
                    <a:pt x="69" y="7898"/>
                  </a:cubicBezTo>
                  <a:cubicBezTo>
                    <a:pt x="46" y="8035"/>
                    <a:pt x="46" y="8195"/>
                    <a:pt x="46" y="8332"/>
                  </a:cubicBezTo>
                  <a:cubicBezTo>
                    <a:pt x="23" y="8469"/>
                    <a:pt x="46" y="8492"/>
                    <a:pt x="183" y="8492"/>
                  </a:cubicBezTo>
                  <a:cubicBezTo>
                    <a:pt x="297" y="8492"/>
                    <a:pt x="434" y="8377"/>
                    <a:pt x="480" y="8263"/>
                  </a:cubicBezTo>
                  <a:cubicBezTo>
                    <a:pt x="525" y="8149"/>
                    <a:pt x="502" y="8035"/>
                    <a:pt x="411" y="7944"/>
                  </a:cubicBezTo>
                  <a:cubicBezTo>
                    <a:pt x="350" y="7883"/>
                    <a:pt x="289" y="7842"/>
                    <a:pt x="215" y="7842"/>
                  </a:cubicBezTo>
                  <a:close/>
                  <a:moveTo>
                    <a:pt x="1142" y="7887"/>
                  </a:moveTo>
                  <a:cubicBezTo>
                    <a:pt x="1073" y="7887"/>
                    <a:pt x="1005" y="7921"/>
                    <a:pt x="936" y="7989"/>
                  </a:cubicBezTo>
                  <a:cubicBezTo>
                    <a:pt x="776" y="8149"/>
                    <a:pt x="776" y="8286"/>
                    <a:pt x="913" y="8423"/>
                  </a:cubicBezTo>
                  <a:cubicBezTo>
                    <a:pt x="996" y="8494"/>
                    <a:pt x="1073" y="8535"/>
                    <a:pt x="1147" y="8535"/>
                  </a:cubicBezTo>
                  <a:cubicBezTo>
                    <a:pt x="1215" y="8535"/>
                    <a:pt x="1281" y="8500"/>
                    <a:pt x="1347" y="8423"/>
                  </a:cubicBezTo>
                  <a:cubicBezTo>
                    <a:pt x="1507" y="8286"/>
                    <a:pt x="1507" y="8149"/>
                    <a:pt x="1347" y="7989"/>
                  </a:cubicBezTo>
                  <a:cubicBezTo>
                    <a:pt x="1279" y="7921"/>
                    <a:pt x="1210" y="7887"/>
                    <a:pt x="1142" y="7887"/>
                  </a:cubicBezTo>
                  <a:close/>
                  <a:moveTo>
                    <a:pt x="12542" y="7983"/>
                  </a:moveTo>
                  <a:cubicBezTo>
                    <a:pt x="12470" y="7983"/>
                    <a:pt x="12400" y="8006"/>
                    <a:pt x="12349" y="8058"/>
                  </a:cubicBezTo>
                  <a:cubicBezTo>
                    <a:pt x="12235" y="8172"/>
                    <a:pt x="12235" y="8377"/>
                    <a:pt x="12349" y="8492"/>
                  </a:cubicBezTo>
                  <a:cubicBezTo>
                    <a:pt x="12409" y="8552"/>
                    <a:pt x="12488" y="8580"/>
                    <a:pt x="12567" y="8580"/>
                  </a:cubicBezTo>
                  <a:cubicBezTo>
                    <a:pt x="12637" y="8580"/>
                    <a:pt x="12706" y="8558"/>
                    <a:pt x="12760" y="8514"/>
                  </a:cubicBezTo>
                  <a:cubicBezTo>
                    <a:pt x="12874" y="8377"/>
                    <a:pt x="12897" y="8195"/>
                    <a:pt x="12782" y="8081"/>
                  </a:cubicBezTo>
                  <a:cubicBezTo>
                    <a:pt x="12720" y="8018"/>
                    <a:pt x="12629" y="7983"/>
                    <a:pt x="12542" y="7983"/>
                  </a:cubicBezTo>
                  <a:close/>
                  <a:moveTo>
                    <a:pt x="2089" y="7981"/>
                  </a:moveTo>
                  <a:cubicBezTo>
                    <a:pt x="2020" y="7981"/>
                    <a:pt x="1949" y="8015"/>
                    <a:pt x="1872" y="8081"/>
                  </a:cubicBezTo>
                  <a:cubicBezTo>
                    <a:pt x="1735" y="8241"/>
                    <a:pt x="1735" y="8377"/>
                    <a:pt x="1872" y="8514"/>
                  </a:cubicBezTo>
                  <a:cubicBezTo>
                    <a:pt x="1946" y="8589"/>
                    <a:pt x="2020" y="8629"/>
                    <a:pt x="2094" y="8629"/>
                  </a:cubicBezTo>
                  <a:cubicBezTo>
                    <a:pt x="2157" y="8629"/>
                    <a:pt x="2220" y="8600"/>
                    <a:pt x="2283" y="8537"/>
                  </a:cubicBezTo>
                  <a:cubicBezTo>
                    <a:pt x="2443" y="8377"/>
                    <a:pt x="2443" y="8241"/>
                    <a:pt x="2306" y="8104"/>
                  </a:cubicBezTo>
                  <a:cubicBezTo>
                    <a:pt x="2235" y="8021"/>
                    <a:pt x="2163" y="7981"/>
                    <a:pt x="2089" y="7981"/>
                  </a:cubicBezTo>
                  <a:close/>
                  <a:moveTo>
                    <a:pt x="13548" y="8051"/>
                  </a:moveTo>
                  <a:cubicBezTo>
                    <a:pt x="13460" y="8051"/>
                    <a:pt x="13370" y="8086"/>
                    <a:pt x="13307" y="8149"/>
                  </a:cubicBezTo>
                  <a:cubicBezTo>
                    <a:pt x="13193" y="8263"/>
                    <a:pt x="13193" y="8469"/>
                    <a:pt x="13330" y="8583"/>
                  </a:cubicBezTo>
                  <a:cubicBezTo>
                    <a:pt x="13384" y="8626"/>
                    <a:pt x="13458" y="8649"/>
                    <a:pt x="13534" y="8649"/>
                  </a:cubicBezTo>
                  <a:cubicBezTo>
                    <a:pt x="13618" y="8649"/>
                    <a:pt x="13704" y="8620"/>
                    <a:pt x="13764" y="8560"/>
                  </a:cubicBezTo>
                  <a:cubicBezTo>
                    <a:pt x="13855" y="8446"/>
                    <a:pt x="13855" y="8241"/>
                    <a:pt x="13741" y="8126"/>
                  </a:cubicBezTo>
                  <a:cubicBezTo>
                    <a:pt x="13690" y="8075"/>
                    <a:pt x="13620" y="8051"/>
                    <a:pt x="13548" y="8051"/>
                  </a:cubicBezTo>
                  <a:close/>
                  <a:moveTo>
                    <a:pt x="3036" y="8081"/>
                  </a:moveTo>
                  <a:cubicBezTo>
                    <a:pt x="2968" y="8104"/>
                    <a:pt x="2876" y="8081"/>
                    <a:pt x="2831" y="8172"/>
                  </a:cubicBezTo>
                  <a:cubicBezTo>
                    <a:pt x="2785" y="8218"/>
                    <a:pt x="2762" y="8263"/>
                    <a:pt x="2739" y="8286"/>
                  </a:cubicBezTo>
                  <a:cubicBezTo>
                    <a:pt x="2716" y="8355"/>
                    <a:pt x="2739" y="8446"/>
                    <a:pt x="2739" y="8514"/>
                  </a:cubicBezTo>
                  <a:cubicBezTo>
                    <a:pt x="2762" y="8537"/>
                    <a:pt x="2808" y="8583"/>
                    <a:pt x="2831" y="8606"/>
                  </a:cubicBezTo>
                  <a:cubicBezTo>
                    <a:pt x="2876" y="8697"/>
                    <a:pt x="2945" y="8720"/>
                    <a:pt x="3036" y="8720"/>
                  </a:cubicBezTo>
                  <a:cubicBezTo>
                    <a:pt x="3105" y="8720"/>
                    <a:pt x="3173" y="8697"/>
                    <a:pt x="3241" y="8629"/>
                  </a:cubicBezTo>
                  <a:cubicBezTo>
                    <a:pt x="3310" y="8560"/>
                    <a:pt x="3356" y="8492"/>
                    <a:pt x="3356" y="8400"/>
                  </a:cubicBezTo>
                  <a:cubicBezTo>
                    <a:pt x="3356" y="8332"/>
                    <a:pt x="3333" y="8263"/>
                    <a:pt x="3264" y="8195"/>
                  </a:cubicBezTo>
                  <a:cubicBezTo>
                    <a:pt x="3196" y="8126"/>
                    <a:pt x="3127" y="8081"/>
                    <a:pt x="3036" y="8081"/>
                  </a:cubicBezTo>
                  <a:close/>
                  <a:moveTo>
                    <a:pt x="14447" y="8129"/>
                  </a:moveTo>
                  <a:cubicBezTo>
                    <a:pt x="14371" y="8129"/>
                    <a:pt x="14297" y="8152"/>
                    <a:pt x="14243" y="8195"/>
                  </a:cubicBezTo>
                  <a:cubicBezTo>
                    <a:pt x="14129" y="8309"/>
                    <a:pt x="14129" y="8514"/>
                    <a:pt x="14243" y="8629"/>
                  </a:cubicBezTo>
                  <a:cubicBezTo>
                    <a:pt x="14303" y="8688"/>
                    <a:pt x="14381" y="8723"/>
                    <a:pt x="14462" y="8723"/>
                  </a:cubicBezTo>
                  <a:cubicBezTo>
                    <a:pt x="14536" y="8723"/>
                    <a:pt x="14612" y="8694"/>
                    <a:pt x="14677" y="8629"/>
                  </a:cubicBezTo>
                  <a:cubicBezTo>
                    <a:pt x="14768" y="8537"/>
                    <a:pt x="14791" y="8332"/>
                    <a:pt x="14677" y="8218"/>
                  </a:cubicBezTo>
                  <a:cubicBezTo>
                    <a:pt x="14617" y="8157"/>
                    <a:pt x="14531" y="8129"/>
                    <a:pt x="14447" y="8129"/>
                  </a:cubicBezTo>
                  <a:close/>
                  <a:moveTo>
                    <a:pt x="3972" y="8149"/>
                  </a:moveTo>
                  <a:cubicBezTo>
                    <a:pt x="3903" y="8149"/>
                    <a:pt x="3835" y="8172"/>
                    <a:pt x="3766" y="8241"/>
                  </a:cubicBezTo>
                  <a:cubicBezTo>
                    <a:pt x="3675" y="8309"/>
                    <a:pt x="3652" y="8377"/>
                    <a:pt x="3652" y="8469"/>
                  </a:cubicBezTo>
                  <a:cubicBezTo>
                    <a:pt x="3652" y="8537"/>
                    <a:pt x="3675" y="8606"/>
                    <a:pt x="3744" y="8674"/>
                  </a:cubicBezTo>
                  <a:cubicBezTo>
                    <a:pt x="3812" y="8743"/>
                    <a:pt x="3881" y="8788"/>
                    <a:pt x="3949" y="8788"/>
                  </a:cubicBezTo>
                  <a:cubicBezTo>
                    <a:pt x="4040" y="8788"/>
                    <a:pt x="4132" y="8788"/>
                    <a:pt x="4154" y="8697"/>
                  </a:cubicBezTo>
                  <a:cubicBezTo>
                    <a:pt x="4269" y="8651"/>
                    <a:pt x="4269" y="8537"/>
                    <a:pt x="4269" y="8469"/>
                  </a:cubicBezTo>
                  <a:cubicBezTo>
                    <a:pt x="4269" y="8400"/>
                    <a:pt x="4246" y="8309"/>
                    <a:pt x="4177" y="8263"/>
                  </a:cubicBezTo>
                  <a:cubicBezTo>
                    <a:pt x="4109" y="8195"/>
                    <a:pt x="4040" y="8149"/>
                    <a:pt x="3972" y="8149"/>
                  </a:cubicBezTo>
                  <a:close/>
                  <a:moveTo>
                    <a:pt x="15407" y="8218"/>
                  </a:moveTo>
                  <a:cubicBezTo>
                    <a:pt x="15339" y="8218"/>
                    <a:pt x="15225" y="8263"/>
                    <a:pt x="15179" y="8309"/>
                  </a:cubicBezTo>
                  <a:cubicBezTo>
                    <a:pt x="15088" y="8423"/>
                    <a:pt x="15088" y="8606"/>
                    <a:pt x="15179" y="8720"/>
                  </a:cubicBezTo>
                  <a:cubicBezTo>
                    <a:pt x="15242" y="8783"/>
                    <a:pt x="15332" y="8818"/>
                    <a:pt x="15420" y="8818"/>
                  </a:cubicBezTo>
                  <a:cubicBezTo>
                    <a:pt x="15491" y="8818"/>
                    <a:pt x="15561" y="8794"/>
                    <a:pt x="15613" y="8743"/>
                  </a:cubicBezTo>
                  <a:cubicBezTo>
                    <a:pt x="15658" y="8674"/>
                    <a:pt x="15704" y="8629"/>
                    <a:pt x="15704" y="8537"/>
                  </a:cubicBezTo>
                  <a:cubicBezTo>
                    <a:pt x="15704" y="8446"/>
                    <a:pt x="15658" y="8377"/>
                    <a:pt x="15636" y="8309"/>
                  </a:cubicBezTo>
                  <a:cubicBezTo>
                    <a:pt x="15590" y="8263"/>
                    <a:pt x="15453" y="8218"/>
                    <a:pt x="15407" y="8218"/>
                  </a:cubicBezTo>
                  <a:close/>
                  <a:moveTo>
                    <a:pt x="4919" y="8269"/>
                  </a:moveTo>
                  <a:cubicBezTo>
                    <a:pt x="4839" y="8269"/>
                    <a:pt x="4759" y="8298"/>
                    <a:pt x="4702" y="8355"/>
                  </a:cubicBezTo>
                  <a:cubicBezTo>
                    <a:pt x="4588" y="8469"/>
                    <a:pt x="4588" y="8674"/>
                    <a:pt x="4702" y="8788"/>
                  </a:cubicBezTo>
                  <a:cubicBezTo>
                    <a:pt x="4763" y="8836"/>
                    <a:pt x="4842" y="8866"/>
                    <a:pt x="4920" y="8866"/>
                  </a:cubicBezTo>
                  <a:cubicBezTo>
                    <a:pt x="4990" y="8866"/>
                    <a:pt x="5059" y="8842"/>
                    <a:pt x="5113" y="8788"/>
                  </a:cubicBezTo>
                  <a:cubicBezTo>
                    <a:pt x="5250" y="8674"/>
                    <a:pt x="5250" y="8469"/>
                    <a:pt x="5136" y="8355"/>
                  </a:cubicBezTo>
                  <a:cubicBezTo>
                    <a:pt x="5079" y="8298"/>
                    <a:pt x="4999" y="8269"/>
                    <a:pt x="4919" y="8269"/>
                  </a:cubicBezTo>
                  <a:close/>
                  <a:moveTo>
                    <a:pt x="16366" y="8309"/>
                  </a:moveTo>
                  <a:cubicBezTo>
                    <a:pt x="16275" y="8309"/>
                    <a:pt x="16206" y="8355"/>
                    <a:pt x="16138" y="8400"/>
                  </a:cubicBezTo>
                  <a:cubicBezTo>
                    <a:pt x="16115" y="8469"/>
                    <a:pt x="16046" y="8514"/>
                    <a:pt x="16046" y="8606"/>
                  </a:cubicBezTo>
                  <a:cubicBezTo>
                    <a:pt x="16069" y="8674"/>
                    <a:pt x="16115" y="8788"/>
                    <a:pt x="16138" y="8834"/>
                  </a:cubicBezTo>
                  <a:cubicBezTo>
                    <a:pt x="16198" y="8882"/>
                    <a:pt x="16277" y="8911"/>
                    <a:pt x="16355" y="8911"/>
                  </a:cubicBezTo>
                  <a:cubicBezTo>
                    <a:pt x="16426" y="8911"/>
                    <a:pt x="16495" y="8888"/>
                    <a:pt x="16549" y="8834"/>
                  </a:cubicBezTo>
                  <a:cubicBezTo>
                    <a:pt x="16686" y="8720"/>
                    <a:pt x="16686" y="8514"/>
                    <a:pt x="16571" y="8400"/>
                  </a:cubicBezTo>
                  <a:cubicBezTo>
                    <a:pt x="16526" y="8355"/>
                    <a:pt x="16457" y="8332"/>
                    <a:pt x="16366" y="8309"/>
                  </a:cubicBezTo>
                  <a:close/>
                  <a:moveTo>
                    <a:pt x="5855" y="8360"/>
                  </a:moveTo>
                  <a:cubicBezTo>
                    <a:pt x="5775" y="8360"/>
                    <a:pt x="5695" y="8389"/>
                    <a:pt x="5638" y="8446"/>
                  </a:cubicBezTo>
                  <a:cubicBezTo>
                    <a:pt x="5524" y="8560"/>
                    <a:pt x="5524" y="8765"/>
                    <a:pt x="5661" y="8880"/>
                  </a:cubicBezTo>
                  <a:cubicBezTo>
                    <a:pt x="5718" y="8937"/>
                    <a:pt x="5792" y="8965"/>
                    <a:pt x="5866" y="8965"/>
                  </a:cubicBezTo>
                  <a:cubicBezTo>
                    <a:pt x="5941" y="8965"/>
                    <a:pt x="6015" y="8937"/>
                    <a:pt x="6072" y="8880"/>
                  </a:cubicBezTo>
                  <a:cubicBezTo>
                    <a:pt x="6186" y="8743"/>
                    <a:pt x="6186" y="8560"/>
                    <a:pt x="6072" y="8446"/>
                  </a:cubicBezTo>
                  <a:cubicBezTo>
                    <a:pt x="6015" y="8389"/>
                    <a:pt x="5935" y="8360"/>
                    <a:pt x="5855" y="8360"/>
                  </a:cubicBezTo>
                  <a:close/>
                  <a:moveTo>
                    <a:pt x="17268" y="8400"/>
                  </a:moveTo>
                  <a:cubicBezTo>
                    <a:pt x="17182" y="8400"/>
                    <a:pt x="17096" y="8423"/>
                    <a:pt x="17051" y="8469"/>
                  </a:cubicBezTo>
                  <a:cubicBezTo>
                    <a:pt x="16959" y="8583"/>
                    <a:pt x="16982" y="8834"/>
                    <a:pt x="17074" y="8902"/>
                  </a:cubicBezTo>
                  <a:cubicBezTo>
                    <a:pt x="17119" y="8948"/>
                    <a:pt x="17205" y="8971"/>
                    <a:pt x="17288" y="8971"/>
                  </a:cubicBezTo>
                  <a:cubicBezTo>
                    <a:pt x="17370" y="8971"/>
                    <a:pt x="17450" y="8948"/>
                    <a:pt x="17484" y="8902"/>
                  </a:cubicBezTo>
                  <a:cubicBezTo>
                    <a:pt x="17599" y="8811"/>
                    <a:pt x="17576" y="8560"/>
                    <a:pt x="17484" y="8469"/>
                  </a:cubicBezTo>
                  <a:cubicBezTo>
                    <a:pt x="17439" y="8423"/>
                    <a:pt x="17353" y="8400"/>
                    <a:pt x="17268" y="8400"/>
                  </a:cubicBezTo>
                  <a:close/>
                  <a:moveTo>
                    <a:pt x="6814" y="8406"/>
                  </a:moveTo>
                  <a:cubicBezTo>
                    <a:pt x="6734" y="8406"/>
                    <a:pt x="6654" y="8435"/>
                    <a:pt x="6597" y="8492"/>
                  </a:cubicBezTo>
                  <a:cubicBezTo>
                    <a:pt x="6483" y="8606"/>
                    <a:pt x="6483" y="8811"/>
                    <a:pt x="6597" y="8902"/>
                  </a:cubicBezTo>
                  <a:cubicBezTo>
                    <a:pt x="6656" y="8974"/>
                    <a:pt x="6735" y="9008"/>
                    <a:pt x="6816" y="9008"/>
                  </a:cubicBezTo>
                  <a:cubicBezTo>
                    <a:pt x="6889" y="9008"/>
                    <a:pt x="6965" y="8980"/>
                    <a:pt x="7030" y="8925"/>
                  </a:cubicBezTo>
                  <a:cubicBezTo>
                    <a:pt x="7145" y="8811"/>
                    <a:pt x="7145" y="8606"/>
                    <a:pt x="7030" y="8492"/>
                  </a:cubicBezTo>
                  <a:cubicBezTo>
                    <a:pt x="6973" y="8435"/>
                    <a:pt x="6894" y="8406"/>
                    <a:pt x="6814" y="8406"/>
                  </a:cubicBezTo>
                  <a:close/>
                  <a:moveTo>
                    <a:pt x="7753" y="8500"/>
                  </a:moveTo>
                  <a:cubicBezTo>
                    <a:pt x="7680" y="8500"/>
                    <a:pt x="7610" y="8528"/>
                    <a:pt x="7555" y="8583"/>
                  </a:cubicBezTo>
                  <a:cubicBezTo>
                    <a:pt x="7441" y="8697"/>
                    <a:pt x="7441" y="8902"/>
                    <a:pt x="7555" y="9017"/>
                  </a:cubicBezTo>
                  <a:cubicBezTo>
                    <a:pt x="7613" y="9074"/>
                    <a:pt x="7687" y="9102"/>
                    <a:pt x="7761" y="9102"/>
                  </a:cubicBezTo>
                  <a:cubicBezTo>
                    <a:pt x="7835" y="9102"/>
                    <a:pt x="7909" y="9074"/>
                    <a:pt x="7966" y="9017"/>
                  </a:cubicBezTo>
                  <a:cubicBezTo>
                    <a:pt x="8080" y="8902"/>
                    <a:pt x="8103" y="8720"/>
                    <a:pt x="7989" y="8606"/>
                  </a:cubicBezTo>
                  <a:cubicBezTo>
                    <a:pt x="7918" y="8534"/>
                    <a:pt x="7833" y="8500"/>
                    <a:pt x="7753" y="8500"/>
                  </a:cubicBezTo>
                  <a:close/>
                  <a:moveTo>
                    <a:pt x="8732" y="8599"/>
                  </a:moveTo>
                  <a:cubicBezTo>
                    <a:pt x="8644" y="8599"/>
                    <a:pt x="8554" y="8634"/>
                    <a:pt x="8491" y="8697"/>
                  </a:cubicBezTo>
                  <a:cubicBezTo>
                    <a:pt x="8377" y="8811"/>
                    <a:pt x="8377" y="9017"/>
                    <a:pt x="8514" y="9131"/>
                  </a:cubicBezTo>
                  <a:cubicBezTo>
                    <a:pt x="8568" y="9174"/>
                    <a:pt x="8637" y="9197"/>
                    <a:pt x="8707" y="9197"/>
                  </a:cubicBezTo>
                  <a:cubicBezTo>
                    <a:pt x="8785" y="9197"/>
                    <a:pt x="8865" y="9168"/>
                    <a:pt x="8925" y="9108"/>
                  </a:cubicBezTo>
                  <a:cubicBezTo>
                    <a:pt x="9039" y="8994"/>
                    <a:pt x="9039" y="8788"/>
                    <a:pt x="8925" y="8674"/>
                  </a:cubicBezTo>
                  <a:cubicBezTo>
                    <a:pt x="8874" y="8623"/>
                    <a:pt x="8804" y="8599"/>
                    <a:pt x="8732" y="8599"/>
                  </a:cubicBezTo>
                  <a:close/>
                  <a:moveTo>
                    <a:pt x="9644" y="8680"/>
                  </a:moveTo>
                  <a:cubicBezTo>
                    <a:pt x="9564" y="8680"/>
                    <a:pt x="9484" y="8708"/>
                    <a:pt x="9427" y="8765"/>
                  </a:cubicBezTo>
                  <a:cubicBezTo>
                    <a:pt x="9313" y="8880"/>
                    <a:pt x="9313" y="9062"/>
                    <a:pt x="9427" y="9199"/>
                  </a:cubicBezTo>
                  <a:cubicBezTo>
                    <a:pt x="9479" y="9251"/>
                    <a:pt x="9548" y="9274"/>
                    <a:pt x="9620" y="9274"/>
                  </a:cubicBezTo>
                  <a:cubicBezTo>
                    <a:pt x="9708" y="9274"/>
                    <a:pt x="9798" y="9239"/>
                    <a:pt x="9861" y="9176"/>
                  </a:cubicBezTo>
                  <a:cubicBezTo>
                    <a:pt x="9952" y="9062"/>
                    <a:pt x="9952" y="8857"/>
                    <a:pt x="9861" y="8765"/>
                  </a:cubicBezTo>
                  <a:cubicBezTo>
                    <a:pt x="9804" y="8708"/>
                    <a:pt x="9724" y="8680"/>
                    <a:pt x="9644" y="8680"/>
                  </a:cubicBezTo>
                  <a:close/>
                  <a:moveTo>
                    <a:pt x="10568" y="8760"/>
                  </a:moveTo>
                  <a:cubicBezTo>
                    <a:pt x="10498" y="8760"/>
                    <a:pt x="10442" y="8800"/>
                    <a:pt x="10386" y="8857"/>
                  </a:cubicBezTo>
                  <a:cubicBezTo>
                    <a:pt x="10249" y="8948"/>
                    <a:pt x="10249" y="9154"/>
                    <a:pt x="10386" y="9290"/>
                  </a:cubicBezTo>
                  <a:cubicBezTo>
                    <a:pt x="10431" y="9313"/>
                    <a:pt x="10477" y="9359"/>
                    <a:pt x="10568" y="9359"/>
                  </a:cubicBezTo>
                  <a:cubicBezTo>
                    <a:pt x="10660" y="9359"/>
                    <a:pt x="10728" y="9336"/>
                    <a:pt x="10797" y="9290"/>
                  </a:cubicBezTo>
                  <a:cubicBezTo>
                    <a:pt x="10819" y="9268"/>
                    <a:pt x="10888" y="9108"/>
                    <a:pt x="10888" y="9108"/>
                  </a:cubicBezTo>
                  <a:cubicBezTo>
                    <a:pt x="10911" y="9017"/>
                    <a:pt x="10865" y="8925"/>
                    <a:pt x="10797" y="8857"/>
                  </a:cubicBezTo>
                  <a:cubicBezTo>
                    <a:pt x="10774" y="8811"/>
                    <a:pt x="10683" y="8788"/>
                    <a:pt x="10614" y="8765"/>
                  </a:cubicBezTo>
                  <a:cubicBezTo>
                    <a:pt x="10598" y="8761"/>
                    <a:pt x="10582" y="8760"/>
                    <a:pt x="10568" y="8760"/>
                  </a:cubicBezTo>
                  <a:close/>
                  <a:moveTo>
                    <a:pt x="69" y="8788"/>
                  </a:moveTo>
                  <a:cubicBezTo>
                    <a:pt x="23" y="8788"/>
                    <a:pt x="0" y="8811"/>
                    <a:pt x="0" y="8857"/>
                  </a:cubicBezTo>
                  <a:cubicBezTo>
                    <a:pt x="23" y="9017"/>
                    <a:pt x="23" y="9199"/>
                    <a:pt x="46" y="9359"/>
                  </a:cubicBezTo>
                  <a:cubicBezTo>
                    <a:pt x="46" y="9382"/>
                    <a:pt x="57" y="9387"/>
                    <a:pt x="74" y="9387"/>
                  </a:cubicBezTo>
                  <a:cubicBezTo>
                    <a:pt x="92" y="9387"/>
                    <a:pt x="114" y="9382"/>
                    <a:pt x="137" y="9382"/>
                  </a:cubicBezTo>
                  <a:cubicBezTo>
                    <a:pt x="251" y="9382"/>
                    <a:pt x="343" y="9313"/>
                    <a:pt x="388" y="9222"/>
                  </a:cubicBezTo>
                  <a:cubicBezTo>
                    <a:pt x="434" y="9085"/>
                    <a:pt x="434" y="8971"/>
                    <a:pt x="320" y="8857"/>
                  </a:cubicBezTo>
                  <a:cubicBezTo>
                    <a:pt x="251" y="8788"/>
                    <a:pt x="160" y="8788"/>
                    <a:pt x="69" y="8788"/>
                  </a:cubicBezTo>
                  <a:close/>
                  <a:moveTo>
                    <a:pt x="11561" y="8857"/>
                  </a:moveTo>
                  <a:cubicBezTo>
                    <a:pt x="11476" y="8857"/>
                    <a:pt x="11390" y="8880"/>
                    <a:pt x="11344" y="8925"/>
                  </a:cubicBezTo>
                  <a:cubicBezTo>
                    <a:pt x="11253" y="9017"/>
                    <a:pt x="11253" y="9268"/>
                    <a:pt x="11344" y="9359"/>
                  </a:cubicBezTo>
                  <a:cubicBezTo>
                    <a:pt x="11393" y="9396"/>
                    <a:pt x="11481" y="9419"/>
                    <a:pt x="11567" y="9419"/>
                  </a:cubicBezTo>
                  <a:cubicBezTo>
                    <a:pt x="11641" y="9419"/>
                    <a:pt x="11713" y="9401"/>
                    <a:pt x="11755" y="9359"/>
                  </a:cubicBezTo>
                  <a:cubicBezTo>
                    <a:pt x="11869" y="9268"/>
                    <a:pt x="11869" y="9017"/>
                    <a:pt x="11778" y="8925"/>
                  </a:cubicBezTo>
                  <a:cubicBezTo>
                    <a:pt x="11732" y="8880"/>
                    <a:pt x="11647" y="8857"/>
                    <a:pt x="11561" y="8857"/>
                  </a:cubicBezTo>
                  <a:close/>
                  <a:moveTo>
                    <a:pt x="1047" y="8862"/>
                  </a:moveTo>
                  <a:cubicBezTo>
                    <a:pt x="970" y="8862"/>
                    <a:pt x="890" y="8891"/>
                    <a:pt x="822" y="8948"/>
                  </a:cubicBezTo>
                  <a:cubicBezTo>
                    <a:pt x="708" y="9062"/>
                    <a:pt x="708" y="9268"/>
                    <a:pt x="822" y="9382"/>
                  </a:cubicBezTo>
                  <a:cubicBezTo>
                    <a:pt x="882" y="9430"/>
                    <a:pt x="968" y="9459"/>
                    <a:pt x="1052" y="9459"/>
                  </a:cubicBezTo>
                  <a:cubicBezTo>
                    <a:pt x="1127" y="9459"/>
                    <a:pt x="1202" y="9436"/>
                    <a:pt x="1256" y="9382"/>
                  </a:cubicBezTo>
                  <a:cubicBezTo>
                    <a:pt x="1370" y="9268"/>
                    <a:pt x="1370" y="9062"/>
                    <a:pt x="1256" y="8948"/>
                  </a:cubicBezTo>
                  <a:cubicBezTo>
                    <a:pt x="1199" y="8891"/>
                    <a:pt x="1124" y="8862"/>
                    <a:pt x="1047" y="8862"/>
                  </a:cubicBezTo>
                  <a:close/>
                  <a:moveTo>
                    <a:pt x="12497" y="8925"/>
                  </a:moveTo>
                  <a:cubicBezTo>
                    <a:pt x="12412" y="8925"/>
                    <a:pt x="12326" y="8948"/>
                    <a:pt x="12280" y="8994"/>
                  </a:cubicBezTo>
                  <a:cubicBezTo>
                    <a:pt x="12189" y="9085"/>
                    <a:pt x="12166" y="9336"/>
                    <a:pt x="12280" y="9427"/>
                  </a:cubicBezTo>
                  <a:cubicBezTo>
                    <a:pt x="12315" y="9473"/>
                    <a:pt x="12394" y="9496"/>
                    <a:pt x="12477" y="9496"/>
                  </a:cubicBezTo>
                  <a:cubicBezTo>
                    <a:pt x="12560" y="9496"/>
                    <a:pt x="12646" y="9473"/>
                    <a:pt x="12691" y="9427"/>
                  </a:cubicBezTo>
                  <a:cubicBezTo>
                    <a:pt x="12782" y="9336"/>
                    <a:pt x="12805" y="9108"/>
                    <a:pt x="12714" y="8994"/>
                  </a:cubicBezTo>
                  <a:cubicBezTo>
                    <a:pt x="12668" y="8948"/>
                    <a:pt x="12583" y="8925"/>
                    <a:pt x="12497" y="8925"/>
                  </a:cubicBezTo>
                  <a:close/>
                  <a:moveTo>
                    <a:pt x="1997" y="8954"/>
                  </a:moveTo>
                  <a:cubicBezTo>
                    <a:pt x="1918" y="8954"/>
                    <a:pt x="1838" y="8982"/>
                    <a:pt x="1781" y="9039"/>
                  </a:cubicBezTo>
                  <a:cubicBezTo>
                    <a:pt x="1667" y="9154"/>
                    <a:pt x="1667" y="9359"/>
                    <a:pt x="1781" y="9473"/>
                  </a:cubicBezTo>
                  <a:cubicBezTo>
                    <a:pt x="1838" y="9530"/>
                    <a:pt x="1918" y="9559"/>
                    <a:pt x="1995" y="9559"/>
                  </a:cubicBezTo>
                  <a:cubicBezTo>
                    <a:pt x="2072" y="9559"/>
                    <a:pt x="2146" y="9530"/>
                    <a:pt x="2192" y="9473"/>
                  </a:cubicBezTo>
                  <a:cubicBezTo>
                    <a:pt x="2328" y="9359"/>
                    <a:pt x="2328" y="9154"/>
                    <a:pt x="2214" y="9039"/>
                  </a:cubicBezTo>
                  <a:cubicBezTo>
                    <a:pt x="2157" y="8982"/>
                    <a:pt x="2077" y="8954"/>
                    <a:pt x="1997" y="8954"/>
                  </a:cubicBezTo>
                  <a:close/>
                  <a:moveTo>
                    <a:pt x="13444" y="9017"/>
                  </a:moveTo>
                  <a:cubicBezTo>
                    <a:pt x="13376" y="9017"/>
                    <a:pt x="13285" y="9062"/>
                    <a:pt x="13216" y="9085"/>
                  </a:cubicBezTo>
                  <a:cubicBezTo>
                    <a:pt x="13193" y="9154"/>
                    <a:pt x="13148" y="9222"/>
                    <a:pt x="13148" y="9313"/>
                  </a:cubicBezTo>
                  <a:cubicBezTo>
                    <a:pt x="13125" y="9382"/>
                    <a:pt x="13170" y="9450"/>
                    <a:pt x="13239" y="9519"/>
                  </a:cubicBezTo>
                  <a:cubicBezTo>
                    <a:pt x="13262" y="9564"/>
                    <a:pt x="13376" y="9587"/>
                    <a:pt x="13444" y="9587"/>
                  </a:cubicBezTo>
                  <a:cubicBezTo>
                    <a:pt x="13513" y="9587"/>
                    <a:pt x="13581" y="9564"/>
                    <a:pt x="13627" y="9519"/>
                  </a:cubicBezTo>
                  <a:cubicBezTo>
                    <a:pt x="13695" y="9473"/>
                    <a:pt x="13718" y="9382"/>
                    <a:pt x="13718" y="9313"/>
                  </a:cubicBezTo>
                  <a:cubicBezTo>
                    <a:pt x="13718" y="9245"/>
                    <a:pt x="13695" y="9154"/>
                    <a:pt x="13650" y="9108"/>
                  </a:cubicBezTo>
                  <a:cubicBezTo>
                    <a:pt x="13604" y="9039"/>
                    <a:pt x="13513" y="9017"/>
                    <a:pt x="13444" y="9017"/>
                  </a:cubicBezTo>
                  <a:close/>
                  <a:moveTo>
                    <a:pt x="2937" y="9048"/>
                  </a:moveTo>
                  <a:cubicBezTo>
                    <a:pt x="2864" y="9048"/>
                    <a:pt x="2794" y="9076"/>
                    <a:pt x="2739" y="9131"/>
                  </a:cubicBezTo>
                  <a:cubicBezTo>
                    <a:pt x="2625" y="9245"/>
                    <a:pt x="2602" y="9450"/>
                    <a:pt x="2739" y="9564"/>
                  </a:cubicBezTo>
                  <a:cubicBezTo>
                    <a:pt x="2785" y="9621"/>
                    <a:pt x="2859" y="9650"/>
                    <a:pt x="2936" y="9650"/>
                  </a:cubicBezTo>
                  <a:cubicBezTo>
                    <a:pt x="3013" y="9650"/>
                    <a:pt x="3093" y="9621"/>
                    <a:pt x="3150" y="9564"/>
                  </a:cubicBezTo>
                  <a:cubicBezTo>
                    <a:pt x="3264" y="9450"/>
                    <a:pt x="3264" y="9268"/>
                    <a:pt x="3173" y="9154"/>
                  </a:cubicBezTo>
                  <a:cubicBezTo>
                    <a:pt x="3101" y="9082"/>
                    <a:pt x="3017" y="9048"/>
                    <a:pt x="2937" y="9048"/>
                  </a:cubicBezTo>
                  <a:close/>
                  <a:moveTo>
                    <a:pt x="14380" y="9108"/>
                  </a:moveTo>
                  <a:cubicBezTo>
                    <a:pt x="14312" y="9108"/>
                    <a:pt x="14220" y="9131"/>
                    <a:pt x="14175" y="9199"/>
                  </a:cubicBezTo>
                  <a:cubicBezTo>
                    <a:pt x="14129" y="9222"/>
                    <a:pt x="14083" y="9313"/>
                    <a:pt x="14083" y="9382"/>
                  </a:cubicBezTo>
                  <a:cubicBezTo>
                    <a:pt x="14083" y="9450"/>
                    <a:pt x="14129" y="9542"/>
                    <a:pt x="14175" y="9587"/>
                  </a:cubicBezTo>
                  <a:cubicBezTo>
                    <a:pt x="14220" y="9656"/>
                    <a:pt x="14312" y="9678"/>
                    <a:pt x="14380" y="9678"/>
                  </a:cubicBezTo>
                  <a:cubicBezTo>
                    <a:pt x="14393" y="9683"/>
                    <a:pt x="14406" y="9685"/>
                    <a:pt x="14420" y="9685"/>
                  </a:cubicBezTo>
                  <a:cubicBezTo>
                    <a:pt x="14481" y="9685"/>
                    <a:pt x="14548" y="9647"/>
                    <a:pt x="14586" y="9610"/>
                  </a:cubicBezTo>
                  <a:cubicBezTo>
                    <a:pt x="14631" y="9564"/>
                    <a:pt x="14677" y="9473"/>
                    <a:pt x="14677" y="9405"/>
                  </a:cubicBezTo>
                  <a:cubicBezTo>
                    <a:pt x="14677" y="9336"/>
                    <a:pt x="14631" y="9268"/>
                    <a:pt x="14608" y="9176"/>
                  </a:cubicBezTo>
                  <a:cubicBezTo>
                    <a:pt x="14540" y="9154"/>
                    <a:pt x="14449" y="9108"/>
                    <a:pt x="14380" y="9108"/>
                  </a:cubicBezTo>
                  <a:close/>
                  <a:moveTo>
                    <a:pt x="3858" y="9116"/>
                  </a:moveTo>
                  <a:cubicBezTo>
                    <a:pt x="3782" y="9116"/>
                    <a:pt x="3707" y="9145"/>
                    <a:pt x="3652" y="9199"/>
                  </a:cubicBezTo>
                  <a:cubicBezTo>
                    <a:pt x="3538" y="9313"/>
                    <a:pt x="3538" y="9519"/>
                    <a:pt x="3652" y="9633"/>
                  </a:cubicBezTo>
                  <a:cubicBezTo>
                    <a:pt x="3709" y="9690"/>
                    <a:pt x="3784" y="9718"/>
                    <a:pt x="3861" y="9718"/>
                  </a:cubicBezTo>
                  <a:cubicBezTo>
                    <a:pt x="3938" y="9718"/>
                    <a:pt x="4018" y="9690"/>
                    <a:pt x="4086" y="9633"/>
                  </a:cubicBezTo>
                  <a:cubicBezTo>
                    <a:pt x="4200" y="9519"/>
                    <a:pt x="4200" y="9336"/>
                    <a:pt x="4086" y="9222"/>
                  </a:cubicBezTo>
                  <a:cubicBezTo>
                    <a:pt x="4026" y="9150"/>
                    <a:pt x="3942" y="9116"/>
                    <a:pt x="3858" y="9116"/>
                  </a:cubicBezTo>
                  <a:close/>
                  <a:moveTo>
                    <a:pt x="15351" y="9195"/>
                  </a:moveTo>
                  <a:cubicBezTo>
                    <a:pt x="15340" y="9195"/>
                    <a:pt x="15329" y="9196"/>
                    <a:pt x="15316" y="9199"/>
                  </a:cubicBezTo>
                  <a:cubicBezTo>
                    <a:pt x="15248" y="9199"/>
                    <a:pt x="15156" y="9199"/>
                    <a:pt x="15133" y="9268"/>
                  </a:cubicBezTo>
                  <a:cubicBezTo>
                    <a:pt x="15065" y="9313"/>
                    <a:pt x="15019" y="9382"/>
                    <a:pt x="15042" y="9473"/>
                  </a:cubicBezTo>
                  <a:cubicBezTo>
                    <a:pt x="15042" y="9542"/>
                    <a:pt x="15065" y="9610"/>
                    <a:pt x="15111" y="9656"/>
                  </a:cubicBezTo>
                  <a:cubicBezTo>
                    <a:pt x="15179" y="9701"/>
                    <a:pt x="15225" y="9747"/>
                    <a:pt x="15293" y="9747"/>
                  </a:cubicBezTo>
                  <a:cubicBezTo>
                    <a:pt x="15385" y="9747"/>
                    <a:pt x="15430" y="9747"/>
                    <a:pt x="15499" y="9678"/>
                  </a:cubicBezTo>
                  <a:cubicBezTo>
                    <a:pt x="15544" y="9610"/>
                    <a:pt x="15590" y="9564"/>
                    <a:pt x="15590" y="9473"/>
                  </a:cubicBezTo>
                  <a:cubicBezTo>
                    <a:pt x="15567" y="9405"/>
                    <a:pt x="15567" y="9336"/>
                    <a:pt x="15499" y="9290"/>
                  </a:cubicBezTo>
                  <a:cubicBezTo>
                    <a:pt x="15459" y="9251"/>
                    <a:pt x="15420" y="9195"/>
                    <a:pt x="15351" y="9195"/>
                  </a:cubicBezTo>
                  <a:close/>
                  <a:moveTo>
                    <a:pt x="4837" y="9196"/>
                  </a:moveTo>
                  <a:cubicBezTo>
                    <a:pt x="4757" y="9196"/>
                    <a:pt x="4676" y="9225"/>
                    <a:pt x="4611" y="9290"/>
                  </a:cubicBezTo>
                  <a:cubicBezTo>
                    <a:pt x="4588" y="9336"/>
                    <a:pt x="4543" y="9382"/>
                    <a:pt x="4543" y="9473"/>
                  </a:cubicBezTo>
                  <a:cubicBezTo>
                    <a:pt x="4543" y="9564"/>
                    <a:pt x="4588" y="9633"/>
                    <a:pt x="4634" y="9701"/>
                  </a:cubicBezTo>
                  <a:cubicBezTo>
                    <a:pt x="4634" y="9724"/>
                    <a:pt x="4794" y="9793"/>
                    <a:pt x="4816" y="9793"/>
                  </a:cubicBezTo>
                  <a:cubicBezTo>
                    <a:pt x="4833" y="9797"/>
                    <a:pt x="4849" y="9799"/>
                    <a:pt x="4865" y="9799"/>
                  </a:cubicBezTo>
                  <a:cubicBezTo>
                    <a:pt x="4933" y="9799"/>
                    <a:pt x="4989" y="9761"/>
                    <a:pt x="5045" y="9724"/>
                  </a:cubicBezTo>
                  <a:cubicBezTo>
                    <a:pt x="5090" y="9678"/>
                    <a:pt x="5136" y="9587"/>
                    <a:pt x="5136" y="9519"/>
                  </a:cubicBezTo>
                  <a:cubicBezTo>
                    <a:pt x="5159" y="9427"/>
                    <a:pt x="5113" y="9359"/>
                    <a:pt x="5068" y="9290"/>
                  </a:cubicBezTo>
                  <a:cubicBezTo>
                    <a:pt x="5008" y="9231"/>
                    <a:pt x="4923" y="9196"/>
                    <a:pt x="4837" y="9196"/>
                  </a:cubicBezTo>
                  <a:close/>
                  <a:moveTo>
                    <a:pt x="16295" y="9286"/>
                  </a:moveTo>
                  <a:cubicBezTo>
                    <a:pt x="16282" y="9286"/>
                    <a:pt x="16267" y="9287"/>
                    <a:pt x="16252" y="9290"/>
                  </a:cubicBezTo>
                  <a:cubicBezTo>
                    <a:pt x="16183" y="9290"/>
                    <a:pt x="16138" y="9313"/>
                    <a:pt x="16069" y="9359"/>
                  </a:cubicBezTo>
                  <a:cubicBezTo>
                    <a:pt x="16024" y="9427"/>
                    <a:pt x="15978" y="9473"/>
                    <a:pt x="15978" y="9564"/>
                  </a:cubicBezTo>
                  <a:cubicBezTo>
                    <a:pt x="16001" y="9633"/>
                    <a:pt x="16001" y="9701"/>
                    <a:pt x="16069" y="9747"/>
                  </a:cubicBezTo>
                  <a:cubicBezTo>
                    <a:pt x="16115" y="9815"/>
                    <a:pt x="16183" y="9838"/>
                    <a:pt x="16252" y="9838"/>
                  </a:cubicBezTo>
                  <a:cubicBezTo>
                    <a:pt x="16343" y="9838"/>
                    <a:pt x="16389" y="9815"/>
                    <a:pt x="16457" y="9747"/>
                  </a:cubicBezTo>
                  <a:cubicBezTo>
                    <a:pt x="16503" y="9701"/>
                    <a:pt x="16549" y="9656"/>
                    <a:pt x="16526" y="9564"/>
                  </a:cubicBezTo>
                  <a:cubicBezTo>
                    <a:pt x="16526" y="9496"/>
                    <a:pt x="16526" y="9427"/>
                    <a:pt x="16457" y="9382"/>
                  </a:cubicBezTo>
                  <a:cubicBezTo>
                    <a:pt x="16418" y="9342"/>
                    <a:pt x="16379" y="9286"/>
                    <a:pt x="16295" y="9286"/>
                  </a:cubicBezTo>
                  <a:close/>
                  <a:moveTo>
                    <a:pt x="5804" y="9296"/>
                  </a:moveTo>
                  <a:cubicBezTo>
                    <a:pt x="5724" y="9296"/>
                    <a:pt x="5638" y="9325"/>
                    <a:pt x="5570" y="9382"/>
                  </a:cubicBezTo>
                  <a:cubicBezTo>
                    <a:pt x="5547" y="9427"/>
                    <a:pt x="5501" y="9496"/>
                    <a:pt x="5501" y="9564"/>
                  </a:cubicBezTo>
                  <a:cubicBezTo>
                    <a:pt x="5478" y="9656"/>
                    <a:pt x="5524" y="9724"/>
                    <a:pt x="5570" y="9793"/>
                  </a:cubicBezTo>
                  <a:cubicBezTo>
                    <a:pt x="5592" y="9815"/>
                    <a:pt x="5729" y="9884"/>
                    <a:pt x="5752" y="9884"/>
                  </a:cubicBezTo>
                  <a:cubicBezTo>
                    <a:pt x="5769" y="9888"/>
                    <a:pt x="5786" y="9890"/>
                    <a:pt x="5802" y="9890"/>
                  </a:cubicBezTo>
                  <a:cubicBezTo>
                    <a:pt x="5876" y="9890"/>
                    <a:pt x="5947" y="9853"/>
                    <a:pt x="6003" y="9815"/>
                  </a:cubicBezTo>
                  <a:cubicBezTo>
                    <a:pt x="6049" y="9770"/>
                    <a:pt x="6072" y="9701"/>
                    <a:pt x="6095" y="9610"/>
                  </a:cubicBezTo>
                  <a:cubicBezTo>
                    <a:pt x="6095" y="9519"/>
                    <a:pt x="6072" y="9450"/>
                    <a:pt x="6003" y="9382"/>
                  </a:cubicBezTo>
                  <a:cubicBezTo>
                    <a:pt x="5958" y="9325"/>
                    <a:pt x="5884" y="9296"/>
                    <a:pt x="5804" y="9296"/>
                  </a:cubicBezTo>
                  <a:close/>
                  <a:moveTo>
                    <a:pt x="17268" y="9354"/>
                  </a:moveTo>
                  <a:cubicBezTo>
                    <a:pt x="17257" y="9354"/>
                    <a:pt x="17246" y="9356"/>
                    <a:pt x="17233" y="9359"/>
                  </a:cubicBezTo>
                  <a:cubicBezTo>
                    <a:pt x="17165" y="9359"/>
                    <a:pt x="17096" y="9382"/>
                    <a:pt x="17051" y="9427"/>
                  </a:cubicBezTo>
                  <a:cubicBezTo>
                    <a:pt x="17005" y="9496"/>
                    <a:pt x="16937" y="9542"/>
                    <a:pt x="16959" y="9633"/>
                  </a:cubicBezTo>
                  <a:cubicBezTo>
                    <a:pt x="16959" y="9701"/>
                    <a:pt x="16959" y="9770"/>
                    <a:pt x="17028" y="9815"/>
                  </a:cubicBezTo>
                  <a:cubicBezTo>
                    <a:pt x="17096" y="9884"/>
                    <a:pt x="17142" y="9907"/>
                    <a:pt x="17233" y="9907"/>
                  </a:cubicBezTo>
                  <a:cubicBezTo>
                    <a:pt x="17325" y="9907"/>
                    <a:pt x="17370" y="9884"/>
                    <a:pt x="17416" y="9838"/>
                  </a:cubicBezTo>
                  <a:cubicBezTo>
                    <a:pt x="17462" y="9770"/>
                    <a:pt x="17507" y="9724"/>
                    <a:pt x="17507" y="9656"/>
                  </a:cubicBezTo>
                  <a:cubicBezTo>
                    <a:pt x="17507" y="9564"/>
                    <a:pt x="17507" y="9496"/>
                    <a:pt x="17439" y="9450"/>
                  </a:cubicBezTo>
                  <a:cubicBezTo>
                    <a:pt x="17380" y="9411"/>
                    <a:pt x="17338" y="9354"/>
                    <a:pt x="17268" y="9354"/>
                  </a:cubicBezTo>
                  <a:close/>
                  <a:moveTo>
                    <a:pt x="6722" y="9382"/>
                  </a:moveTo>
                  <a:cubicBezTo>
                    <a:pt x="6637" y="9382"/>
                    <a:pt x="6551" y="9405"/>
                    <a:pt x="6505" y="9450"/>
                  </a:cubicBezTo>
                  <a:cubicBezTo>
                    <a:pt x="6414" y="9542"/>
                    <a:pt x="6414" y="9770"/>
                    <a:pt x="6505" y="9861"/>
                  </a:cubicBezTo>
                  <a:cubicBezTo>
                    <a:pt x="6557" y="9912"/>
                    <a:pt x="6651" y="9942"/>
                    <a:pt x="6740" y="9942"/>
                  </a:cubicBezTo>
                  <a:cubicBezTo>
                    <a:pt x="6810" y="9942"/>
                    <a:pt x="6876" y="9924"/>
                    <a:pt x="6916" y="9884"/>
                  </a:cubicBezTo>
                  <a:cubicBezTo>
                    <a:pt x="7008" y="9793"/>
                    <a:pt x="7030" y="9542"/>
                    <a:pt x="6939" y="9450"/>
                  </a:cubicBezTo>
                  <a:cubicBezTo>
                    <a:pt x="6894" y="9405"/>
                    <a:pt x="6808" y="9382"/>
                    <a:pt x="6722" y="9382"/>
                  </a:cubicBezTo>
                  <a:close/>
                  <a:moveTo>
                    <a:pt x="7658" y="9473"/>
                  </a:moveTo>
                  <a:cubicBezTo>
                    <a:pt x="7573" y="9473"/>
                    <a:pt x="7487" y="9496"/>
                    <a:pt x="7441" y="9542"/>
                  </a:cubicBezTo>
                  <a:cubicBezTo>
                    <a:pt x="7350" y="9656"/>
                    <a:pt x="7373" y="9884"/>
                    <a:pt x="7464" y="9975"/>
                  </a:cubicBezTo>
                  <a:cubicBezTo>
                    <a:pt x="7504" y="10015"/>
                    <a:pt x="7575" y="10033"/>
                    <a:pt x="7649" y="10033"/>
                  </a:cubicBezTo>
                  <a:cubicBezTo>
                    <a:pt x="7745" y="10033"/>
                    <a:pt x="7847" y="10004"/>
                    <a:pt x="7898" y="9952"/>
                  </a:cubicBezTo>
                  <a:cubicBezTo>
                    <a:pt x="7966" y="9861"/>
                    <a:pt x="7966" y="9633"/>
                    <a:pt x="7875" y="9542"/>
                  </a:cubicBezTo>
                  <a:cubicBezTo>
                    <a:pt x="7829" y="9496"/>
                    <a:pt x="7744" y="9473"/>
                    <a:pt x="7658" y="9473"/>
                  </a:cubicBezTo>
                  <a:close/>
                  <a:moveTo>
                    <a:pt x="8568" y="9558"/>
                  </a:moveTo>
                  <a:cubicBezTo>
                    <a:pt x="8512" y="9558"/>
                    <a:pt x="8456" y="9596"/>
                    <a:pt x="8400" y="9633"/>
                  </a:cubicBezTo>
                  <a:cubicBezTo>
                    <a:pt x="8354" y="9678"/>
                    <a:pt x="8332" y="9770"/>
                    <a:pt x="8332" y="9861"/>
                  </a:cubicBezTo>
                  <a:cubicBezTo>
                    <a:pt x="8332" y="9930"/>
                    <a:pt x="8354" y="9998"/>
                    <a:pt x="8400" y="10044"/>
                  </a:cubicBezTo>
                  <a:cubicBezTo>
                    <a:pt x="8446" y="10089"/>
                    <a:pt x="8537" y="10135"/>
                    <a:pt x="8605" y="10135"/>
                  </a:cubicBezTo>
                  <a:cubicBezTo>
                    <a:pt x="8674" y="10135"/>
                    <a:pt x="8765" y="10112"/>
                    <a:pt x="8811" y="10067"/>
                  </a:cubicBezTo>
                  <a:cubicBezTo>
                    <a:pt x="8879" y="10021"/>
                    <a:pt x="8902" y="9930"/>
                    <a:pt x="8902" y="9861"/>
                  </a:cubicBezTo>
                  <a:cubicBezTo>
                    <a:pt x="8902" y="9770"/>
                    <a:pt x="8857" y="9701"/>
                    <a:pt x="8834" y="9633"/>
                  </a:cubicBezTo>
                  <a:cubicBezTo>
                    <a:pt x="8765" y="9610"/>
                    <a:pt x="8697" y="9564"/>
                    <a:pt x="8605" y="9564"/>
                  </a:cubicBezTo>
                  <a:cubicBezTo>
                    <a:pt x="8593" y="9560"/>
                    <a:pt x="8580" y="9558"/>
                    <a:pt x="8568" y="9558"/>
                  </a:cubicBezTo>
                  <a:close/>
                  <a:moveTo>
                    <a:pt x="9564" y="9610"/>
                  </a:moveTo>
                  <a:cubicBezTo>
                    <a:pt x="9496" y="9610"/>
                    <a:pt x="9404" y="9633"/>
                    <a:pt x="9359" y="9678"/>
                  </a:cubicBezTo>
                  <a:cubicBezTo>
                    <a:pt x="9313" y="9747"/>
                    <a:pt x="9267" y="9815"/>
                    <a:pt x="9267" y="9907"/>
                  </a:cubicBezTo>
                  <a:cubicBezTo>
                    <a:pt x="9267" y="9975"/>
                    <a:pt x="9313" y="10044"/>
                    <a:pt x="9359" y="10112"/>
                  </a:cubicBezTo>
                  <a:cubicBezTo>
                    <a:pt x="9427" y="10135"/>
                    <a:pt x="9496" y="10181"/>
                    <a:pt x="9564" y="10181"/>
                  </a:cubicBezTo>
                  <a:cubicBezTo>
                    <a:pt x="9633" y="10181"/>
                    <a:pt x="9724" y="10158"/>
                    <a:pt x="9770" y="10089"/>
                  </a:cubicBezTo>
                  <a:cubicBezTo>
                    <a:pt x="9838" y="10044"/>
                    <a:pt x="9861" y="9952"/>
                    <a:pt x="9861" y="9884"/>
                  </a:cubicBezTo>
                  <a:cubicBezTo>
                    <a:pt x="9861" y="9815"/>
                    <a:pt x="9815" y="9724"/>
                    <a:pt x="9770" y="9678"/>
                  </a:cubicBezTo>
                  <a:cubicBezTo>
                    <a:pt x="9724" y="9633"/>
                    <a:pt x="9633" y="9610"/>
                    <a:pt x="9564" y="9610"/>
                  </a:cubicBezTo>
                  <a:close/>
                  <a:moveTo>
                    <a:pt x="10559" y="9718"/>
                  </a:moveTo>
                  <a:cubicBezTo>
                    <a:pt x="10547" y="9718"/>
                    <a:pt x="10535" y="9720"/>
                    <a:pt x="10523" y="9724"/>
                  </a:cubicBezTo>
                  <a:cubicBezTo>
                    <a:pt x="10431" y="9724"/>
                    <a:pt x="10386" y="9747"/>
                    <a:pt x="10317" y="9793"/>
                  </a:cubicBezTo>
                  <a:cubicBezTo>
                    <a:pt x="10272" y="9861"/>
                    <a:pt x="10226" y="9907"/>
                    <a:pt x="10249" y="9975"/>
                  </a:cubicBezTo>
                  <a:cubicBezTo>
                    <a:pt x="10249" y="10067"/>
                    <a:pt x="10249" y="10112"/>
                    <a:pt x="10317" y="10181"/>
                  </a:cubicBezTo>
                  <a:cubicBezTo>
                    <a:pt x="10363" y="10226"/>
                    <a:pt x="10409" y="10272"/>
                    <a:pt x="10500" y="10272"/>
                  </a:cubicBezTo>
                  <a:cubicBezTo>
                    <a:pt x="10591" y="10249"/>
                    <a:pt x="10637" y="10249"/>
                    <a:pt x="10705" y="10181"/>
                  </a:cubicBezTo>
                  <a:cubicBezTo>
                    <a:pt x="10751" y="10135"/>
                    <a:pt x="10797" y="10089"/>
                    <a:pt x="10797" y="9998"/>
                  </a:cubicBezTo>
                  <a:cubicBezTo>
                    <a:pt x="10774" y="9930"/>
                    <a:pt x="10774" y="9838"/>
                    <a:pt x="10705" y="9815"/>
                  </a:cubicBezTo>
                  <a:cubicBezTo>
                    <a:pt x="10668" y="9759"/>
                    <a:pt x="10615" y="9718"/>
                    <a:pt x="10559" y="9718"/>
                  </a:cubicBezTo>
                  <a:close/>
                  <a:moveTo>
                    <a:pt x="69" y="9747"/>
                  </a:moveTo>
                  <a:cubicBezTo>
                    <a:pt x="69" y="9770"/>
                    <a:pt x="69" y="9793"/>
                    <a:pt x="69" y="9793"/>
                  </a:cubicBezTo>
                  <a:cubicBezTo>
                    <a:pt x="92" y="9952"/>
                    <a:pt x="114" y="10089"/>
                    <a:pt x="137" y="10249"/>
                  </a:cubicBezTo>
                  <a:cubicBezTo>
                    <a:pt x="137" y="10249"/>
                    <a:pt x="137" y="10272"/>
                    <a:pt x="160" y="10295"/>
                  </a:cubicBezTo>
                  <a:cubicBezTo>
                    <a:pt x="160" y="10295"/>
                    <a:pt x="206" y="10295"/>
                    <a:pt x="206" y="10272"/>
                  </a:cubicBezTo>
                  <a:cubicBezTo>
                    <a:pt x="274" y="10226"/>
                    <a:pt x="297" y="10158"/>
                    <a:pt x="320" y="10067"/>
                  </a:cubicBezTo>
                  <a:cubicBezTo>
                    <a:pt x="343" y="9975"/>
                    <a:pt x="297" y="9884"/>
                    <a:pt x="229" y="9815"/>
                  </a:cubicBezTo>
                  <a:cubicBezTo>
                    <a:pt x="206" y="9793"/>
                    <a:pt x="160" y="9770"/>
                    <a:pt x="114" y="9770"/>
                  </a:cubicBezTo>
                  <a:cubicBezTo>
                    <a:pt x="114" y="9747"/>
                    <a:pt x="92" y="9747"/>
                    <a:pt x="69" y="9747"/>
                  </a:cubicBezTo>
                  <a:close/>
                  <a:moveTo>
                    <a:pt x="11414" y="9810"/>
                  </a:moveTo>
                  <a:cubicBezTo>
                    <a:pt x="11351" y="9810"/>
                    <a:pt x="11314" y="9850"/>
                    <a:pt x="11276" y="9907"/>
                  </a:cubicBezTo>
                  <a:cubicBezTo>
                    <a:pt x="11208" y="9952"/>
                    <a:pt x="11185" y="10021"/>
                    <a:pt x="11185" y="10089"/>
                  </a:cubicBezTo>
                  <a:cubicBezTo>
                    <a:pt x="11185" y="10181"/>
                    <a:pt x="11230" y="10226"/>
                    <a:pt x="11276" y="10295"/>
                  </a:cubicBezTo>
                  <a:cubicBezTo>
                    <a:pt x="11344" y="10340"/>
                    <a:pt x="11390" y="10363"/>
                    <a:pt x="11481" y="10363"/>
                  </a:cubicBezTo>
                  <a:cubicBezTo>
                    <a:pt x="11550" y="10363"/>
                    <a:pt x="11596" y="10318"/>
                    <a:pt x="11664" y="10272"/>
                  </a:cubicBezTo>
                  <a:cubicBezTo>
                    <a:pt x="11710" y="10226"/>
                    <a:pt x="11732" y="10181"/>
                    <a:pt x="11732" y="10089"/>
                  </a:cubicBezTo>
                  <a:cubicBezTo>
                    <a:pt x="11732" y="9998"/>
                    <a:pt x="11710" y="9952"/>
                    <a:pt x="11641" y="9884"/>
                  </a:cubicBezTo>
                  <a:cubicBezTo>
                    <a:pt x="11618" y="9815"/>
                    <a:pt x="11550" y="9815"/>
                    <a:pt x="11459" y="9815"/>
                  </a:cubicBezTo>
                  <a:cubicBezTo>
                    <a:pt x="11442" y="9811"/>
                    <a:pt x="11428" y="9810"/>
                    <a:pt x="11414" y="9810"/>
                  </a:cubicBezTo>
                  <a:close/>
                  <a:moveTo>
                    <a:pt x="970" y="9844"/>
                  </a:moveTo>
                  <a:cubicBezTo>
                    <a:pt x="885" y="9844"/>
                    <a:pt x="799" y="9873"/>
                    <a:pt x="754" y="9930"/>
                  </a:cubicBezTo>
                  <a:cubicBezTo>
                    <a:pt x="662" y="10021"/>
                    <a:pt x="662" y="10249"/>
                    <a:pt x="754" y="10340"/>
                  </a:cubicBezTo>
                  <a:cubicBezTo>
                    <a:pt x="802" y="10389"/>
                    <a:pt x="888" y="10418"/>
                    <a:pt x="975" y="10418"/>
                  </a:cubicBezTo>
                  <a:cubicBezTo>
                    <a:pt x="1054" y="10418"/>
                    <a:pt x="1133" y="10394"/>
                    <a:pt x="1187" y="10340"/>
                  </a:cubicBezTo>
                  <a:cubicBezTo>
                    <a:pt x="1279" y="10272"/>
                    <a:pt x="1279" y="10021"/>
                    <a:pt x="1187" y="9930"/>
                  </a:cubicBezTo>
                  <a:cubicBezTo>
                    <a:pt x="1142" y="9873"/>
                    <a:pt x="1056" y="9844"/>
                    <a:pt x="970" y="9844"/>
                  </a:cubicBezTo>
                  <a:close/>
                  <a:moveTo>
                    <a:pt x="12417" y="9907"/>
                  </a:moveTo>
                  <a:cubicBezTo>
                    <a:pt x="12326" y="9907"/>
                    <a:pt x="12280" y="9930"/>
                    <a:pt x="12235" y="9975"/>
                  </a:cubicBezTo>
                  <a:cubicBezTo>
                    <a:pt x="12166" y="10044"/>
                    <a:pt x="12143" y="10089"/>
                    <a:pt x="12143" y="10181"/>
                  </a:cubicBezTo>
                  <a:cubicBezTo>
                    <a:pt x="12143" y="10249"/>
                    <a:pt x="12143" y="10318"/>
                    <a:pt x="12212" y="10363"/>
                  </a:cubicBezTo>
                  <a:cubicBezTo>
                    <a:pt x="12271" y="10403"/>
                    <a:pt x="12296" y="10459"/>
                    <a:pt x="12375" y="10459"/>
                  </a:cubicBezTo>
                  <a:cubicBezTo>
                    <a:pt x="12388" y="10459"/>
                    <a:pt x="12402" y="10458"/>
                    <a:pt x="12417" y="10455"/>
                  </a:cubicBezTo>
                  <a:cubicBezTo>
                    <a:pt x="12486" y="10455"/>
                    <a:pt x="12554" y="10455"/>
                    <a:pt x="12600" y="10386"/>
                  </a:cubicBezTo>
                  <a:cubicBezTo>
                    <a:pt x="12646" y="10318"/>
                    <a:pt x="12691" y="10272"/>
                    <a:pt x="12691" y="10181"/>
                  </a:cubicBezTo>
                  <a:cubicBezTo>
                    <a:pt x="12691" y="10112"/>
                    <a:pt x="12691" y="10044"/>
                    <a:pt x="12600" y="9998"/>
                  </a:cubicBezTo>
                  <a:cubicBezTo>
                    <a:pt x="12577" y="9907"/>
                    <a:pt x="12486" y="9907"/>
                    <a:pt x="12417" y="9907"/>
                  </a:cubicBezTo>
                  <a:close/>
                  <a:moveTo>
                    <a:pt x="1906" y="9930"/>
                  </a:moveTo>
                  <a:cubicBezTo>
                    <a:pt x="1821" y="9930"/>
                    <a:pt x="1735" y="9952"/>
                    <a:pt x="1689" y="9998"/>
                  </a:cubicBezTo>
                  <a:cubicBezTo>
                    <a:pt x="1598" y="10089"/>
                    <a:pt x="1598" y="10340"/>
                    <a:pt x="1689" y="10432"/>
                  </a:cubicBezTo>
                  <a:cubicBezTo>
                    <a:pt x="1729" y="10472"/>
                    <a:pt x="1800" y="10490"/>
                    <a:pt x="1875" y="10490"/>
                  </a:cubicBezTo>
                  <a:cubicBezTo>
                    <a:pt x="1970" y="10490"/>
                    <a:pt x="2072" y="10460"/>
                    <a:pt x="2123" y="10409"/>
                  </a:cubicBezTo>
                  <a:cubicBezTo>
                    <a:pt x="2214" y="10318"/>
                    <a:pt x="2192" y="10089"/>
                    <a:pt x="2123" y="9998"/>
                  </a:cubicBezTo>
                  <a:cubicBezTo>
                    <a:pt x="2077" y="9952"/>
                    <a:pt x="1992" y="9930"/>
                    <a:pt x="1906" y="9930"/>
                  </a:cubicBezTo>
                  <a:close/>
                  <a:moveTo>
                    <a:pt x="13342" y="9981"/>
                  </a:moveTo>
                  <a:cubicBezTo>
                    <a:pt x="13273" y="9981"/>
                    <a:pt x="13205" y="10009"/>
                    <a:pt x="13148" y="10067"/>
                  </a:cubicBezTo>
                  <a:cubicBezTo>
                    <a:pt x="13034" y="10181"/>
                    <a:pt x="13034" y="10340"/>
                    <a:pt x="13148" y="10455"/>
                  </a:cubicBezTo>
                  <a:cubicBezTo>
                    <a:pt x="13205" y="10500"/>
                    <a:pt x="13273" y="10523"/>
                    <a:pt x="13339" y="10523"/>
                  </a:cubicBezTo>
                  <a:cubicBezTo>
                    <a:pt x="13404" y="10523"/>
                    <a:pt x="13467" y="10500"/>
                    <a:pt x="13513" y="10455"/>
                  </a:cubicBezTo>
                  <a:cubicBezTo>
                    <a:pt x="13650" y="10340"/>
                    <a:pt x="13650" y="10181"/>
                    <a:pt x="13536" y="10067"/>
                  </a:cubicBezTo>
                  <a:cubicBezTo>
                    <a:pt x="13479" y="10009"/>
                    <a:pt x="13410" y="9981"/>
                    <a:pt x="13342" y="9981"/>
                  </a:cubicBezTo>
                  <a:close/>
                  <a:moveTo>
                    <a:pt x="2876" y="9975"/>
                  </a:moveTo>
                  <a:cubicBezTo>
                    <a:pt x="2808" y="9975"/>
                    <a:pt x="2716" y="10021"/>
                    <a:pt x="2671" y="10067"/>
                  </a:cubicBezTo>
                  <a:cubicBezTo>
                    <a:pt x="2602" y="10112"/>
                    <a:pt x="2580" y="10203"/>
                    <a:pt x="2580" y="10272"/>
                  </a:cubicBezTo>
                  <a:cubicBezTo>
                    <a:pt x="2580" y="10340"/>
                    <a:pt x="2602" y="10432"/>
                    <a:pt x="2648" y="10477"/>
                  </a:cubicBezTo>
                  <a:cubicBezTo>
                    <a:pt x="2694" y="10523"/>
                    <a:pt x="2785" y="10569"/>
                    <a:pt x="2853" y="10569"/>
                  </a:cubicBezTo>
                  <a:cubicBezTo>
                    <a:pt x="2922" y="10569"/>
                    <a:pt x="3013" y="10546"/>
                    <a:pt x="3082" y="10500"/>
                  </a:cubicBezTo>
                  <a:cubicBezTo>
                    <a:pt x="3127" y="10432"/>
                    <a:pt x="3150" y="10363"/>
                    <a:pt x="3173" y="10272"/>
                  </a:cubicBezTo>
                  <a:cubicBezTo>
                    <a:pt x="3173" y="10203"/>
                    <a:pt x="3127" y="10135"/>
                    <a:pt x="3082" y="10067"/>
                  </a:cubicBezTo>
                  <a:cubicBezTo>
                    <a:pt x="3013" y="10044"/>
                    <a:pt x="2945" y="9975"/>
                    <a:pt x="2876" y="9975"/>
                  </a:cubicBezTo>
                  <a:close/>
                  <a:moveTo>
                    <a:pt x="14300" y="10072"/>
                  </a:moveTo>
                  <a:cubicBezTo>
                    <a:pt x="14232" y="10072"/>
                    <a:pt x="14163" y="10101"/>
                    <a:pt x="14106" y="10158"/>
                  </a:cubicBezTo>
                  <a:cubicBezTo>
                    <a:pt x="13992" y="10272"/>
                    <a:pt x="13992" y="10432"/>
                    <a:pt x="14106" y="10546"/>
                  </a:cubicBezTo>
                  <a:cubicBezTo>
                    <a:pt x="14154" y="10594"/>
                    <a:pt x="14222" y="10623"/>
                    <a:pt x="14291" y="10623"/>
                  </a:cubicBezTo>
                  <a:cubicBezTo>
                    <a:pt x="14353" y="10623"/>
                    <a:pt x="14418" y="10600"/>
                    <a:pt x="14472" y="10546"/>
                  </a:cubicBezTo>
                  <a:cubicBezTo>
                    <a:pt x="14586" y="10432"/>
                    <a:pt x="14586" y="10272"/>
                    <a:pt x="14494" y="10158"/>
                  </a:cubicBezTo>
                  <a:cubicBezTo>
                    <a:pt x="14437" y="10101"/>
                    <a:pt x="14369" y="10072"/>
                    <a:pt x="14300" y="10072"/>
                  </a:cubicBezTo>
                  <a:close/>
                  <a:moveTo>
                    <a:pt x="3812" y="10067"/>
                  </a:moveTo>
                  <a:cubicBezTo>
                    <a:pt x="3744" y="10067"/>
                    <a:pt x="3652" y="10112"/>
                    <a:pt x="3607" y="10158"/>
                  </a:cubicBezTo>
                  <a:cubicBezTo>
                    <a:pt x="3561" y="10203"/>
                    <a:pt x="3538" y="10295"/>
                    <a:pt x="3538" y="10363"/>
                  </a:cubicBezTo>
                  <a:cubicBezTo>
                    <a:pt x="3538" y="10432"/>
                    <a:pt x="3561" y="10523"/>
                    <a:pt x="3607" y="10569"/>
                  </a:cubicBezTo>
                  <a:cubicBezTo>
                    <a:pt x="3652" y="10614"/>
                    <a:pt x="3744" y="10660"/>
                    <a:pt x="3812" y="10660"/>
                  </a:cubicBezTo>
                  <a:cubicBezTo>
                    <a:pt x="3881" y="10660"/>
                    <a:pt x="3972" y="10637"/>
                    <a:pt x="4018" y="10592"/>
                  </a:cubicBezTo>
                  <a:cubicBezTo>
                    <a:pt x="4086" y="10546"/>
                    <a:pt x="4109" y="10455"/>
                    <a:pt x="4109" y="10386"/>
                  </a:cubicBezTo>
                  <a:cubicBezTo>
                    <a:pt x="4109" y="10295"/>
                    <a:pt x="4063" y="10226"/>
                    <a:pt x="4040" y="10158"/>
                  </a:cubicBezTo>
                  <a:cubicBezTo>
                    <a:pt x="3972" y="10135"/>
                    <a:pt x="3903" y="10089"/>
                    <a:pt x="3812" y="10067"/>
                  </a:cubicBezTo>
                  <a:close/>
                  <a:moveTo>
                    <a:pt x="15259" y="10141"/>
                  </a:moveTo>
                  <a:cubicBezTo>
                    <a:pt x="15191" y="10141"/>
                    <a:pt x="15122" y="10169"/>
                    <a:pt x="15065" y="10226"/>
                  </a:cubicBezTo>
                  <a:cubicBezTo>
                    <a:pt x="14951" y="10340"/>
                    <a:pt x="14951" y="10500"/>
                    <a:pt x="15065" y="10592"/>
                  </a:cubicBezTo>
                  <a:cubicBezTo>
                    <a:pt x="15125" y="10663"/>
                    <a:pt x="15197" y="10697"/>
                    <a:pt x="15268" y="10697"/>
                  </a:cubicBezTo>
                  <a:cubicBezTo>
                    <a:pt x="15334" y="10697"/>
                    <a:pt x="15399" y="10669"/>
                    <a:pt x="15453" y="10614"/>
                  </a:cubicBezTo>
                  <a:cubicBezTo>
                    <a:pt x="15567" y="10500"/>
                    <a:pt x="15567" y="10340"/>
                    <a:pt x="15453" y="10226"/>
                  </a:cubicBezTo>
                  <a:cubicBezTo>
                    <a:pt x="15396" y="10169"/>
                    <a:pt x="15327" y="10141"/>
                    <a:pt x="15259" y="10141"/>
                  </a:cubicBezTo>
                  <a:close/>
                  <a:moveTo>
                    <a:pt x="4748" y="10158"/>
                  </a:moveTo>
                  <a:cubicBezTo>
                    <a:pt x="4679" y="10181"/>
                    <a:pt x="4611" y="10181"/>
                    <a:pt x="4565" y="10249"/>
                  </a:cubicBezTo>
                  <a:cubicBezTo>
                    <a:pt x="4497" y="10295"/>
                    <a:pt x="4474" y="10363"/>
                    <a:pt x="4474" y="10455"/>
                  </a:cubicBezTo>
                  <a:cubicBezTo>
                    <a:pt x="4474" y="10523"/>
                    <a:pt x="4497" y="10569"/>
                    <a:pt x="4543" y="10637"/>
                  </a:cubicBezTo>
                  <a:cubicBezTo>
                    <a:pt x="4611" y="10683"/>
                    <a:pt x="4657" y="10728"/>
                    <a:pt x="4725" y="10728"/>
                  </a:cubicBezTo>
                  <a:cubicBezTo>
                    <a:pt x="4816" y="10706"/>
                    <a:pt x="4885" y="10706"/>
                    <a:pt x="4931" y="10637"/>
                  </a:cubicBezTo>
                  <a:cubicBezTo>
                    <a:pt x="4976" y="10592"/>
                    <a:pt x="5045" y="10546"/>
                    <a:pt x="5022" y="10455"/>
                  </a:cubicBezTo>
                  <a:cubicBezTo>
                    <a:pt x="5022" y="10363"/>
                    <a:pt x="4999" y="10318"/>
                    <a:pt x="4953" y="10249"/>
                  </a:cubicBezTo>
                  <a:cubicBezTo>
                    <a:pt x="4885" y="10203"/>
                    <a:pt x="4839" y="10158"/>
                    <a:pt x="4748" y="10158"/>
                  </a:cubicBezTo>
                  <a:close/>
                  <a:moveTo>
                    <a:pt x="16195" y="10209"/>
                  </a:moveTo>
                  <a:cubicBezTo>
                    <a:pt x="16126" y="10209"/>
                    <a:pt x="16058" y="10238"/>
                    <a:pt x="16001" y="10295"/>
                  </a:cubicBezTo>
                  <a:cubicBezTo>
                    <a:pt x="15887" y="10409"/>
                    <a:pt x="15887" y="10569"/>
                    <a:pt x="16001" y="10683"/>
                  </a:cubicBezTo>
                  <a:cubicBezTo>
                    <a:pt x="16058" y="10740"/>
                    <a:pt x="16121" y="10768"/>
                    <a:pt x="16183" y="10768"/>
                  </a:cubicBezTo>
                  <a:cubicBezTo>
                    <a:pt x="16246" y="10768"/>
                    <a:pt x="16309" y="10740"/>
                    <a:pt x="16366" y="10683"/>
                  </a:cubicBezTo>
                  <a:cubicBezTo>
                    <a:pt x="16480" y="10569"/>
                    <a:pt x="16480" y="10409"/>
                    <a:pt x="16389" y="10295"/>
                  </a:cubicBezTo>
                  <a:cubicBezTo>
                    <a:pt x="16332" y="10238"/>
                    <a:pt x="16263" y="10209"/>
                    <a:pt x="16195" y="10209"/>
                  </a:cubicBezTo>
                  <a:close/>
                  <a:moveTo>
                    <a:pt x="5684" y="10249"/>
                  </a:moveTo>
                  <a:cubicBezTo>
                    <a:pt x="5615" y="10272"/>
                    <a:pt x="5547" y="10272"/>
                    <a:pt x="5501" y="10363"/>
                  </a:cubicBezTo>
                  <a:cubicBezTo>
                    <a:pt x="5433" y="10386"/>
                    <a:pt x="5433" y="10455"/>
                    <a:pt x="5410" y="10546"/>
                  </a:cubicBezTo>
                  <a:cubicBezTo>
                    <a:pt x="5410" y="10614"/>
                    <a:pt x="5456" y="10683"/>
                    <a:pt x="5501" y="10728"/>
                  </a:cubicBezTo>
                  <a:cubicBezTo>
                    <a:pt x="5547" y="10774"/>
                    <a:pt x="5615" y="10820"/>
                    <a:pt x="5684" y="10820"/>
                  </a:cubicBezTo>
                  <a:cubicBezTo>
                    <a:pt x="5775" y="10820"/>
                    <a:pt x="5821" y="10797"/>
                    <a:pt x="5866" y="10728"/>
                  </a:cubicBezTo>
                  <a:cubicBezTo>
                    <a:pt x="5935" y="10683"/>
                    <a:pt x="5981" y="10637"/>
                    <a:pt x="5981" y="10546"/>
                  </a:cubicBezTo>
                  <a:cubicBezTo>
                    <a:pt x="5958" y="10455"/>
                    <a:pt x="5958" y="10409"/>
                    <a:pt x="5889" y="10363"/>
                  </a:cubicBezTo>
                  <a:cubicBezTo>
                    <a:pt x="5844" y="10295"/>
                    <a:pt x="5798" y="10249"/>
                    <a:pt x="5684" y="10249"/>
                  </a:cubicBezTo>
                  <a:close/>
                  <a:moveTo>
                    <a:pt x="17140" y="10303"/>
                  </a:moveTo>
                  <a:cubicBezTo>
                    <a:pt x="17068" y="10303"/>
                    <a:pt x="16996" y="10337"/>
                    <a:pt x="16937" y="10409"/>
                  </a:cubicBezTo>
                  <a:cubicBezTo>
                    <a:pt x="16823" y="10523"/>
                    <a:pt x="16845" y="10660"/>
                    <a:pt x="16959" y="10774"/>
                  </a:cubicBezTo>
                  <a:cubicBezTo>
                    <a:pt x="17017" y="10831"/>
                    <a:pt x="17079" y="10860"/>
                    <a:pt x="17142" y="10860"/>
                  </a:cubicBezTo>
                  <a:cubicBezTo>
                    <a:pt x="17205" y="10860"/>
                    <a:pt x="17268" y="10831"/>
                    <a:pt x="17325" y="10774"/>
                  </a:cubicBezTo>
                  <a:cubicBezTo>
                    <a:pt x="17439" y="10660"/>
                    <a:pt x="17439" y="10500"/>
                    <a:pt x="17325" y="10386"/>
                  </a:cubicBezTo>
                  <a:cubicBezTo>
                    <a:pt x="17270" y="10332"/>
                    <a:pt x="17205" y="10303"/>
                    <a:pt x="17140" y="10303"/>
                  </a:cubicBezTo>
                  <a:close/>
                  <a:moveTo>
                    <a:pt x="6700" y="10357"/>
                  </a:moveTo>
                  <a:cubicBezTo>
                    <a:pt x="6689" y="10357"/>
                    <a:pt x="6677" y="10359"/>
                    <a:pt x="6665" y="10363"/>
                  </a:cubicBezTo>
                  <a:cubicBezTo>
                    <a:pt x="6574" y="10363"/>
                    <a:pt x="6528" y="10363"/>
                    <a:pt x="6460" y="10432"/>
                  </a:cubicBezTo>
                  <a:cubicBezTo>
                    <a:pt x="6414" y="10477"/>
                    <a:pt x="6346" y="10523"/>
                    <a:pt x="6369" y="10637"/>
                  </a:cubicBezTo>
                  <a:cubicBezTo>
                    <a:pt x="6369" y="10706"/>
                    <a:pt x="6391" y="10751"/>
                    <a:pt x="6437" y="10820"/>
                  </a:cubicBezTo>
                  <a:cubicBezTo>
                    <a:pt x="6505" y="10865"/>
                    <a:pt x="6551" y="10911"/>
                    <a:pt x="6642" y="10911"/>
                  </a:cubicBezTo>
                  <a:cubicBezTo>
                    <a:pt x="6711" y="10888"/>
                    <a:pt x="6779" y="10911"/>
                    <a:pt x="6825" y="10820"/>
                  </a:cubicBezTo>
                  <a:cubicBezTo>
                    <a:pt x="6916" y="10774"/>
                    <a:pt x="6916" y="10706"/>
                    <a:pt x="6916" y="10637"/>
                  </a:cubicBezTo>
                  <a:cubicBezTo>
                    <a:pt x="6916" y="10546"/>
                    <a:pt x="6894" y="10500"/>
                    <a:pt x="6848" y="10455"/>
                  </a:cubicBezTo>
                  <a:cubicBezTo>
                    <a:pt x="6792" y="10398"/>
                    <a:pt x="6751" y="10357"/>
                    <a:pt x="6700" y="10357"/>
                  </a:cubicBezTo>
                  <a:close/>
                  <a:moveTo>
                    <a:pt x="7636" y="10404"/>
                  </a:moveTo>
                  <a:cubicBezTo>
                    <a:pt x="7625" y="10404"/>
                    <a:pt x="7614" y="10406"/>
                    <a:pt x="7601" y="10409"/>
                  </a:cubicBezTo>
                  <a:cubicBezTo>
                    <a:pt x="7533" y="10409"/>
                    <a:pt x="7464" y="10432"/>
                    <a:pt x="7419" y="10477"/>
                  </a:cubicBezTo>
                  <a:cubicBezTo>
                    <a:pt x="7350" y="10546"/>
                    <a:pt x="7304" y="10592"/>
                    <a:pt x="7327" y="10683"/>
                  </a:cubicBezTo>
                  <a:cubicBezTo>
                    <a:pt x="7327" y="10751"/>
                    <a:pt x="7327" y="10820"/>
                    <a:pt x="7396" y="10865"/>
                  </a:cubicBezTo>
                  <a:cubicBezTo>
                    <a:pt x="7441" y="10934"/>
                    <a:pt x="7510" y="10957"/>
                    <a:pt x="7601" y="10957"/>
                  </a:cubicBezTo>
                  <a:cubicBezTo>
                    <a:pt x="7670" y="10957"/>
                    <a:pt x="7738" y="10934"/>
                    <a:pt x="7784" y="10865"/>
                  </a:cubicBezTo>
                  <a:cubicBezTo>
                    <a:pt x="7829" y="10820"/>
                    <a:pt x="7875" y="10774"/>
                    <a:pt x="7875" y="10683"/>
                  </a:cubicBezTo>
                  <a:cubicBezTo>
                    <a:pt x="7875" y="10614"/>
                    <a:pt x="7852" y="10546"/>
                    <a:pt x="7807" y="10500"/>
                  </a:cubicBezTo>
                  <a:cubicBezTo>
                    <a:pt x="7747" y="10461"/>
                    <a:pt x="7705" y="10404"/>
                    <a:pt x="7636" y="10404"/>
                  </a:cubicBezTo>
                  <a:close/>
                  <a:moveTo>
                    <a:pt x="8537" y="10503"/>
                  </a:moveTo>
                  <a:cubicBezTo>
                    <a:pt x="8472" y="10503"/>
                    <a:pt x="8408" y="10526"/>
                    <a:pt x="8354" y="10569"/>
                  </a:cubicBezTo>
                  <a:cubicBezTo>
                    <a:pt x="8240" y="10683"/>
                    <a:pt x="8240" y="10843"/>
                    <a:pt x="8354" y="10957"/>
                  </a:cubicBezTo>
                  <a:cubicBezTo>
                    <a:pt x="8411" y="11014"/>
                    <a:pt x="8480" y="11042"/>
                    <a:pt x="8548" y="11042"/>
                  </a:cubicBezTo>
                  <a:cubicBezTo>
                    <a:pt x="8617" y="11042"/>
                    <a:pt x="8685" y="11014"/>
                    <a:pt x="8742" y="10957"/>
                  </a:cubicBezTo>
                  <a:cubicBezTo>
                    <a:pt x="8834" y="10865"/>
                    <a:pt x="8857" y="10706"/>
                    <a:pt x="8742" y="10592"/>
                  </a:cubicBezTo>
                  <a:cubicBezTo>
                    <a:pt x="8682" y="10531"/>
                    <a:pt x="8609" y="10503"/>
                    <a:pt x="8537" y="10503"/>
                  </a:cubicBezTo>
                  <a:close/>
                  <a:moveTo>
                    <a:pt x="9498" y="10594"/>
                  </a:moveTo>
                  <a:cubicBezTo>
                    <a:pt x="9428" y="10594"/>
                    <a:pt x="9361" y="10623"/>
                    <a:pt x="9313" y="10683"/>
                  </a:cubicBezTo>
                  <a:cubicBezTo>
                    <a:pt x="9199" y="10797"/>
                    <a:pt x="9199" y="10957"/>
                    <a:pt x="9313" y="11071"/>
                  </a:cubicBezTo>
                  <a:cubicBezTo>
                    <a:pt x="9364" y="11122"/>
                    <a:pt x="9420" y="11146"/>
                    <a:pt x="9479" y="11146"/>
                  </a:cubicBezTo>
                  <a:cubicBezTo>
                    <a:pt x="9551" y="11146"/>
                    <a:pt x="9626" y="11111"/>
                    <a:pt x="9701" y="11048"/>
                  </a:cubicBezTo>
                  <a:cubicBezTo>
                    <a:pt x="9792" y="10934"/>
                    <a:pt x="9792" y="10797"/>
                    <a:pt x="9678" y="10660"/>
                  </a:cubicBezTo>
                  <a:cubicBezTo>
                    <a:pt x="9624" y="10617"/>
                    <a:pt x="9560" y="10594"/>
                    <a:pt x="9498" y="10594"/>
                  </a:cubicBezTo>
                  <a:close/>
                  <a:moveTo>
                    <a:pt x="10420" y="10666"/>
                  </a:moveTo>
                  <a:cubicBezTo>
                    <a:pt x="10352" y="10666"/>
                    <a:pt x="10283" y="10694"/>
                    <a:pt x="10226" y="10751"/>
                  </a:cubicBezTo>
                  <a:cubicBezTo>
                    <a:pt x="10135" y="10843"/>
                    <a:pt x="10112" y="11048"/>
                    <a:pt x="10249" y="11139"/>
                  </a:cubicBezTo>
                  <a:cubicBezTo>
                    <a:pt x="10303" y="11182"/>
                    <a:pt x="10362" y="11205"/>
                    <a:pt x="10421" y="11205"/>
                  </a:cubicBezTo>
                  <a:cubicBezTo>
                    <a:pt x="10487" y="11205"/>
                    <a:pt x="10554" y="11177"/>
                    <a:pt x="10614" y="11116"/>
                  </a:cubicBezTo>
                  <a:cubicBezTo>
                    <a:pt x="10728" y="11002"/>
                    <a:pt x="10728" y="10865"/>
                    <a:pt x="10614" y="10751"/>
                  </a:cubicBezTo>
                  <a:cubicBezTo>
                    <a:pt x="10557" y="10694"/>
                    <a:pt x="10489" y="10666"/>
                    <a:pt x="10420" y="10666"/>
                  </a:cubicBezTo>
                  <a:close/>
                  <a:moveTo>
                    <a:pt x="11367" y="10757"/>
                  </a:moveTo>
                  <a:cubicBezTo>
                    <a:pt x="11305" y="10757"/>
                    <a:pt x="11242" y="10786"/>
                    <a:pt x="11185" y="10843"/>
                  </a:cubicBezTo>
                  <a:cubicBezTo>
                    <a:pt x="11071" y="10957"/>
                    <a:pt x="11071" y="11116"/>
                    <a:pt x="11162" y="11231"/>
                  </a:cubicBezTo>
                  <a:cubicBezTo>
                    <a:pt x="11230" y="11288"/>
                    <a:pt x="11299" y="11316"/>
                    <a:pt x="11364" y="11316"/>
                  </a:cubicBezTo>
                  <a:cubicBezTo>
                    <a:pt x="11430" y="11316"/>
                    <a:pt x="11493" y="11288"/>
                    <a:pt x="11550" y="11231"/>
                  </a:cubicBezTo>
                  <a:cubicBezTo>
                    <a:pt x="11664" y="11116"/>
                    <a:pt x="11664" y="10957"/>
                    <a:pt x="11550" y="10843"/>
                  </a:cubicBezTo>
                  <a:cubicBezTo>
                    <a:pt x="11493" y="10786"/>
                    <a:pt x="11430" y="10757"/>
                    <a:pt x="11367" y="10757"/>
                  </a:cubicBezTo>
                  <a:close/>
                  <a:moveTo>
                    <a:pt x="913" y="10774"/>
                  </a:moveTo>
                  <a:cubicBezTo>
                    <a:pt x="822" y="10797"/>
                    <a:pt x="776" y="10797"/>
                    <a:pt x="708" y="10865"/>
                  </a:cubicBezTo>
                  <a:cubicBezTo>
                    <a:pt x="662" y="10911"/>
                    <a:pt x="617" y="10957"/>
                    <a:pt x="617" y="11048"/>
                  </a:cubicBezTo>
                  <a:cubicBezTo>
                    <a:pt x="639" y="11139"/>
                    <a:pt x="639" y="11208"/>
                    <a:pt x="708" y="11253"/>
                  </a:cubicBezTo>
                  <a:cubicBezTo>
                    <a:pt x="754" y="11322"/>
                    <a:pt x="822" y="11322"/>
                    <a:pt x="913" y="11345"/>
                  </a:cubicBezTo>
                  <a:cubicBezTo>
                    <a:pt x="982" y="11345"/>
                    <a:pt x="1027" y="11299"/>
                    <a:pt x="1096" y="11253"/>
                  </a:cubicBezTo>
                  <a:cubicBezTo>
                    <a:pt x="1142" y="11208"/>
                    <a:pt x="1187" y="11162"/>
                    <a:pt x="1187" y="11071"/>
                  </a:cubicBezTo>
                  <a:cubicBezTo>
                    <a:pt x="1164" y="11002"/>
                    <a:pt x="1164" y="10934"/>
                    <a:pt x="1096" y="10888"/>
                  </a:cubicBezTo>
                  <a:cubicBezTo>
                    <a:pt x="1050" y="10820"/>
                    <a:pt x="1005" y="10774"/>
                    <a:pt x="913" y="10774"/>
                  </a:cubicBezTo>
                  <a:close/>
                  <a:moveTo>
                    <a:pt x="12314" y="10851"/>
                  </a:moveTo>
                  <a:cubicBezTo>
                    <a:pt x="12251" y="10851"/>
                    <a:pt x="12186" y="10879"/>
                    <a:pt x="12121" y="10934"/>
                  </a:cubicBezTo>
                  <a:cubicBezTo>
                    <a:pt x="12006" y="11048"/>
                    <a:pt x="12006" y="11208"/>
                    <a:pt x="12121" y="11322"/>
                  </a:cubicBezTo>
                  <a:cubicBezTo>
                    <a:pt x="12178" y="11379"/>
                    <a:pt x="12246" y="11408"/>
                    <a:pt x="12315" y="11408"/>
                  </a:cubicBezTo>
                  <a:cubicBezTo>
                    <a:pt x="12383" y="11408"/>
                    <a:pt x="12451" y="11379"/>
                    <a:pt x="12509" y="11322"/>
                  </a:cubicBezTo>
                  <a:cubicBezTo>
                    <a:pt x="12623" y="11208"/>
                    <a:pt x="12623" y="11071"/>
                    <a:pt x="12509" y="10957"/>
                  </a:cubicBezTo>
                  <a:cubicBezTo>
                    <a:pt x="12449" y="10885"/>
                    <a:pt x="12383" y="10851"/>
                    <a:pt x="12314" y="10851"/>
                  </a:cubicBezTo>
                  <a:close/>
                  <a:moveTo>
                    <a:pt x="1826" y="10843"/>
                  </a:moveTo>
                  <a:cubicBezTo>
                    <a:pt x="1758" y="10865"/>
                    <a:pt x="1689" y="10865"/>
                    <a:pt x="1644" y="10934"/>
                  </a:cubicBezTo>
                  <a:cubicBezTo>
                    <a:pt x="1575" y="10980"/>
                    <a:pt x="1552" y="11048"/>
                    <a:pt x="1552" y="11139"/>
                  </a:cubicBezTo>
                  <a:cubicBezTo>
                    <a:pt x="1552" y="11208"/>
                    <a:pt x="1575" y="11276"/>
                    <a:pt x="1644" y="11322"/>
                  </a:cubicBezTo>
                  <a:cubicBezTo>
                    <a:pt x="1689" y="11368"/>
                    <a:pt x="1735" y="11413"/>
                    <a:pt x="1826" y="11413"/>
                  </a:cubicBezTo>
                  <a:cubicBezTo>
                    <a:pt x="1895" y="11413"/>
                    <a:pt x="1963" y="11390"/>
                    <a:pt x="2009" y="11322"/>
                  </a:cubicBezTo>
                  <a:cubicBezTo>
                    <a:pt x="2055" y="11276"/>
                    <a:pt x="2123" y="11231"/>
                    <a:pt x="2100" y="11139"/>
                  </a:cubicBezTo>
                  <a:cubicBezTo>
                    <a:pt x="2100" y="11071"/>
                    <a:pt x="2100" y="11002"/>
                    <a:pt x="2032" y="10957"/>
                  </a:cubicBezTo>
                  <a:cubicBezTo>
                    <a:pt x="1963" y="10888"/>
                    <a:pt x="1918" y="10843"/>
                    <a:pt x="1826" y="10843"/>
                  </a:cubicBezTo>
                  <a:close/>
                  <a:moveTo>
                    <a:pt x="13270" y="10897"/>
                  </a:moveTo>
                  <a:cubicBezTo>
                    <a:pt x="13205" y="10897"/>
                    <a:pt x="13139" y="10931"/>
                    <a:pt x="13079" y="11002"/>
                  </a:cubicBezTo>
                  <a:cubicBezTo>
                    <a:pt x="12965" y="11116"/>
                    <a:pt x="12965" y="11253"/>
                    <a:pt x="13079" y="11368"/>
                  </a:cubicBezTo>
                  <a:cubicBezTo>
                    <a:pt x="13136" y="11425"/>
                    <a:pt x="13205" y="11453"/>
                    <a:pt x="13273" y="11453"/>
                  </a:cubicBezTo>
                  <a:cubicBezTo>
                    <a:pt x="13342" y="11453"/>
                    <a:pt x="13410" y="11425"/>
                    <a:pt x="13467" y="11368"/>
                  </a:cubicBezTo>
                  <a:cubicBezTo>
                    <a:pt x="13581" y="11253"/>
                    <a:pt x="13559" y="11094"/>
                    <a:pt x="13444" y="10980"/>
                  </a:cubicBezTo>
                  <a:cubicBezTo>
                    <a:pt x="13390" y="10925"/>
                    <a:pt x="13330" y="10897"/>
                    <a:pt x="13270" y="10897"/>
                  </a:cubicBezTo>
                  <a:close/>
                  <a:moveTo>
                    <a:pt x="2753" y="10950"/>
                  </a:moveTo>
                  <a:cubicBezTo>
                    <a:pt x="2692" y="10950"/>
                    <a:pt x="2631" y="10974"/>
                    <a:pt x="2580" y="11025"/>
                  </a:cubicBezTo>
                  <a:cubicBezTo>
                    <a:pt x="2465" y="11139"/>
                    <a:pt x="2465" y="11299"/>
                    <a:pt x="2580" y="11413"/>
                  </a:cubicBezTo>
                  <a:cubicBezTo>
                    <a:pt x="2637" y="11470"/>
                    <a:pt x="2705" y="11499"/>
                    <a:pt x="2774" y="11499"/>
                  </a:cubicBezTo>
                  <a:cubicBezTo>
                    <a:pt x="2842" y="11499"/>
                    <a:pt x="2911" y="11470"/>
                    <a:pt x="2968" y="11413"/>
                  </a:cubicBezTo>
                  <a:cubicBezTo>
                    <a:pt x="3082" y="11299"/>
                    <a:pt x="3082" y="11162"/>
                    <a:pt x="2968" y="11048"/>
                  </a:cubicBezTo>
                  <a:cubicBezTo>
                    <a:pt x="2905" y="10985"/>
                    <a:pt x="2828" y="10950"/>
                    <a:pt x="2753" y="10950"/>
                  </a:cubicBezTo>
                  <a:close/>
                  <a:moveTo>
                    <a:pt x="14220" y="11002"/>
                  </a:moveTo>
                  <a:cubicBezTo>
                    <a:pt x="14152" y="11002"/>
                    <a:pt x="14083" y="11048"/>
                    <a:pt x="14038" y="11071"/>
                  </a:cubicBezTo>
                  <a:cubicBezTo>
                    <a:pt x="13969" y="11116"/>
                    <a:pt x="13969" y="11208"/>
                    <a:pt x="13947" y="11276"/>
                  </a:cubicBezTo>
                  <a:cubicBezTo>
                    <a:pt x="13947" y="11322"/>
                    <a:pt x="13992" y="11390"/>
                    <a:pt x="14015" y="11482"/>
                  </a:cubicBezTo>
                  <a:cubicBezTo>
                    <a:pt x="14083" y="11505"/>
                    <a:pt x="14152" y="11550"/>
                    <a:pt x="14220" y="11550"/>
                  </a:cubicBezTo>
                  <a:cubicBezTo>
                    <a:pt x="14289" y="11527"/>
                    <a:pt x="14357" y="11505"/>
                    <a:pt x="14403" y="11459"/>
                  </a:cubicBezTo>
                  <a:cubicBezTo>
                    <a:pt x="14449" y="11413"/>
                    <a:pt x="14494" y="11322"/>
                    <a:pt x="14494" y="11276"/>
                  </a:cubicBezTo>
                  <a:cubicBezTo>
                    <a:pt x="14472" y="11208"/>
                    <a:pt x="14472" y="11116"/>
                    <a:pt x="14403" y="11071"/>
                  </a:cubicBezTo>
                  <a:cubicBezTo>
                    <a:pt x="14335" y="11048"/>
                    <a:pt x="14266" y="11002"/>
                    <a:pt x="14220" y="11002"/>
                  </a:cubicBezTo>
                  <a:close/>
                  <a:moveTo>
                    <a:pt x="3732" y="11054"/>
                  </a:moveTo>
                  <a:cubicBezTo>
                    <a:pt x="3664" y="11054"/>
                    <a:pt x="3595" y="11082"/>
                    <a:pt x="3538" y="11139"/>
                  </a:cubicBezTo>
                  <a:cubicBezTo>
                    <a:pt x="3424" y="11253"/>
                    <a:pt x="3424" y="11390"/>
                    <a:pt x="3538" y="11505"/>
                  </a:cubicBezTo>
                  <a:cubicBezTo>
                    <a:pt x="3595" y="11562"/>
                    <a:pt x="3664" y="11590"/>
                    <a:pt x="3732" y="11590"/>
                  </a:cubicBezTo>
                  <a:cubicBezTo>
                    <a:pt x="3801" y="11590"/>
                    <a:pt x="3869" y="11562"/>
                    <a:pt x="3926" y="11505"/>
                  </a:cubicBezTo>
                  <a:cubicBezTo>
                    <a:pt x="4018" y="11390"/>
                    <a:pt x="4018" y="11231"/>
                    <a:pt x="3926" y="11139"/>
                  </a:cubicBezTo>
                  <a:cubicBezTo>
                    <a:pt x="3869" y="11082"/>
                    <a:pt x="3801" y="11054"/>
                    <a:pt x="3732" y="11054"/>
                  </a:cubicBezTo>
                  <a:close/>
                  <a:moveTo>
                    <a:pt x="15156" y="11094"/>
                  </a:moveTo>
                  <a:cubicBezTo>
                    <a:pt x="15088" y="11116"/>
                    <a:pt x="15019" y="11116"/>
                    <a:pt x="14974" y="11185"/>
                  </a:cubicBezTo>
                  <a:cubicBezTo>
                    <a:pt x="14951" y="11231"/>
                    <a:pt x="14905" y="11299"/>
                    <a:pt x="14905" y="11368"/>
                  </a:cubicBezTo>
                  <a:cubicBezTo>
                    <a:pt x="14905" y="11436"/>
                    <a:pt x="14951" y="11505"/>
                    <a:pt x="14974" y="11573"/>
                  </a:cubicBezTo>
                  <a:cubicBezTo>
                    <a:pt x="15042" y="11596"/>
                    <a:pt x="15111" y="11641"/>
                    <a:pt x="15179" y="11641"/>
                  </a:cubicBezTo>
                  <a:cubicBezTo>
                    <a:pt x="15225" y="11619"/>
                    <a:pt x="15316" y="11619"/>
                    <a:pt x="15362" y="11550"/>
                  </a:cubicBezTo>
                  <a:cubicBezTo>
                    <a:pt x="15407" y="11482"/>
                    <a:pt x="15453" y="11413"/>
                    <a:pt x="15430" y="11368"/>
                  </a:cubicBezTo>
                  <a:cubicBezTo>
                    <a:pt x="15430" y="11299"/>
                    <a:pt x="15407" y="11208"/>
                    <a:pt x="15339" y="11162"/>
                  </a:cubicBezTo>
                  <a:cubicBezTo>
                    <a:pt x="15293" y="11139"/>
                    <a:pt x="15202" y="11094"/>
                    <a:pt x="15156" y="11094"/>
                  </a:cubicBezTo>
                  <a:close/>
                  <a:moveTo>
                    <a:pt x="4668" y="11145"/>
                  </a:moveTo>
                  <a:cubicBezTo>
                    <a:pt x="4600" y="11145"/>
                    <a:pt x="4531" y="11174"/>
                    <a:pt x="4474" y="11231"/>
                  </a:cubicBezTo>
                  <a:cubicBezTo>
                    <a:pt x="4360" y="11345"/>
                    <a:pt x="4383" y="11505"/>
                    <a:pt x="4497" y="11619"/>
                  </a:cubicBezTo>
                  <a:cubicBezTo>
                    <a:pt x="4551" y="11662"/>
                    <a:pt x="4610" y="11685"/>
                    <a:pt x="4671" y="11685"/>
                  </a:cubicBezTo>
                  <a:cubicBezTo>
                    <a:pt x="4740" y="11685"/>
                    <a:pt x="4813" y="11656"/>
                    <a:pt x="4885" y="11596"/>
                  </a:cubicBezTo>
                  <a:cubicBezTo>
                    <a:pt x="4976" y="11482"/>
                    <a:pt x="4976" y="11345"/>
                    <a:pt x="4862" y="11231"/>
                  </a:cubicBezTo>
                  <a:cubicBezTo>
                    <a:pt x="4805" y="11174"/>
                    <a:pt x="4737" y="11145"/>
                    <a:pt x="4668" y="11145"/>
                  </a:cubicBezTo>
                  <a:close/>
                  <a:moveTo>
                    <a:pt x="16095" y="11185"/>
                  </a:moveTo>
                  <a:cubicBezTo>
                    <a:pt x="16018" y="11185"/>
                    <a:pt x="15944" y="11208"/>
                    <a:pt x="15910" y="11253"/>
                  </a:cubicBezTo>
                  <a:cubicBezTo>
                    <a:pt x="15818" y="11322"/>
                    <a:pt x="15818" y="11550"/>
                    <a:pt x="15910" y="11641"/>
                  </a:cubicBezTo>
                  <a:cubicBezTo>
                    <a:pt x="15955" y="11676"/>
                    <a:pt x="16024" y="11693"/>
                    <a:pt x="16092" y="11693"/>
                  </a:cubicBezTo>
                  <a:cubicBezTo>
                    <a:pt x="16161" y="11693"/>
                    <a:pt x="16229" y="11676"/>
                    <a:pt x="16275" y="11641"/>
                  </a:cubicBezTo>
                  <a:cubicBezTo>
                    <a:pt x="16366" y="11573"/>
                    <a:pt x="16366" y="11345"/>
                    <a:pt x="16298" y="11253"/>
                  </a:cubicBezTo>
                  <a:cubicBezTo>
                    <a:pt x="16252" y="11208"/>
                    <a:pt x="16172" y="11185"/>
                    <a:pt x="16095" y="11185"/>
                  </a:cubicBezTo>
                  <a:close/>
                  <a:moveTo>
                    <a:pt x="5604" y="11213"/>
                  </a:moveTo>
                  <a:cubicBezTo>
                    <a:pt x="5535" y="11213"/>
                    <a:pt x="5467" y="11242"/>
                    <a:pt x="5410" y="11299"/>
                  </a:cubicBezTo>
                  <a:cubicBezTo>
                    <a:pt x="5296" y="11413"/>
                    <a:pt x="5296" y="11550"/>
                    <a:pt x="5410" y="11664"/>
                  </a:cubicBezTo>
                  <a:cubicBezTo>
                    <a:pt x="5470" y="11725"/>
                    <a:pt x="5537" y="11753"/>
                    <a:pt x="5606" y="11753"/>
                  </a:cubicBezTo>
                  <a:cubicBezTo>
                    <a:pt x="5669" y="11753"/>
                    <a:pt x="5733" y="11730"/>
                    <a:pt x="5798" y="11687"/>
                  </a:cubicBezTo>
                  <a:cubicBezTo>
                    <a:pt x="5889" y="11596"/>
                    <a:pt x="5889" y="11390"/>
                    <a:pt x="5798" y="11299"/>
                  </a:cubicBezTo>
                  <a:cubicBezTo>
                    <a:pt x="5741" y="11242"/>
                    <a:pt x="5672" y="11213"/>
                    <a:pt x="5604" y="11213"/>
                  </a:cubicBezTo>
                  <a:close/>
                  <a:moveTo>
                    <a:pt x="17027" y="11279"/>
                  </a:moveTo>
                  <a:cubicBezTo>
                    <a:pt x="16978" y="11279"/>
                    <a:pt x="16932" y="11291"/>
                    <a:pt x="16891" y="11322"/>
                  </a:cubicBezTo>
                  <a:cubicBezTo>
                    <a:pt x="16777" y="11368"/>
                    <a:pt x="16777" y="11482"/>
                    <a:pt x="16800" y="11573"/>
                  </a:cubicBezTo>
                  <a:cubicBezTo>
                    <a:pt x="16800" y="11713"/>
                    <a:pt x="16887" y="11783"/>
                    <a:pt x="17001" y="11783"/>
                  </a:cubicBezTo>
                  <a:cubicBezTo>
                    <a:pt x="17017" y="11783"/>
                    <a:pt x="17034" y="11781"/>
                    <a:pt x="17051" y="11778"/>
                  </a:cubicBezTo>
                  <a:cubicBezTo>
                    <a:pt x="17096" y="11778"/>
                    <a:pt x="17119" y="11756"/>
                    <a:pt x="17119" y="11710"/>
                  </a:cubicBezTo>
                  <a:cubicBezTo>
                    <a:pt x="17165" y="11619"/>
                    <a:pt x="17188" y="11505"/>
                    <a:pt x="17233" y="11390"/>
                  </a:cubicBezTo>
                  <a:cubicBezTo>
                    <a:pt x="17233" y="11368"/>
                    <a:pt x="17233" y="11368"/>
                    <a:pt x="17233" y="11345"/>
                  </a:cubicBezTo>
                  <a:cubicBezTo>
                    <a:pt x="17211" y="11322"/>
                    <a:pt x="17211" y="11322"/>
                    <a:pt x="17211" y="11322"/>
                  </a:cubicBezTo>
                  <a:cubicBezTo>
                    <a:pt x="17148" y="11297"/>
                    <a:pt x="17085" y="11279"/>
                    <a:pt x="17027" y="11279"/>
                  </a:cubicBezTo>
                  <a:close/>
                  <a:moveTo>
                    <a:pt x="6585" y="11282"/>
                  </a:moveTo>
                  <a:cubicBezTo>
                    <a:pt x="6517" y="11282"/>
                    <a:pt x="6448" y="11311"/>
                    <a:pt x="6391" y="11368"/>
                  </a:cubicBezTo>
                  <a:cubicBezTo>
                    <a:pt x="6277" y="11482"/>
                    <a:pt x="6277" y="11619"/>
                    <a:pt x="6391" y="11756"/>
                  </a:cubicBezTo>
                  <a:cubicBezTo>
                    <a:pt x="6426" y="11801"/>
                    <a:pt x="6494" y="11824"/>
                    <a:pt x="6565" y="11824"/>
                  </a:cubicBezTo>
                  <a:cubicBezTo>
                    <a:pt x="6637" y="11824"/>
                    <a:pt x="6711" y="11801"/>
                    <a:pt x="6757" y="11756"/>
                  </a:cubicBezTo>
                  <a:cubicBezTo>
                    <a:pt x="6871" y="11641"/>
                    <a:pt x="6871" y="11482"/>
                    <a:pt x="6779" y="11368"/>
                  </a:cubicBezTo>
                  <a:cubicBezTo>
                    <a:pt x="6722" y="11311"/>
                    <a:pt x="6654" y="11282"/>
                    <a:pt x="6585" y="11282"/>
                  </a:cubicBezTo>
                  <a:close/>
                  <a:moveTo>
                    <a:pt x="7524" y="11376"/>
                  </a:moveTo>
                  <a:cubicBezTo>
                    <a:pt x="7464" y="11376"/>
                    <a:pt x="7404" y="11404"/>
                    <a:pt x="7350" y="11459"/>
                  </a:cubicBezTo>
                  <a:cubicBezTo>
                    <a:pt x="7213" y="11573"/>
                    <a:pt x="7213" y="11733"/>
                    <a:pt x="7327" y="11847"/>
                  </a:cubicBezTo>
                  <a:cubicBezTo>
                    <a:pt x="7384" y="11904"/>
                    <a:pt x="7453" y="11932"/>
                    <a:pt x="7521" y="11932"/>
                  </a:cubicBezTo>
                  <a:cubicBezTo>
                    <a:pt x="7590" y="11932"/>
                    <a:pt x="7658" y="11904"/>
                    <a:pt x="7715" y="11847"/>
                  </a:cubicBezTo>
                  <a:cubicBezTo>
                    <a:pt x="7829" y="11733"/>
                    <a:pt x="7829" y="11573"/>
                    <a:pt x="7715" y="11482"/>
                  </a:cubicBezTo>
                  <a:cubicBezTo>
                    <a:pt x="7656" y="11410"/>
                    <a:pt x="7590" y="11376"/>
                    <a:pt x="7524" y="11376"/>
                  </a:cubicBezTo>
                  <a:close/>
                  <a:moveTo>
                    <a:pt x="8446" y="11459"/>
                  </a:moveTo>
                  <a:cubicBezTo>
                    <a:pt x="8400" y="11459"/>
                    <a:pt x="8332" y="11505"/>
                    <a:pt x="8263" y="11527"/>
                  </a:cubicBezTo>
                  <a:cubicBezTo>
                    <a:pt x="8217" y="11596"/>
                    <a:pt x="8172" y="11641"/>
                    <a:pt x="8172" y="11710"/>
                  </a:cubicBezTo>
                  <a:cubicBezTo>
                    <a:pt x="8195" y="11778"/>
                    <a:pt x="8195" y="11847"/>
                    <a:pt x="8263" y="11915"/>
                  </a:cubicBezTo>
                  <a:cubicBezTo>
                    <a:pt x="8309" y="11961"/>
                    <a:pt x="8377" y="11984"/>
                    <a:pt x="8446" y="11984"/>
                  </a:cubicBezTo>
                  <a:cubicBezTo>
                    <a:pt x="8454" y="11988"/>
                    <a:pt x="8464" y="11990"/>
                    <a:pt x="8475" y="11990"/>
                  </a:cubicBezTo>
                  <a:cubicBezTo>
                    <a:pt x="8523" y="11990"/>
                    <a:pt x="8591" y="11953"/>
                    <a:pt x="8628" y="11915"/>
                  </a:cubicBezTo>
                  <a:cubicBezTo>
                    <a:pt x="8697" y="11870"/>
                    <a:pt x="8697" y="11801"/>
                    <a:pt x="8720" y="11733"/>
                  </a:cubicBezTo>
                  <a:cubicBezTo>
                    <a:pt x="8720" y="11664"/>
                    <a:pt x="8674" y="11596"/>
                    <a:pt x="8651" y="11550"/>
                  </a:cubicBezTo>
                  <a:cubicBezTo>
                    <a:pt x="8605" y="11482"/>
                    <a:pt x="8514" y="11459"/>
                    <a:pt x="8446" y="11459"/>
                  </a:cubicBezTo>
                  <a:close/>
                  <a:moveTo>
                    <a:pt x="9381" y="11550"/>
                  </a:moveTo>
                  <a:cubicBezTo>
                    <a:pt x="9336" y="11550"/>
                    <a:pt x="9267" y="11596"/>
                    <a:pt x="9199" y="11619"/>
                  </a:cubicBezTo>
                  <a:cubicBezTo>
                    <a:pt x="9176" y="11687"/>
                    <a:pt x="9130" y="11756"/>
                    <a:pt x="9130" y="11824"/>
                  </a:cubicBezTo>
                  <a:cubicBezTo>
                    <a:pt x="9153" y="11893"/>
                    <a:pt x="9153" y="11961"/>
                    <a:pt x="9222" y="12007"/>
                  </a:cubicBezTo>
                  <a:cubicBezTo>
                    <a:pt x="9259" y="12044"/>
                    <a:pt x="9311" y="12081"/>
                    <a:pt x="9367" y="12081"/>
                  </a:cubicBezTo>
                  <a:cubicBezTo>
                    <a:pt x="9379" y="12081"/>
                    <a:pt x="9392" y="12079"/>
                    <a:pt x="9404" y="12075"/>
                  </a:cubicBezTo>
                  <a:cubicBezTo>
                    <a:pt x="9473" y="12075"/>
                    <a:pt x="9564" y="12075"/>
                    <a:pt x="9587" y="12007"/>
                  </a:cubicBezTo>
                  <a:cubicBezTo>
                    <a:pt x="9633" y="11938"/>
                    <a:pt x="9678" y="11870"/>
                    <a:pt x="9655" y="11824"/>
                  </a:cubicBezTo>
                  <a:cubicBezTo>
                    <a:pt x="9655" y="11756"/>
                    <a:pt x="9633" y="11687"/>
                    <a:pt x="9587" y="11619"/>
                  </a:cubicBezTo>
                  <a:cubicBezTo>
                    <a:pt x="9541" y="11573"/>
                    <a:pt x="9450" y="11550"/>
                    <a:pt x="9381" y="11550"/>
                  </a:cubicBezTo>
                  <a:close/>
                  <a:moveTo>
                    <a:pt x="10360" y="11664"/>
                  </a:moveTo>
                  <a:cubicBezTo>
                    <a:pt x="10283" y="11664"/>
                    <a:pt x="10203" y="11687"/>
                    <a:pt x="10158" y="11733"/>
                  </a:cubicBezTo>
                  <a:cubicBezTo>
                    <a:pt x="10089" y="11801"/>
                    <a:pt x="10066" y="12007"/>
                    <a:pt x="10158" y="12098"/>
                  </a:cubicBezTo>
                  <a:cubicBezTo>
                    <a:pt x="10194" y="12147"/>
                    <a:pt x="10277" y="12170"/>
                    <a:pt x="10356" y="12170"/>
                  </a:cubicBezTo>
                  <a:cubicBezTo>
                    <a:pt x="10425" y="12170"/>
                    <a:pt x="10491" y="12153"/>
                    <a:pt x="10523" y="12121"/>
                  </a:cubicBezTo>
                  <a:cubicBezTo>
                    <a:pt x="10614" y="12029"/>
                    <a:pt x="10614" y="11801"/>
                    <a:pt x="10546" y="11733"/>
                  </a:cubicBezTo>
                  <a:cubicBezTo>
                    <a:pt x="10511" y="11687"/>
                    <a:pt x="10437" y="11664"/>
                    <a:pt x="10360" y="11664"/>
                  </a:cubicBezTo>
                  <a:close/>
                  <a:moveTo>
                    <a:pt x="11299" y="11710"/>
                  </a:moveTo>
                  <a:cubicBezTo>
                    <a:pt x="11225" y="11710"/>
                    <a:pt x="11150" y="11733"/>
                    <a:pt x="11116" y="11778"/>
                  </a:cubicBezTo>
                  <a:cubicBezTo>
                    <a:pt x="11025" y="11870"/>
                    <a:pt x="11025" y="12052"/>
                    <a:pt x="11093" y="12144"/>
                  </a:cubicBezTo>
                  <a:cubicBezTo>
                    <a:pt x="11142" y="12193"/>
                    <a:pt x="11224" y="12215"/>
                    <a:pt x="11303" y="12215"/>
                  </a:cubicBezTo>
                  <a:cubicBezTo>
                    <a:pt x="11372" y="12215"/>
                    <a:pt x="11439" y="12198"/>
                    <a:pt x="11481" y="12166"/>
                  </a:cubicBezTo>
                  <a:cubicBezTo>
                    <a:pt x="11573" y="12075"/>
                    <a:pt x="11573" y="11847"/>
                    <a:pt x="11481" y="11778"/>
                  </a:cubicBezTo>
                  <a:cubicBezTo>
                    <a:pt x="11447" y="11733"/>
                    <a:pt x="11373" y="11710"/>
                    <a:pt x="11299" y="11710"/>
                  </a:cubicBezTo>
                  <a:close/>
                  <a:moveTo>
                    <a:pt x="804" y="11733"/>
                  </a:moveTo>
                  <a:cubicBezTo>
                    <a:pt x="771" y="11733"/>
                    <a:pt x="738" y="11740"/>
                    <a:pt x="708" y="11756"/>
                  </a:cubicBezTo>
                  <a:cubicBezTo>
                    <a:pt x="594" y="11801"/>
                    <a:pt x="571" y="11847"/>
                    <a:pt x="594" y="11961"/>
                  </a:cubicBezTo>
                  <a:cubicBezTo>
                    <a:pt x="617" y="12052"/>
                    <a:pt x="662" y="12121"/>
                    <a:pt x="708" y="12212"/>
                  </a:cubicBezTo>
                  <a:cubicBezTo>
                    <a:pt x="708" y="12258"/>
                    <a:pt x="754" y="12281"/>
                    <a:pt x="799" y="12281"/>
                  </a:cubicBezTo>
                  <a:cubicBezTo>
                    <a:pt x="913" y="12281"/>
                    <a:pt x="1027" y="12212"/>
                    <a:pt x="1050" y="12121"/>
                  </a:cubicBezTo>
                  <a:cubicBezTo>
                    <a:pt x="1096" y="12007"/>
                    <a:pt x="1073" y="11893"/>
                    <a:pt x="982" y="11824"/>
                  </a:cubicBezTo>
                  <a:cubicBezTo>
                    <a:pt x="936" y="11763"/>
                    <a:pt x="870" y="11733"/>
                    <a:pt x="804" y="11733"/>
                  </a:cubicBezTo>
                  <a:close/>
                  <a:moveTo>
                    <a:pt x="12244" y="11797"/>
                  </a:moveTo>
                  <a:cubicBezTo>
                    <a:pt x="12175" y="11797"/>
                    <a:pt x="12131" y="11850"/>
                    <a:pt x="12052" y="11870"/>
                  </a:cubicBezTo>
                  <a:cubicBezTo>
                    <a:pt x="12052" y="11938"/>
                    <a:pt x="11984" y="11984"/>
                    <a:pt x="11984" y="12052"/>
                  </a:cubicBezTo>
                  <a:cubicBezTo>
                    <a:pt x="11984" y="12144"/>
                    <a:pt x="12052" y="12189"/>
                    <a:pt x="12052" y="12258"/>
                  </a:cubicBezTo>
                  <a:cubicBezTo>
                    <a:pt x="12062" y="12254"/>
                    <a:pt x="12071" y="12253"/>
                    <a:pt x="12079" y="12253"/>
                  </a:cubicBezTo>
                  <a:cubicBezTo>
                    <a:pt x="12128" y="12253"/>
                    <a:pt x="12153" y="12303"/>
                    <a:pt x="12212" y="12303"/>
                  </a:cubicBezTo>
                  <a:cubicBezTo>
                    <a:pt x="12229" y="12308"/>
                    <a:pt x="12246" y="12310"/>
                    <a:pt x="12262" y="12310"/>
                  </a:cubicBezTo>
                  <a:cubicBezTo>
                    <a:pt x="12328" y="12310"/>
                    <a:pt x="12380" y="12276"/>
                    <a:pt x="12417" y="12258"/>
                  </a:cubicBezTo>
                  <a:cubicBezTo>
                    <a:pt x="12463" y="12235"/>
                    <a:pt x="12486" y="12144"/>
                    <a:pt x="12486" y="12098"/>
                  </a:cubicBezTo>
                  <a:cubicBezTo>
                    <a:pt x="12531" y="12007"/>
                    <a:pt x="12463" y="11938"/>
                    <a:pt x="12440" y="11870"/>
                  </a:cubicBezTo>
                  <a:cubicBezTo>
                    <a:pt x="12417" y="11824"/>
                    <a:pt x="12349" y="11824"/>
                    <a:pt x="12280" y="11801"/>
                  </a:cubicBezTo>
                  <a:cubicBezTo>
                    <a:pt x="12268" y="11798"/>
                    <a:pt x="12256" y="11797"/>
                    <a:pt x="12244" y="11797"/>
                  </a:cubicBezTo>
                  <a:close/>
                  <a:moveTo>
                    <a:pt x="1769" y="11830"/>
                  </a:moveTo>
                  <a:cubicBezTo>
                    <a:pt x="1701" y="11830"/>
                    <a:pt x="1632" y="11858"/>
                    <a:pt x="1575" y="11915"/>
                  </a:cubicBezTo>
                  <a:cubicBezTo>
                    <a:pt x="1461" y="12029"/>
                    <a:pt x="1461" y="12166"/>
                    <a:pt x="1552" y="12281"/>
                  </a:cubicBezTo>
                  <a:cubicBezTo>
                    <a:pt x="1615" y="12343"/>
                    <a:pt x="1692" y="12378"/>
                    <a:pt x="1767" y="12378"/>
                  </a:cubicBezTo>
                  <a:cubicBezTo>
                    <a:pt x="1828" y="12378"/>
                    <a:pt x="1889" y="12355"/>
                    <a:pt x="1940" y="12303"/>
                  </a:cubicBezTo>
                  <a:cubicBezTo>
                    <a:pt x="2055" y="12189"/>
                    <a:pt x="2055" y="12029"/>
                    <a:pt x="1963" y="11915"/>
                  </a:cubicBezTo>
                  <a:cubicBezTo>
                    <a:pt x="1906" y="11858"/>
                    <a:pt x="1838" y="11830"/>
                    <a:pt x="1769" y="11830"/>
                  </a:cubicBezTo>
                  <a:close/>
                  <a:moveTo>
                    <a:pt x="13202" y="11888"/>
                  </a:moveTo>
                  <a:cubicBezTo>
                    <a:pt x="13129" y="11888"/>
                    <a:pt x="13070" y="11941"/>
                    <a:pt x="13011" y="11961"/>
                  </a:cubicBezTo>
                  <a:cubicBezTo>
                    <a:pt x="12988" y="12007"/>
                    <a:pt x="12965" y="12029"/>
                    <a:pt x="12942" y="12075"/>
                  </a:cubicBezTo>
                  <a:cubicBezTo>
                    <a:pt x="12942" y="12121"/>
                    <a:pt x="12942" y="12189"/>
                    <a:pt x="12942" y="12235"/>
                  </a:cubicBezTo>
                  <a:cubicBezTo>
                    <a:pt x="12965" y="12258"/>
                    <a:pt x="12988" y="12326"/>
                    <a:pt x="13011" y="12326"/>
                  </a:cubicBezTo>
                  <a:cubicBezTo>
                    <a:pt x="13079" y="12349"/>
                    <a:pt x="13102" y="12395"/>
                    <a:pt x="13170" y="12395"/>
                  </a:cubicBezTo>
                  <a:cubicBezTo>
                    <a:pt x="13188" y="12399"/>
                    <a:pt x="13204" y="12401"/>
                    <a:pt x="13218" y="12401"/>
                  </a:cubicBezTo>
                  <a:cubicBezTo>
                    <a:pt x="13280" y="12401"/>
                    <a:pt x="13321" y="12368"/>
                    <a:pt x="13376" y="12349"/>
                  </a:cubicBezTo>
                  <a:cubicBezTo>
                    <a:pt x="13422" y="12326"/>
                    <a:pt x="13422" y="12235"/>
                    <a:pt x="13444" y="12189"/>
                  </a:cubicBezTo>
                  <a:cubicBezTo>
                    <a:pt x="13467" y="12098"/>
                    <a:pt x="13422" y="12029"/>
                    <a:pt x="13376" y="11961"/>
                  </a:cubicBezTo>
                  <a:cubicBezTo>
                    <a:pt x="13353" y="11938"/>
                    <a:pt x="13285" y="11915"/>
                    <a:pt x="13239" y="11893"/>
                  </a:cubicBezTo>
                  <a:cubicBezTo>
                    <a:pt x="13226" y="11889"/>
                    <a:pt x="13214" y="11888"/>
                    <a:pt x="13202" y="11888"/>
                  </a:cubicBezTo>
                  <a:close/>
                  <a:moveTo>
                    <a:pt x="2682" y="11898"/>
                  </a:moveTo>
                  <a:cubicBezTo>
                    <a:pt x="2614" y="11898"/>
                    <a:pt x="2545" y="11927"/>
                    <a:pt x="2488" y="11984"/>
                  </a:cubicBezTo>
                  <a:cubicBezTo>
                    <a:pt x="2374" y="12098"/>
                    <a:pt x="2397" y="12258"/>
                    <a:pt x="2488" y="12372"/>
                  </a:cubicBezTo>
                  <a:cubicBezTo>
                    <a:pt x="2531" y="12415"/>
                    <a:pt x="2600" y="12438"/>
                    <a:pt x="2670" y="12438"/>
                  </a:cubicBezTo>
                  <a:cubicBezTo>
                    <a:pt x="2748" y="12438"/>
                    <a:pt x="2828" y="12409"/>
                    <a:pt x="2876" y="12349"/>
                  </a:cubicBezTo>
                  <a:cubicBezTo>
                    <a:pt x="2968" y="12235"/>
                    <a:pt x="2968" y="12098"/>
                    <a:pt x="2876" y="11984"/>
                  </a:cubicBezTo>
                  <a:cubicBezTo>
                    <a:pt x="2819" y="11927"/>
                    <a:pt x="2751" y="11898"/>
                    <a:pt x="2682" y="11898"/>
                  </a:cubicBezTo>
                  <a:close/>
                  <a:moveTo>
                    <a:pt x="14129" y="11961"/>
                  </a:moveTo>
                  <a:cubicBezTo>
                    <a:pt x="14061" y="11961"/>
                    <a:pt x="14015" y="11984"/>
                    <a:pt x="13969" y="12029"/>
                  </a:cubicBezTo>
                  <a:cubicBezTo>
                    <a:pt x="13969" y="12052"/>
                    <a:pt x="13947" y="12075"/>
                    <a:pt x="13924" y="12098"/>
                  </a:cubicBezTo>
                  <a:cubicBezTo>
                    <a:pt x="13832" y="12144"/>
                    <a:pt x="13855" y="12235"/>
                    <a:pt x="13878" y="12303"/>
                  </a:cubicBezTo>
                  <a:cubicBezTo>
                    <a:pt x="13901" y="12372"/>
                    <a:pt x="13969" y="12418"/>
                    <a:pt x="14038" y="12463"/>
                  </a:cubicBezTo>
                  <a:cubicBezTo>
                    <a:pt x="14045" y="12471"/>
                    <a:pt x="14056" y="12473"/>
                    <a:pt x="14067" y="12473"/>
                  </a:cubicBezTo>
                  <a:cubicBezTo>
                    <a:pt x="14089" y="12473"/>
                    <a:pt x="14114" y="12463"/>
                    <a:pt x="14129" y="12463"/>
                  </a:cubicBezTo>
                  <a:cubicBezTo>
                    <a:pt x="14141" y="12466"/>
                    <a:pt x="14153" y="12467"/>
                    <a:pt x="14163" y="12467"/>
                  </a:cubicBezTo>
                  <a:cubicBezTo>
                    <a:pt x="14249" y="12467"/>
                    <a:pt x="14274" y="12390"/>
                    <a:pt x="14335" y="12349"/>
                  </a:cubicBezTo>
                  <a:cubicBezTo>
                    <a:pt x="14357" y="12326"/>
                    <a:pt x="14380" y="12281"/>
                    <a:pt x="14380" y="12235"/>
                  </a:cubicBezTo>
                  <a:cubicBezTo>
                    <a:pt x="14380" y="12166"/>
                    <a:pt x="14357" y="12098"/>
                    <a:pt x="14289" y="12075"/>
                  </a:cubicBezTo>
                  <a:cubicBezTo>
                    <a:pt x="14289" y="12052"/>
                    <a:pt x="14266" y="12052"/>
                    <a:pt x="14266" y="12029"/>
                  </a:cubicBezTo>
                  <a:cubicBezTo>
                    <a:pt x="14220" y="11984"/>
                    <a:pt x="14175" y="11961"/>
                    <a:pt x="14129" y="11961"/>
                  </a:cubicBezTo>
                  <a:close/>
                  <a:moveTo>
                    <a:pt x="3630" y="12007"/>
                  </a:moveTo>
                  <a:cubicBezTo>
                    <a:pt x="3561" y="12007"/>
                    <a:pt x="3493" y="12052"/>
                    <a:pt x="3424" y="12075"/>
                  </a:cubicBezTo>
                  <a:cubicBezTo>
                    <a:pt x="3401" y="12144"/>
                    <a:pt x="3356" y="12212"/>
                    <a:pt x="3356" y="12281"/>
                  </a:cubicBezTo>
                  <a:cubicBezTo>
                    <a:pt x="3378" y="12326"/>
                    <a:pt x="3378" y="12418"/>
                    <a:pt x="3447" y="12463"/>
                  </a:cubicBezTo>
                  <a:cubicBezTo>
                    <a:pt x="3503" y="12500"/>
                    <a:pt x="3559" y="12538"/>
                    <a:pt x="3602" y="12538"/>
                  </a:cubicBezTo>
                  <a:cubicBezTo>
                    <a:pt x="3612" y="12538"/>
                    <a:pt x="3621" y="12536"/>
                    <a:pt x="3630" y="12532"/>
                  </a:cubicBezTo>
                  <a:cubicBezTo>
                    <a:pt x="3698" y="12532"/>
                    <a:pt x="3789" y="12509"/>
                    <a:pt x="3835" y="12440"/>
                  </a:cubicBezTo>
                  <a:cubicBezTo>
                    <a:pt x="3858" y="12395"/>
                    <a:pt x="3903" y="12326"/>
                    <a:pt x="3903" y="12258"/>
                  </a:cubicBezTo>
                  <a:cubicBezTo>
                    <a:pt x="3881" y="12212"/>
                    <a:pt x="3881" y="12121"/>
                    <a:pt x="3812" y="12075"/>
                  </a:cubicBezTo>
                  <a:cubicBezTo>
                    <a:pt x="3766" y="12052"/>
                    <a:pt x="3698" y="12007"/>
                    <a:pt x="3630" y="12007"/>
                  </a:cubicBezTo>
                  <a:close/>
                  <a:moveTo>
                    <a:pt x="15076" y="12058"/>
                  </a:moveTo>
                  <a:cubicBezTo>
                    <a:pt x="15019" y="12058"/>
                    <a:pt x="14962" y="12087"/>
                    <a:pt x="14905" y="12144"/>
                  </a:cubicBezTo>
                  <a:cubicBezTo>
                    <a:pt x="14791" y="12258"/>
                    <a:pt x="14791" y="12372"/>
                    <a:pt x="14905" y="12486"/>
                  </a:cubicBezTo>
                  <a:cubicBezTo>
                    <a:pt x="14962" y="12543"/>
                    <a:pt x="15019" y="12572"/>
                    <a:pt x="15076" y="12572"/>
                  </a:cubicBezTo>
                  <a:cubicBezTo>
                    <a:pt x="15133" y="12572"/>
                    <a:pt x="15191" y="12543"/>
                    <a:pt x="15248" y="12486"/>
                  </a:cubicBezTo>
                  <a:cubicBezTo>
                    <a:pt x="15339" y="12372"/>
                    <a:pt x="15339" y="12258"/>
                    <a:pt x="15248" y="12144"/>
                  </a:cubicBezTo>
                  <a:cubicBezTo>
                    <a:pt x="15191" y="12087"/>
                    <a:pt x="15133" y="12058"/>
                    <a:pt x="15076" y="12058"/>
                  </a:cubicBezTo>
                  <a:close/>
                  <a:moveTo>
                    <a:pt x="16868" y="12235"/>
                  </a:moveTo>
                  <a:cubicBezTo>
                    <a:pt x="16845" y="12258"/>
                    <a:pt x="16823" y="12281"/>
                    <a:pt x="16823" y="12281"/>
                  </a:cubicBezTo>
                  <a:cubicBezTo>
                    <a:pt x="16731" y="12372"/>
                    <a:pt x="16708" y="12440"/>
                    <a:pt x="16754" y="12532"/>
                  </a:cubicBezTo>
                  <a:cubicBezTo>
                    <a:pt x="16754" y="12554"/>
                    <a:pt x="16754" y="12554"/>
                    <a:pt x="16754" y="12577"/>
                  </a:cubicBezTo>
                  <a:cubicBezTo>
                    <a:pt x="16777" y="12554"/>
                    <a:pt x="16777" y="12554"/>
                    <a:pt x="16800" y="12532"/>
                  </a:cubicBezTo>
                  <a:cubicBezTo>
                    <a:pt x="16823" y="12463"/>
                    <a:pt x="16868" y="12372"/>
                    <a:pt x="16914" y="12281"/>
                  </a:cubicBezTo>
                  <a:cubicBezTo>
                    <a:pt x="16914" y="12258"/>
                    <a:pt x="16914" y="12258"/>
                    <a:pt x="16891" y="12258"/>
                  </a:cubicBezTo>
                  <a:cubicBezTo>
                    <a:pt x="16891" y="12235"/>
                    <a:pt x="16868" y="12235"/>
                    <a:pt x="16868" y="12235"/>
                  </a:cubicBezTo>
                  <a:close/>
                  <a:moveTo>
                    <a:pt x="4588" y="12092"/>
                  </a:moveTo>
                  <a:cubicBezTo>
                    <a:pt x="4514" y="12092"/>
                    <a:pt x="4440" y="12109"/>
                    <a:pt x="4406" y="12144"/>
                  </a:cubicBezTo>
                  <a:cubicBezTo>
                    <a:pt x="4337" y="12235"/>
                    <a:pt x="4337" y="12463"/>
                    <a:pt x="4428" y="12532"/>
                  </a:cubicBezTo>
                  <a:cubicBezTo>
                    <a:pt x="4460" y="12574"/>
                    <a:pt x="4527" y="12592"/>
                    <a:pt x="4595" y="12592"/>
                  </a:cubicBezTo>
                  <a:cubicBezTo>
                    <a:pt x="4675" y="12592"/>
                    <a:pt x="4757" y="12568"/>
                    <a:pt x="4794" y="12532"/>
                  </a:cubicBezTo>
                  <a:cubicBezTo>
                    <a:pt x="4885" y="12440"/>
                    <a:pt x="4862" y="12212"/>
                    <a:pt x="4771" y="12144"/>
                  </a:cubicBezTo>
                  <a:cubicBezTo>
                    <a:pt x="4737" y="12109"/>
                    <a:pt x="4662" y="12092"/>
                    <a:pt x="4588" y="12092"/>
                  </a:cubicBezTo>
                  <a:close/>
                  <a:moveTo>
                    <a:pt x="16015" y="12166"/>
                  </a:moveTo>
                  <a:cubicBezTo>
                    <a:pt x="15955" y="12166"/>
                    <a:pt x="15898" y="12189"/>
                    <a:pt x="15864" y="12235"/>
                  </a:cubicBezTo>
                  <a:cubicBezTo>
                    <a:pt x="15750" y="12326"/>
                    <a:pt x="15750" y="12486"/>
                    <a:pt x="15841" y="12577"/>
                  </a:cubicBezTo>
                  <a:cubicBezTo>
                    <a:pt x="15887" y="12623"/>
                    <a:pt x="15949" y="12646"/>
                    <a:pt x="16012" y="12646"/>
                  </a:cubicBezTo>
                  <a:cubicBezTo>
                    <a:pt x="16075" y="12646"/>
                    <a:pt x="16138" y="12623"/>
                    <a:pt x="16183" y="12577"/>
                  </a:cubicBezTo>
                  <a:cubicBezTo>
                    <a:pt x="16275" y="12486"/>
                    <a:pt x="16275" y="12326"/>
                    <a:pt x="16183" y="12235"/>
                  </a:cubicBezTo>
                  <a:cubicBezTo>
                    <a:pt x="16138" y="12189"/>
                    <a:pt x="16075" y="12166"/>
                    <a:pt x="16015" y="12166"/>
                  </a:cubicBezTo>
                  <a:close/>
                  <a:moveTo>
                    <a:pt x="5518" y="12163"/>
                  </a:moveTo>
                  <a:cubicBezTo>
                    <a:pt x="5444" y="12163"/>
                    <a:pt x="5373" y="12180"/>
                    <a:pt x="5341" y="12212"/>
                  </a:cubicBezTo>
                  <a:cubicBezTo>
                    <a:pt x="5273" y="12303"/>
                    <a:pt x="5250" y="12486"/>
                    <a:pt x="5341" y="12600"/>
                  </a:cubicBezTo>
                  <a:cubicBezTo>
                    <a:pt x="5376" y="12646"/>
                    <a:pt x="5450" y="12669"/>
                    <a:pt x="5524" y="12669"/>
                  </a:cubicBezTo>
                  <a:cubicBezTo>
                    <a:pt x="5598" y="12669"/>
                    <a:pt x="5672" y="12646"/>
                    <a:pt x="5707" y="12600"/>
                  </a:cubicBezTo>
                  <a:cubicBezTo>
                    <a:pt x="5798" y="12532"/>
                    <a:pt x="5798" y="12303"/>
                    <a:pt x="5729" y="12235"/>
                  </a:cubicBezTo>
                  <a:cubicBezTo>
                    <a:pt x="5693" y="12186"/>
                    <a:pt x="5604" y="12163"/>
                    <a:pt x="5518" y="12163"/>
                  </a:cubicBezTo>
                  <a:close/>
                  <a:moveTo>
                    <a:pt x="6477" y="12253"/>
                  </a:moveTo>
                  <a:cubicBezTo>
                    <a:pt x="6418" y="12253"/>
                    <a:pt x="6359" y="12307"/>
                    <a:pt x="6300" y="12326"/>
                  </a:cubicBezTo>
                  <a:cubicBezTo>
                    <a:pt x="6277" y="12395"/>
                    <a:pt x="6232" y="12418"/>
                    <a:pt x="6232" y="12509"/>
                  </a:cubicBezTo>
                  <a:cubicBezTo>
                    <a:pt x="6232" y="12577"/>
                    <a:pt x="6277" y="12623"/>
                    <a:pt x="6300" y="12691"/>
                  </a:cubicBezTo>
                  <a:cubicBezTo>
                    <a:pt x="6346" y="12691"/>
                    <a:pt x="6391" y="12760"/>
                    <a:pt x="6460" y="12760"/>
                  </a:cubicBezTo>
                  <a:cubicBezTo>
                    <a:pt x="6528" y="12760"/>
                    <a:pt x="6597" y="12737"/>
                    <a:pt x="6665" y="12691"/>
                  </a:cubicBezTo>
                  <a:cubicBezTo>
                    <a:pt x="6688" y="12669"/>
                    <a:pt x="6711" y="12600"/>
                    <a:pt x="6734" y="12554"/>
                  </a:cubicBezTo>
                  <a:cubicBezTo>
                    <a:pt x="6757" y="12463"/>
                    <a:pt x="6711" y="12395"/>
                    <a:pt x="6665" y="12326"/>
                  </a:cubicBezTo>
                  <a:cubicBezTo>
                    <a:pt x="6642" y="12281"/>
                    <a:pt x="6574" y="12281"/>
                    <a:pt x="6505" y="12258"/>
                  </a:cubicBezTo>
                  <a:cubicBezTo>
                    <a:pt x="6496" y="12255"/>
                    <a:pt x="6486" y="12253"/>
                    <a:pt x="6477" y="12253"/>
                  </a:cubicBezTo>
                  <a:close/>
                  <a:moveTo>
                    <a:pt x="7435" y="12344"/>
                  </a:moveTo>
                  <a:cubicBezTo>
                    <a:pt x="7376" y="12344"/>
                    <a:pt x="7314" y="12398"/>
                    <a:pt x="7236" y="12418"/>
                  </a:cubicBezTo>
                  <a:cubicBezTo>
                    <a:pt x="7213" y="12463"/>
                    <a:pt x="7190" y="12509"/>
                    <a:pt x="7190" y="12554"/>
                  </a:cubicBezTo>
                  <a:cubicBezTo>
                    <a:pt x="7145" y="12646"/>
                    <a:pt x="7213" y="12714"/>
                    <a:pt x="7236" y="12783"/>
                  </a:cubicBezTo>
                  <a:cubicBezTo>
                    <a:pt x="7259" y="12828"/>
                    <a:pt x="7327" y="12828"/>
                    <a:pt x="7373" y="12851"/>
                  </a:cubicBezTo>
                  <a:cubicBezTo>
                    <a:pt x="7390" y="12856"/>
                    <a:pt x="7407" y="12857"/>
                    <a:pt x="7423" y="12857"/>
                  </a:cubicBezTo>
                  <a:cubicBezTo>
                    <a:pt x="7490" y="12857"/>
                    <a:pt x="7546" y="12824"/>
                    <a:pt x="7601" y="12806"/>
                  </a:cubicBezTo>
                  <a:cubicBezTo>
                    <a:pt x="7647" y="12783"/>
                    <a:pt x="7670" y="12691"/>
                    <a:pt x="7670" y="12646"/>
                  </a:cubicBezTo>
                  <a:cubicBezTo>
                    <a:pt x="7692" y="12554"/>
                    <a:pt x="7670" y="12486"/>
                    <a:pt x="7624" y="12418"/>
                  </a:cubicBezTo>
                  <a:cubicBezTo>
                    <a:pt x="7601" y="12372"/>
                    <a:pt x="7533" y="12372"/>
                    <a:pt x="7464" y="12349"/>
                  </a:cubicBezTo>
                  <a:cubicBezTo>
                    <a:pt x="7455" y="12346"/>
                    <a:pt x="7445" y="12344"/>
                    <a:pt x="7435" y="12344"/>
                  </a:cubicBezTo>
                  <a:close/>
                  <a:moveTo>
                    <a:pt x="8377" y="12418"/>
                  </a:moveTo>
                  <a:cubicBezTo>
                    <a:pt x="8286" y="12418"/>
                    <a:pt x="8240" y="12440"/>
                    <a:pt x="8195" y="12486"/>
                  </a:cubicBezTo>
                  <a:cubicBezTo>
                    <a:pt x="8172" y="12509"/>
                    <a:pt x="8172" y="12532"/>
                    <a:pt x="8172" y="12532"/>
                  </a:cubicBezTo>
                  <a:cubicBezTo>
                    <a:pt x="8103" y="12554"/>
                    <a:pt x="8103" y="12623"/>
                    <a:pt x="8103" y="12669"/>
                  </a:cubicBezTo>
                  <a:cubicBezTo>
                    <a:pt x="8103" y="12737"/>
                    <a:pt x="8103" y="12783"/>
                    <a:pt x="8172" y="12806"/>
                  </a:cubicBezTo>
                  <a:cubicBezTo>
                    <a:pt x="8195" y="12828"/>
                    <a:pt x="8217" y="12851"/>
                    <a:pt x="8217" y="12874"/>
                  </a:cubicBezTo>
                  <a:cubicBezTo>
                    <a:pt x="8255" y="12925"/>
                    <a:pt x="8300" y="12940"/>
                    <a:pt x="8344" y="12940"/>
                  </a:cubicBezTo>
                  <a:cubicBezTo>
                    <a:pt x="8380" y="12940"/>
                    <a:pt x="8415" y="12930"/>
                    <a:pt x="8446" y="12920"/>
                  </a:cubicBezTo>
                  <a:cubicBezTo>
                    <a:pt x="8491" y="12897"/>
                    <a:pt x="8537" y="12828"/>
                    <a:pt x="8583" y="12760"/>
                  </a:cubicBezTo>
                  <a:cubicBezTo>
                    <a:pt x="8605" y="12737"/>
                    <a:pt x="8605" y="12691"/>
                    <a:pt x="8605" y="12646"/>
                  </a:cubicBezTo>
                  <a:cubicBezTo>
                    <a:pt x="8628" y="12554"/>
                    <a:pt x="8537" y="12532"/>
                    <a:pt x="8491" y="12463"/>
                  </a:cubicBezTo>
                  <a:cubicBezTo>
                    <a:pt x="8468" y="12440"/>
                    <a:pt x="8423" y="12418"/>
                    <a:pt x="8377" y="12418"/>
                  </a:cubicBezTo>
                  <a:close/>
                  <a:moveTo>
                    <a:pt x="9359" y="12486"/>
                  </a:moveTo>
                  <a:cubicBezTo>
                    <a:pt x="9290" y="12486"/>
                    <a:pt x="9222" y="12509"/>
                    <a:pt x="9153" y="12577"/>
                  </a:cubicBezTo>
                  <a:cubicBezTo>
                    <a:pt x="9130" y="12623"/>
                    <a:pt x="9062" y="12669"/>
                    <a:pt x="9085" y="12737"/>
                  </a:cubicBezTo>
                  <a:cubicBezTo>
                    <a:pt x="9085" y="12828"/>
                    <a:pt x="9108" y="12874"/>
                    <a:pt x="9153" y="12920"/>
                  </a:cubicBezTo>
                  <a:cubicBezTo>
                    <a:pt x="9199" y="12943"/>
                    <a:pt x="9222" y="12988"/>
                    <a:pt x="9267" y="12988"/>
                  </a:cubicBezTo>
                  <a:cubicBezTo>
                    <a:pt x="9293" y="12988"/>
                    <a:pt x="9327" y="13003"/>
                    <a:pt x="9359" y="13003"/>
                  </a:cubicBezTo>
                  <a:cubicBezTo>
                    <a:pt x="9384" y="13003"/>
                    <a:pt x="9408" y="12995"/>
                    <a:pt x="9427" y="12965"/>
                  </a:cubicBezTo>
                  <a:cubicBezTo>
                    <a:pt x="9496" y="12897"/>
                    <a:pt x="9587" y="12874"/>
                    <a:pt x="9587" y="12737"/>
                  </a:cubicBezTo>
                  <a:cubicBezTo>
                    <a:pt x="9564" y="12691"/>
                    <a:pt x="9564" y="12646"/>
                    <a:pt x="9518" y="12600"/>
                  </a:cubicBezTo>
                  <a:cubicBezTo>
                    <a:pt x="9473" y="12577"/>
                    <a:pt x="9450" y="12486"/>
                    <a:pt x="9359" y="12486"/>
                  </a:cubicBezTo>
                  <a:close/>
                  <a:moveTo>
                    <a:pt x="10290" y="12591"/>
                  </a:moveTo>
                  <a:cubicBezTo>
                    <a:pt x="10227" y="12591"/>
                    <a:pt x="10160" y="12620"/>
                    <a:pt x="10112" y="12669"/>
                  </a:cubicBezTo>
                  <a:cubicBezTo>
                    <a:pt x="10021" y="12760"/>
                    <a:pt x="10021" y="12920"/>
                    <a:pt x="10112" y="13011"/>
                  </a:cubicBezTo>
                  <a:cubicBezTo>
                    <a:pt x="10158" y="13057"/>
                    <a:pt x="10220" y="13079"/>
                    <a:pt x="10283" y="13079"/>
                  </a:cubicBezTo>
                  <a:cubicBezTo>
                    <a:pt x="10346" y="13079"/>
                    <a:pt x="10409" y="13057"/>
                    <a:pt x="10454" y="13011"/>
                  </a:cubicBezTo>
                  <a:cubicBezTo>
                    <a:pt x="10546" y="12920"/>
                    <a:pt x="10546" y="12737"/>
                    <a:pt x="10431" y="12669"/>
                  </a:cubicBezTo>
                  <a:cubicBezTo>
                    <a:pt x="10399" y="12615"/>
                    <a:pt x="10346" y="12591"/>
                    <a:pt x="10290" y="12591"/>
                  </a:cubicBezTo>
                  <a:close/>
                  <a:moveTo>
                    <a:pt x="11196" y="12669"/>
                  </a:moveTo>
                  <a:cubicBezTo>
                    <a:pt x="11133" y="12669"/>
                    <a:pt x="11071" y="12691"/>
                    <a:pt x="11025" y="12737"/>
                  </a:cubicBezTo>
                  <a:cubicBezTo>
                    <a:pt x="10934" y="12851"/>
                    <a:pt x="10956" y="12988"/>
                    <a:pt x="11048" y="13079"/>
                  </a:cubicBezTo>
                  <a:cubicBezTo>
                    <a:pt x="11093" y="13125"/>
                    <a:pt x="11150" y="13148"/>
                    <a:pt x="11208" y="13148"/>
                  </a:cubicBezTo>
                  <a:cubicBezTo>
                    <a:pt x="11265" y="13148"/>
                    <a:pt x="11322" y="13125"/>
                    <a:pt x="11367" y="13079"/>
                  </a:cubicBezTo>
                  <a:cubicBezTo>
                    <a:pt x="11459" y="12988"/>
                    <a:pt x="11481" y="12806"/>
                    <a:pt x="11367" y="12737"/>
                  </a:cubicBezTo>
                  <a:cubicBezTo>
                    <a:pt x="11322" y="12691"/>
                    <a:pt x="11259" y="12669"/>
                    <a:pt x="11196" y="12669"/>
                  </a:cubicBezTo>
                  <a:close/>
                  <a:moveTo>
                    <a:pt x="12155" y="12760"/>
                  </a:moveTo>
                  <a:cubicBezTo>
                    <a:pt x="12098" y="12760"/>
                    <a:pt x="12041" y="12783"/>
                    <a:pt x="11984" y="12828"/>
                  </a:cubicBezTo>
                  <a:cubicBezTo>
                    <a:pt x="11869" y="12943"/>
                    <a:pt x="11869" y="13057"/>
                    <a:pt x="11984" y="13171"/>
                  </a:cubicBezTo>
                  <a:cubicBezTo>
                    <a:pt x="12041" y="13228"/>
                    <a:pt x="12098" y="13256"/>
                    <a:pt x="12155" y="13256"/>
                  </a:cubicBezTo>
                  <a:cubicBezTo>
                    <a:pt x="12212" y="13256"/>
                    <a:pt x="12269" y="13228"/>
                    <a:pt x="12326" y="13171"/>
                  </a:cubicBezTo>
                  <a:cubicBezTo>
                    <a:pt x="12440" y="13057"/>
                    <a:pt x="12440" y="12943"/>
                    <a:pt x="12326" y="12828"/>
                  </a:cubicBezTo>
                  <a:cubicBezTo>
                    <a:pt x="12269" y="12783"/>
                    <a:pt x="12212" y="12760"/>
                    <a:pt x="12155" y="12760"/>
                  </a:cubicBezTo>
                  <a:close/>
                  <a:moveTo>
                    <a:pt x="1650" y="12799"/>
                  </a:moveTo>
                  <a:cubicBezTo>
                    <a:pt x="1595" y="12799"/>
                    <a:pt x="1539" y="12833"/>
                    <a:pt x="1484" y="12851"/>
                  </a:cubicBezTo>
                  <a:cubicBezTo>
                    <a:pt x="1461" y="12897"/>
                    <a:pt x="1415" y="12943"/>
                    <a:pt x="1415" y="12965"/>
                  </a:cubicBezTo>
                  <a:cubicBezTo>
                    <a:pt x="1393" y="13034"/>
                    <a:pt x="1393" y="13079"/>
                    <a:pt x="1415" y="13125"/>
                  </a:cubicBezTo>
                  <a:cubicBezTo>
                    <a:pt x="1438" y="13171"/>
                    <a:pt x="1461" y="13239"/>
                    <a:pt x="1484" y="13239"/>
                  </a:cubicBezTo>
                  <a:cubicBezTo>
                    <a:pt x="1530" y="13239"/>
                    <a:pt x="1575" y="13308"/>
                    <a:pt x="1621" y="13308"/>
                  </a:cubicBezTo>
                  <a:cubicBezTo>
                    <a:pt x="1712" y="13308"/>
                    <a:pt x="1781" y="13285"/>
                    <a:pt x="1849" y="13239"/>
                  </a:cubicBezTo>
                  <a:cubicBezTo>
                    <a:pt x="1872" y="13216"/>
                    <a:pt x="1895" y="13148"/>
                    <a:pt x="1918" y="13102"/>
                  </a:cubicBezTo>
                  <a:cubicBezTo>
                    <a:pt x="1940" y="13011"/>
                    <a:pt x="1895" y="12943"/>
                    <a:pt x="1849" y="12874"/>
                  </a:cubicBezTo>
                  <a:cubicBezTo>
                    <a:pt x="1826" y="12828"/>
                    <a:pt x="1758" y="12828"/>
                    <a:pt x="1689" y="12806"/>
                  </a:cubicBezTo>
                  <a:cubicBezTo>
                    <a:pt x="1676" y="12801"/>
                    <a:pt x="1663" y="12799"/>
                    <a:pt x="1650" y="12799"/>
                  </a:cubicBezTo>
                  <a:close/>
                  <a:moveTo>
                    <a:pt x="13159" y="12871"/>
                  </a:moveTo>
                  <a:cubicBezTo>
                    <a:pt x="13138" y="12871"/>
                    <a:pt x="13117" y="12874"/>
                    <a:pt x="13102" y="12874"/>
                  </a:cubicBezTo>
                  <a:cubicBezTo>
                    <a:pt x="13034" y="12874"/>
                    <a:pt x="12988" y="12897"/>
                    <a:pt x="12919" y="12943"/>
                  </a:cubicBezTo>
                  <a:cubicBezTo>
                    <a:pt x="12874" y="12988"/>
                    <a:pt x="12874" y="13034"/>
                    <a:pt x="12874" y="13102"/>
                  </a:cubicBezTo>
                  <a:cubicBezTo>
                    <a:pt x="12874" y="13148"/>
                    <a:pt x="12874" y="13216"/>
                    <a:pt x="12919" y="13262"/>
                  </a:cubicBezTo>
                  <a:cubicBezTo>
                    <a:pt x="12976" y="13308"/>
                    <a:pt x="13039" y="13331"/>
                    <a:pt x="13099" y="13331"/>
                  </a:cubicBezTo>
                  <a:cubicBezTo>
                    <a:pt x="13159" y="13331"/>
                    <a:pt x="13216" y="13308"/>
                    <a:pt x="13262" y="13262"/>
                  </a:cubicBezTo>
                  <a:cubicBezTo>
                    <a:pt x="13330" y="13216"/>
                    <a:pt x="13330" y="13171"/>
                    <a:pt x="13330" y="13102"/>
                  </a:cubicBezTo>
                  <a:cubicBezTo>
                    <a:pt x="13330" y="13057"/>
                    <a:pt x="13353" y="12965"/>
                    <a:pt x="13262" y="12943"/>
                  </a:cubicBezTo>
                  <a:cubicBezTo>
                    <a:pt x="13247" y="12882"/>
                    <a:pt x="13201" y="12871"/>
                    <a:pt x="13159" y="12871"/>
                  </a:cubicBezTo>
                  <a:close/>
                  <a:moveTo>
                    <a:pt x="2625" y="12874"/>
                  </a:moveTo>
                  <a:cubicBezTo>
                    <a:pt x="2580" y="12874"/>
                    <a:pt x="2534" y="12874"/>
                    <a:pt x="2488" y="12943"/>
                  </a:cubicBezTo>
                  <a:cubicBezTo>
                    <a:pt x="2465" y="12988"/>
                    <a:pt x="2397" y="13011"/>
                    <a:pt x="2397" y="13057"/>
                  </a:cubicBezTo>
                  <a:cubicBezTo>
                    <a:pt x="2374" y="13125"/>
                    <a:pt x="2351" y="13239"/>
                    <a:pt x="2443" y="13262"/>
                  </a:cubicBezTo>
                  <a:cubicBezTo>
                    <a:pt x="2465" y="13285"/>
                    <a:pt x="2488" y="13308"/>
                    <a:pt x="2488" y="13308"/>
                  </a:cubicBezTo>
                  <a:cubicBezTo>
                    <a:pt x="2534" y="13353"/>
                    <a:pt x="2580" y="13376"/>
                    <a:pt x="2625" y="13376"/>
                  </a:cubicBezTo>
                  <a:cubicBezTo>
                    <a:pt x="2694" y="13376"/>
                    <a:pt x="2739" y="13353"/>
                    <a:pt x="2785" y="13308"/>
                  </a:cubicBezTo>
                  <a:cubicBezTo>
                    <a:pt x="2785" y="13285"/>
                    <a:pt x="2808" y="13262"/>
                    <a:pt x="2831" y="13262"/>
                  </a:cubicBezTo>
                  <a:cubicBezTo>
                    <a:pt x="2876" y="13216"/>
                    <a:pt x="2876" y="13171"/>
                    <a:pt x="2876" y="13125"/>
                  </a:cubicBezTo>
                  <a:cubicBezTo>
                    <a:pt x="2876" y="13079"/>
                    <a:pt x="2876" y="13034"/>
                    <a:pt x="2831" y="12988"/>
                  </a:cubicBezTo>
                  <a:cubicBezTo>
                    <a:pt x="2808" y="12988"/>
                    <a:pt x="2785" y="12965"/>
                    <a:pt x="2785" y="12943"/>
                  </a:cubicBezTo>
                  <a:cubicBezTo>
                    <a:pt x="2739" y="12874"/>
                    <a:pt x="2694" y="12874"/>
                    <a:pt x="2625" y="12874"/>
                  </a:cubicBezTo>
                  <a:close/>
                  <a:moveTo>
                    <a:pt x="14083" y="12940"/>
                  </a:moveTo>
                  <a:cubicBezTo>
                    <a:pt x="14061" y="12940"/>
                    <a:pt x="14038" y="12943"/>
                    <a:pt x="14015" y="12943"/>
                  </a:cubicBezTo>
                  <a:cubicBezTo>
                    <a:pt x="13947" y="12943"/>
                    <a:pt x="13901" y="12965"/>
                    <a:pt x="13855" y="13011"/>
                  </a:cubicBezTo>
                  <a:cubicBezTo>
                    <a:pt x="13787" y="13057"/>
                    <a:pt x="13810" y="13125"/>
                    <a:pt x="13810" y="13194"/>
                  </a:cubicBezTo>
                  <a:cubicBezTo>
                    <a:pt x="13787" y="13262"/>
                    <a:pt x="13832" y="13308"/>
                    <a:pt x="13855" y="13353"/>
                  </a:cubicBezTo>
                  <a:cubicBezTo>
                    <a:pt x="13924" y="13399"/>
                    <a:pt x="13969" y="13399"/>
                    <a:pt x="14038" y="13399"/>
                  </a:cubicBezTo>
                  <a:cubicBezTo>
                    <a:pt x="14083" y="13399"/>
                    <a:pt x="14152" y="13399"/>
                    <a:pt x="14198" y="13353"/>
                  </a:cubicBezTo>
                  <a:cubicBezTo>
                    <a:pt x="14243" y="13285"/>
                    <a:pt x="14266" y="13239"/>
                    <a:pt x="14243" y="13171"/>
                  </a:cubicBezTo>
                  <a:cubicBezTo>
                    <a:pt x="14243" y="13125"/>
                    <a:pt x="14266" y="13034"/>
                    <a:pt x="14198" y="13011"/>
                  </a:cubicBezTo>
                  <a:cubicBezTo>
                    <a:pt x="14167" y="12950"/>
                    <a:pt x="14127" y="12940"/>
                    <a:pt x="14083" y="12940"/>
                  </a:cubicBezTo>
                  <a:close/>
                  <a:moveTo>
                    <a:pt x="3561" y="12943"/>
                  </a:moveTo>
                  <a:cubicBezTo>
                    <a:pt x="3515" y="12943"/>
                    <a:pt x="3470" y="12943"/>
                    <a:pt x="3424" y="12988"/>
                  </a:cubicBezTo>
                  <a:cubicBezTo>
                    <a:pt x="3424" y="13011"/>
                    <a:pt x="3401" y="13034"/>
                    <a:pt x="3378" y="13057"/>
                  </a:cubicBezTo>
                  <a:cubicBezTo>
                    <a:pt x="3310" y="13079"/>
                    <a:pt x="3310" y="13125"/>
                    <a:pt x="3310" y="13194"/>
                  </a:cubicBezTo>
                  <a:cubicBezTo>
                    <a:pt x="3310" y="13262"/>
                    <a:pt x="3310" y="13308"/>
                    <a:pt x="3378" y="13331"/>
                  </a:cubicBezTo>
                  <a:cubicBezTo>
                    <a:pt x="3401" y="13376"/>
                    <a:pt x="3447" y="13422"/>
                    <a:pt x="3493" y="13445"/>
                  </a:cubicBezTo>
                  <a:cubicBezTo>
                    <a:pt x="3515" y="13445"/>
                    <a:pt x="3541" y="13447"/>
                    <a:pt x="3566" y="13447"/>
                  </a:cubicBezTo>
                  <a:cubicBezTo>
                    <a:pt x="3617" y="13447"/>
                    <a:pt x="3668" y="13437"/>
                    <a:pt x="3698" y="13376"/>
                  </a:cubicBezTo>
                  <a:cubicBezTo>
                    <a:pt x="3721" y="13353"/>
                    <a:pt x="3744" y="13353"/>
                    <a:pt x="3744" y="13331"/>
                  </a:cubicBezTo>
                  <a:cubicBezTo>
                    <a:pt x="3789" y="13308"/>
                    <a:pt x="3812" y="13262"/>
                    <a:pt x="3812" y="13194"/>
                  </a:cubicBezTo>
                  <a:cubicBezTo>
                    <a:pt x="3812" y="13125"/>
                    <a:pt x="3789" y="13079"/>
                    <a:pt x="3744" y="13057"/>
                  </a:cubicBezTo>
                  <a:cubicBezTo>
                    <a:pt x="3721" y="13034"/>
                    <a:pt x="3698" y="13011"/>
                    <a:pt x="3698" y="12988"/>
                  </a:cubicBezTo>
                  <a:cubicBezTo>
                    <a:pt x="3652" y="12943"/>
                    <a:pt x="3607" y="12943"/>
                    <a:pt x="3561" y="12943"/>
                  </a:cubicBezTo>
                  <a:close/>
                  <a:moveTo>
                    <a:pt x="15003" y="13019"/>
                  </a:moveTo>
                  <a:cubicBezTo>
                    <a:pt x="14941" y="13019"/>
                    <a:pt x="14879" y="13037"/>
                    <a:pt x="14837" y="13079"/>
                  </a:cubicBezTo>
                  <a:cubicBezTo>
                    <a:pt x="14768" y="13148"/>
                    <a:pt x="14745" y="13331"/>
                    <a:pt x="14837" y="13399"/>
                  </a:cubicBezTo>
                  <a:cubicBezTo>
                    <a:pt x="14873" y="13448"/>
                    <a:pt x="14943" y="13471"/>
                    <a:pt x="15010" y="13471"/>
                  </a:cubicBezTo>
                  <a:cubicBezTo>
                    <a:pt x="15068" y="13471"/>
                    <a:pt x="15125" y="13454"/>
                    <a:pt x="15156" y="13422"/>
                  </a:cubicBezTo>
                  <a:cubicBezTo>
                    <a:pt x="15248" y="13331"/>
                    <a:pt x="15248" y="13171"/>
                    <a:pt x="15179" y="13079"/>
                  </a:cubicBezTo>
                  <a:cubicBezTo>
                    <a:pt x="15142" y="13043"/>
                    <a:pt x="15073" y="13019"/>
                    <a:pt x="15003" y="13019"/>
                  </a:cubicBezTo>
                  <a:close/>
                  <a:moveTo>
                    <a:pt x="4508" y="13040"/>
                  </a:moveTo>
                  <a:cubicBezTo>
                    <a:pt x="4451" y="13040"/>
                    <a:pt x="4394" y="13068"/>
                    <a:pt x="4337" y="13125"/>
                  </a:cubicBezTo>
                  <a:cubicBezTo>
                    <a:pt x="4223" y="13239"/>
                    <a:pt x="4223" y="13353"/>
                    <a:pt x="4337" y="13467"/>
                  </a:cubicBezTo>
                  <a:cubicBezTo>
                    <a:pt x="4391" y="13511"/>
                    <a:pt x="4445" y="13533"/>
                    <a:pt x="4499" y="13533"/>
                  </a:cubicBezTo>
                  <a:cubicBezTo>
                    <a:pt x="4559" y="13533"/>
                    <a:pt x="4619" y="13505"/>
                    <a:pt x="4679" y="13445"/>
                  </a:cubicBezTo>
                  <a:cubicBezTo>
                    <a:pt x="4794" y="13353"/>
                    <a:pt x="4794" y="13239"/>
                    <a:pt x="4679" y="13125"/>
                  </a:cubicBezTo>
                  <a:cubicBezTo>
                    <a:pt x="4622" y="13068"/>
                    <a:pt x="4565" y="13040"/>
                    <a:pt x="4508" y="13040"/>
                  </a:cubicBezTo>
                  <a:close/>
                  <a:moveTo>
                    <a:pt x="15957" y="13111"/>
                  </a:moveTo>
                  <a:cubicBezTo>
                    <a:pt x="15890" y="13111"/>
                    <a:pt x="15821" y="13134"/>
                    <a:pt x="15773" y="13171"/>
                  </a:cubicBezTo>
                  <a:cubicBezTo>
                    <a:pt x="15704" y="13262"/>
                    <a:pt x="15704" y="13422"/>
                    <a:pt x="15795" y="13513"/>
                  </a:cubicBezTo>
                  <a:cubicBezTo>
                    <a:pt x="15827" y="13545"/>
                    <a:pt x="15884" y="13562"/>
                    <a:pt x="15942" y="13562"/>
                  </a:cubicBezTo>
                  <a:cubicBezTo>
                    <a:pt x="16009" y="13562"/>
                    <a:pt x="16078" y="13539"/>
                    <a:pt x="16115" y="13490"/>
                  </a:cubicBezTo>
                  <a:cubicBezTo>
                    <a:pt x="16206" y="13399"/>
                    <a:pt x="16183" y="13239"/>
                    <a:pt x="16115" y="13171"/>
                  </a:cubicBezTo>
                  <a:cubicBezTo>
                    <a:pt x="16073" y="13128"/>
                    <a:pt x="16015" y="13111"/>
                    <a:pt x="15957" y="13111"/>
                  </a:cubicBezTo>
                  <a:close/>
                  <a:moveTo>
                    <a:pt x="5464" y="13131"/>
                  </a:moveTo>
                  <a:cubicBezTo>
                    <a:pt x="5410" y="13131"/>
                    <a:pt x="5353" y="13159"/>
                    <a:pt x="5296" y="13216"/>
                  </a:cubicBezTo>
                  <a:cubicBezTo>
                    <a:pt x="5182" y="13331"/>
                    <a:pt x="5182" y="13445"/>
                    <a:pt x="5296" y="13559"/>
                  </a:cubicBezTo>
                  <a:cubicBezTo>
                    <a:pt x="5353" y="13616"/>
                    <a:pt x="5410" y="13644"/>
                    <a:pt x="5464" y="13644"/>
                  </a:cubicBezTo>
                  <a:cubicBezTo>
                    <a:pt x="5518" y="13644"/>
                    <a:pt x="5570" y="13616"/>
                    <a:pt x="5615" y="13559"/>
                  </a:cubicBezTo>
                  <a:cubicBezTo>
                    <a:pt x="5729" y="13445"/>
                    <a:pt x="5729" y="13331"/>
                    <a:pt x="5615" y="13216"/>
                  </a:cubicBezTo>
                  <a:cubicBezTo>
                    <a:pt x="5570" y="13159"/>
                    <a:pt x="5518" y="13131"/>
                    <a:pt x="5464" y="13131"/>
                  </a:cubicBezTo>
                  <a:close/>
                  <a:moveTo>
                    <a:pt x="6380" y="13199"/>
                  </a:moveTo>
                  <a:cubicBezTo>
                    <a:pt x="6323" y="13199"/>
                    <a:pt x="6266" y="13228"/>
                    <a:pt x="6209" y="13285"/>
                  </a:cubicBezTo>
                  <a:cubicBezTo>
                    <a:pt x="6117" y="13399"/>
                    <a:pt x="6117" y="13513"/>
                    <a:pt x="6209" y="13627"/>
                  </a:cubicBezTo>
                  <a:cubicBezTo>
                    <a:pt x="6266" y="13684"/>
                    <a:pt x="6323" y="13713"/>
                    <a:pt x="6380" y="13713"/>
                  </a:cubicBezTo>
                  <a:cubicBezTo>
                    <a:pt x="6437" y="13713"/>
                    <a:pt x="6494" y="13684"/>
                    <a:pt x="6551" y="13627"/>
                  </a:cubicBezTo>
                  <a:cubicBezTo>
                    <a:pt x="6665" y="13513"/>
                    <a:pt x="6665" y="13399"/>
                    <a:pt x="6551" y="13285"/>
                  </a:cubicBezTo>
                  <a:cubicBezTo>
                    <a:pt x="6494" y="13228"/>
                    <a:pt x="6437" y="13199"/>
                    <a:pt x="6380" y="13199"/>
                  </a:cubicBezTo>
                  <a:close/>
                  <a:moveTo>
                    <a:pt x="7339" y="13308"/>
                  </a:moveTo>
                  <a:cubicBezTo>
                    <a:pt x="7282" y="13308"/>
                    <a:pt x="7224" y="13331"/>
                    <a:pt x="7167" y="13376"/>
                  </a:cubicBezTo>
                  <a:cubicBezTo>
                    <a:pt x="7053" y="13490"/>
                    <a:pt x="7053" y="13604"/>
                    <a:pt x="7167" y="13719"/>
                  </a:cubicBezTo>
                  <a:cubicBezTo>
                    <a:pt x="7224" y="13776"/>
                    <a:pt x="7282" y="13804"/>
                    <a:pt x="7339" y="13804"/>
                  </a:cubicBezTo>
                  <a:cubicBezTo>
                    <a:pt x="7396" y="13804"/>
                    <a:pt x="7453" y="13776"/>
                    <a:pt x="7510" y="13719"/>
                  </a:cubicBezTo>
                  <a:cubicBezTo>
                    <a:pt x="7601" y="13604"/>
                    <a:pt x="7601" y="13490"/>
                    <a:pt x="7510" y="13376"/>
                  </a:cubicBezTo>
                  <a:cubicBezTo>
                    <a:pt x="7453" y="13331"/>
                    <a:pt x="7396" y="13308"/>
                    <a:pt x="7339" y="13308"/>
                  </a:cubicBezTo>
                  <a:close/>
                  <a:moveTo>
                    <a:pt x="8309" y="13399"/>
                  </a:moveTo>
                  <a:cubicBezTo>
                    <a:pt x="8240" y="13399"/>
                    <a:pt x="8172" y="13399"/>
                    <a:pt x="8149" y="13467"/>
                  </a:cubicBezTo>
                  <a:cubicBezTo>
                    <a:pt x="8058" y="13490"/>
                    <a:pt x="8080" y="13582"/>
                    <a:pt x="8080" y="13627"/>
                  </a:cubicBezTo>
                  <a:cubicBezTo>
                    <a:pt x="8080" y="13696"/>
                    <a:pt x="8103" y="13741"/>
                    <a:pt x="8149" y="13787"/>
                  </a:cubicBezTo>
                  <a:cubicBezTo>
                    <a:pt x="8195" y="13856"/>
                    <a:pt x="8263" y="13833"/>
                    <a:pt x="8332" y="13856"/>
                  </a:cubicBezTo>
                  <a:cubicBezTo>
                    <a:pt x="8400" y="13856"/>
                    <a:pt x="8423" y="13833"/>
                    <a:pt x="8491" y="13787"/>
                  </a:cubicBezTo>
                  <a:cubicBezTo>
                    <a:pt x="8537" y="13741"/>
                    <a:pt x="8537" y="13673"/>
                    <a:pt x="8537" y="13627"/>
                  </a:cubicBezTo>
                  <a:cubicBezTo>
                    <a:pt x="8537" y="13559"/>
                    <a:pt x="8537" y="13513"/>
                    <a:pt x="8468" y="13445"/>
                  </a:cubicBezTo>
                  <a:cubicBezTo>
                    <a:pt x="8423" y="13399"/>
                    <a:pt x="8354" y="13399"/>
                    <a:pt x="8309" y="13399"/>
                  </a:cubicBezTo>
                  <a:close/>
                  <a:moveTo>
                    <a:pt x="9186" y="13461"/>
                  </a:moveTo>
                  <a:cubicBezTo>
                    <a:pt x="9136" y="13461"/>
                    <a:pt x="9099" y="13499"/>
                    <a:pt x="9062" y="13536"/>
                  </a:cubicBezTo>
                  <a:cubicBezTo>
                    <a:pt x="8993" y="13582"/>
                    <a:pt x="9016" y="13650"/>
                    <a:pt x="9016" y="13719"/>
                  </a:cubicBezTo>
                  <a:cubicBezTo>
                    <a:pt x="8993" y="13787"/>
                    <a:pt x="9039" y="13833"/>
                    <a:pt x="9085" y="13878"/>
                  </a:cubicBezTo>
                  <a:cubicBezTo>
                    <a:pt x="9108" y="13913"/>
                    <a:pt x="9136" y="13918"/>
                    <a:pt x="9167" y="13918"/>
                  </a:cubicBezTo>
                  <a:cubicBezTo>
                    <a:pt x="9183" y="13918"/>
                    <a:pt x="9200" y="13917"/>
                    <a:pt x="9216" y="13917"/>
                  </a:cubicBezTo>
                  <a:cubicBezTo>
                    <a:pt x="9233" y="13917"/>
                    <a:pt x="9250" y="13918"/>
                    <a:pt x="9267" y="13924"/>
                  </a:cubicBezTo>
                  <a:cubicBezTo>
                    <a:pt x="9313" y="13924"/>
                    <a:pt x="9359" y="13901"/>
                    <a:pt x="9404" y="13856"/>
                  </a:cubicBezTo>
                  <a:cubicBezTo>
                    <a:pt x="9473" y="13810"/>
                    <a:pt x="9450" y="13741"/>
                    <a:pt x="9450" y="13673"/>
                  </a:cubicBezTo>
                  <a:cubicBezTo>
                    <a:pt x="9473" y="13604"/>
                    <a:pt x="9450" y="13559"/>
                    <a:pt x="9381" y="13513"/>
                  </a:cubicBezTo>
                  <a:cubicBezTo>
                    <a:pt x="9368" y="13472"/>
                    <a:pt x="9329" y="13464"/>
                    <a:pt x="9291" y="13464"/>
                  </a:cubicBezTo>
                  <a:cubicBezTo>
                    <a:pt x="9266" y="13464"/>
                    <a:pt x="9240" y="13467"/>
                    <a:pt x="9222" y="13467"/>
                  </a:cubicBezTo>
                  <a:cubicBezTo>
                    <a:pt x="9209" y="13463"/>
                    <a:pt x="9197" y="13461"/>
                    <a:pt x="9186" y="13461"/>
                  </a:cubicBezTo>
                  <a:close/>
                  <a:moveTo>
                    <a:pt x="10186" y="13567"/>
                  </a:moveTo>
                  <a:cubicBezTo>
                    <a:pt x="10125" y="13567"/>
                    <a:pt x="10063" y="13585"/>
                    <a:pt x="10021" y="13627"/>
                  </a:cubicBezTo>
                  <a:cubicBezTo>
                    <a:pt x="9929" y="13719"/>
                    <a:pt x="9952" y="13901"/>
                    <a:pt x="10021" y="13970"/>
                  </a:cubicBezTo>
                  <a:cubicBezTo>
                    <a:pt x="10055" y="14004"/>
                    <a:pt x="10118" y="14021"/>
                    <a:pt x="10180" y="14021"/>
                  </a:cubicBezTo>
                  <a:cubicBezTo>
                    <a:pt x="10243" y="14021"/>
                    <a:pt x="10306" y="14004"/>
                    <a:pt x="10340" y="13970"/>
                  </a:cubicBezTo>
                  <a:cubicBezTo>
                    <a:pt x="10431" y="13878"/>
                    <a:pt x="10431" y="13719"/>
                    <a:pt x="10363" y="13627"/>
                  </a:cubicBezTo>
                  <a:cubicBezTo>
                    <a:pt x="10326" y="13591"/>
                    <a:pt x="10257" y="13567"/>
                    <a:pt x="10186" y="13567"/>
                  </a:cubicBezTo>
                  <a:close/>
                  <a:moveTo>
                    <a:pt x="1576" y="13731"/>
                  </a:moveTo>
                  <a:cubicBezTo>
                    <a:pt x="1563" y="13731"/>
                    <a:pt x="1552" y="13741"/>
                    <a:pt x="1552" y="13741"/>
                  </a:cubicBezTo>
                  <a:cubicBezTo>
                    <a:pt x="1552" y="13764"/>
                    <a:pt x="1552" y="13787"/>
                    <a:pt x="1552" y="13810"/>
                  </a:cubicBezTo>
                  <a:cubicBezTo>
                    <a:pt x="1621" y="13878"/>
                    <a:pt x="1689" y="13970"/>
                    <a:pt x="1758" y="14061"/>
                  </a:cubicBezTo>
                  <a:cubicBezTo>
                    <a:pt x="1775" y="14078"/>
                    <a:pt x="1786" y="14086"/>
                    <a:pt x="1794" y="14086"/>
                  </a:cubicBezTo>
                  <a:cubicBezTo>
                    <a:pt x="1807" y="14086"/>
                    <a:pt x="1812" y="14066"/>
                    <a:pt x="1826" y="14038"/>
                  </a:cubicBezTo>
                  <a:cubicBezTo>
                    <a:pt x="1872" y="13947"/>
                    <a:pt x="1803" y="13878"/>
                    <a:pt x="1758" y="13810"/>
                  </a:cubicBezTo>
                  <a:cubicBezTo>
                    <a:pt x="1712" y="13764"/>
                    <a:pt x="1667" y="13741"/>
                    <a:pt x="1598" y="13741"/>
                  </a:cubicBezTo>
                  <a:cubicBezTo>
                    <a:pt x="1590" y="13734"/>
                    <a:pt x="1583" y="13731"/>
                    <a:pt x="1576" y="13731"/>
                  </a:cubicBezTo>
                  <a:close/>
                  <a:moveTo>
                    <a:pt x="11126" y="13658"/>
                  </a:moveTo>
                  <a:cubicBezTo>
                    <a:pt x="11068" y="13658"/>
                    <a:pt x="11011" y="13676"/>
                    <a:pt x="10979" y="13719"/>
                  </a:cubicBezTo>
                  <a:cubicBezTo>
                    <a:pt x="10888" y="13787"/>
                    <a:pt x="10865" y="13947"/>
                    <a:pt x="10956" y="14061"/>
                  </a:cubicBezTo>
                  <a:cubicBezTo>
                    <a:pt x="11002" y="14095"/>
                    <a:pt x="11065" y="14112"/>
                    <a:pt x="11128" y="14112"/>
                  </a:cubicBezTo>
                  <a:cubicBezTo>
                    <a:pt x="11190" y="14112"/>
                    <a:pt x="11253" y="14095"/>
                    <a:pt x="11299" y="14061"/>
                  </a:cubicBezTo>
                  <a:cubicBezTo>
                    <a:pt x="11367" y="13992"/>
                    <a:pt x="11390" y="13810"/>
                    <a:pt x="11299" y="13719"/>
                  </a:cubicBezTo>
                  <a:cubicBezTo>
                    <a:pt x="11262" y="13682"/>
                    <a:pt x="11193" y="13658"/>
                    <a:pt x="11126" y="13658"/>
                  </a:cubicBezTo>
                  <a:close/>
                  <a:moveTo>
                    <a:pt x="12050" y="13727"/>
                  </a:moveTo>
                  <a:cubicBezTo>
                    <a:pt x="11992" y="13727"/>
                    <a:pt x="11935" y="13745"/>
                    <a:pt x="11892" y="13787"/>
                  </a:cubicBezTo>
                  <a:cubicBezTo>
                    <a:pt x="11824" y="13856"/>
                    <a:pt x="11801" y="14038"/>
                    <a:pt x="11892" y="14129"/>
                  </a:cubicBezTo>
                  <a:cubicBezTo>
                    <a:pt x="11927" y="14164"/>
                    <a:pt x="11989" y="14181"/>
                    <a:pt x="12052" y="14181"/>
                  </a:cubicBezTo>
                  <a:cubicBezTo>
                    <a:pt x="12115" y="14181"/>
                    <a:pt x="12178" y="14164"/>
                    <a:pt x="12212" y="14129"/>
                  </a:cubicBezTo>
                  <a:cubicBezTo>
                    <a:pt x="12303" y="14061"/>
                    <a:pt x="12303" y="13878"/>
                    <a:pt x="12235" y="13787"/>
                  </a:cubicBezTo>
                  <a:cubicBezTo>
                    <a:pt x="12186" y="13750"/>
                    <a:pt x="12117" y="13727"/>
                    <a:pt x="12050" y="13727"/>
                  </a:cubicBezTo>
                  <a:close/>
                  <a:moveTo>
                    <a:pt x="13029" y="13807"/>
                  </a:moveTo>
                  <a:cubicBezTo>
                    <a:pt x="12973" y="13807"/>
                    <a:pt x="12916" y="13824"/>
                    <a:pt x="12874" y="13856"/>
                  </a:cubicBezTo>
                  <a:cubicBezTo>
                    <a:pt x="12782" y="13924"/>
                    <a:pt x="12782" y="14107"/>
                    <a:pt x="12874" y="14198"/>
                  </a:cubicBezTo>
                  <a:cubicBezTo>
                    <a:pt x="12908" y="14232"/>
                    <a:pt x="12965" y="14249"/>
                    <a:pt x="13025" y="14249"/>
                  </a:cubicBezTo>
                  <a:cubicBezTo>
                    <a:pt x="13085" y="14249"/>
                    <a:pt x="13148" y="14232"/>
                    <a:pt x="13193" y="14198"/>
                  </a:cubicBezTo>
                  <a:cubicBezTo>
                    <a:pt x="13262" y="14129"/>
                    <a:pt x="13285" y="13947"/>
                    <a:pt x="13193" y="13878"/>
                  </a:cubicBezTo>
                  <a:cubicBezTo>
                    <a:pt x="13157" y="13829"/>
                    <a:pt x="13094" y="13807"/>
                    <a:pt x="13029" y="13807"/>
                  </a:cubicBezTo>
                  <a:close/>
                  <a:moveTo>
                    <a:pt x="2476" y="13849"/>
                  </a:moveTo>
                  <a:cubicBezTo>
                    <a:pt x="2433" y="13849"/>
                    <a:pt x="2411" y="13883"/>
                    <a:pt x="2374" y="13901"/>
                  </a:cubicBezTo>
                  <a:cubicBezTo>
                    <a:pt x="2306" y="13970"/>
                    <a:pt x="2328" y="14015"/>
                    <a:pt x="2306" y="14084"/>
                  </a:cubicBezTo>
                  <a:cubicBezTo>
                    <a:pt x="2306" y="14152"/>
                    <a:pt x="2306" y="14198"/>
                    <a:pt x="2374" y="14244"/>
                  </a:cubicBezTo>
                  <a:cubicBezTo>
                    <a:pt x="2397" y="14289"/>
                    <a:pt x="2425" y="14301"/>
                    <a:pt x="2457" y="14301"/>
                  </a:cubicBezTo>
                  <a:cubicBezTo>
                    <a:pt x="2488" y="14301"/>
                    <a:pt x="2522" y="14289"/>
                    <a:pt x="2557" y="14289"/>
                  </a:cubicBezTo>
                  <a:cubicBezTo>
                    <a:pt x="2570" y="14294"/>
                    <a:pt x="2582" y="14295"/>
                    <a:pt x="2594" y="14295"/>
                  </a:cubicBezTo>
                  <a:cubicBezTo>
                    <a:pt x="2643" y="14295"/>
                    <a:pt x="2680" y="14262"/>
                    <a:pt x="2716" y="14244"/>
                  </a:cubicBezTo>
                  <a:cubicBezTo>
                    <a:pt x="2785" y="14175"/>
                    <a:pt x="2762" y="14107"/>
                    <a:pt x="2762" y="14061"/>
                  </a:cubicBezTo>
                  <a:cubicBezTo>
                    <a:pt x="2785" y="13970"/>
                    <a:pt x="2739" y="13947"/>
                    <a:pt x="2694" y="13901"/>
                  </a:cubicBezTo>
                  <a:cubicBezTo>
                    <a:pt x="2666" y="13860"/>
                    <a:pt x="2631" y="13852"/>
                    <a:pt x="2592" y="13852"/>
                  </a:cubicBezTo>
                  <a:cubicBezTo>
                    <a:pt x="2566" y="13852"/>
                    <a:pt x="2538" y="13856"/>
                    <a:pt x="2511" y="13856"/>
                  </a:cubicBezTo>
                  <a:cubicBezTo>
                    <a:pt x="2498" y="13851"/>
                    <a:pt x="2487" y="13849"/>
                    <a:pt x="2476" y="13849"/>
                  </a:cubicBezTo>
                  <a:close/>
                  <a:moveTo>
                    <a:pt x="13964" y="13897"/>
                  </a:moveTo>
                  <a:cubicBezTo>
                    <a:pt x="13910" y="13897"/>
                    <a:pt x="13868" y="13947"/>
                    <a:pt x="13810" y="13947"/>
                  </a:cubicBezTo>
                  <a:cubicBezTo>
                    <a:pt x="13787" y="13992"/>
                    <a:pt x="13764" y="14061"/>
                    <a:pt x="13764" y="14107"/>
                  </a:cubicBezTo>
                  <a:cubicBezTo>
                    <a:pt x="13741" y="14175"/>
                    <a:pt x="13810" y="14221"/>
                    <a:pt x="13810" y="14289"/>
                  </a:cubicBezTo>
                  <a:cubicBezTo>
                    <a:pt x="13878" y="14289"/>
                    <a:pt x="13901" y="14335"/>
                    <a:pt x="13969" y="14358"/>
                  </a:cubicBezTo>
                  <a:cubicBezTo>
                    <a:pt x="14038" y="14358"/>
                    <a:pt x="14083" y="14289"/>
                    <a:pt x="14129" y="14289"/>
                  </a:cubicBezTo>
                  <a:cubicBezTo>
                    <a:pt x="14152" y="14244"/>
                    <a:pt x="14198" y="14198"/>
                    <a:pt x="14198" y="14129"/>
                  </a:cubicBezTo>
                  <a:cubicBezTo>
                    <a:pt x="14220" y="14061"/>
                    <a:pt x="14175" y="14015"/>
                    <a:pt x="14152" y="13970"/>
                  </a:cubicBezTo>
                  <a:cubicBezTo>
                    <a:pt x="14129" y="13924"/>
                    <a:pt x="14038" y="13924"/>
                    <a:pt x="13992" y="13901"/>
                  </a:cubicBezTo>
                  <a:cubicBezTo>
                    <a:pt x="13982" y="13898"/>
                    <a:pt x="13973" y="13897"/>
                    <a:pt x="13964" y="13897"/>
                  </a:cubicBezTo>
                  <a:close/>
                  <a:moveTo>
                    <a:pt x="15841" y="14061"/>
                  </a:moveTo>
                  <a:cubicBezTo>
                    <a:pt x="15704" y="14084"/>
                    <a:pt x="15636" y="14175"/>
                    <a:pt x="15636" y="14312"/>
                  </a:cubicBezTo>
                  <a:cubicBezTo>
                    <a:pt x="15636" y="14312"/>
                    <a:pt x="15636" y="14335"/>
                    <a:pt x="15636" y="14358"/>
                  </a:cubicBezTo>
                  <a:cubicBezTo>
                    <a:pt x="15636" y="14335"/>
                    <a:pt x="15658" y="14335"/>
                    <a:pt x="15658" y="14335"/>
                  </a:cubicBezTo>
                  <a:cubicBezTo>
                    <a:pt x="15727" y="14244"/>
                    <a:pt x="15795" y="14175"/>
                    <a:pt x="15864" y="14084"/>
                  </a:cubicBezTo>
                  <a:cubicBezTo>
                    <a:pt x="15864" y="14084"/>
                    <a:pt x="15864" y="14061"/>
                    <a:pt x="15864" y="14061"/>
                  </a:cubicBezTo>
                  <a:close/>
                  <a:moveTo>
                    <a:pt x="3528" y="13918"/>
                  </a:moveTo>
                  <a:cubicBezTo>
                    <a:pt x="3517" y="13918"/>
                    <a:pt x="3505" y="13920"/>
                    <a:pt x="3493" y="13924"/>
                  </a:cubicBezTo>
                  <a:cubicBezTo>
                    <a:pt x="3465" y="13924"/>
                    <a:pt x="3438" y="13920"/>
                    <a:pt x="3412" y="13920"/>
                  </a:cubicBezTo>
                  <a:cubicBezTo>
                    <a:pt x="3373" y="13920"/>
                    <a:pt x="3337" y="13929"/>
                    <a:pt x="3310" y="13970"/>
                  </a:cubicBezTo>
                  <a:cubicBezTo>
                    <a:pt x="3264" y="14015"/>
                    <a:pt x="3219" y="14038"/>
                    <a:pt x="3241" y="14129"/>
                  </a:cubicBezTo>
                  <a:cubicBezTo>
                    <a:pt x="3241" y="14175"/>
                    <a:pt x="3219" y="14244"/>
                    <a:pt x="3287" y="14312"/>
                  </a:cubicBezTo>
                  <a:cubicBezTo>
                    <a:pt x="3333" y="14335"/>
                    <a:pt x="3378" y="14380"/>
                    <a:pt x="3447" y="14380"/>
                  </a:cubicBezTo>
                  <a:cubicBezTo>
                    <a:pt x="3515" y="14358"/>
                    <a:pt x="3584" y="14380"/>
                    <a:pt x="3630" y="14312"/>
                  </a:cubicBezTo>
                  <a:cubicBezTo>
                    <a:pt x="3652" y="14266"/>
                    <a:pt x="3698" y="14244"/>
                    <a:pt x="3698" y="14175"/>
                  </a:cubicBezTo>
                  <a:cubicBezTo>
                    <a:pt x="3675" y="14107"/>
                    <a:pt x="3721" y="14038"/>
                    <a:pt x="3652" y="13992"/>
                  </a:cubicBezTo>
                  <a:cubicBezTo>
                    <a:pt x="3615" y="13955"/>
                    <a:pt x="3578" y="13918"/>
                    <a:pt x="3528" y="13918"/>
                  </a:cubicBezTo>
                  <a:close/>
                  <a:moveTo>
                    <a:pt x="14900" y="13965"/>
                  </a:moveTo>
                  <a:cubicBezTo>
                    <a:pt x="14846" y="13965"/>
                    <a:pt x="14804" y="14015"/>
                    <a:pt x="14745" y="14015"/>
                  </a:cubicBezTo>
                  <a:cubicBezTo>
                    <a:pt x="14723" y="14084"/>
                    <a:pt x="14700" y="14129"/>
                    <a:pt x="14677" y="14175"/>
                  </a:cubicBezTo>
                  <a:cubicBezTo>
                    <a:pt x="14654" y="14244"/>
                    <a:pt x="14723" y="14289"/>
                    <a:pt x="14745" y="14358"/>
                  </a:cubicBezTo>
                  <a:cubicBezTo>
                    <a:pt x="14768" y="14380"/>
                    <a:pt x="14837" y="14403"/>
                    <a:pt x="14882" y="14426"/>
                  </a:cubicBezTo>
                  <a:cubicBezTo>
                    <a:pt x="14890" y="14429"/>
                    <a:pt x="14897" y="14430"/>
                    <a:pt x="14904" y="14430"/>
                  </a:cubicBezTo>
                  <a:cubicBezTo>
                    <a:pt x="14961" y="14430"/>
                    <a:pt x="15004" y="14358"/>
                    <a:pt x="15065" y="14358"/>
                  </a:cubicBezTo>
                  <a:cubicBezTo>
                    <a:pt x="15088" y="14312"/>
                    <a:pt x="15111" y="14266"/>
                    <a:pt x="15133" y="14221"/>
                  </a:cubicBezTo>
                  <a:cubicBezTo>
                    <a:pt x="15156" y="14152"/>
                    <a:pt x="15088" y="14084"/>
                    <a:pt x="15065" y="14038"/>
                  </a:cubicBezTo>
                  <a:cubicBezTo>
                    <a:pt x="15065" y="13992"/>
                    <a:pt x="14974" y="13992"/>
                    <a:pt x="14928" y="13970"/>
                  </a:cubicBezTo>
                  <a:cubicBezTo>
                    <a:pt x="14918" y="13966"/>
                    <a:pt x="14909" y="13965"/>
                    <a:pt x="14900" y="13965"/>
                  </a:cubicBezTo>
                  <a:close/>
                  <a:moveTo>
                    <a:pt x="4419" y="14012"/>
                  </a:moveTo>
                  <a:cubicBezTo>
                    <a:pt x="4352" y="14012"/>
                    <a:pt x="4282" y="14035"/>
                    <a:pt x="4246" y="14084"/>
                  </a:cubicBezTo>
                  <a:cubicBezTo>
                    <a:pt x="4154" y="14175"/>
                    <a:pt x="4177" y="14335"/>
                    <a:pt x="4269" y="14426"/>
                  </a:cubicBezTo>
                  <a:cubicBezTo>
                    <a:pt x="4297" y="14455"/>
                    <a:pt x="4346" y="14467"/>
                    <a:pt x="4398" y="14467"/>
                  </a:cubicBezTo>
                  <a:cubicBezTo>
                    <a:pt x="4470" y="14467"/>
                    <a:pt x="4548" y="14443"/>
                    <a:pt x="4588" y="14403"/>
                  </a:cubicBezTo>
                  <a:cubicBezTo>
                    <a:pt x="4657" y="14312"/>
                    <a:pt x="4657" y="14152"/>
                    <a:pt x="4565" y="14061"/>
                  </a:cubicBezTo>
                  <a:cubicBezTo>
                    <a:pt x="4534" y="14029"/>
                    <a:pt x="4477" y="14012"/>
                    <a:pt x="4419" y="14012"/>
                  </a:cubicBezTo>
                  <a:close/>
                  <a:moveTo>
                    <a:pt x="5362" y="14103"/>
                  </a:moveTo>
                  <a:cubicBezTo>
                    <a:pt x="5304" y="14103"/>
                    <a:pt x="5247" y="14120"/>
                    <a:pt x="5204" y="14152"/>
                  </a:cubicBezTo>
                  <a:cubicBezTo>
                    <a:pt x="5113" y="14244"/>
                    <a:pt x="5113" y="14403"/>
                    <a:pt x="5204" y="14495"/>
                  </a:cubicBezTo>
                  <a:cubicBezTo>
                    <a:pt x="5239" y="14540"/>
                    <a:pt x="5301" y="14563"/>
                    <a:pt x="5364" y="14563"/>
                  </a:cubicBezTo>
                  <a:cubicBezTo>
                    <a:pt x="5427" y="14563"/>
                    <a:pt x="5490" y="14540"/>
                    <a:pt x="5524" y="14495"/>
                  </a:cubicBezTo>
                  <a:cubicBezTo>
                    <a:pt x="5615" y="14426"/>
                    <a:pt x="5615" y="14266"/>
                    <a:pt x="5547" y="14175"/>
                  </a:cubicBezTo>
                  <a:cubicBezTo>
                    <a:pt x="5498" y="14126"/>
                    <a:pt x="5429" y="14103"/>
                    <a:pt x="5362" y="14103"/>
                  </a:cubicBezTo>
                  <a:close/>
                  <a:moveTo>
                    <a:pt x="6320" y="14152"/>
                  </a:moveTo>
                  <a:cubicBezTo>
                    <a:pt x="6254" y="14152"/>
                    <a:pt x="6186" y="14175"/>
                    <a:pt x="6140" y="14221"/>
                  </a:cubicBezTo>
                  <a:cubicBezTo>
                    <a:pt x="6072" y="14266"/>
                    <a:pt x="6049" y="14449"/>
                    <a:pt x="6140" y="14540"/>
                  </a:cubicBezTo>
                  <a:cubicBezTo>
                    <a:pt x="6189" y="14589"/>
                    <a:pt x="6258" y="14612"/>
                    <a:pt x="6321" y="14612"/>
                  </a:cubicBezTo>
                  <a:cubicBezTo>
                    <a:pt x="6377" y="14612"/>
                    <a:pt x="6428" y="14595"/>
                    <a:pt x="6460" y="14563"/>
                  </a:cubicBezTo>
                  <a:cubicBezTo>
                    <a:pt x="6551" y="14472"/>
                    <a:pt x="6574" y="14312"/>
                    <a:pt x="6483" y="14221"/>
                  </a:cubicBezTo>
                  <a:cubicBezTo>
                    <a:pt x="6448" y="14175"/>
                    <a:pt x="6386" y="14152"/>
                    <a:pt x="6320" y="14152"/>
                  </a:cubicBezTo>
                  <a:close/>
                  <a:moveTo>
                    <a:pt x="7272" y="14252"/>
                  </a:moveTo>
                  <a:cubicBezTo>
                    <a:pt x="7205" y="14252"/>
                    <a:pt x="7136" y="14275"/>
                    <a:pt x="7099" y="14312"/>
                  </a:cubicBezTo>
                  <a:cubicBezTo>
                    <a:pt x="7008" y="14403"/>
                    <a:pt x="7030" y="14586"/>
                    <a:pt x="7099" y="14654"/>
                  </a:cubicBezTo>
                  <a:cubicBezTo>
                    <a:pt x="7141" y="14686"/>
                    <a:pt x="7198" y="14703"/>
                    <a:pt x="7257" y="14703"/>
                  </a:cubicBezTo>
                  <a:cubicBezTo>
                    <a:pt x="7324" y="14703"/>
                    <a:pt x="7392" y="14681"/>
                    <a:pt x="7441" y="14632"/>
                  </a:cubicBezTo>
                  <a:cubicBezTo>
                    <a:pt x="7510" y="14540"/>
                    <a:pt x="7510" y="14380"/>
                    <a:pt x="7419" y="14312"/>
                  </a:cubicBezTo>
                  <a:cubicBezTo>
                    <a:pt x="7387" y="14270"/>
                    <a:pt x="7330" y="14252"/>
                    <a:pt x="7272" y="14252"/>
                  </a:cubicBezTo>
                  <a:close/>
                  <a:moveTo>
                    <a:pt x="8217" y="14352"/>
                  </a:moveTo>
                  <a:cubicBezTo>
                    <a:pt x="8155" y="14352"/>
                    <a:pt x="8092" y="14369"/>
                    <a:pt x="8058" y="14403"/>
                  </a:cubicBezTo>
                  <a:cubicBezTo>
                    <a:pt x="7966" y="14472"/>
                    <a:pt x="7966" y="14654"/>
                    <a:pt x="8035" y="14723"/>
                  </a:cubicBezTo>
                  <a:cubicBezTo>
                    <a:pt x="8071" y="14772"/>
                    <a:pt x="8141" y="14795"/>
                    <a:pt x="8212" y="14795"/>
                  </a:cubicBezTo>
                  <a:cubicBezTo>
                    <a:pt x="8273" y="14795"/>
                    <a:pt x="8335" y="14777"/>
                    <a:pt x="8377" y="14746"/>
                  </a:cubicBezTo>
                  <a:cubicBezTo>
                    <a:pt x="8446" y="14677"/>
                    <a:pt x="8468" y="14495"/>
                    <a:pt x="8377" y="14403"/>
                  </a:cubicBezTo>
                  <a:cubicBezTo>
                    <a:pt x="8343" y="14369"/>
                    <a:pt x="8280" y="14352"/>
                    <a:pt x="8217" y="14352"/>
                  </a:cubicBezTo>
                  <a:close/>
                  <a:moveTo>
                    <a:pt x="9125" y="14421"/>
                  </a:moveTo>
                  <a:cubicBezTo>
                    <a:pt x="9071" y="14421"/>
                    <a:pt x="9029" y="14472"/>
                    <a:pt x="8971" y="14472"/>
                  </a:cubicBezTo>
                  <a:cubicBezTo>
                    <a:pt x="8993" y="14540"/>
                    <a:pt x="8902" y="14563"/>
                    <a:pt x="8902" y="14632"/>
                  </a:cubicBezTo>
                  <a:cubicBezTo>
                    <a:pt x="8902" y="14700"/>
                    <a:pt x="8971" y="14746"/>
                    <a:pt x="8971" y="14814"/>
                  </a:cubicBezTo>
                  <a:cubicBezTo>
                    <a:pt x="9039" y="14814"/>
                    <a:pt x="9062" y="14860"/>
                    <a:pt x="9130" y="14883"/>
                  </a:cubicBezTo>
                  <a:cubicBezTo>
                    <a:pt x="9199" y="14883"/>
                    <a:pt x="9222" y="14814"/>
                    <a:pt x="9290" y="14814"/>
                  </a:cubicBezTo>
                  <a:cubicBezTo>
                    <a:pt x="9313" y="14769"/>
                    <a:pt x="9336" y="14723"/>
                    <a:pt x="9359" y="14654"/>
                  </a:cubicBezTo>
                  <a:cubicBezTo>
                    <a:pt x="9381" y="14586"/>
                    <a:pt x="9336" y="14540"/>
                    <a:pt x="9313" y="14495"/>
                  </a:cubicBezTo>
                  <a:cubicBezTo>
                    <a:pt x="9290" y="14449"/>
                    <a:pt x="9199" y="14426"/>
                    <a:pt x="9153" y="14426"/>
                  </a:cubicBezTo>
                  <a:cubicBezTo>
                    <a:pt x="9143" y="14423"/>
                    <a:pt x="9134" y="14421"/>
                    <a:pt x="9125" y="14421"/>
                  </a:cubicBezTo>
                  <a:close/>
                  <a:moveTo>
                    <a:pt x="10089" y="14517"/>
                  </a:moveTo>
                  <a:cubicBezTo>
                    <a:pt x="10043" y="14517"/>
                    <a:pt x="9998" y="14540"/>
                    <a:pt x="9952" y="14586"/>
                  </a:cubicBezTo>
                  <a:cubicBezTo>
                    <a:pt x="9838" y="14700"/>
                    <a:pt x="9838" y="14791"/>
                    <a:pt x="9952" y="14883"/>
                  </a:cubicBezTo>
                  <a:cubicBezTo>
                    <a:pt x="10006" y="14937"/>
                    <a:pt x="10050" y="14960"/>
                    <a:pt x="10091" y="14960"/>
                  </a:cubicBezTo>
                  <a:cubicBezTo>
                    <a:pt x="10136" y="14960"/>
                    <a:pt x="10178" y="14931"/>
                    <a:pt x="10226" y="14883"/>
                  </a:cubicBezTo>
                  <a:cubicBezTo>
                    <a:pt x="10340" y="14769"/>
                    <a:pt x="10317" y="14700"/>
                    <a:pt x="10226" y="14586"/>
                  </a:cubicBezTo>
                  <a:cubicBezTo>
                    <a:pt x="10180" y="14540"/>
                    <a:pt x="10135" y="14517"/>
                    <a:pt x="10089" y="14517"/>
                  </a:cubicBezTo>
                  <a:close/>
                  <a:moveTo>
                    <a:pt x="11067" y="14589"/>
                  </a:moveTo>
                  <a:cubicBezTo>
                    <a:pt x="11019" y="14589"/>
                    <a:pt x="10971" y="14617"/>
                    <a:pt x="10911" y="14677"/>
                  </a:cubicBezTo>
                  <a:cubicBezTo>
                    <a:pt x="10819" y="14746"/>
                    <a:pt x="10819" y="14883"/>
                    <a:pt x="10934" y="14974"/>
                  </a:cubicBezTo>
                  <a:cubicBezTo>
                    <a:pt x="10976" y="15006"/>
                    <a:pt x="11018" y="15023"/>
                    <a:pt x="11061" y="15023"/>
                  </a:cubicBezTo>
                  <a:cubicBezTo>
                    <a:pt x="11110" y="15023"/>
                    <a:pt x="11159" y="15000"/>
                    <a:pt x="11208" y="14951"/>
                  </a:cubicBezTo>
                  <a:cubicBezTo>
                    <a:pt x="11322" y="14837"/>
                    <a:pt x="11299" y="14769"/>
                    <a:pt x="11208" y="14654"/>
                  </a:cubicBezTo>
                  <a:cubicBezTo>
                    <a:pt x="11154" y="14611"/>
                    <a:pt x="11110" y="14589"/>
                    <a:pt x="11067" y="14589"/>
                  </a:cubicBezTo>
                  <a:close/>
                  <a:moveTo>
                    <a:pt x="2422" y="14787"/>
                  </a:moveTo>
                  <a:cubicBezTo>
                    <a:pt x="2412" y="14787"/>
                    <a:pt x="2403" y="14788"/>
                    <a:pt x="2397" y="14791"/>
                  </a:cubicBezTo>
                  <a:cubicBezTo>
                    <a:pt x="2397" y="14814"/>
                    <a:pt x="2397" y="14837"/>
                    <a:pt x="2397" y="14837"/>
                  </a:cubicBezTo>
                  <a:cubicBezTo>
                    <a:pt x="2465" y="14905"/>
                    <a:pt x="2557" y="14997"/>
                    <a:pt x="2625" y="15065"/>
                  </a:cubicBezTo>
                  <a:cubicBezTo>
                    <a:pt x="2648" y="15065"/>
                    <a:pt x="2648" y="15088"/>
                    <a:pt x="2671" y="15088"/>
                  </a:cubicBezTo>
                  <a:cubicBezTo>
                    <a:pt x="2671" y="15065"/>
                    <a:pt x="2671" y="15065"/>
                    <a:pt x="2671" y="15065"/>
                  </a:cubicBezTo>
                  <a:cubicBezTo>
                    <a:pt x="2671" y="14997"/>
                    <a:pt x="2671" y="14951"/>
                    <a:pt x="2648" y="14905"/>
                  </a:cubicBezTo>
                  <a:cubicBezTo>
                    <a:pt x="2628" y="14846"/>
                    <a:pt x="2489" y="14787"/>
                    <a:pt x="2422" y="14787"/>
                  </a:cubicBezTo>
                  <a:close/>
                  <a:moveTo>
                    <a:pt x="11992" y="14677"/>
                  </a:moveTo>
                  <a:cubicBezTo>
                    <a:pt x="11944" y="14677"/>
                    <a:pt x="11892" y="14700"/>
                    <a:pt x="11847" y="14746"/>
                  </a:cubicBezTo>
                  <a:cubicBezTo>
                    <a:pt x="11755" y="14814"/>
                    <a:pt x="11755" y="14928"/>
                    <a:pt x="11847" y="15020"/>
                  </a:cubicBezTo>
                  <a:cubicBezTo>
                    <a:pt x="11892" y="15065"/>
                    <a:pt x="11944" y="15088"/>
                    <a:pt x="11992" y="15088"/>
                  </a:cubicBezTo>
                  <a:cubicBezTo>
                    <a:pt x="12041" y="15088"/>
                    <a:pt x="12086" y="15065"/>
                    <a:pt x="12121" y="15020"/>
                  </a:cubicBezTo>
                  <a:cubicBezTo>
                    <a:pt x="12212" y="14928"/>
                    <a:pt x="12212" y="14814"/>
                    <a:pt x="12121" y="14746"/>
                  </a:cubicBezTo>
                  <a:cubicBezTo>
                    <a:pt x="12086" y="14700"/>
                    <a:pt x="12041" y="14677"/>
                    <a:pt x="11992" y="14677"/>
                  </a:cubicBezTo>
                  <a:close/>
                  <a:moveTo>
                    <a:pt x="12931" y="14769"/>
                  </a:moveTo>
                  <a:cubicBezTo>
                    <a:pt x="12879" y="14769"/>
                    <a:pt x="12828" y="14791"/>
                    <a:pt x="12782" y="14837"/>
                  </a:cubicBezTo>
                  <a:cubicBezTo>
                    <a:pt x="12714" y="14928"/>
                    <a:pt x="12714" y="15042"/>
                    <a:pt x="12782" y="15111"/>
                  </a:cubicBezTo>
                  <a:cubicBezTo>
                    <a:pt x="12828" y="15157"/>
                    <a:pt x="12879" y="15179"/>
                    <a:pt x="12931" y="15179"/>
                  </a:cubicBezTo>
                  <a:cubicBezTo>
                    <a:pt x="12982" y="15179"/>
                    <a:pt x="13034" y="15157"/>
                    <a:pt x="13079" y="15111"/>
                  </a:cubicBezTo>
                  <a:cubicBezTo>
                    <a:pt x="13170" y="15042"/>
                    <a:pt x="13170" y="14928"/>
                    <a:pt x="13079" y="14837"/>
                  </a:cubicBezTo>
                  <a:cubicBezTo>
                    <a:pt x="13034" y="14791"/>
                    <a:pt x="12982" y="14769"/>
                    <a:pt x="12931" y="14769"/>
                  </a:cubicBezTo>
                  <a:close/>
                  <a:moveTo>
                    <a:pt x="13889" y="14860"/>
                  </a:moveTo>
                  <a:cubicBezTo>
                    <a:pt x="13838" y="14860"/>
                    <a:pt x="13787" y="14883"/>
                    <a:pt x="13741" y="14928"/>
                  </a:cubicBezTo>
                  <a:cubicBezTo>
                    <a:pt x="13650" y="15020"/>
                    <a:pt x="13650" y="15134"/>
                    <a:pt x="13741" y="15202"/>
                  </a:cubicBezTo>
                  <a:cubicBezTo>
                    <a:pt x="13790" y="15251"/>
                    <a:pt x="13846" y="15274"/>
                    <a:pt x="13897" y="15274"/>
                  </a:cubicBezTo>
                  <a:cubicBezTo>
                    <a:pt x="13942" y="15274"/>
                    <a:pt x="13983" y="15257"/>
                    <a:pt x="14015" y="15225"/>
                  </a:cubicBezTo>
                  <a:cubicBezTo>
                    <a:pt x="14106" y="15134"/>
                    <a:pt x="14106" y="15020"/>
                    <a:pt x="14038" y="14928"/>
                  </a:cubicBezTo>
                  <a:cubicBezTo>
                    <a:pt x="13992" y="14883"/>
                    <a:pt x="13941" y="14860"/>
                    <a:pt x="13889" y="14860"/>
                  </a:cubicBezTo>
                  <a:close/>
                  <a:moveTo>
                    <a:pt x="14837" y="14928"/>
                  </a:moveTo>
                  <a:cubicBezTo>
                    <a:pt x="14791" y="14951"/>
                    <a:pt x="14723" y="14928"/>
                    <a:pt x="14677" y="14997"/>
                  </a:cubicBezTo>
                  <a:cubicBezTo>
                    <a:pt x="14608" y="15042"/>
                    <a:pt x="14608" y="15111"/>
                    <a:pt x="14608" y="15179"/>
                  </a:cubicBezTo>
                  <a:cubicBezTo>
                    <a:pt x="14608" y="15248"/>
                    <a:pt x="14677" y="15271"/>
                    <a:pt x="14700" y="15316"/>
                  </a:cubicBezTo>
                  <a:cubicBezTo>
                    <a:pt x="14700" y="15316"/>
                    <a:pt x="14768" y="15271"/>
                    <a:pt x="14791" y="15248"/>
                  </a:cubicBezTo>
                  <a:cubicBezTo>
                    <a:pt x="14814" y="15225"/>
                    <a:pt x="14837" y="15202"/>
                    <a:pt x="14860" y="15179"/>
                  </a:cubicBezTo>
                  <a:cubicBezTo>
                    <a:pt x="14905" y="15157"/>
                    <a:pt x="14928" y="15111"/>
                    <a:pt x="14974" y="15088"/>
                  </a:cubicBezTo>
                  <a:cubicBezTo>
                    <a:pt x="14974" y="15065"/>
                    <a:pt x="14974" y="15042"/>
                    <a:pt x="14974" y="15020"/>
                  </a:cubicBezTo>
                  <a:cubicBezTo>
                    <a:pt x="14928" y="14997"/>
                    <a:pt x="14928" y="14928"/>
                    <a:pt x="14837" y="14928"/>
                  </a:cubicBezTo>
                  <a:close/>
                  <a:moveTo>
                    <a:pt x="3378" y="14883"/>
                  </a:moveTo>
                  <a:cubicBezTo>
                    <a:pt x="3310" y="14905"/>
                    <a:pt x="3287" y="14951"/>
                    <a:pt x="3219" y="14951"/>
                  </a:cubicBezTo>
                  <a:cubicBezTo>
                    <a:pt x="3219" y="15020"/>
                    <a:pt x="3150" y="15065"/>
                    <a:pt x="3173" y="15134"/>
                  </a:cubicBezTo>
                  <a:cubicBezTo>
                    <a:pt x="3196" y="15179"/>
                    <a:pt x="3219" y="15248"/>
                    <a:pt x="3219" y="15294"/>
                  </a:cubicBezTo>
                  <a:cubicBezTo>
                    <a:pt x="3277" y="15294"/>
                    <a:pt x="3319" y="15344"/>
                    <a:pt x="3373" y="15344"/>
                  </a:cubicBezTo>
                  <a:cubicBezTo>
                    <a:pt x="3382" y="15344"/>
                    <a:pt x="3391" y="15342"/>
                    <a:pt x="3401" y="15339"/>
                  </a:cubicBezTo>
                  <a:cubicBezTo>
                    <a:pt x="3470" y="15316"/>
                    <a:pt x="3515" y="15294"/>
                    <a:pt x="3561" y="15271"/>
                  </a:cubicBezTo>
                  <a:cubicBezTo>
                    <a:pt x="3561" y="15202"/>
                    <a:pt x="3630" y="15179"/>
                    <a:pt x="3630" y="15111"/>
                  </a:cubicBezTo>
                  <a:cubicBezTo>
                    <a:pt x="3607" y="15042"/>
                    <a:pt x="3561" y="15020"/>
                    <a:pt x="3561" y="14951"/>
                  </a:cubicBezTo>
                  <a:cubicBezTo>
                    <a:pt x="3493" y="14951"/>
                    <a:pt x="3447" y="14883"/>
                    <a:pt x="3378" y="14883"/>
                  </a:cubicBezTo>
                  <a:close/>
                  <a:moveTo>
                    <a:pt x="4321" y="14938"/>
                  </a:moveTo>
                  <a:cubicBezTo>
                    <a:pt x="4272" y="14938"/>
                    <a:pt x="4232" y="14997"/>
                    <a:pt x="4177" y="14997"/>
                  </a:cubicBezTo>
                  <a:cubicBezTo>
                    <a:pt x="4177" y="15065"/>
                    <a:pt x="4109" y="15088"/>
                    <a:pt x="4109" y="15179"/>
                  </a:cubicBezTo>
                  <a:cubicBezTo>
                    <a:pt x="4132" y="15248"/>
                    <a:pt x="4177" y="15271"/>
                    <a:pt x="4177" y="15339"/>
                  </a:cubicBezTo>
                  <a:cubicBezTo>
                    <a:pt x="4246" y="15339"/>
                    <a:pt x="4269" y="15385"/>
                    <a:pt x="4337" y="15385"/>
                  </a:cubicBezTo>
                  <a:cubicBezTo>
                    <a:pt x="4345" y="15387"/>
                    <a:pt x="4352" y="15389"/>
                    <a:pt x="4359" y="15389"/>
                  </a:cubicBezTo>
                  <a:cubicBezTo>
                    <a:pt x="4405" y="15389"/>
                    <a:pt x="4429" y="15335"/>
                    <a:pt x="4475" y="15335"/>
                  </a:cubicBezTo>
                  <a:cubicBezTo>
                    <a:pt x="4482" y="15335"/>
                    <a:pt x="4489" y="15337"/>
                    <a:pt x="4497" y="15339"/>
                  </a:cubicBezTo>
                  <a:cubicBezTo>
                    <a:pt x="4520" y="15294"/>
                    <a:pt x="4543" y="15225"/>
                    <a:pt x="4565" y="15179"/>
                  </a:cubicBezTo>
                  <a:cubicBezTo>
                    <a:pt x="4588" y="15111"/>
                    <a:pt x="4543" y="15065"/>
                    <a:pt x="4497" y="14997"/>
                  </a:cubicBezTo>
                  <a:cubicBezTo>
                    <a:pt x="4474" y="14974"/>
                    <a:pt x="4406" y="14951"/>
                    <a:pt x="4360" y="14951"/>
                  </a:cubicBezTo>
                  <a:cubicBezTo>
                    <a:pt x="4346" y="14942"/>
                    <a:pt x="4333" y="14938"/>
                    <a:pt x="4321" y="14938"/>
                  </a:cubicBezTo>
                  <a:close/>
                  <a:moveTo>
                    <a:pt x="5293" y="15042"/>
                  </a:moveTo>
                  <a:cubicBezTo>
                    <a:pt x="5244" y="15042"/>
                    <a:pt x="5193" y="15065"/>
                    <a:pt x="5136" y="15111"/>
                  </a:cubicBezTo>
                  <a:cubicBezTo>
                    <a:pt x="5045" y="15225"/>
                    <a:pt x="5045" y="15294"/>
                    <a:pt x="5159" y="15408"/>
                  </a:cubicBezTo>
                  <a:cubicBezTo>
                    <a:pt x="5202" y="15451"/>
                    <a:pt x="5245" y="15473"/>
                    <a:pt x="5288" y="15473"/>
                  </a:cubicBezTo>
                  <a:cubicBezTo>
                    <a:pt x="5336" y="15473"/>
                    <a:pt x="5385" y="15445"/>
                    <a:pt x="5433" y="15385"/>
                  </a:cubicBezTo>
                  <a:cubicBezTo>
                    <a:pt x="5547" y="15294"/>
                    <a:pt x="5547" y="15225"/>
                    <a:pt x="5433" y="15111"/>
                  </a:cubicBezTo>
                  <a:cubicBezTo>
                    <a:pt x="5387" y="15065"/>
                    <a:pt x="5341" y="15042"/>
                    <a:pt x="5293" y="15042"/>
                  </a:cubicBezTo>
                  <a:close/>
                  <a:moveTo>
                    <a:pt x="6247" y="15136"/>
                  </a:moveTo>
                  <a:cubicBezTo>
                    <a:pt x="6202" y="15136"/>
                    <a:pt x="6155" y="15165"/>
                    <a:pt x="6095" y="15225"/>
                  </a:cubicBezTo>
                  <a:cubicBezTo>
                    <a:pt x="6003" y="15294"/>
                    <a:pt x="6003" y="15408"/>
                    <a:pt x="6117" y="15522"/>
                  </a:cubicBezTo>
                  <a:cubicBezTo>
                    <a:pt x="6160" y="15554"/>
                    <a:pt x="6202" y="15571"/>
                    <a:pt x="6245" y="15571"/>
                  </a:cubicBezTo>
                  <a:cubicBezTo>
                    <a:pt x="6294" y="15571"/>
                    <a:pt x="6342" y="15548"/>
                    <a:pt x="6391" y="15499"/>
                  </a:cubicBezTo>
                  <a:cubicBezTo>
                    <a:pt x="6483" y="15385"/>
                    <a:pt x="6483" y="15316"/>
                    <a:pt x="6369" y="15202"/>
                  </a:cubicBezTo>
                  <a:cubicBezTo>
                    <a:pt x="6325" y="15159"/>
                    <a:pt x="6287" y="15136"/>
                    <a:pt x="6247" y="15136"/>
                  </a:cubicBezTo>
                  <a:close/>
                  <a:moveTo>
                    <a:pt x="7216" y="15220"/>
                  </a:moveTo>
                  <a:cubicBezTo>
                    <a:pt x="7208" y="15220"/>
                    <a:pt x="7200" y="15222"/>
                    <a:pt x="7190" y="15225"/>
                  </a:cubicBezTo>
                  <a:cubicBezTo>
                    <a:pt x="7122" y="15225"/>
                    <a:pt x="7076" y="15225"/>
                    <a:pt x="7030" y="15271"/>
                  </a:cubicBezTo>
                  <a:cubicBezTo>
                    <a:pt x="7008" y="15316"/>
                    <a:pt x="6962" y="15339"/>
                    <a:pt x="6962" y="15408"/>
                  </a:cubicBezTo>
                  <a:cubicBezTo>
                    <a:pt x="6962" y="15453"/>
                    <a:pt x="6962" y="15522"/>
                    <a:pt x="7008" y="15567"/>
                  </a:cubicBezTo>
                  <a:cubicBezTo>
                    <a:pt x="7053" y="15590"/>
                    <a:pt x="7076" y="15636"/>
                    <a:pt x="7145" y="15636"/>
                  </a:cubicBezTo>
                  <a:cubicBezTo>
                    <a:pt x="7213" y="15613"/>
                    <a:pt x="7259" y="15636"/>
                    <a:pt x="7304" y="15590"/>
                  </a:cubicBezTo>
                  <a:cubicBezTo>
                    <a:pt x="7327" y="15545"/>
                    <a:pt x="7373" y="15522"/>
                    <a:pt x="7373" y="15453"/>
                  </a:cubicBezTo>
                  <a:cubicBezTo>
                    <a:pt x="7373" y="15385"/>
                    <a:pt x="7373" y="15339"/>
                    <a:pt x="7327" y="15294"/>
                  </a:cubicBezTo>
                  <a:cubicBezTo>
                    <a:pt x="7288" y="15274"/>
                    <a:pt x="7266" y="15220"/>
                    <a:pt x="7216" y="15220"/>
                  </a:cubicBezTo>
                  <a:close/>
                  <a:moveTo>
                    <a:pt x="8115" y="15316"/>
                  </a:moveTo>
                  <a:cubicBezTo>
                    <a:pt x="8063" y="15316"/>
                    <a:pt x="8012" y="15339"/>
                    <a:pt x="7966" y="15385"/>
                  </a:cubicBezTo>
                  <a:cubicBezTo>
                    <a:pt x="7898" y="15476"/>
                    <a:pt x="7898" y="15567"/>
                    <a:pt x="7966" y="15659"/>
                  </a:cubicBezTo>
                  <a:cubicBezTo>
                    <a:pt x="8012" y="15704"/>
                    <a:pt x="8063" y="15727"/>
                    <a:pt x="8115" y="15727"/>
                  </a:cubicBezTo>
                  <a:cubicBezTo>
                    <a:pt x="8166" y="15727"/>
                    <a:pt x="8217" y="15704"/>
                    <a:pt x="8263" y="15659"/>
                  </a:cubicBezTo>
                  <a:cubicBezTo>
                    <a:pt x="8354" y="15567"/>
                    <a:pt x="8354" y="15476"/>
                    <a:pt x="8263" y="15385"/>
                  </a:cubicBezTo>
                  <a:cubicBezTo>
                    <a:pt x="8217" y="15339"/>
                    <a:pt x="8166" y="15316"/>
                    <a:pt x="8115" y="15316"/>
                  </a:cubicBezTo>
                  <a:close/>
                  <a:moveTo>
                    <a:pt x="9093" y="15385"/>
                  </a:moveTo>
                  <a:cubicBezTo>
                    <a:pt x="9045" y="15385"/>
                    <a:pt x="8993" y="15408"/>
                    <a:pt x="8948" y="15453"/>
                  </a:cubicBezTo>
                  <a:cubicBezTo>
                    <a:pt x="8857" y="15545"/>
                    <a:pt x="8857" y="15659"/>
                    <a:pt x="8948" y="15727"/>
                  </a:cubicBezTo>
                  <a:cubicBezTo>
                    <a:pt x="8993" y="15773"/>
                    <a:pt x="9045" y="15796"/>
                    <a:pt x="9096" y="15796"/>
                  </a:cubicBezTo>
                  <a:cubicBezTo>
                    <a:pt x="9148" y="15796"/>
                    <a:pt x="9199" y="15773"/>
                    <a:pt x="9245" y="15727"/>
                  </a:cubicBezTo>
                  <a:cubicBezTo>
                    <a:pt x="9313" y="15659"/>
                    <a:pt x="9313" y="15545"/>
                    <a:pt x="9222" y="15453"/>
                  </a:cubicBezTo>
                  <a:cubicBezTo>
                    <a:pt x="9187" y="15408"/>
                    <a:pt x="9142" y="15385"/>
                    <a:pt x="9093" y="15385"/>
                  </a:cubicBezTo>
                  <a:close/>
                  <a:moveTo>
                    <a:pt x="10009" y="15470"/>
                  </a:moveTo>
                  <a:cubicBezTo>
                    <a:pt x="9958" y="15470"/>
                    <a:pt x="9906" y="15488"/>
                    <a:pt x="9861" y="15522"/>
                  </a:cubicBezTo>
                  <a:cubicBezTo>
                    <a:pt x="9792" y="15613"/>
                    <a:pt x="9792" y="15727"/>
                    <a:pt x="9884" y="15818"/>
                  </a:cubicBezTo>
                  <a:cubicBezTo>
                    <a:pt x="9926" y="15850"/>
                    <a:pt x="9973" y="15867"/>
                    <a:pt x="10019" y="15867"/>
                  </a:cubicBezTo>
                  <a:cubicBezTo>
                    <a:pt x="10071" y="15867"/>
                    <a:pt x="10121" y="15845"/>
                    <a:pt x="10158" y="15796"/>
                  </a:cubicBezTo>
                  <a:cubicBezTo>
                    <a:pt x="10249" y="15727"/>
                    <a:pt x="10249" y="15590"/>
                    <a:pt x="10158" y="15522"/>
                  </a:cubicBezTo>
                  <a:cubicBezTo>
                    <a:pt x="10112" y="15488"/>
                    <a:pt x="10061" y="15470"/>
                    <a:pt x="10009" y="15470"/>
                  </a:cubicBezTo>
                  <a:close/>
                  <a:moveTo>
                    <a:pt x="10968" y="15562"/>
                  </a:moveTo>
                  <a:cubicBezTo>
                    <a:pt x="10916" y="15562"/>
                    <a:pt x="10865" y="15579"/>
                    <a:pt x="10819" y="15613"/>
                  </a:cubicBezTo>
                  <a:cubicBezTo>
                    <a:pt x="10751" y="15682"/>
                    <a:pt x="10751" y="15818"/>
                    <a:pt x="10819" y="15910"/>
                  </a:cubicBezTo>
                  <a:cubicBezTo>
                    <a:pt x="10854" y="15944"/>
                    <a:pt x="10905" y="15961"/>
                    <a:pt x="10959" y="15961"/>
                  </a:cubicBezTo>
                  <a:cubicBezTo>
                    <a:pt x="11013" y="15961"/>
                    <a:pt x="11071" y="15944"/>
                    <a:pt x="11116" y="15910"/>
                  </a:cubicBezTo>
                  <a:cubicBezTo>
                    <a:pt x="11185" y="15818"/>
                    <a:pt x="11185" y="15704"/>
                    <a:pt x="11116" y="15613"/>
                  </a:cubicBezTo>
                  <a:cubicBezTo>
                    <a:pt x="11071" y="15579"/>
                    <a:pt x="11019" y="15562"/>
                    <a:pt x="10968" y="15562"/>
                  </a:cubicBezTo>
                  <a:close/>
                  <a:moveTo>
                    <a:pt x="11915" y="15653"/>
                  </a:moveTo>
                  <a:cubicBezTo>
                    <a:pt x="11864" y="15653"/>
                    <a:pt x="11812" y="15670"/>
                    <a:pt x="11778" y="15704"/>
                  </a:cubicBezTo>
                  <a:cubicBezTo>
                    <a:pt x="11687" y="15773"/>
                    <a:pt x="11687" y="15910"/>
                    <a:pt x="11778" y="16001"/>
                  </a:cubicBezTo>
                  <a:cubicBezTo>
                    <a:pt x="11812" y="16035"/>
                    <a:pt x="11864" y="16052"/>
                    <a:pt x="11915" y="16052"/>
                  </a:cubicBezTo>
                  <a:cubicBezTo>
                    <a:pt x="11966" y="16052"/>
                    <a:pt x="12018" y="16035"/>
                    <a:pt x="12052" y="16001"/>
                  </a:cubicBezTo>
                  <a:cubicBezTo>
                    <a:pt x="12143" y="15933"/>
                    <a:pt x="12143" y="15796"/>
                    <a:pt x="12052" y="15704"/>
                  </a:cubicBezTo>
                  <a:cubicBezTo>
                    <a:pt x="12018" y="15670"/>
                    <a:pt x="11966" y="15653"/>
                    <a:pt x="11915" y="15653"/>
                  </a:cubicBezTo>
                  <a:close/>
                  <a:moveTo>
                    <a:pt x="12848" y="15721"/>
                  </a:moveTo>
                  <a:cubicBezTo>
                    <a:pt x="12794" y="15721"/>
                    <a:pt x="12737" y="15739"/>
                    <a:pt x="12691" y="15773"/>
                  </a:cubicBezTo>
                  <a:cubicBezTo>
                    <a:pt x="12623" y="15864"/>
                    <a:pt x="12623" y="15978"/>
                    <a:pt x="12691" y="16070"/>
                  </a:cubicBezTo>
                  <a:cubicBezTo>
                    <a:pt x="12725" y="16104"/>
                    <a:pt x="12777" y="16121"/>
                    <a:pt x="12831" y="16121"/>
                  </a:cubicBezTo>
                  <a:cubicBezTo>
                    <a:pt x="12885" y="16121"/>
                    <a:pt x="12942" y="16104"/>
                    <a:pt x="12988" y="16070"/>
                  </a:cubicBezTo>
                  <a:cubicBezTo>
                    <a:pt x="13056" y="16001"/>
                    <a:pt x="13056" y="15864"/>
                    <a:pt x="12988" y="15773"/>
                  </a:cubicBezTo>
                  <a:cubicBezTo>
                    <a:pt x="12954" y="15739"/>
                    <a:pt x="12902" y="15721"/>
                    <a:pt x="12848" y="15721"/>
                  </a:cubicBezTo>
                  <a:close/>
                  <a:moveTo>
                    <a:pt x="13791" y="15815"/>
                  </a:moveTo>
                  <a:cubicBezTo>
                    <a:pt x="13746" y="15815"/>
                    <a:pt x="13704" y="15832"/>
                    <a:pt x="13673" y="15864"/>
                  </a:cubicBezTo>
                  <a:cubicBezTo>
                    <a:pt x="13581" y="15910"/>
                    <a:pt x="13559" y="16047"/>
                    <a:pt x="13627" y="16138"/>
                  </a:cubicBezTo>
                  <a:lnTo>
                    <a:pt x="13673" y="16138"/>
                  </a:lnTo>
                  <a:cubicBezTo>
                    <a:pt x="13718" y="16138"/>
                    <a:pt x="13947" y="15978"/>
                    <a:pt x="13947" y="15955"/>
                  </a:cubicBezTo>
                  <a:cubicBezTo>
                    <a:pt x="13969" y="15933"/>
                    <a:pt x="13947" y="15910"/>
                    <a:pt x="13947" y="15887"/>
                  </a:cubicBezTo>
                  <a:cubicBezTo>
                    <a:pt x="13898" y="15838"/>
                    <a:pt x="13842" y="15815"/>
                    <a:pt x="13791" y="15815"/>
                  </a:cubicBezTo>
                  <a:close/>
                  <a:moveTo>
                    <a:pt x="4254" y="15910"/>
                  </a:moveTo>
                  <a:cubicBezTo>
                    <a:pt x="4206" y="15910"/>
                    <a:pt x="4154" y="15933"/>
                    <a:pt x="4109" y="15978"/>
                  </a:cubicBezTo>
                  <a:cubicBezTo>
                    <a:pt x="4063" y="16001"/>
                    <a:pt x="4040" y="16047"/>
                    <a:pt x="4040" y="16115"/>
                  </a:cubicBezTo>
                  <a:cubicBezTo>
                    <a:pt x="4040" y="16161"/>
                    <a:pt x="4040" y="16207"/>
                    <a:pt x="4086" y="16229"/>
                  </a:cubicBezTo>
                  <a:cubicBezTo>
                    <a:pt x="4109" y="16252"/>
                    <a:pt x="4246" y="16321"/>
                    <a:pt x="4269" y="16321"/>
                  </a:cubicBezTo>
                  <a:cubicBezTo>
                    <a:pt x="4314" y="16321"/>
                    <a:pt x="4360" y="16298"/>
                    <a:pt x="4383" y="16252"/>
                  </a:cubicBezTo>
                  <a:cubicBezTo>
                    <a:pt x="4474" y="16161"/>
                    <a:pt x="4474" y="16070"/>
                    <a:pt x="4383" y="15978"/>
                  </a:cubicBezTo>
                  <a:cubicBezTo>
                    <a:pt x="4349" y="15933"/>
                    <a:pt x="4303" y="15910"/>
                    <a:pt x="4254" y="15910"/>
                  </a:cubicBezTo>
                  <a:close/>
                  <a:moveTo>
                    <a:pt x="5223" y="16009"/>
                  </a:moveTo>
                  <a:cubicBezTo>
                    <a:pt x="5172" y="16009"/>
                    <a:pt x="5116" y="16033"/>
                    <a:pt x="5068" y="16070"/>
                  </a:cubicBezTo>
                  <a:cubicBezTo>
                    <a:pt x="4976" y="16138"/>
                    <a:pt x="4976" y="16252"/>
                    <a:pt x="5045" y="16343"/>
                  </a:cubicBezTo>
                  <a:cubicBezTo>
                    <a:pt x="5094" y="16392"/>
                    <a:pt x="5149" y="16415"/>
                    <a:pt x="5204" y="16415"/>
                  </a:cubicBezTo>
                  <a:cubicBezTo>
                    <a:pt x="5252" y="16415"/>
                    <a:pt x="5299" y="16398"/>
                    <a:pt x="5341" y="16366"/>
                  </a:cubicBezTo>
                  <a:cubicBezTo>
                    <a:pt x="5410" y="16275"/>
                    <a:pt x="5410" y="16161"/>
                    <a:pt x="5341" y="16070"/>
                  </a:cubicBezTo>
                  <a:cubicBezTo>
                    <a:pt x="5310" y="16027"/>
                    <a:pt x="5268" y="16009"/>
                    <a:pt x="5223" y="16009"/>
                  </a:cubicBezTo>
                  <a:close/>
                  <a:moveTo>
                    <a:pt x="6149" y="16110"/>
                  </a:moveTo>
                  <a:cubicBezTo>
                    <a:pt x="6100" y="16110"/>
                    <a:pt x="6049" y="16127"/>
                    <a:pt x="6003" y="16161"/>
                  </a:cubicBezTo>
                  <a:cubicBezTo>
                    <a:pt x="5935" y="16252"/>
                    <a:pt x="5912" y="16366"/>
                    <a:pt x="6003" y="16458"/>
                  </a:cubicBezTo>
                  <a:cubicBezTo>
                    <a:pt x="6046" y="16489"/>
                    <a:pt x="6093" y="16506"/>
                    <a:pt x="6141" y="16506"/>
                  </a:cubicBezTo>
                  <a:cubicBezTo>
                    <a:pt x="6196" y="16506"/>
                    <a:pt x="6251" y="16484"/>
                    <a:pt x="6300" y="16435"/>
                  </a:cubicBezTo>
                  <a:cubicBezTo>
                    <a:pt x="6369" y="16366"/>
                    <a:pt x="6369" y="16229"/>
                    <a:pt x="6277" y="16161"/>
                  </a:cubicBezTo>
                  <a:cubicBezTo>
                    <a:pt x="6243" y="16127"/>
                    <a:pt x="6197" y="16110"/>
                    <a:pt x="6149" y="16110"/>
                  </a:cubicBezTo>
                  <a:close/>
                  <a:moveTo>
                    <a:pt x="7076" y="16178"/>
                  </a:moveTo>
                  <a:cubicBezTo>
                    <a:pt x="7025" y="16178"/>
                    <a:pt x="6973" y="16195"/>
                    <a:pt x="6939" y="16229"/>
                  </a:cubicBezTo>
                  <a:cubicBezTo>
                    <a:pt x="6848" y="16321"/>
                    <a:pt x="6848" y="16458"/>
                    <a:pt x="6939" y="16526"/>
                  </a:cubicBezTo>
                  <a:cubicBezTo>
                    <a:pt x="6973" y="16560"/>
                    <a:pt x="7025" y="16577"/>
                    <a:pt x="7076" y="16577"/>
                  </a:cubicBezTo>
                  <a:cubicBezTo>
                    <a:pt x="7127" y="16577"/>
                    <a:pt x="7179" y="16560"/>
                    <a:pt x="7213" y="16526"/>
                  </a:cubicBezTo>
                  <a:cubicBezTo>
                    <a:pt x="7282" y="16435"/>
                    <a:pt x="7282" y="16298"/>
                    <a:pt x="7213" y="16229"/>
                  </a:cubicBezTo>
                  <a:cubicBezTo>
                    <a:pt x="7179" y="16195"/>
                    <a:pt x="7127" y="16178"/>
                    <a:pt x="7076" y="16178"/>
                  </a:cubicBezTo>
                  <a:close/>
                  <a:moveTo>
                    <a:pt x="8061" y="16271"/>
                  </a:moveTo>
                  <a:cubicBezTo>
                    <a:pt x="8045" y="16271"/>
                    <a:pt x="8029" y="16272"/>
                    <a:pt x="8012" y="16275"/>
                  </a:cubicBezTo>
                  <a:cubicBezTo>
                    <a:pt x="7966" y="16275"/>
                    <a:pt x="7943" y="16298"/>
                    <a:pt x="7898" y="16298"/>
                  </a:cubicBezTo>
                  <a:cubicBezTo>
                    <a:pt x="7898" y="16343"/>
                    <a:pt x="7875" y="16366"/>
                    <a:pt x="7875" y="16389"/>
                  </a:cubicBezTo>
                  <a:cubicBezTo>
                    <a:pt x="7834" y="16533"/>
                    <a:pt x="7922" y="16621"/>
                    <a:pt x="8039" y="16621"/>
                  </a:cubicBezTo>
                  <a:cubicBezTo>
                    <a:pt x="8053" y="16621"/>
                    <a:pt x="8066" y="16620"/>
                    <a:pt x="8080" y="16617"/>
                  </a:cubicBezTo>
                  <a:cubicBezTo>
                    <a:pt x="8172" y="16617"/>
                    <a:pt x="8217" y="16572"/>
                    <a:pt x="8217" y="16480"/>
                  </a:cubicBezTo>
                  <a:cubicBezTo>
                    <a:pt x="8237" y="16341"/>
                    <a:pt x="8170" y="16271"/>
                    <a:pt x="8061" y="16271"/>
                  </a:cubicBezTo>
                  <a:close/>
                  <a:moveTo>
                    <a:pt x="12720" y="16676"/>
                  </a:moveTo>
                  <a:cubicBezTo>
                    <a:pt x="12717" y="16676"/>
                    <a:pt x="12714" y="16678"/>
                    <a:pt x="12714" y="16686"/>
                  </a:cubicBezTo>
                  <a:cubicBezTo>
                    <a:pt x="12691" y="16686"/>
                    <a:pt x="12691" y="16709"/>
                    <a:pt x="12691" y="16709"/>
                  </a:cubicBezTo>
                  <a:cubicBezTo>
                    <a:pt x="12691" y="16709"/>
                    <a:pt x="12701" y="16719"/>
                    <a:pt x="12708" y="16719"/>
                  </a:cubicBezTo>
                  <a:cubicBezTo>
                    <a:pt x="12711" y="16719"/>
                    <a:pt x="12714" y="16716"/>
                    <a:pt x="12714" y="16709"/>
                  </a:cubicBezTo>
                  <a:cubicBezTo>
                    <a:pt x="12714" y="16709"/>
                    <a:pt x="12737" y="16686"/>
                    <a:pt x="12737" y="16686"/>
                  </a:cubicBezTo>
                  <a:cubicBezTo>
                    <a:pt x="12737" y="16686"/>
                    <a:pt x="12727" y="16676"/>
                    <a:pt x="12720" y="16676"/>
                  </a:cubicBezTo>
                  <a:close/>
                  <a:moveTo>
                    <a:pt x="9009" y="16357"/>
                  </a:moveTo>
                  <a:cubicBezTo>
                    <a:pt x="8944" y="16357"/>
                    <a:pt x="8871" y="16374"/>
                    <a:pt x="8834" y="16412"/>
                  </a:cubicBezTo>
                  <a:cubicBezTo>
                    <a:pt x="8834" y="16458"/>
                    <a:pt x="8811" y="16503"/>
                    <a:pt x="8811" y="16572"/>
                  </a:cubicBezTo>
                  <a:cubicBezTo>
                    <a:pt x="8811" y="16663"/>
                    <a:pt x="8879" y="16709"/>
                    <a:pt x="8971" y="16732"/>
                  </a:cubicBezTo>
                  <a:cubicBezTo>
                    <a:pt x="9108" y="16732"/>
                    <a:pt x="9199" y="16663"/>
                    <a:pt x="9176" y="16503"/>
                  </a:cubicBezTo>
                  <a:cubicBezTo>
                    <a:pt x="9176" y="16480"/>
                    <a:pt x="9153" y="16435"/>
                    <a:pt x="9130" y="16389"/>
                  </a:cubicBezTo>
                  <a:cubicBezTo>
                    <a:pt x="9110" y="16369"/>
                    <a:pt x="9062" y="16357"/>
                    <a:pt x="9009" y="16357"/>
                  </a:cubicBezTo>
                  <a:close/>
                  <a:moveTo>
                    <a:pt x="9913" y="16432"/>
                  </a:moveTo>
                  <a:cubicBezTo>
                    <a:pt x="9879" y="16432"/>
                    <a:pt x="9847" y="16449"/>
                    <a:pt x="9815" y="16480"/>
                  </a:cubicBezTo>
                  <a:cubicBezTo>
                    <a:pt x="9724" y="16572"/>
                    <a:pt x="9724" y="16640"/>
                    <a:pt x="9792" y="16732"/>
                  </a:cubicBezTo>
                  <a:cubicBezTo>
                    <a:pt x="9838" y="16777"/>
                    <a:pt x="9878" y="16800"/>
                    <a:pt x="9915" y="16800"/>
                  </a:cubicBezTo>
                  <a:cubicBezTo>
                    <a:pt x="9952" y="16800"/>
                    <a:pt x="9986" y="16777"/>
                    <a:pt x="10021" y="16732"/>
                  </a:cubicBezTo>
                  <a:cubicBezTo>
                    <a:pt x="10135" y="16640"/>
                    <a:pt x="10135" y="16595"/>
                    <a:pt x="10043" y="16503"/>
                  </a:cubicBezTo>
                  <a:cubicBezTo>
                    <a:pt x="9994" y="16454"/>
                    <a:pt x="9952" y="16432"/>
                    <a:pt x="9913" y="16432"/>
                  </a:cubicBezTo>
                  <a:close/>
                  <a:moveTo>
                    <a:pt x="10882" y="16523"/>
                  </a:moveTo>
                  <a:cubicBezTo>
                    <a:pt x="10842" y="16523"/>
                    <a:pt x="10800" y="16546"/>
                    <a:pt x="10751" y="16595"/>
                  </a:cubicBezTo>
                  <a:cubicBezTo>
                    <a:pt x="10660" y="16686"/>
                    <a:pt x="10660" y="16754"/>
                    <a:pt x="10751" y="16823"/>
                  </a:cubicBezTo>
                  <a:cubicBezTo>
                    <a:pt x="10797" y="16868"/>
                    <a:pt x="10837" y="16891"/>
                    <a:pt x="10877" y="16891"/>
                  </a:cubicBezTo>
                  <a:cubicBezTo>
                    <a:pt x="10916" y="16891"/>
                    <a:pt x="10956" y="16868"/>
                    <a:pt x="11002" y="16823"/>
                  </a:cubicBezTo>
                  <a:cubicBezTo>
                    <a:pt x="11071" y="16732"/>
                    <a:pt x="11071" y="16663"/>
                    <a:pt x="10979" y="16572"/>
                  </a:cubicBezTo>
                  <a:cubicBezTo>
                    <a:pt x="10947" y="16540"/>
                    <a:pt x="10916" y="16523"/>
                    <a:pt x="10882" y="16523"/>
                  </a:cubicBezTo>
                  <a:close/>
                  <a:moveTo>
                    <a:pt x="11827" y="16614"/>
                  </a:moveTo>
                  <a:cubicBezTo>
                    <a:pt x="11789" y="16614"/>
                    <a:pt x="11752" y="16631"/>
                    <a:pt x="11710" y="16663"/>
                  </a:cubicBezTo>
                  <a:cubicBezTo>
                    <a:pt x="11618" y="16754"/>
                    <a:pt x="11618" y="16823"/>
                    <a:pt x="11687" y="16914"/>
                  </a:cubicBezTo>
                  <a:cubicBezTo>
                    <a:pt x="11736" y="16963"/>
                    <a:pt x="11778" y="16986"/>
                    <a:pt x="11821" y="16986"/>
                  </a:cubicBezTo>
                  <a:cubicBezTo>
                    <a:pt x="11858" y="16986"/>
                    <a:pt x="11896" y="16969"/>
                    <a:pt x="11938" y="16937"/>
                  </a:cubicBezTo>
                  <a:cubicBezTo>
                    <a:pt x="12029" y="16846"/>
                    <a:pt x="12029" y="16777"/>
                    <a:pt x="11961" y="16686"/>
                  </a:cubicBezTo>
                  <a:cubicBezTo>
                    <a:pt x="11912" y="16637"/>
                    <a:pt x="11869" y="16614"/>
                    <a:pt x="11827" y="16614"/>
                  </a:cubicBezTo>
                  <a:close/>
                  <a:moveTo>
                    <a:pt x="6072" y="17051"/>
                  </a:moveTo>
                  <a:cubicBezTo>
                    <a:pt x="6032" y="17051"/>
                    <a:pt x="5992" y="17074"/>
                    <a:pt x="5958" y="17120"/>
                  </a:cubicBezTo>
                  <a:cubicBezTo>
                    <a:pt x="5935" y="17142"/>
                    <a:pt x="5958" y="17142"/>
                    <a:pt x="5981" y="17142"/>
                  </a:cubicBezTo>
                  <a:cubicBezTo>
                    <a:pt x="6049" y="17165"/>
                    <a:pt x="6140" y="17188"/>
                    <a:pt x="6209" y="17211"/>
                  </a:cubicBezTo>
                  <a:cubicBezTo>
                    <a:pt x="6232" y="17234"/>
                    <a:pt x="6232" y="17234"/>
                    <a:pt x="6254" y="17234"/>
                  </a:cubicBezTo>
                  <a:cubicBezTo>
                    <a:pt x="6254" y="17211"/>
                    <a:pt x="6254" y="17188"/>
                    <a:pt x="6232" y="17165"/>
                  </a:cubicBezTo>
                  <a:cubicBezTo>
                    <a:pt x="6232" y="17142"/>
                    <a:pt x="6209" y="17120"/>
                    <a:pt x="6186" y="17120"/>
                  </a:cubicBezTo>
                  <a:cubicBezTo>
                    <a:pt x="6152" y="17074"/>
                    <a:pt x="6112" y="17051"/>
                    <a:pt x="6072" y="17051"/>
                  </a:cubicBezTo>
                  <a:close/>
                  <a:moveTo>
                    <a:pt x="7008" y="17142"/>
                  </a:moveTo>
                  <a:cubicBezTo>
                    <a:pt x="6962" y="17165"/>
                    <a:pt x="6939" y="17188"/>
                    <a:pt x="6939" y="17188"/>
                  </a:cubicBezTo>
                  <a:cubicBezTo>
                    <a:pt x="6894" y="17211"/>
                    <a:pt x="6894" y="17211"/>
                    <a:pt x="6894" y="17211"/>
                  </a:cubicBezTo>
                  <a:cubicBezTo>
                    <a:pt x="6825" y="17256"/>
                    <a:pt x="6848" y="17325"/>
                    <a:pt x="6848" y="17393"/>
                  </a:cubicBezTo>
                  <a:cubicBezTo>
                    <a:pt x="6859" y="17405"/>
                    <a:pt x="6876" y="17405"/>
                    <a:pt x="6896" y="17405"/>
                  </a:cubicBezTo>
                  <a:cubicBezTo>
                    <a:pt x="6916" y="17405"/>
                    <a:pt x="6939" y="17405"/>
                    <a:pt x="6962" y="17416"/>
                  </a:cubicBezTo>
                  <a:cubicBezTo>
                    <a:pt x="7008" y="17416"/>
                    <a:pt x="7030" y="17416"/>
                    <a:pt x="7076" y="17439"/>
                  </a:cubicBezTo>
                  <a:cubicBezTo>
                    <a:pt x="7145" y="17439"/>
                    <a:pt x="7190" y="17416"/>
                    <a:pt x="7213" y="17371"/>
                  </a:cubicBezTo>
                  <a:cubicBezTo>
                    <a:pt x="7213" y="17302"/>
                    <a:pt x="7167" y="17211"/>
                    <a:pt x="7099" y="17165"/>
                  </a:cubicBezTo>
                  <a:cubicBezTo>
                    <a:pt x="7076" y="17142"/>
                    <a:pt x="7030" y="17142"/>
                    <a:pt x="7008" y="17142"/>
                  </a:cubicBezTo>
                  <a:close/>
                  <a:moveTo>
                    <a:pt x="9852" y="17415"/>
                  </a:moveTo>
                  <a:cubicBezTo>
                    <a:pt x="9809" y="17415"/>
                    <a:pt x="9764" y="17434"/>
                    <a:pt x="9724" y="17485"/>
                  </a:cubicBezTo>
                  <a:cubicBezTo>
                    <a:pt x="9701" y="17508"/>
                    <a:pt x="9701" y="17530"/>
                    <a:pt x="9701" y="17553"/>
                  </a:cubicBezTo>
                  <a:cubicBezTo>
                    <a:pt x="9724" y="17553"/>
                    <a:pt x="9747" y="17576"/>
                    <a:pt x="9770" y="17576"/>
                  </a:cubicBezTo>
                  <a:cubicBezTo>
                    <a:pt x="9838" y="17553"/>
                    <a:pt x="9906" y="17530"/>
                    <a:pt x="9975" y="17530"/>
                  </a:cubicBezTo>
                  <a:cubicBezTo>
                    <a:pt x="9998" y="17530"/>
                    <a:pt x="10021" y="17530"/>
                    <a:pt x="9998" y="17485"/>
                  </a:cubicBezTo>
                  <a:cubicBezTo>
                    <a:pt x="9959" y="17446"/>
                    <a:pt x="9907" y="17415"/>
                    <a:pt x="9852" y="17415"/>
                  </a:cubicBezTo>
                  <a:close/>
                  <a:moveTo>
                    <a:pt x="7955" y="17211"/>
                  </a:moveTo>
                  <a:cubicBezTo>
                    <a:pt x="7915" y="17211"/>
                    <a:pt x="7875" y="17234"/>
                    <a:pt x="7829" y="17279"/>
                  </a:cubicBezTo>
                  <a:cubicBezTo>
                    <a:pt x="7738" y="17371"/>
                    <a:pt x="7738" y="17416"/>
                    <a:pt x="7829" y="17508"/>
                  </a:cubicBezTo>
                  <a:cubicBezTo>
                    <a:pt x="7878" y="17556"/>
                    <a:pt x="7921" y="17579"/>
                    <a:pt x="7960" y="17579"/>
                  </a:cubicBezTo>
                  <a:cubicBezTo>
                    <a:pt x="7994" y="17579"/>
                    <a:pt x="8026" y="17562"/>
                    <a:pt x="8058" y="17530"/>
                  </a:cubicBezTo>
                  <a:cubicBezTo>
                    <a:pt x="8149" y="17439"/>
                    <a:pt x="8149" y="17371"/>
                    <a:pt x="8080" y="17279"/>
                  </a:cubicBezTo>
                  <a:cubicBezTo>
                    <a:pt x="8035" y="17234"/>
                    <a:pt x="7995" y="17211"/>
                    <a:pt x="7955" y="17211"/>
                  </a:cubicBezTo>
                  <a:close/>
                  <a:moveTo>
                    <a:pt x="8885" y="17311"/>
                  </a:moveTo>
                  <a:cubicBezTo>
                    <a:pt x="8844" y="17311"/>
                    <a:pt x="8802" y="17327"/>
                    <a:pt x="8788" y="17371"/>
                  </a:cubicBezTo>
                  <a:cubicBezTo>
                    <a:pt x="8720" y="17393"/>
                    <a:pt x="8720" y="17462"/>
                    <a:pt x="8720" y="17508"/>
                  </a:cubicBezTo>
                  <a:cubicBezTo>
                    <a:pt x="8720" y="17599"/>
                    <a:pt x="8788" y="17622"/>
                    <a:pt x="8902" y="17622"/>
                  </a:cubicBezTo>
                  <a:cubicBezTo>
                    <a:pt x="9016" y="17622"/>
                    <a:pt x="9062" y="17599"/>
                    <a:pt x="9085" y="17508"/>
                  </a:cubicBezTo>
                  <a:cubicBezTo>
                    <a:pt x="9085" y="17462"/>
                    <a:pt x="9016" y="17325"/>
                    <a:pt x="8948" y="17325"/>
                  </a:cubicBezTo>
                  <a:cubicBezTo>
                    <a:pt x="8931" y="17317"/>
                    <a:pt x="8908" y="17311"/>
                    <a:pt x="8885" y="1731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8" name="Google Shape;1808;p25"/>
            <p:cNvSpPr/>
            <p:nvPr/>
          </p:nvSpPr>
          <p:spPr>
            <a:xfrm>
              <a:off x="5636300" y="4087500"/>
              <a:ext cx="437125" cy="410300"/>
            </a:xfrm>
            <a:custGeom>
              <a:avLst/>
              <a:gdLst/>
              <a:ahLst/>
              <a:cxnLst/>
              <a:rect l="l" t="t" r="r" b="b"/>
              <a:pathLst>
                <a:path w="17485" h="16412" extrusionOk="0">
                  <a:moveTo>
                    <a:pt x="4581" y="1"/>
                  </a:moveTo>
                  <a:cubicBezTo>
                    <a:pt x="4546" y="1"/>
                    <a:pt x="4510" y="8"/>
                    <a:pt x="4474" y="23"/>
                  </a:cubicBezTo>
                  <a:cubicBezTo>
                    <a:pt x="1712" y="1575"/>
                    <a:pt x="0" y="4496"/>
                    <a:pt x="0" y="7669"/>
                  </a:cubicBezTo>
                  <a:cubicBezTo>
                    <a:pt x="0" y="12485"/>
                    <a:pt x="3904" y="16411"/>
                    <a:pt x="8742" y="16411"/>
                  </a:cubicBezTo>
                  <a:cubicBezTo>
                    <a:pt x="13559" y="16411"/>
                    <a:pt x="17485" y="12485"/>
                    <a:pt x="17485" y="7669"/>
                  </a:cubicBezTo>
                  <a:cubicBezTo>
                    <a:pt x="17485" y="7555"/>
                    <a:pt x="17393" y="7464"/>
                    <a:pt x="17279" y="7464"/>
                  </a:cubicBezTo>
                  <a:cubicBezTo>
                    <a:pt x="17165" y="7464"/>
                    <a:pt x="17074" y="7555"/>
                    <a:pt x="17074" y="7669"/>
                  </a:cubicBezTo>
                  <a:cubicBezTo>
                    <a:pt x="17074" y="12257"/>
                    <a:pt x="13330" y="16000"/>
                    <a:pt x="8742" y="16000"/>
                  </a:cubicBezTo>
                  <a:cubicBezTo>
                    <a:pt x="4155" y="16000"/>
                    <a:pt x="411" y="12257"/>
                    <a:pt x="411" y="7669"/>
                  </a:cubicBezTo>
                  <a:cubicBezTo>
                    <a:pt x="411" y="4656"/>
                    <a:pt x="2055" y="1872"/>
                    <a:pt x="4680" y="388"/>
                  </a:cubicBezTo>
                  <a:cubicBezTo>
                    <a:pt x="4794" y="342"/>
                    <a:pt x="4817" y="205"/>
                    <a:pt x="4771" y="114"/>
                  </a:cubicBezTo>
                  <a:cubicBezTo>
                    <a:pt x="4724" y="36"/>
                    <a:pt x="4656" y="1"/>
                    <a:pt x="4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9" name="Google Shape;1809;p25"/>
            <p:cNvSpPr/>
            <p:nvPr/>
          </p:nvSpPr>
          <p:spPr>
            <a:xfrm>
              <a:off x="5727600" y="4002225"/>
              <a:ext cx="253950" cy="177725"/>
            </a:xfrm>
            <a:custGeom>
              <a:avLst/>
              <a:gdLst/>
              <a:ahLst/>
              <a:cxnLst/>
              <a:rect l="l" t="t" r="r" b="b"/>
              <a:pathLst>
                <a:path w="10158" h="7109" extrusionOk="0">
                  <a:moveTo>
                    <a:pt x="1507" y="672"/>
                  </a:moveTo>
                  <a:lnTo>
                    <a:pt x="1507" y="672"/>
                  </a:lnTo>
                  <a:cubicBezTo>
                    <a:pt x="3190" y="2160"/>
                    <a:pt x="4709" y="2201"/>
                    <a:pt x="5044" y="2201"/>
                  </a:cubicBezTo>
                  <a:cubicBezTo>
                    <a:pt x="5064" y="2201"/>
                    <a:pt x="5079" y="2201"/>
                    <a:pt x="5090" y="2201"/>
                  </a:cubicBezTo>
                  <a:cubicBezTo>
                    <a:pt x="5102" y="2201"/>
                    <a:pt x="5117" y="2201"/>
                    <a:pt x="5137" y="2201"/>
                  </a:cubicBezTo>
                  <a:cubicBezTo>
                    <a:pt x="5472" y="2201"/>
                    <a:pt x="6991" y="2160"/>
                    <a:pt x="8674" y="672"/>
                  </a:cubicBezTo>
                  <a:lnTo>
                    <a:pt x="8674" y="672"/>
                  </a:lnTo>
                  <a:cubicBezTo>
                    <a:pt x="8651" y="1037"/>
                    <a:pt x="8583" y="1585"/>
                    <a:pt x="8309" y="2041"/>
                  </a:cubicBezTo>
                  <a:cubicBezTo>
                    <a:pt x="8286" y="2110"/>
                    <a:pt x="8263" y="2155"/>
                    <a:pt x="8286" y="2224"/>
                  </a:cubicBezTo>
                  <a:cubicBezTo>
                    <a:pt x="8309" y="2270"/>
                    <a:pt x="8332" y="2315"/>
                    <a:pt x="8400" y="2338"/>
                  </a:cubicBezTo>
                  <a:cubicBezTo>
                    <a:pt x="8400" y="2338"/>
                    <a:pt x="9062" y="2680"/>
                    <a:pt x="9610" y="3228"/>
                  </a:cubicBezTo>
                  <a:cubicBezTo>
                    <a:pt x="9388" y="3358"/>
                    <a:pt x="8911" y="3562"/>
                    <a:pt x="8131" y="3562"/>
                  </a:cubicBezTo>
                  <a:cubicBezTo>
                    <a:pt x="7948" y="3562"/>
                    <a:pt x="7749" y="3551"/>
                    <a:pt x="7533" y="3525"/>
                  </a:cubicBezTo>
                  <a:cubicBezTo>
                    <a:pt x="7521" y="3522"/>
                    <a:pt x="7508" y="3521"/>
                    <a:pt x="7496" y="3521"/>
                  </a:cubicBezTo>
                  <a:cubicBezTo>
                    <a:pt x="7418" y="3521"/>
                    <a:pt x="7347" y="3580"/>
                    <a:pt x="7327" y="3639"/>
                  </a:cubicBezTo>
                  <a:cubicBezTo>
                    <a:pt x="7282" y="3730"/>
                    <a:pt x="7305" y="3822"/>
                    <a:pt x="7373" y="3890"/>
                  </a:cubicBezTo>
                  <a:cubicBezTo>
                    <a:pt x="7373" y="3890"/>
                    <a:pt x="7852" y="4347"/>
                    <a:pt x="7898" y="5511"/>
                  </a:cubicBezTo>
                  <a:cubicBezTo>
                    <a:pt x="7464" y="5351"/>
                    <a:pt x="6643" y="4963"/>
                    <a:pt x="6346" y="4301"/>
                  </a:cubicBezTo>
                  <a:cubicBezTo>
                    <a:pt x="6312" y="4216"/>
                    <a:pt x="6241" y="4169"/>
                    <a:pt x="6169" y="4169"/>
                  </a:cubicBezTo>
                  <a:cubicBezTo>
                    <a:pt x="6144" y="4169"/>
                    <a:pt x="6118" y="4175"/>
                    <a:pt x="6095" y="4187"/>
                  </a:cubicBezTo>
                  <a:cubicBezTo>
                    <a:pt x="5981" y="4210"/>
                    <a:pt x="5935" y="4324"/>
                    <a:pt x="5958" y="4438"/>
                  </a:cubicBezTo>
                  <a:cubicBezTo>
                    <a:pt x="5958" y="4438"/>
                    <a:pt x="6140" y="5305"/>
                    <a:pt x="5090" y="6584"/>
                  </a:cubicBezTo>
                  <a:cubicBezTo>
                    <a:pt x="4041" y="5305"/>
                    <a:pt x="4200" y="4438"/>
                    <a:pt x="4223" y="4438"/>
                  </a:cubicBezTo>
                  <a:cubicBezTo>
                    <a:pt x="4246" y="4324"/>
                    <a:pt x="4177" y="4210"/>
                    <a:pt x="4086" y="4187"/>
                  </a:cubicBezTo>
                  <a:cubicBezTo>
                    <a:pt x="4063" y="4187"/>
                    <a:pt x="4041" y="4164"/>
                    <a:pt x="4018" y="4164"/>
                  </a:cubicBezTo>
                  <a:cubicBezTo>
                    <a:pt x="3926" y="4164"/>
                    <a:pt x="3858" y="4210"/>
                    <a:pt x="3812" y="4301"/>
                  </a:cubicBezTo>
                  <a:cubicBezTo>
                    <a:pt x="3516" y="4963"/>
                    <a:pt x="2694" y="5351"/>
                    <a:pt x="2260" y="5511"/>
                  </a:cubicBezTo>
                  <a:cubicBezTo>
                    <a:pt x="2329" y="4347"/>
                    <a:pt x="2785" y="3890"/>
                    <a:pt x="2808" y="3890"/>
                  </a:cubicBezTo>
                  <a:cubicBezTo>
                    <a:pt x="2876" y="3822"/>
                    <a:pt x="2876" y="3730"/>
                    <a:pt x="2854" y="3639"/>
                  </a:cubicBezTo>
                  <a:cubicBezTo>
                    <a:pt x="2814" y="3580"/>
                    <a:pt x="2740" y="3521"/>
                    <a:pt x="2662" y="3521"/>
                  </a:cubicBezTo>
                  <a:cubicBezTo>
                    <a:pt x="2650" y="3521"/>
                    <a:pt x="2638" y="3522"/>
                    <a:pt x="2625" y="3525"/>
                  </a:cubicBezTo>
                  <a:cubicBezTo>
                    <a:pt x="2413" y="3551"/>
                    <a:pt x="2218" y="3562"/>
                    <a:pt x="2038" y="3562"/>
                  </a:cubicBezTo>
                  <a:cubicBezTo>
                    <a:pt x="1269" y="3562"/>
                    <a:pt x="789" y="3358"/>
                    <a:pt x="548" y="3228"/>
                  </a:cubicBezTo>
                  <a:cubicBezTo>
                    <a:pt x="1119" y="2680"/>
                    <a:pt x="1758" y="2338"/>
                    <a:pt x="1781" y="2338"/>
                  </a:cubicBezTo>
                  <a:cubicBezTo>
                    <a:pt x="1826" y="2315"/>
                    <a:pt x="1872" y="2270"/>
                    <a:pt x="1872" y="2224"/>
                  </a:cubicBezTo>
                  <a:cubicBezTo>
                    <a:pt x="1895" y="2155"/>
                    <a:pt x="1895" y="2110"/>
                    <a:pt x="1872" y="2041"/>
                  </a:cubicBezTo>
                  <a:cubicBezTo>
                    <a:pt x="1575" y="1585"/>
                    <a:pt x="1507" y="1037"/>
                    <a:pt x="1507" y="672"/>
                  </a:cubicBezTo>
                  <a:close/>
                  <a:moveTo>
                    <a:pt x="1302" y="1"/>
                  </a:moveTo>
                  <a:cubicBezTo>
                    <a:pt x="1280" y="1"/>
                    <a:pt x="1257" y="4"/>
                    <a:pt x="1233" y="10"/>
                  </a:cubicBezTo>
                  <a:cubicBezTo>
                    <a:pt x="1165" y="33"/>
                    <a:pt x="1119" y="101"/>
                    <a:pt x="1096" y="170"/>
                  </a:cubicBezTo>
                  <a:cubicBezTo>
                    <a:pt x="1096" y="215"/>
                    <a:pt x="959" y="1174"/>
                    <a:pt x="1393" y="2064"/>
                  </a:cubicBezTo>
                  <a:cubicBezTo>
                    <a:pt x="1096" y="2247"/>
                    <a:pt x="548" y="2589"/>
                    <a:pt x="69" y="3114"/>
                  </a:cubicBezTo>
                  <a:cubicBezTo>
                    <a:pt x="0" y="3205"/>
                    <a:pt x="0" y="3320"/>
                    <a:pt x="92" y="3411"/>
                  </a:cubicBezTo>
                  <a:cubicBezTo>
                    <a:pt x="113" y="3432"/>
                    <a:pt x="688" y="3987"/>
                    <a:pt x="2010" y="3987"/>
                  </a:cubicBezTo>
                  <a:cubicBezTo>
                    <a:pt x="2084" y="3987"/>
                    <a:pt x="2159" y="3985"/>
                    <a:pt x="2237" y="3981"/>
                  </a:cubicBezTo>
                  <a:lnTo>
                    <a:pt x="2237" y="3981"/>
                  </a:lnTo>
                  <a:cubicBezTo>
                    <a:pt x="2032" y="4324"/>
                    <a:pt x="1826" y="4917"/>
                    <a:pt x="1849" y="5808"/>
                  </a:cubicBezTo>
                  <a:cubicBezTo>
                    <a:pt x="1849" y="5876"/>
                    <a:pt x="1872" y="5944"/>
                    <a:pt x="1941" y="5967"/>
                  </a:cubicBezTo>
                  <a:cubicBezTo>
                    <a:pt x="1974" y="6001"/>
                    <a:pt x="2020" y="6022"/>
                    <a:pt x="2069" y="6022"/>
                  </a:cubicBezTo>
                  <a:cubicBezTo>
                    <a:pt x="2087" y="6022"/>
                    <a:pt x="2105" y="6019"/>
                    <a:pt x="2123" y="6013"/>
                  </a:cubicBezTo>
                  <a:cubicBezTo>
                    <a:pt x="2169" y="5990"/>
                    <a:pt x="3173" y="5716"/>
                    <a:pt x="3835" y="5031"/>
                  </a:cubicBezTo>
                  <a:cubicBezTo>
                    <a:pt x="3926" y="5511"/>
                    <a:pt x="4200" y="6218"/>
                    <a:pt x="4931" y="7040"/>
                  </a:cubicBezTo>
                  <a:cubicBezTo>
                    <a:pt x="4976" y="7086"/>
                    <a:pt x="5022" y="7109"/>
                    <a:pt x="5090" y="7109"/>
                  </a:cubicBezTo>
                  <a:cubicBezTo>
                    <a:pt x="5136" y="7109"/>
                    <a:pt x="5205" y="7086"/>
                    <a:pt x="5250" y="7040"/>
                  </a:cubicBezTo>
                  <a:cubicBezTo>
                    <a:pt x="5981" y="6218"/>
                    <a:pt x="6255" y="5511"/>
                    <a:pt x="6346" y="5031"/>
                  </a:cubicBezTo>
                  <a:cubicBezTo>
                    <a:pt x="6985" y="5716"/>
                    <a:pt x="8012" y="5990"/>
                    <a:pt x="8058" y="6013"/>
                  </a:cubicBezTo>
                  <a:cubicBezTo>
                    <a:pt x="8076" y="6019"/>
                    <a:pt x="8094" y="6022"/>
                    <a:pt x="8112" y="6022"/>
                  </a:cubicBezTo>
                  <a:cubicBezTo>
                    <a:pt x="8161" y="6022"/>
                    <a:pt x="8207" y="6001"/>
                    <a:pt x="8240" y="5967"/>
                  </a:cubicBezTo>
                  <a:cubicBezTo>
                    <a:pt x="8286" y="5944"/>
                    <a:pt x="8309" y="5876"/>
                    <a:pt x="8309" y="5808"/>
                  </a:cubicBezTo>
                  <a:cubicBezTo>
                    <a:pt x="8332" y="4917"/>
                    <a:pt x="8126" y="4324"/>
                    <a:pt x="7944" y="3981"/>
                  </a:cubicBezTo>
                  <a:lnTo>
                    <a:pt x="7944" y="3981"/>
                  </a:lnTo>
                  <a:cubicBezTo>
                    <a:pt x="8020" y="3985"/>
                    <a:pt x="8095" y="3987"/>
                    <a:pt x="8167" y="3987"/>
                  </a:cubicBezTo>
                  <a:cubicBezTo>
                    <a:pt x="9470" y="3987"/>
                    <a:pt x="10046" y="3432"/>
                    <a:pt x="10089" y="3411"/>
                  </a:cubicBezTo>
                  <a:cubicBezTo>
                    <a:pt x="10158" y="3320"/>
                    <a:pt x="10158" y="3205"/>
                    <a:pt x="10089" y="3114"/>
                  </a:cubicBezTo>
                  <a:cubicBezTo>
                    <a:pt x="9633" y="2589"/>
                    <a:pt x="9062" y="2247"/>
                    <a:pt x="8765" y="2064"/>
                  </a:cubicBezTo>
                  <a:cubicBezTo>
                    <a:pt x="9199" y="1174"/>
                    <a:pt x="9085" y="215"/>
                    <a:pt x="9062" y="170"/>
                  </a:cubicBezTo>
                  <a:cubicBezTo>
                    <a:pt x="9062" y="101"/>
                    <a:pt x="8994" y="33"/>
                    <a:pt x="8925" y="10"/>
                  </a:cubicBezTo>
                  <a:cubicBezTo>
                    <a:pt x="8907" y="4"/>
                    <a:pt x="8887" y="1"/>
                    <a:pt x="8866" y="1"/>
                  </a:cubicBezTo>
                  <a:cubicBezTo>
                    <a:pt x="8811" y="1"/>
                    <a:pt x="8753" y="22"/>
                    <a:pt x="8720" y="56"/>
                  </a:cubicBezTo>
                  <a:cubicBezTo>
                    <a:pt x="7109" y="1666"/>
                    <a:pt x="5568" y="1770"/>
                    <a:pt x="5198" y="1770"/>
                  </a:cubicBezTo>
                  <a:cubicBezTo>
                    <a:pt x="5143" y="1770"/>
                    <a:pt x="5113" y="1767"/>
                    <a:pt x="5113" y="1767"/>
                  </a:cubicBezTo>
                  <a:lnTo>
                    <a:pt x="5068" y="1767"/>
                  </a:lnTo>
                  <a:cubicBezTo>
                    <a:pt x="5064" y="1767"/>
                    <a:pt x="5025" y="1771"/>
                    <a:pt x="4953" y="1771"/>
                  </a:cubicBezTo>
                  <a:cubicBezTo>
                    <a:pt x="4536" y="1771"/>
                    <a:pt x="3040" y="1654"/>
                    <a:pt x="1461" y="56"/>
                  </a:cubicBezTo>
                  <a:cubicBezTo>
                    <a:pt x="1411" y="22"/>
                    <a:pt x="1361" y="1"/>
                    <a:pt x="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0" name="Google Shape;1810;p25"/>
            <p:cNvSpPr/>
            <p:nvPr/>
          </p:nvSpPr>
          <p:spPr>
            <a:xfrm>
              <a:off x="5845150" y="3934700"/>
              <a:ext cx="38825" cy="122575"/>
            </a:xfrm>
            <a:custGeom>
              <a:avLst/>
              <a:gdLst/>
              <a:ahLst/>
              <a:cxnLst/>
              <a:rect l="l" t="t" r="r" b="b"/>
              <a:pathLst>
                <a:path w="1553" h="4903" extrusionOk="0">
                  <a:moveTo>
                    <a:pt x="1306" y="1"/>
                  </a:moveTo>
                  <a:cubicBezTo>
                    <a:pt x="1241" y="1"/>
                    <a:pt x="1183" y="31"/>
                    <a:pt x="1142" y="86"/>
                  </a:cubicBezTo>
                  <a:cubicBezTo>
                    <a:pt x="1096" y="154"/>
                    <a:pt x="0" y="1707"/>
                    <a:pt x="183" y="4697"/>
                  </a:cubicBezTo>
                  <a:cubicBezTo>
                    <a:pt x="183" y="4811"/>
                    <a:pt x="274" y="4902"/>
                    <a:pt x="388" y="4902"/>
                  </a:cubicBezTo>
                  <a:cubicBezTo>
                    <a:pt x="503" y="4879"/>
                    <a:pt x="594" y="4788"/>
                    <a:pt x="594" y="4674"/>
                  </a:cubicBezTo>
                  <a:cubicBezTo>
                    <a:pt x="434" y="1844"/>
                    <a:pt x="1461" y="337"/>
                    <a:pt x="1484" y="337"/>
                  </a:cubicBezTo>
                  <a:cubicBezTo>
                    <a:pt x="1553" y="223"/>
                    <a:pt x="1530" y="109"/>
                    <a:pt x="1438" y="40"/>
                  </a:cubicBezTo>
                  <a:cubicBezTo>
                    <a:pt x="1393" y="13"/>
                    <a:pt x="1348" y="1"/>
                    <a:pt x="1306"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9373408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811"/>
        <p:cNvGrpSpPr/>
        <p:nvPr/>
      </p:nvGrpSpPr>
      <p:grpSpPr>
        <a:xfrm>
          <a:off x="0" y="0"/>
          <a:ext cx="0" cy="0"/>
          <a:chOff x="0" y="0"/>
          <a:chExt cx="0" cy="0"/>
        </a:xfrm>
      </p:grpSpPr>
      <p:pic>
        <p:nvPicPr>
          <p:cNvPr id="1812" name="Google Shape;1812;p26"/>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813" name="Google Shape;1813;p26"/>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14" name="Google Shape;1814;p26"/>
          <p:cNvSpPr txBox="1">
            <a:spLocks noGrp="1"/>
          </p:cNvSpPr>
          <p:nvPr>
            <p:ph type="ctrTitle"/>
          </p:nvPr>
        </p:nvSpPr>
        <p:spPr>
          <a:xfrm>
            <a:off x="2198800" y="1084733"/>
            <a:ext cx="7794400" cy="1084800"/>
          </a:xfrm>
          <a:prstGeom prst="rect">
            <a:avLst/>
          </a:prstGeom>
        </p:spPr>
        <p:txBody>
          <a:bodyPr spcFirstLastPara="1" wrap="square" lIns="0" tIns="0" rIns="0" bIns="0" anchor="ctr" anchorCtr="0">
            <a:noAutofit/>
          </a:bodyPr>
          <a:lstStyle>
            <a:lvl1pPr lvl="0" algn="ctr" rtl="0">
              <a:spcBef>
                <a:spcPts val="0"/>
              </a:spcBef>
              <a:spcAft>
                <a:spcPts val="0"/>
              </a:spcAft>
              <a:buSzPts val="5200"/>
              <a:buNone/>
              <a:defRPr sz="9600"/>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US"/>
              <a:t>Click to edit Master title style</a:t>
            </a:r>
            <a:endParaRPr/>
          </a:p>
        </p:txBody>
      </p:sp>
      <p:sp>
        <p:nvSpPr>
          <p:cNvPr id="1815" name="Google Shape;1815;p26"/>
          <p:cNvSpPr txBox="1">
            <a:spLocks noGrp="1"/>
          </p:cNvSpPr>
          <p:nvPr>
            <p:ph type="subTitle" idx="1"/>
          </p:nvPr>
        </p:nvSpPr>
        <p:spPr>
          <a:xfrm>
            <a:off x="4483800" y="3483433"/>
            <a:ext cx="3224400" cy="1205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816" name="Google Shape;1816;p26"/>
          <p:cNvSpPr txBox="1">
            <a:spLocks noGrp="1"/>
          </p:cNvSpPr>
          <p:nvPr>
            <p:ph type="subTitle" idx="2"/>
          </p:nvPr>
        </p:nvSpPr>
        <p:spPr>
          <a:xfrm>
            <a:off x="4140400" y="3109600"/>
            <a:ext cx="3911200" cy="374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1817" name="Google Shape;1817;p26"/>
          <p:cNvSpPr txBox="1"/>
          <p:nvPr/>
        </p:nvSpPr>
        <p:spPr>
          <a:xfrm>
            <a:off x="3250200" y="4767367"/>
            <a:ext cx="5691600" cy="744000"/>
          </a:xfrm>
          <a:prstGeom prst="rect">
            <a:avLst/>
          </a:prstGeom>
          <a:noFill/>
          <a:ln>
            <a:noFill/>
          </a:ln>
        </p:spPr>
        <p:txBody>
          <a:bodyPr spcFirstLastPara="1" wrap="square" lIns="121900" tIns="121900" rIns="121900" bIns="121900" anchor="ctr" anchorCtr="0">
            <a:noAutofit/>
          </a:bodyPr>
          <a:lstStyle/>
          <a:p>
            <a:pPr marL="0" lvl="0" indent="0" algn="ctr" rtl="0">
              <a:spcBef>
                <a:spcPts val="400"/>
              </a:spcBef>
              <a:spcAft>
                <a:spcPts val="0"/>
              </a:spcAft>
              <a:buNone/>
            </a:pPr>
            <a:r>
              <a:rPr lang="en" sz="1600">
                <a:solidFill>
                  <a:schemeClr val="dk2"/>
                </a:solidFill>
                <a:latin typeface="Lato"/>
                <a:ea typeface="Lato"/>
                <a:cs typeface="Lato"/>
                <a:sym typeface="Lato"/>
              </a:rPr>
              <a:t>CREDITS: This presentation template was created by</a:t>
            </a:r>
            <a:r>
              <a:rPr lang="en" sz="1600">
                <a:solidFill>
                  <a:schemeClr val="dk2"/>
                </a:solidFill>
                <a:latin typeface="Lato Light"/>
                <a:ea typeface="Lato Light"/>
                <a:cs typeface="Lato Light"/>
                <a:sym typeface="Lato Light"/>
              </a:rPr>
              <a:t> </a:t>
            </a:r>
            <a:r>
              <a:rPr lang="en" sz="1600" b="1">
                <a:solidFill>
                  <a:schemeClr val="lt2"/>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Slidesgo</a:t>
            </a:r>
            <a:r>
              <a:rPr lang="en" sz="1600">
                <a:solidFill>
                  <a:schemeClr val="dk2"/>
                </a:solidFill>
                <a:latin typeface="Lato"/>
                <a:ea typeface="Lato"/>
                <a:cs typeface="Lato"/>
                <a:sym typeface="Lato"/>
              </a:rPr>
              <a:t>, including icons by </a:t>
            </a:r>
            <a:r>
              <a:rPr lang="en" sz="1600" b="1">
                <a:solidFill>
                  <a:schemeClr val="lt2"/>
                </a:solidFill>
                <a:uFill>
                  <a:noFill/>
                </a:uFill>
                <a:latin typeface="Lato"/>
                <a:ea typeface="Lato"/>
                <a:cs typeface="Lato"/>
                <a:sym typeface="Lato"/>
                <a:hlinkClick r:id="rId4">
                  <a:extLst>
                    <a:ext uri="{A12FA001-AC4F-418D-AE19-62706E023703}">
                      <ahyp:hlinkClr xmlns:ahyp="http://schemas.microsoft.com/office/drawing/2018/hyperlinkcolor" val="tx"/>
                    </a:ext>
                  </a:extLst>
                </a:hlinkClick>
              </a:rPr>
              <a:t>Flaticon</a:t>
            </a:r>
            <a:r>
              <a:rPr lang="en" sz="1600">
                <a:solidFill>
                  <a:schemeClr val="dk2"/>
                </a:solidFill>
                <a:latin typeface="Lato"/>
                <a:ea typeface="Lato"/>
                <a:cs typeface="Lato"/>
                <a:sym typeface="Lato"/>
              </a:rPr>
              <a:t>, and infographics &amp; images by </a:t>
            </a:r>
            <a:r>
              <a:rPr lang="en" sz="1600" b="1">
                <a:solidFill>
                  <a:schemeClr val="lt2"/>
                </a:solidFill>
                <a:uFill>
                  <a:noFill/>
                </a:uFill>
                <a:latin typeface="Lato"/>
                <a:ea typeface="Lato"/>
                <a:cs typeface="Lato"/>
                <a:sym typeface="Lato"/>
                <a:hlinkClick r:id="rId5">
                  <a:extLst>
                    <a:ext uri="{A12FA001-AC4F-418D-AE19-62706E023703}">
                      <ahyp:hlinkClr xmlns:ahyp="http://schemas.microsoft.com/office/drawing/2018/hyperlinkcolor" val="tx"/>
                    </a:ext>
                  </a:extLst>
                </a:hlinkClick>
              </a:rPr>
              <a:t>Freepik</a:t>
            </a:r>
            <a:endParaRPr sz="1600" b="1">
              <a:solidFill>
                <a:schemeClr val="lt2"/>
              </a:solidFill>
              <a:latin typeface="Lato"/>
              <a:ea typeface="Lato"/>
              <a:cs typeface="Lato"/>
              <a:sym typeface="Lato"/>
            </a:endParaRPr>
          </a:p>
        </p:txBody>
      </p:sp>
      <p:grpSp>
        <p:nvGrpSpPr>
          <p:cNvPr id="1818" name="Google Shape;1818;p26"/>
          <p:cNvGrpSpPr/>
          <p:nvPr/>
        </p:nvGrpSpPr>
        <p:grpSpPr>
          <a:xfrm>
            <a:off x="282372" y="2401404"/>
            <a:ext cx="960269" cy="1080331"/>
            <a:chOff x="1321750" y="2406400"/>
            <a:chExt cx="433700" cy="487925"/>
          </a:xfrm>
        </p:grpSpPr>
        <p:sp>
          <p:nvSpPr>
            <p:cNvPr id="1819" name="Google Shape;1819;p26"/>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0" name="Google Shape;1820;p26"/>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1" name="Google Shape;1821;p26"/>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2" name="Google Shape;1822;p26"/>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3" name="Google Shape;1823;p26"/>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4" name="Google Shape;1824;p26"/>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5" name="Google Shape;1825;p26"/>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6" name="Google Shape;1826;p26"/>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7" name="Google Shape;1827;p26"/>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8" name="Google Shape;1828;p26"/>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9" name="Google Shape;1829;p26"/>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0" name="Google Shape;1830;p26"/>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1" name="Google Shape;1831;p26"/>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2" name="Google Shape;1832;p26"/>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33" name="Google Shape;1833;p26"/>
          <p:cNvGrpSpPr/>
          <p:nvPr/>
        </p:nvGrpSpPr>
        <p:grpSpPr>
          <a:xfrm>
            <a:off x="10662893" y="4220924"/>
            <a:ext cx="1496035" cy="1551443"/>
            <a:chOff x="6010050" y="3228175"/>
            <a:chExt cx="675675" cy="700700"/>
          </a:xfrm>
        </p:grpSpPr>
        <p:sp>
          <p:nvSpPr>
            <p:cNvPr id="1834" name="Google Shape;1834;p26"/>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5" name="Google Shape;1835;p26"/>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6" name="Google Shape;1836;p26"/>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7" name="Google Shape;1837;p26"/>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8" name="Google Shape;1838;p26"/>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9" name="Google Shape;1839;p26"/>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0" name="Google Shape;1840;p26"/>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2569669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
  <p:cSld name="Title and text ">
    <p:spTree>
      <p:nvGrpSpPr>
        <p:cNvPr id="1" name="Shape 1841"/>
        <p:cNvGrpSpPr/>
        <p:nvPr/>
      </p:nvGrpSpPr>
      <p:grpSpPr>
        <a:xfrm>
          <a:off x="0" y="0"/>
          <a:ext cx="0" cy="0"/>
          <a:chOff x="0" y="0"/>
          <a:chExt cx="0" cy="0"/>
        </a:xfrm>
      </p:grpSpPr>
      <p:pic>
        <p:nvPicPr>
          <p:cNvPr id="1842" name="Google Shape;1842;p27"/>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843" name="Google Shape;1843;p27"/>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844" name="Google Shape;1844;p27"/>
          <p:cNvGrpSpPr/>
          <p:nvPr/>
        </p:nvGrpSpPr>
        <p:grpSpPr>
          <a:xfrm>
            <a:off x="282372" y="2401404"/>
            <a:ext cx="960269" cy="1080331"/>
            <a:chOff x="1321750" y="2406400"/>
            <a:chExt cx="433700" cy="487925"/>
          </a:xfrm>
        </p:grpSpPr>
        <p:sp>
          <p:nvSpPr>
            <p:cNvPr id="1845" name="Google Shape;1845;p27"/>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6" name="Google Shape;1846;p27"/>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7" name="Google Shape;1847;p27"/>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8" name="Google Shape;1848;p27"/>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9" name="Google Shape;1849;p27"/>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0" name="Google Shape;1850;p27"/>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1" name="Google Shape;1851;p27"/>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2" name="Google Shape;1852;p27"/>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3" name="Google Shape;1853;p27"/>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4" name="Google Shape;1854;p27"/>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5" name="Google Shape;1855;p27"/>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6" name="Google Shape;1856;p27"/>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7" name="Google Shape;1857;p27"/>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8" name="Google Shape;1858;p27"/>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59" name="Google Shape;1859;p27"/>
          <p:cNvGrpSpPr/>
          <p:nvPr/>
        </p:nvGrpSpPr>
        <p:grpSpPr>
          <a:xfrm>
            <a:off x="10662893" y="4220924"/>
            <a:ext cx="1496035" cy="1551443"/>
            <a:chOff x="6010050" y="3228175"/>
            <a:chExt cx="675675" cy="700700"/>
          </a:xfrm>
        </p:grpSpPr>
        <p:sp>
          <p:nvSpPr>
            <p:cNvPr id="1860" name="Google Shape;1860;p27"/>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1" name="Google Shape;1861;p27"/>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2" name="Google Shape;1862;p27"/>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3" name="Google Shape;1863;p27"/>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4" name="Google Shape;1864;p27"/>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5" name="Google Shape;1865;p27"/>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6" name="Google Shape;1866;p27"/>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67" name="Google Shape;1867;p27"/>
          <p:cNvSpPr txBox="1">
            <a:spLocks noGrp="1"/>
          </p:cNvSpPr>
          <p:nvPr>
            <p:ph type="title"/>
          </p:nvPr>
        </p:nvSpPr>
        <p:spPr>
          <a:xfrm>
            <a:off x="1545200" y="1706133"/>
            <a:ext cx="4328000" cy="1256000"/>
          </a:xfrm>
          <a:prstGeom prst="rect">
            <a:avLst/>
          </a:prstGeom>
        </p:spPr>
        <p:txBody>
          <a:bodyPr spcFirstLastPara="1" wrap="square" lIns="0" tIns="0" rIns="0" bIns="0" anchor="t" anchorCtr="0">
            <a:noAutofit/>
          </a:bodyPr>
          <a:lstStyle>
            <a:lvl1pPr lvl="0" rtl="0">
              <a:lnSpc>
                <a:spcPct val="80000"/>
              </a:lnSpc>
              <a:spcBef>
                <a:spcPts val="0"/>
              </a:spcBef>
              <a:spcAft>
                <a:spcPts val="0"/>
              </a:spcAft>
              <a:buSzPts val="3600"/>
              <a:buNone/>
              <a:defRPr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1868" name="Google Shape;1868;p27"/>
          <p:cNvSpPr txBox="1">
            <a:spLocks noGrp="1"/>
          </p:cNvSpPr>
          <p:nvPr>
            <p:ph type="subTitle" idx="1"/>
          </p:nvPr>
        </p:nvSpPr>
        <p:spPr>
          <a:xfrm>
            <a:off x="1545200" y="3151633"/>
            <a:ext cx="3857200" cy="1500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133">
                <a:solidFill>
                  <a:schemeClr val="dk2"/>
                </a:solidFill>
              </a:defRPr>
            </a:lvl1pPr>
            <a:lvl2pPr lvl="1" rtl="0">
              <a:spcBef>
                <a:spcPts val="0"/>
              </a:spcBef>
              <a:spcAft>
                <a:spcPts val="0"/>
              </a:spcAft>
              <a:buSzPts val="1600"/>
              <a:buNone/>
              <a:defRPr/>
            </a:lvl2pPr>
            <a:lvl3pPr lvl="2" rtl="0">
              <a:spcBef>
                <a:spcPts val="2133"/>
              </a:spcBef>
              <a:spcAft>
                <a:spcPts val="0"/>
              </a:spcAft>
              <a:buSzPts val="1600"/>
              <a:buNone/>
              <a:defRPr/>
            </a:lvl3pPr>
            <a:lvl4pPr lvl="3" rtl="0">
              <a:spcBef>
                <a:spcPts val="2133"/>
              </a:spcBef>
              <a:spcAft>
                <a:spcPts val="0"/>
              </a:spcAft>
              <a:buSzPts val="1600"/>
              <a:buNone/>
              <a:defRPr/>
            </a:lvl4pPr>
            <a:lvl5pPr lvl="4" rtl="0">
              <a:spcBef>
                <a:spcPts val="2133"/>
              </a:spcBef>
              <a:spcAft>
                <a:spcPts val="0"/>
              </a:spcAft>
              <a:buSzPts val="1600"/>
              <a:buNone/>
              <a:defRPr/>
            </a:lvl5pPr>
            <a:lvl6pPr lvl="5" rtl="0">
              <a:spcBef>
                <a:spcPts val="2133"/>
              </a:spcBef>
              <a:spcAft>
                <a:spcPts val="0"/>
              </a:spcAft>
              <a:buSzPts val="1600"/>
              <a:buNone/>
              <a:defRPr/>
            </a:lvl6pPr>
            <a:lvl7pPr lvl="6" rtl="0">
              <a:spcBef>
                <a:spcPts val="2133"/>
              </a:spcBef>
              <a:spcAft>
                <a:spcPts val="0"/>
              </a:spcAft>
              <a:buSzPts val="1600"/>
              <a:buNone/>
              <a:defRPr/>
            </a:lvl7pPr>
            <a:lvl8pPr lvl="7" rtl="0">
              <a:spcBef>
                <a:spcPts val="2133"/>
              </a:spcBef>
              <a:spcAft>
                <a:spcPts val="0"/>
              </a:spcAft>
              <a:buSzPts val="1600"/>
              <a:buNone/>
              <a:defRPr/>
            </a:lvl8pPr>
            <a:lvl9pPr lvl="8" rtl="0">
              <a:spcBef>
                <a:spcPts val="2133"/>
              </a:spcBef>
              <a:spcAft>
                <a:spcPts val="2133"/>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40774472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869"/>
        <p:cNvGrpSpPr/>
        <p:nvPr/>
      </p:nvGrpSpPr>
      <p:grpSpPr>
        <a:xfrm>
          <a:off x="0" y="0"/>
          <a:ext cx="0" cy="0"/>
          <a:chOff x="0" y="0"/>
          <a:chExt cx="0" cy="0"/>
        </a:xfrm>
      </p:grpSpPr>
      <p:pic>
        <p:nvPicPr>
          <p:cNvPr id="1870" name="Google Shape;1870;p2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871" name="Google Shape;1871;p28"/>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872" name="Google Shape;1872;p28"/>
          <p:cNvGrpSpPr/>
          <p:nvPr/>
        </p:nvGrpSpPr>
        <p:grpSpPr>
          <a:xfrm flipH="1">
            <a:off x="2692339" y="-394239"/>
            <a:ext cx="1881349" cy="1463597"/>
            <a:chOff x="4229125" y="1127400"/>
            <a:chExt cx="849700" cy="661025"/>
          </a:xfrm>
        </p:grpSpPr>
        <p:sp>
          <p:nvSpPr>
            <p:cNvPr id="1873" name="Google Shape;1873;p28"/>
            <p:cNvSpPr/>
            <p:nvPr/>
          </p:nvSpPr>
          <p:spPr>
            <a:xfrm>
              <a:off x="4655950" y="1131050"/>
              <a:ext cx="422875" cy="419650"/>
            </a:xfrm>
            <a:custGeom>
              <a:avLst/>
              <a:gdLst/>
              <a:ahLst/>
              <a:cxnLst/>
              <a:rect l="l" t="t" r="r" b="b"/>
              <a:pathLst>
                <a:path w="16915" h="16786" extrusionOk="0">
                  <a:moveTo>
                    <a:pt x="13171" y="0"/>
                  </a:moveTo>
                  <a:cubicBezTo>
                    <a:pt x="13079" y="23"/>
                    <a:pt x="13034" y="91"/>
                    <a:pt x="12965" y="114"/>
                  </a:cubicBezTo>
                  <a:cubicBezTo>
                    <a:pt x="12920" y="137"/>
                    <a:pt x="12942" y="206"/>
                    <a:pt x="12965" y="251"/>
                  </a:cubicBezTo>
                  <a:cubicBezTo>
                    <a:pt x="13003" y="276"/>
                    <a:pt x="13047" y="294"/>
                    <a:pt x="13091" y="294"/>
                  </a:cubicBezTo>
                  <a:cubicBezTo>
                    <a:pt x="13127" y="294"/>
                    <a:pt x="13163" y="282"/>
                    <a:pt x="13194" y="251"/>
                  </a:cubicBezTo>
                  <a:cubicBezTo>
                    <a:pt x="13262" y="206"/>
                    <a:pt x="13285" y="91"/>
                    <a:pt x="13239" y="23"/>
                  </a:cubicBezTo>
                  <a:cubicBezTo>
                    <a:pt x="13216" y="0"/>
                    <a:pt x="13194" y="0"/>
                    <a:pt x="13171" y="0"/>
                  </a:cubicBezTo>
                  <a:close/>
                  <a:moveTo>
                    <a:pt x="14000" y="54"/>
                  </a:moveTo>
                  <a:cubicBezTo>
                    <a:pt x="13959" y="54"/>
                    <a:pt x="13920" y="59"/>
                    <a:pt x="13901" y="69"/>
                  </a:cubicBezTo>
                  <a:cubicBezTo>
                    <a:pt x="13855" y="114"/>
                    <a:pt x="13855" y="274"/>
                    <a:pt x="13901" y="320"/>
                  </a:cubicBezTo>
                  <a:cubicBezTo>
                    <a:pt x="13914" y="333"/>
                    <a:pt x="13973" y="346"/>
                    <a:pt x="14029" y="346"/>
                  </a:cubicBezTo>
                  <a:cubicBezTo>
                    <a:pt x="14070" y="346"/>
                    <a:pt x="14110" y="339"/>
                    <a:pt x="14129" y="320"/>
                  </a:cubicBezTo>
                  <a:cubicBezTo>
                    <a:pt x="14175" y="274"/>
                    <a:pt x="14175" y="137"/>
                    <a:pt x="14152" y="91"/>
                  </a:cubicBezTo>
                  <a:cubicBezTo>
                    <a:pt x="14125" y="65"/>
                    <a:pt x="14060" y="54"/>
                    <a:pt x="14000" y="54"/>
                  </a:cubicBezTo>
                  <a:close/>
                  <a:moveTo>
                    <a:pt x="14969" y="134"/>
                  </a:moveTo>
                  <a:cubicBezTo>
                    <a:pt x="14938" y="134"/>
                    <a:pt x="14909" y="157"/>
                    <a:pt x="14860" y="206"/>
                  </a:cubicBezTo>
                  <a:cubicBezTo>
                    <a:pt x="14791" y="297"/>
                    <a:pt x="14791" y="297"/>
                    <a:pt x="14883" y="388"/>
                  </a:cubicBezTo>
                  <a:cubicBezTo>
                    <a:pt x="14928" y="434"/>
                    <a:pt x="14951" y="457"/>
                    <a:pt x="14974" y="457"/>
                  </a:cubicBezTo>
                  <a:cubicBezTo>
                    <a:pt x="14997" y="457"/>
                    <a:pt x="15020" y="434"/>
                    <a:pt x="15065" y="388"/>
                  </a:cubicBezTo>
                  <a:cubicBezTo>
                    <a:pt x="15157" y="320"/>
                    <a:pt x="15134" y="251"/>
                    <a:pt x="15065" y="183"/>
                  </a:cubicBezTo>
                  <a:cubicBezTo>
                    <a:pt x="15023" y="151"/>
                    <a:pt x="14995" y="134"/>
                    <a:pt x="14969" y="134"/>
                  </a:cubicBezTo>
                  <a:close/>
                  <a:moveTo>
                    <a:pt x="15930" y="263"/>
                  </a:moveTo>
                  <a:cubicBezTo>
                    <a:pt x="15893" y="263"/>
                    <a:pt x="15853" y="274"/>
                    <a:pt x="15818" y="297"/>
                  </a:cubicBezTo>
                  <a:cubicBezTo>
                    <a:pt x="15773" y="343"/>
                    <a:pt x="15773" y="434"/>
                    <a:pt x="15818" y="480"/>
                  </a:cubicBezTo>
                  <a:cubicBezTo>
                    <a:pt x="15853" y="502"/>
                    <a:pt x="15887" y="514"/>
                    <a:pt x="15921" y="514"/>
                  </a:cubicBezTo>
                  <a:cubicBezTo>
                    <a:pt x="15955" y="514"/>
                    <a:pt x="15990" y="502"/>
                    <a:pt x="16024" y="480"/>
                  </a:cubicBezTo>
                  <a:cubicBezTo>
                    <a:pt x="16070" y="434"/>
                    <a:pt x="16070" y="343"/>
                    <a:pt x="16024" y="297"/>
                  </a:cubicBezTo>
                  <a:cubicBezTo>
                    <a:pt x="16001" y="274"/>
                    <a:pt x="15967" y="263"/>
                    <a:pt x="15930" y="263"/>
                  </a:cubicBezTo>
                  <a:close/>
                  <a:moveTo>
                    <a:pt x="12166" y="822"/>
                  </a:moveTo>
                  <a:cubicBezTo>
                    <a:pt x="12144" y="845"/>
                    <a:pt x="12121" y="868"/>
                    <a:pt x="12098" y="890"/>
                  </a:cubicBezTo>
                  <a:cubicBezTo>
                    <a:pt x="12075" y="913"/>
                    <a:pt x="12052" y="936"/>
                    <a:pt x="12029" y="959"/>
                  </a:cubicBezTo>
                  <a:cubicBezTo>
                    <a:pt x="12007" y="982"/>
                    <a:pt x="11984" y="1004"/>
                    <a:pt x="11961" y="1027"/>
                  </a:cubicBezTo>
                  <a:cubicBezTo>
                    <a:pt x="11938" y="1050"/>
                    <a:pt x="11870" y="1073"/>
                    <a:pt x="11915" y="1119"/>
                  </a:cubicBezTo>
                  <a:cubicBezTo>
                    <a:pt x="11915" y="1141"/>
                    <a:pt x="11984" y="1164"/>
                    <a:pt x="12007" y="1164"/>
                  </a:cubicBezTo>
                  <a:cubicBezTo>
                    <a:pt x="12052" y="1164"/>
                    <a:pt x="12098" y="1141"/>
                    <a:pt x="12166" y="1141"/>
                  </a:cubicBezTo>
                  <a:cubicBezTo>
                    <a:pt x="12189" y="1141"/>
                    <a:pt x="12212" y="1119"/>
                    <a:pt x="12212" y="1096"/>
                  </a:cubicBezTo>
                  <a:cubicBezTo>
                    <a:pt x="12212" y="1027"/>
                    <a:pt x="12235" y="982"/>
                    <a:pt x="12235" y="936"/>
                  </a:cubicBezTo>
                  <a:cubicBezTo>
                    <a:pt x="12212" y="890"/>
                    <a:pt x="12189" y="868"/>
                    <a:pt x="12166" y="822"/>
                  </a:cubicBezTo>
                  <a:close/>
                  <a:moveTo>
                    <a:pt x="13000" y="890"/>
                  </a:moveTo>
                  <a:cubicBezTo>
                    <a:pt x="12960" y="890"/>
                    <a:pt x="12920" y="913"/>
                    <a:pt x="12874" y="959"/>
                  </a:cubicBezTo>
                  <a:cubicBezTo>
                    <a:pt x="12783" y="1050"/>
                    <a:pt x="12806" y="1119"/>
                    <a:pt x="12897" y="1210"/>
                  </a:cubicBezTo>
                  <a:cubicBezTo>
                    <a:pt x="12929" y="1242"/>
                    <a:pt x="12960" y="1259"/>
                    <a:pt x="12994" y="1259"/>
                  </a:cubicBezTo>
                  <a:cubicBezTo>
                    <a:pt x="13034" y="1259"/>
                    <a:pt x="13076" y="1236"/>
                    <a:pt x="13125" y="1187"/>
                  </a:cubicBezTo>
                  <a:cubicBezTo>
                    <a:pt x="13194" y="1119"/>
                    <a:pt x="13194" y="1050"/>
                    <a:pt x="13125" y="959"/>
                  </a:cubicBezTo>
                  <a:cubicBezTo>
                    <a:pt x="13079" y="913"/>
                    <a:pt x="13039" y="890"/>
                    <a:pt x="13000" y="890"/>
                  </a:cubicBezTo>
                  <a:close/>
                  <a:moveTo>
                    <a:pt x="13933" y="976"/>
                  </a:moveTo>
                  <a:cubicBezTo>
                    <a:pt x="13890" y="976"/>
                    <a:pt x="13844" y="993"/>
                    <a:pt x="13810" y="1027"/>
                  </a:cubicBezTo>
                  <a:cubicBezTo>
                    <a:pt x="13741" y="1096"/>
                    <a:pt x="13741" y="1210"/>
                    <a:pt x="13810" y="1278"/>
                  </a:cubicBezTo>
                  <a:cubicBezTo>
                    <a:pt x="13841" y="1299"/>
                    <a:pt x="13876" y="1310"/>
                    <a:pt x="13912" y="1310"/>
                  </a:cubicBezTo>
                  <a:cubicBezTo>
                    <a:pt x="13956" y="1310"/>
                    <a:pt x="14000" y="1293"/>
                    <a:pt x="14038" y="1256"/>
                  </a:cubicBezTo>
                  <a:cubicBezTo>
                    <a:pt x="14107" y="1210"/>
                    <a:pt x="14107" y="1096"/>
                    <a:pt x="14038" y="1027"/>
                  </a:cubicBezTo>
                  <a:cubicBezTo>
                    <a:pt x="14015" y="993"/>
                    <a:pt x="13975" y="976"/>
                    <a:pt x="13933" y="976"/>
                  </a:cubicBezTo>
                  <a:close/>
                  <a:moveTo>
                    <a:pt x="14891" y="1069"/>
                  </a:moveTo>
                  <a:cubicBezTo>
                    <a:pt x="14850" y="1069"/>
                    <a:pt x="14811" y="1076"/>
                    <a:pt x="14791" y="1096"/>
                  </a:cubicBezTo>
                  <a:cubicBezTo>
                    <a:pt x="14746" y="1141"/>
                    <a:pt x="14746" y="1278"/>
                    <a:pt x="14768" y="1324"/>
                  </a:cubicBezTo>
                  <a:cubicBezTo>
                    <a:pt x="14795" y="1351"/>
                    <a:pt x="14861" y="1362"/>
                    <a:pt x="14920" y="1362"/>
                  </a:cubicBezTo>
                  <a:cubicBezTo>
                    <a:pt x="14962" y="1362"/>
                    <a:pt x="15001" y="1356"/>
                    <a:pt x="15020" y="1347"/>
                  </a:cubicBezTo>
                  <a:cubicBezTo>
                    <a:pt x="15065" y="1301"/>
                    <a:pt x="15065" y="1141"/>
                    <a:pt x="15020" y="1096"/>
                  </a:cubicBezTo>
                  <a:cubicBezTo>
                    <a:pt x="15006" y="1083"/>
                    <a:pt x="14948" y="1069"/>
                    <a:pt x="14891" y="1069"/>
                  </a:cubicBezTo>
                  <a:close/>
                  <a:moveTo>
                    <a:pt x="15853" y="1159"/>
                  </a:moveTo>
                  <a:cubicBezTo>
                    <a:pt x="15824" y="1159"/>
                    <a:pt x="15796" y="1176"/>
                    <a:pt x="15750" y="1210"/>
                  </a:cubicBezTo>
                  <a:cubicBezTo>
                    <a:pt x="15659" y="1301"/>
                    <a:pt x="15659" y="1324"/>
                    <a:pt x="15750" y="1393"/>
                  </a:cubicBezTo>
                  <a:cubicBezTo>
                    <a:pt x="15799" y="1441"/>
                    <a:pt x="15828" y="1464"/>
                    <a:pt x="15855" y="1464"/>
                  </a:cubicBezTo>
                  <a:cubicBezTo>
                    <a:pt x="15879" y="1464"/>
                    <a:pt x="15901" y="1447"/>
                    <a:pt x="15933" y="1415"/>
                  </a:cubicBezTo>
                  <a:cubicBezTo>
                    <a:pt x="16024" y="1324"/>
                    <a:pt x="16024" y="1301"/>
                    <a:pt x="15955" y="1210"/>
                  </a:cubicBezTo>
                  <a:cubicBezTo>
                    <a:pt x="15910" y="1176"/>
                    <a:pt x="15881" y="1159"/>
                    <a:pt x="15853" y="1159"/>
                  </a:cubicBezTo>
                  <a:close/>
                  <a:moveTo>
                    <a:pt x="16778" y="1247"/>
                  </a:moveTo>
                  <a:cubicBezTo>
                    <a:pt x="16743" y="1247"/>
                    <a:pt x="16711" y="1264"/>
                    <a:pt x="16686" y="1301"/>
                  </a:cubicBezTo>
                  <a:cubicBezTo>
                    <a:pt x="16617" y="1347"/>
                    <a:pt x="16640" y="1438"/>
                    <a:pt x="16686" y="1484"/>
                  </a:cubicBezTo>
                  <a:cubicBezTo>
                    <a:pt x="16709" y="1507"/>
                    <a:pt x="16743" y="1518"/>
                    <a:pt x="16777" y="1518"/>
                  </a:cubicBezTo>
                  <a:cubicBezTo>
                    <a:pt x="16811" y="1518"/>
                    <a:pt x="16846" y="1507"/>
                    <a:pt x="16868" y="1484"/>
                  </a:cubicBezTo>
                  <a:cubicBezTo>
                    <a:pt x="16914" y="1438"/>
                    <a:pt x="16914" y="1347"/>
                    <a:pt x="16868" y="1278"/>
                  </a:cubicBezTo>
                  <a:cubicBezTo>
                    <a:pt x="16838" y="1258"/>
                    <a:pt x="16807" y="1247"/>
                    <a:pt x="16778" y="1247"/>
                  </a:cubicBezTo>
                  <a:close/>
                  <a:moveTo>
                    <a:pt x="11231" y="1781"/>
                  </a:moveTo>
                  <a:cubicBezTo>
                    <a:pt x="11208" y="1803"/>
                    <a:pt x="11162" y="1826"/>
                    <a:pt x="11139" y="1849"/>
                  </a:cubicBezTo>
                  <a:cubicBezTo>
                    <a:pt x="11116" y="1872"/>
                    <a:pt x="11094" y="1895"/>
                    <a:pt x="11094" y="1895"/>
                  </a:cubicBezTo>
                  <a:cubicBezTo>
                    <a:pt x="11071" y="1917"/>
                    <a:pt x="11048" y="1940"/>
                    <a:pt x="11025" y="1963"/>
                  </a:cubicBezTo>
                  <a:cubicBezTo>
                    <a:pt x="11002" y="1986"/>
                    <a:pt x="10979" y="2032"/>
                    <a:pt x="10957" y="2054"/>
                  </a:cubicBezTo>
                  <a:lnTo>
                    <a:pt x="11071" y="2054"/>
                  </a:lnTo>
                  <a:cubicBezTo>
                    <a:pt x="11081" y="2057"/>
                    <a:pt x="11090" y="2058"/>
                    <a:pt x="11098" y="2058"/>
                  </a:cubicBezTo>
                  <a:cubicBezTo>
                    <a:pt x="11167" y="2058"/>
                    <a:pt x="11190" y="1981"/>
                    <a:pt x="11231" y="1940"/>
                  </a:cubicBezTo>
                  <a:cubicBezTo>
                    <a:pt x="11253" y="1895"/>
                    <a:pt x="11231" y="1826"/>
                    <a:pt x="11231" y="1781"/>
                  </a:cubicBezTo>
                  <a:close/>
                  <a:moveTo>
                    <a:pt x="11958" y="1729"/>
                  </a:moveTo>
                  <a:cubicBezTo>
                    <a:pt x="11904" y="1729"/>
                    <a:pt x="11847" y="1746"/>
                    <a:pt x="11801" y="1781"/>
                  </a:cubicBezTo>
                  <a:cubicBezTo>
                    <a:pt x="11733" y="1872"/>
                    <a:pt x="11733" y="2009"/>
                    <a:pt x="11824" y="2077"/>
                  </a:cubicBezTo>
                  <a:cubicBezTo>
                    <a:pt x="11858" y="2112"/>
                    <a:pt x="11910" y="2129"/>
                    <a:pt x="11961" y="2129"/>
                  </a:cubicBezTo>
                  <a:cubicBezTo>
                    <a:pt x="12012" y="2129"/>
                    <a:pt x="12064" y="2112"/>
                    <a:pt x="12098" y="2077"/>
                  </a:cubicBezTo>
                  <a:cubicBezTo>
                    <a:pt x="12166" y="1986"/>
                    <a:pt x="12166" y="1872"/>
                    <a:pt x="12098" y="1781"/>
                  </a:cubicBezTo>
                  <a:cubicBezTo>
                    <a:pt x="12064" y="1746"/>
                    <a:pt x="12012" y="1729"/>
                    <a:pt x="11958" y="1729"/>
                  </a:cubicBezTo>
                  <a:close/>
                  <a:moveTo>
                    <a:pt x="12897" y="1824"/>
                  </a:moveTo>
                  <a:cubicBezTo>
                    <a:pt x="12852" y="1824"/>
                    <a:pt x="12809" y="1832"/>
                    <a:pt x="12783" y="1849"/>
                  </a:cubicBezTo>
                  <a:cubicBezTo>
                    <a:pt x="12737" y="1895"/>
                    <a:pt x="12737" y="2077"/>
                    <a:pt x="12783" y="2146"/>
                  </a:cubicBezTo>
                  <a:cubicBezTo>
                    <a:pt x="12806" y="2169"/>
                    <a:pt x="12863" y="2180"/>
                    <a:pt x="12922" y="2180"/>
                  </a:cubicBezTo>
                  <a:cubicBezTo>
                    <a:pt x="12982" y="2180"/>
                    <a:pt x="13045" y="2169"/>
                    <a:pt x="13079" y="2146"/>
                  </a:cubicBezTo>
                  <a:cubicBezTo>
                    <a:pt x="13102" y="2100"/>
                    <a:pt x="13125" y="1917"/>
                    <a:pt x="13079" y="1872"/>
                  </a:cubicBezTo>
                  <a:cubicBezTo>
                    <a:pt x="13051" y="1844"/>
                    <a:pt x="12971" y="1824"/>
                    <a:pt x="12897" y="1824"/>
                  </a:cubicBezTo>
                  <a:close/>
                  <a:moveTo>
                    <a:pt x="13878" y="1917"/>
                  </a:moveTo>
                  <a:cubicBezTo>
                    <a:pt x="13844" y="1917"/>
                    <a:pt x="13810" y="1940"/>
                    <a:pt x="13764" y="1986"/>
                  </a:cubicBezTo>
                  <a:cubicBezTo>
                    <a:pt x="13673" y="2054"/>
                    <a:pt x="13673" y="2123"/>
                    <a:pt x="13764" y="2214"/>
                  </a:cubicBezTo>
                  <a:cubicBezTo>
                    <a:pt x="13810" y="2260"/>
                    <a:pt x="13844" y="2283"/>
                    <a:pt x="13878" y="2283"/>
                  </a:cubicBezTo>
                  <a:cubicBezTo>
                    <a:pt x="13913" y="2283"/>
                    <a:pt x="13947" y="2260"/>
                    <a:pt x="13992" y="2214"/>
                  </a:cubicBezTo>
                  <a:cubicBezTo>
                    <a:pt x="14084" y="2123"/>
                    <a:pt x="14084" y="2054"/>
                    <a:pt x="13992" y="1986"/>
                  </a:cubicBezTo>
                  <a:cubicBezTo>
                    <a:pt x="13947" y="1940"/>
                    <a:pt x="13913" y="1917"/>
                    <a:pt x="13878" y="1917"/>
                  </a:cubicBezTo>
                  <a:close/>
                  <a:moveTo>
                    <a:pt x="14813" y="2000"/>
                  </a:moveTo>
                  <a:cubicBezTo>
                    <a:pt x="14766" y="2000"/>
                    <a:pt x="14715" y="2017"/>
                    <a:pt x="14677" y="2054"/>
                  </a:cubicBezTo>
                  <a:cubicBezTo>
                    <a:pt x="14609" y="2123"/>
                    <a:pt x="14632" y="2214"/>
                    <a:pt x="14677" y="2283"/>
                  </a:cubicBezTo>
                  <a:cubicBezTo>
                    <a:pt x="14711" y="2317"/>
                    <a:pt x="14757" y="2334"/>
                    <a:pt x="14803" y="2334"/>
                  </a:cubicBezTo>
                  <a:cubicBezTo>
                    <a:pt x="14848" y="2334"/>
                    <a:pt x="14894" y="2317"/>
                    <a:pt x="14928" y="2283"/>
                  </a:cubicBezTo>
                  <a:cubicBezTo>
                    <a:pt x="14997" y="2214"/>
                    <a:pt x="14974" y="2100"/>
                    <a:pt x="14905" y="2032"/>
                  </a:cubicBezTo>
                  <a:cubicBezTo>
                    <a:pt x="14885" y="2011"/>
                    <a:pt x="14851" y="2000"/>
                    <a:pt x="14813" y="2000"/>
                  </a:cubicBezTo>
                  <a:close/>
                  <a:moveTo>
                    <a:pt x="15741" y="2112"/>
                  </a:moveTo>
                  <a:cubicBezTo>
                    <a:pt x="15693" y="2112"/>
                    <a:pt x="15647" y="2123"/>
                    <a:pt x="15636" y="2146"/>
                  </a:cubicBezTo>
                  <a:cubicBezTo>
                    <a:pt x="15590" y="2191"/>
                    <a:pt x="15590" y="2351"/>
                    <a:pt x="15636" y="2397"/>
                  </a:cubicBezTo>
                  <a:cubicBezTo>
                    <a:pt x="15655" y="2406"/>
                    <a:pt x="15693" y="2412"/>
                    <a:pt x="15735" y="2412"/>
                  </a:cubicBezTo>
                  <a:cubicBezTo>
                    <a:pt x="15794" y="2412"/>
                    <a:pt x="15860" y="2401"/>
                    <a:pt x="15887" y="2374"/>
                  </a:cubicBezTo>
                  <a:cubicBezTo>
                    <a:pt x="15910" y="2328"/>
                    <a:pt x="15910" y="2169"/>
                    <a:pt x="15864" y="2146"/>
                  </a:cubicBezTo>
                  <a:cubicBezTo>
                    <a:pt x="15841" y="2123"/>
                    <a:pt x="15790" y="2112"/>
                    <a:pt x="15741" y="2112"/>
                  </a:cubicBezTo>
                  <a:close/>
                  <a:moveTo>
                    <a:pt x="16700" y="2202"/>
                  </a:moveTo>
                  <a:cubicBezTo>
                    <a:pt x="16664" y="2202"/>
                    <a:pt x="16633" y="2231"/>
                    <a:pt x="16595" y="2283"/>
                  </a:cubicBezTo>
                  <a:cubicBezTo>
                    <a:pt x="16526" y="2351"/>
                    <a:pt x="16526" y="2374"/>
                    <a:pt x="16617" y="2465"/>
                  </a:cubicBezTo>
                  <a:cubicBezTo>
                    <a:pt x="16660" y="2497"/>
                    <a:pt x="16682" y="2514"/>
                    <a:pt x="16704" y="2514"/>
                  </a:cubicBezTo>
                  <a:cubicBezTo>
                    <a:pt x="16728" y="2514"/>
                    <a:pt x="16751" y="2491"/>
                    <a:pt x="16800" y="2442"/>
                  </a:cubicBezTo>
                  <a:cubicBezTo>
                    <a:pt x="16891" y="2374"/>
                    <a:pt x="16891" y="2351"/>
                    <a:pt x="16800" y="2260"/>
                  </a:cubicBezTo>
                  <a:cubicBezTo>
                    <a:pt x="16760" y="2220"/>
                    <a:pt x="16729" y="2202"/>
                    <a:pt x="16700" y="2202"/>
                  </a:cubicBezTo>
                  <a:close/>
                  <a:moveTo>
                    <a:pt x="10181" y="2831"/>
                  </a:moveTo>
                  <a:cubicBezTo>
                    <a:pt x="10158" y="2853"/>
                    <a:pt x="10112" y="2876"/>
                    <a:pt x="10089" y="2899"/>
                  </a:cubicBezTo>
                  <a:cubicBezTo>
                    <a:pt x="10089" y="2922"/>
                    <a:pt x="10112" y="2922"/>
                    <a:pt x="10112" y="2922"/>
                  </a:cubicBezTo>
                  <a:cubicBezTo>
                    <a:pt x="10135" y="2899"/>
                    <a:pt x="10135" y="2899"/>
                    <a:pt x="10135" y="2899"/>
                  </a:cubicBezTo>
                  <a:cubicBezTo>
                    <a:pt x="10158" y="2876"/>
                    <a:pt x="10181" y="2853"/>
                    <a:pt x="10181" y="2853"/>
                  </a:cubicBezTo>
                  <a:cubicBezTo>
                    <a:pt x="10181" y="2831"/>
                    <a:pt x="10181" y="2831"/>
                    <a:pt x="10181" y="2831"/>
                  </a:cubicBezTo>
                  <a:close/>
                  <a:moveTo>
                    <a:pt x="10951" y="2552"/>
                  </a:moveTo>
                  <a:cubicBezTo>
                    <a:pt x="10892" y="2552"/>
                    <a:pt x="10836" y="2605"/>
                    <a:pt x="10797" y="2625"/>
                  </a:cubicBezTo>
                  <a:cubicBezTo>
                    <a:pt x="10751" y="2648"/>
                    <a:pt x="10751" y="2716"/>
                    <a:pt x="10728" y="2785"/>
                  </a:cubicBezTo>
                  <a:cubicBezTo>
                    <a:pt x="10706" y="2853"/>
                    <a:pt x="10797" y="2876"/>
                    <a:pt x="10797" y="2945"/>
                  </a:cubicBezTo>
                  <a:cubicBezTo>
                    <a:pt x="10865" y="2945"/>
                    <a:pt x="10888" y="3013"/>
                    <a:pt x="10957" y="3013"/>
                  </a:cubicBezTo>
                  <a:cubicBezTo>
                    <a:pt x="11025" y="3013"/>
                    <a:pt x="11071" y="2945"/>
                    <a:pt x="11116" y="2945"/>
                  </a:cubicBezTo>
                  <a:cubicBezTo>
                    <a:pt x="11116" y="2899"/>
                    <a:pt x="11185" y="2853"/>
                    <a:pt x="11185" y="2785"/>
                  </a:cubicBezTo>
                  <a:cubicBezTo>
                    <a:pt x="11185" y="2716"/>
                    <a:pt x="11116" y="2694"/>
                    <a:pt x="11139" y="2625"/>
                  </a:cubicBezTo>
                  <a:cubicBezTo>
                    <a:pt x="11071" y="2602"/>
                    <a:pt x="11025" y="2579"/>
                    <a:pt x="10979" y="2557"/>
                  </a:cubicBezTo>
                  <a:cubicBezTo>
                    <a:pt x="10970" y="2553"/>
                    <a:pt x="10960" y="2552"/>
                    <a:pt x="10951" y="2552"/>
                  </a:cubicBezTo>
                  <a:close/>
                  <a:moveTo>
                    <a:pt x="11881" y="2648"/>
                  </a:moveTo>
                  <a:cubicBezTo>
                    <a:pt x="11830" y="2648"/>
                    <a:pt x="11778" y="2671"/>
                    <a:pt x="11733" y="2716"/>
                  </a:cubicBezTo>
                  <a:cubicBezTo>
                    <a:pt x="11664" y="2808"/>
                    <a:pt x="11664" y="2922"/>
                    <a:pt x="11756" y="3013"/>
                  </a:cubicBezTo>
                  <a:cubicBezTo>
                    <a:pt x="11787" y="3045"/>
                    <a:pt x="11829" y="3062"/>
                    <a:pt x="11874" y="3062"/>
                  </a:cubicBezTo>
                  <a:cubicBezTo>
                    <a:pt x="11925" y="3062"/>
                    <a:pt x="11981" y="3039"/>
                    <a:pt x="12029" y="2990"/>
                  </a:cubicBezTo>
                  <a:cubicBezTo>
                    <a:pt x="12121" y="2899"/>
                    <a:pt x="12121" y="2785"/>
                    <a:pt x="12029" y="2716"/>
                  </a:cubicBezTo>
                  <a:cubicBezTo>
                    <a:pt x="11984" y="2671"/>
                    <a:pt x="11932" y="2648"/>
                    <a:pt x="11881" y="2648"/>
                  </a:cubicBezTo>
                  <a:close/>
                  <a:moveTo>
                    <a:pt x="12831" y="2756"/>
                  </a:moveTo>
                  <a:cubicBezTo>
                    <a:pt x="12777" y="2756"/>
                    <a:pt x="12726" y="2773"/>
                    <a:pt x="12691" y="2808"/>
                  </a:cubicBezTo>
                  <a:cubicBezTo>
                    <a:pt x="12623" y="2876"/>
                    <a:pt x="12623" y="3013"/>
                    <a:pt x="12691" y="3082"/>
                  </a:cubicBezTo>
                  <a:cubicBezTo>
                    <a:pt x="12728" y="3131"/>
                    <a:pt x="12784" y="3153"/>
                    <a:pt x="12839" y="3153"/>
                  </a:cubicBezTo>
                  <a:cubicBezTo>
                    <a:pt x="12887" y="3153"/>
                    <a:pt x="12934" y="3136"/>
                    <a:pt x="12965" y="3104"/>
                  </a:cubicBezTo>
                  <a:cubicBezTo>
                    <a:pt x="13057" y="3013"/>
                    <a:pt x="13057" y="2899"/>
                    <a:pt x="12988" y="2808"/>
                  </a:cubicBezTo>
                  <a:cubicBezTo>
                    <a:pt x="12942" y="2773"/>
                    <a:pt x="12885" y="2756"/>
                    <a:pt x="12831" y="2756"/>
                  </a:cubicBezTo>
                  <a:close/>
                  <a:moveTo>
                    <a:pt x="13777" y="2867"/>
                  </a:moveTo>
                  <a:cubicBezTo>
                    <a:pt x="13723" y="2867"/>
                    <a:pt x="13671" y="2878"/>
                    <a:pt x="13650" y="2899"/>
                  </a:cubicBezTo>
                  <a:cubicBezTo>
                    <a:pt x="13604" y="2945"/>
                    <a:pt x="13582" y="3127"/>
                    <a:pt x="13650" y="3196"/>
                  </a:cubicBezTo>
                  <a:cubicBezTo>
                    <a:pt x="13673" y="3219"/>
                    <a:pt x="13730" y="3230"/>
                    <a:pt x="13787" y="3230"/>
                  </a:cubicBezTo>
                  <a:cubicBezTo>
                    <a:pt x="13844" y="3230"/>
                    <a:pt x="13901" y="3219"/>
                    <a:pt x="13924" y="3196"/>
                  </a:cubicBezTo>
                  <a:cubicBezTo>
                    <a:pt x="13970" y="3150"/>
                    <a:pt x="13970" y="2967"/>
                    <a:pt x="13924" y="2922"/>
                  </a:cubicBezTo>
                  <a:cubicBezTo>
                    <a:pt x="13911" y="2884"/>
                    <a:pt x="13843" y="2867"/>
                    <a:pt x="13777" y="2867"/>
                  </a:cubicBezTo>
                  <a:close/>
                  <a:moveTo>
                    <a:pt x="14722" y="2932"/>
                  </a:moveTo>
                  <a:cubicBezTo>
                    <a:pt x="14681" y="2932"/>
                    <a:pt x="14637" y="2962"/>
                    <a:pt x="14586" y="3013"/>
                  </a:cubicBezTo>
                  <a:cubicBezTo>
                    <a:pt x="14495" y="3082"/>
                    <a:pt x="14495" y="3150"/>
                    <a:pt x="14609" y="3241"/>
                  </a:cubicBezTo>
                  <a:cubicBezTo>
                    <a:pt x="14641" y="3284"/>
                    <a:pt x="14672" y="3302"/>
                    <a:pt x="14706" y="3302"/>
                  </a:cubicBezTo>
                  <a:cubicBezTo>
                    <a:pt x="14746" y="3302"/>
                    <a:pt x="14788" y="3278"/>
                    <a:pt x="14837" y="3241"/>
                  </a:cubicBezTo>
                  <a:cubicBezTo>
                    <a:pt x="14905" y="3150"/>
                    <a:pt x="14905" y="3082"/>
                    <a:pt x="14814" y="2990"/>
                  </a:cubicBezTo>
                  <a:cubicBezTo>
                    <a:pt x="14784" y="2950"/>
                    <a:pt x="14754" y="2932"/>
                    <a:pt x="14722" y="2932"/>
                  </a:cubicBezTo>
                  <a:close/>
                  <a:moveTo>
                    <a:pt x="15663" y="3050"/>
                  </a:moveTo>
                  <a:cubicBezTo>
                    <a:pt x="15616" y="3050"/>
                    <a:pt x="15570" y="3067"/>
                    <a:pt x="15545" y="3104"/>
                  </a:cubicBezTo>
                  <a:cubicBezTo>
                    <a:pt x="15476" y="3173"/>
                    <a:pt x="15476" y="3264"/>
                    <a:pt x="15545" y="3333"/>
                  </a:cubicBezTo>
                  <a:cubicBezTo>
                    <a:pt x="15579" y="3367"/>
                    <a:pt x="15624" y="3384"/>
                    <a:pt x="15667" y="3384"/>
                  </a:cubicBezTo>
                  <a:cubicBezTo>
                    <a:pt x="15710" y="3384"/>
                    <a:pt x="15750" y="3367"/>
                    <a:pt x="15773" y="3333"/>
                  </a:cubicBezTo>
                  <a:cubicBezTo>
                    <a:pt x="15841" y="3241"/>
                    <a:pt x="15841" y="3150"/>
                    <a:pt x="15773" y="3082"/>
                  </a:cubicBezTo>
                  <a:cubicBezTo>
                    <a:pt x="15742" y="3061"/>
                    <a:pt x="15702" y="3050"/>
                    <a:pt x="15663" y="3050"/>
                  </a:cubicBezTo>
                  <a:close/>
                  <a:moveTo>
                    <a:pt x="16629" y="3139"/>
                  </a:moveTo>
                  <a:cubicBezTo>
                    <a:pt x="16577" y="3139"/>
                    <a:pt x="16526" y="3150"/>
                    <a:pt x="16503" y="3173"/>
                  </a:cubicBezTo>
                  <a:cubicBezTo>
                    <a:pt x="16480" y="3219"/>
                    <a:pt x="16480" y="3378"/>
                    <a:pt x="16503" y="3401"/>
                  </a:cubicBezTo>
                  <a:cubicBezTo>
                    <a:pt x="16526" y="3424"/>
                    <a:pt x="16577" y="3435"/>
                    <a:pt x="16629" y="3435"/>
                  </a:cubicBezTo>
                  <a:cubicBezTo>
                    <a:pt x="16680" y="3435"/>
                    <a:pt x="16731" y="3424"/>
                    <a:pt x="16754" y="3401"/>
                  </a:cubicBezTo>
                  <a:cubicBezTo>
                    <a:pt x="16800" y="3355"/>
                    <a:pt x="16777" y="3196"/>
                    <a:pt x="16754" y="3173"/>
                  </a:cubicBezTo>
                  <a:cubicBezTo>
                    <a:pt x="16731" y="3150"/>
                    <a:pt x="16680" y="3139"/>
                    <a:pt x="16629" y="3139"/>
                  </a:cubicBezTo>
                  <a:close/>
                  <a:moveTo>
                    <a:pt x="9918" y="3384"/>
                  </a:moveTo>
                  <a:cubicBezTo>
                    <a:pt x="9861" y="3384"/>
                    <a:pt x="9804" y="3413"/>
                    <a:pt x="9747" y="3470"/>
                  </a:cubicBezTo>
                  <a:cubicBezTo>
                    <a:pt x="9633" y="3584"/>
                    <a:pt x="9633" y="3698"/>
                    <a:pt x="9747" y="3812"/>
                  </a:cubicBezTo>
                  <a:cubicBezTo>
                    <a:pt x="9804" y="3869"/>
                    <a:pt x="9861" y="3898"/>
                    <a:pt x="9918" y="3898"/>
                  </a:cubicBezTo>
                  <a:cubicBezTo>
                    <a:pt x="9975" y="3898"/>
                    <a:pt x="10032" y="3869"/>
                    <a:pt x="10089" y="3812"/>
                  </a:cubicBezTo>
                  <a:cubicBezTo>
                    <a:pt x="10181" y="3698"/>
                    <a:pt x="10181" y="3584"/>
                    <a:pt x="10089" y="3470"/>
                  </a:cubicBezTo>
                  <a:cubicBezTo>
                    <a:pt x="10032" y="3413"/>
                    <a:pt x="9975" y="3384"/>
                    <a:pt x="9918" y="3384"/>
                  </a:cubicBezTo>
                  <a:close/>
                  <a:moveTo>
                    <a:pt x="10874" y="3510"/>
                  </a:moveTo>
                  <a:cubicBezTo>
                    <a:pt x="10814" y="3510"/>
                    <a:pt x="10751" y="3527"/>
                    <a:pt x="10706" y="3561"/>
                  </a:cubicBezTo>
                  <a:cubicBezTo>
                    <a:pt x="10614" y="3629"/>
                    <a:pt x="10614" y="3812"/>
                    <a:pt x="10683" y="3903"/>
                  </a:cubicBezTo>
                  <a:cubicBezTo>
                    <a:pt x="10732" y="3940"/>
                    <a:pt x="10800" y="3964"/>
                    <a:pt x="10867" y="3964"/>
                  </a:cubicBezTo>
                  <a:cubicBezTo>
                    <a:pt x="10925" y="3964"/>
                    <a:pt x="10983" y="3946"/>
                    <a:pt x="11025" y="3903"/>
                  </a:cubicBezTo>
                  <a:cubicBezTo>
                    <a:pt x="11116" y="3835"/>
                    <a:pt x="11116" y="3652"/>
                    <a:pt x="11025" y="3561"/>
                  </a:cubicBezTo>
                  <a:cubicBezTo>
                    <a:pt x="10991" y="3527"/>
                    <a:pt x="10934" y="3510"/>
                    <a:pt x="10874" y="3510"/>
                  </a:cubicBezTo>
                  <a:close/>
                  <a:moveTo>
                    <a:pt x="11799" y="3594"/>
                  </a:moveTo>
                  <a:cubicBezTo>
                    <a:pt x="11745" y="3594"/>
                    <a:pt x="11719" y="3652"/>
                    <a:pt x="11664" y="3652"/>
                  </a:cubicBezTo>
                  <a:cubicBezTo>
                    <a:pt x="11641" y="3698"/>
                    <a:pt x="11596" y="3766"/>
                    <a:pt x="11596" y="3812"/>
                  </a:cubicBezTo>
                  <a:cubicBezTo>
                    <a:pt x="11550" y="3880"/>
                    <a:pt x="11619" y="3926"/>
                    <a:pt x="11641" y="3995"/>
                  </a:cubicBezTo>
                  <a:cubicBezTo>
                    <a:pt x="11664" y="4017"/>
                    <a:pt x="11733" y="4040"/>
                    <a:pt x="11801" y="4063"/>
                  </a:cubicBezTo>
                  <a:cubicBezTo>
                    <a:pt x="11809" y="4066"/>
                    <a:pt x="11816" y="4067"/>
                    <a:pt x="11823" y="4067"/>
                  </a:cubicBezTo>
                  <a:cubicBezTo>
                    <a:pt x="11880" y="4067"/>
                    <a:pt x="11923" y="3995"/>
                    <a:pt x="11984" y="3995"/>
                  </a:cubicBezTo>
                  <a:cubicBezTo>
                    <a:pt x="12007" y="3949"/>
                    <a:pt x="12029" y="3903"/>
                    <a:pt x="12029" y="3835"/>
                  </a:cubicBezTo>
                  <a:cubicBezTo>
                    <a:pt x="12052" y="3766"/>
                    <a:pt x="12007" y="3721"/>
                    <a:pt x="11984" y="3675"/>
                  </a:cubicBezTo>
                  <a:cubicBezTo>
                    <a:pt x="11961" y="3629"/>
                    <a:pt x="11893" y="3629"/>
                    <a:pt x="11847" y="3607"/>
                  </a:cubicBezTo>
                  <a:cubicBezTo>
                    <a:pt x="11829" y="3597"/>
                    <a:pt x="11813" y="3594"/>
                    <a:pt x="11799" y="3594"/>
                  </a:cubicBezTo>
                  <a:close/>
                  <a:moveTo>
                    <a:pt x="12739" y="3695"/>
                  </a:moveTo>
                  <a:cubicBezTo>
                    <a:pt x="12687" y="3695"/>
                    <a:pt x="12637" y="3717"/>
                    <a:pt x="12600" y="3766"/>
                  </a:cubicBezTo>
                  <a:cubicBezTo>
                    <a:pt x="12509" y="3858"/>
                    <a:pt x="12509" y="3972"/>
                    <a:pt x="12600" y="4040"/>
                  </a:cubicBezTo>
                  <a:cubicBezTo>
                    <a:pt x="12646" y="4086"/>
                    <a:pt x="12697" y="4109"/>
                    <a:pt x="12748" y="4109"/>
                  </a:cubicBezTo>
                  <a:cubicBezTo>
                    <a:pt x="12800" y="4109"/>
                    <a:pt x="12851" y="4086"/>
                    <a:pt x="12897" y="4040"/>
                  </a:cubicBezTo>
                  <a:cubicBezTo>
                    <a:pt x="12965" y="3949"/>
                    <a:pt x="12965" y="3835"/>
                    <a:pt x="12874" y="3744"/>
                  </a:cubicBezTo>
                  <a:cubicBezTo>
                    <a:pt x="12832" y="3712"/>
                    <a:pt x="12784" y="3695"/>
                    <a:pt x="12739" y="3695"/>
                  </a:cubicBezTo>
                  <a:close/>
                  <a:moveTo>
                    <a:pt x="13681" y="3797"/>
                  </a:moveTo>
                  <a:cubicBezTo>
                    <a:pt x="13631" y="3797"/>
                    <a:pt x="13578" y="3815"/>
                    <a:pt x="13536" y="3858"/>
                  </a:cubicBezTo>
                  <a:cubicBezTo>
                    <a:pt x="13467" y="3926"/>
                    <a:pt x="13467" y="4063"/>
                    <a:pt x="13536" y="4132"/>
                  </a:cubicBezTo>
                  <a:cubicBezTo>
                    <a:pt x="13582" y="4177"/>
                    <a:pt x="13633" y="4200"/>
                    <a:pt x="13684" y="4200"/>
                  </a:cubicBezTo>
                  <a:cubicBezTo>
                    <a:pt x="13736" y="4200"/>
                    <a:pt x="13787" y="4177"/>
                    <a:pt x="13833" y="4132"/>
                  </a:cubicBezTo>
                  <a:cubicBezTo>
                    <a:pt x="13901" y="4063"/>
                    <a:pt x="13901" y="3926"/>
                    <a:pt x="13833" y="3858"/>
                  </a:cubicBezTo>
                  <a:cubicBezTo>
                    <a:pt x="13796" y="3821"/>
                    <a:pt x="13740" y="3797"/>
                    <a:pt x="13681" y="3797"/>
                  </a:cubicBezTo>
                  <a:close/>
                  <a:moveTo>
                    <a:pt x="14654" y="3880"/>
                  </a:moveTo>
                  <a:cubicBezTo>
                    <a:pt x="14540" y="3880"/>
                    <a:pt x="14472" y="3949"/>
                    <a:pt x="14495" y="4063"/>
                  </a:cubicBezTo>
                  <a:cubicBezTo>
                    <a:pt x="14495" y="4109"/>
                    <a:pt x="14495" y="4177"/>
                    <a:pt x="14517" y="4200"/>
                  </a:cubicBezTo>
                  <a:cubicBezTo>
                    <a:pt x="14538" y="4231"/>
                    <a:pt x="14587" y="4243"/>
                    <a:pt x="14640" y="4243"/>
                  </a:cubicBezTo>
                  <a:cubicBezTo>
                    <a:pt x="14705" y="4243"/>
                    <a:pt x="14777" y="4225"/>
                    <a:pt x="14814" y="4200"/>
                  </a:cubicBezTo>
                  <a:cubicBezTo>
                    <a:pt x="14814" y="4177"/>
                    <a:pt x="14837" y="4132"/>
                    <a:pt x="14837" y="4086"/>
                  </a:cubicBezTo>
                  <a:cubicBezTo>
                    <a:pt x="14837" y="3949"/>
                    <a:pt x="14814" y="3880"/>
                    <a:pt x="14654" y="3880"/>
                  </a:cubicBezTo>
                  <a:close/>
                  <a:moveTo>
                    <a:pt x="16512" y="4074"/>
                  </a:moveTo>
                  <a:cubicBezTo>
                    <a:pt x="16421" y="4074"/>
                    <a:pt x="16347" y="4156"/>
                    <a:pt x="16366" y="4269"/>
                  </a:cubicBezTo>
                  <a:cubicBezTo>
                    <a:pt x="16380" y="4295"/>
                    <a:pt x="16385" y="4306"/>
                    <a:pt x="16397" y="4306"/>
                  </a:cubicBezTo>
                  <a:cubicBezTo>
                    <a:pt x="16405" y="4306"/>
                    <a:pt x="16416" y="4301"/>
                    <a:pt x="16435" y="4291"/>
                  </a:cubicBezTo>
                  <a:cubicBezTo>
                    <a:pt x="16458" y="4269"/>
                    <a:pt x="16480" y="4246"/>
                    <a:pt x="16503" y="4223"/>
                  </a:cubicBezTo>
                  <a:lnTo>
                    <a:pt x="16595" y="4132"/>
                  </a:lnTo>
                  <a:cubicBezTo>
                    <a:pt x="16622" y="4090"/>
                    <a:pt x="16616" y="4082"/>
                    <a:pt x="16603" y="4082"/>
                  </a:cubicBezTo>
                  <a:cubicBezTo>
                    <a:pt x="16594" y="4082"/>
                    <a:pt x="16581" y="4086"/>
                    <a:pt x="16572" y="4086"/>
                  </a:cubicBezTo>
                  <a:cubicBezTo>
                    <a:pt x="16551" y="4078"/>
                    <a:pt x="16531" y="4074"/>
                    <a:pt x="16512" y="4074"/>
                  </a:cubicBezTo>
                  <a:close/>
                  <a:moveTo>
                    <a:pt x="15585" y="3952"/>
                  </a:moveTo>
                  <a:cubicBezTo>
                    <a:pt x="15543" y="3952"/>
                    <a:pt x="15501" y="3980"/>
                    <a:pt x="15453" y="4040"/>
                  </a:cubicBezTo>
                  <a:cubicBezTo>
                    <a:pt x="15385" y="4109"/>
                    <a:pt x="15385" y="4177"/>
                    <a:pt x="15476" y="4269"/>
                  </a:cubicBezTo>
                  <a:cubicBezTo>
                    <a:pt x="15518" y="4300"/>
                    <a:pt x="15551" y="4317"/>
                    <a:pt x="15583" y="4317"/>
                  </a:cubicBezTo>
                  <a:cubicBezTo>
                    <a:pt x="15620" y="4317"/>
                    <a:pt x="15655" y="4295"/>
                    <a:pt x="15704" y="4246"/>
                  </a:cubicBezTo>
                  <a:cubicBezTo>
                    <a:pt x="15796" y="4177"/>
                    <a:pt x="15796" y="4109"/>
                    <a:pt x="15704" y="4017"/>
                  </a:cubicBezTo>
                  <a:cubicBezTo>
                    <a:pt x="15661" y="3974"/>
                    <a:pt x="15623" y="3952"/>
                    <a:pt x="15585" y="3952"/>
                  </a:cubicBezTo>
                  <a:close/>
                  <a:moveTo>
                    <a:pt x="8886" y="4265"/>
                  </a:moveTo>
                  <a:cubicBezTo>
                    <a:pt x="8818" y="4265"/>
                    <a:pt x="8752" y="4282"/>
                    <a:pt x="8720" y="4314"/>
                  </a:cubicBezTo>
                  <a:cubicBezTo>
                    <a:pt x="8628" y="4405"/>
                    <a:pt x="8628" y="4611"/>
                    <a:pt x="8697" y="4702"/>
                  </a:cubicBezTo>
                  <a:cubicBezTo>
                    <a:pt x="8731" y="4748"/>
                    <a:pt x="8805" y="4771"/>
                    <a:pt x="8882" y="4771"/>
                  </a:cubicBezTo>
                  <a:cubicBezTo>
                    <a:pt x="8959" y="4771"/>
                    <a:pt x="9039" y="4748"/>
                    <a:pt x="9085" y="4702"/>
                  </a:cubicBezTo>
                  <a:cubicBezTo>
                    <a:pt x="9153" y="4634"/>
                    <a:pt x="9153" y="4428"/>
                    <a:pt x="9085" y="4337"/>
                  </a:cubicBezTo>
                  <a:cubicBezTo>
                    <a:pt x="9048" y="4288"/>
                    <a:pt x="8966" y="4265"/>
                    <a:pt x="8886" y="4265"/>
                  </a:cubicBezTo>
                  <a:close/>
                  <a:moveTo>
                    <a:pt x="9819" y="4333"/>
                  </a:moveTo>
                  <a:cubicBezTo>
                    <a:pt x="9791" y="4333"/>
                    <a:pt x="9765" y="4337"/>
                    <a:pt x="9747" y="4337"/>
                  </a:cubicBezTo>
                  <a:cubicBezTo>
                    <a:pt x="9678" y="4360"/>
                    <a:pt x="9633" y="4428"/>
                    <a:pt x="9587" y="4497"/>
                  </a:cubicBezTo>
                  <a:cubicBezTo>
                    <a:pt x="9564" y="4520"/>
                    <a:pt x="9564" y="4565"/>
                    <a:pt x="9564" y="4611"/>
                  </a:cubicBezTo>
                  <a:cubicBezTo>
                    <a:pt x="9564" y="4702"/>
                    <a:pt x="9656" y="4725"/>
                    <a:pt x="9678" y="4793"/>
                  </a:cubicBezTo>
                  <a:cubicBezTo>
                    <a:pt x="9724" y="4839"/>
                    <a:pt x="9747" y="4839"/>
                    <a:pt x="9793" y="4839"/>
                  </a:cubicBezTo>
                  <a:cubicBezTo>
                    <a:pt x="9884" y="4839"/>
                    <a:pt x="9930" y="4816"/>
                    <a:pt x="9975" y="4771"/>
                  </a:cubicBezTo>
                  <a:cubicBezTo>
                    <a:pt x="9998" y="4748"/>
                    <a:pt x="9998" y="4748"/>
                    <a:pt x="9998" y="4725"/>
                  </a:cubicBezTo>
                  <a:cubicBezTo>
                    <a:pt x="10066" y="4702"/>
                    <a:pt x="10066" y="4657"/>
                    <a:pt x="10066" y="4588"/>
                  </a:cubicBezTo>
                  <a:cubicBezTo>
                    <a:pt x="10066" y="4520"/>
                    <a:pt x="10066" y="4474"/>
                    <a:pt x="9998" y="4451"/>
                  </a:cubicBezTo>
                  <a:cubicBezTo>
                    <a:pt x="9975" y="4428"/>
                    <a:pt x="9975" y="4405"/>
                    <a:pt x="9952" y="4383"/>
                  </a:cubicBezTo>
                  <a:cubicBezTo>
                    <a:pt x="9911" y="4342"/>
                    <a:pt x="9862" y="4333"/>
                    <a:pt x="9819" y="4333"/>
                  </a:cubicBezTo>
                  <a:close/>
                  <a:moveTo>
                    <a:pt x="10763" y="4451"/>
                  </a:moveTo>
                  <a:cubicBezTo>
                    <a:pt x="10700" y="4451"/>
                    <a:pt x="10637" y="4474"/>
                    <a:pt x="10591" y="4520"/>
                  </a:cubicBezTo>
                  <a:cubicBezTo>
                    <a:pt x="10500" y="4611"/>
                    <a:pt x="10500" y="4771"/>
                    <a:pt x="10614" y="4862"/>
                  </a:cubicBezTo>
                  <a:cubicBezTo>
                    <a:pt x="10657" y="4905"/>
                    <a:pt x="10716" y="4928"/>
                    <a:pt x="10773" y="4928"/>
                  </a:cubicBezTo>
                  <a:cubicBezTo>
                    <a:pt x="10836" y="4928"/>
                    <a:pt x="10898" y="4899"/>
                    <a:pt x="10934" y="4839"/>
                  </a:cubicBezTo>
                  <a:cubicBezTo>
                    <a:pt x="11048" y="4771"/>
                    <a:pt x="11025" y="4611"/>
                    <a:pt x="10934" y="4520"/>
                  </a:cubicBezTo>
                  <a:cubicBezTo>
                    <a:pt x="10888" y="4474"/>
                    <a:pt x="10825" y="4451"/>
                    <a:pt x="10763" y="4451"/>
                  </a:cubicBezTo>
                  <a:close/>
                  <a:moveTo>
                    <a:pt x="11723" y="4551"/>
                  </a:moveTo>
                  <a:cubicBezTo>
                    <a:pt x="11656" y="4551"/>
                    <a:pt x="11587" y="4574"/>
                    <a:pt x="11550" y="4611"/>
                  </a:cubicBezTo>
                  <a:cubicBezTo>
                    <a:pt x="11482" y="4702"/>
                    <a:pt x="11482" y="4862"/>
                    <a:pt x="11550" y="4953"/>
                  </a:cubicBezTo>
                  <a:cubicBezTo>
                    <a:pt x="11593" y="4996"/>
                    <a:pt x="11655" y="5013"/>
                    <a:pt x="11716" y="5013"/>
                  </a:cubicBezTo>
                  <a:cubicBezTo>
                    <a:pt x="11787" y="5013"/>
                    <a:pt x="11856" y="4990"/>
                    <a:pt x="11893" y="4953"/>
                  </a:cubicBezTo>
                  <a:cubicBezTo>
                    <a:pt x="11961" y="4862"/>
                    <a:pt x="11961" y="4679"/>
                    <a:pt x="11870" y="4611"/>
                  </a:cubicBezTo>
                  <a:cubicBezTo>
                    <a:pt x="11838" y="4568"/>
                    <a:pt x="11781" y="4551"/>
                    <a:pt x="11723" y="4551"/>
                  </a:cubicBezTo>
                  <a:close/>
                  <a:moveTo>
                    <a:pt x="12653" y="4598"/>
                  </a:moveTo>
                  <a:cubicBezTo>
                    <a:pt x="12604" y="4598"/>
                    <a:pt x="12564" y="4657"/>
                    <a:pt x="12509" y="4657"/>
                  </a:cubicBezTo>
                  <a:cubicBezTo>
                    <a:pt x="12486" y="4702"/>
                    <a:pt x="12463" y="4748"/>
                    <a:pt x="12440" y="4816"/>
                  </a:cubicBezTo>
                  <a:cubicBezTo>
                    <a:pt x="12417" y="4885"/>
                    <a:pt x="12486" y="4930"/>
                    <a:pt x="12509" y="4976"/>
                  </a:cubicBezTo>
                  <a:cubicBezTo>
                    <a:pt x="12509" y="5022"/>
                    <a:pt x="12600" y="5022"/>
                    <a:pt x="12646" y="5045"/>
                  </a:cubicBezTo>
                  <a:cubicBezTo>
                    <a:pt x="12656" y="5048"/>
                    <a:pt x="12665" y="5049"/>
                    <a:pt x="12674" y="5049"/>
                  </a:cubicBezTo>
                  <a:cubicBezTo>
                    <a:pt x="12728" y="5049"/>
                    <a:pt x="12770" y="4999"/>
                    <a:pt x="12828" y="4999"/>
                  </a:cubicBezTo>
                  <a:cubicBezTo>
                    <a:pt x="12851" y="4953"/>
                    <a:pt x="12874" y="4885"/>
                    <a:pt x="12897" y="4839"/>
                  </a:cubicBezTo>
                  <a:cubicBezTo>
                    <a:pt x="12920" y="4771"/>
                    <a:pt x="12851" y="4725"/>
                    <a:pt x="12828" y="4657"/>
                  </a:cubicBezTo>
                  <a:cubicBezTo>
                    <a:pt x="12806" y="4634"/>
                    <a:pt x="12737" y="4611"/>
                    <a:pt x="12691" y="4611"/>
                  </a:cubicBezTo>
                  <a:cubicBezTo>
                    <a:pt x="12678" y="4602"/>
                    <a:pt x="12665" y="4598"/>
                    <a:pt x="12653" y="4598"/>
                  </a:cubicBezTo>
                  <a:close/>
                  <a:moveTo>
                    <a:pt x="13616" y="4719"/>
                  </a:moveTo>
                  <a:cubicBezTo>
                    <a:pt x="13564" y="4719"/>
                    <a:pt x="13513" y="4736"/>
                    <a:pt x="13467" y="4771"/>
                  </a:cubicBezTo>
                  <a:cubicBezTo>
                    <a:pt x="13376" y="4862"/>
                    <a:pt x="13376" y="4976"/>
                    <a:pt x="13467" y="5067"/>
                  </a:cubicBezTo>
                  <a:cubicBezTo>
                    <a:pt x="13513" y="5113"/>
                    <a:pt x="13564" y="5136"/>
                    <a:pt x="13616" y="5136"/>
                  </a:cubicBezTo>
                  <a:cubicBezTo>
                    <a:pt x="13667" y="5136"/>
                    <a:pt x="13719" y="5113"/>
                    <a:pt x="13764" y="5067"/>
                  </a:cubicBezTo>
                  <a:cubicBezTo>
                    <a:pt x="13855" y="4976"/>
                    <a:pt x="13855" y="4862"/>
                    <a:pt x="13764" y="4771"/>
                  </a:cubicBezTo>
                  <a:cubicBezTo>
                    <a:pt x="13719" y="4736"/>
                    <a:pt x="13667" y="4719"/>
                    <a:pt x="13616" y="4719"/>
                  </a:cubicBezTo>
                  <a:close/>
                  <a:moveTo>
                    <a:pt x="14574" y="4813"/>
                  </a:moveTo>
                  <a:cubicBezTo>
                    <a:pt x="14519" y="4813"/>
                    <a:pt x="14463" y="4836"/>
                    <a:pt x="14426" y="4885"/>
                  </a:cubicBezTo>
                  <a:cubicBezTo>
                    <a:pt x="14358" y="4953"/>
                    <a:pt x="14358" y="5090"/>
                    <a:pt x="14426" y="5159"/>
                  </a:cubicBezTo>
                  <a:cubicBezTo>
                    <a:pt x="14460" y="5193"/>
                    <a:pt x="14512" y="5210"/>
                    <a:pt x="14563" y="5210"/>
                  </a:cubicBezTo>
                  <a:cubicBezTo>
                    <a:pt x="14614" y="5210"/>
                    <a:pt x="14666" y="5193"/>
                    <a:pt x="14700" y="5159"/>
                  </a:cubicBezTo>
                  <a:cubicBezTo>
                    <a:pt x="14791" y="5090"/>
                    <a:pt x="14791" y="4953"/>
                    <a:pt x="14700" y="4862"/>
                  </a:cubicBezTo>
                  <a:cubicBezTo>
                    <a:pt x="14668" y="4830"/>
                    <a:pt x="14622" y="4813"/>
                    <a:pt x="14574" y="4813"/>
                  </a:cubicBezTo>
                  <a:close/>
                  <a:moveTo>
                    <a:pt x="15454" y="4904"/>
                  </a:moveTo>
                  <a:cubicBezTo>
                    <a:pt x="15410" y="4904"/>
                    <a:pt x="15372" y="4911"/>
                    <a:pt x="15362" y="4930"/>
                  </a:cubicBezTo>
                  <a:cubicBezTo>
                    <a:pt x="15316" y="4999"/>
                    <a:pt x="15293" y="5067"/>
                    <a:pt x="15316" y="5159"/>
                  </a:cubicBezTo>
                  <a:cubicBezTo>
                    <a:pt x="15316" y="5159"/>
                    <a:pt x="15339" y="5159"/>
                    <a:pt x="15339" y="5182"/>
                  </a:cubicBezTo>
                  <a:cubicBezTo>
                    <a:pt x="15316" y="5250"/>
                    <a:pt x="15385" y="5227"/>
                    <a:pt x="15408" y="5250"/>
                  </a:cubicBezTo>
                  <a:cubicBezTo>
                    <a:pt x="15422" y="5264"/>
                    <a:pt x="15434" y="5270"/>
                    <a:pt x="15444" y="5270"/>
                  </a:cubicBezTo>
                  <a:cubicBezTo>
                    <a:pt x="15467" y="5270"/>
                    <a:pt x="15483" y="5243"/>
                    <a:pt x="15499" y="5227"/>
                  </a:cubicBezTo>
                  <a:cubicBezTo>
                    <a:pt x="15522" y="5204"/>
                    <a:pt x="15545" y="5182"/>
                    <a:pt x="15567" y="5159"/>
                  </a:cubicBezTo>
                  <a:cubicBezTo>
                    <a:pt x="15590" y="5136"/>
                    <a:pt x="15613" y="5090"/>
                    <a:pt x="15659" y="5067"/>
                  </a:cubicBezTo>
                  <a:cubicBezTo>
                    <a:pt x="15682" y="5045"/>
                    <a:pt x="15659" y="4953"/>
                    <a:pt x="15613" y="4930"/>
                  </a:cubicBezTo>
                  <a:cubicBezTo>
                    <a:pt x="15587" y="4917"/>
                    <a:pt x="15515" y="4904"/>
                    <a:pt x="15454" y="4904"/>
                  </a:cubicBezTo>
                  <a:close/>
                  <a:moveTo>
                    <a:pt x="7887" y="5110"/>
                  </a:moveTo>
                  <a:cubicBezTo>
                    <a:pt x="7868" y="5110"/>
                    <a:pt x="7849" y="5117"/>
                    <a:pt x="7830" y="5136"/>
                  </a:cubicBezTo>
                  <a:cubicBezTo>
                    <a:pt x="7807" y="5182"/>
                    <a:pt x="7761" y="5204"/>
                    <a:pt x="7738" y="5250"/>
                  </a:cubicBezTo>
                  <a:cubicBezTo>
                    <a:pt x="7693" y="5296"/>
                    <a:pt x="7647" y="5318"/>
                    <a:pt x="7624" y="5364"/>
                  </a:cubicBezTo>
                  <a:cubicBezTo>
                    <a:pt x="7579" y="5410"/>
                    <a:pt x="7579" y="5410"/>
                    <a:pt x="7601" y="5478"/>
                  </a:cubicBezTo>
                  <a:cubicBezTo>
                    <a:pt x="7624" y="5501"/>
                    <a:pt x="7647" y="5547"/>
                    <a:pt x="7670" y="5570"/>
                  </a:cubicBezTo>
                  <a:cubicBezTo>
                    <a:pt x="7710" y="5623"/>
                    <a:pt x="7766" y="5645"/>
                    <a:pt x="7828" y="5645"/>
                  </a:cubicBezTo>
                  <a:cubicBezTo>
                    <a:pt x="7872" y="5645"/>
                    <a:pt x="7919" y="5634"/>
                    <a:pt x="7967" y="5615"/>
                  </a:cubicBezTo>
                  <a:cubicBezTo>
                    <a:pt x="8058" y="5570"/>
                    <a:pt x="8126" y="5501"/>
                    <a:pt x="8126" y="5387"/>
                  </a:cubicBezTo>
                  <a:cubicBezTo>
                    <a:pt x="8126" y="5273"/>
                    <a:pt x="8058" y="5159"/>
                    <a:pt x="7967" y="5136"/>
                  </a:cubicBezTo>
                  <a:cubicBezTo>
                    <a:pt x="7940" y="5123"/>
                    <a:pt x="7914" y="5110"/>
                    <a:pt x="7887" y="5110"/>
                  </a:cubicBezTo>
                  <a:close/>
                  <a:moveTo>
                    <a:pt x="8800" y="5187"/>
                  </a:moveTo>
                  <a:cubicBezTo>
                    <a:pt x="8731" y="5187"/>
                    <a:pt x="8663" y="5216"/>
                    <a:pt x="8606" y="5273"/>
                  </a:cubicBezTo>
                  <a:cubicBezTo>
                    <a:pt x="8492" y="5387"/>
                    <a:pt x="8492" y="5547"/>
                    <a:pt x="8606" y="5661"/>
                  </a:cubicBezTo>
                  <a:cubicBezTo>
                    <a:pt x="8663" y="5718"/>
                    <a:pt x="8731" y="5746"/>
                    <a:pt x="8800" y="5746"/>
                  </a:cubicBezTo>
                  <a:cubicBezTo>
                    <a:pt x="8868" y="5746"/>
                    <a:pt x="8937" y="5718"/>
                    <a:pt x="8994" y="5661"/>
                  </a:cubicBezTo>
                  <a:cubicBezTo>
                    <a:pt x="9108" y="5547"/>
                    <a:pt x="9108" y="5387"/>
                    <a:pt x="8994" y="5273"/>
                  </a:cubicBezTo>
                  <a:cubicBezTo>
                    <a:pt x="8937" y="5216"/>
                    <a:pt x="8868" y="5187"/>
                    <a:pt x="8800" y="5187"/>
                  </a:cubicBezTo>
                  <a:close/>
                  <a:moveTo>
                    <a:pt x="9751" y="5315"/>
                  </a:moveTo>
                  <a:cubicBezTo>
                    <a:pt x="9672" y="5315"/>
                    <a:pt x="9590" y="5338"/>
                    <a:pt x="9542" y="5387"/>
                  </a:cubicBezTo>
                  <a:cubicBezTo>
                    <a:pt x="9473" y="5478"/>
                    <a:pt x="9496" y="5684"/>
                    <a:pt x="9564" y="5752"/>
                  </a:cubicBezTo>
                  <a:cubicBezTo>
                    <a:pt x="9596" y="5795"/>
                    <a:pt x="9667" y="5812"/>
                    <a:pt x="9739" y="5812"/>
                  </a:cubicBezTo>
                  <a:cubicBezTo>
                    <a:pt x="9822" y="5812"/>
                    <a:pt x="9905" y="5789"/>
                    <a:pt x="9930" y="5752"/>
                  </a:cubicBezTo>
                  <a:cubicBezTo>
                    <a:pt x="10021" y="5661"/>
                    <a:pt x="10021" y="5455"/>
                    <a:pt x="9930" y="5364"/>
                  </a:cubicBezTo>
                  <a:cubicBezTo>
                    <a:pt x="9887" y="5332"/>
                    <a:pt x="9820" y="5315"/>
                    <a:pt x="9751" y="5315"/>
                  </a:cubicBezTo>
                  <a:close/>
                  <a:moveTo>
                    <a:pt x="10735" y="5361"/>
                  </a:moveTo>
                  <a:cubicBezTo>
                    <a:pt x="10725" y="5361"/>
                    <a:pt x="10716" y="5362"/>
                    <a:pt x="10706" y="5364"/>
                  </a:cubicBezTo>
                  <a:cubicBezTo>
                    <a:pt x="10637" y="5364"/>
                    <a:pt x="10591" y="5364"/>
                    <a:pt x="10546" y="5410"/>
                  </a:cubicBezTo>
                  <a:cubicBezTo>
                    <a:pt x="10523" y="5478"/>
                    <a:pt x="10455" y="5501"/>
                    <a:pt x="10455" y="5570"/>
                  </a:cubicBezTo>
                  <a:cubicBezTo>
                    <a:pt x="10432" y="5661"/>
                    <a:pt x="10455" y="5729"/>
                    <a:pt x="10523" y="5775"/>
                  </a:cubicBezTo>
                  <a:cubicBezTo>
                    <a:pt x="10569" y="5821"/>
                    <a:pt x="10614" y="5866"/>
                    <a:pt x="10706" y="5866"/>
                  </a:cubicBezTo>
                  <a:cubicBezTo>
                    <a:pt x="10774" y="5866"/>
                    <a:pt x="10820" y="5821"/>
                    <a:pt x="10865" y="5775"/>
                  </a:cubicBezTo>
                  <a:cubicBezTo>
                    <a:pt x="10888" y="5752"/>
                    <a:pt x="10934" y="5706"/>
                    <a:pt x="10934" y="5684"/>
                  </a:cubicBezTo>
                  <a:cubicBezTo>
                    <a:pt x="10957" y="5615"/>
                    <a:pt x="10979" y="5547"/>
                    <a:pt x="10934" y="5501"/>
                  </a:cubicBezTo>
                  <a:cubicBezTo>
                    <a:pt x="10871" y="5459"/>
                    <a:pt x="10828" y="5361"/>
                    <a:pt x="10735" y="5361"/>
                  </a:cubicBezTo>
                  <a:close/>
                  <a:moveTo>
                    <a:pt x="11650" y="5461"/>
                  </a:moveTo>
                  <a:cubicBezTo>
                    <a:pt x="11596" y="5461"/>
                    <a:pt x="11539" y="5490"/>
                    <a:pt x="11482" y="5547"/>
                  </a:cubicBezTo>
                  <a:cubicBezTo>
                    <a:pt x="11368" y="5661"/>
                    <a:pt x="11368" y="5752"/>
                    <a:pt x="11482" y="5866"/>
                  </a:cubicBezTo>
                  <a:cubicBezTo>
                    <a:pt x="11539" y="5923"/>
                    <a:pt x="11596" y="5952"/>
                    <a:pt x="11653" y="5952"/>
                  </a:cubicBezTo>
                  <a:cubicBezTo>
                    <a:pt x="11710" y="5952"/>
                    <a:pt x="11767" y="5923"/>
                    <a:pt x="11824" y="5866"/>
                  </a:cubicBezTo>
                  <a:cubicBezTo>
                    <a:pt x="11915" y="5752"/>
                    <a:pt x="11915" y="5638"/>
                    <a:pt x="11801" y="5547"/>
                  </a:cubicBezTo>
                  <a:cubicBezTo>
                    <a:pt x="11756" y="5490"/>
                    <a:pt x="11704" y="5461"/>
                    <a:pt x="11650" y="5461"/>
                  </a:cubicBezTo>
                  <a:close/>
                  <a:moveTo>
                    <a:pt x="12612" y="5574"/>
                  </a:moveTo>
                  <a:cubicBezTo>
                    <a:pt x="12536" y="5574"/>
                    <a:pt x="12457" y="5598"/>
                    <a:pt x="12417" y="5638"/>
                  </a:cubicBezTo>
                  <a:cubicBezTo>
                    <a:pt x="12349" y="5729"/>
                    <a:pt x="12349" y="5889"/>
                    <a:pt x="12440" y="5958"/>
                  </a:cubicBezTo>
                  <a:cubicBezTo>
                    <a:pt x="12475" y="6003"/>
                    <a:pt x="12537" y="6026"/>
                    <a:pt x="12600" y="6026"/>
                  </a:cubicBezTo>
                  <a:cubicBezTo>
                    <a:pt x="12663" y="6026"/>
                    <a:pt x="12726" y="6003"/>
                    <a:pt x="12760" y="5958"/>
                  </a:cubicBezTo>
                  <a:cubicBezTo>
                    <a:pt x="12851" y="5866"/>
                    <a:pt x="12828" y="5706"/>
                    <a:pt x="12760" y="5615"/>
                  </a:cubicBezTo>
                  <a:cubicBezTo>
                    <a:pt x="12722" y="5587"/>
                    <a:pt x="12667" y="5574"/>
                    <a:pt x="12612" y="5574"/>
                  </a:cubicBezTo>
                  <a:close/>
                  <a:moveTo>
                    <a:pt x="13508" y="5633"/>
                  </a:moveTo>
                  <a:cubicBezTo>
                    <a:pt x="13454" y="5633"/>
                    <a:pt x="13412" y="5687"/>
                    <a:pt x="13353" y="5706"/>
                  </a:cubicBezTo>
                  <a:cubicBezTo>
                    <a:pt x="13331" y="5729"/>
                    <a:pt x="13308" y="5798"/>
                    <a:pt x="13308" y="5866"/>
                  </a:cubicBezTo>
                  <a:cubicBezTo>
                    <a:pt x="13262" y="5935"/>
                    <a:pt x="13353" y="5980"/>
                    <a:pt x="13353" y="6049"/>
                  </a:cubicBezTo>
                  <a:cubicBezTo>
                    <a:pt x="13363" y="6046"/>
                    <a:pt x="13372" y="6044"/>
                    <a:pt x="13380" y="6044"/>
                  </a:cubicBezTo>
                  <a:cubicBezTo>
                    <a:pt x="13429" y="6044"/>
                    <a:pt x="13454" y="6095"/>
                    <a:pt x="13513" y="6095"/>
                  </a:cubicBezTo>
                  <a:cubicBezTo>
                    <a:pt x="13582" y="6095"/>
                    <a:pt x="13627" y="6026"/>
                    <a:pt x="13696" y="6026"/>
                  </a:cubicBezTo>
                  <a:cubicBezTo>
                    <a:pt x="13673" y="5980"/>
                    <a:pt x="13741" y="5935"/>
                    <a:pt x="13741" y="5866"/>
                  </a:cubicBezTo>
                  <a:cubicBezTo>
                    <a:pt x="13764" y="5798"/>
                    <a:pt x="13673" y="5775"/>
                    <a:pt x="13696" y="5706"/>
                  </a:cubicBezTo>
                  <a:cubicBezTo>
                    <a:pt x="13650" y="5684"/>
                    <a:pt x="13582" y="5661"/>
                    <a:pt x="13536" y="5638"/>
                  </a:cubicBezTo>
                  <a:cubicBezTo>
                    <a:pt x="13526" y="5635"/>
                    <a:pt x="13517" y="5633"/>
                    <a:pt x="13508" y="5633"/>
                  </a:cubicBezTo>
                  <a:close/>
                  <a:moveTo>
                    <a:pt x="14463" y="5752"/>
                  </a:moveTo>
                  <a:cubicBezTo>
                    <a:pt x="14415" y="5752"/>
                    <a:pt x="14369" y="5775"/>
                    <a:pt x="14335" y="5821"/>
                  </a:cubicBezTo>
                  <a:cubicBezTo>
                    <a:pt x="14244" y="5912"/>
                    <a:pt x="14244" y="6026"/>
                    <a:pt x="14335" y="6117"/>
                  </a:cubicBezTo>
                  <a:cubicBezTo>
                    <a:pt x="14377" y="6149"/>
                    <a:pt x="14424" y="6166"/>
                    <a:pt x="14470" y="6166"/>
                  </a:cubicBezTo>
                  <a:cubicBezTo>
                    <a:pt x="14522" y="6166"/>
                    <a:pt x="14572" y="6143"/>
                    <a:pt x="14609" y="6095"/>
                  </a:cubicBezTo>
                  <a:cubicBezTo>
                    <a:pt x="14700" y="6026"/>
                    <a:pt x="14700" y="5912"/>
                    <a:pt x="14609" y="5821"/>
                  </a:cubicBezTo>
                  <a:cubicBezTo>
                    <a:pt x="14563" y="5775"/>
                    <a:pt x="14512" y="5752"/>
                    <a:pt x="14463" y="5752"/>
                  </a:cubicBezTo>
                  <a:close/>
                  <a:moveTo>
                    <a:pt x="6991" y="6000"/>
                  </a:moveTo>
                  <a:cubicBezTo>
                    <a:pt x="6982" y="6000"/>
                    <a:pt x="6972" y="6007"/>
                    <a:pt x="6962" y="6026"/>
                  </a:cubicBezTo>
                  <a:cubicBezTo>
                    <a:pt x="6848" y="6140"/>
                    <a:pt x="6734" y="6254"/>
                    <a:pt x="6643" y="6346"/>
                  </a:cubicBezTo>
                  <a:cubicBezTo>
                    <a:pt x="6574" y="6414"/>
                    <a:pt x="6574" y="6460"/>
                    <a:pt x="6666" y="6505"/>
                  </a:cubicBezTo>
                  <a:cubicBezTo>
                    <a:pt x="6711" y="6505"/>
                    <a:pt x="6734" y="6528"/>
                    <a:pt x="6780" y="6528"/>
                  </a:cubicBezTo>
                  <a:cubicBezTo>
                    <a:pt x="6792" y="6532"/>
                    <a:pt x="6807" y="6534"/>
                    <a:pt x="6825" y="6534"/>
                  </a:cubicBezTo>
                  <a:cubicBezTo>
                    <a:pt x="6908" y="6534"/>
                    <a:pt x="7035" y="6493"/>
                    <a:pt x="7054" y="6437"/>
                  </a:cubicBezTo>
                  <a:cubicBezTo>
                    <a:pt x="7145" y="6346"/>
                    <a:pt x="7122" y="6140"/>
                    <a:pt x="7031" y="6026"/>
                  </a:cubicBezTo>
                  <a:cubicBezTo>
                    <a:pt x="7018" y="6013"/>
                    <a:pt x="7004" y="6000"/>
                    <a:pt x="6991" y="6000"/>
                  </a:cubicBezTo>
                  <a:close/>
                  <a:moveTo>
                    <a:pt x="7761" y="6049"/>
                  </a:moveTo>
                  <a:cubicBezTo>
                    <a:pt x="7693" y="6049"/>
                    <a:pt x="7624" y="6049"/>
                    <a:pt x="7579" y="6117"/>
                  </a:cubicBezTo>
                  <a:cubicBezTo>
                    <a:pt x="7533" y="6186"/>
                    <a:pt x="7464" y="6209"/>
                    <a:pt x="7487" y="6323"/>
                  </a:cubicBezTo>
                  <a:cubicBezTo>
                    <a:pt x="7487" y="6391"/>
                    <a:pt x="7487" y="6460"/>
                    <a:pt x="7556" y="6505"/>
                  </a:cubicBezTo>
                  <a:cubicBezTo>
                    <a:pt x="7595" y="6545"/>
                    <a:pt x="7635" y="6601"/>
                    <a:pt x="7718" y="6601"/>
                  </a:cubicBezTo>
                  <a:cubicBezTo>
                    <a:pt x="7731" y="6601"/>
                    <a:pt x="7746" y="6600"/>
                    <a:pt x="7761" y="6597"/>
                  </a:cubicBezTo>
                  <a:cubicBezTo>
                    <a:pt x="7830" y="6597"/>
                    <a:pt x="7898" y="6597"/>
                    <a:pt x="7921" y="6528"/>
                  </a:cubicBezTo>
                  <a:cubicBezTo>
                    <a:pt x="7989" y="6460"/>
                    <a:pt x="8035" y="6414"/>
                    <a:pt x="8035" y="6323"/>
                  </a:cubicBezTo>
                  <a:cubicBezTo>
                    <a:pt x="8035" y="6231"/>
                    <a:pt x="8012" y="6186"/>
                    <a:pt x="7944" y="6140"/>
                  </a:cubicBezTo>
                  <a:cubicBezTo>
                    <a:pt x="7898" y="6095"/>
                    <a:pt x="7852" y="6049"/>
                    <a:pt x="7761" y="6049"/>
                  </a:cubicBezTo>
                  <a:close/>
                  <a:moveTo>
                    <a:pt x="8731" y="6123"/>
                  </a:moveTo>
                  <a:cubicBezTo>
                    <a:pt x="8663" y="6123"/>
                    <a:pt x="8594" y="6152"/>
                    <a:pt x="8537" y="6209"/>
                  </a:cubicBezTo>
                  <a:cubicBezTo>
                    <a:pt x="8423" y="6323"/>
                    <a:pt x="8423" y="6460"/>
                    <a:pt x="8537" y="6574"/>
                  </a:cubicBezTo>
                  <a:cubicBezTo>
                    <a:pt x="8594" y="6631"/>
                    <a:pt x="8663" y="6659"/>
                    <a:pt x="8731" y="6659"/>
                  </a:cubicBezTo>
                  <a:cubicBezTo>
                    <a:pt x="8800" y="6659"/>
                    <a:pt x="8868" y="6631"/>
                    <a:pt x="8925" y="6574"/>
                  </a:cubicBezTo>
                  <a:cubicBezTo>
                    <a:pt x="9017" y="6483"/>
                    <a:pt x="9039" y="6323"/>
                    <a:pt x="8925" y="6209"/>
                  </a:cubicBezTo>
                  <a:cubicBezTo>
                    <a:pt x="8868" y="6152"/>
                    <a:pt x="8800" y="6123"/>
                    <a:pt x="8731" y="6123"/>
                  </a:cubicBezTo>
                  <a:close/>
                  <a:moveTo>
                    <a:pt x="9678" y="6214"/>
                  </a:moveTo>
                  <a:cubicBezTo>
                    <a:pt x="9616" y="6214"/>
                    <a:pt x="9553" y="6243"/>
                    <a:pt x="9496" y="6300"/>
                  </a:cubicBezTo>
                  <a:cubicBezTo>
                    <a:pt x="9382" y="6414"/>
                    <a:pt x="9359" y="6551"/>
                    <a:pt x="9473" y="6665"/>
                  </a:cubicBezTo>
                  <a:cubicBezTo>
                    <a:pt x="9536" y="6728"/>
                    <a:pt x="9612" y="6763"/>
                    <a:pt x="9687" y="6763"/>
                  </a:cubicBezTo>
                  <a:cubicBezTo>
                    <a:pt x="9749" y="6763"/>
                    <a:pt x="9810" y="6739"/>
                    <a:pt x="9861" y="6688"/>
                  </a:cubicBezTo>
                  <a:cubicBezTo>
                    <a:pt x="9975" y="6574"/>
                    <a:pt x="9975" y="6414"/>
                    <a:pt x="9861" y="6300"/>
                  </a:cubicBezTo>
                  <a:cubicBezTo>
                    <a:pt x="9804" y="6243"/>
                    <a:pt x="9741" y="6214"/>
                    <a:pt x="9678" y="6214"/>
                  </a:cubicBezTo>
                  <a:close/>
                  <a:moveTo>
                    <a:pt x="10599" y="6308"/>
                  </a:moveTo>
                  <a:cubicBezTo>
                    <a:pt x="10530" y="6308"/>
                    <a:pt x="10464" y="6326"/>
                    <a:pt x="10432" y="6368"/>
                  </a:cubicBezTo>
                  <a:cubicBezTo>
                    <a:pt x="10340" y="6437"/>
                    <a:pt x="10318" y="6642"/>
                    <a:pt x="10409" y="6734"/>
                  </a:cubicBezTo>
                  <a:cubicBezTo>
                    <a:pt x="10446" y="6783"/>
                    <a:pt x="10528" y="6805"/>
                    <a:pt x="10611" y="6805"/>
                  </a:cubicBezTo>
                  <a:cubicBezTo>
                    <a:pt x="10683" y="6805"/>
                    <a:pt x="10755" y="6788"/>
                    <a:pt x="10797" y="6756"/>
                  </a:cubicBezTo>
                  <a:cubicBezTo>
                    <a:pt x="10865" y="6665"/>
                    <a:pt x="10865" y="6460"/>
                    <a:pt x="10797" y="6368"/>
                  </a:cubicBezTo>
                  <a:cubicBezTo>
                    <a:pt x="10760" y="6332"/>
                    <a:pt x="10678" y="6308"/>
                    <a:pt x="10599" y="6308"/>
                  </a:cubicBezTo>
                  <a:close/>
                  <a:moveTo>
                    <a:pt x="11550" y="6391"/>
                  </a:moveTo>
                  <a:cubicBezTo>
                    <a:pt x="11504" y="6414"/>
                    <a:pt x="11436" y="6414"/>
                    <a:pt x="11413" y="6460"/>
                  </a:cubicBezTo>
                  <a:cubicBezTo>
                    <a:pt x="11368" y="6505"/>
                    <a:pt x="11299" y="6528"/>
                    <a:pt x="11299" y="6620"/>
                  </a:cubicBezTo>
                  <a:cubicBezTo>
                    <a:pt x="11299" y="6711"/>
                    <a:pt x="11322" y="6756"/>
                    <a:pt x="11390" y="6825"/>
                  </a:cubicBezTo>
                  <a:cubicBezTo>
                    <a:pt x="11436" y="6848"/>
                    <a:pt x="11459" y="6916"/>
                    <a:pt x="11550" y="6916"/>
                  </a:cubicBezTo>
                  <a:cubicBezTo>
                    <a:pt x="11619" y="6916"/>
                    <a:pt x="11664" y="6871"/>
                    <a:pt x="11710" y="6825"/>
                  </a:cubicBezTo>
                  <a:cubicBezTo>
                    <a:pt x="11756" y="6779"/>
                    <a:pt x="11801" y="6756"/>
                    <a:pt x="11801" y="6734"/>
                  </a:cubicBezTo>
                  <a:cubicBezTo>
                    <a:pt x="11801" y="6665"/>
                    <a:pt x="11824" y="6597"/>
                    <a:pt x="11778" y="6551"/>
                  </a:cubicBezTo>
                  <a:cubicBezTo>
                    <a:pt x="11710" y="6483"/>
                    <a:pt x="11664" y="6391"/>
                    <a:pt x="11550" y="6391"/>
                  </a:cubicBezTo>
                  <a:close/>
                  <a:moveTo>
                    <a:pt x="12497" y="6505"/>
                  </a:moveTo>
                  <a:cubicBezTo>
                    <a:pt x="12440" y="6505"/>
                    <a:pt x="12383" y="6528"/>
                    <a:pt x="12326" y="6574"/>
                  </a:cubicBezTo>
                  <a:cubicBezTo>
                    <a:pt x="12212" y="6688"/>
                    <a:pt x="12235" y="6802"/>
                    <a:pt x="12326" y="6916"/>
                  </a:cubicBezTo>
                  <a:cubicBezTo>
                    <a:pt x="12383" y="6973"/>
                    <a:pt x="12440" y="7002"/>
                    <a:pt x="12497" y="7002"/>
                  </a:cubicBezTo>
                  <a:cubicBezTo>
                    <a:pt x="12554" y="7002"/>
                    <a:pt x="12612" y="6973"/>
                    <a:pt x="12669" y="6916"/>
                  </a:cubicBezTo>
                  <a:cubicBezTo>
                    <a:pt x="12783" y="6802"/>
                    <a:pt x="12783" y="6688"/>
                    <a:pt x="12669" y="6574"/>
                  </a:cubicBezTo>
                  <a:cubicBezTo>
                    <a:pt x="12612" y="6528"/>
                    <a:pt x="12554" y="6505"/>
                    <a:pt x="12497" y="6505"/>
                  </a:cubicBezTo>
                  <a:close/>
                  <a:moveTo>
                    <a:pt x="13424" y="6594"/>
                  </a:moveTo>
                  <a:cubicBezTo>
                    <a:pt x="13357" y="6594"/>
                    <a:pt x="13288" y="6616"/>
                    <a:pt x="13239" y="6665"/>
                  </a:cubicBezTo>
                  <a:cubicBezTo>
                    <a:pt x="13171" y="6756"/>
                    <a:pt x="13194" y="6916"/>
                    <a:pt x="13262" y="6985"/>
                  </a:cubicBezTo>
                  <a:cubicBezTo>
                    <a:pt x="13304" y="7027"/>
                    <a:pt x="13362" y="7045"/>
                    <a:pt x="13420" y="7045"/>
                  </a:cubicBezTo>
                  <a:cubicBezTo>
                    <a:pt x="13487" y="7045"/>
                    <a:pt x="13556" y="7021"/>
                    <a:pt x="13604" y="6985"/>
                  </a:cubicBezTo>
                  <a:cubicBezTo>
                    <a:pt x="13673" y="6893"/>
                    <a:pt x="13673" y="6711"/>
                    <a:pt x="13582" y="6642"/>
                  </a:cubicBezTo>
                  <a:cubicBezTo>
                    <a:pt x="13539" y="6611"/>
                    <a:pt x="13482" y="6594"/>
                    <a:pt x="13424" y="6594"/>
                  </a:cubicBezTo>
                  <a:close/>
                  <a:moveTo>
                    <a:pt x="6045" y="6947"/>
                  </a:moveTo>
                  <a:cubicBezTo>
                    <a:pt x="6041" y="6947"/>
                    <a:pt x="6036" y="6952"/>
                    <a:pt x="6026" y="6962"/>
                  </a:cubicBezTo>
                  <a:cubicBezTo>
                    <a:pt x="5958" y="7030"/>
                    <a:pt x="5889" y="7099"/>
                    <a:pt x="5821" y="7144"/>
                  </a:cubicBezTo>
                  <a:cubicBezTo>
                    <a:pt x="5775" y="7213"/>
                    <a:pt x="5707" y="7281"/>
                    <a:pt x="5638" y="7350"/>
                  </a:cubicBezTo>
                  <a:cubicBezTo>
                    <a:pt x="5616" y="7350"/>
                    <a:pt x="5616" y="7373"/>
                    <a:pt x="5661" y="7373"/>
                  </a:cubicBezTo>
                  <a:cubicBezTo>
                    <a:pt x="5705" y="7390"/>
                    <a:pt x="5753" y="7401"/>
                    <a:pt x="5800" y="7401"/>
                  </a:cubicBezTo>
                  <a:cubicBezTo>
                    <a:pt x="5875" y="7401"/>
                    <a:pt x="5948" y="7374"/>
                    <a:pt x="6004" y="7304"/>
                  </a:cubicBezTo>
                  <a:cubicBezTo>
                    <a:pt x="6095" y="7213"/>
                    <a:pt x="6095" y="7099"/>
                    <a:pt x="6049" y="6985"/>
                  </a:cubicBezTo>
                  <a:cubicBezTo>
                    <a:pt x="6049" y="6958"/>
                    <a:pt x="6049" y="6947"/>
                    <a:pt x="6045" y="6947"/>
                  </a:cubicBezTo>
                  <a:close/>
                  <a:moveTo>
                    <a:pt x="6734" y="6899"/>
                  </a:moveTo>
                  <a:cubicBezTo>
                    <a:pt x="6660" y="6899"/>
                    <a:pt x="6586" y="6928"/>
                    <a:pt x="6529" y="6985"/>
                  </a:cubicBezTo>
                  <a:cubicBezTo>
                    <a:pt x="6414" y="7099"/>
                    <a:pt x="6392" y="7304"/>
                    <a:pt x="6506" y="7418"/>
                  </a:cubicBezTo>
                  <a:cubicBezTo>
                    <a:pt x="6574" y="7475"/>
                    <a:pt x="6654" y="7504"/>
                    <a:pt x="6731" y="7504"/>
                  </a:cubicBezTo>
                  <a:cubicBezTo>
                    <a:pt x="6808" y="7504"/>
                    <a:pt x="6882" y="7475"/>
                    <a:pt x="6939" y="7418"/>
                  </a:cubicBezTo>
                  <a:cubicBezTo>
                    <a:pt x="7054" y="7304"/>
                    <a:pt x="7054" y="7099"/>
                    <a:pt x="6939" y="6985"/>
                  </a:cubicBezTo>
                  <a:cubicBezTo>
                    <a:pt x="6882" y="6928"/>
                    <a:pt x="6808" y="6899"/>
                    <a:pt x="6734" y="6899"/>
                  </a:cubicBezTo>
                  <a:close/>
                  <a:moveTo>
                    <a:pt x="7715" y="6985"/>
                  </a:moveTo>
                  <a:cubicBezTo>
                    <a:pt x="7647" y="6985"/>
                    <a:pt x="7556" y="7008"/>
                    <a:pt x="7510" y="7053"/>
                  </a:cubicBezTo>
                  <a:cubicBezTo>
                    <a:pt x="7464" y="7099"/>
                    <a:pt x="7419" y="7190"/>
                    <a:pt x="7419" y="7259"/>
                  </a:cubicBezTo>
                  <a:cubicBezTo>
                    <a:pt x="7419" y="7327"/>
                    <a:pt x="7442" y="7418"/>
                    <a:pt x="7487" y="7464"/>
                  </a:cubicBezTo>
                  <a:cubicBezTo>
                    <a:pt x="7533" y="7533"/>
                    <a:pt x="7624" y="7555"/>
                    <a:pt x="7693" y="7555"/>
                  </a:cubicBezTo>
                  <a:cubicBezTo>
                    <a:pt x="7761" y="7555"/>
                    <a:pt x="7852" y="7510"/>
                    <a:pt x="7921" y="7487"/>
                  </a:cubicBezTo>
                  <a:cubicBezTo>
                    <a:pt x="7944" y="7418"/>
                    <a:pt x="7989" y="7350"/>
                    <a:pt x="7989" y="7281"/>
                  </a:cubicBezTo>
                  <a:cubicBezTo>
                    <a:pt x="7989" y="7213"/>
                    <a:pt x="7967" y="7122"/>
                    <a:pt x="7921" y="7053"/>
                  </a:cubicBezTo>
                  <a:cubicBezTo>
                    <a:pt x="7875" y="7008"/>
                    <a:pt x="7784" y="6985"/>
                    <a:pt x="7715" y="6985"/>
                  </a:cubicBezTo>
                  <a:close/>
                  <a:moveTo>
                    <a:pt x="8671" y="7071"/>
                  </a:moveTo>
                  <a:cubicBezTo>
                    <a:pt x="8658" y="7071"/>
                    <a:pt x="8644" y="7073"/>
                    <a:pt x="8628" y="7076"/>
                  </a:cubicBezTo>
                  <a:cubicBezTo>
                    <a:pt x="8560" y="7076"/>
                    <a:pt x="8492" y="7076"/>
                    <a:pt x="8446" y="7144"/>
                  </a:cubicBezTo>
                  <a:cubicBezTo>
                    <a:pt x="8400" y="7213"/>
                    <a:pt x="8332" y="7236"/>
                    <a:pt x="8355" y="7350"/>
                  </a:cubicBezTo>
                  <a:cubicBezTo>
                    <a:pt x="8355" y="7418"/>
                    <a:pt x="8355" y="7487"/>
                    <a:pt x="8446" y="7533"/>
                  </a:cubicBezTo>
                  <a:cubicBezTo>
                    <a:pt x="8469" y="7601"/>
                    <a:pt x="8560" y="7624"/>
                    <a:pt x="8628" y="7624"/>
                  </a:cubicBezTo>
                  <a:cubicBezTo>
                    <a:pt x="8720" y="7624"/>
                    <a:pt x="8765" y="7601"/>
                    <a:pt x="8811" y="7533"/>
                  </a:cubicBezTo>
                  <a:cubicBezTo>
                    <a:pt x="8880" y="7487"/>
                    <a:pt x="8902" y="7441"/>
                    <a:pt x="8902" y="7350"/>
                  </a:cubicBezTo>
                  <a:cubicBezTo>
                    <a:pt x="8902" y="7281"/>
                    <a:pt x="8902" y="7213"/>
                    <a:pt x="8834" y="7167"/>
                  </a:cubicBezTo>
                  <a:cubicBezTo>
                    <a:pt x="8775" y="7128"/>
                    <a:pt x="8750" y="7071"/>
                    <a:pt x="8671" y="7071"/>
                  </a:cubicBezTo>
                  <a:close/>
                  <a:moveTo>
                    <a:pt x="9569" y="7161"/>
                  </a:moveTo>
                  <a:cubicBezTo>
                    <a:pt x="9512" y="7161"/>
                    <a:pt x="9456" y="7184"/>
                    <a:pt x="9405" y="7236"/>
                  </a:cubicBezTo>
                  <a:cubicBezTo>
                    <a:pt x="9290" y="7350"/>
                    <a:pt x="9268" y="7510"/>
                    <a:pt x="9382" y="7624"/>
                  </a:cubicBezTo>
                  <a:cubicBezTo>
                    <a:pt x="9439" y="7681"/>
                    <a:pt x="9507" y="7709"/>
                    <a:pt x="9576" y="7709"/>
                  </a:cubicBezTo>
                  <a:cubicBezTo>
                    <a:pt x="9644" y="7709"/>
                    <a:pt x="9713" y="7681"/>
                    <a:pt x="9770" y="7624"/>
                  </a:cubicBezTo>
                  <a:cubicBezTo>
                    <a:pt x="9884" y="7510"/>
                    <a:pt x="9884" y="7373"/>
                    <a:pt x="9770" y="7259"/>
                  </a:cubicBezTo>
                  <a:cubicBezTo>
                    <a:pt x="9707" y="7196"/>
                    <a:pt x="9637" y="7161"/>
                    <a:pt x="9569" y="7161"/>
                  </a:cubicBezTo>
                  <a:close/>
                  <a:moveTo>
                    <a:pt x="10534" y="7264"/>
                  </a:moveTo>
                  <a:cubicBezTo>
                    <a:pt x="10466" y="7264"/>
                    <a:pt x="10397" y="7293"/>
                    <a:pt x="10340" y="7350"/>
                  </a:cubicBezTo>
                  <a:cubicBezTo>
                    <a:pt x="10226" y="7441"/>
                    <a:pt x="10226" y="7601"/>
                    <a:pt x="10340" y="7715"/>
                  </a:cubicBezTo>
                  <a:cubicBezTo>
                    <a:pt x="10401" y="7775"/>
                    <a:pt x="10467" y="7804"/>
                    <a:pt x="10533" y="7804"/>
                  </a:cubicBezTo>
                  <a:cubicBezTo>
                    <a:pt x="10593" y="7804"/>
                    <a:pt x="10652" y="7781"/>
                    <a:pt x="10706" y="7738"/>
                  </a:cubicBezTo>
                  <a:cubicBezTo>
                    <a:pt x="10843" y="7624"/>
                    <a:pt x="10843" y="7464"/>
                    <a:pt x="10728" y="7350"/>
                  </a:cubicBezTo>
                  <a:cubicBezTo>
                    <a:pt x="10671" y="7293"/>
                    <a:pt x="10603" y="7264"/>
                    <a:pt x="10534" y="7264"/>
                  </a:cubicBezTo>
                  <a:close/>
                  <a:moveTo>
                    <a:pt x="11439" y="7350"/>
                  </a:moveTo>
                  <a:cubicBezTo>
                    <a:pt x="11362" y="7350"/>
                    <a:pt x="11288" y="7373"/>
                    <a:pt x="11253" y="7418"/>
                  </a:cubicBezTo>
                  <a:cubicBezTo>
                    <a:pt x="11185" y="7510"/>
                    <a:pt x="11185" y="7692"/>
                    <a:pt x="11253" y="7784"/>
                  </a:cubicBezTo>
                  <a:cubicBezTo>
                    <a:pt x="11288" y="7829"/>
                    <a:pt x="11368" y="7852"/>
                    <a:pt x="11447" y="7852"/>
                  </a:cubicBezTo>
                  <a:cubicBezTo>
                    <a:pt x="11527" y="7852"/>
                    <a:pt x="11607" y="7829"/>
                    <a:pt x="11641" y="7784"/>
                  </a:cubicBezTo>
                  <a:cubicBezTo>
                    <a:pt x="11733" y="7715"/>
                    <a:pt x="11710" y="7464"/>
                    <a:pt x="11641" y="7418"/>
                  </a:cubicBezTo>
                  <a:cubicBezTo>
                    <a:pt x="11596" y="7373"/>
                    <a:pt x="11516" y="7350"/>
                    <a:pt x="11439" y="7350"/>
                  </a:cubicBezTo>
                  <a:close/>
                  <a:moveTo>
                    <a:pt x="12460" y="7418"/>
                  </a:moveTo>
                  <a:cubicBezTo>
                    <a:pt x="12423" y="7418"/>
                    <a:pt x="12383" y="7430"/>
                    <a:pt x="12349" y="7441"/>
                  </a:cubicBezTo>
                  <a:cubicBezTo>
                    <a:pt x="12281" y="7464"/>
                    <a:pt x="12235" y="7533"/>
                    <a:pt x="12189" y="7578"/>
                  </a:cubicBezTo>
                  <a:cubicBezTo>
                    <a:pt x="12166" y="7601"/>
                    <a:pt x="12189" y="7647"/>
                    <a:pt x="12189" y="7692"/>
                  </a:cubicBezTo>
                  <a:cubicBezTo>
                    <a:pt x="12166" y="7784"/>
                    <a:pt x="12258" y="7806"/>
                    <a:pt x="12303" y="7875"/>
                  </a:cubicBezTo>
                  <a:cubicBezTo>
                    <a:pt x="12326" y="7921"/>
                    <a:pt x="12372" y="7921"/>
                    <a:pt x="12417" y="7921"/>
                  </a:cubicBezTo>
                  <a:cubicBezTo>
                    <a:pt x="12430" y="7925"/>
                    <a:pt x="12443" y="7927"/>
                    <a:pt x="12455" y="7927"/>
                  </a:cubicBezTo>
                  <a:cubicBezTo>
                    <a:pt x="12510" y="7927"/>
                    <a:pt x="12559" y="7889"/>
                    <a:pt x="12577" y="7852"/>
                  </a:cubicBezTo>
                  <a:cubicBezTo>
                    <a:pt x="12600" y="7829"/>
                    <a:pt x="12600" y="7829"/>
                    <a:pt x="12623" y="7806"/>
                  </a:cubicBezTo>
                  <a:cubicBezTo>
                    <a:pt x="12669" y="7784"/>
                    <a:pt x="12691" y="7738"/>
                    <a:pt x="12691" y="7669"/>
                  </a:cubicBezTo>
                  <a:cubicBezTo>
                    <a:pt x="12691" y="7624"/>
                    <a:pt x="12669" y="7578"/>
                    <a:pt x="12623" y="7533"/>
                  </a:cubicBezTo>
                  <a:cubicBezTo>
                    <a:pt x="12600" y="7510"/>
                    <a:pt x="12577" y="7487"/>
                    <a:pt x="12554" y="7464"/>
                  </a:cubicBezTo>
                  <a:cubicBezTo>
                    <a:pt x="12532" y="7430"/>
                    <a:pt x="12497" y="7418"/>
                    <a:pt x="12460" y="7418"/>
                  </a:cubicBezTo>
                  <a:close/>
                  <a:moveTo>
                    <a:pt x="5091" y="7921"/>
                  </a:moveTo>
                  <a:cubicBezTo>
                    <a:pt x="5068" y="7943"/>
                    <a:pt x="5045" y="7943"/>
                    <a:pt x="5022" y="7966"/>
                  </a:cubicBezTo>
                  <a:cubicBezTo>
                    <a:pt x="4976" y="8012"/>
                    <a:pt x="4931" y="8057"/>
                    <a:pt x="4885" y="8103"/>
                  </a:cubicBezTo>
                  <a:cubicBezTo>
                    <a:pt x="4839" y="8149"/>
                    <a:pt x="4794" y="8172"/>
                    <a:pt x="4748" y="8217"/>
                  </a:cubicBezTo>
                  <a:cubicBezTo>
                    <a:pt x="4725" y="8240"/>
                    <a:pt x="4725" y="8286"/>
                    <a:pt x="4703" y="8309"/>
                  </a:cubicBezTo>
                  <a:lnTo>
                    <a:pt x="4794" y="8309"/>
                  </a:lnTo>
                  <a:cubicBezTo>
                    <a:pt x="4931" y="8286"/>
                    <a:pt x="5068" y="8149"/>
                    <a:pt x="5091" y="8012"/>
                  </a:cubicBezTo>
                  <a:cubicBezTo>
                    <a:pt x="5091" y="7989"/>
                    <a:pt x="5091" y="7943"/>
                    <a:pt x="5091" y="7921"/>
                  </a:cubicBezTo>
                  <a:close/>
                  <a:moveTo>
                    <a:pt x="5701" y="7706"/>
                  </a:moveTo>
                  <a:cubicBezTo>
                    <a:pt x="5633" y="7706"/>
                    <a:pt x="5567" y="7741"/>
                    <a:pt x="5501" y="7806"/>
                  </a:cubicBezTo>
                  <a:cubicBezTo>
                    <a:pt x="5364" y="7966"/>
                    <a:pt x="5342" y="8103"/>
                    <a:pt x="5501" y="8240"/>
                  </a:cubicBezTo>
                  <a:cubicBezTo>
                    <a:pt x="5576" y="8314"/>
                    <a:pt x="5650" y="8355"/>
                    <a:pt x="5724" y="8355"/>
                  </a:cubicBezTo>
                  <a:cubicBezTo>
                    <a:pt x="5787" y="8355"/>
                    <a:pt x="5849" y="8326"/>
                    <a:pt x="5912" y="8263"/>
                  </a:cubicBezTo>
                  <a:cubicBezTo>
                    <a:pt x="6072" y="8103"/>
                    <a:pt x="6072" y="7966"/>
                    <a:pt x="5935" y="7829"/>
                  </a:cubicBezTo>
                  <a:cubicBezTo>
                    <a:pt x="5852" y="7746"/>
                    <a:pt x="5775" y="7706"/>
                    <a:pt x="5701" y="7706"/>
                  </a:cubicBezTo>
                  <a:close/>
                  <a:moveTo>
                    <a:pt x="6653" y="7832"/>
                  </a:moveTo>
                  <a:cubicBezTo>
                    <a:pt x="6583" y="7832"/>
                    <a:pt x="6514" y="7855"/>
                    <a:pt x="6460" y="7898"/>
                  </a:cubicBezTo>
                  <a:cubicBezTo>
                    <a:pt x="6346" y="8012"/>
                    <a:pt x="6323" y="8217"/>
                    <a:pt x="6437" y="8331"/>
                  </a:cubicBezTo>
                  <a:cubicBezTo>
                    <a:pt x="6500" y="8394"/>
                    <a:pt x="6590" y="8429"/>
                    <a:pt x="6678" y="8429"/>
                  </a:cubicBezTo>
                  <a:cubicBezTo>
                    <a:pt x="6750" y="8429"/>
                    <a:pt x="6820" y="8406"/>
                    <a:pt x="6871" y="8354"/>
                  </a:cubicBezTo>
                  <a:cubicBezTo>
                    <a:pt x="6985" y="8217"/>
                    <a:pt x="6985" y="8035"/>
                    <a:pt x="6871" y="7921"/>
                  </a:cubicBezTo>
                  <a:cubicBezTo>
                    <a:pt x="6811" y="7860"/>
                    <a:pt x="6731" y="7832"/>
                    <a:pt x="6653" y="7832"/>
                  </a:cubicBezTo>
                  <a:close/>
                  <a:moveTo>
                    <a:pt x="7599" y="7923"/>
                  </a:moveTo>
                  <a:cubicBezTo>
                    <a:pt x="7524" y="7923"/>
                    <a:pt x="7450" y="7946"/>
                    <a:pt x="7396" y="7989"/>
                  </a:cubicBezTo>
                  <a:cubicBezTo>
                    <a:pt x="7282" y="8126"/>
                    <a:pt x="7282" y="8309"/>
                    <a:pt x="7396" y="8423"/>
                  </a:cubicBezTo>
                  <a:cubicBezTo>
                    <a:pt x="7456" y="8494"/>
                    <a:pt x="7540" y="8528"/>
                    <a:pt x="7624" y="8528"/>
                  </a:cubicBezTo>
                  <a:cubicBezTo>
                    <a:pt x="7700" y="8528"/>
                    <a:pt x="7775" y="8500"/>
                    <a:pt x="7830" y="8446"/>
                  </a:cubicBezTo>
                  <a:cubicBezTo>
                    <a:pt x="7944" y="8331"/>
                    <a:pt x="7944" y="8126"/>
                    <a:pt x="7830" y="8012"/>
                  </a:cubicBezTo>
                  <a:cubicBezTo>
                    <a:pt x="7769" y="7952"/>
                    <a:pt x="7684" y="7923"/>
                    <a:pt x="7599" y="7923"/>
                  </a:cubicBezTo>
                  <a:close/>
                  <a:moveTo>
                    <a:pt x="8498" y="8006"/>
                  </a:moveTo>
                  <a:cubicBezTo>
                    <a:pt x="8437" y="8006"/>
                    <a:pt x="8369" y="8043"/>
                    <a:pt x="8332" y="8080"/>
                  </a:cubicBezTo>
                  <a:cubicBezTo>
                    <a:pt x="8286" y="8126"/>
                    <a:pt x="8240" y="8217"/>
                    <a:pt x="8240" y="8286"/>
                  </a:cubicBezTo>
                  <a:cubicBezTo>
                    <a:pt x="8240" y="8354"/>
                    <a:pt x="8263" y="8446"/>
                    <a:pt x="8332" y="8491"/>
                  </a:cubicBezTo>
                  <a:cubicBezTo>
                    <a:pt x="8377" y="8537"/>
                    <a:pt x="8469" y="8582"/>
                    <a:pt x="8537" y="8582"/>
                  </a:cubicBezTo>
                  <a:cubicBezTo>
                    <a:pt x="8606" y="8582"/>
                    <a:pt x="8674" y="8537"/>
                    <a:pt x="8743" y="8514"/>
                  </a:cubicBezTo>
                  <a:cubicBezTo>
                    <a:pt x="8788" y="8446"/>
                    <a:pt x="8811" y="8377"/>
                    <a:pt x="8834" y="8286"/>
                  </a:cubicBezTo>
                  <a:cubicBezTo>
                    <a:pt x="8834" y="8217"/>
                    <a:pt x="8788" y="8126"/>
                    <a:pt x="8743" y="8080"/>
                  </a:cubicBezTo>
                  <a:cubicBezTo>
                    <a:pt x="8697" y="8035"/>
                    <a:pt x="8606" y="8012"/>
                    <a:pt x="8537" y="8012"/>
                  </a:cubicBezTo>
                  <a:cubicBezTo>
                    <a:pt x="8525" y="8008"/>
                    <a:pt x="8511" y="8006"/>
                    <a:pt x="8498" y="8006"/>
                  </a:cubicBezTo>
                  <a:close/>
                  <a:moveTo>
                    <a:pt x="12303" y="8377"/>
                  </a:moveTo>
                  <a:cubicBezTo>
                    <a:pt x="12212" y="8400"/>
                    <a:pt x="12144" y="8400"/>
                    <a:pt x="12121" y="8491"/>
                  </a:cubicBezTo>
                  <a:cubicBezTo>
                    <a:pt x="12098" y="8537"/>
                    <a:pt x="12098" y="8582"/>
                    <a:pt x="12098" y="8605"/>
                  </a:cubicBezTo>
                  <a:cubicBezTo>
                    <a:pt x="12121" y="8582"/>
                    <a:pt x="12144" y="8560"/>
                    <a:pt x="12189" y="8537"/>
                  </a:cubicBezTo>
                  <a:cubicBezTo>
                    <a:pt x="12189" y="8537"/>
                    <a:pt x="12212" y="8514"/>
                    <a:pt x="12212" y="8514"/>
                  </a:cubicBezTo>
                  <a:cubicBezTo>
                    <a:pt x="12235" y="8468"/>
                    <a:pt x="12281" y="8446"/>
                    <a:pt x="12303" y="8400"/>
                  </a:cubicBezTo>
                  <a:cubicBezTo>
                    <a:pt x="12326" y="8400"/>
                    <a:pt x="12326" y="8400"/>
                    <a:pt x="12326" y="8377"/>
                  </a:cubicBezTo>
                  <a:close/>
                  <a:moveTo>
                    <a:pt x="9496" y="8103"/>
                  </a:moveTo>
                  <a:cubicBezTo>
                    <a:pt x="9405" y="8126"/>
                    <a:pt x="9359" y="8126"/>
                    <a:pt x="9290" y="8194"/>
                  </a:cubicBezTo>
                  <a:cubicBezTo>
                    <a:pt x="9245" y="8240"/>
                    <a:pt x="9199" y="8309"/>
                    <a:pt x="9199" y="8400"/>
                  </a:cubicBezTo>
                  <a:cubicBezTo>
                    <a:pt x="9222" y="8468"/>
                    <a:pt x="9222" y="8537"/>
                    <a:pt x="9313" y="8582"/>
                  </a:cubicBezTo>
                  <a:cubicBezTo>
                    <a:pt x="9336" y="8674"/>
                    <a:pt x="9405" y="8651"/>
                    <a:pt x="9496" y="8674"/>
                  </a:cubicBezTo>
                  <a:cubicBezTo>
                    <a:pt x="9564" y="8674"/>
                    <a:pt x="9633" y="8628"/>
                    <a:pt x="9678" y="8582"/>
                  </a:cubicBezTo>
                  <a:cubicBezTo>
                    <a:pt x="9724" y="8514"/>
                    <a:pt x="9770" y="8468"/>
                    <a:pt x="9770" y="8400"/>
                  </a:cubicBezTo>
                  <a:cubicBezTo>
                    <a:pt x="9770" y="8309"/>
                    <a:pt x="9747" y="8263"/>
                    <a:pt x="9678" y="8194"/>
                  </a:cubicBezTo>
                  <a:cubicBezTo>
                    <a:pt x="9633" y="8149"/>
                    <a:pt x="9587" y="8103"/>
                    <a:pt x="9496" y="8103"/>
                  </a:cubicBezTo>
                  <a:close/>
                  <a:moveTo>
                    <a:pt x="10457" y="8180"/>
                  </a:moveTo>
                  <a:cubicBezTo>
                    <a:pt x="10391" y="8180"/>
                    <a:pt x="10326" y="8208"/>
                    <a:pt x="10272" y="8263"/>
                  </a:cubicBezTo>
                  <a:cubicBezTo>
                    <a:pt x="10158" y="8377"/>
                    <a:pt x="10158" y="8537"/>
                    <a:pt x="10272" y="8651"/>
                  </a:cubicBezTo>
                  <a:cubicBezTo>
                    <a:pt x="10329" y="8708"/>
                    <a:pt x="10397" y="8737"/>
                    <a:pt x="10466" y="8737"/>
                  </a:cubicBezTo>
                  <a:cubicBezTo>
                    <a:pt x="10534" y="8737"/>
                    <a:pt x="10603" y="8708"/>
                    <a:pt x="10660" y="8651"/>
                  </a:cubicBezTo>
                  <a:cubicBezTo>
                    <a:pt x="10751" y="8537"/>
                    <a:pt x="10751" y="8377"/>
                    <a:pt x="10660" y="8286"/>
                  </a:cubicBezTo>
                  <a:cubicBezTo>
                    <a:pt x="10600" y="8214"/>
                    <a:pt x="10528" y="8180"/>
                    <a:pt x="10457" y="8180"/>
                  </a:cubicBezTo>
                  <a:close/>
                  <a:moveTo>
                    <a:pt x="11371" y="8254"/>
                  </a:moveTo>
                  <a:cubicBezTo>
                    <a:pt x="11309" y="8254"/>
                    <a:pt x="11251" y="8277"/>
                    <a:pt x="11208" y="8331"/>
                  </a:cubicBezTo>
                  <a:cubicBezTo>
                    <a:pt x="11094" y="8446"/>
                    <a:pt x="11071" y="8605"/>
                    <a:pt x="11185" y="8719"/>
                  </a:cubicBezTo>
                  <a:cubicBezTo>
                    <a:pt x="11242" y="8776"/>
                    <a:pt x="11310" y="8805"/>
                    <a:pt x="11379" y="8805"/>
                  </a:cubicBezTo>
                  <a:cubicBezTo>
                    <a:pt x="11447" y="8805"/>
                    <a:pt x="11516" y="8776"/>
                    <a:pt x="11573" y="8719"/>
                  </a:cubicBezTo>
                  <a:cubicBezTo>
                    <a:pt x="11687" y="8605"/>
                    <a:pt x="11687" y="8446"/>
                    <a:pt x="11573" y="8331"/>
                  </a:cubicBezTo>
                  <a:cubicBezTo>
                    <a:pt x="11513" y="8283"/>
                    <a:pt x="11440" y="8254"/>
                    <a:pt x="11371" y="8254"/>
                  </a:cubicBezTo>
                  <a:close/>
                  <a:moveTo>
                    <a:pt x="4041" y="8971"/>
                  </a:moveTo>
                  <a:lnTo>
                    <a:pt x="4041" y="8971"/>
                  </a:lnTo>
                  <a:cubicBezTo>
                    <a:pt x="3995" y="8993"/>
                    <a:pt x="3972" y="9016"/>
                    <a:pt x="3949" y="9039"/>
                  </a:cubicBezTo>
                  <a:cubicBezTo>
                    <a:pt x="3926" y="9062"/>
                    <a:pt x="3904" y="9062"/>
                    <a:pt x="3904" y="9085"/>
                  </a:cubicBezTo>
                  <a:cubicBezTo>
                    <a:pt x="3904" y="9085"/>
                    <a:pt x="3904" y="9107"/>
                    <a:pt x="3904" y="9107"/>
                  </a:cubicBezTo>
                  <a:lnTo>
                    <a:pt x="3926" y="9107"/>
                  </a:lnTo>
                  <a:cubicBezTo>
                    <a:pt x="3926" y="9085"/>
                    <a:pt x="3949" y="9085"/>
                    <a:pt x="3972" y="9062"/>
                  </a:cubicBezTo>
                  <a:cubicBezTo>
                    <a:pt x="4041" y="8993"/>
                    <a:pt x="4041" y="8971"/>
                    <a:pt x="4041" y="8971"/>
                  </a:cubicBezTo>
                  <a:close/>
                  <a:moveTo>
                    <a:pt x="4686" y="8585"/>
                  </a:moveTo>
                  <a:cubicBezTo>
                    <a:pt x="4592" y="8585"/>
                    <a:pt x="4500" y="8614"/>
                    <a:pt x="4451" y="8674"/>
                  </a:cubicBezTo>
                  <a:cubicBezTo>
                    <a:pt x="4337" y="8788"/>
                    <a:pt x="4337" y="9062"/>
                    <a:pt x="4474" y="9153"/>
                  </a:cubicBezTo>
                  <a:cubicBezTo>
                    <a:pt x="4528" y="9207"/>
                    <a:pt x="4613" y="9230"/>
                    <a:pt x="4696" y="9230"/>
                  </a:cubicBezTo>
                  <a:cubicBezTo>
                    <a:pt x="4790" y="9230"/>
                    <a:pt x="4883" y="9201"/>
                    <a:pt x="4931" y="9153"/>
                  </a:cubicBezTo>
                  <a:cubicBezTo>
                    <a:pt x="5045" y="9016"/>
                    <a:pt x="5045" y="8765"/>
                    <a:pt x="4908" y="8651"/>
                  </a:cubicBezTo>
                  <a:cubicBezTo>
                    <a:pt x="4854" y="8608"/>
                    <a:pt x="4770" y="8585"/>
                    <a:pt x="4686" y="8585"/>
                  </a:cubicBezTo>
                  <a:close/>
                  <a:moveTo>
                    <a:pt x="5638" y="8685"/>
                  </a:moveTo>
                  <a:cubicBezTo>
                    <a:pt x="5570" y="8685"/>
                    <a:pt x="5501" y="8719"/>
                    <a:pt x="5433" y="8788"/>
                  </a:cubicBezTo>
                  <a:cubicBezTo>
                    <a:pt x="5273" y="8925"/>
                    <a:pt x="5273" y="9062"/>
                    <a:pt x="5433" y="9222"/>
                  </a:cubicBezTo>
                  <a:cubicBezTo>
                    <a:pt x="5501" y="9290"/>
                    <a:pt x="5570" y="9324"/>
                    <a:pt x="5638" y="9324"/>
                  </a:cubicBezTo>
                  <a:cubicBezTo>
                    <a:pt x="5707" y="9324"/>
                    <a:pt x="5775" y="9290"/>
                    <a:pt x="5844" y="9222"/>
                  </a:cubicBezTo>
                  <a:cubicBezTo>
                    <a:pt x="6004" y="9085"/>
                    <a:pt x="6004" y="8925"/>
                    <a:pt x="5844" y="8788"/>
                  </a:cubicBezTo>
                  <a:cubicBezTo>
                    <a:pt x="5775" y="8719"/>
                    <a:pt x="5707" y="8685"/>
                    <a:pt x="5638" y="8685"/>
                  </a:cubicBezTo>
                  <a:close/>
                  <a:moveTo>
                    <a:pt x="6571" y="8754"/>
                  </a:moveTo>
                  <a:cubicBezTo>
                    <a:pt x="6500" y="8754"/>
                    <a:pt x="6426" y="8788"/>
                    <a:pt x="6346" y="8856"/>
                  </a:cubicBezTo>
                  <a:cubicBezTo>
                    <a:pt x="6209" y="9016"/>
                    <a:pt x="6209" y="9153"/>
                    <a:pt x="6346" y="9290"/>
                  </a:cubicBezTo>
                  <a:cubicBezTo>
                    <a:pt x="6426" y="9359"/>
                    <a:pt x="6494" y="9393"/>
                    <a:pt x="6563" y="9393"/>
                  </a:cubicBezTo>
                  <a:cubicBezTo>
                    <a:pt x="6631" y="9393"/>
                    <a:pt x="6700" y="9359"/>
                    <a:pt x="6780" y="9290"/>
                  </a:cubicBezTo>
                  <a:cubicBezTo>
                    <a:pt x="6917" y="9153"/>
                    <a:pt x="6917" y="9016"/>
                    <a:pt x="6780" y="8856"/>
                  </a:cubicBezTo>
                  <a:cubicBezTo>
                    <a:pt x="6711" y="8788"/>
                    <a:pt x="6643" y="8754"/>
                    <a:pt x="6571" y="8754"/>
                  </a:cubicBezTo>
                  <a:close/>
                  <a:moveTo>
                    <a:pt x="7511" y="8865"/>
                  </a:moveTo>
                  <a:cubicBezTo>
                    <a:pt x="7434" y="8865"/>
                    <a:pt x="7359" y="8893"/>
                    <a:pt x="7305" y="8948"/>
                  </a:cubicBezTo>
                  <a:cubicBezTo>
                    <a:pt x="7190" y="9062"/>
                    <a:pt x="7190" y="9267"/>
                    <a:pt x="7305" y="9381"/>
                  </a:cubicBezTo>
                  <a:cubicBezTo>
                    <a:pt x="7362" y="9438"/>
                    <a:pt x="7442" y="9467"/>
                    <a:pt x="7521" y="9467"/>
                  </a:cubicBezTo>
                  <a:cubicBezTo>
                    <a:pt x="7601" y="9467"/>
                    <a:pt x="7681" y="9438"/>
                    <a:pt x="7738" y="9381"/>
                  </a:cubicBezTo>
                  <a:cubicBezTo>
                    <a:pt x="7830" y="9267"/>
                    <a:pt x="7852" y="9085"/>
                    <a:pt x="7738" y="8971"/>
                  </a:cubicBezTo>
                  <a:cubicBezTo>
                    <a:pt x="7679" y="8899"/>
                    <a:pt x="7594" y="8865"/>
                    <a:pt x="7511" y="8865"/>
                  </a:cubicBezTo>
                  <a:close/>
                  <a:moveTo>
                    <a:pt x="8459" y="8967"/>
                  </a:moveTo>
                  <a:cubicBezTo>
                    <a:pt x="8388" y="8967"/>
                    <a:pt x="8318" y="8996"/>
                    <a:pt x="8263" y="9062"/>
                  </a:cubicBezTo>
                  <a:cubicBezTo>
                    <a:pt x="8149" y="9153"/>
                    <a:pt x="8126" y="9359"/>
                    <a:pt x="8240" y="9473"/>
                  </a:cubicBezTo>
                  <a:cubicBezTo>
                    <a:pt x="8301" y="9533"/>
                    <a:pt x="8386" y="9561"/>
                    <a:pt x="8471" y="9561"/>
                  </a:cubicBezTo>
                  <a:cubicBezTo>
                    <a:pt x="8546" y="9561"/>
                    <a:pt x="8620" y="9539"/>
                    <a:pt x="8674" y="9495"/>
                  </a:cubicBezTo>
                  <a:cubicBezTo>
                    <a:pt x="8788" y="9381"/>
                    <a:pt x="8788" y="9176"/>
                    <a:pt x="8674" y="9062"/>
                  </a:cubicBezTo>
                  <a:cubicBezTo>
                    <a:pt x="8614" y="9002"/>
                    <a:pt x="8536" y="8967"/>
                    <a:pt x="8459" y="8967"/>
                  </a:cubicBezTo>
                  <a:close/>
                  <a:moveTo>
                    <a:pt x="9405" y="9016"/>
                  </a:moveTo>
                  <a:cubicBezTo>
                    <a:pt x="9336" y="9016"/>
                    <a:pt x="9245" y="9062"/>
                    <a:pt x="9199" y="9107"/>
                  </a:cubicBezTo>
                  <a:cubicBezTo>
                    <a:pt x="9153" y="9153"/>
                    <a:pt x="9131" y="9244"/>
                    <a:pt x="9131" y="9336"/>
                  </a:cubicBezTo>
                  <a:cubicBezTo>
                    <a:pt x="9131" y="9404"/>
                    <a:pt x="9153" y="9473"/>
                    <a:pt x="9199" y="9518"/>
                  </a:cubicBezTo>
                  <a:cubicBezTo>
                    <a:pt x="9268" y="9564"/>
                    <a:pt x="9336" y="9610"/>
                    <a:pt x="9427" y="9610"/>
                  </a:cubicBezTo>
                  <a:cubicBezTo>
                    <a:pt x="9496" y="9610"/>
                    <a:pt x="9587" y="9564"/>
                    <a:pt x="9633" y="9518"/>
                  </a:cubicBezTo>
                  <a:cubicBezTo>
                    <a:pt x="9678" y="9473"/>
                    <a:pt x="9701" y="9381"/>
                    <a:pt x="9701" y="9313"/>
                  </a:cubicBezTo>
                  <a:cubicBezTo>
                    <a:pt x="9701" y="9244"/>
                    <a:pt x="9656" y="9153"/>
                    <a:pt x="9633" y="9085"/>
                  </a:cubicBezTo>
                  <a:cubicBezTo>
                    <a:pt x="9542" y="9062"/>
                    <a:pt x="9473" y="9016"/>
                    <a:pt x="9405" y="9016"/>
                  </a:cubicBezTo>
                  <a:close/>
                  <a:moveTo>
                    <a:pt x="11312" y="9226"/>
                  </a:moveTo>
                  <a:cubicBezTo>
                    <a:pt x="11229" y="9226"/>
                    <a:pt x="11167" y="9269"/>
                    <a:pt x="11116" y="9336"/>
                  </a:cubicBezTo>
                  <a:cubicBezTo>
                    <a:pt x="11025" y="9404"/>
                    <a:pt x="11025" y="9495"/>
                    <a:pt x="11071" y="9610"/>
                  </a:cubicBezTo>
                  <a:cubicBezTo>
                    <a:pt x="11071" y="9621"/>
                    <a:pt x="11077" y="9627"/>
                    <a:pt x="11082" y="9627"/>
                  </a:cubicBezTo>
                  <a:cubicBezTo>
                    <a:pt x="11088" y="9627"/>
                    <a:pt x="11094" y="9621"/>
                    <a:pt x="11094" y="9610"/>
                  </a:cubicBezTo>
                  <a:cubicBezTo>
                    <a:pt x="11162" y="9564"/>
                    <a:pt x="11208" y="9518"/>
                    <a:pt x="11253" y="9473"/>
                  </a:cubicBezTo>
                  <a:cubicBezTo>
                    <a:pt x="11299" y="9404"/>
                    <a:pt x="11368" y="9359"/>
                    <a:pt x="11413" y="9313"/>
                  </a:cubicBezTo>
                  <a:cubicBezTo>
                    <a:pt x="11436" y="9290"/>
                    <a:pt x="11459" y="9267"/>
                    <a:pt x="11413" y="9244"/>
                  </a:cubicBezTo>
                  <a:cubicBezTo>
                    <a:pt x="11376" y="9232"/>
                    <a:pt x="11343" y="9226"/>
                    <a:pt x="11312" y="9226"/>
                  </a:cubicBezTo>
                  <a:close/>
                  <a:moveTo>
                    <a:pt x="10363" y="9130"/>
                  </a:moveTo>
                  <a:cubicBezTo>
                    <a:pt x="10272" y="9130"/>
                    <a:pt x="10226" y="9153"/>
                    <a:pt x="10181" y="9222"/>
                  </a:cubicBezTo>
                  <a:cubicBezTo>
                    <a:pt x="10112" y="9267"/>
                    <a:pt x="10089" y="9313"/>
                    <a:pt x="10089" y="9404"/>
                  </a:cubicBezTo>
                  <a:cubicBezTo>
                    <a:pt x="10089" y="9473"/>
                    <a:pt x="10089" y="9541"/>
                    <a:pt x="10158" y="9587"/>
                  </a:cubicBezTo>
                  <a:cubicBezTo>
                    <a:pt x="10217" y="9626"/>
                    <a:pt x="10259" y="9683"/>
                    <a:pt x="10328" y="9683"/>
                  </a:cubicBezTo>
                  <a:cubicBezTo>
                    <a:pt x="10339" y="9683"/>
                    <a:pt x="10351" y="9681"/>
                    <a:pt x="10363" y="9678"/>
                  </a:cubicBezTo>
                  <a:cubicBezTo>
                    <a:pt x="10432" y="9678"/>
                    <a:pt x="10500" y="9655"/>
                    <a:pt x="10546" y="9610"/>
                  </a:cubicBezTo>
                  <a:cubicBezTo>
                    <a:pt x="10591" y="9541"/>
                    <a:pt x="10660" y="9495"/>
                    <a:pt x="10637" y="9404"/>
                  </a:cubicBezTo>
                  <a:cubicBezTo>
                    <a:pt x="10637" y="9336"/>
                    <a:pt x="10637" y="9267"/>
                    <a:pt x="10569" y="9222"/>
                  </a:cubicBezTo>
                  <a:cubicBezTo>
                    <a:pt x="10500" y="9153"/>
                    <a:pt x="10455" y="9130"/>
                    <a:pt x="10363" y="9130"/>
                  </a:cubicBezTo>
                  <a:close/>
                  <a:moveTo>
                    <a:pt x="3654" y="9436"/>
                  </a:moveTo>
                  <a:cubicBezTo>
                    <a:pt x="3622" y="9436"/>
                    <a:pt x="3591" y="9440"/>
                    <a:pt x="3561" y="9450"/>
                  </a:cubicBezTo>
                  <a:cubicBezTo>
                    <a:pt x="3516" y="9450"/>
                    <a:pt x="3493" y="9518"/>
                    <a:pt x="3447" y="9541"/>
                  </a:cubicBezTo>
                  <a:cubicBezTo>
                    <a:pt x="3287" y="9701"/>
                    <a:pt x="3287" y="9724"/>
                    <a:pt x="3333" y="9884"/>
                  </a:cubicBezTo>
                  <a:cubicBezTo>
                    <a:pt x="3376" y="10012"/>
                    <a:pt x="3508" y="10096"/>
                    <a:pt x="3646" y="10096"/>
                  </a:cubicBezTo>
                  <a:cubicBezTo>
                    <a:pt x="3728" y="10096"/>
                    <a:pt x="3813" y="10066"/>
                    <a:pt x="3881" y="9998"/>
                  </a:cubicBezTo>
                  <a:cubicBezTo>
                    <a:pt x="3995" y="9906"/>
                    <a:pt x="4018" y="9724"/>
                    <a:pt x="3949" y="9587"/>
                  </a:cubicBezTo>
                  <a:cubicBezTo>
                    <a:pt x="3895" y="9497"/>
                    <a:pt x="3771" y="9436"/>
                    <a:pt x="3654" y="9436"/>
                  </a:cubicBezTo>
                  <a:close/>
                  <a:moveTo>
                    <a:pt x="4573" y="9535"/>
                  </a:moveTo>
                  <a:cubicBezTo>
                    <a:pt x="4491" y="9535"/>
                    <a:pt x="4412" y="9558"/>
                    <a:pt x="4360" y="9610"/>
                  </a:cubicBezTo>
                  <a:cubicBezTo>
                    <a:pt x="4246" y="9724"/>
                    <a:pt x="4246" y="9975"/>
                    <a:pt x="4360" y="10089"/>
                  </a:cubicBezTo>
                  <a:cubicBezTo>
                    <a:pt x="4423" y="10152"/>
                    <a:pt x="4520" y="10187"/>
                    <a:pt x="4614" y="10187"/>
                  </a:cubicBezTo>
                  <a:cubicBezTo>
                    <a:pt x="4691" y="10187"/>
                    <a:pt x="4765" y="10163"/>
                    <a:pt x="4817" y="10112"/>
                  </a:cubicBezTo>
                  <a:cubicBezTo>
                    <a:pt x="4954" y="9998"/>
                    <a:pt x="4954" y="9747"/>
                    <a:pt x="4839" y="9632"/>
                  </a:cubicBezTo>
                  <a:cubicBezTo>
                    <a:pt x="4777" y="9570"/>
                    <a:pt x="4673" y="9535"/>
                    <a:pt x="4573" y="9535"/>
                  </a:cubicBezTo>
                  <a:close/>
                  <a:moveTo>
                    <a:pt x="5551" y="9635"/>
                  </a:moveTo>
                  <a:cubicBezTo>
                    <a:pt x="5455" y="9635"/>
                    <a:pt x="5356" y="9663"/>
                    <a:pt x="5296" y="9724"/>
                  </a:cubicBezTo>
                  <a:cubicBezTo>
                    <a:pt x="5182" y="9838"/>
                    <a:pt x="5205" y="10089"/>
                    <a:pt x="5319" y="10203"/>
                  </a:cubicBezTo>
                  <a:cubicBezTo>
                    <a:pt x="5373" y="10246"/>
                    <a:pt x="5457" y="10269"/>
                    <a:pt x="5541" y="10269"/>
                  </a:cubicBezTo>
                  <a:cubicBezTo>
                    <a:pt x="5634" y="10269"/>
                    <a:pt x="5727" y="10240"/>
                    <a:pt x="5775" y="10180"/>
                  </a:cubicBezTo>
                  <a:cubicBezTo>
                    <a:pt x="5889" y="10066"/>
                    <a:pt x="5889" y="9815"/>
                    <a:pt x="5775" y="9701"/>
                  </a:cubicBezTo>
                  <a:cubicBezTo>
                    <a:pt x="5721" y="9658"/>
                    <a:pt x="5637" y="9635"/>
                    <a:pt x="5551" y="9635"/>
                  </a:cubicBezTo>
                  <a:close/>
                  <a:moveTo>
                    <a:pt x="6472" y="9704"/>
                  </a:moveTo>
                  <a:cubicBezTo>
                    <a:pt x="6403" y="9704"/>
                    <a:pt x="6331" y="9738"/>
                    <a:pt x="6255" y="9815"/>
                  </a:cubicBezTo>
                  <a:cubicBezTo>
                    <a:pt x="6118" y="9952"/>
                    <a:pt x="6118" y="10089"/>
                    <a:pt x="6255" y="10226"/>
                  </a:cubicBezTo>
                  <a:cubicBezTo>
                    <a:pt x="6326" y="10309"/>
                    <a:pt x="6397" y="10349"/>
                    <a:pt x="6471" y="10349"/>
                  </a:cubicBezTo>
                  <a:cubicBezTo>
                    <a:pt x="6540" y="10349"/>
                    <a:pt x="6612" y="10315"/>
                    <a:pt x="6688" y="10249"/>
                  </a:cubicBezTo>
                  <a:cubicBezTo>
                    <a:pt x="6825" y="10089"/>
                    <a:pt x="6825" y="9952"/>
                    <a:pt x="6688" y="9815"/>
                  </a:cubicBezTo>
                  <a:cubicBezTo>
                    <a:pt x="6617" y="9744"/>
                    <a:pt x="6546" y="9704"/>
                    <a:pt x="6472" y="9704"/>
                  </a:cubicBezTo>
                  <a:close/>
                  <a:moveTo>
                    <a:pt x="7481" y="9782"/>
                  </a:moveTo>
                  <a:cubicBezTo>
                    <a:pt x="7429" y="9782"/>
                    <a:pt x="7373" y="9792"/>
                    <a:pt x="7327" y="9792"/>
                  </a:cubicBezTo>
                  <a:cubicBezTo>
                    <a:pt x="7305" y="9815"/>
                    <a:pt x="7259" y="9861"/>
                    <a:pt x="7236" y="9884"/>
                  </a:cubicBezTo>
                  <a:cubicBezTo>
                    <a:pt x="7145" y="9929"/>
                    <a:pt x="7122" y="10020"/>
                    <a:pt x="7122" y="10089"/>
                  </a:cubicBezTo>
                  <a:cubicBezTo>
                    <a:pt x="7122" y="10157"/>
                    <a:pt x="7145" y="10226"/>
                    <a:pt x="7213" y="10294"/>
                  </a:cubicBezTo>
                  <a:cubicBezTo>
                    <a:pt x="7282" y="10363"/>
                    <a:pt x="7350" y="10408"/>
                    <a:pt x="7442" y="10408"/>
                  </a:cubicBezTo>
                  <a:cubicBezTo>
                    <a:pt x="7510" y="10408"/>
                    <a:pt x="7579" y="10386"/>
                    <a:pt x="7647" y="10317"/>
                  </a:cubicBezTo>
                  <a:cubicBezTo>
                    <a:pt x="7715" y="10249"/>
                    <a:pt x="7761" y="10180"/>
                    <a:pt x="7761" y="10089"/>
                  </a:cubicBezTo>
                  <a:cubicBezTo>
                    <a:pt x="7761" y="10020"/>
                    <a:pt x="7761" y="9929"/>
                    <a:pt x="7670" y="9884"/>
                  </a:cubicBezTo>
                  <a:cubicBezTo>
                    <a:pt x="7624" y="9861"/>
                    <a:pt x="7601" y="9815"/>
                    <a:pt x="7556" y="9792"/>
                  </a:cubicBezTo>
                  <a:cubicBezTo>
                    <a:pt x="7533" y="9785"/>
                    <a:pt x="7508" y="9782"/>
                    <a:pt x="7481" y="9782"/>
                  </a:cubicBezTo>
                  <a:close/>
                  <a:moveTo>
                    <a:pt x="8390" y="9892"/>
                  </a:moveTo>
                  <a:cubicBezTo>
                    <a:pt x="8319" y="9892"/>
                    <a:pt x="8249" y="9920"/>
                    <a:pt x="8195" y="9975"/>
                  </a:cubicBezTo>
                  <a:cubicBezTo>
                    <a:pt x="8058" y="10089"/>
                    <a:pt x="8058" y="10294"/>
                    <a:pt x="8172" y="10408"/>
                  </a:cubicBezTo>
                  <a:cubicBezTo>
                    <a:pt x="8229" y="10466"/>
                    <a:pt x="8309" y="10494"/>
                    <a:pt x="8389" y="10494"/>
                  </a:cubicBezTo>
                  <a:cubicBezTo>
                    <a:pt x="8469" y="10494"/>
                    <a:pt x="8549" y="10466"/>
                    <a:pt x="8606" y="10408"/>
                  </a:cubicBezTo>
                  <a:cubicBezTo>
                    <a:pt x="8720" y="10294"/>
                    <a:pt x="8720" y="10089"/>
                    <a:pt x="8606" y="9998"/>
                  </a:cubicBezTo>
                  <a:cubicBezTo>
                    <a:pt x="8546" y="9926"/>
                    <a:pt x="8468" y="9892"/>
                    <a:pt x="8390" y="9892"/>
                  </a:cubicBezTo>
                  <a:close/>
                  <a:moveTo>
                    <a:pt x="9309" y="9969"/>
                  </a:moveTo>
                  <a:cubicBezTo>
                    <a:pt x="9235" y="9969"/>
                    <a:pt x="9164" y="10006"/>
                    <a:pt x="9108" y="10043"/>
                  </a:cubicBezTo>
                  <a:cubicBezTo>
                    <a:pt x="9062" y="10089"/>
                    <a:pt x="9039" y="10157"/>
                    <a:pt x="9017" y="10226"/>
                  </a:cubicBezTo>
                  <a:cubicBezTo>
                    <a:pt x="9017" y="10317"/>
                    <a:pt x="9039" y="10408"/>
                    <a:pt x="9108" y="10477"/>
                  </a:cubicBezTo>
                  <a:cubicBezTo>
                    <a:pt x="9153" y="10534"/>
                    <a:pt x="9228" y="10563"/>
                    <a:pt x="9308" y="10563"/>
                  </a:cubicBezTo>
                  <a:cubicBezTo>
                    <a:pt x="9387" y="10563"/>
                    <a:pt x="9473" y="10534"/>
                    <a:pt x="9542" y="10477"/>
                  </a:cubicBezTo>
                  <a:cubicBezTo>
                    <a:pt x="9564" y="10408"/>
                    <a:pt x="9610" y="10363"/>
                    <a:pt x="9610" y="10294"/>
                  </a:cubicBezTo>
                  <a:cubicBezTo>
                    <a:pt x="9633" y="10180"/>
                    <a:pt x="9587" y="10112"/>
                    <a:pt x="9542" y="10043"/>
                  </a:cubicBezTo>
                  <a:cubicBezTo>
                    <a:pt x="9519" y="10043"/>
                    <a:pt x="9382" y="9975"/>
                    <a:pt x="9359" y="9975"/>
                  </a:cubicBezTo>
                  <a:cubicBezTo>
                    <a:pt x="9342" y="9971"/>
                    <a:pt x="9325" y="9969"/>
                    <a:pt x="9309" y="9969"/>
                  </a:cubicBezTo>
                  <a:close/>
                  <a:moveTo>
                    <a:pt x="10249" y="10066"/>
                  </a:moveTo>
                  <a:cubicBezTo>
                    <a:pt x="10181" y="10066"/>
                    <a:pt x="10112" y="10112"/>
                    <a:pt x="10066" y="10135"/>
                  </a:cubicBezTo>
                  <a:cubicBezTo>
                    <a:pt x="10021" y="10180"/>
                    <a:pt x="9998" y="10272"/>
                    <a:pt x="9975" y="10317"/>
                  </a:cubicBezTo>
                  <a:cubicBezTo>
                    <a:pt x="9975" y="10363"/>
                    <a:pt x="9998" y="10431"/>
                    <a:pt x="9998" y="10477"/>
                  </a:cubicBezTo>
                  <a:cubicBezTo>
                    <a:pt x="10021" y="10500"/>
                    <a:pt x="10044" y="10500"/>
                    <a:pt x="10044" y="10523"/>
                  </a:cubicBezTo>
                  <a:cubicBezTo>
                    <a:pt x="10058" y="10567"/>
                    <a:pt x="10083" y="10592"/>
                    <a:pt x="10110" y="10592"/>
                  </a:cubicBezTo>
                  <a:cubicBezTo>
                    <a:pt x="10125" y="10592"/>
                    <a:pt x="10142" y="10584"/>
                    <a:pt x="10158" y="10568"/>
                  </a:cubicBezTo>
                  <a:cubicBezTo>
                    <a:pt x="10203" y="10500"/>
                    <a:pt x="10272" y="10454"/>
                    <a:pt x="10318" y="10408"/>
                  </a:cubicBezTo>
                  <a:cubicBezTo>
                    <a:pt x="10363" y="10340"/>
                    <a:pt x="10432" y="10294"/>
                    <a:pt x="10477" y="10249"/>
                  </a:cubicBezTo>
                  <a:cubicBezTo>
                    <a:pt x="10523" y="10203"/>
                    <a:pt x="10500" y="10157"/>
                    <a:pt x="10455" y="10135"/>
                  </a:cubicBezTo>
                  <a:cubicBezTo>
                    <a:pt x="10432" y="10112"/>
                    <a:pt x="10409" y="10112"/>
                    <a:pt x="10386" y="10112"/>
                  </a:cubicBezTo>
                  <a:cubicBezTo>
                    <a:pt x="10340" y="10089"/>
                    <a:pt x="10295" y="10066"/>
                    <a:pt x="10249" y="10066"/>
                  </a:cubicBezTo>
                  <a:close/>
                  <a:moveTo>
                    <a:pt x="2706" y="10302"/>
                  </a:moveTo>
                  <a:cubicBezTo>
                    <a:pt x="2679" y="10302"/>
                    <a:pt x="2652" y="10313"/>
                    <a:pt x="2625" y="10340"/>
                  </a:cubicBezTo>
                  <a:cubicBezTo>
                    <a:pt x="2603" y="10386"/>
                    <a:pt x="2534" y="10431"/>
                    <a:pt x="2488" y="10477"/>
                  </a:cubicBezTo>
                  <a:cubicBezTo>
                    <a:pt x="2443" y="10545"/>
                    <a:pt x="2374" y="10591"/>
                    <a:pt x="2329" y="10660"/>
                  </a:cubicBezTo>
                  <a:cubicBezTo>
                    <a:pt x="2283" y="10705"/>
                    <a:pt x="2283" y="10751"/>
                    <a:pt x="2306" y="10797"/>
                  </a:cubicBezTo>
                  <a:cubicBezTo>
                    <a:pt x="2352" y="10842"/>
                    <a:pt x="2374" y="10865"/>
                    <a:pt x="2397" y="10911"/>
                  </a:cubicBezTo>
                  <a:cubicBezTo>
                    <a:pt x="2469" y="10975"/>
                    <a:pt x="2547" y="11002"/>
                    <a:pt x="2621" y="11002"/>
                  </a:cubicBezTo>
                  <a:cubicBezTo>
                    <a:pt x="2759" y="11002"/>
                    <a:pt x="2886" y="10907"/>
                    <a:pt x="2945" y="10774"/>
                  </a:cubicBezTo>
                  <a:cubicBezTo>
                    <a:pt x="3013" y="10591"/>
                    <a:pt x="2922" y="10408"/>
                    <a:pt x="2762" y="10317"/>
                  </a:cubicBezTo>
                  <a:cubicBezTo>
                    <a:pt x="2743" y="10308"/>
                    <a:pt x="2725" y="10302"/>
                    <a:pt x="2706" y="10302"/>
                  </a:cubicBezTo>
                  <a:close/>
                  <a:moveTo>
                    <a:pt x="3572" y="10388"/>
                  </a:moveTo>
                  <a:cubicBezTo>
                    <a:pt x="3492" y="10388"/>
                    <a:pt x="3410" y="10423"/>
                    <a:pt x="3333" y="10500"/>
                  </a:cubicBezTo>
                  <a:cubicBezTo>
                    <a:pt x="3196" y="10637"/>
                    <a:pt x="3196" y="10819"/>
                    <a:pt x="3333" y="10956"/>
                  </a:cubicBezTo>
                  <a:cubicBezTo>
                    <a:pt x="3401" y="11048"/>
                    <a:pt x="3470" y="11093"/>
                    <a:pt x="3584" y="11093"/>
                  </a:cubicBezTo>
                  <a:cubicBezTo>
                    <a:pt x="3675" y="11070"/>
                    <a:pt x="3744" y="11048"/>
                    <a:pt x="3812" y="10979"/>
                  </a:cubicBezTo>
                  <a:cubicBezTo>
                    <a:pt x="3949" y="10819"/>
                    <a:pt x="3972" y="10660"/>
                    <a:pt x="3812" y="10500"/>
                  </a:cubicBezTo>
                  <a:cubicBezTo>
                    <a:pt x="3741" y="10429"/>
                    <a:pt x="3658" y="10388"/>
                    <a:pt x="3572" y="10388"/>
                  </a:cubicBezTo>
                  <a:close/>
                  <a:moveTo>
                    <a:pt x="4506" y="10466"/>
                  </a:moveTo>
                  <a:cubicBezTo>
                    <a:pt x="4429" y="10466"/>
                    <a:pt x="4349" y="10500"/>
                    <a:pt x="4269" y="10568"/>
                  </a:cubicBezTo>
                  <a:cubicBezTo>
                    <a:pt x="4132" y="10682"/>
                    <a:pt x="4132" y="10911"/>
                    <a:pt x="4269" y="11048"/>
                  </a:cubicBezTo>
                  <a:cubicBezTo>
                    <a:pt x="4334" y="11113"/>
                    <a:pt x="4415" y="11142"/>
                    <a:pt x="4497" y="11142"/>
                  </a:cubicBezTo>
                  <a:cubicBezTo>
                    <a:pt x="4586" y="11142"/>
                    <a:pt x="4677" y="11107"/>
                    <a:pt x="4748" y="11048"/>
                  </a:cubicBezTo>
                  <a:cubicBezTo>
                    <a:pt x="4862" y="10911"/>
                    <a:pt x="4885" y="10705"/>
                    <a:pt x="4725" y="10568"/>
                  </a:cubicBezTo>
                  <a:cubicBezTo>
                    <a:pt x="4657" y="10500"/>
                    <a:pt x="4583" y="10466"/>
                    <a:pt x="4506" y="10466"/>
                  </a:cubicBezTo>
                  <a:close/>
                  <a:moveTo>
                    <a:pt x="5476" y="10551"/>
                  </a:moveTo>
                  <a:cubicBezTo>
                    <a:pt x="5387" y="10551"/>
                    <a:pt x="5296" y="10580"/>
                    <a:pt x="5228" y="10637"/>
                  </a:cubicBezTo>
                  <a:cubicBezTo>
                    <a:pt x="5113" y="10751"/>
                    <a:pt x="5113" y="11002"/>
                    <a:pt x="5228" y="11116"/>
                  </a:cubicBezTo>
                  <a:cubicBezTo>
                    <a:pt x="5285" y="11173"/>
                    <a:pt x="5376" y="11202"/>
                    <a:pt x="5467" y="11202"/>
                  </a:cubicBezTo>
                  <a:cubicBezTo>
                    <a:pt x="5558" y="11202"/>
                    <a:pt x="5650" y="11173"/>
                    <a:pt x="5707" y="11116"/>
                  </a:cubicBezTo>
                  <a:cubicBezTo>
                    <a:pt x="5821" y="11002"/>
                    <a:pt x="5821" y="10751"/>
                    <a:pt x="5707" y="10637"/>
                  </a:cubicBezTo>
                  <a:cubicBezTo>
                    <a:pt x="5650" y="10580"/>
                    <a:pt x="5564" y="10551"/>
                    <a:pt x="5476" y="10551"/>
                  </a:cubicBezTo>
                  <a:close/>
                  <a:moveTo>
                    <a:pt x="6413" y="10645"/>
                  </a:moveTo>
                  <a:cubicBezTo>
                    <a:pt x="6326" y="10645"/>
                    <a:pt x="6241" y="10674"/>
                    <a:pt x="6186" y="10728"/>
                  </a:cubicBezTo>
                  <a:cubicBezTo>
                    <a:pt x="6072" y="10842"/>
                    <a:pt x="6072" y="11093"/>
                    <a:pt x="6186" y="11207"/>
                  </a:cubicBezTo>
                  <a:cubicBezTo>
                    <a:pt x="6232" y="11264"/>
                    <a:pt x="6323" y="11293"/>
                    <a:pt x="6417" y="11293"/>
                  </a:cubicBezTo>
                  <a:cubicBezTo>
                    <a:pt x="6511" y="11293"/>
                    <a:pt x="6608" y="11264"/>
                    <a:pt x="6666" y="11207"/>
                  </a:cubicBezTo>
                  <a:cubicBezTo>
                    <a:pt x="6780" y="11093"/>
                    <a:pt x="6780" y="10865"/>
                    <a:pt x="6666" y="10751"/>
                  </a:cubicBezTo>
                  <a:cubicBezTo>
                    <a:pt x="6606" y="10679"/>
                    <a:pt x="6509" y="10645"/>
                    <a:pt x="6413" y="10645"/>
                  </a:cubicBezTo>
                  <a:close/>
                  <a:moveTo>
                    <a:pt x="7345" y="10719"/>
                  </a:moveTo>
                  <a:cubicBezTo>
                    <a:pt x="7277" y="10719"/>
                    <a:pt x="7211" y="10754"/>
                    <a:pt x="7145" y="10819"/>
                  </a:cubicBezTo>
                  <a:cubicBezTo>
                    <a:pt x="6985" y="10979"/>
                    <a:pt x="6985" y="11116"/>
                    <a:pt x="7122" y="11253"/>
                  </a:cubicBezTo>
                  <a:cubicBezTo>
                    <a:pt x="7205" y="11336"/>
                    <a:pt x="7282" y="11376"/>
                    <a:pt x="7356" y="11376"/>
                  </a:cubicBezTo>
                  <a:cubicBezTo>
                    <a:pt x="7424" y="11376"/>
                    <a:pt x="7490" y="11342"/>
                    <a:pt x="7556" y="11276"/>
                  </a:cubicBezTo>
                  <a:cubicBezTo>
                    <a:pt x="7693" y="11116"/>
                    <a:pt x="7715" y="10979"/>
                    <a:pt x="7579" y="10842"/>
                  </a:cubicBezTo>
                  <a:cubicBezTo>
                    <a:pt x="7496" y="10759"/>
                    <a:pt x="7419" y="10719"/>
                    <a:pt x="7345" y="10719"/>
                  </a:cubicBezTo>
                  <a:close/>
                  <a:moveTo>
                    <a:pt x="8292" y="10819"/>
                  </a:moveTo>
                  <a:cubicBezTo>
                    <a:pt x="8229" y="10819"/>
                    <a:pt x="8166" y="10848"/>
                    <a:pt x="8104" y="10911"/>
                  </a:cubicBezTo>
                  <a:cubicBezTo>
                    <a:pt x="7944" y="11070"/>
                    <a:pt x="7944" y="11207"/>
                    <a:pt x="8081" y="11344"/>
                  </a:cubicBezTo>
                  <a:cubicBezTo>
                    <a:pt x="8164" y="11427"/>
                    <a:pt x="8234" y="11467"/>
                    <a:pt x="8305" y="11467"/>
                  </a:cubicBezTo>
                  <a:cubicBezTo>
                    <a:pt x="8371" y="11467"/>
                    <a:pt x="8438" y="11433"/>
                    <a:pt x="8514" y="11367"/>
                  </a:cubicBezTo>
                  <a:cubicBezTo>
                    <a:pt x="8651" y="11207"/>
                    <a:pt x="8651" y="11070"/>
                    <a:pt x="8514" y="10933"/>
                  </a:cubicBezTo>
                  <a:cubicBezTo>
                    <a:pt x="8440" y="10859"/>
                    <a:pt x="8366" y="10819"/>
                    <a:pt x="8292" y="10819"/>
                  </a:cubicBezTo>
                  <a:close/>
                  <a:moveTo>
                    <a:pt x="9199" y="10933"/>
                  </a:moveTo>
                  <a:cubicBezTo>
                    <a:pt x="9085" y="10956"/>
                    <a:pt x="8971" y="11048"/>
                    <a:pt x="8948" y="11162"/>
                  </a:cubicBezTo>
                  <a:cubicBezTo>
                    <a:pt x="8925" y="11322"/>
                    <a:pt x="8994" y="11458"/>
                    <a:pt x="9108" y="11504"/>
                  </a:cubicBezTo>
                  <a:cubicBezTo>
                    <a:pt x="9131" y="11516"/>
                    <a:pt x="9153" y="11527"/>
                    <a:pt x="9176" y="11527"/>
                  </a:cubicBezTo>
                  <a:cubicBezTo>
                    <a:pt x="9199" y="11527"/>
                    <a:pt x="9222" y="11516"/>
                    <a:pt x="9245" y="11481"/>
                  </a:cubicBezTo>
                  <a:cubicBezTo>
                    <a:pt x="9268" y="11436"/>
                    <a:pt x="9313" y="11390"/>
                    <a:pt x="9359" y="11367"/>
                  </a:cubicBezTo>
                  <a:cubicBezTo>
                    <a:pt x="9405" y="11299"/>
                    <a:pt x="9450" y="11253"/>
                    <a:pt x="9496" y="11207"/>
                  </a:cubicBezTo>
                  <a:cubicBezTo>
                    <a:pt x="9542" y="11185"/>
                    <a:pt x="9542" y="11162"/>
                    <a:pt x="9519" y="11116"/>
                  </a:cubicBezTo>
                  <a:cubicBezTo>
                    <a:pt x="9473" y="10979"/>
                    <a:pt x="9359" y="10933"/>
                    <a:pt x="9199" y="10933"/>
                  </a:cubicBezTo>
                  <a:close/>
                  <a:moveTo>
                    <a:pt x="1812" y="11207"/>
                  </a:moveTo>
                  <a:cubicBezTo>
                    <a:pt x="1787" y="11207"/>
                    <a:pt x="1758" y="11230"/>
                    <a:pt x="1712" y="11276"/>
                  </a:cubicBezTo>
                  <a:cubicBezTo>
                    <a:pt x="1667" y="11322"/>
                    <a:pt x="1598" y="11390"/>
                    <a:pt x="1530" y="11436"/>
                  </a:cubicBezTo>
                  <a:cubicBezTo>
                    <a:pt x="1484" y="11504"/>
                    <a:pt x="1416" y="11573"/>
                    <a:pt x="1347" y="11641"/>
                  </a:cubicBezTo>
                  <a:cubicBezTo>
                    <a:pt x="1324" y="11664"/>
                    <a:pt x="1279" y="11710"/>
                    <a:pt x="1279" y="11710"/>
                  </a:cubicBezTo>
                  <a:cubicBezTo>
                    <a:pt x="1324" y="11755"/>
                    <a:pt x="1347" y="11801"/>
                    <a:pt x="1393" y="11824"/>
                  </a:cubicBezTo>
                  <a:cubicBezTo>
                    <a:pt x="1439" y="11824"/>
                    <a:pt x="1461" y="11824"/>
                    <a:pt x="1507" y="11846"/>
                  </a:cubicBezTo>
                  <a:cubicBezTo>
                    <a:pt x="1542" y="11867"/>
                    <a:pt x="1574" y="11875"/>
                    <a:pt x="1605" y="11875"/>
                  </a:cubicBezTo>
                  <a:cubicBezTo>
                    <a:pt x="1677" y="11875"/>
                    <a:pt x="1740" y="11833"/>
                    <a:pt x="1804" y="11801"/>
                  </a:cubicBezTo>
                  <a:cubicBezTo>
                    <a:pt x="1963" y="11710"/>
                    <a:pt x="1986" y="11436"/>
                    <a:pt x="1895" y="11276"/>
                  </a:cubicBezTo>
                  <a:cubicBezTo>
                    <a:pt x="1861" y="11230"/>
                    <a:pt x="1838" y="11207"/>
                    <a:pt x="1812" y="11207"/>
                  </a:cubicBezTo>
                  <a:close/>
                  <a:moveTo>
                    <a:pt x="2492" y="11227"/>
                  </a:moveTo>
                  <a:cubicBezTo>
                    <a:pt x="2428" y="11227"/>
                    <a:pt x="2281" y="11304"/>
                    <a:pt x="2260" y="11344"/>
                  </a:cubicBezTo>
                  <a:cubicBezTo>
                    <a:pt x="2192" y="11413"/>
                    <a:pt x="2169" y="11504"/>
                    <a:pt x="2169" y="11595"/>
                  </a:cubicBezTo>
                  <a:cubicBezTo>
                    <a:pt x="2169" y="11687"/>
                    <a:pt x="2215" y="11778"/>
                    <a:pt x="2283" y="11869"/>
                  </a:cubicBezTo>
                  <a:cubicBezTo>
                    <a:pt x="2352" y="11915"/>
                    <a:pt x="2443" y="11938"/>
                    <a:pt x="2534" y="11961"/>
                  </a:cubicBezTo>
                  <a:cubicBezTo>
                    <a:pt x="2580" y="11961"/>
                    <a:pt x="2762" y="11869"/>
                    <a:pt x="2808" y="11846"/>
                  </a:cubicBezTo>
                  <a:cubicBezTo>
                    <a:pt x="2877" y="11778"/>
                    <a:pt x="2899" y="11664"/>
                    <a:pt x="2899" y="11595"/>
                  </a:cubicBezTo>
                  <a:cubicBezTo>
                    <a:pt x="2899" y="11504"/>
                    <a:pt x="2854" y="11390"/>
                    <a:pt x="2785" y="11322"/>
                  </a:cubicBezTo>
                  <a:cubicBezTo>
                    <a:pt x="2717" y="11253"/>
                    <a:pt x="2625" y="11253"/>
                    <a:pt x="2511" y="11230"/>
                  </a:cubicBezTo>
                  <a:cubicBezTo>
                    <a:pt x="2506" y="11228"/>
                    <a:pt x="2500" y="11227"/>
                    <a:pt x="2492" y="11227"/>
                  </a:cubicBezTo>
                  <a:close/>
                  <a:moveTo>
                    <a:pt x="3503" y="11313"/>
                  </a:moveTo>
                  <a:cubicBezTo>
                    <a:pt x="3423" y="11313"/>
                    <a:pt x="3341" y="11347"/>
                    <a:pt x="3265" y="11413"/>
                  </a:cubicBezTo>
                  <a:cubicBezTo>
                    <a:pt x="3128" y="11573"/>
                    <a:pt x="3128" y="11755"/>
                    <a:pt x="3265" y="11892"/>
                  </a:cubicBezTo>
                  <a:cubicBezTo>
                    <a:pt x="3344" y="11972"/>
                    <a:pt x="3424" y="12012"/>
                    <a:pt x="3504" y="12012"/>
                  </a:cubicBezTo>
                  <a:cubicBezTo>
                    <a:pt x="3584" y="12012"/>
                    <a:pt x="3664" y="11972"/>
                    <a:pt x="3744" y="11892"/>
                  </a:cubicBezTo>
                  <a:cubicBezTo>
                    <a:pt x="3881" y="11755"/>
                    <a:pt x="3881" y="11573"/>
                    <a:pt x="3744" y="11436"/>
                  </a:cubicBezTo>
                  <a:cubicBezTo>
                    <a:pt x="3673" y="11353"/>
                    <a:pt x="3589" y="11313"/>
                    <a:pt x="3503" y="11313"/>
                  </a:cubicBezTo>
                  <a:close/>
                  <a:moveTo>
                    <a:pt x="4431" y="11384"/>
                  </a:moveTo>
                  <a:cubicBezTo>
                    <a:pt x="4349" y="11384"/>
                    <a:pt x="4269" y="11424"/>
                    <a:pt x="4200" y="11504"/>
                  </a:cubicBezTo>
                  <a:cubicBezTo>
                    <a:pt x="4041" y="11641"/>
                    <a:pt x="4041" y="11824"/>
                    <a:pt x="4200" y="11983"/>
                  </a:cubicBezTo>
                  <a:cubicBezTo>
                    <a:pt x="4269" y="12052"/>
                    <a:pt x="4349" y="12086"/>
                    <a:pt x="4429" y="12086"/>
                  </a:cubicBezTo>
                  <a:cubicBezTo>
                    <a:pt x="4509" y="12086"/>
                    <a:pt x="4588" y="12052"/>
                    <a:pt x="4657" y="11983"/>
                  </a:cubicBezTo>
                  <a:cubicBezTo>
                    <a:pt x="4817" y="11824"/>
                    <a:pt x="4817" y="11641"/>
                    <a:pt x="4680" y="11504"/>
                  </a:cubicBezTo>
                  <a:cubicBezTo>
                    <a:pt x="4600" y="11424"/>
                    <a:pt x="4514" y="11384"/>
                    <a:pt x="4431" y="11384"/>
                  </a:cubicBezTo>
                  <a:close/>
                  <a:moveTo>
                    <a:pt x="5387" y="11493"/>
                  </a:moveTo>
                  <a:cubicBezTo>
                    <a:pt x="5307" y="11493"/>
                    <a:pt x="5228" y="11527"/>
                    <a:pt x="5159" y="11595"/>
                  </a:cubicBezTo>
                  <a:cubicBezTo>
                    <a:pt x="4999" y="11710"/>
                    <a:pt x="4999" y="11938"/>
                    <a:pt x="5136" y="12052"/>
                  </a:cubicBezTo>
                  <a:cubicBezTo>
                    <a:pt x="5205" y="12132"/>
                    <a:pt x="5290" y="12166"/>
                    <a:pt x="5376" y="12166"/>
                  </a:cubicBezTo>
                  <a:cubicBezTo>
                    <a:pt x="5461" y="12166"/>
                    <a:pt x="5547" y="12132"/>
                    <a:pt x="5616" y="12075"/>
                  </a:cubicBezTo>
                  <a:cubicBezTo>
                    <a:pt x="5753" y="11938"/>
                    <a:pt x="5753" y="11732"/>
                    <a:pt x="5616" y="11595"/>
                  </a:cubicBezTo>
                  <a:cubicBezTo>
                    <a:pt x="5547" y="11527"/>
                    <a:pt x="5467" y="11493"/>
                    <a:pt x="5387" y="11493"/>
                  </a:cubicBezTo>
                  <a:close/>
                  <a:moveTo>
                    <a:pt x="6320" y="11601"/>
                  </a:moveTo>
                  <a:cubicBezTo>
                    <a:pt x="6232" y="11601"/>
                    <a:pt x="6141" y="11630"/>
                    <a:pt x="6072" y="11687"/>
                  </a:cubicBezTo>
                  <a:cubicBezTo>
                    <a:pt x="5981" y="11801"/>
                    <a:pt x="5981" y="12052"/>
                    <a:pt x="6095" y="12166"/>
                  </a:cubicBezTo>
                  <a:cubicBezTo>
                    <a:pt x="6149" y="12221"/>
                    <a:pt x="6235" y="12249"/>
                    <a:pt x="6322" y="12249"/>
                  </a:cubicBezTo>
                  <a:cubicBezTo>
                    <a:pt x="6417" y="12249"/>
                    <a:pt x="6515" y="12215"/>
                    <a:pt x="6574" y="12143"/>
                  </a:cubicBezTo>
                  <a:cubicBezTo>
                    <a:pt x="6688" y="12029"/>
                    <a:pt x="6688" y="11801"/>
                    <a:pt x="6551" y="11687"/>
                  </a:cubicBezTo>
                  <a:cubicBezTo>
                    <a:pt x="6494" y="11630"/>
                    <a:pt x="6409" y="11601"/>
                    <a:pt x="6320" y="11601"/>
                  </a:cubicBezTo>
                  <a:close/>
                  <a:moveTo>
                    <a:pt x="7268" y="11670"/>
                  </a:moveTo>
                  <a:cubicBezTo>
                    <a:pt x="7179" y="11670"/>
                    <a:pt x="7088" y="11698"/>
                    <a:pt x="7031" y="11755"/>
                  </a:cubicBezTo>
                  <a:cubicBezTo>
                    <a:pt x="6917" y="11846"/>
                    <a:pt x="6894" y="12120"/>
                    <a:pt x="7008" y="12235"/>
                  </a:cubicBezTo>
                  <a:cubicBezTo>
                    <a:pt x="7065" y="12292"/>
                    <a:pt x="7156" y="12320"/>
                    <a:pt x="7248" y="12320"/>
                  </a:cubicBezTo>
                  <a:cubicBezTo>
                    <a:pt x="7339" y="12320"/>
                    <a:pt x="7430" y="12292"/>
                    <a:pt x="7487" y="12235"/>
                  </a:cubicBezTo>
                  <a:cubicBezTo>
                    <a:pt x="7601" y="12143"/>
                    <a:pt x="7601" y="11869"/>
                    <a:pt x="7487" y="11755"/>
                  </a:cubicBezTo>
                  <a:cubicBezTo>
                    <a:pt x="7442" y="11698"/>
                    <a:pt x="7356" y="11670"/>
                    <a:pt x="7268" y="11670"/>
                  </a:cubicBezTo>
                  <a:close/>
                  <a:moveTo>
                    <a:pt x="8206" y="11767"/>
                  </a:moveTo>
                  <a:cubicBezTo>
                    <a:pt x="8132" y="11767"/>
                    <a:pt x="8058" y="11801"/>
                    <a:pt x="7989" y="11869"/>
                  </a:cubicBezTo>
                  <a:cubicBezTo>
                    <a:pt x="7852" y="12029"/>
                    <a:pt x="7852" y="12143"/>
                    <a:pt x="7989" y="12303"/>
                  </a:cubicBezTo>
                  <a:cubicBezTo>
                    <a:pt x="8058" y="12371"/>
                    <a:pt x="8126" y="12406"/>
                    <a:pt x="8198" y="12406"/>
                  </a:cubicBezTo>
                  <a:cubicBezTo>
                    <a:pt x="8269" y="12406"/>
                    <a:pt x="8343" y="12371"/>
                    <a:pt x="8423" y="12303"/>
                  </a:cubicBezTo>
                  <a:cubicBezTo>
                    <a:pt x="8560" y="12166"/>
                    <a:pt x="8560" y="12029"/>
                    <a:pt x="8423" y="11869"/>
                  </a:cubicBezTo>
                  <a:cubicBezTo>
                    <a:pt x="8355" y="11801"/>
                    <a:pt x="8280" y="11767"/>
                    <a:pt x="8206" y="11767"/>
                  </a:cubicBezTo>
                  <a:close/>
                  <a:moveTo>
                    <a:pt x="846" y="12154"/>
                  </a:moveTo>
                  <a:cubicBezTo>
                    <a:pt x="828" y="12154"/>
                    <a:pt x="807" y="12172"/>
                    <a:pt x="777" y="12212"/>
                  </a:cubicBezTo>
                  <a:cubicBezTo>
                    <a:pt x="777" y="12212"/>
                    <a:pt x="754" y="12212"/>
                    <a:pt x="754" y="12235"/>
                  </a:cubicBezTo>
                  <a:cubicBezTo>
                    <a:pt x="708" y="12280"/>
                    <a:pt x="640" y="12326"/>
                    <a:pt x="617" y="12417"/>
                  </a:cubicBezTo>
                  <a:cubicBezTo>
                    <a:pt x="526" y="12486"/>
                    <a:pt x="480" y="12600"/>
                    <a:pt x="389" y="12691"/>
                  </a:cubicBezTo>
                  <a:cubicBezTo>
                    <a:pt x="389" y="12691"/>
                    <a:pt x="366" y="12714"/>
                    <a:pt x="411" y="12714"/>
                  </a:cubicBezTo>
                  <a:cubicBezTo>
                    <a:pt x="464" y="12727"/>
                    <a:pt x="517" y="12740"/>
                    <a:pt x="570" y="12740"/>
                  </a:cubicBezTo>
                  <a:cubicBezTo>
                    <a:pt x="608" y="12740"/>
                    <a:pt x="647" y="12733"/>
                    <a:pt x="685" y="12714"/>
                  </a:cubicBezTo>
                  <a:cubicBezTo>
                    <a:pt x="891" y="12645"/>
                    <a:pt x="982" y="12486"/>
                    <a:pt x="914" y="12235"/>
                  </a:cubicBezTo>
                  <a:cubicBezTo>
                    <a:pt x="888" y="12183"/>
                    <a:pt x="869" y="12154"/>
                    <a:pt x="846" y="12154"/>
                  </a:cubicBezTo>
                  <a:close/>
                  <a:moveTo>
                    <a:pt x="1541" y="12069"/>
                  </a:moveTo>
                  <a:cubicBezTo>
                    <a:pt x="1444" y="12069"/>
                    <a:pt x="1347" y="12109"/>
                    <a:pt x="1279" y="12189"/>
                  </a:cubicBezTo>
                  <a:cubicBezTo>
                    <a:pt x="1119" y="12349"/>
                    <a:pt x="1119" y="12554"/>
                    <a:pt x="1279" y="12691"/>
                  </a:cubicBezTo>
                  <a:cubicBezTo>
                    <a:pt x="1350" y="12774"/>
                    <a:pt x="1446" y="12814"/>
                    <a:pt x="1544" y="12814"/>
                  </a:cubicBezTo>
                  <a:cubicBezTo>
                    <a:pt x="1634" y="12814"/>
                    <a:pt x="1727" y="12780"/>
                    <a:pt x="1804" y="12714"/>
                  </a:cubicBezTo>
                  <a:cubicBezTo>
                    <a:pt x="1941" y="12554"/>
                    <a:pt x="1941" y="12349"/>
                    <a:pt x="1804" y="12189"/>
                  </a:cubicBezTo>
                  <a:cubicBezTo>
                    <a:pt x="1735" y="12109"/>
                    <a:pt x="1638" y="12069"/>
                    <a:pt x="1541" y="12069"/>
                  </a:cubicBezTo>
                  <a:close/>
                  <a:moveTo>
                    <a:pt x="7921" y="12737"/>
                  </a:moveTo>
                  <a:cubicBezTo>
                    <a:pt x="7921" y="12759"/>
                    <a:pt x="7898" y="12759"/>
                    <a:pt x="7875" y="12782"/>
                  </a:cubicBezTo>
                  <a:cubicBezTo>
                    <a:pt x="7875" y="12805"/>
                    <a:pt x="7875" y="12828"/>
                    <a:pt x="7875" y="12828"/>
                  </a:cubicBezTo>
                  <a:cubicBezTo>
                    <a:pt x="7875" y="12828"/>
                    <a:pt x="7898" y="12805"/>
                    <a:pt x="7921" y="12805"/>
                  </a:cubicBezTo>
                  <a:cubicBezTo>
                    <a:pt x="7921" y="12782"/>
                    <a:pt x="7944" y="12782"/>
                    <a:pt x="7944" y="12759"/>
                  </a:cubicBezTo>
                  <a:cubicBezTo>
                    <a:pt x="7967" y="12759"/>
                    <a:pt x="7944" y="12759"/>
                    <a:pt x="7944" y="12737"/>
                  </a:cubicBezTo>
                  <a:close/>
                  <a:moveTo>
                    <a:pt x="2466" y="12146"/>
                  </a:moveTo>
                  <a:cubicBezTo>
                    <a:pt x="2373" y="12146"/>
                    <a:pt x="2280" y="12181"/>
                    <a:pt x="2215" y="12257"/>
                  </a:cubicBezTo>
                  <a:cubicBezTo>
                    <a:pt x="2032" y="12417"/>
                    <a:pt x="2078" y="12623"/>
                    <a:pt x="2192" y="12759"/>
                  </a:cubicBezTo>
                  <a:cubicBezTo>
                    <a:pt x="2253" y="12845"/>
                    <a:pt x="2353" y="12891"/>
                    <a:pt x="2458" y="12891"/>
                  </a:cubicBezTo>
                  <a:cubicBezTo>
                    <a:pt x="2549" y="12891"/>
                    <a:pt x="2643" y="12857"/>
                    <a:pt x="2717" y="12782"/>
                  </a:cubicBezTo>
                  <a:cubicBezTo>
                    <a:pt x="2877" y="12623"/>
                    <a:pt x="2854" y="12417"/>
                    <a:pt x="2740" y="12257"/>
                  </a:cubicBezTo>
                  <a:cubicBezTo>
                    <a:pt x="2668" y="12186"/>
                    <a:pt x="2567" y="12146"/>
                    <a:pt x="2466" y="12146"/>
                  </a:cubicBezTo>
                  <a:close/>
                  <a:moveTo>
                    <a:pt x="3382" y="12254"/>
                  </a:moveTo>
                  <a:cubicBezTo>
                    <a:pt x="3318" y="12254"/>
                    <a:pt x="3171" y="12328"/>
                    <a:pt x="3150" y="12349"/>
                  </a:cubicBezTo>
                  <a:cubicBezTo>
                    <a:pt x="3082" y="12440"/>
                    <a:pt x="3036" y="12531"/>
                    <a:pt x="3059" y="12623"/>
                  </a:cubicBezTo>
                  <a:cubicBezTo>
                    <a:pt x="3059" y="12714"/>
                    <a:pt x="3082" y="12805"/>
                    <a:pt x="3150" y="12874"/>
                  </a:cubicBezTo>
                  <a:cubicBezTo>
                    <a:pt x="3219" y="12942"/>
                    <a:pt x="3333" y="12965"/>
                    <a:pt x="3424" y="12988"/>
                  </a:cubicBezTo>
                  <a:cubicBezTo>
                    <a:pt x="3470" y="12988"/>
                    <a:pt x="3653" y="12896"/>
                    <a:pt x="3675" y="12874"/>
                  </a:cubicBezTo>
                  <a:cubicBezTo>
                    <a:pt x="3744" y="12805"/>
                    <a:pt x="3767" y="12691"/>
                    <a:pt x="3767" y="12600"/>
                  </a:cubicBezTo>
                  <a:cubicBezTo>
                    <a:pt x="3767" y="12531"/>
                    <a:pt x="3744" y="12417"/>
                    <a:pt x="3675" y="12349"/>
                  </a:cubicBezTo>
                  <a:cubicBezTo>
                    <a:pt x="3584" y="12280"/>
                    <a:pt x="3493" y="12257"/>
                    <a:pt x="3401" y="12257"/>
                  </a:cubicBezTo>
                  <a:cubicBezTo>
                    <a:pt x="3396" y="12255"/>
                    <a:pt x="3390" y="12254"/>
                    <a:pt x="3382" y="12254"/>
                  </a:cubicBezTo>
                  <a:close/>
                  <a:moveTo>
                    <a:pt x="4353" y="12363"/>
                  </a:moveTo>
                  <a:cubicBezTo>
                    <a:pt x="4274" y="12363"/>
                    <a:pt x="4198" y="12397"/>
                    <a:pt x="4132" y="12463"/>
                  </a:cubicBezTo>
                  <a:cubicBezTo>
                    <a:pt x="3972" y="12623"/>
                    <a:pt x="3972" y="12805"/>
                    <a:pt x="4132" y="12942"/>
                  </a:cubicBezTo>
                  <a:cubicBezTo>
                    <a:pt x="4200" y="13022"/>
                    <a:pt x="4280" y="13062"/>
                    <a:pt x="4360" y="13062"/>
                  </a:cubicBezTo>
                  <a:cubicBezTo>
                    <a:pt x="4440" y="13062"/>
                    <a:pt x="4520" y="13022"/>
                    <a:pt x="4588" y="12942"/>
                  </a:cubicBezTo>
                  <a:cubicBezTo>
                    <a:pt x="4748" y="12805"/>
                    <a:pt x="4748" y="12623"/>
                    <a:pt x="4611" y="12486"/>
                  </a:cubicBezTo>
                  <a:cubicBezTo>
                    <a:pt x="4528" y="12403"/>
                    <a:pt x="4439" y="12363"/>
                    <a:pt x="4353" y="12363"/>
                  </a:cubicBezTo>
                  <a:close/>
                  <a:moveTo>
                    <a:pt x="5273" y="12440"/>
                  </a:moveTo>
                  <a:cubicBezTo>
                    <a:pt x="5182" y="12440"/>
                    <a:pt x="5113" y="12463"/>
                    <a:pt x="5045" y="12531"/>
                  </a:cubicBezTo>
                  <a:cubicBezTo>
                    <a:pt x="4908" y="12691"/>
                    <a:pt x="4885" y="12874"/>
                    <a:pt x="5045" y="13011"/>
                  </a:cubicBezTo>
                  <a:cubicBezTo>
                    <a:pt x="5113" y="13090"/>
                    <a:pt x="5193" y="13130"/>
                    <a:pt x="5276" y="13130"/>
                  </a:cubicBezTo>
                  <a:cubicBezTo>
                    <a:pt x="5359" y="13130"/>
                    <a:pt x="5444" y="13090"/>
                    <a:pt x="5524" y="13011"/>
                  </a:cubicBezTo>
                  <a:cubicBezTo>
                    <a:pt x="5661" y="12874"/>
                    <a:pt x="5661" y="12691"/>
                    <a:pt x="5524" y="12554"/>
                  </a:cubicBezTo>
                  <a:cubicBezTo>
                    <a:pt x="5456" y="12486"/>
                    <a:pt x="5387" y="12440"/>
                    <a:pt x="5273" y="12440"/>
                  </a:cubicBezTo>
                  <a:close/>
                  <a:moveTo>
                    <a:pt x="6221" y="12531"/>
                  </a:moveTo>
                  <a:cubicBezTo>
                    <a:pt x="6150" y="12531"/>
                    <a:pt x="6077" y="12560"/>
                    <a:pt x="6004" y="12623"/>
                  </a:cubicBezTo>
                  <a:cubicBezTo>
                    <a:pt x="5867" y="12759"/>
                    <a:pt x="5867" y="12965"/>
                    <a:pt x="5981" y="13102"/>
                  </a:cubicBezTo>
                  <a:cubicBezTo>
                    <a:pt x="6052" y="13173"/>
                    <a:pt x="6149" y="13208"/>
                    <a:pt x="6241" y="13208"/>
                  </a:cubicBezTo>
                  <a:cubicBezTo>
                    <a:pt x="6325" y="13208"/>
                    <a:pt x="6406" y="13179"/>
                    <a:pt x="6460" y="13125"/>
                  </a:cubicBezTo>
                  <a:cubicBezTo>
                    <a:pt x="6620" y="12965"/>
                    <a:pt x="6597" y="12759"/>
                    <a:pt x="6460" y="12645"/>
                  </a:cubicBezTo>
                  <a:cubicBezTo>
                    <a:pt x="6386" y="12571"/>
                    <a:pt x="6305" y="12531"/>
                    <a:pt x="6221" y="12531"/>
                  </a:cubicBezTo>
                  <a:close/>
                  <a:moveTo>
                    <a:pt x="7217" y="12625"/>
                  </a:moveTo>
                  <a:cubicBezTo>
                    <a:pt x="7121" y="12625"/>
                    <a:pt x="7022" y="12654"/>
                    <a:pt x="6962" y="12714"/>
                  </a:cubicBezTo>
                  <a:cubicBezTo>
                    <a:pt x="6848" y="12828"/>
                    <a:pt x="6848" y="13079"/>
                    <a:pt x="6985" y="13193"/>
                  </a:cubicBezTo>
                  <a:cubicBezTo>
                    <a:pt x="7036" y="13245"/>
                    <a:pt x="7111" y="13268"/>
                    <a:pt x="7188" y="13268"/>
                  </a:cubicBezTo>
                  <a:cubicBezTo>
                    <a:pt x="7282" y="13268"/>
                    <a:pt x="7379" y="13233"/>
                    <a:pt x="7442" y="13170"/>
                  </a:cubicBezTo>
                  <a:cubicBezTo>
                    <a:pt x="7556" y="13056"/>
                    <a:pt x="7556" y="12828"/>
                    <a:pt x="7442" y="12691"/>
                  </a:cubicBezTo>
                  <a:cubicBezTo>
                    <a:pt x="7388" y="12648"/>
                    <a:pt x="7303" y="12625"/>
                    <a:pt x="7217" y="12625"/>
                  </a:cubicBezTo>
                  <a:close/>
                  <a:moveTo>
                    <a:pt x="486" y="12919"/>
                  </a:moveTo>
                  <a:cubicBezTo>
                    <a:pt x="394" y="12919"/>
                    <a:pt x="309" y="12954"/>
                    <a:pt x="252" y="13011"/>
                  </a:cubicBezTo>
                  <a:cubicBezTo>
                    <a:pt x="115" y="13193"/>
                    <a:pt x="23" y="13399"/>
                    <a:pt x="229" y="13558"/>
                  </a:cubicBezTo>
                  <a:cubicBezTo>
                    <a:pt x="286" y="13638"/>
                    <a:pt x="377" y="13678"/>
                    <a:pt x="474" y="13678"/>
                  </a:cubicBezTo>
                  <a:cubicBezTo>
                    <a:pt x="571" y="13678"/>
                    <a:pt x="674" y="13638"/>
                    <a:pt x="754" y="13558"/>
                  </a:cubicBezTo>
                  <a:cubicBezTo>
                    <a:pt x="891" y="13421"/>
                    <a:pt x="914" y="13193"/>
                    <a:pt x="754" y="13033"/>
                  </a:cubicBezTo>
                  <a:cubicBezTo>
                    <a:pt x="674" y="12954"/>
                    <a:pt x="577" y="12919"/>
                    <a:pt x="486" y="12919"/>
                  </a:cubicBezTo>
                  <a:close/>
                  <a:moveTo>
                    <a:pt x="1439" y="13033"/>
                  </a:moveTo>
                  <a:cubicBezTo>
                    <a:pt x="1347" y="13033"/>
                    <a:pt x="1256" y="13056"/>
                    <a:pt x="1187" y="13125"/>
                  </a:cubicBezTo>
                  <a:cubicBezTo>
                    <a:pt x="1096" y="13216"/>
                    <a:pt x="1073" y="13284"/>
                    <a:pt x="1073" y="13399"/>
                  </a:cubicBezTo>
                  <a:cubicBezTo>
                    <a:pt x="1073" y="13513"/>
                    <a:pt x="1096" y="13581"/>
                    <a:pt x="1165" y="13650"/>
                  </a:cubicBezTo>
                  <a:cubicBezTo>
                    <a:pt x="1256" y="13741"/>
                    <a:pt x="1324" y="13764"/>
                    <a:pt x="1439" y="13764"/>
                  </a:cubicBezTo>
                  <a:cubicBezTo>
                    <a:pt x="1530" y="13764"/>
                    <a:pt x="1621" y="13741"/>
                    <a:pt x="1690" y="13673"/>
                  </a:cubicBezTo>
                  <a:cubicBezTo>
                    <a:pt x="1781" y="13581"/>
                    <a:pt x="1804" y="13513"/>
                    <a:pt x="1804" y="13399"/>
                  </a:cubicBezTo>
                  <a:cubicBezTo>
                    <a:pt x="1804" y="13284"/>
                    <a:pt x="1781" y="13193"/>
                    <a:pt x="1690" y="13148"/>
                  </a:cubicBezTo>
                  <a:cubicBezTo>
                    <a:pt x="1644" y="13056"/>
                    <a:pt x="1553" y="13033"/>
                    <a:pt x="1439" y="13033"/>
                  </a:cubicBezTo>
                  <a:close/>
                  <a:moveTo>
                    <a:pt x="2364" y="13093"/>
                  </a:moveTo>
                  <a:cubicBezTo>
                    <a:pt x="2282" y="13093"/>
                    <a:pt x="2200" y="13127"/>
                    <a:pt x="2123" y="13193"/>
                  </a:cubicBezTo>
                  <a:cubicBezTo>
                    <a:pt x="1941" y="13353"/>
                    <a:pt x="1941" y="13581"/>
                    <a:pt x="2100" y="13718"/>
                  </a:cubicBezTo>
                  <a:cubicBezTo>
                    <a:pt x="2183" y="13801"/>
                    <a:pt x="2273" y="13841"/>
                    <a:pt x="2361" y="13841"/>
                  </a:cubicBezTo>
                  <a:cubicBezTo>
                    <a:pt x="2444" y="13841"/>
                    <a:pt x="2526" y="13807"/>
                    <a:pt x="2603" y="13741"/>
                  </a:cubicBezTo>
                  <a:cubicBezTo>
                    <a:pt x="2785" y="13581"/>
                    <a:pt x="2762" y="13376"/>
                    <a:pt x="2625" y="13216"/>
                  </a:cubicBezTo>
                  <a:cubicBezTo>
                    <a:pt x="2542" y="13133"/>
                    <a:pt x="2453" y="13093"/>
                    <a:pt x="2364" y="13093"/>
                  </a:cubicBezTo>
                  <a:close/>
                  <a:moveTo>
                    <a:pt x="7122" y="13558"/>
                  </a:moveTo>
                  <a:cubicBezTo>
                    <a:pt x="7031" y="13581"/>
                    <a:pt x="6917" y="13604"/>
                    <a:pt x="6848" y="13673"/>
                  </a:cubicBezTo>
                  <a:cubicBezTo>
                    <a:pt x="6802" y="13741"/>
                    <a:pt x="6802" y="13832"/>
                    <a:pt x="6757" y="13901"/>
                  </a:cubicBezTo>
                  <a:cubicBezTo>
                    <a:pt x="6757" y="13901"/>
                    <a:pt x="6757" y="13924"/>
                    <a:pt x="6757" y="13924"/>
                  </a:cubicBezTo>
                  <a:cubicBezTo>
                    <a:pt x="6780" y="13924"/>
                    <a:pt x="6802" y="13924"/>
                    <a:pt x="6802" y="13901"/>
                  </a:cubicBezTo>
                  <a:cubicBezTo>
                    <a:pt x="6871" y="13855"/>
                    <a:pt x="6917" y="13809"/>
                    <a:pt x="6962" y="13764"/>
                  </a:cubicBezTo>
                  <a:cubicBezTo>
                    <a:pt x="7031" y="13695"/>
                    <a:pt x="7076" y="13650"/>
                    <a:pt x="7145" y="13581"/>
                  </a:cubicBezTo>
                  <a:cubicBezTo>
                    <a:pt x="7145" y="13581"/>
                    <a:pt x="7145" y="13558"/>
                    <a:pt x="7145" y="13558"/>
                  </a:cubicBezTo>
                  <a:close/>
                  <a:moveTo>
                    <a:pt x="3310" y="13196"/>
                  </a:moveTo>
                  <a:cubicBezTo>
                    <a:pt x="3209" y="13196"/>
                    <a:pt x="3107" y="13236"/>
                    <a:pt x="3036" y="13307"/>
                  </a:cubicBezTo>
                  <a:cubicBezTo>
                    <a:pt x="2922" y="13467"/>
                    <a:pt x="2899" y="13650"/>
                    <a:pt x="3059" y="13832"/>
                  </a:cubicBezTo>
                  <a:cubicBezTo>
                    <a:pt x="3136" y="13898"/>
                    <a:pt x="3234" y="13932"/>
                    <a:pt x="3327" y="13932"/>
                  </a:cubicBezTo>
                  <a:cubicBezTo>
                    <a:pt x="3429" y="13932"/>
                    <a:pt x="3525" y="13892"/>
                    <a:pt x="3584" y="13809"/>
                  </a:cubicBezTo>
                  <a:cubicBezTo>
                    <a:pt x="3698" y="13673"/>
                    <a:pt x="3721" y="13467"/>
                    <a:pt x="3561" y="13307"/>
                  </a:cubicBezTo>
                  <a:cubicBezTo>
                    <a:pt x="3495" y="13230"/>
                    <a:pt x="3403" y="13196"/>
                    <a:pt x="3310" y="13196"/>
                  </a:cubicBezTo>
                  <a:close/>
                  <a:moveTo>
                    <a:pt x="4220" y="13301"/>
                  </a:moveTo>
                  <a:cubicBezTo>
                    <a:pt x="4146" y="13301"/>
                    <a:pt x="4074" y="13342"/>
                    <a:pt x="4018" y="13399"/>
                  </a:cubicBezTo>
                  <a:cubicBezTo>
                    <a:pt x="3972" y="13421"/>
                    <a:pt x="3881" y="13604"/>
                    <a:pt x="3904" y="13650"/>
                  </a:cubicBezTo>
                  <a:cubicBezTo>
                    <a:pt x="3926" y="13741"/>
                    <a:pt x="3926" y="13832"/>
                    <a:pt x="3995" y="13901"/>
                  </a:cubicBezTo>
                  <a:cubicBezTo>
                    <a:pt x="4036" y="13941"/>
                    <a:pt x="4185" y="14018"/>
                    <a:pt x="4250" y="14018"/>
                  </a:cubicBezTo>
                  <a:cubicBezTo>
                    <a:pt x="4257" y="14018"/>
                    <a:pt x="4264" y="14017"/>
                    <a:pt x="4269" y="14015"/>
                  </a:cubicBezTo>
                  <a:cubicBezTo>
                    <a:pt x="4337" y="13992"/>
                    <a:pt x="4451" y="13992"/>
                    <a:pt x="4520" y="13924"/>
                  </a:cubicBezTo>
                  <a:cubicBezTo>
                    <a:pt x="4543" y="13901"/>
                    <a:pt x="4634" y="13718"/>
                    <a:pt x="4634" y="13673"/>
                  </a:cubicBezTo>
                  <a:cubicBezTo>
                    <a:pt x="4611" y="13581"/>
                    <a:pt x="4588" y="13467"/>
                    <a:pt x="4520" y="13399"/>
                  </a:cubicBezTo>
                  <a:cubicBezTo>
                    <a:pt x="4451" y="13330"/>
                    <a:pt x="4360" y="13307"/>
                    <a:pt x="4269" y="13307"/>
                  </a:cubicBezTo>
                  <a:cubicBezTo>
                    <a:pt x="4253" y="13303"/>
                    <a:pt x="4237" y="13301"/>
                    <a:pt x="4220" y="13301"/>
                  </a:cubicBezTo>
                  <a:close/>
                  <a:moveTo>
                    <a:pt x="5207" y="13356"/>
                  </a:moveTo>
                  <a:cubicBezTo>
                    <a:pt x="5130" y="13356"/>
                    <a:pt x="5053" y="13390"/>
                    <a:pt x="4976" y="13467"/>
                  </a:cubicBezTo>
                  <a:cubicBezTo>
                    <a:pt x="4817" y="13604"/>
                    <a:pt x="4817" y="13787"/>
                    <a:pt x="4976" y="13946"/>
                  </a:cubicBezTo>
                  <a:cubicBezTo>
                    <a:pt x="5045" y="14015"/>
                    <a:pt x="5125" y="14049"/>
                    <a:pt x="5208" y="14049"/>
                  </a:cubicBezTo>
                  <a:cubicBezTo>
                    <a:pt x="5290" y="14049"/>
                    <a:pt x="5376" y="14015"/>
                    <a:pt x="5456" y="13946"/>
                  </a:cubicBezTo>
                  <a:cubicBezTo>
                    <a:pt x="5593" y="13787"/>
                    <a:pt x="5593" y="13604"/>
                    <a:pt x="5456" y="13467"/>
                  </a:cubicBezTo>
                  <a:cubicBezTo>
                    <a:pt x="5373" y="13396"/>
                    <a:pt x="5290" y="13356"/>
                    <a:pt x="5207" y="13356"/>
                  </a:cubicBezTo>
                  <a:close/>
                  <a:moveTo>
                    <a:pt x="6166" y="13456"/>
                  </a:moveTo>
                  <a:cubicBezTo>
                    <a:pt x="6083" y="13456"/>
                    <a:pt x="6004" y="13490"/>
                    <a:pt x="5935" y="13558"/>
                  </a:cubicBezTo>
                  <a:cubicBezTo>
                    <a:pt x="5775" y="13695"/>
                    <a:pt x="5775" y="13878"/>
                    <a:pt x="5912" y="14015"/>
                  </a:cubicBezTo>
                  <a:cubicBezTo>
                    <a:pt x="5981" y="14106"/>
                    <a:pt x="6049" y="14152"/>
                    <a:pt x="6163" y="14152"/>
                  </a:cubicBezTo>
                  <a:cubicBezTo>
                    <a:pt x="6255" y="14152"/>
                    <a:pt x="6323" y="14129"/>
                    <a:pt x="6392" y="14061"/>
                  </a:cubicBezTo>
                  <a:cubicBezTo>
                    <a:pt x="6483" y="13946"/>
                    <a:pt x="6506" y="13924"/>
                    <a:pt x="6506" y="13787"/>
                  </a:cubicBezTo>
                  <a:cubicBezTo>
                    <a:pt x="6506" y="13695"/>
                    <a:pt x="6483" y="13627"/>
                    <a:pt x="6414" y="13558"/>
                  </a:cubicBezTo>
                  <a:cubicBezTo>
                    <a:pt x="6335" y="13490"/>
                    <a:pt x="6249" y="13456"/>
                    <a:pt x="6166" y="13456"/>
                  </a:cubicBezTo>
                  <a:close/>
                  <a:moveTo>
                    <a:pt x="393" y="13867"/>
                  </a:moveTo>
                  <a:cubicBezTo>
                    <a:pt x="290" y="13867"/>
                    <a:pt x="202" y="13895"/>
                    <a:pt x="137" y="13992"/>
                  </a:cubicBezTo>
                  <a:cubicBezTo>
                    <a:pt x="137" y="13992"/>
                    <a:pt x="115" y="14015"/>
                    <a:pt x="115" y="14015"/>
                  </a:cubicBezTo>
                  <a:cubicBezTo>
                    <a:pt x="23" y="14061"/>
                    <a:pt x="1" y="14175"/>
                    <a:pt x="1" y="14243"/>
                  </a:cubicBezTo>
                  <a:cubicBezTo>
                    <a:pt x="1" y="14334"/>
                    <a:pt x="23" y="14426"/>
                    <a:pt x="115" y="14494"/>
                  </a:cubicBezTo>
                  <a:cubicBezTo>
                    <a:pt x="115" y="14494"/>
                    <a:pt x="137" y="14517"/>
                    <a:pt x="160" y="14540"/>
                  </a:cubicBezTo>
                  <a:cubicBezTo>
                    <a:pt x="206" y="14608"/>
                    <a:pt x="274" y="14631"/>
                    <a:pt x="366" y="14631"/>
                  </a:cubicBezTo>
                  <a:cubicBezTo>
                    <a:pt x="385" y="14641"/>
                    <a:pt x="411" y="14646"/>
                    <a:pt x="439" y="14646"/>
                  </a:cubicBezTo>
                  <a:cubicBezTo>
                    <a:pt x="479" y="14646"/>
                    <a:pt x="522" y="14635"/>
                    <a:pt x="548" y="14608"/>
                  </a:cubicBezTo>
                  <a:cubicBezTo>
                    <a:pt x="617" y="14563"/>
                    <a:pt x="685" y="14494"/>
                    <a:pt x="754" y="14426"/>
                  </a:cubicBezTo>
                  <a:cubicBezTo>
                    <a:pt x="777" y="14380"/>
                    <a:pt x="799" y="14312"/>
                    <a:pt x="777" y="14266"/>
                  </a:cubicBezTo>
                  <a:cubicBezTo>
                    <a:pt x="777" y="14175"/>
                    <a:pt x="777" y="14083"/>
                    <a:pt x="708" y="14038"/>
                  </a:cubicBezTo>
                  <a:cubicBezTo>
                    <a:pt x="662" y="13992"/>
                    <a:pt x="617" y="13946"/>
                    <a:pt x="571" y="13924"/>
                  </a:cubicBezTo>
                  <a:cubicBezTo>
                    <a:pt x="571" y="13901"/>
                    <a:pt x="548" y="13878"/>
                    <a:pt x="526" y="13878"/>
                  </a:cubicBezTo>
                  <a:cubicBezTo>
                    <a:pt x="479" y="13871"/>
                    <a:pt x="435" y="13867"/>
                    <a:pt x="393" y="13867"/>
                  </a:cubicBezTo>
                  <a:close/>
                  <a:moveTo>
                    <a:pt x="1337" y="13972"/>
                  </a:moveTo>
                  <a:cubicBezTo>
                    <a:pt x="1249" y="13972"/>
                    <a:pt x="1162" y="14007"/>
                    <a:pt x="1096" y="14083"/>
                  </a:cubicBezTo>
                  <a:cubicBezTo>
                    <a:pt x="936" y="14220"/>
                    <a:pt x="936" y="14449"/>
                    <a:pt x="1073" y="14608"/>
                  </a:cubicBezTo>
                  <a:cubicBezTo>
                    <a:pt x="1153" y="14688"/>
                    <a:pt x="1256" y="14728"/>
                    <a:pt x="1353" y="14728"/>
                  </a:cubicBezTo>
                  <a:cubicBezTo>
                    <a:pt x="1450" y="14728"/>
                    <a:pt x="1541" y="14688"/>
                    <a:pt x="1598" y="14608"/>
                  </a:cubicBezTo>
                  <a:cubicBezTo>
                    <a:pt x="1781" y="14471"/>
                    <a:pt x="1758" y="14220"/>
                    <a:pt x="1598" y="14083"/>
                  </a:cubicBezTo>
                  <a:cubicBezTo>
                    <a:pt x="1527" y="14012"/>
                    <a:pt x="1431" y="13972"/>
                    <a:pt x="1337" y="13972"/>
                  </a:cubicBezTo>
                  <a:close/>
                  <a:moveTo>
                    <a:pt x="2284" y="14075"/>
                  </a:moveTo>
                  <a:cubicBezTo>
                    <a:pt x="2196" y="14075"/>
                    <a:pt x="2109" y="14109"/>
                    <a:pt x="2032" y="14175"/>
                  </a:cubicBezTo>
                  <a:cubicBezTo>
                    <a:pt x="1963" y="14243"/>
                    <a:pt x="1918" y="14334"/>
                    <a:pt x="1918" y="14449"/>
                  </a:cubicBezTo>
                  <a:cubicBezTo>
                    <a:pt x="1918" y="14540"/>
                    <a:pt x="1941" y="14631"/>
                    <a:pt x="2032" y="14700"/>
                  </a:cubicBezTo>
                  <a:cubicBezTo>
                    <a:pt x="2118" y="14774"/>
                    <a:pt x="2218" y="14814"/>
                    <a:pt x="2314" y="14814"/>
                  </a:cubicBezTo>
                  <a:cubicBezTo>
                    <a:pt x="2394" y="14814"/>
                    <a:pt x="2471" y="14785"/>
                    <a:pt x="2534" y="14722"/>
                  </a:cubicBezTo>
                  <a:cubicBezTo>
                    <a:pt x="2625" y="14631"/>
                    <a:pt x="2671" y="14563"/>
                    <a:pt x="2671" y="14449"/>
                  </a:cubicBezTo>
                  <a:cubicBezTo>
                    <a:pt x="2671" y="14334"/>
                    <a:pt x="2648" y="14243"/>
                    <a:pt x="2557" y="14197"/>
                  </a:cubicBezTo>
                  <a:cubicBezTo>
                    <a:pt x="2474" y="14115"/>
                    <a:pt x="2379" y="14075"/>
                    <a:pt x="2284" y="14075"/>
                  </a:cubicBezTo>
                  <a:close/>
                  <a:moveTo>
                    <a:pt x="3253" y="14118"/>
                  </a:moveTo>
                  <a:cubicBezTo>
                    <a:pt x="3162" y="14118"/>
                    <a:pt x="3071" y="14152"/>
                    <a:pt x="2991" y="14220"/>
                  </a:cubicBezTo>
                  <a:cubicBezTo>
                    <a:pt x="2831" y="14357"/>
                    <a:pt x="2831" y="14586"/>
                    <a:pt x="2991" y="14745"/>
                  </a:cubicBezTo>
                  <a:cubicBezTo>
                    <a:pt x="3062" y="14828"/>
                    <a:pt x="3151" y="14868"/>
                    <a:pt x="3243" y="14868"/>
                  </a:cubicBezTo>
                  <a:cubicBezTo>
                    <a:pt x="3329" y="14868"/>
                    <a:pt x="3416" y="14834"/>
                    <a:pt x="3493" y="14768"/>
                  </a:cubicBezTo>
                  <a:cubicBezTo>
                    <a:pt x="3653" y="14608"/>
                    <a:pt x="3653" y="14380"/>
                    <a:pt x="3516" y="14220"/>
                  </a:cubicBezTo>
                  <a:cubicBezTo>
                    <a:pt x="3436" y="14152"/>
                    <a:pt x="3344" y="14118"/>
                    <a:pt x="3253" y="14118"/>
                  </a:cubicBezTo>
                  <a:close/>
                  <a:moveTo>
                    <a:pt x="6062" y="14404"/>
                  </a:moveTo>
                  <a:cubicBezTo>
                    <a:pt x="5977" y="14404"/>
                    <a:pt x="5899" y="14439"/>
                    <a:pt x="5821" y="14517"/>
                  </a:cubicBezTo>
                  <a:cubicBezTo>
                    <a:pt x="5707" y="14608"/>
                    <a:pt x="5707" y="14745"/>
                    <a:pt x="5753" y="14882"/>
                  </a:cubicBezTo>
                  <a:cubicBezTo>
                    <a:pt x="5767" y="14910"/>
                    <a:pt x="5772" y="14930"/>
                    <a:pt x="5785" y="14930"/>
                  </a:cubicBezTo>
                  <a:cubicBezTo>
                    <a:pt x="5793" y="14930"/>
                    <a:pt x="5804" y="14923"/>
                    <a:pt x="5821" y="14905"/>
                  </a:cubicBezTo>
                  <a:cubicBezTo>
                    <a:pt x="5889" y="14837"/>
                    <a:pt x="5935" y="14768"/>
                    <a:pt x="6004" y="14722"/>
                  </a:cubicBezTo>
                  <a:cubicBezTo>
                    <a:pt x="6072" y="14631"/>
                    <a:pt x="6141" y="14563"/>
                    <a:pt x="6232" y="14494"/>
                  </a:cubicBezTo>
                  <a:cubicBezTo>
                    <a:pt x="6255" y="14449"/>
                    <a:pt x="6255" y="14449"/>
                    <a:pt x="6186" y="14426"/>
                  </a:cubicBezTo>
                  <a:cubicBezTo>
                    <a:pt x="6143" y="14411"/>
                    <a:pt x="6102" y="14404"/>
                    <a:pt x="6062" y="14404"/>
                  </a:cubicBezTo>
                  <a:close/>
                  <a:moveTo>
                    <a:pt x="4200" y="14212"/>
                  </a:moveTo>
                  <a:cubicBezTo>
                    <a:pt x="4099" y="14212"/>
                    <a:pt x="3998" y="14251"/>
                    <a:pt x="3926" y="14334"/>
                  </a:cubicBezTo>
                  <a:cubicBezTo>
                    <a:pt x="3790" y="14494"/>
                    <a:pt x="3790" y="14700"/>
                    <a:pt x="3926" y="14837"/>
                  </a:cubicBezTo>
                  <a:cubicBezTo>
                    <a:pt x="4006" y="14905"/>
                    <a:pt x="4109" y="14939"/>
                    <a:pt x="4206" y="14939"/>
                  </a:cubicBezTo>
                  <a:cubicBezTo>
                    <a:pt x="4303" y="14939"/>
                    <a:pt x="4394" y="14905"/>
                    <a:pt x="4451" y="14837"/>
                  </a:cubicBezTo>
                  <a:cubicBezTo>
                    <a:pt x="4588" y="14677"/>
                    <a:pt x="4588" y="14471"/>
                    <a:pt x="4451" y="14312"/>
                  </a:cubicBezTo>
                  <a:cubicBezTo>
                    <a:pt x="4386" y="14246"/>
                    <a:pt x="4293" y="14212"/>
                    <a:pt x="4200" y="14212"/>
                  </a:cubicBezTo>
                  <a:close/>
                  <a:moveTo>
                    <a:pt x="5159" y="14312"/>
                  </a:moveTo>
                  <a:cubicBezTo>
                    <a:pt x="5068" y="14334"/>
                    <a:pt x="4954" y="14334"/>
                    <a:pt x="4885" y="14403"/>
                  </a:cubicBezTo>
                  <a:cubicBezTo>
                    <a:pt x="4771" y="14517"/>
                    <a:pt x="4748" y="14814"/>
                    <a:pt x="4885" y="14928"/>
                  </a:cubicBezTo>
                  <a:cubicBezTo>
                    <a:pt x="4954" y="15019"/>
                    <a:pt x="5045" y="15042"/>
                    <a:pt x="5136" y="15042"/>
                  </a:cubicBezTo>
                  <a:cubicBezTo>
                    <a:pt x="5228" y="15042"/>
                    <a:pt x="5319" y="15019"/>
                    <a:pt x="5387" y="14951"/>
                  </a:cubicBezTo>
                  <a:cubicBezTo>
                    <a:pt x="5524" y="14837"/>
                    <a:pt x="5524" y="14540"/>
                    <a:pt x="5410" y="14426"/>
                  </a:cubicBezTo>
                  <a:cubicBezTo>
                    <a:pt x="5387" y="14380"/>
                    <a:pt x="5182" y="14312"/>
                    <a:pt x="5159" y="14312"/>
                  </a:cubicBezTo>
                  <a:close/>
                  <a:moveTo>
                    <a:pt x="325" y="14807"/>
                  </a:moveTo>
                  <a:cubicBezTo>
                    <a:pt x="278" y="14807"/>
                    <a:pt x="230" y="14818"/>
                    <a:pt x="183" y="14837"/>
                  </a:cubicBezTo>
                  <a:cubicBezTo>
                    <a:pt x="92" y="14859"/>
                    <a:pt x="92" y="14882"/>
                    <a:pt x="115" y="14951"/>
                  </a:cubicBezTo>
                  <a:cubicBezTo>
                    <a:pt x="160" y="15156"/>
                    <a:pt x="252" y="15339"/>
                    <a:pt x="343" y="15521"/>
                  </a:cubicBezTo>
                  <a:cubicBezTo>
                    <a:pt x="343" y="15555"/>
                    <a:pt x="380" y="15576"/>
                    <a:pt x="417" y="15576"/>
                  </a:cubicBezTo>
                  <a:cubicBezTo>
                    <a:pt x="431" y="15576"/>
                    <a:pt x="445" y="15573"/>
                    <a:pt x="457" y="15567"/>
                  </a:cubicBezTo>
                  <a:cubicBezTo>
                    <a:pt x="503" y="15544"/>
                    <a:pt x="526" y="15499"/>
                    <a:pt x="594" y="15476"/>
                  </a:cubicBezTo>
                  <a:cubicBezTo>
                    <a:pt x="594" y="15453"/>
                    <a:pt x="640" y="15407"/>
                    <a:pt x="662" y="15362"/>
                  </a:cubicBezTo>
                  <a:cubicBezTo>
                    <a:pt x="662" y="15362"/>
                    <a:pt x="662" y="15339"/>
                    <a:pt x="662" y="15316"/>
                  </a:cubicBezTo>
                  <a:cubicBezTo>
                    <a:pt x="731" y="15156"/>
                    <a:pt x="685" y="15042"/>
                    <a:pt x="526" y="14882"/>
                  </a:cubicBezTo>
                  <a:cubicBezTo>
                    <a:pt x="459" y="14829"/>
                    <a:pt x="392" y="14807"/>
                    <a:pt x="325" y="14807"/>
                  </a:cubicBezTo>
                  <a:close/>
                  <a:moveTo>
                    <a:pt x="1279" y="14882"/>
                  </a:moveTo>
                  <a:cubicBezTo>
                    <a:pt x="1210" y="14905"/>
                    <a:pt x="1119" y="14882"/>
                    <a:pt x="1050" y="14974"/>
                  </a:cubicBezTo>
                  <a:cubicBezTo>
                    <a:pt x="1028" y="15019"/>
                    <a:pt x="982" y="15042"/>
                    <a:pt x="936" y="15088"/>
                  </a:cubicBezTo>
                  <a:cubicBezTo>
                    <a:pt x="914" y="15088"/>
                    <a:pt x="914" y="15110"/>
                    <a:pt x="914" y="15133"/>
                  </a:cubicBezTo>
                  <a:cubicBezTo>
                    <a:pt x="868" y="15293"/>
                    <a:pt x="868" y="15430"/>
                    <a:pt x="1005" y="15521"/>
                  </a:cubicBezTo>
                  <a:cubicBezTo>
                    <a:pt x="1005" y="15544"/>
                    <a:pt x="1028" y="15544"/>
                    <a:pt x="1028" y="15544"/>
                  </a:cubicBezTo>
                  <a:cubicBezTo>
                    <a:pt x="1073" y="15635"/>
                    <a:pt x="1187" y="15658"/>
                    <a:pt x="1256" y="15658"/>
                  </a:cubicBezTo>
                  <a:cubicBezTo>
                    <a:pt x="1370" y="15658"/>
                    <a:pt x="1461" y="15635"/>
                    <a:pt x="1530" y="15544"/>
                  </a:cubicBezTo>
                  <a:cubicBezTo>
                    <a:pt x="1530" y="15544"/>
                    <a:pt x="1530" y="15521"/>
                    <a:pt x="1553" y="15521"/>
                  </a:cubicBezTo>
                  <a:cubicBezTo>
                    <a:pt x="1644" y="15476"/>
                    <a:pt x="1644" y="15384"/>
                    <a:pt x="1667" y="15316"/>
                  </a:cubicBezTo>
                  <a:cubicBezTo>
                    <a:pt x="1667" y="15247"/>
                    <a:pt x="1667" y="15156"/>
                    <a:pt x="1644" y="15110"/>
                  </a:cubicBezTo>
                  <a:cubicBezTo>
                    <a:pt x="1575" y="15042"/>
                    <a:pt x="1507" y="14974"/>
                    <a:pt x="1439" y="14928"/>
                  </a:cubicBezTo>
                  <a:cubicBezTo>
                    <a:pt x="1393" y="14882"/>
                    <a:pt x="1347" y="14882"/>
                    <a:pt x="1279" y="14882"/>
                  </a:cubicBezTo>
                  <a:close/>
                  <a:moveTo>
                    <a:pt x="2211" y="14996"/>
                  </a:moveTo>
                  <a:cubicBezTo>
                    <a:pt x="2124" y="14996"/>
                    <a:pt x="2037" y="15025"/>
                    <a:pt x="1963" y="15088"/>
                  </a:cubicBezTo>
                  <a:cubicBezTo>
                    <a:pt x="1804" y="15247"/>
                    <a:pt x="1804" y="15476"/>
                    <a:pt x="1963" y="15635"/>
                  </a:cubicBezTo>
                  <a:cubicBezTo>
                    <a:pt x="2032" y="15715"/>
                    <a:pt x="2129" y="15755"/>
                    <a:pt x="2226" y="15755"/>
                  </a:cubicBezTo>
                  <a:cubicBezTo>
                    <a:pt x="2323" y="15755"/>
                    <a:pt x="2420" y="15715"/>
                    <a:pt x="2488" y="15635"/>
                  </a:cubicBezTo>
                  <a:cubicBezTo>
                    <a:pt x="2648" y="15499"/>
                    <a:pt x="2625" y="15247"/>
                    <a:pt x="2488" y="15110"/>
                  </a:cubicBezTo>
                  <a:cubicBezTo>
                    <a:pt x="2414" y="15036"/>
                    <a:pt x="2313" y="14996"/>
                    <a:pt x="2211" y="14996"/>
                  </a:cubicBezTo>
                  <a:close/>
                  <a:moveTo>
                    <a:pt x="3150" y="15065"/>
                  </a:moveTo>
                  <a:cubicBezTo>
                    <a:pt x="3036" y="15065"/>
                    <a:pt x="2968" y="15088"/>
                    <a:pt x="2899" y="15179"/>
                  </a:cubicBezTo>
                  <a:cubicBezTo>
                    <a:pt x="2740" y="15339"/>
                    <a:pt x="2740" y="15544"/>
                    <a:pt x="2899" y="15704"/>
                  </a:cubicBezTo>
                  <a:cubicBezTo>
                    <a:pt x="2945" y="15795"/>
                    <a:pt x="3036" y="15795"/>
                    <a:pt x="3150" y="15795"/>
                  </a:cubicBezTo>
                  <a:cubicBezTo>
                    <a:pt x="3167" y="15799"/>
                    <a:pt x="3183" y="15801"/>
                    <a:pt x="3199" y="15801"/>
                  </a:cubicBezTo>
                  <a:cubicBezTo>
                    <a:pt x="3273" y="15801"/>
                    <a:pt x="3345" y="15760"/>
                    <a:pt x="3401" y="15704"/>
                  </a:cubicBezTo>
                  <a:cubicBezTo>
                    <a:pt x="3561" y="15544"/>
                    <a:pt x="3561" y="15339"/>
                    <a:pt x="3401" y="15179"/>
                  </a:cubicBezTo>
                  <a:cubicBezTo>
                    <a:pt x="3333" y="15088"/>
                    <a:pt x="3242" y="15065"/>
                    <a:pt x="3150" y="15065"/>
                  </a:cubicBezTo>
                  <a:close/>
                  <a:moveTo>
                    <a:pt x="5033" y="15258"/>
                  </a:moveTo>
                  <a:cubicBezTo>
                    <a:pt x="4798" y="15258"/>
                    <a:pt x="4660" y="15461"/>
                    <a:pt x="4680" y="15681"/>
                  </a:cubicBezTo>
                  <a:cubicBezTo>
                    <a:pt x="4680" y="15727"/>
                    <a:pt x="4703" y="15818"/>
                    <a:pt x="4771" y="15864"/>
                  </a:cubicBezTo>
                  <a:cubicBezTo>
                    <a:pt x="4787" y="15880"/>
                    <a:pt x="4803" y="15896"/>
                    <a:pt x="4819" y="15896"/>
                  </a:cubicBezTo>
                  <a:cubicBezTo>
                    <a:pt x="4826" y="15896"/>
                    <a:pt x="4833" y="15893"/>
                    <a:pt x="4839" y="15887"/>
                  </a:cubicBezTo>
                  <a:cubicBezTo>
                    <a:pt x="4908" y="15795"/>
                    <a:pt x="4999" y="15727"/>
                    <a:pt x="5068" y="15658"/>
                  </a:cubicBezTo>
                  <a:cubicBezTo>
                    <a:pt x="5136" y="15567"/>
                    <a:pt x="5228" y="15499"/>
                    <a:pt x="5296" y="15430"/>
                  </a:cubicBezTo>
                  <a:cubicBezTo>
                    <a:pt x="5342" y="15384"/>
                    <a:pt x="5319" y="15384"/>
                    <a:pt x="5296" y="15339"/>
                  </a:cubicBezTo>
                  <a:cubicBezTo>
                    <a:pt x="5250" y="15293"/>
                    <a:pt x="5182" y="15293"/>
                    <a:pt x="5136" y="15270"/>
                  </a:cubicBezTo>
                  <a:cubicBezTo>
                    <a:pt x="5100" y="15262"/>
                    <a:pt x="5065" y="15258"/>
                    <a:pt x="5033" y="15258"/>
                  </a:cubicBezTo>
                  <a:close/>
                  <a:moveTo>
                    <a:pt x="4089" y="15150"/>
                  </a:moveTo>
                  <a:cubicBezTo>
                    <a:pt x="3995" y="15150"/>
                    <a:pt x="3904" y="15190"/>
                    <a:pt x="3835" y="15270"/>
                  </a:cubicBezTo>
                  <a:cubicBezTo>
                    <a:pt x="3675" y="15430"/>
                    <a:pt x="3675" y="15635"/>
                    <a:pt x="3835" y="15795"/>
                  </a:cubicBezTo>
                  <a:cubicBezTo>
                    <a:pt x="3912" y="15872"/>
                    <a:pt x="4005" y="15907"/>
                    <a:pt x="4095" y="15907"/>
                  </a:cubicBezTo>
                  <a:cubicBezTo>
                    <a:pt x="4193" y="15907"/>
                    <a:pt x="4289" y="15866"/>
                    <a:pt x="4360" y="15795"/>
                  </a:cubicBezTo>
                  <a:cubicBezTo>
                    <a:pt x="4497" y="15635"/>
                    <a:pt x="4497" y="15430"/>
                    <a:pt x="4360" y="15270"/>
                  </a:cubicBezTo>
                  <a:cubicBezTo>
                    <a:pt x="4280" y="15190"/>
                    <a:pt x="4183" y="15150"/>
                    <a:pt x="4089" y="15150"/>
                  </a:cubicBezTo>
                  <a:close/>
                  <a:moveTo>
                    <a:pt x="1191" y="15820"/>
                  </a:moveTo>
                  <a:cubicBezTo>
                    <a:pt x="1090" y="15820"/>
                    <a:pt x="997" y="15897"/>
                    <a:pt x="891" y="15932"/>
                  </a:cubicBezTo>
                  <a:cubicBezTo>
                    <a:pt x="891" y="16001"/>
                    <a:pt x="822" y="16024"/>
                    <a:pt x="822" y="16069"/>
                  </a:cubicBezTo>
                  <a:cubicBezTo>
                    <a:pt x="799" y="16092"/>
                    <a:pt x="868" y="16138"/>
                    <a:pt x="891" y="16183"/>
                  </a:cubicBezTo>
                  <a:cubicBezTo>
                    <a:pt x="914" y="16183"/>
                    <a:pt x="914" y="16206"/>
                    <a:pt x="936" y="16206"/>
                  </a:cubicBezTo>
                  <a:cubicBezTo>
                    <a:pt x="982" y="16229"/>
                    <a:pt x="1005" y="16320"/>
                    <a:pt x="1096" y="16343"/>
                  </a:cubicBezTo>
                  <a:cubicBezTo>
                    <a:pt x="1165" y="16343"/>
                    <a:pt x="1187" y="16434"/>
                    <a:pt x="1279" y="16457"/>
                  </a:cubicBezTo>
                  <a:cubicBezTo>
                    <a:pt x="1343" y="16489"/>
                    <a:pt x="1377" y="16512"/>
                    <a:pt x="1405" y="16512"/>
                  </a:cubicBezTo>
                  <a:cubicBezTo>
                    <a:pt x="1436" y="16512"/>
                    <a:pt x="1459" y="16484"/>
                    <a:pt x="1507" y="16412"/>
                  </a:cubicBezTo>
                  <a:cubicBezTo>
                    <a:pt x="1553" y="16366"/>
                    <a:pt x="1553" y="16297"/>
                    <a:pt x="1575" y="16252"/>
                  </a:cubicBezTo>
                  <a:cubicBezTo>
                    <a:pt x="1598" y="16138"/>
                    <a:pt x="1530" y="16046"/>
                    <a:pt x="1484" y="15955"/>
                  </a:cubicBezTo>
                  <a:cubicBezTo>
                    <a:pt x="1461" y="15932"/>
                    <a:pt x="1324" y="15864"/>
                    <a:pt x="1279" y="15841"/>
                  </a:cubicBezTo>
                  <a:cubicBezTo>
                    <a:pt x="1248" y="15826"/>
                    <a:pt x="1219" y="15820"/>
                    <a:pt x="1191" y="15820"/>
                  </a:cubicBezTo>
                  <a:close/>
                  <a:moveTo>
                    <a:pt x="3964" y="16114"/>
                  </a:moveTo>
                  <a:cubicBezTo>
                    <a:pt x="3908" y="16114"/>
                    <a:pt x="3853" y="16121"/>
                    <a:pt x="3812" y="16138"/>
                  </a:cubicBezTo>
                  <a:cubicBezTo>
                    <a:pt x="3653" y="16229"/>
                    <a:pt x="3584" y="16457"/>
                    <a:pt x="3653" y="16640"/>
                  </a:cubicBezTo>
                  <a:cubicBezTo>
                    <a:pt x="3665" y="16677"/>
                    <a:pt x="3678" y="16694"/>
                    <a:pt x="3698" y="16694"/>
                  </a:cubicBezTo>
                  <a:cubicBezTo>
                    <a:pt x="3714" y="16694"/>
                    <a:pt x="3736" y="16683"/>
                    <a:pt x="3767" y="16663"/>
                  </a:cubicBezTo>
                  <a:cubicBezTo>
                    <a:pt x="3835" y="16640"/>
                    <a:pt x="3904" y="16617"/>
                    <a:pt x="3972" y="16594"/>
                  </a:cubicBezTo>
                  <a:cubicBezTo>
                    <a:pt x="4086" y="16526"/>
                    <a:pt x="4200" y="16457"/>
                    <a:pt x="4315" y="16366"/>
                  </a:cubicBezTo>
                  <a:cubicBezTo>
                    <a:pt x="4360" y="16320"/>
                    <a:pt x="4337" y="16297"/>
                    <a:pt x="4315" y="16252"/>
                  </a:cubicBezTo>
                  <a:cubicBezTo>
                    <a:pt x="4292" y="16252"/>
                    <a:pt x="4292" y="16252"/>
                    <a:pt x="4292" y="16229"/>
                  </a:cubicBezTo>
                  <a:cubicBezTo>
                    <a:pt x="4269" y="16229"/>
                    <a:pt x="4246" y="16206"/>
                    <a:pt x="4223" y="16183"/>
                  </a:cubicBezTo>
                  <a:cubicBezTo>
                    <a:pt x="4179" y="16139"/>
                    <a:pt x="4068" y="16114"/>
                    <a:pt x="3964" y="16114"/>
                  </a:cubicBezTo>
                  <a:close/>
                  <a:moveTo>
                    <a:pt x="2078" y="15923"/>
                  </a:moveTo>
                  <a:cubicBezTo>
                    <a:pt x="2039" y="15923"/>
                    <a:pt x="1996" y="15939"/>
                    <a:pt x="1963" y="15955"/>
                  </a:cubicBezTo>
                  <a:cubicBezTo>
                    <a:pt x="1872" y="16046"/>
                    <a:pt x="1735" y="16138"/>
                    <a:pt x="1735" y="16297"/>
                  </a:cubicBezTo>
                  <a:cubicBezTo>
                    <a:pt x="1735" y="16389"/>
                    <a:pt x="1735" y="16480"/>
                    <a:pt x="1827" y="16526"/>
                  </a:cubicBezTo>
                  <a:cubicBezTo>
                    <a:pt x="1872" y="16571"/>
                    <a:pt x="1895" y="16617"/>
                    <a:pt x="1941" y="16640"/>
                  </a:cubicBezTo>
                  <a:cubicBezTo>
                    <a:pt x="1963" y="16663"/>
                    <a:pt x="1963" y="16685"/>
                    <a:pt x="1986" y="16685"/>
                  </a:cubicBezTo>
                  <a:cubicBezTo>
                    <a:pt x="2039" y="16692"/>
                    <a:pt x="2086" y="16697"/>
                    <a:pt x="2129" y="16697"/>
                  </a:cubicBezTo>
                  <a:cubicBezTo>
                    <a:pt x="2233" y="16697"/>
                    <a:pt x="2310" y="16669"/>
                    <a:pt x="2374" y="16571"/>
                  </a:cubicBezTo>
                  <a:cubicBezTo>
                    <a:pt x="2397" y="16571"/>
                    <a:pt x="2397" y="16571"/>
                    <a:pt x="2397" y="16548"/>
                  </a:cubicBezTo>
                  <a:cubicBezTo>
                    <a:pt x="2488" y="16503"/>
                    <a:pt x="2511" y="16412"/>
                    <a:pt x="2511" y="16320"/>
                  </a:cubicBezTo>
                  <a:cubicBezTo>
                    <a:pt x="2511" y="16229"/>
                    <a:pt x="2488" y="16138"/>
                    <a:pt x="2397" y="16069"/>
                  </a:cubicBezTo>
                  <a:cubicBezTo>
                    <a:pt x="2374" y="16046"/>
                    <a:pt x="2374" y="16046"/>
                    <a:pt x="2352" y="16024"/>
                  </a:cubicBezTo>
                  <a:cubicBezTo>
                    <a:pt x="2306" y="15932"/>
                    <a:pt x="2215" y="15932"/>
                    <a:pt x="2123" y="15932"/>
                  </a:cubicBezTo>
                  <a:cubicBezTo>
                    <a:pt x="2110" y="15926"/>
                    <a:pt x="2095" y="15923"/>
                    <a:pt x="2078" y="15923"/>
                  </a:cubicBezTo>
                  <a:close/>
                  <a:moveTo>
                    <a:pt x="3071" y="16029"/>
                  </a:moveTo>
                  <a:cubicBezTo>
                    <a:pt x="2974" y="16029"/>
                    <a:pt x="2877" y="16069"/>
                    <a:pt x="2808" y="16138"/>
                  </a:cubicBezTo>
                  <a:cubicBezTo>
                    <a:pt x="2671" y="16275"/>
                    <a:pt x="2648" y="16503"/>
                    <a:pt x="2808" y="16663"/>
                  </a:cubicBezTo>
                  <a:cubicBezTo>
                    <a:pt x="2879" y="16746"/>
                    <a:pt x="2981" y="16785"/>
                    <a:pt x="3082" y="16785"/>
                  </a:cubicBezTo>
                  <a:cubicBezTo>
                    <a:pt x="3175" y="16785"/>
                    <a:pt x="3267" y="16751"/>
                    <a:pt x="3333" y="16685"/>
                  </a:cubicBezTo>
                  <a:cubicBezTo>
                    <a:pt x="3493" y="16526"/>
                    <a:pt x="3493" y="16275"/>
                    <a:pt x="3333" y="16160"/>
                  </a:cubicBezTo>
                  <a:cubicBezTo>
                    <a:pt x="3265" y="16069"/>
                    <a:pt x="3168" y="16029"/>
                    <a:pt x="3071" y="1602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4" name="Google Shape;1874;p28"/>
            <p:cNvSpPr/>
            <p:nvPr/>
          </p:nvSpPr>
          <p:spPr>
            <a:xfrm>
              <a:off x="4607450" y="1130175"/>
              <a:ext cx="442250" cy="429000"/>
            </a:xfrm>
            <a:custGeom>
              <a:avLst/>
              <a:gdLst/>
              <a:ahLst/>
              <a:cxnLst/>
              <a:rect l="l" t="t" r="r" b="b"/>
              <a:pathLst>
                <a:path w="17690" h="17160" extrusionOk="0">
                  <a:moveTo>
                    <a:pt x="14711" y="1"/>
                  </a:moveTo>
                  <a:cubicBezTo>
                    <a:pt x="14015" y="1"/>
                    <a:pt x="13319" y="263"/>
                    <a:pt x="12783" y="788"/>
                  </a:cubicBezTo>
                  <a:lnTo>
                    <a:pt x="1073" y="12521"/>
                  </a:lnTo>
                  <a:cubicBezTo>
                    <a:pt x="0" y="13571"/>
                    <a:pt x="0" y="15305"/>
                    <a:pt x="1073" y="16355"/>
                  </a:cubicBezTo>
                  <a:cubicBezTo>
                    <a:pt x="1598" y="16892"/>
                    <a:pt x="2294" y="17160"/>
                    <a:pt x="2990" y="17160"/>
                  </a:cubicBezTo>
                  <a:cubicBezTo>
                    <a:pt x="3687" y="17160"/>
                    <a:pt x="4383" y="16892"/>
                    <a:pt x="4908" y="16355"/>
                  </a:cubicBezTo>
                  <a:lnTo>
                    <a:pt x="16640" y="4646"/>
                  </a:lnTo>
                  <a:cubicBezTo>
                    <a:pt x="17690" y="3573"/>
                    <a:pt x="17690" y="1861"/>
                    <a:pt x="16640" y="788"/>
                  </a:cubicBezTo>
                  <a:cubicBezTo>
                    <a:pt x="16104" y="263"/>
                    <a:pt x="15407" y="1"/>
                    <a:pt x="1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5" name="Google Shape;1875;p28"/>
            <p:cNvSpPr/>
            <p:nvPr/>
          </p:nvSpPr>
          <p:spPr>
            <a:xfrm>
              <a:off x="4595475" y="1127400"/>
              <a:ext cx="422850" cy="419650"/>
            </a:xfrm>
            <a:custGeom>
              <a:avLst/>
              <a:gdLst/>
              <a:ahLst/>
              <a:cxnLst/>
              <a:rect l="l" t="t" r="r" b="b"/>
              <a:pathLst>
                <a:path w="16914" h="16786" extrusionOk="0">
                  <a:moveTo>
                    <a:pt x="13206" y="87"/>
                  </a:moveTo>
                  <a:cubicBezTo>
                    <a:pt x="13191" y="87"/>
                    <a:pt x="13172" y="92"/>
                    <a:pt x="13147" y="101"/>
                  </a:cubicBezTo>
                  <a:cubicBezTo>
                    <a:pt x="13079" y="146"/>
                    <a:pt x="13010" y="169"/>
                    <a:pt x="12942" y="192"/>
                  </a:cubicBezTo>
                  <a:cubicBezTo>
                    <a:pt x="12828" y="260"/>
                    <a:pt x="12714" y="329"/>
                    <a:pt x="12600" y="420"/>
                  </a:cubicBezTo>
                  <a:cubicBezTo>
                    <a:pt x="12554" y="466"/>
                    <a:pt x="12577" y="489"/>
                    <a:pt x="12622" y="511"/>
                  </a:cubicBezTo>
                  <a:cubicBezTo>
                    <a:pt x="12622" y="534"/>
                    <a:pt x="12622" y="534"/>
                    <a:pt x="12645" y="534"/>
                  </a:cubicBezTo>
                  <a:cubicBezTo>
                    <a:pt x="12645" y="557"/>
                    <a:pt x="12668" y="580"/>
                    <a:pt x="12691" y="580"/>
                  </a:cubicBezTo>
                  <a:cubicBezTo>
                    <a:pt x="12737" y="641"/>
                    <a:pt x="12853" y="671"/>
                    <a:pt x="12960" y="671"/>
                  </a:cubicBezTo>
                  <a:cubicBezTo>
                    <a:pt x="13013" y="671"/>
                    <a:pt x="13064" y="664"/>
                    <a:pt x="13102" y="648"/>
                  </a:cubicBezTo>
                  <a:cubicBezTo>
                    <a:pt x="13262" y="557"/>
                    <a:pt x="13330" y="329"/>
                    <a:pt x="13262" y="146"/>
                  </a:cubicBezTo>
                  <a:cubicBezTo>
                    <a:pt x="13247" y="103"/>
                    <a:pt x="13233" y="87"/>
                    <a:pt x="13206" y="87"/>
                  </a:cubicBezTo>
                  <a:close/>
                  <a:moveTo>
                    <a:pt x="13841" y="1"/>
                  </a:moveTo>
                  <a:cubicBezTo>
                    <a:pt x="13751" y="1"/>
                    <a:pt x="13658" y="35"/>
                    <a:pt x="13581" y="101"/>
                  </a:cubicBezTo>
                  <a:cubicBezTo>
                    <a:pt x="13421" y="260"/>
                    <a:pt x="13421" y="489"/>
                    <a:pt x="13581" y="626"/>
                  </a:cubicBezTo>
                  <a:cubicBezTo>
                    <a:pt x="13645" y="710"/>
                    <a:pt x="13733" y="746"/>
                    <a:pt x="13823" y="746"/>
                  </a:cubicBezTo>
                  <a:cubicBezTo>
                    <a:pt x="13927" y="746"/>
                    <a:pt x="14033" y="699"/>
                    <a:pt x="14106" y="626"/>
                  </a:cubicBezTo>
                  <a:cubicBezTo>
                    <a:pt x="14243" y="489"/>
                    <a:pt x="14266" y="260"/>
                    <a:pt x="14106" y="123"/>
                  </a:cubicBezTo>
                  <a:cubicBezTo>
                    <a:pt x="14035" y="40"/>
                    <a:pt x="13939" y="1"/>
                    <a:pt x="13841" y="1"/>
                  </a:cubicBezTo>
                  <a:close/>
                  <a:moveTo>
                    <a:pt x="14784" y="78"/>
                  </a:moveTo>
                  <a:cubicBezTo>
                    <a:pt x="14686" y="78"/>
                    <a:pt x="14602" y="114"/>
                    <a:pt x="14540" y="192"/>
                  </a:cubicBezTo>
                  <a:cubicBezTo>
                    <a:pt x="14517" y="215"/>
                    <a:pt x="14517" y="215"/>
                    <a:pt x="14517" y="215"/>
                  </a:cubicBezTo>
                  <a:cubicBezTo>
                    <a:pt x="14426" y="283"/>
                    <a:pt x="14403" y="374"/>
                    <a:pt x="14403" y="466"/>
                  </a:cubicBezTo>
                  <a:cubicBezTo>
                    <a:pt x="14403" y="557"/>
                    <a:pt x="14426" y="648"/>
                    <a:pt x="14517" y="717"/>
                  </a:cubicBezTo>
                  <a:cubicBezTo>
                    <a:pt x="14540" y="717"/>
                    <a:pt x="14540" y="740"/>
                    <a:pt x="14563" y="762"/>
                  </a:cubicBezTo>
                  <a:cubicBezTo>
                    <a:pt x="14608" y="831"/>
                    <a:pt x="14700" y="831"/>
                    <a:pt x="14791" y="854"/>
                  </a:cubicBezTo>
                  <a:cubicBezTo>
                    <a:pt x="14836" y="854"/>
                    <a:pt x="14905" y="854"/>
                    <a:pt x="14951" y="831"/>
                  </a:cubicBezTo>
                  <a:cubicBezTo>
                    <a:pt x="15042" y="740"/>
                    <a:pt x="15179" y="648"/>
                    <a:pt x="15179" y="489"/>
                  </a:cubicBezTo>
                  <a:cubicBezTo>
                    <a:pt x="15179" y="397"/>
                    <a:pt x="15179" y="306"/>
                    <a:pt x="15088" y="237"/>
                  </a:cubicBezTo>
                  <a:cubicBezTo>
                    <a:pt x="15042" y="215"/>
                    <a:pt x="15019" y="169"/>
                    <a:pt x="14973" y="123"/>
                  </a:cubicBezTo>
                  <a:cubicBezTo>
                    <a:pt x="14951" y="123"/>
                    <a:pt x="14951" y="101"/>
                    <a:pt x="14928" y="101"/>
                  </a:cubicBezTo>
                  <a:cubicBezTo>
                    <a:pt x="14877" y="86"/>
                    <a:pt x="14829" y="78"/>
                    <a:pt x="14784" y="78"/>
                  </a:cubicBezTo>
                  <a:close/>
                  <a:moveTo>
                    <a:pt x="15524" y="261"/>
                  </a:moveTo>
                  <a:cubicBezTo>
                    <a:pt x="15483" y="261"/>
                    <a:pt x="15461" y="294"/>
                    <a:pt x="15407" y="374"/>
                  </a:cubicBezTo>
                  <a:cubicBezTo>
                    <a:pt x="15361" y="420"/>
                    <a:pt x="15361" y="466"/>
                    <a:pt x="15339" y="534"/>
                  </a:cubicBezTo>
                  <a:cubicBezTo>
                    <a:pt x="15316" y="648"/>
                    <a:pt x="15407" y="717"/>
                    <a:pt x="15453" y="831"/>
                  </a:cubicBezTo>
                  <a:cubicBezTo>
                    <a:pt x="15453" y="831"/>
                    <a:pt x="15590" y="899"/>
                    <a:pt x="15635" y="922"/>
                  </a:cubicBezTo>
                  <a:cubicBezTo>
                    <a:pt x="15679" y="947"/>
                    <a:pt x="15717" y="957"/>
                    <a:pt x="15753" y="957"/>
                  </a:cubicBezTo>
                  <a:cubicBezTo>
                    <a:pt x="15848" y="957"/>
                    <a:pt x="15924" y="887"/>
                    <a:pt x="16023" y="854"/>
                  </a:cubicBezTo>
                  <a:cubicBezTo>
                    <a:pt x="16023" y="785"/>
                    <a:pt x="16092" y="762"/>
                    <a:pt x="16092" y="717"/>
                  </a:cubicBezTo>
                  <a:cubicBezTo>
                    <a:pt x="16115" y="671"/>
                    <a:pt x="16046" y="626"/>
                    <a:pt x="16023" y="603"/>
                  </a:cubicBezTo>
                  <a:cubicBezTo>
                    <a:pt x="16001" y="580"/>
                    <a:pt x="16001" y="580"/>
                    <a:pt x="15978" y="557"/>
                  </a:cubicBezTo>
                  <a:cubicBezTo>
                    <a:pt x="15932" y="534"/>
                    <a:pt x="15909" y="466"/>
                    <a:pt x="15818" y="443"/>
                  </a:cubicBezTo>
                  <a:cubicBezTo>
                    <a:pt x="15750" y="420"/>
                    <a:pt x="15727" y="352"/>
                    <a:pt x="15658" y="306"/>
                  </a:cubicBezTo>
                  <a:cubicBezTo>
                    <a:pt x="15592" y="278"/>
                    <a:pt x="15553" y="261"/>
                    <a:pt x="15524" y="261"/>
                  </a:cubicBezTo>
                  <a:close/>
                  <a:moveTo>
                    <a:pt x="12109" y="882"/>
                  </a:moveTo>
                  <a:cubicBezTo>
                    <a:pt x="12097" y="882"/>
                    <a:pt x="12086" y="888"/>
                    <a:pt x="12075" y="899"/>
                  </a:cubicBezTo>
                  <a:cubicBezTo>
                    <a:pt x="12006" y="991"/>
                    <a:pt x="11915" y="1059"/>
                    <a:pt x="11846" y="1128"/>
                  </a:cubicBezTo>
                  <a:cubicBezTo>
                    <a:pt x="11778" y="1196"/>
                    <a:pt x="11709" y="1287"/>
                    <a:pt x="11618" y="1356"/>
                  </a:cubicBezTo>
                  <a:cubicBezTo>
                    <a:pt x="11595" y="1379"/>
                    <a:pt x="11595" y="1402"/>
                    <a:pt x="11618" y="1424"/>
                  </a:cubicBezTo>
                  <a:cubicBezTo>
                    <a:pt x="11664" y="1470"/>
                    <a:pt x="11732" y="1493"/>
                    <a:pt x="11778" y="1493"/>
                  </a:cubicBezTo>
                  <a:cubicBezTo>
                    <a:pt x="11814" y="1501"/>
                    <a:pt x="11849" y="1505"/>
                    <a:pt x="11882" y="1505"/>
                  </a:cubicBezTo>
                  <a:cubicBezTo>
                    <a:pt x="12116" y="1505"/>
                    <a:pt x="12254" y="1305"/>
                    <a:pt x="12234" y="1105"/>
                  </a:cubicBezTo>
                  <a:cubicBezTo>
                    <a:pt x="12234" y="1036"/>
                    <a:pt x="12212" y="968"/>
                    <a:pt x="12143" y="899"/>
                  </a:cubicBezTo>
                  <a:cubicBezTo>
                    <a:pt x="12132" y="888"/>
                    <a:pt x="12120" y="882"/>
                    <a:pt x="12109" y="882"/>
                  </a:cubicBezTo>
                  <a:close/>
                  <a:moveTo>
                    <a:pt x="12808" y="871"/>
                  </a:moveTo>
                  <a:cubicBezTo>
                    <a:pt x="12714" y="871"/>
                    <a:pt x="12622" y="911"/>
                    <a:pt x="12554" y="991"/>
                  </a:cubicBezTo>
                  <a:cubicBezTo>
                    <a:pt x="12417" y="1150"/>
                    <a:pt x="12417" y="1356"/>
                    <a:pt x="12554" y="1516"/>
                  </a:cubicBezTo>
                  <a:cubicBezTo>
                    <a:pt x="12631" y="1582"/>
                    <a:pt x="12723" y="1616"/>
                    <a:pt x="12814" y="1616"/>
                  </a:cubicBezTo>
                  <a:cubicBezTo>
                    <a:pt x="12912" y="1616"/>
                    <a:pt x="13008" y="1576"/>
                    <a:pt x="13079" y="1493"/>
                  </a:cubicBezTo>
                  <a:cubicBezTo>
                    <a:pt x="13239" y="1333"/>
                    <a:pt x="13239" y="1128"/>
                    <a:pt x="13079" y="991"/>
                  </a:cubicBezTo>
                  <a:cubicBezTo>
                    <a:pt x="12999" y="911"/>
                    <a:pt x="12902" y="871"/>
                    <a:pt x="12808" y="871"/>
                  </a:cubicBezTo>
                  <a:close/>
                  <a:moveTo>
                    <a:pt x="13764" y="968"/>
                  </a:moveTo>
                  <a:cubicBezTo>
                    <a:pt x="13672" y="968"/>
                    <a:pt x="13581" y="991"/>
                    <a:pt x="13513" y="1082"/>
                  </a:cubicBezTo>
                  <a:cubicBezTo>
                    <a:pt x="13353" y="1242"/>
                    <a:pt x="13353" y="1447"/>
                    <a:pt x="13513" y="1607"/>
                  </a:cubicBezTo>
                  <a:cubicBezTo>
                    <a:pt x="13581" y="1675"/>
                    <a:pt x="13672" y="1721"/>
                    <a:pt x="13764" y="1721"/>
                  </a:cubicBezTo>
                  <a:cubicBezTo>
                    <a:pt x="13878" y="1721"/>
                    <a:pt x="13946" y="1675"/>
                    <a:pt x="14038" y="1607"/>
                  </a:cubicBezTo>
                  <a:cubicBezTo>
                    <a:pt x="14175" y="1447"/>
                    <a:pt x="14175" y="1242"/>
                    <a:pt x="14015" y="1059"/>
                  </a:cubicBezTo>
                  <a:cubicBezTo>
                    <a:pt x="13969" y="991"/>
                    <a:pt x="13878" y="968"/>
                    <a:pt x="13764" y="968"/>
                  </a:cubicBezTo>
                  <a:close/>
                  <a:moveTo>
                    <a:pt x="14691" y="1031"/>
                  </a:moveTo>
                  <a:cubicBezTo>
                    <a:pt x="14591" y="1031"/>
                    <a:pt x="14494" y="1071"/>
                    <a:pt x="14426" y="1150"/>
                  </a:cubicBezTo>
                  <a:cubicBezTo>
                    <a:pt x="14266" y="1287"/>
                    <a:pt x="14289" y="1539"/>
                    <a:pt x="14426" y="1675"/>
                  </a:cubicBezTo>
                  <a:cubicBezTo>
                    <a:pt x="14497" y="1747"/>
                    <a:pt x="14592" y="1787"/>
                    <a:pt x="14690" y="1787"/>
                  </a:cubicBezTo>
                  <a:cubicBezTo>
                    <a:pt x="14781" y="1787"/>
                    <a:pt x="14874" y="1752"/>
                    <a:pt x="14951" y="1675"/>
                  </a:cubicBezTo>
                  <a:cubicBezTo>
                    <a:pt x="15110" y="1539"/>
                    <a:pt x="15110" y="1310"/>
                    <a:pt x="14973" y="1150"/>
                  </a:cubicBezTo>
                  <a:cubicBezTo>
                    <a:pt x="14894" y="1071"/>
                    <a:pt x="14791" y="1031"/>
                    <a:pt x="14691" y="1031"/>
                  </a:cubicBezTo>
                  <a:close/>
                  <a:moveTo>
                    <a:pt x="15658" y="1128"/>
                  </a:moveTo>
                  <a:cubicBezTo>
                    <a:pt x="15544" y="1128"/>
                    <a:pt x="15453" y="1150"/>
                    <a:pt x="15407" y="1242"/>
                  </a:cubicBezTo>
                  <a:cubicBezTo>
                    <a:pt x="15384" y="1242"/>
                    <a:pt x="15384" y="1265"/>
                    <a:pt x="15361" y="1265"/>
                  </a:cubicBezTo>
                  <a:cubicBezTo>
                    <a:pt x="15293" y="1310"/>
                    <a:pt x="15270" y="1402"/>
                    <a:pt x="15247" y="1470"/>
                  </a:cubicBezTo>
                  <a:cubicBezTo>
                    <a:pt x="15247" y="1539"/>
                    <a:pt x="15247" y="1607"/>
                    <a:pt x="15270" y="1653"/>
                  </a:cubicBezTo>
                  <a:cubicBezTo>
                    <a:pt x="15339" y="1744"/>
                    <a:pt x="15407" y="1812"/>
                    <a:pt x="15476" y="1858"/>
                  </a:cubicBezTo>
                  <a:cubicBezTo>
                    <a:pt x="15521" y="1881"/>
                    <a:pt x="15590" y="1904"/>
                    <a:pt x="15635" y="1904"/>
                  </a:cubicBezTo>
                  <a:cubicBezTo>
                    <a:pt x="15704" y="1881"/>
                    <a:pt x="15795" y="1904"/>
                    <a:pt x="15864" y="1812"/>
                  </a:cubicBezTo>
                  <a:cubicBezTo>
                    <a:pt x="15886" y="1767"/>
                    <a:pt x="15932" y="1744"/>
                    <a:pt x="15978" y="1698"/>
                  </a:cubicBezTo>
                  <a:cubicBezTo>
                    <a:pt x="16001" y="1675"/>
                    <a:pt x="16001" y="1653"/>
                    <a:pt x="16001" y="1653"/>
                  </a:cubicBezTo>
                  <a:cubicBezTo>
                    <a:pt x="16046" y="1493"/>
                    <a:pt x="16046" y="1333"/>
                    <a:pt x="15909" y="1242"/>
                  </a:cubicBezTo>
                  <a:cubicBezTo>
                    <a:pt x="15909" y="1242"/>
                    <a:pt x="15886" y="1242"/>
                    <a:pt x="15886" y="1219"/>
                  </a:cubicBezTo>
                  <a:cubicBezTo>
                    <a:pt x="15841" y="1150"/>
                    <a:pt x="15750" y="1128"/>
                    <a:pt x="15658" y="1128"/>
                  </a:cubicBezTo>
                  <a:close/>
                  <a:moveTo>
                    <a:pt x="16497" y="1210"/>
                  </a:moveTo>
                  <a:cubicBezTo>
                    <a:pt x="16483" y="1210"/>
                    <a:pt x="16469" y="1213"/>
                    <a:pt x="16457" y="1219"/>
                  </a:cubicBezTo>
                  <a:cubicBezTo>
                    <a:pt x="16434" y="1242"/>
                    <a:pt x="16389" y="1265"/>
                    <a:pt x="16343" y="1310"/>
                  </a:cubicBezTo>
                  <a:cubicBezTo>
                    <a:pt x="16320" y="1333"/>
                    <a:pt x="16274" y="1379"/>
                    <a:pt x="16252" y="1424"/>
                  </a:cubicBezTo>
                  <a:cubicBezTo>
                    <a:pt x="16252" y="1424"/>
                    <a:pt x="16252" y="1447"/>
                    <a:pt x="16252" y="1470"/>
                  </a:cubicBezTo>
                  <a:cubicBezTo>
                    <a:pt x="16183" y="1630"/>
                    <a:pt x="16229" y="1744"/>
                    <a:pt x="16389" y="1881"/>
                  </a:cubicBezTo>
                  <a:cubicBezTo>
                    <a:pt x="16465" y="1942"/>
                    <a:pt x="16541" y="1972"/>
                    <a:pt x="16617" y="1972"/>
                  </a:cubicBezTo>
                  <a:cubicBezTo>
                    <a:pt x="16655" y="1972"/>
                    <a:pt x="16693" y="1965"/>
                    <a:pt x="16731" y="1949"/>
                  </a:cubicBezTo>
                  <a:cubicBezTo>
                    <a:pt x="16822" y="1927"/>
                    <a:pt x="16822" y="1904"/>
                    <a:pt x="16799" y="1812"/>
                  </a:cubicBezTo>
                  <a:cubicBezTo>
                    <a:pt x="16754" y="1630"/>
                    <a:pt x="16663" y="1447"/>
                    <a:pt x="16571" y="1265"/>
                  </a:cubicBezTo>
                  <a:cubicBezTo>
                    <a:pt x="16571" y="1231"/>
                    <a:pt x="16535" y="1210"/>
                    <a:pt x="16497" y="1210"/>
                  </a:cubicBezTo>
                  <a:close/>
                  <a:moveTo>
                    <a:pt x="11133" y="1849"/>
                  </a:moveTo>
                  <a:cubicBezTo>
                    <a:pt x="11125" y="1849"/>
                    <a:pt x="11114" y="1860"/>
                    <a:pt x="11093" y="1881"/>
                  </a:cubicBezTo>
                  <a:cubicBezTo>
                    <a:pt x="11025" y="1949"/>
                    <a:pt x="10979" y="1995"/>
                    <a:pt x="10911" y="2063"/>
                  </a:cubicBezTo>
                  <a:cubicBezTo>
                    <a:pt x="10842" y="2132"/>
                    <a:pt x="10774" y="2200"/>
                    <a:pt x="10705" y="2269"/>
                  </a:cubicBezTo>
                  <a:cubicBezTo>
                    <a:pt x="10659" y="2315"/>
                    <a:pt x="10659" y="2337"/>
                    <a:pt x="10728" y="2360"/>
                  </a:cubicBezTo>
                  <a:cubicBezTo>
                    <a:pt x="10771" y="2375"/>
                    <a:pt x="10812" y="2382"/>
                    <a:pt x="10852" y="2382"/>
                  </a:cubicBezTo>
                  <a:cubicBezTo>
                    <a:pt x="10937" y="2382"/>
                    <a:pt x="11015" y="2347"/>
                    <a:pt x="11093" y="2269"/>
                  </a:cubicBezTo>
                  <a:cubicBezTo>
                    <a:pt x="11207" y="2155"/>
                    <a:pt x="11207" y="2041"/>
                    <a:pt x="11162" y="1904"/>
                  </a:cubicBezTo>
                  <a:cubicBezTo>
                    <a:pt x="11149" y="1866"/>
                    <a:pt x="11143" y="1849"/>
                    <a:pt x="11133" y="1849"/>
                  </a:cubicBezTo>
                  <a:close/>
                  <a:moveTo>
                    <a:pt x="11778" y="1744"/>
                  </a:moveTo>
                  <a:cubicBezTo>
                    <a:pt x="11687" y="1744"/>
                    <a:pt x="11595" y="1767"/>
                    <a:pt x="11527" y="1835"/>
                  </a:cubicBezTo>
                  <a:cubicBezTo>
                    <a:pt x="11390" y="1949"/>
                    <a:pt x="11390" y="2223"/>
                    <a:pt x="11504" y="2360"/>
                  </a:cubicBezTo>
                  <a:cubicBezTo>
                    <a:pt x="11527" y="2383"/>
                    <a:pt x="11732" y="2474"/>
                    <a:pt x="11755" y="2474"/>
                  </a:cubicBezTo>
                  <a:cubicBezTo>
                    <a:pt x="11846" y="2452"/>
                    <a:pt x="11961" y="2429"/>
                    <a:pt x="12029" y="2360"/>
                  </a:cubicBezTo>
                  <a:cubicBezTo>
                    <a:pt x="12166" y="2269"/>
                    <a:pt x="12166" y="1972"/>
                    <a:pt x="12029" y="1835"/>
                  </a:cubicBezTo>
                  <a:cubicBezTo>
                    <a:pt x="11961" y="1767"/>
                    <a:pt x="11869" y="1744"/>
                    <a:pt x="11778" y="1744"/>
                  </a:cubicBezTo>
                  <a:close/>
                  <a:moveTo>
                    <a:pt x="12728" y="1827"/>
                  </a:moveTo>
                  <a:cubicBezTo>
                    <a:pt x="12624" y="1827"/>
                    <a:pt x="12522" y="1866"/>
                    <a:pt x="12463" y="1949"/>
                  </a:cubicBezTo>
                  <a:cubicBezTo>
                    <a:pt x="12326" y="2109"/>
                    <a:pt x="12326" y="2315"/>
                    <a:pt x="12463" y="2452"/>
                  </a:cubicBezTo>
                  <a:cubicBezTo>
                    <a:pt x="12529" y="2528"/>
                    <a:pt x="12626" y="2563"/>
                    <a:pt x="12722" y="2563"/>
                  </a:cubicBezTo>
                  <a:cubicBezTo>
                    <a:pt x="12826" y="2563"/>
                    <a:pt x="12928" y="2523"/>
                    <a:pt x="12988" y="2452"/>
                  </a:cubicBezTo>
                  <a:cubicBezTo>
                    <a:pt x="13125" y="2292"/>
                    <a:pt x="13125" y="2086"/>
                    <a:pt x="12988" y="1927"/>
                  </a:cubicBezTo>
                  <a:cubicBezTo>
                    <a:pt x="12922" y="1861"/>
                    <a:pt x="12824" y="1827"/>
                    <a:pt x="12728" y="1827"/>
                  </a:cubicBezTo>
                  <a:close/>
                  <a:moveTo>
                    <a:pt x="13673" y="1918"/>
                  </a:moveTo>
                  <a:cubicBezTo>
                    <a:pt x="13585" y="1918"/>
                    <a:pt x="13498" y="1952"/>
                    <a:pt x="13421" y="2018"/>
                  </a:cubicBezTo>
                  <a:cubicBezTo>
                    <a:pt x="13262" y="2178"/>
                    <a:pt x="13262" y="2406"/>
                    <a:pt x="13398" y="2543"/>
                  </a:cubicBezTo>
                  <a:cubicBezTo>
                    <a:pt x="13493" y="2626"/>
                    <a:pt x="13588" y="2666"/>
                    <a:pt x="13680" y="2666"/>
                  </a:cubicBezTo>
                  <a:cubicBezTo>
                    <a:pt x="13765" y="2666"/>
                    <a:pt x="13847" y="2631"/>
                    <a:pt x="13923" y="2566"/>
                  </a:cubicBezTo>
                  <a:cubicBezTo>
                    <a:pt x="14083" y="2406"/>
                    <a:pt x="14083" y="2178"/>
                    <a:pt x="13946" y="2041"/>
                  </a:cubicBezTo>
                  <a:cubicBezTo>
                    <a:pt x="13863" y="1958"/>
                    <a:pt x="13768" y="1918"/>
                    <a:pt x="13673" y="1918"/>
                  </a:cubicBezTo>
                  <a:close/>
                  <a:moveTo>
                    <a:pt x="14621" y="1963"/>
                  </a:moveTo>
                  <a:cubicBezTo>
                    <a:pt x="14533" y="1963"/>
                    <a:pt x="14446" y="1998"/>
                    <a:pt x="14380" y="2063"/>
                  </a:cubicBezTo>
                  <a:cubicBezTo>
                    <a:pt x="14289" y="2132"/>
                    <a:pt x="14243" y="2223"/>
                    <a:pt x="14243" y="2337"/>
                  </a:cubicBezTo>
                  <a:cubicBezTo>
                    <a:pt x="14266" y="2429"/>
                    <a:pt x="14266" y="2520"/>
                    <a:pt x="14357" y="2588"/>
                  </a:cubicBezTo>
                  <a:cubicBezTo>
                    <a:pt x="14440" y="2671"/>
                    <a:pt x="14535" y="2711"/>
                    <a:pt x="14630" y="2711"/>
                  </a:cubicBezTo>
                  <a:cubicBezTo>
                    <a:pt x="14718" y="2711"/>
                    <a:pt x="14805" y="2677"/>
                    <a:pt x="14882" y="2611"/>
                  </a:cubicBezTo>
                  <a:cubicBezTo>
                    <a:pt x="14951" y="2543"/>
                    <a:pt x="14996" y="2452"/>
                    <a:pt x="14996" y="2337"/>
                  </a:cubicBezTo>
                  <a:cubicBezTo>
                    <a:pt x="14996" y="2246"/>
                    <a:pt x="14973" y="2155"/>
                    <a:pt x="14882" y="2086"/>
                  </a:cubicBezTo>
                  <a:cubicBezTo>
                    <a:pt x="14811" y="2003"/>
                    <a:pt x="14715" y="1963"/>
                    <a:pt x="14621" y="1963"/>
                  </a:cubicBezTo>
                  <a:close/>
                  <a:moveTo>
                    <a:pt x="15570" y="2058"/>
                  </a:moveTo>
                  <a:cubicBezTo>
                    <a:pt x="15476" y="2058"/>
                    <a:pt x="15384" y="2098"/>
                    <a:pt x="15316" y="2178"/>
                  </a:cubicBezTo>
                  <a:cubicBezTo>
                    <a:pt x="15133" y="2315"/>
                    <a:pt x="15156" y="2566"/>
                    <a:pt x="15316" y="2703"/>
                  </a:cubicBezTo>
                  <a:cubicBezTo>
                    <a:pt x="15387" y="2774"/>
                    <a:pt x="15483" y="2814"/>
                    <a:pt x="15577" y="2814"/>
                  </a:cubicBezTo>
                  <a:cubicBezTo>
                    <a:pt x="15665" y="2814"/>
                    <a:pt x="15752" y="2779"/>
                    <a:pt x="15818" y="2703"/>
                  </a:cubicBezTo>
                  <a:cubicBezTo>
                    <a:pt x="15978" y="2566"/>
                    <a:pt x="15978" y="2315"/>
                    <a:pt x="15841" y="2178"/>
                  </a:cubicBezTo>
                  <a:cubicBezTo>
                    <a:pt x="15761" y="2098"/>
                    <a:pt x="15664" y="2058"/>
                    <a:pt x="15570" y="2058"/>
                  </a:cubicBezTo>
                  <a:close/>
                  <a:moveTo>
                    <a:pt x="16548" y="2132"/>
                  </a:moveTo>
                  <a:cubicBezTo>
                    <a:pt x="16503" y="2132"/>
                    <a:pt x="16411" y="2132"/>
                    <a:pt x="16366" y="2155"/>
                  </a:cubicBezTo>
                  <a:cubicBezTo>
                    <a:pt x="16297" y="2223"/>
                    <a:pt x="16229" y="2292"/>
                    <a:pt x="16160" y="2360"/>
                  </a:cubicBezTo>
                  <a:cubicBezTo>
                    <a:pt x="16138" y="2406"/>
                    <a:pt x="16138" y="2474"/>
                    <a:pt x="16138" y="2520"/>
                  </a:cubicBezTo>
                  <a:cubicBezTo>
                    <a:pt x="16138" y="2588"/>
                    <a:pt x="16138" y="2680"/>
                    <a:pt x="16206" y="2748"/>
                  </a:cubicBezTo>
                  <a:cubicBezTo>
                    <a:pt x="16252" y="2771"/>
                    <a:pt x="16297" y="2817"/>
                    <a:pt x="16343" y="2862"/>
                  </a:cubicBezTo>
                  <a:cubicBezTo>
                    <a:pt x="16343" y="2885"/>
                    <a:pt x="16366" y="2885"/>
                    <a:pt x="16389" y="2885"/>
                  </a:cubicBezTo>
                  <a:cubicBezTo>
                    <a:pt x="16447" y="2902"/>
                    <a:pt x="16503" y="2913"/>
                    <a:pt x="16554" y="2913"/>
                  </a:cubicBezTo>
                  <a:cubicBezTo>
                    <a:pt x="16643" y="2913"/>
                    <a:pt x="16719" y="2881"/>
                    <a:pt x="16777" y="2794"/>
                  </a:cubicBezTo>
                  <a:cubicBezTo>
                    <a:pt x="16799" y="2794"/>
                    <a:pt x="16799" y="2771"/>
                    <a:pt x="16822" y="2771"/>
                  </a:cubicBezTo>
                  <a:cubicBezTo>
                    <a:pt x="16914" y="2703"/>
                    <a:pt x="16914" y="2611"/>
                    <a:pt x="16914" y="2543"/>
                  </a:cubicBezTo>
                  <a:cubicBezTo>
                    <a:pt x="16914" y="2452"/>
                    <a:pt x="16914" y="2360"/>
                    <a:pt x="16799" y="2292"/>
                  </a:cubicBezTo>
                  <a:cubicBezTo>
                    <a:pt x="16799" y="2292"/>
                    <a:pt x="16777" y="2269"/>
                    <a:pt x="16754" y="2246"/>
                  </a:cubicBezTo>
                  <a:cubicBezTo>
                    <a:pt x="16708" y="2178"/>
                    <a:pt x="16640" y="2155"/>
                    <a:pt x="16548" y="2132"/>
                  </a:cubicBezTo>
                  <a:close/>
                  <a:moveTo>
                    <a:pt x="10112" y="2862"/>
                  </a:moveTo>
                  <a:cubicBezTo>
                    <a:pt x="10066" y="2908"/>
                    <a:pt x="9998" y="2977"/>
                    <a:pt x="9952" y="3022"/>
                  </a:cubicBezTo>
                  <a:cubicBezTo>
                    <a:pt x="9906" y="3091"/>
                    <a:pt x="9838" y="3136"/>
                    <a:pt x="9769" y="3205"/>
                  </a:cubicBezTo>
                  <a:cubicBezTo>
                    <a:pt x="9769" y="3205"/>
                    <a:pt x="9769" y="3228"/>
                    <a:pt x="9769" y="3228"/>
                  </a:cubicBezTo>
                  <a:lnTo>
                    <a:pt x="9792" y="3228"/>
                  </a:lnTo>
                  <a:cubicBezTo>
                    <a:pt x="9906" y="3205"/>
                    <a:pt x="9998" y="3182"/>
                    <a:pt x="10066" y="3091"/>
                  </a:cubicBezTo>
                  <a:cubicBezTo>
                    <a:pt x="10112" y="3045"/>
                    <a:pt x="10112" y="2954"/>
                    <a:pt x="10157" y="2885"/>
                  </a:cubicBezTo>
                  <a:cubicBezTo>
                    <a:pt x="10157" y="2885"/>
                    <a:pt x="10157" y="2862"/>
                    <a:pt x="10157" y="2862"/>
                  </a:cubicBezTo>
                  <a:close/>
                  <a:moveTo>
                    <a:pt x="10751" y="2634"/>
                  </a:moveTo>
                  <a:cubicBezTo>
                    <a:pt x="10659" y="2634"/>
                    <a:pt x="10591" y="2657"/>
                    <a:pt x="10523" y="2725"/>
                  </a:cubicBezTo>
                  <a:cubicBezTo>
                    <a:pt x="10431" y="2840"/>
                    <a:pt x="10408" y="2862"/>
                    <a:pt x="10408" y="2977"/>
                  </a:cubicBezTo>
                  <a:cubicBezTo>
                    <a:pt x="10408" y="3068"/>
                    <a:pt x="10431" y="3136"/>
                    <a:pt x="10500" y="3205"/>
                  </a:cubicBezTo>
                  <a:cubicBezTo>
                    <a:pt x="10583" y="3288"/>
                    <a:pt x="10672" y="3328"/>
                    <a:pt x="10757" y="3328"/>
                  </a:cubicBezTo>
                  <a:cubicBezTo>
                    <a:pt x="10837" y="3328"/>
                    <a:pt x="10913" y="3293"/>
                    <a:pt x="10979" y="3228"/>
                  </a:cubicBezTo>
                  <a:cubicBezTo>
                    <a:pt x="11139" y="3068"/>
                    <a:pt x="11139" y="2885"/>
                    <a:pt x="11002" y="2748"/>
                  </a:cubicBezTo>
                  <a:cubicBezTo>
                    <a:pt x="10933" y="2680"/>
                    <a:pt x="10865" y="2634"/>
                    <a:pt x="10751" y="2634"/>
                  </a:cubicBezTo>
                  <a:close/>
                  <a:moveTo>
                    <a:pt x="11707" y="2720"/>
                  </a:moveTo>
                  <a:cubicBezTo>
                    <a:pt x="11624" y="2720"/>
                    <a:pt x="11538" y="2760"/>
                    <a:pt x="11458" y="2840"/>
                  </a:cubicBezTo>
                  <a:cubicBezTo>
                    <a:pt x="11321" y="2977"/>
                    <a:pt x="11321" y="3159"/>
                    <a:pt x="11458" y="3296"/>
                  </a:cubicBezTo>
                  <a:cubicBezTo>
                    <a:pt x="11541" y="3379"/>
                    <a:pt x="11630" y="3419"/>
                    <a:pt x="11716" y="3419"/>
                  </a:cubicBezTo>
                  <a:cubicBezTo>
                    <a:pt x="11795" y="3419"/>
                    <a:pt x="11872" y="3385"/>
                    <a:pt x="11938" y="3319"/>
                  </a:cubicBezTo>
                  <a:cubicBezTo>
                    <a:pt x="12097" y="3159"/>
                    <a:pt x="12097" y="2977"/>
                    <a:pt x="11938" y="2840"/>
                  </a:cubicBezTo>
                  <a:cubicBezTo>
                    <a:pt x="11869" y="2760"/>
                    <a:pt x="11789" y="2720"/>
                    <a:pt x="11707" y="2720"/>
                  </a:cubicBezTo>
                  <a:close/>
                  <a:moveTo>
                    <a:pt x="12668" y="2748"/>
                  </a:moveTo>
                  <a:cubicBezTo>
                    <a:pt x="12577" y="2771"/>
                    <a:pt x="12463" y="2794"/>
                    <a:pt x="12394" y="2862"/>
                  </a:cubicBezTo>
                  <a:cubicBezTo>
                    <a:pt x="12371" y="2885"/>
                    <a:pt x="12280" y="3068"/>
                    <a:pt x="12280" y="3113"/>
                  </a:cubicBezTo>
                  <a:cubicBezTo>
                    <a:pt x="12303" y="3205"/>
                    <a:pt x="12326" y="3319"/>
                    <a:pt x="12394" y="3387"/>
                  </a:cubicBezTo>
                  <a:cubicBezTo>
                    <a:pt x="12463" y="3456"/>
                    <a:pt x="12554" y="3479"/>
                    <a:pt x="12645" y="3479"/>
                  </a:cubicBezTo>
                  <a:cubicBezTo>
                    <a:pt x="12737" y="3479"/>
                    <a:pt x="12828" y="3456"/>
                    <a:pt x="12919" y="3387"/>
                  </a:cubicBezTo>
                  <a:cubicBezTo>
                    <a:pt x="12942" y="3365"/>
                    <a:pt x="13033" y="3182"/>
                    <a:pt x="13010" y="3136"/>
                  </a:cubicBezTo>
                  <a:cubicBezTo>
                    <a:pt x="13010" y="3045"/>
                    <a:pt x="12988" y="2931"/>
                    <a:pt x="12919" y="2862"/>
                  </a:cubicBezTo>
                  <a:cubicBezTo>
                    <a:pt x="12874" y="2840"/>
                    <a:pt x="12714" y="2748"/>
                    <a:pt x="12668" y="2748"/>
                  </a:cubicBezTo>
                  <a:close/>
                  <a:moveTo>
                    <a:pt x="13595" y="2854"/>
                  </a:moveTo>
                  <a:cubicBezTo>
                    <a:pt x="13497" y="2854"/>
                    <a:pt x="13401" y="2894"/>
                    <a:pt x="13330" y="2977"/>
                  </a:cubicBezTo>
                  <a:cubicBezTo>
                    <a:pt x="13216" y="3113"/>
                    <a:pt x="13193" y="3319"/>
                    <a:pt x="13353" y="3479"/>
                  </a:cubicBezTo>
                  <a:cubicBezTo>
                    <a:pt x="13416" y="3553"/>
                    <a:pt x="13505" y="3588"/>
                    <a:pt x="13595" y="3588"/>
                  </a:cubicBezTo>
                  <a:cubicBezTo>
                    <a:pt x="13698" y="3588"/>
                    <a:pt x="13804" y="3541"/>
                    <a:pt x="13878" y="3456"/>
                  </a:cubicBezTo>
                  <a:cubicBezTo>
                    <a:pt x="13992" y="3319"/>
                    <a:pt x="14015" y="3113"/>
                    <a:pt x="13855" y="2954"/>
                  </a:cubicBezTo>
                  <a:cubicBezTo>
                    <a:pt x="13778" y="2888"/>
                    <a:pt x="13686" y="2854"/>
                    <a:pt x="13595" y="2854"/>
                  </a:cubicBezTo>
                  <a:close/>
                  <a:moveTo>
                    <a:pt x="14553" y="2945"/>
                  </a:moveTo>
                  <a:cubicBezTo>
                    <a:pt x="14470" y="2945"/>
                    <a:pt x="14388" y="2979"/>
                    <a:pt x="14312" y="3045"/>
                  </a:cubicBezTo>
                  <a:cubicBezTo>
                    <a:pt x="14129" y="3182"/>
                    <a:pt x="14152" y="3410"/>
                    <a:pt x="14289" y="3570"/>
                  </a:cubicBezTo>
                  <a:cubicBezTo>
                    <a:pt x="14372" y="3653"/>
                    <a:pt x="14461" y="3693"/>
                    <a:pt x="14550" y="3693"/>
                  </a:cubicBezTo>
                  <a:cubicBezTo>
                    <a:pt x="14632" y="3693"/>
                    <a:pt x="14714" y="3659"/>
                    <a:pt x="14791" y="3593"/>
                  </a:cubicBezTo>
                  <a:cubicBezTo>
                    <a:pt x="14973" y="3433"/>
                    <a:pt x="14973" y="3205"/>
                    <a:pt x="14814" y="3068"/>
                  </a:cubicBezTo>
                  <a:cubicBezTo>
                    <a:pt x="14731" y="2985"/>
                    <a:pt x="14642" y="2945"/>
                    <a:pt x="14553" y="2945"/>
                  </a:cubicBezTo>
                  <a:close/>
                  <a:moveTo>
                    <a:pt x="15476" y="3022"/>
                  </a:moveTo>
                  <a:cubicBezTo>
                    <a:pt x="15384" y="3022"/>
                    <a:pt x="15293" y="3045"/>
                    <a:pt x="15225" y="3113"/>
                  </a:cubicBezTo>
                  <a:cubicBezTo>
                    <a:pt x="15133" y="3182"/>
                    <a:pt x="15110" y="3273"/>
                    <a:pt x="15110" y="3387"/>
                  </a:cubicBezTo>
                  <a:cubicBezTo>
                    <a:pt x="15110" y="3479"/>
                    <a:pt x="15133" y="3570"/>
                    <a:pt x="15225" y="3638"/>
                  </a:cubicBezTo>
                  <a:cubicBezTo>
                    <a:pt x="15270" y="3730"/>
                    <a:pt x="15361" y="3753"/>
                    <a:pt x="15476" y="3753"/>
                  </a:cubicBezTo>
                  <a:cubicBezTo>
                    <a:pt x="15567" y="3753"/>
                    <a:pt x="15658" y="3730"/>
                    <a:pt x="15727" y="3661"/>
                  </a:cubicBezTo>
                  <a:cubicBezTo>
                    <a:pt x="15818" y="3570"/>
                    <a:pt x="15841" y="3479"/>
                    <a:pt x="15841" y="3387"/>
                  </a:cubicBezTo>
                  <a:cubicBezTo>
                    <a:pt x="15841" y="3273"/>
                    <a:pt x="15818" y="3205"/>
                    <a:pt x="15750" y="3113"/>
                  </a:cubicBezTo>
                  <a:cubicBezTo>
                    <a:pt x="15658" y="3045"/>
                    <a:pt x="15590" y="3022"/>
                    <a:pt x="15476" y="3022"/>
                  </a:cubicBezTo>
                  <a:close/>
                  <a:moveTo>
                    <a:pt x="16430" y="3099"/>
                  </a:moveTo>
                  <a:cubicBezTo>
                    <a:pt x="16336" y="3099"/>
                    <a:pt x="16238" y="3139"/>
                    <a:pt x="16160" y="3228"/>
                  </a:cubicBezTo>
                  <a:cubicBezTo>
                    <a:pt x="16023" y="3365"/>
                    <a:pt x="16023" y="3593"/>
                    <a:pt x="16160" y="3730"/>
                  </a:cubicBezTo>
                  <a:cubicBezTo>
                    <a:pt x="16240" y="3821"/>
                    <a:pt x="16337" y="3861"/>
                    <a:pt x="16429" y="3861"/>
                  </a:cubicBezTo>
                  <a:cubicBezTo>
                    <a:pt x="16520" y="3861"/>
                    <a:pt x="16605" y="3821"/>
                    <a:pt x="16663" y="3753"/>
                  </a:cubicBezTo>
                  <a:cubicBezTo>
                    <a:pt x="16799" y="3593"/>
                    <a:pt x="16891" y="3387"/>
                    <a:pt x="16685" y="3228"/>
                  </a:cubicBezTo>
                  <a:cubicBezTo>
                    <a:pt x="16626" y="3145"/>
                    <a:pt x="16531" y="3099"/>
                    <a:pt x="16430" y="3099"/>
                  </a:cubicBezTo>
                  <a:close/>
                  <a:moveTo>
                    <a:pt x="9039" y="3935"/>
                  </a:moveTo>
                  <a:cubicBezTo>
                    <a:pt x="9039" y="3958"/>
                    <a:pt x="9016" y="3958"/>
                    <a:pt x="8993" y="3981"/>
                  </a:cubicBezTo>
                  <a:cubicBezTo>
                    <a:pt x="8993" y="3981"/>
                    <a:pt x="8970" y="4004"/>
                    <a:pt x="8970" y="4004"/>
                  </a:cubicBezTo>
                  <a:cubicBezTo>
                    <a:pt x="8970" y="4026"/>
                    <a:pt x="8970" y="4026"/>
                    <a:pt x="8970" y="4026"/>
                  </a:cubicBezTo>
                  <a:cubicBezTo>
                    <a:pt x="8970" y="4038"/>
                    <a:pt x="8976" y="4044"/>
                    <a:pt x="8982" y="4044"/>
                  </a:cubicBezTo>
                  <a:cubicBezTo>
                    <a:pt x="8988" y="4044"/>
                    <a:pt x="8993" y="4038"/>
                    <a:pt x="8993" y="4026"/>
                  </a:cubicBezTo>
                  <a:cubicBezTo>
                    <a:pt x="8993" y="4026"/>
                    <a:pt x="9016" y="4004"/>
                    <a:pt x="9039" y="3981"/>
                  </a:cubicBezTo>
                  <a:cubicBezTo>
                    <a:pt x="9039" y="3981"/>
                    <a:pt x="9039" y="3958"/>
                    <a:pt x="9039" y="3935"/>
                  </a:cubicBezTo>
                  <a:close/>
                  <a:moveTo>
                    <a:pt x="9701" y="3507"/>
                  </a:moveTo>
                  <a:cubicBezTo>
                    <a:pt x="9615" y="3507"/>
                    <a:pt x="9530" y="3536"/>
                    <a:pt x="9473" y="3593"/>
                  </a:cubicBezTo>
                  <a:cubicBezTo>
                    <a:pt x="9358" y="3707"/>
                    <a:pt x="9358" y="3958"/>
                    <a:pt x="9473" y="4072"/>
                  </a:cubicBezTo>
                  <a:cubicBezTo>
                    <a:pt x="9530" y="4129"/>
                    <a:pt x="9621" y="4158"/>
                    <a:pt x="9712" y="4158"/>
                  </a:cubicBezTo>
                  <a:cubicBezTo>
                    <a:pt x="9804" y="4158"/>
                    <a:pt x="9895" y="4129"/>
                    <a:pt x="9952" y="4072"/>
                  </a:cubicBezTo>
                  <a:cubicBezTo>
                    <a:pt x="10066" y="3958"/>
                    <a:pt x="10066" y="3707"/>
                    <a:pt x="9929" y="3593"/>
                  </a:cubicBezTo>
                  <a:cubicBezTo>
                    <a:pt x="9872" y="3536"/>
                    <a:pt x="9786" y="3507"/>
                    <a:pt x="9701" y="3507"/>
                  </a:cubicBezTo>
                  <a:close/>
                  <a:moveTo>
                    <a:pt x="10694" y="3570"/>
                  </a:moveTo>
                  <a:cubicBezTo>
                    <a:pt x="10608" y="3570"/>
                    <a:pt x="10523" y="3604"/>
                    <a:pt x="10454" y="3661"/>
                  </a:cubicBezTo>
                  <a:cubicBezTo>
                    <a:pt x="10317" y="3798"/>
                    <a:pt x="10317" y="4026"/>
                    <a:pt x="10454" y="4141"/>
                  </a:cubicBezTo>
                  <a:cubicBezTo>
                    <a:pt x="10523" y="4209"/>
                    <a:pt x="10597" y="4243"/>
                    <a:pt x="10674" y="4243"/>
                  </a:cubicBezTo>
                  <a:cubicBezTo>
                    <a:pt x="10751" y="4243"/>
                    <a:pt x="10831" y="4209"/>
                    <a:pt x="10911" y="4141"/>
                  </a:cubicBezTo>
                  <a:cubicBezTo>
                    <a:pt x="11047" y="4026"/>
                    <a:pt x="11047" y="3821"/>
                    <a:pt x="10933" y="3684"/>
                  </a:cubicBezTo>
                  <a:cubicBezTo>
                    <a:pt x="10865" y="3604"/>
                    <a:pt x="10779" y="3570"/>
                    <a:pt x="10694" y="3570"/>
                  </a:cubicBezTo>
                  <a:close/>
                  <a:moveTo>
                    <a:pt x="11629" y="3653"/>
                  </a:moveTo>
                  <a:cubicBezTo>
                    <a:pt x="11549" y="3653"/>
                    <a:pt x="11467" y="3687"/>
                    <a:pt x="11390" y="3753"/>
                  </a:cubicBezTo>
                  <a:cubicBezTo>
                    <a:pt x="11253" y="3912"/>
                    <a:pt x="11253" y="4095"/>
                    <a:pt x="11390" y="4232"/>
                  </a:cubicBezTo>
                  <a:cubicBezTo>
                    <a:pt x="11458" y="4300"/>
                    <a:pt x="11527" y="4346"/>
                    <a:pt x="11641" y="4346"/>
                  </a:cubicBezTo>
                  <a:cubicBezTo>
                    <a:pt x="11732" y="4346"/>
                    <a:pt x="11801" y="4323"/>
                    <a:pt x="11869" y="4255"/>
                  </a:cubicBezTo>
                  <a:cubicBezTo>
                    <a:pt x="12006" y="4095"/>
                    <a:pt x="12029" y="3912"/>
                    <a:pt x="11869" y="3775"/>
                  </a:cubicBezTo>
                  <a:cubicBezTo>
                    <a:pt x="11798" y="3692"/>
                    <a:pt x="11715" y="3653"/>
                    <a:pt x="11629" y="3653"/>
                  </a:cubicBezTo>
                  <a:close/>
                  <a:moveTo>
                    <a:pt x="12557" y="3724"/>
                  </a:moveTo>
                  <a:cubicBezTo>
                    <a:pt x="12474" y="3724"/>
                    <a:pt x="12394" y="3764"/>
                    <a:pt x="12326" y="3844"/>
                  </a:cubicBezTo>
                  <a:cubicBezTo>
                    <a:pt x="12166" y="3981"/>
                    <a:pt x="12166" y="4163"/>
                    <a:pt x="12326" y="4300"/>
                  </a:cubicBezTo>
                  <a:cubicBezTo>
                    <a:pt x="12397" y="4383"/>
                    <a:pt x="12480" y="4423"/>
                    <a:pt x="12563" y="4423"/>
                  </a:cubicBezTo>
                  <a:cubicBezTo>
                    <a:pt x="12640" y="4423"/>
                    <a:pt x="12716" y="4389"/>
                    <a:pt x="12782" y="4323"/>
                  </a:cubicBezTo>
                  <a:cubicBezTo>
                    <a:pt x="12942" y="4163"/>
                    <a:pt x="12942" y="3981"/>
                    <a:pt x="12805" y="3844"/>
                  </a:cubicBezTo>
                  <a:cubicBezTo>
                    <a:pt x="12725" y="3764"/>
                    <a:pt x="12640" y="3724"/>
                    <a:pt x="12557" y="3724"/>
                  </a:cubicBezTo>
                  <a:close/>
                  <a:moveTo>
                    <a:pt x="13490" y="3798"/>
                  </a:moveTo>
                  <a:cubicBezTo>
                    <a:pt x="13444" y="3798"/>
                    <a:pt x="13262" y="3890"/>
                    <a:pt x="13239" y="3912"/>
                  </a:cubicBezTo>
                  <a:cubicBezTo>
                    <a:pt x="13170" y="3981"/>
                    <a:pt x="13147" y="4095"/>
                    <a:pt x="13147" y="4163"/>
                  </a:cubicBezTo>
                  <a:cubicBezTo>
                    <a:pt x="13147" y="4255"/>
                    <a:pt x="13170" y="4369"/>
                    <a:pt x="13239" y="4437"/>
                  </a:cubicBezTo>
                  <a:cubicBezTo>
                    <a:pt x="13330" y="4506"/>
                    <a:pt x="13421" y="4506"/>
                    <a:pt x="13513" y="4529"/>
                  </a:cubicBezTo>
                  <a:cubicBezTo>
                    <a:pt x="13558" y="4529"/>
                    <a:pt x="13741" y="4460"/>
                    <a:pt x="13787" y="4415"/>
                  </a:cubicBezTo>
                  <a:cubicBezTo>
                    <a:pt x="13855" y="4346"/>
                    <a:pt x="13878" y="4255"/>
                    <a:pt x="13878" y="4163"/>
                  </a:cubicBezTo>
                  <a:cubicBezTo>
                    <a:pt x="13878" y="4072"/>
                    <a:pt x="13832" y="3981"/>
                    <a:pt x="13764" y="3890"/>
                  </a:cubicBezTo>
                  <a:cubicBezTo>
                    <a:pt x="13695" y="3844"/>
                    <a:pt x="13581" y="3821"/>
                    <a:pt x="13490" y="3798"/>
                  </a:cubicBezTo>
                  <a:close/>
                  <a:moveTo>
                    <a:pt x="14466" y="3892"/>
                  </a:moveTo>
                  <a:cubicBezTo>
                    <a:pt x="14372" y="3892"/>
                    <a:pt x="14274" y="3927"/>
                    <a:pt x="14197" y="4004"/>
                  </a:cubicBezTo>
                  <a:cubicBezTo>
                    <a:pt x="14038" y="4163"/>
                    <a:pt x="14060" y="4369"/>
                    <a:pt x="14175" y="4506"/>
                  </a:cubicBezTo>
                  <a:cubicBezTo>
                    <a:pt x="14249" y="4580"/>
                    <a:pt x="14356" y="4621"/>
                    <a:pt x="14461" y="4621"/>
                  </a:cubicBezTo>
                  <a:cubicBezTo>
                    <a:pt x="14550" y="4621"/>
                    <a:pt x="14637" y="4591"/>
                    <a:pt x="14700" y="4529"/>
                  </a:cubicBezTo>
                  <a:cubicBezTo>
                    <a:pt x="14882" y="4369"/>
                    <a:pt x="14859" y="4163"/>
                    <a:pt x="14722" y="4004"/>
                  </a:cubicBezTo>
                  <a:cubicBezTo>
                    <a:pt x="14663" y="3933"/>
                    <a:pt x="14567" y="3892"/>
                    <a:pt x="14466" y="3892"/>
                  </a:cubicBezTo>
                  <a:close/>
                  <a:moveTo>
                    <a:pt x="16366" y="4032"/>
                  </a:moveTo>
                  <a:cubicBezTo>
                    <a:pt x="16320" y="4032"/>
                    <a:pt x="16274" y="4038"/>
                    <a:pt x="16229" y="4049"/>
                  </a:cubicBezTo>
                  <a:cubicBezTo>
                    <a:pt x="16023" y="4141"/>
                    <a:pt x="15932" y="4300"/>
                    <a:pt x="16001" y="4529"/>
                  </a:cubicBezTo>
                  <a:cubicBezTo>
                    <a:pt x="16027" y="4595"/>
                    <a:pt x="16046" y="4631"/>
                    <a:pt x="16071" y="4631"/>
                  </a:cubicBezTo>
                  <a:cubicBezTo>
                    <a:pt x="16088" y="4631"/>
                    <a:pt x="16109" y="4612"/>
                    <a:pt x="16138" y="4574"/>
                  </a:cubicBezTo>
                  <a:cubicBezTo>
                    <a:pt x="16138" y="4574"/>
                    <a:pt x="16160" y="4551"/>
                    <a:pt x="16160" y="4551"/>
                  </a:cubicBezTo>
                  <a:cubicBezTo>
                    <a:pt x="16206" y="4506"/>
                    <a:pt x="16274" y="4460"/>
                    <a:pt x="16297" y="4369"/>
                  </a:cubicBezTo>
                  <a:cubicBezTo>
                    <a:pt x="16389" y="4300"/>
                    <a:pt x="16434" y="4186"/>
                    <a:pt x="16526" y="4095"/>
                  </a:cubicBezTo>
                  <a:cubicBezTo>
                    <a:pt x="16548" y="4072"/>
                    <a:pt x="16548" y="4072"/>
                    <a:pt x="16503" y="4049"/>
                  </a:cubicBezTo>
                  <a:cubicBezTo>
                    <a:pt x="16457" y="4038"/>
                    <a:pt x="16411" y="4032"/>
                    <a:pt x="16366" y="4032"/>
                  </a:cubicBezTo>
                  <a:close/>
                  <a:moveTo>
                    <a:pt x="15373" y="3961"/>
                  </a:moveTo>
                  <a:cubicBezTo>
                    <a:pt x="15280" y="3961"/>
                    <a:pt x="15187" y="3995"/>
                    <a:pt x="15110" y="4072"/>
                  </a:cubicBezTo>
                  <a:cubicBezTo>
                    <a:pt x="14973" y="4232"/>
                    <a:pt x="14973" y="4437"/>
                    <a:pt x="15110" y="4597"/>
                  </a:cubicBezTo>
                  <a:cubicBezTo>
                    <a:pt x="15193" y="4668"/>
                    <a:pt x="15295" y="4709"/>
                    <a:pt x="15392" y="4709"/>
                  </a:cubicBezTo>
                  <a:cubicBezTo>
                    <a:pt x="15483" y="4709"/>
                    <a:pt x="15570" y="4674"/>
                    <a:pt x="15635" y="4597"/>
                  </a:cubicBezTo>
                  <a:cubicBezTo>
                    <a:pt x="15795" y="4437"/>
                    <a:pt x="15795" y="4232"/>
                    <a:pt x="15658" y="4072"/>
                  </a:cubicBezTo>
                  <a:cubicBezTo>
                    <a:pt x="15575" y="4001"/>
                    <a:pt x="15474" y="3961"/>
                    <a:pt x="15373" y="3961"/>
                  </a:cubicBezTo>
                  <a:close/>
                  <a:moveTo>
                    <a:pt x="8716" y="4363"/>
                  </a:moveTo>
                  <a:cubicBezTo>
                    <a:pt x="8645" y="4363"/>
                    <a:pt x="8571" y="4403"/>
                    <a:pt x="8491" y="4483"/>
                  </a:cubicBezTo>
                  <a:cubicBezTo>
                    <a:pt x="8354" y="4620"/>
                    <a:pt x="8354" y="4757"/>
                    <a:pt x="8491" y="4894"/>
                  </a:cubicBezTo>
                  <a:cubicBezTo>
                    <a:pt x="8574" y="4977"/>
                    <a:pt x="8651" y="5017"/>
                    <a:pt x="8725" y="5017"/>
                  </a:cubicBezTo>
                  <a:cubicBezTo>
                    <a:pt x="8793" y="5017"/>
                    <a:pt x="8859" y="4982"/>
                    <a:pt x="8925" y="4917"/>
                  </a:cubicBezTo>
                  <a:cubicBezTo>
                    <a:pt x="9062" y="4757"/>
                    <a:pt x="9085" y="4620"/>
                    <a:pt x="8925" y="4483"/>
                  </a:cubicBezTo>
                  <a:cubicBezTo>
                    <a:pt x="8856" y="4403"/>
                    <a:pt x="8788" y="4363"/>
                    <a:pt x="8716" y="4363"/>
                  </a:cubicBezTo>
                  <a:close/>
                  <a:moveTo>
                    <a:pt x="9651" y="4463"/>
                  </a:moveTo>
                  <a:cubicBezTo>
                    <a:pt x="9565" y="4463"/>
                    <a:pt x="9481" y="4486"/>
                    <a:pt x="9427" y="4529"/>
                  </a:cubicBezTo>
                  <a:cubicBezTo>
                    <a:pt x="9313" y="4643"/>
                    <a:pt x="9313" y="4894"/>
                    <a:pt x="9427" y="5031"/>
                  </a:cubicBezTo>
                  <a:cubicBezTo>
                    <a:pt x="9487" y="5079"/>
                    <a:pt x="9579" y="5108"/>
                    <a:pt x="9669" y="5108"/>
                  </a:cubicBezTo>
                  <a:cubicBezTo>
                    <a:pt x="9750" y="5108"/>
                    <a:pt x="9829" y="5085"/>
                    <a:pt x="9883" y="5031"/>
                  </a:cubicBezTo>
                  <a:cubicBezTo>
                    <a:pt x="10020" y="4917"/>
                    <a:pt x="10020" y="4666"/>
                    <a:pt x="9906" y="4551"/>
                  </a:cubicBezTo>
                  <a:cubicBezTo>
                    <a:pt x="9846" y="4491"/>
                    <a:pt x="9748" y="4463"/>
                    <a:pt x="9651" y="4463"/>
                  </a:cubicBezTo>
                  <a:close/>
                  <a:moveTo>
                    <a:pt x="10580" y="4534"/>
                  </a:moveTo>
                  <a:cubicBezTo>
                    <a:pt x="10488" y="4534"/>
                    <a:pt x="10397" y="4563"/>
                    <a:pt x="10340" y="4620"/>
                  </a:cubicBezTo>
                  <a:cubicBezTo>
                    <a:pt x="10226" y="4734"/>
                    <a:pt x="10249" y="4985"/>
                    <a:pt x="10363" y="5099"/>
                  </a:cubicBezTo>
                  <a:cubicBezTo>
                    <a:pt x="10417" y="5154"/>
                    <a:pt x="10503" y="5182"/>
                    <a:pt x="10590" y="5182"/>
                  </a:cubicBezTo>
                  <a:cubicBezTo>
                    <a:pt x="10685" y="5182"/>
                    <a:pt x="10782" y="5148"/>
                    <a:pt x="10842" y="5076"/>
                  </a:cubicBezTo>
                  <a:cubicBezTo>
                    <a:pt x="10956" y="4962"/>
                    <a:pt x="10933" y="4734"/>
                    <a:pt x="10819" y="4620"/>
                  </a:cubicBezTo>
                  <a:cubicBezTo>
                    <a:pt x="10762" y="4563"/>
                    <a:pt x="10671" y="4534"/>
                    <a:pt x="10580" y="4534"/>
                  </a:cubicBezTo>
                  <a:close/>
                  <a:moveTo>
                    <a:pt x="11550" y="4617"/>
                  </a:moveTo>
                  <a:cubicBezTo>
                    <a:pt x="11460" y="4617"/>
                    <a:pt x="11370" y="4652"/>
                    <a:pt x="11299" y="4711"/>
                  </a:cubicBezTo>
                  <a:cubicBezTo>
                    <a:pt x="11162" y="4848"/>
                    <a:pt x="11162" y="5054"/>
                    <a:pt x="11299" y="5191"/>
                  </a:cubicBezTo>
                  <a:cubicBezTo>
                    <a:pt x="11367" y="5259"/>
                    <a:pt x="11447" y="5293"/>
                    <a:pt x="11530" y="5293"/>
                  </a:cubicBezTo>
                  <a:cubicBezTo>
                    <a:pt x="11612" y="5293"/>
                    <a:pt x="11698" y="5259"/>
                    <a:pt x="11778" y="5191"/>
                  </a:cubicBezTo>
                  <a:cubicBezTo>
                    <a:pt x="11915" y="5054"/>
                    <a:pt x="11915" y="4848"/>
                    <a:pt x="11778" y="4711"/>
                  </a:cubicBezTo>
                  <a:cubicBezTo>
                    <a:pt x="11713" y="4646"/>
                    <a:pt x="11632" y="4617"/>
                    <a:pt x="11550" y="4617"/>
                  </a:cubicBezTo>
                  <a:close/>
                  <a:moveTo>
                    <a:pt x="12485" y="4700"/>
                  </a:moveTo>
                  <a:cubicBezTo>
                    <a:pt x="12406" y="4700"/>
                    <a:pt x="12326" y="4734"/>
                    <a:pt x="12257" y="4803"/>
                  </a:cubicBezTo>
                  <a:cubicBezTo>
                    <a:pt x="12097" y="4962"/>
                    <a:pt x="12097" y="5122"/>
                    <a:pt x="12234" y="5282"/>
                  </a:cubicBezTo>
                  <a:cubicBezTo>
                    <a:pt x="12317" y="5353"/>
                    <a:pt x="12406" y="5393"/>
                    <a:pt x="12492" y="5393"/>
                  </a:cubicBezTo>
                  <a:cubicBezTo>
                    <a:pt x="12571" y="5393"/>
                    <a:pt x="12648" y="5359"/>
                    <a:pt x="12714" y="5282"/>
                  </a:cubicBezTo>
                  <a:cubicBezTo>
                    <a:pt x="12874" y="5122"/>
                    <a:pt x="12874" y="4962"/>
                    <a:pt x="12714" y="4803"/>
                  </a:cubicBezTo>
                  <a:cubicBezTo>
                    <a:pt x="12645" y="4734"/>
                    <a:pt x="12565" y="4700"/>
                    <a:pt x="12485" y="4700"/>
                  </a:cubicBezTo>
                  <a:close/>
                  <a:moveTo>
                    <a:pt x="13418" y="4768"/>
                  </a:moveTo>
                  <a:cubicBezTo>
                    <a:pt x="13336" y="4768"/>
                    <a:pt x="13250" y="4803"/>
                    <a:pt x="13170" y="4871"/>
                  </a:cubicBezTo>
                  <a:cubicBezTo>
                    <a:pt x="13033" y="5031"/>
                    <a:pt x="13033" y="5213"/>
                    <a:pt x="13170" y="5350"/>
                  </a:cubicBezTo>
                  <a:cubicBezTo>
                    <a:pt x="13250" y="5430"/>
                    <a:pt x="13330" y="5470"/>
                    <a:pt x="13410" y="5470"/>
                  </a:cubicBezTo>
                  <a:cubicBezTo>
                    <a:pt x="13490" y="5470"/>
                    <a:pt x="13570" y="5430"/>
                    <a:pt x="13650" y="5350"/>
                  </a:cubicBezTo>
                  <a:cubicBezTo>
                    <a:pt x="13787" y="5213"/>
                    <a:pt x="13809" y="5031"/>
                    <a:pt x="13650" y="4871"/>
                  </a:cubicBezTo>
                  <a:cubicBezTo>
                    <a:pt x="13581" y="4803"/>
                    <a:pt x="13501" y="4768"/>
                    <a:pt x="13418" y="4768"/>
                  </a:cubicBezTo>
                  <a:close/>
                  <a:moveTo>
                    <a:pt x="14380" y="4825"/>
                  </a:moveTo>
                  <a:cubicBezTo>
                    <a:pt x="14334" y="4825"/>
                    <a:pt x="14152" y="4894"/>
                    <a:pt x="14129" y="4939"/>
                  </a:cubicBezTo>
                  <a:cubicBezTo>
                    <a:pt x="14038" y="5008"/>
                    <a:pt x="14015" y="5099"/>
                    <a:pt x="14015" y="5191"/>
                  </a:cubicBezTo>
                  <a:cubicBezTo>
                    <a:pt x="14038" y="5282"/>
                    <a:pt x="14060" y="5373"/>
                    <a:pt x="14129" y="5442"/>
                  </a:cubicBezTo>
                  <a:cubicBezTo>
                    <a:pt x="14197" y="5510"/>
                    <a:pt x="14312" y="5533"/>
                    <a:pt x="14403" y="5556"/>
                  </a:cubicBezTo>
                  <a:cubicBezTo>
                    <a:pt x="14448" y="5556"/>
                    <a:pt x="14631" y="5464"/>
                    <a:pt x="14654" y="5442"/>
                  </a:cubicBezTo>
                  <a:cubicBezTo>
                    <a:pt x="14722" y="5373"/>
                    <a:pt x="14745" y="5259"/>
                    <a:pt x="14745" y="5191"/>
                  </a:cubicBezTo>
                  <a:cubicBezTo>
                    <a:pt x="14745" y="5099"/>
                    <a:pt x="14722" y="5008"/>
                    <a:pt x="14631" y="4917"/>
                  </a:cubicBezTo>
                  <a:cubicBezTo>
                    <a:pt x="14563" y="4871"/>
                    <a:pt x="14471" y="4848"/>
                    <a:pt x="14380" y="4825"/>
                  </a:cubicBezTo>
                  <a:close/>
                  <a:moveTo>
                    <a:pt x="15309" y="4911"/>
                  </a:moveTo>
                  <a:cubicBezTo>
                    <a:pt x="15238" y="4911"/>
                    <a:pt x="15174" y="4953"/>
                    <a:pt x="15110" y="4985"/>
                  </a:cubicBezTo>
                  <a:cubicBezTo>
                    <a:pt x="14951" y="5076"/>
                    <a:pt x="14928" y="5350"/>
                    <a:pt x="15019" y="5487"/>
                  </a:cubicBezTo>
                  <a:cubicBezTo>
                    <a:pt x="15058" y="5539"/>
                    <a:pt x="15082" y="5568"/>
                    <a:pt x="15111" y="5568"/>
                  </a:cubicBezTo>
                  <a:cubicBezTo>
                    <a:pt x="15135" y="5568"/>
                    <a:pt x="15162" y="5550"/>
                    <a:pt x="15202" y="5510"/>
                  </a:cubicBezTo>
                  <a:cubicBezTo>
                    <a:pt x="15247" y="5464"/>
                    <a:pt x="15316" y="5396"/>
                    <a:pt x="15384" y="5328"/>
                  </a:cubicBezTo>
                  <a:cubicBezTo>
                    <a:pt x="15430" y="5282"/>
                    <a:pt x="15498" y="5213"/>
                    <a:pt x="15567" y="5145"/>
                  </a:cubicBezTo>
                  <a:cubicBezTo>
                    <a:pt x="15590" y="5122"/>
                    <a:pt x="15635" y="5076"/>
                    <a:pt x="15635" y="5054"/>
                  </a:cubicBezTo>
                  <a:cubicBezTo>
                    <a:pt x="15590" y="5031"/>
                    <a:pt x="15567" y="4985"/>
                    <a:pt x="15521" y="4962"/>
                  </a:cubicBezTo>
                  <a:cubicBezTo>
                    <a:pt x="15498" y="4939"/>
                    <a:pt x="15453" y="4939"/>
                    <a:pt x="15407" y="4939"/>
                  </a:cubicBezTo>
                  <a:cubicBezTo>
                    <a:pt x="15372" y="4919"/>
                    <a:pt x="15340" y="4911"/>
                    <a:pt x="15309" y="4911"/>
                  </a:cubicBezTo>
                  <a:close/>
                  <a:moveTo>
                    <a:pt x="7727" y="5256"/>
                  </a:moveTo>
                  <a:cubicBezTo>
                    <a:pt x="7708" y="5256"/>
                    <a:pt x="7689" y="5263"/>
                    <a:pt x="7669" y="5282"/>
                  </a:cubicBezTo>
                  <a:cubicBezTo>
                    <a:pt x="7647" y="5350"/>
                    <a:pt x="7601" y="5373"/>
                    <a:pt x="7555" y="5419"/>
                  </a:cubicBezTo>
                  <a:cubicBezTo>
                    <a:pt x="7510" y="5464"/>
                    <a:pt x="7464" y="5510"/>
                    <a:pt x="7418" y="5556"/>
                  </a:cubicBezTo>
                  <a:cubicBezTo>
                    <a:pt x="7373" y="5601"/>
                    <a:pt x="7373" y="5601"/>
                    <a:pt x="7395" y="5647"/>
                  </a:cubicBezTo>
                  <a:cubicBezTo>
                    <a:pt x="7435" y="5767"/>
                    <a:pt x="7527" y="5834"/>
                    <a:pt x="7656" y="5834"/>
                  </a:cubicBezTo>
                  <a:cubicBezTo>
                    <a:pt x="7675" y="5834"/>
                    <a:pt x="7695" y="5833"/>
                    <a:pt x="7715" y="5830"/>
                  </a:cubicBezTo>
                  <a:cubicBezTo>
                    <a:pt x="7829" y="5830"/>
                    <a:pt x="7943" y="5716"/>
                    <a:pt x="7966" y="5601"/>
                  </a:cubicBezTo>
                  <a:cubicBezTo>
                    <a:pt x="7989" y="5464"/>
                    <a:pt x="7920" y="5328"/>
                    <a:pt x="7806" y="5282"/>
                  </a:cubicBezTo>
                  <a:cubicBezTo>
                    <a:pt x="7780" y="5269"/>
                    <a:pt x="7754" y="5256"/>
                    <a:pt x="7727" y="5256"/>
                  </a:cubicBezTo>
                  <a:close/>
                  <a:moveTo>
                    <a:pt x="8617" y="5319"/>
                  </a:moveTo>
                  <a:cubicBezTo>
                    <a:pt x="8548" y="5319"/>
                    <a:pt x="8477" y="5353"/>
                    <a:pt x="8400" y="5419"/>
                  </a:cubicBezTo>
                  <a:cubicBezTo>
                    <a:pt x="8263" y="5579"/>
                    <a:pt x="8263" y="5716"/>
                    <a:pt x="8400" y="5852"/>
                  </a:cubicBezTo>
                  <a:cubicBezTo>
                    <a:pt x="8468" y="5921"/>
                    <a:pt x="8542" y="5955"/>
                    <a:pt x="8617" y="5955"/>
                  </a:cubicBezTo>
                  <a:cubicBezTo>
                    <a:pt x="8691" y="5955"/>
                    <a:pt x="8765" y="5921"/>
                    <a:pt x="8833" y="5852"/>
                  </a:cubicBezTo>
                  <a:cubicBezTo>
                    <a:pt x="8970" y="5716"/>
                    <a:pt x="8970" y="5579"/>
                    <a:pt x="8833" y="5442"/>
                  </a:cubicBezTo>
                  <a:cubicBezTo>
                    <a:pt x="8762" y="5359"/>
                    <a:pt x="8691" y="5319"/>
                    <a:pt x="8617" y="5319"/>
                  </a:cubicBezTo>
                  <a:close/>
                  <a:moveTo>
                    <a:pt x="9558" y="5410"/>
                  </a:moveTo>
                  <a:cubicBezTo>
                    <a:pt x="9490" y="5410"/>
                    <a:pt x="9424" y="5444"/>
                    <a:pt x="9358" y="5510"/>
                  </a:cubicBezTo>
                  <a:cubicBezTo>
                    <a:pt x="9221" y="5670"/>
                    <a:pt x="9199" y="5807"/>
                    <a:pt x="9336" y="5921"/>
                  </a:cubicBezTo>
                  <a:cubicBezTo>
                    <a:pt x="9425" y="6010"/>
                    <a:pt x="9507" y="6057"/>
                    <a:pt x="9585" y="6057"/>
                  </a:cubicBezTo>
                  <a:cubicBezTo>
                    <a:pt x="9648" y="6057"/>
                    <a:pt x="9709" y="6027"/>
                    <a:pt x="9769" y="5967"/>
                  </a:cubicBezTo>
                  <a:cubicBezTo>
                    <a:pt x="9929" y="5807"/>
                    <a:pt x="9929" y="5670"/>
                    <a:pt x="9792" y="5533"/>
                  </a:cubicBezTo>
                  <a:cubicBezTo>
                    <a:pt x="9709" y="5450"/>
                    <a:pt x="9632" y="5410"/>
                    <a:pt x="9558" y="5410"/>
                  </a:cubicBezTo>
                  <a:close/>
                  <a:moveTo>
                    <a:pt x="10469" y="5481"/>
                  </a:moveTo>
                  <a:cubicBezTo>
                    <a:pt x="10384" y="5481"/>
                    <a:pt x="10300" y="5504"/>
                    <a:pt x="10249" y="5556"/>
                  </a:cubicBezTo>
                  <a:cubicBezTo>
                    <a:pt x="10134" y="5670"/>
                    <a:pt x="10134" y="5921"/>
                    <a:pt x="10249" y="6035"/>
                  </a:cubicBezTo>
                  <a:cubicBezTo>
                    <a:pt x="10306" y="6092"/>
                    <a:pt x="10397" y="6121"/>
                    <a:pt x="10488" y="6121"/>
                  </a:cubicBezTo>
                  <a:cubicBezTo>
                    <a:pt x="10580" y="6121"/>
                    <a:pt x="10671" y="6092"/>
                    <a:pt x="10728" y="6035"/>
                  </a:cubicBezTo>
                  <a:cubicBezTo>
                    <a:pt x="10842" y="5921"/>
                    <a:pt x="10842" y="5693"/>
                    <a:pt x="10728" y="5579"/>
                  </a:cubicBezTo>
                  <a:cubicBezTo>
                    <a:pt x="10678" y="5516"/>
                    <a:pt x="10572" y="5481"/>
                    <a:pt x="10469" y="5481"/>
                  </a:cubicBezTo>
                  <a:close/>
                  <a:moveTo>
                    <a:pt x="11435" y="5576"/>
                  </a:moveTo>
                  <a:cubicBezTo>
                    <a:pt x="11347" y="5576"/>
                    <a:pt x="11262" y="5605"/>
                    <a:pt x="11207" y="5670"/>
                  </a:cubicBezTo>
                  <a:cubicBezTo>
                    <a:pt x="11093" y="5784"/>
                    <a:pt x="11093" y="6012"/>
                    <a:pt x="11207" y="6126"/>
                  </a:cubicBezTo>
                  <a:cubicBezTo>
                    <a:pt x="11264" y="6195"/>
                    <a:pt x="11350" y="6229"/>
                    <a:pt x="11438" y="6229"/>
                  </a:cubicBezTo>
                  <a:cubicBezTo>
                    <a:pt x="11527" y="6229"/>
                    <a:pt x="11618" y="6195"/>
                    <a:pt x="11687" y="6126"/>
                  </a:cubicBezTo>
                  <a:cubicBezTo>
                    <a:pt x="11801" y="6012"/>
                    <a:pt x="11801" y="5784"/>
                    <a:pt x="11687" y="5670"/>
                  </a:cubicBezTo>
                  <a:cubicBezTo>
                    <a:pt x="11627" y="5610"/>
                    <a:pt x="11530" y="5576"/>
                    <a:pt x="11435" y="5576"/>
                  </a:cubicBezTo>
                  <a:close/>
                  <a:moveTo>
                    <a:pt x="12408" y="5636"/>
                  </a:moveTo>
                  <a:cubicBezTo>
                    <a:pt x="12326" y="5636"/>
                    <a:pt x="12246" y="5670"/>
                    <a:pt x="12189" y="5738"/>
                  </a:cubicBezTo>
                  <a:cubicBezTo>
                    <a:pt x="12052" y="5875"/>
                    <a:pt x="12052" y="6081"/>
                    <a:pt x="12189" y="6218"/>
                  </a:cubicBezTo>
                  <a:cubicBezTo>
                    <a:pt x="12260" y="6277"/>
                    <a:pt x="12338" y="6312"/>
                    <a:pt x="12419" y="6312"/>
                  </a:cubicBezTo>
                  <a:cubicBezTo>
                    <a:pt x="12493" y="6312"/>
                    <a:pt x="12569" y="6283"/>
                    <a:pt x="12645" y="6218"/>
                  </a:cubicBezTo>
                  <a:cubicBezTo>
                    <a:pt x="12782" y="6081"/>
                    <a:pt x="12782" y="5875"/>
                    <a:pt x="12645" y="5738"/>
                  </a:cubicBezTo>
                  <a:cubicBezTo>
                    <a:pt x="12577" y="5670"/>
                    <a:pt x="12491" y="5636"/>
                    <a:pt x="12408" y="5636"/>
                  </a:cubicBezTo>
                  <a:close/>
                  <a:moveTo>
                    <a:pt x="13330" y="5693"/>
                  </a:moveTo>
                  <a:cubicBezTo>
                    <a:pt x="13239" y="5693"/>
                    <a:pt x="13170" y="5738"/>
                    <a:pt x="13102" y="5807"/>
                  </a:cubicBezTo>
                  <a:cubicBezTo>
                    <a:pt x="12965" y="5944"/>
                    <a:pt x="12942" y="6126"/>
                    <a:pt x="13102" y="6286"/>
                  </a:cubicBezTo>
                  <a:cubicBezTo>
                    <a:pt x="13182" y="6355"/>
                    <a:pt x="13262" y="6389"/>
                    <a:pt x="13341" y="6389"/>
                  </a:cubicBezTo>
                  <a:cubicBezTo>
                    <a:pt x="13421" y="6389"/>
                    <a:pt x="13501" y="6355"/>
                    <a:pt x="13581" y="6286"/>
                  </a:cubicBezTo>
                  <a:cubicBezTo>
                    <a:pt x="13718" y="6126"/>
                    <a:pt x="13718" y="5967"/>
                    <a:pt x="13581" y="5807"/>
                  </a:cubicBezTo>
                  <a:cubicBezTo>
                    <a:pt x="13513" y="5738"/>
                    <a:pt x="13444" y="5693"/>
                    <a:pt x="13330" y="5693"/>
                  </a:cubicBezTo>
                  <a:close/>
                  <a:moveTo>
                    <a:pt x="14293" y="5784"/>
                  </a:moveTo>
                  <a:cubicBezTo>
                    <a:pt x="14155" y="5784"/>
                    <a:pt x="14028" y="5879"/>
                    <a:pt x="13969" y="6012"/>
                  </a:cubicBezTo>
                  <a:cubicBezTo>
                    <a:pt x="13901" y="6195"/>
                    <a:pt x="13992" y="6377"/>
                    <a:pt x="14152" y="6469"/>
                  </a:cubicBezTo>
                  <a:cubicBezTo>
                    <a:pt x="14170" y="6469"/>
                    <a:pt x="14188" y="6472"/>
                    <a:pt x="14207" y="6472"/>
                  </a:cubicBezTo>
                  <a:cubicBezTo>
                    <a:pt x="14234" y="6472"/>
                    <a:pt x="14261" y="6464"/>
                    <a:pt x="14289" y="6423"/>
                  </a:cubicBezTo>
                  <a:cubicBezTo>
                    <a:pt x="14312" y="6377"/>
                    <a:pt x="14380" y="6332"/>
                    <a:pt x="14426" y="6286"/>
                  </a:cubicBezTo>
                  <a:cubicBezTo>
                    <a:pt x="14471" y="6241"/>
                    <a:pt x="14540" y="6172"/>
                    <a:pt x="14585" y="6126"/>
                  </a:cubicBezTo>
                  <a:cubicBezTo>
                    <a:pt x="14631" y="6081"/>
                    <a:pt x="14631" y="6035"/>
                    <a:pt x="14608" y="5967"/>
                  </a:cubicBezTo>
                  <a:cubicBezTo>
                    <a:pt x="14585" y="5944"/>
                    <a:pt x="14540" y="5921"/>
                    <a:pt x="14517" y="5875"/>
                  </a:cubicBezTo>
                  <a:cubicBezTo>
                    <a:pt x="14445" y="5811"/>
                    <a:pt x="14367" y="5784"/>
                    <a:pt x="14293" y="5784"/>
                  </a:cubicBezTo>
                  <a:close/>
                  <a:moveTo>
                    <a:pt x="6807" y="6193"/>
                  </a:moveTo>
                  <a:cubicBezTo>
                    <a:pt x="6791" y="6193"/>
                    <a:pt x="6774" y="6200"/>
                    <a:pt x="6756" y="6218"/>
                  </a:cubicBezTo>
                  <a:cubicBezTo>
                    <a:pt x="6711" y="6263"/>
                    <a:pt x="6642" y="6332"/>
                    <a:pt x="6597" y="6377"/>
                  </a:cubicBezTo>
                  <a:cubicBezTo>
                    <a:pt x="6551" y="6423"/>
                    <a:pt x="6482" y="6492"/>
                    <a:pt x="6437" y="6537"/>
                  </a:cubicBezTo>
                  <a:cubicBezTo>
                    <a:pt x="6391" y="6583"/>
                    <a:pt x="6414" y="6629"/>
                    <a:pt x="6460" y="6651"/>
                  </a:cubicBezTo>
                  <a:cubicBezTo>
                    <a:pt x="6482" y="6651"/>
                    <a:pt x="6505" y="6674"/>
                    <a:pt x="6528" y="6674"/>
                  </a:cubicBezTo>
                  <a:cubicBezTo>
                    <a:pt x="6574" y="6697"/>
                    <a:pt x="6619" y="6720"/>
                    <a:pt x="6665" y="6720"/>
                  </a:cubicBezTo>
                  <a:cubicBezTo>
                    <a:pt x="6734" y="6697"/>
                    <a:pt x="6802" y="6674"/>
                    <a:pt x="6848" y="6629"/>
                  </a:cubicBezTo>
                  <a:cubicBezTo>
                    <a:pt x="6893" y="6583"/>
                    <a:pt x="6939" y="6514"/>
                    <a:pt x="6939" y="6446"/>
                  </a:cubicBezTo>
                  <a:cubicBezTo>
                    <a:pt x="6939" y="6400"/>
                    <a:pt x="6916" y="6355"/>
                    <a:pt x="6916" y="6309"/>
                  </a:cubicBezTo>
                  <a:cubicBezTo>
                    <a:pt x="6893" y="6286"/>
                    <a:pt x="6893" y="6263"/>
                    <a:pt x="6870" y="6241"/>
                  </a:cubicBezTo>
                  <a:cubicBezTo>
                    <a:pt x="6856" y="6212"/>
                    <a:pt x="6834" y="6193"/>
                    <a:pt x="6807" y="6193"/>
                  </a:cubicBezTo>
                  <a:close/>
                  <a:moveTo>
                    <a:pt x="7607" y="6223"/>
                  </a:moveTo>
                  <a:cubicBezTo>
                    <a:pt x="7527" y="6223"/>
                    <a:pt x="7441" y="6252"/>
                    <a:pt x="7373" y="6309"/>
                  </a:cubicBezTo>
                  <a:cubicBezTo>
                    <a:pt x="7350" y="6355"/>
                    <a:pt x="7304" y="6423"/>
                    <a:pt x="7304" y="6492"/>
                  </a:cubicBezTo>
                  <a:cubicBezTo>
                    <a:pt x="7281" y="6583"/>
                    <a:pt x="7327" y="6651"/>
                    <a:pt x="7373" y="6720"/>
                  </a:cubicBezTo>
                  <a:cubicBezTo>
                    <a:pt x="7395" y="6743"/>
                    <a:pt x="7532" y="6811"/>
                    <a:pt x="7555" y="6811"/>
                  </a:cubicBezTo>
                  <a:cubicBezTo>
                    <a:pt x="7572" y="6815"/>
                    <a:pt x="7589" y="6817"/>
                    <a:pt x="7605" y="6817"/>
                  </a:cubicBezTo>
                  <a:cubicBezTo>
                    <a:pt x="7679" y="6817"/>
                    <a:pt x="7750" y="6780"/>
                    <a:pt x="7806" y="6743"/>
                  </a:cubicBezTo>
                  <a:cubicBezTo>
                    <a:pt x="7852" y="6697"/>
                    <a:pt x="7875" y="6629"/>
                    <a:pt x="7898" y="6537"/>
                  </a:cubicBezTo>
                  <a:cubicBezTo>
                    <a:pt x="7898" y="6446"/>
                    <a:pt x="7875" y="6377"/>
                    <a:pt x="7806" y="6309"/>
                  </a:cubicBezTo>
                  <a:cubicBezTo>
                    <a:pt x="7761" y="6252"/>
                    <a:pt x="7686" y="6223"/>
                    <a:pt x="7607" y="6223"/>
                  </a:cubicBezTo>
                  <a:close/>
                  <a:moveTo>
                    <a:pt x="8525" y="6292"/>
                  </a:moveTo>
                  <a:cubicBezTo>
                    <a:pt x="8445" y="6292"/>
                    <a:pt x="8366" y="6320"/>
                    <a:pt x="8308" y="6377"/>
                  </a:cubicBezTo>
                  <a:cubicBezTo>
                    <a:pt x="8194" y="6492"/>
                    <a:pt x="8194" y="6674"/>
                    <a:pt x="8308" y="6788"/>
                  </a:cubicBezTo>
                  <a:cubicBezTo>
                    <a:pt x="8371" y="6851"/>
                    <a:pt x="8455" y="6886"/>
                    <a:pt x="8536" y="6886"/>
                  </a:cubicBezTo>
                  <a:cubicBezTo>
                    <a:pt x="8603" y="6886"/>
                    <a:pt x="8668" y="6863"/>
                    <a:pt x="8719" y="6811"/>
                  </a:cubicBezTo>
                  <a:cubicBezTo>
                    <a:pt x="8856" y="6697"/>
                    <a:pt x="8856" y="6492"/>
                    <a:pt x="8742" y="6377"/>
                  </a:cubicBezTo>
                  <a:cubicBezTo>
                    <a:pt x="8685" y="6320"/>
                    <a:pt x="8605" y="6292"/>
                    <a:pt x="8525" y="6292"/>
                  </a:cubicBezTo>
                  <a:close/>
                  <a:moveTo>
                    <a:pt x="9473" y="6377"/>
                  </a:moveTo>
                  <a:cubicBezTo>
                    <a:pt x="9404" y="6377"/>
                    <a:pt x="9336" y="6377"/>
                    <a:pt x="9267" y="6446"/>
                  </a:cubicBezTo>
                  <a:cubicBezTo>
                    <a:pt x="9199" y="6514"/>
                    <a:pt x="9153" y="6606"/>
                    <a:pt x="9153" y="6674"/>
                  </a:cubicBezTo>
                  <a:cubicBezTo>
                    <a:pt x="9153" y="6743"/>
                    <a:pt x="9153" y="6857"/>
                    <a:pt x="9244" y="6902"/>
                  </a:cubicBezTo>
                  <a:cubicBezTo>
                    <a:pt x="9290" y="6925"/>
                    <a:pt x="9313" y="6971"/>
                    <a:pt x="9358" y="6971"/>
                  </a:cubicBezTo>
                  <a:cubicBezTo>
                    <a:pt x="9393" y="6982"/>
                    <a:pt x="9433" y="6988"/>
                    <a:pt x="9473" y="6988"/>
                  </a:cubicBezTo>
                  <a:cubicBezTo>
                    <a:pt x="9512" y="6988"/>
                    <a:pt x="9552" y="6982"/>
                    <a:pt x="9587" y="6971"/>
                  </a:cubicBezTo>
                  <a:cubicBezTo>
                    <a:pt x="9609" y="6971"/>
                    <a:pt x="9655" y="6925"/>
                    <a:pt x="9678" y="6902"/>
                  </a:cubicBezTo>
                  <a:cubicBezTo>
                    <a:pt x="9769" y="6857"/>
                    <a:pt x="9792" y="6766"/>
                    <a:pt x="9792" y="6697"/>
                  </a:cubicBezTo>
                  <a:cubicBezTo>
                    <a:pt x="9792" y="6629"/>
                    <a:pt x="9769" y="6537"/>
                    <a:pt x="9701" y="6469"/>
                  </a:cubicBezTo>
                  <a:cubicBezTo>
                    <a:pt x="9632" y="6400"/>
                    <a:pt x="9564" y="6377"/>
                    <a:pt x="9473" y="6377"/>
                  </a:cubicBezTo>
                  <a:close/>
                  <a:moveTo>
                    <a:pt x="10451" y="6435"/>
                  </a:moveTo>
                  <a:cubicBezTo>
                    <a:pt x="10380" y="6435"/>
                    <a:pt x="10306" y="6469"/>
                    <a:pt x="10226" y="6537"/>
                  </a:cubicBezTo>
                  <a:cubicBezTo>
                    <a:pt x="10089" y="6674"/>
                    <a:pt x="10089" y="6811"/>
                    <a:pt x="10226" y="6948"/>
                  </a:cubicBezTo>
                  <a:cubicBezTo>
                    <a:pt x="10297" y="7031"/>
                    <a:pt x="10368" y="7071"/>
                    <a:pt x="10442" y="7071"/>
                  </a:cubicBezTo>
                  <a:cubicBezTo>
                    <a:pt x="10511" y="7071"/>
                    <a:pt x="10583" y="7037"/>
                    <a:pt x="10659" y="6971"/>
                  </a:cubicBezTo>
                  <a:cubicBezTo>
                    <a:pt x="10796" y="6834"/>
                    <a:pt x="10796" y="6697"/>
                    <a:pt x="10659" y="6537"/>
                  </a:cubicBezTo>
                  <a:cubicBezTo>
                    <a:pt x="10591" y="6469"/>
                    <a:pt x="10523" y="6435"/>
                    <a:pt x="10451" y="6435"/>
                  </a:cubicBezTo>
                  <a:close/>
                  <a:moveTo>
                    <a:pt x="11358" y="6497"/>
                  </a:moveTo>
                  <a:cubicBezTo>
                    <a:pt x="11270" y="6497"/>
                    <a:pt x="11184" y="6526"/>
                    <a:pt x="11139" y="6583"/>
                  </a:cubicBezTo>
                  <a:cubicBezTo>
                    <a:pt x="11025" y="6697"/>
                    <a:pt x="11025" y="6971"/>
                    <a:pt x="11139" y="7062"/>
                  </a:cubicBezTo>
                  <a:cubicBezTo>
                    <a:pt x="11196" y="7119"/>
                    <a:pt x="11287" y="7148"/>
                    <a:pt x="11378" y="7148"/>
                  </a:cubicBezTo>
                  <a:cubicBezTo>
                    <a:pt x="11470" y="7148"/>
                    <a:pt x="11561" y="7119"/>
                    <a:pt x="11618" y="7062"/>
                  </a:cubicBezTo>
                  <a:cubicBezTo>
                    <a:pt x="11732" y="6948"/>
                    <a:pt x="11709" y="6697"/>
                    <a:pt x="11595" y="6583"/>
                  </a:cubicBezTo>
                  <a:cubicBezTo>
                    <a:pt x="11538" y="6526"/>
                    <a:pt x="11447" y="6497"/>
                    <a:pt x="11358" y="6497"/>
                  </a:cubicBezTo>
                  <a:close/>
                  <a:moveTo>
                    <a:pt x="12314" y="6591"/>
                  </a:moveTo>
                  <a:cubicBezTo>
                    <a:pt x="12232" y="6591"/>
                    <a:pt x="12152" y="6620"/>
                    <a:pt x="12097" y="6674"/>
                  </a:cubicBezTo>
                  <a:cubicBezTo>
                    <a:pt x="11961" y="6788"/>
                    <a:pt x="11961" y="7039"/>
                    <a:pt x="12075" y="7154"/>
                  </a:cubicBezTo>
                  <a:cubicBezTo>
                    <a:pt x="12135" y="7214"/>
                    <a:pt x="12233" y="7242"/>
                    <a:pt x="12330" y="7242"/>
                  </a:cubicBezTo>
                  <a:cubicBezTo>
                    <a:pt x="12416" y="7242"/>
                    <a:pt x="12500" y="7219"/>
                    <a:pt x="12554" y="7176"/>
                  </a:cubicBezTo>
                  <a:cubicBezTo>
                    <a:pt x="12668" y="7039"/>
                    <a:pt x="12691" y="6811"/>
                    <a:pt x="12554" y="6697"/>
                  </a:cubicBezTo>
                  <a:cubicBezTo>
                    <a:pt x="12494" y="6625"/>
                    <a:pt x="12403" y="6591"/>
                    <a:pt x="12314" y="6591"/>
                  </a:cubicBezTo>
                  <a:close/>
                  <a:moveTo>
                    <a:pt x="13266" y="6678"/>
                  </a:moveTo>
                  <a:cubicBezTo>
                    <a:pt x="13184" y="6678"/>
                    <a:pt x="13101" y="6706"/>
                    <a:pt x="13033" y="6766"/>
                  </a:cubicBezTo>
                  <a:cubicBezTo>
                    <a:pt x="12919" y="6880"/>
                    <a:pt x="12896" y="7062"/>
                    <a:pt x="12965" y="7199"/>
                  </a:cubicBezTo>
                  <a:cubicBezTo>
                    <a:pt x="13024" y="7278"/>
                    <a:pt x="13187" y="7341"/>
                    <a:pt x="13304" y="7341"/>
                  </a:cubicBezTo>
                  <a:cubicBezTo>
                    <a:pt x="13321" y="7341"/>
                    <a:pt x="13338" y="7339"/>
                    <a:pt x="13353" y="7336"/>
                  </a:cubicBezTo>
                  <a:cubicBezTo>
                    <a:pt x="13398" y="7313"/>
                    <a:pt x="13421" y="7268"/>
                    <a:pt x="13467" y="7245"/>
                  </a:cubicBezTo>
                  <a:cubicBezTo>
                    <a:pt x="13627" y="7085"/>
                    <a:pt x="13627" y="7062"/>
                    <a:pt x="13581" y="6902"/>
                  </a:cubicBezTo>
                  <a:cubicBezTo>
                    <a:pt x="13538" y="6759"/>
                    <a:pt x="13404" y="6678"/>
                    <a:pt x="13266" y="6678"/>
                  </a:cubicBezTo>
                  <a:close/>
                  <a:moveTo>
                    <a:pt x="5839" y="7139"/>
                  </a:moveTo>
                  <a:cubicBezTo>
                    <a:pt x="5835" y="7139"/>
                    <a:pt x="5830" y="7144"/>
                    <a:pt x="5820" y="7154"/>
                  </a:cubicBezTo>
                  <a:cubicBezTo>
                    <a:pt x="5775" y="7199"/>
                    <a:pt x="5706" y="7268"/>
                    <a:pt x="5661" y="7313"/>
                  </a:cubicBezTo>
                  <a:cubicBezTo>
                    <a:pt x="5615" y="7359"/>
                    <a:pt x="5547" y="7427"/>
                    <a:pt x="5501" y="7473"/>
                  </a:cubicBezTo>
                  <a:cubicBezTo>
                    <a:pt x="5478" y="7496"/>
                    <a:pt x="5455" y="7519"/>
                    <a:pt x="5501" y="7542"/>
                  </a:cubicBezTo>
                  <a:cubicBezTo>
                    <a:pt x="5533" y="7547"/>
                    <a:pt x="5563" y="7550"/>
                    <a:pt x="5591" y="7550"/>
                  </a:cubicBezTo>
                  <a:cubicBezTo>
                    <a:pt x="5681" y="7550"/>
                    <a:pt x="5751" y="7520"/>
                    <a:pt x="5820" y="7450"/>
                  </a:cubicBezTo>
                  <a:cubicBezTo>
                    <a:pt x="5889" y="7359"/>
                    <a:pt x="5889" y="7268"/>
                    <a:pt x="5843" y="7176"/>
                  </a:cubicBezTo>
                  <a:cubicBezTo>
                    <a:pt x="5843" y="7150"/>
                    <a:pt x="5843" y="7139"/>
                    <a:pt x="5839" y="7139"/>
                  </a:cubicBezTo>
                  <a:close/>
                  <a:moveTo>
                    <a:pt x="6551" y="7085"/>
                  </a:moveTo>
                  <a:cubicBezTo>
                    <a:pt x="6482" y="7108"/>
                    <a:pt x="6414" y="7108"/>
                    <a:pt x="6368" y="7176"/>
                  </a:cubicBezTo>
                  <a:cubicBezTo>
                    <a:pt x="6323" y="7222"/>
                    <a:pt x="6277" y="7290"/>
                    <a:pt x="6277" y="7382"/>
                  </a:cubicBezTo>
                  <a:cubicBezTo>
                    <a:pt x="6277" y="7450"/>
                    <a:pt x="6277" y="7519"/>
                    <a:pt x="6368" y="7542"/>
                  </a:cubicBezTo>
                  <a:cubicBezTo>
                    <a:pt x="6414" y="7633"/>
                    <a:pt x="6460" y="7656"/>
                    <a:pt x="6551" y="7656"/>
                  </a:cubicBezTo>
                  <a:cubicBezTo>
                    <a:pt x="6642" y="7656"/>
                    <a:pt x="6688" y="7610"/>
                    <a:pt x="6734" y="7564"/>
                  </a:cubicBezTo>
                  <a:cubicBezTo>
                    <a:pt x="6802" y="7519"/>
                    <a:pt x="6825" y="7450"/>
                    <a:pt x="6825" y="7382"/>
                  </a:cubicBezTo>
                  <a:cubicBezTo>
                    <a:pt x="6825" y="7313"/>
                    <a:pt x="6825" y="7245"/>
                    <a:pt x="6756" y="7199"/>
                  </a:cubicBezTo>
                  <a:cubicBezTo>
                    <a:pt x="6688" y="7131"/>
                    <a:pt x="6642" y="7085"/>
                    <a:pt x="6551" y="7085"/>
                  </a:cubicBezTo>
                  <a:close/>
                  <a:moveTo>
                    <a:pt x="7510" y="7176"/>
                  </a:moveTo>
                  <a:cubicBezTo>
                    <a:pt x="7418" y="7176"/>
                    <a:pt x="7350" y="7199"/>
                    <a:pt x="7281" y="7268"/>
                  </a:cubicBezTo>
                  <a:cubicBezTo>
                    <a:pt x="7236" y="7313"/>
                    <a:pt x="7213" y="7405"/>
                    <a:pt x="7213" y="7473"/>
                  </a:cubicBezTo>
                  <a:cubicBezTo>
                    <a:pt x="7213" y="7542"/>
                    <a:pt x="7258" y="7610"/>
                    <a:pt x="7281" y="7679"/>
                  </a:cubicBezTo>
                  <a:cubicBezTo>
                    <a:pt x="7360" y="7698"/>
                    <a:pt x="7422" y="7752"/>
                    <a:pt x="7481" y="7752"/>
                  </a:cubicBezTo>
                  <a:cubicBezTo>
                    <a:pt x="7490" y="7752"/>
                    <a:pt x="7500" y="7750"/>
                    <a:pt x="7510" y="7747"/>
                  </a:cubicBezTo>
                  <a:cubicBezTo>
                    <a:pt x="7578" y="7747"/>
                    <a:pt x="7669" y="7724"/>
                    <a:pt x="7715" y="7656"/>
                  </a:cubicBezTo>
                  <a:cubicBezTo>
                    <a:pt x="7761" y="7610"/>
                    <a:pt x="7783" y="7519"/>
                    <a:pt x="7783" y="7450"/>
                  </a:cubicBezTo>
                  <a:cubicBezTo>
                    <a:pt x="7783" y="7382"/>
                    <a:pt x="7761" y="7290"/>
                    <a:pt x="7715" y="7268"/>
                  </a:cubicBezTo>
                  <a:cubicBezTo>
                    <a:pt x="7669" y="7199"/>
                    <a:pt x="7578" y="7176"/>
                    <a:pt x="7510" y="7176"/>
                  </a:cubicBezTo>
                  <a:close/>
                  <a:moveTo>
                    <a:pt x="8433" y="7215"/>
                  </a:moveTo>
                  <a:cubicBezTo>
                    <a:pt x="8361" y="7215"/>
                    <a:pt x="8291" y="7239"/>
                    <a:pt x="8240" y="7290"/>
                  </a:cubicBezTo>
                  <a:cubicBezTo>
                    <a:pt x="8126" y="7405"/>
                    <a:pt x="8126" y="7610"/>
                    <a:pt x="8240" y="7724"/>
                  </a:cubicBezTo>
                  <a:cubicBezTo>
                    <a:pt x="8297" y="7781"/>
                    <a:pt x="8371" y="7810"/>
                    <a:pt x="8448" y="7810"/>
                  </a:cubicBezTo>
                  <a:cubicBezTo>
                    <a:pt x="8525" y="7810"/>
                    <a:pt x="8605" y="7781"/>
                    <a:pt x="8674" y="7724"/>
                  </a:cubicBezTo>
                  <a:cubicBezTo>
                    <a:pt x="8765" y="7610"/>
                    <a:pt x="8788" y="7427"/>
                    <a:pt x="8674" y="7313"/>
                  </a:cubicBezTo>
                  <a:cubicBezTo>
                    <a:pt x="8611" y="7251"/>
                    <a:pt x="8521" y="7215"/>
                    <a:pt x="8433" y="7215"/>
                  </a:cubicBezTo>
                  <a:close/>
                  <a:moveTo>
                    <a:pt x="13008" y="7661"/>
                  </a:moveTo>
                  <a:cubicBezTo>
                    <a:pt x="13005" y="7661"/>
                    <a:pt x="12999" y="7667"/>
                    <a:pt x="12988" y="7679"/>
                  </a:cubicBezTo>
                  <a:cubicBezTo>
                    <a:pt x="12988" y="7679"/>
                    <a:pt x="12965" y="7701"/>
                    <a:pt x="12942" y="7724"/>
                  </a:cubicBezTo>
                  <a:cubicBezTo>
                    <a:pt x="12896" y="7770"/>
                    <a:pt x="12874" y="7815"/>
                    <a:pt x="12896" y="7815"/>
                  </a:cubicBezTo>
                  <a:cubicBezTo>
                    <a:pt x="12919" y="7793"/>
                    <a:pt x="12942" y="7770"/>
                    <a:pt x="12965" y="7747"/>
                  </a:cubicBezTo>
                  <a:cubicBezTo>
                    <a:pt x="12988" y="7724"/>
                    <a:pt x="13010" y="7701"/>
                    <a:pt x="13010" y="7701"/>
                  </a:cubicBezTo>
                  <a:cubicBezTo>
                    <a:pt x="13010" y="7679"/>
                    <a:pt x="13010" y="7679"/>
                    <a:pt x="13010" y="7679"/>
                  </a:cubicBezTo>
                  <a:cubicBezTo>
                    <a:pt x="13010" y="7667"/>
                    <a:pt x="13010" y="7661"/>
                    <a:pt x="13008" y="7661"/>
                  </a:cubicBezTo>
                  <a:close/>
                  <a:moveTo>
                    <a:pt x="9393" y="7319"/>
                  </a:moveTo>
                  <a:cubicBezTo>
                    <a:pt x="9313" y="7319"/>
                    <a:pt x="9233" y="7348"/>
                    <a:pt x="9176" y="7405"/>
                  </a:cubicBezTo>
                  <a:cubicBezTo>
                    <a:pt x="9085" y="7496"/>
                    <a:pt x="9085" y="7701"/>
                    <a:pt x="9176" y="7815"/>
                  </a:cubicBezTo>
                  <a:cubicBezTo>
                    <a:pt x="9233" y="7873"/>
                    <a:pt x="9313" y="7901"/>
                    <a:pt x="9393" y="7901"/>
                  </a:cubicBezTo>
                  <a:cubicBezTo>
                    <a:pt x="9473" y="7901"/>
                    <a:pt x="9552" y="7873"/>
                    <a:pt x="9609" y="7815"/>
                  </a:cubicBezTo>
                  <a:cubicBezTo>
                    <a:pt x="9724" y="7701"/>
                    <a:pt x="9724" y="7519"/>
                    <a:pt x="9609" y="7405"/>
                  </a:cubicBezTo>
                  <a:cubicBezTo>
                    <a:pt x="9552" y="7348"/>
                    <a:pt x="9473" y="7319"/>
                    <a:pt x="9393" y="7319"/>
                  </a:cubicBezTo>
                  <a:close/>
                  <a:moveTo>
                    <a:pt x="10351" y="7376"/>
                  </a:moveTo>
                  <a:cubicBezTo>
                    <a:pt x="10283" y="7376"/>
                    <a:pt x="10214" y="7416"/>
                    <a:pt x="10134" y="7496"/>
                  </a:cubicBezTo>
                  <a:cubicBezTo>
                    <a:pt x="9998" y="7633"/>
                    <a:pt x="9998" y="7770"/>
                    <a:pt x="10134" y="7907"/>
                  </a:cubicBezTo>
                  <a:cubicBezTo>
                    <a:pt x="10203" y="7987"/>
                    <a:pt x="10271" y="8027"/>
                    <a:pt x="10343" y="8027"/>
                  </a:cubicBezTo>
                  <a:cubicBezTo>
                    <a:pt x="10414" y="8027"/>
                    <a:pt x="10488" y="7987"/>
                    <a:pt x="10568" y="7907"/>
                  </a:cubicBezTo>
                  <a:cubicBezTo>
                    <a:pt x="10705" y="7770"/>
                    <a:pt x="10705" y="7633"/>
                    <a:pt x="10568" y="7496"/>
                  </a:cubicBezTo>
                  <a:cubicBezTo>
                    <a:pt x="10488" y="7416"/>
                    <a:pt x="10420" y="7376"/>
                    <a:pt x="10351" y="7376"/>
                  </a:cubicBezTo>
                  <a:close/>
                  <a:moveTo>
                    <a:pt x="11279" y="7445"/>
                  </a:moveTo>
                  <a:cubicBezTo>
                    <a:pt x="11207" y="7445"/>
                    <a:pt x="11139" y="7484"/>
                    <a:pt x="11070" y="7564"/>
                  </a:cubicBezTo>
                  <a:cubicBezTo>
                    <a:pt x="10911" y="7701"/>
                    <a:pt x="10911" y="7838"/>
                    <a:pt x="11070" y="7998"/>
                  </a:cubicBezTo>
                  <a:cubicBezTo>
                    <a:pt x="11139" y="8067"/>
                    <a:pt x="11207" y="8101"/>
                    <a:pt x="11276" y="8101"/>
                  </a:cubicBezTo>
                  <a:cubicBezTo>
                    <a:pt x="11344" y="8101"/>
                    <a:pt x="11413" y="8067"/>
                    <a:pt x="11481" y="7998"/>
                  </a:cubicBezTo>
                  <a:cubicBezTo>
                    <a:pt x="11641" y="7838"/>
                    <a:pt x="11641" y="7701"/>
                    <a:pt x="11504" y="7564"/>
                  </a:cubicBezTo>
                  <a:cubicBezTo>
                    <a:pt x="11424" y="7484"/>
                    <a:pt x="11350" y="7445"/>
                    <a:pt x="11279" y="7445"/>
                  </a:cubicBezTo>
                  <a:close/>
                  <a:moveTo>
                    <a:pt x="12214" y="7547"/>
                  </a:moveTo>
                  <a:cubicBezTo>
                    <a:pt x="12126" y="7547"/>
                    <a:pt x="12040" y="7576"/>
                    <a:pt x="11983" y="7633"/>
                  </a:cubicBezTo>
                  <a:cubicBezTo>
                    <a:pt x="11869" y="7770"/>
                    <a:pt x="11869" y="8021"/>
                    <a:pt x="12006" y="8112"/>
                  </a:cubicBezTo>
                  <a:cubicBezTo>
                    <a:pt x="12060" y="8166"/>
                    <a:pt x="12145" y="8189"/>
                    <a:pt x="12228" y="8189"/>
                  </a:cubicBezTo>
                  <a:cubicBezTo>
                    <a:pt x="12322" y="8189"/>
                    <a:pt x="12414" y="8160"/>
                    <a:pt x="12463" y="8112"/>
                  </a:cubicBezTo>
                  <a:cubicBezTo>
                    <a:pt x="12577" y="7975"/>
                    <a:pt x="12577" y="7724"/>
                    <a:pt x="12463" y="7633"/>
                  </a:cubicBezTo>
                  <a:cubicBezTo>
                    <a:pt x="12394" y="7576"/>
                    <a:pt x="12303" y="7547"/>
                    <a:pt x="12214" y="7547"/>
                  </a:cubicBezTo>
                  <a:close/>
                  <a:moveTo>
                    <a:pt x="4816" y="8158"/>
                  </a:moveTo>
                  <a:cubicBezTo>
                    <a:pt x="4793" y="8181"/>
                    <a:pt x="4771" y="8203"/>
                    <a:pt x="4748" y="8226"/>
                  </a:cubicBezTo>
                  <a:cubicBezTo>
                    <a:pt x="4725" y="8249"/>
                    <a:pt x="4725" y="8272"/>
                    <a:pt x="4702" y="8272"/>
                  </a:cubicBezTo>
                  <a:cubicBezTo>
                    <a:pt x="4679" y="8295"/>
                    <a:pt x="4634" y="8340"/>
                    <a:pt x="4611" y="8363"/>
                  </a:cubicBezTo>
                  <a:cubicBezTo>
                    <a:pt x="4611" y="8386"/>
                    <a:pt x="4588" y="8386"/>
                    <a:pt x="4588" y="8386"/>
                  </a:cubicBezTo>
                  <a:cubicBezTo>
                    <a:pt x="4611" y="8409"/>
                    <a:pt x="4611" y="8409"/>
                    <a:pt x="4611" y="8409"/>
                  </a:cubicBezTo>
                  <a:cubicBezTo>
                    <a:pt x="4702" y="8386"/>
                    <a:pt x="4793" y="8386"/>
                    <a:pt x="4816" y="8295"/>
                  </a:cubicBezTo>
                  <a:cubicBezTo>
                    <a:pt x="4816" y="8249"/>
                    <a:pt x="4816" y="8203"/>
                    <a:pt x="4816" y="8158"/>
                  </a:cubicBezTo>
                  <a:close/>
                  <a:moveTo>
                    <a:pt x="5535" y="7981"/>
                  </a:moveTo>
                  <a:cubicBezTo>
                    <a:pt x="5467" y="7981"/>
                    <a:pt x="5398" y="8009"/>
                    <a:pt x="5341" y="8067"/>
                  </a:cubicBezTo>
                  <a:cubicBezTo>
                    <a:pt x="5227" y="8181"/>
                    <a:pt x="5227" y="8318"/>
                    <a:pt x="5341" y="8432"/>
                  </a:cubicBezTo>
                  <a:cubicBezTo>
                    <a:pt x="5401" y="8492"/>
                    <a:pt x="5474" y="8520"/>
                    <a:pt x="5543" y="8520"/>
                  </a:cubicBezTo>
                  <a:cubicBezTo>
                    <a:pt x="5605" y="8520"/>
                    <a:pt x="5663" y="8498"/>
                    <a:pt x="5706" y="8455"/>
                  </a:cubicBezTo>
                  <a:cubicBezTo>
                    <a:pt x="5843" y="8340"/>
                    <a:pt x="5843" y="8181"/>
                    <a:pt x="5729" y="8067"/>
                  </a:cubicBezTo>
                  <a:cubicBezTo>
                    <a:pt x="5672" y="8009"/>
                    <a:pt x="5604" y="7981"/>
                    <a:pt x="5535" y="7981"/>
                  </a:cubicBezTo>
                  <a:close/>
                  <a:moveTo>
                    <a:pt x="6460" y="8049"/>
                  </a:moveTo>
                  <a:cubicBezTo>
                    <a:pt x="6397" y="8049"/>
                    <a:pt x="6334" y="8078"/>
                    <a:pt x="6277" y="8135"/>
                  </a:cubicBezTo>
                  <a:cubicBezTo>
                    <a:pt x="6163" y="8249"/>
                    <a:pt x="6163" y="8386"/>
                    <a:pt x="6254" y="8500"/>
                  </a:cubicBezTo>
                  <a:cubicBezTo>
                    <a:pt x="6317" y="8563"/>
                    <a:pt x="6393" y="8598"/>
                    <a:pt x="6469" y="8598"/>
                  </a:cubicBezTo>
                  <a:cubicBezTo>
                    <a:pt x="6530" y="8598"/>
                    <a:pt x="6591" y="8574"/>
                    <a:pt x="6642" y="8523"/>
                  </a:cubicBezTo>
                  <a:cubicBezTo>
                    <a:pt x="6756" y="8409"/>
                    <a:pt x="6756" y="8249"/>
                    <a:pt x="6642" y="8135"/>
                  </a:cubicBezTo>
                  <a:cubicBezTo>
                    <a:pt x="6585" y="8078"/>
                    <a:pt x="6522" y="8049"/>
                    <a:pt x="6460" y="8049"/>
                  </a:cubicBezTo>
                  <a:close/>
                  <a:moveTo>
                    <a:pt x="7418" y="8112"/>
                  </a:moveTo>
                  <a:cubicBezTo>
                    <a:pt x="7350" y="8112"/>
                    <a:pt x="7281" y="8158"/>
                    <a:pt x="7236" y="8203"/>
                  </a:cubicBezTo>
                  <a:cubicBezTo>
                    <a:pt x="7190" y="8249"/>
                    <a:pt x="7144" y="8318"/>
                    <a:pt x="7144" y="8386"/>
                  </a:cubicBezTo>
                  <a:cubicBezTo>
                    <a:pt x="7167" y="8455"/>
                    <a:pt x="7167" y="8523"/>
                    <a:pt x="7236" y="8569"/>
                  </a:cubicBezTo>
                  <a:cubicBezTo>
                    <a:pt x="7273" y="8625"/>
                    <a:pt x="7311" y="8666"/>
                    <a:pt x="7387" y="8666"/>
                  </a:cubicBezTo>
                  <a:cubicBezTo>
                    <a:pt x="7403" y="8666"/>
                    <a:pt x="7421" y="8664"/>
                    <a:pt x="7441" y="8660"/>
                  </a:cubicBezTo>
                  <a:cubicBezTo>
                    <a:pt x="7510" y="8660"/>
                    <a:pt x="7555" y="8637"/>
                    <a:pt x="7624" y="8592"/>
                  </a:cubicBezTo>
                  <a:cubicBezTo>
                    <a:pt x="7669" y="8523"/>
                    <a:pt x="7715" y="8477"/>
                    <a:pt x="7715" y="8386"/>
                  </a:cubicBezTo>
                  <a:cubicBezTo>
                    <a:pt x="7692" y="8318"/>
                    <a:pt x="7692" y="8249"/>
                    <a:pt x="7601" y="8203"/>
                  </a:cubicBezTo>
                  <a:cubicBezTo>
                    <a:pt x="7578" y="8112"/>
                    <a:pt x="7510" y="8112"/>
                    <a:pt x="7418" y="8112"/>
                  </a:cubicBezTo>
                  <a:close/>
                  <a:moveTo>
                    <a:pt x="8377" y="8203"/>
                  </a:moveTo>
                  <a:cubicBezTo>
                    <a:pt x="8308" y="8203"/>
                    <a:pt x="8240" y="8249"/>
                    <a:pt x="8172" y="8272"/>
                  </a:cubicBezTo>
                  <a:cubicBezTo>
                    <a:pt x="8149" y="8340"/>
                    <a:pt x="8103" y="8409"/>
                    <a:pt x="8080" y="8477"/>
                  </a:cubicBezTo>
                  <a:cubicBezTo>
                    <a:pt x="8080" y="8569"/>
                    <a:pt x="8126" y="8637"/>
                    <a:pt x="8172" y="8706"/>
                  </a:cubicBezTo>
                  <a:cubicBezTo>
                    <a:pt x="8217" y="8751"/>
                    <a:pt x="8308" y="8774"/>
                    <a:pt x="8377" y="8774"/>
                  </a:cubicBezTo>
                  <a:cubicBezTo>
                    <a:pt x="8445" y="8774"/>
                    <a:pt x="8537" y="8751"/>
                    <a:pt x="8582" y="8706"/>
                  </a:cubicBezTo>
                  <a:cubicBezTo>
                    <a:pt x="8628" y="8660"/>
                    <a:pt x="8674" y="8569"/>
                    <a:pt x="8674" y="8500"/>
                  </a:cubicBezTo>
                  <a:cubicBezTo>
                    <a:pt x="8674" y="8432"/>
                    <a:pt x="8651" y="8340"/>
                    <a:pt x="8582" y="8272"/>
                  </a:cubicBezTo>
                  <a:cubicBezTo>
                    <a:pt x="8537" y="8226"/>
                    <a:pt x="8445" y="8203"/>
                    <a:pt x="8377" y="8203"/>
                  </a:cubicBezTo>
                  <a:close/>
                  <a:moveTo>
                    <a:pt x="9301" y="8255"/>
                  </a:moveTo>
                  <a:cubicBezTo>
                    <a:pt x="9221" y="8255"/>
                    <a:pt x="9142" y="8283"/>
                    <a:pt x="9085" y="8340"/>
                  </a:cubicBezTo>
                  <a:cubicBezTo>
                    <a:pt x="8970" y="8455"/>
                    <a:pt x="8970" y="8660"/>
                    <a:pt x="9085" y="8774"/>
                  </a:cubicBezTo>
                  <a:cubicBezTo>
                    <a:pt x="9142" y="8831"/>
                    <a:pt x="9221" y="8860"/>
                    <a:pt x="9301" y="8860"/>
                  </a:cubicBezTo>
                  <a:cubicBezTo>
                    <a:pt x="9381" y="8860"/>
                    <a:pt x="9461" y="8831"/>
                    <a:pt x="9518" y="8774"/>
                  </a:cubicBezTo>
                  <a:cubicBezTo>
                    <a:pt x="9632" y="8660"/>
                    <a:pt x="9632" y="8455"/>
                    <a:pt x="9518" y="8340"/>
                  </a:cubicBezTo>
                  <a:cubicBezTo>
                    <a:pt x="9461" y="8283"/>
                    <a:pt x="9381" y="8255"/>
                    <a:pt x="9301" y="8255"/>
                  </a:cubicBezTo>
                  <a:close/>
                  <a:moveTo>
                    <a:pt x="12120" y="8477"/>
                  </a:moveTo>
                  <a:cubicBezTo>
                    <a:pt x="11983" y="8500"/>
                    <a:pt x="11846" y="8637"/>
                    <a:pt x="11824" y="8774"/>
                  </a:cubicBezTo>
                  <a:cubicBezTo>
                    <a:pt x="11824" y="8797"/>
                    <a:pt x="11824" y="8820"/>
                    <a:pt x="11824" y="8865"/>
                  </a:cubicBezTo>
                  <a:cubicBezTo>
                    <a:pt x="11846" y="8843"/>
                    <a:pt x="11869" y="8820"/>
                    <a:pt x="11892" y="8820"/>
                  </a:cubicBezTo>
                  <a:cubicBezTo>
                    <a:pt x="11938" y="8774"/>
                    <a:pt x="11983" y="8728"/>
                    <a:pt x="12029" y="8683"/>
                  </a:cubicBezTo>
                  <a:cubicBezTo>
                    <a:pt x="12075" y="8637"/>
                    <a:pt x="12120" y="8592"/>
                    <a:pt x="12166" y="8546"/>
                  </a:cubicBezTo>
                  <a:cubicBezTo>
                    <a:pt x="12189" y="8523"/>
                    <a:pt x="12189" y="8500"/>
                    <a:pt x="12212" y="8477"/>
                  </a:cubicBezTo>
                  <a:close/>
                  <a:moveTo>
                    <a:pt x="10249" y="8349"/>
                  </a:moveTo>
                  <a:cubicBezTo>
                    <a:pt x="10173" y="8349"/>
                    <a:pt x="10098" y="8377"/>
                    <a:pt x="10043" y="8432"/>
                  </a:cubicBezTo>
                  <a:cubicBezTo>
                    <a:pt x="9929" y="8546"/>
                    <a:pt x="9929" y="8751"/>
                    <a:pt x="10043" y="8865"/>
                  </a:cubicBezTo>
                  <a:cubicBezTo>
                    <a:pt x="10100" y="8922"/>
                    <a:pt x="10174" y="8951"/>
                    <a:pt x="10249" y="8951"/>
                  </a:cubicBezTo>
                  <a:cubicBezTo>
                    <a:pt x="10323" y="8951"/>
                    <a:pt x="10397" y="8922"/>
                    <a:pt x="10454" y="8865"/>
                  </a:cubicBezTo>
                  <a:cubicBezTo>
                    <a:pt x="10591" y="8751"/>
                    <a:pt x="10591" y="8569"/>
                    <a:pt x="10477" y="8455"/>
                  </a:cubicBezTo>
                  <a:cubicBezTo>
                    <a:pt x="10417" y="8383"/>
                    <a:pt x="10333" y="8349"/>
                    <a:pt x="10249" y="8349"/>
                  </a:cubicBezTo>
                  <a:close/>
                  <a:moveTo>
                    <a:pt x="11207" y="8420"/>
                  </a:moveTo>
                  <a:cubicBezTo>
                    <a:pt x="11139" y="8420"/>
                    <a:pt x="11070" y="8455"/>
                    <a:pt x="11002" y="8523"/>
                  </a:cubicBezTo>
                  <a:cubicBezTo>
                    <a:pt x="10842" y="8683"/>
                    <a:pt x="10842" y="8820"/>
                    <a:pt x="10979" y="8957"/>
                  </a:cubicBezTo>
                  <a:cubicBezTo>
                    <a:pt x="11059" y="9037"/>
                    <a:pt x="11133" y="9077"/>
                    <a:pt x="11204" y="9077"/>
                  </a:cubicBezTo>
                  <a:cubicBezTo>
                    <a:pt x="11276" y="9077"/>
                    <a:pt x="11344" y="9037"/>
                    <a:pt x="11413" y="8957"/>
                  </a:cubicBezTo>
                  <a:cubicBezTo>
                    <a:pt x="11572" y="8820"/>
                    <a:pt x="11572" y="8683"/>
                    <a:pt x="11413" y="8523"/>
                  </a:cubicBezTo>
                  <a:cubicBezTo>
                    <a:pt x="11344" y="8455"/>
                    <a:pt x="11276" y="8420"/>
                    <a:pt x="11207" y="8420"/>
                  </a:cubicBezTo>
                  <a:close/>
                  <a:moveTo>
                    <a:pt x="4497" y="8843"/>
                  </a:moveTo>
                  <a:cubicBezTo>
                    <a:pt x="4428" y="8843"/>
                    <a:pt x="4360" y="8865"/>
                    <a:pt x="4337" y="8934"/>
                  </a:cubicBezTo>
                  <a:cubicBezTo>
                    <a:pt x="4314" y="8957"/>
                    <a:pt x="4314" y="8957"/>
                    <a:pt x="4291" y="8957"/>
                  </a:cubicBezTo>
                  <a:cubicBezTo>
                    <a:pt x="4246" y="9002"/>
                    <a:pt x="4246" y="9048"/>
                    <a:pt x="4246" y="9094"/>
                  </a:cubicBezTo>
                  <a:cubicBezTo>
                    <a:pt x="4246" y="9162"/>
                    <a:pt x="4246" y="9208"/>
                    <a:pt x="4291" y="9253"/>
                  </a:cubicBezTo>
                  <a:cubicBezTo>
                    <a:pt x="4314" y="9253"/>
                    <a:pt x="4337" y="9276"/>
                    <a:pt x="4360" y="9299"/>
                  </a:cubicBezTo>
                  <a:cubicBezTo>
                    <a:pt x="4385" y="9350"/>
                    <a:pt x="4424" y="9365"/>
                    <a:pt x="4466" y="9365"/>
                  </a:cubicBezTo>
                  <a:cubicBezTo>
                    <a:pt x="4499" y="9365"/>
                    <a:pt x="4534" y="9355"/>
                    <a:pt x="4565" y="9345"/>
                  </a:cubicBezTo>
                  <a:cubicBezTo>
                    <a:pt x="4634" y="9322"/>
                    <a:pt x="4679" y="9253"/>
                    <a:pt x="4725" y="9208"/>
                  </a:cubicBezTo>
                  <a:cubicBezTo>
                    <a:pt x="4748" y="9162"/>
                    <a:pt x="4725" y="9117"/>
                    <a:pt x="4748" y="9094"/>
                  </a:cubicBezTo>
                  <a:cubicBezTo>
                    <a:pt x="4748" y="8980"/>
                    <a:pt x="4656" y="8957"/>
                    <a:pt x="4611" y="8911"/>
                  </a:cubicBezTo>
                  <a:cubicBezTo>
                    <a:pt x="4588" y="8865"/>
                    <a:pt x="4542" y="8865"/>
                    <a:pt x="4497" y="8843"/>
                  </a:cubicBezTo>
                  <a:close/>
                  <a:moveTo>
                    <a:pt x="5467" y="8928"/>
                  </a:moveTo>
                  <a:cubicBezTo>
                    <a:pt x="5387" y="8928"/>
                    <a:pt x="5307" y="8945"/>
                    <a:pt x="5273" y="8980"/>
                  </a:cubicBezTo>
                  <a:cubicBezTo>
                    <a:pt x="5181" y="9071"/>
                    <a:pt x="5204" y="9299"/>
                    <a:pt x="5273" y="9368"/>
                  </a:cubicBezTo>
                  <a:cubicBezTo>
                    <a:pt x="5318" y="9402"/>
                    <a:pt x="5398" y="9419"/>
                    <a:pt x="5475" y="9419"/>
                  </a:cubicBezTo>
                  <a:cubicBezTo>
                    <a:pt x="5552" y="9419"/>
                    <a:pt x="5626" y="9402"/>
                    <a:pt x="5661" y="9368"/>
                  </a:cubicBezTo>
                  <a:cubicBezTo>
                    <a:pt x="5729" y="9253"/>
                    <a:pt x="5729" y="9071"/>
                    <a:pt x="5661" y="8980"/>
                  </a:cubicBezTo>
                  <a:cubicBezTo>
                    <a:pt x="5626" y="8945"/>
                    <a:pt x="5547" y="8928"/>
                    <a:pt x="5467" y="8928"/>
                  </a:cubicBezTo>
                  <a:close/>
                  <a:moveTo>
                    <a:pt x="6372" y="8973"/>
                  </a:moveTo>
                  <a:cubicBezTo>
                    <a:pt x="6316" y="8973"/>
                    <a:pt x="6260" y="8997"/>
                    <a:pt x="6209" y="9048"/>
                  </a:cubicBezTo>
                  <a:cubicBezTo>
                    <a:pt x="6094" y="9162"/>
                    <a:pt x="6072" y="9322"/>
                    <a:pt x="6186" y="9436"/>
                  </a:cubicBezTo>
                  <a:cubicBezTo>
                    <a:pt x="6243" y="9493"/>
                    <a:pt x="6311" y="9522"/>
                    <a:pt x="6380" y="9522"/>
                  </a:cubicBezTo>
                  <a:cubicBezTo>
                    <a:pt x="6448" y="9522"/>
                    <a:pt x="6517" y="9493"/>
                    <a:pt x="6574" y="9436"/>
                  </a:cubicBezTo>
                  <a:cubicBezTo>
                    <a:pt x="6688" y="9322"/>
                    <a:pt x="6688" y="9162"/>
                    <a:pt x="6574" y="9071"/>
                  </a:cubicBezTo>
                  <a:cubicBezTo>
                    <a:pt x="6511" y="9008"/>
                    <a:pt x="6441" y="8973"/>
                    <a:pt x="6372" y="8973"/>
                  </a:cubicBezTo>
                  <a:close/>
                  <a:moveTo>
                    <a:pt x="7327" y="9073"/>
                  </a:moveTo>
                  <a:cubicBezTo>
                    <a:pt x="7262" y="9073"/>
                    <a:pt x="7198" y="9096"/>
                    <a:pt x="7144" y="9139"/>
                  </a:cubicBezTo>
                  <a:cubicBezTo>
                    <a:pt x="7030" y="9253"/>
                    <a:pt x="7030" y="9413"/>
                    <a:pt x="7144" y="9527"/>
                  </a:cubicBezTo>
                  <a:cubicBezTo>
                    <a:pt x="7201" y="9584"/>
                    <a:pt x="7264" y="9613"/>
                    <a:pt x="7327" y="9613"/>
                  </a:cubicBezTo>
                  <a:cubicBezTo>
                    <a:pt x="7390" y="9613"/>
                    <a:pt x="7453" y="9584"/>
                    <a:pt x="7510" y="9527"/>
                  </a:cubicBezTo>
                  <a:cubicBezTo>
                    <a:pt x="7647" y="9413"/>
                    <a:pt x="7647" y="9276"/>
                    <a:pt x="7532" y="9162"/>
                  </a:cubicBezTo>
                  <a:cubicBezTo>
                    <a:pt x="7472" y="9102"/>
                    <a:pt x="7399" y="9073"/>
                    <a:pt x="7327" y="9073"/>
                  </a:cubicBezTo>
                  <a:close/>
                  <a:moveTo>
                    <a:pt x="8286" y="9162"/>
                  </a:moveTo>
                  <a:cubicBezTo>
                    <a:pt x="8194" y="9162"/>
                    <a:pt x="8149" y="9185"/>
                    <a:pt x="8103" y="9253"/>
                  </a:cubicBezTo>
                  <a:cubicBezTo>
                    <a:pt x="8057" y="9299"/>
                    <a:pt x="8012" y="9345"/>
                    <a:pt x="8012" y="9436"/>
                  </a:cubicBezTo>
                  <a:cubicBezTo>
                    <a:pt x="8012" y="9505"/>
                    <a:pt x="8012" y="9573"/>
                    <a:pt x="8080" y="9619"/>
                  </a:cubicBezTo>
                  <a:cubicBezTo>
                    <a:pt x="8139" y="9658"/>
                    <a:pt x="8164" y="9714"/>
                    <a:pt x="8244" y="9714"/>
                  </a:cubicBezTo>
                  <a:cubicBezTo>
                    <a:pt x="8256" y="9714"/>
                    <a:pt x="8270" y="9713"/>
                    <a:pt x="8286" y="9710"/>
                  </a:cubicBezTo>
                  <a:cubicBezTo>
                    <a:pt x="8354" y="9710"/>
                    <a:pt x="8423" y="9710"/>
                    <a:pt x="8468" y="9641"/>
                  </a:cubicBezTo>
                  <a:cubicBezTo>
                    <a:pt x="8514" y="9573"/>
                    <a:pt x="8582" y="9527"/>
                    <a:pt x="8560" y="9436"/>
                  </a:cubicBezTo>
                  <a:cubicBezTo>
                    <a:pt x="8560" y="9368"/>
                    <a:pt x="8560" y="9299"/>
                    <a:pt x="8468" y="9253"/>
                  </a:cubicBezTo>
                  <a:cubicBezTo>
                    <a:pt x="8445" y="9162"/>
                    <a:pt x="8377" y="9162"/>
                    <a:pt x="8286" y="9162"/>
                  </a:cubicBezTo>
                  <a:close/>
                  <a:moveTo>
                    <a:pt x="9221" y="9208"/>
                  </a:moveTo>
                  <a:cubicBezTo>
                    <a:pt x="9153" y="9208"/>
                    <a:pt x="9062" y="9253"/>
                    <a:pt x="8993" y="9299"/>
                  </a:cubicBezTo>
                  <a:cubicBezTo>
                    <a:pt x="8970" y="9368"/>
                    <a:pt x="8925" y="9436"/>
                    <a:pt x="8925" y="9505"/>
                  </a:cubicBezTo>
                  <a:cubicBezTo>
                    <a:pt x="8925" y="9573"/>
                    <a:pt x="8948" y="9664"/>
                    <a:pt x="8993" y="9710"/>
                  </a:cubicBezTo>
                  <a:cubicBezTo>
                    <a:pt x="9039" y="9756"/>
                    <a:pt x="9130" y="9801"/>
                    <a:pt x="9199" y="9801"/>
                  </a:cubicBezTo>
                  <a:cubicBezTo>
                    <a:pt x="9267" y="9801"/>
                    <a:pt x="9358" y="9778"/>
                    <a:pt x="9404" y="9733"/>
                  </a:cubicBezTo>
                  <a:cubicBezTo>
                    <a:pt x="9473" y="9687"/>
                    <a:pt x="9495" y="9596"/>
                    <a:pt x="9495" y="9527"/>
                  </a:cubicBezTo>
                  <a:cubicBezTo>
                    <a:pt x="9495" y="9436"/>
                    <a:pt x="9473" y="9345"/>
                    <a:pt x="9427" y="9299"/>
                  </a:cubicBezTo>
                  <a:cubicBezTo>
                    <a:pt x="9381" y="9253"/>
                    <a:pt x="9290" y="9208"/>
                    <a:pt x="9221" y="9208"/>
                  </a:cubicBezTo>
                  <a:close/>
                  <a:moveTo>
                    <a:pt x="11143" y="9378"/>
                  </a:moveTo>
                  <a:cubicBezTo>
                    <a:pt x="11059" y="9378"/>
                    <a:pt x="10974" y="9403"/>
                    <a:pt x="10911" y="9482"/>
                  </a:cubicBezTo>
                  <a:cubicBezTo>
                    <a:pt x="10819" y="9573"/>
                    <a:pt x="10819" y="9687"/>
                    <a:pt x="10865" y="9801"/>
                  </a:cubicBezTo>
                  <a:cubicBezTo>
                    <a:pt x="10865" y="9817"/>
                    <a:pt x="10865" y="9834"/>
                    <a:pt x="10873" y="9834"/>
                  </a:cubicBezTo>
                  <a:cubicBezTo>
                    <a:pt x="10876" y="9834"/>
                    <a:pt x="10881" y="9831"/>
                    <a:pt x="10888" y="9824"/>
                  </a:cubicBezTo>
                  <a:cubicBezTo>
                    <a:pt x="10956" y="9756"/>
                    <a:pt x="11025" y="9687"/>
                    <a:pt x="11093" y="9619"/>
                  </a:cubicBezTo>
                  <a:cubicBezTo>
                    <a:pt x="11139" y="9573"/>
                    <a:pt x="11207" y="9505"/>
                    <a:pt x="11276" y="9436"/>
                  </a:cubicBezTo>
                  <a:cubicBezTo>
                    <a:pt x="11299" y="9413"/>
                    <a:pt x="11299" y="9413"/>
                    <a:pt x="11253" y="9390"/>
                  </a:cubicBezTo>
                  <a:cubicBezTo>
                    <a:pt x="11218" y="9383"/>
                    <a:pt x="11180" y="9378"/>
                    <a:pt x="11143" y="9378"/>
                  </a:cubicBezTo>
                  <a:close/>
                  <a:moveTo>
                    <a:pt x="10192" y="9282"/>
                  </a:moveTo>
                  <a:cubicBezTo>
                    <a:pt x="10112" y="9282"/>
                    <a:pt x="10032" y="9311"/>
                    <a:pt x="9975" y="9368"/>
                  </a:cubicBezTo>
                  <a:cubicBezTo>
                    <a:pt x="9861" y="9482"/>
                    <a:pt x="9861" y="9687"/>
                    <a:pt x="9975" y="9801"/>
                  </a:cubicBezTo>
                  <a:cubicBezTo>
                    <a:pt x="10032" y="9858"/>
                    <a:pt x="10106" y="9887"/>
                    <a:pt x="10180" y="9887"/>
                  </a:cubicBezTo>
                  <a:cubicBezTo>
                    <a:pt x="10254" y="9887"/>
                    <a:pt x="10328" y="9858"/>
                    <a:pt x="10386" y="9801"/>
                  </a:cubicBezTo>
                  <a:cubicBezTo>
                    <a:pt x="10500" y="9687"/>
                    <a:pt x="10523" y="9482"/>
                    <a:pt x="10408" y="9368"/>
                  </a:cubicBezTo>
                  <a:cubicBezTo>
                    <a:pt x="10351" y="9311"/>
                    <a:pt x="10271" y="9282"/>
                    <a:pt x="10192" y="9282"/>
                  </a:cubicBezTo>
                  <a:close/>
                  <a:moveTo>
                    <a:pt x="3481" y="9733"/>
                  </a:moveTo>
                  <a:cubicBezTo>
                    <a:pt x="3418" y="9733"/>
                    <a:pt x="3355" y="9756"/>
                    <a:pt x="3310" y="9801"/>
                  </a:cubicBezTo>
                  <a:cubicBezTo>
                    <a:pt x="3241" y="9893"/>
                    <a:pt x="3241" y="10052"/>
                    <a:pt x="3333" y="10144"/>
                  </a:cubicBezTo>
                  <a:cubicBezTo>
                    <a:pt x="3371" y="10172"/>
                    <a:pt x="3425" y="10185"/>
                    <a:pt x="3480" y="10185"/>
                  </a:cubicBezTo>
                  <a:cubicBezTo>
                    <a:pt x="3557" y="10185"/>
                    <a:pt x="3635" y="10161"/>
                    <a:pt x="3675" y="10121"/>
                  </a:cubicBezTo>
                  <a:cubicBezTo>
                    <a:pt x="3743" y="10030"/>
                    <a:pt x="3721" y="9870"/>
                    <a:pt x="3652" y="9801"/>
                  </a:cubicBezTo>
                  <a:cubicBezTo>
                    <a:pt x="3606" y="9756"/>
                    <a:pt x="3544" y="9733"/>
                    <a:pt x="3481" y="9733"/>
                  </a:cubicBezTo>
                  <a:close/>
                  <a:moveTo>
                    <a:pt x="4417" y="9784"/>
                  </a:moveTo>
                  <a:cubicBezTo>
                    <a:pt x="4360" y="9784"/>
                    <a:pt x="4303" y="9813"/>
                    <a:pt x="4246" y="9870"/>
                  </a:cubicBezTo>
                  <a:cubicBezTo>
                    <a:pt x="4131" y="9984"/>
                    <a:pt x="4131" y="10098"/>
                    <a:pt x="4246" y="10189"/>
                  </a:cubicBezTo>
                  <a:cubicBezTo>
                    <a:pt x="4303" y="10246"/>
                    <a:pt x="4360" y="10275"/>
                    <a:pt x="4417" y="10275"/>
                  </a:cubicBezTo>
                  <a:cubicBezTo>
                    <a:pt x="4474" y="10275"/>
                    <a:pt x="4531" y="10246"/>
                    <a:pt x="4588" y="10189"/>
                  </a:cubicBezTo>
                  <a:cubicBezTo>
                    <a:pt x="4702" y="10075"/>
                    <a:pt x="4702" y="9984"/>
                    <a:pt x="4588" y="9870"/>
                  </a:cubicBezTo>
                  <a:cubicBezTo>
                    <a:pt x="4531" y="9813"/>
                    <a:pt x="4474" y="9784"/>
                    <a:pt x="4417" y="9784"/>
                  </a:cubicBezTo>
                  <a:close/>
                  <a:moveTo>
                    <a:pt x="5364" y="9870"/>
                  </a:moveTo>
                  <a:cubicBezTo>
                    <a:pt x="5296" y="9870"/>
                    <a:pt x="5250" y="9915"/>
                    <a:pt x="5204" y="9961"/>
                  </a:cubicBezTo>
                  <a:cubicBezTo>
                    <a:pt x="5181" y="9984"/>
                    <a:pt x="5113" y="10030"/>
                    <a:pt x="5113" y="10052"/>
                  </a:cubicBezTo>
                  <a:cubicBezTo>
                    <a:pt x="5113" y="10121"/>
                    <a:pt x="5090" y="10189"/>
                    <a:pt x="5136" y="10235"/>
                  </a:cubicBezTo>
                  <a:cubicBezTo>
                    <a:pt x="5198" y="10277"/>
                    <a:pt x="5242" y="10375"/>
                    <a:pt x="5335" y="10375"/>
                  </a:cubicBezTo>
                  <a:cubicBezTo>
                    <a:pt x="5344" y="10375"/>
                    <a:pt x="5354" y="10374"/>
                    <a:pt x="5364" y="10372"/>
                  </a:cubicBezTo>
                  <a:cubicBezTo>
                    <a:pt x="5432" y="10372"/>
                    <a:pt x="5478" y="10372"/>
                    <a:pt x="5501" y="10326"/>
                  </a:cubicBezTo>
                  <a:cubicBezTo>
                    <a:pt x="5547" y="10258"/>
                    <a:pt x="5615" y="10235"/>
                    <a:pt x="5615" y="10166"/>
                  </a:cubicBezTo>
                  <a:cubicBezTo>
                    <a:pt x="5615" y="10075"/>
                    <a:pt x="5592" y="10007"/>
                    <a:pt x="5524" y="9961"/>
                  </a:cubicBezTo>
                  <a:cubicBezTo>
                    <a:pt x="5478" y="9915"/>
                    <a:pt x="5455" y="9870"/>
                    <a:pt x="5364" y="9870"/>
                  </a:cubicBezTo>
                  <a:close/>
                  <a:moveTo>
                    <a:pt x="6307" y="9969"/>
                  </a:moveTo>
                  <a:cubicBezTo>
                    <a:pt x="6238" y="9969"/>
                    <a:pt x="6172" y="9987"/>
                    <a:pt x="6140" y="10030"/>
                  </a:cubicBezTo>
                  <a:cubicBezTo>
                    <a:pt x="6049" y="10098"/>
                    <a:pt x="6049" y="10326"/>
                    <a:pt x="6117" y="10418"/>
                  </a:cubicBezTo>
                  <a:cubicBezTo>
                    <a:pt x="6163" y="10452"/>
                    <a:pt x="6237" y="10469"/>
                    <a:pt x="6311" y="10469"/>
                  </a:cubicBezTo>
                  <a:cubicBezTo>
                    <a:pt x="6385" y="10469"/>
                    <a:pt x="6460" y="10452"/>
                    <a:pt x="6505" y="10418"/>
                  </a:cubicBezTo>
                  <a:cubicBezTo>
                    <a:pt x="6574" y="10349"/>
                    <a:pt x="6597" y="10121"/>
                    <a:pt x="6505" y="10030"/>
                  </a:cubicBezTo>
                  <a:cubicBezTo>
                    <a:pt x="6469" y="9993"/>
                    <a:pt x="6386" y="9969"/>
                    <a:pt x="6307" y="9969"/>
                  </a:cubicBezTo>
                  <a:close/>
                  <a:moveTo>
                    <a:pt x="7247" y="10012"/>
                  </a:moveTo>
                  <a:cubicBezTo>
                    <a:pt x="7179" y="10012"/>
                    <a:pt x="7110" y="10041"/>
                    <a:pt x="7053" y="10098"/>
                  </a:cubicBezTo>
                  <a:cubicBezTo>
                    <a:pt x="6939" y="10212"/>
                    <a:pt x="6939" y="10372"/>
                    <a:pt x="7053" y="10486"/>
                  </a:cubicBezTo>
                  <a:cubicBezTo>
                    <a:pt x="7110" y="10543"/>
                    <a:pt x="7173" y="10572"/>
                    <a:pt x="7236" y="10572"/>
                  </a:cubicBezTo>
                  <a:cubicBezTo>
                    <a:pt x="7298" y="10572"/>
                    <a:pt x="7361" y="10543"/>
                    <a:pt x="7418" y="10486"/>
                  </a:cubicBezTo>
                  <a:cubicBezTo>
                    <a:pt x="7532" y="10372"/>
                    <a:pt x="7555" y="10212"/>
                    <a:pt x="7441" y="10098"/>
                  </a:cubicBezTo>
                  <a:cubicBezTo>
                    <a:pt x="7384" y="10041"/>
                    <a:pt x="7316" y="10012"/>
                    <a:pt x="7247" y="10012"/>
                  </a:cubicBezTo>
                  <a:close/>
                  <a:moveTo>
                    <a:pt x="8183" y="10104"/>
                  </a:moveTo>
                  <a:cubicBezTo>
                    <a:pt x="8114" y="10104"/>
                    <a:pt x="8046" y="10132"/>
                    <a:pt x="7989" y="10189"/>
                  </a:cubicBezTo>
                  <a:cubicBezTo>
                    <a:pt x="7898" y="10303"/>
                    <a:pt x="7898" y="10463"/>
                    <a:pt x="7989" y="10577"/>
                  </a:cubicBezTo>
                  <a:cubicBezTo>
                    <a:pt x="8046" y="10634"/>
                    <a:pt x="8114" y="10663"/>
                    <a:pt x="8183" y="10663"/>
                  </a:cubicBezTo>
                  <a:cubicBezTo>
                    <a:pt x="8251" y="10663"/>
                    <a:pt x="8320" y="10634"/>
                    <a:pt x="8377" y="10577"/>
                  </a:cubicBezTo>
                  <a:cubicBezTo>
                    <a:pt x="8491" y="10463"/>
                    <a:pt x="8491" y="10303"/>
                    <a:pt x="8377" y="10189"/>
                  </a:cubicBezTo>
                  <a:cubicBezTo>
                    <a:pt x="8320" y="10132"/>
                    <a:pt x="8251" y="10104"/>
                    <a:pt x="8183" y="10104"/>
                  </a:cubicBezTo>
                  <a:close/>
                  <a:moveTo>
                    <a:pt x="9211" y="10185"/>
                  </a:moveTo>
                  <a:cubicBezTo>
                    <a:pt x="9200" y="10185"/>
                    <a:pt x="9188" y="10186"/>
                    <a:pt x="9176" y="10189"/>
                  </a:cubicBezTo>
                  <a:cubicBezTo>
                    <a:pt x="9085" y="10189"/>
                    <a:pt x="9016" y="10189"/>
                    <a:pt x="8993" y="10258"/>
                  </a:cubicBezTo>
                  <a:cubicBezTo>
                    <a:pt x="8925" y="10303"/>
                    <a:pt x="8879" y="10372"/>
                    <a:pt x="8879" y="10463"/>
                  </a:cubicBezTo>
                  <a:cubicBezTo>
                    <a:pt x="8879" y="10532"/>
                    <a:pt x="8902" y="10600"/>
                    <a:pt x="8970" y="10646"/>
                  </a:cubicBezTo>
                  <a:cubicBezTo>
                    <a:pt x="9016" y="10691"/>
                    <a:pt x="9062" y="10737"/>
                    <a:pt x="9153" y="10737"/>
                  </a:cubicBezTo>
                  <a:cubicBezTo>
                    <a:pt x="9221" y="10737"/>
                    <a:pt x="9290" y="10714"/>
                    <a:pt x="9336" y="10669"/>
                  </a:cubicBezTo>
                  <a:cubicBezTo>
                    <a:pt x="9381" y="10600"/>
                    <a:pt x="9450" y="10554"/>
                    <a:pt x="9450" y="10463"/>
                  </a:cubicBezTo>
                  <a:cubicBezTo>
                    <a:pt x="9427" y="10395"/>
                    <a:pt x="9427" y="10326"/>
                    <a:pt x="9358" y="10281"/>
                  </a:cubicBezTo>
                  <a:cubicBezTo>
                    <a:pt x="9319" y="10241"/>
                    <a:pt x="9280" y="10185"/>
                    <a:pt x="9211" y="10185"/>
                  </a:cubicBezTo>
                  <a:close/>
                  <a:moveTo>
                    <a:pt x="10102" y="10230"/>
                  </a:moveTo>
                  <a:cubicBezTo>
                    <a:pt x="10024" y="10230"/>
                    <a:pt x="9900" y="10287"/>
                    <a:pt x="9861" y="10326"/>
                  </a:cubicBezTo>
                  <a:cubicBezTo>
                    <a:pt x="9792" y="10440"/>
                    <a:pt x="9792" y="10646"/>
                    <a:pt x="9883" y="10737"/>
                  </a:cubicBezTo>
                  <a:cubicBezTo>
                    <a:pt x="9897" y="10764"/>
                    <a:pt x="9910" y="10775"/>
                    <a:pt x="9928" y="10775"/>
                  </a:cubicBezTo>
                  <a:cubicBezTo>
                    <a:pt x="9941" y="10775"/>
                    <a:pt x="9956" y="10769"/>
                    <a:pt x="9975" y="10760"/>
                  </a:cubicBezTo>
                  <a:cubicBezTo>
                    <a:pt x="10066" y="10646"/>
                    <a:pt x="10180" y="10532"/>
                    <a:pt x="10294" y="10418"/>
                  </a:cubicBezTo>
                  <a:cubicBezTo>
                    <a:pt x="10363" y="10349"/>
                    <a:pt x="10340" y="10326"/>
                    <a:pt x="10249" y="10281"/>
                  </a:cubicBezTo>
                  <a:cubicBezTo>
                    <a:pt x="10203" y="10258"/>
                    <a:pt x="10180" y="10258"/>
                    <a:pt x="10134" y="10235"/>
                  </a:cubicBezTo>
                  <a:cubicBezTo>
                    <a:pt x="10125" y="10232"/>
                    <a:pt x="10114" y="10230"/>
                    <a:pt x="10102" y="10230"/>
                  </a:cubicBezTo>
                  <a:close/>
                  <a:moveTo>
                    <a:pt x="2451" y="10600"/>
                  </a:moveTo>
                  <a:cubicBezTo>
                    <a:pt x="2402" y="10600"/>
                    <a:pt x="2351" y="10623"/>
                    <a:pt x="2305" y="10669"/>
                  </a:cubicBezTo>
                  <a:cubicBezTo>
                    <a:pt x="2214" y="10760"/>
                    <a:pt x="2214" y="10874"/>
                    <a:pt x="2305" y="10965"/>
                  </a:cubicBezTo>
                  <a:cubicBezTo>
                    <a:pt x="2348" y="10997"/>
                    <a:pt x="2395" y="11014"/>
                    <a:pt x="2443" y="11014"/>
                  </a:cubicBezTo>
                  <a:cubicBezTo>
                    <a:pt x="2498" y="11014"/>
                    <a:pt x="2553" y="10991"/>
                    <a:pt x="2602" y="10943"/>
                  </a:cubicBezTo>
                  <a:cubicBezTo>
                    <a:pt x="2671" y="10874"/>
                    <a:pt x="2671" y="10760"/>
                    <a:pt x="2579" y="10669"/>
                  </a:cubicBezTo>
                  <a:cubicBezTo>
                    <a:pt x="2545" y="10623"/>
                    <a:pt x="2499" y="10600"/>
                    <a:pt x="2451" y="10600"/>
                  </a:cubicBezTo>
                  <a:close/>
                  <a:moveTo>
                    <a:pt x="3401" y="10669"/>
                  </a:moveTo>
                  <a:cubicBezTo>
                    <a:pt x="3333" y="10669"/>
                    <a:pt x="3287" y="10737"/>
                    <a:pt x="3218" y="10737"/>
                  </a:cubicBezTo>
                  <a:cubicBezTo>
                    <a:pt x="3241" y="10806"/>
                    <a:pt x="3173" y="10828"/>
                    <a:pt x="3173" y="10897"/>
                  </a:cubicBezTo>
                  <a:cubicBezTo>
                    <a:pt x="3150" y="10965"/>
                    <a:pt x="3241" y="11011"/>
                    <a:pt x="3218" y="11057"/>
                  </a:cubicBezTo>
                  <a:cubicBezTo>
                    <a:pt x="3264" y="11079"/>
                    <a:pt x="3333" y="11125"/>
                    <a:pt x="3378" y="11125"/>
                  </a:cubicBezTo>
                  <a:cubicBezTo>
                    <a:pt x="3391" y="11129"/>
                    <a:pt x="3404" y="11131"/>
                    <a:pt x="3415" y="11131"/>
                  </a:cubicBezTo>
                  <a:cubicBezTo>
                    <a:pt x="3465" y="11131"/>
                    <a:pt x="3505" y="11098"/>
                    <a:pt x="3561" y="11079"/>
                  </a:cubicBezTo>
                  <a:cubicBezTo>
                    <a:pt x="3584" y="11057"/>
                    <a:pt x="3606" y="10965"/>
                    <a:pt x="3629" y="10920"/>
                  </a:cubicBezTo>
                  <a:cubicBezTo>
                    <a:pt x="3652" y="10851"/>
                    <a:pt x="3561" y="10806"/>
                    <a:pt x="3561" y="10737"/>
                  </a:cubicBezTo>
                  <a:cubicBezTo>
                    <a:pt x="3551" y="10740"/>
                    <a:pt x="3543" y="10742"/>
                    <a:pt x="3535" y="10742"/>
                  </a:cubicBezTo>
                  <a:cubicBezTo>
                    <a:pt x="3485" y="10742"/>
                    <a:pt x="3460" y="10688"/>
                    <a:pt x="3401" y="10669"/>
                  </a:cubicBezTo>
                  <a:close/>
                  <a:moveTo>
                    <a:pt x="4328" y="10757"/>
                  </a:moveTo>
                  <a:cubicBezTo>
                    <a:pt x="4260" y="10757"/>
                    <a:pt x="4191" y="10779"/>
                    <a:pt x="4154" y="10828"/>
                  </a:cubicBezTo>
                  <a:cubicBezTo>
                    <a:pt x="4063" y="10897"/>
                    <a:pt x="4086" y="11079"/>
                    <a:pt x="4154" y="11148"/>
                  </a:cubicBezTo>
                  <a:cubicBezTo>
                    <a:pt x="4194" y="11188"/>
                    <a:pt x="4252" y="11206"/>
                    <a:pt x="4310" y="11206"/>
                  </a:cubicBezTo>
                  <a:cubicBezTo>
                    <a:pt x="4384" y="11206"/>
                    <a:pt x="4458" y="11176"/>
                    <a:pt x="4497" y="11125"/>
                  </a:cubicBezTo>
                  <a:cubicBezTo>
                    <a:pt x="4565" y="11057"/>
                    <a:pt x="4565" y="10874"/>
                    <a:pt x="4474" y="10806"/>
                  </a:cubicBezTo>
                  <a:cubicBezTo>
                    <a:pt x="4442" y="10774"/>
                    <a:pt x="4386" y="10757"/>
                    <a:pt x="4328" y="10757"/>
                  </a:cubicBezTo>
                  <a:close/>
                  <a:moveTo>
                    <a:pt x="5273" y="10831"/>
                  </a:moveTo>
                  <a:cubicBezTo>
                    <a:pt x="5216" y="10831"/>
                    <a:pt x="5161" y="10859"/>
                    <a:pt x="5113" y="10920"/>
                  </a:cubicBezTo>
                  <a:cubicBezTo>
                    <a:pt x="4999" y="11011"/>
                    <a:pt x="4999" y="11125"/>
                    <a:pt x="5113" y="11239"/>
                  </a:cubicBezTo>
                  <a:cubicBezTo>
                    <a:pt x="5170" y="11296"/>
                    <a:pt x="5221" y="11325"/>
                    <a:pt x="5273" y="11325"/>
                  </a:cubicBezTo>
                  <a:cubicBezTo>
                    <a:pt x="5324" y="11325"/>
                    <a:pt x="5375" y="11296"/>
                    <a:pt x="5432" y="11239"/>
                  </a:cubicBezTo>
                  <a:cubicBezTo>
                    <a:pt x="5547" y="11125"/>
                    <a:pt x="5547" y="11011"/>
                    <a:pt x="5432" y="10897"/>
                  </a:cubicBezTo>
                  <a:cubicBezTo>
                    <a:pt x="5379" y="10854"/>
                    <a:pt x="5325" y="10831"/>
                    <a:pt x="5273" y="10831"/>
                  </a:cubicBezTo>
                  <a:close/>
                  <a:moveTo>
                    <a:pt x="6231" y="10920"/>
                  </a:moveTo>
                  <a:cubicBezTo>
                    <a:pt x="6140" y="10920"/>
                    <a:pt x="6094" y="10943"/>
                    <a:pt x="6049" y="10988"/>
                  </a:cubicBezTo>
                  <a:cubicBezTo>
                    <a:pt x="6026" y="11034"/>
                    <a:pt x="5980" y="11057"/>
                    <a:pt x="5980" y="11102"/>
                  </a:cubicBezTo>
                  <a:cubicBezTo>
                    <a:pt x="5980" y="11148"/>
                    <a:pt x="5935" y="11216"/>
                    <a:pt x="6003" y="11262"/>
                  </a:cubicBezTo>
                  <a:cubicBezTo>
                    <a:pt x="6072" y="11331"/>
                    <a:pt x="6094" y="11422"/>
                    <a:pt x="6209" y="11422"/>
                  </a:cubicBezTo>
                  <a:cubicBezTo>
                    <a:pt x="6277" y="11422"/>
                    <a:pt x="6323" y="11422"/>
                    <a:pt x="6368" y="11353"/>
                  </a:cubicBezTo>
                  <a:cubicBezTo>
                    <a:pt x="6391" y="11308"/>
                    <a:pt x="6460" y="11285"/>
                    <a:pt x="6482" y="11194"/>
                  </a:cubicBezTo>
                  <a:cubicBezTo>
                    <a:pt x="6482" y="11125"/>
                    <a:pt x="6460" y="11057"/>
                    <a:pt x="6391" y="11011"/>
                  </a:cubicBezTo>
                  <a:cubicBezTo>
                    <a:pt x="6345" y="10965"/>
                    <a:pt x="6300" y="10920"/>
                    <a:pt x="6231" y="10920"/>
                  </a:cubicBezTo>
                  <a:close/>
                  <a:moveTo>
                    <a:pt x="7167" y="10965"/>
                  </a:moveTo>
                  <a:cubicBezTo>
                    <a:pt x="7093" y="10965"/>
                    <a:pt x="7019" y="10988"/>
                    <a:pt x="6985" y="11034"/>
                  </a:cubicBezTo>
                  <a:cubicBezTo>
                    <a:pt x="6893" y="11102"/>
                    <a:pt x="6893" y="11331"/>
                    <a:pt x="6985" y="11422"/>
                  </a:cubicBezTo>
                  <a:cubicBezTo>
                    <a:pt x="7027" y="11454"/>
                    <a:pt x="7099" y="11471"/>
                    <a:pt x="7171" y="11471"/>
                  </a:cubicBezTo>
                  <a:cubicBezTo>
                    <a:pt x="7253" y="11471"/>
                    <a:pt x="7336" y="11448"/>
                    <a:pt x="7373" y="11399"/>
                  </a:cubicBezTo>
                  <a:cubicBezTo>
                    <a:pt x="7441" y="11285"/>
                    <a:pt x="7418" y="11102"/>
                    <a:pt x="7350" y="11034"/>
                  </a:cubicBezTo>
                  <a:cubicBezTo>
                    <a:pt x="7316" y="10988"/>
                    <a:pt x="7241" y="10965"/>
                    <a:pt x="7167" y="10965"/>
                  </a:cubicBezTo>
                  <a:close/>
                  <a:moveTo>
                    <a:pt x="8114" y="11040"/>
                  </a:moveTo>
                  <a:cubicBezTo>
                    <a:pt x="8046" y="11040"/>
                    <a:pt x="7977" y="11068"/>
                    <a:pt x="7920" y="11125"/>
                  </a:cubicBezTo>
                  <a:cubicBezTo>
                    <a:pt x="7806" y="11239"/>
                    <a:pt x="7806" y="11399"/>
                    <a:pt x="7920" y="11513"/>
                  </a:cubicBezTo>
                  <a:cubicBezTo>
                    <a:pt x="7977" y="11559"/>
                    <a:pt x="8046" y="11582"/>
                    <a:pt x="8114" y="11582"/>
                  </a:cubicBezTo>
                  <a:cubicBezTo>
                    <a:pt x="8183" y="11582"/>
                    <a:pt x="8251" y="11559"/>
                    <a:pt x="8308" y="11513"/>
                  </a:cubicBezTo>
                  <a:cubicBezTo>
                    <a:pt x="8423" y="11399"/>
                    <a:pt x="8423" y="11239"/>
                    <a:pt x="8308" y="11125"/>
                  </a:cubicBezTo>
                  <a:cubicBezTo>
                    <a:pt x="8251" y="11068"/>
                    <a:pt x="8183" y="11040"/>
                    <a:pt x="8114" y="11040"/>
                  </a:cubicBezTo>
                  <a:close/>
                  <a:moveTo>
                    <a:pt x="9060" y="11125"/>
                  </a:moveTo>
                  <a:cubicBezTo>
                    <a:pt x="9024" y="11125"/>
                    <a:pt x="8986" y="11133"/>
                    <a:pt x="8948" y="11148"/>
                  </a:cubicBezTo>
                  <a:cubicBezTo>
                    <a:pt x="8856" y="11194"/>
                    <a:pt x="8811" y="11285"/>
                    <a:pt x="8788" y="11399"/>
                  </a:cubicBezTo>
                  <a:cubicBezTo>
                    <a:pt x="8788" y="11490"/>
                    <a:pt x="8856" y="11604"/>
                    <a:pt x="8948" y="11650"/>
                  </a:cubicBezTo>
                  <a:cubicBezTo>
                    <a:pt x="8970" y="11662"/>
                    <a:pt x="8993" y="11673"/>
                    <a:pt x="9016" y="11673"/>
                  </a:cubicBezTo>
                  <a:cubicBezTo>
                    <a:pt x="9039" y="11673"/>
                    <a:pt x="9062" y="11662"/>
                    <a:pt x="9085" y="11627"/>
                  </a:cubicBezTo>
                  <a:cubicBezTo>
                    <a:pt x="9107" y="11604"/>
                    <a:pt x="9153" y="11559"/>
                    <a:pt x="9176" y="11536"/>
                  </a:cubicBezTo>
                  <a:cubicBezTo>
                    <a:pt x="9221" y="11490"/>
                    <a:pt x="9267" y="11445"/>
                    <a:pt x="9313" y="11399"/>
                  </a:cubicBezTo>
                  <a:cubicBezTo>
                    <a:pt x="9336" y="11376"/>
                    <a:pt x="9336" y="11353"/>
                    <a:pt x="9313" y="11308"/>
                  </a:cubicBezTo>
                  <a:cubicBezTo>
                    <a:pt x="9290" y="11262"/>
                    <a:pt x="9267" y="11239"/>
                    <a:pt x="9244" y="11216"/>
                  </a:cubicBezTo>
                  <a:cubicBezTo>
                    <a:pt x="9199" y="11156"/>
                    <a:pt x="9133" y="11125"/>
                    <a:pt x="9060" y="11125"/>
                  </a:cubicBezTo>
                  <a:close/>
                  <a:moveTo>
                    <a:pt x="1470" y="11516"/>
                  </a:moveTo>
                  <a:cubicBezTo>
                    <a:pt x="1447" y="11516"/>
                    <a:pt x="1431" y="11543"/>
                    <a:pt x="1415" y="11559"/>
                  </a:cubicBezTo>
                  <a:cubicBezTo>
                    <a:pt x="1392" y="11582"/>
                    <a:pt x="1370" y="11604"/>
                    <a:pt x="1347" y="11627"/>
                  </a:cubicBezTo>
                  <a:cubicBezTo>
                    <a:pt x="1324" y="11650"/>
                    <a:pt x="1301" y="11673"/>
                    <a:pt x="1278" y="11696"/>
                  </a:cubicBezTo>
                  <a:cubicBezTo>
                    <a:pt x="1255" y="11741"/>
                    <a:pt x="1255" y="11833"/>
                    <a:pt x="1301" y="11856"/>
                  </a:cubicBezTo>
                  <a:cubicBezTo>
                    <a:pt x="1320" y="11865"/>
                    <a:pt x="1362" y="11871"/>
                    <a:pt x="1407" y="11871"/>
                  </a:cubicBezTo>
                  <a:cubicBezTo>
                    <a:pt x="1471" y="11871"/>
                    <a:pt x="1539" y="11859"/>
                    <a:pt x="1552" y="11833"/>
                  </a:cubicBezTo>
                  <a:cubicBezTo>
                    <a:pt x="1598" y="11787"/>
                    <a:pt x="1621" y="11696"/>
                    <a:pt x="1598" y="11627"/>
                  </a:cubicBezTo>
                  <a:cubicBezTo>
                    <a:pt x="1598" y="11627"/>
                    <a:pt x="1575" y="11604"/>
                    <a:pt x="1575" y="11604"/>
                  </a:cubicBezTo>
                  <a:cubicBezTo>
                    <a:pt x="1598" y="11536"/>
                    <a:pt x="1529" y="11559"/>
                    <a:pt x="1507" y="11536"/>
                  </a:cubicBezTo>
                  <a:cubicBezTo>
                    <a:pt x="1492" y="11522"/>
                    <a:pt x="1480" y="11516"/>
                    <a:pt x="1470" y="11516"/>
                  </a:cubicBezTo>
                  <a:close/>
                  <a:moveTo>
                    <a:pt x="2351" y="11559"/>
                  </a:moveTo>
                  <a:cubicBezTo>
                    <a:pt x="2300" y="11559"/>
                    <a:pt x="2248" y="11582"/>
                    <a:pt x="2214" y="11627"/>
                  </a:cubicBezTo>
                  <a:cubicBezTo>
                    <a:pt x="2123" y="11696"/>
                    <a:pt x="2123" y="11833"/>
                    <a:pt x="2214" y="11901"/>
                  </a:cubicBezTo>
                  <a:cubicBezTo>
                    <a:pt x="2246" y="11944"/>
                    <a:pt x="2293" y="11961"/>
                    <a:pt x="2340" y="11961"/>
                  </a:cubicBezTo>
                  <a:cubicBezTo>
                    <a:pt x="2395" y="11961"/>
                    <a:pt x="2451" y="11938"/>
                    <a:pt x="2488" y="11901"/>
                  </a:cubicBezTo>
                  <a:cubicBezTo>
                    <a:pt x="2579" y="11833"/>
                    <a:pt x="2579" y="11696"/>
                    <a:pt x="2488" y="11627"/>
                  </a:cubicBezTo>
                  <a:cubicBezTo>
                    <a:pt x="2454" y="11582"/>
                    <a:pt x="2402" y="11559"/>
                    <a:pt x="2351" y="11559"/>
                  </a:cubicBezTo>
                  <a:close/>
                  <a:moveTo>
                    <a:pt x="3298" y="11650"/>
                  </a:moveTo>
                  <a:cubicBezTo>
                    <a:pt x="3247" y="11650"/>
                    <a:pt x="3196" y="11673"/>
                    <a:pt x="3150" y="11719"/>
                  </a:cubicBezTo>
                  <a:cubicBezTo>
                    <a:pt x="3081" y="11810"/>
                    <a:pt x="3081" y="11924"/>
                    <a:pt x="3150" y="11992"/>
                  </a:cubicBezTo>
                  <a:cubicBezTo>
                    <a:pt x="3196" y="12038"/>
                    <a:pt x="3247" y="12061"/>
                    <a:pt x="3298" y="12061"/>
                  </a:cubicBezTo>
                  <a:cubicBezTo>
                    <a:pt x="3350" y="12061"/>
                    <a:pt x="3401" y="12038"/>
                    <a:pt x="3447" y="11992"/>
                  </a:cubicBezTo>
                  <a:cubicBezTo>
                    <a:pt x="3538" y="11924"/>
                    <a:pt x="3538" y="11810"/>
                    <a:pt x="3447" y="11719"/>
                  </a:cubicBezTo>
                  <a:cubicBezTo>
                    <a:pt x="3401" y="11673"/>
                    <a:pt x="3350" y="11650"/>
                    <a:pt x="3298" y="11650"/>
                  </a:cubicBezTo>
                  <a:close/>
                  <a:moveTo>
                    <a:pt x="4246" y="11715"/>
                  </a:moveTo>
                  <a:cubicBezTo>
                    <a:pt x="4189" y="11715"/>
                    <a:pt x="4147" y="11787"/>
                    <a:pt x="4086" y="11787"/>
                  </a:cubicBezTo>
                  <a:cubicBezTo>
                    <a:pt x="4063" y="11833"/>
                    <a:pt x="4040" y="11878"/>
                    <a:pt x="4017" y="11947"/>
                  </a:cubicBezTo>
                  <a:cubicBezTo>
                    <a:pt x="3994" y="12015"/>
                    <a:pt x="4063" y="12061"/>
                    <a:pt x="4086" y="12107"/>
                  </a:cubicBezTo>
                  <a:cubicBezTo>
                    <a:pt x="4109" y="12152"/>
                    <a:pt x="4177" y="12152"/>
                    <a:pt x="4223" y="12175"/>
                  </a:cubicBezTo>
                  <a:cubicBezTo>
                    <a:pt x="4236" y="12184"/>
                    <a:pt x="4249" y="12188"/>
                    <a:pt x="4261" y="12188"/>
                  </a:cubicBezTo>
                  <a:cubicBezTo>
                    <a:pt x="4310" y="12188"/>
                    <a:pt x="4351" y="12129"/>
                    <a:pt x="4405" y="12129"/>
                  </a:cubicBezTo>
                  <a:cubicBezTo>
                    <a:pt x="4428" y="12084"/>
                    <a:pt x="4451" y="12015"/>
                    <a:pt x="4474" y="11970"/>
                  </a:cubicBezTo>
                  <a:cubicBezTo>
                    <a:pt x="4497" y="11901"/>
                    <a:pt x="4451" y="11856"/>
                    <a:pt x="4405" y="11787"/>
                  </a:cubicBezTo>
                  <a:cubicBezTo>
                    <a:pt x="4405" y="11764"/>
                    <a:pt x="4314" y="11741"/>
                    <a:pt x="4268" y="11719"/>
                  </a:cubicBezTo>
                  <a:cubicBezTo>
                    <a:pt x="4261" y="11716"/>
                    <a:pt x="4253" y="11715"/>
                    <a:pt x="4246" y="11715"/>
                  </a:cubicBezTo>
                  <a:close/>
                  <a:moveTo>
                    <a:pt x="5198" y="11772"/>
                  </a:moveTo>
                  <a:cubicBezTo>
                    <a:pt x="5128" y="11772"/>
                    <a:pt x="5058" y="11796"/>
                    <a:pt x="5022" y="11833"/>
                  </a:cubicBezTo>
                  <a:cubicBezTo>
                    <a:pt x="4953" y="11924"/>
                    <a:pt x="4953" y="12107"/>
                    <a:pt x="5044" y="12175"/>
                  </a:cubicBezTo>
                  <a:cubicBezTo>
                    <a:pt x="5087" y="12207"/>
                    <a:pt x="5144" y="12224"/>
                    <a:pt x="5200" y="12224"/>
                  </a:cubicBezTo>
                  <a:cubicBezTo>
                    <a:pt x="5264" y="12224"/>
                    <a:pt x="5327" y="12201"/>
                    <a:pt x="5364" y="12152"/>
                  </a:cubicBezTo>
                  <a:cubicBezTo>
                    <a:pt x="5455" y="12084"/>
                    <a:pt x="5432" y="11901"/>
                    <a:pt x="5364" y="11833"/>
                  </a:cubicBezTo>
                  <a:cubicBezTo>
                    <a:pt x="5322" y="11790"/>
                    <a:pt x="5259" y="11772"/>
                    <a:pt x="5198" y="11772"/>
                  </a:cubicBezTo>
                  <a:close/>
                  <a:moveTo>
                    <a:pt x="6134" y="11856"/>
                  </a:moveTo>
                  <a:cubicBezTo>
                    <a:pt x="6072" y="11856"/>
                    <a:pt x="6015" y="11878"/>
                    <a:pt x="5980" y="11924"/>
                  </a:cubicBezTo>
                  <a:cubicBezTo>
                    <a:pt x="5866" y="12015"/>
                    <a:pt x="5889" y="12175"/>
                    <a:pt x="5980" y="12266"/>
                  </a:cubicBezTo>
                  <a:cubicBezTo>
                    <a:pt x="6026" y="12312"/>
                    <a:pt x="6089" y="12335"/>
                    <a:pt x="6151" y="12335"/>
                  </a:cubicBezTo>
                  <a:cubicBezTo>
                    <a:pt x="6214" y="12335"/>
                    <a:pt x="6277" y="12312"/>
                    <a:pt x="6323" y="12266"/>
                  </a:cubicBezTo>
                  <a:cubicBezTo>
                    <a:pt x="6414" y="12175"/>
                    <a:pt x="6414" y="12015"/>
                    <a:pt x="6323" y="11924"/>
                  </a:cubicBezTo>
                  <a:cubicBezTo>
                    <a:pt x="6266" y="11878"/>
                    <a:pt x="6197" y="11856"/>
                    <a:pt x="6134" y="11856"/>
                  </a:cubicBezTo>
                  <a:close/>
                  <a:moveTo>
                    <a:pt x="7076" y="11941"/>
                  </a:moveTo>
                  <a:cubicBezTo>
                    <a:pt x="7013" y="11941"/>
                    <a:pt x="6976" y="11978"/>
                    <a:pt x="6939" y="12015"/>
                  </a:cubicBezTo>
                  <a:cubicBezTo>
                    <a:pt x="6916" y="12038"/>
                    <a:pt x="6916" y="12038"/>
                    <a:pt x="6916" y="12038"/>
                  </a:cubicBezTo>
                  <a:cubicBezTo>
                    <a:pt x="6848" y="12084"/>
                    <a:pt x="6848" y="12129"/>
                    <a:pt x="6848" y="12198"/>
                  </a:cubicBezTo>
                  <a:cubicBezTo>
                    <a:pt x="6848" y="12244"/>
                    <a:pt x="6870" y="12289"/>
                    <a:pt x="6916" y="12335"/>
                  </a:cubicBezTo>
                  <a:cubicBezTo>
                    <a:pt x="6939" y="12358"/>
                    <a:pt x="6962" y="12381"/>
                    <a:pt x="6962" y="12403"/>
                  </a:cubicBezTo>
                  <a:cubicBezTo>
                    <a:pt x="6996" y="12438"/>
                    <a:pt x="7036" y="12449"/>
                    <a:pt x="7076" y="12449"/>
                  </a:cubicBezTo>
                  <a:cubicBezTo>
                    <a:pt x="7116" y="12449"/>
                    <a:pt x="7156" y="12438"/>
                    <a:pt x="7190" y="12426"/>
                  </a:cubicBezTo>
                  <a:cubicBezTo>
                    <a:pt x="7236" y="12403"/>
                    <a:pt x="7281" y="12335"/>
                    <a:pt x="7327" y="12289"/>
                  </a:cubicBezTo>
                  <a:cubicBezTo>
                    <a:pt x="7350" y="12266"/>
                    <a:pt x="7350" y="12221"/>
                    <a:pt x="7350" y="12175"/>
                  </a:cubicBezTo>
                  <a:cubicBezTo>
                    <a:pt x="7373" y="12084"/>
                    <a:pt x="7281" y="12038"/>
                    <a:pt x="7236" y="11992"/>
                  </a:cubicBezTo>
                  <a:cubicBezTo>
                    <a:pt x="7190" y="11947"/>
                    <a:pt x="7167" y="11947"/>
                    <a:pt x="7122" y="11947"/>
                  </a:cubicBezTo>
                  <a:cubicBezTo>
                    <a:pt x="7105" y="11943"/>
                    <a:pt x="7090" y="11941"/>
                    <a:pt x="7076" y="11941"/>
                  </a:cubicBezTo>
                  <a:close/>
                  <a:moveTo>
                    <a:pt x="8015" y="12012"/>
                  </a:moveTo>
                  <a:cubicBezTo>
                    <a:pt x="7943" y="12012"/>
                    <a:pt x="7871" y="12029"/>
                    <a:pt x="7829" y="12061"/>
                  </a:cubicBezTo>
                  <a:cubicBezTo>
                    <a:pt x="7761" y="12152"/>
                    <a:pt x="7761" y="12358"/>
                    <a:pt x="7829" y="12449"/>
                  </a:cubicBezTo>
                  <a:cubicBezTo>
                    <a:pt x="7866" y="12486"/>
                    <a:pt x="7948" y="12509"/>
                    <a:pt x="8031" y="12509"/>
                  </a:cubicBezTo>
                  <a:cubicBezTo>
                    <a:pt x="8103" y="12509"/>
                    <a:pt x="8175" y="12491"/>
                    <a:pt x="8217" y="12449"/>
                  </a:cubicBezTo>
                  <a:cubicBezTo>
                    <a:pt x="8286" y="12381"/>
                    <a:pt x="8308" y="12152"/>
                    <a:pt x="8217" y="12084"/>
                  </a:cubicBezTo>
                  <a:cubicBezTo>
                    <a:pt x="8180" y="12035"/>
                    <a:pt x="8098" y="12012"/>
                    <a:pt x="8015" y="12012"/>
                  </a:cubicBezTo>
                  <a:close/>
                  <a:moveTo>
                    <a:pt x="516" y="12470"/>
                  </a:moveTo>
                  <a:cubicBezTo>
                    <a:pt x="508" y="12470"/>
                    <a:pt x="497" y="12477"/>
                    <a:pt x="479" y="12495"/>
                  </a:cubicBezTo>
                  <a:cubicBezTo>
                    <a:pt x="457" y="12517"/>
                    <a:pt x="434" y="12540"/>
                    <a:pt x="411" y="12563"/>
                  </a:cubicBezTo>
                  <a:cubicBezTo>
                    <a:pt x="388" y="12586"/>
                    <a:pt x="342" y="12632"/>
                    <a:pt x="320" y="12654"/>
                  </a:cubicBezTo>
                  <a:cubicBezTo>
                    <a:pt x="274" y="12700"/>
                    <a:pt x="320" y="12700"/>
                    <a:pt x="342" y="12700"/>
                  </a:cubicBezTo>
                  <a:cubicBezTo>
                    <a:pt x="357" y="12702"/>
                    <a:pt x="371" y="12704"/>
                    <a:pt x="384" y="12704"/>
                  </a:cubicBezTo>
                  <a:cubicBezTo>
                    <a:pt x="497" y="12704"/>
                    <a:pt x="568" y="12620"/>
                    <a:pt x="548" y="12517"/>
                  </a:cubicBezTo>
                  <a:cubicBezTo>
                    <a:pt x="534" y="12489"/>
                    <a:pt x="528" y="12470"/>
                    <a:pt x="516" y="12470"/>
                  </a:cubicBezTo>
                  <a:close/>
                  <a:moveTo>
                    <a:pt x="1340" y="12457"/>
                  </a:moveTo>
                  <a:cubicBezTo>
                    <a:pt x="1301" y="12457"/>
                    <a:pt x="1259" y="12481"/>
                    <a:pt x="1210" y="12517"/>
                  </a:cubicBezTo>
                  <a:cubicBezTo>
                    <a:pt x="1118" y="12609"/>
                    <a:pt x="1118" y="12677"/>
                    <a:pt x="1210" y="12769"/>
                  </a:cubicBezTo>
                  <a:cubicBezTo>
                    <a:pt x="1250" y="12809"/>
                    <a:pt x="1285" y="12827"/>
                    <a:pt x="1321" y="12827"/>
                  </a:cubicBezTo>
                  <a:cubicBezTo>
                    <a:pt x="1366" y="12827"/>
                    <a:pt x="1410" y="12797"/>
                    <a:pt x="1461" y="12746"/>
                  </a:cubicBezTo>
                  <a:cubicBezTo>
                    <a:pt x="1529" y="12677"/>
                    <a:pt x="1529" y="12609"/>
                    <a:pt x="1438" y="12517"/>
                  </a:cubicBezTo>
                  <a:cubicBezTo>
                    <a:pt x="1406" y="12475"/>
                    <a:pt x="1374" y="12457"/>
                    <a:pt x="1340" y="12457"/>
                  </a:cubicBezTo>
                  <a:close/>
                  <a:moveTo>
                    <a:pt x="2257" y="12529"/>
                  </a:moveTo>
                  <a:cubicBezTo>
                    <a:pt x="2197" y="12529"/>
                    <a:pt x="2134" y="12540"/>
                    <a:pt x="2100" y="12563"/>
                  </a:cubicBezTo>
                  <a:cubicBezTo>
                    <a:pt x="2100" y="12609"/>
                    <a:pt x="2077" y="12654"/>
                    <a:pt x="2077" y="12700"/>
                  </a:cubicBezTo>
                  <a:cubicBezTo>
                    <a:pt x="2077" y="12837"/>
                    <a:pt x="2100" y="12883"/>
                    <a:pt x="2260" y="12883"/>
                  </a:cubicBezTo>
                  <a:cubicBezTo>
                    <a:pt x="2374" y="12883"/>
                    <a:pt x="2442" y="12837"/>
                    <a:pt x="2442" y="12723"/>
                  </a:cubicBezTo>
                  <a:cubicBezTo>
                    <a:pt x="2420" y="12677"/>
                    <a:pt x="2420" y="12609"/>
                    <a:pt x="2397" y="12563"/>
                  </a:cubicBezTo>
                  <a:cubicBezTo>
                    <a:pt x="2374" y="12540"/>
                    <a:pt x="2317" y="12529"/>
                    <a:pt x="2257" y="12529"/>
                  </a:cubicBezTo>
                  <a:close/>
                  <a:moveTo>
                    <a:pt x="3238" y="12580"/>
                  </a:moveTo>
                  <a:cubicBezTo>
                    <a:pt x="3184" y="12580"/>
                    <a:pt x="3127" y="12597"/>
                    <a:pt x="3081" y="12632"/>
                  </a:cubicBezTo>
                  <a:cubicBezTo>
                    <a:pt x="3013" y="12723"/>
                    <a:pt x="3013" y="12837"/>
                    <a:pt x="3081" y="12928"/>
                  </a:cubicBezTo>
                  <a:cubicBezTo>
                    <a:pt x="3116" y="12963"/>
                    <a:pt x="3167" y="12980"/>
                    <a:pt x="3221" y="12980"/>
                  </a:cubicBezTo>
                  <a:cubicBezTo>
                    <a:pt x="3275" y="12980"/>
                    <a:pt x="3333" y="12963"/>
                    <a:pt x="3378" y="12928"/>
                  </a:cubicBezTo>
                  <a:cubicBezTo>
                    <a:pt x="3447" y="12860"/>
                    <a:pt x="3447" y="12723"/>
                    <a:pt x="3378" y="12632"/>
                  </a:cubicBezTo>
                  <a:cubicBezTo>
                    <a:pt x="3344" y="12597"/>
                    <a:pt x="3293" y="12580"/>
                    <a:pt x="3238" y="12580"/>
                  </a:cubicBezTo>
                  <a:close/>
                  <a:moveTo>
                    <a:pt x="4179" y="12674"/>
                  </a:moveTo>
                  <a:cubicBezTo>
                    <a:pt x="4127" y="12674"/>
                    <a:pt x="4077" y="12697"/>
                    <a:pt x="4040" y="12746"/>
                  </a:cubicBezTo>
                  <a:cubicBezTo>
                    <a:pt x="3949" y="12814"/>
                    <a:pt x="3949" y="12928"/>
                    <a:pt x="4040" y="13020"/>
                  </a:cubicBezTo>
                  <a:cubicBezTo>
                    <a:pt x="4086" y="13065"/>
                    <a:pt x="4137" y="13088"/>
                    <a:pt x="4188" y="13088"/>
                  </a:cubicBezTo>
                  <a:cubicBezTo>
                    <a:pt x="4240" y="13088"/>
                    <a:pt x="4291" y="13065"/>
                    <a:pt x="4337" y="13020"/>
                  </a:cubicBezTo>
                  <a:cubicBezTo>
                    <a:pt x="4405" y="12928"/>
                    <a:pt x="4405" y="12814"/>
                    <a:pt x="4314" y="12723"/>
                  </a:cubicBezTo>
                  <a:cubicBezTo>
                    <a:pt x="4272" y="12691"/>
                    <a:pt x="4224" y="12674"/>
                    <a:pt x="4179" y="12674"/>
                  </a:cubicBezTo>
                  <a:close/>
                  <a:moveTo>
                    <a:pt x="5085" y="12718"/>
                  </a:moveTo>
                  <a:cubicBezTo>
                    <a:pt x="5031" y="12718"/>
                    <a:pt x="4989" y="12769"/>
                    <a:pt x="4930" y="12769"/>
                  </a:cubicBezTo>
                  <a:cubicBezTo>
                    <a:pt x="4907" y="12837"/>
                    <a:pt x="4907" y="12883"/>
                    <a:pt x="4885" y="12928"/>
                  </a:cubicBezTo>
                  <a:cubicBezTo>
                    <a:pt x="4862" y="13020"/>
                    <a:pt x="4930" y="13065"/>
                    <a:pt x="4953" y="13111"/>
                  </a:cubicBezTo>
                  <a:cubicBezTo>
                    <a:pt x="4953" y="13157"/>
                    <a:pt x="5022" y="13157"/>
                    <a:pt x="5090" y="13179"/>
                  </a:cubicBezTo>
                  <a:cubicBezTo>
                    <a:pt x="5098" y="13182"/>
                    <a:pt x="5105" y="13183"/>
                    <a:pt x="5112" y="13183"/>
                  </a:cubicBezTo>
                  <a:cubicBezTo>
                    <a:pt x="5162" y="13183"/>
                    <a:pt x="5199" y="13130"/>
                    <a:pt x="5234" y="13130"/>
                  </a:cubicBezTo>
                  <a:cubicBezTo>
                    <a:pt x="5240" y="13130"/>
                    <a:pt x="5245" y="13131"/>
                    <a:pt x="5250" y="13134"/>
                  </a:cubicBezTo>
                  <a:cubicBezTo>
                    <a:pt x="5273" y="13065"/>
                    <a:pt x="5318" y="13020"/>
                    <a:pt x="5318" y="12974"/>
                  </a:cubicBezTo>
                  <a:cubicBezTo>
                    <a:pt x="5364" y="12905"/>
                    <a:pt x="5296" y="12837"/>
                    <a:pt x="5273" y="12791"/>
                  </a:cubicBezTo>
                  <a:cubicBezTo>
                    <a:pt x="5250" y="12746"/>
                    <a:pt x="5181" y="12746"/>
                    <a:pt x="5113" y="12723"/>
                  </a:cubicBezTo>
                  <a:cubicBezTo>
                    <a:pt x="5103" y="12720"/>
                    <a:pt x="5094" y="12718"/>
                    <a:pt x="5085" y="12718"/>
                  </a:cubicBezTo>
                  <a:close/>
                  <a:moveTo>
                    <a:pt x="6069" y="12814"/>
                  </a:moveTo>
                  <a:cubicBezTo>
                    <a:pt x="6003" y="12814"/>
                    <a:pt x="5935" y="12837"/>
                    <a:pt x="5889" y="12883"/>
                  </a:cubicBezTo>
                  <a:cubicBezTo>
                    <a:pt x="5798" y="12951"/>
                    <a:pt x="5798" y="13134"/>
                    <a:pt x="5889" y="13202"/>
                  </a:cubicBezTo>
                  <a:cubicBezTo>
                    <a:pt x="5926" y="13251"/>
                    <a:pt x="5989" y="13274"/>
                    <a:pt x="6053" y="13274"/>
                  </a:cubicBezTo>
                  <a:cubicBezTo>
                    <a:pt x="6109" y="13274"/>
                    <a:pt x="6166" y="13257"/>
                    <a:pt x="6209" y="13225"/>
                  </a:cubicBezTo>
                  <a:cubicBezTo>
                    <a:pt x="6300" y="13157"/>
                    <a:pt x="6300" y="12974"/>
                    <a:pt x="6231" y="12883"/>
                  </a:cubicBezTo>
                  <a:cubicBezTo>
                    <a:pt x="6197" y="12837"/>
                    <a:pt x="6134" y="12814"/>
                    <a:pt x="6069" y="12814"/>
                  </a:cubicBezTo>
                  <a:close/>
                  <a:moveTo>
                    <a:pt x="6999" y="12888"/>
                  </a:moveTo>
                  <a:cubicBezTo>
                    <a:pt x="6945" y="12888"/>
                    <a:pt x="6893" y="12917"/>
                    <a:pt x="6848" y="12974"/>
                  </a:cubicBezTo>
                  <a:cubicBezTo>
                    <a:pt x="6734" y="13088"/>
                    <a:pt x="6734" y="13202"/>
                    <a:pt x="6848" y="13316"/>
                  </a:cubicBezTo>
                  <a:cubicBezTo>
                    <a:pt x="6893" y="13362"/>
                    <a:pt x="6945" y="13385"/>
                    <a:pt x="6999" y="13385"/>
                  </a:cubicBezTo>
                  <a:cubicBezTo>
                    <a:pt x="7053" y="13385"/>
                    <a:pt x="7110" y="13362"/>
                    <a:pt x="7167" y="13316"/>
                  </a:cubicBezTo>
                  <a:cubicBezTo>
                    <a:pt x="7281" y="13202"/>
                    <a:pt x="7281" y="13088"/>
                    <a:pt x="7167" y="12974"/>
                  </a:cubicBezTo>
                  <a:cubicBezTo>
                    <a:pt x="7110" y="12917"/>
                    <a:pt x="7053" y="12888"/>
                    <a:pt x="6999" y="12888"/>
                  </a:cubicBezTo>
                  <a:close/>
                  <a:moveTo>
                    <a:pt x="285" y="13351"/>
                  </a:moveTo>
                  <a:cubicBezTo>
                    <a:pt x="234" y="13351"/>
                    <a:pt x="183" y="13362"/>
                    <a:pt x="160" y="13385"/>
                  </a:cubicBezTo>
                  <a:cubicBezTo>
                    <a:pt x="137" y="13430"/>
                    <a:pt x="137" y="13590"/>
                    <a:pt x="160" y="13613"/>
                  </a:cubicBezTo>
                  <a:cubicBezTo>
                    <a:pt x="183" y="13636"/>
                    <a:pt x="234" y="13647"/>
                    <a:pt x="285" y="13647"/>
                  </a:cubicBezTo>
                  <a:cubicBezTo>
                    <a:pt x="337" y="13647"/>
                    <a:pt x="388" y="13636"/>
                    <a:pt x="411" y="13613"/>
                  </a:cubicBezTo>
                  <a:cubicBezTo>
                    <a:pt x="434" y="13567"/>
                    <a:pt x="434" y="13408"/>
                    <a:pt x="411" y="13385"/>
                  </a:cubicBezTo>
                  <a:cubicBezTo>
                    <a:pt x="388" y="13362"/>
                    <a:pt x="337" y="13351"/>
                    <a:pt x="285" y="13351"/>
                  </a:cubicBezTo>
                  <a:close/>
                  <a:moveTo>
                    <a:pt x="1247" y="13402"/>
                  </a:moveTo>
                  <a:cubicBezTo>
                    <a:pt x="1204" y="13402"/>
                    <a:pt x="1164" y="13419"/>
                    <a:pt x="1141" y="13453"/>
                  </a:cubicBezTo>
                  <a:cubicBezTo>
                    <a:pt x="1073" y="13545"/>
                    <a:pt x="1073" y="13613"/>
                    <a:pt x="1141" y="13682"/>
                  </a:cubicBezTo>
                  <a:cubicBezTo>
                    <a:pt x="1176" y="13716"/>
                    <a:pt x="1221" y="13733"/>
                    <a:pt x="1264" y="13733"/>
                  </a:cubicBezTo>
                  <a:cubicBezTo>
                    <a:pt x="1307" y="13733"/>
                    <a:pt x="1347" y="13716"/>
                    <a:pt x="1370" y="13682"/>
                  </a:cubicBezTo>
                  <a:cubicBezTo>
                    <a:pt x="1438" y="13613"/>
                    <a:pt x="1438" y="13522"/>
                    <a:pt x="1370" y="13453"/>
                  </a:cubicBezTo>
                  <a:cubicBezTo>
                    <a:pt x="1335" y="13419"/>
                    <a:pt x="1290" y="13402"/>
                    <a:pt x="1247" y="13402"/>
                  </a:cubicBezTo>
                  <a:close/>
                  <a:moveTo>
                    <a:pt x="2203" y="13476"/>
                  </a:moveTo>
                  <a:cubicBezTo>
                    <a:pt x="2163" y="13476"/>
                    <a:pt x="2123" y="13499"/>
                    <a:pt x="2077" y="13545"/>
                  </a:cubicBezTo>
                  <a:cubicBezTo>
                    <a:pt x="2009" y="13636"/>
                    <a:pt x="2009" y="13704"/>
                    <a:pt x="2100" y="13773"/>
                  </a:cubicBezTo>
                  <a:cubicBezTo>
                    <a:pt x="2146" y="13819"/>
                    <a:pt x="2180" y="13841"/>
                    <a:pt x="2214" y="13841"/>
                  </a:cubicBezTo>
                  <a:cubicBezTo>
                    <a:pt x="2248" y="13841"/>
                    <a:pt x="2283" y="13819"/>
                    <a:pt x="2328" y="13773"/>
                  </a:cubicBezTo>
                  <a:cubicBezTo>
                    <a:pt x="2420" y="13682"/>
                    <a:pt x="2420" y="13636"/>
                    <a:pt x="2328" y="13545"/>
                  </a:cubicBezTo>
                  <a:cubicBezTo>
                    <a:pt x="2283" y="13499"/>
                    <a:pt x="2243" y="13476"/>
                    <a:pt x="2203" y="13476"/>
                  </a:cubicBezTo>
                  <a:close/>
                  <a:moveTo>
                    <a:pt x="3139" y="13556"/>
                  </a:moveTo>
                  <a:cubicBezTo>
                    <a:pt x="3076" y="13556"/>
                    <a:pt x="3013" y="13567"/>
                    <a:pt x="2990" y="13590"/>
                  </a:cubicBezTo>
                  <a:cubicBezTo>
                    <a:pt x="2945" y="13636"/>
                    <a:pt x="2945" y="13819"/>
                    <a:pt x="2990" y="13864"/>
                  </a:cubicBezTo>
                  <a:cubicBezTo>
                    <a:pt x="3004" y="13892"/>
                    <a:pt x="3088" y="13912"/>
                    <a:pt x="3161" y="13912"/>
                  </a:cubicBezTo>
                  <a:cubicBezTo>
                    <a:pt x="3206" y="13912"/>
                    <a:pt x="3247" y="13904"/>
                    <a:pt x="3264" y="13887"/>
                  </a:cubicBezTo>
                  <a:cubicBezTo>
                    <a:pt x="3333" y="13841"/>
                    <a:pt x="3333" y="13636"/>
                    <a:pt x="3287" y="13590"/>
                  </a:cubicBezTo>
                  <a:cubicBezTo>
                    <a:pt x="3264" y="13567"/>
                    <a:pt x="3201" y="13556"/>
                    <a:pt x="3139" y="13556"/>
                  </a:cubicBezTo>
                  <a:close/>
                  <a:moveTo>
                    <a:pt x="6802" y="13864"/>
                  </a:moveTo>
                  <a:cubicBezTo>
                    <a:pt x="6802" y="13864"/>
                    <a:pt x="6779" y="13887"/>
                    <a:pt x="6779" y="13887"/>
                  </a:cubicBezTo>
                  <a:cubicBezTo>
                    <a:pt x="6756" y="13910"/>
                    <a:pt x="6734" y="13910"/>
                    <a:pt x="6734" y="13933"/>
                  </a:cubicBezTo>
                  <a:cubicBezTo>
                    <a:pt x="6734" y="13933"/>
                    <a:pt x="6734" y="13955"/>
                    <a:pt x="6734" y="13955"/>
                  </a:cubicBezTo>
                  <a:cubicBezTo>
                    <a:pt x="6779" y="13933"/>
                    <a:pt x="6802" y="13910"/>
                    <a:pt x="6825" y="13864"/>
                  </a:cubicBezTo>
                  <a:close/>
                  <a:moveTo>
                    <a:pt x="4086" y="13630"/>
                  </a:moveTo>
                  <a:cubicBezTo>
                    <a:pt x="4034" y="13630"/>
                    <a:pt x="3983" y="13647"/>
                    <a:pt x="3949" y="13682"/>
                  </a:cubicBezTo>
                  <a:cubicBezTo>
                    <a:pt x="3858" y="13750"/>
                    <a:pt x="3858" y="13887"/>
                    <a:pt x="3949" y="13978"/>
                  </a:cubicBezTo>
                  <a:cubicBezTo>
                    <a:pt x="3983" y="14013"/>
                    <a:pt x="4034" y="14030"/>
                    <a:pt x="4086" y="14030"/>
                  </a:cubicBezTo>
                  <a:cubicBezTo>
                    <a:pt x="4137" y="14030"/>
                    <a:pt x="4188" y="14013"/>
                    <a:pt x="4223" y="13978"/>
                  </a:cubicBezTo>
                  <a:cubicBezTo>
                    <a:pt x="4291" y="13887"/>
                    <a:pt x="4291" y="13773"/>
                    <a:pt x="4223" y="13682"/>
                  </a:cubicBezTo>
                  <a:cubicBezTo>
                    <a:pt x="4188" y="13647"/>
                    <a:pt x="4137" y="13630"/>
                    <a:pt x="4086" y="13630"/>
                  </a:cubicBezTo>
                  <a:close/>
                  <a:moveTo>
                    <a:pt x="5048" y="13715"/>
                  </a:moveTo>
                  <a:cubicBezTo>
                    <a:pt x="4994" y="13715"/>
                    <a:pt x="4936" y="13744"/>
                    <a:pt x="4885" y="13796"/>
                  </a:cubicBezTo>
                  <a:cubicBezTo>
                    <a:pt x="4793" y="13864"/>
                    <a:pt x="4816" y="13978"/>
                    <a:pt x="4885" y="14070"/>
                  </a:cubicBezTo>
                  <a:cubicBezTo>
                    <a:pt x="4927" y="14112"/>
                    <a:pt x="4974" y="14130"/>
                    <a:pt x="5022" y="14130"/>
                  </a:cubicBezTo>
                  <a:cubicBezTo>
                    <a:pt x="5077" y="14130"/>
                    <a:pt x="5133" y="14106"/>
                    <a:pt x="5181" y="14070"/>
                  </a:cubicBezTo>
                  <a:cubicBezTo>
                    <a:pt x="5273" y="13978"/>
                    <a:pt x="5250" y="13864"/>
                    <a:pt x="5159" y="13773"/>
                  </a:cubicBezTo>
                  <a:cubicBezTo>
                    <a:pt x="5129" y="13733"/>
                    <a:pt x="5090" y="13715"/>
                    <a:pt x="5048" y="13715"/>
                  </a:cubicBezTo>
                  <a:close/>
                  <a:moveTo>
                    <a:pt x="5979" y="13769"/>
                  </a:moveTo>
                  <a:cubicBezTo>
                    <a:pt x="5972" y="13769"/>
                    <a:pt x="5965" y="13770"/>
                    <a:pt x="5957" y="13773"/>
                  </a:cubicBezTo>
                  <a:cubicBezTo>
                    <a:pt x="5889" y="13773"/>
                    <a:pt x="5843" y="13819"/>
                    <a:pt x="5798" y="13819"/>
                  </a:cubicBezTo>
                  <a:cubicBezTo>
                    <a:pt x="5798" y="13887"/>
                    <a:pt x="5729" y="13933"/>
                    <a:pt x="5729" y="14001"/>
                  </a:cubicBezTo>
                  <a:cubicBezTo>
                    <a:pt x="5729" y="14070"/>
                    <a:pt x="5798" y="14092"/>
                    <a:pt x="5775" y="14161"/>
                  </a:cubicBezTo>
                  <a:cubicBezTo>
                    <a:pt x="5843" y="14184"/>
                    <a:pt x="5889" y="14207"/>
                    <a:pt x="5935" y="14229"/>
                  </a:cubicBezTo>
                  <a:cubicBezTo>
                    <a:pt x="5944" y="14233"/>
                    <a:pt x="5954" y="14234"/>
                    <a:pt x="5963" y="14234"/>
                  </a:cubicBezTo>
                  <a:cubicBezTo>
                    <a:pt x="6022" y="14234"/>
                    <a:pt x="6078" y="14181"/>
                    <a:pt x="6117" y="14161"/>
                  </a:cubicBezTo>
                  <a:cubicBezTo>
                    <a:pt x="6163" y="14138"/>
                    <a:pt x="6163" y="14070"/>
                    <a:pt x="6186" y="14001"/>
                  </a:cubicBezTo>
                  <a:cubicBezTo>
                    <a:pt x="6209" y="13933"/>
                    <a:pt x="6117" y="13887"/>
                    <a:pt x="6117" y="13819"/>
                  </a:cubicBezTo>
                  <a:cubicBezTo>
                    <a:pt x="6110" y="13821"/>
                    <a:pt x="6102" y="13822"/>
                    <a:pt x="6096" y="13822"/>
                  </a:cubicBezTo>
                  <a:cubicBezTo>
                    <a:pt x="6050" y="13822"/>
                    <a:pt x="6025" y="13769"/>
                    <a:pt x="5979" y="13769"/>
                  </a:cubicBezTo>
                  <a:close/>
                  <a:moveTo>
                    <a:pt x="214" y="14252"/>
                  </a:moveTo>
                  <a:cubicBezTo>
                    <a:pt x="188" y="14252"/>
                    <a:pt x="160" y="14275"/>
                    <a:pt x="114" y="14321"/>
                  </a:cubicBezTo>
                  <a:cubicBezTo>
                    <a:pt x="23" y="14412"/>
                    <a:pt x="46" y="14435"/>
                    <a:pt x="114" y="14526"/>
                  </a:cubicBezTo>
                  <a:cubicBezTo>
                    <a:pt x="157" y="14558"/>
                    <a:pt x="189" y="14575"/>
                    <a:pt x="219" y="14575"/>
                  </a:cubicBezTo>
                  <a:cubicBezTo>
                    <a:pt x="253" y="14575"/>
                    <a:pt x="283" y="14552"/>
                    <a:pt x="320" y="14503"/>
                  </a:cubicBezTo>
                  <a:cubicBezTo>
                    <a:pt x="388" y="14435"/>
                    <a:pt x="388" y="14412"/>
                    <a:pt x="297" y="14321"/>
                  </a:cubicBezTo>
                  <a:cubicBezTo>
                    <a:pt x="263" y="14275"/>
                    <a:pt x="240" y="14252"/>
                    <a:pt x="214" y="14252"/>
                  </a:cubicBezTo>
                  <a:close/>
                  <a:moveTo>
                    <a:pt x="1181" y="14374"/>
                  </a:moveTo>
                  <a:cubicBezTo>
                    <a:pt x="1124" y="14374"/>
                    <a:pt x="1063" y="14385"/>
                    <a:pt x="1050" y="14412"/>
                  </a:cubicBezTo>
                  <a:cubicBezTo>
                    <a:pt x="1004" y="14458"/>
                    <a:pt x="1004" y="14617"/>
                    <a:pt x="1050" y="14640"/>
                  </a:cubicBezTo>
                  <a:cubicBezTo>
                    <a:pt x="1069" y="14660"/>
                    <a:pt x="1109" y="14667"/>
                    <a:pt x="1150" y="14667"/>
                  </a:cubicBezTo>
                  <a:cubicBezTo>
                    <a:pt x="1206" y="14667"/>
                    <a:pt x="1265" y="14653"/>
                    <a:pt x="1278" y="14640"/>
                  </a:cubicBezTo>
                  <a:cubicBezTo>
                    <a:pt x="1324" y="14595"/>
                    <a:pt x="1324" y="14435"/>
                    <a:pt x="1278" y="14389"/>
                  </a:cubicBezTo>
                  <a:cubicBezTo>
                    <a:pt x="1259" y="14380"/>
                    <a:pt x="1221" y="14374"/>
                    <a:pt x="1181" y="14374"/>
                  </a:cubicBezTo>
                  <a:close/>
                  <a:moveTo>
                    <a:pt x="2134" y="14439"/>
                  </a:moveTo>
                  <a:cubicBezTo>
                    <a:pt x="2081" y="14439"/>
                    <a:pt x="2026" y="14463"/>
                    <a:pt x="1986" y="14503"/>
                  </a:cubicBezTo>
                  <a:cubicBezTo>
                    <a:pt x="1917" y="14572"/>
                    <a:pt x="1940" y="14686"/>
                    <a:pt x="2009" y="14732"/>
                  </a:cubicBezTo>
                  <a:cubicBezTo>
                    <a:pt x="2043" y="14766"/>
                    <a:pt x="2083" y="14783"/>
                    <a:pt x="2123" y="14783"/>
                  </a:cubicBezTo>
                  <a:cubicBezTo>
                    <a:pt x="2163" y="14783"/>
                    <a:pt x="2203" y="14766"/>
                    <a:pt x="2237" y="14732"/>
                  </a:cubicBezTo>
                  <a:cubicBezTo>
                    <a:pt x="2305" y="14663"/>
                    <a:pt x="2305" y="14549"/>
                    <a:pt x="2237" y="14480"/>
                  </a:cubicBezTo>
                  <a:cubicBezTo>
                    <a:pt x="2208" y="14452"/>
                    <a:pt x="2172" y="14439"/>
                    <a:pt x="2134" y="14439"/>
                  </a:cubicBezTo>
                  <a:close/>
                  <a:moveTo>
                    <a:pt x="3047" y="14503"/>
                  </a:moveTo>
                  <a:cubicBezTo>
                    <a:pt x="3007" y="14503"/>
                    <a:pt x="2967" y="14526"/>
                    <a:pt x="2922" y="14572"/>
                  </a:cubicBezTo>
                  <a:cubicBezTo>
                    <a:pt x="2830" y="14663"/>
                    <a:pt x="2830" y="14709"/>
                    <a:pt x="2922" y="14800"/>
                  </a:cubicBezTo>
                  <a:cubicBezTo>
                    <a:pt x="2967" y="14846"/>
                    <a:pt x="3007" y="14868"/>
                    <a:pt x="3044" y="14868"/>
                  </a:cubicBezTo>
                  <a:cubicBezTo>
                    <a:pt x="3081" y="14868"/>
                    <a:pt x="3116" y="14846"/>
                    <a:pt x="3150" y="14800"/>
                  </a:cubicBezTo>
                  <a:cubicBezTo>
                    <a:pt x="3241" y="14709"/>
                    <a:pt x="3241" y="14640"/>
                    <a:pt x="3173" y="14572"/>
                  </a:cubicBezTo>
                  <a:cubicBezTo>
                    <a:pt x="3127" y="14526"/>
                    <a:pt x="3087" y="14503"/>
                    <a:pt x="3047" y="14503"/>
                  </a:cubicBezTo>
                  <a:close/>
                  <a:moveTo>
                    <a:pt x="3992" y="14606"/>
                  </a:moveTo>
                  <a:cubicBezTo>
                    <a:pt x="3932" y="14606"/>
                    <a:pt x="3869" y="14617"/>
                    <a:pt x="3835" y="14640"/>
                  </a:cubicBezTo>
                  <a:cubicBezTo>
                    <a:pt x="3812" y="14686"/>
                    <a:pt x="3789" y="14846"/>
                    <a:pt x="3835" y="14914"/>
                  </a:cubicBezTo>
                  <a:cubicBezTo>
                    <a:pt x="3863" y="14942"/>
                    <a:pt x="3943" y="14962"/>
                    <a:pt x="4017" y="14962"/>
                  </a:cubicBezTo>
                  <a:cubicBezTo>
                    <a:pt x="4062" y="14962"/>
                    <a:pt x="4105" y="14954"/>
                    <a:pt x="4131" y="14937"/>
                  </a:cubicBezTo>
                  <a:cubicBezTo>
                    <a:pt x="4177" y="14891"/>
                    <a:pt x="4177" y="14686"/>
                    <a:pt x="4131" y="14640"/>
                  </a:cubicBezTo>
                  <a:cubicBezTo>
                    <a:pt x="4109" y="14617"/>
                    <a:pt x="4052" y="14606"/>
                    <a:pt x="3992" y="14606"/>
                  </a:cubicBezTo>
                  <a:close/>
                  <a:moveTo>
                    <a:pt x="5843" y="14709"/>
                  </a:moveTo>
                  <a:cubicBezTo>
                    <a:pt x="5775" y="14709"/>
                    <a:pt x="5729" y="14777"/>
                    <a:pt x="5684" y="14846"/>
                  </a:cubicBezTo>
                  <a:cubicBezTo>
                    <a:pt x="5661" y="14868"/>
                    <a:pt x="5684" y="14937"/>
                    <a:pt x="5684" y="15005"/>
                  </a:cubicBezTo>
                  <a:cubicBezTo>
                    <a:pt x="5729" y="14983"/>
                    <a:pt x="5752" y="14960"/>
                    <a:pt x="5798" y="14914"/>
                  </a:cubicBezTo>
                  <a:cubicBezTo>
                    <a:pt x="5798" y="14914"/>
                    <a:pt x="5820" y="14891"/>
                    <a:pt x="5843" y="14868"/>
                  </a:cubicBezTo>
                  <a:cubicBezTo>
                    <a:pt x="5843" y="14868"/>
                    <a:pt x="5866" y="14846"/>
                    <a:pt x="5889" y="14823"/>
                  </a:cubicBezTo>
                  <a:cubicBezTo>
                    <a:pt x="5912" y="14777"/>
                    <a:pt x="5935" y="14754"/>
                    <a:pt x="5980" y="14709"/>
                  </a:cubicBezTo>
                  <a:close/>
                  <a:moveTo>
                    <a:pt x="4956" y="14657"/>
                  </a:moveTo>
                  <a:cubicBezTo>
                    <a:pt x="4902" y="14657"/>
                    <a:pt x="4850" y="14674"/>
                    <a:pt x="4816" y="14709"/>
                  </a:cubicBezTo>
                  <a:cubicBezTo>
                    <a:pt x="4748" y="14777"/>
                    <a:pt x="4748" y="14914"/>
                    <a:pt x="4816" y="14983"/>
                  </a:cubicBezTo>
                  <a:cubicBezTo>
                    <a:pt x="4862" y="15028"/>
                    <a:pt x="4913" y="15051"/>
                    <a:pt x="4965" y="15051"/>
                  </a:cubicBezTo>
                  <a:cubicBezTo>
                    <a:pt x="5016" y="15051"/>
                    <a:pt x="5067" y="15028"/>
                    <a:pt x="5113" y="14983"/>
                  </a:cubicBezTo>
                  <a:cubicBezTo>
                    <a:pt x="5181" y="14914"/>
                    <a:pt x="5181" y="14777"/>
                    <a:pt x="5113" y="14709"/>
                  </a:cubicBezTo>
                  <a:cubicBezTo>
                    <a:pt x="5067" y="14674"/>
                    <a:pt x="5010" y="14657"/>
                    <a:pt x="4956" y="14657"/>
                  </a:cubicBezTo>
                  <a:close/>
                  <a:moveTo>
                    <a:pt x="137" y="15268"/>
                  </a:moveTo>
                  <a:cubicBezTo>
                    <a:pt x="103" y="15268"/>
                    <a:pt x="69" y="15279"/>
                    <a:pt x="46" y="15302"/>
                  </a:cubicBezTo>
                  <a:cubicBezTo>
                    <a:pt x="0" y="15348"/>
                    <a:pt x="0" y="15439"/>
                    <a:pt x="46" y="15485"/>
                  </a:cubicBezTo>
                  <a:cubicBezTo>
                    <a:pt x="77" y="15516"/>
                    <a:pt x="108" y="15528"/>
                    <a:pt x="138" y="15528"/>
                  </a:cubicBezTo>
                  <a:cubicBezTo>
                    <a:pt x="176" y="15528"/>
                    <a:pt x="214" y="15510"/>
                    <a:pt x="251" y="15485"/>
                  </a:cubicBezTo>
                  <a:cubicBezTo>
                    <a:pt x="297" y="15439"/>
                    <a:pt x="297" y="15348"/>
                    <a:pt x="228" y="15302"/>
                  </a:cubicBezTo>
                  <a:cubicBezTo>
                    <a:pt x="205" y="15279"/>
                    <a:pt x="171" y="15268"/>
                    <a:pt x="137" y="15268"/>
                  </a:cubicBezTo>
                  <a:close/>
                  <a:moveTo>
                    <a:pt x="1067" y="15299"/>
                  </a:moveTo>
                  <a:cubicBezTo>
                    <a:pt x="1040" y="15299"/>
                    <a:pt x="1013" y="15316"/>
                    <a:pt x="982" y="15348"/>
                  </a:cubicBezTo>
                  <a:cubicBezTo>
                    <a:pt x="890" y="15462"/>
                    <a:pt x="890" y="15462"/>
                    <a:pt x="982" y="15553"/>
                  </a:cubicBezTo>
                  <a:cubicBezTo>
                    <a:pt x="1018" y="15602"/>
                    <a:pt x="1042" y="15625"/>
                    <a:pt x="1070" y="15625"/>
                  </a:cubicBezTo>
                  <a:cubicBezTo>
                    <a:pt x="1094" y="15625"/>
                    <a:pt x="1122" y="15608"/>
                    <a:pt x="1164" y="15576"/>
                  </a:cubicBezTo>
                  <a:cubicBezTo>
                    <a:pt x="1255" y="15485"/>
                    <a:pt x="1255" y="15462"/>
                    <a:pt x="1164" y="15371"/>
                  </a:cubicBezTo>
                  <a:cubicBezTo>
                    <a:pt x="1127" y="15322"/>
                    <a:pt x="1097" y="15299"/>
                    <a:pt x="1067" y="15299"/>
                  </a:cubicBezTo>
                  <a:close/>
                  <a:moveTo>
                    <a:pt x="1996" y="15413"/>
                  </a:moveTo>
                  <a:cubicBezTo>
                    <a:pt x="1954" y="15413"/>
                    <a:pt x="1914" y="15420"/>
                    <a:pt x="1895" y="15439"/>
                  </a:cubicBezTo>
                  <a:cubicBezTo>
                    <a:pt x="1872" y="15462"/>
                    <a:pt x="1849" y="15622"/>
                    <a:pt x="1895" y="15667"/>
                  </a:cubicBezTo>
                  <a:cubicBezTo>
                    <a:pt x="1921" y="15694"/>
                    <a:pt x="1987" y="15705"/>
                    <a:pt x="2042" y="15705"/>
                  </a:cubicBezTo>
                  <a:cubicBezTo>
                    <a:pt x="2080" y="15705"/>
                    <a:pt x="2113" y="15700"/>
                    <a:pt x="2123" y="15690"/>
                  </a:cubicBezTo>
                  <a:cubicBezTo>
                    <a:pt x="2168" y="15645"/>
                    <a:pt x="2168" y="15485"/>
                    <a:pt x="2146" y="15439"/>
                  </a:cubicBezTo>
                  <a:cubicBezTo>
                    <a:pt x="2119" y="15426"/>
                    <a:pt x="2055" y="15413"/>
                    <a:pt x="1996" y="15413"/>
                  </a:cubicBezTo>
                  <a:close/>
                  <a:moveTo>
                    <a:pt x="2990" y="15456"/>
                  </a:moveTo>
                  <a:cubicBezTo>
                    <a:pt x="2950" y="15456"/>
                    <a:pt x="2910" y="15473"/>
                    <a:pt x="2876" y="15508"/>
                  </a:cubicBezTo>
                  <a:cubicBezTo>
                    <a:pt x="2808" y="15576"/>
                    <a:pt x="2808" y="15690"/>
                    <a:pt x="2876" y="15759"/>
                  </a:cubicBezTo>
                  <a:cubicBezTo>
                    <a:pt x="2899" y="15781"/>
                    <a:pt x="2939" y="15793"/>
                    <a:pt x="2982" y="15793"/>
                  </a:cubicBezTo>
                  <a:cubicBezTo>
                    <a:pt x="3024" y="15793"/>
                    <a:pt x="3070" y="15781"/>
                    <a:pt x="3104" y="15759"/>
                  </a:cubicBezTo>
                  <a:cubicBezTo>
                    <a:pt x="3173" y="15690"/>
                    <a:pt x="3173" y="15576"/>
                    <a:pt x="3104" y="15508"/>
                  </a:cubicBezTo>
                  <a:cubicBezTo>
                    <a:pt x="3070" y="15473"/>
                    <a:pt x="3030" y="15456"/>
                    <a:pt x="2990" y="15456"/>
                  </a:cubicBezTo>
                  <a:close/>
                  <a:moveTo>
                    <a:pt x="3923" y="15527"/>
                  </a:moveTo>
                  <a:cubicBezTo>
                    <a:pt x="3880" y="15527"/>
                    <a:pt x="3838" y="15550"/>
                    <a:pt x="3789" y="15599"/>
                  </a:cubicBezTo>
                  <a:cubicBezTo>
                    <a:pt x="3721" y="15667"/>
                    <a:pt x="3721" y="15736"/>
                    <a:pt x="3789" y="15827"/>
                  </a:cubicBezTo>
                  <a:cubicBezTo>
                    <a:pt x="3832" y="15870"/>
                    <a:pt x="3870" y="15893"/>
                    <a:pt x="3908" y="15893"/>
                  </a:cubicBezTo>
                  <a:cubicBezTo>
                    <a:pt x="3950" y="15893"/>
                    <a:pt x="3992" y="15865"/>
                    <a:pt x="4040" y="15804"/>
                  </a:cubicBezTo>
                  <a:cubicBezTo>
                    <a:pt x="4131" y="15736"/>
                    <a:pt x="4109" y="15667"/>
                    <a:pt x="4040" y="15576"/>
                  </a:cubicBezTo>
                  <a:cubicBezTo>
                    <a:pt x="3998" y="15544"/>
                    <a:pt x="3960" y="15527"/>
                    <a:pt x="3923" y="15527"/>
                  </a:cubicBezTo>
                  <a:close/>
                  <a:moveTo>
                    <a:pt x="4907" y="15622"/>
                  </a:moveTo>
                  <a:cubicBezTo>
                    <a:pt x="4862" y="15622"/>
                    <a:pt x="4816" y="15645"/>
                    <a:pt x="4771" y="15645"/>
                  </a:cubicBezTo>
                  <a:cubicBezTo>
                    <a:pt x="4725" y="15645"/>
                    <a:pt x="4725" y="15667"/>
                    <a:pt x="4702" y="15690"/>
                  </a:cubicBezTo>
                  <a:cubicBezTo>
                    <a:pt x="4702" y="15736"/>
                    <a:pt x="4679" y="15804"/>
                    <a:pt x="4702" y="15850"/>
                  </a:cubicBezTo>
                  <a:cubicBezTo>
                    <a:pt x="4702" y="15873"/>
                    <a:pt x="4725" y="15918"/>
                    <a:pt x="4748" y="15941"/>
                  </a:cubicBezTo>
                  <a:cubicBezTo>
                    <a:pt x="4771" y="15941"/>
                    <a:pt x="4793" y="15918"/>
                    <a:pt x="4816" y="15896"/>
                  </a:cubicBezTo>
                  <a:cubicBezTo>
                    <a:pt x="4839" y="15873"/>
                    <a:pt x="4862" y="15850"/>
                    <a:pt x="4885" y="15827"/>
                  </a:cubicBezTo>
                  <a:cubicBezTo>
                    <a:pt x="4907" y="15804"/>
                    <a:pt x="4930" y="15781"/>
                    <a:pt x="4953" y="15759"/>
                  </a:cubicBezTo>
                  <a:cubicBezTo>
                    <a:pt x="4976" y="15736"/>
                    <a:pt x="5044" y="15713"/>
                    <a:pt x="5022" y="15667"/>
                  </a:cubicBezTo>
                  <a:cubicBezTo>
                    <a:pt x="4999" y="15645"/>
                    <a:pt x="4930" y="15622"/>
                    <a:pt x="4907" y="15622"/>
                  </a:cubicBezTo>
                  <a:close/>
                  <a:moveTo>
                    <a:pt x="1015" y="16252"/>
                  </a:moveTo>
                  <a:cubicBezTo>
                    <a:pt x="977" y="16252"/>
                    <a:pt x="938" y="16269"/>
                    <a:pt x="913" y="16306"/>
                  </a:cubicBezTo>
                  <a:cubicBezTo>
                    <a:pt x="845" y="16352"/>
                    <a:pt x="845" y="16443"/>
                    <a:pt x="890" y="16489"/>
                  </a:cubicBezTo>
                  <a:cubicBezTo>
                    <a:pt x="924" y="16512"/>
                    <a:pt x="959" y="16523"/>
                    <a:pt x="993" y="16523"/>
                  </a:cubicBezTo>
                  <a:cubicBezTo>
                    <a:pt x="1027" y="16523"/>
                    <a:pt x="1061" y="16512"/>
                    <a:pt x="1096" y="16489"/>
                  </a:cubicBezTo>
                  <a:cubicBezTo>
                    <a:pt x="1141" y="16443"/>
                    <a:pt x="1141" y="16352"/>
                    <a:pt x="1096" y="16284"/>
                  </a:cubicBezTo>
                  <a:cubicBezTo>
                    <a:pt x="1075" y="16263"/>
                    <a:pt x="1045" y="16252"/>
                    <a:pt x="1015" y="16252"/>
                  </a:cubicBezTo>
                  <a:close/>
                  <a:moveTo>
                    <a:pt x="1949" y="16329"/>
                  </a:moveTo>
                  <a:cubicBezTo>
                    <a:pt x="1923" y="16329"/>
                    <a:pt x="1895" y="16352"/>
                    <a:pt x="1849" y="16398"/>
                  </a:cubicBezTo>
                  <a:cubicBezTo>
                    <a:pt x="1758" y="16466"/>
                    <a:pt x="1780" y="16512"/>
                    <a:pt x="1872" y="16603"/>
                  </a:cubicBezTo>
                  <a:cubicBezTo>
                    <a:pt x="1903" y="16635"/>
                    <a:pt x="1925" y="16652"/>
                    <a:pt x="1949" y="16652"/>
                  </a:cubicBezTo>
                  <a:cubicBezTo>
                    <a:pt x="1976" y="16652"/>
                    <a:pt x="2005" y="16629"/>
                    <a:pt x="2054" y="16580"/>
                  </a:cubicBezTo>
                  <a:cubicBezTo>
                    <a:pt x="2123" y="16489"/>
                    <a:pt x="2123" y="16466"/>
                    <a:pt x="2031" y="16398"/>
                  </a:cubicBezTo>
                  <a:cubicBezTo>
                    <a:pt x="1997" y="16352"/>
                    <a:pt x="1974" y="16329"/>
                    <a:pt x="1949" y="16329"/>
                  </a:cubicBezTo>
                  <a:close/>
                  <a:moveTo>
                    <a:pt x="2907" y="16432"/>
                  </a:moveTo>
                  <a:cubicBezTo>
                    <a:pt x="2859" y="16432"/>
                    <a:pt x="2808" y="16443"/>
                    <a:pt x="2785" y="16466"/>
                  </a:cubicBezTo>
                  <a:cubicBezTo>
                    <a:pt x="2739" y="16489"/>
                    <a:pt x="2739" y="16649"/>
                    <a:pt x="2785" y="16694"/>
                  </a:cubicBezTo>
                  <a:cubicBezTo>
                    <a:pt x="2796" y="16717"/>
                    <a:pt x="2842" y="16729"/>
                    <a:pt x="2890" y="16729"/>
                  </a:cubicBezTo>
                  <a:cubicBezTo>
                    <a:pt x="2939" y="16729"/>
                    <a:pt x="2990" y="16717"/>
                    <a:pt x="3013" y="16694"/>
                  </a:cubicBezTo>
                  <a:cubicBezTo>
                    <a:pt x="3059" y="16672"/>
                    <a:pt x="3059" y="16512"/>
                    <a:pt x="3013" y="16466"/>
                  </a:cubicBezTo>
                  <a:cubicBezTo>
                    <a:pt x="3002" y="16443"/>
                    <a:pt x="2956" y="16432"/>
                    <a:pt x="2907" y="16432"/>
                  </a:cubicBezTo>
                  <a:close/>
                  <a:moveTo>
                    <a:pt x="3823" y="16480"/>
                  </a:moveTo>
                  <a:cubicBezTo>
                    <a:pt x="3787" y="16480"/>
                    <a:pt x="3751" y="16491"/>
                    <a:pt x="3721" y="16512"/>
                  </a:cubicBezTo>
                  <a:cubicBezTo>
                    <a:pt x="3652" y="16580"/>
                    <a:pt x="3629" y="16672"/>
                    <a:pt x="3675" y="16763"/>
                  </a:cubicBezTo>
                  <a:cubicBezTo>
                    <a:pt x="3698" y="16763"/>
                    <a:pt x="3721" y="16786"/>
                    <a:pt x="3743" y="16786"/>
                  </a:cubicBezTo>
                  <a:cubicBezTo>
                    <a:pt x="3835" y="16740"/>
                    <a:pt x="3880" y="16694"/>
                    <a:pt x="3949" y="16649"/>
                  </a:cubicBezTo>
                  <a:cubicBezTo>
                    <a:pt x="3994" y="16649"/>
                    <a:pt x="3994" y="16580"/>
                    <a:pt x="3949" y="16535"/>
                  </a:cubicBezTo>
                  <a:cubicBezTo>
                    <a:pt x="3911" y="16497"/>
                    <a:pt x="3867" y="16480"/>
                    <a:pt x="3823" y="1648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6" name="Google Shape;1876;p28"/>
            <p:cNvSpPr/>
            <p:nvPr/>
          </p:nvSpPr>
          <p:spPr>
            <a:xfrm>
              <a:off x="4610300" y="1145875"/>
              <a:ext cx="454250" cy="440550"/>
            </a:xfrm>
            <a:custGeom>
              <a:avLst/>
              <a:gdLst/>
              <a:ahLst/>
              <a:cxnLst/>
              <a:rect l="l" t="t" r="r" b="b"/>
              <a:pathLst>
                <a:path w="18170" h="17622" extrusionOk="0">
                  <a:moveTo>
                    <a:pt x="14847" y="433"/>
                  </a:moveTo>
                  <a:cubicBezTo>
                    <a:pt x="14874" y="433"/>
                    <a:pt x="14901" y="433"/>
                    <a:pt x="14928" y="434"/>
                  </a:cubicBezTo>
                  <a:cubicBezTo>
                    <a:pt x="15636" y="434"/>
                    <a:pt x="16275" y="731"/>
                    <a:pt x="16754" y="1233"/>
                  </a:cubicBezTo>
                  <a:cubicBezTo>
                    <a:pt x="17713" y="2238"/>
                    <a:pt x="17644" y="3881"/>
                    <a:pt x="16617" y="4908"/>
                  </a:cubicBezTo>
                  <a:lnTo>
                    <a:pt x="15134" y="6392"/>
                  </a:lnTo>
                  <a:cubicBezTo>
                    <a:pt x="15065" y="6460"/>
                    <a:pt x="15065" y="6620"/>
                    <a:pt x="15134" y="6688"/>
                  </a:cubicBezTo>
                  <a:cubicBezTo>
                    <a:pt x="15271" y="6825"/>
                    <a:pt x="15271" y="7054"/>
                    <a:pt x="15134" y="7191"/>
                  </a:cubicBezTo>
                  <a:cubicBezTo>
                    <a:pt x="15062" y="7250"/>
                    <a:pt x="14972" y="7285"/>
                    <a:pt x="14882" y="7285"/>
                  </a:cubicBezTo>
                  <a:cubicBezTo>
                    <a:pt x="14801" y="7285"/>
                    <a:pt x="14720" y="7256"/>
                    <a:pt x="14654" y="7191"/>
                  </a:cubicBezTo>
                  <a:cubicBezTo>
                    <a:pt x="14609" y="7145"/>
                    <a:pt x="14552" y="7122"/>
                    <a:pt x="14495" y="7122"/>
                  </a:cubicBezTo>
                  <a:cubicBezTo>
                    <a:pt x="14438" y="7122"/>
                    <a:pt x="14380" y="7145"/>
                    <a:pt x="14335" y="7191"/>
                  </a:cubicBezTo>
                  <a:lnTo>
                    <a:pt x="12577" y="8948"/>
                  </a:lnTo>
                  <a:cubicBezTo>
                    <a:pt x="12509" y="9017"/>
                    <a:pt x="12509" y="9176"/>
                    <a:pt x="12577" y="9245"/>
                  </a:cubicBezTo>
                  <a:cubicBezTo>
                    <a:pt x="12714" y="9382"/>
                    <a:pt x="12714" y="9610"/>
                    <a:pt x="12577" y="9747"/>
                  </a:cubicBezTo>
                  <a:cubicBezTo>
                    <a:pt x="12509" y="9815"/>
                    <a:pt x="12417" y="9850"/>
                    <a:pt x="12326" y="9850"/>
                  </a:cubicBezTo>
                  <a:cubicBezTo>
                    <a:pt x="12235" y="9850"/>
                    <a:pt x="12144" y="9815"/>
                    <a:pt x="12075" y="9747"/>
                  </a:cubicBezTo>
                  <a:cubicBezTo>
                    <a:pt x="12052" y="9701"/>
                    <a:pt x="11961" y="9679"/>
                    <a:pt x="11915" y="9679"/>
                  </a:cubicBezTo>
                  <a:cubicBezTo>
                    <a:pt x="11870" y="9679"/>
                    <a:pt x="11801" y="9724"/>
                    <a:pt x="11778" y="9747"/>
                  </a:cubicBezTo>
                  <a:lnTo>
                    <a:pt x="10021" y="11505"/>
                  </a:lnTo>
                  <a:cubicBezTo>
                    <a:pt x="9930" y="11596"/>
                    <a:pt x="9930" y="11733"/>
                    <a:pt x="10021" y="11824"/>
                  </a:cubicBezTo>
                  <a:cubicBezTo>
                    <a:pt x="10158" y="11961"/>
                    <a:pt x="10135" y="12166"/>
                    <a:pt x="10021" y="12303"/>
                  </a:cubicBezTo>
                  <a:cubicBezTo>
                    <a:pt x="9952" y="12372"/>
                    <a:pt x="9861" y="12406"/>
                    <a:pt x="9770" y="12406"/>
                  </a:cubicBezTo>
                  <a:cubicBezTo>
                    <a:pt x="9678" y="12406"/>
                    <a:pt x="9587" y="12372"/>
                    <a:pt x="9519" y="12303"/>
                  </a:cubicBezTo>
                  <a:cubicBezTo>
                    <a:pt x="9487" y="12272"/>
                    <a:pt x="9435" y="12255"/>
                    <a:pt x="9383" y="12255"/>
                  </a:cubicBezTo>
                  <a:cubicBezTo>
                    <a:pt x="9322" y="12255"/>
                    <a:pt x="9259" y="12277"/>
                    <a:pt x="9222" y="12326"/>
                  </a:cubicBezTo>
                  <a:lnTo>
                    <a:pt x="7464" y="14061"/>
                  </a:lnTo>
                  <a:cubicBezTo>
                    <a:pt x="7373" y="14152"/>
                    <a:pt x="7373" y="14289"/>
                    <a:pt x="7464" y="14381"/>
                  </a:cubicBezTo>
                  <a:cubicBezTo>
                    <a:pt x="7579" y="14517"/>
                    <a:pt x="7579" y="14746"/>
                    <a:pt x="7442" y="14860"/>
                  </a:cubicBezTo>
                  <a:cubicBezTo>
                    <a:pt x="7373" y="14928"/>
                    <a:pt x="7287" y="14963"/>
                    <a:pt x="7202" y="14963"/>
                  </a:cubicBezTo>
                  <a:cubicBezTo>
                    <a:pt x="7116" y="14963"/>
                    <a:pt x="7031" y="14928"/>
                    <a:pt x="6962" y="14860"/>
                  </a:cubicBezTo>
                  <a:cubicBezTo>
                    <a:pt x="6920" y="14828"/>
                    <a:pt x="6868" y="14811"/>
                    <a:pt x="6815" y="14811"/>
                  </a:cubicBezTo>
                  <a:cubicBezTo>
                    <a:pt x="6754" y="14811"/>
                    <a:pt x="6692" y="14834"/>
                    <a:pt x="6643" y="14883"/>
                  </a:cubicBezTo>
                  <a:lnTo>
                    <a:pt x="5068" y="16458"/>
                  </a:lnTo>
                  <a:cubicBezTo>
                    <a:pt x="4588" y="16937"/>
                    <a:pt x="3926" y="17211"/>
                    <a:pt x="3242" y="17211"/>
                  </a:cubicBezTo>
                  <a:cubicBezTo>
                    <a:pt x="2534" y="17188"/>
                    <a:pt x="1895" y="16914"/>
                    <a:pt x="1393" y="16389"/>
                  </a:cubicBezTo>
                  <a:cubicBezTo>
                    <a:pt x="457" y="15408"/>
                    <a:pt x="525" y="13764"/>
                    <a:pt x="1530" y="12737"/>
                  </a:cubicBezTo>
                  <a:lnTo>
                    <a:pt x="1735" y="12532"/>
                  </a:lnTo>
                  <a:cubicBezTo>
                    <a:pt x="1827" y="12440"/>
                    <a:pt x="1827" y="12303"/>
                    <a:pt x="1735" y="12212"/>
                  </a:cubicBezTo>
                  <a:cubicBezTo>
                    <a:pt x="1621" y="12075"/>
                    <a:pt x="1621" y="11870"/>
                    <a:pt x="1758" y="11733"/>
                  </a:cubicBezTo>
                  <a:cubicBezTo>
                    <a:pt x="1804" y="11664"/>
                    <a:pt x="1895" y="11619"/>
                    <a:pt x="1986" y="11619"/>
                  </a:cubicBezTo>
                  <a:cubicBezTo>
                    <a:pt x="2078" y="11619"/>
                    <a:pt x="2169" y="11664"/>
                    <a:pt x="2237" y="11733"/>
                  </a:cubicBezTo>
                  <a:cubicBezTo>
                    <a:pt x="2283" y="11767"/>
                    <a:pt x="2340" y="11784"/>
                    <a:pt x="2397" y="11784"/>
                  </a:cubicBezTo>
                  <a:cubicBezTo>
                    <a:pt x="2454" y="11784"/>
                    <a:pt x="2511" y="11767"/>
                    <a:pt x="2557" y="11733"/>
                  </a:cubicBezTo>
                  <a:lnTo>
                    <a:pt x="4292" y="9975"/>
                  </a:lnTo>
                  <a:cubicBezTo>
                    <a:pt x="4383" y="9884"/>
                    <a:pt x="4383" y="9747"/>
                    <a:pt x="4314" y="9656"/>
                  </a:cubicBezTo>
                  <a:cubicBezTo>
                    <a:pt x="4178" y="9519"/>
                    <a:pt x="4178" y="9291"/>
                    <a:pt x="4314" y="9176"/>
                  </a:cubicBezTo>
                  <a:cubicBezTo>
                    <a:pt x="4386" y="9105"/>
                    <a:pt x="4476" y="9071"/>
                    <a:pt x="4566" y="9071"/>
                  </a:cubicBezTo>
                  <a:cubicBezTo>
                    <a:pt x="4648" y="9071"/>
                    <a:pt x="4728" y="9099"/>
                    <a:pt x="4794" y="9154"/>
                  </a:cubicBezTo>
                  <a:cubicBezTo>
                    <a:pt x="4839" y="9199"/>
                    <a:pt x="4897" y="9222"/>
                    <a:pt x="4954" y="9222"/>
                  </a:cubicBezTo>
                  <a:cubicBezTo>
                    <a:pt x="5011" y="9222"/>
                    <a:pt x="5068" y="9199"/>
                    <a:pt x="5113" y="9154"/>
                  </a:cubicBezTo>
                  <a:lnTo>
                    <a:pt x="6871" y="7396"/>
                  </a:lnTo>
                  <a:cubicBezTo>
                    <a:pt x="6939" y="7328"/>
                    <a:pt x="6939" y="7168"/>
                    <a:pt x="6871" y="7099"/>
                  </a:cubicBezTo>
                  <a:cubicBezTo>
                    <a:pt x="6734" y="6962"/>
                    <a:pt x="6734" y="6734"/>
                    <a:pt x="6871" y="6597"/>
                  </a:cubicBezTo>
                  <a:cubicBezTo>
                    <a:pt x="6942" y="6537"/>
                    <a:pt x="7033" y="6503"/>
                    <a:pt x="7122" y="6503"/>
                  </a:cubicBezTo>
                  <a:cubicBezTo>
                    <a:pt x="7204" y="6503"/>
                    <a:pt x="7285" y="6532"/>
                    <a:pt x="7350" y="6597"/>
                  </a:cubicBezTo>
                  <a:cubicBezTo>
                    <a:pt x="7396" y="6643"/>
                    <a:pt x="7453" y="6666"/>
                    <a:pt x="7510" y="6666"/>
                  </a:cubicBezTo>
                  <a:cubicBezTo>
                    <a:pt x="7567" y="6666"/>
                    <a:pt x="7624" y="6643"/>
                    <a:pt x="7670" y="6597"/>
                  </a:cubicBezTo>
                  <a:lnTo>
                    <a:pt x="9427" y="4840"/>
                  </a:lnTo>
                  <a:cubicBezTo>
                    <a:pt x="9496" y="4771"/>
                    <a:pt x="9519" y="4611"/>
                    <a:pt x="9427" y="4543"/>
                  </a:cubicBezTo>
                  <a:cubicBezTo>
                    <a:pt x="9290" y="4406"/>
                    <a:pt x="9290" y="4178"/>
                    <a:pt x="9427" y="4041"/>
                  </a:cubicBezTo>
                  <a:cubicBezTo>
                    <a:pt x="9496" y="3972"/>
                    <a:pt x="9587" y="3938"/>
                    <a:pt x="9678" y="3938"/>
                  </a:cubicBezTo>
                  <a:cubicBezTo>
                    <a:pt x="9770" y="3938"/>
                    <a:pt x="9861" y="3972"/>
                    <a:pt x="9930" y="4041"/>
                  </a:cubicBezTo>
                  <a:cubicBezTo>
                    <a:pt x="9964" y="4075"/>
                    <a:pt x="10021" y="4092"/>
                    <a:pt x="10078" y="4092"/>
                  </a:cubicBezTo>
                  <a:cubicBezTo>
                    <a:pt x="10135" y="4092"/>
                    <a:pt x="10192" y="4075"/>
                    <a:pt x="10226" y="4041"/>
                  </a:cubicBezTo>
                  <a:lnTo>
                    <a:pt x="11984" y="2283"/>
                  </a:lnTo>
                  <a:cubicBezTo>
                    <a:pt x="12029" y="2238"/>
                    <a:pt x="12052" y="2192"/>
                    <a:pt x="12052" y="2123"/>
                  </a:cubicBezTo>
                  <a:cubicBezTo>
                    <a:pt x="12052" y="2078"/>
                    <a:pt x="12029" y="2009"/>
                    <a:pt x="11984" y="1964"/>
                  </a:cubicBezTo>
                  <a:cubicBezTo>
                    <a:pt x="11870" y="1827"/>
                    <a:pt x="11870" y="1621"/>
                    <a:pt x="12007" y="1484"/>
                  </a:cubicBezTo>
                  <a:cubicBezTo>
                    <a:pt x="12075" y="1416"/>
                    <a:pt x="12161" y="1382"/>
                    <a:pt x="12246" y="1382"/>
                  </a:cubicBezTo>
                  <a:cubicBezTo>
                    <a:pt x="12332" y="1382"/>
                    <a:pt x="12417" y="1416"/>
                    <a:pt x="12486" y="1484"/>
                  </a:cubicBezTo>
                  <a:cubicBezTo>
                    <a:pt x="12532" y="1519"/>
                    <a:pt x="12589" y="1536"/>
                    <a:pt x="12643" y="1536"/>
                  </a:cubicBezTo>
                  <a:cubicBezTo>
                    <a:pt x="12697" y="1536"/>
                    <a:pt x="12748" y="1519"/>
                    <a:pt x="12783" y="1484"/>
                  </a:cubicBezTo>
                  <a:lnTo>
                    <a:pt x="13079" y="1188"/>
                  </a:lnTo>
                  <a:cubicBezTo>
                    <a:pt x="13562" y="705"/>
                    <a:pt x="14171" y="433"/>
                    <a:pt x="14847" y="433"/>
                  </a:cubicBezTo>
                  <a:close/>
                  <a:moveTo>
                    <a:pt x="14928" y="1"/>
                  </a:moveTo>
                  <a:cubicBezTo>
                    <a:pt x="14129" y="1"/>
                    <a:pt x="13353" y="320"/>
                    <a:pt x="12783" y="891"/>
                  </a:cubicBezTo>
                  <a:lnTo>
                    <a:pt x="12623" y="1051"/>
                  </a:lnTo>
                  <a:cubicBezTo>
                    <a:pt x="12507" y="988"/>
                    <a:pt x="12378" y="957"/>
                    <a:pt x="12250" y="957"/>
                  </a:cubicBezTo>
                  <a:cubicBezTo>
                    <a:pt x="12049" y="957"/>
                    <a:pt x="11849" y="1034"/>
                    <a:pt x="11710" y="1188"/>
                  </a:cubicBezTo>
                  <a:cubicBezTo>
                    <a:pt x="11459" y="1439"/>
                    <a:pt x="11413" y="1804"/>
                    <a:pt x="11573" y="2101"/>
                  </a:cubicBezTo>
                  <a:lnTo>
                    <a:pt x="10066" y="3630"/>
                  </a:lnTo>
                  <a:cubicBezTo>
                    <a:pt x="9945" y="3555"/>
                    <a:pt x="9809" y="3519"/>
                    <a:pt x="9673" y="3519"/>
                  </a:cubicBezTo>
                  <a:cubicBezTo>
                    <a:pt x="9476" y="3519"/>
                    <a:pt x="9279" y="3595"/>
                    <a:pt x="9131" y="3744"/>
                  </a:cubicBezTo>
                  <a:cubicBezTo>
                    <a:pt x="8902" y="3995"/>
                    <a:pt x="8857" y="4360"/>
                    <a:pt x="9016" y="4657"/>
                  </a:cubicBezTo>
                  <a:lnTo>
                    <a:pt x="7487" y="6186"/>
                  </a:lnTo>
                  <a:cubicBezTo>
                    <a:pt x="7369" y="6123"/>
                    <a:pt x="7240" y="6092"/>
                    <a:pt x="7112" y="6092"/>
                  </a:cubicBezTo>
                  <a:cubicBezTo>
                    <a:pt x="6918" y="6092"/>
                    <a:pt x="6725" y="6163"/>
                    <a:pt x="6574" y="6300"/>
                  </a:cubicBezTo>
                  <a:cubicBezTo>
                    <a:pt x="6323" y="6551"/>
                    <a:pt x="6277" y="6940"/>
                    <a:pt x="6437" y="7236"/>
                  </a:cubicBezTo>
                  <a:lnTo>
                    <a:pt x="4931" y="8743"/>
                  </a:lnTo>
                  <a:cubicBezTo>
                    <a:pt x="4815" y="8681"/>
                    <a:pt x="4690" y="8650"/>
                    <a:pt x="4564" y="8650"/>
                  </a:cubicBezTo>
                  <a:cubicBezTo>
                    <a:pt x="4367" y="8650"/>
                    <a:pt x="4171" y="8726"/>
                    <a:pt x="4018" y="8880"/>
                  </a:cubicBezTo>
                  <a:cubicBezTo>
                    <a:pt x="3767" y="9108"/>
                    <a:pt x="3721" y="9496"/>
                    <a:pt x="3881" y="9793"/>
                  </a:cubicBezTo>
                  <a:lnTo>
                    <a:pt x="2374" y="11299"/>
                  </a:lnTo>
                  <a:cubicBezTo>
                    <a:pt x="2259" y="11237"/>
                    <a:pt x="2130" y="11206"/>
                    <a:pt x="2001" y="11206"/>
                  </a:cubicBezTo>
                  <a:cubicBezTo>
                    <a:pt x="1800" y="11206"/>
                    <a:pt x="1601" y="11283"/>
                    <a:pt x="1461" y="11436"/>
                  </a:cubicBezTo>
                  <a:cubicBezTo>
                    <a:pt x="1210" y="11687"/>
                    <a:pt x="1165" y="12052"/>
                    <a:pt x="1324" y="12349"/>
                  </a:cubicBezTo>
                  <a:lnTo>
                    <a:pt x="1233" y="12440"/>
                  </a:lnTo>
                  <a:cubicBezTo>
                    <a:pt x="69" y="13627"/>
                    <a:pt x="0" y="15522"/>
                    <a:pt x="1096" y="16686"/>
                  </a:cubicBezTo>
                  <a:cubicBezTo>
                    <a:pt x="1667" y="17279"/>
                    <a:pt x="2420" y="17599"/>
                    <a:pt x="3219" y="17622"/>
                  </a:cubicBezTo>
                  <a:lnTo>
                    <a:pt x="3265" y="17622"/>
                  </a:lnTo>
                  <a:cubicBezTo>
                    <a:pt x="4063" y="17622"/>
                    <a:pt x="4817" y="17302"/>
                    <a:pt x="5364" y="16754"/>
                  </a:cubicBezTo>
                  <a:lnTo>
                    <a:pt x="6825" y="15294"/>
                  </a:lnTo>
                  <a:cubicBezTo>
                    <a:pt x="6941" y="15356"/>
                    <a:pt x="7070" y="15387"/>
                    <a:pt x="7198" y="15387"/>
                  </a:cubicBezTo>
                  <a:cubicBezTo>
                    <a:pt x="7400" y="15387"/>
                    <a:pt x="7599" y="15310"/>
                    <a:pt x="7738" y="15157"/>
                  </a:cubicBezTo>
                  <a:cubicBezTo>
                    <a:pt x="7989" y="14928"/>
                    <a:pt x="8035" y="14540"/>
                    <a:pt x="7875" y="14244"/>
                  </a:cubicBezTo>
                  <a:lnTo>
                    <a:pt x="9382" y="12737"/>
                  </a:lnTo>
                  <a:cubicBezTo>
                    <a:pt x="9497" y="12799"/>
                    <a:pt x="9626" y="12830"/>
                    <a:pt x="9756" y="12830"/>
                  </a:cubicBezTo>
                  <a:cubicBezTo>
                    <a:pt x="9960" y="12830"/>
                    <a:pt x="10164" y="12754"/>
                    <a:pt x="10318" y="12600"/>
                  </a:cubicBezTo>
                  <a:cubicBezTo>
                    <a:pt x="10546" y="12349"/>
                    <a:pt x="10591" y="11984"/>
                    <a:pt x="10432" y="11687"/>
                  </a:cubicBezTo>
                  <a:lnTo>
                    <a:pt x="11961" y="10158"/>
                  </a:lnTo>
                  <a:cubicBezTo>
                    <a:pt x="12073" y="10232"/>
                    <a:pt x="12204" y="10269"/>
                    <a:pt x="12336" y="10269"/>
                  </a:cubicBezTo>
                  <a:cubicBezTo>
                    <a:pt x="12529" y="10269"/>
                    <a:pt x="12725" y="10192"/>
                    <a:pt x="12874" y="10044"/>
                  </a:cubicBezTo>
                  <a:cubicBezTo>
                    <a:pt x="13125" y="9793"/>
                    <a:pt x="13171" y="9427"/>
                    <a:pt x="12988" y="9131"/>
                  </a:cubicBezTo>
                  <a:lnTo>
                    <a:pt x="14517" y="7601"/>
                  </a:lnTo>
                  <a:cubicBezTo>
                    <a:pt x="14635" y="7665"/>
                    <a:pt x="14764" y="7696"/>
                    <a:pt x="14892" y="7696"/>
                  </a:cubicBezTo>
                  <a:cubicBezTo>
                    <a:pt x="15087" y="7696"/>
                    <a:pt x="15279" y="7625"/>
                    <a:pt x="15430" y="7487"/>
                  </a:cubicBezTo>
                  <a:cubicBezTo>
                    <a:pt x="15681" y="7236"/>
                    <a:pt x="15727" y="6848"/>
                    <a:pt x="15567" y="6551"/>
                  </a:cubicBezTo>
                  <a:lnTo>
                    <a:pt x="16914" y="5205"/>
                  </a:lnTo>
                  <a:cubicBezTo>
                    <a:pt x="18101" y="4018"/>
                    <a:pt x="18169" y="2101"/>
                    <a:pt x="17074" y="936"/>
                  </a:cubicBezTo>
                  <a:cubicBezTo>
                    <a:pt x="16503" y="343"/>
                    <a:pt x="15750" y="23"/>
                    <a:pt x="14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7" name="Google Shape;1877;p28"/>
            <p:cNvSpPr/>
            <p:nvPr/>
          </p:nvSpPr>
          <p:spPr>
            <a:xfrm>
              <a:off x="4912175" y="1231625"/>
              <a:ext cx="34825" cy="34100"/>
            </a:xfrm>
            <a:custGeom>
              <a:avLst/>
              <a:gdLst/>
              <a:ahLst/>
              <a:cxnLst/>
              <a:rect l="l" t="t" r="r" b="b"/>
              <a:pathLst>
                <a:path w="1393" h="1364" extrusionOk="0">
                  <a:moveTo>
                    <a:pt x="639" y="0"/>
                  </a:moveTo>
                  <a:cubicBezTo>
                    <a:pt x="439" y="0"/>
                    <a:pt x="240" y="74"/>
                    <a:pt x="91" y="223"/>
                  </a:cubicBezTo>
                  <a:cubicBezTo>
                    <a:pt x="0" y="291"/>
                    <a:pt x="0" y="428"/>
                    <a:pt x="91" y="519"/>
                  </a:cubicBezTo>
                  <a:cubicBezTo>
                    <a:pt x="137" y="554"/>
                    <a:pt x="188" y="571"/>
                    <a:pt x="240" y="571"/>
                  </a:cubicBezTo>
                  <a:cubicBezTo>
                    <a:pt x="291" y="571"/>
                    <a:pt x="342" y="554"/>
                    <a:pt x="388" y="519"/>
                  </a:cubicBezTo>
                  <a:cubicBezTo>
                    <a:pt x="457" y="451"/>
                    <a:pt x="548" y="417"/>
                    <a:pt x="639" y="417"/>
                  </a:cubicBezTo>
                  <a:cubicBezTo>
                    <a:pt x="730" y="417"/>
                    <a:pt x="822" y="451"/>
                    <a:pt x="890" y="519"/>
                  </a:cubicBezTo>
                  <a:cubicBezTo>
                    <a:pt x="936" y="565"/>
                    <a:pt x="982" y="656"/>
                    <a:pt x="982" y="748"/>
                  </a:cubicBezTo>
                  <a:cubicBezTo>
                    <a:pt x="982" y="839"/>
                    <a:pt x="936" y="930"/>
                    <a:pt x="890" y="999"/>
                  </a:cubicBezTo>
                  <a:cubicBezTo>
                    <a:pt x="799" y="1090"/>
                    <a:pt x="799" y="1227"/>
                    <a:pt x="890" y="1295"/>
                  </a:cubicBezTo>
                  <a:cubicBezTo>
                    <a:pt x="913" y="1341"/>
                    <a:pt x="982" y="1364"/>
                    <a:pt x="1027" y="1364"/>
                  </a:cubicBezTo>
                  <a:cubicBezTo>
                    <a:pt x="1073" y="1364"/>
                    <a:pt x="1141" y="1341"/>
                    <a:pt x="1187" y="1295"/>
                  </a:cubicBezTo>
                  <a:cubicBezTo>
                    <a:pt x="1324" y="1159"/>
                    <a:pt x="1392" y="953"/>
                    <a:pt x="1392" y="748"/>
                  </a:cubicBezTo>
                  <a:cubicBezTo>
                    <a:pt x="1392" y="542"/>
                    <a:pt x="1324" y="360"/>
                    <a:pt x="1187" y="223"/>
                  </a:cubicBezTo>
                  <a:cubicBezTo>
                    <a:pt x="1039" y="74"/>
                    <a:pt x="839" y="0"/>
                    <a:pt x="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8" name="Google Shape;1878;p28"/>
            <p:cNvSpPr/>
            <p:nvPr/>
          </p:nvSpPr>
          <p:spPr>
            <a:xfrm>
              <a:off x="4803750" y="1329625"/>
              <a:ext cx="24550" cy="38825"/>
            </a:xfrm>
            <a:custGeom>
              <a:avLst/>
              <a:gdLst/>
              <a:ahLst/>
              <a:cxnLst/>
              <a:rect l="l" t="t" r="r" b="b"/>
              <a:pathLst>
                <a:path w="982" h="1553" extrusionOk="0">
                  <a:moveTo>
                    <a:pt x="776" y="0"/>
                  </a:moveTo>
                  <a:cubicBezTo>
                    <a:pt x="343" y="0"/>
                    <a:pt x="0" y="343"/>
                    <a:pt x="0" y="776"/>
                  </a:cubicBezTo>
                  <a:cubicBezTo>
                    <a:pt x="0" y="1187"/>
                    <a:pt x="343" y="1552"/>
                    <a:pt x="776" y="1552"/>
                  </a:cubicBezTo>
                  <a:cubicBezTo>
                    <a:pt x="890" y="1552"/>
                    <a:pt x="982" y="1438"/>
                    <a:pt x="982" y="1324"/>
                  </a:cubicBezTo>
                  <a:cubicBezTo>
                    <a:pt x="982" y="1210"/>
                    <a:pt x="890" y="1119"/>
                    <a:pt x="776" y="1119"/>
                  </a:cubicBezTo>
                  <a:cubicBezTo>
                    <a:pt x="571" y="1119"/>
                    <a:pt x="411" y="959"/>
                    <a:pt x="411" y="776"/>
                  </a:cubicBezTo>
                  <a:cubicBezTo>
                    <a:pt x="411" y="571"/>
                    <a:pt x="571" y="434"/>
                    <a:pt x="776" y="434"/>
                  </a:cubicBezTo>
                  <a:cubicBezTo>
                    <a:pt x="890" y="434"/>
                    <a:pt x="982" y="320"/>
                    <a:pt x="982" y="206"/>
                  </a:cubicBezTo>
                  <a:cubicBezTo>
                    <a:pt x="982" y="92"/>
                    <a:pt x="890" y="0"/>
                    <a:pt x="7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9" name="Google Shape;1879;p28"/>
            <p:cNvSpPr/>
            <p:nvPr/>
          </p:nvSpPr>
          <p:spPr>
            <a:xfrm>
              <a:off x="4689050" y="1445450"/>
              <a:ext cx="35400" cy="34275"/>
            </a:xfrm>
            <a:custGeom>
              <a:avLst/>
              <a:gdLst/>
              <a:ahLst/>
              <a:cxnLst/>
              <a:rect l="l" t="t" r="r" b="b"/>
              <a:pathLst>
                <a:path w="1416" h="1371" extrusionOk="0">
                  <a:moveTo>
                    <a:pt x="386" y="1"/>
                  </a:moveTo>
                  <a:cubicBezTo>
                    <a:pt x="331" y="1"/>
                    <a:pt x="274" y="24"/>
                    <a:pt x="229" y="69"/>
                  </a:cubicBezTo>
                  <a:cubicBezTo>
                    <a:pt x="92" y="206"/>
                    <a:pt x="0" y="389"/>
                    <a:pt x="0" y="594"/>
                  </a:cubicBezTo>
                  <a:cubicBezTo>
                    <a:pt x="0" y="800"/>
                    <a:pt x="92" y="1005"/>
                    <a:pt x="229" y="1142"/>
                  </a:cubicBezTo>
                  <a:cubicBezTo>
                    <a:pt x="388" y="1302"/>
                    <a:pt x="571" y="1370"/>
                    <a:pt x="776" y="1370"/>
                  </a:cubicBezTo>
                  <a:cubicBezTo>
                    <a:pt x="982" y="1370"/>
                    <a:pt x="1187" y="1302"/>
                    <a:pt x="1324" y="1142"/>
                  </a:cubicBezTo>
                  <a:cubicBezTo>
                    <a:pt x="1416" y="1074"/>
                    <a:pt x="1416" y="937"/>
                    <a:pt x="1324" y="845"/>
                  </a:cubicBezTo>
                  <a:cubicBezTo>
                    <a:pt x="1279" y="811"/>
                    <a:pt x="1227" y="794"/>
                    <a:pt x="1176" y="794"/>
                  </a:cubicBezTo>
                  <a:cubicBezTo>
                    <a:pt x="1125" y="794"/>
                    <a:pt x="1073" y="811"/>
                    <a:pt x="1028" y="845"/>
                  </a:cubicBezTo>
                  <a:cubicBezTo>
                    <a:pt x="959" y="914"/>
                    <a:pt x="868" y="948"/>
                    <a:pt x="776" y="948"/>
                  </a:cubicBezTo>
                  <a:cubicBezTo>
                    <a:pt x="685" y="948"/>
                    <a:pt x="594" y="914"/>
                    <a:pt x="525" y="845"/>
                  </a:cubicBezTo>
                  <a:cubicBezTo>
                    <a:pt x="457" y="777"/>
                    <a:pt x="434" y="686"/>
                    <a:pt x="434" y="594"/>
                  </a:cubicBezTo>
                  <a:cubicBezTo>
                    <a:pt x="434" y="503"/>
                    <a:pt x="457" y="412"/>
                    <a:pt x="525" y="366"/>
                  </a:cubicBezTo>
                  <a:cubicBezTo>
                    <a:pt x="617" y="275"/>
                    <a:pt x="617" y="138"/>
                    <a:pt x="525" y="69"/>
                  </a:cubicBezTo>
                  <a:cubicBezTo>
                    <a:pt x="491" y="24"/>
                    <a:pt x="44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0" name="Google Shape;1880;p28"/>
            <p:cNvSpPr/>
            <p:nvPr/>
          </p:nvSpPr>
          <p:spPr>
            <a:xfrm>
              <a:off x="4885925" y="1311925"/>
              <a:ext cx="36525" cy="34275"/>
            </a:xfrm>
            <a:custGeom>
              <a:avLst/>
              <a:gdLst/>
              <a:ahLst/>
              <a:cxnLst/>
              <a:rect l="l" t="t" r="r" b="b"/>
              <a:pathLst>
                <a:path w="1461" h="1371" extrusionOk="0">
                  <a:moveTo>
                    <a:pt x="454" y="1"/>
                  </a:moveTo>
                  <a:cubicBezTo>
                    <a:pt x="400" y="1"/>
                    <a:pt x="343" y="24"/>
                    <a:pt x="297" y="69"/>
                  </a:cubicBezTo>
                  <a:cubicBezTo>
                    <a:pt x="0" y="366"/>
                    <a:pt x="0" y="845"/>
                    <a:pt x="297" y="1142"/>
                  </a:cubicBezTo>
                  <a:cubicBezTo>
                    <a:pt x="457" y="1302"/>
                    <a:pt x="639" y="1370"/>
                    <a:pt x="845" y="1370"/>
                  </a:cubicBezTo>
                  <a:cubicBezTo>
                    <a:pt x="1050" y="1370"/>
                    <a:pt x="1233" y="1302"/>
                    <a:pt x="1392" y="1142"/>
                  </a:cubicBezTo>
                  <a:cubicBezTo>
                    <a:pt x="1461" y="1074"/>
                    <a:pt x="1461" y="937"/>
                    <a:pt x="1392" y="845"/>
                  </a:cubicBezTo>
                  <a:cubicBezTo>
                    <a:pt x="1347" y="811"/>
                    <a:pt x="1290" y="794"/>
                    <a:pt x="1236" y="794"/>
                  </a:cubicBezTo>
                  <a:cubicBezTo>
                    <a:pt x="1181" y="794"/>
                    <a:pt x="1130" y="811"/>
                    <a:pt x="1096" y="845"/>
                  </a:cubicBezTo>
                  <a:cubicBezTo>
                    <a:pt x="1027" y="914"/>
                    <a:pt x="936" y="948"/>
                    <a:pt x="845" y="948"/>
                  </a:cubicBezTo>
                  <a:cubicBezTo>
                    <a:pt x="753" y="948"/>
                    <a:pt x="662" y="914"/>
                    <a:pt x="594" y="845"/>
                  </a:cubicBezTo>
                  <a:cubicBezTo>
                    <a:pt x="457" y="708"/>
                    <a:pt x="457" y="503"/>
                    <a:pt x="594" y="366"/>
                  </a:cubicBezTo>
                  <a:cubicBezTo>
                    <a:pt x="685" y="275"/>
                    <a:pt x="685" y="138"/>
                    <a:pt x="594" y="69"/>
                  </a:cubicBezTo>
                  <a:cubicBezTo>
                    <a:pt x="559" y="24"/>
                    <a:pt x="508"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1" name="Google Shape;1881;p28"/>
            <p:cNvSpPr/>
            <p:nvPr/>
          </p:nvSpPr>
          <p:spPr>
            <a:xfrm>
              <a:off x="4770650" y="1417650"/>
              <a:ext cx="37125" cy="34100"/>
            </a:xfrm>
            <a:custGeom>
              <a:avLst/>
              <a:gdLst/>
              <a:ahLst/>
              <a:cxnLst/>
              <a:rect l="l" t="t" r="r" b="b"/>
              <a:pathLst>
                <a:path w="1485" h="1364" extrusionOk="0">
                  <a:moveTo>
                    <a:pt x="631" y="0"/>
                  </a:moveTo>
                  <a:cubicBezTo>
                    <a:pt x="434" y="0"/>
                    <a:pt x="240" y="74"/>
                    <a:pt x="92" y="223"/>
                  </a:cubicBezTo>
                  <a:cubicBezTo>
                    <a:pt x="0" y="314"/>
                    <a:pt x="0" y="451"/>
                    <a:pt x="92" y="519"/>
                  </a:cubicBezTo>
                  <a:cubicBezTo>
                    <a:pt x="137" y="565"/>
                    <a:pt x="189" y="588"/>
                    <a:pt x="240" y="588"/>
                  </a:cubicBezTo>
                  <a:cubicBezTo>
                    <a:pt x="291" y="588"/>
                    <a:pt x="343" y="565"/>
                    <a:pt x="388" y="519"/>
                  </a:cubicBezTo>
                  <a:cubicBezTo>
                    <a:pt x="457" y="451"/>
                    <a:pt x="548" y="417"/>
                    <a:pt x="640" y="417"/>
                  </a:cubicBezTo>
                  <a:cubicBezTo>
                    <a:pt x="731" y="417"/>
                    <a:pt x="822" y="451"/>
                    <a:pt x="891" y="519"/>
                  </a:cubicBezTo>
                  <a:cubicBezTo>
                    <a:pt x="1028" y="656"/>
                    <a:pt x="1028" y="885"/>
                    <a:pt x="891" y="1022"/>
                  </a:cubicBezTo>
                  <a:cubicBezTo>
                    <a:pt x="799" y="1090"/>
                    <a:pt x="799" y="1227"/>
                    <a:pt x="891" y="1318"/>
                  </a:cubicBezTo>
                  <a:cubicBezTo>
                    <a:pt x="913" y="1364"/>
                    <a:pt x="982" y="1364"/>
                    <a:pt x="1028" y="1364"/>
                  </a:cubicBezTo>
                  <a:cubicBezTo>
                    <a:pt x="1073" y="1364"/>
                    <a:pt x="1142" y="1364"/>
                    <a:pt x="1187" y="1318"/>
                  </a:cubicBezTo>
                  <a:cubicBezTo>
                    <a:pt x="1484" y="1022"/>
                    <a:pt x="1484" y="519"/>
                    <a:pt x="1187" y="223"/>
                  </a:cubicBezTo>
                  <a:cubicBezTo>
                    <a:pt x="1028" y="74"/>
                    <a:pt x="828"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2" name="Google Shape;1882;p28"/>
            <p:cNvSpPr/>
            <p:nvPr/>
          </p:nvSpPr>
          <p:spPr>
            <a:xfrm>
              <a:off x="4687325" y="1515075"/>
              <a:ext cx="34850" cy="34275"/>
            </a:xfrm>
            <a:custGeom>
              <a:avLst/>
              <a:gdLst/>
              <a:ahLst/>
              <a:cxnLst/>
              <a:rect l="l" t="t" r="r" b="b"/>
              <a:pathLst>
                <a:path w="1394" h="1371" extrusionOk="0">
                  <a:moveTo>
                    <a:pt x="1025" y="1"/>
                  </a:moveTo>
                  <a:cubicBezTo>
                    <a:pt x="971" y="1"/>
                    <a:pt x="914" y="23"/>
                    <a:pt x="868" y="69"/>
                  </a:cubicBezTo>
                  <a:cubicBezTo>
                    <a:pt x="800" y="138"/>
                    <a:pt x="800" y="274"/>
                    <a:pt x="868" y="366"/>
                  </a:cubicBezTo>
                  <a:cubicBezTo>
                    <a:pt x="937" y="434"/>
                    <a:pt x="982" y="526"/>
                    <a:pt x="982" y="617"/>
                  </a:cubicBezTo>
                  <a:cubicBezTo>
                    <a:pt x="982" y="708"/>
                    <a:pt x="937" y="799"/>
                    <a:pt x="868" y="845"/>
                  </a:cubicBezTo>
                  <a:cubicBezTo>
                    <a:pt x="800" y="914"/>
                    <a:pt x="708" y="948"/>
                    <a:pt x="620" y="948"/>
                  </a:cubicBezTo>
                  <a:cubicBezTo>
                    <a:pt x="532" y="948"/>
                    <a:pt x="446" y="914"/>
                    <a:pt x="389" y="845"/>
                  </a:cubicBezTo>
                  <a:cubicBezTo>
                    <a:pt x="343" y="811"/>
                    <a:pt x="286" y="794"/>
                    <a:pt x="232" y="794"/>
                  </a:cubicBezTo>
                  <a:cubicBezTo>
                    <a:pt x="178" y="794"/>
                    <a:pt x="126" y="811"/>
                    <a:pt x="92" y="845"/>
                  </a:cubicBezTo>
                  <a:cubicBezTo>
                    <a:pt x="1" y="936"/>
                    <a:pt x="1" y="1073"/>
                    <a:pt x="92" y="1142"/>
                  </a:cubicBezTo>
                  <a:cubicBezTo>
                    <a:pt x="229" y="1302"/>
                    <a:pt x="412" y="1370"/>
                    <a:pt x="617" y="1370"/>
                  </a:cubicBezTo>
                  <a:cubicBezTo>
                    <a:pt x="823" y="1370"/>
                    <a:pt x="1028" y="1302"/>
                    <a:pt x="1165" y="1142"/>
                  </a:cubicBezTo>
                  <a:cubicBezTo>
                    <a:pt x="1325" y="1005"/>
                    <a:pt x="1393" y="822"/>
                    <a:pt x="1393" y="617"/>
                  </a:cubicBezTo>
                  <a:cubicBezTo>
                    <a:pt x="1393" y="411"/>
                    <a:pt x="1325" y="206"/>
                    <a:pt x="1165" y="69"/>
                  </a:cubicBezTo>
                  <a:cubicBezTo>
                    <a:pt x="1131" y="23"/>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3" name="Google Shape;1883;p28"/>
            <p:cNvSpPr/>
            <p:nvPr/>
          </p:nvSpPr>
          <p:spPr>
            <a:xfrm>
              <a:off x="4986350" y="1211500"/>
              <a:ext cx="38250" cy="24575"/>
            </a:xfrm>
            <a:custGeom>
              <a:avLst/>
              <a:gdLst/>
              <a:ahLst/>
              <a:cxnLst/>
              <a:rect l="l" t="t" r="r" b="b"/>
              <a:pathLst>
                <a:path w="1530" h="983" extrusionOk="0">
                  <a:moveTo>
                    <a:pt x="776" y="1"/>
                  </a:moveTo>
                  <a:cubicBezTo>
                    <a:pt x="343" y="1"/>
                    <a:pt x="0" y="343"/>
                    <a:pt x="0" y="754"/>
                  </a:cubicBezTo>
                  <a:cubicBezTo>
                    <a:pt x="0" y="891"/>
                    <a:pt x="92" y="982"/>
                    <a:pt x="206" y="982"/>
                  </a:cubicBezTo>
                  <a:cubicBezTo>
                    <a:pt x="320" y="982"/>
                    <a:pt x="411" y="891"/>
                    <a:pt x="411" y="754"/>
                  </a:cubicBezTo>
                  <a:cubicBezTo>
                    <a:pt x="411" y="571"/>
                    <a:pt x="571" y="411"/>
                    <a:pt x="776" y="411"/>
                  </a:cubicBezTo>
                  <a:cubicBezTo>
                    <a:pt x="959" y="411"/>
                    <a:pt x="1119" y="571"/>
                    <a:pt x="1119" y="754"/>
                  </a:cubicBezTo>
                  <a:cubicBezTo>
                    <a:pt x="1119" y="891"/>
                    <a:pt x="1210" y="982"/>
                    <a:pt x="1324" y="982"/>
                  </a:cubicBezTo>
                  <a:cubicBezTo>
                    <a:pt x="1438" y="982"/>
                    <a:pt x="1530" y="891"/>
                    <a:pt x="1530" y="754"/>
                  </a:cubicBezTo>
                  <a:cubicBezTo>
                    <a:pt x="1530" y="343"/>
                    <a:pt x="118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4" name="Google Shape;1884;p28"/>
            <p:cNvSpPr/>
            <p:nvPr/>
          </p:nvSpPr>
          <p:spPr>
            <a:xfrm>
              <a:off x="4229125" y="1240450"/>
              <a:ext cx="137550" cy="547975"/>
            </a:xfrm>
            <a:custGeom>
              <a:avLst/>
              <a:gdLst/>
              <a:ahLst/>
              <a:cxnLst/>
              <a:rect l="l" t="t" r="r" b="b"/>
              <a:pathLst>
                <a:path w="5502" h="21919" extrusionOk="0">
                  <a:moveTo>
                    <a:pt x="2665" y="1"/>
                  </a:moveTo>
                  <a:cubicBezTo>
                    <a:pt x="2637" y="1"/>
                    <a:pt x="2602" y="7"/>
                    <a:pt x="2579" y="7"/>
                  </a:cubicBezTo>
                  <a:lnTo>
                    <a:pt x="2534" y="7"/>
                  </a:lnTo>
                  <a:cubicBezTo>
                    <a:pt x="2523" y="12"/>
                    <a:pt x="2512" y="13"/>
                    <a:pt x="2500" y="13"/>
                  </a:cubicBezTo>
                  <a:cubicBezTo>
                    <a:pt x="2477" y="13"/>
                    <a:pt x="2452" y="8"/>
                    <a:pt x="2426" y="8"/>
                  </a:cubicBezTo>
                  <a:cubicBezTo>
                    <a:pt x="2402" y="8"/>
                    <a:pt x="2376" y="13"/>
                    <a:pt x="2351" y="29"/>
                  </a:cubicBezTo>
                  <a:cubicBezTo>
                    <a:pt x="2317" y="41"/>
                    <a:pt x="2283" y="41"/>
                    <a:pt x="2246" y="41"/>
                  </a:cubicBezTo>
                  <a:cubicBezTo>
                    <a:pt x="2209" y="41"/>
                    <a:pt x="2169" y="41"/>
                    <a:pt x="2123" y="52"/>
                  </a:cubicBezTo>
                  <a:cubicBezTo>
                    <a:pt x="1963" y="121"/>
                    <a:pt x="1963" y="98"/>
                    <a:pt x="1986" y="258"/>
                  </a:cubicBezTo>
                  <a:cubicBezTo>
                    <a:pt x="2009" y="326"/>
                    <a:pt x="2032" y="372"/>
                    <a:pt x="2054" y="417"/>
                  </a:cubicBezTo>
                  <a:cubicBezTo>
                    <a:pt x="2123" y="509"/>
                    <a:pt x="2237" y="532"/>
                    <a:pt x="2351" y="554"/>
                  </a:cubicBezTo>
                  <a:cubicBezTo>
                    <a:pt x="2351" y="559"/>
                    <a:pt x="2357" y="561"/>
                    <a:pt x="2367" y="561"/>
                  </a:cubicBezTo>
                  <a:cubicBezTo>
                    <a:pt x="2408" y="561"/>
                    <a:pt x="2520" y="527"/>
                    <a:pt x="2557" y="509"/>
                  </a:cubicBezTo>
                  <a:cubicBezTo>
                    <a:pt x="2716" y="463"/>
                    <a:pt x="2716" y="303"/>
                    <a:pt x="2762" y="166"/>
                  </a:cubicBezTo>
                  <a:cubicBezTo>
                    <a:pt x="2716" y="121"/>
                    <a:pt x="2762" y="52"/>
                    <a:pt x="2716" y="29"/>
                  </a:cubicBezTo>
                  <a:cubicBezTo>
                    <a:pt x="2716" y="7"/>
                    <a:pt x="2694" y="1"/>
                    <a:pt x="2665" y="1"/>
                  </a:cubicBezTo>
                  <a:close/>
                  <a:moveTo>
                    <a:pt x="3420" y="66"/>
                  </a:moveTo>
                  <a:cubicBezTo>
                    <a:pt x="3391" y="66"/>
                    <a:pt x="3349" y="87"/>
                    <a:pt x="3333" y="121"/>
                  </a:cubicBezTo>
                  <a:cubicBezTo>
                    <a:pt x="3333" y="166"/>
                    <a:pt x="3333" y="212"/>
                    <a:pt x="3310" y="281"/>
                  </a:cubicBezTo>
                  <a:cubicBezTo>
                    <a:pt x="3310" y="303"/>
                    <a:pt x="3333" y="349"/>
                    <a:pt x="3333" y="395"/>
                  </a:cubicBezTo>
                  <a:cubicBezTo>
                    <a:pt x="3333" y="417"/>
                    <a:pt x="3356" y="440"/>
                    <a:pt x="3356" y="440"/>
                  </a:cubicBezTo>
                  <a:cubicBezTo>
                    <a:pt x="3415" y="580"/>
                    <a:pt x="3528" y="650"/>
                    <a:pt x="3693" y="650"/>
                  </a:cubicBezTo>
                  <a:cubicBezTo>
                    <a:pt x="3716" y="650"/>
                    <a:pt x="3741" y="649"/>
                    <a:pt x="3766" y="646"/>
                  </a:cubicBezTo>
                  <a:cubicBezTo>
                    <a:pt x="3903" y="623"/>
                    <a:pt x="3995" y="554"/>
                    <a:pt x="4063" y="440"/>
                  </a:cubicBezTo>
                  <a:cubicBezTo>
                    <a:pt x="4086" y="372"/>
                    <a:pt x="4086" y="349"/>
                    <a:pt x="4017" y="303"/>
                  </a:cubicBezTo>
                  <a:cubicBezTo>
                    <a:pt x="3835" y="189"/>
                    <a:pt x="3629" y="144"/>
                    <a:pt x="3447" y="75"/>
                  </a:cubicBezTo>
                  <a:cubicBezTo>
                    <a:pt x="3441" y="69"/>
                    <a:pt x="3431" y="66"/>
                    <a:pt x="3420" y="66"/>
                  </a:cubicBezTo>
                  <a:close/>
                  <a:moveTo>
                    <a:pt x="1529" y="395"/>
                  </a:moveTo>
                  <a:cubicBezTo>
                    <a:pt x="1507" y="395"/>
                    <a:pt x="1484" y="417"/>
                    <a:pt x="1461" y="417"/>
                  </a:cubicBezTo>
                  <a:cubicBezTo>
                    <a:pt x="1324" y="509"/>
                    <a:pt x="1233" y="623"/>
                    <a:pt x="1256" y="760"/>
                  </a:cubicBezTo>
                  <a:cubicBezTo>
                    <a:pt x="1256" y="783"/>
                    <a:pt x="1256" y="783"/>
                    <a:pt x="1256" y="806"/>
                  </a:cubicBezTo>
                  <a:cubicBezTo>
                    <a:pt x="1233" y="897"/>
                    <a:pt x="1278" y="988"/>
                    <a:pt x="1347" y="1034"/>
                  </a:cubicBezTo>
                  <a:cubicBezTo>
                    <a:pt x="1404" y="1109"/>
                    <a:pt x="1476" y="1154"/>
                    <a:pt x="1551" y="1154"/>
                  </a:cubicBezTo>
                  <a:cubicBezTo>
                    <a:pt x="1567" y="1154"/>
                    <a:pt x="1582" y="1152"/>
                    <a:pt x="1598" y="1148"/>
                  </a:cubicBezTo>
                  <a:lnTo>
                    <a:pt x="1666" y="1148"/>
                  </a:lnTo>
                  <a:cubicBezTo>
                    <a:pt x="1682" y="1151"/>
                    <a:pt x="1696" y="1152"/>
                    <a:pt x="1710" y="1152"/>
                  </a:cubicBezTo>
                  <a:cubicBezTo>
                    <a:pt x="1793" y="1152"/>
                    <a:pt x="1836" y="1096"/>
                    <a:pt x="1895" y="1057"/>
                  </a:cubicBezTo>
                  <a:cubicBezTo>
                    <a:pt x="1940" y="1011"/>
                    <a:pt x="1986" y="965"/>
                    <a:pt x="1986" y="920"/>
                  </a:cubicBezTo>
                  <a:cubicBezTo>
                    <a:pt x="2009" y="783"/>
                    <a:pt x="2032" y="623"/>
                    <a:pt x="1918" y="509"/>
                  </a:cubicBezTo>
                  <a:cubicBezTo>
                    <a:pt x="1849" y="463"/>
                    <a:pt x="1781" y="395"/>
                    <a:pt x="1689" y="395"/>
                  </a:cubicBezTo>
                  <a:cubicBezTo>
                    <a:pt x="1674" y="402"/>
                    <a:pt x="1656" y="405"/>
                    <a:pt x="1638" y="405"/>
                  </a:cubicBezTo>
                  <a:cubicBezTo>
                    <a:pt x="1601" y="405"/>
                    <a:pt x="1560" y="395"/>
                    <a:pt x="1529" y="395"/>
                  </a:cubicBezTo>
                  <a:close/>
                  <a:moveTo>
                    <a:pt x="2907" y="527"/>
                  </a:moveTo>
                  <a:cubicBezTo>
                    <a:pt x="2829" y="527"/>
                    <a:pt x="2753" y="583"/>
                    <a:pt x="2694" y="623"/>
                  </a:cubicBezTo>
                  <a:cubicBezTo>
                    <a:pt x="2625" y="691"/>
                    <a:pt x="2579" y="783"/>
                    <a:pt x="2602" y="897"/>
                  </a:cubicBezTo>
                  <a:cubicBezTo>
                    <a:pt x="2602" y="897"/>
                    <a:pt x="2602" y="920"/>
                    <a:pt x="2602" y="942"/>
                  </a:cubicBezTo>
                  <a:cubicBezTo>
                    <a:pt x="2579" y="1034"/>
                    <a:pt x="2625" y="1102"/>
                    <a:pt x="2671" y="1148"/>
                  </a:cubicBezTo>
                  <a:cubicBezTo>
                    <a:pt x="2694" y="1216"/>
                    <a:pt x="2762" y="1262"/>
                    <a:pt x="2808" y="1262"/>
                  </a:cubicBezTo>
                  <a:cubicBezTo>
                    <a:pt x="2853" y="1273"/>
                    <a:pt x="2905" y="1279"/>
                    <a:pt x="2956" y="1279"/>
                  </a:cubicBezTo>
                  <a:cubicBezTo>
                    <a:pt x="3007" y="1279"/>
                    <a:pt x="3059" y="1273"/>
                    <a:pt x="3104" y="1262"/>
                  </a:cubicBezTo>
                  <a:cubicBezTo>
                    <a:pt x="3150" y="1262"/>
                    <a:pt x="3196" y="1239"/>
                    <a:pt x="3241" y="1194"/>
                  </a:cubicBezTo>
                  <a:cubicBezTo>
                    <a:pt x="3287" y="1125"/>
                    <a:pt x="3356" y="1079"/>
                    <a:pt x="3333" y="965"/>
                  </a:cubicBezTo>
                  <a:cubicBezTo>
                    <a:pt x="3333" y="920"/>
                    <a:pt x="3333" y="851"/>
                    <a:pt x="3333" y="806"/>
                  </a:cubicBezTo>
                  <a:cubicBezTo>
                    <a:pt x="3333" y="783"/>
                    <a:pt x="3333" y="760"/>
                    <a:pt x="3333" y="737"/>
                  </a:cubicBezTo>
                  <a:cubicBezTo>
                    <a:pt x="3251" y="614"/>
                    <a:pt x="3151" y="528"/>
                    <a:pt x="3016" y="528"/>
                  </a:cubicBezTo>
                  <a:cubicBezTo>
                    <a:pt x="3000" y="528"/>
                    <a:pt x="2984" y="529"/>
                    <a:pt x="2967" y="532"/>
                  </a:cubicBezTo>
                  <a:lnTo>
                    <a:pt x="2945" y="532"/>
                  </a:lnTo>
                  <a:cubicBezTo>
                    <a:pt x="2932" y="528"/>
                    <a:pt x="2920" y="527"/>
                    <a:pt x="2907" y="527"/>
                  </a:cubicBezTo>
                  <a:close/>
                  <a:moveTo>
                    <a:pt x="4243" y="640"/>
                  </a:moveTo>
                  <a:cubicBezTo>
                    <a:pt x="4175" y="640"/>
                    <a:pt x="4119" y="677"/>
                    <a:pt x="4063" y="714"/>
                  </a:cubicBezTo>
                  <a:cubicBezTo>
                    <a:pt x="4017" y="737"/>
                    <a:pt x="3949" y="806"/>
                    <a:pt x="3949" y="851"/>
                  </a:cubicBezTo>
                  <a:cubicBezTo>
                    <a:pt x="3926" y="942"/>
                    <a:pt x="3926" y="1057"/>
                    <a:pt x="3949" y="1148"/>
                  </a:cubicBezTo>
                  <a:cubicBezTo>
                    <a:pt x="3949" y="1194"/>
                    <a:pt x="3995" y="1239"/>
                    <a:pt x="4017" y="1262"/>
                  </a:cubicBezTo>
                  <a:cubicBezTo>
                    <a:pt x="4077" y="1321"/>
                    <a:pt x="4136" y="1381"/>
                    <a:pt x="4210" y="1381"/>
                  </a:cubicBezTo>
                  <a:cubicBezTo>
                    <a:pt x="4222" y="1381"/>
                    <a:pt x="4233" y="1379"/>
                    <a:pt x="4246" y="1376"/>
                  </a:cubicBezTo>
                  <a:lnTo>
                    <a:pt x="4405" y="1376"/>
                  </a:lnTo>
                  <a:cubicBezTo>
                    <a:pt x="4428" y="1376"/>
                    <a:pt x="4451" y="1376"/>
                    <a:pt x="4474" y="1353"/>
                  </a:cubicBezTo>
                  <a:cubicBezTo>
                    <a:pt x="4611" y="1262"/>
                    <a:pt x="4702" y="1171"/>
                    <a:pt x="4679" y="1011"/>
                  </a:cubicBezTo>
                  <a:cubicBezTo>
                    <a:pt x="4679" y="1011"/>
                    <a:pt x="4679" y="988"/>
                    <a:pt x="4679" y="965"/>
                  </a:cubicBezTo>
                  <a:cubicBezTo>
                    <a:pt x="4702" y="874"/>
                    <a:pt x="4634" y="806"/>
                    <a:pt x="4588" y="737"/>
                  </a:cubicBezTo>
                  <a:cubicBezTo>
                    <a:pt x="4532" y="681"/>
                    <a:pt x="4475" y="640"/>
                    <a:pt x="4406" y="640"/>
                  </a:cubicBezTo>
                  <a:cubicBezTo>
                    <a:pt x="4391" y="640"/>
                    <a:pt x="4376" y="642"/>
                    <a:pt x="4360" y="646"/>
                  </a:cubicBezTo>
                  <a:lnTo>
                    <a:pt x="4291" y="646"/>
                  </a:lnTo>
                  <a:cubicBezTo>
                    <a:pt x="4275" y="642"/>
                    <a:pt x="4259" y="640"/>
                    <a:pt x="4243" y="640"/>
                  </a:cubicBezTo>
                  <a:close/>
                  <a:moveTo>
                    <a:pt x="856" y="1009"/>
                  </a:moveTo>
                  <a:cubicBezTo>
                    <a:pt x="667" y="1009"/>
                    <a:pt x="525" y="1182"/>
                    <a:pt x="525" y="1376"/>
                  </a:cubicBezTo>
                  <a:cubicBezTo>
                    <a:pt x="504" y="1570"/>
                    <a:pt x="665" y="1743"/>
                    <a:pt x="856" y="1743"/>
                  </a:cubicBezTo>
                  <a:cubicBezTo>
                    <a:pt x="867" y="1743"/>
                    <a:pt x="879" y="1743"/>
                    <a:pt x="890" y="1741"/>
                  </a:cubicBezTo>
                  <a:cubicBezTo>
                    <a:pt x="903" y="1743"/>
                    <a:pt x="916" y="1743"/>
                    <a:pt x="929" y="1743"/>
                  </a:cubicBezTo>
                  <a:cubicBezTo>
                    <a:pt x="1134" y="1743"/>
                    <a:pt x="1256" y="1570"/>
                    <a:pt x="1256" y="1376"/>
                  </a:cubicBezTo>
                  <a:cubicBezTo>
                    <a:pt x="1256" y="1171"/>
                    <a:pt x="1119" y="1011"/>
                    <a:pt x="890" y="1011"/>
                  </a:cubicBezTo>
                  <a:cubicBezTo>
                    <a:pt x="879" y="1010"/>
                    <a:pt x="867" y="1009"/>
                    <a:pt x="856" y="1009"/>
                  </a:cubicBezTo>
                  <a:close/>
                  <a:moveTo>
                    <a:pt x="2199" y="1146"/>
                  </a:moveTo>
                  <a:cubicBezTo>
                    <a:pt x="1991" y="1146"/>
                    <a:pt x="1850" y="1319"/>
                    <a:pt x="1872" y="1513"/>
                  </a:cubicBezTo>
                  <a:cubicBezTo>
                    <a:pt x="1849" y="1741"/>
                    <a:pt x="2032" y="1878"/>
                    <a:pt x="2237" y="1878"/>
                  </a:cubicBezTo>
                  <a:cubicBezTo>
                    <a:pt x="2420" y="1878"/>
                    <a:pt x="2602" y="1741"/>
                    <a:pt x="2602" y="1513"/>
                  </a:cubicBezTo>
                  <a:cubicBezTo>
                    <a:pt x="2602" y="1308"/>
                    <a:pt x="2443" y="1148"/>
                    <a:pt x="2237" y="1148"/>
                  </a:cubicBezTo>
                  <a:cubicBezTo>
                    <a:pt x="2224" y="1147"/>
                    <a:pt x="2211" y="1146"/>
                    <a:pt x="2199" y="1146"/>
                  </a:cubicBezTo>
                  <a:close/>
                  <a:moveTo>
                    <a:pt x="3584" y="1239"/>
                  </a:moveTo>
                  <a:cubicBezTo>
                    <a:pt x="3356" y="1239"/>
                    <a:pt x="3173" y="1399"/>
                    <a:pt x="3196" y="1604"/>
                  </a:cubicBezTo>
                  <a:cubicBezTo>
                    <a:pt x="3173" y="1833"/>
                    <a:pt x="3378" y="1992"/>
                    <a:pt x="3584" y="1992"/>
                  </a:cubicBezTo>
                  <a:cubicBezTo>
                    <a:pt x="3766" y="1992"/>
                    <a:pt x="3949" y="1833"/>
                    <a:pt x="3949" y="1627"/>
                  </a:cubicBezTo>
                  <a:cubicBezTo>
                    <a:pt x="3949" y="1399"/>
                    <a:pt x="3789" y="1239"/>
                    <a:pt x="3584" y="1239"/>
                  </a:cubicBezTo>
                  <a:close/>
                  <a:moveTo>
                    <a:pt x="4876" y="1374"/>
                  </a:moveTo>
                  <a:cubicBezTo>
                    <a:pt x="4705" y="1374"/>
                    <a:pt x="4542" y="1548"/>
                    <a:pt x="4542" y="1741"/>
                  </a:cubicBezTo>
                  <a:cubicBezTo>
                    <a:pt x="4542" y="1947"/>
                    <a:pt x="4702" y="2129"/>
                    <a:pt x="4908" y="2129"/>
                  </a:cubicBezTo>
                  <a:cubicBezTo>
                    <a:pt x="5136" y="2129"/>
                    <a:pt x="5296" y="1947"/>
                    <a:pt x="5273" y="1787"/>
                  </a:cubicBezTo>
                  <a:cubicBezTo>
                    <a:pt x="5273" y="1570"/>
                    <a:pt x="5191" y="1374"/>
                    <a:pt x="4948" y="1374"/>
                  </a:cubicBezTo>
                  <a:cubicBezTo>
                    <a:pt x="4935" y="1374"/>
                    <a:pt x="4922" y="1375"/>
                    <a:pt x="4908" y="1376"/>
                  </a:cubicBezTo>
                  <a:cubicBezTo>
                    <a:pt x="4897" y="1375"/>
                    <a:pt x="4887" y="1374"/>
                    <a:pt x="4876" y="1374"/>
                  </a:cubicBezTo>
                  <a:close/>
                  <a:moveTo>
                    <a:pt x="266" y="1614"/>
                  </a:moveTo>
                  <a:cubicBezTo>
                    <a:pt x="245" y="1614"/>
                    <a:pt x="235" y="1629"/>
                    <a:pt x="206" y="1673"/>
                  </a:cubicBezTo>
                  <a:cubicBezTo>
                    <a:pt x="183" y="1741"/>
                    <a:pt x="160" y="1810"/>
                    <a:pt x="137" y="1878"/>
                  </a:cubicBezTo>
                  <a:cubicBezTo>
                    <a:pt x="91" y="2015"/>
                    <a:pt x="46" y="2152"/>
                    <a:pt x="46" y="2289"/>
                  </a:cubicBezTo>
                  <a:cubicBezTo>
                    <a:pt x="46" y="2358"/>
                    <a:pt x="69" y="2358"/>
                    <a:pt x="114" y="2358"/>
                  </a:cubicBezTo>
                  <a:lnTo>
                    <a:pt x="228" y="2358"/>
                  </a:lnTo>
                  <a:cubicBezTo>
                    <a:pt x="343" y="2358"/>
                    <a:pt x="525" y="2198"/>
                    <a:pt x="548" y="2107"/>
                  </a:cubicBezTo>
                  <a:cubicBezTo>
                    <a:pt x="594" y="1924"/>
                    <a:pt x="502" y="1719"/>
                    <a:pt x="320" y="1627"/>
                  </a:cubicBezTo>
                  <a:cubicBezTo>
                    <a:pt x="295" y="1619"/>
                    <a:pt x="279" y="1614"/>
                    <a:pt x="266" y="1614"/>
                  </a:cubicBezTo>
                  <a:close/>
                  <a:moveTo>
                    <a:pt x="1471" y="1737"/>
                  </a:moveTo>
                  <a:cubicBezTo>
                    <a:pt x="1397" y="1737"/>
                    <a:pt x="1335" y="1796"/>
                    <a:pt x="1256" y="1855"/>
                  </a:cubicBezTo>
                  <a:cubicBezTo>
                    <a:pt x="1187" y="1924"/>
                    <a:pt x="1141" y="1992"/>
                    <a:pt x="1164" y="2107"/>
                  </a:cubicBezTo>
                  <a:cubicBezTo>
                    <a:pt x="1164" y="2335"/>
                    <a:pt x="1301" y="2472"/>
                    <a:pt x="1529" y="2495"/>
                  </a:cubicBezTo>
                  <a:cubicBezTo>
                    <a:pt x="1644" y="2495"/>
                    <a:pt x="1712" y="2449"/>
                    <a:pt x="1781" y="2380"/>
                  </a:cubicBezTo>
                  <a:cubicBezTo>
                    <a:pt x="1849" y="2312"/>
                    <a:pt x="1895" y="2221"/>
                    <a:pt x="1895" y="2129"/>
                  </a:cubicBezTo>
                  <a:cubicBezTo>
                    <a:pt x="1895" y="1901"/>
                    <a:pt x="1735" y="1741"/>
                    <a:pt x="1507" y="1741"/>
                  </a:cubicBezTo>
                  <a:cubicBezTo>
                    <a:pt x="1494" y="1738"/>
                    <a:pt x="1483" y="1737"/>
                    <a:pt x="1471" y="1737"/>
                  </a:cubicBezTo>
                  <a:close/>
                  <a:moveTo>
                    <a:pt x="2887" y="1850"/>
                  </a:moveTo>
                  <a:cubicBezTo>
                    <a:pt x="2870" y="1850"/>
                    <a:pt x="2851" y="1851"/>
                    <a:pt x="2831" y="1855"/>
                  </a:cubicBezTo>
                  <a:cubicBezTo>
                    <a:pt x="2625" y="1855"/>
                    <a:pt x="2465" y="1992"/>
                    <a:pt x="2465" y="2198"/>
                  </a:cubicBezTo>
                  <a:cubicBezTo>
                    <a:pt x="2465" y="2312"/>
                    <a:pt x="2488" y="2403"/>
                    <a:pt x="2579" y="2472"/>
                  </a:cubicBezTo>
                  <a:cubicBezTo>
                    <a:pt x="2639" y="2531"/>
                    <a:pt x="2698" y="2590"/>
                    <a:pt x="2772" y="2590"/>
                  </a:cubicBezTo>
                  <a:cubicBezTo>
                    <a:pt x="2784" y="2590"/>
                    <a:pt x="2795" y="2589"/>
                    <a:pt x="2808" y="2586"/>
                  </a:cubicBezTo>
                  <a:cubicBezTo>
                    <a:pt x="3036" y="2586"/>
                    <a:pt x="3196" y="2426"/>
                    <a:pt x="3196" y="2221"/>
                  </a:cubicBezTo>
                  <a:cubicBezTo>
                    <a:pt x="3219" y="2129"/>
                    <a:pt x="3173" y="2038"/>
                    <a:pt x="3104" y="1947"/>
                  </a:cubicBezTo>
                  <a:cubicBezTo>
                    <a:pt x="3029" y="1890"/>
                    <a:pt x="2970" y="1850"/>
                    <a:pt x="2887" y="1850"/>
                  </a:cubicBezTo>
                  <a:close/>
                  <a:moveTo>
                    <a:pt x="4177" y="1970"/>
                  </a:moveTo>
                  <a:cubicBezTo>
                    <a:pt x="4063" y="1970"/>
                    <a:pt x="3995" y="2015"/>
                    <a:pt x="3926" y="2084"/>
                  </a:cubicBezTo>
                  <a:cubicBezTo>
                    <a:pt x="3858" y="2152"/>
                    <a:pt x="3812" y="2244"/>
                    <a:pt x="3812" y="2335"/>
                  </a:cubicBezTo>
                  <a:cubicBezTo>
                    <a:pt x="3812" y="2449"/>
                    <a:pt x="3835" y="2540"/>
                    <a:pt x="3926" y="2609"/>
                  </a:cubicBezTo>
                  <a:cubicBezTo>
                    <a:pt x="3985" y="2668"/>
                    <a:pt x="4045" y="2727"/>
                    <a:pt x="4134" y="2727"/>
                  </a:cubicBezTo>
                  <a:cubicBezTo>
                    <a:pt x="4147" y="2727"/>
                    <a:pt x="4162" y="2726"/>
                    <a:pt x="4177" y="2723"/>
                  </a:cubicBezTo>
                  <a:cubicBezTo>
                    <a:pt x="4193" y="2726"/>
                    <a:pt x="4207" y="2727"/>
                    <a:pt x="4221" y="2727"/>
                  </a:cubicBezTo>
                  <a:cubicBezTo>
                    <a:pt x="4310" y="2727"/>
                    <a:pt x="4369" y="2668"/>
                    <a:pt x="4428" y="2609"/>
                  </a:cubicBezTo>
                  <a:cubicBezTo>
                    <a:pt x="4497" y="2540"/>
                    <a:pt x="4542" y="2472"/>
                    <a:pt x="4542" y="2358"/>
                  </a:cubicBezTo>
                  <a:cubicBezTo>
                    <a:pt x="4542" y="2244"/>
                    <a:pt x="4520" y="2175"/>
                    <a:pt x="4428" y="2084"/>
                  </a:cubicBezTo>
                  <a:cubicBezTo>
                    <a:pt x="4360" y="2015"/>
                    <a:pt x="4291" y="1970"/>
                    <a:pt x="4177" y="1970"/>
                  </a:cubicBezTo>
                  <a:close/>
                  <a:moveTo>
                    <a:pt x="5407" y="2089"/>
                  </a:moveTo>
                  <a:cubicBezTo>
                    <a:pt x="5404" y="2089"/>
                    <a:pt x="5398" y="2095"/>
                    <a:pt x="5387" y="2107"/>
                  </a:cubicBezTo>
                  <a:cubicBezTo>
                    <a:pt x="5296" y="2152"/>
                    <a:pt x="5227" y="2198"/>
                    <a:pt x="5182" y="2289"/>
                  </a:cubicBezTo>
                  <a:cubicBezTo>
                    <a:pt x="5090" y="2495"/>
                    <a:pt x="5159" y="2677"/>
                    <a:pt x="5364" y="2791"/>
                  </a:cubicBezTo>
                  <a:cubicBezTo>
                    <a:pt x="5408" y="2809"/>
                    <a:pt x="5439" y="2820"/>
                    <a:pt x="5458" y="2820"/>
                  </a:cubicBezTo>
                  <a:cubicBezTo>
                    <a:pt x="5489" y="2820"/>
                    <a:pt x="5492" y="2793"/>
                    <a:pt x="5478" y="2723"/>
                  </a:cubicBezTo>
                  <a:cubicBezTo>
                    <a:pt x="5478" y="2723"/>
                    <a:pt x="5478" y="2700"/>
                    <a:pt x="5478" y="2677"/>
                  </a:cubicBezTo>
                  <a:cubicBezTo>
                    <a:pt x="5478" y="2609"/>
                    <a:pt x="5501" y="2540"/>
                    <a:pt x="5455" y="2472"/>
                  </a:cubicBezTo>
                  <a:cubicBezTo>
                    <a:pt x="5478" y="2358"/>
                    <a:pt x="5410" y="2244"/>
                    <a:pt x="5410" y="2107"/>
                  </a:cubicBezTo>
                  <a:cubicBezTo>
                    <a:pt x="5410" y="2095"/>
                    <a:pt x="5410" y="2089"/>
                    <a:pt x="5407" y="2089"/>
                  </a:cubicBezTo>
                  <a:close/>
                  <a:moveTo>
                    <a:pt x="776" y="2358"/>
                  </a:moveTo>
                  <a:cubicBezTo>
                    <a:pt x="571" y="2358"/>
                    <a:pt x="411" y="2517"/>
                    <a:pt x="411" y="2723"/>
                  </a:cubicBezTo>
                  <a:cubicBezTo>
                    <a:pt x="434" y="2951"/>
                    <a:pt x="571" y="3088"/>
                    <a:pt x="799" y="3088"/>
                  </a:cubicBezTo>
                  <a:cubicBezTo>
                    <a:pt x="1005" y="3088"/>
                    <a:pt x="1164" y="2928"/>
                    <a:pt x="1164" y="2700"/>
                  </a:cubicBezTo>
                  <a:cubicBezTo>
                    <a:pt x="1141" y="2495"/>
                    <a:pt x="1005" y="2358"/>
                    <a:pt x="776" y="2358"/>
                  </a:cubicBezTo>
                  <a:close/>
                  <a:moveTo>
                    <a:pt x="2123" y="2495"/>
                  </a:moveTo>
                  <a:cubicBezTo>
                    <a:pt x="1918" y="2495"/>
                    <a:pt x="1781" y="2632"/>
                    <a:pt x="1758" y="2837"/>
                  </a:cubicBezTo>
                  <a:cubicBezTo>
                    <a:pt x="1758" y="3065"/>
                    <a:pt x="1918" y="3225"/>
                    <a:pt x="2123" y="3225"/>
                  </a:cubicBezTo>
                  <a:cubicBezTo>
                    <a:pt x="2351" y="3225"/>
                    <a:pt x="2488" y="3088"/>
                    <a:pt x="2488" y="2860"/>
                  </a:cubicBezTo>
                  <a:cubicBezTo>
                    <a:pt x="2511" y="2654"/>
                    <a:pt x="2351" y="2495"/>
                    <a:pt x="2123" y="2495"/>
                  </a:cubicBezTo>
                  <a:close/>
                  <a:moveTo>
                    <a:pt x="3470" y="2586"/>
                  </a:moveTo>
                  <a:cubicBezTo>
                    <a:pt x="3264" y="2586"/>
                    <a:pt x="3127" y="2723"/>
                    <a:pt x="3104" y="2928"/>
                  </a:cubicBezTo>
                  <a:cubicBezTo>
                    <a:pt x="3082" y="3157"/>
                    <a:pt x="3264" y="3316"/>
                    <a:pt x="3470" y="3316"/>
                  </a:cubicBezTo>
                  <a:cubicBezTo>
                    <a:pt x="3675" y="3316"/>
                    <a:pt x="3835" y="3179"/>
                    <a:pt x="3835" y="2974"/>
                  </a:cubicBezTo>
                  <a:cubicBezTo>
                    <a:pt x="3858" y="2746"/>
                    <a:pt x="3698" y="2586"/>
                    <a:pt x="3470" y="2586"/>
                  </a:cubicBezTo>
                  <a:close/>
                  <a:moveTo>
                    <a:pt x="4794" y="2723"/>
                  </a:moveTo>
                  <a:cubicBezTo>
                    <a:pt x="4588" y="2723"/>
                    <a:pt x="4405" y="2883"/>
                    <a:pt x="4405" y="3088"/>
                  </a:cubicBezTo>
                  <a:cubicBezTo>
                    <a:pt x="4428" y="3316"/>
                    <a:pt x="4565" y="3453"/>
                    <a:pt x="4771" y="3453"/>
                  </a:cubicBezTo>
                  <a:cubicBezTo>
                    <a:pt x="4976" y="3453"/>
                    <a:pt x="5159" y="3316"/>
                    <a:pt x="5159" y="3088"/>
                  </a:cubicBezTo>
                  <a:cubicBezTo>
                    <a:pt x="5159" y="2883"/>
                    <a:pt x="4999" y="2723"/>
                    <a:pt x="4794" y="2723"/>
                  </a:cubicBezTo>
                  <a:close/>
                  <a:moveTo>
                    <a:pt x="69" y="2951"/>
                  </a:moveTo>
                  <a:cubicBezTo>
                    <a:pt x="46" y="2951"/>
                    <a:pt x="23" y="2951"/>
                    <a:pt x="23" y="2997"/>
                  </a:cubicBezTo>
                  <a:cubicBezTo>
                    <a:pt x="23" y="3111"/>
                    <a:pt x="23" y="3225"/>
                    <a:pt x="23" y="3316"/>
                  </a:cubicBezTo>
                  <a:cubicBezTo>
                    <a:pt x="23" y="3430"/>
                    <a:pt x="23" y="3545"/>
                    <a:pt x="23" y="3636"/>
                  </a:cubicBezTo>
                  <a:cubicBezTo>
                    <a:pt x="23" y="3681"/>
                    <a:pt x="46" y="3704"/>
                    <a:pt x="69" y="3704"/>
                  </a:cubicBezTo>
                  <a:cubicBezTo>
                    <a:pt x="137" y="3704"/>
                    <a:pt x="183" y="3659"/>
                    <a:pt x="228" y="3636"/>
                  </a:cubicBezTo>
                  <a:cubicBezTo>
                    <a:pt x="502" y="3476"/>
                    <a:pt x="457" y="3179"/>
                    <a:pt x="274" y="3042"/>
                  </a:cubicBezTo>
                  <a:cubicBezTo>
                    <a:pt x="228" y="2997"/>
                    <a:pt x="160" y="2951"/>
                    <a:pt x="69" y="2951"/>
                  </a:cubicBezTo>
                  <a:close/>
                  <a:moveTo>
                    <a:pt x="1393" y="3088"/>
                  </a:moveTo>
                  <a:cubicBezTo>
                    <a:pt x="1187" y="3088"/>
                    <a:pt x="1005" y="3271"/>
                    <a:pt x="1027" y="3476"/>
                  </a:cubicBezTo>
                  <a:cubicBezTo>
                    <a:pt x="1027" y="3681"/>
                    <a:pt x="1187" y="3818"/>
                    <a:pt x="1393" y="3818"/>
                  </a:cubicBezTo>
                  <a:cubicBezTo>
                    <a:pt x="1598" y="3818"/>
                    <a:pt x="1781" y="3636"/>
                    <a:pt x="1758" y="3453"/>
                  </a:cubicBezTo>
                  <a:cubicBezTo>
                    <a:pt x="1735" y="3248"/>
                    <a:pt x="1598" y="3088"/>
                    <a:pt x="1393" y="3088"/>
                  </a:cubicBezTo>
                  <a:close/>
                  <a:moveTo>
                    <a:pt x="2716" y="3179"/>
                  </a:moveTo>
                  <a:cubicBezTo>
                    <a:pt x="2511" y="3202"/>
                    <a:pt x="2351" y="3385"/>
                    <a:pt x="2374" y="3567"/>
                  </a:cubicBezTo>
                  <a:cubicBezTo>
                    <a:pt x="2374" y="3773"/>
                    <a:pt x="2511" y="3933"/>
                    <a:pt x="2739" y="3933"/>
                  </a:cubicBezTo>
                  <a:cubicBezTo>
                    <a:pt x="2945" y="3933"/>
                    <a:pt x="3127" y="3727"/>
                    <a:pt x="3104" y="3545"/>
                  </a:cubicBezTo>
                  <a:cubicBezTo>
                    <a:pt x="3082" y="3362"/>
                    <a:pt x="2967" y="3202"/>
                    <a:pt x="2716" y="3179"/>
                  </a:cubicBezTo>
                  <a:close/>
                  <a:moveTo>
                    <a:pt x="4086" y="3316"/>
                  </a:moveTo>
                  <a:cubicBezTo>
                    <a:pt x="3903" y="3316"/>
                    <a:pt x="3721" y="3476"/>
                    <a:pt x="3721" y="3681"/>
                  </a:cubicBezTo>
                  <a:cubicBezTo>
                    <a:pt x="3698" y="3910"/>
                    <a:pt x="3880" y="4047"/>
                    <a:pt x="4063" y="4070"/>
                  </a:cubicBezTo>
                  <a:cubicBezTo>
                    <a:pt x="4246" y="4070"/>
                    <a:pt x="4451" y="3910"/>
                    <a:pt x="4451" y="3704"/>
                  </a:cubicBezTo>
                  <a:cubicBezTo>
                    <a:pt x="4451" y="3476"/>
                    <a:pt x="4291" y="3339"/>
                    <a:pt x="4086" y="3316"/>
                  </a:cubicBezTo>
                  <a:close/>
                  <a:moveTo>
                    <a:pt x="5318" y="3430"/>
                  </a:moveTo>
                  <a:cubicBezTo>
                    <a:pt x="5296" y="3453"/>
                    <a:pt x="5273" y="3476"/>
                    <a:pt x="5227" y="3499"/>
                  </a:cubicBezTo>
                  <a:cubicBezTo>
                    <a:pt x="5113" y="3522"/>
                    <a:pt x="5067" y="3636"/>
                    <a:pt x="5045" y="3727"/>
                  </a:cubicBezTo>
                  <a:cubicBezTo>
                    <a:pt x="4999" y="3910"/>
                    <a:pt x="5182" y="4138"/>
                    <a:pt x="5341" y="4161"/>
                  </a:cubicBezTo>
                  <a:cubicBezTo>
                    <a:pt x="5367" y="4166"/>
                    <a:pt x="5388" y="4169"/>
                    <a:pt x="5405" y="4169"/>
                  </a:cubicBezTo>
                  <a:cubicBezTo>
                    <a:pt x="5465" y="4169"/>
                    <a:pt x="5478" y="4135"/>
                    <a:pt x="5478" y="4047"/>
                  </a:cubicBezTo>
                  <a:cubicBezTo>
                    <a:pt x="5478" y="3978"/>
                    <a:pt x="5478" y="3887"/>
                    <a:pt x="5478" y="3796"/>
                  </a:cubicBezTo>
                  <a:cubicBezTo>
                    <a:pt x="5478" y="3704"/>
                    <a:pt x="5478" y="3636"/>
                    <a:pt x="5478" y="3545"/>
                  </a:cubicBezTo>
                  <a:cubicBezTo>
                    <a:pt x="5478" y="3499"/>
                    <a:pt x="5478" y="3430"/>
                    <a:pt x="5478" y="3430"/>
                  </a:cubicBezTo>
                  <a:close/>
                  <a:moveTo>
                    <a:pt x="618" y="3700"/>
                  </a:moveTo>
                  <a:cubicBezTo>
                    <a:pt x="529" y="3700"/>
                    <a:pt x="470" y="3756"/>
                    <a:pt x="411" y="3796"/>
                  </a:cubicBezTo>
                  <a:cubicBezTo>
                    <a:pt x="343" y="3864"/>
                    <a:pt x="297" y="3955"/>
                    <a:pt x="274" y="4047"/>
                  </a:cubicBezTo>
                  <a:cubicBezTo>
                    <a:pt x="274" y="4229"/>
                    <a:pt x="480" y="4435"/>
                    <a:pt x="639" y="4435"/>
                  </a:cubicBezTo>
                  <a:cubicBezTo>
                    <a:pt x="685" y="4435"/>
                    <a:pt x="890" y="4366"/>
                    <a:pt x="913" y="4321"/>
                  </a:cubicBezTo>
                  <a:cubicBezTo>
                    <a:pt x="959" y="4252"/>
                    <a:pt x="1005" y="4184"/>
                    <a:pt x="1027" y="4070"/>
                  </a:cubicBezTo>
                  <a:cubicBezTo>
                    <a:pt x="1027" y="3910"/>
                    <a:pt x="845" y="3704"/>
                    <a:pt x="662" y="3704"/>
                  </a:cubicBezTo>
                  <a:cubicBezTo>
                    <a:pt x="647" y="3701"/>
                    <a:pt x="632" y="3700"/>
                    <a:pt x="618" y="3700"/>
                  </a:cubicBezTo>
                  <a:close/>
                  <a:moveTo>
                    <a:pt x="2009" y="3796"/>
                  </a:moveTo>
                  <a:cubicBezTo>
                    <a:pt x="1940" y="3796"/>
                    <a:pt x="1758" y="3864"/>
                    <a:pt x="1735" y="3910"/>
                  </a:cubicBezTo>
                  <a:cubicBezTo>
                    <a:pt x="1689" y="3978"/>
                    <a:pt x="1621" y="4047"/>
                    <a:pt x="1621" y="4161"/>
                  </a:cubicBezTo>
                  <a:cubicBezTo>
                    <a:pt x="1621" y="4206"/>
                    <a:pt x="1689" y="4389"/>
                    <a:pt x="1735" y="4412"/>
                  </a:cubicBezTo>
                  <a:cubicBezTo>
                    <a:pt x="1803" y="4458"/>
                    <a:pt x="1895" y="4526"/>
                    <a:pt x="1986" y="4526"/>
                  </a:cubicBezTo>
                  <a:cubicBezTo>
                    <a:pt x="2100" y="4526"/>
                    <a:pt x="2191" y="4480"/>
                    <a:pt x="2237" y="4412"/>
                  </a:cubicBezTo>
                  <a:cubicBezTo>
                    <a:pt x="2306" y="4366"/>
                    <a:pt x="2374" y="4275"/>
                    <a:pt x="2374" y="4161"/>
                  </a:cubicBezTo>
                  <a:cubicBezTo>
                    <a:pt x="2374" y="4138"/>
                    <a:pt x="2306" y="3933"/>
                    <a:pt x="2260" y="3910"/>
                  </a:cubicBezTo>
                  <a:cubicBezTo>
                    <a:pt x="2191" y="3864"/>
                    <a:pt x="2100" y="3796"/>
                    <a:pt x="2009" y="3796"/>
                  </a:cubicBezTo>
                  <a:close/>
                  <a:moveTo>
                    <a:pt x="3333" y="3933"/>
                  </a:moveTo>
                  <a:cubicBezTo>
                    <a:pt x="3241" y="3933"/>
                    <a:pt x="3150" y="4001"/>
                    <a:pt x="3059" y="4047"/>
                  </a:cubicBezTo>
                  <a:cubicBezTo>
                    <a:pt x="3036" y="4070"/>
                    <a:pt x="2967" y="4275"/>
                    <a:pt x="2967" y="4298"/>
                  </a:cubicBezTo>
                  <a:cubicBezTo>
                    <a:pt x="2967" y="4412"/>
                    <a:pt x="3013" y="4503"/>
                    <a:pt x="3082" y="4549"/>
                  </a:cubicBezTo>
                  <a:cubicBezTo>
                    <a:pt x="3150" y="4617"/>
                    <a:pt x="3241" y="4663"/>
                    <a:pt x="3333" y="4663"/>
                  </a:cubicBezTo>
                  <a:cubicBezTo>
                    <a:pt x="3447" y="4663"/>
                    <a:pt x="3515" y="4595"/>
                    <a:pt x="3607" y="4549"/>
                  </a:cubicBezTo>
                  <a:cubicBezTo>
                    <a:pt x="3652" y="4526"/>
                    <a:pt x="3698" y="4321"/>
                    <a:pt x="3698" y="4298"/>
                  </a:cubicBezTo>
                  <a:cubicBezTo>
                    <a:pt x="3698" y="4184"/>
                    <a:pt x="3652" y="4092"/>
                    <a:pt x="3584" y="4047"/>
                  </a:cubicBezTo>
                  <a:cubicBezTo>
                    <a:pt x="3515" y="3978"/>
                    <a:pt x="3424" y="3933"/>
                    <a:pt x="3333" y="3933"/>
                  </a:cubicBezTo>
                  <a:close/>
                  <a:moveTo>
                    <a:pt x="4679" y="4024"/>
                  </a:moveTo>
                  <a:cubicBezTo>
                    <a:pt x="4588" y="4047"/>
                    <a:pt x="4497" y="4092"/>
                    <a:pt x="4405" y="4161"/>
                  </a:cubicBezTo>
                  <a:cubicBezTo>
                    <a:pt x="4383" y="4184"/>
                    <a:pt x="4314" y="4366"/>
                    <a:pt x="4314" y="4412"/>
                  </a:cubicBezTo>
                  <a:cubicBezTo>
                    <a:pt x="4314" y="4503"/>
                    <a:pt x="4360" y="4595"/>
                    <a:pt x="4428" y="4663"/>
                  </a:cubicBezTo>
                  <a:cubicBezTo>
                    <a:pt x="4497" y="4709"/>
                    <a:pt x="4588" y="4777"/>
                    <a:pt x="4679" y="4777"/>
                  </a:cubicBezTo>
                  <a:cubicBezTo>
                    <a:pt x="4794" y="4754"/>
                    <a:pt x="4862" y="4709"/>
                    <a:pt x="4953" y="4640"/>
                  </a:cubicBezTo>
                  <a:cubicBezTo>
                    <a:pt x="4976" y="4617"/>
                    <a:pt x="5045" y="4435"/>
                    <a:pt x="5045" y="4389"/>
                  </a:cubicBezTo>
                  <a:cubicBezTo>
                    <a:pt x="5045" y="4298"/>
                    <a:pt x="4999" y="4206"/>
                    <a:pt x="4930" y="4138"/>
                  </a:cubicBezTo>
                  <a:cubicBezTo>
                    <a:pt x="4862" y="4070"/>
                    <a:pt x="4771" y="4024"/>
                    <a:pt x="4679" y="4024"/>
                  </a:cubicBezTo>
                  <a:close/>
                  <a:moveTo>
                    <a:pt x="40" y="4330"/>
                  </a:moveTo>
                  <a:cubicBezTo>
                    <a:pt x="23" y="4330"/>
                    <a:pt x="23" y="4346"/>
                    <a:pt x="23" y="4389"/>
                  </a:cubicBezTo>
                  <a:cubicBezTo>
                    <a:pt x="23" y="4480"/>
                    <a:pt x="23" y="4572"/>
                    <a:pt x="23" y="4640"/>
                  </a:cubicBezTo>
                  <a:cubicBezTo>
                    <a:pt x="23" y="4754"/>
                    <a:pt x="23" y="4846"/>
                    <a:pt x="23" y="4960"/>
                  </a:cubicBezTo>
                  <a:cubicBezTo>
                    <a:pt x="23" y="4986"/>
                    <a:pt x="23" y="4998"/>
                    <a:pt x="37" y="4998"/>
                  </a:cubicBezTo>
                  <a:cubicBezTo>
                    <a:pt x="47" y="4998"/>
                    <a:pt x="63" y="4992"/>
                    <a:pt x="91" y="4983"/>
                  </a:cubicBezTo>
                  <a:cubicBezTo>
                    <a:pt x="206" y="4914"/>
                    <a:pt x="297" y="4823"/>
                    <a:pt x="297" y="4663"/>
                  </a:cubicBezTo>
                  <a:cubicBezTo>
                    <a:pt x="297" y="4503"/>
                    <a:pt x="206" y="4412"/>
                    <a:pt x="91" y="4343"/>
                  </a:cubicBezTo>
                  <a:cubicBezTo>
                    <a:pt x="66" y="4335"/>
                    <a:pt x="51" y="4330"/>
                    <a:pt x="40" y="4330"/>
                  </a:cubicBezTo>
                  <a:close/>
                  <a:moveTo>
                    <a:pt x="1301" y="4458"/>
                  </a:moveTo>
                  <a:cubicBezTo>
                    <a:pt x="1073" y="4458"/>
                    <a:pt x="959" y="4595"/>
                    <a:pt x="959" y="4800"/>
                  </a:cubicBezTo>
                  <a:cubicBezTo>
                    <a:pt x="959" y="5005"/>
                    <a:pt x="1073" y="5142"/>
                    <a:pt x="1278" y="5142"/>
                  </a:cubicBezTo>
                  <a:cubicBezTo>
                    <a:pt x="1507" y="5142"/>
                    <a:pt x="1621" y="5005"/>
                    <a:pt x="1621" y="4800"/>
                  </a:cubicBezTo>
                  <a:cubicBezTo>
                    <a:pt x="1621" y="4595"/>
                    <a:pt x="1507" y="4458"/>
                    <a:pt x="1301" y="4458"/>
                  </a:cubicBezTo>
                  <a:close/>
                  <a:moveTo>
                    <a:pt x="2602" y="4572"/>
                  </a:moveTo>
                  <a:cubicBezTo>
                    <a:pt x="2397" y="4572"/>
                    <a:pt x="2260" y="4686"/>
                    <a:pt x="2260" y="4914"/>
                  </a:cubicBezTo>
                  <a:cubicBezTo>
                    <a:pt x="2260" y="5119"/>
                    <a:pt x="2397" y="5234"/>
                    <a:pt x="2602" y="5234"/>
                  </a:cubicBezTo>
                  <a:cubicBezTo>
                    <a:pt x="2808" y="5234"/>
                    <a:pt x="2945" y="5119"/>
                    <a:pt x="2945" y="4914"/>
                  </a:cubicBezTo>
                  <a:cubicBezTo>
                    <a:pt x="2945" y="4686"/>
                    <a:pt x="2808" y="4572"/>
                    <a:pt x="2602" y="4572"/>
                  </a:cubicBezTo>
                  <a:close/>
                  <a:moveTo>
                    <a:pt x="3949" y="4709"/>
                  </a:moveTo>
                  <a:cubicBezTo>
                    <a:pt x="3744" y="4709"/>
                    <a:pt x="3607" y="4823"/>
                    <a:pt x="3607" y="5028"/>
                  </a:cubicBezTo>
                  <a:cubicBezTo>
                    <a:pt x="3607" y="5234"/>
                    <a:pt x="3721" y="5371"/>
                    <a:pt x="3926" y="5371"/>
                  </a:cubicBezTo>
                  <a:cubicBezTo>
                    <a:pt x="4154" y="5371"/>
                    <a:pt x="4269" y="5256"/>
                    <a:pt x="4269" y="5051"/>
                  </a:cubicBezTo>
                  <a:cubicBezTo>
                    <a:pt x="4269" y="4823"/>
                    <a:pt x="4154" y="4709"/>
                    <a:pt x="3949" y="4709"/>
                  </a:cubicBezTo>
                  <a:close/>
                  <a:moveTo>
                    <a:pt x="5250" y="4800"/>
                  </a:moveTo>
                  <a:cubicBezTo>
                    <a:pt x="4999" y="4800"/>
                    <a:pt x="4885" y="5074"/>
                    <a:pt x="4976" y="5279"/>
                  </a:cubicBezTo>
                  <a:cubicBezTo>
                    <a:pt x="5027" y="5415"/>
                    <a:pt x="5154" y="5488"/>
                    <a:pt x="5281" y="5488"/>
                  </a:cubicBezTo>
                  <a:cubicBezTo>
                    <a:pt x="5325" y="5488"/>
                    <a:pt x="5369" y="5479"/>
                    <a:pt x="5410" y="5462"/>
                  </a:cubicBezTo>
                  <a:cubicBezTo>
                    <a:pt x="5478" y="5439"/>
                    <a:pt x="5501" y="5416"/>
                    <a:pt x="5478" y="5348"/>
                  </a:cubicBezTo>
                  <a:cubicBezTo>
                    <a:pt x="5478" y="5279"/>
                    <a:pt x="5478" y="5211"/>
                    <a:pt x="5478" y="5165"/>
                  </a:cubicBezTo>
                  <a:cubicBezTo>
                    <a:pt x="5478" y="5074"/>
                    <a:pt x="5478" y="5005"/>
                    <a:pt x="5478" y="4914"/>
                  </a:cubicBezTo>
                  <a:cubicBezTo>
                    <a:pt x="5478" y="4846"/>
                    <a:pt x="5455" y="4823"/>
                    <a:pt x="5387" y="4800"/>
                  </a:cubicBezTo>
                  <a:close/>
                  <a:moveTo>
                    <a:pt x="571" y="5074"/>
                  </a:moveTo>
                  <a:cubicBezTo>
                    <a:pt x="480" y="5074"/>
                    <a:pt x="388" y="5074"/>
                    <a:pt x="320" y="5165"/>
                  </a:cubicBezTo>
                  <a:cubicBezTo>
                    <a:pt x="251" y="5234"/>
                    <a:pt x="206" y="5302"/>
                    <a:pt x="206" y="5393"/>
                  </a:cubicBezTo>
                  <a:cubicBezTo>
                    <a:pt x="206" y="5530"/>
                    <a:pt x="228" y="5576"/>
                    <a:pt x="320" y="5644"/>
                  </a:cubicBezTo>
                  <a:cubicBezTo>
                    <a:pt x="365" y="5713"/>
                    <a:pt x="457" y="5736"/>
                    <a:pt x="548" y="5736"/>
                  </a:cubicBezTo>
                  <a:cubicBezTo>
                    <a:pt x="753" y="5736"/>
                    <a:pt x="890" y="5622"/>
                    <a:pt x="890" y="5416"/>
                  </a:cubicBezTo>
                  <a:cubicBezTo>
                    <a:pt x="890" y="5211"/>
                    <a:pt x="776" y="5074"/>
                    <a:pt x="571" y="5074"/>
                  </a:cubicBezTo>
                  <a:close/>
                  <a:moveTo>
                    <a:pt x="1895" y="5165"/>
                  </a:moveTo>
                  <a:cubicBezTo>
                    <a:pt x="1689" y="5165"/>
                    <a:pt x="1552" y="5302"/>
                    <a:pt x="1552" y="5508"/>
                  </a:cubicBezTo>
                  <a:cubicBezTo>
                    <a:pt x="1552" y="5713"/>
                    <a:pt x="1689" y="5827"/>
                    <a:pt x="1872" y="5850"/>
                  </a:cubicBezTo>
                  <a:cubicBezTo>
                    <a:pt x="1986" y="5850"/>
                    <a:pt x="2077" y="5827"/>
                    <a:pt x="2146" y="5759"/>
                  </a:cubicBezTo>
                  <a:cubicBezTo>
                    <a:pt x="2214" y="5690"/>
                    <a:pt x="2237" y="5622"/>
                    <a:pt x="2237" y="5508"/>
                  </a:cubicBezTo>
                  <a:cubicBezTo>
                    <a:pt x="2237" y="5302"/>
                    <a:pt x="2100" y="5165"/>
                    <a:pt x="1895" y="5165"/>
                  </a:cubicBezTo>
                  <a:close/>
                  <a:moveTo>
                    <a:pt x="3241" y="5302"/>
                  </a:moveTo>
                  <a:cubicBezTo>
                    <a:pt x="3036" y="5302"/>
                    <a:pt x="2899" y="5439"/>
                    <a:pt x="2899" y="5622"/>
                  </a:cubicBezTo>
                  <a:cubicBezTo>
                    <a:pt x="2899" y="5850"/>
                    <a:pt x="3013" y="5987"/>
                    <a:pt x="3241" y="5987"/>
                  </a:cubicBezTo>
                  <a:cubicBezTo>
                    <a:pt x="3447" y="5987"/>
                    <a:pt x="3584" y="5850"/>
                    <a:pt x="3584" y="5644"/>
                  </a:cubicBezTo>
                  <a:cubicBezTo>
                    <a:pt x="3584" y="5439"/>
                    <a:pt x="3447" y="5302"/>
                    <a:pt x="3241" y="5302"/>
                  </a:cubicBezTo>
                  <a:close/>
                  <a:moveTo>
                    <a:pt x="4565" y="5393"/>
                  </a:moveTo>
                  <a:cubicBezTo>
                    <a:pt x="4451" y="5393"/>
                    <a:pt x="4383" y="5416"/>
                    <a:pt x="4291" y="5508"/>
                  </a:cubicBezTo>
                  <a:cubicBezTo>
                    <a:pt x="4246" y="5576"/>
                    <a:pt x="4200" y="5644"/>
                    <a:pt x="4200" y="5736"/>
                  </a:cubicBezTo>
                  <a:cubicBezTo>
                    <a:pt x="4223" y="5941"/>
                    <a:pt x="4337" y="6078"/>
                    <a:pt x="4542" y="6078"/>
                  </a:cubicBezTo>
                  <a:cubicBezTo>
                    <a:pt x="4748" y="6078"/>
                    <a:pt x="4885" y="5964"/>
                    <a:pt x="4885" y="5736"/>
                  </a:cubicBezTo>
                  <a:cubicBezTo>
                    <a:pt x="4885" y="5530"/>
                    <a:pt x="4748" y="5416"/>
                    <a:pt x="4565" y="5393"/>
                  </a:cubicBezTo>
                  <a:close/>
                  <a:moveTo>
                    <a:pt x="23" y="5736"/>
                  </a:moveTo>
                  <a:cubicBezTo>
                    <a:pt x="23" y="5759"/>
                    <a:pt x="23" y="5759"/>
                    <a:pt x="23" y="5781"/>
                  </a:cubicBezTo>
                  <a:cubicBezTo>
                    <a:pt x="23" y="5850"/>
                    <a:pt x="23" y="5918"/>
                    <a:pt x="23" y="6010"/>
                  </a:cubicBezTo>
                  <a:cubicBezTo>
                    <a:pt x="23" y="6078"/>
                    <a:pt x="23" y="6169"/>
                    <a:pt x="23" y="6261"/>
                  </a:cubicBezTo>
                  <a:cubicBezTo>
                    <a:pt x="23" y="6261"/>
                    <a:pt x="23" y="6261"/>
                    <a:pt x="23" y="6284"/>
                  </a:cubicBezTo>
                  <a:cubicBezTo>
                    <a:pt x="46" y="6261"/>
                    <a:pt x="46" y="6261"/>
                    <a:pt x="46" y="6261"/>
                  </a:cubicBezTo>
                  <a:cubicBezTo>
                    <a:pt x="114" y="6169"/>
                    <a:pt x="160" y="6078"/>
                    <a:pt x="160" y="5987"/>
                  </a:cubicBezTo>
                  <a:cubicBezTo>
                    <a:pt x="137" y="5896"/>
                    <a:pt x="91" y="5827"/>
                    <a:pt x="46" y="5759"/>
                  </a:cubicBezTo>
                  <a:cubicBezTo>
                    <a:pt x="46" y="5759"/>
                    <a:pt x="46" y="5759"/>
                    <a:pt x="23" y="5736"/>
                  </a:cubicBezTo>
                  <a:close/>
                  <a:moveTo>
                    <a:pt x="1164" y="5781"/>
                  </a:moveTo>
                  <a:cubicBezTo>
                    <a:pt x="959" y="5781"/>
                    <a:pt x="822" y="5918"/>
                    <a:pt x="822" y="6101"/>
                  </a:cubicBezTo>
                  <a:cubicBezTo>
                    <a:pt x="822" y="6306"/>
                    <a:pt x="982" y="6443"/>
                    <a:pt x="1164" y="6443"/>
                  </a:cubicBezTo>
                  <a:cubicBezTo>
                    <a:pt x="1347" y="6443"/>
                    <a:pt x="1484" y="6329"/>
                    <a:pt x="1484" y="6124"/>
                  </a:cubicBezTo>
                  <a:cubicBezTo>
                    <a:pt x="1507" y="5941"/>
                    <a:pt x="1347" y="5781"/>
                    <a:pt x="1164" y="5781"/>
                  </a:cubicBezTo>
                  <a:close/>
                  <a:moveTo>
                    <a:pt x="2476" y="5916"/>
                  </a:moveTo>
                  <a:cubicBezTo>
                    <a:pt x="2290" y="5916"/>
                    <a:pt x="2169" y="6087"/>
                    <a:pt x="2169" y="6238"/>
                  </a:cubicBezTo>
                  <a:cubicBezTo>
                    <a:pt x="2169" y="6421"/>
                    <a:pt x="2306" y="6580"/>
                    <a:pt x="2511" y="6580"/>
                  </a:cubicBezTo>
                  <a:cubicBezTo>
                    <a:pt x="2694" y="6580"/>
                    <a:pt x="2831" y="6443"/>
                    <a:pt x="2831" y="6261"/>
                  </a:cubicBezTo>
                  <a:cubicBezTo>
                    <a:pt x="2853" y="6055"/>
                    <a:pt x="2694" y="5918"/>
                    <a:pt x="2511" y="5918"/>
                  </a:cubicBezTo>
                  <a:cubicBezTo>
                    <a:pt x="2499" y="5917"/>
                    <a:pt x="2488" y="5916"/>
                    <a:pt x="2476" y="5916"/>
                  </a:cubicBezTo>
                  <a:close/>
                  <a:moveTo>
                    <a:pt x="3858" y="6010"/>
                  </a:moveTo>
                  <a:cubicBezTo>
                    <a:pt x="3652" y="6010"/>
                    <a:pt x="3515" y="6169"/>
                    <a:pt x="3515" y="6352"/>
                  </a:cubicBezTo>
                  <a:cubicBezTo>
                    <a:pt x="3515" y="6523"/>
                    <a:pt x="3635" y="6674"/>
                    <a:pt x="3800" y="6674"/>
                  </a:cubicBezTo>
                  <a:cubicBezTo>
                    <a:pt x="3812" y="6674"/>
                    <a:pt x="3823" y="6673"/>
                    <a:pt x="3835" y="6672"/>
                  </a:cubicBezTo>
                  <a:cubicBezTo>
                    <a:pt x="4040" y="6672"/>
                    <a:pt x="4154" y="6557"/>
                    <a:pt x="4177" y="6352"/>
                  </a:cubicBezTo>
                  <a:cubicBezTo>
                    <a:pt x="4177" y="6169"/>
                    <a:pt x="4040" y="6010"/>
                    <a:pt x="3858" y="6010"/>
                  </a:cubicBezTo>
                  <a:close/>
                  <a:moveTo>
                    <a:pt x="5185" y="6141"/>
                  </a:moveTo>
                  <a:cubicBezTo>
                    <a:pt x="5017" y="6141"/>
                    <a:pt x="4857" y="6268"/>
                    <a:pt x="4839" y="6466"/>
                  </a:cubicBezTo>
                  <a:cubicBezTo>
                    <a:pt x="4839" y="6626"/>
                    <a:pt x="4953" y="6763"/>
                    <a:pt x="5090" y="6809"/>
                  </a:cubicBezTo>
                  <a:cubicBezTo>
                    <a:pt x="5111" y="6817"/>
                    <a:pt x="5134" y="6821"/>
                    <a:pt x="5159" y="6821"/>
                  </a:cubicBezTo>
                  <a:cubicBezTo>
                    <a:pt x="5273" y="6821"/>
                    <a:pt x="5418" y="6742"/>
                    <a:pt x="5455" y="6649"/>
                  </a:cubicBezTo>
                  <a:cubicBezTo>
                    <a:pt x="5501" y="6603"/>
                    <a:pt x="5478" y="6557"/>
                    <a:pt x="5478" y="6512"/>
                  </a:cubicBezTo>
                  <a:cubicBezTo>
                    <a:pt x="5478" y="6261"/>
                    <a:pt x="5478" y="6261"/>
                    <a:pt x="5318" y="6169"/>
                  </a:cubicBezTo>
                  <a:cubicBezTo>
                    <a:pt x="5275" y="6150"/>
                    <a:pt x="5230" y="6141"/>
                    <a:pt x="5185" y="6141"/>
                  </a:cubicBezTo>
                  <a:close/>
                  <a:moveTo>
                    <a:pt x="411" y="6421"/>
                  </a:moveTo>
                  <a:cubicBezTo>
                    <a:pt x="251" y="6421"/>
                    <a:pt x="91" y="6580"/>
                    <a:pt x="91" y="6740"/>
                  </a:cubicBezTo>
                  <a:cubicBezTo>
                    <a:pt x="91" y="6923"/>
                    <a:pt x="251" y="7082"/>
                    <a:pt x="434" y="7082"/>
                  </a:cubicBezTo>
                  <a:cubicBezTo>
                    <a:pt x="594" y="7082"/>
                    <a:pt x="753" y="6900"/>
                    <a:pt x="753" y="6740"/>
                  </a:cubicBezTo>
                  <a:cubicBezTo>
                    <a:pt x="753" y="6580"/>
                    <a:pt x="571" y="6421"/>
                    <a:pt x="411" y="6421"/>
                  </a:cubicBezTo>
                  <a:close/>
                  <a:moveTo>
                    <a:pt x="1758" y="6512"/>
                  </a:moveTo>
                  <a:cubicBezTo>
                    <a:pt x="1598" y="6512"/>
                    <a:pt x="1415" y="6694"/>
                    <a:pt x="1415" y="6854"/>
                  </a:cubicBezTo>
                  <a:cubicBezTo>
                    <a:pt x="1438" y="7014"/>
                    <a:pt x="1598" y="7197"/>
                    <a:pt x="1758" y="7197"/>
                  </a:cubicBezTo>
                  <a:cubicBezTo>
                    <a:pt x="1940" y="7174"/>
                    <a:pt x="2100" y="7014"/>
                    <a:pt x="2100" y="6831"/>
                  </a:cubicBezTo>
                  <a:cubicBezTo>
                    <a:pt x="2100" y="6672"/>
                    <a:pt x="1918" y="6512"/>
                    <a:pt x="1758" y="6512"/>
                  </a:cubicBezTo>
                  <a:close/>
                  <a:moveTo>
                    <a:pt x="3104" y="6649"/>
                  </a:moveTo>
                  <a:cubicBezTo>
                    <a:pt x="2945" y="6649"/>
                    <a:pt x="2762" y="6809"/>
                    <a:pt x="2762" y="6991"/>
                  </a:cubicBezTo>
                  <a:cubicBezTo>
                    <a:pt x="2762" y="7151"/>
                    <a:pt x="2945" y="7311"/>
                    <a:pt x="3104" y="7311"/>
                  </a:cubicBezTo>
                  <a:cubicBezTo>
                    <a:pt x="3264" y="7311"/>
                    <a:pt x="3447" y="7151"/>
                    <a:pt x="3447" y="6991"/>
                  </a:cubicBezTo>
                  <a:cubicBezTo>
                    <a:pt x="3447" y="6831"/>
                    <a:pt x="3264" y="6649"/>
                    <a:pt x="3104" y="6649"/>
                  </a:cubicBezTo>
                  <a:close/>
                  <a:moveTo>
                    <a:pt x="5455" y="7128"/>
                  </a:moveTo>
                  <a:cubicBezTo>
                    <a:pt x="5455" y="7151"/>
                    <a:pt x="5455" y="7174"/>
                    <a:pt x="5455" y="7197"/>
                  </a:cubicBezTo>
                  <a:cubicBezTo>
                    <a:pt x="5455" y="7272"/>
                    <a:pt x="5471" y="7317"/>
                    <a:pt x="5476" y="7317"/>
                  </a:cubicBezTo>
                  <a:cubicBezTo>
                    <a:pt x="5478" y="7317"/>
                    <a:pt x="5478" y="7315"/>
                    <a:pt x="5478" y="7311"/>
                  </a:cubicBezTo>
                  <a:cubicBezTo>
                    <a:pt x="5478" y="7288"/>
                    <a:pt x="5478" y="7242"/>
                    <a:pt x="5478" y="7197"/>
                  </a:cubicBezTo>
                  <a:cubicBezTo>
                    <a:pt x="5478" y="7174"/>
                    <a:pt x="5478" y="7151"/>
                    <a:pt x="5478" y="7128"/>
                  </a:cubicBezTo>
                  <a:close/>
                  <a:moveTo>
                    <a:pt x="23" y="7288"/>
                  </a:moveTo>
                  <a:cubicBezTo>
                    <a:pt x="23" y="7311"/>
                    <a:pt x="23" y="7334"/>
                    <a:pt x="23" y="7356"/>
                  </a:cubicBezTo>
                  <a:cubicBezTo>
                    <a:pt x="23" y="7379"/>
                    <a:pt x="23" y="7379"/>
                    <a:pt x="23" y="7402"/>
                  </a:cubicBezTo>
                  <a:cubicBezTo>
                    <a:pt x="23" y="7402"/>
                    <a:pt x="23" y="7402"/>
                    <a:pt x="46" y="7425"/>
                  </a:cubicBezTo>
                  <a:cubicBezTo>
                    <a:pt x="46" y="7425"/>
                    <a:pt x="46" y="7402"/>
                    <a:pt x="46" y="7402"/>
                  </a:cubicBezTo>
                  <a:cubicBezTo>
                    <a:pt x="46" y="7379"/>
                    <a:pt x="46" y="7379"/>
                    <a:pt x="46" y="7334"/>
                  </a:cubicBezTo>
                  <a:cubicBezTo>
                    <a:pt x="46" y="7334"/>
                    <a:pt x="46" y="7311"/>
                    <a:pt x="23" y="7288"/>
                  </a:cubicBezTo>
                  <a:close/>
                  <a:moveTo>
                    <a:pt x="4451" y="6740"/>
                  </a:moveTo>
                  <a:cubicBezTo>
                    <a:pt x="4291" y="6740"/>
                    <a:pt x="4109" y="6900"/>
                    <a:pt x="4109" y="7060"/>
                  </a:cubicBezTo>
                  <a:cubicBezTo>
                    <a:pt x="4109" y="7242"/>
                    <a:pt x="4269" y="7425"/>
                    <a:pt x="4428" y="7425"/>
                  </a:cubicBezTo>
                  <a:cubicBezTo>
                    <a:pt x="4611" y="7425"/>
                    <a:pt x="4771" y="7265"/>
                    <a:pt x="4771" y="7105"/>
                  </a:cubicBezTo>
                  <a:cubicBezTo>
                    <a:pt x="4794" y="6923"/>
                    <a:pt x="4611" y="6740"/>
                    <a:pt x="4451" y="6740"/>
                  </a:cubicBezTo>
                  <a:close/>
                  <a:moveTo>
                    <a:pt x="1026" y="7126"/>
                  </a:moveTo>
                  <a:cubicBezTo>
                    <a:pt x="893" y="7126"/>
                    <a:pt x="731" y="7297"/>
                    <a:pt x="731" y="7448"/>
                  </a:cubicBezTo>
                  <a:cubicBezTo>
                    <a:pt x="708" y="7607"/>
                    <a:pt x="890" y="7790"/>
                    <a:pt x="1050" y="7790"/>
                  </a:cubicBezTo>
                  <a:cubicBezTo>
                    <a:pt x="1210" y="7790"/>
                    <a:pt x="1393" y="7630"/>
                    <a:pt x="1393" y="7470"/>
                  </a:cubicBezTo>
                  <a:cubicBezTo>
                    <a:pt x="1393" y="7311"/>
                    <a:pt x="1233" y="7128"/>
                    <a:pt x="1050" y="7128"/>
                  </a:cubicBezTo>
                  <a:cubicBezTo>
                    <a:pt x="1042" y="7127"/>
                    <a:pt x="1034" y="7126"/>
                    <a:pt x="1026" y="7126"/>
                  </a:cubicBezTo>
                  <a:close/>
                  <a:moveTo>
                    <a:pt x="2374" y="7242"/>
                  </a:moveTo>
                  <a:cubicBezTo>
                    <a:pt x="2214" y="7242"/>
                    <a:pt x="2032" y="7425"/>
                    <a:pt x="2032" y="7585"/>
                  </a:cubicBezTo>
                  <a:cubicBezTo>
                    <a:pt x="2032" y="7744"/>
                    <a:pt x="2191" y="7927"/>
                    <a:pt x="2351" y="7927"/>
                  </a:cubicBezTo>
                  <a:cubicBezTo>
                    <a:pt x="2511" y="7927"/>
                    <a:pt x="2694" y="7744"/>
                    <a:pt x="2694" y="7585"/>
                  </a:cubicBezTo>
                  <a:cubicBezTo>
                    <a:pt x="2694" y="7425"/>
                    <a:pt x="2534" y="7265"/>
                    <a:pt x="2374" y="7242"/>
                  </a:cubicBezTo>
                  <a:close/>
                  <a:moveTo>
                    <a:pt x="3698" y="7356"/>
                  </a:moveTo>
                  <a:cubicBezTo>
                    <a:pt x="3538" y="7356"/>
                    <a:pt x="3378" y="7539"/>
                    <a:pt x="3378" y="7699"/>
                  </a:cubicBezTo>
                  <a:cubicBezTo>
                    <a:pt x="3378" y="7849"/>
                    <a:pt x="3541" y="8020"/>
                    <a:pt x="3693" y="8020"/>
                  </a:cubicBezTo>
                  <a:cubicBezTo>
                    <a:pt x="3702" y="8020"/>
                    <a:pt x="3712" y="8020"/>
                    <a:pt x="3721" y="8018"/>
                  </a:cubicBezTo>
                  <a:cubicBezTo>
                    <a:pt x="3880" y="8018"/>
                    <a:pt x="4040" y="7836"/>
                    <a:pt x="4040" y="7676"/>
                  </a:cubicBezTo>
                  <a:cubicBezTo>
                    <a:pt x="4040" y="7516"/>
                    <a:pt x="3858" y="7356"/>
                    <a:pt x="3698" y="7356"/>
                  </a:cubicBezTo>
                  <a:close/>
                  <a:moveTo>
                    <a:pt x="5072" y="7491"/>
                  </a:moveTo>
                  <a:cubicBezTo>
                    <a:pt x="5063" y="7491"/>
                    <a:pt x="5054" y="7492"/>
                    <a:pt x="5045" y="7493"/>
                  </a:cubicBezTo>
                  <a:cubicBezTo>
                    <a:pt x="4885" y="7493"/>
                    <a:pt x="4702" y="7676"/>
                    <a:pt x="4725" y="7836"/>
                  </a:cubicBezTo>
                  <a:cubicBezTo>
                    <a:pt x="4725" y="7986"/>
                    <a:pt x="4887" y="8157"/>
                    <a:pt x="5040" y="8157"/>
                  </a:cubicBezTo>
                  <a:cubicBezTo>
                    <a:pt x="5049" y="8157"/>
                    <a:pt x="5058" y="8157"/>
                    <a:pt x="5067" y="8155"/>
                  </a:cubicBezTo>
                  <a:cubicBezTo>
                    <a:pt x="5227" y="8155"/>
                    <a:pt x="5387" y="7973"/>
                    <a:pt x="5387" y="7813"/>
                  </a:cubicBezTo>
                  <a:cubicBezTo>
                    <a:pt x="5387" y="7662"/>
                    <a:pt x="5225" y="7491"/>
                    <a:pt x="5072" y="7491"/>
                  </a:cubicBezTo>
                  <a:close/>
                  <a:moveTo>
                    <a:pt x="270" y="7764"/>
                  </a:moveTo>
                  <a:cubicBezTo>
                    <a:pt x="100" y="7764"/>
                    <a:pt x="23" y="7876"/>
                    <a:pt x="23" y="8064"/>
                  </a:cubicBezTo>
                  <a:cubicBezTo>
                    <a:pt x="23" y="8269"/>
                    <a:pt x="114" y="8361"/>
                    <a:pt x="320" y="8361"/>
                  </a:cubicBezTo>
                  <a:cubicBezTo>
                    <a:pt x="525" y="8361"/>
                    <a:pt x="616" y="8269"/>
                    <a:pt x="616" y="8064"/>
                  </a:cubicBezTo>
                  <a:cubicBezTo>
                    <a:pt x="616" y="7859"/>
                    <a:pt x="525" y="7767"/>
                    <a:pt x="320" y="7767"/>
                  </a:cubicBezTo>
                  <a:cubicBezTo>
                    <a:pt x="302" y="7765"/>
                    <a:pt x="286" y="7764"/>
                    <a:pt x="270" y="7764"/>
                  </a:cubicBezTo>
                  <a:close/>
                  <a:moveTo>
                    <a:pt x="1666" y="7881"/>
                  </a:moveTo>
                  <a:cubicBezTo>
                    <a:pt x="1461" y="7881"/>
                    <a:pt x="1347" y="7973"/>
                    <a:pt x="1347" y="8178"/>
                  </a:cubicBezTo>
                  <a:cubicBezTo>
                    <a:pt x="1347" y="8383"/>
                    <a:pt x="1438" y="8498"/>
                    <a:pt x="1644" y="8498"/>
                  </a:cubicBezTo>
                  <a:cubicBezTo>
                    <a:pt x="1849" y="8498"/>
                    <a:pt x="1963" y="8406"/>
                    <a:pt x="1963" y="8201"/>
                  </a:cubicBezTo>
                  <a:cubicBezTo>
                    <a:pt x="1963" y="7995"/>
                    <a:pt x="1872" y="7881"/>
                    <a:pt x="1666" y="7881"/>
                  </a:cubicBezTo>
                  <a:close/>
                  <a:moveTo>
                    <a:pt x="3013" y="7995"/>
                  </a:moveTo>
                  <a:cubicBezTo>
                    <a:pt x="2808" y="7995"/>
                    <a:pt x="2694" y="8087"/>
                    <a:pt x="2694" y="8292"/>
                  </a:cubicBezTo>
                  <a:cubicBezTo>
                    <a:pt x="2694" y="8498"/>
                    <a:pt x="2808" y="8589"/>
                    <a:pt x="2990" y="8589"/>
                  </a:cubicBezTo>
                  <a:cubicBezTo>
                    <a:pt x="3196" y="8589"/>
                    <a:pt x="3310" y="8498"/>
                    <a:pt x="3310" y="8292"/>
                  </a:cubicBezTo>
                  <a:cubicBezTo>
                    <a:pt x="3310" y="8087"/>
                    <a:pt x="3219" y="7995"/>
                    <a:pt x="3013" y="7995"/>
                  </a:cubicBezTo>
                  <a:close/>
                  <a:moveTo>
                    <a:pt x="4314" y="8132"/>
                  </a:moveTo>
                  <a:cubicBezTo>
                    <a:pt x="4109" y="8132"/>
                    <a:pt x="4017" y="8224"/>
                    <a:pt x="4017" y="8429"/>
                  </a:cubicBezTo>
                  <a:cubicBezTo>
                    <a:pt x="4017" y="8635"/>
                    <a:pt x="4109" y="8726"/>
                    <a:pt x="4314" y="8726"/>
                  </a:cubicBezTo>
                  <a:cubicBezTo>
                    <a:pt x="4520" y="8726"/>
                    <a:pt x="4611" y="8635"/>
                    <a:pt x="4611" y="8429"/>
                  </a:cubicBezTo>
                  <a:cubicBezTo>
                    <a:pt x="4611" y="8224"/>
                    <a:pt x="4520" y="8132"/>
                    <a:pt x="4314" y="8132"/>
                  </a:cubicBezTo>
                  <a:close/>
                  <a:moveTo>
                    <a:pt x="5478" y="8269"/>
                  </a:moveTo>
                  <a:cubicBezTo>
                    <a:pt x="5455" y="8292"/>
                    <a:pt x="5410" y="8315"/>
                    <a:pt x="5410" y="8338"/>
                  </a:cubicBezTo>
                  <a:cubicBezTo>
                    <a:pt x="5318" y="8429"/>
                    <a:pt x="5318" y="8635"/>
                    <a:pt x="5410" y="8749"/>
                  </a:cubicBezTo>
                  <a:cubicBezTo>
                    <a:pt x="5433" y="8749"/>
                    <a:pt x="5455" y="8772"/>
                    <a:pt x="5478" y="8794"/>
                  </a:cubicBezTo>
                  <a:cubicBezTo>
                    <a:pt x="5478" y="8772"/>
                    <a:pt x="5478" y="8749"/>
                    <a:pt x="5478" y="8726"/>
                  </a:cubicBezTo>
                  <a:cubicBezTo>
                    <a:pt x="5478" y="8657"/>
                    <a:pt x="5478" y="8589"/>
                    <a:pt x="5478" y="8543"/>
                  </a:cubicBezTo>
                  <a:cubicBezTo>
                    <a:pt x="5478" y="8475"/>
                    <a:pt x="5478" y="8406"/>
                    <a:pt x="5478" y="8361"/>
                  </a:cubicBezTo>
                  <a:cubicBezTo>
                    <a:pt x="5478" y="8315"/>
                    <a:pt x="5478" y="8292"/>
                    <a:pt x="5478" y="8269"/>
                  </a:cubicBezTo>
                  <a:close/>
                  <a:moveTo>
                    <a:pt x="936" y="8498"/>
                  </a:moveTo>
                  <a:cubicBezTo>
                    <a:pt x="708" y="8498"/>
                    <a:pt x="616" y="8589"/>
                    <a:pt x="616" y="8794"/>
                  </a:cubicBezTo>
                  <a:cubicBezTo>
                    <a:pt x="616" y="9000"/>
                    <a:pt x="708" y="9091"/>
                    <a:pt x="913" y="9091"/>
                  </a:cubicBezTo>
                  <a:cubicBezTo>
                    <a:pt x="1119" y="9091"/>
                    <a:pt x="1233" y="9000"/>
                    <a:pt x="1233" y="8817"/>
                  </a:cubicBezTo>
                  <a:cubicBezTo>
                    <a:pt x="1233" y="8589"/>
                    <a:pt x="1141" y="8498"/>
                    <a:pt x="936" y="8498"/>
                  </a:cubicBezTo>
                  <a:close/>
                  <a:moveTo>
                    <a:pt x="2283" y="8612"/>
                  </a:moveTo>
                  <a:cubicBezTo>
                    <a:pt x="2191" y="8612"/>
                    <a:pt x="2100" y="8657"/>
                    <a:pt x="2054" y="8703"/>
                  </a:cubicBezTo>
                  <a:cubicBezTo>
                    <a:pt x="1986" y="8749"/>
                    <a:pt x="1963" y="8817"/>
                    <a:pt x="1963" y="8908"/>
                  </a:cubicBezTo>
                  <a:cubicBezTo>
                    <a:pt x="1963" y="9023"/>
                    <a:pt x="1986" y="9091"/>
                    <a:pt x="2032" y="9160"/>
                  </a:cubicBezTo>
                  <a:cubicBezTo>
                    <a:pt x="2091" y="9199"/>
                    <a:pt x="2150" y="9255"/>
                    <a:pt x="2224" y="9255"/>
                  </a:cubicBezTo>
                  <a:cubicBezTo>
                    <a:pt x="2235" y="9255"/>
                    <a:pt x="2247" y="9254"/>
                    <a:pt x="2260" y="9251"/>
                  </a:cubicBezTo>
                  <a:cubicBezTo>
                    <a:pt x="2306" y="9228"/>
                    <a:pt x="2351" y="9228"/>
                    <a:pt x="2397" y="9205"/>
                  </a:cubicBezTo>
                  <a:cubicBezTo>
                    <a:pt x="2465" y="9182"/>
                    <a:pt x="2511" y="9114"/>
                    <a:pt x="2557" y="9068"/>
                  </a:cubicBezTo>
                  <a:cubicBezTo>
                    <a:pt x="2579" y="9023"/>
                    <a:pt x="2557" y="8977"/>
                    <a:pt x="2557" y="8931"/>
                  </a:cubicBezTo>
                  <a:cubicBezTo>
                    <a:pt x="2579" y="8840"/>
                    <a:pt x="2534" y="8772"/>
                    <a:pt x="2488" y="8726"/>
                  </a:cubicBezTo>
                  <a:cubicBezTo>
                    <a:pt x="2443" y="8657"/>
                    <a:pt x="2374" y="8635"/>
                    <a:pt x="2283" y="8612"/>
                  </a:cubicBezTo>
                  <a:close/>
                  <a:moveTo>
                    <a:pt x="3607" y="8726"/>
                  </a:moveTo>
                  <a:cubicBezTo>
                    <a:pt x="3401" y="8726"/>
                    <a:pt x="3310" y="8817"/>
                    <a:pt x="3310" y="9023"/>
                  </a:cubicBezTo>
                  <a:cubicBezTo>
                    <a:pt x="3310" y="9228"/>
                    <a:pt x="3401" y="9342"/>
                    <a:pt x="3607" y="9342"/>
                  </a:cubicBezTo>
                  <a:cubicBezTo>
                    <a:pt x="3812" y="9342"/>
                    <a:pt x="3903" y="9228"/>
                    <a:pt x="3903" y="9023"/>
                  </a:cubicBezTo>
                  <a:cubicBezTo>
                    <a:pt x="3903" y="8817"/>
                    <a:pt x="3812" y="8726"/>
                    <a:pt x="3607" y="8726"/>
                  </a:cubicBezTo>
                  <a:close/>
                  <a:moveTo>
                    <a:pt x="4953" y="8863"/>
                  </a:moveTo>
                  <a:cubicBezTo>
                    <a:pt x="4748" y="8863"/>
                    <a:pt x="4657" y="8954"/>
                    <a:pt x="4657" y="9160"/>
                  </a:cubicBezTo>
                  <a:cubicBezTo>
                    <a:pt x="4657" y="9365"/>
                    <a:pt x="4748" y="9456"/>
                    <a:pt x="4930" y="9479"/>
                  </a:cubicBezTo>
                  <a:cubicBezTo>
                    <a:pt x="5159" y="9479"/>
                    <a:pt x="5250" y="9365"/>
                    <a:pt x="5250" y="9160"/>
                  </a:cubicBezTo>
                  <a:cubicBezTo>
                    <a:pt x="5250" y="8954"/>
                    <a:pt x="5159" y="8863"/>
                    <a:pt x="4953" y="8863"/>
                  </a:cubicBezTo>
                  <a:close/>
                  <a:moveTo>
                    <a:pt x="183" y="9096"/>
                  </a:moveTo>
                  <a:cubicBezTo>
                    <a:pt x="152" y="9096"/>
                    <a:pt x="121" y="9102"/>
                    <a:pt x="91" y="9114"/>
                  </a:cubicBezTo>
                  <a:cubicBezTo>
                    <a:pt x="46" y="9137"/>
                    <a:pt x="0" y="9160"/>
                    <a:pt x="23" y="9205"/>
                  </a:cubicBezTo>
                  <a:cubicBezTo>
                    <a:pt x="23" y="9274"/>
                    <a:pt x="23" y="9342"/>
                    <a:pt x="23" y="9388"/>
                  </a:cubicBezTo>
                  <a:cubicBezTo>
                    <a:pt x="23" y="9456"/>
                    <a:pt x="23" y="9525"/>
                    <a:pt x="23" y="9593"/>
                  </a:cubicBezTo>
                  <a:cubicBezTo>
                    <a:pt x="23" y="9639"/>
                    <a:pt x="23" y="9662"/>
                    <a:pt x="69" y="9685"/>
                  </a:cubicBezTo>
                  <a:cubicBezTo>
                    <a:pt x="110" y="9698"/>
                    <a:pt x="150" y="9706"/>
                    <a:pt x="187" y="9706"/>
                  </a:cubicBezTo>
                  <a:cubicBezTo>
                    <a:pt x="275" y="9706"/>
                    <a:pt x="354" y="9666"/>
                    <a:pt x="434" y="9570"/>
                  </a:cubicBezTo>
                  <a:cubicBezTo>
                    <a:pt x="502" y="9479"/>
                    <a:pt x="502" y="9319"/>
                    <a:pt x="434" y="9228"/>
                  </a:cubicBezTo>
                  <a:cubicBezTo>
                    <a:pt x="366" y="9143"/>
                    <a:pt x="273" y="9096"/>
                    <a:pt x="183" y="9096"/>
                  </a:cubicBezTo>
                  <a:close/>
                  <a:moveTo>
                    <a:pt x="1529" y="9228"/>
                  </a:moveTo>
                  <a:cubicBezTo>
                    <a:pt x="1370" y="9228"/>
                    <a:pt x="1233" y="9365"/>
                    <a:pt x="1233" y="9525"/>
                  </a:cubicBezTo>
                  <a:cubicBezTo>
                    <a:pt x="1233" y="9685"/>
                    <a:pt x="1370" y="9844"/>
                    <a:pt x="1507" y="9844"/>
                  </a:cubicBezTo>
                  <a:cubicBezTo>
                    <a:pt x="1689" y="9844"/>
                    <a:pt x="1826" y="9707"/>
                    <a:pt x="1826" y="9548"/>
                  </a:cubicBezTo>
                  <a:cubicBezTo>
                    <a:pt x="1826" y="9388"/>
                    <a:pt x="1689" y="9228"/>
                    <a:pt x="1529" y="9228"/>
                  </a:cubicBezTo>
                  <a:close/>
                  <a:moveTo>
                    <a:pt x="2876" y="9342"/>
                  </a:moveTo>
                  <a:cubicBezTo>
                    <a:pt x="2716" y="9342"/>
                    <a:pt x="2557" y="9479"/>
                    <a:pt x="2557" y="9639"/>
                  </a:cubicBezTo>
                  <a:cubicBezTo>
                    <a:pt x="2557" y="9799"/>
                    <a:pt x="2716" y="9936"/>
                    <a:pt x="2853" y="9936"/>
                  </a:cubicBezTo>
                  <a:cubicBezTo>
                    <a:pt x="3013" y="9936"/>
                    <a:pt x="3173" y="9799"/>
                    <a:pt x="3173" y="9639"/>
                  </a:cubicBezTo>
                  <a:cubicBezTo>
                    <a:pt x="3173" y="9479"/>
                    <a:pt x="3036" y="9342"/>
                    <a:pt x="2876" y="9342"/>
                  </a:cubicBezTo>
                  <a:close/>
                  <a:moveTo>
                    <a:pt x="4188" y="9477"/>
                  </a:moveTo>
                  <a:cubicBezTo>
                    <a:pt x="4041" y="9477"/>
                    <a:pt x="3903" y="9607"/>
                    <a:pt x="3903" y="9776"/>
                  </a:cubicBezTo>
                  <a:cubicBezTo>
                    <a:pt x="3903" y="9936"/>
                    <a:pt x="4040" y="10073"/>
                    <a:pt x="4200" y="10073"/>
                  </a:cubicBezTo>
                  <a:cubicBezTo>
                    <a:pt x="4360" y="10073"/>
                    <a:pt x="4520" y="9936"/>
                    <a:pt x="4520" y="9776"/>
                  </a:cubicBezTo>
                  <a:cubicBezTo>
                    <a:pt x="4520" y="9616"/>
                    <a:pt x="4383" y="9479"/>
                    <a:pt x="4223" y="9479"/>
                  </a:cubicBezTo>
                  <a:cubicBezTo>
                    <a:pt x="4211" y="9477"/>
                    <a:pt x="4199" y="9477"/>
                    <a:pt x="4188" y="9477"/>
                  </a:cubicBezTo>
                  <a:close/>
                  <a:moveTo>
                    <a:pt x="5475" y="9576"/>
                  </a:moveTo>
                  <a:cubicBezTo>
                    <a:pt x="5473" y="9576"/>
                    <a:pt x="5467" y="9582"/>
                    <a:pt x="5455" y="9593"/>
                  </a:cubicBezTo>
                  <a:cubicBezTo>
                    <a:pt x="5318" y="9662"/>
                    <a:pt x="5250" y="9730"/>
                    <a:pt x="5250" y="9890"/>
                  </a:cubicBezTo>
                  <a:cubicBezTo>
                    <a:pt x="5250" y="10027"/>
                    <a:pt x="5341" y="10095"/>
                    <a:pt x="5455" y="10164"/>
                  </a:cubicBezTo>
                  <a:cubicBezTo>
                    <a:pt x="5478" y="10164"/>
                    <a:pt x="5478" y="10164"/>
                    <a:pt x="5478" y="10141"/>
                  </a:cubicBezTo>
                  <a:cubicBezTo>
                    <a:pt x="5478" y="10050"/>
                    <a:pt x="5478" y="9958"/>
                    <a:pt x="5478" y="9867"/>
                  </a:cubicBezTo>
                  <a:cubicBezTo>
                    <a:pt x="5478" y="9776"/>
                    <a:pt x="5478" y="9685"/>
                    <a:pt x="5478" y="9593"/>
                  </a:cubicBezTo>
                  <a:cubicBezTo>
                    <a:pt x="5478" y="9582"/>
                    <a:pt x="5478" y="9576"/>
                    <a:pt x="5475" y="9576"/>
                  </a:cubicBezTo>
                  <a:close/>
                  <a:moveTo>
                    <a:pt x="795" y="9842"/>
                  </a:moveTo>
                  <a:cubicBezTo>
                    <a:pt x="665" y="9842"/>
                    <a:pt x="525" y="9992"/>
                    <a:pt x="525" y="10141"/>
                  </a:cubicBezTo>
                  <a:cubicBezTo>
                    <a:pt x="548" y="10210"/>
                    <a:pt x="548" y="10278"/>
                    <a:pt x="594" y="10346"/>
                  </a:cubicBezTo>
                  <a:cubicBezTo>
                    <a:pt x="662" y="10415"/>
                    <a:pt x="731" y="10415"/>
                    <a:pt x="822" y="10438"/>
                  </a:cubicBezTo>
                  <a:cubicBezTo>
                    <a:pt x="845" y="10438"/>
                    <a:pt x="982" y="10392"/>
                    <a:pt x="1005" y="10369"/>
                  </a:cubicBezTo>
                  <a:cubicBezTo>
                    <a:pt x="1073" y="10324"/>
                    <a:pt x="1119" y="10232"/>
                    <a:pt x="1119" y="10164"/>
                  </a:cubicBezTo>
                  <a:cubicBezTo>
                    <a:pt x="1119" y="10073"/>
                    <a:pt x="1096" y="10004"/>
                    <a:pt x="1050" y="9958"/>
                  </a:cubicBezTo>
                  <a:cubicBezTo>
                    <a:pt x="1005" y="9867"/>
                    <a:pt x="913" y="9844"/>
                    <a:pt x="822" y="9844"/>
                  </a:cubicBezTo>
                  <a:cubicBezTo>
                    <a:pt x="813" y="9843"/>
                    <a:pt x="804" y="9842"/>
                    <a:pt x="795" y="9842"/>
                  </a:cubicBezTo>
                  <a:close/>
                  <a:moveTo>
                    <a:pt x="2146" y="9936"/>
                  </a:moveTo>
                  <a:cubicBezTo>
                    <a:pt x="1986" y="9936"/>
                    <a:pt x="1826" y="10073"/>
                    <a:pt x="1826" y="10232"/>
                  </a:cubicBezTo>
                  <a:cubicBezTo>
                    <a:pt x="1826" y="10392"/>
                    <a:pt x="1963" y="10552"/>
                    <a:pt x="2123" y="10552"/>
                  </a:cubicBezTo>
                  <a:cubicBezTo>
                    <a:pt x="2283" y="10552"/>
                    <a:pt x="2420" y="10415"/>
                    <a:pt x="2443" y="10232"/>
                  </a:cubicBezTo>
                  <a:cubicBezTo>
                    <a:pt x="2443" y="10095"/>
                    <a:pt x="2283" y="9936"/>
                    <a:pt x="2146" y="9936"/>
                  </a:cubicBezTo>
                  <a:close/>
                  <a:moveTo>
                    <a:pt x="3470" y="10073"/>
                  </a:moveTo>
                  <a:cubicBezTo>
                    <a:pt x="3310" y="10073"/>
                    <a:pt x="3173" y="10210"/>
                    <a:pt x="3173" y="10369"/>
                  </a:cubicBezTo>
                  <a:cubicBezTo>
                    <a:pt x="3173" y="10529"/>
                    <a:pt x="3310" y="10666"/>
                    <a:pt x="3470" y="10666"/>
                  </a:cubicBezTo>
                  <a:cubicBezTo>
                    <a:pt x="3629" y="10666"/>
                    <a:pt x="3766" y="10529"/>
                    <a:pt x="3766" y="10392"/>
                  </a:cubicBezTo>
                  <a:cubicBezTo>
                    <a:pt x="3766" y="10210"/>
                    <a:pt x="3629" y="10073"/>
                    <a:pt x="3470" y="10073"/>
                  </a:cubicBezTo>
                  <a:close/>
                  <a:moveTo>
                    <a:pt x="4816" y="10164"/>
                  </a:moveTo>
                  <a:cubicBezTo>
                    <a:pt x="4657" y="10164"/>
                    <a:pt x="4520" y="10301"/>
                    <a:pt x="4520" y="10483"/>
                  </a:cubicBezTo>
                  <a:cubicBezTo>
                    <a:pt x="4520" y="10643"/>
                    <a:pt x="4657" y="10780"/>
                    <a:pt x="4816" y="10780"/>
                  </a:cubicBezTo>
                  <a:cubicBezTo>
                    <a:pt x="4976" y="10780"/>
                    <a:pt x="5113" y="10643"/>
                    <a:pt x="5113" y="10483"/>
                  </a:cubicBezTo>
                  <a:cubicBezTo>
                    <a:pt x="5113" y="10324"/>
                    <a:pt x="4976" y="10164"/>
                    <a:pt x="4816" y="10164"/>
                  </a:cubicBezTo>
                  <a:close/>
                  <a:moveTo>
                    <a:pt x="71" y="10452"/>
                  </a:moveTo>
                  <a:cubicBezTo>
                    <a:pt x="36" y="10452"/>
                    <a:pt x="23" y="10478"/>
                    <a:pt x="23" y="10529"/>
                  </a:cubicBezTo>
                  <a:cubicBezTo>
                    <a:pt x="23" y="10598"/>
                    <a:pt x="23" y="10666"/>
                    <a:pt x="23" y="10734"/>
                  </a:cubicBezTo>
                  <a:cubicBezTo>
                    <a:pt x="23" y="10826"/>
                    <a:pt x="23" y="10894"/>
                    <a:pt x="23" y="10986"/>
                  </a:cubicBezTo>
                  <a:cubicBezTo>
                    <a:pt x="23" y="11019"/>
                    <a:pt x="47" y="11040"/>
                    <a:pt x="79" y="11040"/>
                  </a:cubicBezTo>
                  <a:cubicBezTo>
                    <a:pt x="90" y="11040"/>
                    <a:pt x="102" y="11037"/>
                    <a:pt x="114" y="11031"/>
                  </a:cubicBezTo>
                  <a:cubicBezTo>
                    <a:pt x="137" y="11031"/>
                    <a:pt x="160" y="11031"/>
                    <a:pt x="183" y="11008"/>
                  </a:cubicBezTo>
                  <a:cubicBezTo>
                    <a:pt x="228" y="10986"/>
                    <a:pt x="274" y="10963"/>
                    <a:pt x="320" y="10940"/>
                  </a:cubicBezTo>
                  <a:cubicBezTo>
                    <a:pt x="343" y="10871"/>
                    <a:pt x="388" y="10803"/>
                    <a:pt x="388" y="10757"/>
                  </a:cubicBezTo>
                  <a:cubicBezTo>
                    <a:pt x="388" y="10689"/>
                    <a:pt x="343" y="10620"/>
                    <a:pt x="320" y="10552"/>
                  </a:cubicBezTo>
                  <a:cubicBezTo>
                    <a:pt x="274" y="10529"/>
                    <a:pt x="228" y="10506"/>
                    <a:pt x="183" y="10483"/>
                  </a:cubicBezTo>
                  <a:cubicBezTo>
                    <a:pt x="160" y="10461"/>
                    <a:pt x="137" y="10461"/>
                    <a:pt x="114" y="10461"/>
                  </a:cubicBezTo>
                  <a:cubicBezTo>
                    <a:pt x="97" y="10455"/>
                    <a:pt x="83" y="10452"/>
                    <a:pt x="71" y="10452"/>
                  </a:cubicBezTo>
                  <a:close/>
                  <a:moveTo>
                    <a:pt x="1415" y="10575"/>
                  </a:moveTo>
                  <a:cubicBezTo>
                    <a:pt x="1347" y="10575"/>
                    <a:pt x="1278" y="10620"/>
                    <a:pt x="1210" y="10666"/>
                  </a:cubicBezTo>
                  <a:cubicBezTo>
                    <a:pt x="1164" y="10734"/>
                    <a:pt x="1119" y="10803"/>
                    <a:pt x="1119" y="10871"/>
                  </a:cubicBezTo>
                  <a:cubicBezTo>
                    <a:pt x="1141" y="10963"/>
                    <a:pt x="1164" y="11031"/>
                    <a:pt x="1233" y="11077"/>
                  </a:cubicBezTo>
                  <a:cubicBezTo>
                    <a:pt x="1278" y="11145"/>
                    <a:pt x="1370" y="11145"/>
                    <a:pt x="1438" y="11191"/>
                  </a:cubicBezTo>
                  <a:cubicBezTo>
                    <a:pt x="1507" y="11145"/>
                    <a:pt x="1598" y="11123"/>
                    <a:pt x="1644" y="11077"/>
                  </a:cubicBezTo>
                  <a:cubicBezTo>
                    <a:pt x="1689" y="11031"/>
                    <a:pt x="1712" y="10940"/>
                    <a:pt x="1712" y="10871"/>
                  </a:cubicBezTo>
                  <a:cubicBezTo>
                    <a:pt x="1712" y="10803"/>
                    <a:pt x="1666" y="10712"/>
                    <a:pt x="1621" y="10666"/>
                  </a:cubicBezTo>
                  <a:cubicBezTo>
                    <a:pt x="1575" y="10620"/>
                    <a:pt x="1484" y="10575"/>
                    <a:pt x="1415" y="10575"/>
                  </a:cubicBezTo>
                  <a:close/>
                  <a:moveTo>
                    <a:pt x="2762" y="10689"/>
                  </a:moveTo>
                  <a:cubicBezTo>
                    <a:pt x="2694" y="10689"/>
                    <a:pt x="2625" y="10712"/>
                    <a:pt x="2557" y="10780"/>
                  </a:cubicBezTo>
                  <a:cubicBezTo>
                    <a:pt x="2511" y="10826"/>
                    <a:pt x="2488" y="10894"/>
                    <a:pt x="2465" y="10986"/>
                  </a:cubicBezTo>
                  <a:cubicBezTo>
                    <a:pt x="2488" y="11054"/>
                    <a:pt x="2511" y="11123"/>
                    <a:pt x="2557" y="11191"/>
                  </a:cubicBezTo>
                  <a:cubicBezTo>
                    <a:pt x="2602" y="11259"/>
                    <a:pt x="2694" y="11259"/>
                    <a:pt x="2762" y="11282"/>
                  </a:cubicBezTo>
                  <a:cubicBezTo>
                    <a:pt x="2831" y="11282"/>
                    <a:pt x="2922" y="11237"/>
                    <a:pt x="2967" y="11191"/>
                  </a:cubicBezTo>
                  <a:cubicBezTo>
                    <a:pt x="3013" y="11145"/>
                    <a:pt x="3059" y="11054"/>
                    <a:pt x="3059" y="10986"/>
                  </a:cubicBezTo>
                  <a:cubicBezTo>
                    <a:pt x="3059" y="10917"/>
                    <a:pt x="3036" y="10826"/>
                    <a:pt x="2967" y="10780"/>
                  </a:cubicBezTo>
                  <a:cubicBezTo>
                    <a:pt x="2922" y="10734"/>
                    <a:pt x="2853" y="10689"/>
                    <a:pt x="2762" y="10689"/>
                  </a:cubicBezTo>
                  <a:close/>
                  <a:moveTo>
                    <a:pt x="4086" y="10826"/>
                  </a:moveTo>
                  <a:cubicBezTo>
                    <a:pt x="4017" y="10826"/>
                    <a:pt x="3926" y="10849"/>
                    <a:pt x="3880" y="10894"/>
                  </a:cubicBezTo>
                  <a:cubicBezTo>
                    <a:pt x="3812" y="10963"/>
                    <a:pt x="3812" y="11031"/>
                    <a:pt x="3766" y="11100"/>
                  </a:cubicBezTo>
                  <a:cubicBezTo>
                    <a:pt x="3812" y="11191"/>
                    <a:pt x="3812" y="11259"/>
                    <a:pt x="3880" y="11328"/>
                  </a:cubicBezTo>
                  <a:cubicBezTo>
                    <a:pt x="3926" y="11374"/>
                    <a:pt x="3995" y="11396"/>
                    <a:pt x="4086" y="11419"/>
                  </a:cubicBezTo>
                  <a:cubicBezTo>
                    <a:pt x="4132" y="11419"/>
                    <a:pt x="4223" y="11374"/>
                    <a:pt x="4269" y="11328"/>
                  </a:cubicBezTo>
                  <a:cubicBezTo>
                    <a:pt x="4314" y="11282"/>
                    <a:pt x="4360" y="11191"/>
                    <a:pt x="4360" y="11123"/>
                  </a:cubicBezTo>
                  <a:cubicBezTo>
                    <a:pt x="4383" y="11054"/>
                    <a:pt x="4337" y="10963"/>
                    <a:pt x="4291" y="10917"/>
                  </a:cubicBezTo>
                  <a:cubicBezTo>
                    <a:pt x="4246" y="10871"/>
                    <a:pt x="4154" y="10826"/>
                    <a:pt x="4086" y="10826"/>
                  </a:cubicBezTo>
                  <a:close/>
                  <a:moveTo>
                    <a:pt x="5418" y="10909"/>
                  </a:moveTo>
                  <a:cubicBezTo>
                    <a:pt x="5403" y="10909"/>
                    <a:pt x="5386" y="10912"/>
                    <a:pt x="5364" y="10917"/>
                  </a:cubicBezTo>
                  <a:cubicBezTo>
                    <a:pt x="5318" y="10940"/>
                    <a:pt x="5273" y="10963"/>
                    <a:pt x="5250" y="10986"/>
                  </a:cubicBezTo>
                  <a:cubicBezTo>
                    <a:pt x="5182" y="11008"/>
                    <a:pt x="5113" y="11168"/>
                    <a:pt x="5113" y="11237"/>
                  </a:cubicBezTo>
                  <a:cubicBezTo>
                    <a:pt x="5136" y="11374"/>
                    <a:pt x="5296" y="11511"/>
                    <a:pt x="5433" y="11511"/>
                  </a:cubicBezTo>
                  <a:cubicBezTo>
                    <a:pt x="5455" y="11511"/>
                    <a:pt x="5478" y="11511"/>
                    <a:pt x="5478" y="11465"/>
                  </a:cubicBezTo>
                  <a:cubicBezTo>
                    <a:pt x="5478" y="11305"/>
                    <a:pt x="5478" y="11145"/>
                    <a:pt x="5478" y="11008"/>
                  </a:cubicBezTo>
                  <a:cubicBezTo>
                    <a:pt x="5478" y="10939"/>
                    <a:pt x="5465" y="10909"/>
                    <a:pt x="5418" y="10909"/>
                  </a:cubicBezTo>
                  <a:close/>
                  <a:moveTo>
                    <a:pt x="708" y="11214"/>
                  </a:moveTo>
                  <a:cubicBezTo>
                    <a:pt x="616" y="11214"/>
                    <a:pt x="548" y="11214"/>
                    <a:pt x="502" y="11282"/>
                  </a:cubicBezTo>
                  <a:cubicBezTo>
                    <a:pt x="434" y="11351"/>
                    <a:pt x="411" y="11396"/>
                    <a:pt x="411" y="11465"/>
                  </a:cubicBezTo>
                  <a:cubicBezTo>
                    <a:pt x="411" y="11556"/>
                    <a:pt x="411" y="11625"/>
                    <a:pt x="502" y="11670"/>
                  </a:cubicBezTo>
                  <a:cubicBezTo>
                    <a:pt x="540" y="11708"/>
                    <a:pt x="577" y="11745"/>
                    <a:pt x="639" y="11745"/>
                  </a:cubicBezTo>
                  <a:cubicBezTo>
                    <a:pt x="653" y="11745"/>
                    <a:pt x="668" y="11743"/>
                    <a:pt x="685" y="11739"/>
                  </a:cubicBezTo>
                  <a:cubicBezTo>
                    <a:pt x="702" y="11745"/>
                    <a:pt x="719" y="11747"/>
                    <a:pt x="736" y="11747"/>
                  </a:cubicBezTo>
                  <a:cubicBezTo>
                    <a:pt x="788" y="11747"/>
                    <a:pt x="839" y="11722"/>
                    <a:pt x="890" y="11670"/>
                  </a:cubicBezTo>
                  <a:cubicBezTo>
                    <a:pt x="936" y="11625"/>
                    <a:pt x="959" y="11556"/>
                    <a:pt x="959" y="11488"/>
                  </a:cubicBezTo>
                  <a:cubicBezTo>
                    <a:pt x="959" y="11419"/>
                    <a:pt x="936" y="11351"/>
                    <a:pt x="890" y="11282"/>
                  </a:cubicBezTo>
                  <a:cubicBezTo>
                    <a:pt x="822" y="11237"/>
                    <a:pt x="776" y="11214"/>
                    <a:pt x="708" y="11214"/>
                  </a:cubicBezTo>
                  <a:close/>
                  <a:moveTo>
                    <a:pt x="1964" y="11310"/>
                  </a:moveTo>
                  <a:cubicBezTo>
                    <a:pt x="1913" y="11310"/>
                    <a:pt x="1876" y="11347"/>
                    <a:pt x="1826" y="11396"/>
                  </a:cubicBezTo>
                  <a:cubicBezTo>
                    <a:pt x="1758" y="11442"/>
                    <a:pt x="1758" y="11511"/>
                    <a:pt x="1758" y="11579"/>
                  </a:cubicBezTo>
                  <a:cubicBezTo>
                    <a:pt x="1758" y="11670"/>
                    <a:pt x="1781" y="11716"/>
                    <a:pt x="1826" y="11784"/>
                  </a:cubicBezTo>
                  <a:cubicBezTo>
                    <a:pt x="1895" y="11830"/>
                    <a:pt x="1940" y="11853"/>
                    <a:pt x="2009" y="11853"/>
                  </a:cubicBezTo>
                  <a:cubicBezTo>
                    <a:pt x="2100" y="11853"/>
                    <a:pt x="2169" y="11853"/>
                    <a:pt x="2214" y="11784"/>
                  </a:cubicBezTo>
                  <a:cubicBezTo>
                    <a:pt x="2283" y="11716"/>
                    <a:pt x="2306" y="11670"/>
                    <a:pt x="2306" y="11579"/>
                  </a:cubicBezTo>
                  <a:cubicBezTo>
                    <a:pt x="2306" y="11511"/>
                    <a:pt x="2283" y="11442"/>
                    <a:pt x="2214" y="11374"/>
                  </a:cubicBezTo>
                  <a:cubicBezTo>
                    <a:pt x="2181" y="11340"/>
                    <a:pt x="2135" y="11319"/>
                    <a:pt x="2086" y="11319"/>
                  </a:cubicBezTo>
                  <a:cubicBezTo>
                    <a:pt x="2068" y="11319"/>
                    <a:pt x="2050" y="11322"/>
                    <a:pt x="2032" y="11328"/>
                  </a:cubicBezTo>
                  <a:cubicBezTo>
                    <a:pt x="2006" y="11315"/>
                    <a:pt x="1984" y="11310"/>
                    <a:pt x="1964" y="11310"/>
                  </a:cubicBezTo>
                  <a:close/>
                  <a:moveTo>
                    <a:pt x="3311" y="11447"/>
                  </a:moveTo>
                  <a:cubicBezTo>
                    <a:pt x="3260" y="11447"/>
                    <a:pt x="3222" y="11484"/>
                    <a:pt x="3173" y="11533"/>
                  </a:cubicBezTo>
                  <a:cubicBezTo>
                    <a:pt x="3104" y="11579"/>
                    <a:pt x="3104" y="11625"/>
                    <a:pt x="3104" y="11716"/>
                  </a:cubicBezTo>
                  <a:cubicBezTo>
                    <a:pt x="3104" y="11784"/>
                    <a:pt x="3104" y="11853"/>
                    <a:pt x="3173" y="11899"/>
                  </a:cubicBezTo>
                  <a:cubicBezTo>
                    <a:pt x="3219" y="11944"/>
                    <a:pt x="3264" y="11990"/>
                    <a:pt x="3356" y="11990"/>
                  </a:cubicBezTo>
                  <a:cubicBezTo>
                    <a:pt x="3424" y="11990"/>
                    <a:pt x="3492" y="11990"/>
                    <a:pt x="3561" y="11921"/>
                  </a:cubicBezTo>
                  <a:cubicBezTo>
                    <a:pt x="3607" y="11853"/>
                    <a:pt x="3652" y="11807"/>
                    <a:pt x="3652" y="11739"/>
                  </a:cubicBezTo>
                  <a:cubicBezTo>
                    <a:pt x="3629" y="11648"/>
                    <a:pt x="3652" y="11579"/>
                    <a:pt x="3561" y="11533"/>
                  </a:cubicBezTo>
                  <a:cubicBezTo>
                    <a:pt x="3526" y="11498"/>
                    <a:pt x="3491" y="11450"/>
                    <a:pt x="3435" y="11450"/>
                  </a:cubicBezTo>
                  <a:cubicBezTo>
                    <a:pt x="3418" y="11450"/>
                    <a:pt x="3400" y="11454"/>
                    <a:pt x="3378" y="11465"/>
                  </a:cubicBezTo>
                  <a:cubicBezTo>
                    <a:pt x="3353" y="11452"/>
                    <a:pt x="3331" y="11447"/>
                    <a:pt x="3311" y="11447"/>
                  </a:cubicBezTo>
                  <a:close/>
                  <a:moveTo>
                    <a:pt x="4771" y="11550"/>
                  </a:moveTo>
                  <a:cubicBezTo>
                    <a:pt x="4757" y="11550"/>
                    <a:pt x="4742" y="11552"/>
                    <a:pt x="4725" y="11556"/>
                  </a:cubicBezTo>
                  <a:cubicBezTo>
                    <a:pt x="4657" y="11556"/>
                    <a:pt x="4588" y="11556"/>
                    <a:pt x="4520" y="11625"/>
                  </a:cubicBezTo>
                  <a:cubicBezTo>
                    <a:pt x="4474" y="11670"/>
                    <a:pt x="4428" y="11716"/>
                    <a:pt x="4451" y="11807"/>
                  </a:cubicBezTo>
                  <a:cubicBezTo>
                    <a:pt x="4428" y="11899"/>
                    <a:pt x="4451" y="11944"/>
                    <a:pt x="4520" y="12013"/>
                  </a:cubicBezTo>
                  <a:cubicBezTo>
                    <a:pt x="4588" y="12058"/>
                    <a:pt x="4634" y="12081"/>
                    <a:pt x="4702" y="12081"/>
                  </a:cubicBezTo>
                  <a:cubicBezTo>
                    <a:pt x="4794" y="12081"/>
                    <a:pt x="4839" y="12081"/>
                    <a:pt x="4908" y="12013"/>
                  </a:cubicBezTo>
                  <a:cubicBezTo>
                    <a:pt x="4953" y="11967"/>
                    <a:pt x="4999" y="11921"/>
                    <a:pt x="4976" y="11830"/>
                  </a:cubicBezTo>
                  <a:cubicBezTo>
                    <a:pt x="4976" y="11762"/>
                    <a:pt x="4999" y="11693"/>
                    <a:pt x="4908" y="11625"/>
                  </a:cubicBezTo>
                  <a:cubicBezTo>
                    <a:pt x="4870" y="11587"/>
                    <a:pt x="4833" y="11550"/>
                    <a:pt x="4771" y="11550"/>
                  </a:cubicBezTo>
                  <a:close/>
                  <a:moveTo>
                    <a:pt x="31" y="11821"/>
                  </a:moveTo>
                  <a:cubicBezTo>
                    <a:pt x="23" y="11821"/>
                    <a:pt x="23" y="11837"/>
                    <a:pt x="23" y="11853"/>
                  </a:cubicBezTo>
                  <a:cubicBezTo>
                    <a:pt x="23" y="11921"/>
                    <a:pt x="23" y="11990"/>
                    <a:pt x="23" y="12058"/>
                  </a:cubicBezTo>
                  <a:cubicBezTo>
                    <a:pt x="23" y="12150"/>
                    <a:pt x="23" y="12218"/>
                    <a:pt x="23" y="12309"/>
                  </a:cubicBezTo>
                  <a:cubicBezTo>
                    <a:pt x="23" y="12326"/>
                    <a:pt x="12" y="12342"/>
                    <a:pt x="29" y="12342"/>
                  </a:cubicBezTo>
                  <a:cubicBezTo>
                    <a:pt x="36" y="12342"/>
                    <a:pt x="49" y="12339"/>
                    <a:pt x="69" y="12332"/>
                  </a:cubicBezTo>
                  <a:cubicBezTo>
                    <a:pt x="183" y="12264"/>
                    <a:pt x="228" y="12195"/>
                    <a:pt x="206" y="12058"/>
                  </a:cubicBezTo>
                  <a:cubicBezTo>
                    <a:pt x="206" y="11944"/>
                    <a:pt x="160" y="11876"/>
                    <a:pt x="46" y="11830"/>
                  </a:cubicBezTo>
                  <a:cubicBezTo>
                    <a:pt x="39" y="11823"/>
                    <a:pt x="34" y="11821"/>
                    <a:pt x="31" y="11821"/>
                  </a:cubicBezTo>
                  <a:close/>
                  <a:moveTo>
                    <a:pt x="1301" y="11944"/>
                  </a:moveTo>
                  <a:cubicBezTo>
                    <a:pt x="1141" y="11944"/>
                    <a:pt x="1027" y="12058"/>
                    <a:pt x="1027" y="12218"/>
                  </a:cubicBezTo>
                  <a:cubicBezTo>
                    <a:pt x="1027" y="12378"/>
                    <a:pt x="1119" y="12492"/>
                    <a:pt x="1278" y="12492"/>
                  </a:cubicBezTo>
                  <a:cubicBezTo>
                    <a:pt x="1438" y="12492"/>
                    <a:pt x="1552" y="12378"/>
                    <a:pt x="1552" y="12218"/>
                  </a:cubicBezTo>
                  <a:cubicBezTo>
                    <a:pt x="1552" y="12058"/>
                    <a:pt x="1461" y="11944"/>
                    <a:pt x="1301" y="11944"/>
                  </a:cubicBezTo>
                  <a:close/>
                  <a:moveTo>
                    <a:pt x="2648" y="12058"/>
                  </a:moveTo>
                  <a:cubicBezTo>
                    <a:pt x="2488" y="12058"/>
                    <a:pt x="2374" y="12150"/>
                    <a:pt x="2374" y="12309"/>
                  </a:cubicBezTo>
                  <a:cubicBezTo>
                    <a:pt x="2374" y="12469"/>
                    <a:pt x="2465" y="12583"/>
                    <a:pt x="2625" y="12583"/>
                  </a:cubicBezTo>
                  <a:cubicBezTo>
                    <a:pt x="2785" y="12583"/>
                    <a:pt x="2899" y="12492"/>
                    <a:pt x="2899" y="12332"/>
                  </a:cubicBezTo>
                  <a:cubicBezTo>
                    <a:pt x="2899" y="12172"/>
                    <a:pt x="2808" y="12058"/>
                    <a:pt x="2648" y="12058"/>
                  </a:cubicBezTo>
                  <a:close/>
                  <a:moveTo>
                    <a:pt x="3972" y="12195"/>
                  </a:moveTo>
                  <a:cubicBezTo>
                    <a:pt x="3812" y="12195"/>
                    <a:pt x="3698" y="12287"/>
                    <a:pt x="3698" y="12469"/>
                  </a:cubicBezTo>
                  <a:cubicBezTo>
                    <a:pt x="3698" y="12606"/>
                    <a:pt x="3812" y="12720"/>
                    <a:pt x="3972" y="12720"/>
                  </a:cubicBezTo>
                  <a:cubicBezTo>
                    <a:pt x="4132" y="12720"/>
                    <a:pt x="4246" y="12629"/>
                    <a:pt x="4246" y="12469"/>
                  </a:cubicBezTo>
                  <a:cubicBezTo>
                    <a:pt x="4246" y="12309"/>
                    <a:pt x="4132" y="12195"/>
                    <a:pt x="3972" y="12195"/>
                  </a:cubicBezTo>
                  <a:close/>
                  <a:moveTo>
                    <a:pt x="5318" y="12287"/>
                  </a:moveTo>
                  <a:cubicBezTo>
                    <a:pt x="5182" y="12287"/>
                    <a:pt x="5113" y="12355"/>
                    <a:pt x="5067" y="12469"/>
                  </a:cubicBezTo>
                  <a:cubicBezTo>
                    <a:pt x="5022" y="12561"/>
                    <a:pt x="5045" y="12652"/>
                    <a:pt x="5113" y="12743"/>
                  </a:cubicBezTo>
                  <a:cubicBezTo>
                    <a:pt x="5162" y="12792"/>
                    <a:pt x="5247" y="12830"/>
                    <a:pt x="5325" y="12830"/>
                  </a:cubicBezTo>
                  <a:cubicBezTo>
                    <a:pt x="5355" y="12830"/>
                    <a:pt x="5384" y="12824"/>
                    <a:pt x="5410" y="12812"/>
                  </a:cubicBezTo>
                  <a:cubicBezTo>
                    <a:pt x="5455" y="12789"/>
                    <a:pt x="5501" y="12789"/>
                    <a:pt x="5478" y="12720"/>
                  </a:cubicBezTo>
                  <a:cubicBezTo>
                    <a:pt x="5478" y="12652"/>
                    <a:pt x="5478" y="12606"/>
                    <a:pt x="5478" y="12561"/>
                  </a:cubicBezTo>
                  <a:cubicBezTo>
                    <a:pt x="5478" y="12515"/>
                    <a:pt x="5478" y="12446"/>
                    <a:pt x="5478" y="12401"/>
                  </a:cubicBezTo>
                  <a:cubicBezTo>
                    <a:pt x="5478" y="12332"/>
                    <a:pt x="5478" y="12332"/>
                    <a:pt x="5410" y="12309"/>
                  </a:cubicBezTo>
                  <a:cubicBezTo>
                    <a:pt x="5387" y="12287"/>
                    <a:pt x="5341" y="12287"/>
                    <a:pt x="5318" y="12287"/>
                  </a:cubicBezTo>
                  <a:close/>
                  <a:moveTo>
                    <a:pt x="594" y="12561"/>
                  </a:moveTo>
                  <a:cubicBezTo>
                    <a:pt x="434" y="12561"/>
                    <a:pt x="320" y="12652"/>
                    <a:pt x="320" y="12812"/>
                  </a:cubicBezTo>
                  <a:cubicBezTo>
                    <a:pt x="320" y="12994"/>
                    <a:pt x="434" y="13086"/>
                    <a:pt x="594" y="13086"/>
                  </a:cubicBezTo>
                  <a:cubicBezTo>
                    <a:pt x="731" y="13086"/>
                    <a:pt x="845" y="12994"/>
                    <a:pt x="845" y="12834"/>
                  </a:cubicBezTo>
                  <a:cubicBezTo>
                    <a:pt x="868" y="12675"/>
                    <a:pt x="753" y="12561"/>
                    <a:pt x="594" y="12561"/>
                  </a:cubicBezTo>
                  <a:close/>
                  <a:moveTo>
                    <a:pt x="1918" y="12652"/>
                  </a:moveTo>
                  <a:cubicBezTo>
                    <a:pt x="1735" y="12652"/>
                    <a:pt x="1621" y="12766"/>
                    <a:pt x="1621" y="12926"/>
                  </a:cubicBezTo>
                  <a:cubicBezTo>
                    <a:pt x="1621" y="13086"/>
                    <a:pt x="1735" y="13200"/>
                    <a:pt x="1895" y="13200"/>
                  </a:cubicBezTo>
                  <a:cubicBezTo>
                    <a:pt x="2054" y="13200"/>
                    <a:pt x="2169" y="13086"/>
                    <a:pt x="2169" y="12926"/>
                  </a:cubicBezTo>
                  <a:cubicBezTo>
                    <a:pt x="2169" y="12766"/>
                    <a:pt x="2054" y="12652"/>
                    <a:pt x="1918" y="12652"/>
                  </a:cubicBezTo>
                  <a:close/>
                  <a:moveTo>
                    <a:pt x="3241" y="12789"/>
                  </a:moveTo>
                  <a:cubicBezTo>
                    <a:pt x="3082" y="12789"/>
                    <a:pt x="2967" y="12903"/>
                    <a:pt x="2967" y="13063"/>
                  </a:cubicBezTo>
                  <a:cubicBezTo>
                    <a:pt x="2967" y="13222"/>
                    <a:pt x="3082" y="13337"/>
                    <a:pt x="3241" y="13337"/>
                  </a:cubicBezTo>
                  <a:cubicBezTo>
                    <a:pt x="3401" y="13337"/>
                    <a:pt x="3492" y="13222"/>
                    <a:pt x="3515" y="13063"/>
                  </a:cubicBezTo>
                  <a:cubicBezTo>
                    <a:pt x="3515" y="12903"/>
                    <a:pt x="3401" y="12789"/>
                    <a:pt x="3241" y="12789"/>
                  </a:cubicBezTo>
                  <a:close/>
                  <a:moveTo>
                    <a:pt x="4548" y="12900"/>
                  </a:moveTo>
                  <a:cubicBezTo>
                    <a:pt x="4410" y="12900"/>
                    <a:pt x="4314" y="13008"/>
                    <a:pt x="4314" y="13154"/>
                  </a:cubicBezTo>
                  <a:cubicBezTo>
                    <a:pt x="4314" y="13314"/>
                    <a:pt x="4428" y="13428"/>
                    <a:pt x="4588" y="13428"/>
                  </a:cubicBezTo>
                  <a:cubicBezTo>
                    <a:pt x="4748" y="13428"/>
                    <a:pt x="4839" y="13314"/>
                    <a:pt x="4839" y="13177"/>
                  </a:cubicBezTo>
                  <a:cubicBezTo>
                    <a:pt x="4839" y="12994"/>
                    <a:pt x="4748" y="12903"/>
                    <a:pt x="4588" y="12903"/>
                  </a:cubicBezTo>
                  <a:cubicBezTo>
                    <a:pt x="4574" y="12901"/>
                    <a:pt x="4561" y="12900"/>
                    <a:pt x="4548" y="12900"/>
                  </a:cubicBezTo>
                  <a:close/>
                  <a:moveTo>
                    <a:pt x="23" y="13268"/>
                  </a:moveTo>
                  <a:cubicBezTo>
                    <a:pt x="23" y="13314"/>
                    <a:pt x="23" y="13337"/>
                    <a:pt x="23" y="13382"/>
                  </a:cubicBezTo>
                  <a:cubicBezTo>
                    <a:pt x="23" y="13405"/>
                    <a:pt x="23" y="13405"/>
                    <a:pt x="23" y="13428"/>
                  </a:cubicBezTo>
                  <a:cubicBezTo>
                    <a:pt x="23" y="13474"/>
                    <a:pt x="23" y="13519"/>
                    <a:pt x="23" y="13565"/>
                  </a:cubicBezTo>
                  <a:cubicBezTo>
                    <a:pt x="23" y="13565"/>
                    <a:pt x="23" y="13588"/>
                    <a:pt x="23" y="13588"/>
                  </a:cubicBezTo>
                  <a:lnTo>
                    <a:pt x="46" y="13588"/>
                  </a:lnTo>
                  <a:cubicBezTo>
                    <a:pt x="91" y="13519"/>
                    <a:pt x="160" y="13451"/>
                    <a:pt x="91" y="13359"/>
                  </a:cubicBezTo>
                  <a:cubicBezTo>
                    <a:pt x="69" y="13337"/>
                    <a:pt x="46" y="13291"/>
                    <a:pt x="23" y="13268"/>
                  </a:cubicBezTo>
                  <a:close/>
                  <a:moveTo>
                    <a:pt x="1170" y="13266"/>
                  </a:moveTo>
                  <a:cubicBezTo>
                    <a:pt x="1075" y="13266"/>
                    <a:pt x="913" y="13434"/>
                    <a:pt x="913" y="13542"/>
                  </a:cubicBezTo>
                  <a:cubicBezTo>
                    <a:pt x="913" y="13649"/>
                    <a:pt x="1073" y="13795"/>
                    <a:pt x="1168" y="13795"/>
                  </a:cubicBezTo>
                  <a:cubicBezTo>
                    <a:pt x="1175" y="13795"/>
                    <a:pt x="1181" y="13795"/>
                    <a:pt x="1187" y="13793"/>
                  </a:cubicBezTo>
                  <a:cubicBezTo>
                    <a:pt x="1301" y="13793"/>
                    <a:pt x="1461" y="13633"/>
                    <a:pt x="1461" y="13519"/>
                  </a:cubicBezTo>
                  <a:cubicBezTo>
                    <a:pt x="1438" y="13405"/>
                    <a:pt x="1301" y="13268"/>
                    <a:pt x="1187" y="13268"/>
                  </a:cubicBezTo>
                  <a:cubicBezTo>
                    <a:pt x="1182" y="13267"/>
                    <a:pt x="1176" y="13266"/>
                    <a:pt x="1170" y="13266"/>
                  </a:cubicBezTo>
                  <a:close/>
                  <a:moveTo>
                    <a:pt x="2511" y="13403"/>
                  </a:moveTo>
                  <a:cubicBezTo>
                    <a:pt x="2400" y="13403"/>
                    <a:pt x="2260" y="13549"/>
                    <a:pt x="2260" y="13656"/>
                  </a:cubicBezTo>
                  <a:cubicBezTo>
                    <a:pt x="2260" y="13770"/>
                    <a:pt x="2420" y="13930"/>
                    <a:pt x="2534" y="13930"/>
                  </a:cubicBezTo>
                  <a:cubicBezTo>
                    <a:pt x="2648" y="13930"/>
                    <a:pt x="2785" y="13793"/>
                    <a:pt x="2808" y="13679"/>
                  </a:cubicBezTo>
                  <a:cubicBezTo>
                    <a:pt x="2808" y="13565"/>
                    <a:pt x="2671" y="13405"/>
                    <a:pt x="2534" y="13405"/>
                  </a:cubicBezTo>
                  <a:cubicBezTo>
                    <a:pt x="2526" y="13404"/>
                    <a:pt x="2519" y="13403"/>
                    <a:pt x="2511" y="13403"/>
                  </a:cubicBezTo>
                  <a:close/>
                  <a:moveTo>
                    <a:pt x="3835" y="13496"/>
                  </a:moveTo>
                  <a:cubicBezTo>
                    <a:pt x="3721" y="13496"/>
                    <a:pt x="3561" y="13656"/>
                    <a:pt x="3584" y="13770"/>
                  </a:cubicBezTo>
                  <a:cubicBezTo>
                    <a:pt x="3584" y="13884"/>
                    <a:pt x="3744" y="14044"/>
                    <a:pt x="3858" y="14044"/>
                  </a:cubicBezTo>
                  <a:cubicBezTo>
                    <a:pt x="3972" y="14021"/>
                    <a:pt x="4132" y="13862"/>
                    <a:pt x="4109" y="13747"/>
                  </a:cubicBezTo>
                  <a:cubicBezTo>
                    <a:pt x="4086" y="13610"/>
                    <a:pt x="3949" y="13496"/>
                    <a:pt x="3835" y="13496"/>
                  </a:cubicBezTo>
                  <a:close/>
                  <a:moveTo>
                    <a:pt x="5163" y="13631"/>
                  </a:moveTo>
                  <a:cubicBezTo>
                    <a:pt x="5067" y="13631"/>
                    <a:pt x="4908" y="13779"/>
                    <a:pt x="4908" y="13907"/>
                  </a:cubicBezTo>
                  <a:cubicBezTo>
                    <a:pt x="4908" y="13999"/>
                    <a:pt x="5067" y="14158"/>
                    <a:pt x="5182" y="14158"/>
                  </a:cubicBezTo>
                  <a:cubicBezTo>
                    <a:pt x="5189" y="14160"/>
                    <a:pt x="5197" y="14160"/>
                    <a:pt x="5204" y="14160"/>
                  </a:cubicBezTo>
                  <a:cubicBezTo>
                    <a:pt x="5316" y="14160"/>
                    <a:pt x="5455" y="14014"/>
                    <a:pt x="5455" y="13907"/>
                  </a:cubicBezTo>
                  <a:cubicBezTo>
                    <a:pt x="5455" y="13793"/>
                    <a:pt x="5296" y="13633"/>
                    <a:pt x="5182" y="13633"/>
                  </a:cubicBezTo>
                  <a:cubicBezTo>
                    <a:pt x="5176" y="13632"/>
                    <a:pt x="5169" y="13631"/>
                    <a:pt x="5163" y="13631"/>
                  </a:cubicBezTo>
                  <a:close/>
                  <a:moveTo>
                    <a:pt x="411" y="13930"/>
                  </a:moveTo>
                  <a:cubicBezTo>
                    <a:pt x="343" y="13930"/>
                    <a:pt x="320" y="13953"/>
                    <a:pt x="274" y="13976"/>
                  </a:cubicBezTo>
                  <a:cubicBezTo>
                    <a:pt x="228" y="14021"/>
                    <a:pt x="206" y="14090"/>
                    <a:pt x="206" y="14158"/>
                  </a:cubicBezTo>
                  <a:cubicBezTo>
                    <a:pt x="206" y="14181"/>
                    <a:pt x="228" y="14181"/>
                    <a:pt x="206" y="14204"/>
                  </a:cubicBezTo>
                  <a:cubicBezTo>
                    <a:pt x="206" y="14272"/>
                    <a:pt x="228" y="14295"/>
                    <a:pt x="274" y="14341"/>
                  </a:cubicBezTo>
                  <a:cubicBezTo>
                    <a:pt x="320" y="14387"/>
                    <a:pt x="365" y="14409"/>
                    <a:pt x="411" y="14409"/>
                  </a:cubicBezTo>
                  <a:lnTo>
                    <a:pt x="502" y="14409"/>
                  </a:lnTo>
                  <a:cubicBezTo>
                    <a:pt x="594" y="14409"/>
                    <a:pt x="639" y="14341"/>
                    <a:pt x="685" y="14272"/>
                  </a:cubicBezTo>
                  <a:cubicBezTo>
                    <a:pt x="708" y="14227"/>
                    <a:pt x="685" y="14135"/>
                    <a:pt x="685" y="14067"/>
                  </a:cubicBezTo>
                  <a:cubicBezTo>
                    <a:pt x="685" y="14044"/>
                    <a:pt x="639" y="13999"/>
                    <a:pt x="616" y="13976"/>
                  </a:cubicBezTo>
                  <a:cubicBezTo>
                    <a:pt x="582" y="13941"/>
                    <a:pt x="548" y="13936"/>
                    <a:pt x="514" y="13936"/>
                  </a:cubicBezTo>
                  <a:cubicBezTo>
                    <a:pt x="497" y="13936"/>
                    <a:pt x="480" y="13937"/>
                    <a:pt x="462" y="13937"/>
                  </a:cubicBezTo>
                  <a:cubicBezTo>
                    <a:pt x="445" y="13937"/>
                    <a:pt x="428" y="13936"/>
                    <a:pt x="411" y="13930"/>
                  </a:cubicBezTo>
                  <a:close/>
                  <a:moveTo>
                    <a:pt x="1803" y="14021"/>
                  </a:moveTo>
                  <a:cubicBezTo>
                    <a:pt x="1735" y="14044"/>
                    <a:pt x="1666" y="14021"/>
                    <a:pt x="1621" y="14090"/>
                  </a:cubicBezTo>
                  <a:cubicBezTo>
                    <a:pt x="1552" y="14135"/>
                    <a:pt x="1552" y="14204"/>
                    <a:pt x="1552" y="14272"/>
                  </a:cubicBezTo>
                  <a:cubicBezTo>
                    <a:pt x="1552" y="14318"/>
                    <a:pt x="1552" y="14364"/>
                    <a:pt x="1575" y="14387"/>
                  </a:cubicBezTo>
                  <a:cubicBezTo>
                    <a:pt x="1598" y="14432"/>
                    <a:pt x="1644" y="14501"/>
                    <a:pt x="1712" y="14501"/>
                  </a:cubicBezTo>
                  <a:cubicBezTo>
                    <a:pt x="1758" y="14501"/>
                    <a:pt x="1803" y="14512"/>
                    <a:pt x="1846" y="14512"/>
                  </a:cubicBezTo>
                  <a:cubicBezTo>
                    <a:pt x="1889" y="14512"/>
                    <a:pt x="1929" y="14501"/>
                    <a:pt x="1963" y="14455"/>
                  </a:cubicBezTo>
                  <a:cubicBezTo>
                    <a:pt x="2009" y="14409"/>
                    <a:pt x="2032" y="14364"/>
                    <a:pt x="2032" y="14295"/>
                  </a:cubicBezTo>
                  <a:cubicBezTo>
                    <a:pt x="2009" y="14250"/>
                    <a:pt x="2054" y="14181"/>
                    <a:pt x="1986" y="14113"/>
                  </a:cubicBezTo>
                  <a:cubicBezTo>
                    <a:pt x="1940" y="14044"/>
                    <a:pt x="1872" y="14021"/>
                    <a:pt x="1803" y="14021"/>
                  </a:cubicBezTo>
                  <a:close/>
                  <a:moveTo>
                    <a:pt x="3127" y="14158"/>
                  </a:moveTo>
                  <a:cubicBezTo>
                    <a:pt x="3082" y="14181"/>
                    <a:pt x="3013" y="14158"/>
                    <a:pt x="2967" y="14227"/>
                  </a:cubicBezTo>
                  <a:cubicBezTo>
                    <a:pt x="2899" y="14272"/>
                    <a:pt x="2899" y="14341"/>
                    <a:pt x="2899" y="14409"/>
                  </a:cubicBezTo>
                  <a:cubicBezTo>
                    <a:pt x="2899" y="14455"/>
                    <a:pt x="2899" y="14501"/>
                    <a:pt x="2922" y="14523"/>
                  </a:cubicBezTo>
                  <a:cubicBezTo>
                    <a:pt x="2945" y="14569"/>
                    <a:pt x="2990" y="14638"/>
                    <a:pt x="3059" y="14638"/>
                  </a:cubicBezTo>
                  <a:cubicBezTo>
                    <a:pt x="3104" y="14638"/>
                    <a:pt x="3150" y="14649"/>
                    <a:pt x="3193" y="14649"/>
                  </a:cubicBezTo>
                  <a:cubicBezTo>
                    <a:pt x="3236" y="14649"/>
                    <a:pt x="3276" y="14638"/>
                    <a:pt x="3310" y="14592"/>
                  </a:cubicBezTo>
                  <a:cubicBezTo>
                    <a:pt x="3356" y="14546"/>
                    <a:pt x="3378" y="14501"/>
                    <a:pt x="3378" y="14432"/>
                  </a:cubicBezTo>
                  <a:cubicBezTo>
                    <a:pt x="3356" y="14387"/>
                    <a:pt x="3401" y="14318"/>
                    <a:pt x="3333" y="14250"/>
                  </a:cubicBezTo>
                  <a:cubicBezTo>
                    <a:pt x="3287" y="14181"/>
                    <a:pt x="3219" y="14158"/>
                    <a:pt x="3127" y="14158"/>
                  </a:cubicBezTo>
                  <a:close/>
                  <a:moveTo>
                    <a:pt x="4540" y="14261"/>
                  </a:moveTo>
                  <a:cubicBezTo>
                    <a:pt x="4502" y="14261"/>
                    <a:pt x="4463" y="14272"/>
                    <a:pt x="4428" y="14272"/>
                  </a:cubicBezTo>
                  <a:cubicBezTo>
                    <a:pt x="4416" y="14266"/>
                    <a:pt x="4405" y="14263"/>
                    <a:pt x="4396" y="14263"/>
                  </a:cubicBezTo>
                  <a:cubicBezTo>
                    <a:pt x="4369" y="14263"/>
                    <a:pt x="4348" y="14285"/>
                    <a:pt x="4314" y="14318"/>
                  </a:cubicBezTo>
                  <a:cubicBezTo>
                    <a:pt x="4246" y="14364"/>
                    <a:pt x="4223" y="14432"/>
                    <a:pt x="4246" y="14501"/>
                  </a:cubicBezTo>
                  <a:cubicBezTo>
                    <a:pt x="4246" y="14523"/>
                    <a:pt x="4246" y="14523"/>
                    <a:pt x="4246" y="14546"/>
                  </a:cubicBezTo>
                  <a:cubicBezTo>
                    <a:pt x="4223" y="14592"/>
                    <a:pt x="4269" y="14638"/>
                    <a:pt x="4291" y="14683"/>
                  </a:cubicBezTo>
                  <a:cubicBezTo>
                    <a:pt x="4325" y="14717"/>
                    <a:pt x="4358" y="14738"/>
                    <a:pt x="4401" y="14738"/>
                  </a:cubicBezTo>
                  <a:cubicBezTo>
                    <a:pt x="4416" y="14738"/>
                    <a:pt x="4433" y="14735"/>
                    <a:pt x="4451" y="14729"/>
                  </a:cubicBezTo>
                  <a:lnTo>
                    <a:pt x="4520" y="14729"/>
                  </a:lnTo>
                  <a:cubicBezTo>
                    <a:pt x="4535" y="14732"/>
                    <a:pt x="4549" y="14733"/>
                    <a:pt x="4562" y="14733"/>
                  </a:cubicBezTo>
                  <a:cubicBezTo>
                    <a:pt x="4646" y="14733"/>
                    <a:pt x="4682" y="14674"/>
                    <a:pt x="4702" y="14615"/>
                  </a:cubicBezTo>
                  <a:cubicBezTo>
                    <a:pt x="4748" y="14569"/>
                    <a:pt x="4725" y="14478"/>
                    <a:pt x="4702" y="14409"/>
                  </a:cubicBezTo>
                  <a:cubicBezTo>
                    <a:pt x="4702" y="14364"/>
                    <a:pt x="4657" y="14341"/>
                    <a:pt x="4634" y="14318"/>
                  </a:cubicBezTo>
                  <a:cubicBezTo>
                    <a:pt x="4611" y="14272"/>
                    <a:pt x="4577" y="14261"/>
                    <a:pt x="4540" y="14261"/>
                  </a:cubicBezTo>
                  <a:close/>
                  <a:moveTo>
                    <a:pt x="1050" y="14638"/>
                  </a:moveTo>
                  <a:cubicBezTo>
                    <a:pt x="890" y="14638"/>
                    <a:pt x="822" y="14729"/>
                    <a:pt x="822" y="14866"/>
                  </a:cubicBezTo>
                  <a:cubicBezTo>
                    <a:pt x="822" y="15026"/>
                    <a:pt x="890" y="15117"/>
                    <a:pt x="1050" y="15117"/>
                  </a:cubicBezTo>
                  <a:cubicBezTo>
                    <a:pt x="1210" y="15117"/>
                    <a:pt x="1301" y="15026"/>
                    <a:pt x="1301" y="14866"/>
                  </a:cubicBezTo>
                  <a:cubicBezTo>
                    <a:pt x="1278" y="14706"/>
                    <a:pt x="1210" y="14638"/>
                    <a:pt x="1050" y="14638"/>
                  </a:cubicBezTo>
                  <a:close/>
                  <a:moveTo>
                    <a:pt x="2397" y="14775"/>
                  </a:moveTo>
                  <a:cubicBezTo>
                    <a:pt x="2237" y="14775"/>
                    <a:pt x="2169" y="14843"/>
                    <a:pt x="2169" y="15003"/>
                  </a:cubicBezTo>
                  <a:cubicBezTo>
                    <a:pt x="2169" y="15146"/>
                    <a:pt x="2224" y="15235"/>
                    <a:pt x="2351" y="15235"/>
                  </a:cubicBezTo>
                  <a:cubicBezTo>
                    <a:pt x="2365" y="15235"/>
                    <a:pt x="2381" y="15233"/>
                    <a:pt x="2397" y="15231"/>
                  </a:cubicBezTo>
                  <a:cubicBezTo>
                    <a:pt x="2557" y="15231"/>
                    <a:pt x="2625" y="15163"/>
                    <a:pt x="2625" y="15003"/>
                  </a:cubicBezTo>
                  <a:cubicBezTo>
                    <a:pt x="2625" y="14843"/>
                    <a:pt x="2557" y="14775"/>
                    <a:pt x="2397" y="14775"/>
                  </a:cubicBezTo>
                  <a:close/>
                  <a:moveTo>
                    <a:pt x="3744" y="14866"/>
                  </a:moveTo>
                  <a:cubicBezTo>
                    <a:pt x="3607" y="14866"/>
                    <a:pt x="3492" y="14980"/>
                    <a:pt x="3515" y="15117"/>
                  </a:cubicBezTo>
                  <a:cubicBezTo>
                    <a:pt x="3492" y="15254"/>
                    <a:pt x="3607" y="15345"/>
                    <a:pt x="3744" y="15345"/>
                  </a:cubicBezTo>
                  <a:cubicBezTo>
                    <a:pt x="3880" y="15345"/>
                    <a:pt x="3972" y="15231"/>
                    <a:pt x="3972" y="15094"/>
                  </a:cubicBezTo>
                  <a:cubicBezTo>
                    <a:pt x="3972" y="14980"/>
                    <a:pt x="3858" y="14866"/>
                    <a:pt x="3744" y="14866"/>
                  </a:cubicBezTo>
                  <a:close/>
                  <a:moveTo>
                    <a:pt x="5090" y="15003"/>
                  </a:moveTo>
                  <a:cubicBezTo>
                    <a:pt x="4930" y="15003"/>
                    <a:pt x="4839" y="15094"/>
                    <a:pt x="4839" y="15254"/>
                  </a:cubicBezTo>
                  <a:cubicBezTo>
                    <a:pt x="4839" y="15391"/>
                    <a:pt x="4930" y="15482"/>
                    <a:pt x="5090" y="15482"/>
                  </a:cubicBezTo>
                  <a:cubicBezTo>
                    <a:pt x="5250" y="15482"/>
                    <a:pt x="5318" y="15391"/>
                    <a:pt x="5318" y="15231"/>
                  </a:cubicBezTo>
                  <a:cubicBezTo>
                    <a:pt x="5318" y="15094"/>
                    <a:pt x="5250" y="15003"/>
                    <a:pt x="5090" y="15003"/>
                  </a:cubicBezTo>
                  <a:close/>
                  <a:moveTo>
                    <a:pt x="343" y="15231"/>
                  </a:moveTo>
                  <a:cubicBezTo>
                    <a:pt x="228" y="15254"/>
                    <a:pt x="114" y="15368"/>
                    <a:pt x="114" y="15482"/>
                  </a:cubicBezTo>
                  <a:cubicBezTo>
                    <a:pt x="114" y="15596"/>
                    <a:pt x="251" y="15710"/>
                    <a:pt x="365" y="15710"/>
                  </a:cubicBezTo>
                  <a:cubicBezTo>
                    <a:pt x="480" y="15710"/>
                    <a:pt x="594" y="15573"/>
                    <a:pt x="594" y="15459"/>
                  </a:cubicBezTo>
                  <a:cubicBezTo>
                    <a:pt x="571" y="15345"/>
                    <a:pt x="457" y="15231"/>
                    <a:pt x="343" y="15231"/>
                  </a:cubicBezTo>
                  <a:close/>
                  <a:moveTo>
                    <a:pt x="1666" y="15368"/>
                  </a:moveTo>
                  <a:cubicBezTo>
                    <a:pt x="1529" y="15391"/>
                    <a:pt x="1415" y="15505"/>
                    <a:pt x="1415" y="15619"/>
                  </a:cubicBezTo>
                  <a:cubicBezTo>
                    <a:pt x="1438" y="15733"/>
                    <a:pt x="1552" y="15847"/>
                    <a:pt x="1666" y="15847"/>
                  </a:cubicBezTo>
                  <a:cubicBezTo>
                    <a:pt x="1781" y="15847"/>
                    <a:pt x="1895" y="15710"/>
                    <a:pt x="1895" y="15596"/>
                  </a:cubicBezTo>
                  <a:cubicBezTo>
                    <a:pt x="1895" y="15482"/>
                    <a:pt x="1758" y="15368"/>
                    <a:pt x="1666" y="15368"/>
                  </a:cubicBezTo>
                  <a:close/>
                  <a:moveTo>
                    <a:pt x="3013" y="15482"/>
                  </a:moveTo>
                  <a:cubicBezTo>
                    <a:pt x="2876" y="15482"/>
                    <a:pt x="2762" y="15619"/>
                    <a:pt x="2762" y="15710"/>
                  </a:cubicBezTo>
                  <a:cubicBezTo>
                    <a:pt x="2762" y="15816"/>
                    <a:pt x="2879" y="15941"/>
                    <a:pt x="2987" y="15941"/>
                  </a:cubicBezTo>
                  <a:cubicBezTo>
                    <a:pt x="2996" y="15941"/>
                    <a:pt x="3005" y="15940"/>
                    <a:pt x="3013" y="15939"/>
                  </a:cubicBezTo>
                  <a:cubicBezTo>
                    <a:pt x="3127" y="15939"/>
                    <a:pt x="3241" y="15802"/>
                    <a:pt x="3241" y="15710"/>
                  </a:cubicBezTo>
                  <a:cubicBezTo>
                    <a:pt x="3219" y="15596"/>
                    <a:pt x="3104" y="15482"/>
                    <a:pt x="3013" y="15482"/>
                  </a:cubicBezTo>
                  <a:close/>
                  <a:moveTo>
                    <a:pt x="5455" y="15893"/>
                  </a:moveTo>
                  <a:cubicBezTo>
                    <a:pt x="5455" y="15916"/>
                    <a:pt x="5455" y="15916"/>
                    <a:pt x="5455" y="15939"/>
                  </a:cubicBezTo>
                  <a:cubicBezTo>
                    <a:pt x="5455" y="15961"/>
                    <a:pt x="5455" y="15984"/>
                    <a:pt x="5455" y="16007"/>
                  </a:cubicBezTo>
                  <a:lnTo>
                    <a:pt x="5478" y="16007"/>
                  </a:lnTo>
                  <a:cubicBezTo>
                    <a:pt x="5478" y="15961"/>
                    <a:pt x="5478" y="15916"/>
                    <a:pt x="5478" y="15893"/>
                  </a:cubicBezTo>
                  <a:close/>
                  <a:moveTo>
                    <a:pt x="4334" y="15617"/>
                  </a:moveTo>
                  <a:cubicBezTo>
                    <a:pt x="4226" y="15617"/>
                    <a:pt x="4109" y="15742"/>
                    <a:pt x="4109" y="15847"/>
                  </a:cubicBezTo>
                  <a:cubicBezTo>
                    <a:pt x="4109" y="15961"/>
                    <a:pt x="4223" y="16076"/>
                    <a:pt x="4337" y="16076"/>
                  </a:cubicBezTo>
                  <a:cubicBezTo>
                    <a:pt x="4451" y="16076"/>
                    <a:pt x="4565" y="15961"/>
                    <a:pt x="4588" y="15870"/>
                  </a:cubicBezTo>
                  <a:cubicBezTo>
                    <a:pt x="4588" y="15756"/>
                    <a:pt x="4474" y="15619"/>
                    <a:pt x="4360" y="15619"/>
                  </a:cubicBezTo>
                  <a:cubicBezTo>
                    <a:pt x="4351" y="15617"/>
                    <a:pt x="4343" y="15617"/>
                    <a:pt x="4334" y="15617"/>
                  </a:cubicBezTo>
                  <a:close/>
                  <a:moveTo>
                    <a:pt x="936" y="15961"/>
                  </a:moveTo>
                  <a:cubicBezTo>
                    <a:pt x="913" y="16053"/>
                    <a:pt x="845" y="16007"/>
                    <a:pt x="799" y="16053"/>
                  </a:cubicBezTo>
                  <a:cubicBezTo>
                    <a:pt x="753" y="16098"/>
                    <a:pt x="776" y="16167"/>
                    <a:pt x="731" y="16213"/>
                  </a:cubicBezTo>
                  <a:cubicBezTo>
                    <a:pt x="776" y="16258"/>
                    <a:pt x="753" y="16327"/>
                    <a:pt x="799" y="16372"/>
                  </a:cubicBezTo>
                  <a:cubicBezTo>
                    <a:pt x="822" y="16441"/>
                    <a:pt x="913" y="16395"/>
                    <a:pt x="936" y="16441"/>
                  </a:cubicBezTo>
                  <a:cubicBezTo>
                    <a:pt x="1005" y="16441"/>
                    <a:pt x="1050" y="16418"/>
                    <a:pt x="1096" y="16395"/>
                  </a:cubicBezTo>
                  <a:cubicBezTo>
                    <a:pt x="1164" y="16350"/>
                    <a:pt x="1164" y="16281"/>
                    <a:pt x="1187" y="16213"/>
                  </a:cubicBezTo>
                  <a:cubicBezTo>
                    <a:pt x="1187" y="16190"/>
                    <a:pt x="1141" y="16121"/>
                    <a:pt x="1119" y="16076"/>
                  </a:cubicBezTo>
                  <a:cubicBezTo>
                    <a:pt x="1096" y="16007"/>
                    <a:pt x="1005" y="16030"/>
                    <a:pt x="936" y="15961"/>
                  </a:cubicBezTo>
                  <a:close/>
                  <a:moveTo>
                    <a:pt x="2278" y="16115"/>
                  </a:moveTo>
                  <a:cubicBezTo>
                    <a:pt x="2236" y="16115"/>
                    <a:pt x="2183" y="16152"/>
                    <a:pt x="2146" y="16190"/>
                  </a:cubicBezTo>
                  <a:cubicBezTo>
                    <a:pt x="2077" y="16213"/>
                    <a:pt x="2100" y="16304"/>
                    <a:pt x="2054" y="16350"/>
                  </a:cubicBezTo>
                  <a:cubicBezTo>
                    <a:pt x="2077" y="16395"/>
                    <a:pt x="2100" y="16441"/>
                    <a:pt x="2123" y="16509"/>
                  </a:cubicBezTo>
                  <a:cubicBezTo>
                    <a:pt x="2169" y="16578"/>
                    <a:pt x="2237" y="16555"/>
                    <a:pt x="2306" y="16578"/>
                  </a:cubicBezTo>
                  <a:cubicBezTo>
                    <a:pt x="2310" y="16582"/>
                    <a:pt x="2316" y="16584"/>
                    <a:pt x="2323" y="16584"/>
                  </a:cubicBezTo>
                  <a:cubicBezTo>
                    <a:pt x="2354" y="16584"/>
                    <a:pt x="2406" y="16551"/>
                    <a:pt x="2443" y="16532"/>
                  </a:cubicBezTo>
                  <a:cubicBezTo>
                    <a:pt x="2511" y="16509"/>
                    <a:pt x="2488" y="16395"/>
                    <a:pt x="2534" y="16372"/>
                  </a:cubicBezTo>
                  <a:cubicBezTo>
                    <a:pt x="2511" y="16304"/>
                    <a:pt x="2488" y="16258"/>
                    <a:pt x="2465" y="16213"/>
                  </a:cubicBezTo>
                  <a:cubicBezTo>
                    <a:pt x="2443" y="16144"/>
                    <a:pt x="2351" y="16144"/>
                    <a:pt x="2306" y="16121"/>
                  </a:cubicBezTo>
                  <a:cubicBezTo>
                    <a:pt x="2297" y="16117"/>
                    <a:pt x="2288" y="16115"/>
                    <a:pt x="2278" y="16115"/>
                  </a:cubicBezTo>
                  <a:close/>
                  <a:moveTo>
                    <a:pt x="3607" y="16213"/>
                  </a:moveTo>
                  <a:cubicBezTo>
                    <a:pt x="3584" y="16213"/>
                    <a:pt x="3515" y="16258"/>
                    <a:pt x="3470" y="16281"/>
                  </a:cubicBezTo>
                  <a:cubicBezTo>
                    <a:pt x="3401" y="16304"/>
                    <a:pt x="3424" y="16395"/>
                    <a:pt x="3378" y="16441"/>
                  </a:cubicBezTo>
                  <a:cubicBezTo>
                    <a:pt x="3401" y="16509"/>
                    <a:pt x="3424" y="16555"/>
                    <a:pt x="3447" y="16601"/>
                  </a:cubicBezTo>
                  <a:cubicBezTo>
                    <a:pt x="3470" y="16669"/>
                    <a:pt x="3561" y="16646"/>
                    <a:pt x="3607" y="16669"/>
                  </a:cubicBezTo>
                  <a:cubicBezTo>
                    <a:pt x="3615" y="16673"/>
                    <a:pt x="3624" y="16675"/>
                    <a:pt x="3633" y="16675"/>
                  </a:cubicBezTo>
                  <a:cubicBezTo>
                    <a:pt x="3670" y="16675"/>
                    <a:pt x="3707" y="16642"/>
                    <a:pt x="3744" y="16623"/>
                  </a:cubicBezTo>
                  <a:cubicBezTo>
                    <a:pt x="3835" y="16601"/>
                    <a:pt x="3789" y="16509"/>
                    <a:pt x="3835" y="16464"/>
                  </a:cubicBezTo>
                  <a:cubicBezTo>
                    <a:pt x="3812" y="16418"/>
                    <a:pt x="3812" y="16350"/>
                    <a:pt x="3789" y="16304"/>
                  </a:cubicBezTo>
                  <a:cubicBezTo>
                    <a:pt x="3744" y="16235"/>
                    <a:pt x="3675" y="16235"/>
                    <a:pt x="3607" y="16213"/>
                  </a:cubicBezTo>
                  <a:close/>
                  <a:moveTo>
                    <a:pt x="4953" y="16350"/>
                  </a:moveTo>
                  <a:cubicBezTo>
                    <a:pt x="4908" y="16395"/>
                    <a:pt x="4816" y="16372"/>
                    <a:pt x="4771" y="16441"/>
                  </a:cubicBezTo>
                  <a:cubicBezTo>
                    <a:pt x="4748" y="16486"/>
                    <a:pt x="4748" y="16555"/>
                    <a:pt x="4725" y="16578"/>
                  </a:cubicBezTo>
                  <a:cubicBezTo>
                    <a:pt x="4771" y="16623"/>
                    <a:pt x="4748" y="16692"/>
                    <a:pt x="4794" y="16738"/>
                  </a:cubicBezTo>
                  <a:cubicBezTo>
                    <a:pt x="4839" y="16806"/>
                    <a:pt x="4908" y="16760"/>
                    <a:pt x="4930" y="16829"/>
                  </a:cubicBezTo>
                  <a:cubicBezTo>
                    <a:pt x="4999" y="16806"/>
                    <a:pt x="5045" y="16783"/>
                    <a:pt x="5090" y="16760"/>
                  </a:cubicBezTo>
                  <a:cubicBezTo>
                    <a:pt x="5159" y="16715"/>
                    <a:pt x="5159" y="16646"/>
                    <a:pt x="5182" y="16578"/>
                  </a:cubicBezTo>
                  <a:cubicBezTo>
                    <a:pt x="5182" y="16555"/>
                    <a:pt x="5136" y="16486"/>
                    <a:pt x="5113" y="16441"/>
                  </a:cubicBezTo>
                  <a:cubicBezTo>
                    <a:pt x="5090" y="16372"/>
                    <a:pt x="4999" y="16395"/>
                    <a:pt x="4953" y="16350"/>
                  </a:cubicBezTo>
                  <a:close/>
                  <a:moveTo>
                    <a:pt x="206" y="16623"/>
                  </a:moveTo>
                  <a:cubicBezTo>
                    <a:pt x="91" y="16623"/>
                    <a:pt x="23" y="16692"/>
                    <a:pt x="23" y="16829"/>
                  </a:cubicBezTo>
                  <a:cubicBezTo>
                    <a:pt x="23" y="16943"/>
                    <a:pt x="91" y="17011"/>
                    <a:pt x="228" y="17011"/>
                  </a:cubicBezTo>
                  <a:cubicBezTo>
                    <a:pt x="343" y="17011"/>
                    <a:pt x="411" y="16943"/>
                    <a:pt x="411" y="16806"/>
                  </a:cubicBezTo>
                  <a:cubicBezTo>
                    <a:pt x="411" y="16692"/>
                    <a:pt x="343" y="16623"/>
                    <a:pt x="206" y="16623"/>
                  </a:cubicBezTo>
                  <a:close/>
                  <a:moveTo>
                    <a:pt x="1552" y="16760"/>
                  </a:moveTo>
                  <a:cubicBezTo>
                    <a:pt x="1438" y="16760"/>
                    <a:pt x="1347" y="16829"/>
                    <a:pt x="1347" y="16966"/>
                  </a:cubicBezTo>
                  <a:cubicBezTo>
                    <a:pt x="1347" y="17080"/>
                    <a:pt x="1438" y="17148"/>
                    <a:pt x="1552" y="17148"/>
                  </a:cubicBezTo>
                  <a:cubicBezTo>
                    <a:pt x="1689" y="17148"/>
                    <a:pt x="1758" y="17080"/>
                    <a:pt x="1758" y="16943"/>
                  </a:cubicBezTo>
                  <a:cubicBezTo>
                    <a:pt x="1758" y="16829"/>
                    <a:pt x="1689" y="16760"/>
                    <a:pt x="1552" y="16760"/>
                  </a:cubicBezTo>
                  <a:close/>
                  <a:moveTo>
                    <a:pt x="2899" y="16852"/>
                  </a:moveTo>
                  <a:cubicBezTo>
                    <a:pt x="2785" y="16852"/>
                    <a:pt x="2694" y="16943"/>
                    <a:pt x="2694" y="17057"/>
                  </a:cubicBezTo>
                  <a:cubicBezTo>
                    <a:pt x="2694" y="17171"/>
                    <a:pt x="2785" y="17263"/>
                    <a:pt x="2899" y="17263"/>
                  </a:cubicBezTo>
                  <a:cubicBezTo>
                    <a:pt x="3036" y="17263"/>
                    <a:pt x="3104" y="17171"/>
                    <a:pt x="3104" y="17057"/>
                  </a:cubicBezTo>
                  <a:cubicBezTo>
                    <a:pt x="3104" y="16920"/>
                    <a:pt x="3013" y="16852"/>
                    <a:pt x="2899" y="16852"/>
                  </a:cubicBezTo>
                  <a:close/>
                  <a:moveTo>
                    <a:pt x="4246" y="16989"/>
                  </a:moveTo>
                  <a:cubicBezTo>
                    <a:pt x="4109" y="16989"/>
                    <a:pt x="4040" y="17080"/>
                    <a:pt x="4040" y="17194"/>
                  </a:cubicBezTo>
                  <a:cubicBezTo>
                    <a:pt x="4040" y="17308"/>
                    <a:pt x="4132" y="17399"/>
                    <a:pt x="4246" y="17399"/>
                  </a:cubicBezTo>
                  <a:cubicBezTo>
                    <a:pt x="4360" y="17399"/>
                    <a:pt x="4451" y="17308"/>
                    <a:pt x="4451" y="17171"/>
                  </a:cubicBezTo>
                  <a:cubicBezTo>
                    <a:pt x="4451" y="17057"/>
                    <a:pt x="4360" y="16989"/>
                    <a:pt x="4246" y="16989"/>
                  </a:cubicBezTo>
                  <a:close/>
                  <a:moveTo>
                    <a:pt x="5478" y="17080"/>
                  </a:moveTo>
                  <a:cubicBezTo>
                    <a:pt x="5433" y="17126"/>
                    <a:pt x="5410" y="17148"/>
                    <a:pt x="5387" y="17171"/>
                  </a:cubicBezTo>
                  <a:cubicBezTo>
                    <a:pt x="5318" y="17240"/>
                    <a:pt x="5341" y="17308"/>
                    <a:pt x="5364" y="17377"/>
                  </a:cubicBezTo>
                  <a:cubicBezTo>
                    <a:pt x="5364" y="17422"/>
                    <a:pt x="5433" y="17445"/>
                    <a:pt x="5478" y="17491"/>
                  </a:cubicBezTo>
                  <a:cubicBezTo>
                    <a:pt x="5478" y="17445"/>
                    <a:pt x="5478" y="17399"/>
                    <a:pt x="5478" y="17354"/>
                  </a:cubicBezTo>
                  <a:cubicBezTo>
                    <a:pt x="5478" y="17354"/>
                    <a:pt x="5478" y="17331"/>
                    <a:pt x="5478" y="17308"/>
                  </a:cubicBezTo>
                  <a:cubicBezTo>
                    <a:pt x="5478" y="17263"/>
                    <a:pt x="5478" y="17240"/>
                    <a:pt x="5478" y="17217"/>
                  </a:cubicBezTo>
                  <a:cubicBezTo>
                    <a:pt x="5478" y="17171"/>
                    <a:pt x="5478" y="17126"/>
                    <a:pt x="5478" y="17080"/>
                  </a:cubicBezTo>
                  <a:close/>
                  <a:moveTo>
                    <a:pt x="822" y="17354"/>
                  </a:moveTo>
                  <a:cubicBezTo>
                    <a:pt x="708" y="17354"/>
                    <a:pt x="616" y="17445"/>
                    <a:pt x="616" y="17559"/>
                  </a:cubicBezTo>
                  <a:cubicBezTo>
                    <a:pt x="616" y="17673"/>
                    <a:pt x="708" y="17765"/>
                    <a:pt x="822" y="17765"/>
                  </a:cubicBezTo>
                  <a:cubicBezTo>
                    <a:pt x="936" y="17765"/>
                    <a:pt x="1027" y="17673"/>
                    <a:pt x="1027" y="17559"/>
                  </a:cubicBezTo>
                  <a:cubicBezTo>
                    <a:pt x="1027" y="17445"/>
                    <a:pt x="913" y="17354"/>
                    <a:pt x="822" y="17354"/>
                  </a:cubicBezTo>
                  <a:close/>
                  <a:moveTo>
                    <a:pt x="2139" y="17465"/>
                  </a:moveTo>
                  <a:cubicBezTo>
                    <a:pt x="2039" y="17465"/>
                    <a:pt x="1963" y="17567"/>
                    <a:pt x="1963" y="17651"/>
                  </a:cubicBezTo>
                  <a:cubicBezTo>
                    <a:pt x="1963" y="17765"/>
                    <a:pt x="2054" y="17856"/>
                    <a:pt x="2169" y="17856"/>
                  </a:cubicBezTo>
                  <a:cubicBezTo>
                    <a:pt x="2260" y="17856"/>
                    <a:pt x="2351" y="17765"/>
                    <a:pt x="2374" y="17651"/>
                  </a:cubicBezTo>
                  <a:cubicBezTo>
                    <a:pt x="2374" y="17559"/>
                    <a:pt x="2283" y="17468"/>
                    <a:pt x="2169" y="17468"/>
                  </a:cubicBezTo>
                  <a:cubicBezTo>
                    <a:pt x="2159" y="17466"/>
                    <a:pt x="2149" y="17465"/>
                    <a:pt x="2139" y="17465"/>
                  </a:cubicBezTo>
                  <a:close/>
                  <a:moveTo>
                    <a:pt x="3515" y="17582"/>
                  </a:moveTo>
                  <a:cubicBezTo>
                    <a:pt x="3401" y="17582"/>
                    <a:pt x="3310" y="17673"/>
                    <a:pt x="3310" y="17788"/>
                  </a:cubicBezTo>
                  <a:cubicBezTo>
                    <a:pt x="3310" y="17902"/>
                    <a:pt x="3401" y="17993"/>
                    <a:pt x="3492" y="17993"/>
                  </a:cubicBezTo>
                  <a:cubicBezTo>
                    <a:pt x="3607" y="17993"/>
                    <a:pt x="3698" y="17902"/>
                    <a:pt x="3698" y="17788"/>
                  </a:cubicBezTo>
                  <a:cubicBezTo>
                    <a:pt x="3698" y="17696"/>
                    <a:pt x="3607" y="17605"/>
                    <a:pt x="3515" y="17582"/>
                  </a:cubicBezTo>
                  <a:close/>
                  <a:moveTo>
                    <a:pt x="4839" y="17696"/>
                  </a:moveTo>
                  <a:cubicBezTo>
                    <a:pt x="4748" y="17696"/>
                    <a:pt x="4634" y="17788"/>
                    <a:pt x="4657" y="17902"/>
                  </a:cubicBezTo>
                  <a:cubicBezTo>
                    <a:pt x="4657" y="17993"/>
                    <a:pt x="4748" y="18107"/>
                    <a:pt x="4839" y="18107"/>
                  </a:cubicBezTo>
                  <a:cubicBezTo>
                    <a:pt x="4953" y="18084"/>
                    <a:pt x="5045" y="17993"/>
                    <a:pt x="5045" y="17902"/>
                  </a:cubicBezTo>
                  <a:cubicBezTo>
                    <a:pt x="5045" y="17788"/>
                    <a:pt x="4953" y="17696"/>
                    <a:pt x="4839" y="17696"/>
                  </a:cubicBezTo>
                  <a:close/>
                  <a:moveTo>
                    <a:pt x="120" y="17963"/>
                  </a:moveTo>
                  <a:cubicBezTo>
                    <a:pt x="97" y="17963"/>
                    <a:pt x="76" y="17993"/>
                    <a:pt x="46" y="17993"/>
                  </a:cubicBezTo>
                  <a:cubicBezTo>
                    <a:pt x="0" y="17993"/>
                    <a:pt x="23" y="18039"/>
                    <a:pt x="23" y="18061"/>
                  </a:cubicBezTo>
                  <a:cubicBezTo>
                    <a:pt x="23" y="18107"/>
                    <a:pt x="23" y="18130"/>
                    <a:pt x="23" y="18176"/>
                  </a:cubicBezTo>
                  <a:cubicBezTo>
                    <a:pt x="23" y="18198"/>
                    <a:pt x="23" y="18244"/>
                    <a:pt x="23" y="18290"/>
                  </a:cubicBezTo>
                  <a:cubicBezTo>
                    <a:pt x="23" y="18309"/>
                    <a:pt x="74" y="18363"/>
                    <a:pt x="117" y="18363"/>
                  </a:cubicBezTo>
                  <a:cubicBezTo>
                    <a:pt x="124" y="18363"/>
                    <a:pt x="131" y="18361"/>
                    <a:pt x="137" y="18358"/>
                  </a:cubicBezTo>
                  <a:cubicBezTo>
                    <a:pt x="206" y="18358"/>
                    <a:pt x="320" y="18221"/>
                    <a:pt x="320" y="18176"/>
                  </a:cubicBezTo>
                  <a:cubicBezTo>
                    <a:pt x="297" y="18107"/>
                    <a:pt x="251" y="18039"/>
                    <a:pt x="183" y="17993"/>
                  </a:cubicBezTo>
                  <a:lnTo>
                    <a:pt x="160" y="17993"/>
                  </a:lnTo>
                  <a:cubicBezTo>
                    <a:pt x="145" y="17970"/>
                    <a:pt x="132" y="17963"/>
                    <a:pt x="120" y="17963"/>
                  </a:cubicBezTo>
                  <a:close/>
                  <a:moveTo>
                    <a:pt x="1399" y="18105"/>
                  </a:moveTo>
                  <a:cubicBezTo>
                    <a:pt x="1330" y="18105"/>
                    <a:pt x="1233" y="18228"/>
                    <a:pt x="1233" y="18312"/>
                  </a:cubicBezTo>
                  <a:cubicBezTo>
                    <a:pt x="1233" y="18335"/>
                    <a:pt x="1256" y="18381"/>
                    <a:pt x="1301" y="18404"/>
                  </a:cubicBezTo>
                  <a:cubicBezTo>
                    <a:pt x="1349" y="18464"/>
                    <a:pt x="1385" y="18492"/>
                    <a:pt x="1424" y="18492"/>
                  </a:cubicBezTo>
                  <a:cubicBezTo>
                    <a:pt x="1460" y="18492"/>
                    <a:pt x="1498" y="18470"/>
                    <a:pt x="1552" y="18427"/>
                  </a:cubicBezTo>
                  <a:cubicBezTo>
                    <a:pt x="1644" y="18335"/>
                    <a:pt x="1644" y="18267"/>
                    <a:pt x="1552" y="18176"/>
                  </a:cubicBezTo>
                  <a:cubicBezTo>
                    <a:pt x="1507" y="18153"/>
                    <a:pt x="1461" y="18107"/>
                    <a:pt x="1415" y="18107"/>
                  </a:cubicBezTo>
                  <a:cubicBezTo>
                    <a:pt x="1410" y="18105"/>
                    <a:pt x="1405" y="18105"/>
                    <a:pt x="1399" y="18105"/>
                  </a:cubicBezTo>
                  <a:close/>
                  <a:moveTo>
                    <a:pt x="2762" y="18198"/>
                  </a:moveTo>
                  <a:cubicBezTo>
                    <a:pt x="2694" y="18198"/>
                    <a:pt x="2557" y="18335"/>
                    <a:pt x="2557" y="18404"/>
                  </a:cubicBezTo>
                  <a:cubicBezTo>
                    <a:pt x="2579" y="18472"/>
                    <a:pt x="2694" y="18586"/>
                    <a:pt x="2762" y="18609"/>
                  </a:cubicBezTo>
                  <a:cubicBezTo>
                    <a:pt x="2831" y="18609"/>
                    <a:pt x="2967" y="18472"/>
                    <a:pt x="2967" y="18404"/>
                  </a:cubicBezTo>
                  <a:cubicBezTo>
                    <a:pt x="2967" y="18335"/>
                    <a:pt x="2831" y="18198"/>
                    <a:pt x="2762" y="18198"/>
                  </a:cubicBezTo>
                  <a:close/>
                  <a:moveTo>
                    <a:pt x="4109" y="18335"/>
                  </a:moveTo>
                  <a:cubicBezTo>
                    <a:pt x="4040" y="18335"/>
                    <a:pt x="3903" y="18472"/>
                    <a:pt x="3903" y="18541"/>
                  </a:cubicBezTo>
                  <a:cubicBezTo>
                    <a:pt x="3903" y="18586"/>
                    <a:pt x="4040" y="18723"/>
                    <a:pt x="4086" y="18723"/>
                  </a:cubicBezTo>
                  <a:cubicBezTo>
                    <a:pt x="4091" y="18725"/>
                    <a:pt x="4097" y="18726"/>
                    <a:pt x="4103" y="18726"/>
                  </a:cubicBezTo>
                  <a:cubicBezTo>
                    <a:pt x="4178" y="18726"/>
                    <a:pt x="4314" y="18604"/>
                    <a:pt x="4314" y="18541"/>
                  </a:cubicBezTo>
                  <a:cubicBezTo>
                    <a:pt x="4314" y="18472"/>
                    <a:pt x="4177" y="18335"/>
                    <a:pt x="4109" y="18335"/>
                  </a:cubicBezTo>
                  <a:close/>
                  <a:moveTo>
                    <a:pt x="5455" y="18427"/>
                  </a:moveTo>
                  <a:cubicBezTo>
                    <a:pt x="5433" y="18427"/>
                    <a:pt x="5387" y="18449"/>
                    <a:pt x="5341" y="18495"/>
                  </a:cubicBezTo>
                  <a:cubicBezTo>
                    <a:pt x="5318" y="18518"/>
                    <a:pt x="5296" y="18564"/>
                    <a:pt x="5273" y="18609"/>
                  </a:cubicBezTo>
                  <a:cubicBezTo>
                    <a:pt x="5250" y="18632"/>
                    <a:pt x="5250" y="18632"/>
                    <a:pt x="5273" y="18678"/>
                  </a:cubicBezTo>
                  <a:cubicBezTo>
                    <a:pt x="5296" y="18701"/>
                    <a:pt x="5318" y="18769"/>
                    <a:pt x="5364" y="18792"/>
                  </a:cubicBezTo>
                  <a:cubicBezTo>
                    <a:pt x="5387" y="18815"/>
                    <a:pt x="5433" y="18815"/>
                    <a:pt x="5478" y="18837"/>
                  </a:cubicBezTo>
                  <a:cubicBezTo>
                    <a:pt x="5478" y="18792"/>
                    <a:pt x="5478" y="18769"/>
                    <a:pt x="5478" y="18723"/>
                  </a:cubicBezTo>
                  <a:cubicBezTo>
                    <a:pt x="5478" y="18701"/>
                    <a:pt x="5478" y="18655"/>
                    <a:pt x="5478" y="18632"/>
                  </a:cubicBezTo>
                  <a:cubicBezTo>
                    <a:pt x="5478" y="18609"/>
                    <a:pt x="5478" y="18586"/>
                    <a:pt x="5478" y="18541"/>
                  </a:cubicBezTo>
                  <a:cubicBezTo>
                    <a:pt x="5478" y="18518"/>
                    <a:pt x="5501" y="18449"/>
                    <a:pt x="5455" y="18427"/>
                  </a:cubicBezTo>
                  <a:close/>
                  <a:moveTo>
                    <a:pt x="708" y="18723"/>
                  </a:moveTo>
                  <a:cubicBezTo>
                    <a:pt x="594" y="18746"/>
                    <a:pt x="548" y="18792"/>
                    <a:pt x="548" y="18906"/>
                  </a:cubicBezTo>
                  <a:cubicBezTo>
                    <a:pt x="548" y="19020"/>
                    <a:pt x="594" y="19066"/>
                    <a:pt x="731" y="19066"/>
                  </a:cubicBezTo>
                  <a:cubicBezTo>
                    <a:pt x="845" y="19066"/>
                    <a:pt x="890" y="19020"/>
                    <a:pt x="890" y="18883"/>
                  </a:cubicBezTo>
                  <a:cubicBezTo>
                    <a:pt x="890" y="18769"/>
                    <a:pt x="845" y="18723"/>
                    <a:pt x="708" y="18723"/>
                  </a:cubicBezTo>
                  <a:close/>
                  <a:moveTo>
                    <a:pt x="2054" y="18837"/>
                  </a:moveTo>
                  <a:cubicBezTo>
                    <a:pt x="1940" y="18837"/>
                    <a:pt x="1895" y="18883"/>
                    <a:pt x="1895" y="19020"/>
                  </a:cubicBezTo>
                  <a:cubicBezTo>
                    <a:pt x="1895" y="19134"/>
                    <a:pt x="1940" y="19180"/>
                    <a:pt x="2077" y="19180"/>
                  </a:cubicBezTo>
                  <a:cubicBezTo>
                    <a:pt x="2191" y="19180"/>
                    <a:pt x="2237" y="19111"/>
                    <a:pt x="2237" y="18974"/>
                  </a:cubicBezTo>
                  <a:cubicBezTo>
                    <a:pt x="2237" y="18883"/>
                    <a:pt x="2191" y="18837"/>
                    <a:pt x="2054" y="18837"/>
                  </a:cubicBezTo>
                  <a:close/>
                  <a:moveTo>
                    <a:pt x="3378" y="18974"/>
                  </a:moveTo>
                  <a:cubicBezTo>
                    <a:pt x="3241" y="18974"/>
                    <a:pt x="3196" y="19020"/>
                    <a:pt x="3196" y="19134"/>
                  </a:cubicBezTo>
                  <a:cubicBezTo>
                    <a:pt x="3196" y="19248"/>
                    <a:pt x="3241" y="19294"/>
                    <a:pt x="3378" y="19294"/>
                  </a:cubicBezTo>
                  <a:cubicBezTo>
                    <a:pt x="3492" y="19294"/>
                    <a:pt x="3538" y="19248"/>
                    <a:pt x="3538" y="19134"/>
                  </a:cubicBezTo>
                  <a:cubicBezTo>
                    <a:pt x="3538" y="19020"/>
                    <a:pt x="3492" y="18974"/>
                    <a:pt x="3378" y="18974"/>
                  </a:cubicBezTo>
                  <a:close/>
                  <a:moveTo>
                    <a:pt x="4702" y="19066"/>
                  </a:moveTo>
                  <a:cubicBezTo>
                    <a:pt x="4588" y="19066"/>
                    <a:pt x="4542" y="19111"/>
                    <a:pt x="4542" y="19248"/>
                  </a:cubicBezTo>
                  <a:cubicBezTo>
                    <a:pt x="4542" y="19362"/>
                    <a:pt x="4588" y="19408"/>
                    <a:pt x="4725" y="19408"/>
                  </a:cubicBezTo>
                  <a:cubicBezTo>
                    <a:pt x="4839" y="19408"/>
                    <a:pt x="4885" y="19362"/>
                    <a:pt x="4885" y="19225"/>
                  </a:cubicBezTo>
                  <a:cubicBezTo>
                    <a:pt x="4885" y="19111"/>
                    <a:pt x="4839" y="19066"/>
                    <a:pt x="4702" y="19066"/>
                  </a:cubicBezTo>
                  <a:close/>
                  <a:moveTo>
                    <a:pt x="32" y="19347"/>
                  </a:moveTo>
                  <a:cubicBezTo>
                    <a:pt x="23" y="19347"/>
                    <a:pt x="23" y="19359"/>
                    <a:pt x="23" y="19385"/>
                  </a:cubicBezTo>
                  <a:cubicBezTo>
                    <a:pt x="23" y="19431"/>
                    <a:pt x="23" y="19454"/>
                    <a:pt x="23" y="19499"/>
                  </a:cubicBezTo>
                  <a:lnTo>
                    <a:pt x="23" y="19636"/>
                  </a:lnTo>
                  <a:cubicBezTo>
                    <a:pt x="23" y="19663"/>
                    <a:pt x="27" y="19673"/>
                    <a:pt x="32" y="19673"/>
                  </a:cubicBezTo>
                  <a:cubicBezTo>
                    <a:pt x="41" y="19673"/>
                    <a:pt x="55" y="19650"/>
                    <a:pt x="69" y="19636"/>
                  </a:cubicBezTo>
                  <a:cubicBezTo>
                    <a:pt x="183" y="19568"/>
                    <a:pt x="183" y="19431"/>
                    <a:pt x="69" y="19362"/>
                  </a:cubicBezTo>
                  <a:cubicBezTo>
                    <a:pt x="50" y="19353"/>
                    <a:pt x="39" y="19347"/>
                    <a:pt x="32" y="19347"/>
                  </a:cubicBezTo>
                  <a:close/>
                  <a:moveTo>
                    <a:pt x="1324" y="19431"/>
                  </a:moveTo>
                  <a:cubicBezTo>
                    <a:pt x="1233" y="19431"/>
                    <a:pt x="1141" y="19522"/>
                    <a:pt x="1164" y="19614"/>
                  </a:cubicBezTo>
                  <a:cubicBezTo>
                    <a:pt x="1164" y="19728"/>
                    <a:pt x="1233" y="19773"/>
                    <a:pt x="1324" y="19773"/>
                  </a:cubicBezTo>
                  <a:cubicBezTo>
                    <a:pt x="1415" y="19773"/>
                    <a:pt x="1484" y="19682"/>
                    <a:pt x="1484" y="19614"/>
                  </a:cubicBezTo>
                  <a:cubicBezTo>
                    <a:pt x="1484" y="19499"/>
                    <a:pt x="1415" y="19431"/>
                    <a:pt x="1324" y="19431"/>
                  </a:cubicBezTo>
                  <a:close/>
                  <a:moveTo>
                    <a:pt x="2671" y="19568"/>
                  </a:moveTo>
                  <a:cubicBezTo>
                    <a:pt x="2557" y="19568"/>
                    <a:pt x="2488" y="19659"/>
                    <a:pt x="2488" y="19750"/>
                  </a:cubicBezTo>
                  <a:cubicBezTo>
                    <a:pt x="2511" y="19842"/>
                    <a:pt x="2579" y="19910"/>
                    <a:pt x="2671" y="19910"/>
                  </a:cubicBezTo>
                  <a:cubicBezTo>
                    <a:pt x="2762" y="19910"/>
                    <a:pt x="2831" y="19819"/>
                    <a:pt x="2831" y="19728"/>
                  </a:cubicBezTo>
                  <a:cubicBezTo>
                    <a:pt x="2831" y="19636"/>
                    <a:pt x="2762" y="19568"/>
                    <a:pt x="2671" y="19568"/>
                  </a:cubicBezTo>
                  <a:close/>
                  <a:moveTo>
                    <a:pt x="3995" y="19682"/>
                  </a:moveTo>
                  <a:cubicBezTo>
                    <a:pt x="3903" y="19682"/>
                    <a:pt x="3835" y="19750"/>
                    <a:pt x="3835" y="19842"/>
                  </a:cubicBezTo>
                  <a:cubicBezTo>
                    <a:pt x="3835" y="19933"/>
                    <a:pt x="3903" y="20002"/>
                    <a:pt x="3995" y="20002"/>
                  </a:cubicBezTo>
                  <a:cubicBezTo>
                    <a:pt x="4086" y="20002"/>
                    <a:pt x="4177" y="19933"/>
                    <a:pt x="4177" y="19842"/>
                  </a:cubicBezTo>
                  <a:cubicBezTo>
                    <a:pt x="4177" y="19750"/>
                    <a:pt x="4109" y="19682"/>
                    <a:pt x="3995" y="19682"/>
                  </a:cubicBezTo>
                  <a:close/>
                  <a:moveTo>
                    <a:pt x="5354" y="19813"/>
                  </a:moveTo>
                  <a:cubicBezTo>
                    <a:pt x="5343" y="19813"/>
                    <a:pt x="5331" y="19815"/>
                    <a:pt x="5318" y="19819"/>
                  </a:cubicBezTo>
                  <a:cubicBezTo>
                    <a:pt x="5227" y="19819"/>
                    <a:pt x="5159" y="19865"/>
                    <a:pt x="5159" y="19956"/>
                  </a:cubicBezTo>
                  <a:cubicBezTo>
                    <a:pt x="5136" y="20047"/>
                    <a:pt x="5204" y="20139"/>
                    <a:pt x="5296" y="20139"/>
                  </a:cubicBezTo>
                  <a:cubicBezTo>
                    <a:pt x="5318" y="20139"/>
                    <a:pt x="5341" y="20139"/>
                    <a:pt x="5364" y="20116"/>
                  </a:cubicBezTo>
                  <a:cubicBezTo>
                    <a:pt x="5387" y="20047"/>
                    <a:pt x="5387" y="19956"/>
                    <a:pt x="5410" y="19887"/>
                  </a:cubicBezTo>
                  <a:cubicBezTo>
                    <a:pt x="5428" y="19850"/>
                    <a:pt x="5401" y="19813"/>
                    <a:pt x="5354" y="19813"/>
                  </a:cubicBezTo>
                  <a:close/>
                  <a:moveTo>
                    <a:pt x="594" y="20070"/>
                  </a:moveTo>
                  <a:cubicBezTo>
                    <a:pt x="525" y="20070"/>
                    <a:pt x="411" y="20184"/>
                    <a:pt x="411" y="20253"/>
                  </a:cubicBezTo>
                  <a:cubicBezTo>
                    <a:pt x="411" y="20298"/>
                    <a:pt x="525" y="20412"/>
                    <a:pt x="594" y="20412"/>
                  </a:cubicBezTo>
                  <a:cubicBezTo>
                    <a:pt x="639" y="20412"/>
                    <a:pt x="753" y="20298"/>
                    <a:pt x="753" y="20253"/>
                  </a:cubicBezTo>
                  <a:cubicBezTo>
                    <a:pt x="753" y="20184"/>
                    <a:pt x="639" y="20070"/>
                    <a:pt x="594" y="20070"/>
                  </a:cubicBezTo>
                  <a:close/>
                  <a:moveTo>
                    <a:pt x="1932" y="20181"/>
                  </a:moveTo>
                  <a:cubicBezTo>
                    <a:pt x="1926" y="20181"/>
                    <a:pt x="1922" y="20182"/>
                    <a:pt x="1918" y="20184"/>
                  </a:cubicBezTo>
                  <a:cubicBezTo>
                    <a:pt x="1872" y="20184"/>
                    <a:pt x="1758" y="20298"/>
                    <a:pt x="1758" y="20344"/>
                  </a:cubicBezTo>
                  <a:cubicBezTo>
                    <a:pt x="1758" y="20406"/>
                    <a:pt x="1853" y="20507"/>
                    <a:pt x="1921" y="20507"/>
                  </a:cubicBezTo>
                  <a:cubicBezTo>
                    <a:pt x="1928" y="20507"/>
                    <a:pt x="1934" y="20506"/>
                    <a:pt x="1940" y="20504"/>
                  </a:cubicBezTo>
                  <a:cubicBezTo>
                    <a:pt x="1986" y="20504"/>
                    <a:pt x="2100" y="20390"/>
                    <a:pt x="2100" y="20344"/>
                  </a:cubicBezTo>
                  <a:cubicBezTo>
                    <a:pt x="2100" y="20282"/>
                    <a:pt x="1986" y="20181"/>
                    <a:pt x="1932" y="20181"/>
                  </a:cubicBezTo>
                  <a:close/>
                  <a:moveTo>
                    <a:pt x="3251" y="20318"/>
                  </a:moveTo>
                  <a:cubicBezTo>
                    <a:pt x="3199" y="20318"/>
                    <a:pt x="3104" y="20418"/>
                    <a:pt x="3104" y="20481"/>
                  </a:cubicBezTo>
                  <a:cubicBezTo>
                    <a:pt x="3104" y="20527"/>
                    <a:pt x="3219" y="20641"/>
                    <a:pt x="3264" y="20641"/>
                  </a:cubicBezTo>
                  <a:cubicBezTo>
                    <a:pt x="3310" y="20641"/>
                    <a:pt x="3424" y="20549"/>
                    <a:pt x="3447" y="20481"/>
                  </a:cubicBezTo>
                  <a:cubicBezTo>
                    <a:pt x="3447" y="20435"/>
                    <a:pt x="3333" y="20321"/>
                    <a:pt x="3264" y="20321"/>
                  </a:cubicBezTo>
                  <a:cubicBezTo>
                    <a:pt x="3260" y="20319"/>
                    <a:pt x="3256" y="20318"/>
                    <a:pt x="3251" y="20318"/>
                  </a:cubicBezTo>
                  <a:close/>
                  <a:moveTo>
                    <a:pt x="4611" y="20412"/>
                  </a:moveTo>
                  <a:cubicBezTo>
                    <a:pt x="4565" y="20412"/>
                    <a:pt x="4451" y="20527"/>
                    <a:pt x="4451" y="20572"/>
                  </a:cubicBezTo>
                  <a:cubicBezTo>
                    <a:pt x="4451" y="20618"/>
                    <a:pt x="4542" y="20732"/>
                    <a:pt x="4611" y="20755"/>
                  </a:cubicBezTo>
                  <a:cubicBezTo>
                    <a:pt x="4657" y="20755"/>
                    <a:pt x="4771" y="20641"/>
                    <a:pt x="4771" y="20595"/>
                  </a:cubicBezTo>
                  <a:cubicBezTo>
                    <a:pt x="4794" y="20527"/>
                    <a:pt x="4679" y="20412"/>
                    <a:pt x="4611" y="20412"/>
                  </a:cubicBezTo>
                  <a:close/>
                  <a:moveTo>
                    <a:pt x="1187" y="20823"/>
                  </a:moveTo>
                  <a:cubicBezTo>
                    <a:pt x="1073" y="20823"/>
                    <a:pt x="1050" y="20823"/>
                    <a:pt x="1050" y="20960"/>
                  </a:cubicBezTo>
                  <a:cubicBezTo>
                    <a:pt x="1050" y="21074"/>
                    <a:pt x="1073" y="21074"/>
                    <a:pt x="1187" y="21074"/>
                  </a:cubicBezTo>
                  <a:cubicBezTo>
                    <a:pt x="1206" y="21078"/>
                    <a:pt x="1223" y="21080"/>
                    <a:pt x="1237" y="21080"/>
                  </a:cubicBezTo>
                  <a:cubicBezTo>
                    <a:pt x="1308" y="21080"/>
                    <a:pt x="1324" y="21032"/>
                    <a:pt x="1324" y="20937"/>
                  </a:cubicBezTo>
                  <a:cubicBezTo>
                    <a:pt x="1324" y="20823"/>
                    <a:pt x="1301" y="20823"/>
                    <a:pt x="1187" y="20823"/>
                  </a:cubicBezTo>
                  <a:close/>
                  <a:moveTo>
                    <a:pt x="2470" y="20952"/>
                  </a:moveTo>
                  <a:cubicBezTo>
                    <a:pt x="2411" y="20952"/>
                    <a:pt x="2397" y="20986"/>
                    <a:pt x="2397" y="21074"/>
                  </a:cubicBezTo>
                  <a:cubicBezTo>
                    <a:pt x="2397" y="21211"/>
                    <a:pt x="2420" y="21211"/>
                    <a:pt x="2534" y="21211"/>
                  </a:cubicBezTo>
                  <a:cubicBezTo>
                    <a:pt x="2648" y="21211"/>
                    <a:pt x="2671" y="21211"/>
                    <a:pt x="2671" y="21097"/>
                  </a:cubicBezTo>
                  <a:cubicBezTo>
                    <a:pt x="2671" y="20960"/>
                    <a:pt x="2648" y="20960"/>
                    <a:pt x="2534" y="20960"/>
                  </a:cubicBezTo>
                  <a:cubicBezTo>
                    <a:pt x="2508" y="20955"/>
                    <a:pt x="2487" y="20952"/>
                    <a:pt x="2470" y="20952"/>
                  </a:cubicBezTo>
                  <a:close/>
                  <a:moveTo>
                    <a:pt x="3858" y="21052"/>
                  </a:moveTo>
                  <a:cubicBezTo>
                    <a:pt x="3744" y="21052"/>
                    <a:pt x="3744" y="21052"/>
                    <a:pt x="3744" y="21188"/>
                  </a:cubicBezTo>
                  <a:cubicBezTo>
                    <a:pt x="3744" y="21303"/>
                    <a:pt x="3789" y="21325"/>
                    <a:pt x="3880" y="21325"/>
                  </a:cubicBezTo>
                  <a:cubicBezTo>
                    <a:pt x="3995" y="21303"/>
                    <a:pt x="4017" y="21303"/>
                    <a:pt x="4017" y="21166"/>
                  </a:cubicBezTo>
                  <a:cubicBezTo>
                    <a:pt x="4017" y="21052"/>
                    <a:pt x="3995" y="21052"/>
                    <a:pt x="3858" y="21052"/>
                  </a:cubicBezTo>
                  <a:close/>
                  <a:moveTo>
                    <a:pt x="1826" y="21554"/>
                  </a:moveTo>
                  <a:cubicBezTo>
                    <a:pt x="1758" y="21554"/>
                    <a:pt x="1689" y="21622"/>
                    <a:pt x="1689" y="21691"/>
                  </a:cubicBezTo>
                  <a:cubicBezTo>
                    <a:pt x="1689" y="21759"/>
                    <a:pt x="1758" y="21828"/>
                    <a:pt x="1826" y="21828"/>
                  </a:cubicBezTo>
                  <a:cubicBezTo>
                    <a:pt x="1895" y="21828"/>
                    <a:pt x="1963" y="21759"/>
                    <a:pt x="1963" y="21691"/>
                  </a:cubicBezTo>
                  <a:cubicBezTo>
                    <a:pt x="1963" y="21622"/>
                    <a:pt x="1895" y="21554"/>
                    <a:pt x="1826" y="21554"/>
                  </a:cubicBezTo>
                  <a:close/>
                  <a:moveTo>
                    <a:pt x="3127" y="21645"/>
                  </a:moveTo>
                  <a:cubicBezTo>
                    <a:pt x="3059" y="21645"/>
                    <a:pt x="3013" y="21713"/>
                    <a:pt x="3013" y="21782"/>
                  </a:cubicBezTo>
                  <a:cubicBezTo>
                    <a:pt x="3013" y="21850"/>
                    <a:pt x="3059" y="21919"/>
                    <a:pt x="3127" y="21919"/>
                  </a:cubicBezTo>
                  <a:cubicBezTo>
                    <a:pt x="3196" y="21919"/>
                    <a:pt x="3264" y="21873"/>
                    <a:pt x="3264" y="21805"/>
                  </a:cubicBezTo>
                  <a:cubicBezTo>
                    <a:pt x="3264" y="21713"/>
                    <a:pt x="3219" y="21645"/>
                    <a:pt x="3127" y="2164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5" name="Google Shape;1885;p28"/>
            <p:cNvSpPr/>
            <p:nvPr/>
          </p:nvSpPr>
          <p:spPr>
            <a:xfrm>
              <a:off x="4254800" y="1206375"/>
              <a:ext cx="135825" cy="550675"/>
            </a:xfrm>
            <a:custGeom>
              <a:avLst/>
              <a:gdLst/>
              <a:ahLst/>
              <a:cxnLst/>
              <a:rect l="l" t="t" r="r" b="b"/>
              <a:pathLst>
                <a:path w="5433" h="22027" extrusionOk="0">
                  <a:moveTo>
                    <a:pt x="2717" y="0"/>
                  </a:moveTo>
                  <a:cubicBezTo>
                    <a:pt x="1210" y="0"/>
                    <a:pt x="0" y="1233"/>
                    <a:pt x="0" y="2739"/>
                  </a:cubicBezTo>
                  <a:lnTo>
                    <a:pt x="0" y="19287"/>
                  </a:lnTo>
                  <a:cubicBezTo>
                    <a:pt x="0" y="20794"/>
                    <a:pt x="1210" y="22026"/>
                    <a:pt x="2717" y="22026"/>
                  </a:cubicBezTo>
                  <a:cubicBezTo>
                    <a:pt x="4223" y="22026"/>
                    <a:pt x="5433" y="20794"/>
                    <a:pt x="5433" y="19287"/>
                  </a:cubicBezTo>
                  <a:lnTo>
                    <a:pt x="5433" y="2739"/>
                  </a:lnTo>
                  <a:cubicBezTo>
                    <a:pt x="5433" y="1233"/>
                    <a:pt x="4223" y="0"/>
                    <a:pt x="2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6" name="Google Shape;1886;p28"/>
            <p:cNvSpPr/>
            <p:nvPr/>
          </p:nvSpPr>
          <p:spPr>
            <a:xfrm>
              <a:off x="4274200" y="1194950"/>
              <a:ext cx="138125" cy="548075"/>
            </a:xfrm>
            <a:custGeom>
              <a:avLst/>
              <a:gdLst/>
              <a:ahLst/>
              <a:cxnLst/>
              <a:rect l="l" t="t" r="r" b="b"/>
              <a:pathLst>
                <a:path w="5525" h="21923" extrusionOk="0">
                  <a:moveTo>
                    <a:pt x="2374" y="1"/>
                  </a:moveTo>
                  <a:cubicBezTo>
                    <a:pt x="2306" y="1"/>
                    <a:pt x="2260" y="46"/>
                    <a:pt x="2237" y="115"/>
                  </a:cubicBezTo>
                  <a:cubicBezTo>
                    <a:pt x="2237" y="206"/>
                    <a:pt x="2306" y="275"/>
                    <a:pt x="2397" y="275"/>
                  </a:cubicBezTo>
                  <a:cubicBezTo>
                    <a:pt x="2466" y="275"/>
                    <a:pt x="2511" y="206"/>
                    <a:pt x="2511" y="138"/>
                  </a:cubicBezTo>
                  <a:cubicBezTo>
                    <a:pt x="2511" y="69"/>
                    <a:pt x="2466" y="1"/>
                    <a:pt x="2374" y="1"/>
                  </a:cubicBezTo>
                  <a:close/>
                  <a:moveTo>
                    <a:pt x="3675" y="92"/>
                  </a:moveTo>
                  <a:cubicBezTo>
                    <a:pt x="3607" y="115"/>
                    <a:pt x="3561" y="160"/>
                    <a:pt x="3561" y="229"/>
                  </a:cubicBezTo>
                  <a:cubicBezTo>
                    <a:pt x="3561" y="297"/>
                    <a:pt x="3630" y="366"/>
                    <a:pt x="3698" y="366"/>
                  </a:cubicBezTo>
                  <a:cubicBezTo>
                    <a:pt x="3767" y="366"/>
                    <a:pt x="3812" y="297"/>
                    <a:pt x="3835" y="229"/>
                  </a:cubicBezTo>
                  <a:cubicBezTo>
                    <a:pt x="3835" y="160"/>
                    <a:pt x="3767" y="92"/>
                    <a:pt x="3675" y="92"/>
                  </a:cubicBezTo>
                  <a:close/>
                  <a:moveTo>
                    <a:pt x="1621" y="594"/>
                  </a:moveTo>
                  <a:cubicBezTo>
                    <a:pt x="1530" y="617"/>
                    <a:pt x="1507" y="617"/>
                    <a:pt x="1507" y="754"/>
                  </a:cubicBezTo>
                  <a:cubicBezTo>
                    <a:pt x="1507" y="868"/>
                    <a:pt x="1530" y="868"/>
                    <a:pt x="1644" y="868"/>
                  </a:cubicBezTo>
                  <a:cubicBezTo>
                    <a:pt x="1758" y="868"/>
                    <a:pt x="1781" y="868"/>
                    <a:pt x="1781" y="731"/>
                  </a:cubicBezTo>
                  <a:cubicBezTo>
                    <a:pt x="1781" y="617"/>
                    <a:pt x="1735" y="594"/>
                    <a:pt x="1621" y="594"/>
                  </a:cubicBezTo>
                  <a:close/>
                  <a:moveTo>
                    <a:pt x="2991" y="708"/>
                  </a:moveTo>
                  <a:cubicBezTo>
                    <a:pt x="2854" y="708"/>
                    <a:pt x="2854" y="708"/>
                    <a:pt x="2854" y="822"/>
                  </a:cubicBezTo>
                  <a:cubicBezTo>
                    <a:pt x="2854" y="959"/>
                    <a:pt x="2854" y="982"/>
                    <a:pt x="2968" y="982"/>
                  </a:cubicBezTo>
                  <a:cubicBezTo>
                    <a:pt x="3105" y="982"/>
                    <a:pt x="3127" y="959"/>
                    <a:pt x="3127" y="845"/>
                  </a:cubicBezTo>
                  <a:cubicBezTo>
                    <a:pt x="3127" y="731"/>
                    <a:pt x="3105" y="708"/>
                    <a:pt x="2991" y="708"/>
                  </a:cubicBezTo>
                  <a:close/>
                  <a:moveTo>
                    <a:pt x="4265" y="839"/>
                  </a:moveTo>
                  <a:cubicBezTo>
                    <a:pt x="4194" y="839"/>
                    <a:pt x="4181" y="887"/>
                    <a:pt x="4200" y="982"/>
                  </a:cubicBezTo>
                  <a:cubicBezTo>
                    <a:pt x="4200" y="1071"/>
                    <a:pt x="4214" y="1104"/>
                    <a:pt x="4273" y="1104"/>
                  </a:cubicBezTo>
                  <a:cubicBezTo>
                    <a:pt x="4291" y="1104"/>
                    <a:pt x="4312" y="1101"/>
                    <a:pt x="4337" y="1096"/>
                  </a:cubicBezTo>
                  <a:cubicBezTo>
                    <a:pt x="4451" y="1096"/>
                    <a:pt x="4474" y="1096"/>
                    <a:pt x="4451" y="959"/>
                  </a:cubicBezTo>
                  <a:cubicBezTo>
                    <a:pt x="4451" y="845"/>
                    <a:pt x="4451" y="845"/>
                    <a:pt x="4314" y="845"/>
                  </a:cubicBezTo>
                  <a:cubicBezTo>
                    <a:pt x="4295" y="841"/>
                    <a:pt x="4279" y="839"/>
                    <a:pt x="4265" y="839"/>
                  </a:cubicBezTo>
                  <a:close/>
                  <a:moveTo>
                    <a:pt x="913" y="1165"/>
                  </a:moveTo>
                  <a:cubicBezTo>
                    <a:pt x="845" y="1165"/>
                    <a:pt x="731" y="1279"/>
                    <a:pt x="731" y="1347"/>
                  </a:cubicBezTo>
                  <a:cubicBezTo>
                    <a:pt x="731" y="1393"/>
                    <a:pt x="845" y="1507"/>
                    <a:pt x="891" y="1507"/>
                  </a:cubicBezTo>
                  <a:cubicBezTo>
                    <a:pt x="959" y="1507"/>
                    <a:pt x="1073" y="1416"/>
                    <a:pt x="1073" y="1347"/>
                  </a:cubicBezTo>
                  <a:cubicBezTo>
                    <a:pt x="1073" y="1302"/>
                    <a:pt x="959" y="1188"/>
                    <a:pt x="913" y="1165"/>
                  </a:cubicBezTo>
                  <a:close/>
                  <a:moveTo>
                    <a:pt x="2260" y="1279"/>
                  </a:moveTo>
                  <a:cubicBezTo>
                    <a:pt x="2192" y="1279"/>
                    <a:pt x="2077" y="1370"/>
                    <a:pt x="2077" y="1439"/>
                  </a:cubicBezTo>
                  <a:cubicBezTo>
                    <a:pt x="2077" y="1484"/>
                    <a:pt x="2192" y="1598"/>
                    <a:pt x="2237" y="1621"/>
                  </a:cubicBezTo>
                  <a:cubicBezTo>
                    <a:pt x="2306" y="1621"/>
                    <a:pt x="2420" y="1507"/>
                    <a:pt x="2420" y="1439"/>
                  </a:cubicBezTo>
                  <a:cubicBezTo>
                    <a:pt x="2420" y="1393"/>
                    <a:pt x="2306" y="1279"/>
                    <a:pt x="2260" y="1279"/>
                  </a:cubicBezTo>
                  <a:close/>
                  <a:moveTo>
                    <a:pt x="3598" y="1413"/>
                  </a:moveTo>
                  <a:cubicBezTo>
                    <a:pt x="3593" y="1413"/>
                    <a:pt x="3588" y="1414"/>
                    <a:pt x="3584" y="1416"/>
                  </a:cubicBezTo>
                  <a:cubicBezTo>
                    <a:pt x="3515" y="1416"/>
                    <a:pt x="3424" y="1530"/>
                    <a:pt x="3424" y="1576"/>
                  </a:cubicBezTo>
                  <a:cubicBezTo>
                    <a:pt x="3424" y="1638"/>
                    <a:pt x="3519" y="1738"/>
                    <a:pt x="3588" y="1738"/>
                  </a:cubicBezTo>
                  <a:cubicBezTo>
                    <a:pt x="3594" y="1738"/>
                    <a:pt x="3601" y="1737"/>
                    <a:pt x="3607" y="1735"/>
                  </a:cubicBezTo>
                  <a:cubicBezTo>
                    <a:pt x="3652" y="1735"/>
                    <a:pt x="3767" y="1621"/>
                    <a:pt x="3767" y="1576"/>
                  </a:cubicBezTo>
                  <a:cubicBezTo>
                    <a:pt x="3746" y="1513"/>
                    <a:pt x="3649" y="1413"/>
                    <a:pt x="3598" y="1413"/>
                  </a:cubicBezTo>
                  <a:close/>
                  <a:moveTo>
                    <a:pt x="4931" y="1507"/>
                  </a:moveTo>
                  <a:cubicBezTo>
                    <a:pt x="4885" y="1507"/>
                    <a:pt x="4771" y="1621"/>
                    <a:pt x="4771" y="1690"/>
                  </a:cubicBezTo>
                  <a:cubicBezTo>
                    <a:pt x="4771" y="1735"/>
                    <a:pt x="4885" y="1849"/>
                    <a:pt x="4931" y="1849"/>
                  </a:cubicBezTo>
                  <a:cubicBezTo>
                    <a:pt x="4999" y="1849"/>
                    <a:pt x="5113" y="1735"/>
                    <a:pt x="5090" y="1667"/>
                  </a:cubicBezTo>
                  <a:cubicBezTo>
                    <a:pt x="5090" y="1621"/>
                    <a:pt x="4976" y="1507"/>
                    <a:pt x="4931" y="1507"/>
                  </a:cubicBezTo>
                  <a:close/>
                  <a:moveTo>
                    <a:pt x="229" y="1781"/>
                  </a:moveTo>
                  <a:cubicBezTo>
                    <a:pt x="206" y="1781"/>
                    <a:pt x="183" y="1781"/>
                    <a:pt x="160" y="1804"/>
                  </a:cubicBezTo>
                  <a:cubicBezTo>
                    <a:pt x="115" y="1872"/>
                    <a:pt x="137" y="1964"/>
                    <a:pt x="92" y="2032"/>
                  </a:cubicBezTo>
                  <a:cubicBezTo>
                    <a:pt x="92" y="2078"/>
                    <a:pt x="137" y="2123"/>
                    <a:pt x="206" y="2123"/>
                  </a:cubicBezTo>
                  <a:cubicBezTo>
                    <a:pt x="274" y="2123"/>
                    <a:pt x="366" y="2055"/>
                    <a:pt x="366" y="1964"/>
                  </a:cubicBezTo>
                  <a:cubicBezTo>
                    <a:pt x="388" y="1895"/>
                    <a:pt x="320" y="1804"/>
                    <a:pt x="229" y="1781"/>
                  </a:cubicBezTo>
                  <a:close/>
                  <a:moveTo>
                    <a:pt x="1507" y="1918"/>
                  </a:moveTo>
                  <a:cubicBezTo>
                    <a:pt x="1416" y="1918"/>
                    <a:pt x="1347" y="1986"/>
                    <a:pt x="1347" y="2078"/>
                  </a:cubicBezTo>
                  <a:cubicBezTo>
                    <a:pt x="1347" y="2159"/>
                    <a:pt x="1402" y="2241"/>
                    <a:pt x="1479" y="2241"/>
                  </a:cubicBezTo>
                  <a:cubicBezTo>
                    <a:pt x="1488" y="2241"/>
                    <a:pt x="1497" y="2240"/>
                    <a:pt x="1507" y="2237"/>
                  </a:cubicBezTo>
                  <a:cubicBezTo>
                    <a:pt x="1598" y="2237"/>
                    <a:pt x="1667" y="2169"/>
                    <a:pt x="1667" y="2078"/>
                  </a:cubicBezTo>
                  <a:cubicBezTo>
                    <a:pt x="1667" y="1986"/>
                    <a:pt x="1598" y="1918"/>
                    <a:pt x="1507" y="1918"/>
                  </a:cubicBezTo>
                  <a:close/>
                  <a:moveTo>
                    <a:pt x="2831" y="2009"/>
                  </a:moveTo>
                  <a:cubicBezTo>
                    <a:pt x="2762" y="2009"/>
                    <a:pt x="2671" y="2101"/>
                    <a:pt x="2694" y="2192"/>
                  </a:cubicBezTo>
                  <a:cubicBezTo>
                    <a:pt x="2694" y="2283"/>
                    <a:pt x="2762" y="2352"/>
                    <a:pt x="2854" y="2352"/>
                  </a:cubicBezTo>
                  <a:cubicBezTo>
                    <a:pt x="2945" y="2352"/>
                    <a:pt x="3036" y="2260"/>
                    <a:pt x="3013" y="2169"/>
                  </a:cubicBezTo>
                  <a:cubicBezTo>
                    <a:pt x="3013" y="2078"/>
                    <a:pt x="2922" y="2009"/>
                    <a:pt x="2831" y="2009"/>
                  </a:cubicBezTo>
                  <a:close/>
                  <a:moveTo>
                    <a:pt x="4177" y="2146"/>
                  </a:moveTo>
                  <a:cubicBezTo>
                    <a:pt x="4109" y="2146"/>
                    <a:pt x="4018" y="2237"/>
                    <a:pt x="4018" y="2329"/>
                  </a:cubicBezTo>
                  <a:cubicBezTo>
                    <a:pt x="4018" y="2420"/>
                    <a:pt x="4109" y="2489"/>
                    <a:pt x="4200" y="2489"/>
                  </a:cubicBezTo>
                  <a:cubicBezTo>
                    <a:pt x="4292" y="2489"/>
                    <a:pt x="4383" y="2397"/>
                    <a:pt x="4360" y="2306"/>
                  </a:cubicBezTo>
                  <a:cubicBezTo>
                    <a:pt x="4360" y="2215"/>
                    <a:pt x="4292" y="2146"/>
                    <a:pt x="4177" y="2146"/>
                  </a:cubicBezTo>
                  <a:close/>
                  <a:moveTo>
                    <a:pt x="5489" y="2251"/>
                  </a:moveTo>
                  <a:cubicBezTo>
                    <a:pt x="5481" y="2251"/>
                    <a:pt x="5468" y="2271"/>
                    <a:pt x="5456" y="2283"/>
                  </a:cubicBezTo>
                  <a:cubicBezTo>
                    <a:pt x="5342" y="2352"/>
                    <a:pt x="5342" y="2489"/>
                    <a:pt x="5456" y="2557"/>
                  </a:cubicBezTo>
                  <a:cubicBezTo>
                    <a:pt x="5475" y="2566"/>
                    <a:pt x="5486" y="2572"/>
                    <a:pt x="5492" y="2572"/>
                  </a:cubicBezTo>
                  <a:cubicBezTo>
                    <a:pt x="5501" y="2572"/>
                    <a:pt x="5501" y="2561"/>
                    <a:pt x="5501" y="2534"/>
                  </a:cubicBezTo>
                  <a:cubicBezTo>
                    <a:pt x="5501" y="2489"/>
                    <a:pt x="5501" y="2466"/>
                    <a:pt x="5501" y="2420"/>
                  </a:cubicBezTo>
                  <a:lnTo>
                    <a:pt x="5501" y="2306"/>
                  </a:lnTo>
                  <a:cubicBezTo>
                    <a:pt x="5501" y="2265"/>
                    <a:pt x="5497" y="2251"/>
                    <a:pt x="5489" y="2251"/>
                  </a:cubicBezTo>
                  <a:close/>
                  <a:moveTo>
                    <a:pt x="799" y="2511"/>
                  </a:moveTo>
                  <a:cubicBezTo>
                    <a:pt x="685" y="2511"/>
                    <a:pt x="640" y="2557"/>
                    <a:pt x="640" y="2694"/>
                  </a:cubicBezTo>
                  <a:cubicBezTo>
                    <a:pt x="640" y="2808"/>
                    <a:pt x="685" y="2854"/>
                    <a:pt x="822" y="2854"/>
                  </a:cubicBezTo>
                  <a:cubicBezTo>
                    <a:pt x="936" y="2854"/>
                    <a:pt x="982" y="2808"/>
                    <a:pt x="982" y="2671"/>
                  </a:cubicBezTo>
                  <a:cubicBezTo>
                    <a:pt x="982" y="2557"/>
                    <a:pt x="913" y="2511"/>
                    <a:pt x="799" y="2511"/>
                  </a:cubicBezTo>
                  <a:close/>
                  <a:moveTo>
                    <a:pt x="2146" y="2626"/>
                  </a:moveTo>
                  <a:cubicBezTo>
                    <a:pt x="2032" y="2626"/>
                    <a:pt x="1986" y="2671"/>
                    <a:pt x="1986" y="2785"/>
                  </a:cubicBezTo>
                  <a:cubicBezTo>
                    <a:pt x="1986" y="2899"/>
                    <a:pt x="2032" y="2945"/>
                    <a:pt x="2146" y="2945"/>
                  </a:cubicBezTo>
                  <a:cubicBezTo>
                    <a:pt x="2260" y="2945"/>
                    <a:pt x="2306" y="2899"/>
                    <a:pt x="2306" y="2785"/>
                  </a:cubicBezTo>
                  <a:cubicBezTo>
                    <a:pt x="2306" y="2671"/>
                    <a:pt x="2260" y="2626"/>
                    <a:pt x="2146" y="2626"/>
                  </a:cubicBezTo>
                  <a:close/>
                  <a:moveTo>
                    <a:pt x="3447" y="2762"/>
                  </a:moveTo>
                  <a:cubicBezTo>
                    <a:pt x="3333" y="2762"/>
                    <a:pt x="3287" y="2808"/>
                    <a:pt x="3287" y="2945"/>
                  </a:cubicBezTo>
                  <a:cubicBezTo>
                    <a:pt x="3287" y="3059"/>
                    <a:pt x="3333" y="3082"/>
                    <a:pt x="3470" y="3082"/>
                  </a:cubicBezTo>
                  <a:cubicBezTo>
                    <a:pt x="3584" y="3082"/>
                    <a:pt x="3630" y="3036"/>
                    <a:pt x="3630" y="2922"/>
                  </a:cubicBezTo>
                  <a:cubicBezTo>
                    <a:pt x="3630" y="2785"/>
                    <a:pt x="3584" y="2762"/>
                    <a:pt x="3447" y="2762"/>
                  </a:cubicBezTo>
                  <a:close/>
                  <a:moveTo>
                    <a:pt x="4794" y="2854"/>
                  </a:moveTo>
                  <a:cubicBezTo>
                    <a:pt x="4680" y="2854"/>
                    <a:pt x="4634" y="2899"/>
                    <a:pt x="4634" y="3036"/>
                  </a:cubicBezTo>
                  <a:cubicBezTo>
                    <a:pt x="4634" y="3150"/>
                    <a:pt x="4680" y="3196"/>
                    <a:pt x="4817" y="3196"/>
                  </a:cubicBezTo>
                  <a:cubicBezTo>
                    <a:pt x="4931" y="3196"/>
                    <a:pt x="4976" y="3128"/>
                    <a:pt x="4976" y="3014"/>
                  </a:cubicBezTo>
                  <a:cubicBezTo>
                    <a:pt x="4976" y="2899"/>
                    <a:pt x="4908" y="2854"/>
                    <a:pt x="4794" y="2854"/>
                  </a:cubicBezTo>
                  <a:close/>
                  <a:moveTo>
                    <a:pt x="46" y="3105"/>
                  </a:moveTo>
                  <a:cubicBezTo>
                    <a:pt x="46" y="3128"/>
                    <a:pt x="23" y="3150"/>
                    <a:pt x="23" y="3196"/>
                  </a:cubicBezTo>
                  <a:cubicBezTo>
                    <a:pt x="23" y="3219"/>
                    <a:pt x="23" y="3265"/>
                    <a:pt x="23" y="3287"/>
                  </a:cubicBezTo>
                  <a:cubicBezTo>
                    <a:pt x="23" y="3310"/>
                    <a:pt x="23" y="3356"/>
                    <a:pt x="23" y="3379"/>
                  </a:cubicBezTo>
                  <a:cubicBezTo>
                    <a:pt x="46" y="3402"/>
                    <a:pt x="0" y="3470"/>
                    <a:pt x="69" y="3493"/>
                  </a:cubicBezTo>
                  <a:cubicBezTo>
                    <a:pt x="92" y="3493"/>
                    <a:pt x="137" y="3470"/>
                    <a:pt x="160" y="3447"/>
                  </a:cubicBezTo>
                  <a:cubicBezTo>
                    <a:pt x="206" y="3402"/>
                    <a:pt x="229" y="3356"/>
                    <a:pt x="251" y="3333"/>
                  </a:cubicBezTo>
                  <a:cubicBezTo>
                    <a:pt x="274" y="3287"/>
                    <a:pt x="274" y="3287"/>
                    <a:pt x="251" y="3265"/>
                  </a:cubicBezTo>
                  <a:cubicBezTo>
                    <a:pt x="206" y="3219"/>
                    <a:pt x="183" y="3173"/>
                    <a:pt x="160" y="3128"/>
                  </a:cubicBezTo>
                  <a:cubicBezTo>
                    <a:pt x="137" y="3105"/>
                    <a:pt x="69" y="3105"/>
                    <a:pt x="46" y="3105"/>
                  </a:cubicBezTo>
                  <a:close/>
                  <a:moveTo>
                    <a:pt x="1399" y="3194"/>
                  </a:moveTo>
                  <a:cubicBezTo>
                    <a:pt x="1327" y="3194"/>
                    <a:pt x="1210" y="3315"/>
                    <a:pt x="1210" y="3379"/>
                  </a:cubicBezTo>
                  <a:cubicBezTo>
                    <a:pt x="1210" y="3447"/>
                    <a:pt x="1324" y="3584"/>
                    <a:pt x="1393" y="3584"/>
                  </a:cubicBezTo>
                  <a:cubicBezTo>
                    <a:pt x="1398" y="3586"/>
                    <a:pt x="1404" y="3587"/>
                    <a:pt x="1410" y="3587"/>
                  </a:cubicBezTo>
                  <a:cubicBezTo>
                    <a:pt x="1484" y="3587"/>
                    <a:pt x="1621" y="3463"/>
                    <a:pt x="1621" y="3379"/>
                  </a:cubicBezTo>
                  <a:cubicBezTo>
                    <a:pt x="1621" y="3333"/>
                    <a:pt x="1484" y="3196"/>
                    <a:pt x="1416" y="3196"/>
                  </a:cubicBezTo>
                  <a:cubicBezTo>
                    <a:pt x="1410" y="3194"/>
                    <a:pt x="1405" y="3194"/>
                    <a:pt x="1399" y="3194"/>
                  </a:cubicBezTo>
                  <a:close/>
                  <a:moveTo>
                    <a:pt x="2746" y="3331"/>
                  </a:moveTo>
                  <a:cubicBezTo>
                    <a:pt x="2674" y="3331"/>
                    <a:pt x="2557" y="3452"/>
                    <a:pt x="2557" y="3516"/>
                  </a:cubicBezTo>
                  <a:cubicBezTo>
                    <a:pt x="2534" y="3584"/>
                    <a:pt x="2671" y="3721"/>
                    <a:pt x="2739" y="3721"/>
                  </a:cubicBezTo>
                  <a:cubicBezTo>
                    <a:pt x="2808" y="3721"/>
                    <a:pt x="2945" y="3584"/>
                    <a:pt x="2945" y="3516"/>
                  </a:cubicBezTo>
                  <a:cubicBezTo>
                    <a:pt x="2945" y="3447"/>
                    <a:pt x="2831" y="3333"/>
                    <a:pt x="2762" y="3333"/>
                  </a:cubicBezTo>
                  <a:cubicBezTo>
                    <a:pt x="2757" y="3331"/>
                    <a:pt x="2752" y="3331"/>
                    <a:pt x="2746" y="3331"/>
                  </a:cubicBezTo>
                  <a:close/>
                  <a:moveTo>
                    <a:pt x="4106" y="3430"/>
                  </a:moveTo>
                  <a:cubicBezTo>
                    <a:pt x="4069" y="3430"/>
                    <a:pt x="4029" y="3459"/>
                    <a:pt x="3972" y="3516"/>
                  </a:cubicBezTo>
                  <a:cubicBezTo>
                    <a:pt x="3881" y="3584"/>
                    <a:pt x="3881" y="3675"/>
                    <a:pt x="3972" y="3744"/>
                  </a:cubicBezTo>
                  <a:cubicBezTo>
                    <a:pt x="3995" y="3790"/>
                    <a:pt x="4040" y="3812"/>
                    <a:pt x="4109" y="3812"/>
                  </a:cubicBezTo>
                  <a:cubicBezTo>
                    <a:pt x="4112" y="3814"/>
                    <a:pt x="4116" y="3815"/>
                    <a:pt x="4121" y="3815"/>
                  </a:cubicBezTo>
                  <a:cubicBezTo>
                    <a:pt x="4174" y="3815"/>
                    <a:pt x="4292" y="3693"/>
                    <a:pt x="4292" y="3630"/>
                  </a:cubicBezTo>
                  <a:cubicBezTo>
                    <a:pt x="4269" y="3584"/>
                    <a:pt x="4269" y="3539"/>
                    <a:pt x="4223" y="3516"/>
                  </a:cubicBezTo>
                  <a:cubicBezTo>
                    <a:pt x="4177" y="3459"/>
                    <a:pt x="4143" y="3430"/>
                    <a:pt x="4106" y="3430"/>
                  </a:cubicBezTo>
                  <a:close/>
                  <a:moveTo>
                    <a:pt x="5400" y="3557"/>
                  </a:moveTo>
                  <a:cubicBezTo>
                    <a:pt x="5395" y="3557"/>
                    <a:pt x="5390" y="3558"/>
                    <a:pt x="5387" y="3561"/>
                  </a:cubicBezTo>
                  <a:cubicBezTo>
                    <a:pt x="5319" y="3584"/>
                    <a:pt x="5205" y="3698"/>
                    <a:pt x="5205" y="3744"/>
                  </a:cubicBezTo>
                  <a:cubicBezTo>
                    <a:pt x="5205" y="3812"/>
                    <a:pt x="5250" y="3881"/>
                    <a:pt x="5319" y="3927"/>
                  </a:cubicBezTo>
                  <a:lnTo>
                    <a:pt x="5364" y="3927"/>
                  </a:lnTo>
                  <a:cubicBezTo>
                    <a:pt x="5372" y="3949"/>
                    <a:pt x="5382" y="3957"/>
                    <a:pt x="5393" y="3957"/>
                  </a:cubicBezTo>
                  <a:cubicBezTo>
                    <a:pt x="5415" y="3957"/>
                    <a:pt x="5440" y="3927"/>
                    <a:pt x="5456" y="3927"/>
                  </a:cubicBezTo>
                  <a:cubicBezTo>
                    <a:pt x="5524" y="3927"/>
                    <a:pt x="5501" y="3881"/>
                    <a:pt x="5501" y="3858"/>
                  </a:cubicBezTo>
                  <a:cubicBezTo>
                    <a:pt x="5501" y="3812"/>
                    <a:pt x="5501" y="3790"/>
                    <a:pt x="5501" y="3744"/>
                  </a:cubicBezTo>
                  <a:cubicBezTo>
                    <a:pt x="5501" y="3721"/>
                    <a:pt x="5501" y="3675"/>
                    <a:pt x="5501" y="3630"/>
                  </a:cubicBezTo>
                  <a:cubicBezTo>
                    <a:pt x="5501" y="3610"/>
                    <a:pt x="5434" y="3557"/>
                    <a:pt x="5400" y="3557"/>
                  </a:cubicBezTo>
                  <a:close/>
                  <a:moveTo>
                    <a:pt x="662" y="3835"/>
                  </a:moveTo>
                  <a:cubicBezTo>
                    <a:pt x="571" y="3835"/>
                    <a:pt x="457" y="3927"/>
                    <a:pt x="480" y="4041"/>
                  </a:cubicBezTo>
                  <a:cubicBezTo>
                    <a:pt x="480" y="4132"/>
                    <a:pt x="571" y="4223"/>
                    <a:pt x="662" y="4223"/>
                  </a:cubicBezTo>
                  <a:cubicBezTo>
                    <a:pt x="776" y="4223"/>
                    <a:pt x="868" y="4132"/>
                    <a:pt x="868" y="4018"/>
                  </a:cubicBezTo>
                  <a:cubicBezTo>
                    <a:pt x="868" y="3927"/>
                    <a:pt x="776" y="3835"/>
                    <a:pt x="662" y="3835"/>
                  </a:cubicBezTo>
                  <a:close/>
                  <a:moveTo>
                    <a:pt x="2009" y="3927"/>
                  </a:moveTo>
                  <a:cubicBezTo>
                    <a:pt x="1918" y="3927"/>
                    <a:pt x="1804" y="4018"/>
                    <a:pt x="1804" y="4132"/>
                  </a:cubicBezTo>
                  <a:cubicBezTo>
                    <a:pt x="1804" y="4223"/>
                    <a:pt x="1895" y="4337"/>
                    <a:pt x="2009" y="4337"/>
                  </a:cubicBezTo>
                  <a:cubicBezTo>
                    <a:pt x="2123" y="4337"/>
                    <a:pt x="2214" y="4246"/>
                    <a:pt x="2214" y="4132"/>
                  </a:cubicBezTo>
                  <a:cubicBezTo>
                    <a:pt x="2214" y="4018"/>
                    <a:pt x="2123" y="3927"/>
                    <a:pt x="2009" y="3927"/>
                  </a:cubicBezTo>
                  <a:close/>
                  <a:moveTo>
                    <a:pt x="3356" y="4064"/>
                  </a:moveTo>
                  <a:cubicBezTo>
                    <a:pt x="3242" y="4064"/>
                    <a:pt x="3150" y="4155"/>
                    <a:pt x="3150" y="4269"/>
                  </a:cubicBezTo>
                  <a:cubicBezTo>
                    <a:pt x="3150" y="4360"/>
                    <a:pt x="3242" y="4452"/>
                    <a:pt x="3356" y="4474"/>
                  </a:cubicBezTo>
                  <a:cubicBezTo>
                    <a:pt x="3470" y="4474"/>
                    <a:pt x="3561" y="4383"/>
                    <a:pt x="3561" y="4269"/>
                  </a:cubicBezTo>
                  <a:cubicBezTo>
                    <a:pt x="3561" y="4155"/>
                    <a:pt x="3470" y="4064"/>
                    <a:pt x="3356" y="4064"/>
                  </a:cubicBezTo>
                  <a:close/>
                  <a:moveTo>
                    <a:pt x="4702" y="4155"/>
                  </a:moveTo>
                  <a:cubicBezTo>
                    <a:pt x="4588" y="4155"/>
                    <a:pt x="4497" y="4269"/>
                    <a:pt x="4497" y="4360"/>
                  </a:cubicBezTo>
                  <a:cubicBezTo>
                    <a:pt x="4497" y="4474"/>
                    <a:pt x="4588" y="4566"/>
                    <a:pt x="4702" y="4566"/>
                  </a:cubicBezTo>
                  <a:cubicBezTo>
                    <a:pt x="4817" y="4566"/>
                    <a:pt x="4908" y="4474"/>
                    <a:pt x="4908" y="4360"/>
                  </a:cubicBezTo>
                  <a:cubicBezTo>
                    <a:pt x="4908" y="4246"/>
                    <a:pt x="4794" y="4155"/>
                    <a:pt x="4702" y="4155"/>
                  </a:cubicBezTo>
                  <a:close/>
                  <a:moveTo>
                    <a:pt x="46" y="4429"/>
                  </a:moveTo>
                  <a:cubicBezTo>
                    <a:pt x="46" y="4474"/>
                    <a:pt x="46" y="4520"/>
                    <a:pt x="23" y="4566"/>
                  </a:cubicBezTo>
                  <a:cubicBezTo>
                    <a:pt x="23" y="4588"/>
                    <a:pt x="23" y="4611"/>
                    <a:pt x="23" y="4634"/>
                  </a:cubicBezTo>
                  <a:cubicBezTo>
                    <a:pt x="23" y="4657"/>
                    <a:pt x="23" y="4680"/>
                    <a:pt x="23" y="4703"/>
                  </a:cubicBezTo>
                  <a:cubicBezTo>
                    <a:pt x="46" y="4748"/>
                    <a:pt x="46" y="4794"/>
                    <a:pt x="46" y="4840"/>
                  </a:cubicBezTo>
                  <a:cubicBezTo>
                    <a:pt x="69" y="4817"/>
                    <a:pt x="92" y="4771"/>
                    <a:pt x="137" y="4748"/>
                  </a:cubicBezTo>
                  <a:cubicBezTo>
                    <a:pt x="206" y="4703"/>
                    <a:pt x="160" y="4611"/>
                    <a:pt x="160" y="4543"/>
                  </a:cubicBezTo>
                  <a:cubicBezTo>
                    <a:pt x="160" y="4497"/>
                    <a:pt x="92" y="4474"/>
                    <a:pt x="46" y="4429"/>
                  </a:cubicBezTo>
                  <a:close/>
                  <a:moveTo>
                    <a:pt x="1256" y="4520"/>
                  </a:moveTo>
                  <a:cubicBezTo>
                    <a:pt x="1142" y="4543"/>
                    <a:pt x="1073" y="4611"/>
                    <a:pt x="1073" y="4748"/>
                  </a:cubicBezTo>
                  <a:cubicBezTo>
                    <a:pt x="1073" y="4862"/>
                    <a:pt x="1164" y="4931"/>
                    <a:pt x="1279" y="4931"/>
                  </a:cubicBezTo>
                  <a:cubicBezTo>
                    <a:pt x="1393" y="4931"/>
                    <a:pt x="1484" y="4840"/>
                    <a:pt x="1484" y="4725"/>
                  </a:cubicBezTo>
                  <a:cubicBezTo>
                    <a:pt x="1484" y="4611"/>
                    <a:pt x="1393" y="4520"/>
                    <a:pt x="1256" y="4520"/>
                  </a:cubicBezTo>
                  <a:close/>
                  <a:moveTo>
                    <a:pt x="2602" y="4657"/>
                  </a:moveTo>
                  <a:cubicBezTo>
                    <a:pt x="2488" y="4657"/>
                    <a:pt x="2420" y="4748"/>
                    <a:pt x="2420" y="4885"/>
                  </a:cubicBezTo>
                  <a:cubicBezTo>
                    <a:pt x="2420" y="4999"/>
                    <a:pt x="2488" y="5068"/>
                    <a:pt x="2625" y="5068"/>
                  </a:cubicBezTo>
                  <a:cubicBezTo>
                    <a:pt x="2739" y="5068"/>
                    <a:pt x="2808" y="4977"/>
                    <a:pt x="2808" y="4862"/>
                  </a:cubicBezTo>
                  <a:cubicBezTo>
                    <a:pt x="2808" y="4748"/>
                    <a:pt x="2739" y="4657"/>
                    <a:pt x="2602" y="4657"/>
                  </a:cubicBezTo>
                  <a:close/>
                  <a:moveTo>
                    <a:pt x="3949" y="4771"/>
                  </a:moveTo>
                  <a:cubicBezTo>
                    <a:pt x="3835" y="4771"/>
                    <a:pt x="3767" y="4840"/>
                    <a:pt x="3767" y="4977"/>
                  </a:cubicBezTo>
                  <a:cubicBezTo>
                    <a:pt x="3767" y="5091"/>
                    <a:pt x="3835" y="5159"/>
                    <a:pt x="3949" y="5159"/>
                  </a:cubicBezTo>
                  <a:cubicBezTo>
                    <a:pt x="4086" y="5159"/>
                    <a:pt x="4155" y="5091"/>
                    <a:pt x="4155" y="4977"/>
                  </a:cubicBezTo>
                  <a:cubicBezTo>
                    <a:pt x="4155" y="4840"/>
                    <a:pt x="4086" y="4771"/>
                    <a:pt x="3949" y="4771"/>
                  </a:cubicBezTo>
                  <a:close/>
                  <a:moveTo>
                    <a:pt x="5296" y="4908"/>
                  </a:moveTo>
                  <a:cubicBezTo>
                    <a:pt x="5182" y="4908"/>
                    <a:pt x="5090" y="4977"/>
                    <a:pt x="5090" y="5113"/>
                  </a:cubicBezTo>
                  <a:cubicBezTo>
                    <a:pt x="5090" y="5228"/>
                    <a:pt x="5182" y="5296"/>
                    <a:pt x="5296" y="5296"/>
                  </a:cubicBezTo>
                  <a:cubicBezTo>
                    <a:pt x="5433" y="5296"/>
                    <a:pt x="5501" y="5228"/>
                    <a:pt x="5501" y="5091"/>
                  </a:cubicBezTo>
                  <a:cubicBezTo>
                    <a:pt x="5501" y="4977"/>
                    <a:pt x="5410" y="4908"/>
                    <a:pt x="5296" y="4908"/>
                  </a:cubicBezTo>
                  <a:close/>
                  <a:moveTo>
                    <a:pt x="571" y="5113"/>
                  </a:moveTo>
                  <a:cubicBezTo>
                    <a:pt x="525" y="5113"/>
                    <a:pt x="480" y="5136"/>
                    <a:pt x="411" y="5159"/>
                  </a:cubicBezTo>
                  <a:cubicBezTo>
                    <a:pt x="366" y="5205"/>
                    <a:pt x="366" y="5273"/>
                    <a:pt x="343" y="5342"/>
                  </a:cubicBezTo>
                  <a:cubicBezTo>
                    <a:pt x="320" y="5387"/>
                    <a:pt x="366" y="5433"/>
                    <a:pt x="411" y="5479"/>
                  </a:cubicBezTo>
                  <a:cubicBezTo>
                    <a:pt x="434" y="5547"/>
                    <a:pt x="525" y="5524"/>
                    <a:pt x="571" y="5570"/>
                  </a:cubicBezTo>
                  <a:cubicBezTo>
                    <a:pt x="617" y="5524"/>
                    <a:pt x="685" y="5547"/>
                    <a:pt x="731" y="5501"/>
                  </a:cubicBezTo>
                  <a:cubicBezTo>
                    <a:pt x="776" y="5433"/>
                    <a:pt x="754" y="5387"/>
                    <a:pt x="799" y="5342"/>
                  </a:cubicBezTo>
                  <a:cubicBezTo>
                    <a:pt x="754" y="5296"/>
                    <a:pt x="776" y="5228"/>
                    <a:pt x="731" y="5182"/>
                  </a:cubicBezTo>
                  <a:cubicBezTo>
                    <a:pt x="685" y="5113"/>
                    <a:pt x="617" y="5159"/>
                    <a:pt x="571" y="5113"/>
                  </a:cubicBezTo>
                  <a:close/>
                  <a:moveTo>
                    <a:pt x="1891" y="5244"/>
                  </a:moveTo>
                  <a:cubicBezTo>
                    <a:pt x="1854" y="5244"/>
                    <a:pt x="1813" y="5278"/>
                    <a:pt x="1758" y="5296"/>
                  </a:cubicBezTo>
                  <a:cubicBezTo>
                    <a:pt x="1689" y="5319"/>
                    <a:pt x="1735" y="5410"/>
                    <a:pt x="1667" y="5456"/>
                  </a:cubicBezTo>
                  <a:cubicBezTo>
                    <a:pt x="1689" y="5501"/>
                    <a:pt x="1712" y="5570"/>
                    <a:pt x="1735" y="5616"/>
                  </a:cubicBezTo>
                  <a:cubicBezTo>
                    <a:pt x="1781" y="5684"/>
                    <a:pt x="1849" y="5684"/>
                    <a:pt x="1895" y="5707"/>
                  </a:cubicBezTo>
                  <a:cubicBezTo>
                    <a:pt x="1941" y="5707"/>
                    <a:pt x="2009" y="5661"/>
                    <a:pt x="2055" y="5638"/>
                  </a:cubicBezTo>
                  <a:cubicBezTo>
                    <a:pt x="2123" y="5616"/>
                    <a:pt x="2100" y="5524"/>
                    <a:pt x="2146" y="5479"/>
                  </a:cubicBezTo>
                  <a:cubicBezTo>
                    <a:pt x="2123" y="5433"/>
                    <a:pt x="2100" y="5365"/>
                    <a:pt x="2077" y="5319"/>
                  </a:cubicBezTo>
                  <a:cubicBezTo>
                    <a:pt x="2055" y="5250"/>
                    <a:pt x="1963" y="5273"/>
                    <a:pt x="1918" y="5250"/>
                  </a:cubicBezTo>
                  <a:cubicBezTo>
                    <a:pt x="1909" y="5246"/>
                    <a:pt x="1900" y="5244"/>
                    <a:pt x="1891" y="5244"/>
                  </a:cubicBezTo>
                  <a:close/>
                  <a:moveTo>
                    <a:pt x="3206" y="5337"/>
                  </a:moveTo>
                  <a:cubicBezTo>
                    <a:pt x="3177" y="5337"/>
                    <a:pt x="3121" y="5387"/>
                    <a:pt x="3082" y="5387"/>
                  </a:cubicBezTo>
                  <a:cubicBezTo>
                    <a:pt x="2991" y="5433"/>
                    <a:pt x="3036" y="5524"/>
                    <a:pt x="2991" y="5547"/>
                  </a:cubicBezTo>
                  <a:cubicBezTo>
                    <a:pt x="3013" y="5616"/>
                    <a:pt x="3013" y="5661"/>
                    <a:pt x="3059" y="5707"/>
                  </a:cubicBezTo>
                  <a:cubicBezTo>
                    <a:pt x="3082" y="5775"/>
                    <a:pt x="3150" y="5775"/>
                    <a:pt x="3219" y="5798"/>
                  </a:cubicBezTo>
                  <a:cubicBezTo>
                    <a:pt x="3227" y="5803"/>
                    <a:pt x="3236" y="5804"/>
                    <a:pt x="3245" y="5804"/>
                  </a:cubicBezTo>
                  <a:cubicBezTo>
                    <a:pt x="3283" y="5804"/>
                    <a:pt x="3323" y="5771"/>
                    <a:pt x="3379" y="5753"/>
                  </a:cubicBezTo>
                  <a:cubicBezTo>
                    <a:pt x="3424" y="5707"/>
                    <a:pt x="3401" y="5616"/>
                    <a:pt x="3470" y="5570"/>
                  </a:cubicBezTo>
                  <a:cubicBezTo>
                    <a:pt x="3447" y="5524"/>
                    <a:pt x="3424" y="5479"/>
                    <a:pt x="3379" y="5410"/>
                  </a:cubicBezTo>
                  <a:cubicBezTo>
                    <a:pt x="3356" y="5365"/>
                    <a:pt x="3264" y="5365"/>
                    <a:pt x="3219" y="5342"/>
                  </a:cubicBezTo>
                  <a:cubicBezTo>
                    <a:pt x="3216" y="5338"/>
                    <a:pt x="3211" y="5337"/>
                    <a:pt x="3206" y="5337"/>
                  </a:cubicBezTo>
                  <a:close/>
                  <a:moveTo>
                    <a:pt x="4565" y="5479"/>
                  </a:moveTo>
                  <a:cubicBezTo>
                    <a:pt x="4520" y="5501"/>
                    <a:pt x="4474" y="5501"/>
                    <a:pt x="4406" y="5524"/>
                  </a:cubicBezTo>
                  <a:cubicBezTo>
                    <a:pt x="4360" y="5570"/>
                    <a:pt x="4360" y="5638"/>
                    <a:pt x="4337" y="5707"/>
                  </a:cubicBezTo>
                  <a:cubicBezTo>
                    <a:pt x="4314" y="5753"/>
                    <a:pt x="4360" y="5798"/>
                    <a:pt x="4406" y="5867"/>
                  </a:cubicBezTo>
                  <a:cubicBezTo>
                    <a:pt x="4429" y="5912"/>
                    <a:pt x="4520" y="5890"/>
                    <a:pt x="4565" y="5958"/>
                  </a:cubicBezTo>
                  <a:cubicBezTo>
                    <a:pt x="4588" y="5890"/>
                    <a:pt x="4680" y="5912"/>
                    <a:pt x="4725" y="5867"/>
                  </a:cubicBezTo>
                  <a:cubicBezTo>
                    <a:pt x="4771" y="5821"/>
                    <a:pt x="4748" y="5753"/>
                    <a:pt x="4794" y="5707"/>
                  </a:cubicBezTo>
                  <a:cubicBezTo>
                    <a:pt x="4748" y="5661"/>
                    <a:pt x="4771" y="5593"/>
                    <a:pt x="4725" y="5547"/>
                  </a:cubicBezTo>
                  <a:cubicBezTo>
                    <a:pt x="4680" y="5501"/>
                    <a:pt x="4611" y="5524"/>
                    <a:pt x="4565" y="5479"/>
                  </a:cubicBezTo>
                  <a:close/>
                  <a:moveTo>
                    <a:pt x="46" y="5912"/>
                  </a:moveTo>
                  <a:cubicBezTo>
                    <a:pt x="46" y="5958"/>
                    <a:pt x="46" y="6004"/>
                    <a:pt x="46" y="6026"/>
                  </a:cubicBezTo>
                  <a:lnTo>
                    <a:pt x="69" y="6026"/>
                  </a:lnTo>
                  <a:cubicBezTo>
                    <a:pt x="69" y="6004"/>
                    <a:pt x="69" y="6004"/>
                    <a:pt x="69" y="5981"/>
                  </a:cubicBezTo>
                  <a:cubicBezTo>
                    <a:pt x="69" y="5958"/>
                    <a:pt x="69" y="5935"/>
                    <a:pt x="69" y="5935"/>
                  </a:cubicBezTo>
                  <a:cubicBezTo>
                    <a:pt x="69" y="5912"/>
                    <a:pt x="46" y="5912"/>
                    <a:pt x="46" y="5912"/>
                  </a:cubicBezTo>
                  <a:close/>
                  <a:moveTo>
                    <a:pt x="1164" y="5844"/>
                  </a:moveTo>
                  <a:cubicBezTo>
                    <a:pt x="1073" y="5844"/>
                    <a:pt x="936" y="5958"/>
                    <a:pt x="936" y="6072"/>
                  </a:cubicBezTo>
                  <a:cubicBezTo>
                    <a:pt x="936" y="6163"/>
                    <a:pt x="1050" y="6300"/>
                    <a:pt x="1164" y="6300"/>
                  </a:cubicBezTo>
                  <a:cubicBezTo>
                    <a:pt x="1173" y="6302"/>
                    <a:pt x="1182" y="6303"/>
                    <a:pt x="1190" y="6303"/>
                  </a:cubicBezTo>
                  <a:cubicBezTo>
                    <a:pt x="1295" y="6303"/>
                    <a:pt x="1394" y="6178"/>
                    <a:pt x="1416" y="6072"/>
                  </a:cubicBezTo>
                  <a:cubicBezTo>
                    <a:pt x="1416" y="5958"/>
                    <a:pt x="1279" y="5844"/>
                    <a:pt x="1164" y="5844"/>
                  </a:cubicBezTo>
                  <a:close/>
                  <a:moveTo>
                    <a:pt x="2537" y="5978"/>
                  </a:moveTo>
                  <a:cubicBezTo>
                    <a:pt x="2528" y="5978"/>
                    <a:pt x="2520" y="5979"/>
                    <a:pt x="2511" y="5981"/>
                  </a:cubicBezTo>
                  <a:cubicBezTo>
                    <a:pt x="2397" y="5981"/>
                    <a:pt x="2283" y="6118"/>
                    <a:pt x="2283" y="6232"/>
                  </a:cubicBezTo>
                  <a:cubicBezTo>
                    <a:pt x="2283" y="6323"/>
                    <a:pt x="2420" y="6437"/>
                    <a:pt x="2511" y="6437"/>
                  </a:cubicBezTo>
                  <a:cubicBezTo>
                    <a:pt x="2648" y="6437"/>
                    <a:pt x="2762" y="6300"/>
                    <a:pt x="2762" y="6209"/>
                  </a:cubicBezTo>
                  <a:cubicBezTo>
                    <a:pt x="2741" y="6103"/>
                    <a:pt x="2642" y="5978"/>
                    <a:pt x="2537" y="5978"/>
                  </a:cubicBezTo>
                  <a:close/>
                  <a:moveTo>
                    <a:pt x="3835" y="6072"/>
                  </a:moveTo>
                  <a:cubicBezTo>
                    <a:pt x="3721" y="6072"/>
                    <a:pt x="3607" y="6209"/>
                    <a:pt x="3630" y="6323"/>
                  </a:cubicBezTo>
                  <a:cubicBezTo>
                    <a:pt x="3630" y="6437"/>
                    <a:pt x="3767" y="6551"/>
                    <a:pt x="3858" y="6551"/>
                  </a:cubicBezTo>
                  <a:cubicBezTo>
                    <a:pt x="3972" y="6551"/>
                    <a:pt x="4109" y="6415"/>
                    <a:pt x="4086" y="6300"/>
                  </a:cubicBezTo>
                  <a:cubicBezTo>
                    <a:pt x="4086" y="6186"/>
                    <a:pt x="3949" y="6072"/>
                    <a:pt x="3835" y="6072"/>
                  </a:cubicBezTo>
                  <a:close/>
                  <a:moveTo>
                    <a:pt x="5159" y="6209"/>
                  </a:moveTo>
                  <a:cubicBezTo>
                    <a:pt x="5045" y="6209"/>
                    <a:pt x="4931" y="6346"/>
                    <a:pt x="4931" y="6460"/>
                  </a:cubicBezTo>
                  <a:cubicBezTo>
                    <a:pt x="4931" y="6574"/>
                    <a:pt x="5068" y="6688"/>
                    <a:pt x="5159" y="6688"/>
                  </a:cubicBezTo>
                  <a:cubicBezTo>
                    <a:pt x="5296" y="6688"/>
                    <a:pt x="5410" y="6551"/>
                    <a:pt x="5410" y="6437"/>
                  </a:cubicBezTo>
                  <a:cubicBezTo>
                    <a:pt x="5387" y="6323"/>
                    <a:pt x="5273" y="6209"/>
                    <a:pt x="5159" y="6209"/>
                  </a:cubicBezTo>
                  <a:close/>
                  <a:moveTo>
                    <a:pt x="434" y="6437"/>
                  </a:moveTo>
                  <a:cubicBezTo>
                    <a:pt x="274" y="6437"/>
                    <a:pt x="206" y="6529"/>
                    <a:pt x="206" y="6688"/>
                  </a:cubicBezTo>
                  <a:cubicBezTo>
                    <a:pt x="206" y="6848"/>
                    <a:pt x="274" y="6917"/>
                    <a:pt x="434" y="6917"/>
                  </a:cubicBezTo>
                  <a:cubicBezTo>
                    <a:pt x="594" y="6917"/>
                    <a:pt x="662" y="6848"/>
                    <a:pt x="662" y="6688"/>
                  </a:cubicBezTo>
                  <a:cubicBezTo>
                    <a:pt x="662" y="6529"/>
                    <a:pt x="594" y="6437"/>
                    <a:pt x="434" y="6437"/>
                  </a:cubicBezTo>
                  <a:close/>
                  <a:moveTo>
                    <a:pt x="1781" y="6574"/>
                  </a:moveTo>
                  <a:cubicBezTo>
                    <a:pt x="1644" y="6574"/>
                    <a:pt x="1530" y="6688"/>
                    <a:pt x="1530" y="6825"/>
                  </a:cubicBezTo>
                  <a:cubicBezTo>
                    <a:pt x="1530" y="6962"/>
                    <a:pt x="1644" y="7054"/>
                    <a:pt x="1781" y="7054"/>
                  </a:cubicBezTo>
                  <a:cubicBezTo>
                    <a:pt x="1918" y="7054"/>
                    <a:pt x="2032" y="6939"/>
                    <a:pt x="2009" y="6803"/>
                  </a:cubicBezTo>
                  <a:cubicBezTo>
                    <a:pt x="2032" y="6666"/>
                    <a:pt x="1895" y="6574"/>
                    <a:pt x="1781" y="6574"/>
                  </a:cubicBezTo>
                  <a:close/>
                  <a:moveTo>
                    <a:pt x="3127" y="6688"/>
                  </a:moveTo>
                  <a:cubicBezTo>
                    <a:pt x="2968" y="6688"/>
                    <a:pt x="2876" y="6757"/>
                    <a:pt x="2876" y="6917"/>
                  </a:cubicBezTo>
                  <a:cubicBezTo>
                    <a:pt x="2876" y="7076"/>
                    <a:pt x="2968" y="7145"/>
                    <a:pt x="3127" y="7145"/>
                  </a:cubicBezTo>
                  <a:cubicBezTo>
                    <a:pt x="3287" y="7145"/>
                    <a:pt x="3356" y="7076"/>
                    <a:pt x="3356" y="6917"/>
                  </a:cubicBezTo>
                  <a:cubicBezTo>
                    <a:pt x="3356" y="6757"/>
                    <a:pt x="3264" y="6688"/>
                    <a:pt x="3127" y="6688"/>
                  </a:cubicBezTo>
                  <a:close/>
                  <a:moveTo>
                    <a:pt x="4498" y="6822"/>
                  </a:moveTo>
                  <a:cubicBezTo>
                    <a:pt x="4483" y="6822"/>
                    <a:pt x="4468" y="6823"/>
                    <a:pt x="4451" y="6825"/>
                  </a:cubicBezTo>
                  <a:cubicBezTo>
                    <a:pt x="4314" y="6825"/>
                    <a:pt x="4223" y="6894"/>
                    <a:pt x="4223" y="7054"/>
                  </a:cubicBezTo>
                  <a:cubicBezTo>
                    <a:pt x="4223" y="7213"/>
                    <a:pt x="4314" y="7282"/>
                    <a:pt x="4474" y="7282"/>
                  </a:cubicBezTo>
                  <a:cubicBezTo>
                    <a:pt x="4611" y="7282"/>
                    <a:pt x="4702" y="7213"/>
                    <a:pt x="4702" y="7054"/>
                  </a:cubicBezTo>
                  <a:cubicBezTo>
                    <a:pt x="4702" y="6910"/>
                    <a:pt x="4629" y="6822"/>
                    <a:pt x="4498" y="6822"/>
                  </a:cubicBezTo>
                  <a:close/>
                  <a:moveTo>
                    <a:pt x="1120" y="7182"/>
                  </a:moveTo>
                  <a:cubicBezTo>
                    <a:pt x="1107" y="7182"/>
                    <a:pt x="1092" y="7184"/>
                    <a:pt x="1073" y="7191"/>
                  </a:cubicBezTo>
                  <a:lnTo>
                    <a:pt x="982" y="7191"/>
                  </a:lnTo>
                  <a:cubicBezTo>
                    <a:pt x="970" y="7188"/>
                    <a:pt x="958" y="7186"/>
                    <a:pt x="948" y="7186"/>
                  </a:cubicBezTo>
                  <a:cubicBezTo>
                    <a:pt x="878" y="7186"/>
                    <a:pt x="839" y="7245"/>
                    <a:pt x="799" y="7305"/>
                  </a:cubicBezTo>
                  <a:cubicBezTo>
                    <a:pt x="776" y="7373"/>
                    <a:pt x="799" y="7442"/>
                    <a:pt x="799" y="7510"/>
                  </a:cubicBezTo>
                  <a:cubicBezTo>
                    <a:pt x="822" y="7556"/>
                    <a:pt x="845" y="7579"/>
                    <a:pt x="868" y="7601"/>
                  </a:cubicBezTo>
                  <a:cubicBezTo>
                    <a:pt x="902" y="7647"/>
                    <a:pt x="942" y="7658"/>
                    <a:pt x="982" y="7658"/>
                  </a:cubicBezTo>
                  <a:cubicBezTo>
                    <a:pt x="1022" y="7658"/>
                    <a:pt x="1062" y="7647"/>
                    <a:pt x="1096" y="7647"/>
                  </a:cubicBezTo>
                  <a:cubicBezTo>
                    <a:pt x="1108" y="7653"/>
                    <a:pt x="1119" y="7656"/>
                    <a:pt x="1129" y="7656"/>
                  </a:cubicBezTo>
                  <a:cubicBezTo>
                    <a:pt x="1156" y="7656"/>
                    <a:pt x="1177" y="7635"/>
                    <a:pt x="1210" y="7601"/>
                  </a:cubicBezTo>
                  <a:cubicBezTo>
                    <a:pt x="1256" y="7556"/>
                    <a:pt x="1279" y="7487"/>
                    <a:pt x="1279" y="7442"/>
                  </a:cubicBezTo>
                  <a:cubicBezTo>
                    <a:pt x="1279" y="7396"/>
                    <a:pt x="1279" y="7396"/>
                    <a:pt x="1279" y="7396"/>
                  </a:cubicBezTo>
                  <a:cubicBezTo>
                    <a:pt x="1279" y="7328"/>
                    <a:pt x="1256" y="7282"/>
                    <a:pt x="1210" y="7236"/>
                  </a:cubicBezTo>
                  <a:cubicBezTo>
                    <a:pt x="1177" y="7203"/>
                    <a:pt x="1156" y="7182"/>
                    <a:pt x="1120" y="7182"/>
                  </a:cubicBezTo>
                  <a:close/>
                  <a:moveTo>
                    <a:pt x="2375" y="7279"/>
                  </a:moveTo>
                  <a:cubicBezTo>
                    <a:pt x="2316" y="7279"/>
                    <a:pt x="2260" y="7289"/>
                    <a:pt x="2214" y="7350"/>
                  </a:cubicBezTo>
                  <a:cubicBezTo>
                    <a:pt x="2169" y="7373"/>
                    <a:pt x="2146" y="7419"/>
                    <a:pt x="2146" y="7487"/>
                  </a:cubicBezTo>
                  <a:cubicBezTo>
                    <a:pt x="2169" y="7556"/>
                    <a:pt x="2123" y="7601"/>
                    <a:pt x="2169" y="7670"/>
                  </a:cubicBezTo>
                  <a:cubicBezTo>
                    <a:pt x="2237" y="7738"/>
                    <a:pt x="2283" y="7761"/>
                    <a:pt x="2374" y="7761"/>
                  </a:cubicBezTo>
                  <a:cubicBezTo>
                    <a:pt x="2443" y="7738"/>
                    <a:pt x="2511" y="7761"/>
                    <a:pt x="2557" y="7693"/>
                  </a:cubicBezTo>
                  <a:cubicBezTo>
                    <a:pt x="2625" y="7647"/>
                    <a:pt x="2625" y="7579"/>
                    <a:pt x="2625" y="7510"/>
                  </a:cubicBezTo>
                  <a:cubicBezTo>
                    <a:pt x="2625" y="7487"/>
                    <a:pt x="2625" y="7419"/>
                    <a:pt x="2602" y="7396"/>
                  </a:cubicBezTo>
                  <a:cubicBezTo>
                    <a:pt x="2557" y="7350"/>
                    <a:pt x="2534" y="7282"/>
                    <a:pt x="2466" y="7282"/>
                  </a:cubicBezTo>
                  <a:cubicBezTo>
                    <a:pt x="2435" y="7282"/>
                    <a:pt x="2405" y="7279"/>
                    <a:pt x="2375" y="7279"/>
                  </a:cubicBezTo>
                  <a:close/>
                  <a:moveTo>
                    <a:pt x="3675" y="7407"/>
                  </a:moveTo>
                  <a:cubicBezTo>
                    <a:pt x="3630" y="7407"/>
                    <a:pt x="3584" y="7419"/>
                    <a:pt x="3538" y="7464"/>
                  </a:cubicBezTo>
                  <a:cubicBezTo>
                    <a:pt x="3515" y="7510"/>
                    <a:pt x="3470" y="7556"/>
                    <a:pt x="3493" y="7624"/>
                  </a:cubicBezTo>
                  <a:cubicBezTo>
                    <a:pt x="3493" y="7670"/>
                    <a:pt x="3470" y="7738"/>
                    <a:pt x="3515" y="7807"/>
                  </a:cubicBezTo>
                  <a:cubicBezTo>
                    <a:pt x="3584" y="7875"/>
                    <a:pt x="3630" y="7898"/>
                    <a:pt x="3721" y="7898"/>
                  </a:cubicBezTo>
                  <a:cubicBezTo>
                    <a:pt x="3789" y="7875"/>
                    <a:pt x="3835" y="7898"/>
                    <a:pt x="3904" y="7830"/>
                  </a:cubicBezTo>
                  <a:cubicBezTo>
                    <a:pt x="3949" y="7784"/>
                    <a:pt x="3972" y="7716"/>
                    <a:pt x="3972" y="7647"/>
                  </a:cubicBezTo>
                  <a:cubicBezTo>
                    <a:pt x="3949" y="7601"/>
                    <a:pt x="3972" y="7556"/>
                    <a:pt x="3949" y="7533"/>
                  </a:cubicBezTo>
                  <a:cubicBezTo>
                    <a:pt x="3904" y="7487"/>
                    <a:pt x="3881" y="7419"/>
                    <a:pt x="3812" y="7419"/>
                  </a:cubicBezTo>
                  <a:cubicBezTo>
                    <a:pt x="3767" y="7419"/>
                    <a:pt x="3721" y="7407"/>
                    <a:pt x="3675" y="7407"/>
                  </a:cubicBezTo>
                  <a:close/>
                  <a:moveTo>
                    <a:pt x="5022" y="7510"/>
                  </a:moveTo>
                  <a:cubicBezTo>
                    <a:pt x="4908" y="7510"/>
                    <a:pt x="4862" y="7579"/>
                    <a:pt x="4839" y="7647"/>
                  </a:cubicBezTo>
                  <a:cubicBezTo>
                    <a:pt x="4817" y="7693"/>
                    <a:pt x="4817" y="7784"/>
                    <a:pt x="4839" y="7852"/>
                  </a:cubicBezTo>
                  <a:cubicBezTo>
                    <a:pt x="4839" y="7875"/>
                    <a:pt x="4885" y="7921"/>
                    <a:pt x="4908" y="7944"/>
                  </a:cubicBezTo>
                  <a:cubicBezTo>
                    <a:pt x="4931" y="7978"/>
                    <a:pt x="4965" y="7984"/>
                    <a:pt x="5002" y="7984"/>
                  </a:cubicBezTo>
                  <a:cubicBezTo>
                    <a:pt x="5021" y="7984"/>
                    <a:pt x="5040" y="7982"/>
                    <a:pt x="5059" y="7982"/>
                  </a:cubicBezTo>
                  <a:cubicBezTo>
                    <a:pt x="5078" y="7982"/>
                    <a:pt x="5096" y="7984"/>
                    <a:pt x="5113" y="7989"/>
                  </a:cubicBezTo>
                  <a:cubicBezTo>
                    <a:pt x="5159" y="7989"/>
                    <a:pt x="5205" y="7967"/>
                    <a:pt x="5227" y="7944"/>
                  </a:cubicBezTo>
                  <a:cubicBezTo>
                    <a:pt x="5296" y="7898"/>
                    <a:pt x="5319" y="7830"/>
                    <a:pt x="5296" y="7761"/>
                  </a:cubicBezTo>
                  <a:cubicBezTo>
                    <a:pt x="5296" y="7738"/>
                    <a:pt x="5296" y="7738"/>
                    <a:pt x="5296" y="7716"/>
                  </a:cubicBezTo>
                  <a:cubicBezTo>
                    <a:pt x="5319" y="7670"/>
                    <a:pt x="5296" y="7624"/>
                    <a:pt x="5250" y="7579"/>
                  </a:cubicBezTo>
                  <a:cubicBezTo>
                    <a:pt x="5205" y="7533"/>
                    <a:pt x="5159" y="7510"/>
                    <a:pt x="5090" y="7510"/>
                  </a:cubicBezTo>
                  <a:cubicBezTo>
                    <a:pt x="5079" y="7522"/>
                    <a:pt x="5068" y="7527"/>
                    <a:pt x="5056" y="7527"/>
                  </a:cubicBezTo>
                  <a:cubicBezTo>
                    <a:pt x="5045" y="7527"/>
                    <a:pt x="5033" y="7522"/>
                    <a:pt x="5022" y="7510"/>
                  </a:cubicBezTo>
                  <a:close/>
                  <a:moveTo>
                    <a:pt x="320" y="7759"/>
                  </a:moveTo>
                  <a:cubicBezTo>
                    <a:pt x="209" y="7759"/>
                    <a:pt x="69" y="7906"/>
                    <a:pt x="69" y="8012"/>
                  </a:cubicBezTo>
                  <a:cubicBezTo>
                    <a:pt x="69" y="8126"/>
                    <a:pt x="206" y="8286"/>
                    <a:pt x="320" y="8286"/>
                  </a:cubicBezTo>
                  <a:cubicBezTo>
                    <a:pt x="327" y="8288"/>
                    <a:pt x="335" y="8288"/>
                    <a:pt x="343" y="8288"/>
                  </a:cubicBezTo>
                  <a:cubicBezTo>
                    <a:pt x="454" y="8288"/>
                    <a:pt x="594" y="8140"/>
                    <a:pt x="594" y="8012"/>
                  </a:cubicBezTo>
                  <a:cubicBezTo>
                    <a:pt x="594" y="7921"/>
                    <a:pt x="457" y="7761"/>
                    <a:pt x="343" y="7761"/>
                  </a:cubicBezTo>
                  <a:cubicBezTo>
                    <a:pt x="335" y="7760"/>
                    <a:pt x="328" y="7759"/>
                    <a:pt x="320" y="7759"/>
                  </a:cubicBezTo>
                  <a:close/>
                  <a:moveTo>
                    <a:pt x="1689" y="7896"/>
                  </a:moveTo>
                  <a:cubicBezTo>
                    <a:pt x="1682" y="7896"/>
                    <a:pt x="1674" y="7897"/>
                    <a:pt x="1667" y="7898"/>
                  </a:cubicBezTo>
                  <a:cubicBezTo>
                    <a:pt x="1553" y="7898"/>
                    <a:pt x="1393" y="8058"/>
                    <a:pt x="1416" y="8172"/>
                  </a:cubicBezTo>
                  <a:cubicBezTo>
                    <a:pt x="1416" y="8309"/>
                    <a:pt x="1575" y="8423"/>
                    <a:pt x="1667" y="8423"/>
                  </a:cubicBezTo>
                  <a:cubicBezTo>
                    <a:pt x="1781" y="8423"/>
                    <a:pt x="1963" y="8263"/>
                    <a:pt x="1941" y="8149"/>
                  </a:cubicBezTo>
                  <a:cubicBezTo>
                    <a:pt x="1941" y="8043"/>
                    <a:pt x="1801" y="7896"/>
                    <a:pt x="1689" y="7896"/>
                  </a:cubicBezTo>
                  <a:close/>
                  <a:moveTo>
                    <a:pt x="2991" y="7989"/>
                  </a:moveTo>
                  <a:cubicBezTo>
                    <a:pt x="2876" y="7989"/>
                    <a:pt x="2717" y="8126"/>
                    <a:pt x="2717" y="8241"/>
                  </a:cubicBezTo>
                  <a:cubicBezTo>
                    <a:pt x="2717" y="8355"/>
                    <a:pt x="2854" y="8514"/>
                    <a:pt x="2968" y="8537"/>
                  </a:cubicBezTo>
                  <a:cubicBezTo>
                    <a:pt x="3082" y="8537"/>
                    <a:pt x="3242" y="8377"/>
                    <a:pt x="3264" y="8263"/>
                  </a:cubicBezTo>
                  <a:cubicBezTo>
                    <a:pt x="3264" y="8149"/>
                    <a:pt x="3105" y="7989"/>
                    <a:pt x="2991" y="7989"/>
                  </a:cubicBezTo>
                  <a:close/>
                  <a:moveTo>
                    <a:pt x="5478" y="8332"/>
                  </a:moveTo>
                  <a:cubicBezTo>
                    <a:pt x="5433" y="8400"/>
                    <a:pt x="5364" y="8469"/>
                    <a:pt x="5410" y="8560"/>
                  </a:cubicBezTo>
                  <a:cubicBezTo>
                    <a:pt x="5433" y="8583"/>
                    <a:pt x="5456" y="8629"/>
                    <a:pt x="5501" y="8651"/>
                  </a:cubicBezTo>
                  <a:cubicBezTo>
                    <a:pt x="5501" y="8629"/>
                    <a:pt x="5501" y="8583"/>
                    <a:pt x="5501" y="8537"/>
                  </a:cubicBezTo>
                  <a:cubicBezTo>
                    <a:pt x="5501" y="8537"/>
                    <a:pt x="5501" y="8514"/>
                    <a:pt x="5501" y="8492"/>
                  </a:cubicBezTo>
                  <a:cubicBezTo>
                    <a:pt x="5501" y="8446"/>
                    <a:pt x="5501" y="8400"/>
                    <a:pt x="5501" y="8355"/>
                  </a:cubicBezTo>
                  <a:cubicBezTo>
                    <a:pt x="5501" y="8355"/>
                    <a:pt x="5501" y="8332"/>
                    <a:pt x="5501" y="8332"/>
                  </a:cubicBezTo>
                  <a:close/>
                  <a:moveTo>
                    <a:pt x="4337" y="8124"/>
                  </a:moveTo>
                  <a:cubicBezTo>
                    <a:pt x="4329" y="8124"/>
                    <a:pt x="4322" y="8125"/>
                    <a:pt x="4314" y="8126"/>
                  </a:cubicBezTo>
                  <a:cubicBezTo>
                    <a:pt x="4200" y="8126"/>
                    <a:pt x="4040" y="8286"/>
                    <a:pt x="4063" y="8400"/>
                  </a:cubicBezTo>
                  <a:cubicBezTo>
                    <a:pt x="4063" y="8514"/>
                    <a:pt x="4200" y="8651"/>
                    <a:pt x="4314" y="8651"/>
                  </a:cubicBezTo>
                  <a:cubicBezTo>
                    <a:pt x="4322" y="8653"/>
                    <a:pt x="4330" y="8654"/>
                    <a:pt x="4337" y="8654"/>
                  </a:cubicBezTo>
                  <a:cubicBezTo>
                    <a:pt x="4451" y="8654"/>
                    <a:pt x="4610" y="8507"/>
                    <a:pt x="4588" y="8400"/>
                  </a:cubicBezTo>
                  <a:cubicBezTo>
                    <a:pt x="4588" y="8272"/>
                    <a:pt x="4449" y="8124"/>
                    <a:pt x="4337" y="8124"/>
                  </a:cubicBezTo>
                  <a:close/>
                  <a:moveTo>
                    <a:pt x="936" y="8492"/>
                  </a:moveTo>
                  <a:cubicBezTo>
                    <a:pt x="776" y="8492"/>
                    <a:pt x="662" y="8606"/>
                    <a:pt x="662" y="8743"/>
                  </a:cubicBezTo>
                  <a:cubicBezTo>
                    <a:pt x="662" y="8925"/>
                    <a:pt x="776" y="9039"/>
                    <a:pt x="936" y="9039"/>
                  </a:cubicBezTo>
                  <a:cubicBezTo>
                    <a:pt x="1096" y="9039"/>
                    <a:pt x="1210" y="8925"/>
                    <a:pt x="1210" y="8766"/>
                  </a:cubicBezTo>
                  <a:cubicBezTo>
                    <a:pt x="1210" y="8606"/>
                    <a:pt x="1096" y="8492"/>
                    <a:pt x="936" y="8492"/>
                  </a:cubicBezTo>
                  <a:close/>
                  <a:moveTo>
                    <a:pt x="2283" y="8583"/>
                  </a:moveTo>
                  <a:cubicBezTo>
                    <a:pt x="2123" y="8583"/>
                    <a:pt x="2009" y="8697"/>
                    <a:pt x="2009" y="8857"/>
                  </a:cubicBezTo>
                  <a:cubicBezTo>
                    <a:pt x="2009" y="9017"/>
                    <a:pt x="2123" y="9131"/>
                    <a:pt x="2283" y="9131"/>
                  </a:cubicBezTo>
                  <a:cubicBezTo>
                    <a:pt x="2443" y="9131"/>
                    <a:pt x="2557" y="9017"/>
                    <a:pt x="2557" y="8857"/>
                  </a:cubicBezTo>
                  <a:cubicBezTo>
                    <a:pt x="2557" y="8697"/>
                    <a:pt x="2443" y="8583"/>
                    <a:pt x="2283" y="8583"/>
                  </a:cubicBezTo>
                  <a:close/>
                  <a:moveTo>
                    <a:pt x="3630" y="8720"/>
                  </a:moveTo>
                  <a:cubicBezTo>
                    <a:pt x="3470" y="8720"/>
                    <a:pt x="3356" y="8834"/>
                    <a:pt x="3356" y="8994"/>
                  </a:cubicBezTo>
                  <a:cubicBezTo>
                    <a:pt x="3356" y="9154"/>
                    <a:pt x="3470" y="9268"/>
                    <a:pt x="3607" y="9268"/>
                  </a:cubicBezTo>
                  <a:cubicBezTo>
                    <a:pt x="3767" y="9268"/>
                    <a:pt x="3881" y="9154"/>
                    <a:pt x="3881" y="8994"/>
                  </a:cubicBezTo>
                  <a:cubicBezTo>
                    <a:pt x="3904" y="8834"/>
                    <a:pt x="3789" y="8720"/>
                    <a:pt x="3630" y="8720"/>
                  </a:cubicBezTo>
                  <a:close/>
                  <a:moveTo>
                    <a:pt x="4931" y="8834"/>
                  </a:moveTo>
                  <a:cubicBezTo>
                    <a:pt x="4771" y="8834"/>
                    <a:pt x="4657" y="8925"/>
                    <a:pt x="4657" y="9085"/>
                  </a:cubicBezTo>
                  <a:cubicBezTo>
                    <a:pt x="4657" y="9245"/>
                    <a:pt x="4771" y="9359"/>
                    <a:pt x="4931" y="9359"/>
                  </a:cubicBezTo>
                  <a:cubicBezTo>
                    <a:pt x="5090" y="9359"/>
                    <a:pt x="5205" y="9268"/>
                    <a:pt x="5205" y="9108"/>
                  </a:cubicBezTo>
                  <a:cubicBezTo>
                    <a:pt x="5205" y="8948"/>
                    <a:pt x="5090" y="8834"/>
                    <a:pt x="4931" y="8834"/>
                  </a:cubicBezTo>
                  <a:close/>
                  <a:moveTo>
                    <a:pt x="195" y="9090"/>
                  </a:moveTo>
                  <a:cubicBezTo>
                    <a:pt x="167" y="9090"/>
                    <a:pt x="140" y="9095"/>
                    <a:pt x="115" y="9108"/>
                  </a:cubicBezTo>
                  <a:cubicBezTo>
                    <a:pt x="69" y="9131"/>
                    <a:pt x="23" y="9154"/>
                    <a:pt x="23" y="9222"/>
                  </a:cubicBezTo>
                  <a:cubicBezTo>
                    <a:pt x="46" y="9268"/>
                    <a:pt x="23" y="9313"/>
                    <a:pt x="23" y="9359"/>
                  </a:cubicBezTo>
                  <a:cubicBezTo>
                    <a:pt x="23" y="9427"/>
                    <a:pt x="23" y="9473"/>
                    <a:pt x="23" y="9519"/>
                  </a:cubicBezTo>
                  <a:cubicBezTo>
                    <a:pt x="23" y="9587"/>
                    <a:pt x="23" y="9587"/>
                    <a:pt x="92" y="9610"/>
                  </a:cubicBezTo>
                  <a:cubicBezTo>
                    <a:pt x="137" y="9633"/>
                    <a:pt x="160" y="9633"/>
                    <a:pt x="206" y="9633"/>
                  </a:cubicBezTo>
                  <a:cubicBezTo>
                    <a:pt x="320" y="9633"/>
                    <a:pt x="411" y="9564"/>
                    <a:pt x="457" y="9473"/>
                  </a:cubicBezTo>
                  <a:cubicBezTo>
                    <a:pt x="503" y="9359"/>
                    <a:pt x="480" y="9268"/>
                    <a:pt x="411" y="9176"/>
                  </a:cubicBezTo>
                  <a:cubicBezTo>
                    <a:pt x="345" y="9127"/>
                    <a:pt x="268" y="9090"/>
                    <a:pt x="195" y="9090"/>
                  </a:cubicBezTo>
                  <a:close/>
                  <a:moveTo>
                    <a:pt x="1553" y="9199"/>
                  </a:moveTo>
                  <a:cubicBezTo>
                    <a:pt x="1393" y="9199"/>
                    <a:pt x="1279" y="9290"/>
                    <a:pt x="1279" y="9450"/>
                  </a:cubicBezTo>
                  <a:cubicBezTo>
                    <a:pt x="1279" y="9633"/>
                    <a:pt x="1370" y="9724"/>
                    <a:pt x="1530" y="9724"/>
                  </a:cubicBezTo>
                  <a:cubicBezTo>
                    <a:pt x="1712" y="9724"/>
                    <a:pt x="1804" y="9633"/>
                    <a:pt x="1804" y="9473"/>
                  </a:cubicBezTo>
                  <a:cubicBezTo>
                    <a:pt x="1804" y="9313"/>
                    <a:pt x="1712" y="9199"/>
                    <a:pt x="1553" y="9199"/>
                  </a:cubicBezTo>
                  <a:close/>
                  <a:moveTo>
                    <a:pt x="2899" y="9336"/>
                  </a:moveTo>
                  <a:cubicBezTo>
                    <a:pt x="2739" y="9336"/>
                    <a:pt x="2625" y="9427"/>
                    <a:pt x="2625" y="9587"/>
                  </a:cubicBezTo>
                  <a:cubicBezTo>
                    <a:pt x="2625" y="9747"/>
                    <a:pt x="2717" y="9861"/>
                    <a:pt x="2876" y="9861"/>
                  </a:cubicBezTo>
                  <a:cubicBezTo>
                    <a:pt x="3036" y="9861"/>
                    <a:pt x="3150" y="9770"/>
                    <a:pt x="3150" y="9610"/>
                  </a:cubicBezTo>
                  <a:cubicBezTo>
                    <a:pt x="3150" y="9450"/>
                    <a:pt x="3036" y="9336"/>
                    <a:pt x="2899" y="9336"/>
                  </a:cubicBezTo>
                  <a:close/>
                  <a:moveTo>
                    <a:pt x="4246" y="9427"/>
                  </a:moveTo>
                  <a:cubicBezTo>
                    <a:pt x="4063" y="9427"/>
                    <a:pt x="3972" y="9542"/>
                    <a:pt x="3949" y="9701"/>
                  </a:cubicBezTo>
                  <a:cubicBezTo>
                    <a:pt x="3949" y="9861"/>
                    <a:pt x="4063" y="9975"/>
                    <a:pt x="4223" y="9975"/>
                  </a:cubicBezTo>
                  <a:cubicBezTo>
                    <a:pt x="4383" y="9975"/>
                    <a:pt x="4497" y="9861"/>
                    <a:pt x="4497" y="9701"/>
                  </a:cubicBezTo>
                  <a:cubicBezTo>
                    <a:pt x="4497" y="9542"/>
                    <a:pt x="4383" y="9427"/>
                    <a:pt x="4246" y="9427"/>
                  </a:cubicBezTo>
                  <a:close/>
                  <a:moveTo>
                    <a:pt x="5495" y="9578"/>
                  </a:moveTo>
                  <a:cubicBezTo>
                    <a:pt x="5488" y="9578"/>
                    <a:pt x="5476" y="9581"/>
                    <a:pt x="5456" y="9587"/>
                  </a:cubicBezTo>
                  <a:cubicBezTo>
                    <a:pt x="5342" y="9656"/>
                    <a:pt x="5296" y="9747"/>
                    <a:pt x="5296" y="9861"/>
                  </a:cubicBezTo>
                  <a:cubicBezTo>
                    <a:pt x="5296" y="9975"/>
                    <a:pt x="5364" y="10044"/>
                    <a:pt x="5478" y="10089"/>
                  </a:cubicBezTo>
                  <a:cubicBezTo>
                    <a:pt x="5485" y="10096"/>
                    <a:pt x="5490" y="10099"/>
                    <a:pt x="5493" y="10099"/>
                  </a:cubicBezTo>
                  <a:cubicBezTo>
                    <a:pt x="5501" y="10099"/>
                    <a:pt x="5501" y="10083"/>
                    <a:pt x="5501" y="10067"/>
                  </a:cubicBezTo>
                  <a:cubicBezTo>
                    <a:pt x="5501" y="9998"/>
                    <a:pt x="5501" y="9930"/>
                    <a:pt x="5501" y="9861"/>
                  </a:cubicBezTo>
                  <a:cubicBezTo>
                    <a:pt x="5501" y="9770"/>
                    <a:pt x="5501" y="9701"/>
                    <a:pt x="5501" y="9610"/>
                  </a:cubicBezTo>
                  <a:cubicBezTo>
                    <a:pt x="5501" y="9594"/>
                    <a:pt x="5513" y="9578"/>
                    <a:pt x="5495" y="9578"/>
                  </a:cubicBezTo>
                  <a:close/>
                  <a:moveTo>
                    <a:pt x="799" y="9838"/>
                  </a:moveTo>
                  <a:cubicBezTo>
                    <a:pt x="731" y="9838"/>
                    <a:pt x="662" y="9838"/>
                    <a:pt x="617" y="9907"/>
                  </a:cubicBezTo>
                  <a:cubicBezTo>
                    <a:pt x="571" y="9952"/>
                    <a:pt x="525" y="9998"/>
                    <a:pt x="525" y="10089"/>
                  </a:cubicBezTo>
                  <a:cubicBezTo>
                    <a:pt x="548" y="10158"/>
                    <a:pt x="525" y="10226"/>
                    <a:pt x="594" y="10295"/>
                  </a:cubicBezTo>
                  <a:cubicBezTo>
                    <a:pt x="662" y="10340"/>
                    <a:pt x="708" y="10386"/>
                    <a:pt x="799" y="10386"/>
                  </a:cubicBezTo>
                  <a:cubicBezTo>
                    <a:pt x="868" y="10363"/>
                    <a:pt x="936" y="10386"/>
                    <a:pt x="1005" y="10295"/>
                  </a:cubicBezTo>
                  <a:cubicBezTo>
                    <a:pt x="1050" y="10249"/>
                    <a:pt x="1096" y="10203"/>
                    <a:pt x="1073" y="10112"/>
                  </a:cubicBezTo>
                  <a:cubicBezTo>
                    <a:pt x="1073" y="10021"/>
                    <a:pt x="1073" y="9975"/>
                    <a:pt x="1005" y="9907"/>
                  </a:cubicBezTo>
                  <a:cubicBezTo>
                    <a:pt x="936" y="9861"/>
                    <a:pt x="891" y="9838"/>
                    <a:pt x="799" y="9838"/>
                  </a:cubicBezTo>
                  <a:close/>
                  <a:moveTo>
                    <a:pt x="2169" y="9930"/>
                  </a:moveTo>
                  <a:cubicBezTo>
                    <a:pt x="2077" y="9952"/>
                    <a:pt x="2009" y="9930"/>
                    <a:pt x="1963" y="9998"/>
                  </a:cubicBezTo>
                  <a:cubicBezTo>
                    <a:pt x="1918" y="10067"/>
                    <a:pt x="1872" y="10112"/>
                    <a:pt x="1872" y="10203"/>
                  </a:cubicBezTo>
                  <a:cubicBezTo>
                    <a:pt x="1872" y="10272"/>
                    <a:pt x="1872" y="10340"/>
                    <a:pt x="1941" y="10409"/>
                  </a:cubicBezTo>
                  <a:cubicBezTo>
                    <a:pt x="1996" y="10446"/>
                    <a:pt x="2037" y="10483"/>
                    <a:pt x="2100" y="10483"/>
                  </a:cubicBezTo>
                  <a:cubicBezTo>
                    <a:pt x="2114" y="10483"/>
                    <a:pt x="2129" y="10482"/>
                    <a:pt x="2146" y="10477"/>
                  </a:cubicBezTo>
                  <a:cubicBezTo>
                    <a:pt x="2163" y="10482"/>
                    <a:pt x="2178" y="10483"/>
                    <a:pt x="2192" y="10483"/>
                  </a:cubicBezTo>
                  <a:cubicBezTo>
                    <a:pt x="2255" y="10483"/>
                    <a:pt x="2295" y="10446"/>
                    <a:pt x="2351" y="10409"/>
                  </a:cubicBezTo>
                  <a:cubicBezTo>
                    <a:pt x="2397" y="10340"/>
                    <a:pt x="2420" y="10295"/>
                    <a:pt x="2420" y="10203"/>
                  </a:cubicBezTo>
                  <a:cubicBezTo>
                    <a:pt x="2420" y="10135"/>
                    <a:pt x="2420" y="10067"/>
                    <a:pt x="2351" y="10021"/>
                  </a:cubicBezTo>
                  <a:cubicBezTo>
                    <a:pt x="2283" y="9975"/>
                    <a:pt x="2237" y="9930"/>
                    <a:pt x="2169" y="9930"/>
                  </a:cubicBezTo>
                  <a:close/>
                  <a:moveTo>
                    <a:pt x="3493" y="10067"/>
                  </a:moveTo>
                  <a:cubicBezTo>
                    <a:pt x="3424" y="10067"/>
                    <a:pt x="3356" y="10067"/>
                    <a:pt x="3287" y="10135"/>
                  </a:cubicBezTo>
                  <a:cubicBezTo>
                    <a:pt x="3242" y="10203"/>
                    <a:pt x="3219" y="10249"/>
                    <a:pt x="3219" y="10340"/>
                  </a:cubicBezTo>
                  <a:cubicBezTo>
                    <a:pt x="3219" y="10409"/>
                    <a:pt x="3219" y="10477"/>
                    <a:pt x="3287" y="10546"/>
                  </a:cubicBezTo>
                  <a:cubicBezTo>
                    <a:pt x="3337" y="10579"/>
                    <a:pt x="3375" y="10600"/>
                    <a:pt x="3428" y="10600"/>
                  </a:cubicBezTo>
                  <a:cubicBezTo>
                    <a:pt x="3447" y="10600"/>
                    <a:pt x="3468" y="10598"/>
                    <a:pt x="3493" y="10592"/>
                  </a:cubicBezTo>
                  <a:cubicBezTo>
                    <a:pt x="3518" y="10604"/>
                    <a:pt x="3540" y="10610"/>
                    <a:pt x="3560" y="10610"/>
                  </a:cubicBezTo>
                  <a:cubicBezTo>
                    <a:pt x="3611" y="10610"/>
                    <a:pt x="3649" y="10572"/>
                    <a:pt x="3698" y="10523"/>
                  </a:cubicBezTo>
                  <a:cubicBezTo>
                    <a:pt x="3744" y="10477"/>
                    <a:pt x="3767" y="10409"/>
                    <a:pt x="3767" y="10340"/>
                  </a:cubicBezTo>
                  <a:cubicBezTo>
                    <a:pt x="3767" y="10272"/>
                    <a:pt x="3744" y="10203"/>
                    <a:pt x="3698" y="10158"/>
                  </a:cubicBezTo>
                  <a:cubicBezTo>
                    <a:pt x="3630" y="10089"/>
                    <a:pt x="3584" y="10067"/>
                    <a:pt x="3493" y="10067"/>
                  </a:cubicBezTo>
                  <a:close/>
                  <a:moveTo>
                    <a:pt x="4778" y="10172"/>
                  </a:moveTo>
                  <a:cubicBezTo>
                    <a:pt x="4724" y="10172"/>
                    <a:pt x="4685" y="10198"/>
                    <a:pt x="4634" y="10249"/>
                  </a:cubicBezTo>
                  <a:cubicBezTo>
                    <a:pt x="4588" y="10295"/>
                    <a:pt x="4565" y="10363"/>
                    <a:pt x="4565" y="10432"/>
                  </a:cubicBezTo>
                  <a:cubicBezTo>
                    <a:pt x="4565" y="10523"/>
                    <a:pt x="4565" y="10569"/>
                    <a:pt x="4634" y="10637"/>
                  </a:cubicBezTo>
                  <a:cubicBezTo>
                    <a:pt x="4671" y="10674"/>
                    <a:pt x="4708" y="10712"/>
                    <a:pt x="4771" y="10712"/>
                  </a:cubicBezTo>
                  <a:cubicBezTo>
                    <a:pt x="4785" y="10712"/>
                    <a:pt x="4800" y="10710"/>
                    <a:pt x="4817" y="10706"/>
                  </a:cubicBezTo>
                  <a:cubicBezTo>
                    <a:pt x="4885" y="10706"/>
                    <a:pt x="4976" y="10706"/>
                    <a:pt x="5022" y="10637"/>
                  </a:cubicBezTo>
                  <a:cubicBezTo>
                    <a:pt x="5068" y="10569"/>
                    <a:pt x="5113" y="10523"/>
                    <a:pt x="5113" y="10455"/>
                  </a:cubicBezTo>
                  <a:cubicBezTo>
                    <a:pt x="5090" y="10363"/>
                    <a:pt x="5090" y="10295"/>
                    <a:pt x="5022" y="10249"/>
                  </a:cubicBezTo>
                  <a:cubicBezTo>
                    <a:pt x="4985" y="10212"/>
                    <a:pt x="4932" y="10175"/>
                    <a:pt x="4877" y="10175"/>
                  </a:cubicBezTo>
                  <a:cubicBezTo>
                    <a:pt x="4864" y="10175"/>
                    <a:pt x="4852" y="10176"/>
                    <a:pt x="4839" y="10181"/>
                  </a:cubicBezTo>
                  <a:cubicBezTo>
                    <a:pt x="4817" y="10175"/>
                    <a:pt x="4797" y="10172"/>
                    <a:pt x="4778" y="10172"/>
                  </a:cubicBezTo>
                  <a:close/>
                  <a:moveTo>
                    <a:pt x="92" y="10409"/>
                  </a:moveTo>
                  <a:cubicBezTo>
                    <a:pt x="69" y="10409"/>
                    <a:pt x="23" y="10409"/>
                    <a:pt x="23" y="10455"/>
                  </a:cubicBezTo>
                  <a:cubicBezTo>
                    <a:pt x="46" y="10614"/>
                    <a:pt x="23" y="10774"/>
                    <a:pt x="23" y="10911"/>
                  </a:cubicBezTo>
                  <a:cubicBezTo>
                    <a:pt x="23" y="10989"/>
                    <a:pt x="45" y="11024"/>
                    <a:pt x="87" y="11024"/>
                  </a:cubicBezTo>
                  <a:cubicBezTo>
                    <a:pt x="107" y="11024"/>
                    <a:pt x="131" y="11017"/>
                    <a:pt x="160" y="11002"/>
                  </a:cubicBezTo>
                  <a:cubicBezTo>
                    <a:pt x="206" y="10980"/>
                    <a:pt x="229" y="10957"/>
                    <a:pt x="274" y="10934"/>
                  </a:cubicBezTo>
                  <a:cubicBezTo>
                    <a:pt x="343" y="10911"/>
                    <a:pt x="411" y="10751"/>
                    <a:pt x="411" y="10683"/>
                  </a:cubicBezTo>
                  <a:cubicBezTo>
                    <a:pt x="388" y="10569"/>
                    <a:pt x="229" y="10409"/>
                    <a:pt x="92" y="10409"/>
                  </a:cubicBezTo>
                  <a:close/>
                  <a:moveTo>
                    <a:pt x="1401" y="10517"/>
                  </a:moveTo>
                  <a:cubicBezTo>
                    <a:pt x="1346" y="10517"/>
                    <a:pt x="1293" y="10554"/>
                    <a:pt x="1256" y="10592"/>
                  </a:cubicBezTo>
                  <a:cubicBezTo>
                    <a:pt x="1187" y="10637"/>
                    <a:pt x="1142" y="10728"/>
                    <a:pt x="1142" y="10797"/>
                  </a:cubicBezTo>
                  <a:cubicBezTo>
                    <a:pt x="1142" y="10865"/>
                    <a:pt x="1187" y="10957"/>
                    <a:pt x="1233" y="11002"/>
                  </a:cubicBezTo>
                  <a:cubicBezTo>
                    <a:pt x="1279" y="11071"/>
                    <a:pt x="1370" y="11094"/>
                    <a:pt x="1438" y="11094"/>
                  </a:cubicBezTo>
                  <a:cubicBezTo>
                    <a:pt x="1451" y="11098"/>
                    <a:pt x="1464" y="11100"/>
                    <a:pt x="1478" y="11100"/>
                  </a:cubicBezTo>
                  <a:cubicBezTo>
                    <a:pt x="1539" y="11100"/>
                    <a:pt x="1607" y="11062"/>
                    <a:pt x="1644" y="11025"/>
                  </a:cubicBezTo>
                  <a:cubicBezTo>
                    <a:pt x="1689" y="10980"/>
                    <a:pt x="1712" y="10888"/>
                    <a:pt x="1758" y="10820"/>
                  </a:cubicBezTo>
                  <a:cubicBezTo>
                    <a:pt x="1712" y="10751"/>
                    <a:pt x="1689" y="10660"/>
                    <a:pt x="1644" y="10614"/>
                  </a:cubicBezTo>
                  <a:cubicBezTo>
                    <a:pt x="1598" y="10546"/>
                    <a:pt x="1507" y="10523"/>
                    <a:pt x="1438" y="10523"/>
                  </a:cubicBezTo>
                  <a:cubicBezTo>
                    <a:pt x="1426" y="10519"/>
                    <a:pt x="1413" y="10517"/>
                    <a:pt x="1401" y="10517"/>
                  </a:cubicBezTo>
                  <a:close/>
                  <a:moveTo>
                    <a:pt x="2703" y="10654"/>
                  </a:moveTo>
                  <a:cubicBezTo>
                    <a:pt x="2647" y="10654"/>
                    <a:pt x="2590" y="10695"/>
                    <a:pt x="2534" y="10751"/>
                  </a:cubicBezTo>
                  <a:cubicBezTo>
                    <a:pt x="2488" y="10797"/>
                    <a:pt x="2466" y="10865"/>
                    <a:pt x="2466" y="10934"/>
                  </a:cubicBezTo>
                  <a:cubicBezTo>
                    <a:pt x="2466" y="11002"/>
                    <a:pt x="2488" y="11094"/>
                    <a:pt x="2534" y="11139"/>
                  </a:cubicBezTo>
                  <a:cubicBezTo>
                    <a:pt x="2580" y="11185"/>
                    <a:pt x="2671" y="11231"/>
                    <a:pt x="2739" y="11231"/>
                  </a:cubicBezTo>
                  <a:cubicBezTo>
                    <a:pt x="2808" y="11231"/>
                    <a:pt x="2899" y="11208"/>
                    <a:pt x="2945" y="11162"/>
                  </a:cubicBezTo>
                  <a:cubicBezTo>
                    <a:pt x="3013" y="11094"/>
                    <a:pt x="3013" y="11025"/>
                    <a:pt x="3059" y="10957"/>
                  </a:cubicBezTo>
                  <a:cubicBezTo>
                    <a:pt x="3013" y="10865"/>
                    <a:pt x="3013" y="10797"/>
                    <a:pt x="2968" y="10728"/>
                  </a:cubicBezTo>
                  <a:cubicBezTo>
                    <a:pt x="2899" y="10660"/>
                    <a:pt x="2808" y="10660"/>
                    <a:pt x="2739" y="10660"/>
                  </a:cubicBezTo>
                  <a:cubicBezTo>
                    <a:pt x="2727" y="10656"/>
                    <a:pt x="2715" y="10654"/>
                    <a:pt x="2703" y="10654"/>
                  </a:cubicBezTo>
                  <a:close/>
                  <a:moveTo>
                    <a:pt x="4086" y="10728"/>
                  </a:moveTo>
                  <a:cubicBezTo>
                    <a:pt x="4018" y="10774"/>
                    <a:pt x="3926" y="10797"/>
                    <a:pt x="3881" y="10843"/>
                  </a:cubicBezTo>
                  <a:cubicBezTo>
                    <a:pt x="3835" y="10888"/>
                    <a:pt x="3789" y="10980"/>
                    <a:pt x="3789" y="11048"/>
                  </a:cubicBezTo>
                  <a:cubicBezTo>
                    <a:pt x="3812" y="11117"/>
                    <a:pt x="3835" y="11208"/>
                    <a:pt x="3904" y="11253"/>
                  </a:cubicBezTo>
                  <a:cubicBezTo>
                    <a:pt x="3949" y="11299"/>
                    <a:pt x="4018" y="11345"/>
                    <a:pt x="4086" y="11345"/>
                  </a:cubicBezTo>
                  <a:cubicBezTo>
                    <a:pt x="4155" y="11345"/>
                    <a:pt x="4246" y="11299"/>
                    <a:pt x="4292" y="11253"/>
                  </a:cubicBezTo>
                  <a:cubicBezTo>
                    <a:pt x="4360" y="11208"/>
                    <a:pt x="4383" y="11117"/>
                    <a:pt x="4383" y="11048"/>
                  </a:cubicBezTo>
                  <a:cubicBezTo>
                    <a:pt x="4383" y="10980"/>
                    <a:pt x="4337" y="10888"/>
                    <a:pt x="4292" y="10843"/>
                  </a:cubicBezTo>
                  <a:cubicBezTo>
                    <a:pt x="4246" y="10774"/>
                    <a:pt x="4155" y="10774"/>
                    <a:pt x="4086" y="10728"/>
                  </a:cubicBezTo>
                  <a:close/>
                  <a:moveTo>
                    <a:pt x="5444" y="10880"/>
                  </a:moveTo>
                  <a:cubicBezTo>
                    <a:pt x="5433" y="10880"/>
                    <a:pt x="5421" y="10883"/>
                    <a:pt x="5410" y="10888"/>
                  </a:cubicBezTo>
                  <a:cubicBezTo>
                    <a:pt x="5387" y="10911"/>
                    <a:pt x="5364" y="10911"/>
                    <a:pt x="5342" y="10911"/>
                  </a:cubicBezTo>
                  <a:cubicBezTo>
                    <a:pt x="5296" y="10934"/>
                    <a:pt x="5227" y="10957"/>
                    <a:pt x="5205" y="10980"/>
                  </a:cubicBezTo>
                  <a:cubicBezTo>
                    <a:pt x="5182" y="11048"/>
                    <a:pt x="5136" y="11117"/>
                    <a:pt x="5136" y="11185"/>
                  </a:cubicBezTo>
                  <a:cubicBezTo>
                    <a:pt x="5136" y="11231"/>
                    <a:pt x="5159" y="11299"/>
                    <a:pt x="5205" y="11368"/>
                  </a:cubicBezTo>
                  <a:cubicBezTo>
                    <a:pt x="5227" y="11390"/>
                    <a:pt x="5296" y="11413"/>
                    <a:pt x="5342" y="11436"/>
                  </a:cubicBezTo>
                  <a:cubicBezTo>
                    <a:pt x="5364" y="11459"/>
                    <a:pt x="5387" y="11459"/>
                    <a:pt x="5387" y="11459"/>
                  </a:cubicBezTo>
                  <a:cubicBezTo>
                    <a:pt x="5404" y="11465"/>
                    <a:pt x="5420" y="11467"/>
                    <a:pt x="5434" y="11467"/>
                  </a:cubicBezTo>
                  <a:cubicBezTo>
                    <a:pt x="5476" y="11467"/>
                    <a:pt x="5501" y="11442"/>
                    <a:pt x="5501" y="11390"/>
                  </a:cubicBezTo>
                  <a:cubicBezTo>
                    <a:pt x="5501" y="11322"/>
                    <a:pt x="5501" y="11253"/>
                    <a:pt x="5501" y="11185"/>
                  </a:cubicBezTo>
                  <a:cubicBezTo>
                    <a:pt x="5501" y="11094"/>
                    <a:pt x="5501" y="11025"/>
                    <a:pt x="5501" y="10957"/>
                  </a:cubicBezTo>
                  <a:cubicBezTo>
                    <a:pt x="5501" y="10905"/>
                    <a:pt x="5476" y="10880"/>
                    <a:pt x="5444" y="10880"/>
                  </a:cubicBezTo>
                  <a:close/>
                  <a:moveTo>
                    <a:pt x="708" y="11139"/>
                  </a:moveTo>
                  <a:cubicBezTo>
                    <a:pt x="548" y="11139"/>
                    <a:pt x="411" y="11276"/>
                    <a:pt x="411" y="11436"/>
                  </a:cubicBezTo>
                  <a:cubicBezTo>
                    <a:pt x="388" y="11596"/>
                    <a:pt x="548" y="11756"/>
                    <a:pt x="708" y="11756"/>
                  </a:cubicBezTo>
                  <a:cubicBezTo>
                    <a:pt x="868" y="11756"/>
                    <a:pt x="1005" y="11619"/>
                    <a:pt x="1005" y="11436"/>
                  </a:cubicBezTo>
                  <a:cubicBezTo>
                    <a:pt x="1005" y="11276"/>
                    <a:pt x="868" y="11139"/>
                    <a:pt x="708" y="11139"/>
                  </a:cubicBezTo>
                  <a:close/>
                  <a:moveTo>
                    <a:pt x="2055" y="11253"/>
                  </a:moveTo>
                  <a:cubicBezTo>
                    <a:pt x="1895" y="11253"/>
                    <a:pt x="1735" y="11390"/>
                    <a:pt x="1735" y="11527"/>
                  </a:cubicBezTo>
                  <a:cubicBezTo>
                    <a:pt x="1735" y="11710"/>
                    <a:pt x="1872" y="11847"/>
                    <a:pt x="2032" y="11847"/>
                  </a:cubicBezTo>
                  <a:cubicBezTo>
                    <a:pt x="2214" y="11847"/>
                    <a:pt x="2351" y="11710"/>
                    <a:pt x="2351" y="11550"/>
                  </a:cubicBezTo>
                  <a:cubicBezTo>
                    <a:pt x="2351" y="11390"/>
                    <a:pt x="2214" y="11253"/>
                    <a:pt x="2055" y="11253"/>
                  </a:cubicBezTo>
                  <a:close/>
                  <a:moveTo>
                    <a:pt x="3367" y="11388"/>
                  </a:moveTo>
                  <a:cubicBezTo>
                    <a:pt x="3202" y="11388"/>
                    <a:pt x="3082" y="11538"/>
                    <a:pt x="3082" y="11687"/>
                  </a:cubicBezTo>
                  <a:cubicBezTo>
                    <a:pt x="3082" y="11847"/>
                    <a:pt x="3219" y="11984"/>
                    <a:pt x="3379" y="11984"/>
                  </a:cubicBezTo>
                  <a:cubicBezTo>
                    <a:pt x="3538" y="11984"/>
                    <a:pt x="3698" y="11847"/>
                    <a:pt x="3698" y="11687"/>
                  </a:cubicBezTo>
                  <a:cubicBezTo>
                    <a:pt x="3698" y="11527"/>
                    <a:pt x="3561" y="11390"/>
                    <a:pt x="3401" y="11390"/>
                  </a:cubicBezTo>
                  <a:cubicBezTo>
                    <a:pt x="3390" y="11389"/>
                    <a:pt x="3378" y="11388"/>
                    <a:pt x="3367" y="11388"/>
                  </a:cubicBezTo>
                  <a:close/>
                  <a:moveTo>
                    <a:pt x="4702" y="11482"/>
                  </a:moveTo>
                  <a:cubicBezTo>
                    <a:pt x="4680" y="11482"/>
                    <a:pt x="4520" y="11527"/>
                    <a:pt x="4520" y="11550"/>
                  </a:cubicBezTo>
                  <a:cubicBezTo>
                    <a:pt x="4429" y="11596"/>
                    <a:pt x="4406" y="11687"/>
                    <a:pt x="4406" y="11778"/>
                  </a:cubicBezTo>
                  <a:cubicBezTo>
                    <a:pt x="4383" y="11847"/>
                    <a:pt x="4429" y="11915"/>
                    <a:pt x="4474" y="11961"/>
                  </a:cubicBezTo>
                  <a:cubicBezTo>
                    <a:pt x="4520" y="12052"/>
                    <a:pt x="4611" y="12075"/>
                    <a:pt x="4680" y="12075"/>
                  </a:cubicBezTo>
                  <a:cubicBezTo>
                    <a:pt x="4691" y="12077"/>
                    <a:pt x="4703" y="12078"/>
                    <a:pt x="4715" y="12078"/>
                  </a:cubicBezTo>
                  <a:cubicBezTo>
                    <a:pt x="4862" y="12078"/>
                    <a:pt x="4999" y="11948"/>
                    <a:pt x="4999" y="11778"/>
                  </a:cubicBezTo>
                  <a:cubicBezTo>
                    <a:pt x="4976" y="11710"/>
                    <a:pt x="4976" y="11641"/>
                    <a:pt x="4931" y="11596"/>
                  </a:cubicBezTo>
                  <a:cubicBezTo>
                    <a:pt x="4862" y="11527"/>
                    <a:pt x="4794" y="11505"/>
                    <a:pt x="4702" y="11482"/>
                  </a:cubicBezTo>
                  <a:close/>
                  <a:moveTo>
                    <a:pt x="37" y="11761"/>
                  </a:moveTo>
                  <a:cubicBezTo>
                    <a:pt x="29" y="11761"/>
                    <a:pt x="23" y="11767"/>
                    <a:pt x="23" y="11778"/>
                  </a:cubicBezTo>
                  <a:cubicBezTo>
                    <a:pt x="23" y="11870"/>
                    <a:pt x="23" y="11961"/>
                    <a:pt x="23" y="12052"/>
                  </a:cubicBezTo>
                  <a:cubicBezTo>
                    <a:pt x="23" y="12144"/>
                    <a:pt x="23" y="12235"/>
                    <a:pt x="23" y="12326"/>
                  </a:cubicBezTo>
                  <a:cubicBezTo>
                    <a:pt x="23" y="12338"/>
                    <a:pt x="29" y="12343"/>
                    <a:pt x="37" y="12343"/>
                  </a:cubicBezTo>
                  <a:cubicBezTo>
                    <a:pt x="46" y="12343"/>
                    <a:pt x="57" y="12338"/>
                    <a:pt x="69" y="12326"/>
                  </a:cubicBezTo>
                  <a:cubicBezTo>
                    <a:pt x="183" y="12281"/>
                    <a:pt x="274" y="12189"/>
                    <a:pt x="274" y="12030"/>
                  </a:cubicBezTo>
                  <a:cubicBezTo>
                    <a:pt x="251" y="11893"/>
                    <a:pt x="183" y="11824"/>
                    <a:pt x="69" y="11778"/>
                  </a:cubicBezTo>
                  <a:cubicBezTo>
                    <a:pt x="57" y="11767"/>
                    <a:pt x="46" y="11761"/>
                    <a:pt x="37" y="11761"/>
                  </a:cubicBezTo>
                  <a:close/>
                  <a:moveTo>
                    <a:pt x="1301" y="11847"/>
                  </a:moveTo>
                  <a:cubicBezTo>
                    <a:pt x="1142" y="11847"/>
                    <a:pt x="1005" y="11984"/>
                    <a:pt x="1005" y="12144"/>
                  </a:cubicBezTo>
                  <a:cubicBezTo>
                    <a:pt x="1005" y="12303"/>
                    <a:pt x="1142" y="12463"/>
                    <a:pt x="1301" y="12463"/>
                  </a:cubicBezTo>
                  <a:cubicBezTo>
                    <a:pt x="1461" y="12463"/>
                    <a:pt x="1598" y="12326"/>
                    <a:pt x="1621" y="12166"/>
                  </a:cubicBezTo>
                  <a:cubicBezTo>
                    <a:pt x="1621" y="11984"/>
                    <a:pt x="1461" y="11847"/>
                    <a:pt x="1301" y="11847"/>
                  </a:cubicBezTo>
                  <a:close/>
                  <a:moveTo>
                    <a:pt x="2671" y="11984"/>
                  </a:moveTo>
                  <a:cubicBezTo>
                    <a:pt x="2488" y="11984"/>
                    <a:pt x="2351" y="12121"/>
                    <a:pt x="2351" y="12281"/>
                  </a:cubicBezTo>
                  <a:cubicBezTo>
                    <a:pt x="2351" y="12440"/>
                    <a:pt x="2488" y="12577"/>
                    <a:pt x="2648" y="12577"/>
                  </a:cubicBezTo>
                  <a:cubicBezTo>
                    <a:pt x="2658" y="12579"/>
                    <a:pt x="2669" y="12580"/>
                    <a:pt x="2679" y="12580"/>
                  </a:cubicBezTo>
                  <a:cubicBezTo>
                    <a:pt x="2825" y="12580"/>
                    <a:pt x="2945" y="12430"/>
                    <a:pt x="2945" y="12281"/>
                  </a:cubicBezTo>
                  <a:cubicBezTo>
                    <a:pt x="2945" y="12121"/>
                    <a:pt x="2808" y="11984"/>
                    <a:pt x="2671" y="11984"/>
                  </a:cubicBezTo>
                  <a:close/>
                  <a:moveTo>
                    <a:pt x="3995" y="12075"/>
                  </a:moveTo>
                  <a:cubicBezTo>
                    <a:pt x="3835" y="12075"/>
                    <a:pt x="3698" y="12212"/>
                    <a:pt x="3698" y="12372"/>
                  </a:cubicBezTo>
                  <a:cubicBezTo>
                    <a:pt x="3698" y="12554"/>
                    <a:pt x="3835" y="12691"/>
                    <a:pt x="3995" y="12691"/>
                  </a:cubicBezTo>
                  <a:cubicBezTo>
                    <a:pt x="4155" y="12691"/>
                    <a:pt x="4292" y="12554"/>
                    <a:pt x="4292" y="12395"/>
                  </a:cubicBezTo>
                  <a:cubicBezTo>
                    <a:pt x="4292" y="12235"/>
                    <a:pt x="4155" y="12098"/>
                    <a:pt x="3995" y="12075"/>
                  </a:cubicBezTo>
                  <a:close/>
                  <a:moveTo>
                    <a:pt x="5337" y="12214"/>
                  </a:moveTo>
                  <a:cubicBezTo>
                    <a:pt x="5250" y="12214"/>
                    <a:pt x="5170" y="12254"/>
                    <a:pt x="5090" y="12349"/>
                  </a:cubicBezTo>
                  <a:cubicBezTo>
                    <a:pt x="5022" y="12440"/>
                    <a:pt x="4999" y="12600"/>
                    <a:pt x="5068" y="12691"/>
                  </a:cubicBezTo>
                  <a:cubicBezTo>
                    <a:pt x="5135" y="12776"/>
                    <a:pt x="5241" y="12823"/>
                    <a:pt x="5337" y="12823"/>
                  </a:cubicBezTo>
                  <a:cubicBezTo>
                    <a:pt x="5371" y="12823"/>
                    <a:pt x="5403" y="12817"/>
                    <a:pt x="5433" y="12806"/>
                  </a:cubicBezTo>
                  <a:cubicBezTo>
                    <a:pt x="5478" y="12783"/>
                    <a:pt x="5524" y="12783"/>
                    <a:pt x="5501" y="12714"/>
                  </a:cubicBezTo>
                  <a:cubicBezTo>
                    <a:pt x="5501" y="12646"/>
                    <a:pt x="5501" y="12577"/>
                    <a:pt x="5501" y="12532"/>
                  </a:cubicBezTo>
                  <a:cubicBezTo>
                    <a:pt x="5501" y="12463"/>
                    <a:pt x="5501" y="12395"/>
                    <a:pt x="5501" y="12326"/>
                  </a:cubicBezTo>
                  <a:cubicBezTo>
                    <a:pt x="5501" y="12281"/>
                    <a:pt x="5501" y="12258"/>
                    <a:pt x="5456" y="12235"/>
                  </a:cubicBezTo>
                  <a:cubicBezTo>
                    <a:pt x="5414" y="12221"/>
                    <a:pt x="5375" y="12214"/>
                    <a:pt x="5337" y="12214"/>
                  </a:cubicBezTo>
                  <a:close/>
                  <a:moveTo>
                    <a:pt x="571" y="12463"/>
                  </a:moveTo>
                  <a:cubicBezTo>
                    <a:pt x="366" y="12463"/>
                    <a:pt x="274" y="12554"/>
                    <a:pt x="274" y="12760"/>
                  </a:cubicBezTo>
                  <a:cubicBezTo>
                    <a:pt x="274" y="12965"/>
                    <a:pt x="366" y="13057"/>
                    <a:pt x="571" y="13057"/>
                  </a:cubicBezTo>
                  <a:cubicBezTo>
                    <a:pt x="776" y="13057"/>
                    <a:pt x="868" y="12965"/>
                    <a:pt x="868" y="12760"/>
                  </a:cubicBezTo>
                  <a:cubicBezTo>
                    <a:pt x="868" y="12554"/>
                    <a:pt x="776" y="12463"/>
                    <a:pt x="571" y="12463"/>
                  </a:cubicBezTo>
                  <a:close/>
                  <a:moveTo>
                    <a:pt x="1918" y="12577"/>
                  </a:moveTo>
                  <a:cubicBezTo>
                    <a:pt x="1712" y="12577"/>
                    <a:pt x="1598" y="12691"/>
                    <a:pt x="1621" y="12897"/>
                  </a:cubicBezTo>
                  <a:cubicBezTo>
                    <a:pt x="1621" y="13102"/>
                    <a:pt x="1712" y="13194"/>
                    <a:pt x="1895" y="13194"/>
                  </a:cubicBezTo>
                  <a:cubicBezTo>
                    <a:pt x="2123" y="13194"/>
                    <a:pt x="2214" y="13102"/>
                    <a:pt x="2214" y="12897"/>
                  </a:cubicBezTo>
                  <a:cubicBezTo>
                    <a:pt x="2214" y="12691"/>
                    <a:pt x="2123" y="12577"/>
                    <a:pt x="1918" y="12577"/>
                  </a:cubicBezTo>
                  <a:close/>
                  <a:moveTo>
                    <a:pt x="3314" y="12679"/>
                  </a:moveTo>
                  <a:cubicBezTo>
                    <a:pt x="3298" y="12679"/>
                    <a:pt x="3282" y="12683"/>
                    <a:pt x="3264" y="12691"/>
                  </a:cubicBezTo>
                  <a:cubicBezTo>
                    <a:pt x="3219" y="12691"/>
                    <a:pt x="3173" y="12691"/>
                    <a:pt x="3127" y="12714"/>
                  </a:cubicBezTo>
                  <a:cubicBezTo>
                    <a:pt x="3059" y="12737"/>
                    <a:pt x="3013" y="12806"/>
                    <a:pt x="2968" y="12851"/>
                  </a:cubicBezTo>
                  <a:cubicBezTo>
                    <a:pt x="2945" y="12897"/>
                    <a:pt x="2968" y="12943"/>
                    <a:pt x="2945" y="12988"/>
                  </a:cubicBezTo>
                  <a:cubicBezTo>
                    <a:pt x="2922" y="13079"/>
                    <a:pt x="2968" y="13148"/>
                    <a:pt x="3036" y="13216"/>
                  </a:cubicBezTo>
                  <a:cubicBezTo>
                    <a:pt x="3082" y="13262"/>
                    <a:pt x="3150" y="13285"/>
                    <a:pt x="3242" y="13308"/>
                  </a:cubicBezTo>
                  <a:cubicBezTo>
                    <a:pt x="3333" y="13308"/>
                    <a:pt x="3424" y="13262"/>
                    <a:pt x="3470" y="13216"/>
                  </a:cubicBezTo>
                  <a:cubicBezTo>
                    <a:pt x="3515" y="13171"/>
                    <a:pt x="3561" y="13102"/>
                    <a:pt x="3561" y="13011"/>
                  </a:cubicBezTo>
                  <a:cubicBezTo>
                    <a:pt x="3561" y="12920"/>
                    <a:pt x="3538" y="12828"/>
                    <a:pt x="3470" y="12783"/>
                  </a:cubicBezTo>
                  <a:cubicBezTo>
                    <a:pt x="3433" y="12746"/>
                    <a:pt x="3381" y="12679"/>
                    <a:pt x="3314" y="12679"/>
                  </a:cubicBezTo>
                  <a:close/>
                  <a:moveTo>
                    <a:pt x="4588" y="12828"/>
                  </a:moveTo>
                  <a:cubicBezTo>
                    <a:pt x="4406" y="12828"/>
                    <a:pt x="4292" y="12920"/>
                    <a:pt x="4292" y="13102"/>
                  </a:cubicBezTo>
                  <a:cubicBezTo>
                    <a:pt x="4292" y="13331"/>
                    <a:pt x="4383" y="13422"/>
                    <a:pt x="4588" y="13422"/>
                  </a:cubicBezTo>
                  <a:cubicBezTo>
                    <a:pt x="4794" y="13422"/>
                    <a:pt x="4908" y="13331"/>
                    <a:pt x="4908" y="13125"/>
                  </a:cubicBezTo>
                  <a:cubicBezTo>
                    <a:pt x="4908" y="12920"/>
                    <a:pt x="4794" y="12828"/>
                    <a:pt x="4588" y="12828"/>
                  </a:cubicBezTo>
                  <a:close/>
                  <a:moveTo>
                    <a:pt x="46" y="13125"/>
                  </a:moveTo>
                  <a:cubicBezTo>
                    <a:pt x="46" y="13148"/>
                    <a:pt x="23" y="13171"/>
                    <a:pt x="23" y="13194"/>
                  </a:cubicBezTo>
                  <a:cubicBezTo>
                    <a:pt x="23" y="13262"/>
                    <a:pt x="23" y="13331"/>
                    <a:pt x="23" y="13376"/>
                  </a:cubicBezTo>
                  <a:cubicBezTo>
                    <a:pt x="23" y="13445"/>
                    <a:pt x="23" y="13513"/>
                    <a:pt x="23" y="13559"/>
                  </a:cubicBezTo>
                  <a:cubicBezTo>
                    <a:pt x="23" y="13604"/>
                    <a:pt x="46" y="13627"/>
                    <a:pt x="46" y="13673"/>
                  </a:cubicBezTo>
                  <a:cubicBezTo>
                    <a:pt x="69" y="13650"/>
                    <a:pt x="92" y="13627"/>
                    <a:pt x="115" y="13582"/>
                  </a:cubicBezTo>
                  <a:cubicBezTo>
                    <a:pt x="183" y="13490"/>
                    <a:pt x="183" y="13285"/>
                    <a:pt x="115" y="13194"/>
                  </a:cubicBezTo>
                  <a:cubicBezTo>
                    <a:pt x="92" y="13171"/>
                    <a:pt x="69" y="13148"/>
                    <a:pt x="46" y="13125"/>
                  </a:cubicBezTo>
                  <a:close/>
                  <a:moveTo>
                    <a:pt x="1210" y="13194"/>
                  </a:moveTo>
                  <a:cubicBezTo>
                    <a:pt x="1005" y="13194"/>
                    <a:pt x="913" y="13285"/>
                    <a:pt x="913" y="13490"/>
                  </a:cubicBezTo>
                  <a:cubicBezTo>
                    <a:pt x="913" y="13696"/>
                    <a:pt x="1005" y="13787"/>
                    <a:pt x="1210" y="13787"/>
                  </a:cubicBezTo>
                  <a:cubicBezTo>
                    <a:pt x="1416" y="13787"/>
                    <a:pt x="1507" y="13696"/>
                    <a:pt x="1507" y="13490"/>
                  </a:cubicBezTo>
                  <a:cubicBezTo>
                    <a:pt x="1507" y="13285"/>
                    <a:pt x="1416" y="13194"/>
                    <a:pt x="1210" y="13194"/>
                  </a:cubicBezTo>
                  <a:close/>
                  <a:moveTo>
                    <a:pt x="2534" y="13331"/>
                  </a:moveTo>
                  <a:cubicBezTo>
                    <a:pt x="2306" y="13331"/>
                    <a:pt x="2214" y="13422"/>
                    <a:pt x="2214" y="13627"/>
                  </a:cubicBezTo>
                  <a:cubicBezTo>
                    <a:pt x="2214" y="13833"/>
                    <a:pt x="2306" y="13924"/>
                    <a:pt x="2511" y="13924"/>
                  </a:cubicBezTo>
                  <a:cubicBezTo>
                    <a:pt x="2717" y="13924"/>
                    <a:pt x="2808" y="13833"/>
                    <a:pt x="2808" y="13627"/>
                  </a:cubicBezTo>
                  <a:cubicBezTo>
                    <a:pt x="2808" y="13422"/>
                    <a:pt x="2717" y="13331"/>
                    <a:pt x="2534" y="13331"/>
                  </a:cubicBezTo>
                  <a:close/>
                  <a:moveTo>
                    <a:pt x="3881" y="13422"/>
                  </a:moveTo>
                  <a:cubicBezTo>
                    <a:pt x="3652" y="13422"/>
                    <a:pt x="3561" y="13513"/>
                    <a:pt x="3561" y="13719"/>
                  </a:cubicBezTo>
                  <a:cubicBezTo>
                    <a:pt x="3561" y="13924"/>
                    <a:pt x="3652" y="14038"/>
                    <a:pt x="3835" y="14038"/>
                  </a:cubicBezTo>
                  <a:cubicBezTo>
                    <a:pt x="4063" y="14038"/>
                    <a:pt x="4155" y="13947"/>
                    <a:pt x="4155" y="13741"/>
                  </a:cubicBezTo>
                  <a:cubicBezTo>
                    <a:pt x="4155" y="13536"/>
                    <a:pt x="4063" y="13422"/>
                    <a:pt x="3881" y="13422"/>
                  </a:cubicBezTo>
                  <a:close/>
                  <a:moveTo>
                    <a:pt x="5205" y="13559"/>
                  </a:moveTo>
                  <a:cubicBezTo>
                    <a:pt x="4999" y="13559"/>
                    <a:pt x="4908" y="13650"/>
                    <a:pt x="4908" y="13856"/>
                  </a:cubicBezTo>
                  <a:cubicBezTo>
                    <a:pt x="4908" y="14061"/>
                    <a:pt x="4999" y="14175"/>
                    <a:pt x="5205" y="14175"/>
                  </a:cubicBezTo>
                  <a:cubicBezTo>
                    <a:pt x="5410" y="14175"/>
                    <a:pt x="5501" y="14084"/>
                    <a:pt x="5501" y="13856"/>
                  </a:cubicBezTo>
                  <a:cubicBezTo>
                    <a:pt x="5501" y="13650"/>
                    <a:pt x="5410" y="13559"/>
                    <a:pt x="5205" y="13559"/>
                  </a:cubicBezTo>
                  <a:close/>
                  <a:moveTo>
                    <a:pt x="457" y="13764"/>
                  </a:moveTo>
                  <a:cubicBezTo>
                    <a:pt x="297" y="13764"/>
                    <a:pt x="137" y="13947"/>
                    <a:pt x="137" y="14107"/>
                  </a:cubicBezTo>
                  <a:cubicBezTo>
                    <a:pt x="137" y="14257"/>
                    <a:pt x="300" y="14428"/>
                    <a:pt x="452" y="14428"/>
                  </a:cubicBezTo>
                  <a:cubicBezTo>
                    <a:pt x="461" y="14428"/>
                    <a:pt x="471" y="14427"/>
                    <a:pt x="480" y="14426"/>
                  </a:cubicBezTo>
                  <a:cubicBezTo>
                    <a:pt x="640" y="14426"/>
                    <a:pt x="799" y="14244"/>
                    <a:pt x="799" y="14084"/>
                  </a:cubicBezTo>
                  <a:cubicBezTo>
                    <a:pt x="799" y="13924"/>
                    <a:pt x="617" y="13764"/>
                    <a:pt x="457" y="13764"/>
                  </a:cubicBezTo>
                  <a:close/>
                  <a:moveTo>
                    <a:pt x="1831" y="13899"/>
                  </a:moveTo>
                  <a:cubicBezTo>
                    <a:pt x="1822" y="13899"/>
                    <a:pt x="1813" y="13900"/>
                    <a:pt x="1804" y="13901"/>
                  </a:cubicBezTo>
                  <a:cubicBezTo>
                    <a:pt x="1644" y="13901"/>
                    <a:pt x="1461" y="14084"/>
                    <a:pt x="1484" y="14244"/>
                  </a:cubicBezTo>
                  <a:cubicBezTo>
                    <a:pt x="1484" y="14394"/>
                    <a:pt x="1646" y="14565"/>
                    <a:pt x="1799" y="14565"/>
                  </a:cubicBezTo>
                  <a:cubicBezTo>
                    <a:pt x="1808" y="14565"/>
                    <a:pt x="1817" y="14564"/>
                    <a:pt x="1826" y="14563"/>
                  </a:cubicBezTo>
                  <a:cubicBezTo>
                    <a:pt x="1986" y="14563"/>
                    <a:pt x="2146" y="14381"/>
                    <a:pt x="2146" y="14221"/>
                  </a:cubicBezTo>
                  <a:cubicBezTo>
                    <a:pt x="2146" y="14070"/>
                    <a:pt x="1984" y="13899"/>
                    <a:pt x="1831" y="13899"/>
                  </a:cubicBezTo>
                  <a:close/>
                  <a:moveTo>
                    <a:pt x="5478" y="14517"/>
                  </a:moveTo>
                  <a:cubicBezTo>
                    <a:pt x="5478" y="14540"/>
                    <a:pt x="5478" y="14540"/>
                    <a:pt x="5478" y="14586"/>
                  </a:cubicBezTo>
                  <a:cubicBezTo>
                    <a:pt x="5478" y="14586"/>
                    <a:pt x="5478" y="14609"/>
                    <a:pt x="5501" y="14632"/>
                  </a:cubicBezTo>
                  <a:cubicBezTo>
                    <a:pt x="5501" y="14609"/>
                    <a:pt x="5501" y="14586"/>
                    <a:pt x="5501" y="14563"/>
                  </a:cubicBezTo>
                  <a:cubicBezTo>
                    <a:pt x="5501" y="14563"/>
                    <a:pt x="5501" y="14540"/>
                    <a:pt x="5501" y="14517"/>
                  </a:cubicBezTo>
                  <a:close/>
                  <a:moveTo>
                    <a:pt x="3173" y="13992"/>
                  </a:moveTo>
                  <a:cubicBezTo>
                    <a:pt x="2991" y="13992"/>
                    <a:pt x="2808" y="14175"/>
                    <a:pt x="2808" y="14335"/>
                  </a:cubicBezTo>
                  <a:cubicBezTo>
                    <a:pt x="2808" y="14495"/>
                    <a:pt x="2991" y="14654"/>
                    <a:pt x="3150" y="14677"/>
                  </a:cubicBezTo>
                  <a:cubicBezTo>
                    <a:pt x="3310" y="14677"/>
                    <a:pt x="3493" y="14495"/>
                    <a:pt x="3493" y="14335"/>
                  </a:cubicBezTo>
                  <a:cubicBezTo>
                    <a:pt x="3493" y="14175"/>
                    <a:pt x="3333" y="14015"/>
                    <a:pt x="3173" y="13992"/>
                  </a:cubicBezTo>
                  <a:close/>
                  <a:moveTo>
                    <a:pt x="48" y="14603"/>
                  </a:moveTo>
                  <a:cubicBezTo>
                    <a:pt x="47" y="14603"/>
                    <a:pt x="46" y="14605"/>
                    <a:pt x="46" y="14609"/>
                  </a:cubicBezTo>
                  <a:cubicBezTo>
                    <a:pt x="46" y="14654"/>
                    <a:pt x="46" y="14677"/>
                    <a:pt x="23" y="14723"/>
                  </a:cubicBezTo>
                  <a:cubicBezTo>
                    <a:pt x="23" y="14746"/>
                    <a:pt x="23" y="14769"/>
                    <a:pt x="23" y="14791"/>
                  </a:cubicBezTo>
                  <a:lnTo>
                    <a:pt x="69" y="14791"/>
                  </a:lnTo>
                  <a:cubicBezTo>
                    <a:pt x="69" y="14769"/>
                    <a:pt x="69" y="14746"/>
                    <a:pt x="69" y="14723"/>
                  </a:cubicBezTo>
                  <a:cubicBezTo>
                    <a:pt x="69" y="14647"/>
                    <a:pt x="53" y="14603"/>
                    <a:pt x="48" y="14603"/>
                  </a:cubicBezTo>
                  <a:close/>
                  <a:moveTo>
                    <a:pt x="4474" y="14129"/>
                  </a:moveTo>
                  <a:cubicBezTo>
                    <a:pt x="4314" y="14129"/>
                    <a:pt x="4132" y="14289"/>
                    <a:pt x="4132" y="14449"/>
                  </a:cubicBezTo>
                  <a:cubicBezTo>
                    <a:pt x="4109" y="14609"/>
                    <a:pt x="4292" y="14791"/>
                    <a:pt x="4451" y="14814"/>
                  </a:cubicBezTo>
                  <a:cubicBezTo>
                    <a:pt x="4611" y="14814"/>
                    <a:pt x="4794" y="14632"/>
                    <a:pt x="4794" y="14472"/>
                  </a:cubicBezTo>
                  <a:cubicBezTo>
                    <a:pt x="4817" y="14312"/>
                    <a:pt x="4634" y="14129"/>
                    <a:pt x="4474" y="14129"/>
                  </a:cubicBezTo>
                  <a:close/>
                  <a:moveTo>
                    <a:pt x="1073" y="14495"/>
                  </a:moveTo>
                  <a:cubicBezTo>
                    <a:pt x="913" y="14495"/>
                    <a:pt x="731" y="14654"/>
                    <a:pt x="731" y="14814"/>
                  </a:cubicBezTo>
                  <a:cubicBezTo>
                    <a:pt x="731" y="14997"/>
                    <a:pt x="891" y="15179"/>
                    <a:pt x="1073" y="15179"/>
                  </a:cubicBezTo>
                  <a:cubicBezTo>
                    <a:pt x="1233" y="15179"/>
                    <a:pt x="1416" y="15020"/>
                    <a:pt x="1416" y="14860"/>
                  </a:cubicBezTo>
                  <a:cubicBezTo>
                    <a:pt x="1416" y="14677"/>
                    <a:pt x="1256" y="14495"/>
                    <a:pt x="1073" y="14495"/>
                  </a:cubicBezTo>
                  <a:close/>
                  <a:moveTo>
                    <a:pt x="2420" y="14609"/>
                  </a:moveTo>
                  <a:cubicBezTo>
                    <a:pt x="2260" y="14609"/>
                    <a:pt x="2077" y="14769"/>
                    <a:pt x="2077" y="14928"/>
                  </a:cubicBezTo>
                  <a:cubicBezTo>
                    <a:pt x="2077" y="15088"/>
                    <a:pt x="2237" y="15271"/>
                    <a:pt x="2397" y="15271"/>
                  </a:cubicBezTo>
                  <a:cubicBezTo>
                    <a:pt x="2580" y="15271"/>
                    <a:pt x="2762" y="15111"/>
                    <a:pt x="2762" y="14928"/>
                  </a:cubicBezTo>
                  <a:cubicBezTo>
                    <a:pt x="2762" y="14769"/>
                    <a:pt x="2580" y="14609"/>
                    <a:pt x="2420" y="14609"/>
                  </a:cubicBezTo>
                  <a:close/>
                  <a:moveTo>
                    <a:pt x="3744" y="14746"/>
                  </a:moveTo>
                  <a:cubicBezTo>
                    <a:pt x="3584" y="14746"/>
                    <a:pt x="3424" y="14906"/>
                    <a:pt x="3424" y="15088"/>
                  </a:cubicBezTo>
                  <a:cubicBezTo>
                    <a:pt x="3424" y="15248"/>
                    <a:pt x="3607" y="15408"/>
                    <a:pt x="3767" y="15408"/>
                  </a:cubicBezTo>
                  <a:cubicBezTo>
                    <a:pt x="3926" y="15408"/>
                    <a:pt x="4086" y="15225"/>
                    <a:pt x="4086" y="15065"/>
                  </a:cubicBezTo>
                  <a:cubicBezTo>
                    <a:pt x="4086" y="14906"/>
                    <a:pt x="3904" y="14746"/>
                    <a:pt x="3744" y="14746"/>
                  </a:cubicBezTo>
                  <a:close/>
                  <a:moveTo>
                    <a:pt x="5090" y="14837"/>
                  </a:moveTo>
                  <a:cubicBezTo>
                    <a:pt x="4931" y="14837"/>
                    <a:pt x="4771" y="15020"/>
                    <a:pt x="4771" y="15179"/>
                  </a:cubicBezTo>
                  <a:cubicBezTo>
                    <a:pt x="4771" y="15330"/>
                    <a:pt x="4913" y="15501"/>
                    <a:pt x="5082" y="15501"/>
                  </a:cubicBezTo>
                  <a:cubicBezTo>
                    <a:pt x="5092" y="15501"/>
                    <a:pt x="5103" y="15500"/>
                    <a:pt x="5113" y="15499"/>
                  </a:cubicBezTo>
                  <a:cubicBezTo>
                    <a:pt x="5273" y="15499"/>
                    <a:pt x="5433" y="15339"/>
                    <a:pt x="5433" y="15179"/>
                  </a:cubicBezTo>
                  <a:cubicBezTo>
                    <a:pt x="5433" y="14997"/>
                    <a:pt x="5250" y="14837"/>
                    <a:pt x="5090" y="14837"/>
                  </a:cubicBezTo>
                  <a:close/>
                  <a:moveTo>
                    <a:pt x="344" y="15099"/>
                  </a:moveTo>
                  <a:cubicBezTo>
                    <a:pt x="235" y="15099"/>
                    <a:pt x="102" y="15177"/>
                    <a:pt x="46" y="15271"/>
                  </a:cubicBezTo>
                  <a:cubicBezTo>
                    <a:pt x="23" y="15316"/>
                    <a:pt x="46" y="15362"/>
                    <a:pt x="23" y="15408"/>
                  </a:cubicBezTo>
                  <a:cubicBezTo>
                    <a:pt x="23" y="15659"/>
                    <a:pt x="46" y="15659"/>
                    <a:pt x="206" y="15750"/>
                  </a:cubicBezTo>
                  <a:cubicBezTo>
                    <a:pt x="244" y="15769"/>
                    <a:pt x="287" y="15778"/>
                    <a:pt x="330" y="15778"/>
                  </a:cubicBezTo>
                  <a:cubicBezTo>
                    <a:pt x="492" y="15778"/>
                    <a:pt x="662" y="15651"/>
                    <a:pt x="662" y="15453"/>
                  </a:cubicBezTo>
                  <a:cubicBezTo>
                    <a:pt x="685" y="15294"/>
                    <a:pt x="571" y="15157"/>
                    <a:pt x="411" y="15111"/>
                  </a:cubicBezTo>
                  <a:cubicBezTo>
                    <a:pt x="391" y="15103"/>
                    <a:pt x="368" y="15099"/>
                    <a:pt x="344" y="15099"/>
                  </a:cubicBezTo>
                  <a:close/>
                  <a:moveTo>
                    <a:pt x="1705" y="15246"/>
                  </a:moveTo>
                  <a:cubicBezTo>
                    <a:pt x="1693" y="15246"/>
                    <a:pt x="1680" y="15246"/>
                    <a:pt x="1667" y="15248"/>
                  </a:cubicBezTo>
                  <a:cubicBezTo>
                    <a:pt x="1484" y="15248"/>
                    <a:pt x="1347" y="15362"/>
                    <a:pt x="1347" y="15567"/>
                  </a:cubicBezTo>
                  <a:cubicBezTo>
                    <a:pt x="1324" y="15750"/>
                    <a:pt x="1484" y="15910"/>
                    <a:pt x="1667" y="15910"/>
                  </a:cubicBezTo>
                  <a:cubicBezTo>
                    <a:pt x="1872" y="15910"/>
                    <a:pt x="2009" y="15750"/>
                    <a:pt x="2009" y="15567"/>
                  </a:cubicBezTo>
                  <a:cubicBezTo>
                    <a:pt x="2009" y="15397"/>
                    <a:pt x="1889" y="15246"/>
                    <a:pt x="1705" y="15246"/>
                  </a:cubicBezTo>
                  <a:close/>
                  <a:moveTo>
                    <a:pt x="3013" y="15339"/>
                  </a:moveTo>
                  <a:cubicBezTo>
                    <a:pt x="2831" y="15339"/>
                    <a:pt x="2694" y="15476"/>
                    <a:pt x="2694" y="15659"/>
                  </a:cubicBezTo>
                  <a:cubicBezTo>
                    <a:pt x="2671" y="15864"/>
                    <a:pt x="2831" y="16001"/>
                    <a:pt x="3013" y="16001"/>
                  </a:cubicBezTo>
                  <a:cubicBezTo>
                    <a:pt x="3027" y="16003"/>
                    <a:pt x="3039" y="16003"/>
                    <a:pt x="3052" y="16003"/>
                  </a:cubicBezTo>
                  <a:cubicBezTo>
                    <a:pt x="3236" y="16003"/>
                    <a:pt x="3356" y="15852"/>
                    <a:pt x="3356" y="15682"/>
                  </a:cubicBezTo>
                  <a:cubicBezTo>
                    <a:pt x="3356" y="15499"/>
                    <a:pt x="3219" y="15339"/>
                    <a:pt x="3013" y="15339"/>
                  </a:cubicBezTo>
                  <a:close/>
                  <a:moveTo>
                    <a:pt x="4360" y="15476"/>
                  </a:moveTo>
                  <a:cubicBezTo>
                    <a:pt x="4177" y="15476"/>
                    <a:pt x="4040" y="15590"/>
                    <a:pt x="4018" y="15796"/>
                  </a:cubicBezTo>
                  <a:cubicBezTo>
                    <a:pt x="4018" y="16001"/>
                    <a:pt x="4155" y="16138"/>
                    <a:pt x="4360" y="16138"/>
                  </a:cubicBezTo>
                  <a:cubicBezTo>
                    <a:pt x="4372" y="16140"/>
                    <a:pt x="4383" y="16140"/>
                    <a:pt x="4395" y="16140"/>
                  </a:cubicBezTo>
                  <a:cubicBezTo>
                    <a:pt x="4563" y="16140"/>
                    <a:pt x="4702" y="15989"/>
                    <a:pt x="4702" y="15819"/>
                  </a:cubicBezTo>
                  <a:cubicBezTo>
                    <a:pt x="4702" y="15613"/>
                    <a:pt x="4543" y="15476"/>
                    <a:pt x="4360" y="15476"/>
                  </a:cubicBezTo>
                  <a:close/>
                  <a:moveTo>
                    <a:pt x="5478" y="15636"/>
                  </a:moveTo>
                  <a:cubicBezTo>
                    <a:pt x="5478" y="15659"/>
                    <a:pt x="5478" y="15659"/>
                    <a:pt x="5456" y="15659"/>
                  </a:cubicBezTo>
                  <a:cubicBezTo>
                    <a:pt x="5410" y="15750"/>
                    <a:pt x="5364" y="15841"/>
                    <a:pt x="5364" y="15933"/>
                  </a:cubicBezTo>
                  <a:cubicBezTo>
                    <a:pt x="5364" y="16024"/>
                    <a:pt x="5433" y="16092"/>
                    <a:pt x="5456" y="16161"/>
                  </a:cubicBezTo>
                  <a:cubicBezTo>
                    <a:pt x="5456" y="16161"/>
                    <a:pt x="5478" y="16161"/>
                    <a:pt x="5478" y="16184"/>
                  </a:cubicBezTo>
                  <a:cubicBezTo>
                    <a:pt x="5501" y="16161"/>
                    <a:pt x="5501" y="16161"/>
                    <a:pt x="5501" y="16138"/>
                  </a:cubicBezTo>
                  <a:cubicBezTo>
                    <a:pt x="5501" y="16070"/>
                    <a:pt x="5501" y="16001"/>
                    <a:pt x="5501" y="15933"/>
                  </a:cubicBezTo>
                  <a:cubicBezTo>
                    <a:pt x="5501" y="15841"/>
                    <a:pt x="5501" y="15750"/>
                    <a:pt x="5501" y="15682"/>
                  </a:cubicBezTo>
                  <a:cubicBezTo>
                    <a:pt x="5501" y="15659"/>
                    <a:pt x="5501" y="15659"/>
                    <a:pt x="5478" y="15636"/>
                  </a:cubicBezTo>
                  <a:close/>
                  <a:moveTo>
                    <a:pt x="982" y="15841"/>
                  </a:moveTo>
                  <a:cubicBezTo>
                    <a:pt x="754" y="15841"/>
                    <a:pt x="640" y="15978"/>
                    <a:pt x="640" y="16184"/>
                  </a:cubicBezTo>
                  <a:cubicBezTo>
                    <a:pt x="640" y="16389"/>
                    <a:pt x="754" y="16503"/>
                    <a:pt x="959" y="16526"/>
                  </a:cubicBezTo>
                  <a:cubicBezTo>
                    <a:pt x="1050" y="16526"/>
                    <a:pt x="1142" y="16503"/>
                    <a:pt x="1210" y="16412"/>
                  </a:cubicBezTo>
                  <a:cubicBezTo>
                    <a:pt x="1279" y="16366"/>
                    <a:pt x="1301" y="16275"/>
                    <a:pt x="1301" y="16184"/>
                  </a:cubicBezTo>
                  <a:cubicBezTo>
                    <a:pt x="1301" y="15978"/>
                    <a:pt x="1187" y="15841"/>
                    <a:pt x="982" y="15841"/>
                  </a:cubicBezTo>
                  <a:close/>
                  <a:moveTo>
                    <a:pt x="2283" y="15955"/>
                  </a:moveTo>
                  <a:cubicBezTo>
                    <a:pt x="2077" y="15955"/>
                    <a:pt x="1941" y="16070"/>
                    <a:pt x="1941" y="16275"/>
                  </a:cubicBezTo>
                  <a:cubicBezTo>
                    <a:pt x="1941" y="16503"/>
                    <a:pt x="2077" y="16617"/>
                    <a:pt x="2283" y="16617"/>
                  </a:cubicBezTo>
                  <a:cubicBezTo>
                    <a:pt x="2488" y="16617"/>
                    <a:pt x="2625" y="16480"/>
                    <a:pt x="2625" y="16298"/>
                  </a:cubicBezTo>
                  <a:cubicBezTo>
                    <a:pt x="2625" y="16070"/>
                    <a:pt x="2488" y="15955"/>
                    <a:pt x="2283" y="15955"/>
                  </a:cubicBezTo>
                  <a:close/>
                  <a:moveTo>
                    <a:pt x="3630" y="16070"/>
                  </a:moveTo>
                  <a:cubicBezTo>
                    <a:pt x="3538" y="16070"/>
                    <a:pt x="3447" y="16092"/>
                    <a:pt x="3379" y="16184"/>
                  </a:cubicBezTo>
                  <a:cubicBezTo>
                    <a:pt x="3310" y="16229"/>
                    <a:pt x="3287" y="16321"/>
                    <a:pt x="3287" y="16412"/>
                  </a:cubicBezTo>
                  <a:cubicBezTo>
                    <a:pt x="3287" y="16617"/>
                    <a:pt x="3401" y="16754"/>
                    <a:pt x="3607" y="16754"/>
                  </a:cubicBezTo>
                  <a:cubicBezTo>
                    <a:pt x="3835" y="16754"/>
                    <a:pt x="3949" y="16617"/>
                    <a:pt x="3949" y="16412"/>
                  </a:cubicBezTo>
                  <a:cubicBezTo>
                    <a:pt x="3949" y="16207"/>
                    <a:pt x="3835" y="16092"/>
                    <a:pt x="3630" y="16070"/>
                  </a:cubicBezTo>
                  <a:close/>
                  <a:moveTo>
                    <a:pt x="4976" y="16184"/>
                  </a:moveTo>
                  <a:cubicBezTo>
                    <a:pt x="4771" y="16184"/>
                    <a:pt x="4634" y="16298"/>
                    <a:pt x="4634" y="16503"/>
                  </a:cubicBezTo>
                  <a:cubicBezTo>
                    <a:pt x="4634" y="16709"/>
                    <a:pt x="4748" y="16846"/>
                    <a:pt x="4953" y="16846"/>
                  </a:cubicBezTo>
                  <a:cubicBezTo>
                    <a:pt x="5045" y="16846"/>
                    <a:pt x="5136" y="16846"/>
                    <a:pt x="5205" y="16754"/>
                  </a:cubicBezTo>
                  <a:cubicBezTo>
                    <a:pt x="5273" y="16686"/>
                    <a:pt x="5319" y="16617"/>
                    <a:pt x="5296" y="16549"/>
                  </a:cubicBezTo>
                  <a:cubicBezTo>
                    <a:pt x="5296" y="16389"/>
                    <a:pt x="5296" y="16366"/>
                    <a:pt x="5205" y="16275"/>
                  </a:cubicBezTo>
                  <a:cubicBezTo>
                    <a:pt x="5136" y="16207"/>
                    <a:pt x="5068" y="16184"/>
                    <a:pt x="4976" y="16184"/>
                  </a:cubicBezTo>
                  <a:close/>
                  <a:moveTo>
                    <a:pt x="233" y="16432"/>
                  </a:moveTo>
                  <a:cubicBezTo>
                    <a:pt x="186" y="16432"/>
                    <a:pt x="138" y="16440"/>
                    <a:pt x="92" y="16458"/>
                  </a:cubicBezTo>
                  <a:cubicBezTo>
                    <a:pt x="46" y="16480"/>
                    <a:pt x="23" y="16503"/>
                    <a:pt x="23" y="16572"/>
                  </a:cubicBezTo>
                  <a:cubicBezTo>
                    <a:pt x="46" y="16640"/>
                    <a:pt x="23" y="16709"/>
                    <a:pt x="23" y="16777"/>
                  </a:cubicBezTo>
                  <a:cubicBezTo>
                    <a:pt x="23" y="16846"/>
                    <a:pt x="23" y="16914"/>
                    <a:pt x="23" y="17005"/>
                  </a:cubicBezTo>
                  <a:cubicBezTo>
                    <a:pt x="23" y="17074"/>
                    <a:pt x="69" y="17120"/>
                    <a:pt x="137" y="17120"/>
                  </a:cubicBezTo>
                  <a:lnTo>
                    <a:pt x="251" y="17120"/>
                  </a:lnTo>
                  <a:cubicBezTo>
                    <a:pt x="525" y="17120"/>
                    <a:pt x="640" y="16846"/>
                    <a:pt x="548" y="16640"/>
                  </a:cubicBezTo>
                  <a:cubicBezTo>
                    <a:pt x="497" y="16504"/>
                    <a:pt x="370" y="16432"/>
                    <a:pt x="233" y="16432"/>
                  </a:cubicBezTo>
                  <a:close/>
                  <a:moveTo>
                    <a:pt x="1598" y="16549"/>
                  </a:moveTo>
                  <a:cubicBezTo>
                    <a:pt x="1370" y="16549"/>
                    <a:pt x="1233" y="16663"/>
                    <a:pt x="1233" y="16868"/>
                  </a:cubicBezTo>
                  <a:cubicBezTo>
                    <a:pt x="1233" y="17097"/>
                    <a:pt x="1370" y="17211"/>
                    <a:pt x="1575" y="17211"/>
                  </a:cubicBezTo>
                  <a:cubicBezTo>
                    <a:pt x="1781" y="17211"/>
                    <a:pt x="1918" y="17097"/>
                    <a:pt x="1918" y="16891"/>
                  </a:cubicBezTo>
                  <a:cubicBezTo>
                    <a:pt x="1918" y="16686"/>
                    <a:pt x="1781" y="16549"/>
                    <a:pt x="1598" y="16549"/>
                  </a:cubicBezTo>
                  <a:close/>
                  <a:moveTo>
                    <a:pt x="2922" y="16686"/>
                  </a:moveTo>
                  <a:cubicBezTo>
                    <a:pt x="2717" y="16686"/>
                    <a:pt x="2580" y="16800"/>
                    <a:pt x="2580" y="17005"/>
                  </a:cubicBezTo>
                  <a:cubicBezTo>
                    <a:pt x="2580" y="17234"/>
                    <a:pt x="2717" y="17348"/>
                    <a:pt x="2922" y="17348"/>
                  </a:cubicBezTo>
                  <a:cubicBezTo>
                    <a:pt x="3127" y="17348"/>
                    <a:pt x="3264" y="17234"/>
                    <a:pt x="3264" y="17005"/>
                  </a:cubicBezTo>
                  <a:cubicBezTo>
                    <a:pt x="3264" y="16823"/>
                    <a:pt x="3127" y="16686"/>
                    <a:pt x="2922" y="16686"/>
                  </a:cubicBezTo>
                  <a:close/>
                  <a:moveTo>
                    <a:pt x="4246" y="16777"/>
                  </a:moveTo>
                  <a:cubicBezTo>
                    <a:pt x="4018" y="16777"/>
                    <a:pt x="3904" y="16914"/>
                    <a:pt x="3881" y="17120"/>
                  </a:cubicBezTo>
                  <a:cubicBezTo>
                    <a:pt x="3881" y="17325"/>
                    <a:pt x="4018" y="17462"/>
                    <a:pt x="4223" y="17462"/>
                  </a:cubicBezTo>
                  <a:cubicBezTo>
                    <a:pt x="4429" y="17462"/>
                    <a:pt x="4565" y="17325"/>
                    <a:pt x="4565" y="17120"/>
                  </a:cubicBezTo>
                  <a:cubicBezTo>
                    <a:pt x="4565" y="16914"/>
                    <a:pt x="4429" y="16777"/>
                    <a:pt x="4246" y="16777"/>
                  </a:cubicBezTo>
                  <a:close/>
                  <a:moveTo>
                    <a:pt x="5488" y="16922"/>
                  </a:moveTo>
                  <a:cubicBezTo>
                    <a:pt x="5478" y="16922"/>
                    <a:pt x="5461" y="16927"/>
                    <a:pt x="5433" y="16937"/>
                  </a:cubicBezTo>
                  <a:cubicBezTo>
                    <a:pt x="5296" y="17005"/>
                    <a:pt x="5227" y="17097"/>
                    <a:pt x="5227" y="17257"/>
                  </a:cubicBezTo>
                  <a:cubicBezTo>
                    <a:pt x="5227" y="17416"/>
                    <a:pt x="5296" y="17508"/>
                    <a:pt x="5433" y="17576"/>
                  </a:cubicBezTo>
                  <a:cubicBezTo>
                    <a:pt x="5458" y="17584"/>
                    <a:pt x="5474" y="17590"/>
                    <a:pt x="5484" y="17590"/>
                  </a:cubicBezTo>
                  <a:cubicBezTo>
                    <a:pt x="5501" y="17590"/>
                    <a:pt x="5501" y="17574"/>
                    <a:pt x="5501" y="17530"/>
                  </a:cubicBezTo>
                  <a:cubicBezTo>
                    <a:pt x="5501" y="17462"/>
                    <a:pt x="5501" y="17371"/>
                    <a:pt x="5501" y="17279"/>
                  </a:cubicBezTo>
                  <a:cubicBezTo>
                    <a:pt x="5501" y="17165"/>
                    <a:pt x="5501" y="17074"/>
                    <a:pt x="5501" y="16960"/>
                  </a:cubicBezTo>
                  <a:cubicBezTo>
                    <a:pt x="5501" y="16933"/>
                    <a:pt x="5501" y="16922"/>
                    <a:pt x="5488" y="16922"/>
                  </a:cubicBezTo>
                  <a:close/>
                  <a:moveTo>
                    <a:pt x="882" y="17161"/>
                  </a:moveTo>
                  <a:cubicBezTo>
                    <a:pt x="870" y="17161"/>
                    <a:pt x="857" y="17162"/>
                    <a:pt x="845" y="17165"/>
                  </a:cubicBezTo>
                  <a:cubicBezTo>
                    <a:pt x="731" y="17165"/>
                    <a:pt x="640" y="17211"/>
                    <a:pt x="571" y="17279"/>
                  </a:cubicBezTo>
                  <a:cubicBezTo>
                    <a:pt x="525" y="17302"/>
                    <a:pt x="457" y="17485"/>
                    <a:pt x="480" y="17530"/>
                  </a:cubicBezTo>
                  <a:cubicBezTo>
                    <a:pt x="480" y="17622"/>
                    <a:pt x="525" y="17713"/>
                    <a:pt x="594" y="17781"/>
                  </a:cubicBezTo>
                  <a:cubicBezTo>
                    <a:pt x="640" y="17850"/>
                    <a:pt x="731" y="17896"/>
                    <a:pt x="845" y="17896"/>
                  </a:cubicBezTo>
                  <a:cubicBezTo>
                    <a:pt x="936" y="17873"/>
                    <a:pt x="1028" y="17827"/>
                    <a:pt x="1096" y="17781"/>
                  </a:cubicBezTo>
                  <a:cubicBezTo>
                    <a:pt x="1142" y="17736"/>
                    <a:pt x="1210" y="17553"/>
                    <a:pt x="1210" y="17508"/>
                  </a:cubicBezTo>
                  <a:cubicBezTo>
                    <a:pt x="1210" y="17416"/>
                    <a:pt x="1142" y="17325"/>
                    <a:pt x="1096" y="17257"/>
                  </a:cubicBezTo>
                  <a:cubicBezTo>
                    <a:pt x="1037" y="17217"/>
                    <a:pt x="961" y="17161"/>
                    <a:pt x="882" y="17161"/>
                  </a:cubicBezTo>
                  <a:close/>
                  <a:moveTo>
                    <a:pt x="2169" y="17257"/>
                  </a:moveTo>
                  <a:cubicBezTo>
                    <a:pt x="2077" y="17257"/>
                    <a:pt x="1986" y="17325"/>
                    <a:pt x="1918" y="17371"/>
                  </a:cubicBezTo>
                  <a:cubicBezTo>
                    <a:pt x="1872" y="17393"/>
                    <a:pt x="1804" y="17599"/>
                    <a:pt x="1804" y="17645"/>
                  </a:cubicBezTo>
                  <a:cubicBezTo>
                    <a:pt x="1804" y="17736"/>
                    <a:pt x="1872" y="17827"/>
                    <a:pt x="1918" y="17873"/>
                  </a:cubicBezTo>
                  <a:cubicBezTo>
                    <a:pt x="1986" y="17941"/>
                    <a:pt x="2077" y="17987"/>
                    <a:pt x="2192" y="17987"/>
                  </a:cubicBezTo>
                  <a:cubicBezTo>
                    <a:pt x="2283" y="17987"/>
                    <a:pt x="2374" y="17941"/>
                    <a:pt x="2443" y="17873"/>
                  </a:cubicBezTo>
                  <a:cubicBezTo>
                    <a:pt x="2488" y="17850"/>
                    <a:pt x="2557" y="17667"/>
                    <a:pt x="2557" y="17622"/>
                  </a:cubicBezTo>
                  <a:cubicBezTo>
                    <a:pt x="2557" y="17508"/>
                    <a:pt x="2488" y="17416"/>
                    <a:pt x="2443" y="17371"/>
                  </a:cubicBezTo>
                  <a:cubicBezTo>
                    <a:pt x="2374" y="17302"/>
                    <a:pt x="2283" y="17257"/>
                    <a:pt x="2169" y="17257"/>
                  </a:cubicBezTo>
                  <a:close/>
                  <a:moveTo>
                    <a:pt x="3515" y="17393"/>
                  </a:moveTo>
                  <a:cubicBezTo>
                    <a:pt x="3424" y="17393"/>
                    <a:pt x="3333" y="17439"/>
                    <a:pt x="3264" y="17508"/>
                  </a:cubicBezTo>
                  <a:cubicBezTo>
                    <a:pt x="3219" y="17553"/>
                    <a:pt x="3150" y="17645"/>
                    <a:pt x="3150" y="17759"/>
                  </a:cubicBezTo>
                  <a:cubicBezTo>
                    <a:pt x="3150" y="17781"/>
                    <a:pt x="3219" y="17987"/>
                    <a:pt x="3264" y="18010"/>
                  </a:cubicBezTo>
                  <a:cubicBezTo>
                    <a:pt x="3333" y="18055"/>
                    <a:pt x="3424" y="18124"/>
                    <a:pt x="3515" y="18124"/>
                  </a:cubicBezTo>
                  <a:cubicBezTo>
                    <a:pt x="3561" y="18124"/>
                    <a:pt x="3744" y="18055"/>
                    <a:pt x="3767" y="18010"/>
                  </a:cubicBezTo>
                  <a:cubicBezTo>
                    <a:pt x="3835" y="17941"/>
                    <a:pt x="3881" y="17873"/>
                    <a:pt x="3904" y="17759"/>
                  </a:cubicBezTo>
                  <a:cubicBezTo>
                    <a:pt x="3904" y="17736"/>
                    <a:pt x="3835" y="17530"/>
                    <a:pt x="3789" y="17508"/>
                  </a:cubicBezTo>
                  <a:cubicBezTo>
                    <a:pt x="3698" y="17462"/>
                    <a:pt x="3630" y="17393"/>
                    <a:pt x="3515" y="17393"/>
                  </a:cubicBezTo>
                  <a:close/>
                  <a:moveTo>
                    <a:pt x="4862" y="17485"/>
                  </a:moveTo>
                  <a:cubicBezTo>
                    <a:pt x="4839" y="17485"/>
                    <a:pt x="4634" y="17553"/>
                    <a:pt x="4611" y="17599"/>
                  </a:cubicBezTo>
                  <a:cubicBezTo>
                    <a:pt x="4565" y="17667"/>
                    <a:pt x="4497" y="17759"/>
                    <a:pt x="4497" y="17850"/>
                  </a:cubicBezTo>
                  <a:cubicBezTo>
                    <a:pt x="4474" y="18010"/>
                    <a:pt x="4680" y="18215"/>
                    <a:pt x="4862" y="18238"/>
                  </a:cubicBezTo>
                  <a:cubicBezTo>
                    <a:pt x="4953" y="18238"/>
                    <a:pt x="5045" y="18170"/>
                    <a:pt x="5113" y="18124"/>
                  </a:cubicBezTo>
                  <a:cubicBezTo>
                    <a:pt x="5182" y="18055"/>
                    <a:pt x="5227" y="17964"/>
                    <a:pt x="5227" y="17873"/>
                  </a:cubicBezTo>
                  <a:cubicBezTo>
                    <a:pt x="5250" y="17713"/>
                    <a:pt x="5045" y="17485"/>
                    <a:pt x="4862" y="17485"/>
                  </a:cubicBezTo>
                  <a:close/>
                  <a:moveTo>
                    <a:pt x="96" y="17751"/>
                  </a:moveTo>
                  <a:cubicBezTo>
                    <a:pt x="37" y="17751"/>
                    <a:pt x="23" y="17784"/>
                    <a:pt x="23" y="17873"/>
                  </a:cubicBezTo>
                  <a:cubicBezTo>
                    <a:pt x="23" y="17941"/>
                    <a:pt x="23" y="18033"/>
                    <a:pt x="23" y="18124"/>
                  </a:cubicBezTo>
                  <a:cubicBezTo>
                    <a:pt x="23" y="18215"/>
                    <a:pt x="23" y="18306"/>
                    <a:pt x="23" y="18398"/>
                  </a:cubicBezTo>
                  <a:cubicBezTo>
                    <a:pt x="23" y="18421"/>
                    <a:pt x="46" y="18489"/>
                    <a:pt x="46" y="18489"/>
                  </a:cubicBezTo>
                  <a:cubicBezTo>
                    <a:pt x="61" y="18497"/>
                    <a:pt x="76" y="18499"/>
                    <a:pt x="92" y="18499"/>
                  </a:cubicBezTo>
                  <a:cubicBezTo>
                    <a:pt x="122" y="18499"/>
                    <a:pt x="153" y="18489"/>
                    <a:pt x="183" y="18489"/>
                  </a:cubicBezTo>
                  <a:cubicBezTo>
                    <a:pt x="229" y="18466"/>
                    <a:pt x="251" y="18443"/>
                    <a:pt x="297" y="18421"/>
                  </a:cubicBezTo>
                  <a:cubicBezTo>
                    <a:pt x="411" y="18398"/>
                    <a:pt x="434" y="18284"/>
                    <a:pt x="457" y="18192"/>
                  </a:cubicBezTo>
                  <a:cubicBezTo>
                    <a:pt x="503" y="18010"/>
                    <a:pt x="343" y="17781"/>
                    <a:pt x="160" y="17759"/>
                  </a:cubicBezTo>
                  <a:cubicBezTo>
                    <a:pt x="135" y="17754"/>
                    <a:pt x="113" y="17751"/>
                    <a:pt x="96" y="17751"/>
                  </a:cubicBezTo>
                  <a:close/>
                  <a:moveTo>
                    <a:pt x="1461" y="17850"/>
                  </a:moveTo>
                  <a:cubicBezTo>
                    <a:pt x="1256" y="17850"/>
                    <a:pt x="1073" y="18010"/>
                    <a:pt x="1073" y="18215"/>
                  </a:cubicBezTo>
                  <a:cubicBezTo>
                    <a:pt x="1073" y="18443"/>
                    <a:pt x="1233" y="18580"/>
                    <a:pt x="1416" y="18603"/>
                  </a:cubicBezTo>
                  <a:cubicBezTo>
                    <a:pt x="1621" y="18603"/>
                    <a:pt x="1804" y="18443"/>
                    <a:pt x="1804" y="18238"/>
                  </a:cubicBezTo>
                  <a:cubicBezTo>
                    <a:pt x="1804" y="18010"/>
                    <a:pt x="1644" y="17896"/>
                    <a:pt x="1461" y="17850"/>
                  </a:cubicBezTo>
                  <a:close/>
                  <a:moveTo>
                    <a:pt x="2785" y="17987"/>
                  </a:moveTo>
                  <a:cubicBezTo>
                    <a:pt x="2557" y="17987"/>
                    <a:pt x="2397" y="18192"/>
                    <a:pt x="2420" y="18375"/>
                  </a:cubicBezTo>
                  <a:cubicBezTo>
                    <a:pt x="2443" y="18558"/>
                    <a:pt x="2557" y="18717"/>
                    <a:pt x="2785" y="18740"/>
                  </a:cubicBezTo>
                  <a:cubicBezTo>
                    <a:pt x="2991" y="18717"/>
                    <a:pt x="3173" y="18535"/>
                    <a:pt x="3150" y="18352"/>
                  </a:cubicBezTo>
                  <a:cubicBezTo>
                    <a:pt x="3127" y="18147"/>
                    <a:pt x="3013" y="17987"/>
                    <a:pt x="2785" y="17987"/>
                  </a:cubicBezTo>
                  <a:close/>
                  <a:moveTo>
                    <a:pt x="4132" y="18101"/>
                  </a:moveTo>
                  <a:cubicBezTo>
                    <a:pt x="3926" y="18101"/>
                    <a:pt x="3744" y="18284"/>
                    <a:pt x="3767" y="18466"/>
                  </a:cubicBezTo>
                  <a:cubicBezTo>
                    <a:pt x="3767" y="18694"/>
                    <a:pt x="3926" y="18831"/>
                    <a:pt x="4132" y="18831"/>
                  </a:cubicBezTo>
                  <a:cubicBezTo>
                    <a:pt x="4337" y="18831"/>
                    <a:pt x="4520" y="18649"/>
                    <a:pt x="4497" y="18443"/>
                  </a:cubicBezTo>
                  <a:cubicBezTo>
                    <a:pt x="4474" y="18238"/>
                    <a:pt x="4314" y="18101"/>
                    <a:pt x="4132" y="18101"/>
                  </a:cubicBezTo>
                  <a:close/>
                  <a:moveTo>
                    <a:pt x="5456" y="18238"/>
                  </a:moveTo>
                  <a:cubicBezTo>
                    <a:pt x="5387" y="18238"/>
                    <a:pt x="5342" y="18261"/>
                    <a:pt x="5296" y="18284"/>
                  </a:cubicBezTo>
                  <a:cubicBezTo>
                    <a:pt x="5022" y="18443"/>
                    <a:pt x="5068" y="18740"/>
                    <a:pt x="5250" y="18877"/>
                  </a:cubicBezTo>
                  <a:cubicBezTo>
                    <a:pt x="5296" y="18923"/>
                    <a:pt x="5364" y="18968"/>
                    <a:pt x="5433" y="18968"/>
                  </a:cubicBezTo>
                  <a:cubicBezTo>
                    <a:pt x="5478" y="18968"/>
                    <a:pt x="5501" y="18968"/>
                    <a:pt x="5501" y="18923"/>
                  </a:cubicBezTo>
                  <a:cubicBezTo>
                    <a:pt x="5501" y="18809"/>
                    <a:pt x="5501" y="18694"/>
                    <a:pt x="5501" y="18603"/>
                  </a:cubicBezTo>
                  <a:cubicBezTo>
                    <a:pt x="5501" y="18489"/>
                    <a:pt x="5501" y="18375"/>
                    <a:pt x="5501" y="18284"/>
                  </a:cubicBezTo>
                  <a:cubicBezTo>
                    <a:pt x="5501" y="18238"/>
                    <a:pt x="5478" y="18238"/>
                    <a:pt x="5456" y="18238"/>
                  </a:cubicBezTo>
                  <a:close/>
                  <a:moveTo>
                    <a:pt x="754" y="18466"/>
                  </a:moveTo>
                  <a:cubicBezTo>
                    <a:pt x="525" y="18466"/>
                    <a:pt x="366" y="18603"/>
                    <a:pt x="366" y="18831"/>
                  </a:cubicBezTo>
                  <a:cubicBezTo>
                    <a:pt x="366" y="19060"/>
                    <a:pt x="525" y="19197"/>
                    <a:pt x="731" y="19197"/>
                  </a:cubicBezTo>
                  <a:cubicBezTo>
                    <a:pt x="936" y="19197"/>
                    <a:pt x="1096" y="19060"/>
                    <a:pt x="1096" y="18831"/>
                  </a:cubicBezTo>
                  <a:cubicBezTo>
                    <a:pt x="1096" y="18626"/>
                    <a:pt x="959" y="18466"/>
                    <a:pt x="754" y="18466"/>
                  </a:cubicBezTo>
                  <a:close/>
                  <a:moveTo>
                    <a:pt x="2055" y="18603"/>
                  </a:moveTo>
                  <a:cubicBezTo>
                    <a:pt x="1826" y="18603"/>
                    <a:pt x="1689" y="18740"/>
                    <a:pt x="1689" y="18946"/>
                  </a:cubicBezTo>
                  <a:cubicBezTo>
                    <a:pt x="1667" y="19174"/>
                    <a:pt x="1826" y="19334"/>
                    <a:pt x="2032" y="19334"/>
                  </a:cubicBezTo>
                  <a:cubicBezTo>
                    <a:pt x="2260" y="19334"/>
                    <a:pt x="2397" y="19197"/>
                    <a:pt x="2420" y="18991"/>
                  </a:cubicBezTo>
                  <a:cubicBezTo>
                    <a:pt x="2420" y="18763"/>
                    <a:pt x="2260" y="18603"/>
                    <a:pt x="2055" y="18603"/>
                  </a:cubicBezTo>
                  <a:close/>
                  <a:moveTo>
                    <a:pt x="3401" y="18694"/>
                  </a:moveTo>
                  <a:cubicBezTo>
                    <a:pt x="3173" y="18694"/>
                    <a:pt x="3036" y="18831"/>
                    <a:pt x="3013" y="19060"/>
                  </a:cubicBezTo>
                  <a:cubicBezTo>
                    <a:pt x="3013" y="19265"/>
                    <a:pt x="3173" y="19425"/>
                    <a:pt x="3379" y="19425"/>
                  </a:cubicBezTo>
                  <a:cubicBezTo>
                    <a:pt x="3607" y="19425"/>
                    <a:pt x="3744" y="19288"/>
                    <a:pt x="3767" y="19083"/>
                  </a:cubicBezTo>
                  <a:cubicBezTo>
                    <a:pt x="3767" y="18854"/>
                    <a:pt x="3607" y="18694"/>
                    <a:pt x="3401" y="18694"/>
                  </a:cubicBezTo>
                  <a:close/>
                  <a:moveTo>
                    <a:pt x="4725" y="18831"/>
                  </a:moveTo>
                  <a:cubicBezTo>
                    <a:pt x="4520" y="18831"/>
                    <a:pt x="4360" y="18991"/>
                    <a:pt x="4360" y="19219"/>
                  </a:cubicBezTo>
                  <a:cubicBezTo>
                    <a:pt x="4383" y="19425"/>
                    <a:pt x="4520" y="19562"/>
                    <a:pt x="4725" y="19562"/>
                  </a:cubicBezTo>
                  <a:cubicBezTo>
                    <a:pt x="4953" y="19562"/>
                    <a:pt x="5113" y="19402"/>
                    <a:pt x="5090" y="19197"/>
                  </a:cubicBezTo>
                  <a:cubicBezTo>
                    <a:pt x="5090" y="18991"/>
                    <a:pt x="4953" y="18831"/>
                    <a:pt x="4725" y="18831"/>
                  </a:cubicBezTo>
                  <a:close/>
                  <a:moveTo>
                    <a:pt x="59" y="19100"/>
                  </a:moveTo>
                  <a:cubicBezTo>
                    <a:pt x="32" y="19100"/>
                    <a:pt x="23" y="19127"/>
                    <a:pt x="23" y="19197"/>
                  </a:cubicBezTo>
                  <a:cubicBezTo>
                    <a:pt x="23" y="19219"/>
                    <a:pt x="23" y="19219"/>
                    <a:pt x="23" y="19242"/>
                  </a:cubicBezTo>
                  <a:cubicBezTo>
                    <a:pt x="23" y="19311"/>
                    <a:pt x="23" y="19379"/>
                    <a:pt x="69" y="19448"/>
                  </a:cubicBezTo>
                  <a:cubicBezTo>
                    <a:pt x="46" y="19562"/>
                    <a:pt x="115" y="19676"/>
                    <a:pt x="92" y="19813"/>
                  </a:cubicBezTo>
                  <a:cubicBezTo>
                    <a:pt x="92" y="19824"/>
                    <a:pt x="92" y="19830"/>
                    <a:pt x="97" y="19830"/>
                  </a:cubicBezTo>
                  <a:cubicBezTo>
                    <a:pt x="103" y="19830"/>
                    <a:pt x="115" y="19824"/>
                    <a:pt x="137" y="19813"/>
                  </a:cubicBezTo>
                  <a:cubicBezTo>
                    <a:pt x="229" y="19767"/>
                    <a:pt x="297" y="19722"/>
                    <a:pt x="343" y="19630"/>
                  </a:cubicBezTo>
                  <a:cubicBezTo>
                    <a:pt x="411" y="19425"/>
                    <a:pt x="366" y="19242"/>
                    <a:pt x="137" y="19128"/>
                  </a:cubicBezTo>
                  <a:cubicBezTo>
                    <a:pt x="102" y="19110"/>
                    <a:pt x="77" y="19100"/>
                    <a:pt x="59" y="19100"/>
                  </a:cubicBezTo>
                  <a:close/>
                  <a:moveTo>
                    <a:pt x="1304" y="19192"/>
                  </a:moveTo>
                  <a:cubicBezTo>
                    <a:pt x="1214" y="19192"/>
                    <a:pt x="1152" y="19251"/>
                    <a:pt x="1073" y="19311"/>
                  </a:cubicBezTo>
                  <a:cubicBezTo>
                    <a:pt x="1005" y="19379"/>
                    <a:pt x="959" y="19448"/>
                    <a:pt x="959" y="19562"/>
                  </a:cubicBezTo>
                  <a:cubicBezTo>
                    <a:pt x="959" y="19676"/>
                    <a:pt x="1005" y="19767"/>
                    <a:pt x="1073" y="19836"/>
                  </a:cubicBezTo>
                  <a:cubicBezTo>
                    <a:pt x="1164" y="19904"/>
                    <a:pt x="1233" y="19950"/>
                    <a:pt x="1347" y="19950"/>
                  </a:cubicBezTo>
                  <a:cubicBezTo>
                    <a:pt x="1438" y="19950"/>
                    <a:pt x="1530" y="19904"/>
                    <a:pt x="1598" y="19836"/>
                  </a:cubicBezTo>
                  <a:cubicBezTo>
                    <a:pt x="1667" y="19767"/>
                    <a:pt x="1712" y="19676"/>
                    <a:pt x="1712" y="19585"/>
                  </a:cubicBezTo>
                  <a:cubicBezTo>
                    <a:pt x="1712" y="19471"/>
                    <a:pt x="1689" y="19379"/>
                    <a:pt x="1598" y="19311"/>
                  </a:cubicBezTo>
                  <a:cubicBezTo>
                    <a:pt x="1539" y="19251"/>
                    <a:pt x="1480" y="19192"/>
                    <a:pt x="1391" y="19192"/>
                  </a:cubicBezTo>
                  <a:cubicBezTo>
                    <a:pt x="1377" y="19192"/>
                    <a:pt x="1362" y="19194"/>
                    <a:pt x="1347" y="19197"/>
                  </a:cubicBezTo>
                  <a:cubicBezTo>
                    <a:pt x="1332" y="19194"/>
                    <a:pt x="1317" y="19192"/>
                    <a:pt x="1304" y="19192"/>
                  </a:cubicBezTo>
                  <a:close/>
                  <a:moveTo>
                    <a:pt x="2737" y="19329"/>
                  </a:moveTo>
                  <a:cubicBezTo>
                    <a:pt x="2724" y="19329"/>
                    <a:pt x="2709" y="19331"/>
                    <a:pt x="2694" y="19334"/>
                  </a:cubicBezTo>
                  <a:cubicBezTo>
                    <a:pt x="2466" y="19334"/>
                    <a:pt x="2329" y="19493"/>
                    <a:pt x="2306" y="19699"/>
                  </a:cubicBezTo>
                  <a:cubicBezTo>
                    <a:pt x="2306" y="19790"/>
                    <a:pt x="2351" y="19881"/>
                    <a:pt x="2420" y="19973"/>
                  </a:cubicBezTo>
                  <a:cubicBezTo>
                    <a:pt x="2488" y="20041"/>
                    <a:pt x="2580" y="20087"/>
                    <a:pt x="2671" y="20087"/>
                  </a:cubicBezTo>
                  <a:cubicBezTo>
                    <a:pt x="2899" y="20064"/>
                    <a:pt x="3059" y="19927"/>
                    <a:pt x="3059" y="19722"/>
                  </a:cubicBezTo>
                  <a:cubicBezTo>
                    <a:pt x="3059" y="19608"/>
                    <a:pt x="3036" y="19516"/>
                    <a:pt x="2945" y="19448"/>
                  </a:cubicBezTo>
                  <a:cubicBezTo>
                    <a:pt x="2886" y="19388"/>
                    <a:pt x="2826" y="19329"/>
                    <a:pt x="2737" y="19329"/>
                  </a:cubicBezTo>
                  <a:close/>
                  <a:moveTo>
                    <a:pt x="3995" y="19425"/>
                  </a:moveTo>
                  <a:cubicBezTo>
                    <a:pt x="3881" y="19425"/>
                    <a:pt x="3812" y="19471"/>
                    <a:pt x="3744" y="19539"/>
                  </a:cubicBezTo>
                  <a:cubicBezTo>
                    <a:pt x="3652" y="19608"/>
                    <a:pt x="3630" y="19699"/>
                    <a:pt x="3630" y="19790"/>
                  </a:cubicBezTo>
                  <a:cubicBezTo>
                    <a:pt x="3630" y="20018"/>
                    <a:pt x="3767" y="20178"/>
                    <a:pt x="4018" y="20178"/>
                  </a:cubicBezTo>
                  <a:cubicBezTo>
                    <a:pt x="4030" y="20181"/>
                    <a:pt x="4042" y="20183"/>
                    <a:pt x="4053" y="20183"/>
                  </a:cubicBezTo>
                  <a:cubicBezTo>
                    <a:pt x="4127" y="20183"/>
                    <a:pt x="4187" y="20123"/>
                    <a:pt x="4246" y="20064"/>
                  </a:cubicBezTo>
                  <a:cubicBezTo>
                    <a:pt x="4337" y="19996"/>
                    <a:pt x="4360" y="19927"/>
                    <a:pt x="4360" y="19813"/>
                  </a:cubicBezTo>
                  <a:cubicBezTo>
                    <a:pt x="4360" y="19585"/>
                    <a:pt x="4200" y="19448"/>
                    <a:pt x="3995" y="19425"/>
                  </a:cubicBezTo>
                  <a:close/>
                  <a:moveTo>
                    <a:pt x="5296" y="19562"/>
                  </a:moveTo>
                  <a:cubicBezTo>
                    <a:pt x="5182" y="19585"/>
                    <a:pt x="4999" y="19722"/>
                    <a:pt x="4976" y="19813"/>
                  </a:cubicBezTo>
                  <a:cubicBezTo>
                    <a:pt x="4908" y="19996"/>
                    <a:pt x="5022" y="20201"/>
                    <a:pt x="5205" y="20292"/>
                  </a:cubicBezTo>
                  <a:cubicBezTo>
                    <a:pt x="5230" y="20301"/>
                    <a:pt x="5246" y="20306"/>
                    <a:pt x="5257" y="20306"/>
                  </a:cubicBezTo>
                  <a:cubicBezTo>
                    <a:pt x="5276" y="20306"/>
                    <a:pt x="5281" y="20290"/>
                    <a:pt x="5296" y="20247"/>
                  </a:cubicBezTo>
                  <a:cubicBezTo>
                    <a:pt x="5319" y="20178"/>
                    <a:pt x="5364" y="20110"/>
                    <a:pt x="5387" y="20041"/>
                  </a:cubicBezTo>
                  <a:cubicBezTo>
                    <a:pt x="5433" y="19904"/>
                    <a:pt x="5456" y="19767"/>
                    <a:pt x="5478" y="19630"/>
                  </a:cubicBezTo>
                  <a:cubicBezTo>
                    <a:pt x="5478" y="19562"/>
                    <a:pt x="5456" y="19562"/>
                    <a:pt x="5387" y="19562"/>
                  </a:cubicBezTo>
                  <a:close/>
                  <a:moveTo>
                    <a:pt x="578" y="19811"/>
                  </a:moveTo>
                  <a:cubicBezTo>
                    <a:pt x="371" y="19811"/>
                    <a:pt x="229" y="19982"/>
                    <a:pt x="229" y="20132"/>
                  </a:cubicBezTo>
                  <a:cubicBezTo>
                    <a:pt x="250" y="20349"/>
                    <a:pt x="334" y="20545"/>
                    <a:pt x="557" y="20545"/>
                  </a:cubicBezTo>
                  <a:cubicBezTo>
                    <a:pt x="569" y="20545"/>
                    <a:pt x="581" y="20545"/>
                    <a:pt x="594" y="20543"/>
                  </a:cubicBezTo>
                  <a:cubicBezTo>
                    <a:pt x="607" y="20545"/>
                    <a:pt x="620" y="20546"/>
                    <a:pt x="633" y="20546"/>
                  </a:cubicBezTo>
                  <a:cubicBezTo>
                    <a:pt x="822" y="20546"/>
                    <a:pt x="982" y="20392"/>
                    <a:pt x="982" y="20178"/>
                  </a:cubicBezTo>
                  <a:cubicBezTo>
                    <a:pt x="982" y="19973"/>
                    <a:pt x="822" y="19813"/>
                    <a:pt x="617" y="19813"/>
                  </a:cubicBezTo>
                  <a:cubicBezTo>
                    <a:pt x="604" y="19812"/>
                    <a:pt x="591" y="19811"/>
                    <a:pt x="578" y="19811"/>
                  </a:cubicBezTo>
                  <a:close/>
                  <a:moveTo>
                    <a:pt x="1941" y="19927"/>
                  </a:moveTo>
                  <a:cubicBezTo>
                    <a:pt x="1758" y="19927"/>
                    <a:pt x="1575" y="20087"/>
                    <a:pt x="1575" y="20292"/>
                  </a:cubicBezTo>
                  <a:cubicBezTo>
                    <a:pt x="1575" y="20521"/>
                    <a:pt x="1735" y="20680"/>
                    <a:pt x="1941" y="20680"/>
                  </a:cubicBezTo>
                  <a:cubicBezTo>
                    <a:pt x="2169" y="20680"/>
                    <a:pt x="2329" y="20521"/>
                    <a:pt x="2306" y="20315"/>
                  </a:cubicBezTo>
                  <a:cubicBezTo>
                    <a:pt x="2329" y="20087"/>
                    <a:pt x="2146" y="19927"/>
                    <a:pt x="1941" y="19927"/>
                  </a:cubicBezTo>
                  <a:close/>
                  <a:moveTo>
                    <a:pt x="3287" y="20041"/>
                  </a:moveTo>
                  <a:cubicBezTo>
                    <a:pt x="3082" y="20041"/>
                    <a:pt x="2922" y="20178"/>
                    <a:pt x="2922" y="20406"/>
                  </a:cubicBezTo>
                  <a:cubicBezTo>
                    <a:pt x="2899" y="20612"/>
                    <a:pt x="3082" y="20772"/>
                    <a:pt x="3287" y="20794"/>
                  </a:cubicBezTo>
                  <a:cubicBezTo>
                    <a:pt x="3493" y="20794"/>
                    <a:pt x="3675" y="20612"/>
                    <a:pt x="3652" y="20406"/>
                  </a:cubicBezTo>
                  <a:cubicBezTo>
                    <a:pt x="3675" y="20201"/>
                    <a:pt x="3493" y="20041"/>
                    <a:pt x="3287" y="20041"/>
                  </a:cubicBezTo>
                  <a:close/>
                  <a:moveTo>
                    <a:pt x="4596" y="20176"/>
                  </a:moveTo>
                  <a:cubicBezTo>
                    <a:pt x="4388" y="20176"/>
                    <a:pt x="4246" y="20350"/>
                    <a:pt x="4246" y="20543"/>
                  </a:cubicBezTo>
                  <a:cubicBezTo>
                    <a:pt x="4246" y="20749"/>
                    <a:pt x="4406" y="20909"/>
                    <a:pt x="4611" y="20909"/>
                  </a:cubicBezTo>
                  <a:cubicBezTo>
                    <a:pt x="4624" y="20910"/>
                    <a:pt x="4637" y="20910"/>
                    <a:pt x="4649" y="20910"/>
                  </a:cubicBezTo>
                  <a:cubicBezTo>
                    <a:pt x="4857" y="20910"/>
                    <a:pt x="4999" y="20737"/>
                    <a:pt x="4999" y="20543"/>
                  </a:cubicBezTo>
                  <a:cubicBezTo>
                    <a:pt x="4999" y="20350"/>
                    <a:pt x="4857" y="20176"/>
                    <a:pt x="4669" y="20176"/>
                  </a:cubicBezTo>
                  <a:cubicBezTo>
                    <a:pt x="4657" y="20176"/>
                    <a:pt x="4646" y="20177"/>
                    <a:pt x="4634" y="20178"/>
                  </a:cubicBezTo>
                  <a:cubicBezTo>
                    <a:pt x="4621" y="20177"/>
                    <a:pt x="4608" y="20176"/>
                    <a:pt x="4596" y="20176"/>
                  </a:cubicBezTo>
                  <a:close/>
                  <a:moveTo>
                    <a:pt x="1314" y="20539"/>
                  </a:moveTo>
                  <a:cubicBezTo>
                    <a:pt x="1303" y="20539"/>
                    <a:pt x="1291" y="20540"/>
                    <a:pt x="1279" y="20543"/>
                  </a:cubicBezTo>
                  <a:lnTo>
                    <a:pt x="1096" y="20543"/>
                  </a:lnTo>
                  <a:cubicBezTo>
                    <a:pt x="1073" y="20543"/>
                    <a:pt x="1050" y="20543"/>
                    <a:pt x="1050" y="20566"/>
                  </a:cubicBezTo>
                  <a:cubicBezTo>
                    <a:pt x="913" y="20657"/>
                    <a:pt x="799" y="20749"/>
                    <a:pt x="845" y="20909"/>
                  </a:cubicBezTo>
                  <a:cubicBezTo>
                    <a:pt x="845" y="20931"/>
                    <a:pt x="845" y="20931"/>
                    <a:pt x="845" y="20954"/>
                  </a:cubicBezTo>
                  <a:cubicBezTo>
                    <a:pt x="799" y="21045"/>
                    <a:pt x="868" y="21137"/>
                    <a:pt x="936" y="21182"/>
                  </a:cubicBezTo>
                  <a:cubicBezTo>
                    <a:pt x="972" y="21235"/>
                    <a:pt x="1034" y="21289"/>
                    <a:pt x="1103" y="21289"/>
                  </a:cubicBezTo>
                  <a:cubicBezTo>
                    <a:pt x="1123" y="21289"/>
                    <a:pt x="1144" y="21284"/>
                    <a:pt x="1164" y="21274"/>
                  </a:cubicBezTo>
                  <a:lnTo>
                    <a:pt x="1233" y="21274"/>
                  </a:lnTo>
                  <a:cubicBezTo>
                    <a:pt x="1250" y="21278"/>
                    <a:pt x="1266" y="21280"/>
                    <a:pt x="1281" y="21280"/>
                  </a:cubicBezTo>
                  <a:cubicBezTo>
                    <a:pt x="1349" y="21280"/>
                    <a:pt x="1405" y="21243"/>
                    <a:pt x="1461" y="21205"/>
                  </a:cubicBezTo>
                  <a:cubicBezTo>
                    <a:pt x="1507" y="21182"/>
                    <a:pt x="1553" y="21114"/>
                    <a:pt x="1575" y="21068"/>
                  </a:cubicBezTo>
                  <a:cubicBezTo>
                    <a:pt x="1598" y="20977"/>
                    <a:pt x="1575" y="20886"/>
                    <a:pt x="1575" y="20772"/>
                  </a:cubicBezTo>
                  <a:cubicBezTo>
                    <a:pt x="1575" y="20726"/>
                    <a:pt x="1530" y="20680"/>
                    <a:pt x="1484" y="20657"/>
                  </a:cubicBezTo>
                  <a:cubicBezTo>
                    <a:pt x="1445" y="20598"/>
                    <a:pt x="1388" y="20539"/>
                    <a:pt x="1314" y="20539"/>
                  </a:cubicBezTo>
                  <a:close/>
                  <a:moveTo>
                    <a:pt x="2557" y="20640"/>
                  </a:moveTo>
                  <a:cubicBezTo>
                    <a:pt x="2511" y="20640"/>
                    <a:pt x="2466" y="20646"/>
                    <a:pt x="2420" y="20657"/>
                  </a:cubicBezTo>
                  <a:cubicBezTo>
                    <a:pt x="2374" y="20657"/>
                    <a:pt x="2306" y="20680"/>
                    <a:pt x="2283" y="20726"/>
                  </a:cubicBezTo>
                  <a:cubicBezTo>
                    <a:pt x="2237" y="20794"/>
                    <a:pt x="2169" y="20863"/>
                    <a:pt x="2169" y="20954"/>
                  </a:cubicBezTo>
                  <a:cubicBezTo>
                    <a:pt x="2192" y="21000"/>
                    <a:pt x="2169" y="21068"/>
                    <a:pt x="2192" y="21114"/>
                  </a:cubicBezTo>
                  <a:cubicBezTo>
                    <a:pt x="2192" y="21137"/>
                    <a:pt x="2192" y="21160"/>
                    <a:pt x="2192" y="21182"/>
                  </a:cubicBezTo>
                  <a:cubicBezTo>
                    <a:pt x="2274" y="21305"/>
                    <a:pt x="2374" y="21391"/>
                    <a:pt x="2492" y="21391"/>
                  </a:cubicBezTo>
                  <a:cubicBezTo>
                    <a:pt x="2506" y="21391"/>
                    <a:pt x="2520" y="21390"/>
                    <a:pt x="2534" y="21388"/>
                  </a:cubicBezTo>
                  <a:lnTo>
                    <a:pt x="2580" y="21388"/>
                  </a:lnTo>
                  <a:cubicBezTo>
                    <a:pt x="2596" y="21392"/>
                    <a:pt x="2612" y="21394"/>
                    <a:pt x="2628" y="21394"/>
                  </a:cubicBezTo>
                  <a:cubicBezTo>
                    <a:pt x="2702" y="21394"/>
                    <a:pt x="2770" y="21353"/>
                    <a:pt x="2808" y="21297"/>
                  </a:cubicBezTo>
                  <a:cubicBezTo>
                    <a:pt x="2899" y="21228"/>
                    <a:pt x="2945" y="21137"/>
                    <a:pt x="2922" y="21045"/>
                  </a:cubicBezTo>
                  <a:cubicBezTo>
                    <a:pt x="2922" y="21023"/>
                    <a:pt x="2922" y="21000"/>
                    <a:pt x="2922" y="20977"/>
                  </a:cubicBezTo>
                  <a:cubicBezTo>
                    <a:pt x="2945" y="20886"/>
                    <a:pt x="2899" y="20817"/>
                    <a:pt x="2854" y="20772"/>
                  </a:cubicBezTo>
                  <a:cubicBezTo>
                    <a:pt x="2808" y="20726"/>
                    <a:pt x="2762" y="20657"/>
                    <a:pt x="2694" y="20657"/>
                  </a:cubicBezTo>
                  <a:cubicBezTo>
                    <a:pt x="2648" y="20646"/>
                    <a:pt x="2602" y="20640"/>
                    <a:pt x="2557" y="20640"/>
                  </a:cubicBezTo>
                  <a:close/>
                  <a:moveTo>
                    <a:pt x="3799" y="20767"/>
                  </a:moveTo>
                  <a:cubicBezTo>
                    <a:pt x="3725" y="20767"/>
                    <a:pt x="3666" y="20823"/>
                    <a:pt x="3607" y="20863"/>
                  </a:cubicBezTo>
                  <a:cubicBezTo>
                    <a:pt x="3584" y="20909"/>
                    <a:pt x="3538" y="20954"/>
                    <a:pt x="3538" y="21000"/>
                  </a:cubicBezTo>
                  <a:cubicBezTo>
                    <a:pt x="3515" y="21137"/>
                    <a:pt x="3493" y="21297"/>
                    <a:pt x="3607" y="21411"/>
                  </a:cubicBezTo>
                  <a:cubicBezTo>
                    <a:pt x="3675" y="21456"/>
                    <a:pt x="3721" y="21525"/>
                    <a:pt x="3835" y="21525"/>
                  </a:cubicBezTo>
                  <a:cubicBezTo>
                    <a:pt x="3850" y="21517"/>
                    <a:pt x="3868" y="21515"/>
                    <a:pt x="3887" y="21515"/>
                  </a:cubicBezTo>
                  <a:cubicBezTo>
                    <a:pt x="3924" y="21515"/>
                    <a:pt x="3964" y="21525"/>
                    <a:pt x="3995" y="21525"/>
                  </a:cubicBezTo>
                  <a:cubicBezTo>
                    <a:pt x="4018" y="21525"/>
                    <a:pt x="4040" y="21525"/>
                    <a:pt x="4063" y="21502"/>
                  </a:cubicBezTo>
                  <a:cubicBezTo>
                    <a:pt x="4200" y="21411"/>
                    <a:pt x="4292" y="21319"/>
                    <a:pt x="4269" y="21160"/>
                  </a:cubicBezTo>
                  <a:cubicBezTo>
                    <a:pt x="4269" y="21137"/>
                    <a:pt x="4269" y="21137"/>
                    <a:pt x="4269" y="21114"/>
                  </a:cubicBezTo>
                  <a:cubicBezTo>
                    <a:pt x="4292" y="21023"/>
                    <a:pt x="4223" y="20954"/>
                    <a:pt x="4177" y="20886"/>
                  </a:cubicBezTo>
                  <a:cubicBezTo>
                    <a:pt x="4109" y="20817"/>
                    <a:pt x="4018" y="20772"/>
                    <a:pt x="3904" y="20772"/>
                  </a:cubicBezTo>
                  <a:cubicBezTo>
                    <a:pt x="3888" y="20772"/>
                    <a:pt x="3873" y="20782"/>
                    <a:pt x="3858" y="20782"/>
                  </a:cubicBezTo>
                  <a:cubicBezTo>
                    <a:pt x="3850" y="20782"/>
                    <a:pt x="3843" y="20779"/>
                    <a:pt x="3835" y="20772"/>
                  </a:cubicBezTo>
                  <a:cubicBezTo>
                    <a:pt x="3823" y="20768"/>
                    <a:pt x="3811" y="20767"/>
                    <a:pt x="3799" y="20767"/>
                  </a:cubicBezTo>
                  <a:close/>
                  <a:moveTo>
                    <a:pt x="1758" y="21274"/>
                  </a:moveTo>
                  <a:cubicBezTo>
                    <a:pt x="1598" y="21297"/>
                    <a:pt x="1530" y="21365"/>
                    <a:pt x="1461" y="21479"/>
                  </a:cubicBezTo>
                  <a:cubicBezTo>
                    <a:pt x="1416" y="21548"/>
                    <a:pt x="1438" y="21570"/>
                    <a:pt x="1507" y="21616"/>
                  </a:cubicBezTo>
                  <a:cubicBezTo>
                    <a:pt x="1689" y="21730"/>
                    <a:pt x="1872" y="21776"/>
                    <a:pt x="2055" y="21844"/>
                  </a:cubicBezTo>
                  <a:cubicBezTo>
                    <a:pt x="2067" y="21850"/>
                    <a:pt x="2081" y="21853"/>
                    <a:pt x="2095" y="21853"/>
                  </a:cubicBezTo>
                  <a:cubicBezTo>
                    <a:pt x="2132" y="21853"/>
                    <a:pt x="2169" y="21832"/>
                    <a:pt x="2169" y="21799"/>
                  </a:cubicBezTo>
                  <a:cubicBezTo>
                    <a:pt x="2192" y="21753"/>
                    <a:pt x="2192" y="21707"/>
                    <a:pt x="2214" y="21639"/>
                  </a:cubicBezTo>
                  <a:cubicBezTo>
                    <a:pt x="2192" y="21616"/>
                    <a:pt x="2192" y="21570"/>
                    <a:pt x="2169" y="21525"/>
                  </a:cubicBezTo>
                  <a:cubicBezTo>
                    <a:pt x="2169" y="21502"/>
                    <a:pt x="2169" y="21479"/>
                    <a:pt x="2146" y="21479"/>
                  </a:cubicBezTo>
                  <a:cubicBezTo>
                    <a:pt x="2077" y="21319"/>
                    <a:pt x="1963" y="21274"/>
                    <a:pt x="1758" y="21274"/>
                  </a:cubicBezTo>
                  <a:close/>
                  <a:moveTo>
                    <a:pt x="3164" y="21360"/>
                  </a:moveTo>
                  <a:cubicBezTo>
                    <a:pt x="3130" y="21360"/>
                    <a:pt x="3007" y="21411"/>
                    <a:pt x="2968" y="21411"/>
                  </a:cubicBezTo>
                  <a:cubicBezTo>
                    <a:pt x="2808" y="21456"/>
                    <a:pt x="2808" y="21616"/>
                    <a:pt x="2762" y="21753"/>
                  </a:cubicBezTo>
                  <a:cubicBezTo>
                    <a:pt x="2785" y="21799"/>
                    <a:pt x="2762" y="21867"/>
                    <a:pt x="2785" y="21913"/>
                  </a:cubicBezTo>
                  <a:cubicBezTo>
                    <a:pt x="2793" y="21920"/>
                    <a:pt x="2805" y="21923"/>
                    <a:pt x="2821" y="21923"/>
                  </a:cubicBezTo>
                  <a:cubicBezTo>
                    <a:pt x="2851" y="21923"/>
                    <a:pt x="2892" y="21913"/>
                    <a:pt x="2922" y="21913"/>
                  </a:cubicBezTo>
                  <a:lnTo>
                    <a:pt x="2968" y="21913"/>
                  </a:lnTo>
                  <a:cubicBezTo>
                    <a:pt x="3002" y="21913"/>
                    <a:pt x="3036" y="21919"/>
                    <a:pt x="3070" y="21919"/>
                  </a:cubicBezTo>
                  <a:cubicBezTo>
                    <a:pt x="3105" y="21919"/>
                    <a:pt x="3139" y="21913"/>
                    <a:pt x="3173" y="21890"/>
                  </a:cubicBezTo>
                  <a:cubicBezTo>
                    <a:pt x="3196" y="21879"/>
                    <a:pt x="3230" y="21879"/>
                    <a:pt x="3267" y="21879"/>
                  </a:cubicBezTo>
                  <a:cubicBezTo>
                    <a:pt x="3304" y="21879"/>
                    <a:pt x="3344" y="21879"/>
                    <a:pt x="3379" y="21867"/>
                  </a:cubicBezTo>
                  <a:cubicBezTo>
                    <a:pt x="3538" y="21799"/>
                    <a:pt x="3538" y="21822"/>
                    <a:pt x="3515" y="21662"/>
                  </a:cubicBezTo>
                  <a:cubicBezTo>
                    <a:pt x="3515" y="21593"/>
                    <a:pt x="3493" y="21548"/>
                    <a:pt x="3447" y="21502"/>
                  </a:cubicBezTo>
                  <a:cubicBezTo>
                    <a:pt x="3379" y="21411"/>
                    <a:pt x="3264" y="21388"/>
                    <a:pt x="3173" y="21365"/>
                  </a:cubicBezTo>
                  <a:cubicBezTo>
                    <a:pt x="3173" y="21362"/>
                    <a:pt x="3170" y="21360"/>
                    <a:pt x="3164" y="2136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7" name="Google Shape;1887;p28"/>
            <p:cNvSpPr/>
            <p:nvPr/>
          </p:nvSpPr>
          <p:spPr>
            <a:xfrm>
              <a:off x="4265650" y="1201200"/>
              <a:ext cx="177475" cy="560975"/>
            </a:xfrm>
            <a:custGeom>
              <a:avLst/>
              <a:gdLst/>
              <a:ahLst/>
              <a:cxnLst/>
              <a:rect l="l" t="t" r="r" b="b"/>
              <a:pathLst>
                <a:path w="7099" h="22439" extrusionOk="0">
                  <a:moveTo>
                    <a:pt x="3606" y="435"/>
                  </a:moveTo>
                  <a:cubicBezTo>
                    <a:pt x="4999" y="458"/>
                    <a:pt x="6117" y="1668"/>
                    <a:pt x="6117" y="3129"/>
                  </a:cubicBezTo>
                  <a:lnTo>
                    <a:pt x="6117" y="5206"/>
                  </a:lnTo>
                  <a:cubicBezTo>
                    <a:pt x="6117" y="5320"/>
                    <a:pt x="6208" y="5434"/>
                    <a:pt x="6323" y="5434"/>
                  </a:cubicBezTo>
                  <a:cubicBezTo>
                    <a:pt x="6528" y="5434"/>
                    <a:pt x="6665" y="5594"/>
                    <a:pt x="6665" y="5776"/>
                  </a:cubicBezTo>
                  <a:cubicBezTo>
                    <a:pt x="6665" y="5982"/>
                    <a:pt x="6528" y="6142"/>
                    <a:pt x="6323" y="6142"/>
                  </a:cubicBezTo>
                  <a:cubicBezTo>
                    <a:pt x="6208" y="6142"/>
                    <a:pt x="6117" y="6233"/>
                    <a:pt x="6117" y="6347"/>
                  </a:cubicBezTo>
                  <a:lnTo>
                    <a:pt x="6117" y="8835"/>
                  </a:lnTo>
                  <a:cubicBezTo>
                    <a:pt x="6117" y="8949"/>
                    <a:pt x="6208" y="9063"/>
                    <a:pt x="6323" y="9063"/>
                  </a:cubicBezTo>
                  <a:cubicBezTo>
                    <a:pt x="6528" y="9063"/>
                    <a:pt x="6665" y="9223"/>
                    <a:pt x="6665" y="9406"/>
                  </a:cubicBezTo>
                  <a:cubicBezTo>
                    <a:pt x="6665" y="9588"/>
                    <a:pt x="6528" y="9748"/>
                    <a:pt x="6323" y="9748"/>
                  </a:cubicBezTo>
                  <a:cubicBezTo>
                    <a:pt x="6208" y="9771"/>
                    <a:pt x="6117" y="9862"/>
                    <a:pt x="6117" y="9976"/>
                  </a:cubicBezTo>
                  <a:lnTo>
                    <a:pt x="6117" y="12464"/>
                  </a:lnTo>
                  <a:cubicBezTo>
                    <a:pt x="6117" y="12578"/>
                    <a:pt x="6208" y="12693"/>
                    <a:pt x="6323" y="12693"/>
                  </a:cubicBezTo>
                  <a:cubicBezTo>
                    <a:pt x="6528" y="12693"/>
                    <a:pt x="6665" y="12852"/>
                    <a:pt x="6665" y="13035"/>
                  </a:cubicBezTo>
                  <a:cubicBezTo>
                    <a:pt x="6665" y="13218"/>
                    <a:pt x="6528" y="13377"/>
                    <a:pt x="6323" y="13377"/>
                  </a:cubicBezTo>
                  <a:cubicBezTo>
                    <a:pt x="6208" y="13377"/>
                    <a:pt x="6117" y="13491"/>
                    <a:pt x="6117" y="13606"/>
                  </a:cubicBezTo>
                  <a:lnTo>
                    <a:pt x="6117" y="16093"/>
                  </a:lnTo>
                  <a:cubicBezTo>
                    <a:pt x="6117" y="16208"/>
                    <a:pt x="6208" y="16299"/>
                    <a:pt x="6323" y="16299"/>
                  </a:cubicBezTo>
                  <a:cubicBezTo>
                    <a:pt x="6528" y="16322"/>
                    <a:pt x="6665" y="16459"/>
                    <a:pt x="6665" y="16664"/>
                  </a:cubicBezTo>
                  <a:cubicBezTo>
                    <a:pt x="6665" y="16847"/>
                    <a:pt x="6528" y="17007"/>
                    <a:pt x="6323" y="17007"/>
                  </a:cubicBezTo>
                  <a:cubicBezTo>
                    <a:pt x="6208" y="17007"/>
                    <a:pt x="6117" y="17121"/>
                    <a:pt x="6117" y="17235"/>
                  </a:cubicBezTo>
                  <a:lnTo>
                    <a:pt x="6117" y="19449"/>
                  </a:lnTo>
                  <a:cubicBezTo>
                    <a:pt x="6117" y="20156"/>
                    <a:pt x="5843" y="20795"/>
                    <a:pt x="5341" y="21298"/>
                  </a:cubicBezTo>
                  <a:cubicBezTo>
                    <a:pt x="4860" y="21757"/>
                    <a:pt x="4232" y="22007"/>
                    <a:pt x="3558" y="22007"/>
                  </a:cubicBezTo>
                  <a:cubicBezTo>
                    <a:pt x="3529" y="22007"/>
                    <a:pt x="3499" y="22006"/>
                    <a:pt x="3469" y="22005"/>
                  </a:cubicBezTo>
                  <a:cubicBezTo>
                    <a:pt x="2100" y="21982"/>
                    <a:pt x="982" y="20773"/>
                    <a:pt x="982" y="19312"/>
                  </a:cubicBezTo>
                  <a:lnTo>
                    <a:pt x="982" y="19038"/>
                  </a:lnTo>
                  <a:cubicBezTo>
                    <a:pt x="982" y="18924"/>
                    <a:pt x="867" y="18810"/>
                    <a:pt x="753" y="18810"/>
                  </a:cubicBezTo>
                  <a:cubicBezTo>
                    <a:pt x="571" y="18810"/>
                    <a:pt x="434" y="18650"/>
                    <a:pt x="434" y="18467"/>
                  </a:cubicBezTo>
                  <a:cubicBezTo>
                    <a:pt x="434" y="18285"/>
                    <a:pt x="571" y="18125"/>
                    <a:pt x="776" y="18125"/>
                  </a:cubicBezTo>
                  <a:cubicBezTo>
                    <a:pt x="867" y="18125"/>
                    <a:pt x="982" y="18011"/>
                    <a:pt x="982" y="17897"/>
                  </a:cubicBezTo>
                  <a:lnTo>
                    <a:pt x="982" y="15409"/>
                  </a:lnTo>
                  <a:cubicBezTo>
                    <a:pt x="982" y="15295"/>
                    <a:pt x="867" y="15203"/>
                    <a:pt x="753" y="15203"/>
                  </a:cubicBezTo>
                  <a:cubicBezTo>
                    <a:pt x="571" y="15180"/>
                    <a:pt x="434" y="15044"/>
                    <a:pt x="434" y="14838"/>
                  </a:cubicBezTo>
                  <a:cubicBezTo>
                    <a:pt x="434" y="14656"/>
                    <a:pt x="571" y="14496"/>
                    <a:pt x="776" y="14496"/>
                  </a:cubicBezTo>
                  <a:cubicBezTo>
                    <a:pt x="867" y="14496"/>
                    <a:pt x="982" y="14382"/>
                    <a:pt x="982" y="14267"/>
                  </a:cubicBezTo>
                  <a:lnTo>
                    <a:pt x="982" y="11802"/>
                  </a:lnTo>
                  <a:cubicBezTo>
                    <a:pt x="982" y="11688"/>
                    <a:pt x="867" y="11574"/>
                    <a:pt x="753" y="11574"/>
                  </a:cubicBezTo>
                  <a:cubicBezTo>
                    <a:pt x="571" y="11574"/>
                    <a:pt x="434" y="11414"/>
                    <a:pt x="434" y="11232"/>
                  </a:cubicBezTo>
                  <a:cubicBezTo>
                    <a:pt x="434" y="11026"/>
                    <a:pt x="571" y="10867"/>
                    <a:pt x="776" y="10867"/>
                  </a:cubicBezTo>
                  <a:cubicBezTo>
                    <a:pt x="867" y="10867"/>
                    <a:pt x="982" y="10775"/>
                    <a:pt x="982" y="10661"/>
                  </a:cubicBezTo>
                  <a:lnTo>
                    <a:pt x="982" y="8173"/>
                  </a:lnTo>
                  <a:cubicBezTo>
                    <a:pt x="982" y="8059"/>
                    <a:pt x="867" y="7945"/>
                    <a:pt x="753" y="7945"/>
                  </a:cubicBezTo>
                  <a:cubicBezTo>
                    <a:pt x="571" y="7945"/>
                    <a:pt x="434" y="7785"/>
                    <a:pt x="434" y="7602"/>
                  </a:cubicBezTo>
                  <a:cubicBezTo>
                    <a:pt x="434" y="7420"/>
                    <a:pt x="571" y="7260"/>
                    <a:pt x="776" y="7260"/>
                  </a:cubicBezTo>
                  <a:cubicBezTo>
                    <a:pt x="867" y="7237"/>
                    <a:pt x="982" y="7146"/>
                    <a:pt x="982" y="7032"/>
                  </a:cubicBezTo>
                  <a:lnTo>
                    <a:pt x="982" y="4544"/>
                  </a:lnTo>
                  <a:cubicBezTo>
                    <a:pt x="982" y="4430"/>
                    <a:pt x="867" y="4316"/>
                    <a:pt x="753" y="4316"/>
                  </a:cubicBezTo>
                  <a:cubicBezTo>
                    <a:pt x="571" y="4316"/>
                    <a:pt x="434" y="4156"/>
                    <a:pt x="434" y="3973"/>
                  </a:cubicBezTo>
                  <a:cubicBezTo>
                    <a:pt x="434" y="3791"/>
                    <a:pt x="571" y="3631"/>
                    <a:pt x="776" y="3631"/>
                  </a:cubicBezTo>
                  <a:cubicBezTo>
                    <a:pt x="890" y="3631"/>
                    <a:pt x="982" y="3540"/>
                    <a:pt x="982" y="3425"/>
                  </a:cubicBezTo>
                  <a:lnTo>
                    <a:pt x="982" y="2992"/>
                  </a:lnTo>
                  <a:cubicBezTo>
                    <a:pt x="982" y="2307"/>
                    <a:pt x="1255" y="1645"/>
                    <a:pt x="1758" y="1166"/>
                  </a:cubicBezTo>
                  <a:cubicBezTo>
                    <a:pt x="2237" y="686"/>
                    <a:pt x="2876" y="435"/>
                    <a:pt x="3538" y="435"/>
                  </a:cubicBezTo>
                  <a:close/>
                  <a:moveTo>
                    <a:pt x="3547" y="1"/>
                  </a:moveTo>
                  <a:cubicBezTo>
                    <a:pt x="2757" y="1"/>
                    <a:pt x="2034" y="317"/>
                    <a:pt x="1461" y="846"/>
                  </a:cubicBezTo>
                  <a:cubicBezTo>
                    <a:pt x="890" y="1417"/>
                    <a:pt x="571" y="2193"/>
                    <a:pt x="571" y="2992"/>
                  </a:cubicBezTo>
                  <a:lnTo>
                    <a:pt x="571" y="3243"/>
                  </a:lnTo>
                  <a:cubicBezTo>
                    <a:pt x="251" y="3334"/>
                    <a:pt x="0" y="3631"/>
                    <a:pt x="0" y="3973"/>
                  </a:cubicBezTo>
                  <a:cubicBezTo>
                    <a:pt x="0" y="4316"/>
                    <a:pt x="251" y="4612"/>
                    <a:pt x="571" y="4704"/>
                  </a:cubicBezTo>
                  <a:lnTo>
                    <a:pt x="571" y="6849"/>
                  </a:lnTo>
                  <a:cubicBezTo>
                    <a:pt x="251" y="6941"/>
                    <a:pt x="0" y="7260"/>
                    <a:pt x="0" y="7602"/>
                  </a:cubicBezTo>
                  <a:cubicBezTo>
                    <a:pt x="0" y="7945"/>
                    <a:pt x="251" y="8242"/>
                    <a:pt x="571" y="8333"/>
                  </a:cubicBezTo>
                  <a:lnTo>
                    <a:pt x="571" y="10478"/>
                  </a:lnTo>
                  <a:cubicBezTo>
                    <a:pt x="251" y="10570"/>
                    <a:pt x="0" y="10867"/>
                    <a:pt x="0" y="11232"/>
                  </a:cubicBezTo>
                  <a:cubicBezTo>
                    <a:pt x="0" y="11574"/>
                    <a:pt x="228" y="11871"/>
                    <a:pt x="571" y="11962"/>
                  </a:cubicBezTo>
                  <a:lnTo>
                    <a:pt x="571" y="14108"/>
                  </a:lnTo>
                  <a:cubicBezTo>
                    <a:pt x="251" y="14199"/>
                    <a:pt x="0" y="14496"/>
                    <a:pt x="0" y="14838"/>
                  </a:cubicBezTo>
                  <a:cubicBezTo>
                    <a:pt x="0" y="15203"/>
                    <a:pt x="251" y="15500"/>
                    <a:pt x="571" y="15591"/>
                  </a:cubicBezTo>
                  <a:lnTo>
                    <a:pt x="571" y="17737"/>
                  </a:lnTo>
                  <a:cubicBezTo>
                    <a:pt x="251" y="17828"/>
                    <a:pt x="0" y="18125"/>
                    <a:pt x="0" y="18467"/>
                  </a:cubicBezTo>
                  <a:cubicBezTo>
                    <a:pt x="0" y="18810"/>
                    <a:pt x="251" y="19106"/>
                    <a:pt x="571" y="19198"/>
                  </a:cubicBezTo>
                  <a:lnTo>
                    <a:pt x="571" y="19312"/>
                  </a:lnTo>
                  <a:cubicBezTo>
                    <a:pt x="571" y="21001"/>
                    <a:pt x="1872" y="22393"/>
                    <a:pt x="3469" y="22439"/>
                  </a:cubicBezTo>
                  <a:lnTo>
                    <a:pt x="3538" y="22439"/>
                  </a:lnTo>
                  <a:cubicBezTo>
                    <a:pt x="4337" y="22439"/>
                    <a:pt x="5067" y="22142"/>
                    <a:pt x="5638" y="21594"/>
                  </a:cubicBezTo>
                  <a:cubicBezTo>
                    <a:pt x="6208" y="21024"/>
                    <a:pt x="6528" y="20271"/>
                    <a:pt x="6528" y="19449"/>
                  </a:cubicBezTo>
                  <a:lnTo>
                    <a:pt x="6528" y="17395"/>
                  </a:lnTo>
                  <a:cubicBezTo>
                    <a:pt x="6848" y="17303"/>
                    <a:pt x="7099" y="17007"/>
                    <a:pt x="7099" y="16664"/>
                  </a:cubicBezTo>
                  <a:cubicBezTo>
                    <a:pt x="7099" y="16299"/>
                    <a:pt x="6848" y="16002"/>
                    <a:pt x="6528" y="15911"/>
                  </a:cubicBezTo>
                  <a:lnTo>
                    <a:pt x="6528" y="13765"/>
                  </a:lnTo>
                  <a:cubicBezTo>
                    <a:pt x="6848" y="13674"/>
                    <a:pt x="7099" y="13377"/>
                    <a:pt x="7099" y="13035"/>
                  </a:cubicBezTo>
                  <a:cubicBezTo>
                    <a:pt x="7099" y="12693"/>
                    <a:pt x="6848" y="12396"/>
                    <a:pt x="6528" y="12304"/>
                  </a:cubicBezTo>
                  <a:lnTo>
                    <a:pt x="6528" y="10159"/>
                  </a:lnTo>
                  <a:cubicBezTo>
                    <a:pt x="6848" y="10068"/>
                    <a:pt x="7099" y="9748"/>
                    <a:pt x="7099" y="9406"/>
                  </a:cubicBezTo>
                  <a:cubicBezTo>
                    <a:pt x="7099" y="9063"/>
                    <a:pt x="6848" y="8767"/>
                    <a:pt x="6528" y="8675"/>
                  </a:cubicBezTo>
                  <a:lnTo>
                    <a:pt x="6528" y="6530"/>
                  </a:lnTo>
                  <a:cubicBezTo>
                    <a:pt x="6848" y="6438"/>
                    <a:pt x="7099" y="6142"/>
                    <a:pt x="7099" y="5776"/>
                  </a:cubicBezTo>
                  <a:cubicBezTo>
                    <a:pt x="7099" y="5434"/>
                    <a:pt x="6848" y="5137"/>
                    <a:pt x="6528" y="5046"/>
                  </a:cubicBezTo>
                  <a:lnTo>
                    <a:pt x="6528" y="3129"/>
                  </a:lnTo>
                  <a:cubicBezTo>
                    <a:pt x="6528" y="1440"/>
                    <a:pt x="5227" y="47"/>
                    <a:pt x="3629" y="2"/>
                  </a:cubicBezTo>
                  <a:cubicBezTo>
                    <a:pt x="3602" y="1"/>
                    <a:pt x="3574" y="1"/>
                    <a:pt x="3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8" name="Google Shape;1888;p28"/>
            <p:cNvSpPr/>
            <p:nvPr/>
          </p:nvSpPr>
          <p:spPr>
            <a:xfrm>
              <a:off x="4317575" y="1316500"/>
              <a:ext cx="38250" cy="24550"/>
            </a:xfrm>
            <a:custGeom>
              <a:avLst/>
              <a:gdLst/>
              <a:ahLst/>
              <a:cxnLst/>
              <a:rect l="l" t="t" r="r" b="b"/>
              <a:pathLst>
                <a:path w="1530" h="982" extrusionOk="0">
                  <a:moveTo>
                    <a:pt x="753" y="0"/>
                  </a:moveTo>
                  <a:cubicBezTo>
                    <a:pt x="342" y="0"/>
                    <a:pt x="0" y="343"/>
                    <a:pt x="0" y="776"/>
                  </a:cubicBezTo>
                  <a:cubicBezTo>
                    <a:pt x="0" y="891"/>
                    <a:pt x="91" y="982"/>
                    <a:pt x="206" y="982"/>
                  </a:cubicBezTo>
                  <a:cubicBezTo>
                    <a:pt x="320" y="982"/>
                    <a:pt x="411" y="891"/>
                    <a:pt x="411" y="776"/>
                  </a:cubicBezTo>
                  <a:cubicBezTo>
                    <a:pt x="411" y="571"/>
                    <a:pt x="571" y="434"/>
                    <a:pt x="753" y="434"/>
                  </a:cubicBezTo>
                  <a:cubicBezTo>
                    <a:pt x="959" y="434"/>
                    <a:pt x="1119" y="571"/>
                    <a:pt x="1119" y="776"/>
                  </a:cubicBezTo>
                  <a:cubicBezTo>
                    <a:pt x="1119" y="891"/>
                    <a:pt x="1210" y="982"/>
                    <a:pt x="1324" y="982"/>
                  </a:cubicBezTo>
                  <a:cubicBezTo>
                    <a:pt x="1438" y="982"/>
                    <a:pt x="1529" y="891"/>
                    <a:pt x="1529" y="776"/>
                  </a:cubicBezTo>
                  <a:cubicBezTo>
                    <a:pt x="1529" y="343"/>
                    <a:pt x="1187" y="0"/>
                    <a:pt x="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9" name="Google Shape;1889;p28"/>
            <p:cNvSpPr/>
            <p:nvPr/>
          </p:nvSpPr>
          <p:spPr>
            <a:xfrm>
              <a:off x="4310725" y="1464725"/>
              <a:ext cx="37100" cy="34400"/>
            </a:xfrm>
            <a:custGeom>
              <a:avLst/>
              <a:gdLst/>
              <a:ahLst/>
              <a:cxnLst/>
              <a:rect l="l" t="t" r="r" b="b"/>
              <a:pathLst>
                <a:path w="1484" h="1376" extrusionOk="0">
                  <a:moveTo>
                    <a:pt x="454" y="0"/>
                  </a:moveTo>
                  <a:cubicBezTo>
                    <a:pt x="400" y="0"/>
                    <a:pt x="343" y="17"/>
                    <a:pt x="297" y="52"/>
                  </a:cubicBezTo>
                  <a:cubicBezTo>
                    <a:pt x="0" y="348"/>
                    <a:pt x="0" y="850"/>
                    <a:pt x="297" y="1147"/>
                  </a:cubicBezTo>
                  <a:cubicBezTo>
                    <a:pt x="457" y="1284"/>
                    <a:pt x="662" y="1375"/>
                    <a:pt x="845" y="1375"/>
                  </a:cubicBezTo>
                  <a:cubicBezTo>
                    <a:pt x="1050" y="1375"/>
                    <a:pt x="1233" y="1284"/>
                    <a:pt x="1393" y="1147"/>
                  </a:cubicBezTo>
                  <a:cubicBezTo>
                    <a:pt x="1484" y="1056"/>
                    <a:pt x="1484" y="919"/>
                    <a:pt x="1393" y="850"/>
                  </a:cubicBezTo>
                  <a:cubicBezTo>
                    <a:pt x="1347" y="805"/>
                    <a:pt x="1296" y="782"/>
                    <a:pt x="1244" y="782"/>
                  </a:cubicBezTo>
                  <a:cubicBezTo>
                    <a:pt x="1193" y="782"/>
                    <a:pt x="1141" y="805"/>
                    <a:pt x="1096" y="850"/>
                  </a:cubicBezTo>
                  <a:cubicBezTo>
                    <a:pt x="1027" y="919"/>
                    <a:pt x="936" y="953"/>
                    <a:pt x="845" y="953"/>
                  </a:cubicBezTo>
                  <a:cubicBezTo>
                    <a:pt x="753" y="953"/>
                    <a:pt x="662" y="919"/>
                    <a:pt x="594" y="850"/>
                  </a:cubicBezTo>
                  <a:cubicBezTo>
                    <a:pt x="457" y="714"/>
                    <a:pt x="457" y="485"/>
                    <a:pt x="594" y="348"/>
                  </a:cubicBezTo>
                  <a:cubicBezTo>
                    <a:pt x="685" y="280"/>
                    <a:pt x="685" y="143"/>
                    <a:pt x="594" y="52"/>
                  </a:cubicBezTo>
                  <a:cubicBezTo>
                    <a:pt x="559" y="17"/>
                    <a:pt x="508" y="0"/>
                    <a:pt x="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0" name="Google Shape;1890;p28"/>
            <p:cNvSpPr/>
            <p:nvPr/>
          </p:nvSpPr>
          <p:spPr>
            <a:xfrm>
              <a:off x="4310725" y="1634350"/>
              <a:ext cx="38250" cy="24550"/>
            </a:xfrm>
            <a:custGeom>
              <a:avLst/>
              <a:gdLst/>
              <a:ahLst/>
              <a:cxnLst/>
              <a:rect l="l" t="t" r="r" b="b"/>
              <a:pathLst>
                <a:path w="1530" h="982" extrusionOk="0">
                  <a:moveTo>
                    <a:pt x="206" y="0"/>
                  </a:moveTo>
                  <a:cubicBezTo>
                    <a:pt x="92" y="0"/>
                    <a:pt x="0" y="91"/>
                    <a:pt x="0" y="205"/>
                  </a:cubicBezTo>
                  <a:cubicBezTo>
                    <a:pt x="0" y="639"/>
                    <a:pt x="343" y="982"/>
                    <a:pt x="776" y="982"/>
                  </a:cubicBezTo>
                  <a:cubicBezTo>
                    <a:pt x="1187" y="982"/>
                    <a:pt x="1530" y="639"/>
                    <a:pt x="1530" y="205"/>
                  </a:cubicBezTo>
                  <a:cubicBezTo>
                    <a:pt x="1530" y="91"/>
                    <a:pt x="1438" y="0"/>
                    <a:pt x="1324" y="0"/>
                  </a:cubicBezTo>
                  <a:cubicBezTo>
                    <a:pt x="1210" y="0"/>
                    <a:pt x="1119" y="91"/>
                    <a:pt x="1119" y="205"/>
                  </a:cubicBezTo>
                  <a:cubicBezTo>
                    <a:pt x="1119" y="388"/>
                    <a:pt x="959" y="548"/>
                    <a:pt x="776" y="548"/>
                  </a:cubicBezTo>
                  <a:cubicBezTo>
                    <a:pt x="571" y="548"/>
                    <a:pt x="411" y="388"/>
                    <a:pt x="411" y="205"/>
                  </a:cubicBezTo>
                  <a:cubicBezTo>
                    <a:pt x="411" y="91"/>
                    <a:pt x="320"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1" name="Google Shape;1891;p28"/>
            <p:cNvSpPr/>
            <p:nvPr/>
          </p:nvSpPr>
          <p:spPr>
            <a:xfrm>
              <a:off x="4356950" y="1399800"/>
              <a:ext cx="38250" cy="24000"/>
            </a:xfrm>
            <a:custGeom>
              <a:avLst/>
              <a:gdLst/>
              <a:ahLst/>
              <a:cxnLst/>
              <a:rect l="l" t="t" r="r" b="b"/>
              <a:pathLst>
                <a:path w="1530" h="960" extrusionOk="0">
                  <a:moveTo>
                    <a:pt x="205" y="1"/>
                  </a:moveTo>
                  <a:cubicBezTo>
                    <a:pt x="91" y="1"/>
                    <a:pt x="0" y="92"/>
                    <a:pt x="0" y="206"/>
                  </a:cubicBezTo>
                  <a:cubicBezTo>
                    <a:pt x="0" y="617"/>
                    <a:pt x="342" y="960"/>
                    <a:pt x="753" y="960"/>
                  </a:cubicBezTo>
                  <a:cubicBezTo>
                    <a:pt x="1187" y="960"/>
                    <a:pt x="1529" y="617"/>
                    <a:pt x="1529" y="206"/>
                  </a:cubicBezTo>
                  <a:cubicBezTo>
                    <a:pt x="1529" y="92"/>
                    <a:pt x="1438" y="1"/>
                    <a:pt x="1324" y="1"/>
                  </a:cubicBezTo>
                  <a:cubicBezTo>
                    <a:pt x="1210" y="1"/>
                    <a:pt x="1119" y="92"/>
                    <a:pt x="1119" y="206"/>
                  </a:cubicBezTo>
                  <a:cubicBezTo>
                    <a:pt x="1119" y="389"/>
                    <a:pt x="959" y="549"/>
                    <a:pt x="753" y="549"/>
                  </a:cubicBezTo>
                  <a:cubicBezTo>
                    <a:pt x="571" y="549"/>
                    <a:pt x="411" y="389"/>
                    <a:pt x="411" y="206"/>
                  </a:cubicBezTo>
                  <a:cubicBezTo>
                    <a:pt x="411" y="92"/>
                    <a:pt x="32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2" name="Google Shape;1892;p28"/>
            <p:cNvSpPr/>
            <p:nvPr/>
          </p:nvSpPr>
          <p:spPr>
            <a:xfrm>
              <a:off x="4348950" y="1548175"/>
              <a:ext cx="38825" cy="24550"/>
            </a:xfrm>
            <a:custGeom>
              <a:avLst/>
              <a:gdLst/>
              <a:ahLst/>
              <a:cxnLst/>
              <a:rect l="l" t="t" r="r" b="b"/>
              <a:pathLst>
                <a:path w="1553" h="982" extrusionOk="0">
                  <a:moveTo>
                    <a:pt x="777" y="0"/>
                  </a:moveTo>
                  <a:cubicBezTo>
                    <a:pt x="343" y="0"/>
                    <a:pt x="1" y="366"/>
                    <a:pt x="1" y="777"/>
                  </a:cubicBezTo>
                  <a:cubicBezTo>
                    <a:pt x="1" y="891"/>
                    <a:pt x="92" y="982"/>
                    <a:pt x="206" y="982"/>
                  </a:cubicBezTo>
                  <a:cubicBezTo>
                    <a:pt x="343" y="982"/>
                    <a:pt x="434" y="891"/>
                    <a:pt x="434" y="777"/>
                  </a:cubicBezTo>
                  <a:cubicBezTo>
                    <a:pt x="434" y="594"/>
                    <a:pt x="571" y="434"/>
                    <a:pt x="777" y="434"/>
                  </a:cubicBezTo>
                  <a:cubicBezTo>
                    <a:pt x="959" y="434"/>
                    <a:pt x="1119" y="594"/>
                    <a:pt x="1119" y="777"/>
                  </a:cubicBezTo>
                  <a:cubicBezTo>
                    <a:pt x="1119" y="891"/>
                    <a:pt x="1210" y="982"/>
                    <a:pt x="1324" y="982"/>
                  </a:cubicBezTo>
                  <a:cubicBezTo>
                    <a:pt x="1439" y="982"/>
                    <a:pt x="1553" y="891"/>
                    <a:pt x="1553" y="777"/>
                  </a:cubicBezTo>
                  <a:cubicBezTo>
                    <a:pt x="1553" y="366"/>
                    <a:pt x="118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3" name="Google Shape;1893;p28"/>
            <p:cNvSpPr/>
            <p:nvPr/>
          </p:nvSpPr>
          <p:spPr>
            <a:xfrm>
              <a:off x="4370075" y="1673725"/>
              <a:ext cx="24550" cy="38250"/>
            </a:xfrm>
            <a:custGeom>
              <a:avLst/>
              <a:gdLst/>
              <a:ahLst/>
              <a:cxnLst/>
              <a:rect l="l" t="t" r="r" b="b"/>
              <a:pathLst>
                <a:path w="982" h="1530" extrusionOk="0">
                  <a:moveTo>
                    <a:pt x="205" y="0"/>
                  </a:moveTo>
                  <a:cubicBezTo>
                    <a:pt x="91" y="0"/>
                    <a:pt x="0" y="91"/>
                    <a:pt x="0" y="205"/>
                  </a:cubicBezTo>
                  <a:cubicBezTo>
                    <a:pt x="0" y="320"/>
                    <a:pt x="91" y="411"/>
                    <a:pt x="205" y="411"/>
                  </a:cubicBezTo>
                  <a:cubicBezTo>
                    <a:pt x="411" y="411"/>
                    <a:pt x="548" y="571"/>
                    <a:pt x="548" y="753"/>
                  </a:cubicBezTo>
                  <a:cubicBezTo>
                    <a:pt x="548" y="959"/>
                    <a:pt x="411" y="1118"/>
                    <a:pt x="205" y="1118"/>
                  </a:cubicBezTo>
                  <a:cubicBezTo>
                    <a:pt x="91" y="1118"/>
                    <a:pt x="0" y="1210"/>
                    <a:pt x="0" y="1324"/>
                  </a:cubicBezTo>
                  <a:cubicBezTo>
                    <a:pt x="0" y="1438"/>
                    <a:pt x="91" y="1529"/>
                    <a:pt x="205" y="1529"/>
                  </a:cubicBezTo>
                  <a:cubicBezTo>
                    <a:pt x="639" y="1529"/>
                    <a:pt x="982" y="1187"/>
                    <a:pt x="982" y="753"/>
                  </a:cubicBezTo>
                  <a:cubicBezTo>
                    <a:pt x="982" y="342"/>
                    <a:pt x="639" y="0"/>
                    <a:pt x="20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4" name="Google Shape;1894;p28"/>
            <p:cNvSpPr/>
            <p:nvPr/>
          </p:nvSpPr>
          <p:spPr>
            <a:xfrm>
              <a:off x="4356375" y="1247600"/>
              <a:ext cx="36550" cy="34675"/>
            </a:xfrm>
            <a:custGeom>
              <a:avLst/>
              <a:gdLst/>
              <a:ahLst/>
              <a:cxnLst/>
              <a:rect l="l" t="t" r="r" b="b"/>
              <a:pathLst>
                <a:path w="1462" h="1387" extrusionOk="0">
                  <a:moveTo>
                    <a:pt x="836" y="0"/>
                  </a:moveTo>
                  <a:cubicBezTo>
                    <a:pt x="639" y="0"/>
                    <a:pt x="445" y="74"/>
                    <a:pt x="297" y="223"/>
                  </a:cubicBezTo>
                  <a:cubicBezTo>
                    <a:pt x="0" y="520"/>
                    <a:pt x="0" y="1022"/>
                    <a:pt x="297" y="1318"/>
                  </a:cubicBezTo>
                  <a:cubicBezTo>
                    <a:pt x="343" y="1364"/>
                    <a:pt x="388" y="1387"/>
                    <a:pt x="434" y="1387"/>
                  </a:cubicBezTo>
                  <a:cubicBezTo>
                    <a:pt x="502" y="1387"/>
                    <a:pt x="548" y="1364"/>
                    <a:pt x="594" y="1318"/>
                  </a:cubicBezTo>
                  <a:cubicBezTo>
                    <a:pt x="685" y="1227"/>
                    <a:pt x="685" y="1090"/>
                    <a:pt x="594" y="1022"/>
                  </a:cubicBezTo>
                  <a:cubicBezTo>
                    <a:pt x="457" y="885"/>
                    <a:pt x="457" y="656"/>
                    <a:pt x="594" y="520"/>
                  </a:cubicBezTo>
                  <a:cubicBezTo>
                    <a:pt x="662" y="451"/>
                    <a:pt x="753" y="417"/>
                    <a:pt x="845" y="417"/>
                  </a:cubicBezTo>
                  <a:cubicBezTo>
                    <a:pt x="936" y="417"/>
                    <a:pt x="1027" y="451"/>
                    <a:pt x="1096" y="520"/>
                  </a:cubicBezTo>
                  <a:cubicBezTo>
                    <a:pt x="1130" y="565"/>
                    <a:pt x="1181" y="588"/>
                    <a:pt x="1236" y="588"/>
                  </a:cubicBezTo>
                  <a:cubicBezTo>
                    <a:pt x="1290" y="588"/>
                    <a:pt x="1347" y="565"/>
                    <a:pt x="1393" y="520"/>
                  </a:cubicBezTo>
                  <a:cubicBezTo>
                    <a:pt x="1461" y="451"/>
                    <a:pt x="1461" y="314"/>
                    <a:pt x="1393" y="223"/>
                  </a:cubicBezTo>
                  <a:cubicBezTo>
                    <a:pt x="1233" y="74"/>
                    <a:pt x="1033"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95" name="Google Shape;1895;p28"/>
          <p:cNvGrpSpPr/>
          <p:nvPr/>
        </p:nvGrpSpPr>
        <p:grpSpPr>
          <a:xfrm rot="-5400000" flipH="1">
            <a:off x="10263524" y="-723500"/>
            <a:ext cx="1097989" cy="1894911"/>
            <a:chOff x="1188225" y="1310800"/>
            <a:chExt cx="495900" cy="855825"/>
          </a:xfrm>
        </p:grpSpPr>
        <p:sp>
          <p:nvSpPr>
            <p:cNvPr id="1896" name="Google Shape;1896;p28"/>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7" name="Google Shape;1897;p28"/>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8" name="Google Shape;1898;p28"/>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9" name="Google Shape;1899;p28"/>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0" name="Google Shape;1900;p28"/>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1" name="Google Shape;1901;p28"/>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2" name="Google Shape;1902;p28"/>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3" name="Google Shape;1903;p28"/>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4" name="Google Shape;1904;p28"/>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5" name="Google Shape;1905;p28"/>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6" name="Google Shape;1906;p28"/>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7" name="Google Shape;1907;p28"/>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8" name="Google Shape;1908;p28"/>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9" name="Google Shape;1909;p28"/>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0" name="Google Shape;1910;p28"/>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1" name="Google Shape;1911;p28"/>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2" name="Google Shape;1912;p28"/>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3" name="Google Shape;1913;p28"/>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4" name="Google Shape;1914;p28"/>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5" name="Google Shape;1915;p28"/>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6" name="Google Shape;1916;p28"/>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7" name="Google Shape;1917;p28"/>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8" name="Google Shape;1918;p28"/>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9" name="Google Shape;1919;p28"/>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0" name="Google Shape;1920;p28"/>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1" name="Google Shape;1921;p28"/>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2" name="Google Shape;1922;p28"/>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3" name="Google Shape;1923;p28"/>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4" name="Google Shape;1924;p28"/>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5" name="Google Shape;1925;p28"/>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6" name="Google Shape;1926;p28"/>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27" name="Google Shape;1927;p28"/>
          <p:cNvGrpSpPr/>
          <p:nvPr/>
        </p:nvGrpSpPr>
        <p:grpSpPr>
          <a:xfrm flipH="1">
            <a:off x="2206357" y="5785265"/>
            <a:ext cx="1116920" cy="1330140"/>
            <a:chOff x="5591800" y="3934700"/>
            <a:chExt cx="504450" cy="600750"/>
          </a:xfrm>
        </p:grpSpPr>
        <p:sp>
          <p:nvSpPr>
            <p:cNvPr id="1928" name="Google Shape;1928;p28"/>
            <p:cNvSpPr/>
            <p:nvPr/>
          </p:nvSpPr>
          <p:spPr>
            <a:xfrm>
              <a:off x="5591800" y="4093750"/>
              <a:ext cx="439975" cy="440000"/>
            </a:xfrm>
            <a:custGeom>
              <a:avLst/>
              <a:gdLst/>
              <a:ahLst/>
              <a:cxnLst/>
              <a:rect l="l" t="t" r="r" b="b"/>
              <a:pathLst>
                <a:path w="17599" h="17600" extrusionOk="0">
                  <a:moveTo>
                    <a:pt x="8719" y="1"/>
                  </a:moveTo>
                  <a:cubicBezTo>
                    <a:pt x="8719" y="1"/>
                    <a:pt x="8719" y="24"/>
                    <a:pt x="8696" y="24"/>
                  </a:cubicBezTo>
                  <a:cubicBezTo>
                    <a:pt x="8696" y="24"/>
                    <a:pt x="8696" y="47"/>
                    <a:pt x="8719" y="47"/>
                  </a:cubicBezTo>
                  <a:cubicBezTo>
                    <a:pt x="8765" y="69"/>
                    <a:pt x="8788" y="115"/>
                    <a:pt x="8833" y="138"/>
                  </a:cubicBezTo>
                  <a:cubicBezTo>
                    <a:pt x="8843" y="141"/>
                    <a:pt x="8853" y="142"/>
                    <a:pt x="8865" y="142"/>
                  </a:cubicBezTo>
                  <a:cubicBezTo>
                    <a:pt x="8942" y="142"/>
                    <a:pt x="9065" y="83"/>
                    <a:pt x="9084" y="24"/>
                  </a:cubicBezTo>
                  <a:cubicBezTo>
                    <a:pt x="9084" y="24"/>
                    <a:pt x="9084" y="1"/>
                    <a:pt x="9062" y="1"/>
                  </a:cubicBezTo>
                  <a:close/>
                  <a:moveTo>
                    <a:pt x="10043" y="115"/>
                  </a:moveTo>
                  <a:cubicBezTo>
                    <a:pt x="9998" y="115"/>
                    <a:pt x="10020" y="115"/>
                    <a:pt x="10020" y="161"/>
                  </a:cubicBezTo>
                  <a:cubicBezTo>
                    <a:pt x="10066" y="252"/>
                    <a:pt x="10157" y="275"/>
                    <a:pt x="10226" y="275"/>
                  </a:cubicBezTo>
                  <a:cubicBezTo>
                    <a:pt x="10239" y="279"/>
                    <a:pt x="10252" y="281"/>
                    <a:pt x="10265" y="281"/>
                  </a:cubicBezTo>
                  <a:cubicBezTo>
                    <a:pt x="10320" y="281"/>
                    <a:pt x="10371" y="248"/>
                    <a:pt x="10408" y="229"/>
                  </a:cubicBezTo>
                  <a:cubicBezTo>
                    <a:pt x="10431" y="229"/>
                    <a:pt x="10431" y="206"/>
                    <a:pt x="10431" y="184"/>
                  </a:cubicBezTo>
                  <a:cubicBezTo>
                    <a:pt x="10431" y="184"/>
                    <a:pt x="10408" y="138"/>
                    <a:pt x="10386" y="138"/>
                  </a:cubicBezTo>
                  <a:cubicBezTo>
                    <a:pt x="10271" y="138"/>
                    <a:pt x="10157" y="115"/>
                    <a:pt x="10043" y="115"/>
                  </a:cubicBezTo>
                  <a:close/>
                  <a:moveTo>
                    <a:pt x="6893" y="206"/>
                  </a:moveTo>
                  <a:cubicBezTo>
                    <a:pt x="6848" y="206"/>
                    <a:pt x="6711" y="275"/>
                    <a:pt x="6688" y="275"/>
                  </a:cubicBezTo>
                  <a:cubicBezTo>
                    <a:pt x="6642" y="320"/>
                    <a:pt x="6642" y="366"/>
                    <a:pt x="6642" y="412"/>
                  </a:cubicBezTo>
                  <a:cubicBezTo>
                    <a:pt x="6642" y="526"/>
                    <a:pt x="6733" y="617"/>
                    <a:pt x="6848" y="617"/>
                  </a:cubicBezTo>
                  <a:cubicBezTo>
                    <a:pt x="6962" y="617"/>
                    <a:pt x="7053" y="526"/>
                    <a:pt x="7053" y="412"/>
                  </a:cubicBezTo>
                  <a:cubicBezTo>
                    <a:pt x="7076" y="343"/>
                    <a:pt x="7030" y="320"/>
                    <a:pt x="6985" y="275"/>
                  </a:cubicBezTo>
                  <a:cubicBezTo>
                    <a:pt x="6962" y="252"/>
                    <a:pt x="6939" y="206"/>
                    <a:pt x="6893" y="206"/>
                  </a:cubicBezTo>
                  <a:close/>
                  <a:moveTo>
                    <a:pt x="8149" y="275"/>
                  </a:moveTo>
                  <a:cubicBezTo>
                    <a:pt x="8103" y="320"/>
                    <a:pt x="8012" y="298"/>
                    <a:pt x="7989" y="366"/>
                  </a:cubicBezTo>
                  <a:cubicBezTo>
                    <a:pt x="7966" y="412"/>
                    <a:pt x="7943" y="480"/>
                    <a:pt x="7920" y="526"/>
                  </a:cubicBezTo>
                  <a:cubicBezTo>
                    <a:pt x="7966" y="572"/>
                    <a:pt x="7943" y="640"/>
                    <a:pt x="8012" y="686"/>
                  </a:cubicBezTo>
                  <a:cubicBezTo>
                    <a:pt x="8057" y="731"/>
                    <a:pt x="8126" y="709"/>
                    <a:pt x="8149" y="754"/>
                  </a:cubicBezTo>
                  <a:cubicBezTo>
                    <a:pt x="8194" y="709"/>
                    <a:pt x="8286" y="731"/>
                    <a:pt x="8331" y="663"/>
                  </a:cubicBezTo>
                  <a:cubicBezTo>
                    <a:pt x="8377" y="617"/>
                    <a:pt x="8354" y="549"/>
                    <a:pt x="8400" y="503"/>
                  </a:cubicBezTo>
                  <a:cubicBezTo>
                    <a:pt x="8354" y="457"/>
                    <a:pt x="8377" y="389"/>
                    <a:pt x="8308" y="343"/>
                  </a:cubicBezTo>
                  <a:cubicBezTo>
                    <a:pt x="8263" y="320"/>
                    <a:pt x="8194" y="298"/>
                    <a:pt x="8149" y="275"/>
                  </a:cubicBezTo>
                  <a:close/>
                  <a:moveTo>
                    <a:pt x="9531" y="406"/>
                  </a:moveTo>
                  <a:cubicBezTo>
                    <a:pt x="9520" y="406"/>
                    <a:pt x="9508" y="408"/>
                    <a:pt x="9495" y="412"/>
                  </a:cubicBezTo>
                  <a:cubicBezTo>
                    <a:pt x="9483" y="409"/>
                    <a:pt x="9472" y="407"/>
                    <a:pt x="9462" y="407"/>
                  </a:cubicBezTo>
                  <a:cubicBezTo>
                    <a:pt x="9397" y="407"/>
                    <a:pt x="9375" y="464"/>
                    <a:pt x="9336" y="503"/>
                  </a:cubicBezTo>
                  <a:cubicBezTo>
                    <a:pt x="9267" y="549"/>
                    <a:pt x="9267" y="594"/>
                    <a:pt x="9267" y="663"/>
                  </a:cubicBezTo>
                  <a:cubicBezTo>
                    <a:pt x="9244" y="731"/>
                    <a:pt x="9313" y="777"/>
                    <a:pt x="9358" y="823"/>
                  </a:cubicBezTo>
                  <a:cubicBezTo>
                    <a:pt x="9404" y="891"/>
                    <a:pt x="9450" y="868"/>
                    <a:pt x="9518" y="891"/>
                  </a:cubicBezTo>
                  <a:cubicBezTo>
                    <a:pt x="9609" y="891"/>
                    <a:pt x="9632" y="823"/>
                    <a:pt x="9678" y="800"/>
                  </a:cubicBezTo>
                  <a:cubicBezTo>
                    <a:pt x="9724" y="754"/>
                    <a:pt x="9724" y="709"/>
                    <a:pt x="9746" y="640"/>
                  </a:cubicBezTo>
                  <a:cubicBezTo>
                    <a:pt x="9746" y="572"/>
                    <a:pt x="9701" y="526"/>
                    <a:pt x="9655" y="480"/>
                  </a:cubicBezTo>
                  <a:cubicBezTo>
                    <a:pt x="9618" y="443"/>
                    <a:pt x="9581" y="406"/>
                    <a:pt x="9531" y="406"/>
                  </a:cubicBezTo>
                  <a:close/>
                  <a:moveTo>
                    <a:pt x="10842" y="480"/>
                  </a:moveTo>
                  <a:cubicBezTo>
                    <a:pt x="10796" y="526"/>
                    <a:pt x="10728" y="503"/>
                    <a:pt x="10682" y="549"/>
                  </a:cubicBezTo>
                  <a:cubicBezTo>
                    <a:pt x="10614" y="594"/>
                    <a:pt x="10614" y="686"/>
                    <a:pt x="10591" y="731"/>
                  </a:cubicBezTo>
                  <a:cubicBezTo>
                    <a:pt x="10568" y="777"/>
                    <a:pt x="10614" y="845"/>
                    <a:pt x="10637" y="891"/>
                  </a:cubicBezTo>
                  <a:cubicBezTo>
                    <a:pt x="10682" y="982"/>
                    <a:pt x="10774" y="982"/>
                    <a:pt x="10842" y="1005"/>
                  </a:cubicBezTo>
                  <a:cubicBezTo>
                    <a:pt x="10851" y="1010"/>
                    <a:pt x="10859" y="1011"/>
                    <a:pt x="10868" y="1011"/>
                  </a:cubicBezTo>
                  <a:cubicBezTo>
                    <a:pt x="10906" y="1011"/>
                    <a:pt x="10946" y="978"/>
                    <a:pt x="11002" y="960"/>
                  </a:cubicBezTo>
                  <a:cubicBezTo>
                    <a:pt x="11070" y="914"/>
                    <a:pt x="11070" y="823"/>
                    <a:pt x="11116" y="754"/>
                  </a:cubicBezTo>
                  <a:cubicBezTo>
                    <a:pt x="11093" y="709"/>
                    <a:pt x="11093" y="663"/>
                    <a:pt x="11070" y="640"/>
                  </a:cubicBezTo>
                  <a:cubicBezTo>
                    <a:pt x="11047" y="594"/>
                    <a:pt x="11002" y="526"/>
                    <a:pt x="10956" y="526"/>
                  </a:cubicBezTo>
                  <a:cubicBezTo>
                    <a:pt x="10911" y="503"/>
                    <a:pt x="10865" y="480"/>
                    <a:pt x="10842" y="480"/>
                  </a:cubicBezTo>
                  <a:close/>
                  <a:moveTo>
                    <a:pt x="4920" y="888"/>
                  </a:moveTo>
                  <a:cubicBezTo>
                    <a:pt x="4911" y="888"/>
                    <a:pt x="4898" y="901"/>
                    <a:pt x="4885" y="914"/>
                  </a:cubicBezTo>
                  <a:cubicBezTo>
                    <a:pt x="4816" y="937"/>
                    <a:pt x="4748" y="982"/>
                    <a:pt x="4679" y="1005"/>
                  </a:cubicBezTo>
                  <a:cubicBezTo>
                    <a:pt x="4679" y="1028"/>
                    <a:pt x="4656" y="1028"/>
                    <a:pt x="4634" y="1028"/>
                  </a:cubicBezTo>
                  <a:cubicBezTo>
                    <a:pt x="4656" y="1051"/>
                    <a:pt x="4679" y="1074"/>
                    <a:pt x="4702" y="1074"/>
                  </a:cubicBezTo>
                  <a:cubicBezTo>
                    <a:pt x="4710" y="1081"/>
                    <a:pt x="4717" y="1084"/>
                    <a:pt x="4725" y="1084"/>
                  </a:cubicBezTo>
                  <a:cubicBezTo>
                    <a:pt x="4740" y="1084"/>
                    <a:pt x="4755" y="1074"/>
                    <a:pt x="4771" y="1074"/>
                  </a:cubicBezTo>
                  <a:cubicBezTo>
                    <a:pt x="4885" y="1074"/>
                    <a:pt x="4930" y="1028"/>
                    <a:pt x="4930" y="914"/>
                  </a:cubicBezTo>
                  <a:cubicBezTo>
                    <a:pt x="4930" y="895"/>
                    <a:pt x="4926" y="888"/>
                    <a:pt x="4920" y="888"/>
                  </a:cubicBezTo>
                  <a:close/>
                  <a:moveTo>
                    <a:pt x="12065" y="648"/>
                  </a:moveTo>
                  <a:cubicBezTo>
                    <a:pt x="12041" y="648"/>
                    <a:pt x="12020" y="659"/>
                    <a:pt x="12006" y="686"/>
                  </a:cubicBezTo>
                  <a:cubicBezTo>
                    <a:pt x="11915" y="754"/>
                    <a:pt x="11892" y="891"/>
                    <a:pt x="11938" y="982"/>
                  </a:cubicBezTo>
                  <a:cubicBezTo>
                    <a:pt x="11983" y="1097"/>
                    <a:pt x="12075" y="1142"/>
                    <a:pt x="12189" y="1142"/>
                  </a:cubicBezTo>
                  <a:cubicBezTo>
                    <a:pt x="12303" y="1142"/>
                    <a:pt x="12394" y="1097"/>
                    <a:pt x="12440" y="982"/>
                  </a:cubicBezTo>
                  <a:cubicBezTo>
                    <a:pt x="12485" y="891"/>
                    <a:pt x="12463" y="823"/>
                    <a:pt x="12371" y="777"/>
                  </a:cubicBezTo>
                  <a:cubicBezTo>
                    <a:pt x="12280" y="731"/>
                    <a:pt x="12212" y="686"/>
                    <a:pt x="12120" y="663"/>
                  </a:cubicBezTo>
                  <a:cubicBezTo>
                    <a:pt x="12101" y="653"/>
                    <a:pt x="12082" y="648"/>
                    <a:pt x="12065" y="648"/>
                  </a:cubicBezTo>
                  <a:close/>
                  <a:moveTo>
                    <a:pt x="6117" y="823"/>
                  </a:moveTo>
                  <a:cubicBezTo>
                    <a:pt x="6003" y="823"/>
                    <a:pt x="5912" y="891"/>
                    <a:pt x="5912" y="1005"/>
                  </a:cubicBezTo>
                  <a:cubicBezTo>
                    <a:pt x="5912" y="1119"/>
                    <a:pt x="5980" y="1211"/>
                    <a:pt x="6094" y="1211"/>
                  </a:cubicBezTo>
                  <a:cubicBezTo>
                    <a:pt x="6109" y="1213"/>
                    <a:pt x="6122" y="1214"/>
                    <a:pt x="6135" y="1214"/>
                  </a:cubicBezTo>
                  <a:cubicBezTo>
                    <a:pt x="6245" y="1214"/>
                    <a:pt x="6302" y="1130"/>
                    <a:pt x="6323" y="1028"/>
                  </a:cubicBezTo>
                  <a:cubicBezTo>
                    <a:pt x="6300" y="914"/>
                    <a:pt x="6231" y="823"/>
                    <a:pt x="6117" y="823"/>
                  </a:cubicBezTo>
                  <a:close/>
                  <a:moveTo>
                    <a:pt x="7441" y="914"/>
                  </a:moveTo>
                  <a:cubicBezTo>
                    <a:pt x="7418" y="960"/>
                    <a:pt x="7350" y="937"/>
                    <a:pt x="7304" y="982"/>
                  </a:cubicBezTo>
                  <a:cubicBezTo>
                    <a:pt x="7236" y="1028"/>
                    <a:pt x="7281" y="1097"/>
                    <a:pt x="7213" y="1142"/>
                  </a:cubicBezTo>
                  <a:cubicBezTo>
                    <a:pt x="7236" y="1188"/>
                    <a:pt x="7258" y="1256"/>
                    <a:pt x="7281" y="1302"/>
                  </a:cubicBezTo>
                  <a:cubicBezTo>
                    <a:pt x="7327" y="1370"/>
                    <a:pt x="7395" y="1370"/>
                    <a:pt x="7441" y="1370"/>
                  </a:cubicBezTo>
                  <a:cubicBezTo>
                    <a:pt x="7450" y="1375"/>
                    <a:pt x="7459" y="1377"/>
                    <a:pt x="7469" y="1377"/>
                  </a:cubicBezTo>
                  <a:cubicBezTo>
                    <a:pt x="7512" y="1377"/>
                    <a:pt x="7564" y="1343"/>
                    <a:pt x="7601" y="1325"/>
                  </a:cubicBezTo>
                  <a:cubicBezTo>
                    <a:pt x="7669" y="1279"/>
                    <a:pt x="7647" y="1211"/>
                    <a:pt x="7692" y="1142"/>
                  </a:cubicBezTo>
                  <a:cubicBezTo>
                    <a:pt x="7647" y="1119"/>
                    <a:pt x="7669" y="1028"/>
                    <a:pt x="7601" y="982"/>
                  </a:cubicBezTo>
                  <a:cubicBezTo>
                    <a:pt x="7555" y="937"/>
                    <a:pt x="7487" y="960"/>
                    <a:pt x="7441" y="914"/>
                  </a:cubicBezTo>
                  <a:close/>
                  <a:moveTo>
                    <a:pt x="8811" y="1005"/>
                  </a:moveTo>
                  <a:cubicBezTo>
                    <a:pt x="8742" y="1028"/>
                    <a:pt x="8696" y="1028"/>
                    <a:pt x="8651" y="1074"/>
                  </a:cubicBezTo>
                  <a:cubicBezTo>
                    <a:pt x="8605" y="1119"/>
                    <a:pt x="8560" y="1165"/>
                    <a:pt x="8560" y="1233"/>
                  </a:cubicBezTo>
                  <a:cubicBezTo>
                    <a:pt x="8560" y="1302"/>
                    <a:pt x="8560" y="1348"/>
                    <a:pt x="8605" y="1393"/>
                  </a:cubicBezTo>
                  <a:cubicBezTo>
                    <a:pt x="8666" y="1414"/>
                    <a:pt x="8691" y="1488"/>
                    <a:pt x="8744" y="1488"/>
                  </a:cubicBezTo>
                  <a:cubicBezTo>
                    <a:pt x="8750" y="1488"/>
                    <a:pt x="8757" y="1487"/>
                    <a:pt x="8765" y="1485"/>
                  </a:cubicBezTo>
                  <a:cubicBezTo>
                    <a:pt x="8833" y="1485"/>
                    <a:pt x="8902" y="1485"/>
                    <a:pt x="8948" y="1439"/>
                  </a:cubicBezTo>
                  <a:cubicBezTo>
                    <a:pt x="8970" y="1370"/>
                    <a:pt x="9062" y="1348"/>
                    <a:pt x="9039" y="1256"/>
                  </a:cubicBezTo>
                  <a:cubicBezTo>
                    <a:pt x="9039" y="1211"/>
                    <a:pt x="9039" y="1142"/>
                    <a:pt x="8970" y="1097"/>
                  </a:cubicBezTo>
                  <a:cubicBezTo>
                    <a:pt x="8925" y="1074"/>
                    <a:pt x="8902" y="1005"/>
                    <a:pt x="8811" y="1005"/>
                  </a:cubicBezTo>
                  <a:close/>
                  <a:moveTo>
                    <a:pt x="10169" y="1138"/>
                  </a:moveTo>
                  <a:cubicBezTo>
                    <a:pt x="10158" y="1138"/>
                    <a:pt x="10147" y="1139"/>
                    <a:pt x="10134" y="1142"/>
                  </a:cubicBezTo>
                  <a:lnTo>
                    <a:pt x="10066" y="1142"/>
                  </a:lnTo>
                  <a:cubicBezTo>
                    <a:pt x="10020" y="1142"/>
                    <a:pt x="9975" y="1165"/>
                    <a:pt x="9929" y="1211"/>
                  </a:cubicBezTo>
                  <a:cubicBezTo>
                    <a:pt x="9883" y="1256"/>
                    <a:pt x="9861" y="1302"/>
                    <a:pt x="9861" y="1348"/>
                  </a:cubicBezTo>
                  <a:cubicBezTo>
                    <a:pt x="9883" y="1370"/>
                    <a:pt x="9883" y="1416"/>
                    <a:pt x="9861" y="1439"/>
                  </a:cubicBezTo>
                  <a:cubicBezTo>
                    <a:pt x="9861" y="1485"/>
                    <a:pt x="9883" y="1530"/>
                    <a:pt x="9929" y="1553"/>
                  </a:cubicBezTo>
                  <a:cubicBezTo>
                    <a:pt x="9966" y="1590"/>
                    <a:pt x="9988" y="1628"/>
                    <a:pt x="10032" y="1628"/>
                  </a:cubicBezTo>
                  <a:cubicBezTo>
                    <a:pt x="10042" y="1628"/>
                    <a:pt x="10053" y="1626"/>
                    <a:pt x="10066" y="1622"/>
                  </a:cubicBezTo>
                  <a:lnTo>
                    <a:pt x="10134" y="1622"/>
                  </a:lnTo>
                  <a:cubicBezTo>
                    <a:pt x="10203" y="1622"/>
                    <a:pt x="10249" y="1599"/>
                    <a:pt x="10294" y="1553"/>
                  </a:cubicBezTo>
                  <a:cubicBezTo>
                    <a:pt x="10317" y="1530"/>
                    <a:pt x="10340" y="1485"/>
                    <a:pt x="10340" y="1416"/>
                  </a:cubicBezTo>
                  <a:cubicBezTo>
                    <a:pt x="10340" y="1370"/>
                    <a:pt x="10340" y="1302"/>
                    <a:pt x="10317" y="1256"/>
                  </a:cubicBezTo>
                  <a:cubicBezTo>
                    <a:pt x="10278" y="1197"/>
                    <a:pt x="10238" y="1138"/>
                    <a:pt x="10169" y="1138"/>
                  </a:cubicBezTo>
                  <a:close/>
                  <a:moveTo>
                    <a:pt x="4091" y="1343"/>
                  </a:moveTo>
                  <a:cubicBezTo>
                    <a:pt x="4057" y="1343"/>
                    <a:pt x="4037" y="1396"/>
                    <a:pt x="4017" y="1416"/>
                  </a:cubicBezTo>
                  <a:cubicBezTo>
                    <a:pt x="3994" y="1439"/>
                    <a:pt x="3949" y="1462"/>
                    <a:pt x="3926" y="1485"/>
                  </a:cubicBezTo>
                  <a:cubicBezTo>
                    <a:pt x="3858" y="1530"/>
                    <a:pt x="3835" y="1576"/>
                    <a:pt x="3880" y="1622"/>
                  </a:cubicBezTo>
                  <a:cubicBezTo>
                    <a:pt x="3918" y="1659"/>
                    <a:pt x="3985" y="1696"/>
                    <a:pt x="4059" y="1696"/>
                  </a:cubicBezTo>
                  <a:cubicBezTo>
                    <a:pt x="4075" y="1696"/>
                    <a:pt x="4092" y="1694"/>
                    <a:pt x="4109" y="1690"/>
                  </a:cubicBezTo>
                  <a:cubicBezTo>
                    <a:pt x="4131" y="1667"/>
                    <a:pt x="4154" y="1644"/>
                    <a:pt x="4177" y="1622"/>
                  </a:cubicBezTo>
                  <a:cubicBezTo>
                    <a:pt x="4200" y="1599"/>
                    <a:pt x="4200" y="1553"/>
                    <a:pt x="4200" y="1553"/>
                  </a:cubicBezTo>
                  <a:cubicBezTo>
                    <a:pt x="4200" y="1507"/>
                    <a:pt x="4200" y="1507"/>
                    <a:pt x="4200" y="1507"/>
                  </a:cubicBezTo>
                  <a:cubicBezTo>
                    <a:pt x="4223" y="1416"/>
                    <a:pt x="4154" y="1393"/>
                    <a:pt x="4109" y="1348"/>
                  </a:cubicBezTo>
                  <a:cubicBezTo>
                    <a:pt x="4102" y="1344"/>
                    <a:pt x="4096" y="1343"/>
                    <a:pt x="4091" y="1343"/>
                  </a:cubicBezTo>
                  <a:close/>
                  <a:moveTo>
                    <a:pt x="11458" y="1211"/>
                  </a:moveTo>
                  <a:cubicBezTo>
                    <a:pt x="11299" y="1211"/>
                    <a:pt x="11184" y="1325"/>
                    <a:pt x="11184" y="1485"/>
                  </a:cubicBezTo>
                  <a:cubicBezTo>
                    <a:pt x="11184" y="1644"/>
                    <a:pt x="11276" y="1758"/>
                    <a:pt x="11436" y="1758"/>
                  </a:cubicBezTo>
                  <a:cubicBezTo>
                    <a:pt x="11595" y="1758"/>
                    <a:pt x="11709" y="1644"/>
                    <a:pt x="11709" y="1485"/>
                  </a:cubicBezTo>
                  <a:cubicBezTo>
                    <a:pt x="11709" y="1325"/>
                    <a:pt x="11618" y="1211"/>
                    <a:pt x="11458" y="1211"/>
                  </a:cubicBezTo>
                  <a:close/>
                  <a:moveTo>
                    <a:pt x="5364" y="1416"/>
                  </a:moveTo>
                  <a:cubicBezTo>
                    <a:pt x="5250" y="1439"/>
                    <a:pt x="5159" y="1507"/>
                    <a:pt x="5181" y="1622"/>
                  </a:cubicBezTo>
                  <a:cubicBezTo>
                    <a:pt x="5181" y="1736"/>
                    <a:pt x="5250" y="1827"/>
                    <a:pt x="5387" y="1827"/>
                  </a:cubicBezTo>
                  <a:cubicBezTo>
                    <a:pt x="5501" y="1804"/>
                    <a:pt x="5569" y="1736"/>
                    <a:pt x="5569" y="1622"/>
                  </a:cubicBezTo>
                  <a:cubicBezTo>
                    <a:pt x="5547" y="1507"/>
                    <a:pt x="5478" y="1416"/>
                    <a:pt x="5364" y="1416"/>
                  </a:cubicBezTo>
                  <a:close/>
                  <a:moveTo>
                    <a:pt x="12852" y="1352"/>
                  </a:moveTo>
                  <a:cubicBezTo>
                    <a:pt x="12832" y="1352"/>
                    <a:pt x="12809" y="1357"/>
                    <a:pt x="12782" y="1370"/>
                  </a:cubicBezTo>
                  <a:cubicBezTo>
                    <a:pt x="12763" y="1358"/>
                    <a:pt x="12744" y="1352"/>
                    <a:pt x="12725" y="1352"/>
                  </a:cubicBezTo>
                  <a:cubicBezTo>
                    <a:pt x="12677" y="1352"/>
                    <a:pt x="12632" y="1390"/>
                    <a:pt x="12600" y="1439"/>
                  </a:cubicBezTo>
                  <a:cubicBezTo>
                    <a:pt x="12531" y="1485"/>
                    <a:pt x="12508" y="1553"/>
                    <a:pt x="12531" y="1622"/>
                  </a:cubicBezTo>
                  <a:cubicBezTo>
                    <a:pt x="12531" y="1690"/>
                    <a:pt x="12531" y="1758"/>
                    <a:pt x="12600" y="1804"/>
                  </a:cubicBezTo>
                  <a:cubicBezTo>
                    <a:pt x="12645" y="1873"/>
                    <a:pt x="12691" y="1895"/>
                    <a:pt x="12782" y="1895"/>
                  </a:cubicBezTo>
                  <a:cubicBezTo>
                    <a:pt x="12851" y="1873"/>
                    <a:pt x="12919" y="1895"/>
                    <a:pt x="12988" y="1827"/>
                  </a:cubicBezTo>
                  <a:cubicBezTo>
                    <a:pt x="13033" y="1758"/>
                    <a:pt x="13079" y="1713"/>
                    <a:pt x="13056" y="1622"/>
                  </a:cubicBezTo>
                  <a:cubicBezTo>
                    <a:pt x="13056" y="1553"/>
                    <a:pt x="13056" y="1485"/>
                    <a:pt x="12988" y="1416"/>
                  </a:cubicBezTo>
                  <a:cubicBezTo>
                    <a:pt x="12939" y="1384"/>
                    <a:pt x="12902" y="1352"/>
                    <a:pt x="12852" y="1352"/>
                  </a:cubicBezTo>
                  <a:close/>
                  <a:moveTo>
                    <a:pt x="6711" y="1553"/>
                  </a:moveTo>
                  <a:cubicBezTo>
                    <a:pt x="6574" y="1553"/>
                    <a:pt x="6505" y="1622"/>
                    <a:pt x="6505" y="1758"/>
                  </a:cubicBezTo>
                  <a:cubicBezTo>
                    <a:pt x="6505" y="1918"/>
                    <a:pt x="6574" y="1964"/>
                    <a:pt x="6733" y="1964"/>
                  </a:cubicBezTo>
                  <a:cubicBezTo>
                    <a:pt x="6870" y="1964"/>
                    <a:pt x="6916" y="1895"/>
                    <a:pt x="6916" y="1758"/>
                  </a:cubicBezTo>
                  <a:cubicBezTo>
                    <a:pt x="6916" y="1622"/>
                    <a:pt x="6848" y="1553"/>
                    <a:pt x="6711" y="1553"/>
                  </a:cubicBezTo>
                  <a:close/>
                  <a:moveTo>
                    <a:pt x="13885" y="1634"/>
                  </a:moveTo>
                  <a:cubicBezTo>
                    <a:pt x="13880" y="1634"/>
                    <a:pt x="13878" y="1637"/>
                    <a:pt x="13878" y="1644"/>
                  </a:cubicBezTo>
                  <a:cubicBezTo>
                    <a:pt x="13855" y="1644"/>
                    <a:pt x="13832" y="1667"/>
                    <a:pt x="13832" y="1690"/>
                  </a:cubicBezTo>
                  <a:cubicBezTo>
                    <a:pt x="13832" y="1758"/>
                    <a:pt x="13855" y="1850"/>
                    <a:pt x="13901" y="1918"/>
                  </a:cubicBezTo>
                  <a:cubicBezTo>
                    <a:pt x="13969" y="1987"/>
                    <a:pt x="14038" y="2010"/>
                    <a:pt x="14152" y="2032"/>
                  </a:cubicBezTo>
                  <a:cubicBezTo>
                    <a:pt x="14175" y="2010"/>
                    <a:pt x="14220" y="2010"/>
                    <a:pt x="14266" y="1987"/>
                  </a:cubicBezTo>
                  <a:cubicBezTo>
                    <a:pt x="14266" y="1987"/>
                    <a:pt x="14289" y="1964"/>
                    <a:pt x="14311" y="1964"/>
                  </a:cubicBezTo>
                  <a:cubicBezTo>
                    <a:pt x="14289" y="1941"/>
                    <a:pt x="14289" y="1941"/>
                    <a:pt x="14266" y="1918"/>
                  </a:cubicBezTo>
                  <a:cubicBezTo>
                    <a:pt x="14152" y="1827"/>
                    <a:pt x="14038" y="1736"/>
                    <a:pt x="13923" y="1644"/>
                  </a:cubicBezTo>
                  <a:cubicBezTo>
                    <a:pt x="13908" y="1644"/>
                    <a:pt x="13893" y="1634"/>
                    <a:pt x="13885" y="1634"/>
                  </a:cubicBezTo>
                  <a:close/>
                  <a:moveTo>
                    <a:pt x="8035" y="1622"/>
                  </a:moveTo>
                  <a:cubicBezTo>
                    <a:pt x="7943" y="1622"/>
                    <a:pt x="7829" y="1758"/>
                    <a:pt x="7829" y="1850"/>
                  </a:cubicBezTo>
                  <a:cubicBezTo>
                    <a:pt x="7829" y="1964"/>
                    <a:pt x="7943" y="2101"/>
                    <a:pt x="8057" y="2101"/>
                  </a:cubicBezTo>
                  <a:cubicBezTo>
                    <a:pt x="8171" y="2078"/>
                    <a:pt x="8308" y="1964"/>
                    <a:pt x="8286" y="1850"/>
                  </a:cubicBezTo>
                  <a:cubicBezTo>
                    <a:pt x="8286" y="1736"/>
                    <a:pt x="8149" y="1622"/>
                    <a:pt x="8035" y="1622"/>
                  </a:cubicBezTo>
                  <a:close/>
                  <a:moveTo>
                    <a:pt x="9477" y="1750"/>
                  </a:moveTo>
                  <a:cubicBezTo>
                    <a:pt x="9462" y="1750"/>
                    <a:pt x="9445" y="1752"/>
                    <a:pt x="9427" y="1758"/>
                  </a:cubicBezTo>
                  <a:cubicBezTo>
                    <a:pt x="9404" y="1758"/>
                    <a:pt x="9376" y="1753"/>
                    <a:pt x="9347" y="1753"/>
                  </a:cubicBezTo>
                  <a:cubicBezTo>
                    <a:pt x="9318" y="1753"/>
                    <a:pt x="9290" y="1758"/>
                    <a:pt x="9267" y="1781"/>
                  </a:cubicBezTo>
                  <a:cubicBezTo>
                    <a:pt x="9199" y="1804"/>
                    <a:pt x="9130" y="1873"/>
                    <a:pt x="9176" y="1964"/>
                  </a:cubicBezTo>
                  <a:cubicBezTo>
                    <a:pt x="9176" y="1987"/>
                    <a:pt x="9176" y="2010"/>
                    <a:pt x="9176" y="2032"/>
                  </a:cubicBezTo>
                  <a:cubicBezTo>
                    <a:pt x="9153" y="2078"/>
                    <a:pt x="9176" y="2124"/>
                    <a:pt x="9221" y="2169"/>
                  </a:cubicBezTo>
                  <a:cubicBezTo>
                    <a:pt x="9255" y="2203"/>
                    <a:pt x="9288" y="2224"/>
                    <a:pt x="9322" y="2224"/>
                  </a:cubicBezTo>
                  <a:cubicBezTo>
                    <a:pt x="9334" y="2224"/>
                    <a:pt x="9346" y="2221"/>
                    <a:pt x="9358" y="2215"/>
                  </a:cubicBezTo>
                  <a:lnTo>
                    <a:pt x="9450" y="2215"/>
                  </a:lnTo>
                  <a:cubicBezTo>
                    <a:pt x="9463" y="2219"/>
                    <a:pt x="9474" y="2221"/>
                    <a:pt x="9484" y="2221"/>
                  </a:cubicBezTo>
                  <a:cubicBezTo>
                    <a:pt x="9528" y="2221"/>
                    <a:pt x="9550" y="2188"/>
                    <a:pt x="9587" y="2169"/>
                  </a:cubicBezTo>
                  <a:cubicBezTo>
                    <a:pt x="9609" y="2124"/>
                    <a:pt x="9655" y="2101"/>
                    <a:pt x="9632" y="2032"/>
                  </a:cubicBezTo>
                  <a:cubicBezTo>
                    <a:pt x="9632" y="2010"/>
                    <a:pt x="9632" y="1987"/>
                    <a:pt x="9632" y="1964"/>
                  </a:cubicBezTo>
                  <a:cubicBezTo>
                    <a:pt x="9655" y="1895"/>
                    <a:pt x="9632" y="1850"/>
                    <a:pt x="9587" y="1804"/>
                  </a:cubicBezTo>
                  <a:cubicBezTo>
                    <a:pt x="9553" y="1771"/>
                    <a:pt x="9520" y="1750"/>
                    <a:pt x="9477" y="1750"/>
                  </a:cubicBezTo>
                  <a:close/>
                  <a:moveTo>
                    <a:pt x="3333" y="1964"/>
                  </a:moveTo>
                  <a:cubicBezTo>
                    <a:pt x="3218" y="1964"/>
                    <a:pt x="3150" y="2010"/>
                    <a:pt x="3150" y="2101"/>
                  </a:cubicBezTo>
                  <a:cubicBezTo>
                    <a:pt x="3150" y="2238"/>
                    <a:pt x="3196" y="2283"/>
                    <a:pt x="3333" y="2283"/>
                  </a:cubicBezTo>
                  <a:cubicBezTo>
                    <a:pt x="3447" y="2283"/>
                    <a:pt x="3492" y="2238"/>
                    <a:pt x="3492" y="2124"/>
                  </a:cubicBezTo>
                  <a:cubicBezTo>
                    <a:pt x="3492" y="2010"/>
                    <a:pt x="3447" y="1964"/>
                    <a:pt x="3333" y="1964"/>
                  </a:cubicBezTo>
                  <a:close/>
                  <a:moveTo>
                    <a:pt x="10728" y="1827"/>
                  </a:moveTo>
                  <a:cubicBezTo>
                    <a:pt x="10614" y="1827"/>
                    <a:pt x="10454" y="1964"/>
                    <a:pt x="10477" y="2101"/>
                  </a:cubicBezTo>
                  <a:cubicBezTo>
                    <a:pt x="10477" y="2261"/>
                    <a:pt x="10591" y="2352"/>
                    <a:pt x="10751" y="2352"/>
                  </a:cubicBezTo>
                  <a:cubicBezTo>
                    <a:pt x="10911" y="2352"/>
                    <a:pt x="11025" y="2238"/>
                    <a:pt x="11002" y="2078"/>
                  </a:cubicBezTo>
                  <a:cubicBezTo>
                    <a:pt x="11002" y="1918"/>
                    <a:pt x="10888" y="1827"/>
                    <a:pt x="10728" y="1827"/>
                  </a:cubicBezTo>
                  <a:close/>
                  <a:moveTo>
                    <a:pt x="4656" y="2032"/>
                  </a:moveTo>
                  <a:cubicBezTo>
                    <a:pt x="4565" y="2032"/>
                    <a:pt x="4474" y="2124"/>
                    <a:pt x="4474" y="2238"/>
                  </a:cubicBezTo>
                  <a:cubicBezTo>
                    <a:pt x="4474" y="2329"/>
                    <a:pt x="4565" y="2420"/>
                    <a:pt x="4679" y="2420"/>
                  </a:cubicBezTo>
                  <a:cubicBezTo>
                    <a:pt x="4771" y="2420"/>
                    <a:pt x="4862" y="2329"/>
                    <a:pt x="4862" y="2215"/>
                  </a:cubicBezTo>
                  <a:cubicBezTo>
                    <a:pt x="4862" y="2124"/>
                    <a:pt x="4771" y="2032"/>
                    <a:pt x="4656" y="2032"/>
                  </a:cubicBezTo>
                  <a:close/>
                  <a:moveTo>
                    <a:pt x="12145" y="1955"/>
                  </a:moveTo>
                  <a:cubicBezTo>
                    <a:pt x="12130" y="1955"/>
                    <a:pt x="12115" y="1958"/>
                    <a:pt x="12097" y="1964"/>
                  </a:cubicBezTo>
                  <a:cubicBezTo>
                    <a:pt x="12006" y="1964"/>
                    <a:pt x="11960" y="1964"/>
                    <a:pt x="11892" y="2032"/>
                  </a:cubicBezTo>
                  <a:cubicBezTo>
                    <a:pt x="11846" y="2078"/>
                    <a:pt x="11801" y="2124"/>
                    <a:pt x="11824" y="2215"/>
                  </a:cubicBezTo>
                  <a:cubicBezTo>
                    <a:pt x="11824" y="2283"/>
                    <a:pt x="11801" y="2352"/>
                    <a:pt x="11892" y="2420"/>
                  </a:cubicBezTo>
                  <a:cubicBezTo>
                    <a:pt x="11929" y="2458"/>
                    <a:pt x="11967" y="2495"/>
                    <a:pt x="12029" y="2495"/>
                  </a:cubicBezTo>
                  <a:cubicBezTo>
                    <a:pt x="12043" y="2495"/>
                    <a:pt x="12058" y="2493"/>
                    <a:pt x="12075" y="2489"/>
                  </a:cubicBezTo>
                  <a:cubicBezTo>
                    <a:pt x="12143" y="2489"/>
                    <a:pt x="12212" y="2489"/>
                    <a:pt x="12280" y="2420"/>
                  </a:cubicBezTo>
                  <a:cubicBezTo>
                    <a:pt x="12326" y="2352"/>
                    <a:pt x="12371" y="2306"/>
                    <a:pt x="12349" y="2238"/>
                  </a:cubicBezTo>
                  <a:cubicBezTo>
                    <a:pt x="12371" y="2147"/>
                    <a:pt x="12349" y="2078"/>
                    <a:pt x="12280" y="2032"/>
                  </a:cubicBezTo>
                  <a:cubicBezTo>
                    <a:pt x="12229" y="1981"/>
                    <a:pt x="12190" y="1955"/>
                    <a:pt x="12145" y="1955"/>
                  </a:cubicBezTo>
                  <a:close/>
                  <a:moveTo>
                    <a:pt x="5957" y="2147"/>
                  </a:moveTo>
                  <a:cubicBezTo>
                    <a:pt x="5820" y="2169"/>
                    <a:pt x="5775" y="2215"/>
                    <a:pt x="5775" y="2375"/>
                  </a:cubicBezTo>
                  <a:cubicBezTo>
                    <a:pt x="5775" y="2512"/>
                    <a:pt x="5820" y="2557"/>
                    <a:pt x="5980" y="2557"/>
                  </a:cubicBezTo>
                  <a:cubicBezTo>
                    <a:pt x="6117" y="2557"/>
                    <a:pt x="6163" y="2489"/>
                    <a:pt x="6186" y="2352"/>
                  </a:cubicBezTo>
                  <a:cubicBezTo>
                    <a:pt x="6186" y="2238"/>
                    <a:pt x="6094" y="2147"/>
                    <a:pt x="5957" y="2147"/>
                  </a:cubicBezTo>
                  <a:close/>
                  <a:moveTo>
                    <a:pt x="13378" y="2030"/>
                  </a:moveTo>
                  <a:cubicBezTo>
                    <a:pt x="13264" y="2030"/>
                    <a:pt x="13102" y="2200"/>
                    <a:pt x="13102" y="2329"/>
                  </a:cubicBezTo>
                  <a:cubicBezTo>
                    <a:pt x="13079" y="2443"/>
                    <a:pt x="13262" y="2626"/>
                    <a:pt x="13398" y="2626"/>
                  </a:cubicBezTo>
                  <a:cubicBezTo>
                    <a:pt x="13535" y="2626"/>
                    <a:pt x="13695" y="2466"/>
                    <a:pt x="13695" y="2329"/>
                  </a:cubicBezTo>
                  <a:cubicBezTo>
                    <a:pt x="13695" y="2192"/>
                    <a:pt x="13535" y="2032"/>
                    <a:pt x="13398" y="2032"/>
                  </a:cubicBezTo>
                  <a:cubicBezTo>
                    <a:pt x="13392" y="2031"/>
                    <a:pt x="13385" y="2030"/>
                    <a:pt x="13378" y="2030"/>
                  </a:cubicBezTo>
                  <a:close/>
                  <a:moveTo>
                    <a:pt x="7327" y="2215"/>
                  </a:moveTo>
                  <a:cubicBezTo>
                    <a:pt x="7213" y="2215"/>
                    <a:pt x="7076" y="2352"/>
                    <a:pt x="7076" y="2466"/>
                  </a:cubicBezTo>
                  <a:cubicBezTo>
                    <a:pt x="7076" y="2557"/>
                    <a:pt x="7190" y="2694"/>
                    <a:pt x="7304" y="2694"/>
                  </a:cubicBezTo>
                  <a:cubicBezTo>
                    <a:pt x="7418" y="2694"/>
                    <a:pt x="7555" y="2580"/>
                    <a:pt x="7555" y="2466"/>
                  </a:cubicBezTo>
                  <a:cubicBezTo>
                    <a:pt x="7555" y="2352"/>
                    <a:pt x="7441" y="2238"/>
                    <a:pt x="7327" y="2215"/>
                  </a:cubicBezTo>
                  <a:close/>
                  <a:moveTo>
                    <a:pt x="14579" y="2200"/>
                  </a:moveTo>
                  <a:cubicBezTo>
                    <a:pt x="14552" y="2200"/>
                    <a:pt x="14534" y="2243"/>
                    <a:pt x="14517" y="2261"/>
                  </a:cubicBezTo>
                  <a:cubicBezTo>
                    <a:pt x="14426" y="2352"/>
                    <a:pt x="14403" y="2466"/>
                    <a:pt x="14448" y="2557"/>
                  </a:cubicBezTo>
                  <a:cubicBezTo>
                    <a:pt x="14517" y="2694"/>
                    <a:pt x="14608" y="2763"/>
                    <a:pt x="14768" y="2763"/>
                  </a:cubicBezTo>
                  <a:cubicBezTo>
                    <a:pt x="14778" y="2765"/>
                    <a:pt x="14787" y="2766"/>
                    <a:pt x="14796" y="2766"/>
                  </a:cubicBezTo>
                  <a:cubicBezTo>
                    <a:pt x="14870" y="2766"/>
                    <a:pt x="14915" y="2687"/>
                    <a:pt x="14996" y="2626"/>
                  </a:cubicBezTo>
                  <a:cubicBezTo>
                    <a:pt x="15019" y="2603"/>
                    <a:pt x="15019" y="2580"/>
                    <a:pt x="14973" y="2557"/>
                  </a:cubicBezTo>
                  <a:cubicBezTo>
                    <a:pt x="14859" y="2443"/>
                    <a:pt x="14722" y="2329"/>
                    <a:pt x="14608" y="2215"/>
                  </a:cubicBezTo>
                  <a:cubicBezTo>
                    <a:pt x="14597" y="2204"/>
                    <a:pt x="14588" y="2200"/>
                    <a:pt x="14579" y="2200"/>
                  </a:cubicBezTo>
                  <a:close/>
                  <a:moveTo>
                    <a:pt x="8651" y="2352"/>
                  </a:moveTo>
                  <a:cubicBezTo>
                    <a:pt x="8514" y="2352"/>
                    <a:pt x="8423" y="2443"/>
                    <a:pt x="8423" y="2603"/>
                  </a:cubicBezTo>
                  <a:cubicBezTo>
                    <a:pt x="8423" y="2763"/>
                    <a:pt x="8514" y="2831"/>
                    <a:pt x="8674" y="2831"/>
                  </a:cubicBezTo>
                  <a:cubicBezTo>
                    <a:pt x="8811" y="2831"/>
                    <a:pt x="8902" y="2740"/>
                    <a:pt x="8902" y="2603"/>
                  </a:cubicBezTo>
                  <a:cubicBezTo>
                    <a:pt x="8902" y="2443"/>
                    <a:pt x="8811" y="2352"/>
                    <a:pt x="8651" y="2352"/>
                  </a:cubicBezTo>
                  <a:close/>
                  <a:moveTo>
                    <a:pt x="2630" y="2557"/>
                  </a:moveTo>
                  <a:cubicBezTo>
                    <a:pt x="2589" y="2557"/>
                    <a:pt x="2549" y="2588"/>
                    <a:pt x="2488" y="2649"/>
                  </a:cubicBezTo>
                  <a:cubicBezTo>
                    <a:pt x="2397" y="2717"/>
                    <a:pt x="2397" y="2786"/>
                    <a:pt x="2442" y="2831"/>
                  </a:cubicBezTo>
                  <a:cubicBezTo>
                    <a:pt x="2477" y="2883"/>
                    <a:pt x="2562" y="2908"/>
                    <a:pt x="2622" y="2908"/>
                  </a:cubicBezTo>
                  <a:cubicBezTo>
                    <a:pt x="2642" y="2908"/>
                    <a:pt x="2659" y="2905"/>
                    <a:pt x="2671" y="2900"/>
                  </a:cubicBezTo>
                  <a:cubicBezTo>
                    <a:pt x="2716" y="2854"/>
                    <a:pt x="2785" y="2808"/>
                    <a:pt x="2739" y="2717"/>
                  </a:cubicBezTo>
                  <a:cubicBezTo>
                    <a:pt x="2785" y="2671"/>
                    <a:pt x="2739" y="2626"/>
                    <a:pt x="2693" y="2580"/>
                  </a:cubicBezTo>
                  <a:cubicBezTo>
                    <a:pt x="2671" y="2565"/>
                    <a:pt x="2650" y="2557"/>
                    <a:pt x="2630" y="2557"/>
                  </a:cubicBezTo>
                  <a:close/>
                  <a:moveTo>
                    <a:pt x="10026" y="2416"/>
                  </a:moveTo>
                  <a:cubicBezTo>
                    <a:pt x="10016" y="2416"/>
                    <a:pt x="10007" y="2417"/>
                    <a:pt x="9998" y="2420"/>
                  </a:cubicBezTo>
                  <a:cubicBezTo>
                    <a:pt x="9929" y="2443"/>
                    <a:pt x="9838" y="2466"/>
                    <a:pt x="9815" y="2512"/>
                  </a:cubicBezTo>
                  <a:cubicBezTo>
                    <a:pt x="9769" y="2557"/>
                    <a:pt x="9724" y="2626"/>
                    <a:pt x="9746" y="2717"/>
                  </a:cubicBezTo>
                  <a:cubicBezTo>
                    <a:pt x="9746" y="2786"/>
                    <a:pt x="9769" y="2854"/>
                    <a:pt x="9815" y="2900"/>
                  </a:cubicBezTo>
                  <a:cubicBezTo>
                    <a:pt x="9874" y="2919"/>
                    <a:pt x="9916" y="2973"/>
                    <a:pt x="9970" y="2973"/>
                  </a:cubicBezTo>
                  <a:cubicBezTo>
                    <a:pt x="9979" y="2973"/>
                    <a:pt x="9988" y="2971"/>
                    <a:pt x="9998" y="2968"/>
                  </a:cubicBezTo>
                  <a:cubicBezTo>
                    <a:pt x="10066" y="2945"/>
                    <a:pt x="10157" y="2923"/>
                    <a:pt x="10203" y="2877"/>
                  </a:cubicBezTo>
                  <a:cubicBezTo>
                    <a:pt x="10249" y="2831"/>
                    <a:pt x="10249" y="2763"/>
                    <a:pt x="10294" y="2694"/>
                  </a:cubicBezTo>
                  <a:cubicBezTo>
                    <a:pt x="10249" y="2626"/>
                    <a:pt x="10249" y="2535"/>
                    <a:pt x="10203" y="2512"/>
                  </a:cubicBezTo>
                  <a:cubicBezTo>
                    <a:pt x="10144" y="2472"/>
                    <a:pt x="10085" y="2416"/>
                    <a:pt x="10026" y="2416"/>
                  </a:cubicBezTo>
                  <a:close/>
                  <a:moveTo>
                    <a:pt x="3926" y="2677"/>
                  </a:moveTo>
                  <a:cubicBezTo>
                    <a:pt x="3869" y="2677"/>
                    <a:pt x="3812" y="2706"/>
                    <a:pt x="3766" y="2763"/>
                  </a:cubicBezTo>
                  <a:cubicBezTo>
                    <a:pt x="3721" y="2831"/>
                    <a:pt x="3721" y="2900"/>
                    <a:pt x="3789" y="2968"/>
                  </a:cubicBezTo>
                  <a:cubicBezTo>
                    <a:pt x="3835" y="3025"/>
                    <a:pt x="3886" y="3054"/>
                    <a:pt x="3937" y="3054"/>
                  </a:cubicBezTo>
                  <a:cubicBezTo>
                    <a:pt x="3989" y="3054"/>
                    <a:pt x="4040" y="3025"/>
                    <a:pt x="4086" y="2968"/>
                  </a:cubicBezTo>
                  <a:cubicBezTo>
                    <a:pt x="4109" y="2945"/>
                    <a:pt x="4109" y="2900"/>
                    <a:pt x="4131" y="2854"/>
                  </a:cubicBezTo>
                  <a:cubicBezTo>
                    <a:pt x="4109" y="2831"/>
                    <a:pt x="4109" y="2808"/>
                    <a:pt x="4086" y="2763"/>
                  </a:cubicBezTo>
                  <a:cubicBezTo>
                    <a:pt x="4040" y="2706"/>
                    <a:pt x="3983" y="2677"/>
                    <a:pt x="3926" y="2677"/>
                  </a:cubicBezTo>
                  <a:close/>
                  <a:moveTo>
                    <a:pt x="11344" y="2557"/>
                  </a:moveTo>
                  <a:cubicBezTo>
                    <a:pt x="11184" y="2557"/>
                    <a:pt x="11070" y="2671"/>
                    <a:pt x="11070" y="2808"/>
                  </a:cubicBezTo>
                  <a:cubicBezTo>
                    <a:pt x="11070" y="2991"/>
                    <a:pt x="11184" y="3105"/>
                    <a:pt x="11344" y="3105"/>
                  </a:cubicBezTo>
                  <a:cubicBezTo>
                    <a:pt x="11504" y="3105"/>
                    <a:pt x="11618" y="2991"/>
                    <a:pt x="11618" y="2831"/>
                  </a:cubicBezTo>
                  <a:cubicBezTo>
                    <a:pt x="11618" y="2671"/>
                    <a:pt x="11504" y="2557"/>
                    <a:pt x="11344" y="2557"/>
                  </a:cubicBezTo>
                  <a:close/>
                  <a:moveTo>
                    <a:pt x="5322" y="2758"/>
                  </a:moveTo>
                  <a:cubicBezTo>
                    <a:pt x="5314" y="2758"/>
                    <a:pt x="5305" y="2760"/>
                    <a:pt x="5295" y="2763"/>
                  </a:cubicBezTo>
                  <a:cubicBezTo>
                    <a:pt x="5227" y="2763"/>
                    <a:pt x="5181" y="2763"/>
                    <a:pt x="5136" y="2808"/>
                  </a:cubicBezTo>
                  <a:cubicBezTo>
                    <a:pt x="5113" y="2854"/>
                    <a:pt x="5044" y="2877"/>
                    <a:pt x="5067" y="2945"/>
                  </a:cubicBezTo>
                  <a:cubicBezTo>
                    <a:pt x="5067" y="2991"/>
                    <a:pt x="5067" y="3060"/>
                    <a:pt x="5113" y="3105"/>
                  </a:cubicBezTo>
                  <a:cubicBezTo>
                    <a:pt x="5159" y="3128"/>
                    <a:pt x="5181" y="3174"/>
                    <a:pt x="5250" y="3174"/>
                  </a:cubicBezTo>
                  <a:cubicBezTo>
                    <a:pt x="5318" y="3151"/>
                    <a:pt x="5364" y="3174"/>
                    <a:pt x="5410" y="3128"/>
                  </a:cubicBezTo>
                  <a:cubicBezTo>
                    <a:pt x="5432" y="3082"/>
                    <a:pt x="5478" y="3060"/>
                    <a:pt x="5478" y="2991"/>
                  </a:cubicBezTo>
                  <a:cubicBezTo>
                    <a:pt x="5455" y="2923"/>
                    <a:pt x="5478" y="2877"/>
                    <a:pt x="5432" y="2831"/>
                  </a:cubicBezTo>
                  <a:cubicBezTo>
                    <a:pt x="5393" y="2812"/>
                    <a:pt x="5371" y="2758"/>
                    <a:pt x="5322" y="2758"/>
                  </a:cubicBezTo>
                  <a:close/>
                  <a:moveTo>
                    <a:pt x="12691" y="2626"/>
                  </a:moveTo>
                  <a:cubicBezTo>
                    <a:pt x="12554" y="2626"/>
                    <a:pt x="12371" y="2808"/>
                    <a:pt x="12394" y="2945"/>
                  </a:cubicBezTo>
                  <a:cubicBezTo>
                    <a:pt x="12394" y="3060"/>
                    <a:pt x="12554" y="3219"/>
                    <a:pt x="12691" y="3242"/>
                  </a:cubicBezTo>
                  <a:cubicBezTo>
                    <a:pt x="12828" y="3242"/>
                    <a:pt x="12988" y="3060"/>
                    <a:pt x="12988" y="2923"/>
                  </a:cubicBezTo>
                  <a:cubicBezTo>
                    <a:pt x="12988" y="2786"/>
                    <a:pt x="12828" y="2626"/>
                    <a:pt x="12691" y="2626"/>
                  </a:cubicBezTo>
                  <a:close/>
                  <a:moveTo>
                    <a:pt x="6619" y="2854"/>
                  </a:moveTo>
                  <a:cubicBezTo>
                    <a:pt x="6505" y="2854"/>
                    <a:pt x="6391" y="2968"/>
                    <a:pt x="6368" y="3082"/>
                  </a:cubicBezTo>
                  <a:cubicBezTo>
                    <a:pt x="6368" y="3196"/>
                    <a:pt x="6482" y="3333"/>
                    <a:pt x="6597" y="3333"/>
                  </a:cubicBezTo>
                  <a:cubicBezTo>
                    <a:pt x="6711" y="3333"/>
                    <a:pt x="6848" y="3219"/>
                    <a:pt x="6848" y="3105"/>
                  </a:cubicBezTo>
                  <a:cubicBezTo>
                    <a:pt x="6848" y="3014"/>
                    <a:pt x="6733" y="2854"/>
                    <a:pt x="6619" y="2854"/>
                  </a:cubicBezTo>
                  <a:close/>
                  <a:moveTo>
                    <a:pt x="14038" y="2763"/>
                  </a:moveTo>
                  <a:cubicBezTo>
                    <a:pt x="13878" y="2763"/>
                    <a:pt x="13741" y="2900"/>
                    <a:pt x="13741" y="3060"/>
                  </a:cubicBezTo>
                  <a:cubicBezTo>
                    <a:pt x="13718" y="3219"/>
                    <a:pt x="13855" y="3356"/>
                    <a:pt x="14015" y="3356"/>
                  </a:cubicBezTo>
                  <a:cubicBezTo>
                    <a:pt x="14028" y="3358"/>
                    <a:pt x="14041" y="3359"/>
                    <a:pt x="14054" y="3359"/>
                  </a:cubicBezTo>
                  <a:cubicBezTo>
                    <a:pt x="14217" y="3359"/>
                    <a:pt x="14334" y="3229"/>
                    <a:pt x="14334" y="3060"/>
                  </a:cubicBezTo>
                  <a:cubicBezTo>
                    <a:pt x="14334" y="2900"/>
                    <a:pt x="14197" y="2763"/>
                    <a:pt x="14038" y="2763"/>
                  </a:cubicBezTo>
                  <a:close/>
                  <a:moveTo>
                    <a:pt x="7920" y="2968"/>
                  </a:moveTo>
                  <a:cubicBezTo>
                    <a:pt x="7761" y="2968"/>
                    <a:pt x="7692" y="3037"/>
                    <a:pt x="7692" y="3196"/>
                  </a:cubicBezTo>
                  <a:cubicBezTo>
                    <a:pt x="7692" y="3356"/>
                    <a:pt x="7761" y="3425"/>
                    <a:pt x="7920" y="3425"/>
                  </a:cubicBezTo>
                  <a:cubicBezTo>
                    <a:pt x="8080" y="3425"/>
                    <a:pt x="8149" y="3356"/>
                    <a:pt x="8149" y="3196"/>
                  </a:cubicBezTo>
                  <a:cubicBezTo>
                    <a:pt x="8149" y="3037"/>
                    <a:pt x="8080" y="2968"/>
                    <a:pt x="7920" y="2968"/>
                  </a:cubicBezTo>
                  <a:close/>
                  <a:moveTo>
                    <a:pt x="15233" y="2864"/>
                  </a:moveTo>
                  <a:cubicBezTo>
                    <a:pt x="15199" y="2864"/>
                    <a:pt x="15162" y="2894"/>
                    <a:pt x="15110" y="2945"/>
                  </a:cubicBezTo>
                  <a:cubicBezTo>
                    <a:pt x="15042" y="3014"/>
                    <a:pt x="15019" y="3196"/>
                    <a:pt x="15065" y="3288"/>
                  </a:cubicBezTo>
                  <a:cubicBezTo>
                    <a:pt x="15110" y="3425"/>
                    <a:pt x="15202" y="3470"/>
                    <a:pt x="15339" y="3470"/>
                  </a:cubicBezTo>
                  <a:cubicBezTo>
                    <a:pt x="15453" y="3470"/>
                    <a:pt x="15567" y="3448"/>
                    <a:pt x="15613" y="3311"/>
                  </a:cubicBezTo>
                  <a:cubicBezTo>
                    <a:pt x="15635" y="3288"/>
                    <a:pt x="15658" y="3288"/>
                    <a:pt x="15635" y="3265"/>
                  </a:cubicBezTo>
                  <a:cubicBezTo>
                    <a:pt x="15521" y="3151"/>
                    <a:pt x="15430" y="3037"/>
                    <a:pt x="15316" y="2923"/>
                  </a:cubicBezTo>
                  <a:cubicBezTo>
                    <a:pt x="15286" y="2883"/>
                    <a:pt x="15260" y="2864"/>
                    <a:pt x="15233" y="2864"/>
                  </a:cubicBezTo>
                  <a:close/>
                  <a:moveTo>
                    <a:pt x="1986" y="3242"/>
                  </a:moveTo>
                  <a:cubicBezTo>
                    <a:pt x="1963" y="3265"/>
                    <a:pt x="1940" y="3265"/>
                    <a:pt x="1917" y="3288"/>
                  </a:cubicBezTo>
                  <a:cubicBezTo>
                    <a:pt x="1872" y="3356"/>
                    <a:pt x="1849" y="3402"/>
                    <a:pt x="1803" y="3470"/>
                  </a:cubicBezTo>
                  <a:cubicBezTo>
                    <a:pt x="1780" y="3493"/>
                    <a:pt x="1780" y="3493"/>
                    <a:pt x="1803" y="3493"/>
                  </a:cubicBezTo>
                  <a:cubicBezTo>
                    <a:pt x="1815" y="3496"/>
                    <a:pt x="1827" y="3498"/>
                    <a:pt x="1839" y="3498"/>
                  </a:cubicBezTo>
                  <a:cubicBezTo>
                    <a:pt x="1922" y="3498"/>
                    <a:pt x="2009" y="3430"/>
                    <a:pt x="2009" y="3311"/>
                  </a:cubicBezTo>
                  <a:cubicBezTo>
                    <a:pt x="2009" y="3288"/>
                    <a:pt x="1986" y="3265"/>
                    <a:pt x="1986" y="3242"/>
                  </a:cubicBezTo>
                  <a:close/>
                  <a:moveTo>
                    <a:pt x="9267" y="3060"/>
                  </a:moveTo>
                  <a:cubicBezTo>
                    <a:pt x="9130" y="3060"/>
                    <a:pt x="8993" y="3242"/>
                    <a:pt x="8993" y="3356"/>
                  </a:cubicBezTo>
                  <a:cubicBezTo>
                    <a:pt x="9016" y="3470"/>
                    <a:pt x="9176" y="3607"/>
                    <a:pt x="9290" y="3607"/>
                  </a:cubicBezTo>
                  <a:cubicBezTo>
                    <a:pt x="9381" y="3584"/>
                    <a:pt x="9541" y="3425"/>
                    <a:pt x="9541" y="3333"/>
                  </a:cubicBezTo>
                  <a:cubicBezTo>
                    <a:pt x="9541" y="3219"/>
                    <a:pt x="9381" y="3060"/>
                    <a:pt x="9267" y="3060"/>
                  </a:cubicBezTo>
                  <a:close/>
                  <a:moveTo>
                    <a:pt x="3187" y="3282"/>
                  </a:moveTo>
                  <a:cubicBezTo>
                    <a:pt x="3150" y="3282"/>
                    <a:pt x="3116" y="3299"/>
                    <a:pt x="3081" y="3333"/>
                  </a:cubicBezTo>
                  <a:cubicBezTo>
                    <a:pt x="2967" y="3425"/>
                    <a:pt x="2967" y="3516"/>
                    <a:pt x="3081" y="3607"/>
                  </a:cubicBezTo>
                  <a:cubicBezTo>
                    <a:pt x="3127" y="3630"/>
                    <a:pt x="3150" y="3653"/>
                    <a:pt x="3196" y="3676"/>
                  </a:cubicBezTo>
                  <a:cubicBezTo>
                    <a:pt x="3264" y="3676"/>
                    <a:pt x="3378" y="3539"/>
                    <a:pt x="3401" y="3448"/>
                  </a:cubicBezTo>
                  <a:cubicBezTo>
                    <a:pt x="3355" y="3425"/>
                    <a:pt x="3333" y="3356"/>
                    <a:pt x="3310" y="3333"/>
                  </a:cubicBezTo>
                  <a:cubicBezTo>
                    <a:pt x="3264" y="3299"/>
                    <a:pt x="3224" y="3282"/>
                    <a:pt x="3187" y="3282"/>
                  </a:cubicBezTo>
                  <a:close/>
                  <a:moveTo>
                    <a:pt x="10614" y="3174"/>
                  </a:moveTo>
                  <a:cubicBezTo>
                    <a:pt x="10454" y="3174"/>
                    <a:pt x="10340" y="3288"/>
                    <a:pt x="10340" y="3448"/>
                  </a:cubicBezTo>
                  <a:cubicBezTo>
                    <a:pt x="10340" y="3584"/>
                    <a:pt x="10454" y="3699"/>
                    <a:pt x="10614" y="3699"/>
                  </a:cubicBezTo>
                  <a:cubicBezTo>
                    <a:pt x="10774" y="3699"/>
                    <a:pt x="10888" y="3584"/>
                    <a:pt x="10888" y="3425"/>
                  </a:cubicBezTo>
                  <a:cubicBezTo>
                    <a:pt x="10888" y="3265"/>
                    <a:pt x="10774" y="3174"/>
                    <a:pt x="10614" y="3174"/>
                  </a:cubicBezTo>
                  <a:close/>
                  <a:moveTo>
                    <a:pt x="4542" y="3356"/>
                  </a:moveTo>
                  <a:cubicBezTo>
                    <a:pt x="4405" y="3356"/>
                    <a:pt x="4337" y="3448"/>
                    <a:pt x="4337" y="3562"/>
                  </a:cubicBezTo>
                  <a:cubicBezTo>
                    <a:pt x="4337" y="3699"/>
                    <a:pt x="4405" y="3767"/>
                    <a:pt x="4542" y="3767"/>
                  </a:cubicBezTo>
                  <a:cubicBezTo>
                    <a:pt x="4656" y="3767"/>
                    <a:pt x="4725" y="3699"/>
                    <a:pt x="4725" y="3562"/>
                  </a:cubicBezTo>
                  <a:cubicBezTo>
                    <a:pt x="4725" y="3448"/>
                    <a:pt x="4656" y="3356"/>
                    <a:pt x="4542" y="3356"/>
                  </a:cubicBezTo>
                  <a:close/>
                  <a:moveTo>
                    <a:pt x="11960" y="3265"/>
                  </a:moveTo>
                  <a:cubicBezTo>
                    <a:pt x="11892" y="3265"/>
                    <a:pt x="11801" y="3311"/>
                    <a:pt x="11755" y="3356"/>
                  </a:cubicBezTo>
                  <a:cubicBezTo>
                    <a:pt x="11709" y="3402"/>
                    <a:pt x="11664" y="3493"/>
                    <a:pt x="11664" y="3562"/>
                  </a:cubicBezTo>
                  <a:cubicBezTo>
                    <a:pt x="11664" y="3630"/>
                    <a:pt x="11687" y="3721"/>
                    <a:pt x="11732" y="3767"/>
                  </a:cubicBezTo>
                  <a:cubicBezTo>
                    <a:pt x="11801" y="3813"/>
                    <a:pt x="11869" y="3836"/>
                    <a:pt x="11938" y="3881"/>
                  </a:cubicBezTo>
                  <a:cubicBezTo>
                    <a:pt x="12029" y="3836"/>
                    <a:pt x="12097" y="3836"/>
                    <a:pt x="12166" y="3767"/>
                  </a:cubicBezTo>
                  <a:cubicBezTo>
                    <a:pt x="12212" y="3721"/>
                    <a:pt x="12234" y="3630"/>
                    <a:pt x="12257" y="3562"/>
                  </a:cubicBezTo>
                  <a:cubicBezTo>
                    <a:pt x="12257" y="3493"/>
                    <a:pt x="12212" y="3425"/>
                    <a:pt x="12166" y="3379"/>
                  </a:cubicBezTo>
                  <a:cubicBezTo>
                    <a:pt x="12120" y="3311"/>
                    <a:pt x="12029" y="3265"/>
                    <a:pt x="11960" y="3265"/>
                  </a:cubicBezTo>
                  <a:close/>
                  <a:moveTo>
                    <a:pt x="5866" y="3470"/>
                  </a:moveTo>
                  <a:cubicBezTo>
                    <a:pt x="5752" y="3470"/>
                    <a:pt x="5638" y="3607"/>
                    <a:pt x="5638" y="3721"/>
                  </a:cubicBezTo>
                  <a:cubicBezTo>
                    <a:pt x="5638" y="3826"/>
                    <a:pt x="5752" y="3930"/>
                    <a:pt x="5859" y="3930"/>
                  </a:cubicBezTo>
                  <a:cubicBezTo>
                    <a:pt x="5869" y="3930"/>
                    <a:pt x="5879" y="3929"/>
                    <a:pt x="5889" y="3927"/>
                  </a:cubicBezTo>
                  <a:cubicBezTo>
                    <a:pt x="6003" y="3927"/>
                    <a:pt x="6117" y="3813"/>
                    <a:pt x="6117" y="3699"/>
                  </a:cubicBezTo>
                  <a:cubicBezTo>
                    <a:pt x="6117" y="3584"/>
                    <a:pt x="5957" y="3470"/>
                    <a:pt x="5866" y="3470"/>
                  </a:cubicBezTo>
                  <a:close/>
                  <a:moveTo>
                    <a:pt x="13284" y="3356"/>
                  </a:moveTo>
                  <a:cubicBezTo>
                    <a:pt x="13125" y="3379"/>
                    <a:pt x="12988" y="3516"/>
                    <a:pt x="12988" y="3653"/>
                  </a:cubicBezTo>
                  <a:cubicBezTo>
                    <a:pt x="12988" y="3836"/>
                    <a:pt x="13125" y="3973"/>
                    <a:pt x="13284" y="3973"/>
                  </a:cubicBezTo>
                  <a:cubicBezTo>
                    <a:pt x="13444" y="3973"/>
                    <a:pt x="13604" y="3836"/>
                    <a:pt x="13604" y="3676"/>
                  </a:cubicBezTo>
                  <a:cubicBezTo>
                    <a:pt x="13604" y="3516"/>
                    <a:pt x="13444" y="3356"/>
                    <a:pt x="13284" y="3356"/>
                  </a:cubicBezTo>
                  <a:close/>
                  <a:moveTo>
                    <a:pt x="7213" y="3562"/>
                  </a:moveTo>
                  <a:cubicBezTo>
                    <a:pt x="7053" y="3562"/>
                    <a:pt x="6985" y="3653"/>
                    <a:pt x="6985" y="3813"/>
                  </a:cubicBezTo>
                  <a:cubicBezTo>
                    <a:pt x="6985" y="3950"/>
                    <a:pt x="7053" y="4041"/>
                    <a:pt x="7213" y="4041"/>
                  </a:cubicBezTo>
                  <a:cubicBezTo>
                    <a:pt x="7373" y="4041"/>
                    <a:pt x="7464" y="3950"/>
                    <a:pt x="7464" y="3813"/>
                  </a:cubicBezTo>
                  <a:cubicBezTo>
                    <a:pt x="7464" y="3653"/>
                    <a:pt x="7373" y="3562"/>
                    <a:pt x="7213" y="3562"/>
                  </a:cubicBezTo>
                  <a:close/>
                  <a:moveTo>
                    <a:pt x="14654" y="3493"/>
                  </a:moveTo>
                  <a:cubicBezTo>
                    <a:pt x="14426" y="3493"/>
                    <a:pt x="14334" y="3584"/>
                    <a:pt x="14334" y="3790"/>
                  </a:cubicBezTo>
                  <a:cubicBezTo>
                    <a:pt x="14334" y="4018"/>
                    <a:pt x="14426" y="4109"/>
                    <a:pt x="14631" y="4109"/>
                  </a:cubicBezTo>
                  <a:cubicBezTo>
                    <a:pt x="14836" y="4109"/>
                    <a:pt x="14928" y="4018"/>
                    <a:pt x="14928" y="3813"/>
                  </a:cubicBezTo>
                  <a:cubicBezTo>
                    <a:pt x="14928" y="3607"/>
                    <a:pt x="14836" y="3493"/>
                    <a:pt x="14654" y="3493"/>
                  </a:cubicBezTo>
                  <a:close/>
                  <a:moveTo>
                    <a:pt x="8560" y="3674"/>
                  </a:moveTo>
                  <a:cubicBezTo>
                    <a:pt x="8448" y="3674"/>
                    <a:pt x="8307" y="3820"/>
                    <a:pt x="8286" y="3927"/>
                  </a:cubicBezTo>
                  <a:cubicBezTo>
                    <a:pt x="8286" y="4041"/>
                    <a:pt x="8445" y="4201"/>
                    <a:pt x="8560" y="4201"/>
                  </a:cubicBezTo>
                  <a:cubicBezTo>
                    <a:pt x="8566" y="4202"/>
                    <a:pt x="8573" y="4203"/>
                    <a:pt x="8580" y="4203"/>
                  </a:cubicBezTo>
                  <a:cubicBezTo>
                    <a:pt x="8692" y="4203"/>
                    <a:pt x="8833" y="4034"/>
                    <a:pt x="8833" y="3927"/>
                  </a:cubicBezTo>
                  <a:cubicBezTo>
                    <a:pt x="8833" y="3813"/>
                    <a:pt x="8696" y="3676"/>
                    <a:pt x="8582" y="3676"/>
                  </a:cubicBezTo>
                  <a:cubicBezTo>
                    <a:pt x="8575" y="3674"/>
                    <a:pt x="8567" y="3674"/>
                    <a:pt x="8560" y="3674"/>
                  </a:cubicBezTo>
                  <a:close/>
                  <a:moveTo>
                    <a:pt x="15818" y="3607"/>
                  </a:moveTo>
                  <a:cubicBezTo>
                    <a:pt x="15727" y="3676"/>
                    <a:pt x="15658" y="3767"/>
                    <a:pt x="15635" y="3904"/>
                  </a:cubicBezTo>
                  <a:cubicBezTo>
                    <a:pt x="15658" y="4041"/>
                    <a:pt x="15727" y="4132"/>
                    <a:pt x="15841" y="4201"/>
                  </a:cubicBezTo>
                  <a:cubicBezTo>
                    <a:pt x="15877" y="4228"/>
                    <a:pt x="15923" y="4241"/>
                    <a:pt x="15972" y="4241"/>
                  </a:cubicBezTo>
                  <a:cubicBezTo>
                    <a:pt x="16047" y="4241"/>
                    <a:pt x="16128" y="4210"/>
                    <a:pt x="16183" y="4155"/>
                  </a:cubicBezTo>
                  <a:cubicBezTo>
                    <a:pt x="16206" y="4132"/>
                    <a:pt x="16229" y="4109"/>
                    <a:pt x="16183" y="4064"/>
                  </a:cubicBezTo>
                  <a:cubicBezTo>
                    <a:pt x="16115" y="3973"/>
                    <a:pt x="16069" y="3858"/>
                    <a:pt x="16001" y="3767"/>
                  </a:cubicBezTo>
                  <a:cubicBezTo>
                    <a:pt x="15955" y="3721"/>
                    <a:pt x="15909" y="3676"/>
                    <a:pt x="15886" y="3630"/>
                  </a:cubicBezTo>
                  <a:cubicBezTo>
                    <a:pt x="15864" y="3607"/>
                    <a:pt x="15841" y="3607"/>
                    <a:pt x="15818" y="3607"/>
                  </a:cubicBezTo>
                  <a:close/>
                  <a:moveTo>
                    <a:pt x="2488" y="3904"/>
                  </a:moveTo>
                  <a:cubicBezTo>
                    <a:pt x="2374" y="3904"/>
                    <a:pt x="2328" y="3950"/>
                    <a:pt x="2328" y="4064"/>
                  </a:cubicBezTo>
                  <a:cubicBezTo>
                    <a:pt x="2305" y="4201"/>
                    <a:pt x="2351" y="4246"/>
                    <a:pt x="2488" y="4246"/>
                  </a:cubicBezTo>
                  <a:cubicBezTo>
                    <a:pt x="2602" y="4246"/>
                    <a:pt x="2648" y="4201"/>
                    <a:pt x="2648" y="4087"/>
                  </a:cubicBezTo>
                  <a:cubicBezTo>
                    <a:pt x="2648" y="3950"/>
                    <a:pt x="2602" y="3904"/>
                    <a:pt x="2488" y="3904"/>
                  </a:cubicBezTo>
                  <a:close/>
                  <a:moveTo>
                    <a:pt x="9861" y="3767"/>
                  </a:moveTo>
                  <a:cubicBezTo>
                    <a:pt x="9701" y="3767"/>
                    <a:pt x="9609" y="3881"/>
                    <a:pt x="9609" y="4041"/>
                  </a:cubicBezTo>
                  <a:cubicBezTo>
                    <a:pt x="9609" y="4201"/>
                    <a:pt x="9724" y="4315"/>
                    <a:pt x="9861" y="4315"/>
                  </a:cubicBezTo>
                  <a:cubicBezTo>
                    <a:pt x="10020" y="4315"/>
                    <a:pt x="10134" y="4201"/>
                    <a:pt x="10134" y="4041"/>
                  </a:cubicBezTo>
                  <a:cubicBezTo>
                    <a:pt x="10134" y="3881"/>
                    <a:pt x="10020" y="3767"/>
                    <a:pt x="9861" y="3767"/>
                  </a:cubicBezTo>
                  <a:close/>
                  <a:moveTo>
                    <a:pt x="3789" y="3995"/>
                  </a:moveTo>
                  <a:cubicBezTo>
                    <a:pt x="3675" y="3995"/>
                    <a:pt x="3584" y="4087"/>
                    <a:pt x="3584" y="4201"/>
                  </a:cubicBezTo>
                  <a:cubicBezTo>
                    <a:pt x="3584" y="4338"/>
                    <a:pt x="3675" y="4406"/>
                    <a:pt x="3789" y="4406"/>
                  </a:cubicBezTo>
                  <a:cubicBezTo>
                    <a:pt x="3926" y="4406"/>
                    <a:pt x="3994" y="4338"/>
                    <a:pt x="3994" y="4201"/>
                  </a:cubicBezTo>
                  <a:cubicBezTo>
                    <a:pt x="3994" y="4087"/>
                    <a:pt x="3926" y="3995"/>
                    <a:pt x="3789" y="3995"/>
                  </a:cubicBezTo>
                  <a:close/>
                  <a:moveTo>
                    <a:pt x="11230" y="3881"/>
                  </a:moveTo>
                  <a:cubicBezTo>
                    <a:pt x="11162" y="3881"/>
                    <a:pt x="11070" y="3904"/>
                    <a:pt x="11025" y="3950"/>
                  </a:cubicBezTo>
                  <a:cubicBezTo>
                    <a:pt x="10956" y="4018"/>
                    <a:pt x="10911" y="4087"/>
                    <a:pt x="10911" y="4155"/>
                  </a:cubicBezTo>
                  <a:cubicBezTo>
                    <a:pt x="10911" y="4246"/>
                    <a:pt x="10956" y="4315"/>
                    <a:pt x="11002" y="4383"/>
                  </a:cubicBezTo>
                  <a:cubicBezTo>
                    <a:pt x="11047" y="4429"/>
                    <a:pt x="11139" y="4452"/>
                    <a:pt x="11207" y="4475"/>
                  </a:cubicBezTo>
                  <a:cubicBezTo>
                    <a:pt x="11276" y="4452"/>
                    <a:pt x="11367" y="4429"/>
                    <a:pt x="11413" y="4383"/>
                  </a:cubicBezTo>
                  <a:cubicBezTo>
                    <a:pt x="11481" y="4338"/>
                    <a:pt x="11504" y="4246"/>
                    <a:pt x="11504" y="4178"/>
                  </a:cubicBezTo>
                  <a:cubicBezTo>
                    <a:pt x="11504" y="4109"/>
                    <a:pt x="11458" y="4018"/>
                    <a:pt x="11413" y="3973"/>
                  </a:cubicBezTo>
                  <a:cubicBezTo>
                    <a:pt x="11367" y="3904"/>
                    <a:pt x="11299" y="3881"/>
                    <a:pt x="11230" y="3881"/>
                  </a:cubicBezTo>
                  <a:close/>
                  <a:moveTo>
                    <a:pt x="5159" y="4064"/>
                  </a:moveTo>
                  <a:cubicBezTo>
                    <a:pt x="5044" y="4064"/>
                    <a:pt x="4907" y="4178"/>
                    <a:pt x="4907" y="4292"/>
                  </a:cubicBezTo>
                  <a:cubicBezTo>
                    <a:pt x="4885" y="4406"/>
                    <a:pt x="5022" y="4543"/>
                    <a:pt x="5136" y="4543"/>
                  </a:cubicBezTo>
                  <a:cubicBezTo>
                    <a:pt x="5250" y="4543"/>
                    <a:pt x="5364" y="4429"/>
                    <a:pt x="5364" y="4315"/>
                  </a:cubicBezTo>
                  <a:cubicBezTo>
                    <a:pt x="5364" y="4201"/>
                    <a:pt x="5250" y="4087"/>
                    <a:pt x="5159" y="4064"/>
                  </a:cubicBezTo>
                  <a:close/>
                  <a:moveTo>
                    <a:pt x="12554" y="3973"/>
                  </a:moveTo>
                  <a:cubicBezTo>
                    <a:pt x="12394" y="3973"/>
                    <a:pt x="12257" y="4109"/>
                    <a:pt x="12257" y="4269"/>
                  </a:cubicBezTo>
                  <a:cubicBezTo>
                    <a:pt x="12257" y="4429"/>
                    <a:pt x="12394" y="4566"/>
                    <a:pt x="12554" y="4566"/>
                  </a:cubicBezTo>
                  <a:cubicBezTo>
                    <a:pt x="12714" y="4566"/>
                    <a:pt x="12851" y="4429"/>
                    <a:pt x="12851" y="4269"/>
                  </a:cubicBezTo>
                  <a:cubicBezTo>
                    <a:pt x="12851" y="4109"/>
                    <a:pt x="12714" y="3973"/>
                    <a:pt x="12554" y="3973"/>
                  </a:cubicBezTo>
                  <a:close/>
                  <a:moveTo>
                    <a:pt x="6482" y="4178"/>
                  </a:moveTo>
                  <a:cubicBezTo>
                    <a:pt x="6323" y="4178"/>
                    <a:pt x="6254" y="4246"/>
                    <a:pt x="6254" y="4406"/>
                  </a:cubicBezTo>
                  <a:cubicBezTo>
                    <a:pt x="6254" y="4566"/>
                    <a:pt x="6323" y="4634"/>
                    <a:pt x="6482" y="4634"/>
                  </a:cubicBezTo>
                  <a:cubicBezTo>
                    <a:pt x="6642" y="4634"/>
                    <a:pt x="6711" y="4566"/>
                    <a:pt x="6711" y="4406"/>
                  </a:cubicBezTo>
                  <a:cubicBezTo>
                    <a:pt x="6711" y="4246"/>
                    <a:pt x="6642" y="4178"/>
                    <a:pt x="6482" y="4178"/>
                  </a:cubicBezTo>
                  <a:close/>
                  <a:moveTo>
                    <a:pt x="13901" y="4109"/>
                  </a:moveTo>
                  <a:cubicBezTo>
                    <a:pt x="13695" y="4109"/>
                    <a:pt x="13604" y="4201"/>
                    <a:pt x="13604" y="4383"/>
                  </a:cubicBezTo>
                  <a:cubicBezTo>
                    <a:pt x="13604" y="4612"/>
                    <a:pt x="13695" y="4703"/>
                    <a:pt x="13878" y="4703"/>
                  </a:cubicBezTo>
                  <a:cubicBezTo>
                    <a:pt x="14106" y="4703"/>
                    <a:pt x="14197" y="4612"/>
                    <a:pt x="14197" y="4406"/>
                  </a:cubicBezTo>
                  <a:cubicBezTo>
                    <a:pt x="14197" y="4201"/>
                    <a:pt x="14106" y="4109"/>
                    <a:pt x="13901" y="4109"/>
                  </a:cubicBezTo>
                  <a:close/>
                  <a:moveTo>
                    <a:pt x="7829" y="4269"/>
                  </a:moveTo>
                  <a:cubicBezTo>
                    <a:pt x="7783" y="4315"/>
                    <a:pt x="7715" y="4292"/>
                    <a:pt x="7669" y="4338"/>
                  </a:cubicBezTo>
                  <a:cubicBezTo>
                    <a:pt x="7601" y="4383"/>
                    <a:pt x="7578" y="4475"/>
                    <a:pt x="7555" y="4543"/>
                  </a:cubicBezTo>
                  <a:cubicBezTo>
                    <a:pt x="7555" y="4566"/>
                    <a:pt x="7601" y="4634"/>
                    <a:pt x="7624" y="4680"/>
                  </a:cubicBezTo>
                  <a:cubicBezTo>
                    <a:pt x="7647" y="4771"/>
                    <a:pt x="7738" y="4794"/>
                    <a:pt x="7806" y="4794"/>
                  </a:cubicBezTo>
                  <a:cubicBezTo>
                    <a:pt x="7815" y="4799"/>
                    <a:pt x="7825" y="4800"/>
                    <a:pt x="7835" y="4800"/>
                  </a:cubicBezTo>
                  <a:cubicBezTo>
                    <a:pt x="7877" y="4800"/>
                    <a:pt x="7929" y="4767"/>
                    <a:pt x="7966" y="4749"/>
                  </a:cubicBezTo>
                  <a:cubicBezTo>
                    <a:pt x="8057" y="4703"/>
                    <a:pt x="8057" y="4612"/>
                    <a:pt x="8080" y="4543"/>
                  </a:cubicBezTo>
                  <a:cubicBezTo>
                    <a:pt x="8057" y="4498"/>
                    <a:pt x="8057" y="4406"/>
                    <a:pt x="8012" y="4361"/>
                  </a:cubicBezTo>
                  <a:cubicBezTo>
                    <a:pt x="7943" y="4315"/>
                    <a:pt x="7875" y="4315"/>
                    <a:pt x="7829" y="4269"/>
                  </a:cubicBezTo>
                  <a:close/>
                  <a:moveTo>
                    <a:pt x="1735" y="4498"/>
                  </a:moveTo>
                  <a:cubicBezTo>
                    <a:pt x="1621" y="4498"/>
                    <a:pt x="1575" y="4566"/>
                    <a:pt x="1575" y="4680"/>
                  </a:cubicBezTo>
                  <a:cubicBezTo>
                    <a:pt x="1575" y="4817"/>
                    <a:pt x="1621" y="4840"/>
                    <a:pt x="1758" y="4840"/>
                  </a:cubicBezTo>
                  <a:cubicBezTo>
                    <a:pt x="1872" y="4840"/>
                    <a:pt x="1917" y="4794"/>
                    <a:pt x="1917" y="4657"/>
                  </a:cubicBezTo>
                  <a:cubicBezTo>
                    <a:pt x="1917" y="4543"/>
                    <a:pt x="1872" y="4498"/>
                    <a:pt x="1735" y="4498"/>
                  </a:cubicBezTo>
                  <a:close/>
                  <a:moveTo>
                    <a:pt x="15247" y="4178"/>
                  </a:moveTo>
                  <a:cubicBezTo>
                    <a:pt x="15088" y="4178"/>
                    <a:pt x="14905" y="4338"/>
                    <a:pt x="14905" y="4498"/>
                  </a:cubicBezTo>
                  <a:cubicBezTo>
                    <a:pt x="14905" y="4657"/>
                    <a:pt x="15065" y="4840"/>
                    <a:pt x="15225" y="4840"/>
                  </a:cubicBezTo>
                  <a:cubicBezTo>
                    <a:pt x="15384" y="4840"/>
                    <a:pt x="15567" y="4680"/>
                    <a:pt x="15567" y="4520"/>
                  </a:cubicBezTo>
                  <a:cubicBezTo>
                    <a:pt x="15590" y="4361"/>
                    <a:pt x="15407" y="4178"/>
                    <a:pt x="15247" y="4178"/>
                  </a:cubicBezTo>
                  <a:close/>
                  <a:moveTo>
                    <a:pt x="9136" y="4380"/>
                  </a:moveTo>
                  <a:cubicBezTo>
                    <a:pt x="8997" y="4380"/>
                    <a:pt x="8902" y="4488"/>
                    <a:pt x="8902" y="4634"/>
                  </a:cubicBezTo>
                  <a:cubicBezTo>
                    <a:pt x="8879" y="4771"/>
                    <a:pt x="9016" y="4908"/>
                    <a:pt x="9153" y="4908"/>
                  </a:cubicBezTo>
                  <a:cubicBezTo>
                    <a:pt x="9313" y="4908"/>
                    <a:pt x="9427" y="4817"/>
                    <a:pt x="9427" y="4657"/>
                  </a:cubicBezTo>
                  <a:cubicBezTo>
                    <a:pt x="9427" y="4498"/>
                    <a:pt x="9336" y="4383"/>
                    <a:pt x="9176" y="4383"/>
                  </a:cubicBezTo>
                  <a:cubicBezTo>
                    <a:pt x="9162" y="4381"/>
                    <a:pt x="9149" y="4380"/>
                    <a:pt x="9136" y="4380"/>
                  </a:cubicBezTo>
                  <a:close/>
                  <a:moveTo>
                    <a:pt x="16361" y="4380"/>
                  </a:moveTo>
                  <a:cubicBezTo>
                    <a:pt x="16351" y="4380"/>
                    <a:pt x="16343" y="4393"/>
                    <a:pt x="16343" y="4406"/>
                  </a:cubicBezTo>
                  <a:cubicBezTo>
                    <a:pt x="16320" y="4429"/>
                    <a:pt x="16297" y="4452"/>
                    <a:pt x="16274" y="4498"/>
                  </a:cubicBezTo>
                  <a:cubicBezTo>
                    <a:pt x="16160" y="4703"/>
                    <a:pt x="16320" y="4977"/>
                    <a:pt x="16594" y="4977"/>
                  </a:cubicBezTo>
                  <a:lnTo>
                    <a:pt x="16617" y="4977"/>
                  </a:lnTo>
                  <a:cubicBezTo>
                    <a:pt x="16685" y="4977"/>
                    <a:pt x="16708" y="4977"/>
                    <a:pt x="16662" y="4908"/>
                  </a:cubicBezTo>
                  <a:cubicBezTo>
                    <a:pt x="16594" y="4771"/>
                    <a:pt x="16526" y="4634"/>
                    <a:pt x="16457" y="4498"/>
                  </a:cubicBezTo>
                  <a:cubicBezTo>
                    <a:pt x="16434" y="4452"/>
                    <a:pt x="16411" y="4429"/>
                    <a:pt x="16389" y="4406"/>
                  </a:cubicBezTo>
                  <a:cubicBezTo>
                    <a:pt x="16379" y="4387"/>
                    <a:pt x="16369" y="4380"/>
                    <a:pt x="16361" y="4380"/>
                  </a:cubicBezTo>
                  <a:close/>
                  <a:moveTo>
                    <a:pt x="3081" y="4612"/>
                  </a:moveTo>
                  <a:cubicBezTo>
                    <a:pt x="2967" y="4612"/>
                    <a:pt x="2876" y="4703"/>
                    <a:pt x="2899" y="4817"/>
                  </a:cubicBezTo>
                  <a:cubicBezTo>
                    <a:pt x="2899" y="4919"/>
                    <a:pt x="2954" y="5003"/>
                    <a:pt x="3064" y="5003"/>
                  </a:cubicBezTo>
                  <a:cubicBezTo>
                    <a:pt x="3076" y="5003"/>
                    <a:pt x="3090" y="5002"/>
                    <a:pt x="3104" y="5000"/>
                  </a:cubicBezTo>
                  <a:cubicBezTo>
                    <a:pt x="3218" y="5000"/>
                    <a:pt x="3287" y="4931"/>
                    <a:pt x="3287" y="4794"/>
                  </a:cubicBezTo>
                  <a:cubicBezTo>
                    <a:pt x="3264" y="4680"/>
                    <a:pt x="3196" y="4612"/>
                    <a:pt x="3081" y="4612"/>
                  </a:cubicBezTo>
                  <a:close/>
                  <a:moveTo>
                    <a:pt x="10522" y="4498"/>
                  </a:moveTo>
                  <a:cubicBezTo>
                    <a:pt x="10431" y="4498"/>
                    <a:pt x="10386" y="4520"/>
                    <a:pt x="10317" y="4566"/>
                  </a:cubicBezTo>
                  <a:cubicBezTo>
                    <a:pt x="10271" y="4634"/>
                    <a:pt x="10226" y="4680"/>
                    <a:pt x="10249" y="4771"/>
                  </a:cubicBezTo>
                  <a:cubicBezTo>
                    <a:pt x="10249" y="4840"/>
                    <a:pt x="10226" y="4908"/>
                    <a:pt x="10317" y="4977"/>
                  </a:cubicBezTo>
                  <a:cubicBezTo>
                    <a:pt x="10363" y="5022"/>
                    <a:pt x="10408" y="5045"/>
                    <a:pt x="10500" y="5045"/>
                  </a:cubicBezTo>
                  <a:cubicBezTo>
                    <a:pt x="10568" y="5045"/>
                    <a:pt x="10637" y="5045"/>
                    <a:pt x="10705" y="4977"/>
                  </a:cubicBezTo>
                  <a:cubicBezTo>
                    <a:pt x="10751" y="4908"/>
                    <a:pt x="10796" y="4863"/>
                    <a:pt x="10774" y="4794"/>
                  </a:cubicBezTo>
                  <a:cubicBezTo>
                    <a:pt x="10774" y="4703"/>
                    <a:pt x="10774" y="4634"/>
                    <a:pt x="10705" y="4589"/>
                  </a:cubicBezTo>
                  <a:cubicBezTo>
                    <a:pt x="10637" y="4520"/>
                    <a:pt x="10591" y="4498"/>
                    <a:pt x="10522" y="4498"/>
                  </a:cubicBezTo>
                  <a:close/>
                  <a:moveTo>
                    <a:pt x="4428" y="4680"/>
                  </a:moveTo>
                  <a:cubicBezTo>
                    <a:pt x="4382" y="4726"/>
                    <a:pt x="4314" y="4703"/>
                    <a:pt x="4268" y="4749"/>
                  </a:cubicBezTo>
                  <a:cubicBezTo>
                    <a:pt x="4223" y="4794"/>
                    <a:pt x="4246" y="4863"/>
                    <a:pt x="4200" y="4908"/>
                  </a:cubicBezTo>
                  <a:cubicBezTo>
                    <a:pt x="4223" y="4954"/>
                    <a:pt x="4246" y="5000"/>
                    <a:pt x="4268" y="5068"/>
                  </a:cubicBezTo>
                  <a:cubicBezTo>
                    <a:pt x="4291" y="5114"/>
                    <a:pt x="4382" y="5114"/>
                    <a:pt x="4428" y="5137"/>
                  </a:cubicBezTo>
                  <a:cubicBezTo>
                    <a:pt x="4437" y="5141"/>
                    <a:pt x="4446" y="5143"/>
                    <a:pt x="4455" y="5143"/>
                  </a:cubicBezTo>
                  <a:cubicBezTo>
                    <a:pt x="4498" y="5143"/>
                    <a:pt x="4551" y="5105"/>
                    <a:pt x="4588" y="5068"/>
                  </a:cubicBezTo>
                  <a:cubicBezTo>
                    <a:pt x="4656" y="5045"/>
                    <a:pt x="4634" y="4954"/>
                    <a:pt x="4679" y="4908"/>
                  </a:cubicBezTo>
                  <a:cubicBezTo>
                    <a:pt x="4611" y="4886"/>
                    <a:pt x="4656" y="4794"/>
                    <a:pt x="4611" y="4749"/>
                  </a:cubicBezTo>
                  <a:cubicBezTo>
                    <a:pt x="4542" y="4703"/>
                    <a:pt x="4474" y="4726"/>
                    <a:pt x="4428" y="4680"/>
                  </a:cubicBezTo>
                  <a:close/>
                  <a:moveTo>
                    <a:pt x="11869" y="4566"/>
                  </a:moveTo>
                  <a:cubicBezTo>
                    <a:pt x="11687" y="4566"/>
                    <a:pt x="11550" y="4703"/>
                    <a:pt x="11550" y="4863"/>
                  </a:cubicBezTo>
                  <a:cubicBezTo>
                    <a:pt x="11550" y="5045"/>
                    <a:pt x="11687" y="5182"/>
                    <a:pt x="11846" y="5182"/>
                  </a:cubicBezTo>
                  <a:cubicBezTo>
                    <a:pt x="12006" y="5182"/>
                    <a:pt x="12143" y="5045"/>
                    <a:pt x="12143" y="4886"/>
                  </a:cubicBezTo>
                  <a:cubicBezTo>
                    <a:pt x="12143" y="4726"/>
                    <a:pt x="12006" y="4589"/>
                    <a:pt x="11869" y="4566"/>
                  </a:cubicBezTo>
                  <a:close/>
                  <a:moveTo>
                    <a:pt x="5702" y="4812"/>
                  </a:moveTo>
                  <a:cubicBezTo>
                    <a:pt x="5648" y="4812"/>
                    <a:pt x="5609" y="4866"/>
                    <a:pt x="5569" y="4886"/>
                  </a:cubicBezTo>
                  <a:cubicBezTo>
                    <a:pt x="5524" y="4931"/>
                    <a:pt x="5501" y="5000"/>
                    <a:pt x="5501" y="5045"/>
                  </a:cubicBezTo>
                  <a:cubicBezTo>
                    <a:pt x="5501" y="5137"/>
                    <a:pt x="5547" y="5159"/>
                    <a:pt x="5592" y="5205"/>
                  </a:cubicBezTo>
                  <a:cubicBezTo>
                    <a:pt x="5638" y="5251"/>
                    <a:pt x="5661" y="5274"/>
                    <a:pt x="5729" y="5296"/>
                  </a:cubicBezTo>
                  <a:cubicBezTo>
                    <a:pt x="5820" y="5296"/>
                    <a:pt x="5866" y="5251"/>
                    <a:pt x="5912" y="5205"/>
                  </a:cubicBezTo>
                  <a:cubicBezTo>
                    <a:pt x="5957" y="5159"/>
                    <a:pt x="6003" y="5114"/>
                    <a:pt x="5980" y="5045"/>
                  </a:cubicBezTo>
                  <a:cubicBezTo>
                    <a:pt x="6003" y="4954"/>
                    <a:pt x="5935" y="4931"/>
                    <a:pt x="5889" y="4886"/>
                  </a:cubicBezTo>
                  <a:cubicBezTo>
                    <a:pt x="5843" y="4817"/>
                    <a:pt x="5798" y="4817"/>
                    <a:pt x="5729" y="4817"/>
                  </a:cubicBezTo>
                  <a:cubicBezTo>
                    <a:pt x="5720" y="4814"/>
                    <a:pt x="5710" y="4812"/>
                    <a:pt x="5702" y="4812"/>
                  </a:cubicBezTo>
                  <a:close/>
                  <a:moveTo>
                    <a:pt x="13120" y="4697"/>
                  </a:moveTo>
                  <a:cubicBezTo>
                    <a:pt x="13047" y="4697"/>
                    <a:pt x="12979" y="4734"/>
                    <a:pt x="12942" y="4771"/>
                  </a:cubicBezTo>
                  <a:cubicBezTo>
                    <a:pt x="12896" y="4840"/>
                    <a:pt x="12851" y="4908"/>
                    <a:pt x="12851" y="5000"/>
                  </a:cubicBezTo>
                  <a:cubicBezTo>
                    <a:pt x="12851" y="5091"/>
                    <a:pt x="12873" y="5182"/>
                    <a:pt x="12942" y="5228"/>
                  </a:cubicBezTo>
                  <a:cubicBezTo>
                    <a:pt x="12988" y="5274"/>
                    <a:pt x="13056" y="5319"/>
                    <a:pt x="13147" y="5319"/>
                  </a:cubicBezTo>
                  <a:cubicBezTo>
                    <a:pt x="13239" y="5319"/>
                    <a:pt x="13330" y="5296"/>
                    <a:pt x="13376" y="5228"/>
                  </a:cubicBezTo>
                  <a:cubicBezTo>
                    <a:pt x="13421" y="5182"/>
                    <a:pt x="13513" y="5114"/>
                    <a:pt x="13467" y="5022"/>
                  </a:cubicBezTo>
                  <a:cubicBezTo>
                    <a:pt x="13467" y="4977"/>
                    <a:pt x="13467" y="4931"/>
                    <a:pt x="13444" y="4886"/>
                  </a:cubicBezTo>
                  <a:cubicBezTo>
                    <a:pt x="13421" y="4817"/>
                    <a:pt x="13353" y="4771"/>
                    <a:pt x="13284" y="4726"/>
                  </a:cubicBezTo>
                  <a:cubicBezTo>
                    <a:pt x="13273" y="4714"/>
                    <a:pt x="13256" y="4714"/>
                    <a:pt x="13236" y="4714"/>
                  </a:cubicBezTo>
                  <a:cubicBezTo>
                    <a:pt x="13216" y="4714"/>
                    <a:pt x="13193" y="4714"/>
                    <a:pt x="13170" y="4703"/>
                  </a:cubicBezTo>
                  <a:cubicBezTo>
                    <a:pt x="13153" y="4699"/>
                    <a:pt x="13137" y="4697"/>
                    <a:pt x="13120" y="4697"/>
                  </a:cubicBezTo>
                  <a:close/>
                  <a:moveTo>
                    <a:pt x="7058" y="4879"/>
                  </a:moveTo>
                  <a:cubicBezTo>
                    <a:pt x="7028" y="4879"/>
                    <a:pt x="6976" y="4913"/>
                    <a:pt x="6939" y="4931"/>
                  </a:cubicBezTo>
                  <a:cubicBezTo>
                    <a:pt x="6870" y="4977"/>
                    <a:pt x="6848" y="5068"/>
                    <a:pt x="6825" y="5137"/>
                  </a:cubicBezTo>
                  <a:cubicBezTo>
                    <a:pt x="6802" y="5182"/>
                    <a:pt x="6848" y="5251"/>
                    <a:pt x="6870" y="5296"/>
                  </a:cubicBezTo>
                  <a:cubicBezTo>
                    <a:pt x="6916" y="5365"/>
                    <a:pt x="7007" y="5388"/>
                    <a:pt x="7076" y="5411"/>
                  </a:cubicBezTo>
                  <a:cubicBezTo>
                    <a:pt x="7122" y="5411"/>
                    <a:pt x="7190" y="5365"/>
                    <a:pt x="7236" y="5342"/>
                  </a:cubicBezTo>
                  <a:cubicBezTo>
                    <a:pt x="7304" y="5319"/>
                    <a:pt x="7304" y="5228"/>
                    <a:pt x="7350" y="5137"/>
                  </a:cubicBezTo>
                  <a:cubicBezTo>
                    <a:pt x="7327" y="5091"/>
                    <a:pt x="7304" y="5045"/>
                    <a:pt x="7281" y="5000"/>
                  </a:cubicBezTo>
                  <a:cubicBezTo>
                    <a:pt x="7236" y="4908"/>
                    <a:pt x="7167" y="4908"/>
                    <a:pt x="7076" y="4886"/>
                  </a:cubicBezTo>
                  <a:cubicBezTo>
                    <a:pt x="7072" y="4881"/>
                    <a:pt x="7065" y="4879"/>
                    <a:pt x="7058" y="4879"/>
                  </a:cubicBezTo>
                  <a:close/>
                  <a:moveTo>
                    <a:pt x="1027" y="5114"/>
                  </a:moveTo>
                  <a:cubicBezTo>
                    <a:pt x="890" y="5114"/>
                    <a:pt x="845" y="5159"/>
                    <a:pt x="845" y="5274"/>
                  </a:cubicBezTo>
                  <a:cubicBezTo>
                    <a:pt x="845" y="5388"/>
                    <a:pt x="890" y="5456"/>
                    <a:pt x="982" y="5456"/>
                  </a:cubicBezTo>
                  <a:cubicBezTo>
                    <a:pt x="1118" y="5456"/>
                    <a:pt x="1164" y="5411"/>
                    <a:pt x="1187" y="5296"/>
                  </a:cubicBezTo>
                  <a:cubicBezTo>
                    <a:pt x="1187" y="5159"/>
                    <a:pt x="1141" y="5114"/>
                    <a:pt x="1027" y="5114"/>
                  </a:cubicBezTo>
                  <a:close/>
                  <a:moveTo>
                    <a:pt x="14494" y="4771"/>
                  </a:moveTo>
                  <a:cubicBezTo>
                    <a:pt x="14426" y="4817"/>
                    <a:pt x="14311" y="4817"/>
                    <a:pt x="14266" y="4908"/>
                  </a:cubicBezTo>
                  <a:cubicBezTo>
                    <a:pt x="14197" y="4954"/>
                    <a:pt x="14197" y="5045"/>
                    <a:pt x="14175" y="5114"/>
                  </a:cubicBezTo>
                  <a:cubicBezTo>
                    <a:pt x="14220" y="5182"/>
                    <a:pt x="14220" y="5296"/>
                    <a:pt x="14289" y="5342"/>
                  </a:cubicBezTo>
                  <a:cubicBezTo>
                    <a:pt x="14357" y="5411"/>
                    <a:pt x="14448" y="5411"/>
                    <a:pt x="14517" y="5456"/>
                  </a:cubicBezTo>
                  <a:cubicBezTo>
                    <a:pt x="14585" y="5388"/>
                    <a:pt x="14700" y="5411"/>
                    <a:pt x="14745" y="5319"/>
                  </a:cubicBezTo>
                  <a:cubicBezTo>
                    <a:pt x="14791" y="5251"/>
                    <a:pt x="14814" y="5182"/>
                    <a:pt x="14836" y="5114"/>
                  </a:cubicBezTo>
                  <a:cubicBezTo>
                    <a:pt x="14791" y="5022"/>
                    <a:pt x="14791" y="4931"/>
                    <a:pt x="14722" y="4886"/>
                  </a:cubicBezTo>
                  <a:cubicBezTo>
                    <a:pt x="14654" y="4817"/>
                    <a:pt x="14563" y="4817"/>
                    <a:pt x="14494" y="4771"/>
                  </a:cubicBezTo>
                  <a:close/>
                  <a:moveTo>
                    <a:pt x="8423" y="5000"/>
                  </a:moveTo>
                  <a:cubicBezTo>
                    <a:pt x="8308" y="5000"/>
                    <a:pt x="8149" y="5137"/>
                    <a:pt x="8149" y="5274"/>
                  </a:cubicBezTo>
                  <a:cubicBezTo>
                    <a:pt x="8149" y="5433"/>
                    <a:pt x="8263" y="5547"/>
                    <a:pt x="8423" y="5547"/>
                  </a:cubicBezTo>
                  <a:cubicBezTo>
                    <a:pt x="8582" y="5547"/>
                    <a:pt x="8696" y="5456"/>
                    <a:pt x="8696" y="5296"/>
                  </a:cubicBezTo>
                  <a:cubicBezTo>
                    <a:pt x="8696" y="5114"/>
                    <a:pt x="8582" y="5022"/>
                    <a:pt x="8423" y="5000"/>
                  </a:cubicBezTo>
                  <a:close/>
                  <a:moveTo>
                    <a:pt x="15841" y="4908"/>
                  </a:moveTo>
                  <a:cubicBezTo>
                    <a:pt x="15658" y="4908"/>
                    <a:pt x="15521" y="5022"/>
                    <a:pt x="15521" y="5228"/>
                  </a:cubicBezTo>
                  <a:cubicBezTo>
                    <a:pt x="15498" y="5433"/>
                    <a:pt x="15658" y="5570"/>
                    <a:pt x="15841" y="5570"/>
                  </a:cubicBezTo>
                  <a:cubicBezTo>
                    <a:pt x="15853" y="5572"/>
                    <a:pt x="15864" y="5572"/>
                    <a:pt x="15876" y="5572"/>
                  </a:cubicBezTo>
                  <a:cubicBezTo>
                    <a:pt x="16043" y="5572"/>
                    <a:pt x="16183" y="5422"/>
                    <a:pt x="16183" y="5251"/>
                  </a:cubicBezTo>
                  <a:cubicBezTo>
                    <a:pt x="16183" y="5045"/>
                    <a:pt x="16023" y="4908"/>
                    <a:pt x="15841" y="4908"/>
                  </a:cubicBezTo>
                  <a:close/>
                  <a:moveTo>
                    <a:pt x="16868" y="5342"/>
                  </a:moveTo>
                  <a:cubicBezTo>
                    <a:pt x="16868" y="5365"/>
                    <a:pt x="16845" y="5365"/>
                    <a:pt x="16845" y="5365"/>
                  </a:cubicBezTo>
                  <a:cubicBezTo>
                    <a:pt x="16845" y="5388"/>
                    <a:pt x="16845" y="5388"/>
                    <a:pt x="16845" y="5433"/>
                  </a:cubicBezTo>
                  <a:cubicBezTo>
                    <a:pt x="16868" y="5433"/>
                    <a:pt x="16868" y="5479"/>
                    <a:pt x="16891" y="5525"/>
                  </a:cubicBezTo>
                  <a:cubicBezTo>
                    <a:pt x="16914" y="5547"/>
                    <a:pt x="16936" y="5570"/>
                    <a:pt x="16959" y="5593"/>
                  </a:cubicBezTo>
                  <a:cubicBezTo>
                    <a:pt x="16959" y="5547"/>
                    <a:pt x="16959" y="5525"/>
                    <a:pt x="16936" y="5479"/>
                  </a:cubicBezTo>
                  <a:cubicBezTo>
                    <a:pt x="16936" y="5433"/>
                    <a:pt x="16914" y="5411"/>
                    <a:pt x="16891" y="5365"/>
                  </a:cubicBezTo>
                  <a:cubicBezTo>
                    <a:pt x="16891" y="5365"/>
                    <a:pt x="16868" y="5342"/>
                    <a:pt x="16868" y="5342"/>
                  </a:cubicBezTo>
                  <a:close/>
                  <a:moveTo>
                    <a:pt x="2351" y="5205"/>
                  </a:moveTo>
                  <a:cubicBezTo>
                    <a:pt x="2237" y="5205"/>
                    <a:pt x="2146" y="5296"/>
                    <a:pt x="2146" y="5411"/>
                  </a:cubicBezTo>
                  <a:cubicBezTo>
                    <a:pt x="2146" y="5525"/>
                    <a:pt x="2237" y="5616"/>
                    <a:pt x="2351" y="5616"/>
                  </a:cubicBezTo>
                  <a:cubicBezTo>
                    <a:pt x="2465" y="5616"/>
                    <a:pt x="2556" y="5525"/>
                    <a:pt x="2556" y="5411"/>
                  </a:cubicBezTo>
                  <a:cubicBezTo>
                    <a:pt x="2556" y="5319"/>
                    <a:pt x="2465" y="5205"/>
                    <a:pt x="2351" y="5205"/>
                  </a:cubicBezTo>
                  <a:close/>
                  <a:moveTo>
                    <a:pt x="16959" y="5593"/>
                  </a:moveTo>
                  <a:cubicBezTo>
                    <a:pt x="16959" y="5593"/>
                    <a:pt x="16959" y="5616"/>
                    <a:pt x="16982" y="5616"/>
                  </a:cubicBezTo>
                  <a:cubicBezTo>
                    <a:pt x="16982" y="5616"/>
                    <a:pt x="16982" y="5616"/>
                    <a:pt x="16982" y="5593"/>
                  </a:cubicBezTo>
                  <a:close/>
                  <a:moveTo>
                    <a:pt x="9769" y="5114"/>
                  </a:moveTo>
                  <a:cubicBezTo>
                    <a:pt x="9701" y="5114"/>
                    <a:pt x="9632" y="5114"/>
                    <a:pt x="9587" y="5182"/>
                  </a:cubicBezTo>
                  <a:cubicBezTo>
                    <a:pt x="9518" y="5228"/>
                    <a:pt x="9495" y="5296"/>
                    <a:pt x="9495" y="5365"/>
                  </a:cubicBezTo>
                  <a:cubicBezTo>
                    <a:pt x="9518" y="5433"/>
                    <a:pt x="9495" y="5525"/>
                    <a:pt x="9564" y="5570"/>
                  </a:cubicBezTo>
                  <a:cubicBezTo>
                    <a:pt x="9632" y="5616"/>
                    <a:pt x="9678" y="5662"/>
                    <a:pt x="9769" y="5662"/>
                  </a:cubicBezTo>
                  <a:cubicBezTo>
                    <a:pt x="9838" y="5639"/>
                    <a:pt x="9906" y="5639"/>
                    <a:pt x="9975" y="5570"/>
                  </a:cubicBezTo>
                  <a:cubicBezTo>
                    <a:pt x="10020" y="5525"/>
                    <a:pt x="10066" y="5456"/>
                    <a:pt x="10020" y="5388"/>
                  </a:cubicBezTo>
                  <a:cubicBezTo>
                    <a:pt x="10066" y="5296"/>
                    <a:pt x="10020" y="5251"/>
                    <a:pt x="9952" y="5182"/>
                  </a:cubicBezTo>
                  <a:cubicBezTo>
                    <a:pt x="9906" y="5114"/>
                    <a:pt x="9838" y="5114"/>
                    <a:pt x="9769" y="5114"/>
                  </a:cubicBezTo>
                  <a:close/>
                  <a:moveTo>
                    <a:pt x="3675" y="5319"/>
                  </a:moveTo>
                  <a:cubicBezTo>
                    <a:pt x="3538" y="5319"/>
                    <a:pt x="3492" y="5365"/>
                    <a:pt x="3492" y="5525"/>
                  </a:cubicBezTo>
                  <a:cubicBezTo>
                    <a:pt x="3492" y="5662"/>
                    <a:pt x="3561" y="5707"/>
                    <a:pt x="3698" y="5707"/>
                  </a:cubicBezTo>
                  <a:cubicBezTo>
                    <a:pt x="3835" y="5707"/>
                    <a:pt x="3903" y="5662"/>
                    <a:pt x="3903" y="5525"/>
                  </a:cubicBezTo>
                  <a:cubicBezTo>
                    <a:pt x="3903" y="5365"/>
                    <a:pt x="3835" y="5319"/>
                    <a:pt x="3675" y="5319"/>
                  </a:cubicBezTo>
                  <a:close/>
                  <a:moveTo>
                    <a:pt x="11116" y="5205"/>
                  </a:moveTo>
                  <a:cubicBezTo>
                    <a:pt x="11093" y="5205"/>
                    <a:pt x="10933" y="5274"/>
                    <a:pt x="10933" y="5274"/>
                  </a:cubicBezTo>
                  <a:cubicBezTo>
                    <a:pt x="10842" y="5342"/>
                    <a:pt x="10819" y="5411"/>
                    <a:pt x="10819" y="5502"/>
                  </a:cubicBezTo>
                  <a:cubicBezTo>
                    <a:pt x="10796" y="5570"/>
                    <a:pt x="10842" y="5639"/>
                    <a:pt x="10888" y="5707"/>
                  </a:cubicBezTo>
                  <a:cubicBezTo>
                    <a:pt x="10933" y="5776"/>
                    <a:pt x="11025" y="5799"/>
                    <a:pt x="11093" y="5821"/>
                  </a:cubicBezTo>
                  <a:cubicBezTo>
                    <a:pt x="11253" y="5821"/>
                    <a:pt x="11413" y="5684"/>
                    <a:pt x="11413" y="5502"/>
                  </a:cubicBezTo>
                  <a:cubicBezTo>
                    <a:pt x="11390" y="5456"/>
                    <a:pt x="11390" y="5388"/>
                    <a:pt x="11344" y="5319"/>
                  </a:cubicBezTo>
                  <a:cubicBezTo>
                    <a:pt x="11276" y="5251"/>
                    <a:pt x="11207" y="5228"/>
                    <a:pt x="11116" y="5205"/>
                  </a:cubicBezTo>
                  <a:close/>
                  <a:moveTo>
                    <a:pt x="5022" y="5411"/>
                  </a:moveTo>
                  <a:cubicBezTo>
                    <a:pt x="4930" y="5411"/>
                    <a:pt x="4907" y="5479"/>
                    <a:pt x="4862" y="5502"/>
                  </a:cubicBezTo>
                  <a:cubicBezTo>
                    <a:pt x="4816" y="5547"/>
                    <a:pt x="4793" y="5593"/>
                    <a:pt x="4793" y="5662"/>
                  </a:cubicBezTo>
                  <a:cubicBezTo>
                    <a:pt x="4793" y="5730"/>
                    <a:pt x="4839" y="5776"/>
                    <a:pt x="4885" y="5821"/>
                  </a:cubicBezTo>
                  <a:cubicBezTo>
                    <a:pt x="4922" y="5859"/>
                    <a:pt x="4959" y="5896"/>
                    <a:pt x="5009" y="5896"/>
                  </a:cubicBezTo>
                  <a:cubicBezTo>
                    <a:pt x="5020" y="5896"/>
                    <a:pt x="5032" y="5894"/>
                    <a:pt x="5044" y="5890"/>
                  </a:cubicBezTo>
                  <a:cubicBezTo>
                    <a:pt x="5057" y="5893"/>
                    <a:pt x="5068" y="5894"/>
                    <a:pt x="5078" y="5894"/>
                  </a:cubicBezTo>
                  <a:cubicBezTo>
                    <a:pt x="5142" y="5894"/>
                    <a:pt x="5165" y="5838"/>
                    <a:pt x="5204" y="5799"/>
                  </a:cubicBezTo>
                  <a:cubicBezTo>
                    <a:pt x="5273" y="5753"/>
                    <a:pt x="5273" y="5707"/>
                    <a:pt x="5273" y="5639"/>
                  </a:cubicBezTo>
                  <a:cubicBezTo>
                    <a:pt x="5273" y="5547"/>
                    <a:pt x="5227" y="5525"/>
                    <a:pt x="5181" y="5479"/>
                  </a:cubicBezTo>
                  <a:cubicBezTo>
                    <a:pt x="5136" y="5411"/>
                    <a:pt x="5090" y="5411"/>
                    <a:pt x="5022" y="5411"/>
                  </a:cubicBezTo>
                  <a:close/>
                  <a:moveTo>
                    <a:pt x="12463" y="5296"/>
                  </a:moveTo>
                  <a:cubicBezTo>
                    <a:pt x="12371" y="5319"/>
                    <a:pt x="12280" y="5342"/>
                    <a:pt x="12234" y="5388"/>
                  </a:cubicBezTo>
                  <a:cubicBezTo>
                    <a:pt x="12189" y="5456"/>
                    <a:pt x="12120" y="5502"/>
                    <a:pt x="12166" y="5616"/>
                  </a:cubicBezTo>
                  <a:cubicBezTo>
                    <a:pt x="12120" y="5707"/>
                    <a:pt x="12189" y="5776"/>
                    <a:pt x="12234" y="5844"/>
                  </a:cubicBezTo>
                  <a:cubicBezTo>
                    <a:pt x="12280" y="5890"/>
                    <a:pt x="12349" y="5936"/>
                    <a:pt x="12440" y="5936"/>
                  </a:cubicBezTo>
                  <a:cubicBezTo>
                    <a:pt x="12531" y="5913"/>
                    <a:pt x="12622" y="5890"/>
                    <a:pt x="12668" y="5844"/>
                  </a:cubicBezTo>
                  <a:cubicBezTo>
                    <a:pt x="12714" y="5799"/>
                    <a:pt x="12759" y="5730"/>
                    <a:pt x="12759" y="5639"/>
                  </a:cubicBezTo>
                  <a:cubicBezTo>
                    <a:pt x="12759" y="5525"/>
                    <a:pt x="12737" y="5456"/>
                    <a:pt x="12691" y="5388"/>
                  </a:cubicBezTo>
                  <a:cubicBezTo>
                    <a:pt x="12622" y="5342"/>
                    <a:pt x="12554" y="5296"/>
                    <a:pt x="12463" y="5296"/>
                  </a:cubicBezTo>
                  <a:close/>
                  <a:moveTo>
                    <a:pt x="6460" y="5516"/>
                  </a:moveTo>
                  <a:cubicBezTo>
                    <a:pt x="6447" y="5516"/>
                    <a:pt x="6432" y="5519"/>
                    <a:pt x="6414" y="5525"/>
                  </a:cubicBezTo>
                  <a:lnTo>
                    <a:pt x="6323" y="5525"/>
                  </a:lnTo>
                  <a:cubicBezTo>
                    <a:pt x="6310" y="5522"/>
                    <a:pt x="6299" y="5520"/>
                    <a:pt x="6288" y="5520"/>
                  </a:cubicBezTo>
                  <a:cubicBezTo>
                    <a:pt x="6219" y="5520"/>
                    <a:pt x="6180" y="5579"/>
                    <a:pt x="6140" y="5639"/>
                  </a:cubicBezTo>
                  <a:cubicBezTo>
                    <a:pt x="6117" y="5684"/>
                    <a:pt x="6140" y="5776"/>
                    <a:pt x="6140" y="5844"/>
                  </a:cubicBezTo>
                  <a:cubicBezTo>
                    <a:pt x="6163" y="5890"/>
                    <a:pt x="6186" y="5913"/>
                    <a:pt x="6209" y="5936"/>
                  </a:cubicBezTo>
                  <a:cubicBezTo>
                    <a:pt x="6243" y="5981"/>
                    <a:pt x="6277" y="5993"/>
                    <a:pt x="6314" y="5993"/>
                  </a:cubicBezTo>
                  <a:cubicBezTo>
                    <a:pt x="6351" y="5993"/>
                    <a:pt x="6391" y="5981"/>
                    <a:pt x="6437" y="5981"/>
                  </a:cubicBezTo>
                  <a:cubicBezTo>
                    <a:pt x="6449" y="5987"/>
                    <a:pt x="6460" y="5990"/>
                    <a:pt x="6469" y="5990"/>
                  </a:cubicBezTo>
                  <a:cubicBezTo>
                    <a:pt x="6496" y="5990"/>
                    <a:pt x="6517" y="5969"/>
                    <a:pt x="6551" y="5936"/>
                  </a:cubicBezTo>
                  <a:cubicBezTo>
                    <a:pt x="6597" y="5890"/>
                    <a:pt x="6619" y="5821"/>
                    <a:pt x="6619" y="5776"/>
                  </a:cubicBezTo>
                  <a:cubicBezTo>
                    <a:pt x="6619" y="5730"/>
                    <a:pt x="6619" y="5730"/>
                    <a:pt x="6619" y="5707"/>
                  </a:cubicBezTo>
                  <a:cubicBezTo>
                    <a:pt x="6619" y="5662"/>
                    <a:pt x="6597" y="5616"/>
                    <a:pt x="6551" y="5570"/>
                  </a:cubicBezTo>
                  <a:cubicBezTo>
                    <a:pt x="6517" y="5537"/>
                    <a:pt x="6496" y="5516"/>
                    <a:pt x="6460" y="5516"/>
                  </a:cubicBezTo>
                  <a:close/>
                  <a:moveTo>
                    <a:pt x="434" y="5958"/>
                  </a:moveTo>
                  <a:cubicBezTo>
                    <a:pt x="434" y="5981"/>
                    <a:pt x="434" y="6004"/>
                    <a:pt x="457" y="6004"/>
                  </a:cubicBezTo>
                  <a:lnTo>
                    <a:pt x="479" y="6004"/>
                  </a:lnTo>
                  <a:cubicBezTo>
                    <a:pt x="479" y="5981"/>
                    <a:pt x="457" y="5981"/>
                    <a:pt x="457" y="5958"/>
                  </a:cubicBezTo>
                  <a:close/>
                  <a:moveTo>
                    <a:pt x="13816" y="5429"/>
                  </a:moveTo>
                  <a:cubicBezTo>
                    <a:pt x="13806" y="5429"/>
                    <a:pt x="13796" y="5430"/>
                    <a:pt x="13787" y="5433"/>
                  </a:cubicBezTo>
                  <a:cubicBezTo>
                    <a:pt x="13718" y="5433"/>
                    <a:pt x="13627" y="5456"/>
                    <a:pt x="13558" y="5525"/>
                  </a:cubicBezTo>
                  <a:cubicBezTo>
                    <a:pt x="13513" y="5593"/>
                    <a:pt x="13490" y="5684"/>
                    <a:pt x="13467" y="5753"/>
                  </a:cubicBezTo>
                  <a:cubicBezTo>
                    <a:pt x="13513" y="5844"/>
                    <a:pt x="13513" y="5936"/>
                    <a:pt x="13581" y="6004"/>
                  </a:cubicBezTo>
                  <a:cubicBezTo>
                    <a:pt x="13650" y="6027"/>
                    <a:pt x="13741" y="6050"/>
                    <a:pt x="13787" y="6095"/>
                  </a:cubicBezTo>
                  <a:cubicBezTo>
                    <a:pt x="13878" y="6027"/>
                    <a:pt x="13969" y="6050"/>
                    <a:pt x="14038" y="5958"/>
                  </a:cubicBezTo>
                  <a:cubicBezTo>
                    <a:pt x="14083" y="5890"/>
                    <a:pt x="14106" y="5821"/>
                    <a:pt x="14129" y="5730"/>
                  </a:cubicBezTo>
                  <a:cubicBezTo>
                    <a:pt x="14083" y="5662"/>
                    <a:pt x="14083" y="5547"/>
                    <a:pt x="14015" y="5502"/>
                  </a:cubicBezTo>
                  <a:cubicBezTo>
                    <a:pt x="13956" y="5482"/>
                    <a:pt x="13880" y="5429"/>
                    <a:pt x="13816" y="5429"/>
                  </a:cubicBezTo>
                  <a:close/>
                  <a:moveTo>
                    <a:pt x="7692" y="5616"/>
                  </a:moveTo>
                  <a:cubicBezTo>
                    <a:pt x="7532" y="5616"/>
                    <a:pt x="7418" y="5730"/>
                    <a:pt x="7418" y="5890"/>
                  </a:cubicBezTo>
                  <a:cubicBezTo>
                    <a:pt x="7418" y="6050"/>
                    <a:pt x="7532" y="6141"/>
                    <a:pt x="7669" y="6164"/>
                  </a:cubicBezTo>
                  <a:cubicBezTo>
                    <a:pt x="7852" y="6164"/>
                    <a:pt x="7966" y="6050"/>
                    <a:pt x="7966" y="5890"/>
                  </a:cubicBezTo>
                  <a:cubicBezTo>
                    <a:pt x="7966" y="5730"/>
                    <a:pt x="7852" y="5616"/>
                    <a:pt x="7692" y="5616"/>
                  </a:cubicBezTo>
                  <a:close/>
                  <a:moveTo>
                    <a:pt x="15089" y="5522"/>
                  </a:moveTo>
                  <a:cubicBezTo>
                    <a:pt x="14908" y="5522"/>
                    <a:pt x="14789" y="5654"/>
                    <a:pt x="14768" y="5844"/>
                  </a:cubicBezTo>
                  <a:cubicBezTo>
                    <a:pt x="14768" y="6027"/>
                    <a:pt x="14905" y="6187"/>
                    <a:pt x="15110" y="6187"/>
                  </a:cubicBezTo>
                  <a:cubicBezTo>
                    <a:pt x="15293" y="6187"/>
                    <a:pt x="15430" y="6027"/>
                    <a:pt x="15453" y="5844"/>
                  </a:cubicBezTo>
                  <a:cubicBezTo>
                    <a:pt x="15453" y="5662"/>
                    <a:pt x="15293" y="5525"/>
                    <a:pt x="15133" y="5525"/>
                  </a:cubicBezTo>
                  <a:cubicBezTo>
                    <a:pt x="15118" y="5523"/>
                    <a:pt x="15104" y="5522"/>
                    <a:pt x="15089" y="5522"/>
                  </a:cubicBezTo>
                  <a:close/>
                  <a:moveTo>
                    <a:pt x="1621" y="5821"/>
                  </a:moveTo>
                  <a:cubicBezTo>
                    <a:pt x="1506" y="5821"/>
                    <a:pt x="1415" y="5913"/>
                    <a:pt x="1415" y="6027"/>
                  </a:cubicBezTo>
                  <a:cubicBezTo>
                    <a:pt x="1415" y="6118"/>
                    <a:pt x="1506" y="6209"/>
                    <a:pt x="1621" y="6209"/>
                  </a:cubicBezTo>
                  <a:cubicBezTo>
                    <a:pt x="1629" y="6211"/>
                    <a:pt x="1637" y="6212"/>
                    <a:pt x="1645" y="6212"/>
                  </a:cubicBezTo>
                  <a:cubicBezTo>
                    <a:pt x="1727" y="6212"/>
                    <a:pt x="1803" y="6110"/>
                    <a:pt x="1803" y="6027"/>
                  </a:cubicBezTo>
                  <a:cubicBezTo>
                    <a:pt x="1826" y="5913"/>
                    <a:pt x="1712" y="5821"/>
                    <a:pt x="1621" y="5821"/>
                  </a:cubicBezTo>
                  <a:close/>
                  <a:moveTo>
                    <a:pt x="9039" y="5707"/>
                  </a:moveTo>
                  <a:cubicBezTo>
                    <a:pt x="8970" y="5730"/>
                    <a:pt x="8902" y="5707"/>
                    <a:pt x="8833" y="5799"/>
                  </a:cubicBezTo>
                  <a:cubicBezTo>
                    <a:pt x="8788" y="5844"/>
                    <a:pt x="8742" y="5890"/>
                    <a:pt x="8765" y="5981"/>
                  </a:cubicBezTo>
                  <a:cubicBezTo>
                    <a:pt x="8742" y="6072"/>
                    <a:pt x="8788" y="6118"/>
                    <a:pt x="8833" y="6187"/>
                  </a:cubicBezTo>
                  <a:cubicBezTo>
                    <a:pt x="8902" y="6232"/>
                    <a:pt x="8948" y="6255"/>
                    <a:pt x="9016" y="6255"/>
                  </a:cubicBezTo>
                  <a:cubicBezTo>
                    <a:pt x="9107" y="6255"/>
                    <a:pt x="9153" y="6255"/>
                    <a:pt x="9221" y="6187"/>
                  </a:cubicBezTo>
                  <a:cubicBezTo>
                    <a:pt x="9267" y="6141"/>
                    <a:pt x="9313" y="6072"/>
                    <a:pt x="9290" y="6004"/>
                  </a:cubicBezTo>
                  <a:cubicBezTo>
                    <a:pt x="9290" y="5936"/>
                    <a:pt x="9313" y="5844"/>
                    <a:pt x="9221" y="5799"/>
                  </a:cubicBezTo>
                  <a:cubicBezTo>
                    <a:pt x="9176" y="5753"/>
                    <a:pt x="9130" y="5707"/>
                    <a:pt x="9039" y="5707"/>
                  </a:cubicBezTo>
                  <a:close/>
                  <a:moveTo>
                    <a:pt x="16457" y="5639"/>
                  </a:moveTo>
                  <a:cubicBezTo>
                    <a:pt x="16229" y="5639"/>
                    <a:pt x="16115" y="5776"/>
                    <a:pt x="16115" y="5981"/>
                  </a:cubicBezTo>
                  <a:cubicBezTo>
                    <a:pt x="16115" y="6095"/>
                    <a:pt x="16138" y="6164"/>
                    <a:pt x="16206" y="6232"/>
                  </a:cubicBezTo>
                  <a:cubicBezTo>
                    <a:pt x="16274" y="6301"/>
                    <a:pt x="16343" y="6324"/>
                    <a:pt x="16434" y="6324"/>
                  </a:cubicBezTo>
                  <a:cubicBezTo>
                    <a:pt x="16662" y="6324"/>
                    <a:pt x="16777" y="6209"/>
                    <a:pt x="16777" y="6004"/>
                  </a:cubicBezTo>
                  <a:cubicBezTo>
                    <a:pt x="16777" y="5776"/>
                    <a:pt x="16662" y="5639"/>
                    <a:pt x="16457" y="5639"/>
                  </a:cubicBezTo>
                  <a:close/>
                  <a:moveTo>
                    <a:pt x="2986" y="5955"/>
                  </a:moveTo>
                  <a:cubicBezTo>
                    <a:pt x="2973" y="5955"/>
                    <a:pt x="2959" y="5956"/>
                    <a:pt x="2944" y="5958"/>
                  </a:cubicBezTo>
                  <a:cubicBezTo>
                    <a:pt x="2808" y="5958"/>
                    <a:pt x="2762" y="6027"/>
                    <a:pt x="2762" y="6164"/>
                  </a:cubicBezTo>
                  <a:cubicBezTo>
                    <a:pt x="2762" y="6301"/>
                    <a:pt x="2808" y="6346"/>
                    <a:pt x="2967" y="6346"/>
                  </a:cubicBezTo>
                  <a:cubicBezTo>
                    <a:pt x="3104" y="6346"/>
                    <a:pt x="3150" y="6301"/>
                    <a:pt x="3150" y="6141"/>
                  </a:cubicBezTo>
                  <a:cubicBezTo>
                    <a:pt x="3170" y="6039"/>
                    <a:pt x="3099" y="5955"/>
                    <a:pt x="2986" y="5955"/>
                  </a:cubicBezTo>
                  <a:close/>
                  <a:moveTo>
                    <a:pt x="10386" y="5821"/>
                  </a:moveTo>
                  <a:cubicBezTo>
                    <a:pt x="10363" y="5821"/>
                    <a:pt x="10203" y="5867"/>
                    <a:pt x="10180" y="5890"/>
                  </a:cubicBezTo>
                  <a:cubicBezTo>
                    <a:pt x="10112" y="5936"/>
                    <a:pt x="10089" y="6027"/>
                    <a:pt x="10066" y="6095"/>
                  </a:cubicBezTo>
                  <a:cubicBezTo>
                    <a:pt x="10066" y="6187"/>
                    <a:pt x="10089" y="6255"/>
                    <a:pt x="10134" y="6301"/>
                  </a:cubicBezTo>
                  <a:cubicBezTo>
                    <a:pt x="10203" y="6392"/>
                    <a:pt x="10271" y="6415"/>
                    <a:pt x="10363" y="6415"/>
                  </a:cubicBezTo>
                  <a:cubicBezTo>
                    <a:pt x="10373" y="6416"/>
                    <a:pt x="10383" y="6417"/>
                    <a:pt x="10393" y="6417"/>
                  </a:cubicBezTo>
                  <a:cubicBezTo>
                    <a:pt x="10540" y="6417"/>
                    <a:pt x="10661" y="6268"/>
                    <a:pt x="10682" y="6118"/>
                  </a:cubicBezTo>
                  <a:cubicBezTo>
                    <a:pt x="10659" y="6050"/>
                    <a:pt x="10659" y="5981"/>
                    <a:pt x="10591" y="5913"/>
                  </a:cubicBezTo>
                  <a:cubicBezTo>
                    <a:pt x="10545" y="5844"/>
                    <a:pt x="10454" y="5844"/>
                    <a:pt x="10386" y="5821"/>
                  </a:cubicBezTo>
                  <a:close/>
                  <a:moveTo>
                    <a:pt x="4316" y="6024"/>
                  </a:moveTo>
                  <a:cubicBezTo>
                    <a:pt x="4307" y="6024"/>
                    <a:pt x="4299" y="6025"/>
                    <a:pt x="4291" y="6027"/>
                  </a:cubicBezTo>
                  <a:cubicBezTo>
                    <a:pt x="4177" y="6027"/>
                    <a:pt x="4063" y="6141"/>
                    <a:pt x="4063" y="6255"/>
                  </a:cubicBezTo>
                  <a:cubicBezTo>
                    <a:pt x="4063" y="6369"/>
                    <a:pt x="4177" y="6483"/>
                    <a:pt x="4291" y="6483"/>
                  </a:cubicBezTo>
                  <a:cubicBezTo>
                    <a:pt x="4382" y="6483"/>
                    <a:pt x="4519" y="6392"/>
                    <a:pt x="4542" y="6255"/>
                  </a:cubicBezTo>
                  <a:cubicBezTo>
                    <a:pt x="4521" y="6130"/>
                    <a:pt x="4405" y="6024"/>
                    <a:pt x="4316" y="6024"/>
                  </a:cubicBezTo>
                  <a:close/>
                  <a:moveTo>
                    <a:pt x="11709" y="5913"/>
                  </a:moveTo>
                  <a:cubicBezTo>
                    <a:pt x="11572" y="5913"/>
                    <a:pt x="11413" y="6050"/>
                    <a:pt x="11413" y="6209"/>
                  </a:cubicBezTo>
                  <a:cubicBezTo>
                    <a:pt x="11413" y="6369"/>
                    <a:pt x="11550" y="6529"/>
                    <a:pt x="11709" y="6529"/>
                  </a:cubicBezTo>
                  <a:cubicBezTo>
                    <a:pt x="11869" y="6529"/>
                    <a:pt x="12006" y="6392"/>
                    <a:pt x="12029" y="6232"/>
                  </a:cubicBezTo>
                  <a:cubicBezTo>
                    <a:pt x="12029" y="6050"/>
                    <a:pt x="11869" y="5913"/>
                    <a:pt x="11709" y="5913"/>
                  </a:cubicBezTo>
                  <a:close/>
                  <a:moveTo>
                    <a:pt x="5638" y="6141"/>
                  </a:moveTo>
                  <a:cubicBezTo>
                    <a:pt x="5615" y="6152"/>
                    <a:pt x="5592" y="6152"/>
                    <a:pt x="5572" y="6152"/>
                  </a:cubicBezTo>
                  <a:cubicBezTo>
                    <a:pt x="5552" y="6152"/>
                    <a:pt x="5535" y="6152"/>
                    <a:pt x="5524" y="6164"/>
                  </a:cubicBezTo>
                  <a:cubicBezTo>
                    <a:pt x="5478" y="6209"/>
                    <a:pt x="5410" y="6232"/>
                    <a:pt x="5410" y="6301"/>
                  </a:cubicBezTo>
                  <a:cubicBezTo>
                    <a:pt x="5410" y="6392"/>
                    <a:pt x="5364" y="6483"/>
                    <a:pt x="5455" y="6575"/>
                  </a:cubicBezTo>
                  <a:cubicBezTo>
                    <a:pt x="5492" y="6593"/>
                    <a:pt x="5529" y="6626"/>
                    <a:pt x="5578" y="6626"/>
                  </a:cubicBezTo>
                  <a:cubicBezTo>
                    <a:pt x="5590" y="6626"/>
                    <a:pt x="5602" y="6625"/>
                    <a:pt x="5615" y="6620"/>
                  </a:cubicBezTo>
                  <a:cubicBezTo>
                    <a:pt x="5638" y="6620"/>
                    <a:pt x="5666" y="6626"/>
                    <a:pt x="5698" y="6626"/>
                  </a:cubicBezTo>
                  <a:cubicBezTo>
                    <a:pt x="5729" y="6626"/>
                    <a:pt x="5763" y="6620"/>
                    <a:pt x="5798" y="6597"/>
                  </a:cubicBezTo>
                  <a:cubicBezTo>
                    <a:pt x="5843" y="6529"/>
                    <a:pt x="5889" y="6483"/>
                    <a:pt x="5866" y="6392"/>
                  </a:cubicBezTo>
                  <a:cubicBezTo>
                    <a:pt x="5866" y="6324"/>
                    <a:pt x="5889" y="6278"/>
                    <a:pt x="5820" y="6209"/>
                  </a:cubicBezTo>
                  <a:cubicBezTo>
                    <a:pt x="5775" y="6164"/>
                    <a:pt x="5706" y="6141"/>
                    <a:pt x="5638" y="6141"/>
                  </a:cubicBezTo>
                  <a:close/>
                  <a:moveTo>
                    <a:pt x="13079" y="6050"/>
                  </a:moveTo>
                  <a:cubicBezTo>
                    <a:pt x="12851" y="6050"/>
                    <a:pt x="12759" y="6141"/>
                    <a:pt x="12759" y="6346"/>
                  </a:cubicBezTo>
                  <a:cubicBezTo>
                    <a:pt x="12759" y="6552"/>
                    <a:pt x="12851" y="6666"/>
                    <a:pt x="13033" y="6666"/>
                  </a:cubicBezTo>
                  <a:cubicBezTo>
                    <a:pt x="13262" y="6666"/>
                    <a:pt x="13353" y="6575"/>
                    <a:pt x="13353" y="6369"/>
                  </a:cubicBezTo>
                  <a:cubicBezTo>
                    <a:pt x="13353" y="6164"/>
                    <a:pt x="13262" y="6050"/>
                    <a:pt x="13079" y="6050"/>
                  </a:cubicBezTo>
                  <a:close/>
                  <a:moveTo>
                    <a:pt x="6985" y="6209"/>
                  </a:moveTo>
                  <a:cubicBezTo>
                    <a:pt x="6916" y="6209"/>
                    <a:pt x="6848" y="6255"/>
                    <a:pt x="6802" y="6301"/>
                  </a:cubicBezTo>
                  <a:cubicBezTo>
                    <a:pt x="6756" y="6324"/>
                    <a:pt x="6733" y="6415"/>
                    <a:pt x="6711" y="6483"/>
                  </a:cubicBezTo>
                  <a:cubicBezTo>
                    <a:pt x="6688" y="6552"/>
                    <a:pt x="6756" y="6620"/>
                    <a:pt x="6802" y="6666"/>
                  </a:cubicBezTo>
                  <a:cubicBezTo>
                    <a:pt x="6825" y="6712"/>
                    <a:pt x="6916" y="6734"/>
                    <a:pt x="6985" y="6757"/>
                  </a:cubicBezTo>
                  <a:cubicBezTo>
                    <a:pt x="6994" y="6760"/>
                    <a:pt x="7003" y="6762"/>
                    <a:pt x="7013" y="6762"/>
                  </a:cubicBezTo>
                  <a:cubicBezTo>
                    <a:pt x="7071" y="6762"/>
                    <a:pt x="7128" y="6705"/>
                    <a:pt x="7167" y="6666"/>
                  </a:cubicBezTo>
                  <a:cubicBezTo>
                    <a:pt x="7213" y="6643"/>
                    <a:pt x="7236" y="6552"/>
                    <a:pt x="7258" y="6483"/>
                  </a:cubicBezTo>
                  <a:cubicBezTo>
                    <a:pt x="7236" y="6438"/>
                    <a:pt x="7236" y="6346"/>
                    <a:pt x="7190" y="6301"/>
                  </a:cubicBezTo>
                  <a:cubicBezTo>
                    <a:pt x="7122" y="6255"/>
                    <a:pt x="7053" y="6232"/>
                    <a:pt x="6985" y="6209"/>
                  </a:cubicBezTo>
                  <a:close/>
                  <a:moveTo>
                    <a:pt x="14426" y="6118"/>
                  </a:moveTo>
                  <a:cubicBezTo>
                    <a:pt x="14243" y="6118"/>
                    <a:pt x="14060" y="6278"/>
                    <a:pt x="14060" y="6460"/>
                  </a:cubicBezTo>
                  <a:cubicBezTo>
                    <a:pt x="14060" y="6620"/>
                    <a:pt x="14243" y="6780"/>
                    <a:pt x="14380" y="6780"/>
                  </a:cubicBezTo>
                  <a:cubicBezTo>
                    <a:pt x="14390" y="6781"/>
                    <a:pt x="14401" y="6782"/>
                    <a:pt x="14411" y="6782"/>
                  </a:cubicBezTo>
                  <a:cubicBezTo>
                    <a:pt x="14583" y="6782"/>
                    <a:pt x="14745" y="6611"/>
                    <a:pt x="14745" y="6460"/>
                  </a:cubicBezTo>
                  <a:cubicBezTo>
                    <a:pt x="14745" y="6301"/>
                    <a:pt x="14563" y="6118"/>
                    <a:pt x="14426" y="6118"/>
                  </a:cubicBezTo>
                  <a:close/>
                  <a:moveTo>
                    <a:pt x="913" y="6415"/>
                  </a:moveTo>
                  <a:cubicBezTo>
                    <a:pt x="799" y="6415"/>
                    <a:pt x="708" y="6506"/>
                    <a:pt x="708" y="6620"/>
                  </a:cubicBezTo>
                  <a:cubicBezTo>
                    <a:pt x="708" y="6712"/>
                    <a:pt x="799" y="6826"/>
                    <a:pt x="913" y="6826"/>
                  </a:cubicBezTo>
                  <a:cubicBezTo>
                    <a:pt x="1004" y="6826"/>
                    <a:pt x="1096" y="6734"/>
                    <a:pt x="1118" y="6620"/>
                  </a:cubicBezTo>
                  <a:cubicBezTo>
                    <a:pt x="1118" y="6529"/>
                    <a:pt x="1027" y="6415"/>
                    <a:pt x="913" y="6415"/>
                  </a:cubicBezTo>
                  <a:close/>
                  <a:moveTo>
                    <a:pt x="8376" y="6340"/>
                  </a:moveTo>
                  <a:cubicBezTo>
                    <a:pt x="8362" y="6340"/>
                    <a:pt x="8347" y="6342"/>
                    <a:pt x="8331" y="6346"/>
                  </a:cubicBezTo>
                  <a:cubicBezTo>
                    <a:pt x="8240" y="6346"/>
                    <a:pt x="8194" y="6369"/>
                    <a:pt x="8126" y="6438"/>
                  </a:cubicBezTo>
                  <a:cubicBezTo>
                    <a:pt x="8080" y="6483"/>
                    <a:pt x="8057" y="6552"/>
                    <a:pt x="8057" y="6620"/>
                  </a:cubicBezTo>
                  <a:cubicBezTo>
                    <a:pt x="8057" y="6689"/>
                    <a:pt x="8057" y="6757"/>
                    <a:pt x="8126" y="6803"/>
                  </a:cubicBezTo>
                  <a:cubicBezTo>
                    <a:pt x="8171" y="6871"/>
                    <a:pt x="8240" y="6894"/>
                    <a:pt x="8308" y="6894"/>
                  </a:cubicBezTo>
                  <a:cubicBezTo>
                    <a:pt x="8377" y="6894"/>
                    <a:pt x="8468" y="6894"/>
                    <a:pt x="8514" y="6826"/>
                  </a:cubicBezTo>
                  <a:cubicBezTo>
                    <a:pt x="8560" y="6757"/>
                    <a:pt x="8605" y="6712"/>
                    <a:pt x="8605" y="6643"/>
                  </a:cubicBezTo>
                  <a:cubicBezTo>
                    <a:pt x="8582" y="6552"/>
                    <a:pt x="8582" y="6483"/>
                    <a:pt x="8514" y="6438"/>
                  </a:cubicBezTo>
                  <a:cubicBezTo>
                    <a:pt x="8476" y="6381"/>
                    <a:pt x="8439" y="6340"/>
                    <a:pt x="8376" y="6340"/>
                  </a:cubicBezTo>
                  <a:close/>
                  <a:moveTo>
                    <a:pt x="15749" y="6255"/>
                  </a:moveTo>
                  <a:cubicBezTo>
                    <a:pt x="15544" y="6255"/>
                    <a:pt x="15407" y="6369"/>
                    <a:pt x="15407" y="6575"/>
                  </a:cubicBezTo>
                  <a:cubicBezTo>
                    <a:pt x="15407" y="6803"/>
                    <a:pt x="15521" y="6917"/>
                    <a:pt x="15749" y="6917"/>
                  </a:cubicBezTo>
                  <a:cubicBezTo>
                    <a:pt x="15955" y="6917"/>
                    <a:pt x="16069" y="6803"/>
                    <a:pt x="16092" y="6597"/>
                  </a:cubicBezTo>
                  <a:cubicBezTo>
                    <a:pt x="16092" y="6369"/>
                    <a:pt x="15955" y="6255"/>
                    <a:pt x="15749" y="6255"/>
                  </a:cubicBezTo>
                  <a:close/>
                  <a:moveTo>
                    <a:pt x="2260" y="6552"/>
                  </a:moveTo>
                  <a:cubicBezTo>
                    <a:pt x="2123" y="6552"/>
                    <a:pt x="2054" y="6643"/>
                    <a:pt x="2054" y="6757"/>
                  </a:cubicBezTo>
                  <a:cubicBezTo>
                    <a:pt x="2054" y="6871"/>
                    <a:pt x="2123" y="6963"/>
                    <a:pt x="2260" y="6963"/>
                  </a:cubicBezTo>
                  <a:cubicBezTo>
                    <a:pt x="2374" y="6963"/>
                    <a:pt x="2442" y="6871"/>
                    <a:pt x="2442" y="6757"/>
                  </a:cubicBezTo>
                  <a:cubicBezTo>
                    <a:pt x="2442" y="6643"/>
                    <a:pt x="2374" y="6552"/>
                    <a:pt x="2260" y="6552"/>
                  </a:cubicBezTo>
                  <a:close/>
                  <a:moveTo>
                    <a:pt x="9678" y="6415"/>
                  </a:moveTo>
                  <a:cubicBezTo>
                    <a:pt x="9541" y="6415"/>
                    <a:pt x="9381" y="6575"/>
                    <a:pt x="9358" y="6712"/>
                  </a:cubicBezTo>
                  <a:cubicBezTo>
                    <a:pt x="9358" y="6849"/>
                    <a:pt x="9518" y="7008"/>
                    <a:pt x="9655" y="7031"/>
                  </a:cubicBezTo>
                  <a:cubicBezTo>
                    <a:pt x="9792" y="7031"/>
                    <a:pt x="9975" y="6871"/>
                    <a:pt x="9975" y="6734"/>
                  </a:cubicBezTo>
                  <a:cubicBezTo>
                    <a:pt x="9975" y="6597"/>
                    <a:pt x="9792" y="6415"/>
                    <a:pt x="9678" y="6415"/>
                  </a:cubicBezTo>
                  <a:close/>
                  <a:moveTo>
                    <a:pt x="17070" y="6320"/>
                  </a:moveTo>
                  <a:cubicBezTo>
                    <a:pt x="17041" y="6320"/>
                    <a:pt x="17022" y="6350"/>
                    <a:pt x="16997" y="6350"/>
                  </a:cubicBezTo>
                  <a:cubicBezTo>
                    <a:pt x="16992" y="6350"/>
                    <a:pt x="16987" y="6349"/>
                    <a:pt x="16982" y="6346"/>
                  </a:cubicBezTo>
                  <a:cubicBezTo>
                    <a:pt x="16914" y="6346"/>
                    <a:pt x="16868" y="6392"/>
                    <a:pt x="16822" y="6415"/>
                  </a:cubicBezTo>
                  <a:cubicBezTo>
                    <a:pt x="16822" y="6438"/>
                    <a:pt x="16799" y="6460"/>
                    <a:pt x="16777" y="6483"/>
                  </a:cubicBezTo>
                  <a:cubicBezTo>
                    <a:pt x="16685" y="6529"/>
                    <a:pt x="16754" y="6643"/>
                    <a:pt x="16685" y="6689"/>
                  </a:cubicBezTo>
                  <a:cubicBezTo>
                    <a:pt x="16708" y="6712"/>
                    <a:pt x="16708" y="6734"/>
                    <a:pt x="16708" y="6757"/>
                  </a:cubicBezTo>
                  <a:cubicBezTo>
                    <a:pt x="16708" y="6894"/>
                    <a:pt x="16845" y="6940"/>
                    <a:pt x="16914" y="7031"/>
                  </a:cubicBezTo>
                  <a:cubicBezTo>
                    <a:pt x="16927" y="7024"/>
                    <a:pt x="16942" y="7022"/>
                    <a:pt x="16958" y="7022"/>
                  </a:cubicBezTo>
                  <a:cubicBezTo>
                    <a:pt x="16997" y="7022"/>
                    <a:pt x="17041" y="7038"/>
                    <a:pt x="17073" y="7054"/>
                  </a:cubicBezTo>
                  <a:cubicBezTo>
                    <a:pt x="17082" y="7037"/>
                    <a:pt x="17096" y="7033"/>
                    <a:pt x="17114" y="7033"/>
                  </a:cubicBezTo>
                  <a:cubicBezTo>
                    <a:pt x="17133" y="7033"/>
                    <a:pt x="17155" y="7038"/>
                    <a:pt x="17177" y="7038"/>
                  </a:cubicBezTo>
                  <a:cubicBezTo>
                    <a:pt x="17188" y="7038"/>
                    <a:pt x="17200" y="7036"/>
                    <a:pt x="17210" y="7031"/>
                  </a:cubicBezTo>
                  <a:cubicBezTo>
                    <a:pt x="17256" y="6985"/>
                    <a:pt x="17279" y="6940"/>
                    <a:pt x="17324" y="6917"/>
                  </a:cubicBezTo>
                  <a:cubicBezTo>
                    <a:pt x="17347" y="6894"/>
                    <a:pt x="17370" y="6849"/>
                    <a:pt x="17347" y="6803"/>
                  </a:cubicBezTo>
                  <a:cubicBezTo>
                    <a:pt x="17324" y="6666"/>
                    <a:pt x="17279" y="6552"/>
                    <a:pt x="17256" y="6415"/>
                  </a:cubicBezTo>
                  <a:cubicBezTo>
                    <a:pt x="17256" y="6392"/>
                    <a:pt x="17233" y="6346"/>
                    <a:pt x="17187" y="6346"/>
                  </a:cubicBezTo>
                  <a:cubicBezTo>
                    <a:pt x="17172" y="6346"/>
                    <a:pt x="17147" y="6357"/>
                    <a:pt x="17132" y="6357"/>
                  </a:cubicBezTo>
                  <a:cubicBezTo>
                    <a:pt x="17124" y="6357"/>
                    <a:pt x="17119" y="6354"/>
                    <a:pt x="17119" y="6346"/>
                  </a:cubicBezTo>
                  <a:cubicBezTo>
                    <a:pt x="17100" y="6327"/>
                    <a:pt x="17084" y="6320"/>
                    <a:pt x="17070" y="6320"/>
                  </a:cubicBezTo>
                  <a:close/>
                  <a:moveTo>
                    <a:pt x="3561" y="6620"/>
                  </a:moveTo>
                  <a:cubicBezTo>
                    <a:pt x="3447" y="6620"/>
                    <a:pt x="3333" y="6734"/>
                    <a:pt x="3333" y="6849"/>
                  </a:cubicBezTo>
                  <a:cubicBezTo>
                    <a:pt x="3310" y="6963"/>
                    <a:pt x="3424" y="7077"/>
                    <a:pt x="3561" y="7100"/>
                  </a:cubicBezTo>
                  <a:cubicBezTo>
                    <a:pt x="3652" y="7100"/>
                    <a:pt x="3789" y="6985"/>
                    <a:pt x="3789" y="6871"/>
                  </a:cubicBezTo>
                  <a:cubicBezTo>
                    <a:pt x="3812" y="6757"/>
                    <a:pt x="3698" y="6620"/>
                    <a:pt x="3561" y="6620"/>
                  </a:cubicBezTo>
                  <a:close/>
                  <a:moveTo>
                    <a:pt x="10979" y="6529"/>
                  </a:moveTo>
                  <a:cubicBezTo>
                    <a:pt x="10819" y="6529"/>
                    <a:pt x="10682" y="6666"/>
                    <a:pt x="10682" y="6826"/>
                  </a:cubicBezTo>
                  <a:cubicBezTo>
                    <a:pt x="10682" y="6985"/>
                    <a:pt x="10819" y="7122"/>
                    <a:pt x="10979" y="7122"/>
                  </a:cubicBezTo>
                  <a:cubicBezTo>
                    <a:pt x="11139" y="7122"/>
                    <a:pt x="11276" y="6985"/>
                    <a:pt x="11276" y="6826"/>
                  </a:cubicBezTo>
                  <a:cubicBezTo>
                    <a:pt x="11276" y="6666"/>
                    <a:pt x="11139" y="6529"/>
                    <a:pt x="10979" y="6529"/>
                  </a:cubicBezTo>
                  <a:close/>
                  <a:moveTo>
                    <a:pt x="4885" y="6757"/>
                  </a:moveTo>
                  <a:cubicBezTo>
                    <a:pt x="4771" y="6757"/>
                    <a:pt x="4656" y="6871"/>
                    <a:pt x="4656" y="7008"/>
                  </a:cubicBezTo>
                  <a:cubicBezTo>
                    <a:pt x="4656" y="7122"/>
                    <a:pt x="4771" y="7237"/>
                    <a:pt x="4907" y="7237"/>
                  </a:cubicBezTo>
                  <a:cubicBezTo>
                    <a:pt x="5044" y="7237"/>
                    <a:pt x="5136" y="7122"/>
                    <a:pt x="5136" y="6985"/>
                  </a:cubicBezTo>
                  <a:cubicBezTo>
                    <a:pt x="5136" y="6849"/>
                    <a:pt x="5022" y="6757"/>
                    <a:pt x="4885" y="6757"/>
                  </a:cubicBezTo>
                  <a:close/>
                  <a:moveTo>
                    <a:pt x="12326" y="6666"/>
                  </a:moveTo>
                  <a:cubicBezTo>
                    <a:pt x="12120" y="6666"/>
                    <a:pt x="12029" y="6757"/>
                    <a:pt x="12029" y="6963"/>
                  </a:cubicBezTo>
                  <a:cubicBezTo>
                    <a:pt x="12029" y="7168"/>
                    <a:pt x="12120" y="7259"/>
                    <a:pt x="12326" y="7259"/>
                  </a:cubicBezTo>
                  <a:cubicBezTo>
                    <a:pt x="12531" y="7259"/>
                    <a:pt x="12622" y="7168"/>
                    <a:pt x="12622" y="6963"/>
                  </a:cubicBezTo>
                  <a:cubicBezTo>
                    <a:pt x="12622" y="6757"/>
                    <a:pt x="12531" y="6666"/>
                    <a:pt x="12326" y="6666"/>
                  </a:cubicBezTo>
                  <a:close/>
                  <a:moveTo>
                    <a:pt x="6267" y="6821"/>
                  </a:moveTo>
                  <a:cubicBezTo>
                    <a:pt x="6256" y="6821"/>
                    <a:pt x="6244" y="6823"/>
                    <a:pt x="6231" y="6826"/>
                  </a:cubicBezTo>
                  <a:cubicBezTo>
                    <a:pt x="6163" y="6849"/>
                    <a:pt x="6094" y="6849"/>
                    <a:pt x="6049" y="6917"/>
                  </a:cubicBezTo>
                  <a:cubicBezTo>
                    <a:pt x="6026" y="6963"/>
                    <a:pt x="5957" y="7031"/>
                    <a:pt x="5980" y="7100"/>
                  </a:cubicBezTo>
                  <a:cubicBezTo>
                    <a:pt x="6003" y="7168"/>
                    <a:pt x="6003" y="7259"/>
                    <a:pt x="6072" y="7282"/>
                  </a:cubicBezTo>
                  <a:cubicBezTo>
                    <a:pt x="6117" y="7328"/>
                    <a:pt x="6163" y="7373"/>
                    <a:pt x="6254" y="7373"/>
                  </a:cubicBezTo>
                  <a:cubicBezTo>
                    <a:pt x="6323" y="7351"/>
                    <a:pt x="6391" y="7305"/>
                    <a:pt x="6437" y="7282"/>
                  </a:cubicBezTo>
                  <a:cubicBezTo>
                    <a:pt x="6482" y="7237"/>
                    <a:pt x="6505" y="7145"/>
                    <a:pt x="6528" y="7100"/>
                  </a:cubicBezTo>
                  <a:cubicBezTo>
                    <a:pt x="6482" y="7031"/>
                    <a:pt x="6482" y="6940"/>
                    <a:pt x="6437" y="6917"/>
                  </a:cubicBezTo>
                  <a:cubicBezTo>
                    <a:pt x="6397" y="6878"/>
                    <a:pt x="6341" y="6821"/>
                    <a:pt x="6267" y="6821"/>
                  </a:cubicBezTo>
                  <a:close/>
                  <a:moveTo>
                    <a:pt x="13677" y="6732"/>
                  </a:moveTo>
                  <a:cubicBezTo>
                    <a:pt x="13668" y="6732"/>
                    <a:pt x="13659" y="6733"/>
                    <a:pt x="13650" y="6734"/>
                  </a:cubicBezTo>
                  <a:cubicBezTo>
                    <a:pt x="13490" y="6734"/>
                    <a:pt x="13330" y="6917"/>
                    <a:pt x="13330" y="7054"/>
                  </a:cubicBezTo>
                  <a:cubicBezTo>
                    <a:pt x="13330" y="7237"/>
                    <a:pt x="13513" y="7396"/>
                    <a:pt x="13672" y="7396"/>
                  </a:cubicBezTo>
                  <a:cubicBezTo>
                    <a:pt x="13832" y="7396"/>
                    <a:pt x="14015" y="7214"/>
                    <a:pt x="13992" y="7054"/>
                  </a:cubicBezTo>
                  <a:cubicBezTo>
                    <a:pt x="13992" y="6903"/>
                    <a:pt x="13830" y="6732"/>
                    <a:pt x="13677" y="6732"/>
                  </a:cubicBezTo>
                  <a:close/>
                  <a:moveTo>
                    <a:pt x="205" y="7031"/>
                  </a:moveTo>
                  <a:cubicBezTo>
                    <a:pt x="205" y="7031"/>
                    <a:pt x="183" y="7054"/>
                    <a:pt x="160" y="7054"/>
                  </a:cubicBezTo>
                  <a:cubicBezTo>
                    <a:pt x="137" y="7100"/>
                    <a:pt x="91" y="7351"/>
                    <a:pt x="114" y="7396"/>
                  </a:cubicBezTo>
                  <a:cubicBezTo>
                    <a:pt x="114" y="7419"/>
                    <a:pt x="137" y="7419"/>
                    <a:pt x="137" y="7419"/>
                  </a:cubicBezTo>
                  <a:cubicBezTo>
                    <a:pt x="274" y="7419"/>
                    <a:pt x="365" y="7351"/>
                    <a:pt x="365" y="7259"/>
                  </a:cubicBezTo>
                  <a:cubicBezTo>
                    <a:pt x="388" y="7168"/>
                    <a:pt x="320" y="7054"/>
                    <a:pt x="205" y="7031"/>
                  </a:cubicBezTo>
                  <a:close/>
                  <a:moveTo>
                    <a:pt x="7601" y="6963"/>
                  </a:moveTo>
                  <a:cubicBezTo>
                    <a:pt x="7441" y="6963"/>
                    <a:pt x="7327" y="7077"/>
                    <a:pt x="7327" y="7237"/>
                  </a:cubicBezTo>
                  <a:cubicBezTo>
                    <a:pt x="7327" y="7373"/>
                    <a:pt x="7418" y="7488"/>
                    <a:pt x="7578" y="7488"/>
                  </a:cubicBezTo>
                  <a:cubicBezTo>
                    <a:pt x="7738" y="7488"/>
                    <a:pt x="7852" y="7396"/>
                    <a:pt x="7852" y="7237"/>
                  </a:cubicBezTo>
                  <a:cubicBezTo>
                    <a:pt x="7852" y="7077"/>
                    <a:pt x="7761" y="6963"/>
                    <a:pt x="7601" y="6963"/>
                  </a:cubicBezTo>
                  <a:close/>
                  <a:moveTo>
                    <a:pt x="15019" y="6849"/>
                  </a:moveTo>
                  <a:cubicBezTo>
                    <a:pt x="14791" y="6849"/>
                    <a:pt x="14677" y="6985"/>
                    <a:pt x="14677" y="7191"/>
                  </a:cubicBezTo>
                  <a:cubicBezTo>
                    <a:pt x="14677" y="7396"/>
                    <a:pt x="14791" y="7533"/>
                    <a:pt x="14996" y="7533"/>
                  </a:cubicBezTo>
                  <a:cubicBezTo>
                    <a:pt x="15225" y="7533"/>
                    <a:pt x="15339" y="7396"/>
                    <a:pt x="15339" y="7191"/>
                  </a:cubicBezTo>
                  <a:cubicBezTo>
                    <a:pt x="15339" y="6985"/>
                    <a:pt x="15225" y="6849"/>
                    <a:pt x="15019" y="6849"/>
                  </a:cubicBezTo>
                  <a:close/>
                  <a:moveTo>
                    <a:pt x="1506" y="7168"/>
                  </a:moveTo>
                  <a:cubicBezTo>
                    <a:pt x="1392" y="7168"/>
                    <a:pt x="1301" y="7237"/>
                    <a:pt x="1301" y="7351"/>
                  </a:cubicBezTo>
                  <a:cubicBezTo>
                    <a:pt x="1301" y="7488"/>
                    <a:pt x="1392" y="7556"/>
                    <a:pt x="1506" y="7556"/>
                  </a:cubicBezTo>
                  <a:cubicBezTo>
                    <a:pt x="1643" y="7556"/>
                    <a:pt x="1712" y="7488"/>
                    <a:pt x="1712" y="7351"/>
                  </a:cubicBezTo>
                  <a:cubicBezTo>
                    <a:pt x="1712" y="7237"/>
                    <a:pt x="1643" y="7168"/>
                    <a:pt x="1506" y="7168"/>
                  </a:cubicBezTo>
                  <a:close/>
                  <a:moveTo>
                    <a:pt x="8945" y="7029"/>
                  </a:moveTo>
                  <a:cubicBezTo>
                    <a:pt x="8938" y="7029"/>
                    <a:pt x="8931" y="7030"/>
                    <a:pt x="8925" y="7031"/>
                  </a:cubicBezTo>
                  <a:cubicBezTo>
                    <a:pt x="8788" y="7031"/>
                    <a:pt x="8628" y="7214"/>
                    <a:pt x="8628" y="7351"/>
                  </a:cubicBezTo>
                  <a:cubicBezTo>
                    <a:pt x="8651" y="7465"/>
                    <a:pt x="8811" y="7625"/>
                    <a:pt x="8925" y="7625"/>
                  </a:cubicBezTo>
                  <a:cubicBezTo>
                    <a:pt x="9062" y="7625"/>
                    <a:pt x="9244" y="7442"/>
                    <a:pt x="9221" y="7328"/>
                  </a:cubicBezTo>
                  <a:cubicBezTo>
                    <a:pt x="9221" y="7199"/>
                    <a:pt x="9059" y="7029"/>
                    <a:pt x="8945" y="7029"/>
                  </a:cubicBezTo>
                  <a:close/>
                  <a:moveTo>
                    <a:pt x="16242" y="6952"/>
                  </a:moveTo>
                  <a:cubicBezTo>
                    <a:pt x="16226" y="6952"/>
                    <a:pt x="16214" y="6955"/>
                    <a:pt x="16206" y="6963"/>
                  </a:cubicBezTo>
                  <a:cubicBezTo>
                    <a:pt x="16115" y="7054"/>
                    <a:pt x="16001" y="7100"/>
                    <a:pt x="16001" y="7259"/>
                  </a:cubicBezTo>
                  <a:cubicBezTo>
                    <a:pt x="16023" y="7465"/>
                    <a:pt x="16023" y="7488"/>
                    <a:pt x="16183" y="7602"/>
                  </a:cubicBezTo>
                  <a:cubicBezTo>
                    <a:pt x="16183" y="7625"/>
                    <a:pt x="16206" y="7625"/>
                    <a:pt x="16206" y="7625"/>
                  </a:cubicBezTo>
                  <a:cubicBezTo>
                    <a:pt x="16264" y="7625"/>
                    <a:pt x="16322" y="7631"/>
                    <a:pt x="16378" y="7631"/>
                  </a:cubicBezTo>
                  <a:cubicBezTo>
                    <a:pt x="16476" y="7631"/>
                    <a:pt x="16567" y="7612"/>
                    <a:pt x="16640" y="7510"/>
                  </a:cubicBezTo>
                  <a:cubicBezTo>
                    <a:pt x="16662" y="7465"/>
                    <a:pt x="16685" y="7419"/>
                    <a:pt x="16685" y="7373"/>
                  </a:cubicBezTo>
                  <a:cubicBezTo>
                    <a:pt x="16685" y="7305"/>
                    <a:pt x="16685" y="7259"/>
                    <a:pt x="16685" y="7191"/>
                  </a:cubicBezTo>
                  <a:cubicBezTo>
                    <a:pt x="16685" y="7168"/>
                    <a:pt x="16685" y="7145"/>
                    <a:pt x="16662" y="7122"/>
                  </a:cubicBezTo>
                  <a:cubicBezTo>
                    <a:pt x="16584" y="7063"/>
                    <a:pt x="16539" y="6954"/>
                    <a:pt x="16426" y="6954"/>
                  </a:cubicBezTo>
                  <a:cubicBezTo>
                    <a:pt x="16408" y="6954"/>
                    <a:pt x="16388" y="6956"/>
                    <a:pt x="16366" y="6963"/>
                  </a:cubicBezTo>
                  <a:cubicBezTo>
                    <a:pt x="16320" y="6963"/>
                    <a:pt x="16274" y="6952"/>
                    <a:pt x="16242" y="6952"/>
                  </a:cubicBezTo>
                  <a:close/>
                  <a:moveTo>
                    <a:pt x="2853" y="7237"/>
                  </a:moveTo>
                  <a:cubicBezTo>
                    <a:pt x="2739" y="7237"/>
                    <a:pt x="2625" y="7351"/>
                    <a:pt x="2625" y="7442"/>
                  </a:cubicBezTo>
                  <a:cubicBezTo>
                    <a:pt x="2602" y="7556"/>
                    <a:pt x="2739" y="7693"/>
                    <a:pt x="2853" y="7693"/>
                  </a:cubicBezTo>
                  <a:cubicBezTo>
                    <a:pt x="2967" y="7693"/>
                    <a:pt x="3081" y="7579"/>
                    <a:pt x="3081" y="7465"/>
                  </a:cubicBezTo>
                  <a:cubicBezTo>
                    <a:pt x="3104" y="7373"/>
                    <a:pt x="2990" y="7237"/>
                    <a:pt x="2853" y="7237"/>
                  </a:cubicBezTo>
                  <a:close/>
                  <a:moveTo>
                    <a:pt x="17393" y="7191"/>
                  </a:moveTo>
                  <a:cubicBezTo>
                    <a:pt x="17393" y="7237"/>
                    <a:pt x="17347" y="7282"/>
                    <a:pt x="17347" y="7351"/>
                  </a:cubicBezTo>
                  <a:cubicBezTo>
                    <a:pt x="17347" y="7373"/>
                    <a:pt x="17324" y="7396"/>
                    <a:pt x="17324" y="7419"/>
                  </a:cubicBezTo>
                  <a:cubicBezTo>
                    <a:pt x="17347" y="7533"/>
                    <a:pt x="17370" y="7647"/>
                    <a:pt x="17461" y="7716"/>
                  </a:cubicBezTo>
                  <a:cubicBezTo>
                    <a:pt x="17484" y="7716"/>
                    <a:pt x="17484" y="7716"/>
                    <a:pt x="17507" y="7739"/>
                  </a:cubicBezTo>
                  <a:cubicBezTo>
                    <a:pt x="17507" y="7716"/>
                    <a:pt x="17484" y="7693"/>
                    <a:pt x="17484" y="7693"/>
                  </a:cubicBezTo>
                  <a:cubicBezTo>
                    <a:pt x="17507" y="7579"/>
                    <a:pt x="17461" y="7465"/>
                    <a:pt x="17461" y="7373"/>
                  </a:cubicBezTo>
                  <a:cubicBezTo>
                    <a:pt x="17461" y="7305"/>
                    <a:pt x="17439" y="7237"/>
                    <a:pt x="17393" y="7191"/>
                  </a:cubicBezTo>
                  <a:close/>
                  <a:moveTo>
                    <a:pt x="10294" y="7168"/>
                  </a:moveTo>
                  <a:cubicBezTo>
                    <a:pt x="10112" y="7168"/>
                    <a:pt x="9975" y="7282"/>
                    <a:pt x="9975" y="7465"/>
                  </a:cubicBezTo>
                  <a:cubicBezTo>
                    <a:pt x="9975" y="7625"/>
                    <a:pt x="10112" y="7762"/>
                    <a:pt x="10271" y="7762"/>
                  </a:cubicBezTo>
                  <a:cubicBezTo>
                    <a:pt x="10431" y="7762"/>
                    <a:pt x="10568" y="7625"/>
                    <a:pt x="10568" y="7465"/>
                  </a:cubicBezTo>
                  <a:cubicBezTo>
                    <a:pt x="10568" y="7305"/>
                    <a:pt x="10431" y="7168"/>
                    <a:pt x="10294" y="7168"/>
                  </a:cubicBezTo>
                  <a:close/>
                  <a:moveTo>
                    <a:pt x="4200" y="7351"/>
                  </a:moveTo>
                  <a:cubicBezTo>
                    <a:pt x="4063" y="7351"/>
                    <a:pt x="3949" y="7465"/>
                    <a:pt x="3949" y="7602"/>
                  </a:cubicBezTo>
                  <a:cubicBezTo>
                    <a:pt x="3970" y="7727"/>
                    <a:pt x="4048" y="7833"/>
                    <a:pt x="4165" y="7833"/>
                  </a:cubicBezTo>
                  <a:cubicBezTo>
                    <a:pt x="4177" y="7833"/>
                    <a:pt x="4188" y="7832"/>
                    <a:pt x="4200" y="7830"/>
                  </a:cubicBezTo>
                  <a:cubicBezTo>
                    <a:pt x="4210" y="7832"/>
                    <a:pt x="4220" y="7833"/>
                    <a:pt x="4230" y="7833"/>
                  </a:cubicBezTo>
                  <a:cubicBezTo>
                    <a:pt x="4350" y="7833"/>
                    <a:pt x="4428" y="7706"/>
                    <a:pt x="4428" y="7579"/>
                  </a:cubicBezTo>
                  <a:cubicBezTo>
                    <a:pt x="4428" y="7465"/>
                    <a:pt x="4314" y="7351"/>
                    <a:pt x="4200" y="7351"/>
                  </a:cubicBezTo>
                  <a:close/>
                  <a:moveTo>
                    <a:pt x="11618" y="7259"/>
                  </a:moveTo>
                  <a:cubicBezTo>
                    <a:pt x="11413" y="7259"/>
                    <a:pt x="11321" y="7351"/>
                    <a:pt x="11321" y="7556"/>
                  </a:cubicBezTo>
                  <a:cubicBezTo>
                    <a:pt x="11321" y="7762"/>
                    <a:pt x="11413" y="7876"/>
                    <a:pt x="11618" y="7876"/>
                  </a:cubicBezTo>
                  <a:cubicBezTo>
                    <a:pt x="11824" y="7876"/>
                    <a:pt x="11915" y="7762"/>
                    <a:pt x="11915" y="7556"/>
                  </a:cubicBezTo>
                  <a:cubicBezTo>
                    <a:pt x="11915" y="7351"/>
                    <a:pt x="11824" y="7259"/>
                    <a:pt x="11618" y="7259"/>
                  </a:cubicBezTo>
                  <a:close/>
                  <a:moveTo>
                    <a:pt x="5524" y="7419"/>
                  </a:moveTo>
                  <a:cubicBezTo>
                    <a:pt x="5410" y="7419"/>
                    <a:pt x="5250" y="7579"/>
                    <a:pt x="5227" y="7693"/>
                  </a:cubicBezTo>
                  <a:cubicBezTo>
                    <a:pt x="5227" y="7807"/>
                    <a:pt x="5387" y="7967"/>
                    <a:pt x="5501" y="7967"/>
                  </a:cubicBezTo>
                  <a:cubicBezTo>
                    <a:pt x="5592" y="7967"/>
                    <a:pt x="5775" y="7807"/>
                    <a:pt x="5775" y="7693"/>
                  </a:cubicBezTo>
                  <a:cubicBezTo>
                    <a:pt x="5775" y="7579"/>
                    <a:pt x="5638" y="7442"/>
                    <a:pt x="5524" y="7419"/>
                  </a:cubicBezTo>
                  <a:close/>
                  <a:moveTo>
                    <a:pt x="12919" y="7351"/>
                  </a:moveTo>
                  <a:cubicBezTo>
                    <a:pt x="12782" y="7351"/>
                    <a:pt x="12600" y="7533"/>
                    <a:pt x="12600" y="7693"/>
                  </a:cubicBezTo>
                  <a:cubicBezTo>
                    <a:pt x="12577" y="7853"/>
                    <a:pt x="12759" y="8035"/>
                    <a:pt x="12919" y="8035"/>
                  </a:cubicBezTo>
                  <a:cubicBezTo>
                    <a:pt x="13079" y="8035"/>
                    <a:pt x="13262" y="7876"/>
                    <a:pt x="13262" y="7716"/>
                  </a:cubicBezTo>
                  <a:cubicBezTo>
                    <a:pt x="13262" y="7556"/>
                    <a:pt x="13102" y="7373"/>
                    <a:pt x="12919" y="7351"/>
                  </a:cubicBezTo>
                  <a:close/>
                  <a:moveTo>
                    <a:pt x="6848" y="7556"/>
                  </a:moveTo>
                  <a:cubicBezTo>
                    <a:pt x="6688" y="7556"/>
                    <a:pt x="6574" y="7670"/>
                    <a:pt x="6574" y="7830"/>
                  </a:cubicBezTo>
                  <a:cubicBezTo>
                    <a:pt x="6574" y="7990"/>
                    <a:pt x="6688" y="8104"/>
                    <a:pt x="6870" y="8104"/>
                  </a:cubicBezTo>
                  <a:cubicBezTo>
                    <a:pt x="7007" y="8104"/>
                    <a:pt x="7122" y="7990"/>
                    <a:pt x="7122" y="7830"/>
                  </a:cubicBezTo>
                  <a:cubicBezTo>
                    <a:pt x="7122" y="7670"/>
                    <a:pt x="7007" y="7556"/>
                    <a:pt x="6848" y="7556"/>
                  </a:cubicBezTo>
                  <a:close/>
                  <a:moveTo>
                    <a:pt x="14266" y="7465"/>
                  </a:moveTo>
                  <a:cubicBezTo>
                    <a:pt x="14060" y="7465"/>
                    <a:pt x="13923" y="7579"/>
                    <a:pt x="13923" y="7807"/>
                  </a:cubicBezTo>
                  <a:cubicBezTo>
                    <a:pt x="13923" y="8013"/>
                    <a:pt x="14060" y="8127"/>
                    <a:pt x="14266" y="8127"/>
                  </a:cubicBezTo>
                  <a:cubicBezTo>
                    <a:pt x="14471" y="8127"/>
                    <a:pt x="14608" y="8013"/>
                    <a:pt x="14608" y="7807"/>
                  </a:cubicBezTo>
                  <a:cubicBezTo>
                    <a:pt x="14608" y="7579"/>
                    <a:pt x="14471" y="7465"/>
                    <a:pt x="14266" y="7465"/>
                  </a:cubicBezTo>
                  <a:close/>
                  <a:moveTo>
                    <a:pt x="776" y="7762"/>
                  </a:moveTo>
                  <a:cubicBezTo>
                    <a:pt x="662" y="7762"/>
                    <a:pt x="571" y="7830"/>
                    <a:pt x="571" y="7967"/>
                  </a:cubicBezTo>
                  <a:cubicBezTo>
                    <a:pt x="571" y="8081"/>
                    <a:pt x="639" y="8172"/>
                    <a:pt x="776" y="8172"/>
                  </a:cubicBezTo>
                  <a:cubicBezTo>
                    <a:pt x="890" y="8172"/>
                    <a:pt x="982" y="8081"/>
                    <a:pt x="982" y="7967"/>
                  </a:cubicBezTo>
                  <a:cubicBezTo>
                    <a:pt x="982" y="7853"/>
                    <a:pt x="890" y="7762"/>
                    <a:pt x="776" y="7762"/>
                  </a:cubicBezTo>
                  <a:close/>
                  <a:moveTo>
                    <a:pt x="8234" y="7641"/>
                  </a:moveTo>
                  <a:cubicBezTo>
                    <a:pt x="8220" y="7641"/>
                    <a:pt x="8207" y="7643"/>
                    <a:pt x="8194" y="7647"/>
                  </a:cubicBezTo>
                  <a:cubicBezTo>
                    <a:pt x="8126" y="7647"/>
                    <a:pt x="8035" y="7670"/>
                    <a:pt x="7989" y="7716"/>
                  </a:cubicBezTo>
                  <a:cubicBezTo>
                    <a:pt x="7943" y="7762"/>
                    <a:pt x="7898" y="7853"/>
                    <a:pt x="7898" y="7921"/>
                  </a:cubicBezTo>
                  <a:cubicBezTo>
                    <a:pt x="7898" y="7990"/>
                    <a:pt x="7943" y="8081"/>
                    <a:pt x="7989" y="8127"/>
                  </a:cubicBezTo>
                  <a:cubicBezTo>
                    <a:pt x="8035" y="8195"/>
                    <a:pt x="8126" y="8195"/>
                    <a:pt x="8194" y="8241"/>
                  </a:cubicBezTo>
                  <a:cubicBezTo>
                    <a:pt x="8263" y="8195"/>
                    <a:pt x="8331" y="8195"/>
                    <a:pt x="8400" y="8150"/>
                  </a:cubicBezTo>
                  <a:cubicBezTo>
                    <a:pt x="8468" y="8081"/>
                    <a:pt x="8491" y="7990"/>
                    <a:pt x="8491" y="7921"/>
                  </a:cubicBezTo>
                  <a:cubicBezTo>
                    <a:pt x="8491" y="7853"/>
                    <a:pt x="8445" y="7784"/>
                    <a:pt x="8400" y="7716"/>
                  </a:cubicBezTo>
                  <a:cubicBezTo>
                    <a:pt x="8362" y="7679"/>
                    <a:pt x="8295" y="7641"/>
                    <a:pt x="8234" y="7641"/>
                  </a:cubicBezTo>
                  <a:close/>
                  <a:moveTo>
                    <a:pt x="15613" y="7602"/>
                  </a:moveTo>
                  <a:cubicBezTo>
                    <a:pt x="15407" y="7602"/>
                    <a:pt x="15270" y="7716"/>
                    <a:pt x="15270" y="7921"/>
                  </a:cubicBezTo>
                  <a:cubicBezTo>
                    <a:pt x="15270" y="8035"/>
                    <a:pt x="15293" y="8104"/>
                    <a:pt x="15361" y="8172"/>
                  </a:cubicBezTo>
                  <a:cubicBezTo>
                    <a:pt x="15430" y="8241"/>
                    <a:pt x="15498" y="8264"/>
                    <a:pt x="15590" y="8264"/>
                  </a:cubicBezTo>
                  <a:cubicBezTo>
                    <a:pt x="15818" y="8264"/>
                    <a:pt x="15955" y="8150"/>
                    <a:pt x="15955" y="7944"/>
                  </a:cubicBezTo>
                  <a:cubicBezTo>
                    <a:pt x="15955" y="7716"/>
                    <a:pt x="15818" y="7602"/>
                    <a:pt x="15613" y="7602"/>
                  </a:cubicBezTo>
                  <a:close/>
                  <a:moveTo>
                    <a:pt x="2093" y="7873"/>
                  </a:moveTo>
                  <a:cubicBezTo>
                    <a:pt x="1989" y="7873"/>
                    <a:pt x="1893" y="7977"/>
                    <a:pt x="1872" y="8081"/>
                  </a:cubicBezTo>
                  <a:cubicBezTo>
                    <a:pt x="1872" y="8195"/>
                    <a:pt x="1986" y="8332"/>
                    <a:pt x="2100" y="8332"/>
                  </a:cubicBezTo>
                  <a:cubicBezTo>
                    <a:pt x="2214" y="8332"/>
                    <a:pt x="2351" y="8218"/>
                    <a:pt x="2351" y="8104"/>
                  </a:cubicBezTo>
                  <a:cubicBezTo>
                    <a:pt x="2351" y="7990"/>
                    <a:pt x="2237" y="7876"/>
                    <a:pt x="2123" y="7876"/>
                  </a:cubicBezTo>
                  <a:cubicBezTo>
                    <a:pt x="2113" y="7874"/>
                    <a:pt x="2103" y="7873"/>
                    <a:pt x="2093" y="7873"/>
                  </a:cubicBezTo>
                  <a:close/>
                  <a:moveTo>
                    <a:pt x="9541" y="7762"/>
                  </a:moveTo>
                  <a:cubicBezTo>
                    <a:pt x="9381" y="7762"/>
                    <a:pt x="9244" y="7898"/>
                    <a:pt x="9221" y="8058"/>
                  </a:cubicBezTo>
                  <a:cubicBezTo>
                    <a:pt x="9221" y="8218"/>
                    <a:pt x="9358" y="8378"/>
                    <a:pt x="9518" y="8378"/>
                  </a:cubicBezTo>
                  <a:cubicBezTo>
                    <a:pt x="9701" y="8378"/>
                    <a:pt x="9838" y="8241"/>
                    <a:pt x="9838" y="8058"/>
                  </a:cubicBezTo>
                  <a:cubicBezTo>
                    <a:pt x="9838" y="7898"/>
                    <a:pt x="9701" y="7762"/>
                    <a:pt x="9541" y="7762"/>
                  </a:cubicBezTo>
                  <a:close/>
                  <a:moveTo>
                    <a:pt x="16935" y="7666"/>
                  </a:moveTo>
                  <a:cubicBezTo>
                    <a:pt x="16872" y="7666"/>
                    <a:pt x="16748" y="7722"/>
                    <a:pt x="16708" y="7762"/>
                  </a:cubicBezTo>
                  <a:cubicBezTo>
                    <a:pt x="16617" y="7830"/>
                    <a:pt x="16594" y="7944"/>
                    <a:pt x="16594" y="8035"/>
                  </a:cubicBezTo>
                  <a:cubicBezTo>
                    <a:pt x="16594" y="8127"/>
                    <a:pt x="16617" y="8218"/>
                    <a:pt x="16685" y="8287"/>
                  </a:cubicBezTo>
                  <a:cubicBezTo>
                    <a:pt x="16754" y="8355"/>
                    <a:pt x="16845" y="8378"/>
                    <a:pt x="16936" y="8401"/>
                  </a:cubicBezTo>
                  <a:cubicBezTo>
                    <a:pt x="16941" y="8403"/>
                    <a:pt x="16948" y="8404"/>
                    <a:pt x="16956" y="8404"/>
                  </a:cubicBezTo>
                  <a:cubicBezTo>
                    <a:pt x="17020" y="8404"/>
                    <a:pt x="17170" y="8330"/>
                    <a:pt x="17210" y="8309"/>
                  </a:cubicBezTo>
                  <a:cubicBezTo>
                    <a:pt x="17279" y="8241"/>
                    <a:pt x="17279" y="8127"/>
                    <a:pt x="17324" y="8035"/>
                  </a:cubicBezTo>
                  <a:cubicBezTo>
                    <a:pt x="17279" y="7944"/>
                    <a:pt x="17279" y="7853"/>
                    <a:pt x="17210" y="7784"/>
                  </a:cubicBezTo>
                  <a:cubicBezTo>
                    <a:pt x="17142" y="7693"/>
                    <a:pt x="17051" y="7693"/>
                    <a:pt x="16959" y="7670"/>
                  </a:cubicBezTo>
                  <a:cubicBezTo>
                    <a:pt x="16953" y="7667"/>
                    <a:pt x="16945" y="7666"/>
                    <a:pt x="16935" y="7666"/>
                  </a:cubicBezTo>
                  <a:close/>
                  <a:moveTo>
                    <a:pt x="3469" y="7967"/>
                  </a:moveTo>
                  <a:cubicBezTo>
                    <a:pt x="3310" y="7967"/>
                    <a:pt x="3218" y="8035"/>
                    <a:pt x="3218" y="8195"/>
                  </a:cubicBezTo>
                  <a:cubicBezTo>
                    <a:pt x="3218" y="8355"/>
                    <a:pt x="3310" y="8446"/>
                    <a:pt x="3469" y="8446"/>
                  </a:cubicBezTo>
                  <a:cubicBezTo>
                    <a:pt x="3606" y="8446"/>
                    <a:pt x="3698" y="8355"/>
                    <a:pt x="3698" y="8195"/>
                  </a:cubicBezTo>
                  <a:cubicBezTo>
                    <a:pt x="3698" y="8035"/>
                    <a:pt x="3606" y="7967"/>
                    <a:pt x="3469" y="7967"/>
                  </a:cubicBezTo>
                  <a:close/>
                  <a:moveTo>
                    <a:pt x="10865" y="7876"/>
                  </a:moveTo>
                  <a:cubicBezTo>
                    <a:pt x="10682" y="7876"/>
                    <a:pt x="10568" y="7967"/>
                    <a:pt x="10568" y="8150"/>
                  </a:cubicBezTo>
                  <a:cubicBezTo>
                    <a:pt x="10568" y="8378"/>
                    <a:pt x="10659" y="8469"/>
                    <a:pt x="10865" y="8469"/>
                  </a:cubicBezTo>
                  <a:cubicBezTo>
                    <a:pt x="11070" y="8469"/>
                    <a:pt x="11184" y="8378"/>
                    <a:pt x="11184" y="8172"/>
                  </a:cubicBezTo>
                  <a:cubicBezTo>
                    <a:pt x="11184" y="7967"/>
                    <a:pt x="11070" y="7876"/>
                    <a:pt x="10865" y="7876"/>
                  </a:cubicBezTo>
                  <a:close/>
                  <a:moveTo>
                    <a:pt x="4816" y="8058"/>
                  </a:moveTo>
                  <a:cubicBezTo>
                    <a:pt x="4702" y="8058"/>
                    <a:pt x="4542" y="8218"/>
                    <a:pt x="4542" y="8332"/>
                  </a:cubicBezTo>
                  <a:cubicBezTo>
                    <a:pt x="4519" y="8446"/>
                    <a:pt x="4679" y="8606"/>
                    <a:pt x="4793" y="8606"/>
                  </a:cubicBezTo>
                  <a:cubicBezTo>
                    <a:pt x="4907" y="8606"/>
                    <a:pt x="5067" y="8446"/>
                    <a:pt x="5067" y="8332"/>
                  </a:cubicBezTo>
                  <a:cubicBezTo>
                    <a:pt x="5067" y="8218"/>
                    <a:pt x="4930" y="8081"/>
                    <a:pt x="4816" y="8058"/>
                  </a:cubicBezTo>
                  <a:close/>
                  <a:moveTo>
                    <a:pt x="12234" y="7967"/>
                  </a:moveTo>
                  <a:cubicBezTo>
                    <a:pt x="12075" y="7967"/>
                    <a:pt x="11892" y="8127"/>
                    <a:pt x="11892" y="8309"/>
                  </a:cubicBezTo>
                  <a:cubicBezTo>
                    <a:pt x="11892" y="8469"/>
                    <a:pt x="12052" y="8629"/>
                    <a:pt x="12212" y="8629"/>
                  </a:cubicBezTo>
                  <a:cubicBezTo>
                    <a:pt x="12221" y="8630"/>
                    <a:pt x="12230" y="8631"/>
                    <a:pt x="12239" y="8631"/>
                  </a:cubicBezTo>
                  <a:cubicBezTo>
                    <a:pt x="12392" y="8631"/>
                    <a:pt x="12554" y="8460"/>
                    <a:pt x="12554" y="8309"/>
                  </a:cubicBezTo>
                  <a:cubicBezTo>
                    <a:pt x="12554" y="8150"/>
                    <a:pt x="12394" y="7967"/>
                    <a:pt x="12234" y="7967"/>
                  </a:cubicBezTo>
                  <a:close/>
                  <a:moveTo>
                    <a:pt x="6148" y="8170"/>
                  </a:moveTo>
                  <a:cubicBezTo>
                    <a:pt x="6138" y="8170"/>
                    <a:pt x="6128" y="8171"/>
                    <a:pt x="6117" y="8172"/>
                  </a:cubicBezTo>
                  <a:cubicBezTo>
                    <a:pt x="5980" y="8172"/>
                    <a:pt x="5866" y="8287"/>
                    <a:pt x="5866" y="8446"/>
                  </a:cubicBezTo>
                  <a:cubicBezTo>
                    <a:pt x="5866" y="8606"/>
                    <a:pt x="5980" y="8697"/>
                    <a:pt x="6163" y="8697"/>
                  </a:cubicBezTo>
                  <a:cubicBezTo>
                    <a:pt x="6300" y="8697"/>
                    <a:pt x="6414" y="8583"/>
                    <a:pt x="6414" y="8423"/>
                  </a:cubicBezTo>
                  <a:cubicBezTo>
                    <a:pt x="6414" y="8317"/>
                    <a:pt x="6294" y="8170"/>
                    <a:pt x="6148" y="8170"/>
                  </a:cubicBezTo>
                  <a:close/>
                  <a:moveTo>
                    <a:pt x="13558" y="8058"/>
                  </a:moveTo>
                  <a:cubicBezTo>
                    <a:pt x="13376" y="8058"/>
                    <a:pt x="13239" y="8218"/>
                    <a:pt x="13216" y="8378"/>
                  </a:cubicBezTo>
                  <a:cubicBezTo>
                    <a:pt x="13216" y="8583"/>
                    <a:pt x="13353" y="8720"/>
                    <a:pt x="13558" y="8743"/>
                  </a:cubicBezTo>
                  <a:cubicBezTo>
                    <a:pt x="13741" y="8743"/>
                    <a:pt x="13901" y="8606"/>
                    <a:pt x="13901" y="8401"/>
                  </a:cubicBezTo>
                  <a:cubicBezTo>
                    <a:pt x="13901" y="8218"/>
                    <a:pt x="13741" y="8058"/>
                    <a:pt x="13558" y="8058"/>
                  </a:cubicBezTo>
                  <a:close/>
                  <a:moveTo>
                    <a:pt x="103" y="8372"/>
                  </a:moveTo>
                  <a:cubicBezTo>
                    <a:pt x="74" y="8372"/>
                    <a:pt x="46" y="8378"/>
                    <a:pt x="23" y="8378"/>
                  </a:cubicBezTo>
                  <a:cubicBezTo>
                    <a:pt x="23" y="8378"/>
                    <a:pt x="0" y="8446"/>
                    <a:pt x="0" y="8469"/>
                  </a:cubicBezTo>
                  <a:cubicBezTo>
                    <a:pt x="0" y="8515"/>
                    <a:pt x="0" y="8538"/>
                    <a:pt x="0" y="8583"/>
                  </a:cubicBezTo>
                  <a:cubicBezTo>
                    <a:pt x="0" y="8629"/>
                    <a:pt x="0" y="8675"/>
                    <a:pt x="0" y="8720"/>
                  </a:cubicBezTo>
                  <a:cubicBezTo>
                    <a:pt x="0" y="8743"/>
                    <a:pt x="23" y="8766"/>
                    <a:pt x="23" y="8766"/>
                  </a:cubicBezTo>
                  <a:cubicBezTo>
                    <a:pt x="57" y="8766"/>
                    <a:pt x="86" y="8772"/>
                    <a:pt x="111" y="8772"/>
                  </a:cubicBezTo>
                  <a:cubicBezTo>
                    <a:pt x="137" y="8772"/>
                    <a:pt x="160" y="8766"/>
                    <a:pt x="183" y="8743"/>
                  </a:cubicBezTo>
                  <a:cubicBezTo>
                    <a:pt x="228" y="8697"/>
                    <a:pt x="274" y="8652"/>
                    <a:pt x="274" y="8583"/>
                  </a:cubicBezTo>
                  <a:cubicBezTo>
                    <a:pt x="274" y="8492"/>
                    <a:pt x="228" y="8446"/>
                    <a:pt x="183" y="8401"/>
                  </a:cubicBezTo>
                  <a:cubicBezTo>
                    <a:pt x="160" y="8378"/>
                    <a:pt x="131" y="8372"/>
                    <a:pt x="103" y="8372"/>
                  </a:cubicBezTo>
                  <a:close/>
                  <a:moveTo>
                    <a:pt x="7487" y="8264"/>
                  </a:moveTo>
                  <a:cubicBezTo>
                    <a:pt x="7418" y="8287"/>
                    <a:pt x="7327" y="8309"/>
                    <a:pt x="7281" y="8378"/>
                  </a:cubicBezTo>
                  <a:cubicBezTo>
                    <a:pt x="7236" y="8423"/>
                    <a:pt x="7190" y="8515"/>
                    <a:pt x="7190" y="8583"/>
                  </a:cubicBezTo>
                  <a:cubicBezTo>
                    <a:pt x="7190" y="8652"/>
                    <a:pt x="7236" y="8743"/>
                    <a:pt x="7281" y="8789"/>
                  </a:cubicBezTo>
                  <a:cubicBezTo>
                    <a:pt x="7350" y="8834"/>
                    <a:pt x="7418" y="8857"/>
                    <a:pt x="7510" y="8857"/>
                  </a:cubicBezTo>
                  <a:cubicBezTo>
                    <a:pt x="7555" y="8857"/>
                    <a:pt x="7647" y="8834"/>
                    <a:pt x="7692" y="8789"/>
                  </a:cubicBezTo>
                  <a:cubicBezTo>
                    <a:pt x="7738" y="8720"/>
                    <a:pt x="7783" y="8652"/>
                    <a:pt x="7783" y="8560"/>
                  </a:cubicBezTo>
                  <a:cubicBezTo>
                    <a:pt x="7783" y="8492"/>
                    <a:pt x="7738" y="8423"/>
                    <a:pt x="7692" y="8355"/>
                  </a:cubicBezTo>
                  <a:cubicBezTo>
                    <a:pt x="7647" y="8309"/>
                    <a:pt x="7555" y="8287"/>
                    <a:pt x="7487" y="8264"/>
                  </a:cubicBezTo>
                  <a:close/>
                  <a:moveTo>
                    <a:pt x="14882" y="8195"/>
                  </a:moveTo>
                  <a:cubicBezTo>
                    <a:pt x="14654" y="8195"/>
                    <a:pt x="14540" y="8332"/>
                    <a:pt x="14540" y="8538"/>
                  </a:cubicBezTo>
                  <a:cubicBezTo>
                    <a:pt x="14540" y="8743"/>
                    <a:pt x="14654" y="8880"/>
                    <a:pt x="14882" y="8880"/>
                  </a:cubicBezTo>
                  <a:cubicBezTo>
                    <a:pt x="15088" y="8880"/>
                    <a:pt x="15202" y="8743"/>
                    <a:pt x="15202" y="8538"/>
                  </a:cubicBezTo>
                  <a:cubicBezTo>
                    <a:pt x="15202" y="8332"/>
                    <a:pt x="15088" y="8195"/>
                    <a:pt x="14882" y="8195"/>
                  </a:cubicBezTo>
                  <a:close/>
                  <a:moveTo>
                    <a:pt x="1370" y="8469"/>
                  </a:moveTo>
                  <a:cubicBezTo>
                    <a:pt x="1347" y="8515"/>
                    <a:pt x="1278" y="8492"/>
                    <a:pt x="1210" y="8538"/>
                  </a:cubicBezTo>
                  <a:cubicBezTo>
                    <a:pt x="1164" y="8583"/>
                    <a:pt x="1187" y="8652"/>
                    <a:pt x="1141" y="8697"/>
                  </a:cubicBezTo>
                  <a:cubicBezTo>
                    <a:pt x="1164" y="8743"/>
                    <a:pt x="1187" y="8789"/>
                    <a:pt x="1210" y="8857"/>
                  </a:cubicBezTo>
                  <a:cubicBezTo>
                    <a:pt x="1233" y="8926"/>
                    <a:pt x="1324" y="8926"/>
                    <a:pt x="1370" y="8926"/>
                  </a:cubicBezTo>
                  <a:cubicBezTo>
                    <a:pt x="1378" y="8930"/>
                    <a:pt x="1388" y="8932"/>
                    <a:pt x="1398" y="8932"/>
                  </a:cubicBezTo>
                  <a:cubicBezTo>
                    <a:pt x="1441" y="8932"/>
                    <a:pt x="1492" y="8898"/>
                    <a:pt x="1529" y="8880"/>
                  </a:cubicBezTo>
                  <a:cubicBezTo>
                    <a:pt x="1598" y="8834"/>
                    <a:pt x="1575" y="8766"/>
                    <a:pt x="1621" y="8697"/>
                  </a:cubicBezTo>
                  <a:cubicBezTo>
                    <a:pt x="1598" y="8652"/>
                    <a:pt x="1575" y="8606"/>
                    <a:pt x="1552" y="8560"/>
                  </a:cubicBezTo>
                  <a:cubicBezTo>
                    <a:pt x="1506" y="8492"/>
                    <a:pt x="1415" y="8515"/>
                    <a:pt x="1370" y="8469"/>
                  </a:cubicBezTo>
                  <a:close/>
                  <a:moveTo>
                    <a:pt x="8823" y="8375"/>
                  </a:moveTo>
                  <a:cubicBezTo>
                    <a:pt x="8811" y="8375"/>
                    <a:pt x="8800" y="8376"/>
                    <a:pt x="8788" y="8378"/>
                  </a:cubicBezTo>
                  <a:cubicBezTo>
                    <a:pt x="8628" y="8378"/>
                    <a:pt x="8491" y="8515"/>
                    <a:pt x="8491" y="8675"/>
                  </a:cubicBezTo>
                  <a:cubicBezTo>
                    <a:pt x="8491" y="8834"/>
                    <a:pt x="8628" y="8971"/>
                    <a:pt x="8811" y="8971"/>
                  </a:cubicBezTo>
                  <a:cubicBezTo>
                    <a:pt x="8970" y="8971"/>
                    <a:pt x="9107" y="8834"/>
                    <a:pt x="9107" y="8652"/>
                  </a:cubicBezTo>
                  <a:cubicBezTo>
                    <a:pt x="9086" y="8504"/>
                    <a:pt x="8967" y="8375"/>
                    <a:pt x="8823" y="8375"/>
                  </a:cubicBezTo>
                  <a:close/>
                  <a:moveTo>
                    <a:pt x="16229" y="8264"/>
                  </a:moveTo>
                  <a:cubicBezTo>
                    <a:pt x="16160" y="8264"/>
                    <a:pt x="16001" y="8332"/>
                    <a:pt x="15955" y="8378"/>
                  </a:cubicBezTo>
                  <a:cubicBezTo>
                    <a:pt x="15886" y="8446"/>
                    <a:pt x="15864" y="8538"/>
                    <a:pt x="15841" y="8629"/>
                  </a:cubicBezTo>
                  <a:cubicBezTo>
                    <a:pt x="15841" y="8675"/>
                    <a:pt x="15909" y="8857"/>
                    <a:pt x="15955" y="8880"/>
                  </a:cubicBezTo>
                  <a:cubicBezTo>
                    <a:pt x="16023" y="8971"/>
                    <a:pt x="16115" y="8994"/>
                    <a:pt x="16206" y="8994"/>
                  </a:cubicBezTo>
                  <a:cubicBezTo>
                    <a:pt x="16297" y="8994"/>
                    <a:pt x="16389" y="8971"/>
                    <a:pt x="16480" y="8903"/>
                  </a:cubicBezTo>
                  <a:cubicBezTo>
                    <a:pt x="16548" y="8834"/>
                    <a:pt x="16548" y="8743"/>
                    <a:pt x="16571" y="8652"/>
                  </a:cubicBezTo>
                  <a:cubicBezTo>
                    <a:pt x="16594" y="8606"/>
                    <a:pt x="16526" y="8423"/>
                    <a:pt x="16480" y="8378"/>
                  </a:cubicBezTo>
                  <a:cubicBezTo>
                    <a:pt x="16411" y="8309"/>
                    <a:pt x="16297" y="8309"/>
                    <a:pt x="16229" y="8264"/>
                  </a:cubicBezTo>
                  <a:close/>
                  <a:moveTo>
                    <a:pt x="2739" y="8560"/>
                  </a:moveTo>
                  <a:cubicBezTo>
                    <a:pt x="2602" y="8583"/>
                    <a:pt x="2488" y="8675"/>
                    <a:pt x="2488" y="8811"/>
                  </a:cubicBezTo>
                  <a:cubicBezTo>
                    <a:pt x="2488" y="8880"/>
                    <a:pt x="2511" y="8926"/>
                    <a:pt x="2556" y="8948"/>
                  </a:cubicBezTo>
                  <a:cubicBezTo>
                    <a:pt x="2596" y="8988"/>
                    <a:pt x="2635" y="9044"/>
                    <a:pt x="2689" y="9044"/>
                  </a:cubicBezTo>
                  <a:cubicBezTo>
                    <a:pt x="2698" y="9044"/>
                    <a:pt x="2707" y="9043"/>
                    <a:pt x="2716" y="9040"/>
                  </a:cubicBezTo>
                  <a:cubicBezTo>
                    <a:pt x="2729" y="9043"/>
                    <a:pt x="2740" y="9044"/>
                    <a:pt x="2750" y="9044"/>
                  </a:cubicBezTo>
                  <a:cubicBezTo>
                    <a:pt x="2814" y="9044"/>
                    <a:pt x="2837" y="8988"/>
                    <a:pt x="2876" y="8948"/>
                  </a:cubicBezTo>
                  <a:cubicBezTo>
                    <a:pt x="2944" y="8926"/>
                    <a:pt x="2967" y="8880"/>
                    <a:pt x="2967" y="8811"/>
                  </a:cubicBezTo>
                  <a:cubicBezTo>
                    <a:pt x="2967" y="8720"/>
                    <a:pt x="2922" y="8697"/>
                    <a:pt x="2876" y="8652"/>
                  </a:cubicBezTo>
                  <a:cubicBezTo>
                    <a:pt x="2830" y="8606"/>
                    <a:pt x="2808" y="8560"/>
                    <a:pt x="2739" y="8560"/>
                  </a:cubicBezTo>
                  <a:close/>
                  <a:moveTo>
                    <a:pt x="10134" y="8492"/>
                  </a:moveTo>
                  <a:cubicBezTo>
                    <a:pt x="9929" y="8492"/>
                    <a:pt x="9838" y="8606"/>
                    <a:pt x="9838" y="8789"/>
                  </a:cubicBezTo>
                  <a:cubicBezTo>
                    <a:pt x="9838" y="9017"/>
                    <a:pt x="9929" y="9108"/>
                    <a:pt x="10134" y="9108"/>
                  </a:cubicBezTo>
                  <a:cubicBezTo>
                    <a:pt x="10340" y="9108"/>
                    <a:pt x="10431" y="9017"/>
                    <a:pt x="10431" y="8811"/>
                  </a:cubicBezTo>
                  <a:cubicBezTo>
                    <a:pt x="10431" y="8606"/>
                    <a:pt x="10340" y="8492"/>
                    <a:pt x="10134" y="8492"/>
                  </a:cubicBezTo>
                  <a:close/>
                  <a:moveTo>
                    <a:pt x="17530" y="8401"/>
                  </a:moveTo>
                  <a:cubicBezTo>
                    <a:pt x="17507" y="8401"/>
                    <a:pt x="17370" y="8446"/>
                    <a:pt x="17347" y="8469"/>
                  </a:cubicBezTo>
                  <a:cubicBezTo>
                    <a:pt x="17256" y="8538"/>
                    <a:pt x="17233" y="8583"/>
                    <a:pt x="17210" y="8675"/>
                  </a:cubicBezTo>
                  <a:cubicBezTo>
                    <a:pt x="17142" y="8903"/>
                    <a:pt x="17279" y="9108"/>
                    <a:pt x="17507" y="9131"/>
                  </a:cubicBezTo>
                  <a:cubicBezTo>
                    <a:pt x="17530" y="9131"/>
                    <a:pt x="17553" y="9131"/>
                    <a:pt x="17553" y="9108"/>
                  </a:cubicBezTo>
                  <a:cubicBezTo>
                    <a:pt x="17576" y="9017"/>
                    <a:pt x="17576" y="8903"/>
                    <a:pt x="17598" y="8789"/>
                  </a:cubicBezTo>
                  <a:cubicBezTo>
                    <a:pt x="17576" y="8720"/>
                    <a:pt x="17576" y="8629"/>
                    <a:pt x="17553" y="8560"/>
                  </a:cubicBezTo>
                  <a:cubicBezTo>
                    <a:pt x="17553" y="8492"/>
                    <a:pt x="17598" y="8446"/>
                    <a:pt x="17530" y="8401"/>
                  </a:cubicBezTo>
                  <a:close/>
                  <a:moveTo>
                    <a:pt x="4063" y="8675"/>
                  </a:moveTo>
                  <a:cubicBezTo>
                    <a:pt x="4017" y="8720"/>
                    <a:pt x="3949" y="8697"/>
                    <a:pt x="3903" y="8743"/>
                  </a:cubicBezTo>
                  <a:cubicBezTo>
                    <a:pt x="3835" y="8789"/>
                    <a:pt x="3812" y="8857"/>
                    <a:pt x="3812" y="8926"/>
                  </a:cubicBezTo>
                  <a:cubicBezTo>
                    <a:pt x="3789" y="8971"/>
                    <a:pt x="3835" y="9040"/>
                    <a:pt x="3858" y="9085"/>
                  </a:cubicBezTo>
                  <a:cubicBezTo>
                    <a:pt x="3903" y="9177"/>
                    <a:pt x="3994" y="9177"/>
                    <a:pt x="4063" y="9200"/>
                  </a:cubicBezTo>
                  <a:cubicBezTo>
                    <a:pt x="4071" y="9204"/>
                    <a:pt x="4080" y="9206"/>
                    <a:pt x="4088" y="9206"/>
                  </a:cubicBezTo>
                  <a:cubicBezTo>
                    <a:pt x="4126" y="9206"/>
                    <a:pt x="4167" y="9168"/>
                    <a:pt x="4223" y="9131"/>
                  </a:cubicBezTo>
                  <a:cubicBezTo>
                    <a:pt x="4291" y="9108"/>
                    <a:pt x="4291" y="9017"/>
                    <a:pt x="4337" y="8948"/>
                  </a:cubicBezTo>
                  <a:cubicBezTo>
                    <a:pt x="4291" y="8880"/>
                    <a:pt x="4291" y="8811"/>
                    <a:pt x="4246" y="8766"/>
                  </a:cubicBezTo>
                  <a:cubicBezTo>
                    <a:pt x="4177" y="8697"/>
                    <a:pt x="4109" y="8720"/>
                    <a:pt x="4063" y="8675"/>
                  </a:cubicBezTo>
                  <a:close/>
                  <a:moveTo>
                    <a:pt x="11481" y="8560"/>
                  </a:moveTo>
                  <a:cubicBezTo>
                    <a:pt x="11321" y="8560"/>
                    <a:pt x="11162" y="8743"/>
                    <a:pt x="11139" y="8903"/>
                  </a:cubicBezTo>
                  <a:cubicBezTo>
                    <a:pt x="11139" y="9063"/>
                    <a:pt x="11321" y="9245"/>
                    <a:pt x="11481" y="9245"/>
                  </a:cubicBezTo>
                  <a:cubicBezTo>
                    <a:pt x="11641" y="9245"/>
                    <a:pt x="11801" y="9085"/>
                    <a:pt x="11824" y="8926"/>
                  </a:cubicBezTo>
                  <a:cubicBezTo>
                    <a:pt x="11824" y="8766"/>
                    <a:pt x="11641" y="8583"/>
                    <a:pt x="11481" y="8560"/>
                  </a:cubicBezTo>
                  <a:close/>
                  <a:moveTo>
                    <a:pt x="5410" y="8766"/>
                  </a:moveTo>
                  <a:cubicBezTo>
                    <a:pt x="5250" y="8766"/>
                    <a:pt x="5136" y="8880"/>
                    <a:pt x="5136" y="9040"/>
                  </a:cubicBezTo>
                  <a:cubicBezTo>
                    <a:pt x="5136" y="9200"/>
                    <a:pt x="5250" y="9314"/>
                    <a:pt x="5410" y="9314"/>
                  </a:cubicBezTo>
                  <a:cubicBezTo>
                    <a:pt x="5569" y="9314"/>
                    <a:pt x="5684" y="9200"/>
                    <a:pt x="5684" y="9040"/>
                  </a:cubicBezTo>
                  <a:cubicBezTo>
                    <a:pt x="5684" y="8880"/>
                    <a:pt x="5569" y="8766"/>
                    <a:pt x="5410" y="8766"/>
                  </a:cubicBezTo>
                  <a:close/>
                  <a:moveTo>
                    <a:pt x="12828" y="8675"/>
                  </a:moveTo>
                  <a:cubicBezTo>
                    <a:pt x="12622" y="8675"/>
                    <a:pt x="12508" y="8811"/>
                    <a:pt x="12485" y="8994"/>
                  </a:cubicBezTo>
                  <a:cubicBezTo>
                    <a:pt x="12485" y="9200"/>
                    <a:pt x="12645" y="9336"/>
                    <a:pt x="12828" y="9336"/>
                  </a:cubicBezTo>
                  <a:cubicBezTo>
                    <a:pt x="13010" y="9336"/>
                    <a:pt x="13170" y="9177"/>
                    <a:pt x="13170" y="9017"/>
                  </a:cubicBezTo>
                  <a:cubicBezTo>
                    <a:pt x="13170" y="8834"/>
                    <a:pt x="13010" y="8675"/>
                    <a:pt x="12828" y="8675"/>
                  </a:cubicBezTo>
                  <a:close/>
                  <a:moveTo>
                    <a:pt x="6756" y="8903"/>
                  </a:moveTo>
                  <a:cubicBezTo>
                    <a:pt x="6688" y="8903"/>
                    <a:pt x="6619" y="8903"/>
                    <a:pt x="6551" y="8971"/>
                  </a:cubicBezTo>
                  <a:cubicBezTo>
                    <a:pt x="6505" y="9040"/>
                    <a:pt x="6460" y="9085"/>
                    <a:pt x="6482" y="9154"/>
                  </a:cubicBezTo>
                  <a:cubicBezTo>
                    <a:pt x="6482" y="9245"/>
                    <a:pt x="6482" y="9314"/>
                    <a:pt x="6551" y="9359"/>
                  </a:cubicBezTo>
                  <a:cubicBezTo>
                    <a:pt x="6610" y="9399"/>
                    <a:pt x="6652" y="9455"/>
                    <a:pt x="6707" y="9455"/>
                  </a:cubicBezTo>
                  <a:cubicBezTo>
                    <a:pt x="6715" y="9455"/>
                    <a:pt x="6724" y="9454"/>
                    <a:pt x="6733" y="9451"/>
                  </a:cubicBezTo>
                  <a:cubicBezTo>
                    <a:pt x="6825" y="9451"/>
                    <a:pt x="6893" y="9428"/>
                    <a:pt x="6939" y="9359"/>
                  </a:cubicBezTo>
                  <a:cubicBezTo>
                    <a:pt x="7007" y="9314"/>
                    <a:pt x="7030" y="9245"/>
                    <a:pt x="7030" y="9177"/>
                  </a:cubicBezTo>
                  <a:cubicBezTo>
                    <a:pt x="7007" y="9108"/>
                    <a:pt x="7007" y="9040"/>
                    <a:pt x="6962" y="8994"/>
                  </a:cubicBezTo>
                  <a:cubicBezTo>
                    <a:pt x="6893" y="8926"/>
                    <a:pt x="6848" y="8903"/>
                    <a:pt x="6756" y="8903"/>
                  </a:cubicBezTo>
                  <a:close/>
                  <a:moveTo>
                    <a:pt x="14175" y="8811"/>
                  </a:moveTo>
                  <a:cubicBezTo>
                    <a:pt x="13969" y="8811"/>
                    <a:pt x="13832" y="8926"/>
                    <a:pt x="13832" y="9131"/>
                  </a:cubicBezTo>
                  <a:cubicBezTo>
                    <a:pt x="13832" y="9336"/>
                    <a:pt x="13946" y="9473"/>
                    <a:pt x="14152" y="9473"/>
                  </a:cubicBezTo>
                  <a:cubicBezTo>
                    <a:pt x="14380" y="9473"/>
                    <a:pt x="14494" y="9359"/>
                    <a:pt x="14494" y="9131"/>
                  </a:cubicBezTo>
                  <a:cubicBezTo>
                    <a:pt x="14494" y="8926"/>
                    <a:pt x="14380" y="8811"/>
                    <a:pt x="14175" y="8811"/>
                  </a:cubicBezTo>
                  <a:close/>
                  <a:moveTo>
                    <a:pt x="644" y="9079"/>
                  </a:moveTo>
                  <a:cubicBezTo>
                    <a:pt x="614" y="9079"/>
                    <a:pt x="562" y="9113"/>
                    <a:pt x="525" y="9131"/>
                  </a:cubicBezTo>
                  <a:cubicBezTo>
                    <a:pt x="457" y="9154"/>
                    <a:pt x="479" y="9245"/>
                    <a:pt x="434" y="9291"/>
                  </a:cubicBezTo>
                  <a:cubicBezTo>
                    <a:pt x="457" y="9336"/>
                    <a:pt x="479" y="9405"/>
                    <a:pt x="502" y="9451"/>
                  </a:cubicBezTo>
                  <a:cubicBezTo>
                    <a:pt x="525" y="9519"/>
                    <a:pt x="616" y="9519"/>
                    <a:pt x="662" y="9542"/>
                  </a:cubicBezTo>
                  <a:cubicBezTo>
                    <a:pt x="708" y="9542"/>
                    <a:pt x="776" y="9496"/>
                    <a:pt x="822" y="9473"/>
                  </a:cubicBezTo>
                  <a:cubicBezTo>
                    <a:pt x="890" y="9451"/>
                    <a:pt x="867" y="9359"/>
                    <a:pt x="913" y="9314"/>
                  </a:cubicBezTo>
                  <a:cubicBezTo>
                    <a:pt x="890" y="9268"/>
                    <a:pt x="867" y="9200"/>
                    <a:pt x="845" y="9154"/>
                  </a:cubicBezTo>
                  <a:cubicBezTo>
                    <a:pt x="799" y="9085"/>
                    <a:pt x="730" y="9108"/>
                    <a:pt x="662" y="9085"/>
                  </a:cubicBezTo>
                  <a:cubicBezTo>
                    <a:pt x="658" y="9081"/>
                    <a:pt x="652" y="9079"/>
                    <a:pt x="644" y="9079"/>
                  </a:cubicBezTo>
                  <a:close/>
                  <a:moveTo>
                    <a:pt x="8080" y="8971"/>
                  </a:moveTo>
                  <a:cubicBezTo>
                    <a:pt x="7920" y="8971"/>
                    <a:pt x="7783" y="9108"/>
                    <a:pt x="7783" y="9291"/>
                  </a:cubicBezTo>
                  <a:cubicBezTo>
                    <a:pt x="7783" y="9428"/>
                    <a:pt x="7943" y="9588"/>
                    <a:pt x="8080" y="9588"/>
                  </a:cubicBezTo>
                  <a:cubicBezTo>
                    <a:pt x="8263" y="9588"/>
                    <a:pt x="8400" y="9428"/>
                    <a:pt x="8400" y="9268"/>
                  </a:cubicBezTo>
                  <a:cubicBezTo>
                    <a:pt x="8400" y="9108"/>
                    <a:pt x="8240" y="8971"/>
                    <a:pt x="8080" y="8971"/>
                  </a:cubicBezTo>
                  <a:close/>
                  <a:moveTo>
                    <a:pt x="15521" y="8880"/>
                  </a:moveTo>
                  <a:cubicBezTo>
                    <a:pt x="15476" y="8880"/>
                    <a:pt x="15293" y="8926"/>
                    <a:pt x="15270" y="8971"/>
                  </a:cubicBezTo>
                  <a:cubicBezTo>
                    <a:pt x="15202" y="9063"/>
                    <a:pt x="15156" y="9131"/>
                    <a:pt x="15133" y="9245"/>
                  </a:cubicBezTo>
                  <a:cubicBezTo>
                    <a:pt x="15133" y="9336"/>
                    <a:pt x="15202" y="9428"/>
                    <a:pt x="15247" y="9496"/>
                  </a:cubicBezTo>
                  <a:cubicBezTo>
                    <a:pt x="15316" y="9565"/>
                    <a:pt x="15407" y="9610"/>
                    <a:pt x="15498" y="9610"/>
                  </a:cubicBezTo>
                  <a:cubicBezTo>
                    <a:pt x="15544" y="9610"/>
                    <a:pt x="15727" y="9542"/>
                    <a:pt x="15749" y="9519"/>
                  </a:cubicBezTo>
                  <a:cubicBezTo>
                    <a:pt x="15818" y="9428"/>
                    <a:pt x="15864" y="9336"/>
                    <a:pt x="15886" y="9245"/>
                  </a:cubicBezTo>
                  <a:cubicBezTo>
                    <a:pt x="15864" y="9154"/>
                    <a:pt x="15841" y="9063"/>
                    <a:pt x="15772" y="8994"/>
                  </a:cubicBezTo>
                  <a:cubicBezTo>
                    <a:pt x="15704" y="8926"/>
                    <a:pt x="15613" y="8880"/>
                    <a:pt x="15521" y="8880"/>
                  </a:cubicBezTo>
                  <a:close/>
                  <a:moveTo>
                    <a:pt x="1981" y="9172"/>
                  </a:moveTo>
                  <a:cubicBezTo>
                    <a:pt x="1927" y="9172"/>
                    <a:pt x="1888" y="9226"/>
                    <a:pt x="1849" y="9245"/>
                  </a:cubicBezTo>
                  <a:cubicBezTo>
                    <a:pt x="1803" y="9291"/>
                    <a:pt x="1780" y="9336"/>
                    <a:pt x="1780" y="9405"/>
                  </a:cubicBezTo>
                  <a:cubicBezTo>
                    <a:pt x="1780" y="9473"/>
                    <a:pt x="1803" y="9519"/>
                    <a:pt x="1849" y="9565"/>
                  </a:cubicBezTo>
                  <a:cubicBezTo>
                    <a:pt x="1884" y="9600"/>
                    <a:pt x="1919" y="9648"/>
                    <a:pt x="1964" y="9648"/>
                  </a:cubicBezTo>
                  <a:cubicBezTo>
                    <a:pt x="1978" y="9648"/>
                    <a:pt x="1993" y="9644"/>
                    <a:pt x="2009" y="9633"/>
                  </a:cubicBezTo>
                  <a:cubicBezTo>
                    <a:pt x="2030" y="9644"/>
                    <a:pt x="2047" y="9648"/>
                    <a:pt x="2063" y="9648"/>
                  </a:cubicBezTo>
                  <a:cubicBezTo>
                    <a:pt x="2113" y="9648"/>
                    <a:pt x="2139" y="9600"/>
                    <a:pt x="2191" y="9565"/>
                  </a:cubicBezTo>
                  <a:cubicBezTo>
                    <a:pt x="2237" y="9519"/>
                    <a:pt x="2260" y="9473"/>
                    <a:pt x="2260" y="9405"/>
                  </a:cubicBezTo>
                  <a:cubicBezTo>
                    <a:pt x="2260" y="9314"/>
                    <a:pt x="2214" y="9291"/>
                    <a:pt x="2168" y="9245"/>
                  </a:cubicBezTo>
                  <a:cubicBezTo>
                    <a:pt x="2123" y="9177"/>
                    <a:pt x="2077" y="9177"/>
                    <a:pt x="2009" y="9177"/>
                  </a:cubicBezTo>
                  <a:cubicBezTo>
                    <a:pt x="1999" y="9174"/>
                    <a:pt x="1990" y="9172"/>
                    <a:pt x="1981" y="9172"/>
                  </a:cubicBezTo>
                  <a:close/>
                  <a:moveTo>
                    <a:pt x="9379" y="9093"/>
                  </a:moveTo>
                  <a:cubicBezTo>
                    <a:pt x="9305" y="9093"/>
                    <a:pt x="9252" y="9146"/>
                    <a:pt x="9199" y="9200"/>
                  </a:cubicBezTo>
                  <a:cubicBezTo>
                    <a:pt x="9153" y="9245"/>
                    <a:pt x="9130" y="9314"/>
                    <a:pt x="9130" y="9405"/>
                  </a:cubicBezTo>
                  <a:cubicBezTo>
                    <a:pt x="9130" y="9496"/>
                    <a:pt x="9153" y="9565"/>
                    <a:pt x="9199" y="9633"/>
                  </a:cubicBezTo>
                  <a:cubicBezTo>
                    <a:pt x="9244" y="9679"/>
                    <a:pt x="9336" y="9702"/>
                    <a:pt x="9427" y="9724"/>
                  </a:cubicBezTo>
                  <a:cubicBezTo>
                    <a:pt x="9518" y="9724"/>
                    <a:pt x="9587" y="9679"/>
                    <a:pt x="9655" y="9633"/>
                  </a:cubicBezTo>
                  <a:cubicBezTo>
                    <a:pt x="9701" y="9588"/>
                    <a:pt x="9746" y="9519"/>
                    <a:pt x="9746" y="9428"/>
                  </a:cubicBezTo>
                  <a:cubicBezTo>
                    <a:pt x="9724" y="9336"/>
                    <a:pt x="9724" y="9245"/>
                    <a:pt x="9655" y="9200"/>
                  </a:cubicBezTo>
                  <a:cubicBezTo>
                    <a:pt x="9618" y="9163"/>
                    <a:pt x="9566" y="9096"/>
                    <a:pt x="9500" y="9096"/>
                  </a:cubicBezTo>
                  <a:cubicBezTo>
                    <a:pt x="9484" y="9096"/>
                    <a:pt x="9467" y="9099"/>
                    <a:pt x="9450" y="9108"/>
                  </a:cubicBezTo>
                  <a:cubicBezTo>
                    <a:pt x="9424" y="9098"/>
                    <a:pt x="9401" y="9093"/>
                    <a:pt x="9379" y="9093"/>
                  </a:cubicBezTo>
                  <a:close/>
                  <a:moveTo>
                    <a:pt x="16842" y="9015"/>
                  </a:moveTo>
                  <a:cubicBezTo>
                    <a:pt x="16828" y="9015"/>
                    <a:pt x="16814" y="9015"/>
                    <a:pt x="16799" y="9017"/>
                  </a:cubicBezTo>
                  <a:cubicBezTo>
                    <a:pt x="16594" y="9017"/>
                    <a:pt x="16457" y="9154"/>
                    <a:pt x="16457" y="9382"/>
                  </a:cubicBezTo>
                  <a:cubicBezTo>
                    <a:pt x="16457" y="9588"/>
                    <a:pt x="16617" y="9747"/>
                    <a:pt x="16822" y="9747"/>
                  </a:cubicBezTo>
                  <a:cubicBezTo>
                    <a:pt x="17051" y="9724"/>
                    <a:pt x="17187" y="9588"/>
                    <a:pt x="17187" y="9359"/>
                  </a:cubicBezTo>
                  <a:cubicBezTo>
                    <a:pt x="17187" y="9167"/>
                    <a:pt x="17048" y="9015"/>
                    <a:pt x="16842" y="9015"/>
                  </a:cubicBezTo>
                  <a:close/>
                  <a:moveTo>
                    <a:pt x="3348" y="9281"/>
                  </a:moveTo>
                  <a:cubicBezTo>
                    <a:pt x="3338" y="9281"/>
                    <a:pt x="3333" y="9284"/>
                    <a:pt x="3333" y="9291"/>
                  </a:cubicBezTo>
                  <a:cubicBezTo>
                    <a:pt x="3287" y="9314"/>
                    <a:pt x="3218" y="9314"/>
                    <a:pt x="3173" y="9336"/>
                  </a:cubicBezTo>
                  <a:cubicBezTo>
                    <a:pt x="3104" y="9405"/>
                    <a:pt x="3081" y="9473"/>
                    <a:pt x="3059" y="9542"/>
                  </a:cubicBezTo>
                  <a:cubicBezTo>
                    <a:pt x="3059" y="9588"/>
                    <a:pt x="3104" y="9633"/>
                    <a:pt x="3127" y="9679"/>
                  </a:cubicBezTo>
                  <a:cubicBezTo>
                    <a:pt x="3150" y="9770"/>
                    <a:pt x="3241" y="9793"/>
                    <a:pt x="3310" y="9816"/>
                  </a:cubicBezTo>
                  <a:cubicBezTo>
                    <a:pt x="3355" y="9816"/>
                    <a:pt x="3424" y="9770"/>
                    <a:pt x="3469" y="9747"/>
                  </a:cubicBezTo>
                  <a:cubicBezTo>
                    <a:pt x="3561" y="9702"/>
                    <a:pt x="3561" y="9610"/>
                    <a:pt x="3584" y="9542"/>
                  </a:cubicBezTo>
                  <a:cubicBezTo>
                    <a:pt x="3584" y="9496"/>
                    <a:pt x="3584" y="9451"/>
                    <a:pt x="3561" y="9428"/>
                  </a:cubicBezTo>
                  <a:cubicBezTo>
                    <a:pt x="3538" y="9382"/>
                    <a:pt x="3492" y="9336"/>
                    <a:pt x="3447" y="9314"/>
                  </a:cubicBezTo>
                  <a:cubicBezTo>
                    <a:pt x="3414" y="9298"/>
                    <a:pt x="3371" y="9281"/>
                    <a:pt x="3348" y="9281"/>
                  </a:cubicBezTo>
                  <a:close/>
                  <a:moveTo>
                    <a:pt x="10751" y="9177"/>
                  </a:moveTo>
                  <a:cubicBezTo>
                    <a:pt x="10682" y="9177"/>
                    <a:pt x="10522" y="9268"/>
                    <a:pt x="10500" y="9314"/>
                  </a:cubicBezTo>
                  <a:cubicBezTo>
                    <a:pt x="10454" y="9382"/>
                    <a:pt x="10431" y="9451"/>
                    <a:pt x="10408" y="9519"/>
                  </a:cubicBezTo>
                  <a:cubicBezTo>
                    <a:pt x="10454" y="9588"/>
                    <a:pt x="10454" y="9702"/>
                    <a:pt x="10545" y="9747"/>
                  </a:cubicBezTo>
                  <a:cubicBezTo>
                    <a:pt x="10614" y="9793"/>
                    <a:pt x="10682" y="9839"/>
                    <a:pt x="10751" y="9839"/>
                  </a:cubicBezTo>
                  <a:cubicBezTo>
                    <a:pt x="10842" y="9816"/>
                    <a:pt x="10933" y="9793"/>
                    <a:pt x="11002" y="9702"/>
                  </a:cubicBezTo>
                  <a:cubicBezTo>
                    <a:pt x="11025" y="9633"/>
                    <a:pt x="11047" y="9565"/>
                    <a:pt x="11070" y="9496"/>
                  </a:cubicBezTo>
                  <a:cubicBezTo>
                    <a:pt x="11025" y="9428"/>
                    <a:pt x="11047" y="9314"/>
                    <a:pt x="10956" y="9268"/>
                  </a:cubicBezTo>
                  <a:cubicBezTo>
                    <a:pt x="10888" y="9222"/>
                    <a:pt x="10819" y="9200"/>
                    <a:pt x="10751" y="9177"/>
                  </a:cubicBezTo>
                  <a:close/>
                  <a:moveTo>
                    <a:pt x="4656" y="9382"/>
                  </a:moveTo>
                  <a:cubicBezTo>
                    <a:pt x="4519" y="9382"/>
                    <a:pt x="4405" y="9473"/>
                    <a:pt x="4405" y="9633"/>
                  </a:cubicBezTo>
                  <a:cubicBezTo>
                    <a:pt x="4405" y="9793"/>
                    <a:pt x="4497" y="9907"/>
                    <a:pt x="4656" y="9907"/>
                  </a:cubicBezTo>
                  <a:cubicBezTo>
                    <a:pt x="4816" y="9907"/>
                    <a:pt x="4930" y="9816"/>
                    <a:pt x="4930" y="9656"/>
                  </a:cubicBezTo>
                  <a:cubicBezTo>
                    <a:pt x="4930" y="9496"/>
                    <a:pt x="4816" y="9382"/>
                    <a:pt x="4656" y="9382"/>
                  </a:cubicBezTo>
                  <a:close/>
                  <a:moveTo>
                    <a:pt x="12055" y="9311"/>
                  </a:moveTo>
                  <a:cubicBezTo>
                    <a:pt x="11858" y="9311"/>
                    <a:pt x="11776" y="9462"/>
                    <a:pt x="11755" y="9633"/>
                  </a:cubicBezTo>
                  <a:cubicBezTo>
                    <a:pt x="11755" y="9816"/>
                    <a:pt x="11869" y="9976"/>
                    <a:pt x="12075" y="9976"/>
                  </a:cubicBezTo>
                  <a:cubicBezTo>
                    <a:pt x="12086" y="9977"/>
                    <a:pt x="12098" y="9978"/>
                    <a:pt x="12110" y="9978"/>
                  </a:cubicBezTo>
                  <a:cubicBezTo>
                    <a:pt x="12277" y="9978"/>
                    <a:pt x="12417" y="9827"/>
                    <a:pt x="12417" y="9656"/>
                  </a:cubicBezTo>
                  <a:cubicBezTo>
                    <a:pt x="12417" y="9451"/>
                    <a:pt x="12280" y="9314"/>
                    <a:pt x="12097" y="9314"/>
                  </a:cubicBezTo>
                  <a:cubicBezTo>
                    <a:pt x="12083" y="9312"/>
                    <a:pt x="12069" y="9311"/>
                    <a:pt x="12055" y="9311"/>
                  </a:cubicBezTo>
                  <a:close/>
                  <a:moveTo>
                    <a:pt x="5957" y="9513"/>
                  </a:moveTo>
                  <a:cubicBezTo>
                    <a:pt x="5895" y="9513"/>
                    <a:pt x="5858" y="9550"/>
                    <a:pt x="5820" y="9588"/>
                  </a:cubicBezTo>
                  <a:cubicBezTo>
                    <a:pt x="5752" y="9633"/>
                    <a:pt x="5729" y="9702"/>
                    <a:pt x="5729" y="9770"/>
                  </a:cubicBezTo>
                  <a:cubicBezTo>
                    <a:pt x="5729" y="9861"/>
                    <a:pt x="5752" y="9907"/>
                    <a:pt x="5820" y="9976"/>
                  </a:cubicBezTo>
                  <a:cubicBezTo>
                    <a:pt x="5855" y="10027"/>
                    <a:pt x="5902" y="10053"/>
                    <a:pt x="5962" y="10053"/>
                  </a:cubicBezTo>
                  <a:cubicBezTo>
                    <a:pt x="5982" y="10053"/>
                    <a:pt x="6003" y="10050"/>
                    <a:pt x="6026" y="10044"/>
                  </a:cubicBezTo>
                  <a:cubicBezTo>
                    <a:pt x="6038" y="10048"/>
                    <a:pt x="6050" y="10050"/>
                    <a:pt x="6062" y="10050"/>
                  </a:cubicBezTo>
                  <a:cubicBezTo>
                    <a:pt x="6112" y="10050"/>
                    <a:pt x="6153" y="10013"/>
                    <a:pt x="6209" y="9976"/>
                  </a:cubicBezTo>
                  <a:cubicBezTo>
                    <a:pt x="6277" y="9907"/>
                    <a:pt x="6277" y="9839"/>
                    <a:pt x="6277" y="9770"/>
                  </a:cubicBezTo>
                  <a:cubicBezTo>
                    <a:pt x="6277" y="9679"/>
                    <a:pt x="6254" y="9633"/>
                    <a:pt x="6209" y="9588"/>
                  </a:cubicBezTo>
                  <a:cubicBezTo>
                    <a:pt x="6163" y="9527"/>
                    <a:pt x="6117" y="9517"/>
                    <a:pt x="6072" y="9517"/>
                  </a:cubicBezTo>
                  <a:cubicBezTo>
                    <a:pt x="6049" y="9517"/>
                    <a:pt x="6026" y="9519"/>
                    <a:pt x="6003" y="9519"/>
                  </a:cubicBezTo>
                  <a:cubicBezTo>
                    <a:pt x="5986" y="9515"/>
                    <a:pt x="5971" y="9513"/>
                    <a:pt x="5957" y="9513"/>
                  </a:cubicBezTo>
                  <a:close/>
                  <a:moveTo>
                    <a:pt x="46" y="9702"/>
                  </a:moveTo>
                  <a:cubicBezTo>
                    <a:pt x="46" y="9724"/>
                    <a:pt x="23" y="9747"/>
                    <a:pt x="46" y="9747"/>
                  </a:cubicBezTo>
                  <a:cubicBezTo>
                    <a:pt x="46" y="9861"/>
                    <a:pt x="46" y="9953"/>
                    <a:pt x="69" y="10044"/>
                  </a:cubicBezTo>
                  <a:cubicBezTo>
                    <a:pt x="69" y="10067"/>
                    <a:pt x="69" y="10067"/>
                    <a:pt x="91" y="10090"/>
                  </a:cubicBezTo>
                  <a:cubicBezTo>
                    <a:pt x="91" y="10067"/>
                    <a:pt x="91" y="10067"/>
                    <a:pt x="114" y="10067"/>
                  </a:cubicBezTo>
                  <a:cubicBezTo>
                    <a:pt x="183" y="9953"/>
                    <a:pt x="183" y="9839"/>
                    <a:pt x="69" y="9747"/>
                  </a:cubicBezTo>
                  <a:lnTo>
                    <a:pt x="46" y="9702"/>
                  </a:lnTo>
                  <a:close/>
                  <a:moveTo>
                    <a:pt x="13444" y="9405"/>
                  </a:moveTo>
                  <a:cubicBezTo>
                    <a:pt x="13216" y="9405"/>
                    <a:pt x="13102" y="9542"/>
                    <a:pt x="13102" y="9747"/>
                  </a:cubicBezTo>
                  <a:cubicBezTo>
                    <a:pt x="13102" y="9953"/>
                    <a:pt x="13216" y="10090"/>
                    <a:pt x="13421" y="10090"/>
                  </a:cubicBezTo>
                  <a:cubicBezTo>
                    <a:pt x="13650" y="10090"/>
                    <a:pt x="13764" y="9953"/>
                    <a:pt x="13764" y="9747"/>
                  </a:cubicBezTo>
                  <a:cubicBezTo>
                    <a:pt x="13764" y="9542"/>
                    <a:pt x="13627" y="9405"/>
                    <a:pt x="13444" y="9405"/>
                  </a:cubicBezTo>
                  <a:close/>
                  <a:moveTo>
                    <a:pt x="7350" y="9588"/>
                  </a:moveTo>
                  <a:cubicBezTo>
                    <a:pt x="7281" y="9610"/>
                    <a:pt x="7213" y="9610"/>
                    <a:pt x="7167" y="9656"/>
                  </a:cubicBezTo>
                  <a:cubicBezTo>
                    <a:pt x="7076" y="9724"/>
                    <a:pt x="7076" y="9793"/>
                    <a:pt x="7053" y="9884"/>
                  </a:cubicBezTo>
                  <a:cubicBezTo>
                    <a:pt x="7053" y="9907"/>
                    <a:pt x="7099" y="10044"/>
                    <a:pt x="7122" y="10067"/>
                  </a:cubicBezTo>
                  <a:cubicBezTo>
                    <a:pt x="7167" y="10135"/>
                    <a:pt x="7258" y="10158"/>
                    <a:pt x="7350" y="10181"/>
                  </a:cubicBezTo>
                  <a:cubicBezTo>
                    <a:pt x="7418" y="10181"/>
                    <a:pt x="7487" y="10158"/>
                    <a:pt x="7532" y="10113"/>
                  </a:cubicBezTo>
                  <a:cubicBezTo>
                    <a:pt x="7624" y="10067"/>
                    <a:pt x="7647" y="9976"/>
                    <a:pt x="7647" y="9884"/>
                  </a:cubicBezTo>
                  <a:cubicBezTo>
                    <a:pt x="7669" y="9724"/>
                    <a:pt x="7532" y="9588"/>
                    <a:pt x="7350" y="9588"/>
                  </a:cubicBezTo>
                  <a:close/>
                  <a:moveTo>
                    <a:pt x="14762" y="9517"/>
                  </a:moveTo>
                  <a:cubicBezTo>
                    <a:pt x="14588" y="9517"/>
                    <a:pt x="14403" y="9711"/>
                    <a:pt x="14403" y="9884"/>
                  </a:cubicBezTo>
                  <a:cubicBezTo>
                    <a:pt x="14403" y="9976"/>
                    <a:pt x="14448" y="10067"/>
                    <a:pt x="14517" y="10135"/>
                  </a:cubicBezTo>
                  <a:cubicBezTo>
                    <a:pt x="14563" y="10204"/>
                    <a:pt x="14654" y="10249"/>
                    <a:pt x="14768" y="10249"/>
                  </a:cubicBezTo>
                  <a:cubicBezTo>
                    <a:pt x="14928" y="10249"/>
                    <a:pt x="15133" y="10067"/>
                    <a:pt x="15133" y="9884"/>
                  </a:cubicBezTo>
                  <a:cubicBezTo>
                    <a:pt x="15133" y="9839"/>
                    <a:pt x="15065" y="9656"/>
                    <a:pt x="15042" y="9633"/>
                  </a:cubicBezTo>
                  <a:cubicBezTo>
                    <a:pt x="14951" y="9588"/>
                    <a:pt x="14882" y="9519"/>
                    <a:pt x="14791" y="9519"/>
                  </a:cubicBezTo>
                  <a:cubicBezTo>
                    <a:pt x="14781" y="9518"/>
                    <a:pt x="14772" y="9517"/>
                    <a:pt x="14762" y="9517"/>
                  </a:cubicBezTo>
                  <a:close/>
                  <a:moveTo>
                    <a:pt x="1278" y="9816"/>
                  </a:moveTo>
                  <a:cubicBezTo>
                    <a:pt x="1164" y="9816"/>
                    <a:pt x="1050" y="9930"/>
                    <a:pt x="1050" y="10044"/>
                  </a:cubicBezTo>
                  <a:cubicBezTo>
                    <a:pt x="1027" y="10158"/>
                    <a:pt x="1164" y="10272"/>
                    <a:pt x="1278" y="10272"/>
                  </a:cubicBezTo>
                  <a:cubicBezTo>
                    <a:pt x="1286" y="10274"/>
                    <a:pt x="1294" y="10275"/>
                    <a:pt x="1303" y="10275"/>
                  </a:cubicBezTo>
                  <a:cubicBezTo>
                    <a:pt x="1392" y="10275"/>
                    <a:pt x="1506" y="10169"/>
                    <a:pt x="1506" y="10044"/>
                  </a:cubicBezTo>
                  <a:cubicBezTo>
                    <a:pt x="1506" y="9930"/>
                    <a:pt x="1392" y="9816"/>
                    <a:pt x="1278" y="9816"/>
                  </a:cubicBezTo>
                  <a:close/>
                  <a:moveTo>
                    <a:pt x="8696" y="9702"/>
                  </a:moveTo>
                  <a:cubicBezTo>
                    <a:pt x="8605" y="9702"/>
                    <a:pt x="8514" y="9747"/>
                    <a:pt x="8468" y="9793"/>
                  </a:cubicBezTo>
                  <a:cubicBezTo>
                    <a:pt x="8423" y="9839"/>
                    <a:pt x="8377" y="9907"/>
                    <a:pt x="8377" y="9998"/>
                  </a:cubicBezTo>
                  <a:cubicBezTo>
                    <a:pt x="8400" y="10090"/>
                    <a:pt x="8423" y="10181"/>
                    <a:pt x="8468" y="10227"/>
                  </a:cubicBezTo>
                  <a:cubicBezTo>
                    <a:pt x="8537" y="10272"/>
                    <a:pt x="8605" y="10318"/>
                    <a:pt x="8696" y="10318"/>
                  </a:cubicBezTo>
                  <a:cubicBezTo>
                    <a:pt x="8788" y="10318"/>
                    <a:pt x="8856" y="10295"/>
                    <a:pt x="8902" y="10249"/>
                  </a:cubicBezTo>
                  <a:cubicBezTo>
                    <a:pt x="8970" y="10181"/>
                    <a:pt x="9039" y="10113"/>
                    <a:pt x="8993" y="10021"/>
                  </a:cubicBezTo>
                  <a:cubicBezTo>
                    <a:pt x="9039" y="9907"/>
                    <a:pt x="8970" y="9839"/>
                    <a:pt x="8902" y="9793"/>
                  </a:cubicBezTo>
                  <a:cubicBezTo>
                    <a:pt x="8856" y="9724"/>
                    <a:pt x="8788" y="9702"/>
                    <a:pt x="8696" y="9702"/>
                  </a:cubicBezTo>
                  <a:close/>
                  <a:moveTo>
                    <a:pt x="16115" y="9610"/>
                  </a:moveTo>
                  <a:cubicBezTo>
                    <a:pt x="15886" y="9633"/>
                    <a:pt x="15749" y="9793"/>
                    <a:pt x="15749" y="9976"/>
                  </a:cubicBezTo>
                  <a:cubicBezTo>
                    <a:pt x="15749" y="10169"/>
                    <a:pt x="15912" y="10343"/>
                    <a:pt x="16083" y="10343"/>
                  </a:cubicBezTo>
                  <a:cubicBezTo>
                    <a:pt x="16094" y="10343"/>
                    <a:pt x="16104" y="10342"/>
                    <a:pt x="16115" y="10341"/>
                  </a:cubicBezTo>
                  <a:cubicBezTo>
                    <a:pt x="16343" y="10341"/>
                    <a:pt x="16480" y="10181"/>
                    <a:pt x="16480" y="9976"/>
                  </a:cubicBezTo>
                  <a:cubicBezTo>
                    <a:pt x="16480" y="9770"/>
                    <a:pt x="16297" y="9610"/>
                    <a:pt x="16115" y="9610"/>
                  </a:cubicBezTo>
                  <a:close/>
                  <a:moveTo>
                    <a:pt x="2625" y="9901"/>
                  </a:moveTo>
                  <a:cubicBezTo>
                    <a:pt x="2585" y="9901"/>
                    <a:pt x="2545" y="9907"/>
                    <a:pt x="2511" y="9907"/>
                  </a:cubicBezTo>
                  <a:cubicBezTo>
                    <a:pt x="2488" y="9930"/>
                    <a:pt x="2465" y="9953"/>
                    <a:pt x="2442" y="9976"/>
                  </a:cubicBezTo>
                  <a:cubicBezTo>
                    <a:pt x="2351" y="10044"/>
                    <a:pt x="2397" y="10135"/>
                    <a:pt x="2374" y="10204"/>
                  </a:cubicBezTo>
                  <a:cubicBezTo>
                    <a:pt x="2374" y="10249"/>
                    <a:pt x="2397" y="10272"/>
                    <a:pt x="2420" y="10318"/>
                  </a:cubicBezTo>
                  <a:cubicBezTo>
                    <a:pt x="2488" y="10364"/>
                    <a:pt x="2534" y="10386"/>
                    <a:pt x="2602" y="10386"/>
                  </a:cubicBezTo>
                  <a:lnTo>
                    <a:pt x="2648" y="10386"/>
                  </a:lnTo>
                  <a:cubicBezTo>
                    <a:pt x="2716" y="10386"/>
                    <a:pt x="2762" y="10364"/>
                    <a:pt x="2808" y="10318"/>
                  </a:cubicBezTo>
                  <a:cubicBezTo>
                    <a:pt x="2830" y="10272"/>
                    <a:pt x="2853" y="10249"/>
                    <a:pt x="2853" y="10181"/>
                  </a:cubicBezTo>
                  <a:cubicBezTo>
                    <a:pt x="2853" y="10158"/>
                    <a:pt x="2853" y="10135"/>
                    <a:pt x="2853" y="10090"/>
                  </a:cubicBezTo>
                  <a:cubicBezTo>
                    <a:pt x="2876" y="9998"/>
                    <a:pt x="2785" y="9953"/>
                    <a:pt x="2739" y="9930"/>
                  </a:cubicBezTo>
                  <a:cubicBezTo>
                    <a:pt x="2705" y="9907"/>
                    <a:pt x="2665" y="9901"/>
                    <a:pt x="2625" y="9901"/>
                  </a:cubicBezTo>
                  <a:close/>
                  <a:moveTo>
                    <a:pt x="10043" y="9770"/>
                  </a:moveTo>
                  <a:cubicBezTo>
                    <a:pt x="9975" y="9816"/>
                    <a:pt x="9906" y="9839"/>
                    <a:pt x="9838" y="9861"/>
                  </a:cubicBezTo>
                  <a:cubicBezTo>
                    <a:pt x="9746" y="9930"/>
                    <a:pt x="9746" y="10021"/>
                    <a:pt x="9701" y="10113"/>
                  </a:cubicBezTo>
                  <a:cubicBezTo>
                    <a:pt x="9724" y="10181"/>
                    <a:pt x="9746" y="10249"/>
                    <a:pt x="9792" y="10318"/>
                  </a:cubicBezTo>
                  <a:cubicBezTo>
                    <a:pt x="9861" y="10409"/>
                    <a:pt x="9952" y="10432"/>
                    <a:pt x="10043" y="10432"/>
                  </a:cubicBezTo>
                  <a:cubicBezTo>
                    <a:pt x="10050" y="10435"/>
                    <a:pt x="10057" y="10437"/>
                    <a:pt x="10065" y="10437"/>
                  </a:cubicBezTo>
                  <a:cubicBezTo>
                    <a:pt x="10114" y="10437"/>
                    <a:pt x="10190" y="10383"/>
                    <a:pt x="10249" y="10364"/>
                  </a:cubicBezTo>
                  <a:cubicBezTo>
                    <a:pt x="10340" y="10318"/>
                    <a:pt x="10317" y="10204"/>
                    <a:pt x="10363" y="10135"/>
                  </a:cubicBezTo>
                  <a:cubicBezTo>
                    <a:pt x="10340" y="10044"/>
                    <a:pt x="10340" y="9976"/>
                    <a:pt x="10271" y="9907"/>
                  </a:cubicBezTo>
                  <a:cubicBezTo>
                    <a:pt x="10226" y="9816"/>
                    <a:pt x="10112" y="9816"/>
                    <a:pt x="10043" y="9770"/>
                  </a:cubicBezTo>
                  <a:close/>
                  <a:moveTo>
                    <a:pt x="17384" y="9742"/>
                  </a:moveTo>
                  <a:cubicBezTo>
                    <a:pt x="17353" y="9742"/>
                    <a:pt x="17324" y="9747"/>
                    <a:pt x="17302" y="9770"/>
                  </a:cubicBezTo>
                  <a:cubicBezTo>
                    <a:pt x="17165" y="9861"/>
                    <a:pt x="17073" y="9953"/>
                    <a:pt x="17096" y="10113"/>
                  </a:cubicBezTo>
                  <a:cubicBezTo>
                    <a:pt x="17051" y="10272"/>
                    <a:pt x="17233" y="10432"/>
                    <a:pt x="17347" y="10478"/>
                  </a:cubicBezTo>
                  <a:cubicBezTo>
                    <a:pt x="17356" y="10486"/>
                    <a:pt x="17367" y="10491"/>
                    <a:pt x="17379" y="10491"/>
                  </a:cubicBezTo>
                  <a:cubicBezTo>
                    <a:pt x="17400" y="10491"/>
                    <a:pt x="17424" y="10475"/>
                    <a:pt x="17439" y="10432"/>
                  </a:cubicBezTo>
                  <a:cubicBezTo>
                    <a:pt x="17461" y="10364"/>
                    <a:pt x="17439" y="10272"/>
                    <a:pt x="17461" y="10204"/>
                  </a:cubicBezTo>
                  <a:cubicBezTo>
                    <a:pt x="17507" y="10135"/>
                    <a:pt x="17484" y="10067"/>
                    <a:pt x="17484" y="10021"/>
                  </a:cubicBezTo>
                  <a:cubicBezTo>
                    <a:pt x="17507" y="9953"/>
                    <a:pt x="17507" y="9884"/>
                    <a:pt x="17530" y="9816"/>
                  </a:cubicBezTo>
                  <a:cubicBezTo>
                    <a:pt x="17530" y="9816"/>
                    <a:pt x="17530" y="9793"/>
                    <a:pt x="17530" y="9770"/>
                  </a:cubicBezTo>
                  <a:cubicBezTo>
                    <a:pt x="17530" y="9770"/>
                    <a:pt x="17507" y="9747"/>
                    <a:pt x="17484" y="9747"/>
                  </a:cubicBezTo>
                  <a:cubicBezTo>
                    <a:pt x="17450" y="9747"/>
                    <a:pt x="17416" y="9742"/>
                    <a:pt x="17384" y="9742"/>
                  </a:cubicBezTo>
                  <a:close/>
                  <a:moveTo>
                    <a:pt x="3949" y="10021"/>
                  </a:moveTo>
                  <a:cubicBezTo>
                    <a:pt x="3789" y="10021"/>
                    <a:pt x="3698" y="10135"/>
                    <a:pt x="3698" y="10272"/>
                  </a:cubicBezTo>
                  <a:cubicBezTo>
                    <a:pt x="3698" y="10432"/>
                    <a:pt x="3812" y="10546"/>
                    <a:pt x="3972" y="10546"/>
                  </a:cubicBezTo>
                  <a:cubicBezTo>
                    <a:pt x="4131" y="10546"/>
                    <a:pt x="4223" y="10432"/>
                    <a:pt x="4223" y="10272"/>
                  </a:cubicBezTo>
                  <a:cubicBezTo>
                    <a:pt x="4223" y="10113"/>
                    <a:pt x="4109" y="10021"/>
                    <a:pt x="3949" y="10021"/>
                  </a:cubicBezTo>
                  <a:close/>
                  <a:moveTo>
                    <a:pt x="11367" y="9907"/>
                  </a:moveTo>
                  <a:cubicBezTo>
                    <a:pt x="11207" y="9907"/>
                    <a:pt x="11047" y="10090"/>
                    <a:pt x="11047" y="10249"/>
                  </a:cubicBezTo>
                  <a:cubicBezTo>
                    <a:pt x="11047" y="10432"/>
                    <a:pt x="11230" y="10592"/>
                    <a:pt x="11390" y="10592"/>
                  </a:cubicBezTo>
                  <a:cubicBezTo>
                    <a:pt x="11550" y="10592"/>
                    <a:pt x="11709" y="10409"/>
                    <a:pt x="11709" y="10249"/>
                  </a:cubicBezTo>
                  <a:cubicBezTo>
                    <a:pt x="11709" y="10067"/>
                    <a:pt x="11527" y="9907"/>
                    <a:pt x="11367" y="9907"/>
                  </a:cubicBezTo>
                  <a:close/>
                  <a:moveTo>
                    <a:pt x="5295" y="10113"/>
                  </a:moveTo>
                  <a:cubicBezTo>
                    <a:pt x="5204" y="10113"/>
                    <a:pt x="5136" y="10113"/>
                    <a:pt x="5090" y="10181"/>
                  </a:cubicBezTo>
                  <a:cubicBezTo>
                    <a:pt x="5044" y="10249"/>
                    <a:pt x="4999" y="10295"/>
                    <a:pt x="4999" y="10364"/>
                  </a:cubicBezTo>
                  <a:cubicBezTo>
                    <a:pt x="4999" y="10455"/>
                    <a:pt x="4999" y="10523"/>
                    <a:pt x="5067" y="10569"/>
                  </a:cubicBezTo>
                  <a:cubicBezTo>
                    <a:pt x="5120" y="10604"/>
                    <a:pt x="5159" y="10653"/>
                    <a:pt x="5216" y="10653"/>
                  </a:cubicBezTo>
                  <a:cubicBezTo>
                    <a:pt x="5233" y="10653"/>
                    <a:pt x="5251" y="10648"/>
                    <a:pt x="5273" y="10638"/>
                  </a:cubicBezTo>
                  <a:cubicBezTo>
                    <a:pt x="5292" y="10650"/>
                    <a:pt x="5311" y="10656"/>
                    <a:pt x="5330" y="10656"/>
                  </a:cubicBezTo>
                  <a:cubicBezTo>
                    <a:pt x="5379" y="10656"/>
                    <a:pt x="5429" y="10618"/>
                    <a:pt x="5478" y="10569"/>
                  </a:cubicBezTo>
                  <a:cubicBezTo>
                    <a:pt x="5524" y="10523"/>
                    <a:pt x="5547" y="10455"/>
                    <a:pt x="5547" y="10386"/>
                  </a:cubicBezTo>
                  <a:cubicBezTo>
                    <a:pt x="5547" y="10318"/>
                    <a:pt x="5547" y="10249"/>
                    <a:pt x="5478" y="10204"/>
                  </a:cubicBezTo>
                  <a:cubicBezTo>
                    <a:pt x="5410" y="10135"/>
                    <a:pt x="5364" y="10113"/>
                    <a:pt x="5295" y="10113"/>
                  </a:cubicBezTo>
                  <a:close/>
                  <a:moveTo>
                    <a:pt x="12714" y="10021"/>
                  </a:moveTo>
                  <a:cubicBezTo>
                    <a:pt x="12485" y="10021"/>
                    <a:pt x="12349" y="10135"/>
                    <a:pt x="12349" y="10341"/>
                  </a:cubicBezTo>
                  <a:cubicBezTo>
                    <a:pt x="12349" y="10546"/>
                    <a:pt x="12485" y="10683"/>
                    <a:pt x="12668" y="10683"/>
                  </a:cubicBezTo>
                  <a:cubicBezTo>
                    <a:pt x="12896" y="10683"/>
                    <a:pt x="13033" y="10569"/>
                    <a:pt x="13033" y="10341"/>
                  </a:cubicBezTo>
                  <a:cubicBezTo>
                    <a:pt x="13033" y="10272"/>
                    <a:pt x="13010" y="10181"/>
                    <a:pt x="12942" y="10113"/>
                  </a:cubicBezTo>
                  <a:cubicBezTo>
                    <a:pt x="12873" y="10044"/>
                    <a:pt x="12805" y="10021"/>
                    <a:pt x="12714" y="10021"/>
                  </a:cubicBezTo>
                  <a:close/>
                  <a:moveTo>
                    <a:pt x="6619" y="10204"/>
                  </a:moveTo>
                  <a:cubicBezTo>
                    <a:pt x="6482" y="10227"/>
                    <a:pt x="6323" y="10386"/>
                    <a:pt x="6323" y="10501"/>
                  </a:cubicBezTo>
                  <a:cubicBezTo>
                    <a:pt x="6300" y="10638"/>
                    <a:pt x="6482" y="10820"/>
                    <a:pt x="6597" y="10820"/>
                  </a:cubicBezTo>
                  <a:cubicBezTo>
                    <a:pt x="6733" y="10820"/>
                    <a:pt x="6916" y="10660"/>
                    <a:pt x="6916" y="10523"/>
                  </a:cubicBezTo>
                  <a:cubicBezTo>
                    <a:pt x="6916" y="10386"/>
                    <a:pt x="6756" y="10204"/>
                    <a:pt x="6619" y="10204"/>
                  </a:cubicBezTo>
                  <a:close/>
                  <a:moveTo>
                    <a:pt x="14015" y="10113"/>
                  </a:moveTo>
                  <a:cubicBezTo>
                    <a:pt x="13923" y="10135"/>
                    <a:pt x="13832" y="10158"/>
                    <a:pt x="13764" y="10249"/>
                  </a:cubicBezTo>
                  <a:cubicBezTo>
                    <a:pt x="13695" y="10318"/>
                    <a:pt x="13718" y="10409"/>
                    <a:pt x="13672" y="10478"/>
                  </a:cubicBezTo>
                  <a:cubicBezTo>
                    <a:pt x="13718" y="10569"/>
                    <a:pt x="13718" y="10683"/>
                    <a:pt x="13787" y="10752"/>
                  </a:cubicBezTo>
                  <a:cubicBezTo>
                    <a:pt x="13855" y="10820"/>
                    <a:pt x="13969" y="10843"/>
                    <a:pt x="14038" y="10843"/>
                  </a:cubicBezTo>
                  <a:cubicBezTo>
                    <a:pt x="14129" y="10843"/>
                    <a:pt x="14243" y="10797"/>
                    <a:pt x="14311" y="10729"/>
                  </a:cubicBezTo>
                  <a:cubicBezTo>
                    <a:pt x="14380" y="10660"/>
                    <a:pt x="14357" y="10546"/>
                    <a:pt x="14403" y="10478"/>
                  </a:cubicBezTo>
                  <a:cubicBezTo>
                    <a:pt x="14403" y="10432"/>
                    <a:pt x="14311" y="10227"/>
                    <a:pt x="14289" y="10204"/>
                  </a:cubicBezTo>
                  <a:cubicBezTo>
                    <a:pt x="14197" y="10158"/>
                    <a:pt x="14106" y="10113"/>
                    <a:pt x="14015" y="10113"/>
                  </a:cubicBezTo>
                  <a:close/>
                  <a:moveTo>
                    <a:pt x="525" y="10409"/>
                  </a:moveTo>
                  <a:cubicBezTo>
                    <a:pt x="411" y="10432"/>
                    <a:pt x="297" y="10546"/>
                    <a:pt x="297" y="10660"/>
                  </a:cubicBezTo>
                  <a:cubicBezTo>
                    <a:pt x="320" y="10774"/>
                    <a:pt x="434" y="10889"/>
                    <a:pt x="548" y="10889"/>
                  </a:cubicBezTo>
                  <a:cubicBezTo>
                    <a:pt x="662" y="10889"/>
                    <a:pt x="776" y="10752"/>
                    <a:pt x="776" y="10638"/>
                  </a:cubicBezTo>
                  <a:cubicBezTo>
                    <a:pt x="776" y="10523"/>
                    <a:pt x="639" y="10409"/>
                    <a:pt x="525" y="10409"/>
                  </a:cubicBezTo>
                  <a:close/>
                  <a:moveTo>
                    <a:pt x="7943" y="10318"/>
                  </a:moveTo>
                  <a:cubicBezTo>
                    <a:pt x="7783" y="10318"/>
                    <a:pt x="7647" y="10455"/>
                    <a:pt x="7647" y="10638"/>
                  </a:cubicBezTo>
                  <a:cubicBezTo>
                    <a:pt x="7647" y="10785"/>
                    <a:pt x="7784" y="10914"/>
                    <a:pt x="7931" y="10914"/>
                  </a:cubicBezTo>
                  <a:cubicBezTo>
                    <a:pt x="7942" y="10914"/>
                    <a:pt x="7954" y="10913"/>
                    <a:pt x="7966" y="10911"/>
                  </a:cubicBezTo>
                  <a:cubicBezTo>
                    <a:pt x="8126" y="10911"/>
                    <a:pt x="8263" y="10774"/>
                    <a:pt x="8263" y="10615"/>
                  </a:cubicBezTo>
                  <a:cubicBezTo>
                    <a:pt x="8263" y="10455"/>
                    <a:pt x="8126" y="10318"/>
                    <a:pt x="7943" y="10318"/>
                  </a:cubicBezTo>
                  <a:close/>
                  <a:moveTo>
                    <a:pt x="15384" y="10204"/>
                  </a:moveTo>
                  <a:cubicBezTo>
                    <a:pt x="15179" y="10227"/>
                    <a:pt x="15019" y="10364"/>
                    <a:pt x="15019" y="10569"/>
                  </a:cubicBezTo>
                  <a:cubicBezTo>
                    <a:pt x="14996" y="10774"/>
                    <a:pt x="15179" y="10957"/>
                    <a:pt x="15384" y="10957"/>
                  </a:cubicBezTo>
                  <a:cubicBezTo>
                    <a:pt x="15567" y="10957"/>
                    <a:pt x="15727" y="10797"/>
                    <a:pt x="15749" y="10592"/>
                  </a:cubicBezTo>
                  <a:cubicBezTo>
                    <a:pt x="15749" y="10386"/>
                    <a:pt x="15567" y="10227"/>
                    <a:pt x="15384" y="10204"/>
                  </a:cubicBezTo>
                  <a:close/>
                  <a:moveTo>
                    <a:pt x="1872" y="10523"/>
                  </a:moveTo>
                  <a:cubicBezTo>
                    <a:pt x="1735" y="10523"/>
                    <a:pt x="1643" y="10592"/>
                    <a:pt x="1643" y="10752"/>
                  </a:cubicBezTo>
                  <a:cubicBezTo>
                    <a:pt x="1643" y="10911"/>
                    <a:pt x="1712" y="10980"/>
                    <a:pt x="1872" y="10980"/>
                  </a:cubicBezTo>
                  <a:cubicBezTo>
                    <a:pt x="2031" y="10980"/>
                    <a:pt x="2123" y="10911"/>
                    <a:pt x="2123" y="10752"/>
                  </a:cubicBezTo>
                  <a:cubicBezTo>
                    <a:pt x="2123" y="10592"/>
                    <a:pt x="2031" y="10523"/>
                    <a:pt x="1872" y="10523"/>
                  </a:cubicBezTo>
                  <a:close/>
                  <a:moveTo>
                    <a:pt x="9290" y="10455"/>
                  </a:moveTo>
                  <a:cubicBezTo>
                    <a:pt x="9084" y="10455"/>
                    <a:pt x="8993" y="10546"/>
                    <a:pt x="8993" y="10752"/>
                  </a:cubicBezTo>
                  <a:cubicBezTo>
                    <a:pt x="8993" y="10957"/>
                    <a:pt x="9084" y="11048"/>
                    <a:pt x="9290" y="11048"/>
                  </a:cubicBezTo>
                  <a:cubicBezTo>
                    <a:pt x="9495" y="11048"/>
                    <a:pt x="9609" y="10957"/>
                    <a:pt x="9609" y="10752"/>
                  </a:cubicBezTo>
                  <a:cubicBezTo>
                    <a:pt x="9609" y="10546"/>
                    <a:pt x="9495" y="10455"/>
                    <a:pt x="9290" y="10455"/>
                  </a:cubicBezTo>
                  <a:close/>
                  <a:moveTo>
                    <a:pt x="16708" y="10341"/>
                  </a:moveTo>
                  <a:cubicBezTo>
                    <a:pt x="16617" y="10341"/>
                    <a:pt x="16526" y="10386"/>
                    <a:pt x="16457" y="10455"/>
                  </a:cubicBezTo>
                  <a:cubicBezTo>
                    <a:pt x="16389" y="10523"/>
                    <a:pt x="16343" y="10615"/>
                    <a:pt x="16343" y="10706"/>
                  </a:cubicBezTo>
                  <a:cubicBezTo>
                    <a:pt x="16343" y="10820"/>
                    <a:pt x="16389" y="10911"/>
                    <a:pt x="16457" y="10980"/>
                  </a:cubicBezTo>
                  <a:cubicBezTo>
                    <a:pt x="16516" y="11039"/>
                    <a:pt x="16593" y="11098"/>
                    <a:pt x="16672" y="11098"/>
                  </a:cubicBezTo>
                  <a:cubicBezTo>
                    <a:pt x="16684" y="11098"/>
                    <a:pt x="16696" y="11097"/>
                    <a:pt x="16708" y="11094"/>
                  </a:cubicBezTo>
                  <a:cubicBezTo>
                    <a:pt x="16723" y="11097"/>
                    <a:pt x="16738" y="11098"/>
                    <a:pt x="16753" y="11098"/>
                  </a:cubicBezTo>
                  <a:cubicBezTo>
                    <a:pt x="16846" y="11098"/>
                    <a:pt x="16923" y="11039"/>
                    <a:pt x="16982" y="10980"/>
                  </a:cubicBezTo>
                  <a:cubicBezTo>
                    <a:pt x="17051" y="10911"/>
                    <a:pt x="17096" y="10843"/>
                    <a:pt x="17096" y="10729"/>
                  </a:cubicBezTo>
                  <a:cubicBezTo>
                    <a:pt x="17096" y="10615"/>
                    <a:pt x="17051" y="10523"/>
                    <a:pt x="16982" y="10455"/>
                  </a:cubicBezTo>
                  <a:cubicBezTo>
                    <a:pt x="16914" y="10386"/>
                    <a:pt x="16822" y="10341"/>
                    <a:pt x="16708" y="10341"/>
                  </a:cubicBezTo>
                  <a:close/>
                  <a:moveTo>
                    <a:pt x="3218" y="10615"/>
                  </a:moveTo>
                  <a:cubicBezTo>
                    <a:pt x="3150" y="10638"/>
                    <a:pt x="3081" y="10660"/>
                    <a:pt x="3036" y="10706"/>
                  </a:cubicBezTo>
                  <a:cubicBezTo>
                    <a:pt x="2990" y="10752"/>
                    <a:pt x="2967" y="10820"/>
                    <a:pt x="2967" y="10889"/>
                  </a:cubicBezTo>
                  <a:cubicBezTo>
                    <a:pt x="2967" y="10957"/>
                    <a:pt x="2990" y="11048"/>
                    <a:pt x="3036" y="11071"/>
                  </a:cubicBezTo>
                  <a:cubicBezTo>
                    <a:pt x="3081" y="11117"/>
                    <a:pt x="3150" y="11162"/>
                    <a:pt x="3241" y="11162"/>
                  </a:cubicBezTo>
                  <a:cubicBezTo>
                    <a:pt x="3287" y="11140"/>
                    <a:pt x="3378" y="11117"/>
                    <a:pt x="3424" y="11071"/>
                  </a:cubicBezTo>
                  <a:cubicBezTo>
                    <a:pt x="3447" y="11026"/>
                    <a:pt x="3469" y="10957"/>
                    <a:pt x="3492" y="10889"/>
                  </a:cubicBezTo>
                  <a:cubicBezTo>
                    <a:pt x="3515" y="10820"/>
                    <a:pt x="3447" y="10752"/>
                    <a:pt x="3424" y="10706"/>
                  </a:cubicBezTo>
                  <a:cubicBezTo>
                    <a:pt x="3378" y="10660"/>
                    <a:pt x="3287" y="10638"/>
                    <a:pt x="3218" y="10615"/>
                  </a:cubicBezTo>
                  <a:close/>
                  <a:moveTo>
                    <a:pt x="10637" y="10523"/>
                  </a:moveTo>
                  <a:cubicBezTo>
                    <a:pt x="10477" y="10523"/>
                    <a:pt x="10294" y="10706"/>
                    <a:pt x="10317" y="10866"/>
                  </a:cubicBezTo>
                  <a:cubicBezTo>
                    <a:pt x="10317" y="11026"/>
                    <a:pt x="10477" y="11185"/>
                    <a:pt x="10659" y="11185"/>
                  </a:cubicBezTo>
                  <a:cubicBezTo>
                    <a:pt x="10819" y="11185"/>
                    <a:pt x="10979" y="11003"/>
                    <a:pt x="10979" y="10843"/>
                  </a:cubicBezTo>
                  <a:cubicBezTo>
                    <a:pt x="10979" y="10683"/>
                    <a:pt x="10796" y="10523"/>
                    <a:pt x="10637" y="10523"/>
                  </a:cubicBezTo>
                  <a:close/>
                  <a:moveTo>
                    <a:pt x="4605" y="10726"/>
                  </a:moveTo>
                  <a:cubicBezTo>
                    <a:pt x="4592" y="10726"/>
                    <a:pt x="4579" y="10727"/>
                    <a:pt x="4565" y="10729"/>
                  </a:cubicBezTo>
                  <a:cubicBezTo>
                    <a:pt x="4405" y="10729"/>
                    <a:pt x="4291" y="10820"/>
                    <a:pt x="4291" y="10980"/>
                  </a:cubicBezTo>
                  <a:cubicBezTo>
                    <a:pt x="4291" y="11140"/>
                    <a:pt x="4405" y="11254"/>
                    <a:pt x="4565" y="11254"/>
                  </a:cubicBezTo>
                  <a:cubicBezTo>
                    <a:pt x="4725" y="11254"/>
                    <a:pt x="4839" y="11140"/>
                    <a:pt x="4839" y="10980"/>
                  </a:cubicBezTo>
                  <a:cubicBezTo>
                    <a:pt x="4839" y="10834"/>
                    <a:pt x="4744" y="10726"/>
                    <a:pt x="4605" y="10726"/>
                  </a:cubicBezTo>
                  <a:close/>
                  <a:moveTo>
                    <a:pt x="11983" y="10660"/>
                  </a:moveTo>
                  <a:cubicBezTo>
                    <a:pt x="11778" y="10660"/>
                    <a:pt x="11641" y="10774"/>
                    <a:pt x="11641" y="10980"/>
                  </a:cubicBezTo>
                  <a:cubicBezTo>
                    <a:pt x="11641" y="11185"/>
                    <a:pt x="11778" y="11322"/>
                    <a:pt x="11983" y="11322"/>
                  </a:cubicBezTo>
                  <a:cubicBezTo>
                    <a:pt x="12189" y="11322"/>
                    <a:pt x="12326" y="11185"/>
                    <a:pt x="12326" y="10980"/>
                  </a:cubicBezTo>
                  <a:cubicBezTo>
                    <a:pt x="12326" y="10774"/>
                    <a:pt x="12189" y="10660"/>
                    <a:pt x="11983" y="10660"/>
                  </a:cubicBezTo>
                  <a:close/>
                  <a:moveTo>
                    <a:pt x="5912" y="10820"/>
                  </a:moveTo>
                  <a:cubicBezTo>
                    <a:pt x="5775" y="10820"/>
                    <a:pt x="5615" y="10980"/>
                    <a:pt x="5615" y="11117"/>
                  </a:cubicBezTo>
                  <a:cubicBezTo>
                    <a:pt x="5592" y="11231"/>
                    <a:pt x="5775" y="11414"/>
                    <a:pt x="5912" y="11414"/>
                  </a:cubicBezTo>
                  <a:cubicBezTo>
                    <a:pt x="5918" y="11415"/>
                    <a:pt x="5925" y="11416"/>
                    <a:pt x="5932" y="11416"/>
                  </a:cubicBezTo>
                  <a:cubicBezTo>
                    <a:pt x="6046" y="11416"/>
                    <a:pt x="6209" y="11246"/>
                    <a:pt x="6209" y="11117"/>
                  </a:cubicBezTo>
                  <a:cubicBezTo>
                    <a:pt x="6209" y="11003"/>
                    <a:pt x="6049" y="10820"/>
                    <a:pt x="5912" y="10820"/>
                  </a:cubicBezTo>
                  <a:close/>
                  <a:moveTo>
                    <a:pt x="13330" y="10729"/>
                  </a:moveTo>
                  <a:cubicBezTo>
                    <a:pt x="13307" y="10752"/>
                    <a:pt x="13279" y="10752"/>
                    <a:pt x="13250" y="10752"/>
                  </a:cubicBezTo>
                  <a:cubicBezTo>
                    <a:pt x="13222" y="10752"/>
                    <a:pt x="13193" y="10752"/>
                    <a:pt x="13170" y="10774"/>
                  </a:cubicBezTo>
                  <a:cubicBezTo>
                    <a:pt x="13102" y="10820"/>
                    <a:pt x="13033" y="10866"/>
                    <a:pt x="13010" y="10934"/>
                  </a:cubicBezTo>
                  <a:cubicBezTo>
                    <a:pt x="12988" y="10980"/>
                    <a:pt x="12988" y="11048"/>
                    <a:pt x="12965" y="11094"/>
                  </a:cubicBezTo>
                  <a:cubicBezTo>
                    <a:pt x="13033" y="11140"/>
                    <a:pt x="12965" y="11231"/>
                    <a:pt x="13010" y="11254"/>
                  </a:cubicBezTo>
                  <a:cubicBezTo>
                    <a:pt x="13079" y="11322"/>
                    <a:pt x="13125" y="11391"/>
                    <a:pt x="13193" y="11414"/>
                  </a:cubicBezTo>
                  <a:cubicBezTo>
                    <a:pt x="13239" y="11436"/>
                    <a:pt x="13284" y="11436"/>
                    <a:pt x="13330" y="11459"/>
                  </a:cubicBezTo>
                  <a:cubicBezTo>
                    <a:pt x="13348" y="11433"/>
                    <a:pt x="13372" y="11427"/>
                    <a:pt x="13398" y="11427"/>
                  </a:cubicBezTo>
                  <a:cubicBezTo>
                    <a:pt x="13420" y="11427"/>
                    <a:pt x="13442" y="11431"/>
                    <a:pt x="13462" y="11431"/>
                  </a:cubicBezTo>
                  <a:cubicBezTo>
                    <a:pt x="13481" y="11431"/>
                    <a:pt x="13499" y="11427"/>
                    <a:pt x="13513" y="11414"/>
                  </a:cubicBezTo>
                  <a:cubicBezTo>
                    <a:pt x="13558" y="11345"/>
                    <a:pt x="13627" y="11299"/>
                    <a:pt x="13650" y="11231"/>
                  </a:cubicBezTo>
                  <a:cubicBezTo>
                    <a:pt x="13695" y="11185"/>
                    <a:pt x="13672" y="11140"/>
                    <a:pt x="13695" y="11071"/>
                  </a:cubicBezTo>
                  <a:cubicBezTo>
                    <a:pt x="13672" y="11026"/>
                    <a:pt x="13672" y="10957"/>
                    <a:pt x="13650" y="10911"/>
                  </a:cubicBezTo>
                  <a:cubicBezTo>
                    <a:pt x="13604" y="10866"/>
                    <a:pt x="13535" y="10797"/>
                    <a:pt x="13467" y="10752"/>
                  </a:cubicBezTo>
                  <a:cubicBezTo>
                    <a:pt x="13456" y="10740"/>
                    <a:pt x="13433" y="10740"/>
                    <a:pt x="13407" y="10740"/>
                  </a:cubicBezTo>
                  <a:cubicBezTo>
                    <a:pt x="13381" y="10740"/>
                    <a:pt x="13353" y="10740"/>
                    <a:pt x="13330" y="10729"/>
                  </a:cubicBezTo>
                  <a:close/>
                  <a:moveTo>
                    <a:pt x="7236" y="10911"/>
                  </a:moveTo>
                  <a:cubicBezTo>
                    <a:pt x="7076" y="10911"/>
                    <a:pt x="6939" y="11071"/>
                    <a:pt x="6939" y="11231"/>
                  </a:cubicBezTo>
                  <a:cubicBezTo>
                    <a:pt x="6962" y="11391"/>
                    <a:pt x="7099" y="11528"/>
                    <a:pt x="7258" y="11528"/>
                  </a:cubicBezTo>
                  <a:cubicBezTo>
                    <a:pt x="7418" y="11528"/>
                    <a:pt x="7555" y="11391"/>
                    <a:pt x="7555" y="11208"/>
                  </a:cubicBezTo>
                  <a:cubicBezTo>
                    <a:pt x="7555" y="11048"/>
                    <a:pt x="7418" y="10911"/>
                    <a:pt x="7236" y="10911"/>
                  </a:cubicBezTo>
                  <a:close/>
                  <a:moveTo>
                    <a:pt x="1141" y="11117"/>
                  </a:moveTo>
                  <a:cubicBezTo>
                    <a:pt x="1004" y="11117"/>
                    <a:pt x="913" y="11231"/>
                    <a:pt x="913" y="11345"/>
                  </a:cubicBezTo>
                  <a:cubicBezTo>
                    <a:pt x="913" y="11482"/>
                    <a:pt x="1004" y="11596"/>
                    <a:pt x="1141" y="11596"/>
                  </a:cubicBezTo>
                  <a:cubicBezTo>
                    <a:pt x="1278" y="11596"/>
                    <a:pt x="1392" y="11482"/>
                    <a:pt x="1370" y="11345"/>
                  </a:cubicBezTo>
                  <a:cubicBezTo>
                    <a:pt x="1392" y="11231"/>
                    <a:pt x="1278" y="11117"/>
                    <a:pt x="1141" y="11117"/>
                  </a:cubicBezTo>
                  <a:close/>
                  <a:moveTo>
                    <a:pt x="14669" y="10864"/>
                  </a:moveTo>
                  <a:cubicBezTo>
                    <a:pt x="14657" y="10864"/>
                    <a:pt x="14644" y="10864"/>
                    <a:pt x="14631" y="10866"/>
                  </a:cubicBezTo>
                  <a:cubicBezTo>
                    <a:pt x="14426" y="10866"/>
                    <a:pt x="14243" y="11048"/>
                    <a:pt x="14266" y="11231"/>
                  </a:cubicBezTo>
                  <a:cubicBezTo>
                    <a:pt x="14289" y="11436"/>
                    <a:pt x="14403" y="11573"/>
                    <a:pt x="14654" y="11596"/>
                  </a:cubicBezTo>
                  <a:cubicBezTo>
                    <a:pt x="14859" y="11573"/>
                    <a:pt x="15019" y="11391"/>
                    <a:pt x="14996" y="11208"/>
                  </a:cubicBezTo>
                  <a:cubicBezTo>
                    <a:pt x="14996" y="11036"/>
                    <a:pt x="14875" y="10864"/>
                    <a:pt x="14669" y="10864"/>
                  </a:cubicBezTo>
                  <a:close/>
                  <a:moveTo>
                    <a:pt x="8560" y="11048"/>
                  </a:moveTo>
                  <a:cubicBezTo>
                    <a:pt x="8354" y="11048"/>
                    <a:pt x="8263" y="11140"/>
                    <a:pt x="8263" y="11345"/>
                  </a:cubicBezTo>
                  <a:cubicBezTo>
                    <a:pt x="8263" y="11551"/>
                    <a:pt x="8354" y="11665"/>
                    <a:pt x="8560" y="11665"/>
                  </a:cubicBezTo>
                  <a:cubicBezTo>
                    <a:pt x="8765" y="11665"/>
                    <a:pt x="8856" y="11573"/>
                    <a:pt x="8856" y="11368"/>
                  </a:cubicBezTo>
                  <a:cubicBezTo>
                    <a:pt x="8856" y="11162"/>
                    <a:pt x="8765" y="11048"/>
                    <a:pt x="8560" y="11048"/>
                  </a:cubicBezTo>
                  <a:close/>
                  <a:moveTo>
                    <a:pt x="16046" y="10951"/>
                  </a:moveTo>
                  <a:cubicBezTo>
                    <a:pt x="16031" y="10951"/>
                    <a:pt x="16016" y="10953"/>
                    <a:pt x="16001" y="10957"/>
                  </a:cubicBezTo>
                  <a:cubicBezTo>
                    <a:pt x="15772" y="10957"/>
                    <a:pt x="15613" y="11094"/>
                    <a:pt x="15613" y="11299"/>
                  </a:cubicBezTo>
                  <a:cubicBezTo>
                    <a:pt x="15613" y="11414"/>
                    <a:pt x="15635" y="11505"/>
                    <a:pt x="15727" y="11573"/>
                  </a:cubicBezTo>
                  <a:cubicBezTo>
                    <a:pt x="15795" y="11665"/>
                    <a:pt x="15864" y="11687"/>
                    <a:pt x="15978" y="11687"/>
                  </a:cubicBezTo>
                  <a:cubicBezTo>
                    <a:pt x="16183" y="11687"/>
                    <a:pt x="16343" y="11551"/>
                    <a:pt x="16343" y="11345"/>
                  </a:cubicBezTo>
                  <a:cubicBezTo>
                    <a:pt x="16366" y="11231"/>
                    <a:pt x="16320" y="11140"/>
                    <a:pt x="16252" y="11071"/>
                  </a:cubicBezTo>
                  <a:cubicBezTo>
                    <a:pt x="16176" y="10996"/>
                    <a:pt x="16116" y="10951"/>
                    <a:pt x="16046" y="10951"/>
                  </a:cubicBezTo>
                  <a:close/>
                  <a:moveTo>
                    <a:pt x="17256" y="11048"/>
                  </a:moveTo>
                  <a:cubicBezTo>
                    <a:pt x="17233" y="11048"/>
                    <a:pt x="17187" y="11048"/>
                    <a:pt x="17165" y="11071"/>
                  </a:cubicBezTo>
                  <a:cubicBezTo>
                    <a:pt x="17051" y="11140"/>
                    <a:pt x="16936" y="11231"/>
                    <a:pt x="16959" y="11414"/>
                  </a:cubicBezTo>
                  <a:cubicBezTo>
                    <a:pt x="16914" y="11528"/>
                    <a:pt x="16982" y="11596"/>
                    <a:pt x="17028" y="11687"/>
                  </a:cubicBezTo>
                  <a:cubicBezTo>
                    <a:pt x="17051" y="11710"/>
                    <a:pt x="17051" y="11710"/>
                    <a:pt x="17073" y="11733"/>
                  </a:cubicBezTo>
                  <a:cubicBezTo>
                    <a:pt x="17073" y="11710"/>
                    <a:pt x="17073" y="11687"/>
                    <a:pt x="17096" y="11687"/>
                  </a:cubicBezTo>
                  <a:cubicBezTo>
                    <a:pt x="17119" y="11596"/>
                    <a:pt x="17142" y="11482"/>
                    <a:pt x="17187" y="11391"/>
                  </a:cubicBezTo>
                  <a:cubicBezTo>
                    <a:pt x="17233" y="11299"/>
                    <a:pt x="17233" y="11185"/>
                    <a:pt x="17279" y="11094"/>
                  </a:cubicBezTo>
                  <a:cubicBezTo>
                    <a:pt x="17302" y="11094"/>
                    <a:pt x="17279" y="11048"/>
                    <a:pt x="17256" y="11048"/>
                  </a:cubicBezTo>
                  <a:close/>
                  <a:moveTo>
                    <a:pt x="2488" y="11208"/>
                  </a:moveTo>
                  <a:cubicBezTo>
                    <a:pt x="2420" y="11254"/>
                    <a:pt x="2328" y="11254"/>
                    <a:pt x="2305" y="11299"/>
                  </a:cubicBezTo>
                  <a:cubicBezTo>
                    <a:pt x="2260" y="11368"/>
                    <a:pt x="2191" y="11414"/>
                    <a:pt x="2214" y="11505"/>
                  </a:cubicBezTo>
                  <a:cubicBezTo>
                    <a:pt x="2237" y="11573"/>
                    <a:pt x="2260" y="11642"/>
                    <a:pt x="2305" y="11687"/>
                  </a:cubicBezTo>
                  <a:cubicBezTo>
                    <a:pt x="2345" y="11707"/>
                    <a:pt x="2401" y="11761"/>
                    <a:pt x="2474" y="11761"/>
                  </a:cubicBezTo>
                  <a:cubicBezTo>
                    <a:pt x="2486" y="11761"/>
                    <a:pt x="2498" y="11759"/>
                    <a:pt x="2511" y="11756"/>
                  </a:cubicBezTo>
                  <a:cubicBezTo>
                    <a:pt x="2556" y="11733"/>
                    <a:pt x="2648" y="11710"/>
                    <a:pt x="2671" y="11665"/>
                  </a:cubicBezTo>
                  <a:cubicBezTo>
                    <a:pt x="2716" y="11619"/>
                    <a:pt x="2762" y="11551"/>
                    <a:pt x="2762" y="11482"/>
                  </a:cubicBezTo>
                  <a:cubicBezTo>
                    <a:pt x="2739" y="11414"/>
                    <a:pt x="2716" y="11345"/>
                    <a:pt x="2671" y="11299"/>
                  </a:cubicBezTo>
                  <a:cubicBezTo>
                    <a:pt x="2625" y="11254"/>
                    <a:pt x="2556" y="11231"/>
                    <a:pt x="2488" y="11208"/>
                  </a:cubicBezTo>
                  <a:close/>
                  <a:moveTo>
                    <a:pt x="9906" y="11117"/>
                  </a:moveTo>
                  <a:cubicBezTo>
                    <a:pt x="9746" y="11117"/>
                    <a:pt x="9587" y="11277"/>
                    <a:pt x="9564" y="11436"/>
                  </a:cubicBezTo>
                  <a:cubicBezTo>
                    <a:pt x="9564" y="11596"/>
                    <a:pt x="9746" y="11779"/>
                    <a:pt x="9906" y="11802"/>
                  </a:cubicBezTo>
                  <a:cubicBezTo>
                    <a:pt x="10043" y="11802"/>
                    <a:pt x="10226" y="11619"/>
                    <a:pt x="10249" y="11459"/>
                  </a:cubicBezTo>
                  <a:cubicBezTo>
                    <a:pt x="10249" y="11299"/>
                    <a:pt x="10066" y="11117"/>
                    <a:pt x="9906" y="11117"/>
                  </a:cubicBezTo>
                  <a:close/>
                  <a:moveTo>
                    <a:pt x="3835" y="11322"/>
                  </a:moveTo>
                  <a:cubicBezTo>
                    <a:pt x="3675" y="11322"/>
                    <a:pt x="3561" y="11436"/>
                    <a:pt x="3561" y="11573"/>
                  </a:cubicBezTo>
                  <a:cubicBezTo>
                    <a:pt x="3561" y="11733"/>
                    <a:pt x="3652" y="11847"/>
                    <a:pt x="3812" y="11870"/>
                  </a:cubicBezTo>
                  <a:cubicBezTo>
                    <a:pt x="3994" y="11870"/>
                    <a:pt x="4086" y="11756"/>
                    <a:pt x="4086" y="11596"/>
                  </a:cubicBezTo>
                  <a:cubicBezTo>
                    <a:pt x="4109" y="11436"/>
                    <a:pt x="3994" y="11322"/>
                    <a:pt x="3835" y="11322"/>
                  </a:cubicBezTo>
                  <a:close/>
                  <a:moveTo>
                    <a:pt x="11253" y="11254"/>
                  </a:moveTo>
                  <a:cubicBezTo>
                    <a:pt x="11047" y="11254"/>
                    <a:pt x="10911" y="11391"/>
                    <a:pt x="10911" y="11573"/>
                  </a:cubicBezTo>
                  <a:cubicBezTo>
                    <a:pt x="10911" y="11802"/>
                    <a:pt x="11025" y="11916"/>
                    <a:pt x="11253" y="11916"/>
                  </a:cubicBezTo>
                  <a:cubicBezTo>
                    <a:pt x="11268" y="11917"/>
                    <a:pt x="11282" y="11918"/>
                    <a:pt x="11296" y="11918"/>
                  </a:cubicBezTo>
                  <a:cubicBezTo>
                    <a:pt x="11474" y="11918"/>
                    <a:pt x="11572" y="11787"/>
                    <a:pt x="11572" y="11596"/>
                  </a:cubicBezTo>
                  <a:cubicBezTo>
                    <a:pt x="11572" y="11391"/>
                    <a:pt x="11458" y="11254"/>
                    <a:pt x="11253" y="11254"/>
                  </a:cubicBezTo>
                  <a:close/>
                  <a:moveTo>
                    <a:pt x="5159" y="11436"/>
                  </a:moveTo>
                  <a:cubicBezTo>
                    <a:pt x="5090" y="11436"/>
                    <a:pt x="5022" y="11482"/>
                    <a:pt x="4953" y="11528"/>
                  </a:cubicBezTo>
                  <a:cubicBezTo>
                    <a:pt x="4907" y="11573"/>
                    <a:pt x="4885" y="11642"/>
                    <a:pt x="4885" y="11710"/>
                  </a:cubicBezTo>
                  <a:cubicBezTo>
                    <a:pt x="4885" y="11779"/>
                    <a:pt x="4907" y="11870"/>
                    <a:pt x="4953" y="11916"/>
                  </a:cubicBezTo>
                  <a:cubicBezTo>
                    <a:pt x="4999" y="11984"/>
                    <a:pt x="5090" y="12030"/>
                    <a:pt x="5159" y="12030"/>
                  </a:cubicBezTo>
                  <a:cubicBezTo>
                    <a:pt x="5227" y="12030"/>
                    <a:pt x="5318" y="11984"/>
                    <a:pt x="5364" y="11939"/>
                  </a:cubicBezTo>
                  <a:cubicBezTo>
                    <a:pt x="5432" y="11893"/>
                    <a:pt x="5432" y="11802"/>
                    <a:pt x="5478" y="11733"/>
                  </a:cubicBezTo>
                  <a:cubicBezTo>
                    <a:pt x="5455" y="11665"/>
                    <a:pt x="5432" y="11573"/>
                    <a:pt x="5387" y="11528"/>
                  </a:cubicBezTo>
                  <a:cubicBezTo>
                    <a:pt x="5341" y="11459"/>
                    <a:pt x="5227" y="11436"/>
                    <a:pt x="5159" y="11436"/>
                  </a:cubicBezTo>
                  <a:close/>
                  <a:moveTo>
                    <a:pt x="12657" y="11342"/>
                  </a:moveTo>
                  <a:cubicBezTo>
                    <a:pt x="12646" y="11342"/>
                    <a:pt x="12634" y="11343"/>
                    <a:pt x="12622" y="11345"/>
                  </a:cubicBezTo>
                  <a:cubicBezTo>
                    <a:pt x="12554" y="11345"/>
                    <a:pt x="12463" y="11345"/>
                    <a:pt x="12440" y="11368"/>
                  </a:cubicBezTo>
                  <a:cubicBezTo>
                    <a:pt x="12349" y="11436"/>
                    <a:pt x="12257" y="11505"/>
                    <a:pt x="12257" y="11665"/>
                  </a:cubicBezTo>
                  <a:cubicBezTo>
                    <a:pt x="12234" y="11802"/>
                    <a:pt x="12303" y="11916"/>
                    <a:pt x="12417" y="12007"/>
                  </a:cubicBezTo>
                  <a:cubicBezTo>
                    <a:pt x="12417" y="12007"/>
                    <a:pt x="12440" y="12030"/>
                    <a:pt x="12463" y="12030"/>
                  </a:cubicBezTo>
                  <a:cubicBezTo>
                    <a:pt x="12493" y="12030"/>
                    <a:pt x="12525" y="12031"/>
                    <a:pt x="12557" y="12031"/>
                  </a:cubicBezTo>
                  <a:cubicBezTo>
                    <a:pt x="12668" y="12031"/>
                    <a:pt x="12785" y="12017"/>
                    <a:pt x="12873" y="11893"/>
                  </a:cubicBezTo>
                  <a:cubicBezTo>
                    <a:pt x="12896" y="11847"/>
                    <a:pt x="12942" y="11824"/>
                    <a:pt x="12919" y="11779"/>
                  </a:cubicBezTo>
                  <a:cubicBezTo>
                    <a:pt x="12919" y="11710"/>
                    <a:pt x="12919" y="11642"/>
                    <a:pt x="12919" y="11596"/>
                  </a:cubicBezTo>
                  <a:cubicBezTo>
                    <a:pt x="12919" y="11573"/>
                    <a:pt x="12919" y="11551"/>
                    <a:pt x="12919" y="11528"/>
                  </a:cubicBezTo>
                  <a:cubicBezTo>
                    <a:pt x="12836" y="11444"/>
                    <a:pt x="12772" y="11342"/>
                    <a:pt x="12657" y="11342"/>
                  </a:cubicBezTo>
                  <a:close/>
                  <a:moveTo>
                    <a:pt x="525" y="11756"/>
                  </a:moveTo>
                  <a:cubicBezTo>
                    <a:pt x="502" y="11779"/>
                    <a:pt x="502" y="11802"/>
                    <a:pt x="502" y="11802"/>
                  </a:cubicBezTo>
                  <a:cubicBezTo>
                    <a:pt x="548" y="11893"/>
                    <a:pt x="571" y="11984"/>
                    <a:pt x="616" y="12075"/>
                  </a:cubicBezTo>
                  <a:cubicBezTo>
                    <a:pt x="616" y="12098"/>
                    <a:pt x="639" y="12098"/>
                    <a:pt x="639" y="12098"/>
                  </a:cubicBezTo>
                  <a:cubicBezTo>
                    <a:pt x="639" y="12098"/>
                    <a:pt x="662" y="12075"/>
                    <a:pt x="662" y="12075"/>
                  </a:cubicBezTo>
                  <a:cubicBezTo>
                    <a:pt x="685" y="12053"/>
                    <a:pt x="662" y="12030"/>
                    <a:pt x="662" y="12007"/>
                  </a:cubicBezTo>
                  <a:cubicBezTo>
                    <a:pt x="662" y="11870"/>
                    <a:pt x="639" y="11824"/>
                    <a:pt x="548" y="11779"/>
                  </a:cubicBezTo>
                  <a:cubicBezTo>
                    <a:pt x="525" y="11779"/>
                    <a:pt x="525" y="11779"/>
                    <a:pt x="525" y="11756"/>
                  </a:cubicBezTo>
                  <a:close/>
                  <a:moveTo>
                    <a:pt x="6505" y="11528"/>
                  </a:moveTo>
                  <a:cubicBezTo>
                    <a:pt x="6368" y="11528"/>
                    <a:pt x="6209" y="11665"/>
                    <a:pt x="6209" y="11824"/>
                  </a:cubicBezTo>
                  <a:cubicBezTo>
                    <a:pt x="6209" y="11984"/>
                    <a:pt x="6345" y="12121"/>
                    <a:pt x="6505" y="12121"/>
                  </a:cubicBezTo>
                  <a:cubicBezTo>
                    <a:pt x="6665" y="12121"/>
                    <a:pt x="6825" y="11984"/>
                    <a:pt x="6825" y="11824"/>
                  </a:cubicBezTo>
                  <a:cubicBezTo>
                    <a:pt x="6825" y="11665"/>
                    <a:pt x="6688" y="11528"/>
                    <a:pt x="6505" y="11528"/>
                  </a:cubicBezTo>
                  <a:close/>
                  <a:moveTo>
                    <a:pt x="13923" y="11459"/>
                  </a:moveTo>
                  <a:cubicBezTo>
                    <a:pt x="13718" y="11459"/>
                    <a:pt x="13558" y="11642"/>
                    <a:pt x="13558" y="11847"/>
                  </a:cubicBezTo>
                  <a:cubicBezTo>
                    <a:pt x="13581" y="12030"/>
                    <a:pt x="13718" y="12190"/>
                    <a:pt x="13946" y="12190"/>
                  </a:cubicBezTo>
                  <a:cubicBezTo>
                    <a:pt x="14129" y="12190"/>
                    <a:pt x="14311" y="12007"/>
                    <a:pt x="14289" y="11824"/>
                  </a:cubicBezTo>
                  <a:cubicBezTo>
                    <a:pt x="14289" y="11619"/>
                    <a:pt x="14152" y="11459"/>
                    <a:pt x="13923" y="11459"/>
                  </a:cubicBezTo>
                  <a:close/>
                  <a:moveTo>
                    <a:pt x="7852" y="11665"/>
                  </a:moveTo>
                  <a:cubicBezTo>
                    <a:pt x="7647" y="11665"/>
                    <a:pt x="7555" y="11756"/>
                    <a:pt x="7555" y="11961"/>
                  </a:cubicBezTo>
                  <a:cubicBezTo>
                    <a:pt x="7555" y="12167"/>
                    <a:pt x="7647" y="12258"/>
                    <a:pt x="7852" y="12258"/>
                  </a:cubicBezTo>
                  <a:cubicBezTo>
                    <a:pt x="8057" y="12258"/>
                    <a:pt x="8149" y="12167"/>
                    <a:pt x="8149" y="11961"/>
                  </a:cubicBezTo>
                  <a:cubicBezTo>
                    <a:pt x="8149" y="11756"/>
                    <a:pt x="8057" y="11665"/>
                    <a:pt x="7852" y="11665"/>
                  </a:cubicBezTo>
                  <a:close/>
                  <a:moveTo>
                    <a:pt x="15293" y="11551"/>
                  </a:moveTo>
                  <a:cubicBezTo>
                    <a:pt x="15179" y="11551"/>
                    <a:pt x="15088" y="11573"/>
                    <a:pt x="15019" y="11665"/>
                  </a:cubicBezTo>
                  <a:cubicBezTo>
                    <a:pt x="14951" y="11733"/>
                    <a:pt x="14905" y="11802"/>
                    <a:pt x="14905" y="11916"/>
                  </a:cubicBezTo>
                  <a:cubicBezTo>
                    <a:pt x="14905" y="12121"/>
                    <a:pt x="15065" y="12281"/>
                    <a:pt x="15247" y="12304"/>
                  </a:cubicBezTo>
                  <a:cubicBezTo>
                    <a:pt x="15361" y="12304"/>
                    <a:pt x="15453" y="12281"/>
                    <a:pt x="15544" y="12190"/>
                  </a:cubicBezTo>
                  <a:cubicBezTo>
                    <a:pt x="15613" y="12121"/>
                    <a:pt x="15658" y="12053"/>
                    <a:pt x="15635" y="11939"/>
                  </a:cubicBezTo>
                  <a:cubicBezTo>
                    <a:pt x="15635" y="11710"/>
                    <a:pt x="15498" y="11573"/>
                    <a:pt x="15293" y="11551"/>
                  </a:cubicBezTo>
                  <a:close/>
                  <a:moveTo>
                    <a:pt x="1780" y="11824"/>
                  </a:moveTo>
                  <a:cubicBezTo>
                    <a:pt x="1666" y="11824"/>
                    <a:pt x="1529" y="11961"/>
                    <a:pt x="1506" y="12075"/>
                  </a:cubicBezTo>
                  <a:cubicBezTo>
                    <a:pt x="1506" y="12190"/>
                    <a:pt x="1666" y="12349"/>
                    <a:pt x="1780" y="12372"/>
                  </a:cubicBezTo>
                  <a:cubicBezTo>
                    <a:pt x="1895" y="12372"/>
                    <a:pt x="2054" y="12212"/>
                    <a:pt x="2054" y="12098"/>
                  </a:cubicBezTo>
                  <a:cubicBezTo>
                    <a:pt x="2054" y="11984"/>
                    <a:pt x="1895" y="11824"/>
                    <a:pt x="1780" y="11824"/>
                  </a:cubicBezTo>
                  <a:close/>
                  <a:moveTo>
                    <a:pt x="9175" y="11731"/>
                  </a:moveTo>
                  <a:cubicBezTo>
                    <a:pt x="9041" y="11731"/>
                    <a:pt x="8878" y="11902"/>
                    <a:pt x="8856" y="12053"/>
                  </a:cubicBezTo>
                  <a:cubicBezTo>
                    <a:pt x="8856" y="12212"/>
                    <a:pt x="9016" y="12395"/>
                    <a:pt x="9199" y="12395"/>
                  </a:cubicBezTo>
                  <a:cubicBezTo>
                    <a:pt x="9336" y="12395"/>
                    <a:pt x="9518" y="12235"/>
                    <a:pt x="9541" y="12075"/>
                  </a:cubicBezTo>
                  <a:cubicBezTo>
                    <a:pt x="9541" y="11916"/>
                    <a:pt x="9381" y="11733"/>
                    <a:pt x="9199" y="11733"/>
                  </a:cubicBezTo>
                  <a:cubicBezTo>
                    <a:pt x="9191" y="11732"/>
                    <a:pt x="9183" y="11731"/>
                    <a:pt x="9175" y="11731"/>
                  </a:cubicBezTo>
                  <a:close/>
                  <a:moveTo>
                    <a:pt x="16480" y="11687"/>
                  </a:moveTo>
                  <a:cubicBezTo>
                    <a:pt x="16457" y="11687"/>
                    <a:pt x="16434" y="11687"/>
                    <a:pt x="16411" y="11710"/>
                  </a:cubicBezTo>
                  <a:cubicBezTo>
                    <a:pt x="16274" y="11802"/>
                    <a:pt x="16183" y="11893"/>
                    <a:pt x="16206" y="12053"/>
                  </a:cubicBezTo>
                  <a:cubicBezTo>
                    <a:pt x="16206" y="12053"/>
                    <a:pt x="16206" y="12075"/>
                    <a:pt x="16206" y="12075"/>
                  </a:cubicBezTo>
                  <a:cubicBezTo>
                    <a:pt x="16183" y="12190"/>
                    <a:pt x="16252" y="12258"/>
                    <a:pt x="16297" y="12327"/>
                  </a:cubicBezTo>
                  <a:cubicBezTo>
                    <a:pt x="16366" y="12395"/>
                    <a:pt x="16457" y="12441"/>
                    <a:pt x="16571" y="12441"/>
                  </a:cubicBezTo>
                  <a:cubicBezTo>
                    <a:pt x="16579" y="12433"/>
                    <a:pt x="16589" y="12431"/>
                    <a:pt x="16600" y="12431"/>
                  </a:cubicBezTo>
                  <a:cubicBezTo>
                    <a:pt x="16622" y="12431"/>
                    <a:pt x="16647" y="12441"/>
                    <a:pt x="16662" y="12441"/>
                  </a:cubicBezTo>
                  <a:cubicBezTo>
                    <a:pt x="16754" y="12418"/>
                    <a:pt x="16822" y="12372"/>
                    <a:pt x="16845" y="12281"/>
                  </a:cubicBezTo>
                  <a:cubicBezTo>
                    <a:pt x="16868" y="12258"/>
                    <a:pt x="16891" y="12235"/>
                    <a:pt x="16914" y="12190"/>
                  </a:cubicBezTo>
                  <a:cubicBezTo>
                    <a:pt x="16982" y="12053"/>
                    <a:pt x="16982" y="11961"/>
                    <a:pt x="16868" y="11802"/>
                  </a:cubicBezTo>
                  <a:cubicBezTo>
                    <a:pt x="16822" y="11756"/>
                    <a:pt x="16754" y="11687"/>
                    <a:pt x="16640" y="11687"/>
                  </a:cubicBezTo>
                  <a:close/>
                  <a:moveTo>
                    <a:pt x="3104" y="11961"/>
                  </a:moveTo>
                  <a:cubicBezTo>
                    <a:pt x="2922" y="11961"/>
                    <a:pt x="2830" y="12053"/>
                    <a:pt x="2830" y="12235"/>
                  </a:cubicBezTo>
                  <a:cubicBezTo>
                    <a:pt x="2830" y="12395"/>
                    <a:pt x="2922" y="12486"/>
                    <a:pt x="3081" y="12486"/>
                  </a:cubicBezTo>
                  <a:cubicBezTo>
                    <a:pt x="3241" y="12486"/>
                    <a:pt x="3355" y="12395"/>
                    <a:pt x="3355" y="12235"/>
                  </a:cubicBezTo>
                  <a:cubicBezTo>
                    <a:pt x="3355" y="12075"/>
                    <a:pt x="3241" y="11961"/>
                    <a:pt x="3104" y="11961"/>
                  </a:cubicBezTo>
                  <a:close/>
                  <a:moveTo>
                    <a:pt x="10469" y="11868"/>
                  </a:moveTo>
                  <a:cubicBezTo>
                    <a:pt x="10320" y="11868"/>
                    <a:pt x="10180" y="12019"/>
                    <a:pt x="10180" y="12190"/>
                  </a:cubicBezTo>
                  <a:cubicBezTo>
                    <a:pt x="10180" y="12372"/>
                    <a:pt x="10294" y="12532"/>
                    <a:pt x="10500" y="12532"/>
                  </a:cubicBezTo>
                  <a:cubicBezTo>
                    <a:pt x="10682" y="12532"/>
                    <a:pt x="10842" y="12395"/>
                    <a:pt x="10842" y="12212"/>
                  </a:cubicBezTo>
                  <a:cubicBezTo>
                    <a:pt x="10842" y="12007"/>
                    <a:pt x="10682" y="11870"/>
                    <a:pt x="10500" y="11870"/>
                  </a:cubicBezTo>
                  <a:cubicBezTo>
                    <a:pt x="10489" y="11869"/>
                    <a:pt x="10479" y="11868"/>
                    <a:pt x="10469" y="11868"/>
                  </a:cubicBezTo>
                  <a:close/>
                  <a:moveTo>
                    <a:pt x="11846" y="11961"/>
                  </a:moveTo>
                  <a:cubicBezTo>
                    <a:pt x="11641" y="11961"/>
                    <a:pt x="11527" y="12075"/>
                    <a:pt x="11504" y="12304"/>
                  </a:cubicBezTo>
                  <a:cubicBezTo>
                    <a:pt x="11504" y="12395"/>
                    <a:pt x="11550" y="12464"/>
                    <a:pt x="11618" y="12532"/>
                  </a:cubicBezTo>
                  <a:cubicBezTo>
                    <a:pt x="11656" y="12588"/>
                    <a:pt x="11724" y="12629"/>
                    <a:pt x="11798" y="12629"/>
                  </a:cubicBezTo>
                  <a:cubicBezTo>
                    <a:pt x="11814" y="12629"/>
                    <a:pt x="11830" y="12627"/>
                    <a:pt x="11846" y="12623"/>
                  </a:cubicBezTo>
                  <a:cubicBezTo>
                    <a:pt x="12052" y="12623"/>
                    <a:pt x="12189" y="12509"/>
                    <a:pt x="12189" y="12304"/>
                  </a:cubicBezTo>
                  <a:cubicBezTo>
                    <a:pt x="12189" y="12098"/>
                    <a:pt x="12052" y="11961"/>
                    <a:pt x="11846" y="11961"/>
                  </a:cubicBezTo>
                  <a:close/>
                  <a:moveTo>
                    <a:pt x="4451" y="12030"/>
                  </a:moveTo>
                  <a:cubicBezTo>
                    <a:pt x="4382" y="12030"/>
                    <a:pt x="4291" y="12075"/>
                    <a:pt x="4223" y="12121"/>
                  </a:cubicBezTo>
                  <a:cubicBezTo>
                    <a:pt x="4177" y="12167"/>
                    <a:pt x="4131" y="12258"/>
                    <a:pt x="4131" y="12327"/>
                  </a:cubicBezTo>
                  <a:cubicBezTo>
                    <a:pt x="4131" y="12395"/>
                    <a:pt x="4177" y="12486"/>
                    <a:pt x="4223" y="12532"/>
                  </a:cubicBezTo>
                  <a:cubicBezTo>
                    <a:pt x="4268" y="12578"/>
                    <a:pt x="4360" y="12600"/>
                    <a:pt x="4428" y="12646"/>
                  </a:cubicBezTo>
                  <a:cubicBezTo>
                    <a:pt x="4497" y="12600"/>
                    <a:pt x="4588" y="12578"/>
                    <a:pt x="4634" y="12532"/>
                  </a:cubicBezTo>
                  <a:cubicBezTo>
                    <a:pt x="4679" y="12486"/>
                    <a:pt x="4725" y="12395"/>
                    <a:pt x="4725" y="12327"/>
                  </a:cubicBezTo>
                  <a:cubicBezTo>
                    <a:pt x="4725" y="12258"/>
                    <a:pt x="4702" y="12190"/>
                    <a:pt x="4656" y="12144"/>
                  </a:cubicBezTo>
                  <a:cubicBezTo>
                    <a:pt x="4588" y="12075"/>
                    <a:pt x="4519" y="12030"/>
                    <a:pt x="4451" y="12030"/>
                  </a:cubicBezTo>
                  <a:close/>
                  <a:moveTo>
                    <a:pt x="5752" y="12167"/>
                  </a:moveTo>
                  <a:cubicBezTo>
                    <a:pt x="5615" y="12167"/>
                    <a:pt x="5478" y="12304"/>
                    <a:pt x="5478" y="12486"/>
                  </a:cubicBezTo>
                  <a:cubicBezTo>
                    <a:pt x="5478" y="12623"/>
                    <a:pt x="5615" y="12760"/>
                    <a:pt x="5775" y="12760"/>
                  </a:cubicBezTo>
                  <a:cubicBezTo>
                    <a:pt x="5935" y="12760"/>
                    <a:pt x="6072" y="12623"/>
                    <a:pt x="6072" y="12464"/>
                  </a:cubicBezTo>
                  <a:cubicBezTo>
                    <a:pt x="6072" y="12304"/>
                    <a:pt x="5935" y="12167"/>
                    <a:pt x="5752" y="12167"/>
                  </a:cubicBezTo>
                  <a:close/>
                  <a:moveTo>
                    <a:pt x="13193" y="12053"/>
                  </a:moveTo>
                  <a:cubicBezTo>
                    <a:pt x="13102" y="12098"/>
                    <a:pt x="12988" y="12098"/>
                    <a:pt x="12919" y="12190"/>
                  </a:cubicBezTo>
                  <a:cubicBezTo>
                    <a:pt x="12873" y="12258"/>
                    <a:pt x="12828" y="12349"/>
                    <a:pt x="12828" y="12441"/>
                  </a:cubicBezTo>
                  <a:cubicBezTo>
                    <a:pt x="12851" y="12532"/>
                    <a:pt x="12873" y="12623"/>
                    <a:pt x="12942" y="12692"/>
                  </a:cubicBezTo>
                  <a:cubicBezTo>
                    <a:pt x="12988" y="12737"/>
                    <a:pt x="13147" y="12806"/>
                    <a:pt x="13193" y="12806"/>
                  </a:cubicBezTo>
                  <a:cubicBezTo>
                    <a:pt x="13284" y="12783"/>
                    <a:pt x="13398" y="12760"/>
                    <a:pt x="13467" y="12669"/>
                  </a:cubicBezTo>
                  <a:cubicBezTo>
                    <a:pt x="13535" y="12600"/>
                    <a:pt x="13558" y="12509"/>
                    <a:pt x="13558" y="12418"/>
                  </a:cubicBezTo>
                  <a:cubicBezTo>
                    <a:pt x="13558" y="12327"/>
                    <a:pt x="13513" y="12235"/>
                    <a:pt x="13444" y="12167"/>
                  </a:cubicBezTo>
                  <a:cubicBezTo>
                    <a:pt x="13376" y="12098"/>
                    <a:pt x="13284" y="12098"/>
                    <a:pt x="13193" y="12053"/>
                  </a:cubicBezTo>
                  <a:close/>
                  <a:moveTo>
                    <a:pt x="7122" y="12258"/>
                  </a:moveTo>
                  <a:cubicBezTo>
                    <a:pt x="6916" y="12258"/>
                    <a:pt x="6825" y="12349"/>
                    <a:pt x="6825" y="12578"/>
                  </a:cubicBezTo>
                  <a:cubicBezTo>
                    <a:pt x="6825" y="12783"/>
                    <a:pt x="6916" y="12874"/>
                    <a:pt x="7122" y="12874"/>
                  </a:cubicBezTo>
                  <a:cubicBezTo>
                    <a:pt x="7327" y="12874"/>
                    <a:pt x="7418" y="12760"/>
                    <a:pt x="7418" y="12555"/>
                  </a:cubicBezTo>
                  <a:cubicBezTo>
                    <a:pt x="7418" y="12349"/>
                    <a:pt x="7327" y="12258"/>
                    <a:pt x="7122" y="12258"/>
                  </a:cubicBezTo>
                  <a:close/>
                  <a:moveTo>
                    <a:pt x="14540" y="12167"/>
                  </a:moveTo>
                  <a:cubicBezTo>
                    <a:pt x="14426" y="12167"/>
                    <a:pt x="14357" y="12190"/>
                    <a:pt x="14266" y="12281"/>
                  </a:cubicBezTo>
                  <a:cubicBezTo>
                    <a:pt x="14197" y="12349"/>
                    <a:pt x="14152" y="12441"/>
                    <a:pt x="14175" y="12555"/>
                  </a:cubicBezTo>
                  <a:cubicBezTo>
                    <a:pt x="14175" y="12760"/>
                    <a:pt x="14334" y="12897"/>
                    <a:pt x="14563" y="12897"/>
                  </a:cubicBezTo>
                  <a:cubicBezTo>
                    <a:pt x="14578" y="12901"/>
                    <a:pt x="14593" y="12903"/>
                    <a:pt x="14608" y="12903"/>
                  </a:cubicBezTo>
                  <a:cubicBezTo>
                    <a:pt x="14677" y="12903"/>
                    <a:pt x="14734" y="12859"/>
                    <a:pt x="14791" y="12783"/>
                  </a:cubicBezTo>
                  <a:cubicBezTo>
                    <a:pt x="14882" y="12715"/>
                    <a:pt x="14905" y="12646"/>
                    <a:pt x="14905" y="12532"/>
                  </a:cubicBezTo>
                  <a:cubicBezTo>
                    <a:pt x="14905" y="12304"/>
                    <a:pt x="14745" y="12167"/>
                    <a:pt x="14540" y="12167"/>
                  </a:cubicBezTo>
                  <a:close/>
                  <a:moveTo>
                    <a:pt x="1037" y="12430"/>
                  </a:moveTo>
                  <a:cubicBezTo>
                    <a:pt x="966" y="12430"/>
                    <a:pt x="898" y="12466"/>
                    <a:pt x="845" y="12532"/>
                  </a:cubicBezTo>
                  <a:cubicBezTo>
                    <a:pt x="845" y="12555"/>
                    <a:pt x="845" y="12600"/>
                    <a:pt x="845" y="12623"/>
                  </a:cubicBezTo>
                  <a:cubicBezTo>
                    <a:pt x="890" y="12737"/>
                    <a:pt x="959" y="12829"/>
                    <a:pt x="1004" y="12920"/>
                  </a:cubicBezTo>
                  <a:cubicBezTo>
                    <a:pt x="1027" y="12943"/>
                    <a:pt x="1027" y="12966"/>
                    <a:pt x="1027" y="12966"/>
                  </a:cubicBezTo>
                  <a:lnTo>
                    <a:pt x="1073" y="12966"/>
                  </a:lnTo>
                  <a:cubicBezTo>
                    <a:pt x="1187" y="12920"/>
                    <a:pt x="1278" y="12852"/>
                    <a:pt x="1301" y="12737"/>
                  </a:cubicBezTo>
                  <a:cubicBezTo>
                    <a:pt x="1324" y="12623"/>
                    <a:pt x="1255" y="12555"/>
                    <a:pt x="1187" y="12486"/>
                  </a:cubicBezTo>
                  <a:cubicBezTo>
                    <a:pt x="1139" y="12448"/>
                    <a:pt x="1088" y="12430"/>
                    <a:pt x="1037" y="12430"/>
                  </a:cubicBezTo>
                  <a:close/>
                  <a:moveTo>
                    <a:pt x="8492" y="12370"/>
                  </a:moveTo>
                  <a:cubicBezTo>
                    <a:pt x="8484" y="12370"/>
                    <a:pt x="8476" y="12371"/>
                    <a:pt x="8468" y="12372"/>
                  </a:cubicBezTo>
                  <a:cubicBezTo>
                    <a:pt x="8286" y="12372"/>
                    <a:pt x="8126" y="12555"/>
                    <a:pt x="8126" y="12715"/>
                  </a:cubicBezTo>
                  <a:cubicBezTo>
                    <a:pt x="8126" y="12874"/>
                    <a:pt x="8308" y="13034"/>
                    <a:pt x="8468" y="13034"/>
                  </a:cubicBezTo>
                  <a:cubicBezTo>
                    <a:pt x="8628" y="13034"/>
                    <a:pt x="8811" y="12852"/>
                    <a:pt x="8788" y="12692"/>
                  </a:cubicBezTo>
                  <a:cubicBezTo>
                    <a:pt x="8788" y="12541"/>
                    <a:pt x="8626" y="12370"/>
                    <a:pt x="8492" y="12370"/>
                  </a:cubicBezTo>
                  <a:close/>
                  <a:moveTo>
                    <a:pt x="15864" y="12281"/>
                  </a:moveTo>
                  <a:cubicBezTo>
                    <a:pt x="15658" y="12304"/>
                    <a:pt x="15498" y="12464"/>
                    <a:pt x="15498" y="12669"/>
                  </a:cubicBezTo>
                  <a:cubicBezTo>
                    <a:pt x="15498" y="12874"/>
                    <a:pt x="15658" y="13034"/>
                    <a:pt x="15886" y="13034"/>
                  </a:cubicBezTo>
                  <a:cubicBezTo>
                    <a:pt x="16092" y="13034"/>
                    <a:pt x="16274" y="12874"/>
                    <a:pt x="16252" y="12669"/>
                  </a:cubicBezTo>
                  <a:cubicBezTo>
                    <a:pt x="16274" y="12464"/>
                    <a:pt x="16092" y="12281"/>
                    <a:pt x="15864" y="12281"/>
                  </a:cubicBezTo>
                  <a:close/>
                  <a:moveTo>
                    <a:pt x="2397" y="12555"/>
                  </a:moveTo>
                  <a:cubicBezTo>
                    <a:pt x="2237" y="12555"/>
                    <a:pt x="2123" y="12669"/>
                    <a:pt x="2123" y="12829"/>
                  </a:cubicBezTo>
                  <a:cubicBezTo>
                    <a:pt x="2123" y="12989"/>
                    <a:pt x="2214" y="13103"/>
                    <a:pt x="2374" y="13103"/>
                  </a:cubicBezTo>
                  <a:cubicBezTo>
                    <a:pt x="2534" y="13103"/>
                    <a:pt x="2648" y="12989"/>
                    <a:pt x="2648" y="12829"/>
                  </a:cubicBezTo>
                  <a:cubicBezTo>
                    <a:pt x="2648" y="12669"/>
                    <a:pt x="2556" y="12578"/>
                    <a:pt x="2397" y="12555"/>
                  </a:cubicBezTo>
                  <a:close/>
                  <a:moveTo>
                    <a:pt x="9792" y="12464"/>
                  </a:moveTo>
                  <a:cubicBezTo>
                    <a:pt x="9609" y="12464"/>
                    <a:pt x="9473" y="12623"/>
                    <a:pt x="9473" y="12806"/>
                  </a:cubicBezTo>
                  <a:cubicBezTo>
                    <a:pt x="9473" y="12977"/>
                    <a:pt x="9592" y="13128"/>
                    <a:pt x="9776" y="13128"/>
                  </a:cubicBezTo>
                  <a:cubicBezTo>
                    <a:pt x="9789" y="13128"/>
                    <a:pt x="9802" y="13127"/>
                    <a:pt x="9815" y="13125"/>
                  </a:cubicBezTo>
                  <a:cubicBezTo>
                    <a:pt x="9998" y="13125"/>
                    <a:pt x="10157" y="12989"/>
                    <a:pt x="10134" y="12783"/>
                  </a:cubicBezTo>
                  <a:cubicBezTo>
                    <a:pt x="10134" y="12578"/>
                    <a:pt x="9975" y="12464"/>
                    <a:pt x="9792" y="12464"/>
                  </a:cubicBezTo>
                  <a:close/>
                  <a:moveTo>
                    <a:pt x="3721" y="12669"/>
                  </a:moveTo>
                  <a:cubicBezTo>
                    <a:pt x="3652" y="12669"/>
                    <a:pt x="3606" y="12669"/>
                    <a:pt x="3538" y="12737"/>
                  </a:cubicBezTo>
                  <a:cubicBezTo>
                    <a:pt x="3492" y="12783"/>
                    <a:pt x="3447" y="12829"/>
                    <a:pt x="3447" y="12920"/>
                  </a:cubicBezTo>
                  <a:cubicBezTo>
                    <a:pt x="3469" y="12989"/>
                    <a:pt x="3447" y="13057"/>
                    <a:pt x="3538" y="13125"/>
                  </a:cubicBezTo>
                  <a:cubicBezTo>
                    <a:pt x="3575" y="13163"/>
                    <a:pt x="3612" y="13200"/>
                    <a:pt x="3675" y="13200"/>
                  </a:cubicBezTo>
                  <a:cubicBezTo>
                    <a:pt x="3689" y="13200"/>
                    <a:pt x="3704" y="13198"/>
                    <a:pt x="3721" y="13194"/>
                  </a:cubicBezTo>
                  <a:cubicBezTo>
                    <a:pt x="3743" y="13194"/>
                    <a:pt x="3766" y="13196"/>
                    <a:pt x="3789" y="13196"/>
                  </a:cubicBezTo>
                  <a:cubicBezTo>
                    <a:pt x="3835" y="13196"/>
                    <a:pt x="3880" y="13186"/>
                    <a:pt x="3926" y="13125"/>
                  </a:cubicBezTo>
                  <a:cubicBezTo>
                    <a:pt x="3972" y="13080"/>
                    <a:pt x="4017" y="13034"/>
                    <a:pt x="3994" y="12943"/>
                  </a:cubicBezTo>
                  <a:cubicBezTo>
                    <a:pt x="3994" y="12852"/>
                    <a:pt x="3994" y="12806"/>
                    <a:pt x="3926" y="12737"/>
                  </a:cubicBezTo>
                  <a:cubicBezTo>
                    <a:pt x="3858" y="12692"/>
                    <a:pt x="3812" y="12669"/>
                    <a:pt x="3721" y="12669"/>
                  </a:cubicBezTo>
                  <a:close/>
                  <a:moveTo>
                    <a:pt x="11139" y="12600"/>
                  </a:moveTo>
                  <a:cubicBezTo>
                    <a:pt x="10933" y="12600"/>
                    <a:pt x="10819" y="12715"/>
                    <a:pt x="10819" y="12920"/>
                  </a:cubicBezTo>
                  <a:cubicBezTo>
                    <a:pt x="10796" y="13011"/>
                    <a:pt x="10819" y="13103"/>
                    <a:pt x="10911" y="13171"/>
                  </a:cubicBezTo>
                  <a:cubicBezTo>
                    <a:pt x="10979" y="13240"/>
                    <a:pt x="11047" y="13262"/>
                    <a:pt x="11139" y="13262"/>
                  </a:cubicBezTo>
                  <a:cubicBezTo>
                    <a:pt x="11344" y="13262"/>
                    <a:pt x="11481" y="13148"/>
                    <a:pt x="11481" y="12943"/>
                  </a:cubicBezTo>
                  <a:cubicBezTo>
                    <a:pt x="11481" y="12715"/>
                    <a:pt x="11367" y="12600"/>
                    <a:pt x="11139" y="12600"/>
                  </a:cubicBezTo>
                  <a:close/>
                  <a:moveTo>
                    <a:pt x="5067" y="12760"/>
                  </a:moveTo>
                  <a:cubicBezTo>
                    <a:pt x="4907" y="12760"/>
                    <a:pt x="4771" y="12897"/>
                    <a:pt x="4771" y="13057"/>
                  </a:cubicBezTo>
                  <a:cubicBezTo>
                    <a:pt x="4771" y="13217"/>
                    <a:pt x="4907" y="13377"/>
                    <a:pt x="5044" y="13377"/>
                  </a:cubicBezTo>
                  <a:cubicBezTo>
                    <a:pt x="5227" y="13377"/>
                    <a:pt x="5364" y="13240"/>
                    <a:pt x="5364" y="13080"/>
                  </a:cubicBezTo>
                  <a:cubicBezTo>
                    <a:pt x="5364" y="12920"/>
                    <a:pt x="5227" y="12760"/>
                    <a:pt x="5067" y="12760"/>
                  </a:cubicBezTo>
                  <a:close/>
                  <a:moveTo>
                    <a:pt x="12459" y="12665"/>
                  </a:moveTo>
                  <a:cubicBezTo>
                    <a:pt x="12451" y="12665"/>
                    <a:pt x="12445" y="12666"/>
                    <a:pt x="12440" y="12669"/>
                  </a:cubicBezTo>
                  <a:cubicBezTo>
                    <a:pt x="12349" y="12692"/>
                    <a:pt x="12257" y="12715"/>
                    <a:pt x="12189" y="12783"/>
                  </a:cubicBezTo>
                  <a:cubicBezTo>
                    <a:pt x="12120" y="12852"/>
                    <a:pt x="12097" y="12943"/>
                    <a:pt x="12097" y="13034"/>
                  </a:cubicBezTo>
                  <a:cubicBezTo>
                    <a:pt x="12097" y="13125"/>
                    <a:pt x="12120" y="13240"/>
                    <a:pt x="12212" y="13308"/>
                  </a:cubicBezTo>
                  <a:cubicBezTo>
                    <a:pt x="12232" y="13328"/>
                    <a:pt x="12379" y="13403"/>
                    <a:pt x="12443" y="13403"/>
                  </a:cubicBezTo>
                  <a:cubicBezTo>
                    <a:pt x="12451" y="13403"/>
                    <a:pt x="12458" y="13402"/>
                    <a:pt x="12463" y="13399"/>
                  </a:cubicBezTo>
                  <a:cubicBezTo>
                    <a:pt x="12554" y="13377"/>
                    <a:pt x="12645" y="13354"/>
                    <a:pt x="12714" y="13285"/>
                  </a:cubicBezTo>
                  <a:cubicBezTo>
                    <a:pt x="12782" y="13217"/>
                    <a:pt x="12782" y="13125"/>
                    <a:pt x="12828" y="13034"/>
                  </a:cubicBezTo>
                  <a:cubicBezTo>
                    <a:pt x="12782" y="12943"/>
                    <a:pt x="12782" y="12829"/>
                    <a:pt x="12714" y="12760"/>
                  </a:cubicBezTo>
                  <a:cubicBezTo>
                    <a:pt x="12673" y="12740"/>
                    <a:pt x="12524" y="12665"/>
                    <a:pt x="12459" y="12665"/>
                  </a:cubicBezTo>
                  <a:close/>
                  <a:moveTo>
                    <a:pt x="6391" y="12852"/>
                  </a:moveTo>
                  <a:cubicBezTo>
                    <a:pt x="6300" y="12874"/>
                    <a:pt x="6209" y="12897"/>
                    <a:pt x="6163" y="12943"/>
                  </a:cubicBezTo>
                  <a:cubicBezTo>
                    <a:pt x="6117" y="13011"/>
                    <a:pt x="6072" y="13080"/>
                    <a:pt x="6072" y="13171"/>
                  </a:cubicBezTo>
                  <a:cubicBezTo>
                    <a:pt x="6072" y="13262"/>
                    <a:pt x="6094" y="13331"/>
                    <a:pt x="6140" y="13377"/>
                  </a:cubicBezTo>
                  <a:cubicBezTo>
                    <a:pt x="6193" y="13430"/>
                    <a:pt x="6246" y="13483"/>
                    <a:pt x="6320" y="13483"/>
                  </a:cubicBezTo>
                  <a:cubicBezTo>
                    <a:pt x="6342" y="13483"/>
                    <a:pt x="6365" y="13478"/>
                    <a:pt x="6391" y="13468"/>
                  </a:cubicBezTo>
                  <a:cubicBezTo>
                    <a:pt x="6412" y="13478"/>
                    <a:pt x="6431" y="13483"/>
                    <a:pt x="6450" y="13483"/>
                  </a:cubicBezTo>
                  <a:cubicBezTo>
                    <a:pt x="6513" y="13483"/>
                    <a:pt x="6566" y="13430"/>
                    <a:pt x="6619" y="13377"/>
                  </a:cubicBezTo>
                  <a:cubicBezTo>
                    <a:pt x="6665" y="13331"/>
                    <a:pt x="6688" y="13240"/>
                    <a:pt x="6688" y="13171"/>
                  </a:cubicBezTo>
                  <a:cubicBezTo>
                    <a:pt x="6688" y="13080"/>
                    <a:pt x="6642" y="12989"/>
                    <a:pt x="6597" y="12943"/>
                  </a:cubicBezTo>
                  <a:cubicBezTo>
                    <a:pt x="6551" y="12897"/>
                    <a:pt x="6482" y="12852"/>
                    <a:pt x="6391" y="12852"/>
                  </a:cubicBezTo>
                  <a:close/>
                  <a:moveTo>
                    <a:pt x="13770" y="12804"/>
                  </a:moveTo>
                  <a:cubicBezTo>
                    <a:pt x="13581" y="12804"/>
                    <a:pt x="13421" y="12957"/>
                    <a:pt x="13421" y="13171"/>
                  </a:cubicBezTo>
                  <a:cubicBezTo>
                    <a:pt x="13421" y="13377"/>
                    <a:pt x="13581" y="13536"/>
                    <a:pt x="13787" y="13536"/>
                  </a:cubicBezTo>
                  <a:cubicBezTo>
                    <a:pt x="13992" y="13536"/>
                    <a:pt x="14175" y="13377"/>
                    <a:pt x="14175" y="13171"/>
                  </a:cubicBezTo>
                  <a:cubicBezTo>
                    <a:pt x="14152" y="12943"/>
                    <a:pt x="14015" y="12806"/>
                    <a:pt x="13809" y="12806"/>
                  </a:cubicBezTo>
                  <a:cubicBezTo>
                    <a:pt x="13796" y="12804"/>
                    <a:pt x="13783" y="12804"/>
                    <a:pt x="13770" y="12804"/>
                  </a:cubicBezTo>
                  <a:close/>
                  <a:moveTo>
                    <a:pt x="16503" y="13011"/>
                  </a:moveTo>
                  <a:cubicBezTo>
                    <a:pt x="16480" y="13011"/>
                    <a:pt x="16457" y="13034"/>
                    <a:pt x="16411" y="13034"/>
                  </a:cubicBezTo>
                  <a:cubicBezTo>
                    <a:pt x="16320" y="13034"/>
                    <a:pt x="16252" y="13080"/>
                    <a:pt x="16183" y="13148"/>
                  </a:cubicBezTo>
                  <a:cubicBezTo>
                    <a:pt x="16138" y="13194"/>
                    <a:pt x="16138" y="13285"/>
                    <a:pt x="16115" y="13354"/>
                  </a:cubicBezTo>
                  <a:cubicBezTo>
                    <a:pt x="16069" y="13445"/>
                    <a:pt x="16138" y="13491"/>
                    <a:pt x="16138" y="13582"/>
                  </a:cubicBezTo>
                  <a:cubicBezTo>
                    <a:pt x="16138" y="13582"/>
                    <a:pt x="16160" y="13605"/>
                    <a:pt x="16160" y="13605"/>
                  </a:cubicBezTo>
                  <a:cubicBezTo>
                    <a:pt x="16160" y="13605"/>
                    <a:pt x="16183" y="13582"/>
                    <a:pt x="16183" y="13582"/>
                  </a:cubicBezTo>
                  <a:cubicBezTo>
                    <a:pt x="16274" y="13422"/>
                    <a:pt x="16366" y="13262"/>
                    <a:pt x="16480" y="13103"/>
                  </a:cubicBezTo>
                  <a:cubicBezTo>
                    <a:pt x="16480" y="13080"/>
                    <a:pt x="16503" y="13034"/>
                    <a:pt x="16503" y="13011"/>
                  </a:cubicBezTo>
                  <a:close/>
                  <a:moveTo>
                    <a:pt x="7738" y="12966"/>
                  </a:moveTo>
                  <a:cubicBezTo>
                    <a:pt x="7578" y="12966"/>
                    <a:pt x="7395" y="13125"/>
                    <a:pt x="7395" y="13308"/>
                  </a:cubicBezTo>
                  <a:cubicBezTo>
                    <a:pt x="7373" y="13445"/>
                    <a:pt x="7555" y="13628"/>
                    <a:pt x="7715" y="13628"/>
                  </a:cubicBezTo>
                  <a:cubicBezTo>
                    <a:pt x="7724" y="13629"/>
                    <a:pt x="7733" y="13630"/>
                    <a:pt x="7743" y="13630"/>
                  </a:cubicBezTo>
                  <a:cubicBezTo>
                    <a:pt x="7895" y="13630"/>
                    <a:pt x="8057" y="13459"/>
                    <a:pt x="8057" y="13308"/>
                  </a:cubicBezTo>
                  <a:cubicBezTo>
                    <a:pt x="8057" y="13148"/>
                    <a:pt x="7898" y="12989"/>
                    <a:pt x="7738" y="12966"/>
                  </a:cubicBezTo>
                  <a:close/>
                  <a:moveTo>
                    <a:pt x="15156" y="12897"/>
                  </a:moveTo>
                  <a:cubicBezTo>
                    <a:pt x="14928" y="12897"/>
                    <a:pt x="14768" y="13057"/>
                    <a:pt x="14768" y="13262"/>
                  </a:cubicBezTo>
                  <a:cubicBezTo>
                    <a:pt x="14768" y="13476"/>
                    <a:pt x="14928" y="13630"/>
                    <a:pt x="15098" y="13630"/>
                  </a:cubicBezTo>
                  <a:cubicBezTo>
                    <a:pt x="15110" y="13630"/>
                    <a:pt x="15122" y="13629"/>
                    <a:pt x="15133" y="13628"/>
                  </a:cubicBezTo>
                  <a:cubicBezTo>
                    <a:pt x="15148" y="13629"/>
                    <a:pt x="15162" y="13630"/>
                    <a:pt x="15176" y="13630"/>
                  </a:cubicBezTo>
                  <a:cubicBezTo>
                    <a:pt x="15381" y="13630"/>
                    <a:pt x="15521" y="13476"/>
                    <a:pt x="15521" y="13262"/>
                  </a:cubicBezTo>
                  <a:cubicBezTo>
                    <a:pt x="15521" y="13080"/>
                    <a:pt x="15361" y="12897"/>
                    <a:pt x="15156" y="12897"/>
                  </a:cubicBezTo>
                  <a:close/>
                  <a:moveTo>
                    <a:pt x="1643" y="13171"/>
                  </a:moveTo>
                  <a:cubicBezTo>
                    <a:pt x="1484" y="13171"/>
                    <a:pt x="1370" y="13285"/>
                    <a:pt x="1370" y="13445"/>
                  </a:cubicBezTo>
                  <a:cubicBezTo>
                    <a:pt x="1370" y="13605"/>
                    <a:pt x="1484" y="13696"/>
                    <a:pt x="1643" y="13696"/>
                  </a:cubicBezTo>
                  <a:cubicBezTo>
                    <a:pt x="1803" y="13696"/>
                    <a:pt x="1917" y="13605"/>
                    <a:pt x="1917" y="13422"/>
                  </a:cubicBezTo>
                  <a:cubicBezTo>
                    <a:pt x="1917" y="13262"/>
                    <a:pt x="1803" y="13171"/>
                    <a:pt x="1643" y="13171"/>
                  </a:cubicBezTo>
                  <a:close/>
                  <a:moveTo>
                    <a:pt x="9041" y="13077"/>
                  </a:moveTo>
                  <a:cubicBezTo>
                    <a:pt x="8860" y="13077"/>
                    <a:pt x="8740" y="13209"/>
                    <a:pt x="8719" y="13399"/>
                  </a:cubicBezTo>
                  <a:cubicBezTo>
                    <a:pt x="8719" y="13582"/>
                    <a:pt x="8879" y="13742"/>
                    <a:pt x="9062" y="13742"/>
                  </a:cubicBezTo>
                  <a:cubicBezTo>
                    <a:pt x="9267" y="13742"/>
                    <a:pt x="9404" y="13582"/>
                    <a:pt x="9404" y="13399"/>
                  </a:cubicBezTo>
                  <a:cubicBezTo>
                    <a:pt x="9404" y="13217"/>
                    <a:pt x="9267" y="13080"/>
                    <a:pt x="9084" y="13080"/>
                  </a:cubicBezTo>
                  <a:cubicBezTo>
                    <a:pt x="9070" y="13078"/>
                    <a:pt x="9055" y="13077"/>
                    <a:pt x="9041" y="13077"/>
                  </a:cubicBezTo>
                  <a:close/>
                  <a:moveTo>
                    <a:pt x="3035" y="13256"/>
                  </a:moveTo>
                  <a:cubicBezTo>
                    <a:pt x="3021" y="13256"/>
                    <a:pt x="3006" y="13258"/>
                    <a:pt x="2990" y="13262"/>
                  </a:cubicBezTo>
                  <a:cubicBezTo>
                    <a:pt x="2922" y="13262"/>
                    <a:pt x="2853" y="13285"/>
                    <a:pt x="2785" y="13354"/>
                  </a:cubicBezTo>
                  <a:cubicBezTo>
                    <a:pt x="2739" y="13399"/>
                    <a:pt x="2716" y="13468"/>
                    <a:pt x="2716" y="13536"/>
                  </a:cubicBezTo>
                  <a:cubicBezTo>
                    <a:pt x="2716" y="13605"/>
                    <a:pt x="2716" y="13673"/>
                    <a:pt x="2785" y="13719"/>
                  </a:cubicBezTo>
                  <a:cubicBezTo>
                    <a:pt x="2853" y="13787"/>
                    <a:pt x="2899" y="13810"/>
                    <a:pt x="2967" y="13810"/>
                  </a:cubicBezTo>
                  <a:cubicBezTo>
                    <a:pt x="3059" y="13810"/>
                    <a:pt x="3127" y="13810"/>
                    <a:pt x="3173" y="13742"/>
                  </a:cubicBezTo>
                  <a:cubicBezTo>
                    <a:pt x="3218" y="13673"/>
                    <a:pt x="3264" y="13628"/>
                    <a:pt x="3264" y="13559"/>
                  </a:cubicBezTo>
                  <a:cubicBezTo>
                    <a:pt x="3264" y="13468"/>
                    <a:pt x="3264" y="13399"/>
                    <a:pt x="3196" y="13354"/>
                  </a:cubicBezTo>
                  <a:cubicBezTo>
                    <a:pt x="3139" y="13297"/>
                    <a:pt x="3098" y="13256"/>
                    <a:pt x="3035" y="13256"/>
                  </a:cubicBezTo>
                  <a:close/>
                  <a:moveTo>
                    <a:pt x="10408" y="13194"/>
                  </a:moveTo>
                  <a:cubicBezTo>
                    <a:pt x="10203" y="13194"/>
                    <a:pt x="10066" y="13331"/>
                    <a:pt x="10066" y="13536"/>
                  </a:cubicBezTo>
                  <a:cubicBezTo>
                    <a:pt x="10066" y="13628"/>
                    <a:pt x="10089" y="13719"/>
                    <a:pt x="10157" y="13787"/>
                  </a:cubicBezTo>
                  <a:cubicBezTo>
                    <a:pt x="10226" y="13856"/>
                    <a:pt x="10294" y="13879"/>
                    <a:pt x="10386" y="13879"/>
                  </a:cubicBezTo>
                  <a:cubicBezTo>
                    <a:pt x="10614" y="13879"/>
                    <a:pt x="10751" y="13742"/>
                    <a:pt x="10751" y="13536"/>
                  </a:cubicBezTo>
                  <a:cubicBezTo>
                    <a:pt x="10751" y="13331"/>
                    <a:pt x="10614" y="13194"/>
                    <a:pt x="10408" y="13194"/>
                  </a:cubicBezTo>
                  <a:close/>
                  <a:moveTo>
                    <a:pt x="4306" y="13374"/>
                  </a:moveTo>
                  <a:cubicBezTo>
                    <a:pt x="4157" y="13374"/>
                    <a:pt x="4019" y="13524"/>
                    <a:pt x="4040" y="13673"/>
                  </a:cubicBezTo>
                  <a:cubicBezTo>
                    <a:pt x="4040" y="13742"/>
                    <a:pt x="4063" y="13810"/>
                    <a:pt x="4109" y="13879"/>
                  </a:cubicBezTo>
                  <a:cubicBezTo>
                    <a:pt x="4177" y="13947"/>
                    <a:pt x="4246" y="13947"/>
                    <a:pt x="4314" y="13970"/>
                  </a:cubicBezTo>
                  <a:cubicBezTo>
                    <a:pt x="4382" y="13970"/>
                    <a:pt x="4497" y="13924"/>
                    <a:pt x="4542" y="13879"/>
                  </a:cubicBezTo>
                  <a:cubicBezTo>
                    <a:pt x="4588" y="13833"/>
                    <a:pt x="4634" y="13719"/>
                    <a:pt x="4634" y="13673"/>
                  </a:cubicBezTo>
                  <a:cubicBezTo>
                    <a:pt x="4634" y="13513"/>
                    <a:pt x="4497" y="13377"/>
                    <a:pt x="4337" y="13377"/>
                  </a:cubicBezTo>
                  <a:cubicBezTo>
                    <a:pt x="4327" y="13375"/>
                    <a:pt x="4316" y="13374"/>
                    <a:pt x="4306" y="13374"/>
                  </a:cubicBezTo>
                  <a:close/>
                  <a:moveTo>
                    <a:pt x="11732" y="13262"/>
                  </a:moveTo>
                  <a:cubicBezTo>
                    <a:pt x="11641" y="13262"/>
                    <a:pt x="11550" y="13331"/>
                    <a:pt x="11481" y="13377"/>
                  </a:cubicBezTo>
                  <a:cubicBezTo>
                    <a:pt x="11436" y="13445"/>
                    <a:pt x="11390" y="13536"/>
                    <a:pt x="11390" y="13650"/>
                  </a:cubicBezTo>
                  <a:cubicBezTo>
                    <a:pt x="11390" y="13742"/>
                    <a:pt x="11436" y="13833"/>
                    <a:pt x="11504" y="13902"/>
                  </a:cubicBezTo>
                  <a:cubicBezTo>
                    <a:pt x="11527" y="13947"/>
                    <a:pt x="11709" y="14016"/>
                    <a:pt x="11755" y="14016"/>
                  </a:cubicBezTo>
                  <a:cubicBezTo>
                    <a:pt x="11869" y="14016"/>
                    <a:pt x="11938" y="13947"/>
                    <a:pt x="12006" y="13902"/>
                  </a:cubicBezTo>
                  <a:cubicBezTo>
                    <a:pt x="12075" y="13833"/>
                    <a:pt x="12120" y="13742"/>
                    <a:pt x="12120" y="13650"/>
                  </a:cubicBezTo>
                  <a:cubicBezTo>
                    <a:pt x="12120" y="13582"/>
                    <a:pt x="12029" y="13399"/>
                    <a:pt x="12006" y="13377"/>
                  </a:cubicBezTo>
                  <a:cubicBezTo>
                    <a:pt x="11960" y="13331"/>
                    <a:pt x="11778" y="13262"/>
                    <a:pt x="11732" y="13262"/>
                  </a:cubicBezTo>
                  <a:close/>
                  <a:moveTo>
                    <a:pt x="5684" y="13468"/>
                  </a:moveTo>
                  <a:cubicBezTo>
                    <a:pt x="5592" y="13468"/>
                    <a:pt x="5501" y="13491"/>
                    <a:pt x="5455" y="13536"/>
                  </a:cubicBezTo>
                  <a:cubicBezTo>
                    <a:pt x="5410" y="13605"/>
                    <a:pt x="5364" y="13673"/>
                    <a:pt x="5364" y="13765"/>
                  </a:cubicBezTo>
                  <a:cubicBezTo>
                    <a:pt x="5364" y="13856"/>
                    <a:pt x="5387" y="13947"/>
                    <a:pt x="5455" y="13993"/>
                  </a:cubicBezTo>
                  <a:cubicBezTo>
                    <a:pt x="5490" y="14028"/>
                    <a:pt x="5539" y="14076"/>
                    <a:pt x="5601" y="14076"/>
                  </a:cubicBezTo>
                  <a:cubicBezTo>
                    <a:pt x="5619" y="14076"/>
                    <a:pt x="5639" y="14072"/>
                    <a:pt x="5661" y="14061"/>
                  </a:cubicBezTo>
                  <a:cubicBezTo>
                    <a:pt x="5687" y="14072"/>
                    <a:pt x="5711" y="14076"/>
                    <a:pt x="5733" y="14076"/>
                  </a:cubicBezTo>
                  <a:cubicBezTo>
                    <a:pt x="5805" y="14076"/>
                    <a:pt x="5854" y="14028"/>
                    <a:pt x="5889" y="13993"/>
                  </a:cubicBezTo>
                  <a:cubicBezTo>
                    <a:pt x="5935" y="13947"/>
                    <a:pt x="5980" y="13879"/>
                    <a:pt x="5980" y="13787"/>
                  </a:cubicBezTo>
                  <a:cubicBezTo>
                    <a:pt x="5980" y="13696"/>
                    <a:pt x="5957" y="13605"/>
                    <a:pt x="5912" y="13559"/>
                  </a:cubicBezTo>
                  <a:cubicBezTo>
                    <a:pt x="5843" y="13513"/>
                    <a:pt x="5775" y="13468"/>
                    <a:pt x="5684" y="13468"/>
                  </a:cubicBezTo>
                  <a:close/>
                  <a:moveTo>
                    <a:pt x="13079" y="13399"/>
                  </a:moveTo>
                  <a:cubicBezTo>
                    <a:pt x="12873" y="13399"/>
                    <a:pt x="12714" y="13559"/>
                    <a:pt x="12714" y="13787"/>
                  </a:cubicBezTo>
                  <a:cubicBezTo>
                    <a:pt x="12737" y="13993"/>
                    <a:pt x="12873" y="14130"/>
                    <a:pt x="13102" y="14153"/>
                  </a:cubicBezTo>
                  <a:cubicBezTo>
                    <a:pt x="13307" y="14153"/>
                    <a:pt x="13467" y="13970"/>
                    <a:pt x="13467" y="13765"/>
                  </a:cubicBezTo>
                  <a:cubicBezTo>
                    <a:pt x="13444" y="13559"/>
                    <a:pt x="13307" y="13399"/>
                    <a:pt x="13079" y="13399"/>
                  </a:cubicBezTo>
                  <a:close/>
                  <a:moveTo>
                    <a:pt x="7007" y="13582"/>
                  </a:moveTo>
                  <a:cubicBezTo>
                    <a:pt x="6939" y="13582"/>
                    <a:pt x="6848" y="13605"/>
                    <a:pt x="6802" y="13673"/>
                  </a:cubicBezTo>
                  <a:cubicBezTo>
                    <a:pt x="6733" y="13742"/>
                    <a:pt x="6733" y="13833"/>
                    <a:pt x="6688" y="13902"/>
                  </a:cubicBezTo>
                  <a:cubicBezTo>
                    <a:pt x="6711" y="13970"/>
                    <a:pt x="6711" y="14061"/>
                    <a:pt x="6779" y="14130"/>
                  </a:cubicBezTo>
                  <a:cubicBezTo>
                    <a:pt x="6848" y="14198"/>
                    <a:pt x="6939" y="14221"/>
                    <a:pt x="7007" y="14244"/>
                  </a:cubicBezTo>
                  <a:cubicBezTo>
                    <a:pt x="7099" y="14244"/>
                    <a:pt x="7167" y="14198"/>
                    <a:pt x="7236" y="14130"/>
                  </a:cubicBezTo>
                  <a:cubicBezTo>
                    <a:pt x="7304" y="14084"/>
                    <a:pt x="7304" y="13993"/>
                    <a:pt x="7350" y="13902"/>
                  </a:cubicBezTo>
                  <a:cubicBezTo>
                    <a:pt x="7327" y="13833"/>
                    <a:pt x="7304" y="13765"/>
                    <a:pt x="7258" y="13696"/>
                  </a:cubicBezTo>
                  <a:cubicBezTo>
                    <a:pt x="7190" y="13605"/>
                    <a:pt x="7099" y="13582"/>
                    <a:pt x="7007" y="13582"/>
                  </a:cubicBezTo>
                  <a:close/>
                  <a:moveTo>
                    <a:pt x="14403" y="13491"/>
                  </a:moveTo>
                  <a:cubicBezTo>
                    <a:pt x="14289" y="13491"/>
                    <a:pt x="14220" y="13536"/>
                    <a:pt x="14129" y="13605"/>
                  </a:cubicBezTo>
                  <a:cubicBezTo>
                    <a:pt x="14060" y="13696"/>
                    <a:pt x="14038" y="13765"/>
                    <a:pt x="14038" y="13879"/>
                  </a:cubicBezTo>
                  <a:cubicBezTo>
                    <a:pt x="14038" y="13970"/>
                    <a:pt x="14060" y="14061"/>
                    <a:pt x="14129" y="14130"/>
                  </a:cubicBezTo>
                  <a:cubicBezTo>
                    <a:pt x="14220" y="14198"/>
                    <a:pt x="14289" y="14244"/>
                    <a:pt x="14403" y="14244"/>
                  </a:cubicBezTo>
                  <a:cubicBezTo>
                    <a:pt x="14517" y="14244"/>
                    <a:pt x="14585" y="14221"/>
                    <a:pt x="14677" y="14130"/>
                  </a:cubicBezTo>
                  <a:cubicBezTo>
                    <a:pt x="14745" y="14061"/>
                    <a:pt x="14791" y="13970"/>
                    <a:pt x="14768" y="13879"/>
                  </a:cubicBezTo>
                  <a:cubicBezTo>
                    <a:pt x="14768" y="13742"/>
                    <a:pt x="14768" y="13719"/>
                    <a:pt x="14654" y="13605"/>
                  </a:cubicBezTo>
                  <a:cubicBezTo>
                    <a:pt x="14585" y="13536"/>
                    <a:pt x="14517" y="13513"/>
                    <a:pt x="14403" y="13491"/>
                  </a:cubicBezTo>
                  <a:close/>
                  <a:moveTo>
                    <a:pt x="8331" y="13673"/>
                  </a:moveTo>
                  <a:cubicBezTo>
                    <a:pt x="8126" y="13673"/>
                    <a:pt x="8012" y="13787"/>
                    <a:pt x="7989" y="13993"/>
                  </a:cubicBezTo>
                  <a:cubicBezTo>
                    <a:pt x="7989" y="14198"/>
                    <a:pt x="8126" y="14335"/>
                    <a:pt x="8331" y="14335"/>
                  </a:cubicBezTo>
                  <a:cubicBezTo>
                    <a:pt x="8343" y="14337"/>
                    <a:pt x="8355" y="14337"/>
                    <a:pt x="8366" y="14337"/>
                  </a:cubicBezTo>
                  <a:cubicBezTo>
                    <a:pt x="8531" y="14337"/>
                    <a:pt x="8651" y="14187"/>
                    <a:pt x="8651" y="14016"/>
                  </a:cubicBezTo>
                  <a:cubicBezTo>
                    <a:pt x="8651" y="13810"/>
                    <a:pt x="8514" y="13673"/>
                    <a:pt x="8331" y="13673"/>
                  </a:cubicBezTo>
                  <a:close/>
                  <a:moveTo>
                    <a:pt x="15749" y="13605"/>
                  </a:moveTo>
                  <a:cubicBezTo>
                    <a:pt x="15704" y="13605"/>
                    <a:pt x="15635" y="13628"/>
                    <a:pt x="15567" y="13673"/>
                  </a:cubicBezTo>
                  <a:cubicBezTo>
                    <a:pt x="15384" y="13742"/>
                    <a:pt x="15361" y="13856"/>
                    <a:pt x="15361" y="14061"/>
                  </a:cubicBezTo>
                  <a:cubicBezTo>
                    <a:pt x="15384" y="14198"/>
                    <a:pt x="15453" y="14267"/>
                    <a:pt x="15521" y="14335"/>
                  </a:cubicBezTo>
                  <a:cubicBezTo>
                    <a:pt x="15544" y="14358"/>
                    <a:pt x="15567" y="14369"/>
                    <a:pt x="15587" y="14369"/>
                  </a:cubicBezTo>
                  <a:cubicBezTo>
                    <a:pt x="15607" y="14369"/>
                    <a:pt x="15624" y="14358"/>
                    <a:pt x="15635" y="14335"/>
                  </a:cubicBezTo>
                  <a:cubicBezTo>
                    <a:pt x="15749" y="14175"/>
                    <a:pt x="15864" y="14038"/>
                    <a:pt x="15978" y="13879"/>
                  </a:cubicBezTo>
                  <a:cubicBezTo>
                    <a:pt x="16001" y="13856"/>
                    <a:pt x="16023" y="13810"/>
                    <a:pt x="16046" y="13765"/>
                  </a:cubicBezTo>
                  <a:cubicBezTo>
                    <a:pt x="16046" y="13765"/>
                    <a:pt x="16023" y="13742"/>
                    <a:pt x="16023" y="13719"/>
                  </a:cubicBezTo>
                  <a:cubicBezTo>
                    <a:pt x="15955" y="13628"/>
                    <a:pt x="15841" y="13650"/>
                    <a:pt x="15749" y="13605"/>
                  </a:cubicBezTo>
                  <a:close/>
                  <a:moveTo>
                    <a:pt x="2306" y="13895"/>
                  </a:moveTo>
                  <a:cubicBezTo>
                    <a:pt x="2292" y="13895"/>
                    <a:pt x="2276" y="13897"/>
                    <a:pt x="2260" y="13902"/>
                  </a:cubicBezTo>
                  <a:cubicBezTo>
                    <a:pt x="2168" y="13902"/>
                    <a:pt x="2123" y="13924"/>
                    <a:pt x="2054" y="13993"/>
                  </a:cubicBezTo>
                  <a:cubicBezTo>
                    <a:pt x="2009" y="14038"/>
                    <a:pt x="1986" y="14084"/>
                    <a:pt x="1986" y="14175"/>
                  </a:cubicBezTo>
                  <a:cubicBezTo>
                    <a:pt x="1986" y="14244"/>
                    <a:pt x="1986" y="14312"/>
                    <a:pt x="2054" y="14358"/>
                  </a:cubicBezTo>
                  <a:cubicBezTo>
                    <a:pt x="2100" y="14404"/>
                    <a:pt x="2146" y="14449"/>
                    <a:pt x="2237" y="14449"/>
                  </a:cubicBezTo>
                  <a:cubicBezTo>
                    <a:pt x="2305" y="14426"/>
                    <a:pt x="2374" y="14449"/>
                    <a:pt x="2442" y="14381"/>
                  </a:cubicBezTo>
                  <a:cubicBezTo>
                    <a:pt x="2488" y="14312"/>
                    <a:pt x="2534" y="14267"/>
                    <a:pt x="2511" y="14198"/>
                  </a:cubicBezTo>
                  <a:cubicBezTo>
                    <a:pt x="2511" y="14107"/>
                    <a:pt x="2511" y="14038"/>
                    <a:pt x="2442" y="13970"/>
                  </a:cubicBezTo>
                  <a:cubicBezTo>
                    <a:pt x="2405" y="13933"/>
                    <a:pt x="2368" y="13895"/>
                    <a:pt x="2306" y="13895"/>
                  </a:cubicBezTo>
                  <a:close/>
                  <a:moveTo>
                    <a:pt x="9678" y="13810"/>
                  </a:moveTo>
                  <a:cubicBezTo>
                    <a:pt x="9564" y="13810"/>
                    <a:pt x="9495" y="13833"/>
                    <a:pt x="9427" y="13902"/>
                  </a:cubicBezTo>
                  <a:cubicBezTo>
                    <a:pt x="9358" y="13970"/>
                    <a:pt x="9336" y="14038"/>
                    <a:pt x="9336" y="14130"/>
                  </a:cubicBezTo>
                  <a:cubicBezTo>
                    <a:pt x="9336" y="14358"/>
                    <a:pt x="9450" y="14472"/>
                    <a:pt x="9655" y="14472"/>
                  </a:cubicBezTo>
                  <a:cubicBezTo>
                    <a:pt x="9883" y="14472"/>
                    <a:pt x="9998" y="14358"/>
                    <a:pt x="9998" y="14153"/>
                  </a:cubicBezTo>
                  <a:cubicBezTo>
                    <a:pt x="9998" y="13924"/>
                    <a:pt x="9883" y="13810"/>
                    <a:pt x="9678" y="13810"/>
                  </a:cubicBezTo>
                  <a:close/>
                  <a:moveTo>
                    <a:pt x="3584" y="13970"/>
                  </a:moveTo>
                  <a:cubicBezTo>
                    <a:pt x="3447" y="13970"/>
                    <a:pt x="3287" y="14107"/>
                    <a:pt x="3287" y="14267"/>
                  </a:cubicBezTo>
                  <a:cubicBezTo>
                    <a:pt x="3287" y="14426"/>
                    <a:pt x="3424" y="14586"/>
                    <a:pt x="3584" y="14586"/>
                  </a:cubicBezTo>
                  <a:cubicBezTo>
                    <a:pt x="3652" y="14563"/>
                    <a:pt x="3721" y="14563"/>
                    <a:pt x="3789" y="14495"/>
                  </a:cubicBezTo>
                  <a:cubicBezTo>
                    <a:pt x="3858" y="14449"/>
                    <a:pt x="3858" y="14358"/>
                    <a:pt x="3903" y="14290"/>
                  </a:cubicBezTo>
                  <a:cubicBezTo>
                    <a:pt x="3880" y="14198"/>
                    <a:pt x="3880" y="14130"/>
                    <a:pt x="3812" y="14061"/>
                  </a:cubicBezTo>
                  <a:cubicBezTo>
                    <a:pt x="3766" y="14038"/>
                    <a:pt x="3652" y="13970"/>
                    <a:pt x="3584" y="13970"/>
                  </a:cubicBezTo>
                  <a:close/>
                  <a:moveTo>
                    <a:pt x="11002" y="13879"/>
                  </a:moveTo>
                  <a:cubicBezTo>
                    <a:pt x="10956" y="13902"/>
                    <a:pt x="10911" y="13902"/>
                    <a:pt x="10865" y="13902"/>
                  </a:cubicBezTo>
                  <a:cubicBezTo>
                    <a:pt x="10819" y="13924"/>
                    <a:pt x="10751" y="13947"/>
                    <a:pt x="10751" y="13993"/>
                  </a:cubicBezTo>
                  <a:cubicBezTo>
                    <a:pt x="10728" y="14038"/>
                    <a:pt x="10682" y="14061"/>
                    <a:pt x="10682" y="14107"/>
                  </a:cubicBezTo>
                  <a:cubicBezTo>
                    <a:pt x="10682" y="14153"/>
                    <a:pt x="10637" y="14198"/>
                    <a:pt x="10637" y="14244"/>
                  </a:cubicBezTo>
                  <a:cubicBezTo>
                    <a:pt x="10659" y="14335"/>
                    <a:pt x="10682" y="14426"/>
                    <a:pt x="10751" y="14495"/>
                  </a:cubicBezTo>
                  <a:cubicBezTo>
                    <a:pt x="10819" y="14563"/>
                    <a:pt x="10933" y="14563"/>
                    <a:pt x="11002" y="14609"/>
                  </a:cubicBezTo>
                  <a:cubicBezTo>
                    <a:pt x="11047" y="14563"/>
                    <a:pt x="11116" y="14586"/>
                    <a:pt x="11162" y="14563"/>
                  </a:cubicBezTo>
                  <a:cubicBezTo>
                    <a:pt x="11207" y="14563"/>
                    <a:pt x="11253" y="14518"/>
                    <a:pt x="11276" y="14495"/>
                  </a:cubicBezTo>
                  <a:cubicBezTo>
                    <a:pt x="11299" y="14449"/>
                    <a:pt x="11344" y="14426"/>
                    <a:pt x="11344" y="14381"/>
                  </a:cubicBezTo>
                  <a:cubicBezTo>
                    <a:pt x="11367" y="14335"/>
                    <a:pt x="11367" y="14290"/>
                    <a:pt x="11367" y="14221"/>
                  </a:cubicBezTo>
                  <a:cubicBezTo>
                    <a:pt x="11344" y="14153"/>
                    <a:pt x="11344" y="14061"/>
                    <a:pt x="11276" y="13993"/>
                  </a:cubicBezTo>
                  <a:cubicBezTo>
                    <a:pt x="11207" y="13902"/>
                    <a:pt x="11093" y="13902"/>
                    <a:pt x="11002" y="13879"/>
                  </a:cubicBezTo>
                  <a:close/>
                  <a:moveTo>
                    <a:pt x="4930" y="14107"/>
                  </a:moveTo>
                  <a:cubicBezTo>
                    <a:pt x="4771" y="14107"/>
                    <a:pt x="4634" y="14244"/>
                    <a:pt x="4634" y="14404"/>
                  </a:cubicBezTo>
                  <a:cubicBezTo>
                    <a:pt x="4634" y="14563"/>
                    <a:pt x="4771" y="14700"/>
                    <a:pt x="4930" y="14723"/>
                  </a:cubicBezTo>
                  <a:cubicBezTo>
                    <a:pt x="5090" y="14723"/>
                    <a:pt x="5227" y="14586"/>
                    <a:pt x="5227" y="14426"/>
                  </a:cubicBezTo>
                  <a:cubicBezTo>
                    <a:pt x="5250" y="14244"/>
                    <a:pt x="5113" y="14107"/>
                    <a:pt x="4930" y="14107"/>
                  </a:cubicBezTo>
                  <a:close/>
                  <a:moveTo>
                    <a:pt x="12349" y="14016"/>
                  </a:moveTo>
                  <a:cubicBezTo>
                    <a:pt x="12166" y="14016"/>
                    <a:pt x="12006" y="14153"/>
                    <a:pt x="11983" y="14358"/>
                  </a:cubicBezTo>
                  <a:cubicBezTo>
                    <a:pt x="11983" y="14563"/>
                    <a:pt x="12166" y="14746"/>
                    <a:pt x="12349" y="14746"/>
                  </a:cubicBezTo>
                  <a:cubicBezTo>
                    <a:pt x="12554" y="14746"/>
                    <a:pt x="12714" y="14586"/>
                    <a:pt x="12714" y="14381"/>
                  </a:cubicBezTo>
                  <a:cubicBezTo>
                    <a:pt x="12737" y="14175"/>
                    <a:pt x="12554" y="14016"/>
                    <a:pt x="12349" y="14016"/>
                  </a:cubicBezTo>
                  <a:close/>
                  <a:moveTo>
                    <a:pt x="6300" y="14175"/>
                  </a:moveTo>
                  <a:cubicBezTo>
                    <a:pt x="6209" y="14198"/>
                    <a:pt x="6140" y="14221"/>
                    <a:pt x="6072" y="14267"/>
                  </a:cubicBezTo>
                  <a:cubicBezTo>
                    <a:pt x="5980" y="14335"/>
                    <a:pt x="5957" y="14426"/>
                    <a:pt x="5957" y="14518"/>
                  </a:cubicBezTo>
                  <a:cubicBezTo>
                    <a:pt x="5935" y="14563"/>
                    <a:pt x="6003" y="14655"/>
                    <a:pt x="6026" y="14723"/>
                  </a:cubicBezTo>
                  <a:cubicBezTo>
                    <a:pt x="6094" y="14815"/>
                    <a:pt x="6186" y="14792"/>
                    <a:pt x="6277" y="14837"/>
                  </a:cubicBezTo>
                  <a:cubicBezTo>
                    <a:pt x="6345" y="14815"/>
                    <a:pt x="6437" y="14815"/>
                    <a:pt x="6505" y="14746"/>
                  </a:cubicBezTo>
                  <a:cubicBezTo>
                    <a:pt x="6574" y="14700"/>
                    <a:pt x="6574" y="14586"/>
                    <a:pt x="6619" y="14518"/>
                  </a:cubicBezTo>
                  <a:cubicBezTo>
                    <a:pt x="6597" y="14449"/>
                    <a:pt x="6551" y="14381"/>
                    <a:pt x="6528" y="14312"/>
                  </a:cubicBezTo>
                  <a:cubicBezTo>
                    <a:pt x="6482" y="14221"/>
                    <a:pt x="6368" y="14221"/>
                    <a:pt x="6300" y="14175"/>
                  </a:cubicBezTo>
                  <a:close/>
                  <a:moveTo>
                    <a:pt x="13695" y="14107"/>
                  </a:moveTo>
                  <a:cubicBezTo>
                    <a:pt x="13467" y="14107"/>
                    <a:pt x="13330" y="14267"/>
                    <a:pt x="13330" y="14472"/>
                  </a:cubicBezTo>
                  <a:cubicBezTo>
                    <a:pt x="13330" y="14586"/>
                    <a:pt x="13353" y="14678"/>
                    <a:pt x="13444" y="14746"/>
                  </a:cubicBezTo>
                  <a:cubicBezTo>
                    <a:pt x="13513" y="14815"/>
                    <a:pt x="13604" y="14860"/>
                    <a:pt x="13718" y="14860"/>
                  </a:cubicBezTo>
                  <a:cubicBezTo>
                    <a:pt x="13923" y="14837"/>
                    <a:pt x="14060" y="14678"/>
                    <a:pt x="14060" y="14472"/>
                  </a:cubicBezTo>
                  <a:cubicBezTo>
                    <a:pt x="14060" y="14267"/>
                    <a:pt x="13901" y="14107"/>
                    <a:pt x="13695" y="14107"/>
                  </a:cubicBezTo>
                  <a:close/>
                  <a:moveTo>
                    <a:pt x="7624" y="14312"/>
                  </a:moveTo>
                  <a:cubicBezTo>
                    <a:pt x="7464" y="14312"/>
                    <a:pt x="7281" y="14472"/>
                    <a:pt x="7281" y="14655"/>
                  </a:cubicBezTo>
                  <a:cubicBezTo>
                    <a:pt x="7281" y="14815"/>
                    <a:pt x="7464" y="14974"/>
                    <a:pt x="7601" y="14974"/>
                  </a:cubicBezTo>
                  <a:cubicBezTo>
                    <a:pt x="7783" y="14974"/>
                    <a:pt x="7966" y="14815"/>
                    <a:pt x="7966" y="14655"/>
                  </a:cubicBezTo>
                  <a:cubicBezTo>
                    <a:pt x="7966" y="14495"/>
                    <a:pt x="7783" y="14312"/>
                    <a:pt x="7624" y="14312"/>
                  </a:cubicBezTo>
                  <a:close/>
                  <a:moveTo>
                    <a:pt x="15045" y="14226"/>
                  </a:moveTo>
                  <a:cubicBezTo>
                    <a:pt x="14984" y="14226"/>
                    <a:pt x="14921" y="14239"/>
                    <a:pt x="14859" y="14267"/>
                  </a:cubicBezTo>
                  <a:cubicBezTo>
                    <a:pt x="14700" y="14335"/>
                    <a:pt x="14631" y="14495"/>
                    <a:pt x="14677" y="14678"/>
                  </a:cubicBezTo>
                  <a:cubicBezTo>
                    <a:pt x="14700" y="14883"/>
                    <a:pt x="14791" y="14951"/>
                    <a:pt x="14973" y="14974"/>
                  </a:cubicBezTo>
                  <a:cubicBezTo>
                    <a:pt x="14991" y="14992"/>
                    <a:pt x="15005" y="14999"/>
                    <a:pt x="15018" y="14999"/>
                  </a:cubicBezTo>
                  <a:cubicBezTo>
                    <a:pt x="15040" y="14999"/>
                    <a:pt x="15059" y="14980"/>
                    <a:pt x="15088" y="14951"/>
                  </a:cubicBezTo>
                  <a:cubicBezTo>
                    <a:pt x="15179" y="14860"/>
                    <a:pt x="15270" y="14746"/>
                    <a:pt x="15361" y="14632"/>
                  </a:cubicBezTo>
                  <a:cubicBezTo>
                    <a:pt x="15407" y="14586"/>
                    <a:pt x="15430" y="14518"/>
                    <a:pt x="15384" y="14426"/>
                  </a:cubicBezTo>
                  <a:cubicBezTo>
                    <a:pt x="15320" y="14298"/>
                    <a:pt x="15189" y="14226"/>
                    <a:pt x="15045" y="14226"/>
                  </a:cubicBezTo>
                  <a:close/>
                  <a:moveTo>
                    <a:pt x="8948" y="14404"/>
                  </a:moveTo>
                  <a:cubicBezTo>
                    <a:pt x="8742" y="14404"/>
                    <a:pt x="8628" y="14541"/>
                    <a:pt x="8628" y="14769"/>
                  </a:cubicBezTo>
                  <a:cubicBezTo>
                    <a:pt x="8628" y="14860"/>
                    <a:pt x="8651" y="14929"/>
                    <a:pt x="8719" y="14997"/>
                  </a:cubicBezTo>
                  <a:cubicBezTo>
                    <a:pt x="8788" y="15066"/>
                    <a:pt x="8856" y="15088"/>
                    <a:pt x="8970" y="15088"/>
                  </a:cubicBezTo>
                  <a:cubicBezTo>
                    <a:pt x="9176" y="15088"/>
                    <a:pt x="9290" y="14951"/>
                    <a:pt x="9290" y="14746"/>
                  </a:cubicBezTo>
                  <a:cubicBezTo>
                    <a:pt x="9290" y="14541"/>
                    <a:pt x="9176" y="14404"/>
                    <a:pt x="8948" y="14404"/>
                  </a:cubicBezTo>
                  <a:close/>
                  <a:moveTo>
                    <a:pt x="2900" y="14584"/>
                  </a:moveTo>
                  <a:cubicBezTo>
                    <a:pt x="2892" y="14584"/>
                    <a:pt x="2884" y="14585"/>
                    <a:pt x="2876" y="14586"/>
                  </a:cubicBezTo>
                  <a:cubicBezTo>
                    <a:pt x="2739" y="14586"/>
                    <a:pt x="2579" y="14746"/>
                    <a:pt x="2579" y="14883"/>
                  </a:cubicBezTo>
                  <a:cubicBezTo>
                    <a:pt x="2579" y="15020"/>
                    <a:pt x="2762" y="15180"/>
                    <a:pt x="2899" y="15180"/>
                  </a:cubicBezTo>
                  <a:cubicBezTo>
                    <a:pt x="3036" y="15180"/>
                    <a:pt x="3196" y="14997"/>
                    <a:pt x="3196" y="14883"/>
                  </a:cubicBezTo>
                  <a:cubicBezTo>
                    <a:pt x="3174" y="14754"/>
                    <a:pt x="3031" y="14584"/>
                    <a:pt x="2900" y="14584"/>
                  </a:cubicBezTo>
                  <a:close/>
                  <a:moveTo>
                    <a:pt x="10271" y="14518"/>
                  </a:moveTo>
                  <a:cubicBezTo>
                    <a:pt x="10249" y="14541"/>
                    <a:pt x="10220" y="14541"/>
                    <a:pt x="10192" y="14541"/>
                  </a:cubicBezTo>
                  <a:cubicBezTo>
                    <a:pt x="10163" y="14541"/>
                    <a:pt x="10134" y="14541"/>
                    <a:pt x="10112" y="14563"/>
                  </a:cubicBezTo>
                  <a:cubicBezTo>
                    <a:pt x="10043" y="14609"/>
                    <a:pt x="9975" y="14655"/>
                    <a:pt x="9952" y="14723"/>
                  </a:cubicBezTo>
                  <a:cubicBezTo>
                    <a:pt x="9929" y="14769"/>
                    <a:pt x="9929" y="14837"/>
                    <a:pt x="9906" y="14906"/>
                  </a:cubicBezTo>
                  <a:cubicBezTo>
                    <a:pt x="9975" y="14929"/>
                    <a:pt x="9906" y="15020"/>
                    <a:pt x="9952" y="15066"/>
                  </a:cubicBezTo>
                  <a:cubicBezTo>
                    <a:pt x="10020" y="15111"/>
                    <a:pt x="10066" y="15180"/>
                    <a:pt x="10134" y="15203"/>
                  </a:cubicBezTo>
                  <a:cubicBezTo>
                    <a:pt x="10180" y="15225"/>
                    <a:pt x="10226" y="15225"/>
                    <a:pt x="10294" y="15248"/>
                  </a:cubicBezTo>
                  <a:cubicBezTo>
                    <a:pt x="10303" y="15222"/>
                    <a:pt x="10322" y="15216"/>
                    <a:pt x="10345" y="15216"/>
                  </a:cubicBezTo>
                  <a:cubicBezTo>
                    <a:pt x="10364" y="15216"/>
                    <a:pt x="10384" y="15220"/>
                    <a:pt x="10404" y="15220"/>
                  </a:cubicBezTo>
                  <a:cubicBezTo>
                    <a:pt x="10423" y="15220"/>
                    <a:pt x="10440" y="15216"/>
                    <a:pt x="10454" y="15203"/>
                  </a:cubicBezTo>
                  <a:cubicBezTo>
                    <a:pt x="10500" y="15134"/>
                    <a:pt x="10568" y="15088"/>
                    <a:pt x="10614" y="15020"/>
                  </a:cubicBezTo>
                  <a:cubicBezTo>
                    <a:pt x="10637" y="14997"/>
                    <a:pt x="10614" y="14929"/>
                    <a:pt x="10637" y="14860"/>
                  </a:cubicBezTo>
                  <a:cubicBezTo>
                    <a:pt x="10614" y="14815"/>
                    <a:pt x="10614" y="14746"/>
                    <a:pt x="10591" y="14723"/>
                  </a:cubicBezTo>
                  <a:cubicBezTo>
                    <a:pt x="10545" y="14655"/>
                    <a:pt x="10477" y="14586"/>
                    <a:pt x="10431" y="14541"/>
                  </a:cubicBezTo>
                  <a:cubicBezTo>
                    <a:pt x="10408" y="14529"/>
                    <a:pt x="10380" y="14529"/>
                    <a:pt x="10351" y="14529"/>
                  </a:cubicBezTo>
                  <a:cubicBezTo>
                    <a:pt x="10323" y="14529"/>
                    <a:pt x="10294" y="14529"/>
                    <a:pt x="10271" y="14518"/>
                  </a:cubicBezTo>
                  <a:close/>
                  <a:moveTo>
                    <a:pt x="4165" y="14721"/>
                  </a:moveTo>
                  <a:cubicBezTo>
                    <a:pt x="4021" y="14721"/>
                    <a:pt x="3903" y="14851"/>
                    <a:pt x="3903" y="15020"/>
                  </a:cubicBezTo>
                  <a:cubicBezTo>
                    <a:pt x="3903" y="15180"/>
                    <a:pt x="4040" y="15317"/>
                    <a:pt x="4200" y="15317"/>
                  </a:cubicBezTo>
                  <a:cubicBezTo>
                    <a:pt x="4360" y="15317"/>
                    <a:pt x="4497" y="15180"/>
                    <a:pt x="4497" y="15020"/>
                  </a:cubicBezTo>
                  <a:cubicBezTo>
                    <a:pt x="4497" y="14860"/>
                    <a:pt x="4360" y="14723"/>
                    <a:pt x="4200" y="14723"/>
                  </a:cubicBezTo>
                  <a:cubicBezTo>
                    <a:pt x="4188" y="14722"/>
                    <a:pt x="4177" y="14721"/>
                    <a:pt x="4165" y="14721"/>
                  </a:cubicBezTo>
                  <a:close/>
                  <a:moveTo>
                    <a:pt x="11595" y="14609"/>
                  </a:moveTo>
                  <a:cubicBezTo>
                    <a:pt x="11413" y="14632"/>
                    <a:pt x="11253" y="14769"/>
                    <a:pt x="11253" y="14997"/>
                  </a:cubicBezTo>
                  <a:cubicBezTo>
                    <a:pt x="11253" y="15169"/>
                    <a:pt x="11415" y="15341"/>
                    <a:pt x="11587" y="15341"/>
                  </a:cubicBezTo>
                  <a:cubicBezTo>
                    <a:pt x="11597" y="15341"/>
                    <a:pt x="11608" y="15341"/>
                    <a:pt x="11618" y="15340"/>
                  </a:cubicBezTo>
                  <a:cubicBezTo>
                    <a:pt x="11824" y="15340"/>
                    <a:pt x="11983" y="15203"/>
                    <a:pt x="11983" y="14974"/>
                  </a:cubicBezTo>
                  <a:cubicBezTo>
                    <a:pt x="11983" y="14769"/>
                    <a:pt x="11801" y="14609"/>
                    <a:pt x="11595" y="14609"/>
                  </a:cubicBezTo>
                  <a:close/>
                  <a:moveTo>
                    <a:pt x="5547" y="14815"/>
                  </a:moveTo>
                  <a:cubicBezTo>
                    <a:pt x="5341" y="14815"/>
                    <a:pt x="5227" y="14906"/>
                    <a:pt x="5227" y="15111"/>
                  </a:cubicBezTo>
                  <a:cubicBezTo>
                    <a:pt x="5227" y="15317"/>
                    <a:pt x="5341" y="15408"/>
                    <a:pt x="5547" y="15408"/>
                  </a:cubicBezTo>
                  <a:cubicBezTo>
                    <a:pt x="5752" y="15408"/>
                    <a:pt x="5843" y="15317"/>
                    <a:pt x="5843" y="15111"/>
                  </a:cubicBezTo>
                  <a:cubicBezTo>
                    <a:pt x="5843" y="14906"/>
                    <a:pt x="5752" y="14815"/>
                    <a:pt x="5547" y="14815"/>
                  </a:cubicBezTo>
                  <a:close/>
                  <a:moveTo>
                    <a:pt x="12918" y="14740"/>
                  </a:moveTo>
                  <a:cubicBezTo>
                    <a:pt x="12842" y="14740"/>
                    <a:pt x="12767" y="14785"/>
                    <a:pt x="12691" y="14860"/>
                  </a:cubicBezTo>
                  <a:cubicBezTo>
                    <a:pt x="12622" y="14929"/>
                    <a:pt x="12577" y="14997"/>
                    <a:pt x="12577" y="15111"/>
                  </a:cubicBezTo>
                  <a:cubicBezTo>
                    <a:pt x="12600" y="15317"/>
                    <a:pt x="12737" y="15476"/>
                    <a:pt x="12942" y="15476"/>
                  </a:cubicBezTo>
                  <a:cubicBezTo>
                    <a:pt x="12962" y="15481"/>
                    <a:pt x="12982" y="15482"/>
                    <a:pt x="13000" y="15482"/>
                  </a:cubicBezTo>
                  <a:cubicBezTo>
                    <a:pt x="13088" y="15482"/>
                    <a:pt x="13160" y="15442"/>
                    <a:pt x="13216" y="15385"/>
                  </a:cubicBezTo>
                  <a:cubicBezTo>
                    <a:pt x="13284" y="15317"/>
                    <a:pt x="13330" y="15225"/>
                    <a:pt x="13330" y="15134"/>
                  </a:cubicBezTo>
                  <a:cubicBezTo>
                    <a:pt x="13330" y="14906"/>
                    <a:pt x="13170" y="14746"/>
                    <a:pt x="12965" y="14746"/>
                  </a:cubicBezTo>
                  <a:cubicBezTo>
                    <a:pt x="12949" y="14742"/>
                    <a:pt x="12933" y="14740"/>
                    <a:pt x="12918" y="14740"/>
                  </a:cubicBezTo>
                  <a:close/>
                  <a:moveTo>
                    <a:pt x="6893" y="14906"/>
                  </a:moveTo>
                  <a:cubicBezTo>
                    <a:pt x="6733" y="14906"/>
                    <a:pt x="6551" y="15088"/>
                    <a:pt x="6551" y="15225"/>
                  </a:cubicBezTo>
                  <a:cubicBezTo>
                    <a:pt x="6551" y="15408"/>
                    <a:pt x="6711" y="15591"/>
                    <a:pt x="6870" y="15591"/>
                  </a:cubicBezTo>
                  <a:cubicBezTo>
                    <a:pt x="7030" y="15591"/>
                    <a:pt x="7213" y="15431"/>
                    <a:pt x="7213" y="15271"/>
                  </a:cubicBezTo>
                  <a:cubicBezTo>
                    <a:pt x="7213" y="15088"/>
                    <a:pt x="7053" y="14906"/>
                    <a:pt x="6893" y="14906"/>
                  </a:cubicBezTo>
                  <a:close/>
                  <a:moveTo>
                    <a:pt x="14197" y="14837"/>
                  </a:moveTo>
                  <a:cubicBezTo>
                    <a:pt x="14175" y="14837"/>
                    <a:pt x="14152" y="14860"/>
                    <a:pt x="14129" y="14860"/>
                  </a:cubicBezTo>
                  <a:cubicBezTo>
                    <a:pt x="13992" y="14951"/>
                    <a:pt x="13901" y="15066"/>
                    <a:pt x="13923" y="15225"/>
                  </a:cubicBezTo>
                  <a:cubicBezTo>
                    <a:pt x="13923" y="15294"/>
                    <a:pt x="13946" y="15385"/>
                    <a:pt x="13992" y="15454"/>
                  </a:cubicBezTo>
                  <a:cubicBezTo>
                    <a:pt x="14038" y="15522"/>
                    <a:pt x="14106" y="15568"/>
                    <a:pt x="14175" y="15591"/>
                  </a:cubicBezTo>
                  <a:cubicBezTo>
                    <a:pt x="14211" y="15591"/>
                    <a:pt x="14251" y="15594"/>
                    <a:pt x="14291" y="15594"/>
                  </a:cubicBezTo>
                  <a:cubicBezTo>
                    <a:pt x="14350" y="15594"/>
                    <a:pt x="14407" y="15586"/>
                    <a:pt x="14448" y="15545"/>
                  </a:cubicBezTo>
                  <a:cubicBezTo>
                    <a:pt x="14540" y="15499"/>
                    <a:pt x="14585" y="15408"/>
                    <a:pt x="14654" y="15340"/>
                  </a:cubicBezTo>
                  <a:cubicBezTo>
                    <a:pt x="14654" y="15340"/>
                    <a:pt x="14677" y="15317"/>
                    <a:pt x="14677" y="15317"/>
                  </a:cubicBezTo>
                  <a:cubicBezTo>
                    <a:pt x="14677" y="15248"/>
                    <a:pt x="14677" y="15157"/>
                    <a:pt x="14677" y="15088"/>
                  </a:cubicBezTo>
                  <a:cubicBezTo>
                    <a:pt x="14654" y="15043"/>
                    <a:pt x="14631" y="14997"/>
                    <a:pt x="14608" y="14974"/>
                  </a:cubicBezTo>
                  <a:cubicBezTo>
                    <a:pt x="14540" y="14906"/>
                    <a:pt x="14471" y="14837"/>
                    <a:pt x="14357" y="14837"/>
                  </a:cubicBezTo>
                  <a:cubicBezTo>
                    <a:pt x="14342" y="14845"/>
                    <a:pt x="14324" y="14847"/>
                    <a:pt x="14306" y="14847"/>
                  </a:cubicBezTo>
                  <a:cubicBezTo>
                    <a:pt x="14268" y="14847"/>
                    <a:pt x="14228" y="14837"/>
                    <a:pt x="14197" y="14837"/>
                  </a:cubicBezTo>
                  <a:close/>
                  <a:moveTo>
                    <a:pt x="8217" y="15020"/>
                  </a:moveTo>
                  <a:cubicBezTo>
                    <a:pt x="8126" y="15020"/>
                    <a:pt x="8057" y="15043"/>
                    <a:pt x="7989" y="15111"/>
                  </a:cubicBezTo>
                  <a:cubicBezTo>
                    <a:pt x="7920" y="15180"/>
                    <a:pt x="7898" y="15248"/>
                    <a:pt x="7898" y="15340"/>
                  </a:cubicBezTo>
                  <a:cubicBezTo>
                    <a:pt x="7898" y="15568"/>
                    <a:pt x="8012" y="15682"/>
                    <a:pt x="8217" y="15682"/>
                  </a:cubicBezTo>
                  <a:cubicBezTo>
                    <a:pt x="8423" y="15682"/>
                    <a:pt x="8560" y="15568"/>
                    <a:pt x="8560" y="15362"/>
                  </a:cubicBezTo>
                  <a:cubicBezTo>
                    <a:pt x="8560" y="15134"/>
                    <a:pt x="8445" y="15020"/>
                    <a:pt x="8217" y="15020"/>
                  </a:cubicBezTo>
                  <a:close/>
                  <a:moveTo>
                    <a:pt x="9521" y="15140"/>
                  </a:moveTo>
                  <a:cubicBezTo>
                    <a:pt x="9455" y="15140"/>
                    <a:pt x="9393" y="15157"/>
                    <a:pt x="9336" y="15225"/>
                  </a:cubicBezTo>
                  <a:cubicBezTo>
                    <a:pt x="9267" y="15294"/>
                    <a:pt x="9221" y="15362"/>
                    <a:pt x="9221" y="15476"/>
                  </a:cubicBezTo>
                  <a:cubicBezTo>
                    <a:pt x="9244" y="15522"/>
                    <a:pt x="9221" y="15545"/>
                    <a:pt x="9244" y="15591"/>
                  </a:cubicBezTo>
                  <a:cubicBezTo>
                    <a:pt x="9244" y="15613"/>
                    <a:pt x="9244" y="15636"/>
                    <a:pt x="9244" y="15659"/>
                  </a:cubicBezTo>
                  <a:cubicBezTo>
                    <a:pt x="9323" y="15718"/>
                    <a:pt x="9385" y="15828"/>
                    <a:pt x="9488" y="15828"/>
                  </a:cubicBezTo>
                  <a:cubicBezTo>
                    <a:pt x="9504" y="15828"/>
                    <a:pt x="9522" y="15825"/>
                    <a:pt x="9541" y="15819"/>
                  </a:cubicBezTo>
                  <a:lnTo>
                    <a:pt x="9678" y="15819"/>
                  </a:lnTo>
                  <a:cubicBezTo>
                    <a:pt x="9701" y="15819"/>
                    <a:pt x="9724" y="15819"/>
                    <a:pt x="9746" y="15796"/>
                  </a:cubicBezTo>
                  <a:cubicBezTo>
                    <a:pt x="9838" y="15705"/>
                    <a:pt x="9952" y="15636"/>
                    <a:pt x="9906" y="15476"/>
                  </a:cubicBezTo>
                  <a:cubicBezTo>
                    <a:pt x="9906" y="15454"/>
                    <a:pt x="9906" y="15454"/>
                    <a:pt x="9906" y="15431"/>
                  </a:cubicBezTo>
                  <a:cubicBezTo>
                    <a:pt x="9906" y="15408"/>
                    <a:pt x="9906" y="15340"/>
                    <a:pt x="9883" y="15317"/>
                  </a:cubicBezTo>
                  <a:cubicBezTo>
                    <a:pt x="9838" y="15248"/>
                    <a:pt x="9769" y="15203"/>
                    <a:pt x="9724" y="15157"/>
                  </a:cubicBezTo>
                  <a:cubicBezTo>
                    <a:pt x="9655" y="15157"/>
                    <a:pt x="9587" y="15140"/>
                    <a:pt x="9521" y="15140"/>
                  </a:cubicBezTo>
                  <a:close/>
                  <a:moveTo>
                    <a:pt x="3492" y="15317"/>
                  </a:moveTo>
                  <a:cubicBezTo>
                    <a:pt x="3355" y="15317"/>
                    <a:pt x="3287" y="15385"/>
                    <a:pt x="3218" y="15476"/>
                  </a:cubicBezTo>
                  <a:cubicBezTo>
                    <a:pt x="3173" y="15568"/>
                    <a:pt x="3173" y="15613"/>
                    <a:pt x="3241" y="15659"/>
                  </a:cubicBezTo>
                  <a:cubicBezTo>
                    <a:pt x="3333" y="15728"/>
                    <a:pt x="3424" y="15796"/>
                    <a:pt x="3515" y="15864"/>
                  </a:cubicBezTo>
                  <a:cubicBezTo>
                    <a:pt x="3534" y="15884"/>
                    <a:pt x="3554" y="15891"/>
                    <a:pt x="3573" y="15891"/>
                  </a:cubicBezTo>
                  <a:cubicBezTo>
                    <a:pt x="3599" y="15891"/>
                    <a:pt x="3626" y="15878"/>
                    <a:pt x="3652" y="15864"/>
                  </a:cubicBezTo>
                  <a:cubicBezTo>
                    <a:pt x="3766" y="15819"/>
                    <a:pt x="3835" y="15636"/>
                    <a:pt x="3789" y="15522"/>
                  </a:cubicBezTo>
                  <a:cubicBezTo>
                    <a:pt x="3766" y="15431"/>
                    <a:pt x="3606" y="15317"/>
                    <a:pt x="3492" y="15317"/>
                  </a:cubicBezTo>
                  <a:close/>
                  <a:moveTo>
                    <a:pt x="10898" y="15223"/>
                  </a:moveTo>
                  <a:cubicBezTo>
                    <a:pt x="10708" y="15223"/>
                    <a:pt x="10545" y="15397"/>
                    <a:pt x="10545" y="15591"/>
                  </a:cubicBezTo>
                  <a:cubicBezTo>
                    <a:pt x="10545" y="15796"/>
                    <a:pt x="10705" y="15933"/>
                    <a:pt x="10888" y="15956"/>
                  </a:cubicBezTo>
                  <a:cubicBezTo>
                    <a:pt x="10899" y="15957"/>
                    <a:pt x="10911" y="15958"/>
                    <a:pt x="10923" y="15958"/>
                  </a:cubicBezTo>
                  <a:cubicBezTo>
                    <a:pt x="11113" y="15958"/>
                    <a:pt x="11276" y="15784"/>
                    <a:pt x="11276" y="15591"/>
                  </a:cubicBezTo>
                  <a:cubicBezTo>
                    <a:pt x="11276" y="15362"/>
                    <a:pt x="11116" y="15225"/>
                    <a:pt x="10933" y="15225"/>
                  </a:cubicBezTo>
                  <a:cubicBezTo>
                    <a:pt x="10922" y="15224"/>
                    <a:pt x="10910" y="15223"/>
                    <a:pt x="10898" y="15223"/>
                  </a:cubicBezTo>
                  <a:close/>
                  <a:moveTo>
                    <a:pt x="4839" y="15408"/>
                  </a:moveTo>
                  <a:cubicBezTo>
                    <a:pt x="4634" y="15408"/>
                    <a:pt x="4542" y="15522"/>
                    <a:pt x="4542" y="15705"/>
                  </a:cubicBezTo>
                  <a:cubicBezTo>
                    <a:pt x="4542" y="15933"/>
                    <a:pt x="4634" y="16024"/>
                    <a:pt x="4816" y="16024"/>
                  </a:cubicBezTo>
                  <a:cubicBezTo>
                    <a:pt x="5044" y="16024"/>
                    <a:pt x="5136" y="15933"/>
                    <a:pt x="5136" y="15728"/>
                  </a:cubicBezTo>
                  <a:cubicBezTo>
                    <a:pt x="5136" y="15522"/>
                    <a:pt x="5044" y="15408"/>
                    <a:pt x="4839" y="15408"/>
                  </a:cubicBezTo>
                  <a:close/>
                  <a:moveTo>
                    <a:pt x="12283" y="15356"/>
                  </a:moveTo>
                  <a:cubicBezTo>
                    <a:pt x="12267" y="15356"/>
                    <a:pt x="12251" y="15358"/>
                    <a:pt x="12234" y="15362"/>
                  </a:cubicBezTo>
                  <a:cubicBezTo>
                    <a:pt x="12220" y="15361"/>
                    <a:pt x="12205" y="15360"/>
                    <a:pt x="12191" y="15360"/>
                  </a:cubicBezTo>
                  <a:cubicBezTo>
                    <a:pt x="11986" y="15360"/>
                    <a:pt x="11846" y="15512"/>
                    <a:pt x="11846" y="15705"/>
                  </a:cubicBezTo>
                  <a:cubicBezTo>
                    <a:pt x="11846" y="15819"/>
                    <a:pt x="11869" y="15910"/>
                    <a:pt x="11960" y="15979"/>
                  </a:cubicBezTo>
                  <a:cubicBezTo>
                    <a:pt x="12029" y="16047"/>
                    <a:pt x="12097" y="16093"/>
                    <a:pt x="12212" y="16093"/>
                  </a:cubicBezTo>
                  <a:cubicBezTo>
                    <a:pt x="12417" y="16093"/>
                    <a:pt x="12577" y="15933"/>
                    <a:pt x="12600" y="15728"/>
                  </a:cubicBezTo>
                  <a:cubicBezTo>
                    <a:pt x="12600" y="15636"/>
                    <a:pt x="12577" y="15545"/>
                    <a:pt x="12485" y="15454"/>
                  </a:cubicBezTo>
                  <a:cubicBezTo>
                    <a:pt x="12429" y="15397"/>
                    <a:pt x="12357" y="15356"/>
                    <a:pt x="12283" y="15356"/>
                  </a:cubicBezTo>
                  <a:close/>
                  <a:moveTo>
                    <a:pt x="6140" y="15522"/>
                  </a:moveTo>
                  <a:cubicBezTo>
                    <a:pt x="5980" y="15522"/>
                    <a:pt x="5798" y="15705"/>
                    <a:pt x="5798" y="15864"/>
                  </a:cubicBezTo>
                  <a:cubicBezTo>
                    <a:pt x="5819" y="16015"/>
                    <a:pt x="5983" y="16186"/>
                    <a:pt x="6135" y="16186"/>
                  </a:cubicBezTo>
                  <a:cubicBezTo>
                    <a:pt x="6144" y="16186"/>
                    <a:pt x="6154" y="16185"/>
                    <a:pt x="6163" y="16184"/>
                  </a:cubicBezTo>
                  <a:cubicBezTo>
                    <a:pt x="6323" y="16184"/>
                    <a:pt x="6482" y="16001"/>
                    <a:pt x="6482" y="15842"/>
                  </a:cubicBezTo>
                  <a:cubicBezTo>
                    <a:pt x="6482" y="15682"/>
                    <a:pt x="6300" y="15522"/>
                    <a:pt x="6140" y="15522"/>
                  </a:cubicBezTo>
                  <a:close/>
                  <a:moveTo>
                    <a:pt x="13628" y="15450"/>
                  </a:moveTo>
                  <a:cubicBezTo>
                    <a:pt x="13613" y="15450"/>
                    <a:pt x="13598" y="15451"/>
                    <a:pt x="13581" y="15454"/>
                  </a:cubicBezTo>
                  <a:lnTo>
                    <a:pt x="13513" y="15454"/>
                  </a:lnTo>
                  <a:cubicBezTo>
                    <a:pt x="13398" y="15454"/>
                    <a:pt x="13330" y="15522"/>
                    <a:pt x="13262" y="15591"/>
                  </a:cubicBezTo>
                  <a:cubicBezTo>
                    <a:pt x="13170" y="15682"/>
                    <a:pt x="13216" y="15773"/>
                    <a:pt x="13193" y="15842"/>
                  </a:cubicBezTo>
                  <a:cubicBezTo>
                    <a:pt x="13170" y="15956"/>
                    <a:pt x="13239" y="16024"/>
                    <a:pt x="13284" y="16093"/>
                  </a:cubicBezTo>
                  <a:cubicBezTo>
                    <a:pt x="13307" y="16138"/>
                    <a:pt x="13376" y="16161"/>
                    <a:pt x="13444" y="16184"/>
                  </a:cubicBezTo>
                  <a:cubicBezTo>
                    <a:pt x="13462" y="16190"/>
                    <a:pt x="13482" y="16193"/>
                    <a:pt x="13503" y="16193"/>
                  </a:cubicBezTo>
                  <a:cubicBezTo>
                    <a:pt x="13560" y="16193"/>
                    <a:pt x="13622" y="16172"/>
                    <a:pt x="13672" y="16138"/>
                  </a:cubicBezTo>
                  <a:cubicBezTo>
                    <a:pt x="13718" y="16093"/>
                    <a:pt x="13764" y="16047"/>
                    <a:pt x="13832" y="16024"/>
                  </a:cubicBezTo>
                  <a:cubicBezTo>
                    <a:pt x="13946" y="15979"/>
                    <a:pt x="13946" y="15887"/>
                    <a:pt x="13923" y="15796"/>
                  </a:cubicBezTo>
                  <a:cubicBezTo>
                    <a:pt x="13923" y="15750"/>
                    <a:pt x="13946" y="15705"/>
                    <a:pt x="13923" y="15659"/>
                  </a:cubicBezTo>
                  <a:cubicBezTo>
                    <a:pt x="13842" y="15536"/>
                    <a:pt x="13760" y="15450"/>
                    <a:pt x="13628" y="15450"/>
                  </a:cubicBezTo>
                  <a:close/>
                  <a:moveTo>
                    <a:pt x="7487" y="15613"/>
                  </a:moveTo>
                  <a:cubicBezTo>
                    <a:pt x="7395" y="15613"/>
                    <a:pt x="7304" y="15636"/>
                    <a:pt x="7236" y="15705"/>
                  </a:cubicBezTo>
                  <a:cubicBezTo>
                    <a:pt x="7190" y="15773"/>
                    <a:pt x="7144" y="15842"/>
                    <a:pt x="7144" y="15933"/>
                  </a:cubicBezTo>
                  <a:cubicBezTo>
                    <a:pt x="7144" y="16161"/>
                    <a:pt x="7281" y="16298"/>
                    <a:pt x="7487" y="16298"/>
                  </a:cubicBezTo>
                  <a:cubicBezTo>
                    <a:pt x="7692" y="16298"/>
                    <a:pt x="7829" y="16161"/>
                    <a:pt x="7829" y="15979"/>
                  </a:cubicBezTo>
                  <a:cubicBezTo>
                    <a:pt x="7829" y="15750"/>
                    <a:pt x="7715" y="15613"/>
                    <a:pt x="7487" y="15613"/>
                  </a:cubicBezTo>
                  <a:close/>
                  <a:moveTo>
                    <a:pt x="4086" y="16047"/>
                  </a:moveTo>
                  <a:cubicBezTo>
                    <a:pt x="4040" y="16047"/>
                    <a:pt x="3972" y="16070"/>
                    <a:pt x="3926" y="16093"/>
                  </a:cubicBezTo>
                  <a:cubicBezTo>
                    <a:pt x="3903" y="16093"/>
                    <a:pt x="3880" y="16116"/>
                    <a:pt x="3926" y="16116"/>
                  </a:cubicBezTo>
                  <a:cubicBezTo>
                    <a:pt x="4063" y="16230"/>
                    <a:pt x="4200" y="16321"/>
                    <a:pt x="4360" y="16435"/>
                  </a:cubicBezTo>
                  <a:cubicBezTo>
                    <a:pt x="4360" y="16435"/>
                    <a:pt x="4405" y="16412"/>
                    <a:pt x="4405" y="16412"/>
                  </a:cubicBezTo>
                  <a:cubicBezTo>
                    <a:pt x="4382" y="16344"/>
                    <a:pt x="4405" y="16275"/>
                    <a:pt x="4382" y="16207"/>
                  </a:cubicBezTo>
                  <a:cubicBezTo>
                    <a:pt x="4314" y="16093"/>
                    <a:pt x="4223" y="16047"/>
                    <a:pt x="4086" y="16047"/>
                  </a:cubicBezTo>
                  <a:close/>
                  <a:moveTo>
                    <a:pt x="8833" y="15750"/>
                  </a:moveTo>
                  <a:cubicBezTo>
                    <a:pt x="8742" y="15750"/>
                    <a:pt x="8651" y="15773"/>
                    <a:pt x="8582" y="15842"/>
                  </a:cubicBezTo>
                  <a:cubicBezTo>
                    <a:pt x="8514" y="15910"/>
                    <a:pt x="8491" y="15979"/>
                    <a:pt x="8491" y="16070"/>
                  </a:cubicBezTo>
                  <a:cubicBezTo>
                    <a:pt x="8491" y="16298"/>
                    <a:pt x="8605" y="16435"/>
                    <a:pt x="8811" y="16435"/>
                  </a:cubicBezTo>
                  <a:cubicBezTo>
                    <a:pt x="9039" y="16435"/>
                    <a:pt x="9176" y="16298"/>
                    <a:pt x="9176" y="16093"/>
                  </a:cubicBezTo>
                  <a:cubicBezTo>
                    <a:pt x="9176" y="15887"/>
                    <a:pt x="9039" y="15750"/>
                    <a:pt x="8833" y="15750"/>
                  </a:cubicBezTo>
                  <a:close/>
                  <a:moveTo>
                    <a:pt x="10180" y="15819"/>
                  </a:moveTo>
                  <a:cubicBezTo>
                    <a:pt x="10089" y="15819"/>
                    <a:pt x="9998" y="15864"/>
                    <a:pt x="9906" y="15933"/>
                  </a:cubicBezTo>
                  <a:cubicBezTo>
                    <a:pt x="9838" y="16001"/>
                    <a:pt x="9838" y="16093"/>
                    <a:pt x="9815" y="16184"/>
                  </a:cubicBezTo>
                  <a:cubicBezTo>
                    <a:pt x="9792" y="16230"/>
                    <a:pt x="9861" y="16389"/>
                    <a:pt x="9906" y="16435"/>
                  </a:cubicBezTo>
                  <a:cubicBezTo>
                    <a:pt x="9975" y="16526"/>
                    <a:pt x="10089" y="16526"/>
                    <a:pt x="10180" y="16572"/>
                  </a:cubicBezTo>
                  <a:cubicBezTo>
                    <a:pt x="10249" y="16526"/>
                    <a:pt x="10363" y="16526"/>
                    <a:pt x="10431" y="16458"/>
                  </a:cubicBezTo>
                  <a:cubicBezTo>
                    <a:pt x="10500" y="16389"/>
                    <a:pt x="10522" y="16298"/>
                    <a:pt x="10545" y="16207"/>
                  </a:cubicBezTo>
                  <a:cubicBezTo>
                    <a:pt x="10545" y="16138"/>
                    <a:pt x="10477" y="15979"/>
                    <a:pt x="10431" y="15933"/>
                  </a:cubicBezTo>
                  <a:cubicBezTo>
                    <a:pt x="10363" y="15864"/>
                    <a:pt x="10271" y="15819"/>
                    <a:pt x="10180" y="15819"/>
                  </a:cubicBezTo>
                  <a:close/>
                  <a:moveTo>
                    <a:pt x="11527" y="15956"/>
                  </a:moveTo>
                  <a:cubicBezTo>
                    <a:pt x="11413" y="15956"/>
                    <a:pt x="11321" y="15979"/>
                    <a:pt x="11253" y="16070"/>
                  </a:cubicBezTo>
                  <a:cubicBezTo>
                    <a:pt x="11184" y="16138"/>
                    <a:pt x="11139" y="16207"/>
                    <a:pt x="11139" y="16321"/>
                  </a:cubicBezTo>
                  <a:cubicBezTo>
                    <a:pt x="11139" y="16435"/>
                    <a:pt x="11184" y="16504"/>
                    <a:pt x="11253" y="16595"/>
                  </a:cubicBezTo>
                  <a:cubicBezTo>
                    <a:pt x="11309" y="16651"/>
                    <a:pt x="11381" y="16692"/>
                    <a:pt x="11456" y="16692"/>
                  </a:cubicBezTo>
                  <a:cubicBezTo>
                    <a:pt x="11472" y="16692"/>
                    <a:pt x="11488" y="16690"/>
                    <a:pt x="11504" y="16686"/>
                  </a:cubicBezTo>
                  <a:cubicBezTo>
                    <a:pt x="11524" y="16690"/>
                    <a:pt x="11544" y="16692"/>
                    <a:pt x="11562" y="16692"/>
                  </a:cubicBezTo>
                  <a:cubicBezTo>
                    <a:pt x="11650" y="16692"/>
                    <a:pt x="11722" y="16651"/>
                    <a:pt x="11778" y="16595"/>
                  </a:cubicBezTo>
                  <a:cubicBezTo>
                    <a:pt x="11846" y="16526"/>
                    <a:pt x="11892" y="16435"/>
                    <a:pt x="11892" y="16344"/>
                  </a:cubicBezTo>
                  <a:cubicBezTo>
                    <a:pt x="11892" y="16230"/>
                    <a:pt x="11846" y="16138"/>
                    <a:pt x="11778" y="16070"/>
                  </a:cubicBezTo>
                  <a:cubicBezTo>
                    <a:pt x="11709" y="15979"/>
                    <a:pt x="11618" y="15956"/>
                    <a:pt x="11527" y="15956"/>
                  </a:cubicBezTo>
                  <a:close/>
                  <a:moveTo>
                    <a:pt x="12921" y="16044"/>
                  </a:moveTo>
                  <a:cubicBezTo>
                    <a:pt x="12906" y="16044"/>
                    <a:pt x="12890" y="16045"/>
                    <a:pt x="12873" y="16047"/>
                  </a:cubicBezTo>
                  <a:cubicBezTo>
                    <a:pt x="12839" y="16059"/>
                    <a:pt x="12805" y="16059"/>
                    <a:pt x="12776" y="16059"/>
                  </a:cubicBezTo>
                  <a:cubicBezTo>
                    <a:pt x="12748" y="16059"/>
                    <a:pt x="12725" y="16059"/>
                    <a:pt x="12714" y="16070"/>
                  </a:cubicBezTo>
                  <a:cubicBezTo>
                    <a:pt x="12577" y="16138"/>
                    <a:pt x="12463" y="16230"/>
                    <a:pt x="12485" y="16389"/>
                  </a:cubicBezTo>
                  <a:cubicBezTo>
                    <a:pt x="12485" y="16435"/>
                    <a:pt x="12485" y="16435"/>
                    <a:pt x="12485" y="16458"/>
                  </a:cubicBezTo>
                  <a:cubicBezTo>
                    <a:pt x="12463" y="16572"/>
                    <a:pt x="12531" y="16641"/>
                    <a:pt x="12577" y="16709"/>
                  </a:cubicBezTo>
                  <a:cubicBezTo>
                    <a:pt x="12588" y="16720"/>
                    <a:pt x="12600" y="16726"/>
                    <a:pt x="12611" y="16726"/>
                  </a:cubicBezTo>
                  <a:cubicBezTo>
                    <a:pt x="12622" y="16726"/>
                    <a:pt x="12634" y="16720"/>
                    <a:pt x="12645" y="16709"/>
                  </a:cubicBezTo>
                  <a:cubicBezTo>
                    <a:pt x="12828" y="16618"/>
                    <a:pt x="12988" y="16526"/>
                    <a:pt x="13170" y="16435"/>
                  </a:cubicBezTo>
                  <a:cubicBezTo>
                    <a:pt x="13193" y="16435"/>
                    <a:pt x="13216" y="16412"/>
                    <a:pt x="13216" y="16412"/>
                  </a:cubicBezTo>
                  <a:cubicBezTo>
                    <a:pt x="13239" y="16367"/>
                    <a:pt x="13239" y="16298"/>
                    <a:pt x="13216" y="16253"/>
                  </a:cubicBezTo>
                  <a:cubicBezTo>
                    <a:pt x="13134" y="16130"/>
                    <a:pt x="13052" y="16044"/>
                    <a:pt x="12921" y="16044"/>
                  </a:cubicBezTo>
                  <a:close/>
                  <a:moveTo>
                    <a:pt x="5432" y="16116"/>
                  </a:moveTo>
                  <a:cubicBezTo>
                    <a:pt x="5273" y="16138"/>
                    <a:pt x="5090" y="16321"/>
                    <a:pt x="5113" y="16458"/>
                  </a:cubicBezTo>
                  <a:cubicBezTo>
                    <a:pt x="5113" y="16641"/>
                    <a:pt x="5295" y="16800"/>
                    <a:pt x="5455" y="16800"/>
                  </a:cubicBezTo>
                  <a:cubicBezTo>
                    <a:pt x="5615" y="16778"/>
                    <a:pt x="5775" y="16595"/>
                    <a:pt x="5775" y="16458"/>
                  </a:cubicBezTo>
                  <a:cubicBezTo>
                    <a:pt x="5775" y="16298"/>
                    <a:pt x="5592" y="16116"/>
                    <a:pt x="5432" y="16116"/>
                  </a:cubicBezTo>
                  <a:close/>
                  <a:moveTo>
                    <a:pt x="6779" y="16253"/>
                  </a:moveTo>
                  <a:cubicBezTo>
                    <a:pt x="6574" y="16275"/>
                    <a:pt x="6437" y="16412"/>
                    <a:pt x="6460" y="16618"/>
                  </a:cubicBezTo>
                  <a:cubicBezTo>
                    <a:pt x="6460" y="16800"/>
                    <a:pt x="6597" y="16914"/>
                    <a:pt x="6779" y="16937"/>
                  </a:cubicBezTo>
                  <a:cubicBezTo>
                    <a:pt x="6962" y="16937"/>
                    <a:pt x="7122" y="16800"/>
                    <a:pt x="7122" y="16595"/>
                  </a:cubicBezTo>
                  <a:cubicBezTo>
                    <a:pt x="7122" y="16412"/>
                    <a:pt x="6962" y="16253"/>
                    <a:pt x="6779" y="16253"/>
                  </a:cubicBezTo>
                  <a:close/>
                  <a:moveTo>
                    <a:pt x="8080" y="16367"/>
                  </a:moveTo>
                  <a:cubicBezTo>
                    <a:pt x="7875" y="16367"/>
                    <a:pt x="7761" y="16481"/>
                    <a:pt x="7761" y="16686"/>
                  </a:cubicBezTo>
                  <a:cubicBezTo>
                    <a:pt x="7761" y="16892"/>
                    <a:pt x="7875" y="17029"/>
                    <a:pt x="8080" y="17029"/>
                  </a:cubicBezTo>
                  <a:cubicBezTo>
                    <a:pt x="8308" y="17029"/>
                    <a:pt x="8423" y="16914"/>
                    <a:pt x="8423" y="16686"/>
                  </a:cubicBezTo>
                  <a:cubicBezTo>
                    <a:pt x="8423" y="16481"/>
                    <a:pt x="8308" y="16367"/>
                    <a:pt x="8080" y="16367"/>
                  </a:cubicBezTo>
                  <a:close/>
                  <a:moveTo>
                    <a:pt x="12075" y="16686"/>
                  </a:moveTo>
                  <a:cubicBezTo>
                    <a:pt x="11915" y="16709"/>
                    <a:pt x="11755" y="16846"/>
                    <a:pt x="11755" y="17006"/>
                  </a:cubicBezTo>
                  <a:lnTo>
                    <a:pt x="11755" y="17051"/>
                  </a:lnTo>
                  <a:cubicBezTo>
                    <a:pt x="11755" y="17081"/>
                    <a:pt x="11759" y="17089"/>
                    <a:pt x="11766" y="17089"/>
                  </a:cubicBezTo>
                  <a:cubicBezTo>
                    <a:pt x="11775" y="17089"/>
                    <a:pt x="11788" y="17074"/>
                    <a:pt x="11801" y="17074"/>
                  </a:cubicBezTo>
                  <a:cubicBezTo>
                    <a:pt x="11915" y="17051"/>
                    <a:pt x="11983" y="16983"/>
                    <a:pt x="12097" y="16960"/>
                  </a:cubicBezTo>
                  <a:cubicBezTo>
                    <a:pt x="12189" y="16937"/>
                    <a:pt x="12280" y="16869"/>
                    <a:pt x="12394" y="16823"/>
                  </a:cubicBezTo>
                  <a:cubicBezTo>
                    <a:pt x="12463" y="16800"/>
                    <a:pt x="12394" y="16778"/>
                    <a:pt x="12394" y="16778"/>
                  </a:cubicBezTo>
                  <a:cubicBezTo>
                    <a:pt x="12303" y="16709"/>
                    <a:pt x="12189" y="16686"/>
                    <a:pt x="12075" y="16686"/>
                  </a:cubicBezTo>
                  <a:close/>
                  <a:moveTo>
                    <a:pt x="9427" y="16458"/>
                  </a:moveTo>
                  <a:cubicBezTo>
                    <a:pt x="9336" y="16458"/>
                    <a:pt x="9244" y="16504"/>
                    <a:pt x="9153" y="16572"/>
                  </a:cubicBezTo>
                  <a:cubicBezTo>
                    <a:pt x="9130" y="16618"/>
                    <a:pt x="9062" y="16800"/>
                    <a:pt x="9062" y="16846"/>
                  </a:cubicBezTo>
                  <a:cubicBezTo>
                    <a:pt x="9084" y="16937"/>
                    <a:pt x="9107" y="17029"/>
                    <a:pt x="9176" y="17097"/>
                  </a:cubicBezTo>
                  <a:cubicBezTo>
                    <a:pt x="9244" y="17166"/>
                    <a:pt x="9358" y="17166"/>
                    <a:pt x="9427" y="17211"/>
                  </a:cubicBezTo>
                  <a:cubicBezTo>
                    <a:pt x="9518" y="17166"/>
                    <a:pt x="9632" y="17166"/>
                    <a:pt x="9701" y="17074"/>
                  </a:cubicBezTo>
                  <a:cubicBezTo>
                    <a:pt x="9746" y="17029"/>
                    <a:pt x="9815" y="16869"/>
                    <a:pt x="9792" y="16823"/>
                  </a:cubicBezTo>
                  <a:cubicBezTo>
                    <a:pt x="9769" y="16732"/>
                    <a:pt x="9769" y="16641"/>
                    <a:pt x="9701" y="16572"/>
                  </a:cubicBezTo>
                  <a:cubicBezTo>
                    <a:pt x="9609" y="16504"/>
                    <a:pt x="9518" y="16458"/>
                    <a:pt x="9427" y="16458"/>
                  </a:cubicBezTo>
                  <a:close/>
                  <a:moveTo>
                    <a:pt x="6003" y="16869"/>
                  </a:moveTo>
                  <a:cubicBezTo>
                    <a:pt x="5935" y="16892"/>
                    <a:pt x="5820" y="16892"/>
                    <a:pt x="5775" y="17006"/>
                  </a:cubicBezTo>
                  <a:cubicBezTo>
                    <a:pt x="5729" y="17074"/>
                    <a:pt x="5775" y="17074"/>
                    <a:pt x="5798" y="17097"/>
                  </a:cubicBezTo>
                  <a:cubicBezTo>
                    <a:pt x="5843" y="17120"/>
                    <a:pt x="5912" y="17120"/>
                    <a:pt x="5980" y="17143"/>
                  </a:cubicBezTo>
                  <a:cubicBezTo>
                    <a:pt x="6094" y="17188"/>
                    <a:pt x="6186" y="17234"/>
                    <a:pt x="6300" y="17257"/>
                  </a:cubicBezTo>
                  <a:cubicBezTo>
                    <a:pt x="6312" y="17263"/>
                    <a:pt x="6323" y="17266"/>
                    <a:pt x="6332" y="17266"/>
                  </a:cubicBezTo>
                  <a:cubicBezTo>
                    <a:pt x="6356" y="17266"/>
                    <a:pt x="6368" y="17245"/>
                    <a:pt x="6368" y="17211"/>
                  </a:cubicBezTo>
                  <a:cubicBezTo>
                    <a:pt x="6391" y="17029"/>
                    <a:pt x="6254" y="16869"/>
                    <a:pt x="6003" y="16869"/>
                  </a:cubicBezTo>
                  <a:close/>
                  <a:moveTo>
                    <a:pt x="10796" y="16549"/>
                  </a:moveTo>
                  <a:cubicBezTo>
                    <a:pt x="10568" y="16572"/>
                    <a:pt x="10408" y="16709"/>
                    <a:pt x="10408" y="16914"/>
                  </a:cubicBezTo>
                  <a:cubicBezTo>
                    <a:pt x="10408" y="17029"/>
                    <a:pt x="10431" y="17120"/>
                    <a:pt x="10522" y="17188"/>
                  </a:cubicBezTo>
                  <a:cubicBezTo>
                    <a:pt x="10591" y="17257"/>
                    <a:pt x="10659" y="17302"/>
                    <a:pt x="10774" y="17302"/>
                  </a:cubicBezTo>
                  <a:cubicBezTo>
                    <a:pt x="10979" y="17302"/>
                    <a:pt x="11139" y="17143"/>
                    <a:pt x="11139" y="16914"/>
                  </a:cubicBezTo>
                  <a:cubicBezTo>
                    <a:pt x="11162" y="16823"/>
                    <a:pt x="11116" y="16755"/>
                    <a:pt x="11047" y="16663"/>
                  </a:cubicBezTo>
                  <a:cubicBezTo>
                    <a:pt x="10979" y="16595"/>
                    <a:pt x="10888" y="16549"/>
                    <a:pt x="10796" y="16549"/>
                  </a:cubicBezTo>
                  <a:close/>
                  <a:moveTo>
                    <a:pt x="7329" y="16956"/>
                  </a:moveTo>
                  <a:cubicBezTo>
                    <a:pt x="7235" y="16956"/>
                    <a:pt x="7158" y="17018"/>
                    <a:pt x="7099" y="17097"/>
                  </a:cubicBezTo>
                  <a:cubicBezTo>
                    <a:pt x="7030" y="17166"/>
                    <a:pt x="7053" y="17257"/>
                    <a:pt x="7053" y="17348"/>
                  </a:cubicBezTo>
                  <a:cubicBezTo>
                    <a:pt x="7053" y="17417"/>
                    <a:pt x="7076" y="17462"/>
                    <a:pt x="7144" y="17462"/>
                  </a:cubicBezTo>
                  <a:cubicBezTo>
                    <a:pt x="7236" y="17485"/>
                    <a:pt x="7350" y="17485"/>
                    <a:pt x="7441" y="17508"/>
                  </a:cubicBezTo>
                  <a:cubicBezTo>
                    <a:pt x="7464" y="17508"/>
                    <a:pt x="7487" y="17502"/>
                    <a:pt x="7510" y="17502"/>
                  </a:cubicBezTo>
                  <a:cubicBezTo>
                    <a:pt x="7532" y="17502"/>
                    <a:pt x="7555" y="17508"/>
                    <a:pt x="7578" y="17531"/>
                  </a:cubicBezTo>
                  <a:cubicBezTo>
                    <a:pt x="7584" y="17537"/>
                    <a:pt x="7594" y="17540"/>
                    <a:pt x="7604" y="17540"/>
                  </a:cubicBezTo>
                  <a:cubicBezTo>
                    <a:pt x="7634" y="17540"/>
                    <a:pt x="7675" y="17519"/>
                    <a:pt x="7692" y="17485"/>
                  </a:cubicBezTo>
                  <a:cubicBezTo>
                    <a:pt x="7738" y="17394"/>
                    <a:pt x="7738" y="17280"/>
                    <a:pt x="7692" y="17166"/>
                  </a:cubicBezTo>
                  <a:cubicBezTo>
                    <a:pt x="7651" y="17043"/>
                    <a:pt x="7574" y="16957"/>
                    <a:pt x="7426" y="16957"/>
                  </a:cubicBezTo>
                  <a:cubicBezTo>
                    <a:pt x="7409" y="16957"/>
                    <a:pt x="7391" y="16958"/>
                    <a:pt x="7373" y="16960"/>
                  </a:cubicBezTo>
                  <a:cubicBezTo>
                    <a:pt x="7358" y="16957"/>
                    <a:pt x="7343" y="16956"/>
                    <a:pt x="7329" y="16956"/>
                  </a:cubicBezTo>
                  <a:close/>
                  <a:moveTo>
                    <a:pt x="10025" y="17171"/>
                  </a:moveTo>
                  <a:cubicBezTo>
                    <a:pt x="9850" y="17171"/>
                    <a:pt x="9678" y="17300"/>
                    <a:pt x="9678" y="17508"/>
                  </a:cubicBezTo>
                  <a:cubicBezTo>
                    <a:pt x="9663" y="17551"/>
                    <a:pt x="9667" y="17567"/>
                    <a:pt x="9690" y="17567"/>
                  </a:cubicBezTo>
                  <a:cubicBezTo>
                    <a:pt x="9702" y="17567"/>
                    <a:pt x="9721" y="17562"/>
                    <a:pt x="9746" y="17554"/>
                  </a:cubicBezTo>
                  <a:cubicBezTo>
                    <a:pt x="9746" y="17531"/>
                    <a:pt x="9769" y="17531"/>
                    <a:pt x="9792" y="17531"/>
                  </a:cubicBezTo>
                  <a:cubicBezTo>
                    <a:pt x="9883" y="17531"/>
                    <a:pt x="9975" y="17508"/>
                    <a:pt x="10066" y="17508"/>
                  </a:cubicBezTo>
                  <a:cubicBezTo>
                    <a:pt x="10157" y="17485"/>
                    <a:pt x="10271" y="17462"/>
                    <a:pt x="10386" y="17462"/>
                  </a:cubicBezTo>
                  <a:cubicBezTo>
                    <a:pt x="10408" y="17462"/>
                    <a:pt x="10408" y="17462"/>
                    <a:pt x="10386" y="17439"/>
                  </a:cubicBezTo>
                  <a:cubicBezTo>
                    <a:pt x="10363" y="17302"/>
                    <a:pt x="10271" y="17234"/>
                    <a:pt x="10134" y="17188"/>
                  </a:cubicBezTo>
                  <a:cubicBezTo>
                    <a:pt x="10099" y="17176"/>
                    <a:pt x="10062" y="17171"/>
                    <a:pt x="10025" y="17171"/>
                  </a:cubicBezTo>
                  <a:close/>
                  <a:moveTo>
                    <a:pt x="8752" y="17070"/>
                  </a:moveTo>
                  <a:cubicBezTo>
                    <a:pt x="8740" y="17070"/>
                    <a:pt x="8728" y="17071"/>
                    <a:pt x="8719" y="17074"/>
                  </a:cubicBezTo>
                  <a:cubicBezTo>
                    <a:pt x="8628" y="17074"/>
                    <a:pt x="8514" y="17120"/>
                    <a:pt x="8468" y="17188"/>
                  </a:cubicBezTo>
                  <a:cubicBezTo>
                    <a:pt x="8400" y="17257"/>
                    <a:pt x="8354" y="17325"/>
                    <a:pt x="8354" y="17417"/>
                  </a:cubicBezTo>
                  <a:cubicBezTo>
                    <a:pt x="8354" y="17485"/>
                    <a:pt x="8377" y="17531"/>
                    <a:pt x="8400" y="17576"/>
                  </a:cubicBezTo>
                  <a:cubicBezTo>
                    <a:pt x="8423" y="17599"/>
                    <a:pt x="8491" y="17599"/>
                    <a:pt x="8537" y="17599"/>
                  </a:cubicBezTo>
                  <a:lnTo>
                    <a:pt x="9016" y="17599"/>
                  </a:lnTo>
                  <a:cubicBezTo>
                    <a:pt x="9039" y="17599"/>
                    <a:pt x="9062" y="17576"/>
                    <a:pt x="9062" y="17576"/>
                  </a:cubicBezTo>
                  <a:cubicBezTo>
                    <a:pt x="9062" y="17485"/>
                    <a:pt x="9153" y="17417"/>
                    <a:pt x="9062" y="17325"/>
                  </a:cubicBezTo>
                  <a:cubicBezTo>
                    <a:pt x="9084" y="17257"/>
                    <a:pt x="9016" y="17234"/>
                    <a:pt x="8993" y="17188"/>
                  </a:cubicBezTo>
                  <a:cubicBezTo>
                    <a:pt x="8973" y="17129"/>
                    <a:pt x="8834" y="17070"/>
                    <a:pt x="8752" y="1707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9" name="Google Shape;1929;p28"/>
            <p:cNvSpPr/>
            <p:nvPr/>
          </p:nvSpPr>
          <p:spPr>
            <a:xfrm>
              <a:off x="5646575" y="4082350"/>
              <a:ext cx="438825" cy="439400"/>
            </a:xfrm>
            <a:custGeom>
              <a:avLst/>
              <a:gdLst/>
              <a:ahLst/>
              <a:cxnLst/>
              <a:rect l="l" t="t" r="r" b="b"/>
              <a:pathLst>
                <a:path w="17553" h="17576" extrusionOk="0">
                  <a:moveTo>
                    <a:pt x="8788" y="0"/>
                  </a:moveTo>
                  <a:cubicBezTo>
                    <a:pt x="3926" y="0"/>
                    <a:pt x="0" y="3949"/>
                    <a:pt x="0" y="8788"/>
                  </a:cubicBezTo>
                  <a:cubicBezTo>
                    <a:pt x="0" y="13650"/>
                    <a:pt x="3926" y="17576"/>
                    <a:pt x="8788" y="17576"/>
                  </a:cubicBezTo>
                  <a:cubicBezTo>
                    <a:pt x="13627" y="17576"/>
                    <a:pt x="17553" y="13650"/>
                    <a:pt x="17553" y="8788"/>
                  </a:cubicBezTo>
                  <a:cubicBezTo>
                    <a:pt x="17553" y="3949"/>
                    <a:pt x="13627" y="0"/>
                    <a:pt x="8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30" name="Google Shape;1930;p28"/>
            <p:cNvSpPr/>
            <p:nvPr/>
          </p:nvSpPr>
          <p:spPr>
            <a:xfrm>
              <a:off x="5656275" y="4094900"/>
              <a:ext cx="439975" cy="440550"/>
            </a:xfrm>
            <a:custGeom>
              <a:avLst/>
              <a:gdLst/>
              <a:ahLst/>
              <a:cxnLst/>
              <a:rect l="l" t="t" r="r" b="b"/>
              <a:pathLst>
                <a:path w="17599" h="17622" extrusionOk="0">
                  <a:moveTo>
                    <a:pt x="6962" y="206"/>
                  </a:moveTo>
                  <a:cubicBezTo>
                    <a:pt x="6779" y="252"/>
                    <a:pt x="6597" y="297"/>
                    <a:pt x="6414" y="343"/>
                  </a:cubicBezTo>
                  <a:cubicBezTo>
                    <a:pt x="6391" y="343"/>
                    <a:pt x="6346" y="366"/>
                    <a:pt x="6323" y="389"/>
                  </a:cubicBezTo>
                  <a:cubicBezTo>
                    <a:pt x="6346" y="389"/>
                    <a:pt x="6369" y="411"/>
                    <a:pt x="6414" y="434"/>
                  </a:cubicBezTo>
                  <a:cubicBezTo>
                    <a:pt x="6483" y="503"/>
                    <a:pt x="6551" y="503"/>
                    <a:pt x="6642" y="503"/>
                  </a:cubicBezTo>
                  <a:cubicBezTo>
                    <a:pt x="6734" y="503"/>
                    <a:pt x="6779" y="457"/>
                    <a:pt x="6848" y="411"/>
                  </a:cubicBezTo>
                  <a:cubicBezTo>
                    <a:pt x="6939" y="389"/>
                    <a:pt x="6939" y="297"/>
                    <a:pt x="6985" y="252"/>
                  </a:cubicBezTo>
                  <a:cubicBezTo>
                    <a:pt x="6985" y="229"/>
                    <a:pt x="6985" y="206"/>
                    <a:pt x="6985" y="206"/>
                  </a:cubicBezTo>
                  <a:close/>
                  <a:moveTo>
                    <a:pt x="7875" y="46"/>
                  </a:moveTo>
                  <a:cubicBezTo>
                    <a:pt x="7692" y="92"/>
                    <a:pt x="7510" y="115"/>
                    <a:pt x="7327" y="138"/>
                  </a:cubicBezTo>
                  <a:cubicBezTo>
                    <a:pt x="7282" y="138"/>
                    <a:pt x="7236" y="160"/>
                    <a:pt x="7190" y="160"/>
                  </a:cubicBezTo>
                  <a:cubicBezTo>
                    <a:pt x="7190" y="183"/>
                    <a:pt x="7190" y="206"/>
                    <a:pt x="7190" y="229"/>
                  </a:cubicBezTo>
                  <a:cubicBezTo>
                    <a:pt x="7145" y="320"/>
                    <a:pt x="7236" y="389"/>
                    <a:pt x="7282" y="480"/>
                  </a:cubicBezTo>
                  <a:cubicBezTo>
                    <a:pt x="7304" y="526"/>
                    <a:pt x="7396" y="548"/>
                    <a:pt x="7441" y="571"/>
                  </a:cubicBezTo>
                  <a:cubicBezTo>
                    <a:pt x="7496" y="590"/>
                    <a:pt x="7543" y="598"/>
                    <a:pt x="7585" y="598"/>
                  </a:cubicBezTo>
                  <a:cubicBezTo>
                    <a:pt x="7699" y="598"/>
                    <a:pt x="7775" y="535"/>
                    <a:pt x="7875" y="434"/>
                  </a:cubicBezTo>
                  <a:cubicBezTo>
                    <a:pt x="7966" y="343"/>
                    <a:pt x="7966" y="229"/>
                    <a:pt x="7966" y="138"/>
                  </a:cubicBezTo>
                  <a:cubicBezTo>
                    <a:pt x="7966" y="69"/>
                    <a:pt x="7921" y="46"/>
                    <a:pt x="7875" y="46"/>
                  </a:cubicBezTo>
                  <a:close/>
                  <a:moveTo>
                    <a:pt x="8720" y="1"/>
                  </a:moveTo>
                  <a:cubicBezTo>
                    <a:pt x="8583" y="23"/>
                    <a:pt x="8423" y="23"/>
                    <a:pt x="8286" y="23"/>
                  </a:cubicBezTo>
                  <a:cubicBezTo>
                    <a:pt x="8217" y="46"/>
                    <a:pt x="8149" y="69"/>
                    <a:pt x="8126" y="160"/>
                  </a:cubicBezTo>
                  <a:cubicBezTo>
                    <a:pt x="8058" y="366"/>
                    <a:pt x="8172" y="571"/>
                    <a:pt x="8377" y="640"/>
                  </a:cubicBezTo>
                  <a:cubicBezTo>
                    <a:pt x="8425" y="660"/>
                    <a:pt x="8473" y="671"/>
                    <a:pt x="8520" y="671"/>
                  </a:cubicBezTo>
                  <a:cubicBezTo>
                    <a:pt x="8629" y="671"/>
                    <a:pt x="8731" y="615"/>
                    <a:pt x="8811" y="503"/>
                  </a:cubicBezTo>
                  <a:cubicBezTo>
                    <a:pt x="8925" y="320"/>
                    <a:pt x="8925" y="229"/>
                    <a:pt x="8811" y="69"/>
                  </a:cubicBezTo>
                  <a:cubicBezTo>
                    <a:pt x="8811" y="23"/>
                    <a:pt x="8765" y="1"/>
                    <a:pt x="8720" y="1"/>
                  </a:cubicBezTo>
                  <a:close/>
                  <a:moveTo>
                    <a:pt x="9290" y="23"/>
                  </a:moveTo>
                  <a:cubicBezTo>
                    <a:pt x="9267" y="23"/>
                    <a:pt x="9267" y="46"/>
                    <a:pt x="9267" y="46"/>
                  </a:cubicBezTo>
                  <a:cubicBezTo>
                    <a:pt x="9199" y="92"/>
                    <a:pt x="9130" y="160"/>
                    <a:pt x="9085" y="206"/>
                  </a:cubicBezTo>
                  <a:cubicBezTo>
                    <a:pt x="9062" y="252"/>
                    <a:pt x="9062" y="297"/>
                    <a:pt x="9062" y="343"/>
                  </a:cubicBezTo>
                  <a:cubicBezTo>
                    <a:pt x="9062" y="434"/>
                    <a:pt x="9062" y="526"/>
                    <a:pt x="9130" y="594"/>
                  </a:cubicBezTo>
                  <a:cubicBezTo>
                    <a:pt x="9176" y="640"/>
                    <a:pt x="9222" y="685"/>
                    <a:pt x="9267" y="708"/>
                  </a:cubicBezTo>
                  <a:cubicBezTo>
                    <a:pt x="9267" y="731"/>
                    <a:pt x="9290" y="731"/>
                    <a:pt x="9313" y="754"/>
                  </a:cubicBezTo>
                  <a:cubicBezTo>
                    <a:pt x="9359" y="760"/>
                    <a:pt x="9404" y="765"/>
                    <a:pt x="9446" y="765"/>
                  </a:cubicBezTo>
                  <a:cubicBezTo>
                    <a:pt x="9548" y="765"/>
                    <a:pt x="9636" y="737"/>
                    <a:pt x="9701" y="640"/>
                  </a:cubicBezTo>
                  <a:cubicBezTo>
                    <a:pt x="9770" y="594"/>
                    <a:pt x="9815" y="526"/>
                    <a:pt x="9838" y="434"/>
                  </a:cubicBezTo>
                  <a:cubicBezTo>
                    <a:pt x="9838" y="343"/>
                    <a:pt x="9838" y="274"/>
                    <a:pt x="9792" y="206"/>
                  </a:cubicBezTo>
                  <a:cubicBezTo>
                    <a:pt x="9747" y="138"/>
                    <a:pt x="9678" y="46"/>
                    <a:pt x="9564" y="46"/>
                  </a:cubicBezTo>
                  <a:cubicBezTo>
                    <a:pt x="9473" y="23"/>
                    <a:pt x="9381" y="23"/>
                    <a:pt x="9290" y="23"/>
                  </a:cubicBezTo>
                  <a:close/>
                  <a:moveTo>
                    <a:pt x="10282" y="123"/>
                  </a:moveTo>
                  <a:cubicBezTo>
                    <a:pt x="10218" y="123"/>
                    <a:pt x="10165" y="176"/>
                    <a:pt x="10112" y="229"/>
                  </a:cubicBezTo>
                  <a:cubicBezTo>
                    <a:pt x="10089" y="252"/>
                    <a:pt x="10043" y="297"/>
                    <a:pt x="10021" y="343"/>
                  </a:cubicBezTo>
                  <a:cubicBezTo>
                    <a:pt x="9998" y="480"/>
                    <a:pt x="9998" y="640"/>
                    <a:pt x="10135" y="731"/>
                  </a:cubicBezTo>
                  <a:cubicBezTo>
                    <a:pt x="10135" y="731"/>
                    <a:pt x="10158" y="754"/>
                    <a:pt x="10180" y="777"/>
                  </a:cubicBezTo>
                  <a:cubicBezTo>
                    <a:pt x="10249" y="845"/>
                    <a:pt x="10340" y="845"/>
                    <a:pt x="10454" y="845"/>
                  </a:cubicBezTo>
                  <a:cubicBezTo>
                    <a:pt x="10568" y="845"/>
                    <a:pt x="10614" y="777"/>
                    <a:pt x="10683" y="708"/>
                  </a:cubicBezTo>
                  <a:cubicBezTo>
                    <a:pt x="10774" y="663"/>
                    <a:pt x="10774" y="571"/>
                    <a:pt x="10774" y="480"/>
                  </a:cubicBezTo>
                  <a:cubicBezTo>
                    <a:pt x="10797" y="434"/>
                    <a:pt x="10774" y="366"/>
                    <a:pt x="10751" y="297"/>
                  </a:cubicBezTo>
                  <a:cubicBezTo>
                    <a:pt x="10705" y="229"/>
                    <a:pt x="10637" y="183"/>
                    <a:pt x="10546" y="183"/>
                  </a:cubicBezTo>
                  <a:cubicBezTo>
                    <a:pt x="10477" y="160"/>
                    <a:pt x="10409" y="183"/>
                    <a:pt x="10340" y="138"/>
                  </a:cubicBezTo>
                  <a:cubicBezTo>
                    <a:pt x="10320" y="127"/>
                    <a:pt x="10300" y="123"/>
                    <a:pt x="10282" y="123"/>
                  </a:cubicBezTo>
                  <a:close/>
                  <a:moveTo>
                    <a:pt x="11048" y="297"/>
                  </a:moveTo>
                  <a:cubicBezTo>
                    <a:pt x="11002" y="320"/>
                    <a:pt x="10956" y="366"/>
                    <a:pt x="10956" y="411"/>
                  </a:cubicBezTo>
                  <a:cubicBezTo>
                    <a:pt x="10911" y="571"/>
                    <a:pt x="10934" y="708"/>
                    <a:pt x="11048" y="799"/>
                  </a:cubicBezTo>
                  <a:cubicBezTo>
                    <a:pt x="11093" y="822"/>
                    <a:pt x="11139" y="891"/>
                    <a:pt x="11185" y="914"/>
                  </a:cubicBezTo>
                  <a:cubicBezTo>
                    <a:pt x="11236" y="922"/>
                    <a:pt x="11288" y="931"/>
                    <a:pt x="11338" y="931"/>
                  </a:cubicBezTo>
                  <a:cubicBezTo>
                    <a:pt x="11419" y="931"/>
                    <a:pt x="11493" y="907"/>
                    <a:pt x="11550" y="822"/>
                  </a:cubicBezTo>
                  <a:cubicBezTo>
                    <a:pt x="11573" y="799"/>
                    <a:pt x="11596" y="799"/>
                    <a:pt x="11596" y="777"/>
                  </a:cubicBezTo>
                  <a:cubicBezTo>
                    <a:pt x="11687" y="731"/>
                    <a:pt x="11687" y="617"/>
                    <a:pt x="11710" y="548"/>
                  </a:cubicBezTo>
                  <a:cubicBezTo>
                    <a:pt x="11710" y="503"/>
                    <a:pt x="11710" y="503"/>
                    <a:pt x="11664" y="480"/>
                  </a:cubicBezTo>
                  <a:cubicBezTo>
                    <a:pt x="11481" y="434"/>
                    <a:pt x="11299" y="366"/>
                    <a:pt x="11116" y="320"/>
                  </a:cubicBezTo>
                  <a:cubicBezTo>
                    <a:pt x="11093" y="320"/>
                    <a:pt x="11071" y="297"/>
                    <a:pt x="11048" y="297"/>
                  </a:cubicBezTo>
                  <a:close/>
                  <a:moveTo>
                    <a:pt x="11907" y="588"/>
                  </a:moveTo>
                  <a:cubicBezTo>
                    <a:pt x="11879" y="588"/>
                    <a:pt x="11897" y="617"/>
                    <a:pt x="11915" y="617"/>
                  </a:cubicBezTo>
                  <a:cubicBezTo>
                    <a:pt x="11938" y="731"/>
                    <a:pt x="11984" y="822"/>
                    <a:pt x="12075" y="914"/>
                  </a:cubicBezTo>
                  <a:cubicBezTo>
                    <a:pt x="12132" y="971"/>
                    <a:pt x="12212" y="999"/>
                    <a:pt x="12295" y="999"/>
                  </a:cubicBezTo>
                  <a:cubicBezTo>
                    <a:pt x="12377" y="999"/>
                    <a:pt x="12463" y="971"/>
                    <a:pt x="12531" y="914"/>
                  </a:cubicBezTo>
                  <a:lnTo>
                    <a:pt x="12554" y="891"/>
                  </a:lnTo>
                  <a:cubicBezTo>
                    <a:pt x="12600" y="845"/>
                    <a:pt x="12531" y="845"/>
                    <a:pt x="12531" y="845"/>
                  </a:cubicBezTo>
                  <a:cubicBezTo>
                    <a:pt x="12440" y="777"/>
                    <a:pt x="12326" y="754"/>
                    <a:pt x="12235" y="708"/>
                  </a:cubicBezTo>
                  <a:cubicBezTo>
                    <a:pt x="12143" y="663"/>
                    <a:pt x="12029" y="640"/>
                    <a:pt x="11938" y="594"/>
                  </a:cubicBezTo>
                  <a:cubicBezTo>
                    <a:pt x="11924" y="589"/>
                    <a:pt x="11914" y="588"/>
                    <a:pt x="11907" y="588"/>
                  </a:cubicBezTo>
                  <a:close/>
                  <a:moveTo>
                    <a:pt x="5022" y="891"/>
                  </a:moveTo>
                  <a:cubicBezTo>
                    <a:pt x="4999" y="891"/>
                    <a:pt x="4999" y="891"/>
                    <a:pt x="4976" y="914"/>
                  </a:cubicBezTo>
                  <a:cubicBezTo>
                    <a:pt x="4885" y="959"/>
                    <a:pt x="4794" y="1005"/>
                    <a:pt x="4702" y="1028"/>
                  </a:cubicBezTo>
                  <a:cubicBezTo>
                    <a:pt x="4588" y="1073"/>
                    <a:pt x="4520" y="1165"/>
                    <a:pt x="4428" y="1187"/>
                  </a:cubicBezTo>
                  <a:cubicBezTo>
                    <a:pt x="4406" y="1187"/>
                    <a:pt x="4406" y="1210"/>
                    <a:pt x="4406" y="1233"/>
                  </a:cubicBezTo>
                  <a:cubicBezTo>
                    <a:pt x="4428" y="1256"/>
                    <a:pt x="4451" y="1279"/>
                    <a:pt x="4497" y="1279"/>
                  </a:cubicBezTo>
                  <a:cubicBezTo>
                    <a:pt x="4556" y="1289"/>
                    <a:pt x="4615" y="1303"/>
                    <a:pt x="4672" y="1303"/>
                  </a:cubicBezTo>
                  <a:cubicBezTo>
                    <a:pt x="4748" y="1303"/>
                    <a:pt x="4820" y="1278"/>
                    <a:pt x="4885" y="1187"/>
                  </a:cubicBezTo>
                  <a:cubicBezTo>
                    <a:pt x="4976" y="1142"/>
                    <a:pt x="4999" y="1028"/>
                    <a:pt x="5022" y="936"/>
                  </a:cubicBezTo>
                  <a:cubicBezTo>
                    <a:pt x="5022" y="914"/>
                    <a:pt x="5022" y="914"/>
                    <a:pt x="5022" y="891"/>
                  </a:cubicBezTo>
                  <a:close/>
                  <a:moveTo>
                    <a:pt x="5668" y="626"/>
                  </a:moveTo>
                  <a:cubicBezTo>
                    <a:pt x="5636" y="626"/>
                    <a:pt x="5603" y="631"/>
                    <a:pt x="5570" y="640"/>
                  </a:cubicBezTo>
                  <a:cubicBezTo>
                    <a:pt x="5547" y="663"/>
                    <a:pt x="5501" y="663"/>
                    <a:pt x="5456" y="685"/>
                  </a:cubicBezTo>
                  <a:cubicBezTo>
                    <a:pt x="5319" y="731"/>
                    <a:pt x="5227" y="777"/>
                    <a:pt x="5204" y="959"/>
                  </a:cubicBezTo>
                  <a:cubicBezTo>
                    <a:pt x="5204" y="1051"/>
                    <a:pt x="5204" y="1142"/>
                    <a:pt x="5296" y="1210"/>
                  </a:cubicBezTo>
                  <a:cubicBezTo>
                    <a:pt x="5341" y="1256"/>
                    <a:pt x="5364" y="1302"/>
                    <a:pt x="5410" y="1324"/>
                  </a:cubicBezTo>
                  <a:cubicBezTo>
                    <a:pt x="5433" y="1347"/>
                    <a:pt x="5456" y="1347"/>
                    <a:pt x="5478" y="1370"/>
                  </a:cubicBezTo>
                  <a:cubicBezTo>
                    <a:pt x="5525" y="1377"/>
                    <a:pt x="5569" y="1381"/>
                    <a:pt x="5611" y="1381"/>
                  </a:cubicBezTo>
                  <a:cubicBezTo>
                    <a:pt x="5714" y="1381"/>
                    <a:pt x="5802" y="1353"/>
                    <a:pt x="5866" y="1256"/>
                  </a:cubicBezTo>
                  <a:cubicBezTo>
                    <a:pt x="5866" y="1256"/>
                    <a:pt x="5866" y="1233"/>
                    <a:pt x="5889" y="1233"/>
                  </a:cubicBezTo>
                  <a:cubicBezTo>
                    <a:pt x="5958" y="1187"/>
                    <a:pt x="5981" y="1096"/>
                    <a:pt x="5981" y="1005"/>
                  </a:cubicBezTo>
                  <a:cubicBezTo>
                    <a:pt x="6003" y="914"/>
                    <a:pt x="5958" y="799"/>
                    <a:pt x="5866" y="754"/>
                  </a:cubicBezTo>
                  <a:cubicBezTo>
                    <a:pt x="5844" y="731"/>
                    <a:pt x="5821" y="708"/>
                    <a:pt x="5798" y="685"/>
                  </a:cubicBezTo>
                  <a:cubicBezTo>
                    <a:pt x="5769" y="642"/>
                    <a:pt x="5722" y="626"/>
                    <a:pt x="5668" y="626"/>
                  </a:cubicBezTo>
                  <a:close/>
                  <a:moveTo>
                    <a:pt x="6506" y="688"/>
                  </a:moveTo>
                  <a:cubicBezTo>
                    <a:pt x="6413" y="688"/>
                    <a:pt x="6320" y="723"/>
                    <a:pt x="6254" y="799"/>
                  </a:cubicBezTo>
                  <a:cubicBezTo>
                    <a:pt x="6095" y="936"/>
                    <a:pt x="6117" y="1187"/>
                    <a:pt x="6277" y="1347"/>
                  </a:cubicBezTo>
                  <a:cubicBezTo>
                    <a:pt x="6340" y="1410"/>
                    <a:pt x="6422" y="1439"/>
                    <a:pt x="6506" y="1439"/>
                  </a:cubicBezTo>
                  <a:cubicBezTo>
                    <a:pt x="6604" y="1439"/>
                    <a:pt x="6705" y="1399"/>
                    <a:pt x="6779" y="1324"/>
                  </a:cubicBezTo>
                  <a:cubicBezTo>
                    <a:pt x="6939" y="1187"/>
                    <a:pt x="6939" y="959"/>
                    <a:pt x="6779" y="799"/>
                  </a:cubicBezTo>
                  <a:cubicBezTo>
                    <a:pt x="6708" y="728"/>
                    <a:pt x="6606" y="688"/>
                    <a:pt x="6506" y="688"/>
                  </a:cubicBezTo>
                  <a:close/>
                  <a:moveTo>
                    <a:pt x="7487" y="779"/>
                  </a:moveTo>
                  <a:cubicBezTo>
                    <a:pt x="7386" y="779"/>
                    <a:pt x="7284" y="820"/>
                    <a:pt x="7213" y="891"/>
                  </a:cubicBezTo>
                  <a:cubicBezTo>
                    <a:pt x="7076" y="1028"/>
                    <a:pt x="7053" y="1256"/>
                    <a:pt x="7213" y="1416"/>
                  </a:cubicBezTo>
                  <a:cubicBezTo>
                    <a:pt x="7284" y="1499"/>
                    <a:pt x="7386" y="1539"/>
                    <a:pt x="7487" y="1539"/>
                  </a:cubicBezTo>
                  <a:cubicBezTo>
                    <a:pt x="7580" y="1539"/>
                    <a:pt x="7672" y="1504"/>
                    <a:pt x="7738" y="1439"/>
                  </a:cubicBezTo>
                  <a:cubicBezTo>
                    <a:pt x="7898" y="1279"/>
                    <a:pt x="7898" y="1028"/>
                    <a:pt x="7738" y="891"/>
                  </a:cubicBezTo>
                  <a:cubicBezTo>
                    <a:pt x="7672" y="814"/>
                    <a:pt x="7580" y="779"/>
                    <a:pt x="7487" y="779"/>
                  </a:cubicBezTo>
                  <a:close/>
                  <a:moveTo>
                    <a:pt x="8423" y="891"/>
                  </a:moveTo>
                  <a:cubicBezTo>
                    <a:pt x="8309" y="891"/>
                    <a:pt x="8217" y="914"/>
                    <a:pt x="8172" y="982"/>
                  </a:cubicBezTo>
                  <a:cubicBezTo>
                    <a:pt x="8080" y="1096"/>
                    <a:pt x="8058" y="1119"/>
                    <a:pt x="8058" y="1256"/>
                  </a:cubicBezTo>
                  <a:cubicBezTo>
                    <a:pt x="8058" y="1347"/>
                    <a:pt x="8080" y="1439"/>
                    <a:pt x="8149" y="1507"/>
                  </a:cubicBezTo>
                  <a:cubicBezTo>
                    <a:pt x="8240" y="1598"/>
                    <a:pt x="8332" y="1621"/>
                    <a:pt x="8423" y="1621"/>
                  </a:cubicBezTo>
                  <a:cubicBezTo>
                    <a:pt x="8537" y="1621"/>
                    <a:pt x="8605" y="1598"/>
                    <a:pt x="8697" y="1507"/>
                  </a:cubicBezTo>
                  <a:cubicBezTo>
                    <a:pt x="8765" y="1439"/>
                    <a:pt x="8788" y="1370"/>
                    <a:pt x="8788" y="1256"/>
                  </a:cubicBezTo>
                  <a:cubicBezTo>
                    <a:pt x="8788" y="1165"/>
                    <a:pt x="8765" y="1073"/>
                    <a:pt x="8697" y="1005"/>
                  </a:cubicBezTo>
                  <a:cubicBezTo>
                    <a:pt x="8605" y="914"/>
                    <a:pt x="8537" y="891"/>
                    <a:pt x="8423" y="891"/>
                  </a:cubicBezTo>
                  <a:close/>
                  <a:moveTo>
                    <a:pt x="9358" y="951"/>
                  </a:moveTo>
                  <a:cubicBezTo>
                    <a:pt x="9263" y="951"/>
                    <a:pt x="9168" y="990"/>
                    <a:pt x="9085" y="1073"/>
                  </a:cubicBezTo>
                  <a:cubicBezTo>
                    <a:pt x="8948" y="1210"/>
                    <a:pt x="8948" y="1439"/>
                    <a:pt x="9085" y="1576"/>
                  </a:cubicBezTo>
                  <a:cubicBezTo>
                    <a:pt x="9165" y="1655"/>
                    <a:pt x="9256" y="1695"/>
                    <a:pt x="9347" y="1695"/>
                  </a:cubicBezTo>
                  <a:cubicBezTo>
                    <a:pt x="9439" y="1695"/>
                    <a:pt x="9530" y="1655"/>
                    <a:pt x="9610" y="1576"/>
                  </a:cubicBezTo>
                  <a:cubicBezTo>
                    <a:pt x="9701" y="1507"/>
                    <a:pt x="9724" y="1439"/>
                    <a:pt x="9724" y="1324"/>
                  </a:cubicBezTo>
                  <a:cubicBezTo>
                    <a:pt x="9724" y="1210"/>
                    <a:pt x="9678" y="1142"/>
                    <a:pt x="9610" y="1051"/>
                  </a:cubicBezTo>
                  <a:cubicBezTo>
                    <a:pt x="9533" y="985"/>
                    <a:pt x="9446" y="951"/>
                    <a:pt x="9358" y="951"/>
                  </a:cubicBezTo>
                  <a:close/>
                  <a:moveTo>
                    <a:pt x="10340" y="1028"/>
                  </a:moveTo>
                  <a:cubicBezTo>
                    <a:pt x="10226" y="1028"/>
                    <a:pt x="10135" y="1051"/>
                    <a:pt x="10066" y="1119"/>
                  </a:cubicBezTo>
                  <a:cubicBezTo>
                    <a:pt x="9929" y="1279"/>
                    <a:pt x="9906" y="1507"/>
                    <a:pt x="10066" y="1667"/>
                  </a:cubicBezTo>
                  <a:cubicBezTo>
                    <a:pt x="10104" y="1723"/>
                    <a:pt x="10172" y="1764"/>
                    <a:pt x="10259" y="1764"/>
                  </a:cubicBezTo>
                  <a:cubicBezTo>
                    <a:pt x="10278" y="1764"/>
                    <a:pt x="10297" y="1762"/>
                    <a:pt x="10317" y="1758"/>
                  </a:cubicBezTo>
                  <a:cubicBezTo>
                    <a:pt x="10431" y="1758"/>
                    <a:pt x="10500" y="1735"/>
                    <a:pt x="10591" y="1667"/>
                  </a:cubicBezTo>
                  <a:cubicBezTo>
                    <a:pt x="10728" y="1507"/>
                    <a:pt x="10728" y="1302"/>
                    <a:pt x="10591" y="1142"/>
                  </a:cubicBezTo>
                  <a:cubicBezTo>
                    <a:pt x="10523" y="1073"/>
                    <a:pt x="10431" y="1028"/>
                    <a:pt x="10340" y="1028"/>
                  </a:cubicBezTo>
                  <a:close/>
                  <a:moveTo>
                    <a:pt x="11256" y="1118"/>
                  </a:moveTo>
                  <a:cubicBezTo>
                    <a:pt x="11170" y="1118"/>
                    <a:pt x="11088" y="1148"/>
                    <a:pt x="11025" y="1210"/>
                  </a:cubicBezTo>
                  <a:cubicBezTo>
                    <a:pt x="10934" y="1302"/>
                    <a:pt x="10911" y="1370"/>
                    <a:pt x="10911" y="1484"/>
                  </a:cubicBezTo>
                  <a:cubicBezTo>
                    <a:pt x="10911" y="1598"/>
                    <a:pt x="10911" y="1690"/>
                    <a:pt x="11002" y="1735"/>
                  </a:cubicBezTo>
                  <a:cubicBezTo>
                    <a:pt x="11085" y="1818"/>
                    <a:pt x="11180" y="1858"/>
                    <a:pt x="11275" y="1858"/>
                  </a:cubicBezTo>
                  <a:cubicBezTo>
                    <a:pt x="11363" y="1858"/>
                    <a:pt x="11450" y="1824"/>
                    <a:pt x="11527" y="1758"/>
                  </a:cubicBezTo>
                  <a:cubicBezTo>
                    <a:pt x="11596" y="1690"/>
                    <a:pt x="11641" y="1598"/>
                    <a:pt x="11641" y="1507"/>
                  </a:cubicBezTo>
                  <a:cubicBezTo>
                    <a:pt x="11641" y="1393"/>
                    <a:pt x="11618" y="1302"/>
                    <a:pt x="11550" y="1233"/>
                  </a:cubicBezTo>
                  <a:cubicBezTo>
                    <a:pt x="11463" y="1159"/>
                    <a:pt x="11357" y="1118"/>
                    <a:pt x="11256" y="1118"/>
                  </a:cubicBezTo>
                  <a:close/>
                  <a:moveTo>
                    <a:pt x="12212" y="1187"/>
                  </a:moveTo>
                  <a:cubicBezTo>
                    <a:pt x="12098" y="1187"/>
                    <a:pt x="12029" y="1210"/>
                    <a:pt x="11938" y="1302"/>
                  </a:cubicBezTo>
                  <a:cubicBezTo>
                    <a:pt x="11869" y="1370"/>
                    <a:pt x="11824" y="1461"/>
                    <a:pt x="11824" y="1576"/>
                  </a:cubicBezTo>
                  <a:cubicBezTo>
                    <a:pt x="11824" y="1667"/>
                    <a:pt x="11869" y="1758"/>
                    <a:pt x="11938" y="1827"/>
                  </a:cubicBezTo>
                  <a:cubicBezTo>
                    <a:pt x="12006" y="1895"/>
                    <a:pt x="12098" y="1941"/>
                    <a:pt x="12189" y="1941"/>
                  </a:cubicBezTo>
                  <a:cubicBezTo>
                    <a:pt x="12303" y="1941"/>
                    <a:pt x="12372" y="1918"/>
                    <a:pt x="12463" y="1827"/>
                  </a:cubicBezTo>
                  <a:cubicBezTo>
                    <a:pt x="12531" y="1758"/>
                    <a:pt x="12577" y="1667"/>
                    <a:pt x="12577" y="1553"/>
                  </a:cubicBezTo>
                  <a:cubicBezTo>
                    <a:pt x="12577" y="1461"/>
                    <a:pt x="12554" y="1370"/>
                    <a:pt x="12463" y="1302"/>
                  </a:cubicBezTo>
                  <a:cubicBezTo>
                    <a:pt x="12394" y="1210"/>
                    <a:pt x="12303" y="1187"/>
                    <a:pt x="12212" y="1187"/>
                  </a:cubicBezTo>
                  <a:close/>
                  <a:moveTo>
                    <a:pt x="13148" y="1290"/>
                  </a:moveTo>
                  <a:cubicBezTo>
                    <a:pt x="13051" y="1290"/>
                    <a:pt x="12954" y="1324"/>
                    <a:pt x="12874" y="1393"/>
                  </a:cubicBezTo>
                  <a:cubicBezTo>
                    <a:pt x="12805" y="1439"/>
                    <a:pt x="12782" y="1553"/>
                    <a:pt x="12782" y="1644"/>
                  </a:cubicBezTo>
                  <a:cubicBezTo>
                    <a:pt x="12782" y="1758"/>
                    <a:pt x="12805" y="1849"/>
                    <a:pt x="12874" y="1918"/>
                  </a:cubicBezTo>
                  <a:cubicBezTo>
                    <a:pt x="12960" y="1992"/>
                    <a:pt x="13067" y="2033"/>
                    <a:pt x="13168" y="2033"/>
                  </a:cubicBezTo>
                  <a:cubicBezTo>
                    <a:pt x="13254" y="2033"/>
                    <a:pt x="13336" y="2004"/>
                    <a:pt x="13399" y="1941"/>
                  </a:cubicBezTo>
                  <a:cubicBezTo>
                    <a:pt x="13490" y="1849"/>
                    <a:pt x="13513" y="1781"/>
                    <a:pt x="13513" y="1667"/>
                  </a:cubicBezTo>
                  <a:cubicBezTo>
                    <a:pt x="13513" y="1553"/>
                    <a:pt x="13490" y="1484"/>
                    <a:pt x="13422" y="1393"/>
                  </a:cubicBezTo>
                  <a:cubicBezTo>
                    <a:pt x="13342" y="1324"/>
                    <a:pt x="13245" y="1290"/>
                    <a:pt x="13148" y="1290"/>
                  </a:cubicBezTo>
                  <a:close/>
                  <a:moveTo>
                    <a:pt x="3894" y="1533"/>
                  </a:moveTo>
                  <a:cubicBezTo>
                    <a:pt x="3884" y="1533"/>
                    <a:pt x="3872" y="1539"/>
                    <a:pt x="3858" y="1553"/>
                  </a:cubicBezTo>
                  <a:cubicBezTo>
                    <a:pt x="3789" y="1598"/>
                    <a:pt x="3744" y="1667"/>
                    <a:pt x="3675" y="1690"/>
                  </a:cubicBezTo>
                  <a:cubicBezTo>
                    <a:pt x="3584" y="1712"/>
                    <a:pt x="3561" y="1758"/>
                    <a:pt x="3515" y="1804"/>
                  </a:cubicBezTo>
                  <a:cubicBezTo>
                    <a:pt x="3470" y="1827"/>
                    <a:pt x="3401" y="1872"/>
                    <a:pt x="3356" y="1918"/>
                  </a:cubicBezTo>
                  <a:cubicBezTo>
                    <a:pt x="3333" y="1918"/>
                    <a:pt x="3333" y="1941"/>
                    <a:pt x="3333" y="1941"/>
                  </a:cubicBezTo>
                  <a:cubicBezTo>
                    <a:pt x="3310" y="1964"/>
                    <a:pt x="3310" y="1986"/>
                    <a:pt x="3310" y="1986"/>
                  </a:cubicBezTo>
                  <a:cubicBezTo>
                    <a:pt x="3378" y="2032"/>
                    <a:pt x="3401" y="2101"/>
                    <a:pt x="3493" y="2101"/>
                  </a:cubicBezTo>
                  <a:cubicBezTo>
                    <a:pt x="3544" y="2109"/>
                    <a:pt x="3596" y="2118"/>
                    <a:pt x="3645" y="2118"/>
                  </a:cubicBezTo>
                  <a:cubicBezTo>
                    <a:pt x="3727" y="2118"/>
                    <a:pt x="3801" y="2094"/>
                    <a:pt x="3858" y="2009"/>
                  </a:cubicBezTo>
                  <a:cubicBezTo>
                    <a:pt x="4018" y="1918"/>
                    <a:pt x="3995" y="1690"/>
                    <a:pt x="3949" y="1576"/>
                  </a:cubicBezTo>
                  <a:cubicBezTo>
                    <a:pt x="3933" y="1560"/>
                    <a:pt x="3918" y="1533"/>
                    <a:pt x="3894" y="1533"/>
                  </a:cubicBezTo>
                  <a:close/>
                  <a:moveTo>
                    <a:pt x="13795" y="1543"/>
                  </a:moveTo>
                  <a:cubicBezTo>
                    <a:pt x="13787" y="1543"/>
                    <a:pt x="13787" y="1559"/>
                    <a:pt x="13787" y="1576"/>
                  </a:cubicBezTo>
                  <a:cubicBezTo>
                    <a:pt x="13718" y="1690"/>
                    <a:pt x="13718" y="1804"/>
                    <a:pt x="13787" y="1918"/>
                  </a:cubicBezTo>
                  <a:cubicBezTo>
                    <a:pt x="13843" y="2046"/>
                    <a:pt x="13971" y="2120"/>
                    <a:pt x="14103" y="2120"/>
                  </a:cubicBezTo>
                  <a:cubicBezTo>
                    <a:pt x="14183" y="2120"/>
                    <a:pt x="14265" y="2093"/>
                    <a:pt x="14335" y="2032"/>
                  </a:cubicBezTo>
                  <a:cubicBezTo>
                    <a:pt x="14380" y="1986"/>
                    <a:pt x="14380" y="1986"/>
                    <a:pt x="14312" y="1964"/>
                  </a:cubicBezTo>
                  <a:cubicBezTo>
                    <a:pt x="14312" y="1941"/>
                    <a:pt x="14289" y="1941"/>
                    <a:pt x="14266" y="1941"/>
                  </a:cubicBezTo>
                  <a:cubicBezTo>
                    <a:pt x="14220" y="1872"/>
                    <a:pt x="14129" y="1827"/>
                    <a:pt x="14061" y="1758"/>
                  </a:cubicBezTo>
                  <a:cubicBezTo>
                    <a:pt x="13992" y="1690"/>
                    <a:pt x="13878" y="1644"/>
                    <a:pt x="13810" y="1553"/>
                  </a:cubicBezTo>
                  <a:cubicBezTo>
                    <a:pt x="13803" y="1546"/>
                    <a:pt x="13798" y="1543"/>
                    <a:pt x="13795" y="1543"/>
                  </a:cubicBezTo>
                  <a:close/>
                  <a:moveTo>
                    <a:pt x="4565" y="1484"/>
                  </a:moveTo>
                  <a:cubicBezTo>
                    <a:pt x="4451" y="1484"/>
                    <a:pt x="4383" y="1507"/>
                    <a:pt x="4291" y="1576"/>
                  </a:cubicBezTo>
                  <a:cubicBezTo>
                    <a:pt x="4223" y="1667"/>
                    <a:pt x="4177" y="1735"/>
                    <a:pt x="4177" y="1849"/>
                  </a:cubicBezTo>
                  <a:cubicBezTo>
                    <a:pt x="4177" y="1964"/>
                    <a:pt x="4223" y="2032"/>
                    <a:pt x="4291" y="2123"/>
                  </a:cubicBezTo>
                  <a:cubicBezTo>
                    <a:pt x="4360" y="2192"/>
                    <a:pt x="4451" y="2215"/>
                    <a:pt x="4543" y="2215"/>
                  </a:cubicBezTo>
                  <a:cubicBezTo>
                    <a:pt x="4657" y="2215"/>
                    <a:pt x="4748" y="2192"/>
                    <a:pt x="4816" y="2123"/>
                  </a:cubicBezTo>
                  <a:cubicBezTo>
                    <a:pt x="4885" y="2032"/>
                    <a:pt x="4931" y="1964"/>
                    <a:pt x="4931" y="1849"/>
                  </a:cubicBezTo>
                  <a:cubicBezTo>
                    <a:pt x="4931" y="1735"/>
                    <a:pt x="4908" y="1644"/>
                    <a:pt x="4816" y="1598"/>
                  </a:cubicBezTo>
                  <a:cubicBezTo>
                    <a:pt x="4748" y="1507"/>
                    <a:pt x="4657" y="1484"/>
                    <a:pt x="4565" y="1484"/>
                  </a:cubicBezTo>
                  <a:close/>
                  <a:moveTo>
                    <a:pt x="5502" y="1567"/>
                  </a:moveTo>
                  <a:cubicBezTo>
                    <a:pt x="5414" y="1567"/>
                    <a:pt x="5327" y="1601"/>
                    <a:pt x="5250" y="1667"/>
                  </a:cubicBezTo>
                  <a:cubicBezTo>
                    <a:pt x="5182" y="1758"/>
                    <a:pt x="5136" y="1827"/>
                    <a:pt x="5136" y="1941"/>
                  </a:cubicBezTo>
                  <a:cubicBezTo>
                    <a:pt x="5136" y="2055"/>
                    <a:pt x="5159" y="2146"/>
                    <a:pt x="5227" y="2192"/>
                  </a:cubicBezTo>
                  <a:cubicBezTo>
                    <a:pt x="5310" y="2275"/>
                    <a:pt x="5412" y="2315"/>
                    <a:pt x="5509" y="2315"/>
                  </a:cubicBezTo>
                  <a:cubicBezTo>
                    <a:pt x="5599" y="2315"/>
                    <a:pt x="5686" y="2280"/>
                    <a:pt x="5752" y="2215"/>
                  </a:cubicBezTo>
                  <a:cubicBezTo>
                    <a:pt x="5844" y="2146"/>
                    <a:pt x="5866" y="2055"/>
                    <a:pt x="5866" y="1941"/>
                  </a:cubicBezTo>
                  <a:cubicBezTo>
                    <a:pt x="5866" y="1849"/>
                    <a:pt x="5844" y="1758"/>
                    <a:pt x="5775" y="1690"/>
                  </a:cubicBezTo>
                  <a:cubicBezTo>
                    <a:pt x="5692" y="1607"/>
                    <a:pt x="5597" y="1567"/>
                    <a:pt x="5502" y="1567"/>
                  </a:cubicBezTo>
                  <a:close/>
                  <a:moveTo>
                    <a:pt x="6437" y="1644"/>
                  </a:moveTo>
                  <a:cubicBezTo>
                    <a:pt x="6323" y="1644"/>
                    <a:pt x="6232" y="1667"/>
                    <a:pt x="6186" y="1735"/>
                  </a:cubicBezTo>
                  <a:cubicBezTo>
                    <a:pt x="6026" y="1895"/>
                    <a:pt x="6026" y="2123"/>
                    <a:pt x="6163" y="2260"/>
                  </a:cubicBezTo>
                  <a:cubicBezTo>
                    <a:pt x="6220" y="2336"/>
                    <a:pt x="6292" y="2380"/>
                    <a:pt x="6380" y="2380"/>
                  </a:cubicBezTo>
                  <a:cubicBezTo>
                    <a:pt x="6399" y="2380"/>
                    <a:pt x="6417" y="2378"/>
                    <a:pt x="6437" y="2374"/>
                  </a:cubicBezTo>
                  <a:cubicBezTo>
                    <a:pt x="6528" y="2374"/>
                    <a:pt x="6620" y="2352"/>
                    <a:pt x="6688" y="2283"/>
                  </a:cubicBezTo>
                  <a:cubicBezTo>
                    <a:pt x="6825" y="2123"/>
                    <a:pt x="6848" y="1918"/>
                    <a:pt x="6711" y="1758"/>
                  </a:cubicBezTo>
                  <a:cubicBezTo>
                    <a:pt x="6620" y="1690"/>
                    <a:pt x="6551" y="1644"/>
                    <a:pt x="6437" y="1644"/>
                  </a:cubicBezTo>
                  <a:close/>
                  <a:moveTo>
                    <a:pt x="7373" y="1735"/>
                  </a:moveTo>
                  <a:cubicBezTo>
                    <a:pt x="7282" y="1735"/>
                    <a:pt x="7190" y="1758"/>
                    <a:pt x="7122" y="1849"/>
                  </a:cubicBezTo>
                  <a:cubicBezTo>
                    <a:pt x="6962" y="2009"/>
                    <a:pt x="6962" y="2215"/>
                    <a:pt x="7122" y="2374"/>
                  </a:cubicBezTo>
                  <a:cubicBezTo>
                    <a:pt x="7190" y="2443"/>
                    <a:pt x="7282" y="2489"/>
                    <a:pt x="7373" y="2489"/>
                  </a:cubicBezTo>
                  <a:cubicBezTo>
                    <a:pt x="7487" y="2489"/>
                    <a:pt x="7578" y="2443"/>
                    <a:pt x="7647" y="2352"/>
                  </a:cubicBezTo>
                  <a:cubicBezTo>
                    <a:pt x="7784" y="2215"/>
                    <a:pt x="7784" y="1986"/>
                    <a:pt x="7624" y="1827"/>
                  </a:cubicBezTo>
                  <a:cubicBezTo>
                    <a:pt x="7578" y="1758"/>
                    <a:pt x="7487" y="1735"/>
                    <a:pt x="7373" y="1735"/>
                  </a:cubicBezTo>
                  <a:close/>
                  <a:moveTo>
                    <a:pt x="8346" y="1806"/>
                  </a:moveTo>
                  <a:cubicBezTo>
                    <a:pt x="8256" y="1806"/>
                    <a:pt x="8169" y="1841"/>
                    <a:pt x="8103" y="1918"/>
                  </a:cubicBezTo>
                  <a:cubicBezTo>
                    <a:pt x="7943" y="2078"/>
                    <a:pt x="7943" y="2283"/>
                    <a:pt x="8080" y="2443"/>
                  </a:cubicBezTo>
                  <a:cubicBezTo>
                    <a:pt x="8163" y="2514"/>
                    <a:pt x="8265" y="2554"/>
                    <a:pt x="8362" y="2554"/>
                  </a:cubicBezTo>
                  <a:cubicBezTo>
                    <a:pt x="8453" y="2554"/>
                    <a:pt x="8540" y="2520"/>
                    <a:pt x="8605" y="2443"/>
                  </a:cubicBezTo>
                  <a:cubicBezTo>
                    <a:pt x="8765" y="2283"/>
                    <a:pt x="8765" y="2078"/>
                    <a:pt x="8628" y="1918"/>
                  </a:cubicBezTo>
                  <a:cubicBezTo>
                    <a:pt x="8545" y="1847"/>
                    <a:pt x="8444" y="1806"/>
                    <a:pt x="8346" y="1806"/>
                  </a:cubicBezTo>
                  <a:close/>
                  <a:moveTo>
                    <a:pt x="9281" y="1886"/>
                  </a:moveTo>
                  <a:cubicBezTo>
                    <a:pt x="9183" y="1886"/>
                    <a:pt x="9087" y="1926"/>
                    <a:pt x="9016" y="2009"/>
                  </a:cubicBezTo>
                  <a:cubicBezTo>
                    <a:pt x="8879" y="2146"/>
                    <a:pt x="8879" y="2352"/>
                    <a:pt x="9016" y="2511"/>
                  </a:cubicBezTo>
                  <a:cubicBezTo>
                    <a:pt x="9096" y="2591"/>
                    <a:pt x="9193" y="2631"/>
                    <a:pt x="9287" y="2631"/>
                  </a:cubicBezTo>
                  <a:cubicBezTo>
                    <a:pt x="9381" y="2631"/>
                    <a:pt x="9473" y="2591"/>
                    <a:pt x="9541" y="2511"/>
                  </a:cubicBezTo>
                  <a:cubicBezTo>
                    <a:pt x="9701" y="2352"/>
                    <a:pt x="9701" y="2146"/>
                    <a:pt x="9541" y="1986"/>
                  </a:cubicBezTo>
                  <a:cubicBezTo>
                    <a:pt x="9464" y="1921"/>
                    <a:pt x="9372" y="1886"/>
                    <a:pt x="9281" y="1886"/>
                  </a:cubicBezTo>
                  <a:close/>
                  <a:moveTo>
                    <a:pt x="10225" y="1983"/>
                  </a:moveTo>
                  <a:cubicBezTo>
                    <a:pt x="10138" y="1983"/>
                    <a:pt x="10051" y="2012"/>
                    <a:pt x="9975" y="2078"/>
                  </a:cubicBezTo>
                  <a:cubicBezTo>
                    <a:pt x="9815" y="2215"/>
                    <a:pt x="9838" y="2466"/>
                    <a:pt x="9975" y="2603"/>
                  </a:cubicBezTo>
                  <a:cubicBezTo>
                    <a:pt x="10049" y="2677"/>
                    <a:pt x="10143" y="2718"/>
                    <a:pt x="10239" y="2718"/>
                  </a:cubicBezTo>
                  <a:cubicBezTo>
                    <a:pt x="10321" y="2718"/>
                    <a:pt x="10404" y="2688"/>
                    <a:pt x="10477" y="2625"/>
                  </a:cubicBezTo>
                  <a:cubicBezTo>
                    <a:pt x="10637" y="2489"/>
                    <a:pt x="10637" y="2215"/>
                    <a:pt x="10500" y="2078"/>
                  </a:cubicBezTo>
                  <a:cubicBezTo>
                    <a:pt x="10416" y="2018"/>
                    <a:pt x="10320" y="1983"/>
                    <a:pt x="10225" y="1983"/>
                  </a:cubicBezTo>
                  <a:close/>
                  <a:moveTo>
                    <a:pt x="11182" y="2078"/>
                  </a:moveTo>
                  <a:cubicBezTo>
                    <a:pt x="11093" y="2078"/>
                    <a:pt x="11002" y="2112"/>
                    <a:pt x="10911" y="2192"/>
                  </a:cubicBezTo>
                  <a:cubicBezTo>
                    <a:pt x="10774" y="2329"/>
                    <a:pt x="10774" y="2580"/>
                    <a:pt x="10934" y="2717"/>
                  </a:cubicBezTo>
                  <a:cubicBezTo>
                    <a:pt x="11002" y="2774"/>
                    <a:pt x="11088" y="2808"/>
                    <a:pt x="11176" y="2808"/>
                  </a:cubicBezTo>
                  <a:cubicBezTo>
                    <a:pt x="11265" y="2808"/>
                    <a:pt x="11356" y="2774"/>
                    <a:pt x="11436" y="2694"/>
                  </a:cubicBezTo>
                  <a:cubicBezTo>
                    <a:pt x="11596" y="2557"/>
                    <a:pt x="11573" y="2306"/>
                    <a:pt x="11436" y="2169"/>
                  </a:cubicBezTo>
                  <a:cubicBezTo>
                    <a:pt x="11356" y="2112"/>
                    <a:pt x="11270" y="2078"/>
                    <a:pt x="11182" y="2078"/>
                  </a:cubicBezTo>
                  <a:close/>
                  <a:moveTo>
                    <a:pt x="12102" y="2145"/>
                  </a:moveTo>
                  <a:cubicBezTo>
                    <a:pt x="12012" y="2145"/>
                    <a:pt x="11920" y="2175"/>
                    <a:pt x="11847" y="2237"/>
                  </a:cubicBezTo>
                  <a:cubicBezTo>
                    <a:pt x="11687" y="2420"/>
                    <a:pt x="11710" y="2625"/>
                    <a:pt x="11847" y="2762"/>
                  </a:cubicBezTo>
                  <a:cubicBezTo>
                    <a:pt x="11906" y="2845"/>
                    <a:pt x="12002" y="2885"/>
                    <a:pt x="12103" y="2885"/>
                  </a:cubicBezTo>
                  <a:cubicBezTo>
                    <a:pt x="12197" y="2885"/>
                    <a:pt x="12295" y="2851"/>
                    <a:pt x="12372" y="2785"/>
                  </a:cubicBezTo>
                  <a:cubicBezTo>
                    <a:pt x="12509" y="2625"/>
                    <a:pt x="12509" y="2420"/>
                    <a:pt x="12372" y="2260"/>
                  </a:cubicBezTo>
                  <a:cubicBezTo>
                    <a:pt x="12310" y="2186"/>
                    <a:pt x="12208" y="2145"/>
                    <a:pt x="12102" y="2145"/>
                  </a:cubicBezTo>
                  <a:close/>
                  <a:moveTo>
                    <a:pt x="13056" y="2237"/>
                  </a:moveTo>
                  <a:cubicBezTo>
                    <a:pt x="12965" y="2237"/>
                    <a:pt x="12874" y="2306"/>
                    <a:pt x="12805" y="2352"/>
                  </a:cubicBezTo>
                  <a:cubicBezTo>
                    <a:pt x="12760" y="2374"/>
                    <a:pt x="12691" y="2534"/>
                    <a:pt x="12691" y="2603"/>
                  </a:cubicBezTo>
                  <a:cubicBezTo>
                    <a:pt x="12691" y="2694"/>
                    <a:pt x="12737" y="2808"/>
                    <a:pt x="12805" y="2877"/>
                  </a:cubicBezTo>
                  <a:cubicBezTo>
                    <a:pt x="12851" y="2922"/>
                    <a:pt x="12942" y="2968"/>
                    <a:pt x="13056" y="2968"/>
                  </a:cubicBezTo>
                  <a:cubicBezTo>
                    <a:pt x="13148" y="2968"/>
                    <a:pt x="13239" y="2922"/>
                    <a:pt x="13307" y="2877"/>
                  </a:cubicBezTo>
                  <a:cubicBezTo>
                    <a:pt x="13353" y="2854"/>
                    <a:pt x="13422" y="2671"/>
                    <a:pt x="13422" y="2625"/>
                  </a:cubicBezTo>
                  <a:cubicBezTo>
                    <a:pt x="13422" y="2511"/>
                    <a:pt x="13353" y="2443"/>
                    <a:pt x="13330" y="2352"/>
                  </a:cubicBezTo>
                  <a:cubicBezTo>
                    <a:pt x="13239" y="2306"/>
                    <a:pt x="13170" y="2237"/>
                    <a:pt x="13056" y="2237"/>
                  </a:cubicBezTo>
                  <a:close/>
                  <a:moveTo>
                    <a:pt x="2831" y="2397"/>
                  </a:moveTo>
                  <a:cubicBezTo>
                    <a:pt x="2739" y="2443"/>
                    <a:pt x="2671" y="2511"/>
                    <a:pt x="2580" y="2580"/>
                  </a:cubicBezTo>
                  <a:cubicBezTo>
                    <a:pt x="2534" y="2648"/>
                    <a:pt x="2488" y="2717"/>
                    <a:pt x="2443" y="2785"/>
                  </a:cubicBezTo>
                  <a:cubicBezTo>
                    <a:pt x="2397" y="2831"/>
                    <a:pt x="2328" y="2854"/>
                    <a:pt x="2351" y="2922"/>
                  </a:cubicBezTo>
                  <a:cubicBezTo>
                    <a:pt x="2351" y="2945"/>
                    <a:pt x="2488" y="2991"/>
                    <a:pt x="2534" y="2991"/>
                  </a:cubicBezTo>
                  <a:cubicBezTo>
                    <a:pt x="2567" y="2999"/>
                    <a:pt x="2598" y="3004"/>
                    <a:pt x="2626" y="3004"/>
                  </a:cubicBezTo>
                  <a:cubicBezTo>
                    <a:pt x="2675" y="3004"/>
                    <a:pt x="2719" y="2988"/>
                    <a:pt x="2762" y="2945"/>
                  </a:cubicBezTo>
                  <a:cubicBezTo>
                    <a:pt x="2968" y="2831"/>
                    <a:pt x="3013" y="2603"/>
                    <a:pt x="2876" y="2397"/>
                  </a:cubicBezTo>
                  <a:close/>
                  <a:moveTo>
                    <a:pt x="14015" y="2306"/>
                  </a:moveTo>
                  <a:cubicBezTo>
                    <a:pt x="13969" y="2306"/>
                    <a:pt x="13787" y="2374"/>
                    <a:pt x="13764" y="2420"/>
                  </a:cubicBezTo>
                  <a:cubicBezTo>
                    <a:pt x="13718" y="2511"/>
                    <a:pt x="13650" y="2580"/>
                    <a:pt x="13650" y="2694"/>
                  </a:cubicBezTo>
                  <a:cubicBezTo>
                    <a:pt x="13673" y="2785"/>
                    <a:pt x="13695" y="2877"/>
                    <a:pt x="13764" y="2945"/>
                  </a:cubicBezTo>
                  <a:cubicBezTo>
                    <a:pt x="13820" y="3001"/>
                    <a:pt x="13908" y="3042"/>
                    <a:pt x="13988" y="3042"/>
                  </a:cubicBezTo>
                  <a:cubicBezTo>
                    <a:pt x="14005" y="3042"/>
                    <a:pt x="14022" y="3040"/>
                    <a:pt x="14038" y="3036"/>
                  </a:cubicBezTo>
                  <a:cubicBezTo>
                    <a:pt x="14106" y="3036"/>
                    <a:pt x="14266" y="2968"/>
                    <a:pt x="14289" y="2922"/>
                  </a:cubicBezTo>
                  <a:cubicBezTo>
                    <a:pt x="14335" y="2854"/>
                    <a:pt x="14403" y="2785"/>
                    <a:pt x="14403" y="2671"/>
                  </a:cubicBezTo>
                  <a:cubicBezTo>
                    <a:pt x="14403" y="2580"/>
                    <a:pt x="14335" y="2511"/>
                    <a:pt x="14289" y="2420"/>
                  </a:cubicBezTo>
                  <a:cubicBezTo>
                    <a:pt x="14198" y="2374"/>
                    <a:pt x="14129" y="2306"/>
                    <a:pt x="14015" y="2306"/>
                  </a:cubicBezTo>
                  <a:close/>
                  <a:moveTo>
                    <a:pt x="3537" y="2354"/>
                  </a:moveTo>
                  <a:cubicBezTo>
                    <a:pt x="3443" y="2354"/>
                    <a:pt x="3347" y="2395"/>
                    <a:pt x="3264" y="2466"/>
                  </a:cubicBezTo>
                  <a:cubicBezTo>
                    <a:pt x="3127" y="2625"/>
                    <a:pt x="3127" y="2854"/>
                    <a:pt x="3287" y="2991"/>
                  </a:cubicBezTo>
                  <a:cubicBezTo>
                    <a:pt x="3367" y="3071"/>
                    <a:pt x="3458" y="3111"/>
                    <a:pt x="3547" y="3111"/>
                  </a:cubicBezTo>
                  <a:cubicBezTo>
                    <a:pt x="3635" y="3111"/>
                    <a:pt x="3721" y="3071"/>
                    <a:pt x="3789" y="2991"/>
                  </a:cubicBezTo>
                  <a:cubicBezTo>
                    <a:pt x="3949" y="2831"/>
                    <a:pt x="3949" y="2603"/>
                    <a:pt x="3789" y="2466"/>
                  </a:cubicBezTo>
                  <a:cubicBezTo>
                    <a:pt x="3712" y="2389"/>
                    <a:pt x="3625" y="2354"/>
                    <a:pt x="3537" y="2354"/>
                  </a:cubicBezTo>
                  <a:close/>
                  <a:moveTo>
                    <a:pt x="14833" y="2411"/>
                  </a:moveTo>
                  <a:cubicBezTo>
                    <a:pt x="14827" y="2411"/>
                    <a:pt x="14821" y="2413"/>
                    <a:pt x="14814" y="2420"/>
                  </a:cubicBezTo>
                  <a:cubicBezTo>
                    <a:pt x="14768" y="2466"/>
                    <a:pt x="14654" y="2466"/>
                    <a:pt x="14654" y="2580"/>
                  </a:cubicBezTo>
                  <a:cubicBezTo>
                    <a:pt x="14586" y="2603"/>
                    <a:pt x="14608" y="2671"/>
                    <a:pt x="14608" y="2740"/>
                  </a:cubicBezTo>
                  <a:cubicBezTo>
                    <a:pt x="14586" y="2808"/>
                    <a:pt x="14654" y="2968"/>
                    <a:pt x="14700" y="3014"/>
                  </a:cubicBezTo>
                  <a:cubicBezTo>
                    <a:pt x="14775" y="3070"/>
                    <a:pt x="14850" y="3111"/>
                    <a:pt x="14925" y="3111"/>
                  </a:cubicBezTo>
                  <a:cubicBezTo>
                    <a:pt x="14941" y="3111"/>
                    <a:pt x="14958" y="3109"/>
                    <a:pt x="14974" y="3105"/>
                  </a:cubicBezTo>
                  <a:cubicBezTo>
                    <a:pt x="15042" y="3105"/>
                    <a:pt x="15133" y="3082"/>
                    <a:pt x="15202" y="3014"/>
                  </a:cubicBezTo>
                  <a:cubicBezTo>
                    <a:pt x="15248" y="2968"/>
                    <a:pt x="15270" y="2922"/>
                    <a:pt x="15293" y="2877"/>
                  </a:cubicBezTo>
                  <a:cubicBezTo>
                    <a:pt x="15293" y="2854"/>
                    <a:pt x="15248" y="2808"/>
                    <a:pt x="15202" y="2785"/>
                  </a:cubicBezTo>
                  <a:cubicBezTo>
                    <a:pt x="15179" y="2740"/>
                    <a:pt x="15133" y="2694"/>
                    <a:pt x="15088" y="2648"/>
                  </a:cubicBezTo>
                  <a:cubicBezTo>
                    <a:pt x="15019" y="2580"/>
                    <a:pt x="14951" y="2511"/>
                    <a:pt x="14860" y="2443"/>
                  </a:cubicBezTo>
                  <a:cubicBezTo>
                    <a:pt x="14860" y="2427"/>
                    <a:pt x="14848" y="2411"/>
                    <a:pt x="14833" y="2411"/>
                  </a:cubicBezTo>
                  <a:close/>
                  <a:moveTo>
                    <a:pt x="4454" y="2431"/>
                  </a:moveTo>
                  <a:cubicBezTo>
                    <a:pt x="4360" y="2431"/>
                    <a:pt x="4269" y="2466"/>
                    <a:pt x="4200" y="2534"/>
                  </a:cubicBezTo>
                  <a:cubicBezTo>
                    <a:pt x="4063" y="2671"/>
                    <a:pt x="4063" y="2945"/>
                    <a:pt x="4200" y="3059"/>
                  </a:cubicBezTo>
                  <a:cubicBezTo>
                    <a:pt x="4280" y="3128"/>
                    <a:pt x="4377" y="3162"/>
                    <a:pt x="4471" y="3162"/>
                  </a:cubicBezTo>
                  <a:cubicBezTo>
                    <a:pt x="4565" y="3162"/>
                    <a:pt x="4657" y="3128"/>
                    <a:pt x="4725" y="3059"/>
                  </a:cubicBezTo>
                  <a:cubicBezTo>
                    <a:pt x="4862" y="2922"/>
                    <a:pt x="4862" y="2671"/>
                    <a:pt x="4725" y="2534"/>
                  </a:cubicBezTo>
                  <a:cubicBezTo>
                    <a:pt x="4645" y="2466"/>
                    <a:pt x="4548" y="2431"/>
                    <a:pt x="4454" y="2431"/>
                  </a:cubicBezTo>
                  <a:close/>
                  <a:moveTo>
                    <a:pt x="5418" y="2523"/>
                  </a:moveTo>
                  <a:cubicBezTo>
                    <a:pt x="5330" y="2523"/>
                    <a:pt x="5239" y="2557"/>
                    <a:pt x="5159" y="2625"/>
                  </a:cubicBezTo>
                  <a:cubicBezTo>
                    <a:pt x="4999" y="2762"/>
                    <a:pt x="5022" y="3014"/>
                    <a:pt x="5159" y="3150"/>
                  </a:cubicBezTo>
                  <a:cubicBezTo>
                    <a:pt x="5230" y="3222"/>
                    <a:pt x="5319" y="3262"/>
                    <a:pt x="5411" y="3262"/>
                  </a:cubicBezTo>
                  <a:cubicBezTo>
                    <a:pt x="5497" y="3262"/>
                    <a:pt x="5584" y="3227"/>
                    <a:pt x="5661" y="3150"/>
                  </a:cubicBezTo>
                  <a:cubicBezTo>
                    <a:pt x="5821" y="3036"/>
                    <a:pt x="5821" y="2762"/>
                    <a:pt x="5661" y="2625"/>
                  </a:cubicBezTo>
                  <a:cubicBezTo>
                    <a:pt x="5592" y="2557"/>
                    <a:pt x="5507" y="2523"/>
                    <a:pt x="5418" y="2523"/>
                  </a:cubicBezTo>
                  <a:close/>
                  <a:moveTo>
                    <a:pt x="6374" y="2594"/>
                  </a:moveTo>
                  <a:cubicBezTo>
                    <a:pt x="6273" y="2594"/>
                    <a:pt x="6177" y="2634"/>
                    <a:pt x="6117" y="2717"/>
                  </a:cubicBezTo>
                  <a:cubicBezTo>
                    <a:pt x="5981" y="2854"/>
                    <a:pt x="5958" y="3059"/>
                    <a:pt x="6140" y="3219"/>
                  </a:cubicBezTo>
                  <a:cubicBezTo>
                    <a:pt x="6206" y="3296"/>
                    <a:pt x="6298" y="3330"/>
                    <a:pt x="6392" y="3330"/>
                  </a:cubicBezTo>
                  <a:cubicBezTo>
                    <a:pt x="6492" y="3330"/>
                    <a:pt x="6594" y="3290"/>
                    <a:pt x="6665" y="3219"/>
                  </a:cubicBezTo>
                  <a:cubicBezTo>
                    <a:pt x="6779" y="3059"/>
                    <a:pt x="6802" y="2877"/>
                    <a:pt x="6642" y="2694"/>
                  </a:cubicBezTo>
                  <a:cubicBezTo>
                    <a:pt x="6566" y="2628"/>
                    <a:pt x="6468" y="2594"/>
                    <a:pt x="6374" y="2594"/>
                  </a:cubicBezTo>
                  <a:close/>
                  <a:moveTo>
                    <a:pt x="7307" y="2662"/>
                  </a:moveTo>
                  <a:cubicBezTo>
                    <a:pt x="7203" y="2662"/>
                    <a:pt x="7102" y="2702"/>
                    <a:pt x="7030" y="2785"/>
                  </a:cubicBezTo>
                  <a:cubicBezTo>
                    <a:pt x="6916" y="2945"/>
                    <a:pt x="6894" y="3128"/>
                    <a:pt x="7053" y="3310"/>
                  </a:cubicBezTo>
                  <a:cubicBezTo>
                    <a:pt x="7119" y="3376"/>
                    <a:pt x="7211" y="3410"/>
                    <a:pt x="7305" y="3410"/>
                  </a:cubicBezTo>
                  <a:cubicBezTo>
                    <a:pt x="7405" y="3410"/>
                    <a:pt x="7507" y="3370"/>
                    <a:pt x="7578" y="3287"/>
                  </a:cubicBezTo>
                  <a:cubicBezTo>
                    <a:pt x="7715" y="3128"/>
                    <a:pt x="7715" y="2945"/>
                    <a:pt x="7578" y="2762"/>
                  </a:cubicBezTo>
                  <a:cubicBezTo>
                    <a:pt x="7501" y="2697"/>
                    <a:pt x="7404" y="2662"/>
                    <a:pt x="7307" y="2662"/>
                  </a:cubicBezTo>
                  <a:close/>
                  <a:moveTo>
                    <a:pt x="8240" y="2762"/>
                  </a:moveTo>
                  <a:cubicBezTo>
                    <a:pt x="8149" y="2762"/>
                    <a:pt x="8058" y="2808"/>
                    <a:pt x="7989" y="2877"/>
                  </a:cubicBezTo>
                  <a:cubicBezTo>
                    <a:pt x="7943" y="2945"/>
                    <a:pt x="7898" y="3036"/>
                    <a:pt x="7898" y="3128"/>
                  </a:cubicBezTo>
                  <a:cubicBezTo>
                    <a:pt x="7898" y="3242"/>
                    <a:pt x="7966" y="3310"/>
                    <a:pt x="7989" y="3402"/>
                  </a:cubicBezTo>
                  <a:cubicBezTo>
                    <a:pt x="8070" y="3422"/>
                    <a:pt x="8152" y="3496"/>
                    <a:pt x="8249" y="3496"/>
                  </a:cubicBezTo>
                  <a:cubicBezTo>
                    <a:pt x="8261" y="3496"/>
                    <a:pt x="8273" y="3495"/>
                    <a:pt x="8286" y="3493"/>
                  </a:cubicBezTo>
                  <a:cubicBezTo>
                    <a:pt x="8377" y="3493"/>
                    <a:pt x="8468" y="3447"/>
                    <a:pt x="8514" y="3379"/>
                  </a:cubicBezTo>
                  <a:cubicBezTo>
                    <a:pt x="8583" y="3310"/>
                    <a:pt x="8628" y="3219"/>
                    <a:pt x="8628" y="3128"/>
                  </a:cubicBezTo>
                  <a:cubicBezTo>
                    <a:pt x="8628" y="3059"/>
                    <a:pt x="8560" y="2899"/>
                    <a:pt x="8514" y="2877"/>
                  </a:cubicBezTo>
                  <a:cubicBezTo>
                    <a:pt x="8423" y="2808"/>
                    <a:pt x="8354" y="2762"/>
                    <a:pt x="8240" y="2762"/>
                  </a:cubicBezTo>
                  <a:close/>
                  <a:moveTo>
                    <a:pt x="9199" y="2854"/>
                  </a:moveTo>
                  <a:cubicBezTo>
                    <a:pt x="9108" y="2854"/>
                    <a:pt x="9039" y="2922"/>
                    <a:pt x="8948" y="2968"/>
                  </a:cubicBezTo>
                  <a:cubicBezTo>
                    <a:pt x="8902" y="3059"/>
                    <a:pt x="8834" y="3128"/>
                    <a:pt x="8834" y="3242"/>
                  </a:cubicBezTo>
                  <a:cubicBezTo>
                    <a:pt x="8834" y="3287"/>
                    <a:pt x="8902" y="3470"/>
                    <a:pt x="8948" y="3493"/>
                  </a:cubicBezTo>
                  <a:cubicBezTo>
                    <a:pt x="9027" y="3532"/>
                    <a:pt x="9088" y="3589"/>
                    <a:pt x="9177" y="3589"/>
                  </a:cubicBezTo>
                  <a:cubicBezTo>
                    <a:pt x="9191" y="3589"/>
                    <a:pt x="9206" y="3587"/>
                    <a:pt x="9222" y="3584"/>
                  </a:cubicBezTo>
                  <a:cubicBezTo>
                    <a:pt x="9313" y="3584"/>
                    <a:pt x="9404" y="3538"/>
                    <a:pt x="9473" y="3493"/>
                  </a:cubicBezTo>
                  <a:cubicBezTo>
                    <a:pt x="9541" y="3424"/>
                    <a:pt x="9587" y="3310"/>
                    <a:pt x="9587" y="3219"/>
                  </a:cubicBezTo>
                  <a:cubicBezTo>
                    <a:pt x="9564" y="3150"/>
                    <a:pt x="9496" y="2991"/>
                    <a:pt x="9473" y="2968"/>
                  </a:cubicBezTo>
                  <a:cubicBezTo>
                    <a:pt x="9381" y="2922"/>
                    <a:pt x="9313" y="2854"/>
                    <a:pt x="9199" y="2854"/>
                  </a:cubicBezTo>
                  <a:close/>
                  <a:moveTo>
                    <a:pt x="10135" y="2945"/>
                  </a:moveTo>
                  <a:cubicBezTo>
                    <a:pt x="10043" y="2945"/>
                    <a:pt x="9952" y="2968"/>
                    <a:pt x="9884" y="3036"/>
                  </a:cubicBezTo>
                  <a:cubicBezTo>
                    <a:pt x="9838" y="3082"/>
                    <a:pt x="9770" y="3265"/>
                    <a:pt x="9770" y="3310"/>
                  </a:cubicBezTo>
                  <a:cubicBezTo>
                    <a:pt x="9770" y="3356"/>
                    <a:pt x="9861" y="3538"/>
                    <a:pt x="9884" y="3561"/>
                  </a:cubicBezTo>
                  <a:cubicBezTo>
                    <a:pt x="9952" y="3630"/>
                    <a:pt x="10043" y="3653"/>
                    <a:pt x="10135" y="3653"/>
                  </a:cubicBezTo>
                  <a:cubicBezTo>
                    <a:pt x="10226" y="3653"/>
                    <a:pt x="10317" y="3630"/>
                    <a:pt x="10386" y="3561"/>
                  </a:cubicBezTo>
                  <a:cubicBezTo>
                    <a:pt x="10477" y="3493"/>
                    <a:pt x="10477" y="3379"/>
                    <a:pt x="10500" y="3287"/>
                  </a:cubicBezTo>
                  <a:cubicBezTo>
                    <a:pt x="10500" y="3242"/>
                    <a:pt x="10409" y="3059"/>
                    <a:pt x="10386" y="3036"/>
                  </a:cubicBezTo>
                  <a:cubicBezTo>
                    <a:pt x="10317" y="2968"/>
                    <a:pt x="10226" y="2945"/>
                    <a:pt x="10135" y="2945"/>
                  </a:cubicBezTo>
                  <a:close/>
                  <a:moveTo>
                    <a:pt x="11111" y="3027"/>
                  </a:moveTo>
                  <a:cubicBezTo>
                    <a:pt x="11097" y="3027"/>
                    <a:pt x="11084" y="3030"/>
                    <a:pt x="11071" y="3036"/>
                  </a:cubicBezTo>
                  <a:cubicBezTo>
                    <a:pt x="11048" y="3048"/>
                    <a:pt x="11025" y="3048"/>
                    <a:pt x="11005" y="3048"/>
                  </a:cubicBezTo>
                  <a:cubicBezTo>
                    <a:pt x="10985" y="3048"/>
                    <a:pt x="10968" y="3048"/>
                    <a:pt x="10956" y="3059"/>
                  </a:cubicBezTo>
                  <a:cubicBezTo>
                    <a:pt x="10911" y="3082"/>
                    <a:pt x="10865" y="3105"/>
                    <a:pt x="10819" y="3150"/>
                  </a:cubicBezTo>
                  <a:cubicBezTo>
                    <a:pt x="10774" y="3219"/>
                    <a:pt x="10728" y="3310"/>
                    <a:pt x="10728" y="3402"/>
                  </a:cubicBezTo>
                  <a:cubicBezTo>
                    <a:pt x="10705" y="3493"/>
                    <a:pt x="10797" y="3561"/>
                    <a:pt x="10819" y="3653"/>
                  </a:cubicBezTo>
                  <a:cubicBezTo>
                    <a:pt x="10888" y="3653"/>
                    <a:pt x="10911" y="3698"/>
                    <a:pt x="10956" y="3744"/>
                  </a:cubicBezTo>
                  <a:cubicBezTo>
                    <a:pt x="10987" y="3744"/>
                    <a:pt x="11027" y="3754"/>
                    <a:pt x="11058" y="3754"/>
                  </a:cubicBezTo>
                  <a:cubicBezTo>
                    <a:pt x="11073" y="3754"/>
                    <a:pt x="11086" y="3752"/>
                    <a:pt x="11093" y="3744"/>
                  </a:cubicBezTo>
                  <a:cubicBezTo>
                    <a:pt x="11104" y="3739"/>
                    <a:pt x="11114" y="3737"/>
                    <a:pt x="11124" y="3737"/>
                  </a:cubicBezTo>
                  <a:cubicBezTo>
                    <a:pt x="11142" y="3737"/>
                    <a:pt x="11159" y="3742"/>
                    <a:pt x="11174" y="3742"/>
                  </a:cubicBezTo>
                  <a:cubicBezTo>
                    <a:pt x="11188" y="3742"/>
                    <a:pt x="11199" y="3738"/>
                    <a:pt x="11208" y="3721"/>
                  </a:cubicBezTo>
                  <a:cubicBezTo>
                    <a:pt x="11253" y="3698"/>
                    <a:pt x="11322" y="3675"/>
                    <a:pt x="11344" y="3653"/>
                  </a:cubicBezTo>
                  <a:cubicBezTo>
                    <a:pt x="11390" y="3561"/>
                    <a:pt x="11459" y="3493"/>
                    <a:pt x="11459" y="3379"/>
                  </a:cubicBezTo>
                  <a:cubicBezTo>
                    <a:pt x="11459" y="3287"/>
                    <a:pt x="11367" y="3219"/>
                    <a:pt x="11344" y="3128"/>
                  </a:cubicBezTo>
                  <a:cubicBezTo>
                    <a:pt x="11276" y="3128"/>
                    <a:pt x="11253" y="3082"/>
                    <a:pt x="11208" y="3059"/>
                  </a:cubicBezTo>
                  <a:cubicBezTo>
                    <a:pt x="11175" y="3043"/>
                    <a:pt x="11143" y="3027"/>
                    <a:pt x="11111" y="3027"/>
                  </a:cubicBezTo>
                  <a:close/>
                  <a:moveTo>
                    <a:pt x="12000" y="3118"/>
                  </a:moveTo>
                  <a:cubicBezTo>
                    <a:pt x="11973" y="3118"/>
                    <a:pt x="11946" y="3120"/>
                    <a:pt x="11915" y="3128"/>
                  </a:cubicBezTo>
                  <a:cubicBezTo>
                    <a:pt x="11869" y="3128"/>
                    <a:pt x="11847" y="3173"/>
                    <a:pt x="11801" y="3219"/>
                  </a:cubicBezTo>
                  <a:cubicBezTo>
                    <a:pt x="11778" y="3265"/>
                    <a:pt x="11732" y="3310"/>
                    <a:pt x="11710" y="3356"/>
                  </a:cubicBezTo>
                  <a:cubicBezTo>
                    <a:pt x="11710" y="3424"/>
                    <a:pt x="11687" y="3516"/>
                    <a:pt x="11710" y="3584"/>
                  </a:cubicBezTo>
                  <a:cubicBezTo>
                    <a:pt x="11732" y="3630"/>
                    <a:pt x="11778" y="3675"/>
                    <a:pt x="11801" y="3721"/>
                  </a:cubicBezTo>
                  <a:cubicBezTo>
                    <a:pt x="11869" y="3721"/>
                    <a:pt x="11892" y="3812"/>
                    <a:pt x="11938" y="3812"/>
                  </a:cubicBezTo>
                  <a:cubicBezTo>
                    <a:pt x="11999" y="3812"/>
                    <a:pt x="12060" y="3823"/>
                    <a:pt x="12114" y="3823"/>
                  </a:cubicBezTo>
                  <a:cubicBezTo>
                    <a:pt x="12141" y="3823"/>
                    <a:pt x="12166" y="3820"/>
                    <a:pt x="12189" y="3812"/>
                  </a:cubicBezTo>
                  <a:cubicBezTo>
                    <a:pt x="12235" y="3790"/>
                    <a:pt x="12280" y="3744"/>
                    <a:pt x="12326" y="3721"/>
                  </a:cubicBezTo>
                  <a:cubicBezTo>
                    <a:pt x="12303" y="3630"/>
                    <a:pt x="12417" y="3630"/>
                    <a:pt x="12394" y="3561"/>
                  </a:cubicBezTo>
                  <a:cubicBezTo>
                    <a:pt x="12394" y="3493"/>
                    <a:pt x="12417" y="3402"/>
                    <a:pt x="12394" y="3333"/>
                  </a:cubicBezTo>
                  <a:cubicBezTo>
                    <a:pt x="12372" y="3287"/>
                    <a:pt x="12326" y="3242"/>
                    <a:pt x="12303" y="3196"/>
                  </a:cubicBezTo>
                  <a:cubicBezTo>
                    <a:pt x="12297" y="3198"/>
                    <a:pt x="12291" y="3199"/>
                    <a:pt x="12286" y="3199"/>
                  </a:cubicBezTo>
                  <a:cubicBezTo>
                    <a:pt x="12239" y="3199"/>
                    <a:pt x="12230" y="3125"/>
                    <a:pt x="12183" y="3125"/>
                  </a:cubicBezTo>
                  <a:cubicBezTo>
                    <a:pt x="12178" y="3125"/>
                    <a:pt x="12172" y="3126"/>
                    <a:pt x="12166" y="3128"/>
                  </a:cubicBezTo>
                  <a:cubicBezTo>
                    <a:pt x="12105" y="3128"/>
                    <a:pt x="12055" y="3118"/>
                    <a:pt x="12000" y="3118"/>
                  </a:cubicBezTo>
                  <a:close/>
                  <a:moveTo>
                    <a:pt x="1895" y="3402"/>
                  </a:moveTo>
                  <a:cubicBezTo>
                    <a:pt x="1872" y="3424"/>
                    <a:pt x="1872" y="3424"/>
                    <a:pt x="1872" y="3447"/>
                  </a:cubicBezTo>
                  <a:cubicBezTo>
                    <a:pt x="1781" y="3516"/>
                    <a:pt x="1735" y="3607"/>
                    <a:pt x="1667" y="3698"/>
                  </a:cubicBezTo>
                  <a:cubicBezTo>
                    <a:pt x="1621" y="3744"/>
                    <a:pt x="1598" y="3790"/>
                    <a:pt x="1575" y="3858"/>
                  </a:cubicBezTo>
                  <a:cubicBezTo>
                    <a:pt x="1621" y="3835"/>
                    <a:pt x="1689" y="3835"/>
                    <a:pt x="1712" y="3790"/>
                  </a:cubicBezTo>
                  <a:cubicBezTo>
                    <a:pt x="1735" y="3767"/>
                    <a:pt x="1781" y="3767"/>
                    <a:pt x="1803" y="3767"/>
                  </a:cubicBezTo>
                  <a:cubicBezTo>
                    <a:pt x="1849" y="3653"/>
                    <a:pt x="1918" y="3561"/>
                    <a:pt x="1918" y="3447"/>
                  </a:cubicBezTo>
                  <a:cubicBezTo>
                    <a:pt x="1918" y="3424"/>
                    <a:pt x="1895" y="3424"/>
                    <a:pt x="1895" y="3402"/>
                  </a:cubicBezTo>
                  <a:close/>
                  <a:moveTo>
                    <a:pt x="12949" y="3190"/>
                  </a:moveTo>
                  <a:cubicBezTo>
                    <a:pt x="12871" y="3190"/>
                    <a:pt x="12795" y="3209"/>
                    <a:pt x="12737" y="3310"/>
                  </a:cubicBezTo>
                  <a:cubicBezTo>
                    <a:pt x="12737" y="3310"/>
                    <a:pt x="12714" y="3310"/>
                    <a:pt x="12714" y="3333"/>
                  </a:cubicBezTo>
                  <a:cubicBezTo>
                    <a:pt x="12691" y="3356"/>
                    <a:pt x="12646" y="3402"/>
                    <a:pt x="12646" y="3424"/>
                  </a:cubicBezTo>
                  <a:cubicBezTo>
                    <a:pt x="12623" y="3516"/>
                    <a:pt x="12646" y="3584"/>
                    <a:pt x="12646" y="3675"/>
                  </a:cubicBezTo>
                  <a:cubicBezTo>
                    <a:pt x="12731" y="3739"/>
                    <a:pt x="12796" y="3883"/>
                    <a:pt x="12935" y="3883"/>
                  </a:cubicBezTo>
                  <a:cubicBezTo>
                    <a:pt x="12944" y="3883"/>
                    <a:pt x="12955" y="3882"/>
                    <a:pt x="12965" y="3881"/>
                  </a:cubicBezTo>
                  <a:cubicBezTo>
                    <a:pt x="13079" y="3881"/>
                    <a:pt x="13148" y="3858"/>
                    <a:pt x="13216" y="3790"/>
                  </a:cubicBezTo>
                  <a:cubicBezTo>
                    <a:pt x="13239" y="3744"/>
                    <a:pt x="13262" y="3721"/>
                    <a:pt x="13285" y="3698"/>
                  </a:cubicBezTo>
                  <a:cubicBezTo>
                    <a:pt x="13307" y="3675"/>
                    <a:pt x="13330" y="3653"/>
                    <a:pt x="13330" y="3653"/>
                  </a:cubicBezTo>
                  <a:cubicBezTo>
                    <a:pt x="13330" y="3516"/>
                    <a:pt x="13376" y="3379"/>
                    <a:pt x="13239" y="3310"/>
                  </a:cubicBezTo>
                  <a:cubicBezTo>
                    <a:pt x="13193" y="3265"/>
                    <a:pt x="13170" y="3242"/>
                    <a:pt x="13148" y="3219"/>
                  </a:cubicBezTo>
                  <a:cubicBezTo>
                    <a:pt x="13125" y="3196"/>
                    <a:pt x="13102" y="3196"/>
                    <a:pt x="13079" y="3196"/>
                  </a:cubicBezTo>
                  <a:cubicBezTo>
                    <a:pt x="13038" y="3196"/>
                    <a:pt x="12993" y="3190"/>
                    <a:pt x="12949" y="3190"/>
                  </a:cubicBezTo>
                  <a:close/>
                  <a:moveTo>
                    <a:pt x="2475" y="3215"/>
                  </a:moveTo>
                  <a:cubicBezTo>
                    <a:pt x="2381" y="3215"/>
                    <a:pt x="2316" y="3290"/>
                    <a:pt x="2214" y="3310"/>
                  </a:cubicBezTo>
                  <a:cubicBezTo>
                    <a:pt x="2192" y="3402"/>
                    <a:pt x="2123" y="3470"/>
                    <a:pt x="2123" y="3584"/>
                  </a:cubicBezTo>
                  <a:cubicBezTo>
                    <a:pt x="2123" y="3675"/>
                    <a:pt x="2169" y="3744"/>
                    <a:pt x="2214" y="3835"/>
                  </a:cubicBezTo>
                  <a:cubicBezTo>
                    <a:pt x="2260" y="3881"/>
                    <a:pt x="2420" y="3949"/>
                    <a:pt x="2488" y="3949"/>
                  </a:cubicBezTo>
                  <a:cubicBezTo>
                    <a:pt x="2580" y="3949"/>
                    <a:pt x="2671" y="3904"/>
                    <a:pt x="2739" y="3835"/>
                  </a:cubicBezTo>
                  <a:cubicBezTo>
                    <a:pt x="2808" y="3767"/>
                    <a:pt x="2853" y="3675"/>
                    <a:pt x="2853" y="3584"/>
                  </a:cubicBezTo>
                  <a:cubicBezTo>
                    <a:pt x="2853" y="3493"/>
                    <a:pt x="2808" y="3402"/>
                    <a:pt x="2762" y="3333"/>
                  </a:cubicBezTo>
                  <a:cubicBezTo>
                    <a:pt x="2739" y="3287"/>
                    <a:pt x="2557" y="3219"/>
                    <a:pt x="2511" y="3219"/>
                  </a:cubicBezTo>
                  <a:cubicBezTo>
                    <a:pt x="2499" y="3216"/>
                    <a:pt x="2487" y="3215"/>
                    <a:pt x="2475" y="3215"/>
                  </a:cubicBezTo>
                  <a:close/>
                  <a:moveTo>
                    <a:pt x="13926" y="3279"/>
                  </a:moveTo>
                  <a:cubicBezTo>
                    <a:pt x="13849" y="3279"/>
                    <a:pt x="13772" y="3313"/>
                    <a:pt x="13695" y="3379"/>
                  </a:cubicBezTo>
                  <a:cubicBezTo>
                    <a:pt x="13559" y="3538"/>
                    <a:pt x="13559" y="3721"/>
                    <a:pt x="13695" y="3858"/>
                  </a:cubicBezTo>
                  <a:cubicBezTo>
                    <a:pt x="13764" y="3949"/>
                    <a:pt x="13832" y="3972"/>
                    <a:pt x="13924" y="3972"/>
                  </a:cubicBezTo>
                  <a:cubicBezTo>
                    <a:pt x="14015" y="3972"/>
                    <a:pt x="14106" y="3949"/>
                    <a:pt x="14152" y="3881"/>
                  </a:cubicBezTo>
                  <a:cubicBezTo>
                    <a:pt x="14312" y="3721"/>
                    <a:pt x="14312" y="3538"/>
                    <a:pt x="14175" y="3402"/>
                  </a:cubicBezTo>
                  <a:cubicBezTo>
                    <a:pt x="14092" y="3319"/>
                    <a:pt x="14009" y="3279"/>
                    <a:pt x="13926" y="3279"/>
                  </a:cubicBezTo>
                  <a:close/>
                  <a:moveTo>
                    <a:pt x="3447" y="3310"/>
                  </a:moveTo>
                  <a:cubicBezTo>
                    <a:pt x="3333" y="3310"/>
                    <a:pt x="3264" y="3356"/>
                    <a:pt x="3196" y="3402"/>
                  </a:cubicBezTo>
                  <a:cubicBezTo>
                    <a:pt x="3150" y="3447"/>
                    <a:pt x="3082" y="3607"/>
                    <a:pt x="3082" y="3653"/>
                  </a:cubicBezTo>
                  <a:cubicBezTo>
                    <a:pt x="3059" y="3767"/>
                    <a:pt x="3150" y="3858"/>
                    <a:pt x="3173" y="3927"/>
                  </a:cubicBezTo>
                  <a:cubicBezTo>
                    <a:pt x="3219" y="3972"/>
                    <a:pt x="3378" y="4041"/>
                    <a:pt x="3447" y="4041"/>
                  </a:cubicBezTo>
                  <a:cubicBezTo>
                    <a:pt x="3538" y="4041"/>
                    <a:pt x="3607" y="3995"/>
                    <a:pt x="3698" y="3949"/>
                  </a:cubicBezTo>
                  <a:cubicBezTo>
                    <a:pt x="3744" y="3927"/>
                    <a:pt x="3812" y="3744"/>
                    <a:pt x="3812" y="3698"/>
                  </a:cubicBezTo>
                  <a:cubicBezTo>
                    <a:pt x="3812" y="3584"/>
                    <a:pt x="3766" y="3493"/>
                    <a:pt x="3698" y="3424"/>
                  </a:cubicBezTo>
                  <a:cubicBezTo>
                    <a:pt x="3630" y="3356"/>
                    <a:pt x="3538" y="3310"/>
                    <a:pt x="3447" y="3310"/>
                  </a:cubicBezTo>
                  <a:close/>
                  <a:moveTo>
                    <a:pt x="14882" y="3373"/>
                  </a:moveTo>
                  <a:cubicBezTo>
                    <a:pt x="14802" y="3373"/>
                    <a:pt x="14723" y="3413"/>
                    <a:pt x="14654" y="3493"/>
                  </a:cubicBezTo>
                  <a:cubicBezTo>
                    <a:pt x="14494" y="3630"/>
                    <a:pt x="14494" y="3812"/>
                    <a:pt x="14654" y="3972"/>
                  </a:cubicBezTo>
                  <a:cubicBezTo>
                    <a:pt x="14723" y="4041"/>
                    <a:pt x="14802" y="4075"/>
                    <a:pt x="14882" y="4075"/>
                  </a:cubicBezTo>
                  <a:cubicBezTo>
                    <a:pt x="14962" y="4075"/>
                    <a:pt x="15042" y="4041"/>
                    <a:pt x="15111" y="3972"/>
                  </a:cubicBezTo>
                  <a:cubicBezTo>
                    <a:pt x="15270" y="3812"/>
                    <a:pt x="15270" y="3630"/>
                    <a:pt x="15111" y="3493"/>
                  </a:cubicBezTo>
                  <a:cubicBezTo>
                    <a:pt x="15042" y="3413"/>
                    <a:pt x="14962" y="3373"/>
                    <a:pt x="14882" y="3373"/>
                  </a:cubicBezTo>
                  <a:close/>
                  <a:moveTo>
                    <a:pt x="4383" y="3379"/>
                  </a:moveTo>
                  <a:cubicBezTo>
                    <a:pt x="4291" y="3402"/>
                    <a:pt x="4177" y="3424"/>
                    <a:pt x="4109" y="3470"/>
                  </a:cubicBezTo>
                  <a:cubicBezTo>
                    <a:pt x="4040" y="3561"/>
                    <a:pt x="4018" y="3653"/>
                    <a:pt x="3995" y="3744"/>
                  </a:cubicBezTo>
                  <a:cubicBezTo>
                    <a:pt x="3995" y="3835"/>
                    <a:pt x="4040" y="3927"/>
                    <a:pt x="4109" y="3995"/>
                  </a:cubicBezTo>
                  <a:cubicBezTo>
                    <a:pt x="4129" y="4036"/>
                    <a:pt x="4277" y="4113"/>
                    <a:pt x="4341" y="4113"/>
                  </a:cubicBezTo>
                  <a:cubicBezTo>
                    <a:pt x="4348" y="4113"/>
                    <a:pt x="4355" y="4112"/>
                    <a:pt x="4360" y="4109"/>
                  </a:cubicBezTo>
                  <a:cubicBezTo>
                    <a:pt x="4451" y="4086"/>
                    <a:pt x="4543" y="4086"/>
                    <a:pt x="4634" y="4018"/>
                  </a:cubicBezTo>
                  <a:cubicBezTo>
                    <a:pt x="4702" y="3949"/>
                    <a:pt x="4725" y="3835"/>
                    <a:pt x="4725" y="3744"/>
                  </a:cubicBezTo>
                  <a:cubicBezTo>
                    <a:pt x="4725" y="3675"/>
                    <a:pt x="4702" y="3561"/>
                    <a:pt x="4634" y="3493"/>
                  </a:cubicBezTo>
                  <a:cubicBezTo>
                    <a:pt x="4611" y="3470"/>
                    <a:pt x="4428" y="3379"/>
                    <a:pt x="4383" y="3379"/>
                  </a:cubicBezTo>
                  <a:close/>
                  <a:moveTo>
                    <a:pt x="15755" y="3441"/>
                  </a:moveTo>
                  <a:cubicBezTo>
                    <a:pt x="15745" y="3441"/>
                    <a:pt x="15736" y="3443"/>
                    <a:pt x="15727" y="3447"/>
                  </a:cubicBezTo>
                  <a:cubicBezTo>
                    <a:pt x="15613" y="3493"/>
                    <a:pt x="15521" y="3561"/>
                    <a:pt x="15499" y="3675"/>
                  </a:cubicBezTo>
                  <a:cubicBezTo>
                    <a:pt x="15430" y="3812"/>
                    <a:pt x="15453" y="3927"/>
                    <a:pt x="15567" y="4041"/>
                  </a:cubicBezTo>
                  <a:cubicBezTo>
                    <a:pt x="15619" y="4110"/>
                    <a:pt x="15698" y="4140"/>
                    <a:pt x="15784" y="4140"/>
                  </a:cubicBezTo>
                  <a:cubicBezTo>
                    <a:pt x="15810" y="4140"/>
                    <a:pt x="15837" y="4137"/>
                    <a:pt x="15864" y="4132"/>
                  </a:cubicBezTo>
                  <a:cubicBezTo>
                    <a:pt x="15978" y="4132"/>
                    <a:pt x="16024" y="4063"/>
                    <a:pt x="16092" y="3995"/>
                  </a:cubicBezTo>
                  <a:cubicBezTo>
                    <a:pt x="16138" y="3949"/>
                    <a:pt x="16138" y="3904"/>
                    <a:pt x="16092" y="3858"/>
                  </a:cubicBezTo>
                  <a:cubicBezTo>
                    <a:pt x="16046" y="3767"/>
                    <a:pt x="15978" y="3698"/>
                    <a:pt x="15910" y="3607"/>
                  </a:cubicBezTo>
                  <a:cubicBezTo>
                    <a:pt x="15887" y="3584"/>
                    <a:pt x="15841" y="3561"/>
                    <a:pt x="15841" y="3493"/>
                  </a:cubicBezTo>
                  <a:cubicBezTo>
                    <a:pt x="15841" y="3474"/>
                    <a:pt x="15796" y="3441"/>
                    <a:pt x="15755" y="3441"/>
                  </a:cubicBezTo>
                  <a:close/>
                  <a:moveTo>
                    <a:pt x="5339" y="3467"/>
                  </a:moveTo>
                  <a:cubicBezTo>
                    <a:pt x="5241" y="3467"/>
                    <a:pt x="5145" y="3496"/>
                    <a:pt x="5090" y="3561"/>
                  </a:cubicBezTo>
                  <a:cubicBezTo>
                    <a:pt x="5045" y="3584"/>
                    <a:pt x="4953" y="3767"/>
                    <a:pt x="4976" y="3812"/>
                  </a:cubicBezTo>
                  <a:cubicBezTo>
                    <a:pt x="4999" y="3904"/>
                    <a:pt x="4999" y="3995"/>
                    <a:pt x="5068" y="4063"/>
                  </a:cubicBezTo>
                  <a:cubicBezTo>
                    <a:pt x="5127" y="4135"/>
                    <a:pt x="5237" y="4169"/>
                    <a:pt x="5344" y="4169"/>
                  </a:cubicBezTo>
                  <a:cubicBezTo>
                    <a:pt x="5442" y="4169"/>
                    <a:pt x="5538" y="4141"/>
                    <a:pt x="5592" y="4086"/>
                  </a:cubicBezTo>
                  <a:cubicBezTo>
                    <a:pt x="5661" y="4018"/>
                    <a:pt x="5707" y="3904"/>
                    <a:pt x="5707" y="3835"/>
                  </a:cubicBezTo>
                  <a:cubicBezTo>
                    <a:pt x="5707" y="3744"/>
                    <a:pt x="5684" y="3630"/>
                    <a:pt x="5615" y="3561"/>
                  </a:cubicBezTo>
                  <a:cubicBezTo>
                    <a:pt x="5556" y="3502"/>
                    <a:pt x="5446" y="3467"/>
                    <a:pt x="5339" y="3467"/>
                  </a:cubicBezTo>
                  <a:close/>
                  <a:moveTo>
                    <a:pt x="6326" y="3555"/>
                  </a:moveTo>
                  <a:cubicBezTo>
                    <a:pt x="6310" y="3555"/>
                    <a:pt x="6293" y="3557"/>
                    <a:pt x="6277" y="3561"/>
                  </a:cubicBezTo>
                  <a:cubicBezTo>
                    <a:pt x="6163" y="3561"/>
                    <a:pt x="6117" y="3630"/>
                    <a:pt x="6026" y="3653"/>
                  </a:cubicBezTo>
                  <a:cubicBezTo>
                    <a:pt x="6003" y="3698"/>
                    <a:pt x="5912" y="3904"/>
                    <a:pt x="5935" y="3927"/>
                  </a:cubicBezTo>
                  <a:cubicBezTo>
                    <a:pt x="5935" y="4018"/>
                    <a:pt x="5981" y="4132"/>
                    <a:pt x="6049" y="4178"/>
                  </a:cubicBezTo>
                  <a:cubicBezTo>
                    <a:pt x="6117" y="4246"/>
                    <a:pt x="6209" y="4269"/>
                    <a:pt x="6323" y="4269"/>
                  </a:cubicBezTo>
                  <a:cubicBezTo>
                    <a:pt x="6414" y="4269"/>
                    <a:pt x="6460" y="4200"/>
                    <a:pt x="6551" y="4178"/>
                  </a:cubicBezTo>
                  <a:cubicBezTo>
                    <a:pt x="6574" y="4086"/>
                    <a:pt x="6665" y="3995"/>
                    <a:pt x="6642" y="3904"/>
                  </a:cubicBezTo>
                  <a:cubicBezTo>
                    <a:pt x="6642" y="3812"/>
                    <a:pt x="6597" y="3698"/>
                    <a:pt x="6528" y="3653"/>
                  </a:cubicBezTo>
                  <a:cubicBezTo>
                    <a:pt x="6472" y="3596"/>
                    <a:pt x="6400" y="3555"/>
                    <a:pt x="6326" y="3555"/>
                  </a:cubicBezTo>
                  <a:close/>
                  <a:moveTo>
                    <a:pt x="7304" y="3630"/>
                  </a:moveTo>
                  <a:cubicBezTo>
                    <a:pt x="7270" y="3641"/>
                    <a:pt x="7236" y="3641"/>
                    <a:pt x="7199" y="3641"/>
                  </a:cubicBezTo>
                  <a:cubicBezTo>
                    <a:pt x="7162" y="3641"/>
                    <a:pt x="7122" y="3641"/>
                    <a:pt x="7076" y="3653"/>
                  </a:cubicBezTo>
                  <a:cubicBezTo>
                    <a:pt x="7030" y="3653"/>
                    <a:pt x="7008" y="3698"/>
                    <a:pt x="6962" y="3744"/>
                  </a:cubicBezTo>
                  <a:cubicBezTo>
                    <a:pt x="6939" y="3790"/>
                    <a:pt x="6894" y="3835"/>
                    <a:pt x="6871" y="3881"/>
                  </a:cubicBezTo>
                  <a:cubicBezTo>
                    <a:pt x="6871" y="3949"/>
                    <a:pt x="6848" y="4041"/>
                    <a:pt x="6871" y="4109"/>
                  </a:cubicBezTo>
                  <a:cubicBezTo>
                    <a:pt x="6894" y="4155"/>
                    <a:pt x="6939" y="4200"/>
                    <a:pt x="6962" y="4246"/>
                  </a:cubicBezTo>
                  <a:cubicBezTo>
                    <a:pt x="7030" y="4246"/>
                    <a:pt x="7053" y="4315"/>
                    <a:pt x="7099" y="4337"/>
                  </a:cubicBezTo>
                  <a:cubicBezTo>
                    <a:pt x="7190" y="4337"/>
                    <a:pt x="7259" y="4337"/>
                    <a:pt x="7350" y="4315"/>
                  </a:cubicBezTo>
                  <a:cubicBezTo>
                    <a:pt x="7396" y="4315"/>
                    <a:pt x="7441" y="4269"/>
                    <a:pt x="7487" y="4246"/>
                  </a:cubicBezTo>
                  <a:cubicBezTo>
                    <a:pt x="7464" y="4155"/>
                    <a:pt x="7578" y="4155"/>
                    <a:pt x="7555" y="4086"/>
                  </a:cubicBezTo>
                  <a:cubicBezTo>
                    <a:pt x="7555" y="3995"/>
                    <a:pt x="7578" y="3927"/>
                    <a:pt x="7555" y="3858"/>
                  </a:cubicBezTo>
                  <a:cubicBezTo>
                    <a:pt x="7533" y="3812"/>
                    <a:pt x="7487" y="3767"/>
                    <a:pt x="7464" y="3721"/>
                  </a:cubicBezTo>
                  <a:cubicBezTo>
                    <a:pt x="7458" y="3723"/>
                    <a:pt x="7452" y="3724"/>
                    <a:pt x="7447" y="3724"/>
                  </a:cubicBezTo>
                  <a:cubicBezTo>
                    <a:pt x="7391" y="3724"/>
                    <a:pt x="7367" y="3630"/>
                    <a:pt x="7304" y="3630"/>
                  </a:cubicBezTo>
                  <a:close/>
                  <a:moveTo>
                    <a:pt x="8181" y="3735"/>
                  </a:moveTo>
                  <a:cubicBezTo>
                    <a:pt x="8157" y="3735"/>
                    <a:pt x="8131" y="3738"/>
                    <a:pt x="8103" y="3744"/>
                  </a:cubicBezTo>
                  <a:cubicBezTo>
                    <a:pt x="8058" y="3744"/>
                    <a:pt x="8012" y="3744"/>
                    <a:pt x="7989" y="3790"/>
                  </a:cubicBezTo>
                  <a:cubicBezTo>
                    <a:pt x="7943" y="3835"/>
                    <a:pt x="7898" y="3881"/>
                    <a:pt x="7852" y="3927"/>
                  </a:cubicBezTo>
                  <a:cubicBezTo>
                    <a:pt x="7829" y="3927"/>
                    <a:pt x="7829" y="3949"/>
                    <a:pt x="7829" y="3972"/>
                  </a:cubicBezTo>
                  <a:cubicBezTo>
                    <a:pt x="7829" y="4086"/>
                    <a:pt x="7784" y="4223"/>
                    <a:pt x="7898" y="4292"/>
                  </a:cubicBezTo>
                  <a:cubicBezTo>
                    <a:pt x="7966" y="4360"/>
                    <a:pt x="7989" y="4429"/>
                    <a:pt x="8035" y="4429"/>
                  </a:cubicBezTo>
                  <a:cubicBezTo>
                    <a:pt x="8073" y="4429"/>
                    <a:pt x="8111" y="4431"/>
                    <a:pt x="8149" y="4431"/>
                  </a:cubicBezTo>
                  <a:cubicBezTo>
                    <a:pt x="8225" y="4431"/>
                    <a:pt x="8301" y="4421"/>
                    <a:pt x="8377" y="4360"/>
                  </a:cubicBezTo>
                  <a:cubicBezTo>
                    <a:pt x="8491" y="4246"/>
                    <a:pt x="8514" y="4132"/>
                    <a:pt x="8514" y="3972"/>
                  </a:cubicBezTo>
                  <a:cubicBezTo>
                    <a:pt x="8514" y="3972"/>
                    <a:pt x="8514" y="3949"/>
                    <a:pt x="8491" y="3949"/>
                  </a:cubicBezTo>
                  <a:cubicBezTo>
                    <a:pt x="8412" y="3851"/>
                    <a:pt x="8333" y="3735"/>
                    <a:pt x="8181" y="3735"/>
                  </a:cubicBezTo>
                  <a:close/>
                  <a:moveTo>
                    <a:pt x="9110" y="3827"/>
                  </a:moveTo>
                  <a:cubicBezTo>
                    <a:pt x="9033" y="3827"/>
                    <a:pt x="8956" y="3861"/>
                    <a:pt x="8879" y="3927"/>
                  </a:cubicBezTo>
                  <a:cubicBezTo>
                    <a:pt x="8720" y="4086"/>
                    <a:pt x="8720" y="4269"/>
                    <a:pt x="8879" y="4406"/>
                  </a:cubicBezTo>
                  <a:cubicBezTo>
                    <a:pt x="8948" y="4486"/>
                    <a:pt x="9028" y="4526"/>
                    <a:pt x="9110" y="4526"/>
                  </a:cubicBezTo>
                  <a:cubicBezTo>
                    <a:pt x="9193" y="4526"/>
                    <a:pt x="9279" y="4486"/>
                    <a:pt x="9359" y="4406"/>
                  </a:cubicBezTo>
                  <a:cubicBezTo>
                    <a:pt x="9427" y="4337"/>
                    <a:pt x="9450" y="4269"/>
                    <a:pt x="9450" y="4178"/>
                  </a:cubicBezTo>
                  <a:cubicBezTo>
                    <a:pt x="9450" y="4086"/>
                    <a:pt x="9427" y="4018"/>
                    <a:pt x="9359" y="3949"/>
                  </a:cubicBezTo>
                  <a:cubicBezTo>
                    <a:pt x="9276" y="3866"/>
                    <a:pt x="9193" y="3827"/>
                    <a:pt x="9110" y="3827"/>
                  </a:cubicBezTo>
                  <a:close/>
                  <a:moveTo>
                    <a:pt x="10060" y="3872"/>
                  </a:moveTo>
                  <a:cubicBezTo>
                    <a:pt x="9980" y="3872"/>
                    <a:pt x="9904" y="3906"/>
                    <a:pt x="9838" y="3972"/>
                  </a:cubicBezTo>
                  <a:cubicBezTo>
                    <a:pt x="9678" y="4132"/>
                    <a:pt x="9678" y="4315"/>
                    <a:pt x="9815" y="4452"/>
                  </a:cubicBezTo>
                  <a:cubicBezTo>
                    <a:pt x="9898" y="4534"/>
                    <a:pt x="9987" y="4574"/>
                    <a:pt x="10073" y="4574"/>
                  </a:cubicBezTo>
                  <a:cubicBezTo>
                    <a:pt x="10152" y="4574"/>
                    <a:pt x="10229" y="4540"/>
                    <a:pt x="10294" y="4474"/>
                  </a:cubicBezTo>
                  <a:cubicBezTo>
                    <a:pt x="10363" y="4406"/>
                    <a:pt x="10409" y="4315"/>
                    <a:pt x="10409" y="4223"/>
                  </a:cubicBezTo>
                  <a:cubicBezTo>
                    <a:pt x="10409" y="4132"/>
                    <a:pt x="10386" y="4063"/>
                    <a:pt x="10317" y="3995"/>
                  </a:cubicBezTo>
                  <a:cubicBezTo>
                    <a:pt x="10234" y="3912"/>
                    <a:pt x="10145" y="3872"/>
                    <a:pt x="10060" y="3872"/>
                  </a:cubicBezTo>
                  <a:close/>
                  <a:moveTo>
                    <a:pt x="11004" y="3963"/>
                  </a:moveTo>
                  <a:cubicBezTo>
                    <a:pt x="10927" y="3963"/>
                    <a:pt x="10851" y="3998"/>
                    <a:pt x="10774" y="4063"/>
                  </a:cubicBezTo>
                  <a:cubicBezTo>
                    <a:pt x="10637" y="4223"/>
                    <a:pt x="10637" y="4406"/>
                    <a:pt x="10774" y="4543"/>
                  </a:cubicBezTo>
                  <a:cubicBezTo>
                    <a:pt x="10857" y="4626"/>
                    <a:pt x="10940" y="4666"/>
                    <a:pt x="11023" y="4666"/>
                  </a:cubicBezTo>
                  <a:cubicBezTo>
                    <a:pt x="11100" y="4666"/>
                    <a:pt x="11176" y="4631"/>
                    <a:pt x="11253" y="4566"/>
                  </a:cubicBezTo>
                  <a:cubicBezTo>
                    <a:pt x="11322" y="4497"/>
                    <a:pt x="11367" y="4406"/>
                    <a:pt x="11367" y="4315"/>
                  </a:cubicBezTo>
                  <a:cubicBezTo>
                    <a:pt x="11367" y="4223"/>
                    <a:pt x="11322" y="4155"/>
                    <a:pt x="11253" y="4086"/>
                  </a:cubicBezTo>
                  <a:cubicBezTo>
                    <a:pt x="11170" y="4003"/>
                    <a:pt x="11087" y="3963"/>
                    <a:pt x="11004" y="3963"/>
                  </a:cubicBezTo>
                  <a:close/>
                  <a:moveTo>
                    <a:pt x="11964" y="4058"/>
                  </a:moveTo>
                  <a:cubicBezTo>
                    <a:pt x="11881" y="4058"/>
                    <a:pt x="11801" y="4098"/>
                    <a:pt x="11732" y="4178"/>
                  </a:cubicBezTo>
                  <a:cubicBezTo>
                    <a:pt x="11573" y="4315"/>
                    <a:pt x="11573" y="4497"/>
                    <a:pt x="11732" y="4657"/>
                  </a:cubicBezTo>
                  <a:cubicBezTo>
                    <a:pt x="11801" y="4725"/>
                    <a:pt x="11869" y="4748"/>
                    <a:pt x="11961" y="4748"/>
                  </a:cubicBezTo>
                  <a:cubicBezTo>
                    <a:pt x="12052" y="4748"/>
                    <a:pt x="12121" y="4725"/>
                    <a:pt x="12189" y="4657"/>
                  </a:cubicBezTo>
                  <a:cubicBezTo>
                    <a:pt x="12349" y="4497"/>
                    <a:pt x="12349" y="4337"/>
                    <a:pt x="12212" y="4178"/>
                  </a:cubicBezTo>
                  <a:cubicBezTo>
                    <a:pt x="12132" y="4098"/>
                    <a:pt x="12046" y="4058"/>
                    <a:pt x="11964" y="4058"/>
                  </a:cubicBezTo>
                  <a:close/>
                  <a:moveTo>
                    <a:pt x="1438" y="4109"/>
                  </a:moveTo>
                  <a:cubicBezTo>
                    <a:pt x="1393" y="4109"/>
                    <a:pt x="1347" y="4132"/>
                    <a:pt x="1324" y="4178"/>
                  </a:cubicBezTo>
                  <a:cubicBezTo>
                    <a:pt x="1256" y="4292"/>
                    <a:pt x="1210" y="4383"/>
                    <a:pt x="1142" y="4497"/>
                  </a:cubicBezTo>
                  <a:cubicBezTo>
                    <a:pt x="1119" y="4543"/>
                    <a:pt x="1119" y="4588"/>
                    <a:pt x="1142" y="4611"/>
                  </a:cubicBezTo>
                  <a:cubicBezTo>
                    <a:pt x="1164" y="4634"/>
                    <a:pt x="1187" y="4634"/>
                    <a:pt x="1187" y="4657"/>
                  </a:cubicBezTo>
                  <a:cubicBezTo>
                    <a:pt x="1164" y="4748"/>
                    <a:pt x="1256" y="4725"/>
                    <a:pt x="1301" y="4748"/>
                  </a:cubicBezTo>
                  <a:cubicBezTo>
                    <a:pt x="1315" y="4789"/>
                    <a:pt x="1345" y="4798"/>
                    <a:pt x="1377" y="4798"/>
                  </a:cubicBezTo>
                  <a:cubicBezTo>
                    <a:pt x="1398" y="4798"/>
                    <a:pt x="1420" y="4794"/>
                    <a:pt x="1438" y="4794"/>
                  </a:cubicBezTo>
                  <a:lnTo>
                    <a:pt x="1530" y="4794"/>
                  </a:lnTo>
                  <a:cubicBezTo>
                    <a:pt x="1545" y="4801"/>
                    <a:pt x="1558" y="4805"/>
                    <a:pt x="1570" y="4805"/>
                  </a:cubicBezTo>
                  <a:cubicBezTo>
                    <a:pt x="1630" y="4805"/>
                    <a:pt x="1659" y="4725"/>
                    <a:pt x="1735" y="4725"/>
                  </a:cubicBezTo>
                  <a:cubicBezTo>
                    <a:pt x="1735" y="4680"/>
                    <a:pt x="1758" y="4657"/>
                    <a:pt x="1758" y="4634"/>
                  </a:cubicBezTo>
                  <a:cubicBezTo>
                    <a:pt x="1872" y="4543"/>
                    <a:pt x="1803" y="4429"/>
                    <a:pt x="1803" y="4337"/>
                  </a:cubicBezTo>
                  <a:cubicBezTo>
                    <a:pt x="1758" y="4292"/>
                    <a:pt x="1735" y="4246"/>
                    <a:pt x="1712" y="4178"/>
                  </a:cubicBezTo>
                  <a:cubicBezTo>
                    <a:pt x="1703" y="4181"/>
                    <a:pt x="1694" y="4182"/>
                    <a:pt x="1687" y="4182"/>
                  </a:cubicBezTo>
                  <a:cubicBezTo>
                    <a:pt x="1643" y="4182"/>
                    <a:pt x="1637" y="4129"/>
                    <a:pt x="1598" y="4109"/>
                  </a:cubicBezTo>
                  <a:cubicBezTo>
                    <a:pt x="1568" y="4109"/>
                    <a:pt x="1537" y="4119"/>
                    <a:pt x="1500" y="4119"/>
                  </a:cubicBezTo>
                  <a:cubicBezTo>
                    <a:pt x="1481" y="4119"/>
                    <a:pt x="1461" y="4117"/>
                    <a:pt x="1438" y="4109"/>
                  </a:cubicBezTo>
                  <a:close/>
                  <a:moveTo>
                    <a:pt x="12885" y="4143"/>
                  </a:moveTo>
                  <a:cubicBezTo>
                    <a:pt x="12805" y="4143"/>
                    <a:pt x="12725" y="4178"/>
                    <a:pt x="12646" y="4246"/>
                  </a:cubicBezTo>
                  <a:cubicBezTo>
                    <a:pt x="12509" y="4406"/>
                    <a:pt x="12509" y="4566"/>
                    <a:pt x="12646" y="4725"/>
                  </a:cubicBezTo>
                  <a:cubicBezTo>
                    <a:pt x="12722" y="4791"/>
                    <a:pt x="12804" y="4825"/>
                    <a:pt x="12884" y="4825"/>
                  </a:cubicBezTo>
                  <a:cubicBezTo>
                    <a:pt x="12970" y="4825"/>
                    <a:pt x="13054" y="4786"/>
                    <a:pt x="13125" y="4703"/>
                  </a:cubicBezTo>
                  <a:cubicBezTo>
                    <a:pt x="13193" y="4657"/>
                    <a:pt x="13239" y="4588"/>
                    <a:pt x="13239" y="4497"/>
                  </a:cubicBezTo>
                  <a:cubicBezTo>
                    <a:pt x="13239" y="4383"/>
                    <a:pt x="13193" y="4315"/>
                    <a:pt x="13125" y="4246"/>
                  </a:cubicBezTo>
                  <a:cubicBezTo>
                    <a:pt x="13045" y="4178"/>
                    <a:pt x="12965" y="4143"/>
                    <a:pt x="12885" y="4143"/>
                  </a:cubicBezTo>
                  <a:close/>
                  <a:moveTo>
                    <a:pt x="2391" y="4175"/>
                  </a:moveTo>
                  <a:cubicBezTo>
                    <a:pt x="2378" y="4175"/>
                    <a:pt x="2365" y="4176"/>
                    <a:pt x="2351" y="4178"/>
                  </a:cubicBezTo>
                  <a:cubicBezTo>
                    <a:pt x="2306" y="4200"/>
                    <a:pt x="2260" y="4200"/>
                    <a:pt x="2214" y="4246"/>
                  </a:cubicBezTo>
                  <a:cubicBezTo>
                    <a:pt x="2169" y="4292"/>
                    <a:pt x="2123" y="4315"/>
                    <a:pt x="2077" y="4360"/>
                  </a:cubicBezTo>
                  <a:cubicBezTo>
                    <a:pt x="2077" y="4383"/>
                    <a:pt x="2055" y="4406"/>
                    <a:pt x="2055" y="4429"/>
                  </a:cubicBezTo>
                  <a:cubicBezTo>
                    <a:pt x="2055" y="4543"/>
                    <a:pt x="2009" y="4680"/>
                    <a:pt x="2169" y="4771"/>
                  </a:cubicBezTo>
                  <a:cubicBezTo>
                    <a:pt x="2192" y="4794"/>
                    <a:pt x="2237" y="4862"/>
                    <a:pt x="2283" y="4862"/>
                  </a:cubicBezTo>
                  <a:cubicBezTo>
                    <a:pt x="2334" y="4862"/>
                    <a:pt x="2384" y="4871"/>
                    <a:pt x="2433" y="4871"/>
                  </a:cubicBezTo>
                  <a:cubicBezTo>
                    <a:pt x="2494" y="4871"/>
                    <a:pt x="2552" y="4857"/>
                    <a:pt x="2602" y="4794"/>
                  </a:cubicBezTo>
                  <a:cubicBezTo>
                    <a:pt x="2739" y="4634"/>
                    <a:pt x="2762" y="4634"/>
                    <a:pt x="2739" y="4429"/>
                  </a:cubicBezTo>
                  <a:cubicBezTo>
                    <a:pt x="2739" y="4429"/>
                    <a:pt x="2739" y="4406"/>
                    <a:pt x="2716" y="4383"/>
                  </a:cubicBezTo>
                  <a:cubicBezTo>
                    <a:pt x="2632" y="4299"/>
                    <a:pt x="2548" y="4175"/>
                    <a:pt x="2391" y="4175"/>
                  </a:cubicBezTo>
                  <a:close/>
                  <a:moveTo>
                    <a:pt x="13835" y="4235"/>
                  </a:moveTo>
                  <a:cubicBezTo>
                    <a:pt x="13753" y="4235"/>
                    <a:pt x="13673" y="4269"/>
                    <a:pt x="13604" y="4337"/>
                  </a:cubicBezTo>
                  <a:cubicBezTo>
                    <a:pt x="13444" y="4497"/>
                    <a:pt x="13444" y="4657"/>
                    <a:pt x="13604" y="4817"/>
                  </a:cubicBezTo>
                  <a:cubicBezTo>
                    <a:pt x="13673" y="4885"/>
                    <a:pt x="13741" y="4931"/>
                    <a:pt x="13832" y="4931"/>
                  </a:cubicBezTo>
                  <a:cubicBezTo>
                    <a:pt x="13924" y="4931"/>
                    <a:pt x="13992" y="4885"/>
                    <a:pt x="14061" y="4817"/>
                  </a:cubicBezTo>
                  <a:cubicBezTo>
                    <a:pt x="14220" y="4680"/>
                    <a:pt x="14220" y="4497"/>
                    <a:pt x="14083" y="4337"/>
                  </a:cubicBezTo>
                  <a:cubicBezTo>
                    <a:pt x="14004" y="4269"/>
                    <a:pt x="13918" y="4235"/>
                    <a:pt x="13835" y="4235"/>
                  </a:cubicBezTo>
                  <a:close/>
                  <a:moveTo>
                    <a:pt x="3366" y="4260"/>
                  </a:moveTo>
                  <a:cubicBezTo>
                    <a:pt x="3286" y="4260"/>
                    <a:pt x="3204" y="4294"/>
                    <a:pt x="3127" y="4360"/>
                  </a:cubicBezTo>
                  <a:cubicBezTo>
                    <a:pt x="2990" y="4520"/>
                    <a:pt x="2990" y="4680"/>
                    <a:pt x="3127" y="4840"/>
                  </a:cubicBezTo>
                  <a:cubicBezTo>
                    <a:pt x="3204" y="4916"/>
                    <a:pt x="3281" y="4951"/>
                    <a:pt x="3358" y="4951"/>
                  </a:cubicBezTo>
                  <a:cubicBezTo>
                    <a:pt x="3441" y="4951"/>
                    <a:pt x="3524" y="4911"/>
                    <a:pt x="3607" y="4840"/>
                  </a:cubicBezTo>
                  <a:cubicBezTo>
                    <a:pt x="3675" y="4771"/>
                    <a:pt x="3721" y="4703"/>
                    <a:pt x="3721" y="4611"/>
                  </a:cubicBezTo>
                  <a:cubicBezTo>
                    <a:pt x="3721" y="4520"/>
                    <a:pt x="3675" y="4429"/>
                    <a:pt x="3607" y="4383"/>
                  </a:cubicBezTo>
                  <a:cubicBezTo>
                    <a:pt x="3536" y="4300"/>
                    <a:pt x="3452" y="4260"/>
                    <a:pt x="3366" y="4260"/>
                  </a:cubicBezTo>
                  <a:close/>
                  <a:moveTo>
                    <a:pt x="14784" y="4329"/>
                  </a:moveTo>
                  <a:cubicBezTo>
                    <a:pt x="14705" y="4329"/>
                    <a:pt x="14629" y="4363"/>
                    <a:pt x="14563" y="4429"/>
                  </a:cubicBezTo>
                  <a:cubicBezTo>
                    <a:pt x="14403" y="4588"/>
                    <a:pt x="14403" y="4748"/>
                    <a:pt x="14540" y="4908"/>
                  </a:cubicBezTo>
                  <a:cubicBezTo>
                    <a:pt x="14608" y="4976"/>
                    <a:pt x="14677" y="5022"/>
                    <a:pt x="14791" y="5022"/>
                  </a:cubicBezTo>
                  <a:cubicBezTo>
                    <a:pt x="14882" y="5022"/>
                    <a:pt x="14951" y="4999"/>
                    <a:pt x="15019" y="4931"/>
                  </a:cubicBezTo>
                  <a:cubicBezTo>
                    <a:pt x="15179" y="4771"/>
                    <a:pt x="15179" y="4588"/>
                    <a:pt x="15042" y="4452"/>
                  </a:cubicBezTo>
                  <a:cubicBezTo>
                    <a:pt x="14959" y="4369"/>
                    <a:pt x="14870" y="4329"/>
                    <a:pt x="14784" y="4329"/>
                  </a:cubicBezTo>
                  <a:close/>
                  <a:moveTo>
                    <a:pt x="4327" y="4351"/>
                  </a:moveTo>
                  <a:cubicBezTo>
                    <a:pt x="4241" y="4351"/>
                    <a:pt x="4157" y="4391"/>
                    <a:pt x="4086" y="4474"/>
                  </a:cubicBezTo>
                  <a:cubicBezTo>
                    <a:pt x="3926" y="4611"/>
                    <a:pt x="3926" y="4794"/>
                    <a:pt x="4086" y="4931"/>
                  </a:cubicBezTo>
                  <a:cubicBezTo>
                    <a:pt x="4154" y="5011"/>
                    <a:pt x="4234" y="5051"/>
                    <a:pt x="4317" y="5051"/>
                  </a:cubicBezTo>
                  <a:cubicBezTo>
                    <a:pt x="4400" y="5051"/>
                    <a:pt x="4485" y="5011"/>
                    <a:pt x="4565" y="4931"/>
                  </a:cubicBezTo>
                  <a:cubicBezTo>
                    <a:pt x="4702" y="4794"/>
                    <a:pt x="4702" y="4611"/>
                    <a:pt x="4565" y="4452"/>
                  </a:cubicBezTo>
                  <a:cubicBezTo>
                    <a:pt x="4489" y="4386"/>
                    <a:pt x="4406" y="4351"/>
                    <a:pt x="4327" y="4351"/>
                  </a:cubicBezTo>
                  <a:close/>
                  <a:moveTo>
                    <a:pt x="15747" y="4383"/>
                  </a:moveTo>
                  <a:cubicBezTo>
                    <a:pt x="15658" y="4383"/>
                    <a:pt x="15567" y="4417"/>
                    <a:pt x="15499" y="4497"/>
                  </a:cubicBezTo>
                  <a:cubicBezTo>
                    <a:pt x="15362" y="4634"/>
                    <a:pt x="15362" y="4840"/>
                    <a:pt x="15499" y="4954"/>
                  </a:cubicBezTo>
                  <a:cubicBezTo>
                    <a:pt x="15579" y="5022"/>
                    <a:pt x="15670" y="5056"/>
                    <a:pt x="15755" y="5056"/>
                  </a:cubicBezTo>
                  <a:cubicBezTo>
                    <a:pt x="15841" y="5056"/>
                    <a:pt x="15921" y="5022"/>
                    <a:pt x="15978" y="4954"/>
                  </a:cubicBezTo>
                  <a:cubicBezTo>
                    <a:pt x="16115" y="4794"/>
                    <a:pt x="16115" y="4634"/>
                    <a:pt x="15978" y="4474"/>
                  </a:cubicBezTo>
                  <a:cubicBezTo>
                    <a:pt x="15921" y="4417"/>
                    <a:pt x="15835" y="4383"/>
                    <a:pt x="15747" y="4383"/>
                  </a:cubicBezTo>
                  <a:close/>
                  <a:moveTo>
                    <a:pt x="5238" y="4420"/>
                  </a:moveTo>
                  <a:cubicBezTo>
                    <a:pt x="5158" y="4420"/>
                    <a:pt x="5076" y="4454"/>
                    <a:pt x="4999" y="4520"/>
                  </a:cubicBezTo>
                  <a:cubicBezTo>
                    <a:pt x="4862" y="4680"/>
                    <a:pt x="4862" y="4862"/>
                    <a:pt x="4999" y="4999"/>
                  </a:cubicBezTo>
                  <a:cubicBezTo>
                    <a:pt x="5082" y="5082"/>
                    <a:pt x="5171" y="5122"/>
                    <a:pt x="5257" y="5122"/>
                  </a:cubicBezTo>
                  <a:cubicBezTo>
                    <a:pt x="5336" y="5122"/>
                    <a:pt x="5413" y="5088"/>
                    <a:pt x="5478" y="5022"/>
                  </a:cubicBezTo>
                  <a:cubicBezTo>
                    <a:pt x="5638" y="4862"/>
                    <a:pt x="5638" y="4680"/>
                    <a:pt x="5478" y="4543"/>
                  </a:cubicBezTo>
                  <a:cubicBezTo>
                    <a:pt x="5407" y="4460"/>
                    <a:pt x="5324" y="4420"/>
                    <a:pt x="5238" y="4420"/>
                  </a:cubicBezTo>
                  <a:close/>
                  <a:moveTo>
                    <a:pt x="16504" y="4551"/>
                  </a:moveTo>
                  <a:cubicBezTo>
                    <a:pt x="16491" y="4551"/>
                    <a:pt x="16476" y="4556"/>
                    <a:pt x="16457" y="4566"/>
                  </a:cubicBezTo>
                  <a:cubicBezTo>
                    <a:pt x="16320" y="4680"/>
                    <a:pt x="16298" y="4908"/>
                    <a:pt x="16480" y="5068"/>
                  </a:cubicBezTo>
                  <a:cubicBezTo>
                    <a:pt x="16533" y="5103"/>
                    <a:pt x="16585" y="5151"/>
                    <a:pt x="16669" y="5151"/>
                  </a:cubicBezTo>
                  <a:cubicBezTo>
                    <a:pt x="16694" y="5151"/>
                    <a:pt x="16722" y="5147"/>
                    <a:pt x="16754" y="5136"/>
                  </a:cubicBezTo>
                  <a:cubicBezTo>
                    <a:pt x="16823" y="5113"/>
                    <a:pt x="16800" y="5091"/>
                    <a:pt x="16800" y="5068"/>
                  </a:cubicBezTo>
                  <a:cubicBezTo>
                    <a:pt x="16777" y="4999"/>
                    <a:pt x="16731" y="4954"/>
                    <a:pt x="16708" y="4908"/>
                  </a:cubicBezTo>
                  <a:cubicBezTo>
                    <a:pt x="16640" y="4794"/>
                    <a:pt x="16594" y="4680"/>
                    <a:pt x="16549" y="4588"/>
                  </a:cubicBezTo>
                  <a:cubicBezTo>
                    <a:pt x="16535" y="4562"/>
                    <a:pt x="16522" y="4551"/>
                    <a:pt x="16504" y="4551"/>
                  </a:cubicBezTo>
                  <a:close/>
                  <a:moveTo>
                    <a:pt x="6189" y="4514"/>
                  </a:moveTo>
                  <a:cubicBezTo>
                    <a:pt x="6106" y="4514"/>
                    <a:pt x="6026" y="4554"/>
                    <a:pt x="5958" y="4634"/>
                  </a:cubicBezTo>
                  <a:cubicBezTo>
                    <a:pt x="5821" y="4771"/>
                    <a:pt x="5821" y="4954"/>
                    <a:pt x="5958" y="5091"/>
                  </a:cubicBezTo>
                  <a:cubicBezTo>
                    <a:pt x="6029" y="5174"/>
                    <a:pt x="6112" y="5213"/>
                    <a:pt x="6198" y="5213"/>
                  </a:cubicBezTo>
                  <a:cubicBezTo>
                    <a:pt x="6278" y="5213"/>
                    <a:pt x="6360" y="5179"/>
                    <a:pt x="6437" y="5113"/>
                  </a:cubicBezTo>
                  <a:cubicBezTo>
                    <a:pt x="6574" y="4954"/>
                    <a:pt x="6574" y="4771"/>
                    <a:pt x="6437" y="4634"/>
                  </a:cubicBezTo>
                  <a:cubicBezTo>
                    <a:pt x="6357" y="4554"/>
                    <a:pt x="6272" y="4514"/>
                    <a:pt x="6189" y="4514"/>
                  </a:cubicBezTo>
                  <a:close/>
                  <a:moveTo>
                    <a:pt x="754" y="5273"/>
                  </a:moveTo>
                  <a:cubicBezTo>
                    <a:pt x="754" y="5296"/>
                    <a:pt x="754" y="5296"/>
                    <a:pt x="754" y="5296"/>
                  </a:cubicBezTo>
                  <a:lnTo>
                    <a:pt x="776" y="5296"/>
                  </a:lnTo>
                  <a:cubicBezTo>
                    <a:pt x="776" y="5296"/>
                    <a:pt x="776" y="5296"/>
                    <a:pt x="776" y="5273"/>
                  </a:cubicBezTo>
                  <a:close/>
                  <a:moveTo>
                    <a:pt x="7138" y="4614"/>
                  </a:moveTo>
                  <a:cubicBezTo>
                    <a:pt x="7059" y="4614"/>
                    <a:pt x="6982" y="4649"/>
                    <a:pt x="6916" y="4725"/>
                  </a:cubicBezTo>
                  <a:cubicBezTo>
                    <a:pt x="6848" y="4771"/>
                    <a:pt x="6802" y="4862"/>
                    <a:pt x="6802" y="4954"/>
                  </a:cubicBezTo>
                  <a:cubicBezTo>
                    <a:pt x="6802" y="5045"/>
                    <a:pt x="6825" y="5113"/>
                    <a:pt x="6894" y="5182"/>
                  </a:cubicBezTo>
                  <a:cubicBezTo>
                    <a:pt x="6976" y="5265"/>
                    <a:pt x="7066" y="5305"/>
                    <a:pt x="7151" y="5305"/>
                  </a:cubicBezTo>
                  <a:cubicBezTo>
                    <a:pt x="7231" y="5305"/>
                    <a:pt x="7307" y="5271"/>
                    <a:pt x="7373" y="5205"/>
                  </a:cubicBezTo>
                  <a:cubicBezTo>
                    <a:pt x="7533" y="5045"/>
                    <a:pt x="7533" y="4862"/>
                    <a:pt x="7396" y="4725"/>
                  </a:cubicBezTo>
                  <a:cubicBezTo>
                    <a:pt x="7313" y="4654"/>
                    <a:pt x="7224" y="4614"/>
                    <a:pt x="7138" y="4614"/>
                  </a:cubicBezTo>
                  <a:close/>
                  <a:moveTo>
                    <a:pt x="8092" y="4651"/>
                  </a:moveTo>
                  <a:cubicBezTo>
                    <a:pt x="8012" y="4651"/>
                    <a:pt x="7932" y="4691"/>
                    <a:pt x="7852" y="4771"/>
                  </a:cubicBezTo>
                  <a:cubicBezTo>
                    <a:pt x="7715" y="4908"/>
                    <a:pt x="7715" y="5091"/>
                    <a:pt x="7852" y="5228"/>
                  </a:cubicBezTo>
                  <a:cubicBezTo>
                    <a:pt x="7935" y="5311"/>
                    <a:pt x="8018" y="5350"/>
                    <a:pt x="8101" y="5350"/>
                  </a:cubicBezTo>
                  <a:cubicBezTo>
                    <a:pt x="8178" y="5350"/>
                    <a:pt x="8255" y="5316"/>
                    <a:pt x="8332" y="5250"/>
                  </a:cubicBezTo>
                  <a:cubicBezTo>
                    <a:pt x="8468" y="5091"/>
                    <a:pt x="8491" y="4908"/>
                    <a:pt x="8332" y="4771"/>
                  </a:cubicBezTo>
                  <a:cubicBezTo>
                    <a:pt x="8252" y="4691"/>
                    <a:pt x="8172" y="4651"/>
                    <a:pt x="8092" y="4651"/>
                  </a:cubicBezTo>
                  <a:close/>
                  <a:moveTo>
                    <a:pt x="9042" y="4760"/>
                  </a:moveTo>
                  <a:cubicBezTo>
                    <a:pt x="8959" y="4760"/>
                    <a:pt x="8879" y="4794"/>
                    <a:pt x="8811" y="4862"/>
                  </a:cubicBezTo>
                  <a:cubicBezTo>
                    <a:pt x="8651" y="5022"/>
                    <a:pt x="8651" y="5182"/>
                    <a:pt x="8811" y="5342"/>
                  </a:cubicBezTo>
                  <a:cubicBezTo>
                    <a:pt x="8879" y="5410"/>
                    <a:pt x="8959" y="5444"/>
                    <a:pt x="9039" y="5444"/>
                  </a:cubicBezTo>
                  <a:cubicBezTo>
                    <a:pt x="9119" y="5444"/>
                    <a:pt x="9199" y="5410"/>
                    <a:pt x="9267" y="5342"/>
                  </a:cubicBezTo>
                  <a:cubicBezTo>
                    <a:pt x="9427" y="5182"/>
                    <a:pt x="9427" y="5022"/>
                    <a:pt x="9290" y="4862"/>
                  </a:cubicBezTo>
                  <a:cubicBezTo>
                    <a:pt x="9210" y="4794"/>
                    <a:pt x="9125" y="4760"/>
                    <a:pt x="9042" y="4760"/>
                  </a:cubicBezTo>
                  <a:close/>
                  <a:moveTo>
                    <a:pt x="9997" y="4854"/>
                  </a:moveTo>
                  <a:cubicBezTo>
                    <a:pt x="9917" y="4854"/>
                    <a:pt x="9835" y="4888"/>
                    <a:pt x="9770" y="4954"/>
                  </a:cubicBezTo>
                  <a:cubicBezTo>
                    <a:pt x="9610" y="5091"/>
                    <a:pt x="9633" y="5296"/>
                    <a:pt x="9747" y="5433"/>
                  </a:cubicBezTo>
                  <a:cubicBezTo>
                    <a:pt x="9815" y="5501"/>
                    <a:pt x="9901" y="5536"/>
                    <a:pt x="9986" y="5536"/>
                  </a:cubicBezTo>
                  <a:cubicBezTo>
                    <a:pt x="10072" y="5536"/>
                    <a:pt x="10158" y="5501"/>
                    <a:pt x="10226" y="5433"/>
                  </a:cubicBezTo>
                  <a:cubicBezTo>
                    <a:pt x="10363" y="5319"/>
                    <a:pt x="10363" y="5113"/>
                    <a:pt x="10226" y="4976"/>
                  </a:cubicBezTo>
                  <a:cubicBezTo>
                    <a:pt x="10167" y="4894"/>
                    <a:pt x="10083" y="4854"/>
                    <a:pt x="9997" y="4854"/>
                  </a:cubicBezTo>
                  <a:close/>
                  <a:moveTo>
                    <a:pt x="754" y="5319"/>
                  </a:moveTo>
                  <a:cubicBezTo>
                    <a:pt x="731" y="5342"/>
                    <a:pt x="708" y="5365"/>
                    <a:pt x="708" y="5387"/>
                  </a:cubicBezTo>
                  <a:cubicBezTo>
                    <a:pt x="685" y="5433"/>
                    <a:pt x="662" y="5479"/>
                    <a:pt x="662" y="5524"/>
                  </a:cubicBezTo>
                  <a:cubicBezTo>
                    <a:pt x="662" y="5547"/>
                    <a:pt x="662" y="5547"/>
                    <a:pt x="685" y="5547"/>
                  </a:cubicBezTo>
                  <a:cubicBezTo>
                    <a:pt x="685" y="5524"/>
                    <a:pt x="685" y="5524"/>
                    <a:pt x="731" y="5501"/>
                  </a:cubicBezTo>
                  <a:cubicBezTo>
                    <a:pt x="731" y="5479"/>
                    <a:pt x="754" y="5433"/>
                    <a:pt x="754" y="5410"/>
                  </a:cubicBezTo>
                  <a:cubicBezTo>
                    <a:pt x="776" y="5387"/>
                    <a:pt x="754" y="5342"/>
                    <a:pt x="754" y="5319"/>
                  </a:cubicBezTo>
                  <a:close/>
                  <a:moveTo>
                    <a:pt x="10912" y="4922"/>
                  </a:moveTo>
                  <a:cubicBezTo>
                    <a:pt x="10826" y="4922"/>
                    <a:pt x="10742" y="4962"/>
                    <a:pt x="10683" y="5045"/>
                  </a:cubicBezTo>
                  <a:cubicBezTo>
                    <a:pt x="10546" y="5182"/>
                    <a:pt x="10546" y="5387"/>
                    <a:pt x="10683" y="5524"/>
                  </a:cubicBezTo>
                  <a:cubicBezTo>
                    <a:pt x="10748" y="5579"/>
                    <a:pt x="10829" y="5607"/>
                    <a:pt x="10910" y="5607"/>
                  </a:cubicBezTo>
                  <a:cubicBezTo>
                    <a:pt x="11000" y="5607"/>
                    <a:pt x="11090" y="5573"/>
                    <a:pt x="11162" y="5501"/>
                  </a:cubicBezTo>
                  <a:cubicBezTo>
                    <a:pt x="11276" y="5365"/>
                    <a:pt x="11299" y="5159"/>
                    <a:pt x="11139" y="5022"/>
                  </a:cubicBezTo>
                  <a:cubicBezTo>
                    <a:pt x="11073" y="4956"/>
                    <a:pt x="10992" y="4922"/>
                    <a:pt x="10912" y="4922"/>
                  </a:cubicBezTo>
                  <a:close/>
                  <a:moveTo>
                    <a:pt x="11870" y="5025"/>
                  </a:moveTo>
                  <a:cubicBezTo>
                    <a:pt x="11784" y="5025"/>
                    <a:pt x="11700" y="5065"/>
                    <a:pt x="11641" y="5136"/>
                  </a:cubicBezTo>
                  <a:cubicBezTo>
                    <a:pt x="11504" y="5273"/>
                    <a:pt x="11481" y="5433"/>
                    <a:pt x="11618" y="5593"/>
                  </a:cubicBezTo>
                  <a:cubicBezTo>
                    <a:pt x="11690" y="5664"/>
                    <a:pt x="11780" y="5699"/>
                    <a:pt x="11870" y="5699"/>
                  </a:cubicBezTo>
                  <a:cubicBezTo>
                    <a:pt x="11951" y="5699"/>
                    <a:pt x="12032" y="5670"/>
                    <a:pt x="12098" y="5616"/>
                  </a:cubicBezTo>
                  <a:cubicBezTo>
                    <a:pt x="12235" y="5479"/>
                    <a:pt x="12235" y="5273"/>
                    <a:pt x="12098" y="5136"/>
                  </a:cubicBezTo>
                  <a:cubicBezTo>
                    <a:pt x="12032" y="5059"/>
                    <a:pt x="11950" y="5025"/>
                    <a:pt x="11870" y="5025"/>
                  </a:cubicBezTo>
                  <a:close/>
                  <a:moveTo>
                    <a:pt x="1395" y="5036"/>
                  </a:moveTo>
                  <a:cubicBezTo>
                    <a:pt x="1318" y="5036"/>
                    <a:pt x="1241" y="5070"/>
                    <a:pt x="1164" y="5136"/>
                  </a:cubicBezTo>
                  <a:cubicBezTo>
                    <a:pt x="1005" y="5296"/>
                    <a:pt x="1005" y="5479"/>
                    <a:pt x="1164" y="5616"/>
                  </a:cubicBezTo>
                  <a:cubicBezTo>
                    <a:pt x="1233" y="5695"/>
                    <a:pt x="1313" y="5735"/>
                    <a:pt x="1395" y="5735"/>
                  </a:cubicBezTo>
                  <a:cubicBezTo>
                    <a:pt x="1478" y="5735"/>
                    <a:pt x="1564" y="5695"/>
                    <a:pt x="1644" y="5616"/>
                  </a:cubicBezTo>
                  <a:cubicBezTo>
                    <a:pt x="1712" y="5547"/>
                    <a:pt x="1735" y="5479"/>
                    <a:pt x="1735" y="5387"/>
                  </a:cubicBezTo>
                  <a:cubicBezTo>
                    <a:pt x="1735" y="5296"/>
                    <a:pt x="1712" y="5228"/>
                    <a:pt x="1644" y="5159"/>
                  </a:cubicBezTo>
                  <a:cubicBezTo>
                    <a:pt x="1561" y="5076"/>
                    <a:pt x="1478" y="5036"/>
                    <a:pt x="1395" y="5036"/>
                  </a:cubicBezTo>
                  <a:close/>
                  <a:moveTo>
                    <a:pt x="12817" y="5125"/>
                  </a:moveTo>
                  <a:cubicBezTo>
                    <a:pt x="12731" y="5125"/>
                    <a:pt x="12646" y="5159"/>
                    <a:pt x="12577" y="5228"/>
                  </a:cubicBezTo>
                  <a:cubicBezTo>
                    <a:pt x="12440" y="5342"/>
                    <a:pt x="12440" y="5570"/>
                    <a:pt x="12577" y="5684"/>
                  </a:cubicBezTo>
                  <a:cubicBezTo>
                    <a:pt x="12651" y="5758"/>
                    <a:pt x="12739" y="5799"/>
                    <a:pt x="12829" y="5799"/>
                  </a:cubicBezTo>
                  <a:cubicBezTo>
                    <a:pt x="12905" y="5799"/>
                    <a:pt x="12983" y="5770"/>
                    <a:pt x="13056" y="5707"/>
                  </a:cubicBezTo>
                  <a:cubicBezTo>
                    <a:pt x="13193" y="5570"/>
                    <a:pt x="13193" y="5365"/>
                    <a:pt x="13056" y="5228"/>
                  </a:cubicBezTo>
                  <a:cubicBezTo>
                    <a:pt x="12988" y="5159"/>
                    <a:pt x="12902" y="5125"/>
                    <a:pt x="12817" y="5125"/>
                  </a:cubicBezTo>
                  <a:close/>
                  <a:moveTo>
                    <a:pt x="2326" y="5108"/>
                  </a:moveTo>
                  <a:cubicBezTo>
                    <a:pt x="2243" y="5108"/>
                    <a:pt x="2157" y="5148"/>
                    <a:pt x="2077" y="5228"/>
                  </a:cubicBezTo>
                  <a:cubicBezTo>
                    <a:pt x="1940" y="5365"/>
                    <a:pt x="1940" y="5547"/>
                    <a:pt x="2100" y="5707"/>
                  </a:cubicBezTo>
                  <a:cubicBezTo>
                    <a:pt x="2169" y="5775"/>
                    <a:pt x="2249" y="5810"/>
                    <a:pt x="2328" y="5810"/>
                  </a:cubicBezTo>
                  <a:cubicBezTo>
                    <a:pt x="2408" y="5810"/>
                    <a:pt x="2488" y="5775"/>
                    <a:pt x="2557" y="5707"/>
                  </a:cubicBezTo>
                  <a:cubicBezTo>
                    <a:pt x="2716" y="5547"/>
                    <a:pt x="2716" y="5365"/>
                    <a:pt x="2557" y="5228"/>
                  </a:cubicBezTo>
                  <a:cubicBezTo>
                    <a:pt x="2488" y="5148"/>
                    <a:pt x="2408" y="5108"/>
                    <a:pt x="2326" y="5108"/>
                  </a:cubicBezTo>
                  <a:close/>
                  <a:moveTo>
                    <a:pt x="13775" y="5188"/>
                  </a:moveTo>
                  <a:cubicBezTo>
                    <a:pt x="13684" y="5188"/>
                    <a:pt x="13593" y="5216"/>
                    <a:pt x="13536" y="5273"/>
                  </a:cubicBezTo>
                  <a:cubicBezTo>
                    <a:pt x="13422" y="5387"/>
                    <a:pt x="13422" y="5616"/>
                    <a:pt x="13513" y="5730"/>
                  </a:cubicBezTo>
                  <a:cubicBezTo>
                    <a:pt x="13584" y="5801"/>
                    <a:pt x="13681" y="5835"/>
                    <a:pt x="13773" y="5835"/>
                  </a:cubicBezTo>
                  <a:cubicBezTo>
                    <a:pt x="13857" y="5835"/>
                    <a:pt x="13938" y="5807"/>
                    <a:pt x="13992" y="5753"/>
                  </a:cubicBezTo>
                  <a:cubicBezTo>
                    <a:pt x="14106" y="5638"/>
                    <a:pt x="14129" y="5387"/>
                    <a:pt x="14015" y="5273"/>
                  </a:cubicBezTo>
                  <a:cubicBezTo>
                    <a:pt x="13958" y="5216"/>
                    <a:pt x="13867" y="5188"/>
                    <a:pt x="13775" y="5188"/>
                  </a:cubicBezTo>
                  <a:close/>
                  <a:moveTo>
                    <a:pt x="3276" y="5199"/>
                  </a:moveTo>
                  <a:cubicBezTo>
                    <a:pt x="3196" y="5199"/>
                    <a:pt x="3116" y="5239"/>
                    <a:pt x="3036" y="5319"/>
                  </a:cubicBezTo>
                  <a:cubicBezTo>
                    <a:pt x="2899" y="5456"/>
                    <a:pt x="2899" y="5638"/>
                    <a:pt x="3036" y="5775"/>
                  </a:cubicBezTo>
                  <a:cubicBezTo>
                    <a:pt x="3107" y="5858"/>
                    <a:pt x="3191" y="5898"/>
                    <a:pt x="3277" y="5898"/>
                  </a:cubicBezTo>
                  <a:cubicBezTo>
                    <a:pt x="3356" y="5898"/>
                    <a:pt x="3439" y="5864"/>
                    <a:pt x="3515" y="5798"/>
                  </a:cubicBezTo>
                  <a:cubicBezTo>
                    <a:pt x="3652" y="5638"/>
                    <a:pt x="3652" y="5456"/>
                    <a:pt x="3515" y="5319"/>
                  </a:cubicBezTo>
                  <a:cubicBezTo>
                    <a:pt x="3435" y="5239"/>
                    <a:pt x="3356" y="5199"/>
                    <a:pt x="3276" y="5199"/>
                  </a:cubicBezTo>
                  <a:close/>
                  <a:moveTo>
                    <a:pt x="14708" y="5276"/>
                  </a:moveTo>
                  <a:cubicBezTo>
                    <a:pt x="14628" y="5276"/>
                    <a:pt x="14548" y="5299"/>
                    <a:pt x="14494" y="5342"/>
                  </a:cubicBezTo>
                  <a:cubicBezTo>
                    <a:pt x="14357" y="5479"/>
                    <a:pt x="14357" y="5707"/>
                    <a:pt x="14472" y="5844"/>
                  </a:cubicBezTo>
                  <a:cubicBezTo>
                    <a:pt x="14529" y="5901"/>
                    <a:pt x="14620" y="5929"/>
                    <a:pt x="14711" y="5929"/>
                  </a:cubicBezTo>
                  <a:cubicBezTo>
                    <a:pt x="14802" y="5929"/>
                    <a:pt x="14894" y="5901"/>
                    <a:pt x="14951" y="5844"/>
                  </a:cubicBezTo>
                  <a:cubicBezTo>
                    <a:pt x="15065" y="5730"/>
                    <a:pt x="15065" y="5479"/>
                    <a:pt x="14951" y="5365"/>
                  </a:cubicBezTo>
                  <a:cubicBezTo>
                    <a:pt x="14891" y="5304"/>
                    <a:pt x="14799" y="5276"/>
                    <a:pt x="14708" y="5276"/>
                  </a:cubicBezTo>
                  <a:close/>
                  <a:moveTo>
                    <a:pt x="4216" y="5299"/>
                  </a:moveTo>
                  <a:cubicBezTo>
                    <a:pt x="4137" y="5299"/>
                    <a:pt x="4061" y="5333"/>
                    <a:pt x="3995" y="5410"/>
                  </a:cubicBezTo>
                  <a:cubicBezTo>
                    <a:pt x="3835" y="5547"/>
                    <a:pt x="3835" y="5730"/>
                    <a:pt x="3995" y="5890"/>
                  </a:cubicBezTo>
                  <a:cubicBezTo>
                    <a:pt x="4063" y="5958"/>
                    <a:pt x="4143" y="5992"/>
                    <a:pt x="4226" y="5992"/>
                  </a:cubicBezTo>
                  <a:cubicBezTo>
                    <a:pt x="4309" y="5992"/>
                    <a:pt x="4394" y="5958"/>
                    <a:pt x="4474" y="5890"/>
                  </a:cubicBezTo>
                  <a:cubicBezTo>
                    <a:pt x="4611" y="5730"/>
                    <a:pt x="4611" y="5547"/>
                    <a:pt x="4474" y="5410"/>
                  </a:cubicBezTo>
                  <a:cubicBezTo>
                    <a:pt x="4391" y="5339"/>
                    <a:pt x="4302" y="5299"/>
                    <a:pt x="4216" y="5299"/>
                  </a:cubicBezTo>
                  <a:close/>
                  <a:moveTo>
                    <a:pt x="15658" y="5370"/>
                  </a:moveTo>
                  <a:cubicBezTo>
                    <a:pt x="15573" y="5370"/>
                    <a:pt x="15487" y="5399"/>
                    <a:pt x="15430" y="5456"/>
                  </a:cubicBezTo>
                  <a:cubicBezTo>
                    <a:pt x="15316" y="5570"/>
                    <a:pt x="15316" y="5821"/>
                    <a:pt x="15430" y="5935"/>
                  </a:cubicBezTo>
                  <a:cubicBezTo>
                    <a:pt x="15487" y="5992"/>
                    <a:pt x="15579" y="6021"/>
                    <a:pt x="15670" y="6021"/>
                  </a:cubicBezTo>
                  <a:cubicBezTo>
                    <a:pt x="15761" y="6021"/>
                    <a:pt x="15852" y="5992"/>
                    <a:pt x="15910" y="5935"/>
                  </a:cubicBezTo>
                  <a:cubicBezTo>
                    <a:pt x="16024" y="5821"/>
                    <a:pt x="16024" y="5547"/>
                    <a:pt x="15887" y="5456"/>
                  </a:cubicBezTo>
                  <a:cubicBezTo>
                    <a:pt x="15830" y="5399"/>
                    <a:pt x="15744" y="5370"/>
                    <a:pt x="15658" y="5370"/>
                  </a:cubicBezTo>
                  <a:close/>
                  <a:moveTo>
                    <a:pt x="5156" y="5376"/>
                  </a:moveTo>
                  <a:cubicBezTo>
                    <a:pt x="5068" y="5376"/>
                    <a:pt x="4976" y="5410"/>
                    <a:pt x="4908" y="5479"/>
                  </a:cubicBezTo>
                  <a:cubicBezTo>
                    <a:pt x="4771" y="5616"/>
                    <a:pt x="4794" y="5821"/>
                    <a:pt x="4908" y="5958"/>
                  </a:cubicBezTo>
                  <a:cubicBezTo>
                    <a:pt x="4979" y="6018"/>
                    <a:pt x="5070" y="6052"/>
                    <a:pt x="5159" y="6052"/>
                  </a:cubicBezTo>
                  <a:cubicBezTo>
                    <a:pt x="5241" y="6052"/>
                    <a:pt x="5322" y="6023"/>
                    <a:pt x="5387" y="5958"/>
                  </a:cubicBezTo>
                  <a:cubicBezTo>
                    <a:pt x="5524" y="5844"/>
                    <a:pt x="5524" y="5638"/>
                    <a:pt x="5387" y="5479"/>
                  </a:cubicBezTo>
                  <a:cubicBezTo>
                    <a:pt x="5330" y="5410"/>
                    <a:pt x="5244" y="5376"/>
                    <a:pt x="5156" y="5376"/>
                  </a:cubicBezTo>
                  <a:close/>
                  <a:moveTo>
                    <a:pt x="16583" y="5439"/>
                  </a:moveTo>
                  <a:cubicBezTo>
                    <a:pt x="16492" y="5439"/>
                    <a:pt x="16400" y="5467"/>
                    <a:pt x="16343" y="5524"/>
                  </a:cubicBezTo>
                  <a:cubicBezTo>
                    <a:pt x="16229" y="5661"/>
                    <a:pt x="16252" y="5912"/>
                    <a:pt x="16366" y="6004"/>
                  </a:cubicBezTo>
                  <a:cubicBezTo>
                    <a:pt x="16423" y="6061"/>
                    <a:pt x="16514" y="6089"/>
                    <a:pt x="16603" y="6089"/>
                  </a:cubicBezTo>
                  <a:cubicBezTo>
                    <a:pt x="16691" y="6089"/>
                    <a:pt x="16777" y="6061"/>
                    <a:pt x="16823" y="6004"/>
                  </a:cubicBezTo>
                  <a:cubicBezTo>
                    <a:pt x="16937" y="5867"/>
                    <a:pt x="16937" y="5616"/>
                    <a:pt x="16823" y="5524"/>
                  </a:cubicBezTo>
                  <a:cubicBezTo>
                    <a:pt x="16765" y="5467"/>
                    <a:pt x="16674" y="5439"/>
                    <a:pt x="16583" y="5439"/>
                  </a:cubicBezTo>
                  <a:close/>
                  <a:moveTo>
                    <a:pt x="6109" y="5476"/>
                  </a:moveTo>
                  <a:cubicBezTo>
                    <a:pt x="6017" y="5476"/>
                    <a:pt x="5926" y="5510"/>
                    <a:pt x="5866" y="5570"/>
                  </a:cubicBezTo>
                  <a:cubicBezTo>
                    <a:pt x="5729" y="5707"/>
                    <a:pt x="5729" y="5912"/>
                    <a:pt x="5866" y="6049"/>
                  </a:cubicBezTo>
                  <a:cubicBezTo>
                    <a:pt x="5935" y="6118"/>
                    <a:pt x="6015" y="6152"/>
                    <a:pt x="6095" y="6152"/>
                  </a:cubicBezTo>
                  <a:cubicBezTo>
                    <a:pt x="6175" y="6152"/>
                    <a:pt x="6254" y="6118"/>
                    <a:pt x="6323" y="6049"/>
                  </a:cubicBezTo>
                  <a:cubicBezTo>
                    <a:pt x="6483" y="5912"/>
                    <a:pt x="6460" y="5707"/>
                    <a:pt x="6346" y="5570"/>
                  </a:cubicBezTo>
                  <a:cubicBezTo>
                    <a:pt x="6280" y="5505"/>
                    <a:pt x="6194" y="5476"/>
                    <a:pt x="6109" y="5476"/>
                  </a:cubicBezTo>
                  <a:close/>
                  <a:moveTo>
                    <a:pt x="7066" y="5546"/>
                  </a:moveTo>
                  <a:cubicBezTo>
                    <a:pt x="6988" y="5546"/>
                    <a:pt x="6911" y="5576"/>
                    <a:pt x="6848" y="5638"/>
                  </a:cubicBezTo>
                  <a:cubicBezTo>
                    <a:pt x="6688" y="5798"/>
                    <a:pt x="6711" y="5981"/>
                    <a:pt x="6825" y="6095"/>
                  </a:cubicBezTo>
                  <a:cubicBezTo>
                    <a:pt x="6905" y="6186"/>
                    <a:pt x="6991" y="6220"/>
                    <a:pt x="7073" y="6220"/>
                  </a:cubicBezTo>
                  <a:cubicBezTo>
                    <a:pt x="7156" y="6220"/>
                    <a:pt x="7236" y="6186"/>
                    <a:pt x="7304" y="6141"/>
                  </a:cubicBezTo>
                  <a:cubicBezTo>
                    <a:pt x="7441" y="6004"/>
                    <a:pt x="7441" y="5798"/>
                    <a:pt x="7327" y="5661"/>
                  </a:cubicBezTo>
                  <a:cubicBezTo>
                    <a:pt x="7253" y="5587"/>
                    <a:pt x="7159" y="5546"/>
                    <a:pt x="7066" y="5546"/>
                  </a:cubicBezTo>
                  <a:close/>
                  <a:moveTo>
                    <a:pt x="8015" y="5632"/>
                  </a:moveTo>
                  <a:cubicBezTo>
                    <a:pt x="7921" y="5632"/>
                    <a:pt x="7824" y="5667"/>
                    <a:pt x="7761" y="5730"/>
                  </a:cubicBezTo>
                  <a:cubicBezTo>
                    <a:pt x="7647" y="5844"/>
                    <a:pt x="7647" y="6095"/>
                    <a:pt x="7784" y="6209"/>
                  </a:cubicBezTo>
                  <a:cubicBezTo>
                    <a:pt x="7825" y="6260"/>
                    <a:pt x="7898" y="6284"/>
                    <a:pt x="7977" y="6284"/>
                  </a:cubicBezTo>
                  <a:cubicBezTo>
                    <a:pt x="8073" y="6284"/>
                    <a:pt x="8178" y="6249"/>
                    <a:pt x="8240" y="6186"/>
                  </a:cubicBezTo>
                  <a:cubicBezTo>
                    <a:pt x="8354" y="6072"/>
                    <a:pt x="8354" y="5821"/>
                    <a:pt x="8217" y="5707"/>
                  </a:cubicBezTo>
                  <a:cubicBezTo>
                    <a:pt x="8166" y="5655"/>
                    <a:pt x="8091" y="5632"/>
                    <a:pt x="8015" y="5632"/>
                  </a:cubicBezTo>
                  <a:close/>
                  <a:moveTo>
                    <a:pt x="8963" y="5723"/>
                  </a:moveTo>
                  <a:cubicBezTo>
                    <a:pt x="8864" y="5723"/>
                    <a:pt x="8759" y="5758"/>
                    <a:pt x="8697" y="5821"/>
                  </a:cubicBezTo>
                  <a:cubicBezTo>
                    <a:pt x="8583" y="5935"/>
                    <a:pt x="8605" y="6186"/>
                    <a:pt x="8720" y="6300"/>
                  </a:cubicBezTo>
                  <a:cubicBezTo>
                    <a:pt x="8771" y="6352"/>
                    <a:pt x="8850" y="6375"/>
                    <a:pt x="8932" y="6375"/>
                  </a:cubicBezTo>
                  <a:cubicBezTo>
                    <a:pt x="9032" y="6375"/>
                    <a:pt x="9136" y="6340"/>
                    <a:pt x="9199" y="6278"/>
                  </a:cubicBezTo>
                  <a:cubicBezTo>
                    <a:pt x="9313" y="6163"/>
                    <a:pt x="9290" y="5912"/>
                    <a:pt x="9176" y="5798"/>
                  </a:cubicBezTo>
                  <a:cubicBezTo>
                    <a:pt x="9125" y="5747"/>
                    <a:pt x="9045" y="5723"/>
                    <a:pt x="8963" y="5723"/>
                  </a:cubicBezTo>
                  <a:close/>
                  <a:moveTo>
                    <a:pt x="9892" y="5824"/>
                  </a:moveTo>
                  <a:cubicBezTo>
                    <a:pt x="9811" y="5824"/>
                    <a:pt x="9732" y="5846"/>
                    <a:pt x="9678" y="5890"/>
                  </a:cubicBezTo>
                  <a:cubicBezTo>
                    <a:pt x="9541" y="6004"/>
                    <a:pt x="9541" y="6255"/>
                    <a:pt x="9655" y="6392"/>
                  </a:cubicBezTo>
                  <a:cubicBezTo>
                    <a:pt x="9716" y="6440"/>
                    <a:pt x="9808" y="6469"/>
                    <a:pt x="9901" y="6469"/>
                  </a:cubicBezTo>
                  <a:cubicBezTo>
                    <a:pt x="9985" y="6469"/>
                    <a:pt x="10070" y="6446"/>
                    <a:pt x="10135" y="6392"/>
                  </a:cubicBezTo>
                  <a:cubicBezTo>
                    <a:pt x="10249" y="6278"/>
                    <a:pt x="10249" y="6026"/>
                    <a:pt x="10135" y="5912"/>
                  </a:cubicBezTo>
                  <a:cubicBezTo>
                    <a:pt x="10074" y="5852"/>
                    <a:pt x="9982" y="5824"/>
                    <a:pt x="9892" y="5824"/>
                  </a:cubicBezTo>
                  <a:close/>
                  <a:moveTo>
                    <a:pt x="10816" y="5892"/>
                  </a:moveTo>
                  <a:cubicBezTo>
                    <a:pt x="10730" y="5892"/>
                    <a:pt x="10645" y="5915"/>
                    <a:pt x="10591" y="5958"/>
                  </a:cubicBezTo>
                  <a:cubicBezTo>
                    <a:pt x="10477" y="6072"/>
                    <a:pt x="10477" y="6323"/>
                    <a:pt x="10591" y="6460"/>
                  </a:cubicBezTo>
                  <a:cubicBezTo>
                    <a:pt x="10639" y="6508"/>
                    <a:pt x="10732" y="6537"/>
                    <a:pt x="10826" y="6537"/>
                  </a:cubicBezTo>
                  <a:cubicBezTo>
                    <a:pt x="10909" y="6537"/>
                    <a:pt x="10994" y="6514"/>
                    <a:pt x="11048" y="6460"/>
                  </a:cubicBezTo>
                  <a:cubicBezTo>
                    <a:pt x="11162" y="6369"/>
                    <a:pt x="11185" y="6095"/>
                    <a:pt x="11071" y="5981"/>
                  </a:cubicBezTo>
                  <a:cubicBezTo>
                    <a:pt x="11010" y="5921"/>
                    <a:pt x="10912" y="5892"/>
                    <a:pt x="10816" y="5892"/>
                  </a:cubicBezTo>
                  <a:close/>
                  <a:moveTo>
                    <a:pt x="512" y="5949"/>
                  </a:moveTo>
                  <a:cubicBezTo>
                    <a:pt x="498" y="5949"/>
                    <a:pt x="492" y="5966"/>
                    <a:pt x="480" y="6004"/>
                  </a:cubicBezTo>
                  <a:cubicBezTo>
                    <a:pt x="434" y="6141"/>
                    <a:pt x="388" y="6300"/>
                    <a:pt x="343" y="6437"/>
                  </a:cubicBezTo>
                  <a:cubicBezTo>
                    <a:pt x="343" y="6483"/>
                    <a:pt x="320" y="6506"/>
                    <a:pt x="320" y="6551"/>
                  </a:cubicBezTo>
                  <a:cubicBezTo>
                    <a:pt x="320" y="6578"/>
                    <a:pt x="328" y="6589"/>
                    <a:pt x="339" y="6589"/>
                  </a:cubicBezTo>
                  <a:cubicBezTo>
                    <a:pt x="347" y="6589"/>
                    <a:pt x="356" y="6584"/>
                    <a:pt x="365" y="6574"/>
                  </a:cubicBezTo>
                  <a:cubicBezTo>
                    <a:pt x="388" y="6574"/>
                    <a:pt x="434" y="6574"/>
                    <a:pt x="457" y="6551"/>
                  </a:cubicBezTo>
                  <a:cubicBezTo>
                    <a:pt x="685" y="6483"/>
                    <a:pt x="776" y="6186"/>
                    <a:pt x="594" y="6004"/>
                  </a:cubicBezTo>
                  <a:cubicBezTo>
                    <a:pt x="571" y="6004"/>
                    <a:pt x="571" y="5981"/>
                    <a:pt x="571" y="5981"/>
                  </a:cubicBezTo>
                  <a:cubicBezTo>
                    <a:pt x="540" y="5960"/>
                    <a:pt x="523" y="5949"/>
                    <a:pt x="512" y="5949"/>
                  </a:cubicBezTo>
                  <a:close/>
                  <a:moveTo>
                    <a:pt x="11790" y="5964"/>
                  </a:moveTo>
                  <a:cubicBezTo>
                    <a:pt x="11698" y="5964"/>
                    <a:pt x="11607" y="5992"/>
                    <a:pt x="11550" y="6049"/>
                  </a:cubicBezTo>
                  <a:cubicBezTo>
                    <a:pt x="11436" y="6186"/>
                    <a:pt x="11459" y="6414"/>
                    <a:pt x="11550" y="6529"/>
                  </a:cubicBezTo>
                  <a:cubicBezTo>
                    <a:pt x="11618" y="6586"/>
                    <a:pt x="11715" y="6614"/>
                    <a:pt x="11810" y="6614"/>
                  </a:cubicBezTo>
                  <a:cubicBezTo>
                    <a:pt x="11904" y="6614"/>
                    <a:pt x="11995" y="6586"/>
                    <a:pt x="12052" y="6529"/>
                  </a:cubicBezTo>
                  <a:cubicBezTo>
                    <a:pt x="12143" y="6392"/>
                    <a:pt x="12143" y="6163"/>
                    <a:pt x="12029" y="6049"/>
                  </a:cubicBezTo>
                  <a:cubicBezTo>
                    <a:pt x="11972" y="5992"/>
                    <a:pt x="11881" y="5964"/>
                    <a:pt x="11790" y="5964"/>
                  </a:cubicBezTo>
                  <a:close/>
                  <a:moveTo>
                    <a:pt x="1313" y="5992"/>
                  </a:moveTo>
                  <a:cubicBezTo>
                    <a:pt x="1227" y="5992"/>
                    <a:pt x="1142" y="6026"/>
                    <a:pt x="1073" y="6095"/>
                  </a:cubicBezTo>
                  <a:cubicBezTo>
                    <a:pt x="936" y="6232"/>
                    <a:pt x="936" y="6460"/>
                    <a:pt x="1073" y="6574"/>
                  </a:cubicBezTo>
                  <a:cubicBezTo>
                    <a:pt x="1142" y="6643"/>
                    <a:pt x="1216" y="6677"/>
                    <a:pt x="1293" y="6677"/>
                  </a:cubicBezTo>
                  <a:cubicBezTo>
                    <a:pt x="1370" y="6677"/>
                    <a:pt x="1450" y="6643"/>
                    <a:pt x="1530" y="6574"/>
                  </a:cubicBezTo>
                  <a:cubicBezTo>
                    <a:pt x="1667" y="6460"/>
                    <a:pt x="1667" y="6232"/>
                    <a:pt x="1552" y="6095"/>
                  </a:cubicBezTo>
                  <a:cubicBezTo>
                    <a:pt x="1484" y="6026"/>
                    <a:pt x="1398" y="5992"/>
                    <a:pt x="1313" y="5992"/>
                  </a:cubicBezTo>
                  <a:close/>
                  <a:moveTo>
                    <a:pt x="12753" y="6058"/>
                  </a:moveTo>
                  <a:cubicBezTo>
                    <a:pt x="12665" y="6058"/>
                    <a:pt x="12574" y="6086"/>
                    <a:pt x="12509" y="6141"/>
                  </a:cubicBezTo>
                  <a:cubicBezTo>
                    <a:pt x="12394" y="6255"/>
                    <a:pt x="12394" y="6483"/>
                    <a:pt x="12509" y="6620"/>
                  </a:cubicBezTo>
                  <a:cubicBezTo>
                    <a:pt x="12554" y="6677"/>
                    <a:pt x="12640" y="6706"/>
                    <a:pt x="12731" y="6706"/>
                  </a:cubicBezTo>
                  <a:cubicBezTo>
                    <a:pt x="12822" y="6706"/>
                    <a:pt x="12919" y="6677"/>
                    <a:pt x="12988" y="6620"/>
                  </a:cubicBezTo>
                  <a:cubicBezTo>
                    <a:pt x="13102" y="6529"/>
                    <a:pt x="13102" y="6278"/>
                    <a:pt x="12988" y="6163"/>
                  </a:cubicBezTo>
                  <a:cubicBezTo>
                    <a:pt x="12940" y="6092"/>
                    <a:pt x="12849" y="6058"/>
                    <a:pt x="12753" y="6058"/>
                  </a:cubicBezTo>
                  <a:close/>
                  <a:moveTo>
                    <a:pt x="2249" y="6095"/>
                  </a:moveTo>
                  <a:cubicBezTo>
                    <a:pt x="2163" y="6095"/>
                    <a:pt x="2077" y="6129"/>
                    <a:pt x="2009" y="6186"/>
                  </a:cubicBezTo>
                  <a:cubicBezTo>
                    <a:pt x="1895" y="6323"/>
                    <a:pt x="1895" y="6529"/>
                    <a:pt x="2009" y="6666"/>
                  </a:cubicBezTo>
                  <a:cubicBezTo>
                    <a:pt x="2077" y="6734"/>
                    <a:pt x="2157" y="6768"/>
                    <a:pt x="2240" y="6768"/>
                  </a:cubicBezTo>
                  <a:cubicBezTo>
                    <a:pt x="2323" y="6768"/>
                    <a:pt x="2408" y="6734"/>
                    <a:pt x="2488" y="6666"/>
                  </a:cubicBezTo>
                  <a:cubicBezTo>
                    <a:pt x="2625" y="6551"/>
                    <a:pt x="2625" y="6346"/>
                    <a:pt x="2488" y="6209"/>
                  </a:cubicBezTo>
                  <a:cubicBezTo>
                    <a:pt x="2420" y="6129"/>
                    <a:pt x="2334" y="6095"/>
                    <a:pt x="2249" y="6095"/>
                  </a:cubicBezTo>
                  <a:close/>
                  <a:moveTo>
                    <a:pt x="13643" y="6137"/>
                  </a:moveTo>
                  <a:cubicBezTo>
                    <a:pt x="13566" y="6137"/>
                    <a:pt x="13503" y="6209"/>
                    <a:pt x="13422" y="6209"/>
                  </a:cubicBezTo>
                  <a:cubicBezTo>
                    <a:pt x="13399" y="6278"/>
                    <a:pt x="13376" y="6369"/>
                    <a:pt x="13353" y="6437"/>
                  </a:cubicBezTo>
                  <a:cubicBezTo>
                    <a:pt x="13330" y="6529"/>
                    <a:pt x="13376" y="6620"/>
                    <a:pt x="13444" y="6688"/>
                  </a:cubicBezTo>
                  <a:cubicBezTo>
                    <a:pt x="13490" y="6734"/>
                    <a:pt x="13581" y="6780"/>
                    <a:pt x="13673" y="6780"/>
                  </a:cubicBezTo>
                  <a:cubicBezTo>
                    <a:pt x="13764" y="6780"/>
                    <a:pt x="13810" y="6711"/>
                    <a:pt x="13901" y="6688"/>
                  </a:cubicBezTo>
                  <a:cubicBezTo>
                    <a:pt x="13924" y="6620"/>
                    <a:pt x="13992" y="6551"/>
                    <a:pt x="13992" y="6460"/>
                  </a:cubicBezTo>
                  <a:cubicBezTo>
                    <a:pt x="13992" y="6369"/>
                    <a:pt x="13947" y="6278"/>
                    <a:pt x="13901" y="6232"/>
                  </a:cubicBezTo>
                  <a:cubicBezTo>
                    <a:pt x="13855" y="6163"/>
                    <a:pt x="13764" y="6141"/>
                    <a:pt x="13673" y="6141"/>
                  </a:cubicBezTo>
                  <a:cubicBezTo>
                    <a:pt x="13662" y="6138"/>
                    <a:pt x="13653" y="6137"/>
                    <a:pt x="13643" y="6137"/>
                  </a:cubicBezTo>
                  <a:close/>
                  <a:moveTo>
                    <a:pt x="3172" y="6172"/>
                  </a:moveTo>
                  <a:cubicBezTo>
                    <a:pt x="3085" y="6172"/>
                    <a:pt x="2999" y="6200"/>
                    <a:pt x="2945" y="6255"/>
                  </a:cubicBezTo>
                  <a:cubicBezTo>
                    <a:pt x="2831" y="6369"/>
                    <a:pt x="2831" y="6620"/>
                    <a:pt x="2922" y="6734"/>
                  </a:cubicBezTo>
                  <a:cubicBezTo>
                    <a:pt x="2990" y="6791"/>
                    <a:pt x="3082" y="6820"/>
                    <a:pt x="3173" y="6820"/>
                  </a:cubicBezTo>
                  <a:cubicBezTo>
                    <a:pt x="3264" y="6820"/>
                    <a:pt x="3356" y="6791"/>
                    <a:pt x="3424" y="6734"/>
                  </a:cubicBezTo>
                  <a:cubicBezTo>
                    <a:pt x="3538" y="6620"/>
                    <a:pt x="3538" y="6392"/>
                    <a:pt x="3424" y="6278"/>
                  </a:cubicBezTo>
                  <a:cubicBezTo>
                    <a:pt x="3364" y="6206"/>
                    <a:pt x="3267" y="6172"/>
                    <a:pt x="3172" y="6172"/>
                  </a:cubicBezTo>
                  <a:close/>
                  <a:moveTo>
                    <a:pt x="14594" y="6227"/>
                  </a:moveTo>
                  <a:cubicBezTo>
                    <a:pt x="14520" y="6227"/>
                    <a:pt x="14459" y="6281"/>
                    <a:pt x="14380" y="6300"/>
                  </a:cubicBezTo>
                  <a:cubicBezTo>
                    <a:pt x="14357" y="6369"/>
                    <a:pt x="14312" y="6460"/>
                    <a:pt x="14312" y="6529"/>
                  </a:cubicBezTo>
                  <a:cubicBezTo>
                    <a:pt x="14266" y="6620"/>
                    <a:pt x="14357" y="6688"/>
                    <a:pt x="14380" y="6780"/>
                  </a:cubicBezTo>
                  <a:cubicBezTo>
                    <a:pt x="14449" y="6803"/>
                    <a:pt x="14517" y="6871"/>
                    <a:pt x="14608" y="6871"/>
                  </a:cubicBezTo>
                  <a:cubicBezTo>
                    <a:pt x="14700" y="6871"/>
                    <a:pt x="14791" y="6825"/>
                    <a:pt x="14860" y="6780"/>
                  </a:cubicBezTo>
                  <a:cubicBezTo>
                    <a:pt x="14905" y="6734"/>
                    <a:pt x="14928" y="6643"/>
                    <a:pt x="14951" y="6574"/>
                  </a:cubicBezTo>
                  <a:cubicBezTo>
                    <a:pt x="14974" y="6483"/>
                    <a:pt x="14882" y="6414"/>
                    <a:pt x="14860" y="6323"/>
                  </a:cubicBezTo>
                  <a:cubicBezTo>
                    <a:pt x="14791" y="6300"/>
                    <a:pt x="14723" y="6232"/>
                    <a:pt x="14631" y="6232"/>
                  </a:cubicBezTo>
                  <a:cubicBezTo>
                    <a:pt x="14619" y="6229"/>
                    <a:pt x="14606" y="6227"/>
                    <a:pt x="14594" y="6227"/>
                  </a:cubicBezTo>
                  <a:close/>
                  <a:moveTo>
                    <a:pt x="4136" y="6280"/>
                  </a:moveTo>
                  <a:cubicBezTo>
                    <a:pt x="4039" y="6280"/>
                    <a:pt x="3941" y="6309"/>
                    <a:pt x="3881" y="6369"/>
                  </a:cubicBezTo>
                  <a:cubicBezTo>
                    <a:pt x="3766" y="6483"/>
                    <a:pt x="3789" y="6734"/>
                    <a:pt x="3903" y="6848"/>
                  </a:cubicBezTo>
                  <a:cubicBezTo>
                    <a:pt x="3957" y="6891"/>
                    <a:pt x="4042" y="6914"/>
                    <a:pt x="4125" y="6914"/>
                  </a:cubicBezTo>
                  <a:cubicBezTo>
                    <a:pt x="4219" y="6914"/>
                    <a:pt x="4312" y="6886"/>
                    <a:pt x="4360" y="6825"/>
                  </a:cubicBezTo>
                  <a:cubicBezTo>
                    <a:pt x="4474" y="6711"/>
                    <a:pt x="4474" y="6460"/>
                    <a:pt x="4360" y="6346"/>
                  </a:cubicBezTo>
                  <a:cubicBezTo>
                    <a:pt x="4306" y="6303"/>
                    <a:pt x="4222" y="6280"/>
                    <a:pt x="4136" y="6280"/>
                  </a:cubicBezTo>
                  <a:close/>
                  <a:moveTo>
                    <a:pt x="15570" y="6317"/>
                  </a:moveTo>
                  <a:cubicBezTo>
                    <a:pt x="15499" y="6317"/>
                    <a:pt x="15430" y="6357"/>
                    <a:pt x="15362" y="6437"/>
                  </a:cubicBezTo>
                  <a:cubicBezTo>
                    <a:pt x="15202" y="6574"/>
                    <a:pt x="15202" y="6711"/>
                    <a:pt x="15362" y="6871"/>
                  </a:cubicBezTo>
                  <a:cubicBezTo>
                    <a:pt x="15430" y="6939"/>
                    <a:pt x="15499" y="6974"/>
                    <a:pt x="15567" y="6974"/>
                  </a:cubicBezTo>
                  <a:cubicBezTo>
                    <a:pt x="15636" y="6974"/>
                    <a:pt x="15704" y="6939"/>
                    <a:pt x="15773" y="6871"/>
                  </a:cubicBezTo>
                  <a:cubicBezTo>
                    <a:pt x="15932" y="6711"/>
                    <a:pt x="15932" y="6574"/>
                    <a:pt x="15795" y="6437"/>
                  </a:cubicBezTo>
                  <a:cubicBezTo>
                    <a:pt x="15716" y="6357"/>
                    <a:pt x="15641" y="6317"/>
                    <a:pt x="15570" y="6317"/>
                  </a:cubicBezTo>
                  <a:close/>
                  <a:moveTo>
                    <a:pt x="5095" y="6349"/>
                  </a:moveTo>
                  <a:cubicBezTo>
                    <a:pt x="5012" y="6349"/>
                    <a:pt x="4927" y="6371"/>
                    <a:pt x="4862" y="6414"/>
                  </a:cubicBezTo>
                  <a:cubicBezTo>
                    <a:pt x="4748" y="6529"/>
                    <a:pt x="4748" y="6780"/>
                    <a:pt x="4862" y="6894"/>
                  </a:cubicBezTo>
                  <a:cubicBezTo>
                    <a:pt x="4925" y="6957"/>
                    <a:pt x="5022" y="6992"/>
                    <a:pt x="5120" y="6992"/>
                  </a:cubicBezTo>
                  <a:cubicBezTo>
                    <a:pt x="5199" y="6992"/>
                    <a:pt x="5280" y="6968"/>
                    <a:pt x="5341" y="6917"/>
                  </a:cubicBezTo>
                  <a:cubicBezTo>
                    <a:pt x="5456" y="6803"/>
                    <a:pt x="5456" y="6551"/>
                    <a:pt x="5341" y="6437"/>
                  </a:cubicBezTo>
                  <a:cubicBezTo>
                    <a:pt x="5281" y="6377"/>
                    <a:pt x="5189" y="6349"/>
                    <a:pt x="5095" y="6349"/>
                  </a:cubicBezTo>
                  <a:close/>
                  <a:moveTo>
                    <a:pt x="16500" y="6386"/>
                  </a:moveTo>
                  <a:cubicBezTo>
                    <a:pt x="16429" y="6386"/>
                    <a:pt x="16355" y="6426"/>
                    <a:pt x="16275" y="6506"/>
                  </a:cubicBezTo>
                  <a:cubicBezTo>
                    <a:pt x="16138" y="6643"/>
                    <a:pt x="16138" y="6780"/>
                    <a:pt x="16275" y="6939"/>
                  </a:cubicBezTo>
                  <a:cubicBezTo>
                    <a:pt x="16355" y="7008"/>
                    <a:pt x="16429" y="7042"/>
                    <a:pt x="16500" y="7042"/>
                  </a:cubicBezTo>
                  <a:cubicBezTo>
                    <a:pt x="16571" y="7042"/>
                    <a:pt x="16640" y="7008"/>
                    <a:pt x="16708" y="6939"/>
                  </a:cubicBezTo>
                  <a:cubicBezTo>
                    <a:pt x="16845" y="6780"/>
                    <a:pt x="16868" y="6643"/>
                    <a:pt x="16708" y="6506"/>
                  </a:cubicBezTo>
                  <a:cubicBezTo>
                    <a:pt x="16640" y="6426"/>
                    <a:pt x="16571" y="6386"/>
                    <a:pt x="16500" y="6386"/>
                  </a:cubicBezTo>
                  <a:close/>
                  <a:moveTo>
                    <a:pt x="6038" y="6420"/>
                  </a:moveTo>
                  <a:cubicBezTo>
                    <a:pt x="5946" y="6420"/>
                    <a:pt x="5855" y="6449"/>
                    <a:pt x="5798" y="6506"/>
                  </a:cubicBezTo>
                  <a:cubicBezTo>
                    <a:pt x="5684" y="6620"/>
                    <a:pt x="5684" y="6848"/>
                    <a:pt x="5775" y="6962"/>
                  </a:cubicBezTo>
                  <a:cubicBezTo>
                    <a:pt x="5835" y="7034"/>
                    <a:pt x="5932" y="7068"/>
                    <a:pt x="6027" y="7068"/>
                  </a:cubicBezTo>
                  <a:cubicBezTo>
                    <a:pt x="6114" y="7068"/>
                    <a:pt x="6200" y="7040"/>
                    <a:pt x="6254" y="6985"/>
                  </a:cubicBezTo>
                  <a:cubicBezTo>
                    <a:pt x="6369" y="6871"/>
                    <a:pt x="6369" y="6620"/>
                    <a:pt x="6277" y="6506"/>
                  </a:cubicBezTo>
                  <a:cubicBezTo>
                    <a:pt x="6220" y="6449"/>
                    <a:pt x="6129" y="6420"/>
                    <a:pt x="6038" y="6420"/>
                  </a:cubicBezTo>
                  <a:close/>
                  <a:moveTo>
                    <a:pt x="17302" y="6529"/>
                  </a:moveTo>
                  <a:cubicBezTo>
                    <a:pt x="17256" y="6597"/>
                    <a:pt x="17188" y="6620"/>
                    <a:pt x="17165" y="6688"/>
                  </a:cubicBezTo>
                  <a:cubicBezTo>
                    <a:pt x="17119" y="6825"/>
                    <a:pt x="17165" y="6917"/>
                    <a:pt x="17279" y="7008"/>
                  </a:cubicBezTo>
                  <a:cubicBezTo>
                    <a:pt x="17302" y="7054"/>
                    <a:pt x="17348" y="7076"/>
                    <a:pt x="17393" y="7099"/>
                  </a:cubicBezTo>
                  <a:cubicBezTo>
                    <a:pt x="17439" y="7099"/>
                    <a:pt x="17439" y="7099"/>
                    <a:pt x="17439" y="7076"/>
                  </a:cubicBezTo>
                  <a:cubicBezTo>
                    <a:pt x="17393" y="6894"/>
                    <a:pt x="17370" y="6734"/>
                    <a:pt x="17325" y="6551"/>
                  </a:cubicBezTo>
                  <a:cubicBezTo>
                    <a:pt x="17325" y="6551"/>
                    <a:pt x="17302" y="6529"/>
                    <a:pt x="17302" y="6529"/>
                  </a:cubicBezTo>
                  <a:close/>
                  <a:moveTo>
                    <a:pt x="6985" y="6511"/>
                  </a:moveTo>
                  <a:cubicBezTo>
                    <a:pt x="6899" y="6511"/>
                    <a:pt x="6814" y="6540"/>
                    <a:pt x="6757" y="6597"/>
                  </a:cubicBezTo>
                  <a:cubicBezTo>
                    <a:pt x="6620" y="6688"/>
                    <a:pt x="6620" y="6962"/>
                    <a:pt x="6734" y="7076"/>
                  </a:cubicBezTo>
                  <a:cubicBezTo>
                    <a:pt x="6791" y="7133"/>
                    <a:pt x="6882" y="7162"/>
                    <a:pt x="6973" y="7162"/>
                  </a:cubicBezTo>
                  <a:cubicBezTo>
                    <a:pt x="7065" y="7162"/>
                    <a:pt x="7156" y="7133"/>
                    <a:pt x="7213" y="7076"/>
                  </a:cubicBezTo>
                  <a:cubicBezTo>
                    <a:pt x="7327" y="6962"/>
                    <a:pt x="7327" y="6711"/>
                    <a:pt x="7213" y="6597"/>
                  </a:cubicBezTo>
                  <a:cubicBezTo>
                    <a:pt x="7156" y="6540"/>
                    <a:pt x="7070" y="6511"/>
                    <a:pt x="6985" y="6511"/>
                  </a:cubicBezTo>
                  <a:close/>
                  <a:moveTo>
                    <a:pt x="7961" y="6605"/>
                  </a:moveTo>
                  <a:cubicBezTo>
                    <a:pt x="7940" y="6605"/>
                    <a:pt x="7919" y="6609"/>
                    <a:pt x="7898" y="6620"/>
                  </a:cubicBezTo>
                  <a:cubicBezTo>
                    <a:pt x="7829" y="6620"/>
                    <a:pt x="7761" y="6666"/>
                    <a:pt x="7670" y="6711"/>
                  </a:cubicBezTo>
                  <a:cubicBezTo>
                    <a:pt x="7670" y="6780"/>
                    <a:pt x="7578" y="6848"/>
                    <a:pt x="7601" y="6962"/>
                  </a:cubicBezTo>
                  <a:cubicBezTo>
                    <a:pt x="7624" y="7031"/>
                    <a:pt x="7670" y="7099"/>
                    <a:pt x="7692" y="7168"/>
                  </a:cubicBezTo>
                  <a:cubicBezTo>
                    <a:pt x="7730" y="7205"/>
                    <a:pt x="7858" y="7242"/>
                    <a:pt x="7929" y="7242"/>
                  </a:cubicBezTo>
                  <a:cubicBezTo>
                    <a:pt x="7945" y="7242"/>
                    <a:pt x="7958" y="7240"/>
                    <a:pt x="7966" y="7236"/>
                  </a:cubicBezTo>
                  <a:cubicBezTo>
                    <a:pt x="8035" y="7213"/>
                    <a:pt x="8103" y="7191"/>
                    <a:pt x="8172" y="7145"/>
                  </a:cubicBezTo>
                  <a:cubicBezTo>
                    <a:pt x="8195" y="7076"/>
                    <a:pt x="8263" y="7008"/>
                    <a:pt x="8240" y="6894"/>
                  </a:cubicBezTo>
                  <a:cubicBezTo>
                    <a:pt x="8217" y="6825"/>
                    <a:pt x="8217" y="6734"/>
                    <a:pt x="8149" y="6688"/>
                  </a:cubicBezTo>
                  <a:cubicBezTo>
                    <a:pt x="8096" y="6653"/>
                    <a:pt x="8030" y="6605"/>
                    <a:pt x="7961" y="6605"/>
                  </a:cubicBezTo>
                  <a:close/>
                  <a:moveTo>
                    <a:pt x="8828" y="6676"/>
                  </a:moveTo>
                  <a:cubicBezTo>
                    <a:pt x="8760" y="6676"/>
                    <a:pt x="8702" y="6738"/>
                    <a:pt x="8628" y="6757"/>
                  </a:cubicBezTo>
                  <a:cubicBezTo>
                    <a:pt x="8583" y="6825"/>
                    <a:pt x="8537" y="6894"/>
                    <a:pt x="8537" y="6985"/>
                  </a:cubicBezTo>
                  <a:cubicBezTo>
                    <a:pt x="8514" y="7076"/>
                    <a:pt x="8605" y="7145"/>
                    <a:pt x="8605" y="7236"/>
                  </a:cubicBezTo>
                  <a:cubicBezTo>
                    <a:pt x="8674" y="7259"/>
                    <a:pt x="8742" y="7305"/>
                    <a:pt x="8834" y="7327"/>
                  </a:cubicBezTo>
                  <a:cubicBezTo>
                    <a:pt x="8844" y="7330"/>
                    <a:pt x="8853" y="7331"/>
                    <a:pt x="8863" y="7331"/>
                  </a:cubicBezTo>
                  <a:cubicBezTo>
                    <a:pt x="8940" y="7331"/>
                    <a:pt x="9003" y="7257"/>
                    <a:pt x="9085" y="7236"/>
                  </a:cubicBezTo>
                  <a:cubicBezTo>
                    <a:pt x="9108" y="7168"/>
                    <a:pt x="9153" y="7099"/>
                    <a:pt x="9176" y="7008"/>
                  </a:cubicBezTo>
                  <a:cubicBezTo>
                    <a:pt x="9176" y="6917"/>
                    <a:pt x="9130" y="6848"/>
                    <a:pt x="9085" y="6780"/>
                  </a:cubicBezTo>
                  <a:cubicBezTo>
                    <a:pt x="9039" y="6711"/>
                    <a:pt x="8948" y="6711"/>
                    <a:pt x="8879" y="6688"/>
                  </a:cubicBezTo>
                  <a:cubicBezTo>
                    <a:pt x="8862" y="6679"/>
                    <a:pt x="8845" y="6676"/>
                    <a:pt x="8828" y="6676"/>
                  </a:cubicBezTo>
                  <a:close/>
                  <a:moveTo>
                    <a:pt x="9827" y="6748"/>
                  </a:moveTo>
                  <a:cubicBezTo>
                    <a:pt x="9758" y="6748"/>
                    <a:pt x="9687" y="6782"/>
                    <a:pt x="9610" y="6848"/>
                  </a:cubicBezTo>
                  <a:cubicBezTo>
                    <a:pt x="9473" y="7008"/>
                    <a:pt x="9473" y="7145"/>
                    <a:pt x="9610" y="7282"/>
                  </a:cubicBezTo>
                  <a:cubicBezTo>
                    <a:pt x="9681" y="7353"/>
                    <a:pt x="9752" y="7393"/>
                    <a:pt x="9826" y="7393"/>
                  </a:cubicBezTo>
                  <a:cubicBezTo>
                    <a:pt x="9895" y="7393"/>
                    <a:pt x="9967" y="7359"/>
                    <a:pt x="10043" y="7282"/>
                  </a:cubicBezTo>
                  <a:cubicBezTo>
                    <a:pt x="10180" y="7145"/>
                    <a:pt x="10180" y="7008"/>
                    <a:pt x="10043" y="6871"/>
                  </a:cubicBezTo>
                  <a:cubicBezTo>
                    <a:pt x="9972" y="6788"/>
                    <a:pt x="9901" y="6748"/>
                    <a:pt x="9827" y="6748"/>
                  </a:cubicBezTo>
                  <a:close/>
                  <a:moveTo>
                    <a:pt x="10768" y="6839"/>
                  </a:moveTo>
                  <a:cubicBezTo>
                    <a:pt x="10700" y="6839"/>
                    <a:pt x="10634" y="6874"/>
                    <a:pt x="10568" y="6939"/>
                  </a:cubicBezTo>
                  <a:cubicBezTo>
                    <a:pt x="10409" y="7099"/>
                    <a:pt x="10409" y="7236"/>
                    <a:pt x="10568" y="7373"/>
                  </a:cubicBezTo>
                  <a:cubicBezTo>
                    <a:pt x="10640" y="7456"/>
                    <a:pt x="10711" y="7496"/>
                    <a:pt x="10782" y="7496"/>
                  </a:cubicBezTo>
                  <a:cubicBezTo>
                    <a:pt x="10848" y="7496"/>
                    <a:pt x="10913" y="7462"/>
                    <a:pt x="10979" y="7396"/>
                  </a:cubicBezTo>
                  <a:cubicBezTo>
                    <a:pt x="11139" y="7236"/>
                    <a:pt x="11139" y="7099"/>
                    <a:pt x="11002" y="6962"/>
                  </a:cubicBezTo>
                  <a:cubicBezTo>
                    <a:pt x="10919" y="6879"/>
                    <a:pt x="10842" y="6839"/>
                    <a:pt x="10768" y="6839"/>
                  </a:cubicBezTo>
                  <a:close/>
                  <a:moveTo>
                    <a:pt x="297" y="6871"/>
                  </a:moveTo>
                  <a:cubicBezTo>
                    <a:pt x="251" y="6871"/>
                    <a:pt x="229" y="6871"/>
                    <a:pt x="229" y="6939"/>
                  </a:cubicBezTo>
                  <a:cubicBezTo>
                    <a:pt x="206" y="7054"/>
                    <a:pt x="183" y="7168"/>
                    <a:pt x="160" y="7282"/>
                  </a:cubicBezTo>
                  <a:cubicBezTo>
                    <a:pt x="137" y="7327"/>
                    <a:pt x="137" y="7396"/>
                    <a:pt x="137" y="7464"/>
                  </a:cubicBezTo>
                  <a:cubicBezTo>
                    <a:pt x="137" y="7487"/>
                    <a:pt x="160" y="7510"/>
                    <a:pt x="160" y="7510"/>
                  </a:cubicBezTo>
                  <a:cubicBezTo>
                    <a:pt x="274" y="7510"/>
                    <a:pt x="411" y="7510"/>
                    <a:pt x="502" y="7419"/>
                  </a:cubicBezTo>
                  <a:cubicBezTo>
                    <a:pt x="571" y="7327"/>
                    <a:pt x="594" y="7213"/>
                    <a:pt x="571" y="7076"/>
                  </a:cubicBezTo>
                  <a:cubicBezTo>
                    <a:pt x="548" y="6962"/>
                    <a:pt x="411" y="6871"/>
                    <a:pt x="297" y="6871"/>
                  </a:cubicBezTo>
                  <a:close/>
                  <a:moveTo>
                    <a:pt x="11707" y="6911"/>
                  </a:moveTo>
                  <a:cubicBezTo>
                    <a:pt x="11635" y="6911"/>
                    <a:pt x="11561" y="6951"/>
                    <a:pt x="11481" y="7031"/>
                  </a:cubicBezTo>
                  <a:cubicBezTo>
                    <a:pt x="11344" y="7168"/>
                    <a:pt x="11344" y="7305"/>
                    <a:pt x="11481" y="7464"/>
                  </a:cubicBezTo>
                  <a:cubicBezTo>
                    <a:pt x="11561" y="7533"/>
                    <a:pt x="11635" y="7567"/>
                    <a:pt x="11707" y="7567"/>
                  </a:cubicBezTo>
                  <a:cubicBezTo>
                    <a:pt x="11778" y="7567"/>
                    <a:pt x="11847" y="7533"/>
                    <a:pt x="11915" y="7464"/>
                  </a:cubicBezTo>
                  <a:cubicBezTo>
                    <a:pt x="12052" y="7305"/>
                    <a:pt x="12052" y="7168"/>
                    <a:pt x="11915" y="7031"/>
                  </a:cubicBezTo>
                  <a:cubicBezTo>
                    <a:pt x="11847" y="6951"/>
                    <a:pt x="11778" y="6911"/>
                    <a:pt x="11707" y="6911"/>
                  </a:cubicBezTo>
                  <a:close/>
                  <a:moveTo>
                    <a:pt x="1206" y="6965"/>
                  </a:moveTo>
                  <a:cubicBezTo>
                    <a:pt x="1120" y="6965"/>
                    <a:pt x="1036" y="6988"/>
                    <a:pt x="982" y="7031"/>
                  </a:cubicBezTo>
                  <a:cubicBezTo>
                    <a:pt x="868" y="7145"/>
                    <a:pt x="845" y="7396"/>
                    <a:pt x="959" y="7510"/>
                  </a:cubicBezTo>
                  <a:cubicBezTo>
                    <a:pt x="1022" y="7573"/>
                    <a:pt x="1126" y="7608"/>
                    <a:pt x="1226" y="7608"/>
                  </a:cubicBezTo>
                  <a:cubicBezTo>
                    <a:pt x="1308" y="7608"/>
                    <a:pt x="1387" y="7584"/>
                    <a:pt x="1438" y="7533"/>
                  </a:cubicBezTo>
                  <a:cubicBezTo>
                    <a:pt x="1552" y="7419"/>
                    <a:pt x="1575" y="7168"/>
                    <a:pt x="1461" y="7054"/>
                  </a:cubicBezTo>
                  <a:cubicBezTo>
                    <a:pt x="1401" y="6993"/>
                    <a:pt x="1302" y="6965"/>
                    <a:pt x="1206" y="6965"/>
                  </a:cubicBezTo>
                  <a:close/>
                  <a:moveTo>
                    <a:pt x="12646" y="7002"/>
                  </a:moveTo>
                  <a:cubicBezTo>
                    <a:pt x="12577" y="7002"/>
                    <a:pt x="12509" y="7042"/>
                    <a:pt x="12440" y="7122"/>
                  </a:cubicBezTo>
                  <a:cubicBezTo>
                    <a:pt x="12303" y="7259"/>
                    <a:pt x="12303" y="7396"/>
                    <a:pt x="12440" y="7556"/>
                  </a:cubicBezTo>
                  <a:cubicBezTo>
                    <a:pt x="12506" y="7622"/>
                    <a:pt x="12572" y="7656"/>
                    <a:pt x="12640" y="7656"/>
                  </a:cubicBezTo>
                  <a:cubicBezTo>
                    <a:pt x="12714" y="7656"/>
                    <a:pt x="12791" y="7616"/>
                    <a:pt x="12874" y="7533"/>
                  </a:cubicBezTo>
                  <a:cubicBezTo>
                    <a:pt x="13011" y="7396"/>
                    <a:pt x="13011" y="7259"/>
                    <a:pt x="12851" y="7122"/>
                  </a:cubicBezTo>
                  <a:cubicBezTo>
                    <a:pt x="12782" y="7042"/>
                    <a:pt x="12714" y="7002"/>
                    <a:pt x="12646" y="7002"/>
                  </a:cubicBezTo>
                  <a:close/>
                  <a:moveTo>
                    <a:pt x="2175" y="7050"/>
                  </a:moveTo>
                  <a:cubicBezTo>
                    <a:pt x="2166" y="7050"/>
                    <a:pt x="2156" y="7051"/>
                    <a:pt x="2146" y="7054"/>
                  </a:cubicBezTo>
                  <a:cubicBezTo>
                    <a:pt x="2055" y="7076"/>
                    <a:pt x="1986" y="7122"/>
                    <a:pt x="1918" y="7145"/>
                  </a:cubicBezTo>
                  <a:cubicBezTo>
                    <a:pt x="1895" y="7236"/>
                    <a:pt x="1826" y="7305"/>
                    <a:pt x="1826" y="7396"/>
                  </a:cubicBezTo>
                  <a:cubicBezTo>
                    <a:pt x="1849" y="7487"/>
                    <a:pt x="1895" y="7556"/>
                    <a:pt x="1940" y="7624"/>
                  </a:cubicBezTo>
                  <a:cubicBezTo>
                    <a:pt x="1999" y="7644"/>
                    <a:pt x="2058" y="7697"/>
                    <a:pt x="2146" y="7697"/>
                  </a:cubicBezTo>
                  <a:cubicBezTo>
                    <a:pt x="2161" y="7697"/>
                    <a:pt x="2176" y="7696"/>
                    <a:pt x="2192" y="7693"/>
                  </a:cubicBezTo>
                  <a:cubicBezTo>
                    <a:pt x="2260" y="7693"/>
                    <a:pt x="2328" y="7624"/>
                    <a:pt x="2397" y="7624"/>
                  </a:cubicBezTo>
                  <a:cubicBezTo>
                    <a:pt x="2420" y="7533"/>
                    <a:pt x="2488" y="7464"/>
                    <a:pt x="2488" y="7373"/>
                  </a:cubicBezTo>
                  <a:cubicBezTo>
                    <a:pt x="2465" y="7282"/>
                    <a:pt x="2420" y="7213"/>
                    <a:pt x="2397" y="7145"/>
                  </a:cubicBezTo>
                  <a:cubicBezTo>
                    <a:pt x="2316" y="7125"/>
                    <a:pt x="2252" y="7050"/>
                    <a:pt x="2175" y="7050"/>
                  </a:cubicBezTo>
                  <a:close/>
                  <a:moveTo>
                    <a:pt x="13581" y="7122"/>
                  </a:moveTo>
                  <a:cubicBezTo>
                    <a:pt x="13513" y="7122"/>
                    <a:pt x="13444" y="7145"/>
                    <a:pt x="13376" y="7213"/>
                  </a:cubicBezTo>
                  <a:cubicBezTo>
                    <a:pt x="13307" y="7282"/>
                    <a:pt x="13285" y="7350"/>
                    <a:pt x="13285" y="7419"/>
                  </a:cubicBezTo>
                  <a:cubicBezTo>
                    <a:pt x="13285" y="7487"/>
                    <a:pt x="13307" y="7579"/>
                    <a:pt x="13376" y="7647"/>
                  </a:cubicBezTo>
                  <a:cubicBezTo>
                    <a:pt x="13444" y="7693"/>
                    <a:pt x="13536" y="7738"/>
                    <a:pt x="13604" y="7738"/>
                  </a:cubicBezTo>
                  <a:cubicBezTo>
                    <a:pt x="13673" y="7738"/>
                    <a:pt x="13764" y="7716"/>
                    <a:pt x="13810" y="7647"/>
                  </a:cubicBezTo>
                  <a:cubicBezTo>
                    <a:pt x="13878" y="7579"/>
                    <a:pt x="13924" y="7510"/>
                    <a:pt x="13924" y="7442"/>
                  </a:cubicBezTo>
                  <a:cubicBezTo>
                    <a:pt x="13901" y="7350"/>
                    <a:pt x="13901" y="7259"/>
                    <a:pt x="13810" y="7213"/>
                  </a:cubicBezTo>
                  <a:cubicBezTo>
                    <a:pt x="13764" y="7122"/>
                    <a:pt x="13673" y="7122"/>
                    <a:pt x="13581" y="7122"/>
                  </a:cubicBezTo>
                  <a:close/>
                  <a:moveTo>
                    <a:pt x="3082" y="7099"/>
                  </a:moveTo>
                  <a:cubicBezTo>
                    <a:pt x="3013" y="7122"/>
                    <a:pt x="2945" y="7168"/>
                    <a:pt x="2853" y="7191"/>
                  </a:cubicBezTo>
                  <a:cubicBezTo>
                    <a:pt x="2853" y="7282"/>
                    <a:pt x="2762" y="7350"/>
                    <a:pt x="2785" y="7442"/>
                  </a:cubicBezTo>
                  <a:cubicBezTo>
                    <a:pt x="2808" y="7533"/>
                    <a:pt x="2831" y="7624"/>
                    <a:pt x="2876" y="7670"/>
                  </a:cubicBezTo>
                  <a:cubicBezTo>
                    <a:pt x="2932" y="7707"/>
                    <a:pt x="3003" y="7744"/>
                    <a:pt x="3077" y="7744"/>
                  </a:cubicBezTo>
                  <a:cubicBezTo>
                    <a:pt x="3094" y="7744"/>
                    <a:pt x="3111" y="7743"/>
                    <a:pt x="3127" y="7738"/>
                  </a:cubicBezTo>
                  <a:cubicBezTo>
                    <a:pt x="3219" y="7738"/>
                    <a:pt x="3287" y="7693"/>
                    <a:pt x="3356" y="7647"/>
                  </a:cubicBezTo>
                  <a:cubicBezTo>
                    <a:pt x="3378" y="7579"/>
                    <a:pt x="3447" y="7487"/>
                    <a:pt x="3424" y="7396"/>
                  </a:cubicBezTo>
                  <a:cubicBezTo>
                    <a:pt x="3401" y="7327"/>
                    <a:pt x="3378" y="7259"/>
                    <a:pt x="3356" y="7191"/>
                  </a:cubicBezTo>
                  <a:cubicBezTo>
                    <a:pt x="3264" y="7168"/>
                    <a:pt x="3196" y="7099"/>
                    <a:pt x="3082" y="7099"/>
                  </a:cubicBezTo>
                  <a:close/>
                  <a:moveTo>
                    <a:pt x="14517" y="7191"/>
                  </a:moveTo>
                  <a:cubicBezTo>
                    <a:pt x="14449" y="7191"/>
                    <a:pt x="14380" y="7213"/>
                    <a:pt x="14312" y="7282"/>
                  </a:cubicBezTo>
                  <a:cubicBezTo>
                    <a:pt x="14243" y="7350"/>
                    <a:pt x="14220" y="7419"/>
                    <a:pt x="14220" y="7487"/>
                  </a:cubicBezTo>
                  <a:cubicBezTo>
                    <a:pt x="14220" y="7556"/>
                    <a:pt x="14243" y="7647"/>
                    <a:pt x="14289" y="7716"/>
                  </a:cubicBezTo>
                  <a:cubicBezTo>
                    <a:pt x="14357" y="7784"/>
                    <a:pt x="14449" y="7807"/>
                    <a:pt x="14517" y="7807"/>
                  </a:cubicBezTo>
                  <a:cubicBezTo>
                    <a:pt x="14586" y="7807"/>
                    <a:pt x="14677" y="7784"/>
                    <a:pt x="14745" y="7716"/>
                  </a:cubicBezTo>
                  <a:cubicBezTo>
                    <a:pt x="14791" y="7647"/>
                    <a:pt x="14837" y="7579"/>
                    <a:pt x="14837" y="7510"/>
                  </a:cubicBezTo>
                  <a:cubicBezTo>
                    <a:pt x="14837" y="7442"/>
                    <a:pt x="14837" y="7327"/>
                    <a:pt x="14745" y="7305"/>
                  </a:cubicBezTo>
                  <a:cubicBezTo>
                    <a:pt x="14700" y="7191"/>
                    <a:pt x="14608" y="7191"/>
                    <a:pt x="14517" y="7191"/>
                  </a:cubicBezTo>
                  <a:close/>
                  <a:moveTo>
                    <a:pt x="4058" y="7205"/>
                  </a:moveTo>
                  <a:cubicBezTo>
                    <a:pt x="3989" y="7205"/>
                    <a:pt x="3924" y="7239"/>
                    <a:pt x="3858" y="7305"/>
                  </a:cubicBezTo>
                  <a:cubicBezTo>
                    <a:pt x="3698" y="7442"/>
                    <a:pt x="3698" y="7579"/>
                    <a:pt x="3835" y="7716"/>
                  </a:cubicBezTo>
                  <a:cubicBezTo>
                    <a:pt x="3918" y="7798"/>
                    <a:pt x="3995" y="7838"/>
                    <a:pt x="4069" y="7838"/>
                  </a:cubicBezTo>
                  <a:cubicBezTo>
                    <a:pt x="4137" y="7838"/>
                    <a:pt x="4203" y="7804"/>
                    <a:pt x="4269" y="7738"/>
                  </a:cubicBezTo>
                  <a:cubicBezTo>
                    <a:pt x="4406" y="7601"/>
                    <a:pt x="4428" y="7464"/>
                    <a:pt x="4291" y="7327"/>
                  </a:cubicBezTo>
                  <a:cubicBezTo>
                    <a:pt x="4208" y="7245"/>
                    <a:pt x="4132" y="7205"/>
                    <a:pt x="4058" y="7205"/>
                  </a:cubicBezTo>
                  <a:close/>
                  <a:moveTo>
                    <a:pt x="15499" y="7267"/>
                  </a:moveTo>
                  <a:cubicBezTo>
                    <a:pt x="15423" y="7267"/>
                    <a:pt x="15348" y="7296"/>
                    <a:pt x="15293" y="7350"/>
                  </a:cubicBezTo>
                  <a:cubicBezTo>
                    <a:pt x="15179" y="7464"/>
                    <a:pt x="15179" y="7670"/>
                    <a:pt x="15270" y="7784"/>
                  </a:cubicBezTo>
                  <a:cubicBezTo>
                    <a:pt x="15339" y="7841"/>
                    <a:pt x="15419" y="7870"/>
                    <a:pt x="15496" y="7870"/>
                  </a:cubicBezTo>
                  <a:cubicBezTo>
                    <a:pt x="15573" y="7870"/>
                    <a:pt x="15647" y="7841"/>
                    <a:pt x="15704" y="7784"/>
                  </a:cubicBezTo>
                  <a:cubicBezTo>
                    <a:pt x="15818" y="7670"/>
                    <a:pt x="15818" y="7464"/>
                    <a:pt x="15727" y="7373"/>
                  </a:cubicBezTo>
                  <a:cubicBezTo>
                    <a:pt x="15667" y="7302"/>
                    <a:pt x="15583" y="7267"/>
                    <a:pt x="15499" y="7267"/>
                  </a:cubicBezTo>
                  <a:close/>
                  <a:moveTo>
                    <a:pt x="5002" y="7293"/>
                  </a:moveTo>
                  <a:cubicBezTo>
                    <a:pt x="4931" y="7293"/>
                    <a:pt x="4862" y="7327"/>
                    <a:pt x="4794" y="7396"/>
                  </a:cubicBezTo>
                  <a:cubicBezTo>
                    <a:pt x="4657" y="7556"/>
                    <a:pt x="4657" y="7693"/>
                    <a:pt x="4794" y="7830"/>
                  </a:cubicBezTo>
                  <a:cubicBezTo>
                    <a:pt x="4862" y="7898"/>
                    <a:pt x="4931" y="7932"/>
                    <a:pt x="5002" y="7932"/>
                  </a:cubicBezTo>
                  <a:cubicBezTo>
                    <a:pt x="5073" y="7932"/>
                    <a:pt x="5147" y="7898"/>
                    <a:pt x="5227" y="7830"/>
                  </a:cubicBezTo>
                  <a:cubicBezTo>
                    <a:pt x="5364" y="7693"/>
                    <a:pt x="5364" y="7556"/>
                    <a:pt x="5227" y="7396"/>
                  </a:cubicBezTo>
                  <a:cubicBezTo>
                    <a:pt x="5147" y="7327"/>
                    <a:pt x="5073" y="7293"/>
                    <a:pt x="5002" y="7293"/>
                  </a:cubicBezTo>
                  <a:close/>
                  <a:moveTo>
                    <a:pt x="16446" y="7356"/>
                  </a:moveTo>
                  <a:cubicBezTo>
                    <a:pt x="16366" y="7356"/>
                    <a:pt x="16286" y="7385"/>
                    <a:pt x="16229" y="7442"/>
                  </a:cubicBezTo>
                  <a:cubicBezTo>
                    <a:pt x="16115" y="7556"/>
                    <a:pt x="16115" y="7761"/>
                    <a:pt x="16229" y="7875"/>
                  </a:cubicBezTo>
                  <a:cubicBezTo>
                    <a:pt x="16286" y="7932"/>
                    <a:pt x="16366" y="7961"/>
                    <a:pt x="16446" y="7961"/>
                  </a:cubicBezTo>
                  <a:cubicBezTo>
                    <a:pt x="16526" y="7961"/>
                    <a:pt x="16606" y="7932"/>
                    <a:pt x="16663" y="7875"/>
                  </a:cubicBezTo>
                  <a:cubicBezTo>
                    <a:pt x="16777" y="7761"/>
                    <a:pt x="16777" y="7579"/>
                    <a:pt x="16663" y="7442"/>
                  </a:cubicBezTo>
                  <a:cubicBezTo>
                    <a:pt x="16606" y="7385"/>
                    <a:pt x="16526" y="7356"/>
                    <a:pt x="16446" y="7356"/>
                  </a:cubicBezTo>
                  <a:close/>
                  <a:moveTo>
                    <a:pt x="5927" y="7364"/>
                  </a:moveTo>
                  <a:cubicBezTo>
                    <a:pt x="5861" y="7364"/>
                    <a:pt x="5795" y="7399"/>
                    <a:pt x="5729" y="7464"/>
                  </a:cubicBezTo>
                  <a:cubicBezTo>
                    <a:pt x="5570" y="7624"/>
                    <a:pt x="5570" y="7761"/>
                    <a:pt x="5707" y="7898"/>
                  </a:cubicBezTo>
                  <a:cubicBezTo>
                    <a:pt x="5786" y="7978"/>
                    <a:pt x="5861" y="8018"/>
                    <a:pt x="5932" y="8018"/>
                  </a:cubicBezTo>
                  <a:cubicBezTo>
                    <a:pt x="6003" y="8018"/>
                    <a:pt x="6072" y="7978"/>
                    <a:pt x="6140" y="7898"/>
                  </a:cubicBezTo>
                  <a:cubicBezTo>
                    <a:pt x="6300" y="7761"/>
                    <a:pt x="6300" y="7624"/>
                    <a:pt x="6140" y="7487"/>
                  </a:cubicBezTo>
                  <a:cubicBezTo>
                    <a:pt x="6069" y="7404"/>
                    <a:pt x="5998" y="7364"/>
                    <a:pt x="5927" y="7364"/>
                  </a:cubicBezTo>
                  <a:close/>
                  <a:moveTo>
                    <a:pt x="17391" y="7437"/>
                  </a:moveTo>
                  <a:cubicBezTo>
                    <a:pt x="17279" y="7437"/>
                    <a:pt x="17136" y="7499"/>
                    <a:pt x="17096" y="7579"/>
                  </a:cubicBezTo>
                  <a:cubicBezTo>
                    <a:pt x="17051" y="7693"/>
                    <a:pt x="17074" y="7875"/>
                    <a:pt x="17165" y="7944"/>
                  </a:cubicBezTo>
                  <a:cubicBezTo>
                    <a:pt x="17211" y="8005"/>
                    <a:pt x="17277" y="8035"/>
                    <a:pt x="17349" y="8035"/>
                  </a:cubicBezTo>
                  <a:cubicBezTo>
                    <a:pt x="17386" y="8035"/>
                    <a:pt x="17424" y="8027"/>
                    <a:pt x="17462" y="8012"/>
                  </a:cubicBezTo>
                  <a:cubicBezTo>
                    <a:pt x="17576" y="7989"/>
                    <a:pt x="17599" y="7967"/>
                    <a:pt x="17576" y="7875"/>
                  </a:cubicBezTo>
                  <a:cubicBezTo>
                    <a:pt x="17553" y="7761"/>
                    <a:pt x="17553" y="7647"/>
                    <a:pt x="17530" y="7533"/>
                  </a:cubicBezTo>
                  <a:cubicBezTo>
                    <a:pt x="17530" y="7487"/>
                    <a:pt x="17484" y="7442"/>
                    <a:pt x="17439" y="7442"/>
                  </a:cubicBezTo>
                  <a:cubicBezTo>
                    <a:pt x="17424" y="7439"/>
                    <a:pt x="17408" y="7437"/>
                    <a:pt x="17391" y="7437"/>
                  </a:cubicBezTo>
                  <a:close/>
                  <a:moveTo>
                    <a:pt x="6891" y="7459"/>
                  </a:moveTo>
                  <a:cubicBezTo>
                    <a:pt x="6819" y="7459"/>
                    <a:pt x="6745" y="7499"/>
                    <a:pt x="6665" y="7579"/>
                  </a:cubicBezTo>
                  <a:cubicBezTo>
                    <a:pt x="6528" y="7716"/>
                    <a:pt x="6528" y="7852"/>
                    <a:pt x="6665" y="7989"/>
                  </a:cubicBezTo>
                  <a:cubicBezTo>
                    <a:pt x="6748" y="8072"/>
                    <a:pt x="6819" y="8112"/>
                    <a:pt x="6890" y="8112"/>
                  </a:cubicBezTo>
                  <a:cubicBezTo>
                    <a:pt x="6956" y="8112"/>
                    <a:pt x="7022" y="8078"/>
                    <a:pt x="7099" y="8012"/>
                  </a:cubicBezTo>
                  <a:cubicBezTo>
                    <a:pt x="7236" y="7852"/>
                    <a:pt x="7236" y="7716"/>
                    <a:pt x="7099" y="7579"/>
                  </a:cubicBezTo>
                  <a:cubicBezTo>
                    <a:pt x="7030" y="7499"/>
                    <a:pt x="6962" y="7459"/>
                    <a:pt x="6891" y="7459"/>
                  </a:cubicBezTo>
                  <a:close/>
                  <a:moveTo>
                    <a:pt x="7855" y="7527"/>
                  </a:moveTo>
                  <a:cubicBezTo>
                    <a:pt x="7784" y="7527"/>
                    <a:pt x="7715" y="7567"/>
                    <a:pt x="7647" y="7647"/>
                  </a:cubicBezTo>
                  <a:cubicBezTo>
                    <a:pt x="7487" y="7784"/>
                    <a:pt x="7487" y="7921"/>
                    <a:pt x="7647" y="8058"/>
                  </a:cubicBezTo>
                  <a:cubicBezTo>
                    <a:pt x="7718" y="8141"/>
                    <a:pt x="7789" y="8181"/>
                    <a:pt x="7860" y="8181"/>
                  </a:cubicBezTo>
                  <a:cubicBezTo>
                    <a:pt x="7926" y="8181"/>
                    <a:pt x="7992" y="8147"/>
                    <a:pt x="8058" y="8081"/>
                  </a:cubicBezTo>
                  <a:cubicBezTo>
                    <a:pt x="8217" y="7921"/>
                    <a:pt x="8217" y="7784"/>
                    <a:pt x="8080" y="7647"/>
                  </a:cubicBezTo>
                  <a:cubicBezTo>
                    <a:pt x="8001" y="7567"/>
                    <a:pt x="7926" y="7527"/>
                    <a:pt x="7855" y="7527"/>
                  </a:cubicBezTo>
                  <a:close/>
                  <a:moveTo>
                    <a:pt x="8826" y="7618"/>
                  </a:moveTo>
                  <a:cubicBezTo>
                    <a:pt x="8813" y="7618"/>
                    <a:pt x="8800" y="7620"/>
                    <a:pt x="8788" y="7624"/>
                  </a:cubicBezTo>
                  <a:cubicBezTo>
                    <a:pt x="8720" y="7624"/>
                    <a:pt x="8628" y="7624"/>
                    <a:pt x="8560" y="7693"/>
                  </a:cubicBezTo>
                  <a:cubicBezTo>
                    <a:pt x="8514" y="7761"/>
                    <a:pt x="8468" y="7852"/>
                    <a:pt x="8468" y="7921"/>
                  </a:cubicBezTo>
                  <a:cubicBezTo>
                    <a:pt x="8468" y="7989"/>
                    <a:pt x="8468" y="8104"/>
                    <a:pt x="8560" y="8126"/>
                  </a:cubicBezTo>
                  <a:cubicBezTo>
                    <a:pt x="8605" y="8241"/>
                    <a:pt x="8720" y="8241"/>
                    <a:pt x="8788" y="8241"/>
                  </a:cubicBezTo>
                  <a:cubicBezTo>
                    <a:pt x="8857" y="8241"/>
                    <a:pt x="8925" y="8218"/>
                    <a:pt x="8993" y="8149"/>
                  </a:cubicBezTo>
                  <a:cubicBezTo>
                    <a:pt x="9062" y="8081"/>
                    <a:pt x="9085" y="8012"/>
                    <a:pt x="9085" y="7944"/>
                  </a:cubicBezTo>
                  <a:cubicBezTo>
                    <a:pt x="9085" y="7875"/>
                    <a:pt x="9062" y="7784"/>
                    <a:pt x="9016" y="7716"/>
                  </a:cubicBezTo>
                  <a:cubicBezTo>
                    <a:pt x="8960" y="7659"/>
                    <a:pt x="8888" y="7618"/>
                    <a:pt x="8826" y="7618"/>
                  </a:cubicBezTo>
                  <a:close/>
                  <a:moveTo>
                    <a:pt x="9747" y="7716"/>
                  </a:moveTo>
                  <a:cubicBezTo>
                    <a:pt x="9655" y="7716"/>
                    <a:pt x="9564" y="7716"/>
                    <a:pt x="9518" y="7807"/>
                  </a:cubicBezTo>
                  <a:cubicBezTo>
                    <a:pt x="9427" y="7852"/>
                    <a:pt x="9427" y="7944"/>
                    <a:pt x="9427" y="8035"/>
                  </a:cubicBezTo>
                  <a:cubicBezTo>
                    <a:pt x="9427" y="8104"/>
                    <a:pt x="9450" y="8172"/>
                    <a:pt x="9518" y="8241"/>
                  </a:cubicBezTo>
                  <a:cubicBezTo>
                    <a:pt x="9587" y="8309"/>
                    <a:pt x="9655" y="8332"/>
                    <a:pt x="9724" y="8332"/>
                  </a:cubicBezTo>
                  <a:cubicBezTo>
                    <a:pt x="9792" y="8332"/>
                    <a:pt x="9884" y="8309"/>
                    <a:pt x="9952" y="8241"/>
                  </a:cubicBezTo>
                  <a:cubicBezTo>
                    <a:pt x="9998" y="8172"/>
                    <a:pt x="10043" y="8104"/>
                    <a:pt x="10043" y="8012"/>
                  </a:cubicBezTo>
                  <a:cubicBezTo>
                    <a:pt x="10043" y="7944"/>
                    <a:pt x="10021" y="7875"/>
                    <a:pt x="9952" y="7807"/>
                  </a:cubicBezTo>
                  <a:cubicBezTo>
                    <a:pt x="9884" y="7738"/>
                    <a:pt x="9815" y="7716"/>
                    <a:pt x="9747" y="7716"/>
                  </a:cubicBezTo>
                  <a:close/>
                  <a:moveTo>
                    <a:pt x="10671" y="7813"/>
                  </a:moveTo>
                  <a:cubicBezTo>
                    <a:pt x="10591" y="7813"/>
                    <a:pt x="10511" y="7841"/>
                    <a:pt x="10454" y="7898"/>
                  </a:cubicBezTo>
                  <a:cubicBezTo>
                    <a:pt x="10340" y="8012"/>
                    <a:pt x="10363" y="8218"/>
                    <a:pt x="10477" y="8332"/>
                  </a:cubicBezTo>
                  <a:cubicBezTo>
                    <a:pt x="10534" y="8389"/>
                    <a:pt x="10614" y="8417"/>
                    <a:pt x="10694" y="8417"/>
                  </a:cubicBezTo>
                  <a:cubicBezTo>
                    <a:pt x="10774" y="8417"/>
                    <a:pt x="10854" y="8389"/>
                    <a:pt x="10911" y="8332"/>
                  </a:cubicBezTo>
                  <a:cubicBezTo>
                    <a:pt x="11002" y="8218"/>
                    <a:pt x="11002" y="8012"/>
                    <a:pt x="10888" y="7898"/>
                  </a:cubicBezTo>
                  <a:cubicBezTo>
                    <a:pt x="10831" y="7841"/>
                    <a:pt x="10751" y="7813"/>
                    <a:pt x="10671" y="7813"/>
                  </a:cubicBezTo>
                  <a:close/>
                  <a:moveTo>
                    <a:pt x="11607" y="7881"/>
                  </a:moveTo>
                  <a:cubicBezTo>
                    <a:pt x="11527" y="7881"/>
                    <a:pt x="11447" y="7910"/>
                    <a:pt x="11390" y="7967"/>
                  </a:cubicBezTo>
                  <a:cubicBezTo>
                    <a:pt x="11276" y="8104"/>
                    <a:pt x="11276" y="8286"/>
                    <a:pt x="11390" y="8400"/>
                  </a:cubicBezTo>
                  <a:cubicBezTo>
                    <a:pt x="11447" y="8457"/>
                    <a:pt x="11527" y="8486"/>
                    <a:pt x="11607" y="8486"/>
                  </a:cubicBezTo>
                  <a:cubicBezTo>
                    <a:pt x="11687" y="8486"/>
                    <a:pt x="11767" y="8457"/>
                    <a:pt x="11824" y="8400"/>
                  </a:cubicBezTo>
                  <a:cubicBezTo>
                    <a:pt x="11938" y="8286"/>
                    <a:pt x="11938" y="8081"/>
                    <a:pt x="11824" y="7967"/>
                  </a:cubicBezTo>
                  <a:cubicBezTo>
                    <a:pt x="11767" y="7910"/>
                    <a:pt x="11687" y="7881"/>
                    <a:pt x="11607" y="7881"/>
                  </a:cubicBezTo>
                  <a:close/>
                  <a:moveTo>
                    <a:pt x="215" y="7842"/>
                  </a:moveTo>
                  <a:cubicBezTo>
                    <a:pt x="178" y="7842"/>
                    <a:pt x="137" y="7852"/>
                    <a:pt x="92" y="7875"/>
                  </a:cubicBezTo>
                  <a:cubicBezTo>
                    <a:pt x="80" y="7875"/>
                    <a:pt x="74" y="7870"/>
                    <a:pt x="72" y="7870"/>
                  </a:cubicBezTo>
                  <a:cubicBezTo>
                    <a:pt x="69" y="7870"/>
                    <a:pt x="69" y="7875"/>
                    <a:pt x="69" y="7898"/>
                  </a:cubicBezTo>
                  <a:cubicBezTo>
                    <a:pt x="46" y="8035"/>
                    <a:pt x="46" y="8195"/>
                    <a:pt x="46" y="8332"/>
                  </a:cubicBezTo>
                  <a:cubicBezTo>
                    <a:pt x="23" y="8469"/>
                    <a:pt x="46" y="8492"/>
                    <a:pt x="183" y="8492"/>
                  </a:cubicBezTo>
                  <a:cubicBezTo>
                    <a:pt x="297" y="8492"/>
                    <a:pt x="434" y="8377"/>
                    <a:pt x="480" y="8263"/>
                  </a:cubicBezTo>
                  <a:cubicBezTo>
                    <a:pt x="525" y="8149"/>
                    <a:pt x="502" y="8035"/>
                    <a:pt x="411" y="7944"/>
                  </a:cubicBezTo>
                  <a:cubicBezTo>
                    <a:pt x="350" y="7883"/>
                    <a:pt x="289" y="7842"/>
                    <a:pt x="215" y="7842"/>
                  </a:cubicBezTo>
                  <a:close/>
                  <a:moveTo>
                    <a:pt x="1142" y="7887"/>
                  </a:moveTo>
                  <a:cubicBezTo>
                    <a:pt x="1073" y="7887"/>
                    <a:pt x="1005" y="7921"/>
                    <a:pt x="936" y="7989"/>
                  </a:cubicBezTo>
                  <a:cubicBezTo>
                    <a:pt x="776" y="8149"/>
                    <a:pt x="776" y="8286"/>
                    <a:pt x="913" y="8423"/>
                  </a:cubicBezTo>
                  <a:cubicBezTo>
                    <a:pt x="996" y="8494"/>
                    <a:pt x="1073" y="8535"/>
                    <a:pt x="1147" y="8535"/>
                  </a:cubicBezTo>
                  <a:cubicBezTo>
                    <a:pt x="1215" y="8535"/>
                    <a:pt x="1281" y="8500"/>
                    <a:pt x="1347" y="8423"/>
                  </a:cubicBezTo>
                  <a:cubicBezTo>
                    <a:pt x="1507" y="8286"/>
                    <a:pt x="1507" y="8149"/>
                    <a:pt x="1347" y="7989"/>
                  </a:cubicBezTo>
                  <a:cubicBezTo>
                    <a:pt x="1279" y="7921"/>
                    <a:pt x="1210" y="7887"/>
                    <a:pt x="1142" y="7887"/>
                  </a:cubicBezTo>
                  <a:close/>
                  <a:moveTo>
                    <a:pt x="12542" y="7983"/>
                  </a:moveTo>
                  <a:cubicBezTo>
                    <a:pt x="12470" y="7983"/>
                    <a:pt x="12400" y="8006"/>
                    <a:pt x="12349" y="8058"/>
                  </a:cubicBezTo>
                  <a:cubicBezTo>
                    <a:pt x="12235" y="8172"/>
                    <a:pt x="12235" y="8377"/>
                    <a:pt x="12349" y="8492"/>
                  </a:cubicBezTo>
                  <a:cubicBezTo>
                    <a:pt x="12409" y="8552"/>
                    <a:pt x="12488" y="8580"/>
                    <a:pt x="12567" y="8580"/>
                  </a:cubicBezTo>
                  <a:cubicBezTo>
                    <a:pt x="12637" y="8580"/>
                    <a:pt x="12706" y="8558"/>
                    <a:pt x="12760" y="8514"/>
                  </a:cubicBezTo>
                  <a:cubicBezTo>
                    <a:pt x="12874" y="8377"/>
                    <a:pt x="12897" y="8195"/>
                    <a:pt x="12782" y="8081"/>
                  </a:cubicBezTo>
                  <a:cubicBezTo>
                    <a:pt x="12720" y="8018"/>
                    <a:pt x="12629" y="7983"/>
                    <a:pt x="12542" y="7983"/>
                  </a:cubicBezTo>
                  <a:close/>
                  <a:moveTo>
                    <a:pt x="2089" y="7981"/>
                  </a:moveTo>
                  <a:cubicBezTo>
                    <a:pt x="2020" y="7981"/>
                    <a:pt x="1949" y="8015"/>
                    <a:pt x="1872" y="8081"/>
                  </a:cubicBezTo>
                  <a:cubicBezTo>
                    <a:pt x="1735" y="8241"/>
                    <a:pt x="1735" y="8377"/>
                    <a:pt x="1872" y="8514"/>
                  </a:cubicBezTo>
                  <a:cubicBezTo>
                    <a:pt x="1946" y="8589"/>
                    <a:pt x="2020" y="8629"/>
                    <a:pt x="2094" y="8629"/>
                  </a:cubicBezTo>
                  <a:cubicBezTo>
                    <a:pt x="2157" y="8629"/>
                    <a:pt x="2220" y="8600"/>
                    <a:pt x="2283" y="8537"/>
                  </a:cubicBezTo>
                  <a:cubicBezTo>
                    <a:pt x="2443" y="8377"/>
                    <a:pt x="2443" y="8241"/>
                    <a:pt x="2306" y="8104"/>
                  </a:cubicBezTo>
                  <a:cubicBezTo>
                    <a:pt x="2235" y="8021"/>
                    <a:pt x="2163" y="7981"/>
                    <a:pt x="2089" y="7981"/>
                  </a:cubicBezTo>
                  <a:close/>
                  <a:moveTo>
                    <a:pt x="13548" y="8051"/>
                  </a:moveTo>
                  <a:cubicBezTo>
                    <a:pt x="13460" y="8051"/>
                    <a:pt x="13370" y="8086"/>
                    <a:pt x="13307" y="8149"/>
                  </a:cubicBezTo>
                  <a:cubicBezTo>
                    <a:pt x="13193" y="8263"/>
                    <a:pt x="13193" y="8469"/>
                    <a:pt x="13330" y="8583"/>
                  </a:cubicBezTo>
                  <a:cubicBezTo>
                    <a:pt x="13384" y="8626"/>
                    <a:pt x="13458" y="8649"/>
                    <a:pt x="13534" y="8649"/>
                  </a:cubicBezTo>
                  <a:cubicBezTo>
                    <a:pt x="13618" y="8649"/>
                    <a:pt x="13704" y="8620"/>
                    <a:pt x="13764" y="8560"/>
                  </a:cubicBezTo>
                  <a:cubicBezTo>
                    <a:pt x="13855" y="8446"/>
                    <a:pt x="13855" y="8241"/>
                    <a:pt x="13741" y="8126"/>
                  </a:cubicBezTo>
                  <a:cubicBezTo>
                    <a:pt x="13690" y="8075"/>
                    <a:pt x="13620" y="8051"/>
                    <a:pt x="13548" y="8051"/>
                  </a:cubicBezTo>
                  <a:close/>
                  <a:moveTo>
                    <a:pt x="3036" y="8081"/>
                  </a:moveTo>
                  <a:cubicBezTo>
                    <a:pt x="2968" y="8104"/>
                    <a:pt x="2876" y="8081"/>
                    <a:pt x="2831" y="8172"/>
                  </a:cubicBezTo>
                  <a:cubicBezTo>
                    <a:pt x="2785" y="8218"/>
                    <a:pt x="2762" y="8263"/>
                    <a:pt x="2739" y="8286"/>
                  </a:cubicBezTo>
                  <a:cubicBezTo>
                    <a:pt x="2716" y="8355"/>
                    <a:pt x="2739" y="8446"/>
                    <a:pt x="2739" y="8514"/>
                  </a:cubicBezTo>
                  <a:cubicBezTo>
                    <a:pt x="2762" y="8537"/>
                    <a:pt x="2808" y="8583"/>
                    <a:pt x="2831" y="8606"/>
                  </a:cubicBezTo>
                  <a:cubicBezTo>
                    <a:pt x="2876" y="8697"/>
                    <a:pt x="2945" y="8720"/>
                    <a:pt x="3036" y="8720"/>
                  </a:cubicBezTo>
                  <a:cubicBezTo>
                    <a:pt x="3105" y="8720"/>
                    <a:pt x="3173" y="8697"/>
                    <a:pt x="3241" y="8629"/>
                  </a:cubicBezTo>
                  <a:cubicBezTo>
                    <a:pt x="3310" y="8560"/>
                    <a:pt x="3356" y="8492"/>
                    <a:pt x="3356" y="8400"/>
                  </a:cubicBezTo>
                  <a:cubicBezTo>
                    <a:pt x="3356" y="8332"/>
                    <a:pt x="3333" y="8263"/>
                    <a:pt x="3264" y="8195"/>
                  </a:cubicBezTo>
                  <a:cubicBezTo>
                    <a:pt x="3196" y="8126"/>
                    <a:pt x="3127" y="8081"/>
                    <a:pt x="3036" y="8081"/>
                  </a:cubicBezTo>
                  <a:close/>
                  <a:moveTo>
                    <a:pt x="14447" y="8129"/>
                  </a:moveTo>
                  <a:cubicBezTo>
                    <a:pt x="14371" y="8129"/>
                    <a:pt x="14297" y="8152"/>
                    <a:pt x="14243" y="8195"/>
                  </a:cubicBezTo>
                  <a:cubicBezTo>
                    <a:pt x="14129" y="8309"/>
                    <a:pt x="14129" y="8514"/>
                    <a:pt x="14243" y="8629"/>
                  </a:cubicBezTo>
                  <a:cubicBezTo>
                    <a:pt x="14303" y="8688"/>
                    <a:pt x="14381" y="8723"/>
                    <a:pt x="14462" y="8723"/>
                  </a:cubicBezTo>
                  <a:cubicBezTo>
                    <a:pt x="14536" y="8723"/>
                    <a:pt x="14612" y="8694"/>
                    <a:pt x="14677" y="8629"/>
                  </a:cubicBezTo>
                  <a:cubicBezTo>
                    <a:pt x="14768" y="8537"/>
                    <a:pt x="14791" y="8332"/>
                    <a:pt x="14677" y="8218"/>
                  </a:cubicBezTo>
                  <a:cubicBezTo>
                    <a:pt x="14617" y="8157"/>
                    <a:pt x="14531" y="8129"/>
                    <a:pt x="14447" y="8129"/>
                  </a:cubicBezTo>
                  <a:close/>
                  <a:moveTo>
                    <a:pt x="3972" y="8149"/>
                  </a:moveTo>
                  <a:cubicBezTo>
                    <a:pt x="3903" y="8149"/>
                    <a:pt x="3835" y="8172"/>
                    <a:pt x="3766" y="8241"/>
                  </a:cubicBezTo>
                  <a:cubicBezTo>
                    <a:pt x="3675" y="8309"/>
                    <a:pt x="3652" y="8377"/>
                    <a:pt x="3652" y="8469"/>
                  </a:cubicBezTo>
                  <a:cubicBezTo>
                    <a:pt x="3652" y="8537"/>
                    <a:pt x="3675" y="8606"/>
                    <a:pt x="3744" y="8674"/>
                  </a:cubicBezTo>
                  <a:cubicBezTo>
                    <a:pt x="3812" y="8743"/>
                    <a:pt x="3881" y="8788"/>
                    <a:pt x="3949" y="8788"/>
                  </a:cubicBezTo>
                  <a:cubicBezTo>
                    <a:pt x="4040" y="8788"/>
                    <a:pt x="4132" y="8788"/>
                    <a:pt x="4154" y="8697"/>
                  </a:cubicBezTo>
                  <a:cubicBezTo>
                    <a:pt x="4269" y="8651"/>
                    <a:pt x="4269" y="8537"/>
                    <a:pt x="4269" y="8469"/>
                  </a:cubicBezTo>
                  <a:cubicBezTo>
                    <a:pt x="4269" y="8400"/>
                    <a:pt x="4246" y="8309"/>
                    <a:pt x="4177" y="8263"/>
                  </a:cubicBezTo>
                  <a:cubicBezTo>
                    <a:pt x="4109" y="8195"/>
                    <a:pt x="4040" y="8149"/>
                    <a:pt x="3972" y="8149"/>
                  </a:cubicBezTo>
                  <a:close/>
                  <a:moveTo>
                    <a:pt x="15407" y="8218"/>
                  </a:moveTo>
                  <a:cubicBezTo>
                    <a:pt x="15339" y="8218"/>
                    <a:pt x="15225" y="8263"/>
                    <a:pt x="15179" y="8309"/>
                  </a:cubicBezTo>
                  <a:cubicBezTo>
                    <a:pt x="15088" y="8423"/>
                    <a:pt x="15088" y="8606"/>
                    <a:pt x="15179" y="8720"/>
                  </a:cubicBezTo>
                  <a:cubicBezTo>
                    <a:pt x="15242" y="8783"/>
                    <a:pt x="15332" y="8818"/>
                    <a:pt x="15420" y="8818"/>
                  </a:cubicBezTo>
                  <a:cubicBezTo>
                    <a:pt x="15491" y="8818"/>
                    <a:pt x="15561" y="8794"/>
                    <a:pt x="15613" y="8743"/>
                  </a:cubicBezTo>
                  <a:cubicBezTo>
                    <a:pt x="15658" y="8674"/>
                    <a:pt x="15704" y="8629"/>
                    <a:pt x="15704" y="8537"/>
                  </a:cubicBezTo>
                  <a:cubicBezTo>
                    <a:pt x="15704" y="8446"/>
                    <a:pt x="15658" y="8377"/>
                    <a:pt x="15636" y="8309"/>
                  </a:cubicBezTo>
                  <a:cubicBezTo>
                    <a:pt x="15590" y="8263"/>
                    <a:pt x="15453" y="8218"/>
                    <a:pt x="15407" y="8218"/>
                  </a:cubicBezTo>
                  <a:close/>
                  <a:moveTo>
                    <a:pt x="4919" y="8269"/>
                  </a:moveTo>
                  <a:cubicBezTo>
                    <a:pt x="4839" y="8269"/>
                    <a:pt x="4759" y="8298"/>
                    <a:pt x="4702" y="8355"/>
                  </a:cubicBezTo>
                  <a:cubicBezTo>
                    <a:pt x="4588" y="8469"/>
                    <a:pt x="4588" y="8674"/>
                    <a:pt x="4702" y="8788"/>
                  </a:cubicBezTo>
                  <a:cubicBezTo>
                    <a:pt x="4763" y="8836"/>
                    <a:pt x="4842" y="8866"/>
                    <a:pt x="4920" y="8866"/>
                  </a:cubicBezTo>
                  <a:cubicBezTo>
                    <a:pt x="4990" y="8866"/>
                    <a:pt x="5059" y="8842"/>
                    <a:pt x="5113" y="8788"/>
                  </a:cubicBezTo>
                  <a:cubicBezTo>
                    <a:pt x="5250" y="8674"/>
                    <a:pt x="5250" y="8469"/>
                    <a:pt x="5136" y="8355"/>
                  </a:cubicBezTo>
                  <a:cubicBezTo>
                    <a:pt x="5079" y="8298"/>
                    <a:pt x="4999" y="8269"/>
                    <a:pt x="4919" y="8269"/>
                  </a:cubicBezTo>
                  <a:close/>
                  <a:moveTo>
                    <a:pt x="16366" y="8309"/>
                  </a:moveTo>
                  <a:cubicBezTo>
                    <a:pt x="16275" y="8309"/>
                    <a:pt x="16206" y="8355"/>
                    <a:pt x="16138" y="8400"/>
                  </a:cubicBezTo>
                  <a:cubicBezTo>
                    <a:pt x="16115" y="8469"/>
                    <a:pt x="16046" y="8514"/>
                    <a:pt x="16046" y="8606"/>
                  </a:cubicBezTo>
                  <a:cubicBezTo>
                    <a:pt x="16069" y="8674"/>
                    <a:pt x="16115" y="8788"/>
                    <a:pt x="16138" y="8834"/>
                  </a:cubicBezTo>
                  <a:cubicBezTo>
                    <a:pt x="16198" y="8882"/>
                    <a:pt x="16277" y="8911"/>
                    <a:pt x="16355" y="8911"/>
                  </a:cubicBezTo>
                  <a:cubicBezTo>
                    <a:pt x="16426" y="8911"/>
                    <a:pt x="16495" y="8888"/>
                    <a:pt x="16549" y="8834"/>
                  </a:cubicBezTo>
                  <a:cubicBezTo>
                    <a:pt x="16686" y="8720"/>
                    <a:pt x="16686" y="8514"/>
                    <a:pt x="16571" y="8400"/>
                  </a:cubicBezTo>
                  <a:cubicBezTo>
                    <a:pt x="16526" y="8355"/>
                    <a:pt x="16457" y="8332"/>
                    <a:pt x="16366" y="8309"/>
                  </a:cubicBezTo>
                  <a:close/>
                  <a:moveTo>
                    <a:pt x="5855" y="8360"/>
                  </a:moveTo>
                  <a:cubicBezTo>
                    <a:pt x="5775" y="8360"/>
                    <a:pt x="5695" y="8389"/>
                    <a:pt x="5638" y="8446"/>
                  </a:cubicBezTo>
                  <a:cubicBezTo>
                    <a:pt x="5524" y="8560"/>
                    <a:pt x="5524" y="8765"/>
                    <a:pt x="5661" y="8880"/>
                  </a:cubicBezTo>
                  <a:cubicBezTo>
                    <a:pt x="5718" y="8937"/>
                    <a:pt x="5792" y="8965"/>
                    <a:pt x="5866" y="8965"/>
                  </a:cubicBezTo>
                  <a:cubicBezTo>
                    <a:pt x="5941" y="8965"/>
                    <a:pt x="6015" y="8937"/>
                    <a:pt x="6072" y="8880"/>
                  </a:cubicBezTo>
                  <a:cubicBezTo>
                    <a:pt x="6186" y="8743"/>
                    <a:pt x="6186" y="8560"/>
                    <a:pt x="6072" y="8446"/>
                  </a:cubicBezTo>
                  <a:cubicBezTo>
                    <a:pt x="6015" y="8389"/>
                    <a:pt x="5935" y="8360"/>
                    <a:pt x="5855" y="8360"/>
                  </a:cubicBezTo>
                  <a:close/>
                  <a:moveTo>
                    <a:pt x="17268" y="8400"/>
                  </a:moveTo>
                  <a:cubicBezTo>
                    <a:pt x="17182" y="8400"/>
                    <a:pt x="17096" y="8423"/>
                    <a:pt x="17051" y="8469"/>
                  </a:cubicBezTo>
                  <a:cubicBezTo>
                    <a:pt x="16959" y="8583"/>
                    <a:pt x="16982" y="8834"/>
                    <a:pt x="17074" y="8902"/>
                  </a:cubicBezTo>
                  <a:cubicBezTo>
                    <a:pt x="17119" y="8948"/>
                    <a:pt x="17205" y="8971"/>
                    <a:pt x="17288" y="8971"/>
                  </a:cubicBezTo>
                  <a:cubicBezTo>
                    <a:pt x="17370" y="8971"/>
                    <a:pt x="17450" y="8948"/>
                    <a:pt x="17484" y="8902"/>
                  </a:cubicBezTo>
                  <a:cubicBezTo>
                    <a:pt x="17599" y="8811"/>
                    <a:pt x="17576" y="8560"/>
                    <a:pt x="17484" y="8469"/>
                  </a:cubicBezTo>
                  <a:cubicBezTo>
                    <a:pt x="17439" y="8423"/>
                    <a:pt x="17353" y="8400"/>
                    <a:pt x="17268" y="8400"/>
                  </a:cubicBezTo>
                  <a:close/>
                  <a:moveTo>
                    <a:pt x="6814" y="8406"/>
                  </a:moveTo>
                  <a:cubicBezTo>
                    <a:pt x="6734" y="8406"/>
                    <a:pt x="6654" y="8435"/>
                    <a:pt x="6597" y="8492"/>
                  </a:cubicBezTo>
                  <a:cubicBezTo>
                    <a:pt x="6483" y="8606"/>
                    <a:pt x="6483" y="8811"/>
                    <a:pt x="6597" y="8902"/>
                  </a:cubicBezTo>
                  <a:cubicBezTo>
                    <a:pt x="6656" y="8974"/>
                    <a:pt x="6735" y="9008"/>
                    <a:pt x="6816" y="9008"/>
                  </a:cubicBezTo>
                  <a:cubicBezTo>
                    <a:pt x="6889" y="9008"/>
                    <a:pt x="6965" y="8980"/>
                    <a:pt x="7030" y="8925"/>
                  </a:cubicBezTo>
                  <a:cubicBezTo>
                    <a:pt x="7145" y="8811"/>
                    <a:pt x="7145" y="8606"/>
                    <a:pt x="7030" y="8492"/>
                  </a:cubicBezTo>
                  <a:cubicBezTo>
                    <a:pt x="6973" y="8435"/>
                    <a:pt x="6894" y="8406"/>
                    <a:pt x="6814" y="8406"/>
                  </a:cubicBezTo>
                  <a:close/>
                  <a:moveTo>
                    <a:pt x="7753" y="8500"/>
                  </a:moveTo>
                  <a:cubicBezTo>
                    <a:pt x="7680" y="8500"/>
                    <a:pt x="7610" y="8528"/>
                    <a:pt x="7555" y="8583"/>
                  </a:cubicBezTo>
                  <a:cubicBezTo>
                    <a:pt x="7441" y="8697"/>
                    <a:pt x="7441" y="8902"/>
                    <a:pt x="7555" y="9017"/>
                  </a:cubicBezTo>
                  <a:cubicBezTo>
                    <a:pt x="7613" y="9074"/>
                    <a:pt x="7687" y="9102"/>
                    <a:pt x="7761" y="9102"/>
                  </a:cubicBezTo>
                  <a:cubicBezTo>
                    <a:pt x="7835" y="9102"/>
                    <a:pt x="7909" y="9074"/>
                    <a:pt x="7966" y="9017"/>
                  </a:cubicBezTo>
                  <a:cubicBezTo>
                    <a:pt x="8080" y="8902"/>
                    <a:pt x="8103" y="8720"/>
                    <a:pt x="7989" y="8606"/>
                  </a:cubicBezTo>
                  <a:cubicBezTo>
                    <a:pt x="7918" y="8534"/>
                    <a:pt x="7833" y="8500"/>
                    <a:pt x="7753" y="8500"/>
                  </a:cubicBezTo>
                  <a:close/>
                  <a:moveTo>
                    <a:pt x="8732" y="8599"/>
                  </a:moveTo>
                  <a:cubicBezTo>
                    <a:pt x="8644" y="8599"/>
                    <a:pt x="8554" y="8634"/>
                    <a:pt x="8491" y="8697"/>
                  </a:cubicBezTo>
                  <a:cubicBezTo>
                    <a:pt x="8377" y="8811"/>
                    <a:pt x="8377" y="9017"/>
                    <a:pt x="8514" y="9131"/>
                  </a:cubicBezTo>
                  <a:cubicBezTo>
                    <a:pt x="8568" y="9174"/>
                    <a:pt x="8637" y="9197"/>
                    <a:pt x="8707" y="9197"/>
                  </a:cubicBezTo>
                  <a:cubicBezTo>
                    <a:pt x="8785" y="9197"/>
                    <a:pt x="8865" y="9168"/>
                    <a:pt x="8925" y="9108"/>
                  </a:cubicBezTo>
                  <a:cubicBezTo>
                    <a:pt x="9039" y="8994"/>
                    <a:pt x="9039" y="8788"/>
                    <a:pt x="8925" y="8674"/>
                  </a:cubicBezTo>
                  <a:cubicBezTo>
                    <a:pt x="8874" y="8623"/>
                    <a:pt x="8804" y="8599"/>
                    <a:pt x="8732" y="8599"/>
                  </a:cubicBezTo>
                  <a:close/>
                  <a:moveTo>
                    <a:pt x="9644" y="8680"/>
                  </a:moveTo>
                  <a:cubicBezTo>
                    <a:pt x="9564" y="8680"/>
                    <a:pt x="9484" y="8708"/>
                    <a:pt x="9427" y="8765"/>
                  </a:cubicBezTo>
                  <a:cubicBezTo>
                    <a:pt x="9313" y="8880"/>
                    <a:pt x="9313" y="9062"/>
                    <a:pt x="9427" y="9199"/>
                  </a:cubicBezTo>
                  <a:cubicBezTo>
                    <a:pt x="9479" y="9251"/>
                    <a:pt x="9548" y="9274"/>
                    <a:pt x="9620" y="9274"/>
                  </a:cubicBezTo>
                  <a:cubicBezTo>
                    <a:pt x="9708" y="9274"/>
                    <a:pt x="9798" y="9239"/>
                    <a:pt x="9861" y="9176"/>
                  </a:cubicBezTo>
                  <a:cubicBezTo>
                    <a:pt x="9952" y="9062"/>
                    <a:pt x="9952" y="8857"/>
                    <a:pt x="9861" y="8765"/>
                  </a:cubicBezTo>
                  <a:cubicBezTo>
                    <a:pt x="9804" y="8708"/>
                    <a:pt x="9724" y="8680"/>
                    <a:pt x="9644" y="8680"/>
                  </a:cubicBezTo>
                  <a:close/>
                  <a:moveTo>
                    <a:pt x="10568" y="8760"/>
                  </a:moveTo>
                  <a:cubicBezTo>
                    <a:pt x="10498" y="8760"/>
                    <a:pt x="10442" y="8800"/>
                    <a:pt x="10386" y="8857"/>
                  </a:cubicBezTo>
                  <a:cubicBezTo>
                    <a:pt x="10249" y="8948"/>
                    <a:pt x="10249" y="9154"/>
                    <a:pt x="10386" y="9290"/>
                  </a:cubicBezTo>
                  <a:cubicBezTo>
                    <a:pt x="10431" y="9313"/>
                    <a:pt x="10477" y="9359"/>
                    <a:pt x="10568" y="9359"/>
                  </a:cubicBezTo>
                  <a:cubicBezTo>
                    <a:pt x="10660" y="9359"/>
                    <a:pt x="10728" y="9336"/>
                    <a:pt x="10797" y="9290"/>
                  </a:cubicBezTo>
                  <a:cubicBezTo>
                    <a:pt x="10819" y="9268"/>
                    <a:pt x="10888" y="9108"/>
                    <a:pt x="10888" y="9108"/>
                  </a:cubicBezTo>
                  <a:cubicBezTo>
                    <a:pt x="10911" y="9017"/>
                    <a:pt x="10865" y="8925"/>
                    <a:pt x="10797" y="8857"/>
                  </a:cubicBezTo>
                  <a:cubicBezTo>
                    <a:pt x="10774" y="8811"/>
                    <a:pt x="10683" y="8788"/>
                    <a:pt x="10614" y="8765"/>
                  </a:cubicBezTo>
                  <a:cubicBezTo>
                    <a:pt x="10598" y="8761"/>
                    <a:pt x="10582" y="8760"/>
                    <a:pt x="10568" y="8760"/>
                  </a:cubicBezTo>
                  <a:close/>
                  <a:moveTo>
                    <a:pt x="69" y="8788"/>
                  </a:moveTo>
                  <a:cubicBezTo>
                    <a:pt x="23" y="8788"/>
                    <a:pt x="0" y="8811"/>
                    <a:pt x="0" y="8857"/>
                  </a:cubicBezTo>
                  <a:cubicBezTo>
                    <a:pt x="23" y="9017"/>
                    <a:pt x="23" y="9199"/>
                    <a:pt x="46" y="9359"/>
                  </a:cubicBezTo>
                  <a:cubicBezTo>
                    <a:pt x="46" y="9382"/>
                    <a:pt x="57" y="9387"/>
                    <a:pt x="74" y="9387"/>
                  </a:cubicBezTo>
                  <a:cubicBezTo>
                    <a:pt x="92" y="9387"/>
                    <a:pt x="114" y="9382"/>
                    <a:pt x="137" y="9382"/>
                  </a:cubicBezTo>
                  <a:cubicBezTo>
                    <a:pt x="251" y="9382"/>
                    <a:pt x="343" y="9313"/>
                    <a:pt x="388" y="9222"/>
                  </a:cubicBezTo>
                  <a:cubicBezTo>
                    <a:pt x="434" y="9085"/>
                    <a:pt x="434" y="8971"/>
                    <a:pt x="320" y="8857"/>
                  </a:cubicBezTo>
                  <a:cubicBezTo>
                    <a:pt x="251" y="8788"/>
                    <a:pt x="160" y="8788"/>
                    <a:pt x="69" y="8788"/>
                  </a:cubicBezTo>
                  <a:close/>
                  <a:moveTo>
                    <a:pt x="11561" y="8857"/>
                  </a:moveTo>
                  <a:cubicBezTo>
                    <a:pt x="11476" y="8857"/>
                    <a:pt x="11390" y="8880"/>
                    <a:pt x="11344" y="8925"/>
                  </a:cubicBezTo>
                  <a:cubicBezTo>
                    <a:pt x="11253" y="9017"/>
                    <a:pt x="11253" y="9268"/>
                    <a:pt x="11344" y="9359"/>
                  </a:cubicBezTo>
                  <a:cubicBezTo>
                    <a:pt x="11393" y="9396"/>
                    <a:pt x="11481" y="9419"/>
                    <a:pt x="11567" y="9419"/>
                  </a:cubicBezTo>
                  <a:cubicBezTo>
                    <a:pt x="11641" y="9419"/>
                    <a:pt x="11713" y="9401"/>
                    <a:pt x="11755" y="9359"/>
                  </a:cubicBezTo>
                  <a:cubicBezTo>
                    <a:pt x="11869" y="9268"/>
                    <a:pt x="11869" y="9017"/>
                    <a:pt x="11778" y="8925"/>
                  </a:cubicBezTo>
                  <a:cubicBezTo>
                    <a:pt x="11732" y="8880"/>
                    <a:pt x="11647" y="8857"/>
                    <a:pt x="11561" y="8857"/>
                  </a:cubicBezTo>
                  <a:close/>
                  <a:moveTo>
                    <a:pt x="1047" y="8862"/>
                  </a:moveTo>
                  <a:cubicBezTo>
                    <a:pt x="970" y="8862"/>
                    <a:pt x="890" y="8891"/>
                    <a:pt x="822" y="8948"/>
                  </a:cubicBezTo>
                  <a:cubicBezTo>
                    <a:pt x="708" y="9062"/>
                    <a:pt x="708" y="9268"/>
                    <a:pt x="822" y="9382"/>
                  </a:cubicBezTo>
                  <a:cubicBezTo>
                    <a:pt x="882" y="9430"/>
                    <a:pt x="968" y="9459"/>
                    <a:pt x="1052" y="9459"/>
                  </a:cubicBezTo>
                  <a:cubicBezTo>
                    <a:pt x="1127" y="9459"/>
                    <a:pt x="1202" y="9436"/>
                    <a:pt x="1256" y="9382"/>
                  </a:cubicBezTo>
                  <a:cubicBezTo>
                    <a:pt x="1370" y="9268"/>
                    <a:pt x="1370" y="9062"/>
                    <a:pt x="1256" y="8948"/>
                  </a:cubicBezTo>
                  <a:cubicBezTo>
                    <a:pt x="1199" y="8891"/>
                    <a:pt x="1124" y="8862"/>
                    <a:pt x="1047" y="8862"/>
                  </a:cubicBezTo>
                  <a:close/>
                  <a:moveTo>
                    <a:pt x="12497" y="8925"/>
                  </a:moveTo>
                  <a:cubicBezTo>
                    <a:pt x="12412" y="8925"/>
                    <a:pt x="12326" y="8948"/>
                    <a:pt x="12280" y="8994"/>
                  </a:cubicBezTo>
                  <a:cubicBezTo>
                    <a:pt x="12189" y="9085"/>
                    <a:pt x="12166" y="9336"/>
                    <a:pt x="12280" y="9427"/>
                  </a:cubicBezTo>
                  <a:cubicBezTo>
                    <a:pt x="12315" y="9473"/>
                    <a:pt x="12394" y="9496"/>
                    <a:pt x="12477" y="9496"/>
                  </a:cubicBezTo>
                  <a:cubicBezTo>
                    <a:pt x="12560" y="9496"/>
                    <a:pt x="12646" y="9473"/>
                    <a:pt x="12691" y="9427"/>
                  </a:cubicBezTo>
                  <a:cubicBezTo>
                    <a:pt x="12782" y="9336"/>
                    <a:pt x="12805" y="9108"/>
                    <a:pt x="12714" y="8994"/>
                  </a:cubicBezTo>
                  <a:cubicBezTo>
                    <a:pt x="12668" y="8948"/>
                    <a:pt x="12583" y="8925"/>
                    <a:pt x="12497" y="8925"/>
                  </a:cubicBezTo>
                  <a:close/>
                  <a:moveTo>
                    <a:pt x="1997" y="8954"/>
                  </a:moveTo>
                  <a:cubicBezTo>
                    <a:pt x="1918" y="8954"/>
                    <a:pt x="1838" y="8982"/>
                    <a:pt x="1781" y="9039"/>
                  </a:cubicBezTo>
                  <a:cubicBezTo>
                    <a:pt x="1667" y="9154"/>
                    <a:pt x="1667" y="9359"/>
                    <a:pt x="1781" y="9473"/>
                  </a:cubicBezTo>
                  <a:cubicBezTo>
                    <a:pt x="1838" y="9530"/>
                    <a:pt x="1918" y="9559"/>
                    <a:pt x="1995" y="9559"/>
                  </a:cubicBezTo>
                  <a:cubicBezTo>
                    <a:pt x="2072" y="9559"/>
                    <a:pt x="2146" y="9530"/>
                    <a:pt x="2192" y="9473"/>
                  </a:cubicBezTo>
                  <a:cubicBezTo>
                    <a:pt x="2328" y="9359"/>
                    <a:pt x="2328" y="9154"/>
                    <a:pt x="2214" y="9039"/>
                  </a:cubicBezTo>
                  <a:cubicBezTo>
                    <a:pt x="2157" y="8982"/>
                    <a:pt x="2077" y="8954"/>
                    <a:pt x="1997" y="8954"/>
                  </a:cubicBezTo>
                  <a:close/>
                  <a:moveTo>
                    <a:pt x="13444" y="9017"/>
                  </a:moveTo>
                  <a:cubicBezTo>
                    <a:pt x="13376" y="9017"/>
                    <a:pt x="13285" y="9062"/>
                    <a:pt x="13216" y="9085"/>
                  </a:cubicBezTo>
                  <a:cubicBezTo>
                    <a:pt x="13193" y="9154"/>
                    <a:pt x="13148" y="9222"/>
                    <a:pt x="13148" y="9313"/>
                  </a:cubicBezTo>
                  <a:cubicBezTo>
                    <a:pt x="13125" y="9382"/>
                    <a:pt x="13170" y="9450"/>
                    <a:pt x="13239" y="9519"/>
                  </a:cubicBezTo>
                  <a:cubicBezTo>
                    <a:pt x="13262" y="9564"/>
                    <a:pt x="13376" y="9587"/>
                    <a:pt x="13444" y="9587"/>
                  </a:cubicBezTo>
                  <a:cubicBezTo>
                    <a:pt x="13513" y="9587"/>
                    <a:pt x="13581" y="9564"/>
                    <a:pt x="13627" y="9519"/>
                  </a:cubicBezTo>
                  <a:cubicBezTo>
                    <a:pt x="13695" y="9473"/>
                    <a:pt x="13718" y="9382"/>
                    <a:pt x="13718" y="9313"/>
                  </a:cubicBezTo>
                  <a:cubicBezTo>
                    <a:pt x="13718" y="9245"/>
                    <a:pt x="13695" y="9154"/>
                    <a:pt x="13650" y="9108"/>
                  </a:cubicBezTo>
                  <a:cubicBezTo>
                    <a:pt x="13604" y="9039"/>
                    <a:pt x="13513" y="9017"/>
                    <a:pt x="13444" y="9017"/>
                  </a:cubicBezTo>
                  <a:close/>
                  <a:moveTo>
                    <a:pt x="2937" y="9048"/>
                  </a:moveTo>
                  <a:cubicBezTo>
                    <a:pt x="2864" y="9048"/>
                    <a:pt x="2794" y="9076"/>
                    <a:pt x="2739" y="9131"/>
                  </a:cubicBezTo>
                  <a:cubicBezTo>
                    <a:pt x="2625" y="9245"/>
                    <a:pt x="2602" y="9450"/>
                    <a:pt x="2739" y="9564"/>
                  </a:cubicBezTo>
                  <a:cubicBezTo>
                    <a:pt x="2785" y="9621"/>
                    <a:pt x="2859" y="9650"/>
                    <a:pt x="2936" y="9650"/>
                  </a:cubicBezTo>
                  <a:cubicBezTo>
                    <a:pt x="3013" y="9650"/>
                    <a:pt x="3093" y="9621"/>
                    <a:pt x="3150" y="9564"/>
                  </a:cubicBezTo>
                  <a:cubicBezTo>
                    <a:pt x="3264" y="9450"/>
                    <a:pt x="3264" y="9268"/>
                    <a:pt x="3173" y="9154"/>
                  </a:cubicBezTo>
                  <a:cubicBezTo>
                    <a:pt x="3101" y="9082"/>
                    <a:pt x="3017" y="9048"/>
                    <a:pt x="2937" y="9048"/>
                  </a:cubicBezTo>
                  <a:close/>
                  <a:moveTo>
                    <a:pt x="14380" y="9108"/>
                  </a:moveTo>
                  <a:cubicBezTo>
                    <a:pt x="14312" y="9108"/>
                    <a:pt x="14220" y="9131"/>
                    <a:pt x="14175" y="9199"/>
                  </a:cubicBezTo>
                  <a:cubicBezTo>
                    <a:pt x="14129" y="9222"/>
                    <a:pt x="14083" y="9313"/>
                    <a:pt x="14083" y="9382"/>
                  </a:cubicBezTo>
                  <a:cubicBezTo>
                    <a:pt x="14083" y="9450"/>
                    <a:pt x="14129" y="9542"/>
                    <a:pt x="14175" y="9587"/>
                  </a:cubicBezTo>
                  <a:cubicBezTo>
                    <a:pt x="14220" y="9656"/>
                    <a:pt x="14312" y="9678"/>
                    <a:pt x="14380" y="9678"/>
                  </a:cubicBezTo>
                  <a:cubicBezTo>
                    <a:pt x="14393" y="9683"/>
                    <a:pt x="14406" y="9685"/>
                    <a:pt x="14420" y="9685"/>
                  </a:cubicBezTo>
                  <a:cubicBezTo>
                    <a:pt x="14481" y="9685"/>
                    <a:pt x="14548" y="9647"/>
                    <a:pt x="14586" y="9610"/>
                  </a:cubicBezTo>
                  <a:cubicBezTo>
                    <a:pt x="14631" y="9564"/>
                    <a:pt x="14677" y="9473"/>
                    <a:pt x="14677" y="9405"/>
                  </a:cubicBezTo>
                  <a:cubicBezTo>
                    <a:pt x="14677" y="9336"/>
                    <a:pt x="14631" y="9268"/>
                    <a:pt x="14608" y="9176"/>
                  </a:cubicBezTo>
                  <a:cubicBezTo>
                    <a:pt x="14540" y="9154"/>
                    <a:pt x="14449" y="9108"/>
                    <a:pt x="14380" y="9108"/>
                  </a:cubicBezTo>
                  <a:close/>
                  <a:moveTo>
                    <a:pt x="3858" y="9116"/>
                  </a:moveTo>
                  <a:cubicBezTo>
                    <a:pt x="3782" y="9116"/>
                    <a:pt x="3707" y="9145"/>
                    <a:pt x="3652" y="9199"/>
                  </a:cubicBezTo>
                  <a:cubicBezTo>
                    <a:pt x="3538" y="9313"/>
                    <a:pt x="3538" y="9519"/>
                    <a:pt x="3652" y="9633"/>
                  </a:cubicBezTo>
                  <a:cubicBezTo>
                    <a:pt x="3709" y="9690"/>
                    <a:pt x="3784" y="9718"/>
                    <a:pt x="3861" y="9718"/>
                  </a:cubicBezTo>
                  <a:cubicBezTo>
                    <a:pt x="3938" y="9718"/>
                    <a:pt x="4018" y="9690"/>
                    <a:pt x="4086" y="9633"/>
                  </a:cubicBezTo>
                  <a:cubicBezTo>
                    <a:pt x="4200" y="9519"/>
                    <a:pt x="4200" y="9336"/>
                    <a:pt x="4086" y="9222"/>
                  </a:cubicBezTo>
                  <a:cubicBezTo>
                    <a:pt x="4026" y="9150"/>
                    <a:pt x="3942" y="9116"/>
                    <a:pt x="3858" y="9116"/>
                  </a:cubicBezTo>
                  <a:close/>
                  <a:moveTo>
                    <a:pt x="15351" y="9195"/>
                  </a:moveTo>
                  <a:cubicBezTo>
                    <a:pt x="15340" y="9195"/>
                    <a:pt x="15329" y="9196"/>
                    <a:pt x="15316" y="9199"/>
                  </a:cubicBezTo>
                  <a:cubicBezTo>
                    <a:pt x="15248" y="9199"/>
                    <a:pt x="15156" y="9199"/>
                    <a:pt x="15133" y="9268"/>
                  </a:cubicBezTo>
                  <a:cubicBezTo>
                    <a:pt x="15065" y="9313"/>
                    <a:pt x="15019" y="9382"/>
                    <a:pt x="15042" y="9473"/>
                  </a:cubicBezTo>
                  <a:cubicBezTo>
                    <a:pt x="15042" y="9542"/>
                    <a:pt x="15065" y="9610"/>
                    <a:pt x="15111" y="9656"/>
                  </a:cubicBezTo>
                  <a:cubicBezTo>
                    <a:pt x="15179" y="9701"/>
                    <a:pt x="15225" y="9747"/>
                    <a:pt x="15293" y="9747"/>
                  </a:cubicBezTo>
                  <a:cubicBezTo>
                    <a:pt x="15385" y="9747"/>
                    <a:pt x="15430" y="9747"/>
                    <a:pt x="15499" y="9678"/>
                  </a:cubicBezTo>
                  <a:cubicBezTo>
                    <a:pt x="15544" y="9610"/>
                    <a:pt x="15590" y="9564"/>
                    <a:pt x="15590" y="9473"/>
                  </a:cubicBezTo>
                  <a:cubicBezTo>
                    <a:pt x="15567" y="9405"/>
                    <a:pt x="15567" y="9336"/>
                    <a:pt x="15499" y="9290"/>
                  </a:cubicBezTo>
                  <a:cubicBezTo>
                    <a:pt x="15459" y="9251"/>
                    <a:pt x="15420" y="9195"/>
                    <a:pt x="15351" y="9195"/>
                  </a:cubicBezTo>
                  <a:close/>
                  <a:moveTo>
                    <a:pt x="4837" y="9196"/>
                  </a:moveTo>
                  <a:cubicBezTo>
                    <a:pt x="4757" y="9196"/>
                    <a:pt x="4676" y="9225"/>
                    <a:pt x="4611" y="9290"/>
                  </a:cubicBezTo>
                  <a:cubicBezTo>
                    <a:pt x="4588" y="9336"/>
                    <a:pt x="4543" y="9382"/>
                    <a:pt x="4543" y="9473"/>
                  </a:cubicBezTo>
                  <a:cubicBezTo>
                    <a:pt x="4543" y="9564"/>
                    <a:pt x="4588" y="9633"/>
                    <a:pt x="4634" y="9701"/>
                  </a:cubicBezTo>
                  <a:cubicBezTo>
                    <a:pt x="4634" y="9724"/>
                    <a:pt x="4794" y="9793"/>
                    <a:pt x="4816" y="9793"/>
                  </a:cubicBezTo>
                  <a:cubicBezTo>
                    <a:pt x="4833" y="9797"/>
                    <a:pt x="4849" y="9799"/>
                    <a:pt x="4865" y="9799"/>
                  </a:cubicBezTo>
                  <a:cubicBezTo>
                    <a:pt x="4933" y="9799"/>
                    <a:pt x="4989" y="9761"/>
                    <a:pt x="5045" y="9724"/>
                  </a:cubicBezTo>
                  <a:cubicBezTo>
                    <a:pt x="5090" y="9678"/>
                    <a:pt x="5136" y="9587"/>
                    <a:pt x="5136" y="9519"/>
                  </a:cubicBezTo>
                  <a:cubicBezTo>
                    <a:pt x="5159" y="9427"/>
                    <a:pt x="5113" y="9359"/>
                    <a:pt x="5068" y="9290"/>
                  </a:cubicBezTo>
                  <a:cubicBezTo>
                    <a:pt x="5008" y="9231"/>
                    <a:pt x="4923" y="9196"/>
                    <a:pt x="4837" y="9196"/>
                  </a:cubicBezTo>
                  <a:close/>
                  <a:moveTo>
                    <a:pt x="16295" y="9286"/>
                  </a:moveTo>
                  <a:cubicBezTo>
                    <a:pt x="16282" y="9286"/>
                    <a:pt x="16267" y="9287"/>
                    <a:pt x="16252" y="9290"/>
                  </a:cubicBezTo>
                  <a:cubicBezTo>
                    <a:pt x="16183" y="9290"/>
                    <a:pt x="16138" y="9313"/>
                    <a:pt x="16069" y="9359"/>
                  </a:cubicBezTo>
                  <a:cubicBezTo>
                    <a:pt x="16024" y="9427"/>
                    <a:pt x="15978" y="9473"/>
                    <a:pt x="15978" y="9564"/>
                  </a:cubicBezTo>
                  <a:cubicBezTo>
                    <a:pt x="16001" y="9633"/>
                    <a:pt x="16001" y="9701"/>
                    <a:pt x="16069" y="9747"/>
                  </a:cubicBezTo>
                  <a:cubicBezTo>
                    <a:pt x="16115" y="9815"/>
                    <a:pt x="16183" y="9838"/>
                    <a:pt x="16252" y="9838"/>
                  </a:cubicBezTo>
                  <a:cubicBezTo>
                    <a:pt x="16343" y="9838"/>
                    <a:pt x="16389" y="9815"/>
                    <a:pt x="16457" y="9747"/>
                  </a:cubicBezTo>
                  <a:cubicBezTo>
                    <a:pt x="16503" y="9701"/>
                    <a:pt x="16549" y="9656"/>
                    <a:pt x="16526" y="9564"/>
                  </a:cubicBezTo>
                  <a:cubicBezTo>
                    <a:pt x="16526" y="9496"/>
                    <a:pt x="16526" y="9427"/>
                    <a:pt x="16457" y="9382"/>
                  </a:cubicBezTo>
                  <a:cubicBezTo>
                    <a:pt x="16418" y="9342"/>
                    <a:pt x="16379" y="9286"/>
                    <a:pt x="16295" y="9286"/>
                  </a:cubicBezTo>
                  <a:close/>
                  <a:moveTo>
                    <a:pt x="5804" y="9296"/>
                  </a:moveTo>
                  <a:cubicBezTo>
                    <a:pt x="5724" y="9296"/>
                    <a:pt x="5638" y="9325"/>
                    <a:pt x="5570" y="9382"/>
                  </a:cubicBezTo>
                  <a:cubicBezTo>
                    <a:pt x="5547" y="9427"/>
                    <a:pt x="5501" y="9496"/>
                    <a:pt x="5501" y="9564"/>
                  </a:cubicBezTo>
                  <a:cubicBezTo>
                    <a:pt x="5478" y="9656"/>
                    <a:pt x="5524" y="9724"/>
                    <a:pt x="5570" y="9793"/>
                  </a:cubicBezTo>
                  <a:cubicBezTo>
                    <a:pt x="5592" y="9815"/>
                    <a:pt x="5729" y="9884"/>
                    <a:pt x="5752" y="9884"/>
                  </a:cubicBezTo>
                  <a:cubicBezTo>
                    <a:pt x="5769" y="9888"/>
                    <a:pt x="5786" y="9890"/>
                    <a:pt x="5802" y="9890"/>
                  </a:cubicBezTo>
                  <a:cubicBezTo>
                    <a:pt x="5876" y="9890"/>
                    <a:pt x="5947" y="9853"/>
                    <a:pt x="6003" y="9815"/>
                  </a:cubicBezTo>
                  <a:cubicBezTo>
                    <a:pt x="6049" y="9770"/>
                    <a:pt x="6072" y="9701"/>
                    <a:pt x="6095" y="9610"/>
                  </a:cubicBezTo>
                  <a:cubicBezTo>
                    <a:pt x="6095" y="9519"/>
                    <a:pt x="6072" y="9450"/>
                    <a:pt x="6003" y="9382"/>
                  </a:cubicBezTo>
                  <a:cubicBezTo>
                    <a:pt x="5958" y="9325"/>
                    <a:pt x="5884" y="9296"/>
                    <a:pt x="5804" y="9296"/>
                  </a:cubicBezTo>
                  <a:close/>
                  <a:moveTo>
                    <a:pt x="17268" y="9354"/>
                  </a:moveTo>
                  <a:cubicBezTo>
                    <a:pt x="17257" y="9354"/>
                    <a:pt x="17246" y="9356"/>
                    <a:pt x="17233" y="9359"/>
                  </a:cubicBezTo>
                  <a:cubicBezTo>
                    <a:pt x="17165" y="9359"/>
                    <a:pt x="17096" y="9382"/>
                    <a:pt x="17051" y="9427"/>
                  </a:cubicBezTo>
                  <a:cubicBezTo>
                    <a:pt x="17005" y="9496"/>
                    <a:pt x="16937" y="9542"/>
                    <a:pt x="16959" y="9633"/>
                  </a:cubicBezTo>
                  <a:cubicBezTo>
                    <a:pt x="16959" y="9701"/>
                    <a:pt x="16959" y="9770"/>
                    <a:pt x="17028" y="9815"/>
                  </a:cubicBezTo>
                  <a:cubicBezTo>
                    <a:pt x="17096" y="9884"/>
                    <a:pt x="17142" y="9907"/>
                    <a:pt x="17233" y="9907"/>
                  </a:cubicBezTo>
                  <a:cubicBezTo>
                    <a:pt x="17325" y="9907"/>
                    <a:pt x="17370" y="9884"/>
                    <a:pt x="17416" y="9838"/>
                  </a:cubicBezTo>
                  <a:cubicBezTo>
                    <a:pt x="17462" y="9770"/>
                    <a:pt x="17507" y="9724"/>
                    <a:pt x="17507" y="9656"/>
                  </a:cubicBezTo>
                  <a:cubicBezTo>
                    <a:pt x="17507" y="9564"/>
                    <a:pt x="17507" y="9496"/>
                    <a:pt x="17439" y="9450"/>
                  </a:cubicBezTo>
                  <a:cubicBezTo>
                    <a:pt x="17380" y="9411"/>
                    <a:pt x="17338" y="9354"/>
                    <a:pt x="17268" y="9354"/>
                  </a:cubicBezTo>
                  <a:close/>
                  <a:moveTo>
                    <a:pt x="6722" y="9382"/>
                  </a:moveTo>
                  <a:cubicBezTo>
                    <a:pt x="6637" y="9382"/>
                    <a:pt x="6551" y="9405"/>
                    <a:pt x="6505" y="9450"/>
                  </a:cubicBezTo>
                  <a:cubicBezTo>
                    <a:pt x="6414" y="9542"/>
                    <a:pt x="6414" y="9770"/>
                    <a:pt x="6505" y="9861"/>
                  </a:cubicBezTo>
                  <a:cubicBezTo>
                    <a:pt x="6557" y="9912"/>
                    <a:pt x="6651" y="9942"/>
                    <a:pt x="6740" y="9942"/>
                  </a:cubicBezTo>
                  <a:cubicBezTo>
                    <a:pt x="6810" y="9942"/>
                    <a:pt x="6876" y="9924"/>
                    <a:pt x="6916" y="9884"/>
                  </a:cubicBezTo>
                  <a:cubicBezTo>
                    <a:pt x="7008" y="9793"/>
                    <a:pt x="7030" y="9542"/>
                    <a:pt x="6939" y="9450"/>
                  </a:cubicBezTo>
                  <a:cubicBezTo>
                    <a:pt x="6894" y="9405"/>
                    <a:pt x="6808" y="9382"/>
                    <a:pt x="6722" y="9382"/>
                  </a:cubicBezTo>
                  <a:close/>
                  <a:moveTo>
                    <a:pt x="7658" y="9473"/>
                  </a:moveTo>
                  <a:cubicBezTo>
                    <a:pt x="7573" y="9473"/>
                    <a:pt x="7487" y="9496"/>
                    <a:pt x="7441" y="9542"/>
                  </a:cubicBezTo>
                  <a:cubicBezTo>
                    <a:pt x="7350" y="9656"/>
                    <a:pt x="7373" y="9884"/>
                    <a:pt x="7464" y="9975"/>
                  </a:cubicBezTo>
                  <a:cubicBezTo>
                    <a:pt x="7504" y="10015"/>
                    <a:pt x="7575" y="10033"/>
                    <a:pt x="7649" y="10033"/>
                  </a:cubicBezTo>
                  <a:cubicBezTo>
                    <a:pt x="7745" y="10033"/>
                    <a:pt x="7847" y="10004"/>
                    <a:pt x="7898" y="9952"/>
                  </a:cubicBezTo>
                  <a:cubicBezTo>
                    <a:pt x="7966" y="9861"/>
                    <a:pt x="7966" y="9633"/>
                    <a:pt x="7875" y="9542"/>
                  </a:cubicBezTo>
                  <a:cubicBezTo>
                    <a:pt x="7829" y="9496"/>
                    <a:pt x="7744" y="9473"/>
                    <a:pt x="7658" y="9473"/>
                  </a:cubicBezTo>
                  <a:close/>
                  <a:moveTo>
                    <a:pt x="8568" y="9558"/>
                  </a:moveTo>
                  <a:cubicBezTo>
                    <a:pt x="8512" y="9558"/>
                    <a:pt x="8456" y="9596"/>
                    <a:pt x="8400" y="9633"/>
                  </a:cubicBezTo>
                  <a:cubicBezTo>
                    <a:pt x="8354" y="9678"/>
                    <a:pt x="8332" y="9770"/>
                    <a:pt x="8332" y="9861"/>
                  </a:cubicBezTo>
                  <a:cubicBezTo>
                    <a:pt x="8332" y="9930"/>
                    <a:pt x="8354" y="9998"/>
                    <a:pt x="8400" y="10044"/>
                  </a:cubicBezTo>
                  <a:cubicBezTo>
                    <a:pt x="8446" y="10089"/>
                    <a:pt x="8537" y="10135"/>
                    <a:pt x="8605" y="10135"/>
                  </a:cubicBezTo>
                  <a:cubicBezTo>
                    <a:pt x="8674" y="10135"/>
                    <a:pt x="8765" y="10112"/>
                    <a:pt x="8811" y="10067"/>
                  </a:cubicBezTo>
                  <a:cubicBezTo>
                    <a:pt x="8879" y="10021"/>
                    <a:pt x="8902" y="9930"/>
                    <a:pt x="8902" y="9861"/>
                  </a:cubicBezTo>
                  <a:cubicBezTo>
                    <a:pt x="8902" y="9770"/>
                    <a:pt x="8857" y="9701"/>
                    <a:pt x="8834" y="9633"/>
                  </a:cubicBezTo>
                  <a:cubicBezTo>
                    <a:pt x="8765" y="9610"/>
                    <a:pt x="8697" y="9564"/>
                    <a:pt x="8605" y="9564"/>
                  </a:cubicBezTo>
                  <a:cubicBezTo>
                    <a:pt x="8593" y="9560"/>
                    <a:pt x="8580" y="9558"/>
                    <a:pt x="8568" y="9558"/>
                  </a:cubicBezTo>
                  <a:close/>
                  <a:moveTo>
                    <a:pt x="9564" y="9610"/>
                  </a:moveTo>
                  <a:cubicBezTo>
                    <a:pt x="9496" y="9610"/>
                    <a:pt x="9404" y="9633"/>
                    <a:pt x="9359" y="9678"/>
                  </a:cubicBezTo>
                  <a:cubicBezTo>
                    <a:pt x="9313" y="9747"/>
                    <a:pt x="9267" y="9815"/>
                    <a:pt x="9267" y="9907"/>
                  </a:cubicBezTo>
                  <a:cubicBezTo>
                    <a:pt x="9267" y="9975"/>
                    <a:pt x="9313" y="10044"/>
                    <a:pt x="9359" y="10112"/>
                  </a:cubicBezTo>
                  <a:cubicBezTo>
                    <a:pt x="9427" y="10135"/>
                    <a:pt x="9496" y="10181"/>
                    <a:pt x="9564" y="10181"/>
                  </a:cubicBezTo>
                  <a:cubicBezTo>
                    <a:pt x="9633" y="10181"/>
                    <a:pt x="9724" y="10158"/>
                    <a:pt x="9770" y="10089"/>
                  </a:cubicBezTo>
                  <a:cubicBezTo>
                    <a:pt x="9838" y="10044"/>
                    <a:pt x="9861" y="9952"/>
                    <a:pt x="9861" y="9884"/>
                  </a:cubicBezTo>
                  <a:cubicBezTo>
                    <a:pt x="9861" y="9815"/>
                    <a:pt x="9815" y="9724"/>
                    <a:pt x="9770" y="9678"/>
                  </a:cubicBezTo>
                  <a:cubicBezTo>
                    <a:pt x="9724" y="9633"/>
                    <a:pt x="9633" y="9610"/>
                    <a:pt x="9564" y="9610"/>
                  </a:cubicBezTo>
                  <a:close/>
                  <a:moveTo>
                    <a:pt x="10559" y="9718"/>
                  </a:moveTo>
                  <a:cubicBezTo>
                    <a:pt x="10547" y="9718"/>
                    <a:pt x="10535" y="9720"/>
                    <a:pt x="10523" y="9724"/>
                  </a:cubicBezTo>
                  <a:cubicBezTo>
                    <a:pt x="10431" y="9724"/>
                    <a:pt x="10386" y="9747"/>
                    <a:pt x="10317" y="9793"/>
                  </a:cubicBezTo>
                  <a:cubicBezTo>
                    <a:pt x="10272" y="9861"/>
                    <a:pt x="10226" y="9907"/>
                    <a:pt x="10249" y="9975"/>
                  </a:cubicBezTo>
                  <a:cubicBezTo>
                    <a:pt x="10249" y="10067"/>
                    <a:pt x="10249" y="10112"/>
                    <a:pt x="10317" y="10181"/>
                  </a:cubicBezTo>
                  <a:cubicBezTo>
                    <a:pt x="10363" y="10226"/>
                    <a:pt x="10409" y="10272"/>
                    <a:pt x="10500" y="10272"/>
                  </a:cubicBezTo>
                  <a:cubicBezTo>
                    <a:pt x="10591" y="10249"/>
                    <a:pt x="10637" y="10249"/>
                    <a:pt x="10705" y="10181"/>
                  </a:cubicBezTo>
                  <a:cubicBezTo>
                    <a:pt x="10751" y="10135"/>
                    <a:pt x="10797" y="10089"/>
                    <a:pt x="10797" y="9998"/>
                  </a:cubicBezTo>
                  <a:cubicBezTo>
                    <a:pt x="10774" y="9930"/>
                    <a:pt x="10774" y="9838"/>
                    <a:pt x="10705" y="9815"/>
                  </a:cubicBezTo>
                  <a:cubicBezTo>
                    <a:pt x="10668" y="9759"/>
                    <a:pt x="10615" y="9718"/>
                    <a:pt x="10559" y="9718"/>
                  </a:cubicBezTo>
                  <a:close/>
                  <a:moveTo>
                    <a:pt x="69" y="9747"/>
                  </a:moveTo>
                  <a:cubicBezTo>
                    <a:pt x="69" y="9770"/>
                    <a:pt x="69" y="9793"/>
                    <a:pt x="69" y="9793"/>
                  </a:cubicBezTo>
                  <a:cubicBezTo>
                    <a:pt x="92" y="9952"/>
                    <a:pt x="114" y="10089"/>
                    <a:pt x="137" y="10249"/>
                  </a:cubicBezTo>
                  <a:cubicBezTo>
                    <a:pt x="137" y="10249"/>
                    <a:pt x="137" y="10272"/>
                    <a:pt x="160" y="10295"/>
                  </a:cubicBezTo>
                  <a:cubicBezTo>
                    <a:pt x="160" y="10295"/>
                    <a:pt x="206" y="10295"/>
                    <a:pt x="206" y="10272"/>
                  </a:cubicBezTo>
                  <a:cubicBezTo>
                    <a:pt x="274" y="10226"/>
                    <a:pt x="297" y="10158"/>
                    <a:pt x="320" y="10067"/>
                  </a:cubicBezTo>
                  <a:cubicBezTo>
                    <a:pt x="343" y="9975"/>
                    <a:pt x="297" y="9884"/>
                    <a:pt x="229" y="9815"/>
                  </a:cubicBezTo>
                  <a:cubicBezTo>
                    <a:pt x="206" y="9793"/>
                    <a:pt x="160" y="9770"/>
                    <a:pt x="114" y="9770"/>
                  </a:cubicBezTo>
                  <a:cubicBezTo>
                    <a:pt x="114" y="9747"/>
                    <a:pt x="92" y="9747"/>
                    <a:pt x="69" y="9747"/>
                  </a:cubicBezTo>
                  <a:close/>
                  <a:moveTo>
                    <a:pt x="11414" y="9810"/>
                  </a:moveTo>
                  <a:cubicBezTo>
                    <a:pt x="11351" y="9810"/>
                    <a:pt x="11314" y="9850"/>
                    <a:pt x="11276" y="9907"/>
                  </a:cubicBezTo>
                  <a:cubicBezTo>
                    <a:pt x="11208" y="9952"/>
                    <a:pt x="11185" y="10021"/>
                    <a:pt x="11185" y="10089"/>
                  </a:cubicBezTo>
                  <a:cubicBezTo>
                    <a:pt x="11185" y="10181"/>
                    <a:pt x="11230" y="10226"/>
                    <a:pt x="11276" y="10295"/>
                  </a:cubicBezTo>
                  <a:cubicBezTo>
                    <a:pt x="11344" y="10340"/>
                    <a:pt x="11390" y="10363"/>
                    <a:pt x="11481" y="10363"/>
                  </a:cubicBezTo>
                  <a:cubicBezTo>
                    <a:pt x="11550" y="10363"/>
                    <a:pt x="11596" y="10318"/>
                    <a:pt x="11664" y="10272"/>
                  </a:cubicBezTo>
                  <a:cubicBezTo>
                    <a:pt x="11710" y="10226"/>
                    <a:pt x="11732" y="10181"/>
                    <a:pt x="11732" y="10089"/>
                  </a:cubicBezTo>
                  <a:cubicBezTo>
                    <a:pt x="11732" y="9998"/>
                    <a:pt x="11710" y="9952"/>
                    <a:pt x="11641" y="9884"/>
                  </a:cubicBezTo>
                  <a:cubicBezTo>
                    <a:pt x="11618" y="9815"/>
                    <a:pt x="11550" y="9815"/>
                    <a:pt x="11459" y="9815"/>
                  </a:cubicBezTo>
                  <a:cubicBezTo>
                    <a:pt x="11442" y="9811"/>
                    <a:pt x="11428" y="9810"/>
                    <a:pt x="11414" y="9810"/>
                  </a:cubicBezTo>
                  <a:close/>
                  <a:moveTo>
                    <a:pt x="970" y="9844"/>
                  </a:moveTo>
                  <a:cubicBezTo>
                    <a:pt x="885" y="9844"/>
                    <a:pt x="799" y="9873"/>
                    <a:pt x="754" y="9930"/>
                  </a:cubicBezTo>
                  <a:cubicBezTo>
                    <a:pt x="662" y="10021"/>
                    <a:pt x="662" y="10249"/>
                    <a:pt x="754" y="10340"/>
                  </a:cubicBezTo>
                  <a:cubicBezTo>
                    <a:pt x="802" y="10389"/>
                    <a:pt x="888" y="10418"/>
                    <a:pt x="975" y="10418"/>
                  </a:cubicBezTo>
                  <a:cubicBezTo>
                    <a:pt x="1054" y="10418"/>
                    <a:pt x="1133" y="10394"/>
                    <a:pt x="1187" y="10340"/>
                  </a:cubicBezTo>
                  <a:cubicBezTo>
                    <a:pt x="1279" y="10272"/>
                    <a:pt x="1279" y="10021"/>
                    <a:pt x="1187" y="9930"/>
                  </a:cubicBezTo>
                  <a:cubicBezTo>
                    <a:pt x="1142" y="9873"/>
                    <a:pt x="1056" y="9844"/>
                    <a:pt x="970" y="9844"/>
                  </a:cubicBezTo>
                  <a:close/>
                  <a:moveTo>
                    <a:pt x="12417" y="9907"/>
                  </a:moveTo>
                  <a:cubicBezTo>
                    <a:pt x="12326" y="9907"/>
                    <a:pt x="12280" y="9930"/>
                    <a:pt x="12235" y="9975"/>
                  </a:cubicBezTo>
                  <a:cubicBezTo>
                    <a:pt x="12166" y="10044"/>
                    <a:pt x="12143" y="10089"/>
                    <a:pt x="12143" y="10181"/>
                  </a:cubicBezTo>
                  <a:cubicBezTo>
                    <a:pt x="12143" y="10249"/>
                    <a:pt x="12143" y="10318"/>
                    <a:pt x="12212" y="10363"/>
                  </a:cubicBezTo>
                  <a:cubicBezTo>
                    <a:pt x="12271" y="10403"/>
                    <a:pt x="12296" y="10459"/>
                    <a:pt x="12375" y="10459"/>
                  </a:cubicBezTo>
                  <a:cubicBezTo>
                    <a:pt x="12388" y="10459"/>
                    <a:pt x="12402" y="10458"/>
                    <a:pt x="12417" y="10455"/>
                  </a:cubicBezTo>
                  <a:cubicBezTo>
                    <a:pt x="12486" y="10455"/>
                    <a:pt x="12554" y="10455"/>
                    <a:pt x="12600" y="10386"/>
                  </a:cubicBezTo>
                  <a:cubicBezTo>
                    <a:pt x="12646" y="10318"/>
                    <a:pt x="12691" y="10272"/>
                    <a:pt x="12691" y="10181"/>
                  </a:cubicBezTo>
                  <a:cubicBezTo>
                    <a:pt x="12691" y="10112"/>
                    <a:pt x="12691" y="10044"/>
                    <a:pt x="12600" y="9998"/>
                  </a:cubicBezTo>
                  <a:cubicBezTo>
                    <a:pt x="12577" y="9907"/>
                    <a:pt x="12486" y="9907"/>
                    <a:pt x="12417" y="9907"/>
                  </a:cubicBezTo>
                  <a:close/>
                  <a:moveTo>
                    <a:pt x="1906" y="9930"/>
                  </a:moveTo>
                  <a:cubicBezTo>
                    <a:pt x="1821" y="9930"/>
                    <a:pt x="1735" y="9952"/>
                    <a:pt x="1689" y="9998"/>
                  </a:cubicBezTo>
                  <a:cubicBezTo>
                    <a:pt x="1598" y="10089"/>
                    <a:pt x="1598" y="10340"/>
                    <a:pt x="1689" y="10432"/>
                  </a:cubicBezTo>
                  <a:cubicBezTo>
                    <a:pt x="1729" y="10472"/>
                    <a:pt x="1800" y="10490"/>
                    <a:pt x="1875" y="10490"/>
                  </a:cubicBezTo>
                  <a:cubicBezTo>
                    <a:pt x="1970" y="10490"/>
                    <a:pt x="2072" y="10460"/>
                    <a:pt x="2123" y="10409"/>
                  </a:cubicBezTo>
                  <a:cubicBezTo>
                    <a:pt x="2214" y="10318"/>
                    <a:pt x="2192" y="10089"/>
                    <a:pt x="2123" y="9998"/>
                  </a:cubicBezTo>
                  <a:cubicBezTo>
                    <a:pt x="2077" y="9952"/>
                    <a:pt x="1992" y="9930"/>
                    <a:pt x="1906" y="9930"/>
                  </a:cubicBezTo>
                  <a:close/>
                  <a:moveTo>
                    <a:pt x="13342" y="9981"/>
                  </a:moveTo>
                  <a:cubicBezTo>
                    <a:pt x="13273" y="9981"/>
                    <a:pt x="13205" y="10009"/>
                    <a:pt x="13148" y="10067"/>
                  </a:cubicBezTo>
                  <a:cubicBezTo>
                    <a:pt x="13034" y="10181"/>
                    <a:pt x="13034" y="10340"/>
                    <a:pt x="13148" y="10455"/>
                  </a:cubicBezTo>
                  <a:cubicBezTo>
                    <a:pt x="13205" y="10500"/>
                    <a:pt x="13273" y="10523"/>
                    <a:pt x="13339" y="10523"/>
                  </a:cubicBezTo>
                  <a:cubicBezTo>
                    <a:pt x="13404" y="10523"/>
                    <a:pt x="13467" y="10500"/>
                    <a:pt x="13513" y="10455"/>
                  </a:cubicBezTo>
                  <a:cubicBezTo>
                    <a:pt x="13650" y="10340"/>
                    <a:pt x="13650" y="10181"/>
                    <a:pt x="13536" y="10067"/>
                  </a:cubicBezTo>
                  <a:cubicBezTo>
                    <a:pt x="13479" y="10009"/>
                    <a:pt x="13410" y="9981"/>
                    <a:pt x="13342" y="9981"/>
                  </a:cubicBezTo>
                  <a:close/>
                  <a:moveTo>
                    <a:pt x="2876" y="9975"/>
                  </a:moveTo>
                  <a:cubicBezTo>
                    <a:pt x="2808" y="9975"/>
                    <a:pt x="2716" y="10021"/>
                    <a:pt x="2671" y="10067"/>
                  </a:cubicBezTo>
                  <a:cubicBezTo>
                    <a:pt x="2602" y="10112"/>
                    <a:pt x="2580" y="10203"/>
                    <a:pt x="2580" y="10272"/>
                  </a:cubicBezTo>
                  <a:cubicBezTo>
                    <a:pt x="2580" y="10340"/>
                    <a:pt x="2602" y="10432"/>
                    <a:pt x="2648" y="10477"/>
                  </a:cubicBezTo>
                  <a:cubicBezTo>
                    <a:pt x="2694" y="10523"/>
                    <a:pt x="2785" y="10569"/>
                    <a:pt x="2853" y="10569"/>
                  </a:cubicBezTo>
                  <a:cubicBezTo>
                    <a:pt x="2922" y="10569"/>
                    <a:pt x="3013" y="10546"/>
                    <a:pt x="3082" y="10500"/>
                  </a:cubicBezTo>
                  <a:cubicBezTo>
                    <a:pt x="3127" y="10432"/>
                    <a:pt x="3150" y="10363"/>
                    <a:pt x="3173" y="10272"/>
                  </a:cubicBezTo>
                  <a:cubicBezTo>
                    <a:pt x="3173" y="10203"/>
                    <a:pt x="3127" y="10135"/>
                    <a:pt x="3082" y="10067"/>
                  </a:cubicBezTo>
                  <a:cubicBezTo>
                    <a:pt x="3013" y="10044"/>
                    <a:pt x="2945" y="9975"/>
                    <a:pt x="2876" y="9975"/>
                  </a:cubicBezTo>
                  <a:close/>
                  <a:moveTo>
                    <a:pt x="14300" y="10072"/>
                  </a:moveTo>
                  <a:cubicBezTo>
                    <a:pt x="14232" y="10072"/>
                    <a:pt x="14163" y="10101"/>
                    <a:pt x="14106" y="10158"/>
                  </a:cubicBezTo>
                  <a:cubicBezTo>
                    <a:pt x="13992" y="10272"/>
                    <a:pt x="13992" y="10432"/>
                    <a:pt x="14106" y="10546"/>
                  </a:cubicBezTo>
                  <a:cubicBezTo>
                    <a:pt x="14154" y="10594"/>
                    <a:pt x="14222" y="10623"/>
                    <a:pt x="14291" y="10623"/>
                  </a:cubicBezTo>
                  <a:cubicBezTo>
                    <a:pt x="14353" y="10623"/>
                    <a:pt x="14418" y="10600"/>
                    <a:pt x="14472" y="10546"/>
                  </a:cubicBezTo>
                  <a:cubicBezTo>
                    <a:pt x="14586" y="10432"/>
                    <a:pt x="14586" y="10272"/>
                    <a:pt x="14494" y="10158"/>
                  </a:cubicBezTo>
                  <a:cubicBezTo>
                    <a:pt x="14437" y="10101"/>
                    <a:pt x="14369" y="10072"/>
                    <a:pt x="14300" y="10072"/>
                  </a:cubicBezTo>
                  <a:close/>
                  <a:moveTo>
                    <a:pt x="3812" y="10067"/>
                  </a:moveTo>
                  <a:cubicBezTo>
                    <a:pt x="3744" y="10067"/>
                    <a:pt x="3652" y="10112"/>
                    <a:pt x="3607" y="10158"/>
                  </a:cubicBezTo>
                  <a:cubicBezTo>
                    <a:pt x="3561" y="10203"/>
                    <a:pt x="3538" y="10295"/>
                    <a:pt x="3538" y="10363"/>
                  </a:cubicBezTo>
                  <a:cubicBezTo>
                    <a:pt x="3538" y="10432"/>
                    <a:pt x="3561" y="10523"/>
                    <a:pt x="3607" y="10569"/>
                  </a:cubicBezTo>
                  <a:cubicBezTo>
                    <a:pt x="3652" y="10614"/>
                    <a:pt x="3744" y="10660"/>
                    <a:pt x="3812" y="10660"/>
                  </a:cubicBezTo>
                  <a:cubicBezTo>
                    <a:pt x="3881" y="10660"/>
                    <a:pt x="3972" y="10637"/>
                    <a:pt x="4018" y="10592"/>
                  </a:cubicBezTo>
                  <a:cubicBezTo>
                    <a:pt x="4086" y="10546"/>
                    <a:pt x="4109" y="10455"/>
                    <a:pt x="4109" y="10386"/>
                  </a:cubicBezTo>
                  <a:cubicBezTo>
                    <a:pt x="4109" y="10295"/>
                    <a:pt x="4063" y="10226"/>
                    <a:pt x="4040" y="10158"/>
                  </a:cubicBezTo>
                  <a:cubicBezTo>
                    <a:pt x="3972" y="10135"/>
                    <a:pt x="3903" y="10089"/>
                    <a:pt x="3812" y="10067"/>
                  </a:cubicBezTo>
                  <a:close/>
                  <a:moveTo>
                    <a:pt x="15259" y="10141"/>
                  </a:moveTo>
                  <a:cubicBezTo>
                    <a:pt x="15191" y="10141"/>
                    <a:pt x="15122" y="10169"/>
                    <a:pt x="15065" y="10226"/>
                  </a:cubicBezTo>
                  <a:cubicBezTo>
                    <a:pt x="14951" y="10340"/>
                    <a:pt x="14951" y="10500"/>
                    <a:pt x="15065" y="10592"/>
                  </a:cubicBezTo>
                  <a:cubicBezTo>
                    <a:pt x="15125" y="10663"/>
                    <a:pt x="15197" y="10697"/>
                    <a:pt x="15268" y="10697"/>
                  </a:cubicBezTo>
                  <a:cubicBezTo>
                    <a:pt x="15334" y="10697"/>
                    <a:pt x="15399" y="10669"/>
                    <a:pt x="15453" y="10614"/>
                  </a:cubicBezTo>
                  <a:cubicBezTo>
                    <a:pt x="15567" y="10500"/>
                    <a:pt x="15567" y="10340"/>
                    <a:pt x="15453" y="10226"/>
                  </a:cubicBezTo>
                  <a:cubicBezTo>
                    <a:pt x="15396" y="10169"/>
                    <a:pt x="15327" y="10141"/>
                    <a:pt x="15259" y="10141"/>
                  </a:cubicBezTo>
                  <a:close/>
                  <a:moveTo>
                    <a:pt x="4748" y="10158"/>
                  </a:moveTo>
                  <a:cubicBezTo>
                    <a:pt x="4679" y="10181"/>
                    <a:pt x="4611" y="10181"/>
                    <a:pt x="4565" y="10249"/>
                  </a:cubicBezTo>
                  <a:cubicBezTo>
                    <a:pt x="4497" y="10295"/>
                    <a:pt x="4474" y="10363"/>
                    <a:pt x="4474" y="10455"/>
                  </a:cubicBezTo>
                  <a:cubicBezTo>
                    <a:pt x="4474" y="10523"/>
                    <a:pt x="4497" y="10569"/>
                    <a:pt x="4543" y="10637"/>
                  </a:cubicBezTo>
                  <a:cubicBezTo>
                    <a:pt x="4611" y="10683"/>
                    <a:pt x="4657" y="10728"/>
                    <a:pt x="4725" y="10728"/>
                  </a:cubicBezTo>
                  <a:cubicBezTo>
                    <a:pt x="4816" y="10706"/>
                    <a:pt x="4885" y="10706"/>
                    <a:pt x="4931" y="10637"/>
                  </a:cubicBezTo>
                  <a:cubicBezTo>
                    <a:pt x="4976" y="10592"/>
                    <a:pt x="5045" y="10546"/>
                    <a:pt x="5022" y="10455"/>
                  </a:cubicBezTo>
                  <a:cubicBezTo>
                    <a:pt x="5022" y="10363"/>
                    <a:pt x="4999" y="10318"/>
                    <a:pt x="4953" y="10249"/>
                  </a:cubicBezTo>
                  <a:cubicBezTo>
                    <a:pt x="4885" y="10203"/>
                    <a:pt x="4839" y="10158"/>
                    <a:pt x="4748" y="10158"/>
                  </a:cubicBezTo>
                  <a:close/>
                  <a:moveTo>
                    <a:pt x="16195" y="10209"/>
                  </a:moveTo>
                  <a:cubicBezTo>
                    <a:pt x="16126" y="10209"/>
                    <a:pt x="16058" y="10238"/>
                    <a:pt x="16001" y="10295"/>
                  </a:cubicBezTo>
                  <a:cubicBezTo>
                    <a:pt x="15887" y="10409"/>
                    <a:pt x="15887" y="10569"/>
                    <a:pt x="16001" y="10683"/>
                  </a:cubicBezTo>
                  <a:cubicBezTo>
                    <a:pt x="16058" y="10740"/>
                    <a:pt x="16121" y="10768"/>
                    <a:pt x="16183" y="10768"/>
                  </a:cubicBezTo>
                  <a:cubicBezTo>
                    <a:pt x="16246" y="10768"/>
                    <a:pt x="16309" y="10740"/>
                    <a:pt x="16366" y="10683"/>
                  </a:cubicBezTo>
                  <a:cubicBezTo>
                    <a:pt x="16480" y="10569"/>
                    <a:pt x="16480" y="10409"/>
                    <a:pt x="16389" y="10295"/>
                  </a:cubicBezTo>
                  <a:cubicBezTo>
                    <a:pt x="16332" y="10238"/>
                    <a:pt x="16263" y="10209"/>
                    <a:pt x="16195" y="10209"/>
                  </a:cubicBezTo>
                  <a:close/>
                  <a:moveTo>
                    <a:pt x="5684" y="10249"/>
                  </a:moveTo>
                  <a:cubicBezTo>
                    <a:pt x="5615" y="10272"/>
                    <a:pt x="5547" y="10272"/>
                    <a:pt x="5501" y="10363"/>
                  </a:cubicBezTo>
                  <a:cubicBezTo>
                    <a:pt x="5433" y="10386"/>
                    <a:pt x="5433" y="10455"/>
                    <a:pt x="5410" y="10546"/>
                  </a:cubicBezTo>
                  <a:cubicBezTo>
                    <a:pt x="5410" y="10614"/>
                    <a:pt x="5456" y="10683"/>
                    <a:pt x="5501" y="10728"/>
                  </a:cubicBezTo>
                  <a:cubicBezTo>
                    <a:pt x="5547" y="10774"/>
                    <a:pt x="5615" y="10820"/>
                    <a:pt x="5684" y="10820"/>
                  </a:cubicBezTo>
                  <a:cubicBezTo>
                    <a:pt x="5775" y="10820"/>
                    <a:pt x="5821" y="10797"/>
                    <a:pt x="5866" y="10728"/>
                  </a:cubicBezTo>
                  <a:cubicBezTo>
                    <a:pt x="5935" y="10683"/>
                    <a:pt x="5981" y="10637"/>
                    <a:pt x="5981" y="10546"/>
                  </a:cubicBezTo>
                  <a:cubicBezTo>
                    <a:pt x="5958" y="10455"/>
                    <a:pt x="5958" y="10409"/>
                    <a:pt x="5889" y="10363"/>
                  </a:cubicBezTo>
                  <a:cubicBezTo>
                    <a:pt x="5844" y="10295"/>
                    <a:pt x="5798" y="10249"/>
                    <a:pt x="5684" y="10249"/>
                  </a:cubicBezTo>
                  <a:close/>
                  <a:moveTo>
                    <a:pt x="17140" y="10303"/>
                  </a:moveTo>
                  <a:cubicBezTo>
                    <a:pt x="17068" y="10303"/>
                    <a:pt x="16996" y="10337"/>
                    <a:pt x="16937" y="10409"/>
                  </a:cubicBezTo>
                  <a:cubicBezTo>
                    <a:pt x="16823" y="10523"/>
                    <a:pt x="16845" y="10660"/>
                    <a:pt x="16959" y="10774"/>
                  </a:cubicBezTo>
                  <a:cubicBezTo>
                    <a:pt x="17017" y="10831"/>
                    <a:pt x="17079" y="10860"/>
                    <a:pt x="17142" y="10860"/>
                  </a:cubicBezTo>
                  <a:cubicBezTo>
                    <a:pt x="17205" y="10860"/>
                    <a:pt x="17268" y="10831"/>
                    <a:pt x="17325" y="10774"/>
                  </a:cubicBezTo>
                  <a:cubicBezTo>
                    <a:pt x="17439" y="10660"/>
                    <a:pt x="17439" y="10500"/>
                    <a:pt x="17325" y="10386"/>
                  </a:cubicBezTo>
                  <a:cubicBezTo>
                    <a:pt x="17270" y="10332"/>
                    <a:pt x="17205" y="10303"/>
                    <a:pt x="17140" y="10303"/>
                  </a:cubicBezTo>
                  <a:close/>
                  <a:moveTo>
                    <a:pt x="6700" y="10357"/>
                  </a:moveTo>
                  <a:cubicBezTo>
                    <a:pt x="6689" y="10357"/>
                    <a:pt x="6677" y="10359"/>
                    <a:pt x="6665" y="10363"/>
                  </a:cubicBezTo>
                  <a:cubicBezTo>
                    <a:pt x="6574" y="10363"/>
                    <a:pt x="6528" y="10363"/>
                    <a:pt x="6460" y="10432"/>
                  </a:cubicBezTo>
                  <a:cubicBezTo>
                    <a:pt x="6414" y="10477"/>
                    <a:pt x="6346" y="10523"/>
                    <a:pt x="6369" y="10637"/>
                  </a:cubicBezTo>
                  <a:cubicBezTo>
                    <a:pt x="6369" y="10706"/>
                    <a:pt x="6391" y="10751"/>
                    <a:pt x="6437" y="10820"/>
                  </a:cubicBezTo>
                  <a:cubicBezTo>
                    <a:pt x="6505" y="10865"/>
                    <a:pt x="6551" y="10911"/>
                    <a:pt x="6642" y="10911"/>
                  </a:cubicBezTo>
                  <a:cubicBezTo>
                    <a:pt x="6711" y="10888"/>
                    <a:pt x="6779" y="10911"/>
                    <a:pt x="6825" y="10820"/>
                  </a:cubicBezTo>
                  <a:cubicBezTo>
                    <a:pt x="6916" y="10774"/>
                    <a:pt x="6916" y="10706"/>
                    <a:pt x="6916" y="10637"/>
                  </a:cubicBezTo>
                  <a:cubicBezTo>
                    <a:pt x="6916" y="10546"/>
                    <a:pt x="6894" y="10500"/>
                    <a:pt x="6848" y="10455"/>
                  </a:cubicBezTo>
                  <a:cubicBezTo>
                    <a:pt x="6792" y="10398"/>
                    <a:pt x="6751" y="10357"/>
                    <a:pt x="6700" y="10357"/>
                  </a:cubicBezTo>
                  <a:close/>
                  <a:moveTo>
                    <a:pt x="7636" y="10404"/>
                  </a:moveTo>
                  <a:cubicBezTo>
                    <a:pt x="7625" y="10404"/>
                    <a:pt x="7614" y="10406"/>
                    <a:pt x="7601" y="10409"/>
                  </a:cubicBezTo>
                  <a:cubicBezTo>
                    <a:pt x="7533" y="10409"/>
                    <a:pt x="7464" y="10432"/>
                    <a:pt x="7419" y="10477"/>
                  </a:cubicBezTo>
                  <a:cubicBezTo>
                    <a:pt x="7350" y="10546"/>
                    <a:pt x="7304" y="10592"/>
                    <a:pt x="7327" y="10683"/>
                  </a:cubicBezTo>
                  <a:cubicBezTo>
                    <a:pt x="7327" y="10751"/>
                    <a:pt x="7327" y="10820"/>
                    <a:pt x="7396" y="10865"/>
                  </a:cubicBezTo>
                  <a:cubicBezTo>
                    <a:pt x="7441" y="10934"/>
                    <a:pt x="7510" y="10957"/>
                    <a:pt x="7601" y="10957"/>
                  </a:cubicBezTo>
                  <a:cubicBezTo>
                    <a:pt x="7670" y="10957"/>
                    <a:pt x="7738" y="10934"/>
                    <a:pt x="7784" y="10865"/>
                  </a:cubicBezTo>
                  <a:cubicBezTo>
                    <a:pt x="7829" y="10820"/>
                    <a:pt x="7875" y="10774"/>
                    <a:pt x="7875" y="10683"/>
                  </a:cubicBezTo>
                  <a:cubicBezTo>
                    <a:pt x="7875" y="10614"/>
                    <a:pt x="7852" y="10546"/>
                    <a:pt x="7807" y="10500"/>
                  </a:cubicBezTo>
                  <a:cubicBezTo>
                    <a:pt x="7747" y="10461"/>
                    <a:pt x="7705" y="10404"/>
                    <a:pt x="7636" y="10404"/>
                  </a:cubicBezTo>
                  <a:close/>
                  <a:moveTo>
                    <a:pt x="8537" y="10503"/>
                  </a:moveTo>
                  <a:cubicBezTo>
                    <a:pt x="8472" y="10503"/>
                    <a:pt x="8408" y="10526"/>
                    <a:pt x="8354" y="10569"/>
                  </a:cubicBezTo>
                  <a:cubicBezTo>
                    <a:pt x="8240" y="10683"/>
                    <a:pt x="8240" y="10843"/>
                    <a:pt x="8354" y="10957"/>
                  </a:cubicBezTo>
                  <a:cubicBezTo>
                    <a:pt x="8411" y="11014"/>
                    <a:pt x="8480" y="11042"/>
                    <a:pt x="8548" y="11042"/>
                  </a:cubicBezTo>
                  <a:cubicBezTo>
                    <a:pt x="8617" y="11042"/>
                    <a:pt x="8685" y="11014"/>
                    <a:pt x="8742" y="10957"/>
                  </a:cubicBezTo>
                  <a:cubicBezTo>
                    <a:pt x="8834" y="10865"/>
                    <a:pt x="8857" y="10706"/>
                    <a:pt x="8742" y="10592"/>
                  </a:cubicBezTo>
                  <a:cubicBezTo>
                    <a:pt x="8682" y="10531"/>
                    <a:pt x="8609" y="10503"/>
                    <a:pt x="8537" y="10503"/>
                  </a:cubicBezTo>
                  <a:close/>
                  <a:moveTo>
                    <a:pt x="9498" y="10594"/>
                  </a:moveTo>
                  <a:cubicBezTo>
                    <a:pt x="9428" y="10594"/>
                    <a:pt x="9361" y="10623"/>
                    <a:pt x="9313" y="10683"/>
                  </a:cubicBezTo>
                  <a:cubicBezTo>
                    <a:pt x="9199" y="10797"/>
                    <a:pt x="9199" y="10957"/>
                    <a:pt x="9313" y="11071"/>
                  </a:cubicBezTo>
                  <a:cubicBezTo>
                    <a:pt x="9364" y="11122"/>
                    <a:pt x="9420" y="11146"/>
                    <a:pt x="9479" y="11146"/>
                  </a:cubicBezTo>
                  <a:cubicBezTo>
                    <a:pt x="9551" y="11146"/>
                    <a:pt x="9626" y="11111"/>
                    <a:pt x="9701" y="11048"/>
                  </a:cubicBezTo>
                  <a:cubicBezTo>
                    <a:pt x="9792" y="10934"/>
                    <a:pt x="9792" y="10797"/>
                    <a:pt x="9678" y="10660"/>
                  </a:cubicBezTo>
                  <a:cubicBezTo>
                    <a:pt x="9624" y="10617"/>
                    <a:pt x="9560" y="10594"/>
                    <a:pt x="9498" y="10594"/>
                  </a:cubicBezTo>
                  <a:close/>
                  <a:moveTo>
                    <a:pt x="10420" y="10666"/>
                  </a:moveTo>
                  <a:cubicBezTo>
                    <a:pt x="10352" y="10666"/>
                    <a:pt x="10283" y="10694"/>
                    <a:pt x="10226" y="10751"/>
                  </a:cubicBezTo>
                  <a:cubicBezTo>
                    <a:pt x="10135" y="10843"/>
                    <a:pt x="10112" y="11048"/>
                    <a:pt x="10249" y="11139"/>
                  </a:cubicBezTo>
                  <a:cubicBezTo>
                    <a:pt x="10303" y="11182"/>
                    <a:pt x="10362" y="11205"/>
                    <a:pt x="10421" y="11205"/>
                  </a:cubicBezTo>
                  <a:cubicBezTo>
                    <a:pt x="10487" y="11205"/>
                    <a:pt x="10554" y="11177"/>
                    <a:pt x="10614" y="11116"/>
                  </a:cubicBezTo>
                  <a:cubicBezTo>
                    <a:pt x="10728" y="11002"/>
                    <a:pt x="10728" y="10865"/>
                    <a:pt x="10614" y="10751"/>
                  </a:cubicBezTo>
                  <a:cubicBezTo>
                    <a:pt x="10557" y="10694"/>
                    <a:pt x="10489" y="10666"/>
                    <a:pt x="10420" y="10666"/>
                  </a:cubicBezTo>
                  <a:close/>
                  <a:moveTo>
                    <a:pt x="11367" y="10757"/>
                  </a:moveTo>
                  <a:cubicBezTo>
                    <a:pt x="11305" y="10757"/>
                    <a:pt x="11242" y="10786"/>
                    <a:pt x="11185" y="10843"/>
                  </a:cubicBezTo>
                  <a:cubicBezTo>
                    <a:pt x="11071" y="10957"/>
                    <a:pt x="11071" y="11116"/>
                    <a:pt x="11162" y="11231"/>
                  </a:cubicBezTo>
                  <a:cubicBezTo>
                    <a:pt x="11230" y="11288"/>
                    <a:pt x="11299" y="11316"/>
                    <a:pt x="11364" y="11316"/>
                  </a:cubicBezTo>
                  <a:cubicBezTo>
                    <a:pt x="11430" y="11316"/>
                    <a:pt x="11493" y="11288"/>
                    <a:pt x="11550" y="11231"/>
                  </a:cubicBezTo>
                  <a:cubicBezTo>
                    <a:pt x="11664" y="11116"/>
                    <a:pt x="11664" y="10957"/>
                    <a:pt x="11550" y="10843"/>
                  </a:cubicBezTo>
                  <a:cubicBezTo>
                    <a:pt x="11493" y="10786"/>
                    <a:pt x="11430" y="10757"/>
                    <a:pt x="11367" y="10757"/>
                  </a:cubicBezTo>
                  <a:close/>
                  <a:moveTo>
                    <a:pt x="913" y="10774"/>
                  </a:moveTo>
                  <a:cubicBezTo>
                    <a:pt x="822" y="10797"/>
                    <a:pt x="776" y="10797"/>
                    <a:pt x="708" y="10865"/>
                  </a:cubicBezTo>
                  <a:cubicBezTo>
                    <a:pt x="662" y="10911"/>
                    <a:pt x="617" y="10957"/>
                    <a:pt x="617" y="11048"/>
                  </a:cubicBezTo>
                  <a:cubicBezTo>
                    <a:pt x="639" y="11139"/>
                    <a:pt x="639" y="11208"/>
                    <a:pt x="708" y="11253"/>
                  </a:cubicBezTo>
                  <a:cubicBezTo>
                    <a:pt x="754" y="11322"/>
                    <a:pt x="822" y="11322"/>
                    <a:pt x="913" y="11345"/>
                  </a:cubicBezTo>
                  <a:cubicBezTo>
                    <a:pt x="982" y="11345"/>
                    <a:pt x="1027" y="11299"/>
                    <a:pt x="1096" y="11253"/>
                  </a:cubicBezTo>
                  <a:cubicBezTo>
                    <a:pt x="1142" y="11208"/>
                    <a:pt x="1187" y="11162"/>
                    <a:pt x="1187" y="11071"/>
                  </a:cubicBezTo>
                  <a:cubicBezTo>
                    <a:pt x="1164" y="11002"/>
                    <a:pt x="1164" y="10934"/>
                    <a:pt x="1096" y="10888"/>
                  </a:cubicBezTo>
                  <a:cubicBezTo>
                    <a:pt x="1050" y="10820"/>
                    <a:pt x="1005" y="10774"/>
                    <a:pt x="913" y="10774"/>
                  </a:cubicBezTo>
                  <a:close/>
                  <a:moveTo>
                    <a:pt x="12314" y="10851"/>
                  </a:moveTo>
                  <a:cubicBezTo>
                    <a:pt x="12251" y="10851"/>
                    <a:pt x="12186" y="10879"/>
                    <a:pt x="12121" y="10934"/>
                  </a:cubicBezTo>
                  <a:cubicBezTo>
                    <a:pt x="12006" y="11048"/>
                    <a:pt x="12006" y="11208"/>
                    <a:pt x="12121" y="11322"/>
                  </a:cubicBezTo>
                  <a:cubicBezTo>
                    <a:pt x="12178" y="11379"/>
                    <a:pt x="12246" y="11408"/>
                    <a:pt x="12315" y="11408"/>
                  </a:cubicBezTo>
                  <a:cubicBezTo>
                    <a:pt x="12383" y="11408"/>
                    <a:pt x="12451" y="11379"/>
                    <a:pt x="12509" y="11322"/>
                  </a:cubicBezTo>
                  <a:cubicBezTo>
                    <a:pt x="12623" y="11208"/>
                    <a:pt x="12623" y="11071"/>
                    <a:pt x="12509" y="10957"/>
                  </a:cubicBezTo>
                  <a:cubicBezTo>
                    <a:pt x="12449" y="10885"/>
                    <a:pt x="12383" y="10851"/>
                    <a:pt x="12314" y="10851"/>
                  </a:cubicBezTo>
                  <a:close/>
                  <a:moveTo>
                    <a:pt x="1826" y="10843"/>
                  </a:moveTo>
                  <a:cubicBezTo>
                    <a:pt x="1758" y="10865"/>
                    <a:pt x="1689" y="10865"/>
                    <a:pt x="1644" y="10934"/>
                  </a:cubicBezTo>
                  <a:cubicBezTo>
                    <a:pt x="1575" y="10980"/>
                    <a:pt x="1552" y="11048"/>
                    <a:pt x="1552" y="11139"/>
                  </a:cubicBezTo>
                  <a:cubicBezTo>
                    <a:pt x="1552" y="11208"/>
                    <a:pt x="1575" y="11276"/>
                    <a:pt x="1644" y="11322"/>
                  </a:cubicBezTo>
                  <a:cubicBezTo>
                    <a:pt x="1689" y="11368"/>
                    <a:pt x="1735" y="11413"/>
                    <a:pt x="1826" y="11413"/>
                  </a:cubicBezTo>
                  <a:cubicBezTo>
                    <a:pt x="1895" y="11413"/>
                    <a:pt x="1963" y="11390"/>
                    <a:pt x="2009" y="11322"/>
                  </a:cubicBezTo>
                  <a:cubicBezTo>
                    <a:pt x="2055" y="11276"/>
                    <a:pt x="2123" y="11231"/>
                    <a:pt x="2100" y="11139"/>
                  </a:cubicBezTo>
                  <a:cubicBezTo>
                    <a:pt x="2100" y="11071"/>
                    <a:pt x="2100" y="11002"/>
                    <a:pt x="2032" y="10957"/>
                  </a:cubicBezTo>
                  <a:cubicBezTo>
                    <a:pt x="1963" y="10888"/>
                    <a:pt x="1918" y="10843"/>
                    <a:pt x="1826" y="10843"/>
                  </a:cubicBezTo>
                  <a:close/>
                  <a:moveTo>
                    <a:pt x="13270" y="10897"/>
                  </a:moveTo>
                  <a:cubicBezTo>
                    <a:pt x="13205" y="10897"/>
                    <a:pt x="13139" y="10931"/>
                    <a:pt x="13079" y="11002"/>
                  </a:cubicBezTo>
                  <a:cubicBezTo>
                    <a:pt x="12965" y="11116"/>
                    <a:pt x="12965" y="11253"/>
                    <a:pt x="13079" y="11368"/>
                  </a:cubicBezTo>
                  <a:cubicBezTo>
                    <a:pt x="13136" y="11425"/>
                    <a:pt x="13205" y="11453"/>
                    <a:pt x="13273" y="11453"/>
                  </a:cubicBezTo>
                  <a:cubicBezTo>
                    <a:pt x="13342" y="11453"/>
                    <a:pt x="13410" y="11425"/>
                    <a:pt x="13467" y="11368"/>
                  </a:cubicBezTo>
                  <a:cubicBezTo>
                    <a:pt x="13581" y="11253"/>
                    <a:pt x="13559" y="11094"/>
                    <a:pt x="13444" y="10980"/>
                  </a:cubicBezTo>
                  <a:cubicBezTo>
                    <a:pt x="13390" y="10925"/>
                    <a:pt x="13330" y="10897"/>
                    <a:pt x="13270" y="10897"/>
                  </a:cubicBezTo>
                  <a:close/>
                  <a:moveTo>
                    <a:pt x="2753" y="10950"/>
                  </a:moveTo>
                  <a:cubicBezTo>
                    <a:pt x="2692" y="10950"/>
                    <a:pt x="2631" y="10974"/>
                    <a:pt x="2580" y="11025"/>
                  </a:cubicBezTo>
                  <a:cubicBezTo>
                    <a:pt x="2465" y="11139"/>
                    <a:pt x="2465" y="11299"/>
                    <a:pt x="2580" y="11413"/>
                  </a:cubicBezTo>
                  <a:cubicBezTo>
                    <a:pt x="2637" y="11470"/>
                    <a:pt x="2705" y="11499"/>
                    <a:pt x="2774" y="11499"/>
                  </a:cubicBezTo>
                  <a:cubicBezTo>
                    <a:pt x="2842" y="11499"/>
                    <a:pt x="2911" y="11470"/>
                    <a:pt x="2968" y="11413"/>
                  </a:cubicBezTo>
                  <a:cubicBezTo>
                    <a:pt x="3082" y="11299"/>
                    <a:pt x="3082" y="11162"/>
                    <a:pt x="2968" y="11048"/>
                  </a:cubicBezTo>
                  <a:cubicBezTo>
                    <a:pt x="2905" y="10985"/>
                    <a:pt x="2828" y="10950"/>
                    <a:pt x="2753" y="10950"/>
                  </a:cubicBezTo>
                  <a:close/>
                  <a:moveTo>
                    <a:pt x="14220" y="11002"/>
                  </a:moveTo>
                  <a:cubicBezTo>
                    <a:pt x="14152" y="11002"/>
                    <a:pt x="14083" y="11048"/>
                    <a:pt x="14038" y="11071"/>
                  </a:cubicBezTo>
                  <a:cubicBezTo>
                    <a:pt x="13969" y="11116"/>
                    <a:pt x="13969" y="11208"/>
                    <a:pt x="13947" y="11276"/>
                  </a:cubicBezTo>
                  <a:cubicBezTo>
                    <a:pt x="13947" y="11322"/>
                    <a:pt x="13992" y="11390"/>
                    <a:pt x="14015" y="11482"/>
                  </a:cubicBezTo>
                  <a:cubicBezTo>
                    <a:pt x="14083" y="11505"/>
                    <a:pt x="14152" y="11550"/>
                    <a:pt x="14220" y="11550"/>
                  </a:cubicBezTo>
                  <a:cubicBezTo>
                    <a:pt x="14289" y="11527"/>
                    <a:pt x="14357" y="11505"/>
                    <a:pt x="14403" y="11459"/>
                  </a:cubicBezTo>
                  <a:cubicBezTo>
                    <a:pt x="14449" y="11413"/>
                    <a:pt x="14494" y="11322"/>
                    <a:pt x="14494" y="11276"/>
                  </a:cubicBezTo>
                  <a:cubicBezTo>
                    <a:pt x="14472" y="11208"/>
                    <a:pt x="14472" y="11116"/>
                    <a:pt x="14403" y="11071"/>
                  </a:cubicBezTo>
                  <a:cubicBezTo>
                    <a:pt x="14335" y="11048"/>
                    <a:pt x="14266" y="11002"/>
                    <a:pt x="14220" y="11002"/>
                  </a:cubicBezTo>
                  <a:close/>
                  <a:moveTo>
                    <a:pt x="3732" y="11054"/>
                  </a:moveTo>
                  <a:cubicBezTo>
                    <a:pt x="3664" y="11054"/>
                    <a:pt x="3595" y="11082"/>
                    <a:pt x="3538" y="11139"/>
                  </a:cubicBezTo>
                  <a:cubicBezTo>
                    <a:pt x="3424" y="11253"/>
                    <a:pt x="3424" y="11390"/>
                    <a:pt x="3538" y="11505"/>
                  </a:cubicBezTo>
                  <a:cubicBezTo>
                    <a:pt x="3595" y="11562"/>
                    <a:pt x="3664" y="11590"/>
                    <a:pt x="3732" y="11590"/>
                  </a:cubicBezTo>
                  <a:cubicBezTo>
                    <a:pt x="3801" y="11590"/>
                    <a:pt x="3869" y="11562"/>
                    <a:pt x="3926" y="11505"/>
                  </a:cubicBezTo>
                  <a:cubicBezTo>
                    <a:pt x="4018" y="11390"/>
                    <a:pt x="4018" y="11231"/>
                    <a:pt x="3926" y="11139"/>
                  </a:cubicBezTo>
                  <a:cubicBezTo>
                    <a:pt x="3869" y="11082"/>
                    <a:pt x="3801" y="11054"/>
                    <a:pt x="3732" y="11054"/>
                  </a:cubicBezTo>
                  <a:close/>
                  <a:moveTo>
                    <a:pt x="15156" y="11094"/>
                  </a:moveTo>
                  <a:cubicBezTo>
                    <a:pt x="15088" y="11116"/>
                    <a:pt x="15019" y="11116"/>
                    <a:pt x="14974" y="11185"/>
                  </a:cubicBezTo>
                  <a:cubicBezTo>
                    <a:pt x="14951" y="11231"/>
                    <a:pt x="14905" y="11299"/>
                    <a:pt x="14905" y="11368"/>
                  </a:cubicBezTo>
                  <a:cubicBezTo>
                    <a:pt x="14905" y="11436"/>
                    <a:pt x="14951" y="11505"/>
                    <a:pt x="14974" y="11573"/>
                  </a:cubicBezTo>
                  <a:cubicBezTo>
                    <a:pt x="15042" y="11596"/>
                    <a:pt x="15111" y="11641"/>
                    <a:pt x="15179" y="11641"/>
                  </a:cubicBezTo>
                  <a:cubicBezTo>
                    <a:pt x="15225" y="11619"/>
                    <a:pt x="15316" y="11619"/>
                    <a:pt x="15362" y="11550"/>
                  </a:cubicBezTo>
                  <a:cubicBezTo>
                    <a:pt x="15407" y="11482"/>
                    <a:pt x="15453" y="11413"/>
                    <a:pt x="15430" y="11368"/>
                  </a:cubicBezTo>
                  <a:cubicBezTo>
                    <a:pt x="15430" y="11299"/>
                    <a:pt x="15407" y="11208"/>
                    <a:pt x="15339" y="11162"/>
                  </a:cubicBezTo>
                  <a:cubicBezTo>
                    <a:pt x="15293" y="11139"/>
                    <a:pt x="15202" y="11094"/>
                    <a:pt x="15156" y="11094"/>
                  </a:cubicBezTo>
                  <a:close/>
                  <a:moveTo>
                    <a:pt x="4668" y="11145"/>
                  </a:moveTo>
                  <a:cubicBezTo>
                    <a:pt x="4600" y="11145"/>
                    <a:pt x="4531" y="11174"/>
                    <a:pt x="4474" y="11231"/>
                  </a:cubicBezTo>
                  <a:cubicBezTo>
                    <a:pt x="4360" y="11345"/>
                    <a:pt x="4383" y="11505"/>
                    <a:pt x="4497" y="11619"/>
                  </a:cubicBezTo>
                  <a:cubicBezTo>
                    <a:pt x="4551" y="11662"/>
                    <a:pt x="4610" y="11685"/>
                    <a:pt x="4671" y="11685"/>
                  </a:cubicBezTo>
                  <a:cubicBezTo>
                    <a:pt x="4740" y="11685"/>
                    <a:pt x="4813" y="11656"/>
                    <a:pt x="4885" y="11596"/>
                  </a:cubicBezTo>
                  <a:cubicBezTo>
                    <a:pt x="4976" y="11482"/>
                    <a:pt x="4976" y="11345"/>
                    <a:pt x="4862" y="11231"/>
                  </a:cubicBezTo>
                  <a:cubicBezTo>
                    <a:pt x="4805" y="11174"/>
                    <a:pt x="4737" y="11145"/>
                    <a:pt x="4668" y="11145"/>
                  </a:cubicBezTo>
                  <a:close/>
                  <a:moveTo>
                    <a:pt x="16095" y="11185"/>
                  </a:moveTo>
                  <a:cubicBezTo>
                    <a:pt x="16018" y="11185"/>
                    <a:pt x="15944" y="11208"/>
                    <a:pt x="15910" y="11253"/>
                  </a:cubicBezTo>
                  <a:cubicBezTo>
                    <a:pt x="15818" y="11322"/>
                    <a:pt x="15818" y="11550"/>
                    <a:pt x="15910" y="11641"/>
                  </a:cubicBezTo>
                  <a:cubicBezTo>
                    <a:pt x="15955" y="11676"/>
                    <a:pt x="16024" y="11693"/>
                    <a:pt x="16092" y="11693"/>
                  </a:cubicBezTo>
                  <a:cubicBezTo>
                    <a:pt x="16161" y="11693"/>
                    <a:pt x="16229" y="11676"/>
                    <a:pt x="16275" y="11641"/>
                  </a:cubicBezTo>
                  <a:cubicBezTo>
                    <a:pt x="16366" y="11573"/>
                    <a:pt x="16366" y="11345"/>
                    <a:pt x="16298" y="11253"/>
                  </a:cubicBezTo>
                  <a:cubicBezTo>
                    <a:pt x="16252" y="11208"/>
                    <a:pt x="16172" y="11185"/>
                    <a:pt x="16095" y="11185"/>
                  </a:cubicBezTo>
                  <a:close/>
                  <a:moveTo>
                    <a:pt x="5604" y="11213"/>
                  </a:moveTo>
                  <a:cubicBezTo>
                    <a:pt x="5535" y="11213"/>
                    <a:pt x="5467" y="11242"/>
                    <a:pt x="5410" y="11299"/>
                  </a:cubicBezTo>
                  <a:cubicBezTo>
                    <a:pt x="5296" y="11413"/>
                    <a:pt x="5296" y="11550"/>
                    <a:pt x="5410" y="11664"/>
                  </a:cubicBezTo>
                  <a:cubicBezTo>
                    <a:pt x="5470" y="11725"/>
                    <a:pt x="5537" y="11753"/>
                    <a:pt x="5606" y="11753"/>
                  </a:cubicBezTo>
                  <a:cubicBezTo>
                    <a:pt x="5669" y="11753"/>
                    <a:pt x="5733" y="11730"/>
                    <a:pt x="5798" y="11687"/>
                  </a:cubicBezTo>
                  <a:cubicBezTo>
                    <a:pt x="5889" y="11596"/>
                    <a:pt x="5889" y="11390"/>
                    <a:pt x="5798" y="11299"/>
                  </a:cubicBezTo>
                  <a:cubicBezTo>
                    <a:pt x="5741" y="11242"/>
                    <a:pt x="5672" y="11213"/>
                    <a:pt x="5604" y="11213"/>
                  </a:cubicBezTo>
                  <a:close/>
                  <a:moveTo>
                    <a:pt x="17027" y="11279"/>
                  </a:moveTo>
                  <a:cubicBezTo>
                    <a:pt x="16978" y="11279"/>
                    <a:pt x="16932" y="11291"/>
                    <a:pt x="16891" y="11322"/>
                  </a:cubicBezTo>
                  <a:cubicBezTo>
                    <a:pt x="16777" y="11368"/>
                    <a:pt x="16777" y="11482"/>
                    <a:pt x="16800" y="11573"/>
                  </a:cubicBezTo>
                  <a:cubicBezTo>
                    <a:pt x="16800" y="11713"/>
                    <a:pt x="16887" y="11783"/>
                    <a:pt x="17001" y="11783"/>
                  </a:cubicBezTo>
                  <a:cubicBezTo>
                    <a:pt x="17017" y="11783"/>
                    <a:pt x="17034" y="11781"/>
                    <a:pt x="17051" y="11778"/>
                  </a:cubicBezTo>
                  <a:cubicBezTo>
                    <a:pt x="17096" y="11778"/>
                    <a:pt x="17119" y="11756"/>
                    <a:pt x="17119" y="11710"/>
                  </a:cubicBezTo>
                  <a:cubicBezTo>
                    <a:pt x="17165" y="11619"/>
                    <a:pt x="17188" y="11505"/>
                    <a:pt x="17233" y="11390"/>
                  </a:cubicBezTo>
                  <a:cubicBezTo>
                    <a:pt x="17233" y="11368"/>
                    <a:pt x="17233" y="11368"/>
                    <a:pt x="17233" y="11345"/>
                  </a:cubicBezTo>
                  <a:cubicBezTo>
                    <a:pt x="17211" y="11322"/>
                    <a:pt x="17211" y="11322"/>
                    <a:pt x="17211" y="11322"/>
                  </a:cubicBezTo>
                  <a:cubicBezTo>
                    <a:pt x="17148" y="11297"/>
                    <a:pt x="17085" y="11279"/>
                    <a:pt x="17027" y="11279"/>
                  </a:cubicBezTo>
                  <a:close/>
                  <a:moveTo>
                    <a:pt x="6585" y="11282"/>
                  </a:moveTo>
                  <a:cubicBezTo>
                    <a:pt x="6517" y="11282"/>
                    <a:pt x="6448" y="11311"/>
                    <a:pt x="6391" y="11368"/>
                  </a:cubicBezTo>
                  <a:cubicBezTo>
                    <a:pt x="6277" y="11482"/>
                    <a:pt x="6277" y="11619"/>
                    <a:pt x="6391" y="11756"/>
                  </a:cubicBezTo>
                  <a:cubicBezTo>
                    <a:pt x="6426" y="11801"/>
                    <a:pt x="6494" y="11824"/>
                    <a:pt x="6565" y="11824"/>
                  </a:cubicBezTo>
                  <a:cubicBezTo>
                    <a:pt x="6637" y="11824"/>
                    <a:pt x="6711" y="11801"/>
                    <a:pt x="6757" y="11756"/>
                  </a:cubicBezTo>
                  <a:cubicBezTo>
                    <a:pt x="6871" y="11641"/>
                    <a:pt x="6871" y="11482"/>
                    <a:pt x="6779" y="11368"/>
                  </a:cubicBezTo>
                  <a:cubicBezTo>
                    <a:pt x="6722" y="11311"/>
                    <a:pt x="6654" y="11282"/>
                    <a:pt x="6585" y="11282"/>
                  </a:cubicBezTo>
                  <a:close/>
                  <a:moveTo>
                    <a:pt x="7524" y="11376"/>
                  </a:moveTo>
                  <a:cubicBezTo>
                    <a:pt x="7464" y="11376"/>
                    <a:pt x="7404" y="11404"/>
                    <a:pt x="7350" y="11459"/>
                  </a:cubicBezTo>
                  <a:cubicBezTo>
                    <a:pt x="7213" y="11573"/>
                    <a:pt x="7213" y="11733"/>
                    <a:pt x="7327" y="11847"/>
                  </a:cubicBezTo>
                  <a:cubicBezTo>
                    <a:pt x="7384" y="11904"/>
                    <a:pt x="7453" y="11932"/>
                    <a:pt x="7521" y="11932"/>
                  </a:cubicBezTo>
                  <a:cubicBezTo>
                    <a:pt x="7590" y="11932"/>
                    <a:pt x="7658" y="11904"/>
                    <a:pt x="7715" y="11847"/>
                  </a:cubicBezTo>
                  <a:cubicBezTo>
                    <a:pt x="7829" y="11733"/>
                    <a:pt x="7829" y="11573"/>
                    <a:pt x="7715" y="11482"/>
                  </a:cubicBezTo>
                  <a:cubicBezTo>
                    <a:pt x="7656" y="11410"/>
                    <a:pt x="7590" y="11376"/>
                    <a:pt x="7524" y="11376"/>
                  </a:cubicBezTo>
                  <a:close/>
                  <a:moveTo>
                    <a:pt x="8446" y="11459"/>
                  </a:moveTo>
                  <a:cubicBezTo>
                    <a:pt x="8400" y="11459"/>
                    <a:pt x="8332" y="11505"/>
                    <a:pt x="8263" y="11527"/>
                  </a:cubicBezTo>
                  <a:cubicBezTo>
                    <a:pt x="8217" y="11596"/>
                    <a:pt x="8172" y="11641"/>
                    <a:pt x="8172" y="11710"/>
                  </a:cubicBezTo>
                  <a:cubicBezTo>
                    <a:pt x="8195" y="11778"/>
                    <a:pt x="8195" y="11847"/>
                    <a:pt x="8263" y="11915"/>
                  </a:cubicBezTo>
                  <a:cubicBezTo>
                    <a:pt x="8309" y="11961"/>
                    <a:pt x="8377" y="11984"/>
                    <a:pt x="8446" y="11984"/>
                  </a:cubicBezTo>
                  <a:cubicBezTo>
                    <a:pt x="8454" y="11988"/>
                    <a:pt x="8464" y="11990"/>
                    <a:pt x="8475" y="11990"/>
                  </a:cubicBezTo>
                  <a:cubicBezTo>
                    <a:pt x="8523" y="11990"/>
                    <a:pt x="8591" y="11953"/>
                    <a:pt x="8628" y="11915"/>
                  </a:cubicBezTo>
                  <a:cubicBezTo>
                    <a:pt x="8697" y="11870"/>
                    <a:pt x="8697" y="11801"/>
                    <a:pt x="8720" y="11733"/>
                  </a:cubicBezTo>
                  <a:cubicBezTo>
                    <a:pt x="8720" y="11664"/>
                    <a:pt x="8674" y="11596"/>
                    <a:pt x="8651" y="11550"/>
                  </a:cubicBezTo>
                  <a:cubicBezTo>
                    <a:pt x="8605" y="11482"/>
                    <a:pt x="8514" y="11459"/>
                    <a:pt x="8446" y="11459"/>
                  </a:cubicBezTo>
                  <a:close/>
                  <a:moveTo>
                    <a:pt x="9381" y="11550"/>
                  </a:moveTo>
                  <a:cubicBezTo>
                    <a:pt x="9336" y="11550"/>
                    <a:pt x="9267" y="11596"/>
                    <a:pt x="9199" y="11619"/>
                  </a:cubicBezTo>
                  <a:cubicBezTo>
                    <a:pt x="9176" y="11687"/>
                    <a:pt x="9130" y="11756"/>
                    <a:pt x="9130" y="11824"/>
                  </a:cubicBezTo>
                  <a:cubicBezTo>
                    <a:pt x="9153" y="11893"/>
                    <a:pt x="9153" y="11961"/>
                    <a:pt x="9222" y="12007"/>
                  </a:cubicBezTo>
                  <a:cubicBezTo>
                    <a:pt x="9259" y="12044"/>
                    <a:pt x="9311" y="12081"/>
                    <a:pt x="9367" y="12081"/>
                  </a:cubicBezTo>
                  <a:cubicBezTo>
                    <a:pt x="9379" y="12081"/>
                    <a:pt x="9392" y="12079"/>
                    <a:pt x="9404" y="12075"/>
                  </a:cubicBezTo>
                  <a:cubicBezTo>
                    <a:pt x="9473" y="12075"/>
                    <a:pt x="9564" y="12075"/>
                    <a:pt x="9587" y="12007"/>
                  </a:cubicBezTo>
                  <a:cubicBezTo>
                    <a:pt x="9633" y="11938"/>
                    <a:pt x="9678" y="11870"/>
                    <a:pt x="9655" y="11824"/>
                  </a:cubicBezTo>
                  <a:cubicBezTo>
                    <a:pt x="9655" y="11756"/>
                    <a:pt x="9633" y="11687"/>
                    <a:pt x="9587" y="11619"/>
                  </a:cubicBezTo>
                  <a:cubicBezTo>
                    <a:pt x="9541" y="11573"/>
                    <a:pt x="9450" y="11550"/>
                    <a:pt x="9381" y="11550"/>
                  </a:cubicBezTo>
                  <a:close/>
                  <a:moveTo>
                    <a:pt x="10360" y="11664"/>
                  </a:moveTo>
                  <a:cubicBezTo>
                    <a:pt x="10283" y="11664"/>
                    <a:pt x="10203" y="11687"/>
                    <a:pt x="10158" y="11733"/>
                  </a:cubicBezTo>
                  <a:cubicBezTo>
                    <a:pt x="10089" y="11801"/>
                    <a:pt x="10066" y="12007"/>
                    <a:pt x="10158" y="12098"/>
                  </a:cubicBezTo>
                  <a:cubicBezTo>
                    <a:pt x="10194" y="12147"/>
                    <a:pt x="10277" y="12170"/>
                    <a:pt x="10356" y="12170"/>
                  </a:cubicBezTo>
                  <a:cubicBezTo>
                    <a:pt x="10425" y="12170"/>
                    <a:pt x="10491" y="12153"/>
                    <a:pt x="10523" y="12121"/>
                  </a:cubicBezTo>
                  <a:cubicBezTo>
                    <a:pt x="10614" y="12029"/>
                    <a:pt x="10614" y="11801"/>
                    <a:pt x="10546" y="11733"/>
                  </a:cubicBezTo>
                  <a:cubicBezTo>
                    <a:pt x="10511" y="11687"/>
                    <a:pt x="10437" y="11664"/>
                    <a:pt x="10360" y="11664"/>
                  </a:cubicBezTo>
                  <a:close/>
                  <a:moveTo>
                    <a:pt x="11299" y="11710"/>
                  </a:moveTo>
                  <a:cubicBezTo>
                    <a:pt x="11225" y="11710"/>
                    <a:pt x="11150" y="11733"/>
                    <a:pt x="11116" y="11778"/>
                  </a:cubicBezTo>
                  <a:cubicBezTo>
                    <a:pt x="11025" y="11870"/>
                    <a:pt x="11025" y="12052"/>
                    <a:pt x="11093" y="12144"/>
                  </a:cubicBezTo>
                  <a:cubicBezTo>
                    <a:pt x="11142" y="12193"/>
                    <a:pt x="11224" y="12215"/>
                    <a:pt x="11303" y="12215"/>
                  </a:cubicBezTo>
                  <a:cubicBezTo>
                    <a:pt x="11372" y="12215"/>
                    <a:pt x="11439" y="12198"/>
                    <a:pt x="11481" y="12166"/>
                  </a:cubicBezTo>
                  <a:cubicBezTo>
                    <a:pt x="11573" y="12075"/>
                    <a:pt x="11573" y="11847"/>
                    <a:pt x="11481" y="11778"/>
                  </a:cubicBezTo>
                  <a:cubicBezTo>
                    <a:pt x="11447" y="11733"/>
                    <a:pt x="11373" y="11710"/>
                    <a:pt x="11299" y="11710"/>
                  </a:cubicBezTo>
                  <a:close/>
                  <a:moveTo>
                    <a:pt x="804" y="11733"/>
                  </a:moveTo>
                  <a:cubicBezTo>
                    <a:pt x="771" y="11733"/>
                    <a:pt x="738" y="11740"/>
                    <a:pt x="708" y="11756"/>
                  </a:cubicBezTo>
                  <a:cubicBezTo>
                    <a:pt x="594" y="11801"/>
                    <a:pt x="571" y="11847"/>
                    <a:pt x="594" y="11961"/>
                  </a:cubicBezTo>
                  <a:cubicBezTo>
                    <a:pt x="617" y="12052"/>
                    <a:pt x="662" y="12121"/>
                    <a:pt x="708" y="12212"/>
                  </a:cubicBezTo>
                  <a:cubicBezTo>
                    <a:pt x="708" y="12258"/>
                    <a:pt x="754" y="12281"/>
                    <a:pt x="799" y="12281"/>
                  </a:cubicBezTo>
                  <a:cubicBezTo>
                    <a:pt x="913" y="12281"/>
                    <a:pt x="1027" y="12212"/>
                    <a:pt x="1050" y="12121"/>
                  </a:cubicBezTo>
                  <a:cubicBezTo>
                    <a:pt x="1096" y="12007"/>
                    <a:pt x="1073" y="11893"/>
                    <a:pt x="982" y="11824"/>
                  </a:cubicBezTo>
                  <a:cubicBezTo>
                    <a:pt x="936" y="11763"/>
                    <a:pt x="870" y="11733"/>
                    <a:pt x="804" y="11733"/>
                  </a:cubicBezTo>
                  <a:close/>
                  <a:moveTo>
                    <a:pt x="12244" y="11797"/>
                  </a:moveTo>
                  <a:cubicBezTo>
                    <a:pt x="12175" y="11797"/>
                    <a:pt x="12131" y="11850"/>
                    <a:pt x="12052" y="11870"/>
                  </a:cubicBezTo>
                  <a:cubicBezTo>
                    <a:pt x="12052" y="11938"/>
                    <a:pt x="11984" y="11984"/>
                    <a:pt x="11984" y="12052"/>
                  </a:cubicBezTo>
                  <a:cubicBezTo>
                    <a:pt x="11984" y="12144"/>
                    <a:pt x="12052" y="12189"/>
                    <a:pt x="12052" y="12258"/>
                  </a:cubicBezTo>
                  <a:cubicBezTo>
                    <a:pt x="12062" y="12254"/>
                    <a:pt x="12071" y="12253"/>
                    <a:pt x="12079" y="12253"/>
                  </a:cubicBezTo>
                  <a:cubicBezTo>
                    <a:pt x="12128" y="12253"/>
                    <a:pt x="12153" y="12303"/>
                    <a:pt x="12212" y="12303"/>
                  </a:cubicBezTo>
                  <a:cubicBezTo>
                    <a:pt x="12229" y="12308"/>
                    <a:pt x="12246" y="12310"/>
                    <a:pt x="12262" y="12310"/>
                  </a:cubicBezTo>
                  <a:cubicBezTo>
                    <a:pt x="12328" y="12310"/>
                    <a:pt x="12380" y="12276"/>
                    <a:pt x="12417" y="12258"/>
                  </a:cubicBezTo>
                  <a:cubicBezTo>
                    <a:pt x="12463" y="12235"/>
                    <a:pt x="12486" y="12144"/>
                    <a:pt x="12486" y="12098"/>
                  </a:cubicBezTo>
                  <a:cubicBezTo>
                    <a:pt x="12531" y="12007"/>
                    <a:pt x="12463" y="11938"/>
                    <a:pt x="12440" y="11870"/>
                  </a:cubicBezTo>
                  <a:cubicBezTo>
                    <a:pt x="12417" y="11824"/>
                    <a:pt x="12349" y="11824"/>
                    <a:pt x="12280" y="11801"/>
                  </a:cubicBezTo>
                  <a:cubicBezTo>
                    <a:pt x="12268" y="11798"/>
                    <a:pt x="12256" y="11797"/>
                    <a:pt x="12244" y="11797"/>
                  </a:cubicBezTo>
                  <a:close/>
                  <a:moveTo>
                    <a:pt x="1769" y="11830"/>
                  </a:moveTo>
                  <a:cubicBezTo>
                    <a:pt x="1701" y="11830"/>
                    <a:pt x="1632" y="11858"/>
                    <a:pt x="1575" y="11915"/>
                  </a:cubicBezTo>
                  <a:cubicBezTo>
                    <a:pt x="1461" y="12029"/>
                    <a:pt x="1461" y="12166"/>
                    <a:pt x="1552" y="12281"/>
                  </a:cubicBezTo>
                  <a:cubicBezTo>
                    <a:pt x="1615" y="12343"/>
                    <a:pt x="1692" y="12378"/>
                    <a:pt x="1767" y="12378"/>
                  </a:cubicBezTo>
                  <a:cubicBezTo>
                    <a:pt x="1828" y="12378"/>
                    <a:pt x="1889" y="12355"/>
                    <a:pt x="1940" y="12303"/>
                  </a:cubicBezTo>
                  <a:cubicBezTo>
                    <a:pt x="2055" y="12189"/>
                    <a:pt x="2055" y="12029"/>
                    <a:pt x="1963" y="11915"/>
                  </a:cubicBezTo>
                  <a:cubicBezTo>
                    <a:pt x="1906" y="11858"/>
                    <a:pt x="1838" y="11830"/>
                    <a:pt x="1769" y="11830"/>
                  </a:cubicBezTo>
                  <a:close/>
                  <a:moveTo>
                    <a:pt x="13202" y="11888"/>
                  </a:moveTo>
                  <a:cubicBezTo>
                    <a:pt x="13129" y="11888"/>
                    <a:pt x="13070" y="11941"/>
                    <a:pt x="13011" y="11961"/>
                  </a:cubicBezTo>
                  <a:cubicBezTo>
                    <a:pt x="12988" y="12007"/>
                    <a:pt x="12965" y="12029"/>
                    <a:pt x="12942" y="12075"/>
                  </a:cubicBezTo>
                  <a:cubicBezTo>
                    <a:pt x="12942" y="12121"/>
                    <a:pt x="12942" y="12189"/>
                    <a:pt x="12942" y="12235"/>
                  </a:cubicBezTo>
                  <a:cubicBezTo>
                    <a:pt x="12965" y="12258"/>
                    <a:pt x="12988" y="12326"/>
                    <a:pt x="13011" y="12326"/>
                  </a:cubicBezTo>
                  <a:cubicBezTo>
                    <a:pt x="13079" y="12349"/>
                    <a:pt x="13102" y="12395"/>
                    <a:pt x="13170" y="12395"/>
                  </a:cubicBezTo>
                  <a:cubicBezTo>
                    <a:pt x="13188" y="12399"/>
                    <a:pt x="13204" y="12401"/>
                    <a:pt x="13218" y="12401"/>
                  </a:cubicBezTo>
                  <a:cubicBezTo>
                    <a:pt x="13280" y="12401"/>
                    <a:pt x="13321" y="12368"/>
                    <a:pt x="13376" y="12349"/>
                  </a:cubicBezTo>
                  <a:cubicBezTo>
                    <a:pt x="13422" y="12326"/>
                    <a:pt x="13422" y="12235"/>
                    <a:pt x="13444" y="12189"/>
                  </a:cubicBezTo>
                  <a:cubicBezTo>
                    <a:pt x="13467" y="12098"/>
                    <a:pt x="13422" y="12029"/>
                    <a:pt x="13376" y="11961"/>
                  </a:cubicBezTo>
                  <a:cubicBezTo>
                    <a:pt x="13353" y="11938"/>
                    <a:pt x="13285" y="11915"/>
                    <a:pt x="13239" y="11893"/>
                  </a:cubicBezTo>
                  <a:cubicBezTo>
                    <a:pt x="13226" y="11889"/>
                    <a:pt x="13214" y="11888"/>
                    <a:pt x="13202" y="11888"/>
                  </a:cubicBezTo>
                  <a:close/>
                  <a:moveTo>
                    <a:pt x="2682" y="11898"/>
                  </a:moveTo>
                  <a:cubicBezTo>
                    <a:pt x="2614" y="11898"/>
                    <a:pt x="2545" y="11927"/>
                    <a:pt x="2488" y="11984"/>
                  </a:cubicBezTo>
                  <a:cubicBezTo>
                    <a:pt x="2374" y="12098"/>
                    <a:pt x="2397" y="12258"/>
                    <a:pt x="2488" y="12372"/>
                  </a:cubicBezTo>
                  <a:cubicBezTo>
                    <a:pt x="2531" y="12415"/>
                    <a:pt x="2600" y="12438"/>
                    <a:pt x="2670" y="12438"/>
                  </a:cubicBezTo>
                  <a:cubicBezTo>
                    <a:pt x="2748" y="12438"/>
                    <a:pt x="2828" y="12409"/>
                    <a:pt x="2876" y="12349"/>
                  </a:cubicBezTo>
                  <a:cubicBezTo>
                    <a:pt x="2968" y="12235"/>
                    <a:pt x="2968" y="12098"/>
                    <a:pt x="2876" y="11984"/>
                  </a:cubicBezTo>
                  <a:cubicBezTo>
                    <a:pt x="2819" y="11927"/>
                    <a:pt x="2751" y="11898"/>
                    <a:pt x="2682" y="11898"/>
                  </a:cubicBezTo>
                  <a:close/>
                  <a:moveTo>
                    <a:pt x="14129" y="11961"/>
                  </a:moveTo>
                  <a:cubicBezTo>
                    <a:pt x="14061" y="11961"/>
                    <a:pt x="14015" y="11984"/>
                    <a:pt x="13969" y="12029"/>
                  </a:cubicBezTo>
                  <a:cubicBezTo>
                    <a:pt x="13969" y="12052"/>
                    <a:pt x="13947" y="12075"/>
                    <a:pt x="13924" y="12098"/>
                  </a:cubicBezTo>
                  <a:cubicBezTo>
                    <a:pt x="13832" y="12144"/>
                    <a:pt x="13855" y="12235"/>
                    <a:pt x="13878" y="12303"/>
                  </a:cubicBezTo>
                  <a:cubicBezTo>
                    <a:pt x="13901" y="12372"/>
                    <a:pt x="13969" y="12418"/>
                    <a:pt x="14038" y="12463"/>
                  </a:cubicBezTo>
                  <a:cubicBezTo>
                    <a:pt x="14045" y="12471"/>
                    <a:pt x="14056" y="12473"/>
                    <a:pt x="14067" y="12473"/>
                  </a:cubicBezTo>
                  <a:cubicBezTo>
                    <a:pt x="14089" y="12473"/>
                    <a:pt x="14114" y="12463"/>
                    <a:pt x="14129" y="12463"/>
                  </a:cubicBezTo>
                  <a:cubicBezTo>
                    <a:pt x="14141" y="12466"/>
                    <a:pt x="14153" y="12467"/>
                    <a:pt x="14163" y="12467"/>
                  </a:cubicBezTo>
                  <a:cubicBezTo>
                    <a:pt x="14249" y="12467"/>
                    <a:pt x="14274" y="12390"/>
                    <a:pt x="14335" y="12349"/>
                  </a:cubicBezTo>
                  <a:cubicBezTo>
                    <a:pt x="14357" y="12326"/>
                    <a:pt x="14380" y="12281"/>
                    <a:pt x="14380" y="12235"/>
                  </a:cubicBezTo>
                  <a:cubicBezTo>
                    <a:pt x="14380" y="12166"/>
                    <a:pt x="14357" y="12098"/>
                    <a:pt x="14289" y="12075"/>
                  </a:cubicBezTo>
                  <a:cubicBezTo>
                    <a:pt x="14289" y="12052"/>
                    <a:pt x="14266" y="12052"/>
                    <a:pt x="14266" y="12029"/>
                  </a:cubicBezTo>
                  <a:cubicBezTo>
                    <a:pt x="14220" y="11984"/>
                    <a:pt x="14175" y="11961"/>
                    <a:pt x="14129" y="11961"/>
                  </a:cubicBezTo>
                  <a:close/>
                  <a:moveTo>
                    <a:pt x="3630" y="12007"/>
                  </a:moveTo>
                  <a:cubicBezTo>
                    <a:pt x="3561" y="12007"/>
                    <a:pt x="3493" y="12052"/>
                    <a:pt x="3424" y="12075"/>
                  </a:cubicBezTo>
                  <a:cubicBezTo>
                    <a:pt x="3401" y="12144"/>
                    <a:pt x="3356" y="12212"/>
                    <a:pt x="3356" y="12281"/>
                  </a:cubicBezTo>
                  <a:cubicBezTo>
                    <a:pt x="3378" y="12326"/>
                    <a:pt x="3378" y="12418"/>
                    <a:pt x="3447" y="12463"/>
                  </a:cubicBezTo>
                  <a:cubicBezTo>
                    <a:pt x="3503" y="12500"/>
                    <a:pt x="3559" y="12538"/>
                    <a:pt x="3602" y="12538"/>
                  </a:cubicBezTo>
                  <a:cubicBezTo>
                    <a:pt x="3612" y="12538"/>
                    <a:pt x="3621" y="12536"/>
                    <a:pt x="3630" y="12532"/>
                  </a:cubicBezTo>
                  <a:cubicBezTo>
                    <a:pt x="3698" y="12532"/>
                    <a:pt x="3789" y="12509"/>
                    <a:pt x="3835" y="12440"/>
                  </a:cubicBezTo>
                  <a:cubicBezTo>
                    <a:pt x="3858" y="12395"/>
                    <a:pt x="3903" y="12326"/>
                    <a:pt x="3903" y="12258"/>
                  </a:cubicBezTo>
                  <a:cubicBezTo>
                    <a:pt x="3881" y="12212"/>
                    <a:pt x="3881" y="12121"/>
                    <a:pt x="3812" y="12075"/>
                  </a:cubicBezTo>
                  <a:cubicBezTo>
                    <a:pt x="3766" y="12052"/>
                    <a:pt x="3698" y="12007"/>
                    <a:pt x="3630" y="12007"/>
                  </a:cubicBezTo>
                  <a:close/>
                  <a:moveTo>
                    <a:pt x="15076" y="12058"/>
                  </a:moveTo>
                  <a:cubicBezTo>
                    <a:pt x="15019" y="12058"/>
                    <a:pt x="14962" y="12087"/>
                    <a:pt x="14905" y="12144"/>
                  </a:cubicBezTo>
                  <a:cubicBezTo>
                    <a:pt x="14791" y="12258"/>
                    <a:pt x="14791" y="12372"/>
                    <a:pt x="14905" y="12486"/>
                  </a:cubicBezTo>
                  <a:cubicBezTo>
                    <a:pt x="14962" y="12543"/>
                    <a:pt x="15019" y="12572"/>
                    <a:pt x="15076" y="12572"/>
                  </a:cubicBezTo>
                  <a:cubicBezTo>
                    <a:pt x="15133" y="12572"/>
                    <a:pt x="15191" y="12543"/>
                    <a:pt x="15248" y="12486"/>
                  </a:cubicBezTo>
                  <a:cubicBezTo>
                    <a:pt x="15339" y="12372"/>
                    <a:pt x="15339" y="12258"/>
                    <a:pt x="15248" y="12144"/>
                  </a:cubicBezTo>
                  <a:cubicBezTo>
                    <a:pt x="15191" y="12087"/>
                    <a:pt x="15133" y="12058"/>
                    <a:pt x="15076" y="12058"/>
                  </a:cubicBezTo>
                  <a:close/>
                  <a:moveTo>
                    <a:pt x="16868" y="12235"/>
                  </a:moveTo>
                  <a:cubicBezTo>
                    <a:pt x="16845" y="12258"/>
                    <a:pt x="16823" y="12281"/>
                    <a:pt x="16823" y="12281"/>
                  </a:cubicBezTo>
                  <a:cubicBezTo>
                    <a:pt x="16731" y="12372"/>
                    <a:pt x="16708" y="12440"/>
                    <a:pt x="16754" y="12532"/>
                  </a:cubicBezTo>
                  <a:cubicBezTo>
                    <a:pt x="16754" y="12554"/>
                    <a:pt x="16754" y="12554"/>
                    <a:pt x="16754" y="12577"/>
                  </a:cubicBezTo>
                  <a:cubicBezTo>
                    <a:pt x="16777" y="12554"/>
                    <a:pt x="16777" y="12554"/>
                    <a:pt x="16800" y="12532"/>
                  </a:cubicBezTo>
                  <a:cubicBezTo>
                    <a:pt x="16823" y="12463"/>
                    <a:pt x="16868" y="12372"/>
                    <a:pt x="16914" y="12281"/>
                  </a:cubicBezTo>
                  <a:cubicBezTo>
                    <a:pt x="16914" y="12258"/>
                    <a:pt x="16914" y="12258"/>
                    <a:pt x="16891" y="12258"/>
                  </a:cubicBezTo>
                  <a:cubicBezTo>
                    <a:pt x="16891" y="12235"/>
                    <a:pt x="16868" y="12235"/>
                    <a:pt x="16868" y="12235"/>
                  </a:cubicBezTo>
                  <a:close/>
                  <a:moveTo>
                    <a:pt x="4588" y="12092"/>
                  </a:moveTo>
                  <a:cubicBezTo>
                    <a:pt x="4514" y="12092"/>
                    <a:pt x="4440" y="12109"/>
                    <a:pt x="4406" y="12144"/>
                  </a:cubicBezTo>
                  <a:cubicBezTo>
                    <a:pt x="4337" y="12235"/>
                    <a:pt x="4337" y="12463"/>
                    <a:pt x="4428" y="12532"/>
                  </a:cubicBezTo>
                  <a:cubicBezTo>
                    <a:pt x="4460" y="12574"/>
                    <a:pt x="4527" y="12592"/>
                    <a:pt x="4595" y="12592"/>
                  </a:cubicBezTo>
                  <a:cubicBezTo>
                    <a:pt x="4675" y="12592"/>
                    <a:pt x="4757" y="12568"/>
                    <a:pt x="4794" y="12532"/>
                  </a:cubicBezTo>
                  <a:cubicBezTo>
                    <a:pt x="4885" y="12440"/>
                    <a:pt x="4862" y="12212"/>
                    <a:pt x="4771" y="12144"/>
                  </a:cubicBezTo>
                  <a:cubicBezTo>
                    <a:pt x="4737" y="12109"/>
                    <a:pt x="4662" y="12092"/>
                    <a:pt x="4588" y="12092"/>
                  </a:cubicBezTo>
                  <a:close/>
                  <a:moveTo>
                    <a:pt x="16015" y="12166"/>
                  </a:moveTo>
                  <a:cubicBezTo>
                    <a:pt x="15955" y="12166"/>
                    <a:pt x="15898" y="12189"/>
                    <a:pt x="15864" y="12235"/>
                  </a:cubicBezTo>
                  <a:cubicBezTo>
                    <a:pt x="15750" y="12326"/>
                    <a:pt x="15750" y="12486"/>
                    <a:pt x="15841" y="12577"/>
                  </a:cubicBezTo>
                  <a:cubicBezTo>
                    <a:pt x="15887" y="12623"/>
                    <a:pt x="15949" y="12646"/>
                    <a:pt x="16012" y="12646"/>
                  </a:cubicBezTo>
                  <a:cubicBezTo>
                    <a:pt x="16075" y="12646"/>
                    <a:pt x="16138" y="12623"/>
                    <a:pt x="16183" y="12577"/>
                  </a:cubicBezTo>
                  <a:cubicBezTo>
                    <a:pt x="16275" y="12486"/>
                    <a:pt x="16275" y="12326"/>
                    <a:pt x="16183" y="12235"/>
                  </a:cubicBezTo>
                  <a:cubicBezTo>
                    <a:pt x="16138" y="12189"/>
                    <a:pt x="16075" y="12166"/>
                    <a:pt x="16015" y="12166"/>
                  </a:cubicBezTo>
                  <a:close/>
                  <a:moveTo>
                    <a:pt x="5518" y="12163"/>
                  </a:moveTo>
                  <a:cubicBezTo>
                    <a:pt x="5444" y="12163"/>
                    <a:pt x="5373" y="12180"/>
                    <a:pt x="5341" y="12212"/>
                  </a:cubicBezTo>
                  <a:cubicBezTo>
                    <a:pt x="5273" y="12303"/>
                    <a:pt x="5250" y="12486"/>
                    <a:pt x="5341" y="12600"/>
                  </a:cubicBezTo>
                  <a:cubicBezTo>
                    <a:pt x="5376" y="12646"/>
                    <a:pt x="5450" y="12669"/>
                    <a:pt x="5524" y="12669"/>
                  </a:cubicBezTo>
                  <a:cubicBezTo>
                    <a:pt x="5598" y="12669"/>
                    <a:pt x="5672" y="12646"/>
                    <a:pt x="5707" y="12600"/>
                  </a:cubicBezTo>
                  <a:cubicBezTo>
                    <a:pt x="5798" y="12532"/>
                    <a:pt x="5798" y="12303"/>
                    <a:pt x="5729" y="12235"/>
                  </a:cubicBezTo>
                  <a:cubicBezTo>
                    <a:pt x="5693" y="12186"/>
                    <a:pt x="5604" y="12163"/>
                    <a:pt x="5518" y="12163"/>
                  </a:cubicBezTo>
                  <a:close/>
                  <a:moveTo>
                    <a:pt x="6477" y="12253"/>
                  </a:moveTo>
                  <a:cubicBezTo>
                    <a:pt x="6418" y="12253"/>
                    <a:pt x="6359" y="12307"/>
                    <a:pt x="6300" y="12326"/>
                  </a:cubicBezTo>
                  <a:cubicBezTo>
                    <a:pt x="6277" y="12395"/>
                    <a:pt x="6232" y="12418"/>
                    <a:pt x="6232" y="12509"/>
                  </a:cubicBezTo>
                  <a:cubicBezTo>
                    <a:pt x="6232" y="12577"/>
                    <a:pt x="6277" y="12623"/>
                    <a:pt x="6300" y="12691"/>
                  </a:cubicBezTo>
                  <a:cubicBezTo>
                    <a:pt x="6346" y="12691"/>
                    <a:pt x="6391" y="12760"/>
                    <a:pt x="6460" y="12760"/>
                  </a:cubicBezTo>
                  <a:cubicBezTo>
                    <a:pt x="6528" y="12760"/>
                    <a:pt x="6597" y="12737"/>
                    <a:pt x="6665" y="12691"/>
                  </a:cubicBezTo>
                  <a:cubicBezTo>
                    <a:pt x="6688" y="12669"/>
                    <a:pt x="6711" y="12600"/>
                    <a:pt x="6734" y="12554"/>
                  </a:cubicBezTo>
                  <a:cubicBezTo>
                    <a:pt x="6757" y="12463"/>
                    <a:pt x="6711" y="12395"/>
                    <a:pt x="6665" y="12326"/>
                  </a:cubicBezTo>
                  <a:cubicBezTo>
                    <a:pt x="6642" y="12281"/>
                    <a:pt x="6574" y="12281"/>
                    <a:pt x="6505" y="12258"/>
                  </a:cubicBezTo>
                  <a:cubicBezTo>
                    <a:pt x="6496" y="12255"/>
                    <a:pt x="6486" y="12253"/>
                    <a:pt x="6477" y="12253"/>
                  </a:cubicBezTo>
                  <a:close/>
                  <a:moveTo>
                    <a:pt x="7435" y="12344"/>
                  </a:moveTo>
                  <a:cubicBezTo>
                    <a:pt x="7376" y="12344"/>
                    <a:pt x="7314" y="12398"/>
                    <a:pt x="7236" y="12418"/>
                  </a:cubicBezTo>
                  <a:cubicBezTo>
                    <a:pt x="7213" y="12463"/>
                    <a:pt x="7190" y="12509"/>
                    <a:pt x="7190" y="12554"/>
                  </a:cubicBezTo>
                  <a:cubicBezTo>
                    <a:pt x="7145" y="12646"/>
                    <a:pt x="7213" y="12714"/>
                    <a:pt x="7236" y="12783"/>
                  </a:cubicBezTo>
                  <a:cubicBezTo>
                    <a:pt x="7259" y="12828"/>
                    <a:pt x="7327" y="12828"/>
                    <a:pt x="7373" y="12851"/>
                  </a:cubicBezTo>
                  <a:cubicBezTo>
                    <a:pt x="7390" y="12856"/>
                    <a:pt x="7407" y="12857"/>
                    <a:pt x="7423" y="12857"/>
                  </a:cubicBezTo>
                  <a:cubicBezTo>
                    <a:pt x="7490" y="12857"/>
                    <a:pt x="7546" y="12824"/>
                    <a:pt x="7601" y="12806"/>
                  </a:cubicBezTo>
                  <a:cubicBezTo>
                    <a:pt x="7647" y="12783"/>
                    <a:pt x="7670" y="12691"/>
                    <a:pt x="7670" y="12646"/>
                  </a:cubicBezTo>
                  <a:cubicBezTo>
                    <a:pt x="7692" y="12554"/>
                    <a:pt x="7670" y="12486"/>
                    <a:pt x="7624" y="12418"/>
                  </a:cubicBezTo>
                  <a:cubicBezTo>
                    <a:pt x="7601" y="12372"/>
                    <a:pt x="7533" y="12372"/>
                    <a:pt x="7464" y="12349"/>
                  </a:cubicBezTo>
                  <a:cubicBezTo>
                    <a:pt x="7455" y="12346"/>
                    <a:pt x="7445" y="12344"/>
                    <a:pt x="7435" y="12344"/>
                  </a:cubicBezTo>
                  <a:close/>
                  <a:moveTo>
                    <a:pt x="8377" y="12418"/>
                  </a:moveTo>
                  <a:cubicBezTo>
                    <a:pt x="8286" y="12418"/>
                    <a:pt x="8240" y="12440"/>
                    <a:pt x="8195" y="12486"/>
                  </a:cubicBezTo>
                  <a:cubicBezTo>
                    <a:pt x="8172" y="12509"/>
                    <a:pt x="8172" y="12532"/>
                    <a:pt x="8172" y="12532"/>
                  </a:cubicBezTo>
                  <a:cubicBezTo>
                    <a:pt x="8103" y="12554"/>
                    <a:pt x="8103" y="12623"/>
                    <a:pt x="8103" y="12669"/>
                  </a:cubicBezTo>
                  <a:cubicBezTo>
                    <a:pt x="8103" y="12737"/>
                    <a:pt x="8103" y="12783"/>
                    <a:pt x="8172" y="12806"/>
                  </a:cubicBezTo>
                  <a:cubicBezTo>
                    <a:pt x="8195" y="12828"/>
                    <a:pt x="8217" y="12851"/>
                    <a:pt x="8217" y="12874"/>
                  </a:cubicBezTo>
                  <a:cubicBezTo>
                    <a:pt x="8255" y="12925"/>
                    <a:pt x="8300" y="12940"/>
                    <a:pt x="8344" y="12940"/>
                  </a:cubicBezTo>
                  <a:cubicBezTo>
                    <a:pt x="8380" y="12940"/>
                    <a:pt x="8415" y="12930"/>
                    <a:pt x="8446" y="12920"/>
                  </a:cubicBezTo>
                  <a:cubicBezTo>
                    <a:pt x="8491" y="12897"/>
                    <a:pt x="8537" y="12828"/>
                    <a:pt x="8583" y="12760"/>
                  </a:cubicBezTo>
                  <a:cubicBezTo>
                    <a:pt x="8605" y="12737"/>
                    <a:pt x="8605" y="12691"/>
                    <a:pt x="8605" y="12646"/>
                  </a:cubicBezTo>
                  <a:cubicBezTo>
                    <a:pt x="8628" y="12554"/>
                    <a:pt x="8537" y="12532"/>
                    <a:pt x="8491" y="12463"/>
                  </a:cubicBezTo>
                  <a:cubicBezTo>
                    <a:pt x="8468" y="12440"/>
                    <a:pt x="8423" y="12418"/>
                    <a:pt x="8377" y="12418"/>
                  </a:cubicBezTo>
                  <a:close/>
                  <a:moveTo>
                    <a:pt x="9359" y="12486"/>
                  </a:moveTo>
                  <a:cubicBezTo>
                    <a:pt x="9290" y="12486"/>
                    <a:pt x="9222" y="12509"/>
                    <a:pt x="9153" y="12577"/>
                  </a:cubicBezTo>
                  <a:cubicBezTo>
                    <a:pt x="9130" y="12623"/>
                    <a:pt x="9062" y="12669"/>
                    <a:pt x="9085" y="12737"/>
                  </a:cubicBezTo>
                  <a:cubicBezTo>
                    <a:pt x="9085" y="12828"/>
                    <a:pt x="9108" y="12874"/>
                    <a:pt x="9153" y="12920"/>
                  </a:cubicBezTo>
                  <a:cubicBezTo>
                    <a:pt x="9199" y="12943"/>
                    <a:pt x="9222" y="12988"/>
                    <a:pt x="9267" y="12988"/>
                  </a:cubicBezTo>
                  <a:cubicBezTo>
                    <a:pt x="9293" y="12988"/>
                    <a:pt x="9327" y="13003"/>
                    <a:pt x="9359" y="13003"/>
                  </a:cubicBezTo>
                  <a:cubicBezTo>
                    <a:pt x="9384" y="13003"/>
                    <a:pt x="9408" y="12995"/>
                    <a:pt x="9427" y="12965"/>
                  </a:cubicBezTo>
                  <a:cubicBezTo>
                    <a:pt x="9496" y="12897"/>
                    <a:pt x="9587" y="12874"/>
                    <a:pt x="9587" y="12737"/>
                  </a:cubicBezTo>
                  <a:cubicBezTo>
                    <a:pt x="9564" y="12691"/>
                    <a:pt x="9564" y="12646"/>
                    <a:pt x="9518" y="12600"/>
                  </a:cubicBezTo>
                  <a:cubicBezTo>
                    <a:pt x="9473" y="12577"/>
                    <a:pt x="9450" y="12486"/>
                    <a:pt x="9359" y="12486"/>
                  </a:cubicBezTo>
                  <a:close/>
                  <a:moveTo>
                    <a:pt x="10290" y="12591"/>
                  </a:moveTo>
                  <a:cubicBezTo>
                    <a:pt x="10227" y="12591"/>
                    <a:pt x="10160" y="12620"/>
                    <a:pt x="10112" y="12669"/>
                  </a:cubicBezTo>
                  <a:cubicBezTo>
                    <a:pt x="10021" y="12760"/>
                    <a:pt x="10021" y="12920"/>
                    <a:pt x="10112" y="13011"/>
                  </a:cubicBezTo>
                  <a:cubicBezTo>
                    <a:pt x="10158" y="13057"/>
                    <a:pt x="10220" y="13079"/>
                    <a:pt x="10283" y="13079"/>
                  </a:cubicBezTo>
                  <a:cubicBezTo>
                    <a:pt x="10346" y="13079"/>
                    <a:pt x="10409" y="13057"/>
                    <a:pt x="10454" y="13011"/>
                  </a:cubicBezTo>
                  <a:cubicBezTo>
                    <a:pt x="10546" y="12920"/>
                    <a:pt x="10546" y="12737"/>
                    <a:pt x="10431" y="12669"/>
                  </a:cubicBezTo>
                  <a:cubicBezTo>
                    <a:pt x="10399" y="12615"/>
                    <a:pt x="10346" y="12591"/>
                    <a:pt x="10290" y="12591"/>
                  </a:cubicBezTo>
                  <a:close/>
                  <a:moveTo>
                    <a:pt x="11196" y="12669"/>
                  </a:moveTo>
                  <a:cubicBezTo>
                    <a:pt x="11133" y="12669"/>
                    <a:pt x="11071" y="12691"/>
                    <a:pt x="11025" y="12737"/>
                  </a:cubicBezTo>
                  <a:cubicBezTo>
                    <a:pt x="10934" y="12851"/>
                    <a:pt x="10956" y="12988"/>
                    <a:pt x="11048" y="13079"/>
                  </a:cubicBezTo>
                  <a:cubicBezTo>
                    <a:pt x="11093" y="13125"/>
                    <a:pt x="11150" y="13148"/>
                    <a:pt x="11208" y="13148"/>
                  </a:cubicBezTo>
                  <a:cubicBezTo>
                    <a:pt x="11265" y="13148"/>
                    <a:pt x="11322" y="13125"/>
                    <a:pt x="11367" y="13079"/>
                  </a:cubicBezTo>
                  <a:cubicBezTo>
                    <a:pt x="11459" y="12988"/>
                    <a:pt x="11481" y="12806"/>
                    <a:pt x="11367" y="12737"/>
                  </a:cubicBezTo>
                  <a:cubicBezTo>
                    <a:pt x="11322" y="12691"/>
                    <a:pt x="11259" y="12669"/>
                    <a:pt x="11196" y="12669"/>
                  </a:cubicBezTo>
                  <a:close/>
                  <a:moveTo>
                    <a:pt x="12155" y="12760"/>
                  </a:moveTo>
                  <a:cubicBezTo>
                    <a:pt x="12098" y="12760"/>
                    <a:pt x="12041" y="12783"/>
                    <a:pt x="11984" y="12828"/>
                  </a:cubicBezTo>
                  <a:cubicBezTo>
                    <a:pt x="11869" y="12943"/>
                    <a:pt x="11869" y="13057"/>
                    <a:pt x="11984" y="13171"/>
                  </a:cubicBezTo>
                  <a:cubicBezTo>
                    <a:pt x="12041" y="13228"/>
                    <a:pt x="12098" y="13256"/>
                    <a:pt x="12155" y="13256"/>
                  </a:cubicBezTo>
                  <a:cubicBezTo>
                    <a:pt x="12212" y="13256"/>
                    <a:pt x="12269" y="13228"/>
                    <a:pt x="12326" y="13171"/>
                  </a:cubicBezTo>
                  <a:cubicBezTo>
                    <a:pt x="12440" y="13057"/>
                    <a:pt x="12440" y="12943"/>
                    <a:pt x="12326" y="12828"/>
                  </a:cubicBezTo>
                  <a:cubicBezTo>
                    <a:pt x="12269" y="12783"/>
                    <a:pt x="12212" y="12760"/>
                    <a:pt x="12155" y="12760"/>
                  </a:cubicBezTo>
                  <a:close/>
                  <a:moveTo>
                    <a:pt x="1650" y="12799"/>
                  </a:moveTo>
                  <a:cubicBezTo>
                    <a:pt x="1595" y="12799"/>
                    <a:pt x="1539" y="12833"/>
                    <a:pt x="1484" y="12851"/>
                  </a:cubicBezTo>
                  <a:cubicBezTo>
                    <a:pt x="1461" y="12897"/>
                    <a:pt x="1415" y="12943"/>
                    <a:pt x="1415" y="12965"/>
                  </a:cubicBezTo>
                  <a:cubicBezTo>
                    <a:pt x="1393" y="13034"/>
                    <a:pt x="1393" y="13079"/>
                    <a:pt x="1415" y="13125"/>
                  </a:cubicBezTo>
                  <a:cubicBezTo>
                    <a:pt x="1438" y="13171"/>
                    <a:pt x="1461" y="13239"/>
                    <a:pt x="1484" y="13239"/>
                  </a:cubicBezTo>
                  <a:cubicBezTo>
                    <a:pt x="1530" y="13239"/>
                    <a:pt x="1575" y="13308"/>
                    <a:pt x="1621" y="13308"/>
                  </a:cubicBezTo>
                  <a:cubicBezTo>
                    <a:pt x="1712" y="13308"/>
                    <a:pt x="1781" y="13285"/>
                    <a:pt x="1849" y="13239"/>
                  </a:cubicBezTo>
                  <a:cubicBezTo>
                    <a:pt x="1872" y="13216"/>
                    <a:pt x="1895" y="13148"/>
                    <a:pt x="1918" y="13102"/>
                  </a:cubicBezTo>
                  <a:cubicBezTo>
                    <a:pt x="1940" y="13011"/>
                    <a:pt x="1895" y="12943"/>
                    <a:pt x="1849" y="12874"/>
                  </a:cubicBezTo>
                  <a:cubicBezTo>
                    <a:pt x="1826" y="12828"/>
                    <a:pt x="1758" y="12828"/>
                    <a:pt x="1689" y="12806"/>
                  </a:cubicBezTo>
                  <a:cubicBezTo>
                    <a:pt x="1676" y="12801"/>
                    <a:pt x="1663" y="12799"/>
                    <a:pt x="1650" y="12799"/>
                  </a:cubicBezTo>
                  <a:close/>
                  <a:moveTo>
                    <a:pt x="13159" y="12871"/>
                  </a:moveTo>
                  <a:cubicBezTo>
                    <a:pt x="13138" y="12871"/>
                    <a:pt x="13117" y="12874"/>
                    <a:pt x="13102" y="12874"/>
                  </a:cubicBezTo>
                  <a:cubicBezTo>
                    <a:pt x="13034" y="12874"/>
                    <a:pt x="12988" y="12897"/>
                    <a:pt x="12919" y="12943"/>
                  </a:cubicBezTo>
                  <a:cubicBezTo>
                    <a:pt x="12874" y="12988"/>
                    <a:pt x="12874" y="13034"/>
                    <a:pt x="12874" y="13102"/>
                  </a:cubicBezTo>
                  <a:cubicBezTo>
                    <a:pt x="12874" y="13148"/>
                    <a:pt x="12874" y="13216"/>
                    <a:pt x="12919" y="13262"/>
                  </a:cubicBezTo>
                  <a:cubicBezTo>
                    <a:pt x="12976" y="13308"/>
                    <a:pt x="13039" y="13331"/>
                    <a:pt x="13099" y="13331"/>
                  </a:cubicBezTo>
                  <a:cubicBezTo>
                    <a:pt x="13159" y="13331"/>
                    <a:pt x="13216" y="13308"/>
                    <a:pt x="13262" y="13262"/>
                  </a:cubicBezTo>
                  <a:cubicBezTo>
                    <a:pt x="13330" y="13216"/>
                    <a:pt x="13330" y="13171"/>
                    <a:pt x="13330" y="13102"/>
                  </a:cubicBezTo>
                  <a:cubicBezTo>
                    <a:pt x="13330" y="13057"/>
                    <a:pt x="13353" y="12965"/>
                    <a:pt x="13262" y="12943"/>
                  </a:cubicBezTo>
                  <a:cubicBezTo>
                    <a:pt x="13247" y="12882"/>
                    <a:pt x="13201" y="12871"/>
                    <a:pt x="13159" y="12871"/>
                  </a:cubicBezTo>
                  <a:close/>
                  <a:moveTo>
                    <a:pt x="2625" y="12874"/>
                  </a:moveTo>
                  <a:cubicBezTo>
                    <a:pt x="2580" y="12874"/>
                    <a:pt x="2534" y="12874"/>
                    <a:pt x="2488" y="12943"/>
                  </a:cubicBezTo>
                  <a:cubicBezTo>
                    <a:pt x="2465" y="12988"/>
                    <a:pt x="2397" y="13011"/>
                    <a:pt x="2397" y="13057"/>
                  </a:cubicBezTo>
                  <a:cubicBezTo>
                    <a:pt x="2374" y="13125"/>
                    <a:pt x="2351" y="13239"/>
                    <a:pt x="2443" y="13262"/>
                  </a:cubicBezTo>
                  <a:cubicBezTo>
                    <a:pt x="2465" y="13285"/>
                    <a:pt x="2488" y="13308"/>
                    <a:pt x="2488" y="13308"/>
                  </a:cubicBezTo>
                  <a:cubicBezTo>
                    <a:pt x="2534" y="13353"/>
                    <a:pt x="2580" y="13376"/>
                    <a:pt x="2625" y="13376"/>
                  </a:cubicBezTo>
                  <a:cubicBezTo>
                    <a:pt x="2694" y="13376"/>
                    <a:pt x="2739" y="13353"/>
                    <a:pt x="2785" y="13308"/>
                  </a:cubicBezTo>
                  <a:cubicBezTo>
                    <a:pt x="2785" y="13285"/>
                    <a:pt x="2808" y="13262"/>
                    <a:pt x="2831" y="13262"/>
                  </a:cubicBezTo>
                  <a:cubicBezTo>
                    <a:pt x="2876" y="13216"/>
                    <a:pt x="2876" y="13171"/>
                    <a:pt x="2876" y="13125"/>
                  </a:cubicBezTo>
                  <a:cubicBezTo>
                    <a:pt x="2876" y="13079"/>
                    <a:pt x="2876" y="13034"/>
                    <a:pt x="2831" y="12988"/>
                  </a:cubicBezTo>
                  <a:cubicBezTo>
                    <a:pt x="2808" y="12988"/>
                    <a:pt x="2785" y="12965"/>
                    <a:pt x="2785" y="12943"/>
                  </a:cubicBezTo>
                  <a:cubicBezTo>
                    <a:pt x="2739" y="12874"/>
                    <a:pt x="2694" y="12874"/>
                    <a:pt x="2625" y="12874"/>
                  </a:cubicBezTo>
                  <a:close/>
                  <a:moveTo>
                    <a:pt x="14083" y="12940"/>
                  </a:moveTo>
                  <a:cubicBezTo>
                    <a:pt x="14061" y="12940"/>
                    <a:pt x="14038" y="12943"/>
                    <a:pt x="14015" y="12943"/>
                  </a:cubicBezTo>
                  <a:cubicBezTo>
                    <a:pt x="13947" y="12943"/>
                    <a:pt x="13901" y="12965"/>
                    <a:pt x="13855" y="13011"/>
                  </a:cubicBezTo>
                  <a:cubicBezTo>
                    <a:pt x="13787" y="13057"/>
                    <a:pt x="13810" y="13125"/>
                    <a:pt x="13810" y="13194"/>
                  </a:cubicBezTo>
                  <a:cubicBezTo>
                    <a:pt x="13787" y="13262"/>
                    <a:pt x="13832" y="13308"/>
                    <a:pt x="13855" y="13353"/>
                  </a:cubicBezTo>
                  <a:cubicBezTo>
                    <a:pt x="13924" y="13399"/>
                    <a:pt x="13969" y="13399"/>
                    <a:pt x="14038" y="13399"/>
                  </a:cubicBezTo>
                  <a:cubicBezTo>
                    <a:pt x="14083" y="13399"/>
                    <a:pt x="14152" y="13399"/>
                    <a:pt x="14198" y="13353"/>
                  </a:cubicBezTo>
                  <a:cubicBezTo>
                    <a:pt x="14243" y="13285"/>
                    <a:pt x="14266" y="13239"/>
                    <a:pt x="14243" y="13171"/>
                  </a:cubicBezTo>
                  <a:cubicBezTo>
                    <a:pt x="14243" y="13125"/>
                    <a:pt x="14266" y="13034"/>
                    <a:pt x="14198" y="13011"/>
                  </a:cubicBezTo>
                  <a:cubicBezTo>
                    <a:pt x="14167" y="12950"/>
                    <a:pt x="14127" y="12940"/>
                    <a:pt x="14083" y="12940"/>
                  </a:cubicBezTo>
                  <a:close/>
                  <a:moveTo>
                    <a:pt x="3561" y="12943"/>
                  </a:moveTo>
                  <a:cubicBezTo>
                    <a:pt x="3515" y="12943"/>
                    <a:pt x="3470" y="12943"/>
                    <a:pt x="3424" y="12988"/>
                  </a:cubicBezTo>
                  <a:cubicBezTo>
                    <a:pt x="3424" y="13011"/>
                    <a:pt x="3401" y="13034"/>
                    <a:pt x="3378" y="13057"/>
                  </a:cubicBezTo>
                  <a:cubicBezTo>
                    <a:pt x="3310" y="13079"/>
                    <a:pt x="3310" y="13125"/>
                    <a:pt x="3310" y="13194"/>
                  </a:cubicBezTo>
                  <a:cubicBezTo>
                    <a:pt x="3310" y="13262"/>
                    <a:pt x="3310" y="13308"/>
                    <a:pt x="3378" y="13331"/>
                  </a:cubicBezTo>
                  <a:cubicBezTo>
                    <a:pt x="3401" y="13376"/>
                    <a:pt x="3447" y="13422"/>
                    <a:pt x="3493" y="13445"/>
                  </a:cubicBezTo>
                  <a:cubicBezTo>
                    <a:pt x="3515" y="13445"/>
                    <a:pt x="3541" y="13447"/>
                    <a:pt x="3566" y="13447"/>
                  </a:cubicBezTo>
                  <a:cubicBezTo>
                    <a:pt x="3617" y="13447"/>
                    <a:pt x="3668" y="13437"/>
                    <a:pt x="3698" y="13376"/>
                  </a:cubicBezTo>
                  <a:cubicBezTo>
                    <a:pt x="3721" y="13353"/>
                    <a:pt x="3744" y="13353"/>
                    <a:pt x="3744" y="13331"/>
                  </a:cubicBezTo>
                  <a:cubicBezTo>
                    <a:pt x="3789" y="13308"/>
                    <a:pt x="3812" y="13262"/>
                    <a:pt x="3812" y="13194"/>
                  </a:cubicBezTo>
                  <a:cubicBezTo>
                    <a:pt x="3812" y="13125"/>
                    <a:pt x="3789" y="13079"/>
                    <a:pt x="3744" y="13057"/>
                  </a:cubicBezTo>
                  <a:cubicBezTo>
                    <a:pt x="3721" y="13034"/>
                    <a:pt x="3698" y="13011"/>
                    <a:pt x="3698" y="12988"/>
                  </a:cubicBezTo>
                  <a:cubicBezTo>
                    <a:pt x="3652" y="12943"/>
                    <a:pt x="3607" y="12943"/>
                    <a:pt x="3561" y="12943"/>
                  </a:cubicBezTo>
                  <a:close/>
                  <a:moveTo>
                    <a:pt x="15003" y="13019"/>
                  </a:moveTo>
                  <a:cubicBezTo>
                    <a:pt x="14941" y="13019"/>
                    <a:pt x="14879" y="13037"/>
                    <a:pt x="14837" y="13079"/>
                  </a:cubicBezTo>
                  <a:cubicBezTo>
                    <a:pt x="14768" y="13148"/>
                    <a:pt x="14745" y="13331"/>
                    <a:pt x="14837" y="13399"/>
                  </a:cubicBezTo>
                  <a:cubicBezTo>
                    <a:pt x="14873" y="13448"/>
                    <a:pt x="14943" y="13471"/>
                    <a:pt x="15010" y="13471"/>
                  </a:cubicBezTo>
                  <a:cubicBezTo>
                    <a:pt x="15068" y="13471"/>
                    <a:pt x="15125" y="13454"/>
                    <a:pt x="15156" y="13422"/>
                  </a:cubicBezTo>
                  <a:cubicBezTo>
                    <a:pt x="15248" y="13331"/>
                    <a:pt x="15248" y="13171"/>
                    <a:pt x="15179" y="13079"/>
                  </a:cubicBezTo>
                  <a:cubicBezTo>
                    <a:pt x="15142" y="13043"/>
                    <a:pt x="15073" y="13019"/>
                    <a:pt x="15003" y="13019"/>
                  </a:cubicBezTo>
                  <a:close/>
                  <a:moveTo>
                    <a:pt x="4508" y="13040"/>
                  </a:moveTo>
                  <a:cubicBezTo>
                    <a:pt x="4451" y="13040"/>
                    <a:pt x="4394" y="13068"/>
                    <a:pt x="4337" y="13125"/>
                  </a:cubicBezTo>
                  <a:cubicBezTo>
                    <a:pt x="4223" y="13239"/>
                    <a:pt x="4223" y="13353"/>
                    <a:pt x="4337" y="13467"/>
                  </a:cubicBezTo>
                  <a:cubicBezTo>
                    <a:pt x="4391" y="13511"/>
                    <a:pt x="4445" y="13533"/>
                    <a:pt x="4499" y="13533"/>
                  </a:cubicBezTo>
                  <a:cubicBezTo>
                    <a:pt x="4559" y="13533"/>
                    <a:pt x="4619" y="13505"/>
                    <a:pt x="4679" y="13445"/>
                  </a:cubicBezTo>
                  <a:cubicBezTo>
                    <a:pt x="4794" y="13353"/>
                    <a:pt x="4794" y="13239"/>
                    <a:pt x="4679" y="13125"/>
                  </a:cubicBezTo>
                  <a:cubicBezTo>
                    <a:pt x="4622" y="13068"/>
                    <a:pt x="4565" y="13040"/>
                    <a:pt x="4508" y="13040"/>
                  </a:cubicBezTo>
                  <a:close/>
                  <a:moveTo>
                    <a:pt x="15957" y="13111"/>
                  </a:moveTo>
                  <a:cubicBezTo>
                    <a:pt x="15890" y="13111"/>
                    <a:pt x="15821" y="13134"/>
                    <a:pt x="15773" y="13171"/>
                  </a:cubicBezTo>
                  <a:cubicBezTo>
                    <a:pt x="15704" y="13262"/>
                    <a:pt x="15704" y="13422"/>
                    <a:pt x="15795" y="13513"/>
                  </a:cubicBezTo>
                  <a:cubicBezTo>
                    <a:pt x="15827" y="13545"/>
                    <a:pt x="15884" y="13562"/>
                    <a:pt x="15942" y="13562"/>
                  </a:cubicBezTo>
                  <a:cubicBezTo>
                    <a:pt x="16009" y="13562"/>
                    <a:pt x="16078" y="13539"/>
                    <a:pt x="16115" y="13490"/>
                  </a:cubicBezTo>
                  <a:cubicBezTo>
                    <a:pt x="16206" y="13399"/>
                    <a:pt x="16183" y="13239"/>
                    <a:pt x="16115" y="13171"/>
                  </a:cubicBezTo>
                  <a:cubicBezTo>
                    <a:pt x="16073" y="13128"/>
                    <a:pt x="16015" y="13111"/>
                    <a:pt x="15957" y="13111"/>
                  </a:cubicBezTo>
                  <a:close/>
                  <a:moveTo>
                    <a:pt x="5464" y="13131"/>
                  </a:moveTo>
                  <a:cubicBezTo>
                    <a:pt x="5410" y="13131"/>
                    <a:pt x="5353" y="13159"/>
                    <a:pt x="5296" y="13216"/>
                  </a:cubicBezTo>
                  <a:cubicBezTo>
                    <a:pt x="5182" y="13331"/>
                    <a:pt x="5182" y="13445"/>
                    <a:pt x="5296" y="13559"/>
                  </a:cubicBezTo>
                  <a:cubicBezTo>
                    <a:pt x="5353" y="13616"/>
                    <a:pt x="5410" y="13644"/>
                    <a:pt x="5464" y="13644"/>
                  </a:cubicBezTo>
                  <a:cubicBezTo>
                    <a:pt x="5518" y="13644"/>
                    <a:pt x="5570" y="13616"/>
                    <a:pt x="5615" y="13559"/>
                  </a:cubicBezTo>
                  <a:cubicBezTo>
                    <a:pt x="5729" y="13445"/>
                    <a:pt x="5729" y="13331"/>
                    <a:pt x="5615" y="13216"/>
                  </a:cubicBezTo>
                  <a:cubicBezTo>
                    <a:pt x="5570" y="13159"/>
                    <a:pt x="5518" y="13131"/>
                    <a:pt x="5464" y="13131"/>
                  </a:cubicBezTo>
                  <a:close/>
                  <a:moveTo>
                    <a:pt x="6380" y="13199"/>
                  </a:moveTo>
                  <a:cubicBezTo>
                    <a:pt x="6323" y="13199"/>
                    <a:pt x="6266" y="13228"/>
                    <a:pt x="6209" y="13285"/>
                  </a:cubicBezTo>
                  <a:cubicBezTo>
                    <a:pt x="6117" y="13399"/>
                    <a:pt x="6117" y="13513"/>
                    <a:pt x="6209" y="13627"/>
                  </a:cubicBezTo>
                  <a:cubicBezTo>
                    <a:pt x="6266" y="13684"/>
                    <a:pt x="6323" y="13713"/>
                    <a:pt x="6380" y="13713"/>
                  </a:cubicBezTo>
                  <a:cubicBezTo>
                    <a:pt x="6437" y="13713"/>
                    <a:pt x="6494" y="13684"/>
                    <a:pt x="6551" y="13627"/>
                  </a:cubicBezTo>
                  <a:cubicBezTo>
                    <a:pt x="6665" y="13513"/>
                    <a:pt x="6665" y="13399"/>
                    <a:pt x="6551" y="13285"/>
                  </a:cubicBezTo>
                  <a:cubicBezTo>
                    <a:pt x="6494" y="13228"/>
                    <a:pt x="6437" y="13199"/>
                    <a:pt x="6380" y="13199"/>
                  </a:cubicBezTo>
                  <a:close/>
                  <a:moveTo>
                    <a:pt x="7339" y="13308"/>
                  </a:moveTo>
                  <a:cubicBezTo>
                    <a:pt x="7282" y="13308"/>
                    <a:pt x="7224" y="13331"/>
                    <a:pt x="7167" y="13376"/>
                  </a:cubicBezTo>
                  <a:cubicBezTo>
                    <a:pt x="7053" y="13490"/>
                    <a:pt x="7053" y="13604"/>
                    <a:pt x="7167" y="13719"/>
                  </a:cubicBezTo>
                  <a:cubicBezTo>
                    <a:pt x="7224" y="13776"/>
                    <a:pt x="7282" y="13804"/>
                    <a:pt x="7339" y="13804"/>
                  </a:cubicBezTo>
                  <a:cubicBezTo>
                    <a:pt x="7396" y="13804"/>
                    <a:pt x="7453" y="13776"/>
                    <a:pt x="7510" y="13719"/>
                  </a:cubicBezTo>
                  <a:cubicBezTo>
                    <a:pt x="7601" y="13604"/>
                    <a:pt x="7601" y="13490"/>
                    <a:pt x="7510" y="13376"/>
                  </a:cubicBezTo>
                  <a:cubicBezTo>
                    <a:pt x="7453" y="13331"/>
                    <a:pt x="7396" y="13308"/>
                    <a:pt x="7339" y="13308"/>
                  </a:cubicBezTo>
                  <a:close/>
                  <a:moveTo>
                    <a:pt x="8309" y="13399"/>
                  </a:moveTo>
                  <a:cubicBezTo>
                    <a:pt x="8240" y="13399"/>
                    <a:pt x="8172" y="13399"/>
                    <a:pt x="8149" y="13467"/>
                  </a:cubicBezTo>
                  <a:cubicBezTo>
                    <a:pt x="8058" y="13490"/>
                    <a:pt x="8080" y="13582"/>
                    <a:pt x="8080" y="13627"/>
                  </a:cubicBezTo>
                  <a:cubicBezTo>
                    <a:pt x="8080" y="13696"/>
                    <a:pt x="8103" y="13741"/>
                    <a:pt x="8149" y="13787"/>
                  </a:cubicBezTo>
                  <a:cubicBezTo>
                    <a:pt x="8195" y="13856"/>
                    <a:pt x="8263" y="13833"/>
                    <a:pt x="8332" y="13856"/>
                  </a:cubicBezTo>
                  <a:cubicBezTo>
                    <a:pt x="8400" y="13856"/>
                    <a:pt x="8423" y="13833"/>
                    <a:pt x="8491" y="13787"/>
                  </a:cubicBezTo>
                  <a:cubicBezTo>
                    <a:pt x="8537" y="13741"/>
                    <a:pt x="8537" y="13673"/>
                    <a:pt x="8537" y="13627"/>
                  </a:cubicBezTo>
                  <a:cubicBezTo>
                    <a:pt x="8537" y="13559"/>
                    <a:pt x="8537" y="13513"/>
                    <a:pt x="8468" y="13445"/>
                  </a:cubicBezTo>
                  <a:cubicBezTo>
                    <a:pt x="8423" y="13399"/>
                    <a:pt x="8354" y="13399"/>
                    <a:pt x="8309" y="13399"/>
                  </a:cubicBezTo>
                  <a:close/>
                  <a:moveTo>
                    <a:pt x="9186" y="13461"/>
                  </a:moveTo>
                  <a:cubicBezTo>
                    <a:pt x="9136" y="13461"/>
                    <a:pt x="9099" y="13499"/>
                    <a:pt x="9062" y="13536"/>
                  </a:cubicBezTo>
                  <a:cubicBezTo>
                    <a:pt x="8993" y="13582"/>
                    <a:pt x="9016" y="13650"/>
                    <a:pt x="9016" y="13719"/>
                  </a:cubicBezTo>
                  <a:cubicBezTo>
                    <a:pt x="8993" y="13787"/>
                    <a:pt x="9039" y="13833"/>
                    <a:pt x="9085" y="13878"/>
                  </a:cubicBezTo>
                  <a:cubicBezTo>
                    <a:pt x="9108" y="13913"/>
                    <a:pt x="9136" y="13918"/>
                    <a:pt x="9167" y="13918"/>
                  </a:cubicBezTo>
                  <a:cubicBezTo>
                    <a:pt x="9183" y="13918"/>
                    <a:pt x="9200" y="13917"/>
                    <a:pt x="9216" y="13917"/>
                  </a:cubicBezTo>
                  <a:cubicBezTo>
                    <a:pt x="9233" y="13917"/>
                    <a:pt x="9250" y="13918"/>
                    <a:pt x="9267" y="13924"/>
                  </a:cubicBezTo>
                  <a:cubicBezTo>
                    <a:pt x="9313" y="13924"/>
                    <a:pt x="9359" y="13901"/>
                    <a:pt x="9404" y="13856"/>
                  </a:cubicBezTo>
                  <a:cubicBezTo>
                    <a:pt x="9473" y="13810"/>
                    <a:pt x="9450" y="13741"/>
                    <a:pt x="9450" y="13673"/>
                  </a:cubicBezTo>
                  <a:cubicBezTo>
                    <a:pt x="9473" y="13604"/>
                    <a:pt x="9450" y="13559"/>
                    <a:pt x="9381" y="13513"/>
                  </a:cubicBezTo>
                  <a:cubicBezTo>
                    <a:pt x="9368" y="13472"/>
                    <a:pt x="9329" y="13464"/>
                    <a:pt x="9291" y="13464"/>
                  </a:cubicBezTo>
                  <a:cubicBezTo>
                    <a:pt x="9266" y="13464"/>
                    <a:pt x="9240" y="13467"/>
                    <a:pt x="9222" y="13467"/>
                  </a:cubicBezTo>
                  <a:cubicBezTo>
                    <a:pt x="9209" y="13463"/>
                    <a:pt x="9197" y="13461"/>
                    <a:pt x="9186" y="13461"/>
                  </a:cubicBezTo>
                  <a:close/>
                  <a:moveTo>
                    <a:pt x="10186" y="13567"/>
                  </a:moveTo>
                  <a:cubicBezTo>
                    <a:pt x="10125" y="13567"/>
                    <a:pt x="10063" y="13585"/>
                    <a:pt x="10021" y="13627"/>
                  </a:cubicBezTo>
                  <a:cubicBezTo>
                    <a:pt x="9929" y="13719"/>
                    <a:pt x="9952" y="13901"/>
                    <a:pt x="10021" y="13970"/>
                  </a:cubicBezTo>
                  <a:cubicBezTo>
                    <a:pt x="10055" y="14004"/>
                    <a:pt x="10118" y="14021"/>
                    <a:pt x="10180" y="14021"/>
                  </a:cubicBezTo>
                  <a:cubicBezTo>
                    <a:pt x="10243" y="14021"/>
                    <a:pt x="10306" y="14004"/>
                    <a:pt x="10340" y="13970"/>
                  </a:cubicBezTo>
                  <a:cubicBezTo>
                    <a:pt x="10431" y="13878"/>
                    <a:pt x="10431" y="13719"/>
                    <a:pt x="10363" y="13627"/>
                  </a:cubicBezTo>
                  <a:cubicBezTo>
                    <a:pt x="10326" y="13591"/>
                    <a:pt x="10257" y="13567"/>
                    <a:pt x="10186" y="13567"/>
                  </a:cubicBezTo>
                  <a:close/>
                  <a:moveTo>
                    <a:pt x="1576" y="13731"/>
                  </a:moveTo>
                  <a:cubicBezTo>
                    <a:pt x="1563" y="13731"/>
                    <a:pt x="1552" y="13741"/>
                    <a:pt x="1552" y="13741"/>
                  </a:cubicBezTo>
                  <a:cubicBezTo>
                    <a:pt x="1552" y="13764"/>
                    <a:pt x="1552" y="13787"/>
                    <a:pt x="1552" y="13810"/>
                  </a:cubicBezTo>
                  <a:cubicBezTo>
                    <a:pt x="1621" y="13878"/>
                    <a:pt x="1689" y="13970"/>
                    <a:pt x="1758" y="14061"/>
                  </a:cubicBezTo>
                  <a:cubicBezTo>
                    <a:pt x="1775" y="14078"/>
                    <a:pt x="1786" y="14086"/>
                    <a:pt x="1794" y="14086"/>
                  </a:cubicBezTo>
                  <a:cubicBezTo>
                    <a:pt x="1807" y="14086"/>
                    <a:pt x="1812" y="14066"/>
                    <a:pt x="1826" y="14038"/>
                  </a:cubicBezTo>
                  <a:cubicBezTo>
                    <a:pt x="1872" y="13947"/>
                    <a:pt x="1803" y="13878"/>
                    <a:pt x="1758" y="13810"/>
                  </a:cubicBezTo>
                  <a:cubicBezTo>
                    <a:pt x="1712" y="13764"/>
                    <a:pt x="1667" y="13741"/>
                    <a:pt x="1598" y="13741"/>
                  </a:cubicBezTo>
                  <a:cubicBezTo>
                    <a:pt x="1590" y="13734"/>
                    <a:pt x="1583" y="13731"/>
                    <a:pt x="1576" y="13731"/>
                  </a:cubicBezTo>
                  <a:close/>
                  <a:moveTo>
                    <a:pt x="11126" y="13658"/>
                  </a:moveTo>
                  <a:cubicBezTo>
                    <a:pt x="11068" y="13658"/>
                    <a:pt x="11011" y="13676"/>
                    <a:pt x="10979" y="13719"/>
                  </a:cubicBezTo>
                  <a:cubicBezTo>
                    <a:pt x="10888" y="13787"/>
                    <a:pt x="10865" y="13947"/>
                    <a:pt x="10956" y="14061"/>
                  </a:cubicBezTo>
                  <a:cubicBezTo>
                    <a:pt x="11002" y="14095"/>
                    <a:pt x="11065" y="14112"/>
                    <a:pt x="11128" y="14112"/>
                  </a:cubicBezTo>
                  <a:cubicBezTo>
                    <a:pt x="11190" y="14112"/>
                    <a:pt x="11253" y="14095"/>
                    <a:pt x="11299" y="14061"/>
                  </a:cubicBezTo>
                  <a:cubicBezTo>
                    <a:pt x="11367" y="13992"/>
                    <a:pt x="11390" y="13810"/>
                    <a:pt x="11299" y="13719"/>
                  </a:cubicBezTo>
                  <a:cubicBezTo>
                    <a:pt x="11262" y="13682"/>
                    <a:pt x="11193" y="13658"/>
                    <a:pt x="11126" y="13658"/>
                  </a:cubicBezTo>
                  <a:close/>
                  <a:moveTo>
                    <a:pt x="12050" y="13727"/>
                  </a:moveTo>
                  <a:cubicBezTo>
                    <a:pt x="11992" y="13727"/>
                    <a:pt x="11935" y="13745"/>
                    <a:pt x="11892" y="13787"/>
                  </a:cubicBezTo>
                  <a:cubicBezTo>
                    <a:pt x="11824" y="13856"/>
                    <a:pt x="11801" y="14038"/>
                    <a:pt x="11892" y="14129"/>
                  </a:cubicBezTo>
                  <a:cubicBezTo>
                    <a:pt x="11927" y="14164"/>
                    <a:pt x="11989" y="14181"/>
                    <a:pt x="12052" y="14181"/>
                  </a:cubicBezTo>
                  <a:cubicBezTo>
                    <a:pt x="12115" y="14181"/>
                    <a:pt x="12178" y="14164"/>
                    <a:pt x="12212" y="14129"/>
                  </a:cubicBezTo>
                  <a:cubicBezTo>
                    <a:pt x="12303" y="14061"/>
                    <a:pt x="12303" y="13878"/>
                    <a:pt x="12235" y="13787"/>
                  </a:cubicBezTo>
                  <a:cubicBezTo>
                    <a:pt x="12186" y="13750"/>
                    <a:pt x="12117" y="13727"/>
                    <a:pt x="12050" y="13727"/>
                  </a:cubicBezTo>
                  <a:close/>
                  <a:moveTo>
                    <a:pt x="13029" y="13807"/>
                  </a:moveTo>
                  <a:cubicBezTo>
                    <a:pt x="12973" y="13807"/>
                    <a:pt x="12916" y="13824"/>
                    <a:pt x="12874" y="13856"/>
                  </a:cubicBezTo>
                  <a:cubicBezTo>
                    <a:pt x="12782" y="13924"/>
                    <a:pt x="12782" y="14107"/>
                    <a:pt x="12874" y="14198"/>
                  </a:cubicBezTo>
                  <a:cubicBezTo>
                    <a:pt x="12908" y="14232"/>
                    <a:pt x="12965" y="14249"/>
                    <a:pt x="13025" y="14249"/>
                  </a:cubicBezTo>
                  <a:cubicBezTo>
                    <a:pt x="13085" y="14249"/>
                    <a:pt x="13148" y="14232"/>
                    <a:pt x="13193" y="14198"/>
                  </a:cubicBezTo>
                  <a:cubicBezTo>
                    <a:pt x="13262" y="14129"/>
                    <a:pt x="13285" y="13947"/>
                    <a:pt x="13193" y="13878"/>
                  </a:cubicBezTo>
                  <a:cubicBezTo>
                    <a:pt x="13157" y="13829"/>
                    <a:pt x="13094" y="13807"/>
                    <a:pt x="13029" y="13807"/>
                  </a:cubicBezTo>
                  <a:close/>
                  <a:moveTo>
                    <a:pt x="2476" y="13849"/>
                  </a:moveTo>
                  <a:cubicBezTo>
                    <a:pt x="2433" y="13849"/>
                    <a:pt x="2411" y="13883"/>
                    <a:pt x="2374" y="13901"/>
                  </a:cubicBezTo>
                  <a:cubicBezTo>
                    <a:pt x="2306" y="13970"/>
                    <a:pt x="2328" y="14015"/>
                    <a:pt x="2306" y="14084"/>
                  </a:cubicBezTo>
                  <a:cubicBezTo>
                    <a:pt x="2306" y="14152"/>
                    <a:pt x="2306" y="14198"/>
                    <a:pt x="2374" y="14244"/>
                  </a:cubicBezTo>
                  <a:cubicBezTo>
                    <a:pt x="2397" y="14289"/>
                    <a:pt x="2425" y="14301"/>
                    <a:pt x="2457" y="14301"/>
                  </a:cubicBezTo>
                  <a:cubicBezTo>
                    <a:pt x="2488" y="14301"/>
                    <a:pt x="2522" y="14289"/>
                    <a:pt x="2557" y="14289"/>
                  </a:cubicBezTo>
                  <a:cubicBezTo>
                    <a:pt x="2570" y="14294"/>
                    <a:pt x="2582" y="14295"/>
                    <a:pt x="2594" y="14295"/>
                  </a:cubicBezTo>
                  <a:cubicBezTo>
                    <a:pt x="2643" y="14295"/>
                    <a:pt x="2680" y="14262"/>
                    <a:pt x="2716" y="14244"/>
                  </a:cubicBezTo>
                  <a:cubicBezTo>
                    <a:pt x="2785" y="14175"/>
                    <a:pt x="2762" y="14107"/>
                    <a:pt x="2762" y="14061"/>
                  </a:cubicBezTo>
                  <a:cubicBezTo>
                    <a:pt x="2785" y="13970"/>
                    <a:pt x="2739" y="13947"/>
                    <a:pt x="2694" y="13901"/>
                  </a:cubicBezTo>
                  <a:cubicBezTo>
                    <a:pt x="2666" y="13860"/>
                    <a:pt x="2631" y="13852"/>
                    <a:pt x="2592" y="13852"/>
                  </a:cubicBezTo>
                  <a:cubicBezTo>
                    <a:pt x="2566" y="13852"/>
                    <a:pt x="2538" y="13856"/>
                    <a:pt x="2511" y="13856"/>
                  </a:cubicBezTo>
                  <a:cubicBezTo>
                    <a:pt x="2498" y="13851"/>
                    <a:pt x="2487" y="13849"/>
                    <a:pt x="2476" y="13849"/>
                  </a:cubicBezTo>
                  <a:close/>
                  <a:moveTo>
                    <a:pt x="13964" y="13897"/>
                  </a:moveTo>
                  <a:cubicBezTo>
                    <a:pt x="13910" y="13897"/>
                    <a:pt x="13868" y="13947"/>
                    <a:pt x="13810" y="13947"/>
                  </a:cubicBezTo>
                  <a:cubicBezTo>
                    <a:pt x="13787" y="13992"/>
                    <a:pt x="13764" y="14061"/>
                    <a:pt x="13764" y="14107"/>
                  </a:cubicBezTo>
                  <a:cubicBezTo>
                    <a:pt x="13741" y="14175"/>
                    <a:pt x="13810" y="14221"/>
                    <a:pt x="13810" y="14289"/>
                  </a:cubicBezTo>
                  <a:cubicBezTo>
                    <a:pt x="13878" y="14289"/>
                    <a:pt x="13901" y="14335"/>
                    <a:pt x="13969" y="14358"/>
                  </a:cubicBezTo>
                  <a:cubicBezTo>
                    <a:pt x="14038" y="14358"/>
                    <a:pt x="14083" y="14289"/>
                    <a:pt x="14129" y="14289"/>
                  </a:cubicBezTo>
                  <a:cubicBezTo>
                    <a:pt x="14152" y="14244"/>
                    <a:pt x="14198" y="14198"/>
                    <a:pt x="14198" y="14129"/>
                  </a:cubicBezTo>
                  <a:cubicBezTo>
                    <a:pt x="14220" y="14061"/>
                    <a:pt x="14175" y="14015"/>
                    <a:pt x="14152" y="13970"/>
                  </a:cubicBezTo>
                  <a:cubicBezTo>
                    <a:pt x="14129" y="13924"/>
                    <a:pt x="14038" y="13924"/>
                    <a:pt x="13992" y="13901"/>
                  </a:cubicBezTo>
                  <a:cubicBezTo>
                    <a:pt x="13982" y="13898"/>
                    <a:pt x="13973" y="13897"/>
                    <a:pt x="13964" y="13897"/>
                  </a:cubicBezTo>
                  <a:close/>
                  <a:moveTo>
                    <a:pt x="15841" y="14061"/>
                  </a:moveTo>
                  <a:cubicBezTo>
                    <a:pt x="15704" y="14084"/>
                    <a:pt x="15636" y="14175"/>
                    <a:pt x="15636" y="14312"/>
                  </a:cubicBezTo>
                  <a:cubicBezTo>
                    <a:pt x="15636" y="14312"/>
                    <a:pt x="15636" y="14335"/>
                    <a:pt x="15636" y="14358"/>
                  </a:cubicBezTo>
                  <a:cubicBezTo>
                    <a:pt x="15636" y="14335"/>
                    <a:pt x="15658" y="14335"/>
                    <a:pt x="15658" y="14335"/>
                  </a:cubicBezTo>
                  <a:cubicBezTo>
                    <a:pt x="15727" y="14244"/>
                    <a:pt x="15795" y="14175"/>
                    <a:pt x="15864" y="14084"/>
                  </a:cubicBezTo>
                  <a:cubicBezTo>
                    <a:pt x="15864" y="14084"/>
                    <a:pt x="15864" y="14061"/>
                    <a:pt x="15864" y="14061"/>
                  </a:cubicBezTo>
                  <a:close/>
                  <a:moveTo>
                    <a:pt x="3528" y="13918"/>
                  </a:moveTo>
                  <a:cubicBezTo>
                    <a:pt x="3517" y="13918"/>
                    <a:pt x="3505" y="13920"/>
                    <a:pt x="3493" y="13924"/>
                  </a:cubicBezTo>
                  <a:cubicBezTo>
                    <a:pt x="3465" y="13924"/>
                    <a:pt x="3438" y="13920"/>
                    <a:pt x="3412" y="13920"/>
                  </a:cubicBezTo>
                  <a:cubicBezTo>
                    <a:pt x="3373" y="13920"/>
                    <a:pt x="3337" y="13929"/>
                    <a:pt x="3310" y="13970"/>
                  </a:cubicBezTo>
                  <a:cubicBezTo>
                    <a:pt x="3264" y="14015"/>
                    <a:pt x="3219" y="14038"/>
                    <a:pt x="3241" y="14129"/>
                  </a:cubicBezTo>
                  <a:cubicBezTo>
                    <a:pt x="3241" y="14175"/>
                    <a:pt x="3219" y="14244"/>
                    <a:pt x="3287" y="14312"/>
                  </a:cubicBezTo>
                  <a:cubicBezTo>
                    <a:pt x="3333" y="14335"/>
                    <a:pt x="3378" y="14380"/>
                    <a:pt x="3447" y="14380"/>
                  </a:cubicBezTo>
                  <a:cubicBezTo>
                    <a:pt x="3515" y="14358"/>
                    <a:pt x="3584" y="14380"/>
                    <a:pt x="3630" y="14312"/>
                  </a:cubicBezTo>
                  <a:cubicBezTo>
                    <a:pt x="3652" y="14266"/>
                    <a:pt x="3698" y="14244"/>
                    <a:pt x="3698" y="14175"/>
                  </a:cubicBezTo>
                  <a:cubicBezTo>
                    <a:pt x="3675" y="14107"/>
                    <a:pt x="3721" y="14038"/>
                    <a:pt x="3652" y="13992"/>
                  </a:cubicBezTo>
                  <a:cubicBezTo>
                    <a:pt x="3615" y="13955"/>
                    <a:pt x="3578" y="13918"/>
                    <a:pt x="3528" y="13918"/>
                  </a:cubicBezTo>
                  <a:close/>
                  <a:moveTo>
                    <a:pt x="14900" y="13965"/>
                  </a:moveTo>
                  <a:cubicBezTo>
                    <a:pt x="14846" y="13965"/>
                    <a:pt x="14804" y="14015"/>
                    <a:pt x="14745" y="14015"/>
                  </a:cubicBezTo>
                  <a:cubicBezTo>
                    <a:pt x="14723" y="14084"/>
                    <a:pt x="14700" y="14129"/>
                    <a:pt x="14677" y="14175"/>
                  </a:cubicBezTo>
                  <a:cubicBezTo>
                    <a:pt x="14654" y="14244"/>
                    <a:pt x="14723" y="14289"/>
                    <a:pt x="14745" y="14358"/>
                  </a:cubicBezTo>
                  <a:cubicBezTo>
                    <a:pt x="14768" y="14380"/>
                    <a:pt x="14837" y="14403"/>
                    <a:pt x="14882" y="14426"/>
                  </a:cubicBezTo>
                  <a:cubicBezTo>
                    <a:pt x="14890" y="14429"/>
                    <a:pt x="14897" y="14430"/>
                    <a:pt x="14904" y="14430"/>
                  </a:cubicBezTo>
                  <a:cubicBezTo>
                    <a:pt x="14961" y="14430"/>
                    <a:pt x="15004" y="14358"/>
                    <a:pt x="15065" y="14358"/>
                  </a:cubicBezTo>
                  <a:cubicBezTo>
                    <a:pt x="15088" y="14312"/>
                    <a:pt x="15111" y="14266"/>
                    <a:pt x="15133" y="14221"/>
                  </a:cubicBezTo>
                  <a:cubicBezTo>
                    <a:pt x="15156" y="14152"/>
                    <a:pt x="15088" y="14084"/>
                    <a:pt x="15065" y="14038"/>
                  </a:cubicBezTo>
                  <a:cubicBezTo>
                    <a:pt x="15065" y="13992"/>
                    <a:pt x="14974" y="13992"/>
                    <a:pt x="14928" y="13970"/>
                  </a:cubicBezTo>
                  <a:cubicBezTo>
                    <a:pt x="14918" y="13966"/>
                    <a:pt x="14909" y="13965"/>
                    <a:pt x="14900" y="13965"/>
                  </a:cubicBezTo>
                  <a:close/>
                  <a:moveTo>
                    <a:pt x="4419" y="14012"/>
                  </a:moveTo>
                  <a:cubicBezTo>
                    <a:pt x="4352" y="14012"/>
                    <a:pt x="4282" y="14035"/>
                    <a:pt x="4246" y="14084"/>
                  </a:cubicBezTo>
                  <a:cubicBezTo>
                    <a:pt x="4154" y="14175"/>
                    <a:pt x="4177" y="14335"/>
                    <a:pt x="4269" y="14426"/>
                  </a:cubicBezTo>
                  <a:cubicBezTo>
                    <a:pt x="4297" y="14455"/>
                    <a:pt x="4346" y="14467"/>
                    <a:pt x="4398" y="14467"/>
                  </a:cubicBezTo>
                  <a:cubicBezTo>
                    <a:pt x="4470" y="14467"/>
                    <a:pt x="4548" y="14443"/>
                    <a:pt x="4588" y="14403"/>
                  </a:cubicBezTo>
                  <a:cubicBezTo>
                    <a:pt x="4657" y="14312"/>
                    <a:pt x="4657" y="14152"/>
                    <a:pt x="4565" y="14061"/>
                  </a:cubicBezTo>
                  <a:cubicBezTo>
                    <a:pt x="4534" y="14029"/>
                    <a:pt x="4477" y="14012"/>
                    <a:pt x="4419" y="14012"/>
                  </a:cubicBezTo>
                  <a:close/>
                  <a:moveTo>
                    <a:pt x="5362" y="14103"/>
                  </a:moveTo>
                  <a:cubicBezTo>
                    <a:pt x="5304" y="14103"/>
                    <a:pt x="5247" y="14120"/>
                    <a:pt x="5204" y="14152"/>
                  </a:cubicBezTo>
                  <a:cubicBezTo>
                    <a:pt x="5113" y="14244"/>
                    <a:pt x="5113" y="14403"/>
                    <a:pt x="5204" y="14495"/>
                  </a:cubicBezTo>
                  <a:cubicBezTo>
                    <a:pt x="5239" y="14540"/>
                    <a:pt x="5301" y="14563"/>
                    <a:pt x="5364" y="14563"/>
                  </a:cubicBezTo>
                  <a:cubicBezTo>
                    <a:pt x="5427" y="14563"/>
                    <a:pt x="5490" y="14540"/>
                    <a:pt x="5524" y="14495"/>
                  </a:cubicBezTo>
                  <a:cubicBezTo>
                    <a:pt x="5615" y="14426"/>
                    <a:pt x="5615" y="14266"/>
                    <a:pt x="5547" y="14175"/>
                  </a:cubicBezTo>
                  <a:cubicBezTo>
                    <a:pt x="5498" y="14126"/>
                    <a:pt x="5429" y="14103"/>
                    <a:pt x="5362" y="14103"/>
                  </a:cubicBezTo>
                  <a:close/>
                  <a:moveTo>
                    <a:pt x="6320" y="14152"/>
                  </a:moveTo>
                  <a:cubicBezTo>
                    <a:pt x="6254" y="14152"/>
                    <a:pt x="6186" y="14175"/>
                    <a:pt x="6140" y="14221"/>
                  </a:cubicBezTo>
                  <a:cubicBezTo>
                    <a:pt x="6072" y="14266"/>
                    <a:pt x="6049" y="14449"/>
                    <a:pt x="6140" y="14540"/>
                  </a:cubicBezTo>
                  <a:cubicBezTo>
                    <a:pt x="6189" y="14589"/>
                    <a:pt x="6258" y="14612"/>
                    <a:pt x="6321" y="14612"/>
                  </a:cubicBezTo>
                  <a:cubicBezTo>
                    <a:pt x="6377" y="14612"/>
                    <a:pt x="6428" y="14595"/>
                    <a:pt x="6460" y="14563"/>
                  </a:cubicBezTo>
                  <a:cubicBezTo>
                    <a:pt x="6551" y="14472"/>
                    <a:pt x="6574" y="14312"/>
                    <a:pt x="6483" y="14221"/>
                  </a:cubicBezTo>
                  <a:cubicBezTo>
                    <a:pt x="6448" y="14175"/>
                    <a:pt x="6386" y="14152"/>
                    <a:pt x="6320" y="14152"/>
                  </a:cubicBezTo>
                  <a:close/>
                  <a:moveTo>
                    <a:pt x="7272" y="14252"/>
                  </a:moveTo>
                  <a:cubicBezTo>
                    <a:pt x="7205" y="14252"/>
                    <a:pt x="7136" y="14275"/>
                    <a:pt x="7099" y="14312"/>
                  </a:cubicBezTo>
                  <a:cubicBezTo>
                    <a:pt x="7008" y="14403"/>
                    <a:pt x="7030" y="14586"/>
                    <a:pt x="7099" y="14654"/>
                  </a:cubicBezTo>
                  <a:cubicBezTo>
                    <a:pt x="7141" y="14686"/>
                    <a:pt x="7198" y="14703"/>
                    <a:pt x="7257" y="14703"/>
                  </a:cubicBezTo>
                  <a:cubicBezTo>
                    <a:pt x="7324" y="14703"/>
                    <a:pt x="7392" y="14681"/>
                    <a:pt x="7441" y="14632"/>
                  </a:cubicBezTo>
                  <a:cubicBezTo>
                    <a:pt x="7510" y="14540"/>
                    <a:pt x="7510" y="14380"/>
                    <a:pt x="7419" y="14312"/>
                  </a:cubicBezTo>
                  <a:cubicBezTo>
                    <a:pt x="7387" y="14270"/>
                    <a:pt x="7330" y="14252"/>
                    <a:pt x="7272" y="14252"/>
                  </a:cubicBezTo>
                  <a:close/>
                  <a:moveTo>
                    <a:pt x="8217" y="14352"/>
                  </a:moveTo>
                  <a:cubicBezTo>
                    <a:pt x="8155" y="14352"/>
                    <a:pt x="8092" y="14369"/>
                    <a:pt x="8058" y="14403"/>
                  </a:cubicBezTo>
                  <a:cubicBezTo>
                    <a:pt x="7966" y="14472"/>
                    <a:pt x="7966" y="14654"/>
                    <a:pt x="8035" y="14723"/>
                  </a:cubicBezTo>
                  <a:cubicBezTo>
                    <a:pt x="8071" y="14772"/>
                    <a:pt x="8141" y="14795"/>
                    <a:pt x="8212" y="14795"/>
                  </a:cubicBezTo>
                  <a:cubicBezTo>
                    <a:pt x="8273" y="14795"/>
                    <a:pt x="8335" y="14777"/>
                    <a:pt x="8377" y="14746"/>
                  </a:cubicBezTo>
                  <a:cubicBezTo>
                    <a:pt x="8446" y="14677"/>
                    <a:pt x="8468" y="14495"/>
                    <a:pt x="8377" y="14403"/>
                  </a:cubicBezTo>
                  <a:cubicBezTo>
                    <a:pt x="8343" y="14369"/>
                    <a:pt x="8280" y="14352"/>
                    <a:pt x="8217" y="14352"/>
                  </a:cubicBezTo>
                  <a:close/>
                  <a:moveTo>
                    <a:pt x="9125" y="14421"/>
                  </a:moveTo>
                  <a:cubicBezTo>
                    <a:pt x="9071" y="14421"/>
                    <a:pt x="9029" y="14472"/>
                    <a:pt x="8971" y="14472"/>
                  </a:cubicBezTo>
                  <a:cubicBezTo>
                    <a:pt x="8993" y="14540"/>
                    <a:pt x="8902" y="14563"/>
                    <a:pt x="8902" y="14632"/>
                  </a:cubicBezTo>
                  <a:cubicBezTo>
                    <a:pt x="8902" y="14700"/>
                    <a:pt x="8971" y="14746"/>
                    <a:pt x="8971" y="14814"/>
                  </a:cubicBezTo>
                  <a:cubicBezTo>
                    <a:pt x="9039" y="14814"/>
                    <a:pt x="9062" y="14860"/>
                    <a:pt x="9130" y="14883"/>
                  </a:cubicBezTo>
                  <a:cubicBezTo>
                    <a:pt x="9199" y="14883"/>
                    <a:pt x="9222" y="14814"/>
                    <a:pt x="9290" y="14814"/>
                  </a:cubicBezTo>
                  <a:cubicBezTo>
                    <a:pt x="9313" y="14769"/>
                    <a:pt x="9336" y="14723"/>
                    <a:pt x="9359" y="14654"/>
                  </a:cubicBezTo>
                  <a:cubicBezTo>
                    <a:pt x="9381" y="14586"/>
                    <a:pt x="9336" y="14540"/>
                    <a:pt x="9313" y="14495"/>
                  </a:cubicBezTo>
                  <a:cubicBezTo>
                    <a:pt x="9290" y="14449"/>
                    <a:pt x="9199" y="14426"/>
                    <a:pt x="9153" y="14426"/>
                  </a:cubicBezTo>
                  <a:cubicBezTo>
                    <a:pt x="9143" y="14423"/>
                    <a:pt x="9134" y="14421"/>
                    <a:pt x="9125" y="14421"/>
                  </a:cubicBezTo>
                  <a:close/>
                  <a:moveTo>
                    <a:pt x="10089" y="14517"/>
                  </a:moveTo>
                  <a:cubicBezTo>
                    <a:pt x="10043" y="14517"/>
                    <a:pt x="9998" y="14540"/>
                    <a:pt x="9952" y="14586"/>
                  </a:cubicBezTo>
                  <a:cubicBezTo>
                    <a:pt x="9838" y="14700"/>
                    <a:pt x="9838" y="14791"/>
                    <a:pt x="9952" y="14883"/>
                  </a:cubicBezTo>
                  <a:cubicBezTo>
                    <a:pt x="10006" y="14937"/>
                    <a:pt x="10050" y="14960"/>
                    <a:pt x="10091" y="14960"/>
                  </a:cubicBezTo>
                  <a:cubicBezTo>
                    <a:pt x="10136" y="14960"/>
                    <a:pt x="10178" y="14931"/>
                    <a:pt x="10226" y="14883"/>
                  </a:cubicBezTo>
                  <a:cubicBezTo>
                    <a:pt x="10340" y="14769"/>
                    <a:pt x="10317" y="14700"/>
                    <a:pt x="10226" y="14586"/>
                  </a:cubicBezTo>
                  <a:cubicBezTo>
                    <a:pt x="10180" y="14540"/>
                    <a:pt x="10135" y="14517"/>
                    <a:pt x="10089" y="14517"/>
                  </a:cubicBezTo>
                  <a:close/>
                  <a:moveTo>
                    <a:pt x="11067" y="14589"/>
                  </a:moveTo>
                  <a:cubicBezTo>
                    <a:pt x="11019" y="14589"/>
                    <a:pt x="10971" y="14617"/>
                    <a:pt x="10911" y="14677"/>
                  </a:cubicBezTo>
                  <a:cubicBezTo>
                    <a:pt x="10819" y="14746"/>
                    <a:pt x="10819" y="14883"/>
                    <a:pt x="10934" y="14974"/>
                  </a:cubicBezTo>
                  <a:cubicBezTo>
                    <a:pt x="10976" y="15006"/>
                    <a:pt x="11018" y="15023"/>
                    <a:pt x="11061" y="15023"/>
                  </a:cubicBezTo>
                  <a:cubicBezTo>
                    <a:pt x="11110" y="15023"/>
                    <a:pt x="11159" y="15000"/>
                    <a:pt x="11208" y="14951"/>
                  </a:cubicBezTo>
                  <a:cubicBezTo>
                    <a:pt x="11322" y="14837"/>
                    <a:pt x="11299" y="14769"/>
                    <a:pt x="11208" y="14654"/>
                  </a:cubicBezTo>
                  <a:cubicBezTo>
                    <a:pt x="11154" y="14611"/>
                    <a:pt x="11110" y="14589"/>
                    <a:pt x="11067" y="14589"/>
                  </a:cubicBezTo>
                  <a:close/>
                  <a:moveTo>
                    <a:pt x="2422" y="14787"/>
                  </a:moveTo>
                  <a:cubicBezTo>
                    <a:pt x="2412" y="14787"/>
                    <a:pt x="2403" y="14788"/>
                    <a:pt x="2397" y="14791"/>
                  </a:cubicBezTo>
                  <a:cubicBezTo>
                    <a:pt x="2397" y="14814"/>
                    <a:pt x="2397" y="14837"/>
                    <a:pt x="2397" y="14837"/>
                  </a:cubicBezTo>
                  <a:cubicBezTo>
                    <a:pt x="2465" y="14905"/>
                    <a:pt x="2557" y="14997"/>
                    <a:pt x="2625" y="15065"/>
                  </a:cubicBezTo>
                  <a:cubicBezTo>
                    <a:pt x="2648" y="15065"/>
                    <a:pt x="2648" y="15088"/>
                    <a:pt x="2671" y="15088"/>
                  </a:cubicBezTo>
                  <a:cubicBezTo>
                    <a:pt x="2671" y="15065"/>
                    <a:pt x="2671" y="15065"/>
                    <a:pt x="2671" y="15065"/>
                  </a:cubicBezTo>
                  <a:cubicBezTo>
                    <a:pt x="2671" y="14997"/>
                    <a:pt x="2671" y="14951"/>
                    <a:pt x="2648" y="14905"/>
                  </a:cubicBezTo>
                  <a:cubicBezTo>
                    <a:pt x="2628" y="14846"/>
                    <a:pt x="2489" y="14787"/>
                    <a:pt x="2422" y="14787"/>
                  </a:cubicBezTo>
                  <a:close/>
                  <a:moveTo>
                    <a:pt x="11992" y="14677"/>
                  </a:moveTo>
                  <a:cubicBezTo>
                    <a:pt x="11944" y="14677"/>
                    <a:pt x="11892" y="14700"/>
                    <a:pt x="11847" y="14746"/>
                  </a:cubicBezTo>
                  <a:cubicBezTo>
                    <a:pt x="11755" y="14814"/>
                    <a:pt x="11755" y="14928"/>
                    <a:pt x="11847" y="15020"/>
                  </a:cubicBezTo>
                  <a:cubicBezTo>
                    <a:pt x="11892" y="15065"/>
                    <a:pt x="11944" y="15088"/>
                    <a:pt x="11992" y="15088"/>
                  </a:cubicBezTo>
                  <a:cubicBezTo>
                    <a:pt x="12041" y="15088"/>
                    <a:pt x="12086" y="15065"/>
                    <a:pt x="12121" y="15020"/>
                  </a:cubicBezTo>
                  <a:cubicBezTo>
                    <a:pt x="12212" y="14928"/>
                    <a:pt x="12212" y="14814"/>
                    <a:pt x="12121" y="14746"/>
                  </a:cubicBezTo>
                  <a:cubicBezTo>
                    <a:pt x="12086" y="14700"/>
                    <a:pt x="12041" y="14677"/>
                    <a:pt x="11992" y="14677"/>
                  </a:cubicBezTo>
                  <a:close/>
                  <a:moveTo>
                    <a:pt x="12931" y="14769"/>
                  </a:moveTo>
                  <a:cubicBezTo>
                    <a:pt x="12879" y="14769"/>
                    <a:pt x="12828" y="14791"/>
                    <a:pt x="12782" y="14837"/>
                  </a:cubicBezTo>
                  <a:cubicBezTo>
                    <a:pt x="12714" y="14928"/>
                    <a:pt x="12714" y="15042"/>
                    <a:pt x="12782" y="15111"/>
                  </a:cubicBezTo>
                  <a:cubicBezTo>
                    <a:pt x="12828" y="15157"/>
                    <a:pt x="12879" y="15179"/>
                    <a:pt x="12931" y="15179"/>
                  </a:cubicBezTo>
                  <a:cubicBezTo>
                    <a:pt x="12982" y="15179"/>
                    <a:pt x="13034" y="15157"/>
                    <a:pt x="13079" y="15111"/>
                  </a:cubicBezTo>
                  <a:cubicBezTo>
                    <a:pt x="13170" y="15042"/>
                    <a:pt x="13170" y="14928"/>
                    <a:pt x="13079" y="14837"/>
                  </a:cubicBezTo>
                  <a:cubicBezTo>
                    <a:pt x="13034" y="14791"/>
                    <a:pt x="12982" y="14769"/>
                    <a:pt x="12931" y="14769"/>
                  </a:cubicBezTo>
                  <a:close/>
                  <a:moveTo>
                    <a:pt x="13889" y="14860"/>
                  </a:moveTo>
                  <a:cubicBezTo>
                    <a:pt x="13838" y="14860"/>
                    <a:pt x="13787" y="14883"/>
                    <a:pt x="13741" y="14928"/>
                  </a:cubicBezTo>
                  <a:cubicBezTo>
                    <a:pt x="13650" y="15020"/>
                    <a:pt x="13650" y="15134"/>
                    <a:pt x="13741" y="15202"/>
                  </a:cubicBezTo>
                  <a:cubicBezTo>
                    <a:pt x="13790" y="15251"/>
                    <a:pt x="13846" y="15274"/>
                    <a:pt x="13897" y="15274"/>
                  </a:cubicBezTo>
                  <a:cubicBezTo>
                    <a:pt x="13942" y="15274"/>
                    <a:pt x="13983" y="15257"/>
                    <a:pt x="14015" y="15225"/>
                  </a:cubicBezTo>
                  <a:cubicBezTo>
                    <a:pt x="14106" y="15134"/>
                    <a:pt x="14106" y="15020"/>
                    <a:pt x="14038" y="14928"/>
                  </a:cubicBezTo>
                  <a:cubicBezTo>
                    <a:pt x="13992" y="14883"/>
                    <a:pt x="13941" y="14860"/>
                    <a:pt x="13889" y="14860"/>
                  </a:cubicBezTo>
                  <a:close/>
                  <a:moveTo>
                    <a:pt x="14837" y="14928"/>
                  </a:moveTo>
                  <a:cubicBezTo>
                    <a:pt x="14791" y="14951"/>
                    <a:pt x="14723" y="14928"/>
                    <a:pt x="14677" y="14997"/>
                  </a:cubicBezTo>
                  <a:cubicBezTo>
                    <a:pt x="14608" y="15042"/>
                    <a:pt x="14608" y="15111"/>
                    <a:pt x="14608" y="15179"/>
                  </a:cubicBezTo>
                  <a:cubicBezTo>
                    <a:pt x="14608" y="15248"/>
                    <a:pt x="14677" y="15271"/>
                    <a:pt x="14700" y="15316"/>
                  </a:cubicBezTo>
                  <a:cubicBezTo>
                    <a:pt x="14700" y="15316"/>
                    <a:pt x="14768" y="15271"/>
                    <a:pt x="14791" y="15248"/>
                  </a:cubicBezTo>
                  <a:cubicBezTo>
                    <a:pt x="14814" y="15225"/>
                    <a:pt x="14837" y="15202"/>
                    <a:pt x="14860" y="15179"/>
                  </a:cubicBezTo>
                  <a:cubicBezTo>
                    <a:pt x="14905" y="15157"/>
                    <a:pt x="14928" y="15111"/>
                    <a:pt x="14974" y="15088"/>
                  </a:cubicBezTo>
                  <a:cubicBezTo>
                    <a:pt x="14974" y="15065"/>
                    <a:pt x="14974" y="15042"/>
                    <a:pt x="14974" y="15020"/>
                  </a:cubicBezTo>
                  <a:cubicBezTo>
                    <a:pt x="14928" y="14997"/>
                    <a:pt x="14928" y="14928"/>
                    <a:pt x="14837" y="14928"/>
                  </a:cubicBezTo>
                  <a:close/>
                  <a:moveTo>
                    <a:pt x="3378" y="14883"/>
                  </a:moveTo>
                  <a:cubicBezTo>
                    <a:pt x="3310" y="14905"/>
                    <a:pt x="3287" y="14951"/>
                    <a:pt x="3219" y="14951"/>
                  </a:cubicBezTo>
                  <a:cubicBezTo>
                    <a:pt x="3219" y="15020"/>
                    <a:pt x="3150" y="15065"/>
                    <a:pt x="3173" y="15134"/>
                  </a:cubicBezTo>
                  <a:cubicBezTo>
                    <a:pt x="3196" y="15179"/>
                    <a:pt x="3219" y="15248"/>
                    <a:pt x="3219" y="15294"/>
                  </a:cubicBezTo>
                  <a:cubicBezTo>
                    <a:pt x="3277" y="15294"/>
                    <a:pt x="3319" y="15344"/>
                    <a:pt x="3373" y="15344"/>
                  </a:cubicBezTo>
                  <a:cubicBezTo>
                    <a:pt x="3382" y="15344"/>
                    <a:pt x="3391" y="15342"/>
                    <a:pt x="3401" y="15339"/>
                  </a:cubicBezTo>
                  <a:cubicBezTo>
                    <a:pt x="3470" y="15316"/>
                    <a:pt x="3515" y="15294"/>
                    <a:pt x="3561" y="15271"/>
                  </a:cubicBezTo>
                  <a:cubicBezTo>
                    <a:pt x="3561" y="15202"/>
                    <a:pt x="3630" y="15179"/>
                    <a:pt x="3630" y="15111"/>
                  </a:cubicBezTo>
                  <a:cubicBezTo>
                    <a:pt x="3607" y="15042"/>
                    <a:pt x="3561" y="15020"/>
                    <a:pt x="3561" y="14951"/>
                  </a:cubicBezTo>
                  <a:cubicBezTo>
                    <a:pt x="3493" y="14951"/>
                    <a:pt x="3447" y="14883"/>
                    <a:pt x="3378" y="14883"/>
                  </a:cubicBezTo>
                  <a:close/>
                  <a:moveTo>
                    <a:pt x="4321" y="14938"/>
                  </a:moveTo>
                  <a:cubicBezTo>
                    <a:pt x="4272" y="14938"/>
                    <a:pt x="4232" y="14997"/>
                    <a:pt x="4177" y="14997"/>
                  </a:cubicBezTo>
                  <a:cubicBezTo>
                    <a:pt x="4177" y="15065"/>
                    <a:pt x="4109" y="15088"/>
                    <a:pt x="4109" y="15179"/>
                  </a:cubicBezTo>
                  <a:cubicBezTo>
                    <a:pt x="4132" y="15248"/>
                    <a:pt x="4177" y="15271"/>
                    <a:pt x="4177" y="15339"/>
                  </a:cubicBezTo>
                  <a:cubicBezTo>
                    <a:pt x="4246" y="15339"/>
                    <a:pt x="4269" y="15385"/>
                    <a:pt x="4337" y="15385"/>
                  </a:cubicBezTo>
                  <a:cubicBezTo>
                    <a:pt x="4345" y="15387"/>
                    <a:pt x="4352" y="15389"/>
                    <a:pt x="4359" y="15389"/>
                  </a:cubicBezTo>
                  <a:cubicBezTo>
                    <a:pt x="4405" y="15389"/>
                    <a:pt x="4429" y="15335"/>
                    <a:pt x="4475" y="15335"/>
                  </a:cubicBezTo>
                  <a:cubicBezTo>
                    <a:pt x="4482" y="15335"/>
                    <a:pt x="4489" y="15337"/>
                    <a:pt x="4497" y="15339"/>
                  </a:cubicBezTo>
                  <a:cubicBezTo>
                    <a:pt x="4520" y="15294"/>
                    <a:pt x="4543" y="15225"/>
                    <a:pt x="4565" y="15179"/>
                  </a:cubicBezTo>
                  <a:cubicBezTo>
                    <a:pt x="4588" y="15111"/>
                    <a:pt x="4543" y="15065"/>
                    <a:pt x="4497" y="14997"/>
                  </a:cubicBezTo>
                  <a:cubicBezTo>
                    <a:pt x="4474" y="14974"/>
                    <a:pt x="4406" y="14951"/>
                    <a:pt x="4360" y="14951"/>
                  </a:cubicBezTo>
                  <a:cubicBezTo>
                    <a:pt x="4346" y="14942"/>
                    <a:pt x="4333" y="14938"/>
                    <a:pt x="4321" y="14938"/>
                  </a:cubicBezTo>
                  <a:close/>
                  <a:moveTo>
                    <a:pt x="5293" y="15042"/>
                  </a:moveTo>
                  <a:cubicBezTo>
                    <a:pt x="5244" y="15042"/>
                    <a:pt x="5193" y="15065"/>
                    <a:pt x="5136" y="15111"/>
                  </a:cubicBezTo>
                  <a:cubicBezTo>
                    <a:pt x="5045" y="15225"/>
                    <a:pt x="5045" y="15294"/>
                    <a:pt x="5159" y="15408"/>
                  </a:cubicBezTo>
                  <a:cubicBezTo>
                    <a:pt x="5202" y="15451"/>
                    <a:pt x="5245" y="15473"/>
                    <a:pt x="5288" y="15473"/>
                  </a:cubicBezTo>
                  <a:cubicBezTo>
                    <a:pt x="5336" y="15473"/>
                    <a:pt x="5385" y="15445"/>
                    <a:pt x="5433" y="15385"/>
                  </a:cubicBezTo>
                  <a:cubicBezTo>
                    <a:pt x="5547" y="15294"/>
                    <a:pt x="5547" y="15225"/>
                    <a:pt x="5433" y="15111"/>
                  </a:cubicBezTo>
                  <a:cubicBezTo>
                    <a:pt x="5387" y="15065"/>
                    <a:pt x="5341" y="15042"/>
                    <a:pt x="5293" y="15042"/>
                  </a:cubicBezTo>
                  <a:close/>
                  <a:moveTo>
                    <a:pt x="6247" y="15136"/>
                  </a:moveTo>
                  <a:cubicBezTo>
                    <a:pt x="6202" y="15136"/>
                    <a:pt x="6155" y="15165"/>
                    <a:pt x="6095" y="15225"/>
                  </a:cubicBezTo>
                  <a:cubicBezTo>
                    <a:pt x="6003" y="15294"/>
                    <a:pt x="6003" y="15408"/>
                    <a:pt x="6117" y="15522"/>
                  </a:cubicBezTo>
                  <a:cubicBezTo>
                    <a:pt x="6160" y="15554"/>
                    <a:pt x="6202" y="15571"/>
                    <a:pt x="6245" y="15571"/>
                  </a:cubicBezTo>
                  <a:cubicBezTo>
                    <a:pt x="6294" y="15571"/>
                    <a:pt x="6342" y="15548"/>
                    <a:pt x="6391" y="15499"/>
                  </a:cubicBezTo>
                  <a:cubicBezTo>
                    <a:pt x="6483" y="15385"/>
                    <a:pt x="6483" y="15316"/>
                    <a:pt x="6369" y="15202"/>
                  </a:cubicBezTo>
                  <a:cubicBezTo>
                    <a:pt x="6325" y="15159"/>
                    <a:pt x="6287" y="15136"/>
                    <a:pt x="6247" y="15136"/>
                  </a:cubicBezTo>
                  <a:close/>
                  <a:moveTo>
                    <a:pt x="7216" y="15220"/>
                  </a:moveTo>
                  <a:cubicBezTo>
                    <a:pt x="7208" y="15220"/>
                    <a:pt x="7200" y="15222"/>
                    <a:pt x="7190" y="15225"/>
                  </a:cubicBezTo>
                  <a:cubicBezTo>
                    <a:pt x="7122" y="15225"/>
                    <a:pt x="7076" y="15225"/>
                    <a:pt x="7030" y="15271"/>
                  </a:cubicBezTo>
                  <a:cubicBezTo>
                    <a:pt x="7008" y="15316"/>
                    <a:pt x="6962" y="15339"/>
                    <a:pt x="6962" y="15408"/>
                  </a:cubicBezTo>
                  <a:cubicBezTo>
                    <a:pt x="6962" y="15453"/>
                    <a:pt x="6962" y="15522"/>
                    <a:pt x="7008" y="15567"/>
                  </a:cubicBezTo>
                  <a:cubicBezTo>
                    <a:pt x="7053" y="15590"/>
                    <a:pt x="7076" y="15636"/>
                    <a:pt x="7145" y="15636"/>
                  </a:cubicBezTo>
                  <a:cubicBezTo>
                    <a:pt x="7213" y="15613"/>
                    <a:pt x="7259" y="15636"/>
                    <a:pt x="7304" y="15590"/>
                  </a:cubicBezTo>
                  <a:cubicBezTo>
                    <a:pt x="7327" y="15545"/>
                    <a:pt x="7373" y="15522"/>
                    <a:pt x="7373" y="15453"/>
                  </a:cubicBezTo>
                  <a:cubicBezTo>
                    <a:pt x="7373" y="15385"/>
                    <a:pt x="7373" y="15339"/>
                    <a:pt x="7327" y="15294"/>
                  </a:cubicBezTo>
                  <a:cubicBezTo>
                    <a:pt x="7288" y="15274"/>
                    <a:pt x="7266" y="15220"/>
                    <a:pt x="7216" y="15220"/>
                  </a:cubicBezTo>
                  <a:close/>
                  <a:moveTo>
                    <a:pt x="8115" y="15316"/>
                  </a:moveTo>
                  <a:cubicBezTo>
                    <a:pt x="8063" y="15316"/>
                    <a:pt x="8012" y="15339"/>
                    <a:pt x="7966" y="15385"/>
                  </a:cubicBezTo>
                  <a:cubicBezTo>
                    <a:pt x="7898" y="15476"/>
                    <a:pt x="7898" y="15567"/>
                    <a:pt x="7966" y="15659"/>
                  </a:cubicBezTo>
                  <a:cubicBezTo>
                    <a:pt x="8012" y="15704"/>
                    <a:pt x="8063" y="15727"/>
                    <a:pt x="8115" y="15727"/>
                  </a:cubicBezTo>
                  <a:cubicBezTo>
                    <a:pt x="8166" y="15727"/>
                    <a:pt x="8217" y="15704"/>
                    <a:pt x="8263" y="15659"/>
                  </a:cubicBezTo>
                  <a:cubicBezTo>
                    <a:pt x="8354" y="15567"/>
                    <a:pt x="8354" y="15476"/>
                    <a:pt x="8263" y="15385"/>
                  </a:cubicBezTo>
                  <a:cubicBezTo>
                    <a:pt x="8217" y="15339"/>
                    <a:pt x="8166" y="15316"/>
                    <a:pt x="8115" y="15316"/>
                  </a:cubicBezTo>
                  <a:close/>
                  <a:moveTo>
                    <a:pt x="9093" y="15385"/>
                  </a:moveTo>
                  <a:cubicBezTo>
                    <a:pt x="9045" y="15385"/>
                    <a:pt x="8993" y="15408"/>
                    <a:pt x="8948" y="15453"/>
                  </a:cubicBezTo>
                  <a:cubicBezTo>
                    <a:pt x="8857" y="15545"/>
                    <a:pt x="8857" y="15659"/>
                    <a:pt x="8948" y="15727"/>
                  </a:cubicBezTo>
                  <a:cubicBezTo>
                    <a:pt x="8993" y="15773"/>
                    <a:pt x="9045" y="15796"/>
                    <a:pt x="9096" y="15796"/>
                  </a:cubicBezTo>
                  <a:cubicBezTo>
                    <a:pt x="9148" y="15796"/>
                    <a:pt x="9199" y="15773"/>
                    <a:pt x="9245" y="15727"/>
                  </a:cubicBezTo>
                  <a:cubicBezTo>
                    <a:pt x="9313" y="15659"/>
                    <a:pt x="9313" y="15545"/>
                    <a:pt x="9222" y="15453"/>
                  </a:cubicBezTo>
                  <a:cubicBezTo>
                    <a:pt x="9187" y="15408"/>
                    <a:pt x="9142" y="15385"/>
                    <a:pt x="9093" y="15385"/>
                  </a:cubicBezTo>
                  <a:close/>
                  <a:moveTo>
                    <a:pt x="10009" y="15470"/>
                  </a:moveTo>
                  <a:cubicBezTo>
                    <a:pt x="9958" y="15470"/>
                    <a:pt x="9906" y="15488"/>
                    <a:pt x="9861" y="15522"/>
                  </a:cubicBezTo>
                  <a:cubicBezTo>
                    <a:pt x="9792" y="15613"/>
                    <a:pt x="9792" y="15727"/>
                    <a:pt x="9884" y="15818"/>
                  </a:cubicBezTo>
                  <a:cubicBezTo>
                    <a:pt x="9926" y="15850"/>
                    <a:pt x="9973" y="15867"/>
                    <a:pt x="10019" y="15867"/>
                  </a:cubicBezTo>
                  <a:cubicBezTo>
                    <a:pt x="10071" y="15867"/>
                    <a:pt x="10121" y="15845"/>
                    <a:pt x="10158" y="15796"/>
                  </a:cubicBezTo>
                  <a:cubicBezTo>
                    <a:pt x="10249" y="15727"/>
                    <a:pt x="10249" y="15590"/>
                    <a:pt x="10158" y="15522"/>
                  </a:cubicBezTo>
                  <a:cubicBezTo>
                    <a:pt x="10112" y="15488"/>
                    <a:pt x="10061" y="15470"/>
                    <a:pt x="10009" y="15470"/>
                  </a:cubicBezTo>
                  <a:close/>
                  <a:moveTo>
                    <a:pt x="10968" y="15562"/>
                  </a:moveTo>
                  <a:cubicBezTo>
                    <a:pt x="10916" y="15562"/>
                    <a:pt x="10865" y="15579"/>
                    <a:pt x="10819" y="15613"/>
                  </a:cubicBezTo>
                  <a:cubicBezTo>
                    <a:pt x="10751" y="15682"/>
                    <a:pt x="10751" y="15818"/>
                    <a:pt x="10819" y="15910"/>
                  </a:cubicBezTo>
                  <a:cubicBezTo>
                    <a:pt x="10854" y="15944"/>
                    <a:pt x="10905" y="15961"/>
                    <a:pt x="10959" y="15961"/>
                  </a:cubicBezTo>
                  <a:cubicBezTo>
                    <a:pt x="11013" y="15961"/>
                    <a:pt x="11071" y="15944"/>
                    <a:pt x="11116" y="15910"/>
                  </a:cubicBezTo>
                  <a:cubicBezTo>
                    <a:pt x="11185" y="15818"/>
                    <a:pt x="11185" y="15704"/>
                    <a:pt x="11116" y="15613"/>
                  </a:cubicBezTo>
                  <a:cubicBezTo>
                    <a:pt x="11071" y="15579"/>
                    <a:pt x="11019" y="15562"/>
                    <a:pt x="10968" y="15562"/>
                  </a:cubicBezTo>
                  <a:close/>
                  <a:moveTo>
                    <a:pt x="11915" y="15653"/>
                  </a:moveTo>
                  <a:cubicBezTo>
                    <a:pt x="11864" y="15653"/>
                    <a:pt x="11812" y="15670"/>
                    <a:pt x="11778" y="15704"/>
                  </a:cubicBezTo>
                  <a:cubicBezTo>
                    <a:pt x="11687" y="15773"/>
                    <a:pt x="11687" y="15910"/>
                    <a:pt x="11778" y="16001"/>
                  </a:cubicBezTo>
                  <a:cubicBezTo>
                    <a:pt x="11812" y="16035"/>
                    <a:pt x="11864" y="16052"/>
                    <a:pt x="11915" y="16052"/>
                  </a:cubicBezTo>
                  <a:cubicBezTo>
                    <a:pt x="11966" y="16052"/>
                    <a:pt x="12018" y="16035"/>
                    <a:pt x="12052" y="16001"/>
                  </a:cubicBezTo>
                  <a:cubicBezTo>
                    <a:pt x="12143" y="15933"/>
                    <a:pt x="12143" y="15796"/>
                    <a:pt x="12052" y="15704"/>
                  </a:cubicBezTo>
                  <a:cubicBezTo>
                    <a:pt x="12018" y="15670"/>
                    <a:pt x="11966" y="15653"/>
                    <a:pt x="11915" y="15653"/>
                  </a:cubicBezTo>
                  <a:close/>
                  <a:moveTo>
                    <a:pt x="12848" y="15721"/>
                  </a:moveTo>
                  <a:cubicBezTo>
                    <a:pt x="12794" y="15721"/>
                    <a:pt x="12737" y="15739"/>
                    <a:pt x="12691" y="15773"/>
                  </a:cubicBezTo>
                  <a:cubicBezTo>
                    <a:pt x="12623" y="15864"/>
                    <a:pt x="12623" y="15978"/>
                    <a:pt x="12691" y="16070"/>
                  </a:cubicBezTo>
                  <a:cubicBezTo>
                    <a:pt x="12725" y="16104"/>
                    <a:pt x="12777" y="16121"/>
                    <a:pt x="12831" y="16121"/>
                  </a:cubicBezTo>
                  <a:cubicBezTo>
                    <a:pt x="12885" y="16121"/>
                    <a:pt x="12942" y="16104"/>
                    <a:pt x="12988" y="16070"/>
                  </a:cubicBezTo>
                  <a:cubicBezTo>
                    <a:pt x="13056" y="16001"/>
                    <a:pt x="13056" y="15864"/>
                    <a:pt x="12988" y="15773"/>
                  </a:cubicBezTo>
                  <a:cubicBezTo>
                    <a:pt x="12954" y="15739"/>
                    <a:pt x="12902" y="15721"/>
                    <a:pt x="12848" y="15721"/>
                  </a:cubicBezTo>
                  <a:close/>
                  <a:moveTo>
                    <a:pt x="13791" y="15815"/>
                  </a:moveTo>
                  <a:cubicBezTo>
                    <a:pt x="13746" y="15815"/>
                    <a:pt x="13704" y="15832"/>
                    <a:pt x="13673" y="15864"/>
                  </a:cubicBezTo>
                  <a:cubicBezTo>
                    <a:pt x="13581" y="15910"/>
                    <a:pt x="13559" y="16047"/>
                    <a:pt x="13627" y="16138"/>
                  </a:cubicBezTo>
                  <a:lnTo>
                    <a:pt x="13673" y="16138"/>
                  </a:lnTo>
                  <a:cubicBezTo>
                    <a:pt x="13718" y="16138"/>
                    <a:pt x="13947" y="15978"/>
                    <a:pt x="13947" y="15955"/>
                  </a:cubicBezTo>
                  <a:cubicBezTo>
                    <a:pt x="13969" y="15933"/>
                    <a:pt x="13947" y="15910"/>
                    <a:pt x="13947" y="15887"/>
                  </a:cubicBezTo>
                  <a:cubicBezTo>
                    <a:pt x="13898" y="15838"/>
                    <a:pt x="13842" y="15815"/>
                    <a:pt x="13791" y="15815"/>
                  </a:cubicBezTo>
                  <a:close/>
                  <a:moveTo>
                    <a:pt x="4254" y="15910"/>
                  </a:moveTo>
                  <a:cubicBezTo>
                    <a:pt x="4206" y="15910"/>
                    <a:pt x="4154" y="15933"/>
                    <a:pt x="4109" y="15978"/>
                  </a:cubicBezTo>
                  <a:cubicBezTo>
                    <a:pt x="4063" y="16001"/>
                    <a:pt x="4040" y="16047"/>
                    <a:pt x="4040" y="16115"/>
                  </a:cubicBezTo>
                  <a:cubicBezTo>
                    <a:pt x="4040" y="16161"/>
                    <a:pt x="4040" y="16207"/>
                    <a:pt x="4086" y="16229"/>
                  </a:cubicBezTo>
                  <a:cubicBezTo>
                    <a:pt x="4109" y="16252"/>
                    <a:pt x="4246" y="16321"/>
                    <a:pt x="4269" y="16321"/>
                  </a:cubicBezTo>
                  <a:cubicBezTo>
                    <a:pt x="4314" y="16321"/>
                    <a:pt x="4360" y="16298"/>
                    <a:pt x="4383" y="16252"/>
                  </a:cubicBezTo>
                  <a:cubicBezTo>
                    <a:pt x="4474" y="16161"/>
                    <a:pt x="4474" y="16070"/>
                    <a:pt x="4383" y="15978"/>
                  </a:cubicBezTo>
                  <a:cubicBezTo>
                    <a:pt x="4349" y="15933"/>
                    <a:pt x="4303" y="15910"/>
                    <a:pt x="4254" y="15910"/>
                  </a:cubicBezTo>
                  <a:close/>
                  <a:moveTo>
                    <a:pt x="5223" y="16009"/>
                  </a:moveTo>
                  <a:cubicBezTo>
                    <a:pt x="5172" y="16009"/>
                    <a:pt x="5116" y="16033"/>
                    <a:pt x="5068" y="16070"/>
                  </a:cubicBezTo>
                  <a:cubicBezTo>
                    <a:pt x="4976" y="16138"/>
                    <a:pt x="4976" y="16252"/>
                    <a:pt x="5045" y="16343"/>
                  </a:cubicBezTo>
                  <a:cubicBezTo>
                    <a:pt x="5094" y="16392"/>
                    <a:pt x="5149" y="16415"/>
                    <a:pt x="5204" y="16415"/>
                  </a:cubicBezTo>
                  <a:cubicBezTo>
                    <a:pt x="5252" y="16415"/>
                    <a:pt x="5299" y="16398"/>
                    <a:pt x="5341" y="16366"/>
                  </a:cubicBezTo>
                  <a:cubicBezTo>
                    <a:pt x="5410" y="16275"/>
                    <a:pt x="5410" y="16161"/>
                    <a:pt x="5341" y="16070"/>
                  </a:cubicBezTo>
                  <a:cubicBezTo>
                    <a:pt x="5310" y="16027"/>
                    <a:pt x="5268" y="16009"/>
                    <a:pt x="5223" y="16009"/>
                  </a:cubicBezTo>
                  <a:close/>
                  <a:moveTo>
                    <a:pt x="6149" y="16110"/>
                  </a:moveTo>
                  <a:cubicBezTo>
                    <a:pt x="6100" y="16110"/>
                    <a:pt x="6049" y="16127"/>
                    <a:pt x="6003" y="16161"/>
                  </a:cubicBezTo>
                  <a:cubicBezTo>
                    <a:pt x="5935" y="16252"/>
                    <a:pt x="5912" y="16366"/>
                    <a:pt x="6003" y="16458"/>
                  </a:cubicBezTo>
                  <a:cubicBezTo>
                    <a:pt x="6046" y="16489"/>
                    <a:pt x="6093" y="16506"/>
                    <a:pt x="6141" y="16506"/>
                  </a:cubicBezTo>
                  <a:cubicBezTo>
                    <a:pt x="6196" y="16506"/>
                    <a:pt x="6251" y="16484"/>
                    <a:pt x="6300" y="16435"/>
                  </a:cubicBezTo>
                  <a:cubicBezTo>
                    <a:pt x="6369" y="16366"/>
                    <a:pt x="6369" y="16229"/>
                    <a:pt x="6277" y="16161"/>
                  </a:cubicBezTo>
                  <a:cubicBezTo>
                    <a:pt x="6243" y="16127"/>
                    <a:pt x="6197" y="16110"/>
                    <a:pt x="6149" y="16110"/>
                  </a:cubicBezTo>
                  <a:close/>
                  <a:moveTo>
                    <a:pt x="7076" y="16178"/>
                  </a:moveTo>
                  <a:cubicBezTo>
                    <a:pt x="7025" y="16178"/>
                    <a:pt x="6973" y="16195"/>
                    <a:pt x="6939" y="16229"/>
                  </a:cubicBezTo>
                  <a:cubicBezTo>
                    <a:pt x="6848" y="16321"/>
                    <a:pt x="6848" y="16458"/>
                    <a:pt x="6939" y="16526"/>
                  </a:cubicBezTo>
                  <a:cubicBezTo>
                    <a:pt x="6973" y="16560"/>
                    <a:pt x="7025" y="16577"/>
                    <a:pt x="7076" y="16577"/>
                  </a:cubicBezTo>
                  <a:cubicBezTo>
                    <a:pt x="7127" y="16577"/>
                    <a:pt x="7179" y="16560"/>
                    <a:pt x="7213" y="16526"/>
                  </a:cubicBezTo>
                  <a:cubicBezTo>
                    <a:pt x="7282" y="16435"/>
                    <a:pt x="7282" y="16298"/>
                    <a:pt x="7213" y="16229"/>
                  </a:cubicBezTo>
                  <a:cubicBezTo>
                    <a:pt x="7179" y="16195"/>
                    <a:pt x="7127" y="16178"/>
                    <a:pt x="7076" y="16178"/>
                  </a:cubicBezTo>
                  <a:close/>
                  <a:moveTo>
                    <a:pt x="8061" y="16271"/>
                  </a:moveTo>
                  <a:cubicBezTo>
                    <a:pt x="8045" y="16271"/>
                    <a:pt x="8029" y="16272"/>
                    <a:pt x="8012" y="16275"/>
                  </a:cubicBezTo>
                  <a:cubicBezTo>
                    <a:pt x="7966" y="16275"/>
                    <a:pt x="7943" y="16298"/>
                    <a:pt x="7898" y="16298"/>
                  </a:cubicBezTo>
                  <a:cubicBezTo>
                    <a:pt x="7898" y="16343"/>
                    <a:pt x="7875" y="16366"/>
                    <a:pt x="7875" y="16389"/>
                  </a:cubicBezTo>
                  <a:cubicBezTo>
                    <a:pt x="7834" y="16533"/>
                    <a:pt x="7922" y="16621"/>
                    <a:pt x="8039" y="16621"/>
                  </a:cubicBezTo>
                  <a:cubicBezTo>
                    <a:pt x="8053" y="16621"/>
                    <a:pt x="8066" y="16620"/>
                    <a:pt x="8080" y="16617"/>
                  </a:cubicBezTo>
                  <a:cubicBezTo>
                    <a:pt x="8172" y="16617"/>
                    <a:pt x="8217" y="16572"/>
                    <a:pt x="8217" y="16480"/>
                  </a:cubicBezTo>
                  <a:cubicBezTo>
                    <a:pt x="8237" y="16341"/>
                    <a:pt x="8170" y="16271"/>
                    <a:pt x="8061" y="16271"/>
                  </a:cubicBezTo>
                  <a:close/>
                  <a:moveTo>
                    <a:pt x="12720" y="16676"/>
                  </a:moveTo>
                  <a:cubicBezTo>
                    <a:pt x="12717" y="16676"/>
                    <a:pt x="12714" y="16678"/>
                    <a:pt x="12714" y="16686"/>
                  </a:cubicBezTo>
                  <a:cubicBezTo>
                    <a:pt x="12691" y="16686"/>
                    <a:pt x="12691" y="16709"/>
                    <a:pt x="12691" y="16709"/>
                  </a:cubicBezTo>
                  <a:cubicBezTo>
                    <a:pt x="12691" y="16709"/>
                    <a:pt x="12701" y="16719"/>
                    <a:pt x="12708" y="16719"/>
                  </a:cubicBezTo>
                  <a:cubicBezTo>
                    <a:pt x="12711" y="16719"/>
                    <a:pt x="12714" y="16716"/>
                    <a:pt x="12714" y="16709"/>
                  </a:cubicBezTo>
                  <a:cubicBezTo>
                    <a:pt x="12714" y="16709"/>
                    <a:pt x="12737" y="16686"/>
                    <a:pt x="12737" y="16686"/>
                  </a:cubicBezTo>
                  <a:cubicBezTo>
                    <a:pt x="12737" y="16686"/>
                    <a:pt x="12727" y="16676"/>
                    <a:pt x="12720" y="16676"/>
                  </a:cubicBezTo>
                  <a:close/>
                  <a:moveTo>
                    <a:pt x="9009" y="16357"/>
                  </a:moveTo>
                  <a:cubicBezTo>
                    <a:pt x="8944" y="16357"/>
                    <a:pt x="8871" y="16374"/>
                    <a:pt x="8834" y="16412"/>
                  </a:cubicBezTo>
                  <a:cubicBezTo>
                    <a:pt x="8834" y="16458"/>
                    <a:pt x="8811" y="16503"/>
                    <a:pt x="8811" y="16572"/>
                  </a:cubicBezTo>
                  <a:cubicBezTo>
                    <a:pt x="8811" y="16663"/>
                    <a:pt x="8879" y="16709"/>
                    <a:pt x="8971" y="16732"/>
                  </a:cubicBezTo>
                  <a:cubicBezTo>
                    <a:pt x="9108" y="16732"/>
                    <a:pt x="9199" y="16663"/>
                    <a:pt x="9176" y="16503"/>
                  </a:cubicBezTo>
                  <a:cubicBezTo>
                    <a:pt x="9176" y="16480"/>
                    <a:pt x="9153" y="16435"/>
                    <a:pt x="9130" y="16389"/>
                  </a:cubicBezTo>
                  <a:cubicBezTo>
                    <a:pt x="9110" y="16369"/>
                    <a:pt x="9062" y="16357"/>
                    <a:pt x="9009" y="16357"/>
                  </a:cubicBezTo>
                  <a:close/>
                  <a:moveTo>
                    <a:pt x="9913" y="16432"/>
                  </a:moveTo>
                  <a:cubicBezTo>
                    <a:pt x="9879" y="16432"/>
                    <a:pt x="9847" y="16449"/>
                    <a:pt x="9815" y="16480"/>
                  </a:cubicBezTo>
                  <a:cubicBezTo>
                    <a:pt x="9724" y="16572"/>
                    <a:pt x="9724" y="16640"/>
                    <a:pt x="9792" y="16732"/>
                  </a:cubicBezTo>
                  <a:cubicBezTo>
                    <a:pt x="9838" y="16777"/>
                    <a:pt x="9878" y="16800"/>
                    <a:pt x="9915" y="16800"/>
                  </a:cubicBezTo>
                  <a:cubicBezTo>
                    <a:pt x="9952" y="16800"/>
                    <a:pt x="9986" y="16777"/>
                    <a:pt x="10021" y="16732"/>
                  </a:cubicBezTo>
                  <a:cubicBezTo>
                    <a:pt x="10135" y="16640"/>
                    <a:pt x="10135" y="16595"/>
                    <a:pt x="10043" y="16503"/>
                  </a:cubicBezTo>
                  <a:cubicBezTo>
                    <a:pt x="9994" y="16454"/>
                    <a:pt x="9952" y="16432"/>
                    <a:pt x="9913" y="16432"/>
                  </a:cubicBezTo>
                  <a:close/>
                  <a:moveTo>
                    <a:pt x="10882" y="16523"/>
                  </a:moveTo>
                  <a:cubicBezTo>
                    <a:pt x="10842" y="16523"/>
                    <a:pt x="10800" y="16546"/>
                    <a:pt x="10751" y="16595"/>
                  </a:cubicBezTo>
                  <a:cubicBezTo>
                    <a:pt x="10660" y="16686"/>
                    <a:pt x="10660" y="16754"/>
                    <a:pt x="10751" y="16823"/>
                  </a:cubicBezTo>
                  <a:cubicBezTo>
                    <a:pt x="10797" y="16868"/>
                    <a:pt x="10837" y="16891"/>
                    <a:pt x="10877" y="16891"/>
                  </a:cubicBezTo>
                  <a:cubicBezTo>
                    <a:pt x="10916" y="16891"/>
                    <a:pt x="10956" y="16868"/>
                    <a:pt x="11002" y="16823"/>
                  </a:cubicBezTo>
                  <a:cubicBezTo>
                    <a:pt x="11071" y="16732"/>
                    <a:pt x="11071" y="16663"/>
                    <a:pt x="10979" y="16572"/>
                  </a:cubicBezTo>
                  <a:cubicBezTo>
                    <a:pt x="10947" y="16540"/>
                    <a:pt x="10916" y="16523"/>
                    <a:pt x="10882" y="16523"/>
                  </a:cubicBezTo>
                  <a:close/>
                  <a:moveTo>
                    <a:pt x="11827" y="16614"/>
                  </a:moveTo>
                  <a:cubicBezTo>
                    <a:pt x="11789" y="16614"/>
                    <a:pt x="11752" y="16631"/>
                    <a:pt x="11710" y="16663"/>
                  </a:cubicBezTo>
                  <a:cubicBezTo>
                    <a:pt x="11618" y="16754"/>
                    <a:pt x="11618" y="16823"/>
                    <a:pt x="11687" y="16914"/>
                  </a:cubicBezTo>
                  <a:cubicBezTo>
                    <a:pt x="11736" y="16963"/>
                    <a:pt x="11778" y="16986"/>
                    <a:pt x="11821" y="16986"/>
                  </a:cubicBezTo>
                  <a:cubicBezTo>
                    <a:pt x="11858" y="16986"/>
                    <a:pt x="11896" y="16969"/>
                    <a:pt x="11938" y="16937"/>
                  </a:cubicBezTo>
                  <a:cubicBezTo>
                    <a:pt x="12029" y="16846"/>
                    <a:pt x="12029" y="16777"/>
                    <a:pt x="11961" y="16686"/>
                  </a:cubicBezTo>
                  <a:cubicBezTo>
                    <a:pt x="11912" y="16637"/>
                    <a:pt x="11869" y="16614"/>
                    <a:pt x="11827" y="16614"/>
                  </a:cubicBezTo>
                  <a:close/>
                  <a:moveTo>
                    <a:pt x="6072" y="17051"/>
                  </a:moveTo>
                  <a:cubicBezTo>
                    <a:pt x="6032" y="17051"/>
                    <a:pt x="5992" y="17074"/>
                    <a:pt x="5958" y="17120"/>
                  </a:cubicBezTo>
                  <a:cubicBezTo>
                    <a:pt x="5935" y="17142"/>
                    <a:pt x="5958" y="17142"/>
                    <a:pt x="5981" y="17142"/>
                  </a:cubicBezTo>
                  <a:cubicBezTo>
                    <a:pt x="6049" y="17165"/>
                    <a:pt x="6140" y="17188"/>
                    <a:pt x="6209" y="17211"/>
                  </a:cubicBezTo>
                  <a:cubicBezTo>
                    <a:pt x="6232" y="17234"/>
                    <a:pt x="6232" y="17234"/>
                    <a:pt x="6254" y="17234"/>
                  </a:cubicBezTo>
                  <a:cubicBezTo>
                    <a:pt x="6254" y="17211"/>
                    <a:pt x="6254" y="17188"/>
                    <a:pt x="6232" y="17165"/>
                  </a:cubicBezTo>
                  <a:cubicBezTo>
                    <a:pt x="6232" y="17142"/>
                    <a:pt x="6209" y="17120"/>
                    <a:pt x="6186" y="17120"/>
                  </a:cubicBezTo>
                  <a:cubicBezTo>
                    <a:pt x="6152" y="17074"/>
                    <a:pt x="6112" y="17051"/>
                    <a:pt x="6072" y="17051"/>
                  </a:cubicBezTo>
                  <a:close/>
                  <a:moveTo>
                    <a:pt x="7008" y="17142"/>
                  </a:moveTo>
                  <a:cubicBezTo>
                    <a:pt x="6962" y="17165"/>
                    <a:pt x="6939" y="17188"/>
                    <a:pt x="6939" y="17188"/>
                  </a:cubicBezTo>
                  <a:cubicBezTo>
                    <a:pt x="6894" y="17211"/>
                    <a:pt x="6894" y="17211"/>
                    <a:pt x="6894" y="17211"/>
                  </a:cubicBezTo>
                  <a:cubicBezTo>
                    <a:pt x="6825" y="17256"/>
                    <a:pt x="6848" y="17325"/>
                    <a:pt x="6848" y="17393"/>
                  </a:cubicBezTo>
                  <a:cubicBezTo>
                    <a:pt x="6859" y="17405"/>
                    <a:pt x="6876" y="17405"/>
                    <a:pt x="6896" y="17405"/>
                  </a:cubicBezTo>
                  <a:cubicBezTo>
                    <a:pt x="6916" y="17405"/>
                    <a:pt x="6939" y="17405"/>
                    <a:pt x="6962" y="17416"/>
                  </a:cubicBezTo>
                  <a:cubicBezTo>
                    <a:pt x="7008" y="17416"/>
                    <a:pt x="7030" y="17416"/>
                    <a:pt x="7076" y="17439"/>
                  </a:cubicBezTo>
                  <a:cubicBezTo>
                    <a:pt x="7145" y="17439"/>
                    <a:pt x="7190" y="17416"/>
                    <a:pt x="7213" y="17371"/>
                  </a:cubicBezTo>
                  <a:cubicBezTo>
                    <a:pt x="7213" y="17302"/>
                    <a:pt x="7167" y="17211"/>
                    <a:pt x="7099" y="17165"/>
                  </a:cubicBezTo>
                  <a:cubicBezTo>
                    <a:pt x="7076" y="17142"/>
                    <a:pt x="7030" y="17142"/>
                    <a:pt x="7008" y="17142"/>
                  </a:cubicBezTo>
                  <a:close/>
                  <a:moveTo>
                    <a:pt x="9852" y="17415"/>
                  </a:moveTo>
                  <a:cubicBezTo>
                    <a:pt x="9809" y="17415"/>
                    <a:pt x="9764" y="17434"/>
                    <a:pt x="9724" y="17485"/>
                  </a:cubicBezTo>
                  <a:cubicBezTo>
                    <a:pt x="9701" y="17508"/>
                    <a:pt x="9701" y="17530"/>
                    <a:pt x="9701" y="17553"/>
                  </a:cubicBezTo>
                  <a:cubicBezTo>
                    <a:pt x="9724" y="17553"/>
                    <a:pt x="9747" y="17576"/>
                    <a:pt x="9770" y="17576"/>
                  </a:cubicBezTo>
                  <a:cubicBezTo>
                    <a:pt x="9838" y="17553"/>
                    <a:pt x="9906" y="17530"/>
                    <a:pt x="9975" y="17530"/>
                  </a:cubicBezTo>
                  <a:cubicBezTo>
                    <a:pt x="9998" y="17530"/>
                    <a:pt x="10021" y="17530"/>
                    <a:pt x="9998" y="17485"/>
                  </a:cubicBezTo>
                  <a:cubicBezTo>
                    <a:pt x="9959" y="17446"/>
                    <a:pt x="9907" y="17415"/>
                    <a:pt x="9852" y="17415"/>
                  </a:cubicBezTo>
                  <a:close/>
                  <a:moveTo>
                    <a:pt x="7955" y="17211"/>
                  </a:moveTo>
                  <a:cubicBezTo>
                    <a:pt x="7915" y="17211"/>
                    <a:pt x="7875" y="17234"/>
                    <a:pt x="7829" y="17279"/>
                  </a:cubicBezTo>
                  <a:cubicBezTo>
                    <a:pt x="7738" y="17371"/>
                    <a:pt x="7738" y="17416"/>
                    <a:pt x="7829" y="17508"/>
                  </a:cubicBezTo>
                  <a:cubicBezTo>
                    <a:pt x="7878" y="17556"/>
                    <a:pt x="7921" y="17579"/>
                    <a:pt x="7960" y="17579"/>
                  </a:cubicBezTo>
                  <a:cubicBezTo>
                    <a:pt x="7994" y="17579"/>
                    <a:pt x="8026" y="17562"/>
                    <a:pt x="8058" y="17530"/>
                  </a:cubicBezTo>
                  <a:cubicBezTo>
                    <a:pt x="8149" y="17439"/>
                    <a:pt x="8149" y="17371"/>
                    <a:pt x="8080" y="17279"/>
                  </a:cubicBezTo>
                  <a:cubicBezTo>
                    <a:pt x="8035" y="17234"/>
                    <a:pt x="7995" y="17211"/>
                    <a:pt x="7955" y="17211"/>
                  </a:cubicBezTo>
                  <a:close/>
                  <a:moveTo>
                    <a:pt x="8885" y="17311"/>
                  </a:moveTo>
                  <a:cubicBezTo>
                    <a:pt x="8844" y="17311"/>
                    <a:pt x="8802" y="17327"/>
                    <a:pt x="8788" y="17371"/>
                  </a:cubicBezTo>
                  <a:cubicBezTo>
                    <a:pt x="8720" y="17393"/>
                    <a:pt x="8720" y="17462"/>
                    <a:pt x="8720" y="17508"/>
                  </a:cubicBezTo>
                  <a:cubicBezTo>
                    <a:pt x="8720" y="17599"/>
                    <a:pt x="8788" y="17622"/>
                    <a:pt x="8902" y="17622"/>
                  </a:cubicBezTo>
                  <a:cubicBezTo>
                    <a:pt x="9016" y="17622"/>
                    <a:pt x="9062" y="17599"/>
                    <a:pt x="9085" y="17508"/>
                  </a:cubicBezTo>
                  <a:cubicBezTo>
                    <a:pt x="9085" y="17462"/>
                    <a:pt x="9016" y="17325"/>
                    <a:pt x="8948" y="17325"/>
                  </a:cubicBezTo>
                  <a:cubicBezTo>
                    <a:pt x="8931" y="17317"/>
                    <a:pt x="8908" y="17311"/>
                    <a:pt x="8885" y="1731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31" name="Google Shape;1931;p28"/>
            <p:cNvSpPr/>
            <p:nvPr/>
          </p:nvSpPr>
          <p:spPr>
            <a:xfrm>
              <a:off x="5636300" y="4087500"/>
              <a:ext cx="437125" cy="410300"/>
            </a:xfrm>
            <a:custGeom>
              <a:avLst/>
              <a:gdLst/>
              <a:ahLst/>
              <a:cxnLst/>
              <a:rect l="l" t="t" r="r" b="b"/>
              <a:pathLst>
                <a:path w="17485" h="16412" extrusionOk="0">
                  <a:moveTo>
                    <a:pt x="4581" y="1"/>
                  </a:moveTo>
                  <a:cubicBezTo>
                    <a:pt x="4546" y="1"/>
                    <a:pt x="4510" y="8"/>
                    <a:pt x="4474" y="23"/>
                  </a:cubicBezTo>
                  <a:cubicBezTo>
                    <a:pt x="1712" y="1575"/>
                    <a:pt x="0" y="4496"/>
                    <a:pt x="0" y="7669"/>
                  </a:cubicBezTo>
                  <a:cubicBezTo>
                    <a:pt x="0" y="12485"/>
                    <a:pt x="3904" y="16411"/>
                    <a:pt x="8742" y="16411"/>
                  </a:cubicBezTo>
                  <a:cubicBezTo>
                    <a:pt x="13559" y="16411"/>
                    <a:pt x="17485" y="12485"/>
                    <a:pt x="17485" y="7669"/>
                  </a:cubicBezTo>
                  <a:cubicBezTo>
                    <a:pt x="17485" y="7555"/>
                    <a:pt x="17393" y="7464"/>
                    <a:pt x="17279" y="7464"/>
                  </a:cubicBezTo>
                  <a:cubicBezTo>
                    <a:pt x="17165" y="7464"/>
                    <a:pt x="17074" y="7555"/>
                    <a:pt x="17074" y="7669"/>
                  </a:cubicBezTo>
                  <a:cubicBezTo>
                    <a:pt x="17074" y="12257"/>
                    <a:pt x="13330" y="16000"/>
                    <a:pt x="8742" y="16000"/>
                  </a:cubicBezTo>
                  <a:cubicBezTo>
                    <a:pt x="4155" y="16000"/>
                    <a:pt x="411" y="12257"/>
                    <a:pt x="411" y="7669"/>
                  </a:cubicBezTo>
                  <a:cubicBezTo>
                    <a:pt x="411" y="4656"/>
                    <a:pt x="2055" y="1872"/>
                    <a:pt x="4680" y="388"/>
                  </a:cubicBezTo>
                  <a:cubicBezTo>
                    <a:pt x="4794" y="342"/>
                    <a:pt x="4817" y="205"/>
                    <a:pt x="4771" y="114"/>
                  </a:cubicBezTo>
                  <a:cubicBezTo>
                    <a:pt x="4724" y="36"/>
                    <a:pt x="4656" y="1"/>
                    <a:pt x="4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32" name="Google Shape;1932;p28"/>
            <p:cNvSpPr/>
            <p:nvPr/>
          </p:nvSpPr>
          <p:spPr>
            <a:xfrm>
              <a:off x="5727600" y="4002225"/>
              <a:ext cx="253950" cy="177725"/>
            </a:xfrm>
            <a:custGeom>
              <a:avLst/>
              <a:gdLst/>
              <a:ahLst/>
              <a:cxnLst/>
              <a:rect l="l" t="t" r="r" b="b"/>
              <a:pathLst>
                <a:path w="10158" h="7109" extrusionOk="0">
                  <a:moveTo>
                    <a:pt x="1507" y="672"/>
                  </a:moveTo>
                  <a:lnTo>
                    <a:pt x="1507" y="672"/>
                  </a:lnTo>
                  <a:cubicBezTo>
                    <a:pt x="3190" y="2160"/>
                    <a:pt x="4709" y="2201"/>
                    <a:pt x="5044" y="2201"/>
                  </a:cubicBezTo>
                  <a:cubicBezTo>
                    <a:pt x="5064" y="2201"/>
                    <a:pt x="5079" y="2201"/>
                    <a:pt x="5090" y="2201"/>
                  </a:cubicBezTo>
                  <a:cubicBezTo>
                    <a:pt x="5102" y="2201"/>
                    <a:pt x="5117" y="2201"/>
                    <a:pt x="5137" y="2201"/>
                  </a:cubicBezTo>
                  <a:cubicBezTo>
                    <a:pt x="5472" y="2201"/>
                    <a:pt x="6991" y="2160"/>
                    <a:pt x="8674" y="672"/>
                  </a:cubicBezTo>
                  <a:lnTo>
                    <a:pt x="8674" y="672"/>
                  </a:lnTo>
                  <a:cubicBezTo>
                    <a:pt x="8651" y="1037"/>
                    <a:pt x="8583" y="1585"/>
                    <a:pt x="8309" y="2041"/>
                  </a:cubicBezTo>
                  <a:cubicBezTo>
                    <a:pt x="8286" y="2110"/>
                    <a:pt x="8263" y="2155"/>
                    <a:pt x="8286" y="2224"/>
                  </a:cubicBezTo>
                  <a:cubicBezTo>
                    <a:pt x="8309" y="2270"/>
                    <a:pt x="8332" y="2315"/>
                    <a:pt x="8400" y="2338"/>
                  </a:cubicBezTo>
                  <a:cubicBezTo>
                    <a:pt x="8400" y="2338"/>
                    <a:pt x="9062" y="2680"/>
                    <a:pt x="9610" y="3228"/>
                  </a:cubicBezTo>
                  <a:cubicBezTo>
                    <a:pt x="9388" y="3358"/>
                    <a:pt x="8911" y="3562"/>
                    <a:pt x="8131" y="3562"/>
                  </a:cubicBezTo>
                  <a:cubicBezTo>
                    <a:pt x="7948" y="3562"/>
                    <a:pt x="7749" y="3551"/>
                    <a:pt x="7533" y="3525"/>
                  </a:cubicBezTo>
                  <a:cubicBezTo>
                    <a:pt x="7521" y="3522"/>
                    <a:pt x="7508" y="3521"/>
                    <a:pt x="7496" y="3521"/>
                  </a:cubicBezTo>
                  <a:cubicBezTo>
                    <a:pt x="7418" y="3521"/>
                    <a:pt x="7347" y="3580"/>
                    <a:pt x="7327" y="3639"/>
                  </a:cubicBezTo>
                  <a:cubicBezTo>
                    <a:pt x="7282" y="3730"/>
                    <a:pt x="7305" y="3822"/>
                    <a:pt x="7373" y="3890"/>
                  </a:cubicBezTo>
                  <a:cubicBezTo>
                    <a:pt x="7373" y="3890"/>
                    <a:pt x="7852" y="4347"/>
                    <a:pt x="7898" y="5511"/>
                  </a:cubicBezTo>
                  <a:cubicBezTo>
                    <a:pt x="7464" y="5351"/>
                    <a:pt x="6643" y="4963"/>
                    <a:pt x="6346" y="4301"/>
                  </a:cubicBezTo>
                  <a:cubicBezTo>
                    <a:pt x="6312" y="4216"/>
                    <a:pt x="6241" y="4169"/>
                    <a:pt x="6169" y="4169"/>
                  </a:cubicBezTo>
                  <a:cubicBezTo>
                    <a:pt x="6144" y="4169"/>
                    <a:pt x="6118" y="4175"/>
                    <a:pt x="6095" y="4187"/>
                  </a:cubicBezTo>
                  <a:cubicBezTo>
                    <a:pt x="5981" y="4210"/>
                    <a:pt x="5935" y="4324"/>
                    <a:pt x="5958" y="4438"/>
                  </a:cubicBezTo>
                  <a:cubicBezTo>
                    <a:pt x="5958" y="4438"/>
                    <a:pt x="6140" y="5305"/>
                    <a:pt x="5090" y="6584"/>
                  </a:cubicBezTo>
                  <a:cubicBezTo>
                    <a:pt x="4041" y="5305"/>
                    <a:pt x="4200" y="4438"/>
                    <a:pt x="4223" y="4438"/>
                  </a:cubicBezTo>
                  <a:cubicBezTo>
                    <a:pt x="4246" y="4324"/>
                    <a:pt x="4177" y="4210"/>
                    <a:pt x="4086" y="4187"/>
                  </a:cubicBezTo>
                  <a:cubicBezTo>
                    <a:pt x="4063" y="4187"/>
                    <a:pt x="4041" y="4164"/>
                    <a:pt x="4018" y="4164"/>
                  </a:cubicBezTo>
                  <a:cubicBezTo>
                    <a:pt x="3926" y="4164"/>
                    <a:pt x="3858" y="4210"/>
                    <a:pt x="3812" y="4301"/>
                  </a:cubicBezTo>
                  <a:cubicBezTo>
                    <a:pt x="3516" y="4963"/>
                    <a:pt x="2694" y="5351"/>
                    <a:pt x="2260" y="5511"/>
                  </a:cubicBezTo>
                  <a:cubicBezTo>
                    <a:pt x="2329" y="4347"/>
                    <a:pt x="2785" y="3890"/>
                    <a:pt x="2808" y="3890"/>
                  </a:cubicBezTo>
                  <a:cubicBezTo>
                    <a:pt x="2876" y="3822"/>
                    <a:pt x="2876" y="3730"/>
                    <a:pt x="2854" y="3639"/>
                  </a:cubicBezTo>
                  <a:cubicBezTo>
                    <a:pt x="2814" y="3580"/>
                    <a:pt x="2740" y="3521"/>
                    <a:pt x="2662" y="3521"/>
                  </a:cubicBezTo>
                  <a:cubicBezTo>
                    <a:pt x="2650" y="3521"/>
                    <a:pt x="2638" y="3522"/>
                    <a:pt x="2625" y="3525"/>
                  </a:cubicBezTo>
                  <a:cubicBezTo>
                    <a:pt x="2413" y="3551"/>
                    <a:pt x="2218" y="3562"/>
                    <a:pt x="2038" y="3562"/>
                  </a:cubicBezTo>
                  <a:cubicBezTo>
                    <a:pt x="1269" y="3562"/>
                    <a:pt x="789" y="3358"/>
                    <a:pt x="548" y="3228"/>
                  </a:cubicBezTo>
                  <a:cubicBezTo>
                    <a:pt x="1119" y="2680"/>
                    <a:pt x="1758" y="2338"/>
                    <a:pt x="1781" y="2338"/>
                  </a:cubicBezTo>
                  <a:cubicBezTo>
                    <a:pt x="1826" y="2315"/>
                    <a:pt x="1872" y="2270"/>
                    <a:pt x="1872" y="2224"/>
                  </a:cubicBezTo>
                  <a:cubicBezTo>
                    <a:pt x="1895" y="2155"/>
                    <a:pt x="1895" y="2110"/>
                    <a:pt x="1872" y="2041"/>
                  </a:cubicBezTo>
                  <a:cubicBezTo>
                    <a:pt x="1575" y="1585"/>
                    <a:pt x="1507" y="1037"/>
                    <a:pt x="1507" y="672"/>
                  </a:cubicBezTo>
                  <a:close/>
                  <a:moveTo>
                    <a:pt x="1302" y="1"/>
                  </a:moveTo>
                  <a:cubicBezTo>
                    <a:pt x="1280" y="1"/>
                    <a:pt x="1257" y="4"/>
                    <a:pt x="1233" y="10"/>
                  </a:cubicBezTo>
                  <a:cubicBezTo>
                    <a:pt x="1165" y="33"/>
                    <a:pt x="1119" y="101"/>
                    <a:pt x="1096" y="170"/>
                  </a:cubicBezTo>
                  <a:cubicBezTo>
                    <a:pt x="1096" y="215"/>
                    <a:pt x="959" y="1174"/>
                    <a:pt x="1393" y="2064"/>
                  </a:cubicBezTo>
                  <a:cubicBezTo>
                    <a:pt x="1096" y="2247"/>
                    <a:pt x="548" y="2589"/>
                    <a:pt x="69" y="3114"/>
                  </a:cubicBezTo>
                  <a:cubicBezTo>
                    <a:pt x="0" y="3205"/>
                    <a:pt x="0" y="3320"/>
                    <a:pt x="92" y="3411"/>
                  </a:cubicBezTo>
                  <a:cubicBezTo>
                    <a:pt x="113" y="3432"/>
                    <a:pt x="688" y="3987"/>
                    <a:pt x="2010" y="3987"/>
                  </a:cubicBezTo>
                  <a:cubicBezTo>
                    <a:pt x="2084" y="3987"/>
                    <a:pt x="2159" y="3985"/>
                    <a:pt x="2237" y="3981"/>
                  </a:cubicBezTo>
                  <a:lnTo>
                    <a:pt x="2237" y="3981"/>
                  </a:lnTo>
                  <a:cubicBezTo>
                    <a:pt x="2032" y="4324"/>
                    <a:pt x="1826" y="4917"/>
                    <a:pt x="1849" y="5808"/>
                  </a:cubicBezTo>
                  <a:cubicBezTo>
                    <a:pt x="1849" y="5876"/>
                    <a:pt x="1872" y="5944"/>
                    <a:pt x="1941" y="5967"/>
                  </a:cubicBezTo>
                  <a:cubicBezTo>
                    <a:pt x="1974" y="6001"/>
                    <a:pt x="2020" y="6022"/>
                    <a:pt x="2069" y="6022"/>
                  </a:cubicBezTo>
                  <a:cubicBezTo>
                    <a:pt x="2087" y="6022"/>
                    <a:pt x="2105" y="6019"/>
                    <a:pt x="2123" y="6013"/>
                  </a:cubicBezTo>
                  <a:cubicBezTo>
                    <a:pt x="2169" y="5990"/>
                    <a:pt x="3173" y="5716"/>
                    <a:pt x="3835" y="5031"/>
                  </a:cubicBezTo>
                  <a:cubicBezTo>
                    <a:pt x="3926" y="5511"/>
                    <a:pt x="4200" y="6218"/>
                    <a:pt x="4931" y="7040"/>
                  </a:cubicBezTo>
                  <a:cubicBezTo>
                    <a:pt x="4976" y="7086"/>
                    <a:pt x="5022" y="7109"/>
                    <a:pt x="5090" y="7109"/>
                  </a:cubicBezTo>
                  <a:cubicBezTo>
                    <a:pt x="5136" y="7109"/>
                    <a:pt x="5205" y="7086"/>
                    <a:pt x="5250" y="7040"/>
                  </a:cubicBezTo>
                  <a:cubicBezTo>
                    <a:pt x="5981" y="6218"/>
                    <a:pt x="6255" y="5511"/>
                    <a:pt x="6346" y="5031"/>
                  </a:cubicBezTo>
                  <a:cubicBezTo>
                    <a:pt x="6985" y="5716"/>
                    <a:pt x="8012" y="5990"/>
                    <a:pt x="8058" y="6013"/>
                  </a:cubicBezTo>
                  <a:cubicBezTo>
                    <a:pt x="8076" y="6019"/>
                    <a:pt x="8094" y="6022"/>
                    <a:pt x="8112" y="6022"/>
                  </a:cubicBezTo>
                  <a:cubicBezTo>
                    <a:pt x="8161" y="6022"/>
                    <a:pt x="8207" y="6001"/>
                    <a:pt x="8240" y="5967"/>
                  </a:cubicBezTo>
                  <a:cubicBezTo>
                    <a:pt x="8286" y="5944"/>
                    <a:pt x="8309" y="5876"/>
                    <a:pt x="8309" y="5808"/>
                  </a:cubicBezTo>
                  <a:cubicBezTo>
                    <a:pt x="8332" y="4917"/>
                    <a:pt x="8126" y="4324"/>
                    <a:pt x="7944" y="3981"/>
                  </a:cubicBezTo>
                  <a:lnTo>
                    <a:pt x="7944" y="3981"/>
                  </a:lnTo>
                  <a:cubicBezTo>
                    <a:pt x="8020" y="3985"/>
                    <a:pt x="8095" y="3987"/>
                    <a:pt x="8167" y="3987"/>
                  </a:cubicBezTo>
                  <a:cubicBezTo>
                    <a:pt x="9470" y="3987"/>
                    <a:pt x="10046" y="3432"/>
                    <a:pt x="10089" y="3411"/>
                  </a:cubicBezTo>
                  <a:cubicBezTo>
                    <a:pt x="10158" y="3320"/>
                    <a:pt x="10158" y="3205"/>
                    <a:pt x="10089" y="3114"/>
                  </a:cubicBezTo>
                  <a:cubicBezTo>
                    <a:pt x="9633" y="2589"/>
                    <a:pt x="9062" y="2247"/>
                    <a:pt x="8765" y="2064"/>
                  </a:cubicBezTo>
                  <a:cubicBezTo>
                    <a:pt x="9199" y="1174"/>
                    <a:pt x="9085" y="215"/>
                    <a:pt x="9062" y="170"/>
                  </a:cubicBezTo>
                  <a:cubicBezTo>
                    <a:pt x="9062" y="101"/>
                    <a:pt x="8994" y="33"/>
                    <a:pt x="8925" y="10"/>
                  </a:cubicBezTo>
                  <a:cubicBezTo>
                    <a:pt x="8907" y="4"/>
                    <a:pt x="8887" y="1"/>
                    <a:pt x="8866" y="1"/>
                  </a:cubicBezTo>
                  <a:cubicBezTo>
                    <a:pt x="8811" y="1"/>
                    <a:pt x="8753" y="22"/>
                    <a:pt x="8720" y="56"/>
                  </a:cubicBezTo>
                  <a:cubicBezTo>
                    <a:pt x="7109" y="1666"/>
                    <a:pt x="5568" y="1770"/>
                    <a:pt x="5198" y="1770"/>
                  </a:cubicBezTo>
                  <a:cubicBezTo>
                    <a:pt x="5143" y="1770"/>
                    <a:pt x="5113" y="1767"/>
                    <a:pt x="5113" y="1767"/>
                  </a:cubicBezTo>
                  <a:lnTo>
                    <a:pt x="5068" y="1767"/>
                  </a:lnTo>
                  <a:cubicBezTo>
                    <a:pt x="5064" y="1767"/>
                    <a:pt x="5025" y="1771"/>
                    <a:pt x="4953" y="1771"/>
                  </a:cubicBezTo>
                  <a:cubicBezTo>
                    <a:pt x="4536" y="1771"/>
                    <a:pt x="3040" y="1654"/>
                    <a:pt x="1461" y="56"/>
                  </a:cubicBezTo>
                  <a:cubicBezTo>
                    <a:pt x="1411" y="22"/>
                    <a:pt x="1361" y="1"/>
                    <a:pt x="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33" name="Google Shape;1933;p28"/>
            <p:cNvSpPr/>
            <p:nvPr/>
          </p:nvSpPr>
          <p:spPr>
            <a:xfrm>
              <a:off x="5845150" y="3934700"/>
              <a:ext cx="38825" cy="122575"/>
            </a:xfrm>
            <a:custGeom>
              <a:avLst/>
              <a:gdLst/>
              <a:ahLst/>
              <a:cxnLst/>
              <a:rect l="l" t="t" r="r" b="b"/>
              <a:pathLst>
                <a:path w="1553" h="4903" extrusionOk="0">
                  <a:moveTo>
                    <a:pt x="1306" y="1"/>
                  </a:moveTo>
                  <a:cubicBezTo>
                    <a:pt x="1241" y="1"/>
                    <a:pt x="1183" y="31"/>
                    <a:pt x="1142" y="86"/>
                  </a:cubicBezTo>
                  <a:cubicBezTo>
                    <a:pt x="1096" y="154"/>
                    <a:pt x="0" y="1707"/>
                    <a:pt x="183" y="4697"/>
                  </a:cubicBezTo>
                  <a:cubicBezTo>
                    <a:pt x="183" y="4811"/>
                    <a:pt x="274" y="4902"/>
                    <a:pt x="388" y="4902"/>
                  </a:cubicBezTo>
                  <a:cubicBezTo>
                    <a:pt x="503" y="4879"/>
                    <a:pt x="594" y="4788"/>
                    <a:pt x="594" y="4674"/>
                  </a:cubicBezTo>
                  <a:cubicBezTo>
                    <a:pt x="434" y="1844"/>
                    <a:pt x="1461" y="337"/>
                    <a:pt x="1484" y="337"/>
                  </a:cubicBezTo>
                  <a:cubicBezTo>
                    <a:pt x="1553" y="223"/>
                    <a:pt x="1530" y="109"/>
                    <a:pt x="1438" y="40"/>
                  </a:cubicBezTo>
                  <a:cubicBezTo>
                    <a:pt x="1393" y="13"/>
                    <a:pt x="1348" y="1"/>
                    <a:pt x="1306"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934" name="Google Shape;1934;p28"/>
          <p:cNvSpPr txBox="1">
            <a:spLocks noGrp="1"/>
          </p:cNvSpPr>
          <p:nvPr>
            <p:ph type="title"/>
          </p:nvPr>
        </p:nvSpPr>
        <p:spPr>
          <a:xfrm flipH="1">
            <a:off x="6766000" y="2154143"/>
            <a:ext cx="3495600" cy="731600"/>
          </a:xfrm>
          <a:prstGeom prst="rect">
            <a:avLst/>
          </a:prstGeom>
        </p:spPr>
        <p:txBody>
          <a:bodyPr spcFirstLastPara="1" wrap="square" lIns="0" tIns="0" rIns="0" bIns="0" anchor="t" anchorCtr="0">
            <a:noAutofit/>
          </a:bodyPr>
          <a:lstStyle>
            <a:lvl1pPr lvl="0" algn="r" rtl="0">
              <a:spcBef>
                <a:spcPts val="0"/>
              </a:spcBef>
              <a:spcAft>
                <a:spcPts val="0"/>
              </a:spcAft>
              <a:buSzPts val="3600"/>
              <a:buNone/>
              <a:defRPr b="1"/>
            </a:lvl1pPr>
            <a:lvl2pPr lvl="1" algn="r" rtl="0">
              <a:spcBef>
                <a:spcPts val="0"/>
              </a:spcBef>
              <a:spcAft>
                <a:spcPts val="0"/>
              </a:spcAft>
              <a:buSzPts val="2800"/>
              <a:buFont typeface="Passion One"/>
              <a:buNone/>
              <a:defRPr>
                <a:latin typeface="Passion One"/>
                <a:ea typeface="Passion One"/>
                <a:cs typeface="Passion One"/>
                <a:sym typeface="Passion One"/>
              </a:defRPr>
            </a:lvl2pPr>
            <a:lvl3pPr lvl="2" algn="r" rtl="0">
              <a:spcBef>
                <a:spcPts val="0"/>
              </a:spcBef>
              <a:spcAft>
                <a:spcPts val="0"/>
              </a:spcAft>
              <a:buSzPts val="2800"/>
              <a:buFont typeface="Passion One"/>
              <a:buNone/>
              <a:defRPr>
                <a:latin typeface="Passion One"/>
                <a:ea typeface="Passion One"/>
                <a:cs typeface="Passion One"/>
                <a:sym typeface="Passion One"/>
              </a:defRPr>
            </a:lvl3pPr>
            <a:lvl4pPr lvl="3" algn="r" rtl="0">
              <a:spcBef>
                <a:spcPts val="0"/>
              </a:spcBef>
              <a:spcAft>
                <a:spcPts val="0"/>
              </a:spcAft>
              <a:buSzPts val="2800"/>
              <a:buFont typeface="Passion One"/>
              <a:buNone/>
              <a:defRPr>
                <a:latin typeface="Passion One"/>
                <a:ea typeface="Passion One"/>
                <a:cs typeface="Passion One"/>
                <a:sym typeface="Passion One"/>
              </a:defRPr>
            </a:lvl4pPr>
            <a:lvl5pPr lvl="4" algn="r" rtl="0">
              <a:spcBef>
                <a:spcPts val="0"/>
              </a:spcBef>
              <a:spcAft>
                <a:spcPts val="0"/>
              </a:spcAft>
              <a:buSzPts val="2800"/>
              <a:buFont typeface="Passion One"/>
              <a:buNone/>
              <a:defRPr>
                <a:latin typeface="Passion One"/>
                <a:ea typeface="Passion One"/>
                <a:cs typeface="Passion One"/>
                <a:sym typeface="Passion One"/>
              </a:defRPr>
            </a:lvl5pPr>
            <a:lvl6pPr lvl="5" algn="r" rtl="0">
              <a:spcBef>
                <a:spcPts val="0"/>
              </a:spcBef>
              <a:spcAft>
                <a:spcPts val="0"/>
              </a:spcAft>
              <a:buSzPts val="2800"/>
              <a:buFont typeface="Passion One"/>
              <a:buNone/>
              <a:defRPr>
                <a:latin typeface="Passion One"/>
                <a:ea typeface="Passion One"/>
                <a:cs typeface="Passion One"/>
                <a:sym typeface="Passion One"/>
              </a:defRPr>
            </a:lvl6pPr>
            <a:lvl7pPr lvl="6" algn="r" rtl="0">
              <a:spcBef>
                <a:spcPts val="0"/>
              </a:spcBef>
              <a:spcAft>
                <a:spcPts val="0"/>
              </a:spcAft>
              <a:buSzPts val="2800"/>
              <a:buFont typeface="Passion One"/>
              <a:buNone/>
              <a:defRPr>
                <a:latin typeface="Passion One"/>
                <a:ea typeface="Passion One"/>
                <a:cs typeface="Passion One"/>
                <a:sym typeface="Passion One"/>
              </a:defRPr>
            </a:lvl7pPr>
            <a:lvl8pPr lvl="7" algn="r" rtl="0">
              <a:spcBef>
                <a:spcPts val="0"/>
              </a:spcBef>
              <a:spcAft>
                <a:spcPts val="0"/>
              </a:spcAft>
              <a:buSzPts val="2800"/>
              <a:buFont typeface="Passion One"/>
              <a:buNone/>
              <a:defRPr>
                <a:latin typeface="Passion One"/>
                <a:ea typeface="Passion One"/>
                <a:cs typeface="Passion One"/>
                <a:sym typeface="Passion One"/>
              </a:defRPr>
            </a:lvl8pPr>
            <a:lvl9pPr lvl="8" algn="r" rtl="0">
              <a:spcBef>
                <a:spcPts val="0"/>
              </a:spcBef>
              <a:spcAft>
                <a:spcPts val="0"/>
              </a:spcAft>
              <a:buSzPts val="2800"/>
              <a:buFont typeface="Passion One"/>
              <a:buNone/>
              <a:defRPr>
                <a:latin typeface="Passion One"/>
                <a:ea typeface="Passion One"/>
                <a:cs typeface="Passion One"/>
                <a:sym typeface="Passion One"/>
              </a:defRPr>
            </a:lvl9pPr>
          </a:lstStyle>
          <a:p>
            <a:r>
              <a:rPr lang="en-US"/>
              <a:t>Click to edit Master title style</a:t>
            </a:r>
            <a:endParaRPr/>
          </a:p>
        </p:txBody>
      </p:sp>
      <p:sp>
        <p:nvSpPr>
          <p:cNvPr id="1935" name="Google Shape;1935;p28"/>
          <p:cNvSpPr txBox="1">
            <a:spLocks noGrp="1"/>
          </p:cNvSpPr>
          <p:nvPr>
            <p:ph type="subTitle" idx="1"/>
          </p:nvPr>
        </p:nvSpPr>
        <p:spPr>
          <a:xfrm flipH="1">
            <a:off x="6376800" y="3244767"/>
            <a:ext cx="3884800" cy="16456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SzPts val="1600"/>
              <a:buNone/>
              <a:defRPr sz="2133">
                <a:solidFill>
                  <a:schemeClr val="dk2"/>
                </a:solidFill>
              </a:defRPr>
            </a:lvl1pPr>
            <a:lvl2pPr lvl="1" algn="r" rtl="0">
              <a:spcBef>
                <a:spcPts val="0"/>
              </a:spcBef>
              <a:spcAft>
                <a:spcPts val="0"/>
              </a:spcAft>
              <a:buSzPts val="1600"/>
              <a:buNone/>
              <a:defRPr/>
            </a:lvl2pPr>
            <a:lvl3pPr lvl="2" algn="r" rtl="0">
              <a:spcBef>
                <a:spcPts val="2133"/>
              </a:spcBef>
              <a:spcAft>
                <a:spcPts val="0"/>
              </a:spcAft>
              <a:buSzPts val="1600"/>
              <a:buNone/>
              <a:defRPr/>
            </a:lvl3pPr>
            <a:lvl4pPr lvl="3" algn="r" rtl="0">
              <a:spcBef>
                <a:spcPts val="2133"/>
              </a:spcBef>
              <a:spcAft>
                <a:spcPts val="0"/>
              </a:spcAft>
              <a:buSzPts val="1600"/>
              <a:buNone/>
              <a:defRPr/>
            </a:lvl4pPr>
            <a:lvl5pPr lvl="4" algn="r" rtl="0">
              <a:spcBef>
                <a:spcPts val="2133"/>
              </a:spcBef>
              <a:spcAft>
                <a:spcPts val="0"/>
              </a:spcAft>
              <a:buSzPts val="1600"/>
              <a:buNone/>
              <a:defRPr/>
            </a:lvl5pPr>
            <a:lvl6pPr lvl="5" algn="r" rtl="0">
              <a:spcBef>
                <a:spcPts val="2133"/>
              </a:spcBef>
              <a:spcAft>
                <a:spcPts val="0"/>
              </a:spcAft>
              <a:buSzPts val="1600"/>
              <a:buNone/>
              <a:defRPr/>
            </a:lvl6pPr>
            <a:lvl7pPr lvl="6" algn="r" rtl="0">
              <a:spcBef>
                <a:spcPts val="2133"/>
              </a:spcBef>
              <a:spcAft>
                <a:spcPts val="0"/>
              </a:spcAft>
              <a:buSzPts val="1600"/>
              <a:buNone/>
              <a:defRPr/>
            </a:lvl7pPr>
            <a:lvl8pPr lvl="7" algn="r" rtl="0">
              <a:spcBef>
                <a:spcPts val="2133"/>
              </a:spcBef>
              <a:spcAft>
                <a:spcPts val="0"/>
              </a:spcAft>
              <a:buSzPts val="1600"/>
              <a:buNone/>
              <a:defRPr/>
            </a:lvl8pPr>
            <a:lvl9pPr lvl="8" algn="r" rtl="0">
              <a:spcBef>
                <a:spcPts val="2133"/>
              </a:spcBef>
              <a:spcAft>
                <a:spcPts val="2133"/>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37189444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936"/>
        <p:cNvGrpSpPr/>
        <p:nvPr/>
      </p:nvGrpSpPr>
      <p:grpSpPr>
        <a:xfrm>
          <a:off x="0" y="0"/>
          <a:ext cx="0" cy="0"/>
          <a:chOff x="0" y="0"/>
          <a:chExt cx="0" cy="0"/>
        </a:xfrm>
      </p:grpSpPr>
      <p:pic>
        <p:nvPicPr>
          <p:cNvPr id="1937" name="Google Shape;1937;p2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938" name="Google Shape;1938;p29"/>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39" name="Google Shape;1939;p29"/>
          <p:cNvSpPr txBox="1">
            <a:spLocks noGrp="1"/>
          </p:cNvSpPr>
          <p:nvPr>
            <p:ph type="title"/>
          </p:nvPr>
        </p:nvSpPr>
        <p:spPr>
          <a:xfrm>
            <a:off x="1240400" y="2180233"/>
            <a:ext cx="3750400" cy="880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Font typeface="Passion One"/>
              <a:buNone/>
              <a:defRPr>
                <a:latin typeface="Passion One"/>
                <a:ea typeface="Passion One"/>
                <a:cs typeface="Passion One"/>
                <a:sym typeface="Passion One"/>
              </a:defRPr>
            </a:lvl2pPr>
            <a:lvl3pPr lvl="2" rtl="0">
              <a:spcBef>
                <a:spcPts val="0"/>
              </a:spcBef>
              <a:spcAft>
                <a:spcPts val="0"/>
              </a:spcAft>
              <a:buSzPts val="2800"/>
              <a:buFont typeface="Passion One"/>
              <a:buNone/>
              <a:defRPr>
                <a:latin typeface="Passion One"/>
                <a:ea typeface="Passion One"/>
                <a:cs typeface="Passion One"/>
                <a:sym typeface="Passion One"/>
              </a:defRPr>
            </a:lvl3pPr>
            <a:lvl4pPr lvl="3" rtl="0">
              <a:spcBef>
                <a:spcPts val="0"/>
              </a:spcBef>
              <a:spcAft>
                <a:spcPts val="0"/>
              </a:spcAft>
              <a:buSzPts val="2800"/>
              <a:buFont typeface="Passion One"/>
              <a:buNone/>
              <a:defRPr>
                <a:latin typeface="Passion One"/>
                <a:ea typeface="Passion One"/>
                <a:cs typeface="Passion One"/>
                <a:sym typeface="Passion One"/>
              </a:defRPr>
            </a:lvl4pPr>
            <a:lvl5pPr lvl="4" rtl="0">
              <a:spcBef>
                <a:spcPts val="0"/>
              </a:spcBef>
              <a:spcAft>
                <a:spcPts val="0"/>
              </a:spcAft>
              <a:buSzPts val="2800"/>
              <a:buFont typeface="Passion One"/>
              <a:buNone/>
              <a:defRPr>
                <a:latin typeface="Passion One"/>
                <a:ea typeface="Passion One"/>
                <a:cs typeface="Passion One"/>
                <a:sym typeface="Passion One"/>
              </a:defRPr>
            </a:lvl5pPr>
            <a:lvl6pPr lvl="5" rtl="0">
              <a:spcBef>
                <a:spcPts val="0"/>
              </a:spcBef>
              <a:spcAft>
                <a:spcPts val="0"/>
              </a:spcAft>
              <a:buSzPts val="2800"/>
              <a:buFont typeface="Passion One"/>
              <a:buNone/>
              <a:defRPr>
                <a:latin typeface="Passion One"/>
                <a:ea typeface="Passion One"/>
                <a:cs typeface="Passion One"/>
                <a:sym typeface="Passion One"/>
              </a:defRPr>
            </a:lvl6pPr>
            <a:lvl7pPr lvl="6" rtl="0">
              <a:spcBef>
                <a:spcPts val="0"/>
              </a:spcBef>
              <a:spcAft>
                <a:spcPts val="0"/>
              </a:spcAft>
              <a:buSzPts val="2800"/>
              <a:buFont typeface="Passion One"/>
              <a:buNone/>
              <a:defRPr>
                <a:latin typeface="Passion One"/>
                <a:ea typeface="Passion One"/>
                <a:cs typeface="Passion One"/>
                <a:sym typeface="Passion One"/>
              </a:defRPr>
            </a:lvl7pPr>
            <a:lvl8pPr lvl="7" rtl="0">
              <a:spcBef>
                <a:spcPts val="0"/>
              </a:spcBef>
              <a:spcAft>
                <a:spcPts val="0"/>
              </a:spcAft>
              <a:buSzPts val="2800"/>
              <a:buFont typeface="Passion One"/>
              <a:buNone/>
              <a:defRPr>
                <a:latin typeface="Passion One"/>
                <a:ea typeface="Passion One"/>
                <a:cs typeface="Passion One"/>
                <a:sym typeface="Passion One"/>
              </a:defRPr>
            </a:lvl8pPr>
            <a:lvl9pPr lvl="8" rtl="0">
              <a:spcBef>
                <a:spcPts val="0"/>
              </a:spcBef>
              <a:spcAft>
                <a:spcPts val="0"/>
              </a:spcAft>
              <a:buSzPts val="2800"/>
              <a:buFont typeface="Passion One"/>
              <a:buNone/>
              <a:defRPr>
                <a:latin typeface="Passion One"/>
                <a:ea typeface="Passion One"/>
                <a:cs typeface="Passion One"/>
                <a:sym typeface="Passion One"/>
              </a:defRPr>
            </a:lvl9pPr>
          </a:lstStyle>
          <a:p>
            <a:r>
              <a:rPr lang="en-US"/>
              <a:t>Click to edit Master title style</a:t>
            </a:r>
            <a:endParaRPr/>
          </a:p>
        </p:txBody>
      </p:sp>
      <p:sp>
        <p:nvSpPr>
          <p:cNvPr id="1940" name="Google Shape;1940;p29"/>
          <p:cNvSpPr txBox="1">
            <a:spLocks noGrp="1"/>
          </p:cNvSpPr>
          <p:nvPr>
            <p:ph type="subTitle" idx="1"/>
          </p:nvPr>
        </p:nvSpPr>
        <p:spPr>
          <a:xfrm>
            <a:off x="1240400" y="3226200"/>
            <a:ext cx="4839600" cy="15004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sz="2133">
                <a:solidFill>
                  <a:schemeClr val="dk2"/>
                </a:solidFill>
              </a:defRPr>
            </a:lvl1pPr>
            <a:lvl2pPr lvl="1" rtl="0">
              <a:spcBef>
                <a:spcPts val="0"/>
              </a:spcBef>
              <a:spcAft>
                <a:spcPts val="0"/>
              </a:spcAft>
              <a:buSzPts val="1600"/>
              <a:buNone/>
              <a:defRPr/>
            </a:lvl2pPr>
            <a:lvl3pPr lvl="2" rtl="0">
              <a:spcBef>
                <a:spcPts val="2133"/>
              </a:spcBef>
              <a:spcAft>
                <a:spcPts val="0"/>
              </a:spcAft>
              <a:buSzPts val="1600"/>
              <a:buNone/>
              <a:defRPr/>
            </a:lvl3pPr>
            <a:lvl4pPr lvl="3" rtl="0">
              <a:spcBef>
                <a:spcPts val="2133"/>
              </a:spcBef>
              <a:spcAft>
                <a:spcPts val="0"/>
              </a:spcAft>
              <a:buSzPts val="1600"/>
              <a:buNone/>
              <a:defRPr/>
            </a:lvl4pPr>
            <a:lvl5pPr lvl="4" rtl="0">
              <a:spcBef>
                <a:spcPts val="2133"/>
              </a:spcBef>
              <a:spcAft>
                <a:spcPts val="0"/>
              </a:spcAft>
              <a:buSzPts val="1600"/>
              <a:buNone/>
              <a:defRPr/>
            </a:lvl5pPr>
            <a:lvl6pPr lvl="5" rtl="0">
              <a:spcBef>
                <a:spcPts val="2133"/>
              </a:spcBef>
              <a:spcAft>
                <a:spcPts val="0"/>
              </a:spcAft>
              <a:buSzPts val="1600"/>
              <a:buNone/>
              <a:defRPr/>
            </a:lvl6pPr>
            <a:lvl7pPr lvl="6" rtl="0">
              <a:spcBef>
                <a:spcPts val="2133"/>
              </a:spcBef>
              <a:spcAft>
                <a:spcPts val="0"/>
              </a:spcAft>
              <a:buSzPts val="1600"/>
              <a:buNone/>
              <a:defRPr/>
            </a:lvl7pPr>
            <a:lvl8pPr lvl="7" rtl="0">
              <a:spcBef>
                <a:spcPts val="2133"/>
              </a:spcBef>
              <a:spcAft>
                <a:spcPts val="0"/>
              </a:spcAft>
              <a:buSzPts val="1600"/>
              <a:buNone/>
              <a:defRPr/>
            </a:lvl8pPr>
            <a:lvl9pPr lvl="8" rtl="0">
              <a:spcBef>
                <a:spcPts val="2133"/>
              </a:spcBef>
              <a:spcAft>
                <a:spcPts val="2133"/>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42431972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1941"/>
        <p:cNvGrpSpPr/>
        <p:nvPr/>
      </p:nvGrpSpPr>
      <p:grpSpPr>
        <a:xfrm>
          <a:off x="0" y="0"/>
          <a:ext cx="0" cy="0"/>
          <a:chOff x="0" y="0"/>
          <a:chExt cx="0" cy="0"/>
        </a:xfrm>
      </p:grpSpPr>
      <p:pic>
        <p:nvPicPr>
          <p:cNvPr id="1942" name="Google Shape;1942;p3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943" name="Google Shape;1943;p30"/>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44" name="Google Shape;1944;p30"/>
          <p:cNvSpPr txBox="1">
            <a:spLocks noGrp="1"/>
          </p:cNvSpPr>
          <p:nvPr>
            <p:ph type="title"/>
          </p:nvPr>
        </p:nvSpPr>
        <p:spPr>
          <a:xfrm>
            <a:off x="3082400" y="1683200"/>
            <a:ext cx="6027200" cy="242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20000">
                <a:solidFill>
                  <a:schemeClr val="lt2"/>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sp>
        <p:nvSpPr>
          <p:cNvPr id="1945" name="Google Shape;1945;p30"/>
          <p:cNvSpPr txBox="1">
            <a:spLocks noGrp="1"/>
          </p:cNvSpPr>
          <p:nvPr>
            <p:ph type="subTitle" idx="1"/>
          </p:nvPr>
        </p:nvSpPr>
        <p:spPr>
          <a:xfrm>
            <a:off x="3276400" y="4106800"/>
            <a:ext cx="5639200" cy="1068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2133"/>
              </a:spcBef>
              <a:spcAft>
                <a:spcPts val="0"/>
              </a:spcAft>
              <a:buSzPts val="1600"/>
              <a:buNone/>
              <a:defRPr/>
            </a:lvl3pPr>
            <a:lvl4pPr lvl="3" algn="ctr" rtl="0">
              <a:lnSpc>
                <a:spcPct val="100000"/>
              </a:lnSpc>
              <a:spcBef>
                <a:spcPts val="2133"/>
              </a:spcBef>
              <a:spcAft>
                <a:spcPts val="0"/>
              </a:spcAft>
              <a:buSzPts val="1600"/>
              <a:buNone/>
              <a:defRPr/>
            </a:lvl4pPr>
            <a:lvl5pPr lvl="4" algn="ctr" rtl="0">
              <a:lnSpc>
                <a:spcPct val="100000"/>
              </a:lnSpc>
              <a:spcBef>
                <a:spcPts val="2133"/>
              </a:spcBef>
              <a:spcAft>
                <a:spcPts val="0"/>
              </a:spcAft>
              <a:buSzPts val="1600"/>
              <a:buNone/>
              <a:defRPr/>
            </a:lvl5pPr>
            <a:lvl6pPr lvl="5" algn="ctr" rtl="0">
              <a:lnSpc>
                <a:spcPct val="100000"/>
              </a:lnSpc>
              <a:spcBef>
                <a:spcPts val="2133"/>
              </a:spcBef>
              <a:spcAft>
                <a:spcPts val="0"/>
              </a:spcAft>
              <a:buSzPts val="1600"/>
              <a:buNone/>
              <a:defRPr/>
            </a:lvl6pPr>
            <a:lvl7pPr lvl="6" algn="ctr" rtl="0">
              <a:lnSpc>
                <a:spcPct val="100000"/>
              </a:lnSpc>
              <a:spcBef>
                <a:spcPts val="2133"/>
              </a:spcBef>
              <a:spcAft>
                <a:spcPts val="0"/>
              </a:spcAft>
              <a:buSzPts val="1600"/>
              <a:buNone/>
              <a:defRPr/>
            </a:lvl7pPr>
            <a:lvl8pPr lvl="7" algn="ctr" rtl="0">
              <a:lnSpc>
                <a:spcPct val="100000"/>
              </a:lnSpc>
              <a:spcBef>
                <a:spcPts val="2133"/>
              </a:spcBef>
              <a:spcAft>
                <a:spcPts val="0"/>
              </a:spcAft>
              <a:buSzPts val="1600"/>
              <a:buNone/>
              <a:defRPr/>
            </a:lvl8pPr>
            <a:lvl9pPr lvl="8" algn="ctr" rtl="0">
              <a:lnSpc>
                <a:spcPct val="100000"/>
              </a:lnSpc>
              <a:spcBef>
                <a:spcPts val="2133"/>
              </a:spcBef>
              <a:spcAft>
                <a:spcPts val="2133"/>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876695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44"/>
        <p:cNvGrpSpPr/>
        <p:nvPr/>
      </p:nvGrpSpPr>
      <p:grpSpPr>
        <a:xfrm>
          <a:off x="0" y="0"/>
          <a:ext cx="0" cy="0"/>
          <a:chOff x="0" y="0"/>
          <a:chExt cx="0" cy="0"/>
        </a:xfrm>
      </p:grpSpPr>
      <p:pic>
        <p:nvPicPr>
          <p:cNvPr id="145" name="Google Shape;145;p4"/>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46" name="Google Shape;146;p4"/>
          <p:cNvSpPr/>
          <p:nvPr/>
        </p:nvSpPr>
        <p:spPr>
          <a:xfrm>
            <a:off x="6434729" y="6534547"/>
            <a:ext cx="112425" cy="141532"/>
          </a:xfrm>
          <a:custGeom>
            <a:avLst/>
            <a:gdLst/>
            <a:ahLst/>
            <a:cxnLst/>
            <a:rect l="l" t="t" r="r" b="b"/>
            <a:pathLst>
              <a:path w="1491" h="1877" extrusionOk="0">
                <a:moveTo>
                  <a:pt x="915" y="0"/>
                </a:moveTo>
                <a:cubicBezTo>
                  <a:pt x="887" y="0"/>
                  <a:pt x="859" y="14"/>
                  <a:pt x="839" y="39"/>
                </a:cubicBezTo>
                <a:lnTo>
                  <a:pt x="36" y="1011"/>
                </a:lnTo>
                <a:cubicBezTo>
                  <a:pt x="10" y="1038"/>
                  <a:pt x="1" y="1064"/>
                  <a:pt x="10" y="1100"/>
                </a:cubicBezTo>
                <a:cubicBezTo>
                  <a:pt x="19" y="1127"/>
                  <a:pt x="36" y="1154"/>
                  <a:pt x="63" y="1172"/>
                </a:cubicBezTo>
                <a:lnTo>
                  <a:pt x="1330" y="1867"/>
                </a:lnTo>
                <a:cubicBezTo>
                  <a:pt x="1339" y="1876"/>
                  <a:pt x="1357" y="1876"/>
                  <a:pt x="1375" y="1876"/>
                </a:cubicBezTo>
                <a:cubicBezTo>
                  <a:pt x="1410" y="1876"/>
                  <a:pt x="1446" y="1858"/>
                  <a:pt x="1464" y="1823"/>
                </a:cubicBezTo>
                <a:cubicBezTo>
                  <a:pt x="1491" y="1778"/>
                  <a:pt x="1473" y="1716"/>
                  <a:pt x="1428" y="1680"/>
                </a:cubicBezTo>
                <a:lnTo>
                  <a:pt x="268" y="1047"/>
                </a:lnTo>
                <a:lnTo>
                  <a:pt x="1000" y="172"/>
                </a:lnTo>
                <a:cubicBezTo>
                  <a:pt x="1036" y="128"/>
                  <a:pt x="1027" y="65"/>
                  <a:pt x="982" y="30"/>
                </a:cubicBezTo>
                <a:cubicBezTo>
                  <a:pt x="962" y="10"/>
                  <a:pt x="938" y="0"/>
                  <a:pt x="91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7" name="Google Shape;147;p4"/>
          <p:cNvSpPr/>
          <p:nvPr/>
        </p:nvSpPr>
        <p:spPr>
          <a:xfrm>
            <a:off x="2956062" y="6555697"/>
            <a:ext cx="147413" cy="99231"/>
          </a:xfrm>
          <a:custGeom>
            <a:avLst/>
            <a:gdLst/>
            <a:ahLst/>
            <a:cxnLst/>
            <a:rect l="l" t="t" r="r" b="b"/>
            <a:pathLst>
              <a:path w="1955" h="1316" extrusionOk="0">
                <a:moveTo>
                  <a:pt x="114" y="1"/>
                </a:moveTo>
                <a:cubicBezTo>
                  <a:pt x="97" y="1"/>
                  <a:pt x="79" y="5"/>
                  <a:pt x="63" y="13"/>
                </a:cubicBezTo>
                <a:cubicBezTo>
                  <a:pt x="18" y="40"/>
                  <a:pt x="0" y="111"/>
                  <a:pt x="27" y="156"/>
                </a:cubicBezTo>
                <a:lnTo>
                  <a:pt x="634" y="1262"/>
                </a:lnTo>
                <a:cubicBezTo>
                  <a:pt x="652" y="1289"/>
                  <a:pt x="678" y="1307"/>
                  <a:pt x="705" y="1316"/>
                </a:cubicBezTo>
                <a:lnTo>
                  <a:pt x="723" y="1316"/>
                </a:lnTo>
                <a:cubicBezTo>
                  <a:pt x="750" y="1316"/>
                  <a:pt x="777" y="1307"/>
                  <a:pt x="794" y="1289"/>
                </a:cubicBezTo>
                <a:lnTo>
                  <a:pt x="1910" y="370"/>
                </a:lnTo>
                <a:cubicBezTo>
                  <a:pt x="1945" y="334"/>
                  <a:pt x="1954" y="272"/>
                  <a:pt x="1919" y="227"/>
                </a:cubicBezTo>
                <a:cubicBezTo>
                  <a:pt x="1898" y="201"/>
                  <a:pt x="1868" y="187"/>
                  <a:pt x="1838" y="187"/>
                </a:cubicBezTo>
                <a:cubicBezTo>
                  <a:pt x="1816" y="187"/>
                  <a:pt x="1794" y="194"/>
                  <a:pt x="1776" y="209"/>
                </a:cubicBezTo>
                <a:lnTo>
                  <a:pt x="759" y="1048"/>
                </a:lnTo>
                <a:lnTo>
                  <a:pt x="206" y="58"/>
                </a:lnTo>
                <a:cubicBezTo>
                  <a:pt x="187" y="21"/>
                  <a:pt x="152" y="1"/>
                  <a:pt x="11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8" name="Google Shape;148;p4"/>
          <p:cNvSpPr/>
          <p:nvPr/>
        </p:nvSpPr>
        <p:spPr>
          <a:xfrm>
            <a:off x="10968772" y="6772993"/>
            <a:ext cx="143341" cy="112049"/>
          </a:xfrm>
          <a:custGeom>
            <a:avLst/>
            <a:gdLst/>
            <a:ahLst/>
            <a:cxnLst/>
            <a:rect l="l" t="t" r="r" b="b"/>
            <a:pathLst>
              <a:path w="1901" h="1486" extrusionOk="0">
                <a:moveTo>
                  <a:pt x="794" y="1"/>
                </a:moveTo>
                <a:cubicBezTo>
                  <a:pt x="786" y="1"/>
                  <a:pt x="777" y="2"/>
                  <a:pt x="767" y="4"/>
                </a:cubicBezTo>
                <a:cubicBezTo>
                  <a:pt x="740" y="13"/>
                  <a:pt x="714" y="31"/>
                  <a:pt x="696" y="58"/>
                </a:cubicBezTo>
                <a:lnTo>
                  <a:pt x="27" y="1334"/>
                </a:lnTo>
                <a:cubicBezTo>
                  <a:pt x="0" y="1387"/>
                  <a:pt x="18" y="1449"/>
                  <a:pt x="71" y="1476"/>
                </a:cubicBezTo>
                <a:cubicBezTo>
                  <a:pt x="89" y="1485"/>
                  <a:pt x="107" y="1485"/>
                  <a:pt x="125" y="1485"/>
                </a:cubicBezTo>
                <a:cubicBezTo>
                  <a:pt x="161" y="1485"/>
                  <a:pt x="196" y="1467"/>
                  <a:pt x="214" y="1432"/>
                </a:cubicBezTo>
                <a:lnTo>
                  <a:pt x="830" y="263"/>
                </a:lnTo>
                <a:lnTo>
                  <a:pt x="1713" y="968"/>
                </a:lnTo>
                <a:cubicBezTo>
                  <a:pt x="1731" y="983"/>
                  <a:pt x="1755" y="990"/>
                  <a:pt x="1778" y="990"/>
                </a:cubicBezTo>
                <a:cubicBezTo>
                  <a:pt x="1811" y="990"/>
                  <a:pt x="1844" y="976"/>
                  <a:pt x="1865" y="950"/>
                </a:cubicBezTo>
                <a:cubicBezTo>
                  <a:pt x="1900" y="905"/>
                  <a:pt x="1891" y="843"/>
                  <a:pt x="1847" y="807"/>
                </a:cubicBezTo>
                <a:lnTo>
                  <a:pt x="856" y="22"/>
                </a:lnTo>
                <a:cubicBezTo>
                  <a:pt x="837" y="9"/>
                  <a:pt x="817" y="1"/>
                  <a:pt x="79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9" name="Google Shape;149;p4"/>
          <p:cNvSpPr/>
          <p:nvPr/>
        </p:nvSpPr>
        <p:spPr>
          <a:xfrm>
            <a:off x="5373677" y="6585025"/>
            <a:ext cx="306815" cy="317673"/>
          </a:xfrm>
          <a:custGeom>
            <a:avLst/>
            <a:gdLst/>
            <a:ahLst/>
            <a:cxnLst/>
            <a:rect l="l" t="t" r="r" b="b"/>
            <a:pathLst>
              <a:path w="4069" h="4213" extrusionOk="0">
                <a:moveTo>
                  <a:pt x="3946" y="0"/>
                </a:moveTo>
                <a:cubicBezTo>
                  <a:pt x="3939" y="0"/>
                  <a:pt x="3933" y="1"/>
                  <a:pt x="3926" y="2"/>
                </a:cubicBezTo>
                <a:lnTo>
                  <a:pt x="1678" y="662"/>
                </a:lnTo>
                <a:cubicBezTo>
                  <a:pt x="1633" y="680"/>
                  <a:pt x="1597" y="725"/>
                  <a:pt x="1606" y="778"/>
                </a:cubicBezTo>
                <a:lnTo>
                  <a:pt x="1918" y="3535"/>
                </a:lnTo>
                <a:lnTo>
                  <a:pt x="90" y="4007"/>
                </a:lnTo>
                <a:cubicBezTo>
                  <a:pt x="36" y="4025"/>
                  <a:pt x="0" y="4079"/>
                  <a:pt x="18" y="4132"/>
                </a:cubicBezTo>
                <a:cubicBezTo>
                  <a:pt x="27" y="4186"/>
                  <a:pt x="72" y="4213"/>
                  <a:pt x="116" y="4213"/>
                </a:cubicBezTo>
                <a:lnTo>
                  <a:pt x="143" y="4213"/>
                </a:lnTo>
                <a:lnTo>
                  <a:pt x="2061" y="3713"/>
                </a:lnTo>
                <a:cubicBezTo>
                  <a:pt x="2115" y="3704"/>
                  <a:pt x="2142" y="3660"/>
                  <a:pt x="2142" y="3606"/>
                </a:cubicBezTo>
                <a:lnTo>
                  <a:pt x="1820" y="841"/>
                </a:lnTo>
                <a:lnTo>
                  <a:pt x="3988" y="207"/>
                </a:lnTo>
                <a:cubicBezTo>
                  <a:pt x="4042" y="189"/>
                  <a:pt x="4068" y="136"/>
                  <a:pt x="4060" y="73"/>
                </a:cubicBezTo>
                <a:cubicBezTo>
                  <a:pt x="4044" y="27"/>
                  <a:pt x="3994" y="0"/>
                  <a:pt x="394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0" name="Google Shape;150;p4"/>
          <p:cNvSpPr/>
          <p:nvPr/>
        </p:nvSpPr>
        <p:spPr>
          <a:xfrm>
            <a:off x="12167726" y="6602718"/>
            <a:ext cx="340444" cy="282309"/>
          </a:xfrm>
          <a:custGeom>
            <a:avLst/>
            <a:gdLst/>
            <a:ahLst/>
            <a:cxnLst/>
            <a:rect l="l" t="t" r="r" b="b"/>
            <a:pathLst>
              <a:path w="4515" h="3744" extrusionOk="0">
                <a:moveTo>
                  <a:pt x="115" y="0"/>
                </a:moveTo>
                <a:cubicBezTo>
                  <a:pt x="104" y="0"/>
                  <a:pt x="92" y="2"/>
                  <a:pt x="81" y="6"/>
                </a:cubicBezTo>
                <a:cubicBezTo>
                  <a:pt x="28" y="32"/>
                  <a:pt x="1" y="86"/>
                  <a:pt x="19" y="139"/>
                </a:cubicBezTo>
                <a:lnTo>
                  <a:pt x="840" y="2334"/>
                </a:lnTo>
                <a:cubicBezTo>
                  <a:pt x="856" y="2374"/>
                  <a:pt x="900" y="2407"/>
                  <a:pt x="948" y="2407"/>
                </a:cubicBezTo>
                <a:cubicBezTo>
                  <a:pt x="953" y="2407"/>
                  <a:pt x="959" y="2406"/>
                  <a:pt x="964" y="2405"/>
                </a:cubicBezTo>
                <a:lnTo>
                  <a:pt x="3694" y="1879"/>
                </a:lnTo>
                <a:lnTo>
                  <a:pt x="4301" y="3672"/>
                </a:lnTo>
                <a:cubicBezTo>
                  <a:pt x="4310" y="3717"/>
                  <a:pt x="4354" y="3743"/>
                  <a:pt x="4399" y="3743"/>
                </a:cubicBezTo>
                <a:cubicBezTo>
                  <a:pt x="4408" y="3743"/>
                  <a:pt x="4417" y="3743"/>
                  <a:pt x="4426" y="3735"/>
                </a:cubicBezTo>
                <a:cubicBezTo>
                  <a:pt x="4479" y="3717"/>
                  <a:pt x="4515" y="3654"/>
                  <a:pt x="4497" y="3601"/>
                </a:cubicBezTo>
                <a:lnTo>
                  <a:pt x="3864" y="1727"/>
                </a:lnTo>
                <a:cubicBezTo>
                  <a:pt x="3848" y="1681"/>
                  <a:pt x="3805" y="1654"/>
                  <a:pt x="3759" y="1654"/>
                </a:cubicBezTo>
                <a:cubicBezTo>
                  <a:pt x="3752" y="1654"/>
                  <a:pt x="3746" y="1655"/>
                  <a:pt x="3739" y="1656"/>
                </a:cubicBezTo>
                <a:lnTo>
                  <a:pt x="1009" y="2182"/>
                </a:lnTo>
                <a:lnTo>
                  <a:pt x="215" y="68"/>
                </a:lnTo>
                <a:cubicBezTo>
                  <a:pt x="201" y="26"/>
                  <a:pt x="159" y="0"/>
                  <a:pt x="11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1" name="Google Shape;151;p4"/>
          <p:cNvSpPr/>
          <p:nvPr/>
        </p:nvSpPr>
        <p:spPr>
          <a:xfrm>
            <a:off x="8670013" y="6676097"/>
            <a:ext cx="318879" cy="305835"/>
          </a:xfrm>
          <a:custGeom>
            <a:avLst/>
            <a:gdLst/>
            <a:ahLst/>
            <a:cxnLst/>
            <a:rect l="l" t="t" r="r" b="b"/>
            <a:pathLst>
              <a:path w="4229" h="4056" extrusionOk="0">
                <a:moveTo>
                  <a:pt x="118" y="0"/>
                </a:moveTo>
                <a:cubicBezTo>
                  <a:pt x="109" y="0"/>
                  <a:pt x="99" y="2"/>
                  <a:pt x="89" y="5"/>
                </a:cubicBezTo>
                <a:cubicBezTo>
                  <a:pt x="36" y="14"/>
                  <a:pt x="0" y="76"/>
                  <a:pt x="18" y="130"/>
                </a:cubicBezTo>
                <a:lnTo>
                  <a:pt x="509" y="2048"/>
                </a:lnTo>
                <a:cubicBezTo>
                  <a:pt x="518" y="2101"/>
                  <a:pt x="562" y="2128"/>
                  <a:pt x="616" y="2128"/>
                </a:cubicBezTo>
                <a:lnTo>
                  <a:pt x="3381" y="1816"/>
                </a:lnTo>
                <a:lnTo>
                  <a:pt x="4015" y="3984"/>
                </a:lnTo>
                <a:cubicBezTo>
                  <a:pt x="4024" y="4028"/>
                  <a:pt x="4068" y="4055"/>
                  <a:pt x="4113" y="4055"/>
                </a:cubicBezTo>
                <a:lnTo>
                  <a:pt x="4140" y="4055"/>
                </a:lnTo>
                <a:cubicBezTo>
                  <a:pt x="4193" y="4037"/>
                  <a:pt x="4229" y="3975"/>
                  <a:pt x="4211" y="3921"/>
                </a:cubicBezTo>
                <a:lnTo>
                  <a:pt x="3560" y="1673"/>
                </a:lnTo>
                <a:cubicBezTo>
                  <a:pt x="3544" y="1626"/>
                  <a:pt x="3508" y="1600"/>
                  <a:pt x="3464" y="1600"/>
                </a:cubicBezTo>
                <a:cubicBezTo>
                  <a:pt x="3457" y="1600"/>
                  <a:pt x="3451" y="1601"/>
                  <a:pt x="3444" y="1602"/>
                </a:cubicBezTo>
                <a:lnTo>
                  <a:pt x="687" y="1914"/>
                </a:lnTo>
                <a:lnTo>
                  <a:pt x="214" y="76"/>
                </a:lnTo>
                <a:cubicBezTo>
                  <a:pt x="207" y="32"/>
                  <a:pt x="163" y="0"/>
                  <a:pt x="11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2" name="Google Shape;152;p4"/>
          <p:cNvSpPr/>
          <p:nvPr/>
        </p:nvSpPr>
        <p:spPr>
          <a:xfrm>
            <a:off x="3628900" y="6680955"/>
            <a:ext cx="125848" cy="125848"/>
          </a:xfrm>
          <a:custGeom>
            <a:avLst/>
            <a:gdLst/>
            <a:ahLst/>
            <a:cxnLst/>
            <a:rect l="l" t="t" r="r" b="b"/>
            <a:pathLst>
              <a:path w="1669" h="1669" extrusionOk="0">
                <a:moveTo>
                  <a:pt x="830" y="205"/>
                </a:moveTo>
                <a:cubicBezTo>
                  <a:pt x="1178" y="205"/>
                  <a:pt x="1455" y="491"/>
                  <a:pt x="1455" y="830"/>
                </a:cubicBezTo>
                <a:cubicBezTo>
                  <a:pt x="1455" y="1178"/>
                  <a:pt x="1178" y="1463"/>
                  <a:pt x="830" y="1463"/>
                </a:cubicBezTo>
                <a:cubicBezTo>
                  <a:pt x="482" y="1463"/>
                  <a:pt x="206" y="1178"/>
                  <a:pt x="206" y="830"/>
                </a:cubicBezTo>
                <a:cubicBezTo>
                  <a:pt x="206" y="491"/>
                  <a:pt x="482" y="205"/>
                  <a:pt x="830" y="205"/>
                </a:cubicBezTo>
                <a:close/>
                <a:moveTo>
                  <a:pt x="830" y="0"/>
                </a:moveTo>
                <a:cubicBezTo>
                  <a:pt x="375" y="0"/>
                  <a:pt x="1" y="375"/>
                  <a:pt x="1" y="830"/>
                </a:cubicBezTo>
                <a:cubicBezTo>
                  <a:pt x="1" y="1294"/>
                  <a:pt x="375" y="1669"/>
                  <a:pt x="830" y="1669"/>
                </a:cubicBezTo>
                <a:cubicBezTo>
                  <a:pt x="1294" y="1669"/>
                  <a:pt x="1669" y="1294"/>
                  <a:pt x="1669" y="830"/>
                </a:cubicBezTo>
                <a:cubicBezTo>
                  <a:pt x="1669" y="375"/>
                  <a:pt x="1294" y="0"/>
                  <a:pt x="8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3" name="Google Shape;153;p4"/>
          <p:cNvSpPr/>
          <p:nvPr/>
        </p:nvSpPr>
        <p:spPr>
          <a:xfrm>
            <a:off x="8168701" y="6766089"/>
            <a:ext cx="125923" cy="125848"/>
          </a:xfrm>
          <a:custGeom>
            <a:avLst/>
            <a:gdLst/>
            <a:ahLst/>
            <a:cxnLst/>
            <a:rect l="l" t="t" r="r" b="b"/>
            <a:pathLst>
              <a:path w="1670" h="1669" extrusionOk="0">
                <a:moveTo>
                  <a:pt x="830" y="205"/>
                </a:moveTo>
                <a:cubicBezTo>
                  <a:pt x="1178" y="205"/>
                  <a:pt x="1455" y="491"/>
                  <a:pt x="1455" y="839"/>
                </a:cubicBezTo>
                <a:cubicBezTo>
                  <a:pt x="1455" y="1187"/>
                  <a:pt x="1178" y="1463"/>
                  <a:pt x="830" y="1463"/>
                </a:cubicBezTo>
                <a:cubicBezTo>
                  <a:pt x="483" y="1463"/>
                  <a:pt x="206" y="1187"/>
                  <a:pt x="206" y="839"/>
                </a:cubicBezTo>
                <a:cubicBezTo>
                  <a:pt x="206" y="491"/>
                  <a:pt x="483" y="205"/>
                  <a:pt x="830" y="205"/>
                </a:cubicBezTo>
                <a:close/>
                <a:moveTo>
                  <a:pt x="830" y="0"/>
                </a:moveTo>
                <a:cubicBezTo>
                  <a:pt x="375" y="0"/>
                  <a:pt x="1" y="375"/>
                  <a:pt x="1" y="839"/>
                </a:cubicBezTo>
                <a:cubicBezTo>
                  <a:pt x="1" y="1294"/>
                  <a:pt x="375" y="1668"/>
                  <a:pt x="830" y="1668"/>
                </a:cubicBezTo>
                <a:cubicBezTo>
                  <a:pt x="1294" y="1668"/>
                  <a:pt x="1669" y="1294"/>
                  <a:pt x="1669" y="839"/>
                </a:cubicBezTo>
                <a:cubicBezTo>
                  <a:pt x="1669" y="375"/>
                  <a:pt x="1294" y="0"/>
                  <a:pt x="8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4" name="Google Shape;154;p4"/>
          <p:cNvSpPr/>
          <p:nvPr/>
        </p:nvSpPr>
        <p:spPr>
          <a:xfrm>
            <a:off x="-235549" y="6585006"/>
            <a:ext cx="306815" cy="317673"/>
          </a:xfrm>
          <a:custGeom>
            <a:avLst/>
            <a:gdLst/>
            <a:ahLst/>
            <a:cxnLst/>
            <a:rect l="l" t="t" r="r" b="b"/>
            <a:pathLst>
              <a:path w="4069" h="4213" extrusionOk="0">
                <a:moveTo>
                  <a:pt x="3946" y="0"/>
                </a:moveTo>
                <a:cubicBezTo>
                  <a:pt x="3939" y="0"/>
                  <a:pt x="3933" y="1"/>
                  <a:pt x="3926" y="2"/>
                </a:cubicBezTo>
                <a:lnTo>
                  <a:pt x="1678" y="662"/>
                </a:lnTo>
                <a:cubicBezTo>
                  <a:pt x="1633" y="680"/>
                  <a:pt x="1597" y="725"/>
                  <a:pt x="1606" y="778"/>
                </a:cubicBezTo>
                <a:lnTo>
                  <a:pt x="1918" y="3535"/>
                </a:lnTo>
                <a:lnTo>
                  <a:pt x="90" y="4007"/>
                </a:lnTo>
                <a:cubicBezTo>
                  <a:pt x="36" y="4025"/>
                  <a:pt x="0" y="4079"/>
                  <a:pt x="18" y="4132"/>
                </a:cubicBezTo>
                <a:cubicBezTo>
                  <a:pt x="27" y="4186"/>
                  <a:pt x="72" y="4213"/>
                  <a:pt x="116" y="4213"/>
                </a:cubicBezTo>
                <a:lnTo>
                  <a:pt x="143" y="4213"/>
                </a:lnTo>
                <a:lnTo>
                  <a:pt x="2061" y="3713"/>
                </a:lnTo>
                <a:cubicBezTo>
                  <a:pt x="2115" y="3704"/>
                  <a:pt x="2142" y="3660"/>
                  <a:pt x="2142" y="3606"/>
                </a:cubicBezTo>
                <a:lnTo>
                  <a:pt x="1820" y="841"/>
                </a:lnTo>
                <a:lnTo>
                  <a:pt x="3988" y="207"/>
                </a:lnTo>
                <a:cubicBezTo>
                  <a:pt x="4042" y="189"/>
                  <a:pt x="4068" y="136"/>
                  <a:pt x="4060" y="73"/>
                </a:cubicBezTo>
                <a:cubicBezTo>
                  <a:pt x="4044" y="27"/>
                  <a:pt x="3994" y="0"/>
                  <a:pt x="394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5" name="Google Shape;155;p4"/>
          <p:cNvSpPr/>
          <p:nvPr/>
        </p:nvSpPr>
        <p:spPr>
          <a:xfrm>
            <a:off x="796487" y="6806772"/>
            <a:ext cx="125848" cy="125848"/>
          </a:xfrm>
          <a:custGeom>
            <a:avLst/>
            <a:gdLst/>
            <a:ahLst/>
            <a:cxnLst/>
            <a:rect l="l" t="t" r="r" b="b"/>
            <a:pathLst>
              <a:path w="1669" h="1669" extrusionOk="0">
                <a:moveTo>
                  <a:pt x="830" y="205"/>
                </a:moveTo>
                <a:cubicBezTo>
                  <a:pt x="1178" y="205"/>
                  <a:pt x="1455" y="491"/>
                  <a:pt x="1455" y="830"/>
                </a:cubicBezTo>
                <a:cubicBezTo>
                  <a:pt x="1455" y="1178"/>
                  <a:pt x="1178" y="1463"/>
                  <a:pt x="830" y="1463"/>
                </a:cubicBezTo>
                <a:cubicBezTo>
                  <a:pt x="482" y="1463"/>
                  <a:pt x="206" y="1178"/>
                  <a:pt x="206" y="830"/>
                </a:cubicBezTo>
                <a:cubicBezTo>
                  <a:pt x="206" y="491"/>
                  <a:pt x="482" y="205"/>
                  <a:pt x="830" y="205"/>
                </a:cubicBezTo>
                <a:close/>
                <a:moveTo>
                  <a:pt x="830" y="0"/>
                </a:moveTo>
                <a:cubicBezTo>
                  <a:pt x="375" y="0"/>
                  <a:pt x="1" y="375"/>
                  <a:pt x="1" y="830"/>
                </a:cubicBezTo>
                <a:cubicBezTo>
                  <a:pt x="1" y="1294"/>
                  <a:pt x="375" y="1669"/>
                  <a:pt x="830" y="1669"/>
                </a:cubicBezTo>
                <a:cubicBezTo>
                  <a:pt x="1294" y="1669"/>
                  <a:pt x="1669" y="1294"/>
                  <a:pt x="1669" y="830"/>
                </a:cubicBezTo>
                <a:cubicBezTo>
                  <a:pt x="1669" y="375"/>
                  <a:pt x="1294" y="0"/>
                  <a:pt x="8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6" name="Google Shape;156;p4"/>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7" name="Google Shape;157;p4"/>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158" name="Google Shape;158;p4"/>
          <p:cNvSpPr txBox="1">
            <a:spLocks noGrp="1"/>
          </p:cNvSpPr>
          <p:nvPr>
            <p:ph type="body" idx="1"/>
          </p:nvPr>
        </p:nvSpPr>
        <p:spPr>
          <a:xfrm>
            <a:off x="1240400" y="1841733"/>
            <a:ext cx="9711200" cy="4140000"/>
          </a:xfrm>
          <a:prstGeom prst="rect">
            <a:avLst/>
          </a:prstGeom>
        </p:spPr>
        <p:txBody>
          <a:bodyPr spcFirstLastPara="1" wrap="square" lIns="0" tIns="0" rIns="0" bIns="0" anchor="ctr" anchorCtr="0">
            <a:noAutofit/>
          </a:bodyPr>
          <a:lstStyle>
            <a:lvl1pPr marL="609585" lvl="0" indent="-406390">
              <a:lnSpc>
                <a:spcPct val="100000"/>
              </a:lnSpc>
              <a:spcBef>
                <a:spcPts val="0"/>
              </a:spcBef>
              <a:spcAft>
                <a:spcPts val="0"/>
              </a:spcAft>
              <a:buClr>
                <a:schemeClr val="lt2"/>
              </a:buClr>
              <a:buSzPts val="1200"/>
              <a:buChar char="●"/>
              <a:defRPr sz="1600"/>
            </a:lvl1pPr>
            <a:lvl2pPr marL="1219170" lvl="1" indent="-406390">
              <a:spcBef>
                <a:spcPts val="0"/>
              </a:spcBef>
              <a:spcAft>
                <a:spcPts val="0"/>
              </a:spcAft>
              <a:buClr>
                <a:srgbClr val="434343"/>
              </a:buClr>
              <a:buSzPts val="1200"/>
              <a:buFont typeface="Roboto Condensed Light"/>
              <a:buChar char="○"/>
              <a:defRPr/>
            </a:lvl2pPr>
            <a:lvl3pPr marL="1828754" lvl="2" indent="-406390">
              <a:spcBef>
                <a:spcPts val="2133"/>
              </a:spcBef>
              <a:spcAft>
                <a:spcPts val="0"/>
              </a:spcAft>
              <a:buClr>
                <a:srgbClr val="434343"/>
              </a:buClr>
              <a:buSzPts val="1200"/>
              <a:buFont typeface="Roboto Condensed Light"/>
              <a:buChar char="■"/>
              <a:defRPr/>
            </a:lvl3pPr>
            <a:lvl4pPr marL="2438339" lvl="3" indent="-406390">
              <a:spcBef>
                <a:spcPts val="2133"/>
              </a:spcBef>
              <a:spcAft>
                <a:spcPts val="0"/>
              </a:spcAft>
              <a:buClr>
                <a:srgbClr val="434343"/>
              </a:buClr>
              <a:buSzPts val="1200"/>
              <a:buFont typeface="Roboto Condensed Light"/>
              <a:buChar char="●"/>
              <a:defRPr/>
            </a:lvl4pPr>
            <a:lvl5pPr marL="3047924" lvl="4" indent="-406390">
              <a:spcBef>
                <a:spcPts val="2133"/>
              </a:spcBef>
              <a:spcAft>
                <a:spcPts val="0"/>
              </a:spcAft>
              <a:buClr>
                <a:srgbClr val="434343"/>
              </a:buClr>
              <a:buSzPts val="1200"/>
              <a:buFont typeface="Roboto Condensed Light"/>
              <a:buChar char="○"/>
              <a:defRPr/>
            </a:lvl5pPr>
            <a:lvl6pPr marL="3657509" lvl="5" indent="-406390">
              <a:spcBef>
                <a:spcPts val="2133"/>
              </a:spcBef>
              <a:spcAft>
                <a:spcPts val="0"/>
              </a:spcAft>
              <a:buClr>
                <a:srgbClr val="434343"/>
              </a:buClr>
              <a:buSzPts val="1200"/>
              <a:buFont typeface="Roboto Condensed Light"/>
              <a:buChar char="■"/>
              <a:defRPr/>
            </a:lvl6pPr>
            <a:lvl7pPr marL="4267093" lvl="6" indent="-406390">
              <a:spcBef>
                <a:spcPts val="2133"/>
              </a:spcBef>
              <a:spcAft>
                <a:spcPts val="0"/>
              </a:spcAft>
              <a:buClr>
                <a:srgbClr val="434343"/>
              </a:buClr>
              <a:buSzPts val="1200"/>
              <a:buFont typeface="Roboto Condensed Light"/>
              <a:buChar char="●"/>
              <a:defRPr/>
            </a:lvl7pPr>
            <a:lvl8pPr marL="4876678" lvl="7" indent="-406390">
              <a:spcBef>
                <a:spcPts val="2133"/>
              </a:spcBef>
              <a:spcAft>
                <a:spcPts val="0"/>
              </a:spcAft>
              <a:buClr>
                <a:srgbClr val="434343"/>
              </a:buClr>
              <a:buSzPts val="1200"/>
              <a:buFont typeface="Roboto Condensed Light"/>
              <a:buChar char="○"/>
              <a:defRPr/>
            </a:lvl8pPr>
            <a:lvl9pPr marL="5486263" lvl="8" indent="-406390">
              <a:spcBef>
                <a:spcPts val="2133"/>
              </a:spcBef>
              <a:spcAft>
                <a:spcPts val="2133"/>
              </a:spcAft>
              <a:buClr>
                <a:srgbClr val="434343"/>
              </a:buClr>
              <a:buSzPts val="1200"/>
              <a:buFont typeface="Roboto Condensed Light"/>
              <a:buChar char="■"/>
              <a:defRPr/>
            </a:lvl9pPr>
          </a:lstStyle>
          <a:p>
            <a:pPr lvl="0"/>
            <a:r>
              <a:rPr lang="en-US"/>
              <a:t>Click to edit Master text styles</a:t>
            </a:r>
          </a:p>
        </p:txBody>
      </p:sp>
      <p:grpSp>
        <p:nvGrpSpPr>
          <p:cNvPr id="159" name="Google Shape;159;p4"/>
          <p:cNvGrpSpPr/>
          <p:nvPr/>
        </p:nvGrpSpPr>
        <p:grpSpPr>
          <a:xfrm>
            <a:off x="10768109" y="1089870"/>
            <a:ext cx="1892992" cy="1199812"/>
            <a:chOff x="11218830" y="770238"/>
            <a:chExt cx="1301443" cy="824878"/>
          </a:xfrm>
        </p:grpSpPr>
        <p:sp>
          <p:nvSpPr>
            <p:cNvPr id="160" name="Google Shape;160;p4"/>
            <p:cNvSpPr/>
            <p:nvPr/>
          </p:nvSpPr>
          <p:spPr>
            <a:xfrm>
              <a:off x="11246564" y="823218"/>
              <a:ext cx="1134052" cy="771898"/>
            </a:xfrm>
            <a:custGeom>
              <a:avLst/>
              <a:gdLst/>
              <a:ahLst/>
              <a:cxnLst/>
              <a:rect l="l" t="t" r="r" b="b"/>
              <a:pathLst>
                <a:path w="21876" h="14890" extrusionOk="0">
                  <a:moveTo>
                    <a:pt x="10513" y="1"/>
                  </a:moveTo>
                  <a:cubicBezTo>
                    <a:pt x="9892" y="1"/>
                    <a:pt x="9164" y="147"/>
                    <a:pt x="8521" y="661"/>
                  </a:cubicBezTo>
                  <a:cubicBezTo>
                    <a:pt x="8521" y="661"/>
                    <a:pt x="9109" y="1972"/>
                    <a:pt x="9511" y="3373"/>
                  </a:cubicBezTo>
                  <a:cubicBezTo>
                    <a:pt x="5880" y="2115"/>
                    <a:pt x="2981" y="1508"/>
                    <a:pt x="2981" y="1508"/>
                  </a:cubicBezTo>
                  <a:cubicBezTo>
                    <a:pt x="1" y="3631"/>
                    <a:pt x="759" y="7209"/>
                    <a:pt x="759" y="7209"/>
                  </a:cubicBezTo>
                  <a:cubicBezTo>
                    <a:pt x="13632" y="9912"/>
                    <a:pt x="17789" y="14890"/>
                    <a:pt x="17789" y="14890"/>
                  </a:cubicBezTo>
                  <a:cubicBezTo>
                    <a:pt x="20493" y="14069"/>
                    <a:pt x="21875" y="10688"/>
                    <a:pt x="21875" y="10688"/>
                  </a:cubicBezTo>
                  <a:cubicBezTo>
                    <a:pt x="20252" y="8681"/>
                    <a:pt x="17754" y="7021"/>
                    <a:pt x="15095" y="5692"/>
                  </a:cubicBezTo>
                  <a:cubicBezTo>
                    <a:pt x="14105" y="5192"/>
                    <a:pt x="13365" y="4291"/>
                    <a:pt x="13079" y="3212"/>
                  </a:cubicBezTo>
                  <a:cubicBezTo>
                    <a:pt x="12785" y="2141"/>
                    <a:pt x="12410" y="973"/>
                    <a:pt x="11973" y="259"/>
                  </a:cubicBezTo>
                  <a:cubicBezTo>
                    <a:pt x="11973" y="259"/>
                    <a:pt x="11337" y="1"/>
                    <a:pt x="10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1" name="Google Shape;161;p4"/>
            <p:cNvSpPr/>
            <p:nvPr/>
          </p:nvSpPr>
          <p:spPr>
            <a:xfrm>
              <a:off x="11281297" y="823218"/>
              <a:ext cx="1099319" cy="771898"/>
            </a:xfrm>
            <a:custGeom>
              <a:avLst/>
              <a:gdLst/>
              <a:ahLst/>
              <a:cxnLst/>
              <a:rect l="l" t="t" r="r" b="b"/>
              <a:pathLst>
                <a:path w="21206" h="14890" extrusionOk="0">
                  <a:moveTo>
                    <a:pt x="9456" y="16"/>
                  </a:moveTo>
                  <a:cubicBezTo>
                    <a:pt x="9414" y="16"/>
                    <a:pt x="9374" y="29"/>
                    <a:pt x="9332" y="29"/>
                  </a:cubicBezTo>
                  <a:cubicBezTo>
                    <a:pt x="9323" y="29"/>
                    <a:pt x="9314" y="28"/>
                    <a:pt x="9305" y="27"/>
                  </a:cubicBezTo>
                  <a:cubicBezTo>
                    <a:pt x="9296" y="27"/>
                    <a:pt x="9296" y="27"/>
                    <a:pt x="9287" y="36"/>
                  </a:cubicBezTo>
                  <a:cubicBezTo>
                    <a:pt x="9287" y="36"/>
                    <a:pt x="9296" y="45"/>
                    <a:pt x="9296" y="45"/>
                  </a:cubicBezTo>
                  <a:cubicBezTo>
                    <a:pt x="9314" y="81"/>
                    <a:pt x="9349" y="90"/>
                    <a:pt x="9385" y="90"/>
                  </a:cubicBezTo>
                  <a:cubicBezTo>
                    <a:pt x="9397" y="95"/>
                    <a:pt x="9407" y="98"/>
                    <a:pt x="9416" y="98"/>
                  </a:cubicBezTo>
                  <a:cubicBezTo>
                    <a:pt x="9450" y="98"/>
                    <a:pt x="9473" y="66"/>
                    <a:pt x="9501" y="45"/>
                  </a:cubicBezTo>
                  <a:cubicBezTo>
                    <a:pt x="9510" y="36"/>
                    <a:pt x="9510" y="27"/>
                    <a:pt x="9510" y="18"/>
                  </a:cubicBezTo>
                  <a:lnTo>
                    <a:pt x="9483" y="18"/>
                  </a:lnTo>
                  <a:cubicBezTo>
                    <a:pt x="9474" y="17"/>
                    <a:pt x="9465" y="16"/>
                    <a:pt x="9456" y="16"/>
                  </a:cubicBezTo>
                  <a:close/>
                  <a:moveTo>
                    <a:pt x="9947" y="0"/>
                  </a:moveTo>
                  <a:cubicBezTo>
                    <a:pt x="9929" y="0"/>
                    <a:pt x="9920" y="9"/>
                    <a:pt x="9929" y="27"/>
                  </a:cubicBezTo>
                  <a:cubicBezTo>
                    <a:pt x="9929" y="45"/>
                    <a:pt x="9938" y="63"/>
                    <a:pt x="9947" y="72"/>
                  </a:cubicBezTo>
                  <a:cubicBezTo>
                    <a:pt x="9971" y="112"/>
                    <a:pt x="10003" y="153"/>
                    <a:pt x="10049" y="153"/>
                  </a:cubicBezTo>
                  <a:cubicBezTo>
                    <a:pt x="10054" y="153"/>
                    <a:pt x="10058" y="153"/>
                    <a:pt x="10063" y="152"/>
                  </a:cubicBezTo>
                  <a:cubicBezTo>
                    <a:pt x="10116" y="143"/>
                    <a:pt x="10161" y="107"/>
                    <a:pt x="10188" y="54"/>
                  </a:cubicBezTo>
                  <a:cubicBezTo>
                    <a:pt x="10197" y="36"/>
                    <a:pt x="10206" y="18"/>
                    <a:pt x="10179" y="18"/>
                  </a:cubicBezTo>
                  <a:cubicBezTo>
                    <a:pt x="10152" y="18"/>
                    <a:pt x="10125" y="9"/>
                    <a:pt x="10099" y="9"/>
                  </a:cubicBezTo>
                  <a:cubicBezTo>
                    <a:pt x="10099" y="0"/>
                    <a:pt x="10099" y="0"/>
                    <a:pt x="10099" y="0"/>
                  </a:cubicBezTo>
                  <a:close/>
                  <a:moveTo>
                    <a:pt x="10600" y="58"/>
                  </a:moveTo>
                  <a:cubicBezTo>
                    <a:pt x="10594" y="58"/>
                    <a:pt x="10593" y="64"/>
                    <a:pt x="10598" y="81"/>
                  </a:cubicBezTo>
                  <a:cubicBezTo>
                    <a:pt x="10616" y="134"/>
                    <a:pt x="10652" y="170"/>
                    <a:pt x="10714" y="179"/>
                  </a:cubicBezTo>
                  <a:cubicBezTo>
                    <a:pt x="10722" y="180"/>
                    <a:pt x="10729" y="181"/>
                    <a:pt x="10736" y="181"/>
                  </a:cubicBezTo>
                  <a:cubicBezTo>
                    <a:pt x="10771" y="181"/>
                    <a:pt x="10801" y="164"/>
                    <a:pt x="10830" y="134"/>
                  </a:cubicBezTo>
                  <a:cubicBezTo>
                    <a:pt x="10830" y="134"/>
                    <a:pt x="10839" y="125"/>
                    <a:pt x="10839" y="116"/>
                  </a:cubicBezTo>
                  <a:cubicBezTo>
                    <a:pt x="10830" y="116"/>
                    <a:pt x="10821" y="107"/>
                    <a:pt x="10821" y="107"/>
                  </a:cubicBezTo>
                  <a:lnTo>
                    <a:pt x="10794" y="107"/>
                  </a:lnTo>
                  <a:cubicBezTo>
                    <a:pt x="10759" y="99"/>
                    <a:pt x="10723" y="99"/>
                    <a:pt x="10696" y="90"/>
                  </a:cubicBezTo>
                  <a:cubicBezTo>
                    <a:pt x="10670" y="81"/>
                    <a:pt x="10643" y="72"/>
                    <a:pt x="10616" y="63"/>
                  </a:cubicBezTo>
                  <a:cubicBezTo>
                    <a:pt x="10610" y="60"/>
                    <a:pt x="10604" y="58"/>
                    <a:pt x="10600" y="58"/>
                  </a:cubicBezTo>
                  <a:close/>
                  <a:moveTo>
                    <a:pt x="8466" y="268"/>
                  </a:moveTo>
                  <a:cubicBezTo>
                    <a:pt x="8421" y="295"/>
                    <a:pt x="8386" y="313"/>
                    <a:pt x="8341" y="339"/>
                  </a:cubicBezTo>
                  <a:cubicBezTo>
                    <a:pt x="8332" y="339"/>
                    <a:pt x="8332" y="348"/>
                    <a:pt x="8323" y="357"/>
                  </a:cubicBezTo>
                  <a:cubicBezTo>
                    <a:pt x="8332" y="357"/>
                    <a:pt x="8341" y="366"/>
                    <a:pt x="8341" y="366"/>
                  </a:cubicBezTo>
                  <a:lnTo>
                    <a:pt x="8359" y="366"/>
                  </a:lnTo>
                  <a:cubicBezTo>
                    <a:pt x="8369" y="369"/>
                    <a:pt x="8378" y="370"/>
                    <a:pt x="8387" y="370"/>
                  </a:cubicBezTo>
                  <a:cubicBezTo>
                    <a:pt x="8433" y="370"/>
                    <a:pt x="8463" y="334"/>
                    <a:pt x="8493" y="304"/>
                  </a:cubicBezTo>
                  <a:cubicBezTo>
                    <a:pt x="8502" y="304"/>
                    <a:pt x="8493" y="286"/>
                    <a:pt x="8493" y="277"/>
                  </a:cubicBezTo>
                  <a:cubicBezTo>
                    <a:pt x="8493" y="268"/>
                    <a:pt x="8475" y="268"/>
                    <a:pt x="8466" y="268"/>
                  </a:cubicBezTo>
                  <a:close/>
                  <a:moveTo>
                    <a:pt x="9043" y="177"/>
                  </a:moveTo>
                  <a:cubicBezTo>
                    <a:pt x="8984" y="177"/>
                    <a:pt x="8946" y="213"/>
                    <a:pt x="8930" y="277"/>
                  </a:cubicBezTo>
                  <a:cubicBezTo>
                    <a:pt x="8921" y="357"/>
                    <a:pt x="8957" y="402"/>
                    <a:pt x="9028" y="411"/>
                  </a:cubicBezTo>
                  <a:cubicBezTo>
                    <a:pt x="9038" y="412"/>
                    <a:pt x="9047" y="412"/>
                    <a:pt x="9056" y="412"/>
                  </a:cubicBezTo>
                  <a:cubicBezTo>
                    <a:pt x="9119" y="412"/>
                    <a:pt x="9154" y="383"/>
                    <a:pt x="9162" y="313"/>
                  </a:cubicBezTo>
                  <a:cubicBezTo>
                    <a:pt x="9171" y="232"/>
                    <a:pt x="9144" y="188"/>
                    <a:pt x="9064" y="179"/>
                  </a:cubicBezTo>
                  <a:cubicBezTo>
                    <a:pt x="9057" y="178"/>
                    <a:pt x="9050" y="177"/>
                    <a:pt x="9043" y="177"/>
                  </a:cubicBezTo>
                  <a:close/>
                  <a:moveTo>
                    <a:pt x="9730" y="194"/>
                  </a:moveTo>
                  <a:cubicBezTo>
                    <a:pt x="9711" y="194"/>
                    <a:pt x="9683" y="207"/>
                    <a:pt x="9661" y="215"/>
                  </a:cubicBezTo>
                  <a:cubicBezTo>
                    <a:pt x="9617" y="223"/>
                    <a:pt x="9608" y="268"/>
                    <a:pt x="9581" y="304"/>
                  </a:cubicBezTo>
                  <a:cubicBezTo>
                    <a:pt x="9599" y="330"/>
                    <a:pt x="9590" y="357"/>
                    <a:pt x="9608" y="393"/>
                  </a:cubicBezTo>
                  <a:cubicBezTo>
                    <a:pt x="9635" y="420"/>
                    <a:pt x="9670" y="429"/>
                    <a:pt x="9697" y="455"/>
                  </a:cubicBezTo>
                  <a:cubicBezTo>
                    <a:pt x="9733" y="438"/>
                    <a:pt x="9769" y="446"/>
                    <a:pt x="9795" y="420"/>
                  </a:cubicBezTo>
                  <a:cubicBezTo>
                    <a:pt x="9822" y="393"/>
                    <a:pt x="9840" y="357"/>
                    <a:pt x="9840" y="339"/>
                  </a:cubicBezTo>
                  <a:cubicBezTo>
                    <a:pt x="9849" y="313"/>
                    <a:pt x="9840" y="277"/>
                    <a:pt x="9822" y="250"/>
                  </a:cubicBezTo>
                  <a:cubicBezTo>
                    <a:pt x="9795" y="215"/>
                    <a:pt x="9769" y="206"/>
                    <a:pt x="9742" y="197"/>
                  </a:cubicBezTo>
                  <a:cubicBezTo>
                    <a:pt x="9738" y="195"/>
                    <a:pt x="9734" y="194"/>
                    <a:pt x="9730" y="194"/>
                  </a:cubicBezTo>
                  <a:close/>
                  <a:moveTo>
                    <a:pt x="10385" y="226"/>
                  </a:moveTo>
                  <a:cubicBezTo>
                    <a:pt x="10355" y="226"/>
                    <a:pt x="10324" y="245"/>
                    <a:pt x="10304" y="259"/>
                  </a:cubicBezTo>
                  <a:cubicBezTo>
                    <a:pt x="10277" y="268"/>
                    <a:pt x="10268" y="313"/>
                    <a:pt x="10250" y="339"/>
                  </a:cubicBezTo>
                  <a:cubicBezTo>
                    <a:pt x="10241" y="375"/>
                    <a:pt x="10259" y="411"/>
                    <a:pt x="10277" y="446"/>
                  </a:cubicBezTo>
                  <a:cubicBezTo>
                    <a:pt x="10286" y="473"/>
                    <a:pt x="10331" y="482"/>
                    <a:pt x="10357" y="500"/>
                  </a:cubicBezTo>
                  <a:cubicBezTo>
                    <a:pt x="10393" y="491"/>
                    <a:pt x="10438" y="491"/>
                    <a:pt x="10464" y="473"/>
                  </a:cubicBezTo>
                  <a:cubicBezTo>
                    <a:pt x="10491" y="455"/>
                    <a:pt x="10500" y="420"/>
                    <a:pt x="10509" y="384"/>
                  </a:cubicBezTo>
                  <a:cubicBezTo>
                    <a:pt x="10527" y="348"/>
                    <a:pt x="10500" y="313"/>
                    <a:pt x="10491" y="286"/>
                  </a:cubicBezTo>
                  <a:cubicBezTo>
                    <a:pt x="10482" y="268"/>
                    <a:pt x="10438" y="250"/>
                    <a:pt x="10411" y="232"/>
                  </a:cubicBezTo>
                  <a:cubicBezTo>
                    <a:pt x="10403" y="228"/>
                    <a:pt x="10394" y="226"/>
                    <a:pt x="10385" y="226"/>
                  </a:cubicBezTo>
                  <a:close/>
                  <a:moveTo>
                    <a:pt x="11051" y="258"/>
                  </a:moveTo>
                  <a:cubicBezTo>
                    <a:pt x="10981" y="258"/>
                    <a:pt x="10928" y="302"/>
                    <a:pt x="10919" y="375"/>
                  </a:cubicBezTo>
                  <a:cubicBezTo>
                    <a:pt x="10910" y="455"/>
                    <a:pt x="10955" y="509"/>
                    <a:pt x="11035" y="527"/>
                  </a:cubicBezTo>
                  <a:cubicBezTo>
                    <a:pt x="11041" y="527"/>
                    <a:pt x="11047" y="528"/>
                    <a:pt x="11052" y="528"/>
                  </a:cubicBezTo>
                  <a:cubicBezTo>
                    <a:pt x="11123" y="528"/>
                    <a:pt x="11170" y="476"/>
                    <a:pt x="11187" y="402"/>
                  </a:cubicBezTo>
                  <a:cubicBezTo>
                    <a:pt x="11196" y="330"/>
                    <a:pt x="11142" y="268"/>
                    <a:pt x="11071" y="259"/>
                  </a:cubicBezTo>
                  <a:cubicBezTo>
                    <a:pt x="11064" y="258"/>
                    <a:pt x="11058" y="258"/>
                    <a:pt x="11051" y="258"/>
                  </a:cubicBezTo>
                  <a:close/>
                  <a:moveTo>
                    <a:pt x="8091" y="482"/>
                  </a:moveTo>
                  <a:cubicBezTo>
                    <a:pt x="8038" y="518"/>
                    <a:pt x="7984" y="545"/>
                    <a:pt x="7940" y="580"/>
                  </a:cubicBezTo>
                  <a:cubicBezTo>
                    <a:pt x="7931" y="589"/>
                    <a:pt x="7922" y="607"/>
                    <a:pt x="7931" y="616"/>
                  </a:cubicBezTo>
                  <a:cubicBezTo>
                    <a:pt x="7949" y="652"/>
                    <a:pt x="7975" y="678"/>
                    <a:pt x="8011" y="687"/>
                  </a:cubicBezTo>
                  <a:cubicBezTo>
                    <a:pt x="8016" y="688"/>
                    <a:pt x="8021" y="688"/>
                    <a:pt x="8025" y="688"/>
                  </a:cubicBezTo>
                  <a:cubicBezTo>
                    <a:pt x="8075" y="688"/>
                    <a:pt x="8129" y="649"/>
                    <a:pt x="8145" y="616"/>
                  </a:cubicBezTo>
                  <a:cubicBezTo>
                    <a:pt x="8163" y="580"/>
                    <a:pt x="8145" y="518"/>
                    <a:pt x="8109" y="491"/>
                  </a:cubicBezTo>
                  <a:cubicBezTo>
                    <a:pt x="8109" y="482"/>
                    <a:pt x="8091" y="482"/>
                    <a:pt x="8091" y="482"/>
                  </a:cubicBezTo>
                  <a:close/>
                  <a:moveTo>
                    <a:pt x="8693" y="499"/>
                  </a:moveTo>
                  <a:cubicBezTo>
                    <a:pt x="8629" y="499"/>
                    <a:pt x="8598" y="534"/>
                    <a:pt x="8582" y="598"/>
                  </a:cubicBezTo>
                  <a:cubicBezTo>
                    <a:pt x="8573" y="678"/>
                    <a:pt x="8609" y="723"/>
                    <a:pt x="8689" y="732"/>
                  </a:cubicBezTo>
                  <a:cubicBezTo>
                    <a:pt x="8696" y="733"/>
                    <a:pt x="8703" y="733"/>
                    <a:pt x="8710" y="733"/>
                  </a:cubicBezTo>
                  <a:cubicBezTo>
                    <a:pt x="8769" y="733"/>
                    <a:pt x="8806" y="698"/>
                    <a:pt x="8814" y="634"/>
                  </a:cubicBezTo>
                  <a:cubicBezTo>
                    <a:pt x="8823" y="554"/>
                    <a:pt x="8796" y="509"/>
                    <a:pt x="8716" y="500"/>
                  </a:cubicBezTo>
                  <a:cubicBezTo>
                    <a:pt x="8708" y="499"/>
                    <a:pt x="8700" y="499"/>
                    <a:pt x="8693" y="499"/>
                  </a:cubicBezTo>
                  <a:close/>
                  <a:moveTo>
                    <a:pt x="9338" y="519"/>
                  </a:moveTo>
                  <a:cubicBezTo>
                    <a:pt x="9326" y="519"/>
                    <a:pt x="9314" y="523"/>
                    <a:pt x="9305" y="536"/>
                  </a:cubicBezTo>
                  <a:cubicBezTo>
                    <a:pt x="9287" y="554"/>
                    <a:pt x="9269" y="562"/>
                    <a:pt x="9260" y="580"/>
                  </a:cubicBezTo>
                  <a:cubicBezTo>
                    <a:pt x="9251" y="616"/>
                    <a:pt x="9242" y="652"/>
                    <a:pt x="9251" y="678"/>
                  </a:cubicBezTo>
                  <a:cubicBezTo>
                    <a:pt x="9260" y="714"/>
                    <a:pt x="9278" y="759"/>
                    <a:pt x="9331" y="759"/>
                  </a:cubicBezTo>
                  <a:lnTo>
                    <a:pt x="9367" y="759"/>
                  </a:lnTo>
                  <a:cubicBezTo>
                    <a:pt x="9377" y="761"/>
                    <a:pt x="9385" y="762"/>
                    <a:pt x="9392" y="762"/>
                  </a:cubicBezTo>
                  <a:cubicBezTo>
                    <a:pt x="9413" y="762"/>
                    <a:pt x="9428" y="754"/>
                    <a:pt x="9447" y="741"/>
                  </a:cubicBezTo>
                  <a:cubicBezTo>
                    <a:pt x="9465" y="723"/>
                    <a:pt x="9483" y="705"/>
                    <a:pt x="9483" y="678"/>
                  </a:cubicBezTo>
                  <a:cubicBezTo>
                    <a:pt x="9483" y="669"/>
                    <a:pt x="9483" y="661"/>
                    <a:pt x="9483" y="652"/>
                  </a:cubicBezTo>
                  <a:cubicBezTo>
                    <a:pt x="9501" y="625"/>
                    <a:pt x="9492" y="589"/>
                    <a:pt x="9465" y="562"/>
                  </a:cubicBezTo>
                  <a:cubicBezTo>
                    <a:pt x="9447" y="545"/>
                    <a:pt x="9438" y="527"/>
                    <a:pt x="9412" y="527"/>
                  </a:cubicBezTo>
                  <a:cubicBezTo>
                    <a:pt x="9407" y="528"/>
                    <a:pt x="9403" y="528"/>
                    <a:pt x="9399" y="528"/>
                  </a:cubicBezTo>
                  <a:cubicBezTo>
                    <a:pt x="9379" y="528"/>
                    <a:pt x="9357" y="519"/>
                    <a:pt x="9338" y="519"/>
                  </a:cubicBezTo>
                  <a:close/>
                  <a:moveTo>
                    <a:pt x="10037" y="548"/>
                  </a:moveTo>
                  <a:cubicBezTo>
                    <a:pt x="10007" y="548"/>
                    <a:pt x="9976" y="567"/>
                    <a:pt x="9956" y="580"/>
                  </a:cubicBezTo>
                  <a:cubicBezTo>
                    <a:pt x="9929" y="589"/>
                    <a:pt x="9920" y="634"/>
                    <a:pt x="9902" y="661"/>
                  </a:cubicBezTo>
                  <a:cubicBezTo>
                    <a:pt x="9893" y="696"/>
                    <a:pt x="9911" y="732"/>
                    <a:pt x="9929" y="768"/>
                  </a:cubicBezTo>
                  <a:cubicBezTo>
                    <a:pt x="9947" y="794"/>
                    <a:pt x="9983" y="803"/>
                    <a:pt x="10018" y="821"/>
                  </a:cubicBezTo>
                  <a:cubicBezTo>
                    <a:pt x="10045" y="812"/>
                    <a:pt x="10090" y="812"/>
                    <a:pt x="10116" y="794"/>
                  </a:cubicBezTo>
                  <a:cubicBezTo>
                    <a:pt x="10143" y="777"/>
                    <a:pt x="10152" y="732"/>
                    <a:pt x="10170" y="705"/>
                  </a:cubicBezTo>
                  <a:cubicBezTo>
                    <a:pt x="10179" y="669"/>
                    <a:pt x="10152" y="634"/>
                    <a:pt x="10143" y="607"/>
                  </a:cubicBezTo>
                  <a:cubicBezTo>
                    <a:pt x="10134" y="580"/>
                    <a:pt x="10090" y="571"/>
                    <a:pt x="10063" y="554"/>
                  </a:cubicBezTo>
                  <a:cubicBezTo>
                    <a:pt x="10055" y="549"/>
                    <a:pt x="10046" y="548"/>
                    <a:pt x="10037" y="548"/>
                  </a:cubicBezTo>
                  <a:close/>
                  <a:moveTo>
                    <a:pt x="10696" y="579"/>
                  </a:moveTo>
                  <a:cubicBezTo>
                    <a:pt x="10633" y="579"/>
                    <a:pt x="10580" y="622"/>
                    <a:pt x="10571" y="687"/>
                  </a:cubicBezTo>
                  <a:cubicBezTo>
                    <a:pt x="10563" y="768"/>
                    <a:pt x="10607" y="830"/>
                    <a:pt x="10687" y="848"/>
                  </a:cubicBezTo>
                  <a:cubicBezTo>
                    <a:pt x="10693" y="849"/>
                    <a:pt x="10699" y="849"/>
                    <a:pt x="10705" y="849"/>
                  </a:cubicBezTo>
                  <a:cubicBezTo>
                    <a:pt x="10775" y="849"/>
                    <a:pt x="10823" y="798"/>
                    <a:pt x="10839" y="732"/>
                  </a:cubicBezTo>
                  <a:cubicBezTo>
                    <a:pt x="10848" y="652"/>
                    <a:pt x="10794" y="589"/>
                    <a:pt x="10714" y="580"/>
                  </a:cubicBezTo>
                  <a:cubicBezTo>
                    <a:pt x="10708" y="580"/>
                    <a:pt x="10702" y="579"/>
                    <a:pt x="10696" y="579"/>
                  </a:cubicBezTo>
                  <a:close/>
                  <a:moveTo>
                    <a:pt x="11340" y="621"/>
                  </a:moveTo>
                  <a:cubicBezTo>
                    <a:pt x="11277" y="621"/>
                    <a:pt x="11230" y="662"/>
                    <a:pt x="11223" y="723"/>
                  </a:cubicBezTo>
                  <a:cubicBezTo>
                    <a:pt x="11205" y="812"/>
                    <a:pt x="11249" y="875"/>
                    <a:pt x="11330" y="884"/>
                  </a:cubicBezTo>
                  <a:cubicBezTo>
                    <a:pt x="11337" y="884"/>
                    <a:pt x="11343" y="885"/>
                    <a:pt x="11350" y="885"/>
                  </a:cubicBezTo>
                  <a:cubicBezTo>
                    <a:pt x="11420" y="885"/>
                    <a:pt x="11473" y="842"/>
                    <a:pt x="11481" y="777"/>
                  </a:cubicBezTo>
                  <a:cubicBezTo>
                    <a:pt x="11499" y="696"/>
                    <a:pt x="11455" y="634"/>
                    <a:pt x="11374" y="625"/>
                  </a:cubicBezTo>
                  <a:cubicBezTo>
                    <a:pt x="11362" y="622"/>
                    <a:pt x="11351" y="621"/>
                    <a:pt x="11340" y="621"/>
                  </a:cubicBezTo>
                  <a:close/>
                  <a:moveTo>
                    <a:pt x="8354" y="802"/>
                  </a:moveTo>
                  <a:cubicBezTo>
                    <a:pt x="8327" y="802"/>
                    <a:pt x="8311" y="824"/>
                    <a:pt x="8288" y="839"/>
                  </a:cubicBezTo>
                  <a:cubicBezTo>
                    <a:pt x="8252" y="848"/>
                    <a:pt x="8234" y="875"/>
                    <a:pt x="8243" y="910"/>
                  </a:cubicBezTo>
                  <a:cubicBezTo>
                    <a:pt x="8225" y="946"/>
                    <a:pt x="8261" y="964"/>
                    <a:pt x="8270" y="991"/>
                  </a:cubicBezTo>
                  <a:cubicBezTo>
                    <a:pt x="8288" y="1026"/>
                    <a:pt x="8314" y="1026"/>
                    <a:pt x="8341" y="1035"/>
                  </a:cubicBezTo>
                  <a:cubicBezTo>
                    <a:pt x="8347" y="1036"/>
                    <a:pt x="8353" y="1037"/>
                    <a:pt x="8358" y="1037"/>
                  </a:cubicBezTo>
                  <a:cubicBezTo>
                    <a:pt x="8391" y="1037"/>
                    <a:pt x="8407" y="1015"/>
                    <a:pt x="8430" y="1000"/>
                  </a:cubicBezTo>
                  <a:cubicBezTo>
                    <a:pt x="8466" y="991"/>
                    <a:pt x="8466" y="955"/>
                    <a:pt x="8475" y="928"/>
                  </a:cubicBezTo>
                  <a:cubicBezTo>
                    <a:pt x="8484" y="893"/>
                    <a:pt x="8457" y="875"/>
                    <a:pt x="8439" y="839"/>
                  </a:cubicBezTo>
                  <a:cubicBezTo>
                    <a:pt x="8421" y="812"/>
                    <a:pt x="8404" y="812"/>
                    <a:pt x="8368" y="803"/>
                  </a:cubicBezTo>
                  <a:cubicBezTo>
                    <a:pt x="8363" y="802"/>
                    <a:pt x="8359" y="802"/>
                    <a:pt x="8354" y="802"/>
                  </a:cubicBezTo>
                  <a:close/>
                  <a:moveTo>
                    <a:pt x="9012" y="846"/>
                  </a:moveTo>
                  <a:cubicBezTo>
                    <a:pt x="8955" y="846"/>
                    <a:pt x="8919" y="875"/>
                    <a:pt x="8903" y="946"/>
                  </a:cubicBezTo>
                  <a:cubicBezTo>
                    <a:pt x="8894" y="1026"/>
                    <a:pt x="8930" y="1071"/>
                    <a:pt x="9001" y="1080"/>
                  </a:cubicBezTo>
                  <a:cubicBezTo>
                    <a:pt x="9009" y="1081"/>
                    <a:pt x="9017" y="1081"/>
                    <a:pt x="9025" y="1081"/>
                  </a:cubicBezTo>
                  <a:cubicBezTo>
                    <a:pt x="9090" y="1081"/>
                    <a:pt x="9127" y="1046"/>
                    <a:pt x="9135" y="982"/>
                  </a:cubicBezTo>
                  <a:cubicBezTo>
                    <a:pt x="9144" y="901"/>
                    <a:pt x="9117" y="857"/>
                    <a:pt x="9037" y="848"/>
                  </a:cubicBezTo>
                  <a:cubicBezTo>
                    <a:pt x="9028" y="847"/>
                    <a:pt x="9020" y="846"/>
                    <a:pt x="9012" y="846"/>
                  </a:cubicBezTo>
                  <a:close/>
                  <a:moveTo>
                    <a:pt x="9679" y="856"/>
                  </a:moveTo>
                  <a:cubicBezTo>
                    <a:pt x="9625" y="856"/>
                    <a:pt x="9546" y="922"/>
                    <a:pt x="9546" y="973"/>
                  </a:cubicBezTo>
                  <a:cubicBezTo>
                    <a:pt x="9537" y="1026"/>
                    <a:pt x="9599" y="1116"/>
                    <a:pt x="9661" y="1116"/>
                  </a:cubicBezTo>
                  <a:cubicBezTo>
                    <a:pt x="9665" y="1116"/>
                    <a:pt x="9668" y="1116"/>
                    <a:pt x="9671" y="1116"/>
                  </a:cubicBezTo>
                  <a:cubicBezTo>
                    <a:pt x="9725" y="1116"/>
                    <a:pt x="9804" y="1050"/>
                    <a:pt x="9804" y="1000"/>
                  </a:cubicBezTo>
                  <a:cubicBezTo>
                    <a:pt x="9813" y="946"/>
                    <a:pt x="9742" y="857"/>
                    <a:pt x="9688" y="857"/>
                  </a:cubicBezTo>
                  <a:cubicBezTo>
                    <a:pt x="9685" y="856"/>
                    <a:pt x="9682" y="856"/>
                    <a:pt x="9679" y="856"/>
                  </a:cubicBezTo>
                  <a:close/>
                  <a:moveTo>
                    <a:pt x="10327" y="898"/>
                  </a:moveTo>
                  <a:cubicBezTo>
                    <a:pt x="10262" y="898"/>
                    <a:pt x="10213" y="948"/>
                    <a:pt x="10206" y="1017"/>
                  </a:cubicBezTo>
                  <a:cubicBezTo>
                    <a:pt x="10197" y="1089"/>
                    <a:pt x="10241" y="1151"/>
                    <a:pt x="10322" y="1160"/>
                  </a:cubicBezTo>
                  <a:cubicBezTo>
                    <a:pt x="10328" y="1161"/>
                    <a:pt x="10335" y="1161"/>
                    <a:pt x="10342" y="1161"/>
                  </a:cubicBezTo>
                  <a:cubicBezTo>
                    <a:pt x="10412" y="1161"/>
                    <a:pt x="10465" y="1118"/>
                    <a:pt x="10473" y="1044"/>
                  </a:cubicBezTo>
                  <a:cubicBezTo>
                    <a:pt x="10482" y="973"/>
                    <a:pt x="10438" y="910"/>
                    <a:pt x="10357" y="901"/>
                  </a:cubicBezTo>
                  <a:cubicBezTo>
                    <a:pt x="10347" y="899"/>
                    <a:pt x="10337" y="898"/>
                    <a:pt x="10327" y="898"/>
                  </a:cubicBezTo>
                  <a:close/>
                  <a:moveTo>
                    <a:pt x="10992" y="924"/>
                  </a:moveTo>
                  <a:cubicBezTo>
                    <a:pt x="10929" y="924"/>
                    <a:pt x="10882" y="967"/>
                    <a:pt x="10875" y="1035"/>
                  </a:cubicBezTo>
                  <a:cubicBezTo>
                    <a:pt x="10866" y="1116"/>
                    <a:pt x="10910" y="1178"/>
                    <a:pt x="10991" y="1187"/>
                  </a:cubicBezTo>
                  <a:cubicBezTo>
                    <a:pt x="10997" y="1188"/>
                    <a:pt x="11003" y="1188"/>
                    <a:pt x="11009" y="1188"/>
                  </a:cubicBezTo>
                  <a:cubicBezTo>
                    <a:pt x="11072" y="1188"/>
                    <a:pt x="11126" y="1145"/>
                    <a:pt x="11142" y="1080"/>
                  </a:cubicBezTo>
                  <a:cubicBezTo>
                    <a:pt x="11151" y="1000"/>
                    <a:pt x="11107" y="937"/>
                    <a:pt x="11026" y="928"/>
                  </a:cubicBezTo>
                  <a:cubicBezTo>
                    <a:pt x="11015" y="926"/>
                    <a:pt x="11003" y="924"/>
                    <a:pt x="10992" y="924"/>
                  </a:cubicBezTo>
                  <a:close/>
                  <a:moveTo>
                    <a:pt x="11650" y="962"/>
                  </a:moveTo>
                  <a:cubicBezTo>
                    <a:pt x="11640" y="962"/>
                    <a:pt x="11629" y="966"/>
                    <a:pt x="11615" y="973"/>
                  </a:cubicBezTo>
                  <a:cubicBezTo>
                    <a:pt x="11571" y="1000"/>
                    <a:pt x="11535" y="1026"/>
                    <a:pt x="11544" y="1089"/>
                  </a:cubicBezTo>
                  <a:cubicBezTo>
                    <a:pt x="11517" y="1142"/>
                    <a:pt x="11562" y="1187"/>
                    <a:pt x="11597" y="1214"/>
                  </a:cubicBezTo>
                  <a:cubicBezTo>
                    <a:pt x="11615" y="1231"/>
                    <a:pt x="11669" y="1231"/>
                    <a:pt x="11704" y="1240"/>
                  </a:cubicBezTo>
                  <a:cubicBezTo>
                    <a:pt x="11713" y="1240"/>
                    <a:pt x="11740" y="1223"/>
                    <a:pt x="11749" y="1214"/>
                  </a:cubicBezTo>
                  <a:cubicBezTo>
                    <a:pt x="11758" y="1205"/>
                    <a:pt x="11767" y="1178"/>
                    <a:pt x="11758" y="1169"/>
                  </a:cubicBezTo>
                  <a:cubicBezTo>
                    <a:pt x="11722" y="1116"/>
                    <a:pt x="11713" y="1053"/>
                    <a:pt x="11687" y="1000"/>
                  </a:cubicBezTo>
                  <a:cubicBezTo>
                    <a:pt x="11676" y="972"/>
                    <a:pt x="11665" y="962"/>
                    <a:pt x="11650" y="962"/>
                  </a:cubicBezTo>
                  <a:close/>
                  <a:moveTo>
                    <a:pt x="8047" y="1133"/>
                  </a:moveTo>
                  <a:cubicBezTo>
                    <a:pt x="8047" y="1133"/>
                    <a:pt x="8047" y="1142"/>
                    <a:pt x="8047" y="1151"/>
                  </a:cubicBezTo>
                  <a:cubicBezTo>
                    <a:pt x="8056" y="1196"/>
                    <a:pt x="8082" y="1231"/>
                    <a:pt x="8100" y="1276"/>
                  </a:cubicBezTo>
                  <a:cubicBezTo>
                    <a:pt x="8100" y="1285"/>
                    <a:pt x="8109" y="1294"/>
                    <a:pt x="8109" y="1303"/>
                  </a:cubicBezTo>
                  <a:cubicBezTo>
                    <a:pt x="8109" y="1294"/>
                    <a:pt x="8118" y="1285"/>
                    <a:pt x="8118" y="1276"/>
                  </a:cubicBezTo>
                  <a:cubicBezTo>
                    <a:pt x="8127" y="1276"/>
                    <a:pt x="8127" y="1267"/>
                    <a:pt x="8127" y="1258"/>
                  </a:cubicBezTo>
                  <a:cubicBezTo>
                    <a:pt x="8145" y="1205"/>
                    <a:pt x="8091" y="1178"/>
                    <a:pt x="8065" y="1133"/>
                  </a:cubicBezTo>
                  <a:close/>
                  <a:moveTo>
                    <a:pt x="8646" y="1150"/>
                  </a:moveTo>
                  <a:cubicBezTo>
                    <a:pt x="8590" y="1150"/>
                    <a:pt x="8554" y="1179"/>
                    <a:pt x="8546" y="1249"/>
                  </a:cubicBezTo>
                  <a:cubicBezTo>
                    <a:pt x="8537" y="1330"/>
                    <a:pt x="8564" y="1374"/>
                    <a:pt x="8644" y="1383"/>
                  </a:cubicBezTo>
                  <a:cubicBezTo>
                    <a:pt x="8653" y="1384"/>
                    <a:pt x="8660" y="1384"/>
                    <a:pt x="8668" y="1384"/>
                  </a:cubicBezTo>
                  <a:cubicBezTo>
                    <a:pt x="8733" y="1384"/>
                    <a:pt x="8770" y="1348"/>
                    <a:pt x="8778" y="1276"/>
                  </a:cubicBezTo>
                  <a:cubicBezTo>
                    <a:pt x="8787" y="1205"/>
                    <a:pt x="8752" y="1160"/>
                    <a:pt x="8671" y="1151"/>
                  </a:cubicBezTo>
                  <a:cubicBezTo>
                    <a:pt x="8663" y="1150"/>
                    <a:pt x="8654" y="1150"/>
                    <a:pt x="8646" y="1150"/>
                  </a:cubicBezTo>
                  <a:close/>
                  <a:moveTo>
                    <a:pt x="9340" y="1178"/>
                  </a:moveTo>
                  <a:cubicBezTo>
                    <a:pt x="9305" y="1187"/>
                    <a:pt x="9269" y="1187"/>
                    <a:pt x="9242" y="1214"/>
                  </a:cubicBezTo>
                  <a:cubicBezTo>
                    <a:pt x="9215" y="1240"/>
                    <a:pt x="9215" y="1267"/>
                    <a:pt x="9198" y="1294"/>
                  </a:cubicBezTo>
                  <a:cubicBezTo>
                    <a:pt x="9189" y="1303"/>
                    <a:pt x="9207" y="1330"/>
                    <a:pt x="9207" y="1347"/>
                  </a:cubicBezTo>
                  <a:cubicBezTo>
                    <a:pt x="9207" y="1374"/>
                    <a:pt x="9233" y="1401"/>
                    <a:pt x="9251" y="1419"/>
                  </a:cubicBezTo>
                  <a:cubicBezTo>
                    <a:pt x="9269" y="1428"/>
                    <a:pt x="9287" y="1428"/>
                    <a:pt x="9314" y="1437"/>
                  </a:cubicBezTo>
                  <a:cubicBezTo>
                    <a:pt x="9349" y="1428"/>
                    <a:pt x="9394" y="1428"/>
                    <a:pt x="9412" y="1392"/>
                  </a:cubicBezTo>
                  <a:cubicBezTo>
                    <a:pt x="9430" y="1374"/>
                    <a:pt x="9456" y="1347"/>
                    <a:pt x="9456" y="1321"/>
                  </a:cubicBezTo>
                  <a:cubicBezTo>
                    <a:pt x="9447" y="1285"/>
                    <a:pt x="9447" y="1240"/>
                    <a:pt x="9412" y="1214"/>
                  </a:cubicBezTo>
                  <a:cubicBezTo>
                    <a:pt x="9394" y="1205"/>
                    <a:pt x="9358" y="1178"/>
                    <a:pt x="9340" y="1178"/>
                  </a:cubicBezTo>
                  <a:close/>
                  <a:moveTo>
                    <a:pt x="10009" y="1205"/>
                  </a:moveTo>
                  <a:cubicBezTo>
                    <a:pt x="9983" y="1205"/>
                    <a:pt x="9938" y="1205"/>
                    <a:pt x="9920" y="1231"/>
                  </a:cubicBezTo>
                  <a:cubicBezTo>
                    <a:pt x="9893" y="1249"/>
                    <a:pt x="9858" y="1285"/>
                    <a:pt x="9867" y="1321"/>
                  </a:cubicBezTo>
                  <a:cubicBezTo>
                    <a:pt x="9867" y="1356"/>
                    <a:pt x="9876" y="1392"/>
                    <a:pt x="9893" y="1419"/>
                  </a:cubicBezTo>
                  <a:cubicBezTo>
                    <a:pt x="9911" y="1437"/>
                    <a:pt x="9947" y="1455"/>
                    <a:pt x="9974" y="1463"/>
                  </a:cubicBezTo>
                  <a:cubicBezTo>
                    <a:pt x="9982" y="1468"/>
                    <a:pt x="9991" y="1469"/>
                    <a:pt x="9999" y="1469"/>
                  </a:cubicBezTo>
                  <a:cubicBezTo>
                    <a:pt x="10026" y="1469"/>
                    <a:pt x="10052" y="1452"/>
                    <a:pt x="10072" y="1446"/>
                  </a:cubicBezTo>
                  <a:cubicBezTo>
                    <a:pt x="10099" y="1428"/>
                    <a:pt x="10108" y="1383"/>
                    <a:pt x="10134" y="1356"/>
                  </a:cubicBezTo>
                  <a:cubicBezTo>
                    <a:pt x="10116" y="1321"/>
                    <a:pt x="10116" y="1276"/>
                    <a:pt x="10099" y="1249"/>
                  </a:cubicBezTo>
                  <a:cubicBezTo>
                    <a:pt x="10081" y="1223"/>
                    <a:pt x="10045" y="1205"/>
                    <a:pt x="10009" y="1205"/>
                  </a:cubicBezTo>
                  <a:close/>
                  <a:moveTo>
                    <a:pt x="10648" y="1245"/>
                  </a:moveTo>
                  <a:cubicBezTo>
                    <a:pt x="10590" y="1245"/>
                    <a:pt x="10542" y="1288"/>
                    <a:pt x="10527" y="1356"/>
                  </a:cubicBezTo>
                  <a:cubicBezTo>
                    <a:pt x="10518" y="1437"/>
                    <a:pt x="10563" y="1499"/>
                    <a:pt x="10634" y="1508"/>
                  </a:cubicBezTo>
                  <a:cubicBezTo>
                    <a:pt x="10646" y="1511"/>
                    <a:pt x="10657" y="1512"/>
                    <a:pt x="10668" y="1512"/>
                  </a:cubicBezTo>
                  <a:cubicBezTo>
                    <a:pt x="10732" y="1512"/>
                    <a:pt x="10779" y="1469"/>
                    <a:pt x="10794" y="1401"/>
                  </a:cubicBezTo>
                  <a:cubicBezTo>
                    <a:pt x="10803" y="1321"/>
                    <a:pt x="10759" y="1258"/>
                    <a:pt x="10678" y="1249"/>
                  </a:cubicBezTo>
                  <a:cubicBezTo>
                    <a:pt x="10668" y="1247"/>
                    <a:pt x="10658" y="1245"/>
                    <a:pt x="10648" y="1245"/>
                  </a:cubicBezTo>
                  <a:close/>
                  <a:moveTo>
                    <a:pt x="11863" y="1451"/>
                  </a:moveTo>
                  <a:cubicBezTo>
                    <a:pt x="11860" y="1451"/>
                    <a:pt x="11856" y="1455"/>
                    <a:pt x="11856" y="1455"/>
                  </a:cubicBezTo>
                  <a:cubicBezTo>
                    <a:pt x="11856" y="1472"/>
                    <a:pt x="11865" y="1508"/>
                    <a:pt x="11874" y="1517"/>
                  </a:cubicBezTo>
                  <a:cubicBezTo>
                    <a:pt x="11874" y="1517"/>
                    <a:pt x="11883" y="1508"/>
                    <a:pt x="11892" y="1508"/>
                  </a:cubicBezTo>
                  <a:cubicBezTo>
                    <a:pt x="11883" y="1490"/>
                    <a:pt x="11883" y="1472"/>
                    <a:pt x="11874" y="1455"/>
                  </a:cubicBezTo>
                  <a:lnTo>
                    <a:pt x="11865" y="1455"/>
                  </a:lnTo>
                  <a:cubicBezTo>
                    <a:pt x="11865" y="1452"/>
                    <a:pt x="11864" y="1451"/>
                    <a:pt x="11863" y="1451"/>
                  </a:cubicBezTo>
                  <a:close/>
                  <a:moveTo>
                    <a:pt x="11892" y="1517"/>
                  </a:moveTo>
                  <a:lnTo>
                    <a:pt x="11883" y="1526"/>
                  </a:lnTo>
                  <a:cubicBezTo>
                    <a:pt x="11883" y="1526"/>
                    <a:pt x="11892" y="1526"/>
                    <a:pt x="11892" y="1535"/>
                  </a:cubicBezTo>
                  <a:cubicBezTo>
                    <a:pt x="11892" y="1535"/>
                    <a:pt x="11901" y="1526"/>
                    <a:pt x="11901" y="1526"/>
                  </a:cubicBezTo>
                  <a:cubicBezTo>
                    <a:pt x="11892" y="1526"/>
                    <a:pt x="11892" y="1517"/>
                    <a:pt x="11892" y="1517"/>
                  </a:cubicBezTo>
                  <a:close/>
                  <a:moveTo>
                    <a:pt x="11348" y="1267"/>
                  </a:moveTo>
                  <a:cubicBezTo>
                    <a:pt x="11303" y="1267"/>
                    <a:pt x="11276" y="1276"/>
                    <a:pt x="11249" y="1294"/>
                  </a:cubicBezTo>
                  <a:cubicBezTo>
                    <a:pt x="11214" y="1321"/>
                    <a:pt x="11196" y="1347"/>
                    <a:pt x="11196" y="1392"/>
                  </a:cubicBezTo>
                  <a:cubicBezTo>
                    <a:pt x="11178" y="1428"/>
                    <a:pt x="11205" y="1455"/>
                    <a:pt x="11223" y="1490"/>
                  </a:cubicBezTo>
                  <a:cubicBezTo>
                    <a:pt x="11241" y="1526"/>
                    <a:pt x="11276" y="1526"/>
                    <a:pt x="11312" y="1535"/>
                  </a:cubicBezTo>
                  <a:cubicBezTo>
                    <a:pt x="11323" y="1537"/>
                    <a:pt x="11333" y="1538"/>
                    <a:pt x="11342" y="1538"/>
                  </a:cubicBezTo>
                  <a:cubicBezTo>
                    <a:pt x="11370" y="1538"/>
                    <a:pt x="11390" y="1528"/>
                    <a:pt x="11410" y="1508"/>
                  </a:cubicBezTo>
                  <a:cubicBezTo>
                    <a:pt x="11455" y="1490"/>
                    <a:pt x="11455" y="1455"/>
                    <a:pt x="11464" y="1419"/>
                  </a:cubicBezTo>
                  <a:cubicBezTo>
                    <a:pt x="11472" y="1374"/>
                    <a:pt x="11455" y="1347"/>
                    <a:pt x="11437" y="1321"/>
                  </a:cubicBezTo>
                  <a:cubicBezTo>
                    <a:pt x="11410" y="1285"/>
                    <a:pt x="11383" y="1276"/>
                    <a:pt x="11348" y="1267"/>
                  </a:cubicBezTo>
                  <a:close/>
                  <a:moveTo>
                    <a:pt x="2612" y="1562"/>
                  </a:moveTo>
                  <a:cubicBezTo>
                    <a:pt x="2608" y="1562"/>
                    <a:pt x="2602" y="1564"/>
                    <a:pt x="2596" y="1570"/>
                  </a:cubicBezTo>
                  <a:cubicBezTo>
                    <a:pt x="2578" y="1588"/>
                    <a:pt x="2569" y="1651"/>
                    <a:pt x="2578" y="1669"/>
                  </a:cubicBezTo>
                  <a:cubicBezTo>
                    <a:pt x="2587" y="1678"/>
                    <a:pt x="2596" y="1686"/>
                    <a:pt x="2605" y="1695"/>
                  </a:cubicBezTo>
                  <a:lnTo>
                    <a:pt x="2650" y="1695"/>
                  </a:lnTo>
                  <a:cubicBezTo>
                    <a:pt x="2660" y="1697"/>
                    <a:pt x="2668" y="1698"/>
                    <a:pt x="2675" y="1698"/>
                  </a:cubicBezTo>
                  <a:cubicBezTo>
                    <a:pt x="2698" y="1698"/>
                    <a:pt x="2705" y="1685"/>
                    <a:pt x="2712" y="1651"/>
                  </a:cubicBezTo>
                  <a:cubicBezTo>
                    <a:pt x="2712" y="1642"/>
                    <a:pt x="2712" y="1642"/>
                    <a:pt x="2712" y="1633"/>
                  </a:cubicBezTo>
                  <a:cubicBezTo>
                    <a:pt x="2721" y="1597"/>
                    <a:pt x="2721" y="1597"/>
                    <a:pt x="2676" y="1588"/>
                  </a:cubicBezTo>
                  <a:cubicBezTo>
                    <a:pt x="2667" y="1588"/>
                    <a:pt x="2658" y="1579"/>
                    <a:pt x="2650" y="1579"/>
                  </a:cubicBezTo>
                  <a:cubicBezTo>
                    <a:pt x="2648" y="1580"/>
                    <a:pt x="2646" y="1581"/>
                    <a:pt x="2645" y="1581"/>
                  </a:cubicBezTo>
                  <a:cubicBezTo>
                    <a:pt x="2634" y="1581"/>
                    <a:pt x="2626" y="1562"/>
                    <a:pt x="2612" y="1562"/>
                  </a:cubicBezTo>
                  <a:close/>
                  <a:moveTo>
                    <a:pt x="8318" y="1466"/>
                  </a:moveTo>
                  <a:cubicBezTo>
                    <a:pt x="8276" y="1466"/>
                    <a:pt x="8234" y="1486"/>
                    <a:pt x="8207" y="1526"/>
                  </a:cubicBezTo>
                  <a:cubicBezTo>
                    <a:pt x="8198" y="1535"/>
                    <a:pt x="8207" y="1544"/>
                    <a:pt x="8207" y="1562"/>
                  </a:cubicBezTo>
                  <a:cubicBezTo>
                    <a:pt x="8225" y="1588"/>
                    <a:pt x="8225" y="1615"/>
                    <a:pt x="8243" y="1642"/>
                  </a:cubicBezTo>
                  <a:cubicBezTo>
                    <a:pt x="8261" y="1660"/>
                    <a:pt x="8261" y="1686"/>
                    <a:pt x="8270" y="1695"/>
                  </a:cubicBezTo>
                  <a:cubicBezTo>
                    <a:pt x="8288" y="1704"/>
                    <a:pt x="8314" y="1704"/>
                    <a:pt x="8341" y="1704"/>
                  </a:cubicBezTo>
                  <a:cubicBezTo>
                    <a:pt x="8386" y="1704"/>
                    <a:pt x="8421" y="1660"/>
                    <a:pt x="8430" y="1615"/>
                  </a:cubicBezTo>
                  <a:cubicBezTo>
                    <a:pt x="8430" y="1606"/>
                    <a:pt x="8430" y="1606"/>
                    <a:pt x="8430" y="1606"/>
                  </a:cubicBezTo>
                  <a:cubicBezTo>
                    <a:pt x="8439" y="1544"/>
                    <a:pt x="8413" y="1490"/>
                    <a:pt x="8359" y="1472"/>
                  </a:cubicBezTo>
                  <a:cubicBezTo>
                    <a:pt x="8346" y="1468"/>
                    <a:pt x="8332" y="1466"/>
                    <a:pt x="8318" y="1466"/>
                  </a:cubicBezTo>
                  <a:close/>
                  <a:moveTo>
                    <a:pt x="3310" y="1722"/>
                  </a:moveTo>
                  <a:cubicBezTo>
                    <a:pt x="3301" y="1722"/>
                    <a:pt x="3292" y="1731"/>
                    <a:pt x="3292" y="1731"/>
                  </a:cubicBezTo>
                  <a:cubicBezTo>
                    <a:pt x="3292" y="1740"/>
                    <a:pt x="3301" y="1740"/>
                    <a:pt x="3310" y="1749"/>
                  </a:cubicBezTo>
                  <a:cubicBezTo>
                    <a:pt x="3310" y="1740"/>
                    <a:pt x="3319" y="1740"/>
                    <a:pt x="3319" y="1731"/>
                  </a:cubicBezTo>
                  <a:cubicBezTo>
                    <a:pt x="3319" y="1731"/>
                    <a:pt x="3310" y="1722"/>
                    <a:pt x="3310" y="1722"/>
                  </a:cubicBezTo>
                  <a:close/>
                  <a:moveTo>
                    <a:pt x="8955" y="1512"/>
                  </a:moveTo>
                  <a:cubicBezTo>
                    <a:pt x="8901" y="1512"/>
                    <a:pt x="8875" y="1548"/>
                    <a:pt x="8868" y="1615"/>
                  </a:cubicBezTo>
                  <a:cubicBezTo>
                    <a:pt x="8850" y="1695"/>
                    <a:pt x="8876" y="1731"/>
                    <a:pt x="8966" y="1749"/>
                  </a:cubicBezTo>
                  <a:cubicBezTo>
                    <a:pt x="8975" y="1750"/>
                    <a:pt x="8984" y="1751"/>
                    <a:pt x="8993" y="1751"/>
                  </a:cubicBezTo>
                  <a:cubicBezTo>
                    <a:pt x="9054" y="1751"/>
                    <a:pt x="9083" y="1720"/>
                    <a:pt x="9091" y="1642"/>
                  </a:cubicBezTo>
                  <a:cubicBezTo>
                    <a:pt x="9108" y="1562"/>
                    <a:pt x="9082" y="1526"/>
                    <a:pt x="8992" y="1517"/>
                  </a:cubicBezTo>
                  <a:cubicBezTo>
                    <a:pt x="8979" y="1514"/>
                    <a:pt x="8967" y="1512"/>
                    <a:pt x="8955" y="1512"/>
                  </a:cubicBezTo>
                  <a:close/>
                  <a:moveTo>
                    <a:pt x="9651" y="1525"/>
                  </a:moveTo>
                  <a:cubicBezTo>
                    <a:pt x="9597" y="1525"/>
                    <a:pt x="9519" y="1583"/>
                    <a:pt x="9519" y="1642"/>
                  </a:cubicBezTo>
                  <a:cubicBezTo>
                    <a:pt x="9510" y="1695"/>
                    <a:pt x="9581" y="1785"/>
                    <a:pt x="9635" y="1785"/>
                  </a:cubicBezTo>
                  <a:cubicBezTo>
                    <a:pt x="9638" y="1785"/>
                    <a:pt x="9641" y="1785"/>
                    <a:pt x="9644" y="1785"/>
                  </a:cubicBezTo>
                  <a:cubicBezTo>
                    <a:pt x="9698" y="1785"/>
                    <a:pt x="9777" y="1719"/>
                    <a:pt x="9777" y="1669"/>
                  </a:cubicBezTo>
                  <a:cubicBezTo>
                    <a:pt x="9786" y="1615"/>
                    <a:pt x="9715" y="1526"/>
                    <a:pt x="9661" y="1526"/>
                  </a:cubicBezTo>
                  <a:cubicBezTo>
                    <a:pt x="9658" y="1525"/>
                    <a:pt x="9654" y="1525"/>
                    <a:pt x="9651" y="1525"/>
                  </a:cubicBezTo>
                  <a:close/>
                  <a:moveTo>
                    <a:pt x="10309" y="1561"/>
                  </a:moveTo>
                  <a:cubicBezTo>
                    <a:pt x="10249" y="1561"/>
                    <a:pt x="10179" y="1620"/>
                    <a:pt x="10179" y="1686"/>
                  </a:cubicBezTo>
                  <a:cubicBezTo>
                    <a:pt x="10179" y="1767"/>
                    <a:pt x="10224" y="1820"/>
                    <a:pt x="10295" y="1829"/>
                  </a:cubicBezTo>
                  <a:cubicBezTo>
                    <a:pt x="10302" y="1830"/>
                    <a:pt x="10308" y="1830"/>
                    <a:pt x="10315" y="1830"/>
                  </a:cubicBezTo>
                  <a:cubicBezTo>
                    <a:pt x="10384" y="1830"/>
                    <a:pt x="10430" y="1787"/>
                    <a:pt x="10447" y="1713"/>
                  </a:cubicBezTo>
                  <a:cubicBezTo>
                    <a:pt x="10455" y="1651"/>
                    <a:pt x="10402" y="1562"/>
                    <a:pt x="10322" y="1562"/>
                  </a:cubicBezTo>
                  <a:cubicBezTo>
                    <a:pt x="10318" y="1561"/>
                    <a:pt x="10314" y="1561"/>
                    <a:pt x="10309" y="1561"/>
                  </a:cubicBezTo>
                  <a:close/>
                  <a:moveTo>
                    <a:pt x="10983" y="1587"/>
                  </a:moveTo>
                  <a:cubicBezTo>
                    <a:pt x="10912" y="1587"/>
                    <a:pt x="10865" y="1639"/>
                    <a:pt x="10848" y="1713"/>
                  </a:cubicBezTo>
                  <a:cubicBezTo>
                    <a:pt x="10839" y="1773"/>
                    <a:pt x="10888" y="1857"/>
                    <a:pt x="10962" y="1857"/>
                  </a:cubicBezTo>
                  <a:cubicBezTo>
                    <a:pt x="10965" y="1857"/>
                    <a:pt x="10969" y="1856"/>
                    <a:pt x="10973" y="1856"/>
                  </a:cubicBezTo>
                  <a:cubicBezTo>
                    <a:pt x="10980" y="1858"/>
                    <a:pt x="10988" y="1859"/>
                    <a:pt x="10995" y="1859"/>
                  </a:cubicBezTo>
                  <a:cubicBezTo>
                    <a:pt x="11053" y="1859"/>
                    <a:pt x="11116" y="1802"/>
                    <a:pt x="11116" y="1731"/>
                  </a:cubicBezTo>
                  <a:cubicBezTo>
                    <a:pt x="11116" y="1660"/>
                    <a:pt x="11071" y="1606"/>
                    <a:pt x="11000" y="1588"/>
                  </a:cubicBezTo>
                  <a:cubicBezTo>
                    <a:pt x="10994" y="1588"/>
                    <a:pt x="10988" y="1587"/>
                    <a:pt x="10983" y="1587"/>
                  </a:cubicBezTo>
                  <a:close/>
                  <a:moveTo>
                    <a:pt x="11660" y="1633"/>
                  </a:moveTo>
                  <a:cubicBezTo>
                    <a:pt x="11624" y="1633"/>
                    <a:pt x="11597" y="1633"/>
                    <a:pt x="11562" y="1660"/>
                  </a:cubicBezTo>
                  <a:cubicBezTo>
                    <a:pt x="11526" y="1686"/>
                    <a:pt x="11517" y="1713"/>
                    <a:pt x="11517" y="1758"/>
                  </a:cubicBezTo>
                  <a:cubicBezTo>
                    <a:pt x="11508" y="1794"/>
                    <a:pt x="11517" y="1820"/>
                    <a:pt x="11535" y="1847"/>
                  </a:cubicBezTo>
                  <a:cubicBezTo>
                    <a:pt x="11562" y="1883"/>
                    <a:pt x="11588" y="1892"/>
                    <a:pt x="11624" y="1901"/>
                  </a:cubicBezTo>
                  <a:cubicBezTo>
                    <a:pt x="11635" y="1903"/>
                    <a:pt x="11645" y="1904"/>
                    <a:pt x="11655" y="1904"/>
                  </a:cubicBezTo>
                  <a:cubicBezTo>
                    <a:pt x="11683" y="1904"/>
                    <a:pt x="11704" y="1894"/>
                    <a:pt x="11731" y="1874"/>
                  </a:cubicBezTo>
                  <a:cubicBezTo>
                    <a:pt x="11758" y="1847"/>
                    <a:pt x="11785" y="1829"/>
                    <a:pt x="11776" y="1794"/>
                  </a:cubicBezTo>
                  <a:cubicBezTo>
                    <a:pt x="11794" y="1749"/>
                    <a:pt x="11785" y="1722"/>
                    <a:pt x="11758" y="1686"/>
                  </a:cubicBezTo>
                  <a:cubicBezTo>
                    <a:pt x="11731" y="1651"/>
                    <a:pt x="11704" y="1642"/>
                    <a:pt x="11660" y="1633"/>
                  </a:cubicBezTo>
                  <a:close/>
                  <a:moveTo>
                    <a:pt x="2291" y="1872"/>
                  </a:moveTo>
                  <a:cubicBezTo>
                    <a:pt x="2266" y="1872"/>
                    <a:pt x="2239" y="1896"/>
                    <a:pt x="2239" y="1927"/>
                  </a:cubicBezTo>
                  <a:cubicBezTo>
                    <a:pt x="2230" y="1963"/>
                    <a:pt x="2257" y="1999"/>
                    <a:pt x="2293" y="1999"/>
                  </a:cubicBezTo>
                  <a:cubicBezTo>
                    <a:pt x="2297" y="2000"/>
                    <a:pt x="2302" y="2000"/>
                    <a:pt x="2307" y="2000"/>
                  </a:cubicBezTo>
                  <a:cubicBezTo>
                    <a:pt x="2337" y="2000"/>
                    <a:pt x="2364" y="1976"/>
                    <a:pt x="2364" y="1945"/>
                  </a:cubicBezTo>
                  <a:cubicBezTo>
                    <a:pt x="2373" y="1909"/>
                    <a:pt x="2346" y="1874"/>
                    <a:pt x="2302" y="1874"/>
                  </a:cubicBezTo>
                  <a:cubicBezTo>
                    <a:pt x="2298" y="1873"/>
                    <a:pt x="2294" y="1872"/>
                    <a:pt x="2291" y="1872"/>
                  </a:cubicBezTo>
                  <a:close/>
                  <a:moveTo>
                    <a:pt x="2955" y="1907"/>
                  </a:moveTo>
                  <a:cubicBezTo>
                    <a:pt x="2919" y="1907"/>
                    <a:pt x="2906" y="1922"/>
                    <a:pt x="2899" y="1972"/>
                  </a:cubicBezTo>
                  <a:cubicBezTo>
                    <a:pt x="2899" y="2034"/>
                    <a:pt x="2899" y="2034"/>
                    <a:pt x="2953" y="2043"/>
                  </a:cubicBezTo>
                  <a:cubicBezTo>
                    <a:pt x="2970" y="2046"/>
                    <a:pt x="2983" y="2048"/>
                    <a:pt x="2993" y="2048"/>
                  </a:cubicBezTo>
                  <a:cubicBezTo>
                    <a:pt x="3020" y="2048"/>
                    <a:pt x="3027" y="2035"/>
                    <a:pt x="3033" y="1990"/>
                  </a:cubicBezTo>
                  <a:cubicBezTo>
                    <a:pt x="3042" y="1927"/>
                    <a:pt x="3033" y="1927"/>
                    <a:pt x="2989" y="1909"/>
                  </a:cubicBezTo>
                  <a:cubicBezTo>
                    <a:pt x="2976" y="1908"/>
                    <a:pt x="2965" y="1907"/>
                    <a:pt x="2955" y="1907"/>
                  </a:cubicBezTo>
                  <a:close/>
                  <a:moveTo>
                    <a:pt x="8626" y="1819"/>
                  </a:moveTo>
                  <a:cubicBezTo>
                    <a:pt x="8563" y="1819"/>
                    <a:pt x="8527" y="1848"/>
                    <a:pt x="8520" y="1918"/>
                  </a:cubicBezTo>
                  <a:cubicBezTo>
                    <a:pt x="8511" y="1999"/>
                    <a:pt x="8537" y="2034"/>
                    <a:pt x="8618" y="2052"/>
                  </a:cubicBezTo>
                  <a:cubicBezTo>
                    <a:pt x="8626" y="2053"/>
                    <a:pt x="8634" y="2054"/>
                    <a:pt x="8641" y="2054"/>
                  </a:cubicBezTo>
                  <a:cubicBezTo>
                    <a:pt x="8707" y="2054"/>
                    <a:pt x="8744" y="2018"/>
                    <a:pt x="8752" y="1954"/>
                  </a:cubicBezTo>
                  <a:cubicBezTo>
                    <a:pt x="8760" y="1874"/>
                    <a:pt x="8725" y="1829"/>
                    <a:pt x="8653" y="1820"/>
                  </a:cubicBezTo>
                  <a:cubicBezTo>
                    <a:pt x="8644" y="1819"/>
                    <a:pt x="8634" y="1819"/>
                    <a:pt x="8626" y="1819"/>
                  </a:cubicBezTo>
                  <a:close/>
                  <a:moveTo>
                    <a:pt x="3637" y="1926"/>
                  </a:moveTo>
                  <a:cubicBezTo>
                    <a:pt x="3602" y="1926"/>
                    <a:pt x="3559" y="1958"/>
                    <a:pt x="3551" y="1990"/>
                  </a:cubicBezTo>
                  <a:cubicBezTo>
                    <a:pt x="3551" y="2025"/>
                    <a:pt x="3586" y="2079"/>
                    <a:pt x="3622" y="2088"/>
                  </a:cubicBezTo>
                  <a:cubicBezTo>
                    <a:pt x="3625" y="2089"/>
                    <a:pt x="3628" y="2089"/>
                    <a:pt x="3632" y="2089"/>
                  </a:cubicBezTo>
                  <a:cubicBezTo>
                    <a:pt x="3667" y="2089"/>
                    <a:pt x="3712" y="2049"/>
                    <a:pt x="3720" y="2017"/>
                  </a:cubicBezTo>
                  <a:cubicBezTo>
                    <a:pt x="3720" y="1981"/>
                    <a:pt x="3684" y="1927"/>
                    <a:pt x="3649" y="1927"/>
                  </a:cubicBezTo>
                  <a:cubicBezTo>
                    <a:pt x="3645" y="1926"/>
                    <a:pt x="3641" y="1926"/>
                    <a:pt x="3637" y="1926"/>
                  </a:cubicBezTo>
                  <a:close/>
                  <a:moveTo>
                    <a:pt x="9314" y="1847"/>
                  </a:moveTo>
                  <a:cubicBezTo>
                    <a:pt x="9278" y="1856"/>
                    <a:pt x="9242" y="1856"/>
                    <a:pt x="9215" y="1883"/>
                  </a:cubicBezTo>
                  <a:cubicBezTo>
                    <a:pt x="9189" y="1909"/>
                    <a:pt x="9198" y="1945"/>
                    <a:pt x="9171" y="1954"/>
                  </a:cubicBezTo>
                  <a:cubicBezTo>
                    <a:pt x="9180" y="1990"/>
                    <a:pt x="9180" y="2025"/>
                    <a:pt x="9207" y="2061"/>
                  </a:cubicBezTo>
                  <a:cubicBezTo>
                    <a:pt x="9224" y="2088"/>
                    <a:pt x="9260" y="2079"/>
                    <a:pt x="9278" y="2106"/>
                  </a:cubicBezTo>
                  <a:cubicBezTo>
                    <a:pt x="9322" y="2097"/>
                    <a:pt x="9367" y="2097"/>
                    <a:pt x="9394" y="2061"/>
                  </a:cubicBezTo>
                  <a:cubicBezTo>
                    <a:pt x="9403" y="2043"/>
                    <a:pt x="9430" y="2017"/>
                    <a:pt x="9430" y="1990"/>
                  </a:cubicBezTo>
                  <a:cubicBezTo>
                    <a:pt x="9421" y="1954"/>
                    <a:pt x="9421" y="1909"/>
                    <a:pt x="9385" y="1883"/>
                  </a:cubicBezTo>
                  <a:cubicBezTo>
                    <a:pt x="9358" y="1874"/>
                    <a:pt x="9331" y="1847"/>
                    <a:pt x="9314" y="1847"/>
                  </a:cubicBezTo>
                  <a:close/>
                  <a:moveTo>
                    <a:pt x="4275" y="1977"/>
                  </a:moveTo>
                  <a:cubicBezTo>
                    <a:pt x="4271" y="1977"/>
                    <a:pt x="4267" y="1978"/>
                    <a:pt x="4264" y="1981"/>
                  </a:cubicBezTo>
                  <a:cubicBezTo>
                    <a:pt x="4255" y="1981"/>
                    <a:pt x="4238" y="1981"/>
                    <a:pt x="4238" y="1990"/>
                  </a:cubicBezTo>
                  <a:cubicBezTo>
                    <a:pt x="4229" y="2017"/>
                    <a:pt x="4211" y="2052"/>
                    <a:pt x="4220" y="2079"/>
                  </a:cubicBezTo>
                  <a:cubicBezTo>
                    <a:pt x="4220" y="2106"/>
                    <a:pt x="4246" y="2133"/>
                    <a:pt x="4282" y="2133"/>
                  </a:cubicBezTo>
                  <a:cubicBezTo>
                    <a:pt x="4293" y="2133"/>
                    <a:pt x="4304" y="2134"/>
                    <a:pt x="4314" y="2134"/>
                  </a:cubicBezTo>
                  <a:cubicBezTo>
                    <a:pt x="4330" y="2134"/>
                    <a:pt x="4346" y="2131"/>
                    <a:pt x="4362" y="2115"/>
                  </a:cubicBezTo>
                  <a:cubicBezTo>
                    <a:pt x="4371" y="2106"/>
                    <a:pt x="4398" y="2034"/>
                    <a:pt x="4389" y="2017"/>
                  </a:cubicBezTo>
                  <a:cubicBezTo>
                    <a:pt x="4380" y="2008"/>
                    <a:pt x="4362" y="1999"/>
                    <a:pt x="4353" y="1990"/>
                  </a:cubicBezTo>
                  <a:cubicBezTo>
                    <a:pt x="4336" y="1981"/>
                    <a:pt x="4318" y="1981"/>
                    <a:pt x="4300" y="1981"/>
                  </a:cubicBezTo>
                  <a:cubicBezTo>
                    <a:pt x="4294" y="1981"/>
                    <a:pt x="4284" y="1977"/>
                    <a:pt x="4275" y="1977"/>
                  </a:cubicBezTo>
                  <a:close/>
                  <a:moveTo>
                    <a:pt x="9963" y="1873"/>
                  </a:moveTo>
                  <a:cubicBezTo>
                    <a:pt x="9894" y="1873"/>
                    <a:pt x="9847" y="1916"/>
                    <a:pt x="9831" y="1990"/>
                  </a:cubicBezTo>
                  <a:cubicBezTo>
                    <a:pt x="9822" y="2049"/>
                    <a:pt x="9879" y="2133"/>
                    <a:pt x="9946" y="2133"/>
                  </a:cubicBezTo>
                  <a:cubicBezTo>
                    <a:pt x="9949" y="2133"/>
                    <a:pt x="9953" y="2133"/>
                    <a:pt x="9956" y="2133"/>
                  </a:cubicBezTo>
                  <a:cubicBezTo>
                    <a:pt x="9963" y="2135"/>
                    <a:pt x="9971" y="2136"/>
                    <a:pt x="9978" y="2136"/>
                  </a:cubicBezTo>
                  <a:cubicBezTo>
                    <a:pt x="10036" y="2136"/>
                    <a:pt x="10099" y="2079"/>
                    <a:pt x="10099" y="2008"/>
                  </a:cubicBezTo>
                  <a:cubicBezTo>
                    <a:pt x="10108" y="1936"/>
                    <a:pt x="10063" y="1883"/>
                    <a:pt x="9983" y="1874"/>
                  </a:cubicBezTo>
                  <a:cubicBezTo>
                    <a:pt x="9976" y="1873"/>
                    <a:pt x="9969" y="1873"/>
                    <a:pt x="9963" y="1873"/>
                  </a:cubicBezTo>
                  <a:close/>
                  <a:moveTo>
                    <a:pt x="4942" y="2159"/>
                  </a:moveTo>
                  <a:cubicBezTo>
                    <a:pt x="4942" y="2168"/>
                    <a:pt x="4942" y="2168"/>
                    <a:pt x="4951" y="2168"/>
                  </a:cubicBezTo>
                  <a:cubicBezTo>
                    <a:pt x="4951" y="2171"/>
                    <a:pt x="4952" y="2172"/>
                    <a:pt x="4954" y="2172"/>
                  </a:cubicBezTo>
                  <a:cubicBezTo>
                    <a:pt x="4957" y="2172"/>
                    <a:pt x="4963" y="2168"/>
                    <a:pt x="4969" y="2168"/>
                  </a:cubicBezTo>
                  <a:cubicBezTo>
                    <a:pt x="4969" y="2168"/>
                    <a:pt x="4969" y="2159"/>
                    <a:pt x="4969" y="2159"/>
                  </a:cubicBezTo>
                  <a:close/>
                  <a:moveTo>
                    <a:pt x="10614" y="1908"/>
                  </a:moveTo>
                  <a:cubicBezTo>
                    <a:pt x="10545" y="1908"/>
                    <a:pt x="10499" y="1952"/>
                    <a:pt x="10482" y="2025"/>
                  </a:cubicBezTo>
                  <a:cubicBezTo>
                    <a:pt x="10473" y="2106"/>
                    <a:pt x="10518" y="2168"/>
                    <a:pt x="10598" y="2177"/>
                  </a:cubicBezTo>
                  <a:cubicBezTo>
                    <a:pt x="10605" y="2178"/>
                    <a:pt x="10612" y="2178"/>
                    <a:pt x="10618" y="2178"/>
                  </a:cubicBezTo>
                  <a:cubicBezTo>
                    <a:pt x="10689" y="2178"/>
                    <a:pt x="10742" y="2135"/>
                    <a:pt x="10750" y="2061"/>
                  </a:cubicBezTo>
                  <a:cubicBezTo>
                    <a:pt x="10759" y="1981"/>
                    <a:pt x="10714" y="1918"/>
                    <a:pt x="10634" y="1909"/>
                  </a:cubicBezTo>
                  <a:cubicBezTo>
                    <a:pt x="10627" y="1909"/>
                    <a:pt x="10621" y="1908"/>
                    <a:pt x="10614" y="1908"/>
                  </a:cubicBezTo>
                  <a:close/>
                  <a:moveTo>
                    <a:pt x="11303" y="1936"/>
                  </a:moveTo>
                  <a:cubicBezTo>
                    <a:pt x="11267" y="1936"/>
                    <a:pt x="11232" y="1936"/>
                    <a:pt x="11205" y="1963"/>
                  </a:cubicBezTo>
                  <a:cubicBezTo>
                    <a:pt x="11169" y="1990"/>
                    <a:pt x="11151" y="2008"/>
                    <a:pt x="11160" y="2043"/>
                  </a:cubicBezTo>
                  <a:cubicBezTo>
                    <a:pt x="11142" y="2088"/>
                    <a:pt x="11151" y="2115"/>
                    <a:pt x="11178" y="2150"/>
                  </a:cubicBezTo>
                  <a:cubicBezTo>
                    <a:pt x="11196" y="2186"/>
                    <a:pt x="11232" y="2195"/>
                    <a:pt x="11267" y="2204"/>
                  </a:cubicBezTo>
                  <a:cubicBezTo>
                    <a:pt x="11303" y="2204"/>
                    <a:pt x="11339" y="2204"/>
                    <a:pt x="11365" y="2177"/>
                  </a:cubicBezTo>
                  <a:cubicBezTo>
                    <a:pt x="11401" y="2159"/>
                    <a:pt x="11410" y="2124"/>
                    <a:pt x="11419" y="2088"/>
                  </a:cubicBezTo>
                  <a:cubicBezTo>
                    <a:pt x="11428" y="2043"/>
                    <a:pt x="11419" y="2017"/>
                    <a:pt x="11392" y="1990"/>
                  </a:cubicBezTo>
                  <a:cubicBezTo>
                    <a:pt x="11374" y="1954"/>
                    <a:pt x="11348" y="1945"/>
                    <a:pt x="11303" y="1936"/>
                  </a:cubicBezTo>
                  <a:close/>
                  <a:moveTo>
                    <a:pt x="11949" y="1969"/>
                  </a:moveTo>
                  <a:cubicBezTo>
                    <a:pt x="11924" y="1969"/>
                    <a:pt x="11892" y="1979"/>
                    <a:pt x="11865" y="1999"/>
                  </a:cubicBezTo>
                  <a:cubicBezTo>
                    <a:pt x="11838" y="2017"/>
                    <a:pt x="11811" y="2052"/>
                    <a:pt x="11811" y="2088"/>
                  </a:cubicBezTo>
                  <a:cubicBezTo>
                    <a:pt x="11803" y="2124"/>
                    <a:pt x="11811" y="2168"/>
                    <a:pt x="11838" y="2195"/>
                  </a:cubicBezTo>
                  <a:cubicBezTo>
                    <a:pt x="11856" y="2231"/>
                    <a:pt x="11901" y="2240"/>
                    <a:pt x="11927" y="2266"/>
                  </a:cubicBezTo>
                  <a:cubicBezTo>
                    <a:pt x="11963" y="2248"/>
                    <a:pt x="12008" y="2248"/>
                    <a:pt x="12034" y="2231"/>
                  </a:cubicBezTo>
                  <a:cubicBezTo>
                    <a:pt x="12061" y="2213"/>
                    <a:pt x="12088" y="2177"/>
                    <a:pt x="12097" y="2141"/>
                  </a:cubicBezTo>
                  <a:cubicBezTo>
                    <a:pt x="12106" y="2106"/>
                    <a:pt x="12088" y="2061"/>
                    <a:pt x="12070" y="2034"/>
                  </a:cubicBezTo>
                  <a:cubicBezTo>
                    <a:pt x="12052" y="1999"/>
                    <a:pt x="12008" y="1972"/>
                    <a:pt x="11972" y="1972"/>
                  </a:cubicBezTo>
                  <a:cubicBezTo>
                    <a:pt x="11965" y="1970"/>
                    <a:pt x="11958" y="1969"/>
                    <a:pt x="11949" y="1969"/>
                  </a:cubicBezTo>
                  <a:close/>
                  <a:moveTo>
                    <a:pt x="1949" y="2193"/>
                  </a:moveTo>
                  <a:cubicBezTo>
                    <a:pt x="1918" y="2193"/>
                    <a:pt x="1891" y="2218"/>
                    <a:pt x="1891" y="2248"/>
                  </a:cubicBezTo>
                  <a:cubicBezTo>
                    <a:pt x="1882" y="2284"/>
                    <a:pt x="1909" y="2320"/>
                    <a:pt x="1945" y="2320"/>
                  </a:cubicBezTo>
                  <a:cubicBezTo>
                    <a:pt x="1950" y="2321"/>
                    <a:pt x="1954" y="2322"/>
                    <a:pt x="1959" y="2322"/>
                  </a:cubicBezTo>
                  <a:cubicBezTo>
                    <a:pt x="1989" y="2322"/>
                    <a:pt x="2016" y="2298"/>
                    <a:pt x="2016" y="2275"/>
                  </a:cubicBezTo>
                  <a:cubicBezTo>
                    <a:pt x="2025" y="2231"/>
                    <a:pt x="1998" y="2195"/>
                    <a:pt x="1963" y="2195"/>
                  </a:cubicBezTo>
                  <a:cubicBezTo>
                    <a:pt x="1958" y="2194"/>
                    <a:pt x="1953" y="2193"/>
                    <a:pt x="1949" y="2193"/>
                  </a:cubicBezTo>
                  <a:close/>
                  <a:moveTo>
                    <a:pt x="2623" y="2213"/>
                  </a:moveTo>
                  <a:cubicBezTo>
                    <a:pt x="2569" y="2213"/>
                    <a:pt x="2560" y="2222"/>
                    <a:pt x="2551" y="2284"/>
                  </a:cubicBezTo>
                  <a:cubicBezTo>
                    <a:pt x="2551" y="2338"/>
                    <a:pt x="2551" y="2338"/>
                    <a:pt x="2614" y="2347"/>
                  </a:cubicBezTo>
                  <a:cubicBezTo>
                    <a:pt x="2631" y="2349"/>
                    <a:pt x="2643" y="2351"/>
                    <a:pt x="2653" y="2351"/>
                  </a:cubicBezTo>
                  <a:cubicBezTo>
                    <a:pt x="2677" y="2351"/>
                    <a:pt x="2679" y="2338"/>
                    <a:pt x="2685" y="2293"/>
                  </a:cubicBezTo>
                  <a:cubicBezTo>
                    <a:pt x="2694" y="2231"/>
                    <a:pt x="2694" y="2222"/>
                    <a:pt x="2623" y="2213"/>
                  </a:cubicBezTo>
                  <a:close/>
                  <a:moveTo>
                    <a:pt x="3301" y="2240"/>
                  </a:moveTo>
                  <a:cubicBezTo>
                    <a:pt x="3265" y="2240"/>
                    <a:pt x="3212" y="2275"/>
                    <a:pt x="3203" y="2311"/>
                  </a:cubicBezTo>
                  <a:cubicBezTo>
                    <a:pt x="3203" y="2347"/>
                    <a:pt x="3238" y="2400"/>
                    <a:pt x="3274" y="2409"/>
                  </a:cubicBezTo>
                  <a:cubicBezTo>
                    <a:pt x="3277" y="2410"/>
                    <a:pt x="3280" y="2410"/>
                    <a:pt x="3284" y="2410"/>
                  </a:cubicBezTo>
                  <a:cubicBezTo>
                    <a:pt x="3319" y="2410"/>
                    <a:pt x="3364" y="2370"/>
                    <a:pt x="3372" y="2338"/>
                  </a:cubicBezTo>
                  <a:cubicBezTo>
                    <a:pt x="3372" y="2302"/>
                    <a:pt x="3336" y="2248"/>
                    <a:pt x="3301" y="2240"/>
                  </a:cubicBezTo>
                  <a:close/>
                  <a:moveTo>
                    <a:pt x="8975" y="2150"/>
                  </a:moveTo>
                  <a:cubicBezTo>
                    <a:pt x="8948" y="2150"/>
                    <a:pt x="8912" y="2159"/>
                    <a:pt x="8885" y="2177"/>
                  </a:cubicBezTo>
                  <a:cubicBezTo>
                    <a:pt x="8850" y="2195"/>
                    <a:pt x="8841" y="2231"/>
                    <a:pt x="8823" y="2257"/>
                  </a:cubicBezTo>
                  <a:cubicBezTo>
                    <a:pt x="8814" y="2275"/>
                    <a:pt x="8832" y="2311"/>
                    <a:pt x="8841" y="2338"/>
                  </a:cubicBezTo>
                  <a:cubicBezTo>
                    <a:pt x="8859" y="2382"/>
                    <a:pt x="8903" y="2391"/>
                    <a:pt x="8939" y="2409"/>
                  </a:cubicBezTo>
                  <a:cubicBezTo>
                    <a:pt x="8942" y="2412"/>
                    <a:pt x="8946" y="2413"/>
                    <a:pt x="8951" y="2413"/>
                  </a:cubicBezTo>
                  <a:cubicBezTo>
                    <a:pt x="8963" y="2413"/>
                    <a:pt x="8980" y="2406"/>
                    <a:pt x="8992" y="2400"/>
                  </a:cubicBezTo>
                  <a:cubicBezTo>
                    <a:pt x="9019" y="2391"/>
                    <a:pt x="9046" y="2373"/>
                    <a:pt x="9064" y="2356"/>
                  </a:cubicBezTo>
                  <a:cubicBezTo>
                    <a:pt x="9073" y="2338"/>
                    <a:pt x="9073" y="2320"/>
                    <a:pt x="9082" y="2293"/>
                  </a:cubicBezTo>
                  <a:cubicBezTo>
                    <a:pt x="9073" y="2266"/>
                    <a:pt x="9073" y="2231"/>
                    <a:pt x="9046" y="2195"/>
                  </a:cubicBezTo>
                  <a:cubicBezTo>
                    <a:pt x="9028" y="2168"/>
                    <a:pt x="8992" y="2159"/>
                    <a:pt x="8975" y="2150"/>
                  </a:cubicBezTo>
                  <a:close/>
                  <a:moveTo>
                    <a:pt x="9617" y="2186"/>
                  </a:moveTo>
                  <a:cubicBezTo>
                    <a:pt x="9581" y="2195"/>
                    <a:pt x="9546" y="2195"/>
                    <a:pt x="9519" y="2222"/>
                  </a:cubicBezTo>
                  <a:cubicBezTo>
                    <a:pt x="9501" y="2240"/>
                    <a:pt x="9474" y="2266"/>
                    <a:pt x="9474" y="2302"/>
                  </a:cubicBezTo>
                  <a:cubicBezTo>
                    <a:pt x="9465" y="2338"/>
                    <a:pt x="9483" y="2373"/>
                    <a:pt x="9501" y="2409"/>
                  </a:cubicBezTo>
                  <a:cubicBezTo>
                    <a:pt x="9519" y="2427"/>
                    <a:pt x="9554" y="2445"/>
                    <a:pt x="9590" y="2454"/>
                  </a:cubicBezTo>
                  <a:cubicBezTo>
                    <a:pt x="9617" y="2445"/>
                    <a:pt x="9661" y="2445"/>
                    <a:pt x="9679" y="2427"/>
                  </a:cubicBezTo>
                  <a:cubicBezTo>
                    <a:pt x="9706" y="2400"/>
                    <a:pt x="9742" y="2373"/>
                    <a:pt x="9733" y="2338"/>
                  </a:cubicBezTo>
                  <a:cubicBezTo>
                    <a:pt x="9733" y="2302"/>
                    <a:pt x="9733" y="2257"/>
                    <a:pt x="9706" y="2240"/>
                  </a:cubicBezTo>
                  <a:cubicBezTo>
                    <a:pt x="9688" y="2222"/>
                    <a:pt x="9653" y="2186"/>
                    <a:pt x="9617" y="2186"/>
                  </a:cubicBezTo>
                  <a:close/>
                  <a:moveTo>
                    <a:pt x="3943" y="2282"/>
                  </a:moveTo>
                  <a:cubicBezTo>
                    <a:pt x="3899" y="2282"/>
                    <a:pt x="3879" y="2303"/>
                    <a:pt x="3872" y="2356"/>
                  </a:cubicBezTo>
                  <a:cubicBezTo>
                    <a:pt x="3863" y="2418"/>
                    <a:pt x="3881" y="2445"/>
                    <a:pt x="3934" y="2454"/>
                  </a:cubicBezTo>
                  <a:cubicBezTo>
                    <a:pt x="3944" y="2455"/>
                    <a:pt x="3954" y="2456"/>
                    <a:pt x="3962" y="2456"/>
                  </a:cubicBezTo>
                  <a:cubicBezTo>
                    <a:pt x="4005" y="2456"/>
                    <a:pt x="4025" y="2436"/>
                    <a:pt x="4032" y="2391"/>
                  </a:cubicBezTo>
                  <a:cubicBezTo>
                    <a:pt x="4050" y="2320"/>
                    <a:pt x="4032" y="2293"/>
                    <a:pt x="3970" y="2284"/>
                  </a:cubicBezTo>
                  <a:cubicBezTo>
                    <a:pt x="3960" y="2283"/>
                    <a:pt x="3951" y="2282"/>
                    <a:pt x="3943" y="2282"/>
                  </a:cubicBezTo>
                  <a:close/>
                  <a:moveTo>
                    <a:pt x="4589" y="2309"/>
                  </a:moveTo>
                  <a:cubicBezTo>
                    <a:pt x="4551" y="2309"/>
                    <a:pt x="4530" y="2330"/>
                    <a:pt x="4523" y="2382"/>
                  </a:cubicBezTo>
                  <a:cubicBezTo>
                    <a:pt x="4514" y="2445"/>
                    <a:pt x="4532" y="2463"/>
                    <a:pt x="4594" y="2472"/>
                  </a:cubicBezTo>
                  <a:cubicBezTo>
                    <a:pt x="4604" y="2473"/>
                    <a:pt x="4613" y="2474"/>
                    <a:pt x="4621" y="2474"/>
                  </a:cubicBezTo>
                  <a:cubicBezTo>
                    <a:pt x="4665" y="2474"/>
                    <a:pt x="4685" y="2453"/>
                    <a:pt x="4692" y="2400"/>
                  </a:cubicBezTo>
                  <a:cubicBezTo>
                    <a:pt x="4692" y="2347"/>
                    <a:pt x="4675" y="2320"/>
                    <a:pt x="4612" y="2311"/>
                  </a:cubicBezTo>
                  <a:cubicBezTo>
                    <a:pt x="4604" y="2310"/>
                    <a:pt x="4596" y="2309"/>
                    <a:pt x="4589" y="2309"/>
                  </a:cubicBezTo>
                  <a:close/>
                  <a:moveTo>
                    <a:pt x="10266" y="2212"/>
                  </a:moveTo>
                  <a:cubicBezTo>
                    <a:pt x="10197" y="2212"/>
                    <a:pt x="10151" y="2256"/>
                    <a:pt x="10143" y="2338"/>
                  </a:cubicBezTo>
                  <a:cubicBezTo>
                    <a:pt x="10134" y="2409"/>
                    <a:pt x="10179" y="2472"/>
                    <a:pt x="10250" y="2480"/>
                  </a:cubicBezTo>
                  <a:cubicBezTo>
                    <a:pt x="10257" y="2481"/>
                    <a:pt x="10264" y="2482"/>
                    <a:pt x="10270" y="2482"/>
                  </a:cubicBezTo>
                  <a:cubicBezTo>
                    <a:pt x="10341" y="2482"/>
                    <a:pt x="10394" y="2438"/>
                    <a:pt x="10402" y="2364"/>
                  </a:cubicBezTo>
                  <a:cubicBezTo>
                    <a:pt x="10411" y="2284"/>
                    <a:pt x="10366" y="2231"/>
                    <a:pt x="10286" y="2213"/>
                  </a:cubicBezTo>
                  <a:cubicBezTo>
                    <a:pt x="10279" y="2212"/>
                    <a:pt x="10273" y="2212"/>
                    <a:pt x="10266" y="2212"/>
                  </a:cubicBezTo>
                  <a:close/>
                  <a:moveTo>
                    <a:pt x="10927" y="2255"/>
                  </a:moveTo>
                  <a:cubicBezTo>
                    <a:pt x="10901" y="2255"/>
                    <a:pt x="10879" y="2270"/>
                    <a:pt x="10857" y="2284"/>
                  </a:cubicBezTo>
                  <a:cubicBezTo>
                    <a:pt x="10821" y="2311"/>
                    <a:pt x="10812" y="2338"/>
                    <a:pt x="10803" y="2373"/>
                  </a:cubicBezTo>
                  <a:cubicBezTo>
                    <a:pt x="10803" y="2409"/>
                    <a:pt x="10803" y="2436"/>
                    <a:pt x="10830" y="2472"/>
                  </a:cubicBezTo>
                  <a:cubicBezTo>
                    <a:pt x="10857" y="2507"/>
                    <a:pt x="10884" y="2525"/>
                    <a:pt x="10928" y="2525"/>
                  </a:cubicBezTo>
                  <a:cubicBezTo>
                    <a:pt x="10937" y="2529"/>
                    <a:pt x="10944" y="2531"/>
                    <a:pt x="10952" y="2531"/>
                  </a:cubicBezTo>
                  <a:cubicBezTo>
                    <a:pt x="10976" y="2531"/>
                    <a:pt x="10997" y="2512"/>
                    <a:pt x="11017" y="2498"/>
                  </a:cubicBezTo>
                  <a:cubicBezTo>
                    <a:pt x="11062" y="2480"/>
                    <a:pt x="11062" y="2445"/>
                    <a:pt x="11071" y="2409"/>
                  </a:cubicBezTo>
                  <a:cubicBezTo>
                    <a:pt x="11080" y="2364"/>
                    <a:pt x="11071" y="2338"/>
                    <a:pt x="11044" y="2311"/>
                  </a:cubicBezTo>
                  <a:cubicBezTo>
                    <a:pt x="11026" y="2266"/>
                    <a:pt x="10991" y="2266"/>
                    <a:pt x="10946" y="2257"/>
                  </a:cubicBezTo>
                  <a:cubicBezTo>
                    <a:pt x="10940" y="2256"/>
                    <a:pt x="10933" y="2255"/>
                    <a:pt x="10927" y="2255"/>
                  </a:cubicBezTo>
                  <a:close/>
                  <a:moveTo>
                    <a:pt x="5274" y="2336"/>
                  </a:moveTo>
                  <a:cubicBezTo>
                    <a:pt x="5226" y="2336"/>
                    <a:pt x="5182" y="2370"/>
                    <a:pt x="5174" y="2418"/>
                  </a:cubicBezTo>
                  <a:cubicBezTo>
                    <a:pt x="5165" y="2472"/>
                    <a:pt x="5201" y="2525"/>
                    <a:pt x="5254" y="2534"/>
                  </a:cubicBezTo>
                  <a:cubicBezTo>
                    <a:pt x="5260" y="2535"/>
                    <a:pt x="5266" y="2535"/>
                    <a:pt x="5271" y="2535"/>
                  </a:cubicBezTo>
                  <a:cubicBezTo>
                    <a:pt x="5319" y="2535"/>
                    <a:pt x="5362" y="2502"/>
                    <a:pt x="5370" y="2454"/>
                  </a:cubicBezTo>
                  <a:cubicBezTo>
                    <a:pt x="5379" y="2400"/>
                    <a:pt x="5335" y="2347"/>
                    <a:pt x="5290" y="2338"/>
                  </a:cubicBezTo>
                  <a:cubicBezTo>
                    <a:pt x="5285" y="2337"/>
                    <a:pt x="5279" y="2336"/>
                    <a:pt x="5274" y="2336"/>
                  </a:cubicBezTo>
                  <a:close/>
                  <a:moveTo>
                    <a:pt x="5861" y="2418"/>
                  </a:moveTo>
                  <a:cubicBezTo>
                    <a:pt x="5852" y="2418"/>
                    <a:pt x="5843" y="2427"/>
                    <a:pt x="5843" y="2427"/>
                  </a:cubicBezTo>
                  <a:cubicBezTo>
                    <a:pt x="5825" y="2472"/>
                    <a:pt x="5843" y="2534"/>
                    <a:pt x="5879" y="2552"/>
                  </a:cubicBezTo>
                  <a:cubicBezTo>
                    <a:pt x="5906" y="2561"/>
                    <a:pt x="5932" y="2561"/>
                    <a:pt x="5959" y="2561"/>
                  </a:cubicBezTo>
                  <a:cubicBezTo>
                    <a:pt x="5968" y="2561"/>
                    <a:pt x="5986" y="2552"/>
                    <a:pt x="5995" y="2543"/>
                  </a:cubicBezTo>
                  <a:cubicBezTo>
                    <a:pt x="6013" y="2534"/>
                    <a:pt x="6031" y="2525"/>
                    <a:pt x="6040" y="2498"/>
                  </a:cubicBezTo>
                  <a:cubicBezTo>
                    <a:pt x="6040" y="2463"/>
                    <a:pt x="6040" y="2463"/>
                    <a:pt x="6004" y="2454"/>
                  </a:cubicBezTo>
                  <a:cubicBezTo>
                    <a:pt x="5968" y="2445"/>
                    <a:pt x="5932" y="2436"/>
                    <a:pt x="5897" y="2427"/>
                  </a:cubicBezTo>
                  <a:cubicBezTo>
                    <a:pt x="5879" y="2418"/>
                    <a:pt x="5870" y="2418"/>
                    <a:pt x="5861" y="2418"/>
                  </a:cubicBezTo>
                  <a:close/>
                  <a:moveTo>
                    <a:pt x="11604" y="2273"/>
                  </a:moveTo>
                  <a:cubicBezTo>
                    <a:pt x="11573" y="2273"/>
                    <a:pt x="11539" y="2289"/>
                    <a:pt x="11517" y="2311"/>
                  </a:cubicBezTo>
                  <a:cubicBezTo>
                    <a:pt x="11490" y="2329"/>
                    <a:pt x="11464" y="2364"/>
                    <a:pt x="11464" y="2400"/>
                  </a:cubicBezTo>
                  <a:cubicBezTo>
                    <a:pt x="11455" y="2436"/>
                    <a:pt x="11472" y="2480"/>
                    <a:pt x="11490" y="2507"/>
                  </a:cubicBezTo>
                  <a:cubicBezTo>
                    <a:pt x="11517" y="2534"/>
                    <a:pt x="11553" y="2552"/>
                    <a:pt x="11588" y="2570"/>
                  </a:cubicBezTo>
                  <a:cubicBezTo>
                    <a:pt x="11624" y="2552"/>
                    <a:pt x="11669" y="2552"/>
                    <a:pt x="11695" y="2534"/>
                  </a:cubicBezTo>
                  <a:cubicBezTo>
                    <a:pt x="11722" y="2507"/>
                    <a:pt x="11749" y="2472"/>
                    <a:pt x="11749" y="2436"/>
                  </a:cubicBezTo>
                  <a:cubicBezTo>
                    <a:pt x="11758" y="2400"/>
                    <a:pt x="11740" y="2356"/>
                    <a:pt x="11722" y="2329"/>
                  </a:cubicBezTo>
                  <a:cubicBezTo>
                    <a:pt x="11695" y="2302"/>
                    <a:pt x="11660" y="2275"/>
                    <a:pt x="11624" y="2275"/>
                  </a:cubicBezTo>
                  <a:cubicBezTo>
                    <a:pt x="11618" y="2274"/>
                    <a:pt x="11611" y="2273"/>
                    <a:pt x="11604" y="2273"/>
                  </a:cubicBezTo>
                  <a:close/>
                  <a:moveTo>
                    <a:pt x="12178" y="2363"/>
                  </a:moveTo>
                  <a:cubicBezTo>
                    <a:pt x="12176" y="2363"/>
                    <a:pt x="12173" y="2368"/>
                    <a:pt x="12168" y="2373"/>
                  </a:cubicBezTo>
                  <a:cubicBezTo>
                    <a:pt x="12106" y="2418"/>
                    <a:pt x="12115" y="2507"/>
                    <a:pt x="12177" y="2561"/>
                  </a:cubicBezTo>
                  <a:cubicBezTo>
                    <a:pt x="12195" y="2579"/>
                    <a:pt x="12213" y="2596"/>
                    <a:pt x="12231" y="2605"/>
                  </a:cubicBezTo>
                  <a:lnTo>
                    <a:pt x="12240" y="2605"/>
                  </a:lnTo>
                  <a:cubicBezTo>
                    <a:pt x="12240" y="2605"/>
                    <a:pt x="12249" y="2596"/>
                    <a:pt x="12249" y="2587"/>
                  </a:cubicBezTo>
                  <a:cubicBezTo>
                    <a:pt x="12240" y="2561"/>
                    <a:pt x="12222" y="2534"/>
                    <a:pt x="12213" y="2507"/>
                  </a:cubicBezTo>
                  <a:cubicBezTo>
                    <a:pt x="12204" y="2463"/>
                    <a:pt x="12195" y="2418"/>
                    <a:pt x="12186" y="2373"/>
                  </a:cubicBezTo>
                  <a:cubicBezTo>
                    <a:pt x="12182" y="2366"/>
                    <a:pt x="12180" y="2363"/>
                    <a:pt x="12178" y="2363"/>
                  </a:cubicBezTo>
                  <a:close/>
                  <a:moveTo>
                    <a:pt x="1601" y="2514"/>
                  </a:moveTo>
                  <a:cubicBezTo>
                    <a:pt x="1570" y="2514"/>
                    <a:pt x="1543" y="2539"/>
                    <a:pt x="1543" y="2570"/>
                  </a:cubicBezTo>
                  <a:cubicBezTo>
                    <a:pt x="1534" y="2605"/>
                    <a:pt x="1561" y="2641"/>
                    <a:pt x="1597" y="2641"/>
                  </a:cubicBezTo>
                  <a:cubicBezTo>
                    <a:pt x="1602" y="2642"/>
                    <a:pt x="1606" y="2643"/>
                    <a:pt x="1611" y="2643"/>
                  </a:cubicBezTo>
                  <a:cubicBezTo>
                    <a:pt x="1641" y="2643"/>
                    <a:pt x="1668" y="2618"/>
                    <a:pt x="1668" y="2587"/>
                  </a:cubicBezTo>
                  <a:cubicBezTo>
                    <a:pt x="1677" y="2552"/>
                    <a:pt x="1650" y="2516"/>
                    <a:pt x="1615" y="2516"/>
                  </a:cubicBezTo>
                  <a:cubicBezTo>
                    <a:pt x="1610" y="2515"/>
                    <a:pt x="1605" y="2514"/>
                    <a:pt x="1601" y="2514"/>
                  </a:cubicBezTo>
                  <a:close/>
                  <a:moveTo>
                    <a:pt x="2275" y="2534"/>
                  </a:moveTo>
                  <a:cubicBezTo>
                    <a:pt x="2221" y="2534"/>
                    <a:pt x="2212" y="2543"/>
                    <a:pt x="2212" y="2605"/>
                  </a:cubicBezTo>
                  <a:cubicBezTo>
                    <a:pt x="2204" y="2659"/>
                    <a:pt x="2204" y="2659"/>
                    <a:pt x="2266" y="2668"/>
                  </a:cubicBezTo>
                  <a:cubicBezTo>
                    <a:pt x="2283" y="2670"/>
                    <a:pt x="2296" y="2672"/>
                    <a:pt x="2306" y="2672"/>
                  </a:cubicBezTo>
                  <a:cubicBezTo>
                    <a:pt x="2333" y="2672"/>
                    <a:pt x="2337" y="2660"/>
                    <a:pt x="2337" y="2614"/>
                  </a:cubicBezTo>
                  <a:cubicBezTo>
                    <a:pt x="2346" y="2552"/>
                    <a:pt x="2346" y="2543"/>
                    <a:pt x="2275" y="2534"/>
                  </a:cubicBezTo>
                  <a:close/>
                  <a:moveTo>
                    <a:pt x="8564" y="2480"/>
                  </a:moveTo>
                  <a:cubicBezTo>
                    <a:pt x="8564" y="2480"/>
                    <a:pt x="8555" y="2498"/>
                    <a:pt x="8555" y="2498"/>
                  </a:cubicBezTo>
                  <a:cubicBezTo>
                    <a:pt x="8582" y="2570"/>
                    <a:pt x="8600" y="2641"/>
                    <a:pt x="8627" y="2712"/>
                  </a:cubicBezTo>
                  <a:cubicBezTo>
                    <a:pt x="8627" y="2712"/>
                    <a:pt x="8631" y="2716"/>
                    <a:pt x="8636" y="2716"/>
                  </a:cubicBezTo>
                  <a:cubicBezTo>
                    <a:pt x="8639" y="2716"/>
                    <a:pt x="8642" y="2715"/>
                    <a:pt x="8644" y="2712"/>
                  </a:cubicBezTo>
                  <a:cubicBezTo>
                    <a:pt x="8680" y="2695"/>
                    <a:pt x="8716" y="2668"/>
                    <a:pt x="8707" y="2614"/>
                  </a:cubicBezTo>
                  <a:cubicBezTo>
                    <a:pt x="8716" y="2579"/>
                    <a:pt x="8716" y="2552"/>
                    <a:pt x="8689" y="2525"/>
                  </a:cubicBezTo>
                  <a:cubicBezTo>
                    <a:pt x="8653" y="2472"/>
                    <a:pt x="8609" y="2489"/>
                    <a:pt x="8564" y="2480"/>
                  </a:cubicBezTo>
                  <a:close/>
                  <a:moveTo>
                    <a:pt x="2935" y="2561"/>
                  </a:moveTo>
                  <a:cubicBezTo>
                    <a:pt x="2908" y="2561"/>
                    <a:pt x="2846" y="2605"/>
                    <a:pt x="2846" y="2632"/>
                  </a:cubicBezTo>
                  <a:cubicBezTo>
                    <a:pt x="2837" y="2659"/>
                    <a:pt x="2882" y="2721"/>
                    <a:pt x="2908" y="2730"/>
                  </a:cubicBezTo>
                  <a:cubicBezTo>
                    <a:pt x="2935" y="2730"/>
                    <a:pt x="2997" y="2686"/>
                    <a:pt x="3006" y="2659"/>
                  </a:cubicBezTo>
                  <a:cubicBezTo>
                    <a:pt x="3015" y="2632"/>
                    <a:pt x="2962" y="2570"/>
                    <a:pt x="2935" y="2561"/>
                  </a:cubicBezTo>
                  <a:close/>
                  <a:moveTo>
                    <a:pt x="3597" y="2586"/>
                  </a:moveTo>
                  <a:cubicBezTo>
                    <a:pt x="3551" y="2586"/>
                    <a:pt x="3514" y="2619"/>
                    <a:pt x="3506" y="2659"/>
                  </a:cubicBezTo>
                  <a:cubicBezTo>
                    <a:pt x="3506" y="2703"/>
                    <a:pt x="3542" y="2748"/>
                    <a:pt x="3577" y="2757"/>
                  </a:cubicBezTo>
                  <a:cubicBezTo>
                    <a:pt x="3622" y="2757"/>
                    <a:pt x="3667" y="2730"/>
                    <a:pt x="3675" y="2686"/>
                  </a:cubicBezTo>
                  <a:cubicBezTo>
                    <a:pt x="3684" y="2641"/>
                    <a:pt x="3649" y="2596"/>
                    <a:pt x="3613" y="2587"/>
                  </a:cubicBezTo>
                  <a:cubicBezTo>
                    <a:pt x="3607" y="2587"/>
                    <a:pt x="3602" y="2586"/>
                    <a:pt x="3597" y="2586"/>
                  </a:cubicBezTo>
                  <a:close/>
                  <a:moveTo>
                    <a:pt x="9269" y="2507"/>
                  </a:moveTo>
                  <a:cubicBezTo>
                    <a:pt x="9215" y="2507"/>
                    <a:pt x="9126" y="2570"/>
                    <a:pt x="9126" y="2632"/>
                  </a:cubicBezTo>
                  <a:cubicBezTo>
                    <a:pt x="9126" y="2695"/>
                    <a:pt x="9180" y="2766"/>
                    <a:pt x="9233" y="2775"/>
                  </a:cubicBezTo>
                  <a:cubicBezTo>
                    <a:pt x="9237" y="2775"/>
                    <a:pt x="9241" y="2776"/>
                    <a:pt x="9244" y="2776"/>
                  </a:cubicBezTo>
                  <a:cubicBezTo>
                    <a:pt x="9306" y="2776"/>
                    <a:pt x="9385" y="2709"/>
                    <a:pt x="9385" y="2659"/>
                  </a:cubicBezTo>
                  <a:cubicBezTo>
                    <a:pt x="9394" y="2605"/>
                    <a:pt x="9331" y="2516"/>
                    <a:pt x="9269" y="2507"/>
                  </a:cubicBezTo>
                  <a:close/>
                  <a:moveTo>
                    <a:pt x="4238" y="2630"/>
                  </a:moveTo>
                  <a:cubicBezTo>
                    <a:pt x="4197" y="2630"/>
                    <a:pt x="4183" y="2652"/>
                    <a:pt x="4175" y="2712"/>
                  </a:cubicBezTo>
                  <a:cubicBezTo>
                    <a:pt x="4166" y="2766"/>
                    <a:pt x="4193" y="2793"/>
                    <a:pt x="4246" y="2793"/>
                  </a:cubicBezTo>
                  <a:cubicBezTo>
                    <a:pt x="4256" y="2794"/>
                    <a:pt x="4265" y="2795"/>
                    <a:pt x="4273" y="2795"/>
                  </a:cubicBezTo>
                  <a:cubicBezTo>
                    <a:pt x="4317" y="2795"/>
                    <a:pt x="4337" y="2774"/>
                    <a:pt x="4345" y="2721"/>
                  </a:cubicBezTo>
                  <a:cubicBezTo>
                    <a:pt x="4353" y="2659"/>
                    <a:pt x="4327" y="2641"/>
                    <a:pt x="4264" y="2632"/>
                  </a:cubicBezTo>
                  <a:cubicBezTo>
                    <a:pt x="4255" y="2631"/>
                    <a:pt x="4246" y="2630"/>
                    <a:pt x="4238" y="2630"/>
                  </a:cubicBezTo>
                  <a:close/>
                  <a:moveTo>
                    <a:pt x="9923" y="2533"/>
                  </a:moveTo>
                  <a:cubicBezTo>
                    <a:pt x="9858" y="2533"/>
                    <a:pt x="9804" y="2584"/>
                    <a:pt x="9795" y="2650"/>
                  </a:cubicBezTo>
                  <a:cubicBezTo>
                    <a:pt x="9786" y="2730"/>
                    <a:pt x="9831" y="2793"/>
                    <a:pt x="9911" y="2802"/>
                  </a:cubicBezTo>
                  <a:cubicBezTo>
                    <a:pt x="9918" y="2802"/>
                    <a:pt x="9925" y="2803"/>
                    <a:pt x="9931" y="2803"/>
                  </a:cubicBezTo>
                  <a:cubicBezTo>
                    <a:pt x="10000" y="2803"/>
                    <a:pt x="10046" y="2759"/>
                    <a:pt x="10054" y="2686"/>
                  </a:cubicBezTo>
                  <a:cubicBezTo>
                    <a:pt x="10063" y="2605"/>
                    <a:pt x="10018" y="2543"/>
                    <a:pt x="9938" y="2534"/>
                  </a:cubicBezTo>
                  <a:cubicBezTo>
                    <a:pt x="9933" y="2533"/>
                    <a:pt x="9928" y="2533"/>
                    <a:pt x="9923" y="2533"/>
                  </a:cubicBezTo>
                  <a:close/>
                  <a:moveTo>
                    <a:pt x="4926" y="2640"/>
                  </a:moveTo>
                  <a:cubicBezTo>
                    <a:pt x="4880" y="2640"/>
                    <a:pt x="4842" y="2673"/>
                    <a:pt x="4826" y="2721"/>
                  </a:cubicBezTo>
                  <a:cubicBezTo>
                    <a:pt x="4817" y="2784"/>
                    <a:pt x="4853" y="2828"/>
                    <a:pt x="4907" y="2837"/>
                  </a:cubicBezTo>
                  <a:cubicBezTo>
                    <a:pt x="4913" y="2838"/>
                    <a:pt x="4919" y="2839"/>
                    <a:pt x="4925" y="2839"/>
                  </a:cubicBezTo>
                  <a:cubicBezTo>
                    <a:pt x="4978" y="2839"/>
                    <a:pt x="5015" y="2805"/>
                    <a:pt x="5023" y="2757"/>
                  </a:cubicBezTo>
                  <a:cubicBezTo>
                    <a:pt x="5031" y="2703"/>
                    <a:pt x="4996" y="2650"/>
                    <a:pt x="4942" y="2641"/>
                  </a:cubicBezTo>
                  <a:cubicBezTo>
                    <a:pt x="4937" y="2640"/>
                    <a:pt x="4931" y="2640"/>
                    <a:pt x="4926" y="2640"/>
                  </a:cubicBezTo>
                  <a:close/>
                  <a:moveTo>
                    <a:pt x="10587" y="2577"/>
                  </a:moveTo>
                  <a:cubicBezTo>
                    <a:pt x="10518" y="2577"/>
                    <a:pt x="10472" y="2621"/>
                    <a:pt x="10455" y="2695"/>
                  </a:cubicBezTo>
                  <a:cubicBezTo>
                    <a:pt x="10447" y="2775"/>
                    <a:pt x="10491" y="2828"/>
                    <a:pt x="10571" y="2846"/>
                  </a:cubicBezTo>
                  <a:cubicBezTo>
                    <a:pt x="10578" y="2847"/>
                    <a:pt x="10585" y="2847"/>
                    <a:pt x="10591" y="2847"/>
                  </a:cubicBezTo>
                  <a:cubicBezTo>
                    <a:pt x="10662" y="2847"/>
                    <a:pt x="10715" y="2804"/>
                    <a:pt x="10723" y="2730"/>
                  </a:cubicBezTo>
                  <a:cubicBezTo>
                    <a:pt x="10732" y="2650"/>
                    <a:pt x="10687" y="2587"/>
                    <a:pt x="10607" y="2579"/>
                  </a:cubicBezTo>
                  <a:cubicBezTo>
                    <a:pt x="10600" y="2578"/>
                    <a:pt x="10594" y="2577"/>
                    <a:pt x="10587" y="2577"/>
                  </a:cubicBezTo>
                  <a:close/>
                  <a:moveTo>
                    <a:pt x="11251" y="2602"/>
                  </a:moveTo>
                  <a:cubicBezTo>
                    <a:pt x="11227" y="2602"/>
                    <a:pt x="11205" y="2612"/>
                    <a:pt x="11178" y="2632"/>
                  </a:cubicBezTo>
                  <a:cubicBezTo>
                    <a:pt x="11142" y="2650"/>
                    <a:pt x="11133" y="2686"/>
                    <a:pt x="11125" y="2721"/>
                  </a:cubicBezTo>
                  <a:cubicBezTo>
                    <a:pt x="11116" y="2766"/>
                    <a:pt x="11125" y="2793"/>
                    <a:pt x="11151" y="2819"/>
                  </a:cubicBezTo>
                  <a:cubicBezTo>
                    <a:pt x="11178" y="2855"/>
                    <a:pt x="11205" y="2864"/>
                    <a:pt x="11241" y="2873"/>
                  </a:cubicBezTo>
                  <a:cubicBezTo>
                    <a:pt x="11276" y="2873"/>
                    <a:pt x="11312" y="2873"/>
                    <a:pt x="11348" y="2846"/>
                  </a:cubicBezTo>
                  <a:cubicBezTo>
                    <a:pt x="11374" y="2819"/>
                    <a:pt x="11392" y="2793"/>
                    <a:pt x="11392" y="2757"/>
                  </a:cubicBezTo>
                  <a:cubicBezTo>
                    <a:pt x="11401" y="2721"/>
                    <a:pt x="11392" y="2686"/>
                    <a:pt x="11374" y="2659"/>
                  </a:cubicBezTo>
                  <a:cubicBezTo>
                    <a:pt x="11348" y="2623"/>
                    <a:pt x="11312" y="2614"/>
                    <a:pt x="11276" y="2605"/>
                  </a:cubicBezTo>
                  <a:cubicBezTo>
                    <a:pt x="11267" y="2603"/>
                    <a:pt x="11259" y="2602"/>
                    <a:pt x="11251" y="2602"/>
                  </a:cubicBezTo>
                  <a:close/>
                  <a:moveTo>
                    <a:pt x="5593" y="2684"/>
                  </a:moveTo>
                  <a:cubicBezTo>
                    <a:pt x="5540" y="2684"/>
                    <a:pt x="5503" y="2718"/>
                    <a:pt x="5495" y="2766"/>
                  </a:cubicBezTo>
                  <a:cubicBezTo>
                    <a:pt x="5486" y="2828"/>
                    <a:pt x="5513" y="2873"/>
                    <a:pt x="5576" y="2882"/>
                  </a:cubicBezTo>
                  <a:cubicBezTo>
                    <a:pt x="5582" y="2883"/>
                    <a:pt x="5588" y="2883"/>
                    <a:pt x="5594" y="2883"/>
                  </a:cubicBezTo>
                  <a:cubicBezTo>
                    <a:pt x="5647" y="2883"/>
                    <a:pt x="5684" y="2850"/>
                    <a:pt x="5692" y="2802"/>
                  </a:cubicBezTo>
                  <a:cubicBezTo>
                    <a:pt x="5701" y="2739"/>
                    <a:pt x="5665" y="2695"/>
                    <a:pt x="5611" y="2686"/>
                  </a:cubicBezTo>
                  <a:cubicBezTo>
                    <a:pt x="5605" y="2685"/>
                    <a:pt x="5599" y="2684"/>
                    <a:pt x="5593" y="2684"/>
                  </a:cubicBezTo>
                  <a:close/>
                  <a:moveTo>
                    <a:pt x="7467" y="2900"/>
                  </a:moveTo>
                  <a:cubicBezTo>
                    <a:pt x="7467" y="2900"/>
                    <a:pt x="7458" y="2909"/>
                    <a:pt x="7458" y="2909"/>
                  </a:cubicBezTo>
                  <a:lnTo>
                    <a:pt x="7476" y="2909"/>
                  </a:lnTo>
                  <a:lnTo>
                    <a:pt x="7467" y="2900"/>
                  </a:lnTo>
                  <a:close/>
                  <a:moveTo>
                    <a:pt x="6250" y="2710"/>
                  </a:moveTo>
                  <a:cubicBezTo>
                    <a:pt x="6199" y="2710"/>
                    <a:pt x="6172" y="2732"/>
                    <a:pt x="6164" y="2793"/>
                  </a:cubicBezTo>
                  <a:cubicBezTo>
                    <a:pt x="6147" y="2846"/>
                    <a:pt x="6182" y="2909"/>
                    <a:pt x="6245" y="2909"/>
                  </a:cubicBezTo>
                  <a:cubicBezTo>
                    <a:pt x="6254" y="2910"/>
                    <a:pt x="6262" y="2910"/>
                    <a:pt x="6270" y="2910"/>
                  </a:cubicBezTo>
                  <a:cubicBezTo>
                    <a:pt x="6325" y="2910"/>
                    <a:pt x="6353" y="2883"/>
                    <a:pt x="6361" y="2828"/>
                  </a:cubicBezTo>
                  <a:cubicBezTo>
                    <a:pt x="6379" y="2775"/>
                    <a:pt x="6343" y="2712"/>
                    <a:pt x="6280" y="2712"/>
                  </a:cubicBezTo>
                  <a:cubicBezTo>
                    <a:pt x="6269" y="2711"/>
                    <a:pt x="6259" y="2710"/>
                    <a:pt x="6250" y="2710"/>
                  </a:cubicBezTo>
                  <a:close/>
                  <a:moveTo>
                    <a:pt x="11942" y="2631"/>
                  </a:moveTo>
                  <a:cubicBezTo>
                    <a:pt x="11879" y="2631"/>
                    <a:pt x="11792" y="2690"/>
                    <a:pt x="11776" y="2757"/>
                  </a:cubicBezTo>
                  <a:cubicBezTo>
                    <a:pt x="11767" y="2819"/>
                    <a:pt x="11838" y="2918"/>
                    <a:pt x="11901" y="2926"/>
                  </a:cubicBezTo>
                  <a:cubicBezTo>
                    <a:pt x="11907" y="2928"/>
                    <a:pt x="11914" y="2929"/>
                    <a:pt x="11922" y="2929"/>
                  </a:cubicBezTo>
                  <a:cubicBezTo>
                    <a:pt x="11983" y="2929"/>
                    <a:pt x="12062" y="2865"/>
                    <a:pt x="12070" y="2802"/>
                  </a:cubicBezTo>
                  <a:cubicBezTo>
                    <a:pt x="12079" y="2739"/>
                    <a:pt x="12017" y="2650"/>
                    <a:pt x="11954" y="2632"/>
                  </a:cubicBezTo>
                  <a:cubicBezTo>
                    <a:pt x="11950" y="2632"/>
                    <a:pt x="11946" y="2631"/>
                    <a:pt x="11942" y="2631"/>
                  </a:cubicBezTo>
                  <a:close/>
                  <a:moveTo>
                    <a:pt x="1262" y="2818"/>
                  </a:moveTo>
                  <a:cubicBezTo>
                    <a:pt x="1231" y="2818"/>
                    <a:pt x="1203" y="2842"/>
                    <a:pt x="1195" y="2873"/>
                  </a:cubicBezTo>
                  <a:cubicBezTo>
                    <a:pt x="1187" y="2900"/>
                    <a:pt x="1213" y="2944"/>
                    <a:pt x="1249" y="2944"/>
                  </a:cubicBezTo>
                  <a:cubicBezTo>
                    <a:pt x="1254" y="2946"/>
                    <a:pt x="1258" y="2946"/>
                    <a:pt x="1263" y="2946"/>
                  </a:cubicBezTo>
                  <a:cubicBezTo>
                    <a:pt x="1294" y="2946"/>
                    <a:pt x="1321" y="2922"/>
                    <a:pt x="1329" y="2891"/>
                  </a:cubicBezTo>
                  <a:cubicBezTo>
                    <a:pt x="1329" y="2855"/>
                    <a:pt x="1302" y="2819"/>
                    <a:pt x="1276" y="2819"/>
                  </a:cubicBezTo>
                  <a:cubicBezTo>
                    <a:pt x="1271" y="2818"/>
                    <a:pt x="1266" y="2818"/>
                    <a:pt x="1262" y="2818"/>
                  </a:cubicBezTo>
                  <a:close/>
                  <a:moveTo>
                    <a:pt x="6933" y="2738"/>
                  </a:moveTo>
                  <a:cubicBezTo>
                    <a:pt x="6877" y="2738"/>
                    <a:pt x="6824" y="2780"/>
                    <a:pt x="6816" y="2837"/>
                  </a:cubicBezTo>
                  <a:cubicBezTo>
                    <a:pt x="6798" y="2900"/>
                    <a:pt x="6869" y="2962"/>
                    <a:pt x="6914" y="2971"/>
                  </a:cubicBezTo>
                  <a:cubicBezTo>
                    <a:pt x="6976" y="2971"/>
                    <a:pt x="7021" y="2935"/>
                    <a:pt x="7039" y="2873"/>
                  </a:cubicBezTo>
                  <a:cubicBezTo>
                    <a:pt x="7057" y="2819"/>
                    <a:pt x="7003" y="2748"/>
                    <a:pt x="6949" y="2739"/>
                  </a:cubicBezTo>
                  <a:cubicBezTo>
                    <a:pt x="6944" y="2738"/>
                    <a:pt x="6939" y="2738"/>
                    <a:pt x="6933" y="2738"/>
                  </a:cubicBezTo>
                  <a:close/>
                  <a:moveTo>
                    <a:pt x="1910" y="2853"/>
                  </a:moveTo>
                  <a:cubicBezTo>
                    <a:pt x="1874" y="2853"/>
                    <a:pt x="1847" y="2879"/>
                    <a:pt x="1847" y="2918"/>
                  </a:cubicBezTo>
                  <a:cubicBezTo>
                    <a:pt x="1838" y="2953"/>
                    <a:pt x="1865" y="2980"/>
                    <a:pt x="1900" y="2989"/>
                  </a:cubicBezTo>
                  <a:cubicBezTo>
                    <a:pt x="1905" y="2990"/>
                    <a:pt x="1910" y="2991"/>
                    <a:pt x="1914" y="2991"/>
                  </a:cubicBezTo>
                  <a:cubicBezTo>
                    <a:pt x="1945" y="2991"/>
                    <a:pt x="1973" y="2966"/>
                    <a:pt x="1980" y="2935"/>
                  </a:cubicBezTo>
                  <a:cubicBezTo>
                    <a:pt x="1980" y="2900"/>
                    <a:pt x="1963" y="2864"/>
                    <a:pt x="1927" y="2855"/>
                  </a:cubicBezTo>
                  <a:cubicBezTo>
                    <a:pt x="1921" y="2854"/>
                    <a:pt x="1916" y="2853"/>
                    <a:pt x="1910" y="2853"/>
                  </a:cubicBezTo>
                  <a:close/>
                  <a:moveTo>
                    <a:pt x="7476" y="2909"/>
                  </a:moveTo>
                  <a:cubicBezTo>
                    <a:pt x="7476" y="2918"/>
                    <a:pt x="7476" y="2926"/>
                    <a:pt x="7476" y="2926"/>
                  </a:cubicBezTo>
                  <a:cubicBezTo>
                    <a:pt x="7503" y="2962"/>
                    <a:pt x="7520" y="2998"/>
                    <a:pt x="7565" y="2998"/>
                  </a:cubicBezTo>
                  <a:cubicBezTo>
                    <a:pt x="7601" y="2998"/>
                    <a:pt x="7619" y="2989"/>
                    <a:pt x="7636" y="2971"/>
                  </a:cubicBezTo>
                  <a:cubicBezTo>
                    <a:pt x="7645" y="2971"/>
                    <a:pt x="7645" y="2953"/>
                    <a:pt x="7645" y="2953"/>
                  </a:cubicBezTo>
                  <a:cubicBezTo>
                    <a:pt x="7601" y="2944"/>
                    <a:pt x="7556" y="2926"/>
                    <a:pt x="7520" y="2918"/>
                  </a:cubicBezTo>
                  <a:lnTo>
                    <a:pt x="7485" y="2918"/>
                  </a:lnTo>
                  <a:cubicBezTo>
                    <a:pt x="7485" y="2918"/>
                    <a:pt x="7476" y="2918"/>
                    <a:pt x="7476" y="2909"/>
                  </a:cubicBezTo>
                  <a:close/>
                  <a:moveTo>
                    <a:pt x="2556" y="2879"/>
                  </a:moveTo>
                  <a:cubicBezTo>
                    <a:pt x="2524" y="2879"/>
                    <a:pt x="2523" y="2895"/>
                    <a:pt x="2516" y="2944"/>
                  </a:cubicBezTo>
                  <a:cubicBezTo>
                    <a:pt x="2507" y="2998"/>
                    <a:pt x="2507" y="3007"/>
                    <a:pt x="2569" y="3016"/>
                  </a:cubicBezTo>
                  <a:cubicBezTo>
                    <a:pt x="2586" y="3018"/>
                    <a:pt x="2599" y="3020"/>
                    <a:pt x="2608" y="3020"/>
                  </a:cubicBezTo>
                  <a:cubicBezTo>
                    <a:pt x="2633" y="3020"/>
                    <a:pt x="2637" y="3007"/>
                    <a:pt x="2650" y="2962"/>
                  </a:cubicBezTo>
                  <a:cubicBezTo>
                    <a:pt x="2658" y="2891"/>
                    <a:pt x="2658" y="2891"/>
                    <a:pt x="2587" y="2882"/>
                  </a:cubicBezTo>
                  <a:cubicBezTo>
                    <a:pt x="2574" y="2880"/>
                    <a:pt x="2564" y="2879"/>
                    <a:pt x="2556" y="2879"/>
                  </a:cubicBezTo>
                  <a:close/>
                  <a:moveTo>
                    <a:pt x="3256" y="2909"/>
                  </a:moveTo>
                  <a:cubicBezTo>
                    <a:pt x="3221" y="2909"/>
                    <a:pt x="3167" y="2944"/>
                    <a:pt x="3167" y="2980"/>
                  </a:cubicBezTo>
                  <a:cubicBezTo>
                    <a:pt x="3158" y="3016"/>
                    <a:pt x="3194" y="3069"/>
                    <a:pt x="3229" y="3078"/>
                  </a:cubicBezTo>
                  <a:cubicBezTo>
                    <a:pt x="3265" y="3078"/>
                    <a:pt x="3319" y="3042"/>
                    <a:pt x="3328" y="3007"/>
                  </a:cubicBezTo>
                  <a:cubicBezTo>
                    <a:pt x="3336" y="2971"/>
                    <a:pt x="3292" y="2918"/>
                    <a:pt x="3256" y="2909"/>
                  </a:cubicBezTo>
                  <a:close/>
                  <a:moveTo>
                    <a:pt x="8918" y="2817"/>
                  </a:moveTo>
                  <a:cubicBezTo>
                    <a:pt x="8899" y="2817"/>
                    <a:pt x="8871" y="2830"/>
                    <a:pt x="8850" y="2837"/>
                  </a:cubicBezTo>
                  <a:cubicBezTo>
                    <a:pt x="8814" y="2855"/>
                    <a:pt x="8805" y="2900"/>
                    <a:pt x="8778" y="2926"/>
                  </a:cubicBezTo>
                  <a:cubicBezTo>
                    <a:pt x="8805" y="2953"/>
                    <a:pt x="8787" y="2989"/>
                    <a:pt x="8805" y="3016"/>
                  </a:cubicBezTo>
                  <a:cubicBezTo>
                    <a:pt x="8832" y="3051"/>
                    <a:pt x="8868" y="3060"/>
                    <a:pt x="8894" y="3078"/>
                  </a:cubicBezTo>
                  <a:cubicBezTo>
                    <a:pt x="8921" y="3060"/>
                    <a:pt x="8948" y="3069"/>
                    <a:pt x="8975" y="3060"/>
                  </a:cubicBezTo>
                  <a:cubicBezTo>
                    <a:pt x="9010" y="3034"/>
                    <a:pt x="9028" y="2998"/>
                    <a:pt x="9037" y="2971"/>
                  </a:cubicBezTo>
                  <a:cubicBezTo>
                    <a:pt x="9046" y="2953"/>
                    <a:pt x="9028" y="2918"/>
                    <a:pt x="9019" y="2891"/>
                  </a:cubicBezTo>
                  <a:cubicBezTo>
                    <a:pt x="9010" y="2846"/>
                    <a:pt x="8966" y="2828"/>
                    <a:pt x="8930" y="2819"/>
                  </a:cubicBezTo>
                  <a:cubicBezTo>
                    <a:pt x="8927" y="2818"/>
                    <a:pt x="8923" y="2817"/>
                    <a:pt x="8918" y="2817"/>
                  </a:cubicBezTo>
                  <a:close/>
                  <a:moveTo>
                    <a:pt x="3904" y="2933"/>
                  </a:moveTo>
                  <a:cubicBezTo>
                    <a:pt x="3855" y="2933"/>
                    <a:pt x="3835" y="2954"/>
                    <a:pt x="3827" y="3007"/>
                  </a:cubicBezTo>
                  <a:cubicBezTo>
                    <a:pt x="3818" y="3069"/>
                    <a:pt x="3845" y="3096"/>
                    <a:pt x="3899" y="3096"/>
                  </a:cubicBezTo>
                  <a:cubicBezTo>
                    <a:pt x="3912" y="3100"/>
                    <a:pt x="3923" y="3101"/>
                    <a:pt x="3933" y="3101"/>
                  </a:cubicBezTo>
                  <a:cubicBezTo>
                    <a:pt x="3971" y="3101"/>
                    <a:pt x="3990" y="3076"/>
                    <a:pt x="3997" y="3034"/>
                  </a:cubicBezTo>
                  <a:cubicBezTo>
                    <a:pt x="4006" y="2971"/>
                    <a:pt x="3988" y="2944"/>
                    <a:pt x="3934" y="2935"/>
                  </a:cubicBezTo>
                  <a:cubicBezTo>
                    <a:pt x="3923" y="2934"/>
                    <a:pt x="3913" y="2933"/>
                    <a:pt x="3904" y="2933"/>
                  </a:cubicBezTo>
                  <a:close/>
                  <a:moveTo>
                    <a:pt x="9573" y="2858"/>
                  </a:moveTo>
                  <a:cubicBezTo>
                    <a:pt x="9547" y="2858"/>
                    <a:pt x="9521" y="2875"/>
                    <a:pt x="9501" y="2882"/>
                  </a:cubicBezTo>
                  <a:cubicBezTo>
                    <a:pt x="9474" y="2900"/>
                    <a:pt x="9456" y="2935"/>
                    <a:pt x="9447" y="2971"/>
                  </a:cubicBezTo>
                  <a:cubicBezTo>
                    <a:pt x="9438" y="3007"/>
                    <a:pt x="9456" y="3042"/>
                    <a:pt x="9474" y="3069"/>
                  </a:cubicBezTo>
                  <a:cubicBezTo>
                    <a:pt x="9492" y="3096"/>
                    <a:pt x="9528" y="3105"/>
                    <a:pt x="9554" y="3123"/>
                  </a:cubicBezTo>
                  <a:cubicBezTo>
                    <a:pt x="9590" y="3114"/>
                    <a:pt x="9635" y="3123"/>
                    <a:pt x="9653" y="3096"/>
                  </a:cubicBezTo>
                  <a:cubicBezTo>
                    <a:pt x="9679" y="3078"/>
                    <a:pt x="9706" y="3051"/>
                    <a:pt x="9706" y="3007"/>
                  </a:cubicBezTo>
                  <a:cubicBezTo>
                    <a:pt x="9715" y="2971"/>
                    <a:pt x="9697" y="2935"/>
                    <a:pt x="9688" y="2909"/>
                  </a:cubicBezTo>
                  <a:cubicBezTo>
                    <a:pt x="9670" y="2891"/>
                    <a:pt x="9635" y="2873"/>
                    <a:pt x="9599" y="2864"/>
                  </a:cubicBezTo>
                  <a:cubicBezTo>
                    <a:pt x="9590" y="2860"/>
                    <a:pt x="9582" y="2858"/>
                    <a:pt x="9573" y="2858"/>
                  </a:cubicBezTo>
                  <a:close/>
                  <a:moveTo>
                    <a:pt x="10244" y="2881"/>
                  </a:moveTo>
                  <a:cubicBezTo>
                    <a:pt x="10179" y="2881"/>
                    <a:pt x="10125" y="2932"/>
                    <a:pt x="10116" y="2998"/>
                  </a:cubicBezTo>
                  <a:cubicBezTo>
                    <a:pt x="10108" y="3078"/>
                    <a:pt x="10152" y="3141"/>
                    <a:pt x="10232" y="3150"/>
                  </a:cubicBezTo>
                  <a:cubicBezTo>
                    <a:pt x="10239" y="3150"/>
                    <a:pt x="10246" y="3151"/>
                    <a:pt x="10252" y="3151"/>
                  </a:cubicBezTo>
                  <a:cubicBezTo>
                    <a:pt x="10321" y="3151"/>
                    <a:pt x="10367" y="3107"/>
                    <a:pt x="10375" y="3034"/>
                  </a:cubicBezTo>
                  <a:cubicBezTo>
                    <a:pt x="10384" y="2953"/>
                    <a:pt x="10339" y="2891"/>
                    <a:pt x="10259" y="2882"/>
                  </a:cubicBezTo>
                  <a:cubicBezTo>
                    <a:pt x="10254" y="2881"/>
                    <a:pt x="10249" y="2881"/>
                    <a:pt x="10244" y="2881"/>
                  </a:cubicBezTo>
                  <a:close/>
                  <a:moveTo>
                    <a:pt x="4580" y="2970"/>
                  </a:moveTo>
                  <a:cubicBezTo>
                    <a:pt x="4559" y="2970"/>
                    <a:pt x="4536" y="2979"/>
                    <a:pt x="4514" y="2998"/>
                  </a:cubicBezTo>
                  <a:cubicBezTo>
                    <a:pt x="4478" y="3034"/>
                    <a:pt x="4469" y="3069"/>
                    <a:pt x="4505" y="3105"/>
                  </a:cubicBezTo>
                  <a:cubicBezTo>
                    <a:pt x="4523" y="3132"/>
                    <a:pt x="4541" y="3141"/>
                    <a:pt x="4559" y="3158"/>
                  </a:cubicBezTo>
                  <a:cubicBezTo>
                    <a:pt x="4603" y="3158"/>
                    <a:pt x="4675" y="3114"/>
                    <a:pt x="4675" y="3078"/>
                  </a:cubicBezTo>
                  <a:cubicBezTo>
                    <a:pt x="4675" y="3060"/>
                    <a:pt x="4666" y="3042"/>
                    <a:pt x="4657" y="3025"/>
                  </a:cubicBezTo>
                  <a:cubicBezTo>
                    <a:pt x="4636" y="2988"/>
                    <a:pt x="4609" y="2970"/>
                    <a:pt x="4580" y="2970"/>
                  </a:cubicBezTo>
                  <a:close/>
                  <a:moveTo>
                    <a:pt x="5250" y="2988"/>
                  </a:moveTo>
                  <a:cubicBezTo>
                    <a:pt x="5201" y="2988"/>
                    <a:pt x="5156" y="3029"/>
                    <a:pt x="5147" y="3078"/>
                  </a:cubicBezTo>
                  <a:cubicBezTo>
                    <a:pt x="5139" y="3132"/>
                    <a:pt x="5183" y="3176"/>
                    <a:pt x="5237" y="3185"/>
                  </a:cubicBezTo>
                  <a:cubicBezTo>
                    <a:pt x="5241" y="3186"/>
                    <a:pt x="5246" y="3186"/>
                    <a:pt x="5250" y="3186"/>
                  </a:cubicBezTo>
                  <a:cubicBezTo>
                    <a:pt x="5298" y="3186"/>
                    <a:pt x="5336" y="3146"/>
                    <a:pt x="5344" y="3105"/>
                  </a:cubicBezTo>
                  <a:cubicBezTo>
                    <a:pt x="5353" y="3051"/>
                    <a:pt x="5308" y="2998"/>
                    <a:pt x="5263" y="2989"/>
                  </a:cubicBezTo>
                  <a:cubicBezTo>
                    <a:pt x="5259" y="2988"/>
                    <a:pt x="5254" y="2988"/>
                    <a:pt x="5250" y="2988"/>
                  </a:cubicBezTo>
                  <a:close/>
                  <a:moveTo>
                    <a:pt x="10903" y="2923"/>
                  </a:moveTo>
                  <a:cubicBezTo>
                    <a:pt x="10879" y="2923"/>
                    <a:pt x="10857" y="2933"/>
                    <a:pt x="10830" y="2953"/>
                  </a:cubicBezTo>
                  <a:cubicBezTo>
                    <a:pt x="10794" y="2971"/>
                    <a:pt x="10768" y="2998"/>
                    <a:pt x="10786" y="3042"/>
                  </a:cubicBezTo>
                  <a:cubicBezTo>
                    <a:pt x="10759" y="3087"/>
                    <a:pt x="10786" y="3114"/>
                    <a:pt x="10803" y="3141"/>
                  </a:cubicBezTo>
                  <a:cubicBezTo>
                    <a:pt x="10830" y="3185"/>
                    <a:pt x="10866" y="3185"/>
                    <a:pt x="10902" y="3194"/>
                  </a:cubicBezTo>
                  <a:cubicBezTo>
                    <a:pt x="10908" y="3196"/>
                    <a:pt x="10914" y="3196"/>
                    <a:pt x="10920" y="3196"/>
                  </a:cubicBezTo>
                  <a:cubicBezTo>
                    <a:pt x="10947" y="3196"/>
                    <a:pt x="10971" y="3182"/>
                    <a:pt x="11000" y="3167"/>
                  </a:cubicBezTo>
                  <a:cubicBezTo>
                    <a:pt x="11035" y="3141"/>
                    <a:pt x="11035" y="3105"/>
                    <a:pt x="11044" y="3069"/>
                  </a:cubicBezTo>
                  <a:cubicBezTo>
                    <a:pt x="11053" y="3034"/>
                    <a:pt x="11035" y="3007"/>
                    <a:pt x="11017" y="2971"/>
                  </a:cubicBezTo>
                  <a:cubicBezTo>
                    <a:pt x="10991" y="2935"/>
                    <a:pt x="10964" y="2935"/>
                    <a:pt x="10928" y="2926"/>
                  </a:cubicBezTo>
                  <a:cubicBezTo>
                    <a:pt x="10919" y="2924"/>
                    <a:pt x="10911" y="2923"/>
                    <a:pt x="10903" y="2923"/>
                  </a:cubicBezTo>
                  <a:close/>
                  <a:moveTo>
                    <a:pt x="5907" y="3032"/>
                  </a:moveTo>
                  <a:cubicBezTo>
                    <a:pt x="5861" y="3032"/>
                    <a:pt x="5825" y="3067"/>
                    <a:pt x="5817" y="3123"/>
                  </a:cubicBezTo>
                  <a:cubicBezTo>
                    <a:pt x="5808" y="3176"/>
                    <a:pt x="5843" y="3221"/>
                    <a:pt x="5906" y="3230"/>
                  </a:cubicBezTo>
                  <a:cubicBezTo>
                    <a:pt x="5911" y="3231"/>
                    <a:pt x="5917" y="3231"/>
                    <a:pt x="5922" y="3231"/>
                  </a:cubicBezTo>
                  <a:cubicBezTo>
                    <a:pt x="5968" y="3231"/>
                    <a:pt x="6005" y="3197"/>
                    <a:pt x="6013" y="3141"/>
                  </a:cubicBezTo>
                  <a:cubicBezTo>
                    <a:pt x="6022" y="3087"/>
                    <a:pt x="5986" y="3042"/>
                    <a:pt x="5924" y="3034"/>
                  </a:cubicBezTo>
                  <a:cubicBezTo>
                    <a:pt x="5918" y="3033"/>
                    <a:pt x="5913" y="3032"/>
                    <a:pt x="5907" y="3032"/>
                  </a:cubicBezTo>
                  <a:close/>
                  <a:moveTo>
                    <a:pt x="11597" y="2935"/>
                  </a:moveTo>
                  <a:cubicBezTo>
                    <a:pt x="11562" y="2935"/>
                    <a:pt x="11517" y="2944"/>
                    <a:pt x="11499" y="2971"/>
                  </a:cubicBezTo>
                  <a:cubicBezTo>
                    <a:pt x="11464" y="2989"/>
                    <a:pt x="11437" y="3034"/>
                    <a:pt x="11437" y="3060"/>
                  </a:cubicBezTo>
                  <a:cubicBezTo>
                    <a:pt x="11437" y="3096"/>
                    <a:pt x="11437" y="3141"/>
                    <a:pt x="11464" y="3176"/>
                  </a:cubicBezTo>
                  <a:cubicBezTo>
                    <a:pt x="11490" y="3203"/>
                    <a:pt x="11526" y="3212"/>
                    <a:pt x="11562" y="3239"/>
                  </a:cubicBezTo>
                  <a:cubicBezTo>
                    <a:pt x="11597" y="3221"/>
                    <a:pt x="11642" y="3221"/>
                    <a:pt x="11669" y="3203"/>
                  </a:cubicBezTo>
                  <a:cubicBezTo>
                    <a:pt x="11695" y="3176"/>
                    <a:pt x="11722" y="3141"/>
                    <a:pt x="11722" y="3105"/>
                  </a:cubicBezTo>
                  <a:cubicBezTo>
                    <a:pt x="11731" y="3069"/>
                    <a:pt x="11713" y="3025"/>
                    <a:pt x="11695" y="2998"/>
                  </a:cubicBezTo>
                  <a:cubicBezTo>
                    <a:pt x="11669" y="2971"/>
                    <a:pt x="11633" y="2944"/>
                    <a:pt x="11597" y="2935"/>
                  </a:cubicBezTo>
                  <a:close/>
                  <a:moveTo>
                    <a:pt x="901" y="3132"/>
                  </a:moveTo>
                  <a:cubicBezTo>
                    <a:pt x="874" y="3132"/>
                    <a:pt x="839" y="3158"/>
                    <a:pt x="830" y="3194"/>
                  </a:cubicBezTo>
                  <a:cubicBezTo>
                    <a:pt x="830" y="3230"/>
                    <a:pt x="856" y="3265"/>
                    <a:pt x="883" y="3265"/>
                  </a:cubicBezTo>
                  <a:cubicBezTo>
                    <a:pt x="888" y="3267"/>
                    <a:pt x="893" y="3267"/>
                    <a:pt x="897" y="3267"/>
                  </a:cubicBezTo>
                  <a:cubicBezTo>
                    <a:pt x="928" y="3267"/>
                    <a:pt x="956" y="3243"/>
                    <a:pt x="963" y="3212"/>
                  </a:cubicBezTo>
                  <a:cubicBezTo>
                    <a:pt x="972" y="3176"/>
                    <a:pt x="946" y="3141"/>
                    <a:pt x="901" y="3132"/>
                  </a:cubicBezTo>
                  <a:close/>
                  <a:moveTo>
                    <a:pt x="6575" y="3042"/>
                  </a:moveTo>
                  <a:cubicBezTo>
                    <a:pt x="6566" y="3048"/>
                    <a:pt x="6555" y="3049"/>
                    <a:pt x="6544" y="3049"/>
                  </a:cubicBezTo>
                  <a:cubicBezTo>
                    <a:pt x="6538" y="3049"/>
                    <a:pt x="6532" y="3049"/>
                    <a:pt x="6527" y="3049"/>
                  </a:cubicBezTo>
                  <a:cubicBezTo>
                    <a:pt x="6510" y="3049"/>
                    <a:pt x="6495" y="3051"/>
                    <a:pt x="6486" y="3069"/>
                  </a:cubicBezTo>
                  <a:cubicBezTo>
                    <a:pt x="6477" y="3096"/>
                    <a:pt x="6450" y="3123"/>
                    <a:pt x="6450" y="3141"/>
                  </a:cubicBezTo>
                  <a:cubicBezTo>
                    <a:pt x="6459" y="3167"/>
                    <a:pt x="6450" y="3203"/>
                    <a:pt x="6477" y="3230"/>
                  </a:cubicBezTo>
                  <a:cubicBezTo>
                    <a:pt x="6503" y="3239"/>
                    <a:pt x="6530" y="3257"/>
                    <a:pt x="6548" y="3274"/>
                  </a:cubicBezTo>
                  <a:cubicBezTo>
                    <a:pt x="6575" y="3248"/>
                    <a:pt x="6619" y="3265"/>
                    <a:pt x="6637" y="3239"/>
                  </a:cubicBezTo>
                  <a:cubicBezTo>
                    <a:pt x="6655" y="3212"/>
                    <a:pt x="6682" y="3185"/>
                    <a:pt x="6673" y="3167"/>
                  </a:cubicBezTo>
                  <a:cubicBezTo>
                    <a:pt x="6673" y="3141"/>
                    <a:pt x="6682" y="3096"/>
                    <a:pt x="6646" y="3078"/>
                  </a:cubicBezTo>
                  <a:cubicBezTo>
                    <a:pt x="6628" y="3069"/>
                    <a:pt x="6602" y="3051"/>
                    <a:pt x="6575" y="3042"/>
                  </a:cubicBezTo>
                  <a:close/>
                  <a:moveTo>
                    <a:pt x="12249" y="2971"/>
                  </a:moveTo>
                  <a:cubicBezTo>
                    <a:pt x="12213" y="2980"/>
                    <a:pt x="12177" y="2980"/>
                    <a:pt x="12142" y="3007"/>
                  </a:cubicBezTo>
                  <a:cubicBezTo>
                    <a:pt x="12106" y="3034"/>
                    <a:pt x="12088" y="3069"/>
                    <a:pt x="12079" y="3105"/>
                  </a:cubicBezTo>
                  <a:cubicBezTo>
                    <a:pt x="12070" y="3176"/>
                    <a:pt x="12124" y="3257"/>
                    <a:pt x="12204" y="3274"/>
                  </a:cubicBezTo>
                  <a:cubicBezTo>
                    <a:pt x="12212" y="3276"/>
                    <a:pt x="12221" y="3277"/>
                    <a:pt x="12229" y="3277"/>
                  </a:cubicBezTo>
                  <a:cubicBezTo>
                    <a:pt x="12295" y="3277"/>
                    <a:pt x="12366" y="3220"/>
                    <a:pt x="12373" y="3150"/>
                  </a:cubicBezTo>
                  <a:cubicBezTo>
                    <a:pt x="12382" y="3114"/>
                    <a:pt x="12373" y="3078"/>
                    <a:pt x="12356" y="3042"/>
                  </a:cubicBezTo>
                  <a:cubicBezTo>
                    <a:pt x="12329" y="3007"/>
                    <a:pt x="12284" y="2998"/>
                    <a:pt x="12249" y="2971"/>
                  </a:cubicBezTo>
                  <a:close/>
                  <a:moveTo>
                    <a:pt x="1579" y="3158"/>
                  </a:moveTo>
                  <a:cubicBezTo>
                    <a:pt x="1543" y="3158"/>
                    <a:pt x="1508" y="3176"/>
                    <a:pt x="1499" y="3221"/>
                  </a:cubicBezTo>
                  <a:cubicBezTo>
                    <a:pt x="1499" y="3257"/>
                    <a:pt x="1526" y="3292"/>
                    <a:pt x="1552" y="3292"/>
                  </a:cubicBezTo>
                  <a:cubicBezTo>
                    <a:pt x="1557" y="3293"/>
                    <a:pt x="1562" y="3294"/>
                    <a:pt x="1566" y="3294"/>
                  </a:cubicBezTo>
                  <a:cubicBezTo>
                    <a:pt x="1597" y="3294"/>
                    <a:pt x="1625" y="3270"/>
                    <a:pt x="1633" y="3239"/>
                  </a:cubicBezTo>
                  <a:cubicBezTo>
                    <a:pt x="1641" y="3203"/>
                    <a:pt x="1615" y="3167"/>
                    <a:pt x="1579" y="3158"/>
                  </a:cubicBezTo>
                  <a:close/>
                  <a:moveTo>
                    <a:pt x="7231" y="3084"/>
                  </a:moveTo>
                  <a:cubicBezTo>
                    <a:pt x="7181" y="3084"/>
                    <a:pt x="7127" y="3130"/>
                    <a:pt x="7119" y="3176"/>
                  </a:cubicBezTo>
                  <a:cubicBezTo>
                    <a:pt x="7101" y="3230"/>
                    <a:pt x="7155" y="3301"/>
                    <a:pt x="7208" y="3310"/>
                  </a:cubicBezTo>
                  <a:cubicBezTo>
                    <a:pt x="7213" y="3311"/>
                    <a:pt x="7218" y="3311"/>
                    <a:pt x="7222" y="3311"/>
                  </a:cubicBezTo>
                  <a:cubicBezTo>
                    <a:pt x="7274" y="3311"/>
                    <a:pt x="7334" y="3269"/>
                    <a:pt x="7342" y="3212"/>
                  </a:cubicBezTo>
                  <a:cubicBezTo>
                    <a:pt x="7351" y="3167"/>
                    <a:pt x="7306" y="3096"/>
                    <a:pt x="7253" y="3087"/>
                  </a:cubicBezTo>
                  <a:cubicBezTo>
                    <a:pt x="7246" y="3085"/>
                    <a:pt x="7238" y="3084"/>
                    <a:pt x="7231" y="3084"/>
                  </a:cubicBezTo>
                  <a:close/>
                  <a:moveTo>
                    <a:pt x="2208" y="3200"/>
                  </a:moveTo>
                  <a:cubicBezTo>
                    <a:pt x="2176" y="3200"/>
                    <a:pt x="2175" y="3216"/>
                    <a:pt x="2168" y="3265"/>
                  </a:cubicBezTo>
                  <a:cubicBezTo>
                    <a:pt x="2159" y="3319"/>
                    <a:pt x="2159" y="3328"/>
                    <a:pt x="2230" y="3337"/>
                  </a:cubicBezTo>
                  <a:cubicBezTo>
                    <a:pt x="2241" y="3339"/>
                    <a:pt x="2251" y="3340"/>
                    <a:pt x="2258" y="3340"/>
                  </a:cubicBezTo>
                  <a:cubicBezTo>
                    <a:pt x="2287" y="3340"/>
                    <a:pt x="2295" y="3324"/>
                    <a:pt x="2302" y="3274"/>
                  </a:cubicBezTo>
                  <a:cubicBezTo>
                    <a:pt x="2302" y="3221"/>
                    <a:pt x="2302" y="3212"/>
                    <a:pt x="2239" y="3203"/>
                  </a:cubicBezTo>
                  <a:cubicBezTo>
                    <a:pt x="2226" y="3201"/>
                    <a:pt x="2216" y="3200"/>
                    <a:pt x="2208" y="3200"/>
                  </a:cubicBezTo>
                  <a:close/>
                  <a:moveTo>
                    <a:pt x="7892" y="3104"/>
                  </a:moveTo>
                  <a:cubicBezTo>
                    <a:pt x="7833" y="3104"/>
                    <a:pt x="7795" y="3140"/>
                    <a:pt x="7779" y="3212"/>
                  </a:cubicBezTo>
                  <a:cubicBezTo>
                    <a:pt x="7770" y="3283"/>
                    <a:pt x="7806" y="3328"/>
                    <a:pt x="7886" y="3337"/>
                  </a:cubicBezTo>
                  <a:cubicBezTo>
                    <a:pt x="7898" y="3340"/>
                    <a:pt x="7910" y="3341"/>
                    <a:pt x="7920" y="3341"/>
                  </a:cubicBezTo>
                  <a:cubicBezTo>
                    <a:pt x="7972" y="3341"/>
                    <a:pt x="8004" y="3305"/>
                    <a:pt x="8011" y="3239"/>
                  </a:cubicBezTo>
                  <a:cubicBezTo>
                    <a:pt x="8029" y="3167"/>
                    <a:pt x="7993" y="3123"/>
                    <a:pt x="7913" y="3105"/>
                  </a:cubicBezTo>
                  <a:cubicBezTo>
                    <a:pt x="7906" y="3104"/>
                    <a:pt x="7899" y="3104"/>
                    <a:pt x="7892" y="3104"/>
                  </a:cubicBezTo>
                  <a:close/>
                  <a:moveTo>
                    <a:pt x="8484" y="3239"/>
                  </a:moveTo>
                  <a:cubicBezTo>
                    <a:pt x="8475" y="3239"/>
                    <a:pt x="8448" y="3239"/>
                    <a:pt x="8448" y="3248"/>
                  </a:cubicBezTo>
                  <a:cubicBezTo>
                    <a:pt x="8448" y="3265"/>
                    <a:pt x="8430" y="3292"/>
                    <a:pt x="8448" y="3319"/>
                  </a:cubicBezTo>
                  <a:cubicBezTo>
                    <a:pt x="8472" y="3351"/>
                    <a:pt x="8496" y="3383"/>
                    <a:pt x="8533" y="3383"/>
                  </a:cubicBezTo>
                  <a:cubicBezTo>
                    <a:pt x="8537" y="3383"/>
                    <a:pt x="8542" y="3382"/>
                    <a:pt x="8546" y="3381"/>
                  </a:cubicBezTo>
                  <a:cubicBezTo>
                    <a:pt x="8560" y="3388"/>
                    <a:pt x="8572" y="3391"/>
                    <a:pt x="8583" y="3391"/>
                  </a:cubicBezTo>
                  <a:cubicBezTo>
                    <a:pt x="8618" y="3391"/>
                    <a:pt x="8644" y="3366"/>
                    <a:pt x="8671" y="3346"/>
                  </a:cubicBezTo>
                  <a:cubicBezTo>
                    <a:pt x="8680" y="3337"/>
                    <a:pt x="8671" y="3301"/>
                    <a:pt x="8662" y="3301"/>
                  </a:cubicBezTo>
                  <a:cubicBezTo>
                    <a:pt x="8600" y="3274"/>
                    <a:pt x="8546" y="3257"/>
                    <a:pt x="8484" y="3239"/>
                  </a:cubicBezTo>
                  <a:close/>
                  <a:moveTo>
                    <a:pt x="2908" y="3230"/>
                  </a:moveTo>
                  <a:cubicBezTo>
                    <a:pt x="2882" y="3230"/>
                    <a:pt x="2819" y="3274"/>
                    <a:pt x="2819" y="3301"/>
                  </a:cubicBezTo>
                  <a:cubicBezTo>
                    <a:pt x="2810" y="3328"/>
                    <a:pt x="2855" y="3390"/>
                    <a:pt x="2882" y="3399"/>
                  </a:cubicBezTo>
                  <a:cubicBezTo>
                    <a:pt x="2908" y="3399"/>
                    <a:pt x="2971" y="3355"/>
                    <a:pt x="2980" y="3328"/>
                  </a:cubicBezTo>
                  <a:cubicBezTo>
                    <a:pt x="2989" y="3301"/>
                    <a:pt x="2935" y="3239"/>
                    <a:pt x="2908" y="3230"/>
                  </a:cubicBezTo>
                  <a:close/>
                  <a:moveTo>
                    <a:pt x="3577" y="3257"/>
                  </a:moveTo>
                  <a:cubicBezTo>
                    <a:pt x="3533" y="3257"/>
                    <a:pt x="3488" y="3283"/>
                    <a:pt x="3479" y="3328"/>
                  </a:cubicBezTo>
                  <a:cubicBezTo>
                    <a:pt x="3479" y="3373"/>
                    <a:pt x="3506" y="3417"/>
                    <a:pt x="3551" y="3426"/>
                  </a:cubicBezTo>
                  <a:cubicBezTo>
                    <a:pt x="3604" y="3426"/>
                    <a:pt x="3640" y="3399"/>
                    <a:pt x="3649" y="3355"/>
                  </a:cubicBezTo>
                  <a:cubicBezTo>
                    <a:pt x="3658" y="3301"/>
                    <a:pt x="3622" y="3265"/>
                    <a:pt x="3577" y="3257"/>
                  </a:cubicBezTo>
                  <a:close/>
                  <a:moveTo>
                    <a:pt x="9242" y="3158"/>
                  </a:moveTo>
                  <a:cubicBezTo>
                    <a:pt x="9215" y="3167"/>
                    <a:pt x="9171" y="3167"/>
                    <a:pt x="9153" y="3194"/>
                  </a:cubicBezTo>
                  <a:cubicBezTo>
                    <a:pt x="9135" y="3212"/>
                    <a:pt x="9099" y="3239"/>
                    <a:pt x="9099" y="3274"/>
                  </a:cubicBezTo>
                  <a:cubicBezTo>
                    <a:pt x="9099" y="3319"/>
                    <a:pt x="9117" y="3355"/>
                    <a:pt x="9135" y="3381"/>
                  </a:cubicBezTo>
                  <a:cubicBezTo>
                    <a:pt x="9144" y="3399"/>
                    <a:pt x="9189" y="3417"/>
                    <a:pt x="9215" y="3426"/>
                  </a:cubicBezTo>
                  <a:cubicBezTo>
                    <a:pt x="9251" y="3417"/>
                    <a:pt x="9296" y="3417"/>
                    <a:pt x="9314" y="3399"/>
                  </a:cubicBezTo>
                  <a:cubicBezTo>
                    <a:pt x="9331" y="3373"/>
                    <a:pt x="9367" y="3346"/>
                    <a:pt x="9367" y="3310"/>
                  </a:cubicBezTo>
                  <a:cubicBezTo>
                    <a:pt x="9358" y="3274"/>
                    <a:pt x="9358" y="3230"/>
                    <a:pt x="9340" y="3212"/>
                  </a:cubicBezTo>
                  <a:cubicBezTo>
                    <a:pt x="9314" y="3194"/>
                    <a:pt x="9287" y="3158"/>
                    <a:pt x="9242" y="3158"/>
                  </a:cubicBezTo>
                  <a:close/>
                  <a:moveTo>
                    <a:pt x="4225" y="3299"/>
                  </a:moveTo>
                  <a:cubicBezTo>
                    <a:pt x="4176" y="3299"/>
                    <a:pt x="4156" y="3320"/>
                    <a:pt x="4148" y="3373"/>
                  </a:cubicBezTo>
                  <a:cubicBezTo>
                    <a:pt x="4139" y="3426"/>
                    <a:pt x="4157" y="3453"/>
                    <a:pt x="4220" y="3462"/>
                  </a:cubicBezTo>
                  <a:cubicBezTo>
                    <a:pt x="4228" y="3463"/>
                    <a:pt x="4237" y="3464"/>
                    <a:pt x="4244" y="3464"/>
                  </a:cubicBezTo>
                  <a:cubicBezTo>
                    <a:pt x="4284" y="3464"/>
                    <a:pt x="4310" y="3444"/>
                    <a:pt x="4318" y="3399"/>
                  </a:cubicBezTo>
                  <a:cubicBezTo>
                    <a:pt x="4327" y="3337"/>
                    <a:pt x="4309" y="3310"/>
                    <a:pt x="4255" y="3301"/>
                  </a:cubicBezTo>
                  <a:cubicBezTo>
                    <a:pt x="4244" y="3300"/>
                    <a:pt x="4234" y="3299"/>
                    <a:pt x="4225" y="3299"/>
                  </a:cubicBezTo>
                  <a:close/>
                  <a:moveTo>
                    <a:pt x="9893" y="3202"/>
                  </a:moveTo>
                  <a:cubicBezTo>
                    <a:pt x="9830" y="3202"/>
                    <a:pt x="9777" y="3246"/>
                    <a:pt x="9769" y="3319"/>
                  </a:cubicBezTo>
                  <a:cubicBezTo>
                    <a:pt x="9760" y="3399"/>
                    <a:pt x="9804" y="3462"/>
                    <a:pt x="9885" y="3471"/>
                  </a:cubicBezTo>
                  <a:cubicBezTo>
                    <a:pt x="9891" y="3471"/>
                    <a:pt x="9898" y="3472"/>
                    <a:pt x="9904" y="3472"/>
                  </a:cubicBezTo>
                  <a:cubicBezTo>
                    <a:pt x="9974" y="3472"/>
                    <a:pt x="10019" y="3428"/>
                    <a:pt x="10027" y="3355"/>
                  </a:cubicBezTo>
                  <a:cubicBezTo>
                    <a:pt x="10045" y="3274"/>
                    <a:pt x="9992" y="3212"/>
                    <a:pt x="9911" y="3203"/>
                  </a:cubicBezTo>
                  <a:cubicBezTo>
                    <a:pt x="9905" y="3202"/>
                    <a:pt x="9899" y="3202"/>
                    <a:pt x="9893" y="3202"/>
                  </a:cubicBezTo>
                  <a:close/>
                  <a:moveTo>
                    <a:pt x="10545" y="3229"/>
                  </a:moveTo>
                  <a:cubicBezTo>
                    <a:pt x="10481" y="3229"/>
                    <a:pt x="10428" y="3272"/>
                    <a:pt x="10420" y="3346"/>
                  </a:cubicBezTo>
                  <a:cubicBezTo>
                    <a:pt x="10411" y="3417"/>
                    <a:pt x="10455" y="3480"/>
                    <a:pt x="10536" y="3497"/>
                  </a:cubicBezTo>
                  <a:cubicBezTo>
                    <a:pt x="10542" y="3498"/>
                    <a:pt x="10547" y="3498"/>
                    <a:pt x="10553" y="3498"/>
                  </a:cubicBezTo>
                  <a:cubicBezTo>
                    <a:pt x="10624" y="3498"/>
                    <a:pt x="10670" y="3447"/>
                    <a:pt x="10678" y="3373"/>
                  </a:cubicBezTo>
                  <a:cubicBezTo>
                    <a:pt x="10696" y="3301"/>
                    <a:pt x="10643" y="3239"/>
                    <a:pt x="10563" y="3230"/>
                  </a:cubicBezTo>
                  <a:cubicBezTo>
                    <a:pt x="10556" y="3229"/>
                    <a:pt x="10551" y="3229"/>
                    <a:pt x="10545" y="3229"/>
                  </a:cubicBezTo>
                  <a:close/>
                  <a:moveTo>
                    <a:pt x="4902" y="3309"/>
                  </a:moveTo>
                  <a:cubicBezTo>
                    <a:pt x="4853" y="3309"/>
                    <a:pt x="4808" y="3350"/>
                    <a:pt x="4800" y="3399"/>
                  </a:cubicBezTo>
                  <a:cubicBezTo>
                    <a:pt x="4791" y="3453"/>
                    <a:pt x="4835" y="3497"/>
                    <a:pt x="4889" y="3506"/>
                  </a:cubicBezTo>
                  <a:cubicBezTo>
                    <a:pt x="4893" y="3507"/>
                    <a:pt x="4898" y="3508"/>
                    <a:pt x="4903" y="3508"/>
                  </a:cubicBezTo>
                  <a:cubicBezTo>
                    <a:pt x="4951" y="3508"/>
                    <a:pt x="4996" y="3467"/>
                    <a:pt x="4996" y="3426"/>
                  </a:cubicBezTo>
                  <a:cubicBezTo>
                    <a:pt x="5005" y="3373"/>
                    <a:pt x="4969" y="3319"/>
                    <a:pt x="4915" y="3310"/>
                  </a:cubicBezTo>
                  <a:cubicBezTo>
                    <a:pt x="4911" y="3309"/>
                    <a:pt x="4906" y="3309"/>
                    <a:pt x="4902" y="3309"/>
                  </a:cubicBezTo>
                  <a:close/>
                  <a:moveTo>
                    <a:pt x="11195" y="3267"/>
                  </a:moveTo>
                  <a:cubicBezTo>
                    <a:pt x="11172" y="3267"/>
                    <a:pt x="11153" y="3282"/>
                    <a:pt x="11133" y="3301"/>
                  </a:cubicBezTo>
                  <a:cubicBezTo>
                    <a:pt x="11098" y="3319"/>
                    <a:pt x="11089" y="3355"/>
                    <a:pt x="11080" y="3390"/>
                  </a:cubicBezTo>
                  <a:cubicBezTo>
                    <a:pt x="11080" y="3426"/>
                    <a:pt x="11080" y="3453"/>
                    <a:pt x="11107" y="3489"/>
                  </a:cubicBezTo>
                  <a:cubicBezTo>
                    <a:pt x="11133" y="3524"/>
                    <a:pt x="11160" y="3533"/>
                    <a:pt x="11205" y="3533"/>
                  </a:cubicBezTo>
                  <a:cubicBezTo>
                    <a:pt x="11215" y="3538"/>
                    <a:pt x="11225" y="3541"/>
                    <a:pt x="11234" y="3541"/>
                  </a:cubicBezTo>
                  <a:cubicBezTo>
                    <a:pt x="11257" y="3541"/>
                    <a:pt x="11278" y="3528"/>
                    <a:pt x="11303" y="3515"/>
                  </a:cubicBezTo>
                  <a:cubicBezTo>
                    <a:pt x="11339" y="3489"/>
                    <a:pt x="11339" y="3453"/>
                    <a:pt x="11348" y="3417"/>
                  </a:cubicBezTo>
                  <a:cubicBezTo>
                    <a:pt x="11356" y="3381"/>
                    <a:pt x="11339" y="3355"/>
                    <a:pt x="11321" y="3319"/>
                  </a:cubicBezTo>
                  <a:cubicBezTo>
                    <a:pt x="11303" y="3274"/>
                    <a:pt x="11267" y="3283"/>
                    <a:pt x="11223" y="3274"/>
                  </a:cubicBezTo>
                  <a:cubicBezTo>
                    <a:pt x="11213" y="3269"/>
                    <a:pt x="11203" y="3267"/>
                    <a:pt x="11195" y="3267"/>
                  </a:cubicBezTo>
                  <a:close/>
                  <a:moveTo>
                    <a:pt x="5544" y="3353"/>
                  </a:moveTo>
                  <a:cubicBezTo>
                    <a:pt x="5494" y="3353"/>
                    <a:pt x="5459" y="3380"/>
                    <a:pt x="5451" y="3435"/>
                  </a:cubicBezTo>
                  <a:cubicBezTo>
                    <a:pt x="5442" y="3497"/>
                    <a:pt x="5478" y="3542"/>
                    <a:pt x="5540" y="3551"/>
                  </a:cubicBezTo>
                  <a:cubicBezTo>
                    <a:pt x="5545" y="3552"/>
                    <a:pt x="5551" y="3552"/>
                    <a:pt x="5556" y="3552"/>
                  </a:cubicBezTo>
                  <a:cubicBezTo>
                    <a:pt x="5602" y="3552"/>
                    <a:pt x="5639" y="3518"/>
                    <a:pt x="5647" y="3462"/>
                  </a:cubicBezTo>
                  <a:cubicBezTo>
                    <a:pt x="5656" y="3399"/>
                    <a:pt x="5620" y="3355"/>
                    <a:pt x="5567" y="3355"/>
                  </a:cubicBezTo>
                  <a:cubicBezTo>
                    <a:pt x="5559" y="3354"/>
                    <a:pt x="5551" y="3353"/>
                    <a:pt x="5544" y="3353"/>
                  </a:cubicBezTo>
                  <a:close/>
                  <a:moveTo>
                    <a:pt x="11910" y="3283"/>
                  </a:moveTo>
                  <a:cubicBezTo>
                    <a:pt x="11892" y="3283"/>
                    <a:pt x="11820" y="3301"/>
                    <a:pt x="11811" y="3301"/>
                  </a:cubicBezTo>
                  <a:cubicBezTo>
                    <a:pt x="11767" y="3328"/>
                    <a:pt x="11749" y="3364"/>
                    <a:pt x="11740" y="3399"/>
                  </a:cubicBezTo>
                  <a:cubicBezTo>
                    <a:pt x="11722" y="3480"/>
                    <a:pt x="11776" y="3560"/>
                    <a:pt x="11856" y="3578"/>
                  </a:cubicBezTo>
                  <a:cubicBezTo>
                    <a:pt x="11865" y="3580"/>
                    <a:pt x="11875" y="3581"/>
                    <a:pt x="11884" y="3581"/>
                  </a:cubicBezTo>
                  <a:cubicBezTo>
                    <a:pt x="11954" y="3581"/>
                    <a:pt x="12019" y="3523"/>
                    <a:pt x="12034" y="3444"/>
                  </a:cubicBezTo>
                  <a:cubicBezTo>
                    <a:pt x="12026" y="3417"/>
                    <a:pt x="12034" y="3381"/>
                    <a:pt x="12008" y="3346"/>
                  </a:cubicBezTo>
                  <a:cubicBezTo>
                    <a:pt x="11981" y="3310"/>
                    <a:pt x="11945" y="3292"/>
                    <a:pt x="11910" y="3283"/>
                  </a:cubicBezTo>
                  <a:close/>
                  <a:moveTo>
                    <a:pt x="598" y="3480"/>
                  </a:moveTo>
                  <a:cubicBezTo>
                    <a:pt x="598" y="3480"/>
                    <a:pt x="589" y="3489"/>
                    <a:pt x="589" y="3489"/>
                  </a:cubicBezTo>
                  <a:cubicBezTo>
                    <a:pt x="580" y="3497"/>
                    <a:pt x="571" y="3515"/>
                    <a:pt x="571" y="3533"/>
                  </a:cubicBezTo>
                  <a:cubicBezTo>
                    <a:pt x="562" y="3551"/>
                    <a:pt x="562" y="3569"/>
                    <a:pt x="562" y="3587"/>
                  </a:cubicBezTo>
                  <a:lnTo>
                    <a:pt x="571" y="3587"/>
                  </a:lnTo>
                  <a:cubicBezTo>
                    <a:pt x="589" y="3569"/>
                    <a:pt x="616" y="3569"/>
                    <a:pt x="616" y="3542"/>
                  </a:cubicBezTo>
                  <a:cubicBezTo>
                    <a:pt x="616" y="3533"/>
                    <a:pt x="616" y="3524"/>
                    <a:pt x="616" y="3515"/>
                  </a:cubicBezTo>
                  <a:cubicBezTo>
                    <a:pt x="616" y="3515"/>
                    <a:pt x="616" y="3506"/>
                    <a:pt x="607" y="3489"/>
                  </a:cubicBezTo>
                  <a:cubicBezTo>
                    <a:pt x="607" y="3489"/>
                    <a:pt x="607" y="3480"/>
                    <a:pt x="598" y="3480"/>
                  </a:cubicBezTo>
                  <a:close/>
                  <a:moveTo>
                    <a:pt x="6224" y="3361"/>
                  </a:moveTo>
                  <a:cubicBezTo>
                    <a:pt x="6205" y="3361"/>
                    <a:pt x="6177" y="3374"/>
                    <a:pt x="6156" y="3381"/>
                  </a:cubicBezTo>
                  <a:cubicBezTo>
                    <a:pt x="6120" y="3390"/>
                    <a:pt x="6120" y="3435"/>
                    <a:pt x="6102" y="3453"/>
                  </a:cubicBezTo>
                  <a:cubicBezTo>
                    <a:pt x="6093" y="3471"/>
                    <a:pt x="6120" y="3506"/>
                    <a:pt x="6120" y="3533"/>
                  </a:cubicBezTo>
                  <a:cubicBezTo>
                    <a:pt x="6138" y="3578"/>
                    <a:pt x="6182" y="3560"/>
                    <a:pt x="6191" y="3596"/>
                  </a:cubicBezTo>
                  <a:cubicBezTo>
                    <a:pt x="6227" y="3587"/>
                    <a:pt x="6254" y="3578"/>
                    <a:pt x="6280" y="3569"/>
                  </a:cubicBezTo>
                  <a:cubicBezTo>
                    <a:pt x="6316" y="3560"/>
                    <a:pt x="6316" y="3515"/>
                    <a:pt x="6334" y="3489"/>
                  </a:cubicBezTo>
                  <a:cubicBezTo>
                    <a:pt x="6343" y="3471"/>
                    <a:pt x="6316" y="3444"/>
                    <a:pt x="6316" y="3417"/>
                  </a:cubicBezTo>
                  <a:cubicBezTo>
                    <a:pt x="6307" y="3381"/>
                    <a:pt x="6263" y="3381"/>
                    <a:pt x="6236" y="3364"/>
                  </a:cubicBezTo>
                  <a:cubicBezTo>
                    <a:pt x="6232" y="3362"/>
                    <a:pt x="6228" y="3361"/>
                    <a:pt x="6224" y="3361"/>
                  </a:cubicBezTo>
                  <a:close/>
                  <a:moveTo>
                    <a:pt x="1231" y="3480"/>
                  </a:moveTo>
                  <a:cubicBezTo>
                    <a:pt x="1187" y="3480"/>
                    <a:pt x="1160" y="3506"/>
                    <a:pt x="1151" y="3542"/>
                  </a:cubicBezTo>
                  <a:cubicBezTo>
                    <a:pt x="1151" y="3578"/>
                    <a:pt x="1178" y="3613"/>
                    <a:pt x="1213" y="3613"/>
                  </a:cubicBezTo>
                  <a:cubicBezTo>
                    <a:pt x="1218" y="3615"/>
                    <a:pt x="1222" y="3615"/>
                    <a:pt x="1227" y="3615"/>
                  </a:cubicBezTo>
                  <a:cubicBezTo>
                    <a:pt x="1256" y="3615"/>
                    <a:pt x="1277" y="3591"/>
                    <a:pt x="1285" y="3560"/>
                  </a:cubicBezTo>
                  <a:cubicBezTo>
                    <a:pt x="1294" y="3524"/>
                    <a:pt x="1267" y="3489"/>
                    <a:pt x="1231" y="3480"/>
                  </a:cubicBezTo>
                  <a:close/>
                  <a:moveTo>
                    <a:pt x="12463" y="3364"/>
                  </a:moveTo>
                  <a:cubicBezTo>
                    <a:pt x="12454" y="3364"/>
                    <a:pt x="12436" y="3373"/>
                    <a:pt x="12436" y="3381"/>
                  </a:cubicBezTo>
                  <a:cubicBezTo>
                    <a:pt x="12418" y="3399"/>
                    <a:pt x="12409" y="3426"/>
                    <a:pt x="12400" y="3435"/>
                  </a:cubicBezTo>
                  <a:cubicBezTo>
                    <a:pt x="12391" y="3533"/>
                    <a:pt x="12454" y="3613"/>
                    <a:pt x="12525" y="3622"/>
                  </a:cubicBezTo>
                  <a:cubicBezTo>
                    <a:pt x="12552" y="3622"/>
                    <a:pt x="12552" y="3613"/>
                    <a:pt x="12543" y="3596"/>
                  </a:cubicBezTo>
                  <a:cubicBezTo>
                    <a:pt x="12525" y="3551"/>
                    <a:pt x="12516" y="3497"/>
                    <a:pt x="12489" y="3453"/>
                  </a:cubicBezTo>
                  <a:cubicBezTo>
                    <a:pt x="12481" y="3444"/>
                    <a:pt x="12481" y="3408"/>
                    <a:pt x="12481" y="3390"/>
                  </a:cubicBezTo>
                  <a:cubicBezTo>
                    <a:pt x="12472" y="3381"/>
                    <a:pt x="12472" y="3373"/>
                    <a:pt x="12463" y="3364"/>
                  </a:cubicBezTo>
                  <a:close/>
                  <a:moveTo>
                    <a:pt x="6883" y="3405"/>
                  </a:moveTo>
                  <a:cubicBezTo>
                    <a:pt x="6833" y="3405"/>
                    <a:pt x="6779" y="3451"/>
                    <a:pt x="6771" y="3497"/>
                  </a:cubicBezTo>
                  <a:cubicBezTo>
                    <a:pt x="6762" y="3551"/>
                    <a:pt x="6807" y="3622"/>
                    <a:pt x="6860" y="3631"/>
                  </a:cubicBezTo>
                  <a:cubicBezTo>
                    <a:pt x="6866" y="3632"/>
                    <a:pt x="6871" y="3632"/>
                    <a:pt x="6876" y="3632"/>
                  </a:cubicBezTo>
                  <a:cubicBezTo>
                    <a:pt x="6933" y="3632"/>
                    <a:pt x="6986" y="3590"/>
                    <a:pt x="6994" y="3533"/>
                  </a:cubicBezTo>
                  <a:cubicBezTo>
                    <a:pt x="7003" y="3489"/>
                    <a:pt x="6958" y="3417"/>
                    <a:pt x="6905" y="3408"/>
                  </a:cubicBezTo>
                  <a:cubicBezTo>
                    <a:pt x="6898" y="3406"/>
                    <a:pt x="6890" y="3405"/>
                    <a:pt x="6883" y="3405"/>
                  </a:cubicBezTo>
                  <a:close/>
                  <a:moveTo>
                    <a:pt x="1859" y="3521"/>
                  </a:moveTo>
                  <a:cubicBezTo>
                    <a:pt x="1834" y="3521"/>
                    <a:pt x="1827" y="3537"/>
                    <a:pt x="1820" y="3587"/>
                  </a:cubicBezTo>
                  <a:cubicBezTo>
                    <a:pt x="1811" y="3640"/>
                    <a:pt x="1820" y="3649"/>
                    <a:pt x="1882" y="3658"/>
                  </a:cubicBezTo>
                  <a:cubicBezTo>
                    <a:pt x="1893" y="3660"/>
                    <a:pt x="1903" y="3661"/>
                    <a:pt x="1910" y="3661"/>
                  </a:cubicBezTo>
                  <a:cubicBezTo>
                    <a:pt x="1940" y="3661"/>
                    <a:pt x="1947" y="3645"/>
                    <a:pt x="1954" y="3596"/>
                  </a:cubicBezTo>
                  <a:cubicBezTo>
                    <a:pt x="1963" y="3542"/>
                    <a:pt x="1954" y="3533"/>
                    <a:pt x="1882" y="3524"/>
                  </a:cubicBezTo>
                  <a:cubicBezTo>
                    <a:pt x="1873" y="3522"/>
                    <a:pt x="1865" y="3521"/>
                    <a:pt x="1859" y="3521"/>
                  </a:cubicBezTo>
                  <a:close/>
                  <a:moveTo>
                    <a:pt x="7574" y="3426"/>
                  </a:moveTo>
                  <a:cubicBezTo>
                    <a:pt x="7538" y="3426"/>
                    <a:pt x="7512" y="3426"/>
                    <a:pt x="7494" y="3453"/>
                  </a:cubicBezTo>
                  <a:cubicBezTo>
                    <a:pt x="7467" y="3471"/>
                    <a:pt x="7440" y="3489"/>
                    <a:pt x="7431" y="3524"/>
                  </a:cubicBezTo>
                  <a:cubicBezTo>
                    <a:pt x="7431" y="3560"/>
                    <a:pt x="7440" y="3587"/>
                    <a:pt x="7458" y="3604"/>
                  </a:cubicBezTo>
                  <a:cubicBezTo>
                    <a:pt x="7474" y="3628"/>
                    <a:pt x="7490" y="3659"/>
                    <a:pt x="7525" y="3659"/>
                  </a:cubicBezTo>
                  <a:cubicBezTo>
                    <a:pt x="7529" y="3659"/>
                    <a:pt x="7534" y="3659"/>
                    <a:pt x="7538" y="3658"/>
                  </a:cubicBezTo>
                  <a:cubicBezTo>
                    <a:pt x="7547" y="3665"/>
                    <a:pt x="7555" y="3668"/>
                    <a:pt x="7563" y="3668"/>
                  </a:cubicBezTo>
                  <a:cubicBezTo>
                    <a:pt x="7584" y="3668"/>
                    <a:pt x="7599" y="3645"/>
                    <a:pt x="7619" y="3631"/>
                  </a:cubicBezTo>
                  <a:cubicBezTo>
                    <a:pt x="7645" y="3613"/>
                    <a:pt x="7663" y="3596"/>
                    <a:pt x="7672" y="3560"/>
                  </a:cubicBezTo>
                  <a:cubicBezTo>
                    <a:pt x="7672" y="3524"/>
                    <a:pt x="7663" y="3506"/>
                    <a:pt x="7645" y="3480"/>
                  </a:cubicBezTo>
                  <a:cubicBezTo>
                    <a:pt x="7627" y="3453"/>
                    <a:pt x="7610" y="3435"/>
                    <a:pt x="7574" y="3426"/>
                  </a:cubicBezTo>
                  <a:close/>
                  <a:moveTo>
                    <a:pt x="2528" y="3548"/>
                  </a:moveTo>
                  <a:cubicBezTo>
                    <a:pt x="2503" y="3548"/>
                    <a:pt x="2496" y="3564"/>
                    <a:pt x="2489" y="3613"/>
                  </a:cubicBezTo>
                  <a:cubicBezTo>
                    <a:pt x="2480" y="3667"/>
                    <a:pt x="2489" y="3676"/>
                    <a:pt x="2551" y="3685"/>
                  </a:cubicBezTo>
                  <a:cubicBezTo>
                    <a:pt x="2563" y="3687"/>
                    <a:pt x="2572" y="3688"/>
                    <a:pt x="2579" y="3688"/>
                  </a:cubicBezTo>
                  <a:cubicBezTo>
                    <a:pt x="2609" y="3688"/>
                    <a:pt x="2616" y="3672"/>
                    <a:pt x="2623" y="3622"/>
                  </a:cubicBezTo>
                  <a:cubicBezTo>
                    <a:pt x="2623" y="3569"/>
                    <a:pt x="2623" y="3560"/>
                    <a:pt x="2551" y="3551"/>
                  </a:cubicBezTo>
                  <a:cubicBezTo>
                    <a:pt x="2542" y="3549"/>
                    <a:pt x="2534" y="3548"/>
                    <a:pt x="2528" y="3548"/>
                  </a:cubicBezTo>
                  <a:close/>
                  <a:moveTo>
                    <a:pt x="8211" y="3469"/>
                  </a:moveTo>
                  <a:cubicBezTo>
                    <a:pt x="8145" y="3469"/>
                    <a:pt x="8108" y="3505"/>
                    <a:pt x="8100" y="3569"/>
                  </a:cubicBezTo>
                  <a:cubicBezTo>
                    <a:pt x="8091" y="3649"/>
                    <a:pt x="8127" y="3694"/>
                    <a:pt x="8198" y="3703"/>
                  </a:cubicBezTo>
                  <a:cubicBezTo>
                    <a:pt x="8208" y="3704"/>
                    <a:pt x="8217" y="3704"/>
                    <a:pt x="8226" y="3704"/>
                  </a:cubicBezTo>
                  <a:cubicBezTo>
                    <a:pt x="8289" y="3704"/>
                    <a:pt x="8324" y="3675"/>
                    <a:pt x="8332" y="3604"/>
                  </a:cubicBezTo>
                  <a:cubicBezTo>
                    <a:pt x="8341" y="3524"/>
                    <a:pt x="8314" y="3480"/>
                    <a:pt x="8234" y="3471"/>
                  </a:cubicBezTo>
                  <a:cubicBezTo>
                    <a:pt x="8226" y="3470"/>
                    <a:pt x="8218" y="3469"/>
                    <a:pt x="8211" y="3469"/>
                  </a:cubicBezTo>
                  <a:close/>
                  <a:moveTo>
                    <a:pt x="3215" y="3576"/>
                  </a:moveTo>
                  <a:cubicBezTo>
                    <a:pt x="3176" y="3576"/>
                    <a:pt x="3139" y="3609"/>
                    <a:pt x="3131" y="3649"/>
                  </a:cubicBezTo>
                  <a:cubicBezTo>
                    <a:pt x="3131" y="3694"/>
                    <a:pt x="3167" y="3738"/>
                    <a:pt x="3212" y="3747"/>
                  </a:cubicBezTo>
                  <a:cubicBezTo>
                    <a:pt x="3256" y="3747"/>
                    <a:pt x="3292" y="3712"/>
                    <a:pt x="3301" y="3667"/>
                  </a:cubicBezTo>
                  <a:cubicBezTo>
                    <a:pt x="3310" y="3622"/>
                    <a:pt x="3274" y="3587"/>
                    <a:pt x="3229" y="3578"/>
                  </a:cubicBezTo>
                  <a:cubicBezTo>
                    <a:pt x="3225" y="3577"/>
                    <a:pt x="3220" y="3576"/>
                    <a:pt x="3215" y="3576"/>
                  </a:cubicBezTo>
                  <a:close/>
                  <a:moveTo>
                    <a:pt x="8903" y="3480"/>
                  </a:moveTo>
                  <a:cubicBezTo>
                    <a:pt x="8850" y="3480"/>
                    <a:pt x="8769" y="3533"/>
                    <a:pt x="8752" y="3587"/>
                  </a:cubicBezTo>
                  <a:cubicBezTo>
                    <a:pt x="8743" y="3649"/>
                    <a:pt x="8805" y="3738"/>
                    <a:pt x="8859" y="3747"/>
                  </a:cubicBezTo>
                  <a:cubicBezTo>
                    <a:pt x="8863" y="3748"/>
                    <a:pt x="8867" y="3748"/>
                    <a:pt x="8871" y="3748"/>
                  </a:cubicBezTo>
                  <a:cubicBezTo>
                    <a:pt x="8932" y="3748"/>
                    <a:pt x="9011" y="3690"/>
                    <a:pt x="9019" y="3640"/>
                  </a:cubicBezTo>
                  <a:cubicBezTo>
                    <a:pt x="9028" y="3587"/>
                    <a:pt x="8966" y="3489"/>
                    <a:pt x="8903" y="3480"/>
                  </a:cubicBezTo>
                  <a:close/>
                  <a:moveTo>
                    <a:pt x="3880" y="3602"/>
                  </a:moveTo>
                  <a:cubicBezTo>
                    <a:pt x="3837" y="3602"/>
                    <a:pt x="3817" y="3622"/>
                    <a:pt x="3809" y="3667"/>
                  </a:cubicBezTo>
                  <a:cubicBezTo>
                    <a:pt x="3791" y="3738"/>
                    <a:pt x="3809" y="3756"/>
                    <a:pt x="3872" y="3765"/>
                  </a:cubicBezTo>
                  <a:cubicBezTo>
                    <a:pt x="3882" y="3767"/>
                    <a:pt x="3891" y="3767"/>
                    <a:pt x="3899" y="3767"/>
                  </a:cubicBezTo>
                  <a:cubicBezTo>
                    <a:pt x="3942" y="3767"/>
                    <a:pt x="3962" y="3747"/>
                    <a:pt x="3970" y="3703"/>
                  </a:cubicBezTo>
                  <a:cubicBezTo>
                    <a:pt x="3979" y="3640"/>
                    <a:pt x="3961" y="3613"/>
                    <a:pt x="3907" y="3604"/>
                  </a:cubicBezTo>
                  <a:cubicBezTo>
                    <a:pt x="3897" y="3603"/>
                    <a:pt x="3888" y="3602"/>
                    <a:pt x="3880" y="3602"/>
                  </a:cubicBezTo>
                  <a:close/>
                  <a:moveTo>
                    <a:pt x="9534" y="3523"/>
                  </a:moveTo>
                  <a:cubicBezTo>
                    <a:pt x="9464" y="3523"/>
                    <a:pt x="9411" y="3566"/>
                    <a:pt x="9403" y="3631"/>
                  </a:cubicBezTo>
                  <a:cubicBezTo>
                    <a:pt x="9394" y="3712"/>
                    <a:pt x="9438" y="3774"/>
                    <a:pt x="9519" y="3783"/>
                  </a:cubicBezTo>
                  <a:cubicBezTo>
                    <a:pt x="9529" y="3786"/>
                    <a:pt x="9540" y="3787"/>
                    <a:pt x="9550" y="3787"/>
                  </a:cubicBezTo>
                  <a:cubicBezTo>
                    <a:pt x="9608" y="3787"/>
                    <a:pt x="9655" y="3744"/>
                    <a:pt x="9670" y="3676"/>
                  </a:cubicBezTo>
                  <a:cubicBezTo>
                    <a:pt x="9679" y="3596"/>
                    <a:pt x="9635" y="3533"/>
                    <a:pt x="9554" y="3524"/>
                  </a:cubicBezTo>
                  <a:cubicBezTo>
                    <a:pt x="9548" y="3523"/>
                    <a:pt x="9541" y="3523"/>
                    <a:pt x="9534" y="3523"/>
                  </a:cubicBezTo>
                  <a:close/>
                  <a:moveTo>
                    <a:pt x="10197" y="3550"/>
                  </a:moveTo>
                  <a:cubicBezTo>
                    <a:pt x="10133" y="3550"/>
                    <a:pt x="10080" y="3593"/>
                    <a:pt x="10072" y="3658"/>
                  </a:cubicBezTo>
                  <a:cubicBezTo>
                    <a:pt x="10063" y="3738"/>
                    <a:pt x="10108" y="3801"/>
                    <a:pt x="10188" y="3810"/>
                  </a:cubicBezTo>
                  <a:cubicBezTo>
                    <a:pt x="10197" y="3812"/>
                    <a:pt x="10206" y="3813"/>
                    <a:pt x="10215" y="3813"/>
                  </a:cubicBezTo>
                  <a:cubicBezTo>
                    <a:pt x="10275" y="3813"/>
                    <a:pt x="10324" y="3765"/>
                    <a:pt x="10339" y="3703"/>
                  </a:cubicBezTo>
                  <a:cubicBezTo>
                    <a:pt x="10348" y="3622"/>
                    <a:pt x="10295" y="3560"/>
                    <a:pt x="10215" y="3551"/>
                  </a:cubicBezTo>
                  <a:cubicBezTo>
                    <a:pt x="10209" y="3550"/>
                    <a:pt x="10203" y="3550"/>
                    <a:pt x="10197" y="3550"/>
                  </a:cubicBezTo>
                  <a:close/>
                  <a:moveTo>
                    <a:pt x="4530" y="3630"/>
                  </a:moveTo>
                  <a:cubicBezTo>
                    <a:pt x="4484" y="3630"/>
                    <a:pt x="4442" y="3658"/>
                    <a:pt x="4434" y="3720"/>
                  </a:cubicBezTo>
                  <a:cubicBezTo>
                    <a:pt x="4434" y="3765"/>
                    <a:pt x="4461" y="3819"/>
                    <a:pt x="4523" y="3828"/>
                  </a:cubicBezTo>
                  <a:cubicBezTo>
                    <a:pt x="4576" y="3828"/>
                    <a:pt x="4621" y="3801"/>
                    <a:pt x="4639" y="3738"/>
                  </a:cubicBezTo>
                  <a:cubicBezTo>
                    <a:pt x="4639" y="3694"/>
                    <a:pt x="4612" y="3640"/>
                    <a:pt x="4550" y="3631"/>
                  </a:cubicBezTo>
                  <a:cubicBezTo>
                    <a:pt x="4543" y="3630"/>
                    <a:pt x="4537" y="3630"/>
                    <a:pt x="4530" y="3630"/>
                  </a:cubicBezTo>
                  <a:close/>
                  <a:moveTo>
                    <a:pt x="5200" y="3657"/>
                  </a:moveTo>
                  <a:cubicBezTo>
                    <a:pt x="5148" y="3657"/>
                    <a:pt x="5111" y="3690"/>
                    <a:pt x="5103" y="3738"/>
                  </a:cubicBezTo>
                  <a:cubicBezTo>
                    <a:pt x="5094" y="3801"/>
                    <a:pt x="5130" y="3845"/>
                    <a:pt x="5192" y="3854"/>
                  </a:cubicBezTo>
                  <a:cubicBezTo>
                    <a:pt x="5198" y="3855"/>
                    <a:pt x="5205" y="3856"/>
                    <a:pt x="5211" y="3856"/>
                  </a:cubicBezTo>
                  <a:cubicBezTo>
                    <a:pt x="5263" y="3856"/>
                    <a:pt x="5299" y="3821"/>
                    <a:pt x="5299" y="3765"/>
                  </a:cubicBezTo>
                  <a:cubicBezTo>
                    <a:pt x="5308" y="3703"/>
                    <a:pt x="5272" y="3667"/>
                    <a:pt x="5219" y="3658"/>
                  </a:cubicBezTo>
                  <a:cubicBezTo>
                    <a:pt x="5212" y="3657"/>
                    <a:pt x="5206" y="3657"/>
                    <a:pt x="5200" y="3657"/>
                  </a:cubicBezTo>
                  <a:close/>
                  <a:moveTo>
                    <a:pt x="10850" y="3590"/>
                  </a:moveTo>
                  <a:cubicBezTo>
                    <a:pt x="10828" y="3590"/>
                    <a:pt x="10811" y="3596"/>
                    <a:pt x="10794" y="3613"/>
                  </a:cubicBezTo>
                  <a:cubicBezTo>
                    <a:pt x="10759" y="3640"/>
                    <a:pt x="10741" y="3658"/>
                    <a:pt x="10741" y="3703"/>
                  </a:cubicBezTo>
                  <a:cubicBezTo>
                    <a:pt x="10732" y="3738"/>
                    <a:pt x="10723" y="3774"/>
                    <a:pt x="10759" y="3810"/>
                  </a:cubicBezTo>
                  <a:cubicBezTo>
                    <a:pt x="10786" y="3836"/>
                    <a:pt x="10803" y="3854"/>
                    <a:pt x="10848" y="3854"/>
                  </a:cubicBezTo>
                  <a:cubicBezTo>
                    <a:pt x="10861" y="3858"/>
                    <a:pt x="10874" y="3860"/>
                    <a:pt x="10887" y="3860"/>
                  </a:cubicBezTo>
                  <a:cubicBezTo>
                    <a:pt x="10910" y="3860"/>
                    <a:pt x="10932" y="3853"/>
                    <a:pt x="10955" y="3836"/>
                  </a:cubicBezTo>
                  <a:cubicBezTo>
                    <a:pt x="10982" y="3810"/>
                    <a:pt x="11009" y="3792"/>
                    <a:pt x="11000" y="3747"/>
                  </a:cubicBezTo>
                  <a:cubicBezTo>
                    <a:pt x="11009" y="3712"/>
                    <a:pt x="11009" y="3676"/>
                    <a:pt x="10982" y="3640"/>
                  </a:cubicBezTo>
                  <a:cubicBezTo>
                    <a:pt x="10955" y="3613"/>
                    <a:pt x="10928" y="3596"/>
                    <a:pt x="10893" y="3596"/>
                  </a:cubicBezTo>
                  <a:cubicBezTo>
                    <a:pt x="10876" y="3592"/>
                    <a:pt x="10862" y="3590"/>
                    <a:pt x="10850" y="3590"/>
                  </a:cubicBezTo>
                  <a:close/>
                  <a:moveTo>
                    <a:pt x="11542" y="3604"/>
                  </a:moveTo>
                  <a:cubicBezTo>
                    <a:pt x="11480" y="3604"/>
                    <a:pt x="11401" y="3671"/>
                    <a:pt x="11392" y="3729"/>
                  </a:cubicBezTo>
                  <a:cubicBezTo>
                    <a:pt x="11383" y="3792"/>
                    <a:pt x="11455" y="3890"/>
                    <a:pt x="11517" y="3899"/>
                  </a:cubicBezTo>
                  <a:cubicBezTo>
                    <a:pt x="11521" y="3899"/>
                    <a:pt x="11524" y="3900"/>
                    <a:pt x="11528" y="3900"/>
                  </a:cubicBezTo>
                  <a:cubicBezTo>
                    <a:pt x="11590" y="3900"/>
                    <a:pt x="11678" y="3832"/>
                    <a:pt x="11687" y="3765"/>
                  </a:cubicBezTo>
                  <a:cubicBezTo>
                    <a:pt x="11695" y="3703"/>
                    <a:pt x="11615" y="3604"/>
                    <a:pt x="11553" y="3604"/>
                  </a:cubicBezTo>
                  <a:cubicBezTo>
                    <a:pt x="11549" y="3604"/>
                    <a:pt x="11546" y="3604"/>
                    <a:pt x="11542" y="3604"/>
                  </a:cubicBezTo>
                  <a:close/>
                  <a:moveTo>
                    <a:pt x="5855" y="3692"/>
                  </a:moveTo>
                  <a:cubicBezTo>
                    <a:pt x="5801" y="3692"/>
                    <a:pt x="5780" y="3720"/>
                    <a:pt x="5772" y="3783"/>
                  </a:cubicBezTo>
                  <a:cubicBezTo>
                    <a:pt x="5763" y="3836"/>
                    <a:pt x="5799" y="3899"/>
                    <a:pt x="5861" y="3899"/>
                  </a:cubicBezTo>
                  <a:cubicBezTo>
                    <a:pt x="5869" y="3900"/>
                    <a:pt x="5876" y="3901"/>
                    <a:pt x="5883" y="3901"/>
                  </a:cubicBezTo>
                  <a:cubicBezTo>
                    <a:pt x="5932" y="3901"/>
                    <a:pt x="5960" y="3872"/>
                    <a:pt x="5968" y="3810"/>
                  </a:cubicBezTo>
                  <a:cubicBezTo>
                    <a:pt x="5977" y="3738"/>
                    <a:pt x="5950" y="3703"/>
                    <a:pt x="5879" y="3694"/>
                  </a:cubicBezTo>
                  <a:cubicBezTo>
                    <a:pt x="5870" y="3693"/>
                    <a:pt x="5862" y="3692"/>
                    <a:pt x="5855" y="3692"/>
                  </a:cubicBezTo>
                  <a:close/>
                  <a:moveTo>
                    <a:pt x="883" y="3801"/>
                  </a:moveTo>
                  <a:cubicBezTo>
                    <a:pt x="848" y="3801"/>
                    <a:pt x="812" y="3828"/>
                    <a:pt x="803" y="3863"/>
                  </a:cubicBezTo>
                  <a:cubicBezTo>
                    <a:pt x="803" y="3899"/>
                    <a:pt x="830" y="3935"/>
                    <a:pt x="865" y="3935"/>
                  </a:cubicBezTo>
                  <a:cubicBezTo>
                    <a:pt x="901" y="3935"/>
                    <a:pt x="937" y="3917"/>
                    <a:pt x="937" y="3881"/>
                  </a:cubicBezTo>
                  <a:cubicBezTo>
                    <a:pt x="946" y="3845"/>
                    <a:pt x="919" y="3810"/>
                    <a:pt x="883" y="3801"/>
                  </a:cubicBezTo>
                  <a:close/>
                  <a:moveTo>
                    <a:pt x="6536" y="3711"/>
                  </a:moveTo>
                  <a:cubicBezTo>
                    <a:pt x="6484" y="3711"/>
                    <a:pt x="6423" y="3760"/>
                    <a:pt x="6423" y="3810"/>
                  </a:cubicBezTo>
                  <a:cubicBezTo>
                    <a:pt x="6423" y="3872"/>
                    <a:pt x="6459" y="3926"/>
                    <a:pt x="6521" y="3935"/>
                  </a:cubicBezTo>
                  <a:cubicBezTo>
                    <a:pt x="6527" y="3937"/>
                    <a:pt x="6534" y="3938"/>
                    <a:pt x="6541" y="3938"/>
                  </a:cubicBezTo>
                  <a:cubicBezTo>
                    <a:pt x="6586" y="3938"/>
                    <a:pt x="6647" y="3891"/>
                    <a:pt x="6655" y="3836"/>
                  </a:cubicBezTo>
                  <a:cubicBezTo>
                    <a:pt x="6664" y="3783"/>
                    <a:pt x="6610" y="3712"/>
                    <a:pt x="6548" y="3712"/>
                  </a:cubicBezTo>
                  <a:cubicBezTo>
                    <a:pt x="6544" y="3711"/>
                    <a:pt x="6540" y="3711"/>
                    <a:pt x="6536" y="3711"/>
                  </a:cubicBezTo>
                  <a:close/>
                  <a:moveTo>
                    <a:pt x="12194" y="3646"/>
                  </a:moveTo>
                  <a:cubicBezTo>
                    <a:pt x="12124" y="3646"/>
                    <a:pt x="12060" y="3704"/>
                    <a:pt x="12052" y="3783"/>
                  </a:cubicBezTo>
                  <a:cubicBezTo>
                    <a:pt x="12043" y="3854"/>
                    <a:pt x="12106" y="3935"/>
                    <a:pt x="12177" y="3943"/>
                  </a:cubicBezTo>
                  <a:cubicBezTo>
                    <a:pt x="12182" y="3944"/>
                    <a:pt x="12188" y="3944"/>
                    <a:pt x="12193" y="3944"/>
                  </a:cubicBezTo>
                  <a:cubicBezTo>
                    <a:pt x="12268" y="3944"/>
                    <a:pt x="12339" y="3885"/>
                    <a:pt x="12356" y="3810"/>
                  </a:cubicBezTo>
                  <a:cubicBezTo>
                    <a:pt x="12365" y="3729"/>
                    <a:pt x="12302" y="3658"/>
                    <a:pt x="12222" y="3649"/>
                  </a:cubicBezTo>
                  <a:cubicBezTo>
                    <a:pt x="12213" y="3647"/>
                    <a:pt x="12203" y="3646"/>
                    <a:pt x="12194" y="3646"/>
                  </a:cubicBezTo>
                  <a:close/>
                  <a:moveTo>
                    <a:pt x="1552" y="3828"/>
                  </a:moveTo>
                  <a:cubicBezTo>
                    <a:pt x="1517" y="3828"/>
                    <a:pt x="1481" y="3854"/>
                    <a:pt x="1472" y="3881"/>
                  </a:cubicBezTo>
                  <a:cubicBezTo>
                    <a:pt x="1472" y="3917"/>
                    <a:pt x="1490" y="3952"/>
                    <a:pt x="1526" y="3961"/>
                  </a:cubicBezTo>
                  <a:cubicBezTo>
                    <a:pt x="1530" y="3962"/>
                    <a:pt x="1535" y="3963"/>
                    <a:pt x="1540" y="3963"/>
                  </a:cubicBezTo>
                  <a:cubicBezTo>
                    <a:pt x="1570" y="3963"/>
                    <a:pt x="1598" y="3939"/>
                    <a:pt x="1606" y="3908"/>
                  </a:cubicBezTo>
                  <a:cubicBezTo>
                    <a:pt x="1615" y="3872"/>
                    <a:pt x="1588" y="3836"/>
                    <a:pt x="1552" y="3828"/>
                  </a:cubicBezTo>
                  <a:close/>
                  <a:moveTo>
                    <a:pt x="7226" y="3747"/>
                  </a:moveTo>
                  <a:cubicBezTo>
                    <a:pt x="7199" y="3747"/>
                    <a:pt x="7173" y="3747"/>
                    <a:pt x="7146" y="3774"/>
                  </a:cubicBezTo>
                  <a:cubicBezTo>
                    <a:pt x="7119" y="3792"/>
                    <a:pt x="7092" y="3810"/>
                    <a:pt x="7092" y="3845"/>
                  </a:cubicBezTo>
                  <a:cubicBezTo>
                    <a:pt x="7083" y="3908"/>
                    <a:pt x="7128" y="3970"/>
                    <a:pt x="7190" y="3979"/>
                  </a:cubicBezTo>
                  <a:cubicBezTo>
                    <a:pt x="7198" y="3984"/>
                    <a:pt x="7206" y="3987"/>
                    <a:pt x="7214" y="3987"/>
                  </a:cubicBezTo>
                  <a:cubicBezTo>
                    <a:pt x="7233" y="3987"/>
                    <a:pt x="7252" y="3974"/>
                    <a:pt x="7271" y="3961"/>
                  </a:cubicBezTo>
                  <a:cubicBezTo>
                    <a:pt x="7288" y="3935"/>
                    <a:pt x="7324" y="3926"/>
                    <a:pt x="7324" y="3881"/>
                  </a:cubicBezTo>
                  <a:cubicBezTo>
                    <a:pt x="7324" y="3854"/>
                    <a:pt x="7324" y="3828"/>
                    <a:pt x="7297" y="3810"/>
                  </a:cubicBezTo>
                  <a:cubicBezTo>
                    <a:pt x="7280" y="3783"/>
                    <a:pt x="7271" y="3756"/>
                    <a:pt x="7226" y="3747"/>
                  </a:cubicBezTo>
                  <a:close/>
                  <a:moveTo>
                    <a:pt x="7872" y="3773"/>
                  </a:moveTo>
                  <a:cubicBezTo>
                    <a:pt x="7806" y="3773"/>
                    <a:pt x="7769" y="3808"/>
                    <a:pt x="7761" y="3872"/>
                  </a:cubicBezTo>
                  <a:cubicBezTo>
                    <a:pt x="7743" y="3952"/>
                    <a:pt x="7779" y="3997"/>
                    <a:pt x="7851" y="4006"/>
                  </a:cubicBezTo>
                  <a:cubicBezTo>
                    <a:pt x="7860" y="4007"/>
                    <a:pt x="7869" y="4008"/>
                    <a:pt x="7878" y="4008"/>
                  </a:cubicBezTo>
                  <a:cubicBezTo>
                    <a:pt x="7941" y="4008"/>
                    <a:pt x="7977" y="3978"/>
                    <a:pt x="7984" y="3908"/>
                  </a:cubicBezTo>
                  <a:cubicBezTo>
                    <a:pt x="8002" y="3836"/>
                    <a:pt x="7966" y="3792"/>
                    <a:pt x="7895" y="3774"/>
                  </a:cubicBezTo>
                  <a:cubicBezTo>
                    <a:pt x="7887" y="3773"/>
                    <a:pt x="7879" y="3773"/>
                    <a:pt x="7872" y="3773"/>
                  </a:cubicBezTo>
                  <a:close/>
                  <a:moveTo>
                    <a:pt x="2181" y="3869"/>
                  </a:moveTo>
                  <a:cubicBezTo>
                    <a:pt x="2150" y="3869"/>
                    <a:pt x="2148" y="3885"/>
                    <a:pt x="2141" y="3935"/>
                  </a:cubicBezTo>
                  <a:cubicBezTo>
                    <a:pt x="2132" y="3988"/>
                    <a:pt x="2141" y="3997"/>
                    <a:pt x="2195" y="4006"/>
                  </a:cubicBezTo>
                  <a:cubicBezTo>
                    <a:pt x="2208" y="4008"/>
                    <a:pt x="2218" y="4009"/>
                    <a:pt x="2227" y="4009"/>
                  </a:cubicBezTo>
                  <a:cubicBezTo>
                    <a:pt x="2261" y="4009"/>
                    <a:pt x="2268" y="3993"/>
                    <a:pt x="2275" y="3943"/>
                  </a:cubicBezTo>
                  <a:cubicBezTo>
                    <a:pt x="2275" y="3890"/>
                    <a:pt x="2275" y="3881"/>
                    <a:pt x="2212" y="3872"/>
                  </a:cubicBezTo>
                  <a:cubicBezTo>
                    <a:pt x="2199" y="3870"/>
                    <a:pt x="2189" y="3869"/>
                    <a:pt x="2181" y="3869"/>
                  </a:cubicBezTo>
                  <a:close/>
                  <a:moveTo>
                    <a:pt x="2863" y="3880"/>
                  </a:moveTo>
                  <a:cubicBezTo>
                    <a:pt x="2828" y="3880"/>
                    <a:pt x="2783" y="3920"/>
                    <a:pt x="2774" y="3952"/>
                  </a:cubicBezTo>
                  <a:cubicBezTo>
                    <a:pt x="2766" y="3988"/>
                    <a:pt x="2810" y="4042"/>
                    <a:pt x="2846" y="4042"/>
                  </a:cubicBezTo>
                  <a:cubicBezTo>
                    <a:pt x="2849" y="4042"/>
                    <a:pt x="2852" y="4043"/>
                    <a:pt x="2856" y="4043"/>
                  </a:cubicBezTo>
                  <a:cubicBezTo>
                    <a:pt x="2891" y="4043"/>
                    <a:pt x="2936" y="4003"/>
                    <a:pt x="2944" y="3970"/>
                  </a:cubicBezTo>
                  <a:cubicBezTo>
                    <a:pt x="2944" y="3935"/>
                    <a:pt x="2908" y="3881"/>
                    <a:pt x="2873" y="3881"/>
                  </a:cubicBezTo>
                  <a:cubicBezTo>
                    <a:pt x="2869" y="3880"/>
                    <a:pt x="2866" y="3880"/>
                    <a:pt x="2863" y="3880"/>
                  </a:cubicBezTo>
                  <a:close/>
                  <a:moveTo>
                    <a:pt x="8525" y="3802"/>
                  </a:moveTo>
                  <a:cubicBezTo>
                    <a:pt x="8507" y="3802"/>
                    <a:pt x="8485" y="3812"/>
                    <a:pt x="8466" y="3819"/>
                  </a:cubicBezTo>
                  <a:cubicBezTo>
                    <a:pt x="8421" y="3836"/>
                    <a:pt x="8404" y="3881"/>
                    <a:pt x="8395" y="3917"/>
                  </a:cubicBezTo>
                  <a:cubicBezTo>
                    <a:pt x="8386" y="3935"/>
                    <a:pt x="8404" y="3970"/>
                    <a:pt x="8413" y="3988"/>
                  </a:cubicBezTo>
                  <a:cubicBezTo>
                    <a:pt x="8421" y="4015"/>
                    <a:pt x="8484" y="4059"/>
                    <a:pt x="8502" y="4068"/>
                  </a:cubicBezTo>
                  <a:cubicBezTo>
                    <a:pt x="8529" y="4051"/>
                    <a:pt x="8564" y="4059"/>
                    <a:pt x="8600" y="4033"/>
                  </a:cubicBezTo>
                  <a:cubicBezTo>
                    <a:pt x="8627" y="4015"/>
                    <a:pt x="8627" y="3970"/>
                    <a:pt x="8653" y="3952"/>
                  </a:cubicBezTo>
                  <a:cubicBezTo>
                    <a:pt x="8636" y="3926"/>
                    <a:pt x="8644" y="3899"/>
                    <a:pt x="8636" y="3872"/>
                  </a:cubicBezTo>
                  <a:cubicBezTo>
                    <a:pt x="8609" y="3836"/>
                    <a:pt x="8573" y="3819"/>
                    <a:pt x="8546" y="3810"/>
                  </a:cubicBezTo>
                  <a:cubicBezTo>
                    <a:pt x="8541" y="3804"/>
                    <a:pt x="8534" y="3802"/>
                    <a:pt x="8525" y="3802"/>
                  </a:cubicBezTo>
                  <a:close/>
                  <a:moveTo>
                    <a:pt x="3506" y="3923"/>
                  </a:moveTo>
                  <a:cubicBezTo>
                    <a:pt x="3465" y="3923"/>
                    <a:pt x="3451" y="3944"/>
                    <a:pt x="3444" y="3997"/>
                  </a:cubicBezTo>
                  <a:cubicBezTo>
                    <a:pt x="3435" y="4051"/>
                    <a:pt x="3452" y="4077"/>
                    <a:pt x="3515" y="4086"/>
                  </a:cubicBezTo>
                  <a:cubicBezTo>
                    <a:pt x="3523" y="4088"/>
                    <a:pt x="3531" y="4088"/>
                    <a:pt x="3538" y="4088"/>
                  </a:cubicBezTo>
                  <a:cubicBezTo>
                    <a:pt x="3576" y="4088"/>
                    <a:pt x="3597" y="4067"/>
                    <a:pt x="3604" y="4015"/>
                  </a:cubicBezTo>
                  <a:cubicBezTo>
                    <a:pt x="3613" y="3952"/>
                    <a:pt x="3595" y="3935"/>
                    <a:pt x="3533" y="3926"/>
                  </a:cubicBezTo>
                  <a:cubicBezTo>
                    <a:pt x="3523" y="3924"/>
                    <a:pt x="3514" y="3923"/>
                    <a:pt x="3506" y="3923"/>
                  </a:cubicBezTo>
                  <a:close/>
                  <a:moveTo>
                    <a:pt x="9207" y="3828"/>
                  </a:moveTo>
                  <a:cubicBezTo>
                    <a:pt x="9171" y="3828"/>
                    <a:pt x="9126" y="3836"/>
                    <a:pt x="9108" y="3854"/>
                  </a:cubicBezTo>
                  <a:cubicBezTo>
                    <a:pt x="9091" y="3881"/>
                    <a:pt x="9055" y="3908"/>
                    <a:pt x="9055" y="3952"/>
                  </a:cubicBezTo>
                  <a:cubicBezTo>
                    <a:pt x="9064" y="3979"/>
                    <a:pt x="9064" y="4024"/>
                    <a:pt x="9091" y="4042"/>
                  </a:cubicBezTo>
                  <a:cubicBezTo>
                    <a:pt x="9108" y="4059"/>
                    <a:pt x="9135" y="4086"/>
                    <a:pt x="9171" y="4095"/>
                  </a:cubicBezTo>
                  <a:cubicBezTo>
                    <a:pt x="9207" y="4095"/>
                    <a:pt x="9242" y="4077"/>
                    <a:pt x="9278" y="4059"/>
                  </a:cubicBezTo>
                  <a:cubicBezTo>
                    <a:pt x="9296" y="4042"/>
                    <a:pt x="9314" y="4006"/>
                    <a:pt x="9322" y="3979"/>
                  </a:cubicBezTo>
                  <a:cubicBezTo>
                    <a:pt x="9314" y="3943"/>
                    <a:pt x="9314" y="3899"/>
                    <a:pt x="9296" y="3881"/>
                  </a:cubicBezTo>
                  <a:cubicBezTo>
                    <a:pt x="9269" y="3854"/>
                    <a:pt x="9242" y="3828"/>
                    <a:pt x="9207" y="3828"/>
                  </a:cubicBezTo>
                  <a:close/>
                  <a:moveTo>
                    <a:pt x="4195" y="3934"/>
                  </a:moveTo>
                  <a:cubicBezTo>
                    <a:pt x="4165" y="3934"/>
                    <a:pt x="4103" y="3982"/>
                    <a:pt x="4095" y="4015"/>
                  </a:cubicBezTo>
                  <a:cubicBezTo>
                    <a:pt x="4086" y="4042"/>
                    <a:pt x="4139" y="4122"/>
                    <a:pt x="4175" y="4131"/>
                  </a:cubicBezTo>
                  <a:cubicBezTo>
                    <a:pt x="4177" y="4131"/>
                    <a:pt x="4179" y="4132"/>
                    <a:pt x="4182" y="4132"/>
                  </a:cubicBezTo>
                  <a:cubicBezTo>
                    <a:pt x="4213" y="4132"/>
                    <a:pt x="4283" y="4084"/>
                    <a:pt x="4291" y="4051"/>
                  </a:cubicBezTo>
                  <a:cubicBezTo>
                    <a:pt x="4300" y="4015"/>
                    <a:pt x="4238" y="3935"/>
                    <a:pt x="4202" y="3935"/>
                  </a:cubicBezTo>
                  <a:cubicBezTo>
                    <a:pt x="4200" y="3934"/>
                    <a:pt x="4198" y="3934"/>
                    <a:pt x="4195" y="3934"/>
                  </a:cubicBezTo>
                  <a:close/>
                  <a:moveTo>
                    <a:pt x="9857" y="3869"/>
                  </a:moveTo>
                  <a:cubicBezTo>
                    <a:pt x="9788" y="3869"/>
                    <a:pt x="9732" y="3924"/>
                    <a:pt x="9724" y="3979"/>
                  </a:cubicBezTo>
                  <a:cubicBezTo>
                    <a:pt x="9715" y="4059"/>
                    <a:pt x="9760" y="4122"/>
                    <a:pt x="9831" y="4131"/>
                  </a:cubicBezTo>
                  <a:cubicBezTo>
                    <a:pt x="9843" y="4133"/>
                    <a:pt x="9854" y="4135"/>
                    <a:pt x="9865" y="4135"/>
                  </a:cubicBezTo>
                  <a:cubicBezTo>
                    <a:pt x="9929" y="4135"/>
                    <a:pt x="9976" y="4092"/>
                    <a:pt x="9992" y="4024"/>
                  </a:cubicBezTo>
                  <a:cubicBezTo>
                    <a:pt x="10000" y="3943"/>
                    <a:pt x="9956" y="3890"/>
                    <a:pt x="9885" y="3872"/>
                  </a:cubicBezTo>
                  <a:cubicBezTo>
                    <a:pt x="9875" y="3870"/>
                    <a:pt x="9866" y="3869"/>
                    <a:pt x="9857" y="3869"/>
                  </a:cubicBezTo>
                  <a:close/>
                  <a:moveTo>
                    <a:pt x="10504" y="3897"/>
                  </a:moveTo>
                  <a:cubicBezTo>
                    <a:pt x="10482" y="3897"/>
                    <a:pt x="10463" y="3901"/>
                    <a:pt x="10447" y="3917"/>
                  </a:cubicBezTo>
                  <a:cubicBezTo>
                    <a:pt x="10411" y="3943"/>
                    <a:pt x="10393" y="3970"/>
                    <a:pt x="10393" y="4006"/>
                  </a:cubicBezTo>
                  <a:cubicBezTo>
                    <a:pt x="10393" y="4042"/>
                    <a:pt x="10384" y="4077"/>
                    <a:pt x="10411" y="4113"/>
                  </a:cubicBezTo>
                  <a:cubicBezTo>
                    <a:pt x="10434" y="4136"/>
                    <a:pt x="10457" y="4159"/>
                    <a:pt x="10486" y="4159"/>
                  </a:cubicBezTo>
                  <a:cubicBezTo>
                    <a:pt x="10491" y="4159"/>
                    <a:pt x="10495" y="4159"/>
                    <a:pt x="10500" y="4158"/>
                  </a:cubicBezTo>
                  <a:cubicBezTo>
                    <a:pt x="10516" y="4164"/>
                    <a:pt x="10529" y="4167"/>
                    <a:pt x="10542" y="4167"/>
                  </a:cubicBezTo>
                  <a:cubicBezTo>
                    <a:pt x="10565" y="4167"/>
                    <a:pt x="10584" y="4157"/>
                    <a:pt x="10607" y="4140"/>
                  </a:cubicBezTo>
                  <a:cubicBezTo>
                    <a:pt x="10643" y="4113"/>
                    <a:pt x="10652" y="4086"/>
                    <a:pt x="10661" y="4051"/>
                  </a:cubicBezTo>
                  <a:cubicBezTo>
                    <a:pt x="10661" y="4015"/>
                    <a:pt x="10661" y="3979"/>
                    <a:pt x="10634" y="3952"/>
                  </a:cubicBezTo>
                  <a:cubicBezTo>
                    <a:pt x="10607" y="3917"/>
                    <a:pt x="10589" y="3899"/>
                    <a:pt x="10554" y="3899"/>
                  </a:cubicBezTo>
                  <a:cubicBezTo>
                    <a:pt x="10536" y="3899"/>
                    <a:pt x="10519" y="3897"/>
                    <a:pt x="10504" y="3897"/>
                  </a:cubicBezTo>
                  <a:close/>
                  <a:moveTo>
                    <a:pt x="4854" y="3978"/>
                  </a:moveTo>
                  <a:cubicBezTo>
                    <a:pt x="4807" y="3978"/>
                    <a:pt x="4763" y="4011"/>
                    <a:pt x="4755" y="4059"/>
                  </a:cubicBezTo>
                  <a:cubicBezTo>
                    <a:pt x="4755" y="4113"/>
                    <a:pt x="4791" y="4167"/>
                    <a:pt x="4844" y="4175"/>
                  </a:cubicBezTo>
                  <a:cubicBezTo>
                    <a:pt x="4849" y="4176"/>
                    <a:pt x="4853" y="4177"/>
                    <a:pt x="4858" y="4177"/>
                  </a:cubicBezTo>
                  <a:cubicBezTo>
                    <a:pt x="4907" y="4177"/>
                    <a:pt x="4952" y="4135"/>
                    <a:pt x="4960" y="4086"/>
                  </a:cubicBezTo>
                  <a:cubicBezTo>
                    <a:pt x="4960" y="4033"/>
                    <a:pt x="4924" y="3979"/>
                    <a:pt x="4871" y="3979"/>
                  </a:cubicBezTo>
                  <a:cubicBezTo>
                    <a:pt x="4865" y="3978"/>
                    <a:pt x="4860" y="3978"/>
                    <a:pt x="4854" y="3978"/>
                  </a:cubicBezTo>
                  <a:close/>
                  <a:moveTo>
                    <a:pt x="5517" y="3995"/>
                  </a:moveTo>
                  <a:cubicBezTo>
                    <a:pt x="5490" y="3995"/>
                    <a:pt x="5475" y="4016"/>
                    <a:pt x="5460" y="4024"/>
                  </a:cubicBezTo>
                  <a:cubicBezTo>
                    <a:pt x="5424" y="4042"/>
                    <a:pt x="5433" y="4068"/>
                    <a:pt x="5424" y="4095"/>
                  </a:cubicBezTo>
                  <a:cubicBezTo>
                    <a:pt x="5415" y="4131"/>
                    <a:pt x="5442" y="4149"/>
                    <a:pt x="5451" y="4167"/>
                  </a:cubicBezTo>
                  <a:cubicBezTo>
                    <a:pt x="5469" y="4202"/>
                    <a:pt x="5495" y="4193"/>
                    <a:pt x="5522" y="4202"/>
                  </a:cubicBezTo>
                  <a:cubicBezTo>
                    <a:pt x="5527" y="4204"/>
                    <a:pt x="5532" y="4205"/>
                    <a:pt x="5536" y="4205"/>
                  </a:cubicBezTo>
                  <a:cubicBezTo>
                    <a:pt x="5556" y="4205"/>
                    <a:pt x="5572" y="4190"/>
                    <a:pt x="5593" y="4175"/>
                  </a:cubicBezTo>
                  <a:cubicBezTo>
                    <a:pt x="5620" y="4158"/>
                    <a:pt x="5620" y="4131"/>
                    <a:pt x="5629" y="4104"/>
                  </a:cubicBezTo>
                  <a:cubicBezTo>
                    <a:pt x="5638" y="4077"/>
                    <a:pt x="5611" y="4059"/>
                    <a:pt x="5602" y="4033"/>
                  </a:cubicBezTo>
                  <a:cubicBezTo>
                    <a:pt x="5585" y="4006"/>
                    <a:pt x="5558" y="4006"/>
                    <a:pt x="5531" y="3997"/>
                  </a:cubicBezTo>
                  <a:cubicBezTo>
                    <a:pt x="5526" y="3996"/>
                    <a:pt x="5521" y="3995"/>
                    <a:pt x="5517" y="3995"/>
                  </a:cubicBezTo>
                  <a:close/>
                  <a:moveTo>
                    <a:pt x="11214" y="3926"/>
                  </a:moveTo>
                  <a:cubicBezTo>
                    <a:pt x="11178" y="3926"/>
                    <a:pt x="11133" y="3935"/>
                    <a:pt x="11107" y="3961"/>
                  </a:cubicBezTo>
                  <a:cubicBezTo>
                    <a:pt x="11071" y="3979"/>
                    <a:pt x="11062" y="4015"/>
                    <a:pt x="11035" y="4051"/>
                  </a:cubicBezTo>
                  <a:cubicBezTo>
                    <a:pt x="11053" y="4086"/>
                    <a:pt x="11053" y="4131"/>
                    <a:pt x="11080" y="4158"/>
                  </a:cubicBezTo>
                  <a:cubicBezTo>
                    <a:pt x="11098" y="4184"/>
                    <a:pt x="11133" y="4211"/>
                    <a:pt x="11169" y="4220"/>
                  </a:cubicBezTo>
                  <a:cubicBezTo>
                    <a:pt x="11205" y="4220"/>
                    <a:pt x="11249" y="4211"/>
                    <a:pt x="11276" y="4184"/>
                  </a:cubicBezTo>
                  <a:cubicBezTo>
                    <a:pt x="11303" y="4167"/>
                    <a:pt x="11330" y="4122"/>
                    <a:pt x="11339" y="4086"/>
                  </a:cubicBezTo>
                  <a:cubicBezTo>
                    <a:pt x="11339" y="4059"/>
                    <a:pt x="11330" y="4015"/>
                    <a:pt x="11303" y="3988"/>
                  </a:cubicBezTo>
                  <a:cubicBezTo>
                    <a:pt x="11285" y="3961"/>
                    <a:pt x="11249" y="3935"/>
                    <a:pt x="11214" y="3926"/>
                  </a:cubicBezTo>
                  <a:close/>
                  <a:moveTo>
                    <a:pt x="11874" y="3952"/>
                  </a:moveTo>
                  <a:cubicBezTo>
                    <a:pt x="11838" y="3952"/>
                    <a:pt x="11794" y="3952"/>
                    <a:pt x="11767" y="3988"/>
                  </a:cubicBezTo>
                  <a:cubicBezTo>
                    <a:pt x="11731" y="4015"/>
                    <a:pt x="11713" y="4042"/>
                    <a:pt x="11713" y="4077"/>
                  </a:cubicBezTo>
                  <a:cubicBezTo>
                    <a:pt x="11704" y="4113"/>
                    <a:pt x="11713" y="4158"/>
                    <a:pt x="11740" y="4184"/>
                  </a:cubicBezTo>
                  <a:cubicBezTo>
                    <a:pt x="11767" y="4220"/>
                    <a:pt x="11803" y="4229"/>
                    <a:pt x="11829" y="4247"/>
                  </a:cubicBezTo>
                  <a:cubicBezTo>
                    <a:pt x="11835" y="4247"/>
                    <a:pt x="11841" y="4248"/>
                    <a:pt x="11846" y="4248"/>
                  </a:cubicBezTo>
                  <a:cubicBezTo>
                    <a:pt x="11929" y="4248"/>
                    <a:pt x="11999" y="4188"/>
                    <a:pt x="12008" y="4113"/>
                  </a:cubicBezTo>
                  <a:cubicBezTo>
                    <a:pt x="12017" y="4033"/>
                    <a:pt x="11954" y="3952"/>
                    <a:pt x="11874" y="3952"/>
                  </a:cubicBezTo>
                  <a:close/>
                  <a:moveTo>
                    <a:pt x="535" y="4122"/>
                  </a:moveTo>
                  <a:cubicBezTo>
                    <a:pt x="500" y="4122"/>
                    <a:pt x="464" y="4149"/>
                    <a:pt x="455" y="4175"/>
                  </a:cubicBezTo>
                  <a:cubicBezTo>
                    <a:pt x="455" y="4211"/>
                    <a:pt x="473" y="4247"/>
                    <a:pt x="509" y="4256"/>
                  </a:cubicBezTo>
                  <a:cubicBezTo>
                    <a:pt x="513" y="4257"/>
                    <a:pt x="518" y="4257"/>
                    <a:pt x="523" y="4257"/>
                  </a:cubicBezTo>
                  <a:cubicBezTo>
                    <a:pt x="553" y="4257"/>
                    <a:pt x="581" y="4233"/>
                    <a:pt x="589" y="4202"/>
                  </a:cubicBezTo>
                  <a:cubicBezTo>
                    <a:pt x="598" y="4167"/>
                    <a:pt x="571" y="4131"/>
                    <a:pt x="535" y="4122"/>
                  </a:cubicBezTo>
                  <a:close/>
                  <a:moveTo>
                    <a:pt x="6200" y="4024"/>
                  </a:moveTo>
                  <a:cubicBezTo>
                    <a:pt x="6173" y="4051"/>
                    <a:pt x="6138" y="4024"/>
                    <a:pt x="6111" y="4059"/>
                  </a:cubicBezTo>
                  <a:cubicBezTo>
                    <a:pt x="6102" y="4086"/>
                    <a:pt x="6075" y="4113"/>
                    <a:pt x="6075" y="4131"/>
                  </a:cubicBezTo>
                  <a:cubicBezTo>
                    <a:pt x="6084" y="4158"/>
                    <a:pt x="6075" y="4193"/>
                    <a:pt x="6102" y="4220"/>
                  </a:cubicBezTo>
                  <a:cubicBezTo>
                    <a:pt x="6129" y="4229"/>
                    <a:pt x="6156" y="4247"/>
                    <a:pt x="6173" y="4265"/>
                  </a:cubicBezTo>
                  <a:cubicBezTo>
                    <a:pt x="6200" y="4238"/>
                    <a:pt x="6245" y="4256"/>
                    <a:pt x="6263" y="4229"/>
                  </a:cubicBezTo>
                  <a:cubicBezTo>
                    <a:pt x="6280" y="4202"/>
                    <a:pt x="6307" y="4175"/>
                    <a:pt x="6307" y="4158"/>
                  </a:cubicBezTo>
                  <a:cubicBezTo>
                    <a:pt x="6298" y="4131"/>
                    <a:pt x="6307" y="4086"/>
                    <a:pt x="6271" y="4068"/>
                  </a:cubicBezTo>
                  <a:cubicBezTo>
                    <a:pt x="6254" y="4051"/>
                    <a:pt x="6227" y="4042"/>
                    <a:pt x="6200" y="4024"/>
                  </a:cubicBezTo>
                  <a:close/>
                  <a:moveTo>
                    <a:pt x="1193" y="4147"/>
                  </a:moveTo>
                  <a:cubicBezTo>
                    <a:pt x="1161" y="4147"/>
                    <a:pt x="1132" y="4179"/>
                    <a:pt x="1124" y="4211"/>
                  </a:cubicBezTo>
                  <a:cubicBezTo>
                    <a:pt x="1124" y="4247"/>
                    <a:pt x="1151" y="4274"/>
                    <a:pt x="1187" y="4282"/>
                  </a:cubicBezTo>
                  <a:cubicBezTo>
                    <a:pt x="1222" y="4282"/>
                    <a:pt x="1258" y="4256"/>
                    <a:pt x="1258" y="4229"/>
                  </a:cubicBezTo>
                  <a:cubicBezTo>
                    <a:pt x="1267" y="4193"/>
                    <a:pt x="1240" y="4158"/>
                    <a:pt x="1204" y="4149"/>
                  </a:cubicBezTo>
                  <a:cubicBezTo>
                    <a:pt x="1201" y="4148"/>
                    <a:pt x="1197" y="4147"/>
                    <a:pt x="1193" y="4147"/>
                  </a:cubicBezTo>
                  <a:close/>
                  <a:moveTo>
                    <a:pt x="6856" y="4056"/>
                  </a:moveTo>
                  <a:cubicBezTo>
                    <a:pt x="6807" y="4056"/>
                    <a:pt x="6752" y="4102"/>
                    <a:pt x="6744" y="4149"/>
                  </a:cubicBezTo>
                  <a:cubicBezTo>
                    <a:pt x="6735" y="4220"/>
                    <a:pt x="6798" y="4282"/>
                    <a:pt x="6842" y="4282"/>
                  </a:cubicBezTo>
                  <a:cubicBezTo>
                    <a:pt x="6848" y="4283"/>
                    <a:pt x="6853" y="4284"/>
                    <a:pt x="6858" y="4284"/>
                  </a:cubicBezTo>
                  <a:cubicBezTo>
                    <a:pt x="6914" y="4284"/>
                    <a:pt x="6960" y="4242"/>
                    <a:pt x="6976" y="4193"/>
                  </a:cubicBezTo>
                  <a:cubicBezTo>
                    <a:pt x="6985" y="4140"/>
                    <a:pt x="6932" y="4068"/>
                    <a:pt x="6878" y="4059"/>
                  </a:cubicBezTo>
                  <a:cubicBezTo>
                    <a:pt x="6871" y="4057"/>
                    <a:pt x="6863" y="4056"/>
                    <a:pt x="6856" y="4056"/>
                  </a:cubicBezTo>
                  <a:close/>
                  <a:moveTo>
                    <a:pt x="12515" y="3994"/>
                  </a:moveTo>
                  <a:cubicBezTo>
                    <a:pt x="12447" y="3994"/>
                    <a:pt x="12389" y="4051"/>
                    <a:pt x="12373" y="4122"/>
                  </a:cubicBezTo>
                  <a:cubicBezTo>
                    <a:pt x="12365" y="4202"/>
                    <a:pt x="12418" y="4282"/>
                    <a:pt x="12498" y="4291"/>
                  </a:cubicBezTo>
                  <a:cubicBezTo>
                    <a:pt x="12504" y="4292"/>
                    <a:pt x="12509" y="4292"/>
                    <a:pt x="12514" y="4292"/>
                  </a:cubicBezTo>
                  <a:cubicBezTo>
                    <a:pt x="12589" y="4292"/>
                    <a:pt x="12660" y="4233"/>
                    <a:pt x="12668" y="4158"/>
                  </a:cubicBezTo>
                  <a:cubicBezTo>
                    <a:pt x="12686" y="4077"/>
                    <a:pt x="12623" y="4006"/>
                    <a:pt x="12543" y="3997"/>
                  </a:cubicBezTo>
                  <a:cubicBezTo>
                    <a:pt x="12534" y="3995"/>
                    <a:pt x="12524" y="3994"/>
                    <a:pt x="12515" y="3994"/>
                  </a:cubicBezTo>
                  <a:close/>
                  <a:moveTo>
                    <a:pt x="1819" y="4190"/>
                  </a:moveTo>
                  <a:cubicBezTo>
                    <a:pt x="1789" y="4190"/>
                    <a:pt x="1782" y="4206"/>
                    <a:pt x="1775" y="4256"/>
                  </a:cubicBezTo>
                  <a:cubicBezTo>
                    <a:pt x="1766" y="4309"/>
                    <a:pt x="1775" y="4318"/>
                    <a:pt x="1838" y="4327"/>
                  </a:cubicBezTo>
                  <a:cubicBezTo>
                    <a:pt x="1891" y="4327"/>
                    <a:pt x="1900" y="4327"/>
                    <a:pt x="1909" y="4265"/>
                  </a:cubicBezTo>
                  <a:cubicBezTo>
                    <a:pt x="1918" y="4202"/>
                    <a:pt x="1909" y="4193"/>
                    <a:pt x="1847" y="4193"/>
                  </a:cubicBezTo>
                  <a:cubicBezTo>
                    <a:pt x="1836" y="4191"/>
                    <a:pt x="1826" y="4190"/>
                    <a:pt x="1819" y="4190"/>
                  </a:cubicBezTo>
                  <a:close/>
                  <a:moveTo>
                    <a:pt x="7513" y="4094"/>
                  </a:moveTo>
                  <a:cubicBezTo>
                    <a:pt x="7457" y="4094"/>
                    <a:pt x="7404" y="4136"/>
                    <a:pt x="7396" y="4193"/>
                  </a:cubicBezTo>
                  <a:cubicBezTo>
                    <a:pt x="7378" y="4256"/>
                    <a:pt x="7422" y="4318"/>
                    <a:pt x="7485" y="4327"/>
                  </a:cubicBezTo>
                  <a:cubicBezTo>
                    <a:pt x="7492" y="4328"/>
                    <a:pt x="7499" y="4328"/>
                    <a:pt x="7506" y="4328"/>
                  </a:cubicBezTo>
                  <a:cubicBezTo>
                    <a:pt x="7568" y="4328"/>
                    <a:pt x="7619" y="4293"/>
                    <a:pt x="7627" y="4229"/>
                  </a:cubicBezTo>
                  <a:cubicBezTo>
                    <a:pt x="7645" y="4167"/>
                    <a:pt x="7592" y="4104"/>
                    <a:pt x="7529" y="4095"/>
                  </a:cubicBezTo>
                  <a:cubicBezTo>
                    <a:pt x="7524" y="4094"/>
                    <a:pt x="7519" y="4094"/>
                    <a:pt x="7513" y="4094"/>
                  </a:cubicBezTo>
                  <a:close/>
                  <a:moveTo>
                    <a:pt x="8165" y="4114"/>
                  </a:moveTo>
                  <a:cubicBezTo>
                    <a:pt x="8154" y="4114"/>
                    <a:pt x="8144" y="4116"/>
                    <a:pt x="8136" y="4122"/>
                  </a:cubicBezTo>
                  <a:cubicBezTo>
                    <a:pt x="8109" y="4131"/>
                    <a:pt x="8065" y="4149"/>
                    <a:pt x="8065" y="4193"/>
                  </a:cubicBezTo>
                  <a:cubicBezTo>
                    <a:pt x="8065" y="4211"/>
                    <a:pt x="8065" y="4229"/>
                    <a:pt x="8056" y="4238"/>
                  </a:cubicBezTo>
                  <a:cubicBezTo>
                    <a:pt x="8047" y="4265"/>
                    <a:pt x="8056" y="4291"/>
                    <a:pt x="8074" y="4309"/>
                  </a:cubicBezTo>
                  <a:cubicBezTo>
                    <a:pt x="8091" y="4336"/>
                    <a:pt x="8118" y="4354"/>
                    <a:pt x="8145" y="4354"/>
                  </a:cubicBezTo>
                  <a:lnTo>
                    <a:pt x="8172" y="4354"/>
                  </a:lnTo>
                  <a:cubicBezTo>
                    <a:pt x="8181" y="4357"/>
                    <a:pt x="8191" y="4359"/>
                    <a:pt x="8202" y="4359"/>
                  </a:cubicBezTo>
                  <a:cubicBezTo>
                    <a:pt x="8219" y="4359"/>
                    <a:pt x="8238" y="4353"/>
                    <a:pt x="8261" y="4336"/>
                  </a:cubicBezTo>
                  <a:cubicBezTo>
                    <a:pt x="8279" y="4318"/>
                    <a:pt x="8288" y="4300"/>
                    <a:pt x="8288" y="4282"/>
                  </a:cubicBezTo>
                  <a:cubicBezTo>
                    <a:pt x="8288" y="4238"/>
                    <a:pt x="8314" y="4202"/>
                    <a:pt x="8279" y="4167"/>
                  </a:cubicBezTo>
                  <a:cubicBezTo>
                    <a:pt x="8270" y="4158"/>
                    <a:pt x="8261" y="4131"/>
                    <a:pt x="8243" y="4131"/>
                  </a:cubicBezTo>
                  <a:cubicBezTo>
                    <a:pt x="8218" y="4125"/>
                    <a:pt x="8190" y="4114"/>
                    <a:pt x="8165" y="4114"/>
                  </a:cubicBezTo>
                  <a:close/>
                  <a:moveTo>
                    <a:pt x="2516" y="4202"/>
                  </a:moveTo>
                  <a:cubicBezTo>
                    <a:pt x="2489" y="4202"/>
                    <a:pt x="2427" y="4247"/>
                    <a:pt x="2427" y="4274"/>
                  </a:cubicBezTo>
                  <a:cubicBezTo>
                    <a:pt x="2427" y="4300"/>
                    <a:pt x="2471" y="4363"/>
                    <a:pt x="2498" y="4363"/>
                  </a:cubicBezTo>
                  <a:cubicBezTo>
                    <a:pt x="2501" y="4363"/>
                    <a:pt x="2503" y="4364"/>
                    <a:pt x="2506" y="4364"/>
                  </a:cubicBezTo>
                  <a:cubicBezTo>
                    <a:pt x="2541" y="4364"/>
                    <a:pt x="2588" y="4316"/>
                    <a:pt x="2596" y="4291"/>
                  </a:cubicBezTo>
                  <a:cubicBezTo>
                    <a:pt x="2596" y="4265"/>
                    <a:pt x="2543" y="4202"/>
                    <a:pt x="2516" y="4202"/>
                  </a:cubicBezTo>
                  <a:close/>
                  <a:moveTo>
                    <a:pt x="3168" y="4245"/>
                  </a:moveTo>
                  <a:cubicBezTo>
                    <a:pt x="3131" y="4245"/>
                    <a:pt x="3103" y="4270"/>
                    <a:pt x="3096" y="4309"/>
                  </a:cubicBezTo>
                  <a:cubicBezTo>
                    <a:pt x="3087" y="4354"/>
                    <a:pt x="3113" y="4398"/>
                    <a:pt x="3158" y="4407"/>
                  </a:cubicBezTo>
                  <a:cubicBezTo>
                    <a:pt x="3165" y="4409"/>
                    <a:pt x="3172" y="4409"/>
                    <a:pt x="3178" y="4409"/>
                  </a:cubicBezTo>
                  <a:cubicBezTo>
                    <a:pt x="3220" y="4409"/>
                    <a:pt x="3248" y="4384"/>
                    <a:pt x="3256" y="4345"/>
                  </a:cubicBezTo>
                  <a:cubicBezTo>
                    <a:pt x="3265" y="4300"/>
                    <a:pt x="3238" y="4247"/>
                    <a:pt x="3185" y="4247"/>
                  </a:cubicBezTo>
                  <a:cubicBezTo>
                    <a:pt x="3179" y="4246"/>
                    <a:pt x="3173" y="4245"/>
                    <a:pt x="3168" y="4245"/>
                  </a:cubicBezTo>
                  <a:close/>
                  <a:moveTo>
                    <a:pt x="8857" y="4148"/>
                  </a:moveTo>
                  <a:cubicBezTo>
                    <a:pt x="8803" y="4148"/>
                    <a:pt x="8724" y="4206"/>
                    <a:pt x="8716" y="4256"/>
                  </a:cubicBezTo>
                  <a:cubicBezTo>
                    <a:pt x="8698" y="4309"/>
                    <a:pt x="8760" y="4398"/>
                    <a:pt x="8823" y="4416"/>
                  </a:cubicBezTo>
                  <a:cubicBezTo>
                    <a:pt x="8826" y="4417"/>
                    <a:pt x="8829" y="4417"/>
                    <a:pt x="8832" y="4417"/>
                  </a:cubicBezTo>
                  <a:cubicBezTo>
                    <a:pt x="8880" y="4417"/>
                    <a:pt x="8966" y="4359"/>
                    <a:pt x="8975" y="4300"/>
                  </a:cubicBezTo>
                  <a:cubicBezTo>
                    <a:pt x="8983" y="4247"/>
                    <a:pt x="8921" y="4158"/>
                    <a:pt x="8868" y="4149"/>
                  </a:cubicBezTo>
                  <a:cubicBezTo>
                    <a:pt x="8864" y="4148"/>
                    <a:pt x="8860" y="4148"/>
                    <a:pt x="8857" y="4148"/>
                  </a:cubicBezTo>
                  <a:close/>
                  <a:moveTo>
                    <a:pt x="3827" y="4271"/>
                  </a:moveTo>
                  <a:cubicBezTo>
                    <a:pt x="3784" y="4271"/>
                    <a:pt x="3765" y="4292"/>
                    <a:pt x="3765" y="4345"/>
                  </a:cubicBezTo>
                  <a:cubicBezTo>
                    <a:pt x="3756" y="4398"/>
                    <a:pt x="3774" y="4425"/>
                    <a:pt x="3836" y="4434"/>
                  </a:cubicBezTo>
                  <a:cubicBezTo>
                    <a:pt x="3845" y="4436"/>
                    <a:pt x="3852" y="4436"/>
                    <a:pt x="3859" y="4436"/>
                  </a:cubicBezTo>
                  <a:cubicBezTo>
                    <a:pt x="3898" y="4436"/>
                    <a:pt x="3918" y="4415"/>
                    <a:pt x="3925" y="4363"/>
                  </a:cubicBezTo>
                  <a:cubicBezTo>
                    <a:pt x="3934" y="4300"/>
                    <a:pt x="3916" y="4282"/>
                    <a:pt x="3854" y="4274"/>
                  </a:cubicBezTo>
                  <a:cubicBezTo>
                    <a:pt x="3844" y="4272"/>
                    <a:pt x="3835" y="4271"/>
                    <a:pt x="3827" y="4271"/>
                  </a:cubicBezTo>
                  <a:close/>
                  <a:moveTo>
                    <a:pt x="9508" y="4174"/>
                  </a:moveTo>
                  <a:cubicBezTo>
                    <a:pt x="9439" y="4174"/>
                    <a:pt x="9392" y="4217"/>
                    <a:pt x="9376" y="4282"/>
                  </a:cubicBezTo>
                  <a:cubicBezTo>
                    <a:pt x="9367" y="4363"/>
                    <a:pt x="9412" y="4425"/>
                    <a:pt x="9492" y="4443"/>
                  </a:cubicBezTo>
                  <a:cubicBezTo>
                    <a:pt x="9498" y="4444"/>
                    <a:pt x="9504" y="4444"/>
                    <a:pt x="9509" y="4444"/>
                  </a:cubicBezTo>
                  <a:cubicBezTo>
                    <a:pt x="9581" y="4444"/>
                    <a:pt x="9635" y="4393"/>
                    <a:pt x="9644" y="4327"/>
                  </a:cubicBezTo>
                  <a:cubicBezTo>
                    <a:pt x="9653" y="4247"/>
                    <a:pt x="9608" y="4184"/>
                    <a:pt x="9528" y="4175"/>
                  </a:cubicBezTo>
                  <a:cubicBezTo>
                    <a:pt x="9521" y="4175"/>
                    <a:pt x="9514" y="4174"/>
                    <a:pt x="9508" y="4174"/>
                  </a:cubicBezTo>
                  <a:close/>
                  <a:moveTo>
                    <a:pt x="10170" y="4219"/>
                  </a:moveTo>
                  <a:cubicBezTo>
                    <a:pt x="10106" y="4219"/>
                    <a:pt x="10053" y="4262"/>
                    <a:pt x="10045" y="4327"/>
                  </a:cubicBezTo>
                  <a:cubicBezTo>
                    <a:pt x="10036" y="4407"/>
                    <a:pt x="10081" y="4470"/>
                    <a:pt x="10161" y="4479"/>
                  </a:cubicBezTo>
                  <a:cubicBezTo>
                    <a:pt x="10172" y="4481"/>
                    <a:pt x="10182" y="4482"/>
                    <a:pt x="10191" y="4482"/>
                  </a:cubicBezTo>
                  <a:cubicBezTo>
                    <a:pt x="10255" y="4482"/>
                    <a:pt x="10297" y="4433"/>
                    <a:pt x="10313" y="4363"/>
                  </a:cubicBezTo>
                  <a:cubicBezTo>
                    <a:pt x="10322" y="4282"/>
                    <a:pt x="10268" y="4229"/>
                    <a:pt x="10188" y="4220"/>
                  </a:cubicBezTo>
                  <a:cubicBezTo>
                    <a:pt x="10182" y="4219"/>
                    <a:pt x="10176" y="4219"/>
                    <a:pt x="10170" y="4219"/>
                  </a:cubicBezTo>
                  <a:close/>
                  <a:moveTo>
                    <a:pt x="4509" y="4299"/>
                  </a:moveTo>
                  <a:cubicBezTo>
                    <a:pt x="4460" y="4299"/>
                    <a:pt x="4415" y="4340"/>
                    <a:pt x="4407" y="4381"/>
                  </a:cubicBezTo>
                  <a:cubicBezTo>
                    <a:pt x="4407" y="4434"/>
                    <a:pt x="4443" y="4488"/>
                    <a:pt x="4496" y="4497"/>
                  </a:cubicBezTo>
                  <a:cubicBezTo>
                    <a:pt x="4501" y="4497"/>
                    <a:pt x="4505" y="4498"/>
                    <a:pt x="4510" y="4498"/>
                  </a:cubicBezTo>
                  <a:cubicBezTo>
                    <a:pt x="4559" y="4498"/>
                    <a:pt x="4604" y="4456"/>
                    <a:pt x="4612" y="4407"/>
                  </a:cubicBezTo>
                  <a:cubicBezTo>
                    <a:pt x="4612" y="4354"/>
                    <a:pt x="4576" y="4300"/>
                    <a:pt x="4523" y="4300"/>
                  </a:cubicBezTo>
                  <a:cubicBezTo>
                    <a:pt x="4518" y="4300"/>
                    <a:pt x="4514" y="4299"/>
                    <a:pt x="4509" y="4299"/>
                  </a:cubicBezTo>
                  <a:close/>
                  <a:moveTo>
                    <a:pt x="10830" y="4243"/>
                  </a:moveTo>
                  <a:cubicBezTo>
                    <a:pt x="10806" y="4243"/>
                    <a:pt x="10785" y="4252"/>
                    <a:pt x="10759" y="4265"/>
                  </a:cubicBezTo>
                  <a:cubicBezTo>
                    <a:pt x="10714" y="4291"/>
                    <a:pt x="10723" y="4327"/>
                    <a:pt x="10714" y="4363"/>
                  </a:cubicBezTo>
                  <a:cubicBezTo>
                    <a:pt x="10705" y="4407"/>
                    <a:pt x="10714" y="4434"/>
                    <a:pt x="10741" y="4461"/>
                  </a:cubicBezTo>
                  <a:cubicBezTo>
                    <a:pt x="10759" y="4497"/>
                    <a:pt x="10794" y="4506"/>
                    <a:pt x="10830" y="4506"/>
                  </a:cubicBezTo>
                  <a:cubicBezTo>
                    <a:pt x="10840" y="4508"/>
                    <a:pt x="10849" y="4509"/>
                    <a:pt x="10857" y="4509"/>
                  </a:cubicBezTo>
                  <a:cubicBezTo>
                    <a:pt x="10881" y="4509"/>
                    <a:pt x="10902" y="4501"/>
                    <a:pt x="10928" y="4488"/>
                  </a:cubicBezTo>
                  <a:cubicBezTo>
                    <a:pt x="10964" y="4461"/>
                    <a:pt x="10973" y="4434"/>
                    <a:pt x="10973" y="4390"/>
                  </a:cubicBezTo>
                  <a:cubicBezTo>
                    <a:pt x="10991" y="4354"/>
                    <a:pt x="10973" y="4327"/>
                    <a:pt x="10955" y="4291"/>
                  </a:cubicBezTo>
                  <a:cubicBezTo>
                    <a:pt x="10928" y="4256"/>
                    <a:pt x="10893" y="4256"/>
                    <a:pt x="10857" y="4247"/>
                  </a:cubicBezTo>
                  <a:cubicBezTo>
                    <a:pt x="10847" y="4244"/>
                    <a:pt x="10838" y="4243"/>
                    <a:pt x="10830" y="4243"/>
                  </a:cubicBezTo>
                  <a:close/>
                  <a:moveTo>
                    <a:pt x="5170" y="4325"/>
                  </a:moveTo>
                  <a:cubicBezTo>
                    <a:pt x="5119" y="4325"/>
                    <a:pt x="5084" y="4353"/>
                    <a:pt x="5076" y="4407"/>
                  </a:cubicBezTo>
                  <a:cubicBezTo>
                    <a:pt x="5067" y="4470"/>
                    <a:pt x="5103" y="4514"/>
                    <a:pt x="5165" y="4523"/>
                  </a:cubicBezTo>
                  <a:cubicBezTo>
                    <a:pt x="5172" y="4524"/>
                    <a:pt x="5178" y="4525"/>
                    <a:pt x="5184" y="4525"/>
                  </a:cubicBezTo>
                  <a:cubicBezTo>
                    <a:pt x="5236" y="4525"/>
                    <a:pt x="5273" y="4490"/>
                    <a:pt x="5281" y="4434"/>
                  </a:cubicBezTo>
                  <a:cubicBezTo>
                    <a:pt x="5281" y="4372"/>
                    <a:pt x="5254" y="4327"/>
                    <a:pt x="5192" y="4327"/>
                  </a:cubicBezTo>
                  <a:cubicBezTo>
                    <a:pt x="5184" y="4326"/>
                    <a:pt x="5177" y="4325"/>
                    <a:pt x="5170" y="4325"/>
                  </a:cubicBezTo>
                  <a:close/>
                  <a:moveTo>
                    <a:pt x="232" y="4452"/>
                  </a:moveTo>
                  <a:cubicBezTo>
                    <a:pt x="205" y="4452"/>
                    <a:pt x="223" y="4470"/>
                    <a:pt x="214" y="4479"/>
                  </a:cubicBezTo>
                  <a:cubicBezTo>
                    <a:pt x="214" y="4488"/>
                    <a:pt x="214" y="4497"/>
                    <a:pt x="214" y="4497"/>
                  </a:cubicBezTo>
                  <a:cubicBezTo>
                    <a:pt x="214" y="4506"/>
                    <a:pt x="205" y="4523"/>
                    <a:pt x="205" y="4532"/>
                  </a:cubicBezTo>
                  <a:cubicBezTo>
                    <a:pt x="205" y="4532"/>
                    <a:pt x="214" y="4541"/>
                    <a:pt x="214" y="4550"/>
                  </a:cubicBezTo>
                  <a:cubicBezTo>
                    <a:pt x="223" y="4541"/>
                    <a:pt x="223" y="4541"/>
                    <a:pt x="232" y="4541"/>
                  </a:cubicBezTo>
                  <a:cubicBezTo>
                    <a:pt x="250" y="4523"/>
                    <a:pt x="250" y="4506"/>
                    <a:pt x="250" y="4488"/>
                  </a:cubicBezTo>
                  <a:cubicBezTo>
                    <a:pt x="250" y="4479"/>
                    <a:pt x="241" y="4461"/>
                    <a:pt x="232" y="4452"/>
                  </a:cubicBezTo>
                  <a:close/>
                  <a:moveTo>
                    <a:pt x="11508" y="4265"/>
                  </a:moveTo>
                  <a:cubicBezTo>
                    <a:pt x="11446" y="4265"/>
                    <a:pt x="11348" y="4336"/>
                    <a:pt x="11348" y="4398"/>
                  </a:cubicBezTo>
                  <a:cubicBezTo>
                    <a:pt x="11339" y="4461"/>
                    <a:pt x="11410" y="4559"/>
                    <a:pt x="11472" y="4568"/>
                  </a:cubicBezTo>
                  <a:cubicBezTo>
                    <a:pt x="11476" y="4568"/>
                    <a:pt x="11480" y="4569"/>
                    <a:pt x="11484" y="4569"/>
                  </a:cubicBezTo>
                  <a:cubicBezTo>
                    <a:pt x="11546" y="4569"/>
                    <a:pt x="11634" y="4501"/>
                    <a:pt x="11642" y="4434"/>
                  </a:cubicBezTo>
                  <a:cubicBezTo>
                    <a:pt x="11651" y="4372"/>
                    <a:pt x="11580" y="4274"/>
                    <a:pt x="11508" y="4265"/>
                  </a:cubicBezTo>
                  <a:close/>
                  <a:moveTo>
                    <a:pt x="5838" y="4362"/>
                  </a:moveTo>
                  <a:cubicBezTo>
                    <a:pt x="5790" y="4362"/>
                    <a:pt x="5745" y="4403"/>
                    <a:pt x="5745" y="4452"/>
                  </a:cubicBezTo>
                  <a:cubicBezTo>
                    <a:pt x="5736" y="4523"/>
                    <a:pt x="5763" y="4550"/>
                    <a:pt x="5834" y="4568"/>
                  </a:cubicBezTo>
                  <a:cubicBezTo>
                    <a:pt x="5842" y="4569"/>
                    <a:pt x="5849" y="4570"/>
                    <a:pt x="5856" y="4570"/>
                  </a:cubicBezTo>
                  <a:cubicBezTo>
                    <a:pt x="5905" y="4570"/>
                    <a:pt x="5934" y="4541"/>
                    <a:pt x="5941" y="4479"/>
                  </a:cubicBezTo>
                  <a:cubicBezTo>
                    <a:pt x="5950" y="4407"/>
                    <a:pt x="5932" y="4381"/>
                    <a:pt x="5852" y="4363"/>
                  </a:cubicBezTo>
                  <a:cubicBezTo>
                    <a:pt x="5848" y="4362"/>
                    <a:pt x="5843" y="4362"/>
                    <a:pt x="5838" y="4362"/>
                  </a:cubicBezTo>
                  <a:close/>
                  <a:moveTo>
                    <a:pt x="12171" y="4291"/>
                  </a:moveTo>
                  <a:cubicBezTo>
                    <a:pt x="12096" y="4291"/>
                    <a:pt x="12025" y="4350"/>
                    <a:pt x="12017" y="4425"/>
                  </a:cubicBezTo>
                  <a:cubicBezTo>
                    <a:pt x="12008" y="4506"/>
                    <a:pt x="12061" y="4586"/>
                    <a:pt x="12150" y="4595"/>
                  </a:cubicBezTo>
                  <a:cubicBezTo>
                    <a:pt x="12155" y="4595"/>
                    <a:pt x="12160" y="4596"/>
                    <a:pt x="12164" y="4596"/>
                  </a:cubicBezTo>
                  <a:cubicBezTo>
                    <a:pt x="12232" y="4596"/>
                    <a:pt x="12303" y="4536"/>
                    <a:pt x="12311" y="4461"/>
                  </a:cubicBezTo>
                  <a:cubicBezTo>
                    <a:pt x="12320" y="4381"/>
                    <a:pt x="12266" y="4309"/>
                    <a:pt x="12186" y="4291"/>
                  </a:cubicBezTo>
                  <a:cubicBezTo>
                    <a:pt x="12181" y="4291"/>
                    <a:pt x="12176" y="4291"/>
                    <a:pt x="12171" y="4291"/>
                  </a:cubicBezTo>
                  <a:close/>
                  <a:moveTo>
                    <a:pt x="821" y="4468"/>
                  </a:moveTo>
                  <a:cubicBezTo>
                    <a:pt x="796" y="4468"/>
                    <a:pt x="766" y="4499"/>
                    <a:pt x="758" y="4523"/>
                  </a:cubicBezTo>
                  <a:cubicBezTo>
                    <a:pt x="758" y="4559"/>
                    <a:pt x="785" y="4595"/>
                    <a:pt x="821" y="4604"/>
                  </a:cubicBezTo>
                  <a:cubicBezTo>
                    <a:pt x="856" y="4604"/>
                    <a:pt x="892" y="4577"/>
                    <a:pt x="892" y="4541"/>
                  </a:cubicBezTo>
                  <a:cubicBezTo>
                    <a:pt x="901" y="4506"/>
                    <a:pt x="874" y="4470"/>
                    <a:pt x="830" y="4470"/>
                  </a:cubicBezTo>
                  <a:cubicBezTo>
                    <a:pt x="827" y="4469"/>
                    <a:pt x="824" y="4468"/>
                    <a:pt x="821" y="4468"/>
                  </a:cubicBezTo>
                  <a:close/>
                  <a:moveTo>
                    <a:pt x="6500" y="4371"/>
                  </a:moveTo>
                  <a:cubicBezTo>
                    <a:pt x="6449" y="4371"/>
                    <a:pt x="6387" y="4420"/>
                    <a:pt x="6379" y="4470"/>
                  </a:cubicBezTo>
                  <a:cubicBezTo>
                    <a:pt x="6370" y="4523"/>
                    <a:pt x="6423" y="4595"/>
                    <a:pt x="6477" y="4604"/>
                  </a:cubicBezTo>
                  <a:cubicBezTo>
                    <a:pt x="6481" y="4604"/>
                    <a:pt x="6485" y="4605"/>
                    <a:pt x="6489" y="4605"/>
                  </a:cubicBezTo>
                  <a:cubicBezTo>
                    <a:pt x="6535" y="4605"/>
                    <a:pt x="6602" y="4563"/>
                    <a:pt x="6610" y="4506"/>
                  </a:cubicBezTo>
                  <a:cubicBezTo>
                    <a:pt x="6619" y="4452"/>
                    <a:pt x="6566" y="4381"/>
                    <a:pt x="6512" y="4372"/>
                  </a:cubicBezTo>
                  <a:cubicBezTo>
                    <a:pt x="6508" y="4371"/>
                    <a:pt x="6504" y="4371"/>
                    <a:pt x="6500" y="4371"/>
                  </a:cubicBezTo>
                  <a:close/>
                  <a:moveTo>
                    <a:pt x="1494" y="4495"/>
                  </a:moveTo>
                  <a:cubicBezTo>
                    <a:pt x="1463" y="4495"/>
                    <a:pt x="1435" y="4520"/>
                    <a:pt x="1427" y="4559"/>
                  </a:cubicBezTo>
                  <a:cubicBezTo>
                    <a:pt x="1427" y="4595"/>
                    <a:pt x="1454" y="4621"/>
                    <a:pt x="1490" y="4630"/>
                  </a:cubicBezTo>
                  <a:cubicBezTo>
                    <a:pt x="1526" y="4630"/>
                    <a:pt x="1561" y="4604"/>
                    <a:pt x="1561" y="4568"/>
                  </a:cubicBezTo>
                  <a:cubicBezTo>
                    <a:pt x="1570" y="4532"/>
                    <a:pt x="1543" y="4497"/>
                    <a:pt x="1508" y="4497"/>
                  </a:cubicBezTo>
                  <a:cubicBezTo>
                    <a:pt x="1503" y="4495"/>
                    <a:pt x="1498" y="4495"/>
                    <a:pt x="1494" y="4495"/>
                  </a:cubicBezTo>
                  <a:close/>
                  <a:moveTo>
                    <a:pt x="12823" y="4334"/>
                  </a:moveTo>
                  <a:cubicBezTo>
                    <a:pt x="12789" y="4334"/>
                    <a:pt x="12761" y="4348"/>
                    <a:pt x="12739" y="4363"/>
                  </a:cubicBezTo>
                  <a:cubicBezTo>
                    <a:pt x="12704" y="4381"/>
                    <a:pt x="12668" y="4416"/>
                    <a:pt x="12686" y="4470"/>
                  </a:cubicBezTo>
                  <a:cubicBezTo>
                    <a:pt x="12650" y="4514"/>
                    <a:pt x="12686" y="4550"/>
                    <a:pt x="12704" y="4577"/>
                  </a:cubicBezTo>
                  <a:cubicBezTo>
                    <a:pt x="12730" y="4613"/>
                    <a:pt x="12766" y="4630"/>
                    <a:pt x="12811" y="4639"/>
                  </a:cubicBezTo>
                  <a:cubicBezTo>
                    <a:pt x="12819" y="4641"/>
                    <a:pt x="12827" y="4642"/>
                    <a:pt x="12835" y="4642"/>
                  </a:cubicBezTo>
                  <a:cubicBezTo>
                    <a:pt x="12871" y="4642"/>
                    <a:pt x="12905" y="4627"/>
                    <a:pt x="12927" y="4613"/>
                  </a:cubicBezTo>
                  <a:cubicBezTo>
                    <a:pt x="12953" y="4586"/>
                    <a:pt x="12980" y="4550"/>
                    <a:pt x="12980" y="4497"/>
                  </a:cubicBezTo>
                  <a:cubicBezTo>
                    <a:pt x="12989" y="4452"/>
                    <a:pt x="12971" y="4416"/>
                    <a:pt x="12953" y="4390"/>
                  </a:cubicBezTo>
                  <a:cubicBezTo>
                    <a:pt x="12927" y="4363"/>
                    <a:pt x="12891" y="4345"/>
                    <a:pt x="12846" y="4336"/>
                  </a:cubicBezTo>
                  <a:cubicBezTo>
                    <a:pt x="12838" y="4334"/>
                    <a:pt x="12830" y="4334"/>
                    <a:pt x="12823" y="4334"/>
                  </a:cubicBezTo>
                  <a:close/>
                  <a:moveTo>
                    <a:pt x="7156" y="4415"/>
                  </a:moveTo>
                  <a:cubicBezTo>
                    <a:pt x="7123" y="4415"/>
                    <a:pt x="7106" y="4437"/>
                    <a:pt x="7083" y="4452"/>
                  </a:cubicBezTo>
                  <a:cubicBezTo>
                    <a:pt x="7057" y="4461"/>
                    <a:pt x="7048" y="4488"/>
                    <a:pt x="7048" y="4514"/>
                  </a:cubicBezTo>
                  <a:cubicBezTo>
                    <a:pt x="7030" y="4559"/>
                    <a:pt x="7057" y="4577"/>
                    <a:pt x="7074" y="4604"/>
                  </a:cubicBezTo>
                  <a:cubicBezTo>
                    <a:pt x="7090" y="4627"/>
                    <a:pt x="7105" y="4650"/>
                    <a:pt x="7127" y="4650"/>
                  </a:cubicBezTo>
                  <a:cubicBezTo>
                    <a:pt x="7130" y="4650"/>
                    <a:pt x="7133" y="4649"/>
                    <a:pt x="7137" y="4648"/>
                  </a:cubicBezTo>
                  <a:cubicBezTo>
                    <a:pt x="7142" y="4649"/>
                    <a:pt x="7147" y="4649"/>
                    <a:pt x="7152" y="4649"/>
                  </a:cubicBezTo>
                  <a:cubicBezTo>
                    <a:pt x="7216" y="4649"/>
                    <a:pt x="7263" y="4599"/>
                    <a:pt x="7280" y="4541"/>
                  </a:cubicBezTo>
                  <a:cubicBezTo>
                    <a:pt x="7288" y="4506"/>
                    <a:pt x="7262" y="4488"/>
                    <a:pt x="7244" y="4461"/>
                  </a:cubicBezTo>
                  <a:cubicBezTo>
                    <a:pt x="7226" y="4425"/>
                    <a:pt x="7199" y="4425"/>
                    <a:pt x="7173" y="4416"/>
                  </a:cubicBezTo>
                  <a:cubicBezTo>
                    <a:pt x="7166" y="4415"/>
                    <a:pt x="7161" y="4415"/>
                    <a:pt x="7156" y="4415"/>
                  </a:cubicBezTo>
                  <a:close/>
                  <a:moveTo>
                    <a:pt x="2134" y="4537"/>
                  </a:moveTo>
                  <a:cubicBezTo>
                    <a:pt x="2110" y="4537"/>
                    <a:pt x="2103" y="4551"/>
                    <a:pt x="2096" y="4604"/>
                  </a:cubicBezTo>
                  <a:cubicBezTo>
                    <a:pt x="2088" y="4657"/>
                    <a:pt x="2096" y="4666"/>
                    <a:pt x="2159" y="4675"/>
                  </a:cubicBezTo>
                  <a:cubicBezTo>
                    <a:pt x="2212" y="4675"/>
                    <a:pt x="2221" y="4675"/>
                    <a:pt x="2230" y="4613"/>
                  </a:cubicBezTo>
                  <a:cubicBezTo>
                    <a:pt x="2239" y="4550"/>
                    <a:pt x="2230" y="4550"/>
                    <a:pt x="2168" y="4541"/>
                  </a:cubicBezTo>
                  <a:cubicBezTo>
                    <a:pt x="2154" y="4539"/>
                    <a:pt x="2143" y="4537"/>
                    <a:pt x="2134" y="4537"/>
                  </a:cubicBezTo>
                  <a:close/>
                  <a:moveTo>
                    <a:pt x="7826" y="4442"/>
                  </a:moveTo>
                  <a:cubicBezTo>
                    <a:pt x="7769" y="4442"/>
                    <a:pt x="7716" y="4485"/>
                    <a:pt x="7708" y="4550"/>
                  </a:cubicBezTo>
                  <a:cubicBezTo>
                    <a:pt x="7708" y="4613"/>
                    <a:pt x="7752" y="4675"/>
                    <a:pt x="7815" y="4675"/>
                  </a:cubicBezTo>
                  <a:cubicBezTo>
                    <a:pt x="7823" y="4677"/>
                    <a:pt x="7831" y="4678"/>
                    <a:pt x="7839" y="4678"/>
                  </a:cubicBezTo>
                  <a:cubicBezTo>
                    <a:pt x="7893" y="4678"/>
                    <a:pt x="7941" y="4630"/>
                    <a:pt x="7949" y="4568"/>
                  </a:cubicBezTo>
                  <a:cubicBezTo>
                    <a:pt x="7958" y="4506"/>
                    <a:pt x="7904" y="4452"/>
                    <a:pt x="7842" y="4443"/>
                  </a:cubicBezTo>
                  <a:cubicBezTo>
                    <a:pt x="7836" y="4442"/>
                    <a:pt x="7831" y="4442"/>
                    <a:pt x="7826" y="4442"/>
                  </a:cubicBezTo>
                  <a:close/>
                  <a:moveTo>
                    <a:pt x="2836" y="4549"/>
                  </a:moveTo>
                  <a:cubicBezTo>
                    <a:pt x="2801" y="4549"/>
                    <a:pt x="2756" y="4589"/>
                    <a:pt x="2748" y="4621"/>
                  </a:cubicBezTo>
                  <a:cubicBezTo>
                    <a:pt x="2748" y="4657"/>
                    <a:pt x="2783" y="4711"/>
                    <a:pt x="2819" y="4711"/>
                  </a:cubicBezTo>
                  <a:cubicBezTo>
                    <a:pt x="2822" y="4711"/>
                    <a:pt x="2825" y="4712"/>
                    <a:pt x="2829" y="4712"/>
                  </a:cubicBezTo>
                  <a:cubicBezTo>
                    <a:pt x="2864" y="4712"/>
                    <a:pt x="2909" y="4672"/>
                    <a:pt x="2917" y="4639"/>
                  </a:cubicBezTo>
                  <a:cubicBezTo>
                    <a:pt x="2917" y="4604"/>
                    <a:pt x="2882" y="4550"/>
                    <a:pt x="2846" y="4550"/>
                  </a:cubicBezTo>
                  <a:cubicBezTo>
                    <a:pt x="2843" y="4549"/>
                    <a:pt x="2839" y="4549"/>
                    <a:pt x="2836" y="4549"/>
                  </a:cubicBezTo>
                  <a:close/>
                  <a:moveTo>
                    <a:pt x="8511" y="4470"/>
                  </a:moveTo>
                  <a:cubicBezTo>
                    <a:pt x="8475" y="4479"/>
                    <a:pt x="8430" y="4479"/>
                    <a:pt x="8404" y="4514"/>
                  </a:cubicBezTo>
                  <a:cubicBezTo>
                    <a:pt x="8386" y="4541"/>
                    <a:pt x="8359" y="4568"/>
                    <a:pt x="8368" y="4586"/>
                  </a:cubicBezTo>
                  <a:cubicBezTo>
                    <a:pt x="8368" y="4621"/>
                    <a:pt x="8377" y="4657"/>
                    <a:pt x="8404" y="4693"/>
                  </a:cubicBezTo>
                  <a:cubicBezTo>
                    <a:pt x="8421" y="4711"/>
                    <a:pt x="8457" y="4711"/>
                    <a:pt x="8475" y="4737"/>
                  </a:cubicBezTo>
                  <a:cubicBezTo>
                    <a:pt x="8502" y="4720"/>
                    <a:pt x="8537" y="4729"/>
                    <a:pt x="8573" y="4702"/>
                  </a:cubicBezTo>
                  <a:cubicBezTo>
                    <a:pt x="8600" y="4675"/>
                    <a:pt x="8600" y="4639"/>
                    <a:pt x="8627" y="4621"/>
                  </a:cubicBezTo>
                  <a:cubicBezTo>
                    <a:pt x="8618" y="4586"/>
                    <a:pt x="8618" y="4541"/>
                    <a:pt x="8582" y="4514"/>
                  </a:cubicBezTo>
                  <a:cubicBezTo>
                    <a:pt x="8555" y="4497"/>
                    <a:pt x="8529" y="4470"/>
                    <a:pt x="8511" y="4470"/>
                  </a:cubicBezTo>
                  <a:close/>
                  <a:moveTo>
                    <a:pt x="3485" y="4593"/>
                  </a:moveTo>
                  <a:cubicBezTo>
                    <a:pt x="3438" y="4593"/>
                    <a:pt x="3424" y="4614"/>
                    <a:pt x="3417" y="4666"/>
                  </a:cubicBezTo>
                  <a:cubicBezTo>
                    <a:pt x="3408" y="4720"/>
                    <a:pt x="3426" y="4746"/>
                    <a:pt x="3488" y="4755"/>
                  </a:cubicBezTo>
                  <a:cubicBezTo>
                    <a:pt x="3497" y="4757"/>
                    <a:pt x="3504" y="4757"/>
                    <a:pt x="3512" y="4757"/>
                  </a:cubicBezTo>
                  <a:cubicBezTo>
                    <a:pt x="3550" y="4757"/>
                    <a:pt x="3570" y="4736"/>
                    <a:pt x="3577" y="4684"/>
                  </a:cubicBezTo>
                  <a:cubicBezTo>
                    <a:pt x="3586" y="4630"/>
                    <a:pt x="3568" y="4604"/>
                    <a:pt x="3515" y="4595"/>
                  </a:cubicBezTo>
                  <a:cubicBezTo>
                    <a:pt x="3504" y="4593"/>
                    <a:pt x="3494" y="4593"/>
                    <a:pt x="3485" y="4593"/>
                  </a:cubicBezTo>
                  <a:close/>
                  <a:moveTo>
                    <a:pt x="9160" y="4495"/>
                  </a:moveTo>
                  <a:cubicBezTo>
                    <a:pt x="9089" y="4495"/>
                    <a:pt x="9036" y="4539"/>
                    <a:pt x="9028" y="4613"/>
                  </a:cubicBezTo>
                  <a:cubicBezTo>
                    <a:pt x="9019" y="4693"/>
                    <a:pt x="9064" y="4746"/>
                    <a:pt x="9144" y="4755"/>
                  </a:cubicBezTo>
                  <a:cubicBezTo>
                    <a:pt x="9156" y="4758"/>
                    <a:pt x="9167" y="4759"/>
                    <a:pt x="9178" y="4759"/>
                  </a:cubicBezTo>
                  <a:cubicBezTo>
                    <a:pt x="9242" y="4759"/>
                    <a:pt x="9288" y="4717"/>
                    <a:pt x="9296" y="4648"/>
                  </a:cubicBezTo>
                  <a:cubicBezTo>
                    <a:pt x="9305" y="4568"/>
                    <a:pt x="9260" y="4506"/>
                    <a:pt x="9180" y="4497"/>
                  </a:cubicBezTo>
                  <a:cubicBezTo>
                    <a:pt x="9173" y="4496"/>
                    <a:pt x="9166" y="4495"/>
                    <a:pt x="9160" y="4495"/>
                  </a:cubicBezTo>
                  <a:close/>
                  <a:moveTo>
                    <a:pt x="4175" y="4603"/>
                  </a:moveTo>
                  <a:cubicBezTo>
                    <a:pt x="4138" y="4603"/>
                    <a:pt x="4076" y="4651"/>
                    <a:pt x="4068" y="4684"/>
                  </a:cubicBezTo>
                  <a:cubicBezTo>
                    <a:pt x="4059" y="4720"/>
                    <a:pt x="4122" y="4791"/>
                    <a:pt x="4148" y="4800"/>
                  </a:cubicBezTo>
                  <a:cubicBezTo>
                    <a:pt x="4184" y="4800"/>
                    <a:pt x="4255" y="4755"/>
                    <a:pt x="4264" y="4720"/>
                  </a:cubicBezTo>
                  <a:cubicBezTo>
                    <a:pt x="4273" y="4693"/>
                    <a:pt x="4220" y="4613"/>
                    <a:pt x="4184" y="4604"/>
                  </a:cubicBezTo>
                  <a:cubicBezTo>
                    <a:pt x="4181" y="4603"/>
                    <a:pt x="4178" y="4603"/>
                    <a:pt x="4175" y="4603"/>
                  </a:cubicBezTo>
                  <a:close/>
                  <a:moveTo>
                    <a:pt x="9815" y="4537"/>
                  </a:moveTo>
                  <a:cubicBezTo>
                    <a:pt x="9751" y="4537"/>
                    <a:pt x="9705" y="4580"/>
                    <a:pt x="9697" y="4648"/>
                  </a:cubicBezTo>
                  <a:cubicBezTo>
                    <a:pt x="9688" y="4729"/>
                    <a:pt x="9733" y="4791"/>
                    <a:pt x="9813" y="4800"/>
                  </a:cubicBezTo>
                  <a:cubicBezTo>
                    <a:pt x="9824" y="4802"/>
                    <a:pt x="9834" y="4803"/>
                    <a:pt x="9843" y="4803"/>
                  </a:cubicBezTo>
                  <a:cubicBezTo>
                    <a:pt x="9907" y="4803"/>
                    <a:pt x="9949" y="4754"/>
                    <a:pt x="9965" y="4684"/>
                  </a:cubicBezTo>
                  <a:cubicBezTo>
                    <a:pt x="9974" y="4613"/>
                    <a:pt x="9929" y="4550"/>
                    <a:pt x="9849" y="4541"/>
                  </a:cubicBezTo>
                  <a:cubicBezTo>
                    <a:pt x="9837" y="4539"/>
                    <a:pt x="9826" y="4537"/>
                    <a:pt x="9815" y="4537"/>
                  </a:cubicBezTo>
                  <a:close/>
                  <a:moveTo>
                    <a:pt x="10500" y="4559"/>
                  </a:moveTo>
                  <a:cubicBezTo>
                    <a:pt x="10464" y="4559"/>
                    <a:pt x="10429" y="4559"/>
                    <a:pt x="10402" y="4586"/>
                  </a:cubicBezTo>
                  <a:cubicBezTo>
                    <a:pt x="10375" y="4604"/>
                    <a:pt x="10348" y="4630"/>
                    <a:pt x="10348" y="4666"/>
                  </a:cubicBezTo>
                  <a:cubicBezTo>
                    <a:pt x="10348" y="4711"/>
                    <a:pt x="10339" y="4737"/>
                    <a:pt x="10366" y="4773"/>
                  </a:cubicBezTo>
                  <a:cubicBezTo>
                    <a:pt x="10393" y="4800"/>
                    <a:pt x="10420" y="4827"/>
                    <a:pt x="10455" y="4827"/>
                  </a:cubicBezTo>
                  <a:cubicBezTo>
                    <a:pt x="10470" y="4827"/>
                    <a:pt x="10483" y="4828"/>
                    <a:pt x="10495" y="4828"/>
                  </a:cubicBezTo>
                  <a:cubicBezTo>
                    <a:pt x="10519" y="4828"/>
                    <a:pt x="10539" y="4824"/>
                    <a:pt x="10563" y="4800"/>
                  </a:cubicBezTo>
                  <a:cubicBezTo>
                    <a:pt x="10589" y="4782"/>
                    <a:pt x="10616" y="4755"/>
                    <a:pt x="10607" y="4720"/>
                  </a:cubicBezTo>
                  <a:cubicBezTo>
                    <a:pt x="10625" y="4675"/>
                    <a:pt x="10616" y="4648"/>
                    <a:pt x="10589" y="4613"/>
                  </a:cubicBezTo>
                  <a:cubicBezTo>
                    <a:pt x="10563" y="4577"/>
                    <a:pt x="10536" y="4568"/>
                    <a:pt x="10500" y="4559"/>
                  </a:cubicBezTo>
                  <a:close/>
                  <a:moveTo>
                    <a:pt x="4830" y="4647"/>
                  </a:moveTo>
                  <a:cubicBezTo>
                    <a:pt x="4787" y="4647"/>
                    <a:pt x="4736" y="4681"/>
                    <a:pt x="4728" y="4729"/>
                  </a:cubicBezTo>
                  <a:cubicBezTo>
                    <a:pt x="4728" y="4782"/>
                    <a:pt x="4764" y="4836"/>
                    <a:pt x="4817" y="4845"/>
                  </a:cubicBezTo>
                  <a:cubicBezTo>
                    <a:pt x="4862" y="4845"/>
                    <a:pt x="4924" y="4809"/>
                    <a:pt x="4933" y="4755"/>
                  </a:cubicBezTo>
                  <a:cubicBezTo>
                    <a:pt x="4933" y="4711"/>
                    <a:pt x="4898" y="4648"/>
                    <a:pt x="4844" y="4648"/>
                  </a:cubicBezTo>
                  <a:cubicBezTo>
                    <a:pt x="4840" y="4647"/>
                    <a:pt x="4835" y="4647"/>
                    <a:pt x="4830" y="4647"/>
                  </a:cubicBezTo>
                  <a:close/>
                  <a:moveTo>
                    <a:pt x="5474" y="4662"/>
                  </a:moveTo>
                  <a:cubicBezTo>
                    <a:pt x="5420" y="4662"/>
                    <a:pt x="5387" y="4702"/>
                    <a:pt x="5379" y="4755"/>
                  </a:cubicBezTo>
                  <a:cubicBezTo>
                    <a:pt x="5379" y="4818"/>
                    <a:pt x="5397" y="4853"/>
                    <a:pt x="5469" y="4862"/>
                  </a:cubicBezTo>
                  <a:cubicBezTo>
                    <a:pt x="5483" y="4866"/>
                    <a:pt x="5496" y="4868"/>
                    <a:pt x="5507" y="4868"/>
                  </a:cubicBezTo>
                  <a:cubicBezTo>
                    <a:pt x="5551" y="4868"/>
                    <a:pt x="5570" y="4841"/>
                    <a:pt x="5585" y="4791"/>
                  </a:cubicBezTo>
                  <a:cubicBezTo>
                    <a:pt x="5593" y="4711"/>
                    <a:pt x="5567" y="4684"/>
                    <a:pt x="5504" y="4666"/>
                  </a:cubicBezTo>
                  <a:cubicBezTo>
                    <a:pt x="5494" y="4663"/>
                    <a:pt x="5483" y="4662"/>
                    <a:pt x="5474" y="4662"/>
                  </a:cubicBezTo>
                  <a:close/>
                  <a:moveTo>
                    <a:pt x="11160" y="4586"/>
                  </a:moveTo>
                  <a:cubicBezTo>
                    <a:pt x="11098" y="4586"/>
                    <a:pt x="11009" y="4657"/>
                    <a:pt x="11000" y="4711"/>
                  </a:cubicBezTo>
                  <a:cubicBezTo>
                    <a:pt x="10991" y="4782"/>
                    <a:pt x="11062" y="4880"/>
                    <a:pt x="11125" y="4889"/>
                  </a:cubicBezTo>
                  <a:cubicBezTo>
                    <a:pt x="11128" y="4890"/>
                    <a:pt x="11132" y="4890"/>
                    <a:pt x="11136" y="4890"/>
                  </a:cubicBezTo>
                  <a:cubicBezTo>
                    <a:pt x="11205" y="4890"/>
                    <a:pt x="11286" y="4815"/>
                    <a:pt x="11294" y="4755"/>
                  </a:cubicBezTo>
                  <a:cubicBezTo>
                    <a:pt x="11303" y="4693"/>
                    <a:pt x="11232" y="4595"/>
                    <a:pt x="11160" y="4586"/>
                  </a:cubicBezTo>
                  <a:close/>
                  <a:moveTo>
                    <a:pt x="477" y="4771"/>
                  </a:moveTo>
                  <a:cubicBezTo>
                    <a:pt x="446" y="4771"/>
                    <a:pt x="419" y="4796"/>
                    <a:pt x="419" y="4827"/>
                  </a:cubicBezTo>
                  <a:cubicBezTo>
                    <a:pt x="410" y="4862"/>
                    <a:pt x="437" y="4898"/>
                    <a:pt x="473" y="4907"/>
                  </a:cubicBezTo>
                  <a:cubicBezTo>
                    <a:pt x="509" y="4907"/>
                    <a:pt x="544" y="4889"/>
                    <a:pt x="553" y="4845"/>
                  </a:cubicBezTo>
                  <a:cubicBezTo>
                    <a:pt x="553" y="4809"/>
                    <a:pt x="526" y="4773"/>
                    <a:pt x="491" y="4773"/>
                  </a:cubicBezTo>
                  <a:cubicBezTo>
                    <a:pt x="486" y="4772"/>
                    <a:pt x="481" y="4771"/>
                    <a:pt x="477" y="4771"/>
                  </a:cubicBezTo>
                  <a:close/>
                  <a:moveTo>
                    <a:pt x="11816" y="4612"/>
                  </a:moveTo>
                  <a:cubicBezTo>
                    <a:pt x="11748" y="4612"/>
                    <a:pt x="11677" y="4671"/>
                    <a:pt x="11669" y="4746"/>
                  </a:cubicBezTo>
                  <a:cubicBezTo>
                    <a:pt x="11660" y="4827"/>
                    <a:pt x="11713" y="4898"/>
                    <a:pt x="11794" y="4916"/>
                  </a:cubicBezTo>
                  <a:cubicBezTo>
                    <a:pt x="11799" y="4916"/>
                    <a:pt x="11804" y="4917"/>
                    <a:pt x="11809" y="4917"/>
                  </a:cubicBezTo>
                  <a:cubicBezTo>
                    <a:pt x="11884" y="4917"/>
                    <a:pt x="11955" y="4857"/>
                    <a:pt x="11963" y="4782"/>
                  </a:cubicBezTo>
                  <a:cubicBezTo>
                    <a:pt x="11972" y="4702"/>
                    <a:pt x="11910" y="4621"/>
                    <a:pt x="11829" y="4613"/>
                  </a:cubicBezTo>
                  <a:cubicBezTo>
                    <a:pt x="11825" y="4612"/>
                    <a:pt x="11820" y="4612"/>
                    <a:pt x="11816" y="4612"/>
                  </a:cubicBezTo>
                  <a:close/>
                  <a:moveTo>
                    <a:pt x="6156" y="4693"/>
                  </a:moveTo>
                  <a:cubicBezTo>
                    <a:pt x="6102" y="4693"/>
                    <a:pt x="6040" y="4746"/>
                    <a:pt x="6031" y="4791"/>
                  </a:cubicBezTo>
                  <a:cubicBezTo>
                    <a:pt x="6022" y="4853"/>
                    <a:pt x="6084" y="4925"/>
                    <a:pt x="6138" y="4925"/>
                  </a:cubicBezTo>
                  <a:cubicBezTo>
                    <a:pt x="6142" y="4925"/>
                    <a:pt x="6146" y="4926"/>
                    <a:pt x="6150" y="4926"/>
                  </a:cubicBezTo>
                  <a:cubicBezTo>
                    <a:pt x="6201" y="4926"/>
                    <a:pt x="6263" y="4876"/>
                    <a:pt x="6263" y="4818"/>
                  </a:cubicBezTo>
                  <a:cubicBezTo>
                    <a:pt x="6271" y="4764"/>
                    <a:pt x="6209" y="4693"/>
                    <a:pt x="6156" y="4693"/>
                  </a:cubicBezTo>
                  <a:close/>
                  <a:moveTo>
                    <a:pt x="1146" y="4816"/>
                  </a:moveTo>
                  <a:cubicBezTo>
                    <a:pt x="1115" y="4816"/>
                    <a:pt x="1087" y="4840"/>
                    <a:pt x="1079" y="4871"/>
                  </a:cubicBezTo>
                  <a:cubicBezTo>
                    <a:pt x="1079" y="4907"/>
                    <a:pt x="1106" y="4943"/>
                    <a:pt x="1133" y="4943"/>
                  </a:cubicBezTo>
                  <a:cubicBezTo>
                    <a:pt x="1139" y="4944"/>
                    <a:pt x="1145" y="4944"/>
                    <a:pt x="1150" y="4944"/>
                  </a:cubicBezTo>
                  <a:cubicBezTo>
                    <a:pt x="1186" y="4944"/>
                    <a:pt x="1213" y="4920"/>
                    <a:pt x="1213" y="4889"/>
                  </a:cubicBezTo>
                  <a:cubicBezTo>
                    <a:pt x="1222" y="4853"/>
                    <a:pt x="1195" y="4818"/>
                    <a:pt x="1160" y="4818"/>
                  </a:cubicBezTo>
                  <a:cubicBezTo>
                    <a:pt x="1155" y="4817"/>
                    <a:pt x="1150" y="4816"/>
                    <a:pt x="1146" y="4816"/>
                  </a:cubicBezTo>
                  <a:close/>
                  <a:moveTo>
                    <a:pt x="6821" y="4719"/>
                  </a:moveTo>
                  <a:cubicBezTo>
                    <a:pt x="6763" y="4719"/>
                    <a:pt x="6708" y="4776"/>
                    <a:pt x="6700" y="4818"/>
                  </a:cubicBezTo>
                  <a:cubicBezTo>
                    <a:pt x="6691" y="4880"/>
                    <a:pt x="6744" y="4952"/>
                    <a:pt x="6807" y="4952"/>
                  </a:cubicBezTo>
                  <a:cubicBezTo>
                    <a:pt x="6810" y="4952"/>
                    <a:pt x="6814" y="4952"/>
                    <a:pt x="6817" y="4952"/>
                  </a:cubicBezTo>
                  <a:cubicBezTo>
                    <a:pt x="6869" y="4952"/>
                    <a:pt x="6932" y="4895"/>
                    <a:pt x="6932" y="4845"/>
                  </a:cubicBezTo>
                  <a:cubicBezTo>
                    <a:pt x="6941" y="4791"/>
                    <a:pt x="6887" y="4729"/>
                    <a:pt x="6834" y="4720"/>
                  </a:cubicBezTo>
                  <a:cubicBezTo>
                    <a:pt x="6829" y="4719"/>
                    <a:pt x="6825" y="4719"/>
                    <a:pt x="6821" y="4719"/>
                  </a:cubicBezTo>
                  <a:close/>
                  <a:moveTo>
                    <a:pt x="12483" y="4656"/>
                  </a:moveTo>
                  <a:cubicBezTo>
                    <a:pt x="12409" y="4656"/>
                    <a:pt x="12346" y="4715"/>
                    <a:pt x="12329" y="4782"/>
                  </a:cubicBezTo>
                  <a:cubicBezTo>
                    <a:pt x="12320" y="4862"/>
                    <a:pt x="12382" y="4943"/>
                    <a:pt x="12463" y="4952"/>
                  </a:cubicBezTo>
                  <a:cubicBezTo>
                    <a:pt x="12472" y="4954"/>
                    <a:pt x="12481" y="4955"/>
                    <a:pt x="12490" y="4955"/>
                  </a:cubicBezTo>
                  <a:cubicBezTo>
                    <a:pt x="12559" y="4955"/>
                    <a:pt x="12616" y="4898"/>
                    <a:pt x="12632" y="4827"/>
                  </a:cubicBezTo>
                  <a:cubicBezTo>
                    <a:pt x="12641" y="4746"/>
                    <a:pt x="12579" y="4666"/>
                    <a:pt x="12498" y="4657"/>
                  </a:cubicBezTo>
                  <a:cubicBezTo>
                    <a:pt x="12493" y="4657"/>
                    <a:pt x="12488" y="4656"/>
                    <a:pt x="12483" y="4656"/>
                  </a:cubicBezTo>
                  <a:close/>
                  <a:moveTo>
                    <a:pt x="1788" y="4840"/>
                  </a:moveTo>
                  <a:cubicBezTo>
                    <a:pt x="1761" y="4840"/>
                    <a:pt x="1755" y="4853"/>
                    <a:pt x="1749" y="4898"/>
                  </a:cubicBezTo>
                  <a:cubicBezTo>
                    <a:pt x="1740" y="4960"/>
                    <a:pt x="1749" y="4969"/>
                    <a:pt x="1811" y="4978"/>
                  </a:cubicBezTo>
                  <a:cubicBezTo>
                    <a:pt x="1824" y="4980"/>
                    <a:pt x="1834" y="4981"/>
                    <a:pt x="1842" y="4981"/>
                  </a:cubicBezTo>
                  <a:cubicBezTo>
                    <a:pt x="1874" y="4981"/>
                    <a:pt x="1875" y="4965"/>
                    <a:pt x="1882" y="4916"/>
                  </a:cubicBezTo>
                  <a:cubicBezTo>
                    <a:pt x="1891" y="4862"/>
                    <a:pt x="1891" y="4853"/>
                    <a:pt x="1829" y="4845"/>
                  </a:cubicBezTo>
                  <a:cubicBezTo>
                    <a:pt x="1812" y="4842"/>
                    <a:pt x="1799" y="4840"/>
                    <a:pt x="1788" y="4840"/>
                  </a:cubicBezTo>
                  <a:close/>
                  <a:moveTo>
                    <a:pt x="13125" y="4681"/>
                  </a:moveTo>
                  <a:cubicBezTo>
                    <a:pt x="13116" y="4681"/>
                    <a:pt x="13107" y="4682"/>
                    <a:pt x="13096" y="4684"/>
                  </a:cubicBezTo>
                  <a:cubicBezTo>
                    <a:pt x="13043" y="4702"/>
                    <a:pt x="13016" y="4737"/>
                    <a:pt x="13007" y="4782"/>
                  </a:cubicBezTo>
                  <a:cubicBezTo>
                    <a:pt x="13007" y="4791"/>
                    <a:pt x="12998" y="4809"/>
                    <a:pt x="12998" y="4818"/>
                  </a:cubicBezTo>
                  <a:cubicBezTo>
                    <a:pt x="12989" y="4880"/>
                    <a:pt x="13007" y="4934"/>
                    <a:pt x="13060" y="4960"/>
                  </a:cubicBezTo>
                  <a:cubicBezTo>
                    <a:pt x="13087" y="4977"/>
                    <a:pt x="13118" y="4985"/>
                    <a:pt x="13148" y="4985"/>
                  </a:cubicBezTo>
                  <a:cubicBezTo>
                    <a:pt x="13198" y="4985"/>
                    <a:pt x="13247" y="4964"/>
                    <a:pt x="13275" y="4925"/>
                  </a:cubicBezTo>
                  <a:cubicBezTo>
                    <a:pt x="13310" y="4871"/>
                    <a:pt x="13310" y="4836"/>
                    <a:pt x="13275" y="4791"/>
                  </a:cubicBezTo>
                  <a:cubicBezTo>
                    <a:pt x="13248" y="4764"/>
                    <a:pt x="13230" y="4737"/>
                    <a:pt x="13203" y="4720"/>
                  </a:cubicBezTo>
                  <a:cubicBezTo>
                    <a:pt x="13176" y="4692"/>
                    <a:pt x="13154" y="4681"/>
                    <a:pt x="13125" y="4681"/>
                  </a:cubicBezTo>
                  <a:close/>
                  <a:moveTo>
                    <a:pt x="7478" y="4763"/>
                  </a:moveTo>
                  <a:cubicBezTo>
                    <a:pt x="7421" y="4763"/>
                    <a:pt x="7369" y="4805"/>
                    <a:pt x="7369" y="4862"/>
                  </a:cubicBezTo>
                  <a:cubicBezTo>
                    <a:pt x="7351" y="4934"/>
                    <a:pt x="7404" y="4987"/>
                    <a:pt x="7467" y="4996"/>
                  </a:cubicBezTo>
                  <a:cubicBezTo>
                    <a:pt x="7473" y="4997"/>
                    <a:pt x="7479" y="4997"/>
                    <a:pt x="7485" y="4997"/>
                  </a:cubicBezTo>
                  <a:cubicBezTo>
                    <a:pt x="7547" y="4997"/>
                    <a:pt x="7593" y="4954"/>
                    <a:pt x="7601" y="4889"/>
                  </a:cubicBezTo>
                  <a:cubicBezTo>
                    <a:pt x="7610" y="4827"/>
                    <a:pt x="7556" y="4773"/>
                    <a:pt x="7494" y="4764"/>
                  </a:cubicBezTo>
                  <a:cubicBezTo>
                    <a:pt x="7488" y="4763"/>
                    <a:pt x="7483" y="4763"/>
                    <a:pt x="7478" y="4763"/>
                  </a:cubicBezTo>
                  <a:close/>
                  <a:moveTo>
                    <a:pt x="2486" y="4870"/>
                  </a:moveTo>
                  <a:cubicBezTo>
                    <a:pt x="2451" y="4870"/>
                    <a:pt x="2408" y="4902"/>
                    <a:pt x="2400" y="4934"/>
                  </a:cubicBezTo>
                  <a:cubicBezTo>
                    <a:pt x="2391" y="4969"/>
                    <a:pt x="2435" y="5023"/>
                    <a:pt x="2471" y="5032"/>
                  </a:cubicBezTo>
                  <a:cubicBezTo>
                    <a:pt x="2475" y="5033"/>
                    <a:pt x="2479" y="5033"/>
                    <a:pt x="2483" y="5033"/>
                  </a:cubicBezTo>
                  <a:cubicBezTo>
                    <a:pt x="2518" y="5033"/>
                    <a:pt x="2561" y="5001"/>
                    <a:pt x="2569" y="4969"/>
                  </a:cubicBezTo>
                  <a:cubicBezTo>
                    <a:pt x="2569" y="4934"/>
                    <a:pt x="2534" y="4880"/>
                    <a:pt x="2498" y="4871"/>
                  </a:cubicBezTo>
                  <a:cubicBezTo>
                    <a:pt x="2494" y="4870"/>
                    <a:pt x="2490" y="4870"/>
                    <a:pt x="2486" y="4870"/>
                  </a:cubicBezTo>
                  <a:close/>
                  <a:moveTo>
                    <a:pt x="8160" y="4771"/>
                  </a:moveTo>
                  <a:cubicBezTo>
                    <a:pt x="8141" y="4771"/>
                    <a:pt x="8115" y="4784"/>
                    <a:pt x="8100" y="4791"/>
                  </a:cubicBezTo>
                  <a:cubicBezTo>
                    <a:pt x="8056" y="4809"/>
                    <a:pt x="8038" y="4845"/>
                    <a:pt x="8020" y="4880"/>
                  </a:cubicBezTo>
                  <a:cubicBezTo>
                    <a:pt x="8011" y="4898"/>
                    <a:pt x="8029" y="4934"/>
                    <a:pt x="8038" y="4952"/>
                  </a:cubicBezTo>
                  <a:cubicBezTo>
                    <a:pt x="8047" y="4996"/>
                    <a:pt x="8091" y="5023"/>
                    <a:pt x="8127" y="5032"/>
                  </a:cubicBezTo>
                  <a:cubicBezTo>
                    <a:pt x="8130" y="5034"/>
                    <a:pt x="8135" y="5034"/>
                    <a:pt x="8139" y="5034"/>
                  </a:cubicBezTo>
                  <a:cubicBezTo>
                    <a:pt x="8158" y="5034"/>
                    <a:pt x="8186" y="5021"/>
                    <a:pt x="8207" y="5014"/>
                  </a:cubicBezTo>
                  <a:cubicBezTo>
                    <a:pt x="8252" y="5005"/>
                    <a:pt x="8252" y="4960"/>
                    <a:pt x="8279" y="4925"/>
                  </a:cubicBezTo>
                  <a:cubicBezTo>
                    <a:pt x="8279" y="4898"/>
                    <a:pt x="8270" y="4871"/>
                    <a:pt x="8261" y="4845"/>
                  </a:cubicBezTo>
                  <a:cubicBezTo>
                    <a:pt x="8243" y="4809"/>
                    <a:pt x="8207" y="4791"/>
                    <a:pt x="8172" y="4773"/>
                  </a:cubicBezTo>
                  <a:cubicBezTo>
                    <a:pt x="8168" y="4771"/>
                    <a:pt x="8164" y="4771"/>
                    <a:pt x="8160" y="4771"/>
                  </a:cubicBezTo>
                  <a:close/>
                  <a:moveTo>
                    <a:pt x="3140" y="4896"/>
                  </a:moveTo>
                  <a:cubicBezTo>
                    <a:pt x="3097" y="4896"/>
                    <a:pt x="3076" y="4917"/>
                    <a:pt x="3069" y="4969"/>
                  </a:cubicBezTo>
                  <a:cubicBezTo>
                    <a:pt x="3060" y="5023"/>
                    <a:pt x="3078" y="5050"/>
                    <a:pt x="3140" y="5059"/>
                  </a:cubicBezTo>
                  <a:cubicBezTo>
                    <a:pt x="3150" y="5060"/>
                    <a:pt x="3159" y="5061"/>
                    <a:pt x="3167" y="5061"/>
                  </a:cubicBezTo>
                  <a:cubicBezTo>
                    <a:pt x="3211" y="5061"/>
                    <a:pt x="3231" y="5040"/>
                    <a:pt x="3238" y="4987"/>
                  </a:cubicBezTo>
                  <a:cubicBezTo>
                    <a:pt x="3238" y="4934"/>
                    <a:pt x="3221" y="4907"/>
                    <a:pt x="3167" y="4898"/>
                  </a:cubicBezTo>
                  <a:cubicBezTo>
                    <a:pt x="3157" y="4897"/>
                    <a:pt x="3148" y="4896"/>
                    <a:pt x="3140" y="4896"/>
                  </a:cubicBezTo>
                  <a:close/>
                  <a:moveTo>
                    <a:pt x="8832" y="4818"/>
                  </a:moveTo>
                  <a:cubicBezTo>
                    <a:pt x="8796" y="4818"/>
                    <a:pt x="8760" y="4827"/>
                    <a:pt x="8734" y="4845"/>
                  </a:cubicBezTo>
                  <a:cubicBezTo>
                    <a:pt x="8716" y="4862"/>
                    <a:pt x="8698" y="4898"/>
                    <a:pt x="8689" y="4925"/>
                  </a:cubicBezTo>
                  <a:cubicBezTo>
                    <a:pt x="8671" y="4960"/>
                    <a:pt x="8698" y="4996"/>
                    <a:pt x="8716" y="5032"/>
                  </a:cubicBezTo>
                  <a:cubicBezTo>
                    <a:pt x="8725" y="5050"/>
                    <a:pt x="8760" y="5076"/>
                    <a:pt x="8796" y="5076"/>
                  </a:cubicBezTo>
                  <a:cubicBezTo>
                    <a:pt x="8803" y="5079"/>
                    <a:pt x="8812" y="5080"/>
                    <a:pt x="8821" y="5080"/>
                  </a:cubicBezTo>
                  <a:cubicBezTo>
                    <a:pt x="8846" y="5080"/>
                    <a:pt x="8875" y="5072"/>
                    <a:pt x="8894" y="5059"/>
                  </a:cubicBezTo>
                  <a:cubicBezTo>
                    <a:pt x="8921" y="5041"/>
                    <a:pt x="8930" y="5005"/>
                    <a:pt x="8957" y="4969"/>
                  </a:cubicBezTo>
                  <a:cubicBezTo>
                    <a:pt x="8939" y="4934"/>
                    <a:pt x="8939" y="4889"/>
                    <a:pt x="8921" y="4862"/>
                  </a:cubicBezTo>
                  <a:cubicBezTo>
                    <a:pt x="8894" y="4845"/>
                    <a:pt x="8868" y="4818"/>
                    <a:pt x="8832" y="4818"/>
                  </a:cubicBezTo>
                  <a:close/>
                  <a:moveTo>
                    <a:pt x="9453" y="4841"/>
                  </a:moveTo>
                  <a:cubicBezTo>
                    <a:pt x="9389" y="4841"/>
                    <a:pt x="9348" y="4890"/>
                    <a:pt x="9340" y="4952"/>
                  </a:cubicBezTo>
                  <a:cubicBezTo>
                    <a:pt x="9322" y="5032"/>
                    <a:pt x="9376" y="5094"/>
                    <a:pt x="9447" y="5103"/>
                  </a:cubicBezTo>
                  <a:cubicBezTo>
                    <a:pt x="9454" y="5104"/>
                    <a:pt x="9461" y="5104"/>
                    <a:pt x="9467" y="5104"/>
                  </a:cubicBezTo>
                  <a:cubicBezTo>
                    <a:pt x="9538" y="5104"/>
                    <a:pt x="9591" y="5061"/>
                    <a:pt x="9599" y="4987"/>
                  </a:cubicBezTo>
                  <a:cubicBezTo>
                    <a:pt x="9608" y="4907"/>
                    <a:pt x="9563" y="4853"/>
                    <a:pt x="9483" y="4845"/>
                  </a:cubicBezTo>
                  <a:cubicBezTo>
                    <a:pt x="9473" y="4842"/>
                    <a:pt x="9462" y="4841"/>
                    <a:pt x="9453" y="4841"/>
                  </a:cubicBezTo>
                  <a:close/>
                  <a:moveTo>
                    <a:pt x="3791" y="4932"/>
                  </a:moveTo>
                  <a:cubicBezTo>
                    <a:pt x="3748" y="4932"/>
                    <a:pt x="3728" y="4953"/>
                    <a:pt x="3720" y="5005"/>
                  </a:cubicBezTo>
                  <a:cubicBezTo>
                    <a:pt x="3711" y="5068"/>
                    <a:pt x="3729" y="5094"/>
                    <a:pt x="3783" y="5103"/>
                  </a:cubicBezTo>
                  <a:cubicBezTo>
                    <a:pt x="3792" y="5105"/>
                    <a:pt x="3801" y="5105"/>
                    <a:pt x="3810" y="5105"/>
                  </a:cubicBezTo>
                  <a:cubicBezTo>
                    <a:pt x="3853" y="5105"/>
                    <a:pt x="3873" y="5084"/>
                    <a:pt x="3881" y="5032"/>
                  </a:cubicBezTo>
                  <a:cubicBezTo>
                    <a:pt x="3890" y="4969"/>
                    <a:pt x="3872" y="4943"/>
                    <a:pt x="3818" y="4934"/>
                  </a:cubicBezTo>
                  <a:cubicBezTo>
                    <a:pt x="3808" y="4932"/>
                    <a:pt x="3799" y="4932"/>
                    <a:pt x="3791" y="4932"/>
                  </a:cubicBezTo>
                  <a:close/>
                  <a:moveTo>
                    <a:pt x="4473" y="4941"/>
                  </a:moveTo>
                  <a:cubicBezTo>
                    <a:pt x="4425" y="4941"/>
                    <a:pt x="4379" y="4983"/>
                    <a:pt x="4371" y="5032"/>
                  </a:cubicBezTo>
                  <a:cubicBezTo>
                    <a:pt x="4362" y="5085"/>
                    <a:pt x="4398" y="5139"/>
                    <a:pt x="4452" y="5148"/>
                  </a:cubicBezTo>
                  <a:cubicBezTo>
                    <a:pt x="4505" y="5148"/>
                    <a:pt x="4559" y="5112"/>
                    <a:pt x="4568" y="5059"/>
                  </a:cubicBezTo>
                  <a:cubicBezTo>
                    <a:pt x="4576" y="5005"/>
                    <a:pt x="4541" y="4952"/>
                    <a:pt x="4487" y="4943"/>
                  </a:cubicBezTo>
                  <a:cubicBezTo>
                    <a:pt x="4483" y="4942"/>
                    <a:pt x="4478" y="4941"/>
                    <a:pt x="4473" y="4941"/>
                  </a:cubicBezTo>
                  <a:close/>
                  <a:moveTo>
                    <a:pt x="10116" y="4878"/>
                  </a:moveTo>
                  <a:cubicBezTo>
                    <a:pt x="10091" y="4878"/>
                    <a:pt x="10073" y="4895"/>
                    <a:pt x="10054" y="4907"/>
                  </a:cubicBezTo>
                  <a:cubicBezTo>
                    <a:pt x="10009" y="4934"/>
                    <a:pt x="10009" y="4969"/>
                    <a:pt x="10000" y="5005"/>
                  </a:cubicBezTo>
                  <a:cubicBezTo>
                    <a:pt x="9992" y="5041"/>
                    <a:pt x="10009" y="5068"/>
                    <a:pt x="10027" y="5103"/>
                  </a:cubicBezTo>
                  <a:cubicBezTo>
                    <a:pt x="10054" y="5139"/>
                    <a:pt x="10090" y="5139"/>
                    <a:pt x="10125" y="5148"/>
                  </a:cubicBezTo>
                  <a:cubicBezTo>
                    <a:pt x="10132" y="5149"/>
                    <a:pt x="10138" y="5150"/>
                    <a:pt x="10144" y="5150"/>
                  </a:cubicBezTo>
                  <a:cubicBezTo>
                    <a:pt x="10171" y="5150"/>
                    <a:pt x="10194" y="5136"/>
                    <a:pt x="10224" y="5121"/>
                  </a:cubicBezTo>
                  <a:cubicBezTo>
                    <a:pt x="10250" y="5103"/>
                    <a:pt x="10259" y="5068"/>
                    <a:pt x="10268" y="5032"/>
                  </a:cubicBezTo>
                  <a:cubicBezTo>
                    <a:pt x="10277" y="4996"/>
                    <a:pt x="10268" y="4969"/>
                    <a:pt x="10241" y="4934"/>
                  </a:cubicBezTo>
                  <a:cubicBezTo>
                    <a:pt x="10219" y="4904"/>
                    <a:pt x="10203" y="4887"/>
                    <a:pt x="10173" y="4887"/>
                  </a:cubicBezTo>
                  <a:cubicBezTo>
                    <a:pt x="10167" y="4887"/>
                    <a:pt x="10160" y="4888"/>
                    <a:pt x="10152" y="4889"/>
                  </a:cubicBezTo>
                  <a:cubicBezTo>
                    <a:pt x="10139" y="4881"/>
                    <a:pt x="10127" y="4878"/>
                    <a:pt x="10116" y="4878"/>
                  </a:cubicBezTo>
                  <a:close/>
                  <a:moveTo>
                    <a:pt x="5129" y="4986"/>
                  </a:moveTo>
                  <a:cubicBezTo>
                    <a:pt x="5076" y="4986"/>
                    <a:pt x="5040" y="5020"/>
                    <a:pt x="5040" y="5076"/>
                  </a:cubicBezTo>
                  <a:cubicBezTo>
                    <a:pt x="5031" y="5130"/>
                    <a:pt x="5058" y="5175"/>
                    <a:pt x="5121" y="5184"/>
                  </a:cubicBezTo>
                  <a:cubicBezTo>
                    <a:pt x="5128" y="5185"/>
                    <a:pt x="5136" y="5185"/>
                    <a:pt x="5143" y="5185"/>
                  </a:cubicBezTo>
                  <a:cubicBezTo>
                    <a:pt x="5194" y="5185"/>
                    <a:pt x="5229" y="5158"/>
                    <a:pt x="5237" y="5103"/>
                  </a:cubicBezTo>
                  <a:cubicBezTo>
                    <a:pt x="5246" y="5041"/>
                    <a:pt x="5210" y="4996"/>
                    <a:pt x="5147" y="4987"/>
                  </a:cubicBezTo>
                  <a:cubicBezTo>
                    <a:pt x="5141" y="4986"/>
                    <a:pt x="5135" y="4986"/>
                    <a:pt x="5129" y="4986"/>
                  </a:cubicBezTo>
                  <a:close/>
                  <a:moveTo>
                    <a:pt x="10801" y="4896"/>
                  </a:moveTo>
                  <a:cubicBezTo>
                    <a:pt x="10770" y="4896"/>
                    <a:pt x="10736" y="4910"/>
                    <a:pt x="10714" y="4925"/>
                  </a:cubicBezTo>
                  <a:cubicBezTo>
                    <a:pt x="10687" y="4952"/>
                    <a:pt x="10661" y="4987"/>
                    <a:pt x="10661" y="5023"/>
                  </a:cubicBezTo>
                  <a:cubicBezTo>
                    <a:pt x="10652" y="5059"/>
                    <a:pt x="10661" y="5103"/>
                    <a:pt x="10687" y="5130"/>
                  </a:cubicBezTo>
                  <a:cubicBezTo>
                    <a:pt x="10714" y="5157"/>
                    <a:pt x="10750" y="5175"/>
                    <a:pt x="10786" y="5192"/>
                  </a:cubicBezTo>
                  <a:cubicBezTo>
                    <a:pt x="10821" y="5184"/>
                    <a:pt x="10866" y="5175"/>
                    <a:pt x="10893" y="5157"/>
                  </a:cubicBezTo>
                  <a:cubicBezTo>
                    <a:pt x="10919" y="5130"/>
                    <a:pt x="10946" y="5094"/>
                    <a:pt x="10946" y="5059"/>
                  </a:cubicBezTo>
                  <a:cubicBezTo>
                    <a:pt x="10955" y="5023"/>
                    <a:pt x="10937" y="4978"/>
                    <a:pt x="10910" y="4952"/>
                  </a:cubicBezTo>
                  <a:cubicBezTo>
                    <a:pt x="10893" y="4925"/>
                    <a:pt x="10848" y="4898"/>
                    <a:pt x="10821" y="4898"/>
                  </a:cubicBezTo>
                  <a:cubicBezTo>
                    <a:pt x="10815" y="4896"/>
                    <a:pt x="10808" y="4896"/>
                    <a:pt x="10801" y="4896"/>
                  </a:cubicBezTo>
                  <a:close/>
                  <a:moveTo>
                    <a:pt x="135" y="5093"/>
                  </a:moveTo>
                  <a:cubicBezTo>
                    <a:pt x="98" y="5093"/>
                    <a:pt x="71" y="5118"/>
                    <a:pt x="71" y="5157"/>
                  </a:cubicBezTo>
                  <a:cubicBezTo>
                    <a:pt x="62" y="5192"/>
                    <a:pt x="98" y="5219"/>
                    <a:pt x="125" y="5228"/>
                  </a:cubicBezTo>
                  <a:cubicBezTo>
                    <a:pt x="161" y="5228"/>
                    <a:pt x="196" y="5201"/>
                    <a:pt x="205" y="5166"/>
                  </a:cubicBezTo>
                  <a:cubicBezTo>
                    <a:pt x="205" y="5139"/>
                    <a:pt x="178" y="5103"/>
                    <a:pt x="152" y="5094"/>
                  </a:cubicBezTo>
                  <a:cubicBezTo>
                    <a:pt x="146" y="5093"/>
                    <a:pt x="140" y="5093"/>
                    <a:pt x="135" y="5093"/>
                  </a:cubicBezTo>
                  <a:close/>
                  <a:moveTo>
                    <a:pt x="5825" y="4996"/>
                  </a:moveTo>
                  <a:cubicBezTo>
                    <a:pt x="5799" y="5005"/>
                    <a:pt x="5772" y="5014"/>
                    <a:pt x="5745" y="5023"/>
                  </a:cubicBezTo>
                  <a:cubicBezTo>
                    <a:pt x="5709" y="5032"/>
                    <a:pt x="5701" y="5068"/>
                    <a:pt x="5692" y="5094"/>
                  </a:cubicBezTo>
                  <a:cubicBezTo>
                    <a:pt x="5683" y="5121"/>
                    <a:pt x="5701" y="5148"/>
                    <a:pt x="5709" y="5175"/>
                  </a:cubicBezTo>
                  <a:cubicBezTo>
                    <a:pt x="5718" y="5210"/>
                    <a:pt x="5763" y="5201"/>
                    <a:pt x="5790" y="5228"/>
                  </a:cubicBezTo>
                  <a:cubicBezTo>
                    <a:pt x="5808" y="5210"/>
                    <a:pt x="5852" y="5228"/>
                    <a:pt x="5879" y="5201"/>
                  </a:cubicBezTo>
                  <a:cubicBezTo>
                    <a:pt x="5897" y="5184"/>
                    <a:pt x="5897" y="5148"/>
                    <a:pt x="5915" y="5130"/>
                  </a:cubicBezTo>
                  <a:cubicBezTo>
                    <a:pt x="5897" y="5103"/>
                    <a:pt x="5915" y="5076"/>
                    <a:pt x="5897" y="5050"/>
                  </a:cubicBezTo>
                  <a:cubicBezTo>
                    <a:pt x="5879" y="5014"/>
                    <a:pt x="5834" y="5032"/>
                    <a:pt x="5825" y="4996"/>
                  </a:cubicBezTo>
                  <a:close/>
                  <a:moveTo>
                    <a:pt x="11474" y="4933"/>
                  </a:moveTo>
                  <a:cubicBezTo>
                    <a:pt x="11406" y="4933"/>
                    <a:pt x="11329" y="4984"/>
                    <a:pt x="11321" y="5059"/>
                  </a:cubicBezTo>
                  <a:cubicBezTo>
                    <a:pt x="11321" y="5094"/>
                    <a:pt x="11321" y="5130"/>
                    <a:pt x="11339" y="5166"/>
                  </a:cubicBezTo>
                  <a:cubicBezTo>
                    <a:pt x="11365" y="5201"/>
                    <a:pt x="11410" y="5210"/>
                    <a:pt x="11446" y="5237"/>
                  </a:cubicBezTo>
                  <a:cubicBezTo>
                    <a:pt x="11481" y="5228"/>
                    <a:pt x="11526" y="5228"/>
                    <a:pt x="11553" y="5201"/>
                  </a:cubicBezTo>
                  <a:cubicBezTo>
                    <a:pt x="11588" y="5175"/>
                    <a:pt x="11606" y="5148"/>
                    <a:pt x="11615" y="5103"/>
                  </a:cubicBezTo>
                  <a:cubicBezTo>
                    <a:pt x="11624" y="5032"/>
                    <a:pt x="11571" y="4952"/>
                    <a:pt x="11490" y="4934"/>
                  </a:cubicBezTo>
                  <a:cubicBezTo>
                    <a:pt x="11485" y="4933"/>
                    <a:pt x="11480" y="4933"/>
                    <a:pt x="11474" y="4933"/>
                  </a:cubicBezTo>
                  <a:close/>
                  <a:moveTo>
                    <a:pt x="12149" y="4960"/>
                  </a:moveTo>
                  <a:cubicBezTo>
                    <a:pt x="12068" y="4960"/>
                    <a:pt x="11998" y="5011"/>
                    <a:pt x="11990" y="5085"/>
                  </a:cubicBezTo>
                  <a:cubicBezTo>
                    <a:pt x="11972" y="5166"/>
                    <a:pt x="12034" y="5246"/>
                    <a:pt x="12115" y="5255"/>
                  </a:cubicBezTo>
                  <a:cubicBezTo>
                    <a:pt x="12124" y="5257"/>
                    <a:pt x="12133" y="5258"/>
                    <a:pt x="12143" y="5258"/>
                  </a:cubicBezTo>
                  <a:cubicBezTo>
                    <a:pt x="12213" y="5258"/>
                    <a:pt x="12276" y="5201"/>
                    <a:pt x="12284" y="5130"/>
                  </a:cubicBezTo>
                  <a:cubicBezTo>
                    <a:pt x="12293" y="5059"/>
                    <a:pt x="12240" y="4978"/>
                    <a:pt x="12168" y="4960"/>
                  </a:cubicBezTo>
                  <a:cubicBezTo>
                    <a:pt x="12162" y="4960"/>
                    <a:pt x="12155" y="4960"/>
                    <a:pt x="12149" y="4960"/>
                  </a:cubicBezTo>
                  <a:close/>
                  <a:moveTo>
                    <a:pt x="798" y="5137"/>
                  </a:moveTo>
                  <a:cubicBezTo>
                    <a:pt x="767" y="5137"/>
                    <a:pt x="740" y="5161"/>
                    <a:pt x="740" y="5192"/>
                  </a:cubicBezTo>
                  <a:cubicBezTo>
                    <a:pt x="732" y="5228"/>
                    <a:pt x="758" y="5264"/>
                    <a:pt x="794" y="5273"/>
                  </a:cubicBezTo>
                  <a:cubicBezTo>
                    <a:pt x="830" y="5273"/>
                    <a:pt x="865" y="5246"/>
                    <a:pt x="865" y="5210"/>
                  </a:cubicBezTo>
                  <a:cubicBezTo>
                    <a:pt x="874" y="5175"/>
                    <a:pt x="848" y="5139"/>
                    <a:pt x="812" y="5139"/>
                  </a:cubicBezTo>
                  <a:cubicBezTo>
                    <a:pt x="807" y="5138"/>
                    <a:pt x="802" y="5137"/>
                    <a:pt x="798" y="5137"/>
                  </a:cubicBezTo>
                  <a:close/>
                  <a:moveTo>
                    <a:pt x="6477" y="5041"/>
                  </a:moveTo>
                  <a:cubicBezTo>
                    <a:pt x="6423" y="5041"/>
                    <a:pt x="6361" y="5085"/>
                    <a:pt x="6352" y="5139"/>
                  </a:cubicBezTo>
                  <a:cubicBezTo>
                    <a:pt x="6343" y="5201"/>
                    <a:pt x="6405" y="5273"/>
                    <a:pt x="6459" y="5273"/>
                  </a:cubicBezTo>
                  <a:cubicBezTo>
                    <a:pt x="6463" y="5273"/>
                    <a:pt x="6467" y="5274"/>
                    <a:pt x="6471" y="5274"/>
                  </a:cubicBezTo>
                  <a:cubicBezTo>
                    <a:pt x="6523" y="5274"/>
                    <a:pt x="6584" y="5223"/>
                    <a:pt x="6584" y="5166"/>
                  </a:cubicBezTo>
                  <a:cubicBezTo>
                    <a:pt x="6593" y="5112"/>
                    <a:pt x="6539" y="5041"/>
                    <a:pt x="6477" y="5041"/>
                  </a:cubicBezTo>
                  <a:close/>
                  <a:moveTo>
                    <a:pt x="1440" y="5161"/>
                  </a:moveTo>
                  <a:cubicBezTo>
                    <a:pt x="1414" y="5161"/>
                    <a:pt x="1407" y="5174"/>
                    <a:pt x="1401" y="5219"/>
                  </a:cubicBezTo>
                  <a:cubicBezTo>
                    <a:pt x="1392" y="5282"/>
                    <a:pt x="1401" y="5282"/>
                    <a:pt x="1454" y="5291"/>
                  </a:cubicBezTo>
                  <a:cubicBezTo>
                    <a:pt x="1472" y="5293"/>
                    <a:pt x="1486" y="5295"/>
                    <a:pt x="1496" y="5295"/>
                  </a:cubicBezTo>
                  <a:cubicBezTo>
                    <a:pt x="1522" y="5295"/>
                    <a:pt x="1528" y="5284"/>
                    <a:pt x="1534" y="5246"/>
                  </a:cubicBezTo>
                  <a:cubicBezTo>
                    <a:pt x="1543" y="5175"/>
                    <a:pt x="1543" y="5175"/>
                    <a:pt x="1481" y="5166"/>
                  </a:cubicBezTo>
                  <a:cubicBezTo>
                    <a:pt x="1464" y="5163"/>
                    <a:pt x="1451" y="5161"/>
                    <a:pt x="1440" y="5161"/>
                  </a:cubicBezTo>
                  <a:close/>
                  <a:moveTo>
                    <a:pt x="7127" y="5066"/>
                  </a:moveTo>
                  <a:cubicBezTo>
                    <a:pt x="7064" y="5066"/>
                    <a:pt x="7029" y="5095"/>
                    <a:pt x="7021" y="5166"/>
                  </a:cubicBezTo>
                  <a:cubicBezTo>
                    <a:pt x="7012" y="5246"/>
                    <a:pt x="7039" y="5291"/>
                    <a:pt x="7119" y="5299"/>
                  </a:cubicBezTo>
                  <a:cubicBezTo>
                    <a:pt x="7129" y="5301"/>
                    <a:pt x="7138" y="5301"/>
                    <a:pt x="7147" y="5301"/>
                  </a:cubicBezTo>
                  <a:cubicBezTo>
                    <a:pt x="7210" y="5301"/>
                    <a:pt x="7245" y="5272"/>
                    <a:pt x="7253" y="5201"/>
                  </a:cubicBezTo>
                  <a:cubicBezTo>
                    <a:pt x="7262" y="5121"/>
                    <a:pt x="7235" y="5076"/>
                    <a:pt x="7155" y="5068"/>
                  </a:cubicBezTo>
                  <a:cubicBezTo>
                    <a:pt x="7145" y="5066"/>
                    <a:pt x="7136" y="5066"/>
                    <a:pt x="7127" y="5066"/>
                  </a:cubicBezTo>
                  <a:close/>
                  <a:moveTo>
                    <a:pt x="12796" y="5003"/>
                  </a:moveTo>
                  <a:cubicBezTo>
                    <a:pt x="12762" y="5003"/>
                    <a:pt x="12734" y="5017"/>
                    <a:pt x="12712" y="5032"/>
                  </a:cubicBezTo>
                  <a:cubicBezTo>
                    <a:pt x="12686" y="5050"/>
                    <a:pt x="12659" y="5085"/>
                    <a:pt x="12650" y="5130"/>
                  </a:cubicBezTo>
                  <a:cubicBezTo>
                    <a:pt x="12650" y="5175"/>
                    <a:pt x="12650" y="5219"/>
                    <a:pt x="12677" y="5246"/>
                  </a:cubicBezTo>
                  <a:cubicBezTo>
                    <a:pt x="12698" y="5268"/>
                    <a:pt x="12714" y="5307"/>
                    <a:pt x="12748" y="5307"/>
                  </a:cubicBezTo>
                  <a:cubicBezTo>
                    <a:pt x="12756" y="5307"/>
                    <a:pt x="12765" y="5305"/>
                    <a:pt x="12775" y="5299"/>
                  </a:cubicBezTo>
                  <a:cubicBezTo>
                    <a:pt x="12788" y="5308"/>
                    <a:pt x="12802" y="5311"/>
                    <a:pt x="12815" y="5311"/>
                  </a:cubicBezTo>
                  <a:cubicBezTo>
                    <a:pt x="12845" y="5311"/>
                    <a:pt x="12872" y="5294"/>
                    <a:pt x="12891" y="5282"/>
                  </a:cubicBezTo>
                  <a:cubicBezTo>
                    <a:pt x="12927" y="5255"/>
                    <a:pt x="12944" y="5219"/>
                    <a:pt x="12953" y="5175"/>
                  </a:cubicBezTo>
                  <a:cubicBezTo>
                    <a:pt x="12962" y="5130"/>
                    <a:pt x="12944" y="5085"/>
                    <a:pt x="12927" y="5059"/>
                  </a:cubicBezTo>
                  <a:cubicBezTo>
                    <a:pt x="12900" y="5032"/>
                    <a:pt x="12864" y="5014"/>
                    <a:pt x="12820" y="5005"/>
                  </a:cubicBezTo>
                  <a:cubicBezTo>
                    <a:pt x="12811" y="5003"/>
                    <a:pt x="12803" y="5003"/>
                    <a:pt x="12796" y="5003"/>
                  </a:cubicBezTo>
                  <a:close/>
                  <a:moveTo>
                    <a:pt x="13450" y="5025"/>
                  </a:moveTo>
                  <a:cubicBezTo>
                    <a:pt x="13379" y="5025"/>
                    <a:pt x="13334" y="5076"/>
                    <a:pt x="13319" y="5157"/>
                  </a:cubicBezTo>
                  <a:cubicBezTo>
                    <a:pt x="13310" y="5219"/>
                    <a:pt x="13319" y="5273"/>
                    <a:pt x="13382" y="5308"/>
                  </a:cubicBezTo>
                  <a:cubicBezTo>
                    <a:pt x="13409" y="5324"/>
                    <a:pt x="13445" y="5335"/>
                    <a:pt x="13481" y="5335"/>
                  </a:cubicBezTo>
                  <a:cubicBezTo>
                    <a:pt x="13526" y="5335"/>
                    <a:pt x="13571" y="5318"/>
                    <a:pt x="13596" y="5273"/>
                  </a:cubicBezTo>
                  <a:cubicBezTo>
                    <a:pt x="13622" y="5228"/>
                    <a:pt x="13614" y="5184"/>
                    <a:pt x="13622" y="5148"/>
                  </a:cubicBezTo>
                  <a:cubicBezTo>
                    <a:pt x="13622" y="5139"/>
                    <a:pt x="13622" y="5139"/>
                    <a:pt x="13622" y="5139"/>
                  </a:cubicBezTo>
                  <a:cubicBezTo>
                    <a:pt x="13578" y="5103"/>
                    <a:pt x="13551" y="5050"/>
                    <a:pt x="13498" y="5032"/>
                  </a:cubicBezTo>
                  <a:cubicBezTo>
                    <a:pt x="13481" y="5027"/>
                    <a:pt x="13465" y="5025"/>
                    <a:pt x="13450" y="5025"/>
                  </a:cubicBezTo>
                  <a:close/>
                  <a:moveTo>
                    <a:pt x="7788" y="5110"/>
                  </a:moveTo>
                  <a:cubicBezTo>
                    <a:pt x="7726" y="5110"/>
                    <a:pt x="7698" y="5140"/>
                    <a:pt x="7690" y="5210"/>
                  </a:cubicBezTo>
                  <a:cubicBezTo>
                    <a:pt x="7672" y="5291"/>
                    <a:pt x="7708" y="5326"/>
                    <a:pt x="7788" y="5344"/>
                  </a:cubicBezTo>
                  <a:cubicBezTo>
                    <a:pt x="7798" y="5345"/>
                    <a:pt x="7807" y="5346"/>
                    <a:pt x="7815" y="5346"/>
                  </a:cubicBezTo>
                  <a:cubicBezTo>
                    <a:pt x="7877" y="5346"/>
                    <a:pt x="7906" y="5316"/>
                    <a:pt x="7922" y="5237"/>
                  </a:cubicBezTo>
                  <a:cubicBezTo>
                    <a:pt x="7931" y="5157"/>
                    <a:pt x="7904" y="5121"/>
                    <a:pt x="7815" y="5112"/>
                  </a:cubicBezTo>
                  <a:cubicBezTo>
                    <a:pt x="7805" y="5111"/>
                    <a:pt x="7796" y="5110"/>
                    <a:pt x="7788" y="5110"/>
                  </a:cubicBezTo>
                  <a:close/>
                  <a:moveTo>
                    <a:pt x="2143" y="5191"/>
                  </a:moveTo>
                  <a:cubicBezTo>
                    <a:pt x="2113" y="5191"/>
                    <a:pt x="2052" y="5239"/>
                    <a:pt x="2052" y="5264"/>
                  </a:cubicBezTo>
                  <a:cubicBezTo>
                    <a:pt x="2052" y="5291"/>
                    <a:pt x="2096" y="5353"/>
                    <a:pt x="2123" y="5353"/>
                  </a:cubicBezTo>
                  <a:cubicBezTo>
                    <a:pt x="2150" y="5353"/>
                    <a:pt x="2212" y="5308"/>
                    <a:pt x="2221" y="5282"/>
                  </a:cubicBezTo>
                  <a:cubicBezTo>
                    <a:pt x="2221" y="5255"/>
                    <a:pt x="2177" y="5192"/>
                    <a:pt x="2150" y="5192"/>
                  </a:cubicBezTo>
                  <a:cubicBezTo>
                    <a:pt x="2148" y="5192"/>
                    <a:pt x="2146" y="5191"/>
                    <a:pt x="2143" y="5191"/>
                  </a:cubicBezTo>
                  <a:close/>
                  <a:moveTo>
                    <a:pt x="8463" y="5118"/>
                  </a:moveTo>
                  <a:cubicBezTo>
                    <a:pt x="8408" y="5118"/>
                    <a:pt x="8331" y="5173"/>
                    <a:pt x="8323" y="5228"/>
                  </a:cubicBezTo>
                  <a:cubicBezTo>
                    <a:pt x="8314" y="5282"/>
                    <a:pt x="8377" y="5371"/>
                    <a:pt x="8430" y="5380"/>
                  </a:cubicBezTo>
                  <a:cubicBezTo>
                    <a:pt x="8434" y="5380"/>
                    <a:pt x="8437" y="5381"/>
                    <a:pt x="8441" y="5381"/>
                  </a:cubicBezTo>
                  <a:cubicBezTo>
                    <a:pt x="8495" y="5381"/>
                    <a:pt x="8574" y="5323"/>
                    <a:pt x="8582" y="5273"/>
                  </a:cubicBezTo>
                  <a:cubicBezTo>
                    <a:pt x="8591" y="5219"/>
                    <a:pt x="8537" y="5130"/>
                    <a:pt x="8484" y="5121"/>
                  </a:cubicBezTo>
                  <a:cubicBezTo>
                    <a:pt x="8478" y="5119"/>
                    <a:pt x="8471" y="5118"/>
                    <a:pt x="8463" y="5118"/>
                  </a:cubicBezTo>
                  <a:close/>
                  <a:moveTo>
                    <a:pt x="2777" y="5214"/>
                  </a:moveTo>
                  <a:cubicBezTo>
                    <a:pt x="2742" y="5214"/>
                    <a:pt x="2710" y="5245"/>
                    <a:pt x="2703" y="5282"/>
                  </a:cubicBezTo>
                  <a:cubicBezTo>
                    <a:pt x="2703" y="5326"/>
                    <a:pt x="2730" y="5371"/>
                    <a:pt x="2774" y="5380"/>
                  </a:cubicBezTo>
                  <a:cubicBezTo>
                    <a:pt x="2779" y="5381"/>
                    <a:pt x="2784" y="5381"/>
                    <a:pt x="2788" y="5381"/>
                  </a:cubicBezTo>
                  <a:cubicBezTo>
                    <a:pt x="2828" y="5381"/>
                    <a:pt x="2865" y="5348"/>
                    <a:pt x="2873" y="5308"/>
                  </a:cubicBezTo>
                  <a:cubicBezTo>
                    <a:pt x="2882" y="5264"/>
                    <a:pt x="2855" y="5228"/>
                    <a:pt x="2801" y="5219"/>
                  </a:cubicBezTo>
                  <a:cubicBezTo>
                    <a:pt x="2793" y="5216"/>
                    <a:pt x="2785" y="5214"/>
                    <a:pt x="2777" y="5214"/>
                  </a:cubicBezTo>
                  <a:close/>
                  <a:moveTo>
                    <a:pt x="9121" y="5164"/>
                  </a:moveTo>
                  <a:cubicBezTo>
                    <a:pt x="9052" y="5164"/>
                    <a:pt x="9000" y="5200"/>
                    <a:pt x="8992" y="5273"/>
                  </a:cubicBezTo>
                  <a:cubicBezTo>
                    <a:pt x="8975" y="5353"/>
                    <a:pt x="9019" y="5415"/>
                    <a:pt x="9099" y="5424"/>
                  </a:cubicBezTo>
                  <a:cubicBezTo>
                    <a:pt x="9106" y="5425"/>
                    <a:pt x="9113" y="5425"/>
                    <a:pt x="9119" y="5425"/>
                  </a:cubicBezTo>
                  <a:cubicBezTo>
                    <a:pt x="9189" y="5425"/>
                    <a:pt x="9235" y="5383"/>
                    <a:pt x="9251" y="5317"/>
                  </a:cubicBezTo>
                  <a:cubicBezTo>
                    <a:pt x="9269" y="5246"/>
                    <a:pt x="9207" y="5166"/>
                    <a:pt x="9144" y="5166"/>
                  </a:cubicBezTo>
                  <a:cubicBezTo>
                    <a:pt x="9136" y="5165"/>
                    <a:pt x="9128" y="5164"/>
                    <a:pt x="9121" y="5164"/>
                  </a:cubicBezTo>
                  <a:close/>
                  <a:moveTo>
                    <a:pt x="3443" y="5253"/>
                  </a:moveTo>
                  <a:cubicBezTo>
                    <a:pt x="3400" y="5253"/>
                    <a:pt x="3380" y="5274"/>
                    <a:pt x="3372" y="5326"/>
                  </a:cubicBezTo>
                  <a:cubicBezTo>
                    <a:pt x="3363" y="5389"/>
                    <a:pt x="3381" y="5415"/>
                    <a:pt x="3444" y="5424"/>
                  </a:cubicBezTo>
                  <a:cubicBezTo>
                    <a:pt x="3450" y="5426"/>
                    <a:pt x="3457" y="5426"/>
                    <a:pt x="3463" y="5426"/>
                  </a:cubicBezTo>
                  <a:cubicBezTo>
                    <a:pt x="3504" y="5426"/>
                    <a:pt x="3525" y="5400"/>
                    <a:pt x="3533" y="5353"/>
                  </a:cubicBezTo>
                  <a:cubicBezTo>
                    <a:pt x="3542" y="5291"/>
                    <a:pt x="3524" y="5264"/>
                    <a:pt x="3470" y="5255"/>
                  </a:cubicBezTo>
                  <a:cubicBezTo>
                    <a:pt x="3460" y="5253"/>
                    <a:pt x="3451" y="5253"/>
                    <a:pt x="3443" y="5253"/>
                  </a:cubicBezTo>
                  <a:close/>
                  <a:moveTo>
                    <a:pt x="9787" y="5183"/>
                  </a:moveTo>
                  <a:cubicBezTo>
                    <a:pt x="9716" y="5183"/>
                    <a:pt x="9669" y="5233"/>
                    <a:pt x="9653" y="5299"/>
                  </a:cubicBezTo>
                  <a:cubicBezTo>
                    <a:pt x="9644" y="5380"/>
                    <a:pt x="9697" y="5442"/>
                    <a:pt x="9769" y="5451"/>
                  </a:cubicBezTo>
                  <a:cubicBezTo>
                    <a:pt x="9775" y="5452"/>
                    <a:pt x="9782" y="5452"/>
                    <a:pt x="9789" y="5452"/>
                  </a:cubicBezTo>
                  <a:cubicBezTo>
                    <a:pt x="9859" y="5452"/>
                    <a:pt x="9912" y="5409"/>
                    <a:pt x="9920" y="5335"/>
                  </a:cubicBezTo>
                  <a:cubicBezTo>
                    <a:pt x="9929" y="5255"/>
                    <a:pt x="9885" y="5201"/>
                    <a:pt x="9804" y="5184"/>
                  </a:cubicBezTo>
                  <a:cubicBezTo>
                    <a:pt x="9798" y="5183"/>
                    <a:pt x="9793" y="5183"/>
                    <a:pt x="9787" y="5183"/>
                  </a:cubicBezTo>
                  <a:close/>
                  <a:moveTo>
                    <a:pt x="4139" y="5264"/>
                  </a:moveTo>
                  <a:cubicBezTo>
                    <a:pt x="4086" y="5264"/>
                    <a:pt x="4032" y="5299"/>
                    <a:pt x="4023" y="5353"/>
                  </a:cubicBezTo>
                  <a:cubicBezTo>
                    <a:pt x="4014" y="5398"/>
                    <a:pt x="4050" y="5460"/>
                    <a:pt x="4104" y="5460"/>
                  </a:cubicBezTo>
                  <a:cubicBezTo>
                    <a:pt x="4109" y="5461"/>
                    <a:pt x="4115" y="5461"/>
                    <a:pt x="4120" y="5461"/>
                  </a:cubicBezTo>
                  <a:cubicBezTo>
                    <a:pt x="4168" y="5461"/>
                    <a:pt x="4212" y="5428"/>
                    <a:pt x="4220" y="5380"/>
                  </a:cubicBezTo>
                  <a:cubicBezTo>
                    <a:pt x="4229" y="5326"/>
                    <a:pt x="4193" y="5273"/>
                    <a:pt x="4139" y="5264"/>
                  </a:cubicBezTo>
                  <a:close/>
                  <a:moveTo>
                    <a:pt x="10443" y="5225"/>
                  </a:moveTo>
                  <a:cubicBezTo>
                    <a:pt x="10415" y="5225"/>
                    <a:pt x="10395" y="5235"/>
                    <a:pt x="10375" y="5255"/>
                  </a:cubicBezTo>
                  <a:cubicBezTo>
                    <a:pt x="10331" y="5282"/>
                    <a:pt x="10331" y="5308"/>
                    <a:pt x="10322" y="5353"/>
                  </a:cubicBezTo>
                  <a:cubicBezTo>
                    <a:pt x="10313" y="5389"/>
                    <a:pt x="10322" y="5415"/>
                    <a:pt x="10348" y="5451"/>
                  </a:cubicBezTo>
                  <a:cubicBezTo>
                    <a:pt x="10366" y="5478"/>
                    <a:pt x="10393" y="5487"/>
                    <a:pt x="10438" y="5496"/>
                  </a:cubicBezTo>
                  <a:cubicBezTo>
                    <a:pt x="10447" y="5498"/>
                    <a:pt x="10455" y="5499"/>
                    <a:pt x="10464" y="5499"/>
                  </a:cubicBezTo>
                  <a:cubicBezTo>
                    <a:pt x="10491" y="5499"/>
                    <a:pt x="10518" y="5489"/>
                    <a:pt x="10545" y="5469"/>
                  </a:cubicBezTo>
                  <a:cubicBezTo>
                    <a:pt x="10571" y="5442"/>
                    <a:pt x="10589" y="5415"/>
                    <a:pt x="10589" y="5380"/>
                  </a:cubicBezTo>
                  <a:cubicBezTo>
                    <a:pt x="10598" y="5344"/>
                    <a:pt x="10589" y="5317"/>
                    <a:pt x="10563" y="5282"/>
                  </a:cubicBezTo>
                  <a:cubicBezTo>
                    <a:pt x="10545" y="5246"/>
                    <a:pt x="10509" y="5237"/>
                    <a:pt x="10473" y="5228"/>
                  </a:cubicBezTo>
                  <a:cubicBezTo>
                    <a:pt x="10462" y="5226"/>
                    <a:pt x="10452" y="5225"/>
                    <a:pt x="10443" y="5225"/>
                  </a:cubicBezTo>
                  <a:close/>
                  <a:moveTo>
                    <a:pt x="4783" y="5307"/>
                  </a:moveTo>
                  <a:cubicBezTo>
                    <a:pt x="4737" y="5307"/>
                    <a:pt x="4700" y="5342"/>
                    <a:pt x="4692" y="5398"/>
                  </a:cubicBezTo>
                  <a:cubicBezTo>
                    <a:pt x="4684" y="5451"/>
                    <a:pt x="4710" y="5496"/>
                    <a:pt x="4773" y="5505"/>
                  </a:cubicBezTo>
                  <a:cubicBezTo>
                    <a:pt x="4781" y="5506"/>
                    <a:pt x="4788" y="5506"/>
                    <a:pt x="4795" y="5506"/>
                  </a:cubicBezTo>
                  <a:cubicBezTo>
                    <a:pt x="4846" y="5506"/>
                    <a:pt x="4881" y="5479"/>
                    <a:pt x="4889" y="5424"/>
                  </a:cubicBezTo>
                  <a:cubicBezTo>
                    <a:pt x="4898" y="5362"/>
                    <a:pt x="4862" y="5317"/>
                    <a:pt x="4800" y="5308"/>
                  </a:cubicBezTo>
                  <a:cubicBezTo>
                    <a:pt x="4794" y="5307"/>
                    <a:pt x="4789" y="5307"/>
                    <a:pt x="4783" y="5307"/>
                  </a:cubicBezTo>
                  <a:close/>
                  <a:moveTo>
                    <a:pt x="5450" y="5334"/>
                  </a:moveTo>
                  <a:cubicBezTo>
                    <a:pt x="5396" y="5334"/>
                    <a:pt x="5354" y="5368"/>
                    <a:pt x="5362" y="5424"/>
                  </a:cubicBezTo>
                  <a:cubicBezTo>
                    <a:pt x="5344" y="5487"/>
                    <a:pt x="5370" y="5522"/>
                    <a:pt x="5442" y="5531"/>
                  </a:cubicBezTo>
                  <a:cubicBezTo>
                    <a:pt x="5453" y="5533"/>
                    <a:pt x="5463" y="5534"/>
                    <a:pt x="5472" y="5534"/>
                  </a:cubicBezTo>
                  <a:cubicBezTo>
                    <a:pt x="5521" y="5534"/>
                    <a:pt x="5543" y="5511"/>
                    <a:pt x="5558" y="5451"/>
                  </a:cubicBezTo>
                  <a:cubicBezTo>
                    <a:pt x="5567" y="5380"/>
                    <a:pt x="5540" y="5353"/>
                    <a:pt x="5469" y="5335"/>
                  </a:cubicBezTo>
                  <a:cubicBezTo>
                    <a:pt x="5462" y="5334"/>
                    <a:pt x="5456" y="5334"/>
                    <a:pt x="5450" y="5334"/>
                  </a:cubicBezTo>
                  <a:close/>
                  <a:moveTo>
                    <a:pt x="11142" y="5237"/>
                  </a:moveTo>
                  <a:cubicBezTo>
                    <a:pt x="11071" y="5237"/>
                    <a:pt x="10982" y="5308"/>
                    <a:pt x="10973" y="5371"/>
                  </a:cubicBezTo>
                  <a:cubicBezTo>
                    <a:pt x="10973" y="5433"/>
                    <a:pt x="11044" y="5531"/>
                    <a:pt x="11098" y="5540"/>
                  </a:cubicBezTo>
                  <a:cubicBezTo>
                    <a:pt x="11102" y="5541"/>
                    <a:pt x="11106" y="5541"/>
                    <a:pt x="11110" y="5541"/>
                  </a:cubicBezTo>
                  <a:cubicBezTo>
                    <a:pt x="11180" y="5541"/>
                    <a:pt x="11267" y="5474"/>
                    <a:pt x="11267" y="5407"/>
                  </a:cubicBezTo>
                  <a:cubicBezTo>
                    <a:pt x="11276" y="5344"/>
                    <a:pt x="11205" y="5246"/>
                    <a:pt x="11142" y="5237"/>
                  </a:cubicBezTo>
                  <a:close/>
                  <a:moveTo>
                    <a:pt x="450" y="5440"/>
                  </a:moveTo>
                  <a:cubicBezTo>
                    <a:pt x="419" y="5440"/>
                    <a:pt x="393" y="5465"/>
                    <a:pt x="393" y="5496"/>
                  </a:cubicBezTo>
                  <a:cubicBezTo>
                    <a:pt x="384" y="5531"/>
                    <a:pt x="410" y="5567"/>
                    <a:pt x="446" y="5576"/>
                  </a:cubicBezTo>
                  <a:cubicBezTo>
                    <a:pt x="482" y="5576"/>
                    <a:pt x="517" y="5558"/>
                    <a:pt x="526" y="5522"/>
                  </a:cubicBezTo>
                  <a:cubicBezTo>
                    <a:pt x="526" y="5478"/>
                    <a:pt x="509" y="5442"/>
                    <a:pt x="464" y="5442"/>
                  </a:cubicBezTo>
                  <a:cubicBezTo>
                    <a:pt x="459" y="5441"/>
                    <a:pt x="455" y="5440"/>
                    <a:pt x="450" y="5440"/>
                  </a:cubicBezTo>
                  <a:close/>
                  <a:moveTo>
                    <a:pt x="11796" y="5281"/>
                  </a:moveTo>
                  <a:cubicBezTo>
                    <a:pt x="11721" y="5281"/>
                    <a:pt x="11650" y="5340"/>
                    <a:pt x="11642" y="5415"/>
                  </a:cubicBezTo>
                  <a:cubicBezTo>
                    <a:pt x="11633" y="5496"/>
                    <a:pt x="11687" y="5567"/>
                    <a:pt x="11767" y="5585"/>
                  </a:cubicBezTo>
                  <a:cubicBezTo>
                    <a:pt x="11772" y="5586"/>
                    <a:pt x="11777" y="5586"/>
                    <a:pt x="11782" y="5586"/>
                  </a:cubicBezTo>
                  <a:cubicBezTo>
                    <a:pt x="11857" y="5586"/>
                    <a:pt x="11928" y="5526"/>
                    <a:pt x="11936" y="5451"/>
                  </a:cubicBezTo>
                  <a:cubicBezTo>
                    <a:pt x="11945" y="5371"/>
                    <a:pt x="11892" y="5299"/>
                    <a:pt x="11811" y="5282"/>
                  </a:cubicBezTo>
                  <a:cubicBezTo>
                    <a:pt x="11806" y="5281"/>
                    <a:pt x="11801" y="5281"/>
                    <a:pt x="11796" y="5281"/>
                  </a:cubicBezTo>
                  <a:close/>
                  <a:moveTo>
                    <a:pt x="6126" y="5361"/>
                  </a:moveTo>
                  <a:cubicBezTo>
                    <a:pt x="6074" y="5361"/>
                    <a:pt x="6012" y="5411"/>
                    <a:pt x="6004" y="5469"/>
                  </a:cubicBezTo>
                  <a:cubicBezTo>
                    <a:pt x="6004" y="5522"/>
                    <a:pt x="6057" y="5585"/>
                    <a:pt x="6111" y="5594"/>
                  </a:cubicBezTo>
                  <a:cubicBezTo>
                    <a:pt x="6114" y="5594"/>
                    <a:pt x="6118" y="5595"/>
                    <a:pt x="6122" y="5595"/>
                  </a:cubicBezTo>
                  <a:cubicBezTo>
                    <a:pt x="6173" y="5595"/>
                    <a:pt x="6236" y="5537"/>
                    <a:pt x="6236" y="5487"/>
                  </a:cubicBezTo>
                  <a:cubicBezTo>
                    <a:pt x="6245" y="5433"/>
                    <a:pt x="6191" y="5371"/>
                    <a:pt x="6138" y="5362"/>
                  </a:cubicBezTo>
                  <a:cubicBezTo>
                    <a:pt x="6134" y="5361"/>
                    <a:pt x="6130" y="5361"/>
                    <a:pt x="6126" y="5361"/>
                  </a:cubicBezTo>
                  <a:close/>
                  <a:moveTo>
                    <a:pt x="12456" y="5308"/>
                  </a:moveTo>
                  <a:cubicBezTo>
                    <a:pt x="12382" y="5308"/>
                    <a:pt x="12319" y="5367"/>
                    <a:pt x="12311" y="5442"/>
                  </a:cubicBezTo>
                  <a:cubicBezTo>
                    <a:pt x="12302" y="5522"/>
                    <a:pt x="12356" y="5594"/>
                    <a:pt x="12436" y="5603"/>
                  </a:cubicBezTo>
                  <a:cubicBezTo>
                    <a:pt x="12445" y="5605"/>
                    <a:pt x="12455" y="5606"/>
                    <a:pt x="12464" y="5606"/>
                  </a:cubicBezTo>
                  <a:cubicBezTo>
                    <a:pt x="12534" y="5606"/>
                    <a:pt x="12598" y="5549"/>
                    <a:pt x="12605" y="5478"/>
                  </a:cubicBezTo>
                  <a:cubicBezTo>
                    <a:pt x="12614" y="5398"/>
                    <a:pt x="12552" y="5317"/>
                    <a:pt x="12472" y="5308"/>
                  </a:cubicBezTo>
                  <a:cubicBezTo>
                    <a:pt x="12466" y="5308"/>
                    <a:pt x="12461" y="5308"/>
                    <a:pt x="12456" y="5308"/>
                  </a:cubicBezTo>
                  <a:close/>
                  <a:moveTo>
                    <a:pt x="1119" y="5485"/>
                  </a:moveTo>
                  <a:cubicBezTo>
                    <a:pt x="1088" y="5485"/>
                    <a:pt x="1060" y="5509"/>
                    <a:pt x="1053" y="5540"/>
                  </a:cubicBezTo>
                  <a:cubicBezTo>
                    <a:pt x="1053" y="5576"/>
                    <a:pt x="1079" y="5612"/>
                    <a:pt x="1115" y="5612"/>
                  </a:cubicBezTo>
                  <a:cubicBezTo>
                    <a:pt x="1120" y="5613"/>
                    <a:pt x="1125" y="5613"/>
                    <a:pt x="1129" y="5613"/>
                  </a:cubicBezTo>
                  <a:cubicBezTo>
                    <a:pt x="1160" y="5613"/>
                    <a:pt x="1187" y="5590"/>
                    <a:pt x="1187" y="5567"/>
                  </a:cubicBezTo>
                  <a:cubicBezTo>
                    <a:pt x="1195" y="5522"/>
                    <a:pt x="1169" y="5487"/>
                    <a:pt x="1133" y="5487"/>
                  </a:cubicBezTo>
                  <a:cubicBezTo>
                    <a:pt x="1128" y="5486"/>
                    <a:pt x="1124" y="5485"/>
                    <a:pt x="1119" y="5485"/>
                  </a:cubicBezTo>
                  <a:close/>
                  <a:moveTo>
                    <a:pt x="6820" y="5387"/>
                  </a:moveTo>
                  <a:cubicBezTo>
                    <a:pt x="6816" y="5387"/>
                    <a:pt x="6812" y="5387"/>
                    <a:pt x="6807" y="5389"/>
                  </a:cubicBezTo>
                  <a:cubicBezTo>
                    <a:pt x="6802" y="5388"/>
                    <a:pt x="6798" y="5388"/>
                    <a:pt x="6793" y="5388"/>
                  </a:cubicBezTo>
                  <a:cubicBezTo>
                    <a:pt x="6735" y="5388"/>
                    <a:pt x="6681" y="5438"/>
                    <a:pt x="6673" y="5496"/>
                  </a:cubicBezTo>
                  <a:cubicBezTo>
                    <a:pt x="6664" y="5531"/>
                    <a:pt x="6691" y="5549"/>
                    <a:pt x="6709" y="5576"/>
                  </a:cubicBezTo>
                  <a:cubicBezTo>
                    <a:pt x="6726" y="5612"/>
                    <a:pt x="6753" y="5612"/>
                    <a:pt x="6780" y="5621"/>
                  </a:cubicBezTo>
                  <a:cubicBezTo>
                    <a:pt x="6785" y="5622"/>
                    <a:pt x="6790" y="5622"/>
                    <a:pt x="6794" y="5622"/>
                  </a:cubicBezTo>
                  <a:cubicBezTo>
                    <a:pt x="6823" y="5622"/>
                    <a:pt x="6846" y="5600"/>
                    <a:pt x="6869" y="5585"/>
                  </a:cubicBezTo>
                  <a:cubicBezTo>
                    <a:pt x="6896" y="5576"/>
                    <a:pt x="6896" y="5549"/>
                    <a:pt x="6905" y="5522"/>
                  </a:cubicBezTo>
                  <a:cubicBezTo>
                    <a:pt x="6914" y="5478"/>
                    <a:pt x="6896" y="5460"/>
                    <a:pt x="6878" y="5433"/>
                  </a:cubicBezTo>
                  <a:cubicBezTo>
                    <a:pt x="6863" y="5410"/>
                    <a:pt x="6847" y="5387"/>
                    <a:pt x="6820" y="5387"/>
                  </a:cubicBezTo>
                  <a:close/>
                  <a:moveTo>
                    <a:pt x="1775" y="5505"/>
                  </a:moveTo>
                  <a:cubicBezTo>
                    <a:pt x="1722" y="5505"/>
                    <a:pt x="1713" y="5505"/>
                    <a:pt x="1704" y="5567"/>
                  </a:cubicBezTo>
                  <a:cubicBezTo>
                    <a:pt x="1704" y="5630"/>
                    <a:pt x="1704" y="5630"/>
                    <a:pt x="1766" y="5638"/>
                  </a:cubicBezTo>
                  <a:cubicBezTo>
                    <a:pt x="1783" y="5641"/>
                    <a:pt x="1796" y="5643"/>
                    <a:pt x="1805" y="5643"/>
                  </a:cubicBezTo>
                  <a:cubicBezTo>
                    <a:pt x="1829" y="5643"/>
                    <a:pt x="1831" y="5630"/>
                    <a:pt x="1838" y="5585"/>
                  </a:cubicBezTo>
                  <a:cubicBezTo>
                    <a:pt x="1847" y="5522"/>
                    <a:pt x="1847" y="5514"/>
                    <a:pt x="1775" y="5505"/>
                  </a:cubicBezTo>
                  <a:close/>
                  <a:moveTo>
                    <a:pt x="13083" y="5349"/>
                  </a:moveTo>
                  <a:cubicBezTo>
                    <a:pt x="13010" y="5349"/>
                    <a:pt x="12969" y="5394"/>
                    <a:pt x="12953" y="5478"/>
                  </a:cubicBezTo>
                  <a:cubicBezTo>
                    <a:pt x="12944" y="5585"/>
                    <a:pt x="12989" y="5638"/>
                    <a:pt x="13087" y="5647"/>
                  </a:cubicBezTo>
                  <a:cubicBezTo>
                    <a:pt x="13101" y="5650"/>
                    <a:pt x="13114" y="5651"/>
                    <a:pt x="13127" y="5651"/>
                  </a:cubicBezTo>
                  <a:cubicBezTo>
                    <a:pt x="13200" y="5651"/>
                    <a:pt x="13241" y="5605"/>
                    <a:pt x="13257" y="5514"/>
                  </a:cubicBezTo>
                  <a:cubicBezTo>
                    <a:pt x="13266" y="5415"/>
                    <a:pt x="13221" y="5362"/>
                    <a:pt x="13123" y="5353"/>
                  </a:cubicBezTo>
                  <a:cubicBezTo>
                    <a:pt x="13109" y="5350"/>
                    <a:pt x="13095" y="5349"/>
                    <a:pt x="13083" y="5349"/>
                  </a:cubicBezTo>
                  <a:close/>
                  <a:moveTo>
                    <a:pt x="7420" y="5429"/>
                  </a:moveTo>
                  <a:cubicBezTo>
                    <a:pt x="7363" y="5429"/>
                    <a:pt x="7332" y="5463"/>
                    <a:pt x="7324" y="5522"/>
                  </a:cubicBezTo>
                  <a:cubicBezTo>
                    <a:pt x="7315" y="5603"/>
                    <a:pt x="7342" y="5647"/>
                    <a:pt x="7422" y="5656"/>
                  </a:cubicBezTo>
                  <a:cubicBezTo>
                    <a:pt x="7436" y="5659"/>
                    <a:pt x="7449" y="5661"/>
                    <a:pt x="7460" y="5661"/>
                  </a:cubicBezTo>
                  <a:cubicBezTo>
                    <a:pt x="7517" y="5661"/>
                    <a:pt x="7549" y="5626"/>
                    <a:pt x="7556" y="5567"/>
                  </a:cubicBezTo>
                  <a:cubicBezTo>
                    <a:pt x="7565" y="5487"/>
                    <a:pt x="7529" y="5442"/>
                    <a:pt x="7458" y="5433"/>
                  </a:cubicBezTo>
                  <a:cubicBezTo>
                    <a:pt x="7444" y="5430"/>
                    <a:pt x="7431" y="5429"/>
                    <a:pt x="7420" y="5429"/>
                  </a:cubicBezTo>
                  <a:close/>
                  <a:moveTo>
                    <a:pt x="2453" y="5531"/>
                  </a:moveTo>
                  <a:cubicBezTo>
                    <a:pt x="2418" y="5531"/>
                    <a:pt x="2364" y="5567"/>
                    <a:pt x="2355" y="5603"/>
                  </a:cubicBezTo>
                  <a:cubicBezTo>
                    <a:pt x="2355" y="5638"/>
                    <a:pt x="2391" y="5692"/>
                    <a:pt x="2427" y="5701"/>
                  </a:cubicBezTo>
                  <a:cubicBezTo>
                    <a:pt x="2462" y="5701"/>
                    <a:pt x="2516" y="5665"/>
                    <a:pt x="2525" y="5630"/>
                  </a:cubicBezTo>
                  <a:cubicBezTo>
                    <a:pt x="2525" y="5594"/>
                    <a:pt x="2489" y="5540"/>
                    <a:pt x="2453" y="5531"/>
                  </a:cubicBezTo>
                  <a:close/>
                  <a:moveTo>
                    <a:pt x="8118" y="5442"/>
                  </a:moveTo>
                  <a:cubicBezTo>
                    <a:pt x="8082" y="5442"/>
                    <a:pt x="8038" y="5451"/>
                    <a:pt x="8020" y="5487"/>
                  </a:cubicBezTo>
                  <a:cubicBezTo>
                    <a:pt x="8002" y="5514"/>
                    <a:pt x="7975" y="5540"/>
                    <a:pt x="7975" y="5558"/>
                  </a:cubicBezTo>
                  <a:cubicBezTo>
                    <a:pt x="7984" y="5594"/>
                    <a:pt x="7984" y="5630"/>
                    <a:pt x="8020" y="5656"/>
                  </a:cubicBezTo>
                  <a:cubicBezTo>
                    <a:pt x="8038" y="5683"/>
                    <a:pt x="8074" y="5674"/>
                    <a:pt x="8091" y="5701"/>
                  </a:cubicBezTo>
                  <a:cubicBezTo>
                    <a:pt x="8118" y="5692"/>
                    <a:pt x="8163" y="5692"/>
                    <a:pt x="8190" y="5665"/>
                  </a:cubicBezTo>
                  <a:cubicBezTo>
                    <a:pt x="8216" y="5647"/>
                    <a:pt x="8216" y="5612"/>
                    <a:pt x="8243" y="5594"/>
                  </a:cubicBezTo>
                  <a:cubicBezTo>
                    <a:pt x="8225" y="5549"/>
                    <a:pt x="8234" y="5505"/>
                    <a:pt x="8190" y="5478"/>
                  </a:cubicBezTo>
                  <a:cubicBezTo>
                    <a:pt x="8172" y="5469"/>
                    <a:pt x="8145" y="5442"/>
                    <a:pt x="8118" y="5442"/>
                  </a:cubicBezTo>
                  <a:close/>
                  <a:moveTo>
                    <a:pt x="13792" y="5380"/>
                  </a:moveTo>
                  <a:cubicBezTo>
                    <a:pt x="13747" y="5380"/>
                    <a:pt x="13694" y="5389"/>
                    <a:pt x="13667" y="5424"/>
                  </a:cubicBezTo>
                  <a:cubicBezTo>
                    <a:pt x="13640" y="5460"/>
                    <a:pt x="13622" y="5496"/>
                    <a:pt x="13605" y="5522"/>
                  </a:cubicBezTo>
                  <a:cubicBezTo>
                    <a:pt x="13631" y="5567"/>
                    <a:pt x="13614" y="5621"/>
                    <a:pt x="13658" y="5647"/>
                  </a:cubicBezTo>
                  <a:cubicBezTo>
                    <a:pt x="13685" y="5674"/>
                    <a:pt x="13721" y="5692"/>
                    <a:pt x="13747" y="5710"/>
                  </a:cubicBezTo>
                  <a:cubicBezTo>
                    <a:pt x="13792" y="5692"/>
                    <a:pt x="13845" y="5701"/>
                    <a:pt x="13881" y="5656"/>
                  </a:cubicBezTo>
                  <a:cubicBezTo>
                    <a:pt x="13908" y="5630"/>
                    <a:pt x="13917" y="5594"/>
                    <a:pt x="13935" y="5558"/>
                  </a:cubicBezTo>
                  <a:cubicBezTo>
                    <a:pt x="13917" y="5522"/>
                    <a:pt x="13926" y="5469"/>
                    <a:pt x="13890" y="5433"/>
                  </a:cubicBezTo>
                  <a:cubicBezTo>
                    <a:pt x="13863" y="5415"/>
                    <a:pt x="13828" y="5380"/>
                    <a:pt x="13792" y="5380"/>
                  </a:cubicBezTo>
                  <a:close/>
                  <a:moveTo>
                    <a:pt x="3095" y="5556"/>
                  </a:moveTo>
                  <a:cubicBezTo>
                    <a:pt x="3052" y="5556"/>
                    <a:pt x="3032" y="5577"/>
                    <a:pt x="3024" y="5630"/>
                  </a:cubicBezTo>
                  <a:cubicBezTo>
                    <a:pt x="3015" y="5692"/>
                    <a:pt x="3033" y="5719"/>
                    <a:pt x="3096" y="5728"/>
                  </a:cubicBezTo>
                  <a:cubicBezTo>
                    <a:pt x="3105" y="5729"/>
                    <a:pt x="3114" y="5730"/>
                    <a:pt x="3123" y="5730"/>
                  </a:cubicBezTo>
                  <a:cubicBezTo>
                    <a:pt x="3166" y="5730"/>
                    <a:pt x="3186" y="5709"/>
                    <a:pt x="3194" y="5656"/>
                  </a:cubicBezTo>
                  <a:cubicBezTo>
                    <a:pt x="3203" y="5603"/>
                    <a:pt x="3185" y="5567"/>
                    <a:pt x="3122" y="5558"/>
                  </a:cubicBezTo>
                  <a:cubicBezTo>
                    <a:pt x="3112" y="5557"/>
                    <a:pt x="3103" y="5556"/>
                    <a:pt x="3095" y="5556"/>
                  </a:cubicBezTo>
                  <a:close/>
                  <a:moveTo>
                    <a:pt x="14297" y="5614"/>
                  </a:moveTo>
                  <a:cubicBezTo>
                    <a:pt x="14294" y="5614"/>
                    <a:pt x="14292" y="5616"/>
                    <a:pt x="14292" y="5621"/>
                  </a:cubicBezTo>
                  <a:cubicBezTo>
                    <a:pt x="14292" y="5621"/>
                    <a:pt x="14283" y="5621"/>
                    <a:pt x="14283" y="5630"/>
                  </a:cubicBezTo>
                  <a:cubicBezTo>
                    <a:pt x="14300" y="5665"/>
                    <a:pt x="14363" y="5719"/>
                    <a:pt x="14399" y="5728"/>
                  </a:cubicBezTo>
                  <a:cubicBezTo>
                    <a:pt x="14407" y="5737"/>
                    <a:pt x="14416" y="5737"/>
                    <a:pt x="14425" y="5737"/>
                  </a:cubicBezTo>
                  <a:cubicBezTo>
                    <a:pt x="14443" y="5737"/>
                    <a:pt x="14461" y="5728"/>
                    <a:pt x="14488" y="5728"/>
                  </a:cubicBezTo>
                  <a:cubicBezTo>
                    <a:pt x="14497" y="5728"/>
                    <a:pt x="14497" y="5719"/>
                    <a:pt x="14506" y="5719"/>
                  </a:cubicBezTo>
                  <a:cubicBezTo>
                    <a:pt x="14497" y="5719"/>
                    <a:pt x="14497" y="5710"/>
                    <a:pt x="14488" y="5710"/>
                  </a:cubicBezTo>
                  <a:cubicBezTo>
                    <a:pt x="14425" y="5683"/>
                    <a:pt x="14372" y="5647"/>
                    <a:pt x="14309" y="5621"/>
                  </a:cubicBezTo>
                  <a:cubicBezTo>
                    <a:pt x="14305" y="5616"/>
                    <a:pt x="14300" y="5614"/>
                    <a:pt x="14297" y="5614"/>
                  </a:cubicBezTo>
                  <a:close/>
                  <a:moveTo>
                    <a:pt x="8771" y="5481"/>
                  </a:moveTo>
                  <a:cubicBezTo>
                    <a:pt x="8744" y="5481"/>
                    <a:pt x="8718" y="5498"/>
                    <a:pt x="8698" y="5505"/>
                  </a:cubicBezTo>
                  <a:cubicBezTo>
                    <a:pt x="8671" y="5522"/>
                    <a:pt x="8653" y="5558"/>
                    <a:pt x="8644" y="5594"/>
                  </a:cubicBezTo>
                  <a:cubicBezTo>
                    <a:pt x="8627" y="5630"/>
                    <a:pt x="8653" y="5665"/>
                    <a:pt x="8671" y="5692"/>
                  </a:cubicBezTo>
                  <a:cubicBezTo>
                    <a:pt x="8680" y="5719"/>
                    <a:pt x="8725" y="5728"/>
                    <a:pt x="8752" y="5754"/>
                  </a:cubicBezTo>
                  <a:cubicBezTo>
                    <a:pt x="8787" y="5746"/>
                    <a:pt x="8823" y="5746"/>
                    <a:pt x="8850" y="5728"/>
                  </a:cubicBezTo>
                  <a:cubicBezTo>
                    <a:pt x="8876" y="5701"/>
                    <a:pt x="8894" y="5674"/>
                    <a:pt x="8903" y="5630"/>
                  </a:cubicBezTo>
                  <a:cubicBezTo>
                    <a:pt x="8912" y="5594"/>
                    <a:pt x="8894" y="5567"/>
                    <a:pt x="8876" y="5540"/>
                  </a:cubicBezTo>
                  <a:cubicBezTo>
                    <a:pt x="8868" y="5514"/>
                    <a:pt x="8832" y="5496"/>
                    <a:pt x="8796" y="5487"/>
                  </a:cubicBezTo>
                  <a:cubicBezTo>
                    <a:pt x="8788" y="5483"/>
                    <a:pt x="8779" y="5481"/>
                    <a:pt x="8771" y="5481"/>
                  </a:cubicBezTo>
                  <a:close/>
                  <a:moveTo>
                    <a:pt x="9439" y="5504"/>
                  </a:moveTo>
                  <a:cubicBezTo>
                    <a:pt x="9368" y="5504"/>
                    <a:pt x="9321" y="5555"/>
                    <a:pt x="9305" y="5630"/>
                  </a:cubicBezTo>
                  <a:cubicBezTo>
                    <a:pt x="9296" y="5701"/>
                    <a:pt x="9349" y="5763"/>
                    <a:pt x="9430" y="5772"/>
                  </a:cubicBezTo>
                  <a:cubicBezTo>
                    <a:pt x="9436" y="5773"/>
                    <a:pt x="9442" y="5773"/>
                    <a:pt x="9447" y="5773"/>
                  </a:cubicBezTo>
                  <a:cubicBezTo>
                    <a:pt x="9511" y="5773"/>
                    <a:pt x="9564" y="5730"/>
                    <a:pt x="9572" y="5656"/>
                  </a:cubicBezTo>
                  <a:cubicBezTo>
                    <a:pt x="9581" y="5585"/>
                    <a:pt x="9537" y="5522"/>
                    <a:pt x="9456" y="5505"/>
                  </a:cubicBezTo>
                  <a:cubicBezTo>
                    <a:pt x="9450" y="5504"/>
                    <a:pt x="9445" y="5504"/>
                    <a:pt x="9439" y="5504"/>
                  </a:cubicBezTo>
                  <a:close/>
                  <a:moveTo>
                    <a:pt x="3786" y="5584"/>
                  </a:moveTo>
                  <a:cubicBezTo>
                    <a:pt x="3754" y="5584"/>
                    <a:pt x="3684" y="5641"/>
                    <a:pt x="3675" y="5674"/>
                  </a:cubicBezTo>
                  <a:cubicBezTo>
                    <a:pt x="3667" y="5701"/>
                    <a:pt x="3729" y="5781"/>
                    <a:pt x="3765" y="5781"/>
                  </a:cubicBezTo>
                  <a:cubicBezTo>
                    <a:pt x="3767" y="5782"/>
                    <a:pt x="3769" y="5782"/>
                    <a:pt x="3771" y="5782"/>
                  </a:cubicBezTo>
                  <a:cubicBezTo>
                    <a:pt x="3802" y="5782"/>
                    <a:pt x="3863" y="5735"/>
                    <a:pt x="3872" y="5710"/>
                  </a:cubicBezTo>
                  <a:cubicBezTo>
                    <a:pt x="3881" y="5674"/>
                    <a:pt x="3827" y="5594"/>
                    <a:pt x="3791" y="5585"/>
                  </a:cubicBezTo>
                  <a:cubicBezTo>
                    <a:pt x="3790" y="5584"/>
                    <a:pt x="3788" y="5584"/>
                    <a:pt x="3786" y="5584"/>
                  </a:cubicBezTo>
                  <a:close/>
                  <a:moveTo>
                    <a:pt x="4447" y="5611"/>
                  </a:moveTo>
                  <a:cubicBezTo>
                    <a:pt x="4398" y="5611"/>
                    <a:pt x="4353" y="5652"/>
                    <a:pt x="4345" y="5701"/>
                  </a:cubicBezTo>
                  <a:cubicBezTo>
                    <a:pt x="4336" y="5754"/>
                    <a:pt x="4371" y="5799"/>
                    <a:pt x="4425" y="5808"/>
                  </a:cubicBezTo>
                  <a:cubicBezTo>
                    <a:pt x="4430" y="5809"/>
                    <a:pt x="4436" y="5809"/>
                    <a:pt x="4441" y="5809"/>
                  </a:cubicBezTo>
                  <a:cubicBezTo>
                    <a:pt x="4489" y="5809"/>
                    <a:pt x="4533" y="5776"/>
                    <a:pt x="4541" y="5728"/>
                  </a:cubicBezTo>
                  <a:cubicBezTo>
                    <a:pt x="4550" y="5674"/>
                    <a:pt x="4514" y="5621"/>
                    <a:pt x="4461" y="5612"/>
                  </a:cubicBezTo>
                  <a:cubicBezTo>
                    <a:pt x="4456" y="5611"/>
                    <a:pt x="4451" y="5611"/>
                    <a:pt x="4447" y="5611"/>
                  </a:cubicBezTo>
                  <a:close/>
                  <a:moveTo>
                    <a:pt x="10099" y="5548"/>
                  </a:moveTo>
                  <a:cubicBezTo>
                    <a:pt x="10075" y="5548"/>
                    <a:pt x="10051" y="5552"/>
                    <a:pt x="10027" y="5576"/>
                  </a:cubicBezTo>
                  <a:cubicBezTo>
                    <a:pt x="10000" y="5603"/>
                    <a:pt x="9974" y="5621"/>
                    <a:pt x="9974" y="5656"/>
                  </a:cubicBezTo>
                  <a:cubicBezTo>
                    <a:pt x="9974" y="5701"/>
                    <a:pt x="9965" y="5737"/>
                    <a:pt x="10000" y="5763"/>
                  </a:cubicBezTo>
                  <a:cubicBezTo>
                    <a:pt x="10027" y="5790"/>
                    <a:pt x="10045" y="5817"/>
                    <a:pt x="10081" y="5817"/>
                  </a:cubicBezTo>
                  <a:cubicBezTo>
                    <a:pt x="10092" y="5819"/>
                    <a:pt x="10103" y="5820"/>
                    <a:pt x="10113" y="5820"/>
                  </a:cubicBezTo>
                  <a:cubicBezTo>
                    <a:pt x="10143" y="5820"/>
                    <a:pt x="10168" y="5810"/>
                    <a:pt x="10188" y="5790"/>
                  </a:cubicBezTo>
                  <a:cubicBezTo>
                    <a:pt x="10224" y="5763"/>
                    <a:pt x="10232" y="5737"/>
                    <a:pt x="10241" y="5701"/>
                  </a:cubicBezTo>
                  <a:cubicBezTo>
                    <a:pt x="10241" y="5665"/>
                    <a:pt x="10241" y="5638"/>
                    <a:pt x="10215" y="5603"/>
                  </a:cubicBezTo>
                  <a:cubicBezTo>
                    <a:pt x="10197" y="5576"/>
                    <a:pt x="10170" y="5549"/>
                    <a:pt x="10134" y="5549"/>
                  </a:cubicBezTo>
                  <a:cubicBezTo>
                    <a:pt x="10122" y="5549"/>
                    <a:pt x="10111" y="5548"/>
                    <a:pt x="10099" y="5548"/>
                  </a:cubicBezTo>
                  <a:close/>
                  <a:moveTo>
                    <a:pt x="5102" y="5655"/>
                  </a:moveTo>
                  <a:cubicBezTo>
                    <a:pt x="5050" y="5655"/>
                    <a:pt x="5014" y="5689"/>
                    <a:pt x="5014" y="5746"/>
                  </a:cubicBezTo>
                  <a:cubicBezTo>
                    <a:pt x="5005" y="5799"/>
                    <a:pt x="5031" y="5844"/>
                    <a:pt x="5094" y="5853"/>
                  </a:cubicBezTo>
                  <a:cubicBezTo>
                    <a:pt x="5100" y="5853"/>
                    <a:pt x="5107" y="5854"/>
                    <a:pt x="5113" y="5854"/>
                  </a:cubicBezTo>
                  <a:cubicBezTo>
                    <a:pt x="5165" y="5854"/>
                    <a:pt x="5202" y="5820"/>
                    <a:pt x="5210" y="5772"/>
                  </a:cubicBezTo>
                  <a:cubicBezTo>
                    <a:pt x="5219" y="5710"/>
                    <a:pt x="5183" y="5665"/>
                    <a:pt x="5121" y="5656"/>
                  </a:cubicBezTo>
                  <a:cubicBezTo>
                    <a:pt x="5114" y="5655"/>
                    <a:pt x="5108" y="5655"/>
                    <a:pt x="5102" y="5655"/>
                  </a:cubicBezTo>
                  <a:close/>
                  <a:moveTo>
                    <a:pt x="10774" y="5565"/>
                  </a:moveTo>
                  <a:cubicBezTo>
                    <a:pt x="10743" y="5565"/>
                    <a:pt x="10709" y="5579"/>
                    <a:pt x="10687" y="5594"/>
                  </a:cubicBezTo>
                  <a:cubicBezTo>
                    <a:pt x="10661" y="5621"/>
                    <a:pt x="10634" y="5656"/>
                    <a:pt x="10634" y="5692"/>
                  </a:cubicBezTo>
                  <a:cubicBezTo>
                    <a:pt x="10625" y="5719"/>
                    <a:pt x="10634" y="5772"/>
                    <a:pt x="10661" y="5799"/>
                  </a:cubicBezTo>
                  <a:cubicBezTo>
                    <a:pt x="10687" y="5826"/>
                    <a:pt x="10723" y="5844"/>
                    <a:pt x="10759" y="5861"/>
                  </a:cubicBezTo>
                  <a:cubicBezTo>
                    <a:pt x="10794" y="5853"/>
                    <a:pt x="10839" y="5844"/>
                    <a:pt x="10866" y="5826"/>
                  </a:cubicBezTo>
                  <a:cubicBezTo>
                    <a:pt x="10893" y="5799"/>
                    <a:pt x="10919" y="5763"/>
                    <a:pt x="10919" y="5728"/>
                  </a:cubicBezTo>
                  <a:cubicBezTo>
                    <a:pt x="10928" y="5692"/>
                    <a:pt x="10910" y="5647"/>
                    <a:pt x="10884" y="5621"/>
                  </a:cubicBezTo>
                  <a:cubicBezTo>
                    <a:pt x="10866" y="5594"/>
                    <a:pt x="10830" y="5567"/>
                    <a:pt x="10794" y="5567"/>
                  </a:cubicBezTo>
                  <a:cubicBezTo>
                    <a:pt x="10788" y="5565"/>
                    <a:pt x="10781" y="5565"/>
                    <a:pt x="10774" y="5565"/>
                  </a:cubicBezTo>
                  <a:close/>
                  <a:moveTo>
                    <a:pt x="105" y="5762"/>
                  </a:moveTo>
                  <a:cubicBezTo>
                    <a:pt x="80" y="5762"/>
                    <a:pt x="52" y="5786"/>
                    <a:pt x="45" y="5817"/>
                  </a:cubicBezTo>
                  <a:cubicBezTo>
                    <a:pt x="36" y="5853"/>
                    <a:pt x="62" y="5888"/>
                    <a:pt x="107" y="5897"/>
                  </a:cubicBezTo>
                  <a:cubicBezTo>
                    <a:pt x="134" y="5897"/>
                    <a:pt x="170" y="5870"/>
                    <a:pt x="178" y="5835"/>
                  </a:cubicBezTo>
                  <a:cubicBezTo>
                    <a:pt x="178" y="5799"/>
                    <a:pt x="152" y="5763"/>
                    <a:pt x="116" y="5763"/>
                  </a:cubicBezTo>
                  <a:cubicBezTo>
                    <a:pt x="112" y="5762"/>
                    <a:pt x="109" y="5762"/>
                    <a:pt x="105" y="5762"/>
                  </a:cubicBezTo>
                  <a:close/>
                  <a:moveTo>
                    <a:pt x="5790" y="5665"/>
                  </a:moveTo>
                  <a:cubicBezTo>
                    <a:pt x="5763" y="5692"/>
                    <a:pt x="5718" y="5665"/>
                    <a:pt x="5701" y="5701"/>
                  </a:cubicBezTo>
                  <a:cubicBezTo>
                    <a:pt x="5692" y="5719"/>
                    <a:pt x="5656" y="5746"/>
                    <a:pt x="5665" y="5763"/>
                  </a:cubicBezTo>
                  <a:cubicBezTo>
                    <a:pt x="5674" y="5799"/>
                    <a:pt x="5656" y="5835"/>
                    <a:pt x="5692" y="5853"/>
                  </a:cubicBezTo>
                  <a:cubicBezTo>
                    <a:pt x="5718" y="5870"/>
                    <a:pt x="5736" y="5888"/>
                    <a:pt x="5763" y="5897"/>
                  </a:cubicBezTo>
                  <a:cubicBezTo>
                    <a:pt x="5790" y="5879"/>
                    <a:pt x="5825" y="5897"/>
                    <a:pt x="5852" y="5870"/>
                  </a:cubicBezTo>
                  <a:cubicBezTo>
                    <a:pt x="5870" y="5844"/>
                    <a:pt x="5897" y="5817"/>
                    <a:pt x="5888" y="5790"/>
                  </a:cubicBezTo>
                  <a:cubicBezTo>
                    <a:pt x="5879" y="5763"/>
                    <a:pt x="5888" y="5728"/>
                    <a:pt x="5861" y="5710"/>
                  </a:cubicBezTo>
                  <a:cubicBezTo>
                    <a:pt x="5834" y="5692"/>
                    <a:pt x="5808" y="5683"/>
                    <a:pt x="5790" y="5665"/>
                  </a:cubicBezTo>
                  <a:close/>
                  <a:moveTo>
                    <a:pt x="11437" y="5603"/>
                  </a:moveTo>
                  <a:cubicBezTo>
                    <a:pt x="11401" y="5612"/>
                    <a:pt x="11365" y="5603"/>
                    <a:pt x="11330" y="5638"/>
                  </a:cubicBezTo>
                  <a:cubicBezTo>
                    <a:pt x="11294" y="5665"/>
                    <a:pt x="11285" y="5701"/>
                    <a:pt x="11276" y="5737"/>
                  </a:cubicBezTo>
                  <a:cubicBezTo>
                    <a:pt x="11267" y="5817"/>
                    <a:pt x="11330" y="5897"/>
                    <a:pt x="11410" y="5897"/>
                  </a:cubicBezTo>
                  <a:cubicBezTo>
                    <a:pt x="11415" y="5898"/>
                    <a:pt x="11420" y="5898"/>
                    <a:pt x="11426" y="5898"/>
                  </a:cubicBezTo>
                  <a:cubicBezTo>
                    <a:pt x="11493" y="5898"/>
                    <a:pt x="11562" y="5847"/>
                    <a:pt x="11571" y="5772"/>
                  </a:cubicBezTo>
                  <a:cubicBezTo>
                    <a:pt x="11580" y="5746"/>
                    <a:pt x="11562" y="5683"/>
                    <a:pt x="11544" y="5665"/>
                  </a:cubicBezTo>
                  <a:cubicBezTo>
                    <a:pt x="11526" y="5638"/>
                    <a:pt x="11472" y="5603"/>
                    <a:pt x="11437" y="5603"/>
                  </a:cubicBezTo>
                  <a:close/>
                  <a:moveTo>
                    <a:pt x="756" y="5788"/>
                  </a:moveTo>
                  <a:cubicBezTo>
                    <a:pt x="732" y="5788"/>
                    <a:pt x="704" y="5813"/>
                    <a:pt x="696" y="5844"/>
                  </a:cubicBezTo>
                  <a:cubicBezTo>
                    <a:pt x="687" y="5879"/>
                    <a:pt x="714" y="5915"/>
                    <a:pt x="749" y="5915"/>
                  </a:cubicBezTo>
                  <a:cubicBezTo>
                    <a:pt x="754" y="5916"/>
                    <a:pt x="759" y="5917"/>
                    <a:pt x="764" y="5917"/>
                  </a:cubicBezTo>
                  <a:cubicBezTo>
                    <a:pt x="794" y="5917"/>
                    <a:pt x="822" y="5894"/>
                    <a:pt x="830" y="5870"/>
                  </a:cubicBezTo>
                  <a:cubicBezTo>
                    <a:pt x="839" y="5826"/>
                    <a:pt x="812" y="5790"/>
                    <a:pt x="767" y="5790"/>
                  </a:cubicBezTo>
                  <a:cubicBezTo>
                    <a:pt x="764" y="5789"/>
                    <a:pt x="760" y="5788"/>
                    <a:pt x="756" y="5788"/>
                  </a:cubicBezTo>
                  <a:close/>
                  <a:moveTo>
                    <a:pt x="12099" y="5629"/>
                  </a:moveTo>
                  <a:cubicBezTo>
                    <a:pt x="12025" y="5629"/>
                    <a:pt x="11954" y="5688"/>
                    <a:pt x="11945" y="5763"/>
                  </a:cubicBezTo>
                  <a:cubicBezTo>
                    <a:pt x="11936" y="5844"/>
                    <a:pt x="11999" y="5915"/>
                    <a:pt x="12079" y="5924"/>
                  </a:cubicBezTo>
                  <a:cubicBezTo>
                    <a:pt x="12084" y="5925"/>
                    <a:pt x="12088" y="5925"/>
                    <a:pt x="12093" y="5925"/>
                  </a:cubicBezTo>
                  <a:cubicBezTo>
                    <a:pt x="12160" y="5925"/>
                    <a:pt x="12231" y="5866"/>
                    <a:pt x="12240" y="5799"/>
                  </a:cubicBezTo>
                  <a:cubicBezTo>
                    <a:pt x="12249" y="5719"/>
                    <a:pt x="12195" y="5638"/>
                    <a:pt x="12115" y="5630"/>
                  </a:cubicBezTo>
                  <a:cubicBezTo>
                    <a:pt x="12110" y="5629"/>
                    <a:pt x="12104" y="5629"/>
                    <a:pt x="12099" y="5629"/>
                  </a:cubicBezTo>
                  <a:close/>
                  <a:moveTo>
                    <a:pt x="6429" y="5709"/>
                  </a:moveTo>
                  <a:cubicBezTo>
                    <a:pt x="6371" y="5709"/>
                    <a:pt x="6316" y="5766"/>
                    <a:pt x="6307" y="5808"/>
                  </a:cubicBezTo>
                  <a:cubicBezTo>
                    <a:pt x="6307" y="5861"/>
                    <a:pt x="6361" y="5933"/>
                    <a:pt x="6414" y="5942"/>
                  </a:cubicBezTo>
                  <a:cubicBezTo>
                    <a:pt x="6468" y="5942"/>
                    <a:pt x="6539" y="5888"/>
                    <a:pt x="6539" y="5835"/>
                  </a:cubicBezTo>
                  <a:cubicBezTo>
                    <a:pt x="6548" y="5781"/>
                    <a:pt x="6495" y="5719"/>
                    <a:pt x="6441" y="5710"/>
                  </a:cubicBezTo>
                  <a:cubicBezTo>
                    <a:pt x="6437" y="5709"/>
                    <a:pt x="6433" y="5709"/>
                    <a:pt x="6429" y="5709"/>
                  </a:cubicBezTo>
                  <a:close/>
                  <a:moveTo>
                    <a:pt x="1404" y="5823"/>
                  </a:moveTo>
                  <a:cubicBezTo>
                    <a:pt x="1371" y="5823"/>
                    <a:pt x="1365" y="5839"/>
                    <a:pt x="1365" y="5888"/>
                  </a:cubicBezTo>
                  <a:cubicBezTo>
                    <a:pt x="1356" y="5951"/>
                    <a:pt x="1356" y="5951"/>
                    <a:pt x="1427" y="5960"/>
                  </a:cubicBezTo>
                  <a:cubicBezTo>
                    <a:pt x="1438" y="5961"/>
                    <a:pt x="1448" y="5963"/>
                    <a:pt x="1455" y="5963"/>
                  </a:cubicBezTo>
                  <a:cubicBezTo>
                    <a:pt x="1484" y="5963"/>
                    <a:pt x="1490" y="5947"/>
                    <a:pt x="1490" y="5897"/>
                  </a:cubicBezTo>
                  <a:cubicBezTo>
                    <a:pt x="1499" y="5844"/>
                    <a:pt x="1499" y="5835"/>
                    <a:pt x="1436" y="5826"/>
                  </a:cubicBezTo>
                  <a:cubicBezTo>
                    <a:pt x="1423" y="5824"/>
                    <a:pt x="1413" y="5823"/>
                    <a:pt x="1404" y="5823"/>
                  </a:cubicBezTo>
                  <a:close/>
                  <a:moveTo>
                    <a:pt x="7073" y="5732"/>
                  </a:moveTo>
                  <a:cubicBezTo>
                    <a:pt x="7018" y="5732"/>
                    <a:pt x="6991" y="5768"/>
                    <a:pt x="6976" y="5835"/>
                  </a:cubicBezTo>
                  <a:cubicBezTo>
                    <a:pt x="6967" y="5906"/>
                    <a:pt x="7003" y="5951"/>
                    <a:pt x="7074" y="5969"/>
                  </a:cubicBezTo>
                  <a:cubicBezTo>
                    <a:pt x="7082" y="5969"/>
                    <a:pt x="7090" y="5970"/>
                    <a:pt x="7097" y="5970"/>
                  </a:cubicBezTo>
                  <a:cubicBezTo>
                    <a:pt x="7163" y="5970"/>
                    <a:pt x="7200" y="5934"/>
                    <a:pt x="7208" y="5861"/>
                  </a:cubicBezTo>
                  <a:cubicBezTo>
                    <a:pt x="7217" y="5790"/>
                    <a:pt x="7190" y="5746"/>
                    <a:pt x="7110" y="5737"/>
                  </a:cubicBezTo>
                  <a:cubicBezTo>
                    <a:pt x="7097" y="5734"/>
                    <a:pt x="7084" y="5732"/>
                    <a:pt x="7073" y="5732"/>
                  </a:cubicBezTo>
                  <a:close/>
                  <a:moveTo>
                    <a:pt x="12736" y="5670"/>
                  </a:moveTo>
                  <a:cubicBezTo>
                    <a:pt x="12662" y="5670"/>
                    <a:pt x="12621" y="5716"/>
                    <a:pt x="12605" y="5808"/>
                  </a:cubicBezTo>
                  <a:cubicBezTo>
                    <a:pt x="12597" y="5906"/>
                    <a:pt x="12641" y="5960"/>
                    <a:pt x="12748" y="5969"/>
                  </a:cubicBezTo>
                  <a:cubicBezTo>
                    <a:pt x="12762" y="5971"/>
                    <a:pt x="12775" y="5972"/>
                    <a:pt x="12787" y="5972"/>
                  </a:cubicBezTo>
                  <a:cubicBezTo>
                    <a:pt x="12859" y="5972"/>
                    <a:pt x="12893" y="5926"/>
                    <a:pt x="12909" y="5835"/>
                  </a:cubicBezTo>
                  <a:cubicBezTo>
                    <a:pt x="12918" y="5737"/>
                    <a:pt x="12873" y="5683"/>
                    <a:pt x="12775" y="5674"/>
                  </a:cubicBezTo>
                  <a:cubicBezTo>
                    <a:pt x="12761" y="5672"/>
                    <a:pt x="12748" y="5670"/>
                    <a:pt x="12736" y="5670"/>
                  </a:cubicBezTo>
                  <a:close/>
                  <a:moveTo>
                    <a:pt x="13405" y="5697"/>
                  </a:moveTo>
                  <a:cubicBezTo>
                    <a:pt x="13331" y="5697"/>
                    <a:pt x="13290" y="5743"/>
                    <a:pt x="13275" y="5835"/>
                  </a:cubicBezTo>
                  <a:cubicBezTo>
                    <a:pt x="13266" y="5924"/>
                    <a:pt x="13310" y="5977"/>
                    <a:pt x="13408" y="5995"/>
                  </a:cubicBezTo>
                  <a:cubicBezTo>
                    <a:pt x="13422" y="5998"/>
                    <a:pt x="13436" y="5999"/>
                    <a:pt x="13448" y="5999"/>
                  </a:cubicBezTo>
                  <a:cubicBezTo>
                    <a:pt x="13521" y="5999"/>
                    <a:pt x="13563" y="5954"/>
                    <a:pt x="13578" y="5870"/>
                  </a:cubicBezTo>
                  <a:cubicBezTo>
                    <a:pt x="13587" y="5763"/>
                    <a:pt x="13551" y="5710"/>
                    <a:pt x="13444" y="5701"/>
                  </a:cubicBezTo>
                  <a:cubicBezTo>
                    <a:pt x="13430" y="5698"/>
                    <a:pt x="13417" y="5697"/>
                    <a:pt x="13405" y="5697"/>
                  </a:cubicBezTo>
                  <a:close/>
                  <a:moveTo>
                    <a:pt x="2105" y="5835"/>
                  </a:moveTo>
                  <a:cubicBezTo>
                    <a:pt x="2079" y="5835"/>
                    <a:pt x="2016" y="5879"/>
                    <a:pt x="2016" y="5906"/>
                  </a:cubicBezTo>
                  <a:cubicBezTo>
                    <a:pt x="2007" y="5933"/>
                    <a:pt x="2052" y="5995"/>
                    <a:pt x="2079" y="6004"/>
                  </a:cubicBezTo>
                  <a:cubicBezTo>
                    <a:pt x="2105" y="6004"/>
                    <a:pt x="2177" y="5960"/>
                    <a:pt x="2177" y="5933"/>
                  </a:cubicBezTo>
                  <a:cubicBezTo>
                    <a:pt x="2186" y="5906"/>
                    <a:pt x="2132" y="5844"/>
                    <a:pt x="2105" y="5835"/>
                  </a:cubicBezTo>
                  <a:close/>
                  <a:moveTo>
                    <a:pt x="7756" y="5770"/>
                  </a:moveTo>
                  <a:cubicBezTo>
                    <a:pt x="7722" y="5770"/>
                    <a:pt x="7694" y="5784"/>
                    <a:pt x="7672" y="5799"/>
                  </a:cubicBezTo>
                  <a:cubicBezTo>
                    <a:pt x="7636" y="5826"/>
                    <a:pt x="7654" y="5861"/>
                    <a:pt x="7645" y="5897"/>
                  </a:cubicBezTo>
                  <a:cubicBezTo>
                    <a:pt x="7636" y="5924"/>
                    <a:pt x="7645" y="5942"/>
                    <a:pt x="7663" y="5969"/>
                  </a:cubicBezTo>
                  <a:cubicBezTo>
                    <a:pt x="7690" y="6022"/>
                    <a:pt x="7743" y="6004"/>
                    <a:pt x="7788" y="6013"/>
                  </a:cubicBezTo>
                  <a:cubicBezTo>
                    <a:pt x="7792" y="6014"/>
                    <a:pt x="7796" y="6015"/>
                    <a:pt x="7799" y="6015"/>
                  </a:cubicBezTo>
                  <a:cubicBezTo>
                    <a:pt x="7828" y="6015"/>
                    <a:pt x="7844" y="5984"/>
                    <a:pt x="7859" y="5969"/>
                  </a:cubicBezTo>
                  <a:cubicBezTo>
                    <a:pt x="7877" y="5960"/>
                    <a:pt x="7868" y="5933"/>
                    <a:pt x="7877" y="5906"/>
                  </a:cubicBezTo>
                  <a:cubicBezTo>
                    <a:pt x="7877" y="5879"/>
                    <a:pt x="7886" y="5844"/>
                    <a:pt x="7859" y="5817"/>
                  </a:cubicBezTo>
                  <a:cubicBezTo>
                    <a:pt x="7833" y="5781"/>
                    <a:pt x="7806" y="5781"/>
                    <a:pt x="7779" y="5772"/>
                  </a:cubicBezTo>
                  <a:cubicBezTo>
                    <a:pt x="7771" y="5771"/>
                    <a:pt x="7763" y="5770"/>
                    <a:pt x="7756" y="5770"/>
                  </a:cubicBezTo>
                  <a:close/>
                  <a:moveTo>
                    <a:pt x="2767" y="5878"/>
                  </a:moveTo>
                  <a:cubicBezTo>
                    <a:pt x="2721" y="5878"/>
                    <a:pt x="2684" y="5911"/>
                    <a:pt x="2676" y="5951"/>
                  </a:cubicBezTo>
                  <a:cubicBezTo>
                    <a:pt x="2676" y="5995"/>
                    <a:pt x="2703" y="6040"/>
                    <a:pt x="2748" y="6049"/>
                  </a:cubicBezTo>
                  <a:cubicBezTo>
                    <a:pt x="2752" y="6050"/>
                    <a:pt x="2757" y="6050"/>
                    <a:pt x="2762" y="6050"/>
                  </a:cubicBezTo>
                  <a:cubicBezTo>
                    <a:pt x="2801" y="6050"/>
                    <a:pt x="2838" y="6017"/>
                    <a:pt x="2846" y="5977"/>
                  </a:cubicBezTo>
                  <a:cubicBezTo>
                    <a:pt x="2855" y="5933"/>
                    <a:pt x="2828" y="5897"/>
                    <a:pt x="2783" y="5879"/>
                  </a:cubicBezTo>
                  <a:cubicBezTo>
                    <a:pt x="2778" y="5878"/>
                    <a:pt x="2772" y="5878"/>
                    <a:pt x="2767" y="5878"/>
                  </a:cubicBezTo>
                  <a:close/>
                  <a:moveTo>
                    <a:pt x="8423" y="5784"/>
                  </a:moveTo>
                  <a:cubicBezTo>
                    <a:pt x="8396" y="5784"/>
                    <a:pt x="8371" y="5803"/>
                    <a:pt x="8350" y="5817"/>
                  </a:cubicBezTo>
                  <a:cubicBezTo>
                    <a:pt x="8323" y="5826"/>
                    <a:pt x="8305" y="5870"/>
                    <a:pt x="8297" y="5897"/>
                  </a:cubicBezTo>
                  <a:cubicBezTo>
                    <a:pt x="8297" y="5933"/>
                    <a:pt x="8305" y="5969"/>
                    <a:pt x="8323" y="5995"/>
                  </a:cubicBezTo>
                  <a:cubicBezTo>
                    <a:pt x="8341" y="6022"/>
                    <a:pt x="8377" y="6031"/>
                    <a:pt x="8413" y="6058"/>
                  </a:cubicBezTo>
                  <a:cubicBezTo>
                    <a:pt x="8448" y="6049"/>
                    <a:pt x="8493" y="6040"/>
                    <a:pt x="8511" y="6022"/>
                  </a:cubicBezTo>
                  <a:cubicBezTo>
                    <a:pt x="8529" y="5995"/>
                    <a:pt x="8564" y="5977"/>
                    <a:pt x="8555" y="5933"/>
                  </a:cubicBezTo>
                  <a:cubicBezTo>
                    <a:pt x="8555" y="5906"/>
                    <a:pt x="8555" y="5861"/>
                    <a:pt x="8537" y="5844"/>
                  </a:cubicBezTo>
                  <a:cubicBezTo>
                    <a:pt x="8520" y="5817"/>
                    <a:pt x="8484" y="5799"/>
                    <a:pt x="8448" y="5790"/>
                  </a:cubicBezTo>
                  <a:cubicBezTo>
                    <a:pt x="8440" y="5786"/>
                    <a:pt x="8432" y="5784"/>
                    <a:pt x="8423" y="5784"/>
                  </a:cubicBezTo>
                  <a:close/>
                  <a:moveTo>
                    <a:pt x="14099" y="5725"/>
                  </a:moveTo>
                  <a:cubicBezTo>
                    <a:pt x="14024" y="5725"/>
                    <a:pt x="13942" y="5798"/>
                    <a:pt x="13926" y="5870"/>
                  </a:cubicBezTo>
                  <a:cubicBezTo>
                    <a:pt x="13917" y="5942"/>
                    <a:pt x="13988" y="6040"/>
                    <a:pt x="14068" y="6058"/>
                  </a:cubicBezTo>
                  <a:cubicBezTo>
                    <a:pt x="14073" y="6058"/>
                    <a:pt x="14077" y="6059"/>
                    <a:pt x="14081" y="6059"/>
                  </a:cubicBezTo>
                  <a:cubicBezTo>
                    <a:pt x="14152" y="6059"/>
                    <a:pt x="14247" y="5991"/>
                    <a:pt x="14256" y="5915"/>
                  </a:cubicBezTo>
                  <a:cubicBezTo>
                    <a:pt x="14265" y="5835"/>
                    <a:pt x="14202" y="5737"/>
                    <a:pt x="14122" y="5728"/>
                  </a:cubicBezTo>
                  <a:cubicBezTo>
                    <a:pt x="14114" y="5726"/>
                    <a:pt x="14107" y="5725"/>
                    <a:pt x="14099" y="5725"/>
                  </a:cubicBezTo>
                  <a:close/>
                  <a:moveTo>
                    <a:pt x="3415" y="5904"/>
                  </a:moveTo>
                  <a:cubicBezTo>
                    <a:pt x="3375" y="5904"/>
                    <a:pt x="3353" y="5931"/>
                    <a:pt x="3345" y="5977"/>
                  </a:cubicBezTo>
                  <a:cubicBezTo>
                    <a:pt x="3336" y="6040"/>
                    <a:pt x="3363" y="6067"/>
                    <a:pt x="3417" y="6076"/>
                  </a:cubicBezTo>
                  <a:cubicBezTo>
                    <a:pt x="3425" y="6077"/>
                    <a:pt x="3432" y="6077"/>
                    <a:pt x="3439" y="6077"/>
                  </a:cubicBezTo>
                  <a:cubicBezTo>
                    <a:pt x="3486" y="6077"/>
                    <a:pt x="3507" y="6051"/>
                    <a:pt x="3515" y="6004"/>
                  </a:cubicBezTo>
                  <a:cubicBezTo>
                    <a:pt x="3524" y="5942"/>
                    <a:pt x="3506" y="5915"/>
                    <a:pt x="3435" y="5906"/>
                  </a:cubicBezTo>
                  <a:cubicBezTo>
                    <a:pt x="3428" y="5905"/>
                    <a:pt x="3421" y="5904"/>
                    <a:pt x="3415" y="5904"/>
                  </a:cubicBezTo>
                  <a:close/>
                  <a:moveTo>
                    <a:pt x="14656" y="5797"/>
                  </a:moveTo>
                  <a:cubicBezTo>
                    <a:pt x="14653" y="5797"/>
                    <a:pt x="14651" y="5798"/>
                    <a:pt x="14648" y="5799"/>
                  </a:cubicBezTo>
                  <a:cubicBezTo>
                    <a:pt x="14631" y="5817"/>
                    <a:pt x="14613" y="5835"/>
                    <a:pt x="14604" y="5861"/>
                  </a:cubicBezTo>
                  <a:cubicBezTo>
                    <a:pt x="14577" y="5951"/>
                    <a:pt x="14622" y="6067"/>
                    <a:pt x="14738" y="6085"/>
                  </a:cubicBezTo>
                  <a:cubicBezTo>
                    <a:pt x="14743" y="6085"/>
                    <a:pt x="14748" y="6085"/>
                    <a:pt x="14753" y="6085"/>
                  </a:cubicBezTo>
                  <a:cubicBezTo>
                    <a:pt x="14829" y="6085"/>
                    <a:pt x="14908" y="6026"/>
                    <a:pt x="14925" y="5960"/>
                  </a:cubicBezTo>
                  <a:cubicBezTo>
                    <a:pt x="14925" y="5933"/>
                    <a:pt x="14925" y="5924"/>
                    <a:pt x="14898" y="5915"/>
                  </a:cubicBezTo>
                  <a:cubicBezTo>
                    <a:pt x="14836" y="5888"/>
                    <a:pt x="14764" y="5853"/>
                    <a:pt x="14702" y="5817"/>
                  </a:cubicBezTo>
                  <a:cubicBezTo>
                    <a:pt x="14687" y="5817"/>
                    <a:pt x="14671" y="5797"/>
                    <a:pt x="14656" y="5797"/>
                  </a:cubicBezTo>
                  <a:close/>
                  <a:moveTo>
                    <a:pt x="9083" y="5831"/>
                  </a:moveTo>
                  <a:cubicBezTo>
                    <a:pt x="9020" y="5831"/>
                    <a:pt x="8973" y="5873"/>
                    <a:pt x="8966" y="5942"/>
                  </a:cubicBezTo>
                  <a:cubicBezTo>
                    <a:pt x="8948" y="6022"/>
                    <a:pt x="9001" y="6085"/>
                    <a:pt x="9082" y="6093"/>
                  </a:cubicBezTo>
                  <a:cubicBezTo>
                    <a:pt x="9088" y="6094"/>
                    <a:pt x="9094" y="6095"/>
                    <a:pt x="9100" y="6095"/>
                  </a:cubicBezTo>
                  <a:cubicBezTo>
                    <a:pt x="9163" y="6095"/>
                    <a:pt x="9216" y="6051"/>
                    <a:pt x="9224" y="5977"/>
                  </a:cubicBezTo>
                  <a:cubicBezTo>
                    <a:pt x="9233" y="5897"/>
                    <a:pt x="9189" y="5844"/>
                    <a:pt x="9117" y="5835"/>
                  </a:cubicBezTo>
                  <a:cubicBezTo>
                    <a:pt x="9105" y="5832"/>
                    <a:pt x="9094" y="5831"/>
                    <a:pt x="9083" y="5831"/>
                  </a:cubicBezTo>
                  <a:close/>
                  <a:moveTo>
                    <a:pt x="9760" y="5852"/>
                  </a:moveTo>
                  <a:cubicBezTo>
                    <a:pt x="9690" y="5852"/>
                    <a:pt x="9642" y="5903"/>
                    <a:pt x="9626" y="5977"/>
                  </a:cubicBezTo>
                  <a:cubicBezTo>
                    <a:pt x="9617" y="6049"/>
                    <a:pt x="9670" y="6111"/>
                    <a:pt x="9742" y="6120"/>
                  </a:cubicBezTo>
                  <a:cubicBezTo>
                    <a:pt x="9749" y="6121"/>
                    <a:pt x="9755" y="6121"/>
                    <a:pt x="9762" y="6121"/>
                  </a:cubicBezTo>
                  <a:cubicBezTo>
                    <a:pt x="9832" y="6121"/>
                    <a:pt x="9885" y="6078"/>
                    <a:pt x="9893" y="6004"/>
                  </a:cubicBezTo>
                  <a:cubicBezTo>
                    <a:pt x="9902" y="5924"/>
                    <a:pt x="9858" y="5870"/>
                    <a:pt x="9777" y="5853"/>
                  </a:cubicBezTo>
                  <a:cubicBezTo>
                    <a:pt x="9772" y="5852"/>
                    <a:pt x="9766" y="5852"/>
                    <a:pt x="9760" y="5852"/>
                  </a:cubicBezTo>
                  <a:close/>
                  <a:moveTo>
                    <a:pt x="4104" y="5933"/>
                  </a:moveTo>
                  <a:cubicBezTo>
                    <a:pt x="4050" y="5933"/>
                    <a:pt x="4006" y="5969"/>
                    <a:pt x="3997" y="6022"/>
                  </a:cubicBezTo>
                  <a:cubicBezTo>
                    <a:pt x="3997" y="6076"/>
                    <a:pt x="4023" y="6129"/>
                    <a:pt x="4086" y="6129"/>
                  </a:cubicBezTo>
                  <a:cubicBezTo>
                    <a:pt x="4091" y="6130"/>
                    <a:pt x="4097" y="6130"/>
                    <a:pt x="4102" y="6130"/>
                  </a:cubicBezTo>
                  <a:cubicBezTo>
                    <a:pt x="4148" y="6130"/>
                    <a:pt x="4185" y="6096"/>
                    <a:pt x="4193" y="6040"/>
                  </a:cubicBezTo>
                  <a:cubicBezTo>
                    <a:pt x="4193" y="5986"/>
                    <a:pt x="4166" y="5942"/>
                    <a:pt x="4104" y="5933"/>
                  </a:cubicBezTo>
                  <a:close/>
                  <a:moveTo>
                    <a:pt x="4745" y="5958"/>
                  </a:moveTo>
                  <a:cubicBezTo>
                    <a:pt x="4693" y="5958"/>
                    <a:pt x="4656" y="5992"/>
                    <a:pt x="4648" y="6040"/>
                  </a:cubicBezTo>
                  <a:cubicBezTo>
                    <a:pt x="4639" y="6102"/>
                    <a:pt x="4675" y="6147"/>
                    <a:pt x="4728" y="6156"/>
                  </a:cubicBezTo>
                  <a:cubicBezTo>
                    <a:pt x="4735" y="6157"/>
                    <a:pt x="4741" y="6157"/>
                    <a:pt x="4747" y="6157"/>
                  </a:cubicBezTo>
                  <a:cubicBezTo>
                    <a:pt x="4799" y="6157"/>
                    <a:pt x="4836" y="6124"/>
                    <a:pt x="4844" y="6076"/>
                  </a:cubicBezTo>
                  <a:cubicBezTo>
                    <a:pt x="4853" y="6013"/>
                    <a:pt x="4817" y="5969"/>
                    <a:pt x="4764" y="5960"/>
                  </a:cubicBezTo>
                  <a:cubicBezTo>
                    <a:pt x="4757" y="5959"/>
                    <a:pt x="4751" y="5958"/>
                    <a:pt x="4745" y="5958"/>
                  </a:cubicBezTo>
                  <a:close/>
                  <a:moveTo>
                    <a:pt x="10401" y="5895"/>
                  </a:moveTo>
                  <a:cubicBezTo>
                    <a:pt x="10374" y="5895"/>
                    <a:pt x="10352" y="5909"/>
                    <a:pt x="10331" y="5924"/>
                  </a:cubicBezTo>
                  <a:cubicBezTo>
                    <a:pt x="10286" y="5942"/>
                    <a:pt x="10286" y="5986"/>
                    <a:pt x="10277" y="6022"/>
                  </a:cubicBezTo>
                  <a:cubicBezTo>
                    <a:pt x="10268" y="6058"/>
                    <a:pt x="10286" y="6085"/>
                    <a:pt x="10304" y="6111"/>
                  </a:cubicBezTo>
                  <a:cubicBezTo>
                    <a:pt x="10331" y="6147"/>
                    <a:pt x="10357" y="6156"/>
                    <a:pt x="10393" y="6165"/>
                  </a:cubicBezTo>
                  <a:cubicBezTo>
                    <a:pt x="10429" y="6165"/>
                    <a:pt x="10464" y="6165"/>
                    <a:pt x="10491" y="6138"/>
                  </a:cubicBezTo>
                  <a:cubicBezTo>
                    <a:pt x="10527" y="6111"/>
                    <a:pt x="10554" y="6085"/>
                    <a:pt x="10536" y="6049"/>
                  </a:cubicBezTo>
                  <a:cubicBezTo>
                    <a:pt x="10563" y="6004"/>
                    <a:pt x="10536" y="5977"/>
                    <a:pt x="10518" y="5942"/>
                  </a:cubicBezTo>
                  <a:cubicBezTo>
                    <a:pt x="10500" y="5906"/>
                    <a:pt x="10464" y="5906"/>
                    <a:pt x="10420" y="5897"/>
                  </a:cubicBezTo>
                  <a:cubicBezTo>
                    <a:pt x="10413" y="5896"/>
                    <a:pt x="10407" y="5895"/>
                    <a:pt x="10401" y="5895"/>
                  </a:cubicBezTo>
                  <a:close/>
                  <a:moveTo>
                    <a:pt x="11082" y="5905"/>
                  </a:moveTo>
                  <a:cubicBezTo>
                    <a:pt x="11009" y="5905"/>
                    <a:pt x="10945" y="5964"/>
                    <a:pt x="10928" y="6031"/>
                  </a:cubicBezTo>
                  <a:cubicBezTo>
                    <a:pt x="10928" y="6058"/>
                    <a:pt x="10946" y="6120"/>
                    <a:pt x="10964" y="6147"/>
                  </a:cubicBezTo>
                  <a:cubicBezTo>
                    <a:pt x="10982" y="6165"/>
                    <a:pt x="11035" y="6200"/>
                    <a:pt x="11071" y="6200"/>
                  </a:cubicBezTo>
                  <a:cubicBezTo>
                    <a:pt x="11098" y="6192"/>
                    <a:pt x="11142" y="6200"/>
                    <a:pt x="11178" y="6165"/>
                  </a:cubicBezTo>
                  <a:cubicBezTo>
                    <a:pt x="11205" y="6138"/>
                    <a:pt x="11223" y="6102"/>
                    <a:pt x="11223" y="6076"/>
                  </a:cubicBezTo>
                  <a:cubicBezTo>
                    <a:pt x="11241" y="5995"/>
                    <a:pt x="11169" y="5915"/>
                    <a:pt x="11098" y="5906"/>
                  </a:cubicBezTo>
                  <a:cubicBezTo>
                    <a:pt x="11093" y="5906"/>
                    <a:pt x="11087" y="5905"/>
                    <a:pt x="11082" y="5905"/>
                  </a:cubicBezTo>
                  <a:close/>
                  <a:moveTo>
                    <a:pt x="5421" y="5984"/>
                  </a:moveTo>
                  <a:cubicBezTo>
                    <a:pt x="5402" y="5984"/>
                    <a:pt x="5374" y="5997"/>
                    <a:pt x="5353" y="6004"/>
                  </a:cubicBezTo>
                  <a:cubicBezTo>
                    <a:pt x="5317" y="6022"/>
                    <a:pt x="5326" y="6067"/>
                    <a:pt x="5290" y="6076"/>
                  </a:cubicBezTo>
                  <a:cubicBezTo>
                    <a:pt x="5308" y="6111"/>
                    <a:pt x="5308" y="6138"/>
                    <a:pt x="5317" y="6165"/>
                  </a:cubicBezTo>
                  <a:cubicBezTo>
                    <a:pt x="5335" y="6200"/>
                    <a:pt x="5379" y="6192"/>
                    <a:pt x="5397" y="6218"/>
                  </a:cubicBezTo>
                  <a:cubicBezTo>
                    <a:pt x="5424" y="6200"/>
                    <a:pt x="5451" y="6209"/>
                    <a:pt x="5478" y="6192"/>
                  </a:cubicBezTo>
                  <a:cubicBezTo>
                    <a:pt x="5513" y="6174"/>
                    <a:pt x="5495" y="6138"/>
                    <a:pt x="5531" y="6120"/>
                  </a:cubicBezTo>
                  <a:cubicBezTo>
                    <a:pt x="5522" y="6093"/>
                    <a:pt x="5513" y="6067"/>
                    <a:pt x="5504" y="6040"/>
                  </a:cubicBezTo>
                  <a:cubicBezTo>
                    <a:pt x="5495" y="6004"/>
                    <a:pt x="5460" y="6004"/>
                    <a:pt x="5433" y="5986"/>
                  </a:cubicBezTo>
                  <a:cubicBezTo>
                    <a:pt x="5430" y="5985"/>
                    <a:pt x="5425" y="5984"/>
                    <a:pt x="5421" y="5984"/>
                  </a:cubicBezTo>
                  <a:close/>
                  <a:moveTo>
                    <a:pt x="419" y="6102"/>
                  </a:moveTo>
                  <a:cubicBezTo>
                    <a:pt x="384" y="6102"/>
                    <a:pt x="357" y="6129"/>
                    <a:pt x="348" y="6165"/>
                  </a:cubicBezTo>
                  <a:cubicBezTo>
                    <a:pt x="348" y="6200"/>
                    <a:pt x="366" y="6236"/>
                    <a:pt x="401" y="6236"/>
                  </a:cubicBezTo>
                  <a:cubicBezTo>
                    <a:pt x="406" y="6237"/>
                    <a:pt x="411" y="6238"/>
                    <a:pt x="415" y="6238"/>
                  </a:cubicBezTo>
                  <a:cubicBezTo>
                    <a:pt x="446" y="6238"/>
                    <a:pt x="474" y="6214"/>
                    <a:pt x="482" y="6183"/>
                  </a:cubicBezTo>
                  <a:cubicBezTo>
                    <a:pt x="491" y="6147"/>
                    <a:pt x="464" y="6111"/>
                    <a:pt x="419" y="6102"/>
                  </a:cubicBezTo>
                  <a:close/>
                  <a:moveTo>
                    <a:pt x="11746" y="5950"/>
                  </a:moveTo>
                  <a:cubicBezTo>
                    <a:pt x="11677" y="5950"/>
                    <a:pt x="11597" y="6017"/>
                    <a:pt x="11597" y="6085"/>
                  </a:cubicBezTo>
                  <a:cubicBezTo>
                    <a:pt x="11588" y="6147"/>
                    <a:pt x="11660" y="6245"/>
                    <a:pt x="11731" y="6245"/>
                  </a:cubicBezTo>
                  <a:cubicBezTo>
                    <a:pt x="11736" y="6246"/>
                    <a:pt x="11741" y="6246"/>
                    <a:pt x="11746" y="6246"/>
                  </a:cubicBezTo>
                  <a:cubicBezTo>
                    <a:pt x="11820" y="6246"/>
                    <a:pt x="11883" y="6186"/>
                    <a:pt x="11892" y="6111"/>
                  </a:cubicBezTo>
                  <a:cubicBezTo>
                    <a:pt x="11901" y="6031"/>
                    <a:pt x="11838" y="5960"/>
                    <a:pt x="11758" y="5951"/>
                  </a:cubicBezTo>
                  <a:cubicBezTo>
                    <a:pt x="11754" y="5950"/>
                    <a:pt x="11750" y="5950"/>
                    <a:pt x="11746" y="5950"/>
                  </a:cubicBezTo>
                  <a:close/>
                  <a:moveTo>
                    <a:pt x="6088" y="6012"/>
                  </a:moveTo>
                  <a:cubicBezTo>
                    <a:pt x="6037" y="6012"/>
                    <a:pt x="5976" y="6054"/>
                    <a:pt x="5968" y="6111"/>
                  </a:cubicBezTo>
                  <a:cubicBezTo>
                    <a:pt x="5959" y="6165"/>
                    <a:pt x="6004" y="6236"/>
                    <a:pt x="6066" y="6245"/>
                  </a:cubicBezTo>
                  <a:cubicBezTo>
                    <a:pt x="6070" y="6246"/>
                    <a:pt x="6074" y="6246"/>
                    <a:pt x="6079" y="6246"/>
                  </a:cubicBezTo>
                  <a:cubicBezTo>
                    <a:pt x="6124" y="6246"/>
                    <a:pt x="6192" y="6204"/>
                    <a:pt x="6200" y="6147"/>
                  </a:cubicBezTo>
                  <a:cubicBezTo>
                    <a:pt x="6200" y="6093"/>
                    <a:pt x="6156" y="6022"/>
                    <a:pt x="6102" y="6013"/>
                  </a:cubicBezTo>
                  <a:cubicBezTo>
                    <a:pt x="6097" y="6012"/>
                    <a:pt x="6093" y="6012"/>
                    <a:pt x="6088" y="6012"/>
                  </a:cubicBezTo>
                  <a:close/>
                  <a:moveTo>
                    <a:pt x="12409" y="5966"/>
                  </a:moveTo>
                  <a:cubicBezTo>
                    <a:pt x="12370" y="5966"/>
                    <a:pt x="12342" y="5982"/>
                    <a:pt x="12320" y="6004"/>
                  </a:cubicBezTo>
                  <a:cubicBezTo>
                    <a:pt x="12293" y="6022"/>
                    <a:pt x="12266" y="6058"/>
                    <a:pt x="12266" y="6102"/>
                  </a:cubicBezTo>
                  <a:cubicBezTo>
                    <a:pt x="12258" y="6147"/>
                    <a:pt x="12266" y="6183"/>
                    <a:pt x="12284" y="6209"/>
                  </a:cubicBezTo>
                  <a:cubicBezTo>
                    <a:pt x="12308" y="6241"/>
                    <a:pt x="12332" y="6273"/>
                    <a:pt x="12375" y="6273"/>
                  </a:cubicBezTo>
                  <a:cubicBezTo>
                    <a:pt x="12380" y="6273"/>
                    <a:pt x="12386" y="6273"/>
                    <a:pt x="12391" y="6272"/>
                  </a:cubicBezTo>
                  <a:cubicBezTo>
                    <a:pt x="12404" y="6280"/>
                    <a:pt x="12417" y="6283"/>
                    <a:pt x="12430" y="6283"/>
                  </a:cubicBezTo>
                  <a:cubicBezTo>
                    <a:pt x="12461" y="6283"/>
                    <a:pt x="12488" y="6264"/>
                    <a:pt x="12507" y="6245"/>
                  </a:cubicBezTo>
                  <a:cubicBezTo>
                    <a:pt x="12543" y="6227"/>
                    <a:pt x="12561" y="6192"/>
                    <a:pt x="12570" y="6147"/>
                  </a:cubicBezTo>
                  <a:cubicBezTo>
                    <a:pt x="12570" y="6102"/>
                    <a:pt x="12561" y="6058"/>
                    <a:pt x="12543" y="6031"/>
                  </a:cubicBezTo>
                  <a:cubicBezTo>
                    <a:pt x="12516" y="6004"/>
                    <a:pt x="12481" y="5986"/>
                    <a:pt x="12436" y="5969"/>
                  </a:cubicBezTo>
                  <a:cubicBezTo>
                    <a:pt x="12426" y="5967"/>
                    <a:pt x="12418" y="5966"/>
                    <a:pt x="12409" y="5966"/>
                  </a:cubicBezTo>
                  <a:close/>
                  <a:moveTo>
                    <a:pt x="1053" y="6144"/>
                  </a:moveTo>
                  <a:cubicBezTo>
                    <a:pt x="1026" y="6144"/>
                    <a:pt x="1024" y="6160"/>
                    <a:pt x="1017" y="6209"/>
                  </a:cubicBezTo>
                  <a:cubicBezTo>
                    <a:pt x="1008" y="6263"/>
                    <a:pt x="1008" y="6272"/>
                    <a:pt x="1071" y="6281"/>
                  </a:cubicBezTo>
                  <a:cubicBezTo>
                    <a:pt x="1083" y="6283"/>
                    <a:pt x="1094" y="6284"/>
                    <a:pt x="1103" y="6284"/>
                  </a:cubicBezTo>
                  <a:cubicBezTo>
                    <a:pt x="1137" y="6284"/>
                    <a:pt x="1144" y="6268"/>
                    <a:pt x="1151" y="6218"/>
                  </a:cubicBezTo>
                  <a:cubicBezTo>
                    <a:pt x="1151" y="6165"/>
                    <a:pt x="1142" y="6156"/>
                    <a:pt x="1079" y="6147"/>
                  </a:cubicBezTo>
                  <a:cubicBezTo>
                    <a:pt x="1068" y="6145"/>
                    <a:pt x="1060" y="6144"/>
                    <a:pt x="1053" y="6144"/>
                  </a:cubicBezTo>
                  <a:close/>
                  <a:moveTo>
                    <a:pt x="6735" y="6052"/>
                  </a:moveTo>
                  <a:cubicBezTo>
                    <a:pt x="6716" y="6052"/>
                    <a:pt x="6699" y="6059"/>
                    <a:pt x="6682" y="6076"/>
                  </a:cubicBezTo>
                  <a:cubicBezTo>
                    <a:pt x="6664" y="6102"/>
                    <a:pt x="6619" y="6102"/>
                    <a:pt x="6637" y="6147"/>
                  </a:cubicBezTo>
                  <a:cubicBezTo>
                    <a:pt x="6619" y="6183"/>
                    <a:pt x="6628" y="6209"/>
                    <a:pt x="6655" y="6236"/>
                  </a:cubicBezTo>
                  <a:cubicBezTo>
                    <a:pt x="6673" y="6254"/>
                    <a:pt x="6691" y="6290"/>
                    <a:pt x="6726" y="6290"/>
                  </a:cubicBezTo>
                  <a:cubicBezTo>
                    <a:pt x="6762" y="6290"/>
                    <a:pt x="6780" y="6290"/>
                    <a:pt x="6807" y="6263"/>
                  </a:cubicBezTo>
                  <a:cubicBezTo>
                    <a:pt x="6825" y="6245"/>
                    <a:pt x="6860" y="6236"/>
                    <a:pt x="6860" y="6192"/>
                  </a:cubicBezTo>
                  <a:cubicBezTo>
                    <a:pt x="6860" y="6165"/>
                    <a:pt x="6869" y="6138"/>
                    <a:pt x="6842" y="6111"/>
                  </a:cubicBezTo>
                  <a:cubicBezTo>
                    <a:pt x="6816" y="6093"/>
                    <a:pt x="6807" y="6058"/>
                    <a:pt x="6771" y="6058"/>
                  </a:cubicBezTo>
                  <a:cubicBezTo>
                    <a:pt x="6758" y="6054"/>
                    <a:pt x="6746" y="6052"/>
                    <a:pt x="6735" y="6052"/>
                  </a:cubicBezTo>
                  <a:close/>
                  <a:moveTo>
                    <a:pt x="1726" y="6171"/>
                  </a:moveTo>
                  <a:cubicBezTo>
                    <a:pt x="1691" y="6171"/>
                    <a:pt x="1684" y="6188"/>
                    <a:pt x="1677" y="6245"/>
                  </a:cubicBezTo>
                  <a:cubicBezTo>
                    <a:pt x="1677" y="6290"/>
                    <a:pt x="1686" y="6299"/>
                    <a:pt x="1749" y="6308"/>
                  </a:cubicBezTo>
                  <a:cubicBezTo>
                    <a:pt x="1760" y="6309"/>
                    <a:pt x="1769" y="6310"/>
                    <a:pt x="1776" y="6310"/>
                  </a:cubicBezTo>
                  <a:cubicBezTo>
                    <a:pt x="1805" y="6310"/>
                    <a:pt x="1811" y="6295"/>
                    <a:pt x="1811" y="6245"/>
                  </a:cubicBezTo>
                  <a:cubicBezTo>
                    <a:pt x="1820" y="6192"/>
                    <a:pt x="1820" y="6183"/>
                    <a:pt x="1757" y="6174"/>
                  </a:cubicBezTo>
                  <a:cubicBezTo>
                    <a:pt x="1745" y="6172"/>
                    <a:pt x="1735" y="6171"/>
                    <a:pt x="1726" y="6171"/>
                  </a:cubicBezTo>
                  <a:close/>
                  <a:moveTo>
                    <a:pt x="7417" y="6075"/>
                  </a:moveTo>
                  <a:cubicBezTo>
                    <a:pt x="7360" y="6075"/>
                    <a:pt x="7306" y="6125"/>
                    <a:pt x="7297" y="6183"/>
                  </a:cubicBezTo>
                  <a:cubicBezTo>
                    <a:pt x="7289" y="6242"/>
                    <a:pt x="7328" y="6308"/>
                    <a:pt x="7385" y="6308"/>
                  </a:cubicBezTo>
                  <a:cubicBezTo>
                    <a:pt x="7388" y="6308"/>
                    <a:pt x="7392" y="6308"/>
                    <a:pt x="7396" y="6308"/>
                  </a:cubicBezTo>
                  <a:cubicBezTo>
                    <a:pt x="7406" y="6312"/>
                    <a:pt x="7416" y="6314"/>
                    <a:pt x="7426" y="6314"/>
                  </a:cubicBezTo>
                  <a:cubicBezTo>
                    <a:pt x="7477" y="6314"/>
                    <a:pt x="7522" y="6262"/>
                    <a:pt x="7529" y="6209"/>
                  </a:cubicBezTo>
                  <a:cubicBezTo>
                    <a:pt x="7538" y="6147"/>
                    <a:pt x="7494" y="6085"/>
                    <a:pt x="7431" y="6076"/>
                  </a:cubicBezTo>
                  <a:cubicBezTo>
                    <a:pt x="7427" y="6075"/>
                    <a:pt x="7422" y="6075"/>
                    <a:pt x="7417" y="6075"/>
                  </a:cubicBezTo>
                  <a:close/>
                  <a:moveTo>
                    <a:pt x="13057" y="6018"/>
                  </a:moveTo>
                  <a:cubicBezTo>
                    <a:pt x="12983" y="6018"/>
                    <a:pt x="12942" y="6064"/>
                    <a:pt x="12927" y="6156"/>
                  </a:cubicBezTo>
                  <a:cubicBezTo>
                    <a:pt x="12918" y="6254"/>
                    <a:pt x="12962" y="6299"/>
                    <a:pt x="13069" y="6316"/>
                  </a:cubicBezTo>
                  <a:cubicBezTo>
                    <a:pt x="13083" y="6319"/>
                    <a:pt x="13096" y="6320"/>
                    <a:pt x="13108" y="6320"/>
                  </a:cubicBezTo>
                  <a:cubicBezTo>
                    <a:pt x="13180" y="6320"/>
                    <a:pt x="13215" y="6273"/>
                    <a:pt x="13230" y="6174"/>
                  </a:cubicBezTo>
                  <a:cubicBezTo>
                    <a:pt x="13239" y="6085"/>
                    <a:pt x="13194" y="6031"/>
                    <a:pt x="13096" y="6022"/>
                  </a:cubicBezTo>
                  <a:cubicBezTo>
                    <a:pt x="13082" y="6020"/>
                    <a:pt x="13069" y="6018"/>
                    <a:pt x="13057" y="6018"/>
                  </a:cubicBezTo>
                  <a:close/>
                  <a:moveTo>
                    <a:pt x="13751" y="6030"/>
                  </a:moveTo>
                  <a:cubicBezTo>
                    <a:pt x="13675" y="6030"/>
                    <a:pt x="13595" y="6098"/>
                    <a:pt x="13587" y="6174"/>
                  </a:cubicBezTo>
                  <a:cubicBezTo>
                    <a:pt x="13569" y="6254"/>
                    <a:pt x="13649" y="6352"/>
                    <a:pt x="13729" y="6361"/>
                  </a:cubicBezTo>
                  <a:cubicBezTo>
                    <a:pt x="13734" y="6362"/>
                    <a:pt x="13738" y="6362"/>
                    <a:pt x="13742" y="6362"/>
                  </a:cubicBezTo>
                  <a:cubicBezTo>
                    <a:pt x="13819" y="6362"/>
                    <a:pt x="13900" y="6286"/>
                    <a:pt x="13917" y="6218"/>
                  </a:cubicBezTo>
                  <a:cubicBezTo>
                    <a:pt x="13926" y="6138"/>
                    <a:pt x="13845" y="6040"/>
                    <a:pt x="13765" y="6031"/>
                  </a:cubicBezTo>
                  <a:cubicBezTo>
                    <a:pt x="13761" y="6030"/>
                    <a:pt x="13756" y="6030"/>
                    <a:pt x="13751" y="6030"/>
                  </a:cubicBezTo>
                  <a:close/>
                  <a:moveTo>
                    <a:pt x="2419" y="6199"/>
                  </a:moveTo>
                  <a:cubicBezTo>
                    <a:pt x="2373" y="6199"/>
                    <a:pt x="2336" y="6232"/>
                    <a:pt x="2328" y="6272"/>
                  </a:cubicBezTo>
                  <a:cubicBezTo>
                    <a:pt x="2328" y="6316"/>
                    <a:pt x="2355" y="6361"/>
                    <a:pt x="2400" y="6370"/>
                  </a:cubicBezTo>
                  <a:cubicBezTo>
                    <a:pt x="2444" y="6370"/>
                    <a:pt x="2489" y="6343"/>
                    <a:pt x="2498" y="6299"/>
                  </a:cubicBezTo>
                  <a:cubicBezTo>
                    <a:pt x="2507" y="6254"/>
                    <a:pt x="2480" y="6218"/>
                    <a:pt x="2435" y="6200"/>
                  </a:cubicBezTo>
                  <a:cubicBezTo>
                    <a:pt x="2430" y="6200"/>
                    <a:pt x="2424" y="6199"/>
                    <a:pt x="2419" y="6199"/>
                  </a:cubicBezTo>
                  <a:close/>
                  <a:moveTo>
                    <a:pt x="8082" y="6111"/>
                  </a:moveTo>
                  <a:cubicBezTo>
                    <a:pt x="8028" y="6111"/>
                    <a:pt x="7949" y="6177"/>
                    <a:pt x="7949" y="6227"/>
                  </a:cubicBezTo>
                  <a:cubicBezTo>
                    <a:pt x="7949" y="6281"/>
                    <a:pt x="8011" y="6361"/>
                    <a:pt x="8065" y="6370"/>
                  </a:cubicBezTo>
                  <a:cubicBezTo>
                    <a:pt x="8068" y="6371"/>
                    <a:pt x="8071" y="6371"/>
                    <a:pt x="8074" y="6371"/>
                  </a:cubicBezTo>
                  <a:cubicBezTo>
                    <a:pt x="8129" y="6371"/>
                    <a:pt x="8216" y="6304"/>
                    <a:pt x="8216" y="6254"/>
                  </a:cubicBezTo>
                  <a:cubicBezTo>
                    <a:pt x="8216" y="6200"/>
                    <a:pt x="8154" y="6111"/>
                    <a:pt x="8091" y="6111"/>
                  </a:cubicBezTo>
                  <a:cubicBezTo>
                    <a:pt x="8088" y="6111"/>
                    <a:pt x="8085" y="6111"/>
                    <a:pt x="8082" y="6111"/>
                  </a:cubicBezTo>
                  <a:close/>
                  <a:moveTo>
                    <a:pt x="8745" y="6128"/>
                  </a:moveTo>
                  <a:cubicBezTo>
                    <a:pt x="8680" y="6128"/>
                    <a:pt x="8626" y="6179"/>
                    <a:pt x="8618" y="6245"/>
                  </a:cubicBezTo>
                  <a:cubicBezTo>
                    <a:pt x="8609" y="6325"/>
                    <a:pt x="8653" y="6388"/>
                    <a:pt x="8734" y="6397"/>
                  </a:cubicBezTo>
                  <a:cubicBezTo>
                    <a:pt x="8740" y="6398"/>
                    <a:pt x="8747" y="6398"/>
                    <a:pt x="8753" y="6398"/>
                  </a:cubicBezTo>
                  <a:cubicBezTo>
                    <a:pt x="8823" y="6398"/>
                    <a:pt x="8869" y="6354"/>
                    <a:pt x="8885" y="6281"/>
                  </a:cubicBezTo>
                  <a:cubicBezTo>
                    <a:pt x="8894" y="6200"/>
                    <a:pt x="8841" y="6147"/>
                    <a:pt x="8760" y="6129"/>
                  </a:cubicBezTo>
                  <a:cubicBezTo>
                    <a:pt x="8755" y="6128"/>
                    <a:pt x="8750" y="6128"/>
                    <a:pt x="8745" y="6128"/>
                  </a:cubicBezTo>
                  <a:close/>
                  <a:moveTo>
                    <a:pt x="3069" y="6225"/>
                  </a:moveTo>
                  <a:cubicBezTo>
                    <a:pt x="3025" y="6225"/>
                    <a:pt x="3005" y="6247"/>
                    <a:pt x="2997" y="6308"/>
                  </a:cubicBezTo>
                  <a:cubicBezTo>
                    <a:pt x="2989" y="6361"/>
                    <a:pt x="3015" y="6388"/>
                    <a:pt x="3069" y="6397"/>
                  </a:cubicBezTo>
                  <a:cubicBezTo>
                    <a:pt x="3077" y="6398"/>
                    <a:pt x="3084" y="6398"/>
                    <a:pt x="3091" y="6398"/>
                  </a:cubicBezTo>
                  <a:cubicBezTo>
                    <a:pt x="3138" y="6398"/>
                    <a:pt x="3159" y="6372"/>
                    <a:pt x="3167" y="6325"/>
                  </a:cubicBezTo>
                  <a:cubicBezTo>
                    <a:pt x="3176" y="6263"/>
                    <a:pt x="3149" y="6236"/>
                    <a:pt x="3096" y="6227"/>
                  </a:cubicBezTo>
                  <a:cubicBezTo>
                    <a:pt x="3086" y="6226"/>
                    <a:pt x="3077" y="6225"/>
                    <a:pt x="3069" y="6225"/>
                  </a:cubicBezTo>
                  <a:close/>
                  <a:moveTo>
                    <a:pt x="14411" y="6073"/>
                  </a:moveTo>
                  <a:cubicBezTo>
                    <a:pt x="14336" y="6073"/>
                    <a:pt x="14255" y="6146"/>
                    <a:pt x="14247" y="6218"/>
                  </a:cubicBezTo>
                  <a:cubicBezTo>
                    <a:pt x="14238" y="6299"/>
                    <a:pt x="14309" y="6388"/>
                    <a:pt x="14399" y="6406"/>
                  </a:cubicBezTo>
                  <a:cubicBezTo>
                    <a:pt x="14402" y="6406"/>
                    <a:pt x="14406" y="6406"/>
                    <a:pt x="14410" y="6406"/>
                  </a:cubicBezTo>
                  <a:cubicBezTo>
                    <a:pt x="14480" y="6406"/>
                    <a:pt x="14569" y="6331"/>
                    <a:pt x="14577" y="6263"/>
                  </a:cubicBezTo>
                  <a:cubicBezTo>
                    <a:pt x="14586" y="6174"/>
                    <a:pt x="14515" y="6085"/>
                    <a:pt x="14434" y="6076"/>
                  </a:cubicBezTo>
                  <a:cubicBezTo>
                    <a:pt x="14427" y="6074"/>
                    <a:pt x="14419" y="6073"/>
                    <a:pt x="14411" y="6073"/>
                  </a:cubicBezTo>
                  <a:close/>
                  <a:moveTo>
                    <a:pt x="15069" y="6093"/>
                  </a:moveTo>
                  <a:cubicBezTo>
                    <a:pt x="14985" y="6093"/>
                    <a:pt x="14907" y="6153"/>
                    <a:pt x="14898" y="6245"/>
                  </a:cubicBezTo>
                  <a:cubicBezTo>
                    <a:pt x="14889" y="6343"/>
                    <a:pt x="14952" y="6406"/>
                    <a:pt x="15041" y="6424"/>
                  </a:cubicBezTo>
                  <a:cubicBezTo>
                    <a:pt x="15051" y="6426"/>
                    <a:pt x="15061" y="6427"/>
                    <a:pt x="15071" y="6427"/>
                  </a:cubicBezTo>
                  <a:cubicBezTo>
                    <a:pt x="15150" y="6427"/>
                    <a:pt x="15220" y="6368"/>
                    <a:pt x="15228" y="6281"/>
                  </a:cubicBezTo>
                  <a:cubicBezTo>
                    <a:pt x="15246" y="6192"/>
                    <a:pt x="15184" y="6111"/>
                    <a:pt x="15085" y="6093"/>
                  </a:cubicBezTo>
                  <a:cubicBezTo>
                    <a:pt x="15080" y="6093"/>
                    <a:pt x="15074" y="6093"/>
                    <a:pt x="15069" y="6093"/>
                  </a:cubicBezTo>
                  <a:close/>
                  <a:moveTo>
                    <a:pt x="9394" y="6173"/>
                  </a:moveTo>
                  <a:cubicBezTo>
                    <a:pt x="9330" y="6173"/>
                    <a:pt x="9277" y="6216"/>
                    <a:pt x="9269" y="6290"/>
                  </a:cubicBezTo>
                  <a:cubicBezTo>
                    <a:pt x="9251" y="6370"/>
                    <a:pt x="9305" y="6424"/>
                    <a:pt x="9385" y="6441"/>
                  </a:cubicBezTo>
                  <a:cubicBezTo>
                    <a:pt x="9391" y="6442"/>
                    <a:pt x="9397" y="6442"/>
                    <a:pt x="9403" y="6442"/>
                  </a:cubicBezTo>
                  <a:cubicBezTo>
                    <a:pt x="9466" y="6442"/>
                    <a:pt x="9520" y="6399"/>
                    <a:pt x="9528" y="6325"/>
                  </a:cubicBezTo>
                  <a:cubicBezTo>
                    <a:pt x="9537" y="6245"/>
                    <a:pt x="9492" y="6183"/>
                    <a:pt x="9412" y="6174"/>
                  </a:cubicBezTo>
                  <a:cubicBezTo>
                    <a:pt x="9406" y="6173"/>
                    <a:pt x="9400" y="6173"/>
                    <a:pt x="9394" y="6173"/>
                  </a:cubicBezTo>
                  <a:close/>
                  <a:moveTo>
                    <a:pt x="3733" y="6253"/>
                  </a:moveTo>
                  <a:cubicBezTo>
                    <a:pt x="3684" y="6253"/>
                    <a:pt x="3639" y="6294"/>
                    <a:pt x="3631" y="6343"/>
                  </a:cubicBezTo>
                  <a:cubicBezTo>
                    <a:pt x="3622" y="6397"/>
                    <a:pt x="3667" y="6441"/>
                    <a:pt x="3720" y="6450"/>
                  </a:cubicBezTo>
                  <a:cubicBezTo>
                    <a:pt x="3725" y="6451"/>
                    <a:pt x="3729" y="6451"/>
                    <a:pt x="3734" y="6451"/>
                  </a:cubicBezTo>
                  <a:cubicBezTo>
                    <a:pt x="3782" y="6451"/>
                    <a:pt x="3827" y="6410"/>
                    <a:pt x="3827" y="6361"/>
                  </a:cubicBezTo>
                  <a:cubicBezTo>
                    <a:pt x="3836" y="6308"/>
                    <a:pt x="3800" y="6263"/>
                    <a:pt x="3747" y="6254"/>
                  </a:cubicBezTo>
                  <a:cubicBezTo>
                    <a:pt x="3742" y="6253"/>
                    <a:pt x="3738" y="6253"/>
                    <a:pt x="3733" y="6253"/>
                  </a:cubicBezTo>
                  <a:close/>
                  <a:moveTo>
                    <a:pt x="10057" y="6195"/>
                  </a:moveTo>
                  <a:cubicBezTo>
                    <a:pt x="10032" y="6195"/>
                    <a:pt x="10010" y="6214"/>
                    <a:pt x="9983" y="6227"/>
                  </a:cubicBezTo>
                  <a:cubicBezTo>
                    <a:pt x="9947" y="6245"/>
                    <a:pt x="9938" y="6281"/>
                    <a:pt x="9929" y="6316"/>
                  </a:cubicBezTo>
                  <a:cubicBezTo>
                    <a:pt x="9920" y="6361"/>
                    <a:pt x="9938" y="6388"/>
                    <a:pt x="9956" y="6415"/>
                  </a:cubicBezTo>
                  <a:cubicBezTo>
                    <a:pt x="9983" y="6459"/>
                    <a:pt x="10018" y="6459"/>
                    <a:pt x="10054" y="6468"/>
                  </a:cubicBezTo>
                  <a:cubicBezTo>
                    <a:pt x="10062" y="6470"/>
                    <a:pt x="10070" y="6470"/>
                    <a:pt x="10077" y="6470"/>
                  </a:cubicBezTo>
                  <a:cubicBezTo>
                    <a:pt x="10108" y="6470"/>
                    <a:pt x="10130" y="6456"/>
                    <a:pt x="10152" y="6441"/>
                  </a:cubicBezTo>
                  <a:cubicBezTo>
                    <a:pt x="10188" y="6415"/>
                    <a:pt x="10197" y="6388"/>
                    <a:pt x="10197" y="6352"/>
                  </a:cubicBezTo>
                  <a:cubicBezTo>
                    <a:pt x="10206" y="6308"/>
                    <a:pt x="10197" y="6281"/>
                    <a:pt x="10179" y="6254"/>
                  </a:cubicBezTo>
                  <a:cubicBezTo>
                    <a:pt x="10152" y="6218"/>
                    <a:pt x="10125" y="6200"/>
                    <a:pt x="10081" y="6200"/>
                  </a:cubicBezTo>
                  <a:cubicBezTo>
                    <a:pt x="10072" y="6196"/>
                    <a:pt x="10065" y="6195"/>
                    <a:pt x="10057" y="6195"/>
                  </a:cubicBezTo>
                  <a:close/>
                  <a:moveTo>
                    <a:pt x="15571" y="6287"/>
                  </a:moveTo>
                  <a:cubicBezTo>
                    <a:pt x="15561" y="6287"/>
                    <a:pt x="15558" y="6296"/>
                    <a:pt x="15558" y="6316"/>
                  </a:cubicBezTo>
                  <a:cubicBezTo>
                    <a:pt x="15558" y="6379"/>
                    <a:pt x="15612" y="6441"/>
                    <a:pt x="15665" y="6459"/>
                  </a:cubicBezTo>
                  <a:cubicBezTo>
                    <a:pt x="15683" y="6468"/>
                    <a:pt x="15692" y="6468"/>
                    <a:pt x="15719" y="6468"/>
                  </a:cubicBezTo>
                  <a:cubicBezTo>
                    <a:pt x="15729" y="6473"/>
                    <a:pt x="15740" y="6475"/>
                    <a:pt x="15750" y="6475"/>
                  </a:cubicBezTo>
                  <a:cubicBezTo>
                    <a:pt x="15779" y="6475"/>
                    <a:pt x="15809" y="6461"/>
                    <a:pt x="15835" y="6441"/>
                  </a:cubicBezTo>
                  <a:cubicBezTo>
                    <a:pt x="15844" y="6432"/>
                    <a:pt x="15853" y="6424"/>
                    <a:pt x="15835" y="6424"/>
                  </a:cubicBezTo>
                  <a:cubicBezTo>
                    <a:pt x="15755" y="6379"/>
                    <a:pt x="15674" y="6334"/>
                    <a:pt x="15603" y="6299"/>
                  </a:cubicBezTo>
                  <a:cubicBezTo>
                    <a:pt x="15588" y="6291"/>
                    <a:pt x="15578" y="6287"/>
                    <a:pt x="15571" y="6287"/>
                  </a:cubicBezTo>
                  <a:close/>
                  <a:moveTo>
                    <a:pt x="4389" y="6278"/>
                  </a:moveTo>
                  <a:cubicBezTo>
                    <a:pt x="4365" y="6278"/>
                    <a:pt x="4350" y="6293"/>
                    <a:pt x="4336" y="6308"/>
                  </a:cubicBezTo>
                  <a:cubicBezTo>
                    <a:pt x="4300" y="6316"/>
                    <a:pt x="4300" y="6343"/>
                    <a:pt x="4300" y="6379"/>
                  </a:cubicBezTo>
                  <a:cubicBezTo>
                    <a:pt x="4282" y="6406"/>
                    <a:pt x="4309" y="6424"/>
                    <a:pt x="4327" y="6450"/>
                  </a:cubicBezTo>
                  <a:cubicBezTo>
                    <a:pt x="4345" y="6477"/>
                    <a:pt x="4371" y="6468"/>
                    <a:pt x="4398" y="6477"/>
                  </a:cubicBezTo>
                  <a:cubicBezTo>
                    <a:pt x="4403" y="6479"/>
                    <a:pt x="4408" y="6479"/>
                    <a:pt x="4412" y="6479"/>
                  </a:cubicBezTo>
                  <a:cubicBezTo>
                    <a:pt x="4432" y="6479"/>
                    <a:pt x="4448" y="6465"/>
                    <a:pt x="4469" y="6450"/>
                  </a:cubicBezTo>
                  <a:cubicBezTo>
                    <a:pt x="4496" y="6441"/>
                    <a:pt x="4496" y="6406"/>
                    <a:pt x="4496" y="6388"/>
                  </a:cubicBezTo>
                  <a:cubicBezTo>
                    <a:pt x="4514" y="6352"/>
                    <a:pt x="4487" y="6334"/>
                    <a:pt x="4478" y="6308"/>
                  </a:cubicBezTo>
                  <a:cubicBezTo>
                    <a:pt x="4461" y="6281"/>
                    <a:pt x="4434" y="6290"/>
                    <a:pt x="4407" y="6281"/>
                  </a:cubicBezTo>
                  <a:cubicBezTo>
                    <a:pt x="4400" y="6279"/>
                    <a:pt x="4395" y="6278"/>
                    <a:pt x="4389" y="6278"/>
                  </a:cubicBezTo>
                  <a:close/>
                  <a:moveTo>
                    <a:pt x="10748" y="6226"/>
                  </a:moveTo>
                  <a:cubicBezTo>
                    <a:pt x="10685" y="6226"/>
                    <a:pt x="10597" y="6293"/>
                    <a:pt x="10580" y="6352"/>
                  </a:cubicBezTo>
                  <a:cubicBezTo>
                    <a:pt x="10571" y="6415"/>
                    <a:pt x="10643" y="6513"/>
                    <a:pt x="10714" y="6522"/>
                  </a:cubicBezTo>
                  <a:cubicBezTo>
                    <a:pt x="10718" y="6522"/>
                    <a:pt x="10721" y="6523"/>
                    <a:pt x="10725" y="6523"/>
                  </a:cubicBezTo>
                  <a:cubicBezTo>
                    <a:pt x="10780" y="6523"/>
                    <a:pt x="10867" y="6464"/>
                    <a:pt x="10884" y="6406"/>
                  </a:cubicBezTo>
                  <a:cubicBezTo>
                    <a:pt x="10893" y="6343"/>
                    <a:pt x="10821" y="6245"/>
                    <a:pt x="10759" y="6227"/>
                  </a:cubicBezTo>
                  <a:cubicBezTo>
                    <a:pt x="10755" y="6227"/>
                    <a:pt x="10751" y="6226"/>
                    <a:pt x="10748" y="6226"/>
                  </a:cubicBezTo>
                  <a:close/>
                  <a:moveTo>
                    <a:pt x="5052" y="6323"/>
                  </a:moveTo>
                  <a:cubicBezTo>
                    <a:pt x="4997" y="6323"/>
                    <a:pt x="4977" y="6346"/>
                    <a:pt x="4969" y="6415"/>
                  </a:cubicBezTo>
                  <a:cubicBezTo>
                    <a:pt x="4951" y="6468"/>
                    <a:pt x="4996" y="6522"/>
                    <a:pt x="5058" y="6522"/>
                  </a:cubicBezTo>
                  <a:cubicBezTo>
                    <a:pt x="5066" y="6523"/>
                    <a:pt x="5073" y="6523"/>
                    <a:pt x="5080" y="6523"/>
                  </a:cubicBezTo>
                  <a:cubicBezTo>
                    <a:pt x="5129" y="6523"/>
                    <a:pt x="5157" y="6495"/>
                    <a:pt x="5165" y="6432"/>
                  </a:cubicBezTo>
                  <a:cubicBezTo>
                    <a:pt x="5174" y="6370"/>
                    <a:pt x="5147" y="6334"/>
                    <a:pt x="5085" y="6325"/>
                  </a:cubicBezTo>
                  <a:cubicBezTo>
                    <a:pt x="5073" y="6324"/>
                    <a:pt x="5062" y="6323"/>
                    <a:pt x="5052" y="6323"/>
                  </a:cubicBezTo>
                  <a:close/>
                  <a:moveTo>
                    <a:pt x="71" y="6424"/>
                  </a:moveTo>
                  <a:cubicBezTo>
                    <a:pt x="45" y="6424"/>
                    <a:pt x="9" y="6450"/>
                    <a:pt x="0" y="6486"/>
                  </a:cubicBezTo>
                  <a:cubicBezTo>
                    <a:pt x="0" y="6522"/>
                    <a:pt x="18" y="6557"/>
                    <a:pt x="54" y="6557"/>
                  </a:cubicBezTo>
                  <a:cubicBezTo>
                    <a:pt x="59" y="6558"/>
                    <a:pt x="65" y="6559"/>
                    <a:pt x="70" y="6559"/>
                  </a:cubicBezTo>
                  <a:cubicBezTo>
                    <a:pt x="107" y="6559"/>
                    <a:pt x="134" y="6534"/>
                    <a:pt x="134" y="6495"/>
                  </a:cubicBezTo>
                  <a:cubicBezTo>
                    <a:pt x="134" y="6468"/>
                    <a:pt x="107" y="6432"/>
                    <a:pt x="71" y="6424"/>
                  </a:cubicBezTo>
                  <a:close/>
                  <a:moveTo>
                    <a:pt x="11401" y="6271"/>
                  </a:moveTo>
                  <a:cubicBezTo>
                    <a:pt x="11327" y="6271"/>
                    <a:pt x="11258" y="6323"/>
                    <a:pt x="11249" y="6406"/>
                  </a:cubicBezTo>
                  <a:cubicBezTo>
                    <a:pt x="11241" y="6477"/>
                    <a:pt x="11303" y="6557"/>
                    <a:pt x="11383" y="6566"/>
                  </a:cubicBezTo>
                  <a:cubicBezTo>
                    <a:pt x="11388" y="6567"/>
                    <a:pt x="11394" y="6567"/>
                    <a:pt x="11399" y="6567"/>
                  </a:cubicBezTo>
                  <a:cubicBezTo>
                    <a:pt x="11472" y="6567"/>
                    <a:pt x="11535" y="6508"/>
                    <a:pt x="11544" y="6432"/>
                  </a:cubicBezTo>
                  <a:cubicBezTo>
                    <a:pt x="11553" y="6361"/>
                    <a:pt x="11490" y="6281"/>
                    <a:pt x="11419" y="6272"/>
                  </a:cubicBezTo>
                  <a:cubicBezTo>
                    <a:pt x="11413" y="6271"/>
                    <a:pt x="11407" y="6271"/>
                    <a:pt x="11401" y="6271"/>
                  </a:cubicBezTo>
                  <a:close/>
                  <a:moveTo>
                    <a:pt x="5732" y="6331"/>
                  </a:moveTo>
                  <a:cubicBezTo>
                    <a:pt x="5683" y="6331"/>
                    <a:pt x="5628" y="6378"/>
                    <a:pt x="5620" y="6432"/>
                  </a:cubicBezTo>
                  <a:cubicBezTo>
                    <a:pt x="5611" y="6486"/>
                    <a:pt x="5656" y="6557"/>
                    <a:pt x="5718" y="6566"/>
                  </a:cubicBezTo>
                  <a:cubicBezTo>
                    <a:pt x="5722" y="6567"/>
                    <a:pt x="5726" y="6567"/>
                    <a:pt x="5731" y="6567"/>
                  </a:cubicBezTo>
                  <a:cubicBezTo>
                    <a:pt x="5789" y="6567"/>
                    <a:pt x="5844" y="6509"/>
                    <a:pt x="5852" y="6459"/>
                  </a:cubicBezTo>
                  <a:cubicBezTo>
                    <a:pt x="5852" y="6406"/>
                    <a:pt x="5817" y="6352"/>
                    <a:pt x="5754" y="6334"/>
                  </a:cubicBezTo>
                  <a:cubicBezTo>
                    <a:pt x="5747" y="6332"/>
                    <a:pt x="5740" y="6331"/>
                    <a:pt x="5732" y="6331"/>
                  </a:cubicBezTo>
                  <a:close/>
                  <a:moveTo>
                    <a:pt x="749" y="6450"/>
                  </a:moveTo>
                  <a:cubicBezTo>
                    <a:pt x="705" y="6450"/>
                    <a:pt x="669" y="6477"/>
                    <a:pt x="669" y="6513"/>
                  </a:cubicBezTo>
                  <a:cubicBezTo>
                    <a:pt x="669" y="6548"/>
                    <a:pt x="696" y="6584"/>
                    <a:pt x="732" y="6584"/>
                  </a:cubicBezTo>
                  <a:cubicBezTo>
                    <a:pt x="735" y="6585"/>
                    <a:pt x="739" y="6586"/>
                    <a:pt x="742" y="6586"/>
                  </a:cubicBezTo>
                  <a:cubicBezTo>
                    <a:pt x="767" y="6586"/>
                    <a:pt x="795" y="6562"/>
                    <a:pt x="803" y="6531"/>
                  </a:cubicBezTo>
                  <a:cubicBezTo>
                    <a:pt x="803" y="6495"/>
                    <a:pt x="776" y="6459"/>
                    <a:pt x="749" y="6450"/>
                  </a:cubicBezTo>
                  <a:close/>
                  <a:moveTo>
                    <a:pt x="12065" y="6298"/>
                  </a:moveTo>
                  <a:cubicBezTo>
                    <a:pt x="11998" y="6298"/>
                    <a:pt x="11927" y="6357"/>
                    <a:pt x="11919" y="6432"/>
                  </a:cubicBezTo>
                  <a:cubicBezTo>
                    <a:pt x="11910" y="6513"/>
                    <a:pt x="11972" y="6584"/>
                    <a:pt x="12052" y="6593"/>
                  </a:cubicBezTo>
                  <a:cubicBezTo>
                    <a:pt x="12056" y="6594"/>
                    <a:pt x="12061" y="6594"/>
                    <a:pt x="12065" y="6594"/>
                  </a:cubicBezTo>
                  <a:cubicBezTo>
                    <a:pt x="12134" y="6594"/>
                    <a:pt x="12213" y="6526"/>
                    <a:pt x="12222" y="6459"/>
                  </a:cubicBezTo>
                  <a:cubicBezTo>
                    <a:pt x="12222" y="6397"/>
                    <a:pt x="12150" y="6299"/>
                    <a:pt x="12079" y="6299"/>
                  </a:cubicBezTo>
                  <a:cubicBezTo>
                    <a:pt x="12075" y="6298"/>
                    <a:pt x="12070" y="6298"/>
                    <a:pt x="12065" y="6298"/>
                  </a:cubicBezTo>
                  <a:close/>
                  <a:moveTo>
                    <a:pt x="6414" y="6370"/>
                  </a:moveTo>
                  <a:cubicBezTo>
                    <a:pt x="6379" y="6370"/>
                    <a:pt x="6361" y="6379"/>
                    <a:pt x="6334" y="6397"/>
                  </a:cubicBezTo>
                  <a:cubicBezTo>
                    <a:pt x="6307" y="6415"/>
                    <a:pt x="6289" y="6432"/>
                    <a:pt x="6280" y="6468"/>
                  </a:cubicBezTo>
                  <a:cubicBezTo>
                    <a:pt x="6280" y="6504"/>
                    <a:pt x="6280" y="6531"/>
                    <a:pt x="6307" y="6548"/>
                  </a:cubicBezTo>
                  <a:cubicBezTo>
                    <a:pt x="6325" y="6575"/>
                    <a:pt x="6343" y="6602"/>
                    <a:pt x="6379" y="6611"/>
                  </a:cubicBezTo>
                  <a:cubicBezTo>
                    <a:pt x="6414" y="6611"/>
                    <a:pt x="6441" y="6602"/>
                    <a:pt x="6459" y="6584"/>
                  </a:cubicBezTo>
                  <a:cubicBezTo>
                    <a:pt x="6486" y="6566"/>
                    <a:pt x="6521" y="6548"/>
                    <a:pt x="6512" y="6504"/>
                  </a:cubicBezTo>
                  <a:cubicBezTo>
                    <a:pt x="6539" y="6468"/>
                    <a:pt x="6503" y="6450"/>
                    <a:pt x="6486" y="6424"/>
                  </a:cubicBezTo>
                  <a:cubicBezTo>
                    <a:pt x="6468" y="6397"/>
                    <a:pt x="6450" y="6379"/>
                    <a:pt x="6414" y="6370"/>
                  </a:cubicBezTo>
                  <a:close/>
                  <a:moveTo>
                    <a:pt x="1373" y="6492"/>
                  </a:moveTo>
                  <a:cubicBezTo>
                    <a:pt x="1344" y="6492"/>
                    <a:pt x="1338" y="6508"/>
                    <a:pt x="1338" y="6557"/>
                  </a:cubicBezTo>
                  <a:cubicBezTo>
                    <a:pt x="1329" y="6611"/>
                    <a:pt x="1329" y="6620"/>
                    <a:pt x="1392" y="6629"/>
                  </a:cubicBezTo>
                  <a:cubicBezTo>
                    <a:pt x="1405" y="6631"/>
                    <a:pt x="1415" y="6632"/>
                    <a:pt x="1424" y="6632"/>
                  </a:cubicBezTo>
                  <a:cubicBezTo>
                    <a:pt x="1457" y="6632"/>
                    <a:pt x="1463" y="6616"/>
                    <a:pt x="1463" y="6566"/>
                  </a:cubicBezTo>
                  <a:cubicBezTo>
                    <a:pt x="1472" y="6513"/>
                    <a:pt x="1472" y="6504"/>
                    <a:pt x="1401" y="6495"/>
                  </a:cubicBezTo>
                  <a:cubicBezTo>
                    <a:pt x="1390" y="6493"/>
                    <a:pt x="1380" y="6492"/>
                    <a:pt x="1373" y="6492"/>
                  </a:cubicBezTo>
                  <a:close/>
                  <a:moveTo>
                    <a:pt x="7046" y="6401"/>
                  </a:moveTo>
                  <a:cubicBezTo>
                    <a:pt x="6991" y="6401"/>
                    <a:pt x="6964" y="6437"/>
                    <a:pt x="6949" y="6504"/>
                  </a:cubicBezTo>
                  <a:cubicBezTo>
                    <a:pt x="6941" y="6575"/>
                    <a:pt x="6976" y="6620"/>
                    <a:pt x="7048" y="6629"/>
                  </a:cubicBezTo>
                  <a:cubicBezTo>
                    <a:pt x="7061" y="6632"/>
                    <a:pt x="7074" y="6633"/>
                    <a:pt x="7085" y="6633"/>
                  </a:cubicBezTo>
                  <a:cubicBezTo>
                    <a:pt x="7142" y="6633"/>
                    <a:pt x="7174" y="6597"/>
                    <a:pt x="7181" y="6531"/>
                  </a:cubicBezTo>
                  <a:cubicBezTo>
                    <a:pt x="7190" y="6459"/>
                    <a:pt x="7164" y="6415"/>
                    <a:pt x="7083" y="6406"/>
                  </a:cubicBezTo>
                  <a:cubicBezTo>
                    <a:pt x="7070" y="6403"/>
                    <a:pt x="7057" y="6401"/>
                    <a:pt x="7046" y="6401"/>
                  </a:cubicBezTo>
                  <a:close/>
                  <a:moveTo>
                    <a:pt x="12714" y="6339"/>
                  </a:moveTo>
                  <a:cubicBezTo>
                    <a:pt x="12636" y="6339"/>
                    <a:pt x="12595" y="6384"/>
                    <a:pt x="12588" y="6468"/>
                  </a:cubicBezTo>
                  <a:cubicBezTo>
                    <a:pt x="12570" y="6566"/>
                    <a:pt x="12614" y="6620"/>
                    <a:pt x="12712" y="6638"/>
                  </a:cubicBezTo>
                  <a:cubicBezTo>
                    <a:pt x="12723" y="6638"/>
                    <a:pt x="12733" y="6639"/>
                    <a:pt x="12742" y="6639"/>
                  </a:cubicBezTo>
                  <a:cubicBezTo>
                    <a:pt x="12828" y="6639"/>
                    <a:pt x="12866" y="6600"/>
                    <a:pt x="12882" y="6504"/>
                  </a:cubicBezTo>
                  <a:cubicBezTo>
                    <a:pt x="12891" y="6406"/>
                    <a:pt x="12855" y="6352"/>
                    <a:pt x="12757" y="6343"/>
                  </a:cubicBezTo>
                  <a:cubicBezTo>
                    <a:pt x="12742" y="6341"/>
                    <a:pt x="12727" y="6339"/>
                    <a:pt x="12714" y="6339"/>
                  </a:cubicBezTo>
                  <a:close/>
                  <a:moveTo>
                    <a:pt x="2088" y="6504"/>
                  </a:moveTo>
                  <a:cubicBezTo>
                    <a:pt x="2052" y="6504"/>
                    <a:pt x="1989" y="6539"/>
                    <a:pt x="1989" y="6575"/>
                  </a:cubicBezTo>
                  <a:cubicBezTo>
                    <a:pt x="1980" y="6611"/>
                    <a:pt x="2016" y="6664"/>
                    <a:pt x="2052" y="6673"/>
                  </a:cubicBezTo>
                  <a:cubicBezTo>
                    <a:pt x="2055" y="6674"/>
                    <a:pt x="2058" y="6674"/>
                    <a:pt x="2062" y="6674"/>
                  </a:cubicBezTo>
                  <a:cubicBezTo>
                    <a:pt x="2097" y="6674"/>
                    <a:pt x="2142" y="6634"/>
                    <a:pt x="2150" y="6602"/>
                  </a:cubicBezTo>
                  <a:cubicBezTo>
                    <a:pt x="2159" y="6566"/>
                    <a:pt x="2123" y="6513"/>
                    <a:pt x="2088" y="6504"/>
                  </a:cubicBezTo>
                  <a:close/>
                  <a:moveTo>
                    <a:pt x="13417" y="6352"/>
                  </a:moveTo>
                  <a:cubicBezTo>
                    <a:pt x="13382" y="6370"/>
                    <a:pt x="13328" y="6361"/>
                    <a:pt x="13292" y="6397"/>
                  </a:cubicBezTo>
                  <a:cubicBezTo>
                    <a:pt x="13266" y="6424"/>
                    <a:pt x="13257" y="6459"/>
                    <a:pt x="13239" y="6495"/>
                  </a:cubicBezTo>
                  <a:cubicBezTo>
                    <a:pt x="13248" y="6531"/>
                    <a:pt x="13248" y="6584"/>
                    <a:pt x="13275" y="6620"/>
                  </a:cubicBezTo>
                  <a:cubicBezTo>
                    <a:pt x="13310" y="6647"/>
                    <a:pt x="13346" y="6655"/>
                    <a:pt x="13382" y="6682"/>
                  </a:cubicBezTo>
                  <a:cubicBezTo>
                    <a:pt x="13426" y="6664"/>
                    <a:pt x="13471" y="6673"/>
                    <a:pt x="13506" y="6638"/>
                  </a:cubicBezTo>
                  <a:cubicBezTo>
                    <a:pt x="13533" y="6602"/>
                    <a:pt x="13542" y="6566"/>
                    <a:pt x="13569" y="6539"/>
                  </a:cubicBezTo>
                  <a:cubicBezTo>
                    <a:pt x="13551" y="6495"/>
                    <a:pt x="13560" y="6450"/>
                    <a:pt x="13524" y="6415"/>
                  </a:cubicBezTo>
                  <a:cubicBezTo>
                    <a:pt x="13498" y="6379"/>
                    <a:pt x="13453" y="6370"/>
                    <a:pt x="13417" y="6352"/>
                  </a:cubicBezTo>
                  <a:close/>
                  <a:moveTo>
                    <a:pt x="7754" y="6431"/>
                  </a:moveTo>
                  <a:cubicBezTo>
                    <a:pt x="7751" y="6431"/>
                    <a:pt x="7747" y="6431"/>
                    <a:pt x="7743" y="6432"/>
                  </a:cubicBezTo>
                  <a:cubicBezTo>
                    <a:pt x="7717" y="6432"/>
                    <a:pt x="7672" y="6441"/>
                    <a:pt x="7645" y="6468"/>
                  </a:cubicBezTo>
                  <a:cubicBezTo>
                    <a:pt x="7619" y="6495"/>
                    <a:pt x="7627" y="6522"/>
                    <a:pt x="7601" y="6539"/>
                  </a:cubicBezTo>
                  <a:cubicBezTo>
                    <a:pt x="7619" y="6575"/>
                    <a:pt x="7610" y="6611"/>
                    <a:pt x="7636" y="6647"/>
                  </a:cubicBezTo>
                  <a:cubicBezTo>
                    <a:pt x="7663" y="6673"/>
                    <a:pt x="7699" y="6664"/>
                    <a:pt x="7717" y="6691"/>
                  </a:cubicBezTo>
                  <a:cubicBezTo>
                    <a:pt x="7752" y="6673"/>
                    <a:pt x="7797" y="6682"/>
                    <a:pt x="7824" y="6647"/>
                  </a:cubicBezTo>
                  <a:cubicBezTo>
                    <a:pt x="7842" y="6620"/>
                    <a:pt x="7868" y="6593"/>
                    <a:pt x="7859" y="6575"/>
                  </a:cubicBezTo>
                  <a:cubicBezTo>
                    <a:pt x="7859" y="6539"/>
                    <a:pt x="7859" y="6495"/>
                    <a:pt x="7815" y="6468"/>
                  </a:cubicBezTo>
                  <a:cubicBezTo>
                    <a:pt x="7799" y="6453"/>
                    <a:pt x="7777" y="6431"/>
                    <a:pt x="7754" y="6431"/>
                  </a:cubicBezTo>
                  <a:close/>
                  <a:moveTo>
                    <a:pt x="2709" y="6546"/>
                  </a:moveTo>
                  <a:cubicBezTo>
                    <a:pt x="2662" y="6546"/>
                    <a:pt x="2648" y="6567"/>
                    <a:pt x="2641" y="6620"/>
                  </a:cubicBezTo>
                  <a:cubicBezTo>
                    <a:pt x="2632" y="6673"/>
                    <a:pt x="2650" y="6700"/>
                    <a:pt x="2703" y="6709"/>
                  </a:cubicBezTo>
                  <a:cubicBezTo>
                    <a:pt x="2713" y="6710"/>
                    <a:pt x="2722" y="6711"/>
                    <a:pt x="2731" y="6711"/>
                  </a:cubicBezTo>
                  <a:cubicBezTo>
                    <a:pt x="2774" y="6711"/>
                    <a:pt x="2794" y="6691"/>
                    <a:pt x="2801" y="6647"/>
                  </a:cubicBezTo>
                  <a:cubicBezTo>
                    <a:pt x="2810" y="6584"/>
                    <a:pt x="2792" y="6557"/>
                    <a:pt x="2739" y="6548"/>
                  </a:cubicBezTo>
                  <a:cubicBezTo>
                    <a:pt x="2727" y="6547"/>
                    <a:pt x="2718" y="6546"/>
                    <a:pt x="2709" y="6546"/>
                  </a:cubicBezTo>
                  <a:close/>
                  <a:moveTo>
                    <a:pt x="14056" y="6387"/>
                  </a:moveTo>
                  <a:cubicBezTo>
                    <a:pt x="13978" y="6387"/>
                    <a:pt x="13890" y="6463"/>
                    <a:pt x="13881" y="6539"/>
                  </a:cubicBezTo>
                  <a:cubicBezTo>
                    <a:pt x="13881" y="6620"/>
                    <a:pt x="13953" y="6709"/>
                    <a:pt x="14033" y="6718"/>
                  </a:cubicBezTo>
                  <a:cubicBezTo>
                    <a:pt x="14037" y="6718"/>
                    <a:pt x="14042" y="6719"/>
                    <a:pt x="14047" y="6719"/>
                  </a:cubicBezTo>
                  <a:cubicBezTo>
                    <a:pt x="14124" y="6719"/>
                    <a:pt x="14211" y="6651"/>
                    <a:pt x="14211" y="6575"/>
                  </a:cubicBezTo>
                  <a:cubicBezTo>
                    <a:pt x="14220" y="6495"/>
                    <a:pt x="14149" y="6397"/>
                    <a:pt x="14068" y="6388"/>
                  </a:cubicBezTo>
                  <a:cubicBezTo>
                    <a:pt x="14064" y="6387"/>
                    <a:pt x="14060" y="6387"/>
                    <a:pt x="14056" y="6387"/>
                  </a:cubicBezTo>
                  <a:close/>
                  <a:moveTo>
                    <a:pt x="8404" y="6450"/>
                  </a:moveTo>
                  <a:cubicBezTo>
                    <a:pt x="8368" y="6459"/>
                    <a:pt x="8323" y="6459"/>
                    <a:pt x="8305" y="6477"/>
                  </a:cubicBezTo>
                  <a:cubicBezTo>
                    <a:pt x="8288" y="6504"/>
                    <a:pt x="8252" y="6531"/>
                    <a:pt x="8252" y="6566"/>
                  </a:cubicBezTo>
                  <a:cubicBezTo>
                    <a:pt x="8261" y="6602"/>
                    <a:pt x="8261" y="6638"/>
                    <a:pt x="8279" y="6664"/>
                  </a:cubicBezTo>
                  <a:cubicBezTo>
                    <a:pt x="8297" y="6691"/>
                    <a:pt x="8332" y="6700"/>
                    <a:pt x="8368" y="6718"/>
                  </a:cubicBezTo>
                  <a:cubicBezTo>
                    <a:pt x="8374" y="6720"/>
                    <a:pt x="8381" y="6720"/>
                    <a:pt x="8387" y="6720"/>
                  </a:cubicBezTo>
                  <a:cubicBezTo>
                    <a:pt x="8413" y="6720"/>
                    <a:pt x="8435" y="6706"/>
                    <a:pt x="8457" y="6691"/>
                  </a:cubicBezTo>
                  <a:cubicBezTo>
                    <a:pt x="8493" y="6682"/>
                    <a:pt x="8502" y="6638"/>
                    <a:pt x="8520" y="6602"/>
                  </a:cubicBezTo>
                  <a:cubicBezTo>
                    <a:pt x="8511" y="6566"/>
                    <a:pt x="8511" y="6522"/>
                    <a:pt x="8484" y="6504"/>
                  </a:cubicBezTo>
                  <a:cubicBezTo>
                    <a:pt x="8466" y="6486"/>
                    <a:pt x="8439" y="6450"/>
                    <a:pt x="8404" y="6450"/>
                  </a:cubicBezTo>
                  <a:close/>
                  <a:moveTo>
                    <a:pt x="14729" y="6414"/>
                  </a:moveTo>
                  <a:cubicBezTo>
                    <a:pt x="14646" y="6414"/>
                    <a:pt x="14567" y="6473"/>
                    <a:pt x="14550" y="6548"/>
                  </a:cubicBezTo>
                  <a:cubicBezTo>
                    <a:pt x="14541" y="6647"/>
                    <a:pt x="14595" y="6727"/>
                    <a:pt x="14693" y="6745"/>
                  </a:cubicBezTo>
                  <a:cubicBezTo>
                    <a:pt x="14703" y="6747"/>
                    <a:pt x="14713" y="6748"/>
                    <a:pt x="14723" y="6748"/>
                  </a:cubicBezTo>
                  <a:cubicBezTo>
                    <a:pt x="14800" y="6748"/>
                    <a:pt x="14865" y="6690"/>
                    <a:pt x="14880" y="6611"/>
                  </a:cubicBezTo>
                  <a:cubicBezTo>
                    <a:pt x="14898" y="6513"/>
                    <a:pt x="14836" y="6432"/>
                    <a:pt x="14746" y="6415"/>
                  </a:cubicBezTo>
                  <a:cubicBezTo>
                    <a:pt x="14741" y="6414"/>
                    <a:pt x="14735" y="6414"/>
                    <a:pt x="14729" y="6414"/>
                  </a:cubicBezTo>
                  <a:close/>
                  <a:moveTo>
                    <a:pt x="3399" y="6557"/>
                  </a:moveTo>
                  <a:cubicBezTo>
                    <a:pt x="3363" y="6557"/>
                    <a:pt x="3292" y="6611"/>
                    <a:pt x="3292" y="6638"/>
                  </a:cubicBezTo>
                  <a:cubicBezTo>
                    <a:pt x="3283" y="6673"/>
                    <a:pt x="3345" y="6754"/>
                    <a:pt x="3372" y="6754"/>
                  </a:cubicBezTo>
                  <a:cubicBezTo>
                    <a:pt x="3374" y="6754"/>
                    <a:pt x="3377" y="6754"/>
                    <a:pt x="3380" y="6754"/>
                  </a:cubicBezTo>
                  <a:cubicBezTo>
                    <a:pt x="3418" y="6754"/>
                    <a:pt x="3488" y="6698"/>
                    <a:pt x="3488" y="6664"/>
                  </a:cubicBezTo>
                  <a:cubicBezTo>
                    <a:pt x="3488" y="6629"/>
                    <a:pt x="3426" y="6557"/>
                    <a:pt x="3399" y="6557"/>
                  </a:cubicBezTo>
                  <a:close/>
                  <a:moveTo>
                    <a:pt x="9046" y="6494"/>
                  </a:moveTo>
                  <a:cubicBezTo>
                    <a:pt x="8982" y="6494"/>
                    <a:pt x="8929" y="6537"/>
                    <a:pt x="8921" y="6611"/>
                  </a:cubicBezTo>
                  <a:cubicBezTo>
                    <a:pt x="8912" y="6691"/>
                    <a:pt x="8957" y="6745"/>
                    <a:pt x="9028" y="6763"/>
                  </a:cubicBezTo>
                  <a:cubicBezTo>
                    <a:pt x="9035" y="6763"/>
                    <a:pt x="9042" y="6764"/>
                    <a:pt x="9048" y="6764"/>
                  </a:cubicBezTo>
                  <a:cubicBezTo>
                    <a:pt x="9119" y="6764"/>
                    <a:pt x="9172" y="6720"/>
                    <a:pt x="9180" y="6647"/>
                  </a:cubicBezTo>
                  <a:cubicBezTo>
                    <a:pt x="9198" y="6566"/>
                    <a:pt x="9144" y="6504"/>
                    <a:pt x="9064" y="6495"/>
                  </a:cubicBezTo>
                  <a:cubicBezTo>
                    <a:pt x="9058" y="6494"/>
                    <a:pt x="9052" y="6494"/>
                    <a:pt x="9046" y="6494"/>
                  </a:cubicBezTo>
                  <a:close/>
                  <a:moveTo>
                    <a:pt x="9711" y="6519"/>
                  </a:moveTo>
                  <a:cubicBezTo>
                    <a:pt x="9681" y="6519"/>
                    <a:pt x="9664" y="6534"/>
                    <a:pt x="9635" y="6548"/>
                  </a:cubicBezTo>
                  <a:cubicBezTo>
                    <a:pt x="9590" y="6566"/>
                    <a:pt x="9599" y="6611"/>
                    <a:pt x="9581" y="6647"/>
                  </a:cubicBezTo>
                  <a:cubicBezTo>
                    <a:pt x="9572" y="6682"/>
                    <a:pt x="9590" y="6709"/>
                    <a:pt x="9617" y="6745"/>
                  </a:cubicBezTo>
                  <a:cubicBezTo>
                    <a:pt x="9635" y="6771"/>
                    <a:pt x="9670" y="6780"/>
                    <a:pt x="9706" y="6789"/>
                  </a:cubicBezTo>
                  <a:cubicBezTo>
                    <a:pt x="9715" y="6792"/>
                    <a:pt x="9723" y="6793"/>
                    <a:pt x="9731" y="6793"/>
                  </a:cubicBezTo>
                  <a:cubicBezTo>
                    <a:pt x="9756" y="6793"/>
                    <a:pt x="9777" y="6783"/>
                    <a:pt x="9804" y="6763"/>
                  </a:cubicBezTo>
                  <a:cubicBezTo>
                    <a:pt x="9840" y="6736"/>
                    <a:pt x="9849" y="6709"/>
                    <a:pt x="9849" y="6664"/>
                  </a:cubicBezTo>
                  <a:cubicBezTo>
                    <a:pt x="9867" y="6629"/>
                    <a:pt x="9849" y="6602"/>
                    <a:pt x="9831" y="6575"/>
                  </a:cubicBezTo>
                  <a:cubicBezTo>
                    <a:pt x="9804" y="6531"/>
                    <a:pt x="9769" y="6531"/>
                    <a:pt x="9733" y="6522"/>
                  </a:cubicBezTo>
                  <a:cubicBezTo>
                    <a:pt x="9725" y="6520"/>
                    <a:pt x="9717" y="6519"/>
                    <a:pt x="9711" y="6519"/>
                  </a:cubicBezTo>
                  <a:close/>
                  <a:moveTo>
                    <a:pt x="15386" y="6458"/>
                  </a:moveTo>
                  <a:cubicBezTo>
                    <a:pt x="15298" y="6458"/>
                    <a:pt x="15236" y="6511"/>
                    <a:pt x="15219" y="6602"/>
                  </a:cubicBezTo>
                  <a:cubicBezTo>
                    <a:pt x="15201" y="6700"/>
                    <a:pt x="15255" y="6771"/>
                    <a:pt x="15362" y="6789"/>
                  </a:cubicBezTo>
                  <a:cubicBezTo>
                    <a:pt x="15375" y="6792"/>
                    <a:pt x="15387" y="6793"/>
                    <a:pt x="15398" y="6793"/>
                  </a:cubicBezTo>
                  <a:cubicBezTo>
                    <a:pt x="15477" y="6793"/>
                    <a:pt x="15534" y="6740"/>
                    <a:pt x="15549" y="6647"/>
                  </a:cubicBezTo>
                  <a:cubicBezTo>
                    <a:pt x="15567" y="6539"/>
                    <a:pt x="15505" y="6477"/>
                    <a:pt x="15407" y="6459"/>
                  </a:cubicBezTo>
                  <a:cubicBezTo>
                    <a:pt x="15400" y="6459"/>
                    <a:pt x="15393" y="6458"/>
                    <a:pt x="15386" y="6458"/>
                  </a:cubicBezTo>
                  <a:close/>
                  <a:moveTo>
                    <a:pt x="4054" y="6601"/>
                  </a:moveTo>
                  <a:cubicBezTo>
                    <a:pt x="4005" y="6601"/>
                    <a:pt x="3960" y="6642"/>
                    <a:pt x="3952" y="6682"/>
                  </a:cubicBezTo>
                  <a:cubicBezTo>
                    <a:pt x="3943" y="6736"/>
                    <a:pt x="3988" y="6789"/>
                    <a:pt x="4041" y="6798"/>
                  </a:cubicBezTo>
                  <a:cubicBezTo>
                    <a:pt x="4046" y="6799"/>
                    <a:pt x="4050" y="6799"/>
                    <a:pt x="4055" y="6799"/>
                  </a:cubicBezTo>
                  <a:cubicBezTo>
                    <a:pt x="4104" y="6799"/>
                    <a:pt x="4148" y="6758"/>
                    <a:pt x="4148" y="6709"/>
                  </a:cubicBezTo>
                  <a:cubicBezTo>
                    <a:pt x="4157" y="6664"/>
                    <a:pt x="4122" y="6611"/>
                    <a:pt x="4068" y="6602"/>
                  </a:cubicBezTo>
                  <a:cubicBezTo>
                    <a:pt x="4063" y="6601"/>
                    <a:pt x="4059" y="6601"/>
                    <a:pt x="4054" y="6601"/>
                  </a:cubicBezTo>
                  <a:close/>
                  <a:moveTo>
                    <a:pt x="15984" y="6509"/>
                  </a:moveTo>
                  <a:cubicBezTo>
                    <a:pt x="15972" y="6509"/>
                    <a:pt x="15957" y="6515"/>
                    <a:pt x="15951" y="6522"/>
                  </a:cubicBezTo>
                  <a:cubicBezTo>
                    <a:pt x="15906" y="6539"/>
                    <a:pt x="15888" y="6584"/>
                    <a:pt x="15888" y="6629"/>
                  </a:cubicBezTo>
                  <a:cubicBezTo>
                    <a:pt x="15871" y="6727"/>
                    <a:pt x="15924" y="6798"/>
                    <a:pt x="16022" y="6816"/>
                  </a:cubicBezTo>
                  <a:cubicBezTo>
                    <a:pt x="16036" y="6819"/>
                    <a:pt x="16050" y="6821"/>
                    <a:pt x="16062" y="6821"/>
                  </a:cubicBezTo>
                  <a:cubicBezTo>
                    <a:pt x="16121" y="6821"/>
                    <a:pt x="16164" y="6789"/>
                    <a:pt x="16201" y="6745"/>
                  </a:cubicBezTo>
                  <a:cubicBezTo>
                    <a:pt x="16218" y="6718"/>
                    <a:pt x="16210" y="6682"/>
                    <a:pt x="16218" y="6655"/>
                  </a:cubicBezTo>
                  <a:cubicBezTo>
                    <a:pt x="16218" y="6655"/>
                    <a:pt x="16210" y="6647"/>
                    <a:pt x="16210" y="6638"/>
                  </a:cubicBezTo>
                  <a:cubicBezTo>
                    <a:pt x="16138" y="6593"/>
                    <a:pt x="16058" y="6557"/>
                    <a:pt x="15995" y="6513"/>
                  </a:cubicBezTo>
                  <a:cubicBezTo>
                    <a:pt x="15993" y="6510"/>
                    <a:pt x="15989" y="6509"/>
                    <a:pt x="15984" y="6509"/>
                  </a:cubicBezTo>
                  <a:close/>
                  <a:moveTo>
                    <a:pt x="4705" y="6623"/>
                  </a:moveTo>
                  <a:cubicBezTo>
                    <a:pt x="4684" y="6623"/>
                    <a:pt x="4670" y="6640"/>
                    <a:pt x="4657" y="6647"/>
                  </a:cubicBezTo>
                  <a:cubicBezTo>
                    <a:pt x="4621" y="6664"/>
                    <a:pt x="4630" y="6691"/>
                    <a:pt x="4621" y="6718"/>
                  </a:cubicBezTo>
                  <a:cubicBezTo>
                    <a:pt x="4612" y="6754"/>
                    <a:pt x="4630" y="6771"/>
                    <a:pt x="4648" y="6789"/>
                  </a:cubicBezTo>
                  <a:cubicBezTo>
                    <a:pt x="4657" y="6825"/>
                    <a:pt x="4692" y="6825"/>
                    <a:pt x="4719" y="6825"/>
                  </a:cubicBezTo>
                  <a:cubicBezTo>
                    <a:pt x="4725" y="6829"/>
                    <a:pt x="4731" y="6831"/>
                    <a:pt x="4737" y="6831"/>
                  </a:cubicBezTo>
                  <a:cubicBezTo>
                    <a:pt x="4755" y="6831"/>
                    <a:pt x="4770" y="6812"/>
                    <a:pt x="4791" y="6798"/>
                  </a:cubicBezTo>
                  <a:cubicBezTo>
                    <a:pt x="4817" y="6789"/>
                    <a:pt x="4817" y="6754"/>
                    <a:pt x="4817" y="6736"/>
                  </a:cubicBezTo>
                  <a:cubicBezTo>
                    <a:pt x="4835" y="6700"/>
                    <a:pt x="4808" y="6682"/>
                    <a:pt x="4800" y="6655"/>
                  </a:cubicBezTo>
                  <a:cubicBezTo>
                    <a:pt x="4782" y="6629"/>
                    <a:pt x="4755" y="6638"/>
                    <a:pt x="4728" y="6629"/>
                  </a:cubicBezTo>
                  <a:cubicBezTo>
                    <a:pt x="4720" y="6624"/>
                    <a:pt x="4712" y="6623"/>
                    <a:pt x="4705" y="6623"/>
                  </a:cubicBezTo>
                  <a:close/>
                  <a:moveTo>
                    <a:pt x="10381" y="6554"/>
                  </a:moveTo>
                  <a:cubicBezTo>
                    <a:pt x="10353" y="6554"/>
                    <a:pt x="10323" y="6562"/>
                    <a:pt x="10304" y="6575"/>
                  </a:cubicBezTo>
                  <a:cubicBezTo>
                    <a:pt x="10277" y="6602"/>
                    <a:pt x="10250" y="6638"/>
                    <a:pt x="10241" y="6673"/>
                  </a:cubicBezTo>
                  <a:cubicBezTo>
                    <a:pt x="10232" y="6709"/>
                    <a:pt x="10250" y="6754"/>
                    <a:pt x="10268" y="6780"/>
                  </a:cubicBezTo>
                  <a:cubicBezTo>
                    <a:pt x="10286" y="6807"/>
                    <a:pt x="10331" y="6825"/>
                    <a:pt x="10366" y="6843"/>
                  </a:cubicBezTo>
                  <a:cubicBezTo>
                    <a:pt x="10402" y="6834"/>
                    <a:pt x="10447" y="6834"/>
                    <a:pt x="10473" y="6816"/>
                  </a:cubicBezTo>
                  <a:cubicBezTo>
                    <a:pt x="10500" y="6789"/>
                    <a:pt x="10527" y="6754"/>
                    <a:pt x="10527" y="6718"/>
                  </a:cubicBezTo>
                  <a:cubicBezTo>
                    <a:pt x="10536" y="6682"/>
                    <a:pt x="10527" y="6647"/>
                    <a:pt x="10509" y="6620"/>
                  </a:cubicBezTo>
                  <a:cubicBezTo>
                    <a:pt x="10482" y="6584"/>
                    <a:pt x="10447" y="6557"/>
                    <a:pt x="10411" y="6557"/>
                  </a:cubicBezTo>
                  <a:cubicBezTo>
                    <a:pt x="10401" y="6555"/>
                    <a:pt x="10391" y="6554"/>
                    <a:pt x="10381" y="6554"/>
                  </a:cubicBezTo>
                  <a:close/>
                  <a:moveTo>
                    <a:pt x="11071" y="6575"/>
                  </a:moveTo>
                  <a:cubicBezTo>
                    <a:pt x="11026" y="6575"/>
                    <a:pt x="10982" y="6584"/>
                    <a:pt x="10955" y="6620"/>
                  </a:cubicBezTo>
                  <a:cubicBezTo>
                    <a:pt x="10928" y="6647"/>
                    <a:pt x="10910" y="6673"/>
                    <a:pt x="10902" y="6709"/>
                  </a:cubicBezTo>
                  <a:cubicBezTo>
                    <a:pt x="10910" y="6754"/>
                    <a:pt x="10910" y="6798"/>
                    <a:pt x="10955" y="6834"/>
                  </a:cubicBezTo>
                  <a:cubicBezTo>
                    <a:pt x="10982" y="6852"/>
                    <a:pt x="11009" y="6870"/>
                    <a:pt x="11044" y="6870"/>
                  </a:cubicBezTo>
                  <a:cubicBezTo>
                    <a:pt x="11049" y="6870"/>
                    <a:pt x="11055" y="6870"/>
                    <a:pt x="11060" y="6870"/>
                  </a:cubicBezTo>
                  <a:cubicBezTo>
                    <a:pt x="11133" y="6870"/>
                    <a:pt x="11196" y="6811"/>
                    <a:pt x="11205" y="6736"/>
                  </a:cubicBezTo>
                  <a:cubicBezTo>
                    <a:pt x="11214" y="6655"/>
                    <a:pt x="11142" y="6575"/>
                    <a:pt x="11071" y="6575"/>
                  </a:cubicBezTo>
                  <a:close/>
                  <a:moveTo>
                    <a:pt x="5406" y="6655"/>
                  </a:moveTo>
                  <a:cubicBezTo>
                    <a:pt x="5379" y="6664"/>
                    <a:pt x="5353" y="6664"/>
                    <a:pt x="5326" y="6673"/>
                  </a:cubicBezTo>
                  <a:cubicBezTo>
                    <a:pt x="5290" y="6682"/>
                    <a:pt x="5290" y="6727"/>
                    <a:pt x="5272" y="6754"/>
                  </a:cubicBezTo>
                  <a:cubicBezTo>
                    <a:pt x="5263" y="6771"/>
                    <a:pt x="5281" y="6807"/>
                    <a:pt x="5290" y="6834"/>
                  </a:cubicBezTo>
                  <a:cubicBezTo>
                    <a:pt x="5308" y="6870"/>
                    <a:pt x="5353" y="6861"/>
                    <a:pt x="5370" y="6887"/>
                  </a:cubicBezTo>
                  <a:cubicBezTo>
                    <a:pt x="5388" y="6861"/>
                    <a:pt x="5424" y="6878"/>
                    <a:pt x="5451" y="6861"/>
                  </a:cubicBezTo>
                  <a:cubicBezTo>
                    <a:pt x="5478" y="6843"/>
                    <a:pt x="5478" y="6807"/>
                    <a:pt x="5504" y="6780"/>
                  </a:cubicBezTo>
                  <a:cubicBezTo>
                    <a:pt x="5478" y="6763"/>
                    <a:pt x="5495" y="6727"/>
                    <a:pt x="5478" y="6700"/>
                  </a:cubicBezTo>
                  <a:cubicBezTo>
                    <a:pt x="5460" y="6673"/>
                    <a:pt x="5424" y="6682"/>
                    <a:pt x="5406" y="6655"/>
                  </a:cubicBezTo>
                  <a:close/>
                  <a:moveTo>
                    <a:pt x="401" y="6771"/>
                  </a:moveTo>
                  <a:cubicBezTo>
                    <a:pt x="366" y="6771"/>
                    <a:pt x="330" y="6798"/>
                    <a:pt x="321" y="6825"/>
                  </a:cubicBezTo>
                  <a:cubicBezTo>
                    <a:pt x="312" y="6861"/>
                    <a:pt x="339" y="6896"/>
                    <a:pt x="375" y="6905"/>
                  </a:cubicBezTo>
                  <a:cubicBezTo>
                    <a:pt x="379" y="6906"/>
                    <a:pt x="384" y="6907"/>
                    <a:pt x="389" y="6907"/>
                  </a:cubicBezTo>
                  <a:cubicBezTo>
                    <a:pt x="419" y="6907"/>
                    <a:pt x="447" y="6883"/>
                    <a:pt x="455" y="6852"/>
                  </a:cubicBezTo>
                  <a:cubicBezTo>
                    <a:pt x="455" y="6816"/>
                    <a:pt x="428" y="6780"/>
                    <a:pt x="401" y="6771"/>
                  </a:cubicBezTo>
                  <a:close/>
                  <a:moveTo>
                    <a:pt x="6066" y="6682"/>
                  </a:moveTo>
                  <a:cubicBezTo>
                    <a:pt x="6004" y="6682"/>
                    <a:pt x="5950" y="6718"/>
                    <a:pt x="5941" y="6780"/>
                  </a:cubicBezTo>
                  <a:cubicBezTo>
                    <a:pt x="5932" y="6825"/>
                    <a:pt x="5977" y="6905"/>
                    <a:pt x="6040" y="6914"/>
                  </a:cubicBezTo>
                  <a:cubicBezTo>
                    <a:pt x="6093" y="6914"/>
                    <a:pt x="6164" y="6861"/>
                    <a:pt x="6173" y="6807"/>
                  </a:cubicBezTo>
                  <a:cubicBezTo>
                    <a:pt x="6173" y="6754"/>
                    <a:pt x="6120" y="6682"/>
                    <a:pt x="6066" y="6682"/>
                  </a:cubicBezTo>
                  <a:close/>
                  <a:moveTo>
                    <a:pt x="11723" y="6619"/>
                  </a:moveTo>
                  <a:cubicBezTo>
                    <a:pt x="11648" y="6619"/>
                    <a:pt x="11579" y="6670"/>
                    <a:pt x="11571" y="6745"/>
                  </a:cubicBezTo>
                  <a:cubicBezTo>
                    <a:pt x="11562" y="6825"/>
                    <a:pt x="11615" y="6905"/>
                    <a:pt x="11695" y="6914"/>
                  </a:cubicBezTo>
                  <a:cubicBezTo>
                    <a:pt x="11701" y="6915"/>
                    <a:pt x="11707" y="6915"/>
                    <a:pt x="11713" y="6915"/>
                  </a:cubicBezTo>
                  <a:cubicBezTo>
                    <a:pt x="11787" y="6915"/>
                    <a:pt x="11857" y="6864"/>
                    <a:pt x="11865" y="6789"/>
                  </a:cubicBezTo>
                  <a:cubicBezTo>
                    <a:pt x="11874" y="6709"/>
                    <a:pt x="11820" y="6629"/>
                    <a:pt x="11740" y="6620"/>
                  </a:cubicBezTo>
                  <a:cubicBezTo>
                    <a:pt x="11734" y="6619"/>
                    <a:pt x="11728" y="6619"/>
                    <a:pt x="11723" y="6619"/>
                  </a:cubicBezTo>
                  <a:close/>
                  <a:moveTo>
                    <a:pt x="1062" y="6798"/>
                  </a:moveTo>
                  <a:cubicBezTo>
                    <a:pt x="1008" y="6798"/>
                    <a:pt x="999" y="6798"/>
                    <a:pt x="990" y="6861"/>
                  </a:cubicBezTo>
                  <a:cubicBezTo>
                    <a:pt x="981" y="6923"/>
                    <a:pt x="990" y="6923"/>
                    <a:pt x="1053" y="6932"/>
                  </a:cubicBezTo>
                  <a:cubicBezTo>
                    <a:pt x="1070" y="6934"/>
                    <a:pt x="1082" y="6936"/>
                    <a:pt x="1091" y="6936"/>
                  </a:cubicBezTo>
                  <a:cubicBezTo>
                    <a:pt x="1116" y="6936"/>
                    <a:pt x="1118" y="6924"/>
                    <a:pt x="1124" y="6878"/>
                  </a:cubicBezTo>
                  <a:cubicBezTo>
                    <a:pt x="1133" y="6816"/>
                    <a:pt x="1124" y="6807"/>
                    <a:pt x="1062" y="6798"/>
                  </a:cubicBezTo>
                  <a:close/>
                  <a:moveTo>
                    <a:pt x="12368" y="6635"/>
                  </a:moveTo>
                  <a:cubicBezTo>
                    <a:pt x="12334" y="6635"/>
                    <a:pt x="12304" y="6650"/>
                    <a:pt x="12275" y="6664"/>
                  </a:cubicBezTo>
                  <a:cubicBezTo>
                    <a:pt x="12249" y="6691"/>
                    <a:pt x="12231" y="6727"/>
                    <a:pt x="12222" y="6771"/>
                  </a:cubicBezTo>
                  <a:cubicBezTo>
                    <a:pt x="12213" y="6816"/>
                    <a:pt x="12231" y="6861"/>
                    <a:pt x="12249" y="6887"/>
                  </a:cubicBezTo>
                  <a:cubicBezTo>
                    <a:pt x="12266" y="6914"/>
                    <a:pt x="12302" y="6941"/>
                    <a:pt x="12347" y="6941"/>
                  </a:cubicBezTo>
                  <a:cubicBezTo>
                    <a:pt x="12358" y="6943"/>
                    <a:pt x="12369" y="6944"/>
                    <a:pt x="12380" y="6944"/>
                  </a:cubicBezTo>
                  <a:cubicBezTo>
                    <a:pt x="12413" y="6944"/>
                    <a:pt x="12443" y="6934"/>
                    <a:pt x="12463" y="6914"/>
                  </a:cubicBezTo>
                  <a:cubicBezTo>
                    <a:pt x="12489" y="6896"/>
                    <a:pt x="12525" y="6861"/>
                    <a:pt x="12516" y="6807"/>
                  </a:cubicBezTo>
                  <a:cubicBezTo>
                    <a:pt x="12543" y="6763"/>
                    <a:pt x="12516" y="6727"/>
                    <a:pt x="12489" y="6691"/>
                  </a:cubicBezTo>
                  <a:cubicBezTo>
                    <a:pt x="12472" y="6664"/>
                    <a:pt x="12436" y="6647"/>
                    <a:pt x="12391" y="6638"/>
                  </a:cubicBezTo>
                  <a:cubicBezTo>
                    <a:pt x="12383" y="6636"/>
                    <a:pt x="12375" y="6635"/>
                    <a:pt x="12368" y="6635"/>
                  </a:cubicBezTo>
                  <a:close/>
                  <a:moveTo>
                    <a:pt x="6698" y="6722"/>
                  </a:moveTo>
                  <a:cubicBezTo>
                    <a:pt x="6644" y="6722"/>
                    <a:pt x="6616" y="6758"/>
                    <a:pt x="6602" y="6825"/>
                  </a:cubicBezTo>
                  <a:cubicBezTo>
                    <a:pt x="6593" y="6896"/>
                    <a:pt x="6628" y="6941"/>
                    <a:pt x="6700" y="6950"/>
                  </a:cubicBezTo>
                  <a:cubicBezTo>
                    <a:pt x="6713" y="6953"/>
                    <a:pt x="6726" y="6954"/>
                    <a:pt x="6737" y="6954"/>
                  </a:cubicBezTo>
                  <a:cubicBezTo>
                    <a:pt x="6794" y="6954"/>
                    <a:pt x="6826" y="6918"/>
                    <a:pt x="6834" y="6852"/>
                  </a:cubicBezTo>
                  <a:cubicBezTo>
                    <a:pt x="6842" y="6780"/>
                    <a:pt x="6816" y="6736"/>
                    <a:pt x="6735" y="6727"/>
                  </a:cubicBezTo>
                  <a:cubicBezTo>
                    <a:pt x="6722" y="6724"/>
                    <a:pt x="6710" y="6722"/>
                    <a:pt x="6698" y="6722"/>
                  </a:cubicBezTo>
                  <a:close/>
                  <a:moveTo>
                    <a:pt x="7349" y="6741"/>
                  </a:moveTo>
                  <a:cubicBezTo>
                    <a:pt x="7332" y="6741"/>
                    <a:pt x="7317" y="6749"/>
                    <a:pt x="7297" y="6763"/>
                  </a:cubicBezTo>
                  <a:cubicBezTo>
                    <a:pt x="7271" y="6780"/>
                    <a:pt x="7262" y="6798"/>
                    <a:pt x="7262" y="6834"/>
                  </a:cubicBezTo>
                  <a:cubicBezTo>
                    <a:pt x="7262" y="6834"/>
                    <a:pt x="7262" y="6843"/>
                    <a:pt x="7253" y="6852"/>
                  </a:cubicBezTo>
                  <a:cubicBezTo>
                    <a:pt x="7244" y="6878"/>
                    <a:pt x="7253" y="6914"/>
                    <a:pt x="7280" y="6941"/>
                  </a:cubicBezTo>
                  <a:cubicBezTo>
                    <a:pt x="7297" y="6959"/>
                    <a:pt x="7306" y="6977"/>
                    <a:pt x="7333" y="6977"/>
                  </a:cubicBezTo>
                  <a:cubicBezTo>
                    <a:pt x="7355" y="6977"/>
                    <a:pt x="7376" y="6986"/>
                    <a:pt x="7397" y="6986"/>
                  </a:cubicBezTo>
                  <a:cubicBezTo>
                    <a:pt x="7412" y="6986"/>
                    <a:pt x="7426" y="6982"/>
                    <a:pt x="7440" y="6968"/>
                  </a:cubicBezTo>
                  <a:cubicBezTo>
                    <a:pt x="7449" y="6950"/>
                    <a:pt x="7476" y="6941"/>
                    <a:pt x="7476" y="6923"/>
                  </a:cubicBezTo>
                  <a:cubicBezTo>
                    <a:pt x="7485" y="6896"/>
                    <a:pt x="7503" y="6852"/>
                    <a:pt x="7494" y="6825"/>
                  </a:cubicBezTo>
                  <a:cubicBezTo>
                    <a:pt x="7486" y="6792"/>
                    <a:pt x="7470" y="6752"/>
                    <a:pt x="7427" y="6752"/>
                  </a:cubicBezTo>
                  <a:cubicBezTo>
                    <a:pt x="7423" y="6752"/>
                    <a:pt x="7418" y="6753"/>
                    <a:pt x="7413" y="6754"/>
                  </a:cubicBezTo>
                  <a:cubicBezTo>
                    <a:pt x="7396" y="6754"/>
                    <a:pt x="7387" y="6745"/>
                    <a:pt x="7369" y="6745"/>
                  </a:cubicBezTo>
                  <a:cubicBezTo>
                    <a:pt x="7362" y="6742"/>
                    <a:pt x="7355" y="6741"/>
                    <a:pt x="7349" y="6741"/>
                  </a:cubicBezTo>
                  <a:close/>
                  <a:moveTo>
                    <a:pt x="1714" y="6824"/>
                  </a:moveTo>
                  <a:cubicBezTo>
                    <a:pt x="1684" y="6824"/>
                    <a:pt x="1632" y="6864"/>
                    <a:pt x="1624" y="6896"/>
                  </a:cubicBezTo>
                  <a:cubicBezTo>
                    <a:pt x="1615" y="6914"/>
                    <a:pt x="1659" y="6986"/>
                    <a:pt x="1686" y="6986"/>
                  </a:cubicBezTo>
                  <a:cubicBezTo>
                    <a:pt x="1688" y="6986"/>
                    <a:pt x="1691" y="6987"/>
                    <a:pt x="1694" y="6987"/>
                  </a:cubicBezTo>
                  <a:cubicBezTo>
                    <a:pt x="1725" y="6987"/>
                    <a:pt x="1784" y="6947"/>
                    <a:pt x="1784" y="6923"/>
                  </a:cubicBezTo>
                  <a:cubicBezTo>
                    <a:pt x="1793" y="6896"/>
                    <a:pt x="1749" y="6834"/>
                    <a:pt x="1722" y="6825"/>
                  </a:cubicBezTo>
                  <a:cubicBezTo>
                    <a:pt x="1719" y="6824"/>
                    <a:pt x="1717" y="6824"/>
                    <a:pt x="1714" y="6824"/>
                  </a:cubicBezTo>
                  <a:close/>
                  <a:moveTo>
                    <a:pt x="13024" y="6681"/>
                  </a:moveTo>
                  <a:cubicBezTo>
                    <a:pt x="12943" y="6681"/>
                    <a:pt x="12899" y="6719"/>
                    <a:pt x="12891" y="6807"/>
                  </a:cubicBezTo>
                  <a:cubicBezTo>
                    <a:pt x="12873" y="6914"/>
                    <a:pt x="12918" y="6968"/>
                    <a:pt x="13016" y="6986"/>
                  </a:cubicBezTo>
                  <a:cubicBezTo>
                    <a:pt x="13025" y="6986"/>
                    <a:pt x="13034" y="6987"/>
                    <a:pt x="13043" y="6987"/>
                  </a:cubicBezTo>
                  <a:cubicBezTo>
                    <a:pt x="13124" y="6987"/>
                    <a:pt x="13169" y="6948"/>
                    <a:pt x="13185" y="6852"/>
                  </a:cubicBezTo>
                  <a:cubicBezTo>
                    <a:pt x="13203" y="6754"/>
                    <a:pt x="13159" y="6700"/>
                    <a:pt x="13051" y="6682"/>
                  </a:cubicBezTo>
                  <a:cubicBezTo>
                    <a:pt x="13042" y="6681"/>
                    <a:pt x="13033" y="6681"/>
                    <a:pt x="13024" y="6681"/>
                  </a:cubicBezTo>
                  <a:close/>
                  <a:moveTo>
                    <a:pt x="2375" y="6850"/>
                  </a:moveTo>
                  <a:cubicBezTo>
                    <a:pt x="2330" y="6850"/>
                    <a:pt x="2301" y="6883"/>
                    <a:pt x="2293" y="6923"/>
                  </a:cubicBezTo>
                  <a:cubicBezTo>
                    <a:pt x="2284" y="6968"/>
                    <a:pt x="2319" y="7012"/>
                    <a:pt x="2355" y="7012"/>
                  </a:cubicBezTo>
                  <a:cubicBezTo>
                    <a:pt x="2364" y="7014"/>
                    <a:pt x="2372" y="7014"/>
                    <a:pt x="2380" y="7014"/>
                  </a:cubicBezTo>
                  <a:cubicBezTo>
                    <a:pt x="2420" y="7014"/>
                    <a:pt x="2446" y="6995"/>
                    <a:pt x="2453" y="6950"/>
                  </a:cubicBezTo>
                  <a:cubicBezTo>
                    <a:pt x="2462" y="6905"/>
                    <a:pt x="2444" y="6870"/>
                    <a:pt x="2391" y="6852"/>
                  </a:cubicBezTo>
                  <a:cubicBezTo>
                    <a:pt x="2385" y="6851"/>
                    <a:pt x="2380" y="6850"/>
                    <a:pt x="2375" y="6850"/>
                  </a:cubicBezTo>
                  <a:close/>
                  <a:moveTo>
                    <a:pt x="13716" y="6690"/>
                  </a:moveTo>
                  <a:cubicBezTo>
                    <a:pt x="13638" y="6690"/>
                    <a:pt x="13551" y="6758"/>
                    <a:pt x="13542" y="6834"/>
                  </a:cubicBezTo>
                  <a:cubicBezTo>
                    <a:pt x="13524" y="6914"/>
                    <a:pt x="13605" y="7012"/>
                    <a:pt x="13685" y="7021"/>
                  </a:cubicBezTo>
                  <a:cubicBezTo>
                    <a:pt x="13692" y="7023"/>
                    <a:pt x="13700" y="7024"/>
                    <a:pt x="13708" y="7024"/>
                  </a:cubicBezTo>
                  <a:cubicBezTo>
                    <a:pt x="13776" y="7024"/>
                    <a:pt x="13856" y="6959"/>
                    <a:pt x="13872" y="6887"/>
                  </a:cubicBezTo>
                  <a:cubicBezTo>
                    <a:pt x="13881" y="6807"/>
                    <a:pt x="13810" y="6709"/>
                    <a:pt x="13729" y="6691"/>
                  </a:cubicBezTo>
                  <a:cubicBezTo>
                    <a:pt x="13725" y="6691"/>
                    <a:pt x="13720" y="6690"/>
                    <a:pt x="13716" y="6690"/>
                  </a:cubicBezTo>
                  <a:close/>
                  <a:moveTo>
                    <a:pt x="8056" y="6771"/>
                  </a:moveTo>
                  <a:cubicBezTo>
                    <a:pt x="7993" y="6771"/>
                    <a:pt x="7922" y="6825"/>
                    <a:pt x="7904" y="6887"/>
                  </a:cubicBezTo>
                  <a:cubicBezTo>
                    <a:pt x="7895" y="6932"/>
                    <a:pt x="7958" y="7030"/>
                    <a:pt x="8020" y="7039"/>
                  </a:cubicBezTo>
                  <a:cubicBezTo>
                    <a:pt x="8023" y="7040"/>
                    <a:pt x="8026" y="7040"/>
                    <a:pt x="8029" y="7040"/>
                  </a:cubicBezTo>
                  <a:cubicBezTo>
                    <a:pt x="8083" y="7040"/>
                    <a:pt x="8163" y="6965"/>
                    <a:pt x="8172" y="6923"/>
                  </a:cubicBezTo>
                  <a:cubicBezTo>
                    <a:pt x="8172" y="6861"/>
                    <a:pt x="8109" y="6780"/>
                    <a:pt x="8056" y="6771"/>
                  </a:cubicBezTo>
                  <a:close/>
                  <a:moveTo>
                    <a:pt x="3019" y="6894"/>
                  </a:moveTo>
                  <a:cubicBezTo>
                    <a:pt x="2981" y="6894"/>
                    <a:pt x="2960" y="6915"/>
                    <a:pt x="2953" y="6968"/>
                  </a:cubicBezTo>
                  <a:cubicBezTo>
                    <a:pt x="2953" y="7030"/>
                    <a:pt x="2971" y="7048"/>
                    <a:pt x="3033" y="7057"/>
                  </a:cubicBezTo>
                  <a:cubicBezTo>
                    <a:pt x="3042" y="7058"/>
                    <a:pt x="3049" y="7059"/>
                    <a:pt x="3057" y="7059"/>
                  </a:cubicBezTo>
                  <a:cubicBezTo>
                    <a:pt x="3095" y="7059"/>
                    <a:pt x="3115" y="7038"/>
                    <a:pt x="3122" y="6986"/>
                  </a:cubicBezTo>
                  <a:cubicBezTo>
                    <a:pt x="3131" y="6923"/>
                    <a:pt x="3113" y="6905"/>
                    <a:pt x="3042" y="6896"/>
                  </a:cubicBezTo>
                  <a:cubicBezTo>
                    <a:pt x="3034" y="6895"/>
                    <a:pt x="3026" y="6894"/>
                    <a:pt x="3019" y="6894"/>
                  </a:cubicBezTo>
                  <a:close/>
                  <a:moveTo>
                    <a:pt x="14377" y="6735"/>
                  </a:moveTo>
                  <a:cubicBezTo>
                    <a:pt x="14300" y="6735"/>
                    <a:pt x="14219" y="6811"/>
                    <a:pt x="14202" y="6887"/>
                  </a:cubicBezTo>
                  <a:cubicBezTo>
                    <a:pt x="14193" y="6968"/>
                    <a:pt x="14274" y="7057"/>
                    <a:pt x="14354" y="7066"/>
                  </a:cubicBezTo>
                  <a:cubicBezTo>
                    <a:pt x="14359" y="7066"/>
                    <a:pt x="14363" y="7067"/>
                    <a:pt x="14368" y="7067"/>
                  </a:cubicBezTo>
                  <a:cubicBezTo>
                    <a:pt x="14444" y="7067"/>
                    <a:pt x="14524" y="6999"/>
                    <a:pt x="14532" y="6923"/>
                  </a:cubicBezTo>
                  <a:cubicBezTo>
                    <a:pt x="14550" y="6843"/>
                    <a:pt x="14470" y="6745"/>
                    <a:pt x="14390" y="6736"/>
                  </a:cubicBezTo>
                  <a:cubicBezTo>
                    <a:pt x="14386" y="6735"/>
                    <a:pt x="14381" y="6735"/>
                    <a:pt x="14377" y="6735"/>
                  </a:cubicBezTo>
                  <a:close/>
                  <a:moveTo>
                    <a:pt x="8712" y="6797"/>
                  </a:moveTo>
                  <a:cubicBezTo>
                    <a:pt x="8636" y="6797"/>
                    <a:pt x="8589" y="6841"/>
                    <a:pt x="8573" y="6914"/>
                  </a:cubicBezTo>
                  <a:cubicBezTo>
                    <a:pt x="8564" y="6986"/>
                    <a:pt x="8609" y="7048"/>
                    <a:pt x="8689" y="7066"/>
                  </a:cubicBezTo>
                  <a:cubicBezTo>
                    <a:pt x="8696" y="7067"/>
                    <a:pt x="8703" y="7067"/>
                    <a:pt x="8709" y="7067"/>
                  </a:cubicBezTo>
                  <a:cubicBezTo>
                    <a:pt x="8780" y="7067"/>
                    <a:pt x="8833" y="7023"/>
                    <a:pt x="8841" y="6950"/>
                  </a:cubicBezTo>
                  <a:cubicBezTo>
                    <a:pt x="8850" y="6870"/>
                    <a:pt x="8805" y="6816"/>
                    <a:pt x="8734" y="6798"/>
                  </a:cubicBezTo>
                  <a:cubicBezTo>
                    <a:pt x="8726" y="6797"/>
                    <a:pt x="8719" y="6797"/>
                    <a:pt x="8712" y="6797"/>
                  </a:cubicBezTo>
                  <a:close/>
                  <a:moveTo>
                    <a:pt x="15042" y="6761"/>
                  </a:moveTo>
                  <a:cubicBezTo>
                    <a:pt x="14949" y="6761"/>
                    <a:pt x="14888" y="6807"/>
                    <a:pt x="14871" y="6905"/>
                  </a:cubicBezTo>
                  <a:cubicBezTo>
                    <a:pt x="14862" y="7012"/>
                    <a:pt x="14916" y="7084"/>
                    <a:pt x="15014" y="7093"/>
                  </a:cubicBezTo>
                  <a:cubicBezTo>
                    <a:pt x="15028" y="7095"/>
                    <a:pt x="15041" y="7096"/>
                    <a:pt x="15053" y="7096"/>
                  </a:cubicBezTo>
                  <a:cubicBezTo>
                    <a:pt x="15138" y="7096"/>
                    <a:pt x="15194" y="7043"/>
                    <a:pt x="15201" y="6950"/>
                  </a:cubicBezTo>
                  <a:cubicBezTo>
                    <a:pt x="15219" y="6852"/>
                    <a:pt x="15166" y="6780"/>
                    <a:pt x="15068" y="6763"/>
                  </a:cubicBezTo>
                  <a:cubicBezTo>
                    <a:pt x="15059" y="6762"/>
                    <a:pt x="15050" y="6761"/>
                    <a:pt x="15042" y="6761"/>
                  </a:cubicBezTo>
                  <a:close/>
                  <a:moveTo>
                    <a:pt x="3706" y="6904"/>
                  </a:moveTo>
                  <a:cubicBezTo>
                    <a:pt x="3658" y="6904"/>
                    <a:pt x="3612" y="6946"/>
                    <a:pt x="3604" y="6994"/>
                  </a:cubicBezTo>
                  <a:cubicBezTo>
                    <a:pt x="3604" y="7048"/>
                    <a:pt x="3640" y="7093"/>
                    <a:pt x="3693" y="7102"/>
                  </a:cubicBezTo>
                  <a:cubicBezTo>
                    <a:pt x="3698" y="7102"/>
                    <a:pt x="3703" y="7103"/>
                    <a:pt x="3707" y="7103"/>
                  </a:cubicBezTo>
                  <a:cubicBezTo>
                    <a:pt x="3756" y="7103"/>
                    <a:pt x="3801" y="7061"/>
                    <a:pt x="3809" y="7012"/>
                  </a:cubicBezTo>
                  <a:cubicBezTo>
                    <a:pt x="3809" y="6968"/>
                    <a:pt x="3774" y="6914"/>
                    <a:pt x="3720" y="6905"/>
                  </a:cubicBezTo>
                  <a:cubicBezTo>
                    <a:pt x="3715" y="6904"/>
                    <a:pt x="3711" y="6904"/>
                    <a:pt x="3706" y="6904"/>
                  </a:cubicBezTo>
                  <a:close/>
                  <a:moveTo>
                    <a:pt x="9367" y="6842"/>
                  </a:moveTo>
                  <a:cubicBezTo>
                    <a:pt x="9303" y="6842"/>
                    <a:pt x="9250" y="6885"/>
                    <a:pt x="9242" y="6959"/>
                  </a:cubicBezTo>
                  <a:cubicBezTo>
                    <a:pt x="9233" y="7039"/>
                    <a:pt x="9278" y="7093"/>
                    <a:pt x="9349" y="7110"/>
                  </a:cubicBezTo>
                  <a:cubicBezTo>
                    <a:pt x="9356" y="7111"/>
                    <a:pt x="9363" y="7112"/>
                    <a:pt x="9369" y="7112"/>
                  </a:cubicBezTo>
                  <a:cubicBezTo>
                    <a:pt x="9440" y="7112"/>
                    <a:pt x="9493" y="7068"/>
                    <a:pt x="9501" y="6994"/>
                  </a:cubicBezTo>
                  <a:cubicBezTo>
                    <a:pt x="9519" y="6914"/>
                    <a:pt x="9465" y="6852"/>
                    <a:pt x="9385" y="6843"/>
                  </a:cubicBezTo>
                  <a:cubicBezTo>
                    <a:pt x="9379" y="6842"/>
                    <a:pt x="9373" y="6842"/>
                    <a:pt x="9367" y="6842"/>
                  </a:cubicBezTo>
                  <a:close/>
                  <a:moveTo>
                    <a:pt x="10031" y="6867"/>
                  </a:moveTo>
                  <a:cubicBezTo>
                    <a:pt x="10000" y="6867"/>
                    <a:pt x="9978" y="6882"/>
                    <a:pt x="9956" y="6896"/>
                  </a:cubicBezTo>
                  <a:cubicBezTo>
                    <a:pt x="9920" y="6914"/>
                    <a:pt x="9911" y="6950"/>
                    <a:pt x="9911" y="6986"/>
                  </a:cubicBezTo>
                  <a:cubicBezTo>
                    <a:pt x="9902" y="7021"/>
                    <a:pt x="9911" y="7048"/>
                    <a:pt x="9929" y="7084"/>
                  </a:cubicBezTo>
                  <a:cubicBezTo>
                    <a:pt x="9956" y="7119"/>
                    <a:pt x="9983" y="7128"/>
                    <a:pt x="10027" y="7137"/>
                  </a:cubicBezTo>
                  <a:cubicBezTo>
                    <a:pt x="10034" y="7139"/>
                    <a:pt x="10040" y="7140"/>
                    <a:pt x="10046" y="7140"/>
                  </a:cubicBezTo>
                  <a:cubicBezTo>
                    <a:pt x="10073" y="7140"/>
                    <a:pt x="10096" y="7125"/>
                    <a:pt x="10125" y="7110"/>
                  </a:cubicBezTo>
                  <a:cubicBezTo>
                    <a:pt x="10161" y="7084"/>
                    <a:pt x="10161" y="7048"/>
                    <a:pt x="10170" y="7012"/>
                  </a:cubicBezTo>
                  <a:cubicBezTo>
                    <a:pt x="10179" y="6977"/>
                    <a:pt x="10170" y="6950"/>
                    <a:pt x="10152" y="6914"/>
                  </a:cubicBezTo>
                  <a:cubicBezTo>
                    <a:pt x="10125" y="6870"/>
                    <a:pt x="10090" y="6878"/>
                    <a:pt x="10054" y="6870"/>
                  </a:cubicBezTo>
                  <a:cubicBezTo>
                    <a:pt x="10046" y="6868"/>
                    <a:pt x="10038" y="6867"/>
                    <a:pt x="10031" y="6867"/>
                  </a:cubicBezTo>
                  <a:close/>
                  <a:moveTo>
                    <a:pt x="15695" y="6804"/>
                  </a:moveTo>
                  <a:cubicBezTo>
                    <a:pt x="15614" y="6804"/>
                    <a:pt x="15556" y="6863"/>
                    <a:pt x="15540" y="6950"/>
                  </a:cubicBezTo>
                  <a:cubicBezTo>
                    <a:pt x="15523" y="7048"/>
                    <a:pt x="15576" y="7119"/>
                    <a:pt x="15683" y="7137"/>
                  </a:cubicBezTo>
                  <a:cubicBezTo>
                    <a:pt x="15696" y="7139"/>
                    <a:pt x="15708" y="7141"/>
                    <a:pt x="15719" y="7141"/>
                  </a:cubicBezTo>
                  <a:cubicBezTo>
                    <a:pt x="15799" y="7141"/>
                    <a:pt x="15855" y="7088"/>
                    <a:pt x="15871" y="6994"/>
                  </a:cubicBezTo>
                  <a:cubicBezTo>
                    <a:pt x="15888" y="6887"/>
                    <a:pt x="15826" y="6825"/>
                    <a:pt x="15728" y="6807"/>
                  </a:cubicBezTo>
                  <a:cubicBezTo>
                    <a:pt x="15717" y="6805"/>
                    <a:pt x="15706" y="6804"/>
                    <a:pt x="15695" y="6804"/>
                  </a:cubicBezTo>
                  <a:close/>
                  <a:moveTo>
                    <a:pt x="4370" y="6948"/>
                  </a:moveTo>
                  <a:cubicBezTo>
                    <a:pt x="4318" y="6948"/>
                    <a:pt x="4281" y="6982"/>
                    <a:pt x="4273" y="7030"/>
                  </a:cubicBezTo>
                  <a:cubicBezTo>
                    <a:pt x="4264" y="7093"/>
                    <a:pt x="4300" y="7137"/>
                    <a:pt x="4362" y="7146"/>
                  </a:cubicBezTo>
                  <a:cubicBezTo>
                    <a:pt x="4368" y="7147"/>
                    <a:pt x="4373" y="7147"/>
                    <a:pt x="4379" y="7147"/>
                  </a:cubicBezTo>
                  <a:cubicBezTo>
                    <a:pt x="4425" y="7147"/>
                    <a:pt x="4461" y="7114"/>
                    <a:pt x="4469" y="7066"/>
                  </a:cubicBezTo>
                  <a:cubicBezTo>
                    <a:pt x="4478" y="7003"/>
                    <a:pt x="4452" y="6959"/>
                    <a:pt x="4389" y="6950"/>
                  </a:cubicBezTo>
                  <a:cubicBezTo>
                    <a:pt x="4383" y="6949"/>
                    <a:pt x="4376" y="6948"/>
                    <a:pt x="4370" y="6948"/>
                  </a:cubicBezTo>
                  <a:close/>
                  <a:moveTo>
                    <a:pt x="16361" y="6825"/>
                  </a:moveTo>
                  <a:cubicBezTo>
                    <a:pt x="16334" y="6825"/>
                    <a:pt x="16317" y="6834"/>
                    <a:pt x="16290" y="6843"/>
                  </a:cubicBezTo>
                  <a:cubicBezTo>
                    <a:pt x="16201" y="6887"/>
                    <a:pt x="16210" y="6968"/>
                    <a:pt x="16201" y="7039"/>
                  </a:cubicBezTo>
                  <a:cubicBezTo>
                    <a:pt x="16201" y="7048"/>
                    <a:pt x="16201" y="7057"/>
                    <a:pt x="16210" y="7066"/>
                  </a:cubicBezTo>
                  <a:cubicBezTo>
                    <a:pt x="16245" y="7128"/>
                    <a:pt x="16290" y="7164"/>
                    <a:pt x="16370" y="7173"/>
                  </a:cubicBezTo>
                  <a:cubicBezTo>
                    <a:pt x="16375" y="7174"/>
                    <a:pt x="16381" y="7174"/>
                    <a:pt x="16386" y="7174"/>
                  </a:cubicBezTo>
                  <a:cubicBezTo>
                    <a:pt x="16447" y="7174"/>
                    <a:pt x="16481" y="7126"/>
                    <a:pt x="16522" y="7093"/>
                  </a:cubicBezTo>
                  <a:cubicBezTo>
                    <a:pt x="16540" y="7084"/>
                    <a:pt x="16531" y="7048"/>
                    <a:pt x="16540" y="7003"/>
                  </a:cubicBezTo>
                  <a:cubicBezTo>
                    <a:pt x="16566" y="6941"/>
                    <a:pt x="16513" y="6905"/>
                    <a:pt x="16477" y="6852"/>
                  </a:cubicBezTo>
                  <a:cubicBezTo>
                    <a:pt x="16468" y="6843"/>
                    <a:pt x="16459" y="6843"/>
                    <a:pt x="16450" y="6843"/>
                  </a:cubicBezTo>
                  <a:cubicBezTo>
                    <a:pt x="16415" y="6834"/>
                    <a:pt x="16388" y="6834"/>
                    <a:pt x="16361" y="6825"/>
                  </a:cubicBezTo>
                  <a:close/>
                  <a:moveTo>
                    <a:pt x="5028" y="6975"/>
                  </a:moveTo>
                  <a:cubicBezTo>
                    <a:pt x="4976" y="6975"/>
                    <a:pt x="4950" y="6997"/>
                    <a:pt x="4942" y="7057"/>
                  </a:cubicBezTo>
                  <a:cubicBezTo>
                    <a:pt x="4933" y="7128"/>
                    <a:pt x="4951" y="7164"/>
                    <a:pt x="5023" y="7173"/>
                  </a:cubicBezTo>
                  <a:cubicBezTo>
                    <a:pt x="5031" y="7174"/>
                    <a:pt x="5040" y="7175"/>
                    <a:pt x="5047" y="7175"/>
                  </a:cubicBezTo>
                  <a:cubicBezTo>
                    <a:pt x="5102" y="7175"/>
                    <a:pt x="5131" y="7146"/>
                    <a:pt x="5139" y="7084"/>
                  </a:cubicBezTo>
                  <a:cubicBezTo>
                    <a:pt x="5147" y="7021"/>
                    <a:pt x="5130" y="6986"/>
                    <a:pt x="5058" y="6977"/>
                  </a:cubicBezTo>
                  <a:cubicBezTo>
                    <a:pt x="5047" y="6975"/>
                    <a:pt x="5037" y="6975"/>
                    <a:pt x="5028" y="6975"/>
                  </a:cubicBezTo>
                  <a:close/>
                  <a:moveTo>
                    <a:pt x="10713" y="6896"/>
                  </a:moveTo>
                  <a:cubicBezTo>
                    <a:pt x="10651" y="6896"/>
                    <a:pt x="10562" y="6971"/>
                    <a:pt x="10554" y="7030"/>
                  </a:cubicBezTo>
                  <a:cubicBezTo>
                    <a:pt x="10554" y="7093"/>
                    <a:pt x="10625" y="7182"/>
                    <a:pt x="10687" y="7191"/>
                  </a:cubicBezTo>
                  <a:cubicBezTo>
                    <a:pt x="10691" y="7191"/>
                    <a:pt x="10695" y="7191"/>
                    <a:pt x="10698" y="7191"/>
                  </a:cubicBezTo>
                  <a:cubicBezTo>
                    <a:pt x="10761" y="7191"/>
                    <a:pt x="10849" y="7125"/>
                    <a:pt x="10857" y="7066"/>
                  </a:cubicBezTo>
                  <a:cubicBezTo>
                    <a:pt x="10866" y="6994"/>
                    <a:pt x="10786" y="6905"/>
                    <a:pt x="10723" y="6896"/>
                  </a:cubicBezTo>
                  <a:cubicBezTo>
                    <a:pt x="10720" y="6896"/>
                    <a:pt x="10717" y="6896"/>
                    <a:pt x="10713" y="6896"/>
                  </a:cubicBezTo>
                  <a:close/>
                  <a:moveTo>
                    <a:pt x="71" y="7102"/>
                  </a:moveTo>
                  <a:cubicBezTo>
                    <a:pt x="71" y="7119"/>
                    <a:pt x="62" y="7128"/>
                    <a:pt x="62" y="7146"/>
                  </a:cubicBezTo>
                  <a:cubicBezTo>
                    <a:pt x="62" y="7155"/>
                    <a:pt x="71" y="7164"/>
                    <a:pt x="71" y="7173"/>
                  </a:cubicBezTo>
                  <a:cubicBezTo>
                    <a:pt x="71" y="7187"/>
                    <a:pt x="71" y="7202"/>
                    <a:pt x="81" y="7202"/>
                  </a:cubicBezTo>
                  <a:cubicBezTo>
                    <a:pt x="83" y="7202"/>
                    <a:pt x="86" y="7201"/>
                    <a:pt x="89" y="7200"/>
                  </a:cubicBezTo>
                  <a:cubicBezTo>
                    <a:pt x="98" y="7200"/>
                    <a:pt x="107" y="7182"/>
                    <a:pt x="107" y="7173"/>
                  </a:cubicBezTo>
                  <a:cubicBezTo>
                    <a:pt x="107" y="7155"/>
                    <a:pt x="107" y="7137"/>
                    <a:pt x="98" y="7128"/>
                  </a:cubicBezTo>
                  <a:cubicBezTo>
                    <a:pt x="89" y="7119"/>
                    <a:pt x="80" y="7110"/>
                    <a:pt x="71" y="7102"/>
                  </a:cubicBezTo>
                  <a:close/>
                  <a:moveTo>
                    <a:pt x="11357" y="6922"/>
                  </a:moveTo>
                  <a:cubicBezTo>
                    <a:pt x="11284" y="6922"/>
                    <a:pt x="11222" y="6974"/>
                    <a:pt x="11214" y="7048"/>
                  </a:cubicBezTo>
                  <a:cubicBezTo>
                    <a:pt x="11196" y="7128"/>
                    <a:pt x="11258" y="7209"/>
                    <a:pt x="11339" y="7217"/>
                  </a:cubicBezTo>
                  <a:cubicBezTo>
                    <a:pt x="11344" y="7218"/>
                    <a:pt x="11349" y="7218"/>
                    <a:pt x="11354" y="7218"/>
                  </a:cubicBezTo>
                  <a:cubicBezTo>
                    <a:pt x="11429" y="7218"/>
                    <a:pt x="11500" y="7159"/>
                    <a:pt x="11508" y="7084"/>
                  </a:cubicBezTo>
                  <a:cubicBezTo>
                    <a:pt x="11517" y="7003"/>
                    <a:pt x="11455" y="6932"/>
                    <a:pt x="11374" y="6923"/>
                  </a:cubicBezTo>
                  <a:cubicBezTo>
                    <a:pt x="11368" y="6922"/>
                    <a:pt x="11363" y="6922"/>
                    <a:pt x="11357" y="6922"/>
                  </a:cubicBezTo>
                  <a:close/>
                  <a:moveTo>
                    <a:pt x="16843" y="7021"/>
                  </a:moveTo>
                  <a:cubicBezTo>
                    <a:pt x="16843" y="7021"/>
                    <a:pt x="16834" y="7030"/>
                    <a:pt x="16843" y="7030"/>
                  </a:cubicBezTo>
                  <a:cubicBezTo>
                    <a:pt x="16843" y="7057"/>
                    <a:pt x="16843" y="7075"/>
                    <a:pt x="16852" y="7093"/>
                  </a:cubicBezTo>
                  <a:cubicBezTo>
                    <a:pt x="16861" y="7119"/>
                    <a:pt x="16870" y="7155"/>
                    <a:pt x="16896" y="7173"/>
                  </a:cubicBezTo>
                  <a:cubicBezTo>
                    <a:pt x="16923" y="7191"/>
                    <a:pt x="16959" y="7209"/>
                    <a:pt x="16995" y="7226"/>
                  </a:cubicBezTo>
                  <a:cubicBezTo>
                    <a:pt x="17021" y="7217"/>
                    <a:pt x="17039" y="7217"/>
                    <a:pt x="17066" y="7217"/>
                  </a:cubicBezTo>
                  <a:cubicBezTo>
                    <a:pt x="17084" y="7209"/>
                    <a:pt x="17102" y="7200"/>
                    <a:pt x="17119" y="7200"/>
                  </a:cubicBezTo>
                  <a:cubicBezTo>
                    <a:pt x="17111" y="7182"/>
                    <a:pt x="17093" y="7164"/>
                    <a:pt x="17075" y="7164"/>
                  </a:cubicBezTo>
                  <a:cubicBezTo>
                    <a:pt x="17057" y="7155"/>
                    <a:pt x="17039" y="7137"/>
                    <a:pt x="17021" y="7119"/>
                  </a:cubicBezTo>
                  <a:cubicBezTo>
                    <a:pt x="16968" y="7093"/>
                    <a:pt x="16905" y="7057"/>
                    <a:pt x="16852" y="7021"/>
                  </a:cubicBezTo>
                  <a:close/>
                  <a:moveTo>
                    <a:pt x="5706" y="7002"/>
                  </a:moveTo>
                  <a:cubicBezTo>
                    <a:pt x="5656" y="7002"/>
                    <a:pt x="5602" y="7052"/>
                    <a:pt x="5593" y="7102"/>
                  </a:cubicBezTo>
                  <a:cubicBezTo>
                    <a:pt x="5585" y="7164"/>
                    <a:pt x="5647" y="7226"/>
                    <a:pt x="5692" y="7235"/>
                  </a:cubicBezTo>
                  <a:cubicBezTo>
                    <a:pt x="5745" y="7235"/>
                    <a:pt x="5817" y="7182"/>
                    <a:pt x="5825" y="7128"/>
                  </a:cubicBezTo>
                  <a:cubicBezTo>
                    <a:pt x="5825" y="7075"/>
                    <a:pt x="5772" y="7003"/>
                    <a:pt x="5718" y="7003"/>
                  </a:cubicBezTo>
                  <a:cubicBezTo>
                    <a:pt x="5714" y="7003"/>
                    <a:pt x="5710" y="7002"/>
                    <a:pt x="5706" y="7002"/>
                  </a:cubicBezTo>
                  <a:close/>
                  <a:moveTo>
                    <a:pt x="688" y="7118"/>
                  </a:moveTo>
                  <a:cubicBezTo>
                    <a:pt x="654" y="7118"/>
                    <a:pt x="632" y="7143"/>
                    <a:pt x="624" y="7182"/>
                  </a:cubicBezTo>
                  <a:cubicBezTo>
                    <a:pt x="624" y="7217"/>
                    <a:pt x="651" y="7244"/>
                    <a:pt x="687" y="7253"/>
                  </a:cubicBezTo>
                  <a:cubicBezTo>
                    <a:pt x="723" y="7253"/>
                    <a:pt x="749" y="7226"/>
                    <a:pt x="758" y="7191"/>
                  </a:cubicBezTo>
                  <a:cubicBezTo>
                    <a:pt x="767" y="7164"/>
                    <a:pt x="740" y="7128"/>
                    <a:pt x="705" y="7119"/>
                  </a:cubicBezTo>
                  <a:cubicBezTo>
                    <a:pt x="699" y="7118"/>
                    <a:pt x="694" y="7118"/>
                    <a:pt x="688" y="7118"/>
                  </a:cubicBezTo>
                  <a:close/>
                  <a:moveTo>
                    <a:pt x="6350" y="7020"/>
                  </a:moveTo>
                  <a:cubicBezTo>
                    <a:pt x="6321" y="7020"/>
                    <a:pt x="6304" y="7049"/>
                    <a:pt x="6280" y="7057"/>
                  </a:cubicBezTo>
                  <a:cubicBezTo>
                    <a:pt x="6254" y="7075"/>
                    <a:pt x="6245" y="7102"/>
                    <a:pt x="6245" y="7128"/>
                  </a:cubicBezTo>
                  <a:cubicBezTo>
                    <a:pt x="6236" y="7164"/>
                    <a:pt x="6263" y="7191"/>
                    <a:pt x="6271" y="7217"/>
                  </a:cubicBezTo>
                  <a:cubicBezTo>
                    <a:pt x="6289" y="7244"/>
                    <a:pt x="6316" y="7253"/>
                    <a:pt x="6352" y="7262"/>
                  </a:cubicBezTo>
                  <a:cubicBezTo>
                    <a:pt x="6356" y="7263"/>
                    <a:pt x="6359" y="7264"/>
                    <a:pt x="6363" y="7264"/>
                  </a:cubicBezTo>
                  <a:cubicBezTo>
                    <a:pt x="6391" y="7264"/>
                    <a:pt x="6408" y="7234"/>
                    <a:pt x="6432" y="7226"/>
                  </a:cubicBezTo>
                  <a:cubicBezTo>
                    <a:pt x="6468" y="7209"/>
                    <a:pt x="6477" y="7182"/>
                    <a:pt x="6477" y="7146"/>
                  </a:cubicBezTo>
                  <a:cubicBezTo>
                    <a:pt x="6495" y="7110"/>
                    <a:pt x="6450" y="7093"/>
                    <a:pt x="6441" y="7066"/>
                  </a:cubicBezTo>
                  <a:cubicBezTo>
                    <a:pt x="6423" y="7030"/>
                    <a:pt x="6396" y="7030"/>
                    <a:pt x="6361" y="7021"/>
                  </a:cubicBezTo>
                  <a:cubicBezTo>
                    <a:pt x="6357" y="7020"/>
                    <a:pt x="6353" y="7020"/>
                    <a:pt x="6350" y="7020"/>
                  </a:cubicBezTo>
                  <a:close/>
                  <a:moveTo>
                    <a:pt x="12011" y="6956"/>
                  </a:moveTo>
                  <a:cubicBezTo>
                    <a:pt x="11977" y="6956"/>
                    <a:pt x="11949" y="6971"/>
                    <a:pt x="11927" y="6986"/>
                  </a:cubicBezTo>
                  <a:cubicBezTo>
                    <a:pt x="11901" y="7012"/>
                    <a:pt x="11874" y="7048"/>
                    <a:pt x="11874" y="7102"/>
                  </a:cubicBezTo>
                  <a:cubicBezTo>
                    <a:pt x="11865" y="7146"/>
                    <a:pt x="11883" y="7182"/>
                    <a:pt x="11901" y="7209"/>
                  </a:cubicBezTo>
                  <a:cubicBezTo>
                    <a:pt x="11927" y="7235"/>
                    <a:pt x="11963" y="7253"/>
                    <a:pt x="12008" y="7262"/>
                  </a:cubicBezTo>
                  <a:cubicBezTo>
                    <a:pt x="12016" y="7264"/>
                    <a:pt x="12024" y="7264"/>
                    <a:pt x="12031" y="7264"/>
                  </a:cubicBezTo>
                  <a:cubicBezTo>
                    <a:pt x="12065" y="7264"/>
                    <a:pt x="12093" y="7250"/>
                    <a:pt x="12115" y="7235"/>
                  </a:cubicBezTo>
                  <a:cubicBezTo>
                    <a:pt x="12150" y="7217"/>
                    <a:pt x="12186" y="7182"/>
                    <a:pt x="12168" y="7128"/>
                  </a:cubicBezTo>
                  <a:cubicBezTo>
                    <a:pt x="12204" y="7084"/>
                    <a:pt x="12168" y="7048"/>
                    <a:pt x="12150" y="7021"/>
                  </a:cubicBezTo>
                  <a:cubicBezTo>
                    <a:pt x="12124" y="6986"/>
                    <a:pt x="12088" y="6968"/>
                    <a:pt x="12034" y="6959"/>
                  </a:cubicBezTo>
                  <a:cubicBezTo>
                    <a:pt x="12026" y="6957"/>
                    <a:pt x="12018" y="6956"/>
                    <a:pt x="12011" y="6956"/>
                  </a:cubicBezTo>
                  <a:close/>
                  <a:moveTo>
                    <a:pt x="12685" y="6984"/>
                  </a:moveTo>
                  <a:cubicBezTo>
                    <a:pt x="12604" y="6984"/>
                    <a:pt x="12559" y="7022"/>
                    <a:pt x="12543" y="7110"/>
                  </a:cubicBezTo>
                  <a:cubicBezTo>
                    <a:pt x="12525" y="7217"/>
                    <a:pt x="12570" y="7271"/>
                    <a:pt x="12668" y="7289"/>
                  </a:cubicBezTo>
                  <a:cubicBezTo>
                    <a:pt x="12678" y="7290"/>
                    <a:pt x="12688" y="7290"/>
                    <a:pt x="12698" y="7290"/>
                  </a:cubicBezTo>
                  <a:cubicBezTo>
                    <a:pt x="12785" y="7290"/>
                    <a:pt x="12829" y="7252"/>
                    <a:pt x="12837" y="7155"/>
                  </a:cubicBezTo>
                  <a:cubicBezTo>
                    <a:pt x="12855" y="7057"/>
                    <a:pt x="12811" y="7003"/>
                    <a:pt x="12712" y="6986"/>
                  </a:cubicBezTo>
                  <a:cubicBezTo>
                    <a:pt x="12703" y="6985"/>
                    <a:pt x="12694" y="6984"/>
                    <a:pt x="12685" y="6984"/>
                  </a:cubicBezTo>
                  <a:close/>
                  <a:moveTo>
                    <a:pt x="1333" y="7161"/>
                  </a:moveTo>
                  <a:cubicBezTo>
                    <a:pt x="1302" y="7161"/>
                    <a:pt x="1301" y="7175"/>
                    <a:pt x="1294" y="7217"/>
                  </a:cubicBezTo>
                  <a:cubicBezTo>
                    <a:pt x="1285" y="7280"/>
                    <a:pt x="1294" y="7289"/>
                    <a:pt x="1356" y="7298"/>
                  </a:cubicBezTo>
                  <a:cubicBezTo>
                    <a:pt x="1410" y="7298"/>
                    <a:pt x="1418" y="7298"/>
                    <a:pt x="1427" y="7235"/>
                  </a:cubicBezTo>
                  <a:cubicBezTo>
                    <a:pt x="1427" y="7173"/>
                    <a:pt x="1427" y="7173"/>
                    <a:pt x="1365" y="7164"/>
                  </a:cubicBezTo>
                  <a:cubicBezTo>
                    <a:pt x="1351" y="7162"/>
                    <a:pt x="1341" y="7161"/>
                    <a:pt x="1333" y="7161"/>
                  </a:cubicBezTo>
                  <a:close/>
                  <a:moveTo>
                    <a:pt x="7032" y="7065"/>
                  </a:moveTo>
                  <a:cubicBezTo>
                    <a:pt x="6975" y="7065"/>
                    <a:pt x="6921" y="7107"/>
                    <a:pt x="6905" y="7164"/>
                  </a:cubicBezTo>
                  <a:cubicBezTo>
                    <a:pt x="6896" y="7226"/>
                    <a:pt x="6941" y="7298"/>
                    <a:pt x="7003" y="7298"/>
                  </a:cubicBezTo>
                  <a:cubicBezTo>
                    <a:pt x="7012" y="7300"/>
                    <a:pt x="7022" y="7302"/>
                    <a:pt x="7031" y="7302"/>
                  </a:cubicBezTo>
                  <a:cubicBezTo>
                    <a:pt x="7083" y="7302"/>
                    <a:pt x="7131" y="7260"/>
                    <a:pt x="7146" y="7200"/>
                  </a:cubicBezTo>
                  <a:cubicBezTo>
                    <a:pt x="7155" y="7137"/>
                    <a:pt x="7110" y="7075"/>
                    <a:pt x="7048" y="7066"/>
                  </a:cubicBezTo>
                  <a:cubicBezTo>
                    <a:pt x="7042" y="7065"/>
                    <a:pt x="7037" y="7065"/>
                    <a:pt x="7032" y="7065"/>
                  </a:cubicBezTo>
                  <a:close/>
                  <a:moveTo>
                    <a:pt x="2024" y="7172"/>
                  </a:moveTo>
                  <a:cubicBezTo>
                    <a:pt x="1989" y="7172"/>
                    <a:pt x="1945" y="7212"/>
                    <a:pt x="1945" y="7244"/>
                  </a:cubicBezTo>
                  <a:cubicBezTo>
                    <a:pt x="1936" y="7280"/>
                    <a:pt x="1980" y="7333"/>
                    <a:pt x="2016" y="7333"/>
                  </a:cubicBezTo>
                  <a:cubicBezTo>
                    <a:pt x="2020" y="7334"/>
                    <a:pt x="2024" y="7335"/>
                    <a:pt x="2028" y="7335"/>
                  </a:cubicBezTo>
                  <a:cubicBezTo>
                    <a:pt x="2063" y="7335"/>
                    <a:pt x="2105" y="7303"/>
                    <a:pt x="2105" y="7271"/>
                  </a:cubicBezTo>
                  <a:cubicBezTo>
                    <a:pt x="2114" y="7235"/>
                    <a:pt x="2070" y="7182"/>
                    <a:pt x="2034" y="7173"/>
                  </a:cubicBezTo>
                  <a:cubicBezTo>
                    <a:pt x="2031" y="7172"/>
                    <a:pt x="2028" y="7172"/>
                    <a:pt x="2024" y="7172"/>
                  </a:cubicBezTo>
                  <a:close/>
                  <a:moveTo>
                    <a:pt x="7716" y="7082"/>
                  </a:moveTo>
                  <a:cubicBezTo>
                    <a:pt x="7713" y="7082"/>
                    <a:pt x="7710" y="7082"/>
                    <a:pt x="7708" y="7084"/>
                  </a:cubicBezTo>
                  <a:cubicBezTo>
                    <a:pt x="7663" y="7084"/>
                    <a:pt x="7619" y="7093"/>
                    <a:pt x="7592" y="7128"/>
                  </a:cubicBezTo>
                  <a:cubicBezTo>
                    <a:pt x="7583" y="7155"/>
                    <a:pt x="7556" y="7182"/>
                    <a:pt x="7565" y="7200"/>
                  </a:cubicBezTo>
                  <a:cubicBezTo>
                    <a:pt x="7565" y="7235"/>
                    <a:pt x="7574" y="7280"/>
                    <a:pt x="7610" y="7307"/>
                  </a:cubicBezTo>
                  <a:cubicBezTo>
                    <a:pt x="7627" y="7316"/>
                    <a:pt x="7654" y="7342"/>
                    <a:pt x="7672" y="7342"/>
                  </a:cubicBezTo>
                  <a:cubicBezTo>
                    <a:pt x="7717" y="7333"/>
                    <a:pt x="7752" y="7333"/>
                    <a:pt x="7779" y="7298"/>
                  </a:cubicBezTo>
                  <a:cubicBezTo>
                    <a:pt x="7797" y="7271"/>
                    <a:pt x="7815" y="7253"/>
                    <a:pt x="7824" y="7226"/>
                  </a:cubicBezTo>
                  <a:cubicBezTo>
                    <a:pt x="7806" y="7191"/>
                    <a:pt x="7815" y="7146"/>
                    <a:pt x="7779" y="7119"/>
                  </a:cubicBezTo>
                  <a:cubicBezTo>
                    <a:pt x="7756" y="7104"/>
                    <a:pt x="7733" y="7082"/>
                    <a:pt x="7716" y="7082"/>
                  </a:cubicBezTo>
                  <a:close/>
                  <a:moveTo>
                    <a:pt x="13390" y="7021"/>
                  </a:moveTo>
                  <a:cubicBezTo>
                    <a:pt x="13346" y="7030"/>
                    <a:pt x="13301" y="7030"/>
                    <a:pt x="13266" y="7048"/>
                  </a:cubicBezTo>
                  <a:cubicBezTo>
                    <a:pt x="13230" y="7075"/>
                    <a:pt x="13212" y="7119"/>
                    <a:pt x="13194" y="7155"/>
                  </a:cubicBezTo>
                  <a:cubicBezTo>
                    <a:pt x="13185" y="7191"/>
                    <a:pt x="13212" y="7235"/>
                    <a:pt x="13221" y="7262"/>
                  </a:cubicBezTo>
                  <a:cubicBezTo>
                    <a:pt x="13239" y="7316"/>
                    <a:pt x="13292" y="7316"/>
                    <a:pt x="13328" y="7342"/>
                  </a:cubicBezTo>
                  <a:cubicBezTo>
                    <a:pt x="13364" y="7333"/>
                    <a:pt x="13408" y="7333"/>
                    <a:pt x="13444" y="7316"/>
                  </a:cubicBezTo>
                  <a:cubicBezTo>
                    <a:pt x="13489" y="7289"/>
                    <a:pt x="13498" y="7235"/>
                    <a:pt x="13524" y="7200"/>
                  </a:cubicBezTo>
                  <a:cubicBezTo>
                    <a:pt x="13515" y="7164"/>
                    <a:pt x="13506" y="7128"/>
                    <a:pt x="13489" y="7093"/>
                  </a:cubicBezTo>
                  <a:cubicBezTo>
                    <a:pt x="13471" y="7048"/>
                    <a:pt x="13417" y="7048"/>
                    <a:pt x="13390" y="7021"/>
                  </a:cubicBezTo>
                  <a:close/>
                  <a:moveTo>
                    <a:pt x="14044" y="7038"/>
                  </a:moveTo>
                  <a:cubicBezTo>
                    <a:pt x="13959" y="7038"/>
                    <a:pt x="13872" y="7106"/>
                    <a:pt x="13863" y="7182"/>
                  </a:cubicBezTo>
                  <a:cubicBezTo>
                    <a:pt x="13845" y="7262"/>
                    <a:pt x="13917" y="7360"/>
                    <a:pt x="13997" y="7369"/>
                  </a:cubicBezTo>
                  <a:cubicBezTo>
                    <a:pt x="14006" y="7371"/>
                    <a:pt x="14014" y="7372"/>
                    <a:pt x="14023" y="7372"/>
                  </a:cubicBezTo>
                  <a:cubicBezTo>
                    <a:pt x="14097" y="7372"/>
                    <a:pt x="14177" y="7307"/>
                    <a:pt x="14193" y="7235"/>
                  </a:cubicBezTo>
                  <a:cubicBezTo>
                    <a:pt x="14202" y="7155"/>
                    <a:pt x="14131" y="7057"/>
                    <a:pt x="14060" y="7039"/>
                  </a:cubicBezTo>
                  <a:cubicBezTo>
                    <a:pt x="14054" y="7039"/>
                    <a:pt x="14049" y="7038"/>
                    <a:pt x="14044" y="7038"/>
                  </a:cubicBezTo>
                  <a:close/>
                  <a:moveTo>
                    <a:pt x="2676" y="7215"/>
                  </a:moveTo>
                  <a:cubicBezTo>
                    <a:pt x="2633" y="7215"/>
                    <a:pt x="2612" y="7236"/>
                    <a:pt x="2605" y="7289"/>
                  </a:cubicBezTo>
                  <a:cubicBezTo>
                    <a:pt x="2605" y="7342"/>
                    <a:pt x="2623" y="7369"/>
                    <a:pt x="2676" y="7378"/>
                  </a:cubicBezTo>
                  <a:cubicBezTo>
                    <a:pt x="2686" y="7380"/>
                    <a:pt x="2696" y="7380"/>
                    <a:pt x="2704" y="7380"/>
                  </a:cubicBezTo>
                  <a:cubicBezTo>
                    <a:pt x="2747" y="7380"/>
                    <a:pt x="2767" y="7360"/>
                    <a:pt x="2774" y="7316"/>
                  </a:cubicBezTo>
                  <a:cubicBezTo>
                    <a:pt x="2783" y="7253"/>
                    <a:pt x="2766" y="7226"/>
                    <a:pt x="2703" y="7217"/>
                  </a:cubicBezTo>
                  <a:cubicBezTo>
                    <a:pt x="2693" y="7216"/>
                    <a:pt x="2684" y="7215"/>
                    <a:pt x="2676" y="7215"/>
                  </a:cubicBezTo>
                  <a:close/>
                  <a:moveTo>
                    <a:pt x="8357" y="7118"/>
                  </a:moveTo>
                  <a:cubicBezTo>
                    <a:pt x="8286" y="7118"/>
                    <a:pt x="8233" y="7162"/>
                    <a:pt x="8225" y="7235"/>
                  </a:cubicBezTo>
                  <a:cubicBezTo>
                    <a:pt x="8216" y="7316"/>
                    <a:pt x="8261" y="7378"/>
                    <a:pt x="8350" y="7387"/>
                  </a:cubicBezTo>
                  <a:cubicBezTo>
                    <a:pt x="8355" y="7388"/>
                    <a:pt x="8360" y="7388"/>
                    <a:pt x="8366" y="7388"/>
                  </a:cubicBezTo>
                  <a:cubicBezTo>
                    <a:pt x="8430" y="7388"/>
                    <a:pt x="8485" y="7337"/>
                    <a:pt x="8493" y="7262"/>
                  </a:cubicBezTo>
                  <a:cubicBezTo>
                    <a:pt x="8502" y="7200"/>
                    <a:pt x="8439" y="7119"/>
                    <a:pt x="8377" y="7119"/>
                  </a:cubicBezTo>
                  <a:cubicBezTo>
                    <a:pt x="8370" y="7119"/>
                    <a:pt x="8363" y="7118"/>
                    <a:pt x="8357" y="7118"/>
                  </a:cubicBezTo>
                  <a:close/>
                  <a:moveTo>
                    <a:pt x="14690" y="7081"/>
                  </a:moveTo>
                  <a:cubicBezTo>
                    <a:pt x="14606" y="7081"/>
                    <a:pt x="14539" y="7147"/>
                    <a:pt x="14523" y="7226"/>
                  </a:cubicBezTo>
                  <a:cubicBezTo>
                    <a:pt x="14515" y="7316"/>
                    <a:pt x="14577" y="7405"/>
                    <a:pt x="14666" y="7414"/>
                  </a:cubicBezTo>
                  <a:cubicBezTo>
                    <a:pt x="14673" y="7414"/>
                    <a:pt x="14679" y="7415"/>
                    <a:pt x="14685" y="7415"/>
                  </a:cubicBezTo>
                  <a:cubicBezTo>
                    <a:pt x="14768" y="7415"/>
                    <a:pt x="14845" y="7362"/>
                    <a:pt x="14854" y="7271"/>
                  </a:cubicBezTo>
                  <a:cubicBezTo>
                    <a:pt x="14862" y="7173"/>
                    <a:pt x="14809" y="7102"/>
                    <a:pt x="14720" y="7084"/>
                  </a:cubicBezTo>
                  <a:cubicBezTo>
                    <a:pt x="14709" y="7082"/>
                    <a:pt x="14699" y="7081"/>
                    <a:pt x="14690" y="7081"/>
                  </a:cubicBezTo>
                  <a:close/>
                  <a:moveTo>
                    <a:pt x="9035" y="7145"/>
                  </a:moveTo>
                  <a:cubicBezTo>
                    <a:pt x="8964" y="7145"/>
                    <a:pt x="8911" y="7188"/>
                    <a:pt x="8894" y="7253"/>
                  </a:cubicBezTo>
                  <a:cubicBezTo>
                    <a:pt x="8885" y="7333"/>
                    <a:pt x="8930" y="7396"/>
                    <a:pt x="9001" y="7414"/>
                  </a:cubicBezTo>
                  <a:cubicBezTo>
                    <a:pt x="9008" y="7415"/>
                    <a:pt x="9015" y="7415"/>
                    <a:pt x="9021" y="7415"/>
                  </a:cubicBezTo>
                  <a:cubicBezTo>
                    <a:pt x="9092" y="7415"/>
                    <a:pt x="9146" y="7371"/>
                    <a:pt x="9162" y="7298"/>
                  </a:cubicBezTo>
                  <a:cubicBezTo>
                    <a:pt x="9171" y="7235"/>
                    <a:pt x="9117" y="7155"/>
                    <a:pt x="9055" y="7146"/>
                  </a:cubicBezTo>
                  <a:cubicBezTo>
                    <a:pt x="9048" y="7145"/>
                    <a:pt x="9041" y="7145"/>
                    <a:pt x="9035" y="7145"/>
                  </a:cubicBezTo>
                  <a:close/>
                  <a:moveTo>
                    <a:pt x="3372" y="7226"/>
                  </a:moveTo>
                  <a:cubicBezTo>
                    <a:pt x="3336" y="7226"/>
                    <a:pt x="3265" y="7280"/>
                    <a:pt x="3265" y="7307"/>
                  </a:cubicBezTo>
                  <a:cubicBezTo>
                    <a:pt x="3256" y="7342"/>
                    <a:pt x="3319" y="7423"/>
                    <a:pt x="3345" y="7423"/>
                  </a:cubicBezTo>
                  <a:cubicBezTo>
                    <a:pt x="3381" y="7423"/>
                    <a:pt x="3461" y="7369"/>
                    <a:pt x="3461" y="7333"/>
                  </a:cubicBezTo>
                  <a:cubicBezTo>
                    <a:pt x="3461" y="7298"/>
                    <a:pt x="3399" y="7226"/>
                    <a:pt x="3372" y="7226"/>
                  </a:cubicBezTo>
                  <a:close/>
                  <a:moveTo>
                    <a:pt x="15359" y="7109"/>
                  </a:moveTo>
                  <a:cubicBezTo>
                    <a:pt x="15272" y="7109"/>
                    <a:pt x="15209" y="7162"/>
                    <a:pt x="15193" y="7253"/>
                  </a:cubicBezTo>
                  <a:cubicBezTo>
                    <a:pt x="15184" y="7360"/>
                    <a:pt x="15237" y="7423"/>
                    <a:pt x="15344" y="7441"/>
                  </a:cubicBezTo>
                  <a:cubicBezTo>
                    <a:pt x="15355" y="7443"/>
                    <a:pt x="15366" y="7444"/>
                    <a:pt x="15376" y="7444"/>
                  </a:cubicBezTo>
                  <a:cubicBezTo>
                    <a:pt x="15407" y="7444"/>
                    <a:pt x="15433" y="7434"/>
                    <a:pt x="15460" y="7414"/>
                  </a:cubicBezTo>
                  <a:cubicBezTo>
                    <a:pt x="15505" y="7387"/>
                    <a:pt x="15523" y="7342"/>
                    <a:pt x="15523" y="7289"/>
                  </a:cubicBezTo>
                  <a:cubicBezTo>
                    <a:pt x="15540" y="7200"/>
                    <a:pt x="15487" y="7128"/>
                    <a:pt x="15380" y="7110"/>
                  </a:cubicBezTo>
                  <a:cubicBezTo>
                    <a:pt x="15373" y="7110"/>
                    <a:pt x="15366" y="7109"/>
                    <a:pt x="15359" y="7109"/>
                  </a:cubicBezTo>
                  <a:close/>
                  <a:moveTo>
                    <a:pt x="9683" y="7188"/>
                  </a:moveTo>
                  <a:cubicBezTo>
                    <a:pt x="9652" y="7188"/>
                    <a:pt x="9630" y="7203"/>
                    <a:pt x="9608" y="7217"/>
                  </a:cubicBezTo>
                  <a:cubicBezTo>
                    <a:pt x="9572" y="7235"/>
                    <a:pt x="9563" y="7271"/>
                    <a:pt x="9563" y="7307"/>
                  </a:cubicBezTo>
                  <a:cubicBezTo>
                    <a:pt x="9554" y="7342"/>
                    <a:pt x="9554" y="7369"/>
                    <a:pt x="9581" y="7405"/>
                  </a:cubicBezTo>
                  <a:cubicBezTo>
                    <a:pt x="9603" y="7434"/>
                    <a:pt x="9626" y="7452"/>
                    <a:pt x="9658" y="7452"/>
                  </a:cubicBezTo>
                  <a:cubicBezTo>
                    <a:pt x="9665" y="7452"/>
                    <a:pt x="9672" y="7451"/>
                    <a:pt x="9679" y="7449"/>
                  </a:cubicBezTo>
                  <a:cubicBezTo>
                    <a:pt x="9690" y="7455"/>
                    <a:pt x="9699" y="7457"/>
                    <a:pt x="9709" y="7457"/>
                  </a:cubicBezTo>
                  <a:cubicBezTo>
                    <a:pt x="9731" y="7457"/>
                    <a:pt x="9752" y="7444"/>
                    <a:pt x="9777" y="7432"/>
                  </a:cubicBezTo>
                  <a:cubicBezTo>
                    <a:pt x="9813" y="7405"/>
                    <a:pt x="9813" y="7369"/>
                    <a:pt x="9822" y="7333"/>
                  </a:cubicBezTo>
                  <a:cubicBezTo>
                    <a:pt x="9840" y="7298"/>
                    <a:pt x="9822" y="7271"/>
                    <a:pt x="9804" y="7235"/>
                  </a:cubicBezTo>
                  <a:cubicBezTo>
                    <a:pt x="9777" y="7191"/>
                    <a:pt x="9742" y="7200"/>
                    <a:pt x="9706" y="7191"/>
                  </a:cubicBezTo>
                  <a:cubicBezTo>
                    <a:pt x="9698" y="7189"/>
                    <a:pt x="9690" y="7188"/>
                    <a:pt x="9683" y="7188"/>
                  </a:cubicBezTo>
                  <a:close/>
                  <a:moveTo>
                    <a:pt x="4025" y="7270"/>
                  </a:moveTo>
                  <a:cubicBezTo>
                    <a:pt x="3977" y="7270"/>
                    <a:pt x="3933" y="7303"/>
                    <a:pt x="3925" y="7351"/>
                  </a:cubicBezTo>
                  <a:cubicBezTo>
                    <a:pt x="3916" y="7405"/>
                    <a:pt x="3961" y="7458"/>
                    <a:pt x="4014" y="7467"/>
                  </a:cubicBezTo>
                  <a:cubicBezTo>
                    <a:pt x="4019" y="7468"/>
                    <a:pt x="4024" y="7469"/>
                    <a:pt x="4028" y="7469"/>
                  </a:cubicBezTo>
                  <a:cubicBezTo>
                    <a:pt x="4070" y="7469"/>
                    <a:pt x="4114" y="7434"/>
                    <a:pt x="4122" y="7378"/>
                  </a:cubicBezTo>
                  <a:cubicBezTo>
                    <a:pt x="4130" y="7333"/>
                    <a:pt x="4095" y="7280"/>
                    <a:pt x="4041" y="7271"/>
                  </a:cubicBezTo>
                  <a:cubicBezTo>
                    <a:pt x="4036" y="7270"/>
                    <a:pt x="4030" y="7270"/>
                    <a:pt x="4025" y="7270"/>
                  </a:cubicBezTo>
                  <a:close/>
                  <a:moveTo>
                    <a:pt x="15992" y="7152"/>
                  </a:moveTo>
                  <a:cubicBezTo>
                    <a:pt x="15909" y="7152"/>
                    <a:pt x="15859" y="7204"/>
                    <a:pt x="15844" y="7298"/>
                  </a:cubicBezTo>
                  <a:cubicBezTo>
                    <a:pt x="15826" y="7396"/>
                    <a:pt x="15888" y="7467"/>
                    <a:pt x="15987" y="7485"/>
                  </a:cubicBezTo>
                  <a:cubicBezTo>
                    <a:pt x="15994" y="7486"/>
                    <a:pt x="16002" y="7486"/>
                    <a:pt x="16009" y="7486"/>
                  </a:cubicBezTo>
                  <a:cubicBezTo>
                    <a:pt x="16102" y="7486"/>
                    <a:pt x="16157" y="7433"/>
                    <a:pt x="16174" y="7342"/>
                  </a:cubicBezTo>
                  <a:cubicBezTo>
                    <a:pt x="16192" y="7235"/>
                    <a:pt x="16129" y="7164"/>
                    <a:pt x="16031" y="7155"/>
                  </a:cubicBezTo>
                  <a:cubicBezTo>
                    <a:pt x="16018" y="7153"/>
                    <a:pt x="16005" y="7152"/>
                    <a:pt x="15992" y="7152"/>
                  </a:cubicBezTo>
                  <a:close/>
                  <a:moveTo>
                    <a:pt x="4692" y="7289"/>
                  </a:moveTo>
                  <a:cubicBezTo>
                    <a:pt x="4621" y="7289"/>
                    <a:pt x="4594" y="7307"/>
                    <a:pt x="4576" y="7369"/>
                  </a:cubicBezTo>
                  <a:cubicBezTo>
                    <a:pt x="4568" y="7432"/>
                    <a:pt x="4594" y="7485"/>
                    <a:pt x="4666" y="7494"/>
                  </a:cubicBezTo>
                  <a:cubicBezTo>
                    <a:pt x="4737" y="7494"/>
                    <a:pt x="4764" y="7476"/>
                    <a:pt x="4773" y="7405"/>
                  </a:cubicBezTo>
                  <a:cubicBezTo>
                    <a:pt x="4791" y="7351"/>
                    <a:pt x="4755" y="7298"/>
                    <a:pt x="4692" y="7289"/>
                  </a:cubicBezTo>
                  <a:close/>
                  <a:moveTo>
                    <a:pt x="10354" y="7217"/>
                  </a:moveTo>
                  <a:cubicBezTo>
                    <a:pt x="10284" y="7217"/>
                    <a:pt x="10197" y="7284"/>
                    <a:pt x="10197" y="7342"/>
                  </a:cubicBezTo>
                  <a:cubicBezTo>
                    <a:pt x="10188" y="7414"/>
                    <a:pt x="10259" y="7503"/>
                    <a:pt x="10322" y="7512"/>
                  </a:cubicBezTo>
                  <a:cubicBezTo>
                    <a:pt x="10325" y="7512"/>
                    <a:pt x="10329" y="7513"/>
                    <a:pt x="10333" y="7513"/>
                  </a:cubicBezTo>
                  <a:cubicBezTo>
                    <a:pt x="10403" y="7513"/>
                    <a:pt x="10491" y="7437"/>
                    <a:pt x="10491" y="7378"/>
                  </a:cubicBezTo>
                  <a:cubicBezTo>
                    <a:pt x="10500" y="7316"/>
                    <a:pt x="10420" y="7226"/>
                    <a:pt x="10366" y="7217"/>
                  </a:cubicBezTo>
                  <a:cubicBezTo>
                    <a:pt x="10362" y="7217"/>
                    <a:pt x="10358" y="7217"/>
                    <a:pt x="10354" y="7217"/>
                  </a:cubicBezTo>
                  <a:close/>
                  <a:moveTo>
                    <a:pt x="16709" y="7164"/>
                  </a:moveTo>
                  <a:cubicBezTo>
                    <a:pt x="16691" y="7164"/>
                    <a:pt x="16593" y="7182"/>
                    <a:pt x="16575" y="7200"/>
                  </a:cubicBezTo>
                  <a:cubicBezTo>
                    <a:pt x="16540" y="7226"/>
                    <a:pt x="16504" y="7271"/>
                    <a:pt x="16495" y="7316"/>
                  </a:cubicBezTo>
                  <a:cubicBezTo>
                    <a:pt x="16486" y="7369"/>
                    <a:pt x="16504" y="7414"/>
                    <a:pt x="16531" y="7449"/>
                  </a:cubicBezTo>
                  <a:cubicBezTo>
                    <a:pt x="16557" y="7485"/>
                    <a:pt x="16602" y="7512"/>
                    <a:pt x="16647" y="7521"/>
                  </a:cubicBezTo>
                  <a:cubicBezTo>
                    <a:pt x="16649" y="7522"/>
                    <a:pt x="16653" y="7523"/>
                    <a:pt x="16658" y="7523"/>
                  </a:cubicBezTo>
                  <a:cubicBezTo>
                    <a:pt x="16690" y="7523"/>
                    <a:pt x="16765" y="7502"/>
                    <a:pt x="16780" y="7494"/>
                  </a:cubicBezTo>
                  <a:cubicBezTo>
                    <a:pt x="16798" y="7476"/>
                    <a:pt x="16852" y="7396"/>
                    <a:pt x="16861" y="7369"/>
                  </a:cubicBezTo>
                  <a:cubicBezTo>
                    <a:pt x="16861" y="7325"/>
                    <a:pt x="16843" y="7271"/>
                    <a:pt x="16825" y="7235"/>
                  </a:cubicBezTo>
                  <a:cubicBezTo>
                    <a:pt x="16798" y="7200"/>
                    <a:pt x="16754" y="7173"/>
                    <a:pt x="16709" y="7164"/>
                  </a:cubicBezTo>
                  <a:close/>
                  <a:moveTo>
                    <a:pt x="11001" y="7241"/>
                  </a:moveTo>
                  <a:cubicBezTo>
                    <a:pt x="10937" y="7241"/>
                    <a:pt x="10874" y="7298"/>
                    <a:pt x="10866" y="7369"/>
                  </a:cubicBezTo>
                  <a:cubicBezTo>
                    <a:pt x="10848" y="7449"/>
                    <a:pt x="10910" y="7530"/>
                    <a:pt x="10991" y="7539"/>
                  </a:cubicBezTo>
                  <a:cubicBezTo>
                    <a:pt x="10996" y="7539"/>
                    <a:pt x="11001" y="7539"/>
                    <a:pt x="11006" y="7539"/>
                  </a:cubicBezTo>
                  <a:cubicBezTo>
                    <a:pt x="11081" y="7539"/>
                    <a:pt x="11152" y="7480"/>
                    <a:pt x="11160" y="7405"/>
                  </a:cubicBezTo>
                  <a:cubicBezTo>
                    <a:pt x="11169" y="7325"/>
                    <a:pt x="11107" y="7253"/>
                    <a:pt x="11026" y="7244"/>
                  </a:cubicBezTo>
                  <a:cubicBezTo>
                    <a:pt x="11018" y="7242"/>
                    <a:pt x="11010" y="7241"/>
                    <a:pt x="11001" y="7241"/>
                  </a:cubicBezTo>
                  <a:close/>
                  <a:moveTo>
                    <a:pt x="5362" y="7316"/>
                  </a:moveTo>
                  <a:cubicBezTo>
                    <a:pt x="5299" y="7316"/>
                    <a:pt x="5237" y="7369"/>
                    <a:pt x="5228" y="7423"/>
                  </a:cubicBezTo>
                  <a:cubicBezTo>
                    <a:pt x="5219" y="7476"/>
                    <a:pt x="5281" y="7548"/>
                    <a:pt x="5335" y="7548"/>
                  </a:cubicBezTo>
                  <a:cubicBezTo>
                    <a:pt x="5339" y="7548"/>
                    <a:pt x="5343" y="7549"/>
                    <a:pt x="5347" y="7549"/>
                  </a:cubicBezTo>
                  <a:cubicBezTo>
                    <a:pt x="5398" y="7549"/>
                    <a:pt x="5460" y="7498"/>
                    <a:pt x="5460" y="7441"/>
                  </a:cubicBezTo>
                  <a:cubicBezTo>
                    <a:pt x="5460" y="7387"/>
                    <a:pt x="5406" y="7325"/>
                    <a:pt x="5362" y="7316"/>
                  </a:cubicBezTo>
                  <a:close/>
                  <a:moveTo>
                    <a:pt x="17218" y="7253"/>
                  </a:moveTo>
                  <a:cubicBezTo>
                    <a:pt x="17200" y="7289"/>
                    <a:pt x="17164" y="7316"/>
                    <a:pt x="17164" y="7360"/>
                  </a:cubicBezTo>
                  <a:cubicBezTo>
                    <a:pt x="17146" y="7485"/>
                    <a:pt x="17244" y="7574"/>
                    <a:pt x="17351" y="7574"/>
                  </a:cubicBezTo>
                  <a:cubicBezTo>
                    <a:pt x="17405" y="7574"/>
                    <a:pt x="17494" y="7512"/>
                    <a:pt x="17512" y="7458"/>
                  </a:cubicBezTo>
                  <a:cubicBezTo>
                    <a:pt x="17512" y="7449"/>
                    <a:pt x="17503" y="7432"/>
                    <a:pt x="17494" y="7423"/>
                  </a:cubicBezTo>
                  <a:cubicBezTo>
                    <a:pt x="17423" y="7405"/>
                    <a:pt x="17378" y="7342"/>
                    <a:pt x="17307" y="7307"/>
                  </a:cubicBezTo>
                  <a:cubicBezTo>
                    <a:pt x="17307" y="7307"/>
                    <a:pt x="17298" y="7298"/>
                    <a:pt x="17298" y="7298"/>
                  </a:cubicBezTo>
                  <a:cubicBezTo>
                    <a:pt x="17271" y="7280"/>
                    <a:pt x="17244" y="7271"/>
                    <a:pt x="17218" y="7253"/>
                  </a:cubicBezTo>
                  <a:close/>
                  <a:moveTo>
                    <a:pt x="6022" y="7342"/>
                  </a:moveTo>
                  <a:cubicBezTo>
                    <a:pt x="5968" y="7342"/>
                    <a:pt x="5897" y="7396"/>
                    <a:pt x="5897" y="7449"/>
                  </a:cubicBezTo>
                  <a:cubicBezTo>
                    <a:pt x="5888" y="7503"/>
                    <a:pt x="5941" y="7565"/>
                    <a:pt x="5995" y="7574"/>
                  </a:cubicBezTo>
                  <a:cubicBezTo>
                    <a:pt x="5999" y="7575"/>
                    <a:pt x="6003" y="7575"/>
                    <a:pt x="6007" y="7575"/>
                  </a:cubicBezTo>
                  <a:cubicBezTo>
                    <a:pt x="6065" y="7575"/>
                    <a:pt x="6120" y="7518"/>
                    <a:pt x="6129" y="7476"/>
                  </a:cubicBezTo>
                  <a:cubicBezTo>
                    <a:pt x="6138" y="7423"/>
                    <a:pt x="6084" y="7351"/>
                    <a:pt x="6022" y="7342"/>
                  </a:cubicBezTo>
                  <a:close/>
                  <a:moveTo>
                    <a:pt x="1683" y="7493"/>
                  </a:moveTo>
                  <a:cubicBezTo>
                    <a:pt x="1672" y="7493"/>
                    <a:pt x="1661" y="7496"/>
                    <a:pt x="1650" y="7503"/>
                  </a:cubicBezTo>
                  <a:cubicBezTo>
                    <a:pt x="1633" y="7512"/>
                    <a:pt x="1606" y="7530"/>
                    <a:pt x="1606" y="7548"/>
                  </a:cubicBezTo>
                  <a:cubicBezTo>
                    <a:pt x="1615" y="7574"/>
                    <a:pt x="1641" y="7574"/>
                    <a:pt x="1668" y="7574"/>
                  </a:cubicBezTo>
                  <a:lnTo>
                    <a:pt x="1695" y="7574"/>
                  </a:lnTo>
                  <a:cubicBezTo>
                    <a:pt x="1695" y="7583"/>
                    <a:pt x="1695" y="7583"/>
                    <a:pt x="1695" y="7583"/>
                  </a:cubicBezTo>
                  <a:cubicBezTo>
                    <a:pt x="1713" y="7583"/>
                    <a:pt x="1740" y="7583"/>
                    <a:pt x="1766" y="7574"/>
                  </a:cubicBezTo>
                  <a:cubicBezTo>
                    <a:pt x="1766" y="7548"/>
                    <a:pt x="1740" y="7530"/>
                    <a:pt x="1722" y="7512"/>
                  </a:cubicBezTo>
                  <a:cubicBezTo>
                    <a:pt x="1716" y="7501"/>
                    <a:pt x="1701" y="7493"/>
                    <a:pt x="1683" y="7493"/>
                  </a:cubicBezTo>
                  <a:close/>
                  <a:moveTo>
                    <a:pt x="11673" y="7279"/>
                  </a:moveTo>
                  <a:cubicBezTo>
                    <a:pt x="11605" y="7279"/>
                    <a:pt x="11534" y="7339"/>
                    <a:pt x="11526" y="7423"/>
                  </a:cubicBezTo>
                  <a:cubicBezTo>
                    <a:pt x="11517" y="7494"/>
                    <a:pt x="11588" y="7574"/>
                    <a:pt x="11669" y="7583"/>
                  </a:cubicBezTo>
                  <a:cubicBezTo>
                    <a:pt x="11672" y="7584"/>
                    <a:pt x="11676" y="7584"/>
                    <a:pt x="11680" y="7584"/>
                  </a:cubicBezTo>
                  <a:cubicBezTo>
                    <a:pt x="11741" y="7584"/>
                    <a:pt x="11821" y="7517"/>
                    <a:pt x="11829" y="7449"/>
                  </a:cubicBezTo>
                  <a:cubicBezTo>
                    <a:pt x="11829" y="7369"/>
                    <a:pt x="11776" y="7289"/>
                    <a:pt x="11687" y="7280"/>
                  </a:cubicBezTo>
                  <a:cubicBezTo>
                    <a:pt x="11682" y="7279"/>
                    <a:pt x="11677" y="7279"/>
                    <a:pt x="11673" y="7279"/>
                  </a:cubicBezTo>
                  <a:close/>
                  <a:moveTo>
                    <a:pt x="12337" y="7305"/>
                  </a:moveTo>
                  <a:cubicBezTo>
                    <a:pt x="12256" y="7305"/>
                    <a:pt x="12211" y="7343"/>
                    <a:pt x="12195" y="7432"/>
                  </a:cubicBezTo>
                  <a:cubicBezTo>
                    <a:pt x="12186" y="7539"/>
                    <a:pt x="12222" y="7592"/>
                    <a:pt x="12320" y="7610"/>
                  </a:cubicBezTo>
                  <a:cubicBezTo>
                    <a:pt x="12330" y="7611"/>
                    <a:pt x="12340" y="7611"/>
                    <a:pt x="12350" y="7611"/>
                  </a:cubicBezTo>
                  <a:cubicBezTo>
                    <a:pt x="12437" y="7611"/>
                    <a:pt x="12481" y="7573"/>
                    <a:pt x="12489" y="7476"/>
                  </a:cubicBezTo>
                  <a:cubicBezTo>
                    <a:pt x="12507" y="7378"/>
                    <a:pt x="12463" y="7325"/>
                    <a:pt x="12365" y="7307"/>
                  </a:cubicBezTo>
                  <a:cubicBezTo>
                    <a:pt x="12355" y="7306"/>
                    <a:pt x="12346" y="7305"/>
                    <a:pt x="12337" y="7305"/>
                  </a:cubicBezTo>
                  <a:close/>
                  <a:moveTo>
                    <a:pt x="6670" y="7386"/>
                  </a:moveTo>
                  <a:cubicBezTo>
                    <a:pt x="6611" y="7386"/>
                    <a:pt x="6574" y="7421"/>
                    <a:pt x="6566" y="7485"/>
                  </a:cubicBezTo>
                  <a:cubicBezTo>
                    <a:pt x="6548" y="7565"/>
                    <a:pt x="6584" y="7610"/>
                    <a:pt x="6664" y="7619"/>
                  </a:cubicBezTo>
                  <a:cubicBezTo>
                    <a:pt x="6671" y="7620"/>
                    <a:pt x="6678" y="7620"/>
                    <a:pt x="6685" y="7620"/>
                  </a:cubicBezTo>
                  <a:cubicBezTo>
                    <a:pt x="6744" y="7620"/>
                    <a:pt x="6781" y="7585"/>
                    <a:pt x="6789" y="7521"/>
                  </a:cubicBezTo>
                  <a:cubicBezTo>
                    <a:pt x="6807" y="7441"/>
                    <a:pt x="6771" y="7396"/>
                    <a:pt x="6691" y="7387"/>
                  </a:cubicBezTo>
                  <a:cubicBezTo>
                    <a:pt x="6684" y="7386"/>
                    <a:pt x="6677" y="7386"/>
                    <a:pt x="6670" y="7386"/>
                  </a:cubicBezTo>
                  <a:close/>
                  <a:moveTo>
                    <a:pt x="7351" y="7401"/>
                  </a:moveTo>
                  <a:cubicBezTo>
                    <a:pt x="7335" y="7401"/>
                    <a:pt x="7316" y="7407"/>
                    <a:pt x="7297" y="7414"/>
                  </a:cubicBezTo>
                  <a:cubicBezTo>
                    <a:pt x="7253" y="7432"/>
                    <a:pt x="7235" y="7467"/>
                    <a:pt x="7217" y="7512"/>
                  </a:cubicBezTo>
                  <a:cubicBezTo>
                    <a:pt x="7208" y="7530"/>
                    <a:pt x="7226" y="7565"/>
                    <a:pt x="7235" y="7592"/>
                  </a:cubicBezTo>
                  <a:cubicBezTo>
                    <a:pt x="7253" y="7628"/>
                    <a:pt x="7297" y="7637"/>
                    <a:pt x="7324" y="7664"/>
                  </a:cubicBezTo>
                  <a:cubicBezTo>
                    <a:pt x="7351" y="7655"/>
                    <a:pt x="7378" y="7646"/>
                    <a:pt x="7404" y="7637"/>
                  </a:cubicBezTo>
                  <a:cubicBezTo>
                    <a:pt x="7449" y="7628"/>
                    <a:pt x="7458" y="7583"/>
                    <a:pt x="7476" y="7548"/>
                  </a:cubicBezTo>
                  <a:cubicBezTo>
                    <a:pt x="7485" y="7530"/>
                    <a:pt x="7467" y="7503"/>
                    <a:pt x="7458" y="7476"/>
                  </a:cubicBezTo>
                  <a:cubicBezTo>
                    <a:pt x="7440" y="7441"/>
                    <a:pt x="7404" y="7414"/>
                    <a:pt x="7369" y="7405"/>
                  </a:cubicBezTo>
                  <a:cubicBezTo>
                    <a:pt x="7364" y="7402"/>
                    <a:pt x="7358" y="7401"/>
                    <a:pt x="7351" y="7401"/>
                  </a:cubicBezTo>
                  <a:close/>
                  <a:moveTo>
                    <a:pt x="13043" y="7333"/>
                  </a:moveTo>
                  <a:cubicBezTo>
                    <a:pt x="12998" y="7351"/>
                    <a:pt x="12953" y="7351"/>
                    <a:pt x="12918" y="7369"/>
                  </a:cubicBezTo>
                  <a:cubicBezTo>
                    <a:pt x="12882" y="7396"/>
                    <a:pt x="12873" y="7441"/>
                    <a:pt x="12846" y="7476"/>
                  </a:cubicBezTo>
                  <a:cubicBezTo>
                    <a:pt x="12864" y="7512"/>
                    <a:pt x="12855" y="7556"/>
                    <a:pt x="12873" y="7592"/>
                  </a:cubicBezTo>
                  <a:cubicBezTo>
                    <a:pt x="12900" y="7628"/>
                    <a:pt x="12953" y="7637"/>
                    <a:pt x="12980" y="7664"/>
                  </a:cubicBezTo>
                  <a:cubicBezTo>
                    <a:pt x="13025" y="7655"/>
                    <a:pt x="13060" y="7655"/>
                    <a:pt x="13096" y="7637"/>
                  </a:cubicBezTo>
                  <a:cubicBezTo>
                    <a:pt x="13141" y="7610"/>
                    <a:pt x="13150" y="7556"/>
                    <a:pt x="13176" y="7530"/>
                  </a:cubicBezTo>
                  <a:cubicBezTo>
                    <a:pt x="13167" y="7485"/>
                    <a:pt x="13159" y="7449"/>
                    <a:pt x="13141" y="7414"/>
                  </a:cubicBezTo>
                  <a:cubicBezTo>
                    <a:pt x="13123" y="7369"/>
                    <a:pt x="13069" y="7369"/>
                    <a:pt x="13043" y="7333"/>
                  </a:cubicBezTo>
                  <a:close/>
                  <a:moveTo>
                    <a:pt x="2337" y="7519"/>
                  </a:moveTo>
                  <a:cubicBezTo>
                    <a:pt x="2294" y="7519"/>
                    <a:pt x="2273" y="7540"/>
                    <a:pt x="2266" y="7592"/>
                  </a:cubicBezTo>
                  <a:cubicBezTo>
                    <a:pt x="2257" y="7655"/>
                    <a:pt x="2275" y="7672"/>
                    <a:pt x="2337" y="7681"/>
                  </a:cubicBezTo>
                  <a:cubicBezTo>
                    <a:pt x="2346" y="7683"/>
                    <a:pt x="2354" y="7684"/>
                    <a:pt x="2361" y="7684"/>
                  </a:cubicBezTo>
                  <a:cubicBezTo>
                    <a:pt x="2399" y="7684"/>
                    <a:pt x="2419" y="7664"/>
                    <a:pt x="2427" y="7619"/>
                  </a:cubicBezTo>
                  <a:cubicBezTo>
                    <a:pt x="2435" y="7556"/>
                    <a:pt x="2418" y="7530"/>
                    <a:pt x="2364" y="7521"/>
                  </a:cubicBezTo>
                  <a:cubicBezTo>
                    <a:pt x="2354" y="7519"/>
                    <a:pt x="2345" y="7519"/>
                    <a:pt x="2337" y="7519"/>
                  </a:cubicBezTo>
                  <a:close/>
                  <a:moveTo>
                    <a:pt x="13683" y="7360"/>
                  </a:moveTo>
                  <a:cubicBezTo>
                    <a:pt x="13613" y="7360"/>
                    <a:pt x="13524" y="7435"/>
                    <a:pt x="13515" y="7503"/>
                  </a:cubicBezTo>
                  <a:cubicBezTo>
                    <a:pt x="13506" y="7583"/>
                    <a:pt x="13578" y="7690"/>
                    <a:pt x="13658" y="7690"/>
                  </a:cubicBezTo>
                  <a:cubicBezTo>
                    <a:pt x="13663" y="7691"/>
                    <a:pt x="13667" y="7691"/>
                    <a:pt x="13672" y="7691"/>
                  </a:cubicBezTo>
                  <a:cubicBezTo>
                    <a:pt x="13749" y="7691"/>
                    <a:pt x="13837" y="7623"/>
                    <a:pt x="13845" y="7548"/>
                  </a:cubicBezTo>
                  <a:cubicBezTo>
                    <a:pt x="13854" y="7467"/>
                    <a:pt x="13774" y="7369"/>
                    <a:pt x="13694" y="7360"/>
                  </a:cubicBezTo>
                  <a:cubicBezTo>
                    <a:pt x="13690" y="7360"/>
                    <a:pt x="13686" y="7360"/>
                    <a:pt x="13683" y="7360"/>
                  </a:cubicBezTo>
                  <a:close/>
                  <a:moveTo>
                    <a:pt x="8029" y="7441"/>
                  </a:moveTo>
                  <a:cubicBezTo>
                    <a:pt x="7993" y="7441"/>
                    <a:pt x="7958" y="7449"/>
                    <a:pt x="7931" y="7467"/>
                  </a:cubicBezTo>
                  <a:cubicBezTo>
                    <a:pt x="7904" y="7485"/>
                    <a:pt x="7895" y="7521"/>
                    <a:pt x="7877" y="7556"/>
                  </a:cubicBezTo>
                  <a:cubicBezTo>
                    <a:pt x="7868" y="7592"/>
                    <a:pt x="7895" y="7619"/>
                    <a:pt x="7904" y="7646"/>
                  </a:cubicBezTo>
                  <a:cubicBezTo>
                    <a:pt x="7922" y="7672"/>
                    <a:pt x="7958" y="7690"/>
                    <a:pt x="7993" y="7708"/>
                  </a:cubicBezTo>
                  <a:cubicBezTo>
                    <a:pt x="8029" y="7699"/>
                    <a:pt x="8074" y="7699"/>
                    <a:pt x="8091" y="7672"/>
                  </a:cubicBezTo>
                  <a:cubicBezTo>
                    <a:pt x="8118" y="7655"/>
                    <a:pt x="8145" y="7628"/>
                    <a:pt x="8145" y="7592"/>
                  </a:cubicBezTo>
                  <a:cubicBezTo>
                    <a:pt x="8136" y="7556"/>
                    <a:pt x="8136" y="7512"/>
                    <a:pt x="8118" y="7494"/>
                  </a:cubicBezTo>
                  <a:cubicBezTo>
                    <a:pt x="8091" y="7476"/>
                    <a:pt x="8065" y="7441"/>
                    <a:pt x="8029" y="7441"/>
                  </a:cubicBezTo>
                  <a:close/>
                  <a:moveTo>
                    <a:pt x="2997" y="7563"/>
                  </a:moveTo>
                  <a:cubicBezTo>
                    <a:pt x="2954" y="7563"/>
                    <a:pt x="2934" y="7584"/>
                    <a:pt x="2926" y="7637"/>
                  </a:cubicBezTo>
                  <a:cubicBezTo>
                    <a:pt x="2926" y="7690"/>
                    <a:pt x="2944" y="7717"/>
                    <a:pt x="3006" y="7726"/>
                  </a:cubicBezTo>
                  <a:cubicBezTo>
                    <a:pt x="3015" y="7727"/>
                    <a:pt x="3023" y="7728"/>
                    <a:pt x="3030" y="7728"/>
                  </a:cubicBezTo>
                  <a:cubicBezTo>
                    <a:pt x="3068" y="7728"/>
                    <a:pt x="3088" y="7707"/>
                    <a:pt x="3096" y="7655"/>
                  </a:cubicBezTo>
                  <a:cubicBezTo>
                    <a:pt x="3105" y="7601"/>
                    <a:pt x="3087" y="7574"/>
                    <a:pt x="3024" y="7565"/>
                  </a:cubicBezTo>
                  <a:cubicBezTo>
                    <a:pt x="3014" y="7564"/>
                    <a:pt x="3005" y="7563"/>
                    <a:pt x="2997" y="7563"/>
                  </a:cubicBezTo>
                  <a:close/>
                  <a:moveTo>
                    <a:pt x="14344" y="7404"/>
                  </a:moveTo>
                  <a:cubicBezTo>
                    <a:pt x="14256" y="7404"/>
                    <a:pt x="14193" y="7464"/>
                    <a:pt x="14184" y="7548"/>
                  </a:cubicBezTo>
                  <a:cubicBezTo>
                    <a:pt x="14167" y="7637"/>
                    <a:pt x="14220" y="7726"/>
                    <a:pt x="14327" y="7735"/>
                  </a:cubicBezTo>
                  <a:cubicBezTo>
                    <a:pt x="14333" y="7735"/>
                    <a:pt x="14339" y="7736"/>
                    <a:pt x="14344" y="7736"/>
                  </a:cubicBezTo>
                  <a:cubicBezTo>
                    <a:pt x="14426" y="7736"/>
                    <a:pt x="14497" y="7676"/>
                    <a:pt x="14506" y="7592"/>
                  </a:cubicBezTo>
                  <a:cubicBezTo>
                    <a:pt x="14515" y="7494"/>
                    <a:pt x="14461" y="7414"/>
                    <a:pt x="14363" y="7405"/>
                  </a:cubicBezTo>
                  <a:cubicBezTo>
                    <a:pt x="14357" y="7404"/>
                    <a:pt x="14350" y="7404"/>
                    <a:pt x="14344" y="7404"/>
                  </a:cubicBezTo>
                  <a:close/>
                  <a:moveTo>
                    <a:pt x="8681" y="7464"/>
                  </a:moveTo>
                  <a:cubicBezTo>
                    <a:pt x="8618" y="7464"/>
                    <a:pt x="8554" y="7519"/>
                    <a:pt x="8546" y="7574"/>
                  </a:cubicBezTo>
                  <a:cubicBezTo>
                    <a:pt x="8537" y="7655"/>
                    <a:pt x="8582" y="7717"/>
                    <a:pt x="8653" y="7735"/>
                  </a:cubicBezTo>
                  <a:cubicBezTo>
                    <a:pt x="8660" y="7736"/>
                    <a:pt x="8667" y="7736"/>
                    <a:pt x="8673" y="7736"/>
                  </a:cubicBezTo>
                  <a:cubicBezTo>
                    <a:pt x="8744" y="7736"/>
                    <a:pt x="8798" y="7692"/>
                    <a:pt x="8814" y="7619"/>
                  </a:cubicBezTo>
                  <a:cubicBezTo>
                    <a:pt x="8823" y="7548"/>
                    <a:pt x="8778" y="7485"/>
                    <a:pt x="8707" y="7467"/>
                  </a:cubicBezTo>
                  <a:cubicBezTo>
                    <a:pt x="8699" y="7465"/>
                    <a:pt x="8690" y="7464"/>
                    <a:pt x="8681" y="7464"/>
                  </a:cubicBezTo>
                  <a:close/>
                  <a:moveTo>
                    <a:pt x="14975" y="7429"/>
                  </a:moveTo>
                  <a:cubicBezTo>
                    <a:pt x="14900" y="7429"/>
                    <a:pt x="14843" y="7487"/>
                    <a:pt x="14827" y="7574"/>
                  </a:cubicBezTo>
                  <a:cubicBezTo>
                    <a:pt x="14818" y="7681"/>
                    <a:pt x="14871" y="7744"/>
                    <a:pt x="14978" y="7762"/>
                  </a:cubicBezTo>
                  <a:cubicBezTo>
                    <a:pt x="14990" y="7764"/>
                    <a:pt x="15000" y="7765"/>
                    <a:pt x="15010" y="7765"/>
                  </a:cubicBezTo>
                  <a:cubicBezTo>
                    <a:pt x="15041" y="7765"/>
                    <a:pt x="15068" y="7755"/>
                    <a:pt x="15094" y="7735"/>
                  </a:cubicBezTo>
                  <a:cubicBezTo>
                    <a:pt x="15139" y="7699"/>
                    <a:pt x="15157" y="7664"/>
                    <a:pt x="15157" y="7610"/>
                  </a:cubicBezTo>
                  <a:cubicBezTo>
                    <a:pt x="15175" y="7565"/>
                    <a:pt x="15157" y="7530"/>
                    <a:pt x="15130" y="7494"/>
                  </a:cubicBezTo>
                  <a:cubicBezTo>
                    <a:pt x="15103" y="7449"/>
                    <a:pt x="15059" y="7432"/>
                    <a:pt x="15005" y="7432"/>
                  </a:cubicBezTo>
                  <a:cubicBezTo>
                    <a:pt x="14995" y="7430"/>
                    <a:pt x="14985" y="7429"/>
                    <a:pt x="14975" y="7429"/>
                  </a:cubicBezTo>
                  <a:close/>
                  <a:moveTo>
                    <a:pt x="3659" y="7573"/>
                  </a:moveTo>
                  <a:cubicBezTo>
                    <a:pt x="3612" y="7573"/>
                    <a:pt x="3568" y="7607"/>
                    <a:pt x="3568" y="7664"/>
                  </a:cubicBezTo>
                  <a:cubicBezTo>
                    <a:pt x="3560" y="7717"/>
                    <a:pt x="3595" y="7762"/>
                    <a:pt x="3658" y="7771"/>
                  </a:cubicBezTo>
                  <a:cubicBezTo>
                    <a:pt x="3711" y="7771"/>
                    <a:pt x="3756" y="7735"/>
                    <a:pt x="3765" y="7681"/>
                  </a:cubicBezTo>
                  <a:cubicBezTo>
                    <a:pt x="3765" y="7628"/>
                    <a:pt x="3729" y="7574"/>
                    <a:pt x="3675" y="7574"/>
                  </a:cubicBezTo>
                  <a:cubicBezTo>
                    <a:pt x="3670" y="7573"/>
                    <a:pt x="3665" y="7573"/>
                    <a:pt x="3659" y="7573"/>
                  </a:cubicBezTo>
                  <a:close/>
                  <a:moveTo>
                    <a:pt x="9301" y="7507"/>
                  </a:moveTo>
                  <a:cubicBezTo>
                    <a:pt x="9285" y="7507"/>
                    <a:pt x="9269" y="7512"/>
                    <a:pt x="9251" y="7530"/>
                  </a:cubicBezTo>
                  <a:cubicBezTo>
                    <a:pt x="9224" y="7556"/>
                    <a:pt x="9198" y="7574"/>
                    <a:pt x="9198" y="7619"/>
                  </a:cubicBezTo>
                  <a:cubicBezTo>
                    <a:pt x="9198" y="7655"/>
                    <a:pt x="9189" y="7690"/>
                    <a:pt x="9215" y="7726"/>
                  </a:cubicBezTo>
                  <a:cubicBezTo>
                    <a:pt x="9239" y="7749"/>
                    <a:pt x="9262" y="7772"/>
                    <a:pt x="9291" y="7772"/>
                  </a:cubicBezTo>
                  <a:cubicBezTo>
                    <a:pt x="9295" y="7772"/>
                    <a:pt x="9300" y="7772"/>
                    <a:pt x="9305" y="7771"/>
                  </a:cubicBezTo>
                  <a:cubicBezTo>
                    <a:pt x="9321" y="7774"/>
                    <a:pt x="9335" y="7776"/>
                    <a:pt x="9348" y="7776"/>
                  </a:cubicBezTo>
                  <a:cubicBezTo>
                    <a:pt x="9370" y="7776"/>
                    <a:pt x="9389" y="7770"/>
                    <a:pt x="9412" y="7753"/>
                  </a:cubicBezTo>
                  <a:cubicBezTo>
                    <a:pt x="9447" y="7726"/>
                    <a:pt x="9456" y="7699"/>
                    <a:pt x="9465" y="7664"/>
                  </a:cubicBezTo>
                  <a:cubicBezTo>
                    <a:pt x="9465" y="7628"/>
                    <a:pt x="9465" y="7592"/>
                    <a:pt x="9438" y="7565"/>
                  </a:cubicBezTo>
                  <a:cubicBezTo>
                    <a:pt x="9421" y="7530"/>
                    <a:pt x="9394" y="7512"/>
                    <a:pt x="9358" y="7512"/>
                  </a:cubicBezTo>
                  <a:cubicBezTo>
                    <a:pt x="9336" y="7512"/>
                    <a:pt x="9318" y="7507"/>
                    <a:pt x="9301" y="7507"/>
                  </a:cubicBezTo>
                  <a:close/>
                  <a:moveTo>
                    <a:pt x="15653" y="7473"/>
                  </a:moveTo>
                  <a:cubicBezTo>
                    <a:pt x="15568" y="7473"/>
                    <a:pt x="15511" y="7524"/>
                    <a:pt x="15496" y="7610"/>
                  </a:cubicBezTo>
                  <a:cubicBezTo>
                    <a:pt x="15487" y="7717"/>
                    <a:pt x="15532" y="7788"/>
                    <a:pt x="15639" y="7806"/>
                  </a:cubicBezTo>
                  <a:cubicBezTo>
                    <a:pt x="15646" y="7807"/>
                    <a:pt x="15654" y="7807"/>
                    <a:pt x="15661" y="7807"/>
                  </a:cubicBezTo>
                  <a:cubicBezTo>
                    <a:pt x="15754" y="7807"/>
                    <a:pt x="15809" y="7755"/>
                    <a:pt x="15826" y="7664"/>
                  </a:cubicBezTo>
                  <a:cubicBezTo>
                    <a:pt x="15835" y="7610"/>
                    <a:pt x="15826" y="7574"/>
                    <a:pt x="15799" y="7539"/>
                  </a:cubicBezTo>
                  <a:cubicBezTo>
                    <a:pt x="15772" y="7494"/>
                    <a:pt x="15737" y="7476"/>
                    <a:pt x="15692" y="7476"/>
                  </a:cubicBezTo>
                  <a:cubicBezTo>
                    <a:pt x="15678" y="7474"/>
                    <a:pt x="15665" y="7473"/>
                    <a:pt x="15653" y="7473"/>
                  </a:cubicBezTo>
                  <a:close/>
                  <a:moveTo>
                    <a:pt x="10009" y="7521"/>
                  </a:moveTo>
                  <a:cubicBezTo>
                    <a:pt x="9983" y="7521"/>
                    <a:pt x="9938" y="7530"/>
                    <a:pt x="9902" y="7556"/>
                  </a:cubicBezTo>
                  <a:cubicBezTo>
                    <a:pt x="9876" y="7574"/>
                    <a:pt x="9858" y="7619"/>
                    <a:pt x="9849" y="7655"/>
                  </a:cubicBezTo>
                  <a:cubicBezTo>
                    <a:pt x="9849" y="7690"/>
                    <a:pt x="9867" y="7735"/>
                    <a:pt x="9885" y="7762"/>
                  </a:cubicBezTo>
                  <a:cubicBezTo>
                    <a:pt x="9902" y="7788"/>
                    <a:pt x="9947" y="7806"/>
                    <a:pt x="9974" y="7815"/>
                  </a:cubicBezTo>
                  <a:cubicBezTo>
                    <a:pt x="10009" y="7815"/>
                    <a:pt x="10054" y="7806"/>
                    <a:pt x="10081" y="7780"/>
                  </a:cubicBezTo>
                  <a:cubicBezTo>
                    <a:pt x="10116" y="7762"/>
                    <a:pt x="10125" y="7717"/>
                    <a:pt x="10152" y="7690"/>
                  </a:cubicBezTo>
                  <a:cubicBezTo>
                    <a:pt x="10134" y="7646"/>
                    <a:pt x="10134" y="7610"/>
                    <a:pt x="10108" y="7574"/>
                  </a:cubicBezTo>
                  <a:cubicBezTo>
                    <a:pt x="10090" y="7548"/>
                    <a:pt x="10045" y="7530"/>
                    <a:pt x="10009" y="7521"/>
                  </a:cubicBezTo>
                  <a:close/>
                  <a:moveTo>
                    <a:pt x="4326" y="7609"/>
                  </a:moveTo>
                  <a:cubicBezTo>
                    <a:pt x="4273" y="7609"/>
                    <a:pt x="4237" y="7643"/>
                    <a:pt x="4229" y="7699"/>
                  </a:cubicBezTo>
                  <a:cubicBezTo>
                    <a:pt x="4220" y="7762"/>
                    <a:pt x="4255" y="7806"/>
                    <a:pt x="4318" y="7815"/>
                  </a:cubicBezTo>
                  <a:cubicBezTo>
                    <a:pt x="4324" y="7816"/>
                    <a:pt x="4330" y="7817"/>
                    <a:pt x="4336" y="7817"/>
                  </a:cubicBezTo>
                  <a:cubicBezTo>
                    <a:pt x="4389" y="7817"/>
                    <a:pt x="4425" y="7782"/>
                    <a:pt x="4425" y="7726"/>
                  </a:cubicBezTo>
                  <a:cubicBezTo>
                    <a:pt x="4434" y="7664"/>
                    <a:pt x="4407" y="7619"/>
                    <a:pt x="4345" y="7610"/>
                  </a:cubicBezTo>
                  <a:cubicBezTo>
                    <a:pt x="4338" y="7609"/>
                    <a:pt x="4332" y="7609"/>
                    <a:pt x="4326" y="7609"/>
                  </a:cubicBezTo>
                  <a:close/>
                  <a:moveTo>
                    <a:pt x="16352" y="7485"/>
                  </a:moveTo>
                  <a:cubicBezTo>
                    <a:pt x="16344" y="7493"/>
                    <a:pt x="16336" y="7495"/>
                    <a:pt x="16327" y="7495"/>
                  </a:cubicBezTo>
                  <a:cubicBezTo>
                    <a:pt x="16312" y="7495"/>
                    <a:pt x="16296" y="7489"/>
                    <a:pt x="16282" y="7489"/>
                  </a:cubicBezTo>
                  <a:cubicBezTo>
                    <a:pt x="16275" y="7489"/>
                    <a:pt x="16269" y="7490"/>
                    <a:pt x="16263" y="7494"/>
                  </a:cubicBezTo>
                  <a:cubicBezTo>
                    <a:pt x="16236" y="7521"/>
                    <a:pt x="16201" y="7539"/>
                    <a:pt x="16174" y="7574"/>
                  </a:cubicBezTo>
                  <a:cubicBezTo>
                    <a:pt x="16165" y="7592"/>
                    <a:pt x="16156" y="7619"/>
                    <a:pt x="16147" y="7646"/>
                  </a:cubicBezTo>
                  <a:cubicBezTo>
                    <a:pt x="16147" y="7672"/>
                    <a:pt x="16156" y="7699"/>
                    <a:pt x="16165" y="7726"/>
                  </a:cubicBezTo>
                  <a:cubicBezTo>
                    <a:pt x="16183" y="7762"/>
                    <a:pt x="16210" y="7788"/>
                    <a:pt x="16236" y="7815"/>
                  </a:cubicBezTo>
                  <a:cubicBezTo>
                    <a:pt x="16254" y="7833"/>
                    <a:pt x="16281" y="7833"/>
                    <a:pt x="16317" y="7842"/>
                  </a:cubicBezTo>
                  <a:cubicBezTo>
                    <a:pt x="16361" y="7842"/>
                    <a:pt x="16406" y="7824"/>
                    <a:pt x="16450" y="7788"/>
                  </a:cubicBezTo>
                  <a:cubicBezTo>
                    <a:pt x="16486" y="7762"/>
                    <a:pt x="16477" y="7717"/>
                    <a:pt x="16513" y="7690"/>
                  </a:cubicBezTo>
                  <a:cubicBezTo>
                    <a:pt x="16495" y="7664"/>
                    <a:pt x="16513" y="7628"/>
                    <a:pt x="16495" y="7610"/>
                  </a:cubicBezTo>
                  <a:cubicBezTo>
                    <a:pt x="16477" y="7574"/>
                    <a:pt x="16459" y="7539"/>
                    <a:pt x="16433" y="7512"/>
                  </a:cubicBezTo>
                  <a:cubicBezTo>
                    <a:pt x="16406" y="7494"/>
                    <a:pt x="16379" y="7494"/>
                    <a:pt x="16352" y="7485"/>
                  </a:cubicBezTo>
                  <a:close/>
                  <a:moveTo>
                    <a:pt x="5002" y="7625"/>
                  </a:moveTo>
                  <a:cubicBezTo>
                    <a:pt x="4986" y="7625"/>
                    <a:pt x="4964" y="7638"/>
                    <a:pt x="4942" y="7646"/>
                  </a:cubicBezTo>
                  <a:cubicBezTo>
                    <a:pt x="4907" y="7655"/>
                    <a:pt x="4907" y="7690"/>
                    <a:pt x="4889" y="7717"/>
                  </a:cubicBezTo>
                  <a:cubicBezTo>
                    <a:pt x="4880" y="7735"/>
                    <a:pt x="4898" y="7771"/>
                    <a:pt x="4907" y="7797"/>
                  </a:cubicBezTo>
                  <a:cubicBezTo>
                    <a:pt x="4915" y="7833"/>
                    <a:pt x="4951" y="7833"/>
                    <a:pt x="4978" y="7851"/>
                  </a:cubicBezTo>
                  <a:cubicBezTo>
                    <a:pt x="4981" y="7853"/>
                    <a:pt x="4985" y="7853"/>
                    <a:pt x="4990" y="7853"/>
                  </a:cubicBezTo>
                  <a:cubicBezTo>
                    <a:pt x="5009" y="7853"/>
                    <a:pt x="5037" y="7840"/>
                    <a:pt x="5058" y="7833"/>
                  </a:cubicBezTo>
                  <a:cubicBezTo>
                    <a:pt x="5094" y="7824"/>
                    <a:pt x="5085" y="7780"/>
                    <a:pt x="5112" y="7762"/>
                  </a:cubicBezTo>
                  <a:cubicBezTo>
                    <a:pt x="5112" y="7735"/>
                    <a:pt x="5103" y="7699"/>
                    <a:pt x="5094" y="7681"/>
                  </a:cubicBezTo>
                  <a:cubicBezTo>
                    <a:pt x="5076" y="7646"/>
                    <a:pt x="5040" y="7637"/>
                    <a:pt x="5014" y="7628"/>
                  </a:cubicBezTo>
                  <a:cubicBezTo>
                    <a:pt x="5010" y="7626"/>
                    <a:pt x="5006" y="7625"/>
                    <a:pt x="5002" y="7625"/>
                  </a:cubicBezTo>
                  <a:close/>
                  <a:moveTo>
                    <a:pt x="10659" y="7562"/>
                  </a:moveTo>
                  <a:cubicBezTo>
                    <a:pt x="10633" y="7562"/>
                    <a:pt x="10609" y="7570"/>
                    <a:pt x="10589" y="7583"/>
                  </a:cubicBezTo>
                  <a:cubicBezTo>
                    <a:pt x="10545" y="7601"/>
                    <a:pt x="10527" y="7646"/>
                    <a:pt x="10518" y="7681"/>
                  </a:cubicBezTo>
                  <a:cubicBezTo>
                    <a:pt x="10500" y="7762"/>
                    <a:pt x="10563" y="7842"/>
                    <a:pt x="10643" y="7860"/>
                  </a:cubicBezTo>
                  <a:cubicBezTo>
                    <a:pt x="10678" y="7851"/>
                    <a:pt x="10714" y="7860"/>
                    <a:pt x="10741" y="7833"/>
                  </a:cubicBezTo>
                  <a:cubicBezTo>
                    <a:pt x="10786" y="7806"/>
                    <a:pt x="10794" y="7771"/>
                    <a:pt x="10812" y="7735"/>
                  </a:cubicBezTo>
                  <a:cubicBezTo>
                    <a:pt x="10812" y="7726"/>
                    <a:pt x="10794" y="7646"/>
                    <a:pt x="10794" y="7637"/>
                  </a:cubicBezTo>
                  <a:cubicBezTo>
                    <a:pt x="10768" y="7592"/>
                    <a:pt x="10732" y="7574"/>
                    <a:pt x="10687" y="7565"/>
                  </a:cubicBezTo>
                  <a:cubicBezTo>
                    <a:pt x="10678" y="7563"/>
                    <a:pt x="10668" y="7562"/>
                    <a:pt x="10659" y="7562"/>
                  </a:cubicBezTo>
                  <a:close/>
                  <a:moveTo>
                    <a:pt x="11328" y="7589"/>
                  </a:moveTo>
                  <a:cubicBezTo>
                    <a:pt x="11258" y="7589"/>
                    <a:pt x="11195" y="7645"/>
                    <a:pt x="11187" y="7708"/>
                  </a:cubicBezTo>
                  <a:cubicBezTo>
                    <a:pt x="11169" y="7797"/>
                    <a:pt x="11232" y="7869"/>
                    <a:pt x="11312" y="7887"/>
                  </a:cubicBezTo>
                  <a:cubicBezTo>
                    <a:pt x="11317" y="7887"/>
                    <a:pt x="11322" y="7887"/>
                    <a:pt x="11327" y="7887"/>
                  </a:cubicBezTo>
                  <a:cubicBezTo>
                    <a:pt x="11402" y="7887"/>
                    <a:pt x="11473" y="7828"/>
                    <a:pt x="11481" y="7753"/>
                  </a:cubicBezTo>
                  <a:cubicBezTo>
                    <a:pt x="11490" y="7681"/>
                    <a:pt x="11428" y="7601"/>
                    <a:pt x="11356" y="7592"/>
                  </a:cubicBezTo>
                  <a:cubicBezTo>
                    <a:pt x="11347" y="7590"/>
                    <a:pt x="11338" y="7589"/>
                    <a:pt x="11328" y="7589"/>
                  </a:cubicBezTo>
                  <a:close/>
                  <a:moveTo>
                    <a:pt x="16988" y="7526"/>
                  </a:moveTo>
                  <a:cubicBezTo>
                    <a:pt x="16954" y="7526"/>
                    <a:pt x="16921" y="7536"/>
                    <a:pt x="16888" y="7556"/>
                  </a:cubicBezTo>
                  <a:cubicBezTo>
                    <a:pt x="16852" y="7592"/>
                    <a:pt x="16825" y="7637"/>
                    <a:pt x="16816" y="7681"/>
                  </a:cubicBezTo>
                  <a:cubicBezTo>
                    <a:pt x="16807" y="7717"/>
                    <a:pt x="16825" y="7771"/>
                    <a:pt x="16843" y="7815"/>
                  </a:cubicBezTo>
                  <a:cubicBezTo>
                    <a:pt x="16870" y="7860"/>
                    <a:pt x="16923" y="7869"/>
                    <a:pt x="16968" y="7895"/>
                  </a:cubicBezTo>
                  <a:cubicBezTo>
                    <a:pt x="17012" y="7878"/>
                    <a:pt x="17066" y="7887"/>
                    <a:pt x="17102" y="7851"/>
                  </a:cubicBezTo>
                  <a:cubicBezTo>
                    <a:pt x="17146" y="7824"/>
                    <a:pt x="17164" y="7780"/>
                    <a:pt x="17173" y="7735"/>
                  </a:cubicBezTo>
                  <a:cubicBezTo>
                    <a:pt x="17182" y="7690"/>
                    <a:pt x="17173" y="7646"/>
                    <a:pt x="17146" y="7601"/>
                  </a:cubicBezTo>
                  <a:cubicBezTo>
                    <a:pt x="17119" y="7556"/>
                    <a:pt x="17066" y="7539"/>
                    <a:pt x="17021" y="7530"/>
                  </a:cubicBezTo>
                  <a:cubicBezTo>
                    <a:pt x="17010" y="7527"/>
                    <a:pt x="16999" y="7526"/>
                    <a:pt x="16988" y="7526"/>
                  </a:cubicBezTo>
                  <a:close/>
                  <a:moveTo>
                    <a:pt x="5674" y="7664"/>
                  </a:moveTo>
                  <a:cubicBezTo>
                    <a:pt x="5620" y="7664"/>
                    <a:pt x="5549" y="7717"/>
                    <a:pt x="5549" y="7771"/>
                  </a:cubicBezTo>
                  <a:cubicBezTo>
                    <a:pt x="5549" y="7833"/>
                    <a:pt x="5585" y="7887"/>
                    <a:pt x="5647" y="7895"/>
                  </a:cubicBezTo>
                  <a:cubicBezTo>
                    <a:pt x="5651" y="7896"/>
                    <a:pt x="5655" y="7897"/>
                    <a:pt x="5659" y="7897"/>
                  </a:cubicBezTo>
                  <a:cubicBezTo>
                    <a:pt x="5705" y="7897"/>
                    <a:pt x="5773" y="7854"/>
                    <a:pt x="5781" y="7797"/>
                  </a:cubicBezTo>
                  <a:cubicBezTo>
                    <a:pt x="5790" y="7744"/>
                    <a:pt x="5736" y="7672"/>
                    <a:pt x="5674" y="7664"/>
                  </a:cubicBezTo>
                  <a:close/>
                  <a:moveTo>
                    <a:pt x="17657" y="7546"/>
                  </a:moveTo>
                  <a:cubicBezTo>
                    <a:pt x="17653" y="7546"/>
                    <a:pt x="17650" y="7547"/>
                    <a:pt x="17646" y="7548"/>
                  </a:cubicBezTo>
                  <a:cubicBezTo>
                    <a:pt x="17601" y="7565"/>
                    <a:pt x="17548" y="7574"/>
                    <a:pt x="17521" y="7628"/>
                  </a:cubicBezTo>
                  <a:cubicBezTo>
                    <a:pt x="17512" y="7655"/>
                    <a:pt x="17494" y="7681"/>
                    <a:pt x="17485" y="7690"/>
                  </a:cubicBezTo>
                  <a:cubicBezTo>
                    <a:pt x="17467" y="7824"/>
                    <a:pt x="17566" y="7922"/>
                    <a:pt x="17664" y="7922"/>
                  </a:cubicBezTo>
                  <a:cubicBezTo>
                    <a:pt x="17762" y="7922"/>
                    <a:pt x="17851" y="7824"/>
                    <a:pt x="17851" y="7726"/>
                  </a:cubicBezTo>
                  <a:cubicBezTo>
                    <a:pt x="17842" y="7690"/>
                    <a:pt x="17833" y="7655"/>
                    <a:pt x="17797" y="7637"/>
                  </a:cubicBezTo>
                  <a:cubicBezTo>
                    <a:pt x="17771" y="7619"/>
                    <a:pt x="17744" y="7610"/>
                    <a:pt x="17726" y="7592"/>
                  </a:cubicBezTo>
                  <a:cubicBezTo>
                    <a:pt x="17702" y="7576"/>
                    <a:pt x="17685" y="7546"/>
                    <a:pt x="17657" y="7546"/>
                  </a:cubicBezTo>
                  <a:close/>
                  <a:moveTo>
                    <a:pt x="6329" y="7689"/>
                  </a:moveTo>
                  <a:cubicBezTo>
                    <a:pt x="6263" y="7689"/>
                    <a:pt x="6226" y="7724"/>
                    <a:pt x="6218" y="7788"/>
                  </a:cubicBezTo>
                  <a:cubicBezTo>
                    <a:pt x="6209" y="7869"/>
                    <a:pt x="6236" y="7913"/>
                    <a:pt x="6316" y="7922"/>
                  </a:cubicBezTo>
                  <a:cubicBezTo>
                    <a:pt x="6326" y="7923"/>
                    <a:pt x="6335" y="7924"/>
                    <a:pt x="6344" y="7924"/>
                  </a:cubicBezTo>
                  <a:cubicBezTo>
                    <a:pt x="6407" y="7924"/>
                    <a:pt x="6442" y="7895"/>
                    <a:pt x="6450" y="7824"/>
                  </a:cubicBezTo>
                  <a:cubicBezTo>
                    <a:pt x="6459" y="7744"/>
                    <a:pt x="6423" y="7708"/>
                    <a:pt x="6352" y="7690"/>
                  </a:cubicBezTo>
                  <a:cubicBezTo>
                    <a:pt x="6344" y="7689"/>
                    <a:pt x="6336" y="7689"/>
                    <a:pt x="6329" y="7689"/>
                  </a:cubicBezTo>
                  <a:close/>
                  <a:moveTo>
                    <a:pt x="11989" y="7625"/>
                  </a:moveTo>
                  <a:cubicBezTo>
                    <a:pt x="11950" y="7625"/>
                    <a:pt x="11923" y="7640"/>
                    <a:pt x="11901" y="7655"/>
                  </a:cubicBezTo>
                  <a:cubicBezTo>
                    <a:pt x="11874" y="7681"/>
                    <a:pt x="11847" y="7717"/>
                    <a:pt x="11847" y="7771"/>
                  </a:cubicBezTo>
                  <a:cubicBezTo>
                    <a:pt x="11838" y="7815"/>
                    <a:pt x="11856" y="7851"/>
                    <a:pt x="11874" y="7878"/>
                  </a:cubicBezTo>
                  <a:cubicBezTo>
                    <a:pt x="11901" y="7904"/>
                    <a:pt x="11936" y="7922"/>
                    <a:pt x="11981" y="7931"/>
                  </a:cubicBezTo>
                  <a:cubicBezTo>
                    <a:pt x="11989" y="7933"/>
                    <a:pt x="11997" y="7934"/>
                    <a:pt x="12005" y="7934"/>
                  </a:cubicBezTo>
                  <a:cubicBezTo>
                    <a:pt x="12038" y="7934"/>
                    <a:pt x="12066" y="7919"/>
                    <a:pt x="12088" y="7904"/>
                  </a:cubicBezTo>
                  <a:cubicBezTo>
                    <a:pt x="12124" y="7878"/>
                    <a:pt x="12159" y="7851"/>
                    <a:pt x="12142" y="7797"/>
                  </a:cubicBezTo>
                  <a:cubicBezTo>
                    <a:pt x="12177" y="7753"/>
                    <a:pt x="12142" y="7717"/>
                    <a:pt x="12124" y="7681"/>
                  </a:cubicBezTo>
                  <a:cubicBezTo>
                    <a:pt x="12097" y="7655"/>
                    <a:pt x="12061" y="7637"/>
                    <a:pt x="12017" y="7628"/>
                  </a:cubicBezTo>
                  <a:cubicBezTo>
                    <a:pt x="12007" y="7626"/>
                    <a:pt x="11998" y="7625"/>
                    <a:pt x="11989" y="7625"/>
                  </a:cubicBezTo>
                  <a:close/>
                  <a:moveTo>
                    <a:pt x="12658" y="7653"/>
                  </a:moveTo>
                  <a:cubicBezTo>
                    <a:pt x="12577" y="7653"/>
                    <a:pt x="12532" y="7691"/>
                    <a:pt x="12516" y="7780"/>
                  </a:cubicBezTo>
                  <a:cubicBezTo>
                    <a:pt x="12498" y="7887"/>
                    <a:pt x="12543" y="7940"/>
                    <a:pt x="12641" y="7958"/>
                  </a:cubicBezTo>
                  <a:cubicBezTo>
                    <a:pt x="12652" y="7959"/>
                    <a:pt x="12661" y="7959"/>
                    <a:pt x="12671" y="7959"/>
                  </a:cubicBezTo>
                  <a:cubicBezTo>
                    <a:pt x="12758" y="7959"/>
                    <a:pt x="12803" y="7921"/>
                    <a:pt x="12811" y="7824"/>
                  </a:cubicBezTo>
                  <a:cubicBezTo>
                    <a:pt x="12828" y="7726"/>
                    <a:pt x="12784" y="7672"/>
                    <a:pt x="12686" y="7655"/>
                  </a:cubicBezTo>
                  <a:cubicBezTo>
                    <a:pt x="12676" y="7654"/>
                    <a:pt x="12667" y="7653"/>
                    <a:pt x="12658" y="7653"/>
                  </a:cubicBezTo>
                  <a:close/>
                  <a:moveTo>
                    <a:pt x="6974" y="7731"/>
                  </a:moveTo>
                  <a:cubicBezTo>
                    <a:pt x="6957" y="7731"/>
                    <a:pt x="6942" y="7740"/>
                    <a:pt x="6923" y="7753"/>
                  </a:cubicBezTo>
                  <a:cubicBezTo>
                    <a:pt x="6869" y="7780"/>
                    <a:pt x="6887" y="7833"/>
                    <a:pt x="6878" y="7878"/>
                  </a:cubicBezTo>
                  <a:cubicBezTo>
                    <a:pt x="6869" y="7913"/>
                    <a:pt x="6905" y="7931"/>
                    <a:pt x="6923" y="7949"/>
                  </a:cubicBezTo>
                  <a:cubicBezTo>
                    <a:pt x="6932" y="7967"/>
                    <a:pt x="6958" y="7967"/>
                    <a:pt x="6985" y="7967"/>
                  </a:cubicBezTo>
                  <a:cubicBezTo>
                    <a:pt x="6995" y="7970"/>
                    <a:pt x="7006" y="7972"/>
                    <a:pt x="7017" y="7972"/>
                  </a:cubicBezTo>
                  <a:cubicBezTo>
                    <a:pt x="7037" y="7972"/>
                    <a:pt x="7057" y="7966"/>
                    <a:pt x="7074" y="7949"/>
                  </a:cubicBezTo>
                  <a:cubicBezTo>
                    <a:pt x="7110" y="7931"/>
                    <a:pt x="7110" y="7895"/>
                    <a:pt x="7119" y="7869"/>
                  </a:cubicBezTo>
                  <a:cubicBezTo>
                    <a:pt x="7128" y="7824"/>
                    <a:pt x="7110" y="7797"/>
                    <a:pt x="7083" y="7762"/>
                  </a:cubicBezTo>
                  <a:cubicBezTo>
                    <a:pt x="7065" y="7726"/>
                    <a:pt x="7030" y="7744"/>
                    <a:pt x="6994" y="7735"/>
                  </a:cubicBezTo>
                  <a:cubicBezTo>
                    <a:pt x="6987" y="7733"/>
                    <a:pt x="6980" y="7731"/>
                    <a:pt x="6974" y="7731"/>
                  </a:cubicBezTo>
                  <a:close/>
                  <a:moveTo>
                    <a:pt x="7679" y="7743"/>
                  </a:moveTo>
                  <a:cubicBezTo>
                    <a:pt x="7625" y="7743"/>
                    <a:pt x="7547" y="7801"/>
                    <a:pt x="7538" y="7860"/>
                  </a:cubicBezTo>
                  <a:cubicBezTo>
                    <a:pt x="7520" y="7904"/>
                    <a:pt x="7583" y="8003"/>
                    <a:pt x="7645" y="8011"/>
                  </a:cubicBezTo>
                  <a:cubicBezTo>
                    <a:pt x="7648" y="8012"/>
                    <a:pt x="7652" y="8012"/>
                    <a:pt x="7655" y="8012"/>
                  </a:cubicBezTo>
                  <a:cubicBezTo>
                    <a:pt x="7710" y="8012"/>
                    <a:pt x="7797" y="7946"/>
                    <a:pt x="7797" y="7895"/>
                  </a:cubicBezTo>
                  <a:cubicBezTo>
                    <a:pt x="7806" y="7833"/>
                    <a:pt x="7752" y="7762"/>
                    <a:pt x="7690" y="7744"/>
                  </a:cubicBezTo>
                  <a:cubicBezTo>
                    <a:pt x="7686" y="7743"/>
                    <a:pt x="7683" y="7743"/>
                    <a:pt x="7679" y="7743"/>
                  </a:cubicBezTo>
                  <a:close/>
                  <a:moveTo>
                    <a:pt x="13322" y="7679"/>
                  </a:moveTo>
                  <a:cubicBezTo>
                    <a:pt x="13246" y="7679"/>
                    <a:pt x="13158" y="7751"/>
                    <a:pt x="13150" y="7824"/>
                  </a:cubicBezTo>
                  <a:cubicBezTo>
                    <a:pt x="13141" y="7895"/>
                    <a:pt x="13212" y="7994"/>
                    <a:pt x="13283" y="8011"/>
                  </a:cubicBezTo>
                  <a:cubicBezTo>
                    <a:pt x="13291" y="8013"/>
                    <a:pt x="13299" y="8014"/>
                    <a:pt x="13307" y="8014"/>
                  </a:cubicBezTo>
                  <a:cubicBezTo>
                    <a:pt x="13383" y="8014"/>
                    <a:pt x="13472" y="7941"/>
                    <a:pt x="13480" y="7869"/>
                  </a:cubicBezTo>
                  <a:cubicBezTo>
                    <a:pt x="13489" y="7797"/>
                    <a:pt x="13417" y="7699"/>
                    <a:pt x="13346" y="7681"/>
                  </a:cubicBezTo>
                  <a:cubicBezTo>
                    <a:pt x="13338" y="7680"/>
                    <a:pt x="13330" y="7679"/>
                    <a:pt x="13322" y="7679"/>
                  </a:cubicBezTo>
                  <a:close/>
                  <a:moveTo>
                    <a:pt x="3320" y="7890"/>
                  </a:moveTo>
                  <a:cubicBezTo>
                    <a:pt x="3285" y="7890"/>
                    <a:pt x="3243" y="7914"/>
                    <a:pt x="3229" y="7949"/>
                  </a:cubicBezTo>
                  <a:cubicBezTo>
                    <a:pt x="3229" y="7949"/>
                    <a:pt x="3229" y="7958"/>
                    <a:pt x="3229" y="7958"/>
                  </a:cubicBezTo>
                  <a:cubicBezTo>
                    <a:pt x="3265" y="7967"/>
                    <a:pt x="3301" y="7994"/>
                    <a:pt x="3336" y="7994"/>
                  </a:cubicBezTo>
                  <a:cubicBezTo>
                    <a:pt x="3363" y="7994"/>
                    <a:pt x="3390" y="7994"/>
                    <a:pt x="3408" y="8020"/>
                  </a:cubicBezTo>
                  <a:cubicBezTo>
                    <a:pt x="3408" y="8011"/>
                    <a:pt x="3417" y="8011"/>
                    <a:pt x="3417" y="8003"/>
                  </a:cubicBezTo>
                  <a:cubicBezTo>
                    <a:pt x="3426" y="7958"/>
                    <a:pt x="3390" y="7904"/>
                    <a:pt x="3345" y="7895"/>
                  </a:cubicBezTo>
                  <a:cubicBezTo>
                    <a:pt x="3338" y="7892"/>
                    <a:pt x="3329" y="7890"/>
                    <a:pt x="3320" y="7890"/>
                  </a:cubicBezTo>
                  <a:close/>
                  <a:moveTo>
                    <a:pt x="13991" y="7707"/>
                  </a:moveTo>
                  <a:cubicBezTo>
                    <a:pt x="13907" y="7707"/>
                    <a:pt x="13827" y="7776"/>
                    <a:pt x="13819" y="7860"/>
                  </a:cubicBezTo>
                  <a:cubicBezTo>
                    <a:pt x="13810" y="7931"/>
                    <a:pt x="13881" y="8029"/>
                    <a:pt x="13961" y="8038"/>
                  </a:cubicBezTo>
                  <a:cubicBezTo>
                    <a:pt x="13966" y="8039"/>
                    <a:pt x="13971" y="8039"/>
                    <a:pt x="13975" y="8039"/>
                  </a:cubicBezTo>
                  <a:cubicBezTo>
                    <a:pt x="14053" y="8039"/>
                    <a:pt x="14140" y="7971"/>
                    <a:pt x="14149" y="7887"/>
                  </a:cubicBezTo>
                  <a:cubicBezTo>
                    <a:pt x="14158" y="7815"/>
                    <a:pt x="14086" y="7717"/>
                    <a:pt x="14006" y="7708"/>
                  </a:cubicBezTo>
                  <a:cubicBezTo>
                    <a:pt x="14001" y="7708"/>
                    <a:pt x="13996" y="7707"/>
                    <a:pt x="13991" y="7707"/>
                  </a:cubicBezTo>
                  <a:close/>
                  <a:moveTo>
                    <a:pt x="8312" y="7787"/>
                  </a:moveTo>
                  <a:cubicBezTo>
                    <a:pt x="8243" y="7787"/>
                    <a:pt x="8197" y="7831"/>
                    <a:pt x="8181" y="7904"/>
                  </a:cubicBezTo>
                  <a:cubicBezTo>
                    <a:pt x="8172" y="7985"/>
                    <a:pt x="8216" y="8038"/>
                    <a:pt x="8305" y="8047"/>
                  </a:cubicBezTo>
                  <a:cubicBezTo>
                    <a:pt x="8315" y="8049"/>
                    <a:pt x="8324" y="8051"/>
                    <a:pt x="8333" y="8051"/>
                  </a:cubicBezTo>
                  <a:cubicBezTo>
                    <a:pt x="8392" y="8051"/>
                    <a:pt x="8440" y="8001"/>
                    <a:pt x="8448" y="7931"/>
                  </a:cubicBezTo>
                  <a:cubicBezTo>
                    <a:pt x="8457" y="7860"/>
                    <a:pt x="8413" y="7797"/>
                    <a:pt x="8332" y="7788"/>
                  </a:cubicBezTo>
                  <a:cubicBezTo>
                    <a:pt x="8325" y="7788"/>
                    <a:pt x="8319" y="7787"/>
                    <a:pt x="8312" y="7787"/>
                  </a:cubicBezTo>
                  <a:close/>
                  <a:moveTo>
                    <a:pt x="8981" y="7814"/>
                  </a:moveTo>
                  <a:cubicBezTo>
                    <a:pt x="8912" y="7814"/>
                    <a:pt x="8866" y="7857"/>
                    <a:pt x="8850" y="7922"/>
                  </a:cubicBezTo>
                  <a:cubicBezTo>
                    <a:pt x="8841" y="8003"/>
                    <a:pt x="8885" y="8065"/>
                    <a:pt x="8966" y="8074"/>
                  </a:cubicBezTo>
                  <a:cubicBezTo>
                    <a:pt x="8976" y="8076"/>
                    <a:pt x="8986" y="8077"/>
                    <a:pt x="8996" y="8077"/>
                  </a:cubicBezTo>
                  <a:cubicBezTo>
                    <a:pt x="9061" y="8077"/>
                    <a:pt x="9110" y="8028"/>
                    <a:pt x="9117" y="7958"/>
                  </a:cubicBezTo>
                  <a:cubicBezTo>
                    <a:pt x="9126" y="7878"/>
                    <a:pt x="9082" y="7824"/>
                    <a:pt x="9001" y="7815"/>
                  </a:cubicBezTo>
                  <a:cubicBezTo>
                    <a:pt x="8995" y="7814"/>
                    <a:pt x="8988" y="7814"/>
                    <a:pt x="8981" y="7814"/>
                  </a:cubicBezTo>
                  <a:close/>
                  <a:moveTo>
                    <a:pt x="14640" y="7752"/>
                  </a:moveTo>
                  <a:cubicBezTo>
                    <a:pt x="14566" y="7752"/>
                    <a:pt x="14496" y="7804"/>
                    <a:pt x="14488" y="7895"/>
                  </a:cubicBezTo>
                  <a:cubicBezTo>
                    <a:pt x="14470" y="7994"/>
                    <a:pt x="14541" y="8074"/>
                    <a:pt x="14631" y="8083"/>
                  </a:cubicBezTo>
                  <a:cubicBezTo>
                    <a:pt x="14637" y="8083"/>
                    <a:pt x="14643" y="8084"/>
                    <a:pt x="14649" y="8084"/>
                  </a:cubicBezTo>
                  <a:cubicBezTo>
                    <a:pt x="14737" y="8084"/>
                    <a:pt x="14801" y="8023"/>
                    <a:pt x="14818" y="7931"/>
                  </a:cubicBezTo>
                  <a:cubicBezTo>
                    <a:pt x="14818" y="7842"/>
                    <a:pt x="14773" y="7762"/>
                    <a:pt x="14657" y="7753"/>
                  </a:cubicBezTo>
                  <a:cubicBezTo>
                    <a:pt x="14651" y="7752"/>
                    <a:pt x="14646" y="7752"/>
                    <a:pt x="14640" y="7752"/>
                  </a:cubicBezTo>
                  <a:close/>
                  <a:moveTo>
                    <a:pt x="15299" y="7776"/>
                  </a:moveTo>
                  <a:cubicBezTo>
                    <a:pt x="15220" y="7776"/>
                    <a:pt x="15164" y="7829"/>
                    <a:pt x="15148" y="7922"/>
                  </a:cubicBezTo>
                  <a:cubicBezTo>
                    <a:pt x="15139" y="8020"/>
                    <a:pt x="15193" y="8092"/>
                    <a:pt x="15300" y="8110"/>
                  </a:cubicBezTo>
                  <a:cubicBezTo>
                    <a:pt x="15311" y="8112"/>
                    <a:pt x="15321" y="8113"/>
                    <a:pt x="15332" y="8113"/>
                  </a:cubicBezTo>
                  <a:cubicBezTo>
                    <a:pt x="15362" y="8113"/>
                    <a:pt x="15389" y="8103"/>
                    <a:pt x="15416" y="8083"/>
                  </a:cubicBezTo>
                  <a:cubicBezTo>
                    <a:pt x="15460" y="8047"/>
                    <a:pt x="15478" y="8011"/>
                    <a:pt x="15487" y="7958"/>
                  </a:cubicBezTo>
                  <a:cubicBezTo>
                    <a:pt x="15496" y="7860"/>
                    <a:pt x="15442" y="7788"/>
                    <a:pt x="15335" y="7780"/>
                  </a:cubicBezTo>
                  <a:cubicBezTo>
                    <a:pt x="15323" y="7777"/>
                    <a:pt x="15311" y="7776"/>
                    <a:pt x="15299" y="7776"/>
                  </a:cubicBezTo>
                  <a:close/>
                  <a:moveTo>
                    <a:pt x="3977" y="7912"/>
                  </a:moveTo>
                  <a:cubicBezTo>
                    <a:pt x="3956" y="7912"/>
                    <a:pt x="3939" y="7932"/>
                    <a:pt x="3916" y="7940"/>
                  </a:cubicBezTo>
                  <a:cubicBezTo>
                    <a:pt x="3890" y="7958"/>
                    <a:pt x="3890" y="7985"/>
                    <a:pt x="3881" y="8011"/>
                  </a:cubicBezTo>
                  <a:cubicBezTo>
                    <a:pt x="3872" y="8047"/>
                    <a:pt x="3899" y="8065"/>
                    <a:pt x="3907" y="8083"/>
                  </a:cubicBezTo>
                  <a:cubicBezTo>
                    <a:pt x="3925" y="8119"/>
                    <a:pt x="3952" y="8110"/>
                    <a:pt x="3979" y="8119"/>
                  </a:cubicBezTo>
                  <a:cubicBezTo>
                    <a:pt x="3984" y="8120"/>
                    <a:pt x="3988" y="8120"/>
                    <a:pt x="3993" y="8120"/>
                  </a:cubicBezTo>
                  <a:cubicBezTo>
                    <a:pt x="4019" y="8120"/>
                    <a:pt x="4035" y="8099"/>
                    <a:pt x="4050" y="8092"/>
                  </a:cubicBezTo>
                  <a:cubicBezTo>
                    <a:pt x="4086" y="8074"/>
                    <a:pt x="4077" y="8047"/>
                    <a:pt x="4086" y="8020"/>
                  </a:cubicBezTo>
                  <a:cubicBezTo>
                    <a:pt x="4095" y="7994"/>
                    <a:pt x="4077" y="7976"/>
                    <a:pt x="4059" y="7949"/>
                  </a:cubicBezTo>
                  <a:cubicBezTo>
                    <a:pt x="4041" y="7922"/>
                    <a:pt x="4014" y="7922"/>
                    <a:pt x="3988" y="7913"/>
                  </a:cubicBezTo>
                  <a:cubicBezTo>
                    <a:pt x="3984" y="7912"/>
                    <a:pt x="3980" y="7912"/>
                    <a:pt x="3977" y="7912"/>
                  </a:cubicBezTo>
                  <a:close/>
                  <a:moveTo>
                    <a:pt x="9632" y="7852"/>
                  </a:moveTo>
                  <a:cubicBezTo>
                    <a:pt x="9609" y="7852"/>
                    <a:pt x="9589" y="7865"/>
                    <a:pt x="9563" y="7878"/>
                  </a:cubicBezTo>
                  <a:cubicBezTo>
                    <a:pt x="9528" y="7904"/>
                    <a:pt x="9528" y="7940"/>
                    <a:pt x="9519" y="7976"/>
                  </a:cubicBezTo>
                  <a:cubicBezTo>
                    <a:pt x="9510" y="8011"/>
                    <a:pt x="9528" y="8038"/>
                    <a:pt x="9546" y="8074"/>
                  </a:cubicBezTo>
                  <a:cubicBezTo>
                    <a:pt x="9563" y="8119"/>
                    <a:pt x="9599" y="8110"/>
                    <a:pt x="9644" y="8119"/>
                  </a:cubicBezTo>
                  <a:cubicBezTo>
                    <a:pt x="9654" y="8123"/>
                    <a:pt x="9663" y="8126"/>
                    <a:pt x="9672" y="8126"/>
                  </a:cubicBezTo>
                  <a:cubicBezTo>
                    <a:pt x="9694" y="8126"/>
                    <a:pt x="9714" y="8111"/>
                    <a:pt x="9733" y="8092"/>
                  </a:cubicBezTo>
                  <a:cubicBezTo>
                    <a:pt x="9769" y="8074"/>
                    <a:pt x="9777" y="8038"/>
                    <a:pt x="9786" y="8003"/>
                  </a:cubicBezTo>
                  <a:cubicBezTo>
                    <a:pt x="9786" y="7967"/>
                    <a:pt x="9786" y="7940"/>
                    <a:pt x="9760" y="7904"/>
                  </a:cubicBezTo>
                  <a:cubicBezTo>
                    <a:pt x="9733" y="7869"/>
                    <a:pt x="9706" y="7860"/>
                    <a:pt x="9661" y="7860"/>
                  </a:cubicBezTo>
                  <a:cubicBezTo>
                    <a:pt x="9651" y="7855"/>
                    <a:pt x="9641" y="7852"/>
                    <a:pt x="9632" y="7852"/>
                  </a:cubicBezTo>
                  <a:close/>
                  <a:moveTo>
                    <a:pt x="4641" y="7956"/>
                  </a:moveTo>
                  <a:cubicBezTo>
                    <a:pt x="4586" y="7956"/>
                    <a:pt x="4558" y="7985"/>
                    <a:pt x="4550" y="8047"/>
                  </a:cubicBezTo>
                  <a:cubicBezTo>
                    <a:pt x="4541" y="8119"/>
                    <a:pt x="4568" y="8145"/>
                    <a:pt x="4639" y="8154"/>
                  </a:cubicBezTo>
                  <a:cubicBezTo>
                    <a:pt x="4653" y="8158"/>
                    <a:pt x="4666" y="8160"/>
                    <a:pt x="4677" y="8160"/>
                  </a:cubicBezTo>
                  <a:cubicBezTo>
                    <a:pt x="4720" y="8160"/>
                    <a:pt x="4739" y="8131"/>
                    <a:pt x="4746" y="8074"/>
                  </a:cubicBezTo>
                  <a:cubicBezTo>
                    <a:pt x="4764" y="8003"/>
                    <a:pt x="4737" y="7967"/>
                    <a:pt x="4666" y="7958"/>
                  </a:cubicBezTo>
                  <a:cubicBezTo>
                    <a:pt x="4657" y="7957"/>
                    <a:pt x="4649" y="7956"/>
                    <a:pt x="4641" y="7956"/>
                  </a:cubicBezTo>
                  <a:close/>
                  <a:moveTo>
                    <a:pt x="15933" y="7806"/>
                  </a:moveTo>
                  <a:cubicBezTo>
                    <a:pt x="15906" y="7833"/>
                    <a:pt x="15871" y="7851"/>
                    <a:pt x="15844" y="7878"/>
                  </a:cubicBezTo>
                  <a:cubicBezTo>
                    <a:pt x="15826" y="7895"/>
                    <a:pt x="15826" y="7922"/>
                    <a:pt x="15817" y="7940"/>
                  </a:cubicBezTo>
                  <a:cubicBezTo>
                    <a:pt x="15817" y="7940"/>
                    <a:pt x="15817" y="7949"/>
                    <a:pt x="15817" y="7958"/>
                  </a:cubicBezTo>
                  <a:cubicBezTo>
                    <a:pt x="15781" y="8029"/>
                    <a:pt x="15844" y="8074"/>
                    <a:pt x="15879" y="8127"/>
                  </a:cubicBezTo>
                  <a:cubicBezTo>
                    <a:pt x="15879" y="8136"/>
                    <a:pt x="15897" y="8136"/>
                    <a:pt x="15906" y="8145"/>
                  </a:cubicBezTo>
                  <a:cubicBezTo>
                    <a:pt x="15924" y="8145"/>
                    <a:pt x="15942" y="8145"/>
                    <a:pt x="15969" y="8154"/>
                  </a:cubicBezTo>
                  <a:cubicBezTo>
                    <a:pt x="15981" y="8159"/>
                    <a:pt x="15992" y="8161"/>
                    <a:pt x="16002" y="8161"/>
                  </a:cubicBezTo>
                  <a:cubicBezTo>
                    <a:pt x="16053" y="8161"/>
                    <a:pt x="16085" y="8114"/>
                    <a:pt x="16129" y="8092"/>
                  </a:cubicBezTo>
                  <a:cubicBezTo>
                    <a:pt x="16138" y="8083"/>
                    <a:pt x="16138" y="8074"/>
                    <a:pt x="16138" y="8056"/>
                  </a:cubicBezTo>
                  <a:cubicBezTo>
                    <a:pt x="16147" y="8038"/>
                    <a:pt x="16147" y="8020"/>
                    <a:pt x="16147" y="8003"/>
                  </a:cubicBezTo>
                  <a:cubicBezTo>
                    <a:pt x="16165" y="7958"/>
                    <a:pt x="16147" y="7913"/>
                    <a:pt x="16120" y="7878"/>
                  </a:cubicBezTo>
                  <a:cubicBezTo>
                    <a:pt x="16067" y="7806"/>
                    <a:pt x="15995" y="7833"/>
                    <a:pt x="15933" y="7806"/>
                  </a:cubicBezTo>
                  <a:close/>
                  <a:moveTo>
                    <a:pt x="10320" y="7868"/>
                  </a:moveTo>
                  <a:cubicBezTo>
                    <a:pt x="10258" y="7868"/>
                    <a:pt x="10178" y="7935"/>
                    <a:pt x="10170" y="7994"/>
                  </a:cubicBezTo>
                  <a:cubicBezTo>
                    <a:pt x="10161" y="8065"/>
                    <a:pt x="10232" y="8154"/>
                    <a:pt x="10304" y="8163"/>
                  </a:cubicBezTo>
                  <a:cubicBezTo>
                    <a:pt x="10307" y="8164"/>
                    <a:pt x="10310" y="8164"/>
                    <a:pt x="10314" y="8164"/>
                  </a:cubicBezTo>
                  <a:cubicBezTo>
                    <a:pt x="10376" y="8164"/>
                    <a:pt x="10464" y="8089"/>
                    <a:pt x="10464" y="8029"/>
                  </a:cubicBezTo>
                  <a:cubicBezTo>
                    <a:pt x="10473" y="7967"/>
                    <a:pt x="10393" y="7869"/>
                    <a:pt x="10331" y="7869"/>
                  </a:cubicBezTo>
                  <a:cubicBezTo>
                    <a:pt x="10327" y="7868"/>
                    <a:pt x="10323" y="7868"/>
                    <a:pt x="10320" y="7868"/>
                  </a:cubicBezTo>
                  <a:close/>
                  <a:moveTo>
                    <a:pt x="16655" y="7831"/>
                  </a:moveTo>
                  <a:cubicBezTo>
                    <a:pt x="16613" y="7831"/>
                    <a:pt x="16578" y="7847"/>
                    <a:pt x="16549" y="7869"/>
                  </a:cubicBezTo>
                  <a:cubicBezTo>
                    <a:pt x="16513" y="7887"/>
                    <a:pt x="16486" y="7931"/>
                    <a:pt x="16468" y="7976"/>
                  </a:cubicBezTo>
                  <a:cubicBezTo>
                    <a:pt x="16450" y="8065"/>
                    <a:pt x="16540" y="8181"/>
                    <a:pt x="16629" y="8199"/>
                  </a:cubicBezTo>
                  <a:cubicBezTo>
                    <a:pt x="16673" y="8199"/>
                    <a:pt x="16718" y="8181"/>
                    <a:pt x="16754" y="8154"/>
                  </a:cubicBezTo>
                  <a:cubicBezTo>
                    <a:pt x="16789" y="8136"/>
                    <a:pt x="16816" y="8092"/>
                    <a:pt x="16834" y="8047"/>
                  </a:cubicBezTo>
                  <a:cubicBezTo>
                    <a:pt x="16852" y="7958"/>
                    <a:pt x="16763" y="7842"/>
                    <a:pt x="16682" y="7833"/>
                  </a:cubicBezTo>
                  <a:cubicBezTo>
                    <a:pt x="16673" y="7831"/>
                    <a:pt x="16664" y="7831"/>
                    <a:pt x="16655" y="7831"/>
                  </a:cubicBezTo>
                  <a:close/>
                  <a:moveTo>
                    <a:pt x="5335" y="7967"/>
                  </a:moveTo>
                  <a:cubicBezTo>
                    <a:pt x="5281" y="7967"/>
                    <a:pt x="5210" y="8020"/>
                    <a:pt x="5201" y="8065"/>
                  </a:cubicBezTo>
                  <a:cubicBezTo>
                    <a:pt x="5192" y="8136"/>
                    <a:pt x="5263" y="8199"/>
                    <a:pt x="5308" y="8199"/>
                  </a:cubicBezTo>
                  <a:cubicBezTo>
                    <a:pt x="5312" y="8199"/>
                    <a:pt x="5316" y="8200"/>
                    <a:pt x="5320" y="8200"/>
                  </a:cubicBezTo>
                  <a:cubicBezTo>
                    <a:pt x="5372" y="8200"/>
                    <a:pt x="5433" y="8150"/>
                    <a:pt x="5433" y="8101"/>
                  </a:cubicBezTo>
                  <a:cubicBezTo>
                    <a:pt x="5442" y="8038"/>
                    <a:pt x="5388" y="7976"/>
                    <a:pt x="5335" y="7967"/>
                  </a:cubicBezTo>
                  <a:close/>
                  <a:moveTo>
                    <a:pt x="10972" y="7910"/>
                  </a:moveTo>
                  <a:cubicBezTo>
                    <a:pt x="10904" y="7910"/>
                    <a:pt x="10847" y="7967"/>
                    <a:pt x="10839" y="8038"/>
                  </a:cubicBezTo>
                  <a:cubicBezTo>
                    <a:pt x="10821" y="8119"/>
                    <a:pt x="10884" y="8199"/>
                    <a:pt x="10964" y="8208"/>
                  </a:cubicBezTo>
                  <a:cubicBezTo>
                    <a:pt x="10969" y="8208"/>
                    <a:pt x="10974" y="8209"/>
                    <a:pt x="10979" y="8209"/>
                  </a:cubicBezTo>
                  <a:cubicBezTo>
                    <a:pt x="11054" y="8209"/>
                    <a:pt x="11125" y="8149"/>
                    <a:pt x="11133" y="8074"/>
                  </a:cubicBezTo>
                  <a:cubicBezTo>
                    <a:pt x="11142" y="7994"/>
                    <a:pt x="11080" y="7922"/>
                    <a:pt x="11000" y="7913"/>
                  </a:cubicBezTo>
                  <a:cubicBezTo>
                    <a:pt x="10990" y="7911"/>
                    <a:pt x="10981" y="7910"/>
                    <a:pt x="10972" y="7910"/>
                  </a:cubicBezTo>
                  <a:close/>
                  <a:moveTo>
                    <a:pt x="17312" y="7875"/>
                  </a:moveTo>
                  <a:cubicBezTo>
                    <a:pt x="17218" y="7875"/>
                    <a:pt x="17137" y="7949"/>
                    <a:pt x="17137" y="8038"/>
                  </a:cubicBezTo>
                  <a:cubicBezTo>
                    <a:pt x="17128" y="8136"/>
                    <a:pt x="17182" y="8217"/>
                    <a:pt x="17298" y="8234"/>
                  </a:cubicBezTo>
                  <a:cubicBezTo>
                    <a:pt x="17303" y="8235"/>
                    <a:pt x="17309" y="8235"/>
                    <a:pt x="17315" y="8235"/>
                  </a:cubicBezTo>
                  <a:cubicBezTo>
                    <a:pt x="17407" y="8235"/>
                    <a:pt x="17494" y="8166"/>
                    <a:pt x="17494" y="8074"/>
                  </a:cubicBezTo>
                  <a:cubicBezTo>
                    <a:pt x="17503" y="7976"/>
                    <a:pt x="17450" y="7887"/>
                    <a:pt x="17343" y="7878"/>
                  </a:cubicBezTo>
                  <a:cubicBezTo>
                    <a:pt x="17332" y="7876"/>
                    <a:pt x="17322" y="7875"/>
                    <a:pt x="17312" y="7875"/>
                  </a:cubicBezTo>
                  <a:close/>
                  <a:moveTo>
                    <a:pt x="11653" y="7930"/>
                  </a:moveTo>
                  <a:cubicBezTo>
                    <a:pt x="11580" y="7930"/>
                    <a:pt x="11517" y="7990"/>
                    <a:pt x="11508" y="8065"/>
                  </a:cubicBezTo>
                  <a:cubicBezTo>
                    <a:pt x="11490" y="8145"/>
                    <a:pt x="11553" y="8226"/>
                    <a:pt x="11633" y="8234"/>
                  </a:cubicBezTo>
                  <a:cubicBezTo>
                    <a:pt x="11638" y="8235"/>
                    <a:pt x="11643" y="8235"/>
                    <a:pt x="11648" y="8235"/>
                  </a:cubicBezTo>
                  <a:cubicBezTo>
                    <a:pt x="11723" y="8235"/>
                    <a:pt x="11794" y="8176"/>
                    <a:pt x="11803" y="8101"/>
                  </a:cubicBezTo>
                  <a:cubicBezTo>
                    <a:pt x="11811" y="8020"/>
                    <a:pt x="11749" y="7940"/>
                    <a:pt x="11669" y="7931"/>
                  </a:cubicBezTo>
                  <a:cubicBezTo>
                    <a:pt x="11664" y="7931"/>
                    <a:pt x="11658" y="7930"/>
                    <a:pt x="11653" y="7930"/>
                  </a:cubicBezTo>
                  <a:close/>
                  <a:moveTo>
                    <a:pt x="5974" y="8010"/>
                  </a:moveTo>
                  <a:cubicBezTo>
                    <a:pt x="5956" y="8010"/>
                    <a:pt x="5940" y="8013"/>
                    <a:pt x="5924" y="8029"/>
                  </a:cubicBezTo>
                  <a:cubicBezTo>
                    <a:pt x="5906" y="8056"/>
                    <a:pt x="5870" y="8065"/>
                    <a:pt x="5870" y="8110"/>
                  </a:cubicBezTo>
                  <a:cubicBezTo>
                    <a:pt x="5870" y="8136"/>
                    <a:pt x="5861" y="8163"/>
                    <a:pt x="5888" y="8190"/>
                  </a:cubicBezTo>
                  <a:cubicBezTo>
                    <a:pt x="5912" y="8206"/>
                    <a:pt x="5922" y="8245"/>
                    <a:pt x="5957" y="8245"/>
                  </a:cubicBezTo>
                  <a:cubicBezTo>
                    <a:pt x="5960" y="8245"/>
                    <a:pt x="5964" y="8244"/>
                    <a:pt x="5968" y="8243"/>
                  </a:cubicBezTo>
                  <a:cubicBezTo>
                    <a:pt x="5976" y="8249"/>
                    <a:pt x="5984" y="8251"/>
                    <a:pt x="5992" y="8251"/>
                  </a:cubicBezTo>
                  <a:cubicBezTo>
                    <a:pt x="6011" y="8251"/>
                    <a:pt x="6030" y="8238"/>
                    <a:pt x="6048" y="8226"/>
                  </a:cubicBezTo>
                  <a:cubicBezTo>
                    <a:pt x="6075" y="8199"/>
                    <a:pt x="6102" y="8190"/>
                    <a:pt x="6102" y="8145"/>
                  </a:cubicBezTo>
                  <a:cubicBezTo>
                    <a:pt x="6102" y="8119"/>
                    <a:pt x="6102" y="8092"/>
                    <a:pt x="6084" y="8074"/>
                  </a:cubicBezTo>
                  <a:cubicBezTo>
                    <a:pt x="6057" y="8047"/>
                    <a:pt x="6048" y="8011"/>
                    <a:pt x="6013" y="8011"/>
                  </a:cubicBezTo>
                  <a:cubicBezTo>
                    <a:pt x="5999" y="8011"/>
                    <a:pt x="5986" y="8010"/>
                    <a:pt x="5974" y="8010"/>
                  </a:cubicBezTo>
                  <a:close/>
                  <a:moveTo>
                    <a:pt x="17966" y="7895"/>
                  </a:moveTo>
                  <a:cubicBezTo>
                    <a:pt x="17876" y="7895"/>
                    <a:pt x="17797" y="7956"/>
                    <a:pt x="17789" y="8065"/>
                  </a:cubicBezTo>
                  <a:cubicBezTo>
                    <a:pt x="17771" y="8110"/>
                    <a:pt x="17797" y="8154"/>
                    <a:pt x="17824" y="8190"/>
                  </a:cubicBezTo>
                  <a:cubicBezTo>
                    <a:pt x="17860" y="8234"/>
                    <a:pt x="17896" y="8252"/>
                    <a:pt x="17949" y="8261"/>
                  </a:cubicBezTo>
                  <a:cubicBezTo>
                    <a:pt x="17955" y="8262"/>
                    <a:pt x="17962" y="8262"/>
                    <a:pt x="17968" y="8262"/>
                  </a:cubicBezTo>
                  <a:cubicBezTo>
                    <a:pt x="18058" y="8262"/>
                    <a:pt x="18138" y="8201"/>
                    <a:pt x="18154" y="8101"/>
                  </a:cubicBezTo>
                  <a:cubicBezTo>
                    <a:pt x="18163" y="8047"/>
                    <a:pt x="18145" y="8011"/>
                    <a:pt x="18110" y="7967"/>
                  </a:cubicBezTo>
                  <a:cubicBezTo>
                    <a:pt x="18083" y="7922"/>
                    <a:pt x="18038" y="7904"/>
                    <a:pt x="17985" y="7895"/>
                  </a:cubicBezTo>
                  <a:cubicBezTo>
                    <a:pt x="17979" y="7895"/>
                    <a:pt x="17973" y="7895"/>
                    <a:pt x="17966" y="7895"/>
                  </a:cubicBezTo>
                  <a:close/>
                  <a:moveTo>
                    <a:pt x="6646" y="8037"/>
                  </a:moveTo>
                  <a:cubicBezTo>
                    <a:pt x="6584" y="8037"/>
                    <a:pt x="6539" y="8080"/>
                    <a:pt x="6539" y="8145"/>
                  </a:cubicBezTo>
                  <a:cubicBezTo>
                    <a:pt x="6530" y="8217"/>
                    <a:pt x="6575" y="8270"/>
                    <a:pt x="6646" y="8270"/>
                  </a:cubicBezTo>
                  <a:cubicBezTo>
                    <a:pt x="6651" y="8271"/>
                    <a:pt x="6657" y="8271"/>
                    <a:pt x="6662" y="8271"/>
                  </a:cubicBezTo>
                  <a:cubicBezTo>
                    <a:pt x="6719" y="8271"/>
                    <a:pt x="6771" y="8228"/>
                    <a:pt x="6771" y="8163"/>
                  </a:cubicBezTo>
                  <a:cubicBezTo>
                    <a:pt x="6780" y="8101"/>
                    <a:pt x="6735" y="8047"/>
                    <a:pt x="6664" y="8038"/>
                  </a:cubicBezTo>
                  <a:cubicBezTo>
                    <a:pt x="6658" y="8037"/>
                    <a:pt x="6652" y="8037"/>
                    <a:pt x="6646" y="8037"/>
                  </a:cubicBezTo>
                  <a:close/>
                  <a:moveTo>
                    <a:pt x="12286" y="7974"/>
                  </a:moveTo>
                  <a:cubicBezTo>
                    <a:pt x="12212" y="7974"/>
                    <a:pt x="12167" y="8012"/>
                    <a:pt x="12150" y="8101"/>
                  </a:cubicBezTo>
                  <a:cubicBezTo>
                    <a:pt x="12142" y="8208"/>
                    <a:pt x="12177" y="8261"/>
                    <a:pt x="12284" y="8270"/>
                  </a:cubicBezTo>
                  <a:cubicBezTo>
                    <a:pt x="12298" y="8273"/>
                    <a:pt x="12311" y="8274"/>
                    <a:pt x="12324" y="8274"/>
                  </a:cubicBezTo>
                  <a:cubicBezTo>
                    <a:pt x="12397" y="8274"/>
                    <a:pt x="12438" y="8228"/>
                    <a:pt x="12454" y="8136"/>
                  </a:cubicBezTo>
                  <a:cubicBezTo>
                    <a:pt x="12463" y="8038"/>
                    <a:pt x="12418" y="7994"/>
                    <a:pt x="12311" y="7976"/>
                  </a:cubicBezTo>
                  <a:cubicBezTo>
                    <a:pt x="12302" y="7975"/>
                    <a:pt x="12294" y="7974"/>
                    <a:pt x="12286" y="7974"/>
                  </a:cubicBezTo>
                  <a:close/>
                  <a:moveTo>
                    <a:pt x="18462" y="8106"/>
                  </a:moveTo>
                  <a:cubicBezTo>
                    <a:pt x="18457" y="8106"/>
                    <a:pt x="18449" y="8110"/>
                    <a:pt x="18449" y="8110"/>
                  </a:cubicBezTo>
                  <a:cubicBezTo>
                    <a:pt x="18449" y="8127"/>
                    <a:pt x="18449" y="8145"/>
                    <a:pt x="18449" y="8163"/>
                  </a:cubicBezTo>
                  <a:cubicBezTo>
                    <a:pt x="18467" y="8226"/>
                    <a:pt x="18538" y="8306"/>
                    <a:pt x="18609" y="8306"/>
                  </a:cubicBezTo>
                  <a:lnTo>
                    <a:pt x="18672" y="8306"/>
                  </a:lnTo>
                  <a:cubicBezTo>
                    <a:pt x="18690" y="8306"/>
                    <a:pt x="18699" y="8297"/>
                    <a:pt x="18707" y="8297"/>
                  </a:cubicBezTo>
                  <a:cubicBezTo>
                    <a:pt x="18699" y="8288"/>
                    <a:pt x="18690" y="8279"/>
                    <a:pt x="18681" y="8270"/>
                  </a:cubicBezTo>
                  <a:cubicBezTo>
                    <a:pt x="18609" y="8217"/>
                    <a:pt x="18529" y="8172"/>
                    <a:pt x="18467" y="8110"/>
                  </a:cubicBezTo>
                  <a:cubicBezTo>
                    <a:pt x="18467" y="8107"/>
                    <a:pt x="18465" y="8106"/>
                    <a:pt x="18462" y="8106"/>
                  </a:cubicBezTo>
                  <a:close/>
                  <a:moveTo>
                    <a:pt x="12978" y="7991"/>
                  </a:moveTo>
                  <a:cubicBezTo>
                    <a:pt x="12946" y="7991"/>
                    <a:pt x="12911" y="8006"/>
                    <a:pt x="12882" y="8020"/>
                  </a:cubicBezTo>
                  <a:cubicBezTo>
                    <a:pt x="12837" y="8038"/>
                    <a:pt x="12837" y="8092"/>
                    <a:pt x="12802" y="8119"/>
                  </a:cubicBezTo>
                  <a:cubicBezTo>
                    <a:pt x="12811" y="8154"/>
                    <a:pt x="12820" y="8199"/>
                    <a:pt x="12828" y="8234"/>
                  </a:cubicBezTo>
                  <a:cubicBezTo>
                    <a:pt x="12837" y="8252"/>
                    <a:pt x="12918" y="8306"/>
                    <a:pt x="12944" y="8315"/>
                  </a:cubicBezTo>
                  <a:cubicBezTo>
                    <a:pt x="12980" y="8306"/>
                    <a:pt x="13016" y="8297"/>
                    <a:pt x="13051" y="8288"/>
                  </a:cubicBezTo>
                  <a:cubicBezTo>
                    <a:pt x="13096" y="8270"/>
                    <a:pt x="13105" y="8217"/>
                    <a:pt x="13132" y="8181"/>
                  </a:cubicBezTo>
                  <a:cubicBezTo>
                    <a:pt x="13123" y="8145"/>
                    <a:pt x="13123" y="8110"/>
                    <a:pt x="13105" y="8074"/>
                  </a:cubicBezTo>
                  <a:cubicBezTo>
                    <a:pt x="13087" y="8020"/>
                    <a:pt x="13034" y="8003"/>
                    <a:pt x="12998" y="7994"/>
                  </a:cubicBezTo>
                  <a:cubicBezTo>
                    <a:pt x="12991" y="7992"/>
                    <a:pt x="12985" y="7991"/>
                    <a:pt x="12978" y="7991"/>
                  </a:cubicBezTo>
                  <a:close/>
                  <a:moveTo>
                    <a:pt x="7315" y="8065"/>
                  </a:moveTo>
                  <a:cubicBezTo>
                    <a:pt x="7280" y="8074"/>
                    <a:pt x="7235" y="8074"/>
                    <a:pt x="7208" y="8110"/>
                  </a:cubicBezTo>
                  <a:cubicBezTo>
                    <a:pt x="7199" y="8136"/>
                    <a:pt x="7173" y="8163"/>
                    <a:pt x="7173" y="8181"/>
                  </a:cubicBezTo>
                  <a:cubicBezTo>
                    <a:pt x="7181" y="8217"/>
                    <a:pt x="7181" y="8243"/>
                    <a:pt x="7208" y="8279"/>
                  </a:cubicBezTo>
                  <a:cubicBezTo>
                    <a:pt x="7226" y="8306"/>
                    <a:pt x="7262" y="8306"/>
                    <a:pt x="7280" y="8324"/>
                  </a:cubicBezTo>
                  <a:cubicBezTo>
                    <a:pt x="7315" y="8306"/>
                    <a:pt x="7351" y="8324"/>
                    <a:pt x="7378" y="8297"/>
                  </a:cubicBezTo>
                  <a:cubicBezTo>
                    <a:pt x="7413" y="8270"/>
                    <a:pt x="7413" y="8234"/>
                    <a:pt x="7431" y="8217"/>
                  </a:cubicBezTo>
                  <a:cubicBezTo>
                    <a:pt x="7422" y="8181"/>
                    <a:pt x="7422" y="8136"/>
                    <a:pt x="7387" y="8110"/>
                  </a:cubicBezTo>
                  <a:cubicBezTo>
                    <a:pt x="7369" y="8092"/>
                    <a:pt x="7342" y="8065"/>
                    <a:pt x="7315" y="8065"/>
                  </a:cubicBezTo>
                  <a:close/>
                  <a:moveTo>
                    <a:pt x="13644" y="8029"/>
                  </a:moveTo>
                  <a:cubicBezTo>
                    <a:pt x="13559" y="8029"/>
                    <a:pt x="13471" y="8105"/>
                    <a:pt x="13471" y="8181"/>
                  </a:cubicBezTo>
                  <a:cubicBezTo>
                    <a:pt x="13462" y="8261"/>
                    <a:pt x="13542" y="8350"/>
                    <a:pt x="13614" y="8359"/>
                  </a:cubicBezTo>
                  <a:cubicBezTo>
                    <a:pt x="13618" y="8360"/>
                    <a:pt x="13623" y="8360"/>
                    <a:pt x="13627" y="8360"/>
                  </a:cubicBezTo>
                  <a:cubicBezTo>
                    <a:pt x="13713" y="8360"/>
                    <a:pt x="13801" y="8284"/>
                    <a:pt x="13801" y="8208"/>
                  </a:cubicBezTo>
                  <a:cubicBezTo>
                    <a:pt x="13810" y="8127"/>
                    <a:pt x="13729" y="8038"/>
                    <a:pt x="13658" y="8029"/>
                  </a:cubicBezTo>
                  <a:cubicBezTo>
                    <a:pt x="13654" y="8029"/>
                    <a:pt x="13649" y="8029"/>
                    <a:pt x="13644" y="8029"/>
                  </a:cubicBezTo>
                  <a:close/>
                  <a:moveTo>
                    <a:pt x="7968" y="8104"/>
                  </a:moveTo>
                  <a:cubicBezTo>
                    <a:pt x="7941" y="8104"/>
                    <a:pt x="7916" y="8123"/>
                    <a:pt x="7895" y="8136"/>
                  </a:cubicBezTo>
                  <a:cubicBezTo>
                    <a:pt x="7868" y="8145"/>
                    <a:pt x="7851" y="8181"/>
                    <a:pt x="7842" y="8217"/>
                  </a:cubicBezTo>
                  <a:cubicBezTo>
                    <a:pt x="7824" y="8252"/>
                    <a:pt x="7851" y="8288"/>
                    <a:pt x="7859" y="8315"/>
                  </a:cubicBezTo>
                  <a:cubicBezTo>
                    <a:pt x="7877" y="8342"/>
                    <a:pt x="7913" y="8359"/>
                    <a:pt x="7949" y="8377"/>
                  </a:cubicBezTo>
                  <a:cubicBezTo>
                    <a:pt x="7984" y="8368"/>
                    <a:pt x="8020" y="8368"/>
                    <a:pt x="8047" y="8350"/>
                  </a:cubicBezTo>
                  <a:cubicBezTo>
                    <a:pt x="8065" y="8324"/>
                    <a:pt x="8091" y="8297"/>
                    <a:pt x="8100" y="8261"/>
                  </a:cubicBezTo>
                  <a:cubicBezTo>
                    <a:pt x="8109" y="8226"/>
                    <a:pt x="8091" y="8190"/>
                    <a:pt x="8074" y="8163"/>
                  </a:cubicBezTo>
                  <a:cubicBezTo>
                    <a:pt x="8065" y="8136"/>
                    <a:pt x="8029" y="8119"/>
                    <a:pt x="7993" y="8110"/>
                  </a:cubicBezTo>
                  <a:cubicBezTo>
                    <a:pt x="7985" y="8105"/>
                    <a:pt x="7977" y="8104"/>
                    <a:pt x="7968" y="8104"/>
                  </a:cubicBezTo>
                  <a:close/>
                  <a:moveTo>
                    <a:pt x="14309" y="8055"/>
                  </a:moveTo>
                  <a:cubicBezTo>
                    <a:pt x="14219" y="8055"/>
                    <a:pt x="14148" y="8115"/>
                    <a:pt x="14140" y="8199"/>
                  </a:cubicBezTo>
                  <a:cubicBezTo>
                    <a:pt x="14131" y="8297"/>
                    <a:pt x="14184" y="8368"/>
                    <a:pt x="14283" y="8386"/>
                  </a:cubicBezTo>
                  <a:cubicBezTo>
                    <a:pt x="14292" y="8388"/>
                    <a:pt x="14301" y="8389"/>
                    <a:pt x="14310" y="8389"/>
                  </a:cubicBezTo>
                  <a:cubicBezTo>
                    <a:pt x="14388" y="8389"/>
                    <a:pt x="14454" y="8323"/>
                    <a:pt x="14470" y="8243"/>
                  </a:cubicBezTo>
                  <a:cubicBezTo>
                    <a:pt x="14479" y="8154"/>
                    <a:pt x="14425" y="8065"/>
                    <a:pt x="14327" y="8056"/>
                  </a:cubicBezTo>
                  <a:cubicBezTo>
                    <a:pt x="14321" y="8055"/>
                    <a:pt x="14315" y="8055"/>
                    <a:pt x="14309" y="8055"/>
                  </a:cubicBezTo>
                  <a:close/>
                  <a:moveTo>
                    <a:pt x="8633" y="8135"/>
                  </a:moveTo>
                  <a:cubicBezTo>
                    <a:pt x="8564" y="8135"/>
                    <a:pt x="8518" y="8178"/>
                    <a:pt x="8502" y="8243"/>
                  </a:cubicBezTo>
                  <a:cubicBezTo>
                    <a:pt x="8493" y="8324"/>
                    <a:pt x="8537" y="8386"/>
                    <a:pt x="8618" y="8395"/>
                  </a:cubicBezTo>
                  <a:cubicBezTo>
                    <a:pt x="8628" y="8397"/>
                    <a:pt x="8638" y="8398"/>
                    <a:pt x="8648" y="8398"/>
                  </a:cubicBezTo>
                  <a:cubicBezTo>
                    <a:pt x="8713" y="8398"/>
                    <a:pt x="8762" y="8349"/>
                    <a:pt x="8769" y="8279"/>
                  </a:cubicBezTo>
                  <a:cubicBezTo>
                    <a:pt x="8778" y="8199"/>
                    <a:pt x="8734" y="8145"/>
                    <a:pt x="8653" y="8136"/>
                  </a:cubicBezTo>
                  <a:cubicBezTo>
                    <a:pt x="8647" y="8136"/>
                    <a:pt x="8640" y="8135"/>
                    <a:pt x="8633" y="8135"/>
                  </a:cubicBezTo>
                  <a:close/>
                  <a:moveTo>
                    <a:pt x="14959" y="8097"/>
                  </a:moveTo>
                  <a:cubicBezTo>
                    <a:pt x="14924" y="8097"/>
                    <a:pt x="14896" y="8107"/>
                    <a:pt x="14862" y="8127"/>
                  </a:cubicBezTo>
                  <a:cubicBezTo>
                    <a:pt x="14827" y="8154"/>
                    <a:pt x="14809" y="8190"/>
                    <a:pt x="14809" y="8234"/>
                  </a:cubicBezTo>
                  <a:cubicBezTo>
                    <a:pt x="14791" y="8342"/>
                    <a:pt x="14845" y="8413"/>
                    <a:pt x="14943" y="8431"/>
                  </a:cubicBezTo>
                  <a:cubicBezTo>
                    <a:pt x="14950" y="8431"/>
                    <a:pt x="14958" y="8432"/>
                    <a:pt x="14965" y="8432"/>
                  </a:cubicBezTo>
                  <a:cubicBezTo>
                    <a:pt x="15060" y="8432"/>
                    <a:pt x="15122" y="8379"/>
                    <a:pt x="15130" y="8288"/>
                  </a:cubicBezTo>
                  <a:cubicBezTo>
                    <a:pt x="15148" y="8181"/>
                    <a:pt x="15094" y="8119"/>
                    <a:pt x="14996" y="8101"/>
                  </a:cubicBezTo>
                  <a:cubicBezTo>
                    <a:pt x="14983" y="8098"/>
                    <a:pt x="14971" y="8097"/>
                    <a:pt x="14959" y="8097"/>
                  </a:cubicBezTo>
                  <a:close/>
                  <a:moveTo>
                    <a:pt x="9295" y="8170"/>
                  </a:moveTo>
                  <a:cubicBezTo>
                    <a:pt x="9268" y="8170"/>
                    <a:pt x="9245" y="8184"/>
                    <a:pt x="9215" y="8199"/>
                  </a:cubicBezTo>
                  <a:cubicBezTo>
                    <a:pt x="9180" y="8226"/>
                    <a:pt x="9180" y="8261"/>
                    <a:pt x="9171" y="8297"/>
                  </a:cubicBezTo>
                  <a:cubicBezTo>
                    <a:pt x="9162" y="8342"/>
                    <a:pt x="9180" y="8368"/>
                    <a:pt x="9198" y="8395"/>
                  </a:cubicBezTo>
                  <a:cubicBezTo>
                    <a:pt x="9215" y="8431"/>
                    <a:pt x="9251" y="8440"/>
                    <a:pt x="9287" y="8440"/>
                  </a:cubicBezTo>
                  <a:cubicBezTo>
                    <a:pt x="9296" y="8442"/>
                    <a:pt x="9305" y="8443"/>
                    <a:pt x="9314" y="8443"/>
                  </a:cubicBezTo>
                  <a:cubicBezTo>
                    <a:pt x="9337" y="8443"/>
                    <a:pt x="9359" y="8435"/>
                    <a:pt x="9385" y="8422"/>
                  </a:cubicBezTo>
                  <a:cubicBezTo>
                    <a:pt x="9421" y="8395"/>
                    <a:pt x="9438" y="8368"/>
                    <a:pt x="9430" y="8324"/>
                  </a:cubicBezTo>
                  <a:cubicBezTo>
                    <a:pt x="9447" y="8288"/>
                    <a:pt x="9430" y="8261"/>
                    <a:pt x="9412" y="8226"/>
                  </a:cubicBezTo>
                  <a:cubicBezTo>
                    <a:pt x="9385" y="8181"/>
                    <a:pt x="9349" y="8181"/>
                    <a:pt x="9314" y="8172"/>
                  </a:cubicBezTo>
                  <a:cubicBezTo>
                    <a:pt x="9307" y="8170"/>
                    <a:pt x="9301" y="8170"/>
                    <a:pt x="9295" y="8170"/>
                  </a:cubicBezTo>
                  <a:close/>
                  <a:moveTo>
                    <a:pt x="15620" y="8124"/>
                  </a:moveTo>
                  <a:cubicBezTo>
                    <a:pt x="15541" y="8124"/>
                    <a:pt x="15486" y="8176"/>
                    <a:pt x="15478" y="8261"/>
                  </a:cubicBezTo>
                  <a:cubicBezTo>
                    <a:pt x="15460" y="8368"/>
                    <a:pt x="15514" y="8440"/>
                    <a:pt x="15612" y="8458"/>
                  </a:cubicBezTo>
                  <a:cubicBezTo>
                    <a:pt x="15620" y="8458"/>
                    <a:pt x="15627" y="8458"/>
                    <a:pt x="15634" y="8458"/>
                  </a:cubicBezTo>
                  <a:cubicBezTo>
                    <a:pt x="15729" y="8458"/>
                    <a:pt x="15791" y="8406"/>
                    <a:pt x="15799" y="8315"/>
                  </a:cubicBezTo>
                  <a:cubicBezTo>
                    <a:pt x="15817" y="8208"/>
                    <a:pt x="15763" y="8136"/>
                    <a:pt x="15656" y="8127"/>
                  </a:cubicBezTo>
                  <a:cubicBezTo>
                    <a:pt x="15644" y="8125"/>
                    <a:pt x="15632" y="8124"/>
                    <a:pt x="15620" y="8124"/>
                  </a:cubicBezTo>
                  <a:close/>
                  <a:moveTo>
                    <a:pt x="4976" y="8293"/>
                  </a:moveTo>
                  <a:cubicBezTo>
                    <a:pt x="4959" y="8293"/>
                    <a:pt x="4937" y="8300"/>
                    <a:pt x="4924" y="8306"/>
                  </a:cubicBezTo>
                  <a:cubicBezTo>
                    <a:pt x="4907" y="8315"/>
                    <a:pt x="4898" y="8333"/>
                    <a:pt x="4880" y="8350"/>
                  </a:cubicBezTo>
                  <a:cubicBezTo>
                    <a:pt x="4871" y="8359"/>
                    <a:pt x="4862" y="8368"/>
                    <a:pt x="4862" y="8377"/>
                  </a:cubicBezTo>
                  <a:cubicBezTo>
                    <a:pt x="4862" y="8395"/>
                    <a:pt x="4862" y="8404"/>
                    <a:pt x="4871" y="8413"/>
                  </a:cubicBezTo>
                  <a:cubicBezTo>
                    <a:pt x="4880" y="8431"/>
                    <a:pt x="4898" y="8440"/>
                    <a:pt x="4907" y="8449"/>
                  </a:cubicBezTo>
                  <a:cubicBezTo>
                    <a:pt x="4951" y="8458"/>
                    <a:pt x="4996" y="8466"/>
                    <a:pt x="5031" y="8475"/>
                  </a:cubicBezTo>
                  <a:cubicBezTo>
                    <a:pt x="5038" y="8480"/>
                    <a:pt x="5043" y="8481"/>
                    <a:pt x="5047" y="8481"/>
                  </a:cubicBezTo>
                  <a:cubicBezTo>
                    <a:pt x="5059" y="8481"/>
                    <a:pt x="5060" y="8464"/>
                    <a:pt x="5067" y="8458"/>
                  </a:cubicBezTo>
                  <a:cubicBezTo>
                    <a:pt x="5103" y="8422"/>
                    <a:pt x="5076" y="8386"/>
                    <a:pt x="5067" y="8359"/>
                  </a:cubicBezTo>
                  <a:cubicBezTo>
                    <a:pt x="5067" y="8315"/>
                    <a:pt x="5023" y="8315"/>
                    <a:pt x="4996" y="8297"/>
                  </a:cubicBezTo>
                  <a:cubicBezTo>
                    <a:pt x="4991" y="8294"/>
                    <a:pt x="4984" y="8293"/>
                    <a:pt x="4976" y="8293"/>
                  </a:cubicBezTo>
                  <a:close/>
                  <a:moveTo>
                    <a:pt x="9980" y="8188"/>
                  </a:moveTo>
                  <a:cubicBezTo>
                    <a:pt x="9949" y="8188"/>
                    <a:pt x="9914" y="8202"/>
                    <a:pt x="9885" y="8217"/>
                  </a:cubicBezTo>
                  <a:cubicBezTo>
                    <a:pt x="9858" y="8234"/>
                    <a:pt x="9840" y="8279"/>
                    <a:pt x="9822" y="8315"/>
                  </a:cubicBezTo>
                  <a:cubicBezTo>
                    <a:pt x="9831" y="8350"/>
                    <a:pt x="9831" y="8395"/>
                    <a:pt x="9858" y="8422"/>
                  </a:cubicBezTo>
                  <a:cubicBezTo>
                    <a:pt x="9876" y="8449"/>
                    <a:pt x="9911" y="8475"/>
                    <a:pt x="9947" y="8484"/>
                  </a:cubicBezTo>
                  <a:cubicBezTo>
                    <a:pt x="9983" y="8484"/>
                    <a:pt x="10027" y="8475"/>
                    <a:pt x="10054" y="8449"/>
                  </a:cubicBezTo>
                  <a:cubicBezTo>
                    <a:pt x="10090" y="8431"/>
                    <a:pt x="10108" y="8386"/>
                    <a:pt x="10116" y="8359"/>
                  </a:cubicBezTo>
                  <a:cubicBezTo>
                    <a:pt x="10125" y="8324"/>
                    <a:pt x="10108" y="8279"/>
                    <a:pt x="10090" y="8252"/>
                  </a:cubicBezTo>
                  <a:cubicBezTo>
                    <a:pt x="10072" y="8226"/>
                    <a:pt x="10027" y="8199"/>
                    <a:pt x="10000" y="8190"/>
                  </a:cubicBezTo>
                  <a:cubicBezTo>
                    <a:pt x="9994" y="8188"/>
                    <a:pt x="9987" y="8188"/>
                    <a:pt x="9980" y="8188"/>
                  </a:cubicBezTo>
                  <a:close/>
                  <a:moveTo>
                    <a:pt x="16298" y="8152"/>
                  </a:moveTo>
                  <a:cubicBezTo>
                    <a:pt x="16256" y="8152"/>
                    <a:pt x="16221" y="8168"/>
                    <a:pt x="16192" y="8190"/>
                  </a:cubicBezTo>
                  <a:cubicBezTo>
                    <a:pt x="16156" y="8217"/>
                    <a:pt x="16129" y="8261"/>
                    <a:pt x="16120" y="8306"/>
                  </a:cubicBezTo>
                  <a:cubicBezTo>
                    <a:pt x="16120" y="8359"/>
                    <a:pt x="16138" y="8404"/>
                    <a:pt x="16165" y="8449"/>
                  </a:cubicBezTo>
                  <a:cubicBezTo>
                    <a:pt x="16174" y="8466"/>
                    <a:pt x="16263" y="8511"/>
                    <a:pt x="16281" y="8511"/>
                  </a:cubicBezTo>
                  <a:cubicBezTo>
                    <a:pt x="16290" y="8513"/>
                    <a:pt x="16300" y="8513"/>
                    <a:pt x="16309" y="8513"/>
                  </a:cubicBezTo>
                  <a:cubicBezTo>
                    <a:pt x="16350" y="8513"/>
                    <a:pt x="16385" y="8497"/>
                    <a:pt x="16415" y="8475"/>
                  </a:cubicBezTo>
                  <a:cubicBezTo>
                    <a:pt x="16450" y="8449"/>
                    <a:pt x="16477" y="8404"/>
                    <a:pt x="16486" y="8350"/>
                  </a:cubicBezTo>
                  <a:cubicBezTo>
                    <a:pt x="16486" y="8306"/>
                    <a:pt x="16468" y="8261"/>
                    <a:pt x="16441" y="8217"/>
                  </a:cubicBezTo>
                  <a:cubicBezTo>
                    <a:pt x="16433" y="8199"/>
                    <a:pt x="16343" y="8154"/>
                    <a:pt x="16326" y="8154"/>
                  </a:cubicBezTo>
                  <a:cubicBezTo>
                    <a:pt x="16316" y="8153"/>
                    <a:pt x="16307" y="8152"/>
                    <a:pt x="16298" y="8152"/>
                  </a:cubicBezTo>
                  <a:close/>
                  <a:moveTo>
                    <a:pt x="10661" y="8226"/>
                  </a:moveTo>
                  <a:cubicBezTo>
                    <a:pt x="10616" y="8234"/>
                    <a:pt x="10571" y="8234"/>
                    <a:pt x="10536" y="8270"/>
                  </a:cubicBezTo>
                  <a:cubicBezTo>
                    <a:pt x="10509" y="8297"/>
                    <a:pt x="10491" y="8324"/>
                    <a:pt x="10491" y="8359"/>
                  </a:cubicBezTo>
                  <a:cubicBezTo>
                    <a:pt x="10473" y="8440"/>
                    <a:pt x="10545" y="8520"/>
                    <a:pt x="10625" y="8529"/>
                  </a:cubicBezTo>
                  <a:cubicBezTo>
                    <a:pt x="10630" y="8529"/>
                    <a:pt x="10634" y="8530"/>
                    <a:pt x="10639" y="8530"/>
                  </a:cubicBezTo>
                  <a:cubicBezTo>
                    <a:pt x="10706" y="8530"/>
                    <a:pt x="10777" y="8471"/>
                    <a:pt x="10786" y="8404"/>
                  </a:cubicBezTo>
                  <a:cubicBezTo>
                    <a:pt x="10786" y="8377"/>
                    <a:pt x="10768" y="8315"/>
                    <a:pt x="10759" y="8288"/>
                  </a:cubicBezTo>
                  <a:cubicBezTo>
                    <a:pt x="10732" y="8252"/>
                    <a:pt x="10687" y="8243"/>
                    <a:pt x="10661" y="8226"/>
                  </a:cubicBezTo>
                  <a:close/>
                  <a:moveTo>
                    <a:pt x="16977" y="8172"/>
                  </a:moveTo>
                  <a:cubicBezTo>
                    <a:pt x="16879" y="8172"/>
                    <a:pt x="16789" y="8226"/>
                    <a:pt x="16772" y="8333"/>
                  </a:cubicBezTo>
                  <a:cubicBezTo>
                    <a:pt x="16763" y="8431"/>
                    <a:pt x="16843" y="8529"/>
                    <a:pt x="16941" y="8538"/>
                  </a:cubicBezTo>
                  <a:cubicBezTo>
                    <a:pt x="16947" y="8538"/>
                    <a:pt x="16954" y="8539"/>
                    <a:pt x="16960" y="8539"/>
                  </a:cubicBezTo>
                  <a:cubicBezTo>
                    <a:pt x="17043" y="8539"/>
                    <a:pt x="17121" y="8485"/>
                    <a:pt x="17137" y="8377"/>
                  </a:cubicBezTo>
                  <a:cubicBezTo>
                    <a:pt x="17146" y="8279"/>
                    <a:pt x="17066" y="8181"/>
                    <a:pt x="16977" y="8172"/>
                  </a:cubicBezTo>
                  <a:close/>
                  <a:moveTo>
                    <a:pt x="11289" y="8251"/>
                  </a:moveTo>
                  <a:cubicBezTo>
                    <a:pt x="11222" y="8251"/>
                    <a:pt x="11151" y="8310"/>
                    <a:pt x="11142" y="8377"/>
                  </a:cubicBezTo>
                  <a:cubicBezTo>
                    <a:pt x="11125" y="8458"/>
                    <a:pt x="11187" y="8538"/>
                    <a:pt x="11267" y="8547"/>
                  </a:cubicBezTo>
                  <a:cubicBezTo>
                    <a:pt x="11277" y="8549"/>
                    <a:pt x="11286" y="8550"/>
                    <a:pt x="11295" y="8550"/>
                  </a:cubicBezTo>
                  <a:cubicBezTo>
                    <a:pt x="11365" y="8550"/>
                    <a:pt x="11429" y="8493"/>
                    <a:pt x="11437" y="8422"/>
                  </a:cubicBezTo>
                  <a:cubicBezTo>
                    <a:pt x="11446" y="8342"/>
                    <a:pt x="11383" y="8261"/>
                    <a:pt x="11303" y="8252"/>
                  </a:cubicBezTo>
                  <a:cubicBezTo>
                    <a:pt x="11298" y="8252"/>
                    <a:pt x="11294" y="8251"/>
                    <a:pt x="11289" y="8251"/>
                  </a:cubicBezTo>
                  <a:close/>
                  <a:moveTo>
                    <a:pt x="5624" y="8331"/>
                  </a:moveTo>
                  <a:cubicBezTo>
                    <a:pt x="5573" y="8331"/>
                    <a:pt x="5512" y="8374"/>
                    <a:pt x="5504" y="8431"/>
                  </a:cubicBezTo>
                  <a:cubicBezTo>
                    <a:pt x="5495" y="8484"/>
                    <a:pt x="5549" y="8556"/>
                    <a:pt x="5602" y="8565"/>
                  </a:cubicBezTo>
                  <a:cubicBezTo>
                    <a:pt x="5606" y="8565"/>
                    <a:pt x="5610" y="8566"/>
                    <a:pt x="5615" y="8566"/>
                  </a:cubicBezTo>
                  <a:cubicBezTo>
                    <a:pt x="5660" y="8566"/>
                    <a:pt x="5728" y="8524"/>
                    <a:pt x="5736" y="8466"/>
                  </a:cubicBezTo>
                  <a:cubicBezTo>
                    <a:pt x="5745" y="8413"/>
                    <a:pt x="5692" y="8342"/>
                    <a:pt x="5638" y="8333"/>
                  </a:cubicBezTo>
                  <a:cubicBezTo>
                    <a:pt x="5634" y="8332"/>
                    <a:pt x="5629" y="8331"/>
                    <a:pt x="5624" y="8331"/>
                  </a:cubicBezTo>
                  <a:close/>
                  <a:moveTo>
                    <a:pt x="17623" y="8216"/>
                  </a:moveTo>
                  <a:cubicBezTo>
                    <a:pt x="17528" y="8216"/>
                    <a:pt x="17457" y="8269"/>
                    <a:pt x="17441" y="8368"/>
                  </a:cubicBezTo>
                  <a:cubicBezTo>
                    <a:pt x="17423" y="8475"/>
                    <a:pt x="17485" y="8565"/>
                    <a:pt x="17592" y="8582"/>
                  </a:cubicBezTo>
                  <a:cubicBezTo>
                    <a:pt x="17600" y="8583"/>
                    <a:pt x="17608" y="8583"/>
                    <a:pt x="17615" y="8583"/>
                  </a:cubicBezTo>
                  <a:cubicBezTo>
                    <a:pt x="17711" y="8583"/>
                    <a:pt x="17781" y="8530"/>
                    <a:pt x="17797" y="8431"/>
                  </a:cubicBezTo>
                  <a:cubicBezTo>
                    <a:pt x="17824" y="8324"/>
                    <a:pt x="17753" y="8234"/>
                    <a:pt x="17646" y="8217"/>
                  </a:cubicBezTo>
                  <a:cubicBezTo>
                    <a:pt x="17638" y="8216"/>
                    <a:pt x="17631" y="8216"/>
                    <a:pt x="17623" y="8216"/>
                  </a:cubicBezTo>
                  <a:close/>
                  <a:moveTo>
                    <a:pt x="6282" y="8358"/>
                  </a:moveTo>
                  <a:cubicBezTo>
                    <a:pt x="6226" y="8358"/>
                    <a:pt x="6173" y="8401"/>
                    <a:pt x="6173" y="8466"/>
                  </a:cubicBezTo>
                  <a:cubicBezTo>
                    <a:pt x="6164" y="8529"/>
                    <a:pt x="6209" y="8582"/>
                    <a:pt x="6280" y="8591"/>
                  </a:cubicBezTo>
                  <a:cubicBezTo>
                    <a:pt x="6286" y="8592"/>
                    <a:pt x="6291" y="8592"/>
                    <a:pt x="6296" y="8592"/>
                  </a:cubicBezTo>
                  <a:cubicBezTo>
                    <a:pt x="6353" y="8592"/>
                    <a:pt x="6405" y="8550"/>
                    <a:pt x="6405" y="8484"/>
                  </a:cubicBezTo>
                  <a:cubicBezTo>
                    <a:pt x="6414" y="8413"/>
                    <a:pt x="6370" y="8359"/>
                    <a:pt x="6298" y="8359"/>
                  </a:cubicBezTo>
                  <a:cubicBezTo>
                    <a:pt x="6293" y="8359"/>
                    <a:pt x="6288" y="8358"/>
                    <a:pt x="6282" y="8358"/>
                  </a:cubicBezTo>
                  <a:close/>
                  <a:moveTo>
                    <a:pt x="11932" y="8293"/>
                  </a:moveTo>
                  <a:cubicBezTo>
                    <a:pt x="11859" y="8293"/>
                    <a:pt x="11818" y="8338"/>
                    <a:pt x="11803" y="8422"/>
                  </a:cubicBezTo>
                  <a:cubicBezTo>
                    <a:pt x="11794" y="8529"/>
                    <a:pt x="11829" y="8582"/>
                    <a:pt x="11936" y="8591"/>
                  </a:cubicBezTo>
                  <a:cubicBezTo>
                    <a:pt x="11951" y="8594"/>
                    <a:pt x="11964" y="8595"/>
                    <a:pt x="11976" y="8595"/>
                  </a:cubicBezTo>
                  <a:cubicBezTo>
                    <a:pt x="12049" y="8595"/>
                    <a:pt x="12091" y="8550"/>
                    <a:pt x="12106" y="8466"/>
                  </a:cubicBezTo>
                  <a:cubicBezTo>
                    <a:pt x="12115" y="8359"/>
                    <a:pt x="12079" y="8315"/>
                    <a:pt x="11972" y="8297"/>
                  </a:cubicBezTo>
                  <a:cubicBezTo>
                    <a:pt x="11958" y="8294"/>
                    <a:pt x="11945" y="8293"/>
                    <a:pt x="11932" y="8293"/>
                  </a:cubicBezTo>
                  <a:close/>
                  <a:moveTo>
                    <a:pt x="18287" y="8241"/>
                  </a:moveTo>
                  <a:cubicBezTo>
                    <a:pt x="18246" y="8241"/>
                    <a:pt x="18210" y="8257"/>
                    <a:pt x="18181" y="8279"/>
                  </a:cubicBezTo>
                  <a:cubicBezTo>
                    <a:pt x="18136" y="8315"/>
                    <a:pt x="18110" y="8350"/>
                    <a:pt x="18110" y="8413"/>
                  </a:cubicBezTo>
                  <a:cubicBezTo>
                    <a:pt x="18092" y="8511"/>
                    <a:pt x="18163" y="8591"/>
                    <a:pt x="18270" y="8609"/>
                  </a:cubicBezTo>
                  <a:cubicBezTo>
                    <a:pt x="18282" y="8613"/>
                    <a:pt x="18294" y="8615"/>
                    <a:pt x="18304" y="8615"/>
                  </a:cubicBezTo>
                  <a:cubicBezTo>
                    <a:pt x="18340" y="8615"/>
                    <a:pt x="18370" y="8594"/>
                    <a:pt x="18404" y="8573"/>
                  </a:cubicBezTo>
                  <a:cubicBezTo>
                    <a:pt x="18449" y="8538"/>
                    <a:pt x="18467" y="8502"/>
                    <a:pt x="18475" y="8440"/>
                  </a:cubicBezTo>
                  <a:cubicBezTo>
                    <a:pt x="18484" y="8342"/>
                    <a:pt x="18413" y="8261"/>
                    <a:pt x="18315" y="8243"/>
                  </a:cubicBezTo>
                  <a:cubicBezTo>
                    <a:pt x="18305" y="8242"/>
                    <a:pt x="18296" y="8241"/>
                    <a:pt x="18287" y="8241"/>
                  </a:cubicBezTo>
                  <a:close/>
                  <a:moveTo>
                    <a:pt x="12602" y="8320"/>
                  </a:moveTo>
                  <a:cubicBezTo>
                    <a:pt x="12528" y="8320"/>
                    <a:pt x="12487" y="8366"/>
                    <a:pt x="12472" y="8458"/>
                  </a:cubicBezTo>
                  <a:cubicBezTo>
                    <a:pt x="12463" y="8556"/>
                    <a:pt x="12498" y="8609"/>
                    <a:pt x="12605" y="8618"/>
                  </a:cubicBezTo>
                  <a:cubicBezTo>
                    <a:pt x="12619" y="8621"/>
                    <a:pt x="12633" y="8622"/>
                    <a:pt x="12645" y="8622"/>
                  </a:cubicBezTo>
                  <a:cubicBezTo>
                    <a:pt x="12718" y="8622"/>
                    <a:pt x="12760" y="8576"/>
                    <a:pt x="12775" y="8484"/>
                  </a:cubicBezTo>
                  <a:cubicBezTo>
                    <a:pt x="12784" y="8395"/>
                    <a:pt x="12739" y="8333"/>
                    <a:pt x="12641" y="8324"/>
                  </a:cubicBezTo>
                  <a:cubicBezTo>
                    <a:pt x="12627" y="8321"/>
                    <a:pt x="12614" y="8320"/>
                    <a:pt x="12602" y="8320"/>
                  </a:cubicBezTo>
                  <a:close/>
                  <a:moveTo>
                    <a:pt x="6934" y="8393"/>
                  </a:moveTo>
                  <a:cubicBezTo>
                    <a:pt x="6927" y="8393"/>
                    <a:pt x="6921" y="8393"/>
                    <a:pt x="6914" y="8395"/>
                  </a:cubicBezTo>
                  <a:cubicBezTo>
                    <a:pt x="6887" y="8404"/>
                    <a:pt x="6842" y="8431"/>
                    <a:pt x="6842" y="8475"/>
                  </a:cubicBezTo>
                  <a:cubicBezTo>
                    <a:pt x="6842" y="8493"/>
                    <a:pt x="6842" y="8502"/>
                    <a:pt x="6834" y="8520"/>
                  </a:cubicBezTo>
                  <a:cubicBezTo>
                    <a:pt x="6825" y="8547"/>
                    <a:pt x="6834" y="8565"/>
                    <a:pt x="6860" y="8591"/>
                  </a:cubicBezTo>
                  <a:cubicBezTo>
                    <a:pt x="6878" y="8618"/>
                    <a:pt x="6896" y="8627"/>
                    <a:pt x="6923" y="8627"/>
                  </a:cubicBezTo>
                  <a:cubicBezTo>
                    <a:pt x="6932" y="8627"/>
                    <a:pt x="6932" y="8636"/>
                    <a:pt x="6949" y="8636"/>
                  </a:cubicBezTo>
                  <a:cubicBezTo>
                    <a:pt x="6956" y="8638"/>
                    <a:pt x="6963" y="8639"/>
                    <a:pt x="6970" y="8639"/>
                  </a:cubicBezTo>
                  <a:cubicBezTo>
                    <a:pt x="6990" y="8639"/>
                    <a:pt x="7012" y="8629"/>
                    <a:pt x="7039" y="8609"/>
                  </a:cubicBezTo>
                  <a:cubicBezTo>
                    <a:pt x="7057" y="8600"/>
                    <a:pt x="7065" y="8582"/>
                    <a:pt x="7065" y="8556"/>
                  </a:cubicBezTo>
                  <a:cubicBezTo>
                    <a:pt x="7065" y="8520"/>
                    <a:pt x="7092" y="8484"/>
                    <a:pt x="7057" y="8449"/>
                  </a:cubicBezTo>
                  <a:cubicBezTo>
                    <a:pt x="7048" y="8440"/>
                    <a:pt x="7039" y="8413"/>
                    <a:pt x="7021" y="8413"/>
                  </a:cubicBezTo>
                  <a:cubicBezTo>
                    <a:pt x="6992" y="8406"/>
                    <a:pt x="6963" y="8393"/>
                    <a:pt x="6934" y="8393"/>
                  </a:cubicBezTo>
                  <a:close/>
                  <a:moveTo>
                    <a:pt x="18808" y="8371"/>
                  </a:moveTo>
                  <a:cubicBezTo>
                    <a:pt x="18793" y="8371"/>
                    <a:pt x="18784" y="8385"/>
                    <a:pt x="18779" y="8413"/>
                  </a:cubicBezTo>
                  <a:cubicBezTo>
                    <a:pt x="18779" y="8422"/>
                    <a:pt x="18779" y="8431"/>
                    <a:pt x="18770" y="8449"/>
                  </a:cubicBezTo>
                  <a:cubicBezTo>
                    <a:pt x="18752" y="8493"/>
                    <a:pt x="18779" y="8529"/>
                    <a:pt x="18797" y="8573"/>
                  </a:cubicBezTo>
                  <a:cubicBezTo>
                    <a:pt x="18806" y="8609"/>
                    <a:pt x="18850" y="8627"/>
                    <a:pt x="18886" y="8645"/>
                  </a:cubicBezTo>
                  <a:cubicBezTo>
                    <a:pt x="18906" y="8652"/>
                    <a:pt x="18928" y="8655"/>
                    <a:pt x="18951" y="8655"/>
                  </a:cubicBezTo>
                  <a:cubicBezTo>
                    <a:pt x="18987" y="8655"/>
                    <a:pt x="19026" y="8647"/>
                    <a:pt x="19064" y="8636"/>
                  </a:cubicBezTo>
                  <a:cubicBezTo>
                    <a:pt x="19091" y="8618"/>
                    <a:pt x="19091" y="8600"/>
                    <a:pt x="19073" y="8573"/>
                  </a:cubicBezTo>
                  <a:cubicBezTo>
                    <a:pt x="19055" y="8556"/>
                    <a:pt x="19038" y="8538"/>
                    <a:pt x="19020" y="8529"/>
                  </a:cubicBezTo>
                  <a:cubicBezTo>
                    <a:pt x="18957" y="8493"/>
                    <a:pt x="18895" y="8440"/>
                    <a:pt x="18841" y="8386"/>
                  </a:cubicBezTo>
                  <a:cubicBezTo>
                    <a:pt x="18828" y="8376"/>
                    <a:pt x="18817" y="8371"/>
                    <a:pt x="18808" y="8371"/>
                  </a:cubicBezTo>
                  <a:close/>
                  <a:moveTo>
                    <a:pt x="7622" y="8411"/>
                  </a:moveTo>
                  <a:cubicBezTo>
                    <a:pt x="7588" y="8411"/>
                    <a:pt x="7560" y="8425"/>
                    <a:pt x="7538" y="8440"/>
                  </a:cubicBezTo>
                  <a:cubicBezTo>
                    <a:pt x="7512" y="8458"/>
                    <a:pt x="7503" y="8493"/>
                    <a:pt x="7485" y="8529"/>
                  </a:cubicBezTo>
                  <a:cubicBezTo>
                    <a:pt x="7494" y="8565"/>
                    <a:pt x="7494" y="8600"/>
                    <a:pt x="7520" y="8618"/>
                  </a:cubicBezTo>
                  <a:cubicBezTo>
                    <a:pt x="7536" y="8642"/>
                    <a:pt x="7567" y="8673"/>
                    <a:pt x="7598" y="8673"/>
                  </a:cubicBezTo>
                  <a:cubicBezTo>
                    <a:pt x="7602" y="8673"/>
                    <a:pt x="7606" y="8673"/>
                    <a:pt x="7610" y="8672"/>
                  </a:cubicBezTo>
                  <a:cubicBezTo>
                    <a:pt x="7645" y="8672"/>
                    <a:pt x="7681" y="8672"/>
                    <a:pt x="7699" y="8645"/>
                  </a:cubicBezTo>
                  <a:cubicBezTo>
                    <a:pt x="7726" y="8627"/>
                    <a:pt x="7761" y="8600"/>
                    <a:pt x="7752" y="8556"/>
                  </a:cubicBezTo>
                  <a:cubicBezTo>
                    <a:pt x="7752" y="8520"/>
                    <a:pt x="7743" y="8484"/>
                    <a:pt x="7726" y="8466"/>
                  </a:cubicBezTo>
                  <a:cubicBezTo>
                    <a:pt x="7708" y="8440"/>
                    <a:pt x="7681" y="8413"/>
                    <a:pt x="7645" y="8413"/>
                  </a:cubicBezTo>
                  <a:cubicBezTo>
                    <a:pt x="7637" y="8411"/>
                    <a:pt x="7629" y="8411"/>
                    <a:pt x="7622" y="8411"/>
                  </a:cubicBezTo>
                  <a:close/>
                  <a:moveTo>
                    <a:pt x="13298" y="8350"/>
                  </a:moveTo>
                  <a:cubicBezTo>
                    <a:pt x="13220" y="8350"/>
                    <a:pt x="13131" y="8425"/>
                    <a:pt x="13123" y="8493"/>
                  </a:cubicBezTo>
                  <a:cubicBezTo>
                    <a:pt x="13114" y="8573"/>
                    <a:pt x="13194" y="8672"/>
                    <a:pt x="13266" y="8681"/>
                  </a:cubicBezTo>
                  <a:cubicBezTo>
                    <a:pt x="13270" y="8681"/>
                    <a:pt x="13274" y="8681"/>
                    <a:pt x="13278" y="8681"/>
                  </a:cubicBezTo>
                  <a:cubicBezTo>
                    <a:pt x="13356" y="8681"/>
                    <a:pt x="13444" y="8605"/>
                    <a:pt x="13453" y="8529"/>
                  </a:cubicBezTo>
                  <a:cubicBezTo>
                    <a:pt x="13462" y="8458"/>
                    <a:pt x="13390" y="8359"/>
                    <a:pt x="13310" y="8350"/>
                  </a:cubicBezTo>
                  <a:cubicBezTo>
                    <a:pt x="13306" y="8350"/>
                    <a:pt x="13302" y="8350"/>
                    <a:pt x="13298" y="8350"/>
                  </a:cubicBezTo>
                  <a:close/>
                  <a:moveTo>
                    <a:pt x="13961" y="8376"/>
                  </a:moveTo>
                  <a:cubicBezTo>
                    <a:pt x="13871" y="8376"/>
                    <a:pt x="13800" y="8436"/>
                    <a:pt x="13792" y="8520"/>
                  </a:cubicBezTo>
                  <a:cubicBezTo>
                    <a:pt x="13783" y="8618"/>
                    <a:pt x="13837" y="8689"/>
                    <a:pt x="13935" y="8707"/>
                  </a:cubicBezTo>
                  <a:cubicBezTo>
                    <a:pt x="13944" y="8709"/>
                    <a:pt x="13953" y="8710"/>
                    <a:pt x="13962" y="8710"/>
                  </a:cubicBezTo>
                  <a:cubicBezTo>
                    <a:pt x="14040" y="8710"/>
                    <a:pt x="14106" y="8644"/>
                    <a:pt x="14122" y="8565"/>
                  </a:cubicBezTo>
                  <a:cubicBezTo>
                    <a:pt x="14131" y="8475"/>
                    <a:pt x="14077" y="8386"/>
                    <a:pt x="13979" y="8377"/>
                  </a:cubicBezTo>
                  <a:cubicBezTo>
                    <a:pt x="13973" y="8377"/>
                    <a:pt x="13967" y="8376"/>
                    <a:pt x="13961" y="8376"/>
                  </a:cubicBezTo>
                  <a:close/>
                  <a:moveTo>
                    <a:pt x="8286" y="8456"/>
                  </a:moveTo>
                  <a:cubicBezTo>
                    <a:pt x="8216" y="8456"/>
                    <a:pt x="8170" y="8500"/>
                    <a:pt x="8154" y="8573"/>
                  </a:cubicBezTo>
                  <a:cubicBezTo>
                    <a:pt x="8145" y="8633"/>
                    <a:pt x="8194" y="8717"/>
                    <a:pt x="8268" y="8717"/>
                  </a:cubicBezTo>
                  <a:cubicBezTo>
                    <a:pt x="8271" y="8717"/>
                    <a:pt x="8275" y="8717"/>
                    <a:pt x="8279" y="8716"/>
                  </a:cubicBezTo>
                  <a:cubicBezTo>
                    <a:pt x="8286" y="8718"/>
                    <a:pt x="8294" y="8719"/>
                    <a:pt x="8301" y="8719"/>
                  </a:cubicBezTo>
                  <a:cubicBezTo>
                    <a:pt x="8359" y="8719"/>
                    <a:pt x="8421" y="8662"/>
                    <a:pt x="8421" y="8591"/>
                  </a:cubicBezTo>
                  <a:cubicBezTo>
                    <a:pt x="8430" y="8520"/>
                    <a:pt x="8377" y="8466"/>
                    <a:pt x="8305" y="8458"/>
                  </a:cubicBezTo>
                  <a:cubicBezTo>
                    <a:pt x="8299" y="8457"/>
                    <a:pt x="8292" y="8456"/>
                    <a:pt x="8286" y="8456"/>
                  </a:cubicBezTo>
                  <a:close/>
                  <a:moveTo>
                    <a:pt x="8955" y="8483"/>
                  </a:moveTo>
                  <a:cubicBezTo>
                    <a:pt x="8885" y="8483"/>
                    <a:pt x="8839" y="8526"/>
                    <a:pt x="8823" y="8591"/>
                  </a:cubicBezTo>
                  <a:cubicBezTo>
                    <a:pt x="8814" y="8672"/>
                    <a:pt x="8859" y="8734"/>
                    <a:pt x="8939" y="8743"/>
                  </a:cubicBezTo>
                  <a:cubicBezTo>
                    <a:pt x="8946" y="8744"/>
                    <a:pt x="8952" y="8744"/>
                    <a:pt x="8959" y="8744"/>
                  </a:cubicBezTo>
                  <a:cubicBezTo>
                    <a:pt x="9029" y="8744"/>
                    <a:pt x="9082" y="8701"/>
                    <a:pt x="9091" y="8627"/>
                  </a:cubicBezTo>
                  <a:cubicBezTo>
                    <a:pt x="9099" y="8547"/>
                    <a:pt x="9055" y="8493"/>
                    <a:pt x="8975" y="8484"/>
                  </a:cubicBezTo>
                  <a:cubicBezTo>
                    <a:pt x="8968" y="8484"/>
                    <a:pt x="8961" y="8483"/>
                    <a:pt x="8955" y="8483"/>
                  </a:cubicBezTo>
                  <a:close/>
                  <a:moveTo>
                    <a:pt x="14609" y="8418"/>
                  </a:moveTo>
                  <a:cubicBezTo>
                    <a:pt x="14524" y="8418"/>
                    <a:pt x="14469" y="8471"/>
                    <a:pt x="14461" y="8565"/>
                  </a:cubicBezTo>
                  <a:cubicBezTo>
                    <a:pt x="14443" y="8663"/>
                    <a:pt x="14497" y="8734"/>
                    <a:pt x="14595" y="8752"/>
                  </a:cubicBezTo>
                  <a:cubicBezTo>
                    <a:pt x="14603" y="8753"/>
                    <a:pt x="14610" y="8753"/>
                    <a:pt x="14617" y="8753"/>
                  </a:cubicBezTo>
                  <a:cubicBezTo>
                    <a:pt x="14712" y="8753"/>
                    <a:pt x="14775" y="8700"/>
                    <a:pt x="14791" y="8609"/>
                  </a:cubicBezTo>
                  <a:cubicBezTo>
                    <a:pt x="14800" y="8502"/>
                    <a:pt x="14746" y="8431"/>
                    <a:pt x="14648" y="8422"/>
                  </a:cubicBezTo>
                  <a:cubicBezTo>
                    <a:pt x="14635" y="8420"/>
                    <a:pt x="14622" y="8418"/>
                    <a:pt x="14609" y="8418"/>
                  </a:cubicBezTo>
                  <a:close/>
                  <a:moveTo>
                    <a:pt x="15272" y="8445"/>
                  </a:moveTo>
                  <a:cubicBezTo>
                    <a:pt x="15193" y="8445"/>
                    <a:pt x="15137" y="8498"/>
                    <a:pt x="15121" y="8591"/>
                  </a:cubicBezTo>
                  <a:cubicBezTo>
                    <a:pt x="15112" y="8689"/>
                    <a:pt x="15166" y="8761"/>
                    <a:pt x="15264" y="8779"/>
                  </a:cubicBezTo>
                  <a:cubicBezTo>
                    <a:pt x="15272" y="8779"/>
                    <a:pt x="15279" y="8780"/>
                    <a:pt x="15287" y="8780"/>
                  </a:cubicBezTo>
                  <a:cubicBezTo>
                    <a:pt x="15381" y="8780"/>
                    <a:pt x="15443" y="8727"/>
                    <a:pt x="15451" y="8636"/>
                  </a:cubicBezTo>
                  <a:cubicBezTo>
                    <a:pt x="15469" y="8529"/>
                    <a:pt x="15416" y="8458"/>
                    <a:pt x="15309" y="8449"/>
                  </a:cubicBezTo>
                  <a:cubicBezTo>
                    <a:pt x="15296" y="8446"/>
                    <a:pt x="15284" y="8445"/>
                    <a:pt x="15272" y="8445"/>
                  </a:cubicBezTo>
                  <a:close/>
                  <a:moveTo>
                    <a:pt x="9616" y="8518"/>
                  </a:moveTo>
                  <a:cubicBezTo>
                    <a:pt x="9589" y="8518"/>
                    <a:pt x="9566" y="8532"/>
                    <a:pt x="9537" y="8547"/>
                  </a:cubicBezTo>
                  <a:cubicBezTo>
                    <a:pt x="9492" y="8573"/>
                    <a:pt x="9501" y="8609"/>
                    <a:pt x="9492" y="8645"/>
                  </a:cubicBezTo>
                  <a:cubicBezTo>
                    <a:pt x="9483" y="8689"/>
                    <a:pt x="9501" y="8707"/>
                    <a:pt x="9519" y="8743"/>
                  </a:cubicBezTo>
                  <a:cubicBezTo>
                    <a:pt x="9537" y="8779"/>
                    <a:pt x="9572" y="8779"/>
                    <a:pt x="9608" y="8788"/>
                  </a:cubicBezTo>
                  <a:cubicBezTo>
                    <a:pt x="9618" y="8790"/>
                    <a:pt x="9626" y="8791"/>
                    <a:pt x="9635" y="8791"/>
                  </a:cubicBezTo>
                  <a:cubicBezTo>
                    <a:pt x="9659" y="8791"/>
                    <a:pt x="9680" y="8783"/>
                    <a:pt x="9706" y="8770"/>
                  </a:cubicBezTo>
                  <a:cubicBezTo>
                    <a:pt x="9742" y="8743"/>
                    <a:pt x="9760" y="8716"/>
                    <a:pt x="9751" y="8672"/>
                  </a:cubicBezTo>
                  <a:cubicBezTo>
                    <a:pt x="9769" y="8636"/>
                    <a:pt x="9751" y="8609"/>
                    <a:pt x="9733" y="8573"/>
                  </a:cubicBezTo>
                  <a:cubicBezTo>
                    <a:pt x="9706" y="8529"/>
                    <a:pt x="9670" y="8529"/>
                    <a:pt x="9635" y="8520"/>
                  </a:cubicBezTo>
                  <a:cubicBezTo>
                    <a:pt x="9628" y="8518"/>
                    <a:pt x="9622" y="8518"/>
                    <a:pt x="9616" y="8518"/>
                  </a:cubicBezTo>
                  <a:close/>
                  <a:moveTo>
                    <a:pt x="5922" y="8678"/>
                  </a:moveTo>
                  <a:cubicBezTo>
                    <a:pt x="5908" y="8678"/>
                    <a:pt x="5895" y="8691"/>
                    <a:pt x="5888" y="8698"/>
                  </a:cubicBezTo>
                  <a:cubicBezTo>
                    <a:pt x="5870" y="8707"/>
                    <a:pt x="5861" y="8716"/>
                    <a:pt x="5861" y="8734"/>
                  </a:cubicBezTo>
                  <a:cubicBezTo>
                    <a:pt x="5861" y="8743"/>
                    <a:pt x="5879" y="8752"/>
                    <a:pt x="5897" y="8752"/>
                  </a:cubicBezTo>
                  <a:cubicBezTo>
                    <a:pt x="5932" y="8761"/>
                    <a:pt x="5977" y="8779"/>
                    <a:pt x="6013" y="8788"/>
                  </a:cubicBezTo>
                  <a:cubicBezTo>
                    <a:pt x="6019" y="8788"/>
                    <a:pt x="6029" y="8792"/>
                    <a:pt x="6037" y="8792"/>
                  </a:cubicBezTo>
                  <a:cubicBezTo>
                    <a:pt x="6042" y="8792"/>
                    <a:pt x="6045" y="8791"/>
                    <a:pt x="6048" y="8788"/>
                  </a:cubicBezTo>
                  <a:cubicBezTo>
                    <a:pt x="6057" y="8788"/>
                    <a:pt x="6066" y="8770"/>
                    <a:pt x="6066" y="8770"/>
                  </a:cubicBezTo>
                  <a:cubicBezTo>
                    <a:pt x="6048" y="8743"/>
                    <a:pt x="6031" y="8716"/>
                    <a:pt x="6004" y="8689"/>
                  </a:cubicBezTo>
                  <a:cubicBezTo>
                    <a:pt x="5986" y="8681"/>
                    <a:pt x="5959" y="8681"/>
                    <a:pt x="5932" y="8681"/>
                  </a:cubicBezTo>
                  <a:cubicBezTo>
                    <a:pt x="5929" y="8679"/>
                    <a:pt x="5926" y="8678"/>
                    <a:pt x="5922" y="8678"/>
                  </a:cubicBezTo>
                  <a:close/>
                  <a:moveTo>
                    <a:pt x="10295" y="8529"/>
                  </a:moveTo>
                  <a:cubicBezTo>
                    <a:pt x="10250" y="8538"/>
                    <a:pt x="10215" y="8538"/>
                    <a:pt x="10179" y="8565"/>
                  </a:cubicBezTo>
                  <a:cubicBezTo>
                    <a:pt x="10143" y="8591"/>
                    <a:pt x="10143" y="8627"/>
                    <a:pt x="10125" y="8654"/>
                  </a:cubicBezTo>
                  <a:cubicBezTo>
                    <a:pt x="10116" y="8743"/>
                    <a:pt x="10179" y="8823"/>
                    <a:pt x="10259" y="8832"/>
                  </a:cubicBezTo>
                  <a:cubicBezTo>
                    <a:pt x="10304" y="8832"/>
                    <a:pt x="10339" y="8823"/>
                    <a:pt x="10375" y="8788"/>
                  </a:cubicBezTo>
                  <a:cubicBezTo>
                    <a:pt x="10402" y="8761"/>
                    <a:pt x="10420" y="8734"/>
                    <a:pt x="10420" y="8689"/>
                  </a:cubicBezTo>
                  <a:cubicBezTo>
                    <a:pt x="10420" y="8654"/>
                    <a:pt x="10420" y="8609"/>
                    <a:pt x="10384" y="8582"/>
                  </a:cubicBezTo>
                  <a:cubicBezTo>
                    <a:pt x="10375" y="8573"/>
                    <a:pt x="10304" y="8529"/>
                    <a:pt x="10295" y="8529"/>
                  </a:cubicBezTo>
                  <a:close/>
                  <a:moveTo>
                    <a:pt x="15960" y="8466"/>
                  </a:moveTo>
                  <a:cubicBezTo>
                    <a:pt x="15953" y="8476"/>
                    <a:pt x="15945" y="8479"/>
                    <a:pt x="15936" y="8479"/>
                  </a:cubicBezTo>
                  <a:cubicBezTo>
                    <a:pt x="15923" y="8479"/>
                    <a:pt x="15909" y="8473"/>
                    <a:pt x="15898" y="8473"/>
                  </a:cubicBezTo>
                  <a:cubicBezTo>
                    <a:pt x="15894" y="8473"/>
                    <a:pt x="15891" y="8474"/>
                    <a:pt x="15888" y="8475"/>
                  </a:cubicBezTo>
                  <a:cubicBezTo>
                    <a:pt x="15853" y="8502"/>
                    <a:pt x="15817" y="8520"/>
                    <a:pt x="15790" y="8556"/>
                  </a:cubicBezTo>
                  <a:cubicBezTo>
                    <a:pt x="15772" y="8573"/>
                    <a:pt x="15772" y="8600"/>
                    <a:pt x="15763" y="8618"/>
                  </a:cubicBezTo>
                  <a:cubicBezTo>
                    <a:pt x="15763" y="8654"/>
                    <a:pt x="15755" y="8681"/>
                    <a:pt x="15763" y="8698"/>
                  </a:cubicBezTo>
                  <a:cubicBezTo>
                    <a:pt x="15781" y="8734"/>
                    <a:pt x="15808" y="8770"/>
                    <a:pt x="15835" y="8797"/>
                  </a:cubicBezTo>
                  <a:cubicBezTo>
                    <a:pt x="15853" y="8814"/>
                    <a:pt x="15888" y="8832"/>
                    <a:pt x="15915" y="8832"/>
                  </a:cubicBezTo>
                  <a:cubicBezTo>
                    <a:pt x="15933" y="8832"/>
                    <a:pt x="15969" y="8832"/>
                    <a:pt x="15987" y="8823"/>
                  </a:cubicBezTo>
                  <a:cubicBezTo>
                    <a:pt x="16022" y="8814"/>
                    <a:pt x="16049" y="8779"/>
                    <a:pt x="16085" y="8761"/>
                  </a:cubicBezTo>
                  <a:cubicBezTo>
                    <a:pt x="16111" y="8743"/>
                    <a:pt x="16085" y="8698"/>
                    <a:pt x="16120" y="8681"/>
                  </a:cubicBezTo>
                  <a:cubicBezTo>
                    <a:pt x="16120" y="8654"/>
                    <a:pt x="16120" y="8618"/>
                    <a:pt x="16111" y="8600"/>
                  </a:cubicBezTo>
                  <a:cubicBezTo>
                    <a:pt x="16094" y="8565"/>
                    <a:pt x="16067" y="8529"/>
                    <a:pt x="16040" y="8502"/>
                  </a:cubicBezTo>
                  <a:cubicBezTo>
                    <a:pt x="16022" y="8484"/>
                    <a:pt x="15987" y="8493"/>
                    <a:pt x="15960" y="8466"/>
                  </a:cubicBezTo>
                  <a:close/>
                  <a:moveTo>
                    <a:pt x="16643" y="8501"/>
                  </a:moveTo>
                  <a:cubicBezTo>
                    <a:pt x="16638" y="8501"/>
                    <a:pt x="16634" y="8501"/>
                    <a:pt x="16629" y="8502"/>
                  </a:cubicBezTo>
                  <a:cubicBezTo>
                    <a:pt x="16584" y="8502"/>
                    <a:pt x="16531" y="8502"/>
                    <a:pt x="16495" y="8538"/>
                  </a:cubicBezTo>
                  <a:cubicBezTo>
                    <a:pt x="16468" y="8556"/>
                    <a:pt x="16424" y="8627"/>
                    <a:pt x="16424" y="8654"/>
                  </a:cubicBezTo>
                  <a:cubicBezTo>
                    <a:pt x="16433" y="8707"/>
                    <a:pt x="16433" y="8752"/>
                    <a:pt x="16468" y="8797"/>
                  </a:cubicBezTo>
                  <a:cubicBezTo>
                    <a:pt x="16504" y="8832"/>
                    <a:pt x="16549" y="8841"/>
                    <a:pt x="16584" y="8868"/>
                  </a:cubicBezTo>
                  <a:cubicBezTo>
                    <a:pt x="16638" y="8850"/>
                    <a:pt x="16682" y="8850"/>
                    <a:pt x="16727" y="8823"/>
                  </a:cubicBezTo>
                  <a:cubicBezTo>
                    <a:pt x="16745" y="8797"/>
                    <a:pt x="16789" y="8725"/>
                    <a:pt x="16789" y="8698"/>
                  </a:cubicBezTo>
                  <a:cubicBezTo>
                    <a:pt x="16780" y="8654"/>
                    <a:pt x="16780" y="8600"/>
                    <a:pt x="16745" y="8556"/>
                  </a:cubicBezTo>
                  <a:cubicBezTo>
                    <a:pt x="16721" y="8532"/>
                    <a:pt x="16683" y="8501"/>
                    <a:pt x="16643" y="8501"/>
                  </a:cubicBezTo>
                  <a:close/>
                  <a:moveTo>
                    <a:pt x="10941" y="8573"/>
                  </a:moveTo>
                  <a:cubicBezTo>
                    <a:pt x="10874" y="8573"/>
                    <a:pt x="10803" y="8632"/>
                    <a:pt x="10794" y="8698"/>
                  </a:cubicBezTo>
                  <a:cubicBezTo>
                    <a:pt x="10777" y="8779"/>
                    <a:pt x="10839" y="8859"/>
                    <a:pt x="10919" y="8868"/>
                  </a:cubicBezTo>
                  <a:cubicBezTo>
                    <a:pt x="10929" y="8870"/>
                    <a:pt x="10938" y="8871"/>
                    <a:pt x="10947" y="8871"/>
                  </a:cubicBezTo>
                  <a:cubicBezTo>
                    <a:pt x="11017" y="8871"/>
                    <a:pt x="11081" y="8814"/>
                    <a:pt x="11089" y="8743"/>
                  </a:cubicBezTo>
                  <a:cubicBezTo>
                    <a:pt x="11098" y="8663"/>
                    <a:pt x="11035" y="8582"/>
                    <a:pt x="10955" y="8573"/>
                  </a:cubicBezTo>
                  <a:cubicBezTo>
                    <a:pt x="10950" y="8573"/>
                    <a:pt x="10946" y="8573"/>
                    <a:pt x="10941" y="8573"/>
                  </a:cubicBezTo>
                  <a:close/>
                  <a:moveTo>
                    <a:pt x="17272" y="8537"/>
                  </a:moveTo>
                  <a:cubicBezTo>
                    <a:pt x="17182" y="8537"/>
                    <a:pt x="17110" y="8606"/>
                    <a:pt x="17093" y="8698"/>
                  </a:cubicBezTo>
                  <a:cubicBezTo>
                    <a:pt x="17075" y="8797"/>
                    <a:pt x="17155" y="8895"/>
                    <a:pt x="17253" y="8904"/>
                  </a:cubicBezTo>
                  <a:cubicBezTo>
                    <a:pt x="17259" y="8904"/>
                    <a:pt x="17265" y="8904"/>
                    <a:pt x="17271" y="8904"/>
                  </a:cubicBezTo>
                  <a:cubicBezTo>
                    <a:pt x="17369" y="8904"/>
                    <a:pt x="17442" y="8836"/>
                    <a:pt x="17458" y="8743"/>
                  </a:cubicBezTo>
                  <a:cubicBezTo>
                    <a:pt x="17467" y="8645"/>
                    <a:pt x="17387" y="8547"/>
                    <a:pt x="17289" y="8538"/>
                  </a:cubicBezTo>
                  <a:cubicBezTo>
                    <a:pt x="17283" y="8537"/>
                    <a:pt x="17278" y="8537"/>
                    <a:pt x="17272" y="8537"/>
                  </a:cubicBezTo>
                  <a:close/>
                  <a:moveTo>
                    <a:pt x="11600" y="8598"/>
                  </a:moveTo>
                  <a:cubicBezTo>
                    <a:pt x="11567" y="8598"/>
                    <a:pt x="11539" y="8612"/>
                    <a:pt x="11517" y="8627"/>
                  </a:cubicBezTo>
                  <a:cubicBezTo>
                    <a:pt x="11481" y="8654"/>
                    <a:pt x="11464" y="8689"/>
                    <a:pt x="11455" y="8734"/>
                  </a:cubicBezTo>
                  <a:cubicBezTo>
                    <a:pt x="11455" y="8779"/>
                    <a:pt x="11464" y="8823"/>
                    <a:pt x="11490" y="8850"/>
                  </a:cubicBezTo>
                  <a:cubicBezTo>
                    <a:pt x="11508" y="8877"/>
                    <a:pt x="11544" y="8895"/>
                    <a:pt x="11588" y="8904"/>
                  </a:cubicBezTo>
                  <a:cubicBezTo>
                    <a:pt x="11597" y="8905"/>
                    <a:pt x="11605" y="8906"/>
                    <a:pt x="11613" y="8906"/>
                  </a:cubicBezTo>
                  <a:cubicBezTo>
                    <a:pt x="11649" y="8906"/>
                    <a:pt x="11683" y="8891"/>
                    <a:pt x="11704" y="8877"/>
                  </a:cubicBezTo>
                  <a:cubicBezTo>
                    <a:pt x="11731" y="8850"/>
                    <a:pt x="11767" y="8814"/>
                    <a:pt x="11758" y="8770"/>
                  </a:cubicBezTo>
                  <a:cubicBezTo>
                    <a:pt x="11785" y="8725"/>
                    <a:pt x="11749" y="8681"/>
                    <a:pt x="11731" y="8654"/>
                  </a:cubicBezTo>
                  <a:cubicBezTo>
                    <a:pt x="11713" y="8627"/>
                    <a:pt x="11669" y="8609"/>
                    <a:pt x="11624" y="8600"/>
                  </a:cubicBezTo>
                  <a:cubicBezTo>
                    <a:pt x="11616" y="8599"/>
                    <a:pt x="11608" y="8598"/>
                    <a:pt x="11600" y="8598"/>
                  </a:cubicBezTo>
                  <a:close/>
                  <a:moveTo>
                    <a:pt x="17939" y="8562"/>
                  </a:moveTo>
                  <a:cubicBezTo>
                    <a:pt x="17898" y="8562"/>
                    <a:pt x="17863" y="8578"/>
                    <a:pt x="17833" y="8600"/>
                  </a:cubicBezTo>
                  <a:cubicBezTo>
                    <a:pt x="17789" y="8636"/>
                    <a:pt x="17762" y="8672"/>
                    <a:pt x="17762" y="8716"/>
                  </a:cubicBezTo>
                  <a:cubicBezTo>
                    <a:pt x="17744" y="8832"/>
                    <a:pt x="17806" y="8912"/>
                    <a:pt x="17922" y="8930"/>
                  </a:cubicBezTo>
                  <a:cubicBezTo>
                    <a:pt x="17932" y="8932"/>
                    <a:pt x="17941" y="8933"/>
                    <a:pt x="17949" y="8933"/>
                  </a:cubicBezTo>
                  <a:cubicBezTo>
                    <a:pt x="17989" y="8933"/>
                    <a:pt x="18019" y="8917"/>
                    <a:pt x="18056" y="8895"/>
                  </a:cubicBezTo>
                  <a:cubicBezTo>
                    <a:pt x="18092" y="8859"/>
                    <a:pt x="18128" y="8823"/>
                    <a:pt x="18119" y="8779"/>
                  </a:cubicBezTo>
                  <a:cubicBezTo>
                    <a:pt x="18136" y="8663"/>
                    <a:pt x="18074" y="8582"/>
                    <a:pt x="17967" y="8565"/>
                  </a:cubicBezTo>
                  <a:cubicBezTo>
                    <a:pt x="17958" y="8563"/>
                    <a:pt x="17948" y="8562"/>
                    <a:pt x="17939" y="8562"/>
                  </a:cubicBezTo>
                  <a:close/>
                  <a:moveTo>
                    <a:pt x="6604" y="8706"/>
                  </a:moveTo>
                  <a:cubicBezTo>
                    <a:pt x="6548" y="8706"/>
                    <a:pt x="6503" y="8748"/>
                    <a:pt x="6495" y="8805"/>
                  </a:cubicBezTo>
                  <a:cubicBezTo>
                    <a:pt x="6486" y="8877"/>
                    <a:pt x="6530" y="8930"/>
                    <a:pt x="6602" y="8939"/>
                  </a:cubicBezTo>
                  <a:cubicBezTo>
                    <a:pt x="6607" y="8940"/>
                    <a:pt x="6612" y="8940"/>
                    <a:pt x="6617" y="8940"/>
                  </a:cubicBezTo>
                  <a:cubicBezTo>
                    <a:pt x="6674" y="8940"/>
                    <a:pt x="6726" y="8897"/>
                    <a:pt x="6726" y="8832"/>
                  </a:cubicBezTo>
                  <a:cubicBezTo>
                    <a:pt x="6744" y="8770"/>
                    <a:pt x="6691" y="8707"/>
                    <a:pt x="6619" y="8707"/>
                  </a:cubicBezTo>
                  <a:cubicBezTo>
                    <a:pt x="6614" y="8707"/>
                    <a:pt x="6609" y="8706"/>
                    <a:pt x="6604" y="8706"/>
                  </a:cubicBezTo>
                  <a:close/>
                  <a:moveTo>
                    <a:pt x="12253" y="8641"/>
                  </a:moveTo>
                  <a:cubicBezTo>
                    <a:pt x="12180" y="8641"/>
                    <a:pt x="12139" y="8686"/>
                    <a:pt x="12124" y="8770"/>
                  </a:cubicBezTo>
                  <a:cubicBezTo>
                    <a:pt x="12115" y="8877"/>
                    <a:pt x="12150" y="8930"/>
                    <a:pt x="12258" y="8939"/>
                  </a:cubicBezTo>
                  <a:cubicBezTo>
                    <a:pt x="12272" y="8942"/>
                    <a:pt x="12285" y="8943"/>
                    <a:pt x="12297" y="8943"/>
                  </a:cubicBezTo>
                  <a:cubicBezTo>
                    <a:pt x="12370" y="8943"/>
                    <a:pt x="12412" y="8897"/>
                    <a:pt x="12427" y="8805"/>
                  </a:cubicBezTo>
                  <a:cubicBezTo>
                    <a:pt x="12436" y="8707"/>
                    <a:pt x="12391" y="8654"/>
                    <a:pt x="12293" y="8645"/>
                  </a:cubicBezTo>
                  <a:cubicBezTo>
                    <a:pt x="12279" y="8642"/>
                    <a:pt x="12266" y="8641"/>
                    <a:pt x="12253" y="8641"/>
                  </a:cubicBezTo>
                  <a:close/>
                  <a:moveTo>
                    <a:pt x="18609" y="8608"/>
                  </a:moveTo>
                  <a:cubicBezTo>
                    <a:pt x="18518" y="8608"/>
                    <a:pt x="18439" y="8669"/>
                    <a:pt x="18422" y="8770"/>
                  </a:cubicBezTo>
                  <a:cubicBezTo>
                    <a:pt x="18413" y="8823"/>
                    <a:pt x="18431" y="8859"/>
                    <a:pt x="18467" y="8904"/>
                  </a:cubicBezTo>
                  <a:cubicBezTo>
                    <a:pt x="18493" y="8948"/>
                    <a:pt x="18538" y="8975"/>
                    <a:pt x="18583" y="8975"/>
                  </a:cubicBezTo>
                  <a:cubicBezTo>
                    <a:pt x="18589" y="8975"/>
                    <a:pt x="18595" y="8976"/>
                    <a:pt x="18600" y="8976"/>
                  </a:cubicBezTo>
                  <a:cubicBezTo>
                    <a:pt x="18698" y="8976"/>
                    <a:pt x="18771" y="8907"/>
                    <a:pt x="18788" y="8814"/>
                  </a:cubicBezTo>
                  <a:cubicBezTo>
                    <a:pt x="18797" y="8761"/>
                    <a:pt x="18779" y="8716"/>
                    <a:pt x="18752" y="8681"/>
                  </a:cubicBezTo>
                  <a:cubicBezTo>
                    <a:pt x="18716" y="8636"/>
                    <a:pt x="18681" y="8609"/>
                    <a:pt x="18627" y="8609"/>
                  </a:cubicBezTo>
                  <a:cubicBezTo>
                    <a:pt x="18621" y="8609"/>
                    <a:pt x="18615" y="8608"/>
                    <a:pt x="18609" y="8608"/>
                  </a:cubicBezTo>
                  <a:close/>
                  <a:moveTo>
                    <a:pt x="12948" y="8653"/>
                  </a:moveTo>
                  <a:cubicBezTo>
                    <a:pt x="12871" y="8653"/>
                    <a:pt x="12783" y="8721"/>
                    <a:pt x="12775" y="8797"/>
                  </a:cubicBezTo>
                  <a:cubicBezTo>
                    <a:pt x="12766" y="8877"/>
                    <a:pt x="12846" y="8975"/>
                    <a:pt x="12918" y="8984"/>
                  </a:cubicBezTo>
                  <a:cubicBezTo>
                    <a:pt x="12922" y="8984"/>
                    <a:pt x="12927" y="8985"/>
                    <a:pt x="12932" y="8985"/>
                  </a:cubicBezTo>
                  <a:cubicBezTo>
                    <a:pt x="13010" y="8985"/>
                    <a:pt x="13105" y="8917"/>
                    <a:pt x="13105" y="8841"/>
                  </a:cubicBezTo>
                  <a:cubicBezTo>
                    <a:pt x="13114" y="8761"/>
                    <a:pt x="13043" y="8663"/>
                    <a:pt x="12962" y="8654"/>
                  </a:cubicBezTo>
                  <a:cubicBezTo>
                    <a:pt x="12958" y="8653"/>
                    <a:pt x="12953" y="8653"/>
                    <a:pt x="12948" y="8653"/>
                  </a:cubicBezTo>
                  <a:close/>
                  <a:moveTo>
                    <a:pt x="7279" y="8733"/>
                  </a:moveTo>
                  <a:cubicBezTo>
                    <a:pt x="7226" y="8733"/>
                    <a:pt x="7154" y="8800"/>
                    <a:pt x="7146" y="8850"/>
                  </a:cubicBezTo>
                  <a:cubicBezTo>
                    <a:pt x="7137" y="8904"/>
                    <a:pt x="7208" y="8993"/>
                    <a:pt x="7262" y="8993"/>
                  </a:cubicBezTo>
                  <a:cubicBezTo>
                    <a:pt x="7265" y="8993"/>
                    <a:pt x="7269" y="8994"/>
                    <a:pt x="7273" y="8994"/>
                  </a:cubicBezTo>
                  <a:cubicBezTo>
                    <a:pt x="7326" y="8994"/>
                    <a:pt x="7404" y="8935"/>
                    <a:pt x="7404" y="8877"/>
                  </a:cubicBezTo>
                  <a:cubicBezTo>
                    <a:pt x="7413" y="8823"/>
                    <a:pt x="7342" y="8734"/>
                    <a:pt x="7288" y="8734"/>
                  </a:cubicBezTo>
                  <a:cubicBezTo>
                    <a:pt x="7285" y="8734"/>
                    <a:pt x="7282" y="8733"/>
                    <a:pt x="7279" y="8733"/>
                  </a:cubicBezTo>
                  <a:close/>
                  <a:moveTo>
                    <a:pt x="19162" y="8663"/>
                  </a:moveTo>
                  <a:cubicBezTo>
                    <a:pt x="19153" y="8663"/>
                    <a:pt x="19145" y="8681"/>
                    <a:pt x="19127" y="8698"/>
                  </a:cubicBezTo>
                  <a:cubicBezTo>
                    <a:pt x="19082" y="8743"/>
                    <a:pt x="19100" y="8814"/>
                    <a:pt x="19091" y="8868"/>
                  </a:cubicBezTo>
                  <a:cubicBezTo>
                    <a:pt x="19127" y="8939"/>
                    <a:pt x="19162" y="9002"/>
                    <a:pt x="19261" y="9002"/>
                  </a:cubicBezTo>
                  <a:cubicBezTo>
                    <a:pt x="19274" y="9006"/>
                    <a:pt x="19287" y="9008"/>
                    <a:pt x="19299" y="9008"/>
                  </a:cubicBezTo>
                  <a:cubicBezTo>
                    <a:pt x="19358" y="9008"/>
                    <a:pt x="19402" y="8959"/>
                    <a:pt x="19439" y="8921"/>
                  </a:cubicBezTo>
                  <a:cubicBezTo>
                    <a:pt x="19448" y="8912"/>
                    <a:pt x="19448" y="8895"/>
                    <a:pt x="19439" y="8886"/>
                  </a:cubicBezTo>
                  <a:cubicBezTo>
                    <a:pt x="19421" y="8868"/>
                    <a:pt x="19403" y="8859"/>
                    <a:pt x="19385" y="8841"/>
                  </a:cubicBezTo>
                  <a:cubicBezTo>
                    <a:pt x="19332" y="8788"/>
                    <a:pt x="19269" y="8743"/>
                    <a:pt x="19216" y="8689"/>
                  </a:cubicBezTo>
                  <a:cubicBezTo>
                    <a:pt x="19198" y="8681"/>
                    <a:pt x="19180" y="8663"/>
                    <a:pt x="19162" y="8663"/>
                  </a:cubicBezTo>
                  <a:close/>
                  <a:moveTo>
                    <a:pt x="7932" y="8757"/>
                  </a:moveTo>
                  <a:cubicBezTo>
                    <a:pt x="7869" y="8757"/>
                    <a:pt x="7822" y="8799"/>
                    <a:pt x="7815" y="8868"/>
                  </a:cubicBezTo>
                  <a:cubicBezTo>
                    <a:pt x="7797" y="8948"/>
                    <a:pt x="7851" y="9011"/>
                    <a:pt x="7922" y="9020"/>
                  </a:cubicBezTo>
                  <a:cubicBezTo>
                    <a:pt x="7932" y="9022"/>
                    <a:pt x="7943" y="9023"/>
                    <a:pt x="7953" y="9023"/>
                  </a:cubicBezTo>
                  <a:cubicBezTo>
                    <a:pt x="8018" y="9023"/>
                    <a:pt x="8066" y="8974"/>
                    <a:pt x="8074" y="8912"/>
                  </a:cubicBezTo>
                  <a:cubicBezTo>
                    <a:pt x="8082" y="8832"/>
                    <a:pt x="8038" y="8770"/>
                    <a:pt x="7966" y="8761"/>
                  </a:cubicBezTo>
                  <a:cubicBezTo>
                    <a:pt x="7955" y="8758"/>
                    <a:pt x="7943" y="8757"/>
                    <a:pt x="7932" y="8757"/>
                  </a:cubicBezTo>
                  <a:close/>
                  <a:moveTo>
                    <a:pt x="13610" y="8698"/>
                  </a:moveTo>
                  <a:cubicBezTo>
                    <a:pt x="13540" y="8698"/>
                    <a:pt x="13452" y="8765"/>
                    <a:pt x="13444" y="8841"/>
                  </a:cubicBezTo>
                  <a:cubicBezTo>
                    <a:pt x="13435" y="8921"/>
                    <a:pt x="13506" y="9020"/>
                    <a:pt x="13596" y="9028"/>
                  </a:cubicBezTo>
                  <a:cubicBezTo>
                    <a:pt x="13599" y="9029"/>
                    <a:pt x="13603" y="9029"/>
                    <a:pt x="13607" y="9029"/>
                  </a:cubicBezTo>
                  <a:cubicBezTo>
                    <a:pt x="13677" y="9029"/>
                    <a:pt x="13766" y="8953"/>
                    <a:pt x="13774" y="8877"/>
                  </a:cubicBezTo>
                  <a:cubicBezTo>
                    <a:pt x="13783" y="8797"/>
                    <a:pt x="13712" y="8707"/>
                    <a:pt x="13622" y="8698"/>
                  </a:cubicBezTo>
                  <a:cubicBezTo>
                    <a:pt x="13618" y="8698"/>
                    <a:pt x="13614" y="8698"/>
                    <a:pt x="13610" y="8698"/>
                  </a:cubicBezTo>
                  <a:close/>
                  <a:moveTo>
                    <a:pt x="14273" y="8722"/>
                  </a:moveTo>
                  <a:cubicBezTo>
                    <a:pt x="14192" y="8722"/>
                    <a:pt x="14129" y="8773"/>
                    <a:pt x="14113" y="8859"/>
                  </a:cubicBezTo>
                  <a:cubicBezTo>
                    <a:pt x="14095" y="8957"/>
                    <a:pt x="14158" y="9037"/>
                    <a:pt x="14247" y="9055"/>
                  </a:cubicBezTo>
                  <a:cubicBezTo>
                    <a:pt x="14253" y="9056"/>
                    <a:pt x="14259" y="9056"/>
                    <a:pt x="14265" y="9056"/>
                  </a:cubicBezTo>
                  <a:cubicBezTo>
                    <a:pt x="14355" y="9056"/>
                    <a:pt x="14426" y="8996"/>
                    <a:pt x="14443" y="8912"/>
                  </a:cubicBezTo>
                  <a:cubicBezTo>
                    <a:pt x="14452" y="8823"/>
                    <a:pt x="14390" y="8743"/>
                    <a:pt x="14309" y="8725"/>
                  </a:cubicBezTo>
                  <a:cubicBezTo>
                    <a:pt x="14297" y="8723"/>
                    <a:pt x="14285" y="8722"/>
                    <a:pt x="14273" y="8722"/>
                  </a:cubicBezTo>
                  <a:close/>
                  <a:moveTo>
                    <a:pt x="8597" y="8802"/>
                  </a:moveTo>
                  <a:cubicBezTo>
                    <a:pt x="8533" y="8802"/>
                    <a:pt x="8491" y="8852"/>
                    <a:pt x="8475" y="8921"/>
                  </a:cubicBezTo>
                  <a:cubicBezTo>
                    <a:pt x="8466" y="8993"/>
                    <a:pt x="8511" y="9055"/>
                    <a:pt x="8600" y="9064"/>
                  </a:cubicBezTo>
                  <a:cubicBezTo>
                    <a:pt x="8606" y="9065"/>
                    <a:pt x="8612" y="9065"/>
                    <a:pt x="8618" y="9065"/>
                  </a:cubicBezTo>
                  <a:cubicBezTo>
                    <a:pt x="8681" y="9065"/>
                    <a:pt x="8734" y="9022"/>
                    <a:pt x="8743" y="8948"/>
                  </a:cubicBezTo>
                  <a:cubicBezTo>
                    <a:pt x="8752" y="8877"/>
                    <a:pt x="8707" y="8814"/>
                    <a:pt x="8627" y="8805"/>
                  </a:cubicBezTo>
                  <a:cubicBezTo>
                    <a:pt x="8616" y="8803"/>
                    <a:pt x="8606" y="8802"/>
                    <a:pt x="8597" y="8802"/>
                  </a:cubicBezTo>
                  <a:close/>
                  <a:moveTo>
                    <a:pt x="9255" y="8821"/>
                  </a:moveTo>
                  <a:cubicBezTo>
                    <a:pt x="9223" y="8821"/>
                    <a:pt x="9202" y="8835"/>
                    <a:pt x="9180" y="8850"/>
                  </a:cubicBezTo>
                  <a:cubicBezTo>
                    <a:pt x="9135" y="8877"/>
                    <a:pt x="9135" y="8912"/>
                    <a:pt x="9126" y="8948"/>
                  </a:cubicBezTo>
                  <a:cubicBezTo>
                    <a:pt x="9117" y="8984"/>
                    <a:pt x="9135" y="9011"/>
                    <a:pt x="9153" y="9046"/>
                  </a:cubicBezTo>
                  <a:cubicBezTo>
                    <a:pt x="9180" y="9082"/>
                    <a:pt x="9207" y="9082"/>
                    <a:pt x="9242" y="9091"/>
                  </a:cubicBezTo>
                  <a:cubicBezTo>
                    <a:pt x="9253" y="9093"/>
                    <a:pt x="9263" y="9094"/>
                    <a:pt x="9273" y="9094"/>
                  </a:cubicBezTo>
                  <a:cubicBezTo>
                    <a:pt x="9300" y="9094"/>
                    <a:pt x="9320" y="9084"/>
                    <a:pt x="9340" y="9064"/>
                  </a:cubicBezTo>
                  <a:cubicBezTo>
                    <a:pt x="9385" y="9046"/>
                    <a:pt x="9394" y="9011"/>
                    <a:pt x="9394" y="8966"/>
                  </a:cubicBezTo>
                  <a:cubicBezTo>
                    <a:pt x="9412" y="8930"/>
                    <a:pt x="9394" y="8904"/>
                    <a:pt x="9367" y="8877"/>
                  </a:cubicBezTo>
                  <a:cubicBezTo>
                    <a:pt x="9349" y="8832"/>
                    <a:pt x="9314" y="8832"/>
                    <a:pt x="9278" y="8823"/>
                  </a:cubicBezTo>
                  <a:cubicBezTo>
                    <a:pt x="9270" y="8822"/>
                    <a:pt x="9262" y="8821"/>
                    <a:pt x="9255" y="8821"/>
                  </a:cubicBezTo>
                  <a:close/>
                  <a:moveTo>
                    <a:pt x="14920" y="8758"/>
                  </a:moveTo>
                  <a:cubicBezTo>
                    <a:pt x="14886" y="8758"/>
                    <a:pt x="14856" y="8774"/>
                    <a:pt x="14827" y="8797"/>
                  </a:cubicBezTo>
                  <a:cubicBezTo>
                    <a:pt x="14782" y="8823"/>
                    <a:pt x="14764" y="8868"/>
                    <a:pt x="14764" y="8912"/>
                  </a:cubicBezTo>
                  <a:cubicBezTo>
                    <a:pt x="14746" y="9011"/>
                    <a:pt x="14809" y="9082"/>
                    <a:pt x="14907" y="9091"/>
                  </a:cubicBezTo>
                  <a:cubicBezTo>
                    <a:pt x="14920" y="9093"/>
                    <a:pt x="14932" y="9094"/>
                    <a:pt x="14943" y="9094"/>
                  </a:cubicBezTo>
                  <a:cubicBezTo>
                    <a:pt x="15022" y="9094"/>
                    <a:pt x="15079" y="9042"/>
                    <a:pt x="15094" y="8948"/>
                  </a:cubicBezTo>
                  <a:cubicBezTo>
                    <a:pt x="15103" y="8904"/>
                    <a:pt x="15094" y="8868"/>
                    <a:pt x="15068" y="8823"/>
                  </a:cubicBezTo>
                  <a:cubicBezTo>
                    <a:pt x="15032" y="8788"/>
                    <a:pt x="14996" y="8761"/>
                    <a:pt x="14943" y="8761"/>
                  </a:cubicBezTo>
                  <a:cubicBezTo>
                    <a:pt x="14935" y="8759"/>
                    <a:pt x="14927" y="8758"/>
                    <a:pt x="14920" y="8758"/>
                  </a:cubicBezTo>
                  <a:close/>
                  <a:moveTo>
                    <a:pt x="15585" y="8784"/>
                  </a:moveTo>
                  <a:cubicBezTo>
                    <a:pt x="15550" y="8784"/>
                    <a:pt x="15521" y="8796"/>
                    <a:pt x="15487" y="8823"/>
                  </a:cubicBezTo>
                  <a:cubicBezTo>
                    <a:pt x="15451" y="8850"/>
                    <a:pt x="15433" y="8877"/>
                    <a:pt x="15433" y="8930"/>
                  </a:cubicBezTo>
                  <a:cubicBezTo>
                    <a:pt x="15416" y="9037"/>
                    <a:pt x="15469" y="9109"/>
                    <a:pt x="15567" y="9118"/>
                  </a:cubicBezTo>
                  <a:cubicBezTo>
                    <a:pt x="15581" y="9120"/>
                    <a:pt x="15594" y="9121"/>
                    <a:pt x="15607" y="9121"/>
                  </a:cubicBezTo>
                  <a:cubicBezTo>
                    <a:pt x="15692" y="9121"/>
                    <a:pt x="15748" y="9069"/>
                    <a:pt x="15763" y="8984"/>
                  </a:cubicBezTo>
                  <a:cubicBezTo>
                    <a:pt x="15772" y="8877"/>
                    <a:pt x="15719" y="8805"/>
                    <a:pt x="15621" y="8788"/>
                  </a:cubicBezTo>
                  <a:cubicBezTo>
                    <a:pt x="15608" y="8785"/>
                    <a:pt x="15596" y="8784"/>
                    <a:pt x="15585" y="8784"/>
                  </a:cubicBezTo>
                  <a:close/>
                  <a:moveTo>
                    <a:pt x="6895" y="9058"/>
                  </a:moveTo>
                  <a:cubicBezTo>
                    <a:pt x="6890" y="9058"/>
                    <a:pt x="6887" y="9062"/>
                    <a:pt x="6887" y="9073"/>
                  </a:cubicBezTo>
                  <a:cubicBezTo>
                    <a:pt x="6878" y="9082"/>
                    <a:pt x="6896" y="9091"/>
                    <a:pt x="6905" y="9100"/>
                  </a:cubicBezTo>
                  <a:cubicBezTo>
                    <a:pt x="6941" y="9109"/>
                    <a:pt x="6976" y="9118"/>
                    <a:pt x="7021" y="9136"/>
                  </a:cubicBezTo>
                  <a:cubicBezTo>
                    <a:pt x="7021" y="9127"/>
                    <a:pt x="7030" y="9127"/>
                    <a:pt x="7039" y="9127"/>
                  </a:cubicBezTo>
                  <a:cubicBezTo>
                    <a:pt x="7039" y="9118"/>
                    <a:pt x="7030" y="9118"/>
                    <a:pt x="7030" y="9109"/>
                  </a:cubicBezTo>
                  <a:cubicBezTo>
                    <a:pt x="7008" y="9079"/>
                    <a:pt x="6973" y="9062"/>
                    <a:pt x="6937" y="9062"/>
                  </a:cubicBezTo>
                  <a:cubicBezTo>
                    <a:pt x="6929" y="9062"/>
                    <a:pt x="6921" y="9063"/>
                    <a:pt x="6914" y="9064"/>
                  </a:cubicBezTo>
                  <a:cubicBezTo>
                    <a:pt x="6909" y="9064"/>
                    <a:pt x="6901" y="9058"/>
                    <a:pt x="6895" y="9058"/>
                  </a:cubicBezTo>
                  <a:close/>
                  <a:moveTo>
                    <a:pt x="9947" y="8850"/>
                  </a:moveTo>
                  <a:cubicBezTo>
                    <a:pt x="9876" y="8850"/>
                    <a:pt x="9786" y="8921"/>
                    <a:pt x="9777" y="8984"/>
                  </a:cubicBezTo>
                  <a:cubicBezTo>
                    <a:pt x="9777" y="9046"/>
                    <a:pt x="9849" y="9136"/>
                    <a:pt x="9902" y="9153"/>
                  </a:cubicBezTo>
                  <a:cubicBezTo>
                    <a:pt x="9906" y="9154"/>
                    <a:pt x="9911" y="9154"/>
                    <a:pt x="9915" y="9154"/>
                  </a:cubicBezTo>
                  <a:cubicBezTo>
                    <a:pt x="9985" y="9154"/>
                    <a:pt x="10072" y="9087"/>
                    <a:pt x="10072" y="9020"/>
                  </a:cubicBezTo>
                  <a:cubicBezTo>
                    <a:pt x="10081" y="8957"/>
                    <a:pt x="10009" y="8859"/>
                    <a:pt x="9947" y="8850"/>
                  </a:cubicBezTo>
                  <a:close/>
                  <a:moveTo>
                    <a:pt x="10593" y="8876"/>
                  </a:moveTo>
                  <a:cubicBezTo>
                    <a:pt x="10526" y="8876"/>
                    <a:pt x="10455" y="8935"/>
                    <a:pt x="10447" y="9011"/>
                  </a:cubicBezTo>
                  <a:cubicBezTo>
                    <a:pt x="10438" y="9082"/>
                    <a:pt x="10509" y="9171"/>
                    <a:pt x="10589" y="9180"/>
                  </a:cubicBezTo>
                  <a:cubicBezTo>
                    <a:pt x="10643" y="9180"/>
                    <a:pt x="10741" y="9109"/>
                    <a:pt x="10750" y="9046"/>
                  </a:cubicBezTo>
                  <a:cubicBezTo>
                    <a:pt x="10750" y="8966"/>
                    <a:pt x="10696" y="8886"/>
                    <a:pt x="10607" y="8877"/>
                  </a:cubicBezTo>
                  <a:cubicBezTo>
                    <a:pt x="10603" y="8876"/>
                    <a:pt x="10598" y="8876"/>
                    <a:pt x="10593" y="8876"/>
                  </a:cubicBezTo>
                  <a:close/>
                  <a:moveTo>
                    <a:pt x="16281" y="8814"/>
                  </a:moveTo>
                  <a:cubicBezTo>
                    <a:pt x="16227" y="8814"/>
                    <a:pt x="16183" y="8832"/>
                    <a:pt x="16147" y="8859"/>
                  </a:cubicBezTo>
                  <a:cubicBezTo>
                    <a:pt x="16120" y="8886"/>
                    <a:pt x="16085" y="8921"/>
                    <a:pt x="16076" y="8975"/>
                  </a:cubicBezTo>
                  <a:cubicBezTo>
                    <a:pt x="16076" y="9028"/>
                    <a:pt x="16094" y="9073"/>
                    <a:pt x="16120" y="9109"/>
                  </a:cubicBezTo>
                  <a:cubicBezTo>
                    <a:pt x="16129" y="9136"/>
                    <a:pt x="16218" y="9180"/>
                    <a:pt x="16236" y="9180"/>
                  </a:cubicBezTo>
                  <a:cubicBezTo>
                    <a:pt x="16244" y="9181"/>
                    <a:pt x="16251" y="9182"/>
                    <a:pt x="16258" y="9182"/>
                  </a:cubicBezTo>
                  <a:cubicBezTo>
                    <a:pt x="16302" y="9182"/>
                    <a:pt x="16339" y="9160"/>
                    <a:pt x="16370" y="9144"/>
                  </a:cubicBezTo>
                  <a:cubicBezTo>
                    <a:pt x="16388" y="9136"/>
                    <a:pt x="16441" y="9037"/>
                    <a:pt x="16441" y="9011"/>
                  </a:cubicBezTo>
                  <a:cubicBezTo>
                    <a:pt x="16441" y="8975"/>
                    <a:pt x="16424" y="8930"/>
                    <a:pt x="16397" y="8886"/>
                  </a:cubicBezTo>
                  <a:cubicBezTo>
                    <a:pt x="16388" y="8859"/>
                    <a:pt x="16299" y="8814"/>
                    <a:pt x="16281" y="8814"/>
                  </a:cubicBezTo>
                  <a:close/>
                  <a:moveTo>
                    <a:pt x="16935" y="8840"/>
                  </a:moveTo>
                  <a:cubicBezTo>
                    <a:pt x="16842" y="8840"/>
                    <a:pt x="16753" y="8917"/>
                    <a:pt x="16745" y="9011"/>
                  </a:cubicBezTo>
                  <a:cubicBezTo>
                    <a:pt x="16745" y="9100"/>
                    <a:pt x="16798" y="9189"/>
                    <a:pt x="16905" y="9207"/>
                  </a:cubicBezTo>
                  <a:cubicBezTo>
                    <a:pt x="16915" y="9209"/>
                    <a:pt x="16924" y="9209"/>
                    <a:pt x="16933" y="9209"/>
                  </a:cubicBezTo>
                  <a:cubicBezTo>
                    <a:pt x="17021" y="9209"/>
                    <a:pt x="17102" y="9135"/>
                    <a:pt x="17111" y="9046"/>
                  </a:cubicBezTo>
                  <a:cubicBezTo>
                    <a:pt x="17119" y="8948"/>
                    <a:pt x="17066" y="8868"/>
                    <a:pt x="16950" y="8841"/>
                  </a:cubicBezTo>
                  <a:cubicBezTo>
                    <a:pt x="16945" y="8841"/>
                    <a:pt x="16940" y="8840"/>
                    <a:pt x="16935" y="8840"/>
                  </a:cubicBezTo>
                  <a:close/>
                  <a:moveTo>
                    <a:pt x="11261" y="8921"/>
                  </a:moveTo>
                  <a:cubicBezTo>
                    <a:pt x="11187" y="8921"/>
                    <a:pt x="11124" y="8980"/>
                    <a:pt x="11116" y="9055"/>
                  </a:cubicBezTo>
                  <a:cubicBezTo>
                    <a:pt x="11107" y="9127"/>
                    <a:pt x="11169" y="9207"/>
                    <a:pt x="11241" y="9216"/>
                  </a:cubicBezTo>
                  <a:cubicBezTo>
                    <a:pt x="11250" y="9218"/>
                    <a:pt x="11259" y="9219"/>
                    <a:pt x="11268" y="9219"/>
                  </a:cubicBezTo>
                  <a:cubicBezTo>
                    <a:pt x="11339" y="9219"/>
                    <a:pt x="11402" y="9162"/>
                    <a:pt x="11410" y="9091"/>
                  </a:cubicBezTo>
                  <a:cubicBezTo>
                    <a:pt x="11419" y="9011"/>
                    <a:pt x="11356" y="8930"/>
                    <a:pt x="11276" y="8921"/>
                  </a:cubicBezTo>
                  <a:cubicBezTo>
                    <a:pt x="11271" y="8921"/>
                    <a:pt x="11266" y="8921"/>
                    <a:pt x="11261" y="8921"/>
                  </a:cubicBezTo>
                  <a:close/>
                  <a:moveTo>
                    <a:pt x="11906" y="8944"/>
                  </a:moveTo>
                  <a:cubicBezTo>
                    <a:pt x="11833" y="8944"/>
                    <a:pt x="11792" y="8989"/>
                    <a:pt x="11785" y="9073"/>
                  </a:cubicBezTo>
                  <a:cubicBezTo>
                    <a:pt x="11767" y="9180"/>
                    <a:pt x="11811" y="9234"/>
                    <a:pt x="11910" y="9243"/>
                  </a:cubicBezTo>
                  <a:cubicBezTo>
                    <a:pt x="11924" y="9245"/>
                    <a:pt x="11937" y="9246"/>
                    <a:pt x="11949" y="9246"/>
                  </a:cubicBezTo>
                  <a:cubicBezTo>
                    <a:pt x="12022" y="9246"/>
                    <a:pt x="12064" y="9202"/>
                    <a:pt x="12079" y="9118"/>
                  </a:cubicBezTo>
                  <a:cubicBezTo>
                    <a:pt x="12097" y="9011"/>
                    <a:pt x="12052" y="8966"/>
                    <a:pt x="11945" y="8948"/>
                  </a:cubicBezTo>
                  <a:cubicBezTo>
                    <a:pt x="11931" y="8946"/>
                    <a:pt x="11918" y="8944"/>
                    <a:pt x="11906" y="8944"/>
                  </a:cubicBezTo>
                  <a:close/>
                  <a:moveTo>
                    <a:pt x="17599" y="8885"/>
                  </a:moveTo>
                  <a:cubicBezTo>
                    <a:pt x="17501" y="8885"/>
                    <a:pt x="17422" y="8946"/>
                    <a:pt x="17414" y="9046"/>
                  </a:cubicBezTo>
                  <a:cubicBezTo>
                    <a:pt x="17405" y="9153"/>
                    <a:pt x="17467" y="9234"/>
                    <a:pt x="17574" y="9251"/>
                  </a:cubicBezTo>
                  <a:cubicBezTo>
                    <a:pt x="17581" y="9252"/>
                    <a:pt x="17588" y="9252"/>
                    <a:pt x="17594" y="9252"/>
                  </a:cubicBezTo>
                  <a:cubicBezTo>
                    <a:pt x="17692" y="9252"/>
                    <a:pt x="17771" y="9191"/>
                    <a:pt x="17780" y="9082"/>
                  </a:cubicBezTo>
                  <a:cubicBezTo>
                    <a:pt x="17789" y="8984"/>
                    <a:pt x="17726" y="8904"/>
                    <a:pt x="17619" y="8886"/>
                  </a:cubicBezTo>
                  <a:cubicBezTo>
                    <a:pt x="17612" y="8885"/>
                    <a:pt x="17606" y="8885"/>
                    <a:pt x="17599" y="8885"/>
                  </a:cubicBezTo>
                  <a:close/>
                  <a:moveTo>
                    <a:pt x="18261" y="8910"/>
                  </a:moveTo>
                  <a:cubicBezTo>
                    <a:pt x="18219" y="8910"/>
                    <a:pt x="18184" y="8926"/>
                    <a:pt x="18154" y="8948"/>
                  </a:cubicBezTo>
                  <a:cubicBezTo>
                    <a:pt x="18110" y="8984"/>
                    <a:pt x="18083" y="9020"/>
                    <a:pt x="18083" y="9073"/>
                  </a:cubicBezTo>
                  <a:cubicBezTo>
                    <a:pt x="18074" y="9118"/>
                    <a:pt x="18083" y="9162"/>
                    <a:pt x="18119" y="9207"/>
                  </a:cubicBezTo>
                  <a:cubicBezTo>
                    <a:pt x="18145" y="9243"/>
                    <a:pt x="18190" y="9269"/>
                    <a:pt x="18244" y="9278"/>
                  </a:cubicBezTo>
                  <a:cubicBezTo>
                    <a:pt x="18253" y="9280"/>
                    <a:pt x="18262" y="9281"/>
                    <a:pt x="18270" y="9281"/>
                  </a:cubicBezTo>
                  <a:cubicBezTo>
                    <a:pt x="18310" y="9281"/>
                    <a:pt x="18341" y="9265"/>
                    <a:pt x="18377" y="9243"/>
                  </a:cubicBezTo>
                  <a:cubicBezTo>
                    <a:pt x="18413" y="9207"/>
                    <a:pt x="18449" y="9171"/>
                    <a:pt x="18440" y="9118"/>
                  </a:cubicBezTo>
                  <a:cubicBezTo>
                    <a:pt x="18458" y="9064"/>
                    <a:pt x="18440" y="9028"/>
                    <a:pt x="18413" y="8984"/>
                  </a:cubicBezTo>
                  <a:cubicBezTo>
                    <a:pt x="18377" y="8939"/>
                    <a:pt x="18342" y="8921"/>
                    <a:pt x="18288" y="8912"/>
                  </a:cubicBezTo>
                  <a:cubicBezTo>
                    <a:pt x="18279" y="8911"/>
                    <a:pt x="18269" y="8910"/>
                    <a:pt x="18261" y="8910"/>
                  </a:cubicBezTo>
                  <a:close/>
                  <a:moveTo>
                    <a:pt x="12623" y="8975"/>
                  </a:moveTo>
                  <a:cubicBezTo>
                    <a:pt x="12588" y="8984"/>
                    <a:pt x="12543" y="8984"/>
                    <a:pt x="12507" y="9011"/>
                  </a:cubicBezTo>
                  <a:cubicBezTo>
                    <a:pt x="12463" y="9037"/>
                    <a:pt x="12454" y="9082"/>
                    <a:pt x="12427" y="9118"/>
                  </a:cubicBezTo>
                  <a:cubicBezTo>
                    <a:pt x="12436" y="9153"/>
                    <a:pt x="12445" y="9189"/>
                    <a:pt x="12463" y="9225"/>
                  </a:cubicBezTo>
                  <a:cubicBezTo>
                    <a:pt x="12481" y="9269"/>
                    <a:pt x="12534" y="9278"/>
                    <a:pt x="12570" y="9305"/>
                  </a:cubicBezTo>
                  <a:cubicBezTo>
                    <a:pt x="12605" y="9287"/>
                    <a:pt x="12650" y="9296"/>
                    <a:pt x="12686" y="9269"/>
                  </a:cubicBezTo>
                  <a:cubicBezTo>
                    <a:pt x="12730" y="9243"/>
                    <a:pt x="12748" y="9198"/>
                    <a:pt x="12757" y="9162"/>
                  </a:cubicBezTo>
                  <a:cubicBezTo>
                    <a:pt x="12766" y="9127"/>
                    <a:pt x="12739" y="9091"/>
                    <a:pt x="12730" y="9055"/>
                  </a:cubicBezTo>
                  <a:cubicBezTo>
                    <a:pt x="12712" y="9011"/>
                    <a:pt x="12659" y="9002"/>
                    <a:pt x="12623" y="8975"/>
                  </a:cubicBezTo>
                  <a:close/>
                  <a:moveTo>
                    <a:pt x="18904" y="8945"/>
                  </a:moveTo>
                  <a:cubicBezTo>
                    <a:pt x="18892" y="8945"/>
                    <a:pt x="18880" y="8946"/>
                    <a:pt x="18868" y="8948"/>
                  </a:cubicBezTo>
                  <a:cubicBezTo>
                    <a:pt x="18832" y="8948"/>
                    <a:pt x="18806" y="8966"/>
                    <a:pt x="18779" y="8993"/>
                  </a:cubicBezTo>
                  <a:cubicBezTo>
                    <a:pt x="18761" y="9020"/>
                    <a:pt x="18725" y="9046"/>
                    <a:pt x="18734" y="9091"/>
                  </a:cubicBezTo>
                  <a:cubicBezTo>
                    <a:pt x="18734" y="9100"/>
                    <a:pt x="18734" y="9109"/>
                    <a:pt x="18725" y="9118"/>
                  </a:cubicBezTo>
                  <a:cubicBezTo>
                    <a:pt x="18716" y="9171"/>
                    <a:pt x="18734" y="9216"/>
                    <a:pt x="18761" y="9251"/>
                  </a:cubicBezTo>
                  <a:cubicBezTo>
                    <a:pt x="18785" y="9283"/>
                    <a:pt x="18816" y="9315"/>
                    <a:pt x="18861" y="9315"/>
                  </a:cubicBezTo>
                  <a:cubicBezTo>
                    <a:pt x="18866" y="9315"/>
                    <a:pt x="18871" y="9315"/>
                    <a:pt x="18877" y="9314"/>
                  </a:cubicBezTo>
                  <a:lnTo>
                    <a:pt x="18895" y="9314"/>
                  </a:lnTo>
                  <a:cubicBezTo>
                    <a:pt x="18911" y="9320"/>
                    <a:pt x="18927" y="9323"/>
                    <a:pt x="18941" y="9323"/>
                  </a:cubicBezTo>
                  <a:cubicBezTo>
                    <a:pt x="18991" y="9323"/>
                    <a:pt x="19032" y="9291"/>
                    <a:pt x="19073" y="9243"/>
                  </a:cubicBezTo>
                  <a:cubicBezTo>
                    <a:pt x="19082" y="9234"/>
                    <a:pt x="19082" y="9225"/>
                    <a:pt x="19082" y="9216"/>
                  </a:cubicBezTo>
                  <a:cubicBezTo>
                    <a:pt x="19091" y="9180"/>
                    <a:pt x="19091" y="9153"/>
                    <a:pt x="19100" y="9127"/>
                  </a:cubicBezTo>
                  <a:cubicBezTo>
                    <a:pt x="19109" y="9082"/>
                    <a:pt x="19082" y="9046"/>
                    <a:pt x="19064" y="9011"/>
                  </a:cubicBezTo>
                  <a:cubicBezTo>
                    <a:pt x="19046" y="8993"/>
                    <a:pt x="19029" y="8975"/>
                    <a:pt x="19002" y="8966"/>
                  </a:cubicBezTo>
                  <a:cubicBezTo>
                    <a:pt x="18969" y="8953"/>
                    <a:pt x="18937" y="8945"/>
                    <a:pt x="18904" y="8945"/>
                  </a:cubicBezTo>
                  <a:close/>
                  <a:moveTo>
                    <a:pt x="13252" y="9001"/>
                  </a:moveTo>
                  <a:cubicBezTo>
                    <a:pt x="13174" y="9001"/>
                    <a:pt x="13087" y="9069"/>
                    <a:pt x="13078" y="9144"/>
                  </a:cubicBezTo>
                  <a:cubicBezTo>
                    <a:pt x="13069" y="9225"/>
                    <a:pt x="13150" y="9323"/>
                    <a:pt x="13230" y="9332"/>
                  </a:cubicBezTo>
                  <a:cubicBezTo>
                    <a:pt x="13310" y="9332"/>
                    <a:pt x="13408" y="9260"/>
                    <a:pt x="13408" y="9189"/>
                  </a:cubicBezTo>
                  <a:cubicBezTo>
                    <a:pt x="13417" y="9100"/>
                    <a:pt x="13346" y="9002"/>
                    <a:pt x="13266" y="9002"/>
                  </a:cubicBezTo>
                  <a:cubicBezTo>
                    <a:pt x="13261" y="9001"/>
                    <a:pt x="13256" y="9001"/>
                    <a:pt x="13252" y="9001"/>
                  </a:cubicBezTo>
                  <a:close/>
                  <a:moveTo>
                    <a:pt x="7621" y="9081"/>
                  </a:moveTo>
                  <a:cubicBezTo>
                    <a:pt x="7617" y="9081"/>
                    <a:pt x="7614" y="9081"/>
                    <a:pt x="7610" y="9082"/>
                  </a:cubicBezTo>
                  <a:cubicBezTo>
                    <a:pt x="7583" y="9082"/>
                    <a:pt x="7538" y="9082"/>
                    <a:pt x="7520" y="9109"/>
                  </a:cubicBezTo>
                  <a:cubicBezTo>
                    <a:pt x="7494" y="9127"/>
                    <a:pt x="7467" y="9162"/>
                    <a:pt x="7467" y="9198"/>
                  </a:cubicBezTo>
                  <a:cubicBezTo>
                    <a:pt x="7467" y="9234"/>
                    <a:pt x="7485" y="9260"/>
                    <a:pt x="7494" y="9296"/>
                  </a:cubicBezTo>
                  <a:cubicBezTo>
                    <a:pt x="7494" y="9296"/>
                    <a:pt x="7585" y="9342"/>
                    <a:pt x="7599" y="9342"/>
                  </a:cubicBezTo>
                  <a:cubicBezTo>
                    <a:pt x="7600" y="9342"/>
                    <a:pt x="7601" y="9341"/>
                    <a:pt x="7601" y="9341"/>
                  </a:cubicBezTo>
                  <a:cubicBezTo>
                    <a:pt x="7627" y="9332"/>
                    <a:pt x="7663" y="9332"/>
                    <a:pt x="7681" y="9314"/>
                  </a:cubicBezTo>
                  <a:cubicBezTo>
                    <a:pt x="7699" y="9287"/>
                    <a:pt x="7726" y="9269"/>
                    <a:pt x="7726" y="9234"/>
                  </a:cubicBezTo>
                  <a:cubicBezTo>
                    <a:pt x="7735" y="9189"/>
                    <a:pt x="7708" y="9162"/>
                    <a:pt x="7699" y="9127"/>
                  </a:cubicBezTo>
                  <a:cubicBezTo>
                    <a:pt x="7666" y="9118"/>
                    <a:pt x="7656" y="9081"/>
                    <a:pt x="7621" y="9081"/>
                  </a:cubicBezTo>
                  <a:close/>
                  <a:moveTo>
                    <a:pt x="19525" y="8974"/>
                  </a:moveTo>
                  <a:cubicBezTo>
                    <a:pt x="19516" y="8974"/>
                    <a:pt x="19508" y="8977"/>
                    <a:pt x="19501" y="8984"/>
                  </a:cubicBezTo>
                  <a:cubicBezTo>
                    <a:pt x="19457" y="9011"/>
                    <a:pt x="19412" y="9037"/>
                    <a:pt x="19403" y="9100"/>
                  </a:cubicBezTo>
                  <a:cubicBezTo>
                    <a:pt x="19403" y="9109"/>
                    <a:pt x="19385" y="9127"/>
                    <a:pt x="19385" y="9127"/>
                  </a:cubicBezTo>
                  <a:cubicBezTo>
                    <a:pt x="19394" y="9207"/>
                    <a:pt x="19394" y="9278"/>
                    <a:pt x="19466" y="9314"/>
                  </a:cubicBezTo>
                  <a:cubicBezTo>
                    <a:pt x="19501" y="9332"/>
                    <a:pt x="19537" y="9359"/>
                    <a:pt x="19555" y="9359"/>
                  </a:cubicBezTo>
                  <a:cubicBezTo>
                    <a:pt x="19591" y="9350"/>
                    <a:pt x="19635" y="9359"/>
                    <a:pt x="19662" y="9341"/>
                  </a:cubicBezTo>
                  <a:cubicBezTo>
                    <a:pt x="19698" y="9323"/>
                    <a:pt x="19724" y="9305"/>
                    <a:pt x="19742" y="9269"/>
                  </a:cubicBezTo>
                  <a:cubicBezTo>
                    <a:pt x="19751" y="9243"/>
                    <a:pt x="19769" y="9216"/>
                    <a:pt x="19778" y="9189"/>
                  </a:cubicBezTo>
                  <a:cubicBezTo>
                    <a:pt x="19778" y="9189"/>
                    <a:pt x="19769" y="9171"/>
                    <a:pt x="19769" y="9162"/>
                  </a:cubicBezTo>
                  <a:cubicBezTo>
                    <a:pt x="19707" y="9109"/>
                    <a:pt x="19635" y="9046"/>
                    <a:pt x="19573" y="8993"/>
                  </a:cubicBezTo>
                  <a:cubicBezTo>
                    <a:pt x="19556" y="8982"/>
                    <a:pt x="19540" y="8974"/>
                    <a:pt x="19525" y="8974"/>
                  </a:cubicBezTo>
                  <a:close/>
                  <a:moveTo>
                    <a:pt x="13905" y="9045"/>
                  </a:moveTo>
                  <a:cubicBezTo>
                    <a:pt x="13819" y="9045"/>
                    <a:pt x="13764" y="9097"/>
                    <a:pt x="13747" y="9180"/>
                  </a:cubicBezTo>
                  <a:cubicBezTo>
                    <a:pt x="13738" y="9269"/>
                    <a:pt x="13792" y="9359"/>
                    <a:pt x="13890" y="9376"/>
                  </a:cubicBezTo>
                  <a:cubicBezTo>
                    <a:pt x="13896" y="9377"/>
                    <a:pt x="13901" y="9377"/>
                    <a:pt x="13907" y="9377"/>
                  </a:cubicBezTo>
                  <a:cubicBezTo>
                    <a:pt x="13990" y="9377"/>
                    <a:pt x="14069" y="9317"/>
                    <a:pt x="14077" y="9225"/>
                  </a:cubicBezTo>
                  <a:cubicBezTo>
                    <a:pt x="14086" y="9127"/>
                    <a:pt x="14024" y="9046"/>
                    <a:pt x="13926" y="9046"/>
                  </a:cubicBezTo>
                  <a:cubicBezTo>
                    <a:pt x="13919" y="9046"/>
                    <a:pt x="13912" y="9045"/>
                    <a:pt x="13905" y="9045"/>
                  </a:cubicBezTo>
                  <a:close/>
                  <a:moveTo>
                    <a:pt x="8241" y="9117"/>
                  </a:moveTo>
                  <a:cubicBezTo>
                    <a:pt x="8172" y="9117"/>
                    <a:pt x="8126" y="9160"/>
                    <a:pt x="8118" y="9234"/>
                  </a:cubicBezTo>
                  <a:cubicBezTo>
                    <a:pt x="8100" y="9314"/>
                    <a:pt x="8154" y="9376"/>
                    <a:pt x="8225" y="9385"/>
                  </a:cubicBezTo>
                  <a:cubicBezTo>
                    <a:pt x="8232" y="9386"/>
                    <a:pt x="8239" y="9386"/>
                    <a:pt x="8245" y="9386"/>
                  </a:cubicBezTo>
                  <a:cubicBezTo>
                    <a:pt x="8316" y="9386"/>
                    <a:pt x="8369" y="9343"/>
                    <a:pt x="8377" y="9269"/>
                  </a:cubicBezTo>
                  <a:cubicBezTo>
                    <a:pt x="8386" y="9189"/>
                    <a:pt x="8341" y="9127"/>
                    <a:pt x="8261" y="9118"/>
                  </a:cubicBezTo>
                  <a:cubicBezTo>
                    <a:pt x="8254" y="9117"/>
                    <a:pt x="8248" y="9117"/>
                    <a:pt x="8241" y="9117"/>
                  </a:cubicBezTo>
                  <a:close/>
                  <a:moveTo>
                    <a:pt x="14583" y="9063"/>
                  </a:moveTo>
                  <a:cubicBezTo>
                    <a:pt x="14496" y="9063"/>
                    <a:pt x="14433" y="9116"/>
                    <a:pt x="14416" y="9207"/>
                  </a:cubicBezTo>
                  <a:cubicBezTo>
                    <a:pt x="14399" y="9314"/>
                    <a:pt x="14452" y="9385"/>
                    <a:pt x="14559" y="9394"/>
                  </a:cubicBezTo>
                  <a:cubicBezTo>
                    <a:pt x="14573" y="9396"/>
                    <a:pt x="14586" y="9398"/>
                    <a:pt x="14598" y="9398"/>
                  </a:cubicBezTo>
                  <a:cubicBezTo>
                    <a:pt x="14681" y="9398"/>
                    <a:pt x="14731" y="9345"/>
                    <a:pt x="14746" y="9251"/>
                  </a:cubicBezTo>
                  <a:cubicBezTo>
                    <a:pt x="14764" y="9153"/>
                    <a:pt x="14702" y="9082"/>
                    <a:pt x="14604" y="9064"/>
                  </a:cubicBezTo>
                  <a:cubicBezTo>
                    <a:pt x="14597" y="9063"/>
                    <a:pt x="14590" y="9063"/>
                    <a:pt x="14583" y="9063"/>
                  </a:cubicBezTo>
                  <a:close/>
                  <a:moveTo>
                    <a:pt x="8907" y="9142"/>
                  </a:moveTo>
                  <a:cubicBezTo>
                    <a:pt x="8876" y="9142"/>
                    <a:pt x="8854" y="9157"/>
                    <a:pt x="8832" y="9171"/>
                  </a:cubicBezTo>
                  <a:cubicBezTo>
                    <a:pt x="8787" y="9198"/>
                    <a:pt x="8787" y="9234"/>
                    <a:pt x="8778" y="9269"/>
                  </a:cubicBezTo>
                  <a:cubicBezTo>
                    <a:pt x="8769" y="9305"/>
                    <a:pt x="8787" y="9332"/>
                    <a:pt x="8805" y="9367"/>
                  </a:cubicBezTo>
                  <a:cubicBezTo>
                    <a:pt x="8832" y="9403"/>
                    <a:pt x="8859" y="9403"/>
                    <a:pt x="8894" y="9412"/>
                  </a:cubicBezTo>
                  <a:cubicBezTo>
                    <a:pt x="8905" y="9414"/>
                    <a:pt x="8915" y="9415"/>
                    <a:pt x="8925" y="9415"/>
                  </a:cubicBezTo>
                  <a:cubicBezTo>
                    <a:pt x="8952" y="9415"/>
                    <a:pt x="8972" y="9405"/>
                    <a:pt x="8992" y="9385"/>
                  </a:cubicBezTo>
                  <a:cubicBezTo>
                    <a:pt x="9037" y="9367"/>
                    <a:pt x="9046" y="9332"/>
                    <a:pt x="9046" y="9287"/>
                  </a:cubicBezTo>
                  <a:cubicBezTo>
                    <a:pt x="9064" y="9251"/>
                    <a:pt x="9046" y="9225"/>
                    <a:pt x="9028" y="9198"/>
                  </a:cubicBezTo>
                  <a:cubicBezTo>
                    <a:pt x="9001" y="9153"/>
                    <a:pt x="8966" y="9153"/>
                    <a:pt x="8930" y="9144"/>
                  </a:cubicBezTo>
                  <a:cubicBezTo>
                    <a:pt x="8922" y="9143"/>
                    <a:pt x="8914" y="9142"/>
                    <a:pt x="8907" y="9142"/>
                  </a:cubicBezTo>
                  <a:close/>
                  <a:moveTo>
                    <a:pt x="15250" y="9108"/>
                  </a:moveTo>
                  <a:cubicBezTo>
                    <a:pt x="15157" y="9108"/>
                    <a:pt x="15102" y="9160"/>
                    <a:pt x="15085" y="9251"/>
                  </a:cubicBezTo>
                  <a:cubicBezTo>
                    <a:pt x="15077" y="9305"/>
                    <a:pt x="15085" y="9341"/>
                    <a:pt x="15112" y="9376"/>
                  </a:cubicBezTo>
                  <a:cubicBezTo>
                    <a:pt x="15139" y="9412"/>
                    <a:pt x="15175" y="9439"/>
                    <a:pt x="15219" y="9439"/>
                  </a:cubicBezTo>
                  <a:cubicBezTo>
                    <a:pt x="15233" y="9441"/>
                    <a:pt x="15246" y="9442"/>
                    <a:pt x="15259" y="9442"/>
                  </a:cubicBezTo>
                  <a:cubicBezTo>
                    <a:pt x="15344" y="9442"/>
                    <a:pt x="15400" y="9391"/>
                    <a:pt x="15416" y="9305"/>
                  </a:cubicBezTo>
                  <a:cubicBezTo>
                    <a:pt x="15424" y="9198"/>
                    <a:pt x="15371" y="9127"/>
                    <a:pt x="15273" y="9109"/>
                  </a:cubicBezTo>
                  <a:cubicBezTo>
                    <a:pt x="15265" y="9108"/>
                    <a:pt x="15258" y="9108"/>
                    <a:pt x="15250" y="9108"/>
                  </a:cubicBezTo>
                  <a:close/>
                  <a:moveTo>
                    <a:pt x="9579" y="9178"/>
                  </a:moveTo>
                  <a:cubicBezTo>
                    <a:pt x="9548" y="9178"/>
                    <a:pt x="9514" y="9192"/>
                    <a:pt x="9492" y="9207"/>
                  </a:cubicBezTo>
                  <a:cubicBezTo>
                    <a:pt x="9465" y="9225"/>
                    <a:pt x="9438" y="9269"/>
                    <a:pt x="9438" y="9296"/>
                  </a:cubicBezTo>
                  <a:cubicBezTo>
                    <a:pt x="9430" y="9332"/>
                    <a:pt x="9447" y="9376"/>
                    <a:pt x="9465" y="9403"/>
                  </a:cubicBezTo>
                  <a:cubicBezTo>
                    <a:pt x="9483" y="9439"/>
                    <a:pt x="9528" y="9457"/>
                    <a:pt x="9554" y="9466"/>
                  </a:cubicBezTo>
                  <a:cubicBezTo>
                    <a:pt x="9561" y="9467"/>
                    <a:pt x="9568" y="9468"/>
                    <a:pt x="9575" y="9468"/>
                  </a:cubicBezTo>
                  <a:cubicBezTo>
                    <a:pt x="9606" y="9468"/>
                    <a:pt x="9641" y="9453"/>
                    <a:pt x="9670" y="9439"/>
                  </a:cubicBezTo>
                  <a:cubicBezTo>
                    <a:pt x="9697" y="9412"/>
                    <a:pt x="9706" y="9376"/>
                    <a:pt x="9733" y="9341"/>
                  </a:cubicBezTo>
                  <a:cubicBezTo>
                    <a:pt x="9724" y="9305"/>
                    <a:pt x="9715" y="9260"/>
                    <a:pt x="9697" y="9234"/>
                  </a:cubicBezTo>
                  <a:cubicBezTo>
                    <a:pt x="9670" y="9207"/>
                    <a:pt x="9635" y="9180"/>
                    <a:pt x="9599" y="9180"/>
                  </a:cubicBezTo>
                  <a:cubicBezTo>
                    <a:pt x="9593" y="9178"/>
                    <a:pt x="9586" y="9178"/>
                    <a:pt x="9579" y="9178"/>
                  </a:cubicBezTo>
                  <a:close/>
                  <a:moveTo>
                    <a:pt x="15942" y="9118"/>
                  </a:moveTo>
                  <a:cubicBezTo>
                    <a:pt x="15929" y="9127"/>
                    <a:pt x="15913" y="9127"/>
                    <a:pt x="15898" y="9127"/>
                  </a:cubicBezTo>
                  <a:cubicBezTo>
                    <a:pt x="15884" y="9127"/>
                    <a:pt x="15871" y="9127"/>
                    <a:pt x="15862" y="9136"/>
                  </a:cubicBezTo>
                  <a:cubicBezTo>
                    <a:pt x="15835" y="9153"/>
                    <a:pt x="15799" y="9171"/>
                    <a:pt x="15781" y="9189"/>
                  </a:cubicBezTo>
                  <a:cubicBezTo>
                    <a:pt x="15746" y="9216"/>
                    <a:pt x="15772" y="9260"/>
                    <a:pt x="15737" y="9269"/>
                  </a:cubicBezTo>
                  <a:cubicBezTo>
                    <a:pt x="15746" y="9314"/>
                    <a:pt x="15746" y="9367"/>
                    <a:pt x="15763" y="9403"/>
                  </a:cubicBezTo>
                  <a:cubicBezTo>
                    <a:pt x="15799" y="9448"/>
                    <a:pt x="15844" y="9466"/>
                    <a:pt x="15879" y="9474"/>
                  </a:cubicBezTo>
                  <a:cubicBezTo>
                    <a:pt x="15903" y="9474"/>
                    <a:pt x="15923" y="9478"/>
                    <a:pt x="15942" y="9478"/>
                  </a:cubicBezTo>
                  <a:cubicBezTo>
                    <a:pt x="15951" y="9478"/>
                    <a:pt x="15960" y="9477"/>
                    <a:pt x="15969" y="9474"/>
                  </a:cubicBezTo>
                  <a:cubicBezTo>
                    <a:pt x="15987" y="9474"/>
                    <a:pt x="16004" y="9466"/>
                    <a:pt x="16022" y="9448"/>
                  </a:cubicBezTo>
                  <a:cubicBezTo>
                    <a:pt x="16040" y="9439"/>
                    <a:pt x="16049" y="9421"/>
                    <a:pt x="16067" y="9403"/>
                  </a:cubicBezTo>
                  <a:cubicBezTo>
                    <a:pt x="16085" y="9385"/>
                    <a:pt x="16067" y="9350"/>
                    <a:pt x="16094" y="9332"/>
                  </a:cubicBezTo>
                  <a:cubicBezTo>
                    <a:pt x="16085" y="9287"/>
                    <a:pt x="16094" y="9243"/>
                    <a:pt x="16067" y="9198"/>
                  </a:cubicBezTo>
                  <a:cubicBezTo>
                    <a:pt x="16031" y="9153"/>
                    <a:pt x="15987" y="9144"/>
                    <a:pt x="15942" y="9118"/>
                  </a:cubicBezTo>
                  <a:close/>
                  <a:moveTo>
                    <a:pt x="7886" y="9421"/>
                  </a:moveTo>
                  <a:cubicBezTo>
                    <a:pt x="7886" y="9421"/>
                    <a:pt x="7877" y="9430"/>
                    <a:pt x="7868" y="9430"/>
                  </a:cubicBezTo>
                  <a:cubicBezTo>
                    <a:pt x="7877" y="9430"/>
                    <a:pt x="7877" y="9439"/>
                    <a:pt x="7877" y="9439"/>
                  </a:cubicBezTo>
                  <a:cubicBezTo>
                    <a:pt x="7922" y="9457"/>
                    <a:pt x="7958" y="9483"/>
                    <a:pt x="8002" y="9483"/>
                  </a:cubicBezTo>
                  <a:lnTo>
                    <a:pt x="8011" y="9483"/>
                  </a:lnTo>
                  <a:cubicBezTo>
                    <a:pt x="8011" y="9483"/>
                    <a:pt x="8011" y="9474"/>
                    <a:pt x="8011" y="9474"/>
                  </a:cubicBezTo>
                  <a:cubicBezTo>
                    <a:pt x="7984" y="9439"/>
                    <a:pt x="7949" y="9430"/>
                    <a:pt x="7913" y="9421"/>
                  </a:cubicBezTo>
                  <a:close/>
                  <a:moveTo>
                    <a:pt x="8011" y="9492"/>
                  </a:moveTo>
                  <a:cubicBezTo>
                    <a:pt x="8011" y="9501"/>
                    <a:pt x="8020" y="9501"/>
                    <a:pt x="8020" y="9501"/>
                  </a:cubicBezTo>
                  <a:lnTo>
                    <a:pt x="8029" y="9501"/>
                  </a:lnTo>
                  <a:cubicBezTo>
                    <a:pt x="8020" y="9492"/>
                    <a:pt x="8020" y="9492"/>
                    <a:pt x="8020" y="9492"/>
                  </a:cubicBezTo>
                  <a:close/>
                  <a:moveTo>
                    <a:pt x="10249" y="9195"/>
                  </a:moveTo>
                  <a:cubicBezTo>
                    <a:pt x="10179" y="9195"/>
                    <a:pt x="10114" y="9252"/>
                    <a:pt x="10099" y="9323"/>
                  </a:cubicBezTo>
                  <a:cubicBezTo>
                    <a:pt x="10090" y="9403"/>
                    <a:pt x="10143" y="9483"/>
                    <a:pt x="10232" y="9501"/>
                  </a:cubicBezTo>
                  <a:cubicBezTo>
                    <a:pt x="10259" y="9492"/>
                    <a:pt x="10295" y="9492"/>
                    <a:pt x="10331" y="9474"/>
                  </a:cubicBezTo>
                  <a:cubicBezTo>
                    <a:pt x="10366" y="9448"/>
                    <a:pt x="10384" y="9412"/>
                    <a:pt x="10393" y="9367"/>
                  </a:cubicBezTo>
                  <a:cubicBezTo>
                    <a:pt x="10402" y="9359"/>
                    <a:pt x="10384" y="9278"/>
                    <a:pt x="10375" y="9269"/>
                  </a:cubicBezTo>
                  <a:cubicBezTo>
                    <a:pt x="10357" y="9234"/>
                    <a:pt x="10313" y="9216"/>
                    <a:pt x="10277" y="9198"/>
                  </a:cubicBezTo>
                  <a:cubicBezTo>
                    <a:pt x="10268" y="9196"/>
                    <a:pt x="10258" y="9195"/>
                    <a:pt x="10249" y="9195"/>
                  </a:cubicBezTo>
                  <a:close/>
                  <a:moveTo>
                    <a:pt x="16576" y="9168"/>
                  </a:moveTo>
                  <a:cubicBezTo>
                    <a:pt x="16541" y="9168"/>
                    <a:pt x="16504" y="9178"/>
                    <a:pt x="16477" y="9198"/>
                  </a:cubicBezTo>
                  <a:cubicBezTo>
                    <a:pt x="16433" y="9225"/>
                    <a:pt x="16424" y="9278"/>
                    <a:pt x="16406" y="9314"/>
                  </a:cubicBezTo>
                  <a:cubicBezTo>
                    <a:pt x="16388" y="9341"/>
                    <a:pt x="16415" y="9430"/>
                    <a:pt x="16433" y="9448"/>
                  </a:cubicBezTo>
                  <a:cubicBezTo>
                    <a:pt x="16459" y="9492"/>
                    <a:pt x="16513" y="9501"/>
                    <a:pt x="16557" y="9528"/>
                  </a:cubicBezTo>
                  <a:cubicBezTo>
                    <a:pt x="16602" y="9519"/>
                    <a:pt x="16647" y="9519"/>
                    <a:pt x="16691" y="9492"/>
                  </a:cubicBezTo>
                  <a:cubicBezTo>
                    <a:pt x="16727" y="9466"/>
                    <a:pt x="16745" y="9421"/>
                    <a:pt x="16763" y="9376"/>
                  </a:cubicBezTo>
                  <a:cubicBezTo>
                    <a:pt x="16772" y="9350"/>
                    <a:pt x="16745" y="9260"/>
                    <a:pt x="16727" y="9243"/>
                  </a:cubicBezTo>
                  <a:cubicBezTo>
                    <a:pt x="16700" y="9198"/>
                    <a:pt x="16656" y="9171"/>
                    <a:pt x="16611" y="9171"/>
                  </a:cubicBezTo>
                  <a:cubicBezTo>
                    <a:pt x="16600" y="9169"/>
                    <a:pt x="16588" y="9168"/>
                    <a:pt x="16576" y="9168"/>
                  </a:cubicBezTo>
                  <a:close/>
                  <a:moveTo>
                    <a:pt x="10922" y="9242"/>
                  </a:moveTo>
                  <a:cubicBezTo>
                    <a:pt x="10847" y="9242"/>
                    <a:pt x="10776" y="9301"/>
                    <a:pt x="10768" y="9376"/>
                  </a:cubicBezTo>
                  <a:cubicBezTo>
                    <a:pt x="10759" y="9448"/>
                    <a:pt x="10812" y="9528"/>
                    <a:pt x="10902" y="9537"/>
                  </a:cubicBezTo>
                  <a:cubicBezTo>
                    <a:pt x="10907" y="9538"/>
                    <a:pt x="10913" y="9538"/>
                    <a:pt x="10919" y="9538"/>
                  </a:cubicBezTo>
                  <a:cubicBezTo>
                    <a:pt x="10992" y="9538"/>
                    <a:pt x="11054" y="9486"/>
                    <a:pt x="11062" y="9403"/>
                  </a:cubicBezTo>
                  <a:cubicBezTo>
                    <a:pt x="11071" y="9332"/>
                    <a:pt x="11009" y="9251"/>
                    <a:pt x="10937" y="9243"/>
                  </a:cubicBezTo>
                  <a:cubicBezTo>
                    <a:pt x="10932" y="9242"/>
                    <a:pt x="10927" y="9242"/>
                    <a:pt x="10922" y="9242"/>
                  </a:cubicBezTo>
                  <a:close/>
                  <a:moveTo>
                    <a:pt x="17251" y="9188"/>
                  </a:moveTo>
                  <a:cubicBezTo>
                    <a:pt x="17153" y="9188"/>
                    <a:pt x="17074" y="9250"/>
                    <a:pt x="17066" y="9359"/>
                  </a:cubicBezTo>
                  <a:cubicBezTo>
                    <a:pt x="17057" y="9457"/>
                    <a:pt x="17119" y="9537"/>
                    <a:pt x="17227" y="9555"/>
                  </a:cubicBezTo>
                  <a:cubicBezTo>
                    <a:pt x="17233" y="9555"/>
                    <a:pt x="17240" y="9556"/>
                    <a:pt x="17247" y="9556"/>
                  </a:cubicBezTo>
                  <a:cubicBezTo>
                    <a:pt x="17345" y="9556"/>
                    <a:pt x="17423" y="9494"/>
                    <a:pt x="17432" y="9385"/>
                  </a:cubicBezTo>
                  <a:cubicBezTo>
                    <a:pt x="17441" y="9287"/>
                    <a:pt x="17378" y="9207"/>
                    <a:pt x="17271" y="9189"/>
                  </a:cubicBezTo>
                  <a:cubicBezTo>
                    <a:pt x="17264" y="9188"/>
                    <a:pt x="17258" y="9188"/>
                    <a:pt x="17251" y="9188"/>
                  </a:cubicBezTo>
                  <a:close/>
                  <a:moveTo>
                    <a:pt x="11563" y="9265"/>
                  </a:moveTo>
                  <a:cubicBezTo>
                    <a:pt x="11485" y="9265"/>
                    <a:pt x="11444" y="9310"/>
                    <a:pt x="11437" y="9394"/>
                  </a:cubicBezTo>
                  <a:cubicBezTo>
                    <a:pt x="11419" y="9501"/>
                    <a:pt x="11464" y="9555"/>
                    <a:pt x="11562" y="9564"/>
                  </a:cubicBezTo>
                  <a:cubicBezTo>
                    <a:pt x="11577" y="9566"/>
                    <a:pt x="11591" y="9568"/>
                    <a:pt x="11604" y="9568"/>
                  </a:cubicBezTo>
                  <a:cubicBezTo>
                    <a:pt x="11681" y="9568"/>
                    <a:pt x="11716" y="9523"/>
                    <a:pt x="11731" y="9439"/>
                  </a:cubicBezTo>
                  <a:cubicBezTo>
                    <a:pt x="11749" y="9341"/>
                    <a:pt x="11704" y="9287"/>
                    <a:pt x="11606" y="9269"/>
                  </a:cubicBezTo>
                  <a:cubicBezTo>
                    <a:pt x="11591" y="9267"/>
                    <a:pt x="11576" y="9265"/>
                    <a:pt x="11563" y="9265"/>
                  </a:cubicBezTo>
                  <a:close/>
                  <a:moveTo>
                    <a:pt x="17884" y="9231"/>
                  </a:moveTo>
                  <a:cubicBezTo>
                    <a:pt x="17799" y="9231"/>
                    <a:pt x="17733" y="9298"/>
                    <a:pt x="17717" y="9394"/>
                  </a:cubicBezTo>
                  <a:cubicBezTo>
                    <a:pt x="17708" y="9448"/>
                    <a:pt x="17726" y="9483"/>
                    <a:pt x="17753" y="9528"/>
                  </a:cubicBezTo>
                  <a:cubicBezTo>
                    <a:pt x="17789" y="9573"/>
                    <a:pt x="17824" y="9590"/>
                    <a:pt x="17878" y="9599"/>
                  </a:cubicBezTo>
                  <a:cubicBezTo>
                    <a:pt x="17884" y="9600"/>
                    <a:pt x="17890" y="9600"/>
                    <a:pt x="17896" y="9600"/>
                  </a:cubicBezTo>
                  <a:cubicBezTo>
                    <a:pt x="17994" y="9600"/>
                    <a:pt x="18066" y="9531"/>
                    <a:pt x="18083" y="9430"/>
                  </a:cubicBezTo>
                  <a:cubicBezTo>
                    <a:pt x="18092" y="9385"/>
                    <a:pt x="18074" y="9341"/>
                    <a:pt x="18047" y="9305"/>
                  </a:cubicBezTo>
                  <a:cubicBezTo>
                    <a:pt x="18012" y="9260"/>
                    <a:pt x="17967" y="9234"/>
                    <a:pt x="17913" y="9234"/>
                  </a:cubicBezTo>
                  <a:cubicBezTo>
                    <a:pt x="17903" y="9232"/>
                    <a:pt x="17893" y="9231"/>
                    <a:pt x="17884" y="9231"/>
                  </a:cubicBezTo>
                  <a:close/>
                  <a:moveTo>
                    <a:pt x="12209" y="9310"/>
                  </a:moveTo>
                  <a:cubicBezTo>
                    <a:pt x="12136" y="9310"/>
                    <a:pt x="12094" y="9355"/>
                    <a:pt x="12079" y="9439"/>
                  </a:cubicBezTo>
                  <a:cubicBezTo>
                    <a:pt x="12070" y="9537"/>
                    <a:pt x="12115" y="9590"/>
                    <a:pt x="12213" y="9608"/>
                  </a:cubicBezTo>
                  <a:cubicBezTo>
                    <a:pt x="12222" y="9609"/>
                    <a:pt x="12232" y="9610"/>
                    <a:pt x="12240" y="9610"/>
                  </a:cubicBezTo>
                  <a:cubicBezTo>
                    <a:pt x="12321" y="9610"/>
                    <a:pt x="12366" y="9571"/>
                    <a:pt x="12382" y="9474"/>
                  </a:cubicBezTo>
                  <a:cubicBezTo>
                    <a:pt x="12391" y="9376"/>
                    <a:pt x="12347" y="9323"/>
                    <a:pt x="12249" y="9314"/>
                  </a:cubicBezTo>
                  <a:cubicBezTo>
                    <a:pt x="12234" y="9311"/>
                    <a:pt x="12221" y="9310"/>
                    <a:pt x="12209" y="9310"/>
                  </a:cubicBezTo>
                  <a:close/>
                  <a:moveTo>
                    <a:pt x="18573" y="9251"/>
                  </a:moveTo>
                  <a:cubicBezTo>
                    <a:pt x="18475" y="9251"/>
                    <a:pt x="18395" y="9319"/>
                    <a:pt x="18386" y="9412"/>
                  </a:cubicBezTo>
                  <a:cubicBezTo>
                    <a:pt x="18368" y="9519"/>
                    <a:pt x="18440" y="9617"/>
                    <a:pt x="18538" y="9617"/>
                  </a:cubicBezTo>
                  <a:cubicBezTo>
                    <a:pt x="18552" y="9621"/>
                    <a:pt x="18566" y="9623"/>
                    <a:pt x="18580" y="9623"/>
                  </a:cubicBezTo>
                  <a:cubicBezTo>
                    <a:pt x="18662" y="9623"/>
                    <a:pt x="18737" y="9557"/>
                    <a:pt x="18752" y="9466"/>
                  </a:cubicBezTo>
                  <a:cubicBezTo>
                    <a:pt x="18761" y="9367"/>
                    <a:pt x="18699" y="9269"/>
                    <a:pt x="18591" y="9251"/>
                  </a:cubicBezTo>
                  <a:cubicBezTo>
                    <a:pt x="18585" y="9251"/>
                    <a:pt x="18579" y="9251"/>
                    <a:pt x="18573" y="9251"/>
                  </a:cubicBezTo>
                  <a:close/>
                  <a:moveTo>
                    <a:pt x="12903" y="9320"/>
                  </a:moveTo>
                  <a:cubicBezTo>
                    <a:pt x="12834" y="9320"/>
                    <a:pt x="12747" y="9385"/>
                    <a:pt x="12739" y="9457"/>
                  </a:cubicBezTo>
                  <a:cubicBezTo>
                    <a:pt x="12721" y="9528"/>
                    <a:pt x="12793" y="9635"/>
                    <a:pt x="12873" y="9653"/>
                  </a:cubicBezTo>
                  <a:cubicBezTo>
                    <a:pt x="12878" y="9653"/>
                    <a:pt x="12882" y="9654"/>
                    <a:pt x="12887" y="9654"/>
                  </a:cubicBezTo>
                  <a:cubicBezTo>
                    <a:pt x="12964" y="9654"/>
                    <a:pt x="13052" y="9586"/>
                    <a:pt x="13060" y="9519"/>
                  </a:cubicBezTo>
                  <a:cubicBezTo>
                    <a:pt x="13078" y="9439"/>
                    <a:pt x="13007" y="9332"/>
                    <a:pt x="12927" y="9323"/>
                  </a:cubicBezTo>
                  <a:cubicBezTo>
                    <a:pt x="12919" y="9321"/>
                    <a:pt x="12911" y="9320"/>
                    <a:pt x="12903" y="9320"/>
                  </a:cubicBezTo>
                  <a:close/>
                  <a:moveTo>
                    <a:pt x="19252" y="9287"/>
                  </a:moveTo>
                  <a:cubicBezTo>
                    <a:pt x="19198" y="9305"/>
                    <a:pt x="19145" y="9296"/>
                    <a:pt x="19091" y="9341"/>
                  </a:cubicBezTo>
                  <a:cubicBezTo>
                    <a:pt x="19064" y="9376"/>
                    <a:pt x="19064" y="9421"/>
                    <a:pt x="19038" y="9457"/>
                  </a:cubicBezTo>
                  <a:cubicBezTo>
                    <a:pt x="19046" y="9510"/>
                    <a:pt x="19046" y="9564"/>
                    <a:pt x="19082" y="9608"/>
                  </a:cubicBezTo>
                  <a:cubicBezTo>
                    <a:pt x="19118" y="9653"/>
                    <a:pt x="19171" y="9653"/>
                    <a:pt x="19207" y="9680"/>
                  </a:cubicBezTo>
                  <a:cubicBezTo>
                    <a:pt x="19261" y="9662"/>
                    <a:pt x="19323" y="9671"/>
                    <a:pt x="19368" y="9626"/>
                  </a:cubicBezTo>
                  <a:cubicBezTo>
                    <a:pt x="19403" y="9590"/>
                    <a:pt x="19403" y="9537"/>
                    <a:pt x="19430" y="9501"/>
                  </a:cubicBezTo>
                  <a:cubicBezTo>
                    <a:pt x="19412" y="9448"/>
                    <a:pt x="19421" y="9385"/>
                    <a:pt x="19377" y="9341"/>
                  </a:cubicBezTo>
                  <a:cubicBezTo>
                    <a:pt x="19341" y="9314"/>
                    <a:pt x="19287" y="9314"/>
                    <a:pt x="19252" y="9287"/>
                  </a:cubicBezTo>
                  <a:close/>
                  <a:moveTo>
                    <a:pt x="19897" y="9316"/>
                  </a:moveTo>
                  <a:cubicBezTo>
                    <a:pt x="19880" y="9316"/>
                    <a:pt x="19861" y="9319"/>
                    <a:pt x="19840" y="9323"/>
                  </a:cubicBezTo>
                  <a:cubicBezTo>
                    <a:pt x="19787" y="9341"/>
                    <a:pt x="19751" y="9376"/>
                    <a:pt x="19724" y="9430"/>
                  </a:cubicBezTo>
                  <a:cubicBezTo>
                    <a:pt x="19716" y="9466"/>
                    <a:pt x="19707" y="9501"/>
                    <a:pt x="19716" y="9537"/>
                  </a:cubicBezTo>
                  <a:cubicBezTo>
                    <a:pt x="19716" y="9608"/>
                    <a:pt x="19760" y="9662"/>
                    <a:pt x="19823" y="9680"/>
                  </a:cubicBezTo>
                  <a:cubicBezTo>
                    <a:pt x="19858" y="9698"/>
                    <a:pt x="19885" y="9698"/>
                    <a:pt x="19930" y="9698"/>
                  </a:cubicBezTo>
                  <a:cubicBezTo>
                    <a:pt x="19992" y="9689"/>
                    <a:pt x="20046" y="9653"/>
                    <a:pt x="20072" y="9590"/>
                  </a:cubicBezTo>
                  <a:cubicBezTo>
                    <a:pt x="20081" y="9573"/>
                    <a:pt x="20090" y="9555"/>
                    <a:pt x="20099" y="9528"/>
                  </a:cubicBezTo>
                  <a:cubicBezTo>
                    <a:pt x="20090" y="9492"/>
                    <a:pt x="20081" y="9439"/>
                    <a:pt x="20037" y="9412"/>
                  </a:cubicBezTo>
                  <a:cubicBezTo>
                    <a:pt x="20010" y="9394"/>
                    <a:pt x="19992" y="9385"/>
                    <a:pt x="19974" y="9359"/>
                  </a:cubicBezTo>
                  <a:cubicBezTo>
                    <a:pt x="19952" y="9325"/>
                    <a:pt x="19926" y="9316"/>
                    <a:pt x="19897" y="9316"/>
                  </a:cubicBezTo>
                  <a:close/>
                  <a:moveTo>
                    <a:pt x="13574" y="9358"/>
                  </a:moveTo>
                  <a:cubicBezTo>
                    <a:pt x="13497" y="9358"/>
                    <a:pt x="13408" y="9434"/>
                    <a:pt x="13399" y="9510"/>
                  </a:cubicBezTo>
                  <a:cubicBezTo>
                    <a:pt x="13390" y="9590"/>
                    <a:pt x="13462" y="9680"/>
                    <a:pt x="13551" y="9698"/>
                  </a:cubicBezTo>
                  <a:cubicBezTo>
                    <a:pt x="13555" y="9698"/>
                    <a:pt x="13558" y="9698"/>
                    <a:pt x="13562" y="9698"/>
                  </a:cubicBezTo>
                  <a:cubicBezTo>
                    <a:pt x="13632" y="9698"/>
                    <a:pt x="13721" y="9622"/>
                    <a:pt x="13729" y="9546"/>
                  </a:cubicBezTo>
                  <a:cubicBezTo>
                    <a:pt x="13738" y="9466"/>
                    <a:pt x="13667" y="9376"/>
                    <a:pt x="13587" y="9359"/>
                  </a:cubicBezTo>
                  <a:cubicBezTo>
                    <a:pt x="13583" y="9358"/>
                    <a:pt x="13578" y="9358"/>
                    <a:pt x="13574" y="9358"/>
                  </a:cubicBezTo>
                  <a:close/>
                  <a:moveTo>
                    <a:pt x="14220" y="9391"/>
                  </a:moveTo>
                  <a:cubicBezTo>
                    <a:pt x="14140" y="9391"/>
                    <a:pt x="14084" y="9442"/>
                    <a:pt x="14068" y="9528"/>
                  </a:cubicBezTo>
                  <a:cubicBezTo>
                    <a:pt x="14051" y="9635"/>
                    <a:pt x="14104" y="9706"/>
                    <a:pt x="14211" y="9715"/>
                  </a:cubicBezTo>
                  <a:cubicBezTo>
                    <a:pt x="14225" y="9718"/>
                    <a:pt x="14238" y="9719"/>
                    <a:pt x="14250" y="9719"/>
                  </a:cubicBezTo>
                  <a:cubicBezTo>
                    <a:pt x="14333" y="9719"/>
                    <a:pt x="14383" y="9666"/>
                    <a:pt x="14399" y="9573"/>
                  </a:cubicBezTo>
                  <a:cubicBezTo>
                    <a:pt x="14416" y="9474"/>
                    <a:pt x="14363" y="9403"/>
                    <a:pt x="14256" y="9394"/>
                  </a:cubicBezTo>
                  <a:cubicBezTo>
                    <a:pt x="14243" y="9392"/>
                    <a:pt x="14231" y="9391"/>
                    <a:pt x="14220" y="9391"/>
                  </a:cubicBezTo>
                  <a:close/>
                  <a:moveTo>
                    <a:pt x="8582" y="9466"/>
                  </a:moveTo>
                  <a:cubicBezTo>
                    <a:pt x="8511" y="9466"/>
                    <a:pt x="8448" y="9501"/>
                    <a:pt x="8439" y="9573"/>
                  </a:cubicBezTo>
                  <a:cubicBezTo>
                    <a:pt x="8439" y="9582"/>
                    <a:pt x="8430" y="9590"/>
                    <a:pt x="8430" y="9599"/>
                  </a:cubicBezTo>
                  <a:cubicBezTo>
                    <a:pt x="8430" y="9635"/>
                    <a:pt x="8448" y="9644"/>
                    <a:pt x="8475" y="9671"/>
                  </a:cubicBezTo>
                  <a:cubicBezTo>
                    <a:pt x="8502" y="9698"/>
                    <a:pt x="8537" y="9698"/>
                    <a:pt x="8573" y="9715"/>
                  </a:cubicBezTo>
                  <a:cubicBezTo>
                    <a:pt x="8582" y="9721"/>
                    <a:pt x="8592" y="9723"/>
                    <a:pt x="8602" y="9723"/>
                  </a:cubicBezTo>
                  <a:cubicBezTo>
                    <a:pt x="8642" y="9723"/>
                    <a:pt x="8684" y="9686"/>
                    <a:pt x="8698" y="9644"/>
                  </a:cubicBezTo>
                  <a:cubicBezTo>
                    <a:pt x="8698" y="9635"/>
                    <a:pt x="8698" y="9617"/>
                    <a:pt x="8698" y="9608"/>
                  </a:cubicBezTo>
                  <a:cubicBezTo>
                    <a:pt x="8716" y="9546"/>
                    <a:pt x="8653" y="9474"/>
                    <a:pt x="8582" y="9466"/>
                  </a:cubicBezTo>
                  <a:close/>
                  <a:moveTo>
                    <a:pt x="9228" y="9490"/>
                  </a:moveTo>
                  <a:cubicBezTo>
                    <a:pt x="9197" y="9490"/>
                    <a:pt x="9175" y="9505"/>
                    <a:pt x="9153" y="9519"/>
                  </a:cubicBezTo>
                  <a:cubicBezTo>
                    <a:pt x="9108" y="9546"/>
                    <a:pt x="9108" y="9582"/>
                    <a:pt x="9099" y="9617"/>
                  </a:cubicBezTo>
                  <a:cubicBezTo>
                    <a:pt x="9091" y="9653"/>
                    <a:pt x="9108" y="9680"/>
                    <a:pt x="9126" y="9715"/>
                  </a:cubicBezTo>
                  <a:cubicBezTo>
                    <a:pt x="9153" y="9751"/>
                    <a:pt x="9180" y="9751"/>
                    <a:pt x="9215" y="9760"/>
                  </a:cubicBezTo>
                  <a:cubicBezTo>
                    <a:pt x="9227" y="9762"/>
                    <a:pt x="9237" y="9763"/>
                    <a:pt x="9246" y="9763"/>
                  </a:cubicBezTo>
                  <a:cubicBezTo>
                    <a:pt x="9273" y="9763"/>
                    <a:pt x="9294" y="9753"/>
                    <a:pt x="9314" y="9733"/>
                  </a:cubicBezTo>
                  <a:cubicBezTo>
                    <a:pt x="9358" y="9715"/>
                    <a:pt x="9367" y="9680"/>
                    <a:pt x="9367" y="9635"/>
                  </a:cubicBezTo>
                  <a:cubicBezTo>
                    <a:pt x="9385" y="9599"/>
                    <a:pt x="9367" y="9573"/>
                    <a:pt x="9340" y="9546"/>
                  </a:cubicBezTo>
                  <a:cubicBezTo>
                    <a:pt x="9322" y="9501"/>
                    <a:pt x="9287" y="9501"/>
                    <a:pt x="9251" y="9492"/>
                  </a:cubicBezTo>
                  <a:cubicBezTo>
                    <a:pt x="9243" y="9491"/>
                    <a:pt x="9235" y="9490"/>
                    <a:pt x="9228" y="9490"/>
                  </a:cubicBezTo>
                  <a:close/>
                  <a:moveTo>
                    <a:pt x="14902" y="9429"/>
                  </a:moveTo>
                  <a:cubicBezTo>
                    <a:pt x="14808" y="9429"/>
                    <a:pt x="14746" y="9482"/>
                    <a:pt x="14738" y="9573"/>
                  </a:cubicBezTo>
                  <a:cubicBezTo>
                    <a:pt x="14720" y="9680"/>
                    <a:pt x="14773" y="9751"/>
                    <a:pt x="14880" y="9760"/>
                  </a:cubicBezTo>
                  <a:cubicBezTo>
                    <a:pt x="14893" y="9762"/>
                    <a:pt x="14905" y="9763"/>
                    <a:pt x="14916" y="9763"/>
                  </a:cubicBezTo>
                  <a:cubicBezTo>
                    <a:pt x="14996" y="9763"/>
                    <a:pt x="15052" y="9711"/>
                    <a:pt x="15068" y="9617"/>
                  </a:cubicBezTo>
                  <a:cubicBezTo>
                    <a:pt x="15077" y="9573"/>
                    <a:pt x="15068" y="9528"/>
                    <a:pt x="15041" y="9492"/>
                  </a:cubicBezTo>
                  <a:cubicBezTo>
                    <a:pt x="15005" y="9457"/>
                    <a:pt x="14970" y="9439"/>
                    <a:pt x="14925" y="9430"/>
                  </a:cubicBezTo>
                  <a:cubicBezTo>
                    <a:pt x="14917" y="9429"/>
                    <a:pt x="14910" y="9429"/>
                    <a:pt x="14902" y="9429"/>
                  </a:cubicBezTo>
                  <a:close/>
                  <a:moveTo>
                    <a:pt x="15557" y="9446"/>
                  </a:moveTo>
                  <a:cubicBezTo>
                    <a:pt x="15504" y="9446"/>
                    <a:pt x="15467" y="9491"/>
                    <a:pt x="15424" y="9519"/>
                  </a:cubicBezTo>
                  <a:cubicBezTo>
                    <a:pt x="15416" y="9528"/>
                    <a:pt x="15416" y="9537"/>
                    <a:pt x="15416" y="9546"/>
                  </a:cubicBezTo>
                  <a:cubicBezTo>
                    <a:pt x="15407" y="9564"/>
                    <a:pt x="15407" y="9582"/>
                    <a:pt x="15398" y="9608"/>
                  </a:cubicBezTo>
                  <a:cubicBezTo>
                    <a:pt x="15371" y="9680"/>
                    <a:pt x="15433" y="9715"/>
                    <a:pt x="15469" y="9769"/>
                  </a:cubicBezTo>
                  <a:cubicBezTo>
                    <a:pt x="15469" y="9778"/>
                    <a:pt x="15487" y="9778"/>
                    <a:pt x="15496" y="9778"/>
                  </a:cubicBezTo>
                  <a:cubicBezTo>
                    <a:pt x="15514" y="9787"/>
                    <a:pt x="15532" y="9787"/>
                    <a:pt x="15549" y="9787"/>
                  </a:cubicBezTo>
                  <a:cubicBezTo>
                    <a:pt x="15564" y="9792"/>
                    <a:pt x="15578" y="9794"/>
                    <a:pt x="15590" y="9794"/>
                  </a:cubicBezTo>
                  <a:cubicBezTo>
                    <a:pt x="15623" y="9794"/>
                    <a:pt x="15649" y="9779"/>
                    <a:pt x="15674" y="9760"/>
                  </a:cubicBezTo>
                  <a:cubicBezTo>
                    <a:pt x="15746" y="9706"/>
                    <a:pt x="15728" y="9635"/>
                    <a:pt x="15746" y="9573"/>
                  </a:cubicBezTo>
                  <a:cubicBezTo>
                    <a:pt x="15719" y="9546"/>
                    <a:pt x="15701" y="9510"/>
                    <a:pt x="15674" y="9483"/>
                  </a:cubicBezTo>
                  <a:cubicBezTo>
                    <a:pt x="15664" y="9467"/>
                    <a:pt x="15653" y="9464"/>
                    <a:pt x="15640" y="9464"/>
                  </a:cubicBezTo>
                  <a:cubicBezTo>
                    <a:pt x="15632" y="9464"/>
                    <a:pt x="15623" y="9466"/>
                    <a:pt x="15612" y="9466"/>
                  </a:cubicBezTo>
                  <a:cubicBezTo>
                    <a:pt x="15612" y="9461"/>
                    <a:pt x="15610" y="9461"/>
                    <a:pt x="15607" y="9461"/>
                  </a:cubicBezTo>
                  <a:cubicBezTo>
                    <a:pt x="15605" y="9461"/>
                    <a:pt x="15603" y="9461"/>
                    <a:pt x="15603" y="9457"/>
                  </a:cubicBezTo>
                  <a:cubicBezTo>
                    <a:pt x="15586" y="9449"/>
                    <a:pt x="15571" y="9446"/>
                    <a:pt x="15557" y="9446"/>
                  </a:cubicBezTo>
                  <a:close/>
                  <a:moveTo>
                    <a:pt x="9918" y="9518"/>
                  </a:moveTo>
                  <a:cubicBezTo>
                    <a:pt x="9856" y="9518"/>
                    <a:pt x="9768" y="9585"/>
                    <a:pt x="9751" y="9644"/>
                  </a:cubicBezTo>
                  <a:cubicBezTo>
                    <a:pt x="9742" y="9706"/>
                    <a:pt x="9813" y="9805"/>
                    <a:pt x="9885" y="9813"/>
                  </a:cubicBezTo>
                  <a:cubicBezTo>
                    <a:pt x="9891" y="9815"/>
                    <a:pt x="9897" y="9816"/>
                    <a:pt x="9903" y="9816"/>
                  </a:cubicBezTo>
                  <a:cubicBezTo>
                    <a:pt x="9965" y="9816"/>
                    <a:pt x="10046" y="9745"/>
                    <a:pt x="10054" y="9689"/>
                  </a:cubicBezTo>
                  <a:cubicBezTo>
                    <a:pt x="10054" y="9626"/>
                    <a:pt x="9992" y="9537"/>
                    <a:pt x="9929" y="9519"/>
                  </a:cubicBezTo>
                  <a:cubicBezTo>
                    <a:pt x="9926" y="9519"/>
                    <a:pt x="9922" y="9518"/>
                    <a:pt x="9918" y="9518"/>
                  </a:cubicBezTo>
                  <a:close/>
                  <a:moveTo>
                    <a:pt x="10574" y="9545"/>
                  </a:moveTo>
                  <a:cubicBezTo>
                    <a:pt x="10499" y="9545"/>
                    <a:pt x="10428" y="9605"/>
                    <a:pt x="10420" y="9680"/>
                  </a:cubicBezTo>
                  <a:cubicBezTo>
                    <a:pt x="10411" y="9760"/>
                    <a:pt x="10473" y="9831"/>
                    <a:pt x="10554" y="9840"/>
                  </a:cubicBezTo>
                  <a:cubicBezTo>
                    <a:pt x="10563" y="9842"/>
                    <a:pt x="10572" y="9843"/>
                    <a:pt x="10581" y="9843"/>
                  </a:cubicBezTo>
                  <a:cubicBezTo>
                    <a:pt x="10650" y="9843"/>
                    <a:pt x="10707" y="9785"/>
                    <a:pt x="10723" y="9706"/>
                  </a:cubicBezTo>
                  <a:cubicBezTo>
                    <a:pt x="10732" y="9635"/>
                    <a:pt x="10670" y="9555"/>
                    <a:pt x="10589" y="9546"/>
                  </a:cubicBezTo>
                  <a:cubicBezTo>
                    <a:pt x="10584" y="9545"/>
                    <a:pt x="10579" y="9545"/>
                    <a:pt x="10574" y="9545"/>
                  </a:cubicBezTo>
                  <a:close/>
                  <a:moveTo>
                    <a:pt x="16254" y="9483"/>
                  </a:moveTo>
                  <a:cubicBezTo>
                    <a:pt x="16210" y="9492"/>
                    <a:pt x="16156" y="9492"/>
                    <a:pt x="16120" y="9528"/>
                  </a:cubicBezTo>
                  <a:cubicBezTo>
                    <a:pt x="16085" y="9564"/>
                    <a:pt x="16058" y="9599"/>
                    <a:pt x="16058" y="9644"/>
                  </a:cubicBezTo>
                  <a:cubicBezTo>
                    <a:pt x="16058" y="9689"/>
                    <a:pt x="16058" y="9742"/>
                    <a:pt x="16094" y="9778"/>
                  </a:cubicBezTo>
                  <a:cubicBezTo>
                    <a:pt x="16111" y="9805"/>
                    <a:pt x="16183" y="9849"/>
                    <a:pt x="16218" y="9849"/>
                  </a:cubicBezTo>
                  <a:cubicBezTo>
                    <a:pt x="16263" y="9840"/>
                    <a:pt x="16317" y="9840"/>
                    <a:pt x="16352" y="9805"/>
                  </a:cubicBezTo>
                  <a:cubicBezTo>
                    <a:pt x="16388" y="9769"/>
                    <a:pt x="16415" y="9733"/>
                    <a:pt x="16415" y="9689"/>
                  </a:cubicBezTo>
                  <a:cubicBezTo>
                    <a:pt x="16415" y="9644"/>
                    <a:pt x="16406" y="9590"/>
                    <a:pt x="16379" y="9555"/>
                  </a:cubicBezTo>
                  <a:cubicBezTo>
                    <a:pt x="16361" y="9528"/>
                    <a:pt x="16281" y="9483"/>
                    <a:pt x="16254" y="9483"/>
                  </a:cubicBezTo>
                  <a:close/>
                  <a:moveTo>
                    <a:pt x="16893" y="9509"/>
                  </a:moveTo>
                  <a:cubicBezTo>
                    <a:pt x="16804" y="9509"/>
                    <a:pt x="16726" y="9562"/>
                    <a:pt x="16709" y="9662"/>
                  </a:cubicBezTo>
                  <a:cubicBezTo>
                    <a:pt x="16682" y="9751"/>
                    <a:pt x="16763" y="9858"/>
                    <a:pt x="16861" y="9876"/>
                  </a:cubicBezTo>
                  <a:cubicBezTo>
                    <a:pt x="16867" y="9877"/>
                    <a:pt x="16873" y="9877"/>
                    <a:pt x="16879" y="9877"/>
                  </a:cubicBezTo>
                  <a:cubicBezTo>
                    <a:pt x="16970" y="9877"/>
                    <a:pt x="17049" y="9816"/>
                    <a:pt x="17066" y="9724"/>
                  </a:cubicBezTo>
                  <a:cubicBezTo>
                    <a:pt x="17084" y="9626"/>
                    <a:pt x="17012" y="9519"/>
                    <a:pt x="16914" y="9510"/>
                  </a:cubicBezTo>
                  <a:cubicBezTo>
                    <a:pt x="16907" y="9510"/>
                    <a:pt x="16900" y="9509"/>
                    <a:pt x="16893" y="9509"/>
                  </a:cubicBezTo>
                  <a:close/>
                  <a:moveTo>
                    <a:pt x="8859" y="9806"/>
                  </a:moveTo>
                  <a:cubicBezTo>
                    <a:pt x="8853" y="9806"/>
                    <a:pt x="8847" y="9808"/>
                    <a:pt x="8841" y="9813"/>
                  </a:cubicBezTo>
                  <a:cubicBezTo>
                    <a:pt x="8859" y="9822"/>
                    <a:pt x="8876" y="9831"/>
                    <a:pt x="8894" y="9840"/>
                  </a:cubicBezTo>
                  <a:cubicBezTo>
                    <a:pt x="8912" y="9849"/>
                    <a:pt x="8930" y="9849"/>
                    <a:pt x="8948" y="9867"/>
                  </a:cubicBezTo>
                  <a:cubicBezTo>
                    <a:pt x="8958" y="9872"/>
                    <a:pt x="8968" y="9877"/>
                    <a:pt x="8979" y="9877"/>
                  </a:cubicBezTo>
                  <a:cubicBezTo>
                    <a:pt x="8986" y="9877"/>
                    <a:pt x="8994" y="9875"/>
                    <a:pt x="9001" y="9867"/>
                  </a:cubicBezTo>
                  <a:cubicBezTo>
                    <a:pt x="8983" y="9858"/>
                    <a:pt x="8975" y="9831"/>
                    <a:pt x="8957" y="9822"/>
                  </a:cubicBezTo>
                  <a:cubicBezTo>
                    <a:pt x="8939" y="9813"/>
                    <a:pt x="8921" y="9813"/>
                    <a:pt x="8903" y="9813"/>
                  </a:cubicBezTo>
                  <a:cubicBezTo>
                    <a:pt x="8885" y="9813"/>
                    <a:pt x="8871" y="9806"/>
                    <a:pt x="8859" y="9806"/>
                  </a:cubicBezTo>
                  <a:close/>
                  <a:moveTo>
                    <a:pt x="11195" y="9579"/>
                  </a:moveTo>
                  <a:cubicBezTo>
                    <a:pt x="11167" y="9579"/>
                    <a:pt x="11143" y="9598"/>
                    <a:pt x="11125" y="9617"/>
                  </a:cubicBezTo>
                  <a:cubicBezTo>
                    <a:pt x="11089" y="9635"/>
                    <a:pt x="11071" y="9671"/>
                    <a:pt x="11071" y="9724"/>
                  </a:cubicBezTo>
                  <a:cubicBezTo>
                    <a:pt x="11062" y="9769"/>
                    <a:pt x="11080" y="9805"/>
                    <a:pt x="11098" y="9831"/>
                  </a:cubicBezTo>
                  <a:cubicBezTo>
                    <a:pt x="11125" y="9867"/>
                    <a:pt x="11160" y="9885"/>
                    <a:pt x="11205" y="9885"/>
                  </a:cubicBezTo>
                  <a:cubicBezTo>
                    <a:pt x="11213" y="9887"/>
                    <a:pt x="11221" y="9887"/>
                    <a:pt x="11229" y="9887"/>
                  </a:cubicBezTo>
                  <a:cubicBezTo>
                    <a:pt x="11263" y="9887"/>
                    <a:pt x="11292" y="9873"/>
                    <a:pt x="11321" y="9858"/>
                  </a:cubicBezTo>
                  <a:cubicBezTo>
                    <a:pt x="11348" y="9840"/>
                    <a:pt x="11365" y="9796"/>
                    <a:pt x="11374" y="9760"/>
                  </a:cubicBezTo>
                  <a:cubicBezTo>
                    <a:pt x="11383" y="9706"/>
                    <a:pt x="11365" y="9671"/>
                    <a:pt x="11348" y="9644"/>
                  </a:cubicBezTo>
                  <a:cubicBezTo>
                    <a:pt x="11325" y="9621"/>
                    <a:pt x="11296" y="9586"/>
                    <a:pt x="11256" y="9586"/>
                  </a:cubicBezTo>
                  <a:cubicBezTo>
                    <a:pt x="11248" y="9586"/>
                    <a:pt x="11240" y="9588"/>
                    <a:pt x="11232" y="9590"/>
                  </a:cubicBezTo>
                  <a:cubicBezTo>
                    <a:pt x="11219" y="9583"/>
                    <a:pt x="11206" y="9579"/>
                    <a:pt x="11195" y="9579"/>
                  </a:cubicBezTo>
                  <a:close/>
                  <a:moveTo>
                    <a:pt x="11864" y="9613"/>
                  </a:moveTo>
                  <a:cubicBezTo>
                    <a:pt x="11795" y="9613"/>
                    <a:pt x="11748" y="9658"/>
                    <a:pt x="11740" y="9742"/>
                  </a:cubicBezTo>
                  <a:cubicBezTo>
                    <a:pt x="11722" y="9840"/>
                    <a:pt x="11767" y="9894"/>
                    <a:pt x="11865" y="9912"/>
                  </a:cubicBezTo>
                  <a:cubicBezTo>
                    <a:pt x="11879" y="9914"/>
                    <a:pt x="11892" y="9915"/>
                    <a:pt x="11905" y="9915"/>
                  </a:cubicBezTo>
                  <a:cubicBezTo>
                    <a:pt x="11980" y="9915"/>
                    <a:pt x="12027" y="9870"/>
                    <a:pt x="12034" y="9778"/>
                  </a:cubicBezTo>
                  <a:cubicBezTo>
                    <a:pt x="12052" y="9680"/>
                    <a:pt x="12008" y="9626"/>
                    <a:pt x="11901" y="9617"/>
                  </a:cubicBezTo>
                  <a:cubicBezTo>
                    <a:pt x="11888" y="9615"/>
                    <a:pt x="11875" y="9613"/>
                    <a:pt x="11864" y="9613"/>
                  </a:cubicBezTo>
                  <a:close/>
                  <a:moveTo>
                    <a:pt x="17542" y="9552"/>
                  </a:moveTo>
                  <a:cubicBezTo>
                    <a:pt x="17452" y="9552"/>
                    <a:pt x="17385" y="9619"/>
                    <a:pt x="17369" y="9715"/>
                  </a:cubicBezTo>
                  <a:cubicBezTo>
                    <a:pt x="17360" y="9769"/>
                    <a:pt x="17378" y="9805"/>
                    <a:pt x="17405" y="9849"/>
                  </a:cubicBezTo>
                  <a:cubicBezTo>
                    <a:pt x="17441" y="9894"/>
                    <a:pt x="17476" y="9912"/>
                    <a:pt x="17539" y="9921"/>
                  </a:cubicBezTo>
                  <a:cubicBezTo>
                    <a:pt x="17544" y="9921"/>
                    <a:pt x="17550" y="9921"/>
                    <a:pt x="17555" y="9921"/>
                  </a:cubicBezTo>
                  <a:cubicBezTo>
                    <a:pt x="17646" y="9921"/>
                    <a:pt x="17718" y="9852"/>
                    <a:pt x="17735" y="9751"/>
                  </a:cubicBezTo>
                  <a:cubicBezTo>
                    <a:pt x="17744" y="9706"/>
                    <a:pt x="17726" y="9662"/>
                    <a:pt x="17699" y="9617"/>
                  </a:cubicBezTo>
                  <a:cubicBezTo>
                    <a:pt x="17664" y="9573"/>
                    <a:pt x="17628" y="9555"/>
                    <a:pt x="17574" y="9555"/>
                  </a:cubicBezTo>
                  <a:cubicBezTo>
                    <a:pt x="17563" y="9553"/>
                    <a:pt x="17553" y="9552"/>
                    <a:pt x="17542" y="9552"/>
                  </a:cubicBezTo>
                  <a:close/>
                  <a:moveTo>
                    <a:pt x="18211" y="9579"/>
                  </a:moveTo>
                  <a:cubicBezTo>
                    <a:pt x="18121" y="9579"/>
                    <a:pt x="18054" y="9646"/>
                    <a:pt x="18038" y="9742"/>
                  </a:cubicBezTo>
                  <a:cubicBezTo>
                    <a:pt x="18029" y="9796"/>
                    <a:pt x="18047" y="9831"/>
                    <a:pt x="18074" y="9876"/>
                  </a:cubicBezTo>
                  <a:cubicBezTo>
                    <a:pt x="18110" y="9921"/>
                    <a:pt x="18145" y="9938"/>
                    <a:pt x="18199" y="9947"/>
                  </a:cubicBezTo>
                  <a:cubicBezTo>
                    <a:pt x="18205" y="9948"/>
                    <a:pt x="18211" y="9948"/>
                    <a:pt x="18217" y="9948"/>
                  </a:cubicBezTo>
                  <a:cubicBezTo>
                    <a:pt x="18315" y="9948"/>
                    <a:pt x="18387" y="9879"/>
                    <a:pt x="18404" y="9778"/>
                  </a:cubicBezTo>
                  <a:cubicBezTo>
                    <a:pt x="18413" y="9733"/>
                    <a:pt x="18395" y="9689"/>
                    <a:pt x="18368" y="9644"/>
                  </a:cubicBezTo>
                  <a:cubicBezTo>
                    <a:pt x="18333" y="9599"/>
                    <a:pt x="18297" y="9582"/>
                    <a:pt x="18244" y="9582"/>
                  </a:cubicBezTo>
                  <a:cubicBezTo>
                    <a:pt x="18232" y="9580"/>
                    <a:pt x="18222" y="9579"/>
                    <a:pt x="18211" y="9579"/>
                  </a:cubicBezTo>
                  <a:close/>
                  <a:moveTo>
                    <a:pt x="12564" y="9642"/>
                  </a:moveTo>
                  <a:cubicBezTo>
                    <a:pt x="12533" y="9642"/>
                    <a:pt x="12502" y="9663"/>
                    <a:pt x="12472" y="9671"/>
                  </a:cubicBezTo>
                  <a:cubicBezTo>
                    <a:pt x="12418" y="9689"/>
                    <a:pt x="12418" y="9742"/>
                    <a:pt x="12391" y="9778"/>
                  </a:cubicBezTo>
                  <a:cubicBezTo>
                    <a:pt x="12400" y="9813"/>
                    <a:pt x="12400" y="9849"/>
                    <a:pt x="12418" y="9885"/>
                  </a:cubicBezTo>
                  <a:cubicBezTo>
                    <a:pt x="12436" y="9938"/>
                    <a:pt x="12489" y="9938"/>
                    <a:pt x="12534" y="9974"/>
                  </a:cubicBezTo>
                  <a:cubicBezTo>
                    <a:pt x="12561" y="9965"/>
                    <a:pt x="12605" y="9956"/>
                    <a:pt x="12641" y="9938"/>
                  </a:cubicBezTo>
                  <a:cubicBezTo>
                    <a:pt x="12686" y="9921"/>
                    <a:pt x="12686" y="9867"/>
                    <a:pt x="12712" y="9831"/>
                  </a:cubicBezTo>
                  <a:cubicBezTo>
                    <a:pt x="12704" y="9796"/>
                    <a:pt x="12704" y="9760"/>
                    <a:pt x="12686" y="9724"/>
                  </a:cubicBezTo>
                  <a:cubicBezTo>
                    <a:pt x="12668" y="9680"/>
                    <a:pt x="12623" y="9662"/>
                    <a:pt x="12579" y="9644"/>
                  </a:cubicBezTo>
                  <a:cubicBezTo>
                    <a:pt x="12574" y="9643"/>
                    <a:pt x="12569" y="9642"/>
                    <a:pt x="12564" y="9642"/>
                  </a:cubicBezTo>
                  <a:close/>
                  <a:moveTo>
                    <a:pt x="18877" y="9614"/>
                  </a:moveTo>
                  <a:cubicBezTo>
                    <a:pt x="18865" y="9614"/>
                    <a:pt x="18853" y="9615"/>
                    <a:pt x="18841" y="9617"/>
                  </a:cubicBezTo>
                  <a:cubicBezTo>
                    <a:pt x="18806" y="9617"/>
                    <a:pt x="18779" y="9635"/>
                    <a:pt x="18752" y="9662"/>
                  </a:cubicBezTo>
                  <a:cubicBezTo>
                    <a:pt x="18734" y="9689"/>
                    <a:pt x="18699" y="9715"/>
                    <a:pt x="18707" y="9760"/>
                  </a:cubicBezTo>
                  <a:cubicBezTo>
                    <a:pt x="18707" y="9778"/>
                    <a:pt x="18707" y="9787"/>
                    <a:pt x="18699" y="9796"/>
                  </a:cubicBezTo>
                  <a:cubicBezTo>
                    <a:pt x="18681" y="9849"/>
                    <a:pt x="18707" y="9885"/>
                    <a:pt x="18734" y="9921"/>
                  </a:cubicBezTo>
                  <a:cubicBezTo>
                    <a:pt x="18759" y="9945"/>
                    <a:pt x="18783" y="9984"/>
                    <a:pt x="18828" y="9984"/>
                  </a:cubicBezTo>
                  <a:cubicBezTo>
                    <a:pt x="18832" y="9984"/>
                    <a:pt x="18837" y="9984"/>
                    <a:pt x="18841" y="9983"/>
                  </a:cubicBezTo>
                  <a:lnTo>
                    <a:pt x="18868" y="9983"/>
                  </a:lnTo>
                  <a:cubicBezTo>
                    <a:pt x="18883" y="9989"/>
                    <a:pt x="18897" y="9991"/>
                    <a:pt x="18910" y="9991"/>
                  </a:cubicBezTo>
                  <a:cubicBezTo>
                    <a:pt x="18961" y="9991"/>
                    <a:pt x="19004" y="9954"/>
                    <a:pt x="19046" y="9912"/>
                  </a:cubicBezTo>
                  <a:cubicBezTo>
                    <a:pt x="19055" y="9903"/>
                    <a:pt x="19055" y="9885"/>
                    <a:pt x="19055" y="9876"/>
                  </a:cubicBezTo>
                  <a:cubicBezTo>
                    <a:pt x="19064" y="9849"/>
                    <a:pt x="19064" y="9822"/>
                    <a:pt x="19073" y="9796"/>
                  </a:cubicBezTo>
                  <a:cubicBezTo>
                    <a:pt x="19082" y="9751"/>
                    <a:pt x="19055" y="9715"/>
                    <a:pt x="19038" y="9680"/>
                  </a:cubicBezTo>
                  <a:cubicBezTo>
                    <a:pt x="19020" y="9662"/>
                    <a:pt x="19002" y="9635"/>
                    <a:pt x="18975" y="9635"/>
                  </a:cubicBezTo>
                  <a:cubicBezTo>
                    <a:pt x="18942" y="9622"/>
                    <a:pt x="18910" y="9614"/>
                    <a:pt x="18877" y="9614"/>
                  </a:cubicBezTo>
                  <a:close/>
                  <a:moveTo>
                    <a:pt x="13222" y="9668"/>
                  </a:moveTo>
                  <a:cubicBezTo>
                    <a:pt x="13148" y="9668"/>
                    <a:pt x="13068" y="9733"/>
                    <a:pt x="13060" y="9805"/>
                  </a:cubicBezTo>
                  <a:cubicBezTo>
                    <a:pt x="13043" y="9885"/>
                    <a:pt x="13114" y="9983"/>
                    <a:pt x="13194" y="9992"/>
                  </a:cubicBezTo>
                  <a:cubicBezTo>
                    <a:pt x="13203" y="9994"/>
                    <a:pt x="13211" y="9995"/>
                    <a:pt x="13220" y="9995"/>
                  </a:cubicBezTo>
                  <a:cubicBezTo>
                    <a:pt x="13294" y="9995"/>
                    <a:pt x="13374" y="9930"/>
                    <a:pt x="13382" y="9858"/>
                  </a:cubicBezTo>
                  <a:cubicBezTo>
                    <a:pt x="13399" y="9778"/>
                    <a:pt x="13328" y="9680"/>
                    <a:pt x="13248" y="9671"/>
                  </a:cubicBezTo>
                  <a:cubicBezTo>
                    <a:pt x="13239" y="9669"/>
                    <a:pt x="13231" y="9668"/>
                    <a:pt x="13222" y="9668"/>
                  </a:cubicBezTo>
                  <a:close/>
                  <a:moveTo>
                    <a:pt x="19573" y="9635"/>
                  </a:moveTo>
                  <a:cubicBezTo>
                    <a:pt x="19519" y="9653"/>
                    <a:pt x="19457" y="9644"/>
                    <a:pt x="19412" y="9689"/>
                  </a:cubicBezTo>
                  <a:cubicBezTo>
                    <a:pt x="19385" y="9724"/>
                    <a:pt x="19385" y="9769"/>
                    <a:pt x="19359" y="9805"/>
                  </a:cubicBezTo>
                  <a:cubicBezTo>
                    <a:pt x="19377" y="9858"/>
                    <a:pt x="19368" y="9912"/>
                    <a:pt x="19403" y="9956"/>
                  </a:cubicBezTo>
                  <a:cubicBezTo>
                    <a:pt x="19439" y="10001"/>
                    <a:pt x="19492" y="10001"/>
                    <a:pt x="19528" y="10028"/>
                  </a:cubicBezTo>
                  <a:cubicBezTo>
                    <a:pt x="19573" y="10010"/>
                    <a:pt x="19626" y="10019"/>
                    <a:pt x="19680" y="9983"/>
                  </a:cubicBezTo>
                  <a:cubicBezTo>
                    <a:pt x="19716" y="9947"/>
                    <a:pt x="19724" y="9894"/>
                    <a:pt x="19751" y="9858"/>
                  </a:cubicBezTo>
                  <a:cubicBezTo>
                    <a:pt x="19733" y="9805"/>
                    <a:pt x="19742" y="9751"/>
                    <a:pt x="19707" y="9706"/>
                  </a:cubicBezTo>
                  <a:cubicBezTo>
                    <a:pt x="19671" y="9662"/>
                    <a:pt x="19617" y="9662"/>
                    <a:pt x="19573" y="9635"/>
                  </a:cubicBezTo>
                  <a:close/>
                  <a:moveTo>
                    <a:pt x="13885" y="9706"/>
                  </a:moveTo>
                  <a:cubicBezTo>
                    <a:pt x="13810" y="9706"/>
                    <a:pt x="13737" y="9773"/>
                    <a:pt x="13721" y="9849"/>
                  </a:cubicBezTo>
                  <a:cubicBezTo>
                    <a:pt x="13712" y="9938"/>
                    <a:pt x="13765" y="10028"/>
                    <a:pt x="13863" y="10037"/>
                  </a:cubicBezTo>
                  <a:cubicBezTo>
                    <a:pt x="13870" y="10037"/>
                    <a:pt x="13877" y="10037"/>
                    <a:pt x="13884" y="10037"/>
                  </a:cubicBezTo>
                  <a:cubicBezTo>
                    <a:pt x="13973" y="10037"/>
                    <a:pt x="14042" y="9985"/>
                    <a:pt x="14051" y="9894"/>
                  </a:cubicBezTo>
                  <a:cubicBezTo>
                    <a:pt x="14060" y="9796"/>
                    <a:pt x="13997" y="9724"/>
                    <a:pt x="13899" y="9706"/>
                  </a:cubicBezTo>
                  <a:cubicBezTo>
                    <a:pt x="13894" y="9706"/>
                    <a:pt x="13890" y="9706"/>
                    <a:pt x="13885" y="9706"/>
                  </a:cubicBezTo>
                  <a:close/>
                  <a:moveTo>
                    <a:pt x="14556" y="9732"/>
                  </a:moveTo>
                  <a:cubicBezTo>
                    <a:pt x="14469" y="9732"/>
                    <a:pt x="14406" y="9785"/>
                    <a:pt x="14390" y="9876"/>
                  </a:cubicBezTo>
                  <a:cubicBezTo>
                    <a:pt x="14372" y="9983"/>
                    <a:pt x="14425" y="10054"/>
                    <a:pt x="14532" y="10063"/>
                  </a:cubicBezTo>
                  <a:cubicBezTo>
                    <a:pt x="14546" y="10066"/>
                    <a:pt x="14559" y="10067"/>
                    <a:pt x="14571" y="10067"/>
                  </a:cubicBezTo>
                  <a:cubicBezTo>
                    <a:pt x="14655" y="10067"/>
                    <a:pt x="14704" y="10014"/>
                    <a:pt x="14720" y="9921"/>
                  </a:cubicBezTo>
                  <a:cubicBezTo>
                    <a:pt x="14738" y="9822"/>
                    <a:pt x="14684" y="9751"/>
                    <a:pt x="14577" y="9733"/>
                  </a:cubicBezTo>
                  <a:cubicBezTo>
                    <a:pt x="14570" y="9733"/>
                    <a:pt x="14563" y="9732"/>
                    <a:pt x="14556" y="9732"/>
                  </a:cubicBezTo>
                  <a:close/>
                  <a:moveTo>
                    <a:pt x="20251" y="9680"/>
                  </a:moveTo>
                  <a:cubicBezTo>
                    <a:pt x="20206" y="9689"/>
                    <a:pt x="20153" y="9680"/>
                    <a:pt x="20108" y="9706"/>
                  </a:cubicBezTo>
                  <a:cubicBezTo>
                    <a:pt x="20055" y="9742"/>
                    <a:pt x="20055" y="9805"/>
                    <a:pt x="20019" y="9849"/>
                  </a:cubicBezTo>
                  <a:cubicBezTo>
                    <a:pt x="20046" y="9894"/>
                    <a:pt x="20028" y="9947"/>
                    <a:pt x="20063" y="9992"/>
                  </a:cubicBezTo>
                  <a:cubicBezTo>
                    <a:pt x="20099" y="10037"/>
                    <a:pt x="20153" y="10045"/>
                    <a:pt x="20188" y="10072"/>
                  </a:cubicBezTo>
                  <a:cubicBezTo>
                    <a:pt x="20233" y="10054"/>
                    <a:pt x="20286" y="10063"/>
                    <a:pt x="20322" y="10037"/>
                  </a:cubicBezTo>
                  <a:cubicBezTo>
                    <a:pt x="20376" y="10001"/>
                    <a:pt x="20385" y="9947"/>
                    <a:pt x="20420" y="9903"/>
                  </a:cubicBezTo>
                  <a:cubicBezTo>
                    <a:pt x="20394" y="9858"/>
                    <a:pt x="20411" y="9813"/>
                    <a:pt x="20394" y="9778"/>
                  </a:cubicBezTo>
                  <a:cubicBezTo>
                    <a:pt x="20358" y="9715"/>
                    <a:pt x="20295" y="9706"/>
                    <a:pt x="20251" y="9680"/>
                  </a:cubicBezTo>
                  <a:close/>
                  <a:moveTo>
                    <a:pt x="15220" y="9777"/>
                  </a:moveTo>
                  <a:cubicBezTo>
                    <a:pt x="15128" y="9777"/>
                    <a:pt x="15067" y="9822"/>
                    <a:pt x="15059" y="9921"/>
                  </a:cubicBezTo>
                  <a:cubicBezTo>
                    <a:pt x="15041" y="10019"/>
                    <a:pt x="15094" y="10090"/>
                    <a:pt x="15193" y="10108"/>
                  </a:cubicBezTo>
                  <a:cubicBezTo>
                    <a:pt x="15206" y="10110"/>
                    <a:pt x="15219" y="10111"/>
                    <a:pt x="15232" y="10111"/>
                  </a:cubicBezTo>
                  <a:cubicBezTo>
                    <a:pt x="15317" y="10111"/>
                    <a:pt x="15373" y="10059"/>
                    <a:pt x="15389" y="9965"/>
                  </a:cubicBezTo>
                  <a:cubicBezTo>
                    <a:pt x="15398" y="9921"/>
                    <a:pt x="15389" y="9876"/>
                    <a:pt x="15353" y="9840"/>
                  </a:cubicBezTo>
                  <a:cubicBezTo>
                    <a:pt x="15326" y="9805"/>
                    <a:pt x="15300" y="9787"/>
                    <a:pt x="15246" y="9778"/>
                  </a:cubicBezTo>
                  <a:cubicBezTo>
                    <a:pt x="15237" y="9777"/>
                    <a:pt x="15229" y="9777"/>
                    <a:pt x="15220" y="9777"/>
                  </a:cubicBezTo>
                  <a:close/>
                  <a:moveTo>
                    <a:pt x="9572" y="9822"/>
                  </a:moveTo>
                  <a:cubicBezTo>
                    <a:pt x="9510" y="9822"/>
                    <a:pt x="9403" y="9894"/>
                    <a:pt x="9412" y="9956"/>
                  </a:cubicBezTo>
                  <a:cubicBezTo>
                    <a:pt x="9412" y="9992"/>
                    <a:pt x="9421" y="10037"/>
                    <a:pt x="9447" y="10063"/>
                  </a:cubicBezTo>
                  <a:cubicBezTo>
                    <a:pt x="9474" y="10099"/>
                    <a:pt x="9528" y="10090"/>
                    <a:pt x="9563" y="10126"/>
                  </a:cubicBezTo>
                  <a:cubicBezTo>
                    <a:pt x="9590" y="10108"/>
                    <a:pt x="9626" y="10108"/>
                    <a:pt x="9653" y="10081"/>
                  </a:cubicBezTo>
                  <a:cubicBezTo>
                    <a:pt x="9679" y="10063"/>
                    <a:pt x="9688" y="10028"/>
                    <a:pt x="9706" y="10010"/>
                  </a:cubicBezTo>
                  <a:cubicBezTo>
                    <a:pt x="9715" y="9929"/>
                    <a:pt x="9635" y="9831"/>
                    <a:pt x="9572" y="9822"/>
                  </a:cubicBezTo>
                  <a:close/>
                  <a:moveTo>
                    <a:pt x="15897" y="9787"/>
                  </a:moveTo>
                  <a:cubicBezTo>
                    <a:pt x="15844" y="9787"/>
                    <a:pt x="15799" y="9805"/>
                    <a:pt x="15755" y="9831"/>
                  </a:cubicBezTo>
                  <a:cubicBezTo>
                    <a:pt x="15737" y="9840"/>
                    <a:pt x="15692" y="9929"/>
                    <a:pt x="15692" y="9947"/>
                  </a:cubicBezTo>
                  <a:cubicBezTo>
                    <a:pt x="15683" y="10001"/>
                    <a:pt x="15701" y="10045"/>
                    <a:pt x="15728" y="10081"/>
                  </a:cubicBezTo>
                  <a:cubicBezTo>
                    <a:pt x="15755" y="10117"/>
                    <a:pt x="15799" y="10144"/>
                    <a:pt x="15853" y="10152"/>
                  </a:cubicBezTo>
                  <a:cubicBezTo>
                    <a:pt x="15897" y="10152"/>
                    <a:pt x="15942" y="10135"/>
                    <a:pt x="15987" y="10108"/>
                  </a:cubicBezTo>
                  <a:cubicBezTo>
                    <a:pt x="16004" y="10099"/>
                    <a:pt x="16049" y="10010"/>
                    <a:pt x="16058" y="9992"/>
                  </a:cubicBezTo>
                  <a:cubicBezTo>
                    <a:pt x="16058" y="9938"/>
                    <a:pt x="16040" y="9894"/>
                    <a:pt x="16013" y="9858"/>
                  </a:cubicBezTo>
                  <a:cubicBezTo>
                    <a:pt x="15987" y="9822"/>
                    <a:pt x="15942" y="9796"/>
                    <a:pt x="15897" y="9787"/>
                  </a:cubicBezTo>
                  <a:close/>
                  <a:moveTo>
                    <a:pt x="10215" y="9866"/>
                  </a:moveTo>
                  <a:cubicBezTo>
                    <a:pt x="10141" y="9866"/>
                    <a:pt x="10071" y="9917"/>
                    <a:pt x="10054" y="9983"/>
                  </a:cubicBezTo>
                  <a:cubicBezTo>
                    <a:pt x="10045" y="10072"/>
                    <a:pt x="10099" y="10152"/>
                    <a:pt x="10179" y="10161"/>
                  </a:cubicBezTo>
                  <a:cubicBezTo>
                    <a:pt x="10185" y="10162"/>
                    <a:pt x="10191" y="10162"/>
                    <a:pt x="10196" y="10162"/>
                  </a:cubicBezTo>
                  <a:cubicBezTo>
                    <a:pt x="10271" y="10162"/>
                    <a:pt x="10341" y="10111"/>
                    <a:pt x="10357" y="10037"/>
                  </a:cubicBezTo>
                  <a:cubicBezTo>
                    <a:pt x="10366" y="9956"/>
                    <a:pt x="10313" y="9876"/>
                    <a:pt x="10232" y="9867"/>
                  </a:cubicBezTo>
                  <a:cubicBezTo>
                    <a:pt x="10227" y="9866"/>
                    <a:pt x="10221" y="9866"/>
                    <a:pt x="10215" y="9866"/>
                  </a:cubicBezTo>
                  <a:close/>
                  <a:moveTo>
                    <a:pt x="10877" y="9893"/>
                  </a:moveTo>
                  <a:cubicBezTo>
                    <a:pt x="10802" y="9893"/>
                    <a:pt x="10731" y="9952"/>
                    <a:pt x="10723" y="10019"/>
                  </a:cubicBezTo>
                  <a:cubicBezTo>
                    <a:pt x="10714" y="10099"/>
                    <a:pt x="10777" y="10179"/>
                    <a:pt x="10857" y="10188"/>
                  </a:cubicBezTo>
                  <a:cubicBezTo>
                    <a:pt x="10862" y="10189"/>
                    <a:pt x="10867" y="10189"/>
                    <a:pt x="10872" y="10189"/>
                  </a:cubicBezTo>
                  <a:cubicBezTo>
                    <a:pt x="10946" y="10189"/>
                    <a:pt x="11010" y="10130"/>
                    <a:pt x="11026" y="10054"/>
                  </a:cubicBezTo>
                  <a:cubicBezTo>
                    <a:pt x="11035" y="9974"/>
                    <a:pt x="10973" y="9903"/>
                    <a:pt x="10893" y="9894"/>
                  </a:cubicBezTo>
                  <a:cubicBezTo>
                    <a:pt x="10887" y="9893"/>
                    <a:pt x="10882" y="9893"/>
                    <a:pt x="10877" y="9893"/>
                  </a:cubicBezTo>
                  <a:close/>
                  <a:moveTo>
                    <a:pt x="16537" y="9830"/>
                  </a:moveTo>
                  <a:cubicBezTo>
                    <a:pt x="16447" y="9830"/>
                    <a:pt x="16369" y="9884"/>
                    <a:pt x="16361" y="9992"/>
                  </a:cubicBezTo>
                  <a:cubicBezTo>
                    <a:pt x="16343" y="10090"/>
                    <a:pt x="16424" y="10188"/>
                    <a:pt x="16522" y="10197"/>
                  </a:cubicBezTo>
                  <a:cubicBezTo>
                    <a:pt x="16611" y="10197"/>
                    <a:pt x="16700" y="10144"/>
                    <a:pt x="16718" y="10037"/>
                  </a:cubicBezTo>
                  <a:cubicBezTo>
                    <a:pt x="16736" y="9929"/>
                    <a:pt x="16656" y="9831"/>
                    <a:pt x="16557" y="9831"/>
                  </a:cubicBezTo>
                  <a:cubicBezTo>
                    <a:pt x="16550" y="9831"/>
                    <a:pt x="16543" y="9830"/>
                    <a:pt x="16537" y="9830"/>
                  </a:cubicBezTo>
                  <a:close/>
                  <a:moveTo>
                    <a:pt x="17200" y="9855"/>
                  </a:moveTo>
                  <a:cubicBezTo>
                    <a:pt x="17109" y="9855"/>
                    <a:pt x="17038" y="9915"/>
                    <a:pt x="17030" y="10010"/>
                  </a:cubicBezTo>
                  <a:cubicBezTo>
                    <a:pt x="17012" y="10117"/>
                    <a:pt x="17066" y="10197"/>
                    <a:pt x="17173" y="10215"/>
                  </a:cubicBezTo>
                  <a:cubicBezTo>
                    <a:pt x="17188" y="10219"/>
                    <a:pt x="17203" y="10221"/>
                    <a:pt x="17218" y="10221"/>
                  </a:cubicBezTo>
                  <a:cubicBezTo>
                    <a:pt x="17304" y="10221"/>
                    <a:pt x="17372" y="10155"/>
                    <a:pt x="17387" y="10063"/>
                  </a:cubicBezTo>
                  <a:cubicBezTo>
                    <a:pt x="17396" y="9956"/>
                    <a:pt x="17343" y="9876"/>
                    <a:pt x="17235" y="9858"/>
                  </a:cubicBezTo>
                  <a:cubicBezTo>
                    <a:pt x="17223" y="9856"/>
                    <a:pt x="17211" y="9855"/>
                    <a:pt x="17200" y="9855"/>
                  </a:cubicBezTo>
                  <a:close/>
                  <a:moveTo>
                    <a:pt x="11522" y="9935"/>
                  </a:moveTo>
                  <a:cubicBezTo>
                    <a:pt x="11449" y="9935"/>
                    <a:pt x="11407" y="9978"/>
                    <a:pt x="11392" y="10054"/>
                  </a:cubicBezTo>
                  <a:cubicBezTo>
                    <a:pt x="11374" y="10161"/>
                    <a:pt x="11419" y="10215"/>
                    <a:pt x="11517" y="10233"/>
                  </a:cubicBezTo>
                  <a:cubicBezTo>
                    <a:pt x="11527" y="10234"/>
                    <a:pt x="11536" y="10234"/>
                    <a:pt x="11545" y="10234"/>
                  </a:cubicBezTo>
                  <a:cubicBezTo>
                    <a:pt x="11627" y="10234"/>
                    <a:pt x="11679" y="10196"/>
                    <a:pt x="11687" y="10108"/>
                  </a:cubicBezTo>
                  <a:cubicBezTo>
                    <a:pt x="11704" y="10001"/>
                    <a:pt x="11660" y="9947"/>
                    <a:pt x="11562" y="9938"/>
                  </a:cubicBezTo>
                  <a:cubicBezTo>
                    <a:pt x="11547" y="9936"/>
                    <a:pt x="11534" y="9935"/>
                    <a:pt x="11522" y="9935"/>
                  </a:cubicBezTo>
                  <a:close/>
                  <a:moveTo>
                    <a:pt x="17896" y="9894"/>
                  </a:moveTo>
                  <a:cubicBezTo>
                    <a:pt x="17842" y="9894"/>
                    <a:pt x="17797" y="9912"/>
                    <a:pt x="17762" y="9938"/>
                  </a:cubicBezTo>
                  <a:cubicBezTo>
                    <a:pt x="17717" y="9965"/>
                    <a:pt x="17699" y="10010"/>
                    <a:pt x="17690" y="10054"/>
                  </a:cubicBezTo>
                  <a:cubicBezTo>
                    <a:pt x="17682" y="10108"/>
                    <a:pt x="17699" y="10152"/>
                    <a:pt x="17726" y="10188"/>
                  </a:cubicBezTo>
                  <a:cubicBezTo>
                    <a:pt x="17762" y="10233"/>
                    <a:pt x="17797" y="10260"/>
                    <a:pt x="17851" y="10268"/>
                  </a:cubicBezTo>
                  <a:cubicBezTo>
                    <a:pt x="17905" y="10268"/>
                    <a:pt x="17949" y="10260"/>
                    <a:pt x="17985" y="10224"/>
                  </a:cubicBezTo>
                  <a:cubicBezTo>
                    <a:pt x="18029" y="10197"/>
                    <a:pt x="18056" y="10161"/>
                    <a:pt x="18056" y="10108"/>
                  </a:cubicBezTo>
                  <a:cubicBezTo>
                    <a:pt x="18065" y="10054"/>
                    <a:pt x="18047" y="10010"/>
                    <a:pt x="18021" y="9974"/>
                  </a:cubicBezTo>
                  <a:cubicBezTo>
                    <a:pt x="17985" y="9929"/>
                    <a:pt x="17949" y="9903"/>
                    <a:pt x="17896" y="9894"/>
                  </a:cubicBezTo>
                  <a:close/>
                  <a:moveTo>
                    <a:pt x="12222" y="9947"/>
                  </a:moveTo>
                  <a:cubicBezTo>
                    <a:pt x="12186" y="9965"/>
                    <a:pt x="12133" y="9956"/>
                    <a:pt x="12106" y="9992"/>
                  </a:cubicBezTo>
                  <a:cubicBezTo>
                    <a:pt x="12079" y="10019"/>
                    <a:pt x="12043" y="10054"/>
                    <a:pt x="12043" y="10090"/>
                  </a:cubicBezTo>
                  <a:cubicBezTo>
                    <a:pt x="12043" y="10135"/>
                    <a:pt x="12052" y="10188"/>
                    <a:pt x="12088" y="10215"/>
                  </a:cubicBezTo>
                  <a:cubicBezTo>
                    <a:pt x="12124" y="10242"/>
                    <a:pt x="12159" y="10260"/>
                    <a:pt x="12195" y="10277"/>
                  </a:cubicBezTo>
                  <a:cubicBezTo>
                    <a:pt x="12231" y="10251"/>
                    <a:pt x="12284" y="10268"/>
                    <a:pt x="12311" y="10224"/>
                  </a:cubicBezTo>
                  <a:cubicBezTo>
                    <a:pt x="12338" y="10197"/>
                    <a:pt x="12356" y="10161"/>
                    <a:pt x="12373" y="10135"/>
                  </a:cubicBezTo>
                  <a:cubicBezTo>
                    <a:pt x="12356" y="10090"/>
                    <a:pt x="12365" y="10037"/>
                    <a:pt x="12320" y="10001"/>
                  </a:cubicBezTo>
                  <a:cubicBezTo>
                    <a:pt x="12293" y="9974"/>
                    <a:pt x="12258" y="9965"/>
                    <a:pt x="12222" y="9947"/>
                  </a:cubicBezTo>
                  <a:close/>
                  <a:moveTo>
                    <a:pt x="18539" y="9920"/>
                  </a:moveTo>
                  <a:cubicBezTo>
                    <a:pt x="18455" y="9920"/>
                    <a:pt x="18368" y="9981"/>
                    <a:pt x="18360" y="10081"/>
                  </a:cubicBezTo>
                  <a:cubicBezTo>
                    <a:pt x="18342" y="10179"/>
                    <a:pt x="18404" y="10286"/>
                    <a:pt x="18520" y="10286"/>
                  </a:cubicBezTo>
                  <a:cubicBezTo>
                    <a:pt x="18533" y="10290"/>
                    <a:pt x="18546" y="10291"/>
                    <a:pt x="18559" y="10291"/>
                  </a:cubicBezTo>
                  <a:cubicBezTo>
                    <a:pt x="18642" y="10291"/>
                    <a:pt x="18718" y="10219"/>
                    <a:pt x="18725" y="10126"/>
                  </a:cubicBezTo>
                  <a:cubicBezTo>
                    <a:pt x="18734" y="10028"/>
                    <a:pt x="18663" y="9938"/>
                    <a:pt x="18556" y="9921"/>
                  </a:cubicBezTo>
                  <a:cubicBezTo>
                    <a:pt x="18550" y="9920"/>
                    <a:pt x="18544" y="9920"/>
                    <a:pt x="18539" y="9920"/>
                  </a:cubicBezTo>
                  <a:close/>
                  <a:moveTo>
                    <a:pt x="9853" y="10188"/>
                  </a:moveTo>
                  <a:cubicBezTo>
                    <a:pt x="9829" y="10188"/>
                    <a:pt x="9806" y="10194"/>
                    <a:pt x="9786" y="10206"/>
                  </a:cubicBezTo>
                  <a:cubicBezTo>
                    <a:pt x="9786" y="10206"/>
                    <a:pt x="9777" y="10215"/>
                    <a:pt x="9777" y="10215"/>
                  </a:cubicBezTo>
                  <a:cubicBezTo>
                    <a:pt x="9777" y="10215"/>
                    <a:pt x="9786" y="10224"/>
                    <a:pt x="9786" y="10224"/>
                  </a:cubicBezTo>
                  <a:cubicBezTo>
                    <a:pt x="9849" y="10233"/>
                    <a:pt x="9893" y="10277"/>
                    <a:pt x="9947" y="10295"/>
                  </a:cubicBezTo>
                  <a:cubicBezTo>
                    <a:pt x="9965" y="10295"/>
                    <a:pt x="9974" y="10304"/>
                    <a:pt x="9983" y="10304"/>
                  </a:cubicBezTo>
                  <a:cubicBezTo>
                    <a:pt x="9983" y="10304"/>
                    <a:pt x="10000" y="10286"/>
                    <a:pt x="10000" y="10286"/>
                  </a:cubicBezTo>
                  <a:cubicBezTo>
                    <a:pt x="9988" y="10228"/>
                    <a:pt x="9918" y="10188"/>
                    <a:pt x="9853" y="10188"/>
                  </a:cubicBezTo>
                  <a:close/>
                  <a:moveTo>
                    <a:pt x="12876" y="9989"/>
                  </a:moveTo>
                  <a:cubicBezTo>
                    <a:pt x="12800" y="9989"/>
                    <a:pt x="12712" y="10062"/>
                    <a:pt x="12712" y="10135"/>
                  </a:cubicBezTo>
                  <a:cubicBezTo>
                    <a:pt x="12704" y="10215"/>
                    <a:pt x="12775" y="10304"/>
                    <a:pt x="12855" y="10322"/>
                  </a:cubicBezTo>
                  <a:cubicBezTo>
                    <a:pt x="12859" y="10322"/>
                    <a:pt x="12864" y="10323"/>
                    <a:pt x="12868" y="10323"/>
                  </a:cubicBezTo>
                  <a:cubicBezTo>
                    <a:pt x="12945" y="10323"/>
                    <a:pt x="13034" y="10247"/>
                    <a:pt x="13043" y="10170"/>
                  </a:cubicBezTo>
                  <a:cubicBezTo>
                    <a:pt x="13043" y="10090"/>
                    <a:pt x="12971" y="10001"/>
                    <a:pt x="12900" y="9992"/>
                  </a:cubicBezTo>
                  <a:cubicBezTo>
                    <a:pt x="12892" y="9990"/>
                    <a:pt x="12884" y="9989"/>
                    <a:pt x="12876" y="9989"/>
                  </a:cubicBezTo>
                  <a:close/>
                  <a:moveTo>
                    <a:pt x="13527" y="10016"/>
                  </a:moveTo>
                  <a:cubicBezTo>
                    <a:pt x="13444" y="10016"/>
                    <a:pt x="13382" y="10075"/>
                    <a:pt x="13382" y="10161"/>
                  </a:cubicBezTo>
                  <a:cubicBezTo>
                    <a:pt x="13373" y="10260"/>
                    <a:pt x="13426" y="10331"/>
                    <a:pt x="13515" y="10340"/>
                  </a:cubicBezTo>
                  <a:cubicBezTo>
                    <a:pt x="13526" y="10342"/>
                    <a:pt x="13536" y="10343"/>
                    <a:pt x="13546" y="10343"/>
                  </a:cubicBezTo>
                  <a:cubicBezTo>
                    <a:pt x="13624" y="10343"/>
                    <a:pt x="13695" y="10284"/>
                    <a:pt x="13703" y="10197"/>
                  </a:cubicBezTo>
                  <a:cubicBezTo>
                    <a:pt x="13721" y="10108"/>
                    <a:pt x="13658" y="10028"/>
                    <a:pt x="13560" y="10019"/>
                  </a:cubicBezTo>
                  <a:cubicBezTo>
                    <a:pt x="13549" y="10017"/>
                    <a:pt x="13538" y="10016"/>
                    <a:pt x="13527" y="10016"/>
                  </a:cubicBezTo>
                  <a:close/>
                  <a:moveTo>
                    <a:pt x="19243" y="9956"/>
                  </a:moveTo>
                  <a:cubicBezTo>
                    <a:pt x="19198" y="9965"/>
                    <a:pt x="19153" y="9956"/>
                    <a:pt x="19109" y="9983"/>
                  </a:cubicBezTo>
                  <a:cubicBezTo>
                    <a:pt x="19046" y="10010"/>
                    <a:pt x="19038" y="10072"/>
                    <a:pt x="19011" y="10126"/>
                  </a:cubicBezTo>
                  <a:cubicBezTo>
                    <a:pt x="19029" y="10152"/>
                    <a:pt x="19011" y="10188"/>
                    <a:pt x="19029" y="10224"/>
                  </a:cubicBezTo>
                  <a:cubicBezTo>
                    <a:pt x="19038" y="10251"/>
                    <a:pt x="19055" y="10277"/>
                    <a:pt x="19082" y="10295"/>
                  </a:cubicBezTo>
                  <a:cubicBezTo>
                    <a:pt x="19109" y="10322"/>
                    <a:pt x="19145" y="10331"/>
                    <a:pt x="19180" y="10349"/>
                  </a:cubicBezTo>
                  <a:cubicBezTo>
                    <a:pt x="19216" y="10331"/>
                    <a:pt x="19261" y="10349"/>
                    <a:pt x="19305" y="10322"/>
                  </a:cubicBezTo>
                  <a:cubicBezTo>
                    <a:pt x="19359" y="10286"/>
                    <a:pt x="19368" y="10233"/>
                    <a:pt x="19403" y="10179"/>
                  </a:cubicBezTo>
                  <a:cubicBezTo>
                    <a:pt x="19385" y="10144"/>
                    <a:pt x="19403" y="10099"/>
                    <a:pt x="19377" y="10054"/>
                  </a:cubicBezTo>
                  <a:cubicBezTo>
                    <a:pt x="19350" y="9992"/>
                    <a:pt x="19287" y="9983"/>
                    <a:pt x="19243" y="9956"/>
                  </a:cubicBezTo>
                  <a:close/>
                  <a:moveTo>
                    <a:pt x="19894" y="9974"/>
                  </a:moveTo>
                  <a:cubicBezTo>
                    <a:pt x="19849" y="9992"/>
                    <a:pt x="19805" y="9983"/>
                    <a:pt x="19760" y="10010"/>
                  </a:cubicBezTo>
                  <a:cubicBezTo>
                    <a:pt x="19698" y="10037"/>
                    <a:pt x="19689" y="10099"/>
                    <a:pt x="19662" y="10144"/>
                  </a:cubicBezTo>
                  <a:cubicBezTo>
                    <a:pt x="19680" y="10188"/>
                    <a:pt x="19662" y="10242"/>
                    <a:pt x="19689" y="10277"/>
                  </a:cubicBezTo>
                  <a:cubicBezTo>
                    <a:pt x="19724" y="10331"/>
                    <a:pt x="19778" y="10349"/>
                    <a:pt x="19831" y="10367"/>
                  </a:cubicBezTo>
                  <a:cubicBezTo>
                    <a:pt x="19849" y="10358"/>
                    <a:pt x="19869" y="10358"/>
                    <a:pt x="19891" y="10358"/>
                  </a:cubicBezTo>
                  <a:cubicBezTo>
                    <a:pt x="19912" y="10358"/>
                    <a:pt x="19934" y="10358"/>
                    <a:pt x="19956" y="10349"/>
                  </a:cubicBezTo>
                  <a:cubicBezTo>
                    <a:pt x="20010" y="10313"/>
                    <a:pt x="20019" y="10251"/>
                    <a:pt x="20055" y="10206"/>
                  </a:cubicBezTo>
                  <a:cubicBezTo>
                    <a:pt x="20037" y="10170"/>
                    <a:pt x="20055" y="10117"/>
                    <a:pt x="20028" y="10081"/>
                  </a:cubicBezTo>
                  <a:cubicBezTo>
                    <a:pt x="20001" y="10019"/>
                    <a:pt x="19939" y="10010"/>
                    <a:pt x="19894" y="9974"/>
                  </a:cubicBezTo>
                  <a:close/>
                  <a:moveTo>
                    <a:pt x="14179" y="10051"/>
                  </a:moveTo>
                  <a:cubicBezTo>
                    <a:pt x="14097" y="10051"/>
                    <a:pt x="14040" y="10110"/>
                    <a:pt x="14024" y="10197"/>
                  </a:cubicBezTo>
                  <a:cubicBezTo>
                    <a:pt x="14015" y="10295"/>
                    <a:pt x="14068" y="10367"/>
                    <a:pt x="14167" y="10384"/>
                  </a:cubicBezTo>
                  <a:cubicBezTo>
                    <a:pt x="14180" y="10387"/>
                    <a:pt x="14193" y="10388"/>
                    <a:pt x="14206" y="10388"/>
                  </a:cubicBezTo>
                  <a:cubicBezTo>
                    <a:pt x="14291" y="10388"/>
                    <a:pt x="14346" y="10335"/>
                    <a:pt x="14354" y="10242"/>
                  </a:cubicBezTo>
                  <a:cubicBezTo>
                    <a:pt x="14372" y="10144"/>
                    <a:pt x="14318" y="10072"/>
                    <a:pt x="14211" y="10054"/>
                  </a:cubicBezTo>
                  <a:cubicBezTo>
                    <a:pt x="14200" y="10052"/>
                    <a:pt x="14189" y="10051"/>
                    <a:pt x="14179" y="10051"/>
                  </a:cubicBezTo>
                  <a:close/>
                  <a:moveTo>
                    <a:pt x="20554" y="10019"/>
                  </a:moveTo>
                  <a:cubicBezTo>
                    <a:pt x="20509" y="10037"/>
                    <a:pt x="20465" y="10028"/>
                    <a:pt x="20411" y="10054"/>
                  </a:cubicBezTo>
                  <a:cubicBezTo>
                    <a:pt x="20367" y="10090"/>
                    <a:pt x="20358" y="10144"/>
                    <a:pt x="20322" y="10188"/>
                  </a:cubicBezTo>
                  <a:cubicBezTo>
                    <a:pt x="20340" y="10233"/>
                    <a:pt x="20331" y="10286"/>
                    <a:pt x="20367" y="10331"/>
                  </a:cubicBezTo>
                  <a:cubicBezTo>
                    <a:pt x="20394" y="10384"/>
                    <a:pt x="20456" y="10384"/>
                    <a:pt x="20492" y="10411"/>
                  </a:cubicBezTo>
                  <a:cubicBezTo>
                    <a:pt x="20536" y="10393"/>
                    <a:pt x="20590" y="10411"/>
                    <a:pt x="20625" y="10384"/>
                  </a:cubicBezTo>
                  <a:cubicBezTo>
                    <a:pt x="20679" y="10349"/>
                    <a:pt x="20688" y="10295"/>
                    <a:pt x="20724" y="10251"/>
                  </a:cubicBezTo>
                  <a:cubicBezTo>
                    <a:pt x="20706" y="10206"/>
                    <a:pt x="20715" y="10161"/>
                    <a:pt x="20697" y="10117"/>
                  </a:cubicBezTo>
                  <a:cubicBezTo>
                    <a:pt x="20670" y="10063"/>
                    <a:pt x="20608" y="10054"/>
                    <a:pt x="20554" y="10019"/>
                  </a:cubicBezTo>
                  <a:close/>
                  <a:moveTo>
                    <a:pt x="14843" y="10078"/>
                  </a:moveTo>
                  <a:cubicBezTo>
                    <a:pt x="14809" y="10078"/>
                    <a:pt x="14782" y="10088"/>
                    <a:pt x="14755" y="10108"/>
                  </a:cubicBezTo>
                  <a:cubicBezTo>
                    <a:pt x="14720" y="10135"/>
                    <a:pt x="14702" y="10170"/>
                    <a:pt x="14693" y="10224"/>
                  </a:cubicBezTo>
                  <a:cubicBezTo>
                    <a:pt x="14684" y="10331"/>
                    <a:pt x="14738" y="10393"/>
                    <a:pt x="14836" y="10411"/>
                  </a:cubicBezTo>
                  <a:cubicBezTo>
                    <a:pt x="14849" y="10413"/>
                    <a:pt x="14862" y="10415"/>
                    <a:pt x="14875" y="10415"/>
                  </a:cubicBezTo>
                  <a:cubicBezTo>
                    <a:pt x="14960" y="10415"/>
                    <a:pt x="15015" y="10362"/>
                    <a:pt x="15023" y="10268"/>
                  </a:cubicBezTo>
                  <a:cubicBezTo>
                    <a:pt x="15041" y="10161"/>
                    <a:pt x="14987" y="10099"/>
                    <a:pt x="14880" y="10081"/>
                  </a:cubicBezTo>
                  <a:cubicBezTo>
                    <a:pt x="14867" y="10079"/>
                    <a:pt x="14855" y="10078"/>
                    <a:pt x="14843" y="10078"/>
                  </a:cubicBezTo>
                  <a:close/>
                  <a:moveTo>
                    <a:pt x="15526" y="10104"/>
                  </a:moveTo>
                  <a:cubicBezTo>
                    <a:pt x="15504" y="10104"/>
                    <a:pt x="15480" y="10113"/>
                    <a:pt x="15460" y="10126"/>
                  </a:cubicBezTo>
                  <a:cubicBezTo>
                    <a:pt x="15433" y="10144"/>
                    <a:pt x="15398" y="10161"/>
                    <a:pt x="15371" y="10197"/>
                  </a:cubicBezTo>
                  <a:cubicBezTo>
                    <a:pt x="15362" y="10215"/>
                    <a:pt x="15353" y="10242"/>
                    <a:pt x="15344" y="10268"/>
                  </a:cubicBezTo>
                  <a:cubicBezTo>
                    <a:pt x="15344" y="10295"/>
                    <a:pt x="15344" y="10322"/>
                    <a:pt x="15362" y="10349"/>
                  </a:cubicBezTo>
                  <a:cubicBezTo>
                    <a:pt x="15380" y="10384"/>
                    <a:pt x="15398" y="10420"/>
                    <a:pt x="15424" y="10438"/>
                  </a:cubicBezTo>
                  <a:cubicBezTo>
                    <a:pt x="15442" y="10456"/>
                    <a:pt x="15478" y="10456"/>
                    <a:pt x="15505" y="10465"/>
                  </a:cubicBezTo>
                  <a:cubicBezTo>
                    <a:pt x="15517" y="10465"/>
                    <a:pt x="15536" y="10469"/>
                    <a:pt x="15554" y="10469"/>
                  </a:cubicBezTo>
                  <a:cubicBezTo>
                    <a:pt x="15562" y="10469"/>
                    <a:pt x="15570" y="10468"/>
                    <a:pt x="15576" y="10465"/>
                  </a:cubicBezTo>
                  <a:cubicBezTo>
                    <a:pt x="15612" y="10447"/>
                    <a:pt x="15639" y="10420"/>
                    <a:pt x="15665" y="10393"/>
                  </a:cubicBezTo>
                  <a:cubicBezTo>
                    <a:pt x="15683" y="10376"/>
                    <a:pt x="15710" y="10340"/>
                    <a:pt x="15701" y="10313"/>
                  </a:cubicBezTo>
                  <a:cubicBezTo>
                    <a:pt x="15701" y="10268"/>
                    <a:pt x="15692" y="10215"/>
                    <a:pt x="15656" y="10170"/>
                  </a:cubicBezTo>
                  <a:cubicBezTo>
                    <a:pt x="15621" y="10135"/>
                    <a:pt x="15585" y="10126"/>
                    <a:pt x="15549" y="10108"/>
                  </a:cubicBezTo>
                  <a:cubicBezTo>
                    <a:pt x="15542" y="10105"/>
                    <a:pt x="15534" y="10104"/>
                    <a:pt x="15526" y="10104"/>
                  </a:cubicBezTo>
                  <a:close/>
                  <a:moveTo>
                    <a:pt x="16218" y="10135"/>
                  </a:moveTo>
                  <a:cubicBezTo>
                    <a:pt x="16174" y="10135"/>
                    <a:pt x="16129" y="10144"/>
                    <a:pt x="16085" y="10170"/>
                  </a:cubicBezTo>
                  <a:cubicBezTo>
                    <a:pt x="16049" y="10197"/>
                    <a:pt x="16022" y="10242"/>
                    <a:pt x="16013" y="10286"/>
                  </a:cubicBezTo>
                  <a:cubicBezTo>
                    <a:pt x="16004" y="10331"/>
                    <a:pt x="16022" y="10376"/>
                    <a:pt x="16040" y="10420"/>
                  </a:cubicBezTo>
                  <a:cubicBezTo>
                    <a:pt x="16076" y="10465"/>
                    <a:pt x="16120" y="10474"/>
                    <a:pt x="16165" y="10500"/>
                  </a:cubicBezTo>
                  <a:cubicBezTo>
                    <a:pt x="16210" y="10483"/>
                    <a:pt x="16263" y="10491"/>
                    <a:pt x="16299" y="10465"/>
                  </a:cubicBezTo>
                  <a:cubicBezTo>
                    <a:pt x="16343" y="10438"/>
                    <a:pt x="16361" y="10393"/>
                    <a:pt x="16370" y="10349"/>
                  </a:cubicBezTo>
                  <a:cubicBezTo>
                    <a:pt x="16379" y="10304"/>
                    <a:pt x="16370" y="10251"/>
                    <a:pt x="16343" y="10215"/>
                  </a:cubicBezTo>
                  <a:cubicBezTo>
                    <a:pt x="16317" y="10170"/>
                    <a:pt x="16263" y="10144"/>
                    <a:pt x="16218" y="10135"/>
                  </a:cubicBezTo>
                  <a:close/>
                  <a:moveTo>
                    <a:pt x="10527" y="10214"/>
                  </a:moveTo>
                  <a:cubicBezTo>
                    <a:pt x="10454" y="10214"/>
                    <a:pt x="10392" y="10265"/>
                    <a:pt x="10375" y="10340"/>
                  </a:cubicBezTo>
                  <a:cubicBezTo>
                    <a:pt x="10366" y="10420"/>
                    <a:pt x="10429" y="10500"/>
                    <a:pt x="10509" y="10509"/>
                  </a:cubicBezTo>
                  <a:cubicBezTo>
                    <a:pt x="10514" y="10510"/>
                    <a:pt x="10519" y="10510"/>
                    <a:pt x="10524" y="10510"/>
                  </a:cubicBezTo>
                  <a:cubicBezTo>
                    <a:pt x="10599" y="10510"/>
                    <a:pt x="10670" y="10451"/>
                    <a:pt x="10678" y="10376"/>
                  </a:cubicBezTo>
                  <a:cubicBezTo>
                    <a:pt x="10687" y="10304"/>
                    <a:pt x="10625" y="10224"/>
                    <a:pt x="10545" y="10215"/>
                  </a:cubicBezTo>
                  <a:cubicBezTo>
                    <a:pt x="10539" y="10214"/>
                    <a:pt x="10533" y="10214"/>
                    <a:pt x="10527" y="10214"/>
                  </a:cubicBezTo>
                  <a:close/>
                  <a:moveTo>
                    <a:pt x="16851" y="10177"/>
                  </a:moveTo>
                  <a:cubicBezTo>
                    <a:pt x="16763" y="10177"/>
                    <a:pt x="16682" y="10251"/>
                    <a:pt x="16682" y="10340"/>
                  </a:cubicBezTo>
                  <a:cubicBezTo>
                    <a:pt x="16673" y="10438"/>
                    <a:pt x="16727" y="10518"/>
                    <a:pt x="16834" y="10536"/>
                  </a:cubicBezTo>
                  <a:cubicBezTo>
                    <a:pt x="16844" y="10538"/>
                    <a:pt x="16854" y="10539"/>
                    <a:pt x="16864" y="10539"/>
                  </a:cubicBezTo>
                  <a:cubicBezTo>
                    <a:pt x="16959" y="10539"/>
                    <a:pt x="17039" y="10464"/>
                    <a:pt x="17039" y="10376"/>
                  </a:cubicBezTo>
                  <a:cubicBezTo>
                    <a:pt x="17048" y="10277"/>
                    <a:pt x="16995" y="10197"/>
                    <a:pt x="16879" y="10179"/>
                  </a:cubicBezTo>
                  <a:cubicBezTo>
                    <a:pt x="16869" y="10178"/>
                    <a:pt x="16860" y="10177"/>
                    <a:pt x="16851" y="10177"/>
                  </a:cubicBezTo>
                  <a:close/>
                  <a:moveTo>
                    <a:pt x="11182" y="10248"/>
                  </a:moveTo>
                  <a:cubicBezTo>
                    <a:pt x="11148" y="10248"/>
                    <a:pt x="11120" y="10264"/>
                    <a:pt x="11098" y="10286"/>
                  </a:cubicBezTo>
                  <a:cubicBezTo>
                    <a:pt x="11062" y="10304"/>
                    <a:pt x="11044" y="10340"/>
                    <a:pt x="11044" y="10393"/>
                  </a:cubicBezTo>
                  <a:cubicBezTo>
                    <a:pt x="11035" y="10438"/>
                    <a:pt x="11053" y="10474"/>
                    <a:pt x="11071" y="10500"/>
                  </a:cubicBezTo>
                  <a:cubicBezTo>
                    <a:pt x="11087" y="10524"/>
                    <a:pt x="11117" y="10555"/>
                    <a:pt x="11162" y="10555"/>
                  </a:cubicBezTo>
                  <a:cubicBezTo>
                    <a:pt x="11167" y="10555"/>
                    <a:pt x="11172" y="10555"/>
                    <a:pt x="11178" y="10554"/>
                  </a:cubicBezTo>
                  <a:cubicBezTo>
                    <a:pt x="11190" y="10554"/>
                    <a:pt x="11206" y="10558"/>
                    <a:pt x="11220" y="10558"/>
                  </a:cubicBezTo>
                  <a:cubicBezTo>
                    <a:pt x="11228" y="10558"/>
                    <a:pt x="11235" y="10557"/>
                    <a:pt x="11241" y="10554"/>
                  </a:cubicBezTo>
                  <a:cubicBezTo>
                    <a:pt x="11267" y="10536"/>
                    <a:pt x="11303" y="10518"/>
                    <a:pt x="11321" y="10491"/>
                  </a:cubicBezTo>
                  <a:cubicBezTo>
                    <a:pt x="11330" y="10474"/>
                    <a:pt x="11339" y="10447"/>
                    <a:pt x="11348" y="10420"/>
                  </a:cubicBezTo>
                  <a:cubicBezTo>
                    <a:pt x="11365" y="10376"/>
                    <a:pt x="11339" y="10340"/>
                    <a:pt x="11312" y="10313"/>
                  </a:cubicBezTo>
                  <a:cubicBezTo>
                    <a:pt x="11294" y="10277"/>
                    <a:pt x="11249" y="10260"/>
                    <a:pt x="11205" y="10251"/>
                  </a:cubicBezTo>
                  <a:cubicBezTo>
                    <a:pt x="11197" y="10249"/>
                    <a:pt x="11189" y="10248"/>
                    <a:pt x="11182" y="10248"/>
                  </a:cubicBezTo>
                  <a:close/>
                  <a:moveTo>
                    <a:pt x="17518" y="10203"/>
                  </a:moveTo>
                  <a:cubicBezTo>
                    <a:pt x="17432" y="10203"/>
                    <a:pt x="17359" y="10271"/>
                    <a:pt x="17343" y="10367"/>
                  </a:cubicBezTo>
                  <a:cubicBezTo>
                    <a:pt x="17334" y="10411"/>
                    <a:pt x="17351" y="10456"/>
                    <a:pt x="17378" y="10500"/>
                  </a:cubicBezTo>
                  <a:cubicBezTo>
                    <a:pt x="17414" y="10536"/>
                    <a:pt x="17450" y="10563"/>
                    <a:pt x="17512" y="10572"/>
                  </a:cubicBezTo>
                  <a:cubicBezTo>
                    <a:pt x="17518" y="10572"/>
                    <a:pt x="17523" y="10573"/>
                    <a:pt x="17528" y="10573"/>
                  </a:cubicBezTo>
                  <a:cubicBezTo>
                    <a:pt x="17619" y="10573"/>
                    <a:pt x="17691" y="10503"/>
                    <a:pt x="17708" y="10402"/>
                  </a:cubicBezTo>
                  <a:cubicBezTo>
                    <a:pt x="17726" y="10358"/>
                    <a:pt x="17699" y="10313"/>
                    <a:pt x="17673" y="10277"/>
                  </a:cubicBezTo>
                  <a:cubicBezTo>
                    <a:pt x="17637" y="10233"/>
                    <a:pt x="17601" y="10206"/>
                    <a:pt x="17548" y="10206"/>
                  </a:cubicBezTo>
                  <a:cubicBezTo>
                    <a:pt x="17538" y="10204"/>
                    <a:pt x="17528" y="10203"/>
                    <a:pt x="17518" y="10203"/>
                  </a:cubicBezTo>
                  <a:close/>
                  <a:moveTo>
                    <a:pt x="11843" y="10282"/>
                  </a:moveTo>
                  <a:cubicBezTo>
                    <a:pt x="11768" y="10282"/>
                    <a:pt x="11721" y="10327"/>
                    <a:pt x="11713" y="10411"/>
                  </a:cubicBezTo>
                  <a:cubicBezTo>
                    <a:pt x="11695" y="10509"/>
                    <a:pt x="11740" y="10563"/>
                    <a:pt x="11847" y="10581"/>
                  </a:cubicBezTo>
                  <a:cubicBezTo>
                    <a:pt x="11857" y="10582"/>
                    <a:pt x="11866" y="10582"/>
                    <a:pt x="11874" y="10582"/>
                  </a:cubicBezTo>
                  <a:cubicBezTo>
                    <a:pt x="11955" y="10582"/>
                    <a:pt x="12000" y="10544"/>
                    <a:pt x="12008" y="10447"/>
                  </a:cubicBezTo>
                  <a:cubicBezTo>
                    <a:pt x="12026" y="10349"/>
                    <a:pt x="11981" y="10295"/>
                    <a:pt x="11883" y="10286"/>
                  </a:cubicBezTo>
                  <a:cubicBezTo>
                    <a:pt x="11869" y="10284"/>
                    <a:pt x="11855" y="10282"/>
                    <a:pt x="11843" y="10282"/>
                  </a:cubicBezTo>
                  <a:close/>
                  <a:moveTo>
                    <a:pt x="18198" y="10241"/>
                  </a:moveTo>
                  <a:cubicBezTo>
                    <a:pt x="18107" y="10241"/>
                    <a:pt x="18020" y="10302"/>
                    <a:pt x="18012" y="10402"/>
                  </a:cubicBezTo>
                  <a:cubicBezTo>
                    <a:pt x="17994" y="10509"/>
                    <a:pt x="18065" y="10599"/>
                    <a:pt x="18163" y="10607"/>
                  </a:cubicBezTo>
                  <a:cubicBezTo>
                    <a:pt x="18175" y="10609"/>
                    <a:pt x="18187" y="10610"/>
                    <a:pt x="18198" y="10610"/>
                  </a:cubicBezTo>
                  <a:cubicBezTo>
                    <a:pt x="18297" y="10610"/>
                    <a:pt x="18369" y="10544"/>
                    <a:pt x="18377" y="10456"/>
                  </a:cubicBezTo>
                  <a:cubicBezTo>
                    <a:pt x="18395" y="10358"/>
                    <a:pt x="18324" y="10260"/>
                    <a:pt x="18217" y="10242"/>
                  </a:cubicBezTo>
                  <a:cubicBezTo>
                    <a:pt x="18211" y="10241"/>
                    <a:pt x="18204" y="10241"/>
                    <a:pt x="18198" y="10241"/>
                  </a:cubicBezTo>
                  <a:close/>
                  <a:moveTo>
                    <a:pt x="12528" y="10311"/>
                  </a:moveTo>
                  <a:cubicBezTo>
                    <a:pt x="12452" y="10311"/>
                    <a:pt x="12365" y="10383"/>
                    <a:pt x="12365" y="10456"/>
                  </a:cubicBezTo>
                  <a:cubicBezTo>
                    <a:pt x="12356" y="10536"/>
                    <a:pt x="12427" y="10625"/>
                    <a:pt x="12507" y="10634"/>
                  </a:cubicBezTo>
                  <a:cubicBezTo>
                    <a:pt x="12515" y="10636"/>
                    <a:pt x="12523" y="10637"/>
                    <a:pt x="12531" y="10637"/>
                  </a:cubicBezTo>
                  <a:cubicBezTo>
                    <a:pt x="12606" y="10637"/>
                    <a:pt x="12687" y="10564"/>
                    <a:pt x="12695" y="10491"/>
                  </a:cubicBezTo>
                  <a:cubicBezTo>
                    <a:pt x="12704" y="10411"/>
                    <a:pt x="12623" y="10322"/>
                    <a:pt x="12552" y="10313"/>
                  </a:cubicBezTo>
                  <a:cubicBezTo>
                    <a:pt x="12544" y="10311"/>
                    <a:pt x="12536" y="10311"/>
                    <a:pt x="12528" y="10311"/>
                  </a:cubicBezTo>
                  <a:close/>
                  <a:moveTo>
                    <a:pt x="13189" y="10330"/>
                  </a:moveTo>
                  <a:cubicBezTo>
                    <a:pt x="13112" y="10330"/>
                    <a:pt x="13024" y="10397"/>
                    <a:pt x="13016" y="10465"/>
                  </a:cubicBezTo>
                  <a:cubicBezTo>
                    <a:pt x="12998" y="10554"/>
                    <a:pt x="13069" y="10652"/>
                    <a:pt x="13150" y="10661"/>
                  </a:cubicBezTo>
                  <a:cubicBezTo>
                    <a:pt x="13155" y="10662"/>
                    <a:pt x="13160" y="10662"/>
                    <a:pt x="13165" y="10662"/>
                  </a:cubicBezTo>
                  <a:cubicBezTo>
                    <a:pt x="13242" y="10662"/>
                    <a:pt x="13329" y="10602"/>
                    <a:pt x="13346" y="10527"/>
                  </a:cubicBezTo>
                  <a:cubicBezTo>
                    <a:pt x="13355" y="10447"/>
                    <a:pt x="13283" y="10349"/>
                    <a:pt x="13203" y="10331"/>
                  </a:cubicBezTo>
                  <a:cubicBezTo>
                    <a:pt x="13199" y="10330"/>
                    <a:pt x="13194" y="10330"/>
                    <a:pt x="13189" y="10330"/>
                  </a:cubicBezTo>
                  <a:close/>
                  <a:moveTo>
                    <a:pt x="18868" y="10268"/>
                  </a:moveTo>
                  <a:cubicBezTo>
                    <a:pt x="18814" y="10286"/>
                    <a:pt x="18752" y="10277"/>
                    <a:pt x="18707" y="10331"/>
                  </a:cubicBezTo>
                  <a:cubicBezTo>
                    <a:pt x="18672" y="10358"/>
                    <a:pt x="18663" y="10402"/>
                    <a:pt x="18645" y="10447"/>
                  </a:cubicBezTo>
                  <a:cubicBezTo>
                    <a:pt x="18636" y="10474"/>
                    <a:pt x="18654" y="10518"/>
                    <a:pt x="18663" y="10545"/>
                  </a:cubicBezTo>
                  <a:cubicBezTo>
                    <a:pt x="18681" y="10581"/>
                    <a:pt x="18707" y="10599"/>
                    <a:pt x="18725" y="10625"/>
                  </a:cubicBezTo>
                  <a:cubicBezTo>
                    <a:pt x="18752" y="10652"/>
                    <a:pt x="18797" y="10625"/>
                    <a:pt x="18806" y="10670"/>
                  </a:cubicBezTo>
                  <a:cubicBezTo>
                    <a:pt x="18859" y="10652"/>
                    <a:pt x="18913" y="10661"/>
                    <a:pt x="18957" y="10625"/>
                  </a:cubicBezTo>
                  <a:cubicBezTo>
                    <a:pt x="19011" y="10599"/>
                    <a:pt x="19011" y="10536"/>
                    <a:pt x="19038" y="10500"/>
                  </a:cubicBezTo>
                  <a:cubicBezTo>
                    <a:pt x="19020" y="10447"/>
                    <a:pt x="19038" y="10393"/>
                    <a:pt x="18993" y="10340"/>
                  </a:cubicBezTo>
                  <a:cubicBezTo>
                    <a:pt x="18957" y="10304"/>
                    <a:pt x="18904" y="10295"/>
                    <a:pt x="18868" y="10268"/>
                  </a:cubicBezTo>
                  <a:close/>
                  <a:moveTo>
                    <a:pt x="19537" y="10295"/>
                  </a:moveTo>
                  <a:cubicBezTo>
                    <a:pt x="19492" y="10313"/>
                    <a:pt x="19430" y="10304"/>
                    <a:pt x="19385" y="10349"/>
                  </a:cubicBezTo>
                  <a:cubicBezTo>
                    <a:pt x="19341" y="10384"/>
                    <a:pt x="19341" y="10429"/>
                    <a:pt x="19314" y="10474"/>
                  </a:cubicBezTo>
                  <a:cubicBezTo>
                    <a:pt x="19332" y="10527"/>
                    <a:pt x="19323" y="10590"/>
                    <a:pt x="19368" y="10634"/>
                  </a:cubicBezTo>
                  <a:cubicBezTo>
                    <a:pt x="19403" y="10661"/>
                    <a:pt x="19448" y="10670"/>
                    <a:pt x="19484" y="10697"/>
                  </a:cubicBezTo>
                  <a:cubicBezTo>
                    <a:pt x="19537" y="10679"/>
                    <a:pt x="19591" y="10688"/>
                    <a:pt x="19644" y="10643"/>
                  </a:cubicBezTo>
                  <a:cubicBezTo>
                    <a:pt x="19680" y="10607"/>
                    <a:pt x="19680" y="10554"/>
                    <a:pt x="19707" y="10518"/>
                  </a:cubicBezTo>
                  <a:cubicBezTo>
                    <a:pt x="19689" y="10474"/>
                    <a:pt x="19707" y="10420"/>
                    <a:pt x="19662" y="10376"/>
                  </a:cubicBezTo>
                  <a:cubicBezTo>
                    <a:pt x="19626" y="10331"/>
                    <a:pt x="19582" y="10331"/>
                    <a:pt x="19537" y="10295"/>
                  </a:cubicBezTo>
                  <a:close/>
                  <a:moveTo>
                    <a:pt x="13842" y="10373"/>
                  </a:moveTo>
                  <a:cubicBezTo>
                    <a:pt x="13758" y="10373"/>
                    <a:pt x="13692" y="10438"/>
                    <a:pt x="13676" y="10518"/>
                  </a:cubicBezTo>
                  <a:cubicBezTo>
                    <a:pt x="13667" y="10607"/>
                    <a:pt x="13729" y="10697"/>
                    <a:pt x="13819" y="10706"/>
                  </a:cubicBezTo>
                  <a:cubicBezTo>
                    <a:pt x="13825" y="10706"/>
                    <a:pt x="13832" y="10707"/>
                    <a:pt x="13838" y="10707"/>
                  </a:cubicBezTo>
                  <a:cubicBezTo>
                    <a:pt x="13920" y="10707"/>
                    <a:pt x="13998" y="10654"/>
                    <a:pt x="14006" y="10563"/>
                  </a:cubicBezTo>
                  <a:cubicBezTo>
                    <a:pt x="14015" y="10465"/>
                    <a:pt x="13961" y="10393"/>
                    <a:pt x="13872" y="10376"/>
                  </a:cubicBezTo>
                  <a:cubicBezTo>
                    <a:pt x="13862" y="10374"/>
                    <a:pt x="13852" y="10373"/>
                    <a:pt x="13842" y="10373"/>
                  </a:cubicBezTo>
                  <a:close/>
                  <a:moveTo>
                    <a:pt x="20180" y="10337"/>
                  </a:moveTo>
                  <a:cubicBezTo>
                    <a:pt x="20154" y="10337"/>
                    <a:pt x="20121" y="10350"/>
                    <a:pt x="20099" y="10358"/>
                  </a:cubicBezTo>
                  <a:cubicBezTo>
                    <a:pt x="20072" y="10376"/>
                    <a:pt x="20046" y="10393"/>
                    <a:pt x="20019" y="10420"/>
                  </a:cubicBezTo>
                  <a:cubicBezTo>
                    <a:pt x="20001" y="10447"/>
                    <a:pt x="20010" y="10491"/>
                    <a:pt x="19974" y="10509"/>
                  </a:cubicBezTo>
                  <a:cubicBezTo>
                    <a:pt x="19992" y="10554"/>
                    <a:pt x="19983" y="10607"/>
                    <a:pt x="20019" y="10652"/>
                  </a:cubicBezTo>
                  <a:cubicBezTo>
                    <a:pt x="20055" y="10706"/>
                    <a:pt x="20108" y="10706"/>
                    <a:pt x="20144" y="10732"/>
                  </a:cubicBezTo>
                  <a:cubicBezTo>
                    <a:pt x="20197" y="10715"/>
                    <a:pt x="20260" y="10732"/>
                    <a:pt x="20304" y="10688"/>
                  </a:cubicBezTo>
                  <a:cubicBezTo>
                    <a:pt x="20340" y="10652"/>
                    <a:pt x="20349" y="10599"/>
                    <a:pt x="20376" y="10563"/>
                  </a:cubicBezTo>
                  <a:cubicBezTo>
                    <a:pt x="20358" y="10509"/>
                    <a:pt x="20367" y="10447"/>
                    <a:pt x="20322" y="10402"/>
                  </a:cubicBezTo>
                  <a:cubicBezTo>
                    <a:pt x="20286" y="10367"/>
                    <a:pt x="20242" y="10358"/>
                    <a:pt x="20197" y="10340"/>
                  </a:cubicBezTo>
                  <a:cubicBezTo>
                    <a:pt x="20192" y="10338"/>
                    <a:pt x="20186" y="10337"/>
                    <a:pt x="20180" y="10337"/>
                  </a:cubicBezTo>
                  <a:close/>
                  <a:moveTo>
                    <a:pt x="14502" y="10399"/>
                  </a:moveTo>
                  <a:cubicBezTo>
                    <a:pt x="14417" y="10399"/>
                    <a:pt x="14361" y="10452"/>
                    <a:pt x="14345" y="10545"/>
                  </a:cubicBezTo>
                  <a:cubicBezTo>
                    <a:pt x="14336" y="10643"/>
                    <a:pt x="14390" y="10715"/>
                    <a:pt x="14488" y="10732"/>
                  </a:cubicBezTo>
                  <a:cubicBezTo>
                    <a:pt x="14501" y="10735"/>
                    <a:pt x="14514" y="10736"/>
                    <a:pt x="14527" y="10736"/>
                  </a:cubicBezTo>
                  <a:cubicBezTo>
                    <a:pt x="14612" y="10736"/>
                    <a:pt x="14667" y="10683"/>
                    <a:pt x="14675" y="10590"/>
                  </a:cubicBezTo>
                  <a:cubicBezTo>
                    <a:pt x="14693" y="10491"/>
                    <a:pt x="14639" y="10420"/>
                    <a:pt x="14541" y="10402"/>
                  </a:cubicBezTo>
                  <a:cubicBezTo>
                    <a:pt x="14528" y="10400"/>
                    <a:pt x="14515" y="10399"/>
                    <a:pt x="14502" y="10399"/>
                  </a:cubicBezTo>
                  <a:close/>
                  <a:moveTo>
                    <a:pt x="20875" y="10367"/>
                  </a:moveTo>
                  <a:cubicBezTo>
                    <a:pt x="20840" y="10384"/>
                    <a:pt x="20786" y="10376"/>
                    <a:pt x="20750" y="10393"/>
                  </a:cubicBezTo>
                  <a:cubicBezTo>
                    <a:pt x="20688" y="10420"/>
                    <a:pt x="20679" y="10483"/>
                    <a:pt x="20652" y="10527"/>
                  </a:cubicBezTo>
                  <a:cubicBezTo>
                    <a:pt x="20661" y="10581"/>
                    <a:pt x="20652" y="10625"/>
                    <a:pt x="20679" y="10670"/>
                  </a:cubicBezTo>
                  <a:cubicBezTo>
                    <a:pt x="20715" y="10723"/>
                    <a:pt x="20768" y="10732"/>
                    <a:pt x="20813" y="10759"/>
                  </a:cubicBezTo>
                  <a:cubicBezTo>
                    <a:pt x="20866" y="10741"/>
                    <a:pt x="20911" y="10759"/>
                    <a:pt x="20956" y="10723"/>
                  </a:cubicBezTo>
                  <a:cubicBezTo>
                    <a:pt x="21009" y="10688"/>
                    <a:pt x="21009" y="10634"/>
                    <a:pt x="21045" y="10590"/>
                  </a:cubicBezTo>
                  <a:cubicBezTo>
                    <a:pt x="21027" y="10554"/>
                    <a:pt x="21036" y="10500"/>
                    <a:pt x="21009" y="10456"/>
                  </a:cubicBezTo>
                  <a:cubicBezTo>
                    <a:pt x="20982" y="10402"/>
                    <a:pt x="20920" y="10402"/>
                    <a:pt x="20875" y="10367"/>
                  </a:cubicBezTo>
                  <a:close/>
                  <a:moveTo>
                    <a:pt x="10842" y="10556"/>
                  </a:moveTo>
                  <a:cubicBezTo>
                    <a:pt x="10819" y="10556"/>
                    <a:pt x="10794" y="10563"/>
                    <a:pt x="10768" y="10581"/>
                  </a:cubicBezTo>
                  <a:cubicBezTo>
                    <a:pt x="10759" y="10590"/>
                    <a:pt x="10741" y="10599"/>
                    <a:pt x="10732" y="10607"/>
                  </a:cubicBezTo>
                  <a:cubicBezTo>
                    <a:pt x="10723" y="10625"/>
                    <a:pt x="10714" y="10634"/>
                    <a:pt x="10732" y="10643"/>
                  </a:cubicBezTo>
                  <a:cubicBezTo>
                    <a:pt x="10794" y="10670"/>
                    <a:pt x="10857" y="10706"/>
                    <a:pt x="10910" y="10732"/>
                  </a:cubicBezTo>
                  <a:cubicBezTo>
                    <a:pt x="10919" y="10741"/>
                    <a:pt x="10937" y="10750"/>
                    <a:pt x="10946" y="10750"/>
                  </a:cubicBezTo>
                  <a:cubicBezTo>
                    <a:pt x="10960" y="10757"/>
                    <a:pt x="10970" y="10761"/>
                    <a:pt x="10977" y="10761"/>
                  </a:cubicBezTo>
                  <a:cubicBezTo>
                    <a:pt x="10989" y="10761"/>
                    <a:pt x="10994" y="10751"/>
                    <a:pt x="11000" y="10723"/>
                  </a:cubicBezTo>
                  <a:cubicBezTo>
                    <a:pt x="11000" y="10670"/>
                    <a:pt x="10964" y="10599"/>
                    <a:pt x="10910" y="10572"/>
                  </a:cubicBezTo>
                  <a:cubicBezTo>
                    <a:pt x="10888" y="10563"/>
                    <a:pt x="10866" y="10556"/>
                    <a:pt x="10842" y="10556"/>
                  </a:cubicBezTo>
                  <a:close/>
                  <a:moveTo>
                    <a:pt x="15130" y="10438"/>
                  </a:moveTo>
                  <a:cubicBezTo>
                    <a:pt x="15094" y="10456"/>
                    <a:pt x="15068" y="10483"/>
                    <a:pt x="15032" y="10509"/>
                  </a:cubicBezTo>
                  <a:cubicBezTo>
                    <a:pt x="15023" y="10518"/>
                    <a:pt x="15023" y="10545"/>
                    <a:pt x="15014" y="10563"/>
                  </a:cubicBezTo>
                  <a:cubicBezTo>
                    <a:pt x="15014" y="10572"/>
                    <a:pt x="15014" y="10572"/>
                    <a:pt x="15014" y="10581"/>
                  </a:cubicBezTo>
                  <a:cubicBezTo>
                    <a:pt x="14978" y="10661"/>
                    <a:pt x="15032" y="10706"/>
                    <a:pt x="15077" y="10750"/>
                  </a:cubicBezTo>
                  <a:cubicBezTo>
                    <a:pt x="15077" y="10759"/>
                    <a:pt x="15094" y="10768"/>
                    <a:pt x="15103" y="10768"/>
                  </a:cubicBezTo>
                  <a:cubicBezTo>
                    <a:pt x="15121" y="10768"/>
                    <a:pt x="15139" y="10777"/>
                    <a:pt x="15166" y="10777"/>
                  </a:cubicBezTo>
                  <a:cubicBezTo>
                    <a:pt x="15179" y="10782"/>
                    <a:pt x="15191" y="10784"/>
                    <a:pt x="15203" y="10784"/>
                  </a:cubicBezTo>
                  <a:cubicBezTo>
                    <a:pt x="15251" y="10784"/>
                    <a:pt x="15283" y="10743"/>
                    <a:pt x="15326" y="10715"/>
                  </a:cubicBezTo>
                  <a:cubicBezTo>
                    <a:pt x="15335" y="10706"/>
                    <a:pt x="15335" y="10697"/>
                    <a:pt x="15335" y="10688"/>
                  </a:cubicBezTo>
                  <a:cubicBezTo>
                    <a:pt x="15335" y="10670"/>
                    <a:pt x="15335" y="10643"/>
                    <a:pt x="15344" y="10625"/>
                  </a:cubicBezTo>
                  <a:cubicBezTo>
                    <a:pt x="15362" y="10581"/>
                    <a:pt x="15335" y="10545"/>
                    <a:pt x="15309" y="10500"/>
                  </a:cubicBezTo>
                  <a:cubicBezTo>
                    <a:pt x="15264" y="10429"/>
                    <a:pt x="15193" y="10456"/>
                    <a:pt x="15130" y="10438"/>
                  </a:cubicBezTo>
                  <a:close/>
                  <a:moveTo>
                    <a:pt x="15847" y="10453"/>
                  </a:moveTo>
                  <a:cubicBezTo>
                    <a:pt x="15810" y="10453"/>
                    <a:pt x="15775" y="10469"/>
                    <a:pt x="15746" y="10491"/>
                  </a:cubicBezTo>
                  <a:cubicBezTo>
                    <a:pt x="15710" y="10518"/>
                    <a:pt x="15674" y="10554"/>
                    <a:pt x="15665" y="10607"/>
                  </a:cubicBezTo>
                  <a:cubicBezTo>
                    <a:pt x="15648" y="10688"/>
                    <a:pt x="15728" y="10804"/>
                    <a:pt x="15817" y="10822"/>
                  </a:cubicBezTo>
                  <a:cubicBezTo>
                    <a:pt x="15871" y="10822"/>
                    <a:pt x="15915" y="10804"/>
                    <a:pt x="15951" y="10786"/>
                  </a:cubicBezTo>
                  <a:cubicBezTo>
                    <a:pt x="15987" y="10759"/>
                    <a:pt x="16013" y="10715"/>
                    <a:pt x="16022" y="10670"/>
                  </a:cubicBezTo>
                  <a:cubicBezTo>
                    <a:pt x="16049" y="10590"/>
                    <a:pt x="15960" y="10474"/>
                    <a:pt x="15871" y="10456"/>
                  </a:cubicBezTo>
                  <a:cubicBezTo>
                    <a:pt x="15863" y="10454"/>
                    <a:pt x="15855" y="10453"/>
                    <a:pt x="15847" y="10453"/>
                  </a:cubicBezTo>
                  <a:close/>
                  <a:moveTo>
                    <a:pt x="16515" y="10497"/>
                  </a:moveTo>
                  <a:cubicBezTo>
                    <a:pt x="16427" y="10497"/>
                    <a:pt x="16342" y="10557"/>
                    <a:pt x="16334" y="10652"/>
                  </a:cubicBezTo>
                  <a:cubicBezTo>
                    <a:pt x="16317" y="10768"/>
                    <a:pt x="16388" y="10839"/>
                    <a:pt x="16477" y="10857"/>
                  </a:cubicBezTo>
                  <a:cubicBezTo>
                    <a:pt x="16491" y="10861"/>
                    <a:pt x="16505" y="10863"/>
                    <a:pt x="16519" y="10863"/>
                  </a:cubicBezTo>
                  <a:cubicBezTo>
                    <a:pt x="16602" y="10863"/>
                    <a:pt x="16676" y="10797"/>
                    <a:pt x="16691" y="10706"/>
                  </a:cubicBezTo>
                  <a:cubicBezTo>
                    <a:pt x="16700" y="10599"/>
                    <a:pt x="16638" y="10518"/>
                    <a:pt x="16549" y="10500"/>
                  </a:cubicBezTo>
                  <a:cubicBezTo>
                    <a:pt x="16537" y="10498"/>
                    <a:pt x="16526" y="10497"/>
                    <a:pt x="16515" y="10497"/>
                  </a:cubicBezTo>
                  <a:close/>
                  <a:moveTo>
                    <a:pt x="17170" y="10524"/>
                  </a:moveTo>
                  <a:cubicBezTo>
                    <a:pt x="17084" y="10524"/>
                    <a:pt x="17011" y="10592"/>
                    <a:pt x="16995" y="10688"/>
                  </a:cubicBezTo>
                  <a:cubicBezTo>
                    <a:pt x="16986" y="10732"/>
                    <a:pt x="17004" y="10777"/>
                    <a:pt x="17030" y="10813"/>
                  </a:cubicBezTo>
                  <a:cubicBezTo>
                    <a:pt x="17066" y="10857"/>
                    <a:pt x="17111" y="10884"/>
                    <a:pt x="17164" y="10893"/>
                  </a:cubicBezTo>
                  <a:cubicBezTo>
                    <a:pt x="17170" y="10893"/>
                    <a:pt x="17175" y="10894"/>
                    <a:pt x="17181" y="10894"/>
                  </a:cubicBezTo>
                  <a:cubicBezTo>
                    <a:pt x="17271" y="10894"/>
                    <a:pt x="17344" y="10825"/>
                    <a:pt x="17360" y="10732"/>
                  </a:cubicBezTo>
                  <a:cubicBezTo>
                    <a:pt x="17369" y="10679"/>
                    <a:pt x="17360" y="10634"/>
                    <a:pt x="17325" y="10599"/>
                  </a:cubicBezTo>
                  <a:cubicBezTo>
                    <a:pt x="17298" y="10554"/>
                    <a:pt x="17253" y="10527"/>
                    <a:pt x="17200" y="10527"/>
                  </a:cubicBezTo>
                  <a:cubicBezTo>
                    <a:pt x="17190" y="10525"/>
                    <a:pt x="17180" y="10524"/>
                    <a:pt x="17170" y="10524"/>
                  </a:cubicBezTo>
                  <a:close/>
                  <a:moveTo>
                    <a:pt x="11492" y="10604"/>
                  </a:moveTo>
                  <a:cubicBezTo>
                    <a:pt x="11416" y="10604"/>
                    <a:pt x="11381" y="10648"/>
                    <a:pt x="11365" y="10732"/>
                  </a:cubicBezTo>
                  <a:cubicBezTo>
                    <a:pt x="11348" y="10830"/>
                    <a:pt x="11392" y="10884"/>
                    <a:pt x="11499" y="10902"/>
                  </a:cubicBezTo>
                  <a:cubicBezTo>
                    <a:pt x="11509" y="10903"/>
                    <a:pt x="11518" y="10903"/>
                    <a:pt x="11527" y="10903"/>
                  </a:cubicBezTo>
                  <a:cubicBezTo>
                    <a:pt x="11607" y="10903"/>
                    <a:pt x="11652" y="10865"/>
                    <a:pt x="11660" y="10768"/>
                  </a:cubicBezTo>
                  <a:cubicBezTo>
                    <a:pt x="11678" y="10670"/>
                    <a:pt x="11633" y="10616"/>
                    <a:pt x="11535" y="10607"/>
                  </a:cubicBezTo>
                  <a:cubicBezTo>
                    <a:pt x="11519" y="10605"/>
                    <a:pt x="11505" y="10604"/>
                    <a:pt x="11492" y="10604"/>
                  </a:cubicBezTo>
                  <a:close/>
                  <a:moveTo>
                    <a:pt x="17838" y="10562"/>
                  </a:moveTo>
                  <a:cubicBezTo>
                    <a:pt x="17734" y="10562"/>
                    <a:pt x="17663" y="10623"/>
                    <a:pt x="17646" y="10723"/>
                  </a:cubicBezTo>
                  <a:cubicBezTo>
                    <a:pt x="17637" y="10777"/>
                    <a:pt x="17655" y="10822"/>
                    <a:pt x="17682" y="10857"/>
                  </a:cubicBezTo>
                  <a:cubicBezTo>
                    <a:pt x="17717" y="10902"/>
                    <a:pt x="17753" y="10929"/>
                    <a:pt x="17797" y="10929"/>
                  </a:cubicBezTo>
                  <a:cubicBezTo>
                    <a:pt x="17809" y="10930"/>
                    <a:pt x="17821" y="10931"/>
                    <a:pt x="17832" y="10931"/>
                  </a:cubicBezTo>
                  <a:cubicBezTo>
                    <a:pt x="17929" y="10931"/>
                    <a:pt x="17996" y="10864"/>
                    <a:pt x="18012" y="10768"/>
                  </a:cubicBezTo>
                  <a:cubicBezTo>
                    <a:pt x="18021" y="10715"/>
                    <a:pt x="18003" y="10679"/>
                    <a:pt x="17976" y="10634"/>
                  </a:cubicBezTo>
                  <a:cubicBezTo>
                    <a:pt x="17940" y="10599"/>
                    <a:pt x="17905" y="10572"/>
                    <a:pt x="17860" y="10563"/>
                  </a:cubicBezTo>
                  <a:cubicBezTo>
                    <a:pt x="17853" y="10562"/>
                    <a:pt x="17845" y="10562"/>
                    <a:pt x="17838" y="10562"/>
                  </a:cubicBezTo>
                  <a:close/>
                  <a:moveTo>
                    <a:pt x="12186" y="10616"/>
                  </a:moveTo>
                  <a:cubicBezTo>
                    <a:pt x="12142" y="10616"/>
                    <a:pt x="12088" y="10616"/>
                    <a:pt x="12052" y="10661"/>
                  </a:cubicBezTo>
                  <a:cubicBezTo>
                    <a:pt x="12034" y="10688"/>
                    <a:pt x="12017" y="10723"/>
                    <a:pt x="11999" y="10759"/>
                  </a:cubicBezTo>
                  <a:cubicBezTo>
                    <a:pt x="12017" y="10795"/>
                    <a:pt x="12008" y="10848"/>
                    <a:pt x="12043" y="10884"/>
                  </a:cubicBezTo>
                  <a:cubicBezTo>
                    <a:pt x="12079" y="10902"/>
                    <a:pt x="12115" y="10920"/>
                    <a:pt x="12142" y="10938"/>
                  </a:cubicBezTo>
                  <a:cubicBezTo>
                    <a:pt x="12186" y="10920"/>
                    <a:pt x="12240" y="10929"/>
                    <a:pt x="12275" y="10893"/>
                  </a:cubicBezTo>
                  <a:cubicBezTo>
                    <a:pt x="12293" y="10857"/>
                    <a:pt x="12311" y="10822"/>
                    <a:pt x="12329" y="10795"/>
                  </a:cubicBezTo>
                  <a:cubicBezTo>
                    <a:pt x="12311" y="10750"/>
                    <a:pt x="12320" y="10697"/>
                    <a:pt x="12284" y="10670"/>
                  </a:cubicBezTo>
                  <a:cubicBezTo>
                    <a:pt x="12258" y="10652"/>
                    <a:pt x="12222" y="10616"/>
                    <a:pt x="12186" y="10616"/>
                  </a:cubicBezTo>
                  <a:close/>
                  <a:moveTo>
                    <a:pt x="18464" y="10584"/>
                  </a:moveTo>
                  <a:cubicBezTo>
                    <a:pt x="18433" y="10584"/>
                    <a:pt x="18405" y="10605"/>
                    <a:pt x="18377" y="10625"/>
                  </a:cubicBezTo>
                  <a:cubicBezTo>
                    <a:pt x="18306" y="10670"/>
                    <a:pt x="18315" y="10750"/>
                    <a:pt x="18306" y="10822"/>
                  </a:cubicBezTo>
                  <a:cubicBezTo>
                    <a:pt x="18306" y="10839"/>
                    <a:pt x="18324" y="10875"/>
                    <a:pt x="18342" y="10893"/>
                  </a:cubicBezTo>
                  <a:cubicBezTo>
                    <a:pt x="18377" y="10920"/>
                    <a:pt x="18404" y="10955"/>
                    <a:pt x="18449" y="10955"/>
                  </a:cubicBezTo>
                  <a:cubicBezTo>
                    <a:pt x="18452" y="10952"/>
                    <a:pt x="18456" y="10951"/>
                    <a:pt x="18460" y="10951"/>
                  </a:cubicBezTo>
                  <a:cubicBezTo>
                    <a:pt x="18469" y="10951"/>
                    <a:pt x="18478" y="10955"/>
                    <a:pt x="18484" y="10955"/>
                  </a:cubicBezTo>
                  <a:cubicBezTo>
                    <a:pt x="18497" y="10960"/>
                    <a:pt x="18510" y="10963"/>
                    <a:pt x="18523" y="10963"/>
                  </a:cubicBezTo>
                  <a:cubicBezTo>
                    <a:pt x="18558" y="10963"/>
                    <a:pt x="18593" y="10948"/>
                    <a:pt x="18618" y="10929"/>
                  </a:cubicBezTo>
                  <a:cubicBezTo>
                    <a:pt x="18645" y="10893"/>
                    <a:pt x="18681" y="10866"/>
                    <a:pt x="18681" y="10813"/>
                  </a:cubicBezTo>
                  <a:cubicBezTo>
                    <a:pt x="18681" y="10804"/>
                    <a:pt x="18681" y="10804"/>
                    <a:pt x="18681" y="10795"/>
                  </a:cubicBezTo>
                  <a:cubicBezTo>
                    <a:pt x="18707" y="10723"/>
                    <a:pt x="18663" y="10670"/>
                    <a:pt x="18600" y="10607"/>
                  </a:cubicBezTo>
                  <a:cubicBezTo>
                    <a:pt x="18591" y="10607"/>
                    <a:pt x="18583" y="10599"/>
                    <a:pt x="18574" y="10599"/>
                  </a:cubicBezTo>
                  <a:cubicBezTo>
                    <a:pt x="18547" y="10599"/>
                    <a:pt x="18520" y="10599"/>
                    <a:pt x="18493" y="10590"/>
                  </a:cubicBezTo>
                  <a:cubicBezTo>
                    <a:pt x="18483" y="10586"/>
                    <a:pt x="18474" y="10584"/>
                    <a:pt x="18464" y="10584"/>
                  </a:cubicBezTo>
                  <a:close/>
                  <a:moveTo>
                    <a:pt x="12841" y="10651"/>
                  </a:moveTo>
                  <a:cubicBezTo>
                    <a:pt x="12756" y="10651"/>
                    <a:pt x="12668" y="10728"/>
                    <a:pt x="12668" y="10804"/>
                  </a:cubicBezTo>
                  <a:cubicBezTo>
                    <a:pt x="12659" y="10884"/>
                    <a:pt x="12739" y="10973"/>
                    <a:pt x="12811" y="10982"/>
                  </a:cubicBezTo>
                  <a:cubicBezTo>
                    <a:pt x="12815" y="10983"/>
                    <a:pt x="12819" y="10983"/>
                    <a:pt x="12823" y="10983"/>
                  </a:cubicBezTo>
                  <a:cubicBezTo>
                    <a:pt x="12901" y="10983"/>
                    <a:pt x="12990" y="10907"/>
                    <a:pt x="12998" y="10830"/>
                  </a:cubicBezTo>
                  <a:cubicBezTo>
                    <a:pt x="13007" y="10759"/>
                    <a:pt x="12927" y="10661"/>
                    <a:pt x="12855" y="10652"/>
                  </a:cubicBezTo>
                  <a:cubicBezTo>
                    <a:pt x="12851" y="10652"/>
                    <a:pt x="12846" y="10651"/>
                    <a:pt x="12841" y="10651"/>
                  </a:cubicBezTo>
                  <a:close/>
                  <a:moveTo>
                    <a:pt x="13509" y="10678"/>
                  </a:moveTo>
                  <a:cubicBezTo>
                    <a:pt x="13422" y="10678"/>
                    <a:pt x="13353" y="10723"/>
                    <a:pt x="13337" y="10813"/>
                  </a:cubicBezTo>
                  <a:cubicBezTo>
                    <a:pt x="13319" y="10911"/>
                    <a:pt x="13382" y="10991"/>
                    <a:pt x="13471" y="11009"/>
                  </a:cubicBezTo>
                  <a:cubicBezTo>
                    <a:pt x="13482" y="11011"/>
                    <a:pt x="13493" y="11012"/>
                    <a:pt x="13504" y="11012"/>
                  </a:cubicBezTo>
                  <a:cubicBezTo>
                    <a:pt x="13587" y="11012"/>
                    <a:pt x="13651" y="10953"/>
                    <a:pt x="13667" y="10866"/>
                  </a:cubicBezTo>
                  <a:cubicBezTo>
                    <a:pt x="13676" y="10786"/>
                    <a:pt x="13614" y="10697"/>
                    <a:pt x="13533" y="10679"/>
                  </a:cubicBezTo>
                  <a:cubicBezTo>
                    <a:pt x="13525" y="10678"/>
                    <a:pt x="13517" y="10678"/>
                    <a:pt x="13509" y="10678"/>
                  </a:cubicBezTo>
                  <a:close/>
                  <a:moveTo>
                    <a:pt x="19189" y="10616"/>
                  </a:moveTo>
                  <a:cubicBezTo>
                    <a:pt x="19145" y="10634"/>
                    <a:pt x="19091" y="10625"/>
                    <a:pt x="19038" y="10661"/>
                  </a:cubicBezTo>
                  <a:cubicBezTo>
                    <a:pt x="19002" y="10697"/>
                    <a:pt x="18993" y="10750"/>
                    <a:pt x="18966" y="10786"/>
                  </a:cubicBezTo>
                  <a:cubicBezTo>
                    <a:pt x="18984" y="10830"/>
                    <a:pt x="18975" y="10875"/>
                    <a:pt x="19002" y="10920"/>
                  </a:cubicBezTo>
                  <a:cubicBezTo>
                    <a:pt x="19029" y="10973"/>
                    <a:pt x="19091" y="10982"/>
                    <a:pt x="19136" y="11018"/>
                  </a:cubicBezTo>
                  <a:cubicBezTo>
                    <a:pt x="19171" y="10991"/>
                    <a:pt x="19216" y="11009"/>
                    <a:pt x="19261" y="10991"/>
                  </a:cubicBezTo>
                  <a:cubicBezTo>
                    <a:pt x="19323" y="10955"/>
                    <a:pt x="19332" y="10893"/>
                    <a:pt x="19359" y="10848"/>
                  </a:cubicBezTo>
                  <a:cubicBezTo>
                    <a:pt x="19341" y="10804"/>
                    <a:pt x="19359" y="10750"/>
                    <a:pt x="19323" y="10706"/>
                  </a:cubicBezTo>
                  <a:cubicBezTo>
                    <a:pt x="19296" y="10652"/>
                    <a:pt x="19234" y="10652"/>
                    <a:pt x="19189" y="10616"/>
                  </a:cubicBezTo>
                  <a:close/>
                  <a:moveTo>
                    <a:pt x="19858" y="10643"/>
                  </a:moveTo>
                  <a:cubicBezTo>
                    <a:pt x="19805" y="10661"/>
                    <a:pt x="19742" y="10652"/>
                    <a:pt x="19698" y="10697"/>
                  </a:cubicBezTo>
                  <a:cubicBezTo>
                    <a:pt x="19662" y="10732"/>
                    <a:pt x="19662" y="10786"/>
                    <a:pt x="19635" y="10822"/>
                  </a:cubicBezTo>
                  <a:cubicBezTo>
                    <a:pt x="19653" y="10875"/>
                    <a:pt x="19644" y="10938"/>
                    <a:pt x="19689" y="10982"/>
                  </a:cubicBezTo>
                  <a:cubicBezTo>
                    <a:pt x="19724" y="11009"/>
                    <a:pt x="19778" y="11018"/>
                    <a:pt x="19805" y="11045"/>
                  </a:cubicBezTo>
                  <a:cubicBezTo>
                    <a:pt x="19858" y="11027"/>
                    <a:pt x="19921" y="11027"/>
                    <a:pt x="19965" y="10982"/>
                  </a:cubicBezTo>
                  <a:cubicBezTo>
                    <a:pt x="20001" y="10946"/>
                    <a:pt x="19992" y="10902"/>
                    <a:pt x="20028" y="10875"/>
                  </a:cubicBezTo>
                  <a:cubicBezTo>
                    <a:pt x="20019" y="10813"/>
                    <a:pt x="20019" y="10759"/>
                    <a:pt x="19983" y="10715"/>
                  </a:cubicBezTo>
                  <a:cubicBezTo>
                    <a:pt x="19947" y="10670"/>
                    <a:pt x="19894" y="10670"/>
                    <a:pt x="19858" y="10643"/>
                  </a:cubicBezTo>
                  <a:close/>
                  <a:moveTo>
                    <a:pt x="14151" y="10720"/>
                  </a:moveTo>
                  <a:cubicBezTo>
                    <a:pt x="14118" y="10720"/>
                    <a:pt x="14086" y="10730"/>
                    <a:pt x="14060" y="10750"/>
                  </a:cubicBezTo>
                  <a:cubicBezTo>
                    <a:pt x="14024" y="10777"/>
                    <a:pt x="14006" y="10813"/>
                    <a:pt x="13997" y="10866"/>
                  </a:cubicBezTo>
                  <a:cubicBezTo>
                    <a:pt x="13988" y="10973"/>
                    <a:pt x="14042" y="11036"/>
                    <a:pt x="14140" y="11054"/>
                  </a:cubicBezTo>
                  <a:cubicBezTo>
                    <a:pt x="14152" y="11056"/>
                    <a:pt x="14164" y="11057"/>
                    <a:pt x="14175" y="11057"/>
                  </a:cubicBezTo>
                  <a:cubicBezTo>
                    <a:pt x="14262" y="11057"/>
                    <a:pt x="14319" y="10998"/>
                    <a:pt x="14327" y="10911"/>
                  </a:cubicBezTo>
                  <a:cubicBezTo>
                    <a:pt x="14345" y="10804"/>
                    <a:pt x="14292" y="10741"/>
                    <a:pt x="14184" y="10723"/>
                  </a:cubicBezTo>
                  <a:cubicBezTo>
                    <a:pt x="14173" y="10721"/>
                    <a:pt x="14162" y="10720"/>
                    <a:pt x="14151" y="10720"/>
                  </a:cubicBezTo>
                  <a:close/>
                  <a:moveTo>
                    <a:pt x="21205" y="10715"/>
                  </a:moveTo>
                  <a:cubicBezTo>
                    <a:pt x="21192" y="10719"/>
                    <a:pt x="21176" y="10719"/>
                    <a:pt x="21161" y="10719"/>
                  </a:cubicBezTo>
                  <a:cubicBezTo>
                    <a:pt x="21145" y="10719"/>
                    <a:pt x="21129" y="10719"/>
                    <a:pt x="21116" y="10723"/>
                  </a:cubicBezTo>
                  <a:cubicBezTo>
                    <a:pt x="21063" y="10741"/>
                    <a:pt x="21009" y="10768"/>
                    <a:pt x="20991" y="10839"/>
                  </a:cubicBezTo>
                  <a:cubicBezTo>
                    <a:pt x="20982" y="10857"/>
                    <a:pt x="20964" y="10884"/>
                    <a:pt x="20973" y="10893"/>
                  </a:cubicBezTo>
                  <a:cubicBezTo>
                    <a:pt x="20991" y="10929"/>
                    <a:pt x="20964" y="10964"/>
                    <a:pt x="20982" y="10991"/>
                  </a:cubicBezTo>
                  <a:cubicBezTo>
                    <a:pt x="21000" y="11009"/>
                    <a:pt x="21018" y="11036"/>
                    <a:pt x="21027" y="11054"/>
                  </a:cubicBezTo>
                  <a:cubicBezTo>
                    <a:pt x="21031" y="11057"/>
                    <a:pt x="21034" y="11059"/>
                    <a:pt x="21037" y="11059"/>
                  </a:cubicBezTo>
                  <a:cubicBezTo>
                    <a:pt x="21042" y="11059"/>
                    <a:pt x="21045" y="11055"/>
                    <a:pt x="21045" y="11045"/>
                  </a:cubicBezTo>
                  <a:cubicBezTo>
                    <a:pt x="21089" y="10964"/>
                    <a:pt x="21125" y="10884"/>
                    <a:pt x="21161" y="10822"/>
                  </a:cubicBezTo>
                  <a:cubicBezTo>
                    <a:pt x="21161" y="10804"/>
                    <a:pt x="21161" y="10795"/>
                    <a:pt x="21170" y="10786"/>
                  </a:cubicBezTo>
                  <a:cubicBezTo>
                    <a:pt x="21187" y="10768"/>
                    <a:pt x="21187" y="10741"/>
                    <a:pt x="21205" y="10715"/>
                  </a:cubicBezTo>
                  <a:close/>
                  <a:moveTo>
                    <a:pt x="20527" y="10688"/>
                  </a:moveTo>
                  <a:cubicBezTo>
                    <a:pt x="20483" y="10706"/>
                    <a:pt x="20429" y="10697"/>
                    <a:pt x="20376" y="10732"/>
                  </a:cubicBezTo>
                  <a:cubicBezTo>
                    <a:pt x="20331" y="10768"/>
                    <a:pt x="20331" y="10822"/>
                    <a:pt x="20295" y="10866"/>
                  </a:cubicBezTo>
                  <a:cubicBezTo>
                    <a:pt x="20322" y="10911"/>
                    <a:pt x="20304" y="10973"/>
                    <a:pt x="20349" y="11018"/>
                  </a:cubicBezTo>
                  <a:cubicBezTo>
                    <a:pt x="20385" y="11054"/>
                    <a:pt x="20438" y="11054"/>
                    <a:pt x="20474" y="11080"/>
                  </a:cubicBezTo>
                  <a:cubicBezTo>
                    <a:pt x="20518" y="11062"/>
                    <a:pt x="20572" y="11080"/>
                    <a:pt x="20617" y="11036"/>
                  </a:cubicBezTo>
                  <a:cubicBezTo>
                    <a:pt x="20661" y="11000"/>
                    <a:pt x="20670" y="10955"/>
                    <a:pt x="20697" y="10911"/>
                  </a:cubicBezTo>
                  <a:cubicBezTo>
                    <a:pt x="20679" y="10866"/>
                    <a:pt x="20688" y="10822"/>
                    <a:pt x="20661" y="10768"/>
                  </a:cubicBezTo>
                  <a:cubicBezTo>
                    <a:pt x="20625" y="10723"/>
                    <a:pt x="20563" y="10723"/>
                    <a:pt x="20527" y="10688"/>
                  </a:cubicBezTo>
                  <a:close/>
                  <a:moveTo>
                    <a:pt x="14818" y="10747"/>
                  </a:moveTo>
                  <a:cubicBezTo>
                    <a:pt x="14738" y="10747"/>
                    <a:pt x="14682" y="10799"/>
                    <a:pt x="14666" y="10893"/>
                  </a:cubicBezTo>
                  <a:cubicBezTo>
                    <a:pt x="14657" y="10991"/>
                    <a:pt x="14702" y="11062"/>
                    <a:pt x="14809" y="11080"/>
                  </a:cubicBezTo>
                  <a:cubicBezTo>
                    <a:pt x="14823" y="11083"/>
                    <a:pt x="14836" y="11084"/>
                    <a:pt x="14848" y="11084"/>
                  </a:cubicBezTo>
                  <a:cubicBezTo>
                    <a:pt x="14933" y="11084"/>
                    <a:pt x="14988" y="11031"/>
                    <a:pt x="14996" y="10938"/>
                  </a:cubicBezTo>
                  <a:cubicBezTo>
                    <a:pt x="15014" y="10830"/>
                    <a:pt x="14961" y="10768"/>
                    <a:pt x="14854" y="10750"/>
                  </a:cubicBezTo>
                  <a:cubicBezTo>
                    <a:pt x="14841" y="10748"/>
                    <a:pt x="14829" y="10747"/>
                    <a:pt x="14818" y="10747"/>
                  </a:cubicBezTo>
                  <a:close/>
                  <a:moveTo>
                    <a:pt x="15532" y="10777"/>
                  </a:moveTo>
                  <a:cubicBezTo>
                    <a:pt x="15505" y="10777"/>
                    <a:pt x="15416" y="10795"/>
                    <a:pt x="15398" y="10813"/>
                  </a:cubicBezTo>
                  <a:cubicBezTo>
                    <a:pt x="15371" y="10822"/>
                    <a:pt x="15317" y="10911"/>
                    <a:pt x="15317" y="10938"/>
                  </a:cubicBezTo>
                  <a:cubicBezTo>
                    <a:pt x="15317" y="10982"/>
                    <a:pt x="15326" y="11027"/>
                    <a:pt x="15353" y="11062"/>
                  </a:cubicBezTo>
                  <a:cubicBezTo>
                    <a:pt x="15380" y="11098"/>
                    <a:pt x="15416" y="11134"/>
                    <a:pt x="15469" y="11134"/>
                  </a:cubicBezTo>
                  <a:cubicBezTo>
                    <a:pt x="15472" y="11135"/>
                    <a:pt x="15478" y="11136"/>
                    <a:pt x="15486" y="11136"/>
                  </a:cubicBezTo>
                  <a:cubicBezTo>
                    <a:pt x="15520" y="11136"/>
                    <a:pt x="15588" y="11122"/>
                    <a:pt x="15603" y="11107"/>
                  </a:cubicBezTo>
                  <a:cubicBezTo>
                    <a:pt x="15639" y="11071"/>
                    <a:pt x="15674" y="11036"/>
                    <a:pt x="15683" y="10982"/>
                  </a:cubicBezTo>
                  <a:cubicBezTo>
                    <a:pt x="15683" y="10938"/>
                    <a:pt x="15665" y="10884"/>
                    <a:pt x="15639" y="10848"/>
                  </a:cubicBezTo>
                  <a:cubicBezTo>
                    <a:pt x="15621" y="10813"/>
                    <a:pt x="15576" y="10786"/>
                    <a:pt x="15532" y="10777"/>
                  </a:cubicBezTo>
                  <a:close/>
                  <a:moveTo>
                    <a:pt x="16171" y="10803"/>
                  </a:moveTo>
                  <a:cubicBezTo>
                    <a:pt x="16081" y="10803"/>
                    <a:pt x="16003" y="10856"/>
                    <a:pt x="15987" y="10955"/>
                  </a:cubicBezTo>
                  <a:cubicBezTo>
                    <a:pt x="15969" y="11054"/>
                    <a:pt x="16049" y="11152"/>
                    <a:pt x="16138" y="11169"/>
                  </a:cubicBezTo>
                  <a:cubicBezTo>
                    <a:pt x="16144" y="11170"/>
                    <a:pt x="16151" y="11170"/>
                    <a:pt x="16157" y="11170"/>
                  </a:cubicBezTo>
                  <a:cubicBezTo>
                    <a:pt x="16247" y="11170"/>
                    <a:pt x="16327" y="11110"/>
                    <a:pt x="16343" y="11018"/>
                  </a:cubicBezTo>
                  <a:cubicBezTo>
                    <a:pt x="16370" y="10920"/>
                    <a:pt x="16290" y="10813"/>
                    <a:pt x="16192" y="10804"/>
                  </a:cubicBezTo>
                  <a:cubicBezTo>
                    <a:pt x="16185" y="10803"/>
                    <a:pt x="16178" y="10803"/>
                    <a:pt x="16171" y="10803"/>
                  </a:cubicBezTo>
                  <a:close/>
                  <a:moveTo>
                    <a:pt x="16814" y="10839"/>
                  </a:moveTo>
                  <a:cubicBezTo>
                    <a:pt x="16718" y="10839"/>
                    <a:pt x="16654" y="10900"/>
                    <a:pt x="16638" y="11000"/>
                  </a:cubicBezTo>
                  <a:cubicBezTo>
                    <a:pt x="16629" y="11107"/>
                    <a:pt x="16691" y="11196"/>
                    <a:pt x="16798" y="11205"/>
                  </a:cubicBezTo>
                  <a:cubicBezTo>
                    <a:pt x="16805" y="11206"/>
                    <a:pt x="16812" y="11206"/>
                    <a:pt x="16818" y="11206"/>
                  </a:cubicBezTo>
                  <a:cubicBezTo>
                    <a:pt x="16915" y="11206"/>
                    <a:pt x="16986" y="11145"/>
                    <a:pt x="16995" y="11045"/>
                  </a:cubicBezTo>
                  <a:cubicBezTo>
                    <a:pt x="17012" y="10946"/>
                    <a:pt x="16941" y="10848"/>
                    <a:pt x="16834" y="10839"/>
                  </a:cubicBezTo>
                  <a:cubicBezTo>
                    <a:pt x="16827" y="10839"/>
                    <a:pt x="16821" y="10839"/>
                    <a:pt x="16814" y="10839"/>
                  </a:cubicBezTo>
                  <a:close/>
                  <a:moveTo>
                    <a:pt x="11824" y="10942"/>
                  </a:moveTo>
                  <a:cubicBezTo>
                    <a:pt x="11774" y="10942"/>
                    <a:pt x="11725" y="10968"/>
                    <a:pt x="11695" y="11009"/>
                  </a:cubicBezTo>
                  <a:cubicBezTo>
                    <a:pt x="11669" y="11036"/>
                    <a:pt x="11678" y="11062"/>
                    <a:pt x="11669" y="11098"/>
                  </a:cubicBezTo>
                  <a:cubicBezTo>
                    <a:pt x="11669" y="11098"/>
                    <a:pt x="11678" y="11107"/>
                    <a:pt x="11687" y="11107"/>
                  </a:cubicBezTo>
                  <a:cubicBezTo>
                    <a:pt x="11749" y="11143"/>
                    <a:pt x="11820" y="11178"/>
                    <a:pt x="11883" y="11214"/>
                  </a:cubicBezTo>
                  <a:cubicBezTo>
                    <a:pt x="11890" y="11222"/>
                    <a:pt x="11898" y="11224"/>
                    <a:pt x="11905" y="11224"/>
                  </a:cubicBezTo>
                  <a:cubicBezTo>
                    <a:pt x="11914" y="11224"/>
                    <a:pt x="11922" y="11219"/>
                    <a:pt x="11927" y="11214"/>
                  </a:cubicBezTo>
                  <a:cubicBezTo>
                    <a:pt x="11954" y="11187"/>
                    <a:pt x="11963" y="11161"/>
                    <a:pt x="11963" y="11125"/>
                  </a:cubicBezTo>
                  <a:cubicBezTo>
                    <a:pt x="11981" y="11054"/>
                    <a:pt x="11963" y="11000"/>
                    <a:pt x="11901" y="10964"/>
                  </a:cubicBezTo>
                  <a:cubicBezTo>
                    <a:pt x="11876" y="10949"/>
                    <a:pt x="11850" y="10942"/>
                    <a:pt x="11824" y="10942"/>
                  </a:cubicBezTo>
                  <a:close/>
                  <a:moveTo>
                    <a:pt x="17476" y="10864"/>
                  </a:moveTo>
                  <a:cubicBezTo>
                    <a:pt x="17437" y="10864"/>
                    <a:pt x="17406" y="10880"/>
                    <a:pt x="17369" y="10902"/>
                  </a:cubicBezTo>
                  <a:cubicBezTo>
                    <a:pt x="17325" y="10938"/>
                    <a:pt x="17307" y="10982"/>
                    <a:pt x="17298" y="11036"/>
                  </a:cubicBezTo>
                  <a:cubicBezTo>
                    <a:pt x="17289" y="11134"/>
                    <a:pt x="17360" y="11214"/>
                    <a:pt x="17467" y="11232"/>
                  </a:cubicBezTo>
                  <a:cubicBezTo>
                    <a:pt x="17475" y="11234"/>
                    <a:pt x="17483" y="11234"/>
                    <a:pt x="17491" y="11234"/>
                  </a:cubicBezTo>
                  <a:cubicBezTo>
                    <a:pt x="17528" y="11234"/>
                    <a:pt x="17563" y="11218"/>
                    <a:pt x="17592" y="11196"/>
                  </a:cubicBezTo>
                  <a:cubicBezTo>
                    <a:pt x="17637" y="11161"/>
                    <a:pt x="17664" y="11125"/>
                    <a:pt x="17664" y="11071"/>
                  </a:cubicBezTo>
                  <a:cubicBezTo>
                    <a:pt x="17682" y="10973"/>
                    <a:pt x="17610" y="10884"/>
                    <a:pt x="17503" y="10866"/>
                  </a:cubicBezTo>
                  <a:cubicBezTo>
                    <a:pt x="17494" y="10865"/>
                    <a:pt x="17485" y="10864"/>
                    <a:pt x="17476" y="10864"/>
                  </a:cubicBezTo>
                  <a:close/>
                  <a:moveTo>
                    <a:pt x="18154" y="10910"/>
                  </a:moveTo>
                  <a:cubicBezTo>
                    <a:pt x="18063" y="10910"/>
                    <a:pt x="17984" y="10971"/>
                    <a:pt x="17967" y="11062"/>
                  </a:cubicBezTo>
                  <a:cubicBezTo>
                    <a:pt x="17949" y="11169"/>
                    <a:pt x="18021" y="11268"/>
                    <a:pt x="18128" y="11277"/>
                  </a:cubicBezTo>
                  <a:cubicBezTo>
                    <a:pt x="18142" y="11280"/>
                    <a:pt x="18155" y="11282"/>
                    <a:pt x="18169" y="11282"/>
                  </a:cubicBezTo>
                  <a:cubicBezTo>
                    <a:pt x="18257" y="11282"/>
                    <a:pt x="18325" y="11209"/>
                    <a:pt x="18333" y="11116"/>
                  </a:cubicBezTo>
                  <a:cubicBezTo>
                    <a:pt x="18351" y="11027"/>
                    <a:pt x="18288" y="10929"/>
                    <a:pt x="18172" y="10911"/>
                  </a:cubicBezTo>
                  <a:cubicBezTo>
                    <a:pt x="18166" y="10910"/>
                    <a:pt x="18160" y="10910"/>
                    <a:pt x="18154" y="10910"/>
                  </a:cubicBezTo>
                  <a:close/>
                  <a:moveTo>
                    <a:pt x="12502" y="10955"/>
                  </a:moveTo>
                  <a:cubicBezTo>
                    <a:pt x="12425" y="10955"/>
                    <a:pt x="12337" y="11022"/>
                    <a:pt x="12320" y="11098"/>
                  </a:cubicBezTo>
                  <a:cubicBezTo>
                    <a:pt x="12311" y="11169"/>
                    <a:pt x="12382" y="11268"/>
                    <a:pt x="12454" y="11285"/>
                  </a:cubicBezTo>
                  <a:cubicBezTo>
                    <a:pt x="12462" y="11287"/>
                    <a:pt x="12471" y="11288"/>
                    <a:pt x="12480" y="11288"/>
                  </a:cubicBezTo>
                  <a:cubicBezTo>
                    <a:pt x="12554" y="11288"/>
                    <a:pt x="12634" y="11224"/>
                    <a:pt x="12650" y="11152"/>
                  </a:cubicBezTo>
                  <a:cubicBezTo>
                    <a:pt x="12659" y="11071"/>
                    <a:pt x="12597" y="10973"/>
                    <a:pt x="12516" y="10955"/>
                  </a:cubicBezTo>
                  <a:cubicBezTo>
                    <a:pt x="12512" y="10955"/>
                    <a:pt x="12507" y="10955"/>
                    <a:pt x="12502" y="10955"/>
                  </a:cubicBezTo>
                  <a:close/>
                  <a:moveTo>
                    <a:pt x="18841" y="10920"/>
                  </a:moveTo>
                  <a:cubicBezTo>
                    <a:pt x="18788" y="10938"/>
                    <a:pt x="18725" y="10938"/>
                    <a:pt x="18681" y="10982"/>
                  </a:cubicBezTo>
                  <a:cubicBezTo>
                    <a:pt x="18645" y="11018"/>
                    <a:pt x="18645" y="11062"/>
                    <a:pt x="18618" y="11098"/>
                  </a:cubicBezTo>
                  <a:cubicBezTo>
                    <a:pt x="18636" y="11152"/>
                    <a:pt x="18627" y="11214"/>
                    <a:pt x="18681" y="11259"/>
                  </a:cubicBezTo>
                  <a:cubicBezTo>
                    <a:pt x="18707" y="11294"/>
                    <a:pt x="18761" y="11285"/>
                    <a:pt x="18788" y="11312"/>
                  </a:cubicBezTo>
                  <a:cubicBezTo>
                    <a:pt x="18850" y="11303"/>
                    <a:pt x="18904" y="11303"/>
                    <a:pt x="18948" y="11268"/>
                  </a:cubicBezTo>
                  <a:cubicBezTo>
                    <a:pt x="18984" y="11232"/>
                    <a:pt x="18984" y="11178"/>
                    <a:pt x="19020" y="11143"/>
                  </a:cubicBezTo>
                  <a:cubicBezTo>
                    <a:pt x="19002" y="11089"/>
                    <a:pt x="19011" y="11036"/>
                    <a:pt x="18966" y="10982"/>
                  </a:cubicBezTo>
                  <a:cubicBezTo>
                    <a:pt x="18930" y="10946"/>
                    <a:pt x="18877" y="10946"/>
                    <a:pt x="18841" y="10920"/>
                  </a:cubicBezTo>
                  <a:close/>
                  <a:moveTo>
                    <a:pt x="13151" y="10999"/>
                  </a:moveTo>
                  <a:cubicBezTo>
                    <a:pt x="13068" y="10999"/>
                    <a:pt x="12997" y="11059"/>
                    <a:pt x="12989" y="11143"/>
                  </a:cubicBezTo>
                  <a:cubicBezTo>
                    <a:pt x="12971" y="11232"/>
                    <a:pt x="13034" y="11321"/>
                    <a:pt x="13132" y="11330"/>
                  </a:cubicBezTo>
                  <a:cubicBezTo>
                    <a:pt x="13137" y="11331"/>
                    <a:pt x="13143" y="11331"/>
                    <a:pt x="13149" y="11331"/>
                  </a:cubicBezTo>
                  <a:cubicBezTo>
                    <a:pt x="13232" y="11331"/>
                    <a:pt x="13311" y="11271"/>
                    <a:pt x="13319" y="11187"/>
                  </a:cubicBezTo>
                  <a:cubicBezTo>
                    <a:pt x="13328" y="11089"/>
                    <a:pt x="13266" y="11009"/>
                    <a:pt x="13167" y="11000"/>
                  </a:cubicBezTo>
                  <a:cubicBezTo>
                    <a:pt x="13162" y="10999"/>
                    <a:pt x="13156" y="10999"/>
                    <a:pt x="13151" y="10999"/>
                  </a:cubicBezTo>
                  <a:close/>
                  <a:moveTo>
                    <a:pt x="19510" y="10964"/>
                  </a:moveTo>
                  <a:cubicBezTo>
                    <a:pt x="19457" y="10982"/>
                    <a:pt x="19394" y="10973"/>
                    <a:pt x="19350" y="11027"/>
                  </a:cubicBezTo>
                  <a:cubicBezTo>
                    <a:pt x="19314" y="11054"/>
                    <a:pt x="19314" y="11107"/>
                    <a:pt x="19287" y="11143"/>
                  </a:cubicBezTo>
                  <a:cubicBezTo>
                    <a:pt x="19305" y="11187"/>
                    <a:pt x="19296" y="11250"/>
                    <a:pt x="19341" y="11294"/>
                  </a:cubicBezTo>
                  <a:cubicBezTo>
                    <a:pt x="19368" y="11330"/>
                    <a:pt x="19421" y="11330"/>
                    <a:pt x="19457" y="11357"/>
                  </a:cubicBezTo>
                  <a:cubicBezTo>
                    <a:pt x="19510" y="11339"/>
                    <a:pt x="19564" y="11357"/>
                    <a:pt x="19608" y="11321"/>
                  </a:cubicBezTo>
                  <a:cubicBezTo>
                    <a:pt x="19644" y="11285"/>
                    <a:pt x="19653" y="11232"/>
                    <a:pt x="19680" y="11196"/>
                  </a:cubicBezTo>
                  <a:cubicBezTo>
                    <a:pt x="19662" y="11143"/>
                    <a:pt x="19680" y="11080"/>
                    <a:pt x="19635" y="11036"/>
                  </a:cubicBezTo>
                  <a:cubicBezTo>
                    <a:pt x="19600" y="11000"/>
                    <a:pt x="19546" y="10991"/>
                    <a:pt x="19510" y="10964"/>
                  </a:cubicBezTo>
                  <a:close/>
                  <a:moveTo>
                    <a:pt x="13816" y="11026"/>
                  </a:moveTo>
                  <a:cubicBezTo>
                    <a:pt x="13728" y="11026"/>
                    <a:pt x="13666" y="11078"/>
                    <a:pt x="13658" y="11169"/>
                  </a:cubicBezTo>
                  <a:cubicBezTo>
                    <a:pt x="13640" y="11268"/>
                    <a:pt x="13694" y="11339"/>
                    <a:pt x="13801" y="11357"/>
                  </a:cubicBezTo>
                  <a:cubicBezTo>
                    <a:pt x="13813" y="11359"/>
                    <a:pt x="13825" y="11360"/>
                    <a:pt x="13837" y="11360"/>
                  </a:cubicBezTo>
                  <a:cubicBezTo>
                    <a:pt x="13916" y="11360"/>
                    <a:pt x="13973" y="11308"/>
                    <a:pt x="13988" y="11214"/>
                  </a:cubicBezTo>
                  <a:cubicBezTo>
                    <a:pt x="13997" y="11107"/>
                    <a:pt x="13944" y="11045"/>
                    <a:pt x="13837" y="11027"/>
                  </a:cubicBezTo>
                  <a:cubicBezTo>
                    <a:pt x="13829" y="11026"/>
                    <a:pt x="13823" y="11026"/>
                    <a:pt x="13816" y="11026"/>
                  </a:cubicBezTo>
                  <a:close/>
                  <a:moveTo>
                    <a:pt x="20170" y="10991"/>
                  </a:moveTo>
                  <a:cubicBezTo>
                    <a:pt x="20117" y="11009"/>
                    <a:pt x="20063" y="11000"/>
                    <a:pt x="20010" y="11054"/>
                  </a:cubicBezTo>
                  <a:cubicBezTo>
                    <a:pt x="19983" y="11080"/>
                    <a:pt x="19983" y="11134"/>
                    <a:pt x="19956" y="11161"/>
                  </a:cubicBezTo>
                  <a:cubicBezTo>
                    <a:pt x="19965" y="11223"/>
                    <a:pt x="19965" y="11277"/>
                    <a:pt x="20010" y="11321"/>
                  </a:cubicBezTo>
                  <a:cubicBezTo>
                    <a:pt x="20037" y="11357"/>
                    <a:pt x="20090" y="11357"/>
                    <a:pt x="20126" y="11384"/>
                  </a:cubicBezTo>
                  <a:cubicBezTo>
                    <a:pt x="20170" y="11366"/>
                    <a:pt x="20233" y="11384"/>
                    <a:pt x="20278" y="11348"/>
                  </a:cubicBezTo>
                  <a:cubicBezTo>
                    <a:pt x="20313" y="11312"/>
                    <a:pt x="20322" y="11259"/>
                    <a:pt x="20349" y="11214"/>
                  </a:cubicBezTo>
                  <a:cubicBezTo>
                    <a:pt x="20331" y="11169"/>
                    <a:pt x="20340" y="11107"/>
                    <a:pt x="20304" y="11062"/>
                  </a:cubicBezTo>
                  <a:cubicBezTo>
                    <a:pt x="20269" y="11018"/>
                    <a:pt x="20215" y="11018"/>
                    <a:pt x="20170" y="10991"/>
                  </a:cubicBezTo>
                  <a:close/>
                  <a:moveTo>
                    <a:pt x="14470" y="11068"/>
                  </a:moveTo>
                  <a:cubicBezTo>
                    <a:pt x="14390" y="11068"/>
                    <a:pt x="14334" y="11121"/>
                    <a:pt x="14318" y="11214"/>
                  </a:cubicBezTo>
                  <a:cubicBezTo>
                    <a:pt x="14309" y="11321"/>
                    <a:pt x="14363" y="11384"/>
                    <a:pt x="14470" y="11401"/>
                  </a:cubicBezTo>
                  <a:cubicBezTo>
                    <a:pt x="14481" y="11404"/>
                    <a:pt x="14492" y="11405"/>
                    <a:pt x="14502" y="11405"/>
                  </a:cubicBezTo>
                  <a:cubicBezTo>
                    <a:pt x="14532" y="11405"/>
                    <a:pt x="14559" y="11395"/>
                    <a:pt x="14586" y="11375"/>
                  </a:cubicBezTo>
                  <a:cubicBezTo>
                    <a:pt x="14631" y="11339"/>
                    <a:pt x="14648" y="11303"/>
                    <a:pt x="14648" y="11250"/>
                  </a:cubicBezTo>
                  <a:cubicBezTo>
                    <a:pt x="14666" y="11152"/>
                    <a:pt x="14613" y="11080"/>
                    <a:pt x="14506" y="11071"/>
                  </a:cubicBezTo>
                  <a:cubicBezTo>
                    <a:pt x="14493" y="11069"/>
                    <a:pt x="14481" y="11068"/>
                    <a:pt x="14470" y="11068"/>
                  </a:cubicBezTo>
                  <a:close/>
                  <a:moveTo>
                    <a:pt x="20822" y="11036"/>
                  </a:moveTo>
                  <a:cubicBezTo>
                    <a:pt x="20768" y="11054"/>
                    <a:pt x="20715" y="11036"/>
                    <a:pt x="20679" y="11080"/>
                  </a:cubicBezTo>
                  <a:cubicBezTo>
                    <a:pt x="20652" y="11107"/>
                    <a:pt x="20634" y="11125"/>
                    <a:pt x="20625" y="11161"/>
                  </a:cubicBezTo>
                  <a:cubicBezTo>
                    <a:pt x="20625" y="11187"/>
                    <a:pt x="20590" y="11205"/>
                    <a:pt x="20617" y="11241"/>
                  </a:cubicBezTo>
                  <a:cubicBezTo>
                    <a:pt x="20608" y="11330"/>
                    <a:pt x="20652" y="11384"/>
                    <a:pt x="20741" y="11410"/>
                  </a:cubicBezTo>
                  <a:cubicBezTo>
                    <a:pt x="20752" y="11421"/>
                    <a:pt x="20763" y="11425"/>
                    <a:pt x="20774" y="11425"/>
                  </a:cubicBezTo>
                  <a:cubicBezTo>
                    <a:pt x="20792" y="11425"/>
                    <a:pt x="20811" y="11415"/>
                    <a:pt x="20829" y="11415"/>
                  </a:cubicBezTo>
                  <a:cubicBezTo>
                    <a:pt x="20836" y="11415"/>
                    <a:pt x="20842" y="11416"/>
                    <a:pt x="20848" y="11419"/>
                  </a:cubicBezTo>
                  <a:cubicBezTo>
                    <a:pt x="20848" y="11419"/>
                    <a:pt x="20857" y="11410"/>
                    <a:pt x="20857" y="11410"/>
                  </a:cubicBezTo>
                  <a:cubicBezTo>
                    <a:pt x="20902" y="11339"/>
                    <a:pt x="20938" y="11277"/>
                    <a:pt x="20973" y="11205"/>
                  </a:cubicBezTo>
                  <a:cubicBezTo>
                    <a:pt x="20973" y="11196"/>
                    <a:pt x="20973" y="11187"/>
                    <a:pt x="20973" y="11178"/>
                  </a:cubicBezTo>
                  <a:cubicBezTo>
                    <a:pt x="20991" y="11134"/>
                    <a:pt x="20956" y="11107"/>
                    <a:pt x="20929" y="11080"/>
                  </a:cubicBezTo>
                  <a:cubicBezTo>
                    <a:pt x="20893" y="11054"/>
                    <a:pt x="20848" y="11054"/>
                    <a:pt x="20822" y="11036"/>
                  </a:cubicBezTo>
                  <a:close/>
                  <a:moveTo>
                    <a:pt x="12139" y="11282"/>
                  </a:moveTo>
                  <a:cubicBezTo>
                    <a:pt x="12116" y="11282"/>
                    <a:pt x="12095" y="11288"/>
                    <a:pt x="12070" y="11294"/>
                  </a:cubicBezTo>
                  <a:cubicBezTo>
                    <a:pt x="12070" y="11294"/>
                    <a:pt x="12061" y="11303"/>
                    <a:pt x="12061" y="11303"/>
                  </a:cubicBezTo>
                  <a:cubicBezTo>
                    <a:pt x="12061" y="11312"/>
                    <a:pt x="12061" y="11312"/>
                    <a:pt x="12061" y="11312"/>
                  </a:cubicBezTo>
                  <a:cubicBezTo>
                    <a:pt x="12142" y="11330"/>
                    <a:pt x="12195" y="11384"/>
                    <a:pt x="12266" y="11410"/>
                  </a:cubicBezTo>
                  <a:cubicBezTo>
                    <a:pt x="12275" y="11410"/>
                    <a:pt x="12284" y="11419"/>
                    <a:pt x="12284" y="11428"/>
                  </a:cubicBezTo>
                  <a:cubicBezTo>
                    <a:pt x="12293" y="11410"/>
                    <a:pt x="12302" y="11401"/>
                    <a:pt x="12293" y="11393"/>
                  </a:cubicBezTo>
                  <a:cubicBezTo>
                    <a:pt x="12275" y="11357"/>
                    <a:pt x="12258" y="11330"/>
                    <a:pt x="12231" y="11312"/>
                  </a:cubicBezTo>
                  <a:cubicBezTo>
                    <a:pt x="12213" y="11294"/>
                    <a:pt x="12186" y="11285"/>
                    <a:pt x="12168" y="11285"/>
                  </a:cubicBezTo>
                  <a:cubicBezTo>
                    <a:pt x="12158" y="11283"/>
                    <a:pt x="12148" y="11282"/>
                    <a:pt x="12139" y="11282"/>
                  </a:cubicBezTo>
                  <a:close/>
                  <a:moveTo>
                    <a:pt x="15166" y="11080"/>
                  </a:moveTo>
                  <a:cubicBezTo>
                    <a:pt x="15139" y="11080"/>
                    <a:pt x="15112" y="11080"/>
                    <a:pt x="15094" y="11089"/>
                  </a:cubicBezTo>
                  <a:cubicBezTo>
                    <a:pt x="15059" y="11098"/>
                    <a:pt x="15032" y="11134"/>
                    <a:pt x="14996" y="11152"/>
                  </a:cubicBezTo>
                  <a:cubicBezTo>
                    <a:pt x="14970" y="11169"/>
                    <a:pt x="14996" y="11214"/>
                    <a:pt x="14961" y="11223"/>
                  </a:cubicBezTo>
                  <a:cubicBezTo>
                    <a:pt x="14961" y="11259"/>
                    <a:pt x="14961" y="11285"/>
                    <a:pt x="14970" y="11312"/>
                  </a:cubicBezTo>
                  <a:cubicBezTo>
                    <a:pt x="14978" y="11348"/>
                    <a:pt x="15005" y="11375"/>
                    <a:pt x="15032" y="11401"/>
                  </a:cubicBezTo>
                  <a:cubicBezTo>
                    <a:pt x="15050" y="11428"/>
                    <a:pt x="15094" y="11410"/>
                    <a:pt x="15112" y="11437"/>
                  </a:cubicBezTo>
                  <a:cubicBezTo>
                    <a:pt x="15126" y="11433"/>
                    <a:pt x="15139" y="11433"/>
                    <a:pt x="15151" y="11433"/>
                  </a:cubicBezTo>
                  <a:cubicBezTo>
                    <a:pt x="15164" y="11433"/>
                    <a:pt x="15175" y="11433"/>
                    <a:pt x="15184" y="11428"/>
                  </a:cubicBezTo>
                  <a:cubicBezTo>
                    <a:pt x="15219" y="11419"/>
                    <a:pt x="15255" y="11393"/>
                    <a:pt x="15282" y="11366"/>
                  </a:cubicBezTo>
                  <a:cubicBezTo>
                    <a:pt x="15300" y="11348"/>
                    <a:pt x="15300" y="11312"/>
                    <a:pt x="15309" y="11285"/>
                  </a:cubicBezTo>
                  <a:cubicBezTo>
                    <a:pt x="15309" y="11259"/>
                    <a:pt x="15317" y="11232"/>
                    <a:pt x="15309" y="11214"/>
                  </a:cubicBezTo>
                  <a:cubicBezTo>
                    <a:pt x="15291" y="11178"/>
                    <a:pt x="15264" y="11152"/>
                    <a:pt x="15246" y="11116"/>
                  </a:cubicBezTo>
                  <a:cubicBezTo>
                    <a:pt x="15228" y="11089"/>
                    <a:pt x="15184" y="11116"/>
                    <a:pt x="15166" y="11080"/>
                  </a:cubicBezTo>
                  <a:close/>
                  <a:moveTo>
                    <a:pt x="15793" y="11122"/>
                  </a:moveTo>
                  <a:cubicBezTo>
                    <a:pt x="15757" y="11122"/>
                    <a:pt x="15719" y="11133"/>
                    <a:pt x="15692" y="11161"/>
                  </a:cubicBezTo>
                  <a:cubicBezTo>
                    <a:pt x="15665" y="11178"/>
                    <a:pt x="15621" y="11259"/>
                    <a:pt x="15621" y="11285"/>
                  </a:cubicBezTo>
                  <a:cubicBezTo>
                    <a:pt x="15630" y="11330"/>
                    <a:pt x="15630" y="11375"/>
                    <a:pt x="15656" y="11410"/>
                  </a:cubicBezTo>
                  <a:cubicBezTo>
                    <a:pt x="15692" y="11455"/>
                    <a:pt x="15737" y="11464"/>
                    <a:pt x="15781" y="11491"/>
                  </a:cubicBezTo>
                  <a:cubicBezTo>
                    <a:pt x="15826" y="11473"/>
                    <a:pt x="15879" y="11482"/>
                    <a:pt x="15915" y="11446"/>
                  </a:cubicBezTo>
                  <a:cubicBezTo>
                    <a:pt x="15942" y="11428"/>
                    <a:pt x="15987" y="11348"/>
                    <a:pt x="15987" y="11321"/>
                  </a:cubicBezTo>
                  <a:cubicBezTo>
                    <a:pt x="15978" y="11277"/>
                    <a:pt x="15978" y="11232"/>
                    <a:pt x="15951" y="11187"/>
                  </a:cubicBezTo>
                  <a:cubicBezTo>
                    <a:pt x="15915" y="11152"/>
                    <a:pt x="15871" y="11134"/>
                    <a:pt x="15826" y="11125"/>
                  </a:cubicBezTo>
                  <a:cubicBezTo>
                    <a:pt x="15815" y="11123"/>
                    <a:pt x="15804" y="11122"/>
                    <a:pt x="15793" y="11122"/>
                  </a:cubicBezTo>
                  <a:close/>
                  <a:moveTo>
                    <a:pt x="16463" y="11149"/>
                  </a:moveTo>
                  <a:cubicBezTo>
                    <a:pt x="16374" y="11149"/>
                    <a:pt x="16314" y="11214"/>
                    <a:pt x="16290" y="11294"/>
                  </a:cubicBezTo>
                  <a:cubicBezTo>
                    <a:pt x="16272" y="11393"/>
                    <a:pt x="16343" y="11491"/>
                    <a:pt x="16441" y="11508"/>
                  </a:cubicBezTo>
                  <a:cubicBezTo>
                    <a:pt x="16449" y="11509"/>
                    <a:pt x="16456" y="11509"/>
                    <a:pt x="16463" y="11509"/>
                  </a:cubicBezTo>
                  <a:cubicBezTo>
                    <a:pt x="16566" y="11509"/>
                    <a:pt x="16630" y="11449"/>
                    <a:pt x="16647" y="11357"/>
                  </a:cubicBezTo>
                  <a:cubicBezTo>
                    <a:pt x="16673" y="11268"/>
                    <a:pt x="16602" y="11161"/>
                    <a:pt x="16495" y="11152"/>
                  </a:cubicBezTo>
                  <a:cubicBezTo>
                    <a:pt x="16484" y="11150"/>
                    <a:pt x="16473" y="11149"/>
                    <a:pt x="16463" y="11149"/>
                  </a:cubicBezTo>
                  <a:close/>
                  <a:moveTo>
                    <a:pt x="17139" y="11187"/>
                  </a:moveTo>
                  <a:cubicBezTo>
                    <a:pt x="17047" y="11187"/>
                    <a:pt x="16967" y="11255"/>
                    <a:pt x="16959" y="11348"/>
                  </a:cubicBezTo>
                  <a:cubicBezTo>
                    <a:pt x="16950" y="11401"/>
                    <a:pt x="16959" y="11446"/>
                    <a:pt x="16995" y="11482"/>
                  </a:cubicBezTo>
                  <a:cubicBezTo>
                    <a:pt x="17021" y="11526"/>
                    <a:pt x="17066" y="11553"/>
                    <a:pt x="17119" y="11553"/>
                  </a:cubicBezTo>
                  <a:cubicBezTo>
                    <a:pt x="17126" y="11554"/>
                    <a:pt x="17132" y="11554"/>
                    <a:pt x="17138" y="11554"/>
                  </a:cubicBezTo>
                  <a:cubicBezTo>
                    <a:pt x="17229" y="11554"/>
                    <a:pt x="17307" y="11492"/>
                    <a:pt x="17316" y="11384"/>
                  </a:cubicBezTo>
                  <a:cubicBezTo>
                    <a:pt x="17334" y="11339"/>
                    <a:pt x="17316" y="11303"/>
                    <a:pt x="17280" y="11259"/>
                  </a:cubicBezTo>
                  <a:cubicBezTo>
                    <a:pt x="17253" y="11214"/>
                    <a:pt x="17209" y="11196"/>
                    <a:pt x="17155" y="11187"/>
                  </a:cubicBezTo>
                  <a:cubicBezTo>
                    <a:pt x="17150" y="11187"/>
                    <a:pt x="17144" y="11187"/>
                    <a:pt x="17139" y="11187"/>
                  </a:cubicBezTo>
                  <a:close/>
                  <a:moveTo>
                    <a:pt x="17804" y="11231"/>
                  </a:moveTo>
                  <a:cubicBezTo>
                    <a:pt x="17707" y="11231"/>
                    <a:pt x="17636" y="11292"/>
                    <a:pt x="17619" y="11393"/>
                  </a:cubicBezTo>
                  <a:cubicBezTo>
                    <a:pt x="17610" y="11446"/>
                    <a:pt x="17628" y="11482"/>
                    <a:pt x="17655" y="11526"/>
                  </a:cubicBezTo>
                  <a:cubicBezTo>
                    <a:pt x="17690" y="11571"/>
                    <a:pt x="17726" y="11589"/>
                    <a:pt x="17789" y="11598"/>
                  </a:cubicBezTo>
                  <a:cubicBezTo>
                    <a:pt x="17795" y="11598"/>
                    <a:pt x="17801" y="11599"/>
                    <a:pt x="17807" y="11599"/>
                  </a:cubicBezTo>
                  <a:cubicBezTo>
                    <a:pt x="17897" y="11599"/>
                    <a:pt x="17968" y="11537"/>
                    <a:pt x="17985" y="11428"/>
                  </a:cubicBezTo>
                  <a:cubicBezTo>
                    <a:pt x="18003" y="11384"/>
                    <a:pt x="17976" y="11348"/>
                    <a:pt x="17949" y="11303"/>
                  </a:cubicBezTo>
                  <a:cubicBezTo>
                    <a:pt x="17913" y="11259"/>
                    <a:pt x="17878" y="11241"/>
                    <a:pt x="17824" y="11232"/>
                  </a:cubicBezTo>
                  <a:cubicBezTo>
                    <a:pt x="17817" y="11231"/>
                    <a:pt x="17811" y="11231"/>
                    <a:pt x="17804" y="11231"/>
                  </a:cubicBezTo>
                  <a:close/>
                  <a:moveTo>
                    <a:pt x="18442" y="11254"/>
                  </a:moveTo>
                  <a:cubicBezTo>
                    <a:pt x="18408" y="11254"/>
                    <a:pt x="18379" y="11280"/>
                    <a:pt x="18351" y="11294"/>
                  </a:cubicBezTo>
                  <a:cubicBezTo>
                    <a:pt x="18333" y="11303"/>
                    <a:pt x="18306" y="11330"/>
                    <a:pt x="18297" y="11348"/>
                  </a:cubicBezTo>
                  <a:cubicBezTo>
                    <a:pt x="18288" y="11393"/>
                    <a:pt x="18279" y="11446"/>
                    <a:pt x="18279" y="11491"/>
                  </a:cubicBezTo>
                  <a:cubicBezTo>
                    <a:pt x="18288" y="11517"/>
                    <a:pt x="18306" y="11553"/>
                    <a:pt x="18324" y="11571"/>
                  </a:cubicBezTo>
                  <a:cubicBezTo>
                    <a:pt x="18360" y="11598"/>
                    <a:pt x="18386" y="11624"/>
                    <a:pt x="18431" y="11624"/>
                  </a:cubicBezTo>
                  <a:cubicBezTo>
                    <a:pt x="18434" y="11621"/>
                    <a:pt x="18437" y="11620"/>
                    <a:pt x="18440" y="11620"/>
                  </a:cubicBezTo>
                  <a:cubicBezTo>
                    <a:pt x="18446" y="11620"/>
                    <a:pt x="18452" y="11624"/>
                    <a:pt x="18458" y="11624"/>
                  </a:cubicBezTo>
                  <a:cubicBezTo>
                    <a:pt x="18472" y="11629"/>
                    <a:pt x="18486" y="11631"/>
                    <a:pt x="18499" y="11631"/>
                  </a:cubicBezTo>
                  <a:cubicBezTo>
                    <a:pt x="18534" y="11631"/>
                    <a:pt x="18565" y="11615"/>
                    <a:pt x="18591" y="11589"/>
                  </a:cubicBezTo>
                  <a:cubicBezTo>
                    <a:pt x="18627" y="11562"/>
                    <a:pt x="18654" y="11526"/>
                    <a:pt x="18654" y="11482"/>
                  </a:cubicBezTo>
                  <a:cubicBezTo>
                    <a:pt x="18654" y="11473"/>
                    <a:pt x="18654" y="11464"/>
                    <a:pt x="18654" y="11464"/>
                  </a:cubicBezTo>
                  <a:cubicBezTo>
                    <a:pt x="18681" y="11393"/>
                    <a:pt x="18636" y="11330"/>
                    <a:pt x="18574" y="11277"/>
                  </a:cubicBezTo>
                  <a:cubicBezTo>
                    <a:pt x="18574" y="11277"/>
                    <a:pt x="18556" y="11268"/>
                    <a:pt x="18547" y="11268"/>
                  </a:cubicBezTo>
                  <a:cubicBezTo>
                    <a:pt x="18520" y="11259"/>
                    <a:pt x="18493" y="11259"/>
                    <a:pt x="18467" y="11259"/>
                  </a:cubicBezTo>
                  <a:cubicBezTo>
                    <a:pt x="18458" y="11255"/>
                    <a:pt x="18450" y="11254"/>
                    <a:pt x="18442" y="11254"/>
                  </a:cubicBezTo>
                  <a:close/>
                  <a:moveTo>
                    <a:pt x="12822" y="11320"/>
                  </a:moveTo>
                  <a:cubicBezTo>
                    <a:pt x="12737" y="11320"/>
                    <a:pt x="12650" y="11388"/>
                    <a:pt x="12641" y="11464"/>
                  </a:cubicBezTo>
                  <a:cubicBezTo>
                    <a:pt x="12632" y="11544"/>
                    <a:pt x="12695" y="11642"/>
                    <a:pt x="12775" y="11651"/>
                  </a:cubicBezTo>
                  <a:cubicBezTo>
                    <a:pt x="12780" y="11652"/>
                    <a:pt x="12785" y="11652"/>
                    <a:pt x="12790" y="11652"/>
                  </a:cubicBezTo>
                  <a:cubicBezTo>
                    <a:pt x="12867" y="11652"/>
                    <a:pt x="12954" y="11592"/>
                    <a:pt x="12971" y="11508"/>
                  </a:cubicBezTo>
                  <a:cubicBezTo>
                    <a:pt x="12980" y="11428"/>
                    <a:pt x="12909" y="11339"/>
                    <a:pt x="12837" y="11321"/>
                  </a:cubicBezTo>
                  <a:cubicBezTo>
                    <a:pt x="12832" y="11321"/>
                    <a:pt x="12827" y="11320"/>
                    <a:pt x="12822" y="11320"/>
                  </a:cubicBezTo>
                  <a:close/>
                  <a:moveTo>
                    <a:pt x="19171" y="11285"/>
                  </a:moveTo>
                  <a:cubicBezTo>
                    <a:pt x="19127" y="11303"/>
                    <a:pt x="19073" y="11294"/>
                    <a:pt x="19029" y="11321"/>
                  </a:cubicBezTo>
                  <a:cubicBezTo>
                    <a:pt x="18975" y="11357"/>
                    <a:pt x="18966" y="11410"/>
                    <a:pt x="18939" y="11455"/>
                  </a:cubicBezTo>
                  <a:cubicBezTo>
                    <a:pt x="18957" y="11500"/>
                    <a:pt x="18948" y="11553"/>
                    <a:pt x="18975" y="11598"/>
                  </a:cubicBezTo>
                  <a:cubicBezTo>
                    <a:pt x="19011" y="11651"/>
                    <a:pt x="19064" y="11651"/>
                    <a:pt x="19109" y="11678"/>
                  </a:cubicBezTo>
                  <a:cubicBezTo>
                    <a:pt x="19153" y="11660"/>
                    <a:pt x="19198" y="11678"/>
                    <a:pt x="19243" y="11651"/>
                  </a:cubicBezTo>
                  <a:cubicBezTo>
                    <a:pt x="19296" y="11616"/>
                    <a:pt x="19305" y="11562"/>
                    <a:pt x="19332" y="11517"/>
                  </a:cubicBezTo>
                  <a:cubicBezTo>
                    <a:pt x="19314" y="11473"/>
                    <a:pt x="19332" y="11428"/>
                    <a:pt x="19305" y="11384"/>
                  </a:cubicBezTo>
                  <a:cubicBezTo>
                    <a:pt x="19278" y="11330"/>
                    <a:pt x="19216" y="11321"/>
                    <a:pt x="19171" y="11285"/>
                  </a:cubicBezTo>
                  <a:close/>
                  <a:moveTo>
                    <a:pt x="13467" y="11345"/>
                  </a:moveTo>
                  <a:cubicBezTo>
                    <a:pt x="13389" y="11345"/>
                    <a:pt x="13318" y="11404"/>
                    <a:pt x="13310" y="11491"/>
                  </a:cubicBezTo>
                  <a:cubicBezTo>
                    <a:pt x="13292" y="11580"/>
                    <a:pt x="13355" y="11669"/>
                    <a:pt x="13453" y="11678"/>
                  </a:cubicBezTo>
                  <a:cubicBezTo>
                    <a:pt x="13459" y="11679"/>
                    <a:pt x="13465" y="11679"/>
                    <a:pt x="13471" y="11679"/>
                  </a:cubicBezTo>
                  <a:cubicBezTo>
                    <a:pt x="13561" y="11679"/>
                    <a:pt x="13632" y="11618"/>
                    <a:pt x="13640" y="11526"/>
                  </a:cubicBezTo>
                  <a:cubicBezTo>
                    <a:pt x="13649" y="11428"/>
                    <a:pt x="13587" y="11366"/>
                    <a:pt x="13498" y="11348"/>
                  </a:cubicBezTo>
                  <a:cubicBezTo>
                    <a:pt x="13487" y="11346"/>
                    <a:pt x="13477" y="11345"/>
                    <a:pt x="13467" y="11345"/>
                  </a:cubicBezTo>
                  <a:close/>
                  <a:moveTo>
                    <a:pt x="19814" y="11312"/>
                  </a:moveTo>
                  <a:cubicBezTo>
                    <a:pt x="19760" y="11330"/>
                    <a:pt x="19698" y="11321"/>
                    <a:pt x="19653" y="11366"/>
                  </a:cubicBezTo>
                  <a:cubicBezTo>
                    <a:pt x="19617" y="11401"/>
                    <a:pt x="19626" y="11455"/>
                    <a:pt x="19591" y="11482"/>
                  </a:cubicBezTo>
                  <a:cubicBezTo>
                    <a:pt x="19600" y="11535"/>
                    <a:pt x="19600" y="11589"/>
                    <a:pt x="19644" y="11642"/>
                  </a:cubicBezTo>
                  <a:cubicBezTo>
                    <a:pt x="19671" y="11678"/>
                    <a:pt x="19724" y="11678"/>
                    <a:pt x="19760" y="11705"/>
                  </a:cubicBezTo>
                  <a:cubicBezTo>
                    <a:pt x="19814" y="11687"/>
                    <a:pt x="19876" y="11696"/>
                    <a:pt x="19921" y="11651"/>
                  </a:cubicBezTo>
                  <a:cubicBezTo>
                    <a:pt x="19956" y="11616"/>
                    <a:pt x="19965" y="11571"/>
                    <a:pt x="19983" y="11526"/>
                  </a:cubicBezTo>
                  <a:cubicBezTo>
                    <a:pt x="19965" y="11473"/>
                    <a:pt x="19974" y="11410"/>
                    <a:pt x="19930" y="11366"/>
                  </a:cubicBezTo>
                  <a:cubicBezTo>
                    <a:pt x="19894" y="11339"/>
                    <a:pt x="19849" y="11339"/>
                    <a:pt x="19814" y="11312"/>
                  </a:cubicBezTo>
                  <a:close/>
                  <a:moveTo>
                    <a:pt x="14104" y="11389"/>
                  </a:moveTo>
                  <a:cubicBezTo>
                    <a:pt x="14024" y="11389"/>
                    <a:pt x="13968" y="11442"/>
                    <a:pt x="13953" y="11535"/>
                  </a:cubicBezTo>
                  <a:cubicBezTo>
                    <a:pt x="13944" y="11633"/>
                    <a:pt x="13997" y="11705"/>
                    <a:pt x="14095" y="11723"/>
                  </a:cubicBezTo>
                  <a:cubicBezTo>
                    <a:pt x="14103" y="11723"/>
                    <a:pt x="14111" y="11724"/>
                    <a:pt x="14118" y="11724"/>
                  </a:cubicBezTo>
                  <a:cubicBezTo>
                    <a:pt x="14212" y="11724"/>
                    <a:pt x="14274" y="11671"/>
                    <a:pt x="14283" y="11580"/>
                  </a:cubicBezTo>
                  <a:cubicBezTo>
                    <a:pt x="14300" y="11473"/>
                    <a:pt x="14247" y="11401"/>
                    <a:pt x="14140" y="11393"/>
                  </a:cubicBezTo>
                  <a:cubicBezTo>
                    <a:pt x="14127" y="11390"/>
                    <a:pt x="14115" y="11389"/>
                    <a:pt x="14104" y="11389"/>
                  </a:cubicBezTo>
                  <a:close/>
                  <a:moveTo>
                    <a:pt x="14773" y="11416"/>
                  </a:moveTo>
                  <a:cubicBezTo>
                    <a:pt x="14694" y="11416"/>
                    <a:pt x="14637" y="11469"/>
                    <a:pt x="14622" y="11562"/>
                  </a:cubicBezTo>
                  <a:cubicBezTo>
                    <a:pt x="14613" y="11660"/>
                    <a:pt x="14666" y="11732"/>
                    <a:pt x="14764" y="11740"/>
                  </a:cubicBezTo>
                  <a:cubicBezTo>
                    <a:pt x="14778" y="11743"/>
                    <a:pt x="14791" y="11744"/>
                    <a:pt x="14804" y="11744"/>
                  </a:cubicBezTo>
                  <a:cubicBezTo>
                    <a:pt x="14889" y="11744"/>
                    <a:pt x="14944" y="11692"/>
                    <a:pt x="14952" y="11607"/>
                  </a:cubicBezTo>
                  <a:cubicBezTo>
                    <a:pt x="14970" y="11500"/>
                    <a:pt x="14916" y="11428"/>
                    <a:pt x="14809" y="11419"/>
                  </a:cubicBezTo>
                  <a:cubicBezTo>
                    <a:pt x="14796" y="11417"/>
                    <a:pt x="14784" y="11416"/>
                    <a:pt x="14773" y="11416"/>
                  </a:cubicBezTo>
                  <a:close/>
                  <a:moveTo>
                    <a:pt x="20483" y="11357"/>
                  </a:moveTo>
                  <a:cubicBezTo>
                    <a:pt x="20429" y="11375"/>
                    <a:pt x="20376" y="11357"/>
                    <a:pt x="20331" y="11401"/>
                  </a:cubicBezTo>
                  <a:cubicBezTo>
                    <a:pt x="20286" y="11437"/>
                    <a:pt x="20286" y="11491"/>
                    <a:pt x="20260" y="11526"/>
                  </a:cubicBezTo>
                  <a:cubicBezTo>
                    <a:pt x="20278" y="11580"/>
                    <a:pt x="20269" y="11642"/>
                    <a:pt x="20313" y="11687"/>
                  </a:cubicBezTo>
                  <a:cubicBezTo>
                    <a:pt x="20349" y="11723"/>
                    <a:pt x="20394" y="11723"/>
                    <a:pt x="20429" y="11749"/>
                  </a:cubicBezTo>
                  <a:cubicBezTo>
                    <a:pt x="20483" y="11732"/>
                    <a:pt x="20536" y="11740"/>
                    <a:pt x="20581" y="11696"/>
                  </a:cubicBezTo>
                  <a:cubicBezTo>
                    <a:pt x="20625" y="11669"/>
                    <a:pt x="20625" y="11616"/>
                    <a:pt x="20652" y="11580"/>
                  </a:cubicBezTo>
                  <a:cubicBezTo>
                    <a:pt x="20634" y="11535"/>
                    <a:pt x="20643" y="11482"/>
                    <a:pt x="20617" y="11437"/>
                  </a:cubicBezTo>
                  <a:cubicBezTo>
                    <a:pt x="20581" y="11384"/>
                    <a:pt x="20527" y="11384"/>
                    <a:pt x="20483" y="11357"/>
                  </a:cubicBezTo>
                  <a:close/>
                  <a:moveTo>
                    <a:pt x="15463" y="11444"/>
                  </a:moveTo>
                  <a:cubicBezTo>
                    <a:pt x="15385" y="11444"/>
                    <a:pt x="15289" y="11517"/>
                    <a:pt x="15273" y="11598"/>
                  </a:cubicBezTo>
                  <a:cubicBezTo>
                    <a:pt x="15264" y="11642"/>
                    <a:pt x="15282" y="11687"/>
                    <a:pt x="15309" y="11732"/>
                  </a:cubicBezTo>
                  <a:cubicBezTo>
                    <a:pt x="15335" y="11767"/>
                    <a:pt x="15380" y="11794"/>
                    <a:pt x="15424" y="11803"/>
                  </a:cubicBezTo>
                  <a:cubicBezTo>
                    <a:pt x="15432" y="11805"/>
                    <a:pt x="15440" y="11805"/>
                    <a:pt x="15448" y="11805"/>
                  </a:cubicBezTo>
                  <a:cubicBezTo>
                    <a:pt x="15526" y="11805"/>
                    <a:pt x="15622" y="11732"/>
                    <a:pt x="15639" y="11651"/>
                  </a:cubicBezTo>
                  <a:cubicBezTo>
                    <a:pt x="15648" y="11607"/>
                    <a:pt x="15630" y="11553"/>
                    <a:pt x="15603" y="11517"/>
                  </a:cubicBezTo>
                  <a:cubicBezTo>
                    <a:pt x="15576" y="11482"/>
                    <a:pt x="15532" y="11455"/>
                    <a:pt x="15487" y="11446"/>
                  </a:cubicBezTo>
                  <a:cubicBezTo>
                    <a:pt x="15479" y="11444"/>
                    <a:pt x="15471" y="11444"/>
                    <a:pt x="15463" y="11444"/>
                  </a:cubicBezTo>
                  <a:close/>
                  <a:moveTo>
                    <a:pt x="16119" y="11470"/>
                  </a:moveTo>
                  <a:cubicBezTo>
                    <a:pt x="16031" y="11470"/>
                    <a:pt x="15950" y="11545"/>
                    <a:pt x="15942" y="11633"/>
                  </a:cubicBezTo>
                  <a:cubicBezTo>
                    <a:pt x="15942" y="11732"/>
                    <a:pt x="15987" y="11812"/>
                    <a:pt x="16102" y="11830"/>
                  </a:cubicBezTo>
                  <a:cubicBezTo>
                    <a:pt x="16108" y="11830"/>
                    <a:pt x="16114" y="11830"/>
                    <a:pt x="16119" y="11830"/>
                  </a:cubicBezTo>
                  <a:cubicBezTo>
                    <a:pt x="16211" y="11830"/>
                    <a:pt x="16299" y="11762"/>
                    <a:pt x="16308" y="11669"/>
                  </a:cubicBezTo>
                  <a:cubicBezTo>
                    <a:pt x="16308" y="11571"/>
                    <a:pt x="16254" y="11491"/>
                    <a:pt x="16147" y="11473"/>
                  </a:cubicBezTo>
                  <a:cubicBezTo>
                    <a:pt x="16138" y="11471"/>
                    <a:pt x="16129" y="11470"/>
                    <a:pt x="16119" y="11470"/>
                  </a:cubicBezTo>
                  <a:close/>
                  <a:moveTo>
                    <a:pt x="20661" y="11749"/>
                  </a:moveTo>
                  <a:cubicBezTo>
                    <a:pt x="20652" y="11758"/>
                    <a:pt x="20643" y="11758"/>
                    <a:pt x="20643" y="11758"/>
                  </a:cubicBezTo>
                  <a:cubicBezTo>
                    <a:pt x="20625" y="11776"/>
                    <a:pt x="20599" y="11794"/>
                    <a:pt x="20599" y="11830"/>
                  </a:cubicBezTo>
                  <a:cubicBezTo>
                    <a:pt x="20599" y="11830"/>
                    <a:pt x="20608" y="11839"/>
                    <a:pt x="20608" y="11839"/>
                  </a:cubicBezTo>
                  <a:cubicBezTo>
                    <a:pt x="20608" y="11839"/>
                    <a:pt x="20617" y="11839"/>
                    <a:pt x="20617" y="11830"/>
                  </a:cubicBezTo>
                  <a:cubicBezTo>
                    <a:pt x="20634" y="11812"/>
                    <a:pt x="20643" y="11794"/>
                    <a:pt x="20652" y="11776"/>
                  </a:cubicBezTo>
                  <a:cubicBezTo>
                    <a:pt x="20661" y="11767"/>
                    <a:pt x="20661" y="11758"/>
                    <a:pt x="20661" y="11749"/>
                  </a:cubicBezTo>
                  <a:close/>
                  <a:moveTo>
                    <a:pt x="16798" y="11508"/>
                  </a:moveTo>
                  <a:cubicBezTo>
                    <a:pt x="16699" y="11508"/>
                    <a:pt x="16619" y="11576"/>
                    <a:pt x="16611" y="11669"/>
                  </a:cubicBezTo>
                  <a:cubicBezTo>
                    <a:pt x="16602" y="11776"/>
                    <a:pt x="16656" y="11856"/>
                    <a:pt x="16763" y="11874"/>
                  </a:cubicBezTo>
                  <a:cubicBezTo>
                    <a:pt x="16769" y="11875"/>
                    <a:pt x="16776" y="11875"/>
                    <a:pt x="16783" y="11875"/>
                  </a:cubicBezTo>
                  <a:cubicBezTo>
                    <a:pt x="16881" y="11875"/>
                    <a:pt x="16959" y="11814"/>
                    <a:pt x="16968" y="11714"/>
                  </a:cubicBezTo>
                  <a:cubicBezTo>
                    <a:pt x="16986" y="11616"/>
                    <a:pt x="16923" y="11526"/>
                    <a:pt x="16816" y="11508"/>
                  </a:cubicBezTo>
                  <a:cubicBezTo>
                    <a:pt x="16810" y="11508"/>
                    <a:pt x="16804" y="11508"/>
                    <a:pt x="16798" y="11508"/>
                  </a:cubicBezTo>
                  <a:close/>
                  <a:moveTo>
                    <a:pt x="20590" y="11856"/>
                  </a:moveTo>
                  <a:cubicBezTo>
                    <a:pt x="20581" y="11856"/>
                    <a:pt x="20581" y="11865"/>
                    <a:pt x="20581" y="11865"/>
                  </a:cubicBezTo>
                  <a:cubicBezTo>
                    <a:pt x="20581" y="11874"/>
                    <a:pt x="20581" y="11883"/>
                    <a:pt x="20581" y="11892"/>
                  </a:cubicBezTo>
                  <a:cubicBezTo>
                    <a:pt x="20590" y="11883"/>
                    <a:pt x="20590" y="11883"/>
                    <a:pt x="20590" y="11874"/>
                  </a:cubicBezTo>
                  <a:cubicBezTo>
                    <a:pt x="20590" y="11874"/>
                    <a:pt x="20590" y="11865"/>
                    <a:pt x="20590" y="11856"/>
                  </a:cubicBezTo>
                  <a:close/>
                  <a:moveTo>
                    <a:pt x="17465" y="11534"/>
                  </a:moveTo>
                  <a:cubicBezTo>
                    <a:pt x="17367" y="11534"/>
                    <a:pt x="17288" y="11596"/>
                    <a:pt x="17280" y="11696"/>
                  </a:cubicBezTo>
                  <a:cubicBezTo>
                    <a:pt x="17271" y="11749"/>
                    <a:pt x="17280" y="11794"/>
                    <a:pt x="17316" y="11830"/>
                  </a:cubicBezTo>
                  <a:cubicBezTo>
                    <a:pt x="17343" y="11874"/>
                    <a:pt x="17378" y="11901"/>
                    <a:pt x="17423" y="11901"/>
                  </a:cubicBezTo>
                  <a:cubicBezTo>
                    <a:pt x="17435" y="11903"/>
                    <a:pt x="17446" y="11904"/>
                    <a:pt x="17458" y="11904"/>
                  </a:cubicBezTo>
                  <a:cubicBezTo>
                    <a:pt x="17555" y="11904"/>
                    <a:pt x="17621" y="11836"/>
                    <a:pt x="17637" y="11740"/>
                  </a:cubicBezTo>
                  <a:cubicBezTo>
                    <a:pt x="17646" y="11687"/>
                    <a:pt x="17637" y="11651"/>
                    <a:pt x="17601" y="11607"/>
                  </a:cubicBezTo>
                  <a:cubicBezTo>
                    <a:pt x="17574" y="11571"/>
                    <a:pt x="17539" y="11544"/>
                    <a:pt x="17485" y="11535"/>
                  </a:cubicBezTo>
                  <a:cubicBezTo>
                    <a:pt x="17478" y="11535"/>
                    <a:pt x="17472" y="11534"/>
                    <a:pt x="17465" y="11534"/>
                  </a:cubicBezTo>
                  <a:close/>
                  <a:moveTo>
                    <a:pt x="13117" y="11666"/>
                  </a:moveTo>
                  <a:cubicBezTo>
                    <a:pt x="13099" y="11666"/>
                    <a:pt x="13079" y="11670"/>
                    <a:pt x="13060" y="11678"/>
                  </a:cubicBezTo>
                  <a:cubicBezTo>
                    <a:pt x="13034" y="11678"/>
                    <a:pt x="13016" y="11687"/>
                    <a:pt x="12998" y="11705"/>
                  </a:cubicBezTo>
                  <a:cubicBezTo>
                    <a:pt x="12980" y="11723"/>
                    <a:pt x="12962" y="11740"/>
                    <a:pt x="12953" y="11767"/>
                  </a:cubicBezTo>
                  <a:cubicBezTo>
                    <a:pt x="12936" y="11785"/>
                    <a:pt x="12953" y="11803"/>
                    <a:pt x="12971" y="11812"/>
                  </a:cubicBezTo>
                  <a:cubicBezTo>
                    <a:pt x="13051" y="11847"/>
                    <a:pt x="13123" y="11892"/>
                    <a:pt x="13203" y="11946"/>
                  </a:cubicBezTo>
                  <a:cubicBezTo>
                    <a:pt x="13203" y="11946"/>
                    <a:pt x="13230" y="11946"/>
                    <a:pt x="13239" y="11937"/>
                  </a:cubicBezTo>
                  <a:cubicBezTo>
                    <a:pt x="13257" y="11910"/>
                    <a:pt x="13283" y="11892"/>
                    <a:pt x="13275" y="11856"/>
                  </a:cubicBezTo>
                  <a:cubicBezTo>
                    <a:pt x="13282" y="11746"/>
                    <a:pt x="13205" y="11666"/>
                    <a:pt x="13117" y="11666"/>
                  </a:cubicBezTo>
                  <a:close/>
                  <a:moveTo>
                    <a:pt x="18090" y="11574"/>
                  </a:moveTo>
                  <a:cubicBezTo>
                    <a:pt x="18058" y="11574"/>
                    <a:pt x="18030" y="11595"/>
                    <a:pt x="18003" y="11616"/>
                  </a:cubicBezTo>
                  <a:cubicBezTo>
                    <a:pt x="17985" y="11624"/>
                    <a:pt x="17958" y="11651"/>
                    <a:pt x="17958" y="11669"/>
                  </a:cubicBezTo>
                  <a:cubicBezTo>
                    <a:pt x="17940" y="11714"/>
                    <a:pt x="17931" y="11767"/>
                    <a:pt x="17931" y="11812"/>
                  </a:cubicBezTo>
                  <a:cubicBezTo>
                    <a:pt x="17940" y="11839"/>
                    <a:pt x="17958" y="11874"/>
                    <a:pt x="17985" y="11892"/>
                  </a:cubicBezTo>
                  <a:cubicBezTo>
                    <a:pt x="18012" y="11919"/>
                    <a:pt x="18038" y="11946"/>
                    <a:pt x="18083" y="11946"/>
                  </a:cubicBezTo>
                  <a:cubicBezTo>
                    <a:pt x="18086" y="11943"/>
                    <a:pt x="18090" y="11942"/>
                    <a:pt x="18094" y="11942"/>
                  </a:cubicBezTo>
                  <a:cubicBezTo>
                    <a:pt x="18103" y="11942"/>
                    <a:pt x="18113" y="11946"/>
                    <a:pt x="18119" y="11946"/>
                  </a:cubicBezTo>
                  <a:cubicBezTo>
                    <a:pt x="18129" y="11950"/>
                    <a:pt x="18139" y="11951"/>
                    <a:pt x="18149" y="11951"/>
                  </a:cubicBezTo>
                  <a:cubicBezTo>
                    <a:pt x="18183" y="11951"/>
                    <a:pt x="18216" y="11931"/>
                    <a:pt x="18244" y="11910"/>
                  </a:cubicBezTo>
                  <a:cubicBezTo>
                    <a:pt x="18270" y="11892"/>
                    <a:pt x="18315" y="11856"/>
                    <a:pt x="18306" y="11812"/>
                  </a:cubicBezTo>
                  <a:cubicBezTo>
                    <a:pt x="18297" y="11803"/>
                    <a:pt x="18306" y="11794"/>
                    <a:pt x="18306" y="11785"/>
                  </a:cubicBezTo>
                  <a:cubicBezTo>
                    <a:pt x="18333" y="11705"/>
                    <a:pt x="18288" y="11651"/>
                    <a:pt x="18226" y="11598"/>
                  </a:cubicBezTo>
                  <a:cubicBezTo>
                    <a:pt x="18226" y="11589"/>
                    <a:pt x="18208" y="11589"/>
                    <a:pt x="18199" y="11589"/>
                  </a:cubicBezTo>
                  <a:cubicBezTo>
                    <a:pt x="18172" y="11580"/>
                    <a:pt x="18145" y="11580"/>
                    <a:pt x="18119" y="11580"/>
                  </a:cubicBezTo>
                  <a:cubicBezTo>
                    <a:pt x="18109" y="11576"/>
                    <a:pt x="18099" y="11574"/>
                    <a:pt x="18090" y="11574"/>
                  </a:cubicBezTo>
                  <a:close/>
                  <a:moveTo>
                    <a:pt x="18806" y="11589"/>
                  </a:moveTo>
                  <a:cubicBezTo>
                    <a:pt x="18761" y="11607"/>
                    <a:pt x="18707" y="11598"/>
                    <a:pt x="18663" y="11624"/>
                  </a:cubicBezTo>
                  <a:cubicBezTo>
                    <a:pt x="18609" y="11660"/>
                    <a:pt x="18609" y="11714"/>
                    <a:pt x="18583" y="11758"/>
                  </a:cubicBezTo>
                  <a:cubicBezTo>
                    <a:pt x="18600" y="11803"/>
                    <a:pt x="18583" y="11847"/>
                    <a:pt x="18609" y="11892"/>
                  </a:cubicBezTo>
                  <a:cubicBezTo>
                    <a:pt x="18645" y="11946"/>
                    <a:pt x="18699" y="11955"/>
                    <a:pt x="18752" y="11981"/>
                  </a:cubicBezTo>
                  <a:cubicBezTo>
                    <a:pt x="18788" y="11963"/>
                    <a:pt x="18832" y="11981"/>
                    <a:pt x="18877" y="11955"/>
                  </a:cubicBezTo>
                  <a:cubicBezTo>
                    <a:pt x="18930" y="11928"/>
                    <a:pt x="18939" y="11865"/>
                    <a:pt x="18975" y="11821"/>
                  </a:cubicBezTo>
                  <a:cubicBezTo>
                    <a:pt x="18957" y="11776"/>
                    <a:pt x="18966" y="11723"/>
                    <a:pt x="18939" y="11678"/>
                  </a:cubicBezTo>
                  <a:cubicBezTo>
                    <a:pt x="18904" y="11624"/>
                    <a:pt x="18850" y="11616"/>
                    <a:pt x="18806" y="11589"/>
                  </a:cubicBezTo>
                  <a:close/>
                  <a:moveTo>
                    <a:pt x="19475" y="11633"/>
                  </a:moveTo>
                  <a:cubicBezTo>
                    <a:pt x="19430" y="11651"/>
                    <a:pt x="19377" y="11633"/>
                    <a:pt x="19332" y="11669"/>
                  </a:cubicBezTo>
                  <a:cubicBezTo>
                    <a:pt x="19278" y="11696"/>
                    <a:pt x="19269" y="11758"/>
                    <a:pt x="19243" y="11803"/>
                  </a:cubicBezTo>
                  <a:cubicBezTo>
                    <a:pt x="19261" y="11847"/>
                    <a:pt x="19252" y="11901"/>
                    <a:pt x="19287" y="11955"/>
                  </a:cubicBezTo>
                  <a:cubicBezTo>
                    <a:pt x="19323" y="11990"/>
                    <a:pt x="19377" y="11999"/>
                    <a:pt x="19412" y="12026"/>
                  </a:cubicBezTo>
                  <a:cubicBezTo>
                    <a:pt x="19457" y="12008"/>
                    <a:pt x="19501" y="12026"/>
                    <a:pt x="19546" y="11990"/>
                  </a:cubicBezTo>
                  <a:cubicBezTo>
                    <a:pt x="19600" y="11963"/>
                    <a:pt x="19608" y="11901"/>
                    <a:pt x="19635" y="11856"/>
                  </a:cubicBezTo>
                  <a:cubicBezTo>
                    <a:pt x="19617" y="11821"/>
                    <a:pt x="19635" y="11776"/>
                    <a:pt x="19608" y="11732"/>
                  </a:cubicBezTo>
                  <a:cubicBezTo>
                    <a:pt x="19582" y="11669"/>
                    <a:pt x="19519" y="11660"/>
                    <a:pt x="19475" y="11633"/>
                  </a:cubicBezTo>
                  <a:close/>
                  <a:moveTo>
                    <a:pt x="13764" y="11692"/>
                  </a:moveTo>
                  <a:cubicBezTo>
                    <a:pt x="13729" y="11692"/>
                    <a:pt x="13703" y="11703"/>
                    <a:pt x="13676" y="11723"/>
                  </a:cubicBezTo>
                  <a:cubicBezTo>
                    <a:pt x="13640" y="11749"/>
                    <a:pt x="13614" y="11785"/>
                    <a:pt x="13614" y="11830"/>
                  </a:cubicBezTo>
                  <a:cubicBezTo>
                    <a:pt x="13596" y="11937"/>
                    <a:pt x="13649" y="12008"/>
                    <a:pt x="13747" y="12026"/>
                  </a:cubicBezTo>
                  <a:cubicBezTo>
                    <a:pt x="13755" y="12027"/>
                    <a:pt x="13763" y="12027"/>
                    <a:pt x="13770" y="12027"/>
                  </a:cubicBezTo>
                  <a:cubicBezTo>
                    <a:pt x="13864" y="12027"/>
                    <a:pt x="13927" y="11974"/>
                    <a:pt x="13944" y="11883"/>
                  </a:cubicBezTo>
                  <a:cubicBezTo>
                    <a:pt x="13953" y="11776"/>
                    <a:pt x="13899" y="11714"/>
                    <a:pt x="13801" y="11696"/>
                  </a:cubicBezTo>
                  <a:cubicBezTo>
                    <a:pt x="13787" y="11694"/>
                    <a:pt x="13775" y="11692"/>
                    <a:pt x="13764" y="11692"/>
                  </a:cubicBezTo>
                  <a:close/>
                  <a:moveTo>
                    <a:pt x="20135" y="11660"/>
                  </a:moveTo>
                  <a:cubicBezTo>
                    <a:pt x="20081" y="11678"/>
                    <a:pt x="20019" y="11669"/>
                    <a:pt x="19974" y="11714"/>
                  </a:cubicBezTo>
                  <a:cubicBezTo>
                    <a:pt x="19939" y="11749"/>
                    <a:pt x="19939" y="11794"/>
                    <a:pt x="19912" y="11830"/>
                  </a:cubicBezTo>
                  <a:cubicBezTo>
                    <a:pt x="19930" y="11883"/>
                    <a:pt x="19921" y="11937"/>
                    <a:pt x="19965" y="11981"/>
                  </a:cubicBezTo>
                  <a:cubicBezTo>
                    <a:pt x="19992" y="12026"/>
                    <a:pt x="20046" y="12026"/>
                    <a:pt x="20081" y="12053"/>
                  </a:cubicBezTo>
                  <a:cubicBezTo>
                    <a:pt x="20126" y="12035"/>
                    <a:pt x="20179" y="12044"/>
                    <a:pt x="20224" y="12017"/>
                  </a:cubicBezTo>
                  <a:cubicBezTo>
                    <a:pt x="20278" y="11981"/>
                    <a:pt x="20278" y="11928"/>
                    <a:pt x="20304" y="11883"/>
                  </a:cubicBezTo>
                  <a:cubicBezTo>
                    <a:pt x="20286" y="11830"/>
                    <a:pt x="20304" y="11776"/>
                    <a:pt x="20260" y="11732"/>
                  </a:cubicBezTo>
                  <a:cubicBezTo>
                    <a:pt x="20224" y="11687"/>
                    <a:pt x="20170" y="11687"/>
                    <a:pt x="20135" y="11660"/>
                  </a:cubicBezTo>
                  <a:close/>
                  <a:moveTo>
                    <a:pt x="14470" y="11732"/>
                  </a:moveTo>
                  <a:cubicBezTo>
                    <a:pt x="14416" y="11732"/>
                    <a:pt x="14381" y="11732"/>
                    <a:pt x="14336" y="11767"/>
                  </a:cubicBezTo>
                  <a:cubicBezTo>
                    <a:pt x="14300" y="11794"/>
                    <a:pt x="14283" y="11830"/>
                    <a:pt x="14283" y="11874"/>
                  </a:cubicBezTo>
                  <a:cubicBezTo>
                    <a:pt x="14265" y="11981"/>
                    <a:pt x="14318" y="12053"/>
                    <a:pt x="14416" y="12062"/>
                  </a:cubicBezTo>
                  <a:cubicBezTo>
                    <a:pt x="14430" y="12064"/>
                    <a:pt x="14443" y="12065"/>
                    <a:pt x="14456" y="12065"/>
                  </a:cubicBezTo>
                  <a:cubicBezTo>
                    <a:pt x="14541" y="12065"/>
                    <a:pt x="14596" y="12013"/>
                    <a:pt x="14604" y="11928"/>
                  </a:cubicBezTo>
                  <a:cubicBezTo>
                    <a:pt x="14622" y="11821"/>
                    <a:pt x="14568" y="11749"/>
                    <a:pt x="14470" y="11732"/>
                  </a:cubicBezTo>
                  <a:close/>
                  <a:moveTo>
                    <a:pt x="15106" y="11746"/>
                  </a:moveTo>
                  <a:cubicBezTo>
                    <a:pt x="15070" y="11746"/>
                    <a:pt x="15032" y="11758"/>
                    <a:pt x="15005" y="11785"/>
                  </a:cubicBezTo>
                  <a:cubicBezTo>
                    <a:pt x="14970" y="11812"/>
                    <a:pt x="14943" y="11856"/>
                    <a:pt x="14934" y="11901"/>
                  </a:cubicBezTo>
                  <a:cubicBezTo>
                    <a:pt x="14925" y="11937"/>
                    <a:pt x="14934" y="11990"/>
                    <a:pt x="14961" y="12035"/>
                  </a:cubicBezTo>
                  <a:cubicBezTo>
                    <a:pt x="14987" y="12071"/>
                    <a:pt x="15041" y="12088"/>
                    <a:pt x="15085" y="12106"/>
                  </a:cubicBezTo>
                  <a:cubicBezTo>
                    <a:pt x="15130" y="12097"/>
                    <a:pt x="15184" y="12097"/>
                    <a:pt x="15219" y="12071"/>
                  </a:cubicBezTo>
                  <a:cubicBezTo>
                    <a:pt x="15255" y="12044"/>
                    <a:pt x="15282" y="11999"/>
                    <a:pt x="15291" y="11955"/>
                  </a:cubicBezTo>
                  <a:cubicBezTo>
                    <a:pt x="15291" y="11919"/>
                    <a:pt x="15282" y="11865"/>
                    <a:pt x="15255" y="11821"/>
                  </a:cubicBezTo>
                  <a:cubicBezTo>
                    <a:pt x="15228" y="11785"/>
                    <a:pt x="15184" y="11758"/>
                    <a:pt x="15139" y="11749"/>
                  </a:cubicBezTo>
                  <a:cubicBezTo>
                    <a:pt x="15128" y="11747"/>
                    <a:pt x="15117" y="11746"/>
                    <a:pt x="15106" y="11746"/>
                  </a:cubicBezTo>
                  <a:close/>
                  <a:moveTo>
                    <a:pt x="15799" y="11794"/>
                  </a:moveTo>
                  <a:cubicBezTo>
                    <a:pt x="15755" y="11794"/>
                    <a:pt x="15701" y="11794"/>
                    <a:pt x="15665" y="11830"/>
                  </a:cubicBezTo>
                  <a:cubicBezTo>
                    <a:pt x="15630" y="11856"/>
                    <a:pt x="15612" y="11910"/>
                    <a:pt x="15594" y="11946"/>
                  </a:cubicBezTo>
                  <a:cubicBezTo>
                    <a:pt x="15603" y="11999"/>
                    <a:pt x="15603" y="12053"/>
                    <a:pt x="15639" y="12088"/>
                  </a:cubicBezTo>
                  <a:cubicBezTo>
                    <a:pt x="15674" y="12124"/>
                    <a:pt x="15710" y="12151"/>
                    <a:pt x="15755" y="12151"/>
                  </a:cubicBezTo>
                  <a:cubicBezTo>
                    <a:pt x="15799" y="12151"/>
                    <a:pt x="15853" y="12142"/>
                    <a:pt x="15888" y="12115"/>
                  </a:cubicBezTo>
                  <a:cubicBezTo>
                    <a:pt x="15915" y="12097"/>
                    <a:pt x="15960" y="12017"/>
                    <a:pt x="15960" y="11990"/>
                  </a:cubicBezTo>
                  <a:cubicBezTo>
                    <a:pt x="15951" y="11946"/>
                    <a:pt x="15951" y="11892"/>
                    <a:pt x="15915" y="11856"/>
                  </a:cubicBezTo>
                  <a:cubicBezTo>
                    <a:pt x="15879" y="11821"/>
                    <a:pt x="15844" y="11794"/>
                    <a:pt x="15799" y="11794"/>
                  </a:cubicBezTo>
                  <a:close/>
                  <a:moveTo>
                    <a:pt x="13406" y="12009"/>
                  </a:moveTo>
                  <a:cubicBezTo>
                    <a:pt x="13398" y="12009"/>
                    <a:pt x="13390" y="12011"/>
                    <a:pt x="13382" y="12017"/>
                  </a:cubicBezTo>
                  <a:cubicBezTo>
                    <a:pt x="13373" y="12026"/>
                    <a:pt x="13364" y="12026"/>
                    <a:pt x="13355" y="12026"/>
                  </a:cubicBezTo>
                  <a:cubicBezTo>
                    <a:pt x="13364" y="12026"/>
                    <a:pt x="13373" y="12035"/>
                    <a:pt x="13373" y="12044"/>
                  </a:cubicBezTo>
                  <a:cubicBezTo>
                    <a:pt x="13435" y="12088"/>
                    <a:pt x="13515" y="12115"/>
                    <a:pt x="13578" y="12169"/>
                  </a:cubicBezTo>
                  <a:lnTo>
                    <a:pt x="13596" y="12169"/>
                  </a:lnTo>
                  <a:cubicBezTo>
                    <a:pt x="13596" y="12160"/>
                    <a:pt x="13605" y="12151"/>
                    <a:pt x="13605" y="12142"/>
                  </a:cubicBezTo>
                  <a:cubicBezTo>
                    <a:pt x="13587" y="12115"/>
                    <a:pt x="13569" y="12079"/>
                    <a:pt x="13542" y="12053"/>
                  </a:cubicBezTo>
                  <a:cubicBezTo>
                    <a:pt x="13524" y="12026"/>
                    <a:pt x="13489" y="12017"/>
                    <a:pt x="13444" y="12017"/>
                  </a:cubicBezTo>
                  <a:cubicBezTo>
                    <a:pt x="13432" y="12017"/>
                    <a:pt x="13420" y="12009"/>
                    <a:pt x="13406" y="12009"/>
                  </a:cubicBezTo>
                  <a:close/>
                  <a:moveTo>
                    <a:pt x="16433" y="11815"/>
                  </a:moveTo>
                  <a:cubicBezTo>
                    <a:pt x="16346" y="11815"/>
                    <a:pt x="16278" y="11881"/>
                    <a:pt x="16263" y="11972"/>
                  </a:cubicBezTo>
                  <a:cubicBezTo>
                    <a:pt x="16254" y="12079"/>
                    <a:pt x="16308" y="12160"/>
                    <a:pt x="16415" y="12178"/>
                  </a:cubicBezTo>
                  <a:cubicBezTo>
                    <a:pt x="16427" y="12180"/>
                    <a:pt x="16439" y="12181"/>
                    <a:pt x="16451" y="12181"/>
                  </a:cubicBezTo>
                  <a:cubicBezTo>
                    <a:pt x="16541" y="12181"/>
                    <a:pt x="16613" y="12121"/>
                    <a:pt x="16629" y="12026"/>
                  </a:cubicBezTo>
                  <a:cubicBezTo>
                    <a:pt x="16638" y="11919"/>
                    <a:pt x="16584" y="11839"/>
                    <a:pt x="16477" y="11821"/>
                  </a:cubicBezTo>
                  <a:cubicBezTo>
                    <a:pt x="16462" y="11817"/>
                    <a:pt x="16447" y="11815"/>
                    <a:pt x="16433" y="11815"/>
                  </a:cubicBezTo>
                  <a:close/>
                  <a:moveTo>
                    <a:pt x="17117" y="11856"/>
                  </a:moveTo>
                  <a:cubicBezTo>
                    <a:pt x="17020" y="11856"/>
                    <a:pt x="16949" y="11917"/>
                    <a:pt x="16932" y="12017"/>
                  </a:cubicBezTo>
                  <a:cubicBezTo>
                    <a:pt x="16923" y="12071"/>
                    <a:pt x="16932" y="12115"/>
                    <a:pt x="16968" y="12151"/>
                  </a:cubicBezTo>
                  <a:cubicBezTo>
                    <a:pt x="16995" y="12195"/>
                    <a:pt x="17030" y="12222"/>
                    <a:pt x="17084" y="12222"/>
                  </a:cubicBezTo>
                  <a:cubicBezTo>
                    <a:pt x="17095" y="12224"/>
                    <a:pt x="17106" y="12225"/>
                    <a:pt x="17116" y="12225"/>
                  </a:cubicBezTo>
                  <a:cubicBezTo>
                    <a:pt x="17209" y="12225"/>
                    <a:pt x="17282" y="12158"/>
                    <a:pt x="17298" y="12062"/>
                  </a:cubicBezTo>
                  <a:cubicBezTo>
                    <a:pt x="17307" y="12008"/>
                    <a:pt x="17289" y="11963"/>
                    <a:pt x="17253" y="11928"/>
                  </a:cubicBezTo>
                  <a:cubicBezTo>
                    <a:pt x="17227" y="11883"/>
                    <a:pt x="17191" y="11865"/>
                    <a:pt x="17137" y="11856"/>
                  </a:cubicBezTo>
                  <a:cubicBezTo>
                    <a:pt x="17131" y="11856"/>
                    <a:pt x="17124" y="11856"/>
                    <a:pt x="17117" y="11856"/>
                  </a:cubicBezTo>
                  <a:close/>
                  <a:moveTo>
                    <a:pt x="17756" y="11880"/>
                  </a:moveTo>
                  <a:cubicBezTo>
                    <a:pt x="17664" y="11880"/>
                    <a:pt x="17591" y="11947"/>
                    <a:pt x="17583" y="12035"/>
                  </a:cubicBezTo>
                  <a:cubicBezTo>
                    <a:pt x="17566" y="12151"/>
                    <a:pt x="17637" y="12240"/>
                    <a:pt x="17735" y="12249"/>
                  </a:cubicBezTo>
                  <a:cubicBezTo>
                    <a:pt x="17745" y="12251"/>
                    <a:pt x="17755" y="12252"/>
                    <a:pt x="17765" y="12252"/>
                  </a:cubicBezTo>
                  <a:cubicBezTo>
                    <a:pt x="17853" y="12252"/>
                    <a:pt x="17933" y="12184"/>
                    <a:pt x="17949" y="12088"/>
                  </a:cubicBezTo>
                  <a:cubicBezTo>
                    <a:pt x="17958" y="11990"/>
                    <a:pt x="17896" y="11892"/>
                    <a:pt x="17789" y="11883"/>
                  </a:cubicBezTo>
                  <a:cubicBezTo>
                    <a:pt x="17777" y="11881"/>
                    <a:pt x="17767" y="11880"/>
                    <a:pt x="17756" y="11880"/>
                  </a:cubicBezTo>
                  <a:close/>
                  <a:moveTo>
                    <a:pt x="18458" y="11910"/>
                  </a:moveTo>
                  <a:cubicBezTo>
                    <a:pt x="18404" y="11928"/>
                    <a:pt x="18342" y="11919"/>
                    <a:pt x="18297" y="11963"/>
                  </a:cubicBezTo>
                  <a:cubicBezTo>
                    <a:pt x="18261" y="11999"/>
                    <a:pt x="18252" y="12053"/>
                    <a:pt x="18226" y="12088"/>
                  </a:cubicBezTo>
                  <a:cubicBezTo>
                    <a:pt x="18244" y="12142"/>
                    <a:pt x="18244" y="12204"/>
                    <a:pt x="18288" y="12249"/>
                  </a:cubicBezTo>
                  <a:cubicBezTo>
                    <a:pt x="18324" y="12276"/>
                    <a:pt x="18368" y="12276"/>
                    <a:pt x="18404" y="12302"/>
                  </a:cubicBezTo>
                  <a:cubicBezTo>
                    <a:pt x="18415" y="12292"/>
                    <a:pt x="18426" y="12290"/>
                    <a:pt x="18438" y="12290"/>
                  </a:cubicBezTo>
                  <a:cubicBezTo>
                    <a:pt x="18448" y="12290"/>
                    <a:pt x="18458" y="12291"/>
                    <a:pt x="18468" y="12291"/>
                  </a:cubicBezTo>
                  <a:cubicBezTo>
                    <a:pt x="18477" y="12291"/>
                    <a:pt x="18485" y="12290"/>
                    <a:pt x="18493" y="12285"/>
                  </a:cubicBezTo>
                  <a:cubicBezTo>
                    <a:pt x="18520" y="12276"/>
                    <a:pt x="18547" y="12258"/>
                    <a:pt x="18565" y="12249"/>
                  </a:cubicBezTo>
                  <a:cubicBezTo>
                    <a:pt x="18583" y="12240"/>
                    <a:pt x="18591" y="12222"/>
                    <a:pt x="18600" y="12204"/>
                  </a:cubicBezTo>
                  <a:cubicBezTo>
                    <a:pt x="18609" y="12178"/>
                    <a:pt x="18618" y="12151"/>
                    <a:pt x="18618" y="12133"/>
                  </a:cubicBezTo>
                  <a:cubicBezTo>
                    <a:pt x="18618" y="12079"/>
                    <a:pt x="18618" y="12026"/>
                    <a:pt x="18574" y="11981"/>
                  </a:cubicBezTo>
                  <a:cubicBezTo>
                    <a:pt x="18538" y="11937"/>
                    <a:pt x="18493" y="11937"/>
                    <a:pt x="18458" y="11910"/>
                  </a:cubicBezTo>
                  <a:close/>
                  <a:moveTo>
                    <a:pt x="19127" y="11937"/>
                  </a:moveTo>
                  <a:cubicBezTo>
                    <a:pt x="19082" y="11955"/>
                    <a:pt x="19029" y="11946"/>
                    <a:pt x="18984" y="11972"/>
                  </a:cubicBezTo>
                  <a:cubicBezTo>
                    <a:pt x="18930" y="12008"/>
                    <a:pt x="18930" y="12062"/>
                    <a:pt x="18895" y="12106"/>
                  </a:cubicBezTo>
                  <a:cubicBezTo>
                    <a:pt x="18913" y="12151"/>
                    <a:pt x="18904" y="12204"/>
                    <a:pt x="18939" y="12249"/>
                  </a:cubicBezTo>
                  <a:cubicBezTo>
                    <a:pt x="18966" y="12294"/>
                    <a:pt x="19029" y="12302"/>
                    <a:pt x="19064" y="12329"/>
                  </a:cubicBezTo>
                  <a:cubicBezTo>
                    <a:pt x="19109" y="12311"/>
                    <a:pt x="19162" y="12329"/>
                    <a:pt x="19207" y="12302"/>
                  </a:cubicBezTo>
                  <a:cubicBezTo>
                    <a:pt x="19261" y="12267"/>
                    <a:pt x="19261" y="12204"/>
                    <a:pt x="19296" y="12169"/>
                  </a:cubicBezTo>
                  <a:cubicBezTo>
                    <a:pt x="19278" y="12124"/>
                    <a:pt x="19287" y="12079"/>
                    <a:pt x="19269" y="12035"/>
                  </a:cubicBezTo>
                  <a:cubicBezTo>
                    <a:pt x="19234" y="11981"/>
                    <a:pt x="19180" y="11972"/>
                    <a:pt x="19127" y="11937"/>
                  </a:cubicBezTo>
                  <a:close/>
                  <a:moveTo>
                    <a:pt x="20455" y="12004"/>
                  </a:moveTo>
                  <a:cubicBezTo>
                    <a:pt x="20452" y="12004"/>
                    <a:pt x="20450" y="12005"/>
                    <a:pt x="20447" y="12008"/>
                  </a:cubicBezTo>
                  <a:cubicBezTo>
                    <a:pt x="20438" y="12017"/>
                    <a:pt x="20429" y="12017"/>
                    <a:pt x="20420" y="12017"/>
                  </a:cubicBezTo>
                  <a:cubicBezTo>
                    <a:pt x="20331" y="12017"/>
                    <a:pt x="20278" y="12053"/>
                    <a:pt x="20251" y="12151"/>
                  </a:cubicBezTo>
                  <a:cubicBezTo>
                    <a:pt x="20233" y="12204"/>
                    <a:pt x="20242" y="12267"/>
                    <a:pt x="20278" y="12320"/>
                  </a:cubicBezTo>
                  <a:cubicBezTo>
                    <a:pt x="20278" y="12320"/>
                    <a:pt x="20278" y="12329"/>
                    <a:pt x="20286" y="12338"/>
                  </a:cubicBezTo>
                  <a:cubicBezTo>
                    <a:pt x="20286" y="12329"/>
                    <a:pt x="20295" y="12320"/>
                    <a:pt x="20295" y="12320"/>
                  </a:cubicBezTo>
                  <a:cubicBezTo>
                    <a:pt x="20358" y="12231"/>
                    <a:pt x="20411" y="12142"/>
                    <a:pt x="20474" y="12062"/>
                  </a:cubicBezTo>
                  <a:cubicBezTo>
                    <a:pt x="20492" y="12044"/>
                    <a:pt x="20492" y="12035"/>
                    <a:pt x="20474" y="12017"/>
                  </a:cubicBezTo>
                  <a:cubicBezTo>
                    <a:pt x="20467" y="12011"/>
                    <a:pt x="20461" y="12004"/>
                    <a:pt x="20455" y="12004"/>
                  </a:cubicBezTo>
                  <a:close/>
                  <a:moveTo>
                    <a:pt x="19796" y="11981"/>
                  </a:moveTo>
                  <a:cubicBezTo>
                    <a:pt x="19751" y="11999"/>
                    <a:pt x="19698" y="11981"/>
                    <a:pt x="19653" y="12017"/>
                  </a:cubicBezTo>
                  <a:cubicBezTo>
                    <a:pt x="19600" y="12044"/>
                    <a:pt x="19591" y="12106"/>
                    <a:pt x="19564" y="12151"/>
                  </a:cubicBezTo>
                  <a:cubicBezTo>
                    <a:pt x="19582" y="12195"/>
                    <a:pt x="19573" y="12249"/>
                    <a:pt x="19608" y="12302"/>
                  </a:cubicBezTo>
                  <a:cubicBezTo>
                    <a:pt x="19644" y="12338"/>
                    <a:pt x="19698" y="12347"/>
                    <a:pt x="19733" y="12374"/>
                  </a:cubicBezTo>
                  <a:cubicBezTo>
                    <a:pt x="19778" y="12356"/>
                    <a:pt x="19823" y="12365"/>
                    <a:pt x="19867" y="12338"/>
                  </a:cubicBezTo>
                  <a:cubicBezTo>
                    <a:pt x="19921" y="12311"/>
                    <a:pt x="19930" y="12249"/>
                    <a:pt x="19956" y="12204"/>
                  </a:cubicBezTo>
                  <a:cubicBezTo>
                    <a:pt x="19939" y="12169"/>
                    <a:pt x="19956" y="12124"/>
                    <a:pt x="19930" y="12079"/>
                  </a:cubicBezTo>
                  <a:cubicBezTo>
                    <a:pt x="19903" y="12017"/>
                    <a:pt x="19840" y="12008"/>
                    <a:pt x="19796" y="11981"/>
                  </a:cubicBezTo>
                  <a:close/>
                  <a:moveTo>
                    <a:pt x="14083" y="12040"/>
                  </a:moveTo>
                  <a:cubicBezTo>
                    <a:pt x="13998" y="12040"/>
                    <a:pt x="13942" y="12093"/>
                    <a:pt x="13935" y="12186"/>
                  </a:cubicBezTo>
                  <a:cubicBezTo>
                    <a:pt x="13917" y="12285"/>
                    <a:pt x="13970" y="12356"/>
                    <a:pt x="14077" y="12374"/>
                  </a:cubicBezTo>
                  <a:cubicBezTo>
                    <a:pt x="14084" y="12374"/>
                    <a:pt x="14091" y="12375"/>
                    <a:pt x="14098" y="12375"/>
                  </a:cubicBezTo>
                  <a:cubicBezTo>
                    <a:pt x="14186" y="12375"/>
                    <a:pt x="14248" y="12322"/>
                    <a:pt x="14265" y="12231"/>
                  </a:cubicBezTo>
                  <a:cubicBezTo>
                    <a:pt x="14274" y="12124"/>
                    <a:pt x="14220" y="12053"/>
                    <a:pt x="14122" y="12044"/>
                  </a:cubicBezTo>
                  <a:cubicBezTo>
                    <a:pt x="14108" y="12041"/>
                    <a:pt x="14095" y="12040"/>
                    <a:pt x="14083" y="12040"/>
                  </a:cubicBezTo>
                  <a:close/>
                  <a:moveTo>
                    <a:pt x="14755" y="12077"/>
                  </a:moveTo>
                  <a:cubicBezTo>
                    <a:pt x="14716" y="12077"/>
                    <a:pt x="14687" y="12093"/>
                    <a:pt x="14657" y="12115"/>
                  </a:cubicBezTo>
                  <a:cubicBezTo>
                    <a:pt x="14586" y="12160"/>
                    <a:pt x="14604" y="12240"/>
                    <a:pt x="14586" y="12302"/>
                  </a:cubicBezTo>
                  <a:cubicBezTo>
                    <a:pt x="14613" y="12329"/>
                    <a:pt x="14631" y="12365"/>
                    <a:pt x="14657" y="12392"/>
                  </a:cubicBezTo>
                  <a:cubicBezTo>
                    <a:pt x="14675" y="12401"/>
                    <a:pt x="14702" y="12401"/>
                    <a:pt x="14720" y="12410"/>
                  </a:cubicBezTo>
                  <a:lnTo>
                    <a:pt x="14738" y="12410"/>
                  </a:lnTo>
                  <a:cubicBezTo>
                    <a:pt x="14754" y="12418"/>
                    <a:pt x="14769" y="12421"/>
                    <a:pt x="14783" y="12421"/>
                  </a:cubicBezTo>
                  <a:cubicBezTo>
                    <a:pt x="14830" y="12421"/>
                    <a:pt x="14866" y="12383"/>
                    <a:pt x="14907" y="12356"/>
                  </a:cubicBezTo>
                  <a:cubicBezTo>
                    <a:pt x="14916" y="12347"/>
                    <a:pt x="14916" y="12338"/>
                    <a:pt x="14925" y="12329"/>
                  </a:cubicBezTo>
                  <a:cubicBezTo>
                    <a:pt x="14925" y="12302"/>
                    <a:pt x="14925" y="12285"/>
                    <a:pt x="14934" y="12258"/>
                  </a:cubicBezTo>
                  <a:cubicBezTo>
                    <a:pt x="14961" y="12195"/>
                    <a:pt x="14898" y="12151"/>
                    <a:pt x="14862" y="12106"/>
                  </a:cubicBezTo>
                  <a:cubicBezTo>
                    <a:pt x="14862" y="12097"/>
                    <a:pt x="14845" y="12097"/>
                    <a:pt x="14836" y="12088"/>
                  </a:cubicBezTo>
                  <a:cubicBezTo>
                    <a:pt x="14818" y="12088"/>
                    <a:pt x="14800" y="12088"/>
                    <a:pt x="14782" y="12079"/>
                  </a:cubicBezTo>
                  <a:cubicBezTo>
                    <a:pt x="14773" y="12078"/>
                    <a:pt x="14764" y="12077"/>
                    <a:pt x="14755" y="12077"/>
                  </a:cubicBezTo>
                  <a:close/>
                  <a:moveTo>
                    <a:pt x="15440" y="12113"/>
                  </a:moveTo>
                  <a:cubicBezTo>
                    <a:pt x="15403" y="12113"/>
                    <a:pt x="15341" y="12127"/>
                    <a:pt x="15326" y="12142"/>
                  </a:cubicBezTo>
                  <a:cubicBezTo>
                    <a:pt x="15282" y="12169"/>
                    <a:pt x="15264" y="12213"/>
                    <a:pt x="15255" y="12258"/>
                  </a:cubicBezTo>
                  <a:cubicBezTo>
                    <a:pt x="15237" y="12302"/>
                    <a:pt x="15255" y="12356"/>
                    <a:pt x="15282" y="12392"/>
                  </a:cubicBezTo>
                  <a:cubicBezTo>
                    <a:pt x="15309" y="12436"/>
                    <a:pt x="15362" y="12445"/>
                    <a:pt x="15398" y="12472"/>
                  </a:cubicBezTo>
                  <a:cubicBezTo>
                    <a:pt x="15451" y="12463"/>
                    <a:pt x="15496" y="12463"/>
                    <a:pt x="15532" y="12436"/>
                  </a:cubicBezTo>
                  <a:cubicBezTo>
                    <a:pt x="15576" y="12410"/>
                    <a:pt x="15594" y="12365"/>
                    <a:pt x="15603" y="12320"/>
                  </a:cubicBezTo>
                  <a:cubicBezTo>
                    <a:pt x="15621" y="12276"/>
                    <a:pt x="15603" y="12231"/>
                    <a:pt x="15576" y="12186"/>
                  </a:cubicBezTo>
                  <a:cubicBezTo>
                    <a:pt x="15549" y="12142"/>
                    <a:pt x="15505" y="12133"/>
                    <a:pt x="15460" y="12115"/>
                  </a:cubicBezTo>
                  <a:cubicBezTo>
                    <a:pt x="15455" y="12113"/>
                    <a:pt x="15448" y="12113"/>
                    <a:pt x="15440" y="12113"/>
                  </a:cubicBezTo>
                  <a:close/>
                  <a:moveTo>
                    <a:pt x="16104" y="12132"/>
                  </a:moveTo>
                  <a:cubicBezTo>
                    <a:pt x="16004" y="12132"/>
                    <a:pt x="15924" y="12209"/>
                    <a:pt x="15915" y="12302"/>
                  </a:cubicBezTo>
                  <a:cubicBezTo>
                    <a:pt x="15915" y="12392"/>
                    <a:pt x="15960" y="12481"/>
                    <a:pt x="16076" y="12499"/>
                  </a:cubicBezTo>
                  <a:cubicBezTo>
                    <a:pt x="16081" y="12499"/>
                    <a:pt x="16087" y="12499"/>
                    <a:pt x="16092" y="12499"/>
                  </a:cubicBezTo>
                  <a:cubicBezTo>
                    <a:pt x="16192" y="12499"/>
                    <a:pt x="16272" y="12423"/>
                    <a:pt x="16281" y="12338"/>
                  </a:cubicBezTo>
                  <a:cubicBezTo>
                    <a:pt x="16281" y="12240"/>
                    <a:pt x="16236" y="12151"/>
                    <a:pt x="16120" y="12133"/>
                  </a:cubicBezTo>
                  <a:cubicBezTo>
                    <a:pt x="16115" y="12133"/>
                    <a:pt x="16109" y="12132"/>
                    <a:pt x="16104" y="12132"/>
                  </a:cubicBezTo>
                  <a:close/>
                  <a:moveTo>
                    <a:pt x="16744" y="12175"/>
                  </a:moveTo>
                  <a:cubicBezTo>
                    <a:pt x="16703" y="12175"/>
                    <a:pt x="16667" y="12191"/>
                    <a:pt x="16638" y="12213"/>
                  </a:cubicBezTo>
                  <a:cubicBezTo>
                    <a:pt x="16593" y="12249"/>
                    <a:pt x="16566" y="12276"/>
                    <a:pt x="16566" y="12329"/>
                  </a:cubicBezTo>
                  <a:cubicBezTo>
                    <a:pt x="16549" y="12383"/>
                    <a:pt x="16566" y="12427"/>
                    <a:pt x="16602" y="12463"/>
                  </a:cubicBezTo>
                  <a:cubicBezTo>
                    <a:pt x="16629" y="12508"/>
                    <a:pt x="16673" y="12534"/>
                    <a:pt x="16727" y="12543"/>
                  </a:cubicBezTo>
                  <a:cubicBezTo>
                    <a:pt x="16736" y="12545"/>
                    <a:pt x="16745" y="12546"/>
                    <a:pt x="16754" y="12546"/>
                  </a:cubicBezTo>
                  <a:cubicBezTo>
                    <a:pt x="16793" y="12546"/>
                    <a:pt x="16824" y="12530"/>
                    <a:pt x="16861" y="12508"/>
                  </a:cubicBezTo>
                  <a:cubicBezTo>
                    <a:pt x="16896" y="12472"/>
                    <a:pt x="16923" y="12436"/>
                    <a:pt x="16932" y="12383"/>
                  </a:cubicBezTo>
                  <a:cubicBezTo>
                    <a:pt x="16941" y="12329"/>
                    <a:pt x="16923" y="12294"/>
                    <a:pt x="16896" y="12249"/>
                  </a:cubicBezTo>
                  <a:cubicBezTo>
                    <a:pt x="16861" y="12204"/>
                    <a:pt x="16825" y="12186"/>
                    <a:pt x="16772" y="12178"/>
                  </a:cubicBezTo>
                  <a:cubicBezTo>
                    <a:pt x="16762" y="12176"/>
                    <a:pt x="16753" y="12175"/>
                    <a:pt x="16744" y="12175"/>
                  </a:cubicBezTo>
                  <a:close/>
                  <a:moveTo>
                    <a:pt x="17408" y="12202"/>
                  </a:moveTo>
                  <a:cubicBezTo>
                    <a:pt x="17372" y="12202"/>
                    <a:pt x="17336" y="12218"/>
                    <a:pt x="17307" y="12240"/>
                  </a:cubicBezTo>
                  <a:cubicBezTo>
                    <a:pt x="17262" y="12276"/>
                    <a:pt x="17235" y="12311"/>
                    <a:pt x="17235" y="12365"/>
                  </a:cubicBezTo>
                  <a:cubicBezTo>
                    <a:pt x="17218" y="12463"/>
                    <a:pt x="17289" y="12552"/>
                    <a:pt x="17396" y="12570"/>
                  </a:cubicBezTo>
                  <a:cubicBezTo>
                    <a:pt x="17405" y="12572"/>
                    <a:pt x="17414" y="12572"/>
                    <a:pt x="17422" y="12572"/>
                  </a:cubicBezTo>
                  <a:cubicBezTo>
                    <a:pt x="17462" y="12572"/>
                    <a:pt x="17493" y="12555"/>
                    <a:pt x="17530" y="12525"/>
                  </a:cubicBezTo>
                  <a:cubicBezTo>
                    <a:pt x="17583" y="12490"/>
                    <a:pt x="17583" y="12481"/>
                    <a:pt x="17592" y="12410"/>
                  </a:cubicBezTo>
                  <a:cubicBezTo>
                    <a:pt x="17610" y="12302"/>
                    <a:pt x="17548" y="12222"/>
                    <a:pt x="17432" y="12204"/>
                  </a:cubicBezTo>
                  <a:cubicBezTo>
                    <a:pt x="17424" y="12203"/>
                    <a:pt x="17416" y="12202"/>
                    <a:pt x="17408" y="12202"/>
                  </a:cubicBezTo>
                  <a:close/>
                  <a:moveTo>
                    <a:pt x="18059" y="12241"/>
                  </a:moveTo>
                  <a:cubicBezTo>
                    <a:pt x="18007" y="12241"/>
                    <a:pt x="17965" y="12278"/>
                    <a:pt x="17922" y="12320"/>
                  </a:cubicBezTo>
                  <a:cubicBezTo>
                    <a:pt x="17913" y="12329"/>
                    <a:pt x="17913" y="12338"/>
                    <a:pt x="17905" y="12356"/>
                  </a:cubicBezTo>
                  <a:cubicBezTo>
                    <a:pt x="17905" y="12383"/>
                    <a:pt x="17905" y="12410"/>
                    <a:pt x="17896" y="12436"/>
                  </a:cubicBezTo>
                  <a:cubicBezTo>
                    <a:pt x="17878" y="12481"/>
                    <a:pt x="17913" y="12517"/>
                    <a:pt x="17931" y="12552"/>
                  </a:cubicBezTo>
                  <a:cubicBezTo>
                    <a:pt x="17940" y="12570"/>
                    <a:pt x="17967" y="12588"/>
                    <a:pt x="17994" y="12597"/>
                  </a:cubicBezTo>
                  <a:cubicBezTo>
                    <a:pt x="18026" y="12610"/>
                    <a:pt x="18059" y="12618"/>
                    <a:pt x="18092" y="12618"/>
                  </a:cubicBezTo>
                  <a:cubicBezTo>
                    <a:pt x="18104" y="12618"/>
                    <a:pt x="18116" y="12617"/>
                    <a:pt x="18128" y="12615"/>
                  </a:cubicBezTo>
                  <a:cubicBezTo>
                    <a:pt x="18154" y="12615"/>
                    <a:pt x="18190" y="12597"/>
                    <a:pt x="18208" y="12570"/>
                  </a:cubicBezTo>
                  <a:cubicBezTo>
                    <a:pt x="18235" y="12543"/>
                    <a:pt x="18270" y="12517"/>
                    <a:pt x="18261" y="12472"/>
                  </a:cubicBezTo>
                  <a:cubicBezTo>
                    <a:pt x="18261" y="12463"/>
                    <a:pt x="18261" y="12454"/>
                    <a:pt x="18261" y="12445"/>
                  </a:cubicBezTo>
                  <a:cubicBezTo>
                    <a:pt x="18279" y="12392"/>
                    <a:pt x="18261" y="12347"/>
                    <a:pt x="18235" y="12311"/>
                  </a:cubicBezTo>
                  <a:cubicBezTo>
                    <a:pt x="18208" y="12276"/>
                    <a:pt x="18172" y="12249"/>
                    <a:pt x="18119" y="12249"/>
                  </a:cubicBezTo>
                  <a:lnTo>
                    <a:pt x="18101" y="12249"/>
                  </a:lnTo>
                  <a:cubicBezTo>
                    <a:pt x="18086" y="12243"/>
                    <a:pt x="18072" y="12241"/>
                    <a:pt x="18059" y="12241"/>
                  </a:cubicBezTo>
                  <a:close/>
                  <a:moveTo>
                    <a:pt x="18779" y="12258"/>
                  </a:moveTo>
                  <a:cubicBezTo>
                    <a:pt x="18743" y="12276"/>
                    <a:pt x="18699" y="12258"/>
                    <a:pt x="18654" y="12285"/>
                  </a:cubicBezTo>
                  <a:cubicBezTo>
                    <a:pt x="18591" y="12311"/>
                    <a:pt x="18583" y="12374"/>
                    <a:pt x="18556" y="12418"/>
                  </a:cubicBezTo>
                  <a:cubicBezTo>
                    <a:pt x="18565" y="12463"/>
                    <a:pt x="18556" y="12508"/>
                    <a:pt x="18583" y="12552"/>
                  </a:cubicBezTo>
                  <a:cubicBezTo>
                    <a:pt x="18609" y="12615"/>
                    <a:pt x="18672" y="12624"/>
                    <a:pt x="18716" y="12650"/>
                  </a:cubicBezTo>
                  <a:cubicBezTo>
                    <a:pt x="18761" y="12633"/>
                    <a:pt x="18814" y="12650"/>
                    <a:pt x="18859" y="12624"/>
                  </a:cubicBezTo>
                  <a:cubicBezTo>
                    <a:pt x="18904" y="12588"/>
                    <a:pt x="18922" y="12534"/>
                    <a:pt x="18948" y="12481"/>
                  </a:cubicBezTo>
                  <a:cubicBezTo>
                    <a:pt x="18922" y="12445"/>
                    <a:pt x="18948" y="12401"/>
                    <a:pt x="18922" y="12356"/>
                  </a:cubicBezTo>
                  <a:cubicBezTo>
                    <a:pt x="18886" y="12302"/>
                    <a:pt x="18832" y="12294"/>
                    <a:pt x="18779" y="12258"/>
                  </a:cubicBezTo>
                  <a:close/>
                  <a:moveTo>
                    <a:pt x="19448" y="12302"/>
                  </a:moveTo>
                  <a:cubicBezTo>
                    <a:pt x="19403" y="12320"/>
                    <a:pt x="19350" y="12302"/>
                    <a:pt x="19305" y="12338"/>
                  </a:cubicBezTo>
                  <a:cubicBezTo>
                    <a:pt x="19252" y="12365"/>
                    <a:pt x="19252" y="12427"/>
                    <a:pt x="19216" y="12472"/>
                  </a:cubicBezTo>
                  <a:cubicBezTo>
                    <a:pt x="19234" y="12517"/>
                    <a:pt x="19225" y="12570"/>
                    <a:pt x="19261" y="12624"/>
                  </a:cubicBezTo>
                  <a:cubicBezTo>
                    <a:pt x="19296" y="12659"/>
                    <a:pt x="19350" y="12668"/>
                    <a:pt x="19385" y="12695"/>
                  </a:cubicBezTo>
                  <a:cubicBezTo>
                    <a:pt x="19430" y="12677"/>
                    <a:pt x="19475" y="12686"/>
                    <a:pt x="19519" y="12659"/>
                  </a:cubicBezTo>
                  <a:cubicBezTo>
                    <a:pt x="19573" y="12633"/>
                    <a:pt x="19582" y="12570"/>
                    <a:pt x="19608" y="12525"/>
                  </a:cubicBezTo>
                  <a:cubicBezTo>
                    <a:pt x="19591" y="12490"/>
                    <a:pt x="19608" y="12445"/>
                    <a:pt x="19591" y="12401"/>
                  </a:cubicBezTo>
                  <a:cubicBezTo>
                    <a:pt x="19555" y="12338"/>
                    <a:pt x="19492" y="12329"/>
                    <a:pt x="19448" y="12302"/>
                  </a:cubicBezTo>
                  <a:close/>
                  <a:moveTo>
                    <a:pt x="20099" y="12329"/>
                  </a:moveTo>
                  <a:cubicBezTo>
                    <a:pt x="20046" y="12338"/>
                    <a:pt x="19992" y="12338"/>
                    <a:pt x="19947" y="12383"/>
                  </a:cubicBezTo>
                  <a:cubicBezTo>
                    <a:pt x="19930" y="12401"/>
                    <a:pt x="19921" y="12436"/>
                    <a:pt x="19903" y="12463"/>
                  </a:cubicBezTo>
                  <a:cubicBezTo>
                    <a:pt x="19894" y="12490"/>
                    <a:pt x="19894" y="12508"/>
                    <a:pt x="19894" y="12534"/>
                  </a:cubicBezTo>
                  <a:cubicBezTo>
                    <a:pt x="19894" y="12606"/>
                    <a:pt x="19921" y="12650"/>
                    <a:pt x="19974" y="12686"/>
                  </a:cubicBezTo>
                  <a:cubicBezTo>
                    <a:pt x="19983" y="12686"/>
                    <a:pt x="19992" y="12695"/>
                    <a:pt x="20001" y="12704"/>
                  </a:cubicBezTo>
                  <a:cubicBezTo>
                    <a:pt x="20019" y="12695"/>
                    <a:pt x="20037" y="12686"/>
                    <a:pt x="20046" y="12677"/>
                  </a:cubicBezTo>
                  <a:cubicBezTo>
                    <a:pt x="20108" y="12597"/>
                    <a:pt x="20162" y="12508"/>
                    <a:pt x="20224" y="12427"/>
                  </a:cubicBezTo>
                  <a:cubicBezTo>
                    <a:pt x="20242" y="12410"/>
                    <a:pt x="20233" y="12401"/>
                    <a:pt x="20224" y="12392"/>
                  </a:cubicBezTo>
                  <a:cubicBezTo>
                    <a:pt x="20215" y="12383"/>
                    <a:pt x="20206" y="12374"/>
                    <a:pt x="20188" y="12365"/>
                  </a:cubicBezTo>
                  <a:cubicBezTo>
                    <a:pt x="20162" y="12356"/>
                    <a:pt x="20126" y="12329"/>
                    <a:pt x="20099" y="12329"/>
                  </a:cubicBezTo>
                  <a:close/>
                  <a:moveTo>
                    <a:pt x="14409" y="12400"/>
                  </a:moveTo>
                  <a:cubicBezTo>
                    <a:pt x="14328" y="12400"/>
                    <a:pt x="14256" y="12457"/>
                    <a:pt x="14256" y="12543"/>
                  </a:cubicBezTo>
                  <a:cubicBezTo>
                    <a:pt x="14256" y="12552"/>
                    <a:pt x="14247" y="12561"/>
                    <a:pt x="14247" y="12579"/>
                  </a:cubicBezTo>
                  <a:cubicBezTo>
                    <a:pt x="14247" y="12588"/>
                    <a:pt x="14256" y="12597"/>
                    <a:pt x="14265" y="12597"/>
                  </a:cubicBezTo>
                  <a:cubicBezTo>
                    <a:pt x="14327" y="12624"/>
                    <a:pt x="14381" y="12677"/>
                    <a:pt x="14443" y="12713"/>
                  </a:cubicBezTo>
                  <a:cubicBezTo>
                    <a:pt x="14457" y="12722"/>
                    <a:pt x="14465" y="12726"/>
                    <a:pt x="14474" y="12726"/>
                  </a:cubicBezTo>
                  <a:cubicBezTo>
                    <a:pt x="14483" y="12726"/>
                    <a:pt x="14492" y="12722"/>
                    <a:pt x="14506" y="12713"/>
                  </a:cubicBezTo>
                  <a:cubicBezTo>
                    <a:pt x="14559" y="12677"/>
                    <a:pt x="14568" y="12659"/>
                    <a:pt x="14577" y="12588"/>
                  </a:cubicBezTo>
                  <a:cubicBezTo>
                    <a:pt x="14595" y="12525"/>
                    <a:pt x="14568" y="12472"/>
                    <a:pt x="14515" y="12436"/>
                  </a:cubicBezTo>
                  <a:cubicBezTo>
                    <a:pt x="14482" y="12412"/>
                    <a:pt x="14444" y="12400"/>
                    <a:pt x="14409" y="12400"/>
                  </a:cubicBezTo>
                  <a:close/>
                  <a:moveTo>
                    <a:pt x="15094" y="12410"/>
                  </a:moveTo>
                  <a:cubicBezTo>
                    <a:pt x="15041" y="12410"/>
                    <a:pt x="14996" y="12427"/>
                    <a:pt x="14952" y="12454"/>
                  </a:cubicBezTo>
                  <a:cubicBezTo>
                    <a:pt x="14934" y="12463"/>
                    <a:pt x="14889" y="12552"/>
                    <a:pt x="14889" y="12570"/>
                  </a:cubicBezTo>
                  <a:cubicBezTo>
                    <a:pt x="14880" y="12624"/>
                    <a:pt x="14898" y="12668"/>
                    <a:pt x="14925" y="12704"/>
                  </a:cubicBezTo>
                  <a:cubicBezTo>
                    <a:pt x="14952" y="12740"/>
                    <a:pt x="14996" y="12766"/>
                    <a:pt x="15041" y="12775"/>
                  </a:cubicBezTo>
                  <a:cubicBezTo>
                    <a:pt x="15094" y="12775"/>
                    <a:pt x="15139" y="12757"/>
                    <a:pt x="15184" y="12731"/>
                  </a:cubicBezTo>
                  <a:cubicBezTo>
                    <a:pt x="15201" y="12722"/>
                    <a:pt x="15246" y="12633"/>
                    <a:pt x="15246" y="12615"/>
                  </a:cubicBezTo>
                  <a:cubicBezTo>
                    <a:pt x="15255" y="12561"/>
                    <a:pt x="15237" y="12517"/>
                    <a:pt x="15210" y="12481"/>
                  </a:cubicBezTo>
                  <a:cubicBezTo>
                    <a:pt x="15184" y="12445"/>
                    <a:pt x="15139" y="12418"/>
                    <a:pt x="15094" y="12410"/>
                  </a:cubicBezTo>
                  <a:close/>
                  <a:moveTo>
                    <a:pt x="15727" y="12452"/>
                  </a:moveTo>
                  <a:cubicBezTo>
                    <a:pt x="15639" y="12452"/>
                    <a:pt x="15557" y="12526"/>
                    <a:pt x="15549" y="12615"/>
                  </a:cubicBezTo>
                  <a:cubicBezTo>
                    <a:pt x="15549" y="12713"/>
                    <a:pt x="15603" y="12793"/>
                    <a:pt x="15710" y="12820"/>
                  </a:cubicBezTo>
                  <a:cubicBezTo>
                    <a:pt x="15715" y="12820"/>
                    <a:pt x="15720" y="12821"/>
                    <a:pt x="15725" y="12821"/>
                  </a:cubicBezTo>
                  <a:cubicBezTo>
                    <a:pt x="15818" y="12821"/>
                    <a:pt x="15907" y="12744"/>
                    <a:pt x="15915" y="12659"/>
                  </a:cubicBezTo>
                  <a:cubicBezTo>
                    <a:pt x="15924" y="12561"/>
                    <a:pt x="15871" y="12472"/>
                    <a:pt x="15755" y="12454"/>
                  </a:cubicBezTo>
                  <a:cubicBezTo>
                    <a:pt x="15745" y="12452"/>
                    <a:pt x="15736" y="12452"/>
                    <a:pt x="15727" y="12452"/>
                  </a:cubicBezTo>
                  <a:close/>
                  <a:moveTo>
                    <a:pt x="16404" y="12480"/>
                  </a:moveTo>
                  <a:cubicBezTo>
                    <a:pt x="16307" y="12480"/>
                    <a:pt x="16235" y="12541"/>
                    <a:pt x="16218" y="12641"/>
                  </a:cubicBezTo>
                  <a:cubicBezTo>
                    <a:pt x="16210" y="12749"/>
                    <a:pt x="16272" y="12838"/>
                    <a:pt x="16388" y="12847"/>
                  </a:cubicBezTo>
                  <a:cubicBezTo>
                    <a:pt x="16395" y="12847"/>
                    <a:pt x="16401" y="12847"/>
                    <a:pt x="16408" y="12847"/>
                  </a:cubicBezTo>
                  <a:cubicBezTo>
                    <a:pt x="16504" y="12847"/>
                    <a:pt x="16568" y="12786"/>
                    <a:pt x="16584" y="12686"/>
                  </a:cubicBezTo>
                  <a:cubicBezTo>
                    <a:pt x="16593" y="12579"/>
                    <a:pt x="16531" y="12490"/>
                    <a:pt x="16424" y="12481"/>
                  </a:cubicBezTo>
                  <a:cubicBezTo>
                    <a:pt x="16417" y="12480"/>
                    <a:pt x="16410" y="12480"/>
                    <a:pt x="16404" y="12480"/>
                  </a:cubicBezTo>
                  <a:close/>
                  <a:moveTo>
                    <a:pt x="17065" y="12523"/>
                  </a:moveTo>
                  <a:cubicBezTo>
                    <a:pt x="17024" y="12523"/>
                    <a:pt x="16988" y="12539"/>
                    <a:pt x="16959" y="12561"/>
                  </a:cubicBezTo>
                  <a:cubicBezTo>
                    <a:pt x="16914" y="12597"/>
                    <a:pt x="16888" y="12633"/>
                    <a:pt x="16888" y="12686"/>
                  </a:cubicBezTo>
                  <a:cubicBezTo>
                    <a:pt x="16870" y="12784"/>
                    <a:pt x="16941" y="12873"/>
                    <a:pt x="17048" y="12891"/>
                  </a:cubicBezTo>
                  <a:cubicBezTo>
                    <a:pt x="17057" y="12893"/>
                    <a:pt x="17066" y="12894"/>
                    <a:pt x="17074" y="12894"/>
                  </a:cubicBezTo>
                  <a:cubicBezTo>
                    <a:pt x="17114" y="12894"/>
                    <a:pt x="17145" y="12876"/>
                    <a:pt x="17182" y="12847"/>
                  </a:cubicBezTo>
                  <a:cubicBezTo>
                    <a:pt x="17227" y="12820"/>
                    <a:pt x="17253" y="12775"/>
                    <a:pt x="17253" y="12731"/>
                  </a:cubicBezTo>
                  <a:cubicBezTo>
                    <a:pt x="17262" y="12624"/>
                    <a:pt x="17191" y="12543"/>
                    <a:pt x="17093" y="12525"/>
                  </a:cubicBezTo>
                  <a:cubicBezTo>
                    <a:pt x="17083" y="12524"/>
                    <a:pt x="17074" y="12523"/>
                    <a:pt x="17065" y="12523"/>
                  </a:cubicBezTo>
                  <a:close/>
                  <a:moveTo>
                    <a:pt x="17729" y="12550"/>
                  </a:moveTo>
                  <a:cubicBezTo>
                    <a:pt x="17635" y="12550"/>
                    <a:pt x="17557" y="12616"/>
                    <a:pt x="17557" y="12704"/>
                  </a:cubicBezTo>
                  <a:cubicBezTo>
                    <a:pt x="17530" y="12802"/>
                    <a:pt x="17601" y="12900"/>
                    <a:pt x="17717" y="12918"/>
                  </a:cubicBezTo>
                  <a:cubicBezTo>
                    <a:pt x="17723" y="12919"/>
                    <a:pt x="17730" y="12919"/>
                    <a:pt x="17736" y="12919"/>
                  </a:cubicBezTo>
                  <a:cubicBezTo>
                    <a:pt x="17826" y="12919"/>
                    <a:pt x="17906" y="12858"/>
                    <a:pt x="17922" y="12757"/>
                  </a:cubicBezTo>
                  <a:cubicBezTo>
                    <a:pt x="17931" y="12650"/>
                    <a:pt x="17860" y="12561"/>
                    <a:pt x="17762" y="12552"/>
                  </a:cubicBezTo>
                  <a:cubicBezTo>
                    <a:pt x="17751" y="12550"/>
                    <a:pt x="17740" y="12550"/>
                    <a:pt x="17729" y="12550"/>
                  </a:cubicBezTo>
                  <a:close/>
                  <a:moveTo>
                    <a:pt x="18440" y="12579"/>
                  </a:moveTo>
                  <a:cubicBezTo>
                    <a:pt x="18395" y="12597"/>
                    <a:pt x="18342" y="12579"/>
                    <a:pt x="18297" y="12606"/>
                  </a:cubicBezTo>
                  <a:cubicBezTo>
                    <a:pt x="18244" y="12641"/>
                    <a:pt x="18235" y="12695"/>
                    <a:pt x="18208" y="12749"/>
                  </a:cubicBezTo>
                  <a:cubicBezTo>
                    <a:pt x="18226" y="12775"/>
                    <a:pt x="18208" y="12811"/>
                    <a:pt x="18226" y="12847"/>
                  </a:cubicBezTo>
                  <a:cubicBezTo>
                    <a:pt x="18235" y="12873"/>
                    <a:pt x="18252" y="12909"/>
                    <a:pt x="18279" y="12927"/>
                  </a:cubicBezTo>
                  <a:cubicBezTo>
                    <a:pt x="18306" y="12945"/>
                    <a:pt x="18342" y="12954"/>
                    <a:pt x="18377" y="12972"/>
                  </a:cubicBezTo>
                  <a:cubicBezTo>
                    <a:pt x="18413" y="12954"/>
                    <a:pt x="18458" y="12972"/>
                    <a:pt x="18502" y="12945"/>
                  </a:cubicBezTo>
                  <a:cubicBezTo>
                    <a:pt x="18556" y="12918"/>
                    <a:pt x="18565" y="12856"/>
                    <a:pt x="18600" y="12811"/>
                  </a:cubicBezTo>
                  <a:cubicBezTo>
                    <a:pt x="18583" y="12766"/>
                    <a:pt x="18591" y="12722"/>
                    <a:pt x="18574" y="12677"/>
                  </a:cubicBezTo>
                  <a:cubicBezTo>
                    <a:pt x="18547" y="12624"/>
                    <a:pt x="18484" y="12615"/>
                    <a:pt x="18440" y="12579"/>
                  </a:cubicBezTo>
                  <a:close/>
                  <a:moveTo>
                    <a:pt x="14697" y="12738"/>
                  </a:moveTo>
                  <a:cubicBezTo>
                    <a:pt x="14652" y="12738"/>
                    <a:pt x="14627" y="12778"/>
                    <a:pt x="14595" y="12802"/>
                  </a:cubicBezTo>
                  <a:lnTo>
                    <a:pt x="14586" y="12802"/>
                  </a:lnTo>
                  <a:cubicBezTo>
                    <a:pt x="14595" y="12811"/>
                    <a:pt x="14595" y="12820"/>
                    <a:pt x="14604" y="12820"/>
                  </a:cubicBezTo>
                  <a:cubicBezTo>
                    <a:pt x="14684" y="12882"/>
                    <a:pt x="14764" y="12945"/>
                    <a:pt x="14854" y="12998"/>
                  </a:cubicBezTo>
                  <a:lnTo>
                    <a:pt x="14871" y="12998"/>
                  </a:lnTo>
                  <a:cubicBezTo>
                    <a:pt x="14889" y="12972"/>
                    <a:pt x="14898" y="12954"/>
                    <a:pt x="14907" y="12936"/>
                  </a:cubicBezTo>
                  <a:cubicBezTo>
                    <a:pt x="14871" y="12909"/>
                    <a:pt x="14916" y="12864"/>
                    <a:pt x="14871" y="12838"/>
                  </a:cubicBezTo>
                  <a:cubicBezTo>
                    <a:pt x="14862" y="12829"/>
                    <a:pt x="14862" y="12811"/>
                    <a:pt x="14854" y="12802"/>
                  </a:cubicBezTo>
                  <a:cubicBezTo>
                    <a:pt x="14818" y="12757"/>
                    <a:pt x="14773" y="12749"/>
                    <a:pt x="14711" y="12740"/>
                  </a:cubicBezTo>
                  <a:cubicBezTo>
                    <a:pt x="14706" y="12739"/>
                    <a:pt x="14702" y="12738"/>
                    <a:pt x="14697" y="12738"/>
                  </a:cubicBezTo>
                  <a:close/>
                  <a:moveTo>
                    <a:pt x="19100" y="12606"/>
                  </a:moveTo>
                  <a:cubicBezTo>
                    <a:pt x="19055" y="12624"/>
                    <a:pt x="19011" y="12606"/>
                    <a:pt x="18966" y="12633"/>
                  </a:cubicBezTo>
                  <a:cubicBezTo>
                    <a:pt x="18913" y="12668"/>
                    <a:pt x="18895" y="12722"/>
                    <a:pt x="18877" y="12775"/>
                  </a:cubicBezTo>
                  <a:cubicBezTo>
                    <a:pt x="18895" y="12811"/>
                    <a:pt x="18877" y="12856"/>
                    <a:pt x="18895" y="12900"/>
                  </a:cubicBezTo>
                  <a:cubicBezTo>
                    <a:pt x="18930" y="12954"/>
                    <a:pt x="18993" y="12963"/>
                    <a:pt x="19038" y="12998"/>
                  </a:cubicBezTo>
                  <a:cubicBezTo>
                    <a:pt x="19082" y="12980"/>
                    <a:pt x="19127" y="12998"/>
                    <a:pt x="19162" y="12972"/>
                  </a:cubicBezTo>
                  <a:cubicBezTo>
                    <a:pt x="19225" y="12945"/>
                    <a:pt x="19234" y="12882"/>
                    <a:pt x="19269" y="12838"/>
                  </a:cubicBezTo>
                  <a:cubicBezTo>
                    <a:pt x="19252" y="12793"/>
                    <a:pt x="19261" y="12749"/>
                    <a:pt x="19243" y="12704"/>
                  </a:cubicBezTo>
                  <a:cubicBezTo>
                    <a:pt x="19207" y="12641"/>
                    <a:pt x="19145" y="12633"/>
                    <a:pt x="19100" y="12606"/>
                  </a:cubicBezTo>
                  <a:close/>
                  <a:moveTo>
                    <a:pt x="19733" y="12650"/>
                  </a:moveTo>
                  <a:cubicBezTo>
                    <a:pt x="19689" y="12650"/>
                    <a:pt x="19635" y="12659"/>
                    <a:pt x="19591" y="12695"/>
                  </a:cubicBezTo>
                  <a:cubicBezTo>
                    <a:pt x="19555" y="12731"/>
                    <a:pt x="19537" y="12793"/>
                    <a:pt x="19537" y="12847"/>
                  </a:cubicBezTo>
                  <a:cubicBezTo>
                    <a:pt x="19528" y="12918"/>
                    <a:pt x="19555" y="12963"/>
                    <a:pt x="19608" y="12998"/>
                  </a:cubicBezTo>
                  <a:cubicBezTo>
                    <a:pt x="19635" y="13012"/>
                    <a:pt x="19666" y="13035"/>
                    <a:pt x="19699" y="13035"/>
                  </a:cubicBezTo>
                  <a:cubicBezTo>
                    <a:pt x="19710" y="13035"/>
                    <a:pt x="19722" y="13032"/>
                    <a:pt x="19733" y="13025"/>
                  </a:cubicBezTo>
                  <a:cubicBezTo>
                    <a:pt x="19751" y="13025"/>
                    <a:pt x="19769" y="13025"/>
                    <a:pt x="19778" y="13007"/>
                  </a:cubicBezTo>
                  <a:cubicBezTo>
                    <a:pt x="19814" y="12972"/>
                    <a:pt x="19849" y="12927"/>
                    <a:pt x="19885" y="12882"/>
                  </a:cubicBezTo>
                  <a:cubicBezTo>
                    <a:pt x="19894" y="12864"/>
                    <a:pt x="19903" y="12847"/>
                    <a:pt x="19912" y="12838"/>
                  </a:cubicBezTo>
                  <a:cubicBezTo>
                    <a:pt x="19912" y="12766"/>
                    <a:pt x="19885" y="12731"/>
                    <a:pt x="19840" y="12695"/>
                  </a:cubicBezTo>
                  <a:cubicBezTo>
                    <a:pt x="19814" y="12668"/>
                    <a:pt x="19769" y="12650"/>
                    <a:pt x="19733" y="12650"/>
                  </a:cubicBezTo>
                  <a:close/>
                  <a:moveTo>
                    <a:pt x="15381" y="12763"/>
                  </a:moveTo>
                  <a:cubicBezTo>
                    <a:pt x="15345" y="12763"/>
                    <a:pt x="15309" y="12773"/>
                    <a:pt x="15282" y="12793"/>
                  </a:cubicBezTo>
                  <a:cubicBezTo>
                    <a:pt x="15237" y="12820"/>
                    <a:pt x="15228" y="12873"/>
                    <a:pt x="15210" y="12909"/>
                  </a:cubicBezTo>
                  <a:cubicBezTo>
                    <a:pt x="15201" y="12936"/>
                    <a:pt x="15228" y="13025"/>
                    <a:pt x="15237" y="13043"/>
                  </a:cubicBezTo>
                  <a:cubicBezTo>
                    <a:pt x="15273" y="13088"/>
                    <a:pt x="15317" y="13096"/>
                    <a:pt x="15362" y="13123"/>
                  </a:cubicBezTo>
                  <a:cubicBezTo>
                    <a:pt x="15407" y="13114"/>
                    <a:pt x="15460" y="13114"/>
                    <a:pt x="15496" y="13088"/>
                  </a:cubicBezTo>
                  <a:cubicBezTo>
                    <a:pt x="15540" y="13061"/>
                    <a:pt x="15549" y="13016"/>
                    <a:pt x="15567" y="12972"/>
                  </a:cubicBezTo>
                  <a:cubicBezTo>
                    <a:pt x="15576" y="12945"/>
                    <a:pt x="15558" y="12856"/>
                    <a:pt x="15540" y="12838"/>
                  </a:cubicBezTo>
                  <a:cubicBezTo>
                    <a:pt x="15505" y="12793"/>
                    <a:pt x="15460" y="12766"/>
                    <a:pt x="15416" y="12766"/>
                  </a:cubicBezTo>
                  <a:cubicBezTo>
                    <a:pt x="15404" y="12764"/>
                    <a:pt x="15393" y="12763"/>
                    <a:pt x="15381" y="12763"/>
                  </a:cubicBezTo>
                  <a:close/>
                  <a:moveTo>
                    <a:pt x="16064" y="12801"/>
                  </a:moveTo>
                  <a:cubicBezTo>
                    <a:pt x="15974" y="12801"/>
                    <a:pt x="15895" y="12854"/>
                    <a:pt x="15871" y="12954"/>
                  </a:cubicBezTo>
                  <a:cubicBezTo>
                    <a:pt x="15853" y="13052"/>
                    <a:pt x="15933" y="13150"/>
                    <a:pt x="16031" y="13168"/>
                  </a:cubicBezTo>
                  <a:cubicBezTo>
                    <a:pt x="16037" y="13168"/>
                    <a:pt x="16042" y="13169"/>
                    <a:pt x="16048" y="13169"/>
                  </a:cubicBezTo>
                  <a:cubicBezTo>
                    <a:pt x="16131" y="13169"/>
                    <a:pt x="16211" y="13108"/>
                    <a:pt x="16236" y="13016"/>
                  </a:cubicBezTo>
                  <a:cubicBezTo>
                    <a:pt x="16254" y="12918"/>
                    <a:pt x="16174" y="12820"/>
                    <a:pt x="16085" y="12802"/>
                  </a:cubicBezTo>
                  <a:cubicBezTo>
                    <a:pt x="16078" y="12801"/>
                    <a:pt x="16071" y="12801"/>
                    <a:pt x="16064" y="12801"/>
                  </a:cubicBezTo>
                  <a:close/>
                  <a:moveTo>
                    <a:pt x="16718" y="12826"/>
                  </a:moveTo>
                  <a:cubicBezTo>
                    <a:pt x="16678" y="12826"/>
                    <a:pt x="16648" y="12842"/>
                    <a:pt x="16611" y="12864"/>
                  </a:cubicBezTo>
                  <a:cubicBezTo>
                    <a:pt x="16566" y="12900"/>
                    <a:pt x="16549" y="12936"/>
                    <a:pt x="16540" y="12989"/>
                  </a:cubicBezTo>
                  <a:cubicBezTo>
                    <a:pt x="16531" y="13096"/>
                    <a:pt x="16593" y="13177"/>
                    <a:pt x="16709" y="13195"/>
                  </a:cubicBezTo>
                  <a:cubicBezTo>
                    <a:pt x="16717" y="13196"/>
                    <a:pt x="16725" y="13197"/>
                    <a:pt x="16732" y="13197"/>
                  </a:cubicBezTo>
                  <a:cubicBezTo>
                    <a:pt x="16767" y="13197"/>
                    <a:pt x="16797" y="13181"/>
                    <a:pt x="16834" y="13159"/>
                  </a:cubicBezTo>
                  <a:cubicBezTo>
                    <a:pt x="16879" y="13123"/>
                    <a:pt x="16896" y="13079"/>
                    <a:pt x="16905" y="13025"/>
                  </a:cubicBezTo>
                  <a:cubicBezTo>
                    <a:pt x="16914" y="12927"/>
                    <a:pt x="16852" y="12847"/>
                    <a:pt x="16745" y="12829"/>
                  </a:cubicBezTo>
                  <a:cubicBezTo>
                    <a:pt x="16735" y="12827"/>
                    <a:pt x="16726" y="12826"/>
                    <a:pt x="16718" y="12826"/>
                  </a:cubicBezTo>
                  <a:close/>
                  <a:moveTo>
                    <a:pt x="17381" y="12870"/>
                  </a:moveTo>
                  <a:cubicBezTo>
                    <a:pt x="17295" y="12870"/>
                    <a:pt x="17217" y="12931"/>
                    <a:pt x="17209" y="13034"/>
                  </a:cubicBezTo>
                  <a:cubicBezTo>
                    <a:pt x="17191" y="13132"/>
                    <a:pt x="17262" y="13221"/>
                    <a:pt x="17360" y="13239"/>
                  </a:cubicBezTo>
                  <a:cubicBezTo>
                    <a:pt x="17371" y="13241"/>
                    <a:pt x="17382" y="13242"/>
                    <a:pt x="17392" y="13242"/>
                  </a:cubicBezTo>
                  <a:cubicBezTo>
                    <a:pt x="17492" y="13242"/>
                    <a:pt x="17566" y="13167"/>
                    <a:pt x="17566" y="13079"/>
                  </a:cubicBezTo>
                  <a:cubicBezTo>
                    <a:pt x="17592" y="12980"/>
                    <a:pt x="17521" y="12882"/>
                    <a:pt x="17414" y="12873"/>
                  </a:cubicBezTo>
                  <a:cubicBezTo>
                    <a:pt x="17403" y="12871"/>
                    <a:pt x="17392" y="12870"/>
                    <a:pt x="17381" y="12870"/>
                  </a:cubicBezTo>
                  <a:close/>
                  <a:moveTo>
                    <a:pt x="15065" y="13080"/>
                  </a:moveTo>
                  <a:cubicBezTo>
                    <a:pt x="15050" y="13080"/>
                    <a:pt x="15032" y="13088"/>
                    <a:pt x="15014" y="13088"/>
                  </a:cubicBezTo>
                  <a:cubicBezTo>
                    <a:pt x="15005" y="13088"/>
                    <a:pt x="15005" y="13096"/>
                    <a:pt x="14996" y="13096"/>
                  </a:cubicBezTo>
                  <a:cubicBezTo>
                    <a:pt x="15005" y="13096"/>
                    <a:pt x="15005" y="13105"/>
                    <a:pt x="15014" y="13105"/>
                  </a:cubicBezTo>
                  <a:cubicBezTo>
                    <a:pt x="15077" y="13150"/>
                    <a:pt x="15139" y="13195"/>
                    <a:pt x="15193" y="13239"/>
                  </a:cubicBezTo>
                  <a:cubicBezTo>
                    <a:pt x="15199" y="13246"/>
                    <a:pt x="15204" y="13249"/>
                    <a:pt x="15206" y="13249"/>
                  </a:cubicBezTo>
                  <a:cubicBezTo>
                    <a:pt x="15210" y="13249"/>
                    <a:pt x="15210" y="13241"/>
                    <a:pt x="15210" y="13230"/>
                  </a:cubicBezTo>
                  <a:cubicBezTo>
                    <a:pt x="15228" y="13203"/>
                    <a:pt x="15193" y="13186"/>
                    <a:pt x="15184" y="13159"/>
                  </a:cubicBezTo>
                  <a:cubicBezTo>
                    <a:pt x="15175" y="13123"/>
                    <a:pt x="15121" y="13105"/>
                    <a:pt x="15085" y="13088"/>
                  </a:cubicBezTo>
                  <a:cubicBezTo>
                    <a:pt x="15080" y="13082"/>
                    <a:pt x="15073" y="13080"/>
                    <a:pt x="15065" y="13080"/>
                  </a:cubicBezTo>
                  <a:close/>
                  <a:moveTo>
                    <a:pt x="18092" y="12882"/>
                  </a:moveTo>
                  <a:cubicBezTo>
                    <a:pt x="18047" y="12900"/>
                    <a:pt x="17994" y="12891"/>
                    <a:pt x="17949" y="12918"/>
                  </a:cubicBezTo>
                  <a:cubicBezTo>
                    <a:pt x="17896" y="12954"/>
                    <a:pt x="17887" y="13007"/>
                    <a:pt x="17860" y="13052"/>
                  </a:cubicBezTo>
                  <a:cubicBezTo>
                    <a:pt x="17878" y="13096"/>
                    <a:pt x="17869" y="13150"/>
                    <a:pt x="17896" y="13195"/>
                  </a:cubicBezTo>
                  <a:cubicBezTo>
                    <a:pt x="17931" y="13239"/>
                    <a:pt x="17985" y="13248"/>
                    <a:pt x="18029" y="13275"/>
                  </a:cubicBezTo>
                  <a:cubicBezTo>
                    <a:pt x="18074" y="13257"/>
                    <a:pt x="18119" y="13275"/>
                    <a:pt x="18163" y="13248"/>
                  </a:cubicBezTo>
                  <a:cubicBezTo>
                    <a:pt x="18217" y="13212"/>
                    <a:pt x="18226" y="13159"/>
                    <a:pt x="18252" y="13114"/>
                  </a:cubicBezTo>
                  <a:cubicBezTo>
                    <a:pt x="18235" y="13070"/>
                    <a:pt x="18252" y="13025"/>
                    <a:pt x="18226" y="12980"/>
                  </a:cubicBezTo>
                  <a:cubicBezTo>
                    <a:pt x="18199" y="12927"/>
                    <a:pt x="18136" y="12918"/>
                    <a:pt x="18092" y="12882"/>
                  </a:cubicBezTo>
                  <a:close/>
                  <a:moveTo>
                    <a:pt x="18734" y="12927"/>
                  </a:moveTo>
                  <a:cubicBezTo>
                    <a:pt x="18681" y="12936"/>
                    <a:pt x="18627" y="12927"/>
                    <a:pt x="18583" y="12972"/>
                  </a:cubicBezTo>
                  <a:cubicBezTo>
                    <a:pt x="18538" y="13007"/>
                    <a:pt x="18538" y="13061"/>
                    <a:pt x="18511" y="13096"/>
                  </a:cubicBezTo>
                  <a:cubicBezTo>
                    <a:pt x="18529" y="13150"/>
                    <a:pt x="18520" y="13212"/>
                    <a:pt x="18565" y="13257"/>
                  </a:cubicBezTo>
                  <a:cubicBezTo>
                    <a:pt x="18600" y="13293"/>
                    <a:pt x="18645" y="13293"/>
                    <a:pt x="18681" y="13319"/>
                  </a:cubicBezTo>
                  <a:cubicBezTo>
                    <a:pt x="18734" y="13302"/>
                    <a:pt x="18788" y="13311"/>
                    <a:pt x="18841" y="13266"/>
                  </a:cubicBezTo>
                  <a:cubicBezTo>
                    <a:pt x="18877" y="13230"/>
                    <a:pt x="18877" y="13186"/>
                    <a:pt x="18904" y="13150"/>
                  </a:cubicBezTo>
                  <a:cubicBezTo>
                    <a:pt x="18886" y="13096"/>
                    <a:pt x="18895" y="13043"/>
                    <a:pt x="18859" y="12998"/>
                  </a:cubicBezTo>
                  <a:cubicBezTo>
                    <a:pt x="18823" y="12954"/>
                    <a:pt x="18770" y="12954"/>
                    <a:pt x="18734" y="12927"/>
                  </a:cubicBezTo>
                  <a:close/>
                  <a:moveTo>
                    <a:pt x="19403" y="12945"/>
                  </a:moveTo>
                  <a:cubicBezTo>
                    <a:pt x="19350" y="12963"/>
                    <a:pt x="19296" y="12954"/>
                    <a:pt x="19252" y="12998"/>
                  </a:cubicBezTo>
                  <a:cubicBezTo>
                    <a:pt x="19207" y="13034"/>
                    <a:pt x="19207" y="13088"/>
                    <a:pt x="19180" y="13123"/>
                  </a:cubicBezTo>
                  <a:cubicBezTo>
                    <a:pt x="19198" y="13177"/>
                    <a:pt x="19189" y="13239"/>
                    <a:pt x="19234" y="13284"/>
                  </a:cubicBezTo>
                  <a:cubicBezTo>
                    <a:pt x="19269" y="13319"/>
                    <a:pt x="19314" y="13328"/>
                    <a:pt x="19350" y="13337"/>
                  </a:cubicBezTo>
                  <a:cubicBezTo>
                    <a:pt x="19358" y="13343"/>
                    <a:pt x="19368" y="13345"/>
                    <a:pt x="19379" y="13345"/>
                  </a:cubicBezTo>
                  <a:cubicBezTo>
                    <a:pt x="19403" y="13345"/>
                    <a:pt x="19432" y="13335"/>
                    <a:pt x="19457" y="13328"/>
                  </a:cubicBezTo>
                  <a:cubicBezTo>
                    <a:pt x="19484" y="13311"/>
                    <a:pt x="19510" y="13293"/>
                    <a:pt x="19528" y="13266"/>
                  </a:cubicBezTo>
                  <a:cubicBezTo>
                    <a:pt x="19555" y="13239"/>
                    <a:pt x="19537" y="13195"/>
                    <a:pt x="19573" y="13177"/>
                  </a:cubicBezTo>
                  <a:cubicBezTo>
                    <a:pt x="19555" y="13123"/>
                    <a:pt x="19564" y="13070"/>
                    <a:pt x="19528" y="13025"/>
                  </a:cubicBezTo>
                  <a:cubicBezTo>
                    <a:pt x="19492" y="12980"/>
                    <a:pt x="19439" y="12980"/>
                    <a:pt x="19403" y="12945"/>
                  </a:cubicBezTo>
                  <a:close/>
                  <a:moveTo>
                    <a:pt x="15713" y="13123"/>
                  </a:moveTo>
                  <a:cubicBezTo>
                    <a:pt x="15620" y="13123"/>
                    <a:pt x="15531" y="13199"/>
                    <a:pt x="15523" y="13284"/>
                  </a:cubicBezTo>
                  <a:cubicBezTo>
                    <a:pt x="15523" y="13382"/>
                    <a:pt x="15576" y="13471"/>
                    <a:pt x="15683" y="13489"/>
                  </a:cubicBezTo>
                  <a:cubicBezTo>
                    <a:pt x="15689" y="13489"/>
                    <a:pt x="15694" y="13490"/>
                    <a:pt x="15699" y="13490"/>
                  </a:cubicBezTo>
                  <a:cubicBezTo>
                    <a:pt x="15799" y="13490"/>
                    <a:pt x="15880" y="13413"/>
                    <a:pt x="15888" y="13319"/>
                  </a:cubicBezTo>
                  <a:cubicBezTo>
                    <a:pt x="15897" y="13230"/>
                    <a:pt x="15844" y="13141"/>
                    <a:pt x="15728" y="13123"/>
                  </a:cubicBezTo>
                  <a:cubicBezTo>
                    <a:pt x="15723" y="13123"/>
                    <a:pt x="15718" y="13123"/>
                    <a:pt x="15713" y="13123"/>
                  </a:cubicBezTo>
                  <a:close/>
                  <a:moveTo>
                    <a:pt x="16365" y="13147"/>
                  </a:moveTo>
                  <a:cubicBezTo>
                    <a:pt x="16274" y="13147"/>
                    <a:pt x="16208" y="13215"/>
                    <a:pt x="16192" y="13311"/>
                  </a:cubicBezTo>
                  <a:cubicBezTo>
                    <a:pt x="16183" y="13364"/>
                    <a:pt x="16201" y="13400"/>
                    <a:pt x="16227" y="13444"/>
                  </a:cubicBezTo>
                  <a:cubicBezTo>
                    <a:pt x="16263" y="13489"/>
                    <a:pt x="16308" y="13507"/>
                    <a:pt x="16361" y="13516"/>
                  </a:cubicBezTo>
                  <a:cubicBezTo>
                    <a:pt x="16367" y="13516"/>
                    <a:pt x="16372" y="13516"/>
                    <a:pt x="16378" y="13516"/>
                  </a:cubicBezTo>
                  <a:cubicBezTo>
                    <a:pt x="16468" y="13516"/>
                    <a:pt x="16541" y="13448"/>
                    <a:pt x="16557" y="13355"/>
                  </a:cubicBezTo>
                  <a:cubicBezTo>
                    <a:pt x="16566" y="13302"/>
                    <a:pt x="16549" y="13257"/>
                    <a:pt x="16522" y="13221"/>
                  </a:cubicBezTo>
                  <a:cubicBezTo>
                    <a:pt x="16486" y="13177"/>
                    <a:pt x="16450" y="13150"/>
                    <a:pt x="16397" y="13150"/>
                  </a:cubicBezTo>
                  <a:cubicBezTo>
                    <a:pt x="16386" y="13148"/>
                    <a:pt x="16375" y="13147"/>
                    <a:pt x="16365" y="13147"/>
                  </a:cubicBezTo>
                  <a:close/>
                  <a:moveTo>
                    <a:pt x="17031" y="13191"/>
                  </a:moveTo>
                  <a:cubicBezTo>
                    <a:pt x="16995" y="13191"/>
                    <a:pt x="16966" y="13203"/>
                    <a:pt x="16932" y="13230"/>
                  </a:cubicBezTo>
                  <a:cubicBezTo>
                    <a:pt x="16888" y="13257"/>
                    <a:pt x="16861" y="13293"/>
                    <a:pt x="16861" y="13355"/>
                  </a:cubicBezTo>
                  <a:cubicBezTo>
                    <a:pt x="16852" y="13409"/>
                    <a:pt x="16861" y="13444"/>
                    <a:pt x="16896" y="13489"/>
                  </a:cubicBezTo>
                  <a:cubicBezTo>
                    <a:pt x="16941" y="13534"/>
                    <a:pt x="16950" y="13542"/>
                    <a:pt x="17021" y="13560"/>
                  </a:cubicBezTo>
                  <a:cubicBezTo>
                    <a:pt x="17029" y="13562"/>
                    <a:pt x="17037" y="13563"/>
                    <a:pt x="17045" y="13563"/>
                  </a:cubicBezTo>
                  <a:cubicBezTo>
                    <a:pt x="17081" y="13563"/>
                    <a:pt x="17117" y="13547"/>
                    <a:pt x="17146" y="13525"/>
                  </a:cubicBezTo>
                  <a:cubicBezTo>
                    <a:pt x="17191" y="13489"/>
                    <a:pt x="17218" y="13453"/>
                    <a:pt x="17227" y="13400"/>
                  </a:cubicBezTo>
                  <a:cubicBezTo>
                    <a:pt x="17235" y="13346"/>
                    <a:pt x="17218" y="13302"/>
                    <a:pt x="17191" y="13266"/>
                  </a:cubicBezTo>
                  <a:cubicBezTo>
                    <a:pt x="17155" y="13221"/>
                    <a:pt x="17119" y="13195"/>
                    <a:pt x="17066" y="13195"/>
                  </a:cubicBezTo>
                  <a:cubicBezTo>
                    <a:pt x="17053" y="13192"/>
                    <a:pt x="17042" y="13191"/>
                    <a:pt x="17031" y="13191"/>
                  </a:cubicBezTo>
                  <a:close/>
                  <a:moveTo>
                    <a:pt x="17635" y="13211"/>
                  </a:moveTo>
                  <a:cubicBezTo>
                    <a:pt x="17612" y="13211"/>
                    <a:pt x="17590" y="13233"/>
                    <a:pt x="17574" y="13248"/>
                  </a:cubicBezTo>
                  <a:cubicBezTo>
                    <a:pt x="17548" y="13275"/>
                    <a:pt x="17512" y="13302"/>
                    <a:pt x="17512" y="13346"/>
                  </a:cubicBezTo>
                  <a:cubicBezTo>
                    <a:pt x="17512" y="13364"/>
                    <a:pt x="17512" y="13373"/>
                    <a:pt x="17512" y="13382"/>
                  </a:cubicBezTo>
                  <a:cubicBezTo>
                    <a:pt x="17494" y="13435"/>
                    <a:pt x="17512" y="13480"/>
                    <a:pt x="17539" y="13516"/>
                  </a:cubicBezTo>
                  <a:cubicBezTo>
                    <a:pt x="17566" y="13551"/>
                    <a:pt x="17601" y="13578"/>
                    <a:pt x="17655" y="13578"/>
                  </a:cubicBezTo>
                  <a:lnTo>
                    <a:pt x="17673" y="13578"/>
                  </a:lnTo>
                  <a:cubicBezTo>
                    <a:pt x="17689" y="13584"/>
                    <a:pt x="17704" y="13587"/>
                    <a:pt x="17719" y="13587"/>
                  </a:cubicBezTo>
                  <a:cubicBezTo>
                    <a:pt x="17769" y="13587"/>
                    <a:pt x="17810" y="13555"/>
                    <a:pt x="17851" y="13507"/>
                  </a:cubicBezTo>
                  <a:cubicBezTo>
                    <a:pt x="17860" y="13498"/>
                    <a:pt x="17869" y="13489"/>
                    <a:pt x="17869" y="13471"/>
                  </a:cubicBezTo>
                  <a:cubicBezTo>
                    <a:pt x="17869" y="13444"/>
                    <a:pt x="17869" y="13418"/>
                    <a:pt x="17878" y="13391"/>
                  </a:cubicBezTo>
                  <a:cubicBezTo>
                    <a:pt x="17896" y="13346"/>
                    <a:pt x="17869" y="13311"/>
                    <a:pt x="17842" y="13275"/>
                  </a:cubicBezTo>
                  <a:cubicBezTo>
                    <a:pt x="17797" y="13212"/>
                    <a:pt x="17717" y="13212"/>
                    <a:pt x="17646" y="13212"/>
                  </a:cubicBezTo>
                  <a:cubicBezTo>
                    <a:pt x="17642" y="13211"/>
                    <a:pt x="17639" y="13211"/>
                    <a:pt x="17635" y="13211"/>
                  </a:cubicBezTo>
                  <a:close/>
                  <a:moveTo>
                    <a:pt x="18377" y="13239"/>
                  </a:moveTo>
                  <a:cubicBezTo>
                    <a:pt x="18324" y="13257"/>
                    <a:pt x="18261" y="13257"/>
                    <a:pt x="18217" y="13302"/>
                  </a:cubicBezTo>
                  <a:cubicBezTo>
                    <a:pt x="18190" y="13337"/>
                    <a:pt x="18190" y="13382"/>
                    <a:pt x="18163" y="13418"/>
                  </a:cubicBezTo>
                  <a:cubicBezTo>
                    <a:pt x="18181" y="13471"/>
                    <a:pt x="18172" y="13534"/>
                    <a:pt x="18217" y="13578"/>
                  </a:cubicBezTo>
                  <a:cubicBezTo>
                    <a:pt x="18252" y="13614"/>
                    <a:pt x="18306" y="13605"/>
                    <a:pt x="18324" y="13641"/>
                  </a:cubicBezTo>
                  <a:cubicBezTo>
                    <a:pt x="18386" y="13623"/>
                    <a:pt x="18440" y="13632"/>
                    <a:pt x="18484" y="13587"/>
                  </a:cubicBezTo>
                  <a:cubicBezTo>
                    <a:pt x="18529" y="13551"/>
                    <a:pt x="18529" y="13507"/>
                    <a:pt x="18556" y="13471"/>
                  </a:cubicBezTo>
                  <a:cubicBezTo>
                    <a:pt x="18538" y="13418"/>
                    <a:pt x="18547" y="13355"/>
                    <a:pt x="18502" y="13311"/>
                  </a:cubicBezTo>
                  <a:cubicBezTo>
                    <a:pt x="18467" y="13275"/>
                    <a:pt x="18422" y="13266"/>
                    <a:pt x="18377" y="13239"/>
                  </a:cubicBezTo>
                  <a:close/>
                  <a:moveTo>
                    <a:pt x="19055" y="13266"/>
                  </a:moveTo>
                  <a:cubicBezTo>
                    <a:pt x="19011" y="13284"/>
                    <a:pt x="18957" y="13275"/>
                    <a:pt x="18913" y="13311"/>
                  </a:cubicBezTo>
                  <a:cubicBezTo>
                    <a:pt x="18868" y="13337"/>
                    <a:pt x="18859" y="13400"/>
                    <a:pt x="18832" y="13435"/>
                  </a:cubicBezTo>
                  <a:cubicBezTo>
                    <a:pt x="18850" y="13480"/>
                    <a:pt x="18832" y="13525"/>
                    <a:pt x="18859" y="13569"/>
                  </a:cubicBezTo>
                  <a:cubicBezTo>
                    <a:pt x="18895" y="13623"/>
                    <a:pt x="18948" y="13632"/>
                    <a:pt x="18993" y="13667"/>
                  </a:cubicBezTo>
                  <a:cubicBezTo>
                    <a:pt x="19038" y="13650"/>
                    <a:pt x="19082" y="13658"/>
                    <a:pt x="19127" y="13641"/>
                  </a:cubicBezTo>
                  <a:cubicBezTo>
                    <a:pt x="19180" y="13614"/>
                    <a:pt x="19189" y="13551"/>
                    <a:pt x="19225" y="13498"/>
                  </a:cubicBezTo>
                  <a:cubicBezTo>
                    <a:pt x="19207" y="13453"/>
                    <a:pt x="19216" y="13409"/>
                    <a:pt x="19189" y="13355"/>
                  </a:cubicBezTo>
                  <a:cubicBezTo>
                    <a:pt x="19153" y="13302"/>
                    <a:pt x="19100" y="13302"/>
                    <a:pt x="19055" y="13266"/>
                  </a:cubicBezTo>
                  <a:close/>
                  <a:moveTo>
                    <a:pt x="16014" y="13467"/>
                  </a:moveTo>
                  <a:cubicBezTo>
                    <a:pt x="16002" y="13467"/>
                    <a:pt x="15990" y="13468"/>
                    <a:pt x="15978" y="13471"/>
                  </a:cubicBezTo>
                  <a:cubicBezTo>
                    <a:pt x="15862" y="13498"/>
                    <a:pt x="15808" y="13605"/>
                    <a:pt x="15835" y="13721"/>
                  </a:cubicBezTo>
                  <a:cubicBezTo>
                    <a:pt x="15835" y="13730"/>
                    <a:pt x="15844" y="13730"/>
                    <a:pt x="15853" y="13739"/>
                  </a:cubicBezTo>
                  <a:cubicBezTo>
                    <a:pt x="15879" y="13765"/>
                    <a:pt x="15915" y="13783"/>
                    <a:pt x="15942" y="13810"/>
                  </a:cubicBezTo>
                  <a:cubicBezTo>
                    <a:pt x="15963" y="13831"/>
                    <a:pt x="15985" y="13838"/>
                    <a:pt x="16008" y="13838"/>
                  </a:cubicBezTo>
                  <a:cubicBezTo>
                    <a:pt x="16034" y="13838"/>
                    <a:pt x="16061" y="13829"/>
                    <a:pt x="16085" y="13819"/>
                  </a:cubicBezTo>
                  <a:cubicBezTo>
                    <a:pt x="16138" y="13810"/>
                    <a:pt x="16183" y="13730"/>
                    <a:pt x="16192" y="13676"/>
                  </a:cubicBezTo>
                  <a:cubicBezTo>
                    <a:pt x="16216" y="13564"/>
                    <a:pt x="16118" y="13467"/>
                    <a:pt x="16014" y="13467"/>
                  </a:cubicBezTo>
                  <a:close/>
                  <a:moveTo>
                    <a:pt x="16684" y="13488"/>
                  </a:moveTo>
                  <a:cubicBezTo>
                    <a:pt x="16592" y="13488"/>
                    <a:pt x="16512" y="13557"/>
                    <a:pt x="16495" y="13658"/>
                  </a:cubicBezTo>
                  <a:cubicBezTo>
                    <a:pt x="16486" y="13703"/>
                    <a:pt x="16504" y="13748"/>
                    <a:pt x="16531" y="13783"/>
                  </a:cubicBezTo>
                  <a:cubicBezTo>
                    <a:pt x="16566" y="13828"/>
                    <a:pt x="16602" y="13855"/>
                    <a:pt x="16665" y="13855"/>
                  </a:cubicBezTo>
                  <a:cubicBezTo>
                    <a:pt x="16675" y="13857"/>
                    <a:pt x="16685" y="13857"/>
                    <a:pt x="16694" y="13857"/>
                  </a:cubicBezTo>
                  <a:cubicBezTo>
                    <a:pt x="16779" y="13857"/>
                    <a:pt x="16845" y="13791"/>
                    <a:pt x="16861" y="13703"/>
                  </a:cubicBezTo>
                  <a:cubicBezTo>
                    <a:pt x="16870" y="13650"/>
                    <a:pt x="16861" y="13605"/>
                    <a:pt x="16825" y="13569"/>
                  </a:cubicBezTo>
                  <a:cubicBezTo>
                    <a:pt x="16789" y="13525"/>
                    <a:pt x="16754" y="13498"/>
                    <a:pt x="16700" y="13489"/>
                  </a:cubicBezTo>
                  <a:cubicBezTo>
                    <a:pt x="16695" y="13488"/>
                    <a:pt x="16689" y="13488"/>
                    <a:pt x="16684" y="13488"/>
                  </a:cubicBezTo>
                  <a:close/>
                  <a:moveTo>
                    <a:pt x="17353" y="13533"/>
                  </a:moveTo>
                  <a:cubicBezTo>
                    <a:pt x="17261" y="13533"/>
                    <a:pt x="17181" y="13602"/>
                    <a:pt x="17164" y="13694"/>
                  </a:cubicBezTo>
                  <a:cubicBezTo>
                    <a:pt x="17146" y="13801"/>
                    <a:pt x="17227" y="13899"/>
                    <a:pt x="17325" y="13899"/>
                  </a:cubicBezTo>
                  <a:cubicBezTo>
                    <a:pt x="17337" y="13903"/>
                    <a:pt x="17350" y="13905"/>
                    <a:pt x="17363" y="13905"/>
                  </a:cubicBezTo>
                  <a:cubicBezTo>
                    <a:pt x="17440" y="13905"/>
                    <a:pt x="17515" y="13838"/>
                    <a:pt x="17530" y="13739"/>
                  </a:cubicBezTo>
                  <a:cubicBezTo>
                    <a:pt x="17539" y="13641"/>
                    <a:pt x="17476" y="13551"/>
                    <a:pt x="17369" y="13534"/>
                  </a:cubicBezTo>
                  <a:cubicBezTo>
                    <a:pt x="17364" y="13533"/>
                    <a:pt x="17358" y="13533"/>
                    <a:pt x="17353" y="13533"/>
                  </a:cubicBezTo>
                  <a:close/>
                  <a:moveTo>
                    <a:pt x="18038" y="13551"/>
                  </a:moveTo>
                  <a:cubicBezTo>
                    <a:pt x="17985" y="13569"/>
                    <a:pt x="17931" y="13551"/>
                    <a:pt x="17887" y="13596"/>
                  </a:cubicBezTo>
                  <a:cubicBezTo>
                    <a:pt x="17842" y="13632"/>
                    <a:pt x="17842" y="13685"/>
                    <a:pt x="17815" y="13721"/>
                  </a:cubicBezTo>
                  <a:cubicBezTo>
                    <a:pt x="17833" y="13765"/>
                    <a:pt x="17824" y="13819"/>
                    <a:pt x="17860" y="13864"/>
                  </a:cubicBezTo>
                  <a:cubicBezTo>
                    <a:pt x="17896" y="13908"/>
                    <a:pt x="17949" y="13917"/>
                    <a:pt x="17985" y="13944"/>
                  </a:cubicBezTo>
                  <a:cubicBezTo>
                    <a:pt x="18029" y="13926"/>
                    <a:pt x="18083" y="13935"/>
                    <a:pt x="18128" y="13908"/>
                  </a:cubicBezTo>
                  <a:cubicBezTo>
                    <a:pt x="18181" y="13873"/>
                    <a:pt x="18181" y="13810"/>
                    <a:pt x="18208" y="13774"/>
                  </a:cubicBezTo>
                  <a:cubicBezTo>
                    <a:pt x="18190" y="13730"/>
                    <a:pt x="18208" y="13676"/>
                    <a:pt x="18172" y="13623"/>
                  </a:cubicBezTo>
                  <a:cubicBezTo>
                    <a:pt x="18136" y="13578"/>
                    <a:pt x="18083" y="13578"/>
                    <a:pt x="18038" y="13551"/>
                  </a:cubicBezTo>
                  <a:close/>
                  <a:moveTo>
                    <a:pt x="18707" y="13587"/>
                  </a:moveTo>
                  <a:cubicBezTo>
                    <a:pt x="18654" y="13605"/>
                    <a:pt x="18591" y="13596"/>
                    <a:pt x="18547" y="13641"/>
                  </a:cubicBezTo>
                  <a:cubicBezTo>
                    <a:pt x="18511" y="13676"/>
                    <a:pt x="18511" y="13730"/>
                    <a:pt x="18484" y="13765"/>
                  </a:cubicBezTo>
                  <a:cubicBezTo>
                    <a:pt x="18502" y="13810"/>
                    <a:pt x="18484" y="13864"/>
                    <a:pt x="18529" y="13908"/>
                  </a:cubicBezTo>
                  <a:cubicBezTo>
                    <a:pt x="18565" y="13953"/>
                    <a:pt x="18609" y="13953"/>
                    <a:pt x="18654" y="13989"/>
                  </a:cubicBezTo>
                  <a:cubicBezTo>
                    <a:pt x="18699" y="13971"/>
                    <a:pt x="18752" y="13980"/>
                    <a:pt x="18797" y="13953"/>
                  </a:cubicBezTo>
                  <a:cubicBezTo>
                    <a:pt x="18841" y="13917"/>
                    <a:pt x="18841" y="13855"/>
                    <a:pt x="18877" y="13819"/>
                  </a:cubicBezTo>
                  <a:cubicBezTo>
                    <a:pt x="18859" y="13774"/>
                    <a:pt x="18868" y="13712"/>
                    <a:pt x="18832" y="13667"/>
                  </a:cubicBezTo>
                  <a:cubicBezTo>
                    <a:pt x="18797" y="13623"/>
                    <a:pt x="18743" y="13623"/>
                    <a:pt x="18707" y="13587"/>
                  </a:cubicBezTo>
                  <a:close/>
                  <a:moveTo>
                    <a:pt x="16321" y="13814"/>
                  </a:moveTo>
                  <a:cubicBezTo>
                    <a:pt x="16262" y="13814"/>
                    <a:pt x="16219" y="13846"/>
                    <a:pt x="16183" y="13890"/>
                  </a:cubicBezTo>
                  <a:cubicBezTo>
                    <a:pt x="16156" y="13908"/>
                    <a:pt x="16156" y="13935"/>
                    <a:pt x="16156" y="13962"/>
                  </a:cubicBezTo>
                  <a:cubicBezTo>
                    <a:pt x="16147" y="13997"/>
                    <a:pt x="16174" y="13997"/>
                    <a:pt x="16192" y="14015"/>
                  </a:cubicBezTo>
                  <a:cubicBezTo>
                    <a:pt x="16245" y="14069"/>
                    <a:pt x="16299" y="14113"/>
                    <a:pt x="16352" y="14158"/>
                  </a:cubicBezTo>
                  <a:cubicBezTo>
                    <a:pt x="16366" y="14167"/>
                    <a:pt x="16377" y="14171"/>
                    <a:pt x="16388" y="14171"/>
                  </a:cubicBezTo>
                  <a:cubicBezTo>
                    <a:pt x="16399" y="14171"/>
                    <a:pt x="16410" y="14167"/>
                    <a:pt x="16424" y="14158"/>
                  </a:cubicBezTo>
                  <a:cubicBezTo>
                    <a:pt x="16424" y="14158"/>
                    <a:pt x="16433" y="14149"/>
                    <a:pt x="16441" y="14140"/>
                  </a:cubicBezTo>
                  <a:cubicBezTo>
                    <a:pt x="16504" y="14096"/>
                    <a:pt x="16504" y="14096"/>
                    <a:pt x="16513" y="14015"/>
                  </a:cubicBezTo>
                  <a:cubicBezTo>
                    <a:pt x="16531" y="13917"/>
                    <a:pt x="16459" y="13837"/>
                    <a:pt x="16361" y="13819"/>
                  </a:cubicBezTo>
                  <a:cubicBezTo>
                    <a:pt x="16347" y="13816"/>
                    <a:pt x="16334" y="13814"/>
                    <a:pt x="16321" y="13814"/>
                  </a:cubicBezTo>
                  <a:close/>
                  <a:moveTo>
                    <a:pt x="17030" y="13837"/>
                  </a:moveTo>
                  <a:cubicBezTo>
                    <a:pt x="16977" y="13837"/>
                    <a:pt x="16932" y="13846"/>
                    <a:pt x="16896" y="13873"/>
                  </a:cubicBezTo>
                  <a:cubicBezTo>
                    <a:pt x="16852" y="13908"/>
                    <a:pt x="16825" y="13944"/>
                    <a:pt x="16816" y="14006"/>
                  </a:cubicBezTo>
                  <a:cubicBezTo>
                    <a:pt x="16807" y="14051"/>
                    <a:pt x="16825" y="14096"/>
                    <a:pt x="16852" y="14131"/>
                  </a:cubicBezTo>
                  <a:cubicBezTo>
                    <a:pt x="16888" y="14176"/>
                    <a:pt x="16923" y="14203"/>
                    <a:pt x="16977" y="14203"/>
                  </a:cubicBezTo>
                  <a:cubicBezTo>
                    <a:pt x="16991" y="14207"/>
                    <a:pt x="17004" y="14210"/>
                    <a:pt x="17016" y="14210"/>
                  </a:cubicBezTo>
                  <a:cubicBezTo>
                    <a:pt x="17050" y="14210"/>
                    <a:pt x="17078" y="14193"/>
                    <a:pt x="17111" y="14167"/>
                  </a:cubicBezTo>
                  <a:cubicBezTo>
                    <a:pt x="17155" y="14140"/>
                    <a:pt x="17173" y="14096"/>
                    <a:pt x="17182" y="14042"/>
                  </a:cubicBezTo>
                  <a:cubicBezTo>
                    <a:pt x="17191" y="13989"/>
                    <a:pt x="17173" y="13953"/>
                    <a:pt x="17146" y="13908"/>
                  </a:cubicBezTo>
                  <a:cubicBezTo>
                    <a:pt x="17111" y="13873"/>
                    <a:pt x="17075" y="13846"/>
                    <a:pt x="17030" y="13837"/>
                  </a:cubicBezTo>
                  <a:close/>
                  <a:moveTo>
                    <a:pt x="17635" y="13876"/>
                  </a:moveTo>
                  <a:cubicBezTo>
                    <a:pt x="17603" y="13876"/>
                    <a:pt x="17575" y="13896"/>
                    <a:pt x="17548" y="13917"/>
                  </a:cubicBezTo>
                  <a:cubicBezTo>
                    <a:pt x="17521" y="13935"/>
                    <a:pt x="17485" y="13962"/>
                    <a:pt x="17485" y="14015"/>
                  </a:cubicBezTo>
                  <a:cubicBezTo>
                    <a:pt x="17494" y="14024"/>
                    <a:pt x="17485" y="14033"/>
                    <a:pt x="17485" y="14042"/>
                  </a:cubicBezTo>
                  <a:cubicBezTo>
                    <a:pt x="17485" y="14078"/>
                    <a:pt x="17467" y="14104"/>
                    <a:pt x="17494" y="14140"/>
                  </a:cubicBezTo>
                  <a:cubicBezTo>
                    <a:pt x="17503" y="14167"/>
                    <a:pt x="17521" y="14185"/>
                    <a:pt x="17548" y="14212"/>
                  </a:cubicBezTo>
                  <a:cubicBezTo>
                    <a:pt x="17592" y="14265"/>
                    <a:pt x="17664" y="14247"/>
                    <a:pt x="17717" y="14256"/>
                  </a:cubicBezTo>
                  <a:cubicBezTo>
                    <a:pt x="17780" y="14220"/>
                    <a:pt x="17851" y="14185"/>
                    <a:pt x="17851" y="14096"/>
                  </a:cubicBezTo>
                  <a:cubicBezTo>
                    <a:pt x="17851" y="14096"/>
                    <a:pt x="17851" y="14096"/>
                    <a:pt x="17851" y="14087"/>
                  </a:cubicBezTo>
                  <a:cubicBezTo>
                    <a:pt x="17878" y="14006"/>
                    <a:pt x="17833" y="13953"/>
                    <a:pt x="17771" y="13908"/>
                  </a:cubicBezTo>
                  <a:cubicBezTo>
                    <a:pt x="17762" y="13899"/>
                    <a:pt x="17753" y="13890"/>
                    <a:pt x="17735" y="13890"/>
                  </a:cubicBezTo>
                  <a:cubicBezTo>
                    <a:pt x="17717" y="13890"/>
                    <a:pt x="17690" y="13890"/>
                    <a:pt x="17664" y="13881"/>
                  </a:cubicBezTo>
                  <a:cubicBezTo>
                    <a:pt x="17654" y="13877"/>
                    <a:pt x="17644" y="13876"/>
                    <a:pt x="17635" y="13876"/>
                  </a:cubicBezTo>
                  <a:close/>
                  <a:moveTo>
                    <a:pt x="18360" y="13890"/>
                  </a:moveTo>
                  <a:cubicBezTo>
                    <a:pt x="18306" y="13908"/>
                    <a:pt x="18244" y="13908"/>
                    <a:pt x="18199" y="13953"/>
                  </a:cubicBezTo>
                  <a:cubicBezTo>
                    <a:pt x="18163" y="13989"/>
                    <a:pt x="18163" y="14033"/>
                    <a:pt x="18136" y="14069"/>
                  </a:cubicBezTo>
                  <a:cubicBezTo>
                    <a:pt x="18154" y="14122"/>
                    <a:pt x="18145" y="14185"/>
                    <a:pt x="18190" y="14229"/>
                  </a:cubicBezTo>
                  <a:cubicBezTo>
                    <a:pt x="18226" y="14265"/>
                    <a:pt x="18279" y="14256"/>
                    <a:pt x="18306" y="14292"/>
                  </a:cubicBezTo>
                  <a:cubicBezTo>
                    <a:pt x="18360" y="14283"/>
                    <a:pt x="18422" y="14283"/>
                    <a:pt x="18467" y="14238"/>
                  </a:cubicBezTo>
                  <a:cubicBezTo>
                    <a:pt x="18502" y="14203"/>
                    <a:pt x="18502" y="14158"/>
                    <a:pt x="18529" y="14122"/>
                  </a:cubicBezTo>
                  <a:cubicBezTo>
                    <a:pt x="18520" y="14069"/>
                    <a:pt x="18529" y="14006"/>
                    <a:pt x="18475" y="13962"/>
                  </a:cubicBezTo>
                  <a:cubicBezTo>
                    <a:pt x="18440" y="13926"/>
                    <a:pt x="18395" y="13917"/>
                    <a:pt x="18360" y="13890"/>
                  </a:cubicBezTo>
                  <a:close/>
                  <a:moveTo>
                    <a:pt x="16641" y="14158"/>
                  </a:moveTo>
                  <a:cubicBezTo>
                    <a:pt x="16610" y="14158"/>
                    <a:pt x="16580" y="14166"/>
                    <a:pt x="16557" y="14185"/>
                  </a:cubicBezTo>
                  <a:cubicBezTo>
                    <a:pt x="16540" y="14203"/>
                    <a:pt x="16522" y="14212"/>
                    <a:pt x="16504" y="14229"/>
                  </a:cubicBezTo>
                  <a:cubicBezTo>
                    <a:pt x="16495" y="14238"/>
                    <a:pt x="16486" y="14256"/>
                    <a:pt x="16477" y="14274"/>
                  </a:cubicBezTo>
                  <a:cubicBezTo>
                    <a:pt x="16477" y="14283"/>
                    <a:pt x="16504" y="14292"/>
                    <a:pt x="16513" y="14301"/>
                  </a:cubicBezTo>
                  <a:cubicBezTo>
                    <a:pt x="16584" y="14372"/>
                    <a:pt x="16647" y="14435"/>
                    <a:pt x="16718" y="14497"/>
                  </a:cubicBezTo>
                  <a:cubicBezTo>
                    <a:pt x="16723" y="14501"/>
                    <a:pt x="16727" y="14504"/>
                    <a:pt x="16733" y="14504"/>
                  </a:cubicBezTo>
                  <a:cubicBezTo>
                    <a:pt x="16738" y="14504"/>
                    <a:pt x="16745" y="14501"/>
                    <a:pt x="16754" y="14497"/>
                  </a:cubicBezTo>
                  <a:cubicBezTo>
                    <a:pt x="16798" y="14470"/>
                    <a:pt x="16834" y="14435"/>
                    <a:pt x="16834" y="14372"/>
                  </a:cubicBezTo>
                  <a:cubicBezTo>
                    <a:pt x="16852" y="14292"/>
                    <a:pt x="16816" y="14238"/>
                    <a:pt x="16754" y="14194"/>
                  </a:cubicBezTo>
                  <a:cubicBezTo>
                    <a:pt x="16728" y="14173"/>
                    <a:pt x="16684" y="14158"/>
                    <a:pt x="16641" y="14158"/>
                  </a:cubicBezTo>
                  <a:close/>
                  <a:moveTo>
                    <a:pt x="18003" y="14212"/>
                  </a:moveTo>
                  <a:cubicBezTo>
                    <a:pt x="17958" y="14229"/>
                    <a:pt x="17905" y="14220"/>
                    <a:pt x="17860" y="14265"/>
                  </a:cubicBezTo>
                  <a:cubicBezTo>
                    <a:pt x="17833" y="14292"/>
                    <a:pt x="17815" y="14310"/>
                    <a:pt x="17815" y="14345"/>
                  </a:cubicBezTo>
                  <a:cubicBezTo>
                    <a:pt x="17806" y="14372"/>
                    <a:pt x="17789" y="14390"/>
                    <a:pt x="17797" y="14426"/>
                  </a:cubicBezTo>
                  <a:cubicBezTo>
                    <a:pt x="17806" y="14452"/>
                    <a:pt x="17806" y="14488"/>
                    <a:pt x="17824" y="14515"/>
                  </a:cubicBezTo>
                  <a:cubicBezTo>
                    <a:pt x="17849" y="14555"/>
                    <a:pt x="17866" y="14572"/>
                    <a:pt x="17888" y="14572"/>
                  </a:cubicBezTo>
                  <a:cubicBezTo>
                    <a:pt x="17905" y="14572"/>
                    <a:pt x="17927" y="14561"/>
                    <a:pt x="17958" y="14542"/>
                  </a:cubicBezTo>
                  <a:cubicBezTo>
                    <a:pt x="18021" y="14506"/>
                    <a:pt x="18083" y="14479"/>
                    <a:pt x="18136" y="14443"/>
                  </a:cubicBezTo>
                  <a:cubicBezTo>
                    <a:pt x="18154" y="14426"/>
                    <a:pt x="18181" y="14426"/>
                    <a:pt x="18172" y="14408"/>
                  </a:cubicBezTo>
                  <a:cubicBezTo>
                    <a:pt x="18181" y="14345"/>
                    <a:pt x="18154" y="14301"/>
                    <a:pt x="18110" y="14265"/>
                  </a:cubicBezTo>
                  <a:cubicBezTo>
                    <a:pt x="18110" y="14256"/>
                    <a:pt x="18012" y="14212"/>
                    <a:pt x="18003" y="14212"/>
                  </a:cubicBezTo>
                  <a:close/>
                  <a:moveTo>
                    <a:pt x="17306" y="14198"/>
                  </a:moveTo>
                  <a:cubicBezTo>
                    <a:pt x="17250" y="14198"/>
                    <a:pt x="17199" y="14231"/>
                    <a:pt x="17155" y="14283"/>
                  </a:cubicBezTo>
                  <a:cubicBezTo>
                    <a:pt x="17146" y="14292"/>
                    <a:pt x="17146" y="14301"/>
                    <a:pt x="17146" y="14310"/>
                  </a:cubicBezTo>
                  <a:cubicBezTo>
                    <a:pt x="17137" y="14336"/>
                    <a:pt x="17137" y="14363"/>
                    <a:pt x="17137" y="14390"/>
                  </a:cubicBezTo>
                  <a:cubicBezTo>
                    <a:pt x="17119" y="14443"/>
                    <a:pt x="17146" y="14470"/>
                    <a:pt x="17173" y="14506"/>
                  </a:cubicBezTo>
                  <a:cubicBezTo>
                    <a:pt x="17182" y="14533"/>
                    <a:pt x="17209" y="14551"/>
                    <a:pt x="17227" y="14559"/>
                  </a:cubicBezTo>
                  <a:cubicBezTo>
                    <a:pt x="17271" y="14568"/>
                    <a:pt x="17325" y="14577"/>
                    <a:pt x="17369" y="14577"/>
                  </a:cubicBezTo>
                  <a:cubicBezTo>
                    <a:pt x="17396" y="14577"/>
                    <a:pt x="17432" y="14551"/>
                    <a:pt x="17450" y="14533"/>
                  </a:cubicBezTo>
                  <a:cubicBezTo>
                    <a:pt x="17476" y="14506"/>
                    <a:pt x="17503" y="14470"/>
                    <a:pt x="17503" y="14426"/>
                  </a:cubicBezTo>
                  <a:cubicBezTo>
                    <a:pt x="17494" y="14417"/>
                    <a:pt x="17503" y="14408"/>
                    <a:pt x="17503" y="14399"/>
                  </a:cubicBezTo>
                  <a:cubicBezTo>
                    <a:pt x="17521" y="14354"/>
                    <a:pt x="17503" y="14310"/>
                    <a:pt x="17467" y="14265"/>
                  </a:cubicBezTo>
                  <a:cubicBezTo>
                    <a:pt x="17444" y="14241"/>
                    <a:pt x="17412" y="14210"/>
                    <a:pt x="17374" y="14210"/>
                  </a:cubicBezTo>
                  <a:cubicBezTo>
                    <a:pt x="17370" y="14210"/>
                    <a:pt x="17365" y="14211"/>
                    <a:pt x="17360" y="14212"/>
                  </a:cubicBezTo>
                  <a:cubicBezTo>
                    <a:pt x="17351" y="14212"/>
                    <a:pt x="17343" y="14203"/>
                    <a:pt x="17343" y="14203"/>
                  </a:cubicBezTo>
                  <a:cubicBezTo>
                    <a:pt x="17330" y="14200"/>
                    <a:pt x="17318" y="14198"/>
                    <a:pt x="17306" y="14198"/>
                  </a:cubicBezTo>
                  <a:close/>
                  <a:moveTo>
                    <a:pt x="17645" y="14531"/>
                  </a:moveTo>
                  <a:cubicBezTo>
                    <a:pt x="17643" y="14531"/>
                    <a:pt x="17640" y="14532"/>
                    <a:pt x="17637" y="14533"/>
                  </a:cubicBezTo>
                  <a:cubicBezTo>
                    <a:pt x="17601" y="14551"/>
                    <a:pt x="17557" y="14542"/>
                    <a:pt x="17521" y="14568"/>
                  </a:cubicBezTo>
                  <a:cubicBezTo>
                    <a:pt x="17485" y="14586"/>
                    <a:pt x="17458" y="14613"/>
                    <a:pt x="17450" y="14649"/>
                  </a:cubicBezTo>
                  <a:cubicBezTo>
                    <a:pt x="17450" y="14675"/>
                    <a:pt x="17414" y="14702"/>
                    <a:pt x="17441" y="14738"/>
                  </a:cubicBezTo>
                  <a:cubicBezTo>
                    <a:pt x="17441" y="14747"/>
                    <a:pt x="17432" y="14765"/>
                    <a:pt x="17432" y="14774"/>
                  </a:cubicBezTo>
                  <a:cubicBezTo>
                    <a:pt x="17432" y="14774"/>
                    <a:pt x="17441" y="14782"/>
                    <a:pt x="17441" y="14782"/>
                  </a:cubicBezTo>
                  <a:cubicBezTo>
                    <a:pt x="17476" y="14774"/>
                    <a:pt x="17512" y="14765"/>
                    <a:pt x="17548" y="14747"/>
                  </a:cubicBezTo>
                  <a:cubicBezTo>
                    <a:pt x="17610" y="14720"/>
                    <a:pt x="17673" y="14693"/>
                    <a:pt x="17735" y="14667"/>
                  </a:cubicBezTo>
                  <a:cubicBezTo>
                    <a:pt x="17753" y="14658"/>
                    <a:pt x="17762" y="14649"/>
                    <a:pt x="17780" y="14640"/>
                  </a:cubicBezTo>
                  <a:cubicBezTo>
                    <a:pt x="17789" y="14631"/>
                    <a:pt x="17789" y="14631"/>
                    <a:pt x="17780" y="14613"/>
                  </a:cubicBezTo>
                  <a:cubicBezTo>
                    <a:pt x="17753" y="14586"/>
                    <a:pt x="17726" y="14559"/>
                    <a:pt x="17682" y="14559"/>
                  </a:cubicBezTo>
                  <a:cubicBezTo>
                    <a:pt x="17666" y="14559"/>
                    <a:pt x="17664" y="14531"/>
                    <a:pt x="17645" y="14531"/>
                  </a:cubicBezTo>
                  <a:close/>
                  <a:moveTo>
                    <a:pt x="16954" y="14508"/>
                  </a:moveTo>
                  <a:cubicBezTo>
                    <a:pt x="16899" y="14508"/>
                    <a:pt x="16844" y="14530"/>
                    <a:pt x="16816" y="14568"/>
                  </a:cubicBezTo>
                  <a:cubicBezTo>
                    <a:pt x="16807" y="14577"/>
                    <a:pt x="16807" y="14577"/>
                    <a:pt x="16816" y="14586"/>
                  </a:cubicBezTo>
                  <a:cubicBezTo>
                    <a:pt x="16834" y="14604"/>
                    <a:pt x="16852" y="14622"/>
                    <a:pt x="16870" y="14640"/>
                  </a:cubicBezTo>
                  <a:cubicBezTo>
                    <a:pt x="16923" y="14702"/>
                    <a:pt x="16977" y="14756"/>
                    <a:pt x="17039" y="14818"/>
                  </a:cubicBezTo>
                  <a:cubicBezTo>
                    <a:pt x="17048" y="14827"/>
                    <a:pt x="17057" y="14836"/>
                    <a:pt x="17066" y="14836"/>
                  </a:cubicBezTo>
                  <a:cubicBezTo>
                    <a:pt x="17071" y="14838"/>
                    <a:pt x="17075" y="14838"/>
                    <a:pt x="17078" y="14838"/>
                  </a:cubicBezTo>
                  <a:cubicBezTo>
                    <a:pt x="17090" y="14838"/>
                    <a:pt x="17086" y="14825"/>
                    <a:pt x="17093" y="14818"/>
                  </a:cubicBezTo>
                  <a:cubicBezTo>
                    <a:pt x="17128" y="14791"/>
                    <a:pt x="17137" y="14756"/>
                    <a:pt x="17137" y="14711"/>
                  </a:cubicBezTo>
                  <a:cubicBezTo>
                    <a:pt x="17155" y="14675"/>
                    <a:pt x="17137" y="14631"/>
                    <a:pt x="17119" y="14586"/>
                  </a:cubicBezTo>
                  <a:cubicBezTo>
                    <a:pt x="17111" y="14559"/>
                    <a:pt x="17075" y="14551"/>
                    <a:pt x="17048" y="14533"/>
                  </a:cubicBezTo>
                  <a:cubicBezTo>
                    <a:pt x="17021" y="14516"/>
                    <a:pt x="16988" y="14508"/>
                    <a:pt x="16954" y="14508"/>
                  </a:cubicBezTo>
                  <a:close/>
                  <a:moveTo>
                    <a:pt x="17235" y="14845"/>
                  </a:moveTo>
                  <a:cubicBezTo>
                    <a:pt x="17227" y="14845"/>
                    <a:pt x="17227" y="14854"/>
                    <a:pt x="17218" y="14854"/>
                  </a:cubicBezTo>
                  <a:cubicBezTo>
                    <a:pt x="17227" y="14854"/>
                    <a:pt x="17227" y="14863"/>
                    <a:pt x="17235" y="14863"/>
                  </a:cubicBezTo>
                  <a:cubicBezTo>
                    <a:pt x="17244" y="14863"/>
                    <a:pt x="17244" y="14854"/>
                    <a:pt x="17253" y="14854"/>
                  </a:cubicBezTo>
                  <a:cubicBezTo>
                    <a:pt x="17244" y="14854"/>
                    <a:pt x="17235" y="14845"/>
                    <a:pt x="17235" y="14845"/>
                  </a:cubicBezTo>
                  <a:close/>
                  <a:moveTo>
                    <a:pt x="17209" y="14863"/>
                  </a:moveTo>
                  <a:lnTo>
                    <a:pt x="17200" y="14872"/>
                  </a:lnTo>
                  <a:lnTo>
                    <a:pt x="17218" y="14872"/>
                  </a:lnTo>
                  <a:cubicBezTo>
                    <a:pt x="17218" y="14863"/>
                    <a:pt x="17218" y="14863"/>
                    <a:pt x="17209" y="14863"/>
                  </a:cubicBezTo>
                  <a:close/>
                  <a:moveTo>
                    <a:pt x="17173" y="14872"/>
                  </a:moveTo>
                  <a:cubicBezTo>
                    <a:pt x="17173" y="14872"/>
                    <a:pt x="17173" y="14881"/>
                    <a:pt x="17173" y="14881"/>
                  </a:cubicBezTo>
                  <a:cubicBezTo>
                    <a:pt x="17173" y="14881"/>
                    <a:pt x="17173" y="14890"/>
                    <a:pt x="17173" y="14890"/>
                  </a:cubicBezTo>
                  <a:cubicBezTo>
                    <a:pt x="17173" y="14881"/>
                    <a:pt x="17182" y="14881"/>
                    <a:pt x="17182" y="14881"/>
                  </a:cubicBezTo>
                  <a:cubicBezTo>
                    <a:pt x="17182" y="14872"/>
                    <a:pt x="17182" y="14872"/>
                    <a:pt x="17173" y="14872"/>
                  </a:cubicBezTo>
                  <a:close/>
                </a:path>
              </a:pathLst>
            </a:custGeom>
            <a:solidFill>
              <a:srgbClr val="AED8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2" name="Google Shape;162;p4"/>
            <p:cNvSpPr/>
            <p:nvPr/>
          </p:nvSpPr>
          <p:spPr>
            <a:xfrm>
              <a:off x="11218830" y="770238"/>
              <a:ext cx="1301443" cy="650540"/>
            </a:xfrm>
            <a:custGeom>
              <a:avLst/>
              <a:gdLst/>
              <a:ahLst/>
              <a:cxnLst/>
              <a:rect l="l" t="t" r="r" b="b"/>
              <a:pathLst>
                <a:path w="25105" h="12549" extrusionOk="0">
                  <a:moveTo>
                    <a:pt x="1192" y="210"/>
                  </a:moveTo>
                  <a:cubicBezTo>
                    <a:pt x="2418" y="210"/>
                    <a:pt x="4423" y="1653"/>
                    <a:pt x="5309" y="2298"/>
                  </a:cubicBezTo>
                  <a:cubicBezTo>
                    <a:pt x="5478" y="2423"/>
                    <a:pt x="5612" y="2512"/>
                    <a:pt x="5701" y="2575"/>
                  </a:cubicBezTo>
                  <a:cubicBezTo>
                    <a:pt x="5783" y="2629"/>
                    <a:pt x="5890" y="2694"/>
                    <a:pt x="6000" y="2694"/>
                  </a:cubicBezTo>
                  <a:cubicBezTo>
                    <a:pt x="6034" y="2694"/>
                    <a:pt x="6069" y="2688"/>
                    <a:pt x="6103" y="2673"/>
                  </a:cubicBezTo>
                  <a:cubicBezTo>
                    <a:pt x="6263" y="2610"/>
                    <a:pt x="6308" y="2387"/>
                    <a:pt x="6361" y="2120"/>
                  </a:cubicBezTo>
                  <a:cubicBezTo>
                    <a:pt x="6442" y="1700"/>
                    <a:pt x="6558" y="1138"/>
                    <a:pt x="7120" y="862"/>
                  </a:cubicBezTo>
                  <a:cubicBezTo>
                    <a:pt x="7168" y="839"/>
                    <a:pt x="7218" y="828"/>
                    <a:pt x="7269" y="828"/>
                  </a:cubicBezTo>
                  <a:cubicBezTo>
                    <a:pt x="7899" y="828"/>
                    <a:pt x="8732" y="2469"/>
                    <a:pt x="9359" y="3699"/>
                  </a:cubicBezTo>
                  <a:cubicBezTo>
                    <a:pt x="9894" y="4760"/>
                    <a:pt x="10206" y="5358"/>
                    <a:pt x="10474" y="5474"/>
                  </a:cubicBezTo>
                  <a:cubicBezTo>
                    <a:pt x="10519" y="5491"/>
                    <a:pt x="10560" y="5498"/>
                    <a:pt x="10596" y="5498"/>
                  </a:cubicBezTo>
                  <a:cubicBezTo>
                    <a:pt x="10654" y="5498"/>
                    <a:pt x="10700" y="5481"/>
                    <a:pt x="10733" y="5465"/>
                  </a:cubicBezTo>
                  <a:cubicBezTo>
                    <a:pt x="10911" y="5358"/>
                    <a:pt x="10947" y="5037"/>
                    <a:pt x="11000" y="4600"/>
                  </a:cubicBezTo>
                  <a:cubicBezTo>
                    <a:pt x="11107" y="3752"/>
                    <a:pt x="11232" y="3101"/>
                    <a:pt x="11857" y="3101"/>
                  </a:cubicBezTo>
                  <a:lnTo>
                    <a:pt x="11883" y="3101"/>
                  </a:lnTo>
                  <a:cubicBezTo>
                    <a:pt x="12579" y="3119"/>
                    <a:pt x="13159" y="4582"/>
                    <a:pt x="13614" y="5759"/>
                  </a:cubicBezTo>
                  <a:cubicBezTo>
                    <a:pt x="14017" y="6763"/>
                    <a:pt x="14297" y="7503"/>
                    <a:pt x="14667" y="7503"/>
                  </a:cubicBezTo>
                  <a:cubicBezTo>
                    <a:pt x="14681" y="7503"/>
                    <a:pt x="14696" y="7501"/>
                    <a:pt x="14711" y="7499"/>
                  </a:cubicBezTo>
                  <a:cubicBezTo>
                    <a:pt x="15131" y="7428"/>
                    <a:pt x="15059" y="6910"/>
                    <a:pt x="15006" y="6402"/>
                  </a:cubicBezTo>
                  <a:cubicBezTo>
                    <a:pt x="14917" y="5688"/>
                    <a:pt x="14890" y="5180"/>
                    <a:pt x="15372" y="5081"/>
                  </a:cubicBezTo>
                  <a:cubicBezTo>
                    <a:pt x="15394" y="5077"/>
                    <a:pt x="15416" y="5074"/>
                    <a:pt x="15439" y="5074"/>
                  </a:cubicBezTo>
                  <a:cubicBezTo>
                    <a:pt x="15931" y="5074"/>
                    <a:pt x="16572" y="6151"/>
                    <a:pt x="17254" y="7285"/>
                  </a:cubicBezTo>
                  <a:cubicBezTo>
                    <a:pt x="17959" y="8454"/>
                    <a:pt x="18762" y="9783"/>
                    <a:pt x="19680" y="10479"/>
                  </a:cubicBezTo>
                  <a:cubicBezTo>
                    <a:pt x="20615" y="11184"/>
                    <a:pt x="21832" y="11368"/>
                    <a:pt x="22846" y="11368"/>
                  </a:cubicBezTo>
                  <a:cubicBezTo>
                    <a:pt x="23730" y="11368"/>
                    <a:pt x="24459" y="11228"/>
                    <a:pt x="24712" y="11174"/>
                  </a:cubicBezTo>
                  <a:lnTo>
                    <a:pt x="24855" y="11567"/>
                  </a:lnTo>
                  <a:cubicBezTo>
                    <a:pt x="24167" y="11719"/>
                    <a:pt x="23424" y="11771"/>
                    <a:pt x="22671" y="11771"/>
                  </a:cubicBezTo>
                  <a:cubicBezTo>
                    <a:pt x="21792" y="11771"/>
                    <a:pt x="20900" y="11701"/>
                    <a:pt x="20064" y="11638"/>
                  </a:cubicBezTo>
                  <a:cubicBezTo>
                    <a:pt x="19357" y="11578"/>
                    <a:pt x="18708" y="11527"/>
                    <a:pt x="18160" y="11527"/>
                  </a:cubicBezTo>
                  <a:cubicBezTo>
                    <a:pt x="17822" y="11527"/>
                    <a:pt x="17523" y="11546"/>
                    <a:pt x="17272" y="11594"/>
                  </a:cubicBezTo>
                  <a:cubicBezTo>
                    <a:pt x="17049" y="11638"/>
                    <a:pt x="16781" y="11701"/>
                    <a:pt x="16478" y="11763"/>
                  </a:cubicBezTo>
                  <a:cubicBezTo>
                    <a:pt x="15406" y="12007"/>
                    <a:pt x="13906" y="12346"/>
                    <a:pt x="12726" y="12346"/>
                  </a:cubicBezTo>
                  <a:cubicBezTo>
                    <a:pt x="11923" y="12346"/>
                    <a:pt x="11268" y="12189"/>
                    <a:pt x="11000" y="11737"/>
                  </a:cubicBezTo>
                  <a:cubicBezTo>
                    <a:pt x="10635" y="11112"/>
                    <a:pt x="11188" y="10693"/>
                    <a:pt x="11955" y="10202"/>
                  </a:cubicBezTo>
                  <a:cubicBezTo>
                    <a:pt x="12347" y="9952"/>
                    <a:pt x="12677" y="9738"/>
                    <a:pt x="12731" y="9488"/>
                  </a:cubicBezTo>
                  <a:cubicBezTo>
                    <a:pt x="12749" y="9390"/>
                    <a:pt x="12722" y="9301"/>
                    <a:pt x="12660" y="9212"/>
                  </a:cubicBezTo>
                  <a:cubicBezTo>
                    <a:pt x="12553" y="9069"/>
                    <a:pt x="12338" y="9007"/>
                    <a:pt x="12008" y="9007"/>
                  </a:cubicBezTo>
                  <a:cubicBezTo>
                    <a:pt x="11589" y="9007"/>
                    <a:pt x="11000" y="9105"/>
                    <a:pt x="10251" y="9230"/>
                  </a:cubicBezTo>
                  <a:cubicBezTo>
                    <a:pt x="9522" y="9350"/>
                    <a:pt x="8695" y="9486"/>
                    <a:pt x="8050" y="9486"/>
                  </a:cubicBezTo>
                  <a:cubicBezTo>
                    <a:pt x="7543" y="9486"/>
                    <a:pt x="7149" y="9402"/>
                    <a:pt x="7004" y="9158"/>
                  </a:cubicBezTo>
                  <a:cubicBezTo>
                    <a:pt x="6781" y="8784"/>
                    <a:pt x="7093" y="8409"/>
                    <a:pt x="7423" y="8016"/>
                  </a:cubicBezTo>
                  <a:cubicBezTo>
                    <a:pt x="7780" y="7588"/>
                    <a:pt x="8190" y="7107"/>
                    <a:pt x="7726" y="6625"/>
                  </a:cubicBezTo>
                  <a:cubicBezTo>
                    <a:pt x="7555" y="6446"/>
                    <a:pt x="7292" y="6381"/>
                    <a:pt x="6971" y="6381"/>
                  </a:cubicBezTo>
                  <a:cubicBezTo>
                    <a:pt x="6555" y="6381"/>
                    <a:pt x="6043" y="6491"/>
                    <a:pt x="5514" y="6607"/>
                  </a:cubicBezTo>
                  <a:cubicBezTo>
                    <a:pt x="4973" y="6722"/>
                    <a:pt x="4421" y="6839"/>
                    <a:pt x="3969" y="6839"/>
                  </a:cubicBezTo>
                  <a:cubicBezTo>
                    <a:pt x="3578" y="6839"/>
                    <a:pt x="3261" y="6752"/>
                    <a:pt x="3087" y="6500"/>
                  </a:cubicBezTo>
                  <a:cubicBezTo>
                    <a:pt x="2659" y="5884"/>
                    <a:pt x="3096" y="5519"/>
                    <a:pt x="3765" y="5055"/>
                  </a:cubicBezTo>
                  <a:cubicBezTo>
                    <a:pt x="4131" y="4796"/>
                    <a:pt x="4452" y="4582"/>
                    <a:pt x="4434" y="4287"/>
                  </a:cubicBezTo>
                  <a:cubicBezTo>
                    <a:pt x="4426" y="4020"/>
                    <a:pt x="3944" y="3770"/>
                    <a:pt x="3016" y="3306"/>
                  </a:cubicBezTo>
                  <a:cubicBezTo>
                    <a:pt x="1963" y="2771"/>
                    <a:pt x="518" y="2039"/>
                    <a:pt x="277" y="1263"/>
                  </a:cubicBezTo>
                  <a:cubicBezTo>
                    <a:pt x="215" y="1058"/>
                    <a:pt x="242" y="862"/>
                    <a:pt x="349" y="666"/>
                  </a:cubicBezTo>
                  <a:cubicBezTo>
                    <a:pt x="482" y="434"/>
                    <a:pt x="661" y="300"/>
                    <a:pt x="920" y="237"/>
                  </a:cubicBezTo>
                  <a:cubicBezTo>
                    <a:pt x="1005" y="219"/>
                    <a:pt x="1096" y="210"/>
                    <a:pt x="1192" y="210"/>
                  </a:cubicBezTo>
                  <a:close/>
                  <a:moveTo>
                    <a:pt x="1189" y="1"/>
                  </a:moveTo>
                  <a:cubicBezTo>
                    <a:pt x="1079" y="1"/>
                    <a:pt x="974" y="11"/>
                    <a:pt x="875" y="32"/>
                  </a:cubicBezTo>
                  <a:cubicBezTo>
                    <a:pt x="563" y="104"/>
                    <a:pt x="322" y="282"/>
                    <a:pt x="170" y="559"/>
                  </a:cubicBezTo>
                  <a:cubicBezTo>
                    <a:pt x="36" y="808"/>
                    <a:pt x="1" y="1067"/>
                    <a:pt x="81" y="1326"/>
                  </a:cubicBezTo>
                  <a:cubicBezTo>
                    <a:pt x="349" y="2191"/>
                    <a:pt x="1776" y="2905"/>
                    <a:pt x="2927" y="3485"/>
                  </a:cubicBezTo>
                  <a:cubicBezTo>
                    <a:pt x="3498" y="3779"/>
                    <a:pt x="4220" y="4145"/>
                    <a:pt x="4229" y="4296"/>
                  </a:cubicBezTo>
                  <a:cubicBezTo>
                    <a:pt x="4238" y="4475"/>
                    <a:pt x="3935" y="4680"/>
                    <a:pt x="3649" y="4885"/>
                  </a:cubicBezTo>
                  <a:cubicBezTo>
                    <a:pt x="3096" y="5269"/>
                    <a:pt x="2338" y="5786"/>
                    <a:pt x="2918" y="6625"/>
                  </a:cubicBezTo>
                  <a:cubicBezTo>
                    <a:pt x="3133" y="6939"/>
                    <a:pt x="3504" y="7046"/>
                    <a:pt x="3952" y="7046"/>
                  </a:cubicBezTo>
                  <a:cubicBezTo>
                    <a:pt x="4432" y="7046"/>
                    <a:pt x="5000" y="6923"/>
                    <a:pt x="5558" y="6803"/>
                  </a:cubicBezTo>
                  <a:cubicBezTo>
                    <a:pt x="6061" y="6696"/>
                    <a:pt x="6573" y="6586"/>
                    <a:pt x="6972" y="6586"/>
                  </a:cubicBezTo>
                  <a:cubicBezTo>
                    <a:pt x="7239" y="6586"/>
                    <a:pt x="7455" y="6635"/>
                    <a:pt x="7584" y="6768"/>
                  </a:cubicBezTo>
                  <a:cubicBezTo>
                    <a:pt x="7896" y="7098"/>
                    <a:pt x="7664" y="7410"/>
                    <a:pt x="7262" y="7883"/>
                  </a:cubicBezTo>
                  <a:cubicBezTo>
                    <a:pt x="6914" y="8293"/>
                    <a:pt x="6522" y="8757"/>
                    <a:pt x="6825" y="9265"/>
                  </a:cubicBezTo>
                  <a:cubicBezTo>
                    <a:pt x="7017" y="9588"/>
                    <a:pt x="7469" y="9699"/>
                    <a:pt x="8054" y="9699"/>
                  </a:cubicBezTo>
                  <a:cubicBezTo>
                    <a:pt x="8696" y="9699"/>
                    <a:pt x="9497" y="9566"/>
                    <a:pt x="10287" y="9435"/>
                  </a:cubicBezTo>
                  <a:cubicBezTo>
                    <a:pt x="10905" y="9331"/>
                    <a:pt x="11577" y="9219"/>
                    <a:pt x="12019" y="9219"/>
                  </a:cubicBezTo>
                  <a:cubicBezTo>
                    <a:pt x="12258" y="9219"/>
                    <a:pt x="12431" y="9252"/>
                    <a:pt x="12490" y="9337"/>
                  </a:cubicBezTo>
                  <a:cubicBezTo>
                    <a:pt x="12526" y="9381"/>
                    <a:pt x="12526" y="9426"/>
                    <a:pt x="12526" y="9444"/>
                  </a:cubicBezTo>
                  <a:cubicBezTo>
                    <a:pt x="12490" y="9613"/>
                    <a:pt x="12160" y="9819"/>
                    <a:pt x="11848" y="10024"/>
                  </a:cubicBezTo>
                  <a:cubicBezTo>
                    <a:pt x="11205" y="10434"/>
                    <a:pt x="10322" y="10996"/>
                    <a:pt x="10822" y="11844"/>
                  </a:cubicBezTo>
                  <a:cubicBezTo>
                    <a:pt x="11134" y="12370"/>
                    <a:pt x="11866" y="12548"/>
                    <a:pt x="12749" y="12548"/>
                  </a:cubicBezTo>
                  <a:cubicBezTo>
                    <a:pt x="13962" y="12548"/>
                    <a:pt x="15452" y="12209"/>
                    <a:pt x="16531" y="11968"/>
                  </a:cubicBezTo>
                  <a:cubicBezTo>
                    <a:pt x="16826" y="11906"/>
                    <a:pt x="17093" y="11844"/>
                    <a:pt x="17316" y="11799"/>
                  </a:cubicBezTo>
                  <a:cubicBezTo>
                    <a:pt x="17547" y="11753"/>
                    <a:pt x="17826" y="11735"/>
                    <a:pt x="18142" y="11735"/>
                  </a:cubicBezTo>
                  <a:cubicBezTo>
                    <a:pt x="18682" y="11735"/>
                    <a:pt x="19332" y="11787"/>
                    <a:pt x="20046" y="11844"/>
                  </a:cubicBezTo>
                  <a:cubicBezTo>
                    <a:pt x="20885" y="11909"/>
                    <a:pt x="21782" y="11979"/>
                    <a:pt x="22667" y="11979"/>
                  </a:cubicBezTo>
                  <a:cubicBezTo>
                    <a:pt x="23477" y="11979"/>
                    <a:pt x="24278" y="11920"/>
                    <a:pt x="25015" y="11745"/>
                  </a:cubicBezTo>
                  <a:cubicBezTo>
                    <a:pt x="25051" y="11737"/>
                    <a:pt x="25069" y="11719"/>
                    <a:pt x="25087" y="11692"/>
                  </a:cubicBezTo>
                  <a:cubicBezTo>
                    <a:pt x="25104" y="11665"/>
                    <a:pt x="25104" y="11638"/>
                    <a:pt x="25096" y="11612"/>
                  </a:cubicBezTo>
                  <a:lnTo>
                    <a:pt x="24881" y="11014"/>
                  </a:lnTo>
                  <a:cubicBezTo>
                    <a:pt x="24867" y="10972"/>
                    <a:pt x="24831" y="10946"/>
                    <a:pt x="24790" y="10946"/>
                  </a:cubicBezTo>
                  <a:cubicBezTo>
                    <a:pt x="24779" y="10946"/>
                    <a:pt x="24768" y="10948"/>
                    <a:pt x="24757" y="10951"/>
                  </a:cubicBezTo>
                  <a:cubicBezTo>
                    <a:pt x="24743" y="10951"/>
                    <a:pt x="23908" y="11149"/>
                    <a:pt x="22853" y="11149"/>
                  </a:cubicBezTo>
                  <a:cubicBezTo>
                    <a:pt x="21867" y="11149"/>
                    <a:pt x="20688" y="10977"/>
                    <a:pt x="19805" y="10309"/>
                  </a:cubicBezTo>
                  <a:cubicBezTo>
                    <a:pt x="18922" y="9640"/>
                    <a:pt x="18128" y="8329"/>
                    <a:pt x="17432" y="7178"/>
                  </a:cubicBezTo>
                  <a:cubicBezTo>
                    <a:pt x="16667" y="5890"/>
                    <a:pt x="16052" y="4865"/>
                    <a:pt x="15438" y="4865"/>
                  </a:cubicBezTo>
                  <a:cubicBezTo>
                    <a:pt x="15401" y="4865"/>
                    <a:pt x="15364" y="4869"/>
                    <a:pt x="15327" y="4876"/>
                  </a:cubicBezTo>
                  <a:cubicBezTo>
                    <a:pt x="14622" y="5028"/>
                    <a:pt x="14720" y="5804"/>
                    <a:pt x="14792" y="6429"/>
                  </a:cubicBezTo>
                  <a:cubicBezTo>
                    <a:pt x="14854" y="6946"/>
                    <a:pt x="14881" y="7258"/>
                    <a:pt x="14685" y="7294"/>
                  </a:cubicBezTo>
                  <a:cubicBezTo>
                    <a:pt x="14681" y="7294"/>
                    <a:pt x="14678" y="7294"/>
                    <a:pt x="14675" y="7294"/>
                  </a:cubicBezTo>
                  <a:cubicBezTo>
                    <a:pt x="14442" y="7294"/>
                    <a:pt x="14092" y="6400"/>
                    <a:pt x="13810" y="5679"/>
                  </a:cubicBezTo>
                  <a:cubicBezTo>
                    <a:pt x="13302" y="4386"/>
                    <a:pt x="12722" y="2923"/>
                    <a:pt x="11883" y="2896"/>
                  </a:cubicBezTo>
                  <a:lnTo>
                    <a:pt x="11857" y="2896"/>
                  </a:lnTo>
                  <a:cubicBezTo>
                    <a:pt x="11000" y="2896"/>
                    <a:pt x="10884" y="3859"/>
                    <a:pt x="10795" y="4573"/>
                  </a:cubicBezTo>
                  <a:cubicBezTo>
                    <a:pt x="10759" y="4876"/>
                    <a:pt x="10715" y="5233"/>
                    <a:pt x="10626" y="5287"/>
                  </a:cubicBezTo>
                  <a:cubicBezTo>
                    <a:pt x="10621" y="5287"/>
                    <a:pt x="10614" y="5289"/>
                    <a:pt x="10603" y="5289"/>
                  </a:cubicBezTo>
                  <a:cubicBezTo>
                    <a:pt x="10592" y="5289"/>
                    <a:pt x="10577" y="5287"/>
                    <a:pt x="10554" y="5278"/>
                  </a:cubicBezTo>
                  <a:cubicBezTo>
                    <a:pt x="10349" y="5189"/>
                    <a:pt x="9939" y="4386"/>
                    <a:pt x="9546" y="3609"/>
                  </a:cubicBezTo>
                  <a:cubicBezTo>
                    <a:pt x="8830" y="2200"/>
                    <a:pt x="8026" y="617"/>
                    <a:pt x="7272" y="617"/>
                  </a:cubicBezTo>
                  <a:cubicBezTo>
                    <a:pt x="7191" y="617"/>
                    <a:pt x="7110" y="635"/>
                    <a:pt x="7030" y="674"/>
                  </a:cubicBezTo>
                  <a:cubicBezTo>
                    <a:pt x="6370" y="996"/>
                    <a:pt x="6245" y="1647"/>
                    <a:pt x="6156" y="2075"/>
                  </a:cubicBezTo>
                  <a:cubicBezTo>
                    <a:pt x="6120" y="2253"/>
                    <a:pt x="6085" y="2459"/>
                    <a:pt x="6022" y="2485"/>
                  </a:cubicBezTo>
                  <a:cubicBezTo>
                    <a:pt x="6019" y="2485"/>
                    <a:pt x="6015" y="2486"/>
                    <a:pt x="6010" y="2486"/>
                  </a:cubicBezTo>
                  <a:cubicBezTo>
                    <a:pt x="5984" y="2486"/>
                    <a:pt x="5929" y="2479"/>
                    <a:pt x="5817" y="2405"/>
                  </a:cubicBezTo>
                  <a:cubicBezTo>
                    <a:pt x="5728" y="2343"/>
                    <a:pt x="5594" y="2253"/>
                    <a:pt x="5434" y="2129"/>
                  </a:cubicBezTo>
                  <a:cubicBezTo>
                    <a:pt x="4446" y="1421"/>
                    <a:pt x="2488" y="1"/>
                    <a:pt x="1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4"/>
            <p:cNvSpPr/>
            <p:nvPr/>
          </p:nvSpPr>
          <p:spPr>
            <a:xfrm>
              <a:off x="11418621" y="895639"/>
              <a:ext cx="1096572" cy="478898"/>
            </a:xfrm>
            <a:custGeom>
              <a:avLst/>
              <a:gdLst/>
              <a:ahLst/>
              <a:cxnLst/>
              <a:rect l="l" t="t" r="r" b="b"/>
              <a:pathLst>
                <a:path w="21153" h="9238" extrusionOk="0">
                  <a:moveTo>
                    <a:pt x="119" y="1"/>
                  </a:moveTo>
                  <a:cubicBezTo>
                    <a:pt x="81" y="1"/>
                    <a:pt x="46" y="21"/>
                    <a:pt x="27" y="58"/>
                  </a:cubicBezTo>
                  <a:cubicBezTo>
                    <a:pt x="1" y="102"/>
                    <a:pt x="18" y="165"/>
                    <a:pt x="72" y="191"/>
                  </a:cubicBezTo>
                  <a:cubicBezTo>
                    <a:pt x="2338" y="1378"/>
                    <a:pt x="5023" y="3109"/>
                    <a:pt x="7387" y="4634"/>
                  </a:cubicBezTo>
                  <a:cubicBezTo>
                    <a:pt x="9189" y="5794"/>
                    <a:pt x="10893" y="6891"/>
                    <a:pt x="12071" y="7533"/>
                  </a:cubicBezTo>
                  <a:cubicBezTo>
                    <a:pt x="14640" y="8907"/>
                    <a:pt x="17075" y="9237"/>
                    <a:pt x="18806" y="9237"/>
                  </a:cubicBezTo>
                  <a:cubicBezTo>
                    <a:pt x="19859" y="9237"/>
                    <a:pt x="20653" y="9112"/>
                    <a:pt x="21054" y="9032"/>
                  </a:cubicBezTo>
                  <a:cubicBezTo>
                    <a:pt x="21117" y="9023"/>
                    <a:pt x="21152" y="8970"/>
                    <a:pt x="21143" y="8916"/>
                  </a:cubicBezTo>
                  <a:cubicBezTo>
                    <a:pt x="21127" y="8860"/>
                    <a:pt x="21083" y="8826"/>
                    <a:pt x="21035" y="8826"/>
                  </a:cubicBezTo>
                  <a:cubicBezTo>
                    <a:pt x="21029" y="8826"/>
                    <a:pt x="21024" y="8826"/>
                    <a:pt x="21019" y="8827"/>
                  </a:cubicBezTo>
                  <a:cubicBezTo>
                    <a:pt x="20619" y="8905"/>
                    <a:pt x="19834" y="9025"/>
                    <a:pt x="18792" y="9025"/>
                  </a:cubicBezTo>
                  <a:cubicBezTo>
                    <a:pt x="17085" y="9025"/>
                    <a:pt x="14689" y="8703"/>
                    <a:pt x="12169" y="7346"/>
                  </a:cubicBezTo>
                  <a:cubicBezTo>
                    <a:pt x="11000" y="6713"/>
                    <a:pt x="9296" y="5624"/>
                    <a:pt x="7503" y="4464"/>
                  </a:cubicBezTo>
                  <a:cubicBezTo>
                    <a:pt x="5130" y="2930"/>
                    <a:pt x="2445" y="1199"/>
                    <a:pt x="170" y="13"/>
                  </a:cubicBezTo>
                  <a:cubicBezTo>
                    <a:pt x="153" y="5"/>
                    <a:pt x="136"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4"/>
            <p:cNvSpPr/>
            <p:nvPr/>
          </p:nvSpPr>
          <p:spPr>
            <a:xfrm>
              <a:off x="11445008" y="1007561"/>
              <a:ext cx="179470" cy="71436"/>
            </a:xfrm>
            <a:custGeom>
              <a:avLst/>
              <a:gdLst/>
              <a:ahLst/>
              <a:cxnLst/>
              <a:rect l="l" t="t" r="r" b="b"/>
              <a:pathLst>
                <a:path w="3462" h="1378" extrusionOk="0">
                  <a:moveTo>
                    <a:pt x="3349" y="0"/>
                  </a:moveTo>
                  <a:cubicBezTo>
                    <a:pt x="3327" y="0"/>
                    <a:pt x="3304" y="7"/>
                    <a:pt x="3283" y="22"/>
                  </a:cubicBezTo>
                  <a:cubicBezTo>
                    <a:pt x="1865" y="967"/>
                    <a:pt x="116" y="1173"/>
                    <a:pt x="98" y="1173"/>
                  </a:cubicBezTo>
                  <a:cubicBezTo>
                    <a:pt x="36" y="1181"/>
                    <a:pt x="0" y="1235"/>
                    <a:pt x="9" y="1289"/>
                  </a:cubicBezTo>
                  <a:cubicBezTo>
                    <a:pt x="9" y="1342"/>
                    <a:pt x="54" y="1378"/>
                    <a:pt x="107" y="1378"/>
                  </a:cubicBezTo>
                  <a:lnTo>
                    <a:pt x="116" y="1378"/>
                  </a:lnTo>
                  <a:cubicBezTo>
                    <a:pt x="196" y="1369"/>
                    <a:pt x="1936" y="1164"/>
                    <a:pt x="3399" y="191"/>
                  </a:cubicBezTo>
                  <a:cubicBezTo>
                    <a:pt x="3452" y="156"/>
                    <a:pt x="3461" y="93"/>
                    <a:pt x="3435" y="48"/>
                  </a:cubicBezTo>
                  <a:cubicBezTo>
                    <a:pt x="3413" y="16"/>
                    <a:pt x="3382" y="0"/>
                    <a:pt x="3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4"/>
            <p:cNvSpPr/>
            <p:nvPr/>
          </p:nvSpPr>
          <p:spPr>
            <a:xfrm>
              <a:off x="11599906" y="863239"/>
              <a:ext cx="88854" cy="191238"/>
            </a:xfrm>
            <a:custGeom>
              <a:avLst/>
              <a:gdLst/>
              <a:ahLst/>
              <a:cxnLst/>
              <a:rect l="l" t="t" r="r" b="b"/>
              <a:pathLst>
                <a:path w="1714" h="3689" extrusionOk="0">
                  <a:moveTo>
                    <a:pt x="119" y="0"/>
                  </a:moveTo>
                  <a:cubicBezTo>
                    <a:pt x="96" y="0"/>
                    <a:pt x="73" y="7"/>
                    <a:pt x="54" y="22"/>
                  </a:cubicBezTo>
                  <a:cubicBezTo>
                    <a:pt x="10" y="58"/>
                    <a:pt x="1" y="121"/>
                    <a:pt x="36" y="165"/>
                  </a:cubicBezTo>
                  <a:cubicBezTo>
                    <a:pt x="54" y="183"/>
                    <a:pt x="1499" y="2101"/>
                    <a:pt x="1366" y="3573"/>
                  </a:cubicBezTo>
                  <a:cubicBezTo>
                    <a:pt x="1357" y="3626"/>
                    <a:pt x="1401" y="3680"/>
                    <a:pt x="1455" y="3689"/>
                  </a:cubicBezTo>
                  <a:lnTo>
                    <a:pt x="1464" y="3689"/>
                  </a:lnTo>
                  <a:cubicBezTo>
                    <a:pt x="1517" y="3689"/>
                    <a:pt x="1562" y="3644"/>
                    <a:pt x="1571" y="3591"/>
                  </a:cubicBezTo>
                  <a:cubicBezTo>
                    <a:pt x="1713" y="2047"/>
                    <a:pt x="259" y="121"/>
                    <a:pt x="206" y="40"/>
                  </a:cubicBezTo>
                  <a:cubicBezTo>
                    <a:pt x="185" y="14"/>
                    <a:pt x="152" y="0"/>
                    <a:pt x="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4"/>
            <p:cNvSpPr/>
            <p:nvPr/>
          </p:nvSpPr>
          <p:spPr>
            <a:xfrm>
              <a:off x="11655426" y="1130526"/>
              <a:ext cx="162363" cy="80300"/>
            </a:xfrm>
            <a:custGeom>
              <a:avLst/>
              <a:gdLst/>
              <a:ahLst/>
              <a:cxnLst/>
              <a:rect l="l" t="t" r="r" b="b"/>
              <a:pathLst>
                <a:path w="3132" h="1549" extrusionOk="0">
                  <a:moveTo>
                    <a:pt x="3016" y="1"/>
                  </a:moveTo>
                  <a:cubicBezTo>
                    <a:pt x="2986" y="1"/>
                    <a:pt x="2956" y="15"/>
                    <a:pt x="2935" y="41"/>
                  </a:cubicBezTo>
                  <a:cubicBezTo>
                    <a:pt x="1998" y="1200"/>
                    <a:pt x="116" y="1343"/>
                    <a:pt x="98" y="1343"/>
                  </a:cubicBezTo>
                  <a:cubicBezTo>
                    <a:pt x="45" y="1343"/>
                    <a:pt x="0" y="1397"/>
                    <a:pt x="0" y="1450"/>
                  </a:cubicBezTo>
                  <a:cubicBezTo>
                    <a:pt x="9" y="1513"/>
                    <a:pt x="54" y="1548"/>
                    <a:pt x="107" y="1548"/>
                  </a:cubicBezTo>
                  <a:lnTo>
                    <a:pt x="116" y="1548"/>
                  </a:lnTo>
                  <a:cubicBezTo>
                    <a:pt x="196" y="1548"/>
                    <a:pt x="2097" y="1405"/>
                    <a:pt x="3096" y="174"/>
                  </a:cubicBezTo>
                  <a:cubicBezTo>
                    <a:pt x="3131" y="130"/>
                    <a:pt x="3122" y="58"/>
                    <a:pt x="3078" y="23"/>
                  </a:cubicBezTo>
                  <a:cubicBezTo>
                    <a:pt x="3059" y="8"/>
                    <a:pt x="3038" y="1"/>
                    <a:pt x="3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4"/>
            <p:cNvSpPr/>
            <p:nvPr/>
          </p:nvSpPr>
          <p:spPr>
            <a:xfrm>
              <a:off x="11838059" y="977131"/>
              <a:ext cx="78693" cy="211922"/>
            </a:xfrm>
            <a:custGeom>
              <a:avLst/>
              <a:gdLst/>
              <a:ahLst/>
              <a:cxnLst/>
              <a:rect l="l" t="t" r="r" b="b"/>
              <a:pathLst>
                <a:path w="1518" h="4088" extrusionOk="0">
                  <a:moveTo>
                    <a:pt x="112" y="0"/>
                  </a:moveTo>
                  <a:cubicBezTo>
                    <a:pt x="98" y="0"/>
                    <a:pt x="85" y="4"/>
                    <a:pt x="72" y="11"/>
                  </a:cubicBezTo>
                  <a:cubicBezTo>
                    <a:pt x="19" y="38"/>
                    <a:pt x="1" y="100"/>
                    <a:pt x="28" y="154"/>
                  </a:cubicBezTo>
                  <a:cubicBezTo>
                    <a:pt x="37" y="181"/>
                    <a:pt x="1294" y="2652"/>
                    <a:pt x="822" y="3945"/>
                  </a:cubicBezTo>
                  <a:cubicBezTo>
                    <a:pt x="804" y="3999"/>
                    <a:pt x="831" y="4061"/>
                    <a:pt x="884" y="4079"/>
                  </a:cubicBezTo>
                  <a:cubicBezTo>
                    <a:pt x="893" y="4088"/>
                    <a:pt x="911" y="4088"/>
                    <a:pt x="920" y="4088"/>
                  </a:cubicBezTo>
                  <a:cubicBezTo>
                    <a:pt x="964" y="4088"/>
                    <a:pt x="1000" y="4061"/>
                    <a:pt x="1018" y="4017"/>
                  </a:cubicBezTo>
                  <a:cubicBezTo>
                    <a:pt x="1518" y="2643"/>
                    <a:pt x="260" y="163"/>
                    <a:pt x="206" y="56"/>
                  </a:cubicBezTo>
                  <a:cubicBezTo>
                    <a:pt x="187" y="23"/>
                    <a:pt x="149"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4"/>
            <p:cNvSpPr/>
            <p:nvPr/>
          </p:nvSpPr>
          <p:spPr>
            <a:xfrm>
              <a:off x="11850086" y="1270131"/>
              <a:ext cx="192482" cy="84966"/>
            </a:xfrm>
            <a:custGeom>
              <a:avLst/>
              <a:gdLst/>
              <a:ahLst/>
              <a:cxnLst/>
              <a:rect l="l" t="t" r="r" b="b"/>
              <a:pathLst>
                <a:path w="3713" h="1639" extrusionOk="0">
                  <a:moveTo>
                    <a:pt x="3597" y="0"/>
                  </a:moveTo>
                  <a:cubicBezTo>
                    <a:pt x="3564" y="0"/>
                    <a:pt x="3530" y="16"/>
                    <a:pt x="3507" y="51"/>
                  </a:cubicBezTo>
                  <a:cubicBezTo>
                    <a:pt x="2624" y="1389"/>
                    <a:pt x="126" y="1424"/>
                    <a:pt x="99" y="1424"/>
                  </a:cubicBezTo>
                  <a:cubicBezTo>
                    <a:pt x="45" y="1424"/>
                    <a:pt x="1" y="1478"/>
                    <a:pt x="1" y="1531"/>
                  </a:cubicBezTo>
                  <a:cubicBezTo>
                    <a:pt x="1" y="1585"/>
                    <a:pt x="45" y="1639"/>
                    <a:pt x="108" y="1639"/>
                  </a:cubicBezTo>
                  <a:cubicBezTo>
                    <a:pt x="215" y="1630"/>
                    <a:pt x="2740" y="1603"/>
                    <a:pt x="3685" y="158"/>
                  </a:cubicBezTo>
                  <a:cubicBezTo>
                    <a:pt x="3712" y="113"/>
                    <a:pt x="3703" y="51"/>
                    <a:pt x="3650" y="15"/>
                  </a:cubicBezTo>
                  <a:cubicBezTo>
                    <a:pt x="3634" y="5"/>
                    <a:pt x="3615" y="0"/>
                    <a:pt x="3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4"/>
            <p:cNvSpPr/>
            <p:nvPr/>
          </p:nvSpPr>
          <p:spPr>
            <a:xfrm>
              <a:off x="12041116" y="1109738"/>
              <a:ext cx="60601" cy="200984"/>
            </a:xfrm>
            <a:custGeom>
              <a:avLst/>
              <a:gdLst/>
              <a:ahLst/>
              <a:cxnLst/>
              <a:rect l="l" t="t" r="r" b="b"/>
              <a:pathLst>
                <a:path w="1169" h="3877" extrusionOk="0">
                  <a:moveTo>
                    <a:pt x="116" y="0"/>
                  </a:moveTo>
                  <a:cubicBezTo>
                    <a:pt x="94" y="0"/>
                    <a:pt x="72" y="7"/>
                    <a:pt x="54" y="22"/>
                  </a:cubicBezTo>
                  <a:cubicBezTo>
                    <a:pt x="0" y="58"/>
                    <a:pt x="0" y="129"/>
                    <a:pt x="36" y="174"/>
                  </a:cubicBezTo>
                  <a:cubicBezTo>
                    <a:pt x="45" y="183"/>
                    <a:pt x="928" y="1343"/>
                    <a:pt x="964" y="3778"/>
                  </a:cubicBezTo>
                  <a:cubicBezTo>
                    <a:pt x="964" y="3832"/>
                    <a:pt x="1008" y="3876"/>
                    <a:pt x="1071" y="3876"/>
                  </a:cubicBezTo>
                  <a:cubicBezTo>
                    <a:pt x="1124" y="3876"/>
                    <a:pt x="1169" y="3832"/>
                    <a:pt x="1169" y="3778"/>
                  </a:cubicBezTo>
                  <a:cubicBezTo>
                    <a:pt x="1133" y="1262"/>
                    <a:pt x="232" y="94"/>
                    <a:pt x="197" y="40"/>
                  </a:cubicBez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0" name="Google Shape;170;p4"/>
          <p:cNvGrpSpPr/>
          <p:nvPr/>
        </p:nvGrpSpPr>
        <p:grpSpPr>
          <a:xfrm rot="-2392824">
            <a:off x="-224071" y="4299232"/>
            <a:ext cx="1465864" cy="1109577"/>
            <a:chOff x="6765501" y="4464231"/>
            <a:chExt cx="1007770" cy="762826"/>
          </a:xfrm>
        </p:grpSpPr>
        <p:sp>
          <p:nvSpPr>
            <p:cNvPr id="171" name="Google Shape;171;p4"/>
            <p:cNvSpPr/>
            <p:nvPr/>
          </p:nvSpPr>
          <p:spPr>
            <a:xfrm>
              <a:off x="6835796" y="4498341"/>
              <a:ext cx="825552" cy="727937"/>
            </a:xfrm>
            <a:custGeom>
              <a:avLst/>
              <a:gdLst/>
              <a:ahLst/>
              <a:cxnLst/>
              <a:rect l="l" t="t" r="r" b="b"/>
              <a:pathLst>
                <a:path w="15925" h="14042" extrusionOk="0">
                  <a:moveTo>
                    <a:pt x="7956" y="0"/>
                  </a:moveTo>
                  <a:cubicBezTo>
                    <a:pt x="7071" y="0"/>
                    <a:pt x="6170" y="168"/>
                    <a:pt x="5299" y="523"/>
                  </a:cubicBezTo>
                  <a:cubicBezTo>
                    <a:pt x="1713" y="1995"/>
                    <a:pt x="0" y="6089"/>
                    <a:pt x="1463" y="9676"/>
                  </a:cubicBezTo>
                  <a:cubicBezTo>
                    <a:pt x="2579" y="12395"/>
                    <a:pt x="5203" y="14042"/>
                    <a:pt x="7970" y="14042"/>
                  </a:cubicBezTo>
                  <a:cubicBezTo>
                    <a:pt x="8852" y="14042"/>
                    <a:pt x="9749" y="13874"/>
                    <a:pt x="10616" y="13521"/>
                  </a:cubicBezTo>
                  <a:cubicBezTo>
                    <a:pt x="14203" y="12049"/>
                    <a:pt x="15924" y="7954"/>
                    <a:pt x="14452" y="4368"/>
                  </a:cubicBezTo>
                  <a:cubicBezTo>
                    <a:pt x="13344" y="1644"/>
                    <a:pt x="10724" y="0"/>
                    <a:pt x="7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4"/>
            <p:cNvSpPr/>
            <p:nvPr/>
          </p:nvSpPr>
          <p:spPr>
            <a:xfrm>
              <a:off x="6884318" y="4498134"/>
              <a:ext cx="728456" cy="728922"/>
            </a:xfrm>
            <a:custGeom>
              <a:avLst/>
              <a:gdLst/>
              <a:ahLst/>
              <a:cxnLst/>
              <a:rect l="l" t="t" r="r" b="b"/>
              <a:pathLst>
                <a:path w="14052" h="14061" extrusionOk="0">
                  <a:moveTo>
                    <a:pt x="6629" y="0"/>
                  </a:moveTo>
                  <a:cubicBezTo>
                    <a:pt x="6540" y="9"/>
                    <a:pt x="6451" y="18"/>
                    <a:pt x="6353" y="36"/>
                  </a:cubicBezTo>
                  <a:cubicBezTo>
                    <a:pt x="6299" y="45"/>
                    <a:pt x="6290" y="54"/>
                    <a:pt x="6308" y="90"/>
                  </a:cubicBezTo>
                  <a:cubicBezTo>
                    <a:pt x="6326" y="152"/>
                    <a:pt x="6424" y="214"/>
                    <a:pt x="6478" y="214"/>
                  </a:cubicBezTo>
                  <a:cubicBezTo>
                    <a:pt x="6513" y="205"/>
                    <a:pt x="6549" y="205"/>
                    <a:pt x="6576" y="188"/>
                  </a:cubicBezTo>
                  <a:cubicBezTo>
                    <a:pt x="6638" y="161"/>
                    <a:pt x="6656" y="98"/>
                    <a:pt x="6683" y="36"/>
                  </a:cubicBezTo>
                  <a:cubicBezTo>
                    <a:pt x="6683" y="18"/>
                    <a:pt x="6656" y="0"/>
                    <a:pt x="6629" y="0"/>
                  </a:cubicBezTo>
                  <a:close/>
                  <a:moveTo>
                    <a:pt x="7539" y="9"/>
                  </a:moveTo>
                  <a:cubicBezTo>
                    <a:pt x="7521" y="9"/>
                    <a:pt x="7521" y="18"/>
                    <a:pt x="7513" y="45"/>
                  </a:cubicBezTo>
                  <a:cubicBezTo>
                    <a:pt x="7505" y="141"/>
                    <a:pt x="7595" y="237"/>
                    <a:pt x="7708" y="237"/>
                  </a:cubicBezTo>
                  <a:cubicBezTo>
                    <a:pt x="7731" y="237"/>
                    <a:pt x="7755" y="233"/>
                    <a:pt x="7780" y="223"/>
                  </a:cubicBezTo>
                  <a:cubicBezTo>
                    <a:pt x="7834" y="205"/>
                    <a:pt x="7887" y="143"/>
                    <a:pt x="7896" y="90"/>
                  </a:cubicBezTo>
                  <a:cubicBezTo>
                    <a:pt x="7896" y="63"/>
                    <a:pt x="7896" y="54"/>
                    <a:pt x="7869" y="45"/>
                  </a:cubicBezTo>
                  <a:cubicBezTo>
                    <a:pt x="7762" y="36"/>
                    <a:pt x="7646" y="27"/>
                    <a:pt x="7539" y="9"/>
                  </a:cubicBezTo>
                  <a:close/>
                  <a:moveTo>
                    <a:pt x="8806" y="223"/>
                  </a:moveTo>
                  <a:cubicBezTo>
                    <a:pt x="8806" y="223"/>
                    <a:pt x="8797" y="223"/>
                    <a:pt x="8797" y="232"/>
                  </a:cubicBezTo>
                  <a:cubicBezTo>
                    <a:pt x="8797" y="232"/>
                    <a:pt x="8797" y="241"/>
                    <a:pt x="8797" y="241"/>
                  </a:cubicBezTo>
                  <a:cubicBezTo>
                    <a:pt x="8842" y="259"/>
                    <a:pt x="8877" y="277"/>
                    <a:pt x="8922" y="295"/>
                  </a:cubicBezTo>
                  <a:cubicBezTo>
                    <a:pt x="8931" y="295"/>
                    <a:pt x="8949" y="295"/>
                    <a:pt x="8958" y="286"/>
                  </a:cubicBezTo>
                  <a:cubicBezTo>
                    <a:pt x="8967" y="286"/>
                    <a:pt x="8967" y="268"/>
                    <a:pt x="8967" y="268"/>
                  </a:cubicBezTo>
                  <a:cubicBezTo>
                    <a:pt x="8913" y="250"/>
                    <a:pt x="8860" y="241"/>
                    <a:pt x="8806" y="223"/>
                  </a:cubicBezTo>
                  <a:close/>
                  <a:moveTo>
                    <a:pt x="5809" y="102"/>
                  </a:moveTo>
                  <a:cubicBezTo>
                    <a:pt x="5798" y="102"/>
                    <a:pt x="5786" y="104"/>
                    <a:pt x="5773" y="107"/>
                  </a:cubicBezTo>
                  <a:cubicBezTo>
                    <a:pt x="5746" y="107"/>
                    <a:pt x="5728" y="116"/>
                    <a:pt x="5693" y="116"/>
                  </a:cubicBezTo>
                  <a:cubicBezTo>
                    <a:pt x="5603" y="125"/>
                    <a:pt x="5568" y="170"/>
                    <a:pt x="5568" y="250"/>
                  </a:cubicBezTo>
                  <a:cubicBezTo>
                    <a:pt x="5568" y="277"/>
                    <a:pt x="5577" y="304"/>
                    <a:pt x="5577" y="321"/>
                  </a:cubicBezTo>
                  <a:cubicBezTo>
                    <a:pt x="5603" y="348"/>
                    <a:pt x="5603" y="375"/>
                    <a:pt x="5630" y="402"/>
                  </a:cubicBezTo>
                  <a:cubicBezTo>
                    <a:pt x="5658" y="433"/>
                    <a:pt x="5693" y="445"/>
                    <a:pt x="5730" y="445"/>
                  </a:cubicBezTo>
                  <a:cubicBezTo>
                    <a:pt x="5788" y="445"/>
                    <a:pt x="5850" y="413"/>
                    <a:pt x="5889" y="375"/>
                  </a:cubicBezTo>
                  <a:cubicBezTo>
                    <a:pt x="5960" y="313"/>
                    <a:pt x="5925" y="188"/>
                    <a:pt x="5862" y="125"/>
                  </a:cubicBezTo>
                  <a:cubicBezTo>
                    <a:pt x="5845" y="108"/>
                    <a:pt x="5828" y="102"/>
                    <a:pt x="5809" y="102"/>
                  </a:cubicBezTo>
                  <a:close/>
                  <a:moveTo>
                    <a:pt x="6959" y="96"/>
                  </a:moveTo>
                  <a:cubicBezTo>
                    <a:pt x="6937" y="96"/>
                    <a:pt x="6916" y="100"/>
                    <a:pt x="6897" y="107"/>
                  </a:cubicBezTo>
                  <a:cubicBezTo>
                    <a:pt x="6817" y="143"/>
                    <a:pt x="6754" y="268"/>
                    <a:pt x="6790" y="357"/>
                  </a:cubicBezTo>
                  <a:cubicBezTo>
                    <a:pt x="6811" y="422"/>
                    <a:pt x="6907" y="474"/>
                    <a:pt x="6986" y="474"/>
                  </a:cubicBezTo>
                  <a:cubicBezTo>
                    <a:pt x="7005" y="474"/>
                    <a:pt x="7024" y="471"/>
                    <a:pt x="7040" y="464"/>
                  </a:cubicBezTo>
                  <a:cubicBezTo>
                    <a:pt x="7129" y="429"/>
                    <a:pt x="7182" y="304"/>
                    <a:pt x="7147" y="214"/>
                  </a:cubicBezTo>
                  <a:cubicBezTo>
                    <a:pt x="7126" y="144"/>
                    <a:pt x="7038" y="96"/>
                    <a:pt x="6959" y="96"/>
                  </a:cubicBezTo>
                  <a:close/>
                  <a:moveTo>
                    <a:pt x="8203" y="108"/>
                  </a:moveTo>
                  <a:cubicBezTo>
                    <a:pt x="8177" y="108"/>
                    <a:pt x="8149" y="114"/>
                    <a:pt x="8119" y="125"/>
                  </a:cubicBezTo>
                  <a:cubicBezTo>
                    <a:pt x="8012" y="170"/>
                    <a:pt x="7967" y="268"/>
                    <a:pt x="8012" y="375"/>
                  </a:cubicBezTo>
                  <a:cubicBezTo>
                    <a:pt x="8045" y="461"/>
                    <a:pt x="8103" y="508"/>
                    <a:pt x="8178" y="508"/>
                  </a:cubicBezTo>
                  <a:cubicBezTo>
                    <a:pt x="8204" y="508"/>
                    <a:pt x="8232" y="502"/>
                    <a:pt x="8262" y="491"/>
                  </a:cubicBezTo>
                  <a:cubicBezTo>
                    <a:pt x="8378" y="446"/>
                    <a:pt x="8414" y="348"/>
                    <a:pt x="8369" y="241"/>
                  </a:cubicBezTo>
                  <a:cubicBezTo>
                    <a:pt x="8336" y="155"/>
                    <a:pt x="8278" y="108"/>
                    <a:pt x="8203" y="108"/>
                  </a:cubicBezTo>
                  <a:close/>
                  <a:moveTo>
                    <a:pt x="9233" y="355"/>
                  </a:moveTo>
                  <a:cubicBezTo>
                    <a:pt x="9219" y="355"/>
                    <a:pt x="9208" y="369"/>
                    <a:pt x="9208" y="384"/>
                  </a:cubicBezTo>
                  <a:cubicBezTo>
                    <a:pt x="9208" y="420"/>
                    <a:pt x="9234" y="437"/>
                    <a:pt x="9261" y="464"/>
                  </a:cubicBezTo>
                  <a:cubicBezTo>
                    <a:pt x="9270" y="473"/>
                    <a:pt x="9332" y="527"/>
                    <a:pt x="9341" y="527"/>
                  </a:cubicBezTo>
                  <a:cubicBezTo>
                    <a:pt x="9372" y="532"/>
                    <a:pt x="9400" y="537"/>
                    <a:pt x="9427" y="537"/>
                  </a:cubicBezTo>
                  <a:cubicBezTo>
                    <a:pt x="9446" y="537"/>
                    <a:pt x="9465" y="534"/>
                    <a:pt x="9484" y="527"/>
                  </a:cubicBezTo>
                  <a:cubicBezTo>
                    <a:pt x="9502" y="527"/>
                    <a:pt x="9502" y="527"/>
                    <a:pt x="9511" y="518"/>
                  </a:cubicBezTo>
                  <a:cubicBezTo>
                    <a:pt x="9520" y="518"/>
                    <a:pt x="9520" y="509"/>
                    <a:pt x="9529" y="500"/>
                  </a:cubicBezTo>
                  <a:cubicBezTo>
                    <a:pt x="9555" y="473"/>
                    <a:pt x="9555" y="473"/>
                    <a:pt x="9520" y="455"/>
                  </a:cubicBezTo>
                  <a:cubicBezTo>
                    <a:pt x="9431" y="420"/>
                    <a:pt x="9332" y="393"/>
                    <a:pt x="9243" y="357"/>
                  </a:cubicBezTo>
                  <a:cubicBezTo>
                    <a:pt x="9240" y="356"/>
                    <a:pt x="9237" y="355"/>
                    <a:pt x="9233" y="355"/>
                  </a:cubicBezTo>
                  <a:close/>
                  <a:moveTo>
                    <a:pt x="4999" y="309"/>
                  </a:moveTo>
                  <a:cubicBezTo>
                    <a:pt x="4977" y="309"/>
                    <a:pt x="4955" y="313"/>
                    <a:pt x="4934" y="321"/>
                  </a:cubicBezTo>
                  <a:cubicBezTo>
                    <a:pt x="4845" y="357"/>
                    <a:pt x="4809" y="464"/>
                    <a:pt x="4845" y="553"/>
                  </a:cubicBezTo>
                  <a:cubicBezTo>
                    <a:pt x="4872" y="615"/>
                    <a:pt x="4936" y="655"/>
                    <a:pt x="5004" y="655"/>
                  </a:cubicBezTo>
                  <a:cubicBezTo>
                    <a:pt x="5025" y="655"/>
                    <a:pt x="5047" y="651"/>
                    <a:pt x="5068" y="643"/>
                  </a:cubicBezTo>
                  <a:cubicBezTo>
                    <a:pt x="5148" y="607"/>
                    <a:pt x="5202" y="509"/>
                    <a:pt x="5166" y="420"/>
                  </a:cubicBezTo>
                  <a:cubicBezTo>
                    <a:pt x="5139" y="351"/>
                    <a:pt x="5070" y="309"/>
                    <a:pt x="4999" y="309"/>
                  </a:cubicBezTo>
                  <a:close/>
                  <a:moveTo>
                    <a:pt x="6253" y="342"/>
                  </a:moveTo>
                  <a:cubicBezTo>
                    <a:pt x="6230" y="342"/>
                    <a:pt x="6203" y="348"/>
                    <a:pt x="6174" y="357"/>
                  </a:cubicBezTo>
                  <a:cubicBezTo>
                    <a:pt x="6058" y="411"/>
                    <a:pt x="6023" y="473"/>
                    <a:pt x="6067" y="589"/>
                  </a:cubicBezTo>
                  <a:cubicBezTo>
                    <a:pt x="6099" y="666"/>
                    <a:pt x="6145" y="706"/>
                    <a:pt x="6211" y="706"/>
                  </a:cubicBezTo>
                  <a:cubicBezTo>
                    <a:pt x="6237" y="706"/>
                    <a:pt x="6267" y="700"/>
                    <a:pt x="6299" y="687"/>
                  </a:cubicBezTo>
                  <a:cubicBezTo>
                    <a:pt x="6406" y="643"/>
                    <a:pt x="6433" y="571"/>
                    <a:pt x="6397" y="464"/>
                  </a:cubicBezTo>
                  <a:cubicBezTo>
                    <a:pt x="6365" y="380"/>
                    <a:pt x="6318" y="342"/>
                    <a:pt x="6253" y="342"/>
                  </a:cubicBezTo>
                  <a:close/>
                  <a:moveTo>
                    <a:pt x="7459" y="354"/>
                  </a:moveTo>
                  <a:cubicBezTo>
                    <a:pt x="7436" y="354"/>
                    <a:pt x="7412" y="358"/>
                    <a:pt x="7388" y="366"/>
                  </a:cubicBezTo>
                  <a:cubicBezTo>
                    <a:pt x="7281" y="402"/>
                    <a:pt x="7236" y="518"/>
                    <a:pt x="7272" y="616"/>
                  </a:cubicBezTo>
                  <a:cubicBezTo>
                    <a:pt x="7305" y="695"/>
                    <a:pt x="7377" y="740"/>
                    <a:pt x="7448" y="740"/>
                  </a:cubicBezTo>
                  <a:cubicBezTo>
                    <a:pt x="7473" y="740"/>
                    <a:pt x="7498" y="735"/>
                    <a:pt x="7521" y="723"/>
                  </a:cubicBezTo>
                  <a:cubicBezTo>
                    <a:pt x="7620" y="687"/>
                    <a:pt x="7673" y="580"/>
                    <a:pt x="7637" y="482"/>
                  </a:cubicBezTo>
                  <a:cubicBezTo>
                    <a:pt x="7603" y="399"/>
                    <a:pt x="7537" y="354"/>
                    <a:pt x="7459" y="354"/>
                  </a:cubicBezTo>
                  <a:close/>
                  <a:moveTo>
                    <a:pt x="8684" y="371"/>
                  </a:moveTo>
                  <a:cubicBezTo>
                    <a:pt x="8657" y="371"/>
                    <a:pt x="8630" y="378"/>
                    <a:pt x="8601" y="393"/>
                  </a:cubicBezTo>
                  <a:cubicBezTo>
                    <a:pt x="8494" y="437"/>
                    <a:pt x="8449" y="536"/>
                    <a:pt x="8494" y="643"/>
                  </a:cubicBezTo>
                  <a:cubicBezTo>
                    <a:pt x="8526" y="726"/>
                    <a:pt x="8586" y="768"/>
                    <a:pt x="8661" y="768"/>
                  </a:cubicBezTo>
                  <a:cubicBezTo>
                    <a:pt x="8689" y="768"/>
                    <a:pt x="8720" y="762"/>
                    <a:pt x="8753" y="750"/>
                  </a:cubicBezTo>
                  <a:cubicBezTo>
                    <a:pt x="8860" y="705"/>
                    <a:pt x="8895" y="607"/>
                    <a:pt x="8851" y="491"/>
                  </a:cubicBezTo>
                  <a:cubicBezTo>
                    <a:pt x="8833" y="437"/>
                    <a:pt x="8797" y="411"/>
                    <a:pt x="8753" y="384"/>
                  </a:cubicBezTo>
                  <a:cubicBezTo>
                    <a:pt x="8728" y="376"/>
                    <a:pt x="8706" y="371"/>
                    <a:pt x="8684" y="371"/>
                  </a:cubicBezTo>
                  <a:close/>
                  <a:moveTo>
                    <a:pt x="9709" y="525"/>
                  </a:moveTo>
                  <a:cubicBezTo>
                    <a:pt x="9706" y="525"/>
                    <a:pt x="9702" y="526"/>
                    <a:pt x="9698" y="527"/>
                  </a:cubicBezTo>
                  <a:cubicBezTo>
                    <a:pt x="9698" y="562"/>
                    <a:pt x="9698" y="598"/>
                    <a:pt x="9698" y="634"/>
                  </a:cubicBezTo>
                  <a:cubicBezTo>
                    <a:pt x="9698" y="643"/>
                    <a:pt x="9698" y="660"/>
                    <a:pt x="9698" y="678"/>
                  </a:cubicBezTo>
                  <a:cubicBezTo>
                    <a:pt x="9725" y="705"/>
                    <a:pt x="9752" y="750"/>
                    <a:pt x="9796" y="776"/>
                  </a:cubicBezTo>
                  <a:cubicBezTo>
                    <a:pt x="9813" y="793"/>
                    <a:pt x="9837" y="800"/>
                    <a:pt x="9862" y="800"/>
                  </a:cubicBezTo>
                  <a:cubicBezTo>
                    <a:pt x="9876" y="800"/>
                    <a:pt x="9890" y="798"/>
                    <a:pt x="9903" y="794"/>
                  </a:cubicBezTo>
                  <a:cubicBezTo>
                    <a:pt x="9993" y="785"/>
                    <a:pt x="9993" y="785"/>
                    <a:pt x="10064" y="723"/>
                  </a:cubicBezTo>
                  <a:cubicBezTo>
                    <a:pt x="10073" y="705"/>
                    <a:pt x="10100" y="696"/>
                    <a:pt x="10055" y="678"/>
                  </a:cubicBezTo>
                  <a:cubicBezTo>
                    <a:pt x="9966" y="643"/>
                    <a:pt x="9877" y="607"/>
                    <a:pt x="9796" y="571"/>
                  </a:cubicBezTo>
                  <a:cubicBezTo>
                    <a:pt x="9764" y="555"/>
                    <a:pt x="9740" y="525"/>
                    <a:pt x="9709" y="525"/>
                  </a:cubicBezTo>
                  <a:close/>
                  <a:moveTo>
                    <a:pt x="4292" y="560"/>
                  </a:moveTo>
                  <a:cubicBezTo>
                    <a:pt x="4276" y="560"/>
                    <a:pt x="4261" y="562"/>
                    <a:pt x="4247" y="562"/>
                  </a:cubicBezTo>
                  <a:cubicBezTo>
                    <a:pt x="4212" y="580"/>
                    <a:pt x="4194" y="607"/>
                    <a:pt x="4167" y="616"/>
                  </a:cubicBezTo>
                  <a:cubicBezTo>
                    <a:pt x="4105" y="643"/>
                    <a:pt x="4096" y="660"/>
                    <a:pt x="4096" y="723"/>
                  </a:cubicBezTo>
                  <a:cubicBezTo>
                    <a:pt x="4096" y="776"/>
                    <a:pt x="4114" y="803"/>
                    <a:pt x="4167" y="857"/>
                  </a:cubicBezTo>
                  <a:cubicBezTo>
                    <a:pt x="4189" y="879"/>
                    <a:pt x="4212" y="883"/>
                    <a:pt x="4233" y="883"/>
                  </a:cubicBezTo>
                  <a:cubicBezTo>
                    <a:pt x="4247" y="883"/>
                    <a:pt x="4261" y="882"/>
                    <a:pt x="4273" y="882"/>
                  </a:cubicBezTo>
                  <a:cubicBezTo>
                    <a:pt x="4280" y="882"/>
                    <a:pt x="4286" y="882"/>
                    <a:pt x="4292" y="883"/>
                  </a:cubicBezTo>
                  <a:cubicBezTo>
                    <a:pt x="4297" y="884"/>
                    <a:pt x="4301" y="885"/>
                    <a:pt x="4305" y="885"/>
                  </a:cubicBezTo>
                  <a:cubicBezTo>
                    <a:pt x="4339" y="885"/>
                    <a:pt x="4347" y="856"/>
                    <a:pt x="4363" y="848"/>
                  </a:cubicBezTo>
                  <a:cubicBezTo>
                    <a:pt x="4390" y="830"/>
                    <a:pt x="4417" y="803"/>
                    <a:pt x="4426" y="776"/>
                  </a:cubicBezTo>
                  <a:cubicBezTo>
                    <a:pt x="4435" y="741"/>
                    <a:pt x="4435" y="696"/>
                    <a:pt x="4417" y="660"/>
                  </a:cubicBezTo>
                  <a:cubicBezTo>
                    <a:pt x="4408" y="625"/>
                    <a:pt x="4372" y="589"/>
                    <a:pt x="4337" y="571"/>
                  </a:cubicBezTo>
                  <a:cubicBezTo>
                    <a:pt x="4323" y="562"/>
                    <a:pt x="4308" y="560"/>
                    <a:pt x="4292" y="560"/>
                  </a:cubicBezTo>
                  <a:close/>
                  <a:moveTo>
                    <a:pt x="5477" y="570"/>
                  </a:moveTo>
                  <a:cubicBezTo>
                    <a:pt x="5459" y="570"/>
                    <a:pt x="5441" y="573"/>
                    <a:pt x="5425" y="580"/>
                  </a:cubicBezTo>
                  <a:cubicBezTo>
                    <a:pt x="5336" y="616"/>
                    <a:pt x="5291" y="723"/>
                    <a:pt x="5318" y="803"/>
                  </a:cubicBezTo>
                  <a:cubicBezTo>
                    <a:pt x="5347" y="875"/>
                    <a:pt x="5422" y="918"/>
                    <a:pt x="5496" y="918"/>
                  </a:cubicBezTo>
                  <a:cubicBezTo>
                    <a:pt x="5514" y="918"/>
                    <a:pt x="5533" y="915"/>
                    <a:pt x="5550" y="910"/>
                  </a:cubicBezTo>
                  <a:cubicBezTo>
                    <a:pt x="5621" y="892"/>
                    <a:pt x="5675" y="759"/>
                    <a:pt x="5657" y="687"/>
                  </a:cubicBezTo>
                  <a:cubicBezTo>
                    <a:pt x="5635" y="623"/>
                    <a:pt x="5551" y="570"/>
                    <a:pt x="5477" y="570"/>
                  </a:cubicBezTo>
                  <a:close/>
                  <a:moveTo>
                    <a:pt x="6728" y="588"/>
                  </a:moveTo>
                  <a:cubicBezTo>
                    <a:pt x="6707" y="588"/>
                    <a:pt x="6686" y="591"/>
                    <a:pt x="6664" y="591"/>
                  </a:cubicBezTo>
                  <a:cubicBezTo>
                    <a:pt x="6655" y="591"/>
                    <a:pt x="6647" y="591"/>
                    <a:pt x="6638" y="589"/>
                  </a:cubicBezTo>
                  <a:cubicBezTo>
                    <a:pt x="6611" y="616"/>
                    <a:pt x="6576" y="643"/>
                    <a:pt x="6549" y="678"/>
                  </a:cubicBezTo>
                  <a:cubicBezTo>
                    <a:pt x="6513" y="723"/>
                    <a:pt x="6531" y="785"/>
                    <a:pt x="6531" y="839"/>
                  </a:cubicBezTo>
                  <a:cubicBezTo>
                    <a:pt x="6558" y="875"/>
                    <a:pt x="6585" y="901"/>
                    <a:pt x="6620" y="928"/>
                  </a:cubicBezTo>
                  <a:cubicBezTo>
                    <a:pt x="6643" y="946"/>
                    <a:pt x="6669" y="948"/>
                    <a:pt x="6696" y="948"/>
                  </a:cubicBezTo>
                  <a:cubicBezTo>
                    <a:pt x="6705" y="948"/>
                    <a:pt x="6714" y="948"/>
                    <a:pt x="6723" y="948"/>
                  </a:cubicBezTo>
                  <a:cubicBezTo>
                    <a:pt x="6740" y="948"/>
                    <a:pt x="6757" y="949"/>
                    <a:pt x="6772" y="955"/>
                  </a:cubicBezTo>
                  <a:cubicBezTo>
                    <a:pt x="6808" y="919"/>
                    <a:pt x="6843" y="892"/>
                    <a:pt x="6870" y="857"/>
                  </a:cubicBezTo>
                  <a:cubicBezTo>
                    <a:pt x="6906" y="812"/>
                    <a:pt x="6897" y="750"/>
                    <a:pt x="6879" y="696"/>
                  </a:cubicBezTo>
                  <a:cubicBezTo>
                    <a:pt x="6879" y="660"/>
                    <a:pt x="6826" y="634"/>
                    <a:pt x="6790" y="607"/>
                  </a:cubicBezTo>
                  <a:cubicBezTo>
                    <a:pt x="6771" y="591"/>
                    <a:pt x="6750" y="588"/>
                    <a:pt x="6728" y="588"/>
                  </a:cubicBezTo>
                  <a:close/>
                  <a:moveTo>
                    <a:pt x="7932" y="595"/>
                  </a:moveTo>
                  <a:cubicBezTo>
                    <a:pt x="7909" y="595"/>
                    <a:pt x="7885" y="599"/>
                    <a:pt x="7860" y="607"/>
                  </a:cubicBezTo>
                  <a:cubicBezTo>
                    <a:pt x="7753" y="652"/>
                    <a:pt x="7709" y="768"/>
                    <a:pt x="7753" y="866"/>
                  </a:cubicBezTo>
                  <a:cubicBezTo>
                    <a:pt x="7781" y="941"/>
                    <a:pt x="7856" y="985"/>
                    <a:pt x="7933" y="985"/>
                  </a:cubicBezTo>
                  <a:cubicBezTo>
                    <a:pt x="7957" y="985"/>
                    <a:pt x="7980" y="981"/>
                    <a:pt x="8003" y="973"/>
                  </a:cubicBezTo>
                  <a:cubicBezTo>
                    <a:pt x="8092" y="928"/>
                    <a:pt x="8155" y="821"/>
                    <a:pt x="8110" y="714"/>
                  </a:cubicBezTo>
                  <a:cubicBezTo>
                    <a:pt x="8069" y="639"/>
                    <a:pt x="8007" y="595"/>
                    <a:pt x="7932" y="595"/>
                  </a:cubicBezTo>
                  <a:close/>
                  <a:moveTo>
                    <a:pt x="9156" y="629"/>
                  </a:moveTo>
                  <a:cubicBezTo>
                    <a:pt x="9136" y="629"/>
                    <a:pt x="9115" y="633"/>
                    <a:pt x="9092" y="643"/>
                  </a:cubicBezTo>
                  <a:cubicBezTo>
                    <a:pt x="9029" y="678"/>
                    <a:pt x="8984" y="714"/>
                    <a:pt x="8967" y="776"/>
                  </a:cubicBezTo>
                  <a:cubicBezTo>
                    <a:pt x="8958" y="812"/>
                    <a:pt x="8949" y="839"/>
                    <a:pt x="8967" y="866"/>
                  </a:cubicBezTo>
                  <a:cubicBezTo>
                    <a:pt x="8976" y="883"/>
                    <a:pt x="8976" y="892"/>
                    <a:pt x="8984" y="910"/>
                  </a:cubicBezTo>
                  <a:cubicBezTo>
                    <a:pt x="8984" y="973"/>
                    <a:pt x="9038" y="999"/>
                    <a:pt x="9092" y="1017"/>
                  </a:cubicBezTo>
                  <a:cubicBezTo>
                    <a:pt x="9116" y="1027"/>
                    <a:pt x="9138" y="1034"/>
                    <a:pt x="9158" y="1034"/>
                  </a:cubicBezTo>
                  <a:cubicBezTo>
                    <a:pt x="9175" y="1034"/>
                    <a:pt x="9191" y="1029"/>
                    <a:pt x="9208" y="1017"/>
                  </a:cubicBezTo>
                  <a:cubicBezTo>
                    <a:pt x="9234" y="1008"/>
                    <a:pt x="9261" y="999"/>
                    <a:pt x="9288" y="991"/>
                  </a:cubicBezTo>
                  <a:cubicBezTo>
                    <a:pt x="9297" y="982"/>
                    <a:pt x="9315" y="973"/>
                    <a:pt x="9315" y="964"/>
                  </a:cubicBezTo>
                  <a:cubicBezTo>
                    <a:pt x="9341" y="901"/>
                    <a:pt x="9395" y="830"/>
                    <a:pt x="9332" y="750"/>
                  </a:cubicBezTo>
                  <a:cubicBezTo>
                    <a:pt x="9323" y="741"/>
                    <a:pt x="9323" y="714"/>
                    <a:pt x="9315" y="705"/>
                  </a:cubicBezTo>
                  <a:cubicBezTo>
                    <a:pt x="9306" y="696"/>
                    <a:pt x="9306" y="678"/>
                    <a:pt x="9297" y="678"/>
                  </a:cubicBezTo>
                  <a:cubicBezTo>
                    <a:pt x="9251" y="659"/>
                    <a:pt x="9210" y="629"/>
                    <a:pt x="9156" y="629"/>
                  </a:cubicBezTo>
                  <a:close/>
                  <a:moveTo>
                    <a:pt x="10212" y="766"/>
                  </a:moveTo>
                  <a:cubicBezTo>
                    <a:pt x="10207" y="766"/>
                    <a:pt x="10203" y="766"/>
                    <a:pt x="10198" y="768"/>
                  </a:cubicBezTo>
                  <a:cubicBezTo>
                    <a:pt x="10153" y="785"/>
                    <a:pt x="10180" y="839"/>
                    <a:pt x="10171" y="883"/>
                  </a:cubicBezTo>
                  <a:cubicBezTo>
                    <a:pt x="10171" y="883"/>
                    <a:pt x="10171" y="892"/>
                    <a:pt x="10171" y="901"/>
                  </a:cubicBezTo>
                  <a:cubicBezTo>
                    <a:pt x="10192" y="985"/>
                    <a:pt x="10273" y="1064"/>
                    <a:pt x="10385" y="1064"/>
                  </a:cubicBezTo>
                  <a:cubicBezTo>
                    <a:pt x="10415" y="1064"/>
                    <a:pt x="10448" y="1058"/>
                    <a:pt x="10483" y="1044"/>
                  </a:cubicBezTo>
                  <a:cubicBezTo>
                    <a:pt x="10501" y="1026"/>
                    <a:pt x="10528" y="999"/>
                    <a:pt x="10564" y="973"/>
                  </a:cubicBezTo>
                  <a:cubicBezTo>
                    <a:pt x="10564" y="964"/>
                    <a:pt x="10564" y="955"/>
                    <a:pt x="10555" y="955"/>
                  </a:cubicBezTo>
                  <a:cubicBezTo>
                    <a:pt x="10537" y="937"/>
                    <a:pt x="10519" y="919"/>
                    <a:pt x="10492" y="910"/>
                  </a:cubicBezTo>
                  <a:cubicBezTo>
                    <a:pt x="10430" y="875"/>
                    <a:pt x="10358" y="857"/>
                    <a:pt x="10305" y="812"/>
                  </a:cubicBezTo>
                  <a:cubicBezTo>
                    <a:pt x="10274" y="789"/>
                    <a:pt x="10243" y="766"/>
                    <a:pt x="10212" y="766"/>
                  </a:cubicBezTo>
                  <a:close/>
                  <a:moveTo>
                    <a:pt x="3632" y="875"/>
                  </a:moveTo>
                  <a:cubicBezTo>
                    <a:pt x="3623" y="875"/>
                    <a:pt x="3614" y="883"/>
                    <a:pt x="3596" y="892"/>
                  </a:cubicBezTo>
                  <a:cubicBezTo>
                    <a:pt x="3534" y="910"/>
                    <a:pt x="3489" y="973"/>
                    <a:pt x="3427" y="982"/>
                  </a:cubicBezTo>
                  <a:cubicBezTo>
                    <a:pt x="3418" y="982"/>
                    <a:pt x="3400" y="999"/>
                    <a:pt x="3400" y="1017"/>
                  </a:cubicBezTo>
                  <a:cubicBezTo>
                    <a:pt x="3391" y="1026"/>
                    <a:pt x="3391" y="1044"/>
                    <a:pt x="3391" y="1044"/>
                  </a:cubicBezTo>
                  <a:cubicBezTo>
                    <a:pt x="3422" y="1080"/>
                    <a:pt x="3472" y="1099"/>
                    <a:pt x="3520" y="1099"/>
                  </a:cubicBezTo>
                  <a:cubicBezTo>
                    <a:pt x="3554" y="1099"/>
                    <a:pt x="3588" y="1089"/>
                    <a:pt x="3614" y="1071"/>
                  </a:cubicBezTo>
                  <a:cubicBezTo>
                    <a:pt x="3668" y="1035"/>
                    <a:pt x="3694" y="946"/>
                    <a:pt x="3659" y="892"/>
                  </a:cubicBezTo>
                  <a:cubicBezTo>
                    <a:pt x="3659" y="883"/>
                    <a:pt x="3641" y="875"/>
                    <a:pt x="3632" y="875"/>
                  </a:cubicBezTo>
                  <a:close/>
                  <a:moveTo>
                    <a:pt x="4746" y="812"/>
                  </a:moveTo>
                  <a:cubicBezTo>
                    <a:pt x="4721" y="812"/>
                    <a:pt x="4697" y="818"/>
                    <a:pt x="4676" y="830"/>
                  </a:cubicBezTo>
                  <a:cubicBezTo>
                    <a:pt x="4595" y="866"/>
                    <a:pt x="4551" y="973"/>
                    <a:pt x="4586" y="1053"/>
                  </a:cubicBezTo>
                  <a:cubicBezTo>
                    <a:pt x="4604" y="1089"/>
                    <a:pt x="4640" y="1124"/>
                    <a:pt x="4685" y="1142"/>
                  </a:cubicBezTo>
                  <a:cubicBezTo>
                    <a:pt x="4704" y="1154"/>
                    <a:pt x="4723" y="1157"/>
                    <a:pt x="4742" y="1157"/>
                  </a:cubicBezTo>
                  <a:cubicBezTo>
                    <a:pt x="4767" y="1157"/>
                    <a:pt x="4793" y="1151"/>
                    <a:pt x="4818" y="1151"/>
                  </a:cubicBezTo>
                  <a:cubicBezTo>
                    <a:pt x="4854" y="1115"/>
                    <a:pt x="4899" y="1089"/>
                    <a:pt x="4908" y="1044"/>
                  </a:cubicBezTo>
                  <a:cubicBezTo>
                    <a:pt x="4925" y="999"/>
                    <a:pt x="4916" y="955"/>
                    <a:pt x="4908" y="919"/>
                  </a:cubicBezTo>
                  <a:cubicBezTo>
                    <a:pt x="4881" y="854"/>
                    <a:pt x="4812" y="812"/>
                    <a:pt x="4746" y="812"/>
                  </a:cubicBezTo>
                  <a:close/>
                  <a:moveTo>
                    <a:pt x="5977" y="826"/>
                  </a:moveTo>
                  <a:cubicBezTo>
                    <a:pt x="5950" y="826"/>
                    <a:pt x="5922" y="833"/>
                    <a:pt x="5898" y="848"/>
                  </a:cubicBezTo>
                  <a:cubicBezTo>
                    <a:pt x="5844" y="866"/>
                    <a:pt x="5818" y="901"/>
                    <a:pt x="5800" y="946"/>
                  </a:cubicBezTo>
                  <a:cubicBezTo>
                    <a:pt x="5782" y="982"/>
                    <a:pt x="5791" y="1026"/>
                    <a:pt x="5809" y="1080"/>
                  </a:cubicBezTo>
                  <a:cubicBezTo>
                    <a:pt x="5826" y="1124"/>
                    <a:pt x="5862" y="1160"/>
                    <a:pt x="5898" y="1169"/>
                  </a:cubicBezTo>
                  <a:cubicBezTo>
                    <a:pt x="5922" y="1178"/>
                    <a:pt x="5948" y="1188"/>
                    <a:pt x="5974" y="1188"/>
                  </a:cubicBezTo>
                  <a:cubicBezTo>
                    <a:pt x="5997" y="1188"/>
                    <a:pt x="6020" y="1181"/>
                    <a:pt x="6041" y="1160"/>
                  </a:cubicBezTo>
                  <a:cubicBezTo>
                    <a:pt x="6045" y="1161"/>
                    <a:pt x="6050" y="1161"/>
                    <a:pt x="6054" y="1161"/>
                  </a:cubicBezTo>
                  <a:cubicBezTo>
                    <a:pt x="6106" y="1161"/>
                    <a:pt x="6122" y="1113"/>
                    <a:pt x="6139" y="1080"/>
                  </a:cubicBezTo>
                  <a:cubicBezTo>
                    <a:pt x="6157" y="1035"/>
                    <a:pt x="6148" y="982"/>
                    <a:pt x="6130" y="937"/>
                  </a:cubicBezTo>
                  <a:cubicBezTo>
                    <a:pt x="6112" y="883"/>
                    <a:pt x="6076" y="857"/>
                    <a:pt x="6041" y="839"/>
                  </a:cubicBezTo>
                  <a:cubicBezTo>
                    <a:pt x="6020" y="831"/>
                    <a:pt x="5999" y="826"/>
                    <a:pt x="5977" y="826"/>
                  </a:cubicBezTo>
                  <a:close/>
                  <a:moveTo>
                    <a:pt x="7170" y="841"/>
                  </a:moveTo>
                  <a:cubicBezTo>
                    <a:pt x="7153" y="841"/>
                    <a:pt x="7136" y="843"/>
                    <a:pt x="7120" y="848"/>
                  </a:cubicBezTo>
                  <a:cubicBezTo>
                    <a:pt x="7040" y="883"/>
                    <a:pt x="6977" y="1017"/>
                    <a:pt x="7013" y="1107"/>
                  </a:cubicBezTo>
                  <a:cubicBezTo>
                    <a:pt x="7035" y="1173"/>
                    <a:pt x="7129" y="1221"/>
                    <a:pt x="7212" y="1221"/>
                  </a:cubicBezTo>
                  <a:cubicBezTo>
                    <a:pt x="7230" y="1221"/>
                    <a:pt x="7247" y="1218"/>
                    <a:pt x="7263" y="1214"/>
                  </a:cubicBezTo>
                  <a:cubicBezTo>
                    <a:pt x="7343" y="1178"/>
                    <a:pt x="7405" y="1044"/>
                    <a:pt x="7370" y="955"/>
                  </a:cubicBezTo>
                  <a:cubicBezTo>
                    <a:pt x="7340" y="889"/>
                    <a:pt x="7251" y="841"/>
                    <a:pt x="7170" y="841"/>
                  </a:cubicBezTo>
                  <a:close/>
                  <a:moveTo>
                    <a:pt x="8424" y="853"/>
                  </a:moveTo>
                  <a:cubicBezTo>
                    <a:pt x="8398" y="853"/>
                    <a:pt x="8372" y="860"/>
                    <a:pt x="8342" y="875"/>
                  </a:cubicBezTo>
                  <a:cubicBezTo>
                    <a:pt x="8226" y="919"/>
                    <a:pt x="8191" y="1008"/>
                    <a:pt x="8235" y="1124"/>
                  </a:cubicBezTo>
                  <a:cubicBezTo>
                    <a:pt x="8267" y="1208"/>
                    <a:pt x="8323" y="1250"/>
                    <a:pt x="8395" y="1250"/>
                  </a:cubicBezTo>
                  <a:cubicBezTo>
                    <a:pt x="8423" y="1250"/>
                    <a:pt x="8453" y="1244"/>
                    <a:pt x="8485" y="1231"/>
                  </a:cubicBezTo>
                  <a:cubicBezTo>
                    <a:pt x="8601" y="1187"/>
                    <a:pt x="8637" y="1098"/>
                    <a:pt x="8592" y="982"/>
                  </a:cubicBezTo>
                  <a:cubicBezTo>
                    <a:pt x="8574" y="928"/>
                    <a:pt x="8538" y="892"/>
                    <a:pt x="8485" y="866"/>
                  </a:cubicBezTo>
                  <a:cubicBezTo>
                    <a:pt x="8465" y="858"/>
                    <a:pt x="8445" y="853"/>
                    <a:pt x="8424" y="853"/>
                  </a:cubicBezTo>
                  <a:close/>
                  <a:moveTo>
                    <a:pt x="9604" y="871"/>
                  </a:moveTo>
                  <a:cubicBezTo>
                    <a:pt x="9588" y="871"/>
                    <a:pt x="9571" y="872"/>
                    <a:pt x="9555" y="875"/>
                  </a:cubicBezTo>
                  <a:cubicBezTo>
                    <a:pt x="9502" y="901"/>
                    <a:pt x="9466" y="946"/>
                    <a:pt x="9439" y="991"/>
                  </a:cubicBezTo>
                  <a:cubicBezTo>
                    <a:pt x="9422" y="1035"/>
                    <a:pt x="9413" y="1098"/>
                    <a:pt x="9439" y="1151"/>
                  </a:cubicBezTo>
                  <a:cubicBezTo>
                    <a:pt x="9448" y="1178"/>
                    <a:pt x="9520" y="1258"/>
                    <a:pt x="9547" y="1267"/>
                  </a:cubicBezTo>
                  <a:cubicBezTo>
                    <a:pt x="9583" y="1273"/>
                    <a:pt x="9625" y="1284"/>
                    <a:pt x="9664" y="1284"/>
                  </a:cubicBezTo>
                  <a:cubicBezTo>
                    <a:pt x="9682" y="1284"/>
                    <a:pt x="9699" y="1282"/>
                    <a:pt x="9716" y="1276"/>
                  </a:cubicBezTo>
                  <a:cubicBezTo>
                    <a:pt x="9770" y="1249"/>
                    <a:pt x="9805" y="1205"/>
                    <a:pt x="9823" y="1160"/>
                  </a:cubicBezTo>
                  <a:cubicBezTo>
                    <a:pt x="9850" y="1115"/>
                    <a:pt x="9859" y="1053"/>
                    <a:pt x="9832" y="999"/>
                  </a:cubicBezTo>
                  <a:cubicBezTo>
                    <a:pt x="9823" y="982"/>
                    <a:pt x="9752" y="892"/>
                    <a:pt x="9725" y="883"/>
                  </a:cubicBezTo>
                  <a:cubicBezTo>
                    <a:pt x="9687" y="877"/>
                    <a:pt x="9645" y="871"/>
                    <a:pt x="9604" y="871"/>
                  </a:cubicBezTo>
                  <a:close/>
                  <a:moveTo>
                    <a:pt x="10669" y="1016"/>
                  </a:moveTo>
                  <a:cubicBezTo>
                    <a:pt x="10667" y="1016"/>
                    <a:pt x="10664" y="1016"/>
                    <a:pt x="10662" y="1017"/>
                  </a:cubicBezTo>
                  <a:cubicBezTo>
                    <a:pt x="10653" y="1026"/>
                    <a:pt x="10644" y="1053"/>
                    <a:pt x="10644" y="1080"/>
                  </a:cubicBezTo>
                  <a:cubicBezTo>
                    <a:pt x="10644" y="1107"/>
                    <a:pt x="10653" y="1142"/>
                    <a:pt x="10653" y="1160"/>
                  </a:cubicBezTo>
                  <a:cubicBezTo>
                    <a:pt x="10688" y="1240"/>
                    <a:pt x="10715" y="1276"/>
                    <a:pt x="10795" y="1303"/>
                  </a:cubicBezTo>
                  <a:cubicBezTo>
                    <a:pt x="10816" y="1308"/>
                    <a:pt x="10838" y="1311"/>
                    <a:pt x="10859" y="1311"/>
                  </a:cubicBezTo>
                  <a:cubicBezTo>
                    <a:pt x="10911" y="1311"/>
                    <a:pt x="10963" y="1294"/>
                    <a:pt x="11001" y="1249"/>
                  </a:cubicBezTo>
                  <a:cubicBezTo>
                    <a:pt x="11018" y="1231"/>
                    <a:pt x="11010" y="1231"/>
                    <a:pt x="11001" y="1222"/>
                  </a:cubicBezTo>
                  <a:cubicBezTo>
                    <a:pt x="10903" y="1169"/>
                    <a:pt x="10813" y="1098"/>
                    <a:pt x="10715" y="1044"/>
                  </a:cubicBezTo>
                  <a:cubicBezTo>
                    <a:pt x="10700" y="1036"/>
                    <a:pt x="10684" y="1016"/>
                    <a:pt x="10669" y="1016"/>
                  </a:cubicBezTo>
                  <a:close/>
                  <a:moveTo>
                    <a:pt x="4001" y="1045"/>
                  </a:moveTo>
                  <a:cubicBezTo>
                    <a:pt x="3985" y="1045"/>
                    <a:pt x="3969" y="1050"/>
                    <a:pt x="3953" y="1062"/>
                  </a:cubicBezTo>
                  <a:cubicBezTo>
                    <a:pt x="3899" y="1071"/>
                    <a:pt x="3873" y="1098"/>
                    <a:pt x="3855" y="1142"/>
                  </a:cubicBezTo>
                  <a:cubicBezTo>
                    <a:pt x="3837" y="1187"/>
                    <a:pt x="3837" y="1222"/>
                    <a:pt x="3855" y="1267"/>
                  </a:cubicBezTo>
                  <a:cubicBezTo>
                    <a:pt x="3873" y="1303"/>
                    <a:pt x="3891" y="1338"/>
                    <a:pt x="3935" y="1347"/>
                  </a:cubicBezTo>
                  <a:cubicBezTo>
                    <a:pt x="3963" y="1358"/>
                    <a:pt x="3983" y="1366"/>
                    <a:pt x="4006" y="1366"/>
                  </a:cubicBezTo>
                  <a:cubicBezTo>
                    <a:pt x="4020" y="1366"/>
                    <a:pt x="4034" y="1363"/>
                    <a:pt x="4051" y="1356"/>
                  </a:cubicBezTo>
                  <a:cubicBezTo>
                    <a:pt x="4087" y="1330"/>
                    <a:pt x="4131" y="1330"/>
                    <a:pt x="4149" y="1267"/>
                  </a:cubicBezTo>
                  <a:cubicBezTo>
                    <a:pt x="4158" y="1231"/>
                    <a:pt x="4167" y="1196"/>
                    <a:pt x="4149" y="1151"/>
                  </a:cubicBezTo>
                  <a:cubicBezTo>
                    <a:pt x="4131" y="1115"/>
                    <a:pt x="4114" y="1071"/>
                    <a:pt x="4060" y="1062"/>
                  </a:cubicBezTo>
                  <a:cubicBezTo>
                    <a:pt x="4040" y="1052"/>
                    <a:pt x="4021" y="1045"/>
                    <a:pt x="4001" y="1045"/>
                  </a:cubicBezTo>
                  <a:close/>
                  <a:moveTo>
                    <a:pt x="5227" y="1057"/>
                  </a:moveTo>
                  <a:cubicBezTo>
                    <a:pt x="5204" y="1057"/>
                    <a:pt x="5180" y="1062"/>
                    <a:pt x="5157" y="1071"/>
                  </a:cubicBezTo>
                  <a:cubicBezTo>
                    <a:pt x="5068" y="1107"/>
                    <a:pt x="5024" y="1214"/>
                    <a:pt x="5068" y="1303"/>
                  </a:cubicBezTo>
                  <a:cubicBezTo>
                    <a:pt x="5094" y="1361"/>
                    <a:pt x="5158" y="1401"/>
                    <a:pt x="5225" y="1401"/>
                  </a:cubicBezTo>
                  <a:cubicBezTo>
                    <a:pt x="5250" y="1401"/>
                    <a:pt x="5276" y="1395"/>
                    <a:pt x="5300" y="1383"/>
                  </a:cubicBezTo>
                  <a:cubicBezTo>
                    <a:pt x="5380" y="1356"/>
                    <a:pt x="5416" y="1249"/>
                    <a:pt x="5380" y="1160"/>
                  </a:cubicBezTo>
                  <a:cubicBezTo>
                    <a:pt x="5354" y="1094"/>
                    <a:pt x="5293" y="1057"/>
                    <a:pt x="5227" y="1057"/>
                  </a:cubicBezTo>
                  <a:close/>
                  <a:moveTo>
                    <a:pt x="6462" y="1070"/>
                  </a:moveTo>
                  <a:cubicBezTo>
                    <a:pt x="6437" y="1070"/>
                    <a:pt x="6410" y="1076"/>
                    <a:pt x="6380" y="1089"/>
                  </a:cubicBezTo>
                  <a:cubicBezTo>
                    <a:pt x="6264" y="1133"/>
                    <a:pt x="6237" y="1205"/>
                    <a:pt x="6290" y="1321"/>
                  </a:cubicBezTo>
                  <a:cubicBezTo>
                    <a:pt x="6321" y="1395"/>
                    <a:pt x="6365" y="1430"/>
                    <a:pt x="6428" y="1430"/>
                  </a:cubicBezTo>
                  <a:cubicBezTo>
                    <a:pt x="6455" y="1430"/>
                    <a:pt x="6487" y="1424"/>
                    <a:pt x="6522" y="1410"/>
                  </a:cubicBezTo>
                  <a:cubicBezTo>
                    <a:pt x="6620" y="1365"/>
                    <a:pt x="6647" y="1294"/>
                    <a:pt x="6603" y="1187"/>
                  </a:cubicBezTo>
                  <a:cubicBezTo>
                    <a:pt x="6571" y="1110"/>
                    <a:pt x="6525" y="1070"/>
                    <a:pt x="6462" y="1070"/>
                  </a:cubicBezTo>
                  <a:close/>
                  <a:moveTo>
                    <a:pt x="7664" y="1104"/>
                  </a:moveTo>
                  <a:cubicBezTo>
                    <a:pt x="7642" y="1104"/>
                    <a:pt x="7621" y="1108"/>
                    <a:pt x="7602" y="1115"/>
                  </a:cubicBezTo>
                  <a:cubicBezTo>
                    <a:pt x="7513" y="1151"/>
                    <a:pt x="7459" y="1276"/>
                    <a:pt x="7495" y="1356"/>
                  </a:cubicBezTo>
                  <a:cubicBezTo>
                    <a:pt x="7523" y="1434"/>
                    <a:pt x="7606" y="1483"/>
                    <a:pt x="7684" y="1483"/>
                  </a:cubicBezTo>
                  <a:cubicBezTo>
                    <a:pt x="7705" y="1483"/>
                    <a:pt x="7726" y="1480"/>
                    <a:pt x="7744" y="1472"/>
                  </a:cubicBezTo>
                  <a:cubicBezTo>
                    <a:pt x="7834" y="1437"/>
                    <a:pt x="7887" y="1312"/>
                    <a:pt x="7860" y="1222"/>
                  </a:cubicBezTo>
                  <a:cubicBezTo>
                    <a:pt x="7832" y="1152"/>
                    <a:pt x="7744" y="1104"/>
                    <a:pt x="7664" y="1104"/>
                  </a:cubicBezTo>
                  <a:close/>
                  <a:moveTo>
                    <a:pt x="8905" y="1116"/>
                  </a:moveTo>
                  <a:cubicBezTo>
                    <a:pt x="8879" y="1116"/>
                    <a:pt x="8852" y="1122"/>
                    <a:pt x="8824" y="1133"/>
                  </a:cubicBezTo>
                  <a:cubicBezTo>
                    <a:pt x="8708" y="1178"/>
                    <a:pt x="8672" y="1276"/>
                    <a:pt x="8717" y="1392"/>
                  </a:cubicBezTo>
                  <a:cubicBezTo>
                    <a:pt x="8749" y="1468"/>
                    <a:pt x="8808" y="1513"/>
                    <a:pt x="8881" y="1513"/>
                  </a:cubicBezTo>
                  <a:cubicBezTo>
                    <a:pt x="8910" y="1513"/>
                    <a:pt x="8942" y="1506"/>
                    <a:pt x="8976" y="1490"/>
                  </a:cubicBezTo>
                  <a:cubicBezTo>
                    <a:pt x="9083" y="1446"/>
                    <a:pt x="9118" y="1356"/>
                    <a:pt x="9074" y="1240"/>
                  </a:cubicBezTo>
                  <a:cubicBezTo>
                    <a:pt x="9041" y="1161"/>
                    <a:pt x="8978" y="1116"/>
                    <a:pt x="8905" y="1116"/>
                  </a:cubicBezTo>
                  <a:close/>
                  <a:moveTo>
                    <a:pt x="10131" y="1125"/>
                  </a:moveTo>
                  <a:cubicBezTo>
                    <a:pt x="10100" y="1125"/>
                    <a:pt x="10071" y="1132"/>
                    <a:pt x="10046" y="1142"/>
                  </a:cubicBezTo>
                  <a:cubicBezTo>
                    <a:pt x="9993" y="1160"/>
                    <a:pt x="9957" y="1196"/>
                    <a:pt x="9930" y="1249"/>
                  </a:cubicBezTo>
                  <a:cubicBezTo>
                    <a:pt x="9894" y="1303"/>
                    <a:pt x="9921" y="1365"/>
                    <a:pt x="9921" y="1419"/>
                  </a:cubicBezTo>
                  <a:cubicBezTo>
                    <a:pt x="9957" y="1454"/>
                    <a:pt x="9984" y="1508"/>
                    <a:pt x="10028" y="1535"/>
                  </a:cubicBezTo>
                  <a:cubicBezTo>
                    <a:pt x="10055" y="1544"/>
                    <a:pt x="10084" y="1548"/>
                    <a:pt x="10112" y="1548"/>
                  </a:cubicBezTo>
                  <a:cubicBezTo>
                    <a:pt x="10140" y="1548"/>
                    <a:pt x="10167" y="1544"/>
                    <a:pt x="10189" y="1535"/>
                  </a:cubicBezTo>
                  <a:cubicBezTo>
                    <a:pt x="10242" y="1517"/>
                    <a:pt x="10287" y="1481"/>
                    <a:pt x="10314" y="1428"/>
                  </a:cubicBezTo>
                  <a:cubicBezTo>
                    <a:pt x="10340" y="1374"/>
                    <a:pt x="10332" y="1312"/>
                    <a:pt x="10314" y="1258"/>
                  </a:cubicBezTo>
                  <a:cubicBezTo>
                    <a:pt x="10296" y="1214"/>
                    <a:pt x="10251" y="1169"/>
                    <a:pt x="10207" y="1142"/>
                  </a:cubicBezTo>
                  <a:cubicBezTo>
                    <a:pt x="10183" y="1130"/>
                    <a:pt x="10157" y="1125"/>
                    <a:pt x="10131" y="1125"/>
                  </a:cubicBezTo>
                  <a:close/>
                  <a:moveTo>
                    <a:pt x="11126" y="1330"/>
                  </a:moveTo>
                  <a:cubicBezTo>
                    <a:pt x="11126" y="1347"/>
                    <a:pt x="11117" y="1365"/>
                    <a:pt x="11117" y="1383"/>
                  </a:cubicBezTo>
                  <a:cubicBezTo>
                    <a:pt x="11126" y="1401"/>
                    <a:pt x="11134" y="1428"/>
                    <a:pt x="11143" y="1446"/>
                  </a:cubicBezTo>
                  <a:cubicBezTo>
                    <a:pt x="11179" y="1526"/>
                    <a:pt x="11259" y="1579"/>
                    <a:pt x="11349" y="1579"/>
                  </a:cubicBezTo>
                  <a:cubicBezTo>
                    <a:pt x="11375" y="1579"/>
                    <a:pt x="11402" y="1561"/>
                    <a:pt x="11429" y="1553"/>
                  </a:cubicBezTo>
                  <a:cubicBezTo>
                    <a:pt x="11429" y="1553"/>
                    <a:pt x="11429" y="1544"/>
                    <a:pt x="11420" y="1535"/>
                  </a:cubicBezTo>
                  <a:cubicBezTo>
                    <a:pt x="11340" y="1472"/>
                    <a:pt x="11250" y="1410"/>
                    <a:pt x="11170" y="1347"/>
                  </a:cubicBezTo>
                  <a:cubicBezTo>
                    <a:pt x="11152" y="1338"/>
                    <a:pt x="11134" y="1338"/>
                    <a:pt x="11126" y="1330"/>
                  </a:cubicBezTo>
                  <a:close/>
                  <a:moveTo>
                    <a:pt x="3274" y="1289"/>
                  </a:moveTo>
                  <a:cubicBezTo>
                    <a:pt x="3254" y="1289"/>
                    <a:pt x="3233" y="1294"/>
                    <a:pt x="3213" y="1303"/>
                  </a:cubicBezTo>
                  <a:cubicBezTo>
                    <a:pt x="3123" y="1338"/>
                    <a:pt x="3088" y="1419"/>
                    <a:pt x="3123" y="1499"/>
                  </a:cubicBezTo>
                  <a:cubicBezTo>
                    <a:pt x="3143" y="1565"/>
                    <a:pt x="3197" y="1602"/>
                    <a:pt x="3257" y="1602"/>
                  </a:cubicBezTo>
                  <a:cubicBezTo>
                    <a:pt x="3278" y="1602"/>
                    <a:pt x="3299" y="1597"/>
                    <a:pt x="3320" y="1588"/>
                  </a:cubicBezTo>
                  <a:cubicBezTo>
                    <a:pt x="3400" y="1553"/>
                    <a:pt x="3445" y="1472"/>
                    <a:pt x="3409" y="1392"/>
                  </a:cubicBezTo>
                  <a:cubicBezTo>
                    <a:pt x="3382" y="1326"/>
                    <a:pt x="3331" y="1289"/>
                    <a:pt x="3274" y="1289"/>
                  </a:cubicBezTo>
                  <a:close/>
                  <a:moveTo>
                    <a:pt x="4497" y="1296"/>
                  </a:moveTo>
                  <a:cubicBezTo>
                    <a:pt x="4475" y="1296"/>
                    <a:pt x="4453" y="1298"/>
                    <a:pt x="4435" y="1303"/>
                  </a:cubicBezTo>
                  <a:cubicBezTo>
                    <a:pt x="4399" y="1321"/>
                    <a:pt x="4363" y="1356"/>
                    <a:pt x="4346" y="1392"/>
                  </a:cubicBezTo>
                  <a:cubicBezTo>
                    <a:pt x="4337" y="1437"/>
                    <a:pt x="4328" y="1490"/>
                    <a:pt x="4346" y="1526"/>
                  </a:cubicBezTo>
                  <a:cubicBezTo>
                    <a:pt x="4363" y="1561"/>
                    <a:pt x="4399" y="1597"/>
                    <a:pt x="4435" y="1615"/>
                  </a:cubicBezTo>
                  <a:cubicBezTo>
                    <a:pt x="4457" y="1624"/>
                    <a:pt x="4479" y="1626"/>
                    <a:pt x="4502" y="1626"/>
                  </a:cubicBezTo>
                  <a:cubicBezTo>
                    <a:pt x="4524" y="1626"/>
                    <a:pt x="4546" y="1624"/>
                    <a:pt x="4569" y="1624"/>
                  </a:cubicBezTo>
                  <a:cubicBezTo>
                    <a:pt x="4604" y="1588"/>
                    <a:pt x="4640" y="1561"/>
                    <a:pt x="4658" y="1526"/>
                  </a:cubicBezTo>
                  <a:cubicBezTo>
                    <a:pt x="4676" y="1481"/>
                    <a:pt x="4676" y="1428"/>
                    <a:pt x="4658" y="1392"/>
                  </a:cubicBezTo>
                  <a:cubicBezTo>
                    <a:pt x="4640" y="1356"/>
                    <a:pt x="4604" y="1321"/>
                    <a:pt x="4560" y="1303"/>
                  </a:cubicBezTo>
                  <a:cubicBezTo>
                    <a:pt x="4542" y="1298"/>
                    <a:pt x="4520" y="1296"/>
                    <a:pt x="4497" y="1296"/>
                  </a:cubicBezTo>
                  <a:close/>
                  <a:moveTo>
                    <a:pt x="5719" y="1308"/>
                  </a:moveTo>
                  <a:cubicBezTo>
                    <a:pt x="5697" y="1308"/>
                    <a:pt x="5676" y="1312"/>
                    <a:pt x="5657" y="1321"/>
                  </a:cubicBezTo>
                  <a:cubicBezTo>
                    <a:pt x="5568" y="1356"/>
                    <a:pt x="5532" y="1463"/>
                    <a:pt x="5568" y="1553"/>
                  </a:cubicBezTo>
                  <a:cubicBezTo>
                    <a:pt x="5594" y="1619"/>
                    <a:pt x="5660" y="1655"/>
                    <a:pt x="5728" y="1655"/>
                  </a:cubicBezTo>
                  <a:cubicBezTo>
                    <a:pt x="5752" y="1655"/>
                    <a:pt x="5777" y="1651"/>
                    <a:pt x="5800" y="1642"/>
                  </a:cubicBezTo>
                  <a:cubicBezTo>
                    <a:pt x="5880" y="1606"/>
                    <a:pt x="5925" y="1499"/>
                    <a:pt x="5880" y="1410"/>
                  </a:cubicBezTo>
                  <a:cubicBezTo>
                    <a:pt x="5860" y="1349"/>
                    <a:pt x="5787" y="1308"/>
                    <a:pt x="5719" y="1308"/>
                  </a:cubicBezTo>
                  <a:close/>
                  <a:moveTo>
                    <a:pt x="6957" y="1326"/>
                  </a:moveTo>
                  <a:cubicBezTo>
                    <a:pt x="6930" y="1326"/>
                    <a:pt x="6900" y="1330"/>
                    <a:pt x="6870" y="1330"/>
                  </a:cubicBezTo>
                  <a:cubicBezTo>
                    <a:pt x="6843" y="1374"/>
                    <a:pt x="6781" y="1392"/>
                    <a:pt x="6772" y="1446"/>
                  </a:cubicBezTo>
                  <a:cubicBezTo>
                    <a:pt x="6763" y="1490"/>
                    <a:pt x="6772" y="1535"/>
                    <a:pt x="6763" y="1579"/>
                  </a:cubicBezTo>
                  <a:cubicBezTo>
                    <a:pt x="6781" y="1606"/>
                    <a:pt x="6861" y="1677"/>
                    <a:pt x="6897" y="1686"/>
                  </a:cubicBezTo>
                  <a:lnTo>
                    <a:pt x="7031" y="1686"/>
                  </a:lnTo>
                  <a:cubicBezTo>
                    <a:pt x="7058" y="1642"/>
                    <a:pt x="7120" y="1624"/>
                    <a:pt x="7120" y="1561"/>
                  </a:cubicBezTo>
                  <a:cubicBezTo>
                    <a:pt x="7129" y="1517"/>
                    <a:pt x="7138" y="1463"/>
                    <a:pt x="7120" y="1437"/>
                  </a:cubicBezTo>
                  <a:cubicBezTo>
                    <a:pt x="7093" y="1392"/>
                    <a:pt x="7058" y="1338"/>
                    <a:pt x="6995" y="1330"/>
                  </a:cubicBezTo>
                  <a:cubicBezTo>
                    <a:pt x="6983" y="1327"/>
                    <a:pt x="6970" y="1326"/>
                    <a:pt x="6957" y="1326"/>
                  </a:cubicBezTo>
                  <a:close/>
                  <a:moveTo>
                    <a:pt x="8165" y="1336"/>
                  </a:moveTo>
                  <a:cubicBezTo>
                    <a:pt x="8144" y="1336"/>
                    <a:pt x="8122" y="1340"/>
                    <a:pt x="8101" y="1347"/>
                  </a:cubicBezTo>
                  <a:cubicBezTo>
                    <a:pt x="8003" y="1383"/>
                    <a:pt x="7950" y="1490"/>
                    <a:pt x="7985" y="1597"/>
                  </a:cubicBezTo>
                  <a:cubicBezTo>
                    <a:pt x="8013" y="1680"/>
                    <a:pt x="8088" y="1725"/>
                    <a:pt x="8166" y="1725"/>
                  </a:cubicBezTo>
                  <a:cubicBezTo>
                    <a:pt x="8189" y="1725"/>
                    <a:pt x="8213" y="1721"/>
                    <a:pt x="8235" y="1713"/>
                  </a:cubicBezTo>
                  <a:cubicBezTo>
                    <a:pt x="8342" y="1669"/>
                    <a:pt x="8387" y="1553"/>
                    <a:pt x="8351" y="1454"/>
                  </a:cubicBezTo>
                  <a:cubicBezTo>
                    <a:pt x="8316" y="1384"/>
                    <a:pt x="8242" y="1336"/>
                    <a:pt x="8165" y="1336"/>
                  </a:cubicBezTo>
                  <a:close/>
                  <a:moveTo>
                    <a:pt x="9402" y="1345"/>
                  </a:moveTo>
                  <a:cubicBezTo>
                    <a:pt x="9399" y="1345"/>
                    <a:pt x="9397" y="1346"/>
                    <a:pt x="9395" y="1347"/>
                  </a:cubicBezTo>
                  <a:cubicBezTo>
                    <a:pt x="9306" y="1374"/>
                    <a:pt x="9216" y="1392"/>
                    <a:pt x="9199" y="1499"/>
                  </a:cubicBezTo>
                  <a:cubicBezTo>
                    <a:pt x="9190" y="1517"/>
                    <a:pt x="9181" y="1544"/>
                    <a:pt x="9181" y="1553"/>
                  </a:cubicBezTo>
                  <a:cubicBezTo>
                    <a:pt x="9199" y="1606"/>
                    <a:pt x="9225" y="1651"/>
                    <a:pt x="9243" y="1695"/>
                  </a:cubicBezTo>
                  <a:cubicBezTo>
                    <a:pt x="9243" y="1704"/>
                    <a:pt x="9252" y="1704"/>
                    <a:pt x="9252" y="1713"/>
                  </a:cubicBezTo>
                  <a:cubicBezTo>
                    <a:pt x="9299" y="1731"/>
                    <a:pt x="9342" y="1760"/>
                    <a:pt x="9389" y="1760"/>
                  </a:cubicBezTo>
                  <a:cubicBezTo>
                    <a:pt x="9414" y="1760"/>
                    <a:pt x="9439" y="1752"/>
                    <a:pt x="9466" y="1731"/>
                  </a:cubicBezTo>
                  <a:cubicBezTo>
                    <a:pt x="9538" y="1722"/>
                    <a:pt x="9564" y="1669"/>
                    <a:pt x="9582" y="1615"/>
                  </a:cubicBezTo>
                  <a:cubicBezTo>
                    <a:pt x="9582" y="1597"/>
                    <a:pt x="9600" y="1570"/>
                    <a:pt x="9600" y="1553"/>
                  </a:cubicBezTo>
                  <a:cubicBezTo>
                    <a:pt x="9564" y="1481"/>
                    <a:pt x="9555" y="1383"/>
                    <a:pt x="9448" y="1365"/>
                  </a:cubicBezTo>
                  <a:cubicBezTo>
                    <a:pt x="9434" y="1358"/>
                    <a:pt x="9414" y="1345"/>
                    <a:pt x="9402" y="1345"/>
                  </a:cubicBezTo>
                  <a:close/>
                  <a:moveTo>
                    <a:pt x="10619" y="1383"/>
                  </a:moveTo>
                  <a:cubicBezTo>
                    <a:pt x="10595" y="1383"/>
                    <a:pt x="10570" y="1386"/>
                    <a:pt x="10546" y="1392"/>
                  </a:cubicBezTo>
                  <a:cubicBezTo>
                    <a:pt x="10439" y="1428"/>
                    <a:pt x="10385" y="1553"/>
                    <a:pt x="10421" y="1669"/>
                  </a:cubicBezTo>
                  <a:cubicBezTo>
                    <a:pt x="10461" y="1763"/>
                    <a:pt x="10538" y="1807"/>
                    <a:pt x="10615" y="1807"/>
                  </a:cubicBezTo>
                  <a:cubicBezTo>
                    <a:pt x="10640" y="1807"/>
                    <a:pt x="10665" y="1802"/>
                    <a:pt x="10688" y="1793"/>
                  </a:cubicBezTo>
                  <a:cubicBezTo>
                    <a:pt x="10795" y="1758"/>
                    <a:pt x="10858" y="1633"/>
                    <a:pt x="10813" y="1517"/>
                  </a:cubicBezTo>
                  <a:cubicBezTo>
                    <a:pt x="10779" y="1420"/>
                    <a:pt x="10702" y="1383"/>
                    <a:pt x="10619" y="1383"/>
                  </a:cubicBezTo>
                  <a:close/>
                  <a:moveTo>
                    <a:pt x="2622" y="1544"/>
                  </a:moveTo>
                  <a:cubicBezTo>
                    <a:pt x="2617" y="1544"/>
                    <a:pt x="2610" y="1549"/>
                    <a:pt x="2597" y="1561"/>
                  </a:cubicBezTo>
                  <a:cubicBezTo>
                    <a:pt x="2552" y="1615"/>
                    <a:pt x="2490" y="1660"/>
                    <a:pt x="2436" y="1695"/>
                  </a:cubicBezTo>
                  <a:cubicBezTo>
                    <a:pt x="2410" y="1713"/>
                    <a:pt x="2419" y="1722"/>
                    <a:pt x="2428" y="1740"/>
                  </a:cubicBezTo>
                  <a:cubicBezTo>
                    <a:pt x="2436" y="1776"/>
                    <a:pt x="2445" y="1785"/>
                    <a:pt x="2508" y="1802"/>
                  </a:cubicBezTo>
                  <a:cubicBezTo>
                    <a:pt x="2519" y="1806"/>
                    <a:pt x="2533" y="1808"/>
                    <a:pt x="2547" y="1808"/>
                  </a:cubicBezTo>
                  <a:cubicBezTo>
                    <a:pt x="2567" y="1808"/>
                    <a:pt x="2587" y="1804"/>
                    <a:pt x="2597" y="1793"/>
                  </a:cubicBezTo>
                  <a:cubicBezTo>
                    <a:pt x="2633" y="1767"/>
                    <a:pt x="2677" y="1731"/>
                    <a:pt x="2677" y="1677"/>
                  </a:cubicBezTo>
                  <a:cubicBezTo>
                    <a:pt x="2677" y="1642"/>
                    <a:pt x="2686" y="1597"/>
                    <a:pt x="2651" y="1570"/>
                  </a:cubicBezTo>
                  <a:cubicBezTo>
                    <a:pt x="2633" y="1559"/>
                    <a:pt x="2631" y="1544"/>
                    <a:pt x="2622" y="1544"/>
                  </a:cubicBezTo>
                  <a:close/>
                  <a:moveTo>
                    <a:pt x="3760" y="1526"/>
                  </a:moveTo>
                  <a:cubicBezTo>
                    <a:pt x="3742" y="1526"/>
                    <a:pt x="3723" y="1529"/>
                    <a:pt x="3703" y="1535"/>
                  </a:cubicBezTo>
                  <a:cubicBezTo>
                    <a:pt x="3614" y="1570"/>
                    <a:pt x="3578" y="1651"/>
                    <a:pt x="3614" y="1740"/>
                  </a:cubicBezTo>
                  <a:cubicBezTo>
                    <a:pt x="3640" y="1806"/>
                    <a:pt x="3691" y="1843"/>
                    <a:pt x="3752" y="1843"/>
                  </a:cubicBezTo>
                  <a:cubicBezTo>
                    <a:pt x="3774" y="1843"/>
                    <a:pt x="3796" y="1838"/>
                    <a:pt x="3819" y="1829"/>
                  </a:cubicBezTo>
                  <a:cubicBezTo>
                    <a:pt x="3899" y="1793"/>
                    <a:pt x="3935" y="1713"/>
                    <a:pt x="3899" y="1633"/>
                  </a:cubicBezTo>
                  <a:cubicBezTo>
                    <a:pt x="3879" y="1563"/>
                    <a:pt x="3825" y="1526"/>
                    <a:pt x="3760" y="1526"/>
                  </a:cubicBezTo>
                  <a:close/>
                  <a:moveTo>
                    <a:pt x="4960" y="1536"/>
                  </a:moveTo>
                  <a:cubicBezTo>
                    <a:pt x="4944" y="1536"/>
                    <a:pt x="4929" y="1538"/>
                    <a:pt x="4916" y="1544"/>
                  </a:cubicBezTo>
                  <a:cubicBezTo>
                    <a:pt x="4845" y="1570"/>
                    <a:pt x="4792" y="1704"/>
                    <a:pt x="4818" y="1776"/>
                  </a:cubicBezTo>
                  <a:cubicBezTo>
                    <a:pt x="4846" y="1831"/>
                    <a:pt x="4928" y="1876"/>
                    <a:pt x="4997" y="1876"/>
                  </a:cubicBezTo>
                  <a:cubicBezTo>
                    <a:pt x="5016" y="1876"/>
                    <a:pt x="5035" y="1873"/>
                    <a:pt x="5050" y="1865"/>
                  </a:cubicBezTo>
                  <a:cubicBezTo>
                    <a:pt x="5122" y="1829"/>
                    <a:pt x="5166" y="1695"/>
                    <a:pt x="5140" y="1633"/>
                  </a:cubicBezTo>
                  <a:cubicBezTo>
                    <a:pt x="5111" y="1576"/>
                    <a:pt x="5025" y="1536"/>
                    <a:pt x="4960" y="1536"/>
                  </a:cubicBezTo>
                  <a:close/>
                  <a:moveTo>
                    <a:pt x="6210" y="1561"/>
                  </a:moveTo>
                  <a:cubicBezTo>
                    <a:pt x="6186" y="1561"/>
                    <a:pt x="6161" y="1570"/>
                    <a:pt x="6139" y="1597"/>
                  </a:cubicBezTo>
                  <a:cubicBezTo>
                    <a:pt x="6130" y="1595"/>
                    <a:pt x="6122" y="1594"/>
                    <a:pt x="6116" y="1594"/>
                  </a:cubicBezTo>
                  <a:cubicBezTo>
                    <a:pt x="6067" y="1594"/>
                    <a:pt x="6064" y="1646"/>
                    <a:pt x="6041" y="1677"/>
                  </a:cubicBezTo>
                  <a:cubicBezTo>
                    <a:pt x="6014" y="1713"/>
                    <a:pt x="6032" y="1767"/>
                    <a:pt x="6049" y="1820"/>
                  </a:cubicBezTo>
                  <a:cubicBezTo>
                    <a:pt x="6067" y="1874"/>
                    <a:pt x="6103" y="1900"/>
                    <a:pt x="6139" y="1909"/>
                  </a:cubicBezTo>
                  <a:cubicBezTo>
                    <a:pt x="6161" y="1918"/>
                    <a:pt x="6186" y="1923"/>
                    <a:pt x="6210" y="1923"/>
                  </a:cubicBezTo>
                  <a:cubicBezTo>
                    <a:pt x="6235" y="1923"/>
                    <a:pt x="6259" y="1918"/>
                    <a:pt x="6281" y="1909"/>
                  </a:cubicBezTo>
                  <a:cubicBezTo>
                    <a:pt x="6335" y="1883"/>
                    <a:pt x="6362" y="1847"/>
                    <a:pt x="6380" y="1811"/>
                  </a:cubicBezTo>
                  <a:cubicBezTo>
                    <a:pt x="6388" y="1776"/>
                    <a:pt x="6388" y="1722"/>
                    <a:pt x="6371" y="1677"/>
                  </a:cubicBezTo>
                  <a:cubicBezTo>
                    <a:pt x="6353" y="1624"/>
                    <a:pt x="6317" y="1597"/>
                    <a:pt x="6281" y="1579"/>
                  </a:cubicBezTo>
                  <a:cubicBezTo>
                    <a:pt x="6259" y="1570"/>
                    <a:pt x="6235" y="1561"/>
                    <a:pt x="6210" y="1561"/>
                  </a:cubicBezTo>
                  <a:close/>
                  <a:moveTo>
                    <a:pt x="7414" y="1578"/>
                  </a:moveTo>
                  <a:cubicBezTo>
                    <a:pt x="7395" y="1578"/>
                    <a:pt x="7377" y="1581"/>
                    <a:pt x="7361" y="1588"/>
                  </a:cubicBezTo>
                  <a:cubicBezTo>
                    <a:pt x="7272" y="1624"/>
                    <a:pt x="7218" y="1749"/>
                    <a:pt x="7254" y="1838"/>
                  </a:cubicBezTo>
                  <a:cubicBezTo>
                    <a:pt x="7275" y="1908"/>
                    <a:pt x="7362" y="1956"/>
                    <a:pt x="7442" y="1956"/>
                  </a:cubicBezTo>
                  <a:cubicBezTo>
                    <a:pt x="7463" y="1956"/>
                    <a:pt x="7485" y="1953"/>
                    <a:pt x="7504" y="1945"/>
                  </a:cubicBezTo>
                  <a:cubicBezTo>
                    <a:pt x="7584" y="1909"/>
                    <a:pt x="7646" y="1785"/>
                    <a:pt x="7611" y="1704"/>
                  </a:cubicBezTo>
                  <a:cubicBezTo>
                    <a:pt x="7589" y="1632"/>
                    <a:pt x="7493" y="1578"/>
                    <a:pt x="7414" y="1578"/>
                  </a:cubicBezTo>
                  <a:close/>
                  <a:moveTo>
                    <a:pt x="8669" y="1596"/>
                  </a:moveTo>
                  <a:cubicBezTo>
                    <a:pt x="8642" y="1596"/>
                    <a:pt x="8613" y="1603"/>
                    <a:pt x="8583" y="1615"/>
                  </a:cubicBezTo>
                  <a:cubicBezTo>
                    <a:pt x="8467" y="1660"/>
                    <a:pt x="8431" y="1749"/>
                    <a:pt x="8476" y="1865"/>
                  </a:cubicBezTo>
                  <a:cubicBezTo>
                    <a:pt x="8509" y="1944"/>
                    <a:pt x="8566" y="1989"/>
                    <a:pt x="8637" y="1989"/>
                  </a:cubicBezTo>
                  <a:cubicBezTo>
                    <a:pt x="8662" y="1989"/>
                    <a:pt x="8689" y="1983"/>
                    <a:pt x="8717" y="1972"/>
                  </a:cubicBezTo>
                  <a:cubicBezTo>
                    <a:pt x="8833" y="1927"/>
                    <a:pt x="8877" y="1829"/>
                    <a:pt x="8833" y="1722"/>
                  </a:cubicBezTo>
                  <a:cubicBezTo>
                    <a:pt x="8801" y="1638"/>
                    <a:pt x="8740" y="1596"/>
                    <a:pt x="8669" y="1596"/>
                  </a:cubicBezTo>
                  <a:close/>
                  <a:moveTo>
                    <a:pt x="9868" y="1608"/>
                  </a:moveTo>
                  <a:cubicBezTo>
                    <a:pt x="9834" y="1608"/>
                    <a:pt x="9801" y="1611"/>
                    <a:pt x="9787" y="1615"/>
                  </a:cubicBezTo>
                  <a:cubicBezTo>
                    <a:pt x="9734" y="1642"/>
                    <a:pt x="9698" y="1686"/>
                    <a:pt x="9680" y="1740"/>
                  </a:cubicBezTo>
                  <a:cubicBezTo>
                    <a:pt x="9662" y="1785"/>
                    <a:pt x="9654" y="1838"/>
                    <a:pt x="9680" y="1900"/>
                  </a:cubicBezTo>
                  <a:cubicBezTo>
                    <a:pt x="9707" y="1945"/>
                    <a:pt x="9752" y="1981"/>
                    <a:pt x="9796" y="2008"/>
                  </a:cubicBezTo>
                  <a:cubicBezTo>
                    <a:pt x="9808" y="2015"/>
                    <a:pt x="9835" y="2018"/>
                    <a:pt x="9864" y="2018"/>
                  </a:cubicBezTo>
                  <a:cubicBezTo>
                    <a:pt x="9904" y="2018"/>
                    <a:pt x="9947" y="2013"/>
                    <a:pt x="9957" y="2008"/>
                  </a:cubicBezTo>
                  <a:cubicBezTo>
                    <a:pt x="10010" y="1990"/>
                    <a:pt x="10046" y="1936"/>
                    <a:pt x="10064" y="1892"/>
                  </a:cubicBezTo>
                  <a:cubicBezTo>
                    <a:pt x="10082" y="1847"/>
                    <a:pt x="10091" y="1785"/>
                    <a:pt x="10073" y="1731"/>
                  </a:cubicBezTo>
                  <a:cubicBezTo>
                    <a:pt x="10046" y="1677"/>
                    <a:pt x="9993" y="1651"/>
                    <a:pt x="9948" y="1615"/>
                  </a:cubicBezTo>
                  <a:cubicBezTo>
                    <a:pt x="9935" y="1611"/>
                    <a:pt x="9901" y="1608"/>
                    <a:pt x="9868" y="1608"/>
                  </a:cubicBezTo>
                  <a:close/>
                  <a:moveTo>
                    <a:pt x="11095" y="1622"/>
                  </a:moveTo>
                  <a:cubicBezTo>
                    <a:pt x="11072" y="1622"/>
                    <a:pt x="11050" y="1625"/>
                    <a:pt x="11027" y="1633"/>
                  </a:cubicBezTo>
                  <a:cubicBezTo>
                    <a:pt x="10965" y="1660"/>
                    <a:pt x="10920" y="1695"/>
                    <a:pt x="10903" y="1749"/>
                  </a:cubicBezTo>
                  <a:cubicBezTo>
                    <a:pt x="10876" y="1811"/>
                    <a:pt x="10867" y="1856"/>
                    <a:pt x="10894" y="1909"/>
                  </a:cubicBezTo>
                  <a:cubicBezTo>
                    <a:pt x="10936" y="2001"/>
                    <a:pt x="11018" y="2054"/>
                    <a:pt x="11103" y="2054"/>
                  </a:cubicBezTo>
                  <a:cubicBezTo>
                    <a:pt x="11126" y="2054"/>
                    <a:pt x="11148" y="2051"/>
                    <a:pt x="11170" y="2043"/>
                  </a:cubicBezTo>
                  <a:cubicBezTo>
                    <a:pt x="11224" y="2016"/>
                    <a:pt x="11268" y="1981"/>
                    <a:pt x="11295" y="1918"/>
                  </a:cubicBezTo>
                  <a:cubicBezTo>
                    <a:pt x="11313" y="1865"/>
                    <a:pt x="11322" y="1820"/>
                    <a:pt x="11295" y="1758"/>
                  </a:cubicBezTo>
                  <a:cubicBezTo>
                    <a:pt x="11260" y="1673"/>
                    <a:pt x="11180" y="1622"/>
                    <a:pt x="11095" y="1622"/>
                  </a:cubicBezTo>
                  <a:close/>
                  <a:moveTo>
                    <a:pt x="3027" y="1773"/>
                  </a:moveTo>
                  <a:cubicBezTo>
                    <a:pt x="3007" y="1773"/>
                    <a:pt x="2985" y="1776"/>
                    <a:pt x="2963" y="1776"/>
                  </a:cubicBezTo>
                  <a:cubicBezTo>
                    <a:pt x="2918" y="1785"/>
                    <a:pt x="2900" y="1829"/>
                    <a:pt x="2874" y="1865"/>
                  </a:cubicBezTo>
                  <a:cubicBezTo>
                    <a:pt x="2856" y="1892"/>
                    <a:pt x="2874" y="1936"/>
                    <a:pt x="2874" y="1981"/>
                  </a:cubicBezTo>
                  <a:cubicBezTo>
                    <a:pt x="2900" y="2008"/>
                    <a:pt x="2918" y="2052"/>
                    <a:pt x="2954" y="2061"/>
                  </a:cubicBezTo>
                  <a:cubicBezTo>
                    <a:pt x="2979" y="2067"/>
                    <a:pt x="3009" y="2074"/>
                    <a:pt x="3040" y="2074"/>
                  </a:cubicBezTo>
                  <a:cubicBezTo>
                    <a:pt x="3053" y="2074"/>
                    <a:pt x="3066" y="2073"/>
                    <a:pt x="3079" y="2070"/>
                  </a:cubicBezTo>
                  <a:cubicBezTo>
                    <a:pt x="3114" y="2052"/>
                    <a:pt x="3141" y="2016"/>
                    <a:pt x="3159" y="1981"/>
                  </a:cubicBezTo>
                  <a:cubicBezTo>
                    <a:pt x="3177" y="1954"/>
                    <a:pt x="3168" y="1909"/>
                    <a:pt x="3168" y="1874"/>
                  </a:cubicBezTo>
                  <a:cubicBezTo>
                    <a:pt x="3159" y="1820"/>
                    <a:pt x="3114" y="1802"/>
                    <a:pt x="3079" y="1785"/>
                  </a:cubicBezTo>
                  <a:cubicBezTo>
                    <a:pt x="3065" y="1776"/>
                    <a:pt x="3048" y="1773"/>
                    <a:pt x="3027" y="1773"/>
                  </a:cubicBezTo>
                  <a:close/>
                  <a:moveTo>
                    <a:pt x="4233" y="1784"/>
                  </a:moveTo>
                  <a:cubicBezTo>
                    <a:pt x="4218" y="1784"/>
                    <a:pt x="4202" y="1787"/>
                    <a:pt x="4185" y="1793"/>
                  </a:cubicBezTo>
                  <a:cubicBezTo>
                    <a:pt x="4149" y="1820"/>
                    <a:pt x="4114" y="1829"/>
                    <a:pt x="4096" y="1883"/>
                  </a:cubicBezTo>
                  <a:cubicBezTo>
                    <a:pt x="4087" y="1927"/>
                    <a:pt x="4069" y="1963"/>
                    <a:pt x="4096" y="1999"/>
                  </a:cubicBezTo>
                  <a:cubicBezTo>
                    <a:pt x="4105" y="2043"/>
                    <a:pt x="4131" y="2070"/>
                    <a:pt x="4176" y="2088"/>
                  </a:cubicBezTo>
                  <a:cubicBezTo>
                    <a:pt x="4198" y="2097"/>
                    <a:pt x="4218" y="2101"/>
                    <a:pt x="4238" y="2101"/>
                  </a:cubicBezTo>
                  <a:cubicBezTo>
                    <a:pt x="4259" y="2101"/>
                    <a:pt x="4279" y="2097"/>
                    <a:pt x="4301" y="2088"/>
                  </a:cubicBezTo>
                  <a:cubicBezTo>
                    <a:pt x="4337" y="2070"/>
                    <a:pt x="4372" y="2061"/>
                    <a:pt x="4381" y="2008"/>
                  </a:cubicBezTo>
                  <a:cubicBezTo>
                    <a:pt x="4399" y="1972"/>
                    <a:pt x="4408" y="1936"/>
                    <a:pt x="4390" y="1892"/>
                  </a:cubicBezTo>
                  <a:cubicBezTo>
                    <a:pt x="4363" y="1856"/>
                    <a:pt x="4363" y="1811"/>
                    <a:pt x="4310" y="1802"/>
                  </a:cubicBezTo>
                  <a:cubicBezTo>
                    <a:pt x="4282" y="1791"/>
                    <a:pt x="4258" y="1784"/>
                    <a:pt x="4233" y="1784"/>
                  </a:cubicBezTo>
                  <a:close/>
                  <a:moveTo>
                    <a:pt x="5462" y="1790"/>
                  </a:moveTo>
                  <a:cubicBezTo>
                    <a:pt x="5441" y="1790"/>
                    <a:pt x="5419" y="1794"/>
                    <a:pt x="5398" y="1802"/>
                  </a:cubicBezTo>
                  <a:cubicBezTo>
                    <a:pt x="5309" y="1838"/>
                    <a:pt x="5264" y="1945"/>
                    <a:pt x="5300" y="2034"/>
                  </a:cubicBezTo>
                  <a:cubicBezTo>
                    <a:pt x="5329" y="2099"/>
                    <a:pt x="5403" y="2140"/>
                    <a:pt x="5473" y="2140"/>
                  </a:cubicBezTo>
                  <a:cubicBezTo>
                    <a:pt x="5490" y="2140"/>
                    <a:pt x="5507" y="2138"/>
                    <a:pt x="5523" y="2132"/>
                  </a:cubicBezTo>
                  <a:cubicBezTo>
                    <a:pt x="5612" y="2097"/>
                    <a:pt x="5657" y="1990"/>
                    <a:pt x="5621" y="1900"/>
                  </a:cubicBezTo>
                  <a:cubicBezTo>
                    <a:pt x="5594" y="1832"/>
                    <a:pt x="5530" y="1790"/>
                    <a:pt x="5462" y="1790"/>
                  </a:cubicBezTo>
                  <a:close/>
                  <a:moveTo>
                    <a:pt x="6710" y="1811"/>
                  </a:moveTo>
                  <a:cubicBezTo>
                    <a:pt x="6686" y="1811"/>
                    <a:pt x="6659" y="1817"/>
                    <a:pt x="6629" y="1829"/>
                  </a:cubicBezTo>
                  <a:cubicBezTo>
                    <a:pt x="6513" y="1874"/>
                    <a:pt x="6478" y="1945"/>
                    <a:pt x="6522" y="2052"/>
                  </a:cubicBezTo>
                  <a:cubicBezTo>
                    <a:pt x="6553" y="2133"/>
                    <a:pt x="6598" y="2171"/>
                    <a:pt x="6658" y="2171"/>
                  </a:cubicBezTo>
                  <a:cubicBezTo>
                    <a:pt x="6684" y="2171"/>
                    <a:pt x="6713" y="2164"/>
                    <a:pt x="6745" y="2150"/>
                  </a:cubicBezTo>
                  <a:cubicBezTo>
                    <a:pt x="6852" y="2106"/>
                    <a:pt x="6888" y="2034"/>
                    <a:pt x="6852" y="1936"/>
                  </a:cubicBezTo>
                  <a:cubicBezTo>
                    <a:pt x="6820" y="1852"/>
                    <a:pt x="6774" y="1811"/>
                    <a:pt x="6710" y="1811"/>
                  </a:cubicBezTo>
                  <a:close/>
                  <a:moveTo>
                    <a:pt x="7897" y="1822"/>
                  </a:moveTo>
                  <a:cubicBezTo>
                    <a:pt x="7871" y="1822"/>
                    <a:pt x="7847" y="1827"/>
                    <a:pt x="7825" y="1838"/>
                  </a:cubicBezTo>
                  <a:cubicBezTo>
                    <a:pt x="7744" y="1874"/>
                    <a:pt x="7691" y="1999"/>
                    <a:pt x="7727" y="2088"/>
                  </a:cubicBezTo>
                  <a:cubicBezTo>
                    <a:pt x="7754" y="2155"/>
                    <a:pt x="7836" y="2202"/>
                    <a:pt x="7913" y="2202"/>
                  </a:cubicBezTo>
                  <a:cubicBezTo>
                    <a:pt x="7939" y="2202"/>
                    <a:pt x="7963" y="2197"/>
                    <a:pt x="7985" y="2186"/>
                  </a:cubicBezTo>
                  <a:cubicBezTo>
                    <a:pt x="8066" y="2150"/>
                    <a:pt x="8119" y="2025"/>
                    <a:pt x="8083" y="1936"/>
                  </a:cubicBezTo>
                  <a:cubicBezTo>
                    <a:pt x="8057" y="1869"/>
                    <a:pt x="7974" y="1822"/>
                    <a:pt x="7897" y="1822"/>
                  </a:cubicBezTo>
                  <a:close/>
                  <a:moveTo>
                    <a:pt x="9149" y="1857"/>
                  </a:moveTo>
                  <a:cubicBezTo>
                    <a:pt x="9123" y="1857"/>
                    <a:pt x="9095" y="1862"/>
                    <a:pt x="9065" y="1874"/>
                  </a:cubicBezTo>
                  <a:cubicBezTo>
                    <a:pt x="9011" y="1892"/>
                    <a:pt x="8976" y="1918"/>
                    <a:pt x="8949" y="1981"/>
                  </a:cubicBezTo>
                  <a:cubicBezTo>
                    <a:pt x="8931" y="2025"/>
                    <a:pt x="8931" y="2070"/>
                    <a:pt x="8949" y="2124"/>
                  </a:cubicBezTo>
                  <a:cubicBezTo>
                    <a:pt x="8987" y="2207"/>
                    <a:pt x="9045" y="2249"/>
                    <a:pt x="9117" y="2249"/>
                  </a:cubicBezTo>
                  <a:cubicBezTo>
                    <a:pt x="9145" y="2249"/>
                    <a:pt x="9175" y="2243"/>
                    <a:pt x="9208" y="2231"/>
                  </a:cubicBezTo>
                  <a:cubicBezTo>
                    <a:pt x="9315" y="2186"/>
                    <a:pt x="9359" y="2097"/>
                    <a:pt x="9323" y="1990"/>
                  </a:cubicBezTo>
                  <a:cubicBezTo>
                    <a:pt x="9284" y="1903"/>
                    <a:pt x="9224" y="1857"/>
                    <a:pt x="9149" y="1857"/>
                  </a:cubicBezTo>
                  <a:close/>
                  <a:moveTo>
                    <a:pt x="2288" y="2001"/>
                  </a:moveTo>
                  <a:cubicBezTo>
                    <a:pt x="2268" y="2001"/>
                    <a:pt x="2246" y="2006"/>
                    <a:pt x="2222" y="2016"/>
                  </a:cubicBezTo>
                  <a:cubicBezTo>
                    <a:pt x="2133" y="2052"/>
                    <a:pt x="2115" y="2115"/>
                    <a:pt x="2151" y="2195"/>
                  </a:cubicBezTo>
                  <a:cubicBezTo>
                    <a:pt x="2176" y="2252"/>
                    <a:pt x="2210" y="2282"/>
                    <a:pt x="2260" y="2282"/>
                  </a:cubicBezTo>
                  <a:cubicBezTo>
                    <a:pt x="2280" y="2282"/>
                    <a:pt x="2303" y="2277"/>
                    <a:pt x="2329" y="2266"/>
                  </a:cubicBezTo>
                  <a:cubicBezTo>
                    <a:pt x="2410" y="2231"/>
                    <a:pt x="2436" y="2177"/>
                    <a:pt x="2401" y="2088"/>
                  </a:cubicBezTo>
                  <a:cubicBezTo>
                    <a:pt x="2375" y="2031"/>
                    <a:pt x="2337" y="2001"/>
                    <a:pt x="2288" y="2001"/>
                  </a:cubicBezTo>
                  <a:close/>
                  <a:moveTo>
                    <a:pt x="10388" y="1870"/>
                  </a:moveTo>
                  <a:cubicBezTo>
                    <a:pt x="10360" y="1870"/>
                    <a:pt x="10331" y="1876"/>
                    <a:pt x="10304" y="1876"/>
                  </a:cubicBezTo>
                  <a:cubicBezTo>
                    <a:pt x="10295" y="1876"/>
                    <a:pt x="10286" y="1875"/>
                    <a:pt x="10278" y="1874"/>
                  </a:cubicBezTo>
                  <a:cubicBezTo>
                    <a:pt x="10242" y="1918"/>
                    <a:pt x="10189" y="1936"/>
                    <a:pt x="10162" y="1990"/>
                  </a:cubicBezTo>
                  <a:cubicBezTo>
                    <a:pt x="10135" y="2043"/>
                    <a:pt x="10153" y="2097"/>
                    <a:pt x="10162" y="2150"/>
                  </a:cubicBezTo>
                  <a:cubicBezTo>
                    <a:pt x="10162" y="2186"/>
                    <a:pt x="10242" y="2257"/>
                    <a:pt x="10269" y="2266"/>
                  </a:cubicBezTo>
                  <a:cubicBezTo>
                    <a:pt x="10296" y="2280"/>
                    <a:pt x="10325" y="2286"/>
                    <a:pt x="10354" y="2286"/>
                  </a:cubicBezTo>
                  <a:cubicBezTo>
                    <a:pt x="10383" y="2286"/>
                    <a:pt x="10412" y="2280"/>
                    <a:pt x="10439" y="2266"/>
                  </a:cubicBezTo>
                  <a:cubicBezTo>
                    <a:pt x="10483" y="2248"/>
                    <a:pt x="10528" y="2213"/>
                    <a:pt x="10555" y="2159"/>
                  </a:cubicBezTo>
                  <a:cubicBezTo>
                    <a:pt x="10572" y="2106"/>
                    <a:pt x="10564" y="2052"/>
                    <a:pt x="10555" y="1999"/>
                  </a:cubicBezTo>
                  <a:cubicBezTo>
                    <a:pt x="10555" y="1972"/>
                    <a:pt x="10474" y="1900"/>
                    <a:pt x="10448" y="1883"/>
                  </a:cubicBezTo>
                  <a:cubicBezTo>
                    <a:pt x="10429" y="1873"/>
                    <a:pt x="10408" y="1870"/>
                    <a:pt x="10388" y="1870"/>
                  </a:cubicBezTo>
                  <a:close/>
                  <a:moveTo>
                    <a:pt x="11570" y="1880"/>
                  </a:moveTo>
                  <a:cubicBezTo>
                    <a:pt x="11548" y="1880"/>
                    <a:pt x="11528" y="1885"/>
                    <a:pt x="11509" y="1900"/>
                  </a:cubicBezTo>
                  <a:cubicBezTo>
                    <a:pt x="11429" y="1936"/>
                    <a:pt x="11420" y="1945"/>
                    <a:pt x="11384" y="2016"/>
                  </a:cubicBezTo>
                  <a:cubicBezTo>
                    <a:pt x="11357" y="2070"/>
                    <a:pt x="11357" y="2124"/>
                    <a:pt x="11375" y="2177"/>
                  </a:cubicBezTo>
                  <a:cubicBezTo>
                    <a:pt x="11402" y="2239"/>
                    <a:pt x="11438" y="2275"/>
                    <a:pt x="11500" y="2293"/>
                  </a:cubicBezTo>
                  <a:cubicBezTo>
                    <a:pt x="11530" y="2308"/>
                    <a:pt x="11559" y="2314"/>
                    <a:pt x="11589" y="2314"/>
                  </a:cubicBezTo>
                  <a:cubicBezTo>
                    <a:pt x="11613" y="2314"/>
                    <a:pt x="11637" y="2310"/>
                    <a:pt x="11661" y="2302"/>
                  </a:cubicBezTo>
                  <a:cubicBezTo>
                    <a:pt x="11714" y="2275"/>
                    <a:pt x="11750" y="2239"/>
                    <a:pt x="11777" y="2186"/>
                  </a:cubicBezTo>
                  <a:cubicBezTo>
                    <a:pt x="11795" y="2132"/>
                    <a:pt x="11804" y="2079"/>
                    <a:pt x="11777" y="2025"/>
                  </a:cubicBezTo>
                  <a:cubicBezTo>
                    <a:pt x="11759" y="1963"/>
                    <a:pt x="11714" y="1927"/>
                    <a:pt x="11661" y="1900"/>
                  </a:cubicBezTo>
                  <a:cubicBezTo>
                    <a:pt x="11630" y="1890"/>
                    <a:pt x="11599" y="1880"/>
                    <a:pt x="11570" y="1880"/>
                  </a:cubicBezTo>
                  <a:close/>
                  <a:moveTo>
                    <a:pt x="3503" y="2012"/>
                  </a:moveTo>
                  <a:cubicBezTo>
                    <a:pt x="3482" y="2012"/>
                    <a:pt x="3459" y="2016"/>
                    <a:pt x="3436" y="2025"/>
                  </a:cubicBezTo>
                  <a:cubicBezTo>
                    <a:pt x="3355" y="2052"/>
                    <a:pt x="3320" y="2141"/>
                    <a:pt x="3355" y="2222"/>
                  </a:cubicBezTo>
                  <a:cubicBezTo>
                    <a:pt x="3382" y="2288"/>
                    <a:pt x="3433" y="2325"/>
                    <a:pt x="3494" y="2325"/>
                  </a:cubicBezTo>
                  <a:cubicBezTo>
                    <a:pt x="3515" y="2325"/>
                    <a:pt x="3537" y="2320"/>
                    <a:pt x="3560" y="2311"/>
                  </a:cubicBezTo>
                  <a:cubicBezTo>
                    <a:pt x="3641" y="2275"/>
                    <a:pt x="3676" y="2186"/>
                    <a:pt x="3641" y="2106"/>
                  </a:cubicBezTo>
                  <a:cubicBezTo>
                    <a:pt x="3614" y="2046"/>
                    <a:pt x="3564" y="2012"/>
                    <a:pt x="3503" y="2012"/>
                  </a:cubicBezTo>
                  <a:close/>
                  <a:moveTo>
                    <a:pt x="4728" y="2044"/>
                  </a:moveTo>
                  <a:cubicBezTo>
                    <a:pt x="4712" y="2044"/>
                    <a:pt x="4696" y="2049"/>
                    <a:pt x="4676" y="2061"/>
                  </a:cubicBezTo>
                  <a:cubicBezTo>
                    <a:pt x="4640" y="2079"/>
                    <a:pt x="4595" y="2088"/>
                    <a:pt x="4577" y="2141"/>
                  </a:cubicBezTo>
                  <a:cubicBezTo>
                    <a:pt x="4569" y="2186"/>
                    <a:pt x="4560" y="2222"/>
                    <a:pt x="4577" y="2257"/>
                  </a:cubicBezTo>
                  <a:cubicBezTo>
                    <a:pt x="4595" y="2302"/>
                    <a:pt x="4613" y="2338"/>
                    <a:pt x="4658" y="2355"/>
                  </a:cubicBezTo>
                  <a:cubicBezTo>
                    <a:pt x="4685" y="2361"/>
                    <a:pt x="4709" y="2370"/>
                    <a:pt x="4731" y="2370"/>
                  </a:cubicBezTo>
                  <a:cubicBezTo>
                    <a:pt x="4746" y="2370"/>
                    <a:pt x="4760" y="2366"/>
                    <a:pt x="4774" y="2355"/>
                  </a:cubicBezTo>
                  <a:cubicBezTo>
                    <a:pt x="4827" y="2338"/>
                    <a:pt x="4854" y="2320"/>
                    <a:pt x="4872" y="2266"/>
                  </a:cubicBezTo>
                  <a:cubicBezTo>
                    <a:pt x="4890" y="2222"/>
                    <a:pt x="4890" y="2186"/>
                    <a:pt x="4872" y="2150"/>
                  </a:cubicBezTo>
                  <a:cubicBezTo>
                    <a:pt x="4854" y="2115"/>
                    <a:pt x="4836" y="2079"/>
                    <a:pt x="4792" y="2061"/>
                  </a:cubicBezTo>
                  <a:cubicBezTo>
                    <a:pt x="4767" y="2051"/>
                    <a:pt x="4748" y="2044"/>
                    <a:pt x="4728" y="2044"/>
                  </a:cubicBezTo>
                  <a:close/>
                  <a:moveTo>
                    <a:pt x="5940" y="2058"/>
                  </a:moveTo>
                  <a:cubicBezTo>
                    <a:pt x="5920" y="2058"/>
                    <a:pt x="5899" y="2061"/>
                    <a:pt x="5880" y="2070"/>
                  </a:cubicBezTo>
                  <a:cubicBezTo>
                    <a:pt x="5791" y="2106"/>
                    <a:pt x="5746" y="2213"/>
                    <a:pt x="5791" y="2302"/>
                  </a:cubicBezTo>
                  <a:cubicBezTo>
                    <a:pt x="5818" y="2363"/>
                    <a:pt x="5887" y="2404"/>
                    <a:pt x="5957" y="2404"/>
                  </a:cubicBezTo>
                  <a:cubicBezTo>
                    <a:pt x="5979" y="2404"/>
                    <a:pt x="6001" y="2400"/>
                    <a:pt x="6023" y="2391"/>
                  </a:cubicBezTo>
                  <a:cubicBezTo>
                    <a:pt x="6103" y="2355"/>
                    <a:pt x="6139" y="2248"/>
                    <a:pt x="6103" y="2159"/>
                  </a:cubicBezTo>
                  <a:cubicBezTo>
                    <a:pt x="6076" y="2098"/>
                    <a:pt x="6007" y="2058"/>
                    <a:pt x="5940" y="2058"/>
                  </a:cubicBezTo>
                  <a:close/>
                  <a:moveTo>
                    <a:pt x="7146" y="2069"/>
                  </a:moveTo>
                  <a:cubicBezTo>
                    <a:pt x="7127" y="2069"/>
                    <a:pt x="7108" y="2071"/>
                    <a:pt x="7093" y="2079"/>
                  </a:cubicBezTo>
                  <a:cubicBezTo>
                    <a:pt x="7058" y="2106"/>
                    <a:pt x="7013" y="2132"/>
                    <a:pt x="6995" y="2186"/>
                  </a:cubicBezTo>
                  <a:cubicBezTo>
                    <a:pt x="6977" y="2239"/>
                    <a:pt x="6995" y="2284"/>
                    <a:pt x="6995" y="2329"/>
                  </a:cubicBezTo>
                  <a:cubicBezTo>
                    <a:pt x="7031" y="2355"/>
                    <a:pt x="7058" y="2418"/>
                    <a:pt x="7111" y="2427"/>
                  </a:cubicBezTo>
                  <a:cubicBezTo>
                    <a:pt x="7133" y="2431"/>
                    <a:pt x="7156" y="2431"/>
                    <a:pt x="7178" y="2431"/>
                  </a:cubicBezTo>
                  <a:cubicBezTo>
                    <a:pt x="7200" y="2431"/>
                    <a:pt x="7223" y="2431"/>
                    <a:pt x="7245" y="2436"/>
                  </a:cubicBezTo>
                  <a:cubicBezTo>
                    <a:pt x="7272" y="2391"/>
                    <a:pt x="7325" y="2373"/>
                    <a:pt x="7343" y="2320"/>
                  </a:cubicBezTo>
                  <a:cubicBezTo>
                    <a:pt x="7352" y="2266"/>
                    <a:pt x="7343" y="2222"/>
                    <a:pt x="7343" y="2177"/>
                  </a:cubicBezTo>
                  <a:cubicBezTo>
                    <a:pt x="7298" y="2141"/>
                    <a:pt x="7281" y="2088"/>
                    <a:pt x="7227" y="2079"/>
                  </a:cubicBezTo>
                  <a:cubicBezTo>
                    <a:pt x="7201" y="2074"/>
                    <a:pt x="7173" y="2069"/>
                    <a:pt x="7146" y="2069"/>
                  </a:cubicBezTo>
                  <a:close/>
                  <a:moveTo>
                    <a:pt x="8394" y="2079"/>
                  </a:moveTo>
                  <a:cubicBezTo>
                    <a:pt x="8368" y="2079"/>
                    <a:pt x="8341" y="2085"/>
                    <a:pt x="8315" y="2097"/>
                  </a:cubicBezTo>
                  <a:cubicBezTo>
                    <a:pt x="8208" y="2150"/>
                    <a:pt x="8173" y="2248"/>
                    <a:pt x="8208" y="2347"/>
                  </a:cubicBezTo>
                  <a:cubicBezTo>
                    <a:pt x="8235" y="2421"/>
                    <a:pt x="8308" y="2469"/>
                    <a:pt x="8389" y="2469"/>
                  </a:cubicBezTo>
                  <a:cubicBezTo>
                    <a:pt x="8414" y="2469"/>
                    <a:pt x="8441" y="2464"/>
                    <a:pt x="8467" y="2454"/>
                  </a:cubicBezTo>
                  <a:cubicBezTo>
                    <a:pt x="8565" y="2409"/>
                    <a:pt x="8610" y="2302"/>
                    <a:pt x="8565" y="2195"/>
                  </a:cubicBezTo>
                  <a:cubicBezTo>
                    <a:pt x="8532" y="2123"/>
                    <a:pt x="8466" y="2079"/>
                    <a:pt x="8394" y="2079"/>
                  </a:cubicBezTo>
                  <a:close/>
                  <a:moveTo>
                    <a:pt x="9621" y="2098"/>
                  </a:moveTo>
                  <a:cubicBezTo>
                    <a:pt x="9595" y="2098"/>
                    <a:pt x="9567" y="2103"/>
                    <a:pt x="9538" y="2115"/>
                  </a:cubicBezTo>
                  <a:cubicBezTo>
                    <a:pt x="9431" y="2168"/>
                    <a:pt x="9386" y="2257"/>
                    <a:pt x="9431" y="2373"/>
                  </a:cubicBezTo>
                  <a:cubicBezTo>
                    <a:pt x="9464" y="2452"/>
                    <a:pt x="9526" y="2498"/>
                    <a:pt x="9603" y="2498"/>
                  </a:cubicBezTo>
                  <a:cubicBezTo>
                    <a:pt x="9630" y="2498"/>
                    <a:pt x="9659" y="2492"/>
                    <a:pt x="9689" y="2480"/>
                  </a:cubicBezTo>
                  <a:cubicBezTo>
                    <a:pt x="9796" y="2436"/>
                    <a:pt x="9832" y="2338"/>
                    <a:pt x="9796" y="2231"/>
                  </a:cubicBezTo>
                  <a:cubicBezTo>
                    <a:pt x="9757" y="2144"/>
                    <a:pt x="9697" y="2098"/>
                    <a:pt x="9621" y="2098"/>
                  </a:cubicBezTo>
                  <a:close/>
                  <a:moveTo>
                    <a:pt x="10832" y="2112"/>
                  </a:moveTo>
                  <a:cubicBezTo>
                    <a:pt x="10808" y="2112"/>
                    <a:pt x="10784" y="2116"/>
                    <a:pt x="10760" y="2124"/>
                  </a:cubicBezTo>
                  <a:cubicBezTo>
                    <a:pt x="10653" y="2159"/>
                    <a:pt x="10590" y="2293"/>
                    <a:pt x="10635" y="2400"/>
                  </a:cubicBezTo>
                  <a:cubicBezTo>
                    <a:pt x="10669" y="2481"/>
                    <a:pt x="10744" y="2532"/>
                    <a:pt x="10829" y="2532"/>
                  </a:cubicBezTo>
                  <a:cubicBezTo>
                    <a:pt x="10856" y="2532"/>
                    <a:pt x="10884" y="2527"/>
                    <a:pt x="10911" y="2516"/>
                  </a:cubicBezTo>
                  <a:cubicBezTo>
                    <a:pt x="11018" y="2480"/>
                    <a:pt x="11072" y="2347"/>
                    <a:pt x="11027" y="2239"/>
                  </a:cubicBezTo>
                  <a:cubicBezTo>
                    <a:pt x="10992" y="2162"/>
                    <a:pt x="10918" y="2112"/>
                    <a:pt x="10832" y="2112"/>
                  </a:cubicBezTo>
                  <a:close/>
                  <a:moveTo>
                    <a:pt x="2767" y="2258"/>
                  </a:moveTo>
                  <a:cubicBezTo>
                    <a:pt x="2746" y="2258"/>
                    <a:pt x="2724" y="2262"/>
                    <a:pt x="2704" y="2266"/>
                  </a:cubicBezTo>
                  <a:cubicBezTo>
                    <a:pt x="2677" y="2266"/>
                    <a:pt x="2659" y="2302"/>
                    <a:pt x="2633" y="2329"/>
                  </a:cubicBezTo>
                  <a:cubicBezTo>
                    <a:pt x="2597" y="2364"/>
                    <a:pt x="2624" y="2418"/>
                    <a:pt x="2615" y="2463"/>
                  </a:cubicBezTo>
                  <a:cubicBezTo>
                    <a:pt x="2633" y="2480"/>
                    <a:pt x="2659" y="2507"/>
                    <a:pt x="2677" y="2525"/>
                  </a:cubicBezTo>
                  <a:cubicBezTo>
                    <a:pt x="2702" y="2545"/>
                    <a:pt x="2727" y="2551"/>
                    <a:pt x="2751" y="2551"/>
                  </a:cubicBezTo>
                  <a:cubicBezTo>
                    <a:pt x="2771" y="2551"/>
                    <a:pt x="2791" y="2547"/>
                    <a:pt x="2811" y="2543"/>
                  </a:cubicBezTo>
                  <a:cubicBezTo>
                    <a:pt x="2838" y="2543"/>
                    <a:pt x="2856" y="2507"/>
                    <a:pt x="2874" y="2489"/>
                  </a:cubicBezTo>
                  <a:cubicBezTo>
                    <a:pt x="2909" y="2445"/>
                    <a:pt x="2909" y="2400"/>
                    <a:pt x="2900" y="2355"/>
                  </a:cubicBezTo>
                  <a:cubicBezTo>
                    <a:pt x="2900" y="2329"/>
                    <a:pt x="2865" y="2302"/>
                    <a:pt x="2838" y="2284"/>
                  </a:cubicBezTo>
                  <a:cubicBezTo>
                    <a:pt x="2818" y="2264"/>
                    <a:pt x="2793" y="2258"/>
                    <a:pt x="2767" y="2258"/>
                  </a:cubicBezTo>
                  <a:close/>
                  <a:moveTo>
                    <a:pt x="12044" y="2141"/>
                  </a:moveTo>
                  <a:cubicBezTo>
                    <a:pt x="12000" y="2150"/>
                    <a:pt x="11946" y="2168"/>
                    <a:pt x="11911" y="2204"/>
                  </a:cubicBezTo>
                  <a:cubicBezTo>
                    <a:pt x="11857" y="2275"/>
                    <a:pt x="11821" y="2347"/>
                    <a:pt x="11866" y="2445"/>
                  </a:cubicBezTo>
                  <a:cubicBezTo>
                    <a:pt x="11907" y="2526"/>
                    <a:pt x="11978" y="2576"/>
                    <a:pt x="12065" y="2576"/>
                  </a:cubicBezTo>
                  <a:cubicBezTo>
                    <a:pt x="12092" y="2576"/>
                    <a:pt x="12121" y="2571"/>
                    <a:pt x="12151" y="2561"/>
                  </a:cubicBezTo>
                  <a:cubicBezTo>
                    <a:pt x="12205" y="2543"/>
                    <a:pt x="12232" y="2498"/>
                    <a:pt x="12259" y="2436"/>
                  </a:cubicBezTo>
                  <a:cubicBezTo>
                    <a:pt x="12285" y="2382"/>
                    <a:pt x="12276" y="2347"/>
                    <a:pt x="12232" y="2311"/>
                  </a:cubicBezTo>
                  <a:cubicBezTo>
                    <a:pt x="12196" y="2275"/>
                    <a:pt x="12169" y="2231"/>
                    <a:pt x="12134" y="2195"/>
                  </a:cubicBezTo>
                  <a:cubicBezTo>
                    <a:pt x="12107" y="2168"/>
                    <a:pt x="12071" y="2141"/>
                    <a:pt x="12044" y="2141"/>
                  </a:cubicBezTo>
                  <a:close/>
                  <a:moveTo>
                    <a:pt x="3981" y="2270"/>
                  </a:moveTo>
                  <a:cubicBezTo>
                    <a:pt x="3960" y="2270"/>
                    <a:pt x="3938" y="2275"/>
                    <a:pt x="3917" y="2284"/>
                  </a:cubicBezTo>
                  <a:cubicBezTo>
                    <a:pt x="3837" y="2320"/>
                    <a:pt x="3801" y="2400"/>
                    <a:pt x="3837" y="2489"/>
                  </a:cubicBezTo>
                  <a:cubicBezTo>
                    <a:pt x="3863" y="2553"/>
                    <a:pt x="3911" y="2585"/>
                    <a:pt x="3969" y="2585"/>
                  </a:cubicBezTo>
                  <a:cubicBezTo>
                    <a:pt x="3992" y="2585"/>
                    <a:pt x="4017" y="2580"/>
                    <a:pt x="4042" y="2570"/>
                  </a:cubicBezTo>
                  <a:cubicBezTo>
                    <a:pt x="4123" y="2534"/>
                    <a:pt x="4158" y="2454"/>
                    <a:pt x="4123" y="2364"/>
                  </a:cubicBezTo>
                  <a:cubicBezTo>
                    <a:pt x="4096" y="2305"/>
                    <a:pt x="4041" y="2270"/>
                    <a:pt x="3981" y="2270"/>
                  </a:cubicBezTo>
                  <a:close/>
                  <a:moveTo>
                    <a:pt x="5170" y="2281"/>
                  </a:moveTo>
                  <a:cubicBezTo>
                    <a:pt x="5159" y="2281"/>
                    <a:pt x="5149" y="2282"/>
                    <a:pt x="5140" y="2284"/>
                  </a:cubicBezTo>
                  <a:cubicBezTo>
                    <a:pt x="5068" y="2311"/>
                    <a:pt x="5015" y="2445"/>
                    <a:pt x="5041" y="2516"/>
                  </a:cubicBezTo>
                  <a:cubicBezTo>
                    <a:pt x="5063" y="2575"/>
                    <a:pt x="5151" y="2621"/>
                    <a:pt x="5222" y="2621"/>
                  </a:cubicBezTo>
                  <a:cubicBezTo>
                    <a:pt x="5237" y="2621"/>
                    <a:pt x="5252" y="2619"/>
                    <a:pt x="5264" y="2614"/>
                  </a:cubicBezTo>
                  <a:cubicBezTo>
                    <a:pt x="5336" y="2587"/>
                    <a:pt x="5389" y="2463"/>
                    <a:pt x="5363" y="2391"/>
                  </a:cubicBezTo>
                  <a:cubicBezTo>
                    <a:pt x="5347" y="2329"/>
                    <a:pt x="5244" y="2281"/>
                    <a:pt x="5170" y="2281"/>
                  </a:cubicBezTo>
                  <a:close/>
                  <a:moveTo>
                    <a:pt x="6418" y="2286"/>
                  </a:moveTo>
                  <a:cubicBezTo>
                    <a:pt x="6399" y="2286"/>
                    <a:pt x="6380" y="2293"/>
                    <a:pt x="6362" y="2311"/>
                  </a:cubicBezTo>
                  <a:cubicBezTo>
                    <a:pt x="6335" y="2320"/>
                    <a:pt x="6308" y="2329"/>
                    <a:pt x="6290" y="2355"/>
                  </a:cubicBezTo>
                  <a:cubicBezTo>
                    <a:pt x="6255" y="2382"/>
                    <a:pt x="6246" y="2427"/>
                    <a:pt x="6246" y="2463"/>
                  </a:cubicBezTo>
                  <a:cubicBezTo>
                    <a:pt x="6237" y="2489"/>
                    <a:pt x="6255" y="2516"/>
                    <a:pt x="6264" y="2534"/>
                  </a:cubicBezTo>
                  <a:cubicBezTo>
                    <a:pt x="6264" y="2587"/>
                    <a:pt x="6308" y="2623"/>
                    <a:pt x="6344" y="2641"/>
                  </a:cubicBezTo>
                  <a:cubicBezTo>
                    <a:pt x="6370" y="2646"/>
                    <a:pt x="6395" y="2651"/>
                    <a:pt x="6421" y="2651"/>
                  </a:cubicBezTo>
                  <a:cubicBezTo>
                    <a:pt x="6440" y="2651"/>
                    <a:pt x="6459" y="2648"/>
                    <a:pt x="6478" y="2641"/>
                  </a:cubicBezTo>
                  <a:cubicBezTo>
                    <a:pt x="6531" y="2623"/>
                    <a:pt x="6567" y="2587"/>
                    <a:pt x="6585" y="2543"/>
                  </a:cubicBezTo>
                  <a:cubicBezTo>
                    <a:pt x="6603" y="2507"/>
                    <a:pt x="6611" y="2463"/>
                    <a:pt x="6594" y="2409"/>
                  </a:cubicBezTo>
                  <a:cubicBezTo>
                    <a:pt x="6567" y="2364"/>
                    <a:pt x="6531" y="2320"/>
                    <a:pt x="6496" y="2311"/>
                  </a:cubicBezTo>
                  <a:cubicBezTo>
                    <a:pt x="6474" y="2300"/>
                    <a:pt x="6447" y="2286"/>
                    <a:pt x="6418" y="2286"/>
                  </a:cubicBezTo>
                  <a:close/>
                  <a:moveTo>
                    <a:pt x="7629" y="2322"/>
                  </a:moveTo>
                  <a:cubicBezTo>
                    <a:pt x="7613" y="2322"/>
                    <a:pt x="7598" y="2324"/>
                    <a:pt x="7584" y="2329"/>
                  </a:cubicBezTo>
                  <a:cubicBezTo>
                    <a:pt x="7495" y="2364"/>
                    <a:pt x="7441" y="2498"/>
                    <a:pt x="7468" y="2587"/>
                  </a:cubicBezTo>
                  <a:cubicBezTo>
                    <a:pt x="7497" y="2652"/>
                    <a:pt x="7583" y="2705"/>
                    <a:pt x="7662" y="2705"/>
                  </a:cubicBezTo>
                  <a:cubicBezTo>
                    <a:pt x="7681" y="2705"/>
                    <a:pt x="7700" y="2702"/>
                    <a:pt x="7718" y="2694"/>
                  </a:cubicBezTo>
                  <a:cubicBezTo>
                    <a:pt x="7807" y="2668"/>
                    <a:pt x="7860" y="2534"/>
                    <a:pt x="7834" y="2445"/>
                  </a:cubicBezTo>
                  <a:cubicBezTo>
                    <a:pt x="7804" y="2377"/>
                    <a:pt x="7711" y="2322"/>
                    <a:pt x="7629" y="2322"/>
                  </a:cubicBezTo>
                  <a:close/>
                  <a:moveTo>
                    <a:pt x="8882" y="2338"/>
                  </a:moveTo>
                  <a:cubicBezTo>
                    <a:pt x="8856" y="2338"/>
                    <a:pt x="8827" y="2344"/>
                    <a:pt x="8797" y="2355"/>
                  </a:cubicBezTo>
                  <a:cubicBezTo>
                    <a:pt x="8690" y="2409"/>
                    <a:pt x="8645" y="2498"/>
                    <a:pt x="8699" y="2614"/>
                  </a:cubicBezTo>
                  <a:cubicBezTo>
                    <a:pt x="8731" y="2690"/>
                    <a:pt x="8785" y="2735"/>
                    <a:pt x="8856" y="2735"/>
                  </a:cubicBezTo>
                  <a:cubicBezTo>
                    <a:pt x="8884" y="2735"/>
                    <a:pt x="8915" y="2728"/>
                    <a:pt x="8949" y="2712"/>
                  </a:cubicBezTo>
                  <a:cubicBezTo>
                    <a:pt x="9056" y="2668"/>
                    <a:pt x="9100" y="2570"/>
                    <a:pt x="9056" y="2463"/>
                  </a:cubicBezTo>
                  <a:cubicBezTo>
                    <a:pt x="9016" y="2383"/>
                    <a:pt x="8957" y="2338"/>
                    <a:pt x="8882" y="2338"/>
                  </a:cubicBezTo>
                  <a:close/>
                  <a:moveTo>
                    <a:pt x="2002" y="2487"/>
                  </a:moveTo>
                  <a:cubicBezTo>
                    <a:pt x="1990" y="2487"/>
                    <a:pt x="1977" y="2490"/>
                    <a:pt x="1964" y="2498"/>
                  </a:cubicBezTo>
                  <a:cubicBezTo>
                    <a:pt x="1937" y="2516"/>
                    <a:pt x="1901" y="2525"/>
                    <a:pt x="1892" y="2561"/>
                  </a:cubicBezTo>
                  <a:cubicBezTo>
                    <a:pt x="1883" y="2596"/>
                    <a:pt x="1857" y="2632"/>
                    <a:pt x="1883" y="2677"/>
                  </a:cubicBezTo>
                  <a:cubicBezTo>
                    <a:pt x="1901" y="2703"/>
                    <a:pt x="1910" y="2730"/>
                    <a:pt x="1955" y="2739"/>
                  </a:cubicBezTo>
                  <a:cubicBezTo>
                    <a:pt x="1979" y="2745"/>
                    <a:pt x="1999" y="2764"/>
                    <a:pt x="2023" y="2764"/>
                  </a:cubicBezTo>
                  <a:cubicBezTo>
                    <a:pt x="2035" y="2764"/>
                    <a:pt x="2047" y="2759"/>
                    <a:pt x="2062" y="2748"/>
                  </a:cubicBezTo>
                  <a:cubicBezTo>
                    <a:pt x="2097" y="2748"/>
                    <a:pt x="2115" y="2721"/>
                    <a:pt x="2133" y="2686"/>
                  </a:cubicBezTo>
                  <a:cubicBezTo>
                    <a:pt x="2142" y="2650"/>
                    <a:pt x="2160" y="2614"/>
                    <a:pt x="2142" y="2578"/>
                  </a:cubicBezTo>
                  <a:cubicBezTo>
                    <a:pt x="2124" y="2543"/>
                    <a:pt x="2106" y="2525"/>
                    <a:pt x="2080" y="2516"/>
                  </a:cubicBezTo>
                  <a:cubicBezTo>
                    <a:pt x="2055" y="2504"/>
                    <a:pt x="2030" y="2487"/>
                    <a:pt x="2002" y="2487"/>
                  </a:cubicBezTo>
                  <a:close/>
                  <a:moveTo>
                    <a:pt x="10096" y="2352"/>
                  </a:moveTo>
                  <a:cubicBezTo>
                    <a:pt x="10065" y="2352"/>
                    <a:pt x="10035" y="2359"/>
                    <a:pt x="10010" y="2373"/>
                  </a:cubicBezTo>
                  <a:cubicBezTo>
                    <a:pt x="9966" y="2391"/>
                    <a:pt x="9921" y="2436"/>
                    <a:pt x="9894" y="2489"/>
                  </a:cubicBezTo>
                  <a:cubicBezTo>
                    <a:pt x="9877" y="2543"/>
                    <a:pt x="9903" y="2596"/>
                    <a:pt x="9903" y="2641"/>
                  </a:cubicBezTo>
                  <a:cubicBezTo>
                    <a:pt x="9939" y="2686"/>
                    <a:pt x="9966" y="2739"/>
                    <a:pt x="10019" y="2757"/>
                  </a:cubicBezTo>
                  <a:cubicBezTo>
                    <a:pt x="10043" y="2765"/>
                    <a:pt x="10069" y="2769"/>
                    <a:pt x="10094" y="2769"/>
                  </a:cubicBezTo>
                  <a:cubicBezTo>
                    <a:pt x="10125" y="2769"/>
                    <a:pt x="10155" y="2763"/>
                    <a:pt x="10180" y="2748"/>
                  </a:cubicBezTo>
                  <a:cubicBezTo>
                    <a:pt x="10225" y="2721"/>
                    <a:pt x="10269" y="2686"/>
                    <a:pt x="10296" y="2632"/>
                  </a:cubicBezTo>
                  <a:cubicBezTo>
                    <a:pt x="10314" y="2578"/>
                    <a:pt x="10287" y="2525"/>
                    <a:pt x="10287" y="2471"/>
                  </a:cubicBezTo>
                  <a:cubicBezTo>
                    <a:pt x="10251" y="2436"/>
                    <a:pt x="10225" y="2382"/>
                    <a:pt x="10171" y="2364"/>
                  </a:cubicBezTo>
                  <a:cubicBezTo>
                    <a:pt x="10147" y="2356"/>
                    <a:pt x="10121" y="2352"/>
                    <a:pt x="10096" y="2352"/>
                  </a:cubicBezTo>
                  <a:close/>
                  <a:moveTo>
                    <a:pt x="11326" y="2373"/>
                  </a:moveTo>
                  <a:cubicBezTo>
                    <a:pt x="11296" y="2373"/>
                    <a:pt x="11265" y="2379"/>
                    <a:pt x="11233" y="2391"/>
                  </a:cubicBezTo>
                  <a:cubicBezTo>
                    <a:pt x="11126" y="2436"/>
                    <a:pt x="11072" y="2561"/>
                    <a:pt x="11126" y="2668"/>
                  </a:cubicBezTo>
                  <a:cubicBezTo>
                    <a:pt x="11164" y="2751"/>
                    <a:pt x="11230" y="2797"/>
                    <a:pt x="11307" y="2797"/>
                  </a:cubicBezTo>
                  <a:cubicBezTo>
                    <a:pt x="11337" y="2797"/>
                    <a:pt x="11369" y="2790"/>
                    <a:pt x="11402" y="2775"/>
                  </a:cubicBezTo>
                  <a:cubicBezTo>
                    <a:pt x="11509" y="2730"/>
                    <a:pt x="11563" y="2605"/>
                    <a:pt x="11509" y="2498"/>
                  </a:cubicBezTo>
                  <a:cubicBezTo>
                    <a:pt x="11470" y="2414"/>
                    <a:pt x="11404" y="2373"/>
                    <a:pt x="11326" y="2373"/>
                  </a:cubicBezTo>
                  <a:close/>
                  <a:moveTo>
                    <a:pt x="3224" y="2518"/>
                  </a:moveTo>
                  <a:cubicBezTo>
                    <a:pt x="3210" y="2518"/>
                    <a:pt x="3197" y="2520"/>
                    <a:pt x="3186" y="2525"/>
                  </a:cubicBezTo>
                  <a:cubicBezTo>
                    <a:pt x="3123" y="2543"/>
                    <a:pt x="3070" y="2659"/>
                    <a:pt x="3097" y="2721"/>
                  </a:cubicBezTo>
                  <a:cubicBezTo>
                    <a:pt x="3111" y="2766"/>
                    <a:pt x="3201" y="2817"/>
                    <a:pt x="3267" y="2817"/>
                  </a:cubicBezTo>
                  <a:cubicBezTo>
                    <a:pt x="3279" y="2817"/>
                    <a:pt x="3291" y="2815"/>
                    <a:pt x="3302" y="2810"/>
                  </a:cubicBezTo>
                  <a:cubicBezTo>
                    <a:pt x="3355" y="2784"/>
                    <a:pt x="3409" y="2677"/>
                    <a:pt x="3391" y="2614"/>
                  </a:cubicBezTo>
                  <a:cubicBezTo>
                    <a:pt x="3369" y="2563"/>
                    <a:pt x="3287" y="2518"/>
                    <a:pt x="3224" y="2518"/>
                  </a:cubicBezTo>
                  <a:close/>
                  <a:moveTo>
                    <a:pt x="12368" y="2470"/>
                  </a:moveTo>
                  <a:cubicBezTo>
                    <a:pt x="12364" y="2470"/>
                    <a:pt x="12362" y="2475"/>
                    <a:pt x="12357" y="2480"/>
                  </a:cubicBezTo>
                  <a:cubicBezTo>
                    <a:pt x="12348" y="2498"/>
                    <a:pt x="12330" y="2516"/>
                    <a:pt x="12321" y="2543"/>
                  </a:cubicBezTo>
                  <a:cubicBezTo>
                    <a:pt x="12312" y="2596"/>
                    <a:pt x="12312" y="2641"/>
                    <a:pt x="12339" y="2677"/>
                  </a:cubicBezTo>
                  <a:cubicBezTo>
                    <a:pt x="12357" y="2712"/>
                    <a:pt x="12357" y="2748"/>
                    <a:pt x="12374" y="2766"/>
                  </a:cubicBezTo>
                  <a:cubicBezTo>
                    <a:pt x="12419" y="2793"/>
                    <a:pt x="12464" y="2819"/>
                    <a:pt x="12517" y="2828"/>
                  </a:cubicBezTo>
                  <a:cubicBezTo>
                    <a:pt x="12523" y="2830"/>
                    <a:pt x="12529" y="2830"/>
                    <a:pt x="12535" y="2830"/>
                  </a:cubicBezTo>
                  <a:cubicBezTo>
                    <a:pt x="12569" y="2830"/>
                    <a:pt x="12592" y="2809"/>
                    <a:pt x="12615" y="2801"/>
                  </a:cubicBezTo>
                  <a:cubicBezTo>
                    <a:pt x="12642" y="2793"/>
                    <a:pt x="12633" y="2784"/>
                    <a:pt x="12624" y="2766"/>
                  </a:cubicBezTo>
                  <a:cubicBezTo>
                    <a:pt x="12580" y="2712"/>
                    <a:pt x="12535" y="2668"/>
                    <a:pt x="12499" y="2614"/>
                  </a:cubicBezTo>
                  <a:cubicBezTo>
                    <a:pt x="12464" y="2570"/>
                    <a:pt x="12419" y="2525"/>
                    <a:pt x="12383" y="2480"/>
                  </a:cubicBezTo>
                  <a:cubicBezTo>
                    <a:pt x="12376" y="2473"/>
                    <a:pt x="12372" y="2470"/>
                    <a:pt x="12368" y="2470"/>
                  </a:cubicBezTo>
                  <a:close/>
                  <a:moveTo>
                    <a:pt x="4457" y="2530"/>
                  </a:moveTo>
                  <a:cubicBezTo>
                    <a:pt x="4440" y="2530"/>
                    <a:pt x="4424" y="2536"/>
                    <a:pt x="4408" y="2552"/>
                  </a:cubicBezTo>
                  <a:cubicBezTo>
                    <a:pt x="4354" y="2552"/>
                    <a:pt x="4337" y="2587"/>
                    <a:pt x="4319" y="2632"/>
                  </a:cubicBezTo>
                  <a:cubicBezTo>
                    <a:pt x="4292" y="2668"/>
                    <a:pt x="4301" y="2703"/>
                    <a:pt x="4319" y="2748"/>
                  </a:cubicBezTo>
                  <a:cubicBezTo>
                    <a:pt x="4337" y="2784"/>
                    <a:pt x="4346" y="2819"/>
                    <a:pt x="4399" y="2837"/>
                  </a:cubicBezTo>
                  <a:cubicBezTo>
                    <a:pt x="4421" y="2843"/>
                    <a:pt x="4442" y="2851"/>
                    <a:pt x="4466" y="2851"/>
                  </a:cubicBezTo>
                  <a:cubicBezTo>
                    <a:pt x="4481" y="2851"/>
                    <a:pt x="4498" y="2848"/>
                    <a:pt x="4515" y="2837"/>
                  </a:cubicBezTo>
                  <a:cubicBezTo>
                    <a:pt x="4551" y="2819"/>
                    <a:pt x="4595" y="2810"/>
                    <a:pt x="4604" y="2757"/>
                  </a:cubicBezTo>
                  <a:cubicBezTo>
                    <a:pt x="4622" y="2712"/>
                    <a:pt x="4631" y="2677"/>
                    <a:pt x="4613" y="2641"/>
                  </a:cubicBezTo>
                  <a:cubicBezTo>
                    <a:pt x="4586" y="2596"/>
                    <a:pt x="4577" y="2561"/>
                    <a:pt x="4524" y="2543"/>
                  </a:cubicBezTo>
                  <a:cubicBezTo>
                    <a:pt x="4500" y="2538"/>
                    <a:pt x="4478" y="2530"/>
                    <a:pt x="4457" y="2530"/>
                  </a:cubicBezTo>
                  <a:close/>
                  <a:moveTo>
                    <a:pt x="5685" y="2539"/>
                  </a:moveTo>
                  <a:cubicBezTo>
                    <a:pt x="5663" y="2539"/>
                    <a:pt x="5641" y="2544"/>
                    <a:pt x="5621" y="2552"/>
                  </a:cubicBezTo>
                  <a:cubicBezTo>
                    <a:pt x="5541" y="2578"/>
                    <a:pt x="5487" y="2686"/>
                    <a:pt x="5523" y="2784"/>
                  </a:cubicBezTo>
                  <a:cubicBezTo>
                    <a:pt x="5550" y="2810"/>
                    <a:pt x="5568" y="2846"/>
                    <a:pt x="5603" y="2864"/>
                  </a:cubicBezTo>
                  <a:cubicBezTo>
                    <a:pt x="5630" y="2877"/>
                    <a:pt x="5655" y="2882"/>
                    <a:pt x="5678" y="2882"/>
                  </a:cubicBezTo>
                  <a:cubicBezTo>
                    <a:pt x="5702" y="2882"/>
                    <a:pt x="5724" y="2877"/>
                    <a:pt x="5746" y="2873"/>
                  </a:cubicBezTo>
                  <a:cubicBezTo>
                    <a:pt x="5764" y="2873"/>
                    <a:pt x="5826" y="2810"/>
                    <a:pt x="5835" y="2793"/>
                  </a:cubicBezTo>
                  <a:cubicBezTo>
                    <a:pt x="5862" y="2748"/>
                    <a:pt x="5862" y="2703"/>
                    <a:pt x="5844" y="2659"/>
                  </a:cubicBezTo>
                  <a:cubicBezTo>
                    <a:pt x="5835" y="2614"/>
                    <a:pt x="5800" y="2587"/>
                    <a:pt x="5764" y="2561"/>
                  </a:cubicBezTo>
                  <a:cubicBezTo>
                    <a:pt x="5739" y="2546"/>
                    <a:pt x="5712" y="2539"/>
                    <a:pt x="5685" y="2539"/>
                  </a:cubicBezTo>
                  <a:close/>
                  <a:moveTo>
                    <a:pt x="6925" y="2551"/>
                  </a:moveTo>
                  <a:cubicBezTo>
                    <a:pt x="6900" y="2551"/>
                    <a:pt x="6873" y="2557"/>
                    <a:pt x="6843" y="2570"/>
                  </a:cubicBezTo>
                  <a:cubicBezTo>
                    <a:pt x="6727" y="2623"/>
                    <a:pt x="6701" y="2694"/>
                    <a:pt x="6745" y="2801"/>
                  </a:cubicBezTo>
                  <a:cubicBezTo>
                    <a:pt x="6777" y="2878"/>
                    <a:pt x="6823" y="2918"/>
                    <a:pt x="6886" y="2918"/>
                  </a:cubicBezTo>
                  <a:cubicBezTo>
                    <a:pt x="6911" y="2918"/>
                    <a:pt x="6938" y="2912"/>
                    <a:pt x="6968" y="2900"/>
                  </a:cubicBezTo>
                  <a:cubicBezTo>
                    <a:pt x="7075" y="2855"/>
                    <a:pt x="7111" y="2784"/>
                    <a:pt x="7066" y="2677"/>
                  </a:cubicBezTo>
                  <a:cubicBezTo>
                    <a:pt x="7034" y="2593"/>
                    <a:pt x="6988" y="2551"/>
                    <a:pt x="6925" y="2551"/>
                  </a:cubicBezTo>
                  <a:close/>
                  <a:moveTo>
                    <a:pt x="8117" y="2568"/>
                  </a:moveTo>
                  <a:cubicBezTo>
                    <a:pt x="8099" y="2568"/>
                    <a:pt x="8082" y="2571"/>
                    <a:pt x="8066" y="2578"/>
                  </a:cubicBezTo>
                  <a:cubicBezTo>
                    <a:pt x="7967" y="2614"/>
                    <a:pt x="7914" y="2739"/>
                    <a:pt x="7950" y="2828"/>
                  </a:cubicBezTo>
                  <a:cubicBezTo>
                    <a:pt x="7979" y="2902"/>
                    <a:pt x="8069" y="2951"/>
                    <a:pt x="8145" y="2951"/>
                  </a:cubicBezTo>
                  <a:cubicBezTo>
                    <a:pt x="8161" y="2951"/>
                    <a:pt x="8176" y="2949"/>
                    <a:pt x="8191" y="2944"/>
                  </a:cubicBezTo>
                  <a:cubicBezTo>
                    <a:pt x="8289" y="2909"/>
                    <a:pt x="8342" y="2775"/>
                    <a:pt x="8306" y="2686"/>
                  </a:cubicBezTo>
                  <a:cubicBezTo>
                    <a:pt x="8278" y="2621"/>
                    <a:pt x="8192" y="2568"/>
                    <a:pt x="8117" y="2568"/>
                  </a:cubicBezTo>
                  <a:close/>
                  <a:moveTo>
                    <a:pt x="9371" y="2583"/>
                  </a:moveTo>
                  <a:cubicBezTo>
                    <a:pt x="9343" y="2583"/>
                    <a:pt x="9312" y="2590"/>
                    <a:pt x="9279" y="2605"/>
                  </a:cubicBezTo>
                  <a:cubicBezTo>
                    <a:pt x="9163" y="2650"/>
                    <a:pt x="9127" y="2739"/>
                    <a:pt x="9172" y="2855"/>
                  </a:cubicBezTo>
                  <a:cubicBezTo>
                    <a:pt x="9204" y="2939"/>
                    <a:pt x="9264" y="2981"/>
                    <a:pt x="9335" y="2981"/>
                  </a:cubicBezTo>
                  <a:cubicBezTo>
                    <a:pt x="9363" y="2981"/>
                    <a:pt x="9392" y="2974"/>
                    <a:pt x="9422" y="2962"/>
                  </a:cubicBezTo>
                  <a:cubicBezTo>
                    <a:pt x="9529" y="2917"/>
                    <a:pt x="9573" y="2819"/>
                    <a:pt x="9529" y="2712"/>
                  </a:cubicBezTo>
                  <a:cubicBezTo>
                    <a:pt x="9497" y="2629"/>
                    <a:pt x="9442" y="2583"/>
                    <a:pt x="9371" y="2583"/>
                  </a:cubicBezTo>
                  <a:close/>
                  <a:moveTo>
                    <a:pt x="1402" y="2819"/>
                  </a:moveTo>
                  <a:cubicBezTo>
                    <a:pt x="1393" y="2828"/>
                    <a:pt x="1384" y="2837"/>
                    <a:pt x="1375" y="2846"/>
                  </a:cubicBezTo>
                  <a:cubicBezTo>
                    <a:pt x="1348" y="2882"/>
                    <a:pt x="1321" y="2917"/>
                    <a:pt x="1286" y="2953"/>
                  </a:cubicBezTo>
                  <a:cubicBezTo>
                    <a:pt x="1286" y="2962"/>
                    <a:pt x="1286" y="2980"/>
                    <a:pt x="1286" y="2998"/>
                  </a:cubicBezTo>
                  <a:lnTo>
                    <a:pt x="1321" y="2998"/>
                  </a:lnTo>
                  <a:cubicBezTo>
                    <a:pt x="1366" y="2962"/>
                    <a:pt x="1411" y="2917"/>
                    <a:pt x="1402" y="2855"/>
                  </a:cubicBezTo>
                  <a:cubicBezTo>
                    <a:pt x="1402" y="2846"/>
                    <a:pt x="1402" y="2837"/>
                    <a:pt x="1402" y="2819"/>
                  </a:cubicBezTo>
                  <a:close/>
                  <a:moveTo>
                    <a:pt x="10587" y="2614"/>
                  </a:moveTo>
                  <a:cubicBezTo>
                    <a:pt x="10559" y="2614"/>
                    <a:pt x="10532" y="2619"/>
                    <a:pt x="10510" y="2623"/>
                  </a:cubicBezTo>
                  <a:cubicBezTo>
                    <a:pt x="10456" y="2641"/>
                    <a:pt x="10412" y="2686"/>
                    <a:pt x="10385" y="2730"/>
                  </a:cubicBezTo>
                  <a:cubicBezTo>
                    <a:pt x="10358" y="2784"/>
                    <a:pt x="10376" y="2846"/>
                    <a:pt x="10385" y="2900"/>
                  </a:cubicBezTo>
                  <a:cubicBezTo>
                    <a:pt x="10385" y="2926"/>
                    <a:pt x="10465" y="2998"/>
                    <a:pt x="10492" y="3016"/>
                  </a:cubicBezTo>
                  <a:cubicBezTo>
                    <a:pt x="10511" y="3025"/>
                    <a:pt x="10530" y="3028"/>
                    <a:pt x="10549" y="3028"/>
                  </a:cubicBezTo>
                  <a:cubicBezTo>
                    <a:pt x="10574" y="3028"/>
                    <a:pt x="10599" y="3023"/>
                    <a:pt x="10622" y="3023"/>
                  </a:cubicBezTo>
                  <a:cubicBezTo>
                    <a:pt x="10630" y="3023"/>
                    <a:pt x="10637" y="3023"/>
                    <a:pt x="10644" y="3025"/>
                  </a:cubicBezTo>
                  <a:cubicBezTo>
                    <a:pt x="10697" y="2998"/>
                    <a:pt x="10742" y="2962"/>
                    <a:pt x="10769" y="2917"/>
                  </a:cubicBezTo>
                  <a:cubicBezTo>
                    <a:pt x="10795" y="2864"/>
                    <a:pt x="10787" y="2801"/>
                    <a:pt x="10778" y="2748"/>
                  </a:cubicBezTo>
                  <a:cubicBezTo>
                    <a:pt x="10769" y="2721"/>
                    <a:pt x="10697" y="2641"/>
                    <a:pt x="10671" y="2632"/>
                  </a:cubicBezTo>
                  <a:cubicBezTo>
                    <a:pt x="10644" y="2619"/>
                    <a:pt x="10615" y="2614"/>
                    <a:pt x="10587" y="2614"/>
                  </a:cubicBezTo>
                  <a:close/>
                  <a:moveTo>
                    <a:pt x="2516" y="2749"/>
                  </a:moveTo>
                  <a:cubicBezTo>
                    <a:pt x="2494" y="2749"/>
                    <a:pt x="2471" y="2755"/>
                    <a:pt x="2445" y="2766"/>
                  </a:cubicBezTo>
                  <a:cubicBezTo>
                    <a:pt x="2356" y="2801"/>
                    <a:pt x="2338" y="2855"/>
                    <a:pt x="2374" y="2944"/>
                  </a:cubicBezTo>
                  <a:cubicBezTo>
                    <a:pt x="2393" y="3001"/>
                    <a:pt x="2430" y="3031"/>
                    <a:pt x="2481" y="3031"/>
                  </a:cubicBezTo>
                  <a:cubicBezTo>
                    <a:pt x="2503" y="3031"/>
                    <a:pt x="2526" y="3026"/>
                    <a:pt x="2552" y="3016"/>
                  </a:cubicBezTo>
                  <a:cubicBezTo>
                    <a:pt x="2633" y="2980"/>
                    <a:pt x="2651" y="2917"/>
                    <a:pt x="2615" y="2837"/>
                  </a:cubicBezTo>
                  <a:cubicBezTo>
                    <a:pt x="2597" y="2776"/>
                    <a:pt x="2562" y="2749"/>
                    <a:pt x="2516" y="2749"/>
                  </a:cubicBezTo>
                  <a:close/>
                  <a:moveTo>
                    <a:pt x="11814" y="2624"/>
                  </a:moveTo>
                  <a:cubicBezTo>
                    <a:pt x="11789" y="2624"/>
                    <a:pt x="11765" y="2629"/>
                    <a:pt x="11741" y="2641"/>
                  </a:cubicBezTo>
                  <a:cubicBezTo>
                    <a:pt x="11625" y="2686"/>
                    <a:pt x="11581" y="2801"/>
                    <a:pt x="11616" y="2909"/>
                  </a:cubicBezTo>
                  <a:cubicBezTo>
                    <a:pt x="11643" y="2971"/>
                    <a:pt x="11670" y="3007"/>
                    <a:pt x="11732" y="3033"/>
                  </a:cubicBezTo>
                  <a:cubicBezTo>
                    <a:pt x="11762" y="3043"/>
                    <a:pt x="11791" y="3050"/>
                    <a:pt x="11820" y="3050"/>
                  </a:cubicBezTo>
                  <a:cubicBezTo>
                    <a:pt x="11844" y="3050"/>
                    <a:pt x="11869" y="3046"/>
                    <a:pt x="11893" y="3033"/>
                  </a:cubicBezTo>
                  <a:cubicBezTo>
                    <a:pt x="12009" y="2989"/>
                    <a:pt x="12062" y="2873"/>
                    <a:pt x="12018" y="2757"/>
                  </a:cubicBezTo>
                  <a:cubicBezTo>
                    <a:pt x="12000" y="2703"/>
                    <a:pt x="11964" y="2668"/>
                    <a:pt x="11902" y="2641"/>
                  </a:cubicBezTo>
                  <a:cubicBezTo>
                    <a:pt x="11872" y="2631"/>
                    <a:pt x="11843" y="2624"/>
                    <a:pt x="11814" y="2624"/>
                  </a:cubicBezTo>
                  <a:close/>
                  <a:moveTo>
                    <a:pt x="3741" y="2745"/>
                  </a:moveTo>
                  <a:cubicBezTo>
                    <a:pt x="3723" y="2745"/>
                    <a:pt x="3704" y="2749"/>
                    <a:pt x="3685" y="2757"/>
                  </a:cubicBezTo>
                  <a:cubicBezTo>
                    <a:pt x="3596" y="2793"/>
                    <a:pt x="3560" y="2873"/>
                    <a:pt x="3587" y="2962"/>
                  </a:cubicBezTo>
                  <a:cubicBezTo>
                    <a:pt x="3615" y="3025"/>
                    <a:pt x="3670" y="3060"/>
                    <a:pt x="3735" y="3060"/>
                  </a:cubicBezTo>
                  <a:cubicBezTo>
                    <a:pt x="3753" y="3060"/>
                    <a:pt x="3773" y="3057"/>
                    <a:pt x="3792" y="3051"/>
                  </a:cubicBezTo>
                  <a:cubicBezTo>
                    <a:pt x="3873" y="3016"/>
                    <a:pt x="3908" y="2935"/>
                    <a:pt x="3882" y="2855"/>
                  </a:cubicBezTo>
                  <a:cubicBezTo>
                    <a:pt x="3854" y="2787"/>
                    <a:pt x="3801" y="2745"/>
                    <a:pt x="3741" y="2745"/>
                  </a:cubicBezTo>
                  <a:close/>
                  <a:moveTo>
                    <a:pt x="4966" y="2769"/>
                  </a:moveTo>
                  <a:cubicBezTo>
                    <a:pt x="4945" y="2769"/>
                    <a:pt x="4925" y="2773"/>
                    <a:pt x="4899" y="2784"/>
                  </a:cubicBezTo>
                  <a:cubicBezTo>
                    <a:pt x="4854" y="2801"/>
                    <a:pt x="4827" y="2819"/>
                    <a:pt x="4809" y="2873"/>
                  </a:cubicBezTo>
                  <a:cubicBezTo>
                    <a:pt x="4792" y="2909"/>
                    <a:pt x="4792" y="2944"/>
                    <a:pt x="4818" y="2989"/>
                  </a:cubicBezTo>
                  <a:cubicBezTo>
                    <a:pt x="4818" y="3033"/>
                    <a:pt x="4854" y="3051"/>
                    <a:pt x="4890" y="3069"/>
                  </a:cubicBezTo>
                  <a:cubicBezTo>
                    <a:pt x="4910" y="3081"/>
                    <a:pt x="4928" y="3086"/>
                    <a:pt x="4946" y="3086"/>
                  </a:cubicBezTo>
                  <a:cubicBezTo>
                    <a:pt x="4968" y="3086"/>
                    <a:pt x="4990" y="3079"/>
                    <a:pt x="5015" y="3069"/>
                  </a:cubicBezTo>
                  <a:cubicBezTo>
                    <a:pt x="5059" y="3051"/>
                    <a:pt x="5086" y="3033"/>
                    <a:pt x="5104" y="2989"/>
                  </a:cubicBezTo>
                  <a:cubicBezTo>
                    <a:pt x="5122" y="2944"/>
                    <a:pt x="5122" y="2917"/>
                    <a:pt x="5104" y="2873"/>
                  </a:cubicBezTo>
                  <a:cubicBezTo>
                    <a:pt x="5086" y="2828"/>
                    <a:pt x="5068" y="2793"/>
                    <a:pt x="5015" y="2775"/>
                  </a:cubicBezTo>
                  <a:cubicBezTo>
                    <a:pt x="4996" y="2771"/>
                    <a:pt x="4981" y="2769"/>
                    <a:pt x="4966" y="2769"/>
                  </a:cubicBezTo>
                  <a:close/>
                  <a:moveTo>
                    <a:pt x="6174" y="2794"/>
                  </a:moveTo>
                  <a:cubicBezTo>
                    <a:pt x="6156" y="2794"/>
                    <a:pt x="6138" y="2796"/>
                    <a:pt x="6121" y="2801"/>
                  </a:cubicBezTo>
                  <a:cubicBezTo>
                    <a:pt x="6032" y="2837"/>
                    <a:pt x="5987" y="2944"/>
                    <a:pt x="6023" y="3033"/>
                  </a:cubicBezTo>
                  <a:cubicBezTo>
                    <a:pt x="6050" y="3102"/>
                    <a:pt x="6119" y="3144"/>
                    <a:pt x="6190" y="3144"/>
                  </a:cubicBezTo>
                  <a:cubicBezTo>
                    <a:pt x="6212" y="3144"/>
                    <a:pt x="6234" y="3140"/>
                    <a:pt x="6255" y="3132"/>
                  </a:cubicBezTo>
                  <a:cubicBezTo>
                    <a:pt x="6335" y="3096"/>
                    <a:pt x="6380" y="2989"/>
                    <a:pt x="6353" y="2909"/>
                  </a:cubicBezTo>
                  <a:cubicBezTo>
                    <a:pt x="6324" y="2837"/>
                    <a:pt x="6249" y="2794"/>
                    <a:pt x="6174" y="2794"/>
                  </a:cubicBezTo>
                  <a:close/>
                  <a:moveTo>
                    <a:pt x="7424" y="2810"/>
                  </a:moveTo>
                  <a:cubicBezTo>
                    <a:pt x="7400" y="2810"/>
                    <a:pt x="7373" y="2816"/>
                    <a:pt x="7343" y="2828"/>
                  </a:cubicBezTo>
                  <a:cubicBezTo>
                    <a:pt x="7236" y="2873"/>
                    <a:pt x="7200" y="2944"/>
                    <a:pt x="7245" y="3051"/>
                  </a:cubicBezTo>
                  <a:cubicBezTo>
                    <a:pt x="7276" y="3132"/>
                    <a:pt x="7320" y="3170"/>
                    <a:pt x="7384" y="3170"/>
                  </a:cubicBezTo>
                  <a:cubicBezTo>
                    <a:pt x="7411" y="3170"/>
                    <a:pt x="7442" y="3163"/>
                    <a:pt x="7477" y="3149"/>
                  </a:cubicBezTo>
                  <a:cubicBezTo>
                    <a:pt x="7584" y="3105"/>
                    <a:pt x="7611" y="3033"/>
                    <a:pt x="7575" y="2935"/>
                  </a:cubicBezTo>
                  <a:cubicBezTo>
                    <a:pt x="7536" y="2852"/>
                    <a:pt x="7488" y="2810"/>
                    <a:pt x="7424" y="2810"/>
                  </a:cubicBezTo>
                  <a:close/>
                  <a:moveTo>
                    <a:pt x="8631" y="2820"/>
                  </a:moveTo>
                  <a:cubicBezTo>
                    <a:pt x="8605" y="2820"/>
                    <a:pt x="8580" y="2825"/>
                    <a:pt x="8556" y="2837"/>
                  </a:cubicBezTo>
                  <a:cubicBezTo>
                    <a:pt x="8458" y="2873"/>
                    <a:pt x="8405" y="2989"/>
                    <a:pt x="8449" y="3087"/>
                  </a:cubicBezTo>
                  <a:cubicBezTo>
                    <a:pt x="8487" y="3163"/>
                    <a:pt x="8553" y="3208"/>
                    <a:pt x="8622" y="3208"/>
                  </a:cubicBezTo>
                  <a:cubicBezTo>
                    <a:pt x="8651" y="3208"/>
                    <a:pt x="8680" y="3201"/>
                    <a:pt x="8708" y="3185"/>
                  </a:cubicBezTo>
                  <a:cubicBezTo>
                    <a:pt x="8815" y="3140"/>
                    <a:pt x="8851" y="3033"/>
                    <a:pt x="8806" y="2935"/>
                  </a:cubicBezTo>
                  <a:cubicBezTo>
                    <a:pt x="8773" y="2863"/>
                    <a:pt x="8702" y="2820"/>
                    <a:pt x="8631" y="2820"/>
                  </a:cubicBezTo>
                  <a:close/>
                  <a:moveTo>
                    <a:pt x="9863" y="2838"/>
                  </a:moveTo>
                  <a:cubicBezTo>
                    <a:pt x="9837" y="2838"/>
                    <a:pt x="9809" y="2843"/>
                    <a:pt x="9778" y="2855"/>
                  </a:cubicBezTo>
                  <a:cubicBezTo>
                    <a:pt x="9662" y="2900"/>
                    <a:pt x="9627" y="2998"/>
                    <a:pt x="9671" y="3114"/>
                  </a:cubicBezTo>
                  <a:cubicBezTo>
                    <a:pt x="9705" y="3194"/>
                    <a:pt x="9768" y="3234"/>
                    <a:pt x="9843" y="3234"/>
                  </a:cubicBezTo>
                  <a:cubicBezTo>
                    <a:pt x="9868" y="3234"/>
                    <a:pt x="9894" y="3230"/>
                    <a:pt x="9921" y="3221"/>
                  </a:cubicBezTo>
                  <a:cubicBezTo>
                    <a:pt x="10037" y="3167"/>
                    <a:pt x="10073" y="3078"/>
                    <a:pt x="10028" y="2962"/>
                  </a:cubicBezTo>
                  <a:cubicBezTo>
                    <a:pt x="9995" y="2883"/>
                    <a:pt x="9938" y="2838"/>
                    <a:pt x="9863" y="2838"/>
                  </a:cubicBezTo>
                  <a:close/>
                  <a:moveTo>
                    <a:pt x="1771" y="2992"/>
                  </a:moveTo>
                  <a:cubicBezTo>
                    <a:pt x="1758" y="2992"/>
                    <a:pt x="1744" y="2994"/>
                    <a:pt x="1732" y="2998"/>
                  </a:cubicBezTo>
                  <a:cubicBezTo>
                    <a:pt x="1669" y="3007"/>
                    <a:pt x="1625" y="3105"/>
                    <a:pt x="1651" y="3167"/>
                  </a:cubicBezTo>
                  <a:cubicBezTo>
                    <a:pt x="1666" y="3217"/>
                    <a:pt x="1725" y="3255"/>
                    <a:pt x="1780" y="3255"/>
                  </a:cubicBezTo>
                  <a:cubicBezTo>
                    <a:pt x="1794" y="3255"/>
                    <a:pt x="1808" y="3253"/>
                    <a:pt x="1821" y="3248"/>
                  </a:cubicBezTo>
                  <a:cubicBezTo>
                    <a:pt x="1892" y="3221"/>
                    <a:pt x="1928" y="3114"/>
                    <a:pt x="1901" y="3069"/>
                  </a:cubicBezTo>
                  <a:cubicBezTo>
                    <a:pt x="1873" y="3019"/>
                    <a:pt x="1822" y="2992"/>
                    <a:pt x="1771" y="2992"/>
                  </a:cubicBezTo>
                  <a:close/>
                  <a:moveTo>
                    <a:pt x="11075" y="2849"/>
                  </a:moveTo>
                  <a:cubicBezTo>
                    <a:pt x="11050" y="2849"/>
                    <a:pt x="11024" y="2854"/>
                    <a:pt x="11001" y="2864"/>
                  </a:cubicBezTo>
                  <a:cubicBezTo>
                    <a:pt x="10876" y="2909"/>
                    <a:pt x="10840" y="3025"/>
                    <a:pt x="10876" y="3132"/>
                  </a:cubicBezTo>
                  <a:cubicBezTo>
                    <a:pt x="10897" y="3215"/>
                    <a:pt x="10982" y="3271"/>
                    <a:pt x="11074" y="3271"/>
                  </a:cubicBezTo>
                  <a:cubicBezTo>
                    <a:pt x="11100" y="3271"/>
                    <a:pt x="11126" y="3266"/>
                    <a:pt x="11152" y="3256"/>
                  </a:cubicBezTo>
                  <a:cubicBezTo>
                    <a:pt x="11268" y="3203"/>
                    <a:pt x="11304" y="3096"/>
                    <a:pt x="11268" y="2989"/>
                  </a:cubicBezTo>
                  <a:cubicBezTo>
                    <a:pt x="11247" y="2906"/>
                    <a:pt x="11162" y="2849"/>
                    <a:pt x="11075" y="2849"/>
                  </a:cubicBezTo>
                  <a:close/>
                  <a:moveTo>
                    <a:pt x="2936" y="2998"/>
                  </a:moveTo>
                  <a:cubicBezTo>
                    <a:pt x="2909" y="3033"/>
                    <a:pt x="2856" y="3060"/>
                    <a:pt x="2856" y="3105"/>
                  </a:cubicBezTo>
                  <a:cubicBezTo>
                    <a:pt x="2856" y="3140"/>
                    <a:pt x="2856" y="3176"/>
                    <a:pt x="2856" y="3203"/>
                  </a:cubicBezTo>
                  <a:cubicBezTo>
                    <a:pt x="2891" y="3230"/>
                    <a:pt x="2909" y="3283"/>
                    <a:pt x="2963" y="3283"/>
                  </a:cubicBezTo>
                  <a:cubicBezTo>
                    <a:pt x="2987" y="3283"/>
                    <a:pt x="3014" y="3291"/>
                    <a:pt x="3035" y="3291"/>
                  </a:cubicBezTo>
                  <a:cubicBezTo>
                    <a:pt x="3046" y="3291"/>
                    <a:pt x="3055" y="3289"/>
                    <a:pt x="3061" y="3283"/>
                  </a:cubicBezTo>
                  <a:cubicBezTo>
                    <a:pt x="3088" y="3256"/>
                    <a:pt x="3123" y="3230"/>
                    <a:pt x="3141" y="3185"/>
                  </a:cubicBezTo>
                  <a:cubicBezTo>
                    <a:pt x="3150" y="3149"/>
                    <a:pt x="3123" y="3114"/>
                    <a:pt x="3141" y="3087"/>
                  </a:cubicBezTo>
                  <a:cubicBezTo>
                    <a:pt x="3106" y="3060"/>
                    <a:pt x="3088" y="3025"/>
                    <a:pt x="3043" y="3007"/>
                  </a:cubicBezTo>
                  <a:cubicBezTo>
                    <a:pt x="3033" y="3002"/>
                    <a:pt x="3023" y="3000"/>
                    <a:pt x="3013" y="3000"/>
                  </a:cubicBezTo>
                  <a:cubicBezTo>
                    <a:pt x="2998" y="3000"/>
                    <a:pt x="2982" y="3004"/>
                    <a:pt x="2966" y="3004"/>
                  </a:cubicBezTo>
                  <a:cubicBezTo>
                    <a:pt x="2956" y="3004"/>
                    <a:pt x="2946" y="3003"/>
                    <a:pt x="2936" y="2998"/>
                  </a:cubicBezTo>
                  <a:close/>
                  <a:moveTo>
                    <a:pt x="12301" y="2865"/>
                  </a:moveTo>
                  <a:cubicBezTo>
                    <a:pt x="12273" y="2865"/>
                    <a:pt x="12243" y="2870"/>
                    <a:pt x="12214" y="2882"/>
                  </a:cubicBezTo>
                  <a:cubicBezTo>
                    <a:pt x="12151" y="2909"/>
                    <a:pt x="12125" y="2944"/>
                    <a:pt x="12098" y="2998"/>
                  </a:cubicBezTo>
                  <a:cubicBezTo>
                    <a:pt x="12071" y="3060"/>
                    <a:pt x="12071" y="3114"/>
                    <a:pt x="12098" y="3167"/>
                  </a:cubicBezTo>
                  <a:cubicBezTo>
                    <a:pt x="12137" y="3246"/>
                    <a:pt x="12210" y="3295"/>
                    <a:pt x="12288" y="3295"/>
                  </a:cubicBezTo>
                  <a:cubicBezTo>
                    <a:pt x="12316" y="3295"/>
                    <a:pt x="12346" y="3289"/>
                    <a:pt x="12374" y="3274"/>
                  </a:cubicBezTo>
                  <a:cubicBezTo>
                    <a:pt x="12455" y="3248"/>
                    <a:pt x="12455" y="3239"/>
                    <a:pt x="12490" y="3167"/>
                  </a:cubicBezTo>
                  <a:cubicBezTo>
                    <a:pt x="12517" y="3105"/>
                    <a:pt x="12517" y="3060"/>
                    <a:pt x="12490" y="3007"/>
                  </a:cubicBezTo>
                  <a:cubicBezTo>
                    <a:pt x="12457" y="2913"/>
                    <a:pt x="12384" y="2865"/>
                    <a:pt x="12301" y="2865"/>
                  </a:cubicBezTo>
                  <a:close/>
                  <a:moveTo>
                    <a:pt x="4225" y="3011"/>
                  </a:moveTo>
                  <a:cubicBezTo>
                    <a:pt x="4204" y="3011"/>
                    <a:pt x="4181" y="3015"/>
                    <a:pt x="4158" y="3025"/>
                  </a:cubicBezTo>
                  <a:cubicBezTo>
                    <a:pt x="4078" y="3060"/>
                    <a:pt x="4042" y="3140"/>
                    <a:pt x="4078" y="3221"/>
                  </a:cubicBezTo>
                  <a:cubicBezTo>
                    <a:pt x="4104" y="3287"/>
                    <a:pt x="4155" y="3324"/>
                    <a:pt x="4216" y="3324"/>
                  </a:cubicBezTo>
                  <a:cubicBezTo>
                    <a:pt x="4238" y="3324"/>
                    <a:pt x="4260" y="3319"/>
                    <a:pt x="4283" y="3310"/>
                  </a:cubicBezTo>
                  <a:cubicBezTo>
                    <a:pt x="4363" y="3274"/>
                    <a:pt x="4399" y="3194"/>
                    <a:pt x="4363" y="3114"/>
                  </a:cubicBezTo>
                  <a:cubicBezTo>
                    <a:pt x="4337" y="3048"/>
                    <a:pt x="4286" y="3011"/>
                    <a:pt x="4225" y="3011"/>
                  </a:cubicBezTo>
                  <a:close/>
                  <a:moveTo>
                    <a:pt x="5418" y="3018"/>
                  </a:moveTo>
                  <a:cubicBezTo>
                    <a:pt x="5402" y="3018"/>
                    <a:pt x="5386" y="3020"/>
                    <a:pt x="5371" y="3025"/>
                  </a:cubicBezTo>
                  <a:cubicBezTo>
                    <a:pt x="5300" y="3060"/>
                    <a:pt x="5247" y="3185"/>
                    <a:pt x="5282" y="3256"/>
                  </a:cubicBezTo>
                  <a:cubicBezTo>
                    <a:pt x="5305" y="3311"/>
                    <a:pt x="5402" y="3358"/>
                    <a:pt x="5469" y="3358"/>
                  </a:cubicBezTo>
                  <a:cubicBezTo>
                    <a:pt x="5479" y="3358"/>
                    <a:pt x="5488" y="3357"/>
                    <a:pt x="5496" y="3355"/>
                  </a:cubicBezTo>
                  <a:cubicBezTo>
                    <a:pt x="5568" y="3328"/>
                    <a:pt x="5630" y="3203"/>
                    <a:pt x="5603" y="3123"/>
                  </a:cubicBezTo>
                  <a:cubicBezTo>
                    <a:pt x="5581" y="3064"/>
                    <a:pt x="5493" y="3018"/>
                    <a:pt x="5418" y="3018"/>
                  </a:cubicBezTo>
                  <a:close/>
                  <a:moveTo>
                    <a:pt x="6680" y="3033"/>
                  </a:moveTo>
                  <a:cubicBezTo>
                    <a:pt x="6652" y="3033"/>
                    <a:pt x="6621" y="3040"/>
                    <a:pt x="6594" y="3051"/>
                  </a:cubicBezTo>
                  <a:cubicBezTo>
                    <a:pt x="6540" y="3069"/>
                    <a:pt x="6513" y="3105"/>
                    <a:pt x="6496" y="3140"/>
                  </a:cubicBezTo>
                  <a:cubicBezTo>
                    <a:pt x="6478" y="3185"/>
                    <a:pt x="6460" y="3239"/>
                    <a:pt x="6513" y="3283"/>
                  </a:cubicBezTo>
                  <a:cubicBezTo>
                    <a:pt x="6496" y="3346"/>
                    <a:pt x="6558" y="3355"/>
                    <a:pt x="6594" y="3381"/>
                  </a:cubicBezTo>
                  <a:cubicBezTo>
                    <a:pt x="6607" y="3388"/>
                    <a:pt x="6624" y="3391"/>
                    <a:pt x="6641" y="3391"/>
                  </a:cubicBezTo>
                  <a:cubicBezTo>
                    <a:pt x="6670" y="3391"/>
                    <a:pt x="6703" y="3383"/>
                    <a:pt x="6736" y="3372"/>
                  </a:cubicBezTo>
                  <a:cubicBezTo>
                    <a:pt x="6790" y="3355"/>
                    <a:pt x="6817" y="3319"/>
                    <a:pt x="6826" y="3283"/>
                  </a:cubicBezTo>
                  <a:cubicBezTo>
                    <a:pt x="6843" y="3239"/>
                    <a:pt x="6843" y="3185"/>
                    <a:pt x="6826" y="3140"/>
                  </a:cubicBezTo>
                  <a:cubicBezTo>
                    <a:pt x="6799" y="3087"/>
                    <a:pt x="6763" y="3060"/>
                    <a:pt x="6727" y="3042"/>
                  </a:cubicBezTo>
                  <a:cubicBezTo>
                    <a:pt x="6714" y="3036"/>
                    <a:pt x="6698" y="3033"/>
                    <a:pt x="6680" y="3033"/>
                  </a:cubicBezTo>
                  <a:close/>
                  <a:moveTo>
                    <a:pt x="7866" y="3044"/>
                  </a:moveTo>
                  <a:cubicBezTo>
                    <a:pt x="7848" y="3044"/>
                    <a:pt x="7831" y="3047"/>
                    <a:pt x="7816" y="3051"/>
                  </a:cubicBezTo>
                  <a:cubicBezTo>
                    <a:pt x="7727" y="3087"/>
                    <a:pt x="7673" y="3212"/>
                    <a:pt x="7700" y="3301"/>
                  </a:cubicBezTo>
                  <a:cubicBezTo>
                    <a:pt x="7729" y="3373"/>
                    <a:pt x="7821" y="3427"/>
                    <a:pt x="7902" y="3427"/>
                  </a:cubicBezTo>
                  <a:cubicBezTo>
                    <a:pt x="7922" y="3427"/>
                    <a:pt x="7941" y="3424"/>
                    <a:pt x="7959" y="3417"/>
                  </a:cubicBezTo>
                  <a:cubicBezTo>
                    <a:pt x="8039" y="3381"/>
                    <a:pt x="8092" y="3256"/>
                    <a:pt x="8066" y="3167"/>
                  </a:cubicBezTo>
                  <a:cubicBezTo>
                    <a:pt x="8044" y="3094"/>
                    <a:pt x="7949" y="3044"/>
                    <a:pt x="7866" y="3044"/>
                  </a:cubicBezTo>
                  <a:close/>
                  <a:moveTo>
                    <a:pt x="1107" y="3248"/>
                  </a:moveTo>
                  <a:cubicBezTo>
                    <a:pt x="1098" y="3256"/>
                    <a:pt x="1089" y="3265"/>
                    <a:pt x="1080" y="3274"/>
                  </a:cubicBezTo>
                  <a:cubicBezTo>
                    <a:pt x="1072" y="3283"/>
                    <a:pt x="1063" y="3301"/>
                    <a:pt x="1054" y="3310"/>
                  </a:cubicBezTo>
                  <a:cubicBezTo>
                    <a:pt x="1027" y="3355"/>
                    <a:pt x="1009" y="3399"/>
                    <a:pt x="982" y="3435"/>
                  </a:cubicBezTo>
                  <a:cubicBezTo>
                    <a:pt x="973" y="3444"/>
                    <a:pt x="964" y="3462"/>
                    <a:pt x="991" y="3462"/>
                  </a:cubicBezTo>
                  <a:cubicBezTo>
                    <a:pt x="1045" y="3462"/>
                    <a:pt x="1098" y="3453"/>
                    <a:pt x="1134" y="3408"/>
                  </a:cubicBezTo>
                  <a:cubicBezTo>
                    <a:pt x="1161" y="3364"/>
                    <a:pt x="1152" y="3328"/>
                    <a:pt x="1134" y="3292"/>
                  </a:cubicBezTo>
                  <a:cubicBezTo>
                    <a:pt x="1134" y="3292"/>
                    <a:pt x="1134" y="3283"/>
                    <a:pt x="1125" y="3274"/>
                  </a:cubicBezTo>
                  <a:cubicBezTo>
                    <a:pt x="1116" y="3265"/>
                    <a:pt x="1116" y="3256"/>
                    <a:pt x="1107" y="3248"/>
                  </a:cubicBezTo>
                  <a:close/>
                  <a:moveTo>
                    <a:pt x="9128" y="3077"/>
                  </a:moveTo>
                  <a:cubicBezTo>
                    <a:pt x="9100" y="3077"/>
                    <a:pt x="9070" y="3084"/>
                    <a:pt x="9038" y="3096"/>
                  </a:cubicBezTo>
                  <a:cubicBezTo>
                    <a:pt x="8931" y="3140"/>
                    <a:pt x="8886" y="3239"/>
                    <a:pt x="8931" y="3355"/>
                  </a:cubicBezTo>
                  <a:cubicBezTo>
                    <a:pt x="8963" y="3431"/>
                    <a:pt x="9023" y="3472"/>
                    <a:pt x="9093" y="3472"/>
                  </a:cubicBezTo>
                  <a:cubicBezTo>
                    <a:pt x="9121" y="3472"/>
                    <a:pt x="9151" y="3465"/>
                    <a:pt x="9181" y="3453"/>
                  </a:cubicBezTo>
                  <a:cubicBezTo>
                    <a:pt x="9297" y="3408"/>
                    <a:pt x="9341" y="3319"/>
                    <a:pt x="9297" y="3203"/>
                  </a:cubicBezTo>
                  <a:cubicBezTo>
                    <a:pt x="9258" y="3119"/>
                    <a:pt x="9201" y="3077"/>
                    <a:pt x="9128" y="3077"/>
                  </a:cubicBezTo>
                  <a:close/>
                  <a:moveTo>
                    <a:pt x="2240" y="3231"/>
                  </a:moveTo>
                  <a:cubicBezTo>
                    <a:pt x="2225" y="3231"/>
                    <a:pt x="2210" y="3233"/>
                    <a:pt x="2196" y="3239"/>
                  </a:cubicBezTo>
                  <a:cubicBezTo>
                    <a:pt x="2160" y="3239"/>
                    <a:pt x="2142" y="3274"/>
                    <a:pt x="2133" y="3310"/>
                  </a:cubicBezTo>
                  <a:cubicBezTo>
                    <a:pt x="2124" y="3346"/>
                    <a:pt x="2097" y="3372"/>
                    <a:pt x="2124" y="3417"/>
                  </a:cubicBezTo>
                  <a:cubicBezTo>
                    <a:pt x="2142" y="3444"/>
                    <a:pt x="2151" y="3471"/>
                    <a:pt x="2187" y="3479"/>
                  </a:cubicBezTo>
                  <a:cubicBezTo>
                    <a:pt x="2214" y="3486"/>
                    <a:pt x="2236" y="3503"/>
                    <a:pt x="2264" y="3503"/>
                  </a:cubicBezTo>
                  <a:cubicBezTo>
                    <a:pt x="2273" y="3503"/>
                    <a:pt x="2283" y="3502"/>
                    <a:pt x="2294" y="3497"/>
                  </a:cubicBezTo>
                  <a:cubicBezTo>
                    <a:pt x="2329" y="3479"/>
                    <a:pt x="2356" y="3462"/>
                    <a:pt x="2365" y="3426"/>
                  </a:cubicBezTo>
                  <a:cubicBezTo>
                    <a:pt x="2374" y="3390"/>
                    <a:pt x="2401" y="3364"/>
                    <a:pt x="2383" y="3319"/>
                  </a:cubicBezTo>
                  <a:cubicBezTo>
                    <a:pt x="2354" y="3269"/>
                    <a:pt x="2298" y="3231"/>
                    <a:pt x="2240" y="3231"/>
                  </a:cubicBezTo>
                  <a:close/>
                  <a:moveTo>
                    <a:pt x="10358" y="3097"/>
                  </a:moveTo>
                  <a:cubicBezTo>
                    <a:pt x="10323" y="3097"/>
                    <a:pt x="10287" y="3105"/>
                    <a:pt x="10251" y="3105"/>
                  </a:cubicBezTo>
                  <a:cubicBezTo>
                    <a:pt x="10242" y="3140"/>
                    <a:pt x="10198" y="3132"/>
                    <a:pt x="10180" y="3158"/>
                  </a:cubicBezTo>
                  <a:cubicBezTo>
                    <a:pt x="10162" y="3176"/>
                    <a:pt x="10144" y="3194"/>
                    <a:pt x="10135" y="3221"/>
                  </a:cubicBezTo>
                  <a:cubicBezTo>
                    <a:pt x="10126" y="3239"/>
                    <a:pt x="10126" y="3265"/>
                    <a:pt x="10126" y="3292"/>
                  </a:cubicBezTo>
                  <a:cubicBezTo>
                    <a:pt x="10126" y="3319"/>
                    <a:pt x="10135" y="3346"/>
                    <a:pt x="10144" y="3390"/>
                  </a:cubicBezTo>
                  <a:cubicBezTo>
                    <a:pt x="10180" y="3426"/>
                    <a:pt x="10207" y="3479"/>
                    <a:pt x="10260" y="3497"/>
                  </a:cubicBezTo>
                  <a:cubicBezTo>
                    <a:pt x="10278" y="3503"/>
                    <a:pt x="10296" y="3505"/>
                    <a:pt x="10314" y="3505"/>
                  </a:cubicBezTo>
                  <a:cubicBezTo>
                    <a:pt x="10349" y="3505"/>
                    <a:pt x="10385" y="3497"/>
                    <a:pt x="10421" y="3497"/>
                  </a:cubicBezTo>
                  <a:cubicBezTo>
                    <a:pt x="10430" y="3444"/>
                    <a:pt x="10483" y="3462"/>
                    <a:pt x="10501" y="3417"/>
                  </a:cubicBezTo>
                  <a:cubicBezTo>
                    <a:pt x="10519" y="3390"/>
                    <a:pt x="10528" y="3355"/>
                    <a:pt x="10537" y="3310"/>
                  </a:cubicBezTo>
                  <a:cubicBezTo>
                    <a:pt x="10546" y="3283"/>
                    <a:pt x="10519" y="3248"/>
                    <a:pt x="10528" y="3221"/>
                  </a:cubicBezTo>
                  <a:cubicBezTo>
                    <a:pt x="10492" y="3176"/>
                    <a:pt x="10465" y="3123"/>
                    <a:pt x="10412" y="3105"/>
                  </a:cubicBezTo>
                  <a:cubicBezTo>
                    <a:pt x="10394" y="3099"/>
                    <a:pt x="10376" y="3097"/>
                    <a:pt x="10358" y="3097"/>
                  </a:cubicBezTo>
                  <a:close/>
                  <a:moveTo>
                    <a:pt x="11560" y="3106"/>
                  </a:moveTo>
                  <a:cubicBezTo>
                    <a:pt x="11532" y="3106"/>
                    <a:pt x="11503" y="3111"/>
                    <a:pt x="11473" y="3123"/>
                  </a:cubicBezTo>
                  <a:cubicBezTo>
                    <a:pt x="11357" y="3176"/>
                    <a:pt x="11313" y="3292"/>
                    <a:pt x="11366" y="3408"/>
                  </a:cubicBezTo>
                  <a:cubicBezTo>
                    <a:pt x="11399" y="3487"/>
                    <a:pt x="11467" y="3532"/>
                    <a:pt x="11550" y="3532"/>
                  </a:cubicBezTo>
                  <a:cubicBezTo>
                    <a:pt x="11579" y="3532"/>
                    <a:pt x="11610" y="3527"/>
                    <a:pt x="11643" y="3515"/>
                  </a:cubicBezTo>
                  <a:cubicBezTo>
                    <a:pt x="11750" y="3471"/>
                    <a:pt x="11804" y="3346"/>
                    <a:pt x="11750" y="3239"/>
                  </a:cubicBezTo>
                  <a:cubicBezTo>
                    <a:pt x="11710" y="3152"/>
                    <a:pt x="11641" y="3106"/>
                    <a:pt x="11560" y="3106"/>
                  </a:cubicBezTo>
                  <a:close/>
                  <a:moveTo>
                    <a:pt x="3462" y="3239"/>
                  </a:moveTo>
                  <a:cubicBezTo>
                    <a:pt x="3445" y="3239"/>
                    <a:pt x="3430" y="3241"/>
                    <a:pt x="3418" y="3248"/>
                  </a:cubicBezTo>
                  <a:cubicBezTo>
                    <a:pt x="3355" y="3265"/>
                    <a:pt x="3302" y="3390"/>
                    <a:pt x="3329" y="3444"/>
                  </a:cubicBezTo>
                  <a:cubicBezTo>
                    <a:pt x="3350" y="3495"/>
                    <a:pt x="3432" y="3540"/>
                    <a:pt x="3495" y="3540"/>
                  </a:cubicBezTo>
                  <a:cubicBezTo>
                    <a:pt x="3509" y="3540"/>
                    <a:pt x="3522" y="3538"/>
                    <a:pt x="3534" y="3533"/>
                  </a:cubicBezTo>
                  <a:cubicBezTo>
                    <a:pt x="3596" y="3497"/>
                    <a:pt x="3641" y="3381"/>
                    <a:pt x="3614" y="3319"/>
                  </a:cubicBezTo>
                  <a:cubicBezTo>
                    <a:pt x="3587" y="3271"/>
                    <a:pt x="3517" y="3239"/>
                    <a:pt x="3462" y="3239"/>
                  </a:cubicBezTo>
                  <a:close/>
                  <a:moveTo>
                    <a:pt x="12776" y="3114"/>
                  </a:moveTo>
                  <a:cubicBezTo>
                    <a:pt x="12722" y="3132"/>
                    <a:pt x="12678" y="3149"/>
                    <a:pt x="12624" y="3176"/>
                  </a:cubicBezTo>
                  <a:cubicBezTo>
                    <a:pt x="12606" y="3194"/>
                    <a:pt x="12580" y="3221"/>
                    <a:pt x="12571" y="3248"/>
                  </a:cubicBezTo>
                  <a:cubicBezTo>
                    <a:pt x="12562" y="3292"/>
                    <a:pt x="12535" y="3346"/>
                    <a:pt x="12571" y="3390"/>
                  </a:cubicBezTo>
                  <a:cubicBezTo>
                    <a:pt x="12580" y="3417"/>
                    <a:pt x="12589" y="3453"/>
                    <a:pt x="12606" y="3479"/>
                  </a:cubicBezTo>
                  <a:cubicBezTo>
                    <a:pt x="12606" y="3488"/>
                    <a:pt x="12615" y="3506"/>
                    <a:pt x="12624" y="3506"/>
                  </a:cubicBezTo>
                  <a:cubicBezTo>
                    <a:pt x="12677" y="3541"/>
                    <a:pt x="12725" y="3568"/>
                    <a:pt x="12775" y="3568"/>
                  </a:cubicBezTo>
                  <a:cubicBezTo>
                    <a:pt x="12801" y="3568"/>
                    <a:pt x="12828" y="3561"/>
                    <a:pt x="12856" y="3542"/>
                  </a:cubicBezTo>
                  <a:cubicBezTo>
                    <a:pt x="12865" y="3542"/>
                    <a:pt x="12874" y="3533"/>
                    <a:pt x="12883" y="3533"/>
                  </a:cubicBezTo>
                  <a:cubicBezTo>
                    <a:pt x="12945" y="3506"/>
                    <a:pt x="12972" y="3471"/>
                    <a:pt x="12990" y="3390"/>
                  </a:cubicBezTo>
                  <a:cubicBezTo>
                    <a:pt x="12999" y="3355"/>
                    <a:pt x="13017" y="3328"/>
                    <a:pt x="12990" y="3301"/>
                  </a:cubicBezTo>
                  <a:cubicBezTo>
                    <a:pt x="12954" y="3274"/>
                    <a:pt x="12945" y="3239"/>
                    <a:pt x="12928" y="3203"/>
                  </a:cubicBezTo>
                  <a:cubicBezTo>
                    <a:pt x="12919" y="3176"/>
                    <a:pt x="12901" y="3149"/>
                    <a:pt x="12874" y="3140"/>
                  </a:cubicBezTo>
                  <a:cubicBezTo>
                    <a:pt x="12847" y="3123"/>
                    <a:pt x="12812" y="3114"/>
                    <a:pt x="12776" y="3114"/>
                  </a:cubicBezTo>
                  <a:close/>
                  <a:moveTo>
                    <a:pt x="4703" y="3271"/>
                  </a:moveTo>
                  <a:cubicBezTo>
                    <a:pt x="4684" y="3271"/>
                    <a:pt x="4666" y="3275"/>
                    <a:pt x="4649" y="3283"/>
                  </a:cubicBezTo>
                  <a:cubicBezTo>
                    <a:pt x="4569" y="3301"/>
                    <a:pt x="4524" y="3417"/>
                    <a:pt x="4551" y="3479"/>
                  </a:cubicBezTo>
                  <a:cubicBezTo>
                    <a:pt x="4586" y="3549"/>
                    <a:pt x="4637" y="3586"/>
                    <a:pt x="4700" y="3586"/>
                  </a:cubicBezTo>
                  <a:cubicBezTo>
                    <a:pt x="4718" y="3586"/>
                    <a:pt x="4736" y="3583"/>
                    <a:pt x="4756" y="3578"/>
                  </a:cubicBezTo>
                  <a:cubicBezTo>
                    <a:pt x="4836" y="3542"/>
                    <a:pt x="4872" y="3462"/>
                    <a:pt x="4854" y="3381"/>
                  </a:cubicBezTo>
                  <a:cubicBezTo>
                    <a:pt x="4834" y="3313"/>
                    <a:pt x="4766" y="3271"/>
                    <a:pt x="4703" y="3271"/>
                  </a:cubicBezTo>
                  <a:close/>
                  <a:moveTo>
                    <a:pt x="5923" y="3280"/>
                  </a:moveTo>
                  <a:cubicBezTo>
                    <a:pt x="5902" y="3280"/>
                    <a:pt x="5881" y="3284"/>
                    <a:pt x="5862" y="3292"/>
                  </a:cubicBezTo>
                  <a:cubicBezTo>
                    <a:pt x="5818" y="3310"/>
                    <a:pt x="5782" y="3337"/>
                    <a:pt x="5764" y="3381"/>
                  </a:cubicBezTo>
                  <a:cubicBezTo>
                    <a:pt x="5746" y="3426"/>
                    <a:pt x="5755" y="3471"/>
                    <a:pt x="5755" y="3515"/>
                  </a:cubicBezTo>
                  <a:cubicBezTo>
                    <a:pt x="5791" y="3551"/>
                    <a:pt x="5809" y="3595"/>
                    <a:pt x="5862" y="3613"/>
                  </a:cubicBezTo>
                  <a:cubicBezTo>
                    <a:pt x="5884" y="3622"/>
                    <a:pt x="5907" y="3627"/>
                    <a:pt x="5928" y="3627"/>
                  </a:cubicBezTo>
                  <a:cubicBezTo>
                    <a:pt x="5949" y="3627"/>
                    <a:pt x="5969" y="3622"/>
                    <a:pt x="5987" y="3613"/>
                  </a:cubicBezTo>
                  <a:cubicBezTo>
                    <a:pt x="6076" y="3578"/>
                    <a:pt x="6121" y="3471"/>
                    <a:pt x="6085" y="3390"/>
                  </a:cubicBezTo>
                  <a:cubicBezTo>
                    <a:pt x="6065" y="3322"/>
                    <a:pt x="5992" y="3280"/>
                    <a:pt x="5923" y="3280"/>
                  </a:cubicBezTo>
                  <a:close/>
                  <a:moveTo>
                    <a:pt x="7165" y="3291"/>
                  </a:moveTo>
                  <a:cubicBezTo>
                    <a:pt x="7141" y="3291"/>
                    <a:pt x="7114" y="3298"/>
                    <a:pt x="7084" y="3310"/>
                  </a:cubicBezTo>
                  <a:cubicBezTo>
                    <a:pt x="6968" y="3355"/>
                    <a:pt x="6942" y="3426"/>
                    <a:pt x="6986" y="3533"/>
                  </a:cubicBezTo>
                  <a:cubicBezTo>
                    <a:pt x="7017" y="3614"/>
                    <a:pt x="7061" y="3655"/>
                    <a:pt x="7121" y="3655"/>
                  </a:cubicBezTo>
                  <a:cubicBezTo>
                    <a:pt x="7147" y="3655"/>
                    <a:pt x="7177" y="3647"/>
                    <a:pt x="7209" y="3631"/>
                  </a:cubicBezTo>
                  <a:cubicBezTo>
                    <a:pt x="7316" y="3595"/>
                    <a:pt x="7352" y="3515"/>
                    <a:pt x="7307" y="3417"/>
                  </a:cubicBezTo>
                  <a:cubicBezTo>
                    <a:pt x="7275" y="3333"/>
                    <a:pt x="7229" y="3291"/>
                    <a:pt x="7165" y="3291"/>
                  </a:cubicBezTo>
                  <a:close/>
                  <a:moveTo>
                    <a:pt x="8347" y="3308"/>
                  </a:moveTo>
                  <a:cubicBezTo>
                    <a:pt x="8326" y="3308"/>
                    <a:pt x="8306" y="3311"/>
                    <a:pt x="8289" y="3319"/>
                  </a:cubicBezTo>
                  <a:cubicBezTo>
                    <a:pt x="8199" y="3364"/>
                    <a:pt x="8155" y="3488"/>
                    <a:pt x="8191" y="3578"/>
                  </a:cubicBezTo>
                  <a:cubicBezTo>
                    <a:pt x="8218" y="3641"/>
                    <a:pt x="8312" y="3687"/>
                    <a:pt x="8390" y="3687"/>
                  </a:cubicBezTo>
                  <a:cubicBezTo>
                    <a:pt x="8412" y="3687"/>
                    <a:pt x="8432" y="3683"/>
                    <a:pt x="8449" y="3676"/>
                  </a:cubicBezTo>
                  <a:cubicBezTo>
                    <a:pt x="8530" y="3631"/>
                    <a:pt x="8583" y="3497"/>
                    <a:pt x="8547" y="3417"/>
                  </a:cubicBezTo>
                  <a:cubicBezTo>
                    <a:pt x="8512" y="3354"/>
                    <a:pt x="8423" y="3308"/>
                    <a:pt x="8347" y="3308"/>
                  </a:cubicBezTo>
                  <a:close/>
                  <a:moveTo>
                    <a:pt x="9600" y="3320"/>
                  </a:moveTo>
                  <a:cubicBezTo>
                    <a:pt x="9574" y="3320"/>
                    <a:pt x="9547" y="3325"/>
                    <a:pt x="9520" y="3337"/>
                  </a:cubicBezTo>
                  <a:cubicBezTo>
                    <a:pt x="9404" y="3381"/>
                    <a:pt x="9368" y="3479"/>
                    <a:pt x="9413" y="3595"/>
                  </a:cubicBezTo>
                  <a:cubicBezTo>
                    <a:pt x="9446" y="3675"/>
                    <a:pt x="9503" y="3720"/>
                    <a:pt x="9574" y="3720"/>
                  </a:cubicBezTo>
                  <a:cubicBezTo>
                    <a:pt x="9599" y="3720"/>
                    <a:pt x="9626" y="3714"/>
                    <a:pt x="9654" y="3703"/>
                  </a:cubicBezTo>
                  <a:cubicBezTo>
                    <a:pt x="9707" y="3685"/>
                    <a:pt x="9752" y="3649"/>
                    <a:pt x="9770" y="3595"/>
                  </a:cubicBezTo>
                  <a:cubicBezTo>
                    <a:pt x="9796" y="3542"/>
                    <a:pt x="9796" y="3497"/>
                    <a:pt x="9770" y="3453"/>
                  </a:cubicBezTo>
                  <a:cubicBezTo>
                    <a:pt x="9736" y="3367"/>
                    <a:pt x="9674" y="3320"/>
                    <a:pt x="9600" y="3320"/>
                  </a:cubicBezTo>
                  <a:close/>
                  <a:moveTo>
                    <a:pt x="1533" y="3476"/>
                  </a:moveTo>
                  <a:cubicBezTo>
                    <a:pt x="1515" y="3476"/>
                    <a:pt x="1496" y="3481"/>
                    <a:pt x="1475" y="3481"/>
                  </a:cubicBezTo>
                  <a:cubicBezTo>
                    <a:pt x="1469" y="3481"/>
                    <a:pt x="1462" y="3481"/>
                    <a:pt x="1455" y="3479"/>
                  </a:cubicBezTo>
                  <a:cubicBezTo>
                    <a:pt x="1455" y="3515"/>
                    <a:pt x="1411" y="3515"/>
                    <a:pt x="1393" y="3551"/>
                  </a:cubicBezTo>
                  <a:cubicBezTo>
                    <a:pt x="1375" y="3587"/>
                    <a:pt x="1402" y="3622"/>
                    <a:pt x="1384" y="3658"/>
                  </a:cubicBezTo>
                  <a:cubicBezTo>
                    <a:pt x="1419" y="3667"/>
                    <a:pt x="1428" y="3711"/>
                    <a:pt x="1455" y="3729"/>
                  </a:cubicBezTo>
                  <a:cubicBezTo>
                    <a:pt x="1463" y="3733"/>
                    <a:pt x="1470" y="3734"/>
                    <a:pt x="1478" y="3734"/>
                  </a:cubicBezTo>
                  <a:cubicBezTo>
                    <a:pt x="1498" y="3734"/>
                    <a:pt x="1518" y="3724"/>
                    <a:pt x="1535" y="3724"/>
                  </a:cubicBezTo>
                  <a:cubicBezTo>
                    <a:pt x="1542" y="3724"/>
                    <a:pt x="1548" y="3726"/>
                    <a:pt x="1553" y="3729"/>
                  </a:cubicBezTo>
                  <a:cubicBezTo>
                    <a:pt x="1580" y="3711"/>
                    <a:pt x="1607" y="3685"/>
                    <a:pt x="1625" y="3667"/>
                  </a:cubicBezTo>
                  <a:cubicBezTo>
                    <a:pt x="1660" y="3631"/>
                    <a:pt x="1642" y="3587"/>
                    <a:pt x="1634" y="3560"/>
                  </a:cubicBezTo>
                  <a:cubicBezTo>
                    <a:pt x="1634" y="3533"/>
                    <a:pt x="1598" y="3506"/>
                    <a:pt x="1571" y="3488"/>
                  </a:cubicBezTo>
                  <a:cubicBezTo>
                    <a:pt x="1558" y="3479"/>
                    <a:pt x="1546" y="3476"/>
                    <a:pt x="1533" y="3476"/>
                  </a:cubicBezTo>
                  <a:close/>
                  <a:moveTo>
                    <a:pt x="10791" y="3335"/>
                  </a:moveTo>
                  <a:cubicBezTo>
                    <a:pt x="10764" y="3335"/>
                    <a:pt x="10741" y="3338"/>
                    <a:pt x="10733" y="3346"/>
                  </a:cubicBezTo>
                  <a:cubicBezTo>
                    <a:pt x="10679" y="3381"/>
                    <a:pt x="10635" y="3408"/>
                    <a:pt x="10608" y="3471"/>
                  </a:cubicBezTo>
                  <a:cubicBezTo>
                    <a:pt x="10599" y="3524"/>
                    <a:pt x="10590" y="3578"/>
                    <a:pt x="10617" y="3631"/>
                  </a:cubicBezTo>
                  <a:cubicBezTo>
                    <a:pt x="10644" y="3676"/>
                    <a:pt x="10679" y="3720"/>
                    <a:pt x="10733" y="3738"/>
                  </a:cubicBezTo>
                  <a:cubicBezTo>
                    <a:pt x="10751" y="3744"/>
                    <a:pt x="10769" y="3746"/>
                    <a:pt x="10786" y="3746"/>
                  </a:cubicBezTo>
                  <a:cubicBezTo>
                    <a:pt x="10821" y="3746"/>
                    <a:pt x="10855" y="3738"/>
                    <a:pt x="10885" y="3738"/>
                  </a:cubicBezTo>
                  <a:cubicBezTo>
                    <a:pt x="10929" y="3720"/>
                    <a:pt x="11001" y="3649"/>
                    <a:pt x="11010" y="3613"/>
                  </a:cubicBezTo>
                  <a:cubicBezTo>
                    <a:pt x="11027" y="3560"/>
                    <a:pt x="11027" y="3506"/>
                    <a:pt x="11001" y="3462"/>
                  </a:cubicBezTo>
                  <a:cubicBezTo>
                    <a:pt x="10974" y="3408"/>
                    <a:pt x="10947" y="3364"/>
                    <a:pt x="10885" y="3346"/>
                  </a:cubicBezTo>
                  <a:cubicBezTo>
                    <a:pt x="10869" y="3341"/>
                    <a:pt x="10827" y="3335"/>
                    <a:pt x="10791" y="3335"/>
                  </a:cubicBezTo>
                  <a:close/>
                  <a:moveTo>
                    <a:pt x="2754" y="3489"/>
                  </a:moveTo>
                  <a:cubicBezTo>
                    <a:pt x="2731" y="3489"/>
                    <a:pt x="2706" y="3495"/>
                    <a:pt x="2677" y="3506"/>
                  </a:cubicBezTo>
                  <a:cubicBezTo>
                    <a:pt x="2597" y="3533"/>
                    <a:pt x="2570" y="3595"/>
                    <a:pt x="2606" y="3676"/>
                  </a:cubicBezTo>
                  <a:cubicBezTo>
                    <a:pt x="2632" y="3740"/>
                    <a:pt x="2672" y="3767"/>
                    <a:pt x="2722" y="3767"/>
                  </a:cubicBezTo>
                  <a:cubicBezTo>
                    <a:pt x="2741" y="3767"/>
                    <a:pt x="2762" y="3763"/>
                    <a:pt x="2784" y="3756"/>
                  </a:cubicBezTo>
                  <a:cubicBezTo>
                    <a:pt x="2874" y="3720"/>
                    <a:pt x="2891" y="3658"/>
                    <a:pt x="2856" y="3578"/>
                  </a:cubicBezTo>
                  <a:cubicBezTo>
                    <a:pt x="2837" y="3517"/>
                    <a:pt x="2802" y="3489"/>
                    <a:pt x="2754" y="3489"/>
                  </a:cubicBezTo>
                  <a:close/>
                  <a:moveTo>
                    <a:pt x="12024" y="3365"/>
                  </a:moveTo>
                  <a:cubicBezTo>
                    <a:pt x="12003" y="3365"/>
                    <a:pt x="11983" y="3370"/>
                    <a:pt x="11964" y="3381"/>
                  </a:cubicBezTo>
                  <a:cubicBezTo>
                    <a:pt x="11884" y="3417"/>
                    <a:pt x="11875" y="3426"/>
                    <a:pt x="11848" y="3497"/>
                  </a:cubicBezTo>
                  <a:cubicBezTo>
                    <a:pt x="11821" y="3551"/>
                    <a:pt x="11821" y="3604"/>
                    <a:pt x="11839" y="3658"/>
                  </a:cubicBezTo>
                  <a:cubicBezTo>
                    <a:pt x="11866" y="3720"/>
                    <a:pt x="11902" y="3756"/>
                    <a:pt x="11964" y="3783"/>
                  </a:cubicBezTo>
                  <a:cubicBezTo>
                    <a:pt x="11993" y="3793"/>
                    <a:pt x="12020" y="3800"/>
                    <a:pt x="12049" y="3800"/>
                  </a:cubicBezTo>
                  <a:cubicBezTo>
                    <a:pt x="12072" y="3800"/>
                    <a:pt x="12097" y="3795"/>
                    <a:pt x="12125" y="3783"/>
                  </a:cubicBezTo>
                  <a:cubicBezTo>
                    <a:pt x="12178" y="3756"/>
                    <a:pt x="12214" y="3720"/>
                    <a:pt x="12232" y="3667"/>
                  </a:cubicBezTo>
                  <a:cubicBezTo>
                    <a:pt x="12259" y="3613"/>
                    <a:pt x="12259" y="3560"/>
                    <a:pt x="12241" y="3506"/>
                  </a:cubicBezTo>
                  <a:cubicBezTo>
                    <a:pt x="12214" y="3444"/>
                    <a:pt x="12178" y="3408"/>
                    <a:pt x="12116" y="3390"/>
                  </a:cubicBezTo>
                  <a:cubicBezTo>
                    <a:pt x="12085" y="3375"/>
                    <a:pt x="12054" y="3365"/>
                    <a:pt x="12024" y="3365"/>
                  </a:cubicBezTo>
                  <a:close/>
                  <a:moveTo>
                    <a:pt x="3962" y="3493"/>
                  </a:moveTo>
                  <a:cubicBezTo>
                    <a:pt x="3942" y="3493"/>
                    <a:pt x="3920" y="3497"/>
                    <a:pt x="3899" y="3506"/>
                  </a:cubicBezTo>
                  <a:cubicBezTo>
                    <a:pt x="3810" y="3542"/>
                    <a:pt x="3775" y="3622"/>
                    <a:pt x="3810" y="3703"/>
                  </a:cubicBezTo>
                  <a:cubicBezTo>
                    <a:pt x="3837" y="3769"/>
                    <a:pt x="3888" y="3805"/>
                    <a:pt x="3949" y="3805"/>
                  </a:cubicBezTo>
                  <a:cubicBezTo>
                    <a:pt x="3970" y="3805"/>
                    <a:pt x="3992" y="3801"/>
                    <a:pt x="4015" y="3792"/>
                  </a:cubicBezTo>
                  <a:cubicBezTo>
                    <a:pt x="4096" y="3756"/>
                    <a:pt x="4131" y="3676"/>
                    <a:pt x="4096" y="3595"/>
                  </a:cubicBezTo>
                  <a:cubicBezTo>
                    <a:pt x="4076" y="3529"/>
                    <a:pt x="4022" y="3493"/>
                    <a:pt x="3962" y="3493"/>
                  </a:cubicBezTo>
                  <a:close/>
                  <a:moveTo>
                    <a:pt x="13077" y="3479"/>
                  </a:moveTo>
                  <a:cubicBezTo>
                    <a:pt x="13073" y="3479"/>
                    <a:pt x="13070" y="3488"/>
                    <a:pt x="13061" y="3506"/>
                  </a:cubicBezTo>
                  <a:cubicBezTo>
                    <a:pt x="13026" y="3569"/>
                    <a:pt x="13044" y="3631"/>
                    <a:pt x="13052" y="3685"/>
                  </a:cubicBezTo>
                  <a:cubicBezTo>
                    <a:pt x="13070" y="3711"/>
                    <a:pt x="13079" y="3747"/>
                    <a:pt x="13097" y="3765"/>
                  </a:cubicBezTo>
                  <a:cubicBezTo>
                    <a:pt x="13136" y="3804"/>
                    <a:pt x="13188" y="3829"/>
                    <a:pt x="13242" y="3829"/>
                  </a:cubicBezTo>
                  <a:cubicBezTo>
                    <a:pt x="13250" y="3829"/>
                    <a:pt x="13259" y="3829"/>
                    <a:pt x="13267" y="3827"/>
                  </a:cubicBezTo>
                  <a:cubicBezTo>
                    <a:pt x="13276" y="3827"/>
                    <a:pt x="13284" y="3818"/>
                    <a:pt x="13276" y="3818"/>
                  </a:cubicBezTo>
                  <a:cubicBezTo>
                    <a:pt x="13267" y="3801"/>
                    <a:pt x="13258" y="3792"/>
                    <a:pt x="13249" y="3774"/>
                  </a:cubicBezTo>
                  <a:cubicBezTo>
                    <a:pt x="13204" y="3694"/>
                    <a:pt x="13168" y="3613"/>
                    <a:pt x="13124" y="3533"/>
                  </a:cubicBezTo>
                  <a:cubicBezTo>
                    <a:pt x="13124" y="3515"/>
                    <a:pt x="13115" y="3515"/>
                    <a:pt x="13106" y="3506"/>
                  </a:cubicBezTo>
                  <a:cubicBezTo>
                    <a:pt x="13088" y="3488"/>
                    <a:pt x="13081" y="3479"/>
                    <a:pt x="13077" y="3479"/>
                  </a:cubicBezTo>
                  <a:close/>
                  <a:moveTo>
                    <a:pt x="5181" y="3512"/>
                  </a:moveTo>
                  <a:cubicBezTo>
                    <a:pt x="5159" y="3512"/>
                    <a:pt x="5137" y="3518"/>
                    <a:pt x="5113" y="3533"/>
                  </a:cubicBezTo>
                  <a:cubicBezTo>
                    <a:pt x="5068" y="3533"/>
                    <a:pt x="5050" y="3569"/>
                    <a:pt x="5032" y="3613"/>
                  </a:cubicBezTo>
                  <a:cubicBezTo>
                    <a:pt x="5006" y="3658"/>
                    <a:pt x="5015" y="3694"/>
                    <a:pt x="5032" y="3729"/>
                  </a:cubicBezTo>
                  <a:cubicBezTo>
                    <a:pt x="5050" y="3774"/>
                    <a:pt x="5068" y="3801"/>
                    <a:pt x="5113" y="3818"/>
                  </a:cubicBezTo>
                  <a:cubicBezTo>
                    <a:pt x="5135" y="3827"/>
                    <a:pt x="5155" y="3832"/>
                    <a:pt x="5174" y="3832"/>
                  </a:cubicBezTo>
                  <a:cubicBezTo>
                    <a:pt x="5193" y="3832"/>
                    <a:pt x="5211" y="3827"/>
                    <a:pt x="5229" y="3818"/>
                  </a:cubicBezTo>
                  <a:cubicBezTo>
                    <a:pt x="5273" y="3801"/>
                    <a:pt x="5309" y="3783"/>
                    <a:pt x="5327" y="3738"/>
                  </a:cubicBezTo>
                  <a:cubicBezTo>
                    <a:pt x="5336" y="3694"/>
                    <a:pt x="5345" y="3658"/>
                    <a:pt x="5327" y="3613"/>
                  </a:cubicBezTo>
                  <a:cubicBezTo>
                    <a:pt x="5309" y="3578"/>
                    <a:pt x="5291" y="3542"/>
                    <a:pt x="5238" y="3524"/>
                  </a:cubicBezTo>
                  <a:cubicBezTo>
                    <a:pt x="5218" y="3516"/>
                    <a:pt x="5199" y="3512"/>
                    <a:pt x="5181" y="3512"/>
                  </a:cubicBezTo>
                  <a:close/>
                  <a:moveTo>
                    <a:pt x="6399" y="3521"/>
                  </a:moveTo>
                  <a:cubicBezTo>
                    <a:pt x="6378" y="3521"/>
                    <a:pt x="6356" y="3525"/>
                    <a:pt x="6335" y="3533"/>
                  </a:cubicBezTo>
                  <a:cubicBezTo>
                    <a:pt x="6246" y="3569"/>
                    <a:pt x="6201" y="3676"/>
                    <a:pt x="6237" y="3765"/>
                  </a:cubicBezTo>
                  <a:cubicBezTo>
                    <a:pt x="6265" y="3829"/>
                    <a:pt x="6340" y="3871"/>
                    <a:pt x="6410" y="3871"/>
                  </a:cubicBezTo>
                  <a:cubicBezTo>
                    <a:pt x="6427" y="3871"/>
                    <a:pt x="6444" y="3868"/>
                    <a:pt x="6460" y="3863"/>
                  </a:cubicBezTo>
                  <a:cubicBezTo>
                    <a:pt x="6549" y="3827"/>
                    <a:pt x="6594" y="3720"/>
                    <a:pt x="6558" y="3631"/>
                  </a:cubicBezTo>
                  <a:cubicBezTo>
                    <a:pt x="6537" y="3563"/>
                    <a:pt x="6470" y="3521"/>
                    <a:pt x="6399" y="3521"/>
                  </a:cubicBezTo>
                  <a:close/>
                  <a:moveTo>
                    <a:pt x="7653" y="3557"/>
                  </a:moveTo>
                  <a:cubicBezTo>
                    <a:pt x="7627" y="3557"/>
                    <a:pt x="7598" y="3564"/>
                    <a:pt x="7566" y="3578"/>
                  </a:cubicBezTo>
                  <a:cubicBezTo>
                    <a:pt x="7450" y="3622"/>
                    <a:pt x="7423" y="3694"/>
                    <a:pt x="7468" y="3801"/>
                  </a:cubicBezTo>
                  <a:cubicBezTo>
                    <a:pt x="7500" y="3877"/>
                    <a:pt x="7546" y="3918"/>
                    <a:pt x="7612" y="3918"/>
                  </a:cubicBezTo>
                  <a:cubicBezTo>
                    <a:pt x="7638" y="3918"/>
                    <a:pt x="7667" y="3911"/>
                    <a:pt x="7700" y="3899"/>
                  </a:cubicBezTo>
                  <a:cubicBezTo>
                    <a:pt x="7807" y="3854"/>
                    <a:pt x="7834" y="3783"/>
                    <a:pt x="7789" y="3676"/>
                  </a:cubicBezTo>
                  <a:cubicBezTo>
                    <a:pt x="7758" y="3595"/>
                    <a:pt x="7714" y="3557"/>
                    <a:pt x="7653" y="3557"/>
                  </a:cubicBezTo>
                  <a:close/>
                  <a:moveTo>
                    <a:pt x="8852" y="3566"/>
                  </a:moveTo>
                  <a:cubicBezTo>
                    <a:pt x="8828" y="3566"/>
                    <a:pt x="8804" y="3569"/>
                    <a:pt x="8779" y="3578"/>
                  </a:cubicBezTo>
                  <a:cubicBezTo>
                    <a:pt x="8681" y="3613"/>
                    <a:pt x="8637" y="3729"/>
                    <a:pt x="8672" y="3827"/>
                  </a:cubicBezTo>
                  <a:cubicBezTo>
                    <a:pt x="8705" y="3907"/>
                    <a:pt x="8772" y="3952"/>
                    <a:pt x="8845" y="3952"/>
                  </a:cubicBezTo>
                  <a:cubicBezTo>
                    <a:pt x="8870" y="3952"/>
                    <a:pt x="8897" y="3946"/>
                    <a:pt x="8922" y="3934"/>
                  </a:cubicBezTo>
                  <a:cubicBezTo>
                    <a:pt x="9020" y="3899"/>
                    <a:pt x="9065" y="3792"/>
                    <a:pt x="9029" y="3694"/>
                  </a:cubicBezTo>
                  <a:cubicBezTo>
                    <a:pt x="9002" y="3611"/>
                    <a:pt x="8931" y="3566"/>
                    <a:pt x="8852" y="3566"/>
                  </a:cubicBezTo>
                  <a:close/>
                  <a:moveTo>
                    <a:pt x="813" y="3729"/>
                  </a:moveTo>
                  <a:cubicBezTo>
                    <a:pt x="786" y="3783"/>
                    <a:pt x="759" y="3845"/>
                    <a:pt x="733" y="3899"/>
                  </a:cubicBezTo>
                  <a:cubicBezTo>
                    <a:pt x="715" y="3926"/>
                    <a:pt x="733" y="3952"/>
                    <a:pt x="759" y="3952"/>
                  </a:cubicBezTo>
                  <a:cubicBezTo>
                    <a:pt x="840" y="3943"/>
                    <a:pt x="920" y="3854"/>
                    <a:pt x="875" y="3774"/>
                  </a:cubicBezTo>
                  <a:cubicBezTo>
                    <a:pt x="866" y="3765"/>
                    <a:pt x="857" y="3747"/>
                    <a:pt x="840" y="3729"/>
                  </a:cubicBezTo>
                  <a:close/>
                  <a:moveTo>
                    <a:pt x="10076" y="3582"/>
                  </a:moveTo>
                  <a:cubicBezTo>
                    <a:pt x="10053" y="3582"/>
                    <a:pt x="10028" y="3587"/>
                    <a:pt x="10001" y="3595"/>
                  </a:cubicBezTo>
                  <a:cubicBezTo>
                    <a:pt x="9886" y="3649"/>
                    <a:pt x="9850" y="3738"/>
                    <a:pt x="9894" y="3854"/>
                  </a:cubicBezTo>
                  <a:cubicBezTo>
                    <a:pt x="9927" y="3938"/>
                    <a:pt x="9982" y="3980"/>
                    <a:pt x="10054" y="3980"/>
                  </a:cubicBezTo>
                  <a:cubicBezTo>
                    <a:pt x="10082" y="3980"/>
                    <a:pt x="10112" y="3974"/>
                    <a:pt x="10144" y="3961"/>
                  </a:cubicBezTo>
                  <a:cubicBezTo>
                    <a:pt x="10260" y="3917"/>
                    <a:pt x="10296" y="3818"/>
                    <a:pt x="10251" y="3711"/>
                  </a:cubicBezTo>
                  <a:cubicBezTo>
                    <a:pt x="10233" y="3658"/>
                    <a:pt x="10198" y="3622"/>
                    <a:pt x="10144" y="3595"/>
                  </a:cubicBezTo>
                  <a:cubicBezTo>
                    <a:pt x="10122" y="3587"/>
                    <a:pt x="10100" y="3582"/>
                    <a:pt x="10076" y="3582"/>
                  </a:cubicBezTo>
                  <a:close/>
                  <a:moveTo>
                    <a:pt x="1972" y="3716"/>
                  </a:moveTo>
                  <a:cubicBezTo>
                    <a:pt x="1960" y="3716"/>
                    <a:pt x="1948" y="3717"/>
                    <a:pt x="1937" y="3720"/>
                  </a:cubicBezTo>
                  <a:cubicBezTo>
                    <a:pt x="1883" y="3747"/>
                    <a:pt x="1839" y="3836"/>
                    <a:pt x="1865" y="3899"/>
                  </a:cubicBezTo>
                  <a:cubicBezTo>
                    <a:pt x="1879" y="3940"/>
                    <a:pt x="1936" y="3982"/>
                    <a:pt x="1994" y="3982"/>
                  </a:cubicBezTo>
                  <a:cubicBezTo>
                    <a:pt x="2011" y="3982"/>
                    <a:pt x="2028" y="3978"/>
                    <a:pt x="2044" y="3970"/>
                  </a:cubicBezTo>
                  <a:cubicBezTo>
                    <a:pt x="2097" y="3952"/>
                    <a:pt x="2133" y="3863"/>
                    <a:pt x="2115" y="3801"/>
                  </a:cubicBezTo>
                  <a:cubicBezTo>
                    <a:pt x="2101" y="3749"/>
                    <a:pt x="2031" y="3716"/>
                    <a:pt x="1972" y="3716"/>
                  </a:cubicBezTo>
                  <a:close/>
                  <a:moveTo>
                    <a:pt x="11293" y="3597"/>
                  </a:moveTo>
                  <a:cubicBezTo>
                    <a:pt x="11266" y="3597"/>
                    <a:pt x="11236" y="3602"/>
                    <a:pt x="11206" y="3613"/>
                  </a:cubicBezTo>
                  <a:cubicBezTo>
                    <a:pt x="11108" y="3658"/>
                    <a:pt x="11054" y="3792"/>
                    <a:pt x="11099" y="3890"/>
                  </a:cubicBezTo>
                  <a:cubicBezTo>
                    <a:pt x="11139" y="3963"/>
                    <a:pt x="11209" y="4017"/>
                    <a:pt x="11290" y="4017"/>
                  </a:cubicBezTo>
                  <a:cubicBezTo>
                    <a:pt x="11317" y="4017"/>
                    <a:pt x="11346" y="4010"/>
                    <a:pt x="11375" y="3997"/>
                  </a:cubicBezTo>
                  <a:cubicBezTo>
                    <a:pt x="11482" y="3952"/>
                    <a:pt x="11536" y="3818"/>
                    <a:pt x="11491" y="3720"/>
                  </a:cubicBezTo>
                  <a:cubicBezTo>
                    <a:pt x="11451" y="3646"/>
                    <a:pt x="11380" y="3597"/>
                    <a:pt x="11293" y="3597"/>
                  </a:cubicBezTo>
                  <a:close/>
                  <a:moveTo>
                    <a:pt x="3241" y="3748"/>
                  </a:moveTo>
                  <a:cubicBezTo>
                    <a:pt x="3220" y="3748"/>
                    <a:pt x="3196" y="3754"/>
                    <a:pt x="3168" y="3765"/>
                  </a:cubicBezTo>
                  <a:cubicBezTo>
                    <a:pt x="3079" y="3801"/>
                    <a:pt x="3052" y="3845"/>
                    <a:pt x="3088" y="3934"/>
                  </a:cubicBezTo>
                  <a:cubicBezTo>
                    <a:pt x="3118" y="4002"/>
                    <a:pt x="3149" y="4032"/>
                    <a:pt x="3195" y="4032"/>
                  </a:cubicBezTo>
                  <a:cubicBezTo>
                    <a:pt x="3215" y="4032"/>
                    <a:pt x="3238" y="4026"/>
                    <a:pt x="3266" y="4015"/>
                  </a:cubicBezTo>
                  <a:cubicBezTo>
                    <a:pt x="3355" y="3979"/>
                    <a:pt x="3382" y="3926"/>
                    <a:pt x="3346" y="3845"/>
                  </a:cubicBezTo>
                  <a:cubicBezTo>
                    <a:pt x="3322" y="3777"/>
                    <a:pt x="3289" y="3748"/>
                    <a:pt x="3241" y="3748"/>
                  </a:cubicBezTo>
                  <a:close/>
                  <a:moveTo>
                    <a:pt x="12513" y="3614"/>
                  </a:moveTo>
                  <a:cubicBezTo>
                    <a:pt x="12490" y="3614"/>
                    <a:pt x="12465" y="3619"/>
                    <a:pt x="12437" y="3631"/>
                  </a:cubicBezTo>
                  <a:cubicBezTo>
                    <a:pt x="12330" y="3676"/>
                    <a:pt x="12276" y="3792"/>
                    <a:pt x="12312" y="3899"/>
                  </a:cubicBezTo>
                  <a:cubicBezTo>
                    <a:pt x="12339" y="3961"/>
                    <a:pt x="12374" y="3997"/>
                    <a:pt x="12428" y="4024"/>
                  </a:cubicBezTo>
                  <a:cubicBezTo>
                    <a:pt x="12468" y="4035"/>
                    <a:pt x="12500" y="4046"/>
                    <a:pt x="12532" y="4046"/>
                  </a:cubicBezTo>
                  <a:cubicBezTo>
                    <a:pt x="12550" y="4046"/>
                    <a:pt x="12569" y="4042"/>
                    <a:pt x="12589" y="4033"/>
                  </a:cubicBezTo>
                  <a:cubicBezTo>
                    <a:pt x="12705" y="3979"/>
                    <a:pt x="12758" y="3863"/>
                    <a:pt x="12713" y="3756"/>
                  </a:cubicBezTo>
                  <a:cubicBezTo>
                    <a:pt x="12696" y="3694"/>
                    <a:pt x="12660" y="3658"/>
                    <a:pt x="12598" y="3631"/>
                  </a:cubicBezTo>
                  <a:cubicBezTo>
                    <a:pt x="12568" y="3621"/>
                    <a:pt x="12541" y="3614"/>
                    <a:pt x="12513" y="3614"/>
                  </a:cubicBezTo>
                  <a:close/>
                  <a:moveTo>
                    <a:pt x="4443" y="3756"/>
                  </a:moveTo>
                  <a:cubicBezTo>
                    <a:pt x="4426" y="3756"/>
                    <a:pt x="4408" y="3759"/>
                    <a:pt x="4390" y="3765"/>
                  </a:cubicBezTo>
                  <a:cubicBezTo>
                    <a:pt x="4301" y="3801"/>
                    <a:pt x="4265" y="3881"/>
                    <a:pt x="4292" y="3970"/>
                  </a:cubicBezTo>
                  <a:cubicBezTo>
                    <a:pt x="4320" y="4033"/>
                    <a:pt x="4375" y="4068"/>
                    <a:pt x="4440" y="4068"/>
                  </a:cubicBezTo>
                  <a:cubicBezTo>
                    <a:pt x="4458" y="4068"/>
                    <a:pt x="4477" y="4065"/>
                    <a:pt x="4497" y="4059"/>
                  </a:cubicBezTo>
                  <a:cubicBezTo>
                    <a:pt x="4586" y="4024"/>
                    <a:pt x="4622" y="3934"/>
                    <a:pt x="4586" y="3854"/>
                  </a:cubicBezTo>
                  <a:cubicBezTo>
                    <a:pt x="4559" y="3792"/>
                    <a:pt x="4504" y="3756"/>
                    <a:pt x="4443" y="3756"/>
                  </a:cubicBezTo>
                  <a:close/>
                  <a:moveTo>
                    <a:pt x="5661" y="3772"/>
                  </a:moveTo>
                  <a:cubicBezTo>
                    <a:pt x="5639" y="3772"/>
                    <a:pt x="5617" y="3774"/>
                    <a:pt x="5594" y="3774"/>
                  </a:cubicBezTo>
                  <a:cubicBezTo>
                    <a:pt x="5559" y="3810"/>
                    <a:pt x="5523" y="3836"/>
                    <a:pt x="5505" y="3872"/>
                  </a:cubicBezTo>
                  <a:cubicBezTo>
                    <a:pt x="5487" y="3917"/>
                    <a:pt x="5487" y="3970"/>
                    <a:pt x="5505" y="4006"/>
                  </a:cubicBezTo>
                  <a:cubicBezTo>
                    <a:pt x="5523" y="4042"/>
                    <a:pt x="5568" y="4077"/>
                    <a:pt x="5603" y="4095"/>
                  </a:cubicBezTo>
                  <a:cubicBezTo>
                    <a:pt x="5618" y="4099"/>
                    <a:pt x="5636" y="4101"/>
                    <a:pt x="5654" y="4101"/>
                  </a:cubicBezTo>
                  <a:cubicBezTo>
                    <a:pt x="5680" y="4101"/>
                    <a:pt x="5707" y="4097"/>
                    <a:pt x="5728" y="4086"/>
                  </a:cubicBezTo>
                  <a:cubicBezTo>
                    <a:pt x="5773" y="4068"/>
                    <a:pt x="5800" y="4033"/>
                    <a:pt x="5818" y="3988"/>
                  </a:cubicBezTo>
                  <a:cubicBezTo>
                    <a:pt x="5835" y="3952"/>
                    <a:pt x="5835" y="3908"/>
                    <a:pt x="5818" y="3872"/>
                  </a:cubicBezTo>
                  <a:cubicBezTo>
                    <a:pt x="5800" y="3836"/>
                    <a:pt x="5764" y="3792"/>
                    <a:pt x="5728" y="3783"/>
                  </a:cubicBezTo>
                  <a:cubicBezTo>
                    <a:pt x="5706" y="3774"/>
                    <a:pt x="5684" y="3772"/>
                    <a:pt x="5661" y="3772"/>
                  </a:cubicBezTo>
                  <a:close/>
                  <a:moveTo>
                    <a:pt x="6874" y="3784"/>
                  </a:moveTo>
                  <a:cubicBezTo>
                    <a:pt x="6855" y="3784"/>
                    <a:pt x="6836" y="3787"/>
                    <a:pt x="6817" y="3792"/>
                  </a:cubicBezTo>
                  <a:cubicBezTo>
                    <a:pt x="6745" y="3818"/>
                    <a:pt x="6692" y="3943"/>
                    <a:pt x="6719" y="4015"/>
                  </a:cubicBezTo>
                  <a:cubicBezTo>
                    <a:pt x="6740" y="4079"/>
                    <a:pt x="6819" y="4132"/>
                    <a:pt x="6891" y="4132"/>
                  </a:cubicBezTo>
                  <a:cubicBezTo>
                    <a:pt x="6908" y="4132"/>
                    <a:pt x="6926" y="4129"/>
                    <a:pt x="6942" y="4122"/>
                  </a:cubicBezTo>
                  <a:cubicBezTo>
                    <a:pt x="7031" y="4086"/>
                    <a:pt x="7084" y="3979"/>
                    <a:pt x="7049" y="3899"/>
                  </a:cubicBezTo>
                  <a:cubicBezTo>
                    <a:pt x="7020" y="3827"/>
                    <a:pt x="6951" y="3784"/>
                    <a:pt x="6874" y="3784"/>
                  </a:cubicBezTo>
                  <a:close/>
                  <a:moveTo>
                    <a:pt x="8088" y="3789"/>
                  </a:moveTo>
                  <a:cubicBezTo>
                    <a:pt x="8067" y="3789"/>
                    <a:pt x="8047" y="3793"/>
                    <a:pt x="8030" y="3801"/>
                  </a:cubicBezTo>
                  <a:cubicBezTo>
                    <a:pt x="7941" y="3845"/>
                    <a:pt x="7887" y="3979"/>
                    <a:pt x="7932" y="4059"/>
                  </a:cubicBezTo>
                  <a:cubicBezTo>
                    <a:pt x="7960" y="4122"/>
                    <a:pt x="8048" y="4169"/>
                    <a:pt x="8123" y="4169"/>
                  </a:cubicBezTo>
                  <a:cubicBezTo>
                    <a:pt x="8144" y="4169"/>
                    <a:pt x="8164" y="4165"/>
                    <a:pt x="8182" y="4157"/>
                  </a:cubicBezTo>
                  <a:cubicBezTo>
                    <a:pt x="8271" y="4122"/>
                    <a:pt x="8324" y="3979"/>
                    <a:pt x="8280" y="3899"/>
                  </a:cubicBezTo>
                  <a:cubicBezTo>
                    <a:pt x="8252" y="3836"/>
                    <a:pt x="8164" y="3789"/>
                    <a:pt x="8088" y="3789"/>
                  </a:cubicBezTo>
                  <a:close/>
                  <a:moveTo>
                    <a:pt x="9332" y="3810"/>
                  </a:moveTo>
                  <a:cubicBezTo>
                    <a:pt x="9305" y="3810"/>
                    <a:pt x="9278" y="3816"/>
                    <a:pt x="9252" y="3827"/>
                  </a:cubicBezTo>
                  <a:cubicBezTo>
                    <a:pt x="9154" y="3872"/>
                    <a:pt x="9100" y="3979"/>
                    <a:pt x="9154" y="4086"/>
                  </a:cubicBezTo>
                  <a:cubicBezTo>
                    <a:pt x="9186" y="4156"/>
                    <a:pt x="9249" y="4194"/>
                    <a:pt x="9322" y="4194"/>
                  </a:cubicBezTo>
                  <a:cubicBezTo>
                    <a:pt x="9351" y="4194"/>
                    <a:pt x="9382" y="4188"/>
                    <a:pt x="9413" y="4175"/>
                  </a:cubicBezTo>
                  <a:cubicBezTo>
                    <a:pt x="9502" y="4140"/>
                    <a:pt x="9547" y="4024"/>
                    <a:pt x="9502" y="3926"/>
                  </a:cubicBezTo>
                  <a:cubicBezTo>
                    <a:pt x="9476" y="3853"/>
                    <a:pt x="9406" y="3810"/>
                    <a:pt x="9332" y="3810"/>
                  </a:cubicBezTo>
                  <a:close/>
                  <a:moveTo>
                    <a:pt x="1272" y="3965"/>
                  </a:moveTo>
                  <a:cubicBezTo>
                    <a:pt x="1254" y="3965"/>
                    <a:pt x="1232" y="3970"/>
                    <a:pt x="1205" y="3979"/>
                  </a:cubicBezTo>
                  <a:cubicBezTo>
                    <a:pt x="1143" y="4006"/>
                    <a:pt x="1107" y="4068"/>
                    <a:pt x="1143" y="4131"/>
                  </a:cubicBezTo>
                  <a:cubicBezTo>
                    <a:pt x="1167" y="4185"/>
                    <a:pt x="1195" y="4211"/>
                    <a:pt x="1233" y="4211"/>
                  </a:cubicBezTo>
                  <a:cubicBezTo>
                    <a:pt x="1251" y="4211"/>
                    <a:pt x="1271" y="4205"/>
                    <a:pt x="1295" y="4193"/>
                  </a:cubicBezTo>
                  <a:cubicBezTo>
                    <a:pt x="1375" y="4166"/>
                    <a:pt x="1393" y="4122"/>
                    <a:pt x="1357" y="4033"/>
                  </a:cubicBezTo>
                  <a:cubicBezTo>
                    <a:pt x="1333" y="3985"/>
                    <a:pt x="1309" y="3965"/>
                    <a:pt x="1272" y="3965"/>
                  </a:cubicBezTo>
                  <a:close/>
                  <a:moveTo>
                    <a:pt x="2455" y="3971"/>
                  </a:moveTo>
                  <a:cubicBezTo>
                    <a:pt x="2445" y="3971"/>
                    <a:pt x="2432" y="3974"/>
                    <a:pt x="2419" y="3979"/>
                  </a:cubicBezTo>
                  <a:cubicBezTo>
                    <a:pt x="2383" y="3997"/>
                    <a:pt x="2365" y="4024"/>
                    <a:pt x="2356" y="4059"/>
                  </a:cubicBezTo>
                  <a:cubicBezTo>
                    <a:pt x="2338" y="4086"/>
                    <a:pt x="2312" y="4122"/>
                    <a:pt x="2347" y="4157"/>
                  </a:cubicBezTo>
                  <a:cubicBezTo>
                    <a:pt x="2347" y="4211"/>
                    <a:pt x="2392" y="4220"/>
                    <a:pt x="2428" y="4229"/>
                  </a:cubicBezTo>
                  <a:cubicBezTo>
                    <a:pt x="2448" y="4239"/>
                    <a:pt x="2466" y="4244"/>
                    <a:pt x="2485" y="4244"/>
                  </a:cubicBezTo>
                  <a:cubicBezTo>
                    <a:pt x="2498" y="4244"/>
                    <a:pt x="2511" y="4241"/>
                    <a:pt x="2526" y="4238"/>
                  </a:cubicBezTo>
                  <a:cubicBezTo>
                    <a:pt x="2570" y="4220"/>
                    <a:pt x="2579" y="4184"/>
                    <a:pt x="2597" y="4149"/>
                  </a:cubicBezTo>
                  <a:cubicBezTo>
                    <a:pt x="2615" y="4122"/>
                    <a:pt x="2606" y="4086"/>
                    <a:pt x="2597" y="4050"/>
                  </a:cubicBezTo>
                  <a:cubicBezTo>
                    <a:pt x="2588" y="4015"/>
                    <a:pt x="2552" y="4006"/>
                    <a:pt x="2517" y="3988"/>
                  </a:cubicBezTo>
                  <a:cubicBezTo>
                    <a:pt x="2498" y="3982"/>
                    <a:pt x="2480" y="3971"/>
                    <a:pt x="2455" y="3971"/>
                  </a:cubicBezTo>
                  <a:close/>
                  <a:moveTo>
                    <a:pt x="10547" y="3834"/>
                  </a:moveTo>
                  <a:cubicBezTo>
                    <a:pt x="10523" y="3834"/>
                    <a:pt x="10496" y="3845"/>
                    <a:pt x="10474" y="3845"/>
                  </a:cubicBezTo>
                  <a:cubicBezTo>
                    <a:pt x="10465" y="3890"/>
                    <a:pt x="10412" y="3881"/>
                    <a:pt x="10394" y="3917"/>
                  </a:cubicBezTo>
                  <a:cubicBezTo>
                    <a:pt x="10376" y="3952"/>
                    <a:pt x="10349" y="3997"/>
                    <a:pt x="10349" y="4042"/>
                  </a:cubicBezTo>
                  <a:cubicBezTo>
                    <a:pt x="10349" y="4068"/>
                    <a:pt x="10349" y="4104"/>
                    <a:pt x="10358" y="4131"/>
                  </a:cubicBezTo>
                  <a:cubicBezTo>
                    <a:pt x="10376" y="4157"/>
                    <a:pt x="10394" y="4184"/>
                    <a:pt x="10421" y="4202"/>
                  </a:cubicBezTo>
                  <a:cubicBezTo>
                    <a:pt x="10465" y="4229"/>
                    <a:pt x="10501" y="4247"/>
                    <a:pt x="10546" y="4256"/>
                  </a:cubicBezTo>
                  <a:cubicBezTo>
                    <a:pt x="10572" y="4256"/>
                    <a:pt x="10608" y="4238"/>
                    <a:pt x="10644" y="4229"/>
                  </a:cubicBezTo>
                  <a:cubicBezTo>
                    <a:pt x="10653" y="4193"/>
                    <a:pt x="10715" y="4193"/>
                    <a:pt x="10733" y="4149"/>
                  </a:cubicBezTo>
                  <a:cubicBezTo>
                    <a:pt x="10760" y="4086"/>
                    <a:pt x="10760" y="4024"/>
                    <a:pt x="10751" y="3961"/>
                  </a:cubicBezTo>
                  <a:cubicBezTo>
                    <a:pt x="10724" y="3952"/>
                    <a:pt x="10715" y="3908"/>
                    <a:pt x="10688" y="3890"/>
                  </a:cubicBezTo>
                  <a:cubicBezTo>
                    <a:pt x="10653" y="3863"/>
                    <a:pt x="10608" y="3845"/>
                    <a:pt x="10564" y="3836"/>
                  </a:cubicBezTo>
                  <a:cubicBezTo>
                    <a:pt x="10558" y="3835"/>
                    <a:pt x="10552" y="3834"/>
                    <a:pt x="10547" y="3834"/>
                  </a:cubicBezTo>
                  <a:close/>
                  <a:moveTo>
                    <a:pt x="3675" y="3982"/>
                  </a:moveTo>
                  <a:cubicBezTo>
                    <a:pt x="3663" y="3982"/>
                    <a:pt x="3651" y="3984"/>
                    <a:pt x="3641" y="3988"/>
                  </a:cubicBezTo>
                  <a:cubicBezTo>
                    <a:pt x="3578" y="4006"/>
                    <a:pt x="3525" y="4122"/>
                    <a:pt x="3552" y="4184"/>
                  </a:cubicBezTo>
                  <a:cubicBezTo>
                    <a:pt x="3566" y="4235"/>
                    <a:pt x="3647" y="4281"/>
                    <a:pt x="3709" y="4281"/>
                  </a:cubicBezTo>
                  <a:cubicBezTo>
                    <a:pt x="3723" y="4281"/>
                    <a:pt x="3737" y="4278"/>
                    <a:pt x="3748" y="4273"/>
                  </a:cubicBezTo>
                  <a:cubicBezTo>
                    <a:pt x="3810" y="4256"/>
                    <a:pt x="3864" y="4140"/>
                    <a:pt x="3837" y="4086"/>
                  </a:cubicBezTo>
                  <a:cubicBezTo>
                    <a:pt x="3822" y="4034"/>
                    <a:pt x="3738" y="3982"/>
                    <a:pt x="3675" y="3982"/>
                  </a:cubicBezTo>
                  <a:close/>
                  <a:moveTo>
                    <a:pt x="11788" y="3855"/>
                  </a:moveTo>
                  <a:cubicBezTo>
                    <a:pt x="11761" y="3855"/>
                    <a:pt x="11733" y="3861"/>
                    <a:pt x="11705" y="3872"/>
                  </a:cubicBezTo>
                  <a:cubicBezTo>
                    <a:pt x="11589" y="3908"/>
                    <a:pt x="11536" y="4033"/>
                    <a:pt x="11581" y="4149"/>
                  </a:cubicBezTo>
                  <a:cubicBezTo>
                    <a:pt x="11620" y="4235"/>
                    <a:pt x="11690" y="4282"/>
                    <a:pt x="11770" y="4282"/>
                  </a:cubicBezTo>
                  <a:cubicBezTo>
                    <a:pt x="11798" y="4282"/>
                    <a:pt x="11827" y="4276"/>
                    <a:pt x="11857" y="4265"/>
                  </a:cubicBezTo>
                  <a:cubicBezTo>
                    <a:pt x="11964" y="4220"/>
                    <a:pt x="12027" y="4104"/>
                    <a:pt x="11973" y="3988"/>
                  </a:cubicBezTo>
                  <a:cubicBezTo>
                    <a:pt x="11940" y="3902"/>
                    <a:pt x="11867" y="3855"/>
                    <a:pt x="11788" y="3855"/>
                  </a:cubicBezTo>
                  <a:close/>
                  <a:moveTo>
                    <a:pt x="13002" y="3874"/>
                  </a:moveTo>
                  <a:cubicBezTo>
                    <a:pt x="12974" y="3874"/>
                    <a:pt x="12946" y="3879"/>
                    <a:pt x="12919" y="3890"/>
                  </a:cubicBezTo>
                  <a:cubicBezTo>
                    <a:pt x="12803" y="3934"/>
                    <a:pt x="12758" y="4059"/>
                    <a:pt x="12794" y="4157"/>
                  </a:cubicBezTo>
                  <a:cubicBezTo>
                    <a:pt x="12834" y="4258"/>
                    <a:pt x="12914" y="4308"/>
                    <a:pt x="12993" y="4308"/>
                  </a:cubicBezTo>
                  <a:cubicBezTo>
                    <a:pt x="13020" y="4308"/>
                    <a:pt x="13046" y="4302"/>
                    <a:pt x="13070" y="4291"/>
                  </a:cubicBezTo>
                  <a:cubicBezTo>
                    <a:pt x="13195" y="4256"/>
                    <a:pt x="13240" y="4131"/>
                    <a:pt x="13204" y="4015"/>
                  </a:cubicBezTo>
                  <a:cubicBezTo>
                    <a:pt x="13170" y="3926"/>
                    <a:pt x="13089" y="3874"/>
                    <a:pt x="13002" y="3874"/>
                  </a:cubicBezTo>
                  <a:close/>
                  <a:moveTo>
                    <a:pt x="4921" y="4001"/>
                  </a:moveTo>
                  <a:cubicBezTo>
                    <a:pt x="4900" y="4001"/>
                    <a:pt x="4877" y="4006"/>
                    <a:pt x="4854" y="4015"/>
                  </a:cubicBezTo>
                  <a:cubicBezTo>
                    <a:pt x="4774" y="4050"/>
                    <a:pt x="4738" y="4131"/>
                    <a:pt x="4774" y="4220"/>
                  </a:cubicBezTo>
                  <a:cubicBezTo>
                    <a:pt x="4800" y="4279"/>
                    <a:pt x="4851" y="4314"/>
                    <a:pt x="4907" y="4314"/>
                  </a:cubicBezTo>
                  <a:cubicBezTo>
                    <a:pt x="4928" y="4314"/>
                    <a:pt x="4949" y="4310"/>
                    <a:pt x="4970" y="4300"/>
                  </a:cubicBezTo>
                  <a:cubicBezTo>
                    <a:pt x="5059" y="4265"/>
                    <a:pt x="5095" y="4184"/>
                    <a:pt x="5059" y="4104"/>
                  </a:cubicBezTo>
                  <a:cubicBezTo>
                    <a:pt x="5033" y="4038"/>
                    <a:pt x="4982" y="4001"/>
                    <a:pt x="4921" y="4001"/>
                  </a:cubicBezTo>
                  <a:close/>
                  <a:moveTo>
                    <a:pt x="6158" y="4025"/>
                  </a:moveTo>
                  <a:cubicBezTo>
                    <a:pt x="6136" y="4025"/>
                    <a:pt x="6114" y="4029"/>
                    <a:pt x="6094" y="4033"/>
                  </a:cubicBezTo>
                  <a:cubicBezTo>
                    <a:pt x="6049" y="4050"/>
                    <a:pt x="6014" y="4077"/>
                    <a:pt x="5996" y="4113"/>
                  </a:cubicBezTo>
                  <a:cubicBezTo>
                    <a:pt x="5969" y="4157"/>
                    <a:pt x="5969" y="4211"/>
                    <a:pt x="5978" y="4256"/>
                  </a:cubicBezTo>
                  <a:cubicBezTo>
                    <a:pt x="6000" y="4327"/>
                    <a:pt x="6079" y="4370"/>
                    <a:pt x="6156" y="4370"/>
                  </a:cubicBezTo>
                  <a:cubicBezTo>
                    <a:pt x="6174" y="4370"/>
                    <a:pt x="6193" y="4368"/>
                    <a:pt x="6210" y="4363"/>
                  </a:cubicBezTo>
                  <a:cubicBezTo>
                    <a:pt x="6290" y="4327"/>
                    <a:pt x="6335" y="4229"/>
                    <a:pt x="6308" y="4140"/>
                  </a:cubicBezTo>
                  <a:cubicBezTo>
                    <a:pt x="6299" y="4104"/>
                    <a:pt x="6264" y="4077"/>
                    <a:pt x="6237" y="4050"/>
                  </a:cubicBezTo>
                  <a:cubicBezTo>
                    <a:pt x="6212" y="4031"/>
                    <a:pt x="6185" y="4025"/>
                    <a:pt x="6158" y="4025"/>
                  </a:cubicBezTo>
                  <a:close/>
                  <a:moveTo>
                    <a:pt x="7388" y="4039"/>
                  </a:moveTo>
                  <a:cubicBezTo>
                    <a:pt x="7360" y="4039"/>
                    <a:pt x="7331" y="4046"/>
                    <a:pt x="7298" y="4059"/>
                  </a:cubicBezTo>
                  <a:cubicBezTo>
                    <a:pt x="7191" y="4104"/>
                    <a:pt x="7165" y="4175"/>
                    <a:pt x="7209" y="4291"/>
                  </a:cubicBezTo>
                  <a:cubicBezTo>
                    <a:pt x="7240" y="4366"/>
                    <a:pt x="7284" y="4401"/>
                    <a:pt x="7347" y="4401"/>
                  </a:cubicBezTo>
                  <a:cubicBezTo>
                    <a:pt x="7374" y="4401"/>
                    <a:pt x="7406" y="4394"/>
                    <a:pt x="7441" y="4381"/>
                  </a:cubicBezTo>
                  <a:cubicBezTo>
                    <a:pt x="7539" y="4336"/>
                    <a:pt x="7575" y="4256"/>
                    <a:pt x="7530" y="4157"/>
                  </a:cubicBezTo>
                  <a:cubicBezTo>
                    <a:pt x="7499" y="4076"/>
                    <a:pt x="7451" y="4039"/>
                    <a:pt x="7388" y="4039"/>
                  </a:cubicBezTo>
                  <a:close/>
                  <a:moveTo>
                    <a:pt x="590" y="4238"/>
                  </a:moveTo>
                  <a:cubicBezTo>
                    <a:pt x="581" y="4238"/>
                    <a:pt x="572" y="4247"/>
                    <a:pt x="563" y="4256"/>
                  </a:cubicBezTo>
                  <a:cubicBezTo>
                    <a:pt x="545" y="4300"/>
                    <a:pt x="527" y="4345"/>
                    <a:pt x="509" y="4398"/>
                  </a:cubicBezTo>
                  <a:cubicBezTo>
                    <a:pt x="501" y="4407"/>
                    <a:pt x="501" y="4416"/>
                    <a:pt x="509" y="4425"/>
                  </a:cubicBezTo>
                  <a:lnTo>
                    <a:pt x="536" y="4425"/>
                  </a:lnTo>
                  <a:cubicBezTo>
                    <a:pt x="617" y="4389"/>
                    <a:pt x="634" y="4327"/>
                    <a:pt x="608" y="4256"/>
                  </a:cubicBezTo>
                  <a:cubicBezTo>
                    <a:pt x="608" y="4256"/>
                    <a:pt x="599" y="4238"/>
                    <a:pt x="590" y="4238"/>
                  </a:cubicBezTo>
                  <a:close/>
                  <a:moveTo>
                    <a:pt x="8566" y="4053"/>
                  </a:moveTo>
                  <a:cubicBezTo>
                    <a:pt x="8550" y="4053"/>
                    <a:pt x="8535" y="4055"/>
                    <a:pt x="8521" y="4059"/>
                  </a:cubicBezTo>
                  <a:cubicBezTo>
                    <a:pt x="8440" y="4095"/>
                    <a:pt x="8378" y="4220"/>
                    <a:pt x="8405" y="4309"/>
                  </a:cubicBezTo>
                  <a:cubicBezTo>
                    <a:pt x="8427" y="4383"/>
                    <a:pt x="8522" y="4432"/>
                    <a:pt x="8604" y="4432"/>
                  </a:cubicBezTo>
                  <a:cubicBezTo>
                    <a:pt x="8622" y="4432"/>
                    <a:pt x="8639" y="4430"/>
                    <a:pt x="8654" y="4425"/>
                  </a:cubicBezTo>
                  <a:cubicBezTo>
                    <a:pt x="8744" y="4389"/>
                    <a:pt x="8797" y="4265"/>
                    <a:pt x="8770" y="4175"/>
                  </a:cubicBezTo>
                  <a:cubicBezTo>
                    <a:pt x="8748" y="4108"/>
                    <a:pt x="8650" y="4053"/>
                    <a:pt x="8566" y="4053"/>
                  </a:cubicBezTo>
                  <a:close/>
                  <a:moveTo>
                    <a:pt x="9818" y="4065"/>
                  </a:moveTo>
                  <a:cubicBezTo>
                    <a:pt x="9792" y="4065"/>
                    <a:pt x="9767" y="4071"/>
                    <a:pt x="9743" y="4086"/>
                  </a:cubicBezTo>
                  <a:cubicBezTo>
                    <a:pt x="9627" y="4131"/>
                    <a:pt x="9582" y="4220"/>
                    <a:pt x="9627" y="4336"/>
                  </a:cubicBezTo>
                  <a:cubicBezTo>
                    <a:pt x="9665" y="4420"/>
                    <a:pt x="9723" y="4462"/>
                    <a:pt x="9795" y="4462"/>
                  </a:cubicBezTo>
                  <a:cubicBezTo>
                    <a:pt x="9823" y="4462"/>
                    <a:pt x="9853" y="4455"/>
                    <a:pt x="9886" y="4443"/>
                  </a:cubicBezTo>
                  <a:cubicBezTo>
                    <a:pt x="9993" y="4398"/>
                    <a:pt x="10037" y="4309"/>
                    <a:pt x="9993" y="4202"/>
                  </a:cubicBezTo>
                  <a:cubicBezTo>
                    <a:pt x="9975" y="4149"/>
                    <a:pt x="9939" y="4104"/>
                    <a:pt x="9886" y="4077"/>
                  </a:cubicBezTo>
                  <a:cubicBezTo>
                    <a:pt x="9861" y="4069"/>
                    <a:pt x="9839" y="4065"/>
                    <a:pt x="9818" y="4065"/>
                  </a:cubicBezTo>
                  <a:close/>
                  <a:moveTo>
                    <a:pt x="1751" y="4219"/>
                  </a:moveTo>
                  <a:cubicBezTo>
                    <a:pt x="1730" y="4219"/>
                    <a:pt x="1708" y="4229"/>
                    <a:pt x="1687" y="4229"/>
                  </a:cubicBezTo>
                  <a:cubicBezTo>
                    <a:pt x="1660" y="4229"/>
                    <a:pt x="1642" y="4265"/>
                    <a:pt x="1616" y="4291"/>
                  </a:cubicBezTo>
                  <a:cubicBezTo>
                    <a:pt x="1589" y="4327"/>
                    <a:pt x="1625" y="4363"/>
                    <a:pt x="1607" y="4398"/>
                  </a:cubicBezTo>
                  <a:cubicBezTo>
                    <a:pt x="1634" y="4425"/>
                    <a:pt x="1651" y="4443"/>
                    <a:pt x="1678" y="4470"/>
                  </a:cubicBezTo>
                  <a:cubicBezTo>
                    <a:pt x="1690" y="4479"/>
                    <a:pt x="1702" y="4482"/>
                    <a:pt x="1714" y="4482"/>
                  </a:cubicBezTo>
                  <a:cubicBezTo>
                    <a:pt x="1738" y="4482"/>
                    <a:pt x="1761" y="4470"/>
                    <a:pt x="1785" y="4470"/>
                  </a:cubicBezTo>
                  <a:cubicBezTo>
                    <a:pt x="1803" y="4470"/>
                    <a:pt x="1830" y="4434"/>
                    <a:pt x="1848" y="4416"/>
                  </a:cubicBezTo>
                  <a:cubicBezTo>
                    <a:pt x="1883" y="4381"/>
                    <a:pt x="1839" y="4336"/>
                    <a:pt x="1865" y="4309"/>
                  </a:cubicBezTo>
                  <a:cubicBezTo>
                    <a:pt x="1839" y="4282"/>
                    <a:pt x="1821" y="4256"/>
                    <a:pt x="1794" y="4238"/>
                  </a:cubicBezTo>
                  <a:cubicBezTo>
                    <a:pt x="1780" y="4224"/>
                    <a:pt x="1766" y="4219"/>
                    <a:pt x="1751" y="4219"/>
                  </a:cubicBezTo>
                  <a:close/>
                  <a:moveTo>
                    <a:pt x="11020" y="4076"/>
                  </a:moveTo>
                  <a:cubicBezTo>
                    <a:pt x="10998" y="4076"/>
                    <a:pt x="10976" y="4079"/>
                    <a:pt x="10956" y="4086"/>
                  </a:cubicBezTo>
                  <a:cubicBezTo>
                    <a:pt x="10938" y="4095"/>
                    <a:pt x="10849" y="4175"/>
                    <a:pt x="10840" y="4202"/>
                  </a:cubicBezTo>
                  <a:cubicBezTo>
                    <a:pt x="10831" y="4256"/>
                    <a:pt x="10813" y="4309"/>
                    <a:pt x="10831" y="4363"/>
                  </a:cubicBezTo>
                  <a:cubicBezTo>
                    <a:pt x="10849" y="4416"/>
                    <a:pt x="10903" y="4461"/>
                    <a:pt x="10947" y="4479"/>
                  </a:cubicBezTo>
                  <a:cubicBezTo>
                    <a:pt x="10975" y="4490"/>
                    <a:pt x="11009" y="4497"/>
                    <a:pt x="11044" y="4497"/>
                  </a:cubicBezTo>
                  <a:cubicBezTo>
                    <a:pt x="11066" y="4497"/>
                    <a:pt x="11087" y="4494"/>
                    <a:pt x="11108" y="4488"/>
                  </a:cubicBezTo>
                  <a:cubicBezTo>
                    <a:pt x="11134" y="4479"/>
                    <a:pt x="11215" y="4398"/>
                    <a:pt x="11224" y="4381"/>
                  </a:cubicBezTo>
                  <a:cubicBezTo>
                    <a:pt x="11233" y="4327"/>
                    <a:pt x="11242" y="4273"/>
                    <a:pt x="11233" y="4220"/>
                  </a:cubicBezTo>
                  <a:cubicBezTo>
                    <a:pt x="11215" y="4157"/>
                    <a:pt x="11161" y="4122"/>
                    <a:pt x="11117" y="4095"/>
                  </a:cubicBezTo>
                  <a:cubicBezTo>
                    <a:pt x="11089" y="4084"/>
                    <a:pt x="11055" y="4076"/>
                    <a:pt x="11020" y="4076"/>
                  </a:cubicBezTo>
                  <a:close/>
                  <a:moveTo>
                    <a:pt x="2990" y="4222"/>
                  </a:moveTo>
                  <a:cubicBezTo>
                    <a:pt x="2971" y="4222"/>
                    <a:pt x="2950" y="4228"/>
                    <a:pt x="2927" y="4238"/>
                  </a:cubicBezTo>
                  <a:cubicBezTo>
                    <a:pt x="2838" y="4273"/>
                    <a:pt x="2811" y="4336"/>
                    <a:pt x="2847" y="4416"/>
                  </a:cubicBezTo>
                  <a:cubicBezTo>
                    <a:pt x="2872" y="4473"/>
                    <a:pt x="2906" y="4503"/>
                    <a:pt x="2956" y="4503"/>
                  </a:cubicBezTo>
                  <a:cubicBezTo>
                    <a:pt x="2976" y="4503"/>
                    <a:pt x="2999" y="4498"/>
                    <a:pt x="3025" y="4488"/>
                  </a:cubicBezTo>
                  <a:cubicBezTo>
                    <a:pt x="3106" y="4461"/>
                    <a:pt x="3132" y="4398"/>
                    <a:pt x="3097" y="4318"/>
                  </a:cubicBezTo>
                  <a:cubicBezTo>
                    <a:pt x="3071" y="4254"/>
                    <a:pt x="3037" y="4222"/>
                    <a:pt x="2990" y="4222"/>
                  </a:cubicBezTo>
                  <a:close/>
                  <a:moveTo>
                    <a:pt x="12272" y="4091"/>
                  </a:moveTo>
                  <a:cubicBezTo>
                    <a:pt x="12245" y="4091"/>
                    <a:pt x="12218" y="4095"/>
                    <a:pt x="12187" y="4104"/>
                  </a:cubicBezTo>
                  <a:cubicBezTo>
                    <a:pt x="12134" y="4131"/>
                    <a:pt x="12098" y="4166"/>
                    <a:pt x="12080" y="4220"/>
                  </a:cubicBezTo>
                  <a:cubicBezTo>
                    <a:pt x="12053" y="4273"/>
                    <a:pt x="12044" y="4327"/>
                    <a:pt x="12071" y="4381"/>
                  </a:cubicBezTo>
                  <a:cubicBezTo>
                    <a:pt x="12098" y="4443"/>
                    <a:pt x="12134" y="4479"/>
                    <a:pt x="12187" y="4496"/>
                  </a:cubicBezTo>
                  <a:cubicBezTo>
                    <a:pt x="12223" y="4512"/>
                    <a:pt x="12254" y="4522"/>
                    <a:pt x="12283" y="4522"/>
                  </a:cubicBezTo>
                  <a:cubicBezTo>
                    <a:pt x="12304" y="4522"/>
                    <a:pt x="12325" y="4517"/>
                    <a:pt x="12348" y="4505"/>
                  </a:cubicBezTo>
                  <a:cubicBezTo>
                    <a:pt x="12428" y="4470"/>
                    <a:pt x="12437" y="4461"/>
                    <a:pt x="12464" y="4389"/>
                  </a:cubicBezTo>
                  <a:cubicBezTo>
                    <a:pt x="12490" y="4336"/>
                    <a:pt x="12499" y="4282"/>
                    <a:pt x="12473" y="4229"/>
                  </a:cubicBezTo>
                  <a:cubicBezTo>
                    <a:pt x="12446" y="4166"/>
                    <a:pt x="12410" y="4131"/>
                    <a:pt x="12357" y="4104"/>
                  </a:cubicBezTo>
                  <a:cubicBezTo>
                    <a:pt x="12325" y="4095"/>
                    <a:pt x="12299" y="4091"/>
                    <a:pt x="12272" y="4091"/>
                  </a:cubicBezTo>
                  <a:close/>
                  <a:moveTo>
                    <a:pt x="4211" y="4236"/>
                  </a:moveTo>
                  <a:cubicBezTo>
                    <a:pt x="4188" y="4236"/>
                    <a:pt x="4161" y="4242"/>
                    <a:pt x="4140" y="4247"/>
                  </a:cubicBezTo>
                  <a:cubicBezTo>
                    <a:pt x="4096" y="4247"/>
                    <a:pt x="4078" y="4300"/>
                    <a:pt x="4051" y="4327"/>
                  </a:cubicBezTo>
                  <a:cubicBezTo>
                    <a:pt x="4033" y="4354"/>
                    <a:pt x="4051" y="4407"/>
                    <a:pt x="4042" y="4443"/>
                  </a:cubicBezTo>
                  <a:cubicBezTo>
                    <a:pt x="4078" y="4479"/>
                    <a:pt x="4096" y="4514"/>
                    <a:pt x="4131" y="4523"/>
                  </a:cubicBezTo>
                  <a:cubicBezTo>
                    <a:pt x="4153" y="4534"/>
                    <a:pt x="4179" y="4542"/>
                    <a:pt x="4206" y="4542"/>
                  </a:cubicBezTo>
                  <a:cubicBezTo>
                    <a:pt x="4222" y="4542"/>
                    <a:pt x="4239" y="4539"/>
                    <a:pt x="4256" y="4532"/>
                  </a:cubicBezTo>
                  <a:cubicBezTo>
                    <a:pt x="4292" y="4514"/>
                    <a:pt x="4319" y="4479"/>
                    <a:pt x="4337" y="4452"/>
                  </a:cubicBezTo>
                  <a:cubicBezTo>
                    <a:pt x="4354" y="4425"/>
                    <a:pt x="4346" y="4372"/>
                    <a:pt x="4337" y="4336"/>
                  </a:cubicBezTo>
                  <a:cubicBezTo>
                    <a:pt x="4337" y="4291"/>
                    <a:pt x="4292" y="4265"/>
                    <a:pt x="4256" y="4247"/>
                  </a:cubicBezTo>
                  <a:cubicBezTo>
                    <a:pt x="4245" y="4239"/>
                    <a:pt x="4229" y="4236"/>
                    <a:pt x="4211" y="4236"/>
                  </a:cubicBezTo>
                  <a:close/>
                  <a:moveTo>
                    <a:pt x="13423" y="4128"/>
                  </a:moveTo>
                  <a:cubicBezTo>
                    <a:pt x="13416" y="4128"/>
                    <a:pt x="13409" y="4135"/>
                    <a:pt x="13400" y="4149"/>
                  </a:cubicBezTo>
                  <a:cubicBezTo>
                    <a:pt x="13383" y="4166"/>
                    <a:pt x="13356" y="4175"/>
                    <a:pt x="13338" y="4193"/>
                  </a:cubicBezTo>
                  <a:cubicBezTo>
                    <a:pt x="13284" y="4247"/>
                    <a:pt x="13258" y="4309"/>
                    <a:pt x="13293" y="4389"/>
                  </a:cubicBezTo>
                  <a:cubicBezTo>
                    <a:pt x="13267" y="4443"/>
                    <a:pt x="13320" y="4461"/>
                    <a:pt x="13338" y="4496"/>
                  </a:cubicBezTo>
                  <a:cubicBezTo>
                    <a:pt x="13356" y="4532"/>
                    <a:pt x="13400" y="4559"/>
                    <a:pt x="13445" y="4559"/>
                  </a:cubicBezTo>
                  <a:cubicBezTo>
                    <a:pt x="13460" y="4562"/>
                    <a:pt x="13475" y="4563"/>
                    <a:pt x="13490" y="4563"/>
                  </a:cubicBezTo>
                  <a:cubicBezTo>
                    <a:pt x="13520" y="4563"/>
                    <a:pt x="13552" y="4559"/>
                    <a:pt x="13588" y="4559"/>
                  </a:cubicBezTo>
                  <a:cubicBezTo>
                    <a:pt x="13588" y="4559"/>
                    <a:pt x="13597" y="4541"/>
                    <a:pt x="13597" y="4532"/>
                  </a:cubicBezTo>
                  <a:cubicBezTo>
                    <a:pt x="13570" y="4470"/>
                    <a:pt x="13543" y="4398"/>
                    <a:pt x="13516" y="4336"/>
                  </a:cubicBezTo>
                  <a:cubicBezTo>
                    <a:pt x="13490" y="4273"/>
                    <a:pt x="13463" y="4211"/>
                    <a:pt x="13445" y="4149"/>
                  </a:cubicBezTo>
                  <a:cubicBezTo>
                    <a:pt x="13436" y="4135"/>
                    <a:pt x="13429" y="4128"/>
                    <a:pt x="13423" y="4128"/>
                  </a:cubicBezTo>
                  <a:close/>
                  <a:moveTo>
                    <a:pt x="5417" y="4251"/>
                  </a:moveTo>
                  <a:cubicBezTo>
                    <a:pt x="5398" y="4251"/>
                    <a:pt x="5380" y="4256"/>
                    <a:pt x="5363" y="4265"/>
                  </a:cubicBezTo>
                  <a:cubicBezTo>
                    <a:pt x="5318" y="4282"/>
                    <a:pt x="5291" y="4300"/>
                    <a:pt x="5273" y="4345"/>
                  </a:cubicBezTo>
                  <a:cubicBezTo>
                    <a:pt x="5255" y="4381"/>
                    <a:pt x="5247" y="4416"/>
                    <a:pt x="5273" y="4461"/>
                  </a:cubicBezTo>
                  <a:cubicBezTo>
                    <a:pt x="5291" y="4496"/>
                    <a:pt x="5300" y="4541"/>
                    <a:pt x="5354" y="4559"/>
                  </a:cubicBezTo>
                  <a:cubicBezTo>
                    <a:pt x="5379" y="4564"/>
                    <a:pt x="5399" y="4569"/>
                    <a:pt x="5420" y="4569"/>
                  </a:cubicBezTo>
                  <a:cubicBezTo>
                    <a:pt x="5435" y="4569"/>
                    <a:pt x="5451" y="4566"/>
                    <a:pt x="5470" y="4559"/>
                  </a:cubicBezTo>
                  <a:cubicBezTo>
                    <a:pt x="5505" y="4541"/>
                    <a:pt x="5550" y="4523"/>
                    <a:pt x="5568" y="4470"/>
                  </a:cubicBezTo>
                  <a:cubicBezTo>
                    <a:pt x="5577" y="4434"/>
                    <a:pt x="5594" y="4398"/>
                    <a:pt x="5559" y="4354"/>
                  </a:cubicBezTo>
                  <a:cubicBezTo>
                    <a:pt x="5559" y="4300"/>
                    <a:pt x="5523" y="4282"/>
                    <a:pt x="5479" y="4265"/>
                  </a:cubicBezTo>
                  <a:cubicBezTo>
                    <a:pt x="5456" y="4256"/>
                    <a:pt x="5436" y="4251"/>
                    <a:pt x="5417" y="4251"/>
                  </a:cubicBezTo>
                  <a:close/>
                  <a:moveTo>
                    <a:pt x="6639" y="4261"/>
                  </a:moveTo>
                  <a:cubicBezTo>
                    <a:pt x="6618" y="4261"/>
                    <a:pt x="6597" y="4265"/>
                    <a:pt x="6576" y="4273"/>
                  </a:cubicBezTo>
                  <a:cubicBezTo>
                    <a:pt x="6487" y="4309"/>
                    <a:pt x="6442" y="4407"/>
                    <a:pt x="6478" y="4496"/>
                  </a:cubicBezTo>
                  <a:cubicBezTo>
                    <a:pt x="6505" y="4565"/>
                    <a:pt x="6569" y="4607"/>
                    <a:pt x="6637" y="4607"/>
                  </a:cubicBezTo>
                  <a:cubicBezTo>
                    <a:pt x="6658" y="4607"/>
                    <a:pt x="6680" y="4603"/>
                    <a:pt x="6701" y="4595"/>
                  </a:cubicBezTo>
                  <a:cubicBezTo>
                    <a:pt x="6790" y="4559"/>
                    <a:pt x="6835" y="4452"/>
                    <a:pt x="6799" y="4372"/>
                  </a:cubicBezTo>
                  <a:cubicBezTo>
                    <a:pt x="6772" y="4303"/>
                    <a:pt x="6708" y="4261"/>
                    <a:pt x="6639" y="4261"/>
                  </a:cubicBezTo>
                  <a:close/>
                  <a:moveTo>
                    <a:pt x="7879" y="4273"/>
                  </a:moveTo>
                  <a:cubicBezTo>
                    <a:pt x="7855" y="4273"/>
                    <a:pt x="7828" y="4279"/>
                    <a:pt x="7798" y="4291"/>
                  </a:cubicBezTo>
                  <a:cubicBezTo>
                    <a:pt x="7691" y="4336"/>
                    <a:pt x="7655" y="4407"/>
                    <a:pt x="7691" y="4514"/>
                  </a:cubicBezTo>
                  <a:cubicBezTo>
                    <a:pt x="7730" y="4598"/>
                    <a:pt x="7778" y="4640"/>
                    <a:pt x="7838" y="4640"/>
                  </a:cubicBezTo>
                  <a:cubicBezTo>
                    <a:pt x="7862" y="4640"/>
                    <a:pt x="7887" y="4634"/>
                    <a:pt x="7914" y="4621"/>
                  </a:cubicBezTo>
                  <a:cubicBezTo>
                    <a:pt x="8030" y="4577"/>
                    <a:pt x="8066" y="4505"/>
                    <a:pt x="8021" y="4398"/>
                  </a:cubicBezTo>
                  <a:cubicBezTo>
                    <a:pt x="7989" y="4315"/>
                    <a:pt x="7943" y="4273"/>
                    <a:pt x="7879" y="4273"/>
                  </a:cubicBezTo>
                  <a:close/>
                  <a:moveTo>
                    <a:pt x="1012" y="4442"/>
                  </a:moveTo>
                  <a:cubicBezTo>
                    <a:pt x="996" y="4442"/>
                    <a:pt x="980" y="4445"/>
                    <a:pt x="964" y="4452"/>
                  </a:cubicBezTo>
                  <a:cubicBezTo>
                    <a:pt x="893" y="4479"/>
                    <a:pt x="875" y="4541"/>
                    <a:pt x="902" y="4604"/>
                  </a:cubicBezTo>
                  <a:cubicBezTo>
                    <a:pt x="922" y="4657"/>
                    <a:pt x="957" y="4685"/>
                    <a:pt x="1003" y="4685"/>
                  </a:cubicBezTo>
                  <a:cubicBezTo>
                    <a:pt x="1018" y="4685"/>
                    <a:pt x="1035" y="4682"/>
                    <a:pt x="1054" y="4675"/>
                  </a:cubicBezTo>
                  <a:cubicBezTo>
                    <a:pt x="1116" y="4648"/>
                    <a:pt x="1143" y="4586"/>
                    <a:pt x="1116" y="4523"/>
                  </a:cubicBezTo>
                  <a:cubicBezTo>
                    <a:pt x="1096" y="4470"/>
                    <a:pt x="1056" y="4442"/>
                    <a:pt x="1012" y="4442"/>
                  </a:cubicBezTo>
                  <a:close/>
                  <a:moveTo>
                    <a:pt x="9090" y="4306"/>
                  </a:moveTo>
                  <a:cubicBezTo>
                    <a:pt x="9066" y="4306"/>
                    <a:pt x="9043" y="4310"/>
                    <a:pt x="9020" y="4318"/>
                  </a:cubicBezTo>
                  <a:cubicBezTo>
                    <a:pt x="8913" y="4363"/>
                    <a:pt x="8869" y="4479"/>
                    <a:pt x="8913" y="4568"/>
                  </a:cubicBezTo>
                  <a:cubicBezTo>
                    <a:pt x="8940" y="4642"/>
                    <a:pt x="9008" y="4691"/>
                    <a:pt x="9086" y="4691"/>
                  </a:cubicBezTo>
                  <a:cubicBezTo>
                    <a:pt x="9111" y="4691"/>
                    <a:pt x="9137" y="4686"/>
                    <a:pt x="9163" y="4675"/>
                  </a:cubicBezTo>
                  <a:cubicBezTo>
                    <a:pt x="9261" y="4630"/>
                    <a:pt x="9306" y="4532"/>
                    <a:pt x="9270" y="4425"/>
                  </a:cubicBezTo>
                  <a:cubicBezTo>
                    <a:pt x="9243" y="4350"/>
                    <a:pt x="9168" y="4306"/>
                    <a:pt x="9090" y="4306"/>
                  </a:cubicBezTo>
                  <a:close/>
                  <a:moveTo>
                    <a:pt x="10317" y="4323"/>
                  </a:moveTo>
                  <a:cubicBezTo>
                    <a:pt x="10294" y="4323"/>
                    <a:pt x="10269" y="4327"/>
                    <a:pt x="10242" y="4336"/>
                  </a:cubicBezTo>
                  <a:cubicBezTo>
                    <a:pt x="10126" y="4389"/>
                    <a:pt x="10082" y="4479"/>
                    <a:pt x="10135" y="4595"/>
                  </a:cubicBezTo>
                  <a:cubicBezTo>
                    <a:pt x="10168" y="4674"/>
                    <a:pt x="10226" y="4719"/>
                    <a:pt x="10300" y="4719"/>
                  </a:cubicBezTo>
                  <a:cubicBezTo>
                    <a:pt x="10327" y="4719"/>
                    <a:pt x="10355" y="4713"/>
                    <a:pt x="10385" y="4702"/>
                  </a:cubicBezTo>
                  <a:cubicBezTo>
                    <a:pt x="10492" y="4657"/>
                    <a:pt x="10537" y="4559"/>
                    <a:pt x="10492" y="4452"/>
                  </a:cubicBezTo>
                  <a:cubicBezTo>
                    <a:pt x="10474" y="4398"/>
                    <a:pt x="10448" y="4354"/>
                    <a:pt x="10385" y="4336"/>
                  </a:cubicBezTo>
                  <a:cubicBezTo>
                    <a:pt x="10363" y="4327"/>
                    <a:pt x="10340" y="4323"/>
                    <a:pt x="10317" y="4323"/>
                  </a:cubicBezTo>
                  <a:close/>
                  <a:moveTo>
                    <a:pt x="2215" y="4452"/>
                  </a:moveTo>
                  <a:cubicBezTo>
                    <a:pt x="2199" y="4452"/>
                    <a:pt x="2183" y="4455"/>
                    <a:pt x="2169" y="4461"/>
                  </a:cubicBezTo>
                  <a:cubicBezTo>
                    <a:pt x="2115" y="4488"/>
                    <a:pt x="2080" y="4577"/>
                    <a:pt x="2106" y="4639"/>
                  </a:cubicBezTo>
                  <a:cubicBezTo>
                    <a:pt x="2127" y="4687"/>
                    <a:pt x="2190" y="4720"/>
                    <a:pt x="2242" y="4720"/>
                  </a:cubicBezTo>
                  <a:cubicBezTo>
                    <a:pt x="2258" y="4720"/>
                    <a:pt x="2273" y="4717"/>
                    <a:pt x="2285" y="4711"/>
                  </a:cubicBezTo>
                  <a:cubicBezTo>
                    <a:pt x="2338" y="4684"/>
                    <a:pt x="2383" y="4586"/>
                    <a:pt x="2347" y="4532"/>
                  </a:cubicBezTo>
                  <a:cubicBezTo>
                    <a:pt x="2327" y="4484"/>
                    <a:pt x="2269" y="4452"/>
                    <a:pt x="2215" y="4452"/>
                  </a:cubicBezTo>
                  <a:close/>
                  <a:moveTo>
                    <a:pt x="11531" y="4329"/>
                  </a:moveTo>
                  <a:cubicBezTo>
                    <a:pt x="11505" y="4329"/>
                    <a:pt x="11479" y="4334"/>
                    <a:pt x="11456" y="4345"/>
                  </a:cubicBezTo>
                  <a:cubicBezTo>
                    <a:pt x="11349" y="4389"/>
                    <a:pt x="11295" y="4505"/>
                    <a:pt x="11340" y="4621"/>
                  </a:cubicBezTo>
                  <a:cubicBezTo>
                    <a:pt x="11367" y="4703"/>
                    <a:pt x="11450" y="4753"/>
                    <a:pt x="11536" y="4753"/>
                  </a:cubicBezTo>
                  <a:cubicBezTo>
                    <a:pt x="11563" y="4753"/>
                    <a:pt x="11590" y="4748"/>
                    <a:pt x="11616" y="4737"/>
                  </a:cubicBezTo>
                  <a:cubicBezTo>
                    <a:pt x="11714" y="4693"/>
                    <a:pt x="11768" y="4577"/>
                    <a:pt x="11732" y="4470"/>
                  </a:cubicBezTo>
                  <a:cubicBezTo>
                    <a:pt x="11705" y="4381"/>
                    <a:pt x="11616" y="4329"/>
                    <a:pt x="11531" y="4329"/>
                  </a:cubicBezTo>
                  <a:close/>
                  <a:moveTo>
                    <a:pt x="3464" y="4461"/>
                  </a:moveTo>
                  <a:cubicBezTo>
                    <a:pt x="3428" y="4461"/>
                    <a:pt x="3401" y="4490"/>
                    <a:pt x="3373" y="4496"/>
                  </a:cubicBezTo>
                  <a:cubicBezTo>
                    <a:pt x="3346" y="4496"/>
                    <a:pt x="3329" y="4523"/>
                    <a:pt x="3320" y="4541"/>
                  </a:cubicBezTo>
                  <a:cubicBezTo>
                    <a:pt x="3302" y="4586"/>
                    <a:pt x="3302" y="4621"/>
                    <a:pt x="3320" y="4657"/>
                  </a:cubicBezTo>
                  <a:cubicBezTo>
                    <a:pt x="3329" y="4666"/>
                    <a:pt x="3329" y="4675"/>
                    <a:pt x="3329" y="4675"/>
                  </a:cubicBezTo>
                  <a:cubicBezTo>
                    <a:pt x="3337" y="4711"/>
                    <a:pt x="3364" y="4728"/>
                    <a:pt x="3391" y="4746"/>
                  </a:cubicBezTo>
                  <a:cubicBezTo>
                    <a:pt x="3412" y="4751"/>
                    <a:pt x="3429" y="4757"/>
                    <a:pt x="3446" y="4757"/>
                  </a:cubicBezTo>
                  <a:cubicBezTo>
                    <a:pt x="3458" y="4757"/>
                    <a:pt x="3469" y="4754"/>
                    <a:pt x="3480" y="4746"/>
                  </a:cubicBezTo>
                  <a:cubicBezTo>
                    <a:pt x="3498" y="4737"/>
                    <a:pt x="3516" y="4728"/>
                    <a:pt x="3525" y="4728"/>
                  </a:cubicBezTo>
                  <a:cubicBezTo>
                    <a:pt x="3587" y="4711"/>
                    <a:pt x="3596" y="4657"/>
                    <a:pt x="3596" y="4621"/>
                  </a:cubicBezTo>
                  <a:cubicBezTo>
                    <a:pt x="3596" y="4586"/>
                    <a:pt x="3569" y="4541"/>
                    <a:pt x="3552" y="4505"/>
                  </a:cubicBezTo>
                  <a:cubicBezTo>
                    <a:pt x="3543" y="4488"/>
                    <a:pt x="3516" y="4488"/>
                    <a:pt x="3498" y="4470"/>
                  </a:cubicBezTo>
                  <a:cubicBezTo>
                    <a:pt x="3486" y="4464"/>
                    <a:pt x="3475" y="4461"/>
                    <a:pt x="3464" y="4461"/>
                  </a:cubicBezTo>
                  <a:close/>
                  <a:moveTo>
                    <a:pt x="367" y="4764"/>
                  </a:moveTo>
                  <a:cubicBezTo>
                    <a:pt x="367" y="4764"/>
                    <a:pt x="367" y="4773"/>
                    <a:pt x="358" y="4773"/>
                  </a:cubicBezTo>
                  <a:cubicBezTo>
                    <a:pt x="367" y="4782"/>
                    <a:pt x="367" y="4782"/>
                    <a:pt x="367" y="4782"/>
                  </a:cubicBezTo>
                  <a:cubicBezTo>
                    <a:pt x="367" y="4782"/>
                    <a:pt x="376" y="4773"/>
                    <a:pt x="376" y="4773"/>
                  </a:cubicBezTo>
                  <a:cubicBezTo>
                    <a:pt x="376" y="4773"/>
                    <a:pt x="367" y="4764"/>
                    <a:pt x="367" y="4764"/>
                  </a:cubicBezTo>
                  <a:close/>
                  <a:moveTo>
                    <a:pt x="12750" y="4350"/>
                  </a:moveTo>
                  <a:cubicBezTo>
                    <a:pt x="12726" y="4350"/>
                    <a:pt x="12702" y="4355"/>
                    <a:pt x="12678" y="4363"/>
                  </a:cubicBezTo>
                  <a:cubicBezTo>
                    <a:pt x="12562" y="4416"/>
                    <a:pt x="12517" y="4532"/>
                    <a:pt x="12553" y="4639"/>
                  </a:cubicBezTo>
                  <a:cubicBezTo>
                    <a:pt x="12580" y="4702"/>
                    <a:pt x="12606" y="4737"/>
                    <a:pt x="12669" y="4764"/>
                  </a:cubicBezTo>
                  <a:cubicBezTo>
                    <a:pt x="12700" y="4774"/>
                    <a:pt x="12731" y="4785"/>
                    <a:pt x="12760" y="4785"/>
                  </a:cubicBezTo>
                  <a:cubicBezTo>
                    <a:pt x="12781" y="4785"/>
                    <a:pt x="12802" y="4779"/>
                    <a:pt x="12821" y="4764"/>
                  </a:cubicBezTo>
                  <a:cubicBezTo>
                    <a:pt x="12945" y="4720"/>
                    <a:pt x="12999" y="4604"/>
                    <a:pt x="12954" y="4496"/>
                  </a:cubicBezTo>
                  <a:cubicBezTo>
                    <a:pt x="12937" y="4434"/>
                    <a:pt x="12901" y="4398"/>
                    <a:pt x="12838" y="4372"/>
                  </a:cubicBezTo>
                  <a:cubicBezTo>
                    <a:pt x="12809" y="4357"/>
                    <a:pt x="12779" y="4350"/>
                    <a:pt x="12750" y="4350"/>
                  </a:cubicBezTo>
                  <a:close/>
                  <a:moveTo>
                    <a:pt x="4689" y="4492"/>
                  </a:moveTo>
                  <a:cubicBezTo>
                    <a:pt x="4668" y="4492"/>
                    <a:pt x="4645" y="4496"/>
                    <a:pt x="4622" y="4505"/>
                  </a:cubicBezTo>
                  <a:cubicBezTo>
                    <a:pt x="4533" y="4541"/>
                    <a:pt x="4497" y="4621"/>
                    <a:pt x="4533" y="4702"/>
                  </a:cubicBezTo>
                  <a:cubicBezTo>
                    <a:pt x="4559" y="4768"/>
                    <a:pt x="4610" y="4805"/>
                    <a:pt x="4671" y="4805"/>
                  </a:cubicBezTo>
                  <a:cubicBezTo>
                    <a:pt x="4693" y="4805"/>
                    <a:pt x="4715" y="4800"/>
                    <a:pt x="4738" y="4791"/>
                  </a:cubicBezTo>
                  <a:cubicBezTo>
                    <a:pt x="4818" y="4764"/>
                    <a:pt x="4854" y="4675"/>
                    <a:pt x="4827" y="4595"/>
                  </a:cubicBezTo>
                  <a:cubicBezTo>
                    <a:pt x="4801" y="4528"/>
                    <a:pt x="4750" y="4492"/>
                    <a:pt x="4689" y="4492"/>
                  </a:cubicBezTo>
                  <a:close/>
                  <a:moveTo>
                    <a:pt x="5891" y="4505"/>
                  </a:moveTo>
                  <a:cubicBezTo>
                    <a:pt x="5874" y="4505"/>
                    <a:pt x="5858" y="4508"/>
                    <a:pt x="5844" y="4514"/>
                  </a:cubicBezTo>
                  <a:cubicBezTo>
                    <a:pt x="5800" y="4523"/>
                    <a:pt x="5764" y="4568"/>
                    <a:pt x="5746" y="4604"/>
                  </a:cubicBezTo>
                  <a:cubicBezTo>
                    <a:pt x="5728" y="4639"/>
                    <a:pt x="5737" y="4693"/>
                    <a:pt x="5737" y="4737"/>
                  </a:cubicBezTo>
                  <a:cubicBezTo>
                    <a:pt x="5764" y="4764"/>
                    <a:pt x="5800" y="4809"/>
                    <a:pt x="5835" y="4827"/>
                  </a:cubicBezTo>
                  <a:cubicBezTo>
                    <a:pt x="5856" y="4837"/>
                    <a:pt x="5883" y="4841"/>
                    <a:pt x="5909" y="4841"/>
                  </a:cubicBezTo>
                  <a:cubicBezTo>
                    <a:pt x="5928" y="4841"/>
                    <a:pt x="5945" y="4839"/>
                    <a:pt x="5960" y="4835"/>
                  </a:cubicBezTo>
                  <a:cubicBezTo>
                    <a:pt x="5996" y="4818"/>
                    <a:pt x="6041" y="4782"/>
                    <a:pt x="6049" y="4746"/>
                  </a:cubicBezTo>
                  <a:cubicBezTo>
                    <a:pt x="6067" y="4711"/>
                    <a:pt x="6076" y="4657"/>
                    <a:pt x="6058" y="4612"/>
                  </a:cubicBezTo>
                  <a:cubicBezTo>
                    <a:pt x="6049" y="4577"/>
                    <a:pt x="6005" y="4541"/>
                    <a:pt x="5969" y="4523"/>
                  </a:cubicBezTo>
                  <a:cubicBezTo>
                    <a:pt x="5947" y="4512"/>
                    <a:pt x="5918" y="4505"/>
                    <a:pt x="5891" y="4505"/>
                  </a:cubicBezTo>
                  <a:close/>
                  <a:moveTo>
                    <a:pt x="367" y="4782"/>
                  </a:moveTo>
                  <a:lnTo>
                    <a:pt x="367" y="4782"/>
                  </a:lnTo>
                  <a:cubicBezTo>
                    <a:pt x="340" y="4800"/>
                    <a:pt x="340" y="4827"/>
                    <a:pt x="349" y="4853"/>
                  </a:cubicBezTo>
                  <a:cubicBezTo>
                    <a:pt x="376" y="4835"/>
                    <a:pt x="376" y="4809"/>
                    <a:pt x="367" y="4782"/>
                  </a:cubicBezTo>
                  <a:close/>
                  <a:moveTo>
                    <a:pt x="7122" y="4520"/>
                  </a:moveTo>
                  <a:cubicBezTo>
                    <a:pt x="7100" y="4520"/>
                    <a:pt x="7078" y="4524"/>
                    <a:pt x="7058" y="4532"/>
                  </a:cubicBezTo>
                  <a:cubicBezTo>
                    <a:pt x="6968" y="4568"/>
                    <a:pt x="6924" y="4675"/>
                    <a:pt x="6959" y="4764"/>
                  </a:cubicBezTo>
                  <a:cubicBezTo>
                    <a:pt x="6986" y="4830"/>
                    <a:pt x="7052" y="4867"/>
                    <a:pt x="7120" y="4867"/>
                  </a:cubicBezTo>
                  <a:cubicBezTo>
                    <a:pt x="7144" y="4867"/>
                    <a:pt x="7168" y="4863"/>
                    <a:pt x="7191" y="4853"/>
                  </a:cubicBezTo>
                  <a:cubicBezTo>
                    <a:pt x="7272" y="4818"/>
                    <a:pt x="7316" y="4720"/>
                    <a:pt x="7289" y="4630"/>
                  </a:cubicBezTo>
                  <a:cubicBezTo>
                    <a:pt x="7262" y="4562"/>
                    <a:pt x="7193" y="4520"/>
                    <a:pt x="7122" y="4520"/>
                  </a:cubicBezTo>
                  <a:close/>
                  <a:moveTo>
                    <a:pt x="340" y="4853"/>
                  </a:moveTo>
                  <a:cubicBezTo>
                    <a:pt x="340" y="4862"/>
                    <a:pt x="340" y="4862"/>
                    <a:pt x="340" y="4871"/>
                  </a:cubicBezTo>
                  <a:lnTo>
                    <a:pt x="349" y="4871"/>
                  </a:lnTo>
                  <a:cubicBezTo>
                    <a:pt x="349" y="4871"/>
                    <a:pt x="349" y="4862"/>
                    <a:pt x="358" y="4862"/>
                  </a:cubicBezTo>
                  <a:cubicBezTo>
                    <a:pt x="349" y="4862"/>
                    <a:pt x="349" y="4853"/>
                    <a:pt x="340" y="4853"/>
                  </a:cubicBezTo>
                  <a:close/>
                  <a:moveTo>
                    <a:pt x="8347" y="4532"/>
                  </a:moveTo>
                  <a:cubicBezTo>
                    <a:pt x="8320" y="4532"/>
                    <a:pt x="8293" y="4537"/>
                    <a:pt x="8271" y="4541"/>
                  </a:cubicBezTo>
                  <a:cubicBezTo>
                    <a:pt x="8235" y="4550"/>
                    <a:pt x="8208" y="4604"/>
                    <a:pt x="8182" y="4639"/>
                  </a:cubicBezTo>
                  <a:cubicBezTo>
                    <a:pt x="8146" y="4684"/>
                    <a:pt x="8173" y="4737"/>
                    <a:pt x="8164" y="4791"/>
                  </a:cubicBezTo>
                  <a:cubicBezTo>
                    <a:pt x="8199" y="4818"/>
                    <a:pt x="8217" y="4862"/>
                    <a:pt x="8262" y="4889"/>
                  </a:cubicBezTo>
                  <a:cubicBezTo>
                    <a:pt x="8281" y="4899"/>
                    <a:pt x="8300" y="4901"/>
                    <a:pt x="8319" y="4901"/>
                  </a:cubicBezTo>
                  <a:cubicBezTo>
                    <a:pt x="8345" y="4901"/>
                    <a:pt x="8371" y="4896"/>
                    <a:pt x="8398" y="4896"/>
                  </a:cubicBezTo>
                  <a:cubicBezTo>
                    <a:pt x="8406" y="4896"/>
                    <a:pt x="8414" y="4897"/>
                    <a:pt x="8422" y="4898"/>
                  </a:cubicBezTo>
                  <a:cubicBezTo>
                    <a:pt x="8449" y="4871"/>
                    <a:pt x="8485" y="4835"/>
                    <a:pt x="8512" y="4800"/>
                  </a:cubicBezTo>
                  <a:cubicBezTo>
                    <a:pt x="8538" y="4755"/>
                    <a:pt x="8512" y="4702"/>
                    <a:pt x="8530" y="4648"/>
                  </a:cubicBezTo>
                  <a:cubicBezTo>
                    <a:pt x="8494" y="4621"/>
                    <a:pt x="8467" y="4577"/>
                    <a:pt x="8422" y="4550"/>
                  </a:cubicBezTo>
                  <a:cubicBezTo>
                    <a:pt x="8400" y="4537"/>
                    <a:pt x="8373" y="4532"/>
                    <a:pt x="8347" y="4532"/>
                  </a:cubicBezTo>
                  <a:close/>
                  <a:moveTo>
                    <a:pt x="9565" y="4547"/>
                  </a:moveTo>
                  <a:cubicBezTo>
                    <a:pt x="9542" y="4547"/>
                    <a:pt x="9517" y="4551"/>
                    <a:pt x="9493" y="4559"/>
                  </a:cubicBezTo>
                  <a:cubicBezTo>
                    <a:pt x="9386" y="4604"/>
                    <a:pt x="9350" y="4720"/>
                    <a:pt x="9386" y="4818"/>
                  </a:cubicBezTo>
                  <a:cubicBezTo>
                    <a:pt x="9419" y="4890"/>
                    <a:pt x="9485" y="4933"/>
                    <a:pt x="9561" y="4933"/>
                  </a:cubicBezTo>
                  <a:cubicBezTo>
                    <a:pt x="9588" y="4933"/>
                    <a:pt x="9616" y="4928"/>
                    <a:pt x="9645" y="4916"/>
                  </a:cubicBezTo>
                  <a:cubicBezTo>
                    <a:pt x="9743" y="4871"/>
                    <a:pt x="9787" y="4782"/>
                    <a:pt x="9743" y="4675"/>
                  </a:cubicBezTo>
                  <a:cubicBezTo>
                    <a:pt x="9715" y="4592"/>
                    <a:pt x="9645" y="4547"/>
                    <a:pt x="9565" y="4547"/>
                  </a:cubicBezTo>
                  <a:close/>
                  <a:moveTo>
                    <a:pt x="1495" y="4709"/>
                  </a:moveTo>
                  <a:cubicBezTo>
                    <a:pt x="1479" y="4709"/>
                    <a:pt x="1463" y="4713"/>
                    <a:pt x="1446" y="4720"/>
                  </a:cubicBezTo>
                  <a:cubicBezTo>
                    <a:pt x="1384" y="4746"/>
                    <a:pt x="1357" y="4809"/>
                    <a:pt x="1384" y="4871"/>
                  </a:cubicBezTo>
                  <a:cubicBezTo>
                    <a:pt x="1404" y="4917"/>
                    <a:pt x="1443" y="4944"/>
                    <a:pt x="1487" y="4944"/>
                  </a:cubicBezTo>
                  <a:cubicBezTo>
                    <a:pt x="1503" y="4944"/>
                    <a:pt x="1519" y="4941"/>
                    <a:pt x="1535" y="4934"/>
                  </a:cubicBezTo>
                  <a:cubicBezTo>
                    <a:pt x="1598" y="4907"/>
                    <a:pt x="1625" y="4844"/>
                    <a:pt x="1598" y="4782"/>
                  </a:cubicBezTo>
                  <a:cubicBezTo>
                    <a:pt x="1578" y="4736"/>
                    <a:pt x="1539" y="4709"/>
                    <a:pt x="1495" y="4709"/>
                  </a:cubicBezTo>
                  <a:close/>
                  <a:moveTo>
                    <a:pt x="10760" y="4564"/>
                  </a:moveTo>
                  <a:cubicBezTo>
                    <a:pt x="10744" y="4564"/>
                    <a:pt x="10730" y="4565"/>
                    <a:pt x="10715" y="4568"/>
                  </a:cubicBezTo>
                  <a:cubicBezTo>
                    <a:pt x="10688" y="4586"/>
                    <a:pt x="10653" y="4595"/>
                    <a:pt x="10635" y="4621"/>
                  </a:cubicBezTo>
                  <a:cubicBezTo>
                    <a:pt x="10608" y="4657"/>
                    <a:pt x="10590" y="4702"/>
                    <a:pt x="10581" y="4746"/>
                  </a:cubicBezTo>
                  <a:cubicBezTo>
                    <a:pt x="10572" y="4773"/>
                    <a:pt x="10581" y="4809"/>
                    <a:pt x="10590" y="4844"/>
                  </a:cubicBezTo>
                  <a:cubicBezTo>
                    <a:pt x="10599" y="4862"/>
                    <a:pt x="10626" y="4898"/>
                    <a:pt x="10644" y="4916"/>
                  </a:cubicBezTo>
                  <a:cubicBezTo>
                    <a:pt x="10671" y="4943"/>
                    <a:pt x="10724" y="4951"/>
                    <a:pt x="10760" y="4969"/>
                  </a:cubicBezTo>
                  <a:cubicBezTo>
                    <a:pt x="10765" y="4972"/>
                    <a:pt x="10770" y="4973"/>
                    <a:pt x="10776" y="4973"/>
                  </a:cubicBezTo>
                  <a:cubicBezTo>
                    <a:pt x="10799" y="4973"/>
                    <a:pt x="10822" y="4953"/>
                    <a:pt x="10845" y="4953"/>
                  </a:cubicBezTo>
                  <a:cubicBezTo>
                    <a:pt x="10852" y="4953"/>
                    <a:pt x="10859" y="4955"/>
                    <a:pt x="10867" y="4960"/>
                  </a:cubicBezTo>
                  <a:cubicBezTo>
                    <a:pt x="10894" y="4943"/>
                    <a:pt x="10920" y="4934"/>
                    <a:pt x="10938" y="4907"/>
                  </a:cubicBezTo>
                  <a:cubicBezTo>
                    <a:pt x="10965" y="4871"/>
                    <a:pt x="10983" y="4827"/>
                    <a:pt x="10992" y="4782"/>
                  </a:cubicBezTo>
                  <a:cubicBezTo>
                    <a:pt x="11001" y="4746"/>
                    <a:pt x="10974" y="4720"/>
                    <a:pt x="10983" y="4684"/>
                  </a:cubicBezTo>
                  <a:cubicBezTo>
                    <a:pt x="10938" y="4666"/>
                    <a:pt x="10938" y="4604"/>
                    <a:pt x="10885" y="4586"/>
                  </a:cubicBezTo>
                  <a:cubicBezTo>
                    <a:pt x="10845" y="4573"/>
                    <a:pt x="10802" y="4564"/>
                    <a:pt x="10760" y="4564"/>
                  </a:cubicBezTo>
                  <a:close/>
                  <a:moveTo>
                    <a:pt x="2718" y="4712"/>
                  </a:moveTo>
                  <a:cubicBezTo>
                    <a:pt x="2696" y="4712"/>
                    <a:pt x="2675" y="4722"/>
                    <a:pt x="2651" y="4728"/>
                  </a:cubicBezTo>
                  <a:cubicBezTo>
                    <a:pt x="2606" y="4737"/>
                    <a:pt x="2606" y="4782"/>
                    <a:pt x="2588" y="4809"/>
                  </a:cubicBezTo>
                  <a:cubicBezTo>
                    <a:pt x="2570" y="4844"/>
                    <a:pt x="2579" y="4871"/>
                    <a:pt x="2588" y="4898"/>
                  </a:cubicBezTo>
                  <a:cubicBezTo>
                    <a:pt x="2597" y="4951"/>
                    <a:pt x="2633" y="4951"/>
                    <a:pt x="2668" y="4969"/>
                  </a:cubicBezTo>
                  <a:cubicBezTo>
                    <a:pt x="2688" y="4979"/>
                    <a:pt x="2705" y="4986"/>
                    <a:pt x="2722" y="4986"/>
                  </a:cubicBezTo>
                  <a:cubicBezTo>
                    <a:pt x="2736" y="4986"/>
                    <a:pt x="2750" y="4981"/>
                    <a:pt x="2767" y="4969"/>
                  </a:cubicBezTo>
                  <a:cubicBezTo>
                    <a:pt x="2820" y="4969"/>
                    <a:pt x="2820" y="4925"/>
                    <a:pt x="2838" y="4889"/>
                  </a:cubicBezTo>
                  <a:cubicBezTo>
                    <a:pt x="2856" y="4853"/>
                    <a:pt x="2847" y="4827"/>
                    <a:pt x="2838" y="4791"/>
                  </a:cubicBezTo>
                  <a:cubicBezTo>
                    <a:pt x="2820" y="4746"/>
                    <a:pt x="2784" y="4746"/>
                    <a:pt x="2749" y="4720"/>
                  </a:cubicBezTo>
                  <a:cubicBezTo>
                    <a:pt x="2738" y="4714"/>
                    <a:pt x="2727" y="4712"/>
                    <a:pt x="2718" y="4712"/>
                  </a:cubicBezTo>
                  <a:close/>
                  <a:moveTo>
                    <a:pt x="3952" y="4727"/>
                  </a:moveTo>
                  <a:cubicBezTo>
                    <a:pt x="3934" y="4727"/>
                    <a:pt x="3914" y="4730"/>
                    <a:pt x="3895" y="4730"/>
                  </a:cubicBezTo>
                  <a:cubicBezTo>
                    <a:pt x="3887" y="4730"/>
                    <a:pt x="3880" y="4730"/>
                    <a:pt x="3873" y="4728"/>
                  </a:cubicBezTo>
                  <a:cubicBezTo>
                    <a:pt x="3855" y="4764"/>
                    <a:pt x="3819" y="4773"/>
                    <a:pt x="3801" y="4818"/>
                  </a:cubicBezTo>
                  <a:cubicBezTo>
                    <a:pt x="3784" y="4853"/>
                    <a:pt x="3801" y="4889"/>
                    <a:pt x="3792" y="4934"/>
                  </a:cubicBezTo>
                  <a:cubicBezTo>
                    <a:pt x="3828" y="4943"/>
                    <a:pt x="3828" y="4978"/>
                    <a:pt x="3864" y="4996"/>
                  </a:cubicBezTo>
                  <a:cubicBezTo>
                    <a:pt x="3885" y="5012"/>
                    <a:pt x="3910" y="5015"/>
                    <a:pt x="3936" y="5015"/>
                  </a:cubicBezTo>
                  <a:cubicBezTo>
                    <a:pt x="3953" y="5015"/>
                    <a:pt x="3971" y="5014"/>
                    <a:pt x="3989" y="5014"/>
                  </a:cubicBezTo>
                  <a:cubicBezTo>
                    <a:pt x="4007" y="5014"/>
                    <a:pt x="4033" y="4969"/>
                    <a:pt x="4060" y="4951"/>
                  </a:cubicBezTo>
                  <a:cubicBezTo>
                    <a:pt x="4087" y="4907"/>
                    <a:pt x="4078" y="4862"/>
                    <a:pt x="4078" y="4818"/>
                  </a:cubicBezTo>
                  <a:cubicBezTo>
                    <a:pt x="4069" y="4791"/>
                    <a:pt x="4033" y="4773"/>
                    <a:pt x="4007" y="4746"/>
                  </a:cubicBezTo>
                  <a:cubicBezTo>
                    <a:pt x="3991" y="4731"/>
                    <a:pt x="3972" y="4727"/>
                    <a:pt x="3952" y="4727"/>
                  </a:cubicBezTo>
                  <a:close/>
                  <a:moveTo>
                    <a:pt x="12014" y="4591"/>
                  </a:moveTo>
                  <a:cubicBezTo>
                    <a:pt x="11984" y="4591"/>
                    <a:pt x="11955" y="4598"/>
                    <a:pt x="11928" y="4612"/>
                  </a:cubicBezTo>
                  <a:cubicBezTo>
                    <a:pt x="11830" y="4666"/>
                    <a:pt x="11777" y="4764"/>
                    <a:pt x="11821" y="4889"/>
                  </a:cubicBezTo>
                  <a:cubicBezTo>
                    <a:pt x="11854" y="4967"/>
                    <a:pt x="11934" y="5017"/>
                    <a:pt x="12017" y="5017"/>
                  </a:cubicBezTo>
                  <a:cubicBezTo>
                    <a:pt x="12048" y="5017"/>
                    <a:pt x="12078" y="5010"/>
                    <a:pt x="12107" y="4996"/>
                  </a:cubicBezTo>
                  <a:cubicBezTo>
                    <a:pt x="12205" y="4951"/>
                    <a:pt x="12259" y="4844"/>
                    <a:pt x="12214" y="4720"/>
                  </a:cubicBezTo>
                  <a:cubicBezTo>
                    <a:pt x="12181" y="4641"/>
                    <a:pt x="12096" y="4591"/>
                    <a:pt x="12014" y="4591"/>
                  </a:cubicBezTo>
                  <a:close/>
                  <a:moveTo>
                    <a:pt x="13245" y="4613"/>
                  </a:moveTo>
                  <a:cubicBezTo>
                    <a:pt x="13216" y="4613"/>
                    <a:pt x="13187" y="4619"/>
                    <a:pt x="13160" y="4630"/>
                  </a:cubicBezTo>
                  <a:cubicBezTo>
                    <a:pt x="13044" y="4675"/>
                    <a:pt x="12990" y="4800"/>
                    <a:pt x="13044" y="4907"/>
                  </a:cubicBezTo>
                  <a:cubicBezTo>
                    <a:pt x="13070" y="4986"/>
                    <a:pt x="13146" y="5046"/>
                    <a:pt x="13230" y="5046"/>
                  </a:cubicBezTo>
                  <a:cubicBezTo>
                    <a:pt x="13260" y="5046"/>
                    <a:pt x="13290" y="5039"/>
                    <a:pt x="13320" y="5023"/>
                  </a:cubicBezTo>
                  <a:cubicBezTo>
                    <a:pt x="13436" y="4987"/>
                    <a:pt x="13490" y="4862"/>
                    <a:pt x="13436" y="4737"/>
                  </a:cubicBezTo>
                  <a:cubicBezTo>
                    <a:pt x="13403" y="4658"/>
                    <a:pt x="13326" y="4613"/>
                    <a:pt x="13245" y="4613"/>
                  </a:cubicBezTo>
                  <a:close/>
                  <a:moveTo>
                    <a:pt x="5152" y="4738"/>
                  </a:moveTo>
                  <a:cubicBezTo>
                    <a:pt x="5133" y="4738"/>
                    <a:pt x="5114" y="4740"/>
                    <a:pt x="5095" y="4746"/>
                  </a:cubicBezTo>
                  <a:cubicBezTo>
                    <a:pt x="5015" y="4782"/>
                    <a:pt x="4979" y="4871"/>
                    <a:pt x="5015" y="4951"/>
                  </a:cubicBezTo>
                  <a:cubicBezTo>
                    <a:pt x="5041" y="5018"/>
                    <a:pt x="5092" y="5054"/>
                    <a:pt x="5153" y="5054"/>
                  </a:cubicBezTo>
                  <a:cubicBezTo>
                    <a:pt x="5174" y="5054"/>
                    <a:pt x="5197" y="5050"/>
                    <a:pt x="5220" y="5041"/>
                  </a:cubicBezTo>
                  <a:cubicBezTo>
                    <a:pt x="5300" y="5005"/>
                    <a:pt x="5336" y="4925"/>
                    <a:pt x="5300" y="4844"/>
                  </a:cubicBezTo>
                  <a:cubicBezTo>
                    <a:pt x="5272" y="4775"/>
                    <a:pt x="5217" y="4738"/>
                    <a:pt x="5152" y="4738"/>
                  </a:cubicBezTo>
                  <a:close/>
                  <a:moveTo>
                    <a:pt x="6398" y="4747"/>
                  </a:moveTo>
                  <a:cubicBezTo>
                    <a:pt x="6369" y="4747"/>
                    <a:pt x="6341" y="4755"/>
                    <a:pt x="6317" y="4755"/>
                  </a:cubicBezTo>
                  <a:cubicBezTo>
                    <a:pt x="6228" y="4791"/>
                    <a:pt x="6183" y="4907"/>
                    <a:pt x="6219" y="4987"/>
                  </a:cubicBezTo>
                  <a:cubicBezTo>
                    <a:pt x="6245" y="5052"/>
                    <a:pt x="6314" y="5094"/>
                    <a:pt x="6381" y="5094"/>
                  </a:cubicBezTo>
                  <a:cubicBezTo>
                    <a:pt x="6405" y="5094"/>
                    <a:pt x="6429" y="5088"/>
                    <a:pt x="6451" y="5076"/>
                  </a:cubicBezTo>
                  <a:cubicBezTo>
                    <a:pt x="6487" y="5050"/>
                    <a:pt x="6522" y="5023"/>
                    <a:pt x="6540" y="4978"/>
                  </a:cubicBezTo>
                  <a:cubicBezTo>
                    <a:pt x="6549" y="4934"/>
                    <a:pt x="6549" y="4889"/>
                    <a:pt x="6540" y="4853"/>
                  </a:cubicBezTo>
                  <a:cubicBezTo>
                    <a:pt x="6522" y="4809"/>
                    <a:pt x="6487" y="4782"/>
                    <a:pt x="6442" y="4755"/>
                  </a:cubicBezTo>
                  <a:cubicBezTo>
                    <a:pt x="6427" y="4749"/>
                    <a:pt x="6412" y="4747"/>
                    <a:pt x="6398" y="4747"/>
                  </a:cubicBezTo>
                  <a:close/>
                  <a:moveTo>
                    <a:pt x="7598" y="4777"/>
                  </a:moveTo>
                  <a:cubicBezTo>
                    <a:pt x="7580" y="4777"/>
                    <a:pt x="7560" y="4780"/>
                    <a:pt x="7539" y="4791"/>
                  </a:cubicBezTo>
                  <a:cubicBezTo>
                    <a:pt x="7495" y="4818"/>
                    <a:pt x="7450" y="4844"/>
                    <a:pt x="7441" y="4889"/>
                  </a:cubicBezTo>
                  <a:cubicBezTo>
                    <a:pt x="7423" y="4925"/>
                    <a:pt x="7405" y="4978"/>
                    <a:pt x="7450" y="5023"/>
                  </a:cubicBezTo>
                  <a:cubicBezTo>
                    <a:pt x="7450" y="5076"/>
                    <a:pt x="7495" y="5103"/>
                    <a:pt x="7530" y="5121"/>
                  </a:cubicBezTo>
                  <a:cubicBezTo>
                    <a:pt x="7553" y="5130"/>
                    <a:pt x="7575" y="5134"/>
                    <a:pt x="7598" y="5134"/>
                  </a:cubicBezTo>
                  <a:cubicBezTo>
                    <a:pt x="7622" y="5134"/>
                    <a:pt x="7646" y="5130"/>
                    <a:pt x="7673" y="5121"/>
                  </a:cubicBezTo>
                  <a:cubicBezTo>
                    <a:pt x="7727" y="5103"/>
                    <a:pt x="7753" y="5067"/>
                    <a:pt x="7771" y="5032"/>
                  </a:cubicBezTo>
                  <a:cubicBezTo>
                    <a:pt x="7789" y="4996"/>
                    <a:pt x="7798" y="4943"/>
                    <a:pt x="7771" y="4898"/>
                  </a:cubicBezTo>
                  <a:cubicBezTo>
                    <a:pt x="7744" y="4853"/>
                    <a:pt x="7718" y="4809"/>
                    <a:pt x="7673" y="4791"/>
                  </a:cubicBezTo>
                  <a:cubicBezTo>
                    <a:pt x="7651" y="4785"/>
                    <a:pt x="7626" y="4777"/>
                    <a:pt x="7598" y="4777"/>
                  </a:cubicBezTo>
                  <a:close/>
                  <a:moveTo>
                    <a:pt x="750" y="4931"/>
                  </a:moveTo>
                  <a:cubicBezTo>
                    <a:pt x="734" y="4931"/>
                    <a:pt x="719" y="4935"/>
                    <a:pt x="706" y="4943"/>
                  </a:cubicBezTo>
                  <a:cubicBezTo>
                    <a:pt x="634" y="4969"/>
                    <a:pt x="617" y="5032"/>
                    <a:pt x="634" y="5085"/>
                  </a:cubicBezTo>
                  <a:cubicBezTo>
                    <a:pt x="662" y="5140"/>
                    <a:pt x="705" y="5163"/>
                    <a:pt x="747" y="5163"/>
                  </a:cubicBezTo>
                  <a:cubicBezTo>
                    <a:pt x="760" y="5163"/>
                    <a:pt x="773" y="5161"/>
                    <a:pt x="786" y="5157"/>
                  </a:cubicBezTo>
                  <a:cubicBezTo>
                    <a:pt x="857" y="5130"/>
                    <a:pt x="875" y="5059"/>
                    <a:pt x="848" y="5005"/>
                  </a:cubicBezTo>
                  <a:cubicBezTo>
                    <a:pt x="830" y="4954"/>
                    <a:pt x="788" y="4931"/>
                    <a:pt x="750" y="4931"/>
                  </a:cubicBezTo>
                  <a:close/>
                  <a:moveTo>
                    <a:pt x="8812" y="4793"/>
                  </a:moveTo>
                  <a:cubicBezTo>
                    <a:pt x="8794" y="4793"/>
                    <a:pt x="8777" y="4795"/>
                    <a:pt x="8761" y="4800"/>
                  </a:cubicBezTo>
                  <a:cubicBezTo>
                    <a:pt x="8672" y="4827"/>
                    <a:pt x="8619" y="4960"/>
                    <a:pt x="8645" y="5050"/>
                  </a:cubicBezTo>
                  <a:cubicBezTo>
                    <a:pt x="8675" y="5117"/>
                    <a:pt x="8768" y="5172"/>
                    <a:pt x="8850" y="5172"/>
                  </a:cubicBezTo>
                  <a:cubicBezTo>
                    <a:pt x="8866" y="5172"/>
                    <a:pt x="8881" y="5170"/>
                    <a:pt x="8895" y="5166"/>
                  </a:cubicBezTo>
                  <a:cubicBezTo>
                    <a:pt x="8984" y="5130"/>
                    <a:pt x="9038" y="4996"/>
                    <a:pt x="9011" y="4907"/>
                  </a:cubicBezTo>
                  <a:cubicBezTo>
                    <a:pt x="8982" y="4841"/>
                    <a:pt x="8892" y="4793"/>
                    <a:pt x="8812" y="4793"/>
                  </a:cubicBezTo>
                  <a:close/>
                  <a:moveTo>
                    <a:pt x="1946" y="4939"/>
                  </a:moveTo>
                  <a:cubicBezTo>
                    <a:pt x="1936" y="4939"/>
                    <a:pt x="1927" y="4940"/>
                    <a:pt x="1919" y="4943"/>
                  </a:cubicBezTo>
                  <a:cubicBezTo>
                    <a:pt x="1892" y="4951"/>
                    <a:pt x="1874" y="4987"/>
                    <a:pt x="1848" y="5014"/>
                  </a:cubicBezTo>
                  <a:cubicBezTo>
                    <a:pt x="1821" y="5041"/>
                    <a:pt x="1848" y="5085"/>
                    <a:pt x="1839" y="5121"/>
                  </a:cubicBezTo>
                  <a:cubicBezTo>
                    <a:pt x="1865" y="5139"/>
                    <a:pt x="1874" y="5174"/>
                    <a:pt x="1910" y="5192"/>
                  </a:cubicBezTo>
                  <a:cubicBezTo>
                    <a:pt x="1919" y="5197"/>
                    <a:pt x="1929" y="5199"/>
                    <a:pt x="1938" y="5199"/>
                  </a:cubicBezTo>
                  <a:cubicBezTo>
                    <a:pt x="1959" y="5199"/>
                    <a:pt x="1980" y="5190"/>
                    <a:pt x="2001" y="5190"/>
                  </a:cubicBezTo>
                  <a:cubicBezTo>
                    <a:pt x="2006" y="5190"/>
                    <a:pt x="2012" y="5191"/>
                    <a:pt x="2017" y="5192"/>
                  </a:cubicBezTo>
                  <a:cubicBezTo>
                    <a:pt x="2035" y="5157"/>
                    <a:pt x="2080" y="5157"/>
                    <a:pt x="2089" y="5112"/>
                  </a:cubicBezTo>
                  <a:cubicBezTo>
                    <a:pt x="2097" y="5076"/>
                    <a:pt x="2089" y="5050"/>
                    <a:pt x="2089" y="5014"/>
                  </a:cubicBezTo>
                  <a:cubicBezTo>
                    <a:pt x="2080" y="4987"/>
                    <a:pt x="2044" y="4969"/>
                    <a:pt x="2017" y="4951"/>
                  </a:cubicBezTo>
                  <a:cubicBezTo>
                    <a:pt x="1998" y="4945"/>
                    <a:pt x="1970" y="4939"/>
                    <a:pt x="1946" y="4939"/>
                  </a:cubicBezTo>
                  <a:close/>
                  <a:moveTo>
                    <a:pt x="10068" y="4808"/>
                  </a:moveTo>
                  <a:cubicBezTo>
                    <a:pt x="10042" y="4808"/>
                    <a:pt x="10013" y="4814"/>
                    <a:pt x="9984" y="4827"/>
                  </a:cubicBezTo>
                  <a:cubicBezTo>
                    <a:pt x="9868" y="4871"/>
                    <a:pt x="9823" y="4960"/>
                    <a:pt x="9868" y="5076"/>
                  </a:cubicBezTo>
                  <a:cubicBezTo>
                    <a:pt x="9901" y="5156"/>
                    <a:pt x="9963" y="5201"/>
                    <a:pt x="10037" y="5201"/>
                  </a:cubicBezTo>
                  <a:cubicBezTo>
                    <a:pt x="10062" y="5201"/>
                    <a:pt x="10090" y="5195"/>
                    <a:pt x="10117" y="5183"/>
                  </a:cubicBezTo>
                  <a:cubicBezTo>
                    <a:pt x="10171" y="5166"/>
                    <a:pt x="10216" y="5139"/>
                    <a:pt x="10233" y="5076"/>
                  </a:cubicBezTo>
                  <a:cubicBezTo>
                    <a:pt x="10251" y="5032"/>
                    <a:pt x="10251" y="4987"/>
                    <a:pt x="10233" y="4934"/>
                  </a:cubicBezTo>
                  <a:cubicBezTo>
                    <a:pt x="10195" y="4850"/>
                    <a:pt x="10138" y="4808"/>
                    <a:pt x="10068" y="4808"/>
                  </a:cubicBezTo>
                  <a:close/>
                  <a:moveTo>
                    <a:pt x="11261" y="4817"/>
                  </a:moveTo>
                  <a:cubicBezTo>
                    <a:pt x="11239" y="4817"/>
                    <a:pt x="11217" y="4820"/>
                    <a:pt x="11197" y="4827"/>
                  </a:cubicBezTo>
                  <a:cubicBezTo>
                    <a:pt x="11108" y="4853"/>
                    <a:pt x="11036" y="5005"/>
                    <a:pt x="11072" y="5103"/>
                  </a:cubicBezTo>
                  <a:cubicBezTo>
                    <a:pt x="11090" y="5157"/>
                    <a:pt x="11143" y="5192"/>
                    <a:pt x="11188" y="5219"/>
                  </a:cubicBezTo>
                  <a:cubicBezTo>
                    <a:pt x="11216" y="5230"/>
                    <a:pt x="11250" y="5238"/>
                    <a:pt x="11283" y="5238"/>
                  </a:cubicBezTo>
                  <a:cubicBezTo>
                    <a:pt x="11303" y="5238"/>
                    <a:pt x="11323" y="5235"/>
                    <a:pt x="11340" y="5228"/>
                  </a:cubicBezTo>
                  <a:cubicBezTo>
                    <a:pt x="11438" y="5201"/>
                    <a:pt x="11509" y="5041"/>
                    <a:pt x="11465" y="4943"/>
                  </a:cubicBezTo>
                  <a:cubicBezTo>
                    <a:pt x="11447" y="4898"/>
                    <a:pt x="11402" y="4862"/>
                    <a:pt x="11357" y="4835"/>
                  </a:cubicBezTo>
                  <a:cubicBezTo>
                    <a:pt x="11330" y="4824"/>
                    <a:pt x="11296" y="4817"/>
                    <a:pt x="11261" y="4817"/>
                  </a:cubicBezTo>
                  <a:close/>
                  <a:moveTo>
                    <a:pt x="3193" y="4970"/>
                  </a:moveTo>
                  <a:cubicBezTo>
                    <a:pt x="3179" y="4970"/>
                    <a:pt x="3165" y="4973"/>
                    <a:pt x="3150" y="4978"/>
                  </a:cubicBezTo>
                  <a:cubicBezTo>
                    <a:pt x="3079" y="5005"/>
                    <a:pt x="3034" y="5085"/>
                    <a:pt x="3070" y="5157"/>
                  </a:cubicBezTo>
                  <a:cubicBezTo>
                    <a:pt x="3090" y="5211"/>
                    <a:pt x="3141" y="5249"/>
                    <a:pt x="3192" y="5249"/>
                  </a:cubicBezTo>
                  <a:cubicBezTo>
                    <a:pt x="3208" y="5249"/>
                    <a:pt x="3224" y="5246"/>
                    <a:pt x="3239" y="5237"/>
                  </a:cubicBezTo>
                  <a:cubicBezTo>
                    <a:pt x="3320" y="5219"/>
                    <a:pt x="3355" y="5130"/>
                    <a:pt x="3320" y="5059"/>
                  </a:cubicBezTo>
                  <a:cubicBezTo>
                    <a:pt x="3298" y="5009"/>
                    <a:pt x="3249" y="4970"/>
                    <a:pt x="3193" y="4970"/>
                  </a:cubicBezTo>
                  <a:close/>
                  <a:moveTo>
                    <a:pt x="12496" y="4833"/>
                  </a:moveTo>
                  <a:cubicBezTo>
                    <a:pt x="12470" y="4833"/>
                    <a:pt x="12446" y="4840"/>
                    <a:pt x="12419" y="4853"/>
                  </a:cubicBezTo>
                  <a:cubicBezTo>
                    <a:pt x="12303" y="4898"/>
                    <a:pt x="12250" y="5014"/>
                    <a:pt x="12294" y="5121"/>
                  </a:cubicBezTo>
                  <a:cubicBezTo>
                    <a:pt x="12312" y="5183"/>
                    <a:pt x="12348" y="5219"/>
                    <a:pt x="12410" y="5246"/>
                  </a:cubicBezTo>
                  <a:cubicBezTo>
                    <a:pt x="12444" y="5257"/>
                    <a:pt x="12478" y="5268"/>
                    <a:pt x="12509" y="5268"/>
                  </a:cubicBezTo>
                  <a:cubicBezTo>
                    <a:pt x="12528" y="5268"/>
                    <a:pt x="12545" y="5265"/>
                    <a:pt x="12562" y="5255"/>
                  </a:cubicBezTo>
                  <a:cubicBezTo>
                    <a:pt x="12687" y="5201"/>
                    <a:pt x="12731" y="5085"/>
                    <a:pt x="12696" y="4978"/>
                  </a:cubicBezTo>
                  <a:cubicBezTo>
                    <a:pt x="12669" y="4916"/>
                    <a:pt x="12633" y="4880"/>
                    <a:pt x="12580" y="4853"/>
                  </a:cubicBezTo>
                  <a:cubicBezTo>
                    <a:pt x="12548" y="4840"/>
                    <a:pt x="12522" y="4833"/>
                    <a:pt x="12496" y="4833"/>
                  </a:cubicBezTo>
                  <a:close/>
                  <a:moveTo>
                    <a:pt x="4421" y="4985"/>
                  </a:moveTo>
                  <a:cubicBezTo>
                    <a:pt x="4401" y="4985"/>
                    <a:pt x="4381" y="4987"/>
                    <a:pt x="4363" y="4987"/>
                  </a:cubicBezTo>
                  <a:cubicBezTo>
                    <a:pt x="4328" y="5014"/>
                    <a:pt x="4283" y="5041"/>
                    <a:pt x="4274" y="5067"/>
                  </a:cubicBezTo>
                  <a:cubicBezTo>
                    <a:pt x="4265" y="5103"/>
                    <a:pt x="4256" y="5148"/>
                    <a:pt x="4274" y="5192"/>
                  </a:cubicBezTo>
                  <a:cubicBezTo>
                    <a:pt x="4292" y="5237"/>
                    <a:pt x="4328" y="5255"/>
                    <a:pt x="4354" y="5273"/>
                  </a:cubicBezTo>
                  <a:cubicBezTo>
                    <a:pt x="4368" y="5282"/>
                    <a:pt x="4388" y="5284"/>
                    <a:pt x="4409" y="5284"/>
                  </a:cubicBezTo>
                  <a:cubicBezTo>
                    <a:pt x="4430" y="5284"/>
                    <a:pt x="4453" y="5282"/>
                    <a:pt x="4470" y="5282"/>
                  </a:cubicBezTo>
                  <a:cubicBezTo>
                    <a:pt x="4515" y="5273"/>
                    <a:pt x="4542" y="5228"/>
                    <a:pt x="4560" y="5192"/>
                  </a:cubicBezTo>
                  <a:cubicBezTo>
                    <a:pt x="4577" y="5166"/>
                    <a:pt x="4569" y="5112"/>
                    <a:pt x="4560" y="5076"/>
                  </a:cubicBezTo>
                  <a:cubicBezTo>
                    <a:pt x="4542" y="5050"/>
                    <a:pt x="4515" y="5014"/>
                    <a:pt x="4479" y="4996"/>
                  </a:cubicBezTo>
                  <a:cubicBezTo>
                    <a:pt x="4462" y="4987"/>
                    <a:pt x="4441" y="4985"/>
                    <a:pt x="4421" y="4985"/>
                  </a:cubicBezTo>
                  <a:close/>
                  <a:moveTo>
                    <a:pt x="13696" y="4851"/>
                  </a:moveTo>
                  <a:cubicBezTo>
                    <a:pt x="13681" y="4851"/>
                    <a:pt x="13654" y="4864"/>
                    <a:pt x="13632" y="4871"/>
                  </a:cubicBezTo>
                  <a:cubicBezTo>
                    <a:pt x="13606" y="4889"/>
                    <a:pt x="13561" y="4898"/>
                    <a:pt x="13534" y="4943"/>
                  </a:cubicBezTo>
                  <a:cubicBezTo>
                    <a:pt x="13490" y="5014"/>
                    <a:pt x="13481" y="5076"/>
                    <a:pt x="13516" y="5157"/>
                  </a:cubicBezTo>
                  <a:cubicBezTo>
                    <a:pt x="13543" y="5183"/>
                    <a:pt x="13543" y="5228"/>
                    <a:pt x="13588" y="5255"/>
                  </a:cubicBezTo>
                  <a:cubicBezTo>
                    <a:pt x="13637" y="5279"/>
                    <a:pt x="13672" y="5293"/>
                    <a:pt x="13709" y="5293"/>
                  </a:cubicBezTo>
                  <a:cubicBezTo>
                    <a:pt x="13739" y="5293"/>
                    <a:pt x="13771" y="5284"/>
                    <a:pt x="13811" y="5264"/>
                  </a:cubicBezTo>
                  <a:cubicBezTo>
                    <a:pt x="13829" y="5255"/>
                    <a:pt x="13829" y="5246"/>
                    <a:pt x="13820" y="5228"/>
                  </a:cubicBezTo>
                  <a:cubicBezTo>
                    <a:pt x="13784" y="5148"/>
                    <a:pt x="13784" y="5059"/>
                    <a:pt x="13739" y="4978"/>
                  </a:cubicBezTo>
                  <a:cubicBezTo>
                    <a:pt x="13730" y="4969"/>
                    <a:pt x="13739" y="4951"/>
                    <a:pt x="13739" y="4934"/>
                  </a:cubicBezTo>
                  <a:cubicBezTo>
                    <a:pt x="13730" y="4907"/>
                    <a:pt x="13722" y="4871"/>
                    <a:pt x="13704" y="4853"/>
                  </a:cubicBezTo>
                  <a:cubicBezTo>
                    <a:pt x="13702" y="4852"/>
                    <a:pt x="13699" y="4851"/>
                    <a:pt x="13696" y="4851"/>
                  </a:cubicBezTo>
                  <a:close/>
                  <a:moveTo>
                    <a:pt x="5654" y="4995"/>
                  </a:moveTo>
                  <a:cubicBezTo>
                    <a:pt x="5630" y="4995"/>
                    <a:pt x="5608" y="5003"/>
                    <a:pt x="5586" y="5014"/>
                  </a:cubicBezTo>
                  <a:cubicBezTo>
                    <a:pt x="5541" y="5032"/>
                    <a:pt x="5505" y="5050"/>
                    <a:pt x="5487" y="5094"/>
                  </a:cubicBezTo>
                  <a:cubicBezTo>
                    <a:pt x="5470" y="5139"/>
                    <a:pt x="5479" y="5174"/>
                    <a:pt x="5496" y="5219"/>
                  </a:cubicBezTo>
                  <a:cubicBezTo>
                    <a:pt x="5514" y="5255"/>
                    <a:pt x="5532" y="5282"/>
                    <a:pt x="5577" y="5299"/>
                  </a:cubicBezTo>
                  <a:cubicBezTo>
                    <a:pt x="5599" y="5313"/>
                    <a:pt x="5619" y="5319"/>
                    <a:pt x="5639" y="5319"/>
                  </a:cubicBezTo>
                  <a:cubicBezTo>
                    <a:pt x="5659" y="5319"/>
                    <a:pt x="5679" y="5313"/>
                    <a:pt x="5702" y="5299"/>
                  </a:cubicBezTo>
                  <a:cubicBezTo>
                    <a:pt x="5746" y="5290"/>
                    <a:pt x="5764" y="5255"/>
                    <a:pt x="5782" y="5219"/>
                  </a:cubicBezTo>
                  <a:cubicBezTo>
                    <a:pt x="5809" y="5174"/>
                    <a:pt x="5800" y="5139"/>
                    <a:pt x="5782" y="5094"/>
                  </a:cubicBezTo>
                  <a:cubicBezTo>
                    <a:pt x="5764" y="5050"/>
                    <a:pt x="5737" y="5032"/>
                    <a:pt x="5702" y="5005"/>
                  </a:cubicBezTo>
                  <a:cubicBezTo>
                    <a:pt x="5685" y="4998"/>
                    <a:pt x="5669" y="4995"/>
                    <a:pt x="5654" y="4995"/>
                  </a:cubicBezTo>
                  <a:close/>
                  <a:moveTo>
                    <a:pt x="6862" y="5009"/>
                  </a:moveTo>
                  <a:cubicBezTo>
                    <a:pt x="6838" y="5009"/>
                    <a:pt x="6813" y="5013"/>
                    <a:pt x="6790" y="5023"/>
                  </a:cubicBezTo>
                  <a:cubicBezTo>
                    <a:pt x="6710" y="5059"/>
                    <a:pt x="6665" y="5166"/>
                    <a:pt x="6701" y="5246"/>
                  </a:cubicBezTo>
                  <a:cubicBezTo>
                    <a:pt x="6727" y="5311"/>
                    <a:pt x="6791" y="5353"/>
                    <a:pt x="6859" y="5353"/>
                  </a:cubicBezTo>
                  <a:cubicBezTo>
                    <a:pt x="6884" y="5353"/>
                    <a:pt x="6909" y="5347"/>
                    <a:pt x="6933" y="5335"/>
                  </a:cubicBezTo>
                  <a:cubicBezTo>
                    <a:pt x="7013" y="5299"/>
                    <a:pt x="7058" y="5192"/>
                    <a:pt x="7022" y="5103"/>
                  </a:cubicBezTo>
                  <a:cubicBezTo>
                    <a:pt x="6996" y="5044"/>
                    <a:pt x="6930" y="5009"/>
                    <a:pt x="6862" y="5009"/>
                  </a:cubicBezTo>
                  <a:close/>
                  <a:moveTo>
                    <a:pt x="8108" y="5020"/>
                  </a:moveTo>
                  <a:cubicBezTo>
                    <a:pt x="8082" y="5020"/>
                    <a:pt x="8053" y="5027"/>
                    <a:pt x="8021" y="5041"/>
                  </a:cubicBezTo>
                  <a:cubicBezTo>
                    <a:pt x="7905" y="5085"/>
                    <a:pt x="7878" y="5157"/>
                    <a:pt x="7923" y="5264"/>
                  </a:cubicBezTo>
                  <a:cubicBezTo>
                    <a:pt x="7954" y="5345"/>
                    <a:pt x="7998" y="5382"/>
                    <a:pt x="8059" y="5382"/>
                  </a:cubicBezTo>
                  <a:cubicBezTo>
                    <a:pt x="8085" y="5382"/>
                    <a:pt x="8114" y="5375"/>
                    <a:pt x="8146" y="5362"/>
                  </a:cubicBezTo>
                  <a:cubicBezTo>
                    <a:pt x="8253" y="5317"/>
                    <a:pt x="8289" y="5246"/>
                    <a:pt x="8244" y="5139"/>
                  </a:cubicBezTo>
                  <a:cubicBezTo>
                    <a:pt x="8213" y="5058"/>
                    <a:pt x="8169" y="5020"/>
                    <a:pt x="8108" y="5020"/>
                  </a:cubicBezTo>
                  <a:close/>
                  <a:moveTo>
                    <a:pt x="9289" y="5034"/>
                  </a:moveTo>
                  <a:cubicBezTo>
                    <a:pt x="9273" y="5034"/>
                    <a:pt x="9257" y="5036"/>
                    <a:pt x="9243" y="5041"/>
                  </a:cubicBezTo>
                  <a:cubicBezTo>
                    <a:pt x="9145" y="5076"/>
                    <a:pt x="9092" y="5201"/>
                    <a:pt x="9127" y="5290"/>
                  </a:cubicBezTo>
                  <a:cubicBezTo>
                    <a:pt x="9149" y="5362"/>
                    <a:pt x="9240" y="5417"/>
                    <a:pt x="9316" y="5417"/>
                  </a:cubicBezTo>
                  <a:cubicBezTo>
                    <a:pt x="9335" y="5417"/>
                    <a:pt x="9352" y="5413"/>
                    <a:pt x="9368" y="5406"/>
                  </a:cubicBezTo>
                  <a:cubicBezTo>
                    <a:pt x="9457" y="5371"/>
                    <a:pt x="9520" y="5246"/>
                    <a:pt x="9484" y="5157"/>
                  </a:cubicBezTo>
                  <a:cubicBezTo>
                    <a:pt x="9455" y="5083"/>
                    <a:pt x="9365" y="5034"/>
                    <a:pt x="9289" y="5034"/>
                  </a:cubicBezTo>
                  <a:close/>
                  <a:moveTo>
                    <a:pt x="1223" y="5196"/>
                  </a:moveTo>
                  <a:cubicBezTo>
                    <a:pt x="1211" y="5196"/>
                    <a:pt x="1199" y="5198"/>
                    <a:pt x="1187" y="5201"/>
                  </a:cubicBezTo>
                  <a:cubicBezTo>
                    <a:pt x="1125" y="5228"/>
                    <a:pt x="1098" y="5299"/>
                    <a:pt x="1116" y="5353"/>
                  </a:cubicBezTo>
                  <a:cubicBezTo>
                    <a:pt x="1137" y="5394"/>
                    <a:pt x="1183" y="5424"/>
                    <a:pt x="1228" y="5424"/>
                  </a:cubicBezTo>
                  <a:cubicBezTo>
                    <a:pt x="1242" y="5424"/>
                    <a:pt x="1255" y="5422"/>
                    <a:pt x="1268" y="5415"/>
                  </a:cubicBezTo>
                  <a:cubicBezTo>
                    <a:pt x="1330" y="5398"/>
                    <a:pt x="1357" y="5326"/>
                    <a:pt x="1330" y="5264"/>
                  </a:cubicBezTo>
                  <a:cubicBezTo>
                    <a:pt x="1316" y="5221"/>
                    <a:pt x="1268" y="5196"/>
                    <a:pt x="1223" y="5196"/>
                  </a:cubicBezTo>
                  <a:close/>
                  <a:moveTo>
                    <a:pt x="10540" y="5065"/>
                  </a:moveTo>
                  <a:cubicBezTo>
                    <a:pt x="10517" y="5065"/>
                    <a:pt x="10492" y="5072"/>
                    <a:pt x="10465" y="5085"/>
                  </a:cubicBezTo>
                  <a:cubicBezTo>
                    <a:pt x="10349" y="5130"/>
                    <a:pt x="10305" y="5228"/>
                    <a:pt x="10349" y="5335"/>
                  </a:cubicBezTo>
                  <a:cubicBezTo>
                    <a:pt x="10388" y="5418"/>
                    <a:pt x="10444" y="5465"/>
                    <a:pt x="10516" y="5465"/>
                  </a:cubicBezTo>
                  <a:cubicBezTo>
                    <a:pt x="10544" y="5465"/>
                    <a:pt x="10575" y="5457"/>
                    <a:pt x="10608" y="5442"/>
                  </a:cubicBezTo>
                  <a:cubicBezTo>
                    <a:pt x="10715" y="5398"/>
                    <a:pt x="10760" y="5308"/>
                    <a:pt x="10715" y="5192"/>
                  </a:cubicBezTo>
                  <a:cubicBezTo>
                    <a:pt x="10688" y="5139"/>
                    <a:pt x="10662" y="5103"/>
                    <a:pt x="10608" y="5085"/>
                  </a:cubicBezTo>
                  <a:cubicBezTo>
                    <a:pt x="10586" y="5072"/>
                    <a:pt x="10564" y="5065"/>
                    <a:pt x="10540" y="5065"/>
                  </a:cubicBezTo>
                  <a:close/>
                  <a:moveTo>
                    <a:pt x="2447" y="5201"/>
                  </a:moveTo>
                  <a:cubicBezTo>
                    <a:pt x="2431" y="5201"/>
                    <a:pt x="2415" y="5204"/>
                    <a:pt x="2401" y="5210"/>
                  </a:cubicBezTo>
                  <a:cubicBezTo>
                    <a:pt x="2347" y="5219"/>
                    <a:pt x="2294" y="5317"/>
                    <a:pt x="2320" y="5389"/>
                  </a:cubicBezTo>
                  <a:cubicBezTo>
                    <a:pt x="2342" y="5433"/>
                    <a:pt x="2407" y="5465"/>
                    <a:pt x="2464" y="5465"/>
                  </a:cubicBezTo>
                  <a:cubicBezTo>
                    <a:pt x="2476" y="5465"/>
                    <a:pt x="2488" y="5463"/>
                    <a:pt x="2499" y="5460"/>
                  </a:cubicBezTo>
                  <a:cubicBezTo>
                    <a:pt x="2552" y="5442"/>
                    <a:pt x="2597" y="5344"/>
                    <a:pt x="2579" y="5282"/>
                  </a:cubicBezTo>
                  <a:cubicBezTo>
                    <a:pt x="2559" y="5233"/>
                    <a:pt x="2501" y="5201"/>
                    <a:pt x="2447" y="5201"/>
                  </a:cubicBezTo>
                  <a:close/>
                  <a:moveTo>
                    <a:pt x="3685" y="5209"/>
                  </a:moveTo>
                  <a:cubicBezTo>
                    <a:pt x="3664" y="5209"/>
                    <a:pt x="3645" y="5217"/>
                    <a:pt x="3623" y="5228"/>
                  </a:cubicBezTo>
                  <a:cubicBezTo>
                    <a:pt x="3596" y="5237"/>
                    <a:pt x="3569" y="5246"/>
                    <a:pt x="3560" y="5264"/>
                  </a:cubicBezTo>
                  <a:cubicBezTo>
                    <a:pt x="3543" y="5290"/>
                    <a:pt x="3507" y="5326"/>
                    <a:pt x="3525" y="5362"/>
                  </a:cubicBezTo>
                  <a:cubicBezTo>
                    <a:pt x="3552" y="5406"/>
                    <a:pt x="3552" y="5469"/>
                    <a:pt x="3614" y="5487"/>
                  </a:cubicBezTo>
                  <a:cubicBezTo>
                    <a:pt x="3635" y="5492"/>
                    <a:pt x="3652" y="5497"/>
                    <a:pt x="3669" y="5497"/>
                  </a:cubicBezTo>
                  <a:cubicBezTo>
                    <a:pt x="3681" y="5497"/>
                    <a:pt x="3692" y="5494"/>
                    <a:pt x="3703" y="5487"/>
                  </a:cubicBezTo>
                  <a:cubicBezTo>
                    <a:pt x="3730" y="5469"/>
                    <a:pt x="3775" y="5478"/>
                    <a:pt x="3792" y="5433"/>
                  </a:cubicBezTo>
                  <a:cubicBezTo>
                    <a:pt x="3819" y="5389"/>
                    <a:pt x="3819" y="5344"/>
                    <a:pt x="3801" y="5308"/>
                  </a:cubicBezTo>
                  <a:cubicBezTo>
                    <a:pt x="3775" y="5273"/>
                    <a:pt x="3775" y="5237"/>
                    <a:pt x="3730" y="5219"/>
                  </a:cubicBezTo>
                  <a:cubicBezTo>
                    <a:pt x="3713" y="5212"/>
                    <a:pt x="3699" y="5209"/>
                    <a:pt x="3685" y="5209"/>
                  </a:cubicBezTo>
                  <a:close/>
                  <a:moveTo>
                    <a:pt x="11771" y="5079"/>
                  </a:moveTo>
                  <a:cubicBezTo>
                    <a:pt x="11738" y="5079"/>
                    <a:pt x="11705" y="5085"/>
                    <a:pt x="11670" y="5085"/>
                  </a:cubicBezTo>
                  <a:cubicBezTo>
                    <a:pt x="11634" y="5130"/>
                    <a:pt x="11581" y="5148"/>
                    <a:pt x="11563" y="5201"/>
                  </a:cubicBezTo>
                  <a:cubicBezTo>
                    <a:pt x="11536" y="5255"/>
                    <a:pt x="11545" y="5317"/>
                    <a:pt x="11563" y="5362"/>
                  </a:cubicBezTo>
                  <a:cubicBezTo>
                    <a:pt x="11572" y="5415"/>
                    <a:pt x="11616" y="5451"/>
                    <a:pt x="11661" y="5478"/>
                  </a:cubicBezTo>
                  <a:cubicBezTo>
                    <a:pt x="11692" y="5496"/>
                    <a:pt x="11721" y="5502"/>
                    <a:pt x="11749" y="5502"/>
                  </a:cubicBezTo>
                  <a:cubicBezTo>
                    <a:pt x="11777" y="5502"/>
                    <a:pt x="11804" y="5496"/>
                    <a:pt x="11830" y="5487"/>
                  </a:cubicBezTo>
                  <a:cubicBezTo>
                    <a:pt x="11884" y="5469"/>
                    <a:pt x="11928" y="5424"/>
                    <a:pt x="11946" y="5371"/>
                  </a:cubicBezTo>
                  <a:cubicBezTo>
                    <a:pt x="11973" y="5317"/>
                    <a:pt x="11964" y="5264"/>
                    <a:pt x="11955" y="5219"/>
                  </a:cubicBezTo>
                  <a:cubicBezTo>
                    <a:pt x="11937" y="5166"/>
                    <a:pt x="11893" y="5121"/>
                    <a:pt x="11848" y="5094"/>
                  </a:cubicBezTo>
                  <a:cubicBezTo>
                    <a:pt x="11821" y="5083"/>
                    <a:pt x="11796" y="5079"/>
                    <a:pt x="11771" y="5079"/>
                  </a:cubicBezTo>
                  <a:close/>
                  <a:moveTo>
                    <a:pt x="12975" y="5095"/>
                  </a:moveTo>
                  <a:cubicBezTo>
                    <a:pt x="12952" y="5095"/>
                    <a:pt x="12930" y="5100"/>
                    <a:pt x="12910" y="5112"/>
                  </a:cubicBezTo>
                  <a:cubicBezTo>
                    <a:pt x="12785" y="5157"/>
                    <a:pt x="12731" y="5273"/>
                    <a:pt x="12776" y="5389"/>
                  </a:cubicBezTo>
                  <a:cubicBezTo>
                    <a:pt x="12794" y="5442"/>
                    <a:pt x="12829" y="5487"/>
                    <a:pt x="12892" y="5505"/>
                  </a:cubicBezTo>
                  <a:cubicBezTo>
                    <a:pt x="12921" y="5519"/>
                    <a:pt x="12951" y="5526"/>
                    <a:pt x="12980" y="5526"/>
                  </a:cubicBezTo>
                  <a:cubicBezTo>
                    <a:pt x="13004" y="5526"/>
                    <a:pt x="13028" y="5522"/>
                    <a:pt x="13052" y="5513"/>
                  </a:cubicBezTo>
                  <a:cubicBezTo>
                    <a:pt x="13168" y="5460"/>
                    <a:pt x="13222" y="5353"/>
                    <a:pt x="13177" y="5237"/>
                  </a:cubicBezTo>
                  <a:cubicBezTo>
                    <a:pt x="13160" y="5174"/>
                    <a:pt x="13124" y="5139"/>
                    <a:pt x="13061" y="5112"/>
                  </a:cubicBezTo>
                  <a:cubicBezTo>
                    <a:pt x="13032" y="5102"/>
                    <a:pt x="13003" y="5095"/>
                    <a:pt x="12975" y="5095"/>
                  </a:cubicBezTo>
                  <a:close/>
                  <a:moveTo>
                    <a:pt x="4899" y="5223"/>
                  </a:moveTo>
                  <a:cubicBezTo>
                    <a:pt x="4878" y="5223"/>
                    <a:pt x="4857" y="5228"/>
                    <a:pt x="4836" y="5237"/>
                  </a:cubicBezTo>
                  <a:cubicBezTo>
                    <a:pt x="4747" y="5264"/>
                    <a:pt x="4711" y="5344"/>
                    <a:pt x="4747" y="5433"/>
                  </a:cubicBezTo>
                  <a:cubicBezTo>
                    <a:pt x="4773" y="5499"/>
                    <a:pt x="4824" y="5536"/>
                    <a:pt x="4885" y="5536"/>
                  </a:cubicBezTo>
                  <a:cubicBezTo>
                    <a:pt x="4907" y="5536"/>
                    <a:pt x="4929" y="5532"/>
                    <a:pt x="4952" y="5522"/>
                  </a:cubicBezTo>
                  <a:cubicBezTo>
                    <a:pt x="5032" y="5487"/>
                    <a:pt x="5068" y="5406"/>
                    <a:pt x="5032" y="5317"/>
                  </a:cubicBezTo>
                  <a:cubicBezTo>
                    <a:pt x="5006" y="5258"/>
                    <a:pt x="4956" y="5223"/>
                    <a:pt x="4899" y="5223"/>
                  </a:cubicBezTo>
                  <a:close/>
                  <a:moveTo>
                    <a:pt x="6125" y="5253"/>
                  </a:moveTo>
                  <a:cubicBezTo>
                    <a:pt x="6103" y="5253"/>
                    <a:pt x="6081" y="5255"/>
                    <a:pt x="6058" y="5255"/>
                  </a:cubicBezTo>
                  <a:cubicBezTo>
                    <a:pt x="6023" y="5290"/>
                    <a:pt x="5987" y="5317"/>
                    <a:pt x="5969" y="5353"/>
                  </a:cubicBezTo>
                  <a:cubicBezTo>
                    <a:pt x="5942" y="5389"/>
                    <a:pt x="5951" y="5451"/>
                    <a:pt x="5969" y="5487"/>
                  </a:cubicBezTo>
                  <a:cubicBezTo>
                    <a:pt x="5978" y="5522"/>
                    <a:pt x="6023" y="5558"/>
                    <a:pt x="6058" y="5576"/>
                  </a:cubicBezTo>
                  <a:cubicBezTo>
                    <a:pt x="6076" y="5585"/>
                    <a:pt x="6099" y="5589"/>
                    <a:pt x="6121" y="5589"/>
                  </a:cubicBezTo>
                  <a:cubicBezTo>
                    <a:pt x="6143" y="5589"/>
                    <a:pt x="6165" y="5585"/>
                    <a:pt x="6183" y="5576"/>
                  </a:cubicBezTo>
                  <a:cubicBezTo>
                    <a:pt x="6219" y="5567"/>
                    <a:pt x="6255" y="5522"/>
                    <a:pt x="6272" y="5487"/>
                  </a:cubicBezTo>
                  <a:cubicBezTo>
                    <a:pt x="6290" y="5451"/>
                    <a:pt x="6299" y="5398"/>
                    <a:pt x="6281" y="5362"/>
                  </a:cubicBezTo>
                  <a:cubicBezTo>
                    <a:pt x="6264" y="5317"/>
                    <a:pt x="6228" y="5282"/>
                    <a:pt x="6192" y="5264"/>
                  </a:cubicBezTo>
                  <a:cubicBezTo>
                    <a:pt x="6170" y="5255"/>
                    <a:pt x="6148" y="5253"/>
                    <a:pt x="6125" y="5253"/>
                  </a:cubicBezTo>
                  <a:close/>
                  <a:moveTo>
                    <a:pt x="7343" y="5268"/>
                  </a:moveTo>
                  <a:cubicBezTo>
                    <a:pt x="7319" y="5268"/>
                    <a:pt x="7295" y="5272"/>
                    <a:pt x="7272" y="5282"/>
                  </a:cubicBezTo>
                  <a:cubicBezTo>
                    <a:pt x="7191" y="5317"/>
                    <a:pt x="7147" y="5424"/>
                    <a:pt x="7182" y="5505"/>
                  </a:cubicBezTo>
                  <a:cubicBezTo>
                    <a:pt x="7210" y="5573"/>
                    <a:pt x="7279" y="5615"/>
                    <a:pt x="7350" y="5615"/>
                  </a:cubicBezTo>
                  <a:cubicBezTo>
                    <a:pt x="7372" y="5615"/>
                    <a:pt x="7393" y="5611"/>
                    <a:pt x="7414" y="5603"/>
                  </a:cubicBezTo>
                  <a:cubicBezTo>
                    <a:pt x="7495" y="5567"/>
                    <a:pt x="7539" y="5460"/>
                    <a:pt x="7504" y="5371"/>
                  </a:cubicBezTo>
                  <a:cubicBezTo>
                    <a:pt x="7477" y="5305"/>
                    <a:pt x="7411" y="5268"/>
                    <a:pt x="7343" y="5268"/>
                  </a:cubicBezTo>
                  <a:close/>
                  <a:moveTo>
                    <a:pt x="497" y="5430"/>
                  </a:moveTo>
                  <a:cubicBezTo>
                    <a:pt x="482" y="5430"/>
                    <a:pt x="466" y="5434"/>
                    <a:pt x="447" y="5442"/>
                  </a:cubicBezTo>
                  <a:cubicBezTo>
                    <a:pt x="385" y="5469"/>
                    <a:pt x="367" y="5505"/>
                    <a:pt x="394" y="5567"/>
                  </a:cubicBezTo>
                  <a:cubicBezTo>
                    <a:pt x="412" y="5611"/>
                    <a:pt x="435" y="5633"/>
                    <a:pt x="469" y="5633"/>
                  </a:cubicBezTo>
                  <a:cubicBezTo>
                    <a:pt x="483" y="5633"/>
                    <a:pt x="500" y="5629"/>
                    <a:pt x="518" y="5621"/>
                  </a:cubicBezTo>
                  <a:cubicBezTo>
                    <a:pt x="581" y="5594"/>
                    <a:pt x="599" y="5558"/>
                    <a:pt x="572" y="5496"/>
                  </a:cubicBezTo>
                  <a:cubicBezTo>
                    <a:pt x="553" y="5452"/>
                    <a:pt x="530" y="5430"/>
                    <a:pt x="497" y="5430"/>
                  </a:cubicBezTo>
                  <a:close/>
                  <a:moveTo>
                    <a:pt x="8494" y="5282"/>
                  </a:moveTo>
                  <a:cubicBezTo>
                    <a:pt x="8458" y="5317"/>
                    <a:pt x="8431" y="5344"/>
                    <a:pt x="8405" y="5380"/>
                  </a:cubicBezTo>
                  <a:cubicBezTo>
                    <a:pt x="8369" y="5424"/>
                    <a:pt x="8396" y="5487"/>
                    <a:pt x="8387" y="5531"/>
                  </a:cubicBezTo>
                  <a:cubicBezTo>
                    <a:pt x="8422" y="5567"/>
                    <a:pt x="8440" y="5612"/>
                    <a:pt x="8485" y="5629"/>
                  </a:cubicBezTo>
                  <a:cubicBezTo>
                    <a:pt x="8514" y="5644"/>
                    <a:pt x="8544" y="5651"/>
                    <a:pt x="8572" y="5651"/>
                  </a:cubicBezTo>
                  <a:cubicBezTo>
                    <a:pt x="8595" y="5651"/>
                    <a:pt x="8617" y="5646"/>
                    <a:pt x="8637" y="5638"/>
                  </a:cubicBezTo>
                  <a:cubicBezTo>
                    <a:pt x="8672" y="5629"/>
                    <a:pt x="8708" y="5585"/>
                    <a:pt x="8726" y="5549"/>
                  </a:cubicBezTo>
                  <a:cubicBezTo>
                    <a:pt x="8761" y="5505"/>
                    <a:pt x="8735" y="5442"/>
                    <a:pt x="8744" y="5398"/>
                  </a:cubicBezTo>
                  <a:cubicBezTo>
                    <a:pt x="8708" y="5362"/>
                    <a:pt x="8690" y="5317"/>
                    <a:pt x="8645" y="5299"/>
                  </a:cubicBezTo>
                  <a:cubicBezTo>
                    <a:pt x="8619" y="5286"/>
                    <a:pt x="8594" y="5284"/>
                    <a:pt x="8570" y="5284"/>
                  </a:cubicBezTo>
                  <a:cubicBezTo>
                    <a:pt x="8557" y="5284"/>
                    <a:pt x="8545" y="5284"/>
                    <a:pt x="8533" y="5284"/>
                  </a:cubicBezTo>
                  <a:cubicBezTo>
                    <a:pt x="8520" y="5284"/>
                    <a:pt x="8507" y="5284"/>
                    <a:pt x="8494" y="5282"/>
                  </a:cubicBezTo>
                  <a:close/>
                  <a:moveTo>
                    <a:pt x="9788" y="5296"/>
                  </a:moveTo>
                  <a:cubicBezTo>
                    <a:pt x="9765" y="5296"/>
                    <a:pt x="9740" y="5300"/>
                    <a:pt x="9716" y="5308"/>
                  </a:cubicBezTo>
                  <a:cubicBezTo>
                    <a:pt x="9609" y="5344"/>
                    <a:pt x="9573" y="5460"/>
                    <a:pt x="9609" y="5558"/>
                  </a:cubicBezTo>
                  <a:cubicBezTo>
                    <a:pt x="9642" y="5637"/>
                    <a:pt x="9714" y="5682"/>
                    <a:pt x="9785" y="5682"/>
                  </a:cubicBezTo>
                  <a:cubicBezTo>
                    <a:pt x="9811" y="5682"/>
                    <a:pt x="9836" y="5677"/>
                    <a:pt x="9859" y="5665"/>
                  </a:cubicBezTo>
                  <a:cubicBezTo>
                    <a:pt x="9957" y="5621"/>
                    <a:pt x="10001" y="5531"/>
                    <a:pt x="9966" y="5424"/>
                  </a:cubicBezTo>
                  <a:cubicBezTo>
                    <a:pt x="9938" y="5342"/>
                    <a:pt x="9868" y="5296"/>
                    <a:pt x="9788" y="5296"/>
                  </a:cubicBezTo>
                  <a:close/>
                  <a:moveTo>
                    <a:pt x="1721" y="5457"/>
                  </a:moveTo>
                  <a:cubicBezTo>
                    <a:pt x="1702" y="5457"/>
                    <a:pt x="1682" y="5461"/>
                    <a:pt x="1660" y="5469"/>
                  </a:cubicBezTo>
                  <a:cubicBezTo>
                    <a:pt x="1598" y="5496"/>
                    <a:pt x="1580" y="5549"/>
                    <a:pt x="1607" y="5621"/>
                  </a:cubicBezTo>
                  <a:cubicBezTo>
                    <a:pt x="1626" y="5664"/>
                    <a:pt x="1662" y="5686"/>
                    <a:pt x="1703" y="5686"/>
                  </a:cubicBezTo>
                  <a:cubicBezTo>
                    <a:pt x="1721" y="5686"/>
                    <a:pt x="1740" y="5682"/>
                    <a:pt x="1758" y="5674"/>
                  </a:cubicBezTo>
                  <a:cubicBezTo>
                    <a:pt x="1821" y="5647"/>
                    <a:pt x="1848" y="5594"/>
                    <a:pt x="1821" y="5522"/>
                  </a:cubicBezTo>
                  <a:cubicBezTo>
                    <a:pt x="1802" y="5479"/>
                    <a:pt x="1766" y="5457"/>
                    <a:pt x="1721" y="5457"/>
                  </a:cubicBezTo>
                  <a:close/>
                  <a:moveTo>
                    <a:pt x="11009" y="5309"/>
                  </a:moveTo>
                  <a:cubicBezTo>
                    <a:pt x="10990" y="5309"/>
                    <a:pt x="10970" y="5314"/>
                    <a:pt x="10947" y="5326"/>
                  </a:cubicBezTo>
                  <a:cubicBezTo>
                    <a:pt x="10858" y="5371"/>
                    <a:pt x="10858" y="5362"/>
                    <a:pt x="10813" y="5460"/>
                  </a:cubicBezTo>
                  <a:cubicBezTo>
                    <a:pt x="10804" y="5487"/>
                    <a:pt x="10795" y="5522"/>
                    <a:pt x="10813" y="5549"/>
                  </a:cubicBezTo>
                  <a:cubicBezTo>
                    <a:pt x="10822" y="5558"/>
                    <a:pt x="10822" y="5576"/>
                    <a:pt x="10831" y="5594"/>
                  </a:cubicBezTo>
                  <a:cubicBezTo>
                    <a:pt x="10840" y="5647"/>
                    <a:pt x="10885" y="5674"/>
                    <a:pt x="10938" y="5701"/>
                  </a:cubicBezTo>
                  <a:cubicBezTo>
                    <a:pt x="10963" y="5711"/>
                    <a:pt x="10984" y="5718"/>
                    <a:pt x="11005" y="5718"/>
                  </a:cubicBezTo>
                  <a:cubicBezTo>
                    <a:pt x="11022" y="5718"/>
                    <a:pt x="11038" y="5713"/>
                    <a:pt x="11054" y="5701"/>
                  </a:cubicBezTo>
                  <a:cubicBezTo>
                    <a:pt x="11081" y="5683"/>
                    <a:pt x="11108" y="5674"/>
                    <a:pt x="11134" y="5665"/>
                  </a:cubicBezTo>
                  <a:cubicBezTo>
                    <a:pt x="11152" y="5665"/>
                    <a:pt x="11161" y="5656"/>
                    <a:pt x="11170" y="5647"/>
                  </a:cubicBezTo>
                  <a:cubicBezTo>
                    <a:pt x="11197" y="5576"/>
                    <a:pt x="11242" y="5513"/>
                    <a:pt x="11188" y="5433"/>
                  </a:cubicBezTo>
                  <a:cubicBezTo>
                    <a:pt x="11179" y="5415"/>
                    <a:pt x="11170" y="5398"/>
                    <a:pt x="11161" y="5380"/>
                  </a:cubicBezTo>
                  <a:cubicBezTo>
                    <a:pt x="11161" y="5371"/>
                    <a:pt x="11161" y="5362"/>
                    <a:pt x="11152" y="5353"/>
                  </a:cubicBezTo>
                  <a:cubicBezTo>
                    <a:pt x="11101" y="5340"/>
                    <a:pt x="11059" y="5309"/>
                    <a:pt x="11009" y="5309"/>
                  </a:cubicBezTo>
                  <a:close/>
                  <a:moveTo>
                    <a:pt x="2923" y="5461"/>
                  </a:moveTo>
                  <a:cubicBezTo>
                    <a:pt x="2909" y="5461"/>
                    <a:pt x="2895" y="5463"/>
                    <a:pt x="2882" y="5469"/>
                  </a:cubicBezTo>
                  <a:cubicBezTo>
                    <a:pt x="2811" y="5496"/>
                    <a:pt x="2784" y="5603"/>
                    <a:pt x="2811" y="5647"/>
                  </a:cubicBezTo>
                  <a:cubicBezTo>
                    <a:pt x="2832" y="5697"/>
                    <a:pt x="2882" y="5724"/>
                    <a:pt x="2937" y="5724"/>
                  </a:cubicBezTo>
                  <a:cubicBezTo>
                    <a:pt x="2951" y="5724"/>
                    <a:pt x="2966" y="5722"/>
                    <a:pt x="2981" y="5719"/>
                  </a:cubicBezTo>
                  <a:cubicBezTo>
                    <a:pt x="3043" y="5701"/>
                    <a:pt x="3079" y="5612"/>
                    <a:pt x="3061" y="5549"/>
                  </a:cubicBezTo>
                  <a:cubicBezTo>
                    <a:pt x="3040" y="5499"/>
                    <a:pt x="2979" y="5461"/>
                    <a:pt x="2923" y="5461"/>
                  </a:cubicBezTo>
                  <a:close/>
                  <a:moveTo>
                    <a:pt x="12218" y="5320"/>
                  </a:moveTo>
                  <a:cubicBezTo>
                    <a:pt x="12192" y="5320"/>
                    <a:pt x="12167" y="5325"/>
                    <a:pt x="12143" y="5335"/>
                  </a:cubicBezTo>
                  <a:cubicBezTo>
                    <a:pt x="12035" y="5389"/>
                    <a:pt x="12000" y="5505"/>
                    <a:pt x="12035" y="5612"/>
                  </a:cubicBezTo>
                  <a:cubicBezTo>
                    <a:pt x="12069" y="5693"/>
                    <a:pt x="12144" y="5743"/>
                    <a:pt x="12225" y="5743"/>
                  </a:cubicBezTo>
                  <a:cubicBezTo>
                    <a:pt x="12251" y="5743"/>
                    <a:pt x="12277" y="5738"/>
                    <a:pt x="12303" y="5728"/>
                  </a:cubicBezTo>
                  <a:cubicBezTo>
                    <a:pt x="12419" y="5692"/>
                    <a:pt x="12473" y="5558"/>
                    <a:pt x="12428" y="5451"/>
                  </a:cubicBezTo>
                  <a:cubicBezTo>
                    <a:pt x="12393" y="5375"/>
                    <a:pt x="12305" y="5320"/>
                    <a:pt x="12218" y="5320"/>
                  </a:cubicBezTo>
                  <a:close/>
                  <a:moveTo>
                    <a:pt x="4125" y="5467"/>
                  </a:moveTo>
                  <a:cubicBezTo>
                    <a:pt x="4111" y="5467"/>
                    <a:pt x="4098" y="5470"/>
                    <a:pt x="4087" y="5478"/>
                  </a:cubicBezTo>
                  <a:cubicBezTo>
                    <a:pt x="4060" y="5505"/>
                    <a:pt x="4015" y="5540"/>
                    <a:pt x="4015" y="5585"/>
                  </a:cubicBezTo>
                  <a:cubicBezTo>
                    <a:pt x="4007" y="5621"/>
                    <a:pt x="3998" y="5656"/>
                    <a:pt x="4015" y="5674"/>
                  </a:cubicBezTo>
                  <a:cubicBezTo>
                    <a:pt x="4033" y="5710"/>
                    <a:pt x="4069" y="5737"/>
                    <a:pt x="4105" y="5754"/>
                  </a:cubicBezTo>
                  <a:cubicBezTo>
                    <a:pt x="4117" y="5759"/>
                    <a:pt x="4129" y="5761"/>
                    <a:pt x="4140" y="5761"/>
                  </a:cubicBezTo>
                  <a:cubicBezTo>
                    <a:pt x="4157" y="5761"/>
                    <a:pt x="4173" y="5757"/>
                    <a:pt x="4187" y="5757"/>
                  </a:cubicBezTo>
                  <a:cubicBezTo>
                    <a:pt x="4196" y="5757"/>
                    <a:pt x="4204" y="5758"/>
                    <a:pt x="4212" y="5763"/>
                  </a:cubicBezTo>
                  <a:cubicBezTo>
                    <a:pt x="4238" y="5719"/>
                    <a:pt x="4292" y="5701"/>
                    <a:pt x="4292" y="5647"/>
                  </a:cubicBezTo>
                  <a:cubicBezTo>
                    <a:pt x="4301" y="5621"/>
                    <a:pt x="4310" y="5576"/>
                    <a:pt x="4292" y="5558"/>
                  </a:cubicBezTo>
                  <a:cubicBezTo>
                    <a:pt x="4265" y="5522"/>
                    <a:pt x="4238" y="5478"/>
                    <a:pt x="4185" y="5478"/>
                  </a:cubicBezTo>
                  <a:cubicBezTo>
                    <a:pt x="4164" y="5473"/>
                    <a:pt x="4144" y="5467"/>
                    <a:pt x="4125" y="5467"/>
                  </a:cubicBezTo>
                  <a:close/>
                  <a:moveTo>
                    <a:pt x="13456" y="5359"/>
                  </a:moveTo>
                  <a:cubicBezTo>
                    <a:pt x="13432" y="5359"/>
                    <a:pt x="13407" y="5363"/>
                    <a:pt x="13383" y="5371"/>
                  </a:cubicBezTo>
                  <a:cubicBezTo>
                    <a:pt x="13258" y="5424"/>
                    <a:pt x="13204" y="5549"/>
                    <a:pt x="13267" y="5656"/>
                  </a:cubicBezTo>
                  <a:cubicBezTo>
                    <a:pt x="13287" y="5737"/>
                    <a:pt x="13367" y="5792"/>
                    <a:pt x="13455" y="5792"/>
                  </a:cubicBezTo>
                  <a:cubicBezTo>
                    <a:pt x="13484" y="5792"/>
                    <a:pt x="13514" y="5786"/>
                    <a:pt x="13543" y="5772"/>
                  </a:cubicBezTo>
                  <a:cubicBezTo>
                    <a:pt x="13650" y="5728"/>
                    <a:pt x="13704" y="5603"/>
                    <a:pt x="13659" y="5496"/>
                  </a:cubicBezTo>
                  <a:cubicBezTo>
                    <a:pt x="13625" y="5406"/>
                    <a:pt x="13542" y="5359"/>
                    <a:pt x="13456" y="5359"/>
                  </a:cubicBezTo>
                  <a:close/>
                  <a:moveTo>
                    <a:pt x="5381" y="5482"/>
                  </a:moveTo>
                  <a:cubicBezTo>
                    <a:pt x="5360" y="5482"/>
                    <a:pt x="5339" y="5486"/>
                    <a:pt x="5318" y="5496"/>
                  </a:cubicBezTo>
                  <a:cubicBezTo>
                    <a:pt x="5238" y="5531"/>
                    <a:pt x="5202" y="5612"/>
                    <a:pt x="5229" y="5692"/>
                  </a:cubicBezTo>
                  <a:cubicBezTo>
                    <a:pt x="5255" y="5758"/>
                    <a:pt x="5306" y="5795"/>
                    <a:pt x="5367" y="5795"/>
                  </a:cubicBezTo>
                  <a:cubicBezTo>
                    <a:pt x="5388" y="5795"/>
                    <a:pt x="5411" y="5790"/>
                    <a:pt x="5434" y="5781"/>
                  </a:cubicBezTo>
                  <a:cubicBezTo>
                    <a:pt x="5514" y="5754"/>
                    <a:pt x="5559" y="5665"/>
                    <a:pt x="5523" y="5585"/>
                  </a:cubicBezTo>
                  <a:cubicBezTo>
                    <a:pt x="5497" y="5519"/>
                    <a:pt x="5441" y="5482"/>
                    <a:pt x="5381" y="5482"/>
                  </a:cubicBezTo>
                  <a:close/>
                  <a:moveTo>
                    <a:pt x="6584" y="5493"/>
                  </a:moveTo>
                  <a:cubicBezTo>
                    <a:pt x="6565" y="5493"/>
                    <a:pt x="6547" y="5497"/>
                    <a:pt x="6531" y="5505"/>
                  </a:cubicBezTo>
                  <a:cubicBezTo>
                    <a:pt x="6460" y="5531"/>
                    <a:pt x="6415" y="5656"/>
                    <a:pt x="6433" y="5728"/>
                  </a:cubicBezTo>
                  <a:cubicBezTo>
                    <a:pt x="6455" y="5786"/>
                    <a:pt x="6543" y="5833"/>
                    <a:pt x="6618" y="5833"/>
                  </a:cubicBezTo>
                  <a:cubicBezTo>
                    <a:pt x="6635" y="5833"/>
                    <a:pt x="6651" y="5831"/>
                    <a:pt x="6665" y="5826"/>
                  </a:cubicBezTo>
                  <a:cubicBezTo>
                    <a:pt x="6736" y="5799"/>
                    <a:pt x="6790" y="5665"/>
                    <a:pt x="6763" y="5594"/>
                  </a:cubicBezTo>
                  <a:cubicBezTo>
                    <a:pt x="6735" y="5538"/>
                    <a:pt x="6653" y="5493"/>
                    <a:pt x="6584" y="5493"/>
                  </a:cubicBezTo>
                  <a:close/>
                  <a:moveTo>
                    <a:pt x="7820" y="5506"/>
                  </a:moveTo>
                  <a:cubicBezTo>
                    <a:pt x="7800" y="5506"/>
                    <a:pt x="7778" y="5510"/>
                    <a:pt x="7753" y="5522"/>
                  </a:cubicBezTo>
                  <a:cubicBezTo>
                    <a:pt x="7709" y="5540"/>
                    <a:pt x="7673" y="5576"/>
                    <a:pt x="7655" y="5612"/>
                  </a:cubicBezTo>
                  <a:cubicBezTo>
                    <a:pt x="7637" y="5647"/>
                    <a:pt x="7637" y="5692"/>
                    <a:pt x="7655" y="5745"/>
                  </a:cubicBezTo>
                  <a:cubicBezTo>
                    <a:pt x="7673" y="5799"/>
                    <a:pt x="7709" y="5835"/>
                    <a:pt x="7744" y="5852"/>
                  </a:cubicBezTo>
                  <a:cubicBezTo>
                    <a:pt x="7764" y="5862"/>
                    <a:pt x="7789" y="5869"/>
                    <a:pt x="7815" y="5869"/>
                  </a:cubicBezTo>
                  <a:cubicBezTo>
                    <a:pt x="7836" y="5869"/>
                    <a:pt x="7858" y="5865"/>
                    <a:pt x="7878" y="5852"/>
                  </a:cubicBezTo>
                  <a:cubicBezTo>
                    <a:pt x="7932" y="5835"/>
                    <a:pt x="7967" y="5799"/>
                    <a:pt x="7985" y="5754"/>
                  </a:cubicBezTo>
                  <a:cubicBezTo>
                    <a:pt x="7994" y="5719"/>
                    <a:pt x="8030" y="5665"/>
                    <a:pt x="7976" y="5629"/>
                  </a:cubicBezTo>
                  <a:cubicBezTo>
                    <a:pt x="7985" y="5567"/>
                    <a:pt x="7932" y="5531"/>
                    <a:pt x="7887" y="5522"/>
                  </a:cubicBezTo>
                  <a:cubicBezTo>
                    <a:pt x="7868" y="5513"/>
                    <a:pt x="7845" y="5506"/>
                    <a:pt x="7820" y="5506"/>
                  </a:cubicBezTo>
                  <a:close/>
                  <a:moveTo>
                    <a:pt x="960" y="5677"/>
                  </a:moveTo>
                  <a:cubicBezTo>
                    <a:pt x="946" y="5677"/>
                    <a:pt x="933" y="5679"/>
                    <a:pt x="920" y="5683"/>
                  </a:cubicBezTo>
                  <a:cubicBezTo>
                    <a:pt x="866" y="5710"/>
                    <a:pt x="831" y="5781"/>
                    <a:pt x="857" y="5835"/>
                  </a:cubicBezTo>
                  <a:cubicBezTo>
                    <a:pt x="878" y="5876"/>
                    <a:pt x="919" y="5906"/>
                    <a:pt x="966" y="5906"/>
                  </a:cubicBezTo>
                  <a:cubicBezTo>
                    <a:pt x="980" y="5906"/>
                    <a:pt x="994" y="5903"/>
                    <a:pt x="1009" y="5897"/>
                  </a:cubicBezTo>
                  <a:cubicBezTo>
                    <a:pt x="1063" y="5879"/>
                    <a:pt x="1098" y="5808"/>
                    <a:pt x="1072" y="5745"/>
                  </a:cubicBezTo>
                  <a:cubicBezTo>
                    <a:pt x="1057" y="5703"/>
                    <a:pt x="1010" y="5677"/>
                    <a:pt x="960" y="5677"/>
                  </a:cubicBezTo>
                  <a:close/>
                  <a:moveTo>
                    <a:pt x="9041" y="5538"/>
                  </a:moveTo>
                  <a:cubicBezTo>
                    <a:pt x="9021" y="5538"/>
                    <a:pt x="9002" y="5542"/>
                    <a:pt x="8984" y="5549"/>
                  </a:cubicBezTo>
                  <a:cubicBezTo>
                    <a:pt x="8895" y="5576"/>
                    <a:pt x="8833" y="5710"/>
                    <a:pt x="8869" y="5799"/>
                  </a:cubicBezTo>
                  <a:cubicBezTo>
                    <a:pt x="8897" y="5863"/>
                    <a:pt x="8983" y="5916"/>
                    <a:pt x="9062" y="5916"/>
                  </a:cubicBezTo>
                  <a:cubicBezTo>
                    <a:pt x="9082" y="5916"/>
                    <a:pt x="9101" y="5913"/>
                    <a:pt x="9118" y="5906"/>
                  </a:cubicBezTo>
                  <a:cubicBezTo>
                    <a:pt x="9208" y="5879"/>
                    <a:pt x="9261" y="5737"/>
                    <a:pt x="9225" y="5656"/>
                  </a:cubicBezTo>
                  <a:cubicBezTo>
                    <a:pt x="9197" y="5586"/>
                    <a:pt x="9114" y="5538"/>
                    <a:pt x="9041" y="5538"/>
                  </a:cubicBezTo>
                  <a:close/>
                  <a:moveTo>
                    <a:pt x="2196" y="5695"/>
                  </a:moveTo>
                  <a:cubicBezTo>
                    <a:pt x="2182" y="5695"/>
                    <a:pt x="2167" y="5697"/>
                    <a:pt x="2151" y="5701"/>
                  </a:cubicBezTo>
                  <a:cubicBezTo>
                    <a:pt x="2080" y="5728"/>
                    <a:pt x="2044" y="5790"/>
                    <a:pt x="2080" y="5861"/>
                  </a:cubicBezTo>
                  <a:cubicBezTo>
                    <a:pt x="2105" y="5912"/>
                    <a:pt x="2130" y="5936"/>
                    <a:pt x="2171" y="5936"/>
                  </a:cubicBezTo>
                  <a:cubicBezTo>
                    <a:pt x="2188" y="5936"/>
                    <a:pt x="2208" y="5932"/>
                    <a:pt x="2231" y="5924"/>
                  </a:cubicBezTo>
                  <a:cubicBezTo>
                    <a:pt x="2303" y="5897"/>
                    <a:pt x="2329" y="5852"/>
                    <a:pt x="2294" y="5781"/>
                  </a:cubicBezTo>
                  <a:cubicBezTo>
                    <a:pt x="2273" y="5719"/>
                    <a:pt x="2242" y="5695"/>
                    <a:pt x="2196" y="5695"/>
                  </a:cubicBezTo>
                  <a:close/>
                  <a:moveTo>
                    <a:pt x="10282" y="5550"/>
                  </a:moveTo>
                  <a:cubicBezTo>
                    <a:pt x="10255" y="5550"/>
                    <a:pt x="10228" y="5556"/>
                    <a:pt x="10198" y="5567"/>
                  </a:cubicBezTo>
                  <a:cubicBezTo>
                    <a:pt x="10091" y="5612"/>
                    <a:pt x="10046" y="5710"/>
                    <a:pt x="10091" y="5817"/>
                  </a:cubicBezTo>
                  <a:cubicBezTo>
                    <a:pt x="10124" y="5904"/>
                    <a:pt x="10188" y="5946"/>
                    <a:pt x="10264" y="5946"/>
                  </a:cubicBezTo>
                  <a:cubicBezTo>
                    <a:pt x="10288" y="5946"/>
                    <a:pt x="10314" y="5942"/>
                    <a:pt x="10340" y="5933"/>
                  </a:cubicBezTo>
                  <a:cubicBezTo>
                    <a:pt x="10394" y="5906"/>
                    <a:pt x="10430" y="5879"/>
                    <a:pt x="10456" y="5826"/>
                  </a:cubicBezTo>
                  <a:cubicBezTo>
                    <a:pt x="10474" y="5772"/>
                    <a:pt x="10474" y="5728"/>
                    <a:pt x="10456" y="5683"/>
                  </a:cubicBezTo>
                  <a:cubicBezTo>
                    <a:pt x="10417" y="5597"/>
                    <a:pt x="10357" y="5550"/>
                    <a:pt x="10282" y="5550"/>
                  </a:cubicBezTo>
                  <a:close/>
                  <a:moveTo>
                    <a:pt x="3430" y="5692"/>
                  </a:moveTo>
                  <a:cubicBezTo>
                    <a:pt x="3414" y="5692"/>
                    <a:pt x="3398" y="5695"/>
                    <a:pt x="3382" y="5701"/>
                  </a:cubicBezTo>
                  <a:cubicBezTo>
                    <a:pt x="3302" y="5728"/>
                    <a:pt x="3275" y="5799"/>
                    <a:pt x="3293" y="5870"/>
                  </a:cubicBezTo>
                  <a:cubicBezTo>
                    <a:pt x="3314" y="5933"/>
                    <a:pt x="3367" y="5968"/>
                    <a:pt x="3423" y="5968"/>
                  </a:cubicBezTo>
                  <a:cubicBezTo>
                    <a:pt x="3439" y="5968"/>
                    <a:pt x="3455" y="5965"/>
                    <a:pt x="3471" y="5960"/>
                  </a:cubicBezTo>
                  <a:cubicBezTo>
                    <a:pt x="3552" y="5933"/>
                    <a:pt x="3587" y="5861"/>
                    <a:pt x="3552" y="5790"/>
                  </a:cubicBezTo>
                  <a:cubicBezTo>
                    <a:pt x="3538" y="5728"/>
                    <a:pt x="3486" y="5692"/>
                    <a:pt x="3430" y="5692"/>
                  </a:cubicBezTo>
                  <a:close/>
                  <a:moveTo>
                    <a:pt x="11522" y="5557"/>
                  </a:moveTo>
                  <a:cubicBezTo>
                    <a:pt x="11482" y="5557"/>
                    <a:pt x="11439" y="5562"/>
                    <a:pt x="11429" y="5567"/>
                  </a:cubicBezTo>
                  <a:cubicBezTo>
                    <a:pt x="11375" y="5594"/>
                    <a:pt x="11340" y="5638"/>
                    <a:pt x="11322" y="5683"/>
                  </a:cubicBezTo>
                  <a:cubicBezTo>
                    <a:pt x="11295" y="5737"/>
                    <a:pt x="11295" y="5790"/>
                    <a:pt x="11313" y="5852"/>
                  </a:cubicBezTo>
                  <a:cubicBezTo>
                    <a:pt x="11340" y="5897"/>
                    <a:pt x="11384" y="5933"/>
                    <a:pt x="11438" y="5960"/>
                  </a:cubicBezTo>
                  <a:cubicBezTo>
                    <a:pt x="11445" y="5967"/>
                    <a:pt x="11470" y="5970"/>
                    <a:pt x="11499" y="5970"/>
                  </a:cubicBezTo>
                  <a:cubicBezTo>
                    <a:pt x="11538" y="5970"/>
                    <a:pt x="11583" y="5965"/>
                    <a:pt x="11598" y="5960"/>
                  </a:cubicBezTo>
                  <a:cubicBezTo>
                    <a:pt x="11652" y="5933"/>
                    <a:pt x="11688" y="5888"/>
                    <a:pt x="11705" y="5844"/>
                  </a:cubicBezTo>
                  <a:cubicBezTo>
                    <a:pt x="11723" y="5799"/>
                    <a:pt x="11732" y="5737"/>
                    <a:pt x="11705" y="5683"/>
                  </a:cubicBezTo>
                  <a:cubicBezTo>
                    <a:pt x="11679" y="5629"/>
                    <a:pt x="11634" y="5603"/>
                    <a:pt x="11589" y="5567"/>
                  </a:cubicBezTo>
                  <a:cubicBezTo>
                    <a:pt x="11578" y="5559"/>
                    <a:pt x="11551" y="5557"/>
                    <a:pt x="11522" y="5557"/>
                  </a:cubicBezTo>
                  <a:close/>
                  <a:moveTo>
                    <a:pt x="12732" y="5572"/>
                  </a:moveTo>
                  <a:cubicBezTo>
                    <a:pt x="12708" y="5572"/>
                    <a:pt x="12684" y="5577"/>
                    <a:pt x="12660" y="5585"/>
                  </a:cubicBezTo>
                  <a:cubicBezTo>
                    <a:pt x="12598" y="5612"/>
                    <a:pt x="12562" y="5647"/>
                    <a:pt x="12535" y="5710"/>
                  </a:cubicBezTo>
                  <a:cubicBezTo>
                    <a:pt x="12517" y="5763"/>
                    <a:pt x="12499" y="5817"/>
                    <a:pt x="12535" y="5870"/>
                  </a:cubicBezTo>
                  <a:cubicBezTo>
                    <a:pt x="12553" y="5933"/>
                    <a:pt x="12589" y="5960"/>
                    <a:pt x="12651" y="5986"/>
                  </a:cubicBezTo>
                  <a:cubicBezTo>
                    <a:pt x="12680" y="5996"/>
                    <a:pt x="12707" y="6003"/>
                    <a:pt x="12735" y="6003"/>
                  </a:cubicBezTo>
                  <a:cubicBezTo>
                    <a:pt x="12759" y="6003"/>
                    <a:pt x="12783" y="5998"/>
                    <a:pt x="12812" y="5986"/>
                  </a:cubicBezTo>
                  <a:cubicBezTo>
                    <a:pt x="12865" y="5968"/>
                    <a:pt x="12910" y="5924"/>
                    <a:pt x="12928" y="5870"/>
                  </a:cubicBezTo>
                  <a:cubicBezTo>
                    <a:pt x="12954" y="5817"/>
                    <a:pt x="12954" y="5763"/>
                    <a:pt x="12928" y="5710"/>
                  </a:cubicBezTo>
                  <a:cubicBezTo>
                    <a:pt x="12910" y="5647"/>
                    <a:pt x="12874" y="5612"/>
                    <a:pt x="12821" y="5594"/>
                  </a:cubicBezTo>
                  <a:cubicBezTo>
                    <a:pt x="12791" y="5579"/>
                    <a:pt x="12762" y="5572"/>
                    <a:pt x="12732" y="5572"/>
                  </a:cubicBezTo>
                  <a:close/>
                  <a:moveTo>
                    <a:pt x="4595" y="5719"/>
                  </a:moveTo>
                  <a:cubicBezTo>
                    <a:pt x="4569" y="5754"/>
                    <a:pt x="4524" y="5772"/>
                    <a:pt x="4515" y="5808"/>
                  </a:cubicBezTo>
                  <a:cubicBezTo>
                    <a:pt x="4506" y="5844"/>
                    <a:pt x="4497" y="5888"/>
                    <a:pt x="4515" y="5933"/>
                  </a:cubicBezTo>
                  <a:cubicBezTo>
                    <a:pt x="4533" y="5968"/>
                    <a:pt x="4569" y="5995"/>
                    <a:pt x="4595" y="6013"/>
                  </a:cubicBezTo>
                  <a:cubicBezTo>
                    <a:pt x="4607" y="6021"/>
                    <a:pt x="4621" y="6023"/>
                    <a:pt x="4637" y="6023"/>
                  </a:cubicBezTo>
                  <a:cubicBezTo>
                    <a:pt x="4660" y="6023"/>
                    <a:pt x="4686" y="6018"/>
                    <a:pt x="4711" y="6013"/>
                  </a:cubicBezTo>
                  <a:cubicBezTo>
                    <a:pt x="4756" y="6013"/>
                    <a:pt x="4774" y="5960"/>
                    <a:pt x="4801" y="5933"/>
                  </a:cubicBezTo>
                  <a:cubicBezTo>
                    <a:pt x="4818" y="5906"/>
                    <a:pt x="4809" y="5852"/>
                    <a:pt x="4801" y="5817"/>
                  </a:cubicBezTo>
                  <a:cubicBezTo>
                    <a:pt x="4783" y="5781"/>
                    <a:pt x="4756" y="5745"/>
                    <a:pt x="4720" y="5737"/>
                  </a:cubicBezTo>
                  <a:cubicBezTo>
                    <a:pt x="4685" y="5719"/>
                    <a:pt x="4640" y="5728"/>
                    <a:pt x="4595" y="5719"/>
                  </a:cubicBezTo>
                  <a:close/>
                  <a:moveTo>
                    <a:pt x="13909" y="5603"/>
                  </a:moveTo>
                  <a:cubicBezTo>
                    <a:pt x="13864" y="5621"/>
                    <a:pt x="13811" y="5629"/>
                    <a:pt x="13793" y="5656"/>
                  </a:cubicBezTo>
                  <a:cubicBezTo>
                    <a:pt x="13730" y="5737"/>
                    <a:pt x="13713" y="5817"/>
                    <a:pt x="13748" y="5888"/>
                  </a:cubicBezTo>
                  <a:cubicBezTo>
                    <a:pt x="13766" y="5915"/>
                    <a:pt x="13784" y="5951"/>
                    <a:pt x="13802" y="5977"/>
                  </a:cubicBezTo>
                  <a:cubicBezTo>
                    <a:pt x="13820" y="5995"/>
                    <a:pt x="13927" y="6040"/>
                    <a:pt x="13954" y="6040"/>
                  </a:cubicBezTo>
                  <a:cubicBezTo>
                    <a:pt x="13962" y="6040"/>
                    <a:pt x="13971" y="6031"/>
                    <a:pt x="13971" y="6022"/>
                  </a:cubicBezTo>
                  <a:cubicBezTo>
                    <a:pt x="13980" y="6004"/>
                    <a:pt x="13980" y="5986"/>
                    <a:pt x="13980" y="5977"/>
                  </a:cubicBezTo>
                  <a:cubicBezTo>
                    <a:pt x="13954" y="5915"/>
                    <a:pt x="13962" y="5852"/>
                    <a:pt x="13945" y="5799"/>
                  </a:cubicBezTo>
                  <a:cubicBezTo>
                    <a:pt x="13936" y="5737"/>
                    <a:pt x="13918" y="5683"/>
                    <a:pt x="13918" y="5621"/>
                  </a:cubicBezTo>
                  <a:cubicBezTo>
                    <a:pt x="13918" y="5612"/>
                    <a:pt x="13909" y="5603"/>
                    <a:pt x="13909" y="5603"/>
                  </a:cubicBezTo>
                  <a:close/>
                  <a:moveTo>
                    <a:pt x="5892" y="5736"/>
                  </a:moveTo>
                  <a:cubicBezTo>
                    <a:pt x="5869" y="5736"/>
                    <a:pt x="5845" y="5743"/>
                    <a:pt x="5818" y="5754"/>
                  </a:cubicBezTo>
                  <a:cubicBezTo>
                    <a:pt x="5782" y="5763"/>
                    <a:pt x="5755" y="5790"/>
                    <a:pt x="5728" y="5826"/>
                  </a:cubicBezTo>
                  <a:cubicBezTo>
                    <a:pt x="5710" y="5870"/>
                    <a:pt x="5710" y="5915"/>
                    <a:pt x="5737" y="5960"/>
                  </a:cubicBezTo>
                  <a:cubicBezTo>
                    <a:pt x="5737" y="6004"/>
                    <a:pt x="5773" y="6022"/>
                    <a:pt x="5818" y="6040"/>
                  </a:cubicBezTo>
                  <a:cubicBezTo>
                    <a:pt x="5838" y="6052"/>
                    <a:pt x="5856" y="6057"/>
                    <a:pt x="5874" y="6057"/>
                  </a:cubicBezTo>
                  <a:cubicBezTo>
                    <a:pt x="5896" y="6057"/>
                    <a:pt x="5918" y="6050"/>
                    <a:pt x="5942" y="6040"/>
                  </a:cubicBezTo>
                  <a:cubicBezTo>
                    <a:pt x="5987" y="6022"/>
                    <a:pt x="6005" y="5995"/>
                    <a:pt x="6023" y="5960"/>
                  </a:cubicBezTo>
                  <a:cubicBezTo>
                    <a:pt x="6041" y="5915"/>
                    <a:pt x="6041" y="5879"/>
                    <a:pt x="6023" y="5835"/>
                  </a:cubicBezTo>
                  <a:cubicBezTo>
                    <a:pt x="6005" y="5799"/>
                    <a:pt x="5987" y="5763"/>
                    <a:pt x="5933" y="5745"/>
                  </a:cubicBezTo>
                  <a:cubicBezTo>
                    <a:pt x="5920" y="5739"/>
                    <a:pt x="5906" y="5736"/>
                    <a:pt x="5892" y="5736"/>
                  </a:cubicBezTo>
                  <a:close/>
                  <a:moveTo>
                    <a:pt x="7095" y="5743"/>
                  </a:moveTo>
                  <a:cubicBezTo>
                    <a:pt x="7076" y="5743"/>
                    <a:pt x="7057" y="5747"/>
                    <a:pt x="7040" y="5754"/>
                  </a:cubicBezTo>
                  <a:cubicBezTo>
                    <a:pt x="6950" y="5790"/>
                    <a:pt x="6906" y="5888"/>
                    <a:pt x="6933" y="5977"/>
                  </a:cubicBezTo>
                  <a:cubicBezTo>
                    <a:pt x="6961" y="6049"/>
                    <a:pt x="7036" y="6092"/>
                    <a:pt x="7111" y="6092"/>
                  </a:cubicBezTo>
                  <a:cubicBezTo>
                    <a:pt x="7129" y="6092"/>
                    <a:pt x="7147" y="6090"/>
                    <a:pt x="7165" y="6084"/>
                  </a:cubicBezTo>
                  <a:cubicBezTo>
                    <a:pt x="7254" y="6049"/>
                    <a:pt x="7298" y="5942"/>
                    <a:pt x="7263" y="5852"/>
                  </a:cubicBezTo>
                  <a:cubicBezTo>
                    <a:pt x="7235" y="5790"/>
                    <a:pt x="7163" y="5743"/>
                    <a:pt x="7095" y="5743"/>
                  </a:cubicBezTo>
                  <a:close/>
                  <a:moveTo>
                    <a:pt x="8344" y="5760"/>
                  </a:moveTo>
                  <a:cubicBezTo>
                    <a:pt x="8316" y="5760"/>
                    <a:pt x="8286" y="5767"/>
                    <a:pt x="8253" y="5781"/>
                  </a:cubicBezTo>
                  <a:cubicBezTo>
                    <a:pt x="8146" y="5826"/>
                    <a:pt x="8119" y="5897"/>
                    <a:pt x="8164" y="6013"/>
                  </a:cubicBezTo>
                  <a:cubicBezTo>
                    <a:pt x="8195" y="6087"/>
                    <a:pt x="8238" y="6123"/>
                    <a:pt x="8298" y="6123"/>
                  </a:cubicBezTo>
                  <a:cubicBezTo>
                    <a:pt x="8324" y="6123"/>
                    <a:pt x="8354" y="6116"/>
                    <a:pt x="8387" y="6102"/>
                  </a:cubicBezTo>
                  <a:cubicBezTo>
                    <a:pt x="8494" y="6058"/>
                    <a:pt x="8530" y="5986"/>
                    <a:pt x="8485" y="5870"/>
                  </a:cubicBezTo>
                  <a:cubicBezTo>
                    <a:pt x="8454" y="5796"/>
                    <a:pt x="8406" y="5760"/>
                    <a:pt x="8344" y="5760"/>
                  </a:cubicBezTo>
                  <a:close/>
                  <a:moveTo>
                    <a:pt x="259" y="5924"/>
                  </a:moveTo>
                  <a:cubicBezTo>
                    <a:pt x="242" y="5924"/>
                    <a:pt x="222" y="5929"/>
                    <a:pt x="197" y="5942"/>
                  </a:cubicBezTo>
                  <a:cubicBezTo>
                    <a:pt x="135" y="5968"/>
                    <a:pt x="126" y="5995"/>
                    <a:pt x="162" y="6067"/>
                  </a:cubicBezTo>
                  <a:cubicBezTo>
                    <a:pt x="173" y="6107"/>
                    <a:pt x="193" y="6125"/>
                    <a:pt x="225" y="6125"/>
                  </a:cubicBezTo>
                  <a:cubicBezTo>
                    <a:pt x="241" y="6125"/>
                    <a:pt x="262" y="6120"/>
                    <a:pt x="286" y="6111"/>
                  </a:cubicBezTo>
                  <a:cubicBezTo>
                    <a:pt x="349" y="6084"/>
                    <a:pt x="358" y="6049"/>
                    <a:pt x="331" y="5986"/>
                  </a:cubicBezTo>
                  <a:cubicBezTo>
                    <a:pt x="313" y="5945"/>
                    <a:pt x="292" y="5924"/>
                    <a:pt x="259" y="5924"/>
                  </a:cubicBezTo>
                  <a:close/>
                  <a:moveTo>
                    <a:pt x="9528" y="5771"/>
                  </a:moveTo>
                  <a:cubicBezTo>
                    <a:pt x="9509" y="5771"/>
                    <a:pt x="9491" y="5774"/>
                    <a:pt x="9475" y="5781"/>
                  </a:cubicBezTo>
                  <a:cubicBezTo>
                    <a:pt x="9386" y="5817"/>
                    <a:pt x="9323" y="5951"/>
                    <a:pt x="9368" y="6040"/>
                  </a:cubicBezTo>
                  <a:cubicBezTo>
                    <a:pt x="9390" y="6106"/>
                    <a:pt x="9485" y="6154"/>
                    <a:pt x="9562" y="6154"/>
                  </a:cubicBezTo>
                  <a:cubicBezTo>
                    <a:pt x="9579" y="6154"/>
                    <a:pt x="9595" y="6152"/>
                    <a:pt x="9609" y="6147"/>
                  </a:cubicBezTo>
                  <a:cubicBezTo>
                    <a:pt x="9707" y="6111"/>
                    <a:pt x="9761" y="5977"/>
                    <a:pt x="9725" y="5888"/>
                  </a:cubicBezTo>
                  <a:cubicBezTo>
                    <a:pt x="9696" y="5824"/>
                    <a:pt x="9605" y="5771"/>
                    <a:pt x="9528" y="5771"/>
                  </a:cubicBezTo>
                  <a:close/>
                  <a:moveTo>
                    <a:pt x="1464" y="5933"/>
                  </a:moveTo>
                  <a:cubicBezTo>
                    <a:pt x="1449" y="5933"/>
                    <a:pt x="1434" y="5935"/>
                    <a:pt x="1419" y="5942"/>
                  </a:cubicBezTo>
                  <a:cubicBezTo>
                    <a:pt x="1366" y="5960"/>
                    <a:pt x="1339" y="6031"/>
                    <a:pt x="1357" y="6093"/>
                  </a:cubicBezTo>
                  <a:cubicBezTo>
                    <a:pt x="1378" y="6136"/>
                    <a:pt x="1427" y="6161"/>
                    <a:pt x="1473" y="6161"/>
                  </a:cubicBezTo>
                  <a:cubicBezTo>
                    <a:pt x="1486" y="6161"/>
                    <a:pt x="1497" y="6160"/>
                    <a:pt x="1509" y="6156"/>
                  </a:cubicBezTo>
                  <a:cubicBezTo>
                    <a:pt x="1562" y="6129"/>
                    <a:pt x="1598" y="6058"/>
                    <a:pt x="1571" y="6004"/>
                  </a:cubicBezTo>
                  <a:cubicBezTo>
                    <a:pt x="1557" y="5963"/>
                    <a:pt x="1512" y="5933"/>
                    <a:pt x="1464" y="5933"/>
                  </a:cubicBezTo>
                  <a:close/>
                  <a:moveTo>
                    <a:pt x="10776" y="5791"/>
                  </a:moveTo>
                  <a:cubicBezTo>
                    <a:pt x="10751" y="5791"/>
                    <a:pt x="10725" y="5796"/>
                    <a:pt x="10697" y="5808"/>
                  </a:cubicBezTo>
                  <a:cubicBezTo>
                    <a:pt x="10581" y="5852"/>
                    <a:pt x="10546" y="5942"/>
                    <a:pt x="10581" y="6049"/>
                  </a:cubicBezTo>
                  <a:cubicBezTo>
                    <a:pt x="10599" y="6102"/>
                    <a:pt x="10626" y="6147"/>
                    <a:pt x="10688" y="6174"/>
                  </a:cubicBezTo>
                  <a:cubicBezTo>
                    <a:pt x="10711" y="6183"/>
                    <a:pt x="10733" y="6189"/>
                    <a:pt x="10756" y="6189"/>
                  </a:cubicBezTo>
                  <a:cubicBezTo>
                    <a:pt x="10780" y="6189"/>
                    <a:pt x="10804" y="6183"/>
                    <a:pt x="10831" y="6165"/>
                  </a:cubicBezTo>
                  <a:cubicBezTo>
                    <a:pt x="10885" y="6156"/>
                    <a:pt x="10929" y="6120"/>
                    <a:pt x="10947" y="6067"/>
                  </a:cubicBezTo>
                  <a:cubicBezTo>
                    <a:pt x="10965" y="6013"/>
                    <a:pt x="10965" y="5968"/>
                    <a:pt x="10947" y="5924"/>
                  </a:cubicBezTo>
                  <a:cubicBezTo>
                    <a:pt x="10907" y="5838"/>
                    <a:pt x="10848" y="5791"/>
                    <a:pt x="10776" y="5791"/>
                  </a:cubicBezTo>
                  <a:close/>
                  <a:moveTo>
                    <a:pt x="2671" y="5938"/>
                  </a:moveTo>
                  <a:cubicBezTo>
                    <a:pt x="2661" y="5938"/>
                    <a:pt x="2651" y="5939"/>
                    <a:pt x="2642" y="5942"/>
                  </a:cubicBezTo>
                  <a:cubicBezTo>
                    <a:pt x="2579" y="5968"/>
                    <a:pt x="2535" y="6058"/>
                    <a:pt x="2561" y="6120"/>
                  </a:cubicBezTo>
                  <a:cubicBezTo>
                    <a:pt x="2583" y="6172"/>
                    <a:pt x="2648" y="6205"/>
                    <a:pt x="2705" y="6205"/>
                  </a:cubicBezTo>
                  <a:cubicBezTo>
                    <a:pt x="2717" y="6205"/>
                    <a:pt x="2729" y="6204"/>
                    <a:pt x="2740" y="6200"/>
                  </a:cubicBezTo>
                  <a:cubicBezTo>
                    <a:pt x="2793" y="6174"/>
                    <a:pt x="2838" y="6084"/>
                    <a:pt x="2820" y="6031"/>
                  </a:cubicBezTo>
                  <a:cubicBezTo>
                    <a:pt x="2797" y="5978"/>
                    <a:pt x="2730" y="5938"/>
                    <a:pt x="2671" y="5938"/>
                  </a:cubicBezTo>
                  <a:close/>
                  <a:moveTo>
                    <a:pt x="3924" y="5953"/>
                  </a:moveTo>
                  <a:cubicBezTo>
                    <a:pt x="3904" y="5953"/>
                    <a:pt x="3881" y="5958"/>
                    <a:pt x="3855" y="5968"/>
                  </a:cubicBezTo>
                  <a:cubicBezTo>
                    <a:pt x="3775" y="6004"/>
                    <a:pt x="3748" y="6058"/>
                    <a:pt x="3784" y="6147"/>
                  </a:cubicBezTo>
                  <a:cubicBezTo>
                    <a:pt x="3809" y="6204"/>
                    <a:pt x="3847" y="6234"/>
                    <a:pt x="3896" y="6234"/>
                  </a:cubicBezTo>
                  <a:cubicBezTo>
                    <a:pt x="3917" y="6234"/>
                    <a:pt x="3939" y="6229"/>
                    <a:pt x="3962" y="6218"/>
                  </a:cubicBezTo>
                  <a:cubicBezTo>
                    <a:pt x="4042" y="6183"/>
                    <a:pt x="4069" y="6129"/>
                    <a:pt x="4033" y="6040"/>
                  </a:cubicBezTo>
                  <a:cubicBezTo>
                    <a:pt x="4008" y="5983"/>
                    <a:pt x="3974" y="5953"/>
                    <a:pt x="3924" y="5953"/>
                  </a:cubicBezTo>
                  <a:close/>
                  <a:moveTo>
                    <a:pt x="12011" y="5820"/>
                  </a:moveTo>
                  <a:cubicBezTo>
                    <a:pt x="11979" y="5820"/>
                    <a:pt x="11946" y="5826"/>
                    <a:pt x="11911" y="5826"/>
                  </a:cubicBezTo>
                  <a:cubicBezTo>
                    <a:pt x="11875" y="5861"/>
                    <a:pt x="11821" y="5888"/>
                    <a:pt x="11804" y="5942"/>
                  </a:cubicBezTo>
                  <a:cubicBezTo>
                    <a:pt x="11777" y="5995"/>
                    <a:pt x="11786" y="6049"/>
                    <a:pt x="11795" y="6102"/>
                  </a:cubicBezTo>
                  <a:cubicBezTo>
                    <a:pt x="11812" y="6156"/>
                    <a:pt x="11857" y="6191"/>
                    <a:pt x="11902" y="6218"/>
                  </a:cubicBezTo>
                  <a:cubicBezTo>
                    <a:pt x="11928" y="6232"/>
                    <a:pt x="11957" y="6236"/>
                    <a:pt x="11986" y="6236"/>
                  </a:cubicBezTo>
                  <a:cubicBezTo>
                    <a:pt x="12015" y="6236"/>
                    <a:pt x="12044" y="6232"/>
                    <a:pt x="12071" y="6227"/>
                  </a:cubicBezTo>
                  <a:cubicBezTo>
                    <a:pt x="12098" y="6218"/>
                    <a:pt x="12178" y="6138"/>
                    <a:pt x="12187" y="6111"/>
                  </a:cubicBezTo>
                  <a:cubicBezTo>
                    <a:pt x="12214" y="6058"/>
                    <a:pt x="12205" y="6004"/>
                    <a:pt x="12187" y="5951"/>
                  </a:cubicBezTo>
                  <a:cubicBezTo>
                    <a:pt x="12178" y="5906"/>
                    <a:pt x="12134" y="5861"/>
                    <a:pt x="12080" y="5835"/>
                  </a:cubicBezTo>
                  <a:cubicBezTo>
                    <a:pt x="12057" y="5823"/>
                    <a:pt x="12034" y="5820"/>
                    <a:pt x="12011" y="5820"/>
                  </a:cubicBezTo>
                  <a:close/>
                  <a:moveTo>
                    <a:pt x="13214" y="5836"/>
                  </a:moveTo>
                  <a:cubicBezTo>
                    <a:pt x="13190" y="5836"/>
                    <a:pt x="13166" y="5840"/>
                    <a:pt x="13142" y="5852"/>
                  </a:cubicBezTo>
                  <a:cubicBezTo>
                    <a:pt x="13026" y="5897"/>
                    <a:pt x="12972" y="6013"/>
                    <a:pt x="13017" y="6120"/>
                  </a:cubicBezTo>
                  <a:cubicBezTo>
                    <a:pt x="13035" y="6183"/>
                    <a:pt x="13070" y="6218"/>
                    <a:pt x="13133" y="6245"/>
                  </a:cubicBezTo>
                  <a:cubicBezTo>
                    <a:pt x="13166" y="6256"/>
                    <a:pt x="13199" y="6264"/>
                    <a:pt x="13232" y="6264"/>
                  </a:cubicBezTo>
                  <a:cubicBezTo>
                    <a:pt x="13252" y="6264"/>
                    <a:pt x="13273" y="6261"/>
                    <a:pt x="13293" y="6254"/>
                  </a:cubicBezTo>
                  <a:cubicBezTo>
                    <a:pt x="13409" y="6200"/>
                    <a:pt x="13463" y="6084"/>
                    <a:pt x="13409" y="5968"/>
                  </a:cubicBezTo>
                  <a:cubicBezTo>
                    <a:pt x="13400" y="5915"/>
                    <a:pt x="13356" y="5879"/>
                    <a:pt x="13302" y="5852"/>
                  </a:cubicBezTo>
                  <a:cubicBezTo>
                    <a:pt x="13273" y="5843"/>
                    <a:pt x="13244" y="5836"/>
                    <a:pt x="13214" y="5836"/>
                  </a:cubicBezTo>
                  <a:close/>
                  <a:moveTo>
                    <a:pt x="5137" y="5958"/>
                  </a:moveTo>
                  <a:cubicBezTo>
                    <a:pt x="5117" y="5958"/>
                    <a:pt x="5097" y="5962"/>
                    <a:pt x="5077" y="5968"/>
                  </a:cubicBezTo>
                  <a:cubicBezTo>
                    <a:pt x="4988" y="6004"/>
                    <a:pt x="4952" y="6093"/>
                    <a:pt x="4988" y="6174"/>
                  </a:cubicBezTo>
                  <a:cubicBezTo>
                    <a:pt x="5013" y="6237"/>
                    <a:pt x="5061" y="6273"/>
                    <a:pt x="5118" y="6273"/>
                  </a:cubicBezTo>
                  <a:cubicBezTo>
                    <a:pt x="5142" y="6273"/>
                    <a:pt x="5167" y="6267"/>
                    <a:pt x="5193" y="6254"/>
                  </a:cubicBezTo>
                  <a:cubicBezTo>
                    <a:pt x="5282" y="6218"/>
                    <a:pt x="5309" y="6138"/>
                    <a:pt x="5273" y="6049"/>
                  </a:cubicBezTo>
                  <a:cubicBezTo>
                    <a:pt x="5247" y="5989"/>
                    <a:pt x="5195" y="5958"/>
                    <a:pt x="5137" y="5958"/>
                  </a:cubicBezTo>
                  <a:close/>
                  <a:moveTo>
                    <a:pt x="6353" y="5971"/>
                  </a:moveTo>
                  <a:cubicBezTo>
                    <a:pt x="6330" y="5971"/>
                    <a:pt x="6308" y="5973"/>
                    <a:pt x="6290" y="5977"/>
                  </a:cubicBezTo>
                  <a:cubicBezTo>
                    <a:pt x="6255" y="5995"/>
                    <a:pt x="6219" y="6040"/>
                    <a:pt x="6201" y="6076"/>
                  </a:cubicBezTo>
                  <a:cubicBezTo>
                    <a:pt x="6183" y="6111"/>
                    <a:pt x="6183" y="6165"/>
                    <a:pt x="6201" y="6209"/>
                  </a:cubicBezTo>
                  <a:cubicBezTo>
                    <a:pt x="6210" y="6245"/>
                    <a:pt x="6255" y="6281"/>
                    <a:pt x="6290" y="6299"/>
                  </a:cubicBezTo>
                  <a:cubicBezTo>
                    <a:pt x="6305" y="6302"/>
                    <a:pt x="6320" y="6302"/>
                    <a:pt x="6335" y="6302"/>
                  </a:cubicBezTo>
                  <a:cubicBezTo>
                    <a:pt x="6365" y="6302"/>
                    <a:pt x="6394" y="6299"/>
                    <a:pt x="6424" y="6299"/>
                  </a:cubicBezTo>
                  <a:cubicBezTo>
                    <a:pt x="6451" y="6263"/>
                    <a:pt x="6496" y="6236"/>
                    <a:pt x="6513" y="6200"/>
                  </a:cubicBezTo>
                  <a:cubicBezTo>
                    <a:pt x="6522" y="6156"/>
                    <a:pt x="6522" y="6102"/>
                    <a:pt x="6504" y="6067"/>
                  </a:cubicBezTo>
                  <a:cubicBezTo>
                    <a:pt x="6496" y="6031"/>
                    <a:pt x="6451" y="5995"/>
                    <a:pt x="6415" y="5977"/>
                  </a:cubicBezTo>
                  <a:cubicBezTo>
                    <a:pt x="6397" y="5973"/>
                    <a:pt x="6375" y="5971"/>
                    <a:pt x="6353" y="5971"/>
                  </a:cubicBezTo>
                  <a:close/>
                  <a:moveTo>
                    <a:pt x="7574" y="6005"/>
                  </a:moveTo>
                  <a:cubicBezTo>
                    <a:pt x="7556" y="6005"/>
                    <a:pt x="7539" y="6008"/>
                    <a:pt x="7521" y="6013"/>
                  </a:cubicBezTo>
                  <a:cubicBezTo>
                    <a:pt x="7432" y="6049"/>
                    <a:pt x="7388" y="6156"/>
                    <a:pt x="7423" y="6245"/>
                  </a:cubicBezTo>
                  <a:cubicBezTo>
                    <a:pt x="7451" y="6313"/>
                    <a:pt x="7515" y="6355"/>
                    <a:pt x="7583" y="6355"/>
                  </a:cubicBezTo>
                  <a:cubicBezTo>
                    <a:pt x="7604" y="6355"/>
                    <a:pt x="7625" y="6352"/>
                    <a:pt x="7646" y="6343"/>
                  </a:cubicBezTo>
                  <a:cubicBezTo>
                    <a:pt x="7736" y="6307"/>
                    <a:pt x="7780" y="6200"/>
                    <a:pt x="7744" y="6120"/>
                  </a:cubicBezTo>
                  <a:cubicBezTo>
                    <a:pt x="7716" y="6048"/>
                    <a:pt x="7646" y="6005"/>
                    <a:pt x="7574" y="6005"/>
                  </a:cubicBezTo>
                  <a:close/>
                  <a:moveTo>
                    <a:pt x="735" y="6166"/>
                  </a:moveTo>
                  <a:cubicBezTo>
                    <a:pt x="721" y="6166"/>
                    <a:pt x="705" y="6169"/>
                    <a:pt x="688" y="6174"/>
                  </a:cubicBezTo>
                  <a:cubicBezTo>
                    <a:pt x="617" y="6209"/>
                    <a:pt x="608" y="6236"/>
                    <a:pt x="634" y="6307"/>
                  </a:cubicBezTo>
                  <a:cubicBezTo>
                    <a:pt x="653" y="6351"/>
                    <a:pt x="676" y="6373"/>
                    <a:pt x="710" y="6373"/>
                  </a:cubicBezTo>
                  <a:cubicBezTo>
                    <a:pt x="724" y="6373"/>
                    <a:pt x="741" y="6369"/>
                    <a:pt x="759" y="6361"/>
                  </a:cubicBezTo>
                  <a:cubicBezTo>
                    <a:pt x="822" y="6334"/>
                    <a:pt x="840" y="6299"/>
                    <a:pt x="813" y="6236"/>
                  </a:cubicBezTo>
                  <a:cubicBezTo>
                    <a:pt x="794" y="6185"/>
                    <a:pt x="770" y="6166"/>
                    <a:pt x="735" y="6166"/>
                  </a:cubicBezTo>
                  <a:close/>
                  <a:moveTo>
                    <a:pt x="8824" y="6021"/>
                  </a:moveTo>
                  <a:cubicBezTo>
                    <a:pt x="8804" y="6021"/>
                    <a:pt x="8782" y="6024"/>
                    <a:pt x="8760" y="6024"/>
                  </a:cubicBezTo>
                  <a:cubicBezTo>
                    <a:pt x="8752" y="6024"/>
                    <a:pt x="8743" y="6023"/>
                    <a:pt x="8735" y="6022"/>
                  </a:cubicBezTo>
                  <a:cubicBezTo>
                    <a:pt x="8708" y="6058"/>
                    <a:pt x="8663" y="6076"/>
                    <a:pt x="8637" y="6120"/>
                  </a:cubicBezTo>
                  <a:cubicBezTo>
                    <a:pt x="8610" y="6174"/>
                    <a:pt x="8637" y="6227"/>
                    <a:pt x="8628" y="6281"/>
                  </a:cubicBezTo>
                  <a:cubicBezTo>
                    <a:pt x="8654" y="6307"/>
                    <a:pt x="8690" y="6343"/>
                    <a:pt x="8717" y="6370"/>
                  </a:cubicBezTo>
                  <a:cubicBezTo>
                    <a:pt x="8737" y="6383"/>
                    <a:pt x="8756" y="6387"/>
                    <a:pt x="8776" y="6387"/>
                  </a:cubicBezTo>
                  <a:cubicBezTo>
                    <a:pt x="8797" y="6387"/>
                    <a:pt x="8817" y="6382"/>
                    <a:pt x="8837" y="6382"/>
                  </a:cubicBezTo>
                  <a:cubicBezTo>
                    <a:pt x="8848" y="6382"/>
                    <a:pt x="8858" y="6384"/>
                    <a:pt x="8869" y="6388"/>
                  </a:cubicBezTo>
                  <a:cubicBezTo>
                    <a:pt x="8904" y="6352"/>
                    <a:pt x="8949" y="6325"/>
                    <a:pt x="8976" y="6281"/>
                  </a:cubicBezTo>
                  <a:cubicBezTo>
                    <a:pt x="9002" y="6236"/>
                    <a:pt x="8993" y="6174"/>
                    <a:pt x="8984" y="6129"/>
                  </a:cubicBezTo>
                  <a:cubicBezTo>
                    <a:pt x="8967" y="6093"/>
                    <a:pt x="8922" y="6067"/>
                    <a:pt x="8886" y="6040"/>
                  </a:cubicBezTo>
                  <a:cubicBezTo>
                    <a:pt x="8867" y="6024"/>
                    <a:pt x="8846" y="6021"/>
                    <a:pt x="8824" y="6021"/>
                  </a:cubicBezTo>
                  <a:close/>
                  <a:moveTo>
                    <a:pt x="1946" y="6172"/>
                  </a:moveTo>
                  <a:cubicBezTo>
                    <a:pt x="1929" y="6172"/>
                    <a:pt x="1911" y="6176"/>
                    <a:pt x="1892" y="6183"/>
                  </a:cubicBezTo>
                  <a:cubicBezTo>
                    <a:pt x="1830" y="6209"/>
                    <a:pt x="1812" y="6272"/>
                    <a:pt x="1839" y="6343"/>
                  </a:cubicBezTo>
                  <a:cubicBezTo>
                    <a:pt x="1857" y="6387"/>
                    <a:pt x="1894" y="6409"/>
                    <a:pt x="1935" y="6409"/>
                  </a:cubicBezTo>
                  <a:cubicBezTo>
                    <a:pt x="1953" y="6409"/>
                    <a:pt x="1972" y="6405"/>
                    <a:pt x="1990" y="6397"/>
                  </a:cubicBezTo>
                  <a:cubicBezTo>
                    <a:pt x="2053" y="6370"/>
                    <a:pt x="2080" y="6307"/>
                    <a:pt x="2053" y="6245"/>
                  </a:cubicBezTo>
                  <a:cubicBezTo>
                    <a:pt x="2033" y="6199"/>
                    <a:pt x="1994" y="6172"/>
                    <a:pt x="1946" y="6172"/>
                  </a:cubicBezTo>
                  <a:close/>
                  <a:moveTo>
                    <a:pt x="10026" y="6033"/>
                  </a:moveTo>
                  <a:cubicBezTo>
                    <a:pt x="10001" y="6033"/>
                    <a:pt x="9974" y="6038"/>
                    <a:pt x="9948" y="6049"/>
                  </a:cubicBezTo>
                  <a:cubicBezTo>
                    <a:pt x="9850" y="6093"/>
                    <a:pt x="9805" y="6200"/>
                    <a:pt x="9850" y="6307"/>
                  </a:cubicBezTo>
                  <a:cubicBezTo>
                    <a:pt x="9890" y="6381"/>
                    <a:pt x="9959" y="6419"/>
                    <a:pt x="10033" y="6419"/>
                  </a:cubicBezTo>
                  <a:cubicBezTo>
                    <a:pt x="10058" y="6419"/>
                    <a:pt x="10084" y="6415"/>
                    <a:pt x="10109" y="6406"/>
                  </a:cubicBezTo>
                  <a:cubicBezTo>
                    <a:pt x="10198" y="6361"/>
                    <a:pt x="10242" y="6245"/>
                    <a:pt x="10207" y="6147"/>
                  </a:cubicBezTo>
                  <a:cubicBezTo>
                    <a:pt x="10173" y="6080"/>
                    <a:pt x="10104" y="6033"/>
                    <a:pt x="10026" y="6033"/>
                  </a:cubicBezTo>
                  <a:close/>
                  <a:moveTo>
                    <a:pt x="11259" y="6050"/>
                  </a:moveTo>
                  <a:cubicBezTo>
                    <a:pt x="11233" y="6050"/>
                    <a:pt x="11207" y="6055"/>
                    <a:pt x="11179" y="6067"/>
                  </a:cubicBezTo>
                  <a:cubicBezTo>
                    <a:pt x="11063" y="6111"/>
                    <a:pt x="11027" y="6209"/>
                    <a:pt x="11072" y="6325"/>
                  </a:cubicBezTo>
                  <a:cubicBezTo>
                    <a:pt x="11104" y="6402"/>
                    <a:pt x="11158" y="6446"/>
                    <a:pt x="11229" y="6446"/>
                  </a:cubicBezTo>
                  <a:cubicBezTo>
                    <a:pt x="11257" y="6446"/>
                    <a:pt x="11288" y="6439"/>
                    <a:pt x="11322" y="6423"/>
                  </a:cubicBezTo>
                  <a:cubicBezTo>
                    <a:pt x="11429" y="6379"/>
                    <a:pt x="11473" y="6290"/>
                    <a:pt x="11429" y="6183"/>
                  </a:cubicBezTo>
                  <a:cubicBezTo>
                    <a:pt x="11396" y="6096"/>
                    <a:pt x="11333" y="6050"/>
                    <a:pt x="11259" y="6050"/>
                  </a:cubicBezTo>
                  <a:close/>
                  <a:moveTo>
                    <a:pt x="3162" y="6199"/>
                  </a:moveTo>
                  <a:cubicBezTo>
                    <a:pt x="3145" y="6199"/>
                    <a:pt x="3128" y="6202"/>
                    <a:pt x="3114" y="6209"/>
                  </a:cubicBezTo>
                  <a:cubicBezTo>
                    <a:pt x="3061" y="6236"/>
                    <a:pt x="3016" y="6325"/>
                    <a:pt x="3052" y="6388"/>
                  </a:cubicBezTo>
                  <a:cubicBezTo>
                    <a:pt x="3073" y="6436"/>
                    <a:pt x="3130" y="6468"/>
                    <a:pt x="3184" y="6468"/>
                  </a:cubicBezTo>
                  <a:cubicBezTo>
                    <a:pt x="3200" y="6468"/>
                    <a:pt x="3216" y="6465"/>
                    <a:pt x="3230" y="6459"/>
                  </a:cubicBezTo>
                  <a:cubicBezTo>
                    <a:pt x="3284" y="6423"/>
                    <a:pt x="3320" y="6334"/>
                    <a:pt x="3293" y="6281"/>
                  </a:cubicBezTo>
                  <a:cubicBezTo>
                    <a:pt x="3273" y="6228"/>
                    <a:pt x="3213" y="6199"/>
                    <a:pt x="3162" y="6199"/>
                  </a:cubicBezTo>
                  <a:close/>
                  <a:moveTo>
                    <a:pt x="12466" y="6061"/>
                  </a:moveTo>
                  <a:cubicBezTo>
                    <a:pt x="12441" y="6061"/>
                    <a:pt x="12416" y="6066"/>
                    <a:pt x="12392" y="6076"/>
                  </a:cubicBezTo>
                  <a:cubicBezTo>
                    <a:pt x="12285" y="6120"/>
                    <a:pt x="12232" y="6227"/>
                    <a:pt x="12267" y="6343"/>
                  </a:cubicBezTo>
                  <a:cubicBezTo>
                    <a:pt x="12295" y="6426"/>
                    <a:pt x="12388" y="6483"/>
                    <a:pt x="12478" y="6483"/>
                  </a:cubicBezTo>
                  <a:cubicBezTo>
                    <a:pt x="12503" y="6483"/>
                    <a:pt x="12529" y="6478"/>
                    <a:pt x="12553" y="6468"/>
                  </a:cubicBezTo>
                  <a:cubicBezTo>
                    <a:pt x="12651" y="6423"/>
                    <a:pt x="12705" y="6316"/>
                    <a:pt x="12669" y="6200"/>
                  </a:cubicBezTo>
                  <a:cubicBezTo>
                    <a:pt x="12641" y="6117"/>
                    <a:pt x="12554" y="6061"/>
                    <a:pt x="12466" y="6061"/>
                  </a:cubicBezTo>
                  <a:close/>
                  <a:moveTo>
                    <a:pt x="4419" y="6207"/>
                  </a:moveTo>
                  <a:cubicBezTo>
                    <a:pt x="4398" y="6207"/>
                    <a:pt x="4377" y="6216"/>
                    <a:pt x="4359" y="6216"/>
                  </a:cubicBezTo>
                  <a:cubicBezTo>
                    <a:pt x="4351" y="6216"/>
                    <a:pt x="4344" y="6214"/>
                    <a:pt x="4337" y="6209"/>
                  </a:cubicBezTo>
                  <a:cubicBezTo>
                    <a:pt x="4310" y="6245"/>
                    <a:pt x="4274" y="6263"/>
                    <a:pt x="4256" y="6307"/>
                  </a:cubicBezTo>
                  <a:cubicBezTo>
                    <a:pt x="4238" y="6343"/>
                    <a:pt x="4265" y="6379"/>
                    <a:pt x="4247" y="6415"/>
                  </a:cubicBezTo>
                  <a:cubicBezTo>
                    <a:pt x="4283" y="6441"/>
                    <a:pt x="4310" y="6495"/>
                    <a:pt x="4354" y="6495"/>
                  </a:cubicBezTo>
                  <a:cubicBezTo>
                    <a:pt x="4378" y="6495"/>
                    <a:pt x="4406" y="6503"/>
                    <a:pt x="4427" y="6503"/>
                  </a:cubicBezTo>
                  <a:cubicBezTo>
                    <a:pt x="4438" y="6503"/>
                    <a:pt x="4447" y="6501"/>
                    <a:pt x="4453" y="6495"/>
                  </a:cubicBezTo>
                  <a:cubicBezTo>
                    <a:pt x="4488" y="6468"/>
                    <a:pt x="4533" y="6441"/>
                    <a:pt x="4533" y="6388"/>
                  </a:cubicBezTo>
                  <a:cubicBezTo>
                    <a:pt x="4542" y="6352"/>
                    <a:pt x="4551" y="6316"/>
                    <a:pt x="4533" y="6290"/>
                  </a:cubicBezTo>
                  <a:cubicBezTo>
                    <a:pt x="4506" y="6263"/>
                    <a:pt x="4479" y="6227"/>
                    <a:pt x="4435" y="6209"/>
                  </a:cubicBezTo>
                  <a:cubicBezTo>
                    <a:pt x="4429" y="6208"/>
                    <a:pt x="4424" y="6207"/>
                    <a:pt x="4419" y="6207"/>
                  </a:cubicBezTo>
                  <a:close/>
                  <a:moveTo>
                    <a:pt x="13697" y="6073"/>
                  </a:moveTo>
                  <a:cubicBezTo>
                    <a:pt x="13668" y="6073"/>
                    <a:pt x="13640" y="6079"/>
                    <a:pt x="13615" y="6093"/>
                  </a:cubicBezTo>
                  <a:cubicBezTo>
                    <a:pt x="13499" y="6129"/>
                    <a:pt x="13445" y="6263"/>
                    <a:pt x="13490" y="6379"/>
                  </a:cubicBezTo>
                  <a:cubicBezTo>
                    <a:pt x="13523" y="6460"/>
                    <a:pt x="13604" y="6511"/>
                    <a:pt x="13687" y="6511"/>
                  </a:cubicBezTo>
                  <a:cubicBezTo>
                    <a:pt x="13714" y="6511"/>
                    <a:pt x="13740" y="6506"/>
                    <a:pt x="13766" y="6495"/>
                  </a:cubicBezTo>
                  <a:cubicBezTo>
                    <a:pt x="13882" y="6450"/>
                    <a:pt x="13936" y="6325"/>
                    <a:pt x="13891" y="6218"/>
                  </a:cubicBezTo>
                  <a:cubicBezTo>
                    <a:pt x="13858" y="6126"/>
                    <a:pt x="13777" y="6073"/>
                    <a:pt x="13697" y="6073"/>
                  </a:cubicBezTo>
                  <a:close/>
                  <a:moveTo>
                    <a:pt x="5626" y="6222"/>
                  </a:moveTo>
                  <a:cubicBezTo>
                    <a:pt x="5604" y="6222"/>
                    <a:pt x="5582" y="6227"/>
                    <a:pt x="5559" y="6236"/>
                  </a:cubicBezTo>
                  <a:cubicBezTo>
                    <a:pt x="5470" y="6272"/>
                    <a:pt x="5434" y="6352"/>
                    <a:pt x="5470" y="6432"/>
                  </a:cubicBezTo>
                  <a:cubicBezTo>
                    <a:pt x="5496" y="6499"/>
                    <a:pt x="5547" y="6535"/>
                    <a:pt x="5608" y="6535"/>
                  </a:cubicBezTo>
                  <a:cubicBezTo>
                    <a:pt x="5629" y="6535"/>
                    <a:pt x="5652" y="6531"/>
                    <a:pt x="5675" y="6522"/>
                  </a:cubicBezTo>
                  <a:cubicBezTo>
                    <a:pt x="5755" y="6486"/>
                    <a:pt x="5791" y="6406"/>
                    <a:pt x="5764" y="6325"/>
                  </a:cubicBezTo>
                  <a:cubicBezTo>
                    <a:pt x="5738" y="6259"/>
                    <a:pt x="5687" y="6222"/>
                    <a:pt x="5626" y="6222"/>
                  </a:cubicBezTo>
                  <a:close/>
                  <a:moveTo>
                    <a:pt x="6811" y="6229"/>
                  </a:moveTo>
                  <a:cubicBezTo>
                    <a:pt x="6797" y="6229"/>
                    <a:pt x="6783" y="6231"/>
                    <a:pt x="6772" y="6236"/>
                  </a:cubicBezTo>
                  <a:cubicBezTo>
                    <a:pt x="6701" y="6272"/>
                    <a:pt x="6647" y="6406"/>
                    <a:pt x="6674" y="6468"/>
                  </a:cubicBezTo>
                  <a:cubicBezTo>
                    <a:pt x="6702" y="6524"/>
                    <a:pt x="6789" y="6569"/>
                    <a:pt x="6856" y="6569"/>
                  </a:cubicBezTo>
                  <a:cubicBezTo>
                    <a:pt x="6875" y="6569"/>
                    <a:pt x="6892" y="6565"/>
                    <a:pt x="6906" y="6557"/>
                  </a:cubicBezTo>
                  <a:cubicBezTo>
                    <a:pt x="6977" y="6530"/>
                    <a:pt x="7031" y="6397"/>
                    <a:pt x="6995" y="6325"/>
                  </a:cubicBezTo>
                  <a:cubicBezTo>
                    <a:pt x="6966" y="6274"/>
                    <a:pt x="6877" y="6229"/>
                    <a:pt x="6811" y="6229"/>
                  </a:cubicBezTo>
                  <a:close/>
                  <a:moveTo>
                    <a:pt x="28" y="6432"/>
                  </a:moveTo>
                  <a:cubicBezTo>
                    <a:pt x="19" y="6432"/>
                    <a:pt x="10" y="6450"/>
                    <a:pt x="10" y="6459"/>
                  </a:cubicBezTo>
                  <a:cubicBezTo>
                    <a:pt x="10" y="6486"/>
                    <a:pt x="10" y="6513"/>
                    <a:pt x="10" y="6539"/>
                  </a:cubicBezTo>
                  <a:cubicBezTo>
                    <a:pt x="1" y="6566"/>
                    <a:pt x="1" y="6593"/>
                    <a:pt x="28" y="6593"/>
                  </a:cubicBezTo>
                  <a:cubicBezTo>
                    <a:pt x="46" y="6593"/>
                    <a:pt x="63" y="6566"/>
                    <a:pt x="72" y="6548"/>
                  </a:cubicBezTo>
                  <a:cubicBezTo>
                    <a:pt x="81" y="6530"/>
                    <a:pt x="72" y="6504"/>
                    <a:pt x="81" y="6486"/>
                  </a:cubicBezTo>
                  <a:cubicBezTo>
                    <a:pt x="72" y="6468"/>
                    <a:pt x="63" y="6450"/>
                    <a:pt x="63" y="6450"/>
                  </a:cubicBezTo>
                  <a:cubicBezTo>
                    <a:pt x="55" y="6441"/>
                    <a:pt x="37" y="6432"/>
                    <a:pt x="28" y="6432"/>
                  </a:cubicBezTo>
                  <a:close/>
                  <a:moveTo>
                    <a:pt x="8054" y="6244"/>
                  </a:moveTo>
                  <a:cubicBezTo>
                    <a:pt x="8037" y="6244"/>
                    <a:pt x="8020" y="6247"/>
                    <a:pt x="8003" y="6254"/>
                  </a:cubicBezTo>
                  <a:cubicBezTo>
                    <a:pt x="7950" y="6272"/>
                    <a:pt x="7914" y="6316"/>
                    <a:pt x="7896" y="6352"/>
                  </a:cubicBezTo>
                  <a:cubicBezTo>
                    <a:pt x="7878" y="6388"/>
                    <a:pt x="7869" y="6432"/>
                    <a:pt x="7896" y="6486"/>
                  </a:cubicBezTo>
                  <a:cubicBezTo>
                    <a:pt x="7914" y="6530"/>
                    <a:pt x="7950" y="6575"/>
                    <a:pt x="7985" y="6593"/>
                  </a:cubicBezTo>
                  <a:cubicBezTo>
                    <a:pt x="8011" y="6598"/>
                    <a:pt x="8039" y="6609"/>
                    <a:pt x="8066" y="6609"/>
                  </a:cubicBezTo>
                  <a:cubicBezTo>
                    <a:pt x="8086" y="6609"/>
                    <a:pt x="8104" y="6603"/>
                    <a:pt x="8119" y="6584"/>
                  </a:cubicBezTo>
                  <a:cubicBezTo>
                    <a:pt x="8173" y="6584"/>
                    <a:pt x="8208" y="6539"/>
                    <a:pt x="8226" y="6504"/>
                  </a:cubicBezTo>
                  <a:cubicBezTo>
                    <a:pt x="8244" y="6459"/>
                    <a:pt x="8244" y="6406"/>
                    <a:pt x="8226" y="6361"/>
                  </a:cubicBezTo>
                  <a:cubicBezTo>
                    <a:pt x="8199" y="6307"/>
                    <a:pt x="8173" y="6272"/>
                    <a:pt x="8137" y="6263"/>
                  </a:cubicBezTo>
                  <a:cubicBezTo>
                    <a:pt x="8109" y="6252"/>
                    <a:pt x="8082" y="6244"/>
                    <a:pt x="8054" y="6244"/>
                  </a:cubicBezTo>
                  <a:close/>
                  <a:moveTo>
                    <a:pt x="9258" y="6256"/>
                  </a:moveTo>
                  <a:cubicBezTo>
                    <a:pt x="9240" y="6256"/>
                    <a:pt x="9223" y="6258"/>
                    <a:pt x="9208" y="6263"/>
                  </a:cubicBezTo>
                  <a:cubicBezTo>
                    <a:pt x="9127" y="6299"/>
                    <a:pt x="9074" y="6423"/>
                    <a:pt x="9100" y="6513"/>
                  </a:cubicBezTo>
                  <a:cubicBezTo>
                    <a:pt x="9122" y="6584"/>
                    <a:pt x="9213" y="6639"/>
                    <a:pt x="9294" y="6639"/>
                  </a:cubicBezTo>
                  <a:cubicBezTo>
                    <a:pt x="9314" y="6639"/>
                    <a:pt x="9333" y="6636"/>
                    <a:pt x="9350" y="6629"/>
                  </a:cubicBezTo>
                  <a:cubicBezTo>
                    <a:pt x="9431" y="6593"/>
                    <a:pt x="9493" y="6468"/>
                    <a:pt x="9466" y="6379"/>
                  </a:cubicBezTo>
                  <a:cubicBezTo>
                    <a:pt x="9437" y="6305"/>
                    <a:pt x="9341" y="6256"/>
                    <a:pt x="9258" y="6256"/>
                  </a:cubicBezTo>
                  <a:close/>
                  <a:moveTo>
                    <a:pt x="1193" y="6424"/>
                  </a:moveTo>
                  <a:cubicBezTo>
                    <a:pt x="1152" y="6424"/>
                    <a:pt x="1119" y="6449"/>
                    <a:pt x="1107" y="6504"/>
                  </a:cubicBezTo>
                  <a:cubicBezTo>
                    <a:pt x="1098" y="6530"/>
                    <a:pt x="1089" y="6557"/>
                    <a:pt x="1098" y="6575"/>
                  </a:cubicBezTo>
                  <a:cubicBezTo>
                    <a:pt x="1114" y="6607"/>
                    <a:pt x="1194" y="6639"/>
                    <a:pt x="1237" y="6639"/>
                  </a:cubicBezTo>
                  <a:cubicBezTo>
                    <a:pt x="1242" y="6639"/>
                    <a:pt x="1246" y="6638"/>
                    <a:pt x="1250" y="6638"/>
                  </a:cubicBezTo>
                  <a:cubicBezTo>
                    <a:pt x="1268" y="6611"/>
                    <a:pt x="1295" y="6593"/>
                    <a:pt x="1303" y="6557"/>
                  </a:cubicBezTo>
                  <a:cubicBezTo>
                    <a:pt x="1321" y="6504"/>
                    <a:pt x="1303" y="6468"/>
                    <a:pt x="1259" y="6441"/>
                  </a:cubicBezTo>
                  <a:cubicBezTo>
                    <a:pt x="1236" y="6430"/>
                    <a:pt x="1213" y="6424"/>
                    <a:pt x="1193" y="6424"/>
                  </a:cubicBezTo>
                  <a:close/>
                  <a:moveTo>
                    <a:pt x="2447" y="6432"/>
                  </a:moveTo>
                  <a:cubicBezTo>
                    <a:pt x="2428" y="6432"/>
                    <a:pt x="2404" y="6438"/>
                    <a:pt x="2374" y="6450"/>
                  </a:cubicBezTo>
                  <a:cubicBezTo>
                    <a:pt x="2303" y="6477"/>
                    <a:pt x="2285" y="6522"/>
                    <a:pt x="2320" y="6602"/>
                  </a:cubicBezTo>
                  <a:cubicBezTo>
                    <a:pt x="2339" y="6652"/>
                    <a:pt x="2367" y="6676"/>
                    <a:pt x="2411" y="6676"/>
                  </a:cubicBezTo>
                  <a:cubicBezTo>
                    <a:pt x="2428" y="6676"/>
                    <a:pt x="2449" y="6672"/>
                    <a:pt x="2472" y="6664"/>
                  </a:cubicBezTo>
                  <a:cubicBezTo>
                    <a:pt x="2552" y="6629"/>
                    <a:pt x="2570" y="6584"/>
                    <a:pt x="2535" y="6504"/>
                  </a:cubicBezTo>
                  <a:cubicBezTo>
                    <a:pt x="2511" y="6456"/>
                    <a:pt x="2487" y="6432"/>
                    <a:pt x="2447" y="6432"/>
                  </a:cubicBezTo>
                  <a:close/>
                  <a:moveTo>
                    <a:pt x="10522" y="6290"/>
                  </a:moveTo>
                  <a:cubicBezTo>
                    <a:pt x="10496" y="6290"/>
                    <a:pt x="10468" y="6296"/>
                    <a:pt x="10439" y="6307"/>
                  </a:cubicBezTo>
                  <a:cubicBezTo>
                    <a:pt x="10323" y="6352"/>
                    <a:pt x="10287" y="6450"/>
                    <a:pt x="10332" y="6557"/>
                  </a:cubicBezTo>
                  <a:cubicBezTo>
                    <a:pt x="10364" y="6641"/>
                    <a:pt x="10424" y="6683"/>
                    <a:pt x="10495" y="6683"/>
                  </a:cubicBezTo>
                  <a:cubicBezTo>
                    <a:pt x="10523" y="6683"/>
                    <a:pt x="10552" y="6677"/>
                    <a:pt x="10581" y="6664"/>
                  </a:cubicBezTo>
                  <a:cubicBezTo>
                    <a:pt x="10697" y="6620"/>
                    <a:pt x="10733" y="6530"/>
                    <a:pt x="10688" y="6423"/>
                  </a:cubicBezTo>
                  <a:cubicBezTo>
                    <a:pt x="10655" y="6337"/>
                    <a:pt x="10597" y="6290"/>
                    <a:pt x="10522" y="6290"/>
                  </a:cubicBezTo>
                  <a:close/>
                  <a:moveTo>
                    <a:pt x="3645" y="6441"/>
                  </a:moveTo>
                  <a:cubicBezTo>
                    <a:pt x="3629" y="6441"/>
                    <a:pt x="3612" y="6444"/>
                    <a:pt x="3596" y="6450"/>
                  </a:cubicBezTo>
                  <a:cubicBezTo>
                    <a:pt x="3534" y="6477"/>
                    <a:pt x="3480" y="6557"/>
                    <a:pt x="3525" y="6620"/>
                  </a:cubicBezTo>
                  <a:cubicBezTo>
                    <a:pt x="3539" y="6682"/>
                    <a:pt x="3590" y="6718"/>
                    <a:pt x="3646" y="6718"/>
                  </a:cubicBezTo>
                  <a:cubicBezTo>
                    <a:pt x="3662" y="6718"/>
                    <a:pt x="3679" y="6715"/>
                    <a:pt x="3694" y="6709"/>
                  </a:cubicBezTo>
                  <a:cubicBezTo>
                    <a:pt x="3766" y="6682"/>
                    <a:pt x="3801" y="6602"/>
                    <a:pt x="3775" y="6530"/>
                  </a:cubicBezTo>
                  <a:cubicBezTo>
                    <a:pt x="3754" y="6475"/>
                    <a:pt x="3701" y="6441"/>
                    <a:pt x="3645" y="6441"/>
                  </a:cubicBezTo>
                  <a:close/>
                  <a:moveTo>
                    <a:pt x="11759" y="6307"/>
                  </a:moveTo>
                  <a:cubicBezTo>
                    <a:pt x="11723" y="6307"/>
                    <a:pt x="11696" y="6307"/>
                    <a:pt x="11670" y="6316"/>
                  </a:cubicBezTo>
                  <a:lnTo>
                    <a:pt x="11652" y="6316"/>
                  </a:lnTo>
                  <a:cubicBezTo>
                    <a:pt x="11607" y="6352"/>
                    <a:pt x="11554" y="6379"/>
                    <a:pt x="11536" y="6441"/>
                  </a:cubicBezTo>
                  <a:cubicBezTo>
                    <a:pt x="11518" y="6495"/>
                    <a:pt x="11536" y="6548"/>
                    <a:pt x="11536" y="6602"/>
                  </a:cubicBezTo>
                  <a:cubicBezTo>
                    <a:pt x="11581" y="6620"/>
                    <a:pt x="11581" y="6682"/>
                    <a:pt x="11634" y="6691"/>
                  </a:cubicBezTo>
                  <a:cubicBezTo>
                    <a:pt x="11652" y="6718"/>
                    <a:pt x="11688" y="6709"/>
                    <a:pt x="11714" y="6718"/>
                  </a:cubicBezTo>
                  <a:cubicBezTo>
                    <a:pt x="11720" y="6719"/>
                    <a:pt x="11725" y="6720"/>
                    <a:pt x="11729" y="6720"/>
                  </a:cubicBezTo>
                  <a:cubicBezTo>
                    <a:pt x="11753" y="6720"/>
                    <a:pt x="11774" y="6707"/>
                    <a:pt x="11797" y="6707"/>
                  </a:cubicBezTo>
                  <a:cubicBezTo>
                    <a:pt x="11802" y="6707"/>
                    <a:pt x="11807" y="6708"/>
                    <a:pt x="11812" y="6709"/>
                  </a:cubicBezTo>
                  <a:cubicBezTo>
                    <a:pt x="11848" y="6664"/>
                    <a:pt x="11911" y="6638"/>
                    <a:pt x="11928" y="6584"/>
                  </a:cubicBezTo>
                  <a:cubicBezTo>
                    <a:pt x="11946" y="6530"/>
                    <a:pt x="11928" y="6477"/>
                    <a:pt x="11928" y="6423"/>
                  </a:cubicBezTo>
                  <a:cubicBezTo>
                    <a:pt x="11893" y="6415"/>
                    <a:pt x="11893" y="6379"/>
                    <a:pt x="11875" y="6361"/>
                  </a:cubicBezTo>
                  <a:cubicBezTo>
                    <a:pt x="11866" y="6343"/>
                    <a:pt x="11839" y="6325"/>
                    <a:pt x="11821" y="6316"/>
                  </a:cubicBezTo>
                  <a:cubicBezTo>
                    <a:pt x="11795" y="6307"/>
                    <a:pt x="11777" y="6307"/>
                    <a:pt x="11759" y="6307"/>
                  </a:cubicBezTo>
                  <a:close/>
                  <a:moveTo>
                    <a:pt x="14016" y="6415"/>
                  </a:moveTo>
                  <a:cubicBezTo>
                    <a:pt x="13998" y="6441"/>
                    <a:pt x="13962" y="6459"/>
                    <a:pt x="13962" y="6486"/>
                  </a:cubicBezTo>
                  <a:cubicBezTo>
                    <a:pt x="13962" y="6539"/>
                    <a:pt x="13945" y="6593"/>
                    <a:pt x="13971" y="6646"/>
                  </a:cubicBezTo>
                  <a:cubicBezTo>
                    <a:pt x="13998" y="6673"/>
                    <a:pt x="14016" y="6700"/>
                    <a:pt x="14034" y="6727"/>
                  </a:cubicBezTo>
                  <a:cubicBezTo>
                    <a:pt x="14043" y="6727"/>
                    <a:pt x="14043" y="6727"/>
                    <a:pt x="14052" y="6736"/>
                  </a:cubicBezTo>
                  <a:cubicBezTo>
                    <a:pt x="14052" y="6727"/>
                    <a:pt x="14052" y="6718"/>
                    <a:pt x="14052" y="6718"/>
                  </a:cubicBezTo>
                  <a:lnTo>
                    <a:pt x="14025" y="6432"/>
                  </a:lnTo>
                  <a:cubicBezTo>
                    <a:pt x="14025" y="6423"/>
                    <a:pt x="14025" y="6415"/>
                    <a:pt x="14025" y="6415"/>
                  </a:cubicBezTo>
                  <a:close/>
                  <a:moveTo>
                    <a:pt x="12962" y="6317"/>
                  </a:moveTo>
                  <a:cubicBezTo>
                    <a:pt x="12934" y="6317"/>
                    <a:pt x="12904" y="6323"/>
                    <a:pt x="12874" y="6334"/>
                  </a:cubicBezTo>
                  <a:cubicBezTo>
                    <a:pt x="12767" y="6379"/>
                    <a:pt x="12713" y="6495"/>
                    <a:pt x="12758" y="6611"/>
                  </a:cubicBezTo>
                  <a:cubicBezTo>
                    <a:pt x="12800" y="6701"/>
                    <a:pt x="12873" y="6748"/>
                    <a:pt x="12954" y="6748"/>
                  </a:cubicBezTo>
                  <a:cubicBezTo>
                    <a:pt x="12978" y="6748"/>
                    <a:pt x="13002" y="6744"/>
                    <a:pt x="13026" y="6736"/>
                  </a:cubicBezTo>
                  <a:cubicBezTo>
                    <a:pt x="13142" y="6691"/>
                    <a:pt x="13195" y="6566"/>
                    <a:pt x="13151" y="6450"/>
                  </a:cubicBezTo>
                  <a:cubicBezTo>
                    <a:pt x="13117" y="6364"/>
                    <a:pt x="13045" y="6317"/>
                    <a:pt x="12962" y="6317"/>
                  </a:cubicBezTo>
                  <a:close/>
                  <a:moveTo>
                    <a:pt x="4853" y="6451"/>
                  </a:moveTo>
                  <a:cubicBezTo>
                    <a:pt x="4837" y="6451"/>
                    <a:pt x="4822" y="6454"/>
                    <a:pt x="4809" y="6459"/>
                  </a:cubicBezTo>
                  <a:cubicBezTo>
                    <a:pt x="4738" y="6486"/>
                    <a:pt x="4702" y="6620"/>
                    <a:pt x="4729" y="6664"/>
                  </a:cubicBezTo>
                  <a:cubicBezTo>
                    <a:pt x="4750" y="6714"/>
                    <a:pt x="4828" y="6753"/>
                    <a:pt x="4891" y="6753"/>
                  </a:cubicBezTo>
                  <a:cubicBezTo>
                    <a:pt x="4907" y="6753"/>
                    <a:pt x="4922" y="6750"/>
                    <a:pt x="4934" y="6745"/>
                  </a:cubicBezTo>
                  <a:cubicBezTo>
                    <a:pt x="4997" y="6709"/>
                    <a:pt x="5041" y="6593"/>
                    <a:pt x="5006" y="6530"/>
                  </a:cubicBezTo>
                  <a:cubicBezTo>
                    <a:pt x="4984" y="6488"/>
                    <a:pt x="4913" y="6451"/>
                    <a:pt x="4853" y="6451"/>
                  </a:cubicBezTo>
                  <a:close/>
                  <a:moveTo>
                    <a:pt x="6095" y="6479"/>
                  </a:moveTo>
                  <a:cubicBezTo>
                    <a:pt x="6076" y="6479"/>
                    <a:pt x="6058" y="6486"/>
                    <a:pt x="6041" y="6504"/>
                  </a:cubicBezTo>
                  <a:cubicBezTo>
                    <a:pt x="6036" y="6503"/>
                    <a:pt x="6031" y="6503"/>
                    <a:pt x="6027" y="6503"/>
                  </a:cubicBezTo>
                  <a:cubicBezTo>
                    <a:pt x="5984" y="6503"/>
                    <a:pt x="5968" y="6543"/>
                    <a:pt x="5951" y="6584"/>
                  </a:cubicBezTo>
                  <a:cubicBezTo>
                    <a:pt x="5933" y="6629"/>
                    <a:pt x="5942" y="6664"/>
                    <a:pt x="5951" y="6700"/>
                  </a:cubicBezTo>
                  <a:cubicBezTo>
                    <a:pt x="5969" y="6745"/>
                    <a:pt x="5987" y="6771"/>
                    <a:pt x="6032" y="6789"/>
                  </a:cubicBezTo>
                  <a:cubicBezTo>
                    <a:pt x="6057" y="6794"/>
                    <a:pt x="6080" y="6799"/>
                    <a:pt x="6103" y="6799"/>
                  </a:cubicBezTo>
                  <a:cubicBezTo>
                    <a:pt x="6120" y="6799"/>
                    <a:pt x="6138" y="6797"/>
                    <a:pt x="6157" y="6789"/>
                  </a:cubicBezTo>
                  <a:cubicBezTo>
                    <a:pt x="6192" y="6771"/>
                    <a:pt x="6228" y="6754"/>
                    <a:pt x="6246" y="6700"/>
                  </a:cubicBezTo>
                  <a:cubicBezTo>
                    <a:pt x="6264" y="6655"/>
                    <a:pt x="6264" y="6629"/>
                    <a:pt x="6246" y="6584"/>
                  </a:cubicBezTo>
                  <a:cubicBezTo>
                    <a:pt x="6228" y="6539"/>
                    <a:pt x="6210" y="6513"/>
                    <a:pt x="6157" y="6495"/>
                  </a:cubicBezTo>
                  <a:cubicBezTo>
                    <a:pt x="6134" y="6486"/>
                    <a:pt x="6114" y="6479"/>
                    <a:pt x="6095" y="6479"/>
                  </a:cubicBezTo>
                  <a:close/>
                  <a:moveTo>
                    <a:pt x="7318" y="6491"/>
                  </a:moveTo>
                  <a:cubicBezTo>
                    <a:pt x="7297" y="6491"/>
                    <a:pt x="7275" y="6495"/>
                    <a:pt x="7254" y="6504"/>
                  </a:cubicBezTo>
                  <a:cubicBezTo>
                    <a:pt x="7174" y="6539"/>
                    <a:pt x="7120" y="6646"/>
                    <a:pt x="7156" y="6727"/>
                  </a:cubicBezTo>
                  <a:cubicBezTo>
                    <a:pt x="7190" y="6795"/>
                    <a:pt x="7255" y="6837"/>
                    <a:pt x="7324" y="6837"/>
                  </a:cubicBezTo>
                  <a:cubicBezTo>
                    <a:pt x="7345" y="6837"/>
                    <a:pt x="7367" y="6833"/>
                    <a:pt x="7388" y="6825"/>
                  </a:cubicBezTo>
                  <a:cubicBezTo>
                    <a:pt x="7468" y="6789"/>
                    <a:pt x="7513" y="6682"/>
                    <a:pt x="7486" y="6602"/>
                  </a:cubicBezTo>
                  <a:cubicBezTo>
                    <a:pt x="7458" y="6534"/>
                    <a:pt x="7389" y="6491"/>
                    <a:pt x="7318" y="6491"/>
                  </a:cubicBezTo>
                  <a:close/>
                  <a:moveTo>
                    <a:pt x="474" y="6650"/>
                  </a:moveTo>
                  <a:cubicBezTo>
                    <a:pt x="459" y="6650"/>
                    <a:pt x="441" y="6655"/>
                    <a:pt x="420" y="6664"/>
                  </a:cubicBezTo>
                  <a:cubicBezTo>
                    <a:pt x="358" y="6691"/>
                    <a:pt x="340" y="6727"/>
                    <a:pt x="367" y="6789"/>
                  </a:cubicBezTo>
                  <a:cubicBezTo>
                    <a:pt x="385" y="6833"/>
                    <a:pt x="409" y="6855"/>
                    <a:pt x="442" y="6855"/>
                  </a:cubicBezTo>
                  <a:cubicBezTo>
                    <a:pt x="457" y="6855"/>
                    <a:pt x="473" y="6851"/>
                    <a:pt x="492" y="6843"/>
                  </a:cubicBezTo>
                  <a:cubicBezTo>
                    <a:pt x="563" y="6816"/>
                    <a:pt x="572" y="6780"/>
                    <a:pt x="545" y="6718"/>
                  </a:cubicBezTo>
                  <a:cubicBezTo>
                    <a:pt x="527" y="6670"/>
                    <a:pt x="506" y="6650"/>
                    <a:pt x="474" y="6650"/>
                  </a:cubicBezTo>
                  <a:close/>
                  <a:moveTo>
                    <a:pt x="8563" y="6503"/>
                  </a:moveTo>
                  <a:cubicBezTo>
                    <a:pt x="8537" y="6503"/>
                    <a:pt x="8508" y="6509"/>
                    <a:pt x="8476" y="6522"/>
                  </a:cubicBezTo>
                  <a:cubicBezTo>
                    <a:pt x="8369" y="6566"/>
                    <a:pt x="8333" y="6646"/>
                    <a:pt x="8378" y="6754"/>
                  </a:cubicBezTo>
                  <a:cubicBezTo>
                    <a:pt x="8410" y="6831"/>
                    <a:pt x="8461" y="6867"/>
                    <a:pt x="8524" y="6867"/>
                  </a:cubicBezTo>
                  <a:cubicBezTo>
                    <a:pt x="8548" y="6867"/>
                    <a:pt x="8574" y="6861"/>
                    <a:pt x="8601" y="6852"/>
                  </a:cubicBezTo>
                  <a:cubicBezTo>
                    <a:pt x="8717" y="6807"/>
                    <a:pt x="8753" y="6736"/>
                    <a:pt x="8708" y="6629"/>
                  </a:cubicBezTo>
                  <a:cubicBezTo>
                    <a:pt x="8676" y="6545"/>
                    <a:pt x="8630" y="6503"/>
                    <a:pt x="8563" y="6503"/>
                  </a:cubicBezTo>
                  <a:close/>
                  <a:moveTo>
                    <a:pt x="9747" y="6519"/>
                  </a:moveTo>
                  <a:cubicBezTo>
                    <a:pt x="9727" y="6519"/>
                    <a:pt x="9707" y="6523"/>
                    <a:pt x="9689" y="6530"/>
                  </a:cubicBezTo>
                  <a:cubicBezTo>
                    <a:pt x="9600" y="6566"/>
                    <a:pt x="9547" y="6700"/>
                    <a:pt x="9591" y="6789"/>
                  </a:cubicBezTo>
                  <a:cubicBezTo>
                    <a:pt x="9618" y="6857"/>
                    <a:pt x="9698" y="6900"/>
                    <a:pt x="9774" y="6900"/>
                  </a:cubicBezTo>
                  <a:cubicBezTo>
                    <a:pt x="9797" y="6900"/>
                    <a:pt x="9820" y="6896"/>
                    <a:pt x="9841" y="6887"/>
                  </a:cubicBezTo>
                  <a:cubicBezTo>
                    <a:pt x="9930" y="6852"/>
                    <a:pt x="9984" y="6718"/>
                    <a:pt x="9939" y="6629"/>
                  </a:cubicBezTo>
                  <a:cubicBezTo>
                    <a:pt x="9911" y="6566"/>
                    <a:pt x="9823" y="6519"/>
                    <a:pt x="9747" y="6519"/>
                  </a:cubicBezTo>
                  <a:close/>
                  <a:moveTo>
                    <a:pt x="1681" y="6677"/>
                  </a:moveTo>
                  <a:cubicBezTo>
                    <a:pt x="1668" y="6677"/>
                    <a:pt x="1655" y="6678"/>
                    <a:pt x="1642" y="6682"/>
                  </a:cubicBezTo>
                  <a:cubicBezTo>
                    <a:pt x="1589" y="6709"/>
                    <a:pt x="1553" y="6780"/>
                    <a:pt x="1580" y="6834"/>
                  </a:cubicBezTo>
                  <a:cubicBezTo>
                    <a:pt x="1600" y="6880"/>
                    <a:pt x="1639" y="6907"/>
                    <a:pt x="1683" y="6907"/>
                  </a:cubicBezTo>
                  <a:cubicBezTo>
                    <a:pt x="1699" y="6907"/>
                    <a:pt x="1715" y="6903"/>
                    <a:pt x="1732" y="6896"/>
                  </a:cubicBezTo>
                  <a:cubicBezTo>
                    <a:pt x="1785" y="6878"/>
                    <a:pt x="1821" y="6807"/>
                    <a:pt x="1794" y="6754"/>
                  </a:cubicBezTo>
                  <a:cubicBezTo>
                    <a:pt x="1780" y="6704"/>
                    <a:pt x="1732" y="6677"/>
                    <a:pt x="1681" y="6677"/>
                  </a:cubicBezTo>
                  <a:close/>
                  <a:moveTo>
                    <a:pt x="11003" y="6535"/>
                  </a:moveTo>
                  <a:cubicBezTo>
                    <a:pt x="10975" y="6535"/>
                    <a:pt x="10944" y="6542"/>
                    <a:pt x="10911" y="6557"/>
                  </a:cubicBezTo>
                  <a:cubicBezTo>
                    <a:pt x="10804" y="6602"/>
                    <a:pt x="10760" y="6691"/>
                    <a:pt x="10804" y="6807"/>
                  </a:cubicBezTo>
                  <a:cubicBezTo>
                    <a:pt x="10837" y="6886"/>
                    <a:pt x="10900" y="6931"/>
                    <a:pt x="10973" y="6931"/>
                  </a:cubicBezTo>
                  <a:cubicBezTo>
                    <a:pt x="10999" y="6931"/>
                    <a:pt x="11026" y="6926"/>
                    <a:pt x="11054" y="6914"/>
                  </a:cubicBezTo>
                  <a:cubicBezTo>
                    <a:pt x="11170" y="6869"/>
                    <a:pt x="11215" y="6771"/>
                    <a:pt x="11170" y="6664"/>
                  </a:cubicBezTo>
                  <a:cubicBezTo>
                    <a:pt x="11132" y="6581"/>
                    <a:pt x="11075" y="6535"/>
                    <a:pt x="11003" y="6535"/>
                  </a:cubicBezTo>
                  <a:close/>
                  <a:moveTo>
                    <a:pt x="2906" y="6683"/>
                  </a:moveTo>
                  <a:cubicBezTo>
                    <a:pt x="2892" y="6683"/>
                    <a:pt x="2878" y="6686"/>
                    <a:pt x="2865" y="6691"/>
                  </a:cubicBezTo>
                  <a:cubicBezTo>
                    <a:pt x="2802" y="6709"/>
                    <a:pt x="2758" y="6798"/>
                    <a:pt x="2784" y="6861"/>
                  </a:cubicBezTo>
                  <a:cubicBezTo>
                    <a:pt x="2799" y="6910"/>
                    <a:pt x="2858" y="6949"/>
                    <a:pt x="2913" y="6949"/>
                  </a:cubicBezTo>
                  <a:cubicBezTo>
                    <a:pt x="2927" y="6949"/>
                    <a:pt x="2941" y="6946"/>
                    <a:pt x="2954" y="6941"/>
                  </a:cubicBezTo>
                  <a:cubicBezTo>
                    <a:pt x="3016" y="6923"/>
                    <a:pt x="3061" y="6825"/>
                    <a:pt x="3034" y="6762"/>
                  </a:cubicBezTo>
                  <a:cubicBezTo>
                    <a:pt x="3020" y="6720"/>
                    <a:pt x="2961" y="6683"/>
                    <a:pt x="2906" y="6683"/>
                  </a:cubicBezTo>
                  <a:close/>
                  <a:moveTo>
                    <a:pt x="12226" y="6547"/>
                  </a:moveTo>
                  <a:cubicBezTo>
                    <a:pt x="12195" y="6547"/>
                    <a:pt x="12165" y="6552"/>
                    <a:pt x="12134" y="6557"/>
                  </a:cubicBezTo>
                  <a:cubicBezTo>
                    <a:pt x="12107" y="6557"/>
                    <a:pt x="12027" y="6638"/>
                    <a:pt x="12018" y="6664"/>
                  </a:cubicBezTo>
                  <a:cubicBezTo>
                    <a:pt x="11991" y="6718"/>
                    <a:pt x="12009" y="6780"/>
                    <a:pt x="12009" y="6834"/>
                  </a:cubicBezTo>
                  <a:cubicBezTo>
                    <a:pt x="12044" y="6869"/>
                    <a:pt x="12071" y="6923"/>
                    <a:pt x="12125" y="6950"/>
                  </a:cubicBezTo>
                  <a:cubicBezTo>
                    <a:pt x="12146" y="6960"/>
                    <a:pt x="12167" y="6964"/>
                    <a:pt x="12188" y="6964"/>
                  </a:cubicBezTo>
                  <a:cubicBezTo>
                    <a:pt x="12220" y="6964"/>
                    <a:pt x="12253" y="6955"/>
                    <a:pt x="12285" y="6950"/>
                  </a:cubicBezTo>
                  <a:cubicBezTo>
                    <a:pt x="12312" y="6950"/>
                    <a:pt x="12383" y="6869"/>
                    <a:pt x="12401" y="6843"/>
                  </a:cubicBezTo>
                  <a:cubicBezTo>
                    <a:pt x="12428" y="6789"/>
                    <a:pt x="12428" y="6727"/>
                    <a:pt x="12401" y="6673"/>
                  </a:cubicBezTo>
                  <a:cubicBezTo>
                    <a:pt x="12383" y="6629"/>
                    <a:pt x="12348" y="6584"/>
                    <a:pt x="12294" y="6557"/>
                  </a:cubicBezTo>
                  <a:cubicBezTo>
                    <a:pt x="12272" y="6550"/>
                    <a:pt x="12249" y="6547"/>
                    <a:pt x="12226" y="6547"/>
                  </a:cubicBezTo>
                  <a:close/>
                  <a:moveTo>
                    <a:pt x="4152" y="6701"/>
                  </a:moveTo>
                  <a:cubicBezTo>
                    <a:pt x="4131" y="6701"/>
                    <a:pt x="4106" y="6707"/>
                    <a:pt x="4078" y="6718"/>
                  </a:cubicBezTo>
                  <a:cubicBezTo>
                    <a:pt x="3998" y="6745"/>
                    <a:pt x="3971" y="6807"/>
                    <a:pt x="4007" y="6887"/>
                  </a:cubicBezTo>
                  <a:cubicBezTo>
                    <a:pt x="4032" y="6952"/>
                    <a:pt x="4067" y="6979"/>
                    <a:pt x="4119" y="6979"/>
                  </a:cubicBezTo>
                  <a:cubicBezTo>
                    <a:pt x="4138" y="6979"/>
                    <a:pt x="4160" y="6975"/>
                    <a:pt x="4185" y="6968"/>
                  </a:cubicBezTo>
                  <a:cubicBezTo>
                    <a:pt x="4265" y="6932"/>
                    <a:pt x="4292" y="6869"/>
                    <a:pt x="4256" y="6789"/>
                  </a:cubicBezTo>
                  <a:cubicBezTo>
                    <a:pt x="4232" y="6728"/>
                    <a:pt x="4199" y="6701"/>
                    <a:pt x="4152" y="6701"/>
                  </a:cubicBezTo>
                  <a:close/>
                  <a:moveTo>
                    <a:pt x="13429" y="6577"/>
                  </a:moveTo>
                  <a:cubicBezTo>
                    <a:pt x="13408" y="6577"/>
                    <a:pt x="13387" y="6582"/>
                    <a:pt x="13365" y="6593"/>
                  </a:cubicBezTo>
                  <a:cubicBezTo>
                    <a:pt x="13249" y="6646"/>
                    <a:pt x="13195" y="6762"/>
                    <a:pt x="13240" y="6869"/>
                  </a:cubicBezTo>
                  <a:cubicBezTo>
                    <a:pt x="13258" y="6932"/>
                    <a:pt x="13293" y="6968"/>
                    <a:pt x="13356" y="6994"/>
                  </a:cubicBezTo>
                  <a:cubicBezTo>
                    <a:pt x="13385" y="7004"/>
                    <a:pt x="13415" y="7011"/>
                    <a:pt x="13444" y="7011"/>
                  </a:cubicBezTo>
                  <a:cubicBezTo>
                    <a:pt x="13468" y="7011"/>
                    <a:pt x="13492" y="7006"/>
                    <a:pt x="13516" y="6994"/>
                  </a:cubicBezTo>
                  <a:cubicBezTo>
                    <a:pt x="13632" y="6950"/>
                    <a:pt x="13677" y="6834"/>
                    <a:pt x="13641" y="6727"/>
                  </a:cubicBezTo>
                  <a:cubicBezTo>
                    <a:pt x="13615" y="6664"/>
                    <a:pt x="13579" y="6620"/>
                    <a:pt x="13516" y="6602"/>
                  </a:cubicBezTo>
                  <a:cubicBezTo>
                    <a:pt x="13485" y="6586"/>
                    <a:pt x="13457" y="6577"/>
                    <a:pt x="13429" y="6577"/>
                  </a:cubicBezTo>
                  <a:close/>
                  <a:moveTo>
                    <a:pt x="5362" y="6704"/>
                  </a:moveTo>
                  <a:cubicBezTo>
                    <a:pt x="5342" y="6704"/>
                    <a:pt x="5321" y="6709"/>
                    <a:pt x="5300" y="6718"/>
                  </a:cubicBezTo>
                  <a:cubicBezTo>
                    <a:pt x="5211" y="6754"/>
                    <a:pt x="5175" y="6834"/>
                    <a:pt x="5211" y="6923"/>
                  </a:cubicBezTo>
                  <a:cubicBezTo>
                    <a:pt x="5237" y="6982"/>
                    <a:pt x="5288" y="7017"/>
                    <a:pt x="5345" y="7017"/>
                  </a:cubicBezTo>
                  <a:cubicBezTo>
                    <a:pt x="5365" y="7017"/>
                    <a:pt x="5386" y="7013"/>
                    <a:pt x="5407" y="7003"/>
                  </a:cubicBezTo>
                  <a:cubicBezTo>
                    <a:pt x="5496" y="6977"/>
                    <a:pt x="5532" y="6896"/>
                    <a:pt x="5496" y="6807"/>
                  </a:cubicBezTo>
                  <a:cubicBezTo>
                    <a:pt x="5470" y="6741"/>
                    <a:pt x="5419" y="6704"/>
                    <a:pt x="5362" y="6704"/>
                  </a:cubicBezTo>
                  <a:close/>
                  <a:moveTo>
                    <a:pt x="6582" y="6723"/>
                  </a:moveTo>
                  <a:cubicBezTo>
                    <a:pt x="6560" y="6723"/>
                    <a:pt x="6538" y="6730"/>
                    <a:pt x="6513" y="6745"/>
                  </a:cubicBezTo>
                  <a:cubicBezTo>
                    <a:pt x="6469" y="6754"/>
                    <a:pt x="6451" y="6789"/>
                    <a:pt x="6424" y="6825"/>
                  </a:cubicBezTo>
                  <a:cubicBezTo>
                    <a:pt x="6397" y="6869"/>
                    <a:pt x="6424" y="6905"/>
                    <a:pt x="6433" y="6950"/>
                  </a:cubicBezTo>
                  <a:cubicBezTo>
                    <a:pt x="6451" y="6994"/>
                    <a:pt x="6478" y="7012"/>
                    <a:pt x="6513" y="7030"/>
                  </a:cubicBezTo>
                  <a:cubicBezTo>
                    <a:pt x="6533" y="7040"/>
                    <a:pt x="6550" y="7044"/>
                    <a:pt x="6566" y="7044"/>
                  </a:cubicBezTo>
                  <a:cubicBezTo>
                    <a:pt x="6593" y="7044"/>
                    <a:pt x="6616" y="7032"/>
                    <a:pt x="6638" y="7021"/>
                  </a:cubicBezTo>
                  <a:cubicBezTo>
                    <a:pt x="6692" y="7012"/>
                    <a:pt x="6710" y="6985"/>
                    <a:pt x="6727" y="6941"/>
                  </a:cubicBezTo>
                  <a:cubicBezTo>
                    <a:pt x="6745" y="6896"/>
                    <a:pt x="6736" y="6861"/>
                    <a:pt x="6719" y="6825"/>
                  </a:cubicBezTo>
                  <a:cubicBezTo>
                    <a:pt x="6701" y="6780"/>
                    <a:pt x="6683" y="6754"/>
                    <a:pt x="6638" y="6736"/>
                  </a:cubicBezTo>
                  <a:cubicBezTo>
                    <a:pt x="6618" y="6728"/>
                    <a:pt x="6600" y="6723"/>
                    <a:pt x="6582" y="6723"/>
                  </a:cubicBezTo>
                  <a:close/>
                  <a:moveTo>
                    <a:pt x="7795" y="6732"/>
                  </a:moveTo>
                  <a:cubicBezTo>
                    <a:pt x="7775" y="6732"/>
                    <a:pt x="7754" y="6736"/>
                    <a:pt x="7736" y="6745"/>
                  </a:cubicBezTo>
                  <a:cubicBezTo>
                    <a:pt x="7646" y="6780"/>
                    <a:pt x="7602" y="6887"/>
                    <a:pt x="7637" y="6977"/>
                  </a:cubicBezTo>
                  <a:cubicBezTo>
                    <a:pt x="7665" y="7038"/>
                    <a:pt x="7733" y="7078"/>
                    <a:pt x="7804" y="7078"/>
                  </a:cubicBezTo>
                  <a:cubicBezTo>
                    <a:pt x="7826" y="7078"/>
                    <a:pt x="7848" y="7074"/>
                    <a:pt x="7869" y="7066"/>
                  </a:cubicBezTo>
                  <a:cubicBezTo>
                    <a:pt x="7950" y="7030"/>
                    <a:pt x="7994" y="6932"/>
                    <a:pt x="7959" y="6843"/>
                  </a:cubicBezTo>
                  <a:cubicBezTo>
                    <a:pt x="7931" y="6774"/>
                    <a:pt x="7862" y="6732"/>
                    <a:pt x="7795" y="6732"/>
                  </a:cubicBezTo>
                  <a:close/>
                  <a:moveTo>
                    <a:pt x="953" y="6911"/>
                  </a:moveTo>
                  <a:cubicBezTo>
                    <a:pt x="938" y="6911"/>
                    <a:pt x="921" y="6915"/>
                    <a:pt x="902" y="6923"/>
                  </a:cubicBezTo>
                  <a:cubicBezTo>
                    <a:pt x="840" y="6950"/>
                    <a:pt x="831" y="6985"/>
                    <a:pt x="857" y="7057"/>
                  </a:cubicBezTo>
                  <a:cubicBezTo>
                    <a:pt x="875" y="7098"/>
                    <a:pt x="892" y="7116"/>
                    <a:pt x="923" y="7116"/>
                  </a:cubicBezTo>
                  <a:cubicBezTo>
                    <a:pt x="938" y="7116"/>
                    <a:pt x="958" y="7111"/>
                    <a:pt x="982" y="7101"/>
                  </a:cubicBezTo>
                  <a:cubicBezTo>
                    <a:pt x="1045" y="7075"/>
                    <a:pt x="1063" y="7039"/>
                    <a:pt x="1027" y="6968"/>
                  </a:cubicBezTo>
                  <a:cubicBezTo>
                    <a:pt x="1008" y="6931"/>
                    <a:pt x="986" y="6911"/>
                    <a:pt x="953" y="6911"/>
                  </a:cubicBezTo>
                  <a:close/>
                  <a:moveTo>
                    <a:pt x="9044" y="6767"/>
                  </a:moveTo>
                  <a:cubicBezTo>
                    <a:pt x="9023" y="6767"/>
                    <a:pt x="9000" y="6771"/>
                    <a:pt x="8976" y="6780"/>
                  </a:cubicBezTo>
                  <a:cubicBezTo>
                    <a:pt x="8851" y="6834"/>
                    <a:pt x="8815" y="6896"/>
                    <a:pt x="8860" y="7003"/>
                  </a:cubicBezTo>
                  <a:cubicBezTo>
                    <a:pt x="8892" y="7087"/>
                    <a:pt x="8938" y="7129"/>
                    <a:pt x="9001" y="7129"/>
                  </a:cubicBezTo>
                  <a:cubicBezTo>
                    <a:pt x="9026" y="7129"/>
                    <a:pt x="9053" y="7123"/>
                    <a:pt x="9083" y="7110"/>
                  </a:cubicBezTo>
                  <a:cubicBezTo>
                    <a:pt x="9199" y="7066"/>
                    <a:pt x="9234" y="6994"/>
                    <a:pt x="9190" y="6887"/>
                  </a:cubicBezTo>
                  <a:cubicBezTo>
                    <a:pt x="9156" y="6807"/>
                    <a:pt x="9108" y="6767"/>
                    <a:pt x="9044" y="6767"/>
                  </a:cubicBezTo>
                  <a:close/>
                  <a:moveTo>
                    <a:pt x="2173" y="6922"/>
                  </a:moveTo>
                  <a:cubicBezTo>
                    <a:pt x="2157" y="6922"/>
                    <a:pt x="2141" y="6925"/>
                    <a:pt x="2124" y="6932"/>
                  </a:cubicBezTo>
                  <a:cubicBezTo>
                    <a:pt x="2053" y="6959"/>
                    <a:pt x="2026" y="7012"/>
                    <a:pt x="2053" y="7084"/>
                  </a:cubicBezTo>
                  <a:cubicBezTo>
                    <a:pt x="2073" y="7130"/>
                    <a:pt x="2112" y="7156"/>
                    <a:pt x="2156" y="7156"/>
                  </a:cubicBezTo>
                  <a:cubicBezTo>
                    <a:pt x="2172" y="7156"/>
                    <a:pt x="2188" y="7153"/>
                    <a:pt x="2204" y="7146"/>
                  </a:cubicBezTo>
                  <a:cubicBezTo>
                    <a:pt x="2276" y="7119"/>
                    <a:pt x="2303" y="7057"/>
                    <a:pt x="2276" y="6994"/>
                  </a:cubicBezTo>
                  <a:cubicBezTo>
                    <a:pt x="2256" y="6948"/>
                    <a:pt x="2217" y="6922"/>
                    <a:pt x="2173" y="6922"/>
                  </a:cubicBezTo>
                  <a:close/>
                  <a:moveTo>
                    <a:pt x="10254" y="6779"/>
                  </a:moveTo>
                  <a:cubicBezTo>
                    <a:pt x="10230" y="6779"/>
                    <a:pt x="10204" y="6782"/>
                    <a:pt x="10180" y="6789"/>
                  </a:cubicBezTo>
                  <a:cubicBezTo>
                    <a:pt x="10082" y="6825"/>
                    <a:pt x="10028" y="6932"/>
                    <a:pt x="10064" y="7039"/>
                  </a:cubicBezTo>
                  <a:cubicBezTo>
                    <a:pt x="10091" y="7122"/>
                    <a:pt x="10167" y="7167"/>
                    <a:pt x="10245" y="7167"/>
                  </a:cubicBezTo>
                  <a:cubicBezTo>
                    <a:pt x="10268" y="7167"/>
                    <a:pt x="10291" y="7163"/>
                    <a:pt x="10314" y="7155"/>
                  </a:cubicBezTo>
                  <a:cubicBezTo>
                    <a:pt x="10430" y="7101"/>
                    <a:pt x="10465" y="7003"/>
                    <a:pt x="10430" y="6914"/>
                  </a:cubicBezTo>
                  <a:cubicBezTo>
                    <a:pt x="10396" y="6814"/>
                    <a:pt x="10328" y="6779"/>
                    <a:pt x="10254" y="6779"/>
                  </a:cubicBezTo>
                  <a:close/>
                  <a:moveTo>
                    <a:pt x="3365" y="6927"/>
                  </a:moveTo>
                  <a:cubicBezTo>
                    <a:pt x="3352" y="6927"/>
                    <a:pt x="3339" y="6928"/>
                    <a:pt x="3329" y="6932"/>
                  </a:cubicBezTo>
                  <a:cubicBezTo>
                    <a:pt x="3275" y="6959"/>
                    <a:pt x="3230" y="7057"/>
                    <a:pt x="3266" y="7119"/>
                  </a:cubicBezTo>
                  <a:cubicBezTo>
                    <a:pt x="3287" y="7160"/>
                    <a:pt x="3344" y="7191"/>
                    <a:pt x="3397" y="7191"/>
                  </a:cubicBezTo>
                  <a:cubicBezTo>
                    <a:pt x="3414" y="7191"/>
                    <a:pt x="3430" y="7188"/>
                    <a:pt x="3445" y="7182"/>
                  </a:cubicBezTo>
                  <a:cubicBezTo>
                    <a:pt x="3498" y="7155"/>
                    <a:pt x="3534" y="7066"/>
                    <a:pt x="3507" y="7012"/>
                  </a:cubicBezTo>
                  <a:cubicBezTo>
                    <a:pt x="3486" y="6955"/>
                    <a:pt x="3418" y="6927"/>
                    <a:pt x="3365" y="6927"/>
                  </a:cubicBezTo>
                  <a:close/>
                  <a:moveTo>
                    <a:pt x="11483" y="6797"/>
                  </a:moveTo>
                  <a:cubicBezTo>
                    <a:pt x="11456" y="6797"/>
                    <a:pt x="11425" y="6804"/>
                    <a:pt x="11393" y="6816"/>
                  </a:cubicBezTo>
                  <a:cubicBezTo>
                    <a:pt x="11286" y="6861"/>
                    <a:pt x="11242" y="6959"/>
                    <a:pt x="11295" y="7075"/>
                  </a:cubicBezTo>
                  <a:cubicBezTo>
                    <a:pt x="11327" y="7151"/>
                    <a:pt x="11382" y="7192"/>
                    <a:pt x="11457" y="7192"/>
                  </a:cubicBezTo>
                  <a:cubicBezTo>
                    <a:pt x="11486" y="7192"/>
                    <a:pt x="11519" y="7185"/>
                    <a:pt x="11554" y="7173"/>
                  </a:cubicBezTo>
                  <a:cubicBezTo>
                    <a:pt x="11598" y="7155"/>
                    <a:pt x="11634" y="7119"/>
                    <a:pt x="11652" y="7075"/>
                  </a:cubicBezTo>
                  <a:cubicBezTo>
                    <a:pt x="11679" y="7021"/>
                    <a:pt x="11670" y="6977"/>
                    <a:pt x="11652" y="6923"/>
                  </a:cubicBezTo>
                  <a:cubicBezTo>
                    <a:pt x="11613" y="6839"/>
                    <a:pt x="11556" y="6797"/>
                    <a:pt x="11483" y="6797"/>
                  </a:cubicBezTo>
                  <a:close/>
                  <a:moveTo>
                    <a:pt x="12687" y="6805"/>
                  </a:moveTo>
                  <a:cubicBezTo>
                    <a:pt x="12664" y="6805"/>
                    <a:pt x="12640" y="6808"/>
                    <a:pt x="12615" y="6816"/>
                  </a:cubicBezTo>
                  <a:cubicBezTo>
                    <a:pt x="12508" y="6852"/>
                    <a:pt x="12455" y="6994"/>
                    <a:pt x="12490" y="7092"/>
                  </a:cubicBezTo>
                  <a:cubicBezTo>
                    <a:pt x="12533" y="7177"/>
                    <a:pt x="12609" y="7228"/>
                    <a:pt x="12696" y="7228"/>
                  </a:cubicBezTo>
                  <a:cubicBezTo>
                    <a:pt x="12719" y="7228"/>
                    <a:pt x="12743" y="7225"/>
                    <a:pt x="12767" y="7217"/>
                  </a:cubicBezTo>
                  <a:cubicBezTo>
                    <a:pt x="12874" y="7182"/>
                    <a:pt x="12937" y="7039"/>
                    <a:pt x="12892" y="6941"/>
                  </a:cubicBezTo>
                  <a:cubicBezTo>
                    <a:pt x="12857" y="6856"/>
                    <a:pt x="12777" y="6805"/>
                    <a:pt x="12687" y="6805"/>
                  </a:cubicBezTo>
                  <a:close/>
                  <a:moveTo>
                    <a:pt x="4576" y="6955"/>
                  </a:moveTo>
                  <a:cubicBezTo>
                    <a:pt x="4566" y="6955"/>
                    <a:pt x="4557" y="6956"/>
                    <a:pt x="4551" y="6959"/>
                  </a:cubicBezTo>
                  <a:cubicBezTo>
                    <a:pt x="4524" y="6985"/>
                    <a:pt x="4488" y="7012"/>
                    <a:pt x="4479" y="7048"/>
                  </a:cubicBezTo>
                  <a:cubicBezTo>
                    <a:pt x="4462" y="7092"/>
                    <a:pt x="4470" y="7128"/>
                    <a:pt x="4479" y="7155"/>
                  </a:cubicBezTo>
                  <a:cubicBezTo>
                    <a:pt x="4488" y="7182"/>
                    <a:pt x="4515" y="7217"/>
                    <a:pt x="4551" y="7235"/>
                  </a:cubicBezTo>
                  <a:cubicBezTo>
                    <a:pt x="4567" y="7242"/>
                    <a:pt x="4582" y="7244"/>
                    <a:pt x="4597" y="7244"/>
                  </a:cubicBezTo>
                  <a:cubicBezTo>
                    <a:pt x="4614" y="7244"/>
                    <a:pt x="4630" y="7241"/>
                    <a:pt x="4646" y="7241"/>
                  </a:cubicBezTo>
                  <a:cubicBezTo>
                    <a:pt x="4656" y="7241"/>
                    <a:pt x="4666" y="7242"/>
                    <a:pt x="4676" y="7244"/>
                  </a:cubicBezTo>
                  <a:cubicBezTo>
                    <a:pt x="4702" y="7208"/>
                    <a:pt x="4738" y="7191"/>
                    <a:pt x="4756" y="7146"/>
                  </a:cubicBezTo>
                  <a:cubicBezTo>
                    <a:pt x="4765" y="7110"/>
                    <a:pt x="4747" y="7075"/>
                    <a:pt x="4756" y="7039"/>
                  </a:cubicBezTo>
                  <a:cubicBezTo>
                    <a:pt x="4720" y="7012"/>
                    <a:pt x="4702" y="6968"/>
                    <a:pt x="4649" y="6959"/>
                  </a:cubicBezTo>
                  <a:cubicBezTo>
                    <a:pt x="4625" y="6959"/>
                    <a:pt x="4597" y="6955"/>
                    <a:pt x="4576" y="6955"/>
                  </a:cubicBezTo>
                  <a:close/>
                  <a:moveTo>
                    <a:pt x="13909" y="6823"/>
                  </a:moveTo>
                  <a:cubicBezTo>
                    <a:pt x="13854" y="6823"/>
                    <a:pt x="13805" y="6848"/>
                    <a:pt x="13766" y="6887"/>
                  </a:cubicBezTo>
                  <a:cubicBezTo>
                    <a:pt x="13704" y="6950"/>
                    <a:pt x="13668" y="7030"/>
                    <a:pt x="13713" y="7128"/>
                  </a:cubicBezTo>
                  <a:cubicBezTo>
                    <a:pt x="13730" y="7146"/>
                    <a:pt x="13739" y="7173"/>
                    <a:pt x="13766" y="7191"/>
                  </a:cubicBezTo>
                  <a:cubicBezTo>
                    <a:pt x="13807" y="7232"/>
                    <a:pt x="13856" y="7257"/>
                    <a:pt x="13910" y="7257"/>
                  </a:cubicBezTo>
                  <a:cubicBezTo>
                    <a:pt x="13938" y="7257"/>
                    <a:pt x="13968" y="7250"/>
                    <a:pt x="13998" y="7235"/>
                  </a:cubicBezTo>
                  <a:cubicBezTo>
                    <a:pt x="14034" y="7217"/>
                    <a:pt x="14052" y="7200"/>
                    <a:pt x="14052" y="7155"/>
                  </a:cubicBezTo>
                  <a:cubicBezTo>
                    <a:pt x="14052" y="7075"/>
                    <a:pt x="14043" y="6994"/>
                    <a:pt x="14052" y="6905"/>
                  </a:cubicBezTo>
                  <a:cubicBezTo>
                    <a:pt x="14052" y="6878"/>
                    <a:pt x="14052" y="6861"/>
                    <a:pt x="14025" y="6852"/>
                  </a:cubicBezTo>
                  <a:cubicBezTo>
                    <a:pt x="14007" y="6852"/>
                    <a:pt x="13989" y="6843"/>
                    <a:pt x="13971" y="6834"/>
                  </a:cubicBezTo>
                  <a:cubicBezTo>
                    <a:pt x="13950" y="6827"/>
                    <a:pt x="13929" y="6823"/>
                    <a:pt x="13909" y="6823"/>
                  </a:cubicBezTo>
                  <a:close/>
                  <a:moveTo>
                    <a:pt x="5838" y="6968"/>
                  </a:moveTo>
                  <a:cubicBezTo>
                    <a:pt x="5820" y="6968"/>
                    <a:pt x="5801" y="6971"/>
                    <a:pt x="5782" y="6977"/>
                  </a:cubicBezTo>
                  <a:cubicBezTo>
                    <a:pt x="5693" y="7012"/>
                    <a:pt x="5657" y="7092"/>
                    <a:pt x="5693" y="7182"/>
                  </a:cubicBezTo>
                  <a:cubicBezTo>
                    <a:pt x="5720" y="7244"/>
                    <a:pt x="5775" y="7280"/>
                    <a:pt x="5836" y="7280"/>
                  </a:cubicBezTo>
                  <a:cubicBezTo>
                    <a:pt x="5853" y="7280"/>
                    <a:pt x="5871" y="7277"/>
                    <a:pt x="5889" y="7271"/>
                  </a:cubicBezTo>
                  <a:cubicBezTo>
                    <a:pt x="5978" y="7235"/>
                    <a:pt x="6014" y="7155"/>
                    <a:pt x="5978" y="7075"/>
                  </a:cubicBezTo>
                  <a:cubicBezTo>
                    <a:pt x="5957" y="7005"/>
                    <a:pt x="5903" y="6968"/>
                    <a:pt x="5838" y="6968"/>
                  </a:cubicBezTo>
                  <a:close/>
                  <a:moveTo>
                    <a:pt x="7039" y="6978"/>
                  </a:moveTo>
                  <a:cubicBezTo>
                    <a:pt x="7023" y="6978"/>
                    <a:pt x="7008" y="6980"/>
                    <a:pt x="6995" y="6985"/>
                  </a:cubicBezTo>
                  <a:cubicBezTo>
                    <a:pt x="6924" y="7012"/>
                    <a:pt x="6870" y="7146"/>
                    <a:pt x="6897" y="7217"/>
                  </a:cubicBezTo>
                  <a:cubicBezTo>
                    <a:pt x="6925" y="7273"/>
                    <a:pt x="7007" y="7318"/>
                    <a:pt x="7076" y="7318"/>
                  </a:cubicBezTo>
                  <a:cubicBezTo>
                    <a:pt x="7095" y="7318"/>
                    <a:pt x="7113" y="7314"/>
                    <a:pt x="7129" y="7307"/>
                  </a:cubicBezTo>
                  <a:cubicBezTo>
                    <a:pt x="7200" y="7271"/>
                    <a:pt x="7254" y="7137"/>
                    <a:pt x="7218" y="7075"/>
                  </a:cubicBezTo>
                  <a:cubicBezTo>
                    <a:pt x="7190" y="7018"/>
                    <a:pt x="7104" y="6978"/>
                    <a:pt x="7039" y="6978"/>
                  </a:cubicBezTo>
                  <a:close/>
                  <a:moveTo>
                    <a:pt x="190" y="7158"/>
                  </a:moveTo>
                  <a:cubicBezTo>
                    <a:pt x="179" y="7158"/>
                    <a:pt x="169" y="7160"/>
                    <a:pt x="162" y="7164"/>
                  </a:cubicBezTo>
                  <a:cubicBezTo>
                    <a:pt x="126" y="7182"/>
                    <a:pt x="99" y="7253"/>
                    <a:pt x="117" y="7298"/>
                  </a:cubicBezTo>
                  <a:cubicBezTo>
                    <a:pt x="131" y="7326"/>
                    <a:pt x="177" y="7348"/>
                    <a:pt x="214" y="7348"/>
                  </a:cubicBezTo>
                  <a:cubicBezTo>
                    <a:pt x="225" y="7348"/>
                    <a:pt x="234" y="7346"/>
                    <a:pt x="242" y="7342"/>
                  </a:cubicBezTo>
                  <a:cubicBezTo>
                    <a:pt x="286" y="7324"/>
                    <a:pt x="313" y="7253"/>
                    <a:pt x="295" y="7217"/>
                  </a:cubicBezTo>
                  <a:cubicBezTo>
                    <a:pt x="281" y="7182"/>
                    <a:pt x="229" y="7158"/>
                    <a:pt x="190" y="7158"/>
                  </a:cubicBezTo>
                  <a:close/>
                  <a:moveTo>
                    <a:pt x="8282" y="6990"/>
                  </a:moveTo>
                  <a:cubicBezTo>
                    <a:pt x="8260" y="6990"/>
                    <a:pt x="8235" y="6994"/>
                    <a:pt x="8208" y="7003"/>
                  </a:cubicBezTo>
                  <a:cubicBezTo>
                    <a:pt x="8155" y="7021"/>
                    <a:pt x="8128" y="7066"/>
                    <a:pt x="8110" y="7101"/>
                  </a:cubicBezTo>
                  <a:cubicBezTo>
                    <a:pt x="8101" y="7137"/>
                    <a:pt x="8092" y="7182"/>
                    <a:pt x="8110" y="7235"/>
                  </a:cubicBezTo>
                  <a:cubicBezTo>
                    <a:pt x="8137" y="7280"/>
                    <a:pt x="8173" y="7324"/>
                    <a:pt x="8208" y="7333"/>
                  </a:cubicBezTo>
                  <a:cubicBezTo>
                    <a:pt x="8233" y="7343"/>
                    <a:pt x="8257" y="7350"/>
                    <a:pt x="8282" y="7350"/>
                  </a:cubicBezTo>
                  <a:cubicBezTo>
                    <a:pt x="8302" y="7350"/>
                    <a:pt x="8322" y="7345"/>
                    <a:pt x="8342" y="7333"/>
                  </a:cubicBezTo>
                  <a:cubicBezTo>
                    <a:pt x="8396" y="7316"/>
                    <a:pt x="8431" y="7280"/>
                    <a:pt x="8449" y="7244"/>
                  </a:cubicBezTo>
                  <a:cubicBezTo>
                    <a:pt x="8458" y="7200"/>
                    <a:pt x="8485" y="7146"/>
                    <a:pt x="8440" y="7101"/>
                  </a:cubicBezTo>
                  <a:cubicBezTo>
                    <a:pt x="8440" y="7039"/>
                    <a:pt x="8387" y="7021"/>
                    <a:pt x="8342" y="7003"/>
                  </a:cubicBezTo>
                  <a:cubicBezTo>
                    <a:pt x="8324" y="6994"/>
                    <a:pt x="8304" y="6990"/>
                    <a:pt x="8282" y="6990"/>
                  </a:cubicBezTo>
                  <a:close/>
                  <a:moveTo>
                    <a:pt x="9489" y="7005"/>
                  </a:moveTo>
                  <a:cubicBezTo>
                    <a:pt x="9472" y="7005"/>
                    <a:pt x="9455" y="7008"/>
                    <a:pt x="9439" y="7012"/>
                  </a:cubicBezTo>
                  <a:cubicBezTo>
                    <a:pt x="9350" y="7039"/>
                    <a:pt x="9288" y="7173"/>
                    <a:pt x="9323" y="7262"/>
                  </a:cubicBezTo>
                  <a:cubicBezTo>
                    <a:pt x="9346" y="7329"/>
                    <a:pt x="9438" y="7384"/>
                    <a:pt x="9519" y="7384"/>
                  </a:cubicBezTo>
                  <a:cubicBezTo>
                    <a:pt x="9535" y="7384"/>
                    <a:pt x="9550" y="7382"/>
                    <a:pt x="9564" y="7378"/>
                  </a:cubicBezTo>
                  <a:cubicBezTo>
                    <a:pt x="9654" y="7351"/>
                    <a:pt x="9716" y="7217"/>
                    <a:pt x="9680" y="7128"/>
                  </a:cubicBezTo>
                  <a:cubicBezTo>
                    <a:pt x="9658" y="7055"/>
                    <a:pt x="9569" y="7005"/>
                    <a:pt x="9489" y="7005"/>
                  </a:cubicBezTo>
                  <a:close/>
                  <a:moveTo>
                    <a:pt x="1397" y="7163"/>
                  </a:moveTo>
                  <a:cubicBezTo>
                    <a:pt x="1392" y="7163"/>
                    <a:pt x="1388" y="7163"/>
                    <a:pt x="1384" y="7164"/>
                  </a:cubicBezTo>
                  <a:cubicBezTo>
                    <a:pt x="1348" y="7182"/>
                    <a:pt x="1303" y="7280"/>
                    <a:pt x="1321" y="7316"/>
                  </a:cubicBezTo>
                  <a:cubicBezTo>
                    <a:pt x="1329" y="7348"/>
                    <a:pt x="1412" y="7388"/>
                    <a:pt x="1460" y="7388"/>
                  </a:cubicBezTo>
                  <a:cubicBezTo>
                    <a:pt x="1465" y="7388"/>
                    <a:pt x="1469" y="7388"/>
                    <a:pt x="1473" y="7387"/>
                  </a:cubicBezTo>
                  <a:cubicBezTo>
                    <a:pt x="1500" y="7369"/>
                    <a:pt x="1544" y="7280"/>
                    <a:pt x="1535" y="7235"/>
                  </a:cubicBezTo>
                  <a:cubicBezTo>
                    <a:pt x="1527" y="7203"/>
                    <a:pt x="1445" y="7163"/>
                    <a:pt x="1397" y="7163"/>
                  </a:cubicBezTo>
                  <a:close/>
                  <a:moveTo>
                    <a:pt x="10758" y="7011"/>
                  </a:moveTo>
                  <a:cubicBezTo>
                    <a:pt x="10730" y="7011"/>
                    <a:pt x="10701" y="7017"/>
                    <a:pt x="10671" y="7030"/>
                  </a:cubicBezTo>
                  <a:cubicBezTo>
                    <a:pt x="10555" y="7075"/>
                    <a:pt x="10519" y="7164"/>
                    <a:pt x="10564" y="7280"/>
                  </a:cubicBezTo>
                  <a:cubicBezTo>
                    <a:pt x="10596" y="7364"/>
                    <a:pt x="10656" y="7405"/>
                    <a:pt x="10727" y="7405"/>
                  </a:cubicBezTo>
                  <a:cubicBezTo>
                    <a:pt x="10755" y="7405"/>
                    <a:pt x="10784" y="7399"/>
                    <a:pt x="10813" y="7387"/>
                  </a:cubicBezTo>
                  <a:cubicBezTo>
                    <a:pt x="10929" y="7342"/>
                    <a:pt x="10965" y="7244"/>
                    <a:pt x="10920" y="7128"/>
                  </a:cubicBezTo>
                  <a:cubicBezTo>
                    <a:pt x="10888" y="7051"/>
                    <a:pt x="10829" y="7011"/>
                    <a:pt x="10758" y="7011"/>
                  </a:cubicBezTo>
                  <a:close/>
                  <a:moveTo>
                    <a:pt x="2680" y="7170"/>
                  </a:moveTo>
                  <a:cubicBezTo>
                    <a:pt x="2663" y="7170"/>
                    <a:pt x="2645" y="7174"/>
                    <a:pt x="2624" y="7182"/>
                  </a:cubicBezTo>
                  <a:cubicBezTo>
                    <a:pt x="2543" y="7217"/>
                    <a:pt x="2526" y="7262"/>
                    <a:pt x="2561" y="7333"/>
                  </a:cubicBezTo>
                  <a:cubicBezTo>
                    <a:pt x="2580" y="7391"/>
                    <a:pt x="2609" y="7416"/>
                    <a:pt x="2650" y="7416"/>
                  </a:cubicBezTo>
                  <a:cubicBezTo>
                    <a:pt x="2666" y="7416"/>
                    <a:pt x="2684" y="7412"/>
                    <a:pt x="2704" y="7405"/>
                  </a:cubicBezTo>
                  <a:cubicBezTo>
                    <a:pt x="2793" y="7369"/>
                    <a:pt x="2811" y="7324"/>
                    <a:pt x="2775" y="7244"/>
                  </a:cubicBezTo>
                  <a:cubicBezTo>
                    <a:pt x="2750" y="7194"/>
                    <a:pt x="2720" y="7170"/>
                    <a:pt x="2680" y="7170"/>
                  </a:cubicBezTo>
                  <a:close/>
                  <a:moveTo>
                    <a:pt x="3887" y="7176"/>
                  </a:moveTo>
                  <a:cubicBezTo>
                    <a:pt x="3868" y="7176"/>
                    <a:pt x="3850" y="7185"/>
                    <a:pt x="3828" y="7191"/>
                  </a:cubicBezTo>
                  <a:cubicBezTo>
                    <a:pt x="3775" y="7208"/>
                    <a:pt x="3784" y="7244"/>
                    <a:pt x="3757" y="7280"/>
                  </a:cubicBezTo>
                  <a:cubicBezTo>
                    <a:pt x="3739" y="7307"/>
                    <a:pt x="3748" y="7333"/>
                    <a:pt x="3766" y="7369"/>
                  </a:cubicBezTo>
                  <a:cubicBezTo>
                    <a:pt x="3785" y="7414"/>
                    <a:pt x="3833" y="7446"/>
                    <a:pt x="3888" y="7446"/>
                  </a:cubicBezTo>
                  <a:cubicBezTo>
                    <a:pt x="3909" y="7446"/>
                    <a:pt x="3931" y="7441"/>
                    <a:pt x="3953" y="7431"/>
                  </a:cubicBezTo>
                  <a:cubicBezTo>
                    <a:pt x="3998" y="7431"/>
                    <a:pt x="3989" y="7387"/>
                    <a:pt x="4015" y="7360"/>
                  </a:cubicBezTo>
                  <a:cubicBezTo>
                    <a:pt x="4033" y="7324"/>
                    <a:pt x="4024" y="7289"/>
                    <a:pt x="4015" y="7253"/>
                  </a:cubicBezTo>
                  <a:cubicBezTo>
                    <a:pt x="3998" y="7208"/>
                    <a:pt x="3953" y="7208"/>
                    <a:pt x="3926" y="7191"/>
                  </a:cubicBezTo>
                  <a:cubicBezTo>
                    <a:pt x="3912" y="7180"/>
                    <a:pt x="3900" y="7176"/>
                    <a:pt x="3887" y="7176"/>
                  </a:cubicBezTo>
                  <a:close/>
                  <a:moveTo>
                    <a:pt x="11984" y="7037"/>
                  </a:moveTo>
                  <a:cubicBezTo>
                    <a:pt x="11980" y="7037"/>
                    <a:pt x="11977" y="7038"/>
                    <a:pt x="11973" y="7039"/>
                  </a:cubicBezTo>
                  <a:cubicBezTo>
                    <a:pt x="11946" y="7048"/>
                    <a:pt x="11911" y="7039"/>
                    <a:pt x="11893" y="7057"/>
                  </a:cubicBezTo>
                  <a:cubicBezTo>
                    <a:pt x="11848" y="7084"/>
                    <a:pt x="11795" y="7119"/>
                    <a:pt x="11777" y="7173"/>
                  </a:cubicBezTo>
                  <a:cubicBezTo>
                    <a:pt x="11750" y="7217"/>
                    <a:pt x="11777" y="7280"/>
                    <a:pt x="11777" y="7333"/>
                  </a:cubicBezTo>
                  <a:cubicBezTo>
                    <a:pt x="11804" y="7342"/>
                    <a:pt x="11812" y="7378"/>
                    <a:pt x="11830" y="7405"/>
                  </a:cubicBezTo>
                  <a:cubicBezTo>
                    <a:pt x="11838" y="7420"/>
                    <a:pt x="11866" y="7442"/>
                    <a:pt x="11885" y="7442"/>
                  </a:cubicBezTo>
                  <a:cubicBezTo>
                    <a:pt x="11888" y="7442"/>
                    <a:pt x="11890" y="7442"/>
                    <a:pt x="11893" y="7440"/>
                  </a:cubicBezTo>
                  <a:cubicBezTo>
                    <a:pt x="11920" y="7440"/>
                    <a:pt x="11946" y="7458"/>
                    <a:pt x="11964" y="7458"/>
                  </a:cubicBezTo>
                  <a:cubicBezTo>
                    <a:pt x="12000" y="7458"/>
                    <a:pt x="12027" y="7449"/>
                    <a:pt x="12053" y="7440"/>
                  </a:cubicBezTo>
                  <a:cubicBezTo>
                    <a:pt x="12080" y="7423"/>
                    <a:pt x="12107" y="7405"/>
                    <a:pt x="12134" y="7378"/>
                  </a:cubicBezTo>
                  <a:cubicBezTo>
                    <a:pt x="12160" y="7351"/>
                    <a:pt x="12169" y="7307"/>
                    <a:pt x="12178" y="7262"/>
                  </a:cubicBezTo>
                  <a:cubicBezTo>
                    <a:pt x="12187" y="7235"/>
                    <a:pt x="12151" y="7200"/>
                    <a:pt x="12169" y="7173"/>
                  </a:cubicBezTo>
                  <a:cubicBezTo>
                    <a:pt x="12143" y="7155"/>
                    <a:pt x="12134" y="7119"/>
                    <a:pt x="12116" y="7092"/>
                  </a:cubicBezTo>
                  <a:cubicBezTo>
                    <a:pt x="12100" y="7077"/>
                    <a:pt x="12078" y="7055"/>
                    <a:pt x="12055" y="7055"/>
                  </a:cubicBezTo>
                  <a:cubicBezTo>
                    <a:pt x="12052" y="7055"/>
                    <a:pt x="12048" y="7056"/>
                    <a:pt x="12044" y="7057"/>
                  </a:cubicBezTo>
                  <a:cubicBezTo>
                    <a:pt x="12021" y="7057"/>
                    <a:pt x="12005" y="7037"/>
                    <a:pt x="11984" y="7037"/>
                  </a:cubicBezTo>
                  <a:close/>
                  <a:moveTo>
                    <a:pt x="13206" y="7062"/>
                  </a:moveTo>
                  <a:cubicBezTo>
                    <a:pt x="13180" y="7062"/>
                    <a:pt x="13152" y="7066"/>
                    <a:pt x="13124" y="7075"/>
                  </a:cubicBezTo>
                  <a:cubicBezTo>
                    <a:pt x="12999" y="7119"/>
                    <a:pt x="12954" y="7235"/>
                    <a:pt x="12999" y="7351"/>
                  </a:cubicBezTo>
                  <a:cubicBezTo>
                    <a:pt x="13032" y="7437"/>
                    <a:pt x="13100" y="7484"/>
                    <a:pt x="13180" y="7484"/>
                  </a:cubicBezTo>
                  <a:cubicBezTo>
                    <a:pt x="13208" y="7484"/>
                    <a:pt x="13237" y="7479"/>
                    <a:pt x="13267" y="7467"/>
                  </a:cubicBezTo>
                  <a:cubicBezTo>
                    <a:pt x="13383" y="7431"/>
                    <a:pt x="13436" y="7307"/>
                    <a:pt x="13391" y="7200"/>
                  </a:cubicBezTo>
                  <a:cubicBezTo>
                    <a:pt x="13358" y="7105"/>
                    <a:pt x="13288" y="7062"/>
                    <a:pt x="13206" y="7062"/>
                  </a:cubicBezTo>
                  <a:close/>
                  <a:moveTo>
                    <a:pt x="5087" y="7187"/>
                  </a:moveTo>
                  <a:cubicBezTo>
                    <a:pt x="5077" y="7187"/>
                    <a:pt x="5068" y="7188"/>
                    <a:pt x="5059" y="7191"/>
                  </a:cubicBezTo>
                  <a:cubicBezTo>
                    <a:pt x="4997" y="7217"/>
                    <a:pt x="4943" y="7333"/>
                    <a:pt x="4961" y="7396"/>
                  </a:cubicBezTo>
                  <a:cubicBezTo>
                    <a:pt x="4976" y="7441"/>
                    <a:pt x="5066" y="7491"/>
                    <a:pt x="5131" y="7491"/>
                  </a:cubicBezTo>
                  <a:cubicBezTo>
                    <a:pt x="5144" y="7491"/>
                    <a:pt x="5156" y="7489"/>
                    <a:pt x="5166" y="7485"/>
                  </a:cubicBezTo>
                  <a:cubicBezTo>
                    <a:pt x="5229" y="7458"/>
                    <a:pt x="5273" y="7342"/>
                    <a:pt x="5255" y="7289"/>
                  </a:cubicBezTo>
                  <a:cubicBezTo>
                    <a:pt x="5240" y="7235"/>
                    <a:pt x="5151" y="7187"/>
                    <a:pt x="5087" y="7187"/>
                  </a:cubicBezTo>
                  <a:close/>
                  <a:moveTo>
                    <a:pt x="6331" y="7201"/>
                  </a:moveTo>
                  <a:cubicBezTo>
                    <a:pt x="6314" y="7201"/>
                    <a:pt x="6298" y="7205"/>
                    <a:pt x="6281" y="7217"/>
                  </a:cubicBezTo>
                  <a:cubicBezTo>
                    <a:pt x="6237" y="7235"/>
                    <a:pt x="6201" y="7244"/>
                    <a:pt x="6183" y="7298"/>
                  </a:cubicBezTo>
                  <a:cubicBezTo>
                    <a:pt x="6174" y="7342"/>
                    <a:pt x="6157" y="7378"/>
                    <a:pt x="6183" y="7414"/>
                  </a:cubicBezTo>
                  <a:cubicBezTo>
                    <a:pt x="6201" y="7458"/>
                    <a:pt x="6219" y="7494"/>
                    <a:pt x="6272" y="7512"/>
                  </a:cubicBezTo>
                  <a:cubicBezTo>
                    <a:pt x="6291" y="7515"/>
                    <a:pt x="6306" y="7518"/>
                    <a:pt x="6321" y="7518"/>
                  </a:cubicBezTo>
                  <a:cubicBezTo>
                    <a:pt x="6342" y="7518"/>
                    <a:pt x="6362" y="7513"/>
                    <a:pt x="6388" y="7503"/>
                  </a:cubicBezTo>
                  <a:cubicBezTo>
                    <a:pt x="6424" y="7485"/>
                    <a:pt x="6460" y="7476"/>
                    <a:pt x="6478" y="7431"/>
                  </a:cubicBezTo>
                  <a:cubicBezTo>
                    <a:pt x="6487" y="7387"/>
                    <a:pt x="6504" y="7351"/>
                    <a:pt x="6478" y="7307"/>
                  </a:cubicBezTo>
                  <a:cubicBezTo>
                    <a:pt x="6460" y="7271"/>
                    <a:pt x="6451" y="7226"/>
                    <a:pt x="6397" y="7217"/>
                  </a:cubicBezTo>
                  <a:cubicBezTo>
                    <a:pt x="6373" y="7208"/>
                    <a:pt x="6351" y="7201"/>
                    <a:pt x="6331" y="7201"/>
                  </a:cubicBezTo>
                  <a:close/>
                  <a:moveTo>
                    <a:pt x="7565" y="7229"/>
                  </a:moveTo>
                  <a:cubicBezTo>
                    <a:pt x="7540" y="7229"/>
                    <a:pt x="7516" y="7234"/>
                    <a:pt x="7495" y="7244"/>
                  </a:cubicBezTo>
                  <a:cubicBezTo>
                    <a:pt x="7450" y="7262"/>
                    <a:pt x="7423" y="7289"/>
                    <a:pt x="7397" y="7333"/>
                  </a:cubicBezTo>
                  <a:cubicBezTo>
                    <a:pt x="7379" y="7378"/>
                    <a:pt x="7397" y="7423"/>
                    <a:pt x="7397" y="7458"/>
                  </a:cubicBezTo>
                  <a:cubicBezTo>
                    <a:pt x="7431" y="7534"/>
                    <a:pt x="7502" y="7578"/>
                    <a:pt x="7570" y="7578"/>
                  </a:cubicBezTo>
                  <a:cubicBezTo>
                    <a:pt x="7590" y="7578"/>
                    <a:pt x="7610" y="7574"/>
                    <a:pt x="7628" y="7565"/>
                  </a:cubicBezTo>
                  <a:cubicBezTo>
                    <a:pt x="7718" y="7521"/>
                    <a:pt x="7762" y="7405"/>
                    <a:pt x="7718" y="7333"/>
                  </a:cubicBezTo>
                  <a:cubicBezTo>
                    <a:pt x="7700" y="7289"/>
                    <a:pt x="7664" y="7253"/>
                    <a:pt x="7620" y="7235"/>
                  </a:cubicBezTo>
                  <a:cubicBezTo>
                    <a:pt x="7601" y="7232"/>
                    <a:pt x="7583" y="7229"/>
                    <a:pt x="7565" y="7229"/>
                  </a:cubicBezTo>
                  <a:close/>
                  <a:moveTo>
                    <a:pt x="688" y="7394"/>
                  </a:moveTo>
                  <a:cubicBezTo>
                    <a:pt x="682" y="7394"/>
                    <a:pt x="676" y="7395"/>
                    <a:pt x="670" y="7396"/>
                  </a:cubicBezTo>
                  <a:cubicBezTo>
                    <a:pt x="617" y="7414"/>
                    <a:pt x="590" y="7467"/>
                    <a:pt x="608" y="7530"/>
                  </a:cubicBezTo>
                  <a:cubicBezTo>
                    <a:pt x="622" y="7565"/>
                    <a:pt x="658" y="7589"/>
                    <a:pt x="699" y="7589"/>
                  </a:cubicBezTo>
                  <a:cubicBezTo>
                    <a:pt x="710" y="7589"/>
                    <a:pt x="721" y="7587"/>
                    <a:pt x="733" y="7583"/>
                  </a:cubicBezTo>
                  <a:cubicBezTo>
                    <a:pt x="777" y="7565"/>
                    <a:pt x="804" y="7503"/>
                    <a:pt x="786" y="7458"/>
                  </a:cubicBezTo>
                  <a:cubicBezTo>
                    <a:pt x="778" y="7419"/>
                    <a:pt x="730" y="7394"/>
                    <a:pt x="688" y="7394"/>
                  </a:cubicBezTo>
                  <a:close/>
                  <a:moveTo>
                    <a:pt x="8802" y="7243"/>
                  </a:moveTo>
                  <a:cubicBezTo>
                    <a:pt x="8779" y="7243"/>
                    <a:pt x="8753" y="7249"/>
                    <a:pt x="8726" y="7262"/>
                  </a:cubicBezTo>
                  <a:cubicBezTo>
                    <a:pt x="8610" y="7307"/>
                    <a:pt x="8574" y="7378"/>
                    <a:pt x="8619" y="7485"/>
                  </a:cubicBezTo>
                  <a:cubicBezTo>
                    <a:pt x="8650" y="7566"/>
                    <a:pt x="8694" y="7604"/>
                    <a:pt x="8754" y="7604"/>
                  </a:cubicBezTo>
                  <a:cubicBezTo>
                    <a:pt x="8781" y="7604"/>
                    <a:pt x="8810" y="7597"/>
                    <a:pt x="8842" y="7583"/>
                  </a:cubicBezTo>
                  <a:cubicBezTo>
                    <a:pt x="8958" y="7539"/>
                    <a:pt x="8984" y="7467"/>
                    <a:pt x="8940" y="7360"/>
                  </a:cubicBezTo>
                  <a:cubicBezTo>
                    <a:pt x="8908" y="7283"/>
                    <a:pt x="8862" y="7243"/>
                    <a:pt x="8802" y="7243"/>
                  </a:cubicBezTo>
                  <a:close/>
                  <a:moveTo>
                    <a:pt x="9989" y="7259"/>
                  </a:moveTo>
                  <a:cubicBezTo>
                    <a:pt x="9965" y="7259"/>
                    <a:pt x="9942" y="7263"/>
                    <a:pt x="9921" y="7271"/>
                  </a:cubicBezTo>
                  <a:cubicBezTo>
                    <a:pt x="9841" y="7307"/>
                    <a:pt x="9787" y="7440"/>
                    <a:pt x="9823" y="7521"/>
                  </a:cubicBezTo>
                  <a:cubicBezTo>
                    <a:pt x="9857" y="7588"/>
                    <a:pt x="9936" y="7635"/>
                    <a:pt x="10011" y="7635"/>
                  </a:cubicBezTo>
                  <a:cubicBezTo>
                    <a:pt x="10036" y="7635"/>
                    <a:pt x="10060" y="7630"/>
                    <a:pt x="10082" y="7619"/>
                  </a:cubicBezTo>
                  <a:cubicBezTo>
                    <a:pt x="10171" y="7583"/>
                    <a:pt x="10216" y="7458"/>
                    <a:pt x="10180" y="7369"/>
                  </a:cubicBezTo>
                  <a:cubicBezTo>
                    <a:pt x="10153" y="7301"/>
                    <a:pt x="10068" y="7259"/>
                    <a:pt x="9989" y="7259"/>
                  </a:cubicBezTo>
                  <a:close/>
                  <a:moveTo>
                    <a:pt x="1919" y="7417"/>
                  </a:moveTo>
                  <a:cubicBezTo>
                    <a:pt x="1906" y="7417"/>
                    <a:pt x="1895" y="7419"/>
                    <a:pt x="1883" y="7423"/>
                  </a:cubicBezTo>
                  <a:cubicBezTo>
                    <a:pt x="1821" y="7449"/>
                    <a:pt x="1794" y="7521"/>
                    <a:pt x="1821" y="7574"/>
                  </a:cubicBezTo>
                  <a:cubicBezTo>
                    <a:pt x="1841" y="7620"/>
                    <a:pt x="1885" y="7647"/>
                    <a:pt x="1928" y="7647"/>
                  </a:cubicBezTo>
                  <a:cubicBezTo>
                    <a:pt x="1943" y="7647"/>
                    <a:pt x="1959" y="7644"/>
                    <a:pt x="1973" y="7637"/>
                  </a:cubicBezTo>
                  <a:cubicBezTo>
                    <a:pt x="2026" y="7610"/>
                    <a:pt x="2062" y="7539"/>
                    <a:pt x="2035" y="7485"/>
                  </a:cubicBezTo>
                  <a:cubicBezTo>
                    <a:pt x="2014" y="7443"/>
                    <a:pt x="1965" y="7417"/>
                    <a:pt x="1919" y="7417"/>
                  </a:cubicBezTo>
                  <a:close/>
                  <a:moveTo>
                    <a:pt x="11236" y="7272"/>
                  </a:moveTo>
                  <a:cubicBezTo>
                    <a:pt x="11210" y="7272"/>
                    <a:pt x="11182" y="7277"/>
                    <a:pt x="11152" y="7289"/>
                  </a:cubicBezTo>
                  <a:cubicBezTo>
                    <a:pt x="11045" y="7333"/>
                    <a:pt x="11001" y="7431"/>
                    <a:pt x="11045" y="7539"/>
                  </a:cubicBezTo>
                  <a:cubicBezTo>
                    <a:pt x="11077" y="7622"/>
                    <a:pt x="11137" y="7668"/>
                    <a:pt x="11210" y="7668"/>
                  </a:cubicBezTo>
                  <a:cubicBezTo>
                    <a:pt x="11240" y="7668"/>
                    <a:pt x="11271" y="7661"/>
                    <a:pt x="11304" y="7646"/>
                  </a:cubicBezTo>
                  <a:cubicBezTo>
                    <a:pt x="11411" y="7601"/>
                    <a:pt x="11447" y="7512"/>
                    <a:pt x="11411" y="7405"/>
                  </a:cubicBezTo>
                  <a:cubicBezTo>
                    <a:pt x="11371" y="7319"/>
                    <a:pt x="11312" y="7272"/>
                    <a:pt x="11236" y="7272"/>
                  </a:cubicBezTo>
                  <a:close/>
                  <a:moveTo>
                    <a:pt x="3167" y="7426"/>
                  </a:moveTo>
                  <a:cubicBezTo>
                    <a:pt x="3146" y="7426"/>
                    <a:pt x="3126" y="7431"/>
                    <a:pt x="3106" y="7431"/>
                  </a:cubicBezTo>
                  <a:cubicBezTo>
                    <a:pt x="3079" y="7431"/>
                    <a:pt x="3052" y="7467"/>
                    <a:pt x="3034" y="7494"/>
                  </a:cubicBezTo>
                  <a:cubicBezTo>
                    <a:pt x="3007" y="7530"/>
                    <a:pt x="3034" y="7565"/>
                    <a:pt x="3025" y="7601"/>
                  </a:cubicBezTo>
                  <a:cubicBezTo>
                    <a:pt x="3043" y="7628"/>
                    <a:pt x="3070" y="7646"/>
                    <a:pt x="3097" y="7672"/>
                  </a:cubicBezTo>
                  <a:cubicBezTo>
                    <a:pt x="3106" y="7681"/>
                    <a:pt x="3116" y="7684"/>
                    <a:pt x="3128" y="7684"/>
                  </a:cubicBezTo>
                  <a:cubicBezTo>
                    <a:pt x="3152" y="7684"/>
                    <a:pt x="3180" y="7672"/>
                    <a:pt x="3204" y="7672"/>
                  </a:cubicBezTo>
                  <a:cubicBezTo>
                    <a:pt x="3221" y="7672"/>
                    <a:pt x="3239" y="7637"/>
                    <a:pt x="3266" y="7619"/>
                  </a:cubicBezTo>
                  <a:cubicBezTo>
                    <a:pt x="3302" y="7583"/>
                    <a:pt x="3257" y="7547"/>
                    <a:pt x="3275" y="7512"/>
                  </a:cubicBezTo>
                  <a:cubicBezTo>
                    <a:pt x="3257" y="7485"/>
                    <a:pt x="3230" y="7458"/>
                    <a:pt x="3213" y="7440"/>
                  </a:cubicBezTo>
                  <a:cubicBezTo>
                    <a:pt x="3197" y="7429"/>
                    <a:pt x="3182" y="7426"/>
                    <a:pt x="3167" y="7426"/>
                  </a:cubicBezTo>
                  <a:close/>
                  <a:moveTo>
                    <a:pt x="12478" y="7285"/>
                  </a:moveTo>
                  <a:cubicBezTo>
                    <a:pt x="12453" y="7285"/>
                    <a:pt x="12428" y="7291"/>
                    <a:pt x="12405" y="7291"/>
                  </a:cubicBezTo>
                  <a:cubicBezTo>
                    <a:pt x="12397" y="7291"/>
                    <a:pt x="12390" y="7290"/>
                    <a:pt x="12383" y="7289"/>
                  </a:cubicBezTo>
                  <a:cubicBezTo>
                    <a:pt x="12330" y="7316"/>
                    <a:pt x="12285" y="7351"/>
                    <a:pt x="12259" y="7396"/>
                  </a:cubicBezTo>
                  <a:cubicBezTo>
                    <a:pt x="12223" y="7458"/>
                    <a:pt x="12241" y="7512"/>
                    <a:pt x="12250" y="7565"/>
                  </a:cubicBezTo>
                  <a:cubicBezTo>
                    <a:pt x="12250" y="7601"/>
                    <a:pt x="12330" y="7672"/>
                    <a:pt x="12357" y="7690"/>
                  </a:cubicBezTo>
                  <a:cubicBezTo>
                    <a:pt x="12378" y="7701"/>
                    <a:pt x="12399" y="7704"/>
                    <a:pt x="12420" y="7704"/>
                  </a:cubicBezTo>
                  <a:cubicBezTo>
                    <a:pt x="12452" y="7704"/>
                    <a:pt x="12485" y="7696"/>
                    <a:pt x="12517" y="7690"/>
                  </a:cubicBezTo>
                  <a:cubicBezTo>
                    <a:pt x="12571" y="7681"/>
                    <a:pt x="12606" y="7637"/>
                    <a:pt x="12633" y="7583"/>
                  </a:cubicBezTo>
                  <a:cubicBezTo>
                    <a:pt x="12669" y="7530"/>
                    <a:pt x="12651" y="7476"/>
                    <a:pt x="12642" y="7414"/>
                  </a:cubicBezTo>
                  <a:cubicBezTo>
                    <a:pt x="12642" y="7387"/>
                    <a:pt x="12562" y="7316"/>
                    <a:pt x="12535" y="7298"/>
                  </a:cubicBezTo>
                  <a:cubicBezTo>
                    <a:pt x="12516" y="7288"/>
                    <a:pt x="12497" y="7285"/>
                    <a:pt x="12478" y="7285"/>
                  </a:cubicBezTo>
                  <a:close/>
                  <a:moveTo>
                    <a:pt x="4384" y="7434"/>
                  </a:moveTo>
                  <a:cubicBezTo>
                    <a:pt x="4364" y="7434"/>
                    <a:pt x="4342" y="7439"/>
                    <a:pt x="4319" y="7449"/>
                  </a:cubicBezTo>
                  <a:cubicBezTo>
                    <a:pt x="4238" y="7485"/>
                    <a:pt x="4212" y="7547"/>
                    <a:pt x="4247" y="7628"/>
                  </a:cubicBezTo>
                  <a:cubicBezTo>
                    <a:pt x="4272" y="7689"/>
                    <a:pt x="4305" y="7716"/>
                    <a:pt x="4351" y="7716"/>
                  </a:cubicBezTo>
                  <a:cubicBezTo>
                    <a:pt x="4373" y="7716"/>
                    <a:pt x="4398" y="7710"/>
                    <a:pt x="4426" y="7699"/>
                  </a:cubicBezTo>
                  <a:cubicBezTo>
                    <a:pt x="4506" y="7663"/>
                    <a:pt x="4533" y="7610"/>
                    <a:pt x="4497" y="7521"/>
                  </a:cubicBezTo>
                  <a:cubicBezTo>
                    <a:pt x="4472" y="7464"/>
                    <a:pt x="4433" y="7434"/>
                    <a:pt x="4384" y="7434"/>
                  </a:cubicBezTo>
                  <a:close/>
                  <a:moveTo>
                    <a:pt x="37" y="7681"/>
                  </a:moveTo>
                  <a:cubicBezTo>
                    <a:pt x="37" y="7690"/>
                    <a:pt x="28" y="7690"/>
                    <a:pt x="28" y="7708"/>
                  </a:cubicBezTo>
                  <a:cubicBezTo>
                    <a:pt x="37" y="7708"/>
                    <a:pt x="46" y="7708"/>
                    <a:pt x="46" y="7717"/>
                  </a:cubicBezTo>
                  <a:cubicBezTo>
                    <a:pt x="46" y="7708"/>
                    <a:pt x="55" y="7699"/>
                    <a:pt x="55" y="7699"/>
                  </a:cubicBezTo>
                  <a:cubicBezTo>
                    <a:pt x="46" y="7690"/>
                    <a:pt x="37" y="7690"/>
                    <a:pt x="37" y="7681"/>
                  </a:cubicBezTo>
                  <a:close/>
                  <a:moveTo>
                    <a:pt x="13661" y="7299"/>
                  </a:moveTo>
                  <a:cubicBezTo>
                    <a:pt x="13640" y="7299"/>
                    <a:pt x="13619" y="7304"/>
                    <a:pt x="13597" y="7316"/>
                  </a:cubicBezTo>
                  <a:cubicBezTo>
                    <a:pt x="13481" y="7369"/>
                    <a:pt x="13427" y="7476"/>
                    <a:pt x="13472" y="7592"/>
                  </a:cubicBezTo>
                  <a:cubicBezTo>
                    <a:pt x="13490" y="7646"/>
                    <a:pt x="13525" y="7690"/>
                    <a:pt x="13588" y="7708"/>
                  </a:cubicBezTo>
                  <a:cubicBezTo>
                    <a:pt x="13619" y="7724"/>
                    <a:pt x="13647" y="7733"/>
                    <a:pt x="13677" y="7733"/>
                  </a:cubicBezTo>
                  <a:cubicBezTo>
                    <a:pt x="13699" y="7733"/>
                    <a:pt x="13722" y="7728"/>
                    <a:pt x="13748" y="7717"/>
                  </a:cubicBezTo>
                  <a:cubicBezTo>
                    <a:pt x="13855" y="7663"/>
                    <a:pt x="13909" y="7556"/>
                    <a:pt x="13864" y="7440"/>
                  </a:cubicBezTo>
                  <a:cubicBezTo>
                    <a:pt x="13855" y="7378"/>
                    <a:pt x="13811" y="7342"/>
                    <a:pt x="13757" y="7324"/>
                  </a:cubicBezTo>
                  <a:cubicBezTo>
                    <a:pt x="13721" y="7309"/>
                    <a:pt x="13691" y="7299"/>
                    <a:pt x="13661" y="7299"/>
                  </a:cubicBezTo>
                  <a:close/>
                  <a:moveTo>
                    <a:pt x="5596" y="7444"/>
                  </a:moveTo>
                  <a:cubicBezTo>
                    <a:pt x="5575" y="7444"/>
                    <a:pt x="5554" y="7449"/>
                    <a:pt x="5532" y="7458"/>
                  </a:cubicBezTo>
                  <a:cubicBezTo>
                    <a:pt x="5443" y="7494"/>
                    <a:pt x="5416" y="7574"/>
                    <a:pt x="5452" y="7663"/>
                  </a:cubicBezTo>
                  <a:cubicBezTo>
                    <a:pt x="5479" y="7724"/>
                    <a:pt x="5530" y="7754"/>
                    <a:pt x="5592" y="7754"/>
                  </a:cubicBezTo>
                  <a:cubicBezTo>
                    <a:pt x="5613" y="7754"/>
                    <a:pt x="5635" y="7750"/>
                    <a:pt x="5657" y="7744"/>
                  </a:cubicBezTo>
                  <a:cubicBezTo>
                    <a:pt x="5728" y="7717"/>
                    <a:pt x="5773" y="7610"/>
                    <a:pt x="5737" y="7530"/>
                  </a:cubicBezTo>
                  <a:cubicBezTo>
                    <a:pt x="5705" y="7477"/>
                    <a:pt x="5653" y="7444"/>
                    <a:pt x="5596" y="7444"/>
                  </a:cubicBezTo>
                  <a:close/>
                  <a:moveTo>
                    <a:pt x="37" y="7717"/>
                  </a:moveTo>
                  <a:cubicBezTo>
                    <a:pt x="37" y="7726"/>
                    <a:pt x="28" y="7735"/>
                    <a:pt x="28" y="7735"/>
                  </a:cubicBezTo>
                  <a:cubicBezTo>
                    <a:pt x="28" y="7744"/>
                    <a:pt x="37" y="7753"/>
                    <a:pt x="46" y="7762"/>
                  </a:cubicBezTo>
                  <a:cubicBezTo>
                    <a:pt x="46" y="7753"/>
                    <a:pt x="46" y="7744"/>
                    <a:pt x="46" y="7735"/>
                  </a:cubicBezTo>
                  <a:cubicBezTo>
                    <a:pt x="46" y="7726"/>
                    <a:pt x="37" y="7726"/>
                    <a:pt x="37" y="7717"/>
                  </a:cubicBezTo>
                  <a:close/>
                  <a:moveTo>
                    <a:pt x="6816" y="7463"/>
                  </a:moveTo>
                  <a:cubicBezTo>
                    <a:pt x="6797" y="7463"/>
                    <a:pt x="6777" y="7467"/>
                    <a:pt x="6754" y="7476"/>
                  </a:cubicBezTo>
                  <a:cubicBezTo>
                    <a:pt x="6710" y="7494"/>
                    <a:pt x="6683" y="7521"/>
                    <a:pt x="6665" y="7565"/>
                  </a:cubicBezTo>
                  <a:cubicBezTo>
                    <a:pt x="6647" y="7610"/>
                    <a:pt x="6647" y="7646"/>
                    <a:pt x="6674" y="7690"/>
                  </a:cubicBezTo>
                  <a:cubicBezTo>
                    <a:pt x="6674" y="7726"/>
                    <a:pt x="6710" y="7753"/>
                    <a:pt x="6754" y="7770"/>
                  </a:cubicBezTo>
                  <a:cubicBezTo>
                    <a:pt x="6773" y="7778"/>
                    <a:pt x="6790" y="7781"/>
                    <a:pt x="6807" y="7781"/>
                  </a:cubicBezTo>
                  <a:cubicBezTo>
                    <a:pt x="6831" y="7781"/>
                    <a:pt x="6853" y="7776"/>
                    <a:pt x="6879" y="7770"/>
                  </a:cubicBezTo>
                  <a:cubicBezTo>
                    <a:pt x="6915" y="7753"/>
                    <a:pt x="6942" y="7726"/>
                    <a:pt x="6959" y="7681"/>
                  </a:cubicBezTo>
                  <a:cubicBezTo>
                    <a:pt x="6977" y="7646"/>
                    <a:pt x="6977" y="7610"/>
                    <a:pt x="6959" y="7565"/>
                  </a:cubicBezTo>
                  <a:cubicBezTo>
                    <a:pt x="6942" y="7530"/>
                    <a:pt x="6924" y="7494"/>
                    <a:pt x="6870" y="7476"/>
                  </a:cubicBezTo>
                  <a:cubicBezTo>
                    <a:pt x="6852" y="7467"/>
                    <a:pt x="6835" y="7463"/>
                    <a:pt x="6816" y="7463"/>
                  </a:cubicBezTo>
                  <a:close/>
                  <a:moveTo>
                    <a:pt x="8036" y="7473"/>
                  </a:moveTo>
                  <a:cubicBezTo>
                    <a:pt x="8016" y="7473"/>
                    <a:pt x="7995" y="7477"/>
                    <a:pt x="7976" y="7485"/>
                  </a:cubicBezTo>
                  <a:cubicBezTo>
                    <a:pt x="7887" y="7521"/>
                    <a:pt x="7843" y="7619"/>
                    <a:pt x="7878" y="7708"/>
                  </a:cubicBezTo>
                  <a:cubicBezTo>
                    <a:pt x="7906" y="7776"/>
                    <a:pt x="7970" y="7818"/>
                    <a:pt x="8038" y="7818"/>
                  </a:cubicBezTo>
                  <a:cubicBezTo>
                    <a:pt x="8059" y="7818"/>
                    <a:pt x="8080" y="7815"/>
                    <a:pt x="8101" y="7806"/>
                  </a:cubicBezTo>
                  <a:cubicBezTo>
                    <a:pt x="8182" y="7770"/>
                    <a:pt x="8235" y="7663"/>
                    <a:pt x="8199" y="7583"/>
                  </a:cubicBezTo>
                  <a:cubicBezTo>
                    <a:pt x="8172" y="7515"/>
                    <a:pt x="8103" y="7473"/>
                    <a:pt x="8036" y="7473"/>
                  </a:cubicBezTo>
                  <a:close/>
                  <a:moveTo>
                    <a:pt x="9279" y="7488"/>
                  </a:moveTo>
                  <a:cubicBezTo>
                    <a:pt x="9255" y="7488"/>
                    <a:pt x="9228" y="7493"/>
                    <a:pt x="9199" y="7503"/>
                  </a:cubicBezTo>
                  <a:cubicBezTo>
                    <a:pt x="9083" y="7547"/>
                    <a:pt x="9047" y="7619"/>
                    <a:pt x="9092" y="7726"/>
                  </a:cubicBezTo>
                  <a:cubicBezTo>
                    <a:pt x="9130" y="7810"/>
                    <a:pt x="9174" y="7852"/>
                    <a:pt x="9238" y="7852"/>
                  </a:cubicBezTo>
                  <a:cubicBezTo>
                    <a:pt x="9263" y="7852"/>
                    <a:pt x="9291" y="7845"/>
                    <a:pt x="9323" y="7833"/>
                  </a:cubicBezTo>
                  <a:cubicBezTo>
                    <a:pt x="9431" y="7788"/>
                    <a:pt x="9466" y="7717"/>
                    <a:pt x="9422" y="7601"/>
                  </a:cubicBezTo>
                  <a:cubicBezTo>
                    <a:pt x="9389" y="7523"/>
                    <a:pt x="9343" y="7488"/>
                    <a:pt x="9279" y="7488"/>
                  </a:cubicBezTo>
                  <a:close/>
                  <a:moveTo>
                    <a:pt x="1192" y="7651"/>
                  </a:moveTo>
                  <a:cubicBezTo>
                    <a:pt x="1178" y="7651"/>
                    <a:pt x="1162" y="7655"/>
                    <a:pt x="1143" y="7663"/>
                  </a:cubicBezTo>
                  <a:cubicBezTo>
                    <a:pt x="1080" y="7690"/>
                    <a:pt x="1063" y="7726"/>
                    <a:pt x="1089" y="7788"/>
                  </a:cubicBezTo>
                  <a:cubicBezTo>
                    <a:pt x="1108" y="7832"/>
                    <a:pt x="1131" y="7854"/>
                    <a:pt x="1165" y="7854"/>
                  </a:cubicBezTo>
                  <a:cubicBezTo>
                    <a:pt x="1179" y="7854"/>
                    <a:pt x="1196" y="7850"/>
                    <a:pt x="1214" y="7842"/>
                  </a:cubicBezTo>
                  <a:cubicBezTo>
                    <a:pt x="1286" y="7815"/>
                    <a:pt x="1295" y="7779"/>
                    <a:pt x="1268" y="7717"/>
                  </a:cubicBezTo>
                  <a:cubicBezTo>
                    <a:pt x="1249" y="7673"/>
                    <a:pt x="1226" y="7651"/>
                    <a:pt x="1192" y="7651"/>
                  </a:cubicBezTo>
                  <a:close/>
                  <a:moveTo>
                    <a:pt x="2404" y="7657"/>
                  </a:moveTo>
                  <a:cubicBezTo>
                    <a:pt x="2389" y="7657"/>
                    <a:pt x="2373" y="7659"/>
                    <a:pt x="2356" y="7663"/>
                  </a:cubicBezTo>
                  <a:cubicBezTo>
                    <a:pt x="2294" y="7690"/>
                    <a:pt x="2267" y="7753"/>
                    <a:pt x="2294" y="7815"/>
                  </a:cubicBezTo>
                  <a:cubicBezTo>
                    <a:pt x="2314" y="7868"/>
                    <a:pt x="2353" y="7897"/>
                    <a:pt x="2398" y="7897"/>
                  </a:cubicBezTo>
                  <a:cubicBezTo>
                    <a:pt x="2413" y="7897"/>
                    <a:pt x="2429" y="7893"/>
                    <a:pt x="2445" y="7886"/>
                  </a:cubicBezTo>
                  <a:cubicBezTo>
                    <a:pt x="2508" y="7860"/>
                    <a:pt x="2535" y="7797"/>
                    <a:pt x="2508" y="7735"/>
                  </a:cubicBezTo>
                  <a:cubicBezTo>
                    <a:pt x="2487" y="7680"/>
                    <a:pt x="2451" y="7657"/>
                    <a:pt x="2404" y="7657"/>
                  </a:cubicBezTo>
                  <a:close/>
                  <a:moveTo>
                    <a:pt x="10489" y="7514"/>
                  </a:moveTo>
                  <a:cubicBezTo>
                    <a:pt x="10464" y="7514"/>
                    <a:pt x="10438" y="7519"/>
                    <a:pt x="10412" y="7530"/>
                  </a:cubicBezTo>
                  <a:cubicBezTo>
                    <a:pt x="10314" y="7574"/>
                    <a:pt x="10260" y="7681"/>
                    <a:pt x="10314" y="7788"/>
                  </a:cubicBezTo>
                  <a:cubicBezTo>
                    <a:pt x="10340" y="7861"/>
                    <a:pt x="10410" y="7904"/>
                    <a:pt x="10484" y="7904"/>
                  </a:cubicBezTo>
                  <a:cubicBezTo>
                    <a:pt x="10510" y="7904"/>
                    <a:pt x="10538" y="7898"/>
                    <a:pt x="10564" y="7886"/>
                  </a:cubicBezTo>
                  <a:cubicBezTo>
                    <a:pt x="10671" y="7833"/>
                    <a:pt x="10706" y="7744"/>
                    <a:pt x="10662" y="7637"/>
                  </a:cubicBezTo>
                  <a:cubicBezTo>
                    <a:pt x="10635" y="7562"/>
                    <a:pt x="10567" y="7514"/>
                    <a:pt x="10489" y="7514"/>
                  </a:cubicBezTo>
                  <a:close/>
                  <a:moveTo>
                    <a:pt x="14016" y="7610"/>
                  </a:moveTo>
                  <a:cubicBezTo>
                    <a:pt x="13998" y="7628"/>
                    <a:pt x="13980" y="7646"/>
                    <a:pt x="13962" y="7672"/>
                  </a:cubicBezTo>
                  <a:cubicBezTo>
                    <a:pt x="13936" y="7735"/>
                    <a:pt x="13918" y="7797"/>
                    <a:pt x="13954" y="7851"/>
                  </a:cubicBezTo>
                  <a:cubicBezTo>
                    <a:pt x="13962" y="7878"/>
                    <a:pt x="13971" y="7886"/>
                    <a:pt x="13971" y="7904"/>
                  </a:cubicBezTo>
                  <a:cubicBezTo>
                    <a:pt x="13980" y="7913"/>
                    <a:pt x="13989" y="7922"/>
                    <a:pt x="13989" y="7922"/>
                  </a:cubicBezTo>
                  <a:cubicBezTo>
                    <a:pt x="13989" y="7922"/>
                    <a:pt x="13989" y="7913"/>
                    <a:pt x="13998" y="7904"/>
                  </a:cubicBezTo>
                  <a:cubicBezTo>
                    <a:pt x="14016" y="7833"/>
                    <a:pt x="14016" y="7753"/>
                    <a:pt x="14025" y="7681"/>
                  </a:cubicBezTo>
                  <a:cubicBezTo>
                    <a:pt x="14025" y="7655"/>
                    <a:pt x="14025" y="7637"/>
                    <a:pt x="14016" y="7610"/>
                  </a:cubicBezTo>
                  <a:close/>
                  <a:moveTo>
                    <a:pt x="11711" y="7534"/>
                  </a:moveTo>
                  <a:cubicBezTo>
                    <a:pt x="11688" y="7534"/>
                    <a:pt x="11665" y="7539"/>
                    <a:pt x="11643" y="7547"/>
                  </a:cubicBezTo>
                  <a:cubicBezTo>
                    <a:pt x="11527" y="7601"/>
                    <a:pt x="11482" y="7690"/>
                    <a:pt x="11527" y="7806"/>
                  </a:cubicBezTo>
                  <a:cubicBezTo>
                    <a:pt x="11560" y="7885"/>
                    <a:pt x="11622" y="7930"/>
                    <a:pt x="11696" y="7930"/>
                  </a:cubicBezTo>
                  <a:cubicBezTo>
                    <a:pt x="11722" y="7930"/>
                    <a:pt x="11749" y="7925"/>
                    <a:pt x="11777" y="7913"/>
                  </a:cubicBezTo>
                  <a:cubicBezTo>
                    <a:pt x="11893" y="7869"/>
                    <a:pt x="11928" y="7770"/>
                    <a:pt x="11893" y="7663"/>
                  </a:cubicBezTo>
                  <a:cubicBezTo>
                    <a:pt x="11875" y="7610"/>
                    <a:pt x="11839" y="7574"/>
                    <a:pt x="11786" y="7547"/>
                  </a:cubicBezTo>
                  <a:cubicBezTo>
                    <a:pt x="11759" y="7539"/>
                    <a:pt x="11734" y="7534"/>
                    <a:pt x="11711" y="7534"/>
                  </a:cubicBezTo>
                  <a:close/>
                  <a:moveTo>
                    <a:pt x="3616" y="7663"/>
                  </a:moveTo>
                  <a:cubicBezTo>
                    <a:pt x="3599" y="7663"/>
                    <a:pt x="3584" y="7666"/>
                    <a:pt x="3569" y="7672"/>
                  </a:cubicBezTo>
                  <a:cubicBezTo>
                    <a:pt x="3507" y="7699"/>
                    <a:pt x="3471" y="7797"/>
                    <a:pt x="3507" y="7860"/>
                  </a:cubicBezTo>
                  <a:cubicBezTo>
                    <a:pt x="3527" y="7901"/>
                    <a:pt x="3590" y="7931"/>
                    <a:pt x="3642" y="7931"/>
                  </a:cubicBezTo>
                  <a:cubicBezTo>
                    <a:pt x="3658" y="7931"/>
                    <a:pt x="3673" y="7928"/>
                    <a:pt x="3685" y="7922"/>
                  </a:cubicBezTo>
                  <a:cubicBezTo>
                    <a:pt x="3739" y="7895"/>
                    <a:pt x="3775" y="7797"/>
                    <a:pt x="3748" y="7744"/>
                  </a:cubicBezTo>
                  <a:cubicBezTo>
                    <a:pt x="3727" y="7696"/>
                    <a:pt x="3669" y="7663"/>
                    <a:pt x="3616" y="7663"/>
                  </a:cubicBezTo>
                  <a:close/>
                  <a:moveTo>
                    <a:pt x="4866" y="7675"/>
                  </a:moveTo>
                  <a:cubicBezTo>
                    <a:pt x="4847" y="7675"/>
                    <a:pt x="4826" y="7680"/>
                    <a:pt x="4801" y="7690"/>
                  </a:cubicBezTo>
                  <a:cubicBezTo>
                    <a:pt x="4711" y="7735"/>
                    <a:pt x="4685" y="7779"/>
                    <a:pt x="4720" y="7869"/>
                  </a:cubicBezTo>
                  <a:cubicBezTo>
                    <a:pt x="4746" y="7932"/>
                    <a:pt x="4780" y="7964"/>
                    <a:pt x="4827" y="7964"/>
                  </a:cubicBezTo>
                  <a:cubicBezTo>
                    <a:pt x="4846" y="7964"/>
                    <a:pt x="4867" y="7959"/>
                    <a:pt x="4890" y="7949"/>
                  </a:cubicBezTo>
                  <a:cubicBezTo>
                    <a:pt x="4988" y="7913"/>
                    <a:pt x="5006" y="7860"/>
                    <a:pt x="4970" y="7779"/>
                  </a:cubicBezTo>
                  <a:cubicBezTo>
                    <a:pt x="4944" y="7709"/>
                    <a:pt x="4914" y="7675"/>
                    <a:pt x="4866" y="7675"/>
                  </a:cubicBezTo>
                  <a:close/>
                  <a:moveTo>
                    <a:pt x="12928" y="7545"/>
                  </a:moveTo>
                  <a:cubicBezTo>
                    <a:pt x="12905" y="7545"/>
                    <a:pt x="12881" y="7549"/>
                    <a:pt x="12856" y="7556"/>
                  </a:cubicBezTo>
                  <a:cubicBezTo>
                    <a:pt x="12749" y="7592"/>
                    <a:pt x="12696" y="7735"/>
                    <a:pt x="12731" y="7833"/>
                  </a:cubicBezTo>
                  <a:cubicBezTo>
                    <a:pt x="12774" y="7918"/>
                    <a:pt x="12850" y="7969"/>
                    <a:pt x="12937" y="7969"/>
                  </a:cubicBezTo>
                  <a:cubicBezTo>
                    <a:pt x="12960" y="7969"/>
                    <a:pt x="12984" y="7965"/>
                    <a:pt x="13008" y="7958"/>
                  </a:cubicBezTo>
                  <a:cubicBezTo>
                    <a:pt x="13115" y="7913"/>
                    <a:pt x="13168" y="7779"/>
                    <a:pt x="13124" y="7672"/>
                  </a:cubicBezTo>
                  <a:cubicBezTo>
                    <a:pt x="13089" y="7595"/>
                    <a:pt x="13015" y="7545"/>
                    <a:pt x="12928" y="7545"/>
                  </a:cubicBezTo>
                  <a:close/>
                  <a:moveTo>
                    <a:pt x="6085" y="7703"/>
                  </a:moveTo>
                  <a:cubicBezTo>
                    <a:pt x="6065" y="7703"/>
                    <a:pt x="6044" y="7708"/>
                    <a:pt x="6023" y="7717"/>
                  </a:cubicBezTo>
                  <a:cubicBezTo>
                    <a:pt x="5933" y="7753"/>
                    <a:pt x="5898" y="7833"/>
                    <a:pt x="5933" y="7922"/>
                  </a:cubicBezTo>
                  <a:cubicBezTo>
                    <a:pt x="5960" y="7981"/>
                    <a:pt x="6010" y="8016"/>
                    <a:pt x="6071" y="8016"/>
                  </a:cubicBezTo>
                  <a:cubicBezTo>
                    <a:pt x="6092" y="8016"/>
                    <a:pt x="6115" y="8012"/>
                    <a:pt x="6139" y="8002"/>
                  </a:cubicBezTo>
                  <a:cubicBezTo>
                    <a:pt x="6219" y="7967"/>
                    <a:pt x="6255" y="7886"/>
                    <a:pt x="6219" y="7797"/>
                  </a:cubicBezTo>
                  <a:cubicBezTo>
                    <a:pt x="6193" y="7738"/>
                    <a:pt x="6142" y="7703"/>
                    <a:pt x="6085" y="7703"/>
                  </a:cubicBezTo>
                  <a:close/>
                  <a:moveTo>
                    <a:pt x="7291" y="7719"/>
                  </a:moveTo>
                  <a:cubicBezTo>
                    <a:pt x="7267" y="7719"/>
                    <a:pt x="7245" y="7721"/>
                    <a:pt x="7227" y="7726"/>
                  </a:cubicBezTo>
                  <a:cubicBezTo>
                    <a:pt x="7191" y="7744"/>
                    <a:pt x="7156" y="7779"/>
                    <a:pt x="7147" y="7815"/>
                  </a:cubicBezTo>
                  <a:cubicBezTo>
                    <a:pt x="7129" y="7860"/>
                    <a:pt x="7129" y="7913"/>
                    <a:pt x="7138" y="7949"/>
                  </a:cubicBezTo>
                  <a:cubicBezTo>
                    <a:pt x="7156" y="7985"/>
                    <a:pt x="7191" y="8020"/>
                    <a:pt x="7236" y="8038"/>
                  </a:cubicBezTo>
                  <a:cubicBezTo>
                    <a:pt x="7254" y="8047"/>
                    <a:pt x="7276" y="8049"/>
                    <a:pt x="7300" y="8049"/>
                  </a:cubicBezTo>
                  <a:cubicBezTo>
                    <a:pt x="7323" y="8049"/>
                    <a:pt x="7347" y="8047"/>
                    <a:pt x="7370" y="8047"/>
                  </a:cubicBezTo>
                  <a:cubicBezTo>
                    <a:pt x="7397" y="8011"/>
                    <a:pt x="7441" y="7985"/>
                    <a:pt x="7450" y="7949"/>
                  </a:cubicBezTo>
                  <a:cubicBezTo>
                    <a:pt x="7468" y="7904"/>
                    <a:pt x="7468" y="7851"/>
                    <a:pt x="7450" y="7815"/>
                  </a:cubicBezTo>
                  <a:cubicBezTo>
                    <a:pt x="7441" y="7779"/>
                    <a:pt x="7397" y="7744"/>
                    <a:pt x="7361" y="7726"/>
                  </a:cubicBezTo>
                  <a:cubicBezTo>
                    <a:pt x="7339" y="7721"/>
                    <a:pt x="7314" y="7719"/>
                    <a:pt x="7291" y="7719"/>
                  </a:cubicBezTo>
                  <a:close/>
                  <a:moveTo>
                    <a:pt x="8514" y="7731"/>
                  </a:moveTo>
                  <a:cubicBezTo>
                    <a:pt x="8492" y="7731"/>
                    <a:pt x="8470" y="7735"/>
                    <a:pt x="8449" y="7744"/>
                  </a:cubicBezTo>
                  <a:cubicBezTo>
                    <a:pt x="8369" y="7788"/>
                    <a:pt x="8324" y="7886"/>
                    <a:pt x="8360" y="7976"/>
                  </a:cubicBezTo>
                  <a:cubicBezTo>
                    <a:pt x="8386" y="8042"/>
                    <a:pt x="8452" y="8079"/>
                    <a:pt x="8521" y="8079"/>
                  </a:cubicBezTo>
                  <a:cubicBezTo>
                    <a:pt x="8545" y="8079"/>
                    <a:pt x="8569" y="8074"/>
                    <a:pt x="8592" y="8065"/>
                  </a:cubicBezTo>
                  <a:cubicBezTo>
                    <a:pt x="8672" y="8029"/>
                    <a:pt x="8717" y="7922"/>
                    <a:pt x="8681" y="7842"/>
                  </a:cubicBezTo>
                  <a:cubicBezTo>
                    <a:pt x="8654" y="7774"/>
                    <a:pt x="8585" y="7731"/>
                    <a:pt x="8514" y="7731"/>
                  </a:cubicBezTo>
                  <a:close/>
                  <a:moveTo>
                    <a:pt x="422" y="7903"/>
                  </a:moveTo>
                  <a:cubicBezTo>
                    <a:pt x="418" y="7903"/>
                    <a:pt x="414" y="7903"/>
                    <a:pt x="411" y="7904"/>
                  </a:cubicBezTo>
                  <a:cubicBezTo>
                    <a:pt x="376" y="7913"/>
                    <a:pt x="340" y="7994"/>
                    <a:pt x="349" y="8029"/>
                  </a:cubicBezTo>
                  <a:cubicBezTo>
                    <a:pt x="365" y="8053"/>
                    <a:pt x="431" y="8084"/>
                    <a:pt x="470" y="8084"/>
                  </a:cubicBezTo>
                  <a:cubicBezTo>
                    <a:pt x="475" y="8084"/>
                    <a:pt x="479" y="8084"/>
                    <a:pt x="483" y="8083"/>
                  </a:cubicBezTo>
                  <a:cubicBezTo>
                    <a:pt x="509" y="8074"/>
                    <a:pt x="545" y="7985"/>
                    <a:pt x="536" y="7958"/>
                  </a:cubicBezTo>
                  <a:cubicBezTo>
                    <a:pt x="528" y="7934"/>
                    <a:pt x="456" y="7903"/>
                    <a:pt x="422" y="7903"/>
                  </a:cubicBezTo>
                  <a:close/>
                  <a:moveTo>
                    <a:pt x="9733" y="7742"/>
                  </a:moveTo>
                  <a:cubicBezTo>
                    <a:pt x="9714" y="7742"/>
                    <a:pt x="9696" y="7746"/>
                    <a:pt x="9680" y="7753"/>
                  </a:cubicBezTo>
                  <a:cubicBezTo>
                    <a:pt x="9591" y="7779"/>
                    <a:pt x="9529" y="7913"/>
                    <a:pt x="9564" y="8002"/>
                  </a:cubicBezTo>
                  <a:cubicBezTo>
                    <a:pt x="9586" y="8067"/>
                    <a:pt x="9670" y="8120"/>
                    <a:pt x="9749" y="8120"/>
                  </a:cubicBezTo>
                  <a:cubicBezTo>
                    <a:pt x="9769" y="8120"/>
                    <a:pt x="9788" y="8117"/>
                    <a:pt x="9805" y="8109"/>
                  </a:cubicBezTo>
                  <a:cubicBezTo>
                    <a:pt x="9894" y="8083"/>
                    <a:pt x="9957" y="7949"/>
                    <a:pt x="9921" y="7860"/>
                  </a:cubicBezTo>
                  <a:cubicBezTo>
                    <a:pt x="9900" y="7795"/>
                    <a:pt x="9809" y="7742"/>
                    <a:pt x="9733" y="7742"/>
                  </a:cubicBezTo>
                  <a:close/>
                  <a:moveTo>
                    <a:pt x="1638" y="7903"/>
                  </a:moveTo>
                  <a:cubicBezTo>
                    <a:pt x="1633" y="7903"/>
                    <a:pt x="1629" y="7904"/>
                    <a:pt x="1625" y="7904"/>
                  </a:cubicBezTo>
                  <a:cubicBezTo>
                    <a:pt x="1589" y="7913"/>
                    <a:pt x="1544" y="8020"/>
                    <a:pt x="1553" y="8056"/>
                  </a:cubicBezTo>
                  <a:cubicBezTo>
                    <a:pt x="1568" y="8086"/>
                    <a:pt x="1640" y="8122"/>
                    <a:pt x="1684" y="8122"/>
                  </a:cubicBezTo>
                  <a:cubicBezTo>
                    <a:pt x="1692" y="8122"/>
                    <a:pt x="1699" y="8121"/>
                    <a:pt x="1705" y="8118"/>
                  </a:cubicBezTo>
                  <a:cubicBezTo>
                    <a:pt x="1741" y="8109"/>
                    <a:pt x="1785" y="8011"/>
                    <a:pt x="1776" y="7976"/>
                  </a:cubicBezTo>
                  <a:cubicBezTo>
                    <a:pt x="1768" y="7943"/>
                    <a:pt x="1686" y="7903"/>
                    <a:pt x="1638" y="7903"/>
                  </a:cubicBezTo>
                  <a:close/>
                  <a:moveTo>
                    <a:pt x="10980" y="7757"/>
                  </a:moveTo>
                  <a:cubicBezTo>
                    <a:pt x="10950" y="7757"/>
                    <a:pt x="10918" y="7764"/>
                    <a:pt x="10885" y="7779"/>
                  </a:cubicBezTo>
                  <a:cubicBezTo>
                    <a:pt x="10778" y="7824"/>
                    <a:pt x="10742" y="7913"/>
                    <a:pt x="10787" y="8029"/>
                  </a:cubicBezTo>
                  <a:cubicBezTo>
                    <a:pt x="10820" y="8108"/>
                    <a:pt x="10882" y="8153"/>
                    <a:pt x="10955" y="8153"/>
                  </a:cubicBezTo>
                  <a:cubicBezTo>
                    <a:pt x="10981" y="8153"/>
                    <a:pt x="11008" y="8148"/>
                    <a:pt x="11036" y="8136"/>
                  </a:cubicBezTo>
                  <a:cubicBezTo>
                    <a:pt x="11152" y="8092"/>
                    <a:pt x="11188" y="7994"/>
                    <a:pt x="11143" y="7878"/>
                  </a:cubicBezTo>
                  <a:cubicBezTo>
                    <a:pt x="11112" y="7801"/>
                    <a:pt x="11053" y="7757"/>
                    <a:pt x="10980" y="7757"/>
                  </a:cubicBezTo>
                  <a:close/>
                  <a:moveTo>
                    <a:pt x="2907" y="7917"/>
                  </a:moveTo>
                  <a:cubicBezTo>
                    <a:pt x="2887" y="7917"/>
                    <a:pt x="2865" y="7922"/>
                    <a:pt x="2838" y="7931"/>
                  </a:cubicBezTo>
                  <a:cubicBezTo>
                    <a:pt x="2775" y="7949"/>
                    <a:pt x="2740" y="8020"/>
                    <a:pt x="2784" y="8083"/>
                  </a:cubicBezTo>
                  <a:cubicBezTo>
                    <a:pt x="2803" y="8133"/>
                    <a:pt x="2831" y="8157"/>
                    <a:pt x="2871" y="8157"/>
                  </a:cubicBezTo>
                  <a:cubicBezTo>
                    <a:pt x="2888" y="8157"/>
                    <a:pt x="2906" y="8153"/>
                    <a:pt x="2927" y="8145"/>
                  </a:cubicBezTo>
                  <a:cubicBezTo>
                    <a:pt x="3007" y="8109"/>
                    <a:pt x="3025" y="8065"/>
                    <a:pt x="2990" y="7985"/>
                  </a:cubicBezTo>
                  <a:cubicBezTo>
                    <a:pt x="2972" y="7937"/>
                    <a:pt x="2946" y="7917"/>
                    <a:pt x="2907" y="7917"/>
                  </a:cubicBezTo>
                  <a:close/>
                  <a:moveTo>
                    <a:pt x="12187" y="7770"/>
                  </a:moveTo>
                  <a:cubicBezTo>
                    <a:pt x="12160" y="7770"/>
                    <a:pt x="12134" y="7770"/>
                    <a:pt x="12107" y="7779"/>
                  </a:cubicBezTo>
                  <a:cubicBezTo>
                    <a:pt x="12071" y="7797"/>
                    <a:pt x="12044" y="7815"/>
                    <a:pt x="12027" y="7842"/>
                  </a:cubicBezTo>
                  <a:cubicBezTo>
                    <a:pt x="12000" y="7886"/>
                    <a:pt x="11982" y="7922"/>
                    <a:pt x="11973" y="7967"/>
                  </a:cubicBezTo>
                  <a:cubicBezTo>
                    <a:pt x="11973" y="7994"/>
                    <a:pt x="11991" y="8029"/>
                    <a:pt x="12000" y="8056"/>
                  </a:cubicBezTo>
                  <a:cubicBezTo>
                    <a:pt x="12009" y="8083"/>
                    <a:pt x="12018" y="8118"/>
                    <a:pt x="12044" y="8127"/>
                  </a:cubicBezTo>
                  <a:cubicBezTo>
                    <a:pt x="12080" y="8154"/>
                    <a:pt x="12125" y="8172"/>
                    <a:pt x="12178" y="8181"/>
                  </a:cubicBezTo>
                  <a:cubicBezTo>
                    <a:pt x="12182" y="8182"/>
                    <a:pt x="12186" y="8183"/>
                    <a:pt x="12190" y="8183"/>
                  </a:cubicBezTo>
                  <a:cubicBezTo>
                    <a:pt x="12209" y="8183"/>
                    <a:pt x="12229" y="8170"/>
                    <a:pt x="12252" y="8170"/>
                  </a:cubicBezTo>
                  <a:cubicBezTo>
                    <a:pt x="12257" y="8170"/>
                    <a:pt x="12262" y="8171"/>
                    <a:pt x="12267" y="8172"/>
                  </a:cubicBezTo>
                  <a:cubicBezTo>
                    <a:pt x="12285" y="8145"/>
                    <a:pt x="12321" y="8136"/>
                    <a:pt x="12339" y="8109"/>
                  </a:cubicBezTo>
                  <a:cubicBezTo>
                    <a:pt x="12366" y="8074"/>
                    <a:pt x="12383" y="8029"/>
                    <a:pt x="12392" y="7985"/>
                  </a:cubicBezTo>
                  <a:cubicBezTo>
                    <a:pt x="12401" y="7958"/>
                    <a:pt x="12383" y="7922"/>
                    <a:pt x="12383" y="7886"/>
                  </a:cubicBezTo>
                  <a:cubicBezTo>
                    <a:pt x="12339" y="7886"/>
                    <a:pt x="12348" y="7833"/>
                    <a:pt x="12312" y="7815"/>
                  </a:cubicBezTo>
                  <a:cubicBezTo>
                    <a:pt x="12276" y="7797"/>
                    <a:pt x="12232" y="7770"/>
                    <a:pt x="12187" y="7770"/>
                  </a:cubicBezTo>
                  <a:close/>
                  <a:moveTo>
                    <a:pt x="4107" y="7921"/>
                  </a:moveTo>
                  <a:cubicBezTo>
                    <a:pt x="4089" y="7921"/>
                    <a:pt x="4072" y="7926"/>
                    <a:pt x="4051" y="7931"/>
                  </a:cubicBezTo>
                  <a:cubicBezTo>
                    <a:pt x="4007" y="7949"/>
                    <a:pt x="4007" y="7985"/>
                    <a:pt x="3989" y="8020"/>
                  </a:cubicBezTo>
                  <a:cubicBezTo>
                    <a:pt x="3971" y="8047"/>
                    <a:pt x="3962" y="8083"/>
                    <a:pt x="3989" y="8118"/>
                  </a:cubicBezTo>
                  <a:cubicBezTo>
                    <a:pt x="3989" y="8172"/>
                    <a:pt x="4033" y="8163"/>
                    <a:pt x="4069" y="8181"/>
                  </a:cubicBezTo>
                  <a:cubicBezTo>
                    <a:pt x="4085" y="8193"/>
                    <a:pt x="4099" y="8198"/>
                    <a:pt x="4114" y="8198"/>
                  </a:cubicBezTo>
                  <a:cubicBezTo>
                    <a:pt x="4131" y="8198"/>
                    <a:pt x="4148" y="8191"/>
                    <a:pt x="4167" y="8181"/>
                  </a:cubicBezTo>
                  <a:cubicBezTo>
                    <a:pt x="4212" y="8172"/>
                    <a:pt x="4212" y="8127"/>
                    <a:pt x="4238" y="8101"/>
                  </a:cubicBezTo>
                  <a:cubicBezTo>
                    <a:pt x="4256" y="8065"/>
                    <a:pt x="4238" y="8038"/>
                    <a:pt x="4230" y="8002"/>
                  </a:cubicBezTo>
                  <a:cubicBezTo>
                    <a:pt x="4221" y="7958"/>
                    <a:pt x="4176" y="7958"/>
                    <a:pt x="4149" y="7931"/>
                  </a:cubicBezTo>
                  <a:cubicBezTo>
                    <a:pt x="4134" y="7924"/>
                    <a:pt x="4121" y="7921"/>
                    <a:pt x="4107" y="7921"/>
                  </a:cubicBezTo>
                  <a:close/>
                  <a:moveTo>
                    <a:pt x="13429" y="7803"/>
                  </a:moveTo>
                  <a:cubicBezTo>
                    <a:pt x="13399" y="7803"/>
                    <a:pt x="13369" y="7810"/>
                    <a:pt x="13338" y="7824"/>
                  </a:cubicBezTo>
                  <a:cubicBezTo>
                    <a:pt x="13222" y="7869"/>
                    <a:pt x="13177" y="7976"/>
                    <a:pt x="13213" y="8092"/>
                  </a:cubicBezTo>
                  <a:cubicBezTo>
                    <a:pt x="13247" y="8180"/>
                    <a:pt x="13323" y="8232"/>
                    <a:pt x="13408" y="8232"/>
                  </a:cubicBezTo>
                  <a:cubicBezTo>
                    <a:pt x="13435" y="8232"/>
                    <a:pt x="13462" y="8227"/>
                    <a:pt x="13490" y="8217"/>
                  </a:cubicBezTo>
                  <a:cubicBezTo>
                    <a:pt x="13606" y="8163"/>
                    <a:pt x="13650" y="8056"/>
                    <a:pt x="13615" y="7940"/>
                  </a:cubicBezTo>
                  <a:cubicBezTo>
                    <a:pt x="13582" y="7855"/>
                    <a:pt x="13510" y="7803"/>
                    <a:pt x="13429" y="7803"/>
                  </a:cubicBezTo>
                  <a:close/>
                  <a:moveTo>
                    <a:pt x="5308" y="7932"/>
                  </a:moveTo>
                  <a:cubicBezTo>
                    <a:pt x="5292" y="7932"/>
                    <a:pt x="5277" y="7935"/>
                    <a:pt x="5264" y="7940"/>
                  </a:cubicBezTo>
                  <a:cubicBezTo>
                    <a:pt x="5202" y="7985"/>
                    <a:pt x="5166" y="8092"/>
                    <a:pt x="5184" y="8145"/>
                  </a:cubicBezTo>
                  <a:cubicBezTo>
                    <a:pt x="5205" y="8195"/>
                    <a:pt x="5289" y="8233"/>
                    <a:pt x="5349" y="8233"/>
                  </a:cubicBezTo>
                  <a:cubicBezTo>
                    <a:pt x="5365" y="8233"/>
                    <a:pt x="5378" y="8231"/>
                    <a:pt x="5389" y="8225"/>
                  </a:cubicBezTo>
                  <a:cubicBezTo>
                    <a:pt x="5452" y="8199"/>
                    <a:pt x="5496" y="8083"/>
                    <a:pt x="5470" y="8020"/>
                  </a:cubicBezTo>
                  <a:cubicBezTo>
                    <a:pt x="5448" y="7971"/>
                    <a:pt x="5370" y="7932"/>
                    <a:pt x="5308" y="7932"/>
                  </a:cubicBezTo>
                  <a:close/>
                  <a:moveTo>
                    <a:pt x="6555" y="7953"/>
                  </a:moveTo>
                  <a:cubicBezTo>
                    <a:pt x="6533" y="7953"/>
                    <a:pt x="6510" y="7957"/>
                    <a:pt x="6487" y="7967"/>
                  </a:cubicBezTo>
                  <a:cubicBezTo>
                    <a:pt x="6406" y="8002"/>
                    <a:pt x="6371" y="8083"/>
                    <a:pt x="6415" y="8172"/>
                  </a:cubicBezTo>
                  <a:cubicBezTo>
                    <a:pt x="6440" y="8229"/>
                    <a:pt x="6488" y="8259"/>
                    <a:pt x="6545" y="8259"/>
                  </a:cubicBezTo>
                  <a:cubicBezTo>
                    <a:pt x="6569" y="8259"/>
                    <a:pt x="6594" y="8254"/>
                    <a:pt x="6620" y="8243"/>
                  </a:cubicBezTo>
                  <a:cubicBezTo>
                    <a:pt x="6692" y="8217"/>
                    <a:pt x="6727" y="8109"/>
                    <a:pt x="6701" y="8047"/>
                  </a:cubicBezTo>
                  <a:cubicBezTo>
                    <a:pt x="6668" y="7988"/>
                    <a:pt x="6616" y="7953"/>
                    <a:pt x="6555" y="7953"/>
                  </a:cubicBezTo>
                  <a:close/>
                  <a:moveTo>
                    <a:pt x="7789" y="7959"/>
                  </a:moveTo>
                  <a:cubicBezTo>
                    <a:pt x="7760" y="7959"/>
                    <a:pt x="7733" y="7967"/>
                    <a:pt x="7709" y="7967"/>
                  </a:cubicBezTo>
                  <a:cubicBezTo>
                    <a:pt x="7620" y="8011"/>
                    <a:pt x="7575" y="8118"/>
                    <a:pt x="7620" y="8199"/>
                  </a:cubicBezTo>
                  <a:cubicBezTo>
                    <a:pt x="7646" y="8264"/>
                    <a:pt x="7715" y="8305"/>
                    <a:pt x="7778" y="8305"/>
                  </a:cubicBezTo>
                  <a:cubicBezTo>
                    <a:pt x="7801" y="8305"/>
                    <a:pt x="7823" y="8300"/>
                    <a:pt x="7843" y="8288"/>
                  </a:cubicBezTo>
                  <a:cubicBezTo>
                    <a:pt x="7887" y="8261"/>
                    <a:pt x="7932" y="8234"/>
                    <a:pt x="7941" y="8181"/>
                  </a:cubicBezTo>
                  <a:cubicBezTo>
                    <a:pt x="7941" y="8163"/>
                    <a:pt x="7941" y="8074"/>
                    <a:pt x="7932" y="8065"/>
                  </a:cubicBezTo>
                  <a:cubicBezTo>
                    <a:pt x="7905" y="8020"/>
                    <a:pt x="7878" y="7985"/>
                    <a:pt x="7834" y="7967"/>
                  </a:cubicBezTo>
                  <a:cubicBezTo>
                    <a:pt x="7819" y="7961"/>
                    <a:pt x="7804" y="7959"/>
                    <a:pt x="7789" y="7959"/>
                  </a:cubicBezTo>
                  <a:close/>
                  <a:moveTo>
                    <a:pt x="918" y="8137"/>
                  </a:moveTo>
                  <a:cubicBezTo>
                    <a:pt x="907" y="8137"/>
                    <a:pt x="895" y="8140"/>
                    <a:pt x="884" y="8145"/>
                  </a:cubicBezTo>
                  <a:cubicBezTo>
                    <a:pt x="831" y="8172"/>
                    <a:pt x="813" y="8225"/>
                    <a:pt x="831" y="8270"/>
                  </a:cubicBezTo>
                  <a:cubicBezTo>
                    <a:pt x="844" y="8310"/>
                    <a:pt x="877" y="8330"/>
                    <a:pt x="916" y="8330"/>
                  </a:cubicBezTo>
                  <a:cubicBezTo>
                    <a:pt x="929" y="8330"/>
                    <a:pt x="942" y="8328"/>
                    <a:pt x="956" y="8324"/>
                  </a:cubicBezTo>
                  <a:cubicBezTo>
                    <a:pt x="1000" y="8306"/>
                    <a:pt x="1027" y="8252"/>
                    <a:pt x="1009" y="8208"/>
                  </a:cubicBezTo>
                  <a:cubicBezTo>
                    <a:pt x="1002" y="8172"/>
                    <a:pt x="962" y="8137"/>
                    <a:pt x="918" y="8137"/>
                  </a:cubicBezTo>
                  <a:close/>
                  <a:moveTo>
                    <a:pt x="9027" y="7991"/>
                  </a:moveTo>
                  <a:cubicBezTo>
                    <a:pt x="9001" y="7991"/>
                    <a:pt x="8972" y="7998"/>
                    <a:pt x="8940" y="8011"/>
                  </a:cubicBezTo>
                  <a:cubicBezTo>
                    <a:pt x="8824" y="8056"/>
                    <a:pt x="8797" y="8127"/>
                    <a:pt x="8842" y="8234"/>
                  </a:cubicBezTo>
                  <a:cubicBezTo>
                    <a:pt x="8874" y="8311"/>
                    <a:pt x="8920" y="8351"/>
                    <a:pt x="8982" y="8351"/>
                  </a:cubicBezTo>
                  <a:cubicBezTo>
                    <a:pt x="9007" y="8351"/>
                    <a:pt x="9035" y="8345"/>
                    <a:pt x="9065" y="8333"/>
                  </a:cubicBezTo>
                  <a:cubicBezTo>
                    <a:pt x="9172" y="8288"/>
                    <a:pt x="9208" y="8217"/>
                    <a:pt x="9163" y="8109"/>
                  </a:cubicBezTo>
                  <a:cubicBezTo>
                    <a:pt x="9132" y="8028"/>
                    <a:pt x="9087" y="7991"/>
                    <a:pt x="9027" y="7991"/>
                  </a:cubicBezTo>
                  <a:close/>
                  <a:moveTo>
                    <a:pt x="2142" y="8144"/>
                  </a:moveTo>
                  <a:cubicBezTo>
                    <a:pt x="2127" y="8144"/>
                    <a:pt x="2111" y="8147"/>
                    <a:pt x="2097" y="8154"/>
                  </a:cubicBezTo>
                  <a:cubicBezTo>
                    <a:pt x="2035" y="8181"/>
                    <a:pt x="2008" y="8252"/>
                    <a:pt x="2035" y="8306"/>
                  </a:cubicBezTo>
                  <a:cubicBezTo>
                    <a:pt x="2056" y="8348"/>
                    <a:pt x="2105" y="8374"/>
                    <a:pt x="2151" y="8374"/>
                  </a:cubicBezTo>
                  <a:cubicBezTo>
                    <a:pt x="2164" y="8374"/>
                    <a:pt x="2175" y="8372"/>
                    <a:pt x="2187" y="8368"/>
                  </a:cubicBezTo>
                  <a:cubicBezTo>
                    <a:pt x="2240" y="8341"/>
                    <a:pt x="2276" y="8270"/>
                    <a:pt x="2249" y="8217"/>
                  </a:cubicBezTo>
                  <a:cubicBezTo>
                    <a:pt x="2229" y="8170"/>
                    <a:pt x="2185" y="8144"/>
                    <a:pt x="2142" y="8144"/>
                  </a:cubicBezTo>
                  <a:close/>
                  <a:moveTo>
                    <a:pt x="10210" y="8001"/>
                  </a:moveTo>
                  <a:cubicBezTo>
                    <a:pt x="10190" y="8001"/>
                    <a:pt x="10171" y="8004"/>
                    <a:pt x="10153" y="8011"/>
                  </a:cubicBezTo>
                  <a:cubicBezTo>
                    <a:pt x="10073" y="8047"/>
                    <a:pt x="10010" y="8172"/>
                    <a:pt x="10046" y="8261"/>
                  </a:cubicBezTo>
                  <a:cubicBezTo>
                    <a:pt x="10067" y="8331"/>
                    <a:pt x="10154" y="8379"/>
                    <a:pt x="10234" y="8379"/>
                  </a:cubicBezTo>
                  <a:cubicBezTo>
                    <a:pt x="10256" y="8379"/>
                    <a:pt x="10277" y="8376"/>
                    <a:pt x="10296" y="8368"/>
                  </a:cubicBezTo>
                  <a:cubicBezTo>
                    <a:pt x="10385" y="8341"/>
                    <a:pt x="10439" y="8208"/>
                    <a:pt x="10403" y="8127"/>
                  </a:cubicBezTo>
                  <a:cubicBezTo>
                    <a:pt x="10381" y="8056"/>
                    <a:pt x="10291" y="8001"/>
                    <a:pt x="10210" y="8001"/>
                  </a:cubicBezTo>
                  <a:close/>
                  <a:moveTo>
                    <a:pt x="11465" y="8020"/>
                  </a:moveTo>
                  <a:cubicBezTo>
                    <a:pt x="11438" y="8020"/>
                    <a:pt x="11408" y="8026"/>
                    <a:pt x="11375" y="8038"/>
                  </a:cubicBezTo>
                  <a:cubicBezTo>
                    <a:pt x="11259" y="8083"/>
                    <a:pt x="11224" y="8181"/>
                    <a:pt x="11268" y="8288"/>
                  </a:cubicBezTo>
                  <a:cubicBezTo>
                    <a:pt x="11300" y="8372"/>
                    <a:pt x="11361" y="8414"/>
                    <a:pt x="11435" y="8414"/>
                  </a:cubicBezTo>
                  <a:cubicBezTo>
                    <a:pt x="11464" y="8414"/>
                    <a:pt x="11495" y="8407"/>
                    <a:pt x="11527" y="8395"/>
                  </a:cubicBezTo>
                  <a:cubicBezTo>
                    <a:pt x="11634" y="8350"/>
                    <a:pt x="11670" y="8252"/>
                    <a:pt x="11625" y="8145"/>
                  </a:cubicBezTo>
                  <a:cubicBezTo>
                    <a:pt x="11593" y="8061"/>
                    <a:pt x="11537" y="8020"/>
                    <a:pt x="11465" y="8020"/>
                  </a:cubicBezTo>
                  <a:close/>
                  <a:moveTo>
                    <a:pt x="3389" y="8167"/>
                  </a:moveTo>
                  <a:cubicBezTo>
                    <a:pt x="3368" y="8167"/>
                    <a:pt x="3345" y="8175"/>
                    <a:pt x="3329" y="8181"/>
                  </a:cubicBezTo>
                  <a:cubicBezTo>
                    <a:pt x="3302" y="8181"/>
                    <a:pt x="3275" y="8217"/>
                    <a:pt x="3257" y="8243"/>
                  </a:cubicBezTo>
                  <a:cubicBezTo>
                    <a:pt x="3230" y="8270"/>
                    <a:pt x="3257" y="8315"/>
                    <a:pt x="3239" y="8350"/>
                  </a:cubicBezTo>
                  <a:cubicBezTo>
                    <a:pt x="3266" y="8368"/>
                    <a:pt x="3293" y="8395"/>
                    <a:pt x="3311" y="8413"/>
                  </a:cubicBezTo>
                  <a:cubicBezTo>
                    <a:pt x="3325" y="8427"/>
                    <a:pt x="3339" y="8431"/>
                    <a:pt x="3354" y="8431"/>
                  </a:cubicBezTo>
                  <a:cubicBezTo>
                    <a:pt x="3375" y="8431"/>
                    <a:pt x="3396" y="8422"/>
                    <a:pt x="3418" y="8422"/>
                  </a:cubicBezTo>
                  <a:cubicBezTo>
                    <a:pt x="3445" y="8422"/>
                    <a:pt x="3462" y="8386"/>
                    <a:pt x="3489" y="8359"/>
                  </a:cubicBezTo>
                  <a:cubicBezTo>
                    <a:pt x="3516" y="8333"/>
                    <a:pt x="3480" y="8288"/>
                    <a:pt x="3498" y="8252"/>
                  </a:cubicBezTo>
                  <a:cubicBezTo>
                    <a:pt x="3480" y="8234"/>
                    <a:pt x="3453" y="8208"/>
                    <a:pt x="3427" y="8181"/>
                  </a:cubicBezTo>
                  <a:cubicBezTo>
                    <a:pt x="3416" y="8170"/>
                    <a:pt x="3403" y="8167"/>
                    <a:pt x="3389" y="8167"/>
                  </a:cubicBezTo>
                  <a:close/>
                  <a:moveTo>
                    <a:pt x="12649" y="8032"/>
                  </a:moveTo>
                  <a:cubicBezTo>
                    <a:pt x="12624" y="8032"/>
                    <a:pt x="12600" y="8037"/>
                    <a:pt x="12580" y="8047"/>
                  </a:cubicBezTo>
                  <a:cubicBezTo>
                    <a:pt x="12535" y="8065"/>
                    <a:pt x="12490" y="8118"/>
                    <a:pt x="12473" y="8163"/>
                  </a:cubicBezTo>
                  <a:cubicBezTo>
                    <a:pt x="12455" y="8208"/>
                    <a:pt x="12455" y="8270"/>
                    <a:pt x="12464" y="8315"/>
                  </a:cubicBezTo>
                  <a:cubicBezTo>
                    <a:pt x="12498" y="8391"/>
                    <a:pt x="12602" y="8445"/>
                    <a:pt x="12689" y="8445"/>
                  </a:cubicBezTo>
                  <a:cubicBezTo>
                    <a:pt x="12714" y="8445"/>
                    <a:pt x="12738" y="8441"/>
                    <a:pt x="12758" y="8431"/>
                  </a:cubicBezTo>
                  <a:cubicBezTo>
                    <a:pt x="12803" y="8413"/>
                    <a:pt x="12847" y="8359"/>
                    <a:pt x="12865" y="8315"/>
                  </a:cubicBezTo>
                  <a:cubicBezTo>
                    <a:pt x="12883" y="8270"/>
                    <a:pt x="12883" y="8208"/>
                    <a:pt x="12865" y="8154"/>
                  </a:cubicBezTo>
                  <a:cubicBezTo>
                    <a:pt x="12838" y="8085"/>
                    <a:pt x="12736" y="8032"/>
                    <a:pt x="12649" y="8032"/>
                  </a:cubicBezTo>
                  <a:close/>
                  <a:moveTo>
                    <a:pt x="4592" y="8184"/>
                  </a:moveTo>
                  <a:cubicBezTo>
                    <a:pt x="4579" y="8184"/>
                    <a:pt x="4565" y="8186"/>
                    <a:pt x="4551" y="8190"/>
                  </a:cubicBezTo>
                  <a:cubicBezTo>
                    <a:pt x="4470" y="8217"/>
                    <a:pt x="4435" y="8297"/>
                    <a:pt x="4462" y="8368"/>
                  </a:cubicBezTo>
                  <a:cubicBezTo>
                    <a:pt x="4483" y="8433"/>
                    <a:pt x="4533" y="8463"/>
                    <a:pt x="4589" y="8463"/>
                  </a:cubicBezTo>
                  <a:cubicBezTo>
                    <a:pt x="4603" y="8463"/>
                    <a:pt x="4617" y="8461"/>
                    <a:pt x="4631" y="8457"/>
                  </a:cubicBezTo>
                  <a:cubicBezTo>
                    <a:pt x="4711" y="8431"/>
                    <a:pt x="4747" y="8350"/>
                    <a:pt x="4720" y="8279"/>
                  </a:cubicBezTo>
                  <a:cubicBezTo>
                    <a:pt x="4699" y="8214"/>
                    <a:pt x="4648" y="8184"/>
                    <a:pt x="4592" y="8184"/>
                  </a:cubicBezTo>
                  <a:close/>
                  <a:moveTo>
                    <a:pt x="13882" y="8047"/>
                  </a:moveTo>
                  <a:cubicBezTo>
                    <a:pt x="13846" y="8047"/>
                    <a:pt x="13766" y="8074"/>
                    <a:pt x="13739" y="8109"/>
                  </a:cubicBezTo>
                  <a:cubicBezTo>
                    <a:pt x="13677" y="8181"/>
                    <a:pt x="13650" y="8252"/>
                    <a:pt x="13695" y="8350"/>
                  </a:cubicBezTo>
                  <a:cubicBezTo>
                    <a:pt x="13713" y="8422"/>
                    <a:pt x="13766" y="8440"/>
                    <a:pt x="13829" y="8466"/>
                  </a:cubicBezTo>
                  <a:cubicBezTo>
                    <a:pt x="13848" y="8472"/>
                    <a:pt x="13862" y="8475"/>
                    <a:pt x="13872" y="8475"/>
                  </a:cubicBezTo>
                  <a:cubicBezTo>
                    <a:pt x="13896" y="8475"/>
                    <a:pt x="13903" y="8459"/>
                    <a:pt x="13909" y="8422"/>
                  </a:cubicBezTo>
                  <a:cubicBezTo>
                    <a:pt x="13927" y="8324"/>
                    <a:pt x="13954" y="8234"/>
                    <a:pt x="13962" y="8145"/>
                  </a:cubicBezTo>
                  <a:cubicBezTo>
                    <a:pt x="13980" y="8056"/>
                    <a:pt x="13971" y="8047"/>
                    <a:pt x="13882" y="8047"/>
                  </a:cubicBezTo>
                  <a:close/>
                  <a:moveTo>
                    <a:pt x="5821" y="8196"/>
                  </a:moveTo>
                  <a:cubicBezTo>
                    <a:pt x="5800" y="8196"/>
                    <a:pt x="5777" y="8199"/>
                    <a:pt x="5755" y="8199"/>
                  </a:cubicBezTo>
                  <a:cubicBezTo>
                    <a:pt x="5719" y="8225"/>
                    <a:pt x="5684" y="8252"/>
                    <a:pt x="5666" y="8297"/>
                  </a:cubicBezTo>
                  <a:cubicBezTo>
                    <a:pt x="5657" y="8324"/>
                    <a:pt x="5657" y="8377"/>
                    <a:pt x="5675" y="8404"/>
                  </a:cubicBezTo>
                  <a:cubicBezTo>
                    <a:pt x="5693" y="8440"/>
                    <a:pt x="5719" y="8475"/>
                    <a:pt x="5755" y="8484"/>
                  </a:cubicBezTo>
                  <a:cubicBezTo>
                    <a:pt x="5777" y="8490"/>
                    <a:pt x="5802" y="8498"/>
                    <a:pt x="5828" y="8498"/>
                  </a:cubicBezTo>
                  <a:cubicBezTo>
                    <a:pt x="5845" y="8498"/>
                    <a:pt x="5862" y="8495"/>
                    <a:pt x="5880" y="8484"/>
                  </a:cubicBezTo>
                  <a:cubicBezTo>
                    <a:pt x="5907" y="8466"/>
                    <a:pt x="5942" y="8440"/>
                    <a:pt x="5960" y="8404"/>
                  </a:cubicBezTo>
                  <a:cubicBezTo>
                    <a:pt x="5969" y="8368"/>
                    <a:pt x="5960" y="8324"/>
                    <a:pt x="5960" y="8288"/>
                  </a:cubicBezTo>
                  <a:cubicBezTo>
                    <a:pt x="5951" y="8243"/>
                    <a:pt x="5907" y="8225"/>
                    <a:pt x="5880" y="8208"/>
                  </a:cubicBezTo>
                  <a:cubicBezTo>
                    <a:pt x="5862" y="8199"/>
                    <a:pt x="5842" y="8196"/>
                    <a:pt x="5821" y="8196"/>
                  </a:cubicBezTo>
                  <a:close/>
                  <a:moveTo>
                    <a:pt x="7034" y="8207"/>
                  </a:moveTo>
                  <a:cubicBezTo>
                    <a:pt x="7019" y="8207"/>
                    <a:pt x="7003" y="8210"/>
                    <a:pt x="6986" y="8217"/>
                  </a:cubicBezTo>
                  <a:cubicBezTo>
                    <a:pt x="6950" y="8243"/>
                    <a:pt x="6906" y="8252"/>
                    <a:pt x="6888" y="8306"/>
                  </a:cubicBezTo>
                  <a:cubicBezTo>
                    <a:pt x="6879" y="8341"/>
                    <a:pt x="6870" y="8377"/>
                    <a:pt x="6888" y="8422"/>
                  </a:cubicBezTo>
                  <a:cubicBezTo>
                    <a:pt x="6906" y="8457"/>
                    <a:pt x="6924" y="8502"/>
                    <a:pt x="6977" y="8511"/>
                  </a:cubicBezTo>
                  <a:cubicBezTo>
                    <a:pt x="6998" y="8521"/>
                    <a:pt x="7018" y="8532"/>
                    <a:pt x="7039" y="8532"/>
                  </a:cubicBezTo>
                  <a:cubicBezTo>
                    <a:pt x="7054" y="8532"/>
                    <a:pt x="7069" y="8526"/>
                    <a:pt x="7084" y="8511"/>
                  </a:cubicBezTo>
                  <a:cubicBezTo>
                    <a:pt x="7138" y="8502"/>
                    <a:pt x="7165" y="8475"/>
                    <a:pt x="7182" y="8431"/>
                  </a:cubicBezTo>
                  <a:cubicBezTo>
                    <a:pt x="7200" y="8386"/>
                    <a:pt x="7200" y="8350"/>
                    <a:pt x="7182" y="8315"/>
                  </a:cubicBezTo>
                  <a:cubicBezTo>
                    <a:pt x="7165" y="8270"/>
                    <a:pt x="7147" y="8243"/>
                    <a:pt x="7102" y="8225"/>
                  </a:cubicBezTo>
                  <a:cubicBezTo>
                    <a:pt x="7080" y="8214"/>
                    <a:pt x="7058" y="8207"/>
                    <a:pt x="7034" y="8207"/>
                  </a:cubicBezTo>
                  <a:close/>
                  <a:moveTo>
                    <a:pt x="202" y="8389"/>
                  </a:moveTo>
                  <a:cubicBezTo>
                    <a:pt x="193" y="8389"/>
                    <a:pt x="182" y="8391"/>
                    <a:pt x="170" y="8395"/>
                  </a:cubicBezTo>
                  <a:cubicBezTo>
                    <a:pt x="144" y="8404"/>
                    <a:pt x="135" y="8413"/>
                    <a:pt x="144" y="8440"/>
                  </a:cubicBezTo>
                  <a:cubicBezTo>
                    <a:pt x="153" y="8466"/>
                    <a:pt x="153" y="8493"/>
                    <a:pt x="162" y="8520"/>
                  </a:cubicBezTo>
                  <a:cubicBezTo>
                    <a:pt x="162" y="8539"/>
                    <a:pt x="170" y="8558"/>
                    <a:pt x="188" y="8558"/>
                  </a:cubicBezTo>
                  <a:cubicBezTo>
                    <a:pt x="196" y="8558"/>
                    <a:pt x="205" y="8554"/>
                    <a:pt x="215" y="8547"/>
                  </a:cubicBezTo>
                  <a:cubicBezTo>
                    <a:pt x="242" y="8538"/>
                    <a:pt x="269" y="8520"/>
                    <a:pt x="269" y="8484"/>
                  </a:cubicBezTo>
                  <a:cubicBezTo>
                    <a:pt x="260" y="8457"/>
                    <a:pt x="251" y="8431"/>
                    <a:pt x="233" y="8404"/>
                  </a:cubicBezTo>
                  <a:cubicBezTo>
                    <a:pt x="228" y="8393"/>
                    <a:pt x="216" y="8389"/>
                    <a:pt x="202" y="8389"/>
                  </a:cubicBezTo>
                  <a:close/>
                  <a:moveTo>
                    <a:pt x="8244" y="8218"/>
                  </a:moveTo>
                  <a:cubicBezTo>
                    <a:pt x="8226" y="8218"/>
                    <a:pt x="8208" y="8220"/>
                    <a:pt x="8191" y="8225"/>
                  </a:cubicBezTo>
                  <a:cubicBezTo>
                    <a:pt x="8101" y="8261"/>
                    <a:pt x="8057" y="8368"/>
                    <a:pt x="8092" y="8457"/>
                  </a:cubicBezTo>
                  <a:cubicBezTo>
                    <a:pt x="8120" y="8520"/>
                    <a:pt x="8192" y="8567"/>
                    <a:pt x="8261" y="8567"/>
                  </a:cubicBezTo>
                  <a:cubicBezTo>
                    <a:pt x="8279" y="8567"/>
                    <a:pt x="8298" y="8563"/>
                    <a:pt x="8315" y="8556"/>
                  </a:cubicBezTo>
                  <a:cubicBezTo>
                    <a:pt x="8405" y="8520"/>
                    <a:pt x="8458" y="8413"/>
                    <a:pt x="8422" y="8333"/>
                  </a:cubicBezTo>
                  <a:cubicBezTo>
                    <a:pt x="8394" y="8261"/>
                    <a:pt x="8319" y="8218"/>
                    <a:pt x="8244" y="8218"/>
                  </a:cubicBezTo>
                  <a:close/>
                  <a:moveTo>
                    <a:pt x="9503" y="8234"/>
                  </a:moveTo>
                  <a:cubicBezTo>
                    <a:pt x="9478" y="8234"/>
                    <a:pt x="9451" y="8240"/>
                    <a:pt x="9422" y="8252"/>
                  </a:cubicBezTo>
                  <a:cubicBezTo>
                    <a:pt x="9306" y="8297"/>
                    <a:pt x="9270" y="8368"/>
                    <a:pt x="9315" y="8475"/>
                  </a:cubicBezTo>
                  <a:cubicBezTo>
                    <a:pt x="9348" y="8556"/>
                    <a:pt x="9397" y="8596"/>
                    <a:pt x="9464" y="8596"/>
                  </a:cubicBezTo>
                  <a:cubicBezTo>
                    <a:pt x="9486" y="8596"/>
                    <a:pt x="9511" y="8591"/>
                    <a:pt x="9538" y="8582"/>
                  </a:cubicBezTo>
                  <a:cubicBezTo>
                    <a:pt x="9654" y="8538"/>
                    <a:pt x="9689" y="8466"/>
                    <a:pt x="9645" y="8359"/>
                  </a:cubicBezTo>
                  <a:cubicBezTo>
                    <a:pt x="9612" y="8276"/>
                    <a:pt x="9566" y="8234"/>
                    <a:pt x="9503" y="8234"/>
                  </a:cubicBezTo>
                  <a:close/>
                  <a:moveTo>
                    <a:pt x="1416" y="8396"/>
                  </a:moveTo>
                  <a:cubicBezTo>
                    <a:pt x="1403" y="8396"/>
                    <a:pt x="1390" y="8399"/>
                    <a:pt x="1375" y="8404"/>
                  </a:cubicBezTo>
                  <a:cubicBezTo>
                    <a:pt x="1303" y="8431"/>
                    <a:pt x="1286" y="8466"/>
                    <a:pt x="1312" y="8538"/>
                  </a:cubicBezTo>
                  <a:cubicBezTo>
                    <a:pt x="1331" y="8581"/>
                    <a:pt x="1354" y="8603"/>
                    <a:pt x="1388" y="8603"/>
                  </a:cubicBezTo>
                  <a:cubicBezTo>
                    <a:pt x="1402" y="8603"/>
                    <a:pt x="1419" y="8599"/>
                    <a:pt x="1437" y="8591"/>
                  </a:cubicBezTo>
                  <a:cubicBezTo>
                    <a:pt x="1500" y="8564"/>
                    <a:pt x="1518" y="8529"/>
                    <a:pt x="1491" y="8466"/>
                  </a:cubicBezTo>
                  <a:cubicBezTo>
                    <a:pt x="1472" y="8415"/>
                    <a:pt x="1448" y="8396"/>
                    <a:pt x="1416" y="8396"/>
                  </a:cubicBezTo>
                  <a:close/>
                  <a:moveTo>
                    <a:pt x="10705" y="8244"/>
                  </a:moveTo>
                  <a:cubicBezTo>
                    <a:pt x="10678" y="8244"/>
                    <a:pt x="10651" y="8250"/>
                    <a:pt x="10626" y="8261"/>
                  </a:cubicBezTo>
                  <a:cubicBezTo>
                    <a:pt x="10528" y="8297"/>
                    <a:pt x="10483" y="8413"/>
                    <a:pt x="10519" y="8511"/>
                  </a:cubicBezTo>
                  <a:cubicBezTo>
                    <a:pt x="10553" y="8586"/>
                    <a:pt x="10619" y="8630"/>
                    <a:pt x="10696" y="8630"/>
                  </a:cubicBezTo>
                  <a:cubicBezTo>
                    <a:pt x="10720" y="8630"/>
                    <a:pt x="10744" y="8626"/>
                    <a:pt x="10769" y="8618"/>
                  </a:cubicBezTo>
                  <a:cubicBezTo>
                    <a:pt x="10876" y="8582"/>
                    <a:pt x="10920" y="8466"/>
                    <a:pt x="10885" y="8368"/>
                  </a:cubicBezTo>
                  <a:cubicBezTo>
                    <a:pt x="10852" y="8289"/>
                    <a:pt x="10780" y="8244"/>
                    <a:pt x="10705" y="8244"/>
                  </a:cubicBezTo>
                  <a:close/>
                  <a:moveTo>
                    <a:pt x="2628" y="8402"/>
                  </a:moveTo>
                  <a:cubicBezTo>
                    <a:pt x="2612" y="8402"/>
                    <a:pt x="2595" y="8406"/>
                    <a:pt x="2579" y="8413"/>
                  </a:cubicBezTo>
                  <a:cubicBezTo>
                    <a:pt x="2517" y="8440"/>
                    <a:pt x="2490" y="8502"/>
                    <a:pt x="2517" y="8564"/>
                  </a:cubicBezTo>
                  <a:cubicBezTo>
                    <a:pt x="2536" y="8611"/>
                    <a:pt x="2576" y="8637"/>
                    <a:pt x="2620" y="8637"/>
                  </a:cubicBezTo>
                  <a:cubicBezTo>
                    <a:pt x="2636" y="8637"/>
                    <a:pt x="2652" y="8634"/>
                    <a:pt x="2668" y="8627"/>
                  </a:cubicBezTo>
                  <a:cubicBezTo>
                    <a:pt x="2731" y="8600"/>
                    <a:pt x="2758" y="8538"/>
                    <a:pt x="2731" y="8475"/>
                  </a:cubicBezTo>
                  <a:cubicBezTo>
                    <a:pt x="2711" y="8429"/>
                    <a:pt x="2672" y="8402"/>
                    <a:pt x="2628" y="8402"/>
                  </a:cubicBezTo>
                  <a:close/>
                  <a:moveTo>
                    <a:pt x="11941" y="8280"/>
                  </a:moveTo>
                  <a:cubicBezTo>
                    <a:pt x="11915" y="8280"/>
                    <a:pt x="11890" y="8287"/>
                    <a:pt x="11866" y="8297"/>
                  </a:cubicBezTo>
                  <a:cubicBezTo>
                    <a:pt x="11750" y="8341"/>
                    <a:pt x="11705" y="8440"/>
                    <a:pt x="11750" y="8547"/>
                  </a:cubicBezTo>
                  <a:cubicBezTo>
                    <a:pt x="11782" y="8630"/>
                    <a:pt x="11841" y="8676"/>
                    <a:pt x="11912" y="8676"/>
                  </a:cubicBezTo>
                  <a:cubicBezTo>
                    <a:pt x="11940" y="8676"/>
                    <a:pt x="11969" y="8669"/>
                    <a:pt x="12000" y="8654"/>
                  </a:cubicBezTo>
                  <a:cubicBezTo>
                    <a:pt x="12116" y="8609"/>
                    <a:pt x="12151" y="8520"/>
                    <a:pt x="12116" y="8413"/>
                  </a:cubicBezTo>
                  <a:cubicBezTo>
                    <a:pt x="12089" y="8359"/>
                    <a:pt x="12062" y="8315"/>
                    <a:pt x="12009" y="8297"/>
                  </a:cubicBezTo>
                  <a:cubicBezTo>
                    <a:pt x="11985" y="8285"/>
                    <a:pt x="11962" y="8280"/>
                    <a:pt x="11941" y="8280"/>
                  </a:cubicBezTo>
                  <a:close/>
                  <a:moveTo>
                    <a:pt x="3843" y="8414"/>
                  </a:moveTo>
                  <a:cubicBezTo>
                    <a:pt x="3828" y="8414"/>
                    <a:pt x="3814" y="8416"/>
                    <a:pt x="3801" y="8422"/>
                  </a:cubicBezTo>
                  <a:cubicBezTo>
                    <a:pt x="3748" y="8440"/>
                    <a:pt x="3694" y="8529"/>
                    <a:pt x="3721" y="8591"/>
                  </a:cubicBezTo>
                  <a:cubicBezTo>
                    <a:pt x="3742" y="8648"/>
                    <a:pt x="3815" y="8677"/>
                    <a:pt x="3866" y="8677"/>
                  </a:cubicBezTo>
                  <a:cubicBezTo>
                    <a:pt x="3879" y="8677"/>
                    <a:pt x="3891" y="8675"/>
                    <a:pt x="3899" y="8672"/>
                  </a:cubicBezTo>
                  <a:cubicBezTo>
                    <a:pt x="3953" y="8645"/>
                    <a:pt x="3998" y="8556"/>
                    <a:pt x="3971" y="8493"/>
                  </a:cubicBezTo>
                  <a:cubicBezTo>
                    <a:pt x="3957" y="8451"/>
                    <a:pt x="3898" y="8414"/>
                    <a:pt x="3843" y="8414"/>
                  </a:cubicBezTo>
                  <a:close/>
                  <a:moveTo>
                    <a:pt x="5089" y="8422"/>
                  </a:moveTo>
                  <a:cubicBezTo>
                    <a:pt x="5068" y="8422"/>
                    <a:pt x="5043" y="8428"/>
                    <a:pt x="5015" y="8440"/>
                  </a:cubicBezTo>
                  <a:cubicBezTo>
                    <a:pt x="4925" y="8475"/>
                    <a:pt x="4908" y="8529"/>
                    <a:pt x="4943" y="8618"/>
                  </a:cubicBezTo>
                  <a:cubicBezTo>
                    <a:pt x="4968" y="8679"/>
                    <a:pt x="5000" y="8707"/>
                    <a:pt x="5047" y="8707"/>
                  </a:cubicBezTo>
                  <a:cubicBezTo>
                    <a:pt x="5069" y="8707"/>
                    <a:pt x="5093" y="8701"/>
                    <a:pt x="5122" y="8689"/>
                  </a:cubicBezTo>
                  <a:cubicBezTo>
                    <a:pt x="5211" y="8654"/>
                    <a:pt x="5229" y="8609"/>
                    <a:pt x="5193" y="8511"/>
                  </a:cubicBezTo>
                  <a:cubicBezTo>
                    <a:pt x="5169" y="8450"/>
                    <a:pt x="5136" y="8422"/>
                    <a:pt x="5089" y="8422"/>
                  </a:cubicBezTo>
                  <a:close/>
                  <a:moveTo>
                    <a:pt x="13154" y="8289"/>
                  </a:moveTo>
                  <a:cubicBezTo>
                    <a:pt x="13127" y="8289"/>
                    <a:pt x="13098" y="8294"/>
                    <a:pt x="13070" y="8306"/>
                  </a:cubicBezTo>
                  <a:cubicBezTo>
                    <a:pt x="12963" y="8350"/>
                    <a:pt x="12910" y="8484"/>
                    <a:pt x="12954" y="8582"/>
                  </a:cubicBezTo>
                  <a:cubicBezTo>
                    <a:pt x="12995" y="8670"/>
                    <a:pt x="13076" y="8712"/>
                    <a:pt x="13155" y="8712"/>
                  </a:cubicBezTo>
                  <a:cubicBezTo>
                    <a:pt x="13181" y="8712"/>
                    <a:pt x="13207" y="8707"/>
                    <a:pt x="13231" y="8698"/>
                  </a:cubicBezTo>
                  <a:cubicBezTo>
                    <a:pt x="13338" y="8654"/>
                    <a:pt x="13400" y="8520"/>
                    <a:pt x="13347" y="8413"/>
                  </a:cubicBezTo>
                  <a:cubicBezTo>
                    <a:pt x="13307" y="8334"/>
                    <a:pt x="13233" y="8289"/>
                    <a:pt x="13154" y="8289"/>
                  </a:cubicBezTo>
                  <a:close/>
                  <a:moveTo>
                    <a:pt x="6308" y="8452"/>
                  </a:moveTo>
                  <a:cubicBezTo>
                    <a:pt x="6288" y="8452"/>
                    <a:pt x="6267" y="8457"/>
                    <a:pt x="6246" y="8466"/>
                  </a:cubicBezTo>
                  <a:cubicBezTo>
                    <a:pt x="6157" y="8502"/>
                    <a:pt x="6121" y="8582"/>
                    <a:pt x="6157" y="8663"/>
                  </a:cubicBezTo>
                  <a:cubicBezTo>
                    <a:pt x="6183" y="8729"/>
                    <a:pt x="6234" y="8765"/>
                    <a:pt x="6291" y="8765"/>
                  </a:cubicBezTo>
                  <a:cubicBezTo>
                    <a:pt x="6311" y="8765"/>
                    <a:pt x="6332" y="8761"/>
                    <a:pt x="6353" y="8752"/>
                  </a:cubicBezTo>
                  <a:cubicBezTo>
                    <a:pt x="6442" y="8716"/>
                    <a:pt x="6478" y="8636"/>
                    <a:pt x="6442" y="8547"/>
                  </a:cubicBezTo>
                  <a:cubicBezTo>
                    <a:pt x="6416" y="8487"/>
                    <a:pt x="6365" y="8452"/>
                    <a:pt x="6308" y="8452"/>
                  </a:cubicBezTo>
                  <a:close/>
                  <a:moveTo>
                    <a:pt x="7524" y="8464"/>
                  </a:moveTo>
                  <a:cubicBezTo>
                    <a:pt x="7501" y="8464"/>
                    <a:pt x="7477" y="8466"/>
                    <a:pt x="7450" y="8466"/>
                  </a:cubicBezTo>
                  <a:cubicBezTo>
                    <a:pt x="7423" y="8502"/>
                    <a:pt x="7379" y="8529"/>
                    <a:pt x="7370" y="8564"/>
                  </a:cubicBezTo>
                  <a:cubicBezTo>
                    <a:pt x="7352" y="8600"/>
                    <a:pt x="7352" y="8654"/>
                    <a:pt x="7361" y="8698"/>
                  </a:cubicBezTo>
                  <a:cubicBezTo>
                    <a:pt x="7370" y="8734"/>
                    <a:pt x="7414" y="8770"/>
                    <a:pt x="7450" y="8779"/>
                  </a:cubicBezTo>
                  <a:cubicBezTo>
                    <a:pt x="7472" y="8790"/>
                    <a:pt x="7501" y="8797"/>
                    <a:pt x="7528" y="8797"/>
                  </a:cubicBezTo>
                  <a:cubicBezTo>
                    <a:pt x="7545" y="8797"/>
                    <a:pt x="7561" y="8794"/>
                    <a:pt x="7575" y="8787"/>
                  </a:cubicBezTo>
                  <a:cubicBezTo>
                    <a:pt x="7620" y="8779"/>
                    <a:pt x="7655" y="8743"/>
                    <a:pt x="7673" y="8698"/>
                  </a:cubicBezTo>
                  <a:cubicBezTo>
                    <a:pt x="7691" y="8663"/>
                    <a:pt x="7691" y="8609"/>
                    <a:pt x="7682" y="8573"/>
                  </a:cubicBezTo>
                  <a:cubicBezTo>
                    <a:pt x="7664" y="8529"/>
                    <a:pt x="7628" y="8493"/>
                    <a:pt x="7584" y="8475"/>
                  </a:cubicBezTo>
                  <a:cubicBezTo>
                    <a:pt x="7566" y="8466"/>
                    <a:pt x="7546" y="8464"/>
                    <a:pt x="7524" y="8464"/>
                  </a:cubicBezTo>
                  <a:close/>
                  <a:moveTo>
                    <a:pt x="629" y="8626"/>
                  </a:moveTo>
                  <a:cubicBezTo>
                    <a:pt x="625" y="8626"/>
                    <a:pt x="620" y="8626"/>
                    <a:pt x="617" y="8627"/>
                  </a:cubicBezTo>
                  <a:cubicBezTo>
                    <a:pt x="590" y="8645"/>
                    <a:pt x="554" y="8725"/>
                    <a:pt x="572" y="8761"/>
                  </a:cubicBezTo>
                  <a:cubicBezTo>
                    <a:pt x="579" y="8782"/>
                    <a:pt x="640" y="8810"/>
                    <a:pt x="676" y="8810"/>
                  </a:cubicBezTo>
                  <a:cubicBezTo>
                    <a:pt x="685" y="8810"/>
                    <a:pt x="692" y="8809"/>
                    <a:pt x="697" y="8805"/>
                  </a:cubicBezTo>
                  <a:cubicBezTo>
                    <a:pt x="724" y="8796"/>
                    <a:pt x="759" y="8707"/>
                    <a:pt x="750" y="8680"/>
                  </a:cubicBezTo>
                  <a:cubicBezTo>
                    <a:pt x="734" y="8657"/>
                    <a:pt x="669" y="8626"/>
                    <a:pt x="629" y="8626"/>
                  </a:cubicBezTo>
                  <a:close/>
                  <a:moveTo>
                    <a:pt x="8737" y="8481"/>
                  </a:moveTo>
                  <a:cubicBezTo>
                    <a:pt x="8715" y="8481"/>
                    <a:pt x="8693" y="8485"/>
                    <a:pt x="8672" y="8493"/>
                  </a:cubicBezTo>
                  <a:cubicBezTo>
                    <a:pt x="8592" y="8529"/>
                    <a:pt x="8547" y="8636"/>
                    <a:pt x="8583" y="8725"/>
                  </a:cubicBezTo>
                  <a:cubicBezTo>
                    <a:pt x="8610" y="8786"/>
                    <a:pt x="8674" y="8827"/>
                    <a:pt x="8742" y="8827"/>
                  </a:cubicBezTo>
                  <a:cubicBezTo>
                    <a:pt x="8763" y="8827"/>
                    <a:pt x="8785" y="8823"/>
                    <a:pt x="8806" y="8814"/>
                  </a:cubicBezTo>
                  <a:cubicBezTo>
                    <a:pt x="8895" y="8779"/>
                    <a:pt x="8940" y="8680"/>
                    <a:pt x="8904" y="8591"/>
                  </a:cubicBezTo>
                  <a:cubicBezTo>
                    <a:pt x="8877" y="8523"/>
                    <a:pt x="8808" y="8481"/>
                    <a:pt x="8737" y="8481"/>
                  </a:cubicBezTo>
                  <a:close/>
                  <a:moveTo>
                    <a:pt x="9955" y="8490"/>
                  </a:moveTo>
                  <a:cubicBezTo>
                    <a:pt x="9932" y="8490"/>
                    <a:pt x="9910" y="8494"/>
                    <a:pt x="9894" y="8502"/>
                  </a:cubicBezTo>
                  <a:cubicBezTo>
                    <a:pt x="9850" y="8520"/>
                    <a:pt x="9814" y="8556"/>
                    <a:pt x="9796" y="8600"/>
                  </a:cubicBezTo>
                  <a:cubicBezTo>
                    <a:pt x="9770" y="8654"/>
                    <a:pt x="9796" y="8698"/>
                    <a:pt x="9778" y="8743"/>
                  </a:cubicBezTo>
                  <a:cubicBezTo>
                    <a:pt x="9814" y="8779"/>
                    <a:pt x="9841" y="8823"/>
                    <a:pt x="9886" y="8841"/>
                  </a:cubicBezTo>
                  <a:cubicBezTo>
                    <a:pt x="9908" y="8854"/>
                    <a:pt x="9932" y="8857"/>
                    <a:pt x="9958" y="8857"/>
                  </a:cubicBezTo>
                  <a:cubicBezTo>
                    <a:pt x="9971" y="8857"/>
                    <a:pt x="9984" y="8856"/>
                    <a:pt x="9997" y="8856"/>
                  </a:cubicBezTo>
                  <a:cubicBezTo>
                    <a:pt x="10010" y="8856"/>
                    <a:pt x="10024" y="8857"/>
                    <a:pt x="10037" y="8859"/>
                  </a:cubicBezTo>
                  <a:cubicBezTo>
                    <a:pt x="10073" y="8823"/>
                    <a:pt x="10109" y="8787"/>
                    <a:pt x="10135" y="8752"/>
                  </a:cubicBezTo>
                  <a:cubicBezTo>
                    <a:pt x="10162" y="8707"/>
                    <a:pt x="10135" y="8654"/>
                    <a:pt x="10144" y="8609"/>
                  </a:cubicBezTo>
                  <a:cubicBezTo>
                    <a:pt x="10109" y="8573"/>
                    <a:pt x="10091" y="8529"/>
                    <a:pt x="10037" y="8511"/>
                  </a:cubicBezTo>
                  <a:cubicBezTo>
                    <a:pt x="10013" y="8496"/>
                    <a:pt x="9983" y="8490"/>
                    <a:pt x="9955" y="8490"/>
                  </a:cubicBezTo>
                  <a:close/>
                  <a:moveTo>
                    <a:pt x="1857" y="8645"/>
                  </a:moveTo>
                  <a:cubicBezTo>
                    <a:pt x="1821" y="8663"/>
                    <a:pt x="1785" y="8761"/>
                    <a:pt x="1794" y="8805"/>
                  </a:cubicBezTo>
                  <a:cubicBezTo>
                    <a:pt x="1821" y="8814"/>
                    <a:pt x="1848" y="8841"/>
                    <a:pt x="1874" y="8850"/>
                  </a:cubicBezTo>
                  <a:cubicBezTo>
                    <a:pt x="1891" y="8858"/>
                    <a:pt x="1906" y="8862"/>
                    <a:pt x="1919" y="8862"/>
                  </a:cubicBezTo>
                  <a:cubicBezTo>
                    <a:pt x="1949" y="8862"/>
                    <a:pt x="1972" y="8842"/>
                    <a:pt x="1990" y="8805"/>
                  </a:cubicBezTo>
                  <a:cubicBezTo>
                    <a:pt x="2035" y="8734"/>
                    <a:pt x="2008" y="8672"/>
                    <a:pt x="1928" y="8654"/>
                  </a:cubicBezTo>
                  <a:cubicBezTo>
                    <a:pt x="1901" y="8645"/>
                    <a:pt x="1874" y="8645"/>
                    <a:pt x="1857" y="8645"/>
                  </a:cubicBezTo>
                  <a:close/>
                  <a:moveTo>
                    <a:pt x="11196" y="8499"/>
                  </a:moveTo>
                  <a:cubicBezTo>
                    <a:pt x="11173" y="8499"/>
                    <a:pt x="11149" y="8503"/>
                    <a:pt x="11126" y="8511"/>
                  </a:cubicBezTo>
                  <a:cubicBezTo>
                    <a:pt x="11027" y="8556"/>
                    <a:pt x="10983" y="8663"/>
                    <a:pt x="11027" y="8770"/>
                  </a:cubicBezTo>
                  <a:cubicBezTo>
                    <a:pt x="11060" y="8842"/>
                    <a:pt x="11127" y="8885"/>
                    <a:pt x="11202" y="8885"/>
                  </a:cubicBezTo>
                  <a:cubicBezTo>
                    <a:pt x="11230" y="8885"/>
                    <a:pt x="11258" y="8880"/>
                    <a:pt x="11286" y="8868"/>
                  </a:cubicBezTo>
                  <a:cubicBezTo>
                    <a:pt x="11384" y="8814"/>
                    <a:pt x="11420" y="8707"/>
                    <a:pt x="11375" y="8609"/>
                  </a:cubicBezTo>
                  <a:cubicBezTo>
                    <a:pt x="11348" y="8541"/>
                    <a:pt x="11274" y="8499"/>
                    <a:pt x="11196" y="8499"/>
                  </a:cubicBezTo>
                  <a:close/>
                  <a:moveTo>
                    <a:pt x="3136" y="8661"/>
                  </a:moveTo>
                  <a:cubicBezTo>
                    <a:pt x="3120" y="8661"/>
                    <a:pt x="3104" y="8665"/>
                    <a:pt x="3088" y="8672"/>
                  </a:cubicBezTo>
                  <a:cubicBezTo>
                    <a:pt x="3016" y="8698"/>
                    <a:pt x="2990" y="8752"/>
                    <a:pt x="3016" y="8814"/>
                  </a:cubicBezTo>
                  <a:cubicBezTo>
                    <a:pt x="3036" y="8867"/>
                    <a:pt x="3076" y="8896"/>
                    <a:pt x="3121" y="8896"/>
                  </a:cubicBezTo>
                  <a:cubicBezTo>
                    <a:pt x="3136" y="8896"/>
                    <a:pt x="3152" y="8892"/>
                    <a:pt x="3168" y="8886"/>
                  </a:cubicBezTo>
                  <a:cubicBezTo>
                    <a:pt x="3230" y="8859"/>
                    <a:pt x="3257" y="8796"/>
                    <a:pt x="3230" y="8734"/>
                  </a:cubicBezTo>
                  <a:cubicBezTo>
                    <a:pt x="3217" y="8688"/>
                    <a:pt x="3180" y="8661"/>
                    <a:pt x="3136" y="8661"/>
                  </a:cubicBezTo>
                  <a:close/>
                  <a:moveTo>
                    <a:pt x="12411" y="8507"/>
                  </a:moveTo>
                  <a:cubicBezTo>
                    <a:pt x="12389" y="8507"/>
                    <a:pt x="12364" y="8514"/>
                    <a:pt x="12339" y="8520"/>
                  </a:cubicBezTo>
                  <a:cubicBezTo>
                    <a:pt x="12330" y="8564"/>
                    <a:pt x="12276" y="8547"/>
                    <a:pt x="12267" y="8582"/>
                  </a:cubicBezTo>
                  <a:cubicBezTo>
                    <a:pt x="12250" y="8627"/>
                    <a:pt x="12223" y="8663"/>
                    <a:pt x="12214" y="8707"/>
                  </a:cubicBezTo>
                  <a:cubicBezTo>
                    <a:pt x="12214" y="8734"/>
                    <a:pt x="12223" y="8770"/>
                    <a:pt x="12232" y="8796"/>
                  </a:cubicBezTo>
                  <a:cubicBezTo>
                    <a:pt x="12241" y="8823"/>
                    <a:pt x="12267" y="8859"/>
                    <a:pt x="12294" y="8877"/>
                  </a:cubicBezTo>
                  <a:cubicBezTo>
                    <a:pt x="12330" y="8895"/>
                    <a:pt x="12374" y="8912"/>
                    <a:pt x="12419" y="8921"/>
                  </a:cubicBezTo>
                  <a:cubicBezTo>
                    <a:pt x="12424" y="8923"/>
                    <a:pt x="12429" y="8924"/>
                    <a:pt x="12434" y="8924"/>
                  </a:cubicBezTo>
                  <a:cubicBezTo>
                    <a:pt x="12456" y="8924"/>
                    <a:pt x="12479" y="8911"/>
                    <a:pt x="12508" y="8903"/>
                  </a:cubicBezTo>
                  <a:cubicBezTo>
                    <a:pt x="12526" y="8895"/>
                    <a:pt x="12562" y="8877"/>
                    <a:pt x="12580" y="8859"/>
                  </a:cubicBezTo>
                  <a:cubicBezTo>
                    <a:pt x="12606" y="8814"/>
                    <a:pt x="12624" y="8770"/>
                    <a:pt x="12633" y="8725"/>
                  </a:cubicBezTo>
                  <a:cubicBezTo>
                    <a:pt x="12642" y="8698"/>
                    <a:pt x="12606" y="8672"/>
                    <a:pt x="12624" y="8636"/>
                  </a:cubicBezTo>
                  <a:cubicBezTo>
                    <a:pt x="12589" y="8618"/>
                    <a:pt x="12589" y="8573"/>
                    <a:pt x="12562" y="8556"/>
                  </a:cubicBezTo>
                  <a:cubicBezTo>
                    <a:pt x="12526" y="8538"/>
                    <a:pt x="12482" y="8520"/>
                    <a:pt x="12437" y="8511"/>
                  </a:cubicBezTo>
                  <a:cubicBezTo>
                    <a:pt x="12429" y="8508"/>
                    <a:pt x="12420" y="8507"/>
                    <a:pt x="12411" y="8507"/>
                  </a:cubicBezTo>
                  <a:close/>
                  <a:moveTo>
                    <a:pt x="4342" y="8662"/>
                  </a:moveTo>
                  <a:cubicBezTo>
                    <a:pt x="4332" y="8662"/>
                    <a:pt x="4322" y="8664"/>
                    <a:pt x="4310" y="8672"/>
                  </a:cubicBezTo>
                  <a:cubicBezTo>
                    <a:pt x="4274" y="8689"/>
                    <a:pt x="4238" y="8689"/>
                    <a:pt x="4230" y="8734"/>
                  </a:cubicBezTo>
                  <a:cubicBezTo>
                    <a:pt x="4230" y="8770"/>
                    <a:pt x="4194" y="8796"/>
                    <a:pt x="4221" y="8841"/>
                  </a:cubicBezTo>
                  <a:cubicBezTo>
                    <a:pt x="4230" y="8877"/>
                    <a:pt x="4247" y="8903"/>
                    <a:pt x="4283" y="8912"/>
                  </a:cubicBezTo>
                  <a:cubicBezTo>
                    <a:pt x="4310" y="8919"/>
                    <a:pt x="4337" y="8936"/>
                    <a:pt x="4364" y="8936"/>
                  </a:cubicBezTo>
                  <a:cubicBezTo>
                    <a:pt x="4373" y="8936"/>
                    <a:pt x="4382" y="8935"/>
                    <a:pt x="4390" y="8930"/>
                  </a:cubicBezTo>
                  <a:cubicBezTo>
                    <a:pt x="4426" y="8912"/>
                    <a:pt x="4453" y="8903"/>
                    <a:pt x="4462" y="8859"/>
                  </a:cubicBezTo>
                  <a:cubicBezTo>
                    <a:pt x="4470" y="8823"/>
                    <a:pt x="4497" y="8796"/>
                    <a:pt x="4479" y="8752"/>
                  </a:cubicBezTo>
                  <a:cubicBezTo>
                    <a:pt x="4462" y="8725"/>
                    <a:pt x="4453" y="8698"/>
                    <a:pt x="4417" y="8689"/>
                  </a:cubicBezTo>
                  <a:cubicBezTo>
                    <a:pt x="4391" y="8683"/>
                    <a:pt x="4369" y="8662"/>
                    <a:pt x="4342" y="8662"/>
                  </a:cubicBezTo>
                  <a:close/>
                  <a:moveTo>
                    <a:pt x="13637" y="8528"/>
                  </a:moveTo>
                  <a:cubicBezTo>
                    <a:pt x="13509" y="8528"/>
                    <a:pt x="13410" y="8650"/>
                    <a:pt x="13436" y="8787"/>
                  </a:cubicBezTo>
                  <a:cubicBezTo>
                    <a:pt x="13457" y="8878"/>
                    <a:pt x="13549" y="8947"/>
                    <a:pt x="13652" y="8947"/>
                  </a:cubicBezTo>
                  <a:cubicBezTo>
                    <a:pt x="13681" y="8947"/>
                    <a:pt x="13710" y="8942"/>
                    <a:pt x="13739" y="8930"/>
                  </a:cubicBezTo>
                  <a:cubicBezTo>
                    <a:pt x="13766" y="8930"/>
                    <a:pt x="13793" y="8895"/>
                    <a:pt x="13811" y="8859"/>
                  </a:cubicBezTo>
                  <a:cubicBezTo>
                    <a:pt x="13829" y="8814"/>
                    <a:pt x="13829" y="8761"/>
                    <a:pt x="13846" y="8716"/>
                  </a:cubicBezTo>
                  <a:cubicBezTo>
                    <a:pt x="13855" y="8672"/>
                    <a:pt x="13838" y="8645"/>
                    <a:pt x="13829" y="8618"/>
                  </a:cubicBezTo>
                  <a:cubicBezTo>
                    <a:pt x="13802" y="8573"/>
                    <a:pt x="13713" y="8529"/>
                    <a:pt x="13650" y="8529"/>
                  </a:cubicBezTo>
                  <a:cubicBezTo>
                    <a:pt x="13646" y="8528"/>
                    <a:pt x="13641" y="8528"/>
                    <a:pt x="13637" y="8528"/>
                  </a:cubicBezTo>
                  <a:close/>
                  <a:moveTo>
                    <a:pt x="5553" y="8673"/>
                  </a:moveTo>
                  <a:cubicBezTo>
                    <a:pt x="5539" y="8673"/>
                    <a:pt x="5526" y="8676"/>
                    <a:pt x="5514" y="8680"/>
                  </a:cubicBezTo>
                  <a:cubicBezTo>
                    <a:pt x="5461" y="8689"/>
                    <a:pt x="5398" y="8814"/>
                    <a:pt x="5425" y="8877"/>
                  </a:cubicBezTo>
                  <a:cubicBezTo>
                    <a:pt x="5448" y="8930"/>
                    <a:pt x="5528" y="8970"/>
                    <a:pt x="5590" y="8970"/>
                  </a:cubicBezTo>
                  <a:cubicBezTo>
                    <a:pt x="5601" y="8970"/>
                    <a:pt x="5612" y="8969"/>
                    <a:pt x="5621" y="8966"/>
                  </a:cubicBezTo>
                  <a:cubicBezTo>
                    <a:pt x="5684" y="8948"/>
                    <a:pt x="5737" y="8832"/>
                    <a:pt x="5710" y="8770"/>
                  </a:cubicBezTo>
                  <a:cubicBezTo>
                    <a:pt x="5696" y="8719"/>
                    <a:pt x="5615" y="8673"/>
                    <a:pt x="5553" y="8673"/>
                  </a:cubicBezTo>
                  <a:close/>
                  <a:moveTo>
                    <a:pt x="6797" y="8686"/>
                  </a:moveTo>
                  <a:cubicBezTo>
                    <a:pt x="6778" y="8686"/>
                    <a:pt x="6757" y="8690"/>
                    <a:pt x="6736" y="8698"/>
                  </a:cubicBezTo>
                  <a:cubicBezTo>
                    <a:pt x="6647" y="8734"/>
                    <a:pt x="6611" y="8814"/>
                    <a:pt x="6647" y="8903"/>
                  </a:cubicBezTo>
                  <a:cubicBezTo>
                    <a:pt x="6673" y="8963"/>
                    <a:pt x="6724" y="8998"/>
                    <a:pt x="6784" y="8998"/>
                  </a:cubicBezTo>
                  <a:cubicBezTo>
                    <a:pt x="6806" y="8998"/>
                    <a:pt x="6829" y="8993"/>
                    <a:pt x="6852" y="8984"/>
                  </a:cubicBezTo>
                  <a:cubicBezTo>
                    <a:pt x="6933" y="8957"/>
                    <a:pt x="6968" y="8877"/>
                    <a:pt x="6942" y="8796"/>
                  </a:cubicBezTo>
                  <a:cubicBezTo>
                    <a:pt x="6914" y="8728"/>
                    <a:pt x="6861" y="8686"/>
                    <a:pt x="6797" y="8686"/>
                  </a:cubicBezTo>
                  <a:close/>
                  <a:moveTo>
                    <a:pt x="8039" y="8699"/>
                  </a:moveTo>
                  <a:cubicBezTo>
                    <a:pt x="8009" y="8699"/>
                    <a:pt x="7979" y="8707"/>
                    <a:pt x="7950" y="8707"/>
                  </a:cubicBezTo>
                  <a:cubicBezTo>
                    <a:pt x="7914" y="8734"/>
                    <a:pt x="7869" y="8752"/>
                    <a:pt x="7852" y="8805"/>
                  </a:cubicBezTo>
                  <a:cubicBezTo>
                    <a:pt x="7834" y="8850"/>
                    <a:pt x="7834" y="8895"/>
                    <a:pt x="7852" y="8939"/>
                  </a:cubicBezTo>
                  <a:cubicBezTo>
                    <a:pt x="7879" y="9000"/>
                    <a:pt x="7947" y="9041"/>
                    <a:pt x="8014" y="9041"/>
                  </a:cubicBezTo>
                  <a:cubicBezTo>
                    <a:pt x="8035" y="9041"/>
                    <a:pt x="8055" y="9037"/>
                    <a:pt x="8075" y="9028"/>
                  </a:cubicBezTo>
                  <a:cubicBezTo>
                    <a:pt x="8164" y="9002"/>
                    <a:pt x="8208" y="8886"/>
                    <a:pt x="8173" y="8805"/>
                  </a:cubicBezTo>
                  <a:cubicBezTo>
                    <a:pt x="8155" y="8761"/>
                    <a:pt x="8128" y="8734"/>
                    <a:pt x="8083" y="8707"/>
                  </a:cubicBezTo>
                  <a:cubicBezTo>
                    <a:pt x="8069" y="8701"/>
                    <a:pt x="8054" y="8699"/>
                    <a:pt x="8039" y="8699"/>
                  </a:cubicBezTo>
                  <a:close/>
                  <a:moveTo>
                    <a:pt x="1162" y="8877"/>
                  </a:moveTo>
                  <a:cubicBezTo>
                    <a:pt x="1148" y="8877"/>
                    <a:pt x="1132" y="8880"/>
                    <a:pt x="1116" y="8886"/>
                  </a:cubicBezTo>
                  <a:cubicBezTo>
                    <a:pt x="1072" y="8903"/>
                    <a:pt x="1054" y="8966"/>
                    <a:pt x="1072" y="9011"/>
                  </a:cubicBezTo>
                  <a:cubicBezTo>
                    <a:pt x="1085" y="9051"/>
                    <a:pt x="1118" y="9071"/>
                    <a:pt x="1157" y="9071"/>
                  </a:cubicBezTo>
                  <a:cubicBezTo>
                    <a:pt x="1170" y="9071"/>
                    <a:pt x="1183" y="9068"/>
                    <a:pt x="1196" y="9064"/>
                  </a:cubicBezTo>
                  <a:cubicBezTo>
                    <a:pt x="1250" y="9046"/>
                    <a:pt x="1277" y="8984"/>
                    <a:pt x="1241" y="8930"/>
                  </a:cubicBezTo>
                  <a:cubicBezTo>
                    <a:pt x="1222" y="8893"/>
                    <a:pt x="1195" y="8877"/>
                    <a:pt x="1162" y="8877"/>
                  </a:cubicBezTo>
                  <a:close/>
                  <a:moveTo>
                    <a:pt x="9253" y="8706"/>
                  </a:moveTo>
                  <a:cubicBezTo>
                    <a:pt x="9229" y="8706"/>
                    <a:pt x="9202" y="8713"/>
                    <a:pt x="9172" y="8725"/>
                  </a:cubicBezTo>
                  <a:cubicBezTo>
                    <a:pt x="9056" y="8770"/>
                    <a:pt x="9029" y="8841"/>
                    <a:pt x="9074" y="8957"/>
                  </a:cubicBezTo>
                  <a:cubicBezTo>
                    <a:pt x="9106" y="9034"/>
                    <a:pt x="9152" y="9074"/>
                    <a:pt x="9214" y="9074"/>
                  </a:cubicBezTo>
                  <a:cubicBezTo>
                    <a:pt x="9239" y="9074"/>
                    <a:pt x="9267" y="9068"/>
                    <a:pt x="9297" y="9055"/>
                  </a:cubicBezTo>
                  <a:cubicBezTo>
                    <a:pt x="9404" y="9011"/>
                    <a:pt x="9439" y="8930"/>
                    <a:pt x="9404" y="8832"/>
                  </a:cubicBezTo>
                  <a:cubicBezTo>
                    <a:pt x="9365" y="8748"/>
                    <a:pt x="9317" y="8706"/>
                    <a:pt x="9253" y="8706"/>
                  </a:cubicBezTo>
                  <a:close/>
                  <a:moveTo>
                    <a:pt x="2373" y="8880"/>
                  </a:moveTo>
                  <a:cubicBezTo>
                    <a:pt x="2361" y="8880"/>
                    <a:pt x="2349" y="8882"/>
                    <a:pt x="2338" y="8886"/>
                  </a:cubicBezTo>
                  <a:cubicBezTo>
                    <a:pt x="2285" y="8912"/>
                    <a:pt x="2249" y="8984"/>
                    <a:pt x="2276" y="9037"/>
                  </a:cubicBezTo>
                  <a:cubicBezTo>
                    <a:pt x="2290" y="9087"/>
                    <a:pt x="2338" y="9114"/>
                    <a:pt x="2389" y="9114"/>
                  </a:cubicBezTo>
                  <a:cubicBezTo>
                    <a:pt x="2402" y="9114"/>
                    <a:pt x="2415" y="9112"/>
                    <a:pt x="2428" y="9109"/>
                  </a:cubicBezTo>
                  <a:cubicBezTo>
                    <a:pt x="2481" y="9082"/>
                    <a:pt x="2508" y="9011"/>
                    <a:pt x="2490" y="8957"/>
                  </a:cubicBezTo>
                  <a:cubicBezTo>
                    <a:pt x="2469" y="8907"/>
                    <a:pt x="2419" y="8880"/>
                    <a:pt x="2373" y="8880"/>
                  </a:cubicBezTo>
                  <a:close/>
                  <a:moveTo>
                    <a:pt x="10451" y="8742"/>
                  </a:moveTo>
                  <a:cubicBezTo>
                    <a:pt x="10431" y="8742"/>
                    <a:pt x="10412" y="8745"/>
                    <a:pt x="10394" y="8752"/>
                  </a:cubicBezTo>
                  <a:cubicBezTo>
                    <a:pt x="10314" y="8779"/>
                    <a:pt x="10251" y="8912"/>
                    <a:pt x="10287" y="9002"/>
                  </a:cubicBezTo>
                  <a:cubicBezTo>
                    <a:pt x="10309" y="9069"/>
                    <a:pt x="10407" y="9124"/>
                    <a:pt x="10486" y="9124"/>
                  </a:cubicBezTo>
                  <a:cubicBezTo>
                    <a:pt x="10501" y="9124"/>
                    <a:pt x="10515" y="9122"/>
                    <a:pt x="10528" y="9118"/>
                  </a:cubicBezTo>
                  <a:cubicBezTo>
                    <a:pt x="10617" y="9082"/>
                    <a:pt x="10679" y="8948"/>
                    <a:pt x="10644" y="8859"/>
                  </a:cubicBezTo>
                  <a:cubicBezTo>
                    <a:pt x="10622" y="8794"/>
                    <a:pt x="10532" y="8742"/>
                    <a:pt x="10451" y="8742"/>
                  </a:cubicBezTo>
                  <a:close/>
                  <a:moveTo>
                    <a:pt x="3586" y="8891"/>
                  </a:moveTo>
                  <a:cubicBezTo>
                    <a:pt x="3577" y="8891"/>
                    <a:pt x="3568" y="8892"/>
                    <a:pt x="3560" y="8895"/>
                  </a:cubicBezTo>
                  <a:cubicBezTo>
                    <a:pt x="3525" y="8903"/>
                    <a:pt x="3507" y="8939"/>
                    <a:pt x="3489" y="8966"/>
                  </a:cubicBezTo>
                  <a:cubicBezTo>
                    <a:pt x="3462" y="8993"/>
                    <a:pt x="3489" y="9037"/>
                    <a:pt x="3480" y="9073"/>
                  </a:cubicBezTo>
                  <a:cubicBezTo>
                    <a:pt x="3507" y="9082"/>
                    <a:pt x="3516" y="9118"/>
                    <a:pt x="3543" y="9135"/>
                  </a:cubicBezTo>
                  <a:cubicBezTo>
                    <a:pt x="3556" y="9143"/>
                    <a:pt x="3568" y="9146"/>
                    <a:pt x="3580" y="9146"/>
                  </a:cubicBezTo>
                  <a:cubicBezTo>
                    <a:pt x="3599" y="9146"/>
                    <a:pt x="3616" y="9139"/>
                    <a:pt x="3631" y="9139"/>
                  </a:cubicBezTo>
                  <a:cubicBezTo>
                    <a:pt x="3638" y="9139"/>
                    <a:pt x="3644" y="9140"/>
                    <a:pt x="3650" y="9144"/>
                  </a:cubicBezTo>
                  <a:cubicBezTo>
                    <a:pt x="3668" y="9109"/>
                    <a:pt x="3712" y="9109"/>
                    <a:pt x="3730" y="9064"/>
                  </a:cubicBezTo>
                  <a:cubicBezTo>
                    <a:pt x="3739" y="9028"/>
                    <a:pt x="3730" y="8993"/>
                    <a:pt x="3721" y="8966"/>
                  </a:cubicBezTo>
                  <a:cubicBezTo>
                    <a:pt x="3721" y="8939"/>
                    <a:pt x="3685" y="8912"/>
                    <a:pt x="3650" y="8903"/>
                  </a:cubicBezTo>
                  <a:cubicBezTo>
                    <a:pt x="3631" y="8897"/>
                    <a:pt x="3607" y="8891"/>
                    <a:pt x="3586" y="8891"/>
                  </a:cubicBezTo>
                  <a:close/>
                  <a:moveTo>
                    <a:pt x="11691" y="8756"/>
                  </a:moveTo>
                  <a:cubicBezTo>
                    <a:pt x="11667" y="8756"/>
                    <a:pt x="11643" y="8761"/>
                    <a:pt x="11616" y="8770"/>
                  </a:cubicBezTo>
                  <a:cubicBezTo>
                    <a:pt x="11500" y="8823"/>
                    <a:pt x="11465" y="8912"/>
                    <a:pt x="11509" y="9028"/>
                  </a:cubicBezTo>
                  <a:cubicBezTo>
                    <a:pt x="11542" y="9108"/>
                    <a:pt x="11600" y="9153"/>
                    <a:pt x="11674" y="9153"/>
                  </a:cubicBezTo>
                  <a:cubicBezTo>
                    <a:pt x="11700" y="9153"/>
                    <a:pt x="11729" y="9147"/>
                    <a:pt x="11759" y="9135"/>
                  </a:cubicBezTo>
                  <a:cubicBezTo>
                    <a:pt x="11866" y="9091"/>
                    <a:pt x="11911" y="8993"/>
                    <a:pt x="11866" y="8886"/>
                  </a:cubicBezTo>
                  <a:cubicBezTo>
                    <a:pt x="11848" y="8832"/>
                    <a:pt x="11821" y="8787"/>
                    <a:pt x="11759" y="8770"/>
                  </a:cubicBezTo>
                  <a:cubicBezTo>
                    <a:pt x="11737" y="8761"/>
                    <a:pt x="11714" y="8756"/>
                    <a:pt x="11691" y="8756"/>
                  </a:cubicBezTo>
                  <a:close/>
                  <a:moveTo>
                    <a:pt x="12887" y="8769"/>
                  </a:moveTo>
                  <a:cubicBezTo>
                    <a:pt x="12867" y="8769"/>
                    <a:pt x="12847" y="8772"/>
                    <a:pt x="12829" y="8779"/>
                  </a:cubicBezTo>
                  <a:cubicBezTo>
                    <a:pt x="12812" y="8787"/>
                    <a:pt x="12722" y="8868"/>
                    <a:pt x="12713" y="8886"/>
                  </a:cubicBezTo>
                  <a:cubicBezTo>
                    <a:pt x="12705" y="8939"/>
                    <a:pt x="12696" y="8993"/>
                    <a:pt x="12705" y="9046"/>
                  </a:cubicBezTo>
                  <a:cubicBezTo>
                    <a:pt x="12733" y="9125"/>
                    <a:pt x="12837" y="9181"/>
                    <a:pt x="12924" y="9181"/>
                  </a:cubicBezTo>
                  <a:cubicBezTo>
                    <a:pt x="12944" y="9181"/>
                    <a:pt x="12964" y="9178"/>
                    <a:pt x="12981" y="9171"/>
                  </a:cubicBezTo>
                  <a:cubicBezTo>
                    <a:pt x="13044" y="9153"/>
                    <a:pt x="13079" y="9109"/>
                    <a:pt x="13097" y="9064"/>
                  </a:cubicBezTo>
                  <a:cubicBezTo>
                    <a:pt x="13124" y="9019"/>
                    <a:pt x="13124" y="8957"/>
                    <a:pt x="13106" y="8903"/>
                  </a:cubicBezTo>
                  <a:cubicBezTo>
                    <a:pt x="13084" y="8830"/>
                    <a:pt x="12978" y="8769"/>
                    <a:pt x="12887" y="8769"/>
                  </a:cubicBezTo>
                  <a:close/>
                  <a:moveTo>
                    <a:pt x="4853" y="8922"/>
                  </a:moveTo>
                  <a:cubicBezTo>
                    <a:pt x="4832" y="8922"/>
                    <a:pt x="4808" y="8928"/>
                    <a:pt x="4783" y="8939"/>
                  </a:cubicBezTo>
                  <a:cubicBezTo>
                    <a:pt x="4693" y="8975"/>
                    <a:pt x="4676" y="9028"/>
                    <a:pt x="4702" y="9118"/>
                  </a:cubicBezTo>
                  <a:cubicBezTo>
                    <a:pt x="4728" y="9174"/>
                    <a:pt x="4766" y="9204"/>
                    <a:pt x="4815" y="9204"/>
                  </a:cubicBezTo>
                  <a:cubicBezTo>
                    <a:pt x="4835" y="9204"/>
                    <a:pt x="4857" y="9199"/>
                    <a:pt x="4881" y="9189"/>
                  </a:cubicBezTo>
                  <a:cubicBezTo>
                    <a:pt x="4970" y="9153"/>
                    <a:pt x="4988" y="9091"/>
                    <a:pt x="4952" y="9011"/>
                  </a:cubicBezTo>
                  <a:cubicBezTo>
                    <a:pt x="4934" y="8950"/>
                    <a:pt x="4899" y="8922"/>
                    <a:pt x="4853" y="8922"/>
                  </a:cubicBezTo>
                  <a:close/>
                  <a:moveTo>
                    <a:pt x="6052" y="8933"/>
                  </a:moveTo>
                  <a:cubicBezTo>
                    <a:pt x="6036" y="8933"/>
                    <a:pt x="6020" y="8935"/>
                    <a:pt x="6005" y="8939"/>
                  </a:cubicBezTo>
                  <a:cubicBezTo>
                    <a:pt x="5951" y="8948"/>
                    <a:pt x="5933" y="8993"/>
                    <a:pt x="5916" y="9028"/>
                  </a:cubicBezTo>
                  <a:cubicBezTo>
                    <a:pt x="5898" y="9055"/>
                    <a:pt x="5898" y="9100"/>
                    <a:pt x="5916" y="9135"/>
                  </a:cubicBezTo>
                  <a:cubicBezTo>
                    <a:pt x="5925" y="9171"/>
                    <a:pt x="5951" y="9207"/>
                    <a:pt x="5987" y="9225"/>
                  </a:cubicBezTo>
                  <a:cubicBezTo>
                    <a:pt x="6005" y="9234"/>
                    <a:pt x="6025" y="9236"/>
                    <a:pt x="6046" y="9236"/>
                  </a:cubicBezTo>
                  <a:cubicBezTo>
                    <a:pt x="6067" y="9236"/>
                    <a:pt x="6090" y="9234"/>
                    <a:pt x="6112" y="9234"/>
                  </a:cubicBezTo>
                  <a:cubicBezTo>
                    <a:pt x="6139" y="9207"/>
                    <a:pt x="6183" y="9180"/>
                    <a:pt x="6192" y="9144"/>
                  </a:cubicBezTo>
                  <a:cubicBezTo>
                    <a:pt x="6201" y="9109"/>
                    <a:pt x="6219" y="9064"/>
                    <a:pt x="6201" y="9028"/>
                  </a:cubicBezTo>
                  <a:cubicBezTo>
                    <a:pt x="6183" y="8984"/>
                    <a:pt x="6148" y="8966"/>
                    <a:pt x="6112" y="8948"/>
                  </a:cubicBezTo>
                  <a:cubicBezTo>
                    <a:pt x="6096" y="8938"/>
                    <a:pt x="6074" y="8933"/>
                    <a:pt x="6052" y="8933"/>
                  </a:cubicBezTo>
                  <a:close/>
                  <a:moveTo>
                    <a:pt x="7282" y="8945"/>
                  </a:moveTo>
                  <a:cubicBezTo>
                    <a:pt x="7262" y="8945"/>
                    <a:pt x="7243" y="8951"/>
                    <a:pt x="7218" y="8966"/>
                  </a:cubicBezTo>
                  <a:cubicBezTo>
                    <a:pt x="7182" y="8975"/>
                    <a:pt x="7147" y="8993"/>
                    <a:pt x="7129" y="9037"/>
                  </a:cubicBezTo>
                  <a:cubicBezTo>
                    <a:pt x="7120" y="9082"/>
                    <a:pt x="7102" y="9118"/>
                    <a:pt x="7129" y="9153"/>
                  </a:cubicBezTo>
                  <a:cubicBezTo>
                    <a:pt x="7147" y="9198"/>
                    <a:pt x="7156" y="9242"/>
                    <a:pt x="7209" y="9251"/>
                  </a:cubicBezTo>
                  <a:cubicBezTo>
                    <a:pt x="7236" y="9257"/>
                    <a:pt x="7260" y="9266"/>
                    <a:pt x="7283" y="9266"/>
                  </a:cubicBezTo>
                  <a:cubicBezTo>
                    <a:pt x="7297" y="9266"/>
                    <a:pt x="7311" y="9262"/>
                    <a:pt x="7325" y="9251"/>
                  </a:cubicBezTo>
                  <a:cubicBezTo>
                    <a:pt x="7370" y="9234"/>
                    <a:pt x="7405" y="9225"/>
                    <a:pt x="7423" y="9171"/>
                  </a:cubicBezTo>
                  <a:cubicBezTo>
                    <a:pt x="7432" y="9126"/>
                    <a:pt x="7450" y="9091"/>
                    <a:pt x="7423" y="9055"/>
                  </a:cubicBezTo>
                  <a:cubicBezTo>
                    <a:pt x="7405" y="9011"/>
                    <a:pt x="7388" y="8975"/>
                    <a:pt x="7334" y="8957"/>
                  </a:cubicBezTo>
                  <a:cubicBezTo>
                    <a:pt x="7314" y="8949"/>
                    <a:pt x="7298" y="8945"/>
                    <a:pt x="7282" y="8945"/>
                  </a:cubicBezTo>
                  <a:close/>
                  <a:moveTo>
                    <a:pt x="441" y="9128"/>
                  </a:moveTo>
                  <a:cubicBezTo>
                    <a:pt x="426" y="9128"/>
                    <a:pt x="406" y="9134"/>
                    <a:pt x="376" y="9144"/>
                  </a:cubicBezTo>
                  <a:cubicBezTo>
                    <a:pt x="376" y="9153"/>
                    <a:pt x="349" y="9162"/>
                    <a:pt x="340" y="9171"/>
                  </a:cubicBezTo>
                  <a:cubicBezTo>
                    <a:pt x="340" y="9198"/>
                    <a:pt x="349" y="9225"/>
                    <a:pt x="358" y="9251"/>
                  </a:cubicBezTo>
                  <a:cubicBezTo>
                    <a:pt x="363" y="9285"/>
                    <a:pt x="373" y="9298"/>
                    <a:pt x="392" y="9298"/>
                  </a:cubicBezTo>
                  <a:cubicBezTo>
                    <a:pt x="404" y="9298"/>
                    <a:pt x="419" y="9294"/>
                    <a:pt x="438" y="9287"/>
                  </a:cubicBezTo>
                  <a:cubicBezTo>
                    <a:pt x="518" y="9269"/>
                    <a:pt x="518" y="9234"/>
                    <a:pt x="492" y="9189"/>
                  </a:cubicBezTo>
                  <a:cubicBezTo>
                    <a:pt x="475" y="9145"/>
                    <a:pt x="465" y="9128"/>
                    <a:pt x="441" y="9128"/>
                  </a:cubicBezTo>
                  <a:close/>
                  <a:moveTo>
                    <a:pt x="8496" y="8954"/>
                  </a:moveTo>
                  <a:cubicBezTo>
                    <a:pt x="8474" y="8954"/>
                    <a:pt x="8452" y="8958"/>
                    <a:pt x="8431" y="8966"/>
                  </a:cubicBezTo>
                  <a:cubicBezTo>
                    <a:pt x="8342" y="9002"/>
                    <a:pt x="8298" y="9109"/>
                    <a:pt x="8333" y="9198"/>
                  </a:cubicBezTo>
                  <a:cubicBezTo>
                    <a:pt x="8362" y="9262"/>
                    <a:pt x="8437" y="9304"/>
                    <a:pt x="8506" y="9304"/>
                  </a:cubicBezTo>
                  <a:cubicBezTo>
                    <a:pt x="8524" y="9304"/>
                    <a:pt x="8540" y="9301"/>
                    <a:pt x="8556" y="9296"/>
                  </a:cubicBezTo>
                  <a:cubicBezTo>
                    <a:pt x="8645" y="9260"/>
                    <a:pt x="8690" y="9153"/>
                    <a:pt x="8663" y="9064"/>
                  </a:cubicBezTo>
                  <a:cubicBezTo>
                    <a:pt x="8636" y="8996"/>
                    <a:pt x="8567" y="8954"/>
                    <a:pt x="8496" y="8954"/>
                  </a:cubicBezTo>
                  <a:close/>
                  <a:moveTo>
                    <a:pt x="9744" y="8974"/>
                  </a:moveTo>
                  <a:cubicBezTo>
                    <a:pt x="9719" y="8974"/>
                    <a:pt x="9692" y="8980"/>
                    <a:pt x="9662" y="8993"/>
                  </a:cubicBezTo>
                  <a:cubicBezTo>
                    <a:pt x="9547" y="9037"/>
                    <a:pt x="9511" y="9109"/>
                    <a:pt x="9555" y="9216"/>
                  </a:cubicBezTo>
                  <a:cubicBezTo>
                    <a:pt x="9589" y="9296"/>
                    <a:pt x="9637" y="9336"/>
                    <a:pt x="9701" y="9336"/>
                  </a:cubicBezTo>
                  <a:cubicBezTo>
                    <a:pt x="9722" y="9336"/>
                    <a:pt x="9745" y="9332"/>
                    <a:pt x="9770" y="9323"/>
                  </a:cubicBezTo>
                  <a:cubicBezTo>
                    <a:pt x="9894" y="9269"/>
                    <a:pt x="9930" y="9198"/>
                    <a:pt x="9886" y="9100"/>
                  </a:cubicBezTo>
                  <a:cubicBezTo>
                    <a:pt x="9853" y="9016"/>
                    <a:pt x="9807" y="8974"/>
                    <a:pt x="9744" y="8974"/>
                  </a:cubicBezTo>
                  <a:close/>
                  <a:moveTo>
                    <a:pt x="1655" y="9133"/>
                  </a:moveTo>
                  <a:cubicBezTo>
                    <a:pt x="1641" y="9133"/>
                    <a:pt x="1625" y="9137"/>
                    <a:pt x="1607" y="9144"/>
                  </a:cubicBezTo>
                  <a:cubicBezTo>
                    <a:pt x="1544" y="9171"/>
                    <a:pt x="1526" y="9207"/>
                    <a:pt x="1553" y="9278"/>
                  </a:cubicBezTo>
                  <a:cubicBezTo>
                    <a:pt x="1571" y="9319"/>
                    <a:pt x="1592" y="9337"/>
                    <a:pt x="1622" y="9337"/>
                  </a:cubicBezTo>
                  <a:cubicBezTo>
                    <a:pt x="1638" y="9337"/>
                    <a:pt x="1657" y="9332"/>
                    <a:pt x="1678" y="9323"/>
                  </a:cubicBezTo>
                  <a:cubicBezTo>
                    <a:pt x="1741" y="9305"/>
                    <a:pt x="1758" y="9269"/>
                    <a:pt x="1732" y="9207"/>
                  </a:cubicBezTo>
                  <a:cubicBezTo>
                    <a:pt x="1713" y="9156"/>
                    <a:pt x="1689" y="9133"/>
                    <a:pt x="1655" y="9133"/>
                  </a:cubicBezTo>
                  <a:close/>
                  <a:moveTo>
                    <a:pt x="10928" y="8982"/>
                  </a:moveTo>
                  <a:cubicBezTo>
                    <a:pt x="10909" y="8982"/>
                    <a:pt x="10892" y="8986"/>
                    <a:pt x="10876" y="8993"/>
                  </a:cubicBezTo>
                  <a:cubicBezTo>
                    <a:pt x="10778" y="9028"/>
                    <a:pt x="10724" y="9162"/>
                    <a:pt x="10760" y="9251"/>
                  </a:cubicBezTo>
                  <a:cubicBezTo>
                    <a:pt x="10788" y="9316"/>
                    <a:pt x="10874" y="9369"/>
                    <a:pt x="10953" y="9369"/>
                  </a:cubicBezTo>
                  <a:cubicBezTo>
                    <a:pt x="10973" y="9369"/>
                    <a:pt x="10992" y="9365"/>
                    <a:pt x="11010" y="9358"/>
                  </a:cubicBezTo>
                  <a:cubicBezTo>
                    <a:pt x="11099" y="9323"/>
                    <a:pt x="11152" y="9189"/>
                    <a:pt x="11117" y="9100"/>
                  </a:cubicBezTo>
                  <a:cubicBezTo>
                    <a:pt x="11088" y="9035"/>
                    <a:pt x="11002" y="8982"/>
                    <a:pt x="10928" y="8982"/>
                  </a:cubicBezTo>
                  <a:close/>
                  <a:moveTo>
                    <a:pt x="2868" y="9143"/>
                  </a:moveTo>
                  <a:cubicBezTo>
                    <a:pt x="2853" y="9143"/>
                    <a:pt x="2836" y="9146"/>
                    <a:pt x="2820" y="9153"/>
                  </a:cubicBezTo>
                  <a:cubicBezTo>
                    <a:pt x="2758" y="9180"/>
                    <a:pt x="2731" y="9242"/>
                    <a:pt x="2758" y="9305"/>
                  </a:cubicBezTo>
                  <a:cubicBezTo>
                    <a:pt x="2777" y="9351"/>
                    <a:pt x="2817" y="9378"/>
                    <a:pt x="2861" y="9378"/>
                  </a:cubicBezTo>
                  <a:cubicBezTo>
                    <a:pt x="2877" y="9378"/>
                    <a:pt x="2893" y="9374"/>
                    <a:pt x="2909" y="9367"/>
                  </a:cubicBezTo>
                  <a:cubicBezTo>
                    <a:pt x="2972" y="9341"/>
                    <a:pt x="2998" y="9278"/>
                    <a:pt x="2972" y="9216"/>
                  </a:cubicBezTo>
                  <a:cubicBezTo>
                    <a:pt x="2952" y="9170"/>
                    <a:pt x="2913" y="9143"/>
                    <a:pt x="2868" y="9143"/>
                  </a:cubicBezTo>
                  <a:close/>
                  <a:moveTo>
                    <a:pt x="12179" y="9001"/>
                  </a:moveTo>
                  <a:cubicBezTo>
                    <a:pt x="12151" y="9001"/>
                    <a:pt x="12121" y="9007"/>
                    <a:pt x="12089" y="9019"/>
                  </a:cubicBezTo>
                  <a:cubicBezTo>
                    <a:pt x="11973" y="9064"/>
                    <a:pt x="11937" y="9162"/>
                    <a:pt x="11982" y="9269"/>
                  </a:cubicBezTo>
                  <a:cubicBezTo>
                    <a:pt x="12014" y="9353"/>
                    <a:pt x="12074" y="9395"/>
                    <a:pt x="12149" y="9395"/>
                  </a:cubicBezTo>
                  <a:cubicBezTo>
                    <a:pt x="12178" y="9395"/>
                    <a:pt x="12208" y="9389"/>
                    <a:pt x="12241" y="9376"/>
                  </a:cubicBezTo>
                  <a:cubicBezTo>
                    <a:pt x="12348" y="9332"/>
                    <a:pt x="12383" y="9234"/>
                    <a:pt x="12339" y="9126"/>
                  </a:cubicBezTo>
                  <a:cubicBezTo>
                    <a:pt x="12307" y="9043"/>
                    <a:pt x="12251" y="9001"/>
                    <a:pt x="12179" y="9001"/>
                  </a:cubicBezTo>
                  <a:close/>
                  <a:moveTo>
                    <a:pt x="4080" y="9149"/>
                  </a:moveTo>
                  <a:cubicBezTo>
                    <a:pt x="4063" y="9149"/>
                    <a:pt x="4047" y="9153"/>
                    <a:pt x="4033" y="9162"/>
                  </a:cubicBezTo>
                  <a:cubicBezTo>
                    <a:pt x="3971" y="9198"/>
                    <a:pt x="3935" y="9260"/>
                    <a:pt x="3962" y="9332"/>
                  </a:cubicBezTo>
                  <a:cubicBezTo>
                    <a:pt x="3976" y="9373"/>
                    <a:pt x="4032" y="9415"/>
                    <a:pt x="4090" y="9415"/>
                  </a:cubicBezTo>
                  <a:cubicBezTo>
                    <a:pt x="4107" y="9415"/>
                    <a:pt x="4124" y="9411"/>
                    <a:pt x="4140" y="9403"/>
                  </a:cubicBezTo>
                  <a:cubicBezTo>
                    <a:pt x="4203" y="9385"/>
                    <a:pt x="4238" y="9287"/>
                    <a:pt x="4212" y="9225"/>
                  </a:cubicBezTo>
                  <a:cubicBezTo>
                    <a:pt x="4192" y="9184"/>
                    <a:pt x="4131" y="9149"/>
                    <a:pt x="4080" y="9149"/>
                  </a:cubicBezTo>
                  <a:close/>
                  <a:moveTo>
                    <a:pt x="13395" y="9029"/>
                  </a:moveTo>
                  <a:cubicBezTo>
                    <a:pt x="13367" y="9029"/>
                    <a:pt x="13339" y="9035"/>
                    <a:pt x="13311" y="9046"/>
                  </a:cubicBezTo>
                  <a:cubicBezTo>
                    <a:pt x="13204" y="9091"/>
                    <a:pt x="13151" y="9225"/>
                    <a:pt x="13195" y="9323"/>
                  </a:cubicBezTo>
                  <a:cubicBezTo>
                    <a:pt x="13237" y="9405"/>
                    <a:pt x="13315" y="9451"/>
                    <a:pt x="13398" y="9451"/>
                  </a:cubicBezTo>
                  <a:cubicBezTo>
                    <a:pt x="13422" y="9451"/>
                    <a:pt x="13447" y="9447"/>
                    <a:pt x="13472" y="9439"/>
                  </a:cubicBezTo>
                  <a:cubicBezTo>
                    <a:pt x="13579" y="9394"/>
                    <a:pt x="13632" y="9251"/>
                    <a:pt x="13588" y="9153"/>
                  </a:cubicBezTo>
                  <a:cubicBezTo>
                    <a:pt x="13548" y="9074"/>
                    <a:pt x="13474" y="9029"/>
                    <a:pt x="13395" y="9029"/>
                  </a:cubicBezTo>
                  <a:close/>
                  <a:moveTo>
                    <a:pt x="5318" y="9157"/>
                  </a:moveTo>
                  <a:cubicBezTo>
                    <a:pt x="5288" y="9157"/>
                    <a:pt x="5261" y="9182"/>
                    <a:pt x="5229" y="9189"/>
                  </a:cubicBezTo>
                  <a:cubicBezTo>
                    <a:pt x="5202" y="9198"/>
                    <a:pt x="5193" y="9216"/>
                    <a:pt x="5175" y="9242"/>
                  </a:cubicBezTo>
                  <a:cubicBezTo>
                    <a:pt x="5157" y="9278"/>
                    <a:pt x="5157" y="9323"/>
                    <a:pt x="5175" y="9350"/>
                  </a:cubicBezTo>
                  <a:cubicBezTo>
                    <a:pt x="5184" y="9358"/>
                    <a:pt x="5184" y="9367"/>
                    <a:pt x="5193" y="9376"/>
                  </a:cubicBezTo>
                  <a:cubicBezTo>
                    <a:pt x="5193" y="9412"/>
                    <a:pt x="5220" y="9430"/>
                    <a:pt x="5255" y="9439"/>
                  </a:cubicBezTo>
                  <a:cubicBezTo>
                    <a:pt x="5269" y="9448"/>
                    <a:pt x="5282" y="9452"/>
                    <a:pt x="5297" y="9452"/>
                  </a:cubicBezTo>
                  <a:cubicBezTo>
                    <a:pt x="5311" y="9452"/>
                    <a:pt x="5327" y="9448"/>
                    <a:pt x="5345" y="9439"/>
                  </a:cubicBezTo>
                  <a:cubicBezTo>
                    <a:pt x="5354" y="9430"/>
                    <a:pt x="5371" y="9421"/>
                    <a:pt x="5389" y="9421"/>
                  </a:cubicBezTo>
                  <a:cubicBezTo>
                    <a:pt x="5443" y="9403"/>
                    <a:pt x="5452" y="9350"/>
                    <a:pt x="5452" y="9314"/>
                  </a:cubicBezTo>
                  <a:cubicBezTo>
                    <a:pt x="5461" y="9278"/>
                    <a:pt x="5434" y="9234"/>
                    <a:pt x="5407" y="9198"/>
                  </a:cubicBezTo>
                  <a:cubicBezTo>
                    <a:pt x="5398" y="9189"/>
                    <a:pt x="5371" y="9180"/>
                    <a:pt x="5354" y="9171"/>
                  </a:cubicBezTo>
                  <a:cubicBezTo>
                    <a:pt x="5341" y="9161"/>
                    <a:pt x="5330" y="9157"/>
                    <a:pt x="5318" y="9157"/>
                  </a:cubicBezTo>
                  <a:close/>
                  <a:moveTo>
                    <a:pt x="6530" y="9171"/>
                  </a:moveTo>
                  <a:cubicBezTo>
                    <a:pt x="6513" y="9171"/>
                    <a:pt x="6495" y="9174"/>
                    <a:pt x="6478" y="9180"/>
                  </a:cubicBezTo>
                  <a:cubicBezTo>
                    <a:pt x="6388" y="9216"/>
                    <a:pt x="6353" y="9305"/>
                    <a:pt x="6388" y="9385"/>
                  </a:cubicBezTo>
                  <a:cubicBezTo>
                    <a:pt x="6415" y="9451"/>
                    <a:pt x="6466" y="9488"/>
                    <a:pt x="6527" y="9488"/>
                  </a:cubicBezTo>
                  <a:cubicBezTo>
                    <a:pt x="6548" y="9488"/>
                    <a:pt x="6571" y="9484"/>
                    <a:pt x="6594" y="9474"/>
                  </a:cubicBezTo>
                  <a:cubicBezTo>
                    <a:pt x="6674" y="9439"/>
                    <a:pt x="6710" y="9358"/>
                    <a:pt x="6674" y="9278"/>
                  </a:cubicBezTo>
                  <a:cubicBezTo>
                    <a:pt x="6646" y="9208"/>
                    <a:pt x="6591" y="9171"/>
                    <a:pt x="6530" y="9171"/>
                  </a:cubicBezTo>
                  <a:close/>
                  <a:moveTo>
                    <a:pt x="7751" y="9201"/>
                  </a:moveTo>
                  <a:cubicBezTo>
                    <a:pt x="7732" y="9201"/>
                    <a:pt x="7715" y="9203"/>
                    <a:pt x="7700" y="9207"/>
                  </a:cubicBezTo>
                  <a:cubicBezTo>
                    <a:pt x="7664" y="9225"/>
                    <a:pt x="7620" y="9260"/>
                    <a:pt x="7611" y="9296"/>
                  </a:cubicBezTo>
                  <a:cubicBezTo>
                    <a:pt x="7593" y="9341"/>
                    <a:pt x="7584" y="9394"/>
                    <a:pt x="7602" y="9430"/>
                  </a:cubicBezTo>
                  <a:cubicBezTo>
                    <a:pt x="7611" y="9465"/>
                    <a:pt x="7655" y="9501"/>
                    <a:pt x="7691" y="9519"/>
                  </a:cubicBezTo>
                  <a:cubicBezTo>
                    <a:pt x="7727" y="9537"/>
                    <a:pt x="7780" y="9528"/>
                    <a:pt x="7825" y="9537"/>
                  </a:cubicBezTo>
                  <a:cubicBezTo>
                    <a:pt x="7852" y="9501"/>
                    <a:pt x="7896" y="9474"/>
                    <a:pt x="7914" y="9439"/>
                  </a:cubicBezTo>
                  <a:cubicBezTo>
                    <a:pt x="7932" y="9394"/>
                    <a:pt x="7932" y="9341"/>
                    <a:pt x="7914" y="9305"/>
                  </a:cubicBezTo>
                  <a:cubicBezTo>
                    <a:pt x="7905" y="9269"/>
                    <a:pt x="7869" y="9234"/>
                    <a:pt x="7834" y="9216"/>
                  </a:cubicBezTo>
                  <a:cubicBezTo>
                    <a:pt x="7808" y="9205"/>
                    <a:pt x="7778" y="9201"/>
                    <a:pt x="7751" y="9201"/>
                  </a:cubicBezTo>
                  <a:close/>
                  <a:moveTo>
                    <a:pt x="870" y="9366"/>
                  </a:moveTo>
                  <a:cubicBezTo>
                    <a:pt x="865" y="9366"/>
                    <a:pt x="861" y="9366"/>
                    <a:pt x="857" y="9367"/>
                  </a:cubicBezTo>
                  <a:cubicBezTo>
                    <a:pt x="822" y="9385"/>
                    <a:pt x="795" y="9474"/>
                    <a:pt x="813" y="9501"/>
                  </a:cubicBezTo>
                  <a:cubicBezTo>
                    <a:pt x="820" y="9523"/>
                    <a:pt x="880" y="9551"/>
                    <a:pt x="917" y="9551"/>
                  </a:cubicBezTo>
                  <a:cubicBezTo>
                    <a:pt x="926" y="9551"/>
                    <a:pt x="933" y="9549"/>
                    <a:pt x="938" y="9546"/>
                  </a:cubicBezTo>
                  <a:cubicBezTo>
                    <a:pt x="964" y="9528"/>
                    <a:pt x="1000" y="9448"/>
                    <a:pt x="982" y="9421"/>
                  </a:cubicBezTo>
                  <a:cubicBezTo>
                    <a:pt x="967" y="9390"/>
                    <a:pt x="904" y="9366"/>
                    <a:pt x="870" y="9366"/>
                  </a:cubicBezTo>
                  <a:close/>
                  <a:moveTo>
                    <a:pt x="8978" y="9221"/>
                  </a:moveTo>
                  <a:cubicBezTo>
                    <a:pt x="8956" y="9221"/>
                    <a:pt x="8934" y="9225"/>
                    <a:pt x="8913" y="9234"/>
                  </a:cubicBezTo>
                  <a:cubicBezTo>
                    <a:pt x="8824" y="9269"/>
                    <a:pt x="8779" y="9376"/>
                    <a:pt x="8824" y="9457"/>
                  </a:cubicBezTo>
                  <a:cubicBezTo>
                    <a:pt x="8844" y="9525"/>
                    <a:pt x="8912" y="9567"/>
                    <a:pt x="8979" y="9567"/>
                  </a:cubicBezTo>
                  <a:cubicBezTo>
                    <a:pt x="8999" y="9567"/>
                    <a:pt x="9019" y="9563"/>
                    <a:pt x="9038" y="9555"/>
                  </a:cubicBezTo>
                  <a:cubicBezTo>
                    <a:pt x="9127" y="9519"/>
                    <a:pt x="9181" y="9412"/>
                    <a:pt x="9145" y="9332"/>
                  </a:cubicBezTo>
                  <a:cubicBezTo>
                    <a:pt x="9118" y="9263"/>
                    <a:pt x="9049" y="9221"/>
                    <a:pt x="8978" y="9221"/>
                  </a:cubicBezTo>
                  <a:close/>
                  <a:moveTo>
                    <a:pt x="2135" y="9380"/>
                  </a:moveTo>
                  <a:cubicBezTo>
                    <a:pt x="2120" y="9380"/>
                    <a:pt x="2101" y="9385"/>
                    <a:pt x="2080" y="9394"/>
                  </a:cubicBezTo>
                  <a:cubicBezTo>
                    <a:pt x="2017" y="9421"/>
                    <a:pt x="1999" y="9457"/>
                    <a:pt x="2026" y="9519"/>
                  </a:cubicBezTo>
                  <a:cubicBezTo>
                    <a:pt x="2045" y="9563"/>
                    <a:pt x="2068" y="9585"/>
                    <a:pt x="2105" y="9585"/>
                  </a:cubicBezTo>
                  <a:cubicBezTo>
                    <a:pt x="2120" y="9585"/>
                    <a:pt x="2138" y="9581"/>
                    <a:pt x="2160" y="9573"/>
                  </a:cubicBezTo>
                  <a:cubicBezTo>
                    <a:pt x="2222" y="9546"/>
                    <a:pt x="2231" y="9510"/>
                    <a:pt x="2204" y="9439"/>
                  </a:cubicBezTo>
                  <a:cubicBezTo>
                    <a:pt x="2187" y="9398"/>
                    <a:pt x="2166" y="9380"/>
                    <a:pt x="2135" y="9380"/>
                  </a:cubicBezTo>
                  <a:close/>
                  <a:moveTo>
                    <a:pt x="10224" y="9232"/>
                  </a:moveTo>
                  <a:cubicBezTo>
                    <a:pt x="10203" y="9232"/>
                    <a:pt x="10180" y="9235"/>
                    <a:pt x="10156" y="9235"/>
                  </a:cubicBezTo>
                  <a:cubicBezTo>
                    <a:pt x="10146" y="9235"/>
                    <a:pt x="10136" y="9235"/>
                    <a:pt x="10126" y="9234"/>
                  </a:cubicBezTo>
                  <a:cubicBezTo>
                    <a:pt x="10100" y="9269"/>
                    <a:pt x="10064" y="9296"/>
                    <a:pt x="10037" y="9332"/>
                  </a:cubicBezTo>
                  <a:cubicBezTo>
                    <a:pt x="10001" y="9376"/>
                    <a:pt x="10037" y="9430"/>
                    <a:pt x="10019" y="9483"/>
                  </a:cubicBezTo>
                  <a:cubicBezTo>
                    <a:pt x="10055" y="9510"/>
                    <a:pt x="10082" y="9546"/>
                    <a:pt x="10117" y="9573"/>
                  </a:cubicBezTo>
                  <a:cubicBezTo>
                    <a:pt x="10140" y="9595"/>
                    <a:pt x="10167" y="9602"/>
                    <a:pt x="10193" y="9602"/>
                  </a:cubicBezTo>
                  <a:cubicBezTo>
                    <a:pt x="10220" y="9602"/>
                    <a:pt x="10247" y="9595"/>
                    <a:pt x="10269" y="9590"/>
                  </a:cubicBezTo>
                  <a:cubicBezTo>
                    <a:pt x="10305" y="9581"/>
                    <a:pt x="10340" y="9537"/>
                    <a:pt x="10367" y="9501"/>
                  </a:cubicBezTo>
                  <a:cubicBezTo>
                    <a:pt x="10403" y="9457"/>
                    <a:pt x="10367" y="9394"/>
                    <a:pt x="10385" y="9350"/>
                  </a:cubicBezTo>
                  <a:cubicBezTo>
                    <a:pt x="10349" y="9314"/>
                    <a:pt x="10323" y="9278"/>
                    <a:pt x="10287" y="9251"/>
                  </a:cubicBezTo>
                  <a:cubicBezTo>
                    <a:pt x="10268" y="9236"/>
                    <a:pt x="10247" y="9232"/>
                    <a:pt x="10224" y="9232"/>
                  </a:cubicBezTo>
                  <a:close/>
                  <a:moveTo>
                    <a:pt x="11427" y="9243"/>
                  </a:moveTo>
                  <a:cubicBezTo>
                    <a:pt x="11401" y="9243"/>
                    <a:pt x="11374" y="9249"/>
                    <a:pt x="11349" y="9260"/>
                  </a:cubicBezTo>
                  <a:cubicBezTo>
                    <a:pt x="11242" y="9314"/>
                    <a:pt x="11206" y="9412"/>
                    <a:pt x="11242" y="9510"/>
                  </a:cubicBezTo>
                  <a:cubicBezTo>
                    <a:pt x="11275" y="9584"/>
                    <a:pt x="11345" y="9633"/>
                    <a:pt x="11423" y="9633"/>
                  </a:cubicBezTo>
                  <a:cubicBezTo>
                    <a:pt x="11448" y="9633"/>
                    <a:pt x="11474" y="9628"/>
                    <a:pt x="11500" y="9617"/>
                  </a:cubicBezTo>
                  <a:cubicBezTo>
                    <a:pt x="11598" y="9573"/>
                    <a:pt x="11643" y="9465"/>
                    <a:pt x="11598" y="9358"/>
                  </a:cubicBezTo>
                  <a:cubicBezTo>
                    <a:pt x="11566" y="9286"/>
                    <a:pt x="11499" y="9243"/>
                    <a:pt x="11427" y="9243"/>
                  </a:cubicBezTo>
                  <a:close/>
                  <a:moveTo>
                    <a:pt x="3350" y="9402"/>
                  </a:moveTo>
                  <a:cubicBezTo>
                    <a:pt x="3334" y="9402"/>
                    <a:pt x="3318" y="9405"/>
                    <a:pt x="3302" y="9412"/>
                  </a:cubicBezTo>
                  <a:cubicBezTo>
                    <a:pt x="3239" y="9439"/>
                    <a:pt x="3213" y="9501"/>
                    <a:pt x="3239" y="9573"/>
                  </a:cubicBezTo>
                  <a:cubicBezTo>
                    <a:pt x="3258" y="9616"/>
                    <a:pt x="3294" y="9638"/>
                    <a:pt x="3336" y="9638"/>
                  </a:cubicBezTo>
                  <a:cubicBezTo>
                    <a:pt x="3354" y="9638"/>
                    <a:pt x="3372" y="9634"/>
                    <a:pt x="3391" y="9626"/>
                  </a:cubicBezTo>
                  <a:cubicBezTo>
                    <a:pt x="3462" y="9599"/>
                    <a:pt x="3480" y="9537"/>
                    <a:pt x="3453" y="9474"/>
                  </a:cubicBezTo>
                  <a:cubicBezTo>
                    <a:pt x="3434" y="9428"/>
                    <a:pt x="3394" y="9402"/>
                    <a:pt x="3350" y="9402"/>
                  </a:cubicBezTo>
                  <a:close/>
                  <a:moveTo>
                    <a:pt x="12640" y="9252"/>
                  </a:moveTo>
                  <a:cubicBezTo>
                    <a:pt x="12623" y="9252"/>
                    <a:pt x="12606" y="9257"/>
                    <a:pt x="12589" y="9269"/>
                  </a:cubicBezTo>
                  <a:cubicBezTo>
                    <a:pt x="12544" y="9296"/>
                    <a:pt x="12499" y="9296"/>
                    <a:pt x="12490" y="9323"/>
                  </a:cubicBezTo>
                  <a:cubicBezTo>
                    <a:pt x="12464" y="9376"/>
                    <a:pt x="12419" y="9430"/>
                    <a:pt x="12455" y="9519"/>
                  </a:cubicBezTo>
                  <a:cubicBezTo>
                    <a:pt x="12490" y="9599"/>
                    <a:pt x="12544" y="9644"/>
                    <a:pt x="12624" y="9662"/>
                  </a:cubicBezTo>
                  <a:cubicBezTo>
                    <a:pt x="12633" y="9671"/>
                    <a:pt x="12642" y="9671"/>
                    <a:pt x="12651" y="9671"/>
                  </a:cubicBezTo>
                  <a:cubicBezTo>
                    <a:pt x="12731" y="9635"/>
                    <a:pt x="12821" y="9617"/>
                    <a:pt x="12838" y="9510"/>
                  </a:cubicBezTo>
                  <a:cubicBezTo>
                    <a:pt x="12847" y="9483"/>
                    <a:pt x="12856" y="9457"/>
                    <a:pt x="12847" y="9430"/>
                  </a:cubicBezTo>
                  <a:cubicBezTo>
                    <a:pt x="12829" y="9394"/>
                    <a:pt x="12821" y="9367"/>
                    <a:pt x="12803" y="9332"/>
                  </a:cubicBezTo>
                  <a:cubicBezTo>
                    <a:pt x="12794" y="9323"/>
                    <a:pt x="12794" y="9305"/>
                    <a:pt x="12785" y="9305"/>
                  </a:cubicBezTo>
                  <a:cubicBezTo>
                    <a:pt x="12733" y="9286"/>
                    <a:pt x="12686" y="9252"/>
                    <a:pt x="12640" y="9252"/>
                  </a:cubicBezTo>
                  <a:close/>
                  <a:moveTo>
                    <a:pt x="4564" y="9413"/>
                  </a:moveTo>
                  <a:cubicBezTo>
                    <a:pt x="4550" y="9413"/>
                    <a:pt x="4537" y="9415"/>
                    <a:pt x="4524" y="9421"/>
                  </a:cubicBezTo>
                  <a:cubicBezTo>
                    <a:pt x="4462" y="9439"/>
                    <a:pt x="4417" y="9528"/>
                    <a:pt x="4444" y="9590"/>
                  </a:cubicBezTo>
                  <a:cubicBezTo>
                    <a:pt x="4464" y="9646"/>
                    <a:pt x="4533" y="9680"/>
                    <a:pt x="4584" y="9680"/>
                  </a:cubicBezTo>
                  <a:cubicBezTo>
                    <a:pt x="4599" y="9680"/>
                    <a:pt x="4612" y="9677"/>
                    <a:pt x="4622" y="9671"/>
                  </a:cubicBezTo>
                  <a:cubicBezTo>
                    <a:pt x="4685" y="9635"/>
                    <a:pt x="4711" y="9564"/>
                    <a:pt x="4693" y="9501"/>
                  </a:cubicBezTo>
                  <a:cubicBezTo>
                    <a:pt x="4679" y="9451"/>
                    <a:pt x="4620" y="9413"/>
                    <a:pt x="4564" y="9413"/>
                  </a:cubicBezTo>
                  <a:close/>
                  <a:moveTo>
                    <a:pt x="5793" y="9419"/>
                  </a:moveTo>
                  <a:cubicBezTo>
                    <a:pt x="5771" y="9419"/>
                    <a:pt x="5753" y="9425"/>
                    <a:pt x="5737" y="9430"/>
                  </a:cubicBezTo>
                  <a:cubicBezTo>
                    <a:pt x="5710" y="9439"/>
                    <a:pt x="5675" y="9465"/>
                    <a:pt x="5657" y="9501"/>
                  </a:cubicBezTo>
                  <a:cubicBezTo>
                    <a:pt x="5639" y="9546"/>
                    <a:pt x="5657" y="9581"/>
                    <a:pt x="5648" y="9626"/>
                  </a:cubicBezTo>
                  <a:cubicBezTo>
                    <a:pt x="5684" y="9653"/>
                    <a:pt x="5702" y="9689"/>
                    <a:pt x="5746" y="9706"/>
                  </a:cubicBezTo>
                  <a:cubicBezTo>
                    <a:pt x="5754" y="9708"/>
                    <a:pt x="5761" y="9709"/>
                    <a:pt x="5769" y="9709"/>
                  </a:cubicBezTo>
                  <a:cubicBezTo>
                    <a:pt x="5789" y="9709"/>
                    <a:pt x="5810" y="9704"/>
                    <a:pt x="5831" y="9704"/>
                  </a:cubicBezTo>
                  <a:cubicBezTo>
                    <a:pt x="5838" y="9704"/>
                    <a:pt x="5846" y="9704"/>
                    <a:pt x="5853" y="9706"/>
                  </a:cubicBezTo>
                  <a:cubicBezTo>
                    <a:pt x="5880" y="9671"/>
                    <a:pt x="5925" y="9653"/>
                    <a:pt x="5933" y="9599"/>
                  </a:cubicBezTo>
                  <a:cubicBezTo>
                    <a:pt x="5933" y="9573"/>
                    <a:pt x="5942" y="9528"/>
                    <a:pt x="5933" y="9510"/>
                  </a:cubicBezTo>
                  <a:cubicBezTo>
                    <a:pt x="5907" y="9483"/>
                    <a:pt x="5880" y="9448"/>
                    <a:pt x="5844" y="9430"/>
                  </a:cubicBezTo>
                  <a:cubicBezTo>
                    <a:pt x="5825" y="9422"/>
                    <a:pt x="5808" y="9419"/>
                    <a:pt x="5793" y="9419"/>
                  </a:cubicBezTo>
                  <a:close/>
                  <a:moveTo>
                    <a:pt x="7021" y="9434"/>
                  </a:moveTo>
                  <a:cubicBezTo>
                    <a:pt x="7001" y="9434"/>
                    <a:pt x="6980" y="9438"/>
                    <a:pt x="6959" y="9448"/>
                  </a:cubicBezTo>
                  <a:cubicBezTo>
                    <a:pt x="6870" y="9483"/>
                    <a:pt x="6835" y="9564"/>
                    <a:pt x="6870" y="9644"/>
                  </a:cubicBezTo>
                  <a:cubicBezTo>
                    <a:pt x="6897" y="9710"/>
                    <a:pt x="6948" y="9747"/>
                    <a:pt x="7009" y="9747"/>
                  </a:cubicBezTo>
                  <a:cubicBezTo>
                    <a:pt x="7030" y="9747"/>
                    <a:pt x="7052" y="9742"/>
                    <a:pt x="7075" y="9733"/>
                  </a:cubicBezTo>
                  <a:cubicBezTo>
                    <a:pt x="7156" y="9697"/>
                    <a:pt x="7191" y="9617"/>
                    <a:pt x="7156" y="9537"/>
                  </a:cubicBezTo>
                  <a:cubicBezTo>
                    <a:pt x="7129" y="9471"/>
                    <a:pt x="7078" y="9434"/>
                    <a:pt x="7021" y="9434"/>
                  </a:cubicBezTo>
                  <a:close/>
                  <a:moveTo>
                    <a:pt x="8211" y="9441"/>
                  </a:moveTo>
                  <a:cubicBezTo>
                    <a:pt x="8197" y="9441"/>
                    <a:pt x="8184" y="9443"/>
                    <a:pt x="8173" y="9448"/>
                  </a:cubicBezTo>
                  <a:cubicBezTo>
                    <a:pt x="8101" y="9474"/>
                    <a:pt x="8048" y="9599"/>
                    <a:pt x="8075" y="9680"/>
                  </a:cubicBezTo>
                  <a:cubicBezTo>
                    <a:pt x="8097" y="9738"/>
                    <a:pt x="8185" y="9785"/>
                    <a:pt x="8255" y="9785"/>
                  </a:cubicBezTo>
                  <a:cubicBezTo>
                    <a:pt x="8270" y="9785"/>
                    <a:pt x="8285" y="9783"/>
                    <a:pt x="8298" y="9778"/>
                  </a:cubicBezTo>
                  <a:cubicBezTo>
                    <a:pt x="8369" y="9751"/>
                    <a:pt x="8422" y="9626"/>
                    <a:pt x="8396" y="9555"/>
                  </a:cubicBezTo>
                  <a:cubicBezTo>
                    <a:pt x="8381" y="9495"/>
                    <a:pt x="8284" y="9441"/>
                    <a:pt x="8211" y="9441"/>
                  </a:cubicBezTo>
                  <a:close/>
                  <a:moveTo>
                    <a:pt x="9462" y="9457"/>
                  </a:moveTo>
                  <a:cubicBezTo>
                    <a:pt x="9439" y="9457"/>
                    <a:pt x="9417" y="9461"/>
                    <a:pt x="9395" y="9474"/>
                  </a:cubicBezTo>
                  <a:cubicBezTo>
                    <a:pt x="9341" y="9492"/>
                    <a:pt x="9306" y="9519"/>
                    <a:pt x="9297" y="9564"/>
                  </a:cubicBezTo>
                  <a:cubicBezTo>
                    <a:pt x="9279" y="9599"/>
                    <a:pt x="9252" y="9653"/>
                    <a:pt x="9297" y="9697"/>
                  </a:cubicBezTo>
                  <a:cubicBezTo>
                    <a:pt x="9297" y="9760"/>
                    <a:pt x="9350" y="9787"/>
                    <a:pt x="9395" y="9804"/>
                  </a:cubicBezTo>
                  <a:cubicBezTo>
                    <a:pt x="9408" y="9811"/>
                    <a:pt x="9423" y="9814"/>
                    <a:pt x="9440" y="9814"/>
                  </a:cubicBezTo>
                  <a:cubicBezTo>
                    <a:pt x="9466" y="9814"/>
                    <a:pt x="9496" y="9807"/>
                    <a:pt x="9529" y="9796"/>
                  </a:cubicBezTo>
                  <a:cubicBezTo>
                    <a:pt x="9573" y="9778"/>
                    <a:pt x="9609" y="9742"/>
                    <a:pt x="9618" y="9706"/>
                  </a:cubicBezTo>
                  <a:cubicBezTo>
                    <a:pt x="9636" y="9671"/>
                    <a:pt x="9645" y="9626"/>
                    <a:pt x="9627" y="9573"/>
                  </a:cubicBezTo>
                  <a:cubicBezTo>
                    <a:pt x="9600" y="9528"/>
                    <a:pt x="9564" y="9483"/>
                    <a:pt x="9529" y="9465"/>
                  </a:cubicBezTo>
                  <a:cubicBezTo>
                    <a:pt x="9506" y="9461"/>
                    <a:pt x="9484" y="9457"/>
                    <a:pt x="9462" y="9457"/>
                  </a:cubicBezTo>
                  <a:close/>
                  <a:moveTo>
                    <a:pt x="1363" y="9624"/>
                  </a:moveTo>
                  <a:cubicBezTo>
                    <a:pt x="1358" y="9624"/>
                    <a:pt x="1353" y="9625"/>
                    <a:pt x="1348" y="9626"/>
                  </a:cubicBezTo>
                  <a:cubicBezTo>
                    <a:pt x="1303" y="9644"/>
                    <a:pt x="1277" y="9715"/>
                    <a:pt x="1286" y="9751"/>
                  </a:cubicBezTo>
                  <a:cubicBezTo>
                    <a:pt x="1301" y="9790"/>
                    <a:pt x="1357" y="9815"/>
                    <a:pt x="1395" y="9815"/>
                  </a:cubicBezTo>
                  <a:cubicBezTo>
                    <a:pt x="1401" y="9815"/>
                    <a:pt x="1406" y="9815"/>
                    <a:pt x="1411" y="9813"/>
                  </a:cubicBezTo>
                  <a:cubicBezTo>
                    <a:pt x="1455" y="9796"/>
                    <a:pt x="1482" y="9724"/>
                    <a:pt x="1473" y="9689"/>
                  </a:cubicBezTo>
                  <a:cubicBezTo>
                    <a:pt x="1457" y="9650"/>
                    <a:pt x="1401" y="9624"/>
                    <a:pt x="1363" y="9624"/>
                  </a:cubicBezTo>
                  <a:close/>
                  <a:moveTo>
                    <a:pt x="13472" y="9813"/>
                  </a:moveTo>
                  <a:cubicBezTo>
                    <a:pt x="13463" y="9822"/>
                    <a:pt x="13454" y="9822"/>
                    <a:pt x="13436" y="9831"/>
                  </a:cubicBezTo>
                  <a:cubicBezTo>
                    <a:pt x="13454" y="9840"/>
                    <a:pt x="13454" y="9840"/>
                    <a:pt x="13454" y="9840"/>
                  </a:cubicBezTo>
                  <a:cubicBezTo>
                    <a:pt x="13463" y="9831"/>
                    <a:pt x="13472" y="9831"/>
                    <a:pt x="13481" y="9822"/>
                  </a:cubicBezTo>
                  <a:cubicBezTo>
                    <a:pt x="13481" y="9822"/>
                    <a:pt x="13472" y="9813"/>
                    <a:pt x="13472" y="9813"/>
                  </a:cubicBezTo>
                  <a:close/>
                  <a:moveTo>
                    <a:pt x="2605" y="9629"/>
                  </a:moveTo>
                  <a:cubicBezTo>
                    <a:pt x="2591" y="9629"/>
                    <a:pt x="2576" y="9631"/>
                    <a:pt x="2561" y="9635"/>
                  </a:cubicBezTo>
                  <a:cubicBezTo>
                    <a:pt x="2499" y="9662"/>
                    <a:pt x="2481" y="9724"/>
                    <a:pt x="2490" y="9787"/>
                  </a:cubicBezTo>
                  <a:cubicBezTo>
                    <a:pt x="2510" y="9833"/>
                    <a:pt x="2549" y="9859"/>
                    <a:pt x="2593" y="9859"/>
                  </a:cubicBezTo>
                  <a:cubicBezTo>
                    <a:pt x="2609" y="9859"/>
                    <a:pt x="2625" y="9856"/>
                    <a:pt x="2642" y="9849"/>
                  </a:cubicBezTo>
                  <a:cubicBezTo>
                    <a:pt x="2704" y="9831"/>
                    <a:pt x="2731" y="9769"/>
                    <a:pt x="2713" y="9706"/>
                  </a:cubicBezTo>
                  <a:cubicBezTo>
                    <a:pt x="2693" y="9652"/>
                    <a:pt x="2651" y="9629"/>
                    <a:pt x="2605" y="9629"/>
                  </a:cubicBezTo>
                  <a:close/>
                  <a:moveTo>
                    <a:pt x="10675" y="9490"/>
                  </a:moveTo>
                  <a:cubicBezTo>
                    <a:pt x="10654" y="9490"/>
                    <a:pt x="10634" y="9494"/>
                    <a:pt x="10617" y="9501"/>
                  </a:cubicBezTo>
                  <a:cubicBezTo>
                    <a:pt x="10528" y="9528"/>
                    <a:pt x="10474" y="9662"/>
                    <a:pt x="10501" y="9742"/>
                  </a:cubicBezTo>
                  <a:cubicBezTo>
                    <a:pt x="10530" y="9814"/>
                    <a:pt x="10622" y="9868"/>
                    <a:pt x="10703" y="9868"/>
                  </a:cubicBezTo>
                  <a:cubicBezTo>
                    <a:pt x="10723" y="9868"/>
                    <a:pt x="10742" y="9865"/>
                    <a:pt x="10760" y="9858"/>
                  </a:cubicBezTo>
                  <a:cubicBezTo>
                    <a:pt x="10840" y="9822"/>
                    <a:pt x="10894" y="9697"/>
                    <a:pt x="10867" y="9608"/>
                  </a:cubicBezTo>
                  <a:cubicBezTo>
                    <a:pt x="10846" y="9538"/>
                    <a:pt x="10753" y="9490"/>
                    <a:pt x="10675" y="9490"/>
                  </a:cubicBezTo>
                  <a:close/>
                  <a:moveTo>
                    <a:pt x="11919" y="9502"/>
                  </a:moveTo>
                  <a:cubicBezTo>
                    <a:pt x="11894" y="9502"/>
                    <a:pt x="11867" y="9508"/>
                    <a:pt x="11839" y="9519"/>
                  </a:cubicBezTo>
                  <a:cubicBezTo>
                    <a:pt x="11723" y="9564"/>
                    <a:pt x="11679" y="9662"/>
                    <a:pt x="11732" y="9769"/>
                  </a:cubicBezTo>
                  <a:cubicBezTo>
                    <a:pt x="11764" y="9853"/>
                    <a:pt x="11820" y="9894"/>
                    <a:pt x="11892" y="9894"/>
                  </a:cubicBezTo>
                  <a:cubicBezTo>
                    <a:pt x="11920" y="9894"/>
                    <a:pt x="11950" y="9888"/>
                    <a:pt x="11982" y="9876"/>
                  </a:cubicBezTo>
                  <a:cubicBezTo>
                    <a:pt x="12089" y="9831"/>
                    <a:pt x="12134" y="9742"/>
                    <a:pt x="12089" y="9635"/>
                  </a:cubicBezTo>
                  <a:cubicBezTo>
                    <a:pt x="12056" y="9549"/>
                    <a:pt x="11993" y="9502"/>
                    <a:pt x="11919" y="9502"/>
                  </a:cubicBezTo>
                  <a:close/>
                  <a:moveTo>
                    <a:pt x="3784" y="9635"/>
                  </a:moveTo>
                  <a:cubicBezTo>
                    <a:pt x="3757" y="9662"/>
                    <a:pt x="3730" y="9680"/>
                    <a:pt x="3712" y="9706"/>
                  </a:cubicBezTo>
                  <a:cubicBezTo>
                    <a:pt x="3676" y="9733"/>
                    <a:pt x="3703" y="9778"/>
                    <a:pt x="3703" y="9813"/>
                  </a:cubicBezTo>
                  <a:cubicBezTo>
                    <a:pt x="3703" y="9840"/>
                    <a:pt x="3739" y="9858"/>
                    <a:pt x="3766" y="9885"/>
                  </a:cubicBezTo>
                  <a:cubicBezTo>
                    <a:pt x="3776" y="9893"/>
                    <a:pt x="3787" y="9895"/>
                    <a:pt x="3797" y="9895"/>
                  </a:cubicBezTo>
                  <a:cubicBezTo>
                    <a:pt x="3815" y="9895"/>
                    <a:pt x="3832" y="9888"/>
                    <a:pt x="3849" y="9888"/>
                  </a:cubicBezTo>
                  <a:cubicBezTo>
                    <a:pt x="3857" y="9888"/>
                    <a:pt x="3865" y="9890"/>
                    <a:pt x="3873" y="9894"/>
                  </a:cubicBezTo>
                  <a:cubicBezTo>
                    <a:pt x="3899" y="9867"/>
                    <a:pt x="3917" y="9849"/>
                    <a:pt x="3944" y="9822"/>
                  </a:cubicBezTo>
                  <a:cubicBezTo>
                    <a:pt x="3971" y="9787"/>
                    <a:pt x="3944" y="9751"/>
                    <a:pt x="3944" y="9715"/>
                  </a:cubicBezTo>
                  <a:cubicBezTo>
                    <a:pt x="3944" y="9697"/>
                    <a:pt x="3908" y="9671"/>
                    <a:pt x="3891" y="9653"/>
                  </a:cubicBezTo>
                  <a:cubicBezTo>
                    <a:pt x="3877" y="9640"/>
                    <a:pt x="3863" y="9636"/>
                    <a:pt x="3849" y="9636"/>
                  </a:cubicBezTo>
                  <a:cubicBezTo>
                    <a:pt x="3833" y="9636"/>
                    <a:pt x="3818" y="9640"/>
                    <a:pt x="3804" y="9640"/>
                  </a:cubicBezTo>
                  <a:cubicBezTo>
                    <a:pt x="3797" y="9640"/>
                    <a:pt x="3790" y="9639"/>
                    <a:pt x="3784" y="9635"/>
                  </a:cubicBezTo>
                  <a:close/>
                  <a:moveTo>
                    <a:pt x="5061" y="9646"/>
                  </a:moveTo>
                  <a:cubicBezTo>
                    <a:pt x="5041" y="9646"/>
                    <a:pt x="5020" y="9652"/>
                    <a:pt x="4997" y="9662"/>
                  </a:cubicBezTo>
                  <a:cubicBezTo>
                    <a:pt x="4908" y="9697"/>
                    <a:pt x="4890" y="9760"/>
                    <a:pt x="4916" y="9840"/>
                  </a:cubicBezTo>
                  <a:cubicBezTo>
                    <a:pt x="4942" y="9897"/>
                    <a:pt x="4980" y="9927"/>
                    <a:pt x="5029" y="9927"/>
                  </a:cubicBezTo>
                  <a:cubicBezTo>
                    <a:pt x="5050" y="9927"/>
                    <a:pt x="5071" y="9922"/>
                    <a:pt x="5095" y="9912"/>
                  </a:cubicBezTo>
                  <a:cubicBezTo>
                    <a:pt x="5184" y="9885"/>
                    <a:pt x="5202" y="9822"/>
                    <a:pt x="5175" y="9742"/>
                  </a:cubicBezTo>
                  <a:cubicBezTo>
                    <a:pt x="5150" y="9678"/>
                    <a:pt x="5111" y="9646"/>
                    <a:pt x="5061" y="9646"/>
                  </a:cubicBezTo>
                  <a:close/>
                  <a:moveTo>
                    <a:pt x="13137" y="9518"/>
                  </a:moveTo>
                  <a:cubicBezTo>
                    <a:pt x="13097" y="9518"/>
                    <a:pt x="13054" y="9523"/>
                    <a:pt x="13044" y="9528"/>
                  </a:cubicBezTo>
                  <a:cubicBezTo>
                    <a:pt x="12990" y="9555"/>
                    <a:pt x="12954" y="9599"/>
                    <a:pt x="12937" y="9644"/>
                  </a:cubicBezTo>
                  <a:cubicBezTo>
                    <a:pt x="12919" y="9689"/>
                    <a:pt x="12910" y="9751"/>
                    <a:pt x="12928" y="9796"/>
                  </a:cubicBezTo>
                  <a:cubicBezTo>
                    <a:pt x="12945" y="9831"/>
                    <a:pt x="13026" y="9912"/>
                    <a:pt x="13052" y="9920"/>
                  </a:cubicBezTo>
                  <a:cubicBezTo>
                    <a:pt x="13066" y="9925"/>
                    <a:pt x="13102" y="9927"/>
                    <a:pt x="13136" y="9927"/>
                  </a:cubicBezTo>
                  <a:cubicBezTo>
                    <a:pt x="13171" y="9927"/>
                    <a:pt x="13204" y="9925"/>
                    <a:pt x="13213" y="9920"/>
                  </a:cubicBezTo>
                  <a:cubicBezTo>
                    <a:pt x="13267" y="9894"/>
                    <a:pt x="13302" y="9849"/>
                    <a:pt x="13320" y="9804"/>
                  </a:cubicBezTo>
                  <a:cubicBezTo>
                    <a:pt x="13338" y="9751"/>
                    <a:pt x="13347" y="9697"/>
                    <a:pt x="13329" y="9644"/>
                  </a:cubicBezTo>
                  <a:cubicBezTo>
                    <a:pt x="13302" y="9590"/>
                    <a:pt x="13249" y="9555"/>
                    <a:pt x="13204" y="9528"/>
                  </a:cubicBezTo>
                  <a:cubicBezTo>
                    <a:pt x="13193" y="9520"/>
                    <a:pt x="13166" y="9518"/>
                    <a:pt x="13137" y="9518"/>
                  </a:cubicBezTo>
                  <a:close/>
                  <a:moveTo>
                    <a:pt x="13454" y="9840"/>
                  </a:moveTo>
                  <a:cubicBezTo>
                    <a:pt x="13409" y="9867"/>
                    <a:pt x="13400" y="9894"/>
                    <a:pt x="13409" y="9947"/>
                  </a:cubicBezTo>
                  <a:cubicBezTo>
                    <a:pt x="13418" y="9912"/>
                    <a:pt x="13436" y="9876"/>
                    <a:pt x="13454" y="9840"/>
                  </a:cubicBezTo>
                  <a:close/>
                  <a:moveTo>
                    <a:pt x="13400" y="9947"/>
                  </a:moveTo>
                  <a:cubicBezTo>
                    <a:pt x="13400" y="9947"/>
                    <a:pt x="13400" y="9956"/>
                    <a:pt x="13400" y="9965"/>
                  </a:cubicBezTo>
                  <a:cubicBezTo>
                    <a:pt x="13409" y="9956"/>
                    <a:pt x="13409" y="9956"/>
                    <a:pt x="13409" y="9947"/>
                  </a:cubicBezTo>
                  <a:close/>
                  <a:moveTo>
                    <a:pt x="6293" y="9678"/>
                  </a:moveTo>
                  <a:cubicBezTo>
                    <a:pt x="6272" y="9678"/>
                    <a:pt x="6248" y="9683"/>
                    <a:pt x="6228" y="9689"/>
                  </a:cubicBezTo>
                  <a:cubicBezTo>
                    <a:pt x="6174" y="9689"/>
                    <a:pt x="6157" y="9733"/>
                    <a:pt x="6130" y="9769"/>
                  </a:cubicBezTo>
                  <a:cubicBezTo>
                    <a:pt x="6121" y="9796"/>
                    <a:pt x="6121" y="9840"/>
                    <a:pt x="6130" y="9885"/>
                  </a:cubicBezTo>
                  <a:cubicBezTo>
                    <a:pt x="6139" y="9929"/>
                    <a:pt x="6183" y="9947"/>
                    <a:pt x="6219" y="9974"/>
                  </a:cubicBezTo>
                  <a:cubicBezTo>
                    <a:pt x="6229" y="9981"/>
                    <a:pt x="6241" y="9982"/>
                    <a:pt x="6255" y="9982"/>
                  </a:cubicBezTo>
                  <a:cubicBezTo>
                    <a:pt x="6270" y="9982"/>
                    <a:pt x="6287" y="9980"/>
                    <a:pt x="6305" y="9980"/>
                  </a:cubicBezTo>
                  <a:cubicBezTo>
                    <a:pt x="6315" y="9980"/>
                    <a:pt x="6325" y="9981"/>
                    <a:pt x="6335" y="9983"/>
                  </a:cubicBezTo>
                  <a:cubicBezTo>
                    <a:pt x="6362" y="9947"/>
                    <a:pt x="6397" y="9929"/>
                    <a:pt x="6415" y="9894"/>
                  </a:cubicBezTo>
                  <a:cubicBezTo>
                    <a:pt x="6424" y="9858"/>
                    <a:pt x="6433" y="9813"/>
                    <a:pt x="6415" y="9769"/>
                  </a:cubicBezTo>
                  <a:cubicBezTo>
                    <a:pt x="6406" y="9733"/>
                    <a:pt x="6371" y="9715"/>
                    <a:pt x="6335" y="9689"/>
                  </a:cubicBezTo>
                  <a:cubicBezTo>
                    <a:pt x="6324" y="9681"/>
                    <a:pt x="6309" y="9678"/>
                    <a:pt x="6293" y="9678"/>
                  </a:cubicBezTo>
                  <a:close/>
                  <a:moveTo>
                    <a:pt x="656" y="9854"/>
                  </a:moveTo>
                  <a:cubicBezTo>
                    <a:pt x="641" y="9854"/>
                    <a:pt x="625" y="9858"/>
                    <a:pt x="617" y="9867"/>
                  </a:cubicBezTo>
                  <a:cubicBezTo>
                    <a:pt x="599" y="9876"/>
                    <a:pt x="617" y="9894"/>
                    <a:pt x="617" y="9903"/>
                  </a:cubicBezTo>
                  <a:cubicBezTo>
                    <a:pt x="625" y="9920"/>
                    <a:pt x="625" y="9929"/>
                    <a:pt x="634" y="9938"/>
                  </a:cubicBezTo>
                  <a:cubicBezTo>
                    <a:pt x="643" y="9956"/>
                    <a:pt x="652" y="9974"/>
                    <a:pt x="652" y="9992"/>
                  </a:cubicBezTo>
                  <a:cubicBezTo>
                    <a:pt x="657" y="10005"/>
                    <a:pt x="663" y="10010"/>
                    <a:pt x="671" y="10010"/>
                  </a:cubicBezTo>
                  <a:cubicBezTo>
                    <a:pt x="679" y="10010"/>
                    <a:pt x="688" y="10005"/>
                    <a:pt x="697" y="10001"/>
                  </a:cubicBezTo>
                  <a:cubicBezTo>
                    <a:pt x="706" y="9992"/>
                    <a:pt x="724" y="9974"/>
                    <a:pt x="724" y="9956"/>
                  </a:cubicBezTo>
                  <a:cubicBezTo>
                    <a:pt x="715" y="9929"/>
                    <a:pt x="706" y="9894"/>
                    <a:pt x="688" y="9867"/>
                  </a:cubicBezTo>
                  <a:cubicBezTo>
                    <a:pt x="683" y="9858"/>
                    <a:pt x="670" y="9854"/>
                    <a:pt x="656" y="9854"/>
                  </a:cubicBezTo>
                  <a:close/>
                  <a:moveTo>
                    <a:pt x="7496" y="9693"/>
                  </a:moveTo>
                  <a:cubicBezTo>
                    <a:pt x="7477" y="9693"/>
                    <a:pt x="7459" y="9697"/>
                    <a:pt x="7441" y="9706"/>
                  </a:cubicBezTo>
                  <a:cubicBezTo>
                    <a:pt x="7397" y="9724"/>
                    <a:pt x="7370" y="9751"/>
                    <a:pt x="7352" y="9796"/>
                  </a:cubicBezTo>
                  <a:cubicBezTo>
                    <a:pt x="7334" y="9840"/>
                    <a:pt x="7334" y="9876"/>
                    <a:pt x="7361" y="9920"/>
                  </a:cubicBezTo>
                  <a:cubicBezTo>
                    <a:pt x="7361" y="9956"/>
                    <a:pt x="7397" y="9974"/>
                    <a:pt x="7432" y="10001"/>
                  </a:cubicBezTo>
                  <a:cubicBezTo>
                    <a:pt x="7449" y="10008"/>
                    <a:pt x="7465" y="10010"/>
                    <a:pt x="7480" y="10010"/>
                  </a:cubicBezTo>
                  <a:cubicBezTo>
                    <a:pt x="7505" y="10010"/>
                    <a:pt x="7530" y="10003"/>
                    <a:pt x="7557" y="9992"/>
                  </a:cubicBezTo>
                  <a:cubicBezTo>
                    <a:pt x="7602" y="9983"/>
                    <a:pt x="7628" y="9956"/>
                    <a:pt x="7646" y="9912"/>
                  </a:cubicBezTo>
                  <a:cubicBezTo>
                    <a:pt x="7664" y="9876"/>
                    <a:pt x="7664" y="9840"/>
                    <a:pt x="7646" y="9796"/>
                  </a:cubicBezTo>
                  <a:cubicBezTo>
                    <a:pt x="7620" y="9751"/>
                    <a:pt x="7602" y="9724"/>
                    <a:pt x="7557" y="9706"/>
                  </a:cubicBezTo>
                  <a:cubicBezTo>
                    <a:pt x="7535" y="9697"/>
                    <a:pt x="7515" y="9693"/>
                    <a:pt x="7496" y="9693"/>
                  </a:cubicBezTo>
                  <a:close/>
                  <a:moveTo>
                    <a:pt x="8718" y="9703"/>
                  </a:moveTo>
                  <a:cubicBezTo>
                    <a:pt x="8697" y="9703"/>
                    <a:pt x="8675" y="9707"/>
                    <a:pt x="8654" y="9715"/>
                  </a:cubicBezTo>
                  <a:cubicBezTo>
                    <a:pt x="8574" y="9751"/>
                    <a:pt x="8521" y="9849"/>
                    <a:pt x="8556" y="9938"/>
                  </a:cubicBezTo>
                  <a:cubicBezTo>
                    <a:pt x="8584" y="10007"/>
                    <a:pt x="8648" y="10049"/>
                    <a:pt x="8716" y="10049"/>
                  </a:cubicBezTo>
                  <a:cubicBezTo>
                    <a:pt x="8737" y="10049"/>
                    <a:pt x="8758" y="10045"/>
                    <a:pt x="8779" y="10036"/>
                  </a:cubicBezTo>
                  <a:cubicBezTo>
                    <a:pt x="8869" y="10001"/>
                    <a:pt x="8913" y="9903"/>
                    <a:pt x="8877" y="9813"/>
                  </a:cubicBezTo>
                  <a:cubicBezTo>
                    <a:pt x="8850" y="9745"/>
                    <a:pt x="8786" y="9703"/>
                    <a:pt x="8718" y="9703"/>
                  </a:cubicBezTo>
                  <a:close/>
                  <a:moveTo>
                    <a:pt x="9958" y="9718"/>
                  </a:moveTo>
                  <a:cubicBezTo>
                    <a:pt x="9934" y="9718"/>
                    <a:pt x="9907" y="9723"/>
                    <a:pt x="9877" y="9733"/>
                  </a:cubicBezTo>
                  <a:cubicBezTo>
                    <a:pt x="9761" y="9778"/>
                    <a:pt x="9734" y="9858"/>
                    <a:pt x="9778" y="9965"/>
                  </a:cubicBezTo>
                  <a:cubicBezTo>
                    <a:pt x="9809" y="10039"/>
                    <a:pt x="9853" y="10079"/>
                    <a:pt x="9915" y="10079"/>
                  </a:cubicBezTo>
                  <a:cubicBezTo>
                    <a:pt x="9943" y="10079"/>
                    <a:pt x="9975" y="10071"/>
                    <a:pt x="10010" y="10054"/>
                  </a:cubicBezTo>
                  <a:cubicBezTo>
                    <a:pt x="10117" y="10010"/>
                    <a:pt x="10144" y="9938"/>
                    <a:pt x="10100" y="9822"/>
                  </a:cubicBezTo>
                  <a:cubicBezTo>
                    <a:pt x="10068" y="9752"/>
                    <a:pt x="10022" y="9718"/>
                    <a:pt x="9958" y="9718"/>
                  </a:cubicBezTo>
                  <a:close/>
                  <a:moveTo>
                    <a:pt x="1879" y="9882"/>
                  </a:moveTo>
                  <a:cubicBezTo>
                    <a:pt x="1865" y="9882"/>
                    <a:pt x="1849" y="9886"/>
                    <a:pt x="1830" y="9894"/>
                  </a:cubicBezTo>
                  <a:cubicBezTo>
                    <a:pt x="1758" y="9920"/>
                    <a:pt x="1750" y="9956"/>
                    <a:pt x="1776" y="10028"/>
                  </a:cubicBezTo>
                  <a:cubicBezTo>
                    <a:pt x="1795" y="10064"/>
                    <a:pt x="1817" y="10084"/>
                    <a:pt x="1850" y="10084"/>
                  </a:cubicBezTo>
                  <a:cubicBezTo>
                    <a:pt x="1865" y="10084"/>
                    <a:pt x="1882" y="10080"/>
                    <a:pt x="1901" y="10072"/>
                  </a:cubicBezTo>
                  <a:cubicBezTo>
                    <a:pt x="1964" y="10045"/>
                    <a:pt x="1981" y="10010"/>
                    <a:pt x="1955" y="9947"/>
                  </a:cubicBezTo>
                  <a:cubicBezTo>
                    <a:pt x="1936" y="9904"/>
                    <a:pt x="1913" y="9882"/>
                    <a:pt x="1879" y="9882"/>
                  </a:cubicBezTo>
                  <a:close/>
                  <a:moveTo>
                    <a:pt x="11150" y="9731"/>
                  </a:moveTo>
                  <a:cubicBezTo>
                    <a:pt x="11129" y="9731"/>
                    <a:pt x="11109" y="9734"/>
                    <a:pt x="11090" y="9742"/>
                  </a:cubicBezTo>
                  <a:cubicBezTo>
                    <a:pt x="11010" y="9778"/>
                    <a:pt x="10947" y="9903"/>
                    <a:pt x="10983" y="9983"/>
                  </a:cubicBezTo>
                  <a:cubicBezTo>
                    <a:pt x="11011" y="10060"/>
                    <a:pt x="11095" y="10110"/>
                    <a:pt x="11172" y="10110"/>
                  </a:cubicBezTo>
                  <a:cubicBezTo>
                    <a:pt x="11193" y="10110"/>
                    <a:pt x="11214" y="10106"/>
                    <a:pt x="11233" y="10099"/>
                  </a:cubicBezTo>
                  <a:cubicBezTo>
                    <a:pt x="11322" y="10063"/>
                    <a:pt x="11375" y="9938"/>
                    <a:pt x="11349" y="9858"/>
                  </a:cubicBezTo>
                  <a:cubicBezTo>
                    <a:pt x="11313" y="9781"/>
                    <a:pt x="11228" y="9731"/>
                    <a:pt x="11150" y="9731"/>
                  </a:cubicBezTo>
                  <a:close/>
                  <a:moveTo>
                    <a:pt x="3083" y="9887"/>
                  </a:moveTo>
                  <a:cubicBezTo>
                    <a:pt x="3069" y="9887"/>
                    <a:pt x="3056" y="9889"/>
                    <a:pt x="3043" y="9894"/>
                  </a:cubicBezTo>
                  <a:cubicBezTo>
                    <a:pt x="2972" y="9929"/>
                    <a:pt x="2963" y="9992"/>
                    <a:pt x="2981" y="10045"/>
                  </a:cubicBezTo>
                  <a:cubicBezTo>
                    <a:pt x="3001" y="10100"/>
                    <a:pt x="3048" y="10123"/>
                    <a:pt x="3088" y="10123"/>
                  </a:cubicBezTo>
                  <a:cubicBezTo>
                    <a:pt x="3101" y="10123"/>
                    <a:pt x="3113" y="10121"/>
                    <a:pt x="3123" y="10117"/>
                  </a:cubicBezTo>
                  <a:cubicBezTo>
                    <a:pt x="3195" y="10081"/>
                    <a:pt x="3213" y="10019"/>
                    <a:pt x="3195" y="9965"/>
                  </a:cubicBezTo>
                  <a:cubicBezTo>
                    <a:pt x="3174" y="9911"/>
                    <a:pt x="3128" y="9887"/>
                    <a:pt x="3083" y="9887"/>
                  </a:cubicBezTo>
                  <a:close/>
                  <a:moveTo>
                    <a:pt x="12400" y="9746"/>
                  </a:moveTo>
                  <a:cubicBezTo>
                    <a:pt x="12372" y="9746"/>
                    <a:pt x="12342" y="9754"/>
                    <a:pt x="12312" y="9769"/>
                  </a:cubicBezTo>
                  <a:cubicBezTo>
                    <a:pt x="12196" y="9813"/>
                    <a:pt x="12160" y="9903"/>
                    <a:pt x="12205" y="10019"/>
                  </a:cubicBezTo>
                  <a:cubicBezTo>
                    <a:pt x="12238" y="10098"/>
                    <a:pt x="12300" y="10143"/>
                    <a:pt x="12374" y="10143"/>
                  </a:cubicBezTo>
                  <a:cubicBezTo>
                    <a:pt x="12400" y="10143"/>
                    <a:pt x="12427" y="10137"/>
                    <a:pt x="12455" y="10126"/>
                  </a:cubicBezTo>
                  <a:cubicBezTo>
                    <a:pt x="12571" y="10081"/>
                    <a:pt x="12606" y="9983"/>
                    <a:pt x="12562" y="9876"/>
                  </a:cubicBezTo>
                  <a:cubicBezTo>
                    <a:pt x="12530" y="9793"/>
                    <a:pt x="12470" y="9746"/>
                    <a:pt x="12400" y="9746"/>
                  </a:cubicBezTo>
                  <a:close/>
                  <a:moveTo>
                    <a:pt x="4298" y="9894"/>
                  </a:moveTo>
                  <a:cubicBezTo>
                    <a:pt x="4283" y="9894"/>
                    <a:pt x="4269" y="9896"/>
                    <a:pt x="4256" y="9903"/>
                  </a:cubicBezTo>
                  <a:cubicBezTo>
                    <a:pt x="4185" y="9929"/>
                    <a:pt x="4158" y="10036"/>
                    <a:pt x="4185" y="10081"/>
                  </a:cubicBezTo>
                  <a:cubicBezTo>
                    <a:pt x="4206" y="10129"/>
                    <a:pt x="4263" y="10161"/>
                    <a:pt x="4317" y="10161"/>
                  </a:cubicBezTo>
                  <a:cubicBezTo>
                    <a:pt x="4333" y="10161"/>
                    <a:pt x="4349" y="10159"/>
                    <a:pt x="4363" y="10152"/>
                  </a:cubicBezTo>
                  <a:cubicBezTo>
                    <a:pt x="4426" y="10126"/>
                    <a:pt x="4462" y="10028"/>
                    <a:pt x="4426" y="9974"/>
                  </a:cubicBezTo>
                  <a:cubicBezTo>
                    <a:pt x="4405" y="9926"/>
                    <a:pt x="4347" y="9894"/>
                    <a:pt x="4298" y="9894"/>
                  </a:cubicBezTo>
                  <a:close/>
                  <a:moveTo>
                    <a:pt x="5544" y="9914"/>
                  </a:moveTo>
                  <a:cubicBezTo>
                    <a:pt x="5524" y="9914"/>
                    <a:pt x="5502" y="9919"/>
                    <a:pt x="5479" y="9929"/>
                  </a:cubicBezTo>
                  <a:cubicBezTo>
                    <a:pt x="5398" y="9956"/>
                    <a:pt x="5371" y="10019"/>
                    <a:pt x="5407" y="10099"/>
                  </a:cubicBezTo>
                  <a:cubicBezTo>
                    <a:pt x="5426" y="10163"/>
                    <a:pt x="5464" y="10194"/>
                    <a:pt x="5513" y="10194"/>
                  </a:cubicBezTo>
                  <a:cubicBezTo>
                    <a:pt x="5532" y="10194"/>
                    <a:pt x="5554" y="10189"/>
                    <a:pt x="5577" y="10179"/>
                  </a:cubicBezTo>
                  <a:cubicBezTo>
                    <a:pt x="5666" y="10143"/>
                    <a:pt x="5693" y="10081"/>
                    <a:pt x="5657" y="10001"/>
                  </a:cubicBezTo>
                  <a:cubicBezTo>
                    <a:pt x="5632" y="9944"/>
                    <a:pt x="5593" y="9914"/>
                    <a:pt x="5544" y="9914"/>
                  </a:cubicBezTo>
                  <a:close/>
                  <a:moveTo>
                    <a:pt x="6743" y="9917"/>
                  </a:moveTo>
                  <a:cubicBezTo>
                    <a:pt x="6725" y="9917"/>
                    <a:pt x="6707" y="9921"/>
                    <a:pt x="6692" y="9929"/>
                  </a:cubicBezTo>
                  <a:cubicBezTo>
                    <a:pt x="6611" y="9974"/>
                    <a:pt x="6576" y="10045"/>
                    <a:pt x="6611" y="10135"/>
                  </a:cubicBezTo>
                  <a:cubicBezTo>
                    <a:pt x="6637" y="10198"/>
                    <a:pt x="6685" y="10230"/>
                    <a:pt x="6743" y="10230"/>
                  </a:cubicBezTo>
                  <a:cubicBezTo>
                    <a:pt x="6766" y="10230"/>
                    <a:pt x="6791" y="10225"/>
                    <a:pt x="6817" y="10215"/>
                  </a:cubicBezTo>
                  <a:cubicBezTo>
                    <a:pt x="6897" y="10179"/>
                    <a:pt x="6924" y="10099"/>
                    <a:pt x="6888" y="10010"/>
                  </a:cubicBezTo>
                  <a:cubicBezTo>
                    <a:pt x="6868" y="9956"/>
                    <a:pt x="6801" y="9917"/>
                    <a:pt x="6743" y="9917"/>
                  </a:cubicBezTo>
                  <a:close/>
                  <a:moveTo>
                    <a:pt x="7961" y="9929"/>
                  </a:moveTo>
                  <a:cubicBezTo>
                    <a:pt x="7944" y="9929"/>
                    <a:pt x="7928" y="9931"/>
                    <a:pt x="7914" y="9938"/>
                  </a:cubicBezTo>
                  <a:cubicBezTo>
                    <a:pt x="7869" y="9956"/>
                    <a:pt x="7834" y="9992"/>
                    <a:pt x="7816" y="10028"/>
                  </a:cubicBezTo>
                  <a:cubicBezTo>
                    <a:pt x="7798" y="10072"/>
                    <a:pt x="7807" y="10117"/>
                    <a:pt x="7807" y="10161"/>
                  </a:cubicBezTo>
                  <a:cubicBezTo>
                    <a:pt x="7843" y="10197"/>
                    <a:pt x="7869" y="10233"/>
                    <a:pt x="7905" y="10251"/>
                  </a:cubicBezTo>
                  <a:cubicBezTo>
                    <a:pt x="7927" y="10259"/>
                    <a:pt x="7952" y="10264"/>
                    <a:pt x="7975" y="10264"/>
                  </a:cubicBezTo>
                  <a:cubicBezTo>
                    <a:pt x="7999" y="10264"/>
                    <a:pt x="8021" y="10259"/>
                    <a:pt x="8039" y="10251"/>
                  </a:cubicBezTo>
                  <a:cubicBezTo>
                    <a:pt x="8075" y="10242"/>
                    <a:pt x="8110" y="10197"/>
                    <a:pt x="8128" y="10161"/>
                  </a:cubicBezTo>
                  <a:cubicBezTo>
                    <a:pt x="8146" y="10126"/>
                    <a:pt x="8146" y="10072"/>
                    <a:pt x="8128" y="10036"/>
                  </a:cubicBezTo>
                  <a:cubicBezTo>
                    <a:pt x="8119" y="10001"/>
                    <a:pt x="8075" y="9956"/>
                    <a:pt x="8039" y="9947"/>
                  </a:cubicBezTo>
                  <a:cubicBezTo>
                    <a:pt x="8017" y="9936"/>
                    <a:pt x="7988" y="9929"/>
                    <a:pt x="7961" y="9929"/>
                  </a:cubicBezTo>
                  <a:close/>
                  <a:moveTo>
                    <a:pt x="1139" y="10116"/>
                  </a:moveTo>
                  <a:cubicBezTo>
                    <a:pt x="1129" y="10116"/>
                    <a:pt x="1116" y="10120"/>
                    <a:pt x="1098" y="10126"/>
                  </a:cubicBezTo>
                  <a:cubicBezTo>
                    <a:pt x="1027" y="10152"/>
                    <a:pt x="1018" y="10170"/>
                    <a:pt x="1045" y="10224"/>
                  </a:cubicBezTo>
                  <a:cubicBezTo>
                    <a:pt x="1063" y="10271"/>
                    <a:pt x="1073" y="10291"/>
                    <a:pt x="1096" y="10291"/>
                  </a:cubicBezTo>
                  <a:cubicBezTo>
                    <a:pt x="1107" y="10291"/>
                    <a:pt x="1122" y="10286"/>
                    <a:pt x="1143" y="10277"/>
                  </a:cubicBezTo>
                  <a:cubicBezTo>
                    <a:pt x="1214" y="10251"/>
                    <a:pt x="1214" y="10242"/>
                    <a:pt x="1187" y="10179"/>
                  </a:cubicBezTo>
                  <a:cubicBezTo>
                    <a:pt x="1170" y="10132"/>
                    <a:pt x="1160" y="10116"/>
                    <a:pt x="1139" y="10116"/>
                  </a:cubicBezTo>
                  <a:close/>
                  <a:moveTo>
                    <a:pt x="9197" y="9962"/>
                  </a:moveTo>
                  <a:cubicBezTo>
                    <a:pt x="9176" y="9962"/>
                    <a:pt x="9155" y="9965"/>
                    <a:pt x="9136" y="9974"/>
                  </a:cubicBezTo>
                  <a:cubicBezTo>
                    <a:pt x="9047" y="10010"/>
                    <a:pt x="9002" y="10117"/>
                    <a:pt x="9038" y="10206"/>
                  </a:cubicBezTo>
                  <a:cubicBezTo>
                    <a:pt x="9071" y="10272"/>
                    <a:pt x="9134" y="10309"/>
                    <a:pt x="9200" y="10309"/>
                  </a:cubicBezTo>
                  <a:cubicBezTo>
                    <a:pt x="9223" y="10309"/>
                    <a:pt x="9247" y="10304"/>
                    <a:pt x="9270" y="10295"/>
                  </a:cubicBezTo>
                  <a:cubicBezTo>
                    <a:pt x="9359" y="10259"/>
                    <a:pt x="9395" y="10152"/>
                    <a:pt x="9359" y="10063"/>
                  </a:cubicBezTo>
                  <a:cubicBezTo>
                    <a:pt x="9332" y="10002"/>
                    <a:pt x="9263" y="9962"/>
                    <a:pt x="9197" y="9962"/>
                  </a:cubicBezTo>
                  <a:close/>
                  <a:moveTo>
                    <a:pt x="2375" y="10117"/>
                  </a:moveTo>
                  <a:cubicBezTo>
                    <a:pt x="2359" y="10117"/>
                    <a:pt x="2341" y="10123"/>
                    <a:pt x="2320" y="10135"/>
                  </a:cubicBezTo>
                  <a:cubicBezTo>
                    <a:pt x="2258" y="10152"/>
                    <a:pt x="2240" y="10188"/>
                    <a:pt x="2267" y="10259"/>
                  </a:cubicBezTo>
                  <a:cubicBezTo>
                    <a:pt x="2286" y="10304"/>
                    <a:pt x="2309" y="10321"/>
                    <a:pt x="2344" y="10321"/>
                  </a:cubicBezTo>
                  <a:cubicBezTo>
                    <a:pt x="2358" y="10321"/>
                    <a:pt x="2374" y="10318"/>
                    <a:pt x="2392" y="10313"/>
                  </a:cubicBezTo>
                  <a:cubicBezTo>
                    <a:pt x="2454" y="10286"/>
                    <a:pt x="2472" y="10251"/>
                    <a:pt x="2445" y="10188"/>
                  </a:cubicBezTo>
                  <a:cubicBezTo>
                    <a:pt x="2428" y="10141"/>
                    <a:pt x="2406" y="10117"/>
                    <a:pt x="2375" y="10117"/>
                  </a:cubicBezTo>
                  <a:close/>
                  <a:moveTo>
                    <a:pt x="10444" y="9966"/>
                  </a:moveTo>
                  <a:cubicBezTo>
                    <a:pt x="10420" y="9966"/>
                    <a:pt x="10396" y="9970"/>
                    <a:pt x="10376" y="9974"/>
                  </a:cubicBezTo>
                  <a:cubicBezTo>
                    <a:pt x="10340" y="9983"/>
                    <a:pt x="10305" y="10036"/>
                    <a:pt x="10278" y="10063"/>
                  </a:cubicBezTo>
                  <a:cubicBezTo>
                    <a:pt x="10242" y="10108"/>
                    <a:pt x="10278" y="10170"/>
                    <a:pt x="10260" y="10215"/>
                  </a:cubicBezTo>
                  <a:cubicBezTo>
                    <a:pt x="10287" y="10251"/>
                    <a:pt x="10314" y="10286"/>
                    <a:pt x="10349" y="10313"/>
                  </a:cubicBezTo>
                  <a:cubicBezTo>
                    <a:pt x="10376" y="10331"/>
                    <a:pt x="10403" y="10335"/>
                    <a:pt x="10431" y="10335"/>
                  </a:cubicBezTo>
                  <a:cubicBezTo>
                    <a:pt x="10459" y="10335"/>
                    <a:pt x="10488" y="10331"/>
                    <a:pt x="10519" y="10331"/>
                  </a:cubicBezTo>
                  <a:cubicBezTo>
                    <a:pt x="10546" y="10304"/>
                    <a:pt x="10581" y="10277"/>
                    <a:pt x="10608" y="10242"/>
                  </a:cubicBezTo>
                  <a:cubicBezTo>
                    <a:pt x="10644" y="10197"/>
                    <a:pt x="10608" y="10135"/>
                    <a:pt x="10626" y="10090"/>
                  </a:cubicBezTo>
                  <a:cubicBezTo>
                    <a:pt x="10590" y="10054"/>
                    <a:pt x="10564" y="10019"/>
                    <a:pt x="10528" y="9992"/>
                  </a:cubicBezTo>
                  <a:cubicBezTo>
                    <a:pt x="10503" y="9972"/>
                    <a:pt x="10473" y="9966"/>
                    <a:pt x="10444" y="9966"/>
                  </a:cubicBezTo>
                  <a:close/>
                  <a:moveTo>
                    <a:pt x="13213" y="10313"/>
                  </a:moveTo>
                  <a:cubicBezTo>
                    <a:pt x="13213" y="10322"/>
                    <a:pt x="13213" y="10322"/>
                    <a:pt x="13213" y="10331"/>
                  </a:cubicBezTo>
                  <a:cubicBezTo>
                    <a:pt x="13213" y="10331"/>
                    <a:pt x="13213" y="10331"/>
                    <a:pt x="13213" y="10340"/>
                  </a:cubicBezTo>
                  <a:cubicBezTo>
                    <a:pt x="13213" y="10331"/>
                    <a:pt x="13222" y="10331"/>
                    <a:pt x="13222" y="10322"/>
                  </a:cubicBezTo>
                  <a:cubicBezTo>
                    <a:pt x="13222" y="10322"/>
                    <a:pt x="13222" y="10322"/>
                    <a:pt x="13213" y="10313"/>
                  </a:cubicBezTo>
                  <a:close/>
                  <a:moveTo>
                    <a:pt x="3586" y="10124"/>
                  </a:moveTo>
                  <a:cubicBezTo>
                    <a:pt x="3570" y="10124"/>
                    <a:pt x="3552" y="10128"/>
                    <a:pt x="3534" y="10135"/>
                  </a:cubicBezTo>
                  <a:cubicBezTo>
                    <a:pt x="3471" y="10161"/>
                    <a:pt x="3445" y="10224"/>
                    <a:pt x="3471" y="10286"/>
                  </a:cubicBezTo>
                  <a:cubicBezTo>
                    <a:pt x="3491" y="10332"/>
                    <a:pt x="3530" y="10359"/>
                    <a:pt x="3575" y="10359"/>
                  </a:cubicBezTo>
                  <a:cubicBezTo>
                    <a:pt x="3590" y="10359"/>
                    <a:pt x="3607" y="10356"/>
                    <a:pt x="3623" y="10349"/>
                  </a:cubicBezTo>
                  <a:cubicBezTo>
                    <a:pt x="3685" y="10322"/>
                    <a:pt x="3712" y="10259"/>
                    <a:pt x="3685" y="10197"/>
                  </a:cubicBezTo>
                  <a:cubicBezTo>
                    <a:pt x="3666" y="10151"/>
                    <a:pt x="3631" y="10124"/>
                    <a:pt x="3586" y="10124"/>
                  </a:cubicBezTo>
                  <a:close/>
                  <a:moveTo>
                    <a:pt x="11669" y="9980"/>
                  </a:moveTo>
                  <a:cubicBezTo>
                    <a:pt x="11647" y="9980"/>
                    <a:pt x="11623" y="9984"/>
                    <a:pt x="11598" y="9992"/>
                  </a:cubicBezTo>
                  <a:cubicBezTo>
                    <a:pt x="11491" y="10028"/>
                    <a:pt x="11447" y="10143"/>
                    <a:pt x="11482" y="10242"/>
                  </a:cubicBezTo>
                  <a:cubicBezTo>
                    <a:pt x="11510" y="10324"/>
                    <a:pt x="11585" y="10370"/>
                    <a:pt x="11663" y="10370"/>
                  </a:cubicBezTo>
                  <a:cubicBezTo>
                    <a:pt x="11686" y="10370"/>
                    <a:pt x="11710" y="10366"/>
                    <a:pt x="11732" y="10358"/>
                  </a:cubicBezTo>
                  <a:cubicBezTo>
                    <a:pt x="11839" y="10313"/>
                    <a:pt x="11884" y="10197"/>
                    <a:pt x="11839" y="10099"/>
                  </a:cubicBezTo>
                  <a:cubicBezTo>
                    <a:pt x="11805" y="10023"/>
                    <a:pt x="11744" y="9980"/>
                    <a:pt x="11669" y="9980"/>
                  </a:cubicBezTo>
                  <a:close/>
                  <a:moveTo>
                    <a:pt x="12893" y="10001"/>
                  </a:moveTo>
                  <a:cubicBezTo>
                    <a:pt x="12867" y="10001"/>
                    <a:pt x="12839" y="10007"/>
                    <a:pt x="12812" y="10019"/>
                  </a:cubicBezTo>
                  <a:cubicBezTo>
                    <a:pt x="12705" y="10063"/>
                    <a:pt x="12660" y="10161"/>
                    <a:pt x="12705" y="10268"/>
                  </a:cubicBezTo>
                  <a:cubicBezTo>
                    <a:pt x="12737" y="10352"/>
                    <a:pt x="12797" y="10394"/>
                    <a:pt x="12872" y="10394"/>
                  </a:cubicBezTo>
                  <a:cubicBezTo>
                    <a:pt x="12900" y="10394"/>
                    <a:pt x="12931" y="10388"/>
                    <a:pt x="12963" y="10375"/>
                  </a:cubicBezTo>
                  <a:cubicBezTo>
                    <a:pt x="13070" y="10331"/>
                    <a:pt x="13106" y="10233"/>
                    <a:pt x="13061" y="10126"/>
                  </a:cubicBezTo>
                  <a:cubicBezTo>
                    <a:pt x="13028" y="10046"/>
                    <a:pt x="12966" y="10001"/>
                    <a:pt x="12893" y="10001"/>
                  </a:cubicBezTo>
                  <a:close/>
                  <a:moveTo>
                    <a:pt x="13204" y="10358"/>
                  </a:moveTo>
                  <a:cubicBezTo>
                    <a:pt x="13168" y="10367"/>
                    <a:pt x="13160" y="10384"/>
                    <a:pt x="13177" y="10411"/>
                  </a:cubicBezTo>
                  <a:cubicBezTo>
                    <a:pt x="13186" y="10393"/>
                    <a:pt x="13195" y="10375"/>
                    <a:pt x="13204" y="10358"/>
                  </a:cubicBezTo>
                  <a:close/>
                  <a:moveTo>
                    <a:pt x="4795" y="10148"/>
                  </a:moveTo>
                  <a:cubicBezTo>
                    <a:pt x="4784" y="10148"/>
                    <a:pt x="4774" y="10150"/>
                    <a:pt x="4765" y="10152"/>
                  </a:cubicBezTo>
                  <a:cubicBezTo>
                    <a:pt x="4702" y="10179"/>
                    <a:pt x="4658" y="10268"/>
                    <a:pt x="4685" y="10331"/>
                  </a:cubicBezTo>
                  <a:cubicBezTo>
                    <a:pt x="4699" y="10382"/>
                    <a:pt x="4769" y="10416"/>
                    <a:pt x="4828" y="10416"/>
                  </a:cubicBezTo>
                  <a:cubicBezTo>
                    <a:pt x="4840" y="10416"/>
                    <a:pt x="4852" y="10414"/>
                    <a:pt x="4863" y="10411"/>
                  </a:cubicBezTo>
                  <a:cubicBezTo>
                    <a:pt x="4916" y="10384"/>
                    <a:pt x="4952" y="10295"/>
                    <a:pt x="4934" y="10242"/>
                  </a:cubicBezTo>
                  <a:cubicBezTo>
                    <a:pt x="4919" y="10189"/>
                    <a:pt x="4853" y="10148"/>
                    <a:pt x="4795" y="10148"/>
                  </a:cubicBezTo>
                  <a:close/>
                  <a:moveTo>
                    <a:pt x="13177" y="10411"/>
                  </a:moveTo>
                  <a:cubicBezTo>
                    <a:pt x="13168" y="10420"/>
                    <a:pt x="13168" y="10429"/>
                    <a:pt x="13168" y="10429"/>
                  </a:cubicBezTo>
                  <a:lnTo>
                    <a:pt x="13177" y="10429"/>
                  </a:lnTo>
                  <a:cubicBezTo>
                    <a:pt x="13177" y="10429"/>
                    <a:pt x="13186" y="10420"/>
                    <a:pt x="13186" y="10420"/>
                  </a:cubicBezTo>
                  <a:cubicBezTo>
                    <a:pt x="13177" y="10420"/>
                    <a:pt x="13177" y="10420"/>
                    <a:pt x="13177" y="10411"/>
                  </a:cubicBezTo>
                  <a:close/>
                  <a:moveTo>
                    <a:pt x="6012" y="10159"/>
                  </a:moveTo>
                  <a:cubicBezTo>
                    <a:pt x="5994" y="10159"/>
                    <a:pt x="5978" y="10161"/>
                    <a:pt x="5969" y="10170"/>
                  </a:cubicBezTo>
                  <a:cubicBezTo>
                    <a:pt x="5933" y="10197"/>
                    <a:pt x="5907" y="10215"/>
                    <a:pt x="5889" y="10268"/>
                  </a:cubicBezTo>
                  <a:cubicBezTo>
                    <a:pt x="5880" y="10304"/>
                    <a:pt x="5907" y="10331"/>
                    <a:pt x="5889" y="10367"/>
                  </a:cubicBezTo>
                  <a:cubicBezTo>
                    <a:pt x="5925" y="10393"/>
                    <a:pt x="5942" y="10429"/>
                    <a:pt x="5987" y="10447"/>
                  </a:cubicBezTo>
                  <a:cubicBezTo>
                    <a:pt x="5995" y="10451"/>
                    <a:pt x="6003" y="10452"/>
                    <a:pt x="6010" y="10452"/>
                  </a:cubicBezTo>
                  <a:cubicBezTo>
                    <a:pt x="6027" y="10452"/>
                    <a:pt x="6044" y="10445"/>
                    <a:pt x="6059" y="10445"/>
                  </a:cubicBezTo>
                  <a:cubicBezTo>
                    <a:pt x="6069" y="10445"/>
                    <a:pt x="6077" y="10448"/>
                    <a:pt x="6085" y="10456"/>
                  </a:cubicBezTo>
                  <a:cubicBezTo>
                    <a:pt x="6121" y="10411"/>
                    <a:pt x="6165" y="10393"/>
                    <a:pt x="6174" y="10340"/>
                  </a:cubicBezTo>
                  <a:cubicBezTo>
                    <a:pt x="6174" y="10313"/>
                    <a:pt x="6183" y="10268"/>
                    <a:pt x="6165" y="10242"/>
                  </a:cubicBezTo>
                  <a:cubicBezTo>
                    <a:pt x="6148" y="10215"/>
                    <a:pt x="6112" y="10170"/>
                    <a:pt x="6067" y="10161"/>
                  </a:cubicBezTo>
                  <a:cubicBezTo>
                    <a:pt x="6049" y="10161"/>
                    <a:pt x="6029" y="10159"/>
                    <a:pt x="6012" y="10159"/>
                  </a:cubicBezTo>
                  <a:close/>
                  <a:moveTo>
                    <a:pt x="7256" y="10170"/>
                  </a:moveTo>
                  <a:cubicBezTo>
                    <a:pt x="7238" y="10170"/>
                    <a:pt x="7220" y="10173"/>
                    <a:pt x="7200" y="10179"/>
                  </a:cubicBezTo>
                  <a:cubicBezTo>
                    <a:pt x="7120" y="10206"/>
                    <a:pt x="7075" y="10313"/>
                    <a:pt x="7102" y="10375"/>
                  </a:cubicBezTo>
                  <a:cubicBezTo>
                    <a:pt x="7116" y="10444"/>
                    <a:pt x="7187" y="10486"/>
                    <a:pt x="7252" y="10486"/>
                  </a:cubicBezTo>
                  <a:cubicBezTo>
                    <a:pt x="7271" y="10486"/>
                    <a:pt x="7291" y="10482"/>
                    <a:pt x="7307" y="10474"/>
                  </a:cubicBezTo>
                  <a:cubicBezTo>
                    <a:pt x="7388" y="10438"/>
                    <a:pt x="7432" y="10358"/>
                    <a:pt x="7397" y="10277"/>
                  </a:cubicBezTo>
                  <a:cubicBezTo>
                    <a:pt x="7369" y="10208"/>
                    <a:pt x="7319" y="10170"/>
                    <a:pt x="7256" y="10170"/>
                  </a:cubicBezTo>
                  <a:close/>
                  <a:moveTo>
                    <a:pt x="8455" y="10186"/>
                  </a:moveTo>
                  <a:cubicBezTo>
                    <a:pt x="8436" y="10186"/>
                    <a:pt x="8418" y="10189"/>
                    <a:pt x="8405" y="10197"/>
                  </a:cubicBezTo>
                  <a:cubicBezTo>
                    <a:pt x="8333" y="10224"/>
                    <a:pt x="8289" y="10349"/>
                    <a:pt x="8315" y="10420"/>
                  </a:cubicBezTo>
                  <a:cubicBezTo>
                    <a:pt x="8336" y="10476"/>
                    <a:pt x="8417" y="10521"/>
                    <a:pt x="8485" y="10521"/>
                  </a:cubicBezTo>
                  <a:cubicBezTo>
                    <a:pt x="8505" y="10521"/>
                    <a:pt x="8523" y="10517"/>
                    <a:pt x="8538" y="10509"/>
                  </a:cubicBezTo>
                  <a:cubicBezTo>
                    <a:pt x="8610" y="10482"/>
                    <a:pt x="8663" y="10349"/>
                    <a:pt x="8637" y="10277"/>
                  </a:cubicBezTo>
                  <a:cubicBezTo>
                    <a:pt x="8609" y="10229"/>
                    <a:pt x="8522" y="10186"/>
                    <a:pt x="8455" y="10186"/>
                  </a:cubicBezTo>
                  <a:close/>
                  <a:moveTo>
                    <a:pt x="1599" y="10365"/>
                  </a:moveTo>
                  <a:cubicBezTo>
                    <a:pt x="1592" y="10365"/>
                    <a:pt x="1586" y="10365"/>
                    <a:pt x="1580" y="10367"/>
                  </a:cubicBezTo>
                  <a:cubicBezTo>
                    <a:pt x="1544" y="10384"/>
                    <a:pt x="1518" y="10456"/>
                    <a:pt x="1526" y="10491"/>
                  </a:cubicBezTo>
                  <a:cubicBezTo>
                    <a:pt x="1541" y="10526"/>
                    <a:pt x="1588" y="10551"/>
                    <a:pt x="1624" y="10551"/>
                  </a:cubicBezTo>
                  <a:cubicBezTo>
                    <a:pt x="1635" y="10551"/>
                    <a:pt x="1644" y="10549"/>
                    <a:pt x="1651" y="10545"/>
                  </a:cubicBezTo>
                  <a:cubicBezTo>
                    <a:pt x="1696" y="10536"/>
                    <a:pt x="1723" y="10465"/>
                    <a:pt x="1705" y="10420"/>
                  </a:cubicBezTo>
                  <a:cubicBezTo>
                    <a:pt x="1697" y="10389"/>
                    <a:pt x="1642" y="10365"/>
                    <a:pt x="1599" y="10365"/>
                  </a:cubicBezTo>
                  <a:close/>
                  <a:moveTo>
                    <a:pt x="9700" y="10193"/>
                  </a:moveTo>
                  <a:cubicBezTo>
                    <a:pt x="9678" y="10193"/>
                    <a:pt x="9654" y="10197"/>
                    <a:pt x="9627" y="10206"/>
                  </a:cubicBezTo>
                  <a:cubicBezTo>
                    <a:pt x="9582" y="10233"/>
                    <a:pt x="9547" y="10259"/>
                    <a:pt x="9529" y="10295"/>
                  </a:cubicBezTo>
                  <a:cubicBezTo>
                    <a:pt x="9520" y="10340"/>
                    <a:pt x="9511" y="10384"/>
                    <a:pt x="9529" y="10429"/>
                  </a:cubicBezTo>
                  <a:cubicBezTo>
                    <a:pt x="9547" y="10482"/>
                    <a:pt x="9582" y="10518"/>
                    <a:pt x="9627" y="10536"/>
                  </a:cubicBezTo>
                  <a:cubicBezTo>
                    <a:pt x="9649" y="10547"/>
                    <a:pt x="9674" y="10555"/>
                    <a:pt x="9703" y="10555"/>
                  </a:cubicBezTo>
                  <a:cubicBezTo>
                    <a:pt x="9721" y="10555"/>
                    <a:pt x="9740" y="10552"/>
                    <a:pt x="9761" y="10545"/>
                  </a:cubicBezTo>
                  <a:cubicBezTo>
                    <a:pt x="9805" y="10518"/>
                    <a:pt x="9850" y="10491"/>
                    <a:pt x="9859" y="10447"/>
                  </a:cubicBezTo>
                  <a:cubicBezTo>
                    <a:pt x="9877" y="10411"/>
                    <a:pt x="9903" y="10358"/>
                    <a:pt x="9859" y="10313"/>
                  </a:cubicBezTo>
                  <a:cubicBezTo>
                    <a:pt x="9859" y="10251"/>
                    <a:pt x="9805" y="10224"/>
                    <a:pt x="9761" y="10206"/>
                  </a:cubicBezTo>
                  <a:cubicBezTo>
                    <a:pt x="9743" y="10197"/>
                    <a:pt x="9723" y="10193"/>
                    <a:pt x="9700" y="10193"/>
                  </a:cubicBezTo>
                  <a:close/>
                  <a:moveTo>
                    <a:pt x="10902" y="10205"/>
                  </a:moveTo>
                  <a:cubicBezTo>
                    <a:pt x="10883" y="10205"/>
                    <a:pt x="10865" y="10208"/>
                    <a:pt x="10849" y="10215"/>
                  </a:cubicBezTo>
                  <a:cubicBezTo>
                    <a:pt x="10760" y="10251"/>
                    <a:pt x="10706" y="10375"/>
                    <a:pt x="10733" y="10465"/>
                  </a:cubicBezTo>
                  <a:cubicBezTo>
                    <a:pt x="10762" y="10536"/>
                    <a:pt x="10854" y="10591"/>
                    <a:pt x="10935" y="10591"/>
                  </a:cubicBezTo>
                  <a:cubicBezTo>
                    <a:pt x="10955" y="10591"/>
                    <a:pt x="10974" y="10588"/>
                    <a:pt x="10992" y="10581"/>
                  </a:cubicBezTo>
                  <a:cubicBezTo>
                    <a:pt x="11072" y="10545"/>
                    <a:pt x="11126" y="10420"/>
                    <a:pt x="11099" y="10331"/>
                  </a:cubicBezTo>
                  <a:cubicBezTo>
                    <a:pt x="11077" y="10259"/>
                    <a:pt x="10981" y="10205"/>
                    <a:pt x="10902" y="10205"/>
                  </a:cubicBezTo>
                  <a:close/>
                  <a:moveTo>
                    <a:pt x="2841" y="10366"/>
                  </a:moveTo>
                  <a:cubicBezTo>
                    <a:pt x="2826" y="10366"/>
                    <a:pt x="2810" y="10369"/>
                    <a:pt x="2793" y="10375"/>
                  </a:cubicBezTo>
                  <a:cubicBezTo>
                    <a:pt x="2740" y="10402"/>
                    <a:pt x="2704" y="10456"/>
                    <a:pt x="2740" y="10527"/>
                  </a:cubicBezTo>
                  <a:cubicBezTo>
                    <a:pt x="2753" y="10568"/>
                    <a:pt x="2788" y="10599"/>
                    <a:pt x="2840" y="10599"/>
                  </a:cubicBezTo>
                  <a:cubicBezTo>
                    <a:pt x="2855" y="10599"/>
                    <a:pt x="2873" y="10596"/>
                    <a:pt x="2891" y="10590"/>
                  </a:cubicBezTo>
                  <a:cubicBezTo>
                    <a:pt x="2936" y="10563"/>
                    <a:pt x="2981" y="10509"/>
                    <a:pt x="2945" y="10438"/>
                  </a:cubicBezTo>
                  <a:cubicBezTo>
                    <a:pt x="2931" y="10397"/>
                    <a:pt x="2891" y="10366"/>
                    <a:pt x="2841" y="10366"/>
                  </a:cubicBezTo>
                  <a:close/>
                  <a:moveTo>
                    <a:pt x="4083" y="10385"/>
                  </a:moveTo>
                  <a:cubicBezTo>
                    <a:pt x="4064" y="10385"/>
                    <a:pt x="4042" y="10391"/>
                    <a:pt x="4015" y="10402"/>
                  </a:cubicBezTo>
                  <a:cubicBezTo>
                    <a:pt x="3944" y="10429"/>
                    <a:pt x="3926" y="10474"/>
                    <a:pt x="3953" y="10545"/>
                  </a:cubicBezTo>
                  <a:cubicBezTo>
                    <a:pt x="3979" y="10602"/>
                    <a:pt x="4009" y="10628"/>
                    <a:pt x="4050" y="10628"/>
                  </a:cubicBezTo>
                  <a:cubicBezTo>
                    <a:pt x="4066" y="10628"/>
                    <a:pt x="4084" y="10624"/>
                    <a:pt x="4105" y="10616"/>
                  </a:cubicBezTo>
                  <a:cubicBezTo>
                    <a:pt x="4185" y="10581"/>
                    <a:pt x="4203" y="10536"/>
                    <a:pt x="4176" y="10465"/>
                  </a:cubicBezTo>
                  <a:cubicBezTo>
                    <a:pt x="4152" y="10410"/>
                    <a:pt x="4124" y="10385"/>
                    <a:pt x="4083" y="10385"/>
                  </a:cubicBezTo>
                  <a:close/>
                  <a:moveTo>
                    <a:pt x="12161" y="10241"/>
                  </a:moveTo>
                  <a:cubicBezTo>
                    <a:pt x="12134" y="10241"/>
                    <a:pt x="12103" y="10247"/>
                    <a:pt x="12071" y="10259"/>
                  </a:cubicBezTo>
                  <a:cubicBezTo>
                    <a:pt x="11955" y="10304"/>
                    <a:pt x="11928" y="10402"/>
                    <a:pt x="11973" y="10518"/>
                  </a:cubicBezTo>
                  <a:cubicBezTo>
                    <a:pt x="11991" y="10572"/>
                    <a:pt x="12018" y="10598"/>
                    <a:pt x="12071" y="10625"/>
                  </a:cubicBezTo>
                  <a:cubicBezTo>
                    <a:pt x="12095" y="10633"/>
                    <a:pt x="12117" y="10638"/>
                    <a:pt x="12140" y="10638"/>
                  </a:cubicBezTo>
                  <a:cubicBezTo>
                    <a:pt x="12167" y="10638"/>
                    <a:pt x="12193" y="10631"/>
                    <a:pt x="12223" y="10616"/>
                  </a:cubicBezTo>
                  <a:cubicBezTo>
                    <a:pt x="12330" y="10572"/>
                    <a:pt x="12374" y="10474"/>
                    <a:pt x="12321" y="10367"/>
                  </a:cubicBezTo>
                  <a:cubicBezTo>
                    <a:pt x="12289" y="10283"/>
                    <a:pt x="12233" y="10241"/>
                    <a:pt x="12161" y="10241"/>
                  </a:cubicBezTo>
                  <a:close/>
                  <a:moveTo>
                    <a:pt x="5284" y="10392"/>
                  </a:moveTo>
                  <a:cubicBezTo>
                    <a:pt x="5266" y="10392"/>
                    <a:pt x="5247" y="10395"/>
                    <a:pt x="5229" y="10402"/>
                  </a:cubicBezTo>
                  <a:cubicBezTo>
                    <a:pt x="5157" y="10429"/>
                    <a:pt x="5122" y="10518"/>
                    <a:pt x="5157" y="10581"/>
                  </a:cubicBezTo>
                  <a:cubicBezTo>
                    <a:pt x="5177" y="10634"/>
                    <a:pt x="5232" y="10662"/>
                    <a:pt x="5288" y="10662"/>
                  </a:cubicBezTo>
                  <a:cubicBezTo>
                    <a:pt x="5307" y="10662"/>
                    <a:pt x="5326" y="10659"/>
                    <a:pt x="5345" y="10652"/>
                  </a:cubicBezTo>
                  <a:cubicBezTo>
                    <a:pt x="5407" y="10625"/>
                    <a:pt x="5443" y="10536"/>
                    <a:pt x="5407" y="10474"/>
                  </a:cubicBezTo>
                  <a:cubicBezTo>
                    <a:pt x="5387" y="10420"/>
                    <a:pt x="5338" y="10392"/>
                    <a:pt x="5284" y="10392"/>
                  </a:cubicBezTo>
                  <a:close/>
                  <a:moveTo>
                    <a:pt x="6512" y="10398"/>
                  </a:moveTo>
                  <a:cubicBezTo>
                    <a:pt x="6491" y="10398"/>
                    <a:pt x="6469" y="10402"/>
                    <a:pt x="6451" y="10411"/>
                  </a:cubicBezTo>
                  <a:cubicBezTo>
                    <a:pt x="6415" y="10420"/>
                    <a:pt x="6380" y="10456"/>
                    <a:pt x="6371" y="10482"/>
                  </a:cubicBezTo>
                  <a:cubicBezTo>
                    <a:pt x="6353" y="10518"/>
                    <a:pt x="6362" y="10563"/>
                    <a:pt x="6353" y="10607"/>
                  </a:cubicBezTo>
                  <a:cubicBezTo>
                    <a:pt x="6388" y="10643"/>
                    <a:pt x="6415" y="10688"/>
                    <a:pt x="6451" y="10697"/>
                  </a:cubicBezTo>
                  <a:cubicBezTo>
                    <a:pt x="6471" y="10697"/>
                    <a:pt x="6495" y="10702"/>
                    <a:pt x="6517" y="10702"/>
                  </a:cubicBezTo>
                  <a:cubicBezTo>
                    <a:pt x="6535" y="10702"/>
                    <a:pt x="6552" y="10699"/>
                    <a:pt x="6567" y="10688"/>
                  </a:cubicBezTo>
                  <a:cubicBezTo>
                    <a:pt x="6594" y="10670"/>
                    <a:pt x="6629" y="10643"/>
                    <a:pt x="6647" y="10607"/>
                  </a:cubicBezTo>
                  <a:cubicBezTo>
                    <a:pt x="6665" y="10581"/>
                    <a:pt x="6656" y="10536"/>
                    <a:pt x="6647" y="10500"/>
                  </a:cubicBezTo>
                  <a:cubicBezTo>
                    <a:pt x="6647" y="10447"/>
                    <a:pt x="6594" y="10429"/>
                    <a:pt x="6567" y="10411"/>
                  </a:cubicBezTo>
                  <a:cubicBezTo>
                    <a:pt x="6554" y="10402"/>
                    <a:pt x="6533" y="10398"/>
                    <a:pt x="6512" y="10398"/>
                  </a:cubicBezTo>
                  <a:close/>
                  <a:moveTo>
                    <a:pt x="7738" y="10430"/>
                  </a:moveTo>
                  <a:cubicBezTo>
                    <a:pt x="7720" y="10430"/>
                    <a:pt x="7702" y="10435"/>
                    <a:pt x="7682" y="10447"/>
                  </a:cubicBezTo>
                  <a:cubicBezTo>
                    <a:pt x="7646" y="10465"/>
                    <a:pt x="7602" y="10474"/>
                    <a:pt x="7593" y="10527"/>
                  </a:cubicBezTo>
                  <a:cubicBezTo>
                    <a:pt x="7575" y="10572"/>
                    <a:pt x="7557" y="10607"/>
                    <a:pt x="7593" y="10652"/>
                  </a:cubicBezTo>
                  <a:cubicBezTo>
                    <a:pt x="7593" y="10697"/>
                    <a:pt x="7628" y="10714"/>
                    <a:pt x="7673" y="10741"/>
                  </a:cubicBezTo>
                  <a:cubicBezTo>
                    <a:pt x="7690" y="10748"/>
                    <a:pt x="7706" y="10751"/>
                    <a:pt x="7721" y="10751"/>
                  </a:cubicBezTo>
                  <a:cubicBezTo>
                    <a:pt x="7745" y="10751"/>
                    <a:pt x="7767" y="10743"/>
                    <a:pt x="7789" y="10732"/>
                  </a:cubicBezTo>
                  <a:cubicBezTo>
                    <a:pt x="7834" y="10714"/>
                    <a:pt x="7860" y="10706"/>
                    <a:pt x="7878" y="10661"/>
                  </a:cubicBezTo>
                  <a:cubicBezTo>
                    <a:pt x="7896" y="10616"/>
                    <a:pt x="7905" y="10581"/>
                    <a:pt x="7887" y="10545"/>
                  </a:cubicBezTo>
                  <a:cubicBezTo>
                    <a:pt x="7860" y="10500"/>
                    <a:pt x="7852" y="10456"/>
                    <a:pt x="7798" y="10447"/>
                  </a:cubicBezTo>
                  <a:cubicBezTo>
                    <a:pt x="7778" y="10437"/>
                    <a:pt x="7759" y="10430"/>
                    <a:pt x="7738" y="10430"/>
                  </a:cubicBezTo>
                  <a:close/>
                  <a:moveTo>
                    <a:pt x="8945" y="10439"/>
                  </a:moveTo>
                  <a:cubicBezTo>
                    <a:pt x="8928" y="10439"/>
                    <a:pt x="8911" y="10442"/>
                    <a:pt x="8895" y="10447"/>
                  </a:cubicBezTo>
                  <a:cubicBezTo>
                    <a:pt x="8806" y="10482"/>
                    <a:pt x="8761" y="10590"/>
                    <a:pt x="8797" y="10679"/>
                  </a:cubicBezTo>
                  <a:cubicBezTo>
                    <a:pt x="8824" y="10747"/>
                    <a:pt x="8888" y="10789"/>
                    <a:pt x="8957" y="10789"/>
                  </a:cubicBezTo>
                  <a:cubicBezTo>
                    <a:pt x="8978" y="10789"/>
                    <a:pt x="8999" y="10785"/>
                    <a:pt x="9020" y="10777"/>
                  </a:cubicBezTo>
                  <a:cubicBezTo>
                    <a:pt x="9109" y="10741"/>
                    <a:pt x="9154" y="10634"/>
                    <a:pt x="9118" y="10545"/>
                  </a:cubicBezTo>
                  <a:cubicBezTo>
                    <a:pt x="9090" y="10480"/>
                    <a:pt x="9015" y="10439"/>
                    <a:pt x="8945" y="10439"/>
                  </a:cubicBezTo>
                  <a:close/>
                  <a:moveTo>
                    <a:pt x="2107" y="10601"/>
                  </a:moveTo>
                  <a:cubicBezTo>
                    <a:pt x="2096" y="10601"/>
                    <a:pt x="2084" y="10603"/>
                    <a:pt x="2071" y="10607"/>
                  </a:cubicBezTo>
                  <a:cubicBezTo>
                    <a:pt x="1999" y="10634"/>
                    <a:pt x="1981" y="10670"/>
                    <a:pt x="1999" y="10732"/>
                  </a:cubicBezTo>
                  <a:cubicBezTo>
                    <a:pt x="2018" y="10783"/>
                    <a:pt x="2042" y="10807"/>
                    <a:pt x="2076" y="10807"/>
                  </a:cubicBezTo>
                  <a:cubicBezTo>
                    <a:pt x="2090" y="10807"/>
                    <a:pt x="2106" y="10803"/>
                    <a:pt x="2124" y="10795"/>
                  </a:cubicBezTo>
                  <a:cubicBezTo>
                    <a:pt x="2196" y="10768"/>
                    <a:pt x="2213" y="10732"/>
                    <a:pt x="2187" y="10670"/>
                  </a:cubicBezTo>
                  <a:cubicBezTo>
                    <a:pt x="2166" y="10623"/>
                    <a:pt x="2141" y="10601"/>
                    <a:pt x="2107" y="10601"/>
                  </a:cubicBezTo>
                  <a:close/>
                  <a:moveTo>
                    <a:pt x="10199" y="10455"/>
                  </a:moveTo>
                  <a:cubicBezTo>
                    <a:pt x="10174" y="10455"/>
                    <a:pt x="10147" y="10461"/>
                    <a:pt x="10117" y="10474"/>
                  </a:cubicBezTo>
                  <a:cubicBezTo>
                    <a:pt x="10001" y="10518"/>
                    <a:pt x="9975" y="10590"/>
                    <a:pt x="10019" y="10697"/>
                  </a:cubicBezTo>
                  <a:cubicBezTo>
                    <a:pt x="10050" y="10778"/>
                    <a:pt x="10095" y="10815"/>
                    <a:pt x="10155" y="10815"/>
                  </a:cubicBezTo>
                  <a:cubicBezTo>
                    <a:pt x="10181" y="10815"/>
                    <a:pt x="10210" y="10808"/>
                    <a:pt x="10242" y="10795"/>
                  </a:cubicBezTo>
                  <a:cubicBezTo>
                    <a:pt x="10349" y="10759"/>
                    <a:pt x="10385" y="10679"/>
                    <a:pt x="10340" y="10581"/>
                  </a:cubicBezTo>
                  <a:cubicBezTo>
                    <a:pt x="10308" y="10497"/>
                    <a:pt x="10262" y="10455"/>
                    <a:pt x="10199" y="10455"/>
                  </a:cubicBezTo>
                  <a:close/>
                  <a:moveTo>
                    <a:pt x="11392" y="10471"/>
                  </a:moveTo>
                  <a:cubicBezTo>
                    <a:pt x="11370" y="10471"/>
                    <a:pt x="11350" y="10475"/>
                    <a:pt x="11331" y="10482"/>
                  </a:cubicBezTo>
                  <a:cubicBezTo>
                    <a:pt x="11242" y="10509"/>
                    <a:pt x="11188" y="10643"/>
                    <a:pt x="11215" y="10723"/>
                  </a:cubicBezTo>
                  <a:cubicBezTo>
                    <a:pt x="11243" y="10801"/>
                    <a:pt x="11332" y="10850"/>
                    <a:pt x="11412" y="10850"/>
                  </a:cubicBezTo>
                  <a:cubicBezTo>
                    <a:pt x="11434" y="10850"/>
                    <a:pt x="11455" y="10847"/>
                    <a:pt x="11473" y="10839"/>
                  </a:cubicBezTo>
                  <a:cubicBezTo>
                    <a:pt x="11554" y="10804"/>
                    <a:pt x="11616" y="10679"/>
                    <a:pt x="11581" y="10590"/>
                  </a:cubicBezTo>
                  <a:cubicBezTo>
                    <a:pt x="11552" y="10519"/>
                    <a:pt x="11469" y="10471"/>
                    <a:pt x="11392" y="10471"/>
                  </a:cubicBezTo>
                  <a:close/>
                  <a:moveTo>
                    <a:pt x="3315" y="10629"/>
                  </a:moveTo>
                  <a:cubicBezTo>
                    <a:pt x="3301" y="10629"/>
                    <a:pt x="3288" y="10630"/>
                    <a:pt x="3275" y="10634"/>
                  </a:cubicBezTo>
                  <a:cubicBezTo>
                    <a:pt x="3221" y="10661"/>
                    <a:pt x="3195" y="10732"/>
                    <a:pt x="3221" y="10786"/>
                  </a:cubicBezTo>
                  <a:cubicBezTo>
                    <a:pt x="3235" y="10832"/>
                    <a:pt x="3277" y="10859"/>
                    <a:pt x="3323" y="10859"/>
                  </a:cubicBezTo>
                  <a:cubicBezTo>
                    <a:pt x="3340" y="10859"/>
                    <a:pt x="3357" y="10855"/>
                    <a:pt x="3373" y="10848"/>
                  </a:cubicBezTo>
                  <a:cubicBezTo>
                    <a:pt x="3427" y="10830"/>
                    <a:pt x="3453" y="10759"/>
                    <a:pt x="3436" y="10697"/>
                  </a:cubicBezTo>
                  <a:cubicBezTo>
                    <a:pt x="3414" y="10654"/>
                    <a:pt x="3365" y="10629"/>
                    <a:pt x="3315" y="10629"/>
                  </a:cubicBezTo>
                  <a:close/>
                  <a:moveTo>
                    <a:pt x="12628" y="10487"/>
                  </a:moveTo>
                  <a:cubicBezTo>
                    <a:pt x="12604" y="10487"/>
                    <a:pt x="12580" y="10491"/>
                    <a:pt x="12553" y="10500"/>
                  </a:cubicBezTo>
                  <a:cubicBezTo>
                    <a:pt x="12437" y="10554"/>
                    <a:pt x="12401" y="10643"/>
                    <a:pt x="12446" y="10750"/>
                  </a:cubicBezTo>
                  <a:cubicBezTo>
                    <a:pt x="12479" y="10836"/>
                    <a:pt x="12537" y="10883"/>
                    <a:pt x="12612" y="10883"/>
                  </a:cubicBezTo>
                  <a:cubicBezTo>
                    <a:pt x="12638" y="10883"/>
                    <a:pt x="12666" y="10878"/>
                    <a:pt x="12696" y="10866"/>
                  </a:cubicBezTo>
                  <a:cubicBezTo>
                    <a:pt x="12812" y="10813"/>
                    <a:pt x="12847" y="10723"/>
                    <a:pt x="12803" y="10607"/>
                  </a:cubicBezTo>
                  <a:cubicBezTo>
                    <a:pt x="12785" y="10554"/>
                    <a:pt x="12749" y="10518"/>
                    <a:pt x="12696" y="10500"/>
                  </a:cubicBezTo>
                  <a:cubicBezTo>
                    <a:pt x="12673" y="10491"/>
                    <a:pt x="12651" y="10487"/>
                    <a:pt x="12628" y="10487"/>
                  </a:cubicBezTo>
                  <a:close/>
                  <a:moveTo>
                    <a:pt x="4541" y="10638"/>
                  </a:moveTo>
                  <a:cubicBezTo>
                    <a:pt x="4526" y="10638"/>
                    <a:pt x="4512" y="10639"/>
                    <a:pt x="4497" y="10643"/>
                  </a:cubicBezTo>
                  <a:cubicBezTo>
                    <a:pt x="4435" y="10652"/>
                    <a:pt x="4399" y="10750"/>
                    <a:pt x="4417" y="10813"/>
                  </a:cubicBezTo>
                  <a:cubicBezTo>
                    <a:pt x="4438" y="10862"/>
                    <a:pt x="4499" y="10901"/>
                    <a:pt x="4555" y="10901"/>
                  </a:cubicBezTo>
                  <a:cubicBezTo>
                    <a:pt x="4569" y="10901"/>
                    <a:pt x="4583" y="10898"/>
                    <a:pt x="4595" y="10893"/>
                  </a:cubicBezTo>
                  <a:cubicBezTo>
                    <a:pt x="4667" y="10866"/>
                    <a:pt x="4693" y="10759"/>
                    <a:pt x="4676" y="10714"/>
                  </a:cubicBezTo>
                  <a:cubicBezTo>
                    <a:pt x="4647" y="10665"/>
                    <a:pt x="4596" y="10638"/>
                    <a:pt x="4541" y="10638"/>
                  </a:cubicBezTo>
                  <a:close/>
                  <a:moveTo>
                    <a:pt x="5768" y="10652"/>
                  </a:moveTo>
                  <a:cubicBezTo>
                    <a:pt x="5752" y="10652"/>
                    <a:pt x="5735" y="10655"/>
                    <a:pt x="5719" y="10661"/>
                  </a:cubicBezTo>
                  <a:cubicBezTo>
                    <a:pt x="5648" y="10688"/>
                    <a:pt x="5603" y="10768"/>
                    <a:pt x="5639" y="10839"/>
                  </a:cubicBezTo>
                  <a:cubicBezTo>
                    <a:pt x="5653" y="10895"/>
                    <a:pt x="5710" y="10928"/>
                    <a:pt x="5768" y="10928"/>
                  </a:cubicBezTo>
                  <a:cubicBezTo>
                    <a:pt x="5784" y="10928"/>
                    <a:pt x="5801" y="10926"/>
                    <a:pt x="5818" y="10920"/>
                  </a:cubicBezTo>
                  <a:cubicBezTo>
                    <a:pt x="5889" y="10893"/>
                    <a:pt x="5925" y="10813"/>
                    <a:pt x="5898" y="10741"/>
                  </a:cubicBezTo>
                  <a:cubicBezTo>
                    <a:pt x="5877" y="10686"/>
                    <a:pt x="5824" y="10652"/>
                    <a:pt x="5768" y="10652"/>
                  </a:cubicBezTo>
                  <a:close/>
                  <a:moveTo>
                    <a:pt x="6997" y="10655"/>
                  </a:moveTo>
                  <a:cubicBezTo>
                    <a:pt x="6974" y="10655"/>
                    <a:pt x="6949" y="10660"/>
                    <a:pt x="6924" y="10670"/>
                  </a:cubicBezTo>
                  <a:cubicBezTo>
                    <a:pt x="6843" y="10706"/>
                    <a:pt x="6817" y="10786"/>
                    <a:pt x="6843" y="10866"/>
                  </a:cubicBezTo>
                  <a:cubicBezTo>
                    <a:pt x="6870" y="10932"/>
                    <a:pt x="6926" y="10969"/>
                    <a:pt x="6986" y="10969"/>
                  </a:cubicBezTo>
                  <a:cubicBezTo>
                    <a:pt x="7007" y="10969"/>
                    <a:pt x="7028" y="10965"/>
                    <a:pt x="7049" y="10955"/>
                  </a:cubicBezTo>
                  <a:cubicBezTo>
                    <a:pt x="7138" y="10920"/>
                    <a:pt x="7165" y="10839"/>
                    <a:pt x="7129" y="10750"/>
                  </a:cubicBezTo>
                  <a:cubicBezTo>
                    <a:pt x="7103" y="10686"/>
                    <a:pt x="7055" y="10655"/>
                    <a:pt x="6997" y="10655"/>
                  </a:cubicBezTo>
                  <a:close/>
                  <a:moveTo>
                    <a:pt x="8206" y="10674"/>
                  </a:moveTo>
                  <a:cubicBezTo>
                    <a:pt x="8192" y="10674"/>
                    <a:pt x="8178" y="10677"/>
                    <a:pt x="8164" y="10688"/>
                  </a:cubicBezTo>
                  <a:cubicBezTo>
                    <a:pt x="8119" y="10706"/>
                    <a:pt x="8083" y="10714"/>
                    <a:pt x="8066" y="10768"/>
                  </a:cubicBezTo>
                  <a:cubicBezTo>
                    <a:pt x="8057" y="10813"/>
                    <a:pt x="8039" y="10848"/>
                    <a:pt x="8066" y="10884"/>
                  </a:cubicBezTo>
                  <a:cubicBezTo>
                    <a:pt x="8083" y="10929"/>
                    <a:pt x="8092" y="10964"/>
                    <a:pt x="8146" y="10982"/>
                  </a:cubicBezTo>
                  <a:cubicBezTo>
                    <a:pt x="8173" y="10987"/>
                    <a:pt x="8197" y="10996"/>
                    <a:pt x="8219" y="10996"/>
                  </a:cubicBezTo>
                  <a:cubicBezTo>
                    <a:pt x="8234" y="10996"/>
                    <a:pt x="8248" y="10993"/>
                    <a:pt x="8262" y="10982"/>
                  </a:cubicBezTo>
                  <a:cubicBezTo>
                    <a:pt x="8306" y="10964"/>
                    <a:pt x="8342" y="10946"/>
                    <a:pt x="8360" y="10893"/>
                  </a:cubicBezTo>
                  <a:cubicBezTo>
                    <a:pt x="8378" y="10857"/>
                    <a:pt x="8378" y="10821"/>
                    <a:pt x="8360" y="10777"/>
                  </a:cubicBezTo>
                  <a:cubicBezTo>
                    <a:pt x="8342" y="10741"/>
                    <a:pt x="8324" y="10706"/>
                    <a:pt x="8280" y="10688"/>
                  </a:cubicBezTo>
                  <a:cubicBezTo>
                    <a:pt x="8253" y="10682"/>
                    <a:pt x="8229" y="10674"/>
                    <a:pt x="8206" y="10674"/>
                  </a:cubicBezTo>
                  <a:close/>
                  <a:moveTo>
                    <a:pt x="1379" y="10856"/>
                  </a:moveTo>
                  <a:cubicBezTo>
                    <a:pt x="1367" y="10856"/>
                    <a:pt x="1352" y="10860"/>
                    <a:pt x="1330" y="10866"/>
                  </a:cubicBezTo>
                  <a:cubicBezTo>
                    <a:pt x="1268" y="10893"/>
                    <a:pt x="1259" y="10902"/>
                    <a:pt x="1286" y="10964"/>
                  </a:cubicBezTo>
                  <a:cubicBezTo>
                    <a:pt x="1303" y="11012"/>
                    <a:pt x="1313" y="11028"/>
                    <a:pt x="1334" y="11028"/>
                  </a:cubicBezTo>
                  <a:cubicBezTo>
                    <a:pt x="1344" y="11028"/>
                    <a:pt x="1357" y="11024"/>
                    <a:pt x="1375" y="11018"/>
                  </a:cubicBezTo>
                  <a:cubicBezTo>
                    <a:pt x="1446" y="10991"/>
                    <a:pt x="1455" y="10982"/>
                    <a:pt x="1428" y="10911"/>
                  </a:cubicBezTo>
                  <a:cubicBezTo>
                    <a:pt x="1411" y="10870"/>
                    <a:pt x="1401" y="10856"/>
                    <a:pt x="1379" y="10856"/>
                  </a:cubicBezTo>
                  <a:close/>
                  <a:moveTo>
                    <a:pt x="9433" y="10684"/>
                  </a:moveTo>
                  <a:cubicBezTo>
                    <a:pt x="9411" y="10684"/>
                    <a:pt x="9389" y="10688"/>
                    <a:pt x="9368" y="10697"/>
                  </a:cubicBezTo>
                  <a:cubicBezTo>
                    <a:pt x="9279" y="10732"/>
                    <a:pt x="9234" y="10839"/>
                    <a:pt x="9270" y="10929"/>
                  </a:cubicBezTo>
                  <a:cubicBezTo>
                    <a:pt x="9297" y="10990"/>
                    <a:pt x="9366" y="11030"/>
                    <a:pt x="9432" y="11030"/>
                  </a:cubicBezTo>
                  <a:cubicBezTo>
                    <a:pt x="9453" y="11030"/>
                    <a:pt x="9474" y="11026"/>
                    <a:pt x="9493" y="11018"/>
                  </a:cubicBezTo>
                  <a:cubicBezTo>
                    <a:pt x="9582" y="10982"/>
                    <a:pt x="9627" y="10884"/>
                    <a:pt x="9600" y="10795"/>
                  </a:cubicBezTo>
                  <a:cubicBezTo>
                    <a:pt x="9573" y="10726"/>
                    <a:pt x="9504" y="10684"/>
                    <a:pt x="9433" y="10684"/>
                  </a:cubicBezTo>
                  <a:close/>
                  <a:moveTo>
                    <a:pt x="2591" y="10863"/>
                  </a:moveTo>
                  <a:cubicBezTo>
                    <a:pt x="2575" y="10863"/>
                    <a:pt x="2557" y="10867"/>
                    <a:pt x="2535" y="10875"/>
                  </a:cubicBezTo>
                  <a:cubicBezTo>
                    <a:pt x="2472" y="10902"/>
                    <a:pt x="2463" y="10937"/>
                    <a:pt x="2490" y="11009"/>
                  </a:cubicBezTo>
                  <a:cubicBezTo>
                    <a:pt x="2507" y="11050"/>
                    <a:pt x="2529" y="11068"/>
                    <a:pt x="2559" y="11068"/>
                  </a:cubicBezTo>
                  <a:cubicBezTo>
                    <a:pt x="2575" y="11068"/>
                    <a:pt x="2593" y="11063"/>
                    <a:pt x="2615" y="11053"/>
                  </a:cubicBezTo>
                  <a:cubicBezTo>
                    <a:pt x="2686" y="11027"/>
                    <a:pt x="2695" y="10991"/>
                    <a:pt x="2668" y="10920"/>
                  </a:cubicBezTo>
                  <a:cubicBezTo>
                    <a:pt x="2650" y="10883"/>
                    <a:pt x="2627" y="10863"/>
                    <a:pt x="2591" y="10863"/>
                  </a:cubicBezTo>
                  <a:close/>
                  <a:moveTo>
                    <a:pt x="10687" y="10717"/>
                  </a:moveTo>
                  <a:cubicBezTo>
                    <a:pt x="10661" y="10717"/>
                    <a:pt x="10632" y="10725"/>
                    <a:pt x="10599" y="10741"/>
                  </a:cubicBezTo>
                  <a:cubicBezTo>
                    <a:pt x="10492" y="10786"/>
                    <a:pt x="10456" y="10857"/>
                    <a:pt x="10501" y="10964"/>
                  </a:cubicBezTo>
                  <a:cubicBezTo>
                    <a:pt x="10533" y="11041"/>
                    <a:pt x="10579" y="11081"/>
                    <a:pt x="10645" y="11081"/>
                  </a:cubicBezTo>
                  <a:cubicBezTo>
                    <a:pt x="10671" y="11081"/>
                    <a:pt x="10700" y="11075"/>
                    <a:pt x="10733" y="11062"/>
                  </a:cubicBezTo>
                  <a:cubicBezTo>
                    <a:pt x="10840" y="11018"/>
                    <a:pt x="10867" y="10946"/>
                    <a:pt x="10822" y="10839"/>
                  </a:cubicBezTo>
                  <a:cubicBezTo>
                    <a:pt x="10791" y="10759"/>
                    <a:pt x="10747" y="10717"/>
                    <a:pt x="10687" y="10717"/>
                  </a:cubicBezTo>
                  <a:close/>
                  <a:moveTo>
                    <a:pt x="3810" y="10872"/>
                  </a:moveTo>
                  <a:cubicBezTo>
                    <a:pt x="3793" y="10872"/>
                    <a:pt x="3775" y="10876"/>
                    <a:pt x="3757" y="10884"/>
                  </a:cubicBezTo>
                  <a:cubicBezTo>
                    <a:pt x="3694" y="10911"/>
                    <a:pt x="3668" y="10964"/>
                    <a:pt x="3694" y="11036"/>
                  </a:cubicBezTo>
                  <a:cubicBezTo>
                    <a:pt x="3714" y="11082"/>
                    <a:pt x="3753" y="11108"/>
                    <a:pt x="3798" y="11108"/>
                  </a:cubicBezTo>
                  <a:cubicBezTo>
                    <a:pt x="3813" y="11108"/>
                    <a:pt x="3830" y="11105"/>
                    <a:pt x="3846" y="11098"/>
                  </a:cubicBezTo>
                  <a:cubicBezTo>
                    <a:pt x="3908" y="11071"/>
                    <a:pt x="3935" y="11009"/>
                    <a:pt x="3908" y="10946"/>
                  </a:cubicBezTo>
                  <a:cubicBezTo>
                    <a:pt x="3889" y="10896"/>
                    <a:pt x="3853" y="10872"/>
                    <a:pt x="3810" y="10872"/>
                  </a:cubicBezTo>
                  <a:close/>
                  <a:moveTo>
                    <a:pt x="11885" y="10729"/>
                  </a:moveTo>
                  <a:cubicBezTo>
                    <a:pt x="11861" y="10729"/>
                    <a:pt x="11837" y="10733"/>
                    <a:pt x="11812" y="10741"/>
                  </a:cubicBezTo>
                  <a:cubicBezTo>
                    <a:pt x="11705" y="10786"/>
                    <a:pt x="11670" y="10902"/>
                    <a:pt x="11705" y="10991"/>
                  </a:cubicBezTo>
                  <a:cubicBezTo>
                    <a:pt x="11738" y="11070"/>
                    <a:pt x="11806" y="11115"/>
                    <a:pt x="11878" y="11115"/>
                  </a:cubicBezTo>
                  <a:cubicBezTo>
                    <a:pt x="11904" y="11115"/>
                    <a:pt x="11930" y="11110"/>
                    <a:pt x="11955" y="11098"/>
                  </a:cubicBezTo>
                  <a:cubicBezTo>
                    <a:pt x="12062" y="11053"/>
                    <a:pt x="12098" y="10964"/>
                    <a:pt x="12062" y="10857"/>
                  </a:cubicBezTo>
                  <a:cubicBezTo>
                    <a:pt x="12035" y="10775"/>
                    <a:pt x="11965" y="10729"/>
                    <a:pt x="11885" y="10729"/>
                  </a:cubicBezTo>
                  <a:close/>
                  <a:moveTo>
                    <a:pt x="5019" y="10876"/>
                  </a:moveTo>
                  <a:cubicBezTo>
                    <a:pt x="5005" y="10876"/>
                    <a:pt x="4992" y="10878"/>
                    <a:pt x="4979" y="10884"/>
                  </a:cubicBezTo>
                  <a:cubicBezTo>
                    <a:pt x="4916" y="10902"/>
                    <a:pt x="4872" y="11000"/>
                    <a:pt x="4899" y="11062"/>
                  </a:cubicBezTo>
                  <a:cubicBezTo>
                    <a:pt x="4913" y="11099"/>
                    <a:pt x="4975" y="11141"/>
                    <a:pt x="5036" y="11141"/>
                  </a:cubicBezTo>
                  <a:cubicBezTo>
                    <a:pt x="5050" y="11141"/>
                    <a:pt x="5064" y="11139"/>
                    <a:pt x="5077" y="11134"/>
                  </a:cubicBezTo>
                  <a:cubicBezTo>
                    <a:pt x="5131" y="11116"/>
                    <a:pt x="5166" y="11027"/>
                    <a:pt x="5148" y="10964"/>
                  </a:cubicBezTo>
                  <a:cubicBezTo>
                    <a:pt x="5134" y="10914"/>
                    <a:pt x="5075" y="10876"/>
                    <a:pt x="5019" y="10876"/>
                  </a:cubicBezTo>
                  <a:close/>
                  <a:moveTo>
                    <a:pt x="6255" y="10908"/>
                  </a:moveTo>
                  <a:cubicBezTo>
                    <a:pt x="6235" y="10908"/>
                    <a:pt x="6215" y="10911"/>
                    <a:pt x="6192" y="10911"/>
                  </a:cubicBezTo>
                  <a:cubicBezTo>
                    <a:pt x="6165" y="10937"/>
                    <a:pt x="6130" y="10964"/>
                    <a:pt x="6112" y="11009"/>
                  </a:cubicBezTo>
                  <a:cubicBezTo>
                    <a:pt x="6103" y="11044"/>
                    <a:pt x="6121" y="11080"/>
                    <a:pt x="6112" y="11116"/>
                  </a:cubicBezTo>
                  <a:cubicBezTo>
                    <a:pt x="6148" y="11143"/>
                    <a:pt x="6165" y="11187"/>
                    <a:pt x="6219" y="11196"/>
                  </a:cubicBezTo>
                  <a:cubicBezTo>
                    <a:pt x="6232" y="11196"/>
                    <a:pt x="6250" y="11198"/>
                    <a:pt x="6267" y="11198"/>
                  </a:cubicBezTo>
                  <a:cubicBezTo>
                    <a:pt x="6284" y="11198"/>
                    <a:pt x="6299" y="11196"/>
                    <a:pt x="6308" y="11187"/>
                  </a:cubicBezTo>
                  <a:cubicBezTo>
                    <a:pt x="6335" y="11169"/>
                    <a:pt x="6371" y="11143"/>
                    <a:pt x="6388" y="11098"/>
                  </a:cubicBezTo>
                  <a:cubicBezTo>
                    <a:pt x="6406" y="11062"/>
                    <a:pt x="6397" y="11027"/>
                    <a:pt x="6388" y="11000"/>
                  </a:cubicBezTo>
                  <a:cubicBezTo>
                    <a:pt x="6380" y="10973"/>
                    <a:pt x="6353" y="10937"/>
                    <a:pt x="6317" y="10920"/>
                  </a:cubicBezTo>
                  <a:cubicBezTo>
                    <a:pt x="6295" y="10911"/>
                    <a:pt x="6275" y="10908"/>
                    <a:pt x="6255" y="10908"/>
                  </a:cubicBezTo>
                  <a:close/>
                  <a:moveTo>
                    <a:pt x="7480" y="10916"/>
                  </a:moveTo>
                  <a:cubicBezTo>
                    <a:pt x="7462" y="10916"/>
                    <a:pt x="7442" y="10920"/>
                    <a:pt x="7423" y="10929"/>
                  </a:cubicBezTo>
                  <a:cubicBezTo>
                    <a:pt x="7334" y="10964"/>
                    <a:pt x="7298" y="11044"/>
                    <a:pt x="7325" y="11134"/>
                  </a:cubicBezTo>
                  <a:cubicBezTo>
                    <a:pt x="7351" y="11193"/>
                    <a:pt x="7402" y="11228"/>
                    <a:pt x="7462" y="11228"/>
                  </a:cubicBezTo>
                  <a:cubicBezTo>
                    <a:pt x="7484" y="11228"/>
                    <a:pt x="7507" y="11223"/>
                    <a:pt x="7530" y="11214"/>
                  </a:cubicBezTo>
                  <a:cubicBezTo>
                    <a:pt x="7620" y="11187"/>
                    <a:pt x="7655" y="11098"/>
                    <a:pt x="7620" y="11018"/>
                  </a:cubicBezTo>
                  <a:cubicBezTo>
                    <a:pt x="7592" y="10957"/>
                    <a:pt x="7539" y="10916"/>
                    <a:pt x="7480" y="10916"/>
                  </a:cubicBezTo>
                  <a:close/>
                  <a:moveTo>
                    <a:pt x="8674" y="10930"/>
                  </a:moveTo>
                  <a:cubicBezTo>
                    <a:pt x="8658" y="10930"/>
                    <a:pt x="8642" y="10933"/>
                    <a:pt x="8628" y="10937"/>
                  </a:cubicBezTo>
                  <a:cubicBezTo>
                    <a:pt x="8556" y="10964"/>
                    <a:pt x="8503" y="11089"/>
                    <a:pt x="8538" y="11160"/>
                  </a:cubicBezTo>
                  <a:cubicBezTo>
                    <a:pt x="8560" y="11219"/>
                    <a:pt x="8648" y="11266"/>
                    <a:pt x="8719" y="11266"/>
                  </a:cubicBezTo>
                  <a:cubicBezTo>
                    <a:pt x="8734" y="11266"/>
                    <a:pt x="8749" y="11263"/>
                    <a:pt x="8761" y="11259"/>
                  </a:cubicBezTo>
                  <a:cubicBezTo>
                    <a:pt x="8833" y="11232"/>
                    <a:pt x="8886" y="11107"/>
                    <a:pt x="8860" y="11036"/>
                  </a:cubicBezTo>
                  <a:cubicBezTo>
                    <a:pt x="8838" y="10977"/>
                    <a:pt x="8750" y="10930"/>
                    <a:pt x="8674" y="10930"/>
                  </a:cubicBezTo>
                  <a:close/>
                  <a:moveTo>
                    <a:pt x="9914" y="10933"/>
                  </a:moveTo>
                  <a:cubicBezTo>
                    <a:pt x="9894" y="10933"/>
                    <a:pt x="9875" y="10941"/>
                    <a:pt x="9859" y="10964"/>
                  </a:cubicBezTo>
                  <a:cubicBezTo>
                    <a:pt x="9854" y="10964"/>
                    <a:pt x="9850" y="10963"/>
                    <a:pt x="9845" y="10963"/>
                  </a:cubicBezTo>
                  <a:cubicBezTo>
                    <a:pt x="9792" y="10963"/>
                    <a:pt x="9768" y="11012"/>
                    <a:pt x="9752" y="11053"/>
                  </a:cubicBezTo>
                  <a:cubicBezTo>
                    <a:pt x="9734" y="11089"/>
                    <a:pt x="9725" y="11134"/>
                    <a:pt x="9752" y="11187"/>
                  </a:cubicBezTo>
                  <a:cubicBezTo>
                    <a:pt x="9770" y="11232"/>
                    <a:pt x="9805" y="11268"/>
                    <a:pt x="9841" y="11285"/>
                  </a:cubicBezTo>
                  <a:cubicBezTo>
                    <a:pt x="9859" y="11294"/>
                    <a:pt x="9881" y="11299"/>
                    <a:pt x="9904" y="11299"/>
                  </a:cubicBezTo>
                  <a:cubicBezTo>
                    <a:pt x="9928" y="11299"/>
                    <a:pt x="9952" y="11294"/>
                    <a:pt x="9975" y="11285"/>
                  </a:cubicBezTo>
                  <a:cubicBezTo>
                    <a:pt x="10028" y="11268"/>
                    <a:pt x="10064" y="11232"/>
                    <a:pt x="10082" y="11196"/>
                  </a:cubicBezTo>
                  <a:cubicBezTo>
                    <a:pt x="10100" y="11160"/>
                    <a:pt x="10109" y="11107"/>
                    <a:pt x="10082" y="11062"/>
                  </a:cubicBezTo>
                  <a:cubicBezTo>
                    <a:pt x="10064" y="11009"/>
                    <a:pt x="10028" y="10973"/>
                    <a:pt x="9993" y="10955"/>
                  </a:cubicBezTo>
                  <a:cubicBezTo>
                    <a:pt x="9968" y="10945"/>
                    <a:pt x="9940" y="10933"/>
                    <a:pt x="9914" y="10933"/>
                  </a:cubicBezTo>
                  <a:close/>
                  <a:moveTo>
                    <a:pt x="1835" y="11111"/>
                  </a:moveTo>
                  <a:cubicBezTo>
                    <a:pt x="1826" y="11111"/>
                    <a:pt x="1819" y="11113"/>
                    <a:pt x="1812" y="11116"/>
                  </a:cubicBezTo>
                  <a:cubicBezTo>
                    <a:pt x="1767" y="11125"/>
                    <a:pt x="1732" y="11196"/>
                    <a:pt x="1750" y="11241"/>
                  </a:cubicBezTo>
                  <a:cubicBezTo>
                    <a:pt x="1764" y="11270"/>
                    <a:pt x="1808" y="11299"/>
                    <a:pt x="1848" y="11299"/>
                  </a:cubicBezTo>
                  <a:cubicBezTo>
                    <a:pt x="1857" y="11299"/>
                    <a:pt x="1866" y="11298"/>
                    <a:pt x="1874" y="11294"/>
                  </a:cubicBezTo>
                  <a:cubicBezTo>
                    <a:pt x="1910" y="11285"/>
                    <a:pt x="1946" y="11214"/>
                    <a:pt x="1928" y="11169"/>
                  </a:cubicBezTo>
                  <a:cubicBezTo>
                    <a:pt x="1921" y="11140"/>
                    <a:pt x="1872" y="11111"/>
                    <a:pt x="1835" y="11111"/>
                  </a:cubicBezTo>
                  <a:close/>
                  <a:moveTo>
                    <a:pt x="11120" y="10953"/>
                  </a:moveTo>
                  <a:cubicBezTo>
                    <a:pt x="11100" y="10953"/>
                    <a:pt x="11080" y="10957"/>
                    <a:pt x="11063" y="10964"/>
                  </a:cubicBezTo>
                  <a:cubicBezTo>
                    <a:pt x="10974" y="11009"/>
                    <a:pt x="10929" y="11134"/>
                    <a:pt x="10965" y="11223"/>
                  </a:cubicBezTo>
                  <a:cubicBezTo>
                    <a:pt x="10993" y="11286"/>
                    <a:pt x="11081" y="11332"/>
                    <a:pt x="11161" y="11332"/>
                  </a:cubicBezTo>
                  <a:cubicBezTo>
                    <a:pt x="11183" y="11332"/>
                    <a:pt x="11204" y="11329"/>
                    <a:pt x="11224" y="11321"/>
                  </a:cubicBezTo>
                  <a:cubicBezTo>
                    <a:pt x="11304" y="11276"/>
                    <a:pt x="11357" y="11152"/>
                    <a:pt x="11313" y="11071"/>
                  </a:cubicBezTo>
                  <a:cubicBezTo>
                    <a:pt x="11285" y="11001"/>
                    <a:pt x="11196" y="10953"/>
                    <a:pt x="11120" y="10953"/>
                  </a:cubicBezTo>
                  <a:close/>
                  <a:moveTo>
                    <a:pt x="3047" y="11118"/>
                  </a:moveTo>
                  <a:cubicBezTo>
                    <a:pt x="3017" y="11118"/>
                    <a:pt x="2992" y="11138"/>
                    <a:pt x="2972" y="11178"/>
                  </a:cubicBezTo>
                  <a:cubicBezTo>
                    <a:pt x="2936" y="11250"/>
                    <a:pt x="2963" y="11303"/>
                    <a:pt x="3043" y="11330"/>
                  </a:cubicBezTo>
                  <a:cubicBezTo>
                    <a:pt x="3061" y="11330"/>
                    <a:pt x="3088" y="11330"/>
                    <a:pt x="3106" y="11339"/>
                  </a:cubicBezTo>
                  <a:cubicBezTo>
                    <a:pt x="3123" y="11321"/>
                    <a:pt x="3132" y="11303"/>
                    <a:pt x="3150" y="11294"/>
                  </a:cubicBezTo>
                  <a:cubicBezTo>
                    <a:pt x="3195" y="11223"/>
                    <a:pt x="3168" y="11143"/>
                    <a:pt x="3079" y="11125"/>
                  </a:cubicBezTo>
                  <a:cubicBezTo>
                    <a:pt x="3068" y="11120"/>
                    <a:pt x="3057" y="11118"/>
                    <a:pt x="3047" y="11118"/>
                  </a:cubicBezTo>
                  <a:close/>
                  <a:moveTo>
                    <a:pt x="12377" y="10969"/>
                  </a:moveTo>
                  <a:cubicBezTo>
                    <a:pt x="12349" y="10969"/>
                    <a:pt x="12318" y="10976"/>
                    <a:pt x="12285" y="10991"/>
                  </a:cubicBezTo>
                  <a:cubicBezTo>
                    <a:pt x="12178" y="11036"/>
                    <a:pt x="12134" y="11125"/>
                    <a:pt x="12178" y="11241"/>
                  </a:cubicBezTo>
                  <a:cubicBezTo>
                    <a:pt x="12211" y="11320"/>
                    <a:pt x="12274" y="11365"/>
                    <a:pt x="12347" y="11365"/>
                  </a:cubicBezTo>
                  <a:cubicBezTo>
                    <a:pt x="12373" y="11365"/>
                    <a:pt x="12400" y="11359"/>
                    <a:pt x="12428" y="11348"/>
                  </a:cubicBezTo>
                  <a:cubicBezTo>
                    <a:pt x="12544" y="11303"/>
                    <a:pt x="12589" y="11205"/>
                    <a:pt x="12544" y="11098"/>
                  </a:cubicBezTo>
                  <a:cubicBezTo>
                    <a:pt x="12506" y="11015"/>
                    <a:pt x="12449" y="10969"/>
                    <a:pt x="12377" y="10969"/>
                  </a:cubicBezTo>
                  <a:close/>
                  <a:moveTo>
                    <a:pt x="4287" y="11128"/>
                  </a:moveTo>
                  <a:cubicBezTo>
                    <a:pt x="4269" y="11128"/>
                    <a:pt x="4249" y="11133"/>
                    <a:pt x="4230" y="11143"/>
                  </a:cubicBezTo>
                  <a:cubicBezTo>
                    <a:pt x="4167" y="11178"/>
                    <a:pt x="4149" y="11223"/>
                    <a:pt x="4176" y="11303"/>
                  </a:cubicBezTo>
                  <a:cubicBezTo>
                    <a:pt x="4200" y="11351"/>
                    <a:pt x="4224" y="11375"/>
                    <a:pt x="4263" y="11375"/>
                  </a:cubicBezTo>
                  <a:cubicBezTo>
                    <a:pt x="4283" y="11375"/>
                    <a:pt x="4307" y="11369"/>
                    <a:pt x="4337" y="11357"/>
                  </a:cubicBezTo>
                  <a:cubicBezTo>
                    <a:pt x="4408" y="11321"/>
                    <a:pt x="4417" y="11285"/>
                    <a:pt x="4390" y="11205"/>
                  </a:cubicBezTo>
                  <a:cubicBezTo>
                    <a:pt x="4377" y="11160"/>
                    <a:pt x="4336" y="11128"/>
                    <a:pt x="4287" y="11128"/>
                  </a:cubicBezTo>
                  <a:close/>
                  <a:moveTo>
                    <a:pt x="5492" y="11135"/>
                  </a:moveTo>
                  <a:cubicBezTo>
                    <a:pt x="5482" y="11135"/>
                    <a:pt x="5471" y="11137"/>
                    <a:pt x="5461" y="11143"/>
                  </a:cubicBezTo>
                  <a:cubicBezTo>
                    <a:pt x="5434" y="11160"/>
                    <a:pt x="5398" y="11169"/>
                    <a:pt x="5389" y="11205"/>
                  </a:cubicBezTo>
                  <a:cubicBezTo>
                    <a:pt x="5389" y="11241"/>
                    <a:pt x="5354" y="11268"/>
                    <a:pt x="5371" y="11312"/>
                  </a:cubicBezTo>
                  <a:cubicBezTo>
                    <a:pt x="5389" y="11339"/>
                    <a:pt x="5398" y="11383"/>
                    <a:pt x="5443" y="11383"/>
                  </a:cubicBezTo>
                  <a:cubicBezTo>
                    <a:pt x="5469" y="11390"/>
                    <a:pt x="5491" y="11411"/>
                    <a:pt x="5518" y="11411"/>
                  </a:cubicBezTo>
                  <a:cubicBezTo>
                    <a:pt x="5528" y="11411"/>
                    <a:pt x="5538" y="11408"/>
                    <a:pt x="5550" y="11401"/>
                  </a:cubicBezTo>
                  <a:cubicBezTo>
                    <a:pt x="5586" y="11392"/>
                    <a:pt x="5612" y="11375"/>
                    <a:pt x="5621" y="11339"/>
                  </a:cubicBezTo>
                  <a:cubicBezTo>
                    <a:pt x="5630" y="11303"/>
                    <a:pt x="5657" y="11268"/>
                    <a:pt x="5639" y="11232"/>
                  </a:cubicBezTo>
                  <a:cubicBezTo>
                    <a:pt x="5621" y="11196"/>
                    <a:pt x="5603" y="11169"/>
                    <a:pt x="5568" y="11160"/>
                  </a:cubicBezTo>
                  <a:cubicBezTo>
                    <a:pt x="5542" y="11148"/>
                    <a:pt x="5517" y="11135"/>
                    <a:pt x="5492" y="11135"/>
                  </a:cubicBezTo>
                  <a:close/>
                  <a:moveTo>
                    <a:pt x="6709" y="11147"/>
                  </a:moveTo>
                  <a:cubicBezTo>
                    <a:pt x="6697" y="11147"/>
                    <a:pt x="6685" y="11148"/>
                    <a:pt x="6674" y="11152"/>
                  </a:cubicBezTo>
                  <a:cubicBezTo>
                    <a:pt x="6611" y="11169"/>
                    <a:pt x="6558" y="11294"/>
                    <a:pt x="6585" y="11357"/>
                  </a:cubicBezTo>
                  <a:cubicBezTo>
                    <a:pt x="6606" y="11407"/>
                    <a:pt x="6690" y="11445"/>
                    <a:pt x="6750" y="11445"/>
                  </a:cubicBezTo>
                  <a:cubicBezTo>
                    <a:pt x="6765" y="11445"/>
                    <a:pt x="6779" y="11442"/>
                    <a:pt x="6790" y="11437"/>
                  </a:cubicBezTo>
                  <a:cubicBezTo>
                    <a:pt x="6852" y="11410"/>
                    <a:pt x="6897" y="11294"/>
                    <a:pt x="6870" y="11232"/>
                  </a:cubicBezTo>
                  <a:cubicBezTo>
                    <a:pt x="6841" y="11180"/>
                    <a:pt x="6769" y="11147"/>
                    <a:pt x="6709" y="11147"/>
                  </a:cubicBezTo>
                  <a:close/>
                  <a:moveTo>
                    <a:pt x="7954" y="11157"/>
                  </a:moveTo>
                  <a:cubicBezTo>
                    <a:pt x="7934" y="11157"/>
                    <a:pt x="7912" y="11164"/>
                    <a:pt x="7887" y="11178"/>
                  </a:cubicBezTo>
                  <a:cubicBezTo>
                    <a:pt x="7843" y="11178"/>
                    <a:pt x="7825" y="11214"/>
                    <a:pt x="7807" y="11259"/>
                  </a:cubicBezTo>
                  <a:cubicBezTo>
                    <a:pt x="7780" y="11303"/>
                    <a:pt x="7789" y="11339"/>
                    <a:pt x="7807" y="11383"/>
                  </a:cubicBezTo>
                  <a:cubicBezTo>
                    <a:pt x="7825" y="11419"/>
                    <a:pt x="7843" y="11446"/>
                    <a:pt x="7887" y="11464"/>
                  </a:cubicBezTo>
                  <a:cubicBezTo>
                    <a:pt x="7909" y="11473"/>
                    <a:pt x="7930" y="11477"/>
                    <a:pt x="7949" y="11477"/>
                  </a:cubicBezTo>
                  <a:cubicBezTo>
                    <a:pt x="7967" y="11477"/>
                    <a:pt x="7985" y="11473"/>
                    <a:pt x="8003" y="11464"/>
                  </a:cubicBezTo>
                  <a:cubicBezTo>
                    <a:pt x="8048" y="11446"/>
                    <a:pt x="8083" y="11428"/>
                    <a:pt x="8101" y="11375"/>
                  </a:cubicBezTo>
                  <a:cubicBezTo>
                    <a:pt x="8110" y="11339"/>
                    <a:pt x="8110" y="11303"/>
                    <a:pt x="8092" y="11259"/>
                  </a:cubicBezTo>
                  <a:cubicBezTo>
                    <a:pt x="8075" y="11214"/>
                    <a:pt x="8057" y="11187"/>
                    <a:pt x="8003" y="11169"/>
                  </a:cubicBezTo>
                  <a:cubicBezTo>
                    <a:pt x="7987" y="11161"/>
                    <a:pt x="7971" y="11157"/>
                    <a:pt x="7954" y="11157"/>
                  </a:cubicBezTo>
                  <a:close/>
                  <a:moveTo>
                    <a:pt x="9173" y="11185"/>
                  </a:moveTo>
                  <a:cubicBezTo>
                    <a:pt x="9154" y="11185"/>
                    <a:pt x="9135" y="11189"/>
                    <a:pt x="9118" y="11196"/>
                  </a:cubicBezTo>
                  <a:cubicBezTo>
                    <a:pt x="9083" y="11214"/>
                    <a:pt x="9047" y="11241"/>
                    <a:pt x="9029" y="11285"/>
                  </a:cubicBezTo>
                  <a:cubicBezTo>
                    <a:pt x="9002" y="11330"/>
                    <a:pt x="9011" y="11375"/>
                    <a:pt x="9011" y="11428"/>
                  </a:cubicBezTo>
                  <a:cubicBezTo>
                    <a:pt x="9047" y="11455"/>
                    <a:pt x="9065" y="11499"/>
                    <a:pt x="9109" y="11517"/>
                  </a:cubicBezTo>
                  <a:cubicBezTo>
                    <a:pt x="9130" y="11522"/>
                    <a:pt x="9162" y="11528"/>
                    <a:pt x="9191" y="11528"/>
                  </a:cubicBezTo>
                  <a:cubicBezTo>
                    <a:pt x="9213" y="11528"/>
                    <a:pt x="9232" y="11525"/>
                    <a:pt x="9243" y="11517"/>
                  </a:cubicBezTo>
                  <a:cubicBezTo>
                    <a:pt x="9323" y="11482"/>
                    <a:pt x="9368" y="11383"/>
                    <a:pt x="9341" y="11303"/>
                  </a:cubicBezTo>
                  <a:cubicBezTo>
                    <a:pt x="9320" y="11233"/>
                    <a:pt x="9244" y="11185"/>
                    <a:pt x="9173" y="11185"/>
                  </a:cubicBezTo>
                  <a:close/>
                  <a:moveTo>
                    <a:pt x="2315" y="11350"/>
                  </a:moveTo>
                  <a:cubicBezTo>
                    <a:pt x="2303" y="11350"/>
                    <a:pt x="2289" y="11352"/>
                    <a:pt x="2276" y="11357"/>
                  </a:cubicBezTo>
                  <a:cubicBezTo>
                    <a:pt x="2222" y="11383"/>
                    <a:pt x="2204" y="11446"/>
                    <a:pt x="2231" y="11491"/>
                  </a:cubicBezTo>
                  <a:cubicBezTo>
                    <a:pt x="2244" y="11523"/>
                    <a:pt x="2281" y="11546"/>
                    <a:pt x="2317" y="11546"/>
                  </a:cubicBezTo>
                  <a:cubicBezTo>
                    <a:pt x="2330" y="11546"/>
                    <a:pt x="2344" y="11543"/>
                    <a:pt x="2356" y="11535"/>
                  </a:cubicBezTo>
                  <a:cubicBezTo>
                    <a:pt x="2401" y="11517"/>
                    <a:pt x="2428" y="11455"/>
                    <a:pt x="2401" y="11410"/>
                  </a:cubicBezTo>
                  <a:cubicBezTo>
                    <a:pt x="2387" y="11370"/>
                    <a:pt x="2354" y="11350"/>
                    <a:pt x="2315" y="11350"/>
                  </a:cubicBezTo>
                  <a:close/>
                  <a:moveTo>
                    <a:pt x="10418" y="11201"/>
                  </a:moveTo>
                  <a:cubicBezTo>
                    <a:pt x="10397" y="11201"/>
                    <a:pt x="10374" y="11205"/>
                    <a:pt x="10349" y="11214"/>
                  </a:cubicBezTo>
                  <a:cubicBezTo>
                    <a:pt x="10225" y="11268"/>
                    <a:pt x="10198" y="11330"/>
                    <a:pt x="10233" y="11437"/>
                  </a:cubicBezTo>
                  <a:cubicBezTo>
                    <a:pt x="10266" y="11521"/>
                    <a:pt x="10316" y="11563"/>
                    <a:pt x="10379" y="11563"/>
                  </a:cubicBezTo>
                  <a:cubicBezTo>
                    <a:pt x="10403" y="11563"/>
                    <a:pt x="10429" y="11556"/>
                    <a:pt x="10456" y="11544"/>
                  </a:cubicBezTo>
                  <a:cubicBezTo>
                    <a:pt x="10572" y="11499"/>
                    <a:pt x="10608" y="11428"/>
                    <a:pt x="10564" y="11321"/>
                  </a:cubicBezTo>
                  <a:cubicBezTo>
                    <a:pt x="10530" y="11241"/>
                    <a:pt x="10482" y="11201"/>
                    <a:pt x="10418" y="11201"/>
                  </a:cubicBezTo>
                  <a:close/>
                  <a:moveTo>
                    <a:pt x="3543" y="11355"/>
                  </a:moveTo>
                  <a:cubicBezTo>
                    <a:pt x="3527" y="11355"/>
                    <a:pt x="3512" y="11359"/>
                    <a:pt x="3498" y="11366"/>
                  </a:cubicBezTo>
                  <a:cubicBezTo>
                    <a:pt x="3436" y="11383"/>
                    <a:pt x="3409" y="11464"/>
                    <a:pt x="3436" y="11517"/>
                  </a:cubicBezTo>
                  <a:cubicBezTo>
                    <a:pt x="3450" y="11560"/>
                    <a:pt x="3497" y="11585"/>
                    <a:pt x="3543" y="11585"/>
                  </a:cubicBezTo>
                  <a:cubicBezTo>
                    <a:pt x="3555" y="11585"/>
                    <a:pt x="3567" y="11583"/>
                    <a:pt x="3578" y="11580"/>
                  </a:cubicBezTo>
                  <a:cubicBezTo>
                    <a:pt x="3641" y="11553"/>
                    <a:pt x="3668" y="11482"/>
                    <a:pt x="3650" y="11428"/>
                  </a:cubicBezTo>
                  <a:cubicBezTo>
                    <a:pt x="3630" y="11382"/>
                    <a:pt x="3586" y="11355"/>
                    <a:pt x="3543" y="11355"/>
                  </a:cubicBezTo>
                  <a:close/>
                  <a:moveTo>
                    <a:pt x="11609" y="11213"/>
                  </a:moveTo>
                  <a:cubicBezTo>
                    <a:pt x="11590" y="11213"/>
                    <a:pt x="11571" y="11216"/>
                    <a:pt x="11554" y="11223"/>
                  </a:cubicBezTo>
                  <a:cubicBezTo>
                    <a:pt x="11465" y="11259"/>
                    <a:pt x="11411" y="11383"/>
                    <a:pt x="11438" y="11473"/>
                  </a:cubicBezTo>
                  <a:cubicBezTo>
                    <a:pt x="11466" y="11544"/>
                    <a:pt x="11559" y="11599"/>
                    <a:pt x="11635" y="11599"/>
                  </a:cubicBezTo>
                  <a:cubicBezTo>
                    <a:pt x="11654" y="11599"/>
                    <a:pt x="11672" y="11596"/>
                    <a:pt x="11688" y="11589"/>
                  </a:cubicBezTo>
                  <a:cubicBezTo>
                    <a:pt x="11777" y="11553"/>
                    <a:pt x="11839" y="11428"/>
                    <a:pt x="11804" y="11339"/>
                  </a:cubicBezTo>
                  <a:cubicBezTo>
                    <a:pt x="11775" y="11267"/>
                    <a:pt x="11688" y="11213"/>
                    <a:pt x="11609" y="11213"/>
                  </a:cubicBezTo>
                  <a:close/>
                  <a:moveTo>
                    <a:pt x="4711" y="11383"/>
                  </a:moveTo>
                  <a:cubicBezTo>
                    <a:pt x="4693" y="11419"/>
                    <a:pt x="4649" y="11428"/>
                    <a:pt x="4640" y="11473"/>
                  </a:cubicBezTo>
                  <a:cubicBezTo>
                    <a:pt x="4640" y="11508"/>
                    <a:pt x="4649" y="11535"/>
                    <a:pt x="4649" y="11571"/>
                  </a:cubicBezTo>
                  <a:cubicBezTo>
                    <a:pt x="4685" y="11580"/>
                    <a:pt x="4685" y="11624"/>
                    <a:pt x="4720" y="11633"/>
                  </a:cubicBezTo>
                  <a:cubicBezTo>
                    <a:pt x="4730" y="11638"/>
                    <a:pt x="4738" y="11640"/>
                    <a:pt x="4747" y="11640"/>
                  </a:cubicBezTo>
                  <a:cubicBezTo>
                    <a:pt x="4766" y="11640"/>
                    <a:pt x="4783" y="11631"/>
                    <a:pt x="4803" y="11631"/>
                  </a:cubicBezTo>
                  <a:cubicBezTo>
                    <a:pt x="4808" y="11631"/>
                    <a:pt x="4813" y="11632"/>
                    <a:pt x="4818" y="11633"/>
                  </a:cubicBezTo>
                  <a:cubicBezTo>
                    <a:pt x="4836" y="11607"/>
                    <a:pt x="4881" y="11598"/>
                    <a:pt x="4890" y="11553"/>
                  </a:cubicBezTo>
                  <a:cubicBezTo>
                    <a:pt x="4899" y="11526"/>
                    <a:pt x="4881" y="11491"/>
                    <a:pt x="4890" y="11455"/>
                  </a:cubicBezTo>
                  <a:cubicBezTo>
                    <a:pt x="4863" y="11446"/>
                    <a:pt x="4854" y="11392"/>
                    <a:pt x="4809" y="11392"/>
                  </a:cubicBezTo>
                  <a:cubicBezTo>
                    <a:pt x="4774" y="11383"/>
                    <a:pt x="4747" y="11383"/>
                    <a:pt x="4711" y="11383"/>
                  </a:cubicBezTo>
                  <a:close/>
                  <a:moveTo>
                    <a:pt x="6006" y="11395"/>
                  </a:moveTo>
                  <a:cubicBezTo>
                    <a:pt x="5987" y="11395"/>
                    <a:pt x="5966" y="11400"/>
                    <a:pt x="5942" y="11410"/>
                  </a:cubicBezTo>
                  <a:cubicBezTo>
                    <a:pt x="5853" y="11446"/>
                    <a:pt x="5826" y="11499"/>
                    <a:pt x="5862" y="11589"/>
                  </a:cubicBezTo>
                  <a:cubicBezTo>
                    <a:pt x="5887" y="11646"/>
                    <a:pt x="5926" y="11676"/>
                    <a:pt x="5975" y="11676"/>
                  </a:cubicBezTo>
                  <a:cubicBezTo>
                    <a:pt x="5995" y="11676"/>
                    <a:pt x="6017" y="11670"/>
                    <a:pt x="6041" y="11660"/>
                  </a:cubicBezTo>
                  <a:cubicBezTo>
                    <a:pt x="6121" y="11624"/>
                    <a:pt x="6148" y="11571"/>
                    <a:pt x="6112" y="11482"/>
                  </a:cubicBezTo>
                  <a:cubicBezTo>
                    <a:pt x="6087" y="11425"/>
                    <a:pt x="6052" y="11395"/>
                    <a:pt x="6006" y="11395"/>
                  </a:cubicBezTo>
                  <a:close/>
                  <a:moveTo>
                    <a:pt x="7207" y="11402"/>
                  </a:moveTo>
                  <a:cubicBezTo>
                    <a:pt x="7189" y="11402"/>
                    <a:pt x="7171" y="11404"/>
                    <a:pt x="7156" y="11410"/>
                  </a:cubicBezTo>
                  <a:cubicBezTo>
                    <a:pt x="7075" y="11446"/>
                    <a:pt x="7031" y="11526"/>
                    <a:pt x="7066" y="11615"/>
                  </a:cubicBezTo>
                  <a:cubicBezTo>
                    <a:pt x="7094" y="11678"/>
                    <a:pt x="7149" y="11713"/>
                    <a:pt x="7210" y="11713"/>
                  </a:cubicBezTo>
                  <a:cubicBezTo>
                    <a:pt x="7227" y="11713"/>
                    <a:pt x="7245" y="11711"/>
                    <a:pt x="7263" y="11705"/>
                  </a:cubicBezTo>
                  <a:cubicBezTo>
                    <a:pt x="7352" y="11678"/>
                    <a:pt x="7388" y="11580"/>
                    <a:pt x="7361" y="11508"/>
                  </a:cubicBezTo>
                  <a:cubicBezTo>
                    <a:pt x="7347" y="11439"/>
                    <a:pt x="7273" y="11402"/>
                    <a:pt x="7207" y="11402"/>
                  </a:cubicBezTo>
                  <a:close/>
                  <a:moveTo>
                    <a:pt x="8432" y="11424"/>
                  </a:moveTo>
                  <a:cubicBezTo>
                    <a:pt x="8414" y="11424"/>
                    <a:pt x="8396" y="11428"/>
                    <a:pt x="8378" y="11437"/>
                  </a:cubicBezTo>
                  <a:cubicBezTo>
                    <a:pt x="8333" y="11455"/>
                    <a:pt x="8306" y="11473"/>
                    <a:pt x="8289" y="11517"/>
                  </a:cubicBezTo>
                  <a:cubicBezTo>
                    <a:pt x="8271" y="11553"/>
                    <a:pt x="8262" y="11589"/>
                    <a:pt x="8289" y="11633"/>
                  </a:cubicBezTo>
                  <a:cubicBezTo>
                    <a:pt x="8306" y="11669"/>
                    <a:pt x="8315" y="11714"/>
                    <a:pt x="8369" y="11722"/>
                  </a:cubicBezTo>
                  <a:cubicBezTo>
                    <a:pt x="8397" y="11734"/>
                    <a:pt x="8417" y="11741"/>
                    <a:pt x="8440" y="11741"/>
                  </a:cubicBezTo>
                  <a:cubicBezTo>
                    <a:pt x="8453" y="11741"/>
                    <a:pt x="8468" y="11738"/>
                    <a:pt x="8485" y="11731"/>
                  </a:cubicBezTo>
                  <a:cubicBezTo>
                    <a:pt x="8530" y="11705"/>
                    <a:pt x="8565" y="11696"/>
                    <a:pt x="8583" y="11642"/>
                  </a:cubicBezTo>
                  <a:cubicBezTo>
                    <a:pt x="8592" y="11598"/>
                    <a:pt x="8610" y="11562"/>
                    <a:pt x="8574" y="11526"/>
                  </a:cubicBezTo>
                  <a:cubicBezTo>
                    <a:pt x="8565" y="11482"/>
                    <a:pt x="8538" y="11455"/>
                    <a:pt x="8494" y="11437"/>
                  </a:cubicBezTo>
                  <a:cubicBezTo>
                    <a:pt x="8472" y="11428"/>
                    <a:pt x="8451" y="11424"/>
                    <a:pt x="8432" y="11424"/>
                  </a:cubicBezTo>
                  <a:close/>
                  <a:moveTo>
                    <a:pt x="9672" y="11425"/>
                  </a:moveTo>
                  <a:cubicBezTo>
                    <a:pt x="9651" y="11425"/>
                    <a:pt x="9630" y="11429"/>
                    <a:pt x="9609" y="11437"/>
                  </a:cubicBezTo>
                  <a:cubicBezTo>
                    <a:pt x="9520" y="11473"/>
                    <a:pt x="9475" y="11580"/>
                    <a:pt x="9511" y="11660"/>
                  </a:cubicBezTo>
                  <a:cubicBezTo>
                    <a:pt x="9538" y="11728"/>
                    <a:pt x="9607" y="11770"/>
                    <a:pt x="9678" y="11770"/>
                  </a:cubicBezTo>
                  <a:cubicBezTo>
                    <a:pt x="9700" y="11770"/>
                    <a:pt x="9722" y="11767"/>
                    <a:pt x="9743" y="11758"/>
                  </a:cubicBezTo>
                  <a:cubicBezTo>
                    <a:pt x="9823" y="11722"/>
                    <a:pt x="9868" y="11615"/>
                    <a:pt x="9832" y="11535"/>
                  </a:cubicBezTo>
                  <a:cubicBezTo>
                    <a:pt x="9805" y="11467"/>
                    <a:pt x="9741" y="11425"/>
                    <a:pt x="9672" y="11425"/>
                  </a:cubicBezTo>
                  <a:close/>
                  <a:moveTo>
                    <a:pt x="10913" y="11436"/>
                  </a:moveTo>
                  <a:cubicBezTo>
                    <a:pt x="10889" y="11436"/>
                    <a:pt x="10861" y="11442"/>
                    <a:pt x="10831" y="11455"/>
                  </a:cubicBezTo>
                  <a:cubicBezTo>
                    <a:pt x="10724" y="11499"/>
                    <a:pt x="10688" y="11580"/>
                    <a:pt x="10733" y="11678"/>
                  </a:cubicBezTo>
                  <a:cubicBezTo>
                    <a:pt x="10765" y="11762"/>
                    <a:pt x="10811" y="11804"/>
                    <a:pt x="10875" y="11804"/>
                  </a:cubicBezTo>
                  <a:cubicBezTo>
                    <a:pt x="10899" y="11804"/>
                    <a:pt x="10926" y="11797"/>
                    <a:pt x="10956" y="11785"/>
                  </a:cubicBezTo>
                  <a:cubicBezTo>
                    <a:pt x="11072" y="11740"/>
                    <a:pt x="11099" y="11669"/>
                    <a:pt x="11054" y="11553"/>
                  </a:cubicBezTo>
                  <a:cubicBezTo>
                    <a:pt x="11022" y="11476"/>
                    <a:pt x="10976" y="11436"/>
                    <a:pt x="10913" y="11436"/>
                  </a:cubicBezTo>
                  <a:close/>
                  <a:moveTo>
                    <a:pt x="2840" y="11601"/>
                  </a:moveTo>
                  <a:cubicBezTo>
                    <a:pt x="2824" y="11601"/>
                    <a:pt x="2806" y="11606"/>
                    <a:pt x="2784" y="11615"/>
                  </a:cubicBezTo>
                  <a:cubicBezTo>
                    <a:pt x="2722" y="11642"/>
                    <a:pt x="2704" y="11678"/>
                    <a:pt x="2731" y="11740"/>
                  </a:cubicBezTo>
                  <a:cubicBezTo>
                    <a:pt x="2750" y="11784"/>
                    <a:pt x="2768" y="11806"/>
                    <a:pt x="2799" y="11806"/>
                  </a:cubicBezTo>
                  <a:cubicBezTo>
                    <a:pt x="2813" y="11806"/>
                    <a:pt x="2828" y="11802"/>
                    <a:pt x="2847" y="11794"/>
                  </a:cubicBezTo>
                  <a:cubicBezTo>
                    <a:pt x="2918" y="11767"/>
                    <a:pt x="2936" y="11731"/>
                    <a:pt x="2909" y="11660"/>
                  </a:cubicBezTo>
                  <a:cubicBezTo>
                    <a:pt x="2892" y="11619"/>
                    <a:pt x="2870" y="11601"/>
                    <a:pt x="2840" y="11601"/>
                  </a:cubicBezTo>
                  <a:close/>
                  <a:moveTo>
                    <a:pt x="4046" y="11605"/>
                  </a:moveTo>
                  <a:cubicBezTo>
                    <a:pt x="4030" y="11605"/>
                    <a:pt x="4014" y="11608"/>
                    <a:pt x="3998" y="11615"/>
                  </a:cubicBezTo>
                  <a:cubicBezTo>
                    <a:pt x="3935" y="11642"/>
                    <a:pt x="3908" y="11705"/>
                    <a:pt x="3935" y="11767"/>
                  </a:cubicBezTo>
                  <a:cubicBezTo>
                    <a:pt x="3954" y="11818"/>
                    <a:pt x="3987" y="11841"/>
                    <a:pt x="4029" y="11841"/>
                  </a:cubicBezTo>
                  <a:cubicBezTo>
                    <a:pt x="4047" y="11841"/>
                    <a:pt x="4066" y="11837"/>
                    <a:pt x="4087" y="11830"/>
                  </a:cubicBezTo>
                  <a:cubicBezTo>
                    <a:pt x="4149" y="11803"/>
                    <a:pt x="4176" y="11749"/>
                    <a:pt x="4149" y="11678"/>
                  </a:cubicBezTo>
                  <a:cubicBezTo>
                    <a:pt x="4130" y="11632"/>
                    <a:pt x="4090" y="11605"/>
                    <a:pt x="4046" y="11605"/>
                  </a:cubicBezTo>
                  <a:close/>
                  <a:moveTo>
                    <a:pt x="12130" y="11463"/>
                  </a:moveTo>
                  <a:cubicBezTo>
                    <a:pt x="11993" y="11463"/>
                    <a:pt x="11886" y="11602"/>
                    <a:pt x="11946" y="11740"/>
                  </a:cubicBezTo>
                  <a:cubicBezTo>
                    <a:pt x="11964" y="11785"/>
                    <a:pt x="12009" y="11812"/>
                    <a:pt x="12044" y="11838"/>
                  </a:cubicBezTo>
                  <a:cubicBezTo>
                    <a:pt x="12061" y="11849"/>
                    <a:pt x="12078" y="11854"/>
                    <a:pt x="12094" y="11854"/>
                  </a:cubicBezTo>
                  <a:cubicBezTo>
                    <a:pt x="12121" y="11854"/>
                    <a:pt x="12147" y="11840"/>
                    <a:pt x="12169" y="11812"/>
                  </a:cubicBezTo>
                  <a:cubicBezTo>
                    <a:pt x="12214" y="11767"/>
                    <a:pt x="12259" y="11722"/>
                    <a:pt x="12294" y="11669"/>
                  </a:cubicBezTo>
                  <a:cubicBezTo>
                    <a:pt x="12312" y="11660"/>
                    <a:pt x="12321" y="11642"/>
                    <a:pt x="12321" y="11624"/>
                  </a:cubicBezTo>
                  <a:cubicBezTo>
                    <a:pt x="12303" y="11544"/>
                    <a:pt x="12214" y="11473"/>
                    <a:pt x="12143" y="11464"/>
                  </a:cubicBezTo>
                  <a:cubicBezTo>
                    <a:pt x="12138" y="11464"/>
                    <a:pt x="12134" y="11463"/>
                    <a:pt x="12130" y="11463"/>
                  </a:cubicBezTo>
                  <a:close/>
                  <a:moveTo>
                    <a:pt x="5252" y="11617"/>
                  </a:moveTo>
                  <a:cubicBezTo>
                    <a:pt x="5238" y="11617"/>
                    <a:pt x="5224" y="11619"/>
                    <a:pt x="5211" y="11624"/>
                  </a:cubicBezTo>
                  <a:cubicBezTo>
                    <a:pt x="5140" y="11651"/>
                    <a:pt x="5113" y="11749"/>
                    <a:pt x="5140" y="11803"/>
                  </a:cubicBezTo>
                  <a:cubicBezTo>
                    <a:pt x="5161" y="11845"/>
                    <a:pt x="5216" y="11882"/>
                    <a:pt x="5269" y="11882"/>
                  </a:cubicBezTo>
                  <a:cubicBezTo>
                    <a:pt x="5283" y="11882"/>
                    <a:pt x="5296" y="11880"/>
                    <a:pt x="5309" y="11874"/>
                  </a:cubicBezTo>
                  <a:cubicBezTo>
                    <a:pt x="5371" y="11856"/>
                    <a:pt x="5407" y="11767"/>
                    <a:pt x="5389" y="11696"/>
                  </a:cubicBezTo>
                  <a:cubicBezTo>
                    <a:pt x="5375" y="11659"/>
                    <a:pt x="5313" y="11617"/>
                    <a:pt x="5252" y="11617"/>
                  </a:cubicBezTo>
                  <a:close/>
                  <a:moveTo>
                    <a:pt x="6499" y="11625"/>
                  </a:moveTo>
                  <a:cubicBezTo>
                    <a:pt x="6465" y="11625"/>
                    <a:pt x="6441" y="11653"/>
                    <a:pt x="6406" y="11660"/>
                  </a:cubicBezTo>
                  <a:cubicBezTo>
                    <a:pt x="6380" y="11660"/>
                    <a:pt x="6362" y="11678"/>
                    <a:pt x="6353" y="11705"/>
                  </a:cubicBezTo>
                  <a:cubicBezTo>
                    <a:pt x="6335" y="11749"/>
                    <a:pt x="6335" y="11785"/>
                    <a:pt x="6353" y="11812"/>
                  </a:cubicBezTo>
                  <a:cubicBezTo>
                    <a:pt x="6362" y="11830"/>
                    <a:pt x="6362" y="11838"/>
                    <a:pt x="6362" y="11838"/>
                  </a:cubicBezTo>
                  <a:cubicBezTo>
                    <a:pt x="6371" y="11874"/>
                    <a:pt x="6397" y="11892"/>
                    <a:pt x="6424" y="11910"/>
                  </a:cubicBezTo>
                  <a:cubicBezTo>
                    <a:pt x="6439" y="11914"/>
                    <a:pt x="6452" y="11916"/>
                    <a:pt x="6465" y="11916"/>
                  </a:cubicBezTo>
                  <a:cubicBezTo>
                    <a:pt x="6482" y="11916"/>
                    <a:pt x="6498" y="11911"/>
                    <a:pt x="6513" y="11901"/>
                  </a:cubicBezTo>
                  <a:cubicBezTo>
                    <a:pt x="6531" y="11901"/>
                    <a:pt x="6549" y="11892"/>
                    <a:pt x="6558" y="11883"/>
                  </a:cubicBezTo>
                  <a:cubicBezTo>
                    <a:pt x="6620" y="11874"/>
                    <a:pt x="6629" y="11821"/>
                    <a:pt x="6629" y="11785"/>
                  </a:cubicBezTo>
                  <a:cubicBezTo>
                    <a:pt x="6638" y="11749"/>
                    <a:pt x="6603" y="11705"/>
                    <a:pt x="6585" y="11669"/>
                  </a:cubicBezTo>
                  <a:cubicBezTo>
                    <a:pt x="6576" y="11651"/>
                    <a:pt x="6549" y="11651"/>
                    <a:pt x="6531" y="11633"/>
                  </a:cubicBezTo>
                  <a:cubicBezTo>
                    <a:pt x="6519" y="11627"/>
                    <a:pt x="6508" y="11625"/>
                    <a:pt x="6499" y="11625"/>
                  </a:cubicBezTo>
                  <a:close/>
                  <a:moveTo>
                    <a:pt x="7722" y="11655"/>
                  </a:moveTo>
                  <a:cubicBezTo>
                    <a:pt x="7701" y="11655"/>
                    <a:pt x="7678" y="11660"/>
                    <a:pt x="7655" y="11669"/>
                  </a:cubicBezTo>
                  <a:cubicBezTo>
                    <a:pt x="7575" y="11705"/>
                    <a:pt x="7530" y="11785"/>
                    <a:pt x="7566" y="11874"/>
                  </a:cubicBezTo>
                  <a:cubicBezTo>
                    <a:pt x="7594" y="11937"/>
                    <a:pt x="7649" y="11972"/>
                    <a:pt x="7709" y="11972"/>
                  </a:cubicBezTo>
                  <a:cubicBezTo>
                    <a:pt x="7727" y="11972"/>
                    <a:pt x="7745" y="11969"/>
                    <a:pt x="7762" y="11963"/>
                  </a:cubicBezTo>
                  <a:cubicBezTo>
                    <a:pt x="7852" y="11928"/>
                    <a:pt x="7887" y="11847"/>
                    <a:pt x="7860" y="11758"/>
                  </a:cubicBezTo>
                  <a:cubicBezTo>
                    <a:pt x="7834" y="11692"/>
                    <a:pt x="7783" y="11655"/>
                    <a:pt x="7722" y="11655"/>
                  </a:cubicBezTo>
                  <a:close/>
                  <a:moveTo>
                    <a:pt x="8918" y="11667"/>
                  </a:moveTo>
                  <a:cubicBezTo>
                    <a:pt x="8899" y="11667"/>
                    <a:pt x="8882" y="11670"/>
                    <a:pt x="8869" y="11678"/>
                  </a:cubicBezTo>
                  <a:cubicBezTo>
                    <a:pt x="8797" y="11705"/>
                    <a:pt x="8744" y="11838"/>
                    <a:pt x="8779" y="11910"/>
                  </a:cubicBezTo>
                  <a:cubicBezTo>
                    <a:pt x="8800" y="11964"/>
                    <a:pt x="8881" y="12003"/>
                    <a:pt x="8951" y="12003"/>
                  </a:cubicBezTo>
                  <a:cubicBezTo>
                    <a:pt x="8973" y="12003"/>
                    <a:pt x="8994" y="11999"/>
                    <a:pt x="9011" y="11990"/>
                  </a:cubicBezTo>
                  <a:cubicBezTo>
                    <a:pt x="9074" y="11963"/>
                    <a:pt x="9127" y="11838"/>
                    <a:pt x="9092" y="11767"/>
                  </a:cubicBezTo>
                  <a:cubicBezTo>
                    <a:pt x="9071" y="11711"/>
                    <a:pt x="8984" y="11667"/>
                    <a:pt x="8918" y="11667"/>
                  </a:cubicBezTo>
                  <a:close/>
                  <a:moveTo>
                    <a:pt x="2068" y="11829"/>
                  </a:moveTo>
                  <a:cubicBezTo>
                    <a:pt x="2057" y="11829"/>
                    <a:pt x="2046" y="11832"/>
                    <a:pt x="2035" y="11838"/>
                  </a:cubicBezTo>
                  <a:cubicBezTo>
                    <a:pt x="2008" y="11847"/>
                    <a:pt x="1990" y="11865"/>
                    <a:pt x="1990" y="11901"/>
                  </a:cubicBezTo>
                  <a:cubicBezTo>
                    <a:pt x="1981" y="11928"/>
                    <a:pt x="1990" y="11937"/>
                    <a:pt x="2017" y="11954"/>
                  </a:cubicBezTo>
                  <a:cubicBezTo>
                    <a:pt x="2035" y="11963"/>
                    <a:pt x="2044" y="11981"/>
                    <a:pt x="2053" y="11999"/>
                  </a:cubicBezTo>
                  <a:cubicBezTo>
                    <a:pt x="2065" y="12011"/>
                    <a:pt x="2081" y="12016"/>
                    <a:pt x="2096" y="12016"/>
                  </a:cubicBezTo>
                  <a:cubicBezTo>
                    <a:pt x="2114" y="12016"/>
                    <a:pt x="2132" y="12009"/>
                    <a:pt x="2142" y="11999"/>
                  </a:cubicBezTo>
                  <a:cubicBezTo>
                    <a:pt x="2151" y="11981"/>
                    <a:pt x="2151" y="11963"/>
                    <a:pt x="2160" y="11954"/>
                  </a:cubicBezTo>
                  <a:cubicBezTo>
                    <a:pt x="2178" y="11919"/>
                    <a:pt x="2169" y="11883"/>
                    <a:pt x="2151" y="11865"/>
                  </a:cubicBezTo>
                  <a:cubicBezTo>
                    <a:pt x="2124" y="11852"/>
                    <a:pt x="2098" y="11829"/>
                    <a:pt x="2068" y="11829"/>
                  </a:cubicBezTo>
                  <a:close/>
                  <a:moveTo>
                    <a:pt x="10159" y="11683"/>
                  </a:moveTo>
                  <a:cubicBezTo>
                    <a:pt x="10139" y="11683"/>
                    <a:pt x="10118" y="11687"/>
                    <a:pt x="10100" y="11696"/>
                  </a:cubicBezTo>
                  <a:cubicBezTo>
                    <a:pt x="10010" y="11731"/>
                    <a:pt x="9957" y="11838"/>
                    <a:pt x="9993" y="11919"/>
                  </a:cubicBezTo>
                  <a:cubicBezTo>
                    <a:pt x="10020" y="11987"/>
                    <a:pt x="10089" y="12029"/>
                    <a:pt x="10160" y="12029"/>
                  </a:cubicBezTo>
                  <a:cubicBezTo>
                    <a:pt x="10182" y="12029"/>
                    <a:pt x="10204" y="12025"/>
                    <a:pt x="10225" y="12017"/>
                  </a:cubicBezTo>
                  <a:cubicBezTo>
                    <a:pt x="10305" y="11981"/>
                    <a:pt x="10349" y="11874"/>
                    <a:pt x="10314" y="11794"/>
                  </a:cubicBezTo>
                  <a:cubicBezTo>
                    <a:pt x="10293" y="11726"/>
                    <a:pt x="10226" y="11683"/>
                    <a:pt x="10159" y="11683"/>
                  </a:cubicBezTo>
                  <a:close/>
                  <a:moveTo>
                    <a:pt x="11367" y="11692"/>
                  </a:moveTo>
                  <a:cubicBezTo>
                    <a:pt x="11345" y="11692"/>
                    <a:pt x="11323" y="11696"/>
                    <a:pt x="11304" y="11705"/>
                  </a:cubicBezTo>
                  <a:cubicBezTo>
                    <a:pt x="11215" y="11740"/>
                    <a:pt x="11161" y="11883"/>
                    <a:pt x="11206" y="11963"/>
                  </a:cubicBezTo>
                  <a:cubicBezTo>
                    <a:pt x="11234" y="12026"/>
                    <a:pt x="11322" y="12073"/>
                    <a:pt x="11398" y="12073"/>
                  </a:cubicBezTo>
                  <a:cubicBezTo>
                    <a:pt x="11418" y="12073"/>
                    <a:pt x="11438" y="12069"/>
                    <a:pt x="11456" y="12061"/>
                  </a:cubicBezTo>
                  <a:cubicBezTo>
                    <a:pt x="11545" y="12017"/>
                    <a:pt x="11598" y="11883"/>
                    <a:pt x="11554" y="11803"/>
                  </a:cubicBezTo>
                  <a:cubicBezTo>
                    <a:pt x="11526" y="11734"/>
                    <a:pt x="11442" y="11692"/>
                    <a:pt x="11367" y="11692"/>
                  </a:cubicBezTo>
                  <a:close/>
                  <a:moveTo>
                    <a:pt x="3268" y="11855"/>
                  </a:moveTo>
                  <a:cubicBezTo>
                    <a:pt x="3264" y="11855"/>
                    <a:pt x="3260" y="11856"/>
                    <a:pt x="3257" y="11856"/>
                  </a:cubicBezTo>
                  <a:cubicBezTo>
                    <a:pt x="3221" y="11874"/>
                    <a:pt x="3177" y="11972"/>
                    <a:pt x="3195" y="12008"/>
                  </a:cubicBezTo>
                  <a:cubicBezTo>
                    <a:pt x="3211" y="12041"/>
                    <a:pt x="3287" y="12080"/>
                    <a:pt x="3327" y="12080"/>
                  </a:cubicBezTo>
                  <a:cubicBezTo>
                    <a:pt x="3331" y="12080"/>
                    <a:pt x="3334" y="12080"/>
                    <a:pt x="3337" y="12079"/>
                  </a:cubicBezTo>
                  <a:cubicBezTo>
                    <a:pt x="3373" y="12061"/>
                    <a:pt x="3427" y="11963"/>
                    <a:pt x="3409" y="11928"/>
                  </a:cubicBezTo>
                  <a:cubicBezTo>
                    <a:pt x="3401" y="11895"/>
                    <a:pt x="3311" y="11855"/>
                    <a:pt x="3268" y="11855"/>
                  </a:cubicBezTo>
                  <a:close/>
                  <a:moveTo>
                    <a:pt x="4540" y="11865"/>
                  </a:moveTo>
                  <a:cubicBezTo>
                    <a:pt x="4520" y="11865"/>
                    <a:pt x="4497" y="11871"/>
                    <a:pt x="4470" y="11883"/>
                  </a:cubicBezTo>
                  <a:cubicBezTo>
                    <a:pt x="4399" y="11919"/>
                    <a:pt x="4381" y="11954"/>
                    <a:pt x="4417" y="12035"/>
                  </a:cubicBezTo>
                  <a:cubicBezTo>
                    <a:pt x="4442" y="12085"/>
                    <a:pt x="4467" y="12109"/>
                    <a:pt x="4509" y="12109"/>
                  </a:cubicBezTo>
                  <a:cubicBezTo>
                    <a:pt x="4526" y="12109"/>
                    <a:pt x="4545" y="12105"/>
                    <a:pt x="4569" y="12097"/>
                  </a:cubicBezTo>
                  <a:cubicBezTo>
                    <a:pt x="4631" y="12070"/>
                    <a:pt x="4667" y="12008"/>
                    <a:pt x="4631" y="11937"/>
                  </a:cubicBezTo>
                  <a:cubicBezTo>
                    <a:pt x="4607" y="11889"/>
                    <a:pt x="4579" y="11865"/>
                    <a:pt x="4540" y="11865"/>
                  </a:cubicBezTo>
                  <a:close/>
                  <a:moveTo>
                    <a:pt x="5733" y="11874"/>
                  </a:moveTo>
                  <a:cubicBezTo>
                    <a:pt x="5720" y="11874"/>
                    <a:pt x="5706" y="11879"/>
                    <a:pt x="5693" y="11892"/>
                  </a:cubicBezTo>
                  <a:cubicBezTo>
                    <a:pt x="5639" y="11892"/>
                    <a:pt x="5639" y="11937"/>
                    <a:pt x="5621" y="11963"/>
                  </a:cubicBezTo>
                  <a:cubicBezTo>
                    <a:pt x="5603" y="11999"/>
                    <a:pt x="5603" y="12026"/>
                    <a:pt x="5621" y="12061"/>
                  </a:cubicBezTo>
                  <a:cubicBezTo>
                    <a:pt x="5630" y="12106"/>
                    <a:pt x="5666" y="12115"/>
                    <a:pt x="5693" y="12133"/>
                  </a:cubicBezTo>
                  <a:cubicBezTo>
                    <a:pt x="5717" y="12139"/>
                    <a:pt x="5738" y="12149"/>
                    <a:pt x="5760" y="12149"/>
                  </a:cubicBezTo>
                  <a:cubicBezTo>
                    <a:pt x="5769" y="12149"/>
                    <a:pt x="5780" y="12147"/>
                    <a:pt x="5791" y="12142"/>
                  </a:cubicBezTo>
                  <a:cubicBezTo>
                    <a:pt x="5853" y="12106"/>
                    <a:pt x="5898" y="12026"/>
                    <a:pt x="5871" y="11963"/>
                  </a:cubicBezTo>
                  <a:cubicBezTo>
                    <a:pt x="5862" y="11919"/>
                    <a:pt x="5835" y="11901"/>
                    <a:pt x="5800" y="11892"/>
                  </a:cubicBezTo>
                  <a:cubicBezTo>
                    <a:pt x="5777" y="11886"/>
                    <a:pt x="5755" y="11874"/>
                    <a:pt x="5733" y="11874"/>
                  </a:cubicBezTo>
                  <a:close/>
                  <a:moveTo>
                    <a:pt x="6953" y="11885"/>
                  </a:moveTo>
                  <a:cubicBezTo>
                    <a:pt x="6939" y="11885"/>
                    <a:pt x="6926" y="11887"/>
                    <a:pt x="6915" y="11892"/>
                  </a:cubicBezTo>
                  <a:cubicBezTo>
                    <a:pt x="6852" y="11910"/>
                    <a:pt x="6799" y="12026"/>
                    <a:pt x="6826" y="12088"/>
                  </a:cubicBezTo>
                  <a:cubicBezTo>
                    <a:pt x="6840" y="12139"/>
                    <a:pt x="6927" y="12185"/>
                    <a:pt x="6987" y="12185"/>
                  </a:cubicBezTo>
                  <a:cubicBezTo>
                    <a:pt x="7000" y="12185"/>
                    <a:pt x="7012" y="12182"/>
                    <a:pt x="7022" y="12177"/>
                  </a:cubicBezTo>
                  <a:cubicBezTo>
                    <a:pt x="7084" y="12151"/>
                    <a:pt x="7129" y="12044"/>
                    <a:pt x="7111" y="11981"/>
                  </a:cubicBezTo>
                  <a:cubicBezTo>
                    <a:pt x="7096" y="11930"/>
                    <a:pt x="7016" y="11885"/>
                    <a:pt x="6953" y="11885"/>
                  </a:cubicBezTo>
                  <a:close/>
                  <a:moveTo>
                    <a:pt x="8189" y="11900"/>
                  </a:moveTo>
                  <a:cubicBezTo>
                    <a:pt x="8169" y="11900"/>
                    <a:pt x="8148" y="11903"/>
                    <a:pt x="8128" y="11910"/>
                  </a:cubicBezTo>
                  <a:cubicBezTo>
                    <a:pt x="8048" y="11946"/>
                    <a:pt x="8012" y="12035"/>
                    <a:pt x="8048" y="12115"/>
                  </a:cubicBezTo>
                  <a:cubicBezTo>
                    <a:pt x="8073" y="12178"/>
                    <a:pt x="8121" y="12215"/>
                    <a:pt x="8178" y="12215"/>
                  </a:cubicBezTo>
                  <a:cubicBezTo>
                    <a:pt x="8202" y="12215"/>
                    <a:pt x="8227" y="12208"/>
                    <a:pt x="8253" y="12195"/>
                  </a:cubicBezTo>
                  <a:cubicBezTo>
                    <a:pt x="8333" y="12160"/>
                    <a:pt x="8369" y="12079"/>
                    <a:pt x="8333" y="11990"/>
                  </a:cubicBezTo>
                  <a:cubicBezTo>
                    <a:pt x="8306" y="11930"/>
                    <a:pt x="8250" y="11900"/>
                    <a:pt x="8189" y="11900"/>
                  </a:cubicBezTo>
                  <a:close/>
                  <a:moveTo>
                    <a:pt x="11835" y="11956"/>
                  </a:moveTo>
                  <a:cubicBezTo>
                    <a:pt x="11815" y="11956"/>
                    <a:pt x="11798" y="11958"/>
                    <a:pt x="11786" y="11963"/>
                  </a:cubicBezTo>
                  <a:cubicBezTo>
                    <a:pt x="11696" y="12026"/>
                    <a:pt x="11652" y="12106"/>
                    <a:pt x="11688" y="12222"/>
                  </a:cubicBezTo>
                  <a:cubicBezTo>
                    <a:pt x="11693" y="12239"/>
                    <a:pt x="11699" y="12245"/>
                    <a:pt x="11707" y="12245"/>
                  </a:cubicBezTo>
                  <a:cubicBezTo>
                    <a:pt x="11711" y="12245"/>
                    <a:pt x="11717" y="12243"/>
                    <a:pt x="11723" y="12240"/>
                  </a:cubicBezTo>
                  <a:cubicBezTo>
                    <a:pt x="11741" y="12231"/>
                    <a:pt x="11750" y="12222"/>
                    <a:pt x="11768" y="12213"/>
                  </a:cubicBezTo>
                  <a:cubicBezTo>
                    <a:pt x="11821" y="12177"/>
                    <a:pt x="11866" y="12115"/>
                    <a:pt x="11928" y="12070"/>
                  </a:cubicBezTo>
                  <a:cubicBezTo>
                    <a:pt x="11946" y="12061"/>
                    <a:pt x="11964" y="12035"/>
                    <a:pt x="11982" y="12008"/>
                  </a:cubicBezTo>
                  <a:cubicBezTo>
                    <a:pt x="11982" y="12008"/>
                    <a:pt x="11982" y="11999"/>
                    <a:pt x="11982" y="11990"/>
                  </a:cubicBezTo>
                  <a:cubicBezTo>
                    <a:pt x="11950" y="11971"/>
                    <a:pt x="11885" y="11956"/>
                    <a:pt x="11835" y="11956"/>
                  </a:cubicBezTo>
                  <a:close/>
                  <a:moveTo>
                    <a:pt x="9410" y="11907"/>
                  </a:moveTo>
                  <a:cubicBezTo>
                    <a:pt x="9390" y="11907"/>
                    <a:pt x="9370" y="11911"/>
                    <a:pt x="9350" y="11919"/>
                  </a:cubicBezTo>
                  <a:cubicBezTo>
                    <a:pt x="9261" y="11946"/>
                    <a:pt x="9216" y="12053"/>
                    <a:pt x="9252" y="12151"/>
                  </a:cubicBezTo>
                  <a:cubicBezTo>
                    <a:pt x="9279" y="12177"/>
                    <a:pt x="9297" y="12222"/>
                    <a:pt x="9341" y="12240"/>
                  </a:cubicBezTo>
                  <a:cubicBezTo>
                    <a:pt x="9364" y="12249"/>
                    <a:pt x="9386" y="12253"/>
                    <a:pt x="9408" y="12253"/>
                  </a:cubicBezTo>
                  <a:cubicBezTo>
                    <a:pt x="9431" y="12253"/>
                    <a:pt x="9453" y="12249"/>
                    <a:pt x="9475" y="12240"/>
                  </a:cubicBezTo>
                  <a:cubicBezTo>
                    <a:pt x="9511" y="12222"/>
                    <a:pt x="9547" y="12195"/>
                    <a:pt x="9564" y="12151"/>
                  </a:cubicBezTo>
                  <a:cubicBezTo>
                    <a:pt x="9591" y="12106"/>
                    <a:pt x="9582" y="12061"/>
                    <a:pt x="9573" y="12017"/>
                  </a:cubicBezTo>
                  <a:cubicBezTo>
                    <a:pt x="9552" y="11954"/>
                    <a:pt x="9482" y="11907"/>
                    <a:pt x="9410" y="11907"/>
                  </a:cubicBezTo>
                  <a:close/>
                  <a:moveTo>
                    <a:pt x="2555" y="12092"/>
                  </a:moveTo>
                  <a:cubicBezTo>
                    <a:pt x="2545" y="12092"/>
                    <a:pt x="2535" y="12093"/>
                    <a:pt x="2526" y="12097"/>
                  </a:cubicBezTo>
                  <a:cubicBezTo>
                    <a:pt x="2481" y="12106"/>
                    <a:pt x="2436" y="12169"/>
                    <a:pt x="2463" y="12222"/>
                  </a:cubicBezTo>
                  <a:cubicBezTo>
                    <a:pt x="2483" y="12262"/>
                    <a:pt x="2518" y="12282"/>
                    <a:pt x="2557" y="12282"/>
                  </a:cubicBezTo>
                  <a:cubicBezTo>
                    <a:pt x="2570" y="12282"/>
                    <a:pt x="2584" y="12280"/>
                    <a:pt x="2597" y="12276"/>
                  </a:cubicBezTo>
                  <a:cubicBezTo>
                    <a:pt x="2642" y="12258"/>
                    <a:pt x="2668" y="12204"/>
                    <a:pt x="2651" y="12151"/>
                  </a:cubicBezTo>
                  <a:cubicBezTo>
                    <a:pt x="2629" y="12116"/>
                    <a:pt x="2592" y="12092"/>
                    <a:pt x="2555" y="12092"/>
                  </a:cubicBezTo>
                  <a:close/>
                  <a:moveTo>
                    <a:pt x="10659" y="11936"/>
                  </a:moveTo>
                  <a:cubicBezTo>
                    <a:pt x="10633" y="11936"/>
                    <a:pt x="10605" y="11942"/>
                    <a:pt x="10572" y="11954"/>
                  </a:cubicBezTo>
                  <a:cubicBezTo>
                    <a:pt x="10465" y="12008"/>
                    <a:pt x="10430" y="12079"/>
                    <a:pt x="10483" y="12186"/>
                  </a:cubicBezTo>
                  <a:cubicBezTo>
                    <a:pt x="10515" y="12263"/>
                    <a:pt x="10561" y="12303"/>
                    <a:pt x="10624" y="12303"/>
                  </a:cubicBezTo>
                  <a:cubicBezTo>
                    <a:pt x="10649" y="12303"/>
                    <a:pt x="10676" y="12297"/>
                    <a:pt x="10706" y="12285"/>
                  </a:cubicBezTo>
                  <a:cubicBezTo>
                    <a:pt x="10813" y="12240"/>
                    <a:pt x="10849" y="12169"/>
                    <a:pt x="10804" y="12061"/>
                  </a:cubicBezTo>
                  <a:cubicBezTo>
                    <a:pt x="10772" y="11978"/>
                    <a:pt x="10726" y="11936"/>
                    <a:pt x="10659" y="11936"/>
                  </a:cubicBezTo>
                  <a:close/>
                  <a:moveTo>
                    <a:pt x="3780" y="12096"/>
                  </a:moveTo>
                  <a:cubicBezTo>
                    <a:pt x="3763" y="12096"/>
                    <a:pt x="3746" y="12099"/>
                    <a:pt x="3730" y="12106"/>
                  </a:cubicBezTo>
                  <a:cubicBezTo>
                    <a:pt x="3676" y="12124"/>
                    <a:pt x="3650" y="12195"/>
                    <a:pt x="3668" y="12258"/>
                  </a:cubicBezTo>
                  <a:cubicBezTo>
                    <a:pt x="3689" y="12300"/>
                    <a:pt x="3738" y="12326"/>
                    <a:pt x="3784" y="12326"/>
                  </a:cubicBezTo>
                  <a:cubicBezTo>
                    <a:pt x="3796" y="12326"/>
                    <a:pt x="3808" y="12324"/>
                    <a:pt x="3819" y="12320"/>
                  </a:cubicBezTo>
                  <a:cubicBezTo>
                    <a:pt x="3882" y="12293"/>
                    <a:pt x="3908" y="12222"/>
                    <a:pt x="3882" y="12169"/>
                  </a:cubicBezTo>
                  <a:cubicBezTo>
                    <a:pt x="3868" y="12122"/>
                    <a:pt x="3826" y="12096"/>
                    <a:pt x="3780" y="12096"/>
                  </a:cubicBezTo>
                  <a:close/>
                  <a:moveTo>
                    <a:pt x="5017" y="12100"/>
                  </a:moveTo>
                  <a:cubicBezTo>
                    <a:pt x="4996" y="12100"/>
                    <a:pt x="4973" y="12106"/>
                    <a:pt x="4952" y="12106"/>
                  </a:cubicBezTo>
                  <a:cubicBezTo>
                    <a:pt x="4934" y="12106"/>
                    <a:pt x="4908" y="12151"/>
                    <a:pt x="4881" y="12177"/>
                  </a:cubicBezTo>
                  <a:cubicBezTo>
                    <a:pt x="4854" y="12204"/>
                    <a:pt x="4890" y="12249"/>
                    <a:pt x="4872" y="12285"/>
                  </a:cubicBezTo>
                  <a:cubicBezTo>
                    <a:pt x="4899" y="12302"/>
                    <a:pt x="4916" y="12329"/>
                    <a:pt x="4943" y="12347"/>
                  </a:cubicBezTo>
                  <a:cubicBezTo>
                    <a:pt x="4959" y="12358"/>
                    <a:pt x="4974" y="12362"/>
                    <a:pt x="4989" y="12362"/>
                  </a:cubicBezTo>
                  <a:cubicBezTo>
                    <a:pt x="5010" y="12362"/>
                    <a:pt x="5030" y="12356"/>
                    <a:pt x="5050" y="12356"/>
                  </a:cubicBezTo>
                  <a:cubicBezTo>
                    <a:pt x="5068" y="12356"/>
                    <a:pt x="5095" y="12320"/>
                    <a:pt x="5113" y="12293"/>
                  </a:cubicBezTo>
                  <a:cubicBezTo>
                    <a:pt x="5148" y="12267"/>
                    <a:pt x="5122" y="12222"/>
                    <a:pt x="5122" y="12186"/>
                  </a:cubicBezTo>
                  <a:cubicBezTo>
                    <a:pt x="5122" y="12169"/>
                    <a:pt x="5086" y="12142"/>
                    <a:pt x="5059" y="12115"/>
                  </a:cubicBezTo>
                  <a:cubicBezTo>
                    <a:pt x="5048" y="12104"/>
                    <a:pt x="5033" y="12100"/>
                    <a:pt x="5017" y="12100"/>
                  </a:cubicBezTo>
                  <a:close/>
                  <a:moveTo>
                    <a:pt x="6244" y="12135"/>
                  </a:moveTo>
                  <a:cubicBezTo>
                    <a:pt x="6223" y="12135"/>
                    <a:pt x="6200" y="12140"/>
                    <a:pt x="6174" y="12151"/>
                  </a:cubicBezTo>
                  <a:cubicBezTo>
                    <a:pt x="6094" y="12186"/>
                    <a:pt x="6067" y="12240"/>
                    <a:pt x="6103" y="12329"/>
                  </a:cubicBezTo>
                  <a:cubicBezTo>
                    <a:pt x="6128" y="12386"/>
                    <a:pt x="6167" y="12416"/>
                    <a:pt x="6216" y="12416"/>
                  </a:cubicBezTo>
                  <a:cubicBezTo>
                    <a:pt x="6236" y="12416"/>
                    <a:pt x="6258" y="12411"/>
                    <a:pt x="6281" y="12400"/>
                  </a:cubicBezTo>
                  <a:cubicBezTo>
                    <a:pt x="6362" y="12365"/>
                    <a:pt x="6388" y="12302"/>
                    <a:pt x="6353" y="12222"/>
                  </a:cubicBezTo>
                  <a:cubicBezTo>
                    <a:pt x="6328" y="12165"/>
                    <a:pt x="6293" y="12135"/>
                    <a:pt x="6244" y="12135"/>
                  </a:cubicBezTo>
                  <a:close/>
                  <a:moveTo>
                    <a:pt x="7458" y="12148"/>
                  </a:moveTo>
                  <a:cubicBezTo>
                    <a:pt x="7437" y="12148"/>
                    <a:pt x="7414" y="12151"/>
                    <a:pt x="7397" y="12151"/>
                  </a:cubicBezTo>
                  <a:cubicBezTo>
                    <a:pt x="7352" y="12160"/>
                    <a:pt x="7334" y="12204"/>
                    <a:pt x="7307" y="12240"/>
                  </a:cubicBezTo>
                  <a:cubicBezTo>
                    <a:pt x="7289" y="12267"/>
                    <a:pt x="7307" y="12311"/>
                    <a:pt x="7298" y="12356"/>
                  </a:cubicBezTo>
                  <a:cubicBezTo>
                    <a:pt x="7325" y="12383"/>
                    <a:pt x="7352" y="12418"/>
                    <a:pt x="7388" y="12436"/>
                  </a:cubicBezTo>
                  <a:cubicBezTo>
                    <a:pt x="7408" y="12441"/>
                    <a:pt x="7432" y="12446"/>
                    <a:pt x="7455" y="12446"/>
                  </a:cubicBezTo>
                  <a:cubicBezTo>
                    <a:pt x="7472" y="12446"/>
                    <a:pt x="7489" y="12444"/>
                    <a:pt x="7504" y="12436"/>
                  </a:cubicBezTo>
                  <a:cubicBezTo>
                    <a:pt x="7548" y="12427"/>
                    <a:pt x="7566" y="12392"/>
                    <a:pt x="7593" y="12356"/>
                  </a:cubicBezTo>
                  <a:cubicBezTo>
                    <a:pt x="7611" y="12329"/>
                    <a:pt x="7602" y="12285"/>
                    <a:pt x="7593" y="12249"/>
                  </a:cubicBezTo>
                  <a:cubicBezTo>
                    <a:pt x="7593" y="12204"/>
                    <a:pt x="7548" y="12177"/>
                    <a:pt x="7513" y="12160"/>
                  </a:cubicBezTo>
                  <a:cubicBezTo>
                    <a:pt x="7499" y="12151"/>
                    <a:pt x="7479" y="12148"/>
                    <a:pt x="7458" y="12148"/>
                  </a:cubicBezTo>
                  <a:close/>
                  <a:moveTo>
                    <a:pt x="8666" y="12159"/>
                  </a:moveTo>
                  <a:cubicBezTo>
                    <a:pt x="8651" y="12159"/>
                    <a:pt x="8636" y="12162"/>
                    <a:pt x="8619" y="12169"/>
                  </a:cubicBezTo>
                  <a:cubicBezTo>
                    <a:pt x="8583" y="12195"/>
                    <a:pt x="8538" y="12204"/>
                    <a:pt x="8530" y="12258"/>
                  </a:cubicBezTo>
                  <a:cubicBezTo>
                    <a:pt x="8512" y="12302"/>
                    <a:pt x="8494" y="12338"/>
                    <a:pt x="8530" y="12374"/>
                  </a:cubicBezTo>
                  <a:cubicBezTo>
                    <a:pt x="8530" y="12427"/>
                    <a:pt x="8565" y="12445"/>
                    <a:pt x="8610" y="12463"/>
                  </a:cubicBezTo>
                  <a:cubicBezTo>
                    <a:pt x="8630" y="12475"/>
                    <a:pt x="8648" y="12480"/>
                    <a:pt x="8666" y="12480"/>
                  </a:cubicBezTo>
                  <a:cubicBezTo>
                    <a:pt x="8687" y="12480"/>
                    <a:pt x="8706" y="12473"/>
                    <a:pt x="8726" y="12463"/>
                  </a:cubicBezTo>
                  <a:cubicBezTo>
                    <a:pt x="8770" y="12445"/>
                    <a:pt x="8797" y="12427"/>
                    <a:pt x="8815" y="12383"/>
                  </a:cubicBezTo>
                  <a:cubicBezTo>
                    <a:pt x="8833" y="12347"/>
                    <a:pt x="8842" y="12311"/>
                    <a:pt x="8824" y="12267"/>
                  </a:cubicBezTo>
                  <a:cubicBezTo>
                    <a:pt x="8797" y="12231"/>
                    <a:pt x="8788" y="12186"/>
                    <a:pt x="8735" y="12177"/>
                  </a:cubicBezTo>
                  <a:cubicBezTo>
                    <a:pt x="8713" y="12166"/>
                    <a:pt x="8691" y="12159"/>
                    <a:pt x="8666" y="12159"/>
                  </a:cubicBezTo>
                  <a:close/>
                  <a:moveTo>
                    <a:pt x="9892" y="12165"/>
                  </a:moveTo>
                  <a:cubicBezTo>
                    <a:pt x="9871" y="12165"/>
                    <a:pt x="9851" y="12169"/>
                    <a:pt x="9832" y="12177"/>
                  </a:cubicBezTo>
                  <a:cubicBezTo>
                    <a:pt x="9743" y="12213"/>
                    <a:pt x="9698" y="12320"/>
                    <a:pt x="9734" y="12409"/>
                  </a:cubicBezTo>
                  <a:cubicBezTo>
                    <a:pt x="9762" y="12474"/>
                    <a:pt x="9837" y="12515"/>
                    <a:pt x="9907" y="12515"/>
                  </a:cubicBezTo>
                  <a:cubicBezTo>
                    <a:pt x="9924" y="12515"/>
                    <a:pt x="9941" y="12513"/>
                    <a:pt x="9957" y="12508"/>
                  </a:cubicBezTo>
                  <a:cubicBezTo>
                    <a:pt x="10046" y="12472"/>
                    <a:pt x="10091" y="12365"/>
                    <a:pt x="10055" y="12276"/>
                  </a:cubicBezTo>
                  <a:cubicBezTo>
                    <a:pt x="10028" y="12207"/>
                    <a:pt x="9959" y="12165"/>
                    <a:pt x="9892" y="12165"/>
                  </a:cubicBezTo>
                  <a:close/>
                  <a:moveTo>
                    <a:pt x="11141" y="12184"/>
                  </a:moveTo>
                  <a:cubicBezTo>
                    <a:pt x="11115" y="12184"/>
                    <a:pt x="11086" y="12191"/>
                    <a:pt x="11054" y="12204"/>
                  </a:cubicBezTo>
                  <a:cubicBezTo>
                    <a:pt x="10938" y="12249"/>
                    <a:pt x="10911" y="12320"/>
                    <a:pt x="10956" y="12427"/>
                  </a:cubicBezTo>
                  <a:cubicBezTo>
                    <a:pt x="10988" y="12504"/>
                    <a:pt x="11034" y="12544"/>
                    <a:pt x="11097" y="12544"/>
                  </a:cubicBezTo>
                  <a:cubicBezTo>
                    <a:pt x="11121" y="12544"/>
                    <a:pt x="11149" y="12538"/>
                    <a:pt x="11179" y="12525"/>
                  </a:cubicBezTo>
                  <a:cubicBezTo>
                    <a:pt x="11286" y="12481"/>
                    <a:pt x="11322" y="12409"/>
                    <a:pt x="11277" y="12302"/>
                  </a:cubicBezTo>
                  <a:cubicBezTo>
                    <a:pt x="11246" y="12221"/>
                    <a:pt x="11202" y="12184"/>
                    <a:pt x="11141" y="12184"/>
                  </a:cubicBezTo>
                  <a:close/>
                  <a:moveTo>
                    <a:pt x="3054" y="12344"/>
                  </a:moveTo>
                  <a:cubicBezTo>
                    <a:pt x="3038" y="12344"/>
                    <a:pt x="3020" y="12348"/>
                    <a:pt x="2998" y="12356"/>
                  </a:cubicBezTo>
                  <a:cubicBezTo>
                    <a:pt x="2936" y="12383"/>
                    <a:pt x="2927" y="12418"/>
                    <a:pt x="2945" y="12481"/>
                  </a:cubicBezTo>
                  <a:cubicBezTo>
                    <a:pt x="2964" y="12532"/>
                    <a:pt x="2988" y="12551"/>
                    <a:pt x="3023" y="12551"/>
                  </a:cubicBezTo>
                  <a:cubicBezTo>
                    <a:pt x="3037" y="12551"/>
                    <a:pt x="3052" y="12548"/>
                    <a:pt x="3070" y="12543"/>
                  </a:cubicBezTo>
                  <a:cubicBezTo>
                    <a:pt x="3141" y="12516"/>
                    <a:pt x="3159" y="12481"/>
                    <a:pt x="3132" y="12409"/>
                  </a:cubicBezTo>
                  <a:cubicBezTo>
                    <a:pt x="3114" y="12366"/>
                    <a:pt x="3090" y="12344"/>
                    <a:pt x="3054" y="12344"/>
                  </a:cubicBezTo>
                  <a:close/>
                  <a:moveTo>
                    <a:pt x="4269" y="12354"/>
                  </a:moveTo>
                  <a:cubicBezTo>
                    <a:pt x="4253" y="12354"/>
                    <a:pt x="4237" y="12358"/>
                    <a:pt x="4221" y="12365"/>
                  </a:cubicBezTo>
                  <a:cubicBezTo>
                    <a:pt x="4149" y="12392"/>
                    <a:pt x="4131" y="12454"/>
                    <a:pt x="4158" y="12516"/>
                  </a:cubicBezTo>
                  <a:cubicBezTo>
                    <a:pt x="4178" y="12563"/>
                    <a:pt x="4212" y="12589"/>
                    <a:pt x="4258" y="12589"/>
                  </a:cubicBezTo>
                  <a:cubicBezTo>
                    <a:pt x="4274" y="12589"/>
                    <a:pt x="4291" y="12586"/>
                    <a:pt x="4310" y="12579"/>
                  </a:cubicBezTo>
                  <a:cubicBezTo>
                    <a:pt x="4372" y="12552"/>
                    <a:pt x="4399" y="12490"/>
                    <a:pt x="4372" y="12427"/>
                  </a:cubicBezTo>
                  <a:cubicBezTo>
                    <a:pt x="4353" y="12381"/>
                    <a:pt x="4313" y="12354"/>
                    <a:pt x="4269" y="12354"/>
                  </a:cubicBezTo>
                  <a:close/>
                  <a:moveTo>
                    <a:pt x="5469" y="12360"/>
                  </a:moveTo>
                  <a:cubicBezTo>
                    <a:pt x="5456" y="12360"/>
                    <a:pt x="5445" y="12362"/>
                    <a:pt x="5434" y="12365"/>
                  </a:cubicBezTo>
                  <a:cubicBezTo>
                    <a:pt x="5371" y="12392"/>
                    <a:pt x="5336" y="12481"/>
                    <a:pt x="5354" y="12543"/>
                  </a:cubicBezTo>
                  <a:cubicBezTo>
                    <a:pt x="5382" y="12600"/>
                    <a:pt x="5451" y="12629"/>
                    <a:pt x="5500" y="12629"/>
                  </a:cubicBezTo>
                  <a:cubicBezTo>
                    <a:pt x="5512" y="12629"/>
                    <a:pt x="5523" y="12627"/>
                    <a:pt x="5532" y="12624"/>
                  </a:cubicBezTo>
                  <a:cubicBezTo>
                    <a:pt x="5603" y="12588"/>
                    <a:pt x="5630" y="12516"/>
                    <a:pt x="5612" y="12454"/>
                  </a:cubicBezTo>
                  <a:cubicBezTo>
                    <a:pt x="5598" y="12395"/>
                    <a:pt x="5528" y="12360"/>
                    <a:pt x="5469" y="12360"/>
                  </a:cubicBezTo>
                  <a:close/>
                  <a:moveTo>
                    <a:pt x="6729" y="12375"/>
                  </a:moveTo>
                  <a:cubicBezTo>
                    <a:pt x="6708" y="12375"/>
                    <a:pt x="6684" y="12381"/>
                    <a:pt x="6656" y="12392"/>
                  </a:cubicBezTo>
                  <a:cubicBezTo>
                    <a:pt x="6567" y="12427"/>
                    <a:pt x="6540" y="12481"/>
                    <a:pt x="6576" y="12561"/>
                  </a:cubicBezTo>
                  <a:cubicBezTo>
                    <a:pt x="6600" y="12629"/>
                    <a:pt x="6634" y="12658"/>
                    <a:pt x="6681" y="12658"/>
                  </a:cubicBezTo>
                  <a:cubicBezTo>
                    <a:pt x="6702" y="12658"/>
                    <a:pt x="6727" y="12652"/>
                    <a:pt x="6754" y="12641"/>
                  </a:cubicBezTo>
                  <a:cubicBezTo>
                    <a:pt x="6843" y="12606"/>
                    <a:pt x="6870" y="12561"/>
                    <a:pt x="6835" y="12472"/>
                  </a:cubicBezTo>
                  <a:cubicBezTo>
                    <a:pt x="6810" y="12404"/>
                    <a:pt x="6777" y="12375"/>
                    <a:pt x="6729" y="12375"/>
                  </a:cubicBezTo>
                  <a:close/>
                  <a:moveTo>
                    <a:pt x="7926" y="12383"/>
                  </a:moveTo>
                  <a:cubicBezTo>
                    <a:pt x="7908" y="12383"/>
                    <a:pt x="7889" y="12386"/>
                    <a:pt x="7869" y="12392"/>
                  </a:cubicBezTo>
                  <a:cubicBezTo>
                    <a:pt x="7780" y="12427"/>
                    <a:pt x="7744" y="12508"/>
                    <a:pt x="7780" y="12597"/>
                  </a:cubicBezTo>
                  <a:cubicBezTo>
                    <a:pt x="7807" y="12663"/>
                    <a:pt x="7858" y="12700"/>
                    <a:pt x="7919" y="12700"/>
                  </a:cubicBezTo>
                  <a:cubicBezTo>
                    <a:pt x="7940" y="12700"/>
                    <a:pt x="7962" y="12695"/>
                    <a:pt x="7985" y="12686"/>
                  </a:cubicBezTo>
                  <a:cubicBezTo>
                    <a:pt x="8066" y="12650"/>
                    <a:pt x="8101" y="12570"/>
                    <a:pt x="8075" y="12490"/>
                  </a:cubicBezTo>
                  <a:cubicBezTo>
                    <a:pt x="8047" y="12420"/>
                    <a:pt x="7991" y="12383"/>
                    <a:pt x="7926" y="12383"/>
                  </a:cubicBezTo>
                  <a:close/>
                  <a:moveTo>
                    <a:pt x="9155" y="12414"/>
                  </a:moveTo>
                  <a:cubicBezTo>
                    <a:pt x="9132" y="12414"/>
                    <a:pt x="9109" y="12418"/>
                    <a:pt x="9092" y="12427"/>
                  </a:cubicBezTo>
                  <a:cubicBezTo>
                    <a:pt x="9056" y="12436"/>
                    <a:pt x="9020" y="12481"/>
                    <a:pt x="9002" y="12516"/>
                  </a:cubicBezTo>
                  <a:cubicBezTo>
                    <a:pt x="8984" y="12552"/>
                    <a:pt x="8993" y="12606"/>
                    <a:pt x="8993" y="12650"/>
                  </a:cubicBezTo>
                  <a:cubicBezTo>
                    <a:pt x="9029" y="12677"/>
                    <a:pt x="9056" y="12722"/>
                    <a:pt x="9092" y="12739"/>
                  </a:cubicBezTo>
                  <a:cubicBezTo>
                    <a:pt x="9117" y="12745"/>
                    <a:pt x="9146" y="12750"/>
                    <a:pt x="9173" y="12750"/>
                  </a:cubicBezTo>
                  <a:cubicBezTo>
                    <a:pt x="9192" y="12750"/>
                    <a:pt x="9210" y="12747"/>
                    <a:pt x="9225" y="12739"/>
                  </a:cubicBezTo>
                  <a:cubicBezTo>
                    <a:pt x="9261" y="12722"/>
                    <a:pt x="9297" y="12677"/>
                    <a:pt x="9315" y="12641"/>
                  </a:cubicBezTo>
                  <a:cubicBezTo>
                    <a:pt x="9323" y="12606"/>
                    <a:pt x="9323" y="12552"/>
                    <a:pt x="9315" y="12508"/>
                  </a:cubicBezTo>
                  <a:cubicBezTo>
                    <a:pt x="9297" y="12472"/>
                    <a:pt x="9261" y="12445"/>
                    <a:pt x="9225" y="12427"/>
                  </a:cubicBezTo>
                  <a:cubicBezTo>
                    <a:pt x="9203" y="12418"/>
                    <a:pt x="9179" y="12414"/>
                    <a:pt x="9155" y="12414"/>
                  </a:cubicBezTo>
                  <a:close/>
                  <a:moveTo>
                    <a:pt x="10372" y="12428"/>
                  </a:moveTo>
                  <a:cubicBezTo>
                    <a:pt x="10355" y="12428"/>
                    <a:pt x="10338" y="12431"/>
                    <a:pt x="10323" y="12436"/>
                  </a:cubicBezTo>
                  <a:cubicBezTo>
                    <a:pt x="10225" y="12472"/>
                    <a:pt x="10180" y="12579"/>
                    <a:pt x="10216" y="12668"/>
                  </a:cubicBezTo>
                  <a:cubicBezTo>
                    <a:pt x="10243" y="12736"/>
                    <a:pt x="10312" y="12779"/>
                    <a:pt x="10379" y="12779"/>
                  </a:cubicBezTo>
                  <a:cubicBezTo>
                    <a:pt x="10399" y="12779"/>
                    <a:pt x="10420" y="12775"/>
                    <a:pt x="10439" y="12766"/>
                  </a:cubicBezTo>
                  <a:cubicBezTo>
                    <a:pt x="10528" y="12731"/>
                    <a:pt x="10572" y="12624"/>
                    <a:pt x="10537" y="12534"/>
                  </a:cubicBezTo>
                  <a:cubicBezTo>
                    <a:pt x="10508" y="12470"/>
                    <a:pt x="10439" y="12428"/>
                    <a:pt x="10372" y="12428"/>
                  </a:cubicBezTo>
                  <a:close/>
                  <a:moveTo>
                    <a:pt x="3504" y="12588"/>
                  </a:moveTo>
                  <a:cubicBezTo>
                    <a:pt x="3462" y="12588"/>
                    <a:pt x="3430" y="12614"/>
                    <a:pt x="3418" y="12668"/>
                  </a:cubicBezTo>
                  <a:cubicBezTo>
                    <a:pt x="3409" y="12695"/>
                    <a:pt x="3409" y="12713"/>
                    <a:pt x="3409" y="12739"/>
                  </a:cubicBezTo>
                  <a:cubicBezTo>
                    <a:pt x="3427" y="12748"/>
                    <a:pt x="3436" y="12766"/>
                    <a:pt x="3453" y="12775"/>
                  </a:cubicBezTo>
                  <a:cubicBezTo>
                    <a:pt x="3477" y="12793"/>
                    <a:pt x="3500" y="12801"/>
                    <a:pt x="3522" y="12801"/>
                  </a:cubicBezTo>
                  <a:cubicBezTo>
                    <a:pt x="3567" y="12801"/>
                    <a:pt x="3605" y="12767"/>
                    <a:pt x="3623" y="12713"/>
                  </a:cubicBezTo>
                  <a:cubicBezTo>
                    <a:pt x="3632" y="12659"/>
                    <a:pt x="3614" y="12632"/>
                    <a:pt x="3569" y="12606"/>
                  </a:cubicBezTo>
                  <a:cubicBezTo>
                    <a:pt x="3546" y="12594"/>
                    <a:pt x="3524" y="12588"/>
                    <a:pt x="3504" y="12588"/>
                  </a:cubicBezTo>
                  <a:close/>
                  <a:moveTo>
                    <a:pt x="4751" y="12613"/>
                  </a:moveTo>
                  <a:cubicBezTo>
                    <a:pt x="4735" y="12613"/>
                    <a:pt x="4719" y="12617"/>
                    <a:pt x="4702" y="12624"/>
                  </a:cubicBezTo>
                  <a:cubicBezTo>
                    <a:pt x="4640" y="12650"/>
                    <a:pt x="4613" y="12713"/>
                    <a:pt x="4640" y="12775"/>
                  </a:cubicBezTo>
                  <a:cubicBezTo>
                    <a:pt x="4659" y="12826"/>
                    <a:pt x="4691" y="12849"/>
                    <a:pt x="4734" y="12849"/>
                  </a:cubicBezTo>
                  <a:cubicBezTo>
                    <a:pt x="4752" y="12849"/>
                    <a:pt x="4771" y="12845"/>
                    <a:pt x="4792" y="12838"/>
                  </a:cubicBezTo>
                  <a:cubicBezTo>
                    <a:pt x="4854" y="12811"/>
                    <a:pt x="4881" y="12757"/>
                    <a:pt x="4854" y="12686"/>
                  </a:cubicBezTo>
                  <a:cubicBezTo>
                    <a:pt x="4834" y="12640"/>
                    <a:pt x="4795" y="12613"/>
                    <a:pt x="4751" y="12613"/>
                  </a:cubicBezTo>
                  <a:close/>
                  <a:moveTo>
                    <a:pt x="5964" y="12624"/>
                  </a:moveTo>
                  <a:cubicBezTo>
                    <a:pt x="5948" y="12624"/>
                    <a:pt x="5932" y="12626"/>
                    <a:pt x="5916" y="12632"/>
                  </a:cubicBezTo>
                  <a:cubicBezTo>
                    <a:pt x="5880" y="12641"/>
                    <a:pt x="5862" y="12668"/>
                    <a:pt x="5853" y="12704"/>
                  </a:cubicBezTo>
                  <a:cubicBezTo>
                    <a:pt x="5835" y="12739"/>
                    <a:pt x="5809" y="12766"/>
                    <a:pt x="5844" y="12811"/>
                  </a:cubicBezTo>
                  <a:cubicBezTo>
                    <a:pt x="5844" y="12864"/>
                    <a:pt x="5889" y="12864"/>
                    <a:pt x="5925" y="12882"/>
                  </a:cubicBezTo>
                  <a:cubicBezTo>
                    <a:pt x="5938" y="12891"/>
                    <a:pt x="5954" y="12896"/>
                    <a:pt x="5970" y="12896"/>
                  </a:cubicBezTo>
                  <a:cubicBezTo>
                    <a:pt x="5987" y="12896"/>
                    <a:pt x="6005" y="12891"/>
                    <a:pt x="6023" y="12882"/>
                  </a:cubicBezTo>
                  <a:cubicBezTo>
                    <a:pt x="6058" y="12873"/>
                    <a:pt x="6076" y="12838"/>
                    <a:pt x="6085" y="12811"/>
                  </a:cubicBezTo>
                  <a:cubicBezTo>
                    <a:pt x="6103" y="12775"/>
                    <a:pt x="6112" y="12748"/>
                    <a:pt x="6094" y="12713"/>
                  </a:cubicBezTo>
                  <a:cubicBezTo>
                    <a:pt x="6073" y="12657"/>
                    <a:pt x="6020" y="12624"/>
                    <a:pt x="5964" y="12624"/>
                  </a:cubicBezTo>
                  <a:close/>
                  <a:moveTo>
                    <a:pt x="7165" y="12629"/>
                  </a:moveTo>
                  <a:cubicBezTo>
                    <a:pt x="7155" y="12629"/>
                    <a:pt x="7146" y="12630"/>
                    <a:pt x="7138" y="12632"/>
                  </a:cubicBezTo>
                  <a:cubicBezTo>
                    <a:pt x="7075" y="12659"/>
                    <a:pt x="7022" y="12775"/>
                    <a:pt x="7040" y="12838"/>
                  </a:cubicBezTo>
                  <a:cubicBezTo>
                    <a:pt x="7062" y="12891"/>
                    <a:pt x="7149" y="12931"/>
                    <a:pt x="7213" y="12931"/>
                  </a:cubicBezTo>
                  <a:cubicBezTo>
                    <a:pt x="7225" y="12931"/>
                    <a:pt x="7235" y="12930"/>
                    <a:pt x="7245" y="12927"/>
                  </a:cubicBezTo>
                  <a:cubicBezTo>
                    <a:pt x="7307" y="12900"/>
                    <a:pt x="7352" y="12793"/>
                    <a:pt x="7334" y="12731"/>
                  </a:cubicBezTo>
                  <a:cubicBezTo>
                    <a:pt x="7319" y="12676"/>
                    <a:pt x="7229" y="12629"/>
                    <a:pt x="7165" y="12629"/>
                  </a:cubicBezTo>
                  <a:close/>
                  <a:moveTo>
                    <a:pt x="8421" y="12646"/>
                  </a:moveTo>
                  <a:cubicBezTo>
                    <a:pt x="8401" y="12646"/>
                    <a:pt x="8381" y="12650"/>
                    <a:pt x="8360" y="12659"/>
                  </a:cubicBezTo>
                  <a:cubicBezTo>
                    <a:pt x="8271" y="12695"/>
                    <a:pt x="8235" y="12775"/>
                    <a:pt x="8262" y="12855"/>
                  </a:cubicBezTo>
                  <a:cubicBezTo>
                    <a:pt x="8288" y="12922"/>
                    <a:pt x="8344" y="12958"/>
                    <a:pt x="8404" y="12958"/>
                  </a:cubicBezTo>
                  <a:cubicBezTo>
                    <a:pt x="8425" y="12958"/>
                    <a:pt x="8446" y="12954"/>
                    <a:pt x="8467" y="12945"/>
                  </a:cubicBezTo>
                  <a:cubicBezTo>
                    <a:pt x="8547" y="12909"/>
                    <a:pt x="8592" y="12829"/>
                    <a:pt x="8556" y="12748"/>
                  </a:cubicBezTo>
                  <a:cubicBezTo>
                    <a:pt x="8530" y="12682"/>
                    <a:pt x="8479" y="12646"/>
                    <a:pt x="8421" y="12646"/>
                  </a:cubicBezTo>
                  <a:close/>
                  <a:moveTo>
                    <a:pt x="10862" y="12671"/>
                  </a:moveTo>
                  <a:cubicBezTo>
                    <a:pt x="10810" y="12671"/>
                    <a:pt x="10754" y="12691"/>
                    <a:pt x="10715" y="12731"/>
                  </a:cubicBezTo>
                  <a:cubicBezTo>
                    <a:pt x="10662" y="12793"/>
                    <a:pt x="10662" y="12855"/>
                    <a:pt x="10697" y="12918"/>
                  </a:cubicBezTo>
                  <a:cubicBezTo>
                    <a:pt x="10714" y="12962"/>
                    <a:pt x="10720" y="12979"/>
                    <a:pt x="10735" y="12979"/>
                  </a:cubicBezTo>
                  <a:cubicBezTo>
                    <a:pt x="10745" y="12979"/>
                    <a:pt x="10757" y="12973"/>
                    <a:pt x="10778" y="12963"/>
                  </a:cubicBezTo>
                  <a:cubicBezTo>
                    <a:pt x="10795" y="12954"/>
                    <a:pt x="10822" y="12954"/>
                    <a:pt x="10831" y="12936"/>
                  </a:cubicBezTo>
                  <a:cubicBezTo>
                    <a:pt x="10876" y="12891"/>
                    <a:pt x="10929" y="12864"/>
                    <a:pt x="10983" y="12838"/>
                  </a:cubicBezTo>
                  <a:cubicBezTo>
                    <a:pt x="11010" y="12820"/>
                    <a:pt x="11018" y="12802"/>
                    <a:pt x="11010" y="12766"/>
                  </a:cubicBezTo>
                  <a:cubicBezTo>
                    <a:pt x="11001" y="12748"/>
                    <a:pt x="10992" y="12731"/>
                    <a:pt x="10974" y="12713"/>
                  </a:cubicBezTo>
                  <a:cubicBezTo>
                    <a:pt x="10946" y="12685"/>
                    <a:pt x="10905" y="12671"/>
                    <a:pt x="10862" y="12671"/>
                  </a:cubicBezTo>
                  <a:close/>
                  <a:moveTo>
                    <a:pt x="9625" y="12654"/>
                  </a:moveTo>
                  <a:cubicBezTo>
                    <a:pt x="9607" y="12654"/>
                    <a:pt x="9590" y="12656"/>
                    <a:pt x="9573" y="12659"/>
                  </a:cubicBezTo>
                  <a:cubicBezTo>
                    <a:pt x="9484" y="12686"/>
                    <a:pt x="9439" y="12802"/>
                    <a:pt x="9475" y="12900"/>
                  </a:cubicBezTo>
                  <a:cubicBezTo>
                    <a:pt x="9493" y="12918"/>
                    <a:pt x="9511" y="12963"/>
                    <a:pt x="9555" y="12980"/>
                  </a:cubicBezTo>
                  <a:cubicBezTo>
                    <a:pt x="9578" y="12994"/>
                    <a:pt x="9600" y="12998"/>
                    <a:pt x="9623" y="12998"/>
                  </a:cubicBezTo>
                  <a:cubicBezTo>
                    <a:pt x="9647" y="12998"/>
                    <a:pt x="9671" y="12994"/>
                    <a:pt x="9698" y="12989"/>
                  </a:cubicBezTo>
                  <a:cubicBezTo>
                    <a:pt x="9707" y="12980"/>
                    <a:pt x="9778" y="12918"/>
                    <a:pt x="9778" y="12909"/>
                  </a:cubicBezTo>
                  <a:cubicBezTo>
                    <a:pt x="9814" y="12864"/>
                    <a:pt x="9805" y="12811"/>
                    <a:pt x="9796" y="12766"/>
                  </a:cubicBezTo>
                  <a:cubicBezTo>
                    <a:pt x="9787" y="12731"/>
                    <a:pt x="9752" y="12695"/>
                    <a:pt x="9716" y="12677"/>
                  </a:cubicBezTo>
                  <a:cubicBezTo>
                    <a:pt x="9688" y="12660"/>
                    <a:pt x="9656" y="12654"/>
                    <a:pt x="9625" y="12654"/>
                  </a:cubicBezTo>
                  <a:close/>
                  <a:moveTo>
                    <a:pt x="3993" y="12841"/>
                  </a:moveTo>
                  <a:cubicBezTo>
                    <a:pt x="3979" y="12841"/>
                    <a:pt x="3966" y="12843"/>
                    <a:pt x="3953" y="12847"/>
                  </a:cubicBezTo>
                  <a:cubicBezTo>
                    <a:pt x="3899" y="12873"/>
                    <a:pt x="3873" y="12945"/>
                    <a:pt x="3891" y="12998"/>
                  </a:cubicBezTo>
                  <a:cubicBezTo>
                    <a:pt x="3911" y="13039"/>
                    <a:pt x="3958" y="13070"/>
                    <a:pt x="4003" y="13070"/>
                  </a:cubicBezTo>
                  <a:cubicBezTo>
                    <a:pt x="4016" y="13070"/>
                    <a:pt x="4030" y="13067"/>
                    <a:pt x="4042" y="13061"/>
                  </a:cubicBezTo>
                  <a:cubicBezTo>
                    <a:pt x="4096" y="13043"/>
                    <a:pt x="4131" y="12971"/>
                    <a:pt x="4105" y="12909"/>
                  </a:cubicBezTo>
                  <a:cubicBezTo>
                    <a:pt x="4091" y="12867"/>
                    <a:pt x="4043" y="12841"/>
                    <a:pt x="3993" y="12841"/>
                  </a:cubicBezTo>
                  <a:close/>
                  <a:moveTo>
                    <a:pt x="5246" y="12853"/>
                  </a:moveTo>
                  <a:cubicBezTo>
                    <a:pt x="5229" y="12853"/>
                    <a:pt x="5209" y="12858"/>
                    <a:pt x="5189" y="12858"/>
                  </a:cubicBezTo>
                  <a:cubicBezTo>
                    <a:pt x="5181" y="12858"/>
                    <a:pt x="5174" y="12857"/>
                    <a:pt x="5166" y="12855"/>
                  </a:cubicBezTo>
                  <a:cubicBezTo>
                    <a:pt x="5157" y="12891"/>
                    <a:pt x="5113" y="12891"/>
                    <a:pt x="5095" y="12936"/>
                  </a:cubicBezTo>
                  <a:cubicBezTo>
                    <a:pt x="5086" y="12971"/>
                    <a:pt x="5104" y="12998"/>
                    <a:pt x="5095" y="13034"/>
                  </a:cubicBezTo>
                  <a:cubicBezTo>
                    <a:pt x="5131" y="13052"/>
                    <a:pt x="5140" y="13096"/>
                    <a:pt x="5175" y="13105"/>
                  </a:cubicBezTo>
                  <a:lnTo>
                    <a:pt x="5273" y="13105"/>
                  </a:lnTo>
                  <a:cubicBezTo>
                    <a:pt x="5291" y="13070"/>
                    <a:pt x="5345" y="13061"/>
                    <a:pt x="5345" y="13016"/>
                  </a:cubicBezTo>
                  <a:cubicBezTo>
                    <a:pt x="5345" y="12989"/>
                    <a:pt x="5345" y="12954"/>
                    <a:pt x="5345" y="12918"/>
                  </a:cubicBezTo>
                  <a:cubicBezTo>
                    <a:pt x="5309" y="12909"/>
                    <a:pt x="5309" y="12864"/>
                    <a:pt x="5264" y="12855"/>
                  </a:cubicBezTo>
                  <a:cubicBezTo>
                    <a:pt x="5259" y="12854"/>
                    <a:pt x="5253" y="12853"/>
                    <a:pt x="5246" y="12853"/>
                  </a:cubicBezTo>
                  <a:close/>
                  <a:moveTo>
                    <a:pt x="6438" y="12864"/>
                  </a:moveTo>
                  <a:cubicBezTo>
                    <a:pt x="6422" y="12864"/>
                    <a:pt x="6405" y="12867"/>
                    <a:pt x="6388" y="12873"/>
                  </a:cubicBezTo>
                  <a:cubicBezTo>
                    <a:pt x="6326" y="12900"/>
                    <a:pt x="6290" y="12980"/>
                    <a:pt x="6317" y="13052"/>
                  </a:cubicBezTo>
                  <a:cubicBezTo>
                    <a:pt x="6336" y="13103"/>
                    <a:pt x="6388" y="13141"/>
                    <a:pt x="6439" y="13141"/>
                  </a:cubicBezTo>
                  <a:cubicBezTo>
                    <a:pt x="6459" y="13141"/>
                    <a:pt x="6478" y="13135"/>
                    <a:pt x="6496" y="13123"/>
                  </a:cubicBezTo>
                  <a:cubicBezTo>
                    <a:pt x="6567" y="13105"/>
                    <a:pt x="6603" y="13016"/>
                    <a:pt x="6567" y="12945"/>
                  </a:cubicBezTo>
                  <a:cubicBezTo>
                    <a:pt x="6546" y="12897"/>
                    <a:pt x="6494" y="12864"/>
                    <a:pt x="6438" y="12864"/>
                  </a:cubicBezTo>
                  <a:close/>
                  <a:moveTo>
                    <a:pt x="7611" y="12891"/>
                  </a:moveTo>
                  <a:cubicBezTo>
                    <a:pt x="7584" y="12918"/>
                    <a:pt x="7539" y="12945"/>
                    <a:pt x="7530" y="12980"/>
                  </a:cubicBezTo>
                  <a:cubicBezTo>
                    <a:pt x="7521" y="13016"/>
                    <a:pt x="7513" y="13061"/>
                    <a:pt x="7530" y="13105"/>
                  </a:cubicBezTo>
                  <a:cubicBezTo>
                    <a:pt x="7548" y="13141"/>
                    <a:pt x="7584" y="13168"/>
                    <a:pt x="7611" y="13186"/>
                  </a:cubicBezTo>
                  <a:cubicBezTo>
                    <a:pt x="7622" y="13193"/>
                    <a:pt x="7638" y="13196"/>
                    <a:pt x="7656" y="13196"/>
                  </a:cubicBezTo>
                  <a:cubicBezTo>
                    <a:pt x="7679" y="13196"/>
                    <a:pt x="7706" y="13191"/>
                    <a:pt x="7727" y="13186"/>
                  </a:cubicBezTo>
                  <a:cubicBezTo>
                    <a:pt x="7771" y="13177"/>
                    <a:pt x="7789" y="13132"/>
                    <a:pt x="7816" y="13105"/>
                  </a:cubicBezTo>
                  <a:cubicBezTo>
                    <a:pt x="7834" y="13070"/>
                    <a:pt x="7825" y="13025"/>
                    <a:pt x="7816" y="12989"/>
                  </a:cubicBezTo>
                  <a:cubicBezTo>
                    <a:pt x="7798" y="12954"/>
                    <a:pt x="7771" y="12918"/>
                    <a:pt x="7736" y="12900"/>
                  </a:cubicBezTo>
                  <a:cubicBezTo>
                    <a:pt x="7700" y="12891"/>
                    <a:pt x="7655" y="12891"/>
                    <a:pt x="7611" y="12891"/>
                  </a:cubicBezTo>
                  <a:close/>
                  <a:moveTo>
                    <a:pt x="8905" y="12904"/>
                  </a:moveTo>
                  <a:cubicBezTo>
                    <a:pt x="8877" y="12904"/>
                    <a:pt x="8852" y="12916"/>
                    <a:pt x="8824" y="12927"/>
                  </a:cubicBezTo>
                  <a:cubicBezTo>
                    <a:pt x="8779" y="12936"/>
                    <a:pt x="8761" y="12971"/>
                    <a:pt x="8744" y="13007"/>
                  </a:cubicBezTo>
                  <a:cubicBezTo>
                    <a:pt x="8726" y="13052"/>
                    <a:pt x="8735" y="13087"/>
                    <a:pt x="8753" y="13123"/>
                  </a:cubicBezTo>
                  <a:cubicBezTo>
                    <a:pt x="8770" y="13168"/>
                    <a:pt x="8788" y="13194"/>
                    <a:pt x="8833" y="13212"/>
                  </a:cubicBezTo>
                  <a:cubicBezTo>
                    <a:pt x="8853" y="13220"/>
                    <a:pt x="8871" y="13225"/>
                    <a:pt x="8890" y="13225"/>
                  </a:cubicBezTo>
                  <a:cubicBezTo>
                    <a:pt x="8913" y="13225"/>
                    <a:pt x="8937" y="13218"/>
                    <a:pt x="8967" y="13203"/>
                  </a:cubicBezTo>
                  <a:cubicBezTo>
                    <a:pt x="9011" y="13203"/>
                    <a:pt x="9020" y="13159"/>
                    <a:pt x="9038" y="13123"/>
                  </a:cubicBezTo>
                  <a:cubicBezTo>
                    <a:pt x="9065" y="13078"/>
                    <a:pt x="9047" y="13043"/>
                    <a:pt x="9038" y="12998"/>
                  </a:cubicBezTo>
                  <a:cubicBezTo>
                    <a:pt x="9020" y="12954"/>
                    <a:pt x="8993" y="12936"/>
                    <a:pt x="8958" y="12918"/>
                  </a:cubicBezTo>
                  <a:cubicBezTo>
                    <a:pt x="8938" y="12908"/>
                    <a:pt x="8921" y="12904"/>
                    <a:pt x="8905" y="12904"/>
                  </a:cubicBezTo>
                  <a:close/>
                  <a:moveTo>
                    <a:pt x="10135" y="12906"/>
                  </a:moveTo>
                  <a:cubicBezTo>
                    <a:pt x="10115" y="12906"/>
                    <a:pt x="10093" y="12910"/>
                    <a:pt x="10073" y="12918"/>
                  </a:cubicBezTo>
                  <a:cubicBezTo>
                    <a:pt x="9984" y="12954"/>
                    <a:pt x="9939" y="13061"/>
                    <a:pt x="9975" y="13141"/>
                  </a:cubicBezTo>
                  <a:cubicBezTo>
                    <a:pt x="10002" y="13209"/>
                    <a:pt x="10066" y="13251"/>
                    <a:pt x="10134" y="13251"/>
                  </a:cubicBezTo>
                  <a:cubicBezTo>
                    <a:pt x="10155" y="13251"/>
                    <a:pt x="10177" y="13247"/>
                    <a:pt x="10198" y="13239"/>
                  </a:cubicBezTo>
                  <a:cubicBezTo>
                    <a:pt x="10278" y="13203"/>
                    <a:pt x="10332" y="13105"/>
                    <a:pt x="10296" y="13025"/>
                  </a:cubicBezTo>
                  <a:cubicBezTo>
                    <a:pt x="10268" y="12950"/>
                    <a:pt x="10204" y="12906"/>
                    <a:pt x="10135" y="12906"/>
                  </a:cubicBezTo>
                  <a:close/>
                  <a:moveTo>
                    <a:pt x="4505" y="13095"/>
                  </a:moveTo>
                  <a:cubicBezTo>
                    <a:pt x="4489" y="13095"/>
                    <a:pt x="4471" y="13098"/>
                    <a:pt x="4453" y="13105"/>
                  </a:cubicBezTo>
                  <a:cubicBezTo>
                    <a:pt x="4390" y="13132"/>
                    <a:pt x="4363" y="13186"/>
                    <a:pt x="4390" y="13257"/>
                  </a:cubicBezTo>
                  <a:cubicBezTo>
                    <a:pt x="4410" y="13303"/>
                    <a:pt x="4449" y="13330"/>
                    <a:pt x="4493" y="13330"/>
                  </a:cubicBezTo>
                  <a:cubicBezTo>
                    <a:pt x="4509" y="13330"/>
                    <a:pt x="4525" y="13326"/>
                    <a:pt x="4542" y="13319"/>
                  </a:cubicBezTo>
                  <a:cubicBezTo>
                    <a:pt x="4613" y="13293"/>
                    <a:pt x="4631" y="13230"/>
                    <a:pt x="4604" y="13168"/>
                  </a:cubicBezTo>
                  <a:cubicBezTo>
                    <a:pt x="4584" y="13122"/>
                    <a:pt x="4550" y="13095"/>
                    <a:pt x="4505" y="13095"/>
                  </a:cubicBezTo>
                  <a:close/>
                  <a:moveTo>
                    <a:pt x="5702" y="13100"/>
                  </a:moveTo>
                  <a:cubicBezTo>
                    <a:pt x="5689" y="13100"/>
                    <a:pt x="5677" y="13102"/>
                    <a:pt x="5666" y="13105"/>
                  </a:cubicBezTo>
                  <a:cubicBezTo>
                    <a:pt x="5603" y="13132"/>
                    <a:pt x="5568" y="13230"/>
                    <a:pt x="5603" y="13293"/>
                  </a:cubicBezTo>
                  <a:cubicBezTo>
                    <a:pt x="5624" y="13334"/>
                    <a:pt x="5681" y="13364"/>
                    <a:pt x="5735" y="13364"/>
                  </a:cubicBezTo>
                  <a:cubicBezTo>
                    <a:pt x="5751" y="13364"/>
                    <a:pt x="5767" y="13361"/>
                    <a:pt x="5782" y="13355"/>
                  </a:cubicBezTo>
                  <a:cubicBezTo>
                    <a:pt x="5835" y="13328"/>
                    <a:pt x="5871" y="13239"/>
                    <a:pt x="5844" y="13186"/>
                  </a:cubicBezTo>
                  <a:cubicBezTo>
                    <a:pt x="5823" y="13128"/>
                    <a:pt x="5756" y="13100"/>
                    <a:pt x="5702" y="13100"/>
                  </a:cubicBezTo>
                  <a:close/>
                  <a:moveTo>
                    <a:pt x="6952" y="13110"/>
                  </a:moveTo>
                  <a:cubicBezTo>
                    <a:pt x="6933" y="13110"/>
                    <a:pt x="6915" y="13114"/>
                    <a:pt x="6897" y="13123"/>
                  </a:cubicBezTo>
                  <a:cubicBezTo>
                    <a:pt x="6888" y="13132"/>
                    <a:pt x="6879" y="13132"/>
                    <a:pt x="6879" y="13141"/>
                  </a:cubicBezTo>
                  <a:cubicBezTo>
                    <a:pt x="6843" y="13141"/>
                    <a:pt x="6826" y="13168"/>
                    <a:pt x="6808" y="13203"/>
                  </a:cubicBezTo>
                  <a:cubicBezTo>
                    <a:pt x="6799" y="13230"/>
                    <a:pt x="6790" y="13257"/>
                    <a:pt x="6808" y="13293"/>
                  </a:cubicBezTo>
                  <a:cubicBezTo>
                    <a:pt x="6817" y="13302"/>
                    <a:pt x="6826" y="13319"/>
                    <a:pt x="6826" y="13337"/>
                  </a:cubicBezTo>
                  <a:cubicBezTo>
                    <a:pt x="6843" y="13391"/>
                    <a:pt x="6897" y="13400"/>
                    <a:pt x="6933" y="13400"/>
                  </a:cubicBezTo>
                  <a:cubicBezTo>
                    <a:pt x="6937" y="13401"/>
                    <a:pt x="6942" y="13401"/>
                    <a:pt x="6947" y="13401"/>
                  </a:cubicBezTo>
                  <a:cubicBezTo>
                    <a:pt x="6980" y="13401"/>
                    <a:pt x="7018" y="13378"/>
                    <a:pt x="7049" y="13355"/>
                  </a:cubicBezTo>
                  <a:cubicBezTo>
                    <a:pt x="7066" y="13346"/>
                    <a:pt x="7066" y="13319"/>
                    <a:pt x="7084" y="13302"/>
                  </a:cubicBezTo>
                  <a:cubicBezTo>
                    <a:pt x="7111" y="13257"/>
                    <a:pt x="7066" y="13221"/>
                    <a:pt x="7058" y="13177"/>
                  </a:cubicBezTo>
                  <a:cubicBezTo>
                    <a:pt x="7049" y="13150"/>
                    <a:pt x="7031" y="13141"/>
                    <a:pt x="7013" y="13123"/>
                  </a:cubicBezTo>
                  <a:cubicBezTo>
                    <a:pt x="6991" y="13114"/>
                    <a:pt x="6971" y="13110"/>
                    <a:pt x="6952" y="13110"/>
                  </a:cubicBezTo>
                  <a:close/>
                  <a:moveTo>
                    <a:pt x="8176" y="13125"/>
                  </a:moveTo>
                  <a:cubicBezTo>
                    <a:pt x="8153" y="13125"/>
                    <a:pt x="8127" y="13131"/>
                    <a:pt x="8101" y="13141"/>
                  </a:cubicBezTo>
                  <a:cubicBezTo>
                    <a:pt x="8030" y="13168"/>
                    <a:pt x="7985" y="13275"/>
                    <a:pt x="8021" y="13337"/>
                  </a:cubicBezTo>
                  <a:cubicBezTo>
                    <a:pt x="8053" y="13401"/>
                    <a:pt x="8103" y="13433"/>
                    <a:pt x="8158" y="13433"/>
                  </a:cubicBezTo>
                  <a:cubicBezTo>
                    <a:pt x="8180" y="13433"/>
                    <a:pt x="8203" y="13428"/>
                    <a:pt x="8226" y="13417"/>
                  </a:cubicBezTo>
                  <a:cubicBezTo>
                    <a:pt x="8315" y="13382"/>
                    <a:pt x="8342" y="13302"/>
                    <a:pt x="8306" y="13212"/>
                  </a:cubicBezTo>
                  <a:cubicBezTo>
                    <a:pt x="8281" y="13155"/>
                    <a:pt x="8234" y="13125"/>
                    <a:pt x="8176" y="13125"/>
                  </a:cubicBezTo>
                  <a:close/>
                  <a:moveTo>
                    <a:pt x="9390" y="13139"/>
                  </a:moveTo>
                  <a:cubicBezTo>
                    <a:pt x="9368" y="13139"/>
                    <a:pt x="9346" y="13141"/>
                    <a:pt x="9323" y="13141"/>
                  </a:cubicBezTo>
                  <a:cubicBezTo>
                    <a:pt x="9288" y="13168"/>
                    <a:pt x="9252" y="13203"/>
                    <a:pt x="9234" y="13239"/>
                  </a:cubicBezTo>
                  <a:cubicBezTo>
                    <a:pt x="9208" y="13275"/>
                    <a:pt x="9216" y="13328"/>
                    <a:pt x="9234" y="13364"/>
                  </a:cubicBezTo>
                  <a:cubicBezTo>
                    <a:pt x="9243" y="13409"/>
                    <a:pt x="9288" y="13444"/>
                    <a:pt x="9323" y="13453"/>
                  </a:cubicBezTo>
                  <a:cubicBezTo>
                    <a:pt x="9346" y="13464"/>
                    <a:pt x="9374" y="13472"/>
                    <a:pt x="9402" y="13472"/>
                  </a:cubicBezTo>
                  <a:cubicBezTo>
                    <a:pt x="9419" y="13472"/>
                    <a:pt x="9435" y="13469"/>
                    <a:pt x="9448" y="13462"/>
                  </a:cubicBezTo>
                  <a:cubicBezTo>
                    <a:pt x="9484" y="13444"/>
                    <a:pt x="9520" y="13409"/>
                    <a:pt x="9538" y="13373"/>
                  </a:cubicBezTo>
                  <a:cubicBezTo>
                    <a:pt x="9555" y="13337"/>
                    <a:pt x="9564" y="13275"/>
                    <a:pt x="9547" y="13239"/>
                  </a:cubicBezTo>
                  <a:cubicBezTo>
                    <a:pt x="9529" y="13203"/>
                    <a:pt x="9493" y="13168"/>
                    <a:pt x="9457" y="13150"/>
                  </a:cubicBezTo>
                  <a:cubicBezTo>
                    <a:pt x="9435" y="13141"/>
                    <a:pt x="9413" y="13139"/>
                    <a:pt x="9390" y="13139"/>
                  </a:cubicBezTo>
                  <a:close/>
                  <a:moveTo>
                    <a:pt x="9903" y="13391"/>
                  </a:moveTo>
                  <a:cubicBezTo>
                    <a:pt x="9892" y="13393"/>
                    <a:pt x="9881" y="13394"/>
                    <a:pt x="9870" y="13394"/>
                  </a:cubicBezTo>
                  <a:cubicBezTo>
                    <a:pt x="9859" y="13394"/>
                    <a:pt x="9849" y="13393"/>
                    <a:pt x="9839" y="13393"/>
                  </a:cubicBezTo>
                  <a:cubicBezTo>
                    <a:pt x="9819" y="13393"/>
                    <a:pt x="9801" y="13395"/>
                    <a:pt x="9787" y="13409"/>
                  </a:cubicBezTo>
                  <a:cubicBezTo>
                    <a:pt x="9761" y="13435"/>
                    <a:pt x="9716" y="13453"/>
                    <a:pt x="9716" y="13498"/>
                  </a:cubicBezTo>
                  <a:cubicBezTo>
                    <a:pt x="9716" y="13507"/>
                    <a:pt x="9707" y="13516"/>
                    <a:pt x="9707" y="13516"/>
                  </a:cubicBezTo>
                  <a:cubicBezTo>
                    <a:pt x="9713" y="13516"/>
                    <a:pt x="9719" y="13520"/>
                    <a:pt x="9722" y="13520"/>
                  </a:cubicBezTo>
                  <a:cubicBezTo>
                    <a:pt x="9724" y="13520"/>
                    <a:pt x="9725" y="13519"/>
                    <a:pt x="9725" y="13516"/>
                  </a:cubicBezTo>
                  <a:cubicBezTo>
                    <a:pt x="9743" y="13516"/>
                    <a:pt x="9761" y="13507"/>
                    <a:pt x="9778" y="13498"/>
                  </a:cubicBezTo>
                  <a:cubicBezTo>
                    <a:pt x="9823" y="13480"/>
                    <a:pt x="9868" y="13453"/>
                    <a:pt x="9903" y="13426"/>
                  </a:cubicBezTo>
                  <a:cubicBezTo>
                    <a:pt x="9912" y="13417"/>
                    <a:pt x="9921" y="13409"/>
                    <a:pt x="9930" y="13400"/>
                  </a:cubicBezTo>
                  <a:cubicBezTo>
                    <a:pt x="9921" y="13400"/>
                    <a:pt x="9912" y="13391"/>
                    <a:pt x="9903" y="13391"/>
                  </a:cubicBezTo>
                  <a:close/>
                  <a:moveTo>
                    <a:pt x="4974" y="13334"/>
                  </a:moveTo>
                  <a:cubicBezTo>
                    <a:pt x="4965" y="13334"/>
                    <a:pt x="4955" y="13337"/>
                    <a:pt x="4943" y="13346"/>
                  </a:cubicBezTo>
                  <a:cubicBezTo>
                    <a:pt x="4916" y="13355"/>
                    <a:pt x="4881" y="13364"/>
                    <a:pt x="4872" y="13400"/>
                  </a:cubicBezTo>
                  <a:cubicBezTo>
                    <a:pt x="4863" y="13426"/>
                    <a:pt x="4845" y="13453"/>
                    <a:pt x="4863" y="13489"/>
                  </a:cubicBezTo>
                  <a:cubicBezTo>
                    <a:pt x="4881" y="13516"/>
                    <a:pt x="4881" y="13551"/>
                    <a:pt x="4925" y="13560"/>
                  </a:cubicBezTo>
                  <a:cubicBezTo>
                    <a:pt x="4944" y="13566"/>
                    <a:pt x="4962" y="13577"/>
                    <a:pt x="4981" y="13577"/>
                  </a:cubicBezTo>
                  <a:cubicBezTo>
                    <a:pt x="4989" y="13577"/>
                    <a:pt x="4997" y="13575"/>
                    <a:pt x="5006" y="13569"/>
                  </a:cubicBezTo>
                  <a:cubicBezTo>
                    <a:pt x="5041" y="13551"/>
                    <a:pt x="5068" y="13551"/>
                    <a:pt x="5077" y="13507"/>
                  </a:cubicBezTo>
                  <a:cubicBezTo>
                    <a:pt x="5086" y="13480"/>
                    <a:pt x="5113" y="13453"/>
                    <a:pt x="5086" y="13417"/>
                  </a:cubicBezTo>
                  <a:cubicBezTo>
                    <a:pt x="5068" y="13391"/>
                    <a:pt x="5068" y="13355"/>
                    <a:pt x="5032" y="13346"/>
                  </a:cubicBezTo>
                  <a:cubicBezTo>
                    <a:pt x="5009" y="13346"/>
                    <a:pt x="4993" y="13334"/>
                    <a:pt x="4974" y="13334"/>
                  </a:cubicBezTo>
                  <a:close/>
                  <a:moveTo>
                    <a:pt x="6202" y="13365"/>
                  </a:moveTo>
                  <a:cubicBezTo>
                    <a:pt x="6187" y="13365"/>
                    <a:pt x="6171" y="13367"/>
                    <a:pt x="6157" y="13373"/>
                  </a:cubicBezTo>
                  <a:cubicBezTo>
                    <a:pt x="6085" y="13400"/>
                    <a:pt x="6058" y="13498"/>
                    <a:pt x="6085" y="13551"/>
                  </a:cubicBezTo>
                  <a:cubicBezTo>
                    <a:pt x="6107" y="13595"/>
                    <a:pt x="6165" y="13627"/>
                    <a:pt x="6220" y="13627"/>
                  </a:cubicBezTo>
                  <a:cubicBezTo>
                    <a:pt x="6232" y="13627"/>
                    <a:pt x="6244" y="13626"/>
                    <a:pt x="6255" y="13623"/>
                  </a:cubicBezTo>
                  <a:cubicBezTo>
                    <a:pt x="6317" y="13605"/>
                    <a:pt x="6353" y="13507"/>
                    <a:pt x="6335" y="13444"/>
                  </a:cubicBezTo>
                  <a:cubicBezTo>
                    <a:pt x="6321" y="13402"/>
                    <a:pt x="6262" y="13365"/>
                    <a:pt x="6202" y="13365"/>
                  </a:cubicBezTo>
                  <a:close/>
                  <a:moveTo>
                    <a:pt x="7419" y="13372"/>
                  </a:moveTo>
                  <a:cubicBezTo>
                    <a:pt x="7404" y="13372"/>
                    <a:pt x="7391" y="13373"/>
                    <a:pt x="7379" y="13373"/>
                  </a:cubicBezTo>
                  <a:cubicBezTo>
                    <a:pt x="7352" y="13382"/>
                    <a:pt x="7325" y="13417"/>
                    <a:pt x="7307" y="13444"/>
                  </a:cubicBezTo>
                  <a:cubicBezTo>
                    <a:pt x="7272" y="13480"/>
                    <a:pt x="7289" y="13533"/>
                    <a:pt x="7281" y="13578"/>
                  </a:cubicBezTo>
                  <a:cubicBezTo>
                    <a:pt x="7307" y="13596"/>
                    <a:pt x="7325" y="13623"/>
                    <a:pt x="7352" y="13641"/>
                  </a:cubicBezTo>
                  <a:cubicBezTo>
                    <a:pt x="7377" y="13660"/>
                    <a:pt x="7401" y="13666"/>
                    <a:pt x="7426" y="13666"/>
                  </a:cubicBezTo>
                  <a:cubicBezTo>
                    <a:pt x="7446" y="13666"/>
                    <a:pt x="7466" y="13662"/>
                    <a:pt x="7486" y="13658"/>
                  </a:cubicBezTo>
                  <a:cubicBezTo>
                    <a:pt x="7513" y="13658"/>
                    <a:pt x="7530" y="13623"/>
                    <a:pt x="7548" y="13596"/>
                  </a:cubicBezTo>
                  <a:cubicBezTo>
                    <a:pt x="7584" y="13560"/>
                    <a:pt x="7575" y="13507"/>
                    <a:pt x="7575" y="13471"/>
                  </a:cubicBezTo>
                  <a:cubicBezTo>
                    <a:pt x="7566" y="13444"/>
                    <a:pt x="7530" y="13417"/>
                    <a:pt x="7504" y="13400"/>
                  </a:cubicBezTo>
                  <a:cubicBezTo>
                    <a:pt x="7480" y="13376"/>
                    <a:pt x="7448" y="13372"/>
                    <a:pt x="7419" y="13372"/>
                  </a:cubicBezTo>
                  <a:close/>
                  <a:moveTo>
                    <a:pt x="8659" y="13386"/>
                  </a:moveTo>
                  <a:cubicBezTo>
                    <a:pt x="8637" y="13386"/>
                    <a:pt x="8615" y="13390"/>
                    <a:pt x="8592" y="13400"/>
                  </a:cubicBezTo>
                  <a:cubicBezTo>
                    <a:pt x="8503" y="13435"/>
                    <a:pt x="8467" y="13516"/>
                    <a:pt x="8503" y="13596"/>
                  </a:cubicBezTo>
                  <a:cubicBezTo>
                    <a:pt x="8529" y="13662"/>
                    <a:pt x="8580" y="13699"/>
                    <a:pt x="8638" y="13699"/>
                  </a:cubicBezTo>
                  <a:cubicBezTo>
                    <a:pt x="8658" y="13699"/>
                    <a:pt x="8678" y="13694"/>
                    <a:pt x="8699" y="13685"/>
                  </a:cubicBezTo>
                  <a:cubicBezTo>
                    <a:pt x="8788" y="13649"/>
                    <a:pt x="8824" y="13569"/>
                    <a:pt x="8797" y="13489"/>
                  </a:cubicBezTo>
                  <a:cubicBezTo>
                    <a:pt x="8771" y="13423"/>
                    <a:pt x="8720" y="13386"/>
                    <a:pt x="8659" y="13386"/>
                  </a:cubicBezTo>
                  <a:close/>
                  <a:moveTo>
                    <a:pt x="9133" y="13639"/>
                  </a:moveTo>
                  <a:cubicBezTo>
                    <a:pt x="9116" y="13639"/>
                    <a:pt x="9099" y="13644"/>
                    <a:pt x="9083" y="13658"/>
                  </a:cubicBezTo>
                  <a:cubicBezTo>
                    <a:pt x="9056" y="13667"/>
                    <a:pt x="9029" y="13667"/>
                    <a:pt x="9020" y="13685"/>
                  </a:cubicBezTo>
                  <a:cubicBezTo>
                    <a:pt x="9002" y="13712"/>
                    <a:pt x="8993" y="13739"/>
                    <a:pt x="8976" y="13774"/>
                  </a:cubicBezTo>
                  <a:cubicBezTo>
                    <a:pt x="9002" y="13765"/>
                    <a:pt x="9020" y="13765"/>
                    <a:pt x="9047" y="13756"/>
                  </a:cubicBezTo>
                  <a:cubicBezTo>
                    <a:pt x="9087" y="13749"/>
                    <a:pt x="9119" y="13719"/>
                    <a:pt x="9164" y="13719"/>
                  </a:cubicBezTo>
                  <a:cubicBezTo>
                    <a:pt x="9169" y="13719"/>
                    <a:pt x="9175" y="13720"/>
                    <a:pt x="9181" y="13721"/>
                  </a:cubicBezTo>
                  <a:cubicBezTo>
                    <a:pt x="9199" y="13721"/>
                    <a:pt x="9216" y="13703"/>
                    <a:pt x="9243" y="13694"/>
                  </a:cubicBezTo>
                  <a:cubicBezTo>
                    <a:pt x="9243" y="13694"/>
                    <a:pt x="9243" y="13676"/>
                    <a:pt x="9243" y="13676"/>
                  </a:cubicBezTo>
                  <a:cubicBezTo>
                    <a:pt x="9206" y="13664"/>
                    <a:pt x="9170" y="13639"/>
                    <a:pt x="9133" y="13639"/>
                  </a:cubicBezTo>
                  <a:close/>
                  <a:moveTo>
                    <a:pt x="5407" y="13587"/>
                  </a:moveTo>
                  <a:cubicBezTo>
                    <a:pt x="5389" y="13632"/>
                    <a:pt x="5336" y="13632"/>
                    <a:pt x="5336" y="13676"/>
                  </a:cubicBezTo>
                  <a:cubicBezTo>
                    <a:pt x="5336" y="13712"/>
                    <a:pt x="5336" y="13739"/>
                    <a:pt x="5336" y="13774"/>
                  </a:cubicBezTo>
                  <a:cubicBezTo>
                    <a:pt x="5371" y="13783"/>
                    <a:pt x="5371" y="13828"/>
                    <a:pt x="5416" y="13837"/>
                  </a:cubicBezTo>
                  <a:cubicBezTo>
                    <a:pt x="5426" y="13842"/>
                    <a:pt x="5435" y="13843"/>
                    <a:pt x="5444" y="13843"/>
                  </a:cubicBezTo>
                  <a:cubicBezTo>
                    <a:pt x="5458" y="13843"/>
                    <a:pt x="5472" y="13839"/>
                    <a:pt x="5486" y="13839"/>
                  </a:cubicBezTo>
                  <a:cubicBezTo>
                    <a:pt x="5495" y="13839"/>
                    <a:pt x="5504" y="13841"/>
                    <a:pt x="5514" y="13846"/>
                  </a:cubicBezTo>
                  <a:cubicBezTo>
                    <a:pt x="5523" y="13810"/>
                    <a:pt x="5577" y="13801"/>
                    <a:pt x="5586" y="13765"/>
                  </a:cubicBezTo>
                  <a:cubicBezTo>
                    <a:pt x="5594" y="13730"/>
                    <a:pt x="5577" y="13694"/>
                    <a:pt x="5586" y="13667"/>
                  </a:cubicBezTo>
                  <a:cubicBezTo>
                    <a:pt x="5550" y="13649"/>
                    <a:pt x="5541" y="13596"/>
                    <a:pt x="5505" y="13596"/>
                  </a:cubicBezTo>
                  <a:cubicBezTo>
                    <a:pt x="5470" y="13587"/>
                    <a:pt x="5434" y="13587"/>
                    <a:pt x="5407" y="13587"/>
                  </a:cubicBezTo>
                  <a:close/>
                  <a:moveTo>
                    <a:pt x="6699" y="13598"/>
                  </a:moveTo>
                  <a:cubicBezTo>
                    <a:pt x="6678" y="13598"/>
                    <a:pt x="6655" y="13603"/>
                    <a:pt x="6629" y="13614"/>
                  </a:cubicBezTo>
                  <a:cubicBezTo>
                    <a:pt x="6549" y="13649"/>
                    <a:pt x="6522" y="13703"/>
                    <a:pt x="6558" y="13792"/>
                  </a:cubicBezTo>
                  <a:cubicBezTo>
                    <a:pt x="6583" y="13849"/>
                    <a:pt x="6617" y="13879"/>
                    <a:pt x="6667" y="13879"/>
                  </a:cubicBezTo>
                  <a:cubicBezTo>
                    <a:pt x="6687" y="13879"/>
                    <a:pt x="6710" y="13874"/>
                    <a:pt x="6736" y="13864"/>
                  </a:cubicBezTo>
                  <a:cubicBezTo>
                    <a:pt x="6817" y="13828"/>
                    <a:pt x="6843" y="13774"/>
                    <a:pt x="6808" y="13685"/>
                  </a:cubicBezTo>
                  <a:cubicBezTo>
                    <a:pt x="6782" y="13628"/>
                    <a:pt x="6748" y="13598"/>
                    <a:pt x="6699" y="13598"/>
                  </a:cubicBezTo>
                  <a:close/>
                  <a:moveTo>
                    <a:pt x="7917" y="13612"/>
                  </a:moveTo>
                  <a:cubicBezTo>
                    <a:pt x="7896" y="13612"/>
                    <a:pt x="7872" y="13618"/>
                    <a:pt x="7852" y="13623"/>
                  </a:cubicBezTo>
                  <a:cubicBezTo>
                    <a:pt x="7807" y="13623"/>
                    <a:pt x="7780" y="13667"/>
                    <a:pt x="7762" y="13694"/>
                  </a:cubicBezTo>
                  <a:cubicBezTo>
                    <a:pt x="7744" y="13730"/>
                    <a:pt x="7753" y="13783"/>
                    <a:pt x="7753" y="13828"/>
                  </a:cubicBezTo>
                  <a:cubicBezTo>
                    <a:pt x="7789" y="13855"/>
                    <a:pt x="7816" y="13899"/>
                    <a:pt x="7852" y="13908"/>
                  </a:cubicBezTo>
                  <a:cubicBezTo>
                    <a:pt x="7875" y="13908"/>
                    <a:pt x="7903" y="13916"/>
                    <a:pt x="7929" y="13916"/>
                  </a:cubicBezTo>
                  <a:cubicBezTo>
                    <a:pt x="7943" y="13916"/>
                    <a:pt x="7956" y="13914"/>
                    <a:pt x="7967" y="13908"/>
                  </a:cubicBezTo>
                  <a:cubicBezTo>
                    <a:pt x="7994" y="13881"/>
                    <a:pt x="8030" y="13855"/>
                    <a:pt x="8048" y="13819"/>
                  </a:cubicBezTo>
                  <a:cubicBezTo>
                    <a:pt x="8057" y="13792"/>
                    <a:pt x="8057" y="13748"/>
                    <a:pt x="8048" y="13712"/>
                  </a:cubicBezTo>
                  <a:cubicBezTo>
                    <a:pt x="8039" y="13667"/>
                    <a:pt x="7994" y="13641"/>
                    <a:pt x="7959" y="13623"/>
                  </a:cubicBezTo>
                  <a:cubicBezTo>
                    <a:pt x="7947" y="13615"/>
                    <a:pt x="7933" y="13612"/>
                    <a:pt x="7917" y="13612"/>
                  </a:cubicBezTo>
                  <a:close/>
                  <a:moveTo>
                    <a:pt x="8385" y="13864"/>
                  </a:moveTo>
                  <a:cubicBezTo>
                    <a:pt x="8365" y="13864"/>
                    <a:pt x="8344" y="13869"/>
                    <a:pt x="8324" y="13881"/>
                  </a:cubicBezTo>
                  <a:cubicBezTo>
                    <a:pt x="8298" y="13899"/>
                    <a:pt x="8280" y="13917"/>
                    <a:pt x="8262" y="13926"/>
                  </a:cubicBezTo>
                  <a:cubicBezTo>
                    <a:pt x="8253" y="13935"/>
                    <a:pt x="8253" y="13944"/>
                    <a:pt x="8253" y="13944"/>
                  </a:cubicBezTo>
                  <a:cubicBezTo>
                    <a:pt x="8253" y="13944"/>
                    <a:pt x="8257" y="13948"/>
                    <a:pt x="8262" y="13948"/>
                  </a:cubicBezTo>
                  <a:cubicBezTo>
                    <a:pt x="8265" y="13948"/>
                    <a:pt x="8268" y="13947"/>
                    <a:pt x="8271" y="13944"/>
                  </a:cubicBezTo>
                  <a:cubicBezTo>
                    <a:pt x="8315" y="13935"/>
                    <a:pt x="8360" y="13926"/>
                    <a:pt x="8414" y="13908"/>
                  </a:cubicBezTo>
                  <a:cubicBezTo>
                    <a:pt x="8419" y="13908"/>
                    <a:pt x="8429" y="13912"/>
                    <a:pt x="8441" y="13912"/>
                  </a:cubicBezTo>
                  <a:cubicBezTo>
                    <a:pt x="8446" y="13912"/>
                    <a:pt x="8452" y="13911"/>
                    <a:pt x="8458" y="13908"/>
                  </a:cubicBezTo>
                  <a:cubicBezTo>
                    <a:pt x="8467" y="13908"/>
                    <a:pt x="8467" y="13899"/>
                    <a:pt x="8476" y="13899"/>
                  </a:cubicBezTo>
                  <a:cubicBezTo>
                    <a:pt x="8467" y="13890"/>
                    <a:pt x="8467" y="13890"/>
                    <a:pt x="8458" y="13881"/>
                  </a:cubicBezTo>
                  <a:cubicBezTo>
                    <a:pt x="8434" y="13872"/>
                    <a:pt x="8409" y="13864"/>
                    <a:pt x="8385" y="13864"/>
                  </a:cubicBezTo>
                  <a:close/>
                  <a:moveTo>
                    <a:pt x="5927" y="13846"/>
                  </a:moveTo>
                  <a:cubicBezTo>
                    <a:pt x="5897" y="13846"/>
                    <a:pt x="5869" y="13860"/>
                    <a:pt x="5844" y="13890"/>
                  </a:cubicBezTo>
                  <a:cubicBezTo>
                    <a:pt x="5818" y="13935"/>
                    <a:pt x="5809" y="13944"/>
                    <a:pt x="5871" y="13953"/>
                  </a:cubicBezTo>
                  <a:cubicBezTo>
                    <a:pt x="5925" y="13971"/>
                    <a:pt x="5987" y="13988"/>
                    <a:pt x="6049" y="13988"/>
                  </a:cubicBezTo>
                  <a:cubicBezTo>
                    <a:pt x="6049" y="13988"/>
                    <a:pt x="6058" y="13988"/>
                    <a:pt x="6067" y="13997"/>
                  </a:cubicBezTo>
                  <a:cubicBezTo>
                    <a:pt x="6067" y="13980"/>
                    <a:pt x="6076" y="13962"/>
                    <a:pt x="6076" y="13944"/>
                  </a:cubicBezTo>
                  <a:cubicBezTo>
                    <a:pt x="6067" y="13890"/>
                    <a:pt x="6023" y="13864"/>
                    <a:pt x="5969" y="13855"/>
                  </a:cubicBezTo>
                  <a:cubicBezTo>
                    <a:pt x="5955" y="13849"/>
                    <a:pt x="5941" y="13846"/>
                    <a:pt x="5927" y="13846"/>
                  </a:cubicBezTo>
                  <a:close/>
                  <a:moveTo>
                    <a:pt x="7177" y="13864"/>
                  </a:moveTo>
                  <a:cubicBezTo>
                    <a:pt x="7154" y="13864"/>
                    <a:pt x="7130" y="13868"/>
                    <a:pt x="7102" y="13872"/>
                  </a:cubicBezTo>
                  <a:cubicBezTo>
                    <a:pt x="7093" y="13890"/>
                    <a:pt x="7066" y="13899"/>
                    <a:pt x="7049" y="13926"/>
                  </a:cubicBezTo>
                  <a:cubicBezTo>
                    <a:pt x="7022" y="13953"/>
                    <a:pt x="7022" y="14006"/>
                    <a:pt x="7031" y="14033"/>
                  </a:cubicBezTo>
                  <a:cubicBezTo>
                    <a:pt x="7043" y="14057"/>
                    <a:pt x="7066" y="14061"/>
                    <a:pt x="7086" y="14061"/>
                  </a:cubicBezTo>
                  <a:cubicBezTo>
                    <a:pt x="7096" y="14061"/>
                    <a:pt x="7105" y="14060"/>
                    <a:pt x="7111" y="14060"/>
                  </a:cubicBezTo>
                  <a:cubicBezTo>
                    <a:pt x="7147" y="14055"/>
                    <a:pt x="7180" y="14049"/>
                    <a:pt x="7212" y="14049"/>
                  </a:cubicBezTo>
                  <a:cubicBezTo>
                    <a:pt x="7235" y="14049"/>
                    <a:pt x="7258" y="14052"/>
                    <a:pt x="7281" y="14060"/>
                  </a:cubicBezTo>
                  <a:cubicBezTo>
                    <a:pt x="7289" y="14060"/>
                    <a:pt x="7307" y="14051"/>
                    <a:pt x="7307" y="14042"/>
                  </a:cubicBezTo>
                  <a:cubicBezTo>
                    <a:pt x="7307" y="13988"/>
                    <a:pt x="7298" y="13935"/>
                    <a:pt x="7254" y="13890"/>
                  </a:cubicBezTo>
                  <a:cubicBezTo>
                    <a:pt x="7229" y="13871"/>
                    <a:pt x="7204" y="13864"/>
                    <a:pt x="7177" y="138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4"/>
            <p:cNvSpPr/>
            <p:nvPr/>
          </p:nvSpPr>
          <p:spPr>
            <a:xfrm>
              <a:off x="6765501" y="4464231"/>
              <a:ext cx="1007770" cy="636543"/>
            </a:xfrm>
            <a:custGeom>
              <a:avLst/>
              <a:gdLst/>
              <a:ahLst/>
              <a:cxnLst/>
              <a:rect l="l" t="t" r="r" b="b"/>
              <a:pathLst>
                <a:path w="19440" h="12279" extrusionOk="0">
                  <a:moveTo>
                    <a:pt x="9466" y="226"/>
                  </a:moveTo>
                  <a:cubicBezTo>
                    <a:pt x="11633" y="226"/>
                    <a:pt x="13730" y="779"/>
                    <a:pt x="15050" y="1868"/>
                  </a:cubicBezTo>
                  <a:cubicBezTo>
                    <a:pt x="15362" y="2117"/>
                    <a:pt x="15657" y="2358"/>
                    <a:pt x="15933" y="2590"/>
                  </a:cubicBezTo>
                  <a:cubicBezTo>
                    <a:pt x="18056" y="4321"/>
                    <a:pt x="19225" y="5266"/>
                    <a:pt x="19136" y="6515"/>
                  </a:cubicBezTo>
                  <a:cubicBezTo>
                    <a:pt x="19082" y="7318"/>
                    <a:pt x="18467" y="7711"/>
                    <a:pt x="17958" y="7907"/>
                  </a:cubicBezTo>
                  <a:cubicBezTo>
                    <a:pt x="17459" y="8094"/>
                    <a:pt x="16986" y="8407"/>
                    <a:pt x="16558" y="8835"/>
                  </a:cubicBezTo>
                  <a:lnTo>
                    <a:pt x="16486" y="8906"/>
                  </a:lnTo>
                  <a:cubicBezTo>
                    <a:pt x="15719" y="9665"/>
                    <a:pt x="14452" y="10922"/>
                    <a:pt x="12418" y="11645"/>
                  </a:cubicBezTo>
                  <a:cubicBezTo>
                    <a:pt x="11601" y="11938"/>
                    <a:pt x="10769" y="12064"/>
                    <a:pt x="9957" y="12064"/>
                  </a:cubicBezTo>
                  <a:cubicBezTo>
                    <a:pt x="6988" y="12064"/>
                    <a:pt x="4286" y="10382"/>
                    <a:pt x="3515" y="9058"/>
                  </a:cubicBezTo>
                  <a:cubicBezTo>
                    <a:pt x="2900" y="7987"/>
                    <a:pt x="2115" y="7247"/>
                    <a:pt x="1490" y="6658"/>
                  </a:cubicBezTo>
                  <a:cubicBezTo>
                    <a:pt x="848" y="6052"/>
                    <a:pt x="348" y="5579"/>
                    <a:pt x="295" y="5035"/>
                  </a:cubicBezTo>
                  <a:cubicBezTo>
                    <a:pt x="259" y="4776"/>
                    <a:pt x="420" y="3750"/>
                    <a:pt x="3649" y="1734"/>
                  </a:cubicBezTo>
                  <a:cubicBezTo>
                    <a:pt x="5255" y="726"/>
                    <a:pt x="7396" y="226"/>
                    <a:pt x="9466" y="226"/>
                  </a:cubicBezTo>
                  <a:close/>
                  <a:moveTo>
                    <a:pt x="9468" y="1"/>
                  </a:moveTo>
                  <a:cubicBezTo>
                    <a:pt x="7370" y="1"/>
                    <a:pt x="5202" y="517"/>
                    <a:pt x="3542" y="1555"/>
                  </a:cubicBezTo>
                  <a:cubicBezTo>
                    <a:pt x="1258" y="2983"/>
                    <a:pt x="0" y="4258"/>
                    <a:pt x="81" y="5061"/>
                  </a:cubicBezTo>
                  <a:cubicBezTo>
                    <a:pt x="152" y="5677"/>
                    <a:pt x="678" y="6176"/>
                    <a:pt x="1347" y="6810"/>
                  </a:cubicBezTo>
                  <a:cubicBezTo>
                    <a:pt x="1963" y="7390"/>
                    <a:pt x="2739" y="8121"/>
                    <a:pt x="3337" y="9165"/>
                  </a:cubicBezTo>
                  <a:cubicBezTo>
                    <a:pt x="4220" y="10690"/>
                    <a:pt x="6968" y="12278"/>
                    <a:pt x="9929" y="12278"/>
                  </a:cubicBezTo>
                  <a:cubicBezTo>
                    <a:pt x="10777" y="12278"/>
                    <a:pt x="11642" y="12145"/>
                    <a:pt x="12490" y="11841"/>
                  </a:cubicBezTo>
                  <a:cubicBezTo>
                    <a:pt x="14559" y="11101"/>
                    <a:pt x="15853" y="9825"/>
                    <a:pt x="16629" y="9058"/>
                  </a:cubicBezTo>
                  <a:lnTo>
                    <a:pt x="16709" y="8978"/>
                  </a:lnTo>
                  <a:cubicBezTo>
                    <a:pt x="17111" y="8576"/>
                    <a:pt x="17557" y="8282"/>
                    <a:pt x="18030" y="8103"/>
                  </a:cubicBezTo>
                  <a:cubicBezTo>
                    <a:pt x="18592" y="7889"/>
                    <a:pt x="19279" y="7443"/>
                    <a:pt x="19341" y="6533"/>
                  </a:cubicBezTo>
                  <a:cubicBezTo>
                    <a:pt x="19439" y="5177"/>
                    <a:pt x="18244" y="4196"/>
                    <a:pt x="16067" y="2430"/>
                  </a:cubicBezTo>
                  <a:cubicBezTo>
                    <a:pt x="15782" y="2198"/>
                    <a:pt x="15487" y="1957"/>
                    <a:pt x="15184" y="1707"/>
                  </a:cubicBezTo>
                  <a:cubicBezTo>
                    <a:pt x="13807" y="572"/>
                    <a:pt x="11677" y="1"/>
                    <a:pt x="9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4"/>
            <p:cNvSpPr/>
            <p:nvPr/>
          </p:nvSpPr>
          <p:spPr>
            <a:xfrm>
              <a:off x="7573427" y="4856919"/>
              <a:ext cx="28253" cy="24624"/>
            </a:xfrm>
            <a:custGeom>
              <a:avLst/>
              <a:gdLst/>
              <a:ahLst/>
              <a:cxnLst/>
              <a:rect l="l" t="t" r="r" b="b"/>
              <a:pathLst>
                <a:path w="545" h="475" extrusionOk="0">
                  <a:moveTo>
                    <a:pt x="115" y="1"/>
                  </a:moveTo>
                  <a:cubicBezTo>
                    <a:pt x="61" y="1"/>
                    <a:pt x="17" y="34"/>
                    <a:pt x="9" y="82"/>
                  </a:cubicBezTo>
                  <a:cubicBezTo>
                    <a:pt x="0" y="136"/>
                    <a:pt x="36" y="198"/>
                    <a:pt x="90" y="207"/>
                  </a:cubicBezTo>
                  <a:cubicBezTo>
                    <a:pt x="295" y="243"/>
                    <a:pt x="322" y="368"/>
                    <a:pt x="330" y="386"/>
                  </a:cubicBezTo>
                  <a:cubicBezTo>
                    <a:pt x="339" y="439"/>
                    <a:pt x="384" y="475"/>
                    <a:pt x="429" y="475"/>
                  </a:cubicBezTo>
                  <a:lnTo>
                    <a:pt x="446" y="475"/>
                  </a:lnTo>
                  <a:cubicBezTo>
                    <a:pt x="500" y="466"/>
                    <a:pt x="545" y="421"/>
                    <a:pt x="536" y="359"/>
                  </a:cubicBezTo>
                  <a:cubicBezTo>
                    <a:pt x="536" y="350"/>
                    <a:pt x="491" y="73"/>
                    <a:pt x="134" y="2"/>
                  </a:cubicBezTo>
                  <a:cubicBezTo>
                    <a:pt x="128" y="1"/>
                    <a:pt x="121" y="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4"/>
            <p:cNvSpPr/>
            <p:nvPr/>
          </p:nvSpPr>
          <p:spPr>
            <a:xfrm>
              <a:off x="7199764" y="4925814"/>
              <a:ext cx="28253" cy="25091"/>
            </a:xfrm>
            <a:custGeom>
              <a:avLst/>
              <a:gdLst/>
              <a:ahLst/>
              <a:cxnLst/>
              <a:rect l="l" t="t" r="r" b="b"/>
              <a:pathLst>
                <a:path w="545" h="484" extrusionOk="0">
                  <a:moveTo>
                    <a:pt x="115" y="1"/>
                  </a:moveTo>
                  <a:cubicBezTo>
                    <a:pt x="61" y="1"/>
                    <a:pt x="17" y="35"/>
                    <a:pt x="9" y="83"/>
                  </a:cubicBezTo>
                  <a:cubicBezTo>
                    <a:pt x="0" y="145"/>
                    <a:pt x="36" y="198"/>
                    <a:pt x="89" y="207"/>
                  </a:cubicBezTo>
                  <a:cubicBezTo>
                    <a:pt x="295" y="252"/>
                    <a:pt x="330" y="377"/>
                    <a:pt x="330" y="386"/>
                  </a:cubicBezTo>
                  <a:cubicBezTo>
                    <a:pt x="339" y="439"/>
                    <a:pt x="384" y="484"/>
                    <a:pt x="428" y="484"/>
                  </a:cubicBezTo>
                  <a:cubicBezTo>
                    <a:pt x="437" y="484"/>
                    <a:pt x="437" y="475"/>
                    <a:pt x="446" y="475"/>
                  </a:cubicBezTo>
                  <a:cubicBezTo>
                    <a:pt x="500" y="475"/>
                    <a:pt x="544" y="422"/>
                    <a:pt x="535" y="359"/>
                  </a:cubicBezTo>
                  <a:cubicBezTo>
                    <a:pt x="535" y="350"/>
                    <a:pt x="500" y="74"/>
                    <a:pt x="134" y="2"/>
                  </a:cubicBezTo>
                  <a:cubicBezTo>
                    <a:pt x="128" y="1"/>
                    <a:pt x="121" y="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 name="Google Shape;176;p4"/>
            <p:cNvSpPr/>
            <p:nvPr/>
          </p:nvSpPr>
          <p:spPr>
            <a:xfrm>
              <a:off x="7178458" y="4489269"/>
              <a:ext cx="28253" cy="24624"/>
            </a:xfrm>
            <a:custGeom>
              <a:avLst/>
              <a:gdLst/>
              <a:ahLst/>
              <a:cxnLst/>
              <a:rect l="l" t="t" r="r" b="b"/>
              <a:pathLst>
                <a:path w="545" h="475" extrusionOk="0">
                  <a:moveTo>
                    <a:pt x="118" y="0"/>
                  </a:moveTo>
                  <a:cubicBezTo>
                    <a:pt x="69" y="0"/>
                    <a:pt x="18" y="34"/>
                    <a:pt x="10" y="82"/>
                  </a:cubicBezTo>
                  <a:cubicBezTo>
                    <a:pt x="1" y="136"/>
                    <a:pt x="36" y="189"/>
                    <a:pt x="90" y="207"/>
                  </a:cubicBezTo>
                  <a:cubicBezTo>
                    <a:pt x="304" y="243"/>
                    <a:pt x="331" y="368"/>
                    <a:pt x="331" y="385"/>
                  </a:cubicBezTo>
                  <a:cubicBezTo>
                    <a:pt x="340" y="439"/>
                    <a:pt x="384" y="475"/>
                    <a:pt x="438" y="475"/>
                  </a:cubicBezTo>
                  <a:lnTo>
                    <a:pt x="447" y="475"/>
                  </a:lnTo>
                  <a:cubicBezTo>
                    <a:pt x="500" y="466"/>
                    <a:pt x="545" y="412"/>
                    <a:pt x="536" y="359"/>
                  </a:cubicBezTo>
                  <a:cubicBezTo>
                    <a:pt x="536" y="350"/>
                    <a:pt x="500" y="73"/>
                    <a:pt x="135" y="2"/>
                  </a:cubicBezTo>
                  <a:cubicBezTo>
                    <a:pt x="129" y="1"/>
                    <a:pt x="123" y="0"/>
                    <a:pt x="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4"/>
            <p:cNvSpPr/>
            <p:nvPr/>
          </p:nvSpPr>
          <p:spPr>
            <a:xfrm>
              <a:off x="7464719" y="4837168"/>
              <a:ext cx="33385" cy="17574"/>
            </a:xfrm>
            <a:custGeom>
              <a:avLst/>
              <a:gdLst/>
              <a:ahLst/>
              <a:cxnLst/>
              <a:rect l="l" t="t" r="r" b="b"/>
              <a:pathLst>
                <a:path w="644" h="339" extrusionOk="0">
                  <a:moveTo>
                    <a:pt x="526" y="0"/>
                  </a:moveTo>
                  <a:cubicBezTo>
                    <a:pt x="502" y="0"/>
                    <a:pt x="477" y="9"/>
                    <a:pt x="456" y="26"/>
                  </a:cubicBezTo>
                  <a:cubicBezTo>
                    <a:pt x="371" y="111"/>
                    <a:pt x="294" y="132"/>
                    <a:pt x="242" y="132"/>
                  </a:cubicBezTo>
                  <a:cubicBezTo>
                    <a:pt x="201" y="132"/>
                    <a:pt x="174" y="119"/>
                    <a:pt x="170" y="115"/>
                  </a:cubicBezTo>
                  <a:cubicBezTo>
                    <a:pt x="154" y="107"/>
                    <a:pt x="136" y="103"/>
                    <a:pt x="119" y="103"/>
                  </a:cubicBezTo>
                  <a:cubicBezTo>
                    <a:pt x="82" y="103"/>
                    <a:pt x="46" y="123"/>
                    <a:pt x="28" y="160"/>
                  </a:cubicBezTo>
                  <a:cubicBezTo>
                    <a:pt x="1" y="214"/>
                    <a:pt x="19" y="276"/>
                    <a:pt x="72" y="303"/>
                  </a:cubicBezTo>
                  <a:cubicBezTo>
                    <a:pt x="81" y="303"/>
                    <a:pt x="144" y="338"/>
                    <a:pt x="242" y="338"/>
                  </a:cubicBezTo>
                  <a:cubicBezTo>
                    <a:pt x="340" y="338"/>
                    <a:pt x="465" y="303"/>
                    <a:pt x="599" y="178"/>
                  </a:cubicBezTo>
                  <a:cubicBezTo>
                    <a:pt x="643" y="142"/>
                    <a:pt x="643" y="71"/>
                    <a:pt x="599" y="35"/>
                  </a:cubicBezTo>
                  <a:cubicBezTo>
                    <a:pt x="580" y="12"/>
                    <a:pt x="553" y="0"/>
                    <a:pt x="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4"/>
            <p:cNvSpPr/>
            <p:nvPr/>
          </p:nvSpPr>
          <p:spPr>
            <a:xfrm>
              <a:off x="7246006" y="4837219"/>
              <a:ext cx="33333" cy="17522"/>
            </a:xfrm>
            <a:custGeom>
              <a:avLst/>
              <a:gdLst/>
              <a:ahLst/>
              <a:cxnLst/>
              <a:rect l="l" t="t" r="r" b="b"/>
              <a:pathLst>
                <a:path w="643" h="338" extrusionOk="0">
                  <a:moveTo>
                    <a:pt x="530" y="1"/>
                  </a:moveTo>
                  <a:cubicBezTo>
                    <a:pt x="504" y="1"/>
                    <a:pt x="478" y="12"/>
                    <a:pt x="455" y="34"/>
                  </a:cubicBezTo>
                  <a:cubicBezTo>
                    <a:pt x="372" y="112"/>
                    <a:pt x="297" y="132"/>
                    <a:pt x="245" y="132"/>
                  </a:cubicBezTo>
                  <a:cubicBezTo>
                    <a:pt x="202" y="132"/>
                    <a:pt x="174" y="118"/>
                    <a:pt x="170" y="114"/>
                  </a:cubicBezTo>
                  <a:cubicBezTo>
                    <a:pt x="155" y="107"/>
                    <a:pt x="140" y="104"/>
                    <a:pt x="124" y="104"/>
                  </a:cubicBezTo>
                  <a:cubicBezTo>
                    <a:pt x="85" y="104"/>
                    <a:pt x="46" y="127"/>
                    <a:pt x="27" y="159"/>
                  </a:cubicBezTo>
                  <a:cubicBezTo>
                    <a:pt x="0" y="213"/>
                    <a:pt x="18" y="275"/>
                    <a:pt x="72" y="302"/>
                  </a:cubicBezTo>
                  <a:cubicBezTo>
                    <a:pt x="81" y="302"/>
                    <a:pt x="143" y="337"/>
                    <a:pt x="241" y="337"/>
                  </a:cubicBezTo>
                  <a:cubicBezTo>
                    <a:pt x="339" y="337"/>
                    <a:pt x="464" y="311"/>
                    <a:pt x="598" y="177"/>
                  </a:cubicBezTo>
                  <a:cubicBezTo>
                    <a:pt x="643" y="141"/>
                    <a:pt x="643" y="79"/>
                    <a:pt x="598" y="34"/>
                  </a:cubicBezTo>
                  <a:cubicBezTo>
                    <a:pt x="580" y="12"/>
                    <a:pt x="556"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4"/>
            <p:cNvSpPr/>
            <p:nvPr/>
          </p:nvSpPr>
          <p:spPr>
            <a:xfrm>
              <a:off x="7346368" y="4739138"/>
              <a:ext cx="23639" cy="31415"/>
            </a:xfrm>
            <a:custGeom>
              <a:avLst/>
              <a:gdLst/>
              <a:ahLst/>
              <a:cxnLst/>
              <a:rect l="l" t="t" r="r" b="b"/>
              <a:pathLst>
                <a:path w="456" h="606" extrusionOk="0">
                  <a:moveTo>
                    <a:pt x="112" y="0"/>
                  </a:moveTo>
                  <a:cubicBezTo>
                    <a:pt x="83" y="0"/>
                    <a:pt x="55" y="11"/>
                    <a:pt x="36" y="35"/>
                  </a:cubicBezTo>
                  <a:cubicBezTo>
                    <a:pt x="0" y="79"/>
                    <a:pt x="0" y="142"/>
                    <a:pt x="45" y="178"/>
                  </a:cubicBezTo>
                  <a:cubicBezTo>
                    <a:pt x="196" y="320"/>
                    <a:pt x="152" y="445"/>
                    <a:pt x="143" y="463"/>
                  </a:cubicBezTo>
                  <a:cubicBezTo>
                    <a:pt x="125" y="517"/>
                    <a:pt x="143" y="570"/>
                    <a:pt x="196" y="597"/>
                  </a:cubicBezTo>
                  <a:cubicBezTo>
                    <a:pt x="214" y="606"/>
                    <a:pt x="223" y="606"/>
                    <a:pt x="241" y="606"/>
                  </a:cubicBezTo>
                  <a:cubicBezTo>
                    <a:pt x="277" y="606"/>
                    <a:pt x="321" y="588"/>
                    <a:pt x="339" y="543"/>
                  </a:cubicBezTo>
                  <a:cubicBezTo>
                    <a:pt x="339" y="534"/>
                    <a:pt x="455" y="276"/>
                    <a:pt x="179" y="26"/>
                  </a:cubicBezTo>
                  <a:cubicBezTo>
                    <a:pt x="162" y="9"/>
                    <a:pt x="137"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4"/>
            <p:cNvSpPr/>
            <p:nvPr/>
          </p:nvSpPr>
          <p:spPr>
            <a:xfrm>
              <a:off x="7026774" y="4547278"/>
              <a:ext cx="24106" cy="31363"/>
            </a:xfrm>
            <a:custGeom>
              <a:avLst/>
              <a:gdLst/>
              <a:ahLst/>
              <a:cxnLst/>
              <a:rect l="l" t="t" r="r" b="b"/>
              <a:pathLst>
                <a:path w="465" h="605" extrusionOk="0">
                  <a:moveTo>
                    <a:pt x="113" y="0"/>
                  </a:moveTo>
                  <a:cubicBezTo>
                    <a:pt x="88" y="0"/>
                    <a:pt x="63" y="11"/>
                    <a:pt x="45" y="34"/>
                  </a:cubicBezTo>
                  <a:cubicBezTo>
                    <a:pt x="1" y="78"/>
                    <a:pt x="10" y="141"/>
                    <a:pt x="45" y="185"/>
                  </a:cubicBezTo>
                  <a:cubicBezTo>
                    <a:pt x="206" y="328"/>
                    <a:pt x="161" y="444"/>
                    <a:pt x="152" y="462"/>
                  </a:cubicBezTo>
                  <a:cubicBezTo>
                    <a:pt x="134" y="515"/>
                    <a:pt x="152" y="578"/>
                    <a:pt x="206" y="596"/>
                  </a:cubicBezTo>
                  <a:cubicBezTo>
                    <a:pt x="215" y="605"/>
                    <a:pt x="233" y="605"/>
                    <a:pt x="250" y="605"/>
                  </a:cubicBezTo>
                  <a:cubicBezTo>
                    <a:pt x="286" y="605"/>
                    <a:pt x="322" y="587"/>
                    <a:pt x="340" y="551"/>
                  </a:cubicBezTo>
                  <a:cubicBezTo>
                    <a:pt x="349" y="533"/>
                    <a:pt x="465" y="283"/>
                    <a:pt x="188" y="34"/>
                  </a:cubicBezTo>
                  <a:cubicBezTo>
                    <a:pt x="166" y="11"/>
                    <a:pt x="139"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4"/>
            <p:cNvSpPr/>
            <p:nvPr/>
          </p:nvSpPr>
          <p:spPr>
            <a:xfrm>
              <a:off x="7311687" y="5016586"/>
              <a:ext cx="24054" cy="31467"/>
            </a:xfrm>
            <a:custGeom>
              <a:avLst/>
              <a:gdLst/>
              <a:ahLst/>
              <a:cxnLst/>
              <a:rect l="l" t="t" r="r" b="b"/>
              <a:pathLst>
                <a:path w="464" h="607" extrusionOk="0">
                  <a:moveTo>
                    <a:pt x="117" y="1"/>
                  </a:moveTo>
                  <a:cubicBezTo>
                    <a:pt x="90" y="1"/>
                    <a:pt x="63" y="12"/>
                    <a:pt x="45" y="35"/>
                  </a:cubicBezTo>
                  <a:cubicBezTo>
                    <a:pt x="0" y="71"/>
                    <a:pt x="0" y="142"/>
                    <a:pt x="45" y="178"/>
                  </a:cubicBezTo>
                  <a:cubicBezTo>
                    <a:pt x="196" y="321"/>
                    <a:pt x="161" y="446"/>
                    <a:pt x="152" y="464"/>
                  </a:cubicBezTo>
                  <a:cubicBezTo>
                    <a:pt x="125" y="508"/>
                    <a:pt x="152" y="571"/>
                    <a:pt x="205" y="597"/>
                  </a:cubicBezTo>
                  <a:cubicBezTo>
                    <a:pt x="214" y="606"/>
                    <a:pt x="232" y="606"/>
                    <a:pt x="250" y="606"/>
                  </a:cubicBezTo>
                  <a:cubicBezTo>
                    <a:pt x="286" y="606"/>
                    <a:pt x="321" y="580"/>
                    <a:pt x="339" y="544"/>
                  </a:cubicBezTo>
                  <a:cubicBezTo>
                    <a:pt x="348" y="535"/>
                    <a:pt x="464" y="276"/>
                    <a:pt x="187" y="27"/>
                  </a:cubicBezTo>
                  <a:cubicBezTo>
                    <a:pt x="166" y="10"/>
                    <a:pt x="141" y="1"/>
                    <a:pt x="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4"/>
            <p:cNvSpPr/>
            <p:nvPr/>
          </p:nvSpPr>
          <p:spPr>
            <a:xfrm>
              <a:off x="7293180" y="4535614"/>
              <a:ext cx="24106" cy="31467"/>
            </a:xfrm>
            <a:custGeom>
              <a:avLst/>
              <a:gdLst/>
              <a:ahLst/>
              <a:cxnLst/>
              <a:rect l="l" t="t" r="r" b="b"/>
              <a:pathLst>
                <a:path w="465" h="607" extrusionOk="0">
                  <a:moveTo>
                    <a:pt x="117" y="1"/>
                  </a:moveTo>
                  <a:cubicBezTo>
                    <a:pt x="90" y="1"/>
                    <a:pt x="64" y="12"/>
                    <a:pt x="45" y="36"/>
                  </a:cubicBezTo>
                  <a:cubicBezTo>
                    <a:pt x="0" y="80"/>
                    <a:pt x="9" y="143"/>
                    <a:pt x="45" y="187"/>
                  </a:cubicBezTo>
                  <a:cubicBezTo>
                    <a:pt x="205" y="330"/>
                    <a:pt x="161" y="446"/>
                    <a:pt x="152" y="464"/>
                  </a:cubicBezTo>
                  <a:cubicBezTo>
                    <a:pt x="134" y="517"/>
                    <a:pt x="152" y="580"/>
                    <a:pt x="205" y="598"/>
                  </a:cubicBezTo>
                  <a:cubicBezTo>
                    <a:pt x="214" y="607"/>
                    <a:pt x="232" y="607"/>
                    <a:pt x="250" y="607"/>
                  </a:cubicBezTo>
                  <a:cubicBezTo>
                    <a:pt x="286" y="607"/>
                    <a:pt x="321" y="589"/>
                    <a:pt x="339" y="553"/>
                  </a:cubicBezTo>
                  <a:cubicBezTo>
                    <a:pt x="348" y="535"/>
                    <a:pt x="464" y="285"/>
                    <a:pt x="188" y="27"/>
                  </a:cubicBezTo>
                  <a:cubicBezTo>
                    <a:pt x="166" y="10"/>
                    <a:pt x="141" y="1"/>
                    <a:pt x="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4"/>
            <p:cNvSpPr/>
            <p:nvPr/>
          </p:nvSpPr>
          <p:spPr>
            <a:xfrm>
              <a:off x="7497585" y="4926747"/>
              <a:ext cx="23639" cy="32037"/>
            </a:xfrm>
            <a:custGeom>
              <a:avLst/>
              <a:gdLst/>
              <a:ahLst/>
              <a:cxnLst/>
              <a:rect l="l" t="t" r="r" b="b"/>
              <a:pathLst>
                <a:path w="456" h="618" extrusionOk="0">
                  <a:moveTo>
                    <a:pt x="225" y="0"/>
                  </a:moveTo>
                  <a:cubicBezTo>
                    <a:pt x="188" y="0"/>
                    <a:pt x="154" y="25"/>
                    <a:pt x="134" y="65"/>
                  </a:cubicBezTo>
                  <a:cubicBezTo>
                    <a:pt x="125" y="73"/>
                    <a:pt x="0" y="323"/>
                    <a:pt x="268" y="582"/>
                  </a:cubicBezTo>
                  <a:cubicBezTo>
                    <a:pt x="286" y="600"/>
                    <a:pt x="313" y="618"/>
                    <a:pt x="339" y="618"/>
                  </a:cubicBezTo>
                  <a:cubicBezTo>
                    <a:pt x="366" y="618"/>
                    <a:pt x="393" y="600"/>
                    <a:pt x="411" y="582"/>
                  </a:cubicBezTo>
                  <a:cubicBezTo>
                    <a:pt x="455" y="546"/>
                    <a:pt x="455" y="475"/>
                    <a:pt x="411" y="439"/>
                  </a:cubicBezTo>
                  <a:cubicBezTo>
                    <a:pt x="268" y="288"/>
                    <a:pt x="313" y="172"/>
                    <a:pt x="321" y="154"/>
                  </a:cubicBezTo>
                  <a:cubicBezTo>
                    <a:pt x="339" y="100"/>
                    <a:pt x="321" y="38"/>
                    <a:pt x="268" y="11"/>
                  </a:cubicBezTo>
                  <a:cubicBezTo>
                    <a:pt x="254" y="4"/>
                    <a:pt x="239"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 name="Google Shape;184;p4"/>
            <p:cNvSpPr/>
            <p:nvPr/>
          </p:nvSpPr>
          <p:spPr>
            <a:xfrm>
              <a:off x="7358395" y="4843855"/>
              <a:ext cx="23172" cy="31674"/>
            </a:xfrm>
            <a:custGeom>
              <a:avLst/>
              <a:gdLst/>
              <a:ahLst/>
              <a:cxnLst/>
              <a:rect l="l" t="t" r="r" b="b"/>
              <a:pathLst>
                <a:path w="447" h="611" extrusionOk="0">
                  <a:moveTo>
                    <a:pt x="217" y="1"/>
                  </a:moveTo>
                  <a:cubicBezTo>
                    <a:pt x="179" y="1"/>
                    <a:pt x="143" y="21"/>
                    <a:pt x="125" y="58"/>
                  </a:cubicBezTo>
                  <a:cubicBezTo>
                    <a:pt x="116" y="67"/>
                    <a:pt x="0" y="316"/>
                    <a:pt x="259" y="584"/>
                  </a:cubicBezTo>
                  <a:cubicBezTo>
                    <a:pt x="277" y="602"/>
                    <a:pt x="303" y="611"/>
                    <a:pt x="330" y="611"/>
                  </a:cubicBezTo>
                  <a:cubicBezTo>
                    <a:pt x="357" y="611"/>
                    <a:pt x="384" y="602"/>
                    <a:pt x="410" y="584"/>
                  </a:cubicBezTo>
                  <a:cubicBezTo>
                    <a:pt x="446" y="539"/>
                    <a:pt x="446" y="477"/>
                    <a:pt x="410" y="432"/>
                  </a:cubicBezTo>
                  <a:cubicBezTo>
                    <a:pt x="259" y="290"/>
                    <a:pt x="303" y="165"/>
                    <a:pt x="312" y="147"/>
                  </a:cubicBezTo>
                  <a:cubicBezTo>
                    <a:pt x="339" y="102"/>
                    <a:pt x="312" y="40"/>
                    <a:pt x="268" y="13"/>
                  </a:cubicBezTo>
                  <a:cubicBezTo>
                    <a:pt x="251" y="5"/>
                    <a:pt x="234" y="1"/>
                    <a:pt x="2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4"/>
            <p:cNvSpPr/>
            <p:nvPr/>
          </p:nvSpPr>
          <p:spPr>
            <a:xfrm>
              <a:off x="7422210" y="4962517"/>
              <a:ext cx="33333" cy="17522"/>
            </a:xfrm>
            <a:custGeom>
              <a:avLst/>
              <a:gdLst/>
              <a:ahLst/>
              <a:cxnLst/>
              <a:rect l="l" t="t" r="r" b="b"/>
              <a:pathLst>
                <a:path w="643" h="338" extrusionOk="0">
                  <a:moveTo>
                    <a:pt x="526" y="0"/>
                  </a:moveTo>
                  <a:cubicBezTo>
                    <a:pt x="501" y="0"/>
                    <a:pt x="476" y="9"/>
                    <a:pt x="455" y="26"/>
                  </a:cubicBezTo>
                  <a:cubicBezTo>
                    <a:pt x="367" y="109"/>
                    <a:pt x="290" y="129"/>
                    <a:pt x="238" y="129"/>
                  </a:cubicBezTo>
                  <a:cubicBezTo>
                    <a:pt x="202" y="129"/>
                    <a:pt x="177" y="119"/>
                    <a:pt x="170" y="115"/>
                  </a:cubicBezTo>
                  <a:cubicBezTo>
                    <a:pt x="153" y="107"/>
                    <a:pt x="136" y="103"/>
                    <a:pt x="119" y="103"/>
                  </a:cubicBezTo>
                  <a:cubicBezTo>
                    <a:pt x="81" y="103"/>
                    <a:pt x="45" y="123"/>
                    <a:pt x="27" y="160"/>
                  </a:cubicBezTo>
                  <a:cubicBezTo>
                    <a:pt x="0" y="213"/>
                    <a:pt x="27" y="276"/>
                    <a:pt x="72" y="302"/>
                  </a:cubicBezTo>
                  <a:cubicBezTo>
                    <a:pt x="80" y="302"/>
                    <a:pt x="143" y="338"/>
                    <a:pt x="241" y="338"/>
                  </a:cubicBezTo>
                  <a:cubicBezTo>
                    <a:pt x="339" y="338"/>
                    <a:pt x="464" y="302"/>
                    <a:pt x="598" y="177"/>
                  </a:cubicBezTo>
                  <a:cubicBezTo>
                    <a:pt x="642" y="142"/>
                    <a:pt x="642" y="70"/>
                    <a:pt x="607" y="35"/>
                  </a:cubicBezTo>
                  <a:cubicBezTo>
                    <a:pt x="583" y="11"/>
                    <a:pt x="555" y="0"/>
                    <a:pt x="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4"/>
            <p:cNvSpPr/>
            <p:nvPr/>
          </p:nvSpPr>
          <p:spPr>
            <a:xfrm>
              <a:off x="7315368" y="4910780"/>
              <a:ext cx="22239" cy="30897"/>
            </a:xfrm>
            <a:custGeom>
              <a:avLst/>
              <a:gdLst/>
              <a:ahLst/>
              <a:cxnLst/>
              <a:rect l="l" t="t" r="r" b="b"/>
              <a:pathLst>
                <a:path w="429" h="596" extrusionOk="0">
                  <a:moveTo>
                    <a:pt x="309" y="0"/>
                  </a:moveTo>
                  <a:cubicBezTo>
                    <a:pt x="295" y="0"/>
                    <a:pt x="281" y="2"/>
                    <a:pt x="268" y="7"/>
                  </a:cubicBezTo>
                  <a:cubicBezTo>
                    <a:pt x="259" y="16"/>
                    <a:pt x="0" y="132"/>
                    <a:pt x="36" y="497"/>
                  </a:cubicBezTo>
                  <a:cubicBezTo>
                    <a:pt x="45" y="551"/>
                    <a:pt x="90" y="596"/>
                    <a:pt x="143" y="596"/>
                  </a:cubicBezTo>
                  <a:cubicBezTo>
                    <a:pt x="143" y="596"/>
                    <a:pt x="152" y="596"/>
                    <a:pt x="152" y="587"/>
                  </a:cubicBezTo>
                  <a:cubicBezTo>
                    <a:pt x="206" y="587"/>
                    <a:pt x="250" y="533"/>
                    <a:pt x="241" y="480"/>
                  </a:cubicBezTo>
                  <a:cubicBezTo>
                    <a:pt x="223" y="265"/>
                    <a:pt x="339" y="203"/>
                    <a:pt x="357" y="203"/>
                  </a:cubicBezTo>
                  <a:cubicBezTo>
                    <a:pt x="402" y="176"/>
                    <a:pt x="429" y="114"/>
                    <a:pt x="411" y="60"/>
                  </a:cubicBezTo>
                  <a:cubicBezTo>
                    <a:pt x="391" y="20"/>
                    <a:pt x="351"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4"/>
            <p:cNvSpPr/>
            <p:nvPr/>
          </p:nvSpPr>
          <p:spPr>
            <a:xfrm>
              <a:off x="7117909" y="4561431"/>
              <a:ext cx="28719" cy="24157"/>
            </a:xfrm>
            <a:custGeom>
              <a:avLst/>
              <a:gdLst/>
              <a:ahLst/>
              <a:cxnLst/>
              <a:rect l="l" t="t" r="r" b="b"/>
              <a:pathLst>
                <a:path w="554" h="466" extrusionOk="0">
                  <a:moveTo>
                    <a:pt x="112" y="0"/>
                  </a:moveTo>
                  <a:cubicBezTo>
                    <a:pt x="108" y="0"/>
                    <a:pt x="103" y="1"/>
                    <a:pt x="98" y="1"/>
                  </a:cubicBezTo>
                  <a:cubicBezTo>
                    <a:pt x="45" y="10"/>
                    <a:pt x="0" y="64"/>
                    <a:pt x="9" y="126"/>
                  </a:cubicBezTo>
                  <a:cubicBezTo>
                    <a:pt x="18" y="135"/>
                    <a:pt x="63" y="412"/>
                    <a:pt x="428" y="465"/>
                  </a:cubicBezTo>
                  <a:lnTo>
                    <a:pt x="446" y="465"/>
                  </a:lnTo>
                  <a:cubicBezTo>
                    <a:pt x="500" y="465"/>
                    <a:pt x="544" y="430"/>
                    <a:pt x="553" y="376"/>
                  </a:cubicBezTo>
                  <a:cubicBezTo>
                    <a:pt x="553" y="323"/>
                    <a:pt x="518" y="269"/>
                    <a:pt x="464" y="260"/>
                  </a:cubicBezTo>
                  <a:cubicBezTo>
                    <a:pt x="259" y="233"/>
                    <a:pt x="223" y="109"/>
                    <a:pt x="214" y="91"/>
                  </a:cubicBezTo>
                  <a:cubicBezTo>
                    <a:pt x="206" y="42"/>
                    <a:pt x="161"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4"/>
            <p:cNvSpPr/>
            <p:nvPr/>
          </p:nvSpPr>
          <p:spPr>
            <a:xfrm>
              <a:off x="7228899" y="4718972"/>
              <a:ext cx="22239" cy="32659"/>
            </a:xfrm>
            <a:custGeom>
              <a:avLst/>
              <a:gdLst/>
              <a:ahLst/>
              <a:cxnLst/>
              <a:rect l="l" t="t" r="r" b="b"/>
              <a:pathLst>
                <a:path w="429" h="630" extrusionOk="0">
                  <a:moveTo>
                    <a:pt x="244" y="1"/>
                  </a:moveTo>
                  <a:cubicBezTo>
                    <a:pt x="213" y="1"/>
                    <a:pt x="182" y="17"/>
                    <a:pt x="161" y="49"/>
                  </a:cubicBezTo>
                  <a:cubicBezTo>
                    <a:pt x="152" y="58"/>
                    <a:pt x="0" y="290"/>
                    <a:pt x="223" y="584"/>
                  </a:cubicBezTo>
                  <a:cubicBezTo>
                    <a:pt x="250" y="611"/>
                    <a:pt x="277" y="629"/>
                    <a:pt x="312" y="629"/>
                  </a:cubicBezTo>
                  <a:cubicBezTo>
                    <a:pt x="330" y="629"/>
                    <a:pt x="357" y="620"/>
                    <a:pt x="375" y="602"/>
                  </a:cubicBezTo>
                  <a:cubicBezTo>
                    <a:pt x="419" y="567"/>
                    <a:pt x="428" y="504"/>
                    <a:pt x="393" y="460"/>
                  </a:cubicBezTo>
                  <a:cubicBezTo>
                    <a:pt x="268" y="290"/>
                    <a:pt x="330" y="174"/>
                    <a:pt x="339" y="165"/>
                  </a:cubicBezTo>
                  <a:cubicBezTo>
                    <a:pt x="366" y="121"/>
                    <a:pt x="357" y="49"/>
                    <a:pt x="303" y="22"/>
                  </a:cubicBezTo>
                  <a:cubicBezTo>
                    <a:pt x="286" y="8"/>
                    <a:pt x="265" y="1"/>
                    <a:pt x="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4"/>
            <p:cNvSpPr/>
            <p:nvPr/>
          </p:nvSpPr>
          <p:spPr>
            <a:xfrm>
              <a:off x="7031855" y="4854016"/>
              <a:ext cx="22291" cy="32193"/>
            </a:xfrm>
            <a:custGeom>
              <a:avLst/>
              <a:gdLst/>
              <a:ahLst/>
              <a:cxnLst/>
              <a:rect l="l" t="t" r="r" b="b"/>
              <a:pathLst>
                <a:path w="430" h="621" extrusionOk="0">
                  <a:moveTo>
                    <a:pt x="251" y="1"/>
                  </a:moveTo>
                  <a:cubicBezTo>
                    <a:pt x="218" y="1"/>
                    <a:pt x="186" y="17"/>
                    <a:pt x="170" y="49"/>
                  </a:cubicBezTo>
                  <a:cubicBezTo>
                    <a:pt x="161" y="58"/>
                    <a:pt x="1" y="290"/>
                    <a:pt x="233" y="584"/>
                  </a:cubicBezTo>
                  <a:cubicBezTo>
                    <a:pt x="251" y="611"/>
                    <a:pt x="277" y="620"/>
                    <a:pt x="313" y="620"/>
                  </a:cubicBezTo>
                  <a:cubicBezTo>
                    <a:pt x="331" y="620"/>
                    <a:pt x="358" y="611"/>
                    <a:pt x="375" y="602"/>
                  </a:cubicBezTo>
                  <a:cubicBezTo>
                    <a:pt x="420" y="566"/>
                    <a:pt x="429" y="504"/>
                    <a:pt x="393" y="459"/>
                  </a:cubicBezTo>
                  <a:cubicBezTo>
                    <a:pt x="268" y="290"/>
                    <a:pt x="331" y="174"/>
                    <a:pt x="340" y="165"/>
                  </a:cubicBezTo>
                  <a:cubicBezTo>
                    <a:pt x="367" y="112"/>
                    <a:pt x="358" y="49"/>
                    <a:pt x="313" y="22"/>
                  </a:cubicBezTo>
                  <a:cubicBezTo>
                    <a:pt x="295" y="8"/>
                    <a:pt x="273"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4"/>
            <p:cNvSpPr/>
            <p:nvPr/>
          </p:nvSpPr>
          <p:spPr>
            <a:xfrm>
              <a:off x="7436984" y="4738412"/>
              <a:ext cx="22239" cy="32141"/>
            </a:xfrm>
            <a:custGeom>
              <a:avLst/>
              <a:gdLst/>
              <a:ahLst/>
              <a:cxnLst/>
              <a:rect l="l" t="t" r="r" b="b"/>
              <a:pathLst>
                <a:path w="429" h="620" extrusionOk="0">
                  <a:moveTo>
                    <a:pt x="247" y="1"/>
                  </a:moveTo>
                  <a:cubicBezTo>
                    <a:pt x="214" y="1"/>
                    <a:pt x="183" y="17"/>
                    <a:pt x="161" y="49"/>
                  </a:cubicBezTo>
                  <a:cubicBezTo>
                    <a:pt x="161" y="58"/>
                    <a:pt x="1" y="290"/>
                    <a:pt x="224" y="584"/>
                  </a:cubicBezTo>
                  <a:cubicBezTo>
                    <a:pt x="250" y="611"/>
                    <a:pt x="277" y="620"/>
                    <a:pt x="313" y="620"/>
                  </a:cubicBezTo>
                  <a:cubicBezTo>
                    <a:pt x="331" y="620"/>
                    <a:pt x="357" y="620"/>
                    <a:pt x="375" y="602"/>
                  </a:cubicBezTo>
                  <a:cubicBezTo>
                    <a:pt x="420" y="566"/>
                    <a:pt x="429" y="504"/>
                    <a:pt x="393" y="459"/>
                  </a:cubicBezTo>
                  <a:cubicBezTo>
                    <a:pt x="268" y="290"/>
                    <a:pt x="331" y="174"/>
                    <a:pt x="340" y="165"/>
                  </a:cubicBezTo>
                  <a:cubicBezTo>
                    <a:pt x="366" y="120"/>
                    <a:pt x="357" y="49"/>
                    <a:pt x="313" y="22"/>
                  </a:cubicBezTo>
                  <a:cubicBezTo>
                    <a:pt x="291" y="8"/>
                    <a:pt x="269" y="1"/>
                    <a:pt x="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4"/>
            <p:cNvSpPr/>
            <p:nvPr/>
          </p:nvSpPr>
          <p:spPr>
            <a:xfrm>
              <a:off x="6966225" y="4616485"/>
              <a:ext cx="31000" cy="20892"/>
            </a:xfrm>
            <a:custGeom>
              <a:avLst/>
              <a:gdLst/>
              <a:ahLst/>
              <a:cxnLst/>
              <a:rect l="l" t="t" r="r" b="b"/>
              <a:pathLst>
                <a:path w="598" h="403" extrusionOk="0">
                  <a:moveTo>
                    <a:pt x="125" y="1"/>
                  </a:moveTo>
                  <a:cubicBezTo>
                    <a:pt x="119" y="1"/>
                    <a:pt x="113" y="1"/>
                    <a:pt x="107" y="1"/>
                  </a:cubicBezTo>
                  <a:cubicBezTo>
                    <a:pt x="45" y="10"/>
                    <a:pt x="0" y="55"/>
                    <a:pt x="0" y="117"/>
                  </a:cubicBezTo>
                  <a:cubicBezTo>
                    <a:pt x="8" y="167"/>
                    <a:pt x="47" y="216"/>
                    <a:pt x="95" y="216"/>
                  </a:cubicBezTo>
                  <a:cubicBezTo>
                    <a:pt x="99" y="216"/>
                    <a:pt x="103" y="216"/>
                    <a:pt x="107" y="215"/>
                  </a:cubicBezTo>
                  <a:cubicBezTo>
                    <a:pt x="115" y="215"/>
                    <a:pt x="123" y="215"/>
                    <a:pt x="130" y="215"/>
                  </a:cubicBezTo>
                  <a:cubicBezTo>
                    <a:pt x="325" y="215"/>
                    <a:pt x="375" y="323"/>
                    <a:pt x="384" y="340"/>
                  </a:cubicBezTo>
                  <a:cubicBezTo>
                    <a:pt x="401" y="376"/>
                    <a:pt x="437" y="403"/>
                    <a:pt x="482" y="403"/>
                  </a:cubicBezTo>
                  <a:cubicBezTo>
                    <a:pt x="491" y="403"/>
                    <a:pt x="500" y="403"/>
                    <a:pt x="517" y="394"/>
                  </a:cubicBezTo>
                  <a:cubicBezTo>
                    <a:pt x="571" y="376"/>
                    <a:pt x="598" y="322"/>
                    <a:pt x="580" y="269"/>
                  </a:cubicBezTo>
                  <a:cubicBezTo>
                    <a:pt x="571" y="251"/>
                    <a:pt x="476"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 name="Google Shape;192;p4"/>
            <p:cNvSpPr/>
            <p:nvPr/>
          </p:nvSpPr>
          <p:spPr>
            <a:xfrm>
              <a:off x="7396290" y="4555884"/>
              <a:ext cx="31052" cy="20425"/>
            </a:xfrm>
            <a:custGeom>
              <a:avLst/>
              <a:gdLst/>
              <a:ahLst/>
              <a:cxnLst/>
              <a:rect l="l" t="t" r="r" b="b"/>
              <a:pathLst>
                <a:path w="599" h="394" extrusionOk="0">
                  <a:moveTo>
                    <a:pt x="144" y="1"/>
                  </a:moveTo>
                  <a:cubicBezTo>
                    <a:pt x="132" y="1"/>
                    <a:pt x="120" y="1"/>
                    <a:pt x="108" y="1"/>
                  </a:cubicBezTo>
                  <a:cubicBezTo>
                    <a:pt x="45" y="1"/>
                    <a:pt x="1" y="46"/>
                    <a:pt x="10" y="108"/>
                  </a:cubicBezTo>
                  <a:cubicBezTo>
                    <a:pt x="10" y="162"/>
                    <a:pt x="54" y="207"/>
                    <a:pt x="117" y="207"/>
                  </a:cubicBezTo>
                  <a:cubicBezTo>
                    <a:pt x="124" y="206"/>
                    <a:pt x="132" y="206"/>
                    <a:pt x="139" y="206"/>
                  </a:cubicBezTo>
                  <a:cubicBezTo>
                    <a:pt x="326" y="206"/>
                    <a:pt x="376" y="314"/>
                    <a:pt x="384" y="332"/>
                  </a:cubicBezTo>
                  <a:cubicBezTo>
                    <a:pt x="402" y="367"/>
                    <a:pt x="438" y="394"/>
                    <a:pt x="482" y="394"/>
                  </a:cubicBezTo>
                  <a:lnTo>
                    <a:pt x="518" y="394"/>
                  </a:lnTo>
                  <a:cubicBezTo>
                    <a:pt x="572" y="367"/>
                    <a:pt x="598" y="314"/>
                    <a:pt x="580" y="260"/>
                  </a:cubicBezTo>
                  <a:cubicBezTo>
                    <a:pt x="572" y="243"/>
                    <a:pt x="488" y="1"/>
                    <a:pt x="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3" name="Google Shape;193;p4"/>
            <p:cNvSpPr/>
            <p:nvPr/>
          </p:nvSpPr>
          <p:spPr>
            <a:xfrm>
              <a:off x="6899144" y="4802850"/>
              <a:ext cx="31052" cy="20892"/>
            </a:xfrm>
            <a:custGeom>
              <a:avLst/>
              <a:gdLst/>
              <a:ahLst/>
              <a:cxnLst/>
              <a:rect l="l" t="t" r="r" b="b"/>
              <a:pathLst>
                <a:path w="599" h="403" extrusionOk="0">
                  <a:moveTo>
                    <a:pt x="142" y="0"/>
                  </a:moveTo>
                  <a:cubicBezTo>
                    <a:pt x="131" y="0"/>
                    <a:pt x="119" y="1"/>
                    <a:pt x="108" y="1"/>
                  </a:cubicBezTo>
                  <a:cubicBezTo>
                    <a:pt x="45" y="1"/>
                    <a:pt x="0" y="55"/>
                    <a:pt x="0" y="108"/>
                  </a:cubicBezTo>
                  <a:cubicBezTo>
                    <a:pt x="9" y="158"/>
                    <a:pt x="48" y="207"/>
                    <a:pt x="96" y="207"/>
                  </a:cubicBezTo>
                  <a:cubicBezTo>
                    <a:pt x="100" y="207"/>
                    <a:pt x="104" y="207"/>
                    <a:pt x="108" y="206"/>
                  </a:cubicBezTo>
                  <a:cubicBezTo>
                    <a:pt x="115" y="206"/>
                    <a:pt x="123" y="206"/>
                    <a:pt x="131" y="206"/>
                  </a:cubicBezTo>
                  <a:cubicBezTo>
                    <a:pt x="326" y="206"/>
                    <a:pt x="375" y="314"/>
                    <a:pt x="384" y="331"/>
                  </a:cubicBezTo>
                  <a:cubicBezTo>
                    <a:pt x="402" y="376"/>
                    <a:pt x="438" y="403"/>
                    <a:pt x="482" y="403"/>
                  </a:cubicBezTo>
                  <a:cubicBezTo>
                    <a:pt x="491" y="403"/>
                    <a:pt x="500" y="394"/>
                    <a:pt x="518" y="394"/>
                  </a:cubicBezTo>
                  <a:cubicBezTo>
                    <a:pt x="571" y="376"/>
                    <a:pt x="598" y="313"/>
                    <a:pt x="580" y="260"/>
                  </a:cubicBezTo>
                  <a:cubicBezTo>
                    <a:pt x="572" y="251"/>
                    <a:pt x="480" y="0"/>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4" name="Google Shape;194;p4"/>
            <p:cNvSpPr/>
            <p:nvPr/>
          </p:nvSpPr>
          <p:spPr>
            <a:xfrm>
              <a:off x="7129936" y="4761740"/>
              <a:ext cx="31000" cy="20840"/>
            </a:xfrm>
            <a:custGeom>
              <a:avLst/>
              <a:gdLst/>
              <a:ahLst/>
              <a:cxnLst/>
              <a:rect l="l" t="t" r="r" b="b"/>
              <a:pathLst>
                <a:path w="598" h="402" extrusionOk="0">
                  <a:moveTo>
                    <a:pt x="117" y="0"/>
                  </a:moveTo>
                  <a:cubicBezTo>
                    <a:pt x="111" y="0"/>
                    <a:pt x="105" y="0"/>
                    <a:pt x="98" y="0"/>
                  </a:cubicBezTo>
                  <a:cubicBezTo>
                    <a:pt x="45" y="9"/>
                    <a:pt x="0" y="54"/>
                    <a:pt x="0" y="107"/>
                  </a:cubicBezTo>
                  <a:cubicBezTo>
                    <a:pt x="0" y="170"/>
                    <a:pt x="45" y="214"/>
                    <a:pt x="107" y="214"/>
                  </a:cubicBezTo>
                  <a:cubicBezTo>
                    <a:pt x="115" y="214"/>
                    <a:pt x="123" y="214"/>
                    <a:pt x="130" y="214"/>
                  </a:cubicBezTo>
                  <a:cubicBezTo>
                    <a:pt x="325" y="214"/>
                    <a:pt x="375" y="322"/>
                    <a:pt x="384" y="339"/>
                  </a:cubicBezTo>
                  <a:cubicBezTo>
                    <a:pt x="402" y="375"/>
                    <a:pt x="437" y="402"/>
                    <a:pt x="482" y="402"/>
                  </a:cubicBezTo>
                  <a:cubicBezTo>
                    <a:pt x="491" y="402"/>
                    <a:pt x="500" y="402"/>
                    <a:pt x="517" y="393"/>
                  </a:cubicBezTo>
                  <a:cubicBezTo>
                    <a:pt x="571" y="375"/>
                    <a:pt x="598" y="313"/>
                    <a:pt x="580" y="259"/>
                  </a:cubicBezTo>
                  <a:cubicBezTo>
                    <a:pt x="571" y="250"/>
                    <a:pt x="476" y="0"/>
                    <a:pt x="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 name="Google Shape;195;p4"/>
            <p:cNvSpPr/>
            <p:nvPr/>
          </p:nvSpPr>
          <p:spPr>
            <a:xfrm>
              <a:off x="7004120" y="4763036"/>
              <a:ext cx="21773" cy="30637"/>
            </a:xfrm>
            <a:custGeom>
              <a:avLst/>
              <a:gdLst/>
              <a:ahLst/>
              <a:cxnLst/>
              <a:rect l="l" t="t" r="r" b="b"/>
              <a:pathLst>
                <a:path w="420" h="591" extrusionOk="0">
                  <a:moveTo>
                    <a:pt x="307" y="0"/>
                  </a:moveTo>
                  <a:cubicBezTo>
                    <a:pt x="293" y="0"/>
                    <a:pt x="280" y="4"/>
                    <a:pt x="268" y="11"/>
                  </a:cubicBezTo>
                  <a:cubicBezTo>
                    <a:pt x="250" y="11"/>
                    <a:pt x="1" y="127"/>
                    <a:pt x="36" y="502"/>
                  </a:cubicBezTo>
                  <a:cubicBezTo>
                    <a:pt x="36" y="555"/>
                    <a:pt x="90" y="591"/>
                    <a:pt x="134" y="591"/>
                  </a:cubicBezTo>
                  <a:lnTo>
                    <a:pt x="152" y="591"/>
                  </a:lnTo>
                  <a:cubicBezTo>
                    <a:pt x="206" y="582"/>
                    <a:pt x="250" y="537"/>
                    <a:pt x="241" y="475"/>
                  </a:cubicBezTo>
                  <a:cubicBezTo>
                    <a:pt x="224" y="270"/>
                    <a:pt x="331" y="207"/>
                    <a:pt x="348" y="198"/>
                  </a:cubicBezTo>
                  <a:cubicBezTo>
                    <a:pt x="402" y="172"/>
                    <a:pt x="420" y="118"/>
                    <a:pt x="402" y="64"/>
                  </a:cubicBezTo>
                  <a:cubicBezTo>
                    <a:pt x="382" y="25"/>
                    <a:pt x="34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4"/>
            <p:cNvSpPr/>
            <p:nvPr/>
          </p:nvSpPr>
          <p:spPr>
            <a:xfrm>
              <a:off x="7214072" y="4578279"/>
              <a:ext cx="21773" cy="30897"/>
            </a:xfrm>
            <a:custGeom>
              <a:avLst/>
              <a:gdLst/>
              <a:ahLst/>
              <a:cxnLst/>
              <a:rect l="l" t="t" r="r" b="b"/>
              <a:pathLst>
                <a:path w="420" h="596" extrusionOk="0">
                  <a:moveTo>
                    <a:pt x="295" y="1"/>
                  </a:moveTo>
                  <a:cubicBezTo>
                    <a:pt x="283" y="1"/>
                    <a:pt x="271" y="3"/>
                    <a:pt x="259" y="7"/>
                  </a:cubicBezTo>
                  <a:cubicBezTo>
                    <a:pt x="250" y="15"/>
                    <a:pt x="1" y="131"/>
                    <a:pt x="36" y="497"/>
                  </a:cubicBezTo>
                  <a:cubicBezTo>
                    <a:pt x="36" y="551"/>
                    <a:pt x="81" y="595"/>
                    <a:pt x="135" y="595"/>
                  </a:cubicBezTo>
                  <a:lnTo>
                    <a:pt x="143" y="595"/>
                  </a:lnTo>
                  <a:cubicBezTo>
                    <a:pt x="206" y="586"/>
                    <a:pt x="250" y="533"/>
                    <a:pt x="242" y="479"/>
                  </a:cubicBezTo>
                  <a:cubicBezTo>
                    <a:pt x="224" y="274"/>
                    <a:pt x="331" y="212"/>
                    <a:pt x="349" y="203"/>
                  </a:cubicBezTo>
                  <a:cubicBezTo>
                    <a:pt x="402" y="176"/>
                    <a:pt x="420" y="114"/>
                    <a:pt x="402" y="60"/>
                  </a:cubicBezTo>
                  <a:cubicBezTo>
                    <a:pt x="381" y="25"/>
                    <a:pt x="338"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 name="Google Shape;197;p4"/>
            <p:cNvSpPr/>
            <p:nvPr/>
          </p:nvSpPr>
          <p:spPr>
            <a:xfrm>
              <a:off x="7061455" y="4673405"/>
              <a:ext cx="22239" cy="30119"/>
            </a:xfrm>
            <a:custGeom>
              <a:avLst/>
              <a:gdLst/>
              <a:ahLst/>
              <a:cxnLst/>
              <a:rect l="l" t="t" r="r" b="b"/>
              <a:pathLst>
                <a:path w="429" h="581" extrusionOk="0">
                  <a:moveTo>
                    <a:pt x="295" y="0"/>
                  </a:moveTo>
                  <a:cubicBezTo>
                    <a:pt x="242" y="0"/>
                    <a:pt x="197" y="54"/>
                    <a:pt x="197" y="107"/>
                  </a:cubicBezTo>
                  <a:cubicBezTo>
                    <a:pt x="215" y="322"/>
                    <a:pt x="99" y="375"/>
                    <a:pt x="81" y="384"/>
                  </a:cubicBezTo>
                  <a:cubicBezTo>
                    <a:pt x="28" y="402"/>
                    <a:pt x="1" y="464"/>
                    <a:pt x="28" y="518"/>
                  </a:cubicBezTo>
                  <a:cubicBezTo>
                    <a:pt x="36" y="562"/>
                    <a:pt x="81" y="580"/>
                    <a:pt x="117" y="580"/>
                  </a:cubicBezTo>
                  <a:lnTo>
                    <a:pt x="161" y="580"/>
                  </a:lnTo>
                  <a:cubicBezTo>
                    <a:pt x="170" y="571"/>
                    <a:pt x="429" y="464"/>
                    <a:pt x="402" y="98"/>
                  </a:cubicBezTo>
                  <a:cubicBezTo>
                    <a:pt x="402" y="36"/>
                    <a:pt x="358"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 name="Google Shape;198;p4"/>
            <p:cNvSpPr/>
            <p:nvPr/>
          </p:nvSpPr>
          <p:spPr>
            <a:xfrm>
              <a:off x="7291314" y="4641472"/>
              <a:ext cx="22239" cy="30586"/>
            </a:xfrm>
            <a:custGeom>
              <a:avLst/>
              <a:gdLst/>
              <a:ahLst/>
              <a:cxnLst/>
              <a:rect l="l" t="t" r="r" b="b"/>
              <a:pathLst>
                <a:path w="429" h="590" extrusionOk="0">
                  <a:moveTo>
                    <a:pt x="295" y="1"/>
                  </a:moveTo>
                  <a:cubicBezTo>
                    <a:pt x="232" y="1"/>
                    <a:pt x="188" y="54"/>
                    <a:pt x="197" y="108"/>
                  </a:cubicBezTo>
                  <a:cubicBezTo>
                    <a:pt x="206" y="322"/>
                    <a:pt x="90" y="384"/>
                    <a:pt x="81" y="384"/>
                  </a:cubicBezTo>
                  <a:cubicBezTo>
                    <a:pt x="27" y="411"/>
                    <a:pt x="1" y="465"/>
                    <a:pt x="18" y="518"/>
                  </a:cubicBezTo>
                  <a:cubicBezTo>
                    <a:pt x="36" y="563"/>
                    <a:pt x="81" y="590"/>
                    <a:pt x="116" y="590"/>
                  </a:cubicBezTo>
                  <a:cubicBezTo>
                    <a:pt x="134" y="590"/>
                    <a:pt x="143" y="581"/>
                    <a:pt x="152" y="581"/>
                  </a:cubicBezTo>
                  <a:cubicBezTo>
                    <a:pt x="170" y="572"/>
                    <a:pt x="429" y="465"/>
                    <a:pt x="402" y="99"/>
                  </a:cubicBezTo>
                  <a:cubicBezTo>
                    <a:pt x="402" y="45"/>
                    <a:pt x="348"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 name="Google Shape;199;p4"/>
            <p:cNvSpPr/>
            <p:nvPr/>
          </p:nvSpPr>
          <p:spPr>
            <a:xfrm>
              <a:off x="6901892" y="4694659"/>
              <a:ext cx="22291" cy="30586"/>
            </a:xfrm>
            <a:custGeom>
              <a:avLst/>
              <a:gdLst/>
              <a:ahLst/>
              <a:cxnLst/>
              <a:rect l="l" t="t" r="r" b="b"/>
              <a:pathLst>
                <a:path w="430" h="590" extrusionOk="0">
                  <a:moveTo>
                    <a:pt x="295" y="1"/>
                  </a:moveTo>
                  <a:cubicBezTo>
                    <a:pt x="242" y="10"/>
                    <a:pt x="197" y="54"/>
                    <a:pt x="197" y="108"/>
                  </a:cubicBezTo>
                  <a:cubicBezTo>
                    <a:pt x="215" y="322"/>
                    <a:pt x="99" y="384"/>
                    <a:pt x="81" y="384"/>
                  </a:cubicBezTo>
                  <a:cubicBezTo>
                    <a:pt x="28" y="411"/>
                    <a:pt x="1" y="465"/>
                    <a:pt x="28" y="518"/>
                  </a:cubicBezTo>
                  <a:cubicBezTo>
                    <a:pt x="46" y="563"/>
                    <a:pt x="81" y="590"/>
                    <a:pt x="126" y="590"/>
                  </a:cubicBezTo>
                  <a:cubicBezTo>
                    <a:pt x="135" y="590"/>
                    <a:pt x="153" y="590"/>
                    <a:pt x="162" y="581"/>
                  </a:cubicBezTo>
                  <a:cubicBezTo>
                    <a:pt x="170" y="572"/>
                    <a:pt x="429" y="474"/>
                    <a:pt x="411" y="99"/>
                  </a:cubicBezTo>
                  <a:cubicBezTo>
                    <a:pt x="402" y="45"/>
                    <a:pt x="358"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 name="Google Shape;200;p4"/>
            <p:cNvSpPr/>
            <p:nvPr/>
          </p:nvSpPr>
          <p:spPr>
            <a:xfrm>
              <a:off x="7134550" y="4659305"/>
              <a:ext cx="31933" cy="20166"/>
            </a:xfrm>
            <a:custGeom>
              <a:avLst/>
              <a:gdLst/>
              <a:ahLst/>
              <a:cxnLst/>
              <a:rect l="l" t="t" r="r" b="b"/>
              <a:pathLst>
                <a:path w="616" h="389" extrusionOk="0">
                  <a:moveTo>
                    <a:pt x="498" y="1"/>
                  </a:moveTo>
                  <a:cubicBezTo>
                    <a:pt x="466" y="1"/>
                    <a:pt x="435" y="14"/>
                    <a:pt x="420" y="40"/>
                  </a:cubicBezTo>
                  <a:cubicBezTo>
                    <a:pt x="333" y="158"/>
                    <a:pt x="241" y="181"/>
                    <a:pt x="191" y="181"/>
                  </a:cubicBezTo>
                  <a:cubicBezTo>
                    <a:pt x="169" y="181"/>
                    <a:pt x="155" y="177"/>
                    <a:pt x="152" y="174"/>
                  </a:cubicBezTo>
                  <a:cubicBezTo>
                    <a:pt x="142" y="171"/>
                    <a:pt x="133" y="170"/>
                    <a:pt x="123" y="170"/>
                  </a:cubicBezTo>
                  <a:cubicBezTo>
                    <a:pt x="78" y="170"/>
                    <a:pt x="33" y="202"/>
                    <a:pt x="18" y="246"/>
                  </a:cubicBezTo>
                  <a:cubicBezTo>
                    <a:pt x="0" y="299"/>
                    <a:pt x="27" y="362"/>
                    <a:pt x="89" y="379"/>
                  </a:cubicBezTo>
                  <a:cubicBezTo>
                    <a:pt x="89" y="379"/>
                    <a:pt x="125" y="388"/>
                    <a:pt x="188" y="388"/>
                  </a:cubicBezTo>
                  <a:cubicBezTo>
                    <a:pt x="286" y="388"/>
                    <a:pt x="446" y="353"/>
                    <a:pt x="580" y="165"/>
                  </a:cubicBezTo>
                  <a:cubicBezTo>
                    <a:pt x="616" y="121"/>
                    <a:pt x="607" y="49"/>
                    <a:pt x="562" y="23"/>
                  </a:cubicBezTo>
                  <a:cubicBezTo>
                    <a:pt x="544" y="8"/>
                    <a:pt x="520"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 name="Google Shape;201;p4"/>
            <p:cNvSpPr/>
            <p:nvPr/>
          </p:nvSpPr>
          <p:spPr>
            <a:xfrm>
              <a:off x="7381982" y="4647744"/>
              <a:ext cx="31933" cy="20166"/>
            </a:xfrm>
            <a:custGeom>
              <a:avLst/>
              <a:gdLst/>
              <a:ahLst/>
              <a:cxnLst/>
              <a:rect l="l" t="t" r="r" b="b"/>
              <a:pathLst>
                <a:path w="616" h="389" extrusionOk="0">
                  <a:moveTo>
                    <a:pt x="491" y="1"/>
                  </a:moveTo>
                  <a:cubicBezTo>
                    <a:pt x="461" y="1"/>
                    <a:pt x="431" y="14"/>
                    <a:pt x="410" y="40"/>
                  </a:cubicBezTo>
                  <a:cubicBezTo>
                    <a:pt x="315" y="169"/>
                    <a:pt x="221" y="185"/>
                    <a:pt x="173" y="185"/>
                  </a:cubicBezTo>
                  <a:cubicBezTo>
                    <a:pt x="158" y="185"/>
                    <a:pt x="147" y="183"/>
                    <a:pt x="143" y="183"/>
                  </a:cubicBezTo>
                  <a:cubicBezTo>
                    <a:pt x="132" y="179"/>
                    <a:pt x="120" y="178"/>
                    <a:pt x="110" y="178"/>
                  </a:cubicBezTo>
                  <a:cubicBezTo>
                    <a:pt x="68" y="178"/>
                    <a:pt x="32" y="203"/>
                    <a:pt x="18" y="246"/>
                  </a:cubicBezTo>
                  <a:cubicBezTo>
                    <a:pt x="0" y="299"/>
                    <a:pt x="27" y="362"/>
                    <a:pt x="80" y="379"/>
                  </a:cubicBezTo>
                  <a:cubicBezTo>
                    <a:pt x="89" y="379"/>
                    <a:pt x="125" y="388"/>
                    <a:pt x="187" y="388"/>
                  </a:cubicBezTo>
                  <a:cubicBezTo>
                    <a:pt x="286" y="388"/>
                    <a:pt x="437" y="353"/>
                    <a:pt x="580" y="165"/>
                  </a:cubicBezTo>
                  <a:cubicBezTo>
                    <a:pt x="616" y="121"/>
                    <a:pt x="607" y="58"/>
                    <a:pt x="553" y="23"/>
                  </a:cubicBezTo>
                  <a:cubicBezTo>
                    <a:pt x="535" y="8"/>
                    <a:pt x="513" y="1"/>
                    <a:pt x="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 name="Google Shape;202;p4"/>
            <p:cNvSpPr/>
            <p:nvPr/>
          </p:nvSpPr>
          <p:spPr>
            <a:xfrm>
              <a:off x="7151190" y="4997509"/>
              <a:ext cx="22239" cy="30637"/>
            </a:xfrm>
            <a:custGeom>
              <a:avLst/>
              <a:gdLst/>
              <a:ahLst/>
              <a:cxnLst/>
              <a:rect l="l" t="t" r="r" b="b"/>
              <a:pathLst>
                <a:path w="429" h="591" extrusionOk="0">
                  <a:moveTo>
                    <a:pt x="312" y="0"/>
                  </a:moveTo>
                  <a:cubicBezTo>
                    <a:pt x="297" y="0"/>
                    <a:pt x="282" y="4"/>
                    <a:pt x="268" y="11"/>
                  </a:cubicBezTo>
                  <a:cubicBezTo>
                    <a:pt x="259" y="11"/>
                    <a:pt x="0" y="127"/>
                    <a:pt x="36" y="502"/>
                  </a:cubicBezTo>
                  <a:cubicBezTo>
                    <a:pt x="45" y="555"/>
                    <a:pt x="90" y="591"/>
                    <a:pt x="143" y="591"/>
                  </a:cubicBezTo>
                  <a:lnTo>
                    <a:pt x="152" y="591"/>
                  </a:lnTo>
                  <a:cubicBezTo>
                    <a:pt x="206" y="591"/>
                    <a:pt x="250" y="537"/>
                    <a:pt x="241" y="475"/>
                  </a:cubicBezTo>
                  <a:cubicBezTo>
                    <a:pt x="223" y="270"/>
                    <a:pt x="339" y="207"/>
                    <a:pt x="348" y="198"/>
                  </a:cubicBezTo>
                  <a:cubicBezTo>
                    <a:pt x="402" y="180"/>
                    <a:pt x="429" y="118"/>
                    <a:pt x="402" y="64"/>
                  </a:cubicBezTo>
                  <a:cubicBezTo>
                    <a:pt x="389" y="25"/>
                    <a:pt x="352"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 name="Google Shape;203;p4"/>
            <p:cNvSpPr/>
            <p:nvPr/>
          </p:nvSpPr>
          <p:spPr>
            <a:xfrm>
              <a:off x="7141030" y="4848417"/>
              <a:ext cx="21306" cy="32193"/>
            </a:xfrm>
            <a:custGeom>
              <a:avLst/>
              <a:gdLst/>
              <a:ahLst/>
              <a:cxnLst/>
              <a:rect l="l" t="t" r="r" b="b"/>
              <a:pathLst>
                <a:path w="411" h="621" extrusionOk="0">
                  <a:moveTo>
                    <a:pt x="189" y="1"/>
                  </a:moveTo>
                  <a:cubicBezTo>
                    <a:pt x="180" y="1"/>
                    <a:pt x="170" y="2"/>
                    <a:pt x="161" y="5"/>
                  </a:cubicBezTo>
                  <a:cubicBezTo>
                    <a:pt x="107" y="23"/>
                    <a:pt x="72" y="86"/>
                    <a:pt x="89" y="139"/>
                  </a:cubicBezTo>
                  <a:cubicBezTo>
                    <a:pt x="161" y="335"/>
                    <a:pt x="63" y="425"/>
                    <a:pt x="54" y="434"/>
                  </a:cubicBezTo>
                  <a:cubicBezTo>
                    <a:pt x="9" y="469"/>
                    <a:pt x="0" y="532"/>
                    <a:pt x="27" y="576"/>
                  </a:cubicBezTo>
                  <a:cubicBezTo>
                    <a:pt x="54" y="612"/>
                    <a:pt x="80" y="621"/>
                    <a:pt x="116" y="621"/>
                  </a:cubicBezTo>
                  <a:cubicBezTo>
                    <a:pt x="134" y="621"/>
                    <a:pt x="161" y="612"/>
                    <a:pt x="179" y="603"/>
                  </a:cubicBezTo>
                  <a:cubicBezTo>
                    <a:pt x="188" y="594"/>
                    <a:pt x="411" y="425"/>
                    <a:pt x="286" y="77"/>
                  </a:cubicBezTo>
                  <a:cubicBezTo>
                    <a:pt x="271" y="33"/>
                    <a:pt x="232"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61336533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946"/>
        <p:cNvGrpSpPr/>
        <p:nvPr/>
      </p:nvGrpSpPr>
      <p:grpSpPr>
        <a:xfrm>
          <a:off x="0" y="0"/>
          <a:ext cx="0" cy="0"/>
          <a:chOff x="0" y="0"/>
          <a:chExt cx="0" cy="0"/>
        </a:xfrm>
      </p:grpSpPr>
      <p:pic>
        <p:nvPicPr>
          <p:cNvPr id="1947" name="Google Shape;1947;p31"/>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1948" name="Google Shape;1948;p31"/>
          <p:cNvGrpSpPr/>
          <p:nvPr/>
        </p:nvGrpSpPr>
        <p:grpSpPr>
          <a:xfrm>
            <a:off x="10768109" y="1089870"/>
            <a:ext cx="1892992" cy="1199812"/>
            <a:chOff x="11218830" y="770238"/>
            <a:chExt cx="1301443" cy="824878"/>
          </a:xfrm>
        </p:grpSpPr>
        <p:sp>
          <p:nvSpPr>
            <p:cNvPr id="1949" name="Google Shape;1949;p31"/>
            <p:cNvSpPr/>
            <p:nvPr/>
          </p:nvSpPr>
          <p:spPr>
            <a:xfrm>
              <a:off x="11246564" y="823218"/>
              <a:ext cx="1134052" cy="771898"/>
            </a:xfrm>
            <a:custGeom>
              <a:avLst/>
              <a:gdLst/>
              <a:ahLst/>
              <a:cxnLst/>
              <a:rect l="l" t="t" r="r" b="b"/>
              <a:pathLst>
                <a:path w="21876" h="14890" extrusionOk="0">
                  <a:moveTo>
                    <a:pt x="10513" y="1"/>
                  </a:moveTo>
                  <a:cubicBezTo>
                    <a:pt x="9892" y="1"/>
                    <a:pt x="9164" y="147"/>
                    <a:pt x="8521" y="661"/>
                  </a:cubicBezTo>
                  <a:cubicBezTo>
                    <a:pt x="8521" y="661"/>
                    <a:pt x="9109" y="1972"/>
                    <a:pt x="9511" y="3373"/>
                  </a:cubicBezTo>
                  <a:cubicBezTo>
                    <a:pt x="5880" y="2115"/>
                    <a:pt x="2981" y="1508"/>
                    <a:pt x="2981" y="1508"/>
                  </a:cubicBezTo>
                  <a:cubicBezTo>
                    <a:pt x="1" y="3631"/>
                    <a:pt x="759" y="7209"/>
                    <a:pt x="759" y="7209"/>
                  </a:cubicBezTo>
                  <a:cubicBezTo>
                    <a:pt x="13632" y="9912"/>
                    <a:pt x="17789" y="14890"/>
                    <a:pt x="17789" y="14890"/>
                  </a:cubicBezTo>
                  <a:cubicBezTo>
                    <a:pt x="20493" y="14069"/>
                    <a:pt x="21875" y="10688"/>
                    <a:pt x="21875" y="10688"/>
                  </a:cubicBezTo>
                  <a:cubicBezTo>
                    <a:pt x="20252" y="8681"/>
                    <a:pt x="17754" y="7021"/>
                    <a:pt x="15095" y="5692"/>
                  </a:cubicBezTo>
                  <a:cubicBezTo>
                    <a:pt x="14105" y="5192"/>
                    <a:pt x="13365" y="4291"/>
                    <a:pt x="13079" y="3212"/>
                  </a:cubicBezTo>
                  <a:cubicBezTo>
                    <a:pt x="12785" y="2141"/>
                    <a:pt x="12410" y="973"/>
                    <a:pt x="11973" y="259"/>
                  </a:cubicBezTo>
                  <a:cubicBezTo>
                    <a:pt x="11973" y="259"/>
                    <a:pt x="11337" y="1"/>
                    <a:pt x="10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0" name="Google Shape;1950;p31"/>
            <p:cNvSpPr/>
            <p:nvPr/>
          </p:nvSpPr>
          <p:spPr>
            <a:xfrm>
              <a:off x="11281297" y="823218"/>
              <a:ext cx="1099319" cy="771898"/>
            </a:xfrm>
            <a:custGeom>
              <a:avLst/>
              <a:gdLst/>
              <a:ahLst/>
              <a:cxnLst/>
              <a:rect l="l" t="t" r="r" b="b"/>
              <a:pathLst>
                <a:path w="21206" h="14890" extrusionOk="0">
                  <a:moveTo>
                    <a:pt x="9456" y="16"/>
                  </a:moveTo>
                  <a:cubicBezTo>
                    <a:pt x="9414" y="16"/>
                    <a:pt x="9374" y="29"/>
                    <a:pt x="9332" y="29"/>
                  </a:cubicBezTo>
                  <a:cubicBezTo>
                    <a:pt x="9323" y="29"/>
                    <a:pt x="9314" y="28"/>
                    <a:pt x="9305" y="27"/>
                  </a:cubicBezTo>
                  <a:cubicBezTo>
                    <a:pt x="9296" y="27"/>
                    <a:pt x="9296" y="27"/>
                    <a:pt x="9287" y="36"/>
                  </a:cubicBezTo>
                  <a:cubicBezTo>
                    <a:pt x="9287" y="36"/>
                    <a:pt x="9296" y="45"/>
                    <a:pt x="9296" y="45"/>
                  </a:cubicBezTo>
                  <a:cubicBezTo>
                    <a:pt x="9314" y="81"/>
                    <a:pt x="9349" y="90"/>
                    <a:pt x="9385" y="90"/>
                  </a:cubicBezTo>
                  <a:cubicBezTo>
                    <a:pt x="9397" y="95"/>
                    <a:pt x="9407" y="98"/>
                    <a:pt x="9416" y="98"/>
                  </a:cubicBezTo>
                  <a:cubicBezTo>
                    <a:pt x="9450" y="98"/>
                    <a:pt x="9473" y="66"/>
                    <a:pt x="9501" y="45"/>
                  </a:cubicBezTo>
                  <a:cubicBezTo>
                    <a:pt x="9510" y="36"/>
                    <a:pt x="9510" y="27"/>
                    <a:pt x="9510" y="18"/>
                  </a:cubicBezTo>
                  <a:lnTo>
                    <a:pt x="9483" y="18"/>
                  </a:lnTo>
                  <a:cubicBezTo>
                    <a:pt x="9474" y="17"/>
                    <a:pt x="9465" y="16"/>
                    <a:pt x="9456" y="16"/>
                  </a:cubicBezTo>
                  <a:close/>
                  <a:moveTo>
                    <a:pt x="9947" y="0"/>
                  </a:moveTo>
                  <a:cubicBezTo>
                    <a:pt x="9929" y="0"/>
                    <a:pt x="9920" y="9"/>
                    <a:pt x="9929" y="27"/>
                  </a:cubicBezTo>
                  <a:cubicBezTo>
                    <a:pt x="9929" y="45"/>
                    <a:pt x="9938" y="63"/>
                    <a:pt x="9947" y="72"/>
                  </a:cubicBezTo>
                  <a:cubicBezTo>
                    <a:pt x="9971" y="112"/>
                    <a:pt x="10003" y="153"/>
                    <a:pt x="10049" y="153"/>
                  </a:cubicBezTo>
                  <a:cubicBezTo>
                    <a:pt x="10054" y="153"/>
                    <a:pt x="10058" y="153"/>
                    <a:pt x="10063" y="152"/>
                  </a:cubicBezTo>
                  <a:cubicBezTo>
                    <a:pt x="10116" y="143"/>
                    <a:pt x="10161" y="107"/>
                    <a:pt x="10188" y="54"/>
                  </a:cubicBezTo>
                  <a:cubicBezTo>
                    <a:pt x="10197" y="36"/>
                    <a:pt x="10206" y="18"/>
                    <a:pt x="10179" y="18"/>
                  </a:cubicBezTo>
                  <a:cubicBezTo>
                    <a:pt x="10152" y="18"/>
                    <a:pt x="10125" y="9"/>
                    <a:pt x="10099" y="9"/>
                  </a:cubicBezTo>
                  <a:cubicBezTo>
                    <a:pt x="10099" y="0"/>
                    <a:pt x="10099" y="0"/>
                    <a:pt x="10099" y="0"/>
                  </a:cubicBezTo>
                  <a:close/>
                  <a:moveTo>
                    <a:pt x="10600" y="58"/>
                  </a:moveTo>
                  <a:cubicBezTo>
                    <a:pt x="10594" y="58"/>
                    <a:pt x="10593" y="64"/>
                    <a:pt x="10598" y="81"/>
                  </a:cubicBezTo>
                  <a:cubicBezTo>
                    <a:pt x="10616" y="134"/>
                    <a:pt x="10652" y="170"/>
                    <a:pt x="10714" y="179"/>
                  </a:cubicBezTo>
                  <a:cubicBezTo>
                    <a:pt x="10722" y="180"/>
                    <a:pt x="10729" y="181"/>
                    <a:pt x="10736" y="181"/>
                  </a:cubicBezTo>
                  <a:cubicBezTo>
                    <a:pt x="10771" y="181"/>
                    <a:pt x="10801" y="164"/>
                    <a:pt x="10830" y="134"/>
                  </a:cubicBezTo>
                  <a:cubicBezTo>
                    <a:pt x="10830" y="134"/>
                    <a:pt x="10839" y="125"/>
                    <a:pt x="10839" y="116"/>
                  </a:cubicBezTo>
                  <a:cubicBezTo>
                    <a:pt x="10830" y="116"/>
                    <a:pt x="10821" y="107"/>
                    <a:pt x="10821" y="107"/>
                  </a:cubicBezTo>
                  <a:lnTo>
                    <a:pt x="10794" y="107"/>
                  </a:lnTo>
                  <a:cubicBezTo>
                    <a:pt x="10759" y="99"/>
                    <a:pt x="10723" y="99"/>
                    <a:pt x="10696" y="90"/>
                  </a:cubicBezTo>
                  <a:cubicBezTo>
                    <a:pt x="10670" y="81"/>
                    <a:pt x="10643" y="72"/>
                    <a:pt x="10616" y="63"/>
                  </a:cubicBezTo>
                  <a:cubicBezTo>
                    <a:pt x="10610" y="60"/>
                    <a:pt x="10604" y="58"/>
                    <a:pt x="10600" y="58"/>
                  </a:cubicBezTo>
                  <a:close/>
                  <a:moveTo>
                    <a:pt x="8466" y="268"/>
                  </a:moveTo>
                  <a:cubicBezTo>
                    <a:pt x="8421" y="295"/>
                    <a:pt x="8386" y="313"/>
                    <a:pt x="8341" y="339"/>
                  </a:cubicBezTo>
                  <a:cubicBezTo>
                    <a:pt x="8332" y="339"/>
                    <a:pt x="8332" y="348"/>
                    <a:pt x="8323" y="357"/>
                  </a:cubicBezTo>
                  <a:cubicBezTo>
                    <a:pt x="8332" y="357"/>
                    <a:pt x="8341" y="366"/>
                    <a:pt x="8341" y="366"/>
                  </a:cubicBezTo>
                  <a:lnTo>
                    <a:pt x="8359" y="366"/>
                  </a:lnTo>
                  <a:cubicBezTo>
                    <a:pt x="8369" y="369"/>
                    <a:pt x="8378" y="370"/>
                    <a:pt x="8387" y="370"/>
                  </a:cubicBezTo>
                  <a:cubicBezTo>
                    <a:pt x="8433" y="370"/>
                    <a:pt x="8463" y="334"/>
                    <a:pt x="8493" y="304"/>
                  </a:cubicBezTo>
                  <a:cubicBezTo>
                    <a:pt x="8502" y="304"/>
                    <a:pt x="8493" y="286"/>
                    <a:pt x="8493" y="277"/>
                  </a:cubicBezTo>
                  <a:cubicBezTo>
                    <a:pt x="8493" y="268"/>
                    <a:pt x="8475" y="268"/>
                    <a:pt x="8466" y="268"/>
                  </a:cubicBezTo>
                  <a:close/>
                  <a:moveTo>
                    <a:pt x="9043" y="177"/>
                  </a:moveTo>
                  <a:cubicBezTo>
                    <a:pt x="8984" y="177"/>
                    <a:pt x="8946" y="213"/>
                    <a:pt x="8930" y="277"/>
                  </a:cubicBezTo>
                  <a:cubicBezTo>
                    <a:pt x="8921" y="357"/>
                    <a:pt x="8957" y="402"/>
                    <a:pt x="9028" y="411"/>
                  </a:cubicBezTo>
                  <a:cubicBezTo>
                    <a:pt x="9038" y="412"/>
                    <a:pt x="9047" y="412"/>
                    <a:pt x="9056" y="412"/>
                  </a:cubicBezTo>
                  <a:cubicBezTo>
                    <a:pt x="9119" y="412"/>
                    <a:pt x="9154" y="383"/>
                    <a:pt x="9162" y="313"/>
                  </a:cubicBezTo>
                  <a:cubicBezTo>
                    <a:pt x="9171" y="232"/>
                    <a:pt x="9144" y="188"/>
                    <a:pt x="9064" y="179"/>
                  </a:cubicBezTo>
                  <a:cubicBezTo>
                    <a:pt x="9057" y="178"/>
                    <a:pt x="9050" y="177"/>
                    <a:pt x="9043" y="177"/>
                  </a:cubicBezTo>
                  <a:close/>
                  <a:moveTo>
                    <a:pt x="9730" y="194"/>
                  </a:moveTo>
                  <a:cubicBezTo>
                    <a:pt x="9711" y="194"/>
                    <a:pt x="9683" y="207"/>
                    <a:pt x="9661" y="215"/>
                  </a:cubicBezTo>
                  <a:cubicBezTo>
                    <a:pt x="9617" y="223"/>
                    <a:pt x="9608" y="268"/>
                    <a:pt x="9581" y="304"/>
                  </a:cubicBezTo>
                  <a:cubicBezTo>
                    <a:pt x="9599" y="330"/>
                    <a:pt x="9590" y="357"/>
                    <a:pt x="9608" y="393"/>
                  </a:cubicBezTo>
                  <a:cubicBezTo>
                    <a:pt x="9635" y="420"/>
                    <a:pt x="9670" y="429"/>
                    <a:pt x="9697" y="455"/>
                  </a:cubicBezTo>
                  <a:cubicBezTo>
                    <a:pt x="9733" y="438"/>
                    <a:pt x="9769" y="446"/>
                    <a:pt x="9795" y="420"/>
                  </a:cubicBezTo>
                  <a:cubicBezTo>
                    <a:pt x="9822" y="393"/>
                    <a:pt x="9840" y="357"/>
                    <a:pt x="9840" y="339"/>
                  </a:cubicBezTo>
                  <a:cubicBezTo>
                    <a:pt x="9849" y="313"/>
                    <a:pt x="9840" y="277"/>
                    <a:pt x="9822" y="250"/>
                  </a:cubicBezTo>
                  <a:cubicBezTo>
                    <a:pt x="9795" y="215"/>
                    <a:pt x="9769" y="206"/>
                    <a:pt x="9742" y="197"/>
                  </a:cubicBezTo>
                  <a:cubicBezTo>
                    <a:pt x="9738" y="195"/>
                    <a:pt x="9734" y="194"/>
                    <a:pt x="9730" y="194"/>
                  </a:cubicBezTo>
                  <a:close/>
                  <a:moveTo>
                    <a:pt x="10385" y="226"/>
                  </a:moveTo>
                  <a:cubicBezTo>
                    <a:pt x="10355" y="226"/>
                    <a:pt x="10324" y="245"/>
                    <a:pt x="10304" y="259"/>
                  </a:cubicBezTo>
                  <a:cubicBezTo>
                    <a:pt x="10277" y="268"/>
                    <a:pt x="10268" y="313"/>
                    <a:pt x="10250" y="339"/>
                  </a:cubicBezTo>
                  <a:cubicBezTo>
                    <a:pt x="10241" y="375"/>
                    <a:pt x="10259" y="411"/>
                    <a:pt x="10277" y="446"/>
                  </a:cubicBezTo>
                  <a:cubicBezTo>
                    <a:pt x="10286" y="473"/>
                    <a:pt x="10331" y="482"/>
                    <a:pt x="10357" y="500"/>
                  </a:cubicBezTo>
                  <a:cubicBezTo>
                    <a:pt x="10393" y="491"/>
                    <a:pt x="10438" y="491"/>
                    <a:pt x="10464" y="473"/>
                  </a:cubicBezTo>
                  <a:cubicBezTo>
                    <a:pt x="10491" y="455"/>
                    <a:pt x="10500" y="420"/>
                    <a:pt x="10509" y="384"/>
                  </a:cubicBezTo>
                  <a:cubicBezTo>
                    <a:pt x="10527" y="348"/>
                    <a:pt x="10500" y="313"/>
                    <a:pt x="10491" y="286"/>
                  </a:cubicBezTo>
                  <a:cubicBezTo>
                    <a:pt x="10482" y="268"/>
                    <a:pt x="10438" y="250"/>
                    <a:pt x="10411" y="232"/>
                  </a:cubicBezTo>
                  <a:cubicBezTo>
                    <a:pt x="10403" y="228"/>
                    <a:pt x="10394" y="226"/>
                    <a:pt x="10385" y="226"/>
                  </a:cubicBezTo>
                  <a:close/>
                  <a:moveTo>
                    <a:pt x="11051" y="258"/>
                  </a:moveTo>
                  <a:cubicBezTo>
                    <a:pt x="10981" y="258"/>
                    <a:pt x="10928" y="302"/>
                    <a:pt x="10919" y="375"/>
                  </a:cubicBezTo>
                  <a:cubicBezTo>
                    <a:pt x="10910" y="455"/>
                    <a:pt x="10955" y="509"/>
                    <a:pt x="11035" y="527"/>
                  </a:cubicBezTo>
                  <a:cubicBezTo>
                    <a:pt x="11041" y="527"/>
                    <a:pt x="11047" y="528"/>
                    <a:pt x="11052" y="528"/>
                  </a:cubicBezTo>
                  <a:cubicBezTo>
                    <a:pt x="11123" y="528"/>
                    <a:pt x="11170" y="476"/>
                    <a:pt x="11187" y="402"/>
                  </a:cubicBezTo>
                  <a:cubicBezTo>
                    <a:pt x="11196" y="330"/>
                    <a:pt x="11142" y="268"/>
                    <a:pt x="11071" y="259"/>
                  </a:cubicBezTo>
                  <a:cubicBezTo>
                    <a:pt x="11064" y="258"/>
                    <a:pt x="11058" y="258"/>
                    <a:pt x="11051" y="258"/>
                  </a:cubicBezTo>
                  <a:close/>
                  <a:moveTo>
                    <a:pt x="8091" y="482"/>
                  </a:moveTo>
                  <a:cubicBezTo>
                    <a:pt x="8038" y="518"/>
                    <a:pt x="7984" y="545"/>
                    <a:pt x="7940" y="580"/>
                  </a:cubicBezTo>
                  <a:cubicBezTo>
                    <a:pt x="7931" y="589"/>
                    <a:pt x="7922" y="607"/>
                    <a:pt x="7931" y="616"/>
                  </a:cubicBezTo>
                  <a:cubicBezTo>
                    <a:pt x="7949" y="652"/>
                    <a:pt x="7975" y="678"/>
                    <a:pt x="8011" y="687"/>
                  </a:cubicBezTo>
                  <a:cubicBezTo>
                    <a:pt x="8016" y="688"/>
                    <a:pt x="8021" y="688"/>
                    <a:pt x="8025" y="688"/>
                  </a:cubicBezTo>
                  <a:cubicBezTo>
                    <a:pt x="8075" y="688"/>
                    <a:pt x="8129" y="649"/>
                    <a:pt x="8145" y="616"/>
                  </a:cubicBezTo>
                  <a:cubicBezTo>
                    <a:pt x="8163" y="580"/>
                    <a:pt x="8145" y="518"/>
                    <a:pt x="8109" y="491"/>
                  </a:cubicBezTo>
                  <a:cubicBezTo>
                    <a:pt x="8109" y="482"/>
                    <a:pt x="8091" y="482"/>
                    <a:pt x="8091" y="482"/>
                  </a:cubicBezTo>
                  <a:close/>
                  <a:moveTo>
                    <a:pt x="8693" y="499"/>
                  </a:moveTo>
                  <a:cubicBezTo>
                    <a:pt x="8629" y="499"/>
                    <a:pt x="8598" y="534"/>
                    <a:pt x="8582" y="598"/>
                  </a:cubicBezTo>
                  <a:cubicBezTo>
                    <a:pt x="8573" y="678"/>
                    <a:pt x="8609" y="723"/>
                    <a:pt x="8689" y="732"/>
                  </a:cubicBezTo>
                  <a:cubicBezTo>
                    <a:pt x="8696" y="733"/>
                    <a:pt x="8703" y="733"/>
                    <a:pt x="8710" y="733"/>
                  </a:cubicBezTo>
                  <a:cubicBezTo>
                    <a:pt x="8769" y="733"/>
                    <a:pt x="8806" y="698"/>
                    <a:pt x="8814" y="634"/>
                  </a:cubicBezTo>
                  <a:cubicBezTo>
                    <a:pt x="8823" y="554"/>
                    <a:pt x="8796" y="509"/>
                    <a:pt x="8716" y="500"/>
                  </a:cubicBezTo>
                  <a:cubicBezTo>
                    <a:pt x="8708" y="499"/>
                    <a:pt x="8700" y="499"/>
                    <a:pt x="8693" y="499"/>
                  </a:cubicBezTo>
                  <a:close/>
                  <a:moveTo>
                    <a:pt x="9338" y="519"/>
                  </a:moveTo>
                  <a:cubicBezTo>
                    <a:pt x="9326" y="519"/>
                    <a:pt x="9314" y="523"/>
                    <a:pt x="9305" y="536"/>
                  </a:cubicBezTo>
                  <a:cubicBezTo>
                    <a:pt x="9287" y="554"/>
                    <a:pt x="9269" y="562"/>
                    <a:pt x="9260" y="580"/>
                  </a:cubicBezTo>
                  <a:cubicBezTo>
                    <a:pt x="9251" y="616"/>
                    <a:pt x="9242" y="652"/>
                    <a:pt x="9251" y="678"/>
                  </a:cubicBezTo>
                  <a:cubicBezTo>
                    <a:pt x="9260" y="714"/>
                    <a:pt x="9278" y="759"/>
                    <a:pt x="9331" y="759"/>
                  </a:cubicBezTo>
                  <a:lnTo>
                    <a:pt x="9367" y="759"/>
                  </a:lnTo>
                  <a:cubicBezTo>
                    <a:pt x="9377" y="761"/>
                    <a:pt x="9385" y="762"/>
                    <a:pt x="9392" y="762"/>
                  </a:cubicBezTo>
                  <a:cubicBezTo>
                    <a:pt x="9413" y="762"/>
                    <a:pt x="9428" y="754"/>
                    <a:pt x="9447" y="741"/>
                  </a:cubicBezTo>
                  <a:cubicBezTo>
                    <a:pt x="9465" y="723"/>
                    <a:pt x="9483" y="705"/>
                    <a:pt x="9483" y="678"/>
                  </a:cubicBezTo>
                  <a:cubicBezTo>
                    <a:pt x="9483" y="669"/>
                    <a:pt x="9483" y="661"/>
                    <a:pt x="9483" y="652"/>
                  </a:cubicBezTo>
                  <a:cubicBezTo>
                    <a:pt x="9501" y="625"/>
                    <a:pt x="9492" y="589"/>
                    <a:pt x="9465" y="562"/>
                  </a:cubicBezTo>
                  <a:cubicBezTo>
                    <a:pt x="9447" y="545"/>
                    <a:pt x="9438" y="527"/>
                    <a:pt x="9412" y="527"/>
                  </a:cubicBezTo>
                  <a:cubicBezTo>
                    <a:pt x="9407" y="528"/>
                    <a:pt x="9403" y="528"/>
                    <a:pt x="9399" y="528"/>
                  </a:cubicBezTo>
                  <a:cubicBezTo>
                    <a:pt x="9379" y="528"/>
                    <a:pt x="9357" y="519"/>
                    <a:pt x="9338" y="519"/>
                  </a:cubicBezTo>
                  <a:close/>
                  <a:moveTo>
                    <a:pt x="10037" y="548"/>
                  </a:moveTo>
                  <a:cubicBezTo>
                    <a:pt x="10007" y="548"/>
                    <a:pt x="9976" y="567"/>
                    <a:pt x="9956" y="580"/>
                  </a:cubicBezTo>
                  <a:cubicBezTo>
                    <a:pt x="9929" y="589"/>
                    <a:pt x="9920" y="634"/>
                    <a:pt x="9902" y="661"/>
                  </a:cubicBezTo>
                  <a:cubicBezTo>
                    <a:pt x="9893" y="696"/>
                    <a:pt x="9911" y="732"/>
                    <a:pt x="9929" y="768"/>
                  </a:cubicBezTo>
                  <a:cubicBezTo>
                    <a:pt x="9947" y="794"/>
                    <a:pt x="9983" y="803"/>
                    <a:pt x="10018" y="821"/>
                  </a:cubicBezTo>
                  <a:cubicBezTo>
                    <a:pt x="10045" y="812"/>
                    <a:pt x="10090" y="812"/>
                    <a:pt x="10116" y="794"/>
                  </a:cubicBezTo>
                  <a:cubicBezTo>
                    <a:pt x="10143" y="777"/>
                    <a:pt x="10152" y="732"/>
                    <a:pt x="10170" y="705"/>
                  </a:cubicBezTo>
                  <a:cubicBezTo>
                    <a:pt x="10179" y="669"/>
                    <a:pt x="10152" y="634"/>
                    <a:pt x="10143" y="607"/>
                  </a:cubicBezTo>
                  <a:cubicBezTo>
                    <a:pt x="10134" y="580"/>
                    <a:pt x="10090" y="571"/>
                    <a:pt x="10063" y="554"/>
                  </a:cubicBezTo>
                  <a:cubicBezTo>
                    <a:pt x="10055" y="549"/>
                    <a:pt x="10046" y="548"/>
                    <a:pt x="10037" y="548"/>
                  </a:cubicBezTo>
                  <a:close/>
                  <a:moveTo>
                    <a:pt x="10696" y="579"/>
                  </a:moveTo>
                  <a:cubicBezTo>
                    <a:pt x="10633" y="579"/>
                    <a:pt x="10580" y="622"/>
                    <a:pt x="10571" y="687"/>
                  </a:cubicBezTo>
                  <a:cubicBezTo>
                    <a:pt x="10563" y="768"/>
                    <a:pt x="10607" y="830"/>
                    <a:pt x="10687" y="848"/>
                  </a:cubicBezTo>
                  <a:cubicBezTo>
                    <a:pt x="10693" y="849"/>
                    <a:pt x="10699" y="849"/>
                    <a:pt x="10705" y="849"/>
                  </a:cubicBezTo>
                  <a:cubicBezTo>
                    <a:pt x="10775" y="849"/>
                    <a:pt x="10823" y="798"/>
                    <a:pt x="10839" y="732"/>
                  </a:cubicBezTo>
                  <a:cubicBezTo>
                    <a:pt x="10848" y="652"/>
                    <a:pt x="10794" y="589"/>
                    <a:pt x="10714" y="580"/>
                  </a:cubicBezTo>
                  <a:cubicBezTo>
                    <a:pt x="10708" y="580"/>
                    <a:pt x="10702" y="579"/>
                    <a:pt x="10696" y="579"/>
                  </a:cubicBezTo>
                  <a:close/>
                  <a:moveTo>
                    <a:pt x="11340" y="621"/>
                  </a:moveTo>
                  <a:cubicBezTo>
                    <a:pt x="11277" y="621"/>
                    <a:pt x="11230" y="662"/>
                    <a:pt x="11223" y="723"/>
                  </a:cubicBezTo>
                  <a:cubicBezTo>
                    <a:pt x="11205" y="812"/>
                    <a:pt x="11249" y="875"/>
                    <a:pt x="11330" y="884"/>
                  </a:cubicBezTo>
                  <a:cubicBezTo>
                    <a:pt x="11337" y="884"/>
                    <a:pt x="11343" y="885"/>
                    <a:pt x="11350" y="885"/>
                  </a:cubicBezTo>
                  <a:cubicBezTo>
                    <a:pt x="11420" y="885"/>
                    <a:pt x="11473" y="842"/>
                    <a:pt x="11481" y="777"/>
                  </a:cubicBezTo>
                  <a:cubicBezTo>
                    <a:pt x="11499" y="696"/>
                    <a:pt x="11455" y="634"/>
                    <a:pt x="11374" y="625"/>
                  </a:cubicBezTo>
                  <a:cubicBezTo>
                    <a:pt x="11362" y="622"/>
                    <a:pt x="11351" y="621"/>
                    <a:pt x="11340" y="621"/>
                  </a:cubicBezTo>
                  <a:close/>
                  <a:moveTo>
                    <a:pt x="8354" y="802"/>
                  </a:moveTo>
                  <a:cubicBezTo>
                    <a:pt x="8327" y="802"/>
                    <a:pt x="8311" y="824"/>
                    <a:pt x="8288" y="839"/>
                  </a:cubicBezTo>
                  <a:cubicBezTo>
                    <a:pt x="8252" y="848"/>
                    <a:pt x="8234" y="875"/>
                    <a:pt x="8243" y="910"/>
                  </a:cubicBezTo>
                  <a:cubicBezTo>
                    <a:pt x="8225" y="946"/>
                    <a:pt x="8261" y="964"/>
                    <a:pt x="8270" y="991"/>
                  </a:cubicBezTo>
                  <a:cubicBezTo>
                    <a:pt x="8288" y="1026"/>
                    <a:pt x="8314" y="1026"/>
                    <a:pt x="8341" y="1035"/>
                  </a:cubicBezTo>
                  <a:cubicBezTo>
                    <a:pt x="8347" y="1036"/>
                    <a:pt x="8353" y="1037"/>
                    <a:pt x="8358" y="1037"/>
                  </a:cubicBezTo>
                  <a:cubicBezTo>
                    <a:pt x="8391" y="1037"/>
                    <a:pt x="8407" y="1015"/>
                    <a:pt x="8430" y="1000"/>
                  </a:cubicBezTo>
                  <a:cubicBezTo>
                    <a:pt x="8466" y="991"/>
                    <a:pt x="8466" y="955"/>
                    <a:pt x="8475" y="928"/>
                  </a:cubicBezTo>
                  <a:cubicBezTo>
                    <a:pt x="8484" y="893"/>
                    <a:pt x="8457" y="875"/>
                    <a:pt x="8439" y="839"/>
                  </a:cubicBezTo>
                  <a:cubicBezTo>
                    <a:pt x="8421" y="812"/>
                    <a:pt x="8404" y="812"/>
                    <a:pt x="8368" y="803"/>
                  </a:cubicBezTo>
                  <a:cubicBezTo>
                    <a:pt x="8363" y="802"/>
                    <a:pt x="8359" y="802"/>
                    <a:pt x="8354" y="802"/>
                  </a:cubicBezTo>
                  <a:close/>
                  <a:moveTo>
                    <a:pt x="9012" y="846"/>
                  </a:moveTo>
                  <a:cubicBezTo>
                    <a:pt x="8955" y="846"/>
                    <a:pt x="8919" y="875"/>
                    <a:pt x="8903" y="946"/>
                  </a:cubicBezTo>
                  <a:cubicBezTo>
                    <a:pt x="8894" y="1026"/>
                    <a:pt x="8930" y="1071"/>
                    <a:pt x="9001" y="1080"/>
                  </a:cubicBezTo>
                  <a:cubicBezTo>
                    <a:pt x="9009" y="1081"/>
                    <a:pt x="9017" y="1081"/>
                    <a:pt x="9025" y="1081"/>
                  </a:cubicBezTo>
                  <a:cubicBezTo>
                    <a:pt x="9090" y="1081"/>
                    <a:pt x="9127" y="1046"/>
                    <a:pt x="9135" y="982"/>
                  </a:cubicBezTo>
                  <a:cubicBezTo>
                    <a:pt x="9144" y="901"/>
                    <a:pt x="9117" y="857"/>
                    <a:pt x="9037" y="848"/>
                  </a:cubicBezTo>
                  <a:cubicBezTo>
                    <a:pt x="9028" y="847"/>
                    <a:pt x="9020" y="846"/>
                    <a:pt x="9012" y="846"/>
                  </a:cubicBezTo>
                  <a:close/>
                  <a:moveTo>
                    <a:pt x="9679" y="856"/>
                  </a:moveTo>
                  <a:cubicBezTo>
                    <a:pt x="9625" y="856"/>
                    <a:pt x="9546" y="922"/>
                    <a:pt x="9546" y="973"/>
                  </a:cubicBezTo>
                  <a:cubicBezTo>
                    <a:pt x="9537" y="1026"/>
                    <a:pt x="9599" y="1116"/>
                    <a:pt x="9661" y="1116"/>
                  </a:cubicBezTo>
                  <a:cubicBezTo>
                    <a:pt x="9665" y="1116"/>
                    <a:pt x="9668" y="1116"/>
                    <a:pt x="9671" y="1116"/>
                  </a:cubicBezTo>
                  <a:cubicBezTo>
                    <a:pt x="9725" y="1116"/>
                    <a:pt x="9804" y="1050"/>
                    <a:pt x="9804" y="1000"/>
                  </a:cubicBezTo>
                  <a:cubicBezTo>
                    <a:pt x="9813" y="946"/>
                    <a:pt x="9742" y="857"/>
                    <a:pt x="9688" y="857"/>
                  </a:cubicBezTo>
                  <a:cubicBezTo>
                    <a:pt x="9685" y="856"/>
                    <a:pt x="9682" y="856"/>
                    <a:pt x="9679" y="856"/>
                  </a:cubicBezTo>
                  <a:close/>
                  <a:moveTo>
                    <a:pt x="10327" y="898"/>
                  </a:moveTo>
                  <a:cubicBezTo>
                    <a:pt x="10262" y="898"/>
                    <a:pt x="10213" y="948"/>
                    <a:pt x="10206" y="1017"/>
                  </a:cubicBezTo>
                  <a:cubicBezTo>
                    <a:pt x="10197" y="1089"/>
                    <a:pt x="10241" y="1151"/>
                    <a:pt x="10322" y="1160"/>
                  </a:cubicBezTo>
                  <a:cubicBezTo>
                    <a:pt x="10328" y="1161"/>
                    <a:pt x="10335" y="1161"/>
                    <a:pt x="10342" y="1161"/>
                  </a:cubicBezTo>
                  <a:cubicBezTo>
                    <a:pt x="10412" y="1161"/>
                    <a:pt x="10465" y="1118"/>
                    <a:pt x="10473" y="1044"/>
                  </a:cubicBezTo>
                  <a:cubicBezTo>
                    <a:pt x="10482" y="973"/>
                    <a:pt x="10438" y="910"/>
                    <a:pt x="10357" y="901"/>
                  </a:cubicBezTo>
                  <a:cubicBezTo>
                    <a:pt x="10347" y="899"/>
                    <a:pt x="10337" y="898"/>
                    <a:pt x="10327" y="898"/>
                  </a:cubicBezTo>
                  <a:close/>
                  <a:moveTo>
                    <a:pt x="10992" y="924"/>
                  </a:moveTo>
                  <a:cubicBezTo>
                    <a:pt x="10929" y="924"/>
                    <a:pt x="10882" y="967"/>
                    <a:pt x="10875" y="1035"/>
                  </a:cubicBezTo>
                  <a:cubicBezTo>
                    <a:pt x="10866" y="1116"/>
                    <a:pt x="10910" y="1178"/>
                    <a:pt x="10991" y="1187"/>
                  </a:cubicBezTo>
                  <a:cubicBezTo>
                    <a:pt x="10997" y="1188"/>
                    <a:pt x="11003" y="1188"/>
                    <a:pt x="11009" y="1188"/>
                  </a:cubicBezTo>
                  <a:cubicBezTo>
                    <a:pt x="11072" y="1188"/>
                    <a:pt x="11126" y="1145"/>
                    <a:pt x="11142" y="1080"/>
                  </a:cubicBezTo>
                  <a:cubicBezTo>
                    <a:pt x="11151" y="1000"/>
                    <a:pt x="11107" y="937"/>
                    <a:pt x="11026" y="928"/>
                  </a:cubicBezTo>
                  <a:cubicBezTo>
                    <a:pt x="11015" y="926"/>
                    <a:pt x="11003" y="924"/>
                    <a:pt x="10992" y="924"/>
                  </a:cubicBezTo>
                  <a:close/>
                  <a:moveTo>
                    <a:pt x="11650" y="962"/>
                  </a:moveTo>
                  <a:cubicBezTo>
                    <a:pt x="11640" y="962"/>
                    <a:pt x="11629" y="966"/>
                    <a:pt x="11615" y="973"/>
                  </a:cubicBezTo>
                  <a:cubicBezTo>
                    <a:pt x="11571" y="1000"/>
                    <a:pt x="11535" y="1026"/>
                    <a:pt x="11544" y="1089"/>
                  </a:cubicBezTo>
                  <a:cubicBezTo>
                    <a:pt x="11517" y="1142"/>
                    <a:pt x="11562" y="1187"/>
                    <a:pt x="11597" y="1214"/>
                  </a:cubicBezTo>
                  <a:cubicBezTo>
                    <a:pt x="11615" y="1231"/>
                    <a:pt x="11669" y="1231"/>
                    <a:pt x="11704" y="1240"/>
                  </a:cubicBezTo>
                  <a:cubicBezTo>
                    <a:pt x="11713" y="1240"/>
                    <a:pt x="11740" y="1223"/>
                    <a:pt x="11749" y="1214"/>
                  </a:cubicBezTo>
                  <a:cubicBezTo>
                    <a:pt x="11758" y="1205"/>
                    <a:pt x="11767" y="1178"/>
                    <a:pt x="11758" y="1169"/>
                  </a:cubicBezTo>
                  <a:cubicBezTo>
                    <a:pt x="11722" y="1116"/>
                    <a:pt x="11713" y="1053"/>
                    <a:pt x="11687" y="1000"/>
                  </a:cubicBezTo>
                  <a:cubicBezTo>
                    <a:pt x="11676" y="972"/>
                    <a:pt x="11665" y="962"/>
                    <a:pt x="11650" y="962"/>
                  </a:cubicBezTo>
                  <a:close/>
                  <a:moveTo>
                    <a:pt x="8047" y="1133"/>
                  </a:moveTo>
                  <a:cubicBezTo>
                    <a:pt x="8047" y="1133"/>
                    <a:pt x="8047" y="1142"/>
                    <a:pt x="8047" y="1151"/>
                  </a:cubicBezTo>
                  <a:cubicBezTo>
                    <a:pt x="8056" y="1196"/>
                    <a:pt x="8082" y="1231"/>
                    <a:pt x="8100" y="1276"/>
                  </a:cubicBezTo>
                  <a:cubicBezTo>
                    <a:pt x="8100" y="1285"/>
                    <a:pt x="8109" y="1294"/>
                    <a:pt x="8109" y="1303"/>
                  </a:cubicBezTo>
                  <a:cubicBezTo>
                    <a:pt x="8109" y="1294"/>
                    <a:pt x="8118" y="1285"/>
                    <a:pt x="8118" y="1276"/>
                  </a:cubicBezTo>
                  <a:cubicBezTo>
                    <a:pt x="8127" y="1276"/>
                    <a:pt x="8127" y="1267"/>
                    <a:pt x="8127" y="1258"/>
                  </a:cubicBezTo>
                  <a:cubicBezTo>
                    <a:pt x="8145" y="1205"/>
                    <a:pt x="8091" y="1178"/>
                    <a:pt x="8065" y="1133"/>
                  </a:cubicBezTo>
                  <a:close/>
                  <a:moveTo>
                    <a:pt x="8646" y="1150"/>
                  </a:moveTo>
                  <a:cubicBezTo>
                    <a:pt x="8590" y="1150"/>
                    <a:pt x="8554" y="1179"/>
                    <a:pt x="8546" y="1249"/>
                  </a:cubicBezTo>
                  <a:cubicBezTo>
                    <a:pt x="8537" y="1330"/>
                    <a:pt x="8564" y="1374"/>
                    <a:pt x="8644" y="1383"/>
                  </a:cubicBezTo>
                  <a:cubicBezTo>
                    <a:pt x="8653" y="1384"/>
                    <a:pt x="8660" y="1384"/>
                    <a:pt x="8668" y="1384"/>
                  </a:cubicBezTo>
                  <a:cubicBezTo>
                    <a:pt x="8733" y="1384"/>
                    <a:pt x="8770" y="1348"/>
                    <a:pt x="8778" y="1276"/>
                  </a:cubicBezTo>
                  <a:cubicBezTo>
                    <a:pt x="8787" y="1205"/>
                    <a:pt x="8752" y="1160"/>
                    <a:pt x="8671" y="1151"/>
                  </a:cubicBezTo>
                  <a:cubicBezTo>
                    <a:pt x="8663" y="1150"/>
                    <a:pt x="8654" y="1150"/>
                    <a:pt x="8646" y="1150"/>
                  </a:cubicBezTo>
                  <a:close/>
                  <a:moveTo>
                    <a:pt x="9340" y="1178"/>
                  </a:moveTo>
                  <a:cubicBezTo>
                    <a:pt x="9305" y="1187"/>
                    <a:pt x="9269" y="1187"/>
                    <a:pt x="9242" y="1214"/>
                  </a:cubicBezTo>
                  <a:cubicBezTo>
                    <a:pt x="9215" y="1240"/>
                    <a:pt x="9215" y="1267"/>
                    <a:pt x="9198" y="1294"/>
                  </a:cubicBezTo>
                  <a:cubicBezTo>
                    <a:pt x="9189" y="1303"/>
                    <a:pt x="9207" y="1330"/>
                    <a:pt x="9207" y="1347"/>
                  </a:cubicBezTo>
                  <a:cubicBezTo>
                    <a:pt x="9207" y="1374"/>
                    <a:pt x="9233" y="1401"/>
                    <a:pt x="9251" y="1419"/>
                  </a:cubicBezTo>
                  <a:cubicBezTo>
                    <a:pt x="9269" y="1428"/>
                    <a:pt x="9287" y="1428"/>
                    <a:pt x="9314" y="1437"/>
                  </a:cubicBezTo>
                  <a:cubicBezTo>
                    <a:pt x="9349" y="1428"/>
                    <a:pt x="9394" y="1428"/>
                    <a:pt x="9412" y="1392"/>
                  </a:cubicBezTo>
                  <a:cubicBezTo>
                    <a:pt x="9430" y="1374"/>
                    <a:pt x="9456" y="1347"/>
                    <a:pt x="9456" y="1321"/>
                  </a:cubicBezTo>
                  <a:cubicBezTo>
                    <a:pt x="9447" y="1285"/>
                    <a:pt x="9447" y="1240"/>
                    <a:pt x="9412" y="1214"/>
                  </a:cubicBezTo>
                  <a:cubicBezTo>
                    <a:pt x="9394" y="1205"/>
                    <a:pt x="9358" y="1178"/>
                    <a:pt x="9340" y="1178"/>
                  </a:cubicBezTo>
                  <a:close/>
                  <a:moveTo>
                    <a:pt x="10009" y="1205"/>
                  </a:moveTo>
                  <a:cubicBezTo>
                    <a:pt x="9983" y="1205"/>
                    <a:pt x="9938" y="1205"/>
                    <a:pt x="9920" y="1231"/>
                  </a:cubicBezTo>
                  <a:cubicBezTo>
                    <a:pt x="9893" y="1249"/>
                    <a:pt x="9858" y="1285"/>
                    <a:pt x="9867" y="1321"/>
                  </a:cubicBezTo>
                  <a:cubicBezTo>
                    <a:pt x="9867" y="1356"/>
                    <a:pt x="9876" y="1392"/>
                    <a:pt x="9893" y="1419"/>
                  </a:cubicBezTo>
                  <a:cubicBezTo>
                    <a:pt x="9911" y="1437"/>
                    <a:pt x="9947" y="1455"/>
                    <a:pt x="9974" y="1463"/>
                  </a:cubicBezTo>
                  <a:cubicBezTo>
                    <a:pt x="9982" y="1468"/>
                    <a:pt x="9991" y="1469"/>
                    <a:pt x="9999" y="1469"/>
                  </a:cubicBezTo>
                  <a:cubicBezTo>
                    <a:pt x="10026" y="1469"/>
                    <a:pt x="10052" y="1452"/>
                    <a:pt x="10072" y="1446"/>
                  </a:cubicBezTo>
                  <a:cubicBezTo>
                    <a:pt x="10099" y="1428"/>
                    <a:pt x="10108" y="1383"/>
                    <a:pt x="10134" y="1356"/>
                  </a:cubicBezTo>
                  <a:cubicBezTo>
                    <a:pt x="10116" y="1321"/>
                    <a:pt x="10116" y="1276"/>
                    <a:pt x="10099" y="1249"/>
                  </a:cubicBezTo>
                  <a:cubicBezTo>
                    <a:pt x="10081" y="1223"/>
                    <a:pt x="10045" y="1205"/>
                    <a:pt x="10009" y="1205"/>
                  </a:cubicBezTo>
                  <a:close/>
                  <a:moveTo>
                    <a:pt x="10648" y="1245"/>
                  </a:moveTo>
                  <a:cubicBezTo>
                    <a:pt x="10590" y="1245"/>
                    <a:pt x="10542" y="1288"/>
                    <a:pt x="10527" y="1356"/>
                  </a:cubicBezTo>
                  <a:cubicBezTo>
                    <a:pt x="10518" y="1437"/>
                    <a:pt x="10563" y="1499"/>
                    <a:pt x="10634" y="1508"/>
                  </a:cubicBezTo>
                  <a:cubicBezTo>
                    <a:pt x="10646" y="1511"/>
                    <a:pt x="10657" y="1512"/>
                    <a:pt x="10668" y="1512"/>
                  </a:cubicBezTo>
                  <a:cubicBezTo>
                    <a:pt x="10732" y="1512"/>
                    <a:pt x="10779" y="1469"/>
                    <a:pt x="10794" y="1401"/>
                  </a:cubicBezTo>
                  <a:cubicBezTo>
                    <a:pt x="10803" y="1321"/>
                    <a:pt x="10759" y="1258"/>
                    <a:pt x="10678" y="1249"/>
                  </a:cubicBezTo>
                  <a:cubicBezTo>
                    <a:pt x="10668" y="1247"/>
                    <a:pt x="10658" y="1245"/>
                    <a:pt x="10648" y="1245"/>
                  </a:cubicBezTo>
                  <a:close/>
                  <a:moveTo>
                    <a:pt x="11863" y="1451"/>
                  </a:moveTo>
                  <a:cubicBezTo>
                    <a:pt x="11860" y="1451"/>
                    <a:pt x="11856" y="1455"/>
                    <a:pt x="11856" y="1455"/>
                  </a:cubicBezTo>
                  <a:cubicBezTo>
                    <a:pt x="11856" y="1472"/>
                    <a:pt x="11865" y="1508"/>
                    <a:pt x="11874" y="1517"/>
                  </a:cubicBezTo>
                  <a:cubicBezTo>
                    <a:pt x="11874" y="1517"/>
                    <a:pt x="11883" y="1508"/>
                    <a:pt x="11892" y="1508"/>
                  </a:cubicBezTo>
                  <a:cubicBezTo>
                    <a:pt x="11883" y="1490"/>
                    <a:pt x="11883" y="1472"/>
                    <a:pt x="11874" y="1455"/>
                  </a:cubicBezTo>
                  <a:lnTo>
                    <a:pt x="11865" y="1455"/>
                  </a:lnTo>
                  <a:cubicBezTo>
                    <a:pt x="11865" y="1452"/>
                    <a:pt x="11864" y="1451"/>
                    <a:pt x="11863" y="1451"/>
                  </a:cubicBezTo>
                  <a:close/>
                  <a:moveTo>
                    <a:pt x="11892" y="1517"/>
                  </a:moveTo>
                  <a:lnTo>
                    <a:pt x="11883" y="1526"/>
                  </a:lnTo>
                  <a:cubicBezTo>
                    <a:pt x="11883" y="1526"/>
                    <a:pt x="11892" y="1526"/>
                    <a:pt x="11892" y="1535"/>
                  </a:cubicBezTo>
                  <a:cubicBezTo>
                    <a:pt x="11892" y="1535"/>
                    <a:pt x="11901" y="1526"/>
                    <a:pt x="11901" y="1526"/>
                  </a:cubicBezTo>
                  <a:cubicBezTo>
                    <a:pt x="11892" y="1526"/>
                    <a:pt x="11892" y="1517"/>
                    <a:pt x="11892" y="1517"/>
                  </a:cubicBezTo>
                  <a:close/>
                  <a:moveTo>
                    <a:pt x="11348" y="1267"/>
                  </a:moveTo>
                  <a:cubicBezTo>
                    <a:pt x="11303" y="1267"/>
                    <a:pt x="11276" y="1276"/>
                    <a:pt x="11249" y="1294"/>
                  </a:cubicBezTo>
                  <a:cubicBezTo>
                    <a:pt x="11214" y="1321"/>
                    <a:pt x="11196" y="1347"/>
                    <a:pt x="11196" y="1392"/>
                  </a:cubicBezTo>
                  <a:cubicBezTo>
                    <a:pt x="11178" y="1428"/>
                    <a:pt x="11205" y="1455"/>
                    <a:pt x="11223" y="1490"/>
                  </a:cubicBezTo>
                  <a:cubicBezTo>
                    <a:pt x="11241" y="1526"/>
                    <a:pt x="11276" y="1526"/>
                    <a:pt x="11312" y="1535"/>
                  </a:cubicBezTo>
                  <a:cubicBezTo>
                    <a:pt x="11323" y="1537"/>
                    <a:pt x="11333" y="1538"/>
                    <a:pt x="11342" y="1538"/>
                  </a:cubicBezTo>
                  <a:cubicBezTo>
                    <a:pt x="11370" y="1538"/>
                    <a:pt x="11390" y="1528"/>
                    <a:pt x="11410" y="1508"/>
                  </a:cubicBezTo>
                  <a:cubicBezTo>
                    <a:pt x="11455" y="1490"/>
                    <a:pt x="11455" y="1455"/>
                    <a:pt x="11464" y="1419"/>
                  </a:cubicBezTo>
                  <a:cubicBezTo>
                    <a:pt x="11472" y="1374"/>
                    <a:pt x="11455" y="1347"/>
                    <a:pt x="11437" y="1321"/>
                  </a:cubicBezTo>
                  <a:cubicBezTo>
                    <a:pt x="11410" y="1285"/>
                    <a:pt x="11383" y="1276"/>
                    <a:pt x="11348" y="1267"/>
                  </a:cubicBezTo>
                  <a:close/>
                  <a:moveTo>
                    <a:pt x="2612" y="1562"/>
                  </a:moveTo>
                  <a:cubicBezTo>
                    <a:pt x="2608" y="1562"/>
                    <a:pt x="2602" y="1564"/>
                    <a:pt x="2596" y="1570"/>
                  </a:cubicBezTo>
                  <a:cubicBezTo>
                    <a:pt x="2578" y="1588"/>
                    <a:pt x="2569" y="1651"/>
                    <a:pt x="2578" y="1669"/>
                  </a:cubicBezTo>
                  <a:cubicBezTo>
                    <a:pt x="2587" y="1678"/>
                    <a:pt x="2596" y="1686"/>
                    <a:pt x="2605" y="1695"/>
                  </a:cubicBezTo>
                  <a:lnTo>
                    <a:pt x="2650" y="1695"/>
                  </a:lnTo>
                  <a:cubicBezTo>
                    <a:pt x="2660" y="1697"/>
                    <a:pt x="2668" y="1698"/>
                    <a:pt x="2675" y="1698"/>
                  </a:cubicBezTo>
                  <a:cubicBezTo>
                    <a:pt x="2698" y="1698"/>
                    <a:pt x="2705" y="1685"/>
                    <a:pt x="2712" y="1651"/>
                  </a:cubicBezTo>
                  <a:cubicBezTo>
                    <a:pt x="2712" y="1642"/>
                    <a:pt x="2712" y="1642"/>
                    <a:pt x="2712" y="1633"/>
                  </a:cubicBezTo>
                  <a:cubicBezTo>
                    <a:pt x="2721" y="1597"/>
                    <a:pt x="2721" y="1597"/>
                    <a:pt x="2676" y="1588"/>
                  </a:cubicBezTo>
                  <a:cubicBezTo>
                    <a:pt x="2667" y="1588"/>
                    <a:pt x="2658" y="1579"/>
                    <a:pt x="2650" y="1579"/>
                  </a:cubicBezTo>
                  <a:cubicBezTo>
                    <a:pt x="2648" y="1580"/>
                    <a:pt x="2646" y="1581"/>
                    <a:pt x="2645" y="1581"/>
                  </a:cubicBezTo>
                  <a:cubicBezTo>
                    <a:pt x="2634" y="1581"/>
                    <a:pt x="2626" y="1562"/>
                    <a:pt x="2612" y="1562"/>
                  </a:cubicBezTo>
                  <a:close/>
                  <a:moveTo>
                    <a:pt x="8318" y="1466"/>
                  </a:moveTo>
                  <a:cubicBezTo>
                    <a:pt x="8276" y="1466"/>
                    <a:pt x="8234" y="1486"/>
                    <a:pt x="8207" y="1526"/>
                  </a:cubicBezTo>
                  <a:cubicBezTo>
                    <a:pt x="8198" y="1535"/>
                    <a:pt x="8207" y="1544"/>
                    <a:pt x="8207" y="1562"/>
                  </a:cubicBezTo>
                  <a:cubicBezTo>
                    <a:pt x="8225" y="1588"/>
                    <a:pt x="8225" y="1615"/>
                    <a:pt x="8243" y="1642"/>
                  </a:cubicBezTo>
                  <a:cubicBezTo>
                    <a:pt x="8261" y="1660"/>
                    <a:pt x="8261" y="1686"/>
                    <a:pt x="8270" y="1695"/>
                  </a:cubicBezTo>
                  <a:cubicBezTo>
                    <a:pt x="8288" y="1704"/>
                    <a:pt x="8314" y="1704"/>
                    <a:pt x="8341" y="1704"/>
                  </a:cubicBezTo>
                  <a:cubicBezTo>
                    <a:pt x="8386" y="1704"/>
                    <a:pt x="8421" y="1660"/>
                    <a:pt x="8430" y="1615"/>
                  </a:cubicBezTo>
                  <a:cubicBezTo>
                    <a:pt x="8430" y="1606"/>
                    <a:pt x="8430" y="1606"/>
                    <a:pt x="8430" y="1606"/>
                  </a:cubicBezTo>
                  <a:cubicBezTo>
                    <a:pt x="8439" y="1544"/>
                    <a:pt x="8413" y="1490"/>
                    <a:pt x="8359" y="1472"/>
                  </a:cubicBezTo>
                  <a:cubicBezTo>
                    <a:pt x="8346" y="1468"/>
                    <a:pt x="8332" y="1466"/>
                    <a:pt x="8318" y="1466"/>
                  </a:cubicBezTo>
                  <a:close/>
                  <a:moveTo>
                    <a:pt x="3310" y="1722"/>
                  </a:moveTo>
                  <a:cubicBezTo>
                    <a:pt x="3301" y="1722"/>
                    <a:pt x="3292" y="1731"/>
                    <a:pt x="3292" y="1731"/>
                  </a:cubicBezTo>
                  <a:cubicBezTo>
                    <a:pt x="3292" y="1740"/>
                    <a:pt x="3301" y="1740"/>
                    <a:pt x="3310" y="1749"/>
                  </a:cubicBezTo>
                  <a:cubicBezTo>
                    <a:pt x="3310" y="1740"/>
                    <a:pt x="3319" y="1740"/>
                    <a:pt x="3319" y="1731"/>
                  </a:cubicBezTo>
                  <a:cubicBezTo>
                    <a:pt x="3319" y="1731"/>
                    <a:pt x="3310" y="1722"/>
                    <a:pt x="3310" y="1722"/>
                  </a:cubicBezTo>
                  <a:close/>
                  <a:moveTo>
                    <a:pt x="8955" y="1512"/>
                  </a:moveTo>
                  <a:cubicBezTo>
                    <a:pt x="8901" y="1512"/>
                    <a:pt x="8875" y="1548"/>
                    <a:pt x="8868" y="1615"/>
                  </a:cubicBezTo>
                  <a:cubicBezTo>
                    <a:pt x="8850" y="1695"/>
                    <a:pt x="8876" y="1731"/>
                    <a:pt x="8966" y="1749"/>
                  </a:cubicBezTo>
                  <a:cubicBezTo>
                    <a:pt x="8975" y="1750"/>
                    <a:pt x="8984" y="1751"/>
                    <a:pt x="8993" y="1751"/>
                  </a:cubicBezTo>
                  <a:cubicBezTo>
                    <a:pt x="9054" y="1751"/>
                    <a:pt x="9083" y="1720"/>
                    <a:pt x="9091" y="1642"/>
                  </a:cubicBezTo>
                  <a:cubicBezTo>
                    <a:pt x="9108" y="1562"/>
                    <a:pt x="9082" y="1526"/>
                    <a:pt x="8992" y="1517"/>
                  </a:cubicBezTo>
                  <a:cubicBezTo>
                    <a:pt x="8979" y="1514"/>
                    <a:pt x="8967" y="1512"/>
                    <a:pt x="8955" y="1512"/>
                  </a:cubicBezTo>
                  <a:close/>
                  <a:moveTo>
                    <a:pt x="9651" y="1525"/>
                  </a:moveTo>
                  <a:cubicBezTo>
                    <a:pt x="9597" y="1525"/>
                    <a:pt x="9519" y="1583"/>
                    <a:pt x="9519" y="1642"/>
                  </a:cubicBezTo>
                  <a:cubicBezTo>
                    <a:pt x="9510" y="1695"/>
                    <a:pt x="9581" y="1785"/>
                    <a:pt x="9635" y="1785"/>
                  </a:cubicBezTo>
                  <a:cubicBezTo>
                    <a:pt x="9638" y="1785"/>
                    <a:pt x="9641" y="1785"/>
                    <a:pt x="9644" y="1785"/>
                  </a:cubicBezTo>
                  <a:cubicBezTo>
                    <a:pt x="9698" y="1785"/>
                    <a:pt x="9777" y="1719"/>
                    <a:pt x="9777" y="1669"/>
                  </a:cubicBezTo>
                  <a:cubicBezTo>
                    <a:pt x="9786" y="1615"/>
                    <a:pt x="9715" y="1526"/>
                    <a:pt x="9661" y="1526"/>
                  </a:cubicBezTo>
                  <a:cubicBezTo>
                    <a:pt x="9658" y="1525"/>
                    <a:pt x="9654" y="1525"/>
                    <a:pt x="9651" y="1525"/>
                  </a:cubicBezTo>
                  <a:close/>
                  <a:moveTo>
                    <a:pt x="10309" y="1561"/>
                  </a:moveTo>
                  <a:cubicBezTo>
                    <a:pt x="10249" y="1561"/>
                    <a:pt x="10179" y="1620"/>
                    <a:pt x="10179" y="1686"/>
                  </a:cubicBezTo>
                  <a:cubicBezTo>
                    <a:pt x="10179" y="1767"/>
                    <a:pt x="10224" y="1820"/>
                    <a:pt x="10295" y="1829"/>
                  </a:cubicBezTo>
                  <a:cubicBezTo>
                    <a:pt x="10302" y="1830"/>
                    <a:pt x="10308" y="1830"/>
                    <a:pt x="10315" y="1830"/>
                  </a:cubicBezTo>
                  <a:cubicBezTo>
                    <a:pt x="10384" y="1830"/>
                    <a:pt x="10430" y="1787"/>
                    <a:pt x="10447" y="1713"/>
                  </a:cubicBezTo>
                  <a:cubicBezTo>
                    <a:pt x="10455" y="1651"/>
                    <a:pt x="10402" y="1562"/>
                    <a:pt x="10322" y="1562"/>
                  </a:cubicBezTo>
                  <a:cubicBezTo>
                    <a:pt x="10318" y="1561"/>
                    <a:pt x="10314" y="1561"/>
                    <a:pt x="10309" y="1561"/>
                  </a:cubicBezTo>
                  <a:close/>
                  <a:moveTo>
                    <a:pt x="10983" y="1587"/>
                  </a:moveTo>
                  <a:cubicBezTo>
                    <a:pt x="10912" y="1587"/>
                    <a:pt x="10865" y="1639"/>
                    <a:pt x="10848" y="1713"/>
                  </a:cubicBezTo>
                  <a:cubicBezTo>
                    <a:pt x="10839" y="1773"/>
                    <a:pt x="10888" y="1857"/>
                    <a:pt x="10962" y="1857"/>
                  </a:cubicBezTo>
                  <a:cubicBezTo>
                    <a:pt x="10965" y="1857"/>
                    <a:pt x="10969" y="1856"/>
                    <a:pt x="10973" y="1856"/>
                  </a:cubicBezTo>
                  <a:cubicBezTo>
                    <a:pt x="10980" y="1858"/>
                    <a:pt x="10988" y="1859"/>
                    <a:pt x="10995" y="1859"/>
                  </a:cubicBezTo>
                  <a:cubicBezTo>
                    <a:pt x="11053" y="1859"/>
                    <a:pt x="11116" y="1802"/>
                    <a:pt x="11116" y="1731"/>
                  </a:cubicBezTo>
                  <a:cubicBezTo>
                    <a:pt x="11116" y="1660"/>
                    <a:pt x="11071" y="1606"/>
                    <a:pt x="11000" y="1588"/>
                  </a:cubicBezTo>
                  <a:cubicBezTo>
                    <a:pt x="10994" y="1588"/>
                    <a:pt x="10988" y="1587"/>
                    <a:pt x="10983" y="1587"/>
                  </a:cubicBezTo>
                  <a:close/>
                  <a:moveTo>
                    <a:pt x="11660" y="1633"/>
                  </a:moveTo>
                  <a:cubicBezTo>
                    <a:pt x="11624" y="1633"/>
                    <a:pt x="11597" y="1633"/>
                    <a:pt x="11562" y="1660"/>
                  </a:cubicBezTo>
                  <a:cubicBezTo>
                    <a:pt x="11526" y="1686"/>
                    <a:pt x="11517" y="1713"/>
                    <a:pt x="11517" y="1758"/>
                  </a:cubicBezTo>
                  <a:cubicBezTo>
                    <a:pt x="11508" y="1794"/>
                    <a:pt x="11517" y="1820"/>
                    <a:pt x="11535" y="1847"/>
                  </a:cubicBezTo>
                  <a:cubicBezTo>
                    <a:pt x="11562" y="1883"/>
                    <a:pt x="11588" y="1892"/>
                    <a:pt x="11624" y="1901"/>
                  </a:cubicBezTo>
                  <a:cubicBezTo>
                    <a:pt x="11635" y="1903"/>
                    <a:pt x="11645" y="1904"/>
                    <a:pt x="11655" y="1904"/>
                  </a:cubicBezTo>
                  <a:cubicBezTo>
                    <a:pt x="11683" y="1904"/>
                    <a:pt x="11704" y="1894"/>
                    <a:pt x="11731" y="1874"/>
                  </a:cubicBezTo>
                  <a:cubicBezTo>
                    <a:pt x="11758" y="1847"/>
                    <a:pt x="11785" y="1829"/>
                    <a:pt x="11776" y="1794"/>
                  </a:cubicBezTo>
                  <a:cubicBezTo>
                    <a:pt x="11794" y="1749"/>
                    <a:pt x="11785" y="1722"/>
                    <a:pt x="11758" y="1686"/>
                  </a:cubicBezTo>
                  <a:cubicBezTo>
                    <a:pt x="11731" y="1651"/>
                    <a:pt x="11704" y="1642"/>
                    <a:pt x="11660" y="1633"/>
                  </a:cubicBezTo>
                  <a:close/>
                  <a:moveTo>
                    <a:pt x="2291" y="1872"/>
                  </a:moveTo>
                  <a:cubicBezTo>
                    <a:pt x="2266" y="1872"/>
                    <a:pt x="2239" y="1896"/>
                    <a:pt x="2239" y="1927"/>
                  </a:cubicBezTo>
                  <a:cubicBezTo>
                    <a:pt x="2230" y="1963"/>
                    <a:pt x="2257" y="1999"/>
                    <a:pt x="2293" y="1999"/>
                  </a:cubicBezTo>
                  <a:cubicBezTo>
                    <a:pt x="2297" y="2000"/>
                    <a:pt x="2302" y="2000"/>
                    <a:pt x="2307" y="2000"/>
                  </a:cubicBezTo>
                  <a:cubicBezTo>
                    <a:pt x="2337" y="2000"/>
                    <a:pt x="2364" y="1976"/>
                    <a:pt x="2364" y="1945"/>
                  </a:cubicBezTo>
                  <a:cubicBezTo>
                    <a:pt x="2373" y="1909"/>
                    <a:pt x="2346" y="1874"/>
                    <a:pt x="2302" y="1874"/>
                  </a:cubicBezTo>
                  <a:cubicBezTo>
                    <a:pt x="2298" y="1873"/>
                    <a:pt x="2294" y="1872"/>
                    <a:pt x="2291" y="1872"/>
                  </a:cubicBezTo>
                  <a:close/>
                  <a:moveTo>
                    <a:pt x="2955" y="1907"/>
                  </a:moveTo>
                  <a:cubicBezTo>
                    <a:pt x="2919" y="1907"/>
                    <a:pt x="2906" y="1922"/>
                    <a:pt x="2899" y="1972"/>
                  </a:cubicBezTo>
                  <a:cubicBezTo>
                    <a:pt x="2899" y="2034"/>
                    <a:pt x="2899" y="2034"/>
                    <a:pt x="2953" y="2043"/>
                  </a:cubicBezTo>
                  <a:cubicBezTo>
                    <a:pt x="2970" y="2046"/>
                    <a:pt x="2983" y="2048"/>
                    <a:pt x="2993" y="2048"/>
                  </a:cubicBezTo>
                  <a:cubicBezTo>
                    <a:pt x="3020" y="2048"/>
                    <a:pt x="3027" y="2035"/>
                    <a:pt x="3033" y="1990"/>
                  </a:cubicBezTo>
                  <a:cubicBezTo>
                    <a:pt x="3042" y="1927"/>
                    <a:pt x="3033" y="1927"/>
                    <a:pt x="2989" y="1909"/>
                  </a:cubicBezTo>
                  <a:cubicBezTo>
                    <a:pt x="2976" y="1908"/>
                    <a:pt x="2965" y="1907"/>
                    <a:pt x="2955" y="1907"/>
                  </a:cubicBezTo>
                  <a:close/>
                  <a:moveTo>
                    <a:pt x="8626" y="1819"/>
                  </a:moveTo>
                  <a:cubicBezTo>
                    <a:pt x="8563" y="1819"/>
                    <a:pt x="8527" y="1848"/>
                    <a:pt x="8520" y="1918"/>
                  </a:cubicBezTo>
                  <a:cubicBezTo>
                    <a:pt x="8511" y="1999"/>
                    <a:pt x="8537" y="2034"/>
                    <a:pt x="8618" y="2052"/>
                  </a:cubicBezTo>
                  <a:cubicBezTo>
                    <a:pt x="8626" y="2053"/>
                    <a:pt x="8634" y="2054"/>
                    <a:pt x="8641" y="2054"/>
                  </a:cubicBezTo>
                  <a:cubicBezTo>
                    <a:pt x="8707" y="2054"/>
                    <a:pt x="8744" y="2018"/>
                    <a:pt x="8752" y="1954"/>
                  </a:cubicBezTo>
                  <a:cubicBezTo>
                    <a:pt x="8760" y="1874"/>
                    <a:pt x="8725" y="1829"/>
                    <a:pt x="8653" y="1820"/>
                  </a:cubicBezTo>
                  <a:cubicBezTo>
                    <a:pt x="8644" y="1819"/>
                    <a:pt x="8634" y="1819"/>
                    <a:pt x="8626" y="1819"/>
                  </a:cubicBezTo>
                  <a:close/>
                  <a:moveTo>
                    <a:pt x="3637" y="1926"/>
                  </a:moveTo>
                  <a:cubicBezTo>
                    <a:pt x="3602" y="1926"/>
                    <a:pt x="3559" y="1958"/>
                    <a:pt x="3551" y="1990"/>
                  </a:cubicBezTo>
                  <a:cubicBezTo>
                    <a:pt x="3551" y="2025"/>
                    <a:pt x="3586" y="2079"/>
                    <a:pt x="3622" y="2088"/>
                  </a:cubicBezTo>
                  <a:cubicBezTo>
                    <a:pt x="3625" y="2089"/>
                    <a:pt x="3628" y="2089"/>
                    <a:pt x="3632" y="2089"/>
                  </a:cubicBezTo>
                  <a:cubicBezTo>
                    <a:pt x="3667" y="2089"/>
                    <a:pt x="3712" y="2049"/>
                    <a:pt x="3720" y="2017"/>
                  </a:cubicBezTo>
                  <a:cubicBezTo>
                    <a:pt x="3720" y="1981"/>
                    <a:pt x="3684" y="1927"/>
                    <a:pt x="3649" y="1927"/>
                  </a:cubicBezTo>
                  <a:cubicBezTo>
                    <a:pt x="3645" y="1926"/>
                    <a:pt x="3641" y="1926"/>
                    <a:pt x="3637" y="1926"/>
                  </a:cubicBezTo>
                  <a:close/>
                  <a:moveTo>
                    <a:pt x="9314" y="1847"/>
                  </a:moveTo>
                  <a:cubicBezTo>
                    <a:pt x="9278" y="1856"/>
                    <a:pt x="9242" y="1856"/>
                    <a:pt x="9215" y="1883"/>
                  </a:cubicBezTo>
                  <a:cubicBezTo>
                    <a:pt x="9189" y="1909"/>
                    <a:pt x="9198" y="1945"/>
                    <a:pt x="9171" y="1954"/>
                  </a:cubicBezTo>
                  <a:cubicBezTo>
                    <a:pt x="9180" y="1990"/>
                    <a:pt x="9180" y="2025"/>
                    <a:pt x="9207" y="2061"/>
                  </a:cubicBezTo>
                  <a:cubicBezTo>
                    <a:pt x="9224" y="2088"/>
                    <a:pt x="9260" y="2079"/>
                    <a:pt x="9278" y="2106"/>
                  </a:cubicBezTo>
                  <a:cubicBezTo>
                    <a:pt x="9322" y="2097"/>
                    <a:pt x="9367" y="2097"/>
                    <a:pt x="9394" y="2061"/>
                  </a:cubicBezTo>
                  <a:cubicBezTo>
                    <a:pt x="9403" y="2043"/>
                    <a:pt x="9430" y="2017"/>
                    <a:pt x="9430" y="1990"/>
                  </a:cubicBezTo>
                  <a:cubicBezTo>
                    <a:pt x="9421" y="1954"/>
                    <a:pt x="9421" y="1909"/>
                    <a:pt x="9385" y="1883"/>
                  </a:cubicBezTo>
                  <a:cubicBezTo>
                    <a:pt x="9358" y="1874"/>
                    <a:pt x="9331" y="1847"/>
                    <a:pt x="9314" y="1847"/>
                  </a:cubicBezTo>
                  <a:close/>
                  <a:moveTo>
                    <a:pt x="4275" y="1977"/>
                  </a:moveTo>
                  <a:cubicBezTo>
                    <a:pt x="4271" y="1977"/>
                    <a:pt x="4267" y="1978"/>
                    <a:pt x="4264" y="1981"/>
                  </a:cubicBezTo>
                  <a:cubicBezTo>
                    <a:pt x="4255" y="1981"/>
                    <a:pt x="4238" y="1981"/>
                    <a:pt x="4238" y="1990"/>
                  </a:cubicBezTo>
                  <a:cubicBezTo>
                    <a:pt x="4229" y="2017"/>
                    <a:pt x="4211" y="2052"/>
                    <a:pt x="4220" y="2079"/>
                  </a:cubicBezTo>
                  <a:cubicBezTo>
                    <a:pt x="4220" y="2106"/>
                    <a:pt x="4246" y="2133"/>
                    <a:pt x="4282" y="2133"/>
                  </a:cubicBezTo>
                  <a:cubicBezTo>
                    <a:pt x="4293" y="2133"/>
                    <a:pt x="4304" y="2134"/>
                    <a:pt x="4314" y="2134"/>
                  </a:cubicBezTo>
                  <a:cubicBezTo>
                    <a:pt x="4330" y="2134"/>
                    <a:pt x="4346" y="2131"/>
                    <a:pt x="4362" y="2115"/>
                  </a:cubicBezTo>
                  <a:cubicBezTo>
                    <a:pt x="4371" y="2106"/>
                    <a:pt x="4398" y="2034"/>
                    <a:pt x="4389" y="2017"/>
                  </a:cubicBezTo>
                  <a:cubicBezTo>
                    <a:pt x="4380" y="2008"/>
                    <a:pt x="4362" y="1999"/>
                    <a:pt x="4353" y="1990"/>
                  </a:cubicBezTo>
                  <a:cubicBezTo>
                    <a:pt x="4336" y="1981"/>
                    <a:pt x="4318" y="1981"/>
                    <a:pt x="4300" y="1981"/>
                  </a:cubicBezTo>
                  <a:cubicBezTo>
                    <a:pt x="4294" y="1981"/>
                    <a:pt x="4284" y="1977"/>
                    <a:pt x="4275" y="1977"/>
                  </a:cubicBezTo>
                  <a:close/>
                  <a:moveTo>
                    <a:pt x="9963" y="1873"/>
                  </a:moveTo>
                  <a:cubicBezTo>
                    <a:pt x="9894" y="1873"/>
                    <a:pt x="9847" y="1916"/>
                    <a:pt x="9831" y="1990"/>
                  </a:cubicBezTo>
                  <a:cubicBezTo>
                    <a:pt x="9822" y="2049"/>
                    <a:pt x="9879" y="2133"/>
                    <a:pt x="9946" y="2133"/>
                  </a:cubicBezTo>
                  <a:cubicBezTo>
                    <a:pt x="9949" y="2133"/>
                    <a:pt x="9953" y="2133"/>
                    <a:pt x="9956" y="2133"/>
                  </a:cubicBezTo>
                  <a:cubicBezTo>
                    <a:pt x="9963" y="2135"/>
                    <a:pt x="9971" y="2136"/>
                    <a:pt x="9978" y="2136"/>
                  </a:cubicBezTo>
                  <a:cubicBezTo>
                    <a:pt x="10036" y="2136"/>
                    <a:pt x="10099" y="2079"/>
                    <a:pt x="10099" y="2008"/>
                  </a:cubicBezTo>
                  <a:cubicBezTo>
                    <a:pt x="10108" y="1936"/>
                    <a:pt x="10063" y="1883"/>
                    <a:pt x="9983" y="1874"/>
                  </a:cubicBezTo>
                  <a:cubicBezTo>
                    <a:pt x="9976" y="1873"/>
                    <a:pt x="9969" y="1873"/>
                    <a:pt x="9963" y="1873"/>
                  </a:cubicBezTo>
                  <a:close/>
                  <a:moveTo>
                    <a:pt x="4942" y="2159"/>
                  </a:moveTo>
                  <a:cubicBezTo>
                    <a:pt x="4942" y="2168"/>
                    <a:pt x="4942" y="2168"/>
                    <a:pt x="4951" y="2168"/>
                  </a:cubicBezTo>
                  <a:cubicBezTo>
                    <a:pt x="4951" y="2171"/>
                    <a:pt x="4952" y="2172"/>
                    <a:pt x="4954" y="2172"/>
                  </a:cubicBezTo>
                  <a:cubicBezTo>
                    <a:pt x="4957" y="2172"/>
                    <a:pt x="4963" y="2168"/>
                    <a:pt x="4969" y="2168"/>
                  </a:cubicBezTo>
                  <a:cubicBezTo>
                    <a:pt x="4969" y="2168"/>
                    <a:pt x="4969" y="2159"/>
                    <a:pt x="4969" y="2159"/>
                  </a:cubicBezTo>
                  <a:close/>
                  <a:moveTo>
                    <a:pt x="10614" y="1908"/>
                  </a:moveTo>
                  <a:cubicBezTo>
                    <a:pt x="10545" y="1908"/>
                    <a:pt x="10499" y="1952"/>
                    <a:pt x="10482" y="2025"/>
                  </a:cubicBezTo>
                  <a:cubicBezTo>
                    <a:pt x="10473" y="2106"/>
                    <a:pt x="10518" y="2168"/>
                    <a:pt x="10598" y="2177"/>
                  </a:cubicBezTo>
                  <a:cubicBezTo>
                    <a:pt x="10605" y="2178"/>
                    <a:pt x="10612" y="2178"/>
                    <a:pt x="10618" y="2178"/>
                  </a:cubicBezTo>
                  <a:cubicBezTo>
                    <a:pt x="10689" y="2178"/>
                    <a:pt x="10742" y="2135"/>
                    <a:pt x="10750" y="2061"/>
                  </a:cubicBezTo>
                  <a:cubicBezTo>
                    <a:pt x="10759" y="1981"/>
                    <a:pt x="10714" y="1918"/>
                    <a:pt x="10634" y="1909"/>
                  </a:cubicBezTo>
                  <a:cubicBezTo>
                    <a:pt x="10627" y="1909"/>
                    <a:pt x="10621" y="1908"/>
                    <a:pt x="10614" y="1908"/>
                  </a:cubicBezTo>
                  <a:close/>
                  <a:moveTo>
                    <a:pt x="11303" y="1936"/>
                  </a:moveTo>
                  <a:cubicBezTo>
                    <a:pt x="11267" y="1936"/>
                    <a:pt x="11232" y="1936"/>
                    <a:pt x="11205" y="1963"/>
                  </a:cubicBezTo>
                  <a:cubicBezTo>
                    <a:pt x="11169" y="1990"/>
                    <a:pt x="11151" y="2008"/>
                    <a:pt x="11160" y="2043"/>
                  </a:cubicBezTo>
                  <a:cubicBezTo>
                    <a:pt x="11142" y="2088"/>
                    <a:pt x="11151" y="2115"/>
                    <a:pt x="11178" y="2150"/>
                  </a:cubicBezTo>
                  <a:cubicBezTo>
                    <a:pt x="11196" y="2186"/>
                    <a:pt x="11232" y="2195"/>
                    <a:pt x="11267" y="2204"/>
                  </a:cubicBezTo>
                  <a:cubicBezTo>
                    <a:pt x="11303" y="2204"/>
                    <a:pt x="11339" y="2204"/>
                    <a:pt x="11365" y="2177"/>
                  </a:cubicBezTo>
                  <a:cubicBezTo>
                    <a:pt x="11401" y="2159"/>
                    <a:pt x="11410" y="2124"/>
                    <a:pt x="11419" y="2088"/>
                  </a:cubicBezTo>
                  <a:cubicBezTo>
                    <a:pt x="11428" y="2043"/>
                    <a:pt x="11419" y="2017"/>
                    <a:pt x="11392" y="1990"/>
                  </a:cubicBezTo>
                  <a:cubicBezTo>
                    <a:pt x="11374" y="1954"/>
                    <a:pt x="11348" y="1945"/>
                    <a:pt x="11303" y="1936"/>
                  </a:cubicBezTo>
                  <a:close/>
                  <a:moveTo>
                    <a:pt x="11949" y="1969"/>
                  </a:moveTo>
                  <a:cubicBezTo>
                    <a:pt x="11924" y="1969"/>
                    <a:pt x="11892" y="1979"/>
                    <a:pt x="11865" y="1999"/>
                  </a:cubicBezTo>
                  <a:cubicBezTo>
                    <a:pt x="11838" y="2017"/>
                    <a:pt x="11811" y="2052"/>
                    <a:pt x="11811" y="2088"/>
                  </a:cubicBezTo>
                  <a:cubicBezTo>
                    <a:pt x="11803" y="2124"/>
                    <a:pt x="11811" y="2168"/>
                    <a:pt x="11838" y="2195"/>
                  </a:cubicBezTo>
                  <a:cubicBezTo>
                    <a:pt x="11856" y="2231"/>
                    <a:pt x="11901" y="2240"/>
                    <a:pt x="11927" y="2266"/>
                  </a:cubicBezTo>
                  <a:cubicBezTo>
                    <a:pt x="11963" y="2248"/>
                    <a:pt x="12008" y="2248"/>
                    <a:pt x="12034" y="2231"/>
                  </a:cubicBezTo>
                  <a:cubicBezTo>
                    <a:pt x="12061" y="2213"/>
                    <a:pt x="12088" y="2177"/>
                    <a:pt x="12097" y="2141"/>
                  </a:cubicBezTo>
                  <a:cubicBezTo>
                    <a:pt x="12106" y="2106"/>
                    <a:pt x="12088" y="2061"/>
                    <a:pt x="12070" y="2034"/>
                  </a:cubicBezTo>
                  <a:cubicBezTo>
                    <a:pt x="12052" y="1999"/>
                    <a:pt x="12008" y="1972"/>
                    <a:pt x="11972" y="1972"/>
                  </a:cubicBezTo>
                  <a:cubicBezTo>
                    <a:pt x="11965" y="1970"/>
                    <a:pt x="11958" y="1969"/>
                    <a:pt x="11949" y="1969"/>
                  </a:cubicBezTo>
                  <a:close/>
                  <a:moveTo>
                    <a:pt x="1949" y="2193"/>
                  </a:moveTo>
                  <a:cubicBezTo>
                    <a:pt x="1918" y="2193"/>
                    <a:pt x="1891" y="2218"/>
                    <a:pt x="1891" y="2248"/>
                  </a:cubicBezTo>
                  <a:cubicBezTo>
                    <a:pt x="1882" y="2284"/>
                    <a:pt x="1909" y="2320"/>
                    <a:pt x="1945" y="2320"/>
                  </a:cubicBezTo>
                  <a:cubicBezTo>
                    <a:pt x="1950" y="2321"/>
                    <a:pt x="1954" y="2322"/>
                    <a:pt x="1959" y="2322"/>
                  </a:cubicBezTo>
                  <a:cubicBezTo>
                    <a:pt x="1989" y="2322"/>
                    <a:pt x="2016" y="2298"/>
                    <a:pt x="2016" y="2275"/>
                  </a:cubicBezTo>
                  <a:cubicBezTo>
                    <a:pt x="2025" y="2231"/>
                    <a:pt x="1998" y="2195"/>
                    <a:pt x="1963" y="2195"/>
                  </a:cubicBezTo>
                  <a:cubicBezTo>
                    <a:pt x="1958" y="2194"/>
                    <a:pt x="1953" y="2193"/>
                    <a:pt x="1949" y="2193"/>
                  </a:cubicBezTo>
                  <a:close/>
                  <a:moveTo>
                    <a:pt x="2623" y="2213"/>
                  </a:moveTo>
                  <a:cubicBezTo>
                    <a:pt x="2569" y="2213"/>
                    <a:pt x="2560" y="2222"/>
                    <a:pt x="2551" y="2284"/>
                  </a:cubicBezTo>
                  <a:cubicBezTo>
                    <a:pt x="2551" y="2338"/>
                    <a:pt x="2551" y="2338"/>
                    <a:pt x="2614" y="2347"/>
                  </a:cubicBezTo>
                  <a:cubicBezTo>
                    <a:pt x="2631" y="2349"/>
                    <a:pt x="2643" y="2351"/>
                    <a:pt x="2653" y="2351"/>
                  </a:cubicBezTo>
                  <a:cubicBezTo>
                    <a:pt x="2677" y="2351"/>
                    <a:pt x="2679" y="2338"/>
                    <a:pt x="2685" y="2293"/>
                  </a:cubicBezTo>
                  <a:cubicBezTo>
                    <a:pt x="2694" y="2231"/>
                    <a:pt x="2694" y="2222"/>
                    <a:pt x="2623" y="2213"/>
                  </a:cubicBezTo>
                  <a:close/>
                  <a:moveTo>
                    <a:pt x="3301" y="2240"/>
                  </a:moveTo>
                  <a:cubicBezTo>
                    <a:pt x="3265" y="2240"/>
                    <a:pt x="3212" y="2275"/>
                    <a:pt x="3203" y="2311"/>
                  </a:cubicBezTo>
                  <a:cubicBezTo>
                    <a:pt x="3203" y="2347"/>
                    <a:pt x="3238" y="2400"/>
                    <a:pt x="3274" y="2409"/>
                  </a:cubicBezTo>
                  <a:cubicBezTo>
                    <a:pt x="3277" y="2410"/>
                    <a:pt x="3280" y="2410"/>
                    <a:pt x="3284" y="2410"/>
                  </a:cubicBezTo>
                  <a:cubicBezTo>
                    <a:pt x="3319" y="2410"/>
                    <a:pt x="3364" y="2370"/>
                    <a:pt x="3372" y="2338"/>
                  </a:cubicBezTo>
                  <a:cubicBezTo>
                    <a:pt x="3372" y="2302"/>
                    <a:pt x="3336" y="2248"/>
                    <a:pt x="3301" y="2240"/>
                  </a:cubicBezTo>
                  <a:close/>
                  <a:moveTo>
                    <a:pt x="8975" y="2150"/>
                  </a:moveTo>
                  <a:cubicBezTo>
                    <a:pt x="8948" y="2150"/>
                    <a:pt x="8912" y="2159"/>
                    <a:pt x="8885" y="2177"/>
                  </a:cubicBezTo>
                  <a:cubicBezTo>
                    <a:pt x="8850" y="2195"/>
                    <a:pt x="8841" y="2231"/>
                    <a:pt x="8823" y="2257"/>
                  </a:cubicBezTo>
                  <a:cubicBezTo>
                    <a:pt x="8814" y="2275"/>
                    <a:pt x="8832" y="2311"/>
                    <a:pt x="8841" y="2338"/>
                  </a:cubicBezTo>
                  <a:cubicBezTo>
                    <a:pt x="8859" y="2382"/>
                    <a:pt x="8903" y="2391"/>
                    <a:pt x="8939" y="2409"/>
                  </a:cubicBezTo>
                  <a:cubicBezTo>
                    <a:pt x="8942" y="2412"/>
                    <a:pt x="8946" y="2413"/>
                    <a:pt x="8951" y="2413"/>
                  </a:cubicBezTo>
                  <a:cubicBezTo>
                    <a:pt x="8963" y="2413"/>
                    <a:pt x="8980" y="2406"/>
                    <a:pt x="8992" y="2400"/>
                  </a:cubicBezTo>
                  <a:cubicBezTo>
                    <a:pt x="9019" y="2391"/>
                    <a:pt x="9046" y="2373"/>
                    <a:pt x="9064" y="2356"/>
                  </a:cubicBezTo>
                  <a:cubicBezTo>
                    <a:pt x="9073" y="2338"/>
                    <a:pt x="9073" y="2320"/>
                    <a:pt x="9082" y="2293"/>
                  </a:cubicBezTo>
                  <a:cubicBezTo>
                    <a:pt x="9073" y="2266"/>
                    <a:pt x="9073" y="2231"/>
                    <a:pt x="9046" y="2195"/>
                  </a:cubicBezTo>
                  <a:cubicBezTo>
                    <a:pt x="9028" y="2168"/>
                    <a:pt x="8992" y="2159"/>
                    <a:pt x="8975" y="2150"/>
                  </a:cubicBezTo>
                  <a:close/>
                  <a:moveTo>
                    <a:pt x="9617" y="2186"/>
                  </a:moveTo>
                  <a:cubicBezTo>
                    <a:pt x="9581" y="2195"/>
                    <a:pt x="9546" y="2195"/>
                    <a:pt x="9519" y="2222"/>
                  </a:cubicBezTo>
                  <a:cubicBezTo>
                    <a:pt x="9501" y="2240"/>
                    <a:pt x="9474" y="2266"/>
                    <a:pt x="9474" y="2302"/>
                  </a:cubicBezTo>
                  <a:cubicBezTo>
                    <a:pt x="9465" y="2338"/>
                    <a:pt x="9483" y="2373"/>
                    <a:pt x="9501" y="2409"/>
                  </a:cubicBezTo>
                  <a:cubicBezTo>
                    <a:pt x="9519" y="2427"/>
                    <a:pt x="9554" y="2445"/>
                    <a:pt x="9590" y="2454"/>
                  </a:cubicBezTo>
                  <a:cubicBezTo>
                    <a:pt x="9617" y="2445"/>
                    <a:pt x="9661" y="2445"/>
                    <a:pt x="9679" y="2427"/>
                  </a:cubicBezTo>
                  <a:cubicBezTo>
                    <a:pt x="9706" y="2400"/>
                    <a:pt x="9742" y="2373"/>
                    <a:pt x="9733" y="2338"/>
                  </a:cubicBezTo>
                  <a:cubicBezTo>
                    <a:pt x="9733" y="2302"/>
                    <a:pt x="9733" y="2257"/>
                    <a:pt x="9706" y="2240"/>
                  </a:cubicBezTo>
                  <a:cubicBezTo>
                    <a:pt x="9688" y="2222"/>
                    <a:pt x="9653" y="2186"/>
                    <a:pt x="9617" y="2186"/>
                  </a:cubicBezTo>
                  <a:close/>
                  <a:moveTo>
                    <a:pt x="3943" y="2282"/>
                  </a:moveTo>
                  <a:cubicBezTo>
                    <a:pt x="3899" y="2282"/>
                    <a:pt x="3879" y="2303"/>
                    <a:pt x="3872" y="2356"/>
                  </a:cubicBezTo>
                  <a:cubicBezTo>
                    <a:pt x="3863" y="2418"/>
                    <a:pt x="3881" y="2445"/>
                    <a:pt x="3934" y="2454"/>
                  </a:cubicBezTo>
                  <a:cubicBezTo>
                    <a:pt x="3944" y="2455"/>
                    <a:pt x="3954" y="2456"/>
                    <a:pt x="3962" y="2456"/>
                  </a:cubicBezTo>
                  <a:cubicBezTo>
                    <a:pt x="4005" y="2456"/>
                    <a:pt x="4025" y="2436"/>
                    <a:pt x="4032" y="2391"/>
                  </a:cubicBezTo>
                  <a:cubicBezTo>
                    <a:pt x="4050" y="2320"/>
                    <a:pt x="4032" y="2293"/>
                    <a:pt x="3970" y="2284"/>
                  </a:cubicBezTo>
                  <a:cubicBezTo>
                    <a:pt x="3960" y="2283"/>
                    <a:pt x="3951" y="2282"/>
                    <a:pt x="3943" y="2282"/>
                  </a:cubicBezTo>
                  <a:close/>
                  <a:moveTo>
                    <a:pt x="4589" y="2309"/>
                  </a:moveTo>
                  <a:cubicBezTo>
                    <a:pt x="4551" y="2309"/>
                    <a:pt x="4530" y="2330"/>
                    <a:pt x="4523" y="2382"/>
                  </a:cubicBezTo>
                  <a:cubicBezTo>
                    <a:pt x="4514" y="2445"/>
                    <a:pt x="4532" y="2463"/>
                    <a:pt x="4594" y="2472"/>
                  </a:cubicBezTo>
                  <a:cubicBezTo>
                    <a:pt x="4604" y="2473"/>
                    <a:pt x="4613" y="2474"/>
                    <a:pt x="4621" y="2474"/>
                  </a:cubicBezTo>
                  <a:cubicBezTo>
                    <a:pt x="4665" y="2474"/>
                    <a:pt x="4685" y="2453"/>
                    <a:pt x="4692" y="2400"/>
                  </a:cubicBezTo>
                  <a:cubicBezTo>
                    <a:pt x="4692" y="2347"/>
                    <a:pt x="4675" y="2320"/>
                    <a:pt x="4612" y="2311"/>
                  </a:cubicBezTo>
                  <a:cubicBezTo>
                    <a:pt x="4604" y="2310"/>
                    <a:pt x="4596" y="2309"/>
                    <a:pt x="4589" y="2309"/>
                  </a:cubicBezTo>
                  <a:close/>
                  <a:moveTo>
                    <a:pt x="10266" y="2212"/>
                  </a:moveTo>
                  <a:cubicBezTo>
                    <a:pt x="10197" y="2212"/>
                    <a:pt x="10151" y="2256"/>
                    <a:pt x="10143" y="2338"/>
                  </a:cubicBezTo>
                  <a:cubicBezTo>
                    <a:pt x="10134" y="2409"/>
                    <a:pt x="10179" y="2472"/>
                    <a:pt x="10250" y="2480"/>
                  </a:cubicBezTo>
                  <a:cubicBezTo>
                    <a:pt x="10257" y="2481"/>
                    <a:pt x="10264" y="2482"/>
                    <a:pt x="10270" y="2482"/>
                  </a:cubicBezTo>
                  <a:cubicBezTo>
                    <a:pt x="10341" y="2482"/>
                    <a:pt x="10394" y="2438"/>
                    <a:pt x="10402" y="2364"/>
                  </a:cubicBezTo>
                  <a:cubicBezTo>
                    <a:pt x="10411" y="2284"/>
                    <a:pt x="10366" y="2231"/>
                    <a:pt x="10286" y="2213"/>
                  </a:cubicBezTo>
                  <a:cubicBezTo>
                    <a:pt x="10279" y="2212"/>
                    <a:pt x="10273" y="2212"/>
                    <a:pt x="10266" y="2212"/>
                  </a:cubicBezTo>
                  <a:close/>
                  <a:moveTo>
                    <a:pt x="10927" y="2255"/>
                  </a:moveTo>
                  <a:cubicBezTo>
                    <a:pt x="10901" y="2255"/>
                    <a:pt x="10879" y="2270"/>
                    <a:pt x="10857" y="2284"/>
                  </a:cubicBezTo>
                  <a:cubicBezTo>
                    <a:pt x="10821" y="2311"/>
                    <a:pt x="10812" y="2338"/>
                    <a:pt x="10803" y="2373"/>
                  </a:cubicBezTo>
                  <a:cubicBezTo>
                    <a:pt x="10803" y="2409"/>
                    <a:pt x="10803" y="2436"/>
                    <a:pt x="10830" y="2472"/>
                  </a:cubicBezTo>
                  <a:cubicBezTo>
                    <a:pt x="10857" y="2507"/>
                    <a:pt x="10884" y="2525"/>
                    <a:pt x="10928" y="2525"/>
                  </a:cubicBezTo>
                  <a:cubicBezTo>
                    <a:pt x="10937" y="2529"/>
                    <a:pt x="10944" y="2531"/>
                    <a:pt x="10952" y="2531"/>
                  </a:cubicBezTo>
                  <a:cubicBezTo>
                    <a:pt x="10976" y="2531"/>
                    <a:pt x="10997" y="2512"/>
                    <a:pt x="11017" y="2498"/>
                  </a:cubicBezTo>
                  <a:cubicBezTo>
                    <a:pt x="11062" y="2480"/>
                    <a:pt x="11062" y="2445"/>
                    <a:pt x="11071" y="2409"/>
                  </a:cubicBezTo>
                  <a:cubicBezTo>
                    <a:pt x="11080" y="2364"/>
                    <a:pt x="11071" y="2338"/>
                    <a:pt x="11044" y="2311"/>
                  </a:cubicBezTo>
                  <a:cubicBezTo>
                    <a:pt x="11026" y="2266"/>
                    <a:pt x="10991" y="2266"/>
                    <a:pt x="10946" y="2257"/>
                  </a:cubicBezTo>
                  <a:cubicBezTo>
                    <a:pt x="10940" y="2256"/>
                    <a:pt x="10933" y="2255"/>
                    <a:pt x="10927" y="2255"/>
                  </a:cubicBezTo>
                  <a:close/>
                  <a:moveTo>
                    <a:pt x="5274" y="2336"/>
                  </a:moveTo>
                  <a:cubicBezTo>
                    <a:pt x="5226" y="2336"/>
                    <a:pt x="5182" y="2370"/>
                    <a:pt x="5174" y="2418"/>
                  </a:cubicBezTo>
                  <a:cubicBezTo>
                    <a:pt x="5165" y="2472"/>
                    <a:pt x="5201" y="2525"/>
                    <a:pt x="5254" y="2534"/>
                  </a:cubicBezTo>
                  <a:cubicBezTo>
                    <a:pt x="5260" y="2535"/>
                    <a:pt x="5266" y="2535"/>
                    <a:pt x="5271" y="2535"/>
                  </a:cubicBezTo>
                  <a:cubicBezTo>
                    <a:pt x="5319" y="2535"/>
                    <a:pt x="5362" y="2502"/>
                    <a:pt x="5370" y="2454"/>
                  </a:cubicBezTo>
                  <a:cubicBezTo>
                    <a:pt x="5379" y="2400"/>
                    <a:pt x="5335" y="2347"/>
                    <a:pt x="5290" y="2338"/>
                  </a:cubicBezTo>
                  <a:cubicBezTo>
                    <a:pt x="5285" y="2337"/>
                    <a:pt x="5279" y="2336"/>
                    <a:pt x="5274" y="2336"/>
                  </a:cubicBezTo>
                  <a:close/>
                  <a:moveTo>
                    <a:pt x="5861" y="2418"/>
                  </a:moveTo>
                  <a:cubicBezTo>
                    <a:pt x="5852" y="2418"/>
                    <a:pt x="5843" y="2427"/>
                    <a:pt x="5843" y="2427"/>
                  </a:cubicBezTo>
                  <a:cubicBezTo>
                    <a:pt x="5825" y="2472"/>
                    <a:pt x="5843" y="2534"/>
                    <a:pt x="5879" y="2552"/>
                  </a:cubicBezTo>
                  <a:cubicBezTo>
                    <a:pt x="5906" y="2561"/>
                    <a:pt x="5932" y="2561"/>
                    <a:pt x="5959" y="2561"/>
                  </a:cubicBezTo>
                  <a:cubicBezTo>
                    <a:pt x="5968" y="2561"/>
                    <a:pt x="5986" y="2552"/>
                    <a:pt x="5995" y="2543"/>
                  </a:cubicBezTo>
                  <a:cubicBezTo>
                    <a:pt x="6013" y="2534"/>
                    <a:pt x="6031" y="2525"/>
                    <a:pt x="6040" y="2498"/>
                  </a:cubicBezTo>
                  <a:cubicBezTo>
                    <a:pt x="6040" y="2463"/>
                    <a:pt x="6040" y="2463"/>
                    <a:pt x="6004" y="2454"/>
                  </a:cubicBezTo>
                  <a:cubicBezTo>
                    <a:pt x="5968" y="2445"/>
                    <a:pt x="5932" y="2436"/>
                    <a:pt x="5897" y="2427"/>
                  </a:cubicBezTo>
                  <a:cubicBezTo>
                    <a:pt x="5879" y="2418"/>
                    <a:pt x="5870" y="2418"/>
                    <a:pt x="5861" y="2418"/>
                  </a:cubicBezTo>
                  <a:close/>
                  <a:moveTo>
                    <a:pt x="11604" y="2273"/>
                  </a:moveTo>
                  <a:cubicBezTo>
                    <a:pt x="11573" y="2273"/>
                    <a:pt x="11539" y="2289"/>
                    <a:pt x="11517" y="2311"/>
                  </a:cubicBezTo>
                  <a:cubicBezTo>
                    <a:pt x="11490" y="2329"/>
                    <a:pt x="11464" y="2364"/>
                    <a:pt x="11464" y="2400"/>
                  </a:cubicBezTo>
                  <a:cubicBezTo>
                    <a:pt x="11455" y="2436"/>
                    <a:pt x="11472" y="2480"/>
                    <a:pt x="11490" y="2507"/>
                  </a:cubicBezTo>
                  <a:cubicBezTo>
                    <a:pt x="11517" y="2534"/>
                    <a:pt x="11553" y="2552"/>
                    <a:pt x="11588" y="2570"/>
                  </a:cubicBezTo>
                  <a:cubicBezTo>
                    <a:pt x="11624" y="2552"/>
                    <a:pt x="11669" y="2552"/>
                    <a:pt x="11695" y="2534"/>
                  </a:cubicBezTo>
                  <a:cubicBezTo>
                    <a:pt x="11722" y="2507"/>
                    <a:pt x="11749" y="2472"/>
                    <a:pt x="11749" y="2436"/>
                  </a:cubicBezTo>
                  <a:cubicBezTo>
                    <a:pt x="11758" y="2400"/>
                    <a:pt x="11740" y="2356"/>
                    <a:pt x="11722" y="2329"/>
                  </a:cubicBezTo>
                  <a:cubicBezTo>
                    <a:pt x="11695" y="2302"/>
                    <a:pt x="11660" y="2275"/>
                    <a:pt x="11624" y="2275"/>
                  </a:cubicBezTo>
                  <a:cubicBezTo>
                    <a:pt x="11618" y="2274"/>
                    <a:pt x="11611" y="2273"/>
                    <a:pt x="11604" y="2273"/>
                  </a:cubicBezTo>
                  <a:close/>
                  <a:moveTo>
                    <a:pt x="12178" y="2363"/>
                  </a:moveTo>
                  <a:cubicBezTo>
                    <a:pt x="12176" y="2363"/>
                    <a:pt x="12173" y="2368"/>
                    <a:pt x="12168" y="2373"/>
                  </a:cubicBezTo>
                  <a:cubicBezTo>
                    <a:pt x="12106" y="2418"/>
                    <a:pt x="12115" y="2507"/>
                    <a:pt x="12177" y="2561"/>
                  </a:cubicBezTo>
                  <a:cubicBezTo>
                    <a:pt x="12195" y="2579"/>
                    <a:pt x="12213" y="2596"/>
                    <a:pt x="12231" y="2605"/>
                  </a:cubicBezTo>
                  <a:lnTo>
                    <a:pt x="12240" y="2605"/>
                  </a:lnTo>
                  <a:cubicBezTo>
                    <a:pt x="12240" y="2605"/>
                    <a:pt x="12249" y="2596"/>
                    <a:pt x="12249" y="2587"/>
                  </a:cubicBezTo>
                  <a:cubicBezTo>
                    <a:pt x="12240" y="2561"/>
                    <a:pt x="12222" y="2534"/>
                    <a:pt x="12213" y="2507"/>
                  </a:cubicBezTo>
                  <a:cubicBezTo>
                    <a:pt x="12204" y="2463"/>
                    <a:pt x="12195" y="2418"/>
                    <a:pt x="12186" y="2373"/>
                  </a:cubicBezTo>
                  <a:cubicBezTo>
                    <a:pt x="12182" y="2366"/>
                    <a:pt x="12180" y="2363"/>
                    <a:pt x="12178" y="2363"/>
                  </a:cubicBezTo>
                  <a:close/>
                  <a:moveTo>
                    <a:pt x="1601" y="2514"/>
                  </a:moveTo>
                  <a:cubicBezTo>
                    <a:pt x="1570" y="2514"/>
                    <a:pt x="1543" y="2539"/>
                    <a:pt x="1543" y="2570"/>
                  </a:cubicBezTo>
                  <a:cubicBezTo>
                    <a:pt x="1534" y="2605"/>
                    <a:pt x="1561" y="2641"/>
                    <a:pt x="1597" y="2641"/>
                  </a:cubicBezTo>
                  <a:cubicBezTo>
                    <a:pt x="1602" y="2642"/>
                    <a:pt x="1606" y="2643"/>
                    <a:pt x="1611" y="2643"/>
                  </a:cubicBezTo>
                  <a:cubicBezTo>
                    <a:pt x="1641" y="2643"/>
                    <a:pt x="1668" y="2618"/>
                    <a:pt x="1668" y="2587"/>
                  </a:cubicBezTo>
                  <a:cubicBezTo>
                    <a:pt x="1677" y="2552"/>
                    <a:pt x="1650" y="2516"/>
                    <a:pt x="1615" y="2516"/>
                  </a:cubicBezTo>
                  <a:cubicBezTo>
                    <a:pt x="1610" y="2515"/>
                    <a:pt x="1605" y="2514"/>
                    <a:pt x="1601" y="2514"/>
                  </a:cubicBezTo>
                  <a:close/>
                  <a:moveTo>
                    <a:pt x="2275" y="2534"/>
                  </a:moveTo>
                  <a:cubicBezTo>
                    <a:pt x="2221" y="2534"/>
                    <a:pt x="2212" y="2543"/>
                    <a:pt x="2212" y="2605"/>
                  </a:cubicBezTo>
                  <a:cubicBezTo>
                    <a:pt x="2204" y="2659"/>
                    <a:pt x="2204" y="2659"/>
                    <a:pt x="2266" y="2668"/>
                  </a:cubicBezTo>
                  <a:cubicBezTo>
                    <a:pt x="2283" y="2670"/>
                    <a:pt x="2296" y="2672"/>
                    <a:pt x="2306" y="2672"/>
                  </a:cubicBezTo>
                  <a:cubicBezTo>
                    <a:pt x="2333" y="2672"/>
                    <a:pt x="2337" y="2660"/>
                    <a:pt x="2337" y="2614"/>
                  </a:cubicBezTo>
                  <a:cubicBezTo>
                    <a:pt x="2346" y="2552"/>
                    <a:pt x="2346" y="2543"/>
                    <a:pt x="2275" y="2534"/>
                  </a:cubicBezTo>
                  <a:close/>
                  <a:moveTo>
                    <a:pt x="8564" y="2480"/>
                  </a:moveTo>
                  <a:cubicBezTo>
                    <a:pt x="8564" y="2480"/>
                    <a:pt x="8555" y="2498"/>
                    <a:pt x="8555" y="2498"/>
                  </a:cubicBezTo>
                  <a:cubicBezTo>
                    <a:pt x="8582" y="2570"/>
                    <a:pt x="8600" y="2641"/>
                    <a:pt x="8627" y="2712"/>
                  </a:cubicBezTo>
                  <a:cubicBezTo>
                    <a:pt x="8627" y="2712"/>
                    <a:pt x="8631" y="2716"/>
                    <a:pt x="8636" y="2716"/>
                  </a:cubicBezTo>
                  <a:cubicBezTo>
                    <a:pt x="8639" y="2716"/>
                    <a:pt x="8642" y="2715"/>
                    <a:pt x="8644" y="2712"/>
                  </a:cubicBezTo>
                  <a:cubicBezTo>
                    <a:pt x="8680" y="2695"/>
                    <a:pt x="8716" y="2668"/>
                    <a:pt x="8707" y="2614"/>
                  </a:cubicBezTo>
                  <a:cubicBezTo>
                    <a:pt x="8716" y="2579"/>
                    <a:pt x="8716" y="2552"/>
                    <a:pt x="8689" y="2525"/>
                  </a:cubicBezTo>
                  <a:cubicBezTo>
                    <a:pt x="8653" y="2472"/>
                    <a:pt x="8609" y="2489"/>
                    <a:pt x="8564" y="2480"/>
                  </a:cubicBezTo>
                  <a:close/>
                  <a:moveTo>
                    <a:pt x="2935" y="2561"/>
                  </a:moveTo>
                  <a:cubicBezTo>
                    <a:pt x="2908" y="2561"/>
                    <a:pt x="2846" y="2605"/>
                    <a:pt x="2846" y="2632"/>
                  </a:cubicBezTo>
                  <a:cubicBezTo>
                    <a:pt x="2837" y="2659"/>
                    <a:pt x="2882" y="2721"/>
                    <a:pt x="2908" y="2730"/>
                  </a:cubicBezTo>
                  <a:cubicBezTo>
                    <a:pt x="2935" y="2730"/>
                    <a:pt x="2997" y="2686"/>
                    <a:pt x="3006" y="2659"/>
                  </a:cubicBezTo>
                  <a:cubicBezTo>
                    <a:pt x="3015" y="2632"/>
                    <a:pt x="2962" y="2570"/>
                    <a:pt x="2935" y="2561"/>
                  </a:cubicBezTo>
                  <a:close/>
                  <a:moveTo>
                    <a:pt x="3597" y="2586"/>
                  </a:moveTo>
                  <a:cubicBezTo>
                    <a:pt x="3551" y="2586"/>
                    <a:pt x="3514" y="2619"/>
                    <a:pt x="3506" y="2659"/>
                  </a:cubicBezTo>
                  <a:cubicBezTo>
                    <a:pt x="3506" y="2703"/>
                    <a:pt x="3542" y="2748"/>
                    <a:pt x="3577" y="2757"/>
                  </a:cubicBezTo>
                  <a:cubicBezTo>
                    <a:pt x="3622" y="2757"/>
                    <a:pt x="3667" y="2730"/>
                    <a:pt x="3675" y="2686"/>
                  </a:cubicBezTo>
                  <a:cubicBezTo>
                    <a:pt x="3684" y="2641"/>
                    <a:pt x="3649" y="2596"/>
                    <a:pt x="3613" y="2587"/>
                  </a:cubicBezTo>
                  <a:cubicBezTo>
                    <a:pt x="3607" y="2587"/>
                    <a:pt x="3602" y="2586"/>
                    <a:pt x="3597" y="2586"/>
                  </a:cubicBezTo>
                  <a:close/>
                  <a:moveTo>
                    <a:pt x="9269" y="2507"/>
                  </a:moveTo>
                  <a:cubicBezTo>
                    <a:pt x="9215" y="2507"/>
                    <a:pt x="9126" y="2570"/>
                    <a:pt x="9126" y="2632"/>
                  </a:cubicBezTo>
                  <a:cubicBezTo>
                    <a:pt x="9126" y="2695"/>
                    <a:pt x="9180" y="2766"/>
                    <a:pt x="9233" y="2775"/>
                  </a:cubicBezTo>
                  <a:cubicBezTo>
                    <a:pt x="9237" y="2775"/>
                    <a:pt x="9241" y="2776"/>
                    <a:pt x="9244" y="2776"/>
                  </a:cubicBezTo>
                  <a:cubicBezTo>
                    <a:pt x="9306" y="2776"/>
                    <a:pt x="9385" y="2709"/>
                    <a:pt x="9385" y="2659"/>
                  </a:cubicBezTo>
                  <a:cubicBezTo>
                    <a:pt x="9394" y="2605"/>
                    <a:pt x="9331" y="2516"/>
                    <a:pt x="9269" y="2507"/>
                  </a:cubicBezTo>
                  <a:close/>
                  <a:moveTo>
                    <a:pt x="4238" y="2630"/>
                  </a:moveTo>
                  <a:cubicBezTo>
                    <a:pt x="4197" y="2630"/>
                    <a:pt x="4183" y="2652"/>
                    <a:pt x="4175" y="2712"/>
                  </a:cubicBezTo>
                  <a:cubicBezTo>
                    <a:pt x="4166" y="2766"/>
                    <a:pt x="4193" y="2793"/>
                    <a:pt x="4246" y="2793"/>
                  </a:cubicBezTo>
                  <a:cubicBezTo>
                    <a:pt x="4256" y="2794"/>
                    <a:pt x="4265" y="2795"/>
                    <a:pt x="4273" y="2795"/>
                  </a:cubicBezTo>
                  <a:cubicBezTo>
                    <a:pt x="4317" y="2795"/>
                    <a:pt x="4337" y="2774"/>
                    <a:pt x="4345" y="2721"/>
                  </a:cubicBezTo>
                  <a:cubicBezTo>
                    <a:pt x="4353" y="2659"/>
                    <a:pt x="4327" y="2641"/>
                    <a:pt x="4264" y="2632"/>
                  </a:cubicBezTo>
                  <a:cubicBezTo>
                    <a:pt x="4255" y="2631"/>
                    <a:pt x="4246" y="2630"/>
                    <a:pt x="4238" y="2630"/>
                  </a:cubicBezTo>
                  <a:close/>
                  <a:moveTo>
                    <a:pt x="9923" y="2533"/>
                  </a:moveTo>
                  <a:cubicBezTo>
                    <a:pt x="9858" y="2533"/>
                    <a:pt x="9804" y="2584"/>
                    <a:pt x="9795" y="2650"/>
                  </a:cubicBezTo>
                  <a:cubicBezTo>
                    <a:pt x="9786" y="2730"/>
                    <a:pt x="9831" y="2793"/>
                    <a:pt x="9911" y="2802"/>
                  </a:cubicBezTo>
                  <a:cubicBezTo>
                    <a:pt x="9918" y="2802"/>
                    <a:pt x="9925" y="2803"/>
                    <a:pt x="9931" y="2803"/>
                  </a:cubicBezTo>
                  <a:cubicBezTo>
                    <a:pt x="10000" y="2803"/>
                    <a:pt x="10046" y="2759"/>
                    <a:pt x="10054" y="2686"/>
                  </a:cubicBezTo>
                  <a:cubicBezTo>
                    <a:pt x="10063" y="2605"/>
                    <a:pt x="10018" y="2543"/>
                    <a:pt x="9938" y="2534"/>
                  </a:cubicBezTo>
                  <a:cubicBezTo>
                    <a:pt x="9933" y="2533"/>
                    <a:pt x="9928" y="2533"/>
                    <a:pt x="9923" y="2533"/>
                  </a:cubicBezTo>
                  <a:close/>
                  <a:moveTo>
                    <a:pt x="4926" y="2640"/>
                  </a:moveTo>
                  <a:cubicBezTo>
                    <a:pt x="4880" y="2640"/>
                    <a:pt x="4842" y="2673"/>
                    <a:pt x="4826" y="2721"/>
                  </a:cubicBezTo>
                  <a:cubicBezTo>
                    <a:pt x="4817" y="2784"/>
                    <a:pt x="4853" y="2828"/>
                    <a:pt x="4907" y="2837"/>
                  </a:cubicBezTo>
                  <a:cubicBezTo>
                    <a:pt x="4913" y="2838"/>
                    <a:pt x="4919" y="2839"/>
                    <a:pt x="4925" y="2839"/>
                  </a:cubicBezTo>
                  <a:cubicBezTo>
                    <a:pt x="4978" y="2839"/>
                    <a:pt x="5015" y="2805"/>
                    <a:pt x="5023" y="2757"/>
                  </a:cubicBezTo>
                  <a:cubicBezTo>
                    <a:pt x="5031" y="2703"/>
                    <a:pt x="4996" y="2650"/>
                    <a:pt x="4942" y="2641"/>
                  </a:cubicBezTo>
                  <a:cubicBezTo>
                    <a:pt x="4937" y="2640"/>
                    <a:pt x="4931" y="2640"/>
                    <a:pt x="4926" y="2640"/>
                  </a:cubicBezTo>
                  <a:close/>
                  <a:moveTo>
                    <a:pt x="10587" y="2577"/>
                  </a:moveTo>
                  <a:cubicBezTo>
                    <a:pt x="10518" y="2577"/>
                    <a:pt x="10472" y="2621"/>
                    <a:pt x="10455" y="2695"/>
                  </a:cubicBezTo>
                  <a:cubicBezTo>
                    <a:pt x="10447" y="2775"/>
                    <a:pt x="10491" y="2828"/>
                    <a:pt x="10571" y="2846"/>
                  </a:cubicBezTo>
                  <a:cubicBezTo>
                    <a:pt x="10578" y="2847"/>
                    <a:pt x="10585" y="2847"/>
                    <a:pt x="10591" y="2847"/>
                  </a:cubicBezTo>
                  <a:cubicBezTo>
                    <a:pt x="10662" y="2847"/>
                    <a:pt x="10715" y="2804"/>
                    <a:pt x="10723" y="2730"/>
                  </a:cubicBezTo>
                  <a:cubicBezTo>
                    <a:pt x="10732" y="2650"/>
                    <a:pt x="10687" y="2587"/>
                    <a:pt x="10607" y="2579"/>
                  </a:cubicBezTo>
                  <a:cubicBezTo>
                    <a:pt x="10600" y="2578"/>
                    <a:pt x="10594" y="2577"/>
                    <a:pt x="10587" y="2577"/>
                  </a:cubicBezTo>
                  <a:close/>
                  <a:moveTo>
                    <a:pt x="11251" y="2602"/>
                  </a:moveTo>
                  <a:cubicBezTo>
                    <a:pt x="11227" y="2602"/>
                    <a:pt x="11205" y="2612"/>
                    <a:pt x="11178" y="2632"/>
                  </a:cubicBezTo>
                  <a:cubicBezTo>
                    <a:pt x="11142" y="2650"/>
                    <a:pt x="11133" y="2686"/>
                    <a:pt x="11125" y="2721"/>
                  </a:cubicBezTo>
                  <a:cubicBezTo>
                    <a:pt x="11116" y="2766"/>
                    <a:pt x="11125" y="2793"/>
                    <a:pt x="11151" y="2819"/>
                  </a:cubicBezTo>
                  <a:cubicBezTo>
                    <a:pt x="11178" y="2855"/>
                    <a:pt x="11205" y="2864"/>
                    <a:pt x="11241" y="2873"/>
                  </a:cubicBezTo>
                  <a:cubicBezTo>
                    <a:pt x="11276" y="2873"/>
                    <a:pt x="11312" y="2873"/>
                    <a:pt x="11348" y="2846"/>
                  </a:cubicBezTo>
                  <a:cubicBezTo>
                    <a:pt x="11374" y="2819"/>
                    <a:pt x="11392" y="2793"/>
                    <a:pt x="11392" y="2757"/>
                  </a:cubicBezTo>
                  <a:cubicBezTo>
                    <a:pt x="11401" y="2721"/>
                    <a:pt x="11392" y="2686"/>
                    <a:pt x="11374" y="2659"/>
                  </a:cubicBezTo>
                  <a:cubicBezTo>
                    <a:pt x="11348" y="2623"/>
                    <a:pt x="11312" y="2614"/>
                    <a:pt x="11276" y="2605"/>
                  </a:cubicBezTo>
                  <a:cubicBezTo>
                    <a:pt x="11267" y="2603"/>
                    <a:pt x="11259" y="2602"/>
                    <a:pt x="11251" y="2602"/>
                  </a:cubicBezTo>
                  <a:close/>
                  <a:moveTo>
                    <a:pt x="5593" y="2684"/>
                  </a:moveTo>
                  <a:cubicBezTo>
                    <a:pt x="5540" y="2684"/>
                    <a:pt x="5503" y="2718"/>
                    <a:pt x="5495" y="2766"/>
                  </a:cubicBezTo>
                  <a:cubicBezTo>
                    <a:pt x="5486" y="2828"/>
                    <a:pt x="5513" y="2873"/>
                    <a:pt x="5576" y="2882"/>
                  </a:cubicBezTo>
                  <a:cubicBezTo>
                    <a:pt x="5582" y="2883"/>
                    <a:pt x="5588" y="2883"/>
                    <a:pt x="5594" y="2883"/>
                  </a:cubicBezTo>
                  <a:cubicBezTo>
                    <a:pt x="5647" y="2883"/>
                    <a:pt x="5684" y="2850"/>
                    <a:pt x="5692" y="2802"/>
                  </a:cubicBezTo>
                  <a:cubicBezTo>
                    <a:pt x="5701" y="2739"/>
                    <a:pt x="5665" y="2695"/>
                    <a:pt x="5611" y="2686"/>
                  </a:cubicBezTo>
                  <a:cubicBezTo>
                    <a:pt x="5605" y="2685"/>
                    <a:pt x="5599" y="2684"/>
                    <a:pt x="5593" y="2684"/>
                  </a:cubicBezTo>
                  <a:close/>
                  <a:moveTo>
                    <a:pt x="7467" y="2900"/>
                  </a:moveTo>
                  <a:cubicBezTo>
                    <a:pt x="7467" y="2900"/>
                    <a:pt x="7458" y="2909"/>
                    <a:pt x="7458" y="2909"/>
                  </a:cubicBezTo>
                  <a:lnTo>
                    <a:pt x="7476" y="2909"/>
                  </a:lnTo>
                  <a:lnTo>
                    <a:pt x="7467" y="2900"/>
                  </a:lnTo>
                  <a:close/>
                  <a:moveTo>
                    <a:pt x="6250" y="2710"/>
                  </a:moveTo>
                  <a:cubicBezTo>
                    <a:pt x="6199" y="2710"/>
                    <a:pt x="6172" y="2732"/>
                    <a:pt x="6164" y="2793"/>
                  </a:cubicBezTo>
                  <a:cubicBezTo>
                    <a:pt x="6147" y="2846"/>
                    <a:pt x="6182" y="2909"/>
                    <a:pt x="6245" y="2909"/>
                  </a:cubicBezTo>
                  <a:cubicBezTo>
                    <a:pt x="6254" y="2910"/>
                    <a:pt x="6262" y="2910"/>
                    <a:pt x="6270" y="2910"/>
                  </a:cubicBezTo>
                  <a:cubicBezTo>
                    <a:pt x="6325" y="2910"/>
                    <a:pt x="6353" y="2883"/>
                    <a:pt x="6361" y="2828"/>
                  </a:cubicBezTo>
                  <a:cubicBezTo>
                    <a:pt x="6379" y="2775"/>
                    <a:pt x="6343" y="2712"/>
                    <a:pt x="6280" y="2712"/>
                  </a:cubicBezTo>
                  <a:cubicBezTo>
                    <a:pt x="6269" y="2711"/>
                    <a:pt x="6259" y="2710"/>
                    <a:pt x="6250" y="2710"/>
                  </a:cubicBezTo>
                  <a:close/>
                  <a:moveTo>
                    <a:pt x="11942" y="2631"/>
                  </a:moveTo>
                  <a:cubicBezTo>
                    <a:pt x="11879" y="2631"/>
                    <a:pt x="11792" y="2690"/>
                    <a:pt x="11776" y="2757"/>
                  </a:cubicBezTo>
                  <a:cubicBezTo>
                    <a:pt x="11767" y="2819"/>
                    <a:pt x="11838" y="2918"/>
                    <a:pt x="11901" y="2926"/>
                  </a:cubicBezTo>
                  <a:cubicBezTo>
                    <a:pt x="11907" y="2928"/>
                    <a:pt x="11914" y="2929"/>
                    <a:pt x="11922" y="2929"/>
                  </a:cubicBezTo>
                  <a:cubicBezTo>
                    <a:pt x="11983" y="2929"/>
                    <a:pt x="12062" y="2865"/>
                    <a:pt x="12070" y="2802"/>
                  </a:cubicBezTo>
                  <a:cubicBezTo>
                    <a:pt x="12079" y="2739"/>
                    <a:pt x="12017" y="2650"/>
                    <a:pt x="11954" y="2632"/>
                  </a:cubicBezTo>
                  <a:cubicBezTo>
                    <a:pt x="11950" y="2632"/>
                    <a:pt x="11946" y="2631"/>
                    <a:pt x="11942" y="2631"/>
                  </a:cubicBezTo>
                  <a:close/>
                  <a:moveTo>
                    <a:pt x="1262" y="2818"/>
                  </a:moveTo>
                  <a:cubicBezTo>
                    <a:pt x="1231" y="2818"/>
                    <a:pt x="1203" y="2842"/>
                    <a:pt x="1195" y="2873"/>
                  </a:cubicBezTo>
                  <a:cubicBezTo>
                    <a:pt x="1187" y="2900"/>
                    <a:pt x="1213" y="2944"/>
                    <a:pt x="1249" y="2944"/>
                  </a:cubicBezTo>
                  <a:cubicBezTo>
                    <a:pt x="1254" y="2946"/>
                    <a:pt x="1258" y="2946"/>
                    <a:pt x="1263" y="2946"/>
                  </a:cubicBezTo>
                  <a:cubicBezTo>
                    <a:pt x="1294" y="2946"/>
                    <a:pt x="1321" y="2922"/>
                    <a:pt x="1329" y="2891"/>
                  </a:cubicBezTo>
                  <a:cubicBezTo>
                    <a:pt x="1329" y="2855"/>
                    <a:pt x="1302" y="2819"/>
                    <a:pt x="1276" y="2819"/>
                  </a:cubicBezTo>
                  <a:cubicBezTo>
                    <a:pt x="1271" y="2818"/>
                    <a:pt x="1266" y="2818"/>
                    <a:pt x="1262" y="2818"/>
                  </a:cubicBezTo>
                  <a:close/>
                  <a:moveTo>
                    <a:pt x="6933" y="2738"/>
                  </a:moveTo>
                  <a:cubicBezTo>
                    <a:pt x="6877" y="2738"/>
                    <a:pt x="6824" y="2780"/>
                    <a:pt x="6816" y="2837"/>
                  </a:cubicBezTo>
                  <a:cubicBezTo>
                    <a:pt x="6798" y="2900"/>
                    <a:pt x="6869" y="2962"/>
                    <a:pt x="6914" y="2971"/>
                  </a:cubicBezTo>
                  <a:cubicBezTo>
                    <a:pt x="6976" y="2971"/>
                    <a:pt x="7021" y="2935"/>
                    <a:pt x="7039" y="2873"/>
                  </a:cubicBezTo>
                  <a:cubicBezTo>
                    <a:pt x="7057" y="2819"/>
                    <a:pt x="7003" y="2748"/>
                    <a:pt x="6949" y="2739"/>
                  </a:cubicBezTo>
                  <a:cubicBezTo>
                    <a:pt x="6944" y="2738"/>
                    <a:pt x="6939" y="2738"/>
                    <a:pt x="6933" y="2738"/>
                  </a:cubicBezTo>
                  <a:close/>
                  <a:moveTo>
                    <a:pt x="1910" y="2853"/>
                  </a:moveTo>
                  <a:cubicBezTo>
                    <a:pt x="1874" y="2853"/>
                    <a:pt x="1847" y="2879"/>
                    <a:pt x="1847" y="2918"/>
                  </a:cubicBezTo>
                  <a:cubicBezTo>
                    <a:pt x="1838" y="2953"/>
                    <a:pt x="1865" y="2980"/>
                    <a:pt x="1900" y="2989"/>
                  </a:cubicBezTo>
                  <a:cubicBezTo>
                    <a:pt x="1905" y="2990"/>
                    <a:pt x="1910" y="2991"/>
                    <a:pt x="1914" y="2991"/>
                  </a:cubicBezTo>
                  <a:cubicBezTo>
                    <a:pt x="1945" y="2991"/>
                    <a:pt x="1973" y="2966"/>
                    <a:pt x="1980" y="2935"/>
                  </a:cubicBezTo>
                  <a:cubicBezTo>
                    <a:pt x="1980" y="2900"/>
                    <a:pt x="1963" y="2864"/>
                    <a:pt x="1927" y="2855"/>
                  </a:cubicBezTo>
                  <a:cubicBezTo>
                    <a:pt x="1921" y="2854"/>
                    <a:pt x="1916" y="2853"/>
                    <a:pt x="1910" y="2853"/>
                  </a:cubicBezTo>
                  <a:close/>
                  <a:moveTo>
                    <a:pt x="7476" y="2909"/>
                  </a:moveTo>
                  <a:cubicBezTo>
                    <a:pt x="7476" y="2918"/>
                    <a:pt x="7476" y="2926"/>
                    <a:pt x="7476" y="2926"/>
                  </a:cubicBezTo>
                  <a:cubicBezTo>
                    <a:pt x="7503" y="2962"/>
                    <a:pt x="7520" y="2998"/>
                    <a:pt x="7565" y="2998"/>
                  </a:cubicBezTo>
                  <a:cubicBezTo>
                    <a:pt x="7601" y="2998"/>
                    <a:pt x="7619" y="2989"/>
                    <a:pt x="7636" y="2971"/>
                  </a:cubicBezTo>
                  <a:cubicBezTo>
                    <a:pt x="7645" y="2971"/>
                    <a:pt x="7645" y="2953"/>
                    <a:pt x="7645" y="2953"/>
                  </a:cubicBezTo>
                  <a:cubicBezTo>
                    <a:pt x="7601" y="2944"/>
                    <a:pt x="7556" y="2926"/>
                    <a:pt x="7520" y="2918"/>
                  </a:cubicBezTo>
                  <a:lnTo>
                    <a:pt x="7485" y="2918"/>
                  </a:lnTo>
                  <a:cubicBezTo>
                    <a:pt x="7485" y="2918"/>
                    <a:pt x="7476" y="2918"/>
                    <a:pt x="7476" y="2909"/>
                  </a:cubicBezTo>
                  <a:close/>
                  <a:moveTo>
                    <a:pt x="2556" y="2879"/>
                  </a:moveTo>
                  <a:cubicBezTo>
                    <a:pt x="2524" y="2879"/>
                    <a:pt x="2523" y="2895"/>
                    <a:pt x="2516" y="2944"/>
                  </a:cubicBezTo>
                  <a:cubicBezTo>
                    <a:pt x="2507" y="2998"/>
                    <a:pt x="2507" y="3007"/>
                    <a:pt x="2569" y="3016"/>
                  </a:cubicBezTo>
                  <a:cubicBezTo>
                    <a:pt x="2586" y="3018"/>
                    <a:pt x="2599" y="3020"/>
                    <a:pt x="2608" y="3020"/>
                  </a:cubicBezTo>
                  <a:cubicBezTo>
                    <a:pt x="2633" y="3020"/>
                    <a:pt x="2637" y="3007"/>
                    <a:pt x="2650" y="2962"/>
                  </a:cubicBezTo>
                  <a:cubicBezTo>
                    <a:pt x="2658" y="2891"/>
                    <a:pt x="2658" y="2891"/>
                    <a:pt x="2587" y="2882"/>
                  </a:cubicBezTo>
                  <a:cubicBezTo>
                    <a:pt x="2574" y="2880"/>
                    <a:pt x="2564" y="2879"/>
                    <a:pt x="2556" y="2879"/>
                  </a:cubicBezTo>
                  <a:close/>
                  <a:moveTo>
                    <a:pt x="3256" y="2909"/>
                  </a:moveTo>
                  <a:cubicBezTo>
                    <a:pt x="3221" y="2909"/>
                    <a:pt x="3167" y="2944"/>
                    <a:pt x="3167" y="2980"/>
                  </a:cubicBezTo>
                  <a:cubicBezTo>
                    <a:pt x="3158" y="3016"/>
                    <a:pt x="3194" y="3069"/>
                    <a:pt x="3229" y="3078"/>
                  </a:cubicBezTo>
                  <a:cubicBezTo>
                    <a:pt x="3265" y="3078"/>
                    <a:pt x="3319" y="3042"/>
                    <a:pt x="3328" y="3007"/>
                  </a:cubicBezTo>
                  <a:cubicBezTo>
                    <a:pt x="3336" y="2971"/>
                    <a:pt x="3292" y="2918"/>
                    <a:pt x="3256" y="2909"/>
                  </a:cubicBezTo>
                  <a:close/>
                  <a:moveTo>
                    <a:pt x="8918" y="2817"/>
                  </a:moveTo>
                  <a:cubicBezTo>
                    <a:pt x="8899" y="2817"/>
                    <a:pt x="8871" y="2830"/>
                    <a:pt x="8850" y="2837"/>
                  </a:cubicBezTo>
                  <a:cubicBezTo>
                    <a:pt x="8814" y="2855"/>
                    <a:pt x="8805" y="2900"/>
                    <a:pt x="8778" y="2926"/>
                  </a:cubicBezTo>
                  <a:cubicBezTo>
                    <a:pt x="8805" y="2953"/>
                    <a:pt x="8787" y="2989"/>
                    <a:pt x="8805" y="3016"/>
                  </a:cubicBezTo>
                  <a:cubicBezTo>
                    <a:pt x="8832" y="3051"/>
                    <a:pt x="8868" y="3060"/>
                    <a:pt x="8894" y="3078"/>
                  </a:cubicBezTo>
                  <a:cubicBezTo>
                    <a:pt x="8921" y="3060"/>
                    <a:pt x="8948" y="3069"/>
                    <a:pt x="8975" y="3060"/>
                  </a:cubicBezTo>
                  <a:cubicBezTo>
                    <a:pt x="9010" y="3034"/>
                    <a:pt x="9028" y="2998"/>
                    <a:pt x="9037" y="2971"/>
                  </a:cubicBezTo>
                  <a:cubicBezTo>
                    <a:pt x="9046" y="2953"/>
                    <a:pt x="9028" y="2918"/>
                    <a:pt x="9019" y="2891"/>
                  </a:cubicBezTo>
                  <a:cubicBezTo>
                    <a:pt x="9010" y="2846"/>
                    <a:pt x="8966" y="2828"/>
                    <a:pt x="8930" y="2819"/>
                  </a:cubicBezTo>
                  <a:cubicBezTo>
                    <a:pt x="8927" y="2818"/>
                    <a:pt x="8923" y="2817"/>
                    <a:pt x="8918" y="2817"/>
                  </a:cubicBezTo>
                  <a:close/>
                  <a:moveTo>
                    <a:pt x="3904" y="2933"/>
                  </a:moveTo>
                  <a:cubicBezTo>
                    <a:pt x="3855" y="2933"/>
                    <a:pt x="3835" y="2954"/>
                    <a:pt x="3827" y="3007"/>
                  </a:cubicBezTo>
                  <a:cubicBezTo>
                    <a:pt x="3818" y="3069"/>
                    <a:pt x="3845" y="3096"/>
                    <a:pt x="3899" y="3096"/>
                  </a:cubicBezTo>
                  <a:cubicBezTo>
                    <a:pt x="3912" y="3100"/>
                    <a:pt x="3923" y="3101"/>
                    <a:pt x="3933" y="3101"/>
                  </a:cubicBezTo>
                  <a:cubicBezTo>
                    <a:pt x="3971" y="3101"/>
                    <a:pt x="3990" y="3076"/>
                    <a:pt x="3997" y="3034"/>
                  </a:cubicBezTo>
                  <a:cubicBezTo>
                    <a:pt x="4006" y="2971"/>
                    <a:pt x="3988" y="2944"/>
                    <a:pt x="3934" y="2935"/>
                  </a:cubicBezTo>
                  <a:cubicBezTo>
                    <a:pt x="3923" y="2934"/>
                    <a:pt x="3913" y="2933"/>
                    <a:pt x="3904" y="2933"/>
                  </a:cubicBezTo>
                  <a:close/>
                  <a:moveTo>
                    <a:pt x="9573" y="2858"/>
                  </a:moveTo>
                  <a:cubicBezTo>
                    <a:pt x="9547" y="2858"/>
                    <a:pt x="9521" y="2875"/>
                    <a:pt x="9501" y="2882"/>
                  </a:cubicBezTo>
                  <a:cubicBezTo>
                    <a:pt x="9474" y="2900"/>
                    <a:pt x="9456" y="2935"/>
                    <a:pt x="9447" y="2971"/>
                  </a:cubicBezTo>
                  <a:cubicBezTo>
                    <a:pt x="9438" y="3007"/>
                    <a:pt x="9456" y="3042"/>
                    <a:pt x="9474" y="3069"/>
                  </a:cubicBezTo>
                  <a:cubicBezTo>
                    <a:pt x="9492" y="3096"/>
                    <a:pt x="9528" y="3105"/>
                    <a:pt x="9554" y="3123"/>
                  </a:cubicBezTo>
                  <a:cubicBezTo>
                    <a:pt x="9590" y="3114"/>
                    <a:pt x="9635" y="3123"/>
                    <a:pt x="9653" y="3096"/>
                  </a:cubicBezTo>
                  <a:cubicBezTo>
                    <a:pt x="9679" y="3078"/>
                    <a:pt x="9706" y="3051"/>
                    <a:pt x="9706" y="3007"/>
                  </a:cubicBezTo>
                  <a:cubicBezTo>
                    <a:pt x="9715" y="2971"/>
                    <a:pt x="9697" y="2935"/>
                    <a:pt x="9688" y="2909"/>
                  </a:cubicBezTo>
                  <a:cubicBezTo>
                    <a:pt x="9670" y="2891"/>
                    <a:pt x="9635" y="2873"/>
                    <a:pt x="9599" y="2864"/>
                  </a:cubicBezTo>
                  <a:cubicBezTo>
                    <a:pt x="9590" y="2860"/>
                    <a:pt x="9582" y="2858"/>
                    <a:pt x="9573" y="2858"/>
                  </a:cubicBezTo>
                  <a:close/>
                  <a:moveTo>
                    <a:pt x="10244" y="2881"/>
                  </a:moveTo>
                  <a:cubicBezTo>
                    <a:pt x="10179" y="2881"/>
                    <a:pt x="10125" y="2932"/>
                    <a:pt x="10116" y="2998"/>
                  </a:cubicBezTo>
                  <a:cubicBezTo>
                    <a:pt x="10108" y="3078"/>
                    <a:pt x="10152" y="3141"/>
                    <a:pt x="10232" y="3150"/>
                  </a:cubicBezTo>
                  <a:cubicBezTo>
                    <a:pt x="10239" y="3150"/>
                    <a:pt x="10246" y="3151"/>
                    <a:pt x="10252" y="3151"/>
                  </a:cubicBezTo>
                  <a:cubicBezTo>
                    <a:pt x="10321" y="3151"/>
                    <a:pt x="10367" y="3107"/>
                    <a:pt x="10375" y="3034"/>
                  </a:cubicBezTo>
                  <a:cubicBezTo>
                    <a:pt x="10384" y="2953"/>
                    <a:pt x="10339" y="2891"/>
                    <a:pt x="10259" y="2882"/>
                  </a:cubicBezTo>
                  <a:cubicBezTo>
                    <a:pt x="10254" y="2881"/>
                    <a:pt x="10249" y="2881"/>
                    <a:pt x="10244" y="2881"/>
                  </a:cubicBezTo>
                  <a:close/>
                  <a:moveTo>
                    <a:pt x="4580" y="2970"/>
                  </a:moveTo>
                  <a:cubicBezTo>
                    <a:pt x="4559" y="2970"/>
                    <a:pt x="4536" y="2979"/>
                    <a:pt x="4514" y="2998"/>
                  </a:cubicBezTo>
                  <a:cubicBezTo>
                    <a:pt x="4478" y="3034"/>
                    <a:pt x="4469" y="3069"/>
                    <a:pt x="4505" y="3105"/>
                  </a:cubicBezTo>
                  <a:cubicBezTo>
                    <a:pt x="4523" y="3132"/>
                    <a:pt x="4541" y="3141"/>
                    <a:pt x="4559" y="3158"/>
                  </a:cubicBezTo>
                  <a:cubicBezTo>
                    <a:pt x="4603" y="3158"/>
                    <a:pt x="4675" y="3114"/>
                    <a:pt x="4675" y="3078"/>
                  </a:cubicBezTo>
                  <a:cubicBezTo>
                    <a:pt x="4675" y="3060"/>
                    <a:pt x="4666" y="3042"/>
                    <a:pt x="4657" y="3025"/>
                  </a:cubicBezTo>
                  <a:cubicBezTo>
                    <a:pt x="4636" y="2988"/>
                    <a:pt x="4609" y="2970"/>
                    <a:pt x="4580" y="2970"/>
                  </a:cubicBezTo>
                  <a:close/>
                  <a:moveTo>
                    <a:pt x="5250" y="2988"/>
                  </a:moveTo>
                  <a:cubicBezTo>
                    <a:pt x="5201" y="2988"/>
                    <a:pt x="5156" y="3029"/>
                    <a:pt x="5147" y="3078"/>
                  </a:cubicBezTo>
                  <a:cubicBezTo>
                    <a:pt x="5139" y="3132"/>
                    <a:pt x="5183" y="3176"/>
                    <a:pt x="5237" y="3185"/>
                  </a:cubicBezTo>
                  <a:cubicBezTo>
                    <a:pt x="5241" y="3186"/>
                    <a:pt x="5246" y="3186"/>
                    <a:pt x="5250" y="3186"/>
                  </a:cubicBezTo>
                  <a:cubicBezTo>
                    <a:pt x="5298" y="3186"/>
                    <a:pt x="5336" y="3146"/>
                    <a:pt x="5344" y="3105"/>
                  </a:cubicBezTo>
                  <a:cubicBezTo>
                    <a:pt x="5353" y="3051"/>
                    <a:pt x="5308" y="2998"/>
                    <a:pt x="5263" y="2989"/>
                  </a:cubicBezTo>
                  <a:cubicBezTo>
                    <a:pt x="5259" y="2988"/>
                    <a:pt x="5254" y="2988"/>
                    <a:pt x="5250" y="2988"/>
                  </a:cubicBezTo>
                  <a:close/>
                  <a:moveTo>
                    <a:pt x="10903" y="2923"/>
                  </a:moveTo>
                  <a:cubicBezTo>
                    <a:pt x="10879" y="2923"/>
                    <a:pt x="10857" y="2933"/>
                    <a:pt x="10830" y="2953"/>
                  </a:cubicBezTo>
                  <a:cubicBezTo>
                    <a:pt x="10794" y="2971"/>
                    <a:pt x="10768" y="2998"/>
                    <a:pt x="10786" y="3042"/>
                  </a:cubicBezTo>
                  <a:cubicBezTo>
                    <a:pt x="10759" y="3087"/>
                    <a:pt x="10786" y="3114"/>
                    <a:pt x="10803" y="3141"/>
                  </a:cubicBezTo>
                  <a:cubicBezTo>
                    <a:pt x="10830" y="3185"/>
                    <a:pt x="10866" y="3185"/>
                    <a:pt x="10902" y="3194"/>
                  </a:cubicBezTo>
                  <a:cubicBezTo>
                    <a:pt x="10908" y="3196"/>
                    <a:pt x="10914" y="3196"/>
                    <a:pt x="10920" y="3196"/>
                  </a:cubicBezTo>
                  <a:cubicBezTo>
                    <a:pt x="10947" y="3196"/>
                    <a:pt x="10971" y="3182"/>
                    <a:pt x="11000" y="3167"/>
                  </a:cubicBezTo>
                  <a:cubicBezTo>
                    <a:pt x="11035" y="3141"/>
                    <a:pt x="11035" y="3105"/>
                    <a:pt x="11044" y="3069"/>
                  </a:cubicBezTo>
                  <a:cubicBezTo>
                    <a:pt x="11053" y="3034"/>
                    <a:pt x="11035" y="3007"/>
                    <a:pt x="11017" y="2971"/>
                  </a:cubicBezTo>
                  <a:cubicBezTo>
                    <a:pt x="10991" y="2935"/>
                    <a:pt x="10964" y="2935"/>
                    <a:pt x="10928" y="2926"/>
                  </a:cubicBezTo>
                  <a:cubicBezTo>
                    <a:pt x="10919" y="2924"/>
                    <a:pt x="10911" y="2923"/>
                    <a:pt x="10903" y="2923"/>
                  </a:cubicBezTo>
                  <a:close/>
                  <a:moveTo>
                    <a:pt x="5907" y="3032"/>
                  </a:moveTo>
                  <a:cubicBezTo>
                    <a:pt x="5861" y="3032"/>
                    <a:pt x="5825" y="3067"/>
                    <a:pt x="5817" y="3123"/>
                  </a:cubicBezTo>
                  <a:cubicBezTo>
                    <a:pt x="5808" y="3176"/>
                    <a:pt x="5843" y="3221"/>
                    <a:pt x="5906" y="3230"/>
                  </a:cubicBezTo>
                  <a:cubicBezTo>
                    <a:pt x="5911" y="3231"/>
                    <a:pt x="5917" y="3231"/>
                    <a:pt x="5922" y="3231"/>
                  </a:cubicBezTo>
                  <a:cubicBezTo>
                    <a:pt x="5968" y="3231"/>
                    <a:pt x="6005" y="3197"/>
                    <a:pt x="6013" y="3141"/>
                  </a:cubicBezTo>
                  <a:cubicBezTo>
                    <a:pt x="6022" y="3087"/>
                    <a:pt x="5986" y="3042"/>
                    <a:pt x="5924" y="3034"/>
                  </a:cubicBezTo>
                  <a:cubicBezTo>
                    <a:pt x="5918" y="3033"/>
                    <a:pt x="5913" y="3032"/>
                    <a:pt x="5907" y="3032"/>
                  </a:cubicBezTo>
                  <a:close/>
                  <a:moveTo>
                    <a:pt x="11597" y="2935"/>
                  </a:moveTo>
                  <a:cubicBezTo>
                    <a:pt x="11562" y="2935"/>
                    <a:pt x="11517" y="2944"/>
                    <a:pt x="11499" y="2971"/>
                  </a:cubicBezTo>
                  <a:cubicBezTo>
                    <a:pt x="11464" y="2989"/>
                    <a:pt x="11437" y="3034"/>
                    <a:pt x="11437" y="3060"/>
                  </a:cubicBezTo>
                  <a:cubicBezTo>
                    <a:pt x="11437" y="3096"/>
                    <a:pt x="11437" y="3141"/>
                    <a:pt x="11464" y="3176"/>
                  </a:cubicBezTo>
                  <a:cubicBezTo>
                    <a:pt x="11490" y="3203"/>
                    <a:pt x="11526" y="3212"/>
                    <a:pt x="11562" y="3239"/>
                  </a:cubicBezTo>
                  <a:cubicBezTo>
                    <a:pt x="11597" y="3221"/>
                    <a:pt x="11642" y="3221"/>
                    <a:pt x="11669" y="3203"/>
                  </a:cubicBezTo>
                  <a:cubicBezTo>
                    <a:pt x="11695" y="3176"/>
                    <a:pt x="11722" y="3141"/>
                    <a:pt x="11722" y="3105"/>
                  </a:cubicBezTo>
                  <a:cubicBezTo>
                    <a:pt x="11731" y="3069"/>
                    <a:pt x="11713" y="3025"/>
                    <a:pt x="11695" y="2998"/>
                  </a:cubicBezTo>
                  <a:cubicBezTo>
                    <a:pt x="11669" y="2971"/>
                    <a:pt x="11633" y="2944"/>
                    <a:pt x="11597" y="2935"/>
                  </a:cubicBezTo>
                  <a:close/>
                  <a:moveTo>
                    <a:pt x="901" y="3132"/>
                  </a:moveTo>
                  <a:cubicBezTo>
                    <a:pt x="874" y="3132"/>
                    <a:pt x="839" y="3158"/>
                    <a:pt x="830" y="3194"/>
                  </a:cubicBezTo>
                  <a:cubicBezTo>
                    <a:pt x="830" y="3230"/>
                    <a:pt x="856" y="3265"/>
                    <a:pt x="883" y="3265"/>
                  </a:cubicBezTo>
                  <a:cubicBezTo>
                    <a:pt x="888" y="3267"/>
                    <a:pt x="893" y="3267"/>
                    <a:pt x="897" y="3267"/>
                  </a:cubicBezTo>
                  <a:cubicBezTo>
                    <a:pt x="928" y="3267"/>
                    <a:pt x="956" y="3243"/>
                    <a:pt x="963" y="3212"/>
                  </a:cubicBezTo>
                  <a:cubicBezTo>
                    <a:pt x="972" y="3176"/>
                    <a:pt x="946" y="3141"/>
                    <a:pt x="901" y="3132"/>
                  </a:cubicBezTo>
                  <a:close/>
                  <a:moveTo>
                    <a:pt x="6575" y="3042"/>
                  </a:moveTo>
                  <a:cubicBezTo>
                    <a:pt x="6566" y="3048"/>
                    <a:pt x="6555" y="3049"/>
                    <a:pt x="6544" y="3049"/>
                  </a:cubicBezTo>
                  <a:cubicBezTo>
                    <a:pt x="6538" y="3049"/>
                    <a:pt x="6532" y="3049"/>
                    <a:pt x="6527" y="3049"/>
                  </a:cubicBezTo>
                  <a:cubicBezTo>
                    <a:pt x="6510" y="3049"/>
                    <a:pt x="6495" y="3051"/>
                    <a:pt x="6486" y="3069"/>
                  </a:cubicBezTo>
                  <a:cubicBezTo>
                    <a:pt x="6477" y="3096"/>
                    <a:pt x="6450" y="3123"/>
                    <a:pt x="6450" y="3141"/>
                  </a:cubicBezTo>
                  <a:cubicBezTo>
                    <a:pt x="6459" y="3167"/>
                    <a:pt x="6450" y="3203"/>
                    <a:pt x="6477" y="3230"/>
                  </a:cubicBezTo>
                  <a:cubicBezTo>
                    <a:pt x="6503" y="3239"/>
                    <a:pt x="6530" y="3257"/>
                    <a:pt x="6548" y="3274"/>
                  </a:cubicBezTo>
                  <a:cubicBezTo>
                    <a:pt x="6575" y="3248"/>
                    <a:pt x="6619" y="3265"/>
                    <a:pt x="6637" y="3239"/>
                  </a:cubicBezTo>
                  <a:cubicBezTo>
                    <a:pt x="6655" y="3212"/>
                    <a:pt x="6682" y="3185"/>
                    <a:pt x="6673" y="3167"/>
                  </a:cubicBezTo>
                  <a:cubicBezTo>
                    <a:pt x="6673" y="3141"/>
                    <a:pt x="6682" y="3096"/>
                    <a:pt x="6646" y="3078"/>
                  </a:cubicBezTo>
                  <a:cubicBezTo>
                    <a:pt x="6628" y="3069"/>
                    <a:pt x="6602" y="3051"/>
                    <a:pt x="6575" y="3042"/>
                  </a:cubicBezTo>
                  <a:close/>
                  <a:moveTo>
                    <a:pt x="12249" y="2971"/>
                  </a:moveTo>
                  <a:cubicBezTo>
                    <a:pt x="12213" y="2980"/>
                    <a:pt x="12177" y="2980"/>
                    <a:pt x="12142" y="3007"/>
                  </a:cubicBezTo>
                  <a:cubicBezTo>
                    <a:pt x="12106" y="3034"/>
                    <a:pt x="12088" y="3069"/>
                    <a:pt x="12079" y="3105"/>
                  </a:cubicBezTo>
                  <a:cubicBezTo>
                    <a:pt x="12070" y="3176"/>
                    <a:pt x="12124" y="3257"/>
                    <a:pt x="12204" y="3274"/>
                  </a:cubicBezTo>
                  <a:cubicBezTo>
                    <a:pt x="12212" y="3276"/>
                    <a:pt x="12221" y="3277"/>
                    <a:pt x="12229" y="3277"/>
                  </a:cubicBezTo>
                  <a:cubicBezTo>
                    <a:pt x="12295" y="3277"/>
                    <a:pt x="12366" y="3220"/>
                    <a:pt x="12373" y="3150"/>
                  </a:cubicBezTo>
                  <a:cubicBezTo>
                    <a:pt x="12382" y="3114"/>
                    <a:pt x="12373" y="3078"/>
                    <a:pt x="12356" y="3042"/>
                  </a:cubicBezTo>
                  <a:cubicBezTo>
                    <a:pt x="12329" y="3007"/>
                    <a:pt x="12284" y="2998"/>
                    <a:pt x="12249" y="2971"/>
                  </a:cubicBezTo>
                  <a:close/>
                  <a:moveTo>
                    <a:pt x="1579" y="3158"/>
                  </a:moveTo>
                  <a:cubicBezTo>
                    <a:pt x="1543" y="3158"/>
                    <a:pt x="1508" y="3176"/>
                    <a:pt x="1499" y="3221"/>
                  </a:cubicBezTo>
                  <a:cubicBezTo>
                    <a:pt x="1499" y="3257"/>
                    <a:pt x="1526" y="3292"/>
                    <a:pt x="1552" y="3292"/>
                  </a:cubicBezTo>
                  <a:cubicBezTo>
                    <a:pt x="1557" y="3293"/>
                    <a:pt x="1562" y="3294"/>
                    <a:pt x="1566" y="3294"/>
                  </a:cubicBezTo>
                  <a:cubicBezTo>
                    <a:pt x="1597" y="3294"/>
                    <a:pt x="1625" y="3270"/>
                    <a:pt x="1633" y="3239"/>
                  </a:cubicBezTo>
                  <a:cubicBezTo>
                    <a:pt x="1641" y="3203"/>
                    <a:pt x="1615" y="3167"/>
                    <a:pt x="1579" y="3158"/>
                  </a:cubicBezTo>
                  <a:close/>
                  <a:moveTo>
                    <a:pt x="7231" y="3084"/>
                  </a:moveTo>
                  <a:cubicBezTo>
                    <a:pt x="7181" y="3084"/>
                    <a:pt x="7127" y="3130"/>
                    <a:pt x="7119" y="3176"/>
                  </a:cubicBezTo>
                  <a:cubicBezTo>
                    <a:pt x="7101" y="3230"/>
                    <a:pt x="7155" y="3301"/>
                    <a:pt x="7208" y="3310"/>
                  </a:cubicBezTo>
                  <a:cubicBezTo>
                    <a:pt x="7213" y="3311"/>
                    <a:pt x="7218" y="3311"/>
                    <a:pt x="7222" y="3311"/>
                  </a:cubicBezTo>
                  <a:cubicBezTo>
                    <a:pt x="7274" y="3311"/>
                    <a:pt x="7334" y="3269"/>
                    <a:pt x="7342" y="3212"/>
                  </a:cubicBezTo>
                  <a:cubicBezTo>
                    <a:pt x="7351" y="3167"/>
                    <a:pt x="7306" y="3096"/>
                    <a:pt x="7253" y="3087"/>
                  </a:cubicBezTo>
                  <a:cubicBezTo>
                    <a:pt x="7246" y="3085"/>
                    <a:pt x="7238" y="3084"/>
                    <a:pt x="7231" y="3084"/>
                  </a:cubicBezTo>
                  <a:close/>
                  <a:moveTo>
                    <a:pt x="2208" y="3200"/>
                  </a:moveTo>
                  <a:cubicBezTo>
                    <a:pt x="2176" y="3200"/>
                    <a:pt x="2175" y="3216"/>
                    <a:pt x="2168" y="3265"/>
                  </a:cubicBezTo>
                  <a:cubicBezTo>
                    <a:pt x="2159" y="3319"/>
                    <a:pt x="2159" y="3328"/>
                    <a:pt x="2230" y="3337"/>
                  </a:cubicBezTo>
                  <a:cubicBezTo>
                    <a:pt x="2241" y="3339"/>
                    <a:pt x="2251" y="3340"/>
                    <a:pt x="2258" y="3340"/>
                  </a:cubicBezTo>
                  <a:cubicBezTo>
                    <a:pt x="2287" y="3340"/>
                    <a:pt x="2295" y="3324"/>
                    <a:pt x="2302" y="3274"/>
                  </a:cubicBezTo>
                  <a:cubicBezTo>
                    <a:pt x="2302" y="3221"/>
                    <a:pt x="2302" y="3212"/>
                    <a:pt x="2239" y="3203"/>
                  </a:cubicBezTo>
                  <a:cubicBezTo>
                    <a:pt x="2226" y="3201"/>
                    <a:pt x="2216" y="3200"/>
                    <a:pt x="2208" y="3200"/>
                  </a:cubicBezTo>
                  <a:close/>
                  <a:moveTo>
                    <a:pt x="7892" y="3104"/>
                  </a:moveTo>
                  <a:cubicBezTo>
                    <a:pt x="7833" y="3104"/>
                    <a:pt x="7795" y="3140"/>
                    <a:pt x="7779" y="3212"/>
                  </a:cubicBezTo>
                  <a:cubicBezTo>
                    <a:pt x="7770" y="3283"/>
                    <a:pt x="7806" y="3328"/>
                    <a:pt x="7886" y="3337"/>
                  </a:cubicBezTo>
                  <a:cubicBezTo>
                    <a:pt x="7898" y="3340"/>
                    <a:pt x="7910" y="3341"/>
                    <a:pt x="7920" y="3341"/>
                  </a:cubicBezTo>
                  <a:cubicBezTo>
                    <a:pt x="7972" y="3341"/>
                    <a:pt x="8004" y="3305"/>
                    <a:pt x="8011" y="3239"/>
                  </a:cubicBezTo>
                  <a:cubicBezTo>
                    <a:pt x="8029" y="3167"/>
                    <a:pt x="7993" y="3123"/>
                    <a:pt x="7913" y="3105"/>
                  </a:cubicBezTo>
                  <a:cubicBezTo>
                    <a:pt x="7906" y="3104"/>
                    <a:pt x="7899" y="3104"/>
                    <a:pt x="7892" y="3104"/>
                  </a:cubicBezTo>
                  <a:close/>
                  <a:moveTo>
                    <a:pt x="8484" y="3239"/>
                  </a:moveTo>
                  <a:cubicBezTo>
                    <a:pt x="8475" y="3239"/>
                    <a:pt x="8448" y="3239"/>
                    <a:pt x="8448" y="3248"/>
                  </a:cubicBezTo>
                  <a:cubicBezTo>
                    <a:pt x="8448" y="3265"/>
                    <a:pt x="8430" y="3292"/>
                    <a:pt x="8448" y="3319"/>
                  </a:cubicBezTo>
                  <a:cubicBezTo>
                    <a:pt x="8472" y="3351"/>
                    <a:pt x="8496" y="3383"/>
                    <a:pt x="8533" y="3383"/>
                  </a:cubicBezTo>
                  <a:cubicBezTo>
                    <a:pt x="8537" y="3383"/>
                    <a:pt x="8542" y="3382"/>
                    <a:pt x="8546" y="3381"/>
                  </a:cubicBezTo>
                  <a:cubicBezTo>
                    <a:pt x="8560" y="3388"/>
                    <a:pt x="8572" y="3391"/>
                    <a:pt x="8583" y="3391"/>
                  </a:cubicBezTo>
                  <a:cubicBezTo>
                    <a:pt x="8618" y="3391"/>
                    <a:pt x="8644" y="3366"/>
                    <a:pt x="8671" y="3346"/>
                  </a:cubicBezTo>
                  <a:cubicBezTo>
                    <a:pt x="8680" y="3337"/>
                    <a:pt x="8671" y="3301"/>
                    <a:pt x="8662" y="3301"/>
                  </a:cubicBezTo>
                  <a:cubicBezTo>
                    <a:pt x="8600" y="3274"/>
                    <a:pt x="8546" y="3257"/>
                    <a:pt x="8484" y="3239"/>
                  </a:cubicBezTo>
                  <a:close/>
                  <a:moveTo>
                    <a:pt x="2908" y="3230"/>
                  </a:moveTo>
                  <a:cubicBezTo>
                    <a:pt x="2882" y="3230"/>
                    <a:pt x="2819" y="3274"/>
                    <a:pt x="2819" y="3301"/>
                  </a:cubicBezTo>
                  <a:cubicBezTo>
                    <a:pt x="2810" y="3328"/>
                    <a:pt x="2855" y="3390"/>
                    <a:pt x="2882" y="3399"/>
                  </a:cubicBezTo>
                  <a:cubicBezTo>
                    <a:pt x="2908" y="3399"/>
                    <a:pt x="2971" y="3355"/>
                    <a:pt x="2980" y="3328"/>
                  </a:cubicBezTo>
                  <a:cubicBezTo>
                    <a:pt x="2989" y="3301"/>
                    <a:pt x="2935" y="3239"/>
                    <a:pt x="2908" y="3230"/>
                  </a:cubicBezTo>
                  <a:close/>
                  <a:moveTo>
                    <a:pt x="3577" y="3257"/>
                  </a:moveTo>
                  <a:cubicBezTo>
                    <a:pt x="3533" y="3257"/>
                    <a:pt x="3488" y="3283"/>
                    <a:pt x="3479" y="3328"/>
                  </a:cubicBezTo>
                  <a:cubicBezTo>
                    <a:pt x="3479" y="3373"/>
                    <a:pt x="3506" y="3417"/>
                    <a:pt x="3551" y="3426"/>
                  </a:cubicBezTo>
                  <a:cubicBezTo>
                    <a:pt x="3604" y="3426"/>
                    <a:pt x="3640" y="3399"/>
                    <a:pt x="3649" y="3355"/>
                  </a:cubicBezTo>
                  <a:cubicBezTo>
                    <a:pt x="3658" y="3301"/>
                    <a:pt x="3622" y="3265"/>
                    <a:pt x="3577" y="3257"/>
                  </a:cubicBezTo>
                  <a:close/>
                  <a:moveTo>
                    <a:pt x="9242" y="3158"/>
                  </a:moveTo>
                  <a:cubicBezTo>
                    <a:pt x="9215" y="3167"/>
                    <a:pt x="9171" y="3167"/>
                    <a:pt x="9153" y="3194"/>
                  </a:cubicBezTo>
                  <a:cubicBezTo>
                    <a:pt x="9135" y="3212"/>
                    <a:pt x="9099" y="3239"/>
                    <a:pt x="9099" y="3274"/>
                  </a:cubicBezTo>
                  <a:cubicBezTo>
                    <a:pt x="9099" y="3319"/>
                    <a:pt x="9117" y="3355"/>
                    <a:pt x="9135" y="3381"/>
                  </a:cubicBezTo>
                  <a:cubicBezTo>
                    <a:pt x="9144" y="3399"/>
                    <a:pt x="9189" y="3417"/>
                    <a:pt x="9215" y="3426"/>
                  </a:cubicBezTo>
                  <a:cubicBezTo>
                    <a:pt x="9251" y="3417"/>
                    <a:pt x="9296" y="3417"/>
                    <a:pt x="9314" y="3399"/>
                  </a:cubicBezTo>
                  <a:cubicBezTo>
                    <a:pt x="9331" y="3373"/>
                    <a:pt x="9367" y="3346"/>
                    <a:pt x="9367" y="3310"/>
                  </a:cubicBezTo>
                  <a:cubicBezTo>
                    <a:pt x="9358" y="3274"/>
                    <a:pt x="9358" y="3230"/>
                    <a:pt x="9340" y="3212"/>
                  </a:cubicBezTo>
                  <a:cubicBezTo>
                    <a:pt x="9314" y="3194"/>
                    <a:pt x="9287" y="3158"/>
                    <a:pt x="9242" y="3158"/>
                  </a:cubicBezTo>
                  <a:close/>
                  <a:moveTo>
                    <a:pt x="4225" y="3299"/>
                  </a:moveTo>
                  <a:cubicBezTo>
                    <a:pt x="4176" y="3299"/>
                    <a:pt x="4156" y="3320"/>
                    <a:pt x="4148" y="3373"/>
                  </a:cubicBezTo>
                  <a:cubicBezTo>
                    <a:pt x="4139" y="3426"/>
                    <a:pt x="4157" y="3453"/>
                    <a:pt x="4220" y="3462"/>
                  </a:cubicBezTo>
                  <a:cubicBezTo>
                    <a:pt x="4228" y="3463"/>
                    <a:pt x="4237" y="3464"/>
                    <a:pt x="4244" y="3464"/>
                  </a:cubicBezTo>
                  <a:cubicBezTo>
                    <a:pt x="4284" y="3464"/>
                    <a:pt x="4310" y="3444"/>
                    <a:pt x="4318" y="3399"/>
                  </a:cubicBezTo>
                  <a:cubicBezTo>
                    <a:pt x="4327" y="3337"/>
                    <a:pt x="4309" y="3310"/>
                    <a:pt x="4255" y="3301"/>
                  </a:cubicBezTo>
                  <a:cubicBezTo>
                    <a:pt x="4244" y="3300"/>
                    <a:pt x="4234" y="3299"/>
                    <a:pt x="4225" y="3299"/>
                  </a:cubicBezTo>
                  <a:close/>
                  <a:moveTo>
                    <a:pt x="9893" y="3202"/>
                  </a:moveTo>
                  <a:cubicBezTo>
                    <a:pt x="9830" y="3202"/>
                    <a:pt x="9777" y="3246"/>
                    <a:pt x="9769" y="3319"/>
                  </a:cubicBezTo>
                  <a:cubicBezTo>
                    <a:pt x="9760" y="3399"/>
                    <a:pt x="9804" y="3462"/>
                    <a:pt x="9885" y="3471"/>
                  </a:cubicBezTo>
                  <a:cubicBezTo>
                    <a:pt x="9891" y="3471"/>
                    <a:pt x="9898" y="3472"/>
                    <a:pt x="9904" y="3472"/>
                  </a:cubicBezTo>
                  <a:cubicBezTo>
                    <a:pt x="9974" y="3472"/>
                    <a:pt x="10019" y="3428"/>
                    <a:pt x="10027" y="3355"/>
                  </a:cubicBezTo>
                  <a:cubicBezTo>
                    <a:pt x="10045" y="3274"/>
                    <a:pt x="9992" y="3212"/>
                    <a:pt x="9911" y="3203"/>
                  </a:cubicBezTo>
                  <a:cubicBezTo>
                    <a:pt x="9905" y="3202"/>
                    <a:pt x="9899" y="3202"/>
                    <a:pt x="9893" y="3202"/>
                  </a:cubicBezTo>
                  <a:close/>
                  <a:moveTo>
                    <a:pt x="10545" y="3229"/>
                  </a:moveTo>
                  <a:cubicBezTo>
                    <a:pt x="10481" y="3229"/>
                    <a:pt x="10428" y="3272"/>
                    <a:pt x="10420" y="3346"/>
                  </a:cubicBezTo>
                  <a:cubicBezTo>
                    <a:pt x="10411" y="3417"/>
                    <a:pt x="10455" y="3480"/>
                    <a:pt x="10536" y="3497"/>
                  </a:cubicBezTo>
                  <a:cubicBezTo>
                    <a:pt x="10542" y="3498"/>
                    <a:pt x="10547" y="3498"/>
                    <a:pt x="10553" y="3498"/>
                  </a:cubicBezTo>
                  <a:cubicBezTo>
                    <a:pt x="10624" y="3498"/>
                    <a:pt x="10670" y="3447"/>
                    <a:pt x="10678" y="3373"/>
                  </a:cubicBezTo>
                  <a:cubicBezTo>
                    <a:pt x="10696" y="3301"/>
                    <a:pt x="10643" y="3239"/>
                    <a:pt x="10563" y="3230"/>
                  </a:cubicBezTo>
                  <a:cubicBezTo>
                    <a:pt x="10556" y="3229"/>
                    <a:pt x="10551" y="3229"/>
                    <a:pt x="10545" y="3229"/>
                  </a:cubicBezTo>
                  <a:close/>
                  <a:moveTo>
                    <a:pt x="4902" y="3309"/>
                  </a:moveTo>
                  <a:cubicBezTo>
                    <a:pt x="4853" y="3309"/>
                    <a:pt x="4808" y="3350"/>
                    <a:pt x="4800" y="3399"/>
                  </a:cubicBezTo>
                  <a:cubicBezTo>
                    <a:pt x="4791" y="3453"/>
                    <a:pt x="4835" y="3497"/>
                    <a:pt x="4889" y="3506"/>
                  </a:cubicBezTo>
                  <a:cubicBezTo>
                    <a:pt x="4893" y="3507"/>
                    <a:pt x="4898" y="3508"/>
                    <a:pt x="4903" y="3508"/>
                  </a:cubicBezTo>
                  <a:cubicBezTo>
                    <a:pt x="4951" y="3508"/>
                    <a:pt x="4996" y="3467"/>
                    <a:pt x="4996" y="3426"/>
                  </a:cubicBezTo>
                  <a:cubicBezTo>
                    <a:pt x="5005" y="3373"/>
                    <a:pt x="4969" y="3319"/>
                    <a:pt x="4915" y="3310"/>
                  </a:cubicBezTo>
                  <a:cubicBezTo>
                    <a:pt x="4911" y="3309"/>
                    <a:pt x="4906" y="3309"/>
                    <a:pt x="4902" y="3309"/>
                  </a:cubicBezTo>
                  <a:close/>
                  <a:moveTo>
                    <a:pt x="11195" y="3267"/>
                  </a:moveTo>
                  <a:cubicBezTo>
                    <a:pt x="11172" y="3267"/>
                    <a:pt x="11153" y="3282"/>
                    <a:pt x="11133" y="3301"/>
                  </a:cubicBezTo>
                  <a:cubicBezTo>
                    <a:pt x="11098" y="3319"/>
                    <a:pt x="11089" y="3355"/>
                    <a:pt x="11080" y="3390"/>
                  </a:cubicBezTo>
                  <a:cubicBezTo>
                    <a:pt x="11080" y="3426"/>
                    <a:pt x="11080" y="3453"/>
                    <a:pt x="11107" y="3489"/>
                  </a:cubicBezTo>
                  <a:cubicBezTo>
                    <a:pt x="11133" y="3524"/>
                    <a:pt x="11160" y="3533"/>
                    <a:pt x="11205" y="3533"/>
                  </a:cubicBezTo>
                  <a:cubicBezTo>
                    <a:pt x="11215" y="3538"/>
                    <a:pt x="11225" y="3541"/>
                    <a:pt x="11234" y="3541"/>
                  </a:cubicBezTo>
                  <a:cubicBezTo>
                    <a:pt x="11257" y="3541"/>
                    <a:pt x="11278" y="3528"/>
                    <a:pt x="11303" y="3515"/>
                  </a:cubicBezTo>
                  <a:cubicBezTo>
                    <a:pt x="11339" y="3489"/>
                    <a:pt x="11339" y="3453"/>
                    <a:pt x="11348" y="3417"/>
                  </a:cubicBezTo>
                  <a:cubicBezTo>
                    <a:pt x="11356" y="3381"/>
                    <a:pt x="11339" y="3355"/>
                    <a:pt x="11321" y="3319"/>
                  </a:cubicBezTo>
                  <a:cubicBezTo>
                    <a:pt x="11303" y="3274"/>
                    <a:pt x="11267" y="3283"/>
                    <a:pt x="11223" y="3274"/>
                  </a:cubicBezTo>
                  <a:cubicBezTo>
                    <a:pt x="11213" y="3269"/>
                    <a:pt x="11203" y="3267"/>
                    <a:pt x="11195" y="3267"/>
                  </a:cubicBezTo>
                  <a:close/>
                  <a:moveTo>
                    <a:pt x="5544" y="3353"/>
                  </a:moveTo>
                  <a:cubicBezTo>
                    <a:pt x="5494" y="3353"/>
                    <a:pt x="5459" y="3380"/>
                    <a:pt x="5451" y="3435"/>
                  </a:cubicBezTo>
                  <a:cubicBezTo>
                    <a:pt x="5442" y="3497"/>
                    <a:pt x="5478" y="3542"/>
                    <a:pt x="5540" y="3551"/>
                  </a:cubicBezTo>
                  <a:cubicBezTo>
                    <a:pt x="5545" y="3552"/>
                    <a:pt x="5551" y="3552"/>
                    <a:pt x="5556" y="3552"/>
                  </a:cubicBezTo>
                  <a:cubicBezTo>
                    <a:pt x="5602" y="3552"/>
                    <a:pt x="5639" y="3518"/>
                    <a:pt x="5647" y="3462"/>
                  </a:cubicBezTo>
                  <a:cubicBezTo>
                    <a:pt x="5656" y="3399"/>
                    <a:pt x="5620" y="3355"/>
                    <a:pt x="5567" y="3355"/>
                  </a:cubicBezTo>
                  <a:cubicBezTo>
                    <a:pt x="5559" y="3354"/>
                    <a:pt x="5551" y="3353"/>
                    <a:pt x="5544" y="3353"/>
                  </a:cubicBezTo>
                  <a:close/>
                  <a:moveTo>
                    <a:pt x="11910" y="3283"/>
                  </a:moveTo>
                  <a:cubicBezTo>
                    <a:pt x="11892" y="3283"/>
                    <a:pt x="11820" y="3301"/>
                    <a:pt x="11811" y="3301"/>
                  </a:cubicBezTo>
                  <a:cubicBezTo>
                    <a:pt x="11767" y="3328"/>
                    <a:pt x="11749" y="3364"/>
                    <a:pt x="11740" y="3399"/>
                  </a:cubicBezTo>
                  <a:cubicBezTo>
                    <a:pt x="11722" y="3480"/>
                    <a:pt x="11776" y="3560"/>
                    <a:pt x="11856" y="3578"/>
                  </a:cubicBezTo>
                  <a:cubicBezTo>
                    <a:pt x="11865" y="3580"/>
                    <a:pt x="11875" y="3581"/>
                    <a:pt x="11884" y="3581"/>
                  </a:cubicBezTo>
                  <a:cubicBezTo>
                    <a:pt x="11954" y="3581"/>
                    <a:pt x="12019" y="3523"/>
                    <a:pt x="12034" y="3444"/>
                  </a:cubicBezTo>
                  <a:cubicBezTo>
                    <a:pt x="12026" y="3417"/>
                    <a:pt x="12034" y="3381"/>
                    <a:pt x="12008" y="3346"/>
                  </a:cubicBezTo>
                  <a:cubicBezTo>
                    <a:pt x="11981" y="3310"/>
                    <a:pt x="11945" y="3292"/>
                    <a:pt x="11910" y="3283"/>
                  </a:cubicBezTo>
                  <a:close/>
                  <a:moveTo>
                    <a:pt x="598" y="3480"/>
                  </a:moveTo>
                  <a:cubicBezTo>
                    <a:pt x="598" y="3480"/>
                    <a:pt x="589" y="3489"/>
                    <a:pt x="589" y="3489"/>
                  </a:cubicBezTo>
                  <a:cubicBezTo>
                    <a:pt x="580" y="3497"/>
                    <a:pt x="571" y="3515"/>
                    <a:pt x="571" y="3533"/>
                  </a:cubicBezTo>
                  <a:cubicBezTo>
                    <a:pt x="562" y="3551"/>
                    <a:pt x="562" y="3569"/>
                    <a:pt x="562" y="3587"/>
                  </a:cubicBezTo>
                  <a:lnTo>
                    <a:pt x="571" y="3587"/>
                  </a:lnTo>
                  <a:cubicBezTo>
                    <a:pt x="589" y="3569"/>
                    <a:pt x="616" y="3569"/>
                    <a:pt x="616" y="3542"/>
                  </a:cubicBezTo>
                  <a:cubicBezTo>
                    <a:pt x="616" y="3533"/>
                    <a:pt x="616" y="3524"/>
                    <a:pt x="616" y="3515"/>
                  </a:cubicBezTo>
                  <a:cubicBezTo>
                    <a:pt x="616" y="3515"/>
                    <a:pt x="616" y="3506"/>
                    <a:pt x="607" y="3489"/>
                  </a:cubicBezTo>
                  <a:cubicBezTo>
                    <a:pt x="607" y="3489"/>
                    <a:pt x="607" y="3480"/>
                    <a:pt x="598" y="3480"/>
                  </a:cubicBezTo>
                  <a:close/>
                  <a:moveTo>
                    <a:pt x="6224" y="3361"/>
                  </a:moveTo>
                  <a:cubicBezTo>
                    <a:pt x="6205" y="3361"/>
                    <a:pt x="6177" y="3374"/>
                    <a:pt x="6156" y="3381"/>
                  </a:cubicBezTo>
                  <a:cubicBezTo>
                    <a:pt x="6120" y="3390"/>
                    <a:pt x="6120" y="3435"/>
                    <a:pt x="6102" y="3453"/>
                  </a:cubicBezTo>
                  <a:cubicBezTo>
                    <a:pt x="6093" y="3471"/>
                    <a:pt x="6120" y="3506"/>
                    <a:pt x="6120" y="3533"/>
                  </a:cubicBezTo>
                  <a:cubicBezTo>
                    <a:pt x="6138" y="3578"/>
                    <a:pt x="6182" y="3560"/>
                    <a:pt x="6191" y="3596"/>
                  </a:cubicBezTo>
                  <a:cubicBezTo>
                    <a:pt x="6227" y="3587"/>
                    <a:pt x="6254" y="3578"/>
                    <a:pt x="6280" y="3569"/>
                  </a:cubicBezTo>
                  <a:cubicBezTo>
                    <a:pt x="6316" y="3560"/>
                    <a:pt x="6316" y="3515"/>
                    <a:pt x="6334" y="3489"/>
                  </a:cubicBezTo>
                  <a:cubicBezTo>
                    <a:pt x="6343" y="3471"/>
                    <a:pt x="6316" y="3444"/>
                    <a:pt x="6316" y="3417"/>
                  </a:cubicBezTo>
                  <a:cubicBezTo>
                    <a:pt x="6307" y="3381"/>
                    <a:pt x="6263" y="3381"/>
                    <a:pt x="6236" y="3364"/>
                  </a:cubicBezTo>
                  <a:cubicBezTo>
                    <a:pt x="6232" y="3362"/>
                    <a:pt x="6228" y="3361"/>
                    <a:pt x="6224" y="3361"/>
                  </a:cubicBezTo>
                  <a:close/>
                  <a:moveTo>
                    <a:pt x="1231" y="3480"/>
                  </a:moveTo>
                  <a:cubicBezTo>
                    <a:pt x="1187" y="3480"/>
                    <a:pt x="1160" y="3506"/>
                    <a:pt x="1151" y="3542"/>
                  </a:cubicBezTo>
                  <a:cubicBezTo>
                    <a:pt x="1151" y="3578"/>
                    <a:pt x="1178" y="3613"/>
                    <a:pt x="1213" y="3613"/>
                  </a:cubicBezTo>
                  <a:cubicBezTo>
                    <a:pt x="1218" y="3615"/>
                    <a:pt x="1222" y="3615"/>
                    <a:pt x="1227" y="3615"/>
                  </a:cubicBezTo>
                  <a:cubicBezTo>
                    <a:pt x="1256" y="3615"/>
                    <a:pt x="1277" y="3591"/>
                    <a:pt x="1285" y="3560"/>
                  </a:cubicBezTo>
                  <a:cubicBezTo>
                    <a:pt x="1294" y="3524"/>
                    <a:pt x="1267" y="3489"/>
                    <a:pt x="1231" y="3480"/>
                  </a:cubicBezTo>
                  <a:close/>
                  <a:moveTo>
                    <a:pt x="12463" y="3364"/>
                  </a:moveTo>
                  <a:cubicBezTo>
                    <a:pt x="12454" y="3364"/>
                    <a:pt x="12436" y="3373"/>
                    <a:pt x="12436" y="3381"/>
                  </a:cubicBezTo>
                  <a:cubicBezTo>
                    <a:pt x="12418" y="3399"/>
                    <a:pt x="12409" y="3426"/>
                    <a:pt x="12400" y="3435"/>
                  </a:cubicBezTo>
                  <a:cubicBezTo>
                    <a:pt x="12391" y="3533"/>
                    <a:pt x="12454" y="3613"/>
                    <a:pt x="12525" y="3622"/>
                  </a:cubicBezTo>
                  <a:cubicBezTo>
                    <a:pt x="12552" y="3622"/>
                    <a:pt x="12552" y="3613"/>
                    <a:pt x="12543" y="3596"/>
                  </a:cubicBezTo>
                  <a:cubicBezTo>
                    <a:pt x="12525" y="3551"/>
                    <a:pt x="12516" y="3497"/>
                    <a:pt x="12489" y="3453"/>
                  </a:cubicBezTo>
                  <a:cubicBezTo>
                    <a:pt x="12481" y="3444"/>
                    <a:pt x="12481" y="3408"/>
                    <a:pt x="12481" y="3390"/>
                  </a:cubicBezTo>
                  <a:cubicBezTo>
                    <a:pt x="12472" y="3381"/>
                    <a:pt x="12472" y="3373"/>
                    <a:pt x="12463" y="3364"/>
                  </a:cubicBezTo>
                  <a:close/>
                  <a:moveTo>
                    <a:pt x="6883" y="3405"/>
                  </a:moveTo>
                  <a:cubicBezTo>
                    <a:pt x="6833" y="3405"/>
                    <a:pt x="6779" y="3451"/>
                    <a:pt x="6771" y="3497"/>
                  </a:cubicBezTo>
                  <a:cubicBezTo>
                    <a:pt x="6762" y="3551"/>
                    <a:pt x="6807" y="3622"/>
                    <a:pt x="6860" y="3631"/>
                  </a:cubicBezTo>
                  <a:cubicBezTo>
                    <a:pt x="6866" y="3632"/>
                    <a:pt x="6871" y="3632"/>
                    <a:pt x="6876" y="3632"/>
                  </a:cubicBezTo>
                  <a:cubicBezTo>
                    <a:pt x="6933" y="3632"/>
                    <a:pt x="6986" y="3590"/>
                    <a:pt x="6994" y="3533"/>
                  </a:cubicBezTo>
                  <a:cubicBezTo>
                    <a:pt x="7003" y="3489"/>
                    <a:pt x="6958" y="3417"/>
                    <a:pt x="6905" y="3408"/>
                  </a:cubicBezTo>
                  <a:cubicBezTo>
                    <a:pt x="6898" y="3406"/>
                    <a:pt x="6890" y="3405"/>
                    <a:pt x="6883" y="3405"/>
                  </a:cubicBezTo>
                  <a:close/>
                  <a:moveTo>
                    <a:pt x="1859" y="3521"/>
                  </a:moveTo>
                  <a:cubicBezTo>
                    <a:pt x="1834" y="3521"/>
                    <a:pt x="1827" y="3537"/>
                    <a:pt x="1820" y="3587"/>
                  </a:cubicBezTo>
                  <a:cubicBezTo>
                    <a:pt x="1811" y="3640"/>
                    <a:pt x="1820" y="3649"/>
                    <a:pt x="1882" y="3658"/>
                  </a:cubicBezTo>
                  <a:cubicBezTo>
                    <a:pt x="1893" y="3660"/>
                    <a:pt x="1903" y="3661"/>
                    <a:pt x="1910" y="3661"/>
                  </a:cubicBezTo>
                  <a:cubicBezTo>
                    <a:pt x="1940" y="3661"/>
                    <a:pt x="1947" y="3645"/>
                    <a:pt x="1954" y="3596"/>
                  </a:cubicBezTo>
                  <a:cubicBezTo>
                    <a:pt x="1963" y="3542"/>
                    <a:pt x="1954" y="3533"/>
                    <a:pt x="1882" y="3524"/>
                  </a:cubicBezTo>
                  <a:cubicBezTo>
                    <a:pt x="1873" y="3522"/>
                    <a:pt x="1865" y="3521"/>
                    <a:pt x="1859" y="3521"/>
                  </a:cubicBezTo>
                  <a:close/>
                  <a:moveTo>
                    <a:pt x="7574" y="3426"/>
                  </a:moveTo>
                  <a:cubicBezTo>
                    <a:pt x="7538" y="3426"/>
                    <a:pt x="7512" y="3426"/>
                    <a:pt x="7494" y="3453"/>
                  </a:cubicBezTo>
                  <a:cubicBezTo>
                    <a:pt x="7467" y="3471"/>
                    <a:pt x="7440" y="3489"/>
                    <a:pt x="7431" y="3524"/>
                  </a:cubicBezTo>
                  <a:cubicBezTo>
                    <a:pt x="7431" y="3560"/>
                    <a:pt x="7440" y="3587"/>
                    <a:pt x="7458" y="3604"/>
                  </a:cubicBezTo>
                  <a:cubicBezTo>
                    <a:pt x="7474" y="3628"/>
                    <a:pt x="7490" y="3659"/>
                    <a:pt x="7525" y="3659"/>
                  </a:cubicBezTo>
                  <a:cubicBezTo>
                    <a:pt x="7529" y="3659"/>
                    <a:pt x="7534" y="3659"/>
                    <a:pt x="7538" y="3658"/>
                  </a:cubicBezTo>
                  <a:cubicBezTo>
                    <a:pt x="7547" y="3665"/>
                    <a:pt x="7555" y="3668"/>
                    <a:pt x="7563" y="3668"/>
                  </a:cubicBezTo>
                  <a:cubicBezTo>
                    <a:pt x="7584" y="3668"/>
                    <a:pt x="7599" y="3645"/>
                    <a:pt x="7619" y="3631"/>
                  </a:cubicBezTo>
                  <a:cubicBezTo>
                    <a:pt x="7645" y="3613"/>
                    <a:pt x="7663" y="3596"/>
                    <a:pt x="7672" y="3560"/>
                  </a:cubicBezTo>
                  <a:cubicBezTo>
                    <a:pt x="7672" y="3524"/>
                    <a:pt x="7663" y="3506"/>
                    <a:pt x="7645" y="3480"/>
                  </a:cubicBezTo>
                  <a:cubicBezTo>
                    <a:pt x="7627" y="3453"/>
                    <a:pt x="7610" y="3435"/>
                    <a:pt x="7574" y="3426"/>
                  </a:cubicBezTo>
                  <a:close/>
                  <a:moveTo>
                    <a:pt x="2528" y="3548"/>
                  </a:moveTo>
                  <a:cubicBezTo>
                    <a:pt x="2503" y="3548"/>
                    <a:pt x="2496" y="3564"/>
                    <a:pt x="2489" y="3613"/>
                  </a:cubicBezTo>
                  <a:cubicBezTo>
                    <a:pt x="2480" y="3667"/>
                    <a:pt x="2489" y="3676"/>
                    <a:pt x="2551" y="3685"/>
                  </a:cubicBezTo>
                  <a:cubicBezTo>
                    <a:pt x="2563" y="3687"/>
                    <a:pt x="2572" y="3688"/>
                    <a:pt x="2579" y="3688"/>
                  </a:cubicBezTo>
                  <a:cubicBezTo>
                    <a:pt x="2609" y="3688"/>
                    <a:pt x="2616" y="3672"/>
                    <a:pt x="2623" y="3622"/>
                  </a:cubicBezTo>
                  <a:cubicBezTo>
                    <a:pt x="2623" y="3569"/>
                    <a:pt x="2623" y="3560"/>
                    <a:pt x="2551" y="3551"/>
                  </a:cubicBezTo>
                  <a:cubicBezTo>
                    <a:pt x="2542" y="3549"/>
                    <a:pt x="2534" y="3548"/>
                    <a:pt x="2528" y="3548"/>
                  </a:cubicBezTo>
                  <a:close/>
                  <a:moveTo>
                    <a:pt x="8211" y="3469"/>
                  </a:moveTo>
                  <a:cubicBezTo>
                    <a:pt x="8145" y="3469"/>
                    <a:pt x="8108" y="3505"/>
                    <a:pt x="8100" y="3569"/>
                  </a:cubicBezTo>
                  <a:cubicBezTo>
                    <a:pt x="8091" y="3649"/>
                    <a:pt x="8127" y="3694"/>
                    <a:pt x="8198" y="3703"/>
                  </a:cubicBezTo>
                  <a:cubicBezTo>
                    <a:pt x="8208" y="3704"/>
                    <a:pt x="8217" y="3704"/>
                    <a:pt x="8226" y="3704"/>
                  </a:cubicBezTo>
                  <a:cubicBezTo>
                    <a:pt x="8289" y="3704"/>
                    <a:pt x="8324" y="3675"/>
                    <a:pt x="8332" y="3604"/>
                  </a:cubicBezTo>
                  <a:cubicBezTo>
                    <a:pt x="8341" y="3524"/>
                    <a:pt x="8314" y="3480"/>
                    <a:pt x="8234" y="3471"/>
                  </a:cubicBezTo>
                  <a:cubicBezTo>
                    <a:pt x="8226" y="3470"/>
                    <a:pt x="8218" y="3469"/>
                    <a:pt x="8211" y="3469"/>
                  </a:cubicBezTo>
                  <a:close/>
                  <a:moveTo>
                    <a:pt x="3215" y="3576"/>
                  </a:moveTo>
                  <a:cubicBezTo>
                    <a:pt x="3176" y="3576"/>
                    <a:pt x="3139" y="3609"/>
                    <a:pt x="3131" y="3649"/>
                  </a:cubicBezTo>
                  <a:cubicBezTo>
                    <a:pt x="3131" y="3694"/>
                    <a:pt x="3167" y="3738"/>
                    <a:pt x="3212" y="3747"/>
                  </a:cubicBezTo>
                  <a:cubicBezTo>
                    <a:pt x="3256" y="3747"/>
                    <a:pt x="3292" y="3712"/>
                    <a:pt x="3301" y="3667"/>
                  </a:cubicBezTo>
                  <a:cubicBezTo>
                    <a:pt x="3310" y="3622"/>
                    <a:pt x="3274" y="3587"/>
                    <a:pt x="3229" y="3578"/>
                  </a:cubicBezTo>
                  <a:cubicBezTo>
                    <a:pt x="3225" y="3577"/>
                    <a:pt x="3220" y="3576"/>
                    <a:pt x="3215" y="3576"/>
                  </a:cubicBezTo>
                  <a:close/>
                  <a:moveTo>
                    <a:pt x="8903" y="3480"/>
                  </a:moveTo>
                  <a:cubicBezTo>
                    <a:pt x="8850" y="3480"/>
                    <a:pt x="8769" y="3533"/>
                    <a:pt x="8752" y="3587"/>
                  </a:cubicBezTo>
                  <a:cubicBezTo>
                    <a:pt x="8743" y="3649"/>
                    <a:pt x="8805" y="3738"/>
                    <a:pt x="8859" y="3747"/>
                  </a:cubicBezTo>
                  <a:cubicBezTo>
                    <a:pt x="8863" y="3748"/>
                    <a:pt x="8867" y="3748"/>
                    <a:pt x="8871" y="3748"/>
                  </a:cubicBezTo>
                  <a:cubicBezTo>
                    <a:pt x="8932" y="3748"/>
                    <a:pt x="9011" y="3690"/>
                    <a:pt x="9019" y="3640"/>
                  </a:cubicBezTo>
                  <a:cubicBezTo>
                    <a:pt x="9028" y="3587"/>
                    <a:pt x="8966" y="3489"/>
                    <a:pt x="8903" y="3480"/>
                  </a:cubicBezTo>
                  <a:close/>
                  <a:moveTo>
                    <a:pt x="3880" y="3602"/>
                  </a:moveTo>
                  <a:cubicBezTo>
                    <a:pt x="3837" y="3602"/>
                    <a:pt x="3817" y="3622"/>
                    <a:pt x="3809" y="3667"/>
                  </a:cubicBezTo>
                  <a:cubicBezTo>
                    <a:pt x="3791" y="3738"/>
                    <a:pt x="3809" y="3756"/>
                    <a:pt x="3872" y="3765"/>
                  </a:cubicBezTo>
                  <a:cubicBezTo>
                    <a:pt x="3882" y="3767"/>
                    <a:pt x="3891" y="3767"/>
                    <a:pt x="3899" y="3767"/>
                  </a:cubicBezTo>
                  <a:cubicBezTo>
                    <a:pt x="3942" y="3767"/>
                    <a:pt x="3962" y="3747"/>
                    <a:pt x="3970" y="3703"/>
                  </a:cubicBezTo>
                  <a:cubicBezTo>
                    <a:pt x="3979" y="3640"/>
                    <a:pt x="3961" y="3613"/>
                    <a:pt x="3907" y="3604"/>
                  </a:cubicBezTo>
                  <a:cubicBezTo>
                    <a:pt x="3897" y="3603"/>
                    <a:pt x="3888" y="3602"/>
                    <a:pt x="3880" y="3602"/>
                  </a:cubicBezTo>
                  <a:close/>
                  <a:moveTo>
                    <a:pt x="9534" y="3523"/>
                  </a:moveTo>
                  <a:cubicBezTo>
                    <a:pt x="9464" y="3523"/>
                    <a:pt x="9411" y="3566"/>
                    <a:pt x="9403" y="3631"/>
                  </a:cubicBezTo>
                  <a:cubicBezTo>
                    <a:pt x="9394" y="3712"/>
                    <a:pt x="9438" y="3774"/>
                    <a:pt x="9519" y="3783"/>
                  </a:cubicBezTo>
                  <a:cubicBezTo>
                    <a:pt x="9529" y="3786"/>
                    <a:pt x="9540" y="3787"/>
                    <a:pt x="9550" y="3787"/>
                  </a:cubicBezTo>
                  <a:cubicBezTo>
                    <a:pt x="9608" y="3787"/>
                    <a:pt x="9655" y="3744"/>
                    <a:pt x="9670" y="3676"/>
                  </a:cubicBezTo>
                  <a:cubicBezTo>
                    <a:pt x="9679" y="3596"/>
                    <a:pt x="9635" y="3533"/>
                    <a:pt x="9554" y="3524"/>
                  </a:cubicBezTo>
                  <a:cubicBezTo>
                    <a:pt x="9548" y="3523"/>
                    <a:pt x="9541" y="3523"/>
                    <a:pt x="9534" y="3523"/>
                  </a:cubicBezTo>
                  <a:close/>
                  <a:moveTo>
                    <a:pt x="10197" y="3550"/>
                  </a:moveTo>
                  <a:cubicBezTo>
                    <a:pt x="10133" y="3550"/>
                    <a:pt x="10080" y="3593"/>
                    <a:pt x="10072" y="3658"/>
                  </a:cubicBezTo>
                  <a:cubicBezTo>
                    <a:pt x="10063" y="3738"/>
                    <a:pt x="10108" y="3801"/>
                    <a:pt x="10188" y="3810"/>
                  </a:cubicBezTo>
                  <a:cubicBezTo>
                    <a:pt x="10197" y="3812"/>
                    <a:pt x="10206" y="3813"/>
                    <a:pt x="10215" y="3813"/>
                  </a:cubicBezTo>
                  <a:cubicBezTo>
                    <a:pt x="10275" y="3813"/>
                    <a:pt x="10324" y="3765"/>
                    <a:pt x="10339" y="3703"/>
                  </a:cubicBezTo>
                  <a:cubicBezTo>
                    <a:pt x="10348" y="3622"/>
                    <a:pt x="10295" y="3560"/>
                    <a:pt x="10215" y="3551"/>
                  </a:cubicBezTo>
                  <a:cubicBezTo>
                    <a:pt x="10209" y="3550"/>
                    <a:pt x="10203" y="3550"/>
                    <a:pt x="10197" y="3550"/>
                  </a:cubicBezTo>
                  <a:close/>
                  <a:moveTo>
                    <a:pt x="4530" y="3630"/>
                  </a:moveTo>
                  <a:cubicBezTo>
                    <a:pt x="4484" y="3630"/>
                    <a:pt x="4442" y="3658"/>
                    <a:pt x="4434" y="3720"/>
                  </a:cubicBezTo>
                  <a:cubicBezTo>
                    <a:pt x="4434" y="3765"/>
                    <a:pt x="4461" y="3819"/>
                    <a:pt x="4523" y="3828"/>
                  </a:cubicBezTo>
                  <a:cubicBezTo>
                    <a:pt x="4576" y="3828"/>
                    <a:pt x="4621" y="3801"/>
                    <a:pt x="4639" y="3738"/>
                  </a:cubicBezTo>
                  <a:cubicBezTo>
                    <a:pt x="4639" y="3694"/>
                    <a:pt x="4612" y="3640"/>
                    <a:pt x="4550" y="3631"/>
                  </a:cubicBezTo>
                  <a:cubicBezTo>
                    <a:pt x="4543" y="3630"/>
                    <a:pt x="4537" y="3630"/>
                    <a:pt x="4530" y="3630"/>
                  </a:cubicBezTo>
                  <a:close/>
                  <a:moveTo>
                    <a:pt x="5200" y="3657"/>
                  </a:moveTo>
                  <a:cubicBezTo>
                    <a:pt x="5148" y="3657"/>
                    <a:pt x="5111" y="3690"/>
                    <a:pt x="5103" y="3738"/>
                  </a:cubicBezTo>
                  <a:cubicBezTo>
                    <a:pt x="5094" y="3801"/>
                    <a:pt x="5130" y="3845"/>
                    <a:pt x="5192" y="3854"/>
                  </a:cubicBezTo>
                  <a:cubicBezTo>
                    <a:pt x="5198" y="3855"/>
                    <a:pt x="5205" y="3856"/>
                    <a:pt x="5211" y="3856"/>
                  </a:cubicBezTo>
                  <a:cubicBezTo>
                    <a:pt x="5263" y="3856"/>
                    <a:pt x="5299" y="3821"/>
                    <a:pt x="5299" y="3765"/>
                  </a:cubicBezTo>
                  <a:cubicBezTo>
                    <a:pt x="5308" y="3703"/>
                    <a:pt x="5272" y="3667"/>
                    <a:pt x="5219" y="3658"/>
                  </a:cubicBezTo>
                  <a:cubicBezTo>
                    <a:pt x="5212" y="3657"/>
                    <a:pt x="5206" y="3657"/>
                    <a:pt x="5200" y="3657"/>
                  </a:cubicBezTo>
                  <a:close/>
                  <a:moveTo>
                    <a:pt x="10850" y="3590"/>
                  </a:moveTo>
                  <a:cubicBezTo>
                    <a:pt x="10828" y="3590"/>
                    <a:pt x="10811" y="3596"/>
                    <a:pt x="10794" y="3613"/>
                  </a:cubicBezTo>
                  <a:cubicBezTo>
                    <a:pt x="10759" y="3640"/>
                    <a:pt x="10741" y="3658"/>
                    <a:pt x="10741" y="3703"/>
                  </a:cubicBezTo>
                  <a:cubicBezTo>
                    <a:pt x="10732" y="3738"/>
                    <a:pt x="10723" y="3774"/>
                    <a:pt x="10759" y="3810"/>
                  </a:cubicBezTo>
                  <a:cubicBezTo>
                    <a:pt x="10786" y="3836"/>
                    <a:pt x="10803" y="3854"/>
                    <a:pt x="10848" y="3854"/>
                  </a:cubicBezTo>
                  <a:cubicBezTo>
                    <a:pt x="10861" y="3858"/>
                    <a:pt x="10874" y="3860"/>
                    <a:pt x="10887" y="3860"/>
                  </a:cubicBezTo>
                  <a:cubicBezTo>
                    <a:pt x="10910" y="3860"/>
                    <a:pt x="10932" y="3853"/>
                    <a:pt x="10955" y="3836"/>
                  </a:cubicBezTo>
                  <a:cubicBezTo>
                    <a:pt x="10982" y="3810"/>
                    <a:pt x="11009" y="3792"/>
                    <a:pt x="11000" y="3747"/>
                  </a:cubicBezTo>
                  <a:cubicBezTo>
                    <a:pt x="11009" y="3712"/>
                    <a:pt x="11009" y="3676"/>
                    <a:pt x="10982" y="3640"/>
                  </a:cubicBezTo>
                  <a:cubicBezTo>
                    <a:pt x="10955" y="3613"/>
                    <a:pt x="10928" y="3596"/>
                    <a:pt x="10893" y="3596"/>
                  </a:cubicBezTo>
                  <a:cubicBezTo>
                    <a:pt x="10876" y="3592"/>
                    <a:pt x="10862" y="3590"/>
                    <a:pt x="10850" y="3590"/>
                  </a:cubicBezTo>
                  <a:close/>
                  <a:moveTo>
                    <a:pt x="11542" y="3604"/>
                  </a:moveTo>
                  <a:cubicBezTo>
                    <a:pt x="11480" y="3604"/>
                    <a:pt x="11401" y="3671"/>
                    <a:pt x="11392" y="3729"/>
                  </a:cubicBezTo>
                  <a:cubicBezTo>
                    <a:pt x="11383" y="3792"/>
                    <a:pt x="11455" y="3890"/>
                    <a:pt x="11517" y="3899"/>
                  </a:cubicBezTo>
                  <a:cubicBezTo>
                    <a:pt x="11521" y="3899"/>
                    <a:pt x="11524" y="3900"/>
                    <a:pt x="11528" y="3900"/>
                  </a:cubicBezTo>
                  <a:cubicBezTo>
                    <a:pt x="11590" y="3900"/>
                    <a:pt x="11678" y="3832"/>
                    <a:pt x="11687" y="3765"/>
                  </a:cubicBezTo>
                  <a:cubicBezTo>
                    <a:pt x="11695" y="3703"/>
                    <a:pt x="11615" y="3604"/>
                    <a:pt x="11553" y="3604"/>
                  </a:cubicBezTo>
                  <a:cubicBezTo>
                    <a:pt x="11549" y="3604"/>
                    <a:pt x="11546" y="3604"/>
                    <a:pt x="11542" y="3604"/>
                  </a:cubicBezTo>
                  <a:close/>
                  <a:moveTo>
                    <a:pt x="5855" y="3692"/>
                  </a:moveTo>
                  <a:cubicBezTo>
                    <a:pt x="5801" y="3692"/>
                    <a:pt x="5780" y="3720"/>
                    <a:pt x="5772" y="3783"/>
                  </a:cubicBezTo>
                  <a:cubicBezTo>
                    <a:pt x="5763" y="3836"/>
                    <a:pt x="5799" y="3899"/>
                    <a:pt x="5861" y="3899"/>
                  </a:cubicBezTo>
                  <a:cubicBezTo>
                    <a:pt x="5869" y="3900"/>
                    <a:pt x="5876" y="3901"/>
                    <a:pt x="5883" y="3901"/>
                  </a:cubicBezTo>
                  <a:cubicBezTo>
                    <a:pt x="5932" y="3901"/>
                    <a:pt x="5960" y="3872"/>
                    <a:pt x="5968" y="3810"/>
                  </a:cubicBezTo>
                  <a:cubicBezTo>
                    <a:pt x="5977" y="3738"/>
                    <a:pt x="5950" y="3703"/>
                    <a:pt x="5879" y="3694"/>
                  </a:cubicBezTo>
                  <a:cubicBezTo>
                    <a:pt x="5870" y="3693"/>
                    <a:pt x="5862" y="3692"/>
                    <a:pt x="5855" y="3692"/>
                  </a:cubicBezTo>
                  <a:close/>
                  <a:moveTo>
                    <a:pt x="883" y="3801"/>
                  </a:moveTo>
                  <a:cubicBezTo>
                    <a:pt x="848" y="3801"/>
                    <a:pt x="812" y="3828"/>
                    <a:pt x="803" y="3863"/>
                  </a:cubicBezTo>
                  <a:cubicBezTo>
                    <a:pt x="803" y="3899"/>
                    <a:pt x="830" y="3935"/>
                    <a:pt x="865" y="3935"/>
                  </a:cubicBezTo>
                  <a:cubicBezTo>
                    <a:pt x="901" y="3935"/>
                    <a:pt x="937" y="3917"/>
                    <a:pt x="937" y="3881"/>
                  </a:cubicBezTo>
                  <a:cubicBezTo>
                    <a:pt x="946" y="3845"/>
                    <a:pt x="919" y="3810"/>
                    <a:pt x="883" y="3801"/>
                  </a:cubicBezTo>
                  <a:close/>
                  <a:moveTo>
                    <a:pt x="6536" y="3711"/>
                  </a:moveTo>
                  <a:cubicBezTo>
                    <a:pt x="6484" y="3711"/>
                    <a:pt x="6423" y="3760"/>
                    <a:pt x="6423" y="3810"/>
                  </a:cubicBezTo>
                  <a:cubicBezTo>
                    <a:pt x="6423" y="3872"/>
                    <a:pt x="6459" y="3926"/>
                    <a:pt x="6521" y="3935"/>
                  </a:cubicBezTo>
                  <a:cubicBezTo>
                    <a:pt x="6527" y="3937"/>
                    <a:pt x="6534" y="3938"/>
                    <a:pt x="6541" y="3938"/>
                  </a:cubicBezTo>
                  <a:cubicBezTo>
                    <a:pt x="6586" y="3938"/>
                    <a:pt x="6647" y="3891"/>
                    <a:pt x="6655" y="3836"/>
                  </a:cubicBezTo>
                  <a:cubicBezTo>
                    <a:pt x="6664" y="3783"/>
                    <a:pt x="6610" y="3712"/>
                    <a:pt x="6548" y="3712"/>
                  </a:cubicBezTo>
                  <a:cubicBezTo>
                    <a:pt x="6544" y="3711"/>
                    <a:pt x="6540" y="3711"/>
                    <a:pt x="6536" y="3711"/>
                  </a:cubicBezTo>
                  <a:close/>
                  <a:moveTo>
                    <a:pt x="12194" y="3646"/>
                  </a:moveTo>
                  <a:cubicBezTo>
                    <a:pt x="12124" y="3646"/>
                    <a:pt x="12060" y="3704"/>
                    <a:pt x="12052" y="3783"/>
                  </a:cubicBezTo>
                  <a:cubicBezTo>
                    <a:pt x="12043" y="3854"/>
                    <a:pt x="12106" y="3935"/>
                    <a:pt x="12177" y="3943"/>
                  </a:cubicBezTo>
                  <a:cubicBezTo>
                    <a:pt x="12182" y="3944"/>
                    <a:pt x="12188" y="3944"/>
                    <a:pt x="12193" y="3944"/>
                  </a:cubicBezTo>
                  <a:cubicBezTo>
                    <a:pt x="12268" y="3944"/>
                    <a:pt x="12339" y="3885"/>
                    <a:pt x="12356" y="3810"/>
                  </a:cubicBezTo>
                  <a:cubicBezTo>
                    <a:pt x="12365" y="3729"/>
                    <a:pt x="12302" y="3658"/>
                    <a:pt x="12222" y="3649"/>
                  </a:cubicBezTo>
                  <a:cubicBezTo>
                    <a:pt x="12213" y="3647"/>
                    <a:pt x="12203" y="3646"/>
                    <a:pt x="12194" y="3646"/>
                  </a:cubicBezTo>
                  <a:close/>
                  <a:moveTo>
                    <a:pt x="1552" y="3828"/>
                  </a:moveTo>
                  <a:cubicBezTo>
                    <a:pt x="1517" y="3828"/>
                    <a:pt x="1481" y="3854"/>
                    <a:pt x="1472" y="3881"/>
                  </a:cubicBezTo>
                  <a:cubicBezTo>
                    <a:pt x="1472" y="3917"/>
                    <a:pt x="1490" y="3952"/>
                    <a:pt x="1526" y="3961"/>
                  </a:cubicBezTo>
                  <a:cubicBezTo>
                    <a:pt x="1530" y="3962"/>
                    <a:pt x="1535" y="3963"/>
                    <a:pt x="1540" y="3963"/>
                  </a:cubicBezTo>
                  <a:cubicBezTo>
                    <a:pt x="1570" y="3963"/>
                    <a:pt x="1598" y="3939"/>
                    <a:pt x="1606" y="3908"/>
                  </a:cubicBezTo>
                  <a:cubicBezTo>
                    <a:pt x="1615" y="3872"/>
                    <a:pt x="1588" y="3836"/>
                    <a:pt x="1552" y="3828"/>
                  </a:cubicBezTo>
                  <a:close/>
                  <a:moveTo>
                    <a:pt x="7226" y="3747"/>
                  </a:moveTo>
                  <a:cubicBezTo>
                    <a:pt x="7199" y="3747"/>
                    <a:pt x="7173" y="3747"/>
                    <a:pt x="7146" y="3774"/>
                  </a:cubicBezTo>
                  <a:cubicBezTo>
                    <a:pt x="7119" y="3792"/>
                    <a:pt x="7092" y="3810"/>
                    <a:pt x="7092" y="3845"/>
                  </a:cubicBezTo>
                  <a:cubicBezTo>
                    <a:pt x="7083" y="3908"/>
                    <a:pt x="7128" y="3970"/>
                    <a:pt x="7190" y="3979"/>
                  </a:cubicBezTo>
                  <a:cubicBezTo>
                    <a:pt x="7198" y="3984"/>
                    <a:pt x="7206" y="3987"/>
                    <a:pt x="7214" y="3987"/>
                  </a:cubicBezTo>
                  <a:cubicBezTo>
                    <a:pt x="7233" y="3987"/>
                    <a:pt x="7252" y="3974"/>
                    <a:pt x="7271" y="3961"/>
                  </a:cubicBezTo>
                  <a:cubicBezTo>
                    <a:pt x="7288" y="3935"/>
                    <a:pt x="7324" y="3926"/>
                    <a:pt x="7324" y="3881"/>
                  </a:cubicBezTo>
                  <a:cubicBezTo>
                    <a:pt x="7324" y="3854"/>
                    <a:pt x="7324" y="3828"/>
                    <a:pt x="7297" y="3810"/>
                  </a:cubicBezTo>
                  <a:cubicBezTo>
                    <a:pt x="7280" y="3783"/>
                    <a:pt x="7271" y="3756"/>
                    <a:pt x="7226" y="3747"/>
                  </a:cubicBezTo>
                  <a:close/>
                  <a:moveTo>
                    <a:pt x="7872" y="3773"/>
                  </a:moveTo>
                  <a:cubicBezTo>
                    <a:pt x="7806" y="3773"/>
                    <a:pt x="7769" y="3808"/>
                    <a:pt x="7761" y="3872"/>
                  </a:cubicBezTo>
                  <a:cubicBezTo>
                    <a:pt x="7743" y="3952"/>
                    <a:pt x="7779" y="3997"/>
                    <a:pt x="7851" y="4006"/>
                  </a:cubicBezTo>
                  <a:cubicBezTo>
                    <a:pt x="7860" y="4007"/>
                    <a:pt x="7869" y="4008"/>
                    <a:pt x="7878" y="4008"/>
                  </a:cubicBezTo>
                  <a:cubicBezTo>
                    <a:pt x="7941" y="4008"/>
                    <a:pt x="7977" y="3978"/>
                    <a:pt x="7984" y="3908"/>
                  </a:cubicBezTo>
                  <a:cubicBezTo>
                    <a:pt x="8002" y="3836"/>
                    <a:pt x="7966" y="3792"/>
                    <a:pt x="7895" y="3774"/>
                  </a:cubicBezTo>
                  <a:cubicBezTo>
                    <a:pt x="7887" y="3773"/>
                    <a:pt x="7879" y="3773"/>
                    <a:pt x="7872" y="3773"/>
                  </a:cubicBezTo>
                  <a:close/>
                  <a:moveTo>
                    <a:pt x="2181" y="3869"/>
                  </a:moveTo>
                  <a:cubicBezTo>
                    <a:pt x="2150" y="3869"/>
                    <a:pt x="2148" y="3885"/>
                    <a:pt x="2141" y="3935"/>
                  </a:cubicBezTo>
                  <a:cubicBezTo>
                    <a:pt x="2132" y="3988"/>
                    <a:pt x="2141" y="3997"/>
                    <a:pt x="2195" y="4006"/>
                  </a:cubicBezTo>
                  <a:cubicBezTo>
                    <a:pt x="2208" y="4008"/>
                    <a:pt x="2218" y="4009"/>
                    <a:pt x="2227" y="4009"/>
                  </a:cubicBezTo>
                  <a:cubicBezTo>
                    <a:pt x="2261" y="4009"/>
                    <a:pt x="2268" y="3993"/>
                    <a:pt x="2275" y="3943"/>
                  </a:cubicBezTo>
                  <a:cubicBezTo>
                    <a:pt x="2275" y="3890"/>
                    <a:pt x="2275" y="3881"/>
                    <a:pt x="2212" y="3872"/>
                  </a:cubicBezTo>
                  <a:cubicBezTo>
                    <a:pt x="2199" y="3870"/>
                    <a:pt x="2189" y="3869"/>
                    <a:pt x="2181" y="3869"/>
                  </a:cubicBezTo>
                  <a:close/>
                  <a:moveTo>
                    <a:pt x="2863" y="3880"/>
                  </a:moveTo>
                  <a:cubicBezTo>
                    <a:pt x="2828" y="3880"/>
                    <a:pt x="2783" y="3920"/>
                    <a:pt x="2774" y="3952"/>
                  </a:cubicBezTo>
                  <a:cubicBezTo>
                    <a:pt x="2766" y="3988"/>
                    <a:pt x="2810" y="4042"/>
                    <a:pt x="2846" y="4042"/>
                  </a:cubicBezTo>
                  <a:cubicBezTo>
                    <a:pt x="2849" y="4042"/>
                    <a:pt x="2852" y="4043"/>
                    <a:pt x="2856" y="4043"/>
                  </a:cubicBezTo>
                  <a:cubicBezTo>
                    <a:pt x="2891" y="4043"/>
                    <a:pt x="2936" y="4003"/>
                    <a:pt x="2944" y="3970"/>
                  </a:cubicBezTo>
                  <a:cubicBezTo>
                    <a:pt x="2944" y="3935"/>
                    <a:pt x="2908" y="3881"/>
                    <a:pt x="2873" y="3881"/>
                  </a:cubicBezTo>
                  <a:cubicBezTo>
                    <a:pt x="2869" y="3880"/>
                    <a:pt x="2866" y="3880"/>
                    <a:pt x="2863" y="3880"/>
                  </a:cubicBezTo>
                  <a:close/>
                  <a:moveTo>
                    <a:pt x="8525" y="3802"/>
                  </a:moveTo>
                  <a:cubicBezTo>
                    <a:pt x="8507" y="3802"/>
                    <a:pt x="8485" y="3812"/>
                    <a:pt x="8466" y="3819"/>
                  </a:cubicBezTo>
                  <a:cubicBezTo>
                    <a:pt x="8421" y="3836"/>
                    <a:pt x="8404" y="3881"/>
                    <a:pt x="8395" y="3917"/>
                  </a:cubicBezTo>
                  <a:cubicBezTo>
                    <a:pt x="8386" y="3935"/>
                    <a:pt x="8404" y="3970"/>
                    <a:pt x="8413" y="3988"/>
                  </a:cubicBezTo>
                  <a:cubicBezTo>
                    <a:pt x="8421" y="4015"/>
                    <a:pt x="8484" y="4059"/>
                    <a:pt x="8502" y="4068"/>
                  </a:cubicBezTo>
                  <a:cubicBezTo>
                    <a:pt x="8529" y="4051"/>
                    <a:pt x="8564" y="4059"/>
                    <a:pt x="8600" y="4033"/>
                  </a:cubicBezTo>
                  <a:cubicBezTo>
                    <a:pt x="8627" y="4015"/>
                    <a:pt x="8627" y="3970"/>
                    <a:pt x="8653" y="3952"/>
                  </a:cubicBezTo>
                  <a:cubicBezTo>
                    <a:pt x="8636" y="3926"/>
                    <a:pt x="8644" y="3899"/>
                    <a:pt x="8636" y="3872"/>
                  </a:cubicBezTo>
                  <a:cubicBezTo>
                    <a:pt x="8609" y="3836"/>
                    <a:pt x="8573" y="3819"/>
                    <a:pt x="8546" y="3810"/>
                  </a:cubicBezTo>
                  <a:cubicBezTo>
                    <a:pt x="8541" y="3804"/>
                    <a:pt x="8534" y="3802"/>
                    <a:pt x="8525" y="3802"/>
                  </a:cubicBezTo>
                  <a:close/>
                  <a:moveTo>
                    <a:pt x="3506" y="3923"/>
                  </a:moveTo>
                  <a:cubicBezTo>
                    <a:pt x="3465" y="3923"/>
                    <a:pt x="3451" y="3944"/>
                    <a:pt x="3444" y="3997"/>
                  </a:cubicBezTo>
                  <a:cubicBezTo>
                    <a:pt x="3435" y="4051"/>
                    <a:pt x="3452" y="4077"/>
                    <a:pt x="3515" y="4086"/>
                  </a:cubicBezTo>
                  <a:cubicBezTo>
                    <a:pt x="3523" y="4088"/>
                    <a:pt x="3531" y="4088"/>
                    <a:pt x="3538" y="4088"/>
                  </a:cubicBezTo>
                  <a:cubicBezTo>
                    <a:pt x="3576" y="4088"/>
                    <a:pt x="3597" y="4067"/>
                    <a:pt x="3604" y="4015"/>
                  </a:cubicBezTo>
                  <a:cubicBezTo>
                    <a:pt x="3613" y="3952"/>
                    <a:pt x="3595" y="3935"/>
                    <a:pt x="3533" y="3926"/>
                  </a:cubicBezTo>
                  <a:cubicBezTo>
                    <a:pt x="3523" y="3924"/>
                    <a:pt x="3514" y="3923"/>
                    <a:pt x="3506" y="3923"/>
                  </a:cubicBezTo>
                  <a:close/>
                  <a:moveTo>
                    <a:pt x="9207" y="3828"/>
                  </a:moveTo>
                  <a:cubicBezTo>
                    <a:pt x="9171" y="3828"/>
                    <a:pt x="9126" y="3836"/>
                    <a:pt x="9108" y="3854"/>
                  </a:cubicBezTo>
                  <a:cubicBezTo>
                    <a:pt x="9091" y="3881"/>
                    <a:pt x="9055" y="3908"/>
                    <a:pt x="9055" y="3952"/>
                  </a:cubicBezTo>
                  <a:cubicBezTo>
                    <a:pt x="9064" y="3979"/>
                    <a:pt x="9064" y="4024"/>
                    <a:pt x="9091" y="4042"/>
                  </a:cubicBezTo>
                  <a:cubicBezTo>
                    <a:pt x="9108" y="4059"/>
                    <a:pt x="9135" y="4086"/>
                    <a:pt x="9171" y="4095"/>
                  </a:cubicBezTo>
                  <a:cubicBezTo>
                    <a:pt x="9207" y="4095"/>
                    <a:pt x="9242" y="4077"/>
                    <a:pt x="9278" y="4059"/>
                  </a:cubicBezTo>
                  <a:cubicBezTo>
                    <a:pt x="9296" y="4042"/>
                    <a:pt x="9314" y="4006"/>
                    <a:pt x="9322" y="3979"/>
                  </a:cubicBezTo>
                  <a:cubicBezTo>
                    <a:pt x="9314" y="3943"/>
                    <a:pt x="9314" y="3899"/>
                    <a:pt x="9296" y="3881"/>
                  </a:cubicBezTo>
                  <a:cubicBezTo>
                    <a:pt x="9269" y="3854"/>
                    <a:pt x="9242" y="3828"/>
                    <a:pt x="9207" y="3828"/>
                  </a:cubicBezTo>
                  <a:close/>
                  <a:moveTo>
                    <a:pt x="4195" y="3934"/>
                  </a:moveTo>
                  <a:cubicBezTo>
                    <a:pt x="4165" y="3934"/>
                    <a:pt x="4103" y="3982"/>
                    <a:pt x="4095" y="4015"/>
                  </a:cubicBezTo>
                  <a:cubicBezTo>
                    <a:pt x="4086" y="4042"/>
                    <a:pt x="4139" y="4122"/>
                    <a:pt x="4175" y="4131"/>
                  </a:cubicBezTo>
                  <a:cubicBezTo>
                    <a:pt x="4177" y="4131"/>
                    <a:pt x="4179" y="4132"/>
                    <a:pt x="4182" y="4132"/>
                  </a:cubicBezTo>
                  <a:cubicBezTo>
                    <a:pt x="4213" y="4132"/>
                    <a:pt x="4283" y="4084"/>
                    <a:pt x="4291" y="4051"/>
                  </a:cubicBezTo>
                  <a:cubicBezTo>
                    <a:pt x="4300" y="4015"/>
                    <a:pt x="4238" y="3935"/>
                    <a:pt x="4202" y="3935"/>
                  </a:cubicBezTo>
                  <a:cubicBezTo>
                    <a:pt x="4200" y="3934"/>
                    <a:pt x="4198" y="3934"/>
                    <a:pt x="4195" y="3934"/>
                  </a:cubicBezTo>
                  <a:close/>
                  <a:moveTo>
                    <a:pt x="9857" y="3869"/>
                  </a:moveTo>
                  <a:cubicBezTo>
                    <a:pt x="9788" y="3869"/>
                    <a:pt x="9732" y="3924"/>
                    <a:pt x="9724" y="3979"/>
                  </a:cubicBezTo>
                  <a:cubicBezTo>
                    <a:pt x="9715" y="4059"/>
                    <a:pt x="9760" y="4122"/>
                    <a:pt x="9831" y="4131"/>
                  </a:cubicBezTo>
                  <a:cubicBezTo>
                    <a:pt x="9843" y="4133"/>
                    <a:pt x="9854" y="4135"/>
                    <a:pt x="9865" y="4135"/>
                  </a:cubicBezTo>
                  <a:cubicBezTo>
                    <a:pt x="9929" y="4135"/>
                    <a:pt x="9976" y="4092"/>
                    <a:pt x="9992" y="4024"/>
                  </a:cubicBezTo>
                  <a:cubicBezTo>
                    <a:pt x="10000" y="3943"/>
                    <a:pt x="9956" y="3890"/>
                    <a:pt x="9885" y="3872"/>
                  </a:cubicBezTo>
                  <a:cubicBezTo>
                    <a:pt x="9875" y="3870"/>
                    <a:pt x="9866" y="3869"/>
                    <a:pt x="9857" y="3869"/>
                  </a:cubicBezTo>
                  <a:close/>
                  <a:moveTo>
                    <a:pt x="10504" y="3897"/>
                  </a:moveTo>
                  <a:cubicBezTo>
                    <a:pt x="10482" y="3897"/>
                    <a:pt x="10463" y="3901"/>
                    <a:pt x="10447" y="3917"/>
                  </a:cubicBezTo>
                  <a:cubicBezTo>
                    <a:pt x="10411" y="3943"/>
                    <a:pt x="10393" y="3970"/>
                    <a:pt x="10393" y="4006"/>
                  </a:cubicBezTo>
                  <a:cubicBezTo>
                    <a:pt x="10393" y="4042"/>
                    <a:pt x="10384" y="4077"/>
                    <a:pt x="10411" y="4113"/>
                  </a:cubicBezTo>
                  <a:cubicBezTo>
                    <a:pt x="10434" y="4136"/>
                    <a:pt x="10457" y="4159"/>
                    <a:pt x="10486" y="4159"/>
                  </a:cubicBezTo>
                  <a:cubicBezTo>
                    <a:pt x="10491" y="4159"/>
                    <a:pt x="10495" y="4159"/>
                    <a:pt x="10500" y="4158"/>
                  </a:cubicBezTo>
                  <a:cubicBezTo>
                    <a:pt x="10516" y="4164"/>
                    <a:pt x="10529" y="4167"/>
                    <a:pt x="10542" y="4167"/>
                  </a:cubicBezTo>
                  <a:cubicBezTo>
                    <a:pt x="10565" y="4167"/>
                    <a:pt x="10584" y="4157"/>
                    <a:pt x="10607" y="4140"/>
                  </a:cubicBezTo>
                  <a:cubicBezTo>
                    <a:pt x="10643" y="4113"/>
                    <a:pt x="10652" y="4086"/>
                    <a:pt x="10661" y="4051"/>
                  </a:cubicBezTo>
                  <a:cubicBezTo>
                    <a:pt x="10661" y="4015"/>
                    <a:pt x="10661" y="3979"/>
                    <a:pt x="10634" y="3952"/>
                  </a:cubicBezTo>
                  <a:cubicBezTo>
                    <a:pt x="10607" y="3917"/>
                    <a:pt x="10589" y="3899"/>
                    <a:pt x="10554" y="3899"/>
                  </a:cubicBezTo>
                  <a:cubicBezTo>
                    <a:pt x="10536" y="3899"/>
                    <a:pt x="10519" y="3897"/>
                    <a:pt x="10504" y="3897"/>
                  </a:cubicBezTo>
                  <a:close/>
                  <a:moveTo>
                    <a:pt x="4854" y="3978"/>
                  </a:moveTo>
                  <a:cubicBezTo>
                    <a:pt x="4807" y="3978"/>
                    <a:pt x="4763" y="4011"/>
                    <a:pt x="4755" y="4059"/>
                  </a:cubicBezTo>
                  <a:cubicBezTo>
                    <a:pt x="4755" y="4113"/>
                    <a:pt x="4791" y="4167"/>
                    <a:pt x="4844" y="4175"/>
                  </a:cubicBezTo>
                  <a:cubicBezTo>
                    <a:pt x="4849" y="4176"/>
                    <a:pt x="4853" y="4177"/>
                    <a:pt x="4858" y="4177"/>
                  </a:cubicBezTo>
                  <a:cubicBezTo>
                    <a:pt x="4907" y="4177"/>
                    <a:pt x="4952" y="4135"/>
                    <a:pt x="4960" y="4086"/>
                  </a:cubicBezTo>
                  <a:cubicBezTo>
                    <a:pt x="4960" y="4033"/>
                    <a:pt x="4924" y="3979"/>
                    <a:pt x="4871" y="3979"/>
                  </a:cubicBezTo>
                  <a:cubicBezTo>
                    <a:pt x="4865" y="3978"/>
                    <a:pt x="4860" y="3978"/>
                    <a:pt x="4854" y="3978"/>
                  </a:cubicBezTo>
                  <a:close/>
                  <a:moveTo>
                    <a:pt x="5517" y="3995"/>
                  </a:moveTo>
                  <a:cubicBezTo>
                    <a:pt x="5490" y="3995"/>
                    <a:pt x="5475" y="4016"/>
                    <a:pt x="5460" y="4024"/>
                  </a:cubicBezTo>
                  <a:cubicBezTo>
                    <a:pt x="5424" y="4042"/>
                    <a:pt x="5433" y="4068"/>
                    <a:pt x="5424" y="4095"/>
                  </a:cubicBezTo>
                  <a:cubicBezTo>
                    <a:pt x="5415" y="4131"/>
                    <a:pt x="5442" y="4149"/>
                    <a:pt x="5451" y="4167"/>
                  </a:cubicBezTo>
                  <a:cubicBezTo>
                    <a:pt x="5469" y="4202"/>
                    <a:pt x="5495" y="4193"/>
                    <a:pt x="5522" y="4202"/>
                  </a:cubicBezTo>
                  <a:cubicBezTo>
                    <a:pt x="5527" y="4204"/>
                    <a:pt x="5532" y="4205"/>
                    <a:pt x="5536" y="4205"/>
                  </a:cubicBezTo>
                  <a:cubicBezTo>
                    <a:pt x="5556" y="4205"/>
                    <a:pt x="5572" y="4190"/>
                    <a:pt x="5593" y="4175"/>
                  </a:cubicBezTo>
                  <a:cubicBezTo>
                    <a:pt x="5620" y="4158"/>
                    <a:pt x="5620" y="4131"/>
                    <a:pt x="5629" y="4104"/>
                  </a:cubicBezTo>
                  <a:cubicBezTo>
                    <a:pt x="5638" y="4077"/>
                    <a:pt x="5611" y="4059"/>
                    <a:pt x="5602" y="4033"/>
                  </a:cubicBezTo>
                  <a:cubicBezTo>
                    <a:pt x="5585" y="4006"/>
                    <a:pt x="5558" y="4006"/>
                    <a:pt x="5531" y="3997"/>
                  </a:cubicBezTo>
                  <a:cubicBezTo>
                    <a:pt x="5526" y="3996"/>
                    <a:pt x="5521" y="3995"/>
                    <a:pt x="5517" y="3995"/>
                  </a:cubicBezTo>
                  <a:close/>
                  <a:moveTo>
                    <a:pt x="11214" y="3926"/>
                  </a:moveTo>
                  <a:cubicBezTo>
                    <a:pt x="11178" y="3926"/>
                    <a:pt x="11133" y="3935"/>
                    <a:pt x="11107" y="3961"/>
                  </a:cubicBezTo>
                  <a:cubicBezTo>
                    <a:pt x="11071" y="3979"/>
                    <a:pt x="11062" y="4015"/>
                    <a:pt x="11035" y="4051"/>
                  </a:cubicBezTo>
                  <a:cubicBezTo>
                    <a:pt x="11053" y="4086"/>
                    <a:pt x="11053" y="4131"/>
                    <a:pt x="11080" y="4158"/>
                  </a:cubicBezTo>
                  <a:cubicBezTo>
                    <a:pt x="11098" y="4184"/>
                    <a:pt x="11133" y="4211"/>
                    <a:pt x="11169" y="4220"/>
                  </a:cubicBezTo>
                  <a:cubicBezTo>
                    <a:pt x="11205" y="4220"/>
                    <a:pt x="11249" y="4211"/>
                    <a:pt x="11276" y="4184"/>
                  </a:cubicBezTo>
                  <a:cubicBezTo>
                    <a:pt x="11303" y="4167"/>
                    <a:pt x="11330" y="4122"/>
                    <a:pt x="11339" y="4086"/>
                  </a:cubicBezTo>
                  <a:cubicBezTo>
                    <a:pt x="11339" y="4059"/>
                    <a:pt x="11330" y="4015"/>
                    <a:pt x="11303" y="3988"/>
                  </a:cubicBezTo>
                  <a:cubicBezTo>
                    <a:pt x="11285" y="3961"/>
                    <a:pt x="11249" y="3935"/>
                    <a:pt x="11214" y="3926"/>
                  </a:cubicBezTo>
                  <a:close/>
                  <a:moveTo>
                    <a:pt x="11874" y="3952"/>
                  </a:moveTo>
                  <a:cubicBezTo>
                    <a:pt x="11838" y="3952"/>
                    <a:pt x="11794" y="3952"/>
                    <a:pt x="11767" y="3988"/>
                  </a:cubicBezTo>
                  <a:cubicBezTo>
                    <a:pt x="11731" y="4015"/>
                    <a:pt x="11713" y="4042"/>
                    <a:pt x="11713" y="4077"/>
                  </a:cubicBezTo>
                  <a:cubicBezTo>
                    <a:pt x="11704" y="4113"/>
                    <a:pt x="11713" y="4158"/>
                    <a:pt x="11740" y="4184"/>
                  </a:cubicBezTo>
                  <a:cubicBezTo>
                    <a:pt x="11767" y="4220"/>
                    <a:pt x="11803" y="4229"/>
                    <a:pt x="11829" y="4247"/>
                  </a:cubicBezTo>
                  <a:cubicBezTo>
                    <a:pt x="11835" y="4247"/>
                    <a:pt x="11841" y="4248"/>
                    <a:pt x="11846" y="4248"/>
                  </a:cubicBezTo>
                  <a:cubicBezTo>
                    <a:pt x="11929" y="4248"/>
                    <a:pt x="11999" y="4188"/>
                    <a:pt x="12008" y="4113"/>
                  </a:cubicBezTo>
                  <a:cubicBezTo>
                    <a:pt x="12017" y="4033"/>
                    <a:pt x="11954" y="3952"/>
                    <a:pt x="11874" y="3952"/>
                  </a:cubicBezTo>
                  <a:close/>
                  <a:moveTo>
                    <a:pt x="535" y="4122"/>
                  </a:moveTo>
                  <a:cubicBezTo>
                    <a:pt x="500" y="4122"/>
                    <a:pt x="464" y="4149"/>
                    <a:pt x="455" y="4175"/>
                  </a:cubicBezTo>
                  <a:cubicBezTo>
                    <a:pt x="455" y="4211"/>
                    <a:pt x="473" y="4247"/>
                    <a:pt x="509" y="4256"/>
                  </a:cubicBezTo>
                  <a:cubicBezTo>
                    <a:pt x="513" y="4257"/>
                    <a:pt x="518" y="4257"/>
                    <a:pt x="523" y="4257"/>
                  </a:cubicBezTo>
                  <a:cubicBezTo>
                    <a:pt x="553" y="4257"/>
                    <a:pt x="581" y="4233"/>
                    <a:pt x="589" y="4202"/>
                  </a:cubicBezTo>
                  <a:cubicBezTo>
                    <a:pt x="598" y="4167"/>
                    <a:pt x="571" y="4131"/>
                    <a:pt x="535" y="4122"/>
                  </a:cubicBezTo>
                  <a:close/>
                  <a:moveTo>
                    <a:pt x="6200" y="4024"/>
                  </a:moveTo>
                  <a:cubicBezTo>
                    <a:pt x="6173" y="4051"/>
                    <a:pt x="6138" y="4024"/>
                    <a:pt x="6111" y="4059"/>
                  </a:cubicBezTo>
                  <a:cubicBezTo>
                    <a:pt x="6102" y="4086"/>
                    <a:pt x="6075" y="4113"/>
                    <a:pt x="6075" y="4131"/>
                  </a:cubicBezTo>
                  <a:cubicBezTo>
                    <a:pt x="6084" y="4158"/>
                    <a:pt x="6075" y="4193"/>
                    <a:pt x="6102" y="4220"/>
                  </a:cubicBezTo>
                  <a:cubicBezTo>
                    <a:pt x="6129" y="4229"/>
                    <a:pt x="6156" y="4247"/>
                    <a:pt x="6173" y="4265"/>
                  </a:cubicBezTo>
                  <a:cubicBezTo>
                    <a:pt x="6200" y="4238"/>
                    <a:pt x="6245" y="4256"/>
                    <a:pt x="6263" y="4229"/>
                  </a:cubicBezTo>
                  <a:cubicBezTo>
                    <a:pt x="6280" y="4202"/>
                    <a:pt x="6307" y="4175"/>
                    <a:pt x="6307" y="4158"/>
                  </a:cubicBezTo>
                  <a:cubicBezTo>
                    <a:pt x="6298" y="4131"/>
                    <a:pt x="6307" y="4086"/>
                    <a:pt x="6271" y="4068"/>
                  </a:cubicBezTo>
                  <a:cubicBezTo>
                    <a:pt x="6254" y="4051"/>
                    <a:pt x="6227" y="4042"/>
                    <a:pt x="6200" y="4024"/>
                  </a:cubicBezTo>
                  <a:close/>
                  <a:moveTo>
                    <a:pt x="1193" y="4147"/>
                  </a:moveTo>
                  <a:cubicBezTo>
                    <a:pt x="1161" y="4147"/>
                    <a:pt x="1132" y="4179"/>
                    <a:pt x="1124" y="4211"/>
                  </a:cubicBezTo>
                  <a:cubicBezTo>
                    <a:pt x="1124" y="4247"/>
                    <a:pt x="1151" y="4274"/>
                    <a:pt x="1187" y="4282"/>
                  </a:cubicBezTo>
                  <a:cubicBezTo>
                    <a:pt x="1222" y="4282"/>
                    <a:pt x="1258" y="4256"/>
                    <a:pt x="1258" y="4229"/>
                  </a:cubicBezTo>
                  <a:cubicBezTo>
                    <a:pt x="1267" y="4193"/>
                    <a:pt x="1240" y="4158"/>
                    <a:pt x="1204" y="4149"/>
                  </a:cubicBezTo>
                  <a:cubicBezTo>
                    <a:pt x="1201" y="4148"/>
                    <a:pt x="1197" y="4147"/>
                    <a:pt x="1193" y="4147"/>
                  </a:cubicBezTo>
                  <a:close/>
                  <a:moveTo>
                    <a:pt x="6856" y="4056"/>
                  </a:moveTo>
                  <a:cubicBezTo>
                    <a:pt x="6807" y="4056"/>
                    <a:pt x="6752" y="4102"/>
                    <a:pt x="6744" y="4149"/>
                  </a:cubicBezTo>
                  <a:cubicBezTo>
                    <a:pt x="6735" y="4220"/>
                    <a:pt x="6798" y="4282"/>
                    <a:pt x="6842" y="4282"/>
                  </a:cubicBezTo>
                  <a:cubicBezTo>
                    <a:pt x="6848" y="4283"/>
                    <a:pt x="6853" y="4284"/>
                    <a:pt x="6858" y="4284"/>
                  </a:cubicBezTo>
                  <a:cubicBezTo>
                    <a:pt x="6914" y="4284"/>
                    <a:pt x="6960" y="4242"/>
                    <a:pt x="6976" y="4193"/>
                  </a:cubicBezTo>
                  <a:cubicBezTo>
                    <a:pt x="6985" y="4140"/>
                    <a:pt x="6932" y="4068"/>
                    <a:pt x="6878" y="4059"/>
                  </a:cubicBezTo>
                  <a:cubicBezTo>
                    <a:pt x="6871" y="4057"/>
                    <a:pt x="6863" y="4056"/>
                    <a:pt x="6856" y="4056"/>
                  </a:cubicBezTo>
                  <a:close/>
                  <a:moveTo>
                    <a:pt x="12515" y="3994"/>
                  </a:moveTo>
                  <a:cubicBezTo>
                    <a:pt x="12447" y="3994"/>
                    <a:pt x="12389" y="4051"/>
                    <a:pt x="12373" y="4122"/>
                  </a:cubicBezTo>
                  <a:cubicBezTo>
                    <a:pt x="12365" y="4202"/>
                    <a:pt x="12418" y="4282"/>
                    <a:pt x="12498" y="4291"/>
                  </a:cubicBezTo>
                  <a:cubicBezTo>
                    <a:pt x="12504" y="4292"/>
                    <a:pt x="12509" y="4292"/>
                    <a:pt x="12514" y="4292"/>
                  </a:cubicBezTo>
                  <a:cubicBezTo>
                    <a:pt x="12589" y="4292"/>
                    <a:pt x="12660" y="4233"/>
                    <a:pt x="12668" y="4158"/>
                  </a:cubicBezTo>
                  <a:cubicBezTo>
                    <a:pt x="12686" y="4077"/>
                    <a:pt x="12623" y="4006"/>
                    <a:pt x="12543" y="3997"/>
                  </a:cubicBezTo>
                  <a:cubicBezTo>
                    <a:pt x="12534" y="3995"/>
                    <a:pt x="12524" y="3994"/>
                    <a:pt x="12515" y="3994"/>
                  </a:cubicBezTo>
                  <a:close/>
                  <a:moveTo>
                    <a:pt x="1819" y="4190"/>
                  </a:moveTo>
                  <a:cubicBezTo>
                    <a:pt x="1789" y="4190"/>
                    <a:pt x="1782" y="4206"/>
                    <a:pt x="1775" y="4256"/>
                  </a:cubicBezTo>
                  <a:cubicBezTo>
                    <a:pt x="1766" y="4309"/>
                    <a:pt x="1775" y="4318"/>
                    <a:pt x="1838" y="4327"/>
                  </a:cubicBezTo>
                  <a:cubicBezTo>
                    <a:pt x="1891" y="4327"/>
                    <a:pt x="1900" y="4327"/>
                    <a:pt x="1909" y="4265"/>
                  </a:cubicBezTo>
                  <a:cubicBezTo>
                    <a:pt x="1918" y="4202"/>
                    <a:pt x="1909" y="4193"/>
                    <a:pt x="1847" y="4193"/>
                  </a:cubicBezTo>
                  <a:cubicBezTo>
                    <a:pt x="1836" y="4191"/>
                    <a:pt x="1826" y="4190"/>
                    <a:pt x="1819" y="4190"/>
                  </a:cubicBezTo>
                  <a:close/>
                  <a:moveTo>
                    <a:pt x="7513" y="4094"/>
                  </a:moveTo>
                  <a:cubicBezTo>
                    <a:pt x="7457" y="4094"/>
                    <a:pt x="7404" y="4136"/>
                    <a:pt x="7396" y="4193"/>
                  </a:cubicBezTo>
                  <a:cubicBezTo>
                    <a:pt x="7378" y="4256"/>
                    <a:pt x="7422" y="4318"/>
                    <a:pt x="7485" y="4327"/>
                  </a:cubicBezTo>
                  <a:cubicBezTo>
                    <a:pt x="7492" y="4328"/>
                    <a:pt x="7499" y="4328"/>
                    <a:pt x="7506" y="4328"/>
                  </a:cubicBezTo>
                  <a:cubicBezTo>
                    <a:pt x="7568" y="4328"/>
                    <a:pt x="7619" y="4293"/>
                    <a:pt x="7627" y="4229"/>
                  </a:cubicBezTo>
                  <a:cubicBezTo>
                    <a:pt x="7645" y="4167"/>
                    <a:pt x="7592" y="4104"/>
                    <a:pt x="7529" y="4095"/>
                  </a:cubicBezTo>
                  <a:cubicBezTo>
                    <a:pt x="7524" y="4094"/>
                    <a:pt x="7519" y="4094"/>
                    <a:pt x="7513" y="4094"/>
                  </a:cubicBezTo>
                  <a:close/>
                  <a:moveTo>
                    <a:pt x="8165" y="4114"/>
                  </a:moveTo>
                  <a:cubicBezTo>
                    <a:pt x="8154" y="4114"/>
                    <a:pt x="8144" y="4116"/>
                    <a:pt x="8136" y="4122"/>
                  </a:cubicBezTo>
                  <a:cubicBezTo>
                    <a:pt x="8109" y="4131"/>
                    <a:pt x="8065" y="4149"/>
                    <a:pt x="8065" y="4193"/>
                  </a:cubicBezTo>
                  <a:cubicBezTo>
                    <a:pt x="8065" y="4211"/>
                    <a:pt x="8065" y="4229"/>
                    <a:pt x="8056" y="4238"/>
                  </a:cubicBezTo>
                  <a:cubicBezTo>
                    <a:pt x="8047" y="4265"/>
                    <a:pt x="8056" y="4291"/>
                    <a:pt x="8074" y="4309"/>
                  </a:cubicBezTo>
                  <a:cubicBezTo>
                    <a:pt x="8091" y="4336"/>
                    <a:pt x="8118" y="4354"/>
                    <a:pt x="8145" y="4354"/>
                  </a:cubicBezTo>
                  <a:lnTo>
                    <a:pt x="8172" y="4354"/>
                  </a:lnTo>
                  <a:cubicBezTo>
                    <a:pt x="8181" y="4357"/>
                    <a:pt x="8191" y="4359"/>
                    <a:pt x="8202" y="4359"/>
                  </a:cubicBezTo>
                  <a:cubicBezTo>
                    <a:pt x="8219" y="4359"/>
                    <a:pt x="8238" y="4353"/>
                    <a:pt x="8261" y="4336"/>
                  </a:cubicBezTo>
                  <a:cubicBezTo>
                    <a:pt x="8279" y="4318"/>
                    <a:pt x="8288" y="4300"/>
                    <a:pt x="8288" y="4282"/>
                  </a:cubicBezTo>
                  <a:cubicBezTo>
                    <a:pt x="8288" y="4238"/>
                    <a:pt x="8314" y="4202"/>
                    <a:pt x="8279" y="4167"/>
                  </a:cubicBezTo>
                  <a:cubicBezTo>
                    <a:pt x="8270" y="4158"/>
                    <a:pt x="8261" y="4131"/>
                    <a:pt x="8243" y="4131"/>
                  </a:cubicBezTo>
                  <a:cubicBezTo>
                    <a:pt x="8218" y="4125"/>
                    <a:pt x="8190" y="4114"/>
                    <a:pt x="8165" y="4114"/>
                  </a:cubicBezTo>
                  <a:close/>
                  <a:moveTo>
                    <a:pt x="2516" y="4202"/>
                  </a:moveTo>
                  <a:cubicBezTo>
                    <a:pt x="2489" y="4202"/>
                    <a:pt x="2427" y="4247"/>
                    <a:pt x="2427" y="4274"/>
                  </a:cubicBezTo>
                  <a:cubicBezTo>
                    <a:pt x="2427" y="4300"/>
                    <a:pt x="2471" y="4363"/>
                    <a:pt x="2498" y="4363"/>
                  </a:cubicBezTo>
                  <a:cubicBezTo>
                    <a:pt x="2501" y="4363"/>
                    <a:pt x="2503" y="4364"/>
                    <a:pt x="2506" y="4364"/>
                  </a:cubicBezTo>
                  <a:cubicBezTo>
                    <a:pt x="2541" y="4364"/>
                    <a:pt x="2588" y="4316"/>
                    <a:pt x="2596" y="4291"/>
                  </a:cubicBezTo>
                  <a:cubicBezTo>
                    <a:pt x="2596" y="4265"/>
                    <a:pt x="2543" y="4202"/>
                    <a:pt x="2516" y="4202"/>
                  </a:cubicBezTo>
                  <a:close/>
                  <a:moveTo>
                    <a:pt x="3168" y="4245"/>
                  </a:moveTo>
                  <a:cubicBezTo>
                    <a:pt x="3131" y="4245"/>
                    <a:pt x="3103" y="4270"/>
                    <a:pt x="3096" y="4309"/>
                  </a:cubicBezTo>
                  <a:cubicBezTo>
                    <a:pt x="3087" y="4354"/>
                    <a:pt x="3113" y="4398"/>
                    <a:pt x="3158" y="4407"/>
                  </a:cubicBezTo>
                  <a:cubicBezTo>
                    <a:pt x="3165" y="4409"/>
                    <a:pt x="3172" y="4409"/>
                    <a:pt x="3178" y="4409"/>
                  </a:cubicBezTo>
                  <a:cubicBezTo>
                    <a:pt x="3220" y="4409"/>
                    <a:pt x="3248" y="4384"/>
                    <a:pt x="3256" y="4345"/>
                  </a:cubicBezTo>
                  <a:cubicBezTo>
                    <a:pt x="3265" y="4300"/>
                    <a:pt x="3238" y="4247"/>
                    <a:pt x="3185" y="4247"/>
                  </a:cubicBezTo>
                  <a:cubicBezTo>
                    <a:pt x="3179" y="4246"/>
                    <a:pt x="3173" y="4245"/>
                    <a:pt x="3168" y="4245"/>
                  </a:cubicBezTo>
                  <a:close/>
                  <a:moveTo>
                    <a:pt x="8857" y="4148"/>
                  </a:moveTo>
                  <a:cubicBezTo>
                    <a:pt x="8803" y="4148"/>
                    <a:pt x="8724" y="4206"/>
                    <a:pt x="8716" y="4256"/>
                  </a:cubicBezTo>
                  <a:cubicBezTo>
                    <a:pt x="8698" y="4309"/>
                    <a:pt x="8760" y="4398"/>
                    <a:pt x="8823" y="4416"/>
                  </a:cubicBezTo>
                  <a:cubicBezTo>
                    <a:pt x="8826" y="4417"/>
                    <a:pt x="8829" y="4417"/>
                    <a:pt x="8832" y="4417"/>
                  </a:cubicBezTo>
                  <a:cubicBezTo>
                    <a:pt x="8880" y="4417"/>
                    <a:pt x="8966" y="4359"/>
                    <a:pt x="8975" y="4300"/>
                  </a:cubicBezTo>
                  <a:cubicBezTo>
                    <a:pt x="8983" y="4247"/>
                    <a:pt x="8921" y="4158"/>
                    <a:pt x="8868" y="4149"/>
                  </a:cubicBezTo>
                  <a:cubicBezTo>
                    <a:pt x="8864" y="4148"/>
                    <a:pt x="8860" y="4148"/>
                    <a:pt x="8857" y="4148"/>
                  </a:cubicBezTo>
                  <a:close/>
                  <a:moveTo>
                    <a:pt x="3827" y="4271"/>
                  </a:moveTo>
                  <a:cubicBezTo>
                    <a:pt x="3784" y="4271"/>
                    <a:pt x="3765" y="4292"/>
                    <a:pt x="3765" y="4345"/>
                  </a:cubicBezTo>
                  <a:cubicBezTo>
                    <a:pt x="3756" y="4398"/>
                    <a:pt x="3774" y="4425"/>
                    <a:pt x="3836" y="4434"/>
                  </a:cubicBezTo>
                  <a:cubicBezTo>
                    <a:pt x="3845" y="4436"/>
                    <a:pt x="3852" y="4436"/>
                    <a:pt x="3859" y="4436"/>
                  </a:cubicBezTo>
                  <a:cubicBezTo>
                    <a:pt x="3898" y="4436"/>
                    <a:pt x="3918" y="4415"/>
                    <a:pt x="3925" y="4363"/>
                  </a:cubicBezTo>
                  <a:cubicBezTo>
                    <a:pt x="3934" y="4300"/>
                    <a:pt x="3916" y="4282"/>
                    <a:pt x="3854" y="4274"/>
                  </a:cubicBezTo>
                  <a:cubicBezTo>
                    <a:pt x="3844" y="4272"/>
                    <a:pt x="3835" y="4271"/>
                    <a:pt x="3827" y="4271"/>
                  </a:cubicBezTo>
                  <a:close/>
                  <a:moveTo>
                    <a:pt x="9508" y="4174"/>
                  </a:moveTo>
                  <a:cubicBezTo>
                    <a:pt x="9439" y="4174"/>
                    <a:pt x="9392" y="4217"/>
                    <a:pt x="9376" y="4282"/>
                  </a:cubicBezTo>
                  <a:cubicBezTo>
                    <a:pt x="9367" y="4363"/>
                    <a:pt x="9412" y="4425"/>
                    <a:pt x="9492" y="4443"/>
                  </a:cubicBezTo>
                  <a:cubicBezTo>
                    <a:pt x="9498" y="4444"/>
                    <a:pt x="9504" y="4444"/>
                    <a:pt x="9509" y="4444"/>
                  </a:cubicBezTo>
                  <a:cubicBezTo>
                    <a:pt x="9581" y="4444"/>
                    <a:pt x="9635" y="4393"/>
                    <a:pt x="9644" y="4327"/>
                  </a:cubicBezTo>
                  <a:cubicBezTo>
                    <a:pt x="9653" y="4247"/>
                    <a:pt x="9608" y="4184"/>
                    <a:pt x="9528" y="4175"/>
                  </a:cubicBezTo>
                  <a:cubicBezTo>
                    <a:pt x="9521" y="4175"/>
                    <a:pt x="9514" y="4174"/>
                    <a:pt x="9508" y="4174"/>
                  </a:cubicBezTo>
                  <a:close/>
                  <a:moveTo>
                    <a:pt x="10170" y="4219"/>
                  </a:moveTo>
                  <a:cubicBezTo>
                    <a:pt x="10106" y="4219"/>
                    <a:pt x="10053" y="4262"/>
                    <a:pt x="10045" y="4327"/>
                  </a:cubicBezTo>
                  <a:cubicBezTo>
                    <a:pt x="10036" y="4407"/>
                    <a:pt x="10081" y="4470"/>
                    <a:pt x="10161" y="4479"/>
                  </a:cubicBezTo>
                  <a:cubicBezTo>
                    <a:pt x="10172" y="4481"/>
                    <a:pt x="10182" y="4482"/>
                    <a:pt x="10191" y="4482"/>
                  </a:cubicBezTo>
                  <a:cubicBezTo>
                    <a:pt x="10255" y="4482"/>
                    <a:pt x="10297" y="4433"/>
                    <a:pt x="10313" y="4363"/>
                  </a:cubicBezTo>
                  <a:cubicBezTo>
                    <a:pt x="10322" y="4282"/>
                    <a:pt x="10268" y="4229"/>
                    <a:pt x="10188" y="4220"/>
                  </a:cubicBezTo>
                  <a:cubicBezTo>
                    <a:pt x="10182" y="4219"/>
                    <a:pt x="10176" y="4219"/>
                    <a:pt x="10170" y="4219"/>
                  </a:cubicBezTo>
                  <a:close/>
                  <a:moveTo>
                    <a:pt x="4509" y="4299"/>
                  </a:moveTo>
                  <a:cubicBezTo>
                    <a:pt x="4460" y="4299"/>
                    <a:pt x="4415" y="4340"/>
                    <a:pt x="4407" y="4381"/>
                  </a:cubicBezTo>
                  <a:cubicBezTo>
                    <a:pt x="4407" y="4434"/>
                    <a:pt x="4443" y="4488"/>
                    <a:pt x="4496" y="4497"/>
                  </a:cubicBezTo>
                  <a:cubicBezTo>
                    <a:pt x="4501" y="4497"/>
                    <a:pt x="4505" y="4498"/>
                    <a:pt x="4510" y="4498"/>
                  </a:cubicBezTo>
                  <a:cubicBezTo>
                    <a:pt x="4559" y="4498"/>
                    <a:pt x="4604" y="4456"/>
                    <a:pt x="4612" y="4407"/>
                  </a:cubicBezTo>
                  <a:cubicBezTo>
                    <a:pt x="4612" y="4354"/>
                    <a:pt x="4576" y="4300"/>
                    <a:pt x="4523" y="4300"/>
                  </a:cubicBezTo>
                  <a:cubicBezTo>
                    <a:pt x="4518" y="4300"/>
                    <a:pt x="4514" y="4299"/>
                    <a:pt x="4509" y="4299"/>
                  </a:cubicBezTo>
                  <a:close/>
                  <a:moveTo>
                    <a:pt x="10830" y="4243"/>
                  </a:moveTo>
                  <a:cubicBezTo>
                    <a:pt x="10806" y="4243"/>
                    <a:pt x="10785" y="4252"/>
                    <a:pt x="10759" y="4265"/>
                  </a:cubicBezTo>
                  <a:cubicBezTo>
                    <a:pt x="10714" y="4291"/>
                    <a:pt x="10723" y="4327"/>
                    <a:pt x="10714" y="4363"/>
                  </a:cubicBezTo>
                  <a:cubicBezTo>
                    <a:pt x="10705" y="4407"/>
                    <a:pt x="10714" y="4434"/>
                    <a:pt x="10741" y="4461"/>
                  </a:cubicBezTo>
                  <a:cubicBezTo>
                    <a:pt x="10759" y="4497"/>
                    <a:pt x="10794" y="4506"/>
                    <a:pt x="10830" y="4506"/>
                  </a:cubicBezTo>
                  <a:cubicBezTo>
                    <a:pt x="10840" y="4508"/>
                    <a:pt x="10849" y="4509"/>
                    <a:pt x="10857" y="4509"/>
                  </a:cubicBezTo>
                  <a:cubicBezTo>
                    <a:pt x="10881" y="4509"/>
                    <a:pt x="10902" y="4501"/>
                    <a:pt x="10928" y="4488"/>
                  </a:cubicBezTo>
                  <a:cubicBezTo>
                    <a:pt x="10964" y="4461"/>
                    <a:pt x="10973" y="4434"/>
                    <a:pt x="10973" y="4390"/>
                  </a:cubicBezTo>
                  <a:cubicBezTo>
                    <a:pt x="10991" y="4354"/>
                    <a:pt x="10973" y="4327"/>
                    <a:pt x="10955" y="4291"/>
                  </a:cubicBezTo>
                  <a:cubicBezTo>
                    <a:pt x="10928" y="4256"/>
                    <a:pt x="10893" y="4256"/>
                    <a:pt x="10857" y="4247"/>
                  </a:cubicBezTo>
                  <a:cubicBezTo>
                    <a:pt x="10847" y="4244"/>
                    <a:pt x="10838" y="4243"/>
                    <a:pt x="10830" y="4243"/>
                  </a:cubicBezTo>
                  <a:close/>
                  <a:moveTo>
                    <a:pt x="5170" y="4325"/>
                  </a:moveTo>
                  <a:cubicBezTo>
                    <a:pt x="5119" y="4325"/>
                    <a:pt x="5084" y="4353"/>
                    <a:pt x="5076" y="4407"/>
                  </a:cubicBezTo>
                  <a:cubicBezTo>
                    <a:pt x="5067" y="4470"/>
                    <a:pt x="5103" y="4514"/>
                    <a:pt x="5165" y="4523"/>
                  </a:cubicBezTo>
                  <a:cubicBezTo>
                    <a:pt x="5172" y="4524"/>
                    <a:pt x="5178" y="4525"/>
                    <a:pt x="5184" y="4525"/>
                  </a:cubicBezTo>
                  <a:cubicBezTo>
                    <a:pt x="5236" y="4525"/>
                    <a:pt x="5273" y="4490"/>
                    <a:pt x="5281" y="4434"/>
                  </a:cubicBezTo>
                  <a:cubicBezTo>
                    <a:pt x="5281" y="4372"/>
                    <a:pt x="5254" y="4327"/>
                    <a:pt x="5192" y="4327"/>
                  </a:cubicBezTo>
                  <a:cubicBezTo>
                    <a:pt x="5184" y="4326"/>
                    <a:pt x="5177" y="4325"/>
                    <a:pt x="5170" y="4325"/>
                  </a:cubicBezTo>
                  <a:close/>
                  <a:moveTo>
                    <a:pt x="232" y="4452"/>
                  </a:moveTo>
                  <a:cubicBezTo>
                    <a:pt x="205" y="4452"/>
                    <a:pt x="223" y="4470"/>
                    <a:pt x="214" y="4479"/>
                  </a:cubicBezTo>
                  <a:cubicBezTo>
                    <a:pt x="214" y="4488"/>
                    <a:pt x="214" y="4497"/>
                    <a:pt x="214" y="4497"/>
                  </a:cubicBezTo>
                  <a:cubicBezTo>
                    <a:pt x="214" y="4506"/>
                    <a:pt x="205" y="4523"/>
                    <a:pt x="205" y="4532"/>
                  </a:cubicBezTo>
                  <a:cubicBezTo>
                    <a:pt x="205" y="4532"/>
                    <a:pt x="214" y="4541"/>
                    <a:pt x="214" y="4550"/>
                  </a:cubicBezTo>
                  <a:cubicBezTo>
                    <a:pt x="223" y="4541"/>
                    <a:pt x="223" y="4541"/>
                    <a:pt x="232" y="4541"/>
                  </a:cubicBezTo>
                  <a:cubicBezTo>
                    <a:pt x="250" y="4523"/>
                    <a:pt x="250" y="4506"/>
                    <a:pt x="250" y="4488"/>
                  </a:cubicBezTo>
                  <a:cubicBezTo>
                    <a:pt x="250" y="4479"/>
                    <a:pt x="241" y="4461"/>
                    <a:pt x="232" y="4452"/>
                  </a:cubicBezTo>
                  <a:close/>
                  <a:moveTo>
                    <a:pt x="11508" y="4265"/>
                  </a:moveTo>
                  <a:cubicBezTo>
                    <a:pt x="11446" y="4265"/>
                    <a:pt x="11348" y="4336"/>
                    <a:pt x="11348" y="4398"/>
                  </a:cubicBezTo>
                  <a:cubicBezTo>
                    <a:pt x="11339" y="4461"/>
                    <a:pt x="11410" y="4559"/>
                    <a:pt x="11472" y="4568"/>
                  </a:cubicBezTo>
                  <a:cubicBezTo>
                    <a:pt x="11476" y="4568"/>
                    <a:pt x="11480" y="4569"/>
                    <a:pt x="11484" y="4569"/>
                  </a:cubicBezTo>
                  <a:cubicBezTo>
                    <a:pt x="11546" y="4569"/>
                    <a:pt x="11634" y="4501"/>
                    <a:pt x="11642" y="4434"/>
                  </a:cubicBezTo>
                  <a:cubicBezTo>
                    <a:pt x="11651" y="4372"/>
                    <a:pt x="11580" y="4274"/>
                    <a:pt x="11508" y="4265"/>
                  </a:cubicBezTo>
                  <a:close/>
                  <a:moveTo>
                    <a:pt x="5838" y="4362"/>
                  </a:moveTo>
                  <a:cubicBezTo>
                    <a:pt x="5790" y="4362"/>
                    <a:pt x="5745" y="4403"/>
                    <a:pt x="5745" y="4452"/>
                  </a:cubicBezTo>
                  <a:cubicBezTo>
                    <a:pt x="5736" y="4523"/>
                    <a:pt x="5763" y="4550"/>
                    <a:pt x="5834" y="4568"/>
                  </a:cubicBezTo>
                  <a:cubicBezTo>
                    <a:pt x="5842" y="4569"/>
                    <a:pt x="5849" y="4570"/>
                    <a:pt x="5856" y="4570"/>
                  </a:cubicBezTo>
                  <a:cubicBezTo>
                    <a:pt x="5905" y="4570"/>
                    <a:pt x="5934" y="4541"/>
                    <a:pt x="5941" y="4479"/>
                  </a:cubicBezTo>
                  <a:cubicBezTo>
                    <a:pt x="5950" y="4407"/>
                    <a:pt x="5932" y="4381"/>
                    <a:pt x="5852" y="4363"/>
                  </a:cubicBezTo>
                  <a:cubicBezTo>
                    <a:pt x="5848" y="4362"/>
                    <a:pt x="5843" y="4362"/>
                    <a:pt x="5838" y="4362"/>
                  </a:cubicBezTo>
                  <a:close/>
                  <a:moveTo>
                    <a:pt x="12171" y="4291"/>
                  </a:moveTo>
                  <a:cubicBezTo>
                    <a:pt x="12096" y="4291"/>
                    <a:pt x="12025" y="4350"/>
                    <a:pt x="12017" y="4425"/>
                  </a:cubicBezTo>
                  <a:cubicBezTo>
                    <a:pt x="12008" y="4506"/>
                    <a:pt x="12061" y="4586"/>
                    <a:pt x="12150" y="4595"/>
                  </a:cubicBezTo>
                  <a:cubicBezTo>
                    <a:pt x="12155" y="4595"/>
                    <a:pt x="12160" y="4596"/>
                    <a:pt x="12164" y="4596"/>
                  </a:cubicBezTo>
                  <a:cubicBezTo>
                    <a:pt x="12232" y="4596"/>
                    <a:pt x="12303" y="4536"/>
                    <a:pt x="12311" y="4461"/>
                  </a:cubicBezTo>
                  <a:cubicBezTo>
                    <a:pt x="12320" y="4381"/>
                    <a:pt x="12266" y="4309"/>
                    <a:pt x="12186" y="4291"/>
                  </a:cubicBezTo>
                  <a:cubicBezTo>
                    <a:pt x="12181" y="4291"/>
                    <a:pt x="12176" y="4291"/>
                    <a:pt x="12171" y="4291"/>
                  </a:cubicBezTo>
                  <a:close/>
                  <a:moveTo>
                    <a:pt x="821" y="4468"/>
                  </a:moveTo>
                  <a:cubicBezTo>
                    <a:pt x="796" y="4468"/>
                    <a:pt x="766" y="4499"/>
                    <a:pt x="758" y="4523"/>
                  </a:cubicBezTo>
                  <a:cubicBezTo>
                    <a:pt x="758" y="4559"/>
                    <a:pt x="785" y="4595"/>
                    <a:pt x="821" y="4604"/>
                  </a:cubicBezTo>
                  <a:cubicBezTo>
                    <a:pt x="856" y="4604"/>
                    <a:pt x="892" y="4577"/>
                    <a:pt x="892" y="4541"/>
                  </a:cubicBezTo>
                  <a:cubicBezTo>
                    <a:pt x="901" y="4506"/>
                    <a:pt x="874" y="4470"/>
                    <a:pt x="830" y="4470"/>
                  </a:cubicBezTo>
                  <a:cubicBezTo>
                    <a:pt x="827" y="4469"/>
                    <a:pt x="824" y="4468"/>
                    <a:pt x="821" y="4468"/>
                  </a:cubicBezTo>
                  <a:close/>
                  <a:moveTo>
                    <a:pt x="6500" y="4371"/>
                  </a:moveTo>
                  <a:cubicBezTo>
                    <a:pt x="6449" y="4371"/>
                    <a:pt x="6387" y="4420"/>
                    <a:pt x="6379" y="4470"/>
                  </a:cubicBezTo>
                  <a:cubicBezTo>
                    <a:pt x="6370" y="4523"/>
                    <a:pt x="6423" y="4595"/>
                    <a:pt x="6477" y="4604"/>
                  </a:cubicBezTo>
                  <a:cubicBezTo>
                    <a:pt x="6481" y="4604"/>
                    <a:pt x="6485" y="4605"/>
                    <a:pt x="6489" y="4605"/>
                  </a:cubicBezTo>
                  <a:cubicBezTo>
                    <a:pt x="6535" y="4605"/>
                    <a:pt x="6602" y="4563"/>
                    <a:pt x="6610" y="4506"/>
                  </a:cubicBezTo>
                  <a:cubicBezTo>
                    <a:pt x="6619" y="4452"/>
                    <a:pt x="6566" y="4381"/>
                    <a:pt x="6512" y="4372"/>
                  </a:cubicBezTo>
                  <a:cubicBezTo>
                    <a:pt x="6508" y="4371"/>
                    <a:pt x="6504" y="4371"/>
                    <a:pt x="6500" y="4371"/>
                  </a:cubicBezTo>
                  <a:close/>
                  <a:moveTo>
                    <a:pt x="1494" y="4495"/>
                  </a:moveTo>
                  <a:cubicBezTo>
                    <a:pt x="1463" y="4495"/>
                    <a:pt x="1435" y="4520"/>
                    <a:pt x="1427" y="4559"/>
                  </a:cubicBezTo>
                  <a:cubicBezTo>
                    <a:pt x="1427" y="4595"/>
                    <a:pt x="1454" y="4621"/>
                    <a:pt x="1490" y="4630"/>
                  </a:cubicBezTo>
                  <a:cubicBezTo>
                    <a:pt x="1526" y="4630"/>
                    <a:pt x="1561" y="4604"/>
                    <a:pt x="1561" y="4568"/>
                  </a:cubicBezTo>
                  <a:cubicBezTo>
                    <a:pt x="1570" y="4532"/>
                    <a:pt x="1543" y="4497"/>
                    <a:pt x="1508" y="4497"/>
                  </a:cubicBezTo>
                  <a:cubicBezTo>
                    <a:pt x="1503" y="4495"/>
                    <a:pt x="1498" y="4495"/>
                    <a:pt x="1494" y="4495"/>
                  </a:cubicBezTo>
                  <a:close/>
                  <a:moveTo>
                    <a:pt x="12823" y="4334"/>
                  </a:moveTo>
                  <a:cubicBezTo>
                    <a:pt x="12789" y="4334"/>
                    <a:pt x="12761" y="4348"/>
                    <a:pt x="12739" y="4363"/>
                  </a:cubicBezTo>
                  <a:cubicBezTo>
                    <a:pt x="12704" y="4381"/>
                    <a:pt x="12668" y="4416"/>
                    <a:pt x="12686" y="4470"/>
                  </a:cubicBezTo>
                  <a:cubicBezTo>
                    <a:pt x="12650" y="4514"/>
                    <a:pt x="12686" y="4550"/>
                    <a:pt x="12704" y="4577"/>
                  </a:cubicBezTo>
                  <a:cubicBezTo>
                    <a:pt x="12730" y="4613"/>
                    <a:pt x="12766" y="4630"/>
                    <a:pt x="12811" y="4639"/>
                  </a:cubicBezTo>
                  <a:cubicBezTo>
                    <a:pt x="12819" y="4641"/>
                    <a:pt x="12827" y="4642"/>
                    <a:pt x="12835" y="4642"/>
                  </a:cubicBezTo>
                  <a:cubicBezTo>
                    <a:pt x="12871" y="4642"/>
                    <a:pt x="12905" y="4627"/>
                    <a:pt x="12927" y="4613"/>
                  </a:cubicBezTo>
                  <a:cubicBezTo>
                    <a:pt x="12953" y="4586"/>
                    <a:pt x="12980" y="4550"/>
                    <a:pt x="12980" y="4497"/>
                  </a:cubicBezTo>
                  <a:cubicBezTo>
                    <a:pt x="12989" y="4452"/>
                    <a:pt x="12971" y="4416"/>
                    <a:pt x="12953" y="4390"/>
                  </a:cubicBezTo>
                  <a:cubicBezTo>
                    <a:pt x="12927" y="4363"/>
                    <a:pt x="12891" y="4345"/>
                    <a:pt x="12846" y="4336"/>
                  </a:cubicBezTo>
                  <a:cubicBezTo>
                    <a:pt x="12838" y="4334"/>
                    <a:pt x="12830" y="4334"/>
                    <a:pt x="12823" y="4334"/>
                  </a:cubicBezTo>
                  <a:close/>
                  <a:moveTo>
                    <a:pt x="7156" y="4415"/>
                  </a:moveTo>
                  <a:cubicBezTo>
                    <a:pt x="7123" y="4415"/>
                    <a:pt x="7106" y="4437"/>
                    <a:pt x="7083" y="4452"/>
                  </a:cubicBezTo>
                  <a:cubicBezTo>
                    <a:pt x="7057" y="4461"/>
                    <a:pt x="7048" y="4488"/>
                    <a:pt x="7048" y="4514"/>
                  </a:cubicBezTo>
                  <a:cubicBezTo>
                    <a:pt x="7030" y="4559"/>
                    <a:pt x="7057" y="4577"/>
                    <a:pt x="7074" y="4604"/>
                  </a:cubicBezTo>
                  <a:cubicBezTo>
                    <a:pt x="7090" y="4627"/>
                    <a:pt x="7105" y="4650"/>
                    <a:pt x="7127" y="4650"/>
                  </a:cubicBezTo>
                  <a:cubicBezTo>
                    <a:pt x="7130" y="4650"/>
                    <a:pt x="7133" y="4649"/>
                    <a:pt x="7137" y="4648"/>
                  </a:cubicBezTo>
                  <a:cubicBezTo>
                    <a:pt x="7142" y="4649"/>
                    <a:pt x="7147" y="4649"/>
                    <a:pt x="7152" y="4649"/>
                  </a:cubicBezTo>
                  <a:cubicBezTo>
                    <a:pt x="7216" y="4649"/>
                    <a:pt x="7263" y="4599"/>
                    <a:pt x="7280" y="4541"/>
                  </a:cubicBezTo>
                  <a:cubicBezTo>
                    <a:pt x="7288" y="4506"/>
                    <a:pt x="7262" y="4488"/>
                    <a:pt x="7244" y="4461"/>
                  </a:cubicBezTo>
                  <a:cubicBezTo>
                    <a:pt x="7226" y="4425"/>
                    <a:pt x="7199" y="4425"/>
                    <a:pt x="7173" y="4416"/>
                  </a:cubicBezTo>
                  <a:cubicBezTo>
                    <a:pt x="7166" y="4415"/>
                    <a:pt x="7161" y="4415"/>
                    <a:pt x="7156" y="4415"/>
                  </a:cubicBezTo>
                  <a:close/>
                  <a:moveTo>
                    <a:pt x="2134" y="4537"/>
                  </a:moveTo>
                  <a:cubicBezTo>
                    <a:pt x="2110" y="4537"/>
                    <a:pt x="2103" y="4551"/>
                    <a:pt x="2096" y="4604"/>
                  </a:cubicBezTo>
                  <a:cubicBezTo>
                    <a:pt x="2088" y="4657"/>
                    <a:pt x="2096" y="4666"/>
                    <a:pt x="2159" y="4675"/>
                  </a:cubicBezTo>
                  <a:cubicBezTo>
                    <a:pt x="2212" y="4675"/>
                    <a:pt x="2221" y="4675"/>
                    <a:pt x="2230" y="4613"/>
                  </a:cubicBezTo>
                  <a:cubicBezTo>
                    <a:pt x="2239" y="4550"/>
                    <a:pt x="2230" y="4550"/>
                    <a:pt x="2168" y="4541"/>
                  </a:cubicBezTo>
                  <a:cubicBezTo>
                    <a:pt x="2154" y="4539"/>
                    <a:pt x="2143" y="4537"/>
                    <a:pt x="2134" y="4537"/>
                  </a:cubicBezTo>
                  <a:close/>
                  <a:moveTo>
                    <a:pt x="7826" y="4442"/>
                  </a:moveTo>
                  <a:cubicBezTo>
                    <a:pt x="7769" y="4442"/>
                    <a:pt x="7716" y="4485"/>
                    <a:pt x="7708" y="4550"/>
                  </a:cubicBezTo>
                  <a:cubicBezTo>
                    <a:pt x="7708" y="4613"/>
                    <a:pt x="7752" y="4675"/>
                    <a:pt x="7815" y="4675"/>
                  </a:cubicBezTo>
                  <a:cubicBezTo>
                    <a:pt x="7823" y="4677"/>
                    <a:pt x="7831" y="4678"/>
                    <a:pt x="7839" y="4678"/>
                  </a:cubicBezTo>
                  <a:cubicBezTo>
                    <a:pt x="7893" y="4678"/>
                    <a:pt x="7941" y="4630"/>
                    <a:pt x="7949" y="4568"/>
                  </a:cubicBezTo>
                  <a:cubicBezTo>
                    <a:pt x="7958" y="4506"/>
                    <a:pt x="7904" y="4452"/>
                    <a:pt x="7842" y="4443"/>
                  </a:cubicBezTo>
                  <a:cubicBezTo>
                    <a:pt x="7836" y="4442"/>
                    <a:pt x="7831" y="4442"/>
                    <a:pt x="7826" y="4442"/>
                  </a:cubicBezTo>
                  <a:close/>
                  <a:moveTo>
                    <a:pt x="2836" y="4549"/>
                  </a:moveTo>
                  <a:cubicBezTo>
                    <a:pt x="2801" y="4549"/>
                    <a:pt x="2756" y="4589"/>
                    <a:pt x="2748" y="4621"/>
                  </a:cubicBezTo>
                  <a:cubicBezTo>
                    <a:pt x="2748" y="4657"/>
                    <a:pt x="2783" y="4711"/>
                    <a:pt x="2819" y="4711"/>
                  </a:cubicBezTo>
                  <a:cubicBezTo>
                    <a:pt x="2822" y="4711"/>
                    <a:pt x="2825" y="4712"/>
                    <a:pt x="2829" y="4712"/>
                  </a:cubicBezTo>
                  <a:cubicBezTo>
                    <a:pt x="2864" y="4712"/>
                    <a:pt x="2909" y="4672"/>
                    <a:pt x="2917" y="4639"/>
                  </a:cubicBezTo>
                  <a:cubicBezTo>
                    <a:pt x="2917" y="4604"/>
                    <a:pt x="2882" y="4550"/>
                    <a:pt x="2846" y="4550"/>
                  </a:cubicBezTo>
                  <a:cubicBezTo>
                    <a:pt x="2843" y="4549"/>
                    <a:pt x="2839" y="4549"/>
                    <a:pt x="2836" y="4549"/>
                  </a:cubicBezTo>
                  <a:close/>
                  <a:moveTo>
                    <a:pt x="8511" y="4470"/>
                  </a:moveTo>
                  <a:cubicBezTo>
                    <a:pt x="8475" y="4479"/>
                    <a:pt x="8430" y="4479"/>
                    <a:pt x="8404" y="4514"/>
                  </a:cubicBezTo>
                  <a:cubicBezTo>
                    <a:pt x="8386" y="4541"/>
                    <a:pt x="8359" y="4568"/>
                    <a:pt x="8368" y="4586"/>
                  </a:cubicBezTo>
                  <a:cubicBezTo>
                    <a:pt x="8368" y="4621"/>
                    <a:pt x="8377" y="4657"/>
                    <a:pt x="8404" y="4693"/>
                  </a:cubicBezTo>
                  <a:cubicBezTo>
                    <a:pt x="8421" y="4711"/>
                    <a:pt x="8457" y="4711"/>
                    <a:pt x="8475" y="4737"/>
                  </a:cubicBezTo>
                  <a:cubicBezTo>
                    <a:pt x="8502" y="4720"/>
                    <a:pt x="8537" y="4729"/>
                    <a:pt x="8573" y="4702"/>
                  </a:cubicBezTo>
                  <a:cubicBezTo>
                    <a:pt x="8600" y="4675"/>
                    <a:pt x="8600" y="4639"/>
                    <a:pt x="8627" y="4621"/>
                  </a:cubicBezTo>
                  <a:cubicBezTo>
                    <a:pt x="8618" y="4586"/>
                    <a:pt x="8618" y="4541"/>
                    <a:pt x="8582" y="4514"/>
                  </a:cubicBezTo>
                  <a:cubicBezTo>
                    <a:pt x="8555" y="4497"/>
                    <a:pt x="8529" y="4470"/>
                    <a:pt x="8511" y="4470"/>
                  </a:cubicBezTo>
                  <a:close/>
                  <a:moveTo>
                    <a:pt x="3485" y="4593"/>
                  </a:moveTo>
                  <a:cubicBezTo>
                    <a:pt x="3438" y="4593"/>
                    <a:pt x="3424" y="4614"/>
                    <a:pt x="3417" y="4666"/>
                  </a:cubicBezTo>
                  <a:cubicBezTo>
                    <a:pt x="3408" y="4720"/>
                    <a:pt x="3426" y="4746"/>
                    <a:pt x="3488" y="4755"/>
                  </a:cubicBezTo>
                  <a:cubicBezTo>
                    <a:pt x="3497" y="4757"/>
                    <a:pt x="3504" y="4757"/>
                    <a:pt x="3512" y="4757"/>
                  </a:cubicBezTo>
                  <a:cubicBezTo>
                    <a:pt x="3550" y="4757"/>
                    <a:pt x="3570" y="4736"/>
                    <a:pt x="3577" y="4684"/>
                  </a:cubicBezTo>
                  <a:cubicBezTo>
                    <a:pt x="3586" y="4630"/>
                    <a:pt x="3568" y="4604"/>
                    <a:pt x="3515" y="4595"/>
                  </a:cubicBezTo>
                  <a:cubicBezTo>
                    <a:pt x="3504" y="4593"/>
                    <a:pt x="3494" y="4593"/>
                    <a:pt x="3485" y="4593"/>
                  </a:cubicBezTo>
                  <a:close/>
                  <a:moveTo>
                    <a:pt x="9160" y="4495"/>
                  </a:moveTo>
                  <a:cubicBezTo>
                    <a:pt x="9089" y="4495"/>
                    <a:pt x="9036" y="4539"/>
                    <a:pt x="9028" y="4613"/>
                  </a:cubicBezTo>
                  <a:cubicBezTo>
                    <a:pt x="9019" y="4693"/>
                    <a:pt x="9064" y="4746"/>
                    <a:pt x="9144" y="4755"/>
                  </a:cubicBezTo>
                  <a:cubicBezTo>
                    <a:pt x="9156" y="4758"/>
                    <a:pt x="9167" y="4759"/>
                    <a:pt x="9178" y="4759"/>
                  </a:cubicBezTo>
                  <a:cubicBezTo>
                    <a:pt x="9242" y="4759"/>
                    <a:pt x="9288" y="4717"/>
                    <a:pt x="9296" y="4648"/>
                  </a:cubicBezTo>
                  <a:cubicBezTo>
                    <a:pt x="9305" y="4568"/>
                    <a:pt x="9260" y="4506"/>
                    <a:pt x="9180" y="4497"/>
                  </a:cubicBezTo>
                  <a:cubicBezTo>
                    <a:pt x="9173" y="4496"/>
                    <a:pt x="9166" y="4495"/>
                    <a:pt x="9160" y="4495"/>
                  </a:cubicBezTo>
                  <a:close/>
                  <a:moveTo>
                    <a:pt x="4175" y="4603"/>
                  </a:moveTo>
                  <a:cubicBezTo>
                    <a:pt x="4138" y="4603"/>
                    <a:pt x="4076" y="4651"/>
                    <a:pt x="4068" y="4684"/>
                  </a:cubicBezTo>
                  <a:cubicBezTo>
                    <a:pt x="4059" y="4720"/>
                    <a:pt x="4122" y="4791"/>
                    <a:pt x="4148" y="4800"/>
                  </a:cubicBezTo>
                  <a:cubicBezTo>
                    <a:pt x="4184" y="4800"/>
                    <a:pt x="4255" y="4755"/>
                    <a:pt x="4264" y="4720"/>
                  </a:cubicBezTo>
                  <a:cubicBezTo>
                    <a:pt x="4273" y="4693"/>
                    <a:pt x="4220" y="4613"/>
                    <a:pt x="4184" y="4604"/>
                  </a:cubicBezTo>
                  <a:cubicBezTo>
                    <a:pt x="4181" y="4603"/>
                    <a:pt x="4178" y="4603"/>
                    <a:pt x="4175" y="4603"/>
                  </a:cubicBezTo>
                  <a:close/>
                  <a:moveTo>
                    <a:pt x="9815" y="4537"/>
                  </a:moveTo>
                  <a:cubicBezTo>
                    <a:pt x="9751" y="4537"/>
                    <a:pt x="9705" y="4580"/>
                    <a:pt x="9697" y="4648"/>
                  </a:cubicBezTo>
                  <a:cubicBezTo>
                    <a:pt x="9688" y="4729"/>
                    <a:pt x="9733" y="4791"/>
                    <a:pt x="9813" y="4800"/>
                  </a:cubicBezTo>
                  <a:cubicBezTo>
                    <a:pt x="9824" y="4802"/>
                    <a:pt x="9834" y="4803"/>
                    <a:pt x="9843" y="4803"/>
                  </a:cubicBezTo>
                  <a:cubicBezTo>
                    <a:pt x="9907" y="4803"/>
                    <a:pt x="9949" y="4754"/>
                    <a:pt x="9965" y="4684"/>
                  </a:cubicBezTo>
                  <a:cubicBezTo>
                    <a:pt x="9974" y="4613"/>
                    <a:pt x="9929" y="4550"/>
                    <a:pt x="9849" y="4541"/>
                  </a:cubicBezTo>
                  <a:cubicBezTo>
                    <a:pt x="9837" y="4539"/>
                    <a:pt x="9826" y="4537"/>
                    <a:pt x="9815" y="4537"/>
                  </a:cubicBezTo>
                  <a:close/>
                  <a:moveTo>
                    <a:pt x="10500" y="4559"/>
                  </a:moveTo>
                  <a:cubicBezTo>
                    <a:pt x="10464" y="4559"/>
                    <a:pt x="10429" y="4559"/>
                    <a:pt x="10402" y="4586"/>
                  </a:cubicBezTo>
                  <a:cubicBezTo>
                    <a:pt x="10375" y="4604"/>
                    <a:pt x="10348" y="4630"/>
                    <a:pt x="10348" y="4666"/>
                  </a:cubicBezTo>
                  <a:cubicBezTo>
                    <a:pt x="10348" y="4711"/>
                    <a:pt x="10339" y="4737"/>
                    <a:pt x="10366" y="4773"/>
                  </a:cubicBezTo>
                  <a:cubicBezTo>
                    <a:pt x="10393" y="4800"/>
                    <a:pt x="10420" y="4827"/>
                    <a:pt x="10455" y="4827"/>
                  </a:cubicBezTo>
                  <a:cubicBezTo>
                    <a:pt x="10470" y="4827"/>
                    <a:pt x="10483" y="4828"/>
                    <a:pt x="10495" y="4828"/>
                  </a:cubicBezTo>
                  <a:cubicBezTo>
                    <a:pt x="10519" y="4828"/>
                    <a:pt x="10539" y="4824"/>
                    <a:pt x="10563" y="4800"/>
                  </a:cubicBezTo>
                  <a:cubicBezTo>
                    <a:pt x="10589" y="4782"/>
                    <a:pt x="10616" y="4755"/>
                    <a:pt x="10607" y="4720"/>
                  </a:cubicBezTo>
                  <a:cubicBezTo>
                    <a:pt x="10625" y="4675"/>
                    <a:pt x="10616" y="4648"/>
                    <a:pt x="10589" y="4613"/>
                  </a:cubicBezTo>
                  <a:cubicBezTo>
                    <a:pt x="10563" y="4577"/>
                    <a:pt x="10536" y="4568"/>
                    <a:pt x="10500" y="4559"/>
                  </a:cubicBezTo>
                  <a:close/>
                  <a:moveTo>
                    <a:pt x="4830" y="4647"/>
                  </a:moveTo>
                  <a:cubicBezTo>
                    <a:pt x="4787" y="4647"/>
                    <a:pt x="4736" y="4681"/>
                    <a:pt x="4728" y="4729"/>
                  </a:cubicBezTo>
                  <a:cubicBezTo>
                    <a:pt x="4728" y="4782"/>
                    <a:pt x="4764" y="4836"/>
                    <a:pt x="4817" y="4845"/>
                  </a:cubicBezTo>
                  <a:cubicBezTo>
                    <a:pt x="4862" y="4845"/>
                    <a:pt x="4924" y="4809"/>
                    <a:pt x="4933" y="4755"/>
                  </a:cubicBezTo>
                  <a:cubicBezTo>
                    <a:pt x="4933" y="4711"/>
                    <a:pt x="4898" y="4648"/>
                    <a:pt x="4844" y="4648"/>
                  </a:cubicBezTo>
                  <a:cubicBezTo>
                    <a:pt x="4840" y="4647"/>
                    <a:pt x="4835" y="4647"/>
                    <a:pt x="4830" y="4647"/>
                  </a:cubicBezTo>
                  <a:close/>
                  <a:moveTo>
                    <a:pt x="5474" y="4662"/>
                  </a:moveTo>
                  <a:cubicBezTo>
                    <a:pt x="5420" y="4662"/>
                    <a:pt x="5387" y="4702"/>
                    <a:pt x="5379" y="4755"/>
                  </a:cubicBezTo>
                  <a:cubicBezTo>
                    <a:pt x="5379" y="4818"/>
                    <a:pt x="5397" y="4853"/>
                    <a:pt x="5469" y="4862"/>
                  </a:cubicBezTo>
                  <a:cubicBezTo>
                    <a:pt x="5483" y="4866"/>
                    <a:pt x="5496" y="4868"/>
                    <a:pt x="5507" y="4868"/>
                  </a:cubicBezTo>
                  <a:cubicBezTo>
                    <a:pt x="5551" y="4868"/>
                    <a:pt x="5570" y="4841"/>
                    <a:pt x="5585" y="4791"/>
                  </a:cubicBezTo>
                  <a:cubicBezTo>
                    <a:pt x="5593" y="4711"/>
                    <a:pt x="5567" y="4684"/>
                    <a:pt x="5504" y="4666"/>
                  </a:cubicBezTo>
                  <a:cubicBezTo>
                    <a:pt x="5494" y="4663"/>
                    <a:pt x="5483" y="4662"/>
                    <a:pt x="5474" y="4662"/>
                  </a:cubicBezTo>
                  <a:close/>
                  <a:moveTo>
                    <a:pt x="11160" y="4586"/>
                  </a:moveTo>
                  <a:cubicBezTo>
                    <a:pt x="11098" y="4586"/>
                    <a:pt x="11009" y="4657"/>
                    <a:pt x="11000" y="4711"/>
                  </a:cubicBezTo>
                  <a:cubicBezTo>
                    <a:pt x="10991" y="4782"/>
                    <a:pt x="11062" y="4880"/>
                    <a:pt x="11125" y="4889"/>
                  </a:cubicBezTo>
                  <a:cubicBezTo>
                    <a:pt x="11128" y="4890"/>
                    <a:pt x="11132" y="4890"/>
                    <a:pt x="11136" y="4890"/>
                  </a:cubicBezTo>
                  <a:cubicBezTo>
                    <a:pt x="11205" y="4890"/>
                    <a:pt x="11286" y="4815"/>
                    <a:pt x="11294" y="4755"/>
                  </a:cubicBezTo>
                  <a:cubicBezTo>
                    <a:pt x="11303" y="4693"/>
                    <a:pt x="11232" y="4595"/>
                    <a:pt x="11160" y="4586"/>
                  </a:cubicBezTo>
                  <a:close/>
                  <a:moveTo>
                    <a:pt x="477" y="4771"/>
                  </a:moveTo>
                  <a:cubicBezTo>
                    <a:pt x="446" y="4771"/>
                    <a:pt x="419" y="4796"/>
                    <a:pt x="419" y="4827"/>
                  </a:cubicBezTo>
                  <a:cubicBezTo>
                    <a:pt x="410" y="4862"/>
                    <a:pt x="437" y="4898"/>
                    <a:pt x="473" y="4907"/>
                  </a:cubicBezTo>
                  <a:cubicBezTo>
                    <a:pt x="509" y="4907"/>
                    <a:pt x="544" y="4889"/>
                    <a:pt x="553" y="4845"/>
                  </a:cubicBezTo>
                  <a:cubicBezTo>
                    <a:pt x="553" y="4809"/>
                    <a:pt x="526" y="4773"/>
                    <a:pt x="491" y="4773"/>
                  </a:cubicBezTo>
                  <a:cubicBezTo>
                    <a:pt x="486" y="4772"/>
                    <a:pt x="481" y="4771"/>
                    <a:pt x="477" y="4771"/>
                  </a:cubicBezTo>
                  <a:close/>
                  <a:moveTo>
                    <a:pt x="11816" y="4612"/>
                  </a:moveTo>
                  <a:cubicBezTo>
                    <a:pt x="11748" y="4612"/>
                    <a:pt x="11677" y="4671"/>
                    <a:pt x="11669" y="4746"/>
                  </a:cubicBezTo>
                  <a:cubicBezTo>
                    <a:pt x="11660" y="4827"/>
                    <a:pt x="11713" y="4898"/>
                    <a:pt x="11794" y="4916"/>
                  </a:cubicBezTo>
                  <a:cubicBezTo>
                    <a:pt x="11799" y="4916"/>
                    <a:pt x="11804" y="4917"/>
                    <a:pt x="11809" y="4917"/>
                  </a:cubicBezTo>
                  <a:cubicBezTo>
                    <a:pt x="11884" y="4917"/>
                    <a:pt x="11955" y="4857"/>
                    <a:pt x="11963" y="4782"/>
                  </a:cubicBezTo>
                  <a:cubicBezTo>
                    <a:pt x="11972" y="4702"/>
                    <a:pt x="11910" y="4621"/>
                    <a:pt x="11829" y="4613"/>
                  </a:cubicBezTo>
                  <a:cubicBezTo>
                    <a:pt x="11825" y="4612"/>
                    <a:pt x="11820" y="4612"/>
                    <a:pt x="11816" y="4612"/>
                  </a:cubicBezTo>
                  <a:close/>
                  <a:moveTo>
                    <a:pt x="6156" y="4693"/>
                  </a:moveTo>
                  <a:cubicBezTo>
                    <a:pt x="6102" y="4693"/>
                    <a:pt x="6040" y="4746"/>
                    <a:pt x="6031" y="4791"/>
                  </a:cubicBezTo>
                  <a:cubicBezTo>
                    <a:pt x="6022" y="4853"/>
                    <a:pt x="6084" y="4925"/>
                    <a:pt x="6138" y="4925"/>
                  </a:cubicBezTo>
                  <a:cubicBezTo>
                    <a:pt x="6142" y="4925"/>
                    <a:pt x="6146" y="4926"/>
                    <a:pt x="6150" y="4926"/>
                  </a:cubicBezTo>
                  <a:cubicBezTo>
                    <a:pt x="6201" y="4926"/>
                    <a:pt x="6263" y="4876"/>
                    <a:pt x="6263" y="4818"/>
                  </a:cubicBezTo>
                  <a:cubicBezTo>
                    <a:pt x="6271" y="4764"/>
                    <a:pt x="6209" y="4693"/>
                    <a:pt x="6156" y="4693"/>
                  </a:cubicBezTo>
                  <a:close/>
                  <a:moveTo>
                    <a:pt x="1146" y="4816"/>
                  </a:moveTo>
                  <a:cubicBezTo>
                    <a:pt x="1115" y="4816"/>
                    <a:pt x="1087" y="4840"/>
                    <a:pt x="1079" y="4871"/>
                  </a:cubicBezTo>
                  <a:cubicBezTo>
                    <a:pt x="1079" y="4907"/>
                    <a:pt x="1106" y="4943"/>
                    <a:pt x="1133" y="4943"/>
                  </a:cubicBezTo>
                  <a:cubicBezTo>
                    <a:pt x="1139" y="4944"/>
                    <a:pt x="1145" y="4944"/>
                    <a:pt x="1150" y="4944"/>
                  </a:cubicBezTo>
                  <a:cubicBezTo>
                    <a:pt x="1186" y="4944"/>
                    <a:pt x="1213" y="4920"/>
                    <a:pt x="1213" y="4889"/>
                  </a:cubicBezTo>
                  <a:cubicBezTo>
                    <a:pt x="1222" y="4853"/>
                    <a:pt x="1195" y="4818"/>
                    <a:pt x="1160" y="4818"/>
                  </a:cubicBezTo>
                  <a:cubicBezTo>
                    <a:pt x="1155" y="4817"/>
                    <a:pt x="1150" y="4816"/>
                    <a:pt x="1146" y="4816"/>
                  </a:cubicBezTo>
                  <a:close/>
                  <a:moveTo>
                    <a:pt x="6821" y="4719"/>
                  </a:moveTo>
                  <a:cubicBezTo>
                    <a:pt x="6763" y="4719"/>
                    <a:pt x="6708" y="4776"/>
                    <a:pt x="6700" y="4818"/>
                  </a:cubicBezTo>
                  <a:cubicBezTo>
                    <a:pt x="6691" y="4880"/>
                    <a:pt x="6744" y="4952"/>
                    <a:pt x="6807" y="4952"/>
                  </a:cubicBezTo>
                  <a:cubicBezTo>
                    <a:pt x="6810" y="4952"/>
                    <a:pt x="6814" y="4952"/>
                    <a:pt x="6817" y="4952"/>
                  </a:cubicBezTo>
                  <a:cubicBezTo>
                    <a:pt x="6869" y="4952"/>
                    <a:pt x="6932" y="4895"/>
                    <a:pt x="6932" y="4845"/>
                  </a:cubicBezTo>
                  <a:cubicBezTo>
                    <a:pt x="6941" y="4791"/>
                    <a:pt x="6887" y="4729"/>
                    <a:pt x="6834" y="4720"/>
                  </a:cubicBezTo>
                  <a:cubicBezTo>
                    <a:pt x="6829" y="4719"/>
                    <a:pt x="6825" y="4719"/>
                    <a:pt x="6821" y="4719"/>
                  </a:cubicBezTo>
                  <a:close/>
                  <a:moveTo>
                    <a:pt x="12483" y="4656"/>
                  </a:moveTo>
                  <a:cubicBezTo>
                    <a:pt x="12409" y="4656"/>
                    <a:pt x="12346" y="4715"/>
                    <a:pt x="12329" y="4782"/>
                  </a:cubicBezTo>
                  <a:cubicBezTo>
                    <a:pt x="12320" y="4862"/>
                    <a:pt x="12382" y="4943"/>
                    <a:pt x="12463" y="4952"/>
                  </a:cubicBezTo>
                  <a:cubicBezTo>
                    <a:pt x="12472" y="4954"/>
                    <a:pt x="12481" y="4955"/>
                    <a:pt x="12490" y="4955"/>
                  </a:cubicBezTo>
                  <a:cubicBezTo>
                    <a:pt x="12559" y="4955"/>
                    <a:pt x="12616" y="4898"/>
                    <a:pt x="12632" y="4827"/>
                  </a:cubicBezTo>
                  <a:cubicBezTo>
                    <a:pt x="12641" y="4746"/>
                    <a:pt x="12579" y="4666"/>
                    <a:pt x="12498" y="4657"/>
                  </a:cubicBezTo>
                  <a:cubicBezTo>
                    <a:pt x="12493" y="4657"/>
                    <a:pt x="12488" y="4656"/>
                    <a:pt x="12483" y="4656"/>
                  </a:cubicBezTo>
                  <a:close/>
                  <a:moveTo>
                    <a:pt x="1788" y="4840"/>
                  </a:moveTo>
                  <a:cubicBezTo>
                    <a:pt x="1761" y="4840"/>
                    <a:pt x="1755" y="4853"/>
                    <a:pt x="1749" y="4898"/>
                  </a:cubicBezTo>
                  <a:cubicBezTo>
                    <a:pt x="1740" y="4960"/>
                    <a:pt x="1749" y="4969"/>
                    <a:pt x="1811" y="4978"/>
                  </a:cubicBezTo>
                  <a:cubicBezTo>
                    <a:pt x="1824" y="4980"/>
                    <a:pt x="1834" y="4981"/>
                    <a:pt x="1842" y="4981"/>
                  </a:cubicBezTo>
                  <a:cubicBezTo>
                    <a:pt x="1874" y="4981"/>
                    <a:pt x="1875" y="4965"/>
                    <a:pt x="1882" y="4916"/>
                  </a:cubicBezTo>
                  <a:cubicBezTo>
                    <a:pt x="1891" y="4862"/>
                    <a:pt x="1891" y="4853"/>
                    <a:pt x="1829" y="4845"/>
                  </a:cubicBezTo>
                  <a:cubicBezTo>
                    <a:pt x="1812" y="4842"/>
                    <a:pt x="1799" y="4840"/>
                    <a:pt x="1788" y="4840"/>
                  </a:cubicBezTo>
                  <a:close/>
                  <a:moveTo>
                    <a:pt x="13125" y="4681"/>
                  </a:moveTo>
                  <a:cubicBezTo>
                    <a:pt x="13116" y="4681"/>
                    <a:pt x="13107" y="4682"/>
                    <a:pt x="13096" y="4684"/>
                  </a:cubicBezTo>
                  <a:cubicBezTo>
                    <a:pt x="13043" y="4702"/>
                    <a:pt x="13016" y="4737"/>
                    <a:pt x="13007" y="4782"/>
                  </a:cubicBezTo>
                  <a:cubicBezTo>
                    <a:pt x="13007" y="4791"/>
                    <a:pt x="12998" y="4809"/>
                    <a:pt x="12998" y="4818"/>
                  </a:cubicBezTo>
                  <a:cubicBezTo>
                    <a:pt x="12989" y="4880"/>
                    <a:pt x="13007" y="4934"/>
                    <a:pt x="13060" y="4960"/>
                  </a:cubicBezTo>
                  <a:cubicBezTo>
                    <a:pt x="13087" y="4977"/>
                    <a:pt x="13118" y="4985"/>
                    <a:pt x="13148" y="4985"/>
                  </a:cubicBezTo>
                  <a:cubicBezTo>
                    <a:pt x="13198" y="4985"/>
                    <a:pt x="13247" y="4964"/>
                    <a:pt x="13275" y="4925"/>
                  </a:cubicBezTo>
                  <a:cubicBezTo>
                    <a:pt x="13310" y="4871"/>
                    <a:pt x="13310" y="4836"/>
                    <a:pt x="13275" y="4791"/>
                  </a:cubicBezTo>
                  <a:cubicBezTo>
                    <a:pt x="13248" y="4764"/>
                    <a:pt x="13230" y="4737"/>
                    <a:pt x="13203" y="4720"/>
                  </a:cubicBezTo>
                  <a:cubicBezTo>
                    <a:pt x="13176" y="4692"/>
                    <a:pt x="13154" y="4681"/>
                    <a:pt x="13125" y="4681"/>
                  </a:cubicBezTo>
                  <a:close/>
                  <a:moveTo>
                    <a:pt x="7478" y="4763"/>
                  </a:moveTo>
                  <a:cubicBezTo>
                    <a:pt x="7421" y="4763"/>
                    <a:pt x="7369" y="4805"/>
                    <a:pt x="7369" y="4862"/>
                  </a:cubicBezTo>
                  <a:cubicBezTo>
                    <a:pt x="7351" y="4934"/>
                    <a:pt x="7404" y="4987"/>
                    <a:pt x="7467" y="4996"/>
                  </a:cubicBezTo>
                  <a:cubicBezTo>
                    <a:pt x="7473" y="4997"/>
                    <a:pt x="7479" y="4997"/>
                    <a:pt x="7485" y="4997"/>
                  </a:cubicBezTo>
                  <a:cubicBezTo>
                    <a:pt x="7547" y="4997"/>
                    <a:pt x="7593" y="4954"/>
                    <a:pt x="7601" y="4889"/>
                  </a:cubicBezTo>
                  <a:cubicBezTo>
                    <a:pt x="7610" y="4827"/>
                    <a:pt x="7556" y="4773"/>
                    <a:pt x="7494" y="4764"/>
                  </a:cubicBezTo>
                  <a:cubicBezTo>
                    <a:pt x="7488" y="4763"/>
                    <a:pt x="7483" y="4763"/>
                    <a:pt x="7478" y="4763"/>
                  </a:cubicBezTo>
                  <a:close/>
                  <a:moveTo>
                    <a:pt x="2486" y="4870"/>
                  </a:moveTo>
                  <a:cubicBezTo>
                    <a:pt x="2451" y="4870"/>
                    <a:pt x="2408" y="4902"/>
                    <a:pt x="2400" y="4934"/>
                  </a:cubicBezTo>
                  <a:cubicBezTo>
                    <a:pt x="2391" y="4969"/>
                    <a:pt x="2435" y="5023"/>
                    <a:pt x="2471" y="5032"/>
                  </a:cubicBezTo>
                  <a:cubicBezTo>
                    <a:pt x="2475" y="5033"/>
                    <a:pt x="2479" y="5033"/>
                    <a:pt x="2483" y="5033"/>
                  </a:cubicBezTo>
                  <a:cubicBezTo>
                    <a:pt x="2518" y="5033"/>
                    <a:pt x="2561" y="5001"/>
                    <a:pt x="2569" y="4969"/>
                  </a:cubicBezTo>
                  <a:cubicBezTo>
                    <a:pt x="2569" y="4934"/>
                    <a:pt x="2534" y="4880"/>
                    <a:pt x="2498" y="4871"/>
                  </a:cubicBezTo>
                  <a:cubicBezTo>
                    <a:pt x="2494" y="4870"/>
                    <a:pt x="2490" y="4870"/>
                    <a:pt x="2486" y="4870"/>
                  </a:cubicBezTo>
                  <a:close/>
                  <a:moveTo>
                    <a:pt x="8160" y="4771"/>
                  </a:moveTo>
                  <a:cubicBezTo>
                    <a:pt x="8141" y="4771"/>
                    <a:pt x="8115" y="4784"/>
                    <a:pt x="8100" y="4791"/>
                  </a:cubicBezTo>
                  <a:cubicBezTo>
                    <a:pt x="8056" y="4809"/>
                    <a:pt x="8038" y="4845"/>
                    <a:pt x="8020" y="4880"/>
                  </a:cubicBezTo>
                  <a:cubicBezTo>
                    <a:pt x="8011" y="4898"/>
                    <a:pt x="8029" y="4934"/>
                    <a:pt x="8038" y="4952"/>
                  </a:cubicBezTo>
                  <a:cubicBezTo>
                    <a:pt x="8047" y="4996"/>
                    <a:pt x="8091" y="5023"/>
                    <a:pt x="8127" y="5032"/>
                  </a:cubicBezTo>
                  <a:cubicBezTo>
                    <a:pt x="8130" y="5034"/>
                    <a:pt x="8135" y="5034"/>
                    <a:pt x="8139" y="5034"/>
                  </a:cubicBezTo>
                  <a:cubicBezTo>
                    <a:pt x="8158" y="5034"/>
                    <a:pt x="8186" y="5021"/>
                    <a:pt x="8207" y="5014"/>
                  </a:cubicBezTo>
                  <a:cubicBezTo>
                    <a:pt x="8252" y="5005"/>
                    <a:pt x="8252" y="4960"/>
                    <a:pt x="8279" y="4925"/>
                  </a:cubicBezTo>
                  <a:cubicBezTo>
                    <a:pt x="8279" y="4898"/>
                    <a:pt x="8270" y="4871"/>
                    <a:pt x="8261" y="4845"/>
                  </a:cubicBezTo>
                  <a:cubicBezTo>
                    <a:pt x="8243" y="4809"/>
                    <a:pt x="8207" y="4791"/>
                    <a:pt x="8172" y="4773"/>
                  </a:cubicBezTo>
                  <a:cubicBezTo>
                    <a:pt x="8168" y="4771"/>
                    <a:pt x="8164" y="4771"/>
                    <a:pt x="8160" y="4771"/>
                  </a:cubicBezTo>
                  <a:close/>
                  <a:moveTo>
                    <a:pt x="3140" y="4896"/>
                  </a:moveTo>
                  <a:cubicBezTo>
                    <a:pt x="3097" y="4896"/>
                    <a:pt x="3076" y="4917"/>
                    <a:pt x="3069" y="4969"/>
                  </a:cubicBezTo>
                  <a:cubicBezTo>
                    <a:pt x="3060" y="5023"/>
                    <a:pt x="3078" y="5050"/>
                    <a:pt x="3140" y="5059"/>
                  </a:cubicBezTo>
                  <a:cubicBezTo>
                    <a:pt x="3150" y="5060"/>
                    <a:pt x="3159" y="5061"/>
                    <a:pt x="3167" y="5061"/>
                  </a:cubicBezTo>
                  <a:cubicBezTo>
                    <a:pt x="3211" y="5061"/>
                    <a:pt x="3231" y="5040"/>
                    <a:pt x="3238" y="4987"/>
                  </a:cubicBezTo>
                  <a:cubicBezTo>
                    <a:pt x="3238" y="4934"/>
                    <a:pt x="3221" y="4907"/>
                    <a:pt x="3167" y="4898"/>
                  </a:cubicBezTo>
                  <a:cubicBezTo>
                    <a:pt x="3157" y="4897"/>
                    <a:pt x="3148" y="4896"/>
                    <a:pt x="3140" y="4896"/>
                  </a:cubicBezTo>
                  <a:close/>
                  <a:moveTo>
                    <a:pt x="8832" y="4818"/>
                  </a:moveTo>
                  <a:cubicBezTo>
                    <a:pt x="8796" y="4818"/>
                    <a:pt x="8760" y="4827"/>
                    <a:pt x="8734" y="4845"/>
                  </a:cubicBezTo>
                  <a:cubicBezTo>
                    <a:pt x="8716" y="4862"/>
                    <a:pt x="8698" y="4898"/>
                    <a:pt x="8689" y="4925"/>
                  </a:cubicBezTo>
                  <a:cubicBezTo>
                    <a:pt x="8671" y="4960"/>
                    <a:pt x="8698" y="4996"/>
                    <a:pt x="8716" y="5032"/>
                  </a:cubicBezTo>
                  <a:cubicBezTo>
                    <a:pt x="8725" y="5050"/>
                    <a:pt x="8760" y="5076"/>
                    <a:pt x="8796" y="5076"/>
                  </a:cubicBezTo>
                  <a:cubicBezTo>
                    <a:pt x="8803" y="5079"/>
                    <a:pt x="8812" y="5080"/>
                    <a:pt x="8821" y="5080"/>
                  </a:cubicBezTo>
                  <a:cubicBezTo>
                    <a:pt x="8846" y="5080"/>
                    <a:pt x="8875" y="5072"/>
                    <a:pt x="8894" y="5059"/>
                  </a:cubicBezTo>
                  <a:cubicBezTo>
                    <a:pt x="8921" y="5041"/>
                    <a:pt x="8930" y="5005"/>
                    <a:pt x="8957" y="4969"/>
                  </a:cubicBezTo>
                  <a:cubicBezTo>
                    <a:pt x="8939" y="4934"/>
                    <a:pt x="8939" y="4889"/>
                    <a:pt x="8921" y="4862"/>
                  </a:cubicBezTo>
                  <a:cubicBezTo>
                    <a:pt x="8894" y="4845"/>
                    <a:pt x="8868" y="4818"/>
                    <a:pt x="8832" y="4818"/>
                  </a:cubicBezTo>
                  <a:close/>
                  <a:moveTo>
                    <a:pt x="9453" y="4841"/>
                  </a:moveTo>
                  <a:cubicBezTo>
                    <a:pt x="9389" y="4841"/>
                    <a:pt x="9348" y="4890"/>
                    <a:pt x="9340" y="4952"/>
                  </a:cubicBezTo>
                  <a:cubicBezTo>
                    <a:pt x="9322" y="5032"/>
                    <a:pt x="9376" y="5094"/>
                    <a:pt x="9447" y="5103"/>
                  </a:cubicBezTo>
                  <a:cubicBezTo>
                    <a:pt x="9454" y="5104"/>
                    <a:pt x="9461" y="5104"/>
                    <a:pt x="9467" y="5104"/>
                  </a:cubicBezTo>
                  <a:cubicBezTo>
                    <a:pt x="9538" y="5104"/>
                    <a:pt x="9591" y="5061"/>
                    <a:pt x="9599" y="4987"/>
                  </a:cubicBezTo>
                  <a:cubicBezTo>
                    <a:pt x="9608" y="4907"/>
                    <a:pt x="9563" y="4853"/>
                    <a:pt x="9483" y="4845"/>
                  </a:cubicBezTo>
                  <a:cubicBezTo>
                    <a:pt x="9473" y="4842"/>
                    <a:pt x="9462" y="4841"/>
                    <a:pt x="9453" y="4841"/>
                  </a:cubicBezTo>
                  <a:close/>
                  <a:moveTo>
                    <a:pt x="3791" y="4932"/>
                  </a:moveTo>
                  <a:cubicBezTo>
                    <a:pt x="3748" y="4932"/>
                    <a:pt x="3728" y="4953"/>
                    <a:pt x="3720" y="5005"/>
                  </a:cubicBezTo>
                  <a:cubicBezTo>
                    <a:pt x="3711" y="5068"/>
                    <a:pt x="3729" y="5094"/>
                    <a:pt x="3783" y="5103"/>
                  </a:cubicBezTo>
                  <a:cubicBezTo>
                    <a:pt x="3792" y="5105"/>
                    <a:pt x="3801" y="5105"/>
                    <a:pt x="3810" y="5105"/>
                  </a:cubicBezTo>
                  <a:cubicBezTo>
                    <a:pt x="3853" y="5105"/>
                    <a:pt x="3873" y="5084"/>
                    <a:pt x="3881" y="5032"/>
                  </a:cubicBezTo>
                  <a:cubicBezTo>
                    <a:pt x="3890" y="4969"/>
                    <a:pt x="3872" y="4943"/>
                    <a:pt x="3818" y="4934"/>
                  </a:cubicBezTo>
                  <a:cubicBezTo>
                    <a:pt x="3808" y="4932"/>
                    <a:pt x="3799" y="4932"/>
                    <a:pt x="3791" y="4932"/>
                  </a:cubicBezTo>
                  <a:close/>
                  <a:moveTo>
                    <a:pt x="4473" y="4941"/>
                  </a:moveTo>
                  <a:cubicBezTo>
                    <a:pt x="4425" y="4941"/>
                    <a:pt x="4379" y="4983"/>
                    <a:pt x="4371" y="5032"/>
                  </a:cubicBezTo>
                  <a:cubicBezTo>
                    <a:pt x="4362" y="5085"/>
                    <a:pt x="4398" y="5139"/>
                    <a:pt x="4452" y="5148"/>
                  </a:cubicBezTo>
                  <a:cubicBezTo>
                    <a:pt x="4505" y="5148"/>
                    <a:pt x="4559" y="5112"/>
                    <a:pt x="4568" y="5059"/>
                  </a:cubicBezTo>
                  <a:cubicBezTo>
                    <a:pt x="4576" y="5005"/>
                    <a:pt x="4541" y="4952"/>
                    <a:pt x="4487" y="4943"/>
                  </a:cubicBezTo>
                  <a:cubicBezTo>
                    <a:pt x="4483" y="4942"/>
                    <a:pt x="4478" y="4941"/>
                    <a:pt x="4473" y="4941"/>
                  </a:cubicBezTo>
                  <a:close/>
                  <a:moveTo>
                    <a:pt x="10116" y="4878"/>
                  </a:moveTo>
                  <a:cubicBezTo>
                    <a:pt x="10091" y="4878"/>
                    <a:pt x="10073" y="4895"/>
                    <a:pt x="10054" y="4907"/>
                  </a:cubicBezTo>
                  <a:cubicBezTo>
                    <a:pt x="10009" y="4934"/>
                    <a:pt x="10009" y="4969"/>
                    <a:pt x="10000" y="5005"/>
                  </a:cubicBezTo>
                  <a:cubicBezTo>
                    <a:pt x="9992" y="5041"/>
                    <a:pt x="10009" y="5068"/>
                    <a:pt x="10027" y="5103"/>
                  </a:cubicBezTo>
                  <a:cubicBezTo>
                    <a:pt x="10054" y="5139"/>
                    <a:pt x="10090" y="5139"/>
                    <a:pt x="10125" y="5148"/>
                  </a:cubicBezTo>
                  <a:cubicBezTo>
                    <a:pt x="10132" y="5149"/>
                    <a:pt x="10138" y="5150"/>
                    <a:pt x="10144" y="5150"/>
                  </a:cubicBezTo>
                  <a:cubicBezTo>
                    <a:pt x="10171" y="5150"/>
                    <a:pt x="10194" y="5136"/>
                    <a:pt x="10224" y="5121"/>
                  </a:cubicBezTo>
                  <a:cubicBezTo>
                    <a:pt x="10250" y="5103"/>
                    <a:pt x="10259" y="5068"/>
                    <a:pt x="10268" y="5032"/>
                  </a:cubicBezTo>
                  <a:cubicBezTo>
                    <a:pt x="10277" y="4996"/>
                    <a:pt x="10268" y="4969"/>
                    <a:pt x="10241" y="4934"/>
                  </a:cubicBezTo>
                  <a:cubicBezTo>
                    <a:pt x="10219" y="4904"/>
                    <a:pt x="10203" y="4887"/>
                    <a:pt x="10173" y="4887"/>
                  </a:cubicBezTo>
                  <a:cubicBezTo>
                    <a:pt x="10167" y="4887"/>
                    <a:pt x="10160" y="4888"/>
                    <a:pt x="10152" y="4889"/>
                  </a:cubicBezTo>
                  <a:cubicBezTo>
                    <a:pt x="10139" y="4881"/>
                    <a:pt x="10127" y="4878"/>
                    <a:pt x="10116" y="4878"/>
                  </a:cubicBezTo>
                  <a:close/>
                  <a:moveTo>
                    <a:pt x="5129" y="4986"/>
                  </a:moveTo>
                  <a:cubicBezTo>
                    <a:pt x="5076" y="4986"/>
                    <a:pt x="5040" y="5020"/>
                    <a:pt x="5040" y="5076"/>
                  </a:cubicBezTo>
                  <a:cubicBezTo>
                    <a:pt x="5031" y="5130"/>
                    <a:pt x="5058" y="5175"/>
                    <a:pt x="5121" y="5184"/>
                  </a:cubicBezTo>
                  <a:cubicBezTo>
                    <a:pt x="5128" y="5185"/>
                    <a:pt x="5136" y="5185"/>
                    <a:pt x="5143" y="5185"/>
                  </a:cubicBezTo>
                  <a:cubicBezTo>
                    <a:pt x="5194" y="5185"/>
                    <a:pt x="5229" y="5158"/>
                    <a:pt x="5237" y="5103"/>
                  </a:cubicBezTo>
                  <a:cubicBezTo>
                    <a:pt x="5246" y="5041"/>
                    <a:pt x="5210" y="4996"/>
                    <a:pt x="5147" y="4987"/>
                  </a:cubicBezTo>
                  <a:cubicBezTo>
                    <a:pt x="5141" y="4986"/>
                    <a:pt x="5135" y="4986"/>
                    <a:pt x="5129" y="4986"/>
                  </a:cubicBezTo>
                  <a:close/>
                  <a:moveTo>
                    <a:pt x="10801" y="4896"/>
                  </a:moveTo>
                  <a:cubicBezTo>
                    <a:pt x="10770" y="4896"/>
                    <a:pt x="10736" y="4910"/>
                    <a:pt x="10714" y="4925"/>
                  </a:cubicBezTo>
                  <a:cubicBezTo>
                    <a:pt x="10687" y="4952"/>
                    <a:pt x="10661" y="4987"/>
                    <a:pt x="10661" y="5023"/>
                  </a:cubicBezTo>
                  <a:cubicBezTo>
                    <a:pt x="10652" y="5059"/>
                    <a:pt x="10661" y="5103"/>
                    <a:pt x="10687" y="5130"/>
                  </a:cubicBezTo>
                  <a:cubicBezTo>
                    <a:pt x="10714" y="5157"/>
                    <a:pt x="10750" y="5175"/>
                    <a:pt x="10786" y="5192"/>
                  </a:cubicBezTo>
                  <a:cubicBezTo>
                    <a:pt x="10821" y="5184"/>
                    <a:pt x="10866" y="5175"/>
                    <a:pt x="10893" y="5157"/>
                  </a:cubicBezTo>
                  <a:cubicBezTo>
                    <a:pt x="10919" y="5130"/>
                    <a:pt x="10946" y="5094"/>
                    <a:pt x="10946" y="5059"/>
                  </a:cubicBezTo>
                  <a:cubicBezTo>
                    <a:pt x="10955" y="5023"/>
                    <a:pt x="10937" y="4978"/>
                    <a:pt x="10910" y="4952"/>
                  </a:cubicBezTo>
                  <a:cubicBezTo>
                    <a:pt x="10893" y="4925"/>
                    <a:pt x="10848" y="4898"/>
                    <a:pt x="10821" y="4898"/>
                  </a:cubicBezTo>
                  <a:cubicBezTo>
                    <a:pt x="10815" y="4896"/>
                    <a:pt x="10808" y="4896"/>
                    <a:pt x="10801" y="4896"/>
                  </a:cubicBezTo>
                  <a:close/>
                  <a:moveTo>
                    <a:pt x="135" y="5093"/>
                  </a:moveTo>
                  <a:cubicBezTo>
                    <a:pt x="98" y="5093"/>
                    <a:pt x="71" y="5118"/>
                    <a:pt x="71" y="5157"/>
                  </a:cubicBezTo>
                  <a:cubicBezTo>
                    <a:pt x="62" y="5192"/>
                    <a:pt x="98" y="5219"/>
                    <a:pt x="125" y="5228"/>
                  </a:cubicBezTo>
                  <a:cubicBezTo>
                    <a:pt x="161" y="5228"/>
                    <a:pt x="196" y="5201"/>
                    <a:pt x="205" y="5166"/>
                  </a:cubicBezTo>
                  <a:cubicBezTo>
                    <a:pt x="205" y="5139"/>
                    <a:pt x="178" y="5103"/>
                    <a:pt x="152" y="5094"/>
                  </a:cubicBezTo>
                  <a:cubicBezTo>
                    <a:pt x="146" y="5093"/>
                    <a:pt x="140" y="5093"/>
                    <a:pt x="135" y="5093"/>
                  </a:cubicBezTo>
                  <a:close/>
                  <a:moveTo>
                    <a:pt x="5825" y="4996"/>
                  </a:moveTo>
                  <a:cubicBezTo>
                    <a:pt x="5799" y="5005"/>
                    <a:pt x="5772" y="5014"/>
                    <a:pt x="5745" y="5023"/>
                  </a:cubicBezTo>
                  <a:cubicBezTo>
                    <a:pt x="5709" y="5032"/>
                    <a:pt x="5701" y="5068"/>
                    <a:pt x="5692" y="5094"/>
                  </a:cubicBezTo>
                  <a:cubicBezTo>
                    <a:pt x="5683" y="5121"/>
                    <a:pt x="5701" y="5148"/>
                    <a:pt x="5709" y="5175"/>
                  </a:cubicBezTo>
                  <a:cubicBezTo>
                    <a:pt x="5718" y="5210"/>
                    <a:pt x="5763" y="5201"/>
                    <a:pt x="5790" y="5228"/>
                  </a:cubicBezTo>
                  <a:cubicBezTo>
                    <a:pt x="5808" y="5210"/>
                    <a:pt x="5852" y="5228"/>
                    <a:pt x="5879" y="5201"/>
                  </a:cubicBezTo>
                  <a:cubicBezTo>
                    <a:pt x="5897" y="5184"/>
                    <a:pt x="5897" y="5148"/>
                    <a:pt x="5915" y="5130"/>
                  </a:cubicBezTo>
                  <a:cubicBezTo>
                    <a:pt x="5897" y="5103"/>
                    <a:pt x="5915" y="5076"/>
                    <a:pt x="5897" y="5050"/>
                  </a:cubicBezTo>
                  <a:cubicBezTo>
                    <a:pt x="5879" y="5014"/>
                    <a:pt x="5834" y="5032"/>
                    <a:pt x="5825" y="4996"/>
                  </a:cubicBezTo>
                  <a:close/>
                  <a:moveTo>
                    <a:pt x="11474" y="4933"/>
                  </a:moveTo>
                  <a:cubicBezTo>
                    <a:pt x="11406" y="4933"/>
                    <a:pt x="11329" y="4984"/>
                    <a:pt x="11321" y="5059"/>
                  </a:cubicBezTo>
                  <a:cubicBezTo>
                    <a:pt x="11321" y="5094"/>
                    <a:pt x="11321" y="5130"/>
                    <a:pt x="11339" y="5166"/>
                  </a:cubicBezTo>
                  <a:cubicBezTo>
                    <a:pt x="11365" y="5201"/>
                    <a:pt x="11410" y="5210"/>
                    <a:pt x="11446" y="5237"/>
                  </a:cubicBezTo>
                  <a:cubicBezTo>
                    <a:pt x="11481" y="5228"/>
                    <a:pt x="11526" y="5228"/>
                    <a:pt x="11553" y="5201"/>
                  </a:cubicBezTo>
                  <a:cubicBezTo>
                    <a:pt x="11588" y="5175"/>
                    <a:pt x="11606" y="5148"/>
                    <a:pt x="11615" y="5103"/>
                  </a:cubicBezTo>
                  <a:cubicBezTo>
                    <a:pt x="11624" y="5032"/>
                    <a:pt x="11571" y="4952"/>
                    <a:pt x="11490" y="4934"/>
                  </a:cubicBezTo>
                  <a:cubicBezTo>
                    <a:pt x="11485" y="4933"/>
                    <a:pt x="11480" y="4933"/>
                    <a:pt x="11474" y="4933"/>
                  </a:cubicBezTo>
                  <a:close/>
                  <a:moveTo>
                    <a:pt x="12149" y="4960"/>
                  </a:moveTo>
                  <a:cubicBezTo>
                    <a:pt x="12068" y="4960"/>
                    <a:pt x="11998" y="5011"/>
                    <a:pt x="11990" y="5085"/>
                  </a:cubicBezTo>
                  <a:cubicBezTo>
                    <a:pt x="11972" y="5166"/>
                    <a:pt x="12034" y="5246"/>
                    <a:pt x="12115" y="5255"/>
                  </a:cubicBezTo>
                  <a:cubicBezTo>
                    <a:pt x="12124" y="5257"/>
                    <a:pt x="12133" y="5258"/>
                    <a:pt x="12143" y="5258"/>
                  </a:cubicBezTo>
                  <a:cubicBezTo>
                    <a:pt x="12213" y="5258"/>
                    <a:pt x="12276" y="5201"/>
                    <a:pt x="12284" y="5130"/>
                  </a:cubicBezTo>
                  <a:cubicBezTo>
                    <a:pt x="12293" y="5059"/>
                    <a:pt x="12240" y="4978"/>
                    <a:pt x="12168" y="4960"/>
                  </a:cubicBezTo>
                  <a:cubicBezTo>
                    <a:pt x="12162" y="4960"/>
                    <a:pt x="12155" y="4960"/>
                    <a:pt x="12149" y="4960"/>
                  </a:cubicBezTo>
                  <a:close/>
                  <a:moveTo>
                    <a:pt x="798" y="5137"/>
                  </a:moveTo>
                  <a:cubicBezTo>
                    <a:pt x="767" y="5137"/>
                    <a:pt x="740" y="5161"/>
                    <a:pt x="740" y="5192"/>
                  </a:cubicBezTo>
                  <a:cubicBezTo>
                    <a:pt x="732" y="5228"/>
                    <a:pt x="758" y="5264"/>
                    <a:pt x="794" y="5273"/>
                  </a:cubicBezTo>
                  <a:cubicBezTo>
                    <a:pt x="830" y="5273"/>
                    <a:pt x="865" y="5246"/>
                    <a:pt x="865" y="5210"/>
                  </a:cubicBezTo>
                  <a:cubicBezTo>
                    <a:pt x="874" y="5175"/>
                    <a:pt x="848" y="5139"/>
                    <a:pt x="812" y="5139"/>
                  </a:cubicBezTo>
                  <a:cubicBezTo>
                    <a:pt x="807" y="5138"/>
                    <a:pt x="802" y="5137"/>
                    <a:pt x="798" y="5137"/>
                  </a:cubicBezTo>
                  <a:close/>
                  <a:moveTo>
                    <a:pt x="6477" y="5041"/>
                  </a:moveTo>
                  <a:cubicBezTo>
                    <a:pt x="6423" y="5041"/>
                    <a:pt x="6361" y="5085"/>
                    <a:pt x="6352" y="5139"/>
                  </a:cubicBezTo>
                  <a:cubicBezTo>
                    <a:pt x="6343" y="5201"/>
                    <a:pt x="6405" y="5273"/>
                    <a:pt x="6459" y="5273"/>
                  </a:cubicBezTo>
                  <a:cubicBezTo>
                    <a:pt x="6463" y="5273"/>
                    <a:pt x="6467" y="5274"/>
                    <a:pt x="6471" y="5274"/>
                  </a:cubicBezTo>
                  <a:cubicBezTo>
                    <a:pt x="6523" y="5274"/>
                    <a:pt x="6584" y="5223"/>
                    <a:pt x="6584" y="5166"/>
                  </a:cubicBezTo>
                  <a:cubicBezTo>
                    <a:pt x="6593" y="5112"/>
                    <a:pt x="6539" y="5041"/>
                    <a:pt x="6477" y="5041"/>
                  </a:cubicBezTo>
                  <a:close/>
                  <a:moveTo>
                    <a:pt x="1440" y="5161"/>
                  </a:moveTo>
                  <a:cubicBezTo>
                    <a:pt x="1414" y="5161"/>
                    <a:pt x="1407" y="5174"/>
                    <a:pt x="1401" y="5219"/>
                  </a:cubicBezTo>
                  <a:cubicBezTo>
                    <a:pt x="1392" y="5282"/>
                    <a:pt x="1401" y="5282"/>
                    <a:pt x="1454" y="5291"/>
                  </a:cubicBezTo>
                  <a:cubicBezTo>
                    <a:pt x="1472" y="5293"/>
                    <a:pt x="1486" y="5295"/>
                    <a:pt x="1496" y="5295"/>
                  </a:cubicBezTo>
                  <a:cubicBezTo>
                    <a:pt x="1522" y="5295"/>
                    <a:pt x="1528" y="5284"/>
                    <a:pt x="1534" y="5246"/>
                  </a:cubicBezTo>
                  <a:cubicBezTo>
                    <a:pt x="1543" y="5175"/>
                    <a:pt x="1543" y="5175"/>
                    <a:pt x="1481" y="5166"/>
                  </a:cubicBezTo>
                  <a:cubicBezTo>
                    <a:pt x="1464" y="5163"/>
                    <a:pt x="1451" y="5161"/>
                    <a:pt x="1440" y="5161"/>
                  </a:cubicBezTo>
                  <a:close/>
                  <a:moveTo>
                    <a:pt x="7127" y="5066"/>
                  </a:moveTo>
                  <a:cubicBezTo>
                    <a:pt x="7064" y="5066"/>
                    <a:pt x="7029" y="5095"/>
                    <a:pt x="7021" y="5166"/>
                  </a:cubicBezTo>
                  <a:cubicBezTo>
                    <a:pt x="7012" y="5246"/>
                    <a:pt x="7039" y="5291"/>
                    <a:pt x="7119" y="5299"/>
                  </a:cubicBezTo>
                  <a:cubicBezTo>
                    <a:pt x="7129" y="5301"/>
                    <a:pt x="7138" y="5301"/>
                    <a:pt x="7147" y="5301"/>
                  </a:cubicBezTo>
                  <a:cubicBezTo>
                    <a:pt x="7210" y="5301"/>
                    <a:pt x="7245" y="5272"/>
                    <a:pt x="7253" y="5201"/>
                  </a:cubicBezTo>
                  <a:cubicBezTo>
                    <a:pt x="7262" y="5121"/>
                    <a:pt x="7235" y="5076"/>
                    <a:pt x="7155" y="5068"/>
                  </a:cubicBezTo>
                  <a:cubicBezTo>
                    <a:pt x="7145" y="5066"/>
                    <a:pt x="7136" y="5066"/>
                    <a:pt x="7127" y="5066"/>
                  </a:cubicBezTo>
                  <a:close/>
                  <a:moveTo>
                    <a:pt x="12796" y="5003"/>
                  </a:moveTo>
                  <a:cubicBezTo>
                    <a:pt x="12762" y="5003"/>
                    <a:pt x="12734" y="5017"/>
                    <a:pt x="12712" y="5032"/>
                  </a:cubicBezTo>
                  <a:cubicBezTo>
                    <a:pt x="12686" y="5050"/>
                    <a:pt x="12659" y="5085"/>
                    <a:pt x="12650" y="5130"/>
                  </a:cubicBezTo>
                  <a:cubicBezTo>
                    <a:pt x="12650" y="5175"/>
                    <a:pt x="12650" y="5219"/>
                    <a:pt x="12677" y="5246"/>
                  </a:cubicBezTo>
                  <a:cubicBezTo>
                    <a:pt x="12698" y="5268"/>
                    <a:pt x="12714" y="5307"/>
                    <a:pt x="12748" y="5307"/>
                  </a:cubicBezTo>
                  <a:cubicBezTo>
                    <a:pt x="12756" y="5307"/>
                    <a:pt x="12765" y="5305"/>
                    <a:pt x="12775" y="5299"/>
                  </a:cubicBezTo>
                  <a:cubicBezTo>
                    <a:pt x="12788" y="5308"/>
                    <a:pt x="12802" y="5311"/>
                    <a:pt x="12815" y="5311"/>
                  </a:cubicBezTo>
                  <a:cubicBezTo>
                    <a:pt x="12845" y="5311"/>
                    <a:pt x="12872" y="5294"/>
                    <a:pt x="12891" y="5282"/>
                  </a:cubicBezTo>
                  <a:cubicBezTo>
                    <a:pt x="12927" y="5255"/>
                    <a:pt x="12944" y="5219"/>
                    <a:pt x="12953" y="5175"/>
                  </a:cubicBezTo>
                  <a:cubicBezTo>
                    <a:pt x="12962" y="5130"/>
                    <a:pt x="12944" y="5085"/>
                    <a:pt x="12927" y="5059"/>
                  </a:cubicBezTo>
                  <a:cubicBezTo>
                    <a:pt x="12900" y="5032"/>
                    <a:pt x="12864" y="5014"/>
                    <a:pt x="12820" y="5005"/>
                  </a:cubicBezTo>
                  <a:cubicBezTo>
                    <a:pt x="12811" y="5003"/>
                    <a:pt x="12803" y="5003"/>
                    <a:pt x="12796" y="5003"/>
                  </a:cubicBezTo>
                  <a:close/>
                  <a:moveTo>
                    <a:pt x="13450" y="5025"/>
                  </a:moveTo>
                  <a:cubicBezTo>
                    <a:pt x="13379" y="5025"/>
                    <a:pt x="13334" y="5076"/>
                    <a:pt x="13319" y="5157"/>
                  </a:cubicBezTo>
                  <a:cubicBezTo>
                    <a:pt x="13310" y="5219"/>
                    <a:pt x="13319" y="5273"/>
                    <a:pt x="13382" y="5308"/>
                  </a:cubicBezTo>
                  <a:cubicBezTo>
                    <a:pt x="13409" y="5324"/>
                    <a:pt x="13445" y="5335"/>
                    <a:pt x="13481" y="5335"/>
                  </a:cubicBezTo>
                  <a:cubicBezTo>
                    <a:pt x="13526" y="5335"/>
                    <a:pt x="13571" y="5318"/>
                    <a:pt x="13596" y="5273"/>
                  </a:cubicBezTo>
                  <a:cubicBezTo>
                    <a:pt x="13622" y="5228"/>
                    <a:pt x="13614" y="5184"/>
                    <a:pt x="13622" y="5148"/>
                  </a:cubicBezTo>
                  <a:cubicBezTo>
                    <a:pt x="13622" y="5139"/>
                    <a:pt x="13622" y="5139"/>
                    <a:pt x="13622" y="5139"/>
                  </a:cubicBezTo>
                  <a:cubicBezTo>
                    <a:pt x="13578" y="5103"/>
                    <a:pt x="13551" y="5050"/>
                    <a:pt x="13498" y="5032"/>
                  </a:cubicBezTo>
                  <a:cubicBezTo>
                    <a:pt x="13481" y="5027"/>
                    <a:pt x="13465" y="5025"/>
                    <a:pt x="13450" y="5025"/>
                  </a:cubicBezTo>
                  <a:close/>
                  <a:moveTo>
                    <a:pt x="7788" y="5110"/>
                  </a:moveTo>
                  <a:cubicBezTo>
                    <a:pt x="7726" y="5110"/>
                    <a:pt x="7698" y="5140"/>
                    <a:pt x="7690" y="5210"/>
                  </a:cubicBezTo>
                  <a:cubicBezTo>
                    <a:pt x="7672" y="5291"/>
                    <a:pt x="7708" y="5326"/>
                    <a:pt x="7788" y="5344"/>
                  </a:cubicBezTo>
                  <a:cubicBezTo>
                    <a:pt x="7798" y="5345"/>
                    <a:pt x="7807" y="5346"/>
                    <a:pt x="7815" y="5346"/>
                  </a:cubicBezTo>
                  <a:cubicBezTo>
                    <a:pt x="7877" y="5346"/>
                    <a:pt x="7906" y="5316"/>
                    <a:pt x="7922" y="5237"/>
                  </a:cubicBezTo>
                  <a:cubicBezTo>
                    <a:pt x="7931" y="5157"/>
                    <a:pt x="7904" y="5121"/>
                    <a:pt x="7815" y="5112"/>
                  </a:cubicBezTo>
                  <a:cubicBezTo>
                    <a:pt x="7805" y="5111"/>
                    <a:pt x="7796" y="5110"/>
                    <a:pt x="7788" y="5110"/>
                  </a:cubicBezTo>
                  <a:close/>
                  <a:moveTo>
                    <a:pt x="2143" y="5191"/>
                  </a:moveTo>
                  <a:cubicBezTo>
                    <a:pt x="2113" y="5191"/>
                    <a:pt x="2052" y="5239"/>
                    <a:pt x="2052" y="5264"/>
                  </a:cubicBezTo>
                  <a:cubicBezTo>
                    <a:pt x="2052" y="5291"/>
                    <a:pt x="2096" y="5353"/>
                    <a:pt x="2123" y="5353"/>
                  </a:cubicBezTo>
                  <a:cubicBezTo>
                    <a:pt x="2150" y="5353"/>
                    <a:pt x="2212" y="5308"/>
                    <a:pt x="2221" y="5282"/>
                  </a:cubicBezTo>
                  <a:cubicBezTo>
                    <a:pt x="2221" y="5255"/>
                    <a:pt x="2177" y="5192"/>
                    <a:pt x="2150" y="5192"/>
                  </a:cubicBezTo>
                  <a:cubicBezTo>
                    <a:pt x="2148" y="5192"/>
                    <a:pt x="2146" y="5191"/>
                    <a:pt x="2143" y="5191"/>
                  </a:cubicBezTo>
                  <a:close/>
                  <a:moveTo>
                    <a:pt x="8463" y="5118"/>
                  </a:moveTo>
                  <a:cubicBezTo>
                    <a:pt x="8408" y="5118"/>
                    <a:pt x="8331" y="5173"/>
                    <a:pt x="8323" y="5228"/>
                  </a:cubicBezTo>
                  <a:cubicBezTo>
                    <a:pt x="8314" y="5282"/>
                    <a:pt x="8377" y="5371"/>
                    <a:pt x="8430" y="5380"/>
                  </a:cubicBezTo>
                  <a:cubicBezTo>
                    <a:pt x="8434" y="5380"/>
                    <a:pt x="8437" y="5381"/>
                    <a:pt x="8441" y="5381"/>
                  </a:cubicBezTo>
                  <a:cubicBezTo>
                    <a:pt x="8495" y="5381"/>
                    <a:pt x="8574" y="5323"/>
                    <a:pt x="8582" y="5273"/>
                  </a:cubicBezTo>
                  <a:cubicBezTo>
                    <a:pt x="8591" y="5219"/>
                    <a:pt x="8537" y="5130"/>
                    <a:pt x="8484" y="5121"/>
                  </a:cubicBezTo>
                  <a:cubicBezTo>
                    <a:pt x="8478" y="5119"/>
                    <a:pt x="8471" y="5118"/>
                    <a:pt x="8463" y="5118"/>
                  </a:cubicBezTo>
                  <a:close/>
                  <a:moveTo>
                    <a:pt x="2777" y="5214"/>
                  </a:moveTo>
                  <a:cubicBezTo>
                    <a:pt x="2742" y="5214"/>
                    <a:pt x="2710" y="5245"/>
                    <a:pt x="2703" y="5282"/>
                  </a:cubicBezTo>
                  <a:cubicBezTo>
                    <a:pt x="2703" y="5326"/>
                    <a:pt x="2730" y="5371"/>
                    <a:pt x="2774" y="5380"/>
                  </a:cubicBezTo>
                  <a:cubicBezTo>
                    <a:pt x="2779" y="5381"/>
                    <a:pt x="2784" y="5381"/>
                    <a:pt x="2788" y="5381"/>
                  </a:cubicBezTo>
                  <a:cubicBezTo>
                    <a:pt x="2828" y="5381"/>
                    <a:pt x="2865" y="5348"/>
                    <a:pt x="2873" y="5308"/>
                  </a:cubicBezTo>
                  <a:cubicBezTo>
                    <a:pt x="2882" y="5264"/>
                    <a:pt x="2855" y="5228"/>
                    <a:pt x="2801" y="5219"/>
                  </a:cubicBezTo>
                  <a:cubicBezTo>
                    <a:pt x="2793" y="5216"/>
                    <a:pt x="2785" y="5214"/>
                    <a:pt x="2777" y="5214"/>
                  </a:cubicBezTo>
                  <a:close/>
                  <a:moveTo>
                    <a:pt x="9121" y="5164"/>
                  </a:moveTo>
                  <a:cubicBezTo>
                    <a:pt x="9052" y="5164"/>
                    <a:pt x="9000" y="5200"/>
                    <a:pt x="8992" y="5273"/>
                  </a:cubicBezTo>
                  <a:cubicBezTo>
                    <a:pt x="8975" y="5353"/>
                    <a:pt x="9019" y="5415"/>
                    <a:pt x="9099" y="5424"/>
                  </a:cubicBezTo>
                  <a:cubicBezTo>
                    <a:pt x="9106" y="5425"/>
                    <a:pt x="9113" y="5425"/>
                    <a:pt x="9119" y="5425"/>
                  </a:cubicBezTo>
                  <a:cubicBezTo>
                    <a:pt x="9189" y="5425"/>
                    <a:pt x="9235" y="5383"/>
                    <a:pt x="9251" y="5317"/>
                  </a:cubicBezTo>
                  <a:cubicBezTo>
                    <a:pt x="9269" y="5246"/>
                    <a:pt x="9207" y="5166"/>
                    <a:pt x="9144" y="5166"/>
                  </a:cubicBezTo>
                  <a:cubicBezTo>
                    <a:pt x="9136" y="5165"/>
                    <a:pt x="9128" y="5164"/>
                    <a:pt x="9121" y="5164"/>
                  </a:cubicBezTo>
                  <a:close/>
                  <a:moveTo>
                    <a:pt x="3443" y="5253"/>
                  </a:moveTo>
                  <a:cubicBezTo>
                    <a:pt x="3400" y="5253"/>
                    <a:pt x="3380" y="5274"/>
                    <a:pt x="3372" y="5326"/>
                  </a:cubicBezTo>
                  <a:cubicBezTo>
                    <a:pt x="3363" y="5389"/>
                    <a:pt x="3381" y="5415"/>
                    <a:pt x="3444" y="5424"/>
                  </a:cubicBezTo>
                  <a:cubicBezTo>
                    <a:pt x="3450" y="5426"/>
                    <a:pt x="3457" y="5426"/>
                    <a:pt x="3463" y="5426"/>
                  </a:cubicBezTo>
                  <a:cubicBezTo>
                    <a:pt x="3504" y="5426"/>
                    <a:pt x="3525" y="5400"/>
                    <a:pt x="3533" y="5353"/>
                  </a:cubicBezTo>
                  <a:cubicBezTo>
                    <a:pt x="3542" y="5291"/>
                    <a:pt x="3524" y="5264"/>
                    <a:pt x="3470" y="5255"/>
                  </a:cubicBezTo>
                  <a:cubicBezTo>
                    <a:pt x="3460" y="5253"/>
                    <a:pt x="3451" y="5253"/>
                    <a:pt x="3443" y="5253"/>
                  </a:cubicBezTo>
                  <a:close/>
                  <a:moveTo>
                    <a:pt x="9787" y="5183"/>
                  </a:moveTo>
                  <a:cubicBezTo>
                    <a:pt x="9716" y="5183"/>
                    <a:pt x="9669" y="5233"/>
                    <a:pt x="9653" y="5299"/>
                  </a:cubicBezTo>
                  <a:cubicBezTo>
                    <a:pt x="9644" y="5380"/>
                    <a:pt x="9697" y="5442"/>
                    <a:pt x="9769" y="5451"/>
                  </a:cubicBezTo>
                  <a:cubicBezTo>
                    <a:pt x="9775" y="5452"/>
                    <a:pt x="9782" y="5452"/>
                    <a:pt x="9789" y="5452"/>
                  </a:cubicBezTo>
                  <a:cubicBezTo>
                    <a:pt x="9859" y="5452"/>
                    <a:pt x="9912" y="5409"/>
                    <a:pt x="9920" y="5335"/>
                  </a:cubicBezTo>
                  <a:cubicBezTo>
                    <a:pt x="9929" y="5255"/>
                    <a:pt x="9885" y="5201"/>
                    <a:pt x="9804" y="5184"/>
                  </a:cubicBezTo>
                  <a:cubicBezTo>
                    <a:pt x="9798" y="5183"/>
                    <a:pt x="9793" y="5183"/>
                    <a:pt x="9787" y="5183"/>
                  </a:cubicBezTo>
                  <a:close/>
                  <a:moveTo>
                    <a:pt x="4139" y="5264"/>
                  </a:moveTo>
                  <a:cubicBezTo>
                    <a:pt x="4086" y="5264"/>
                    <a:pt x="4032" y="5299"/>
                    <a:pt x="4023" y="5353"/>
                  </a:cubicBezTo>
                  <a:cubicBezTo>
                    <a:pt x="4014" y="5398"/>
                    <a:pt x="4050" y="5460"/>
                    <a:pt x="4104" y="5460"/>
                  </a:cubicBezTo>
                  <a:cubicBezTo>
                    <a:pt x="4109" y="5461"/>
                    <a:pt x="4115" y="5461"/>
                    <a:pt x="4120" y="5461"/>
                  </a:cubicBezTo>
                  <a:cubicBezTo>
                    <a:pt x="4168" y="5461"/>
                    <a:pt x="4212" y="5428"/>
                    <a:pt x="4220" y="5380"/>
                  </a:cubicBezTo>
                  <a:cubicBezTo>
                    <a:pt x="4229" y="5326"/>
                    <a:pt x="4193" y="5273"/>
                    <a:pt x="4139" y="5264"/>
                  </a:cubicBezTo>
                  <a:close/>
                  <a:moveTo>
                    <a:pt x="10443" y="5225"/>
                  </a:moveTo>
                  <a:cubicBezTo>
                    <a:pt x="10415" y="5225"/>
                    <a:pt x="10395" y="5235"/>
                    <a:pt x="10375" y="5255"/>
                  </a:cubicBezTo>
                  <a:cubicBezTo>
                    <a:pt x="10331" y="5282"/>
                    <a:pt x="10331" y="5308"/>
                    <a:pt x="10322" y="5353"/>
                  </a:cubicBezTo>
                  <a:cubicBezTo>
                    <a:pt x="10313" y="5389"/>
                    <a:pt x="10322" y="5415"/>
                    <a:pt x="10348" y="5451"/>
                  </a:cubicBezTo>
                  <a:cubicBezTo>
                    <a:pt x="10366" y="5478"/>
                    <a:pt x="10393" y="5487"/>
                    <a:pt x="10438" y="5496"/>
                  </a:cubicBezTo>
                  <a:cubicBezTo>
                    <a:pt x="10447" y="5498"/>
                    <a:pt x="10455" y="5499"/>
                    <a:pt x="10464" y="5499"/>
                  </a:cubicBezTo>
                  <a:cubicBezTo>
                    <a:pt x="10491" y="5499"/>
                    <a:pt x="10518" y="5489"/>
                    <a:pt x="10545" y="5469"/>
                  </a:cubicBezTo>
                  <a:cubicBezTo>
                    <a:pt x="10571" y="5442"/>
                    <a:pt x="10589" y="5415"/>
                    <a:pt x="10589" y="5380"/>
                  </a:cubicBezTo>
                  <a:cubicBezTo>
                    <a:pt x="10598" y="5344"/>
                    <a:pt x="10589" y="5317"/>
                    <a:pt x="10563" y="5282"/>
                  </a:cubicBezTo>
                  <a:cubicBezTo>
                    <a:pt x="10545" y="5246"/>
                    <a:pt x="10509" y="5237"/>
                    <a:pt x="10473" y="5228"/>
                  </a:cubicBezTo>
                  <a:cubicBezTo>
                    <a:pt x="10462" y="5226"/>
                    <a:pt x="10452" y="5225"/>
                    <a:pt x="10443" y="5225"/>
                  </a:cubicBezTo>
                  <a:close/>
                  <a:moveTo>
                    <a:pt x="4783" y="5307"/>
                  </a:moveTo>
                  <a:cubicBezTo>
                    <a:pt x="4737" y="5307"/>
                    <a:pt x="4700" y="5342"/>
                    <a:pt x="4692" y="5398"/>
                  </a:cubicBezTo>
                  <a:cubicBezTo>
                    <a:pt x="4684" y="5451"/>
                    <a:pt x="4710" y="5496"/>
                    <a:pt x="4773" y="5505"/>
                  </a:cubicBezTo>
                  <a:cubicBezTo>
                    <a:pt x="4781" y="5506"/>
                    <a:pt x="4788" y="5506"/>
                    <a:pt x="4795" y="5506"/>
                  </a:cubicBezTo>
                  <a:cubicBezTo>
                    <a:pt x="4846" y="5506"/>
                    <a:pt x="4881" y="5479"/>
                    <a:pt x="4889" y="5424"/>
                  </a:cubicBezTo>
                  <a:cubicBezTo>
                    <a:pt x="4898" y="5362"/>
                    <a:pt x="4862" y="5317"/>
                    <a:pt x="4800" y="5308"/>
                  </a:cubicBezTo>
                  <a:cubicBezTo>
                    <a:pt x="4794" y="5307"/>
                    <a:pt x="4789" y="5307"/>
                    <a:pt x="4783" y="5307"/>
                  </a:cubicBezTo>
                  <a:close/>
                  <a:moveTo>
                    <a:pt x="5450" y="5334"/>
                  </a:moveTo>
                  <a:cubicBezTo>
                    <a:pt x="5396" y="5334"/>
                    <a:pt x="5354" y="5368"/>
                    <a:pt x="5362" y="5424"/>
                  </a:cubicBezTo>
                  <a:cubicBezTo>
                    <a:pt x="5344" y="5487"/>
                    <a:pt x="5370" y="5522"/>
                    <a:pt x="5442" y="5531"/>
                  </a:cubicBezTo>
                  <a:cubicBezTo>
                    <a:pt x="5453" y="5533"/>
                    <a:pt x="5463" y="5534"/>
                    <a:pt x="5472" y="5534"/>
                  </a:cubicBezTo>
                  <a:cubicBezTo>
                    <a:pt x="5521" y="5534"/>
                    <a:pt x="5543" y="5511"/>
                    <a:pt x="5558" y="5451"/>
                  </a:cubicBezTo>
                  <a:cubicBezTo>
                    <a:pt x="5567" y="5380"/>
                    <a:pt x="5540" y="5353"/>
                    <a:pt x="5469" y="5335"/>
                  </a:cubicBezTo>
                  <a:cubicBezTo>
                    <a:pt x="5462" y="5334"/>
                    <a:pt x="5456" y="5334"/>
                    <a:pt x="5450" y="5334"/>
                  </a:cubicBezTo>
                  <a:close/>
                  <a:moveTo>
                    <a:pt x="11142" y="5237"/>
                  </a:moveTo>
                  <a:cubicBezTo>
                    <a:pt x="11071" y="5237"/>
                    <a:pt x="10982" y="5308"/>
                    <a:pt x="10973" y="5371"/>
                  </a:cubicBezTo>
                  <a:cubicBezTo>
                    <a:pt x="10973" y="5433"/>
                    <a:pt x="11044" y="5531"/>
                    <a:pt x="11098" y="5540"/>
                  </a:cubicBezTo>
                  <a:cubicBezTo>
                    <a:pt x="11102" y="5541"/>
                    <a:pt x="11106" y="5541"/>
                    <a:pt x="11110" y="5541"/>
                  </a:cubicBezTo>
                  <a:cubicBezTo>
                    <a:pt x="11180" y="5541"/>
                    <a:pt x="11267" y="5474"/>
                    <a:pt x="11267" y="5407"/>
                  </a:cubicBezTo>
                  <a:cubicBezTo>
                    <a:pt x="11276" y="5344"/>
                    <a:pt x="11205" y="5246"/>
                    <a:pt x="11142" y="5237"/>
                  </a:cubicBezTo>
                  <a:close/>
                  <a:moveTo>
                    <a:pt x="450" y="5440"/>
                  </a:moveTo>
                  <a:cubicBezTo>
                    <a:pt x="419" y="5440"/>
                    <a:pt x="393" y="5465"/>
                    <a:pt x="393" y="5496"/>
                  </a:cubicBezTo>
                  <a:cubicBezTo>
                    <a:pt x="384" y="5531"/>
                    <a:pt x="410" y="5567"/>
                    <a:pt x="446" y="5576"/>
                  </a:cubicBezTo>
                  <a:cubicBezTo>
                    <a:pt x="482" y="5576"/>
                    <a:pt x="517" y="5558"/>
                    <a:pt x="526" y="5522"/>
                  </a:cubicBezTo>
                  <a:cubicBezTo>
                    <a:pt x="526" y="5478"/>
                    <a:pt x="509" y="5442"/>
                    <a:pt x="464" y="5442"/>
                  </a:cubicBezTo>
                  <a:cubicBezTo>
                    <a:pt x="459" y="5441"/>
                    <a:pt x="455" y="5440"/>
                    <a:pt x="450" y="5440"/>
                  </a:cubicBezTo>
                  <a:close/>
                  <a:moveTo>
                    <a:pt x="11796" y="5281"/>
                  </a:moveTo>
                  <a:cubicBezTo>
                    <a:pt x="11721" y="5281"/>
                    <a:pt x="11650" y="5340"/>
                    <a:pt x="11642" y="5415"/>
                  </a:cubicBezTo>
                  <a:cubicBezTo>
                    <a:pt x="11633" y="5496"/>
                    <a:pt x="11687" y="5567"/>
                    <a:pt x="11767" y="5585"/>
                  </a:cubicBezTo>
                  <a:cubicBezTo>
                    <a:pt x="11772" y="5586"/>
                    <a:pt x="11777" y="5586"/>
                    <a:pt x="11782" y="5586"/>
                  </a:cubicBezTo>
                  <a:cubicBezTo>
                    <a:pt x="11857" y="5586"/>
                    <a:pt x="11928" y="5526"/>
                    <a:pt x="11936" y="5451"/>
                  </a:cubicBezTo>
                  <a:cubicBezTo>
                    <a:pt x="11945" y="5371"/>
                    <a:pt x="11892" y="5299"/>
                    <a:pt x="11811" y="5282"/>
                  </a:cubicBezTo>
                  <a:cubicBezTo>
                    <a:pt x="11806" y="5281"/>
                    <a:pt x="11801" y="5281"/>
                    <a:pt x="11796" y="5281"/>
                  </a:cubicBezTo>
                  <a:close/>
                  <a:moveTo>
                    <a:pt x="6126" y="5361"/>
                  </a:moveTo>
                  <a:cubicBezTo>
                    <a:pt x="6074" y="5361"/>
                    <a:pt x="6012" y="5411"/>
                    <a:pt x="6004" y="5469"/>
                  </a:cubicBezTo>
                  <a:cubicBezTo>
                    <a:pt x="6004" y="5522"/>
                    <a:pt x="6057" y="5585"/>
                    <a:pt x="6111" y="5594"/>
                  </a:cubicBezTo>
                  <a:cubicBezTo>
                    <a:pt x="6114" y="5594"/>
                    <a:pt x="6118" y="5595"/>
                    <a:pt x="6122" y="5595"/>
                  </a:cubicBezTo>
                  <a:cubicBezTo>
                    <a:pt x="6173" y="5595"/>
                    <a:pt x="6236" y="5537"/>
                    <a:pt x="6236" y="5487"/>
                  </a:cubicBezTo>
                  <a:cubicBezTo>
                    <a:pt x="6245" y="5433"/>
                    <a:pt x="6191" y="5371"/>
                    <a:pt x="6138" y="5362"/>
                  </a:cubicBezTo>
                  <a:cubicBezTo>
                    <a:pt x="6134" y="5361"/>
                    <a:pt x="6130" y="5361"/>
                    <a:pt x="6126" y="5361"/>
                  </a:cubicBezTo>
                  <a:close/>
                  <a:moveTo>
                    <a:pt x="12456" y="5308"/>
                  </a:moveTo>
                  <a:cubicBezTo>
                    <a:pt x="12382" y="5308"/>
                    <a:pt x="12319" y="5367"/>
                    <a:pt x="12311" y="5442"/>
                  </a:cubicBezTo>
                  <a:cubicBezTo>
                    <a:pt x="12302" y="5522"/>
                    <a:pt x="12356" y="5594"/>
                    <a:pt x="12436" y="5603"/>
                  </a:cubicBezTo>
                  <a:cubicBezTo>
                    <a:pt x="12445" y="5605"/>
                    <a:pt x="12455" y="5606"/>
                    <a:pt x="12464" y="5606"/>
                  </a:cubicBezTo>
                  <a:cubicBezTo>
                    <a:pt x="12534" y="5606"/>
                    <a:pt x="12598" y="5549"/>
                    <a:pt x="12605" y="5478"/>
                  </a:cubicBezTo>
                  <a:cubicBezTo>
                    <a:pt x="12614" y="5398"/>
                    <a:pt x="12552" y="5317"/>
                    <a:pt x="12472" y="5308"/>
                  </a:cubicBezTo>
                  <a:cubicBezTo>
                    <a:pt x="12466" y="5308"/>
                    <a:pt x="12461" y="5308"/>
                    <a:pt x="12456" y="5308"/>
                  </a:cubicBezTo>
                  <a:close/>
                  <a:moveTo>
                    <a:pt x="1119" y="5485"/>
                  </a:moveTo>
                  <a:cubicBezTo>
                    <a:pt x="1088" y="5485"/>
                    <a:pt x="1060" y="5509"/>
                    <a:pt x="1053" y="5540"/>
                  </a:cubicBezTo>
                  <a:cubicBezTo>
                    <a:pt x="1053" y="5576"/>
                    <a:pt x="1079" y="5612"/>
                    <a:pt x="1115" y="5612"/>
                  </a:cubicBezTo>
                  <a:cubicBezTo>
                    <a:pt x="1120" y="5613"/>
                    <a:pt x="1125" y="5613"/>
                    <a:pt x="1129" y="5613"/>
                  </a:cubicBezTo>
                  <a:cubicBezTo>
                    <a:pt x="1160" y="5613"/>
                    <a:pt x="1187" y="5590"/>
                    <a:pt x="1187" y="5567"/>
                  </a:cubicBezTo>
                  <a:cubicBezTo>
                    <a:pt x="1195" y="5522"/>
                    <a:pt x="1169" y="5487"/>
                    <a:pt x="1133" y="5487"/>
                  </a:cubicBezTo>
                  <a:cubicBezTo>
                    <a:pt x="1128" y="5486"/>
                    <a:pt x="1124" y="5485"/>
                    <a:pt x="1119" y="5485"/>
                  </a:cubicBezTo>
                  <a:close/>
                  <a:moveTo>
                    <a:pt x="6820" y="5387"/>
                  </a:moveTo>
                  <a:cubicBezTo>
                    <a:pt x="6816" y="5387"/>
                    <a:pt x="6812" y="5387"/>
                    <a:pt x="6807" y="5389"/>
                  </a:cubicBezTo>
                  <a:cubicBezTo>
                    <a:pt x="6802" y="5388"/>
                    <a:pt x="6798" y="5388"/>
                    <a:pt x="6793" y="5388"/>
                  </a:cubicBezTo>
                  <a:cubicBezTo>
                    <a:pt x="6735" y="5388"/>
                    <a:pt x="6681" y="5438"/>
                    <a:pt x="6673" y="5496"/>
                  </a:cubicBezTo>
                  <a:cubicBezTo>
                    <a:pt x="6664" y="5531"/>
                    <a:pt x="6691" y="5549"/>
                    <a:pt x="6709" y="5576"/>
                  </a:cubicBezTo>
                  <a:cubicBezTo>
                    <a:pt x="6726" y="5612"/>
                    <a:pt x="6753" y="5612"/>
                    <a:pt x="6780" y="5621"/>
                  </a:cubicBezTo>
                  <a:cubicBezTo>
                    <a:pt x="6785" y="5622"/>
                    <a:pt x="6790" y="5622"/>
                    <a:pt x="6794" y="5622"/>
                  </a:cubicBezTo>
                  <a:cubicBezTo>
                    <a:pt x="6823" y="5622"/>
                    <a:pt x="6846" y="5600"/>
                    <a:pt x="6869" y="5585"/>
                  </a:cubicBezTo>
                  <a:cubicBezTo>
                    <a:pt x="6896" y="5576"/>
                    <a:pt x="6896" y="5549"/>
                    <a:pt x="6905" y="5522"/>
                  </a:cubicBezTo>
                  <a:cubicBezTo>
                    <a:pt x="6914" y="5478"/>
                    <a:pt x="6896" y="5460"/>
                    <a:pt x="6878" y="5433"/>
                  </a:cubicBezTo>
                  <a:cubicBezTo>
                    <a:pt x="6863" y="5410"/>
                    <a:pt x="6847" y="5387"/>
                    <a:pt x="6820" y="5387"/>
                  </a:cubicBezTo>
                  <a:close/>
                  <a:moveTo>
                    <a:pt x="1775" y="5505"/>
                  </a:moveTo>
                  <a:cubicBezTo>
                    <a:pt x="1722" y="5505"/>
                    <a:pt x="1713" y="5505"/>
                    <a:pt x="1704" y="5567"/>
                  </a:cubicBezTo>
                  <a:cubicBezTo>
                    <a:pt x="1704" y="5630"/>
                    <a:pt x="1704" y="5630"/>
                    <a:pt x="1766" y="5638"/>
                  </a:cubicBezTo>
                  <a:cubicBezTo>
                    <a:pt x="1783" y="5641"/>
                    <a:pt x="1796" y="5643"/>
                    <a:pt x="1805" y="5643"/>
                  </a:cubicBezTo>
                  <a:cubicBezTo>
                    <a:pt x="1829" y="5643"/>
                    <a:pt x="1831" y="5630"/>
                    <a:pt x="1838" y="5585"/>
                  </a:cubicBezTo>
                  <a:cubicBezTo>
                    <a:pt x="1847" y="5522"/>
                    <a:pt x="1847" y="5514"/>
                    <a:pt x="1775" y="5505"/>
                  </a:cubicBezTo>
                  <a:close/>
                  <a:moveTo>
                    <a:pt x="13083" y="5349"/>
                  </a:moveTo>
                  <a:cubicBezTo>
                    <a:pt x="13010" y="5349"/>
                    <a:pt x="12969" y="5394"/>
                    <a:pt x="12953" y="5478"/>
                  </a:cubicBezTo>
                  <a:cubicBezTo>
                    <a:pt x="12944" y="5585"/>
                    <a:pt x="12989" y="5638"/>
                    <a:pt x="13087" y="5647"/>
                  </a:cubicBezTo>
                  <a:cubicBezTo>
                    <a:pt x="13101" y="5650"/>
                    <a:pt x="13114" y="5651"/>
                    <a:pt x="13127" y="5651"/>
                  </a:cubicBezTo>
                  <a:cubicBezTo>
                    <a:pt x="13200" y="5651"/>
                    <a:pt x="13241" y="5605"/>
                    <a:pt x="13257" y="5514"/>
                  </a:cubicBezTo>
                  <a:cubicBezTo>
                    <a:pt x="13266" y="5415"/>
                    <a:pt x="13221" y="5362"/>
                    <a:pt x="13123" y="5353"/>
                  </a:cubicBezTo>
                  <a:cubicBezTo>
                    <a:pt x="13109" y="5350"/>
                    <a:pt x="13095" y="5349"/>
                    <a:pt x="13083" y="5349"/>
                  </a:cubicBezTo>
                  <a:close/>
                  <a:moveTo>
                    <a:pt x="7420" y="5429"/>
                  </a:moveTo>
                  <a:cubicBezTo>
                    <a:pt x="7363" y="5429"/>
                    <a:pt x="7332" y="5463"/>
                    <a:pt x="7324" y="5522"/>
                  </a:cubicBezTo>
                  <a:cubicBezTo>
                    <a:pt x="7315" y="5603"/>
                    <a:pt x="7342" y="5647"/>
                    <a:pt x="7422" y="5656"/>
                  </a:cubicBezTo>
                  <a:cubicBezTo>
                    <a:pt x="7436" y="5659"/>
                    <a:pt x="7449" y="5661"/>
                    <a:pt x="7460" y="5661"/>
                  </a:cubicBezTo>
                  <a:cubicBezTo>
                    <a:pt x="7517" y="5661"/>
                    <a:pt x="7549" y="5626"/>
                    <a:pt x="7556" y="5567"/>
                  </a:cubicBezTo>
                  <a:cubicBezTo>
                    <a:pt x="7565" y="5487"/>
                    <a:pt x="7529" y="5442"/>
                    <a:pt x="7458" y="5433"/>
                  </a:cubicBezTo>
                  <a:cubicBezTo>
                    <a:pt x="7444" y="5430"/>
                    <a:pt x="7431" y="5429"/>
                    <a:pt x="7420" y="5429"/>
                  </a:cubicBezTo>
                  <a:close/>
                  <a:moveTo>
                    <a:pt x="2453" y="5531"/>
                  </a:moveTo>
                  <a:cubicBezTo>
                    <a:pt x="2418" y="5531"/>
                    <a:pt x="2364" y="5567"/>
                    <a:pt x="2355" y="5603"/>
                  </a:cubicBezTo>
                  <a:cubicBezTo>
                    <a:pt x="2355" y="5638"/>
                    <a:pt x="2391" y="5692"/>
                    <a:pt x="2427" y="5701"/>
                  </a:cubicBezTo>
                  <a:cubicBezTo>
                    <a:pt x="2462" y="5701"/>
                    <a:pt x="2516" y="5665"/>
                    <a:pt x="2525" y="5630"/>
                  </a:cubicBezTo>
                  <a:cubicBezTo>
                    <a:pt x="2525" y="5594"/>
                    <a:pt x="2489" y="5540"/>
                    <a:pt x="2453" y="5531"/>
                  </a:cubicBezTo>
                  <a:close/>
                  <a:moveTo>
                    <a:pt x="8118" y="5442"/>
                  </a:moveTo>
                  <a:cubicBezTo>
                    <a:pt x="8082" y="5442"/>
                    <a:pt x="8038" y="5451"/>
                    <a:pt x="8020" y="5487"/>
                  </a:cubicBezTo>
                  <a:cubicBezTo>
                    <a:pt x="8002" y="5514"/>
                    <a:pt x="7975" y="5540"/>
                    <a:pt x="7975" y="5558"/>
                  </a:cubicBezTo>
                  <a:cubicBezTo>
                    <a:pt x="7984" y="5594"/>
                    <a:pt x="7984" y="5630"/>
                    <a:pt x="8020" y="5656"/>
                  </a:cubicBezTo>
                  <a:cubicBezTo>
                    <a:pt x="8038" y="5683"/>
                    <a:pt x="8074" y="5674"/>
                    <a:pt x="8091" y="5701"/>
                  </a:cubicBezTo>
                  <a:cubicBezTo>
                    <a:pt x="8118" y="5692"/>
                    <a:pt x="8163" y="5692"/>
                    <a:pt x="8190" y="5665"/>
                  </a:cubicBezTo>
                  <a:cubicBezTo>
                    <a:pt x="8216" y="5647"/>
                    <a:pt x="8216" y="5612"/>
                    <a:pt x="8243" y="5594"/>
                  </a:cubicBezTo>
                  <a:cubicBezTo>
                    <a:pt x="8225" y="5549"/>
                    <a:pt x="8234" y="5505"/>
                    <a:pt x="8190" y="5478"/>
                  </a:cubicBezTo>
                  <a:cubicBezTo>
                    <a:pt x="8172" y="5469"/>
                    <a:pt x="8145" y="5442"/>
                    <a:pt x="8118" y="5442"/>
                  </a:cubicBezTo>
                  <a:close/>
                  <a:moveTo>
                    <a:pt x="13792" y="5380"/>
                  </a:moveTo>
                  <a:cubicBezTo>
                    <a:pt x="13747" y="5380"/>
                    <a:pt x="13694" y="5389"/>
                    <a:pt x="13667" y="5424"/>
                  </a:cubicBezTo>
                  <a:cubicBezTo>
                    <a:pt x="13640" y="5460"/>
                    <a:pt x="13622" y="5496"/>
                    <a:pt x="13605" y="5522"/>
                  </a:cubicBezTo>
                  <a:cubicBezTo>
                    <a:pt x="13631" y="5567"/>
                    <a:pt x="13614" y="5621"/>
                    <a:pt x="13658" y="5647"/>
                  </a:cubicBezTo>
                  <a:cubicBezTo>
                    <a:pt x="13685" y="5674"/>
                    <a:pt x="13721" y="5692"/>
                    <a:pt x="13747" y="5710"/>
                  </a:cubicBezTo>
                  <a:cubicBezTo>
                    <a:pt x="13792" y="5692"/>
                    <a:pt x="13845" y="5701"/>
                    <a:pt x="13881" y="5656"/>
                  </a:cubicBezTo>
                  <a:cubicBezTo>
                    <a:pt x="13908" y="5630"/>
                    <a:pt x="13917" y="5594"/>
                    <a:pt x="13935" y="5558"/>
                  </a:cubicBezTo>
                  <a:cubicBezTo>
                    <a:pt x="13917" y="5522"/>
                    <a:pt x="13926" y="5469"/>
                    <a:pt x="13890" y="5433"/>
                  </a:cubicBezTo>
                  <a:cubicBezTo>
                    <a:pt x="13863" y="5415"/>
                    <a:pt x="13828" y="5380"/>
                    <a:pt x="13792" y="5380"/>
                  </a:cubicBezTo>
                  <a:close/>
                  <a:moveTo>
                    <a:pt x="3095" y="5556"/>
                  </a:moveTo>
                  <a:cubicBezTo>
                    <a:pt x="3052" y="5556"/>
                    <a:pt x="3032" y="5577"/>
                    <a:pt x="3024" y="5630"/>
                  </a:cubicBezTo>
                  <a:cubicBezTo>
                    <a:pt x="3015" y="5692"/>
                    <a:pt x="3033" y="5719"/>
                    <a:pt x="3096" y="5728"/>
                  </a:cubicBezTo>
                  <a:cubicBezTo>
                    <a:pt x="3105" y="5729"/>
                    <a:pt x="3114" y="5730"/>
                    <a:pt x="3123" y="5730"/>
                  </a:cubicBezTo>
                  <a:cubicBezTo>
                    <a:pt x="3166" y="5730"/>
                    <a:pt x="3186" y="5709"/>
                    <a:pt x="3194" y="5656"/>
                  </a:cubicBezTo>
                  <a:cubicBezTo>
                    <a:pt x="3203" y="5603"/>
                    <a:pt x="3185" y="5567"/>
                    <a:pt x="3122" y="5558"/>
                  </a:cubicBezTo>
                  <a:cubicBezTo>
                    <a:pt x="3112" y="5557"/>
                    <a:pt x="3103" y="5556"/>
                    <a:pt x="3095" y="5556"/>
                  </a:cubicBezTo>
                  <a:close/>
                  <a:moveTo>
                    <a:pt x="14297" y="5614"/>
                  </a:moveTo>
                  <a:cubicBezTo>
                    <a:pt x="14294" y="5614"/>
                    <a:pt x="14292" y="5616"/>
                    <a:pt x="14292" y="5621"/>
                  </a:cubicBezTo>
                  <a:cubicBezTo>
                    <a:pt x="14292" y="5621"/>
                    <a:pt x="14283" y="5621"/>
                    <a:pt x="14283" y="5630"/>
                  </a:cubicBezTo>
                  <a:cubicBezTo>
                    <a:pt x="14300" y="5665"/>
                    <a:pt x="14363" y="5719"/>
                    <a:pt x="14399" y="5728"/>
                  </a:cubicBezTo>
                  <a:cubicBezTo>
                    <a:pt x="14407" y="5737"/>
                    <a:pt x="14416" y="5737"/>
                    <a:pt x="14425" y="5737"/>
                  </a:cubicBezTo>
                  <a:cubicBezTo>
                    <a:pt x="14443" y="5737"/>
                    <a:pt x="14461" y="5728"/>
                    <a:pt x="14488" y="5728"/>
                  </a:cubicBezTo>
                  <a:cubicBezTo>
                    <a:pt x="14497" y="5728"/>
                    <a:pt x="14497" y="5719"/>
                    <a:pt x="14506" y="5719"/>
                  </a:cubicBezTo>
                  <a:cubicBezTo>
                    <a:pt x="14497" y="5719"/>
                    <a:pt x="14497" y="5710"/>
                    <a:pt x="14488" y="5710"/>
                  </a:cubicBezTo>
                  <a:cubicBezTo>
                    <a:pt x="14425" y="5683"/>
                    <a:pt x="14372" y="5647"/>
                    <a:pt x="14309" y="5621"/>
                  </a:cubicBezTo>
                  <a:cubicBezTo>
                    <a:pt x="14305" y="5616"/>
                    <a:pt x="14300" y="5614"/>
                    <a:pt x="14297" y="5614"/>
                  </a:cubicBezTo>
                  <a:close/>
                  <a:moveTo>
                    <a:pt x="8771" y="5481"/>
                  </a:moveTo>
                  <a:cubicBezTo>
                    <a:pt x="8744" y="5481"/>
                    <a:pt x="8718" y="5498"/>
                    <a:pt x="8698" y="5505"/>
                  </a:cubicBezTo>
                  <a:cubicBezTo>
                    <a:pt x="8671" y="5522"/>
                    <a:pt x="8653" y="5558"/>
                    <a:pt x="8644" y="5594"/>
                  </a:cubicBezTo>
                  <a:cubicBezTo>
                    <a:pt x="8627" y="5630"/>
                    <a:pt x="8653" y="5665"/>
                    <a:pt x="8671" y="5692"/>
                  </a:cubicBezTo>
                  <a:cubicBezTo>
                    <a:pt x="8680" y="5719"/>
                    <a:pt x="8725" y="5728"/>
                    <a:pt x="8752" y="5754"/>
                  </a:cubicBezTo>
                  <a:cubicBezTo>
                    <a:pt x="8787" y="5746"/>
                    <a:pt x="8823" y="5746"/>
                    <a:pt x="8850" y="5728"/>
                  </a:cubicBezTo>
                  <a:cubicBezTo>
                    <a:pt x="8876" y="5701"/>
                    <a:pt x="8894" y="5674"/>
                    <a:pt x="8903" y="5630"/>
                  </a:cubicBezTo>
                  <a:cubicBezTo>
                    <a:pt x="8912" y="5594"/>
                    <a:pt x="8894" y="5567"/>
                    <a:pt x="8876" y="5540"/>
                  </a:cubicBezTo>
                  <a:cubicBezTo>
                    <a:pt x="8868" y="5514"/>
                    <a:pt x="8832" y="5496"/>
                    <a:pt x="8796" y="5487"/>
                  </a:cubicBezTo>
                  <a:cubicBezTo>
                    <a:pt x="8788" y="5483"/>
                    <a:pt x="8779" y="5481"/>
                    <a:pt x="8771" y="5481"/>
                  </a:cubicBezTo>
                  <a:close/>
                  <a:moveTo>
                    <a:pt x="9439" y="5504"/>
                  </a:moveTo>
                  <a:cubicBezTo>
                    <a:pt x="9368" y="5504"/>
                    <a:pt x="9321" y="5555"/>
                    <a:pt x="9305" y="5630"/>
                  </a:cubicBezTo>
                  <a:cubicBezTo>
                    <a:pt x="9296" y="5701"/>
                    <a:pt x="9349" y="5763"/>
                    <a:pt x="9430" y="5772"/>
                  </a:cubicBezTo>
                  <a:cubicBezTo>
                    <a:pt x="9436" y="5773"/>
                    <a:pt x="9442" y="5773"/>
                    <a:pt x="9447" y="5773"/>
                  </a:cubicBezTo>
                  <a:cubicBezTo>
                    <a:pt x="9511" y="5773"/>
                    <a:pt x="9564" y="5730"/>
                    <a:pt x="9572" y="5656"/>
                  </a:cubicBezTo>
                  <a:cubicBezTo>
                    <a:pt x="9581" y="5585"/>
                    <a:pt x="9537" y="5522"/>
                    <a:pt x="9456" y="5505"/>
                  </a:cubicBezTo>
                  <a:cubicBezTo>
                    <a:pt x="9450" y="5504"/>
                    <a:pt x="9445" y="5504"/>
                    <a:pt x="9439" y="5504"/>
                  </a:cubicBezTo>
                  <a:close/>
                  <a:moveTo>
                    <a:pt x="3786" y="5584"/>
                  </a:moveTo>
                  <a:cubicBezTo>
                    <a:pt x="3754" y="5584"/>
                    <a:pt x="3684" y="5641"/>
                    <a:pt x="3675" y="5674"/>
                  </a:cubicBezTo>
                  <a:cubicBezTo>
                    <a:pt x="3667" y="5701"/>
                    <a:pt x="3729" y="5781"/>
                    <a:pt x="3765" y="5781"/>
                  </a:cubicBezTo>
                  <a:cubicBezTo>
                    <a:pt x="3767" y="5782"/>
                    <a:pt x="3769" y="5782"/>
                    <a:pt x="3771" y="5782"/>
                  </a:cubicBezTo>
                  <a:cubicBezTo>
                    <a:pt x="3802" y="5782"/>
                    <a:pt x="3863" y="5735"/>
                    <a:pt x="3872" y="5710"/>
                  </a:cubicBezTo>
                  <a:cubicBezTo>
                    <a:pt x="3881" y="5674"/>
                    <a:pt x="3827" y="5594"/>
                    <a:pt x="3791" y="5585"/>
                  </a:cubicBezTo>
                  <a:cubicBezTo>
                    <a:pt x="3790" y="5584"/>
                    <a:pt x="3788" y="5584"/>
                    <a:pt x="3786" y="5584"/>
                  </a:cubicBezTo>
                  <a:close/>
                  <a:moveTo>
                    <a:pt x="4447" y="5611"/>
                  </a:moveTo>
                  <a:cubicBezTo>
                    <a:pt x="4398" y="5611"/>
                    <a:pt x="4353" y="5652"/>
                    <a:pt x="4345" y="5701"/>
                  </a:cubicBezTo>
                  <a:cubicBezTo>
                    <a:pt x="4336" y="5754"/>
                    <a:pt x="4371" y="5799"/>
                    <a:pt x="4425" y="5808"/>
                  </a:cubicBezTo>
                  <a:cubicBezTo>
                    <a:pt x="4430" y="5809"/>
                    <a:pt x="4436" y="5809"/>
                    <a:pt x="4441" y="5809"/>
                  </a:cubicBezTo>
                  <a:cubicBezTo>
                    <a:pt x="4489" y="5809"/>
                    <a:pt x="4533" y="5776"/>
                    <a:pt x="4541" y="5728"/>
                  </a:cubicBezTo>
                  <a:cubicBezTo>
                    <a:pt x="4550" y="5674"/>
                    <a:pt x="4514" y="5621"/>
                    <a:pt x="4461" y="5612"/>
                  </a:cubicBezTo>
                  <a:cubicBezTo>
                    <a:pt x="4456" y="5611"/>
                    <a:pt x="4451" y="5611"/>
                    <a:pt x="4447" y="5611"/>
                  </a:cubicBezTo>
                  <a:close/>
                  <a:moveTo>
                    <a:pt x="10099" y="5548"/>
                  </a:moveTo>
                  <a:cubicBezTo>
                    <a:pt x="10075" y="5548"/>
                    <a:pt x="10051" y="5552"/>
                    <a:pt x="10027" y="5576"/>
                  </a:cubicBezTo>
                  <a:cubicBezTo>
                    <a:pt x="10000" y="5603"/>
                    <a:pt x="9974" y="5621"/>
                    <a:pt x="9974" y="5656"/>
                  </a:cubicBezTo>
                  <a:cubicBezTo>
                    <a:pt x="9974" y="5701"/>
                    <a:pt x="9965" y="5737"/>
                    <a:pt x="10000" y="5763"/>
                  </a:cubicBezTo>
                  <a:cubicBezTo>
                    <a:pt x="10027" y="5790"/>
                    <a:pt x="10045" y="5817"/>
                    <a:pt x="10081" y="5817"/>
                  </a:cubicBezTo>
                  <a:cubicBezTo>
                    <a:pt x="10092" y="5819"/>
                    <a:pt x="10103" y="5820"/>
                    <a:pt x="10113" y="5820"/>
                  </a:cubicBezTo>
                  <a:cubicBezTo>
                    <a:pt x="10143" y="5820"/>
                    <a:pt x="10168" y="5810"/>
                    <a:pt x="10188" y="5790"/>
                  </a:cubicBezTo>
                  <a:cubicBezTo>
                    <a:pt x="10224" y="5763"/>
                    <a:pt x="10232" y="5737"/>
                    <a:pt x="10241" y="5701"/>
                  </a:cubicBezTo>
                  <a:cubicBezTo>
                    <a:pt x="10241" y="5665"/>
                    <a:pt x="10241" y="5638"/>
                    <a:pt x="10215" y="5603"/>
                  </a:cubicBezTo>
                  <a:cubicBezTo>
                    <a:pt x="10197" y="5576"/>
                    <a:pt x="10170" y="5549"/>
                    <a:pt x="10134" y="5549"/>
                  </a:cubicBezTo>
                  <a:cubicBezTo>
                    <a:pt x="10122" y="5549"/>
                    <a:pt x="10111" y="5548"/>
                    <a:pt x="10099" y="5548"/>
                  </a:cubicBezTo>
                  <a:close/>
                  <a:moveTo>
                    <a:pt x="5102" y="5655"/>
                  </a:moveTo>
                  <a:cubicBezTo>
                    <a:pt x="5050" y="5655"/>
                    <a:pt x="5014" y="5689"/>
                    <a:pt x="5014" y="5746"/>
                  </a:cubicBezTo>
                  <a:cubicBezTo>
                    <a:pt x="5005" y="5799"/>
                    <a:pt x="5031" y="5844"/>
                    <a:pt x="5094" y="5853"/>
                  </a:cubicBezTo>
                  <a:cubicBezTo>
                    <a:pt x="5100" y="5853"/>
                    <a:pt x="5107" y="5854"/>
                    <a:pt x="5113" y="5854"/>
                  </a:cubicBezTo>
                  <a:cubicBezTo>
                    <a:pt x="5165" y="5854"/>
                    <a:pt x="5202" y="5820"/>
                    <a:pt x="5210" y="5772"/>
                  </a:cubicBezTo>
                  <a:cubicBezTo>
                    <a:pt x="5219" y="5710"/>
                    <a:pt x="5183" y="5665"/>
                    <a:pt x="5121" y="5656"/>
                  </a:cubicBezTo>
                  <a:cubicBezTo>
                    <a:pt x="5114" y="5655"/>
                    <a:pt x="5108" y="5655"/>
                    <a:pt x="5102" y="5655"/>
                  </a:cubicBezTo>
                  <a:close/>
                  <a:moveTo>
                    <a:pt x="10774" y="5565"/>
                  </a:moveTo>
                  <a:cubicBezTo>
                    <a:pt x="10743" y="5565"/>
                    <a:pt x="10709" y="5579"/>
                    <a:pt x="10687" y="5594"/>
                  </a:cubicBezTo>
                  <a:cubicBezTo>
                    <a:pt x="10661" y="5621"/>
                    <a:pt x="10634" y="5656"/>
                    <a:pt x="10634" y="5692"/>
                  </a:cubicBezTo>
                  <a:cubicBezTo>
                    <a:pt x="10625" y="5719"/>
                    <a:pt x="10634" y="5772"/>
                    <a:pt x="10661" y="5799"/>
                  </a:cubicBezTo>
                  <a:cubicBezTo>
                    <a:pt x="10687" y="5826"/>
                    <a:pt x="10723" y="5844"/>
                    <a:pt x="10759" y="5861"/>
                  </a:cubicBezTo>
                  <a:cubicBezTo>
                    <a:pt x="10794" y="5853"/>
                    <a:pt x="10839" y="5844"/>
                    <a:pt x="10866" y="5826"/>
                  </a:cubicBezTo>
                  <a:cubicBezTo>
                    <a:pt x="10893" y="5799"/>
                    <a:pt x="10919" y="5763"/>
                    <a:pt x="10919" y="5728"/>
                  </a:cubicBezTo>
                  <a:cubicBezTo>
                    <a:pt x="10928" y="5692"/>
                    <a:pt x="10910" y="5647"/>
                    <a:pt x="10884" y="5621"/>
                  </a:cubicBezTo>
                  <a:cubicBezTo>
                    <a:pt x="10866" y="5594"/>
                    <a:pt x="10830" y="5567"/>
                    <a:pt x="10794" y="5567"/>
                  </a:cubicBezTo>
                  <a:cubicBezTo>
                    <a:pt x="10788" y="5565"/>
                    <a:pt x="10781" y="5565"/>
                    <a:pt x="10774" y="5565"/>
                  </a:cubicBezTo>
                  <a:close/>
                  <a:moveTo>
                    <a:pt x="105" y="5762"/>
                  </a:moveTo>
                  <a:cubicBezTo>
                    <a:pt x="80" y="5762"/>
                    <a:pt x="52" y="5786"/>
                    <a:pt x="45" y="5817"/>
                  </a:cubicBezTo>
                  <a:cubicBezTo>
                    <a:pt x="36" y="5853"/>
                    <a:pt x="62" y="5888"/>
                    <a:pt x="107" y="5897"/>
                  </a:cubicBezTo>
                  <a:cubicBezTo>
                    <a:pt x="134" y="5897"/>
                    <a:pt x="170" y="5870"/>
                    <a:pt x="178" y="5835"/>
                  </a:cubicBezTo>
                  <a:cubicBezTo>
                    <a:pt x="178" y="5799"/>
                    <a:pt x="152" y="5763"/>
                    <a:pt x="116" y="5763"/>
                  </a:cubicBezTo>
                  <a:cubicBezTo>
                    <a:pt x="112" y="5762"/>
                    <a:pt x="109" y="5762"/>
                    <a:pt x="105" y="5762"/>
                  </a:cubicBezTo>
                  <a:close/>
                  <a:moveTo>
                    <a:pt x="5790" y="5665"/>
                  </a:moveTo>
                  <a:cubicBezTo>
                    <a:pt x="5763" y="5692"/>
                    <a:pt x="5718" y="5665"/>
                    <a:pt x="5701" y="5701"/>
                  </a:cubicBezTo>
                  <a:cubicBezTo>
                    <a:pt x="5692" y="5719"/>
                    <a:pt x="5656" y="5746"/>
                    <a:pt x="5665" y="5763"/>
                  </a:cubicBezTo>
                  <a:cubicBezTo>
                    <a:pt x="5674" y="5799"/>
                    <a:pt x="5656" y="5835"/>
                    <a:pt x="5692" y="5853"/>
                  </a:cubicBezTo>
                  <a:cubicBezTo>
                    <a:pt x="5718" y="5870"/>
                    <a:pt x="5736" y="5888"/>
                    <a:pt x="5763" y="5897"/>
                  </a:cubicBezTo>
                  <a:cubicBezTo>
                    <a:pt x="5790" y="5879"/>
                    <a:pt x="5825" y="5897"/>
                    <a:pt x="5852" y="5870"/>
                  </a:cubicBezTo>
                  <a:cubicBezTo>
                    <a:pt x="5870" y="5844"/>
                    <a:pt x="5897" y="5817"/>
                    <a:pt x="5888" y="5790"/>
                  </a:cubicBezTo>
                  <a:cubicBezTo>
                    <a:pt x="5879" y="5763"/>
                    <a:pt x="5888" y="5728"/>
                    <a:pt x="5861" y="5710"/>
                  </a:cubicBezTo>
                  <a:cubicBezTo>
                    <a:pt x="5834" y="5692"/>
                    <a:pt x="5808" y="5683"/>
                    <a:pt x="5790" y="5665"/>
                  </a:cubicBezTo>
                  <a:close/>
                  <a:moveTo>
                    <a:pt x="11437" y="5603"/>
                  </a:moveTo>
                  <a:cubicBezTo>
                    <a:pt x="11401" y="5612"/>
                    <a:pt x="11365" y="5603"/>
                    <a:pt x="11330" y="5638"/>
                  </a:cubicBezTo>
                  <a:cubicBezTo>
                    <a:pt x="11294" y="5665"/>
                    <a:pt x="11285" y="5701"/>
                    <a:pt x="11276" y="5737"/>
                  </a:cubicBezTo>
                  <a:cubicBezTo>
                    <a:pt x="11267" y="5817"/>
                    <a:pt x="11330" y="5897"/>
                    <a:pt x="11410" y="5897"/>
                  </a:cubicBezTo>
                  <a:cubicBezTo>
                    <a:pt x="11415" y="5898"/>
                    <a:pt x="11420" y="5898"/>
                    <a:pt x="11426" y="5898"/>
                  </a:cubicBezTo>
                  <a:cubicBezTo>
                    <a:pt x="11493" y="5898"/>
                    <a:pt x="11562" y="5847"/>
                    <a:pt x="11571" y="5772"/>
                  </a:cubicBezTo>
                  <a:cubicBezTo>
                    <a:pt x="11580" y="5746"/>
                    <a:pt x="11562" y="5683"/>
                    <a:pt x="11544" y="5665"/>
                  </a:cubicBezTo>
                  <a:cubicBezTo>
                    <a:pt x="11526" y="5638"/>
                    <a:pt x="11472" y="5603"/>
                    <a:pt x="11437" y="5603"/>
                  </a:cubicBezTo>
                  <a:close/>
                  <a:moveTo>
                    <a:pt x="756" y="5788"/>
                  </a:moveTo>
                  <a:cubicBezTo>
                    <a:pt x="732" y="5788"/>
                    <a:pt x="704" y="5813"/>
                    <a:pt x="696" y="5844"/>
                  </a:cubicBezTo>
                  <a:cubicBezTo>
                    <a:pt x="687" y="5879"/>
                    <a:pt x="714" y="5915"/>
                    <a:pt x="749" y="5915"/>
                  </a:cubicBezTo>
                  <a:cubicBezTo>
                    <a:pt x="754" y="5916"/>
                    <a:pt x="759" y="5917"/>
                    <a:pt x="764" y="5917"/>
                  </a:cubicBezTo>
                  <a:cubicBezTo>
                    <a:pt x="794" y="5917"/>
                    <a:pt x="822" y="5894"/>
                    <a:pt x="830" y="5870"/>
                  </a:cubicBezTo>
                  <a:cubicBezTo>
                    <a:pt x="839" y="5826"/>
                    <a:pt x="812" y="5790"/>
                    <a:pt x="767" y="5790"/>
                  </a:cubicBezTo>
                  <a:cubicBezTo>
                    <a:pt x="764" y="5789"/>
                    <a:pt x="760" y="5788"/>
                    <a:pt x="756" y="5788"/>
                  </a:cubicBezTo>
                  <a:close/>
                  <a:moveTo>
                    <a:pt x="12099" y="5629"/>
                  </a:moveTo>
                  <a:cubicBezTo>
                    <a:pt x="12025" y="5629"/>
                    <a:pt x="11954" y="5688"/>
                    <a:pt x="11945" y="5763"/>
                  </a:cubicBezTo>
                  <a:cubicBezTo>
                    <a:pt x="11936" y="5844"/>
                    <a:pt x="11999" y="5915"/>
                    <a:pt x="12079" y="5924"/>
                  </a:cubicBezTo>
                  <a:cubicBezTo>
                    <a:pt x="12084" y="5925"/>
                    <a:pt x="12088" y="5925"/>
                    <a:pt x="12093" y="5925"/>
                  </a:cubicBezTo>
                  <a:cubicBezTo>
                    <a:pt x="12160" y="5925"/>
                    <a:pt x="12231" y="5866"/>
                    <a:pt x="12240" y="5799"/>
                  </a:cubicBezTo>
                  <a:cubicBezTo>
                    <a:pt x="12249" y="5719"/>
                    <a:pt x="12195" y="5638"/>
                    <a:pt x="12115" y="5630"/>
                  </a:cubicBezTo>
                  <a:cubicBezTo>
                    <a:pt x="12110" y="5629"/>
                    <a:pt x="12104" y="5629"/>
                    <a:pt x="12099" y="5629"/>
                  </a:cubicBezTo>
                  <a:close/>
                  <a:moveTo>
                    <a:pt x="6429" y="5709"/>
                  </a:moveTo>
                  <a:cubicBezTo>
                    <a:pt x="6371" y="5709"/>
                    <a:pt x="6316" y="5766"/>
                    <a:pt x="6307" y="5808"/>
                  </a:cubicBezTo>
                  <a:cubicBezTo>
                    <a:pt x="6307" y="5861"/>
                    <a:pt x="6361" y="5933"/>
                    <a:pt x="6414" y="5942"/>
                  </a:cubicBezTo>
                  <a:cubicBezTo>
                    <a:pt x="6468" y="5942"/>
                    <a:pt x="6539" y="5888"/>
                    <a:pt x="6539" y="5835"/>
                  </a:cubicBezTo>
                  <a:cubicBezTo>
                    <a:pt x="6548" y="5781"/>
                    <a:pt x="6495" y="5719"/>
                    <a:pt x="6441" y="5710"/>
                  </a:cubicBezTo>
                  <a:cubicBezTo>
                    <a:pt x="6437" y="5709"/>
                    <a:pt x="6433" y="5709"/>
                    <a:pt x="6429" y="5709"/>
                  </a:cubicBezTo>
                  <a:close/>
                  <a:moveTo>
                    <a:pt x="1404" y="5823"/>
                  </a:moveTo>
                  <a:cubicBezTo>
                    <a:pt x="1371" y="5823"/>
                    <a:pt x="1365" y="5839"/>
                    <a:pt x="1365" y="5888"/>
                  </a:cubicBezTo>
                  <a:cubicBezTo>
                    <a:pt x="1356" y="5951"/>
                    <a:pt x="1356" y="5951"/>
                    <a:pt x="1427" y="5960"/>
                  </a:cubicBezTo>
                  <a:cubicBezTo>
                    <a:pt x="1438" y="5961"/>
                    <a:pt x="1448" y="5963"/>
                    <a:pt x="1455" y="5963"/>
                  </a:cubicBezTo>
                  <a:cubicBezTo>
                    <a:pt x="1484" y="5963"/>
                    <a:pt x="1490" y="5947"/>
                    <a:pt x="1490" y="5897"/>
                  </a:cubicBezTo>
                  <a:cubicBezTo>
                    <a:pt x="1499" y="5844"/>
                    <a:pt x="1499" y="5835"/>
                    <a:pt x="1436" y="5826"/>
                  </a:cubicBezTo>
                  <a:cubicBezTo>
                    <a:pt x="1423" y="5824"/>
                    <a:pt x="1413" y="5823"/>
                    <a:pt x="1404" y="5823"/>
                  </a:cubicBezTo>
                  <a:close/>
                  <a:moveTo>
                    <a:pt x="7073" y="5732"/>
                  </a:moveTo>
                  <a:cubicBezTo>
                    <a:pt x="7018" y="5732"/>
                    <a:pt x="6991" y="5768"/>
                    <a:pt x="6976" y="5835"/>
                  </a:cubicBezTo>
                  <a:cubicBezTo>
                    <a:pt x="6967" y="5906"/>
                    <a:pt x="7003" y="5951"/>
                    <a:pt x="7074" y="5969"/>
                  </a:cubicBezTo>
                  <a:cubicBezTo>
                    <a:pt x="7082" y="5969"/>
                    <a:pt x="7090" y="5970"/>
                    <a:pt x="7097" y="5970"/>
                  </a:cubicBezTo>
                  <a:cubicBezTo>
                    <a:pt x="7163" y="5970"/>
                    <a:pt x="7200" y="5934"/>
                    <a:pt x="7208" y="5861"/>
                  </a:cubicBezTo>
                  <a:cubicBezTo>
                    <a:pt x="7217" y="5790"/>
                    <a:pt x="7190" y="5746"/>
                    <a:pt x="7110" y="5737"/>
                  </a:cubicBezTo>
                  <a:cubicBezTo>
                    <a:pt x="7097" y="5734"/>
                    <a:pt x="7084" y="5732"/>
                    <a:pt x="7073" y="5732"/>
                  </a:cubicBezTo>
                  <a:close/>
                  <a:moveTo>
                    <a:pt x="12736" y="5670"/>
                  </a:moveTo>
                  <a:cubicBezTo>
                    <a:pt x="12662" y="5670"/>
                    <a:pt x="12621" y="5716"/>
                    <a:pt x="12605" y="5808"/>
                  </a:cubicBezTo>
                  <a:cubicBezTo>
                    <a:pt x="12597" y="5906"/>
                    <a:pt x="12641" y="5960"/>
                    <a:pt x="12748" y="5969"/>
                  </a:cubicBezTo>
                  <a:cubicBezTo>
                    <a:pt x="12762" y="5971"/>
                    <a:pt x="12775" y="5972"/>
                    <a:pt x="12787" y="5972"/>
                  </a:cubicBezTo>
                  <a:cubicBezTo>
                    <a:pt x="12859" y="5972"/>
                    <a:pt x="12893" y="5926"/>
                    <a:pt x="12909" y="5835"/>
                  </a:cubicBezTo>
                  <a:cubicBezTo>
                    <a:pt x="12918" y="5737"/>
                    <a:pt x="12873" y="5683"/>
                    <a:pt x="12775" y="5674"/>
                  </a:cubicBezTo>
                  <a:cubicBezTo>
                    <a:pt x="12761" y="5672"/>
                    <a:pt x="12748" y="5670"/>
                    <a:pt x="12736" y="5670"/>
                  </a:cubicBezTo>
                  <a:close/>
                  <a:moveTo>
                    <a:pt x="13405" y="5697"/>
                  </a:moveTo>
                  <a:cubicBezTo>
                    <a:pt x="13331" y="5697"/>
                    <a:pt x="13290" y="5743"/>
                    <a:pt x="13275" y="5835"/>
                  </a:cubicBezTo>
                  <a:cubicBezTo>
                    <a:pt x="13266" y="5924"/>
                    <a:pt x="13310" y="5977"/>
                    <a:pt x="13408" y="5995"/>
                  </a:cubicBezTo>
                  <a:cubicBezTo>
                    <a:pt x="13422" y="5998"/>
                    <a:pt x="13436" y="5999"/>
                    <a:pt x="13448" y="5999"/>
                  </a:cubicBezTo>
                  <a:cubicBezTo>
                    <a:pt x="13521" y="5999"/>
                    <a:pt x="13563" y="5954"/>
                    <a:pt x="13578" y="5870"/>
                  </a:cubicBezTo>
                  <a:cubicBezTo>
                    <a:pt x="13587" y="5763"/>
                    <a:pt x="13551" y="5710"/>
                    <a:pt x="13444" y="5701"/>
                  </a:cubicBezTo>
                  <a:cubicBezTo>
                    <a:pt x="13430" y="5698"/>
                    <a:pt x="13417" y="5697"/>
                    <a:pt x="13405" y="5697"/>
                  </a:cubicBezTo>
                  <a:close/>
                  <a:moveTo>
                    <a:pt x="2105" y="5835"/>
                  </a:moveTo>
                  <a:cubicBezTo>
                    <a:pt x="2079" y="5835"/>
                    <a:pt x="2016" y="5879"/>
                    <a:pt x="2016" y="5906"/>
                  </a:cubicBezTo>
                  <a:cubicBezTo>
                    <a:pt x="2007" y="5933"/>
                    <a:pt x="2052" y="5995"/>
                    <a:pt x="2079" y="6004"/>
                  </a:cubicBezTo>
                  <a:cubicBezTo>
                    <a:pt x="2105" y="6004"/>
                    <a:pt x="2177" y="5960"/>
                    <a:pt x="2177" y="5933"/>
                  </a:cubicBezTo>
                  <a:cubicBezTo>
                    <a:pt x="2186" y="5906"/>
                    <a:pt x="2132" y="5844"/>
                    <a:pt x="2105" y="5835"/>
                  </a:cubicBezTo>
                  <a:close/>
                  <a:moveTo>
                    <a:pt x="7756" y="5770"/>
                  </a:moveTo>
                  <a:cubicBezTo>
                    <a:pt x="7722" y="5770"/>
                    <a:pt x="7694" y="5784"/>
                    <a:pt x="7672" y="5799"/>
                  </a:cubicBezTo>
                  <a:cubicBezTo>
                    <a:pt x="7636" y="5826"/>
                    <a:pt x="7654" y="5861"/>
                    <a:pt x="7645" y="5897"/>
                  </a:cubicBezTo>
                  <a:cubicBezTo>
                    <a:pt x="7636" y="5924"/>
                    <a:pt x="7645" y="5942"/>
                    <a:pt x="7663" y="5969"/>
                  </a:cubicBezTo>
                  <a:cubicBezTo>
                    <a:pt x="7690" y="6022"/>
                    <a:pt x="7743" y="6004"/>
                    <a:pt x="7788" y="6013"/>
                  </a:cubicBezTo>
                  <a:cubicBezTo>
                    <a:pt x="7792" y="6014"/>
                    <a:pt x="7796" y="6015"/>
                    <a:pt x="7799" y="6015"/>
                  </a:cubicBezTo>
                  <a:cubicBezTo>
                    <a:pt x="7828" y="6015"/>
                    <a:pt x="7844" y="5984"/>
                    <a:pt x="7859" y="5969"/>
                  </a:cubicBezTo>
                  <a:cubicBezTo>
                    <a:pt x="7877" y="5960"/>
                    <a:pt x="7868" y="5933"/>
                    <a:pt x="7877" y="5906"/>
                  </a:cubicBezTo>
                  <a:cubicBezTo>
                    <a:pt x="7877" y="5879"/>
                    <a:pt x="7886" y="5844"/>
                    <a:pt x="7859" y="5817"/>
                  </a:cubicBezTo>
                  <a:cubicBezTo>
                    <a:pt x="7833" y="5781"/>
                    <a:pt x="7806" y="5781"/>
                    <a:pt x="7779" y="5772"/>
                  </a:cubicBezTo>
                  <a:cubicBezTo>
                    <a:pt x="7771" y="5771"/>
                    <a:pt x="7763" y="5770"/>
                    <a:pt x="7756" y="5770"/>
                  </a:cubicBezTo>
                  <a:close/>
                  <a:moveTo>
                    <a:pt x="2767" y="5878"/>
                  </a:moveTo>
                  <a:cubicBezTo>
                    <a:pt x="2721" y="5878"/>
                    <a:pt x="2684" y="5911"/>
                    <a:pt x="2676" y="5951"/>
                  </a:cubicBezTo>
                  <a:cubicBezTo>
                    <a:pt x="2676" y="5995"/>
                    <a:pt x="2703" y="6040"/>
                    <a:pt x="2748" y="6049"/>
                  </a:cubicBezTo>
                  <a:cubicBezTo>
                    <a:pt x="2752" y="6050"/>
                    <a:pt x="2757" y="6050"/>
                    <a:pt x="2762" y="6050"/>
                  </a:cubicBezTo>
                  <a:cubicBezTo>
                    <a:pt x="2801" y="6050"/>
                    <a:pt x="2838" y="6017"/>
                    <a:pt x="2846" y="5977"/>
                  </a:cubicBezTo>
                  <a:cubicBezTo>
                    <a:pt x="2855" y="5933"/>
                    <a:pt x="2828" y="5897"/>
                    <a:pt x="2783" y="5879"/>
                  </a:cubicBezTo>
                  <a:cubicBezTo>
                    <a:pt x="2778" y="5878"/>
                    <a:pt x="2772" y="5878"/>
                    <a:pt x="2767" y="5878"/>
                  </a:cubicBezTo>
                  <a:close/>
                  <a:moveTo>
                    <a:pt x="8423" y="5784"/>
                  </a:moveTo>
                  <a:cubicBezTo>
                    <a:pt x="8396" y="5784"/>
                    <a:pt x="8371" y="5803"/>
                    <a:pt x="8350" y="5817"/>
                  </a:cubicBezTo>
                  <a:cubicBezTo>
                    <a:pt x="8323" y="5826"/>
                    <a:pt x="8305" y="5870"/>
                    <a:pt x="8297" y="5897"/>
                  </a:cubicBezTo>
                  <a:cubicBezTo>
                    <a:pt x="8297" y="5933"/>
                    <a:pt x="8305" y="5969"/>
                    <a:pt x="8323" y="5995"/>
                  </a:cubicBezTo>
                  <a:cubicBezTo>
                    <a:pt x="8341" y="6022"/>
                    <a:pt x="8377" y="6031"/>
                    <a:pt x="8413" y="6058"/>
                  </a:cubicBezTo>
                  <a:cubicBezTo>
                    <a:pt x="8448" y="6049"/>
                    <a:pt x="8493" y="6040"/>
                    <a:pt x="8511" y="6022"/>
                  </a:cubicBezTo>
                  <a:cubicBezTo>
                    <a:pt x="8529" y="5995"/>
                    <a:pt x="8564" y="5977"/>
                    <a:pt x="8555" y="5933"/>
                  </a:cubicBezTo>
                  <a:cubicBezTo>
                    <a:pt x="8555" y="5906"/>
                    <a:pt x="8555" y="5861"/>
                    <a:pt x="8537" y="5844"/>
                  </a:cubicBezTo>
                  <a:cubicBezTo>
                    <a:pt x="8520" y="5817"/>
                    <a:pt x="8484" y="5799"/>
                    <a:pt x="8448" y="5790"/>
                  </a:cubicBezTo>
                  <a:cubicBezTo>
                    <a:pt x="8440" y="5786"/>
                    <a:pt x="8432" y="5784"/>
                    <a:pt x="8423" y="5784"/>
                  </a:cubicBezTo>
                  <a:close/>
                  <a:moveTo>
                    <a:pt x="14099" y="5725"/>
                  </a:moveTo>
                  <a:cubicBezTo>
                    <a:pt x="14024" y="5725"/>
                    <a:pt x="13942" y="5798"/>
                    <a:pt x="13926" y="5870"/>
                  </a:cubicBezTo>
                  <a:cubicBezTo>
                    <a:pt x="13917" y="5942"/>
                    <a:pt x="13988" y="6040"/>
                    <a:pt x="14068" y="6058"/>
                  </a:cubicBezTo>
                  <a:cubicBezTo>
                    <a:pt x="14073" y="6058"/>
                    <a:pt x="14077" y="6059"/>
                    <a:pt x="14081" y="6059"/>
                  </a:cubicBezTo>
                  <a:cubicBezTo>
                    <a:pt x="14152" y="6059"/>
                    <a:pt x="14247" y="5991"/>
                    <a:pt x="14256" y="5915"/>
                  </a:cubicBezTo>
                  <a:cubicBezTo>
                    <a:pt x="14265" y="5835"/>
                    <a:pt x="14202" y="5737"/>
                    <a:pt x="14122" y="5728"/>
                  </a:cubicBezTo>
                  <a:cubicBezTo>
                    <a:pt x="14114" y="5726"/>
                    <a:pt x="14107" y="5725"/>
                    <a:pt x="14099" y="5725"/>
                  </a:cubicBezTo>
                  <a:close/>
                  <a:moveTo>
                    <a:pt x="3415" y="5904"/>
                  </a:moveTo>
                  <a:cubicBezTo>
                    <a:pt x="3375" y="5904"/>
                    <a:pt x="3353" y="5931"/>
                    <a:pt x="3345" y="5977"/>
                  </a:cubicBezTo>
                  <a:cubicBezTo>
                    <a:pt x="3336" y="6040"/>
                    <a:pt x="3363" y="6067"/>
                    <a:pt x="3417" y="6076"/>
                  </a:cubicBezTo>
                  <a:cubicBezTo>
                    <a:pt x="3425" y="6077"/>
                    <a:pt x="3432" y="6077"/>
                    <a:pt x="3439" y="6077"/>
                  </a:cubicBezTo>
                  <a:cubicBezTo>
                    <a:pt x="3486" y="6077"/>
                    <a:pt x="3507" y="6051"/>
                    <a:pt x="3515" y="6004"/>
                  </a:cubicBezTo>
                  <a:cubicBezTo>
                    <a:pt x="3524" y="5942"/>
                    <a:pt x="3506" y="5915"/>
                    <a:pt x="3435" y="5906"/>
                  </a:cubicBezTo>
                  <a:cubicBezTo>
                    <a:pt x="3428" y="5905"/>
                    <a:pt x="3421" y="5904"/>
                    <a:pt x="3415" y="5904"/>
                  </a:cubicBezTo>
                  <a:close/>
                  <a:moveTo>
                    <a:pt x="14656" y="5797"/>
                  </a:moveTo>
                  <a:cubicBezTo>
                    <a:pt x="14653" y="5797"/>
                    <a:pt x="14651" y="5798"/>
                    <a:pt x="14648" y="5799"/>
                  </a:cubicBezTo>
                  <a:cubicBezTo>
                    <a:pt x="14631" y="5817"/>
                    <a:pt x="14613" y="5835"/>
                    <a:pt x="14604" y="5861"/>
                  </a:cubicBezTo>
                  <a:cubicBezTo>
                    <a:pt x="14577" y="5951"/>
                    <a:pt x="14622" y="6067"/>
                    <a:pt x="14738" y="6085"/>
                  </a:cubicBezTo>
                  <a:cubicBezTo>
                    <a:pt x="14743" y="6085"/>
                    <a:pt x="14748" y="6085"/>
                    <a:pt x="14753" y="6085"/>
                  </a:cubicBezTo>
                  <a:cubicBezTo>
                    <a:pt x="14829" y="6085"/>
                    <a:pt x="14908" y="6026"/>
                    <a:pt x="14925" y="5960"/>
                  </a:cubicBezTo>
                  <a:cubicBezTo>
                    <a:pt x="14925" y="5933"/>
                    <a:pt x="14925" y="5924"/>
                    <a:pt x="14898" y="5915"/>
                  </a:cubicBezTo>
                  <a:cubicBezTo>
                    <a:pt x="14836" y="5888"/>
                    <a:pt x="14764" y="5853"/>
                    <a:pt x="14702" y="5817"/>
                  </a:cubicBezTo>
                  <a:cubicBezTo>
                    <a:pt x="14687" y="5817"/>
                    <a:pt x="14671" y="5797"/>
                    <a:pt x="14656" y="5797"/>
                  </a:cubicBezTo>
                  <a:close/>
                  <a:moveTo>
                    <a:pt x="9083" y="5831"/>
                  </a:moveTo>
                  <a:cubicBezTo>
                    <a:pt x="9020" y="5831"/>
                    <a:pt x="8973" y="5873"/>
                    <a:pt x="8966" y="5942"/>
                  </a:cubicBezTo>
                  <a:cubicBezTo>
                    <a:pt x="8948" y="6022"/>
                    <a:pt x="9001" y="6085"/>
                    <a:pt x="9082" y="6093"/>
                  </a:cubicBezTo>
                  <a:cubicBezTo>
                    <a:pt x="9088" y="6094"/>
                    <a:pt x="9094" y="6095"/>
                    <a:pt x="9100" y="6095"/>
                  </a:cubicBezTo>
                  <a:cubicBezTo>
                    <a:pt x="9163" y="6095"/>
                    <a:pt x="9216" y="6051"/>
                    <a:pt x="9224" y="5977"/>
                  </a:cubicBezTo>
                  <a:cubicBezTo>
                    <a:pt x="9233" y="5897"/>
                    <a:pt x="9189" y="5844"/>
                    <a:pt x="9117" y="5835"/>
                  </a:cubicBezTo>
                  <a:cubicBezTo>
                    <a:pt x="9105" y="5832"/>
                    <a:pt x="9094" y="5831"/>
                    <a:pt x="9083" y="5831"/>
                  </a:cubicBezTo>
                  <a:close/>
                  <a:moveTo>
                    <a:pt x="9760" y="5852"/>
                  </a:moveTo>
                  <a:cubicBezTo>
                    <a:pt x="9690" y="5852"/>
                    <a:pt x="9642" y="5903"/>
                    <a:pt x="9626" y="5977"/>
                  </a:cubicBezTo>
                  <a:cubicBezTo>
                    <a:pt x="9617" y="6049"/>
                    <a:pt x="9670" y="6111"/>
                    <a:pt x="9742" y="6120"/>
                  </a:cubicBezTo>
                  <a:cubicBezTo>
                    <a:pt x="9749" y="6121"/>
                    <a:pt x="9755" y="6121"/>
                    <a:pt x="9762" y="6121"/>
                  </a:cubicBezTo>
                  <a:cubicBezTo>
                    <a:pt x="9832" y="6121"/>
                    <a:pt x="9885" y="6078"/>
                    <a:pt x="9893" y="6004"/>
                  </a:cubicBezTo>
                  <a:cubicBezTo>
                    <a:pt x="9902" y="5924"/>
                    <a:pt x="9858" y="5870"/>
                    <a:pt x="9777" y="5853"/>
                  </a:cubicBezTo>
                  <a:cubicBezTo>
                    <a:pt x="9772" y="5852"/>
                    <a:pt x="9766" y="5852"/>
                    <a:pt x="9760" y="5852"/>
                  </a:cubicBezTo>
                  <a:close/>
                  <a:moveTo>
                    <a:pt x="4104" y="5933"/>
                  </a:moveTo>
                  <a:cubicBezTo>
                    <a:pt x="4050" y="5933"/>
                    <a:pt x="4006" y="5969"/>
                    <a:pt x="3997" y="6022"/>
                  </a:cubicBezTo>
                  <a:cubicBezTo>
                    <a:pt x="3997" y="6076"/>
                    <a:pt x="4023" y="6129"/>
                    <a:pt x="4086" y="6129"/>
                  </a:cubicBezTo>
                  <a:cubicBezTo>
                    <a:pt x="4091" y="6130"/>
                    <a:pt x="4097" y="6130"/>
                    <a:pt x="4102" y="6130"/>
                  </a:cubicBezTo>
                  <a:cubicBezTo>
                    <a:pt x="4148" y="6130"/>
                    <a:pt x="4185" y="6096"/>
                    <a:pt x="4193" y="6040"/>
                  </a:cubicBezTo>
                  <a:cubicBezTo>
                    <a:pt x="4193" y="5986"/>
                    <a:pt x="4166" y="5942"/>
                    <a:pt x="4104" y="5933"/>
                  </a:cubicBezTo>
                  <a:close/>
                  <a:moveTo>
                    <a:pt x="4745" y="5958"/>
                  </a:moveTo>
                  <a:cubicBezTo>
                    <a:pt x="4693" y="5958"/>
                    <a:pt x="4656" y="5992"/>
                    <a:pt x="4648" y="6040"/>
                  </a:cubicBezTo>
                  <a:cubicBezTo>
                    <a:pt x="4639" y="6102"/>
                    <a:pt x="4675" y="6147"/>
                    <a:pt x="4728" y="6156"/>
                  </a:cubicBezTo>
                  <a:cubicBezTo>
                    <a:pt x="4735" y="6157"/>
                    <a:pt x="4741" y="6157"/>
                    <a:pt x="4747" y="6157"/>
                  </a:cubicBezTo>
                  <a:cubicBezTo>
                    <a:pt x="4799" y="6157"/>
                    <a:pt x="4836" y="6124"/>
                    <a:pt x="4844" y="6076"/>
                  </a:cubicBezTo>
                  <a:cubicBezTo>
                    <a:pt x="4853" y="6013"/>
                    <a:pt x="4817" y="5969"/>
                    <a:pt x="4764" y="5960"/>
                  </a:cubicBezTo>
                  <a:cubicBezTo>
                    <a:pt x="4757" y="5959"/>
                    <a:pt x="4751" y="5958"/>
                    <a:pt x="4745" y="5958"/>
                  </a:cubicBezTo>
                  <a:close/>
                  <a:moveTo>
                    <a:pt x="10401" y="5895"/>
                  </a:moveTo>
                  <a:cubicBezTo>
                    <a:pt x="10374" y="5895"/>
                    <a:pt x="10352" y="5909"/>
                    <a:pt x="10331" y="5924"/>
                  </a:cubicBezTo>
                  <a:cubicBezTo>
                    <a:pt x="10286" y="5942"/>
                    <a:pt x="10286" y="5986"/>
                    <a:pt x="10277" y="6022"/>
                  </a:cubicBezTo>
                  <a:cubicBezTo>
                    <a:pt x="10268" y="6058"/>
                    <a:pt x="10286" y="6085"/>
                    <a:pt x="10304" y="6111"/>
                  </a:cubicBezTo>
                  <a:cubicBezTo>
                    <a:pt x="10331" y="6147"/>
                    <a:pt x="10357" y="6156"/>
                    <a:pt x="10393" y="6165"/>
                  </a:cubicBezTo>
                  <a:cubicBezTo>
                    <a:pt x="10429" y="6165"/>
                    <a:pt x="10464" y="6165"/>
                    <a:pt x="10491" y="6138"/>
                  </a:cubicBezTo>
                  <a:cubicBezTo>
                    <a:pt x="10527" y="6111"/>
                    <a:pt x="10554" y="6085"/>
                    <a:pt x="10536" y="6049"/>
                  </a:cubicBezTo>
                  <a:cubicBezTo>
                    <a:pt x="10563" y="6004"/>
                    <a:pt x="10536" y="5977"/>
                    <a:pt x="10518" y="5942"/>
                  </a:cubicBezTo>
                  <a:cubicBezTo>
                    <a:pt x="10500" y="5906"/>
                    <a:pt x="10464" y="5906"/>
                    <a:pt x="10420" y="5897"/>
                  </a:cubicBezTo>
                  <a:cubicBezTo>
                    <a:pt x="10413" y="5896"/>
                    <a:pt x="10407" y="5895"/>
                    <a:pt x="10401" y="5895"/>
                  </a:cubicBezTo>
                  <a:close/>
                  <a:moveTo>
                    <a:pt x="11082" y="5905"/>
                  </a:moveTo>
                  <a:cubicBezTo>
                    <a:pt x="11009" y="5905"/>
                    <a:pt x="10945" y="5964"/>
                    <a:pt x="10928" y="6031"/>
                  </a:cubicBezTo>
                  <a:cubicBezTo>
                    <a:pt x="10928" y="6058"/>
                    <a:pt x="10946" y="6120"/>
                    <a:pt x="10964" y="6147"/>
                  </a:cubicBezTo>
                  <a:cubicBezTo>
                    <a:pt x="10982" y="6165"/>
                    <a:pt x="11035" y="6200"/>
                    <a:pt x="11071" y="6200"/>
                  </a:cubicBezTo>
                  <a:cubicBezTo>
                    <a:pt x="11098" y="6192"/>
                    <a:pt x="11142" y="6200"/>
                    <a:pt x="11178" y="6165"/>
                  </a:cubicBezTo>
                  <a:cubicBezTo>
                    <a:pt x="11205" y="6138"/>
                    <a:pt x="11223" y="6102"/>
                    <a:pt x="11223" y="6076"/>
                  </a:cubicBezTo>
                  <a:cubicBezTo>
                    <a:pt x="11241" y="5995"/>
                    <a:pt x="11169" y="5915"/>
                    <a:pt x="11098" y="5906"/>
                  </a:cubicBezTo>
                  <a:cubicBezTo>
                    <a:pt x="11093" y="5906"/>
                    <a:pt x="11087" y="5905"/>
                    <a:pt x="11082" y="5905"/>
                  </a:cubicBezTo>
                  <a:close/>
                  <a:moveTo>
                    <a:pt x="5421" y="5984"/>
                  </a:moveTo>
                  <a:cubicBezTo>
                    <a:pt x="5402" y="5984"/>
                    <a:pt x="5374" y="5997"/>
                    <a:pt x="5353" y="6004"/>
                  </a:cubicBezTo>
                  <a:cubicBezTo>
                    <a:pt x="5317" y="6022"/>
                    <a:pt x="5326" y="6067"/>
                    <a:pt x="5290" y="6076"/>
                  </a:cubicBezTo>
                  <a:cubicBezTo>
                    <a:pt x="5308" y="6111"/>
                    <a:pt x="5308" y="6138"/>
                    <a:pt x="5317" y="6165"/>
                  </a:cubicBezTo>
                  <a:cubicBezTo>
                    <a:pt x="5335" y="6200"/>
                    <a:pt x="5379" y="6192"/>
                    <a:pt x="5397" y="6218"/>
                  </a:cubicBezTo>
                  <a:cubicBezTo>
                    <a:pt x="5424" y="6200"/>
                    <a:pt x="5451" y="6209"/>
                    <a:pt x="5478" y="6192"/>
                  </a:cubicBezTo>
                  <a:cubicBezTo>
                    <a:pt x="5513" y="6174"/>
                    <a:pt x="5495" y="6138"/>
                    <a:pt x="5531" y="6120"/>
                  </a:cubicBezTo>
                  <a:cubicBezTo>
                    <a:pt x="5522" y="6093"/>
                    <a:pt x="5513" y="6067"/>
                    <a:pt x="5504" y="6040"/>
                  </a:cubicBezTo>
                  <a:cubicBezTo>
                    <a:pt x="5495" y="6004"/>
                    <a:pt x="5460" y="6004"/>
                    <a:pt x="5433" y="5986"/>
                  </a:cubicBezTo>
                  <a:cubicBezTo>
                    <a:pt x="5430" y="5985"/>
                    <a:pt x="5425" y="5984"/>
                    <a:pt x="5421" y="5984"/>
                  </a:cubicBezTo>
                  <a:close/>
                  <a:moveTo>
                    <a:pt x="419" y="6102"/>
                  </a:moveTo>
                  <a:cubicBezTo>
                    <a:pt x="384" y="6102"/>
                    <a:pt x="357" y="6129"/>
                    <a:pt x="348" y="6165"/>
                  </a:cubicBezTo>
                  <a:cubicBezTo>
                    <a:pt x="348" y="6200"/>
                    <a:pt x="366" y="6236"/>
                    <a:pt x="401" y="6236"/>
                  </a:cubicBezTo>
                  <a:cubicBezTo>
                    <a:pt x="406" y="6237"/>
                    <a:pt x="411" y="6238"/>
                    <a:pt x="415" y="6238"/>
                  </a:cubicBezTo>
                  <a:cubicBezTo>
                    <a:pt x="446" y="6238"/>
                    <a:pt x="474" y="6214"/>
                    <a:pt x="482" y="6183"/>
                  </a:cubicBezTo>
                  <a:cubicBezTo>
                    <a:pt x="491" y="6147"/>
                    <a:pt x="464" y="6111"/>
                    <a:pt x="419" y="6102"/>
                  </a:cubicBezTo>
                  <a:close/>
                  <a:moveTo>
                    <a:pt x="11746" y="5950"/>
                  </a:moveTo>
                  <a:cubicBezTo>
                    <a:pt x="11677" y="5950"/>
                    <a:pt x="11597" y="6017"/>
                    <a:pt x="11597" y="6085"/>
                  </a:cubicBezTo>
                  <a:cubicBezTo>
                    <a:pt x="11588" y="6147"/>
                    <a:pt x="11660" y="6245"/>
                    <a:pt x="11731" y="6245"/>
                  </a:cubicBezTo>
                  <a:cubicBezTo>
                    <a:pt x="11736" y="6246"/>
                    <a:pt x="11741" y="6246"/>
                    <a:pt x="11746" y="6246"/>
                  </a:cubicBezTo>
                  <a:cubicBezTo>
                    <a:pt x="11820" y="6246"/>
                    <a:pt x="11883" y="6186"/>
                    <a:pt x="11892" y="6111"/>
                  </a:cubicBezTo>
                  <a:cubicBezTo>
                    <a:pt x="11901" y="6031"/>
                    <a:pt x="11838" y="5960"/>
                    <a:pt x="11758" y="5951"/>
                  </a:cubicBezTo>
                  <a:cubicBezTo>
                    <a:pt x="11754" y="5950"/>
                    <a:pt x="11750" y="5950"/>
                    <a:pt x="11746" y="5950"/>
                  </a:cubicBezTo>
                  <a:close/>
                  <a:moveTo>
                    <a:pt x="6088" y="6012"/>
                  </a:moveTo>
                  <a:cubicBezTo>
                    <a:pt x="6037" y="6012"/>
                    <a:pt x="5976" y="6054"/>
                    <a:pt x="5968" y="6111"/>
                  </a:cubicBezTo>
                  <a:cubicBezTo>
                    <a:pt x="5959" y="6165"/>
                    <a:pt x="6004" y="6236"/>
                    <a:pt x="6066" y="6245"/>
                  </a:cubicBezTo>
                  <a:cubicBezTo>
                    <a:pt x="6070" y="6246"/>
                    <a:pt x="6074" y="6246"/>
                    <a:pt x="6079" y="6246"/>
                  </a:cubicBezTo>
                  <a:cubicBezTo>
                    <a:pt x="6124" y="6246"/>
                    <a:pt x="6192" y="6204"/>
                    <a:pt x="6200" y="6147"/>
                  </a:cubicBezTo>
                  <a:cubicBezTo>
                    <a:pt x="6200" y="6093"/>
                    <a:pt x="6156" y="6022"/>
                    <a:pt x="6102" y="6013"/>
                  </a:cubicBezTo>
                  <a:cubicBezTo>
                    <a:pt x="6097" y="6012"/>
                    <a:pt x="6093" y="6012"/>
                    <a:pt x="6088" y="6012"/>
                  </a:cubicBezTo>
                  <a:close/>
                  <a:moveTo>
                    <a:pt x="12409" y="5966"/>
                  </a:moveTo>
                  <a:cubicBezTo>
                    <a:pt x="12370" y="5966"/>
                    <a:pt x="12342" y="5982"/>
                    <a:pt x="12320" y="6004"/>
                  </a:cubicBezTo>
                  <a:cubicBezTo>
                    <a:pt x="12293" y="6022"/>
                    <a:pt x="12266" y="6058"/>
                    <a:pt x="12266" y="6102"/>
                  </a:cubicBezTo>
                  <a:cubicBezTo>
                    <a:pt x="12258" y="6147"/>
                    <a:pt x="12266" y="6183"/>
                    <a:pt x="12284" y="6209"/>
                  </a:cubicBezTo>
                  <a:cubicBezTo>
                    <a:pt x="12308" y="6241"/>
                    <a:pt x="12332" y="6273"/>
                    <a:pt x="12375" y="6273"/>
                  </a:cubicBezTo>
                  <a:cubicBezTo>
                    <a:pt x="12380" y="6273"/>
                    <a:pt x="12386" y="6273"/>
                    <a:pt x="12391" y="6272"/>
                  </a:cubicBezTo>
                  <a:cubicBezTo>
                    <a:pt x="12404" y="6280"/>
                    <a:pt x="12417" y="6283"/>
                    <a:pt x="12430" y="6283"/>
                  </a:cubicBezTo>
                  <a:cubicBezTo>
                    <a:pt x="12461" y="6283"/>
                    <a:pt x="12488" y="6264"/>
                    <a:pt x="12507" y="6245"/>
                  </a:cubicBezTo>
                  <a:cubicBezTo>
                    <a:pt x="12543" y="6227"/>
                    <a:pt x="12561" y="6192"/>
                    <a:pt x="12570" y="6147"/>
                  </a:cubicBezTo>
                  <a:cubicBezTo>
                    <a:pt x="12570" y="6102"/>
                    <a:pt x="12561" y="6058"/>
                    <a:pt x="12543" y="6031"/>
                  </a:cubicBezTo>
                  <a:cubicBezTo>
                    <a:pt x="12516" y="6004"/>
                    <a:pt x="12481" y="5986"/>
                    <a:pt x="12436" y="5969"/>
                  </a:cubicBezTo>
                  <a:cubicBezTo>
                    <a:pt x="12426" y="5967"/>
                    <a:pt x="12418" y="5966"/>
                    <a:pt x="12409" y="5966"/>
                  </a:cubicBezTo>
                  <a:close/>
                  <a:moveTo>
                    <a:pt x="1053" y="6144"/>
                  </a:moveTo>
                  <a:cubicBezTo>
                    <a:pt x="1026" y="6144"/>
                    <a:pt x="1024" y="6160"/>
                    <a:pt x="1017" y="6209"/>
                  </a:cubicBezTo>
                  <a:cubicBezTo>
                    <a:pt x="1008" y="6263"/>
                    <a:pt x="1008" y="6272"/>
                    <a:pt x="1071" y="6281"/>
                  </a:cubicBezTo>
                  <a:cubicBezTo>
                    <a:pt x="1083" y="6283"/>
                    <a:pt x="1094" y="6284"/>
                    <a:pt x="1103" y="6284"/>
                  </a:cubicBezTo>
                  <a:cubicBezTo>
                    <a:pt x="1137" y="6284"/>
                    <a:pt x="1144" y="6268"/>
                    <a:pt x="1151" y="6218"/>
                  </a:cubicBezTo>
                  <a:cubicBezTo>
                    <a:pt x="1151" y="6165"/>
                    <a:pt x="1142" y="6156"/>
                    <a:pt x="1079" y="6147"/>
                  </a:cubicBezTo>
                  <a:cubicBezTo>
                    <a:pt x="1068" y="6145"/>
                    <a:pt x="1060" y="6144"/>
                    <a:pt x="1053" y="6144"/>
                  </a:cubicBezTo>
                  <a:close/>
                  <a:moveTo>
                    <a:pt x="6735" y="6052"/>
                  </a:moveTo>
                  <a:cubicBezTo>
                    <a:pt x="6716" y="6052"/>
                    <a:pt x="6699" y="6059"/>
                    <a:pt x="6682" y="6076"/>
                  </a:cubicBezTo>
                  <a:cubicBezTo>
                    <a:pt x="6664" y="6102"/>
                    <a:pt x="6619" y="6102"/>
                    <a:pt x="6637" y="6147"/>
                  </a:cubicBezTo>
                  <a:cubicBezTo>
                    <a:pt x="6619" y="6183"/>
                    <a:pt x="6628" y="6209"/>
                    <a:pt x="6655" y="6236"/>
                  </a:cubicBezTo>
                  <a:cubicBezTo>
                    <a:pt x="6673" y="6254"/>
                    <a:pt x="6691" y="6290"/>
                    <a:pt x="6726" y="6290"/>
                  </a:cubicBezTo>
                  <a:cubicBezTo>
                    <a:pt x="6762" y="6290"/>
                    <a:pt x="6780" y="6290"/>
                    <a:pt x="6807" y="6263"/>
                  </a:cubicBezTo>
                  <a:cubicBezTo>
                    <a:pt x="6825" y="6245"/>
                    <a:pt x="6860" y="6236"/>
                    <a:pt x="6860" y="6192"/>
                  </a:cubicBezTo>
                  <a:cubicBezTo>
                    <a:pt x="6860" y="6165"/>
                    <a:pt x="6869" y="6138"/>
                    <a:pt x="6842" y="6111"/>
                  </a:cubicBezTo>
                  <a:cubicBezTo>
                    <a:pt x="6816" y="6093"/>
                    <a:pt x="6807" y="6058"/>
                    <a:pt x="6771" y="6058"/>
                  </a:cubicBezTo>
                  <a:cubicBezTo>
                    <a:pt x="6758" y="6054"/>
                    <a:pt x="6746" y="6052"/>
                    <a:pt x="6735" y="6052"/>
                  </a:cubicBezTo>
                  <a:close/>
                  <a:moveTo>
                    <a:pt x="1726" y="6171"/>
                  </a:moveTo>
                  <a:cubicBezTo>
                    <a:pt x="1691" y="6171"/>
                    <a:pt x="1684" y="6188"/>
                    <a:pt x="1677" y="6245"/>
                  </a:cubicBezTo>
                  <a:cubicBezTo>
                    <a:pt x="1677" y="6290"/>
                    <a:pt x="1686" y="6299"/>
                    <a:pt x="1749" y="6308"/>
                  </a:cubicBezTo>
                  <a:cubicBezTo>
                    <a:pt x="1760" y="6309"/>
                    <a:pt x="1769" y="6310"/>
                    <a:pt x="1776" y="6310"/>
                  </a:cubicBezTo>
                  <a:cubicBezTo>
                    <a:pt x="1805" y="6310"/>
                    <a:pt x="1811" y="6295"/>
                    <a:pt x="1811" y="6245"/>
                  </a:cubicBezTo>
                  <a:cubicBezTo>
                    <a:pt x="1820" y="6192"/>
                    <a:pt x="1820" y="6183"/>
                    <a:pt x="1757" y="6174"/>
                  </a:cubicBezTo>
                  <a:cubicBezTo>
                    <a:pt x="1745" y="6172"/>
                    <a:pt x="1735" y="6171"/>
                    <a:pt x="1726" y="6171"/>
                  </a:cubicBezTo>
                  <a:close/>
                  <a:moveTo>
                    <a:pt x="7417" y="6075"/>
                  </a:moveTo>
                  <a:cubicBezTo>
                    <a:pt x="7360" y="6075"/>
                    <a:pt x="7306" y="6125"/>
                    <a:pt x="7297" y="6183"/>
                  </a:cubicBezTo>
                  <a:cubicBezTo>
                    <a:pt x="7289" y="6242"/>
                    <a:pt x="7328" y="6308"/>
                    <a:pt x="7385" y="6308"/>
                  </a:cubicBezTo>
                  <a:cubicBezTo>
                    <a:pt x="7388" y="6308"/>
                    <a:pt x="7392" y="6308"/>
                    <a:pt x="7396" y="6308"/>
                  </a:cubicBezTo>
                  <a:cubicBezTo>
                    <a:pt x="7406" y="6312"/>
                    <a:pt x="7416" y="6314"/>
                    <a:pt x="7426" y="6314"/>
                  </a:cubicBezTo>
                  <a:cubicBezTo>
                    <a:pt x="7477" y="6314"/>
                    <a:pt x="7522" y="6262"/>
                    <a:pt x="7529" y="6209"/>
                  </a:cubicBezTo>
                  <a:cubicBezTo>
                    <a:pt x="7538" y="6147"/>
                    <a:pt x="7494" y="6085"/>
                    <a:pt x="7431" y="6076"/>
                  </a:cubicBezTo>
                  <a:cubicBezTo>
                    <a:pt x="7427" y="6075"/>
                    <a:pt x="7422" y="6075"/>
                    <a:pt x="7417" y="6075"/>
                  </a:cubicBezTo>
                  <a:close/>
                  <a:moveTo>
                    <a:pt x="13057" y="6018"/>
                  </a:moveTo>
                  <a:cubicBezTo>
                    <a:pt x="12983" y="6018"/>
                    <a:pt x="12942" y="6064"/>
                    <a:pt x="12927" y="6156"/>
                  </a:cubicBezTo>
                  <a:cubicBezTo>
                    <a:pt x="12918" y="6254"/>
                    <a:pt x="12962" y="6299"/>
                    <a:pt x="13069" y="6316"/>
                  </a:cubicBezTo>
                  <a:cubicBezTo>
                    <a:pt x="13083" y="6319"/>
                    <a:pt x="13096" y="6320"/>
                    <a:pt x="13108" y="6320"/>
                  </a:cubicBezTo>
                  <a:cubicBezTo>
                    <a:pt x="13180" y="6320"/>
                    <a:pt x="13215" y="6273"/>
                    <a:pt x="13230" y="6174"/>
                  </a:cubicBezTo>
                  <a:cubicBezTo>
                    <a:pt x="13239" y="6085"/>
                    <a:pt x="13194" y="6031"/>
                    <a:pt x="13096" y="6022"/>
                  </a:cubicBezTo>
                  <a:cubicBezTo>
                    <a:pt x="13082" y="6020"/>
                    <a:pt x="13069" y="6018"/>
                    <a:pt x="13057" y="6018"/>
                  </a:cubicBezTo>
                  <a:close/>
                  <a:moveTo>
                    <a:pt x="13751" y="6030"/>
                  </a:moveTo>
                  <a:cubicBezTo>
                    <a:pt x="13675" y="6030"/>
                    <a:pt x="13595" y="6098"/>
                    <a:pt x="13587" y="6174"/>
                  </a:cubicBezTo>
                  <a:cubicBezTo>
                    <a:pt x="13569" y="6254"/>
                    <a:pt x="13649" y="6352"/>
                    <a:pt x="13729" y="6361"/>
                  </a:cubicBezTo>
                  <a:cubicBezTo>
                    <a:pt x="13734" y="6362"/>
                    <a:pt x="13738" y="6362"/>
                    <a:pt x="13742" y="6362"/>
                  </a:cubicBezTo>
                  <a:cubicBezTo>
                    <a:pt x="13819" y="6362"/>
                    <a:pt x="13900" y="6286"/>
                    <a:pt x="13917" y="6218"/>
                  </a:cubicBezTo>
                  <a:cubicBezTo>
                    <a:pt x="13926" y="6138"/>
                    <a:pt x="13845" y="6040"/>
                    <a:pt x="13765" y="6031"/>
                  </a:cubicBezTo>
                  <a:cubicBezTo>
                    <a:pt x="13761" y="6030"/>
                    <a:pt x="13756" y="6030"/>
                    <a:pt x="13751" y="6030"/>
                  </a:cubicBezTo>
                  <a:close/>
                  <a:moveTo>
                    <a:pt x="2419" y="6199"/>
                  </a:moveTo>
                  <a:cubicBezTo>
                    <a:pt x="2373" y="6199"/>
                    <a:pt x="2336" y="6232"/>
                    <a:pt x="2328" y="6272"/>
                  </a:cubicBezTo>
                  <a:cubicBezTo>
                    <a:pt x="2328" y="6316"/>
                    <a:pt x="2355" y="6361"/>
                    <a:pt x="2400" y="6370"/>
                  </a:cubicBezTo>
                  <a:cubicBezTo>
                    <a:pt x="2444" y="6370"/>
                    <a:pt x="2489" y="6343"/>
                    <a:pt x="2498" y="6299"/>
                  </a:cubicBezTo>
                  <a:cubicBezTo>
                    <a:pt x="2507" y="6254"/>
                    <a:pt x="2480" y="6218"/>
                    <a:pt x="2435" y="6200"/>
                  </a:cubicBezTo>
                  <a:cubicBezTo>
                    <a:pt x="2430" y="6200"/>
                    <a:pt x="2424" y="6199"/>
                    <a:pt x="2419" y="6199"/>
                  </a:cubicBezTo>
                  <a:close/>
                  <a:moveTo>
                    <a:pt x="8082" y="6111"/>
                  </a:moveTo>
                  <a:cubicBezTo>
                    <a:pt x="8028" y="6111"/>
                    <a:pt x="7949" y="6177"/>
                    <a:pt x="7949" y="6227"/>
                  </a:cubicBezTo>
                  <a:cubicBezTo>
                    <a:pt x="7949" y="6281"/>
                    <a:pt x="8011" y="6361"/>
                    <a:pt x="8065" y="6370"/>
                  </a:cubicBezTo>
                  <a:cubicBezTo>
                    <a:pt x="8068" y="6371"/>
                    <a:pt x="8071" y="6371"/>
                    <a:pt x="8074" y="6371"/>
                  </a:cubicBezTo>
                  <a:cubicBezTo>
                    <a:pt x="8129" y="6371"/>
                    <a:pt x="8216" y="6304"/>
                    <a:pt x="8216" y="6254"/>
                  </a:cubicBezTo>
                  <a:cubicBezTo>
                    <a:pt x="8216" y="6200"/>
                    <a:pt x="8154" y="6111"/>
                    <a:pt x="8091" y="6111"/>
                  </a:cubicBezTo>
                  <a:cubicBezTo>
                    <a:pt x="8088" y="6111"/>
                    <a:pt x="8085" y="6111"/>
                    <a:pt x="8082" y="6111"/>
                  </a:cubicBezTo>
                  <a:close/>
                  <a:moveTo>
                    <a:pt x="8745" y="6128"/>
                  </a:moveTo>
                  <a:cubicBezTo>
                    <a:pt x="8680" y="6128"/>
                    <a:pt x="8626" y="6179"/>
                    <a:pt x="8618" y="6245"/>
                  </a:cubicBezTo>
                  <a:cubicBezTo>
                    <a:pt x="8609" y="6325"/>
                    <a:pt x="8653" y="6388"/>
                    <a:pt x="8734" y="6397"/>
                  </a:cubicBezTo>
                  <a:cubicBezTo>
                    <a:pt x="8740" y="6398"/>
                    <a:pt x="8747" y="6398"/>
                    <a:pt x="8753" y="6398"/>
                  </a:cubicBezTo>
                  <a:cubicBezTo>
                    <a:pt x="8823" y="6398"/>
                    <a:pt x="8869" y="6354"/>
                    <a:pt x="8885" y="6281"/>
                  </a:cubicBezTo>
                  <a:cubicBezTo>
                    <a:pt x="8894" y="6200"/>
                    <a:pt x="8841" y="6147"/>
                    <a:pt x="8760" y="6129"/>
                  </a:cubicBezTo>
                  <a:cubicBezTo>
                    <a:pt x="8755" y="6128"/>
                    <a:pt x="8750" y="6128"/>
                    <a:pt x="8745" y="6128"/>
                  </a:cubicBezTo>
                  <a:close/>
                  <a:moveTo>
                    <a:pt x="3069" y="6225"/>
                  </a:moveTo>
                  <a:cubicBezTo>
                    <a:pt x="3025" y="6225"/>
                    <a:pt x="3005" y="6247"/>
                    <a:pt x="2997" y="6308"/>
                  </a:cubicBezTo>
                  <a:cubicBezTo>
                    <a:pt x="2989" y="6361"/>
                    <a:pt x="3015" y="6388"/>
                    <a:pt x="3069" y="6397"/>
                  </a:cubicBezTo>
                  <a:cubicBezTo>
                    <a:pt x="3077" y="6398"/>
                    <a:pt x="3084" y="6398"/>
                    <a:pt x="3091" y="6398"/>
                  </a:cubicBezTo>
                  <a:cubicBezTo>
                    <a:pt x="3138" y="6398"/>
                    <a:pt x="3159" y="6372"/>
                    <a:pt x="3167" y="6325"/>
                  </a:cubicBezTo>
                  <a:cubicBezTo>
                    <a:pt x="3176" y="6263"/>
                    <a:pt x="3149" y="6236"/>
                    <a:pt x="3096" y="6227"/>
                  </a:cubicBezTo>
                  <a:cubicBezTo>
                    <a:pt x="3086" y="6226"/>
                    <a:pt x="3077" y="6225"/>
                    <a:pt x="3069" y="6225"/>
                  </a:cubicBezTo>
                  <a:close/>
                  <a:moveTo>
                    <a:pt x="14411" y="6073"/>
                  </a:moveTo>
                  <a:cubicBezTo>
                    <a:pt x="14336" y="6073"/>
                    <a:pt x="14255" y="6146"/>
                    <a:pt x="14247" y="6218"/>
                  </a:cubicBezTo>
                  <a:cubicBezTo>
                    <a:pt x="14238" y="6299"/>
                    <a:pt x="14309" y="6388"/>
                    <a:pt x="14399" y="6406"/>
                  </a:cubicBezTo>
                  <a:cubicBezTo>
                    <a:pt x="14402" y="6406"/>
                    <a:pt x="14406" y="6406"/>
                    <a:pt x="14410" y="6406"/>
                  </a:cubicBezTo>
                  <a:cubicBezTo>
                    <a:pt x="14480" y="6406"/>
                    <a:pt x="14569" y="6331"/>
                    <a:pt x="14577" y="6263"/>
                  </a:cubicBezTo>
                  <a:cubicBezTo>
                    <a:pt x="14586" y="6174"/>
                    <a:pt x="14515" y="6085"/>
                    <a:pt x="14434" y="6076"/>
                  </a:cubicBezTo>
                  <a:cubicBezTo>
                    <a:pt x="14427" y="6074"/>
                    <a:pt x="14419" y="6073"/>
                    <a:pt x="14411" y="6073"/>
                  </a:cubicBezTo>
                  <a:close/>
                  <a:moveTo>
                    <a:pt x="15069" y="6093"/>
                  </a:moveTo>
                  <a:cubicBezTo>
                    <a:pt x="14985" y="6093"/>
                    <a:pt x="14907" y="6153"/>
                    <a:pt x="14898" y="6245"/>
                  </a:cubicBezTo>
                  <a:cubicBezTo>
                    <a:pt x="14889" y="6343"/>
                    <a:pt x="14952" y="6406"/>
                    <a:pt x="15041" y="6424"/>
                  </a:cubicBezTo>
                  <a:cubicBezTo>
                    <a:pt x="15051" y="6426"/>
                    <a:pt x="15061" y="6427"/>
                    <a:pt x="15071" y="6427"/>
                  </a:cubicBezTo>
                  <a:cubicBezTo>
                    <a:pt x="15150" y="6427"/>
                    <a:pt x="15220" y="6368"/>
                    <a:pt x="15228" y="6281"/>
                  </a:cubicBezTo>
                  <a:cubicBezTo>
                    <a:pt x="15246" y="6192"/>
                    <a:pt x="15184" y="6111"/>
                    <a:pt x="15085" y="6093"/>
                  </a:cubicBezTo>
                  <a:cubicBezTo>
                    <a:pt x="15080" y="6093"/>
                    <a:pt x="15074" y="6093"/>
                    <a:pt x="15069" y="6093"/>
                  </a:cubicBezTo>
                  <a:close/>
                  <a:moveTo>
                    <a:pt x="9394" y="6173"/>
                  </a:moveTo>
                  <a:cubicBezTo>
                    <a:pt x="9330" y="6173"/>
                    <a:pt x="9277" y="6216"/>
                    <a:pt x="9269" y="6290"/>
                  </a:cubicBezTo>
                  <a:cubicBezTo>
                    <a:pt x="9251" y="6370"/>
                    <a:pt x="9305" y="6424"/>
                    <a:pt x="9385" y="6441"/>
                  </a:cubicBezTo>
                  <a:cubicBezTo>
                    <a:pt x="9391" y="6442"/>
                    <a:pt x="9397" y="6442"/>
                    <a:pt x="9403" y="6442"/>
                  </a:cubicBezTo>
                  <a:cubicBezTo>
                    <a:pt x="9466" y="6442"/>
                    <a:pt x="9520" y="6399"/>
                    <a:pt x="9528" y="6325"/>
                  </a:cubicBezTo>
                  <a:cubicBezTo>
                    <a:pt x="9537" y="6245"/>
                    <a:pt x="9492" y="6183"/>
                    <a:pt x="9412" y="6174"/>
                  </a:cubicBezTo>
                  <a:cubicBezTo>
                    <a:pt x="9406" y="6173"/>
                    <a:pt x="9400" y="6173"/>
                    <a:pt x="9394" y="6173"/>
                  </a:cubicBezTo>
                  <a:close/>
                  <a:moveTo>
                    <a:pt x="3733" y="6253"/>
                  </a:moveTo>
                  <a:cubicBezTo>
                    <a:pt x="3684" y="6253"/>
                    <a:pt x="3639" y="6294"/>
                    <a:pt x="3631" y="6343"/>
                  </a:cubicBezTo>
                  <a:cubicBezTo>
                    <a:pt x="3622" y="6397"/>
                    <a:pt x="3667" y="6441"/>
                    <a:pt x="3720" y="6450"/>
                  </a:cubicBezTo>
                  <a:cubicBezTo>
                    <a:pt x="3725" y="6451"/>
                    <a:pt x="3729" y="6451"/>
                    <a:pt x="3734" y="6451"/>
                  </a:cubicBezTo>
                  <a:cubicBezTo>
                    <a:pt x="3782" y="6451"/>
                    <a:pt x="3827" y="6410"/>
                    <a:pt x="3827" y="6361"/>
                  </a:cubicBezTo>
                  <a:cubicBezTo>
                    <a:pt x="3836" y="6308"/>
                    <a:pt x="3800" y="6263"/>
                    <a:pt x="3747" y="6254"/>
                  </a:cubicBezTo>
                  <a:cubicBezTo>
                    <a:pt x="3742" y="6253"/>
                    <a:pt x="3738" y="6253"/>
                    <a:pt x="3733" y="6253"/>
                  </a:cubicBezTo>
                  <a:close/>
                  <a:moveTo>
                    <a:pt x="10057" y="6195"/>
                  </a:moveTo>
                  <a:cubicBezTo>
                    <a:pt x="10032" y="6195"/>
                    <a:pt x="10010" y="6214"/>
                    <a:pt x="9983" y="6227"/>
                  </a:cubicBezTo>
                  <a:cubicBezTo>
                    <a:pt x="9947" y="6245"/>
                    <a:pt x="9938" y="6281"/>
                    <a:pt x="9929" y="6316"/>
                  </a:cubicBezTo>
                  <a:cubicBezTo>
                    <a:pt x="9920" y="6361"/>
                    <a:pt x="9938" y="6388"/>
                    <a:pt x="9956" y="6415"/>
                  </a:cubicBezTo>
                  <a:cubicBezTo>
                    <a:pt x="9983" y="6459"/>
                    <a:pt x="10018" y="6459"/>
                    <a:pt x="10054" y="6468"/>
                  </a:cubicBezTo>
                  <a:cubicBezTo>
                    <a:pt x="10062" y="6470"/>
                    <a:pt x="10070" y="6470"/>
                    <a:pt x="10077" y="6470"/>
                  </a:cubicBezTo>
                  <a:cubicBezTo>
                    <a:pt x="10108" y="6470"/>
                    <a:pt x="10130" y="6456"/>
                    <a:pt x="10152" y="6441"/>
                  </a:cubicBezTo>
                  <a:cubicBezTo>
                    <a:pt x="10188" y="6415"/>
                    <a:pt x="10197" y="6388"/>
                    <a:pt x="10197" y="6352"/>
                  </a:cubicBezTo>
                  <a:cubicBezTo>
                    <a:pt x="10206" y="6308"/>
                    <a:pt x="10197" y="6281"/>
                    <a:pt x="10179" y="6254"/>
                  </a:cubicBezTo>
                  <a:cubicBezTo>
                    <a:pt x="10152" y="6218"/>
                    <a:pt x="10125" y="6200"/>
                    <a:pt x="10081" y="6200"/>
                  </a:cubicBezTo>
                  <a:cubicBezTo>
                    <a:pt x="10072" y="6196"/>
                    <a:pt x="10065" y="6195"/>
                    <a:pt x="10057" y="6195"/>
                  </a:cubicBezTo>
                  <a:close/>
                  <a:moveTo>
                    <a:pt x="15571" y="6287"/>
                  </a:moveTo>
                  <a:cubicBezTo>
                    <a:pt x="15561" y="6287"/>
                    <a:pt x="15558" y="6296"/>
                    <a:pt x="15558" y="6316"/>
                  </a:cubicBezTo>
                  <a:cubicBezTo>
                    <a:pt x="15558" y="6379"/>
                    <a:pt x="15612" y="6441"/>
                    <a:pt x="15665" y="6459"/>
                  </a:cubicBezTo>
                  <a:cubicBezTo>
                    <a:pt x="15683" y="6468"/>
                    <a:pt x="15692" y="6468"/>
                    <a:pt x="15719" y="6468"/>
                  </a:cubicBezTo>
                  <a:cubicBezTo>
                    <a:pt x="15729" y="6473"/>
                    <a:pt x="15740" y="6475"/>
                    <a:pt x="15750" y="6475"/>
                  </a:cubicBezTo>
                  <a:cubicBezTo>
                    <a:pt x="15779" y="6475"/>
                    <a:pt x="15809" y="6461"/>
                    <a:pt x="15835" y="6441"/>
                  </a:cubicBezTo>
                  <a:cubicBezTo>
                    <a:pt x="15844" y="6432"/>
                    <a:pt x="15853" y="6424"/>
                    <a:pt x="15835" y="6424"/>
                  </a:cubicBezTo>
                  <a:cubicBezTo>
                    <a:pt x="15755" y="6379"/>
                    <a:pt x="15674" y="6334"/>
                    <a:pt x="15603" y="6299"/>
                  </a:cubicBezTo>
                  <a:cubicBezTo>
                    <a:pt x="15588" y="6291"/>
                    <a:pt x="15578" y="6287"/>
                    <a:pt x="15571" y="6287"/>
                  </a:cubicBezTo>
                  <a:close/>
                  <a:moveTo>
                    <a:pt x="4389" y="6278"/>
                  </a:moveTo>
                  <a:cubicBezTo>
                    <a:pt x="4365" y="6278"/>
                    <a:pt x="4350" y="6293"/>
                    <a:pt x="4336" y="6308"/>
                  </a:cubicBezTo>
                  <a:cubicBezTo>
                    <a:pt x="4300" y="6316"/>
                    <a:pt x="4300" y="6343"/>
                    <a:pt x="4300" y="6379"/>
                  </a:cubicBezTo>
                  <a:cubicBezTo>
                    <a:pt x="4282" y="6406"/>
                    <a:pt x="4309" y="6424"/>
                    <a:pt x="4327" y="6450"/>
                  </a:cubicBezTo>
                  <a:cubicBezTo>
                    <a:pt x="4345" y="6477"/>
                    <a:pt x="4371" y="6468"/>
                    <a:pt x="4398" y="6477"/>
                  </a:cubicBezTo>
                  <a:cubicBezTo>
                    <a:pt x="4403" y="6479"/>
                    <a:pt x="4408" y="6479"/>
                    <a:pt x="4412" y="6479"/>
                  </a:cubicBezTo>
                  <a:cubicBezTo>
                    <a:pt x="4432" y="6479"/>
                    <a:pt x="4448" y="6465"/>
                    <a:pt x="4469" y="6450"/>
                  </a:cubicBezTo>
                  <a:cubicBezTo>
                    <a:pt x="4496" y="6441"/>
                    <a:pt x="4496" y="6406"/>
                    <a:pt x="4496" y="6388"/>
                  </a:cubicBezTo>
                  <a:cubicBezTo>
                    <a:pt x="4514" y="6352"/>
                    <a:pt x="4487" y="6334"/>
                    <a:pt x="4478" y="6308"/>
                  </a:cubicBezTo>
                  <a:cubicBezTo>
                    <a:pt x="4461" y="6281"/>
                    <a:pt x="4434" y="6290"/>
                    <a:pt x="4407" y="6281"/>
                  </a:cubicBezTo>
                  <a:cubicBezTo>
                    <a:pt x="4400" y="6279"/>
                    <a:pt x="4395" y="6278"/>
                    <a:pt x="4389" y="6278"/>
                  </a:cubicBezTo>
                  <a:close/>
                  <a:moveTo>
                    <a:pt x="10748" y="6226"/>
                  </a:moveTo>
                  <a:cubicBezTo>
                    <a:pt x="10685" y="6226"/>
                    <a:pt x="10597" y="6293"/>
                    <a:pt x="10580" y="6352"/>
                  </a:cubicBezTo>
                  <a:cubicBezTo>
                    <a:pt x="10571" y="6415"/>
                    <a:pt x="10643" y="6513"/>
                    <a:pt x="10714" y="6522"/>
                  </a:cubicBezTo>
                  <a:cubicBezTo>
                    <a:pt x="10718" y="6522"/>
                    <a:pt x="10721" y="6523"/>
                    <a:pt x="10725" y="6523"/>
                  </a:cubicBezTo>
                  <a:cubicBezTo>
                    <a:pt x="10780" y="6523"/>
                    <a:pt x="10867" y="6464"/>
                    <a:pt x="10884" y="6406"/>
                  </a:cubicBezTo>
                  <a:cubicBezTo>
                    <a:pt x="10893" y="6343"/>
                    <a:pt x="10821" y="6245"/>
                    <a:pt x="10759" y="6227"/>
                  </a:cubicBezTo>
                  <a:cubicBezTo>
                    <a:pt x="10755" y="6227"/>
                    <a:pt x="10751" y="6226"/>
                    <a:pt x="10748" y="6226"/>
                  </a:cubicBezTo>
                  <a:close/>
                  <a:moveTo>
                    <a:pt x="5052" y="6323"/>
                  </a:moveTo>
                  <a:cubicBezTo>
                    <a:pt x="4997" y="6323"/>
                    <a:pt x="4977" y="6346"/>
                    <a:pt x="4969" y="6415"/>
                  </a:cubicBezTo>
                  <a:cubicBezTo>
                    <a:pt x="4951" y="6468"/>
                    <a:pt x="4996" y="6522"/>
                    <a:pt x="5058" y="6522"/>
                  </a:cubicBezTo>
                  <a:cubicBezTo>
                    <a:pt x="5066" y="6523"/>
                    <a:pt x="5073" y="6523"/>
                    <a:pt x="5080" y="6523"/>
                  </a:cubicBezTo>
                  <a:cubicBezTo>
                    <a:pt x="5129" y="6523"/>
                    <a:pt x="5157" y="6495"/>
                    <a:pt x="5165" y="6432"/>
                  </a:cubicBezTo>
                  <a:cubicBezTo>
                    <a:pt x="5174" y="6370"/>
                    <a:pt x="5147" y="6334"/>
                    <a:pt x="5085" y="6325"/>
                  </a:cubicBezTo>
                  <a:cubicBezTo>
                    <a:pt x="5073" y="6324"/>
                    <a:pt x="5062" y="6323"/>
                    <a:pt x="5052" y="6323"/>
                  </a:cubicBezTo>
                  <a:close/>
                  <a:moveTo>
                    <a:pt x="71" y="6424"/>
                  </a:moveTo>
                  <a:cubicBezTo>
                    <a:pt x="45" y="6424"/>
                    <a:pt x="9" y="6450"/>
                    <a:pt x="0" y="6486"/>
                  </a:cubicBezTo>
                  <a:cubicBezTo>
                    <a:pt x="0" y="6522"/>
                    <a:pt x="18" y="6557"/>
                    <a:pt x="54" y="6557"/>
                  </a:cubicBezTo>
                  <a:cubicBezTo>
                    <a:pt x="59" y="6558"/>
                    <a:pt x="65" y="6559"/>
                    <a:pt x="70" y="6559"/>
                  </a:cubicBezTo>
                  <a:cubicBezTo>
                    <a:pt x="107" y="6559"/>
                    <a:pt x="134" y="6534"/>
                    <a:pt x="134" y="6495"/>
                  </a:cubicBezTo>
                  <a:cubicBezTo>
                    <a:pt x="134" y="6468"/>
                    <a:pt x="107" y="6432"/>
                    <a:pt x="71" y="6424"/>
                  </a:cubicBezTo>
                  <a:close/>
                  <a:moveTo>
                    <a:pt x="11401" y="6271"/>
                  </a:moveTo>
                  <a:cubicBezTo>
                    <a:pt x="11327" y="6271"/>
                    <a:pt x="11258" y="6323"/>
                    <a:pt x="11249" y="6406"/>
                  </a:cubicBezTo>
                  <a:cubicBezTo>
                    <a:pt x="11241" y="6477"/>
                    <a:pt x="11303" y="6557"/>
                    <a:pt x="11383" y="6566"/>
                  </a:cubicBezTo>
                  <a:cubicBezTo>
                    <a:pt x="11388" y="6567"/>
                    <a:pt x="11394" y="6567"/>
                    <a:pt x="11399" y="6567"/>
                  </a:cubicBezTo>
                  <a:cubicBezTo>
                    <a:pt x="11472" y="6567"/>
                    <a:pt x="11535" y="6508"/>
                    <a:pt x="11544" y="6432"/>
                  </a:cubicBezTo>
                  <a:cubicBezTo>
                    <a:pt x="11553" y="6361"/>
                    <a:pt x="11490" y="6281"/>
                    <a:pt x="11419" y="6272"/>
                  </a:cubicBezTo>
                  <a:cubicBezTo>
                    <a:pt x="11413" y="6271"/>
                    <a:pt x="11407" y="6271"/>
                    <a:pt x="11401" y="6271"/>
                  </a:cubicBezTo>
                  <a:close/>
                  <a:moveTo>
                    <a:pt x="5732" y="6331"/>
                  </a:moveTo>
                  <a:cubicBezTo>
                    <a:pt x="5683" y="6331"/>
                    <a:pt x="5628" y="6378"/>
                    <a:pt x="5620" y="6432"/>
                  </a:cubicBezTo>
                  <a:cubicBezTo>
                    <a:pt x="5611" y="6486"/>
                    <a:pt x="5656" y="6557"/>
                    <a:pt x="5718" y="6566"/>
                  </a:cubicBezTo>
                  <a:cubicBezTo>
                    <a:pt x="5722" y="6567"/>
                    <a:pt x="5726" y="6567"/>
                    <a:pt x="5731" y="6567"/>
                  </a:cubicBezTo>
                  <a:cubicBezTo>
                    <a:pt x="5789" y="6567"/>
                    <a:pt x="5844" y="6509"/>
                    <a:pt x="5852" y="6459"/>
                  </a:cubicBezTo>
                  <a:cubicBezTo>
                    <a:pt x="5852" y="6406"/>
                    <a:pt x="5817" y="6352"/>
                    <a:pt x="5754" y="6334"/>
                  </a:cubicBezTo>
                  <a:cubicBezTo>
                    <a:pt x="5747" y="6332"/>
                    <a:pt x="5740" y="6331"/>
                    <a:pt x="5732" y="6331"/>
                  </a:cubicBezTo>
                  <a:close/>
                  <a:moveTo>
                    <a:pt x="749" y="6450"/>
                  </a:moveTo>
                  <a:cubicBezTo>
                    <a:pt x="705" y="6450"/>
                    <a:pt x="669" y="6477"/>
                    <a:pt x="669" y="6513"/>
                  </a:cubicBezTo>
                  <a:cubicBezTo>
                    <a:pt x="669" y="6548"/>
                    <a:pt x="696" y="6584"/>
                    <a:pt x="732" y="6584"/>
                  </a:cubicBezTo>
                  <a:cubicBezTo>
                    <a:pt x="735" y="6585"/>
                    <a:pt x="739" y="6586"/>
                    <a:pt x="742" y="6586"/>
                  </a:cubicBezTo>
                  <a:cubicBezTo>
                    <a:pt x="767" y="6586"/>
                    <a:pt x="795" y="6562"/>
                    <a:pt x="803" y="6531"/>
                  </a:cubicBezTo>
                  <a:cubicBezTo>
                    <a:pt x="803" y="6495"/>
                    <a:pt x="776" y="6459"/>
                    <a:pt x="749" y="6450"/>
                  </a:cubicBezTo>
                  <a:close/>
                  <a:moveTo>
                    <a:pt x="12065" y="6298"/>
                  </a:moveTo>
                  <a:cubicBezTo>
                    <a:pt x="11998" y="6298"/>
                    <a:pt x="11927" y="6357"/>
                    <a:pt x="11919" y="6432"/>
                  </a:cubicBezTo>
                  <a:cubicBezTo>
                    <a:pt x="11910" y="6513"/>
                    <a:pt x="11972" y="6584"/>
                    <a:pt x="12052" y="6593"/>
                  </a:cubicBezTo>
                  <a:cubicBezTo>
                    <a:pt x="12056" y="6594"/>
                    <a:pt x="12061" y="6594"/>
                    <a:pt x="12065" y="6594"/>
                  </a:cubicBezTo>
                  <a:cubicBezTo>
                    <a:pt x="12134" y="6594"/>
                    <a:pt x="12213" y="6526"/>
                    <a:pt x="12222" y="6459"/>
                  </a:cubicBezTo>
                  <a:cubicBezTo>
                    <a:pt x="12222" y="6397"/>
                    <a:pt x="12150" y="6299"/>
                    <a:pt x="12079" y="6299"/>
                  </a:cubicBezTo>
                  <a:cubicBezTo>
                    <a:pt x="12075" y="6298"/>
                    <a:pt x="12070" y="6298"/>
                    <a:pt x="12065" y="6298"/>
                  </a:cubicBezTo>
                  <a:close/>
                  <a:moveTo>
                    <a:pt x="6414" y="6370"/>
                  </a:moveTo>
                  <a:cubicBezTo>
                    <a:pt x="6379" y="6370"/>
                    <a:pt x="6361" y="6379"/>
                    <a:pt x="6334" y="6397"/>
                  </a:cubicBezTo>
                  <a:cubicBezTo>
                    <a:pt x="6307" y="6415"/>
                    <a:pt x="6289" y="6432"/>
                    <a:pt x="6280" y="6468"/>
                  </a:cubicBezTo>
                  <a:cubicBezTo>
                    <a:pt x="6280" y="6504"/>
                    <a:pt x="6280" y="6531"/>
                    <a:pt x="6307" y="6548"/>
                  </a:cubicBezTo>
                  <a:cubicBezTo>
                    <a:pt x="6325" y="6575"/>
                    <a:pt x="6343" y="6602"/>
                    <a:pt x="6379" y="6611"/>
                  </a:cubicBezTo>
                  <a:cubicBezTo>
                    <a:pt x="6414" y="6611"/>
                    <a:pt x="6441" y="6602"/>
                    <a:pt x="6459" y="6584"/>
                  </a:cubicBezTo>
                  <a:cubicBezTo>
                    <a:pt x="6486" y="6566"/>
                    <a:pt x="6521" y="6548"/>
                    <a:pt x="6512" y="6504"/>
                  </a:cubicBezTo>
                  <a:cubicBezTo>
                    <a:pt x="6539" y="6468"/>
                    <a:pt x="6503" y="6450"/>
                    <a:pt x="6486" y="6424"/>
                  </a:cubicBezTo>
                  <a:cubicBezTo>
                    <a:pt x="6468" y="6397"/>
                    <a:pt x="6450" y="6379"/>
                    <a:pt x="6414" y="6370"/>
                  </a:cubicBezTo>
                  <a:close/>
                  <a:moveTo>
                    <a:pt x="1373" y="6492"/>
                  </a:moveTo>
                  <a:cubicBezTo>
                    <a:pt x="1344" y="6492"/>
                    <a:pt x="1338" y="6508"/>
                    <a:pt x="1338" y="6557"/>
                  </a:cubicBezTo>
                  <a:cubicBezTo>
                    <a:pt x="1329" y="6611"/>
                    <a:pt x="1329" y="6620"/>
                    <a:pt x="1392" y="6629"/>
                  </a:cubicBezTo>
                  <a:cubicBezTo>
                    <a:pt x="1405" y="6631"/>
                    <a:pt x="1415" y="6632"/>
                    <a:pt x="1424" y="6632"/>
                  </a:cubicBezTo>
                  <a:cubicBezTo>
                    <a:pt x="1457" y="6632"/>
                    <a:pt x="1463" y="6616"/>
                    <a:pt x="1463" y="6566"/>
                  </a:cubicBezTo>
                  <a:cubicBezTo>
                    <a:pt x="1472" y="6513"/>
                    <a:pt x="1472" y="6504"/>
                    <a:pt x="1401" y="6495"/>
                  </a:cubicBezTo>
                  <a:cubicBezTo>
                    <a:pt x="1390" y="6493"/>
                    <a:pt x="1380" y="6492"/>
                    <a:pt x="1373" y="6492"/>
                  </a:cubicBezTo>
                  <a:close/>
                  <a:moveTo>
                    <a:pt x="7046" y="6401"/>
                  </a:moveTo>
                  <a:cubicBezTo>
                    <a:pt x="6991" y="6401"/>
                    <a:pt x="6964" y="6437"/>
                    <a:pt x="6949" y="6504"/>
                  </a:cubicBezTo>
                  <a:cubicBezTo>
                    <a:pt x="6941" y="6575"/>
                    <a:pt x="6976" y="6620"/>
                    <a:pt x="7048" y="6629"/>
                  </a:cubicBezTo>
                  <a:cubicBezTo>
                    <a:pt x="7061" y="6632"/>
                    <a:pt x="7074" y="6633"/>
                    <a:pt x="7085" y="6633"/>
                  </a:cubicBezTo>
                  <a:cubicBezTo>
                    <a:pt x="7142" y="6633"/>
                    <a:pt x="7174" y="6597"/>
                    <a:pt x="7181" y="6531"/>
                  </a:cubicBezTo>
                  <a:cubicBezTo>
                    <a:pt x="7190" y="6459"/>
                    <a:pt x="7164" y="6415"/>
                    <a:pt x="7083" y="6406"/>
                  </a:cubicBezTo>
                  <a:cubicBezTo>
                    <a:pt x="7070" y="6403"/>
                    <a:pt x="7057" y="6401"/>
                    <a:pt x="7046" y="6401"/>
                  </a:cubicBezTo>
                  <a:close/>
                  <a:moveTo>
                    <a:pt x="12714" y="6339"/>
                  </a:moveTo>
                  <a:cubicBezTo>
                    <a:pt x="12636" y="6339"/>
                    <a:pt x="12595" y="6384"/>
                    <a:pt x="12588" y="6468"/>
                  </a:cubicBezTo>
                  <a:cubicBezTo>
                    <a:pt x="12570" y="6566"/>
                    <a:pt x="12614" y="6620"/>
                    <a:pt x="12712" y="6638"/>
                  </a:cubicBezTo>
                  <a:cubicBezTo>
                    <a:pt x="12723" y="6638"/>
                    <a:pt x="12733" y="6639"/>
                    <a:pt x="12742" y="6639"/>
                  </a:cubicBezTo>
                  <a:cubicBezTo>
                    <a:pt x="12828" y="6639"/>
                    <a:pt x="12866" y="6600"/>
                    <a:pt x="12882" y="6504"/>
                  </a:cubicBezTo>
                  <a:cubicBezTo>
                    <a:pt x="12891" y="6406"/>
                    <a:pt x="12855" y="6352"/>
                    <a:pt x="12757" y="6343"/>
                  </a:cubicBezTo>
                  <a:cubicBezTo>
                    <a:pt x="12742" y="6341"/>
                    <a:pt x="12727" y="6339"/>
                    <a:pt x="12714" y="6339"/>
                  </a:cubicBezTo>
                  <a:close/>
                  <a:moveTo>
                    <a:pt x="2088" y="6504"/>
                  </a:moveTo>
                  <a:cubicBezTo>
                    <a:pt x="2052" y="6504"/>
                    <a:pt x="1989" y="6539"/>
                    <a:pt x="1989" y="6575"/>
                  </a:cubicBezTo>
                  <a:cubicBezTo>
                    <a:pt x="1980" y="6611"/>
                    <a:pt x="2016" y="6664"/>
                    <a:pt x="2052" y="6673"/>
                  </a:cubicBezTo>
                  <a:cubicBezTo>
                    <a:pt x="2055" y="6674"/>
                    <a:pt x="2058" y="6674"/>
                    <a:pt x="2062" y="6674"/>
                  </a:cubicBezTo>
                  <a:cubicBezTo>
                    <a:pt x="2097" y="6674"/>
                    <a:pt x="2142" y="6634"/>
                    <a:pt x="2150" y="6602"/>
                  </a:cubicBezTo>
                  <a:cubicBezTo>
                    <a:pt x="2159" y="6566"/>
                    <a:pt x="2123" y="6513"/>
                    <a:pt x="2088" y="6504"/>
                  </a:cubicBezTo>
                  <a:close/>
                  <a:moveTo>
                    <a:pt x="13417" y="6352"/>
                  </a:moveTo>
                  <a:cubicBezTo>
                    <a:pt x="13382" y="6370"/>
                    <a:pt x="13328" y="6361"/>
                    <a:pt x="13292" y="6397"/>
                  </a:cubicBezTo>
                  <a:cubicBezTo>
                    <a:pt x="13266" y="6424"/>
                    <a:pt x="13257" y="6459"/>
                    <a:pt x="13239" y="6495"/>
                  </a:cubicBezTo>
                  <a:cubicBezTo>
                    <a:pt x="13248" y="6531"/>
                    <a:pt x="13248" y="6584"/>
                    <a:pt x="13275" y="6620"/>
                  </a:cubicBezTo>
                  <a:cubicBezTo>
                    <a:pt x="13310" y="6647"/>
                    <a:pt x="13346" y="6655"/>
                    <a:pt x="13382" y="6682"/>
                  </a:cubicBezTo>
                  <a:cubicBezTo>
                    <a:pt x="13426" y="6664"/>
                    <a:pt x="13471" y="6673"/>
                    <a:pt x="13506" y="6638"/>
                  </a:cubicBezTo>
                  <a:cubicBezTo>
                    <a:pt x="13533" y="6602"/>
                    <a:pt x="13542" y="6566"/>
                    <a:pt x="13569" y="6539"/>
                  </a:cubicBezTo>
                  <a:cubicBezTo>
                    <a:pt x="13551" y="6495"/>
                    <a:pt x="13560" y="6450"/>
                    <a:pt x="13524" y="6415"/>
                  </a:cubicBezTo>
                  <a:cubicBezTo>
                    <a:pt x="13498" y="6379"/>
                    <a:pt x="13453" y="6370"/>
                    <a:pt x="13417" y="6352"/>
                  </a:cubicBezTo>
                  <a:close/>
                  <a:moveTo>
                    <a:pt x="7754" y="6431"/>
                  </a:moveTo>
                  <a:cubicBezTo>
                    <a:pt x="7751" y="6431"/>
                    <a:pt x="7747" y="6431"/>
                    <a:pt x="7743" y="6432"/>
                  </a:cubicBezTo>
                  <a:cubicBezTo>
                    <a:pt x="7717" y="6432"/>
                    <a:pt x="7672" y="6441"/>
                    <a:pt x="7645" y="6468"/>
                  </a:cubicBezTo>
                  <a:cubicBezTo>
                    <a:pt x="7619" y="6495"/>
                    <a:pt x="7627" y="6522"/>
                    <a:pt x="7601" y="6539"/>
                  </a:cubicBezTo>
                  <a:cubicBezTo>
                    <a:pt x="7619" y="6575"/>
                    <a:pt x="7610" y="6611"/>
                    <a:pt x="7636" y="6647"/>
                  </a:cubicBezTo>
                  <a:cubicBezTo>
                    <a:pt x="7663" y="6673"/>
                    <a:pt x="7699" y="6664"/>
                    <a:pt x="7717" y="6691"/>
                  </a:cubicBezTo>
                  <a:cubicBezTo>
                    <a:pt x="7752" y="6673"/>
                    <a:pt x="7797" y="6682"/>
                    <a:pt x="7824" y="6647"/>
                  </a:cubicBezTo>
                  <a:cubicBezTo>
                    <a:pt x="7842" y="6620"/>
                    <a:pt x="7868" y="6593"/>
                    <a:pt x="7859" y="6575"/>
                  </a:cubicBezTo>
                  <a:cubicBezTo>
                    <a:pt x="7859" y="6539"/>
                    <a:pt x="7859" y="6495"/>
                    <a:pt x="7815" y="6468"/>
                  </a:cubicBezTo>
                  <a:cubicBezTo>
                    <a:pt x="7799" y="6453"/>
                    <a:pt x="7777" y="6431"/>
                    <a:pt x="7754" y="6431"/>
                  </a:cubicBezTo>
                  <a:close/>
                  <a:moveTo>
                    <a:pt x="2709" y="6546"/>
                  </a:moveTo>
                  <a:cubicBezTo>
                    <a:pt x="2662" y="6546"/>
                    <a:pt x="2648" y="6567"/>
                    <a:pt x="2641" y="6620"/>
                  </a:cubicBezTo>
                  <a:cubicBezTo>
                    <a:pt x="2632" y="6673"/>
                    <a:pt x="2650" y="6700"/>
                    <a:pt x="2703" y="6709"/>
                  </a:cubicBezTo>
                  <a:cubicBezTo>
                    <a:pt x="2713" y="6710"/>
                    <a:pt x="2722" y="6711"/>
                    <a:pt x="2731" y="6711"/>
                  </a:cubicBezTo>
                  <a:cubicBezTo>
                    <a:pt x="2774" y="6711"/>
                    <a:pt x="2794" y="6691"/>
                    <a:pt x="2801" y="6647"/>
                  </a:cubicBezTo>
                  <a:cubicBezTo>
                    <a:pt x="2810" y="6584"/>
                    <a:pt x="2792" y="6557"/>
                    <a:pt x="2739" y="6548"/>
                  </a:cubicBezTo>
                  <a:cubicBezTo>
                    <a:pt x="2727" y="6547"/>
                    <a:pt x="2718" y="6546"/>
                    <a:pt x="2709" y="6546"/>
                  </a:cubicBezTo>
                  <a:close/>
                  <a:moveTo>
                    <a:pt x="14056" y="6387"/>
                  </a:moveTo>
                  <a:cubicBezTo>
                    <a:pt x="13978" y="6387"/>
                    <a:pt x="13890" y="6463"/>
                    <a:pt x="13881" y="6539"/>
                  </a:cubicBezTo>
                  <a:cubicBezTo>
                    <a:pt x="13881" y="6620"/>
                    <a:pt x="13953" y="6709"/>
                    <a:pt x="14033" y="6718"/>
                  </a:cubicBezTo>
                  <a:cubicBezTo>
                    <a:pt x="14037" y="6718"/>
                    <a:pt x="14042" y="6719"/>
                    <a:pt x="14047" y="6719"/>
                  </a:cubicBezTo>
                  <a:cubicBezTo>
                    <a:pt x="14124" y="6719"/>
                    <a:pt x="14211" y="6651"/>
                    <a:pt x="14211" y="6575"/>
                  </a:cubicBezTo>
                  <a:cubicBezTo>
                    <a:pt x="14220" y="6495"/>
                    <a:pt x="14149" y="6397"/>
                    <a:pt x="14068" y="6388"/>
                  </a:cubicBezTo>
                  <a:cubicBezTo>
                    <a:pt x="14064" y="6387"/>
                    <a:pt x="14060" y="6387"/>
                    <a:pt x="14056" y="6387"/>
                  </a:cubicBezTo>
                  <a:close/>
                  <a:moveTo>
                    <a:pt x="8404" y="6450"/>
                  </a:moveTo>
                  <a:cubicBezTo>
                    <a:pt x="8368" y="6459"/>
                    <a:pt x="8323" y="6459"/>
                    <a:pt x="8305" y="6477"/>
                  </a:cubicBezTo>
                  <a:cubicBezTo>
                    <a:pt x="8288" y="6504"/>
                    <a:pt x="8252" y="6531"/>
                    <a:pt x="8252" y="6566"/>
                  </a:cubicBezTo>
                  <a:cubicBezTo>
                    <a:pt x="8261" y="6602"/>
                    <a:pt x="8261" y="6638"/>
                    <a:pt x="8279" y="6664"/>
                  </a:cubicBezTo>
                  <a:cubicBezTo>
                    <a:pt x="8297" y="6691"/>
                    <a:pt x="8332" y="6700"/>
                    <a:pt x="8368" y="6718"/>
                  </a:cubicBezTo>
                  <a:cubicBezTo>
                    <a:pt x="8374" y="6720"/>
                    <a:pt x="8381" y="6720"/>
                    <a:pt x="8387" y="6720"/>
                  </a:cubicBezTo>
                  <a:cubicBezTo>
                    <a:pt x="8413" y="6720"/>
                    <a:pt x="8435" y="6706"/>
                    <a:pt x="8457" y="6691"/>
                  </a:cubicBezTo>
                  <a:cubicBezTo>
                    <a:pt x="8493" y="6682"/>
                    <a:pt x="8502" y="6638"/>
                    <a:pt x="8520" y="6602"/>
                  </a:cubicBezTo>
                  <a:cubicBezTo>
                    <a:pt x="8511" y="6566"/>
                    <a:pt x="8511" y="6522"/>
                    <a:pt x="8484" y="6504"/>
                  </a:cubicBezTo>
                  <a:cubicBezTo>
                    <a:pt x="8466" y="6486"/>
                    <a:pt x="8439" y="6450"/>
                    <a:pt x="8404" y="6450"/>
                  </a:cubicBezTo>
                  <a:close/>
                  <a:moveTo>
                    <a:pt x="14729" y="6414"/>
                  </a:moveTo>
                  <a:cubicBezTo>
                    <a:pt x="14646" y="6414"/>
                    <a:pt x="14567" y="6473"/>
                    <a:pt x="14550" y="6548"/>
                  </a:cubicBezTo>
                  <a:cubicBezTo>
                    <a:pt x="14541" y="6647"/>
                    <a:pt x="14595" y="6727"/>
                    <a:pt x="14693" y="6745"/>
                  </a:cubicBezTo>
                  <a:cubicBezTo>
                    <a:pt x="14703" y="6747"/>
                    <a:pt x="14713" y="6748"/>
                    <a:pt x="14723" y="6748"/>
                  </a:cubicBezTo>
                  <a:cubicBezTo>
                    <a:pt x="14800" y="6748"/>
                    <a:pt x="14865" y="6690"/>
                    <a:pt x="14880" y="6611"/>
                  </a:cubicBezTo>
                  <a:cubicBezTo>
                    <a:pt x="14898" y="6513"/>
                    <a:pt x="14836" y="6432"/>
                    <a:pt x="14746" y="6415"/>
                  </a:cubicBezTo>
                  <a:cubicBezTo>
                    <a:pt x="14741" y="6414"/>
                    <a:pt x="14735" y="6414"/>
                    <a:pt x="14729" y="6414"/>
                  </a:cubicBezTo>
                  <a:close/>
                  <a:moveTo>
                    <a:pt x="3399" y="6557"/>
                  </a:moveTo>
                  <a:cubicBezTo>
                    <a:pt x="3363" y="6557"/>
                    <a:pt x="3292" y="6611"/>
                    <a:pt x="3292" y="6638"/>
                  </a:cubicBezTo>
                  <a:cubicBezTo>
                    <a:pt x="3283" y="6673"/>
                    <a:pt x="3345" y="6754"/>
                    <a:pt x="3372" y="6754"/>
                  </a:cubicBezTo>
                  <a:cubicBezTo>
                    <a:pt x="3374" y="6754"/>
                    <a:pt x="3377" y="6754"/>
                    <a:pt x="3380" y="6754"/>
                  </a:cubicBezTo>
                  <a:cubicBezTo>
                    <a:pt x="3418" y="6754"/>
                    <a:pt x="3488" y="6698"/>
                    <a:pt x="3488" y="6664"/>
                  </a:cubicBezTo>
                  <a:cubicBezTo>
                    <a:pt x="3488" y="6629"/>
                    <a:pt x="3426" y="6557"/>
                    <a:pt x="3399" y="6557"/>
                  </a:cubicBezTo>
                  <a:close/>
                  <a:moveTo>
                    <a:pt x="9046" y="6494"/>
                  </a:moveTo>
                  <a:cubicBezTo>
                    <a:pt x="8982" y="6494"/>
                    <a:pt x="8929" y="6537"/>
                    <a:pt x="8921" y="6611"/>
                  </a:cubicBezTo>
                  <a:cubicBezTo>
                    <a:pt x="8912" y="6691"/>
                    <a:pt x="8957" y="6745"/>
                    <a:pt x="9028" y="6763"/>
                  </a:cubicBezTo>
                  <a:cubicBezTo>
                    <a:pt x="9035" y="6763"/>
                    <a:pt x="9042" y="6764"/>
                    <a:pt x="9048" y="6764"/>
                  </a:cubicBezTo>
                  <a:cubicBezTo>
                    <a:pt x="9119" y="6764"/>
                    <a:pt x="9172" y="6720"/>
                    <a:pt x="9180" y="6647"/>
                  </a:cubicBezTo>
                  <a:cubicBezTo>
                    <a:pt x="9198" y="6566"/>
                    <a:pt x="9144" y="6504"/>
                    <a:pt x="9064" y="6495"/>
                  </a:cubicBezTo>
                  <a:cubicBezTo>
                    <a:pt x="9058" y="6494"/>
                    <a:pt x="9052" y="6494"/>
                    <a:pt x="9046" y="6494"/>
                  </a:cubicBezTo>
                  <a:close/>
                  <a:moveTo>
                    <a:pt x="9711" y="6519"/>
                  </a:moveTo>
                  <a:cubicBezTo>
                    <a:pt x="9681" y="6519"/>
                    <a:pt x="9664" y="6534"/>
                    <a:pt x="9635" y="6548"/>
                  </a:cubicBezTo>
                  <a:cubicBezTo>
                    <a:pt x="9590" y="6566"/>
                    <a:pt x="9599" y="6611"/>
                    <a:pt x="9581" y="6647"/>
                  </a:cubicBezTo>
                  <a:cubicBezTo>
                    <a:pt x="9572" y="6682"/>
                    <a:pt x="9590" y="6709"/>
                    <a:pt x="9617" y="6745"/>
                  </a:cubicBezTo>
                  <a:cubicBezTo>
                    <a:pt x="9635" y="6771"/>
                    <a:pt x="9670" y="6780"/>
                    <a:pt x="9706" y="6789"/>
                  </a:cubicBezTo>
                  <a:cubicBezTo>
                    <a:pt x="9715" y="6792"/>
                    <a:pt x="9723" y="6793"/>
                    <a:pt x="9731" y="6793"/>
                  </a:cubicBezTo>
                  <a:cubicBezTo>
                    <a:pt x="9756" y="6793"/>
                    <a:pt x="9777" y="6783"/>
                    <a:pt x="9804" y="6763"/>
                  </a:cubicBezTo>
                  <a:cubicBezTo>
                    <a:pt x="9840" y="6736"/>
                    <a:pt x="9849" y="6709"/>
                    <a:pt x="9849" y="6664"/>
                  </a:cubicBezTo>
                  <a:cubicBezTo>
                    <a:pt x="9867" y="6629"/>
                    <a:pt x="9849" y="6602"/>
                    <a:pt x="9831" y="6575"/>
                  </a:cubicBezTo>
                  <a:cubicBezTo>
                    <a:pt x="9804" y="6531"/>
                    <a:pt x="9769" y="6531"/>
                    <a:pt x="9733" y="6522"/>
                  </a:cubicBezTo>
                  <a:cubicBezTo>
                    <a:pt x="9725" y="6520"/>
                    <a:pt x="9717" y="6519"/>
                    <a:pt x="9711" y="6519"/>
                  </a:cubicBezTo>
                  <a:close/>
                  <a:moveTo>
                    <a:pt x="15386" y="6458"/>
                  </a:moveTo>
                  <a:cubicBezTo>
                    <a:pt x="15298" y="6458"/>
                    <a:pt x="15236" y="6511"/>
                    <a:pt x="15219" y="6602"/>
                  </a:cubicBezTo>
                  <a:cubicBezTo>
                    <a:pt x="15201" y="6700"/>
                    <a:pt x="15255" y="6771"/>
                    <a:pt x="15362" y="6789"/>
                  </a:cubicBezTo>
                  <a:cubicBezTo>
                    <a:pt x="15375" y="6792"/>
                    <a:pt x="15387" y="6793"/>
                    <a:pt x="15398" y="6793"/>
                  </a:cubicBezTo>
                  <a:cubicBezTo>
                    <a:pt x="15477" y="6793"/>
                    <a:pt x="15534" y="6740"/>
                    <a:pt x="15549" y="6647"/>
                  </a:cubicBezTo>
                  <a:cubicBezTo>
                    <a:pt x="15567" y="6539"/>
                    <a:pt x="15505" y="6477"/>
                    <a:pt x="15407" y="6459"/>
                  </a:cubicBezTo>
                  <a:cubicBezTo>
                    <a:pt x="15400" y="6459"/>
                    <a:pt x="15393" y="6458"/>
                    <a:pt x="15386" y="6458"/>
                  </a:cubicBezTo>
                  <a:close/>
                  <a:moveTo>
                    <a:pt x="4054" y="6601"/>
                  </a:moveTo>
                  <a:cubicBezTo>
                    <a:pt x="4005" y="6601"/>
                    <a:pt x="3960" y="6642"/>
                    <a:pt x="3952" y="6682"/>
                  </a:cubicBezTo>
                  <a:cubicBezTo>
                    <a:pt x="3943" y="6736"/>
                    <a:pt x="3988" y="6789"/>
                    <a:pt x="4041" y="6798"/>
                  </a:cubicBezTo>
                  <a:cubicBezTo>
                    <a:pt x="4046" y="6799"/>
                    <a:pt x="4050" y="6799"/>
                    <a:pt x="4055" y="6799"/>
                  </a:cubicBezTo>
                  <a:cubicBezTo>
                    <a:pt x="4104" y="6799"/>
                    <a:pt x="4148" y="6758"/>
                    <a:pt x="4148" y="6709"/>
                  </a:cubicBezTo>
                  <a:cubicBezTo>
                    <a:pt x="4157" y="6664"/>
                    <a:pt x="4122" y="6611"/>
                    <a:pt x="4068" y="6602"/>
                  </a:cubicBezTo>
                  <a:cubicBezTo>
                    <a:pt x="4063" y="6601"/>
                    <a:pt x="4059" y="6601"/>
                    <a:pt x="4054" y="6601"/>
                  </a:cubicBezTo>
                  <a:close/>
                  <a:moveTo>
                    <a:pt x="15984" y="6509"/>
                  </a:moveTo>
                  <a:cubicBezTo>
                    <a:pt x="15972" y="6509"/>
                    <a:pt x="15957" y="6515"/>
                    <a:pt x="15951" y="6522"/>
                  </a:cubicBezTo>
                  <a:cubicBezTo>
                    <a:pt x="15906" y="6539"/>
                    <a:pt x="15888" y="6584"/>
                    <a:pt x="15888" y="6629"/>
                  </a:cubicBezTo>
                  <a:cubicBezTo>
                    <a:pt x="15871" y="6727"/>
                    <a:pt x="15924" y="6798"/>
                    <a:pt x="16022" y="6816"/>
                  </a:cubicBezTo>
                  <a:cubicBezTo>
                    <a:pt x="16036" y="6819"/>
                    <a:pt x="16050" y="6821"/>
                    <a:pt x="16062" y="6821"/>
                  </a:cubicBezTo>
                  <a:cubicBezTo>
                    <a:pt x="16121" y="6821"/>
                    <a:pt x="16164" y="6789"/>
                    <a:pt x="16201" y="6745"/>
                  </a:cubicBezTo>
                  <a:cubicBezTo>
                    <a:pt x="16218" y="6718"/>
                    <a:pt x="16210" y="6682"/>
                    <a:pt x="16218" y="6655"/>
                  </a:cubicBezTo>
                  <a:cubicBezTo>
                    <a:pt x="16218" y="6655"/>
                    <a:pt x="16210" y="6647"/>
                    <a:pt x="16210" y="6638"/>
                  </a:cubicBezTo>
                  <a:cubicBezTo>
                    <a:pt x="16138" y="6593"/>
                    <a:pt x="16058" y="6557"/>
                    <a:pt x="15995" y="6513"/>
                  </a:cubicBezTo>
                  <a:cubicBezTo>
                    <a:pt x="15993" y="6510"/>
                    <a:pt x="15989" y="6509"/>
                    <a:pt x="15984" y="6509"/>
                  </a:cubicBezTo>
                  <a:close/>
                  <a:moveTo>
                    <a:pt x="4705" y="6623"/>
                  </a:moveTo>
                  <a:cubicBezTo>
                    <a:pt x="4684" y="6623"/>
                    <a:pt x="4670" y="6640"/>
                    <a:pt x="4657" y="6647"/>
                  </a:cubicBezTo>
                  <a:cubicBezTo>
                    <a:pt x="4621" y="6664"/>
                    <a:pt x="4630" y="6691"/>
                    <a:pt x="4621" y="6718"/>
                  </a:cubicBezTo>
                  <a:cubicBezTo>
                    <a:pt x="4612" y="6754"/>
                    <a:pt x="4630" y="6771"/>
                    <a:pt x="4648" y="6789"/>
                  </a:cubicBezTo>
                  <a:cubicBezTo>
                    <a:pt x="4657" y="6825"/>
                    <a:pt x="4692" y="6825"/>
                    <a:pt x="4719" y="6825"/>
                  </a:cubicBezTo>
                  <a:cubicBezTo>
                    <a:pt x="4725" y="6829"/>
                    <a:pt x="4731" y="6831"/>
                    <a:pt x="4737" y="6831"/>
                  </a:cubicBezTo>
                  <a:cubicBezTo>
                    <a:pt x="4755" y="6831"/>
                    <a:pt x="4770" y="6812"/>
                    <a:pt x="4791" y="6798"/>
                  </a:cubicBezTo>
                  <a:cubicBezTo>
                    <a:pt x="4817" y="6789"/>
                    <a:pt x="4817" y="6754"/>
                    <a:pt x="4817" y="6736"/>
                  </a:cubicBezTo>
                  <a:cubicBezTo>
                    <a:pt x="4835" y="6700"/>
                    <a:pt x="4808" y="6682"/>
                    <a:pt x="4800" y="6655"/>
                  </a:cubicBezTo>
                  <a:cubicBezTo>
                    <a:pt x="4782" y="6629"/>
                    <a:pt x="4755" y="6638"/>
                    <a:pt x="4728" y="6629"/>
                  </a:cubicBezTo>
                  <a:cubicBezTo>
                    <a:pt x="4720" y="6624"/>
                    <a:pt x="4712" y="6623"/>
                    <a:pt x="4705" y="6623"/>
                  </a:cubicBezTo>
                  <a:close/>
                  <a:moveTo>
                    <a:pt x="10381" y="6554"/>
                  </a:moveTo>
                  <a:cubicBezTo>
                    <a:pt x="10353" y="6554"/>
                    <a:pt x="10323" y="6562"/>
                    <a:pt x="10304" y="6575"/>
                  </a:cubicBezTo>
                  <a:cubicBezTo>
                    <a:pt x="10277" y="6602"/>
                    <a:pt x="10250" y="6638"/>
                    <a:pt x="10241" y="6673"/>
                  </a:cubicBezTo>
                  <a:cubicBezTo>
                    <a:pt x="10232" y="6709"/>
                    <a:pt x="10250" y="6754"/>
                    <a:pt x="10268" y="6780"/>
                  </a:cubicBezTo>
                  <a:cubicBezTo>
                    <a:pt x="10286" y="6807"/>
                    <a:pt x="10331" y="6825"/>
                    <a:pt x="10366" y="6843"/>
                  </a:cubicBezTo>
                  <a:cubicBezTo>
                    <a:pt x="10402" y="6834"/>
                    <a:pt x="10447" y="6834"/>
                    <a:pt x="10473" y="6816"/>
                  </a:cubicBezTo>
                  <a:cubicBezTo>
                    <a:pt x="10500" y="6789"/>
                    <a:pt x="10527" y="6754"/>
                    <a:pt x="10527" y="6718"/>
                  </a:cubicBezTo>
                  <a:cubicBezTo>
                    <a:pt x="10536" y="6682"/>
                    <a:pt x="10527" y="6647"/>
                    <a:pt x="10509" y="6620"/>
                  </a:cubicBezTo>
                  <a:cubicBezTo>
                    <a:pt x="10482" y="6584"/>
                    <a:pt x="10447" y="6557"/>
                    <a:pt x="10411" y="6557"/>
                  </a:cubicBezTo>
                  <a:cubicBezTo>
                    <a:pt x="10401" y="6555"/>
                    <a:pt x="10391" y="6554"/>
                    <a:pt x="10381" y="6554"/>
                  </a:cubicBezTo>
                  <a:close/>
                  <a:moveTo>
                    <a:pt x="11071" y="6575"/>
                  </a:moveTo>
                  <a:cubicBezTo>
                    <a:pt x="11026" y="6575"/>
                    <a:pt x="10982" y="6584"/>
                    <a:pt x="10955" y="6620"/>
                  </a:cubicBezTo>
                  <a:cubicBezTo>
                    <a:pt x="10928" y="6647"/>
                    <a:pt x="10910" y="6673"/>
                    <a:pt x="10902" y="6709"/>
                  </a:cubicBezTo>
                  <a:cubicBezTo>
                    <a:pt x="10910" y="6754"/>
                    <a:pt x="10910" y="6798"/>
                    <a:pt x="10955" y="6834"/>
                  </a:cubicBezTo>
                  <a:cubicBezTo>
                    <a:pt x="10982" y="6852"/>
                    <a:pt x="11009" y="6870"/>
                    <a:pt x="11044" y="6870"/>
                  </a:cubicBezTo>
                  <a:cubicBezTo>
                    <a:pt x="11049" y="6870"/>
                    <a:pt x="11055" y="6870"/>
                    <a:pt x="11060" y="6870"/>
                  </a:cubicBezTo>
                  <a:cubicBezTo>
                    <a:pt x="11133" y="6870"/>
                    <a:pt x="11196" y="6811"/>
                    <a:pt x="11205" y="6736"/>
                  </a:cubicBezTo>
                  <a:cubicBezTo>
                    <a:pt x="11214" y="6655"/>
                    <a:pt x="11142" y="6575"/>
                    <a:pt x="11071" y="6575"/>
                  </a:cubicBezTo>
                  <a:close/>
                  <a:moveTo>
                    <a:pt x="5406" y="6655"/>
                  </a:moveTo>
                  <a:cubicBezTo>
                    <a:pt x="5379" y="6664"/>
                    <a:pt x="5353" y="6664"/>
                    <a:pt x="5326" y="6673"/>
                  </a:cubicBezTo>
                  <a:cubicBezTo>
                    <a:pt x="5290" y="6682"/>
                    <a:pt x="5290" y="6727"/>
                    <a:pt x="5272" y="6754"/>
                  </a:cubicBezTo>
                  <a:cubicBezTo>
                    <a:pt x="5263" y="6771"/>
                    <a:pt x="5281" y="6807"/>
                    <a:pt x="5290" y="6834"/>
                  </a:cubicBezTo>
                  <a:cubicBezTo>
                    <a:pt x="5308" y="6870"/>
                    <a:pt x="5353" y="6861"/>
                    <a:pt x="5370" y="6887"/>
                  </a:cubicBezTo>
                  <a:cubicBezTo>
                    <a:pt x="5388" y="6861"/>
                    <a:pt x="5424" y="6878"/>
                    <a:pt x="5451" y="6861"/>
                  </a:cubicBezTo>
                  <a:cubicBezTo>
                    <a:pt x="5478" y="6843"/>
                    <a:pt x="5478" y="6807"/>
                    <a:pt x="5504" y="6780"/>
                  </a:cubicBezTo>
                  <a:cubicBezTo>
                    <a:pt x="5478" y="6763"/>
                    <a:pt x="5495" y="6727"/>
                    <a:pt x="5478" y="6700"/>
                  </a:cubicBezTo>
                  <a:cubicBezTo>
                    <a:pt x="5460" y="6673"/>
                    <a:pt x="5424" y="6682"/>
                    <a:pt x="5406" y="6655"/>
                  </a:cubicBezTo>
                  <a:close/>
                  <a:moveTo>
                    <a:pt x="401" y="6771"/>
                  </a:moveTo>
                  <a:cubicBezTo>
                    <a:pt x="366" y="6771"/>
                    <a:pt x="330" y="6798"/>
                    <a:pt x="321" y="6825"/>
                  </a:cubicBezTo>
                  <a:cubicBezTo>
                    <a:pt x="312" y="6861"/>
                    <a:pt x="339" y="6896"/>
                    <a:pt x="375" y="6905"/>
                  </a:cubicBezTo>
                  <a:cubicBezTo>
                    <a:pt x="379" y="6906"/>
                    <a:pt x="384" y="6907"/>
                    <a:pt x="389" y="6907"/>
                  </a:cubicBezTo>
                  <a:cubicBezTo>
                    <a:pt x="419" y="6907"/>
                    <a:pt x="447" y="6883"/>
                    <a:pt x="455" y="6852"/>
                  </a:cubicBezTo>
                  <a:cubicBezTo>
                    <a:pt x="455" y="6816"/>
                    <a:pt x="428" y="6780"/>
                    <a:pt x="401" y="6771"/>
                  </a:cubicBezTo>
                  <a:close/>
                  <a:moveTo>
                    <a:pt x="6066" y="6682"/>
                  </a:moveTo>
                  <a:cubicBezTo>
                    <a:pt x="6004" y="6682"/>
                    <a:pt x="5950" y="6718"/>
                    <a:pt x="5941" y="6780"/>
                  </a:cubicBezTo>
                  <a:cubicBezTo>
                    <a:pt x="5932" y="6825"/>
                    <a:pt x="5977" y="6905"/>
                    <a:pt x="6040" y="6914"/>
                  </a:cubicBezTo>
                  <a:cubicBezTo>
                    <a:pt x="6093" y="6914"/>
                    <a:pt x="6164" y="6861"/>
                    <a:pt x="6173" y="6807"/>
                  </a:cubicBezTo>
                  <a:cubicBezTo>
                    <a:pt x="6173" y="6754"/>
                    <a:pt x="6120" y="6682"/>
                    <a:pt x="6066" y="6682"/>
                  </a:cubicBezTo>
                  <a:close/>
                  <a:moveTo>
                    <a:pt x="11723" y="6619"/>
                  </a:moveTo>
                  <a:cubicBezTo>
                    <a:pt x="11648" y="6619"/>
                    <a:pt x="11579" y="6670"/>
                    <a:pt x="11571" y="6745"/>
                  </a:cubicBezTo>
                  <a:cubicBezTo>
                    <a:pt x="11562" y="6825"/>
                    <a:pt x="11615" y="6905"/>
                    <a:pt x="11695" y="6914"/>
                  </a:cubicBezTo>
                  <a:cubicBezTo>
                    <a:pt x="11701" y="6915"/>
                    <a:pt x="11707" y="6915"/>
                    <a:pt x="11713" y="6915"/>
                  </a:cubicBezTo>
                  <a:cubicBezTo>
                    <a:pt x="11787" y="6915"/>
                    <a:pt x="11857" y="6864"/>
                    <a:pt x="11865" y="6789"/>
                  </a:cubicBezTo>
                  <a:cubicBezTo>
                    <a:pt x="11874" y="6709"/>
                    <a:pt x="11820" y="6629"/>
                    <a:pt x="11740" y="6620"/>
                  </a:cubicBezTo>
                  <a:cubicBezTo>
                    <a:pt x="11734" y="6619"/>
                    <a:pt x="11728" y="6619"/>
                    <a:pt x="11723" y="6619"/>
                  </a:cubicBezTo>
                  <a:close/>
                  <a:moveTo>
                    <a:pt x="1062" y="6798"/>
                  </a:moveTo>
                  <a:cubicBezTo>
                    <a:pt x="1008" y="6798"/>
                    <a:pt x="999" y="6798"/>
                    <a:pt x="990" y="6861"/>
                  </a:cubicBezTo>
                  <a:cubicBezTo>
                    <a:pt x="981" y="6923"/>
                    <a:pt x="990" y="6923"/>
                    <a:pt x="1053" y="6932"/>
                  </a:cubicBezTo>
                  <a:cubicBezTo>
                    <a:pt x="1070" y="6934"/>
                    <a:pt x="1082" y="6936"/>
                    <a:pt x="1091" y="6936"/>
                  </a:cubicBezTo>
                  <a:cubicBezTo>
                    <a:pt x="1116" y="6936"/>
                    <a:pt x="1118" y="6924"/>
                    <a:pt x="1124" y="6878"/>
                  </a:cubicBezTo>
                  <a:cubicBezTo>
                    <a:pt x="1133" y="6816"/>
                    <a:pt x="1124" y="6807"/>
                    <a:pt x="1062" y="6798"/>
                  </a:cubicBezTo>
                  <a:close/>
                  <a:moveTo>
                    <a:pt x="12368" y="6635"/>
                  </a:moveTo>
                  <a:cubicBezTo>
                    <a:pt x="12334" y="6635"/>
                    <a:pt x="12304" y="6650"/>
                    <a:pt x="12275" y="6664"/>
                  </a:cubicBezTo>
                  <a:cubicBezTo>
                    <a:pt x="12249" y="6691"/>
                    <a:pt x="12231" y="6727"/>
                    <a:pt x="12222" y="6771"/>
                  </a:cubicBezTo>
                  <a:cubicBezTo>
                    <a:pt x="12213" y="6816"/>
                    <a:pt x="12231" y="6861"/>
                    <a:pt x="12249" y="6887"/>
                  </a:cubicBezTo>
                  <a:cubicBezTo>
                    <a:pt x="12266" y="6914"/>
                    <a:pt x="12302" y="6941"/>
                    <a:pt x="12347" y="6941"/>
                  </a:cubicBezTo>
                  <a:cubicBezTo>
                    <a:pt x="12358" y="6943"/>
                    <a:pt x="12369" y="6944"/>
                    <a:pt x="12380" y="6944"/>
                  </a:cubicBezTo>
                  <a:cubicBezTo>
                    <a:pt x="12413" y="6944"/>
                    <a:pt x="12443" y="6934"/>
                    <a:pt x="12463" y="6914"/>
                  </a:cubicBezTo>
                  <a:cubicBezTo>
                    <a:pt x="12489" y="6896"/>
                    <a:pt x="12525" y="6861"/>
                    <a:pt x="12516" y="6807"/>
                  </a:cubicBezTo>
                  <a:cubicBezTo>
                    <a:pt x="12543" y="6763"/>
                    <a:pt x="12516" y="6727"/>
                    <a:pt x="12489" y="6691"/>
                  </a:cubicBezTo>
                  <a:cubicBezTo>
                    <a:pt x="12472" y="6664"/>
                    <a:pt x="12436" y="6647"/>
                    <a:pt x="12391" y="6638"/>
                  </a:cubicBezTo>
                  <a:cubicBezTo>
                    <a:pt x="12383" y="6636"/>
                    <a:pt x="12375" y="6635"/>
                    <a:pt x="12368" y="6635"/>
                  </a:cubicBezTo>
                  <a:close/>
                  <a:moveTo>
                    <a:pt x="6698" y="6722"/>
                  </a:moveTo>
                  <a:cubicBezTo>
                    <a:pt x="6644" y="6722"/>
                    <a:pt x="6616" y="6758"/>
                    <a:pt x="6602" y="6825"/>
                  </a:cubicBezTo>
                  <a:cubicBezTo>
                    <a:pt x="6593" y="6896"/>
                    <a:pt x="6628" y="6941"/>
                    <a:pt x="6700" y="6950"/>
                  </a:cubicBezTo>
                  <a:cubicBezTo>
                    <a:pt x="6713" y="6953"/>
                    <a:pt x="6726" y="6954"/>
                    <a:pt x="6737" y="6954"/>
                  </a:cubicBezTo>
                  <a:cubicBezTo>
                    <a:pt x="6794" y="6954"/>
                    <a:pt x="6826" y="6918"/>
                    <a:pt x="6834" y="6852"/>
                  </a:cubicBezTo>
                  <a:cubicBezTo>
                    <a:pt x="6842" y="6780"/>
                    <a:pt x="6816" y="6736"/>
                    <a:pt x="6735" y="6727"/>
                  </a:cubicBezTo>
                  <a:cubicBezTo>
                    <a:pt x="6722" y="6724"/>
                    <a:pt x="6710" y="6722"/>
                    <a:pt x="6698" y="6722"/>
                  </a:cubicBezTo>
                  <a:close/>
                  <a:moveTo>
                    <a:pt x="7349" y="6741"/>
                  </a:moveTo>
                  <a:cubicBezTo>
                    <a:pt x="7332" y="6741"/>
                    <a:pt x="7317" y="6749"/>
                    <a:pt x="7297" y="6763"/>
                  </a:cubicBezTo>
                  <a:cubicBezTo>
                    <a:pt x="7271" y="6780"/>
                    <a:pt x="7262" y="6798"/>
                    <a:pt x="7262" y="6834"/>
                  </a:cubicBezTo>
                  <a:cubicBezTo>
                    <a:pt x="7262" y="6834"/>
                    <a:pt x="7262" y="6843"/>
                    <a:pt x="7253" y="6852"/>
                  </a:cubicBezTo>
                  <a:cubicBezTo>
                    <a:pt x="7244" y="6878"/>
                    <a:pt x="7253" y="6914"/>
                    <a:pt x="7280" y="6941"/>
                  </a:cubicBezTo>
                  <a:cubicBezTo>
                    <a:pt x="7297" y="6959"/>
                    <a:pt x="7306" y="6977"/>
                    <a:pt x="7333" y="6977"/>
                  </a:cubicBezTo>
                  <a:cubicBezTo>
                    <a:pt x="7355" y="6977"/>
                    <a:pt x="7376" y="6986"/>
                    <a:pt x="7397" y="6986"/>
                  </a:cubicBezTo>
                  <a:cubicBezTo>
                    <a:pt x="7412" y="6986"/>
                    <a:pt x="7426" y="6982"/>
                    <a:pt x="7440" y="6968"/>
                  </a:cubicBezTo>
                  <a:cubicBezTo>
                    <a:pt x="7449" y="6950"/>
                    <a:pt x="7476" y="6941"/>
                    <a:pt x="7476" y="6923"/>
                  </a:cubicBezTo>
                  <a:cubicBezTo>
                    <a:pt x="7485" y="6896"/>
                    <a:pt x="7503" y="6852"/>
                    <a:pt x="7494" y="6825"/>
                  </a:cubicBezTo>
                  <a:cubicBezTo>
                    <a:pt x="7486" y="6792"/>
                    <a:pt x="7470" y="6752"/>
                    <a:pt x="7427" y="6752"/>
                  </a:cubicBezTo>
                  <a:cubicBezTo>
                    <a:pt x="7423" y="6752"/>
                    <a:pt x="7418" y="6753"/>
                    <a:pt x="7413" y="6754"/>
                  </a:cubicBezTo>
                  <a:cubicBezTo>
                    <a:pt x="7396" y="6754"/>
                    <a:pt x="7387" y="6745"/>
                    <a:pt x="7369" y="6745"/>
                  </a:cubicBezTo>
                  <a:cubicBezTo>
                    <a:pt x="7362" y="6742"/>
                    <a:pt x="7355" y="6741"/>
                    <a:pt x="7349" y="6741"/>
                  </a:cubicBezTo>
                  <a:close/>
                  <a:moveTo>
                    <a:pt x="1714" y="6824"/>
                  </a:moveTo>
                  <a:cubicBezTo>
                    <a:pt x="1684" y="6824"/>
                    <a:pt x="1632" y="6864"/>
                    <a:pt x="1624" y="6896"/>
                  </a:cubicBezTo>
                  <a:cubicBezTo>
                    <a:pt x="1615" y="6914"/>
                    <a:pt x="1659" y="6986"/>
                    <a:pt x="1686" y="6986"/>
                  </a:cubicBezTo>
                  <a:cubicBezTo>
                    <a:pt x="1688" y="6986"/>
                    <a:pt x="1691" y="6987"/>
                    <a:pt x="1694" y="6987"/>
                  </a:cubicBezTo>
                  <a:cubicBezTo>
                    <a:pt x="1725" y="6987"/>
                    <a:pt x="1784" y="6947"/>
                    <a:pt x="1784" y="6923"/>
                  </a:cubicBezTo>
                  <a:cubicBezTo>
                    <a:pt x="1793" y="6896"/>
                    <a:pt x="1749" y="6834"/>
                    <a:pt x="1722" y="6825"/>
                  </a:cubicBezTo>
                  <a:cubicBezTo>
                    <a:pt x="1719" y="6824"/>
                    <a:pt x="1717" y="6824"/>
                    <a:pt x="1714" y="6824"/>
                  </a:cubicBezTo>
                  <a:close/>
                  <a:moveTo>
                    <a:pt x="13024" y="6681"/>
                  </a:moveTo>
                  <a:cubicBezTo>
                    <a:pt x="12943" y="6681"/>
                    <a:pt x="12899" y="6719"/>
                    <a:pt x="12891" y="6807"/>
                  </a:cubicBezTo>
                  <a:cubicBezTo>
                    <a:pt x="12873" y="6914"/>
                    <a:pt x="12918" y="6968"/>
                    <a:pt x="13016" y="6986"/>
                  </a:cubicBezTo>
                  <a:cubicBezTo>
                    <a:pt x="13025" y="6986"/>
                    <a:pt x="13034" y="6987"/>
                    <a:pt x="13043" y="6987"/>
                  </a:cubicBezTo>
                  <a:cubicBezTo>
                    <a:pt x="13124" y="6987"/>
                    <a:pt x="13169" y="6948"/>
                    <a:pt x="13185" y="6852"/>
                  </a:cubicBezTo>
                  <a:cubicBezTo>
                    <a:pt x="13203" y="6754"/>
                    <a:pt x="13159" y="6700"/>
                    <a:pt x="13051" y="6682"/>
                  </a:cubicBezTo>
                  <a:cubicBezTo>
                    <a:pt x="13042" y="6681"/>
                    <a:pt x="13033" y="6681"/>
                    <a:pt x="13024" y="6681"/>
                  </a:cubicBezTo>
                  <a:close/>
                  <a:moveTo>
                    <a:pt x="2375" y="6850"/>
                  </a:moveTo>
                  <a:cubicBezTo>
                    <a:pt x="2330" y="6850"/>
                    <a:pt x="2301" y="6883"/>
                    <a:pt x="2293" y="6923"/>
                  </a:cubicBezTo>
                  <a:cubicBezTo>
                    <a:pt x="2284" y="6968"/>
                    <a:pt x="2319" y="7012"/>
                    <a:pt x="2355" y="7012"/>
                  </a:cubicBezTo>
                  <a:cubicBezTo>
                    <a:pt x="2364" y="7014"/>
                    <a:pt x="2372" y="7014"/>
                    <a:pt x="2380" y="7014"/>
                  </a:cubicBezTo>
                  <a:cubicBezTo>
                    <a:pt x="2420" y="7014"/>
                    <a:pt x="2446" y="6995"/>
                    <a:pt x="2453" y="6950"/>
                  </a:cubicBezTo>
                  <a:cubicBezTo>
                    <a:pt x="2462" y="6905"/>
                    <a:pt x="2444" y="6870"/>
                    <a:pt x="2391" y="6852"/>
                  </a:cubicBezTo>
                  <a:cubicBezTo>
                    <a:pt x="2385" y="6851"/>
                    <a:pt x="2380" y="6850"/>
                    <a:pt x="2375" y="6850"/>
                  </a:cubicBezTo>
                  <a:close/>
                  <a:moveTo>
                    <a:pt x="13716" y="6690"/>
                  </a:moveTo>
                  <a:cubicBezTo>
                    <a:pt x="13638" y="6690"/>
                    <a:pt x="13551" y="6758"/>
                    <a:pt x="13542" y="6834"/>
                  </a:cubicBezTo>
                  <a:cubicBezTo>
                    <a:pt x="13524" y="6914"/>
                    <a:pt x="13605" y="7012"/>
                    <a:pt x="13685" y="7021"/>
                  </a:cubicBezTo>
                  <a:cubicBezTo>
                    <a:pt x="13692" y="7023"/>
                    <a:pt x="13700" y="7024"/>
                    <a:pt x="13708" y="7024"/>
                  </a:cubicBezTo>
                  <a:cubicBezTo>
                    <a:pt x="13776" y="7024"/>
                    <a:pt x="13856" y="6959"/>
                    <a:pt x="13872" y="6887"/>
                  </a:cubicBezTo>
                  <a:cubicBezTo>
                    <a:pt x="13881" y="6807"/>
                    <a:pt x="13810" y="6709"/>
                    <a:pt x="13729" y="6691"/>
                  </a:cubicBezTo>
                  <a:cubicBezTo>
                    <a:pt x="13725" y="6691"/>
                    <a:pt x="13720" y="6690"/>
                    <a:pt x="13716" y="6690"/>
                  </a:cubicBezTo>
                  <a:close/>
                  <a:moveTo>
                    <a:pt x="8056" y="6771"/>
                  </a:moveTo>
                  <a:cubicBezTo>
                    <a:pt x="7993" y="6771"/>
                    <a:pt x="7922" y="6825"/>
                    <a:pt x="7904" y="6887"/>
                  </a:cubicBezTo>
                  <a:cubicBezTo>
                    <a:pt x="7895" y="6932"/>
                    <a:pt x="7958" y="7030"/>
                    <a:pt x="8020" y="7039"/>
                  </a:cubicBezTo>
                  <a:cubicBezTo>
                    <a:pt x="8023" y="7040"/>
                    <a:pt x="8026" y="7040"/>
                    <a:pt x="8029" y="7040"/>
                  </a:cubicBezTo>
                  <a:cubicBezTo>
                    <a:pt x="8083" y="7040"/>
                    <a:pt x="8163" y="6965"/>
                    <a:pt x="8172" y="6923"/>
                  </a:cubicBezTo>
                  <a:cubicBezTo>
                    <a:pt x="8172" y="6861"/>
                    <a:pt x="8109" y="6780"/>
                    <a:pt x="8056" y="6771"/>
                  </a:cubicBezTo>
                  <a:close/>
                  <a:moveTo>
                    <a:pt x="3019" y="6894"/>
                  </a:moveTo>
                  <a:cubicBezTo>
                    <a:pt x="2981" y="6894"/>
                    <a:pt x="2960" y="6915"/>
                    <a:pt x="2953" y="6968"/>
                  </a:cubicBezTo>
                  <a:cubicBezTo>
                    <a:pt x="2953" y="7030"/>
                    <a:pt x="2971" y="7048"/>
                    <a:pt x="3033" y="7057"/>
                  </a:cubicBezTo>
                  <a:cubicBezTo>
                    <a:pt x="3042" y="7058"/>
                    <a:pt x="3049" y="7059"/>
                    <a:pt x="3057" y="7059"/>
                  </a:cubicBezTo>
                  <a:cubicBezTo>
                    <a:pt x="3095" y="7059"/>
                    <a:pt x="3115" y="7038"/>
                    <a:pt x="3122" y="6986"/>
                  </a:cubicBezTo>
                  <a:cubicBezTo>
                    <a:pt x="3131" y="6923"/>
                    <a:pt x="3113" y="6905"/>
                    <a:pt x="3042" y="6896"/>
                  </a:cubicBezTo>
                  <a:cubicBezTo>
                    <a:pt x="3034" y="6895"/>
                    <a:pt x="3026" y="6894"/>
                    <a:pt x="3019" y="6894"/>
                  </a:cubicBezTo>
                  <a:close/>
                  <a:moveTo>
                    <a:pt x="14377" y="6735"/>
                  </a:moveTo>
                  <a:cubicBezTo>
                    <a:pt x="14300" y="6735"/>
                    <a:pt x="14219" y="6811"/>
                    <a:pt x="14202" y="6887"/>
                  </a:cubicBezTo>
                  <a:cubicBezTo>
                    <a:pt x="14193" y="6968"/>
                    <a:pt x="14274" y="7057"/>
                    <a:pt x="14354" y="7066"/>
                  </a:cubicBezTo>
                  <a:cubicBezTo>
                    <a:pt x="14359" y="7066"/>
                    <a:pt x="14363" y="7067"/>
                    <a:pt x="14368" y="7067"/>
                  </a:cubicBezTo>
                  <a:cubicBezTo>
                    <a:pt x="14444" y="7067"/>
                    <a:pt x="14524" y="6999"/>
                    <a:pt x="14532" y="6923"/>
                  </a:cubicBezTo>
                  <a:cubicBezTo>
                    <a:pt x="14550" y="6843"/>
                    <a:pt x="14470" y="6745"/>
                    <a:pt x="14390" y="6736"/>
                  </a:cubicBezTo>
                  <a:cubicBezTo>
                    <a:pt x="14386" y="6735"/>
                    <a:pt x="14381" y="6735"/>
                    <a:pt x="14377" y="6735"/>
                  </a:cubicBezTo>
                  <a:close/>
                  <a:moveTo>
                    <a:pt x="8712" y="6797"/>
                  </a:moveTo>
                  <a:cubicBezTo>
                    <a:pt x="8636" y="6797"/>
                    <a:pt x="8589" y="6841"/>
                    <a:pt x="8573" y="6914"/>
                  </a:cubicBezTo>
                  <a:cubicBezTo>
                    <a:pt x="8564" y="6986"/>
                    <a:pt x="8609" y="7048"/>
                    <a:pt x="8689" y="7066"/>
                  </a:cubicBezTo>
                  <a:cubicBezTo>
                    <a:pt x="8696" y="7067"/>
                    <a:pt x="8703" y="7067"/>
                    <a:pt x="8709" y="7067"/>
                  </a:cubicBezTo>
                  <a:cubicBezTo>
                    <a:pt x="8780" y="7067"/>
                    <a:pt x="8833" y="7023"/>
                    <a:pt x="8841" y="6950"/>
                  </a:cubicBezTo>
                  <a:cubicBezTo>
                    <a:pt x="8850" y="6870"/>
                    <a:pt x="8805" y="6816"/>
                    <a:pt x="8734" y="6798"/>
                  </a:cubicBezTo>
                  <a:cubicBezTo>
                    <a:pt x="8726" y="6797"/>
                    <a:pt x="8719" y="6797"/>
                    <a:pt x="8712" y="6797"/>
                  </a:cubicBezTo>
                  <a:close/>
                  <a:moveTo>
                    <a:pt x="15042" y="6761"/>
                  </a:moveTo>
                  <a:cubicBezTo>
                    <a:pt x="14949" y="6761"/>
                    <a:pt x="14888" y="6807"/>
                    <a:pt x="14871" y="6905"/>
                  </a:cubicBezTo>
                  <a:cubicBezTo>
                    <a:pt x="14862" y="7012"/>
                    <a:pt x="14916" y="7084"/>
                    <a:pt x="15014" y="7093"/>
                  </a:cubicBezTo>
                  <a:cubicBezTo>
                    <a:pt x="15028" y="7095"/>
                    <a:pt x="15041" y="7096"/>
                    <a:pt x="15053" y="7096"/>
                  </a:cubicBezTo>
                  <a:cubicBezTo>
                    <a:pt x="15138" y="7096"/>
                    <a:pt x="15194" y="7043"/>
                    <a:pt x="15201" y="6950"/>
                  </a:cubicBezTo>
                  <a:cubicBezTo>
                    <a:pt x="15219" y="6852"/>
                    <a:pt x="15166" y="6780"/>
                    <a:pt x="15068" y="6763"/>
                  </a:cubicBezTo>
                  <a:cubicBezTo>
                    <a:pt x="15059" y="6762"/>
                    <a:pt x="15050" y="6761"/>
                    <a:pt x="15042" y="6761"/>
                  </a:cubicBezTo>
                  <a:close/>
                  <a:moveTo>
                    <a:pt x="3706" y="6904"/>
                  </a:moveTo>
                  <a:cubicBezTo>
                    <a:pt x="3658" y="6904"/>
                    <a:pt x="3612" y="6946"/>
                    <a:pt x="3604" y="6994"/>
                  </a:cubicBezTo>
                  <a:cubicBezTo>
                    <a:pt x="3604" y="7048"/>
                    <a:pt x="3640" y="7093"/>
                    <a:pt x="3693" y="7102"/>
                  </a:cubicBezTo>
                  <a:cubicBezTo>
                    <a:pt x="3698" y="7102"/>
                    <a:pt x="3703" y="7103"/>
                    <a:pt x="3707" y="7103"/>
                  </a:cubicBezTo>
                  <a:cubicBezTo>
                    <a:pt x="3756" y="7103"/>
                    <a:pt x="3801" y="7061"/>
                    <a:pt x="3809" y="7012"/>
                  </a:cubicBezTo>
                  <a:cubicBezTo>
                    <a:pt x="3809" y="6968"/>
                    <a:pt x="3774" y="6914"/>
                    <a:pt x="3720" y="6905"/>
                  </a:cubicBezTo>
                  <a:cubicBezTo>
                    <a:pt x="3715" y="6904"/>
                    <a:pt x="3711" y="6904"/>
                    <a:pt x="3706" y="6904"/>
                  </a:cubicBezTo>
                  <a:close/>
                  <a:moveTo>
                    <a:pt x="9367" y="6842"/>
                  </a:moveTo>
                  <a:cubicBezTo>
                    <a:pt x="9303" y="6842"/>
                    <a:pt x="9250" y="6885"/>
                    <a:pt x="9242" y="6959"/>
                  </a:cubicBezTo>
                  <a:cubicBezTo>
                    <a:pt x="9233" y="7039"/>
                    <a:pt x="9278" y="7093"/>
                    <a:pt x="9349" y="7110"/>
                  </a:cubicBezTo>
                  <a:cubicBezTo>
                    <a:pt x="9356" y="7111"/>
                    <a:pt x="9363" y="7112"/>
                    <a:pt x="9369" y="7112"/>
                  </a:cubicBezTo>
                  <a:cubicBezTo>
                    <a:pt x="9440" y="7112"/>
                    <a:pt x="9493" y="7068"/>
                    <a:pt x="9501" y="6994"/>
                  </a:cubicBezTo>
                  <a:cubicBezTo>
                    <a:pt x="9519" y="6914"/>
                    <a:pt x="9465" y="6852"/>
                    <a:pt x="9385" y="6843"/>
                  </a:cubicBezTo>
                  <a:cubicBezTo>
                    <a:pt x="9379" y="6842"/>
                    <a:pt x="9373" y="6842"/>
                    <a:pt x="9367" y="6842"/>
                  </a:cubicBezTo>
                  <a:close/>
                  <a:moveTo>
                    <a:pt x="10031" y="6867"/>
                  </a:moveTo>
                  <a:cubicBezTo>
                    <a:pt x="10000" y="6867"/>
                    <a:pt x="9978" y="6882"/>
                    <a:pt x="9956" y="6896"/>
                  </a:cubicBezTo>
                  <a:cubicBezTo>
                    <a:pt x="9920" y="6914"/>
                    <a:pt x="9911" y="6950"/>
                    <a:pt x="9911" y="6986"/>
                  </a:cubicBezTo>
                  <a:cubicBezTo>
                    <a:pt x="9902" y="7021"/>
                    <a:pt x="9911" y="7048"/>
                    <a:pt x="9929" y="7084"/>
                  </a:cubicBezTo>
                  <a:cubicBezTo>
                    <a:pt x="9956" y="7119"/>
                    <a:pt x="9983" y="7128"/>
                    <a:pt x="10027" y="7137"/>
                  </a:cubicBezTo>
                  <a:cubicBezTo>
                    <a:pt x="10034" y="7139"/>
                    <a:pt x="10040" y="7140"/>
                    <a:pt x="10046" y="7140"/>
                  </a:cubicBezTo>
                  <a:cubicBezTo>
                    <a:pt x="10073" y="7140"/>
                    <a:pt x="10096" y="7125"/>
                    <a:pt x="10125" y="7110"/>
                  </a:cubicBezTo>
                  <a:cubicBezTo>
                    <a:pt x="10161" y="7084"/>
                    <a:pt x="10161" y="7048"/>
                    <a:pt x="10170" y="7012"/>
                  </a:cubicBezTo>
                  <a:cubicBezTo>
                    <a:pt x="10179" y="6977"/>
                    <a:pt x="10170" y="6950"/>
                    <a:pt x="10152" y="6914"/>
                  </a:cubicBezTo>
                  <a:cubicBezTo>
                    <a:pt x="10125" y="6870"/>
                    <a:pt x="10090" y="6878"/>
                    <a:pt x="10054" y="6870"/>
                  </a:cubicBezTo>
                  <a:cubicBezTo>
                    <a:pt x="10046" y="6868"/>
                    <a:pt x="10038" y="6867"/>
                    <a:pt x="10031" y="6867"/>
                  </a:cubicBezTo>
                  <a:close/>
                  <a:moveTo>
                    <a:pt x="15695" y="6804"/>
                  </a:moveTo>
                  <a:cubicBezTo>
                    <a:pt x="15614" y="6804"/>
                    <a:pt x="15556" y="6863"/>
                    <a:pt x="15540" y="6950"/>
                  </a:cubicBezTo>
                  <a:cubicBezTo>
                    <a:pt x="15523" y="7048"/>
                    <a:pt x="15576" y="7119"/>
                    <a:pt x="15683" y="7137"/>
                  </a:cubicBezTo>
                  <a:cubicBezTo>
                    <a:pt x="15696" y="7139"/>
                    <a:pt x="15708" y="7141"/>
                    <a:pt x="15719" y="7141"/>
                  </a:cubicBezTo>
                  <a:cubicBezTo>
                    <a:pt x="15799" y="7141"/>
                    <a:pt x="15855" y="7088"/>
                    <a:pt x="15871" y="6994"/>
                  </a:cubicBezTo>
                  <a:cubicBezTo>
                    <a:pt x="15888" y="6887"/>
                    <a:pt x="15826" y="6825"/>
                    <a:pt x="15728" y="6807"/>
                  </a:cubicBezTo>
                  <a:cubicBezTo>
                    <a:pt x="15717" y="6805"/>
                    <a:pt x="15706" y="6804"/>
                    <a:pt x="15695" y="6804"/>
                  </a:cubicBezTo>
                  <a:close/>
                  <a:moveTo>
                    <a:pt x="4370" y="6948"/>
                  </a:moveTo>
                  <a:cubicBezTo>
                    <a:pt x="4318" y="6948"/>
                    <a:pt x="4281" y="6982"/>
                    <a:pt x="4273" y="7030"/>
                  </a:cubicBezTo>
                  <a:cubicBezTo>
                    <a:pt x="4264" y="7093"/>
                    <a:pt x="4300" y="7137"/>
                    <a:pt x="4362" y="7146"/>
                  </a:cubicBezTo>
                  <a:cubicBezTo>
                    <a:pt x="4368" y="7147"/>
                    <a:pt x="4373" y="7147"/>
                    <a:pt x="4379" y="7147"/>
                  </a:cubicBezTo>
                  <a:cubicBezTo>
                    <a:pt x="4425" y="7147"/>
                    <a:pt x="4461" y="7114"/>
                    <a:pt x="4469" y="7066"/>
                  </a:cubicBezTo>
                  <a:cubicBezTo>
                    <a:pt x="4478" y="7003"/>
                    <a:pt x="4452" y="6959"/>
                    <a:pt x="4389" y="6950"/>
                  </a:cubicBezTo>
                  <a:cubicBezTo>
                    <a:pt x="4383" y="6949"/>
                    <a:pt x="4376" y="6948"/>
                    <a:pt x="4370" y="6948"/>
                  </a:cubicBezTo>
                  <a:close/>
                  <a:moveTo>
                    <a:pt x="16361" y="6825"/>
                  </a:moveTo>
                  <a:cubicBezTo>
                    <a:pt x="16334" y="6825"/>
                    <a:pt x="16317" y="6834"/>
                    <a:pt x="16290" y="6843"/>
                  </a:cubicBezTo>
                  <a:cubicBezTo>
                    <a:pt x="16201" y="6887"/>
                    <a:pt x="16210" y="6968"/>
                    <a:pt x="16201" y="7039"/>
                  </a:cubicBezTo>
                  <a:cubicBezTo>
                    <a:pt x="16201" y="7048"/>
                    <a:pt x="16201" y="7057"/>
                    <a:pt x="16210" y="7066"/>
                  </a:cubicBezTo>
                  <a:cubicBezTo>
                    <a:pt x="16245" y="7128"/>
                    <a:pt x="16290" y="7164"/>
                    <a:pt x="16370" y="7173"/>
                  </a:cubicBezTo>
                  <a:cubicBezTo>
                    <a:pt x="16375" y="7174"/>
                    <a:pt x="16381" y="7174"/>
                    <a:pt x="16386" y="7174"/>
                  </a:cubicBezTo>
                  <a:cubicBezTo>
                    <a:pt x="16447" y="7174"/>
                    <a:pt x="16481" y="7126"/>
                    <a:pt x="16522" y="7093"/>
                  </a:cubicBezTo>
                  <a:cubicBezTo>
                    <a:pt x="16540" y="7084"/>
                    <a:pt x="16531" y="7048"/>
                    <a:pt x="16540" y="7003"/>
                  </a:cubicBezTo>
                  <a:cubicBezTo>
                    <a:pt x="16566" y="6941"/>
                    <a:pt x="16513" y="6905"/>
                    <a:pt x="16477" y="6852"/>
                  </a:cubicBezTo>
                  <a:cubicBezTo>
                    <a:pt x="16468" y="6843"/>
                    <a:pt x="16459" y="6843"/>
                    <a:pt x="16450" y="6843"/>
                  </a:cubicBezTo>
                  <a:cubicBezTo>
                    <a:pt x="16415" y="6834"/>
                    <a:pt x="16388" y="6834"/>
                    <a:pt x="16361" y="6825"/>
                  </a:cubicBezTo>
                  <a:close/>
                  <a:moveTo>
                    <a:pt x="5028" y="6975"/>
                  </a:moveTo>
                  <a:cubicBezTo>
                    <a:pt x="4976" y="6975"/>
                    <a:pt x="4950" y="6997"/>
                    <a:pt x="4942" y="7057"/>
                  </a:cubicBezTo>
                  <a:cubicBezTo>
                    <a:pt x="4933" y="7128"/>
                    <a:pt x="4951" y="7164"/>
                    <a:pt x="5023" y="7173"/>
                  </a:cubicBezTo>
                  <a:cubicBezTo>
                    <a:pt x="5031" y="7174"/>
                    <a:pt x="5040" y="7175"/>
                    <a:pt x="5047" y="7175"/>
                  </a:cubicBezTo>
                  <a:cubicBezTo>
                    <a:pt x="5102" y="7175"/>
                    <a:pt x="5131" y="7146"/>
                    <a:pt x="5139" y="7084"/>
                  </a:cubicBezTo>
                  <a:cubicBezTo>
                    <a:pt x="5147" y="7021"/>
                    <a:pt x="5130" y="6986"/>
                    <a:pt x="5058" y="6977"/>
                  </a:cubicBezTo>
                  <a:cubicBezTo>
                    <a:pt x="5047" y="6975"/>
                    <a:pt x="5037" y="6975"/>
                    <a:pt x="5028" y="6975"/>
                  </a:cubicBezTo>
                  <a:close/>
                  <a:moveTo>
                    <a:pt x="10713" y="6896"/>
                  </a:moveTo>
                  <a:cubicBezTo>
                    <a:pt x="10651" y="6896"/>
                    <a:pt x="10562" y="6971"/>
                    <a:pt x="10554" y="7030"/>
                  </a:cubicBezTo>
                  <a:cubicBezTo>
                    <a:pt x="10554" y="7093"/>
                    <a:pt x="10625" y="7182"/>
                    <a:pt x="10687" y="7191"/>
                  </a:cubicBezTo>
                  <a:cubicBezTo>
                    <a:pt x="10691" y="7191"/>
                    <a:pt x="10695" y="7191"/>
                    <a:pt x="10698" y="7191"/>
                  </a:cubicBezTo>
                  <a:cubicBezTo>
                    <a:pt x="10761" y="7191"/>
                    <a:pt x="10849" y="7125"/>
                    <a:pt x="10857" y="7066"/>
                  </a:cubicBezTo>
                  <a:cubicBezTo>
                    <a:pt x="10866" y="6994"/>
                    <a:pt x="10786" y="6905"/>
                    <a:pt x="10723" y="6896"/>
                  </a:cubicBezTo>
                  <a:cubicBezTo>
                    <a:pt x="10720" y="6896"/>
                    <a:pt x="10717" y="6896"/>
                    <a:pt x="10713" y="6896"/>
                  </a:cubicBezTo>
                  <a:close/>
                  <a:moveTo>
                    <a:pt x="71" y="7102"/>
                  </a:moveTo>
                  <a:cubicBezTo>
                    <a:pt x="71" y="7119"/>
                    <a:pt x="62" y="7128"/>
                    <a:pt x="62" y="7146"/>
                  </a:cubicBezTo>
                  <a:cubicBezTo>
                    <a:pt x="62" y="7155"/>
                    <a:pt x="71" y="7164"/>
                    <a:pt x="71" y="7173"/>
                  </a:cubicBezTo>
                  <a:cubicBezTo>
                    <a:pt x="71" y="7187"/>
                    <a:pt x="71" y="7202"/>
                    <a:pt x="81" y="7202"/>
                  </a:cubicBezTo>
                  <a:cubicBezTo>
                    <a:pt x="83" y="7202"/>
                    <a:pt x="86" y="7201"/>
                    <a:pt x="89" y="7200"/>
                  </a:cubicBezTo>
                  <a:cubicBezTo>
                    <a:pt x="98" y="7200"/>
                    <a:pt x="107" y="7182"/>
                    <a:pt x="107" y="7173"/>
                  </a:cubicBezTo>
                  <a:cubicBezTo>
                    <a:pt x="107" y="7155"/>
                    <a:pt x="107" y="7137"/>
                    <a:pt x="98" y="7128"/>
                  </a:cubicBezTo>
                  <a:cubicBezTo>
                    <a:pt x="89" y="7119"/>
                    <a:pt x="80" y="7110"/>
                    <a:pt x="71" y="7102"/>
                  </a:cubicBezTo>
                  <a:close/>
                  <a:moveTo>
                    <a:pt x="11357" y="6922"/>
                  </a:moveTo>
                  <a:cubicBezTo>
                    <a:pt x="11284" y="6922"/>
                    <a:pt x="11222" y="6974"/>
                    <a:pt x="11214" y="7048"/>
                  </a:cubicBezTo>
                  <a:cubicBezTo>
                    <a:pt x="11196" y="7128"/>
                    <a:pt x="11258" y="7209"/>
                    <a:pt x="11339" y="7217"/>
                  </a:cubicBezTo>
                  <a:cubicBezTo>
                    <a:pt x="11344" y="7218"/>
                    <a:pt x="11349" y="7218"/>
                    <a:pt x="11354" y="7218"/>
                  </a:cubicBezTo>
                  <a:cubicBezTo>
                    <a:pt x="11429" y="7218"/>
                    <a:pt x="11500" y="7159"/>
                    <a:pt x="11508" y="7084"/>
                  </a:cubicBezTo>
                  <a:cubicBezTo>
                    <a:pt x="11517" y="7003"/>
                    <a:pt x="11455" y="6932"/>
                    <a:pt x="11374" y="6923"/>
                  </a:cubicBezTo>
                  <a:cubicBezTo>
                    <a:pt x="11368" y="6922"/>
                    <a:pt x="11363" y="6922"/>
                    <a:pt x="11357" y="6922"/>
                  </a:cubicBezTo>
                  <a:close/>
                  <a:moveTo>
                    <a:pt x="16843" y="7021"/>
                  </a:moveTo>
                  <a:cubicBezTo>
                    <a:pt x="16843" y="7021"/>
                    <a:pt x="16834" y="7030"/>
                    <a:pt x="16843" y="7030"/>
                  </a:cubicBezTo>
                  <a:cubicBezTo>
                    <a:pt x="16843" y="7057"/>
                    <a:pt x="16843" y="7075"/>
                    <a:pt x="16852" y="7093"/>
                  </a:cubicBezTo>
                  <a:cubicBezTo>
                    <a:pt x="16861" y="7119"/>
                    <a:pt x="16870" y="7155"/>
                    <a:pt x="16896" y="7173"/>
                  </a:cubicBezTo>
                  <a:cubicBezTo>
                    <a:pt x="16923" y="7191"/>
                    <a:pt x="16959" y="7209"/>
                    <a:pt x="16995" y="7226"/>
                  </a:cubicBezTo>
                  <a:cubicBezTo>
                    <a:pt x="17021" y="7217"/>
                    <a:pt x="17039" y="7217"/>
                    <a:pt x="17066" y="7217"/>
                  </a:cubicBezTo>
                  <a:cubicBezTo>
                    <a:pt x="17084" y="7209"/>
                    <a:pt x="17102" y="7200"/>
                    <a:pt x="17119" y="7200"/>
                  </a:cubicBezTo>
                  <a:cubicBezTo>
                    <a:pt x="17111" y="7182"/>
                    <a:pt x="17093" y="7164"/>
                    <a:pt x="17075" y="7164"/>
                  </a:cubicBezTo>
                  <a:cubicBezTo>
                    <a:pt x="17057" y="7155"/>
                    <a:pt x="17039" y="7137"/>
                    <a:pt x="17021" y="7119"/>
                  </a:cubicBezTo>
                  <a:cubicBezTo>
                    <a:pt x="16968" y="7093"/>
                    <a:pt x="16905" y="7057"/>
                    <a:pt x="16852" y="7021"/>
                  </a:cubicBezTo>
                  <a:close/>
                  <a:moveTo>
                    <a:pt x="5706" y="7002"/>
                  </a:moveTo>
                  <a:cubicBezTo>
                    <a:pt x="5656" y="7002"/>
                    <a:pt x="5602" y="7052"/>
                    <a:pt x="5593" y="7102"/>
                  </a:cubicBezTo>
                  <a:cubicBezTo>
                    <a:pt x="5585" y="7164"/>
                    <a:pt x="5647" y="7226"/>
                    <a:pt x="5692" y="7235"/>
                  </a:cubicBezTo>
                  <a:cubicBezTo>
                    <a:pt x="5745" y="7235"/>
                    <a:pt x="5817" y="7182"/>
                    <a:pt x="5825" y="7128"/>
                  </a:cubicBezTo>
                  <a:cubicBezTo>
                    <a:pt x="5825" y="7075"/>
                    <a:pt x="5772" y="7003"/>
                    <a:pt x="5718" y="7003"/>
                  </a:cubicBezTo>
                  <a:cubicBezTo>
                    <a:pt x="5714" y="7003"/>
                    <a:pt x="5710" y="7002"/>
                    <a:pt x="5706" y="7002"/>
                  </a:cubicBezTo>
                  <a:close/>
                  <a:moveTo>
                    <a:pt x="688" y="7118"/>
                  </a:moveTo>
                  <a:cubicBezTo>
                    <a:pt x="654" y="7118"/>
                    <a:pt x="632" y="7143"/>
                    <a:pt x="624" y="7182"/>
                  </a:cubicBezTo>
                  <a:cubicBezTo>
                    <a:pt x="624" y="7217"/>
                    <a:pt x="651" y="7244"/>
                    <a:pt x="687" y="7253"/>
                  </a:cubicBezTo>
                  <a:cubicBezTo>
                    <a:pt x="723" y="7253"/>
                    <a:pt x="749" y="7226"/>
                    <a:pt x="758" y="7191"/>
                  </a:cubicBezTo>
                  <a:cubicBezTo>
                    <a:pt x="767" y="7164"/>
                    <a:pt x="740" y="7128"/>
                    <a:pt x="705" y="7119"/>
                  </a:cubicBezTo>
                  <a:cubicBezTo>
                    <a:pt x="699" y="7118"/>
                    <a:pt x="694" y="7118"/>
                    <a:pt x="688" y="7118"/>
                  </a:cubicBezTo>
                  <a:close/>
                  <a:moveTo>
                    <a:pt x="6350" y="7020"/>
                  </a:moveTo>
                  <a:cubicBezTo>
                    <a:pt x="6321" y="7020"/>
                    <a:pt x="6304" y="7049"/>
                    <a:pt x="6280" y="7057"/>
                  </a:cubicBezTo>
                  <a:cubicBezTo>
                    <a:pt x="6254" y="7075"/>
                    <a:pt x="6245" y="7102"/>
                    <a:pt x="6245" y="7128"/>
                  </a:cubicBezTo>
                  <a:cubicBezTo>
                    <a:pt x="6236" y="7164"/>
                    <a:pt x="6263" y="7191"/>
                    <a:pt x="6271" y="7217"/>
                  </a:cubicBezTo>
                  <a:cubicBezTo>
                    <a:pt x="6289" y="7244"/>
                    <a:pt x="6316" y="7253"/>
                    <a:pt x="6352" y="7262"/>
                  </a:cubicBezTo>
                  <a:cubicBezTo>
                    <a:pt x="6356" y="7263"/>
                    <a:pt x="6359" y="7264"/>
                    <a:pt x="6363" y="7264"/>
                  </a:cubicBezTo>
                  <a:cubicBezTo>
                    <a:pt x="6391" y="7264"/>
                    <a:pt x="6408" y="7234"/>
                    <a:pt x="6432" y="7226"/>
                  </a:cubicBezTo>
                  <a:cubicBezTo>
                    <a:pt x="6468" y="7209"/>
                    <a:pt x="6477" y="7182"/>
                    <a:pt x="6477" y="7146"/>
                  </a:cubicBezTo>
                  <a:cubicBezTo>
                    <a:pt x="6495" y="7110"/>
                    <a:pt x="6450" y="7093"/>
                    <a:pt x="6441" y="7066"/>
                  </a:cubicBezTo>
                  <a:cubicBezTo>
                    <a:pt x="6423" y="7030"/>
                    <a:pt x="6396" y="7030"/>
                    <a:pt x="6361" y="7021"/>
                  </a:cubicBezTo>
                  <a:cubicBezTo>
                    <a:pt x="6357" y="7020"/>
                    <a:pt x="6353" y="7020"/>
                    <a:pt x="6350" y="7020"/>
                  </a:cubicBezTo>
                  <a:close/>
                  <a:moveTo>
                    <a:pt x="12011" y="6956"/>
                  </a:moveTo>
                  <a:cubicBezTo>
                    <a:pt x="11977" y="6956"/>
                    <a:pt x="11949" y="6971"/>
                    <a:pt x="11927" y="6986"/>
                  </a:cubicBezTo>
                  <a:cubicBezTo>
                    <a:pt x="11901" y="7012"/>
                    <a:pt x="11874" y="7048"/>
                    <a:pt x="11874" y="7102"/>
                  </a:cubicBezTo>
                  <a:cubicBezTo>
                    <a:pt x="11865" y="7146"/>
                    <a:pt x="11883" y="7182"/>
                    <a:pt x="11901" y="7209"/>
                  </a:cubicBezTo>
                  <a:cubicBezTo>
                    <a:pt x="11927" y="7235"/>
                    <a:pt x="11963" y="7253"/>
                    <a:pt x="12008" y="7262"/>
                  </a:cubicBezTo>
                  <a:cubicBezTo>
                    <a:pt x="12016" y="7264"/>
                    <a:pt x="12024" y="7264"/>
                    <a:pt x="12031" y="7264"/>
                  </a:cubicBezTo>
                  <a:cubicBezTo>
                    <a:pt x="12065" y="7264"/>
                    <a:pt x="12093" y="7250"/>
                    <a:pt x="12115" y="7235"/>
                  </a:cubicBezTo>
                  <a:cubicBezTo>
                    <a:pt x="12150" y="7217"/>
                    <a:pt x="12186" y="7182"/>
                    <a:pt x="12168" y="7128"/>
                  </a:cubicBezTo>
                  <a:cubicBezTo>
                    <a:pt x="12204" y="7084"/>
                    <a:pt x="12168" y="7048"/>
                    <a:pt x="12150" y="7021"/>
                  </a:cubicBezTo>
                  <a:cubicBezTo>
                    <a:pt x="12124" y="6986"/>
                    <a:pt x="12088" y="6968"/>
                    <a:pt x="12034" y="6959"/>
                  </a:cubicBezTo>
                  <a:cubicBezTo>
                    <a:pt x="12026" y="6957"/>
                    <a:pt x="12018" y="6956"/>
                    <a:pt x="12011" y="6956"/>
                  </a:cubicBezTo>
                  <a:close/>
                  <a:moveTo>
                    <a:pt x="12685" y="6984"/>
                  </a:moveTo>
                  <a:cubicBezTo>
                    <a:pt x="12604" y="6984"/>
                    <a:pt x="12559" y="7022"/>
                    <a:pt x="12543" y="7110"/>
                  </a:cubicBezTo>
                  <a:cubicBezTo>
                    <a:pt x="12525" y="7217"/>
                    <a:pt x="12570" y="7271"/>
                    <a:pt x="12668" y="7289"/>
                  </a:cubicBezTo>
                  <a:cubicBezTo>
                    <a:pt x="12678" y="7290"/>
                    <a:pt x="12688" y="7290"/>
                    <a:pt x="12698" y="7290"/>
                  </a:cubicBezTo>
                  <a:cubicBezTo>
                    <a:pt x="12785" y="7290"/>
                    <a:pt x="12829" y="7252"/>
                    <a:pt x="12837" y="7155"/>
                  </a:cubicBezTo>
                  <a:cubicBezTo>
                    <a:pt x="12855" y="7057"/>
                    <a:pt x="12811" y="7003"/>
                    <a:pt x="12712" y="6986"/>
                  </a:cubicBezTo>
                  <a:cubicBezTo>
                    <a:pt x="12703" y="6985"/>
                    <a:pt x="12694" y="6984"/>
                    <a:pt x="12685" y="6984"/>
                  </a:cubicBezTo>
                  <a:close/>
                  <a:moveTo>
                    <a:pt x="1333" y="7161"/>
                  </a:moveTo>
                  <a:cubicBezTo>
                    <a:pt x="1302" y="7161"/>
                    <a:pt x="1301" y="7175"/>
                    <a:pt x="1294" y="7217"/>
                  </a:cubicBezTo>
                  <a:cubicBezTo>
                    <a:pt x="1285" y="7280"/>
                    <a:pt x="1294" y="7289"/>
                    <a:pt x="1356" y="7298"/>
                  </a:cubicBezTo>
                  <a:cubicBezTo>
                    <a:pt x="1410" y="7298"/>
                    <a:pt x="1418" y="7298"/>
                    <a:pt x="1427" y="7235"/>
                  </a:cubicBezTo>
                  <a:cubicBezTo>
                    <a:pt x="1427" y="7173"/>
                    <a:pt x="1427" y="7173"/>
                    <a:pt x="1365" y="7164"/>
                  </a:cubicBezTo>
                  <a:cubicBezTo>
                    <a:pt x="1351" y="7162"/>
                    <a:pt x="1341" y="7161"/>
                    <a:pt x="1333" y="7161"/>
                  </a:cubicBezTo>
                  <a:close/>
                  <a:moveTo>
                    <a:pt x="7032" y="7065"/>
                  </a:moveTo>
                  <a:cubicBezTo>
                    <a:pt x="6975" y="7065"/>
                    <a:pt x="6921" y="7107"/>
                    <a:pt x="6905" y="7164"/>
                  </a:cubicBezTo>
                  <a:cubicBezTo>
                    <a:pt x="6896" y="7226"/>
                    <a:pt x="6941" y="7298"/>
                    <a:pt x="7003" y="7298"/>
                  </a:cubicBezTo>
                  <a:cubicBezTo>
                    <a:pt x="7012" y="7300"/>
                    <a:pt x="7022" y="7302"/>
                    <a:pt x="7031" y="7302"/>
                  </a:cubicBezTo>
                  <a:cubicBezTo>
                    <a:pt x="7083" y="7302"/>
                    <a:pt x="7131" y="7260"/>
                    <a:pt x="7146" y="7200"/>
                  </a:cubicBezTo>
                  <a:cubicBezTo>
                    <a:pt x="7155" y="7137"/>
                    <a:pt x="7110" y="7075"/>
                    <a:pt x="7048" y="7066"/>
                  </a:cubicBezTo>
                  <a:cubicBezTo>
                    <a:pt x="7042" y="7065"/>
                    <a:pt x="7037" y="7065"/>
                    <a:pt x="7032" y="7065"/>
                  </a:cubicBezTo>
                  <a:close/>
                  <a:moveTo>
                    <a:pt x="2024" y="7172"/>
                  </a:moveTo>
                  <a:cubicBezTo>
                    <a:pt x="1989" y="7172"/>
                    <a:pt x="1945" y="7212"/>
                    <a:pt x="1945" y="7244"/>
                  </a:cubicBezTo>
                  <a:cubicBezTo>
                    <a:pt x="1936" y="7280"/>
                    <a:pt x="1980" y="7333"/>
                    <a:pt x="2016" y="7333"/>
                  </a:cubicBezTo>
                  <a:cubicBezTo>
                    <a:pt x="2020" y="7334"/>
                    <a:pt x="2024" y="7335"/>
                    <a:pt x="2028" y="7335"/>
                  </a:cubicBezTo>
                  <a:cubicBezTo>
                    <a:pt x="2063" y="7335"/>
                    <a:pt x="2105" y="7303"/>
                    <a:pt x="2105" y="7271"/>
                  </a:cubicBezTo>
                  <a:cubicBezTo>
                    <a:pt x="2114" y="7235"/>
                    <a:pt x="2070" y="7182"/>
                    <a:pt x="2034" y="7173"/>
                  </a:cubicBezTo>
                  <a:cubicBezTo>
                    <a:pt x="2031" y="7172"/>
                    <a:pt x="2028" y="7172"/>
                    <a:pt x="2024" y="7172"/>
                  </a:cubicBezTo>
                  <a:close/>
                  <a:moveTo>
                    <a:pt x="7716" y="7082"/>
                  </a:moveTo>
                  <a:cubicBezTo>
                    <a:pt x="7713" y="7082"/>
                    <a:pt x="7710" y="7082"/>
                    <a:pt x="7708" y="7084"/>
                  </a:cubicBezTo>
                  <a:cubicBezTo>
                    <a:pt x="7663" y="7084"/>
                    <a:pt x="7619" y="7093"/>
                    <a:pt x="7592" y="7128"/>
                  </a:cubicBezTo>
                  <a:cubicBezTo>
                    <a:pt x="7583" y="7155"/>
                    <a:pt x="7556" y="7182"/>
                    <a:pt x="7565" y="7200"/>
                  </a:cubicBezTo>
                  <a:cubicBezTo>
                    <a:pt x="7565" y="7235"/>
                    <a:pt x="7574" y="7280"/>
                    <a:pt x="7610" y="7307"/>
                  </a:cubicBezTo>
                  <a:cubicBezTo>
                    <a:pt x="7627" y="7316"/>
                    <a:pt x="7654" y="7342"/>
                    <a:pt x="7672" y="7342"/>
                  </a:cubicBezTo>
                  <a:cubicBezTo>
                    <a:pt x="7717" y="7333"/>
                    <a:pt x="7752" y="7333"/>
                    <a:pt x="7779" y="7298"/>
                  </a:cubicBezTo>
                  <a:cubicBezTo>
                    <a:pt x="7797" y="7271"/>
                    <a:pt x="7815" y="7253"/>
                    <a:pt x="7824" y="7226"/>
                  </a:cubicBezTo>
                  <a:cubicBezTo>
                    <a:pt x="7806" y="7191"/>
                    <a:pt x="7815" y="7146"/>
                    <a:pt x="7779" y="7119"/>
                  </a:cubicBezTo>
                  <a:cubicBezTo>
                    <a:pt x="7756" y="7104"/>
                    <a:pt x="7733" y="7082"/>
                    <a:pt x="7716" y="7082"/>
                  </a:cubicBezTo>
                  <a:close/>
                  <a:moveTo>
                    <a:pt x="13390" y="7021"/>
                  </a:moveTo>
                  <a:cubicBezTo>
                    <a:pt x="13346" y="7030"/>
                    <a:pt x="13301" y="7030"/>
                    <a:pt x="13266" y="7048"/>
                  </a:cubicBezTo>
                  <a:cubicBezTo>
                    <a:pt x="13230" y="7075"/>
                    <a:pt x="13212" y="7119"/>
                    <a:pt x="13194" y="7155"/>
                  </a:cubicBezTo>
                  <a:cubicBezTo>
                    <a:pt x="13185" y="7191"/>
                    <a:pt x="13212" y="7235"/>
                    <a:pt x="13221" y="7262"/>
                  </a:cubicBezTo>
                  <a:cubicBezTo>
                    <a:pt x="13239" y="7316"/>
                    <a:pt x="13292" y="7316"/>
                    <a:pt x="13328" y="7342"/>
                  </a:cubicBezTo>
                  <a:cubicBezTo>
                    <a:pt x="13364" y="7333"/>
                    <a:pt x="13408" y="7333"/>
                    <a:pt x="13444" y="7316"/>
                  </a:cubicBezTo>
                  <a:cubicBezTo>
                    <a:pt x="13489" y="7289"/>
                    <a:pt x="13498" y="7235"/>
                    <a:pt x="13524" y="7200"/>
                  </a:cubicBezTo>
                  <a:cubicBezTo>
                    <a:pt x="13515" y="7164"/>
                    <a:pt x="13506" y="7128"/>
                    <a:pt x="13489" y="7093"/>
                  </a:cubicBezTo>
                  <a:cubicBezTo>
                    <a:pt x="13471" y="7048"/>
                    <a:pt x="13417" y="7048"/>
                    <a:pt x="13390" y="7021"/>
                  </a:cubicBezTo>
                  <a:close/>
                  <a:moveTo>
                    <a:pt x="14044" y="7038"/>
                  </a:moveTo>
                  <a:cubicBezTo>
                    <a:pt x="13959" y="7038"/>
                    <a:pt x="13872" y="7106"/>
                    <a:pt x="13863" y="7182"/>
                  </a:cubicBezTo>
                  <a:cubicBezTo>
                    <a:pt x="13845" y="7262"/>
                    <a:pt x="13917" y="7360"/>
                    <a:pt x="13997" y="7369"/>
                  </a:cubicBezTo>
                  <a:cubicBezTo>
                    <a:pt x="14006" y="7371"/>
                    <a:pt x="14014" y="7372"/>
                    <a:pt x="14023" y="7372"/>
                  </a:cubicBezTo>
                  <a:cubicBezTo>
                    <a:pt x="14097" y="7372"/>
                    <a:pt x="14177" y="7307"/>
                    <a:pt x="14193" y="7235"/>
                  </a:cubicBezTo>
                  <a:cubicBezTo>
                    <a:pt x="14202" y="7155"/>
                    <a:pt x="14131" y="7057"/>
                    <a:pt x="14060" y="7039"/>
                  </a:cubicBezTo>
                  <a:cubicBezTo>
                    <a:pt x="14054" y="7039"/>
                    <a:pt x="14049" y="7038"/>
                    <a:pt x="14044" y="7038"/>
                  </a:cubicBezTo>
                  <a:close/>
                  <a:moveTo>
                    <a:pt x="2676" y="7215"/>
                  </a:moveTo>
                  <a:cubicBezTo>
                    <a:pt x="2633" y="7215"/>
                    <a:pt x="2612" y="7236"/>
                    <a:pt x="2605" y="7289"/>
                  </a:cubicBezTo>
                  <a:cubicBezTo>
                    <a:pt x="2605" y="7342"/>
                    <a:pt x="2623" y="7369"/>
                    <a:pt x="2676" y="7378"/>
                  </a:cubicBezTo>
                  <a:cubicBezTo>
                    <a:pt x="2686" y="7380"/>
                    <a:pt x="2696" y="7380"/>
                    <a:pt x="2704" y="7380"/>
                  </a:cubicBezTo>
                  <a:cubicBezTo>
                    <a:pt x="2747" y="7380"/>
                    <a:pt x="2767" y="7360"/>
                    <a:pt x="2774" y="7316"/>
                  </a:cubicBezTo>
                  <a:cubicBezTo>
                    <a:pt x="2783" y="7253"/>
                    <a:pt x="2766" y="7226"/>
                    <a:pt x="2703" y="7217"/>
                  </a:cubicBezTo>
                  <a:cubicBezTo>
                    <a:pt x="2693" y="7216"/>
                    <a:pt x="2684" y="7215"/>
                    <a:pt x="2676" y="7215"/>
                  </a:cubicBezTo>
                  <a:close/>
                  <a:moveTo>
                    <a:pt x="8357" y="7118"/>
                  </a:moveTo>
                  <a:cubicBezTo>
                    <a:pt x="8286" y="7118"/>
                    <a:pt x="8233" y="7162"/>
                    <a:pt x="8225" y="7235"/>
                  </a:cubicBezTo>
                  <a:cubicBezTo>
                    <a:pt x="8216" y="7316"/>
                    <a:pt x="8261" y="7378"/>
                    <a:pt x="8350" y="7387"/>
                  </a:cubicBezTo>
                  <a:cubicBezTo>
                    <a:pt x="8355" y="7388"/>
                    <a:pt x="8360" y="7388"/>
                    <a:pt x="8366" y="7388"/>
                  </a:cubicBezTo>
                  <a:cubicBezTo>
                    <a:pt x="8430" y="7388"/>
                    <a:pt x="8485" y="7337"/>
                    <a:pt x="8493" y="7262"/>
                  </a:cubicBezTo>
                  <a:cubicBezTo>
                    <a:pt x="8502" y="7200"/>
                    <a:pt x="8439" y="7119"/>
                    <a:pt x="8377" y="7119"/>
                  </a:cubicBezTo>
                  <a:cubicBezTo>
                    <a:pt x="8370" y="7119"/>
                    <a:pt x="8363" y="7118"/>
                    <a:pt x="8357" y="7118"/>
                  </a:cubicBezTo>
                  <a:close/>
                  <a:moveTo>
                    <a:pt x="14690" y="7081"/>
                  </a:moveTo>
                  <a:cubicBezTo>
                    <a:pt x="14606" y="7081"/>
                    <a:pt x="14539" y="7147"/>
                    <a:pt x="14523" y="7226"/>
                  </a:cubicBezTo>
                  <a:cubicBezTo>
                    <a:pt x="14515" y="7316"/>
                    <a:pt x="14577" y="7405"/>
                    <a:pt x="14666" y="7414"/>
                  </a:cubicBezTo>
                  <a:cubicBezTo>
                    <a:pt x="14673" y="7414"/>
                    <a:pt x="14679" y="7415"/>
                    <a:pt x="14685" y="7415"/>
                  </a:cubicBezTo>
                  <a:cubicBezTo>
                    <a:pt x="14768" y="7415"/>
                    <a:pt x="14845" y="7362"/>
                    <a:pt x="14854" y="7271"/>
                  </a:cubicBezTo>
                  <a:cubicBezTo>
                    <a:pt x="14862" y="7173"/>
                    <a:pt x="14809" y="7102"/>
                    <a:pt x="14720" y="7084"/>
                  </a:cubicBezTo>
                  <a:cubicBezTo>
                    <a:pt x="14709" y="7082"/>
                    <a:pt x="14699" y="7081"/>
                    <a:pt x="14690" y="7081"/>
                  </a:cubicBezTo>
                  <a:close/>
                  <a:moveTo>
                    <a:pt x="9035" y="7145"/>
                  </a:moveTo>
                  <a:cubicBezTo>
                    <a:pt x="8964" y="7145"/>
                    <a:pt x="8911" y="7188"/>
                    <a:pt x="8894" y="7253"/>
                  </a:cubicBezTo>
                  <a:cubicBezTo>
                    <a:pt x="8885" y="7333"/>
                    <a:pt x="8930" y="7396"/>
                    <a:pt x="9001" y="7414"/>
                  </a:cubicBezTo>
                  <a:cubicBezTo>
                    <a:pt x="9008" y="7415"/>
                    <a:pt x="9015" y="7415"/>
                    <a:pt x="9021" y="7415"/>
                  </a:cubicBezTo>
                  <a:cubicBezTo>
                    <a:pt x="9092" y="7415"/>
                    <a:pt x="9146" y="7371"/>
                    <a:pt x="9162" y="7298"/>
                  </a:cubicBezTo>
                  <a:cubicBezTo>
                    <a:pt x="9171" y="7235"/>
                    <a:pt x="9117" y="7155"/>
                    <a:pt x="9055" y="7146"/>
                  </a:cubicBezTo>
                  <a:cubicBezTo>
                    <a:pt x="9048" y="7145"/>
                    <a:pt x="9041" y="7145"/>
                    <a:pt x="9035" y="7145"/>
                  </a:cubicBezTo>
                  <a:close/>
                  <a:moveTo>
                    <a:pt x="3372" y="7226"/>
                  </a:moveTo>
                  <a:cubicBezTo>
                    <a:pt x="3336" y="7226"/>
                    <a:pt x="3265" y="7280"/>
                    <a:pt x="3265" y="7307"/>
                  </a:cubicBezTo>
                  <a:cubicBezTo>
                    <a:pt x="3256" y="7342"/>
                    <a:pt x="3319" y="7423"/>
                    <a:pt x="3345" y="7423"/>
                  </a:cubicBezTo>
                  <a:cubicBezTo>
                    <a:pt x="3381" y="7423"/>
                    <a:pt x="3461" y="7369"/>
                    <a:pt x="3461" y="7333"/>
                  </a:cubicBezTo>
                  <a:cubicBezTo>
                    <a:pt x="3461" y="7298"/>
                    <a:pt x="3399" y="7226"/>
                    <a:pt x="3372" y="7226"/>
                  </a:cubicBezTo>
                  <a:close/>
                  <a:moveTo>
                    <a:pt x="15359" y="7109"/>
                  </a:moveTo>
                  <a:cubicBezTo>
                    <a:pt x="15272" y="7109"/>
                    <a:pt x="15209" y="7162"/>
                    <a:pt x="15193" y="7253"/>
                  </a:cubicBezTo>
                  <a:cubicBezTo>
                    <a:pt x="15184" y="7360"/>
                    <a:pt x="15237" y="7423"/>
                    <a:pt x="15344" y="7441"/>
                  </a:cubicBezTo>
                  <a:cubicBezTo>
                    <a:pt x="15355" y="7443"/>
                    <a:pt x="15366" y="7444"/>
                    <a:pt x="15376" y="7444"/>
                  </a:cubicBezTo>
                  <a:cubicBezTo>
                    <a:pt x="15407" y="7444"/>
                    <a:pt x="15433" y="7434"/>
                    <a:pt x="15460" y="7414"/>
                  </a:cubicBezTo>
                  <a:cubicBezTo>
                    <a:pt x="15505" y="7387"/>
                    <a:pt x="15523" y="7342"/>
                    <a:pt x="15523" y="7289"/>
                  </a:cubicBezTo>
                  <a:cubicBezTo>
                    <a:pt x="15540" y="7200"/>
                    <a:pt x="15487" y="7128"/>
                    <a:pt x="15380" y="7110"/>
                  </a:cubicBezTo>
                  <a:cubicBezTo>
                    <a:pt x="15373" y="7110"/>
                    <a:pt x="15366" y="7109"/>
                    <a:pt x="15359" y="7109"/>
                  </a:cubicBezTo>
                  <a:close/>
                  <a:moveTo>
                    <a:pt x="9683" y="7188"/>
                  </a:moveTo>
                  <a:cubicBezTo>
                    <a:pt x="9652" y="7188"/>
                    <a:pt x="9630" y="7203"/>
                    <a:pt x="9608" y="7217"/>
                  </a:cubicBezTo>
                  <a:cubicBezTo>
                    <a:pt x="9572" y="7235"/>
                    <a:pt x="9563" y="7271"/>
                    <a:pt x="9563" y="7307"/>
                  </a:cubicBezTo>
                  <a:cubicBezTo>
                    <a:pt x="9554" y="7342"/>
                    <a:pt x="9554" y="7369"/>
                    <a:pt x="9581" y="7405"/>
                  </a:cubicBezTo>
                  <a:cubicBezTo>
                    <a:pt x="9603" y="7434"/>
                    <a:pt x="9626" y="7452"/>
                    <a:pt x="9658" y="7452"/>
                  </a:cubicBezTo>
                  <a:cubicBezTo>
                    <a:pt x="9665" y="7452"/>
                    <a:pt x="9672" y="7451"/>
                    <a:pt x="9679" y="7449"/>
                  </a:cubicBezTo>
                  <a:cubicBezTo>
                    <a:pt x="9690" y="7455"/>
                    <a:pt x="9699" y="7457"/>
                    <a:pt x="9709" y="7457"/>
                  </a:cubicBezTo>
                  <a:cubicBezTo>
                    <a:pt x="9731" y="7457"/>
                    <a:pt x="9752" y="7444"/>
                    <a:pt x="9777" y="7432"/>
                  </a:cubicBezTo>
                  <a:cubicBezTo>
                    <a:pt x="9813" y="7405"/>
                    <a:pt x="9813" y="7369"/>
                    <a:pt x="9822" y="7333"/>
                  </a:cubicBezTo>
                  <a:cubicBezTo>
                    <a:pt x="9840" y="7298"/>
                    <a:pt x="9822" y="7271"/>
                    <a:pt x="9804" y="7235"/>
                  </a:cubicBezTo>
                  <a:cubicBezTo>
                    <a:pt x="9777" y="7191"/>
                    <a:pt x="9742" y="7200"/>
                    <a:pt x="9706" y="7191"/>
                  </a:cubicBezTo>
                  <a:cubicBezTo>
                    <a:pt x="9698" y="7189"/>
                    <a:pt x="9690" y="7188"/>
                    <a:pt x="9683" y="7188"/>
                  </a:cubicBezTo>
                  <a:close/>
                  <a:moveTo>
                    <a:pt x="4025" y="7270"/>
                  </a:moveTo>
                  <a:cubicBezTo>
                    <a:pt x="3977" y="7270"/>
                    <a:pt x="3933" y="7303"/>
                    <a:pt x="3925" y="7351"/>
                  </a:cubicBezTo>
                  <a:cubicBezTo>
                    <a:pt x="3916" y="7405"/>
                    <a:pt x="3961" y="7458"/>
                    <a:pt x="4014" y="7467"/>
                  </a:cubicBezTo>
                  <a:cubicBezTo>
                    <a:pt x="4019" y="7468"/>
                    <a:pt x="4024" y="7469"/>
                    <a:pt x="4028" y="7469"/>
                  </a:cubicBezTo>
                  <a:cubicBezTo>
                    <a:pt x="4070" y="7469"/>
                    <a:pt x="4114" y="7434"/>
                    <a:pt x="4122" y="7378"/>
                  </a:cubicBezTo>
                  <a:cubicBezTo>
                    <a:pt x="4130" y="7333"/>
                    <a:pt x="4095" y="7280"/>
                    <a:pt x="4041" y="7271"/>
                  </a:cubicBezTo>
                  <a:cubicBezTo>
                    <a:pt x="4036" y="7270"/>
                    <a:pt x="4030" y="7270"/>
                    <a:pt x="4025" y="7270"/>
                  </a:cubicBezTo>
                  <a:close/>
                  <a:moveTo>
                    <a:pt x="15992" y="7152"/>
                  </a:moveTo>
                  <a:cubicBezTo>
                    <a:pt x="15909" y="7152"/>
                    <a:pt x="15859" y="7204"/>
                    <a:pt x="15844" y="7298"/>
                  </a:cubicBezTo>
                  <a:cubicBezTo>
                    <a:pt x="15826" y="7396"/>
                    <a:pt x="15888" y="7467"/>
                    <a:pt x="15987" y="7485"/>
                  </a:cubicBezTo>
                  <a:cubicBezTo>
                    <a:pt x="15994" y="7486"/>
                    <a:pt x="16002" y="7486"/>
                    <a:pt x="16009" y="7486"/>
                  </a:cubicBezTo>
                  <a:cubicBezTo>
                    <a:pt x="16102" y="7486"/>
                    <a:pt x="16157" y="7433"/>
                    <a:pt x="16174" y="7342"/>
                  </a:cubicBezTo>
                  <a:cubicBezTo>
                    <a:pt x="16192" y="7235"/>
                    <a:pt x="16129" y="7164"/>
                    <a:pt x="16031" y="7155"/>
                  </a:cubicBezTo>
                  <a:cubicBezTo>
                    <a:pt x="16018" y="7153"/>
                    <a:pt x="16005" y="7152"/>
                    <a:pt x="15992" y="7152"/>
                  </a:cubicBezTo>
                  <a:close/>
                  <a:moveTo>
                    <a:pt x="4692" y="7289"/>
                  </a:moveTo>
                  <a:cubicBezTo>
                    <a:pt x="4621" y="7289"/>
                    <a:pt x="4594" y="7307"/>
                    <a:pt x="4576" y="7369"/>
                  </a:cubicBezTo>
                  <a:cubicBezTo>
                    <a:pt x="4568" y="7432"/>
                    <a:pt x="4594" y="7485"/>
                    <a:pt x="4666" y="7494"/>
                  </a:cubicBezTo>
                  <a:cubicBezTo>
                    <a:pt x="4737" y="7494"/>
                    <a:pt x="4764" y="7476"/>
                    <a:pt x="4773" y="7405"/>
                  </a:cubicBezTo>
                  <a:cubicBezTo>
                    <a:pt x="4791" y="7351"/>
                    <a:pt x="4755" y="7298"/>
                    <a:pt x="4692" y="7289"/>
                  </a:cubicBezTo>
                  <a:close/>
                  <a:moveTo>
                    <a:pt x="10354" y="7217"/>
                  </a:moveTo>
                  <a:cubicBezTo>
                    <a:pt x="10284" y="7217"/>
                    <a:pt x="10197" y="7284"/>
                    <a:pt x="10197" y="7342"/>
                  </a:cubicBezTo>
                  <a:cubicBezTo>
                    <a:pt x="10188" y="7414"/>
                    <a:pt x="10259" y="7503"/>
                    <a:pt x="10322" y="7512"/>
                  </a:cubicBezTo>
                  <a:cubicBezTo>
                    <a:pt x="10325" y="7512"/>
                    <a:pt x="10329" y="7513"/>
                    <a:pt x="10333" y="7513"/>
                  </a:cubicBezTo>
                  <a:cubicBezTo>
                    <a:pt x="10403" y="7513"/>
                    <a:pt x="10491" y="7437"/>
                    <a:pt x="10491" y="7378"/>
                  </a:cubicBezTo>
                  <a:cubicBezTo>
                    <a:pt x="10500" y="7316"/>
                    <a:pt x="10420" y="7226"/>
                    <a:pt x="10366" y="7217"/>
                  </a:cubicBezTo>
                  <a:cubicBezTo>
                    <a:pt x="10362" y="7217"/>
                    <a:pt x="10358" y="7217"/>
                    <a:pt x="10354" y="7217"/>
                  </a:cubicBezTo>
                  <a:close/>
                  <a:moveTo>
                    <a:pt x="16709" y="7164"/>
                  </a:moveTo>
                  <a:cubicBezTo>
                    <a:pt x="16691" y="7164"/>
                    <a:pt x="16593" y="7182"/>
                    <a:pt x="16575" y="7200"/>
                  </a:cubicBezTo>
                  <a:cubicBezTo>
                    <a:pt x="16540" y="7226"/>
                    <a:pt x="16504" y="7271"/>
                    <a:pt x="16495" y="7316"/>
                  </a:cubicBezTo>
                  <a:cubicBezTo>
                    <a:pt x="16486" y="7369"/>
                    <a:pt x="16504" y="7414"/>
                    <a:pt x="16531" y="7449"/>
                  </a:cubicBezTo>
                  <a:cubicBezTo>
                    <a:pt x="16557" y="7485"/>
                    <a:pt x="16602" y="7512"/>
                    <a:pt x="16647" y="7521"/>
                  </a:cubicBezTo>
                  <a:cubicBezTo>
                    <a:pt x="16649" y="7522"/>
                    <a:pt x="16653" y="7523"/>
                    <a:pt x="16658" y="7523"/>
                  </a:cubicBezTo>
                  <a:cubicBezTo>
                    <a:pt x="16690" y="7523"/>
                    <a:pt x="16765" y="7502"/>
                    <a:pt x="16780" y="7494"/>
                  </a:cubicBezTo>
                  <a:cubicBezTo>
                    <a:pt x="16798" y="7476"/>
                    <a:pt x="16852" y="7396"/>
                    <a:pt x="16861" y="7369"/>
                  </a:cubicBezTo>
                  <a:cubicBezTo>
                    <a:pt x="16861" y="7325"/>
                    <a:pt x="16843" y="7271"/>
                    <a:pt x="16825" y="7235"/>
                  </a:cubicBezTo>
                  <a:cubicBezTo>
                    <a:pt x="16798" y="7200"/>
                    <a:pt x="16754" y="7173"/>
                    <a:pt x="16709" y="7164"/>
                  </a:cubicBezTo>
                  <a:close/>
                  <a:moveTo>
                    <a:pt x="11001" y="7241"/>
                  </a:moveTo>
                  <a:cubicBezTo>
                    <a:pt x="10937" y="7241"/>
                    <a:pt x="10874" y="7298"/>
                    <a:pt x="10866" y="7369"/>
                  </a:cubicBezTo>
                  <a:cubicBezTo>
                    <a:pt x="10848" y="7449"/>
                    <a:pt x="10910" y="7530"/>
                    <a:pt x="10991" y="7539"/>
                  </a:cubicBezTo>
                  <a:cubicBezTo>
                    <a:pt x="10996" y="7539"/>
                    <a:pt x="11001" y="7539"/>
                    <a:pt x="11006" y="7539"/>
                  </a:cubicBezTo>
                  <a:cubicBezTo>
                    <a:pt x="11081" y="7539"/>
                    <a:pt x="11152" y="7480"/>
                    <a:pt x="11160" y="7405"/>
                  </a:cubicBezTo>
                  <a:cubicBezTo>
                    <a:pt x="11169" y="7325"/>
                    <a:pt x="11107" y="7253"/>
                    <a:pt x="11026" y="7244"/>
                  </a:cubicBezTo>
                  <a:cubicBezTo>
                    <a:pt x="11018" y="7242"/>
                    <a:pt x="11010" y="7241"/>
                    <a:pt x="11001" y="7241"/>
                  </a:cubicBezTo>
                  <a:close/>
                  <a:moveTo>
                    <a:pt x="5362" y="7316"/>
                  </a:moveTo>
                  <a:cubicBezTo>
                    <a:pt x="5299" y="7316"/>
                    <a:pt x="5237" y="7369"/>
                    <a:pt x="5228" y="7423"/>
                  </a:cubicBezTo>
                  <a:cubicBezTo>
                    <a:pt x="5219" y="7476"/>
                    <a:pt x="5281" y="7548"/>
                    <a:pt x="5335" y="7548"/>
                  </a:cubicBezTo>
                  <a:cubicBezTo>
                    <a:pt x="5339" y="7548"/>
                    <a:pt x="5343" y="7549"/>
                    <a:pt x="5347" y="7549"/>
                  </a:cubicBezTo>
                  <a:cubicBezTo>
                    <a:pt x="5398" y="7549"/>
                    <a:pt x="5460" y="7498"/>
                    <a:pt x="5460" y="7441"/>
                  </a:cubicBezTo>
                  <a:cubicBezTo>
                    <a:pt x="5460" y="7387"/>
                    <a:pt x="5406" y="7325"/>
                    <a:pt x="5362" y="7316"/>
                  </a:cubicBezTo>
                  <a:close/>
                  <a:moveTo>
                    <a:pt x="17218" y="7253"/>
                  </a:moveTo>
                  <a:cubicBezTo>
                    <a:pt x="17200" y="7289"/>
                    <a:pt x="17164" y="7316"/>
                    <a:pt x="17164" y="7360"/>
                  </a:cubicBezTo>
                  <a:cubicBezTo>
                    <a:pt x="17146" y="7485"/>
                    <a:pt x="17244" y="7574"/>
                    <a:pt x="17351" y="7574"/>
                  </a:cubicBezTo>
                  <a:cubicBezTo>
                    <a:pt x="17405" y="7574"/>
                    <a:pt x="17494" y="7512"/>
                    <a:pt x="17512" y="7458"/>
                  </a:cubicBezTo>
                  <a:cubicBezTo>
                    <a:pt x="17512" y="7449"/>
                    <a:pt x="17503" y="7432"/>
                    <a:pt x="17494" y="7423"/>
                  </a:cubicBezTo>
                  <a:cubicBezTo>
                    <a:pt x="17423" y="7405"/>
                    <a:pt x="17378" y="7342"/>
                    <a:pt x="17307" y="7307"/>
                  </a:cubicBezTo>
                  <a:cubicBezTo>
                    <a:pt x="17307" y="7307"/>
                    <a:pt x="17298" y="7298"/>
                    <a:pt x="17298" y="7298"/>
                  </a:cubicBezTo>
                  <a:cubicBezTo>
                    <a:pt x="17271" y="7280"/>
                    <a:pt x="17244" y="7271"/>
                    <a:pt x="17218" y="7253"/>
                  </a:cubicBezTo>
                  <a:close/>
                  <a:moveTo>
                    <a:pt x="6022" y="7342"/>
                  </a:moveTo>
                  <a:cubicBezTo>
                    <a:pt x="5968" y="7342"/>
                    <a:pt x="5897" y="7396"/>
                    <a:pt x="5897" y="7449"/>
                  </a:cubicBezTo>
                  <a:cubicBezTo>
                    <a:pt x="5888" y="7503"/>
                    <a:pt x="5941" y="7565"/>
                    <a:pt x="5995" y="7574"/>
                  </a:cubicBezTo>
                  <a:cubicBezTo>
                    <a:pt x="5999" y="7575"/>
                    <a:pt x="6003" y="7575"/>
                    <a:pt x="6007" y="7575"/>
                  </a:cubicBezTo>
                  <a:cubicBezTo>
                    <a:pt x="6065" y="7575"/>
                    <a:pt x="6120" y="7518"/>
                    <a:pt x="6129" y="7476"/>
                  </a:cubicBezTo>
                  <a:cubicBezTo>
                    <a:pt x="6138" y="7423"/>
                    <a:pt x="6084" y="7351"/>
                    <a:pt x="6022" y="7342"/>
                  </a:cubicBezTo>
                  <a:close/>
                  <a:moveTo>
                    <a:pt x="1683" y="7493"/>
                  </a:moveTo>
                  <a:cubicBezTo>
                    <a:pt x="1672" y="7493"/>
                    <a:pt x="1661" y="7496"/>
                    <a:pt x="1650" y="7503"/>
                  </a:cubicBezTo>
                  <a:cubicBezTo>
                    <a:pt x="1633" y="7512"/>
                    <a:pt x="1606" y="7530"/>
                    <a:pt x="1606" y="7548"/>
                  </a:cubicBezTo>
                  <a:cubicBezTo>
                    <a:pt x="1615" y="7574"/>
                    <a:pt x="1641" y="7574"/>
                    <a:pt x="1668" y="7574"/>
                  </a:cubicBezTo>
                  <a:lnTo>
                    <a:pt x="1695" y="7574"/>
                  </a:lnTo>
                  <a:cubicBezTo>
                    <a:pt x="1695" y="7583"/>
                    <a:pt x="1695" y="7583"/>
                    <a:pt x="1695" y="7583"/>
                  </a:cubicBezTo>
                  <a:cubicBezTo>
                    <a:pt x="1713" y="7583"/>
                    <a:pt x="1740" y="7583"/>
                    <a:pt x="1766" y="7574"/>
                  </a:cubicBezTo>
                  <a:cubicBezTo>
                    <a:pt x="1766" y="7548"/>
                    <a:pt x="1740" y="7530"/>
                    <a:pt x="1722" y="7512"/>
                  </a:cubicBezTo>
                  <a:cubicBezTo>
                    <a:pt x="1716" y="7501"/>
                    <a:pt x="1701" y="7493"/>
                    <a:pt x="1683" y="7493"/>
                  </a:cubicBezTo>
                  <a:close/>
                  <a:moveTo>
                    <a:pt x="11673" y="7279"/>
                  </a:moveTo>
                  <a:cubicBezTo>
                    <a:pt x="11605" y="7279"/>
                    <a:pt x="11534" y="7339"/>
                    <a:pt x="11526" y="7423"/>
                  </a:cubicBezTo>
                  <a:cubicBezTo>
                    <a:pt x="11517" y="7494"/>
                    <a:pt x="11588" y="7574"/>
                    <a:pt x="11669" y="7583"/>
                  </a:cubicBezTo>
                  <a:cubicBezTo>
                    <a:pt x="11672" y="7584"/>
                    <a:pt x="11676" y="7584"/>
                    <a:pt x="11680" y="7584"/>
                  </a:cubicBezTo>
                  <a:cubicBezTo>
                    <a:pt x="11741" y="7584"/>
                    <a:pt x="11821" y="7517"/>
                    <a:pt x="11829" y="7449"/>
                  </a:cubicBezTo>
                  <a:cubicBezTo>
                    <a:pt x="11829" y="7369"/>
                    <a:pt x="11776" y="7289"/>
                    <a:pt x="11687" y="7280"/>
                  </a:cubicBezTo>
                  <a:cubicBezTo>
                    <a:pt x="11682" y="7279"/>
                    <a:pt x="11677" y="7279"/>
                    <a:pt x="11673" y="7279"/>
                  </a:cubicBezTo>
                  <a:close/>
                  <a:moveTo>
                    <a:pt x="12337" y="7305"/>
                  </a:moveTo>
                  <a:cubicBezTo>
                    <a:pt x="12256" y="7305"/>
                    <a:pt x="12211" y="7343"/>
                    <a:pt x="12195" y="7432"/>
                  </a:cubicBezTo>
                  <a:cubicBezTo>
                    <a:pt x="12186" y="7539"/>
                    <a:pt x="12222" y="7592"/>
                    <a:pt x="12320" y="7610"/>
                  </a:cubicBezTo>
                  <a:cubicBezTo>
                    <a:pt x="12330" y="7611"/>
                    <a:pt x="12340" y="7611"/>
                    <a:pt x="12350" y="7611"/>
                  </a:cubicBezTo>
                  <a:cubicBezTo>
                    <a:pt x="12437" y="7611"/>
                    <a:pt x="12481" y="7573"/>
                    <a:pt x="12489" y="7476"/>
                  </a:cubicBezTo>
                  <a:cubicBezTo>
                    <a:pt x="12507" y="7378"/>
                    <a:pt x="12463" y="7325"/>
                    <a:pt x="12365" y="7307"/>
                  </a:cubicBezTo>
                  <a:cubicBezTo>
                    <a:pt x="12355" y="7306"/>
                    <a:pt x="12346" y="7305"/>
                    <a:pt x="12337" y="7305"/>
                  </a:cubicBezTo>
                  <a:close/>
                  <a:moveTo>
                    <a:pt x="6670" y="7386"/>
                  </a:moveTo>
                  <a:cubicBezTo>
                    <a:pt x="6611" y="7386"/>
                    <a:pt x="6574" y="7421"/>
                    <a:pt x="6566" y="7485"/>
                  </a:cubicBezTo>
                  <a:cubicBezTo>
                    <a:pt x="6548" y="7565"/>
                    <a:pt x="6584" y="7610"/>
                    <a:pt x="6664" y="7619"/>
                  </a:cubicBezTo>
                  <a:cubicBezTo>
                    <a:pt x="6671" y="7620"/>
                    <a:pt x="6678" y="7620"/>
                    <a:pt x="6685" y="7620"/>
                  </a:cubicBezTo>
                  <a:cubicBezTo>
                    <a:pt x="6744" y="7620"/>
                    <a:pt x="6781" y="7585"/>
                    <a:pt x="6789" y="7521"/>
                  </a:cubicBezTo>
                  <a:cubicBezTo>
                    <a:pt x="6807" y="7441"/>
                    <a:pt x="6771" y="7396"/>
                    <a:pt x="6691" y="7387"/>
                  </a:cubicBezTo>
                  <a:cubicBezTo>
                    <a:pt x="6684" y="7386"/>
                    <a:pt x="6677" y="7386"/>
                    <a:pt x="6670" y="7386"/>
                  </a:cubicBezTo>
                  <a:close/>
                  <a:moveTo>
                    <a:pt x="7351" y="7401"/>
                  </a:moveTo>
                  <a:cubicBezTo>
                    <a:pt x="7335" y="7401"/>
                    <a:pt x="7316" y="7407"/>
                    <a:pt x="7297" y="7414"/>
                  </a:cubicBezTo>
                  <a:cubicBezTo>
                    <a:pt x="7253" y="7432"/>
                    <a:pt x="7235" y="7467"/>
                    <a:pt x="7217" y="7512"/>
                  </a:cubicBezTo>
                  <a:cubicBezTo>
                    <a:pt x="7208" y="7530"/>
                    <a:pt x="7226" y="7565"/>
                    <a:pt x="7235" y="7592"/>
                  </a:cubicBezTo>
                  <a:cubicBezTo>
                    <a:pt x="7253" y="7628"/>
                    <a:pt x="7297" y="7637"/>
                    <a:pt x="7324" y="7664"/>
                  </a:cubicBezTo>
                  <a:cubicBezTo>
                    <a:pt x="7351" y="7655"/>
                    <a:pt x="7378" y="7646"/>
                    <a:pt x="7404" y="7637"/>
                  </a:cubicBezTo>
                  <a:cubicBezTo>
                    <a:pt x="7449" y="7628"/>
                    <a:pt x="7458" y="7583"/>
                    <a:pt x="7476" y="7548"/>
                  </a:cubicBezTo>
                  <a:cubicBezTo>
                    <a:pt x="7485" y="7530"/>
                    <a:pt x="7467" y="7503"/>
                    <a:pt x="7458" y="7476"/>
                  </a:cubicBezTo>
                  <a:cubicBezTo>
                    <a:pt x="7440" y="7441"/>
                    <a:pt x="7404" y="7414"/>
                    <a:pt x="7369" y="7405"/>
                  </a:cubicBezTo>
                  <a:cubicBezTo>
                    <a:pt x="7364" y="7402"/>
                    <a:pt x="7358" y="7401"/>
                    <a:pt x="7351" y="7401"/>
                  </a:cubicBezTo>
                  <a:close/>
                  <a:moveTo>
                    <a:pt x="13043" y="7333"/>
                  </a:moveTo>
                  <a:cubicBezTo>
                    <a:pt x="12998" y="7351"/>
                    <a:pt x="12953" y="7351"/>
                    <a:pt x="12918" y="7369"/>
                  </a:cubicBezTo>
                  <a:cubicBezTo>
                    <a:pt x="12882" y="7396"/>
                    <a:pt x="12873" y="7441"/>
                    <a:pt x="12846" y="7476"/>
                  </a:cubicBezTo>
                  <a:cubicBezTo>
                    <a:pt x="12864" y="7512"/>
                    <a:pt x="12855" y="7556"/>
                    <a:pt x="12873" y="7592"/>
                  </a:cubicBezTo>
                  <a:cubicBezTo>
                    <a:pt x="12900" y="7628"/>
                    <a:pt x="12953" y="7637"/>
                    <a:pt x="12980" y="7664"/>
                  </a:cubicBezTo>
                  <a:cubicBezTo>
                    <a:pt x="13025" y="7655"/>
                    <a:pt x="13060" y="7655"/>
                    <a:pt x="13096" y="7637"/>
                  </a:cubicBezTo>
                  <a:cubicBezTo>
                    <a:pt x="13141" y="7610"/>
                    <a:pt x="13150" y="7556"/>
                    <a:pt x="13176" y="7530"/>
                  </a:cubicBezTo>
                  <a:cubicBezTo>
                    <a:pt x="13167" y="7485"/>
                    <a:pt x="13159" y="7449"/>
                    <a:pt x="13141" y="7414"/>
                  </a:cubicBezTo>
                  <a:cubicBezTo>
                    <a:pt x="13123" y="7369"/>
                    <a:pt x="13069" y="7369"/>
                    <a:pt x="13043" y="7333"/>
                  </a:cubicBezTo>
                  <a:close/>
                  <a:moveTo>
                    <a:pt x="2337" y="7519"/>
                  </a:moveTo>
                  <a:cubicBezTo>
                    <a:pt x="2294" y="7519"/>
                    <a:pt x="2273" y="7540"/>
                    <a:pt x="2266" y="7592"/>
                  </a:cubicBezTo>
                  <a:cubicBezTo>
                    <a:pt x="2257" y="7655"/>
                    <a:pt x="2275" y="7672"/>
                    <a:pt x="2337" y="7681"/>
                  </a:cubicBezTo>
                  <a:cubicBezTo>
                    <a:pt x="2346" y="7683"/>
                    <a:pt x="2354" y="7684"/>
                    <a:pt x="2361" y="7684"/>
                  </a:cubicBezTo>
                  <a:cubicBezTo>
                    <a:pt x="2399" y="7684"/>
                    <a:pt x="2419" y="7664"/>
                    <a:pt x="2427" y="7619"/>
                  </a:cubicBezTo>
                  <a:cubicBezTo>
                    <a:pt x="2435" y="7556"/>
                    <a:pt x="2418" y="7530"/>
                    <a:pt x="2364" y="7521"/>
                  </a:cubicBezTo>
                  <a:cubicBezTo>
                    <a:pt x="2354" y="7519"/>
                    <a:pt x="2345" y="7519"/>
                    <a:pt x="2337" y="7519"/>
                  </a:cubicBezTo>
                  <a:close/>
                  <a:moveTo>
                    <a:pt x="13683" y="7360"/>
                  </a:moveTo>
                  <a:cubicBezTo>
                    <a:pt x="13613" y="7360"/>
                    <a:pt x="13524" y="7435"/>
                    <a:pt x="13515" y="7503"/>
                  </a:cubicBezTo>
                  <a:cubicBezTo>
                    <a:pt x="13506" y="7583"/>
                    <a:pt x="13578" y="7690"/>
                    <a:pt x="13658" y="7690"/>
                  </a:cubicBezTo>
                  <a:cubicBezTo>
                    <a:pt x="13663" y="7691"/>
                    <a:pt x="13667" y="7691"/>
                    <a:pt x="13672" y="7691"/>
                  </a:cubicBezTo>
                  <a:cubicBezTo>
                    <a:pt x="13749" y="7691"/>
                    <a:pt x="13837" y="7623"/>
                    <a:pt x="13845" y="7548"/>
                  </a:cubicBezTo>
                  <a:cubicBezTo>
                    <a:pt x="13854" y="7467"/>
                    <a:pt x="13774" y="7369"/>
                    <a:pt x="13694" y="7360"/>
                  </a:cubicBezTo>
                  <a:cubicBezTo>
                    <a:pt x="13690" y="7360"/>
                    <a:pt x="13686" y="7360"/>
                    <a:pt x="13683" y="7360"/>
                  </a:cubicBezTo>
                  <a:close/>
                  <a:moveTo>
                    <a:pt x="8029" y="7441"/>
                  </a:moveTo>
                  <a:cubicBezTo>
                    <a:pt x="7993" y="7441"/>
                    <a:pt x="7958" y="7449"/>
                    <a:pt x="7931" y="7467"/>
                  </a:cubicBezTo>
                  <a:cubicBezTo>
                    <a:pt x="7904" y="7485"/>
                    <a:pt x="7895" y="7521"/>
                    <a:pt x="7877" y="7556"/>
                  </a:cubicBezTo>
                  <a:cubicBezTo>
                    <a:pt x="7868" y="7592"/>
                    <a:pt x="7895" y="7619"/>
                    <a:pt x="7904" y="7646"/>
                  </a:cubicBezTo>
                  <a:cubicBezTo>
                    <a:pt x="7922" y="7672"/>
                    <a:pt x="7958" y="7690"/>
                    <a:pt x="7993" y="7708"/>
                  </a:cubicBezTo>
                  <a:cubicBezTo>
                    <a:pt x="8029" y="7699"/>
                    <a:pt x="8074" y="7699"/>
                    <a:pt x="8091" y="7672"/>
                  </a:cubicBezTo>
                  <a:cubicBezTo>
                    <a:pt x="8118" y="7655"/>
                    <a:pt x="8145" y="7628"/>
                    <a:pt x="8145" y="7592"/>
                  </a:cubicBezTo>
                  <a:cubicBezTo>
                    <a:pt x="8136" y="7556"/>
                    <a:pt x="8136" y="7512"/>
                    <a:pt x="8118" y="7494"/>
                  </a:cubicBezTo>
                  <a:cubicBezTo>
                    <a:pt x="8091" y="7476"/>
                    <a:pt x="8065" y="7441"/>
                    <a:pt x="8029" y="7441"/>
                  </a:cubicBezTo>
                  <a:close/>
                  <a:moveTo>
                    <a:pt x="2997" y="7563"/>
                  </a:moveTo>
                  <a:cubicBezTo>
                    <a:pt x="2954" y="7563"/>
                    <a:pt x="2934" y="7584"/>
                    <a:pt x="2926" y="7637"/>
                  </a:cubicBezTo>
                  <a:cubicBezTo>
                    <a:pt x="2926" y="7690"/>
                    <a:pt x="2944" y="7717"/>
                    <a:pt x="3006" y="7726"/>
                  </a:cubicBezTo>
                  <a:cubicBezTo>
                    <a:pt x="3015" y="7727"/>
                    <a:pt x="3023" y="7728"/>
                    <a:pt x="3030" y="7728"/>
                  </a:cubicBezTo>
                  <a:cubicBezTo>
                    <a:pt x="3068" y="7728"/>
                    <a:pt x="3088" y="7707"/>
                    <a:pt x="3096" y="7655"/>
                  </a:cubicBezTo>
                  <a:cubicBezTo>
                    <a:pt x="3105" y="7601"/>
                    <a:pt x="3087" y="7574"/>
                    <a:pt x="3024" y="7565"/>
                  </a:cubicBezTo>
                  <a:cubicBezTo>
                    <a:pt x="3014" y="7564"/>
                    <a:pt x="3005" y="7563"/>
                    <a:pt x="2997" y="7563"/>
                  </a:cubicBezTo>
                  <a:close/>
                  <a:moveTo>
                    <a:pt x="14344" y="7404"/>
                  </a:moveTo>
                  <a:cubicBezTo>
                    <a:pt x="14256" y="7404"/>
                    <a:pt x="14193" y="7464"/>
                    <a:pt x="14184" y="7548"/>
                  </a:cubicBezTo>
                  <a:cubicBezTo>
                    <a:pt x="14167" y="7637"/>
                    <a:pt x="14220" y="7726"/>
                    <a:pt x="14327" y="7735"/>
                  </a:cubicBezTo>
                  <a:cubicBezTo>
                    <a:pt x="14333" y="7735"/>
                    <a:pt x="14339" y="7736"/>
                    <a:pt x="14344" y="7736"/>
                  </a:cubicBezTo>
                  <a:cubicBezTo>
                    <a:pt x="14426" y="7736"/>
                    <a:pt x="14497" y="7676"/>
                    <a:pt x="14506" y="7592"/>
                  </a:cubicBezTo>
                  <a:cubicBezTo>
                    <a:pt x="14515" y="7494"/>
                    <a:pt x="14461" y="7414"/>
                    <a:pt x="14363" y="7405"/>
                  </a:cubicBezTo>
                  <a:cubicBezTo>
                    <a:pt x="14357" y="7404"/>
                    <a:pt x="14350" y="7404"/>
                    <a:pt x="14344" y="7404"/>
                  </a:cubicBezTo>
                  <a:close/>
                  <a:moveTo>
                    <a:pt x="8681" y="7464"/>
                  </a:moveTo>
                  <a:cubicBezTo>
                    <a:pt x="8618" y="7464"/>
                    <a:pt x="8554" y="7519"/>
                    <a:pt x="8546" y="7574"/>
                  </a:cubicBezTo>
                  <a:cubicBezTo>
                    <a:pt x="8537" y="7655"/>
                    <a:pt x="8582" y="7717"/>
                    <a:pt x="8653" y="7735"/>
                  </a:cubicBezTo>
                  <a:cubicBezTo>
                    <a:pt x="8660" y="7736"/>
                    <a:pt x="8667" y="7736"/>
                    <a:pt x="8673" y="7736"/>
                  </a:cubicBezTo>
                  <a:cubicBezTo>
                    <a:pt x="8744" y="7736"/>
                    <a:pt x="8798" y="7692"/>
                    <a:pt x="8814" y="7619"/>
                  </a:cubicBezTo>
                  <a:cubicBezTo>
                    <a:pt x="8823" y="7548"/>
                    <a:pt x="8778" y="7485"/>
                    <a:pt x="8707" y="7467"/>
                  </a:cubicBezTo>
                  <a:cubicBezTo>
                    <a:pt x="8699" y="7465"/>
                    <a:pt x="8690" y="7464"/>
                    <a:pt x="8681" y="7464"/>
                  </a:cubicBezTo>
                  <a:close/>
                  <a:moveTo>
                    <a:pt x="14975" y="7429"/>
                  </a:moveTo>
                  <a:cubicBezTo>
                    <a:pt x="14900" y="7429"/>
                    <a:pt x="14843" y="7487"/>
                    <a:pt x="14827" y="7574"/>
                  </a:cubicBezTo>
                  <a:cubicBezTo>
                    <a:pt x="14818" y="7681"/>
                    <a:pt x="14871" y="7744"/>
                    <a:pt x="14978" y="7762"/>
                  </a:cubicBezTo>
                  <a:cubicBezTo>
                    <a:pt x="14990" y="7764"/>
                    <a:pt x="15000" y="7765"/>
                    <a:pt x="15010" y="7765"/>
                  </a:cubicBezTo>
                  <a:cubicBezTo>
                    <a:pt x="15041" y="7765"/>
                    <a:pt x="15068" y="7755"/>
                    <a:pt x="15094" y="7735"/>
                  </a:cubicBezTo>
                  <a:cubicBezTo>
                    <a:pt x="15139" y="7699"/>
                    <a:pt x="15157" y="7664"/>
                    <a:pt x="15157" y="7610"/>
                  </a:cubicBezTo>
                  <a:cubicBezTo>
                    <a:pt x="15175" y="7565"/>
                    <a:pt x="15157" y="7530"/>
                    <a:pt x="15130" y="7494"/>
                  </a:cubicBezTo>
                  <a:cubicBezTo>
                    <a:pt x="15103" y="7449"/>
                    <a:pt x="15059" y="7432"/>
                    <a:pt x="15005" y="7432"/>
                  </a:cubicBezTo>
                  <a:cubicBezTo>
                    <a:pt x="14995" y="7430"/>
                    <a:pt x="14985" y="7429"/>
                    <a:pt x="14975" y="7429"/>
                  </a:cubicBezTo>
                  <a:close/>
                  <a:moveTo>
                    <a:pt x="3659" y="7573"/>
                  </a:moveTo>
                  <a:cubicBezTo>
                    <a:pt x="3612" y="7573"/>
                    <a:pt x="3568" y="7607"/>
                    <a:pt x="3568" y="7664"/>
                  </a:cubicBezTo>
                  <a:cubicBezTo>
                    <a:pt x="3560" y="7717"/>
                    <a:pt x="3595" y="7762"/>
                    <a:pt x="3658" y="7771"/>
                  </a:cubicBezTo>
                  <a:cubicBezTo>
                    <a:pt x="3711" y="7771"/>
                    <a:pt x="3756" y="7735"/>
                    <a:pt x="3765" y="7681"/>
                  </a:cubicBezTo>
                  <a:cubicBezTo>
                    <a:pt x="3765" y="7628"/>
                    <a:pt x="3729" y="7574"/>
                    <a:pt x="3675" y="7574"/>
                  </a:cubicBezTo>
                  <a:cubicBezTo>
                    <a:pt x="3670" y="7573"/>
                    <a:pt x="3665" y="7573"/>
                    <a:pt x="3659" y="7573"/>
                  </a:cubicBezTo>
                  <a:close/>
                  <a:moveTo>
                    <a:pt x="9301" y="7507"/>
                  </a:moveTo>
                  <a:cubicBezTo>
                    <a:pt x="9285" y="7507"/>
                    <a:pt x="9269" y="7512"/>
                    <a:pt x="9251" y="7530"/>
                  </a:cubicBezTo>
                  <a:cubicBezTo>
                    <a:pt x="9224" y="7556"/>
                    <a:pt x="9198" y="7574"/>
                    <a:pt x="9198" y="7619"/>
                  </a:cubicBezTo>
                  <a:cubicBezTo>
                    <a:pt x="9198" y="7655"/>
                    <a:pt x="9189" y="7690"/>
                    <a:pt x="9215" y="7726"/>
                  </a:cubicBezTo>
                  <a:cubicBezTo>
                    <a:pt x="9239" y="7749"/>
                    <a:pt x="9262" y="7772"/>
                    <a:pt x="9291" y="7772"/>
                  </a:cubicBezTo>
                  <a:cubicBezTo>
                    <a:pt x="9295" y="7772"/>
                    <a:pt x="9300" y="7772"/>
                    <a:pt x="9305" y="7771"/>
                  </a:cubicBezTo>
                  <a:cubicBezTo>
                    <a:pt x="9321" y="7774"/>
                    <a:pt x="9335" y="7776"/>
                    <a:pt x="9348" y="7776"/>
                  </a:cubicBezTo>
                  <a:cubicBezTo>
                    <a:pt x="9370" y="7776"/>
                    <a:pt x="9389" y="7770"/>
                    <a:pt x="9412" y="7753"/>
                  </a:cubicBezTo>
                  <a:cubicBezTo>
                    <a:pt x="9447" y="7726"/>
                    <a:pt x="9456" y="7699"/>
                    <a:pt x="9465" y="7664"/>
                  </a:cubicBezTo>
                  <a:cubicBezTo>
                    <a:pt x="9465" y="7628"/>
                    <a:pt x="9465" y="7592"/>
                    <a:pt x="9438" y="7565"/>
                  </a:cubicBezTo>
                  <a:cubicBezTo>
                    <a:pt x="9421" y="7530"/>
                    <a:pt x="9394" y="7512"/>
                    <a:pt x="9358" y="7512"/>
                  </a:cubicBezTo>
                  <a:cubicBezTo>
                    <a:pt x="9336" y="7512"/>
                    <a:pt x="9318" y="7507"/>
                    <a:pt x="9301" y="7507"/>
                  </a:cubicBezTo>
                  <a:close/>
                  <a:moveTo>
                    <a:pt x="15653" y="7473"/>
                  </a:moveTo>
                  <a:cubicBezTo>
                    <a:pt x="15568" y="7473"/>
                    <a:pt x="15511" y="7524"/>
                    <a:pt x="15496" y="7610"/>
                  </a:cubicBezTo>
                  <a:cubicBezTo>
                    <a:pt x="15487" y="7717"/>
                    <a:pt x="15532" y="7788"/>
                    <a:pt x="15639" y="7806"/>
                  </a:cubicBezTo>
                  <a:cubicBezTo>
                    <a:pt x="15646" y="7807"/>
                    <a:pt x="15654" y="7807"/>
                    <a:pt x="15661" y="7807"/>
                  </a:cubicBezTo>
                  <a:cubicBezTo>
                    <a:pt x="15754" y="7807"/>
                    <a:pt x="15809" y="7755"/>
                    <a:pt x="15826" y="7664"/>
                  </a:cubicBezTo>
                  <a:cubicBezTo>
                    <a:pt x="15835" y="7610"/>
                    <a:pt x="15826" y="7574"/>
                    <a:pt x="15799" y="7539"/>
                  </a:cubicBezTo>
                  <a:cubicBezTo>
                    <a:pt x="15772" y="7494"/>
                    <a:pt x="15737" y="7476"/>
                    <a:pt x="15692" y="7476"/>
                  </a:cubicBezTo>
                  <a:cubicBezTo>
                    <a:pt x="15678" y="7474"/>
                    <a:pt x="15665" y="7473"/>
                    <a:pt x="15653" y="7473"/>
                  </a:cubicBezTo>
                  <a:close/>
                  <a:moveTo>
                    <a:pt x="10009" y="7521"/>
                  </a:moveTo>
                  <a:cubicBezTo>
                    <a:pt x="9983" y="7521"/>
                    <a:pt x="9938" y="7530"/>
                    <a:pt x="9902" y="7556"/>
                  </a:cubicBezTo>
                  <a:cubicBezTo>
                    <a:pt x="9876" y="7574"/>
                    <a:pt x="9858" y="7619"/>
                    <a:pt x="9849" y="7655"/>
                  </a:cubicBezTo>
                  <a:cubicBezTo>
                    <a:pt x="9849" y="7690"/>
                    <a:pt x="9867" y="7735"/>
                    <a:pt x="9885" y="7762"/>
                  </a:cubicBezTo>
                  <a:cubicBezTo>
                    <a:pt x="9902" y="7788"/>
                    <a:pt x="9947" y="7806"/>
                    <a:pt x="9974" y="7815"/>
                  </a:cubicBezTo>
                  <a:cubicBezTo>
                    <a:pt x="10009" y="7815"/>
                    <a:pt x="10054" y="7806"/>
                    <a:pt x="10081" y="7780"/>
                  </a:cubicBezTo>
                  <a:cubicBezTo>
                    <a:pt x="10116" y="7762"/>
                    <a:pt x="10125" y="7717"/>
                    <a:pt x="10152" y="7690"/>
                  </a:cubicBezTo>
                  <a:cubicBezTo>
                    <a:pt x="10134" y="7646"/>
                    <a:pt x="10134" y="7610"/>
                    <a:pt x="10108" y="7574"/>
                  </a:cubicBezTo>
                  <a:cubicBezTo>
                    <a:pt x="10090" y="7548"/>
                    <a:pt x="10045" y="7530"/>
                    <a:pt x="10009" y="7521"/>
                  </a:cubicBezTo>
                  <a:close/>
                  <a:moveTo>
                    <a:pt x="4326" y="7609"/>
                  </a:moveTo>
                  <a:cubicBezTo>
                    <a:pt x="4273" y="7609"/>
                    <a:pt x="4237" y="7643"/>
                    <a:pt x="4229" y="7699"/>
                  </a:cubicBezTo>
                  <a:cubicBezTo>
                    <a:pt x="4220" y="7762"/>
                    <a:pt x="4255" y="7806"/>
                    <a:pt x="4318" y="7815"/>
                  </a:cubicBezTo>
                  <a:cubicBezTo>
                    <a:pt x="4324" y="7816"/>
                    <a:pt x="4330" y="7817"/>
                    <a:pt x="4336" y="7817"/>
                  </a:cubicBezTo>
                  <a:cubicBezTo>
                    <a:pt x="4389" y="7817"/>
                    <a:pt x="4425" y="7782"/>
                    <a:pt x="4425" y="7726"/>
                  </a:cubicBezTo>
                  <a:cubicBezTo>
                    <a:pt x="4434" y="7664"/>
                    <a:pt x="4407" y="7619"/>
                    <a:pt x="4345" y="7610"/>
                  </a:cubicBezTo>
                  <a:cubicBezTo>
                    <a:pt x="4338" y="7609"/>
                    <a:pt x="4332" y="7609"/>
                    <a:pt x="4326" y="7609"/>
                  </a:cubicBezTo>
                  <a:close/>
                  <a:moveTo>
                    <a:pt x="16352" y="7485"/>
                  </a:moveTo>
                  <a:cubicBezTo>
                    <a:pt x="16344" y="7493"/>
                    <a:pt x="16336" y="7495"/>
                    <a:pt x="16327" y="7495"/>
                  </a:cubicBezTo>
                  <a:cubicBezTo>
                    <a:pt x="16312" y="7495"/>
                    <a:pt x="16296" y="7489"/>
                    <a:pt x="16282" y="7489"/>
                  </a:cubicBezTo>
                  <a:cubicBezTo>
                    <a:pt x="16275" y="7489"/>
                    <a:pt x="16269" y="7490"/>
                    <a:pt x="16263" y="7494"/>
                  </a:cubicBezTo>
                  <a:cubicBezTo>
                    <a:pt x="16236" y="7521"/>
                    <a:pt x="16201" y="7539"/>
                    <a:pt x="16174" y="7574"/>
                  </a:cubicBezTo>
                  <a:cubicBezTo>
                    <a:pt x="16165" y="7592"/>
                    <a:pt x="16156" y="7619"/>
                    <a:pt x="16147" y="7646"/>
                  </a:cubicBezTo>
                  <a:cubicBezTo>
                    <a:pt x="16147" y="7672"/>
                    <a:pt x="16156" y="7699"/>
                    <a:pt x="16165" y="7726"/>
                  </a:cubicBezTo>
                  <a:cubicBezTo>
                    <a:pt x="16183" y="7762"/>
                    <a:pt x="16210" y="7788"/>
                    <a:pt x="16236" y="7815"/>
                  </a:cubicBezTo>
                  <a:cubicBezTo>
                    <a:pt x="16254" y="7833"/>
                    <a:pt x="16281" y="7833"/>
                    <a:pt x="16317" y="7842"/>
                  </a:cubicBezTo>
                  <a:cubicBezTo>
                    <a:pt x="16361" y="7842"/>
                    <a:pt x="16406" y="7824"/>
                    <a:pt x="16450" y="7788"/>
                  </a:cubicBezTo>
                  <a:cubicBezTo>
                    <a:pt x="16486" y="7762"/>
                    <a:pt x="16477" y="7717"/>
                    <a:pt x="16513" y="7690"/>
                  </a:cubicBezTo>
                  <a:cubicBezTo>
                    <a:pt x="16495" y="7664"/>
                    <a:pt x="16513" y="7628"/>
                    <a:pt x="16495" y="7610"/>
                  </a:cubicBezTo>
                  <a:cubicBezTo>
                    <a:pt x="16477" y="7574"/>
                    <a:pt x="16459" y="7539"/>
                    <a:pt x="16433" y="7512"/>
                  </a:cubicBezTo>
                  <a:cubicBezTo>
                    <a:pt x="16406" y="7494"/>
                    <a:pt x="16379" y="7494"/>
                    <a:pt x="16352" y="7485"/>
                  </a:cubicBezTo>
                  <a:close/>
                  <a:moveTo>
                    <a:pt x="5002" y="7625"/>
                  </a:moveTo>
                  <a:cubicBezTo>
                    <a:pt x="4986" y="7625"/>
                    <a:pt x="4964" y="7638"/>
                    <a:pt x="4942" y="7646"/>
                  </a:cubicBezTo>
                  <a:cubicBezTo>
                    <a:pt x="4907" y="7655"/>
                    <a:pt x="4907" y="7690"/>
                    <a:pt x="4889" y="7717"/>
                  </a:cubicBezTo>
                  <a:cubicBezTo>
                    <a:pt x="4880" y="7735"/>
                    <a:pt x="4898" y="7771"/>
                    <a:pt x="4907" y="7797"/>
                  </a:cubicBezTo>
                  <a:cubicBezTo>
                    <a:pt x="4915" y="7833"/>
                    <a:pt x="4951" y="7833"/>
                    <a:pt x="4978" y="7851"/>
                  </a:cubicBezTo>
                  <a:cubicBezTo>
                    <a:pt x="4981" y="7853"/>
                    <a:pt x="4985" y="7853"/>
                    <a:pt x="4990" y="7853"/>
                  </a:cubicBezTo>
                  <a:cubicBezTo>
                    <a:pt x="5009" y="7853"/>
                    <a:pt x="5037" y="7840"/>
                    <a:pt x="5058" y="7833"/>
                  </a:cubicBezTo>
                  <a:cubicBezTo>
                    <a:pt x="5094" y="7824"/>
                    <a:pt x="5085" y="7780"/>
                    <a:pt x="5112" y="7762"/>
                  </a:cubicBezTo>
                  <a:cubicBezTo>
                    <a:pt x="5112" y="7735"/>
                    <a:pt x="5103" y="7699"/>
                    <a:pt x="5094" y="7681"/>
                  </a:cubicBezTo>
                  <a:cubicBezTo>
                    <a:pt x="5076" y="7646"/>
                    <a:pt x="5040" y="7637"/>
                    <a:pt x="5014" y="7628"/>
                  </a:cubicBezTo>
                  <a:cubicBezTo>
                    <a:pt x="5010" y="7626"/>
                    <a:pt x="5006" y="7625"/>
                    <a:pt x="5002" y="7625"/>
                  </a:cubicBezTo>
                  <a:close/>
                  <a:moveTo>
                    <a:pt x="10659" y="7562"/>
                  </a:moveTo>
                  <a:cubicBezTo>
                    <a:pt x="10633" y="7562"/>
                    <a:pt x="10609" y="7570"/>
                    <a:pt x="10589" y="7583"/>
                  </a:cubicBezTo>
                  <a:cubicBezTo>
                    <a:pt x="10545" y="7601"/>
                    <a:pt x="10527" y="7646"/>
                    <a:pt x="10518" y="7681"/>
                  </a:cubicBezTo>
                  <a:cubicBezTo>
                    <a:pt x="10500" y="7762"/>
                    <a:pt x="10563" y="7842"/>
                    <a:pt x="10643" y="7860"/>
                  </a:cubicBezTo>
                  <a:cubicBezTo>
                    <a:pt x="10678" y="7851"/>
                    <a:pt x="10714" y="7860"/>
                    <a:pt x="10741" y="7833"/>
                  </a:cubicBezTo>
                  <a:cubicBezTo>
                    <a:pt x="10786" y="7806"/>
                    <a:pt x="10794" y="7771"/>
                    <a:pt x="10812" y="7735"/>
                  </a:cubicBezTo>
                  <a:cubicBezTo>
                    <a:pt x="10812" y="7726"/>
                    <a:pt x="10794" y="7646"/>
                    <a:pt x="10794" y="7637"/>
                  </a:cubicBezTo>
                  <a:cubicBezTo>
                    <a:pt x="10768" y="7592"/>
                    <a:pt x="10732" y="7574"/>
                    <a:pt x="10687" y="7565"/>
                  </a:cubicBezTo>
                  <a:cubicBezTo>
                    <a:pt x="10678" y="7563"/>
                    <a:pt x="10668" y="7562"/>
                    <a:pt x="10659" y="7562"/>
                  </a:cubicBezTo>
                  <a:close/>
                  <a:moveTo>
                    <a:pt x="11328" y="7589"/>
                  </a:moveTo>
                  <a:cubicBezTo>
                    <a:pt x="11258" y="7589"/>
                    <a:pt x="11195" y="7645"/>
                    <a:pt x="11187" y="7708"/>
                  </a:cubicBezTo>
                  <a:cubicBezTo>
                    <a:pt x="11169" y="7797"/>
                    <a:pt x="11232" y="7869"/>
                    <a:pt x="11312" y="7887"/>
                  </a:cubicBezTo>
                  <a:cubicBezTo>
                    <a:pt x="11317" y="7887"/>
                    <a:pt x="11322" y="7887"/>
                    <a:pt x="11327" y="7887"/>
                  </a:cubicBezTo>
                  <a:cubicBezTo>
                    <a:pt x="11402" y="7887"/>
                    <a:pt x="11473" y="7828"/>
                    <a:pt x="11481" y="7753"/>
                  </a:cubicBezTo>
                  <a:cubicBezTo>
                    <a:pt x="11490" y="7681"/>
                    <a:pt x="11428" y="7601"/>
                    <a:pt x="11356" y="7592"/>
                  </a:cubicBezTo>
                  <a:cubicBezTo>
                    <a:pt x="11347" y="7590"/>
                    <a:pt x="11338" y="7589"/>
                    <a:pt x="11328" y="7589"/>
                  </a:cubicBezTo>
                  <a:close/>
                  <a:moveTo>
                    <a:pt x="16988" y="7526"/>
                  </a:moveTo>
                  <a:cubicBezTo>
                    <a:pt x="16954" y="7526"/>
                    <a:pt x="16921" y="7536"/>
                    <a:pt x="16888" y="7556"/>
                  </a:cubicBezTo>
                  <a:cubicBezTo>
                    <a:pt x="16852" y="7592"/>
                    <a:pt x="16825" y="7637"/>
                    <a:pt x="16816" y="7681"/>
                  </a:cubicBezTo>
                  <a:cubicBezTo>
                    <a:pt x="16807" y="7717"/>
                    <a:pt x="16825" y="7771"/>
                    <a:pt x="16843" y="7815"/>
                  </a:cubicBezTo>
                  <a:cubicBezTo>
                    <a:pt x="16870" y="7860"/>
                    <a:pt x="16923" y="7869"/>
                    <a:pt x="16968" y="7895"/>
                  </a:cubicBezTo>
                  <a:cubicBezTo>
                    <a:pt x="17012" y="7878"/>
                    <a:pt x="17066" y="7887"/>
                    <a:pt x="17102" y="7851"/>
                  </a:cubicBezTo>
                  <a:cubicBezTo>
                    <a:pt x="17146" y="7824"/>
                    <a:pt x="17164" y="7780"/>
                    <a:pt x="17173" y="7735"/>
                  </a:cubicBezTo>
                  <a:cubicBezTo>
                    <a:pt x="17182" y="7690"/>
                    <a:pt x="17173" y="7646"/>
                    <a:pt x="17146" y="7601"/>
                  </a:cubicBezTo>
                  <a:cubicBezTo>
                    <a:pt x="17119" y="7556"/>
                    <a:pt x="17066" y="7539"/>
                    <a:pt x="17021" y="7530"/>
                  </a:cubicBezTo>
                  <a:cubicBezTo>
                    <a:pt x="17010" y="7527"/>
                    <a:pt x="16999" y="7526"/>
                    <a:pt x="16988" y="7526"/>
                  </a:cubicBezTo>
                  <a:close/>
                  <a:moveTo>
                    <a:pt x="5674" y="7664"/>
                  </a:moveTo>
                  <a:cubicBezTo>
                    <a:pt x="5620" y="7664"/>
                    <a:pt x="5549" y="7717"/>
                    <a:pt x="5549" y="7771"/>
                  </a:cubicBezTo>
                  <a:cubicBezTo>
                    <a:pt x="5549" y="7833"/>
                    <a:pt x="5585" y="7887"/>
                    <a:pt x="5647" y="7895"/>
                  </a:cubicBezTo>
                  <a:cubicBezTo>
                    <a:pt x="5651" y="7896"/>
                    <a:pt x="5655" y="7897"/>
                    <a:pt x="5659" y="7897"/>
                  </a:cubicBezTo>
                  <a:cubicBezTo>
                    <a:pt x="5705" y="7897"/>
                    <a:pt x="5773" y="7854"/>
                    <a:pt x="5781" y="7797"/>
                  </a:cubicBezTo>
                  <a:cubicBezTo>
                    <a:pt x="5790" y="7744"/>
                    <a:pt x="5736" y="7672"/>
                    <a:pt x="5674" y="7664"/>
                  </a:cubicBezTo>
                  <a:close/>
                  <a:moveTo>
                    <a:pt x="17657" y="7546"/>
                  </a:moveTo>
                  <a:cubicBezTo>
                    <a:pt x="17653" y="7546"/>
                    <a:pt x="17650" y="7547"/>
                    <a:pt x="17646" y="7548"/>
                  </a:cubicBezTo>
                  <a:cubicBezTo>
                    <a:pt x="17601" y="7565"/>
                    <a:pt x="17548" y="7574"/>
                    <a:pt x="17521" y="7628"/>
                  </a:cubicBezTo>
                  <a:cubicBezTo>
                    <a:pt x="17512" y="7655"/>
                    <a:pt x="17494" y="7681"/>
                    <a:pt x="17485" y="7690"/>
                  </a:cubicBezTo>
                  <a:cubicBezTo>
                    <a:pt x="17467" y="7824"/>
                    <a:pt x="17566" y="7922"/>
                    <a:pt x="17664" y="7922"/>
                  </a:cubicBezTo>
                  <a:cubicBezTo>
                    <a:pt x="17762" y="7922"/>
                    <a:pt x="17851" y="7824"/>
                    <a:pt x="17851" y="7726"/>
                  </a:cubicBezTo>
                  <a:cubicBezTo>
                    <a:pt x="17842" y="7690"/>
                    <a:pt x="17833" y="7655"/>
                    <a:pt x="17797" y="7637"/>
                  </a:cubicBezTo>
                  <a:cubicBezTo>
                    <a:pt x="17771" y="7619"/>
                    <a:pt x="17744" y="7610"/>
                    <a:pt x="17726" y="7592"/>
                  </a:cubicBezTo>
                  <a:cubicBezTo>
                    <a:pt x="17702" y="7576"/>
                    <a:pt x="17685" y="7546"/>
                    <a:pt x="17657" y="7546"/>
                  </a:cubicBezTo>
                  <a:close/>
                  <a:moveTo>
                    <a:pt x="6329" y="7689"/>
                  </a:moveTo>
                  <a:cubicBezTo>
                    <a:pt x="6263" y="7689"/>
                    <a:pt x="6226" y="7724"/>
                    <a:pt x="6218" y="7788"/>
                  </a:cubicBezTo>
                  <a:cubicBezTo>
                    <a:pt x="6209" y="7869"/>
                    <a:pt x="6236" y="7913"/>
                    <a:pt x="6316" y="7922"/>
                  </a:cubicBezTo>
                  <a:cubicBezTo>
                    <a:pt x="6326" y="7923"/>
                    <a:pt x="6335" y="7924"/>
                    <a:pt x="6344" y="7924"/>
                  </a:cubicBezTo>
                  <a:cubicBezTo>
                    <a:pt x="6407" y="7924"/>
                    <a:pt x="6442" y="7895"/>
                    <a:pt x="6450" y="7824"/>
                  </a:cubicBezTo>
                  <a:cubicBezTo>
                    <a:pt x="6459" y="7744"/>
                    <a:pt x="6423" y="7708"/>
                    <a:pt x="6352" y="7690"/>
                  </a:cubicBezTo>
                  <a:cubicBezTo>
                    <a:pt x="6344" y="7689"/>
                    <a:pt x="6336" y="7689"/>
                    <a:pt x="6329" y="7689"/>
                  </a:cubicBezTo>
                  <a:close/>
                  <a:moveTo>
                    <a:pt x="11989" y="7625"/>
                  </a:moveTo>
                  <a:cubicBezTo>
                    <a:pt x="11950" y="7625"/>
                    <a:pt x="11923" y="7640"/>
                    <a:pt x="11901" y="7655"/>
                  </a:cubicBezTo>
                  <a:cubicBezTo>
                    <a:pt x="11874" y="7681"/>
                    <a:pt x="11847" y="7717"/>
                    <a:pt x="11847" y="7771"/>
                  </a:cubicBezTo>
                  <a:cubicBezTo>
                    <a:pt x="11838" y="7815"/>
                    <a:pt x="11856" y="7851"/>
                    <a:pt x="11874" y="7878"/>
                  </a:cubicBezTo>
                  <a:cubicBezTo>
                    <a:pt x="11901" y="7904"/>
                    <a:pt x="11936" y="7922"/>
                    <a:pt x="11981" y="7931"/>
                  </a:cubicBezTo>
                  <a:cubicBezTo>
                    <a:pt x="11989" y="7933"/>
                    <a:pt x="11997" y="7934"/>
                    <a:pt x="12005" y="7934"/>
                  </a:cubicBezTo>
                  <a:cubicBezTo>
                    <a:pt x="12038" y="7934"/>
                    <a:pt x="12066" y="7919"/>
                    <a:pt x="12088" y="7904"/>
                  </a:cubicBezTo>
                  <a:cubicBezTo>
                    <a:pt x="12124" y="7878"/>
                    <a:pt x="12159" y="7851"/>
                    <a:pt x="12142" y="7797"/>
                  </a:cubicBezTo>
                  <a:cubicBezTo>
                    <a:pt x="12177" y="7753"/>
                    <a:pt x="12142" y="7717"/>
                    <a:pt x="12124" y="7681"/>
                  </a:cubicBezTo>
                  <a:cubicBezTo>
                    <a:pt x="12097" y="7655"/>
                    <a:pt x="12061" y="7637"/>
                    <a:pt x="12017" y="7628"/>
                  </a:cubicBezTo>
                  <a:cubicBezTo>
                    <a:pt x="12007" y="7626"/>
                    <a:pt x="11998" y="7625"/>
                    <a:pt x="11989" y="7625"/>
                  </a:cubicBezTo>
                  <a:close/>
                  <a:moveTo>
                    <a:pt x="12658" y="7653"/>
                  </a:moveTo>
                  <a:cubicBezTo>
                    <a:pt x="12577" y="7653"/>
                    <a:pt x="12532" y="7691"/>
                    <a:pt x="12516" y="7780"/>
                  </a:cubicBezTo>
                  <a:cubicBezTo>
                    <a:pt x="12498" y="7887"/>
                    <a:pt x="12543" y="7940"/>
                    <a:pt x="12641" y="7958"/>
                  </a:cubicBezTo>
                  <a:cubicBezTo>
                    <a:pt x="12652" y="7959"/>
                    <a:pt x="12661" y="7959"/>
                    <a:pt x="12671" y="7959"/>
                  </a:cubicBezTo>
                  <a:cubicBezTo>
                    <a:pt x="12758" y="7959"/>
                    <a:pt x="12803" y="7921"/>
                    <a:pt x="12811" y="7824"/>
                  </a:cubicBezTo>
                  <a:cubicBezTo>
                    <a:pt x="12828" y="7726"/>
                    <a:pt x="12784" y="7672"/>
                    <a:pt x="12686" y="7655"/>
                  </a:cubicBezTo>
                  <a:cubicBezTo>
                    <a:pt x="12676" y="7654"/>
                    <a:pt x="12667" y="7653"/>
                    <a:pt x="12658" y="7653"/>
                  </a:cubicBezTo>
                  <a:close/>
                  <a:moveTo>
                    <a:pt x="6974" y="7731"/>
                  </a:moveTo>
                  <a:cubicBezTo>
                    <a:pt x="6957" y="7731"/>
                    <a:pt x="6942" y="7740"/>
                    <a:pt x="6923" y="7753"/>
                  </a:cubicBezTo>
                  <a:cubicBezTo>
                    <a:pt x="6869" y="7780"/>
                    <a:pt x="6887" y="7833"/>
                    <a:pt x="6878" y="7878"/>
                  </a:cubicBezTo>
                  <a:cubicBezTo>
                    <a:pt x="6869" y="7913"/>
                    <a:pt x="6905" y="7931"/>
                    <a:pt x="6923" y="7949"/>
                  </a:cubicBezTo>
                  <a:cubicBezTo>
                    <a:pt x="6932" y="7967"/>
                    <a:pt x="6958" y="7967"/>
                    <a:pt x="6985" y="7967"/>
                  </a:cubicBezTo>
                  <a:cubicBezTo>
                    <a:pt x="6995" y="7970"/>
                    <a:pt x="7006" y="7972"/>
                    <a:pt x="7017" y="7972"/>
                  </a:cubicBezTo>
                  <a:cubicBezTo>
                    <a:pt x="7037" y="7972"/>
                    <a:pt x="7057" y="7966"/>
                    <a:pt x="7074" y="7949"/>
                  </a:cubicBezTo>
                  <a:cubicBezTo>
                    <a:pt x="7110" y="7931"/>
                    <a:pt x="7110" y="7895"/>
                    <a:pt x="7119" y="7869"/>
                  </a:cubicBezTo>
                  <a:cubicBezTo>
                    <a:pt x="7128" y="7824"/>
                    <a:pt x="7110" y="7797"/>
                    <a:pt x="7083" y="7762"/>
                  </a:cubicBezTo>
                  <a:cubicBezTo>
                    <a:pt x="7065" y="7726"/>
                    <a:pt x="7030" y="7744"/>
                    <a:pt x="6994" y="7735"/>
                  </a:cubicBezTo>
                  <a:cubicBezTo>
                    <a:pt x="6987" y="7733"/>
                    <a:pt x="6980" y="7731"/>
                    <a:pt x="6974" y="7731"/>
                  </a:cubicBezTo>
                  <a:close/>
                  <a:moveTo>
                    <a:pt x="7679" y="7743"/>
                  </a:moveTo>
                  <a:cubicBezTo>
                    <a:pt x="7625" y="7743"/>
                    <a:pt x="7547" y="7801"/>
                    <a:pt x="7538" y="7860"/>
                  </a:cubicBezTo>
                  <a:cubicBezTo>
                    <a:pt x="7520" y="7904"/>
                    <a:pt x="7583" y="8003"/>
                    <a:pt x="7645" y="8011"/>
                  </a:cubicBezTo>
                  <a:cubicBezTo>
                    <a:pt x="7648" y="8012"/>
                    <a:pt x="7652" y="8012"/>
                    <a:pt x="7655" y="8012"/>
                  </a:cubicBezTo>
                  <a:cubicBezTo>
                    <a:pt x="7710" y="8012"/>
                    <a:pt x="7797" y="7946"/>
                    <a:pt x="7797" y="7895"/>
                  </a:cubicBezTo>
                  <a:cubicBezTo>
                    <a:pt x="7806" y="7833"/>
                    <a:pt x="7752" y="7762"/>
                    <a:pt x="7690" y="7744"/>
                  </a:cubicBezTo>
                  <a:cubicBezTo>
                    <a:pt x="7686" y="7743"/>
                    <a:pt x="7683" y="7743"/>
                    <a:pt x="7679" y="7743"/>
                  </a:cubicBezTo>
                  <a:close/>
                  <a:moveTo>
                    <a:pt x="13322" y="7679"/>
                  </a:moveTo>
                  <a:cubicBezTo>
                    <a:pt x="13246" y="7679"/>
                    <a:pt x="13158" y="7751"/>
                    <a:pt x="13150" y="7824"/>
                  </a:cubicBezTo>
                  <a:cubicBezTo>
                    <a:pt x="13141" y="7895"/>
                    <a:pt x="13212" y="7994"/>
                    <a:pt x="13283" y="8011"/>
                  </a:cubicBezTo>
                  <a:cubicBezTo>
                    <a:pt x="13291" y="8013"/>
                    <a:pt x="13299" y="8014"/>
                    <a:pt x="13307" y="8014"/>
                  </a:cubicBezTo>
                  <a:cubicBezTo>
                    <a:pt x="13383" y="8014"/>
                    <a:pt x="13472" y="7941"/>
                    <a:pt x="13480" y="7869"/>
                  </a:cubicBezTo>
                  <a:cubicBezTo>
                    <a:pt x="13489" y="7797"/>
                    <a:pt x="13417" y="7699"/>
                    <a:pt x="13346" y="7681"/>
                  </a:cubicBezTo>
                  <a:cubicBezTo>
                    <a:pt x="13338" y="7680"/>
                    <a:pt x="13330" y="7679"/>
                    <a:pt x="13322" y="7679"/>
                  </a:cubicBezTo>
                  <a:close/>
                  <a:moveTo>
                    <a:pt x="3320" y="7890"/>
                  </a:moveTo>
                  <a:cubicBezTo>
                    <a:pt x="3285" y="7890"/>
                    <a:pt x="3243" y="7914"/>
                    <a:pt x="3229" y="7949"/>
                  </a:cubicBezTo>
                  <a:cubicBezTo>
                    <a:pt x="3229" y="7949"/>
                    <a:pt x="3229" y="7958"/>
                    <a:pt x="3229" y="7958"/>
                  </a:cubicBezTo>
                  <a:cubicBezTo>
                    <a:pt x="3265" y="7967"/>
                    <a:pt x="3301" y="7994"/>
                    <a:pt x="3336" y="7994"/>
                  </a:cubicBezTo>
                  <a:cubicBezTo>
                    <a:pt x="3363" y="7994"/>
                    <a:pt x="3390" y="7994"/>
                    <a:pt x="3408" y="8020"/>
                  </a:cubicBezTo>
                  <a:cubicBezTo>
                    <a:pt x="3408" y="8011"/>
                    <a:pt x="3417" y="8011"/>
                    <a:pt x="3417" y="8003"/>
                  </a:cubicBezTo>
                  <a:cubicBezTo>
                    <a:pt x="3426" y="7958"/>
                    <a:pt x="3390" y="7904"/>
                    <a:pt x="3345" y="7895"/>
                  </a:cubicBezTo>
                  <a:cubicBezTo>
                    <a:pt x="3338" y="7892"/>
                    <a:pt x="3329" y="7890"/>
                    <a:pt x="3320" y="7890"/>
                  </a:cubicBezTo>
                  <a:close/>
                  <a:moveTo>
                    <a:pt x="13991" y="7707"/>
                  </a:moveTo>
                  <a:cubicBezTo>
                    <a:pt x="13907" y="7707"/>
                    <a:pt x="13827" y="7776"/>
                    <a:pt x="13819" y="7860"/>
                  </a:cubicBezTo>
                  <a:cubicBezTo>
                    <a:pt x="13810" y="7931"/>
                    <a:pt x="13881" y="8029"/>
                    <a:pt x="13961" y="8038"/>
                  </a:cubicBezTo>
                  <a:cubicBezTo>
                    <a:pt x="13966" y="8039"/>
                    <a:pt x="13971" y="8039"/>
                    <a:pt x="13975" y="8039"/>
                  </a:cubicBezTo>
                  <a:cubicBezTo>
                    <a:pt x="14053" y="8039"/>
                    <a:pt x="14140" y="7971"/>
                    <a:pt x="14149" y="7887"/>
                  </a:cubicBezTo>
                  <a:cubicBezTo>
                    <a:pt x="14158" y="7815"/>
                    <a:pt x="14086" y="7717"/>
                    <a:pt x="14006" y="7708"/>
                  </a:cubicBezTo>
                  <a:cubicBezTo>
                    <a:pt x="14001" y="7708"/>
                    <a:pt x="13996" y="7707"/>
                    <a:pt x="13991" y="7707"/>
                  </a:cubicBezTo>
                  <a:close/>
                  <a:moveTo>
                    <a:pt x="8312" y="7787"/>
                  </a:moveTo>
                  <a:cubicBezTo>
                    <a:pt x="8243" y="7787"/>
                    <a:pt x="8197" y="7831"/>
                    <a:pt x="8181" y="7904"/>
                  </a:cubicBezTo>
                  <a:cubicBezTo>
                    <a:pt x="8172" y="7985"/>
                    <a:pt x="8216" y="8038"/>
                    <a:pt x="8305" y="8047"/>
                  </a:cubicBezTo>
                  <a:cubicBezTo>
                    <a:pt x="8315" y="8049"/>
                    <a:pt x="8324" y="8051"/>
                    <a:pt x="8333" y="8051"/>
                  </a:cubicBezTo>
                  <a:cubicBezTo>
                    <a:pt x="8392" y="8051"/>
                    <a:pt x="8440" y="8001"/>
                    <a:pt x="8448" y="7931"/>
                  </a:cubicBezTo>
                  <a:cubicBezTo>
                    <a:pt x="8457" y="7860"/>
                    <a:pt x="8413" y="7797"/>
                    <a:pt x="8332" y="7788"/>
                  </a:cubicBezTo>
                  <a:cubicBezTo>
                    <a:pt x="8325" y="7788"/>
                    <a:pt x="8319" y="7787"/>
                    <a:pt x="8312" y="7787"/>
                  </a:cubicBezTo>
                  <a:close/>
                  <a:moveTo>
                    <a:pt x="8981" y="7814"/>
                  </a:moveTo>
                  <a:cubicBezTo>
                    <a:pt x="8912" y="7814"/>
                    <a:pt x="8866" y="7857"/>
                    <a:pt x="8850" y="7922"/>
                  </a:cubicBezTo>
                  <a:cubicBezTo>
                    <a:pt x="8841" y="8003"/>
                    <a:pt x="8885" y="8065"/>
                    <a:pt x="8966" y="8074"/>
                  </a:cubicBezTo>
                  <a:cubicBezTo>
                    <a:pt x="8976" y="8076"/>
                    <a:pt x="8986" y="8077"/>
                    <a:pt x="8996" y="8077"/>
                  </a:cubicBezTo>
                  <a:cubicBezTo>
                    <a:pt x="9061" y="8077"/>
                    <a:pt x="9110" y="8028"/>
                    <a:pt x="9117" y="7958"/>
                  </a:cubicBezTo>
                  <a:cubicBezTo>
                    <a:pt x="9126" y="7878"/>
                    <a:pt x="9082" y="7824"/>
                    <a:pt x="9001" y="7815"/>
                  </a:cubicBezTo>
                  <a:cubicBezTo>
                    <a:pt x="8995" y="7814"/>
                    <a:pt x="8988" y="7814"/>
                    <a:pt x="8981" y="7814"/>
                  </a:cubicBezTo>
                  <a:close/>
                  <a:moveTo>
                    <a:pt x="14640" y="7752"/>
                  </a:moveTo>
                  <a:cubicBezTo>
                    <a:pt x="14566" y="7752"/>
                    <a:pt x="14496" y="7804"/>
                    <a:pt x="14488" y="7895"/>
                  </a:cubicBezTo>
                  <a:cubicBezTo>
                    <a:pt x="14470" y="7994"/>
                    <a:pt x="14541" y="8074"/>
                    <a:pt x="14631" y="8083"/>
                  </a:cubicBezTo>
                  <a:cubicBezTo>
                    <a:pt x="14637" y="8083"/>
                    <a:pt x="14643" y="8084"/>
                    <a:pt x="14649" y="8084"/>
                  </a:cubicBezTo>
                  <a:cubicBezTo>
                    <a:pt x="14737" y="8084"/>
                    <a:pt x="14801" y="8023"/>
                    <a:pt x="14818" y="7931"/>
                  </a:cubicBezTo>
                  <a:cubicBezTo>
                    <a:pt x="14818" y="7842"/>
                    <a:pt x="14773" y="7762"/>
                    <a:pt x="14657" y="7753"/>
                  </a:cubicBezTo>
                  <a:cubicBezTo>
                    <a:pt x="14651" y="7752"/>
                    <a:pt x="14646" y="7752"/>
                    <a:pt x="14640" y="7752"/>
                  </a:cubicBezTo>
                  <a:close/>
                  <a:moveTo>
                    <a:pt x="15299" y="7776"/>
                  </a:moveTo>
                  <a:cubicBezTo>
                    <a:pt x="15220" y="7776"/>
                    <a:pt x="15164" y="7829"/>
                    <a:pt x="15148" y="7922"/>
                  </a:cubicBezTo>
                  <a:cubicBezTo>
                    <a:pt x="15139" y="8020"/>
                    <a:pt x="15193" y="8092"/>
                    <a:pt x="15300" y="8110"/>
                  </a:cubicBezTo>
                  <a:cubicBezTo>
                    <a:pt x="15311" y="8112"/>
                    <a:pt x="15321" y="8113"/>
                    <a:pt x="15332" y="8113"/>
                  </a:cubicBezTo>
                  <a:cubicBezTo>
                    <a:pt x="15362" y="8113"/>
                    <a:pt x="15389" y="8103"/>
                    <a:pt x="15416" y="8083"/>
                  </a:cubicBezTo>
                  <a:cubicBezTo>
                    <a:pt x="15460" y="8047"/>
                    <a:pt x="15478" y="8011"/>
                    <a:pt x="15487" y="7958"/>
                  </a:cubicBezTo>
                  <a:cubicBezTo>
                    <a:pt x="15496" y="7860"/>
                    <a:pt x="15442" y="7788"/>
                    <a:pt x="15335" y="7780"/>
                  </a:cubicBezTo>
                  <a:cubicBezTo>
                    <a:pt x="15323" y="7777"/>
                    <a:pt x="15311" y="7776"/>
                    <a:pt x="15299" y="7776"/>
                  </a:cubicBezTo>
                  <a:close/>
                  <a:moveTo>
                    <a:pt x="3977" y="7912"/>
                  </a:moveTo>
                  <a:cubicBezTo>
                    <a:pt x="3956" y="7912"/>
                    <a:pt x="3939" y="7932"/>
                    <a:pt x="3916" y="7940"/>
                  </a:cubicBezTo>
                  <a:cubicBezTo>
                    <a:pt x="3890" y="7958"/>
                    <a:pt x="3890" y="7985"/>
                    <a:pt x="3881" y="8011"/>
                  </a:cubicBezTo>
                  <a:cubicBezTo>
                    <a:pt x="3872" y="8047"/>
                    <a:pt x="3899" y="8065"/>
                    <a:pt x="3907" y="8083"/>
                  </a:cubicBezTo>
                  <a:cubicBezTo>
                    <a:pt x="3925" y="8119"/>
                    <a:pt x="3952" y="8110"/>
                    <a:pt x="3979" y="8119"/>
                  </a:cubicBezTo>
                  <a:cubicBezTo>
                    <a:pt x="3984" y="8120"/>
                    <a:pt x="3988" y="8120"/>
                    <a:pt x="3993" y="8120"/>
                  </a:cubicBezTo>
                  <a:cubicBezTo>
                    <a:pt x="4019" y="8120"/>
                    <a:pt x="4035" y="8099"/>
                    <a:pt x="4050" y="8092"/>
                  </a:cubicBezTo>
                  <a:cubicBezTo>
                    <a:pt x="4086" y="8074"/>
                    <a:pt x="4077" y="8047"/>
                    <a:pt x="4086" y="8020"/>
                  </a:cubicBezTo>
                  <a:cubicBezTo>
                    <a:pt x="4095" y="7994"/>
                    <a:pt x="4077" y="7976"/>
                    <a:pt x="4059" y="7949"/>
                  </a:cubicBezTo>
                  <a:cubicBezTo>
                    <a:pt x="4041" y="7922"/>
                    <a:pt x="4014" y="7922"/>
                    <a:pt x="3988" y="7913"/>
                  </a:cubicBezTo>
                  <a:cubicBezTo>
                    <a:pt x="3984" y="7912"/>
                    <a:pt x="3980" y="7912"/>
                    <a:pt x="3977" y="7912"/>
                  </a:cubicBezTo>
                  <a:close/>
                  <a:moveTo>
                    <a:pt x="9632" y="7852"/>
                  </a:moveTo>
                  <a:cubicBezTo>
                    <a:pt x="9609" y="7852"/>
                    <a:pt x="9589" y="7865"/>
                    <a:pt x="9563" y="7878"/>
                  </a:cubicBezTo>
                  <a:cubicBezTo>
                    <a:pt x="9528" y="7904"/>
                    <a:pt x="9528" y="7940"/>
                    <a:pt x="9519" y="7976"/>
                  </a:cubicBezTo>
                  <a:cubicBezTo>
                    <a:pt x="9510" y="8011"/>
                    <a:pt x="9528" y="8038"/>
                    <a:pt x="9546" y="8074"/>
                  </a:cubicBezTo>
                  <a:cubicBezTo>
                    <a:pt x="9563" y="8119"/>
                    <a:pt x="9599" y="8110"/>
                    <a:pt x="9644" y="8119"/>
                  </a:cubicBezTo>
                  <a:cubicBezTo>
                    <a:pt x="9654" y="8123"/>
                    <a:pt x="9663" y="8126"/>
                    <a:pt x="9672" y="8126"/>
                  </a:cubicBezTo>
                  <a:cubicBezTo>
                    <a:pt x="9694" y="8126"/>
                    <a:pt x="9714" y="8111"/>
                    <a:pt x="9733" y="8092"/>
                  </a:cubicBezTo>
                  <a:cubicBezTo>
                    <a:pt x="9769" y="8074"/>
                    <a:pt x="9777" y="8038"/>
                    <a:pt x="9786" y="8003"/>
                  </a:cubicBezTo>
                  <a:cubicBezTo>
                    <a:pt x="9786" y="7967"/>
                    <a:pt x="9786" y="7940"/>
                    <a:pt x="9760" y="7904"/>
                  </a:cubicBezTo>
                  <a:cubicBezTo>
                    <a:pt x="9733" y="7869"/>
                    <a:pt x="9706" y="7860"/>
                    <a:pt x="9661" y="7860"/>
                  </a:cubicBezTo>
                  <a:cubicBezTo>
                    <a:pt x="9651" y="7855"/>
                    <a:pt x="9641" y="7852"/>
                    <a:pt x="9632" y="7852"/>
                  </a:cubicBezTo>
                  <a:close/>
                  <a:moveTo>
                    <a:pt x="4641" y="7956"/>
                  </a:moveTo>
                  <a:cubicBezTo>
                    <a:pt x="4586" y="7956"/>
                    <a:pt x="4558" y="7985"/>
                    <a:pt x="4550" y="8047"/>
                  </a:cubicBezTo>
                  <a:cubicBezTo>
                    <a:pt x="4541" y="8119"/>
                    <a:pt x="4568" y="8145"/>
                    <a:pt x="4639" y="8154"/>
                  </a:cubicBezTo>
                  <a:cubicBezTo>
                    <a:pt x="4653" y="8158"/>
                    <a:pt x="4666" y="8160"/>
                    <a:pt x="4677" y="8160"/>
                  </a:cubicBezTo>
                  <a:cubicBezTo>
                    <a:pt x="4720" y="8160"/>
                    <a:pt x="4739" y="8131"/>
                    <a:pt x="4746" y="8074"/>
                  </a:cubicBezTo>
                  <a:cubicBezTo>
                    <a:pt x="4764" y="8003"/>
                    <a:pt x="4737" y="7967"/>
                    <a:pt x="4666" y="7958"/>
                  </a:cubicBezTo>
                  <a:cubicBezTo>
                    <a:pt x="4657" y="7957"/>
                    <a:pt x="4649" y="7956"/>
                    <a:pt x="4641" y="7956"/>
                  </a:cubicBezTo>
                  <a:close/>
                  <a:moveTo>
                    <a:pt x="15933" y="7806"/>
                  </a:moveTo>
                  <a:cubicBezTo>
                    <a:pt x="15906" y="7833"/>
                    <a:pt x="15871" y="7851"/>
                    <a:pt x="15844" y="7878"/>
                  </a:cubicBezTo>
                  <a:cubicBezTo>
                    <a:pt x="15826" y="7895"/>
                    <a:pt x="15826" y="7922"/>
                    <a:pt x="15817" y="7940"/>
                  </a:cubicBezTo>
                  <a:cubicBezTo>
                    <a:pt x="15817" y="7940"/>
                    <a:pt x="15817" y="7949"/>
                    <a:pt x="15817" y="7958"/>
                  </a:cubicBezTo>
                  <a:cubicBezTo>
                    <a:pt x="15781" y="8029"/>
                    <a:pt x="15844" y="8074"/>
                    <a:pt x="15879" y="8127"/>
                  </a:cubicBezTo>
                  <a:cubicBezTo>
                    <a:pt x="15879" y="8136"/>
                    <a:pt x="15897" y="8136"/>
                    <a:pt x="15906" y="8145"/>
                  </a:cubicBezTo>
                  <a:cubicBezTo>
                    <a:pt x="15924" y="8145"/>
                    <a:pt x="15942" y="8145"/>
                    <a:pt x="15969" y="8154"/>
                  </a:cubicBezTo>
                  <a:cubicBezTo>
                    <a:pt x="15981" y="8159"/>
                    <a:pt x="15992" y="8161"/>
                    <a:pt x="16002" y="8161"/>
                  </a:cubicBezTo>
                  <a:cubicBezTo>
                    <a:pt x="16053" y="8161"/>
                    <a:pt x="16085" y="8114"/>
                    <a:pt x="16129" y="8092"/>
                  </a:cubicBezTo>
                  <a:cubicBezTo>
                    <a:pt x="16138" y="8083"/>
                    <a:pt x="16138" y="8074"/>
                    <a:pt x="16138" y="8056"/>
                  </a:cubicBezTo>
                  <a:cubicBezTo>
                    <a:pt x="16147" y="8038"/>
                    <a:pt x="16147" y="8020"/>
                    <a:pt x="16147" y="8003"/>
                  </a:cubicBezTo>
                  <a:cubicBezTo>
                    <a:pt x="16165" y="7958"/>
                    <a:pt x="16147" y="7913"/>
                    <a:pt x="16120" y="7878"/>
                  </a:cubicBezTo>
                  <a:cubicBezTo>
                    <a:pt x="16067" y="7806"/>
                    <a:pt x="15995" y="7833"/>
                    <a:pt x="15933" y="7806"/>
                  </a:cubicBezTo>
                  <a:close/>
                  <a:moveTo>
                    <a:pt x="10320" y="7868"/>
                  </a:moveTo>
                  <a:cubicBezTo>
                    <a:pt x="10258" y="7868"/>
                    <a:pt x="10178" y="7935"/>
                    <a:pt x="10170" y="7994"/>
                  </a:cubicBezTo>
                  <a:cubicBezTo>
                    <a:pt x="10161" y="8065"/>
                    <a:pt x="10232" y="8154"/>
                    <a:pt x="10304" y="8163"/>
                  </a:cubicBezTo>
                  <a:cubicBezTo>
                    <a:pt x="10307" y="8164"/>
                    <a:pt x="10310" y="8164"/>
                    <a:pt x="10314" y="8164"/>
                  </a:cubicBezTo>
                  <a:cubicBezTo>
                    <a:pt x="10376" y="8164"/>
                    <a:pt x="10464" y="8089"/>
                    <a:pt x="10464" y="8029"/>
                  </a:cubicBezTo>
                  <a:cubicBezTo>
                    <a:pt x="10473" y="7967"/>
                    <a:pt x="10393" y="7869"/>
                    <a:pt x="10331" y="7869"/>
                  </a:cubicBezTo>
                  <a:cubicBezTo>
                    <a:pt x="10327" y="7868"/>
                    <a:pt x="10323" y="7868"/>
                    <a:pt x="10320" y="7868"/>
                  </a:cubicBezTo>
                  <a:close/>
                  <a:moveTo>
                    <a:pt x="16655" y="7831"/>
                  </a:moveTo>
                  <a:cubicBezTo>
                    <a:pt x="16613" y="7831"/>
                    <a:pt x="16578" y="7847"/>
                    <a:pt x="16549" y="7869"/>
                  </a:cubicBezTo>
                  <a:cubicBezTo>
                    <a:pt x="16513" y="7887"/>
                    <a:pt x="16486" y="7931"/>
                    <a:pt x="16468" y="7976"/>
                  </a:cubicBezTo>
                  <a:cubicBezTo>
                    <a:pt x="16450" y="8065"/>
                    <a:pt x="16540" y="8181"/>
                    <a:pt x="16629" y="8199"/>
                  </a:cubicBezTo>
                  <a:cubicBezTo>
                    <a:pt x="16673" y="8199"/>
                    <a:pt x="16718" y="8181"/>
                    <a:pt x="16754" y="8154"/>
                  </a:cubicBezTo>
                  <a:cubicBezTo>
                    <a:pt x="16789" y="8136"/>
                    <a:pt x="16816" y="8092"/>
                    <a:pt x="16834" y="8047"/>
                  </a:cubicBezTo>
                  <a:cubicBezTo>
                    <a:pt x="16852" y="7958"/>
                    <a:pt x="16763" y="7842"/>
                    <a:pt x="16682" y="7833"/>
                  </a:cubicBezTo>
                  <a:cubicBezTo>
                    <a:pt x="16673" y="7831"/>
                    <a:pt x="16664" y="7831"/>
                    <a:pt x="16655" y="7831"/>
                  </a:cubicBezTo>
                  <a:close/>
                  <a:moveTo>
                    <a:pt x="5335" y="7967"/>
                  </a:moveTo>
                  <a:cubicBezTo>
                    <a:pt x="5281" y="7967"/>
                    <a:pt x="5210" y="8020"/>
                    <a:pt x="5201" y="8065"/>
                  </a:cubicBezTo>
                  <a:cubicBezTo>
                    <a:pt x="5192" y="8136"/>
                    <a:pt x="5263" y="8199"/>
                    <a:pt x="5308" y="8199"/>
                  </a:cubicBezTo>
                  <a:cubicBezTo>
                    <a:pt x="5312" y="8199"/>
                    <a:pt x="5316" y="8200"/>
                    <a:pt x="5320" y="8200"/>
                  </a:cubicBezTo>
                  <a:cubicBezTo>
                    <a:pt x="5372" y="8200"/>
                    <a:pt x="5433" y="8150"/>
                    <a:pt x="5433" y="8101"/>
                  </a:cubicBezTo>
                  <a:cubicBezTo>
                    <a:pt x="5442" y="8038"/>
                    <a:pt x="5388" y="7976"/>
                    <a:pt x="5335" y="7967"/>
                  </a:cubicBezTo>
                  <a:close/>
                  <a:moveTo>
                    <a:pt x="10972" y="7910"/>
                  </a:moveTo>
                  <a:cubicBezTo>
                    <a:pt x="10904" y="7910"/>
                    <a:pt x="10847" y="7967"/>
                    <a:pt x="10839" y="8038"/>
                  </a:cubicBezTo>
                  <a:cubicBezTo>
                    <a:pt x="10821" y="8119"/>
                    <a:pt x="10884" y="8199"/>
                    <a:pt x="10964" y="8208"/>
                  </a:cubicBezTo>
                  <a:cubicBezTo>
                    <a:pt x="10969" y="8208"/>
                    <a:pt x="10974" y="8209"/>
                    <a:pt x="10979" y="8209"/>
                  </a:cubicBezTo>
                  <a:cubicBezTo>
                    <a:pt x="11054" y="8209"/>
                    <a:pt x="11125" y="8149"/>
                    <a:pt x="11133" y="8074"/>
                  </a:cubicBezTo>
                  <a:cubicBezTo>
                    <a:pt x="11142" y="7994"/>
                    <a:pt x="11080" y="7922"/>
                    <a:pt x="11000" y="7913"/>
                  </a:cubicBezTo>
                  <a:cubicBezTo>
                    <a:pt x="10990" y="7911"/>
                    <a:pt x="10981" y="7910"/>
                    <a:pt x="10972" y="7910"/>
                  </a:cubicBezTo>
                  <a:close/>
                  <a:moveTo>
                    <a:pt x="17312" y="7875"/>
                  </a:moveTo>
                  <a:cubicBezTo>
                    <a:pt x="17218" y="7875"/>
                    <a:pt x="17137" y="7949"/>
                    <a:pt x="17137" y="8038"/>
                  </a:cubicBezTo>
                  <a:cubicBezTo>
                    <a:pt x="17128" y="8136"/>
                    <a:pt x="17182" y="8217"/>
                    <a:pt x="17298" y="8234"/>
                  </a:cubicBezTo>
                  <a:cubicBezTo>
                    <a:pt x="17303" y="8235"/>
                    <a:pt x="17309" y="8235"/>
                    <a:pt x="17315" y="8235"/>
                  </a:cubicBezTo>
                  <a:cubicBezTo>
                    <a:pt x="17407" y="8235"/>
                    <a:pt x="17494" y="8166"/>
                    <a:pt x="17494" y="8074"/>
                  </a:cubicBezTo>
                  <a:cubicBezTo>
                    <a:pt x="17503" y="7976"/>
                    <a:pt x="17450" y="7887"/>
                    <a:pt x="17343" y="7878"/>
                  </a:cubicBezTo>
                  <a:cubicBezTo>
                    <a:pt x="17332" y="7876"/>
                    <a:pt x="17322" y="7875"/>
                    <a:pt x="17312" y="7875"/>
                  </a:cubicBezTo>
                  <a:close/>
                  <a:moveTo>
                    <a:pt x="11653" y="7930"/>
                  </a:moveTo>
                  <a:cubicBezTo>
                    <a:pt x="11580" y="7930"/>
                    <a:pt x="11517" y="7990"/>
                    <a:pt x="11508" y="8065"/>
                  </a:cubicBezTo>
                  <a:cubicBezTo>
                    <a:pt x="11490" y="8145"/>
                    <a:pt x="11553" y="8226"/>
                    <a:pt x="11633" y="8234"/>
                  </a:cubicBezTo>
                  <a:cubicBezTo>
                    <a:pt x="11638" y="8235"/>
                    <a:pt x="11643" y="8235"/>
                    <a:pt x="11648" y="8235"/>
                  </a:cubicBezTo>
                  <a:cubicBezTo>
                    <a:pt x="11723" y="8235"/>
                    <a:pt x="11794" y="8176"/>
                    <a:pt x="11803" y="8101"/>
                  </a:cubicBezTo>
                  <a:cubicBezTo>
                    <a:pt x="11811" y="8020"/>
                    <a:pt x="11749" y="7940"/>
                    <a:pt x="11669" y="7931"/>
                  </a:cubicBezTo>
                  <a:cubicBezTo>
                    <a:pt x="11664" y="7931"/>
                    <a:pt x="11658" y="7930"/>
                    <a:pt x="11653" y="7930"/>
                  </a:cubicBezTo>
                  <a:close/>
                  <a:moveTo>
                    <a:pt x="5974" y="8010"/>
                  </a:moveTo>
                  <a:cubicBezTo>
                    <a:pt x="5956" y="8010"/>
                    <a:pt x="5940" y="8013"/>
                    <a:pt x="5924" y="8029"/>
                  </a:cubicBezTo>
                  <a:cubicBezTo>
                    <a:pt x="5906" y="8056"/>
                    <a:pt x="5870" y="8065"/>
                    <a:pt x="5870" y="8110"/>
                  </a:cubicBezTo>
                  <a:cubicBezTo>
                    <a:pt x="5870" y="8136"/>
                    <a:pt x="5861" y="8163"/>
                    <a:pt x="5888" y="8190"/>
                  </a:cubicBezTo>
                  <a:cubicBezTo>
                    <a:pt x="5912" y="8206"/>
                    <a:pt x="5922" y="8245"/>
                    <a:pt x="5957" y="8245"/>
                  </a:cubicBezTo>
                  <a:cubicBezTo>
                    <a:pt x="5960" y="8245"/>
                    <a:pt x="5964" y="8244"/>
                    <a:pt x="5968" y="8243"/>
                  </a:cubicBezTo>
                  <a:cubicBezTo>
                    <a:pt x="5976" y="8249"/>
                    <a:pt x="5984" y="8251"/>
                    <a:pt x="5992" y="8251"/>
                  </a:cubicBezTo>
                  <a:cubicBezTo>
                    <a:pt x="6011" y="8251"/>
                    <a:pt x="6030" y="8238"/>
                    <a:pt x="6048" y="8226"/>
                  </a:cubicBezTo>
                  <a:cubicBezTo>
                    <a:pt x="6075" y="8199"/>
                    <a:pt x="6102" y="8190"/>
                    <a:pt x="6102" y="8145"/>
                  </a:cubicBezTo>
                  <a:cubicBezTo>
                    <a:pt x="6102" y="8119"/>
                    <a:pt x="6102" y="8092"/>
                    <a:pt x="6084" y="8074"/>
                  </a:cubicBezTo>
                  <a:cubicBezTo>
                    <a:pt x="6057" y="8047"/>
                    <a:pt x="6048" y="8011"/>
                    <a:pt x="6013" y="8011"/>
                  </a:cubicBezTo>
                  <a:cubicBezTo>
                    <a:pt x="5999" y="8011"/>
                    <a:pt x="5986" y="8010"/>
                    <a:pt x="5974" y="8010"/>
                  </a:cubicBezTo>
                  <a:close/>
                  <a:moveTo>
                    <a:pt x="17966" y="7895"/>
                  </a:moveTo>
                  <a:cubicBezTo>
                    <a:pt x="17876" y="7895"/>
                    <a:pt x="17797" y="7956"/>
                    <a:pt x="17789" y="8065"/>
                  </a:cubicBezTo>
                  <a:cubicBezTo>
                    <a:pt x="17771" y="8110"/>
                    <a:pt x="17797" y="8154"/>
                    <a:pt x="17824" y="8190"/>
                  </a:cubicBezTo>
                  <a:cubicBezTo>
                    <a:pt x="17860" y="8234"/>
                    <a:pt x="17896" y="8252"/>
                    <a:pt x="17949" y="8261"/>
                  </a:cubicBezTo>
                  <a:cubicBezTo>
                    <a:pt x="17955" y="8262"/>
                    <a:pt x="17962" y="8262"/>
                    <a:pt x="17968" y="8262"/>
                  </a:cubicBezTo>
                  <a:cubicBezTo>
                    <a:pt x="18058" y="8262"/>
                    <a:pt x="18138" y="8201"/>
                    <a:pt x="18154" y="8101"/>
                  </a:cubicBezTo>
                  <a:cubicBezTo>
                    <a:pt x="18163" y="8047"/>
                    <a:pt x="18145" y="8011"/>
                    <a:pt x="18110" y="7967"/>
                  </a:cubicBezTo>
                  <a:cubicBezTo>
                    <a:pt x="18083" y="7922"/>
                    <a:pt x="18038" y="7904"/>
                    <a:pt x="17985" y="7895"/>
                  </a:cubicBezTo>
                  <a:cubicBezTo>
                    <a:pt x="17979" y="7895"/>
                    <a:pt x="17973" y="7895"/>
                    <a:pt x="17966" y="7895"/>
                  </a:cubicBezTo>
                  <a:close/>
                  <a:moveTo>
                    <a:pt x="6646" y="8037"/>
                  </a:moveTo>
                  <a:cubicBezTo>
                    <a:pt x="6584" y="8037"/>
                    <a:pt x="6539" y="8080"/>
                    <a:pt x="6539" y="8145"/>
                  </a:cubicBezTo>
                  <a:cubicBezTo>
                    <a:pt x="6530" y="8217"/>
                    <a:pt x="6575" y="8270"/>
                    <a:pt x="6646" y="8270"/>
                  </a:cubicBezTo>
                  <a:cubicBezTo>
                    <a:pt x="6651" y="8271"/>
                    <a:pt x="6657" y="8271"/>
                    <a:pt x="6662" y="8271"/>
                  </a:cubicBezTo>
                  <a:cubicBezTo>
                    <a:pt x="6719" y="8271"/>
                    <a:pt x="6771" y="8228"/>
                    <a:pt x="6771" y="8163"/>
                  </a:cubicBezTo>
                  <a:cubicBezTo>
                    <a:pt x="6780" y="8101"/>
                    <a:pt x="6735" y="8047"/>
                    <a:pt x="6664" y="8038"/>
                  </a:cubicBezTo>
                  <a:cubicBezTo>
                    <a:pt x="6658" y="8037"/>
                    <a:pt x="6652" y="8037"/>
                    <a:pt x="6646" y="8037"/>
                  </a:cubicBezTo>
                  <a:close/>
                  <a:moveTo>
                    <a:pt x="12286" y="7974"/>
                  </a:moveTo>
                  <a:cubicBezTo>
                    <a:pt x="12212" y="7974"/>
                    <a:pt x="12167" y="8012"/>
                    <a:pt x="12150" y="8101"/>
                  </a:cubicBezTo>
                  <a:cubicBezTo>
                    <a:pt x="12142" y="8208"/>
                    <a:pt x="12177" y="8261"/>
                    <a:pt x="12284" y="8270"/>
                  </a:cubicBezTo>
                  <a:cubicBezTo>
                    <a:pt x="12298" y="8273"/>
                    <a:pt x="12311" y="8274"/>
                    <a:pt x="12324" y="8274"/>
                  </a:cubicBezTo>
                  <a:cubicBezTo>
                    <a:pt x="12397" y="8274"/>
                    <a:pt x="12438" y="8228"/>
                    <a:pt x="12454" y="8136"/>
                  </a:cubicBezTo>
                  <a:cubicBezTo>
                    <a:pt x="12463" y="8038"/>
                    <a:pt x="12418" y="7994"/>
                    <a:pt x="12311" y="7976"/>
                  </a:cubicBezTo>
                  <a:cubicBezTo>
                    <a:pt x="12302" y="7975"/>
                    <a:pt x="12294" y="7974"/>
                    <a:pt x="12286" y="7974"/>
                  </a:cubicBezTo>
                  <a:close/>
                  <a:moveTo>
                    <a:pt x="18462" y="8106"/>
                  </a:moveTo>
                  <a:cubicBezTo>
                    <a:pt x="18457" y="8106"/>
                    <a:pt x="18449" y="8110"/>
                    <a:pt x="18449" y="8110"/>
                  </a:cubicBezTo>
                  <a:cubicBezTo>
                    <a:pt x="18449" y="8127"/>
                    <a:pt x="18449" y="8145"/>
                    <a:pt x="18449" y="8163"/>
                  </a:cubicBezTo>
                  <a:cubicBezTo>
                    <a:pt x="18467" y="8226"/>
                    <a:pt x="18538" y="8306"/>
                    <a:pt x="18609" y="8306"/>
                  </a:cubicBezTo>
                  <a:lnTo>
                    <a:pt x="18672" y="8306"/>
                  </a:lnTo>
                  <a:cubicBezTo>
                    <a:pt x="18690" y="8306"/>
                    <a:pt x="18699" y="8297"/>
                    <a:pt x="18707" y="8297"/>
                  </a:cubicBezTo>
                  <a:cubicBezTo>
                    <a:pt x="18699" y="8288"/>
                    <a:pt x="18690" y="8279"/>
                    <a:pt x="18681" y="8270"/>
                  </a:cubicBezTo>
                  <a:cubicBezTo>
                    <a:pt x="18609" y="8217"/>
                    <a:pt x="18529" y="8172"/>
                    <a:pt x="18467" y="8110"/>
                  </a:cubicBezTo>
                  <a:cubicBezTo>
                    <a:pt x="18467" y="8107"/>
                    <a:pt x="18465" y="8106"/>
                    <a:pt x="18462" y="8106"/>
                  </a:cubicBezTo>
                  <a:close/>
                  <a:moveTo>
                    <a:pt x="12978" y="7991"/>
                  </a:moveTo>
                  <a:cubicBezTo>
                    <a:pt x="12946" y="7991"/>
                    <a:pt x="12911" y="8006"/>
                    <a:pt x="12882" y="8020"/>
                  </a:cubicBezTo>
                  <a:cubicBezTo>
                    <a:pt x="12837" y="8038"/>
                    <a:pt x="12837" y="8092"/>
                    <a:pt x="12802" y="8119"/>
                  </a:cubicBezTo>
                  <a:cubicBezTo>
                    <a:pt x="12811" y="8154"/>
                    <a:pt x="12820" y="8199"/>
                    <a:pt x="12828" y="8234"/>
                  </a:cubicBezTo>
                  <a:cubicBezTo>
                    <a:pt x="12837" y="8252"/>
                    <a:pt x="12918" y="8306"/>
                    <a:pt x="12944" y="8315"/>
                  </a:cubicBezTo>
                  <a:cubicBezTo>
                    <a:pt x="12980" y="8306"/>
                    <a:pt x="13016" y="8297"/>
                    <a:pt x="13051" y="8288"/>
                  </a:cubicBezTo>
                  <a:cubicBezTo>
                    <a:pt x="13096" y="8270"/>
                    <a:pt x="13105" y="8217"/>
                    <a:pt x="13132" y="8181"/>
                  </a:cubicBezTo>
                  <a:cubicBezTo>
                    <a:pt x="13123" y="8145"/>
                    <a:pt x="13123" y="8110"/>
                    <a:pt x="13105" y="8074"/>
                  </a:cubicBezTo>
                  <a:cubicBezTo>
                    <a:pt x="13087" y="8020"/>
                    <a:pt x="13034" y="8003"/>
                    <a:pt x="12998" y="7994"/>
                  </a:cubicBezTo>
                  <a:cubicBezTo>
                    <a:pt x="12991" y="7992"/>
                    <a:pt x="12985" y="7991"/>
                    <a:pt x="12978" y="7991"/>
                  </a:cubicBezTo>
                  <a:close/>
                  <a:moveTo>
                    <a:pt x="7315" y="8065"/>
                  </a:moveTo>
                  <a:cubicBezTo>
                    <a:pt x="7280" y="8074"/>
                    <a:pt x="7235" y="8074"/>
                    <a:pt x="7208" y="8110"/>
                  </a:cubicBezTo>
                  <a:cubicBezTo>
                    <a:pt x="7199" y="8136"/>
                    <a:pt x="7173" y="8163"/>
                    <a:pt x="7173" y="8181"/>
                  </a:cubicBezTo>
                  <a:cubicBezTo>
                    <a:pt x="7181" y="8217"/>
                    <a:pt x="7181" y="8243"/>
                    <a:pt x="7208" y="8279"/>
                  </a:cubicBezTo>
                  <a:cubicBezTo>
                    <a:pt x="7226" y="8306"/>
                    <a:pt x="7262" y="8306"/>
                    <a:pt x="7280" y="8324"/>
                  </a:cubicBezTo>
                  <a:cubicBezTo>
                    <a:pt x="7315" y="8306"/>
                    <a:pt x="7351" y="8324"/>
                    <a:pt x="7378" y="8297"/>
                  </a:cubicBezTo>
                  <a:cubicBezTo>
                    <a:pt x="7413" y="8270"/>
                    <a:pt x="7413" y="8234"/>
                    <a:pt x="7431" y="8217"/>
                  </a:cubicBezTo>
                  <a:cubicBezTo>
                    <a:pt x="7422" y="8181"/>
                    <a:pt x="7422" y="8136"/>
                    <a:pt x="7387" y="8110"/>
                  </a:cubicBezTo>
                  <a:cubicBezTo>
                    <a:pt x="7369" y="8092"/>
                    <a:pt x="7342" y="8065"/>
                    <a:pt x="7315" y="8065"/>
                  </a:cubicBezTo>
                  <a:close/>
                  <a:moveTo>
                    <a:pt x="13644" y="8029"/>
                  </a:moveTo>
                  <a:cubicBezTo>
                    <a:pt x="13559" y="8029"/>
                    <a:pt x="13471" y="8105"/>
                    <a:pt x="13471" y="8181"/>
                  </a:cubicBezTo>
                  <a:cubicBezTo>
                    <a:pt x="13462" y="8261"/>
                    <a:pt x="13542" y="8350"/>
                    <a:pt x="13614" y="8359"/>
                  </a:cubicBezTo>
                  <a:cubicBezTo>
                    <a:pt x="13618" y="8360"/>
                    <a:pt x="13623" y="8360"/>
                    <a:pt x="13627" y="8360"/>
                  </a:cubicBezTo>
                  <a:cubicBezTo>
                    <a:pt x="13713" y="8360"/>
                    <a:pt x="13801" y="8284"/>
                    <a:pt x="13801" y="8208"/>
                  </a:cubicBezTo>
                  <a:cubicBezTo>
                    <a:pt x="13810" y="8127"/>
                    <a:pt x="13729" y="8038"/>
                    <a:pt x="13658" y="8029"/>
                  </a:cubicBezTo>
                  <a:cubicBezTo>
                    <a:pt x="13654" y="8029"/>
                    <a:pt x="13649" y="8029"/>
                    <a:pt x="13644" y="8029"/>
                  </a:cubicBezTo>
                  <a:close/>
                  <a:moveTo>
                    <a:pt x="7968" y="8104"/>
                  </a:moveTo>
                  <a:cubicBezTo>
                    <a:pt x="7941" y="8104"/>
                    <a:pt x="7916" y="8123"/>
                    <a:pt x="7895" y="8136"/>
                  </a:cubicBezTo>
                  <a:cubicBezTo>
                    <a:pt x="7868" y="8145"/>
                    <a:pt x="7851" y="8181"/>
                    <a:pt x="7842" y="8217"/>
                  </a:cubicBezTo>
                  <a:cubicBezTo>
                    <a:pt x="7824" y="8252"/>
                    <a:pt x="7851" y="8288"/>
                    <a:pt x="7859" y="8315"/>
                  </a:cubicBezTo>
                  <a:cubicBezTo>
                    <a:pt x="7877" y="8342"/>
                    <a:pt x="7913" y="8359"/>
                    <a:pt x="7949" y="8377"/>
                  </a:cubicBezTo>
                  <a:cubicBezTo>
                    <a:pt x="7984" y="8368"/>
                    <a:pt x="8020" y="8368"/>
                    <a:pt x="8047" y="8350"/>
                  </a:cubicBezTo>
                  <a:cubicBezTo>
                    <a:pt x="8065" y="8324"/>
                    <a:pt x="8091" y="8297"/>
                    <a:pt x="8100" y="8261"/>
                  </a:cubicBezTo>
                  <a:cubicBezTo>
                    <a:pt x="8109" y="8226"/>
                    <a:pt x="8091" y="8190"/>
                    <a:pt x="8074" y="8163"/>
                  </a:cubicBezTo>
                  <a:cubicBezTo>
                    <a:pt x="8065" y="8136"/>
                    <a:pt x="8029" y="8119"/>
                    <a:pt x="7993" y="8110"/>
                  </a:cubicBezTo>
                  <a:cubicBezTo>
                    <a:pt x="7985" y="8105"/>
                    <a:pt x="7977" y="8104"/>
                    <a:pt x="7968" y="8104"/>
                  </a:cubicBezTo>
                  <a:close/>
                  <a:moveTo>
                    <a:pt x="14309" y="8055"/>
                  </a:moveTo>
                  <a:cubicBezTo>
                    <a:pt x="14219" y="8055"/>
                    <a:pt x="14148" y="8115"/>
                    <a:pt x="14140" y="8199"/>
                  </a:cubicBezTo>
                  <a:cubicBezTo>
                    <a:pt x="14131" y="8297"/>
                    <a:pt x="14184" y="8368"/>
                    <a:pt x="14283" y="8386"/>
                  </a:cubicBezTo>
                  <a:cubicBezTo>
                    <a:pt x="14292" y="8388"/>
                    <a:pt x="14301" y="8389"/>
                    <a:pt x="14310" y="8389"/>
                  </a:cubicBezTo>
                  <a:cubicBezTo>
                    <a:pt x="14388" y="8389"/>
                    <a:pt x="14454" y="8323"/>
                    <a:pt x="14470" y="8243"/>
                  </a:cubicBezTo>
                  <a:cubicBezTo>
                    <a:pt x="14479" y="8154"/>
                    <a:pt x="14425" y="8065"/>
                    <a:pt x="14327" y="8056"/>
                  </a:cubicBezTo>
                  <a:cubicBezTo>
                    <a:pt x="14321" y="8055"/>
                    <a:pt x="14315" y="8055"/>
                    <a:pt x="14309" y="8055"/>
                  </a:cubicBezTo>
                  <a:close/>
                  <a:moveTo>
                    <a:pt x="8633" y="8135"/>
                  </a:moveTo>
                  <a:cubicBezTo>
                    <a:pt x="8564" y="8135"/>
                    <a:pt x="8518" y="8178"/>
                    <a:pt x="8502" y="8243"/>
                  </a:cubicBezTo>
                  <a:cubicBezTo>
                    <a:pt x="8493" y="8324"/>
                    <a:pt x="8537" y="8386"/>
                    <a:pt x="8618" y="8395"/>
                  </a:cubicBezTo>
                  <a:cubicBezTo>
                    <a:pt x="8628" y="8397"/>
                    <a:pt x="8638" y="8398"/>
                    <a:pt x="8648" y="8398"/>
                  </a:cubicBezTo>
                  <a:cubicBezTo>
                    <a:pt x="8713" y="8398"/>
                    <a:pt x="8762" y="8349"/>
                    <a:pt x="8769" y="8279"/>
                  </a:cubicBezTo>
                  <a:cubicBezTo>
                    <a:pt x="8778" y="8199"/>
                    <a:pt x="8734" y="8145"/>
                    <a:pt x="8653" y="8136"/>
                  </a:cubicBezTo>
                  <a:cubicBezTo>
                    <a:pt x="8647" y="8136"/>
                    <a:pt x="8640" y="8135"/>
                    <a:pt x="8633" y="8135"/>
                  </a:cubicBezTo>
                  <a:close/>
                  <a:moveTo>
                    <a:pt x="14959" y="8097"/>
                  </a:moveTo>
                  <a:cubicBezTo>
                    <a:pt x="14924" y="8097"/>
                    <a:pt x="14896" y="8107"/>
                    <a:pt x="14862" y="8127"/>
                  </a:cubicBezTo>
                  <a:cubicBezTo>
                    <a:pt x="14827" y="8154"/>
                    <a:pt x="14809" y="8190"/>
                    <a:pt x="14809" y="8234"/>
                  </a:cubicBezTo>
                  <a:cubicBezTo>
                    <a:pt x="14791" y="8342"/>
                    <a:pt x="14845" y="8413"/>
                    <a:pt x="14943" y="8431"/>
                  </a:cubicBezTo>
                  <a:cubicBezTo>
                    <a:pt x="14950" y="8431"/>
                    <a:pt x="14958" y="8432"/>
                    <a:pt x="14965" y="8432"/>
                  </a:cubicBezTo>
                  <a:cubicBezTo>
                    <a:pt x="15060" y="8432"/>
                    <a:pt x="15122" y="8379"/>
                    <a:pt x="15130" y="8288"/>
                  </a:cubicBezTo>
                  <a:cubicBezTo>
                    <a:pt x="15148" y="8181"/>
                    <a:pt x="15094" y="8119"/>
                    <a:pt x="14996" y="8101"/>
                  </a:cubicBezTo>
                  <a:cubicBezTo>
                    <a:pt x="14983" y="8098"/>
                    <a:pt x="14971" y="8097"/>
                    <a:pt x="14959" y="8097"/>
                  </a:cubicBezTo>
                  <a:close/>
                  <a:moveTo>
                    <a:pt x="9295" y="8170"/>
                  </a:moveTo>
                  <a:cubicBezTo>
                    <a:pt x="9268" y="8170"/>
                    <a:pt x="9245" y="8184"/>
                    <a:pt x="9215" y="8199"/>
                  </a:cubicBezTo>
                  <a:cubicBezTo>
                    <a:pt x="9180" y="8226"/>
                    <a:pt x="9180" y="8261"/>
                    <a:pt x="9171" y="8297"/>
                  </a:cubicBezTo>
                  <a:cubicBezTo>
                    <a:pt x="9162" y="8342"/>
                    <a:pt x="9180" y="8368"/>
                    <a:pt x="9198" y="8395"/>
                  </a:cubicBezTo>
                  <a:cubicBezTo>
                    <a:pt x="9215" y="8431"/>
                    <a:pt x="9251" y="8440"/>
                    <a:pt x="9287" y="8440"/>
                  </a:cubicBezTo>
                  <a:cubicBezTo>
                    <a:pt x="9296" y="8442"/>
                    <a:pt x="9305" y="8443"/>
                    <a:pt x="9314" y="8443"/>
                  </a:cubicBezTo>
                  <a:cubicBezTo>
                    <a:pt x="9337" y="8443"/>
                    <a:pt x="9359" y="8435"/>
                    <a:pt x="9385" y="8422"/>
                  </a:cubicBezTo>
                  <a:cubicBezTo>
                    <a:pt x="9421" y="8395"/>
                    <a:pt x="9438" y="8368"/>
                    <a:pt x="9430" y="8324"/>
                  </a:cubicBezTo>
                  <a:cubicBezTo>
                    <a:pt x="9447" y="8288"/>
                    <a:pt x="9430" y="8261"/>
                    <a:pt x="9412" y="8226"/>
                  </a:cubicBezTo>
                  <a:cubicBezTo>
                    <a:pt x="9385" y="8181"/>
                    <a:pt x="9349" y="8181"/>
                    <a:pt x="9314" y="8172"/>
                  </a:cubicBezTo>
                  <a:cubicBezTo>
                    <a:pt x="9307" y="8170"/>
                    <a:pt x="9301" y="8170"/>
                    <a:pt x="9295" y="8170"/>
                  </a:cubicBezTo>
                  <a:close/>
                  <a:moveTo>
                    <a:pt x="15620" y="8124"/>
                  </a:moveTo>
                  <a:cubicBezTo>
                    <a:pt x="15541" y="8124"/>
                    <a:pt x="15486" y="8176"/>
                    <a:pt x="15478" y="8261"/>
                  </a:cubicBezTo>
                  <a:cubicBezTo>
                    <a:pt x="15460" y="8368"/>
                    <a:pt x="15514" y="8440"/>
                    <a:pt x="15612" y="8458"/>
                  </a:cubicBezTo>
                  <a:cubicBezTo>
                    <a:pt x="15620" y="8458"/>
                    <a:pt x="15627" y="8458"/>
                    <a:pt x="15634" y="8458"/>
                  </a:cubicBezTo>
                  <a:cubicBezTo>
                    <a:pt x="15729" y="8458"/>
                    <a:pt x="15791" y="8406"/>
                    <a:pt x="15799" y="8315"/>
                  </a:cubicBezTo>
                  <a:cubicBezTo>
                    <a:pt x="15817" y="8208"/>
                    <a:pt x="15763" y="8136"/>
                    <a:pt x="15656" y="8127"/>
                  </a:cubicBezTo>
                  <a:cubicBezTo>
                    <a:pt x="15644" y="8125"/>
                    <a:pt x="15632" y="8124"/>
                    <a:pt x="15620" y="8124"/>
                  </a:cubicBezTo>
                  <a:close/>
                  <a:moveTo>
                    <a:pt x="4976" y="8293"/>
                  </a:moveTo>
                  <a:cubicBezTo>
                    <a:pt x="4959" y="8293"/>
                    <a:pt x="4937" y="8300"/>
                    <a:pt x="4924" y="8306"/>
                  </a:cubicBezTo>
                  <a:cubicBezTo>
                    <a:pt x="4907" y="8315"/>
                    <a:pt x="4898" y="8333"/>
                    <a:pt x="4880" y="8350"/>
                  </a:cubicBezTo>
                  <a:cubicBezTo>
                    <a:pt x="4871" y="8359"/>
                    <a:pt x="4862" y="8368"/>
                    <a:pt x="4862" y="8377"/>
                  </a:cubicBezTo>
                  <a:cubicBezTo>
                    <a:pt x="4862" y="8395"/>
                    <a:pt x="4862" y="8404"/>
                    <a:pt x="4871" y="8413"/>
                  </a:cubicBezTo>
                  <a:cubicBezTo>
                    <a:pt x="4880" y="8431"/>
                    <a:pt x="4898" y="8440"/>
                    <a:pt x="4907" y="8449"/>
                  </a:cubicBezTo>
                  <a:cubicBezTo>
                    <a:pt x="4951" y="8458"/>
                    <a:pt x="4996" y="8466"/>
                    <a:pt x="5031" y="8475"/>
                  </a:cubicBezTo>
                  <a:cubicBezTo>
                    <a:pt x="5038" y="8480"/>
                    <a:pt x="5043" y="8481"/>
                    <a:pt x="5047" y="8481"/>
                  </a:cubicBezTo>
                  <a:cubicBezTo>
                    <a:pt x="5059" y="8481"/>
                    <a:pt x="5060" y="8464"/>
                    <a:pt x="5067" y="8458"/>
                  </a:cubicBezTo>
                  <a:cubicBezTo>
                    <a:pt x="5103" y="8422"/>
                    <a:pt x="5076" y="8386"/>
                    <a:pt x="5067" y="8359"/>
                  </a:cubicBezTo>
                  <a:cubicBezTo>
                    <a:pt x="5067" y="8315"/>
                    <a:pt x="5023" y="8315"/>
                    <a:pt x="4996" y="8297"/>
                  </a:cubicBezTo>
                  <a:cubicBezTo>
                    <a:pt x="4991" y="8294"/>
                    <a:pt x="4984" y="8293"/>
                    <a:pt x="4976" y="8293"/>
                  </a:cubicBezTo>
                  <a:close/>
                  <a:moveTo>
                    <a:pt x="9980" y="8188"/>
                  </a:moveTo>
                  <a:cubicBezTo>
                    <a:pt x="9949" y="8188"/>
                    <a:pt x="9914" y="8202"/>
                    <a:pt x="9885" y="8217"/>
                  </a:cubicBezTo>
                  <a:cubicBezTo>
                    <a:pt x="9858" y="8234"/>
                    <a:pt x="9840" y="8279"/>
                    <a:pt x="9822" y="8315"/>
                  </a:cubicBezTo>
                  <a:cubicBezTo>
                    <a:pt x="9831" y="8350"/>
                    <a:pt x="9831" y="8395"/>
                    <a:pt x="9858" y="8422"/>
                  </a:cubicBezTo>
                  <a:cubicBezTo>
                    <a:pt x="9876" y="8449"/>
                    <a:pt x="9911" y="8475"/>
                    <a:pt x="9947" y="8484"/>
                  </a:cubicBezTo>
                  <a:cubicBezTo>
                    <a:pt x="9983" y="8484"/>
                    <a:pt x="10027" y="8475"/>
                    <a:pt x="10054" y="8449"/>
                  </a:cubicBezTo>
                  <a:cubicBezTo>
                    <a:pt x="10090" y="8431"/>
                    <a:pt x="10108" y="8386"/>
                    <a:pt x="10116" y="8359"/>
                  </a:cubicBezTo>
                  <a:cubicBezTo>
                    <a:pt x="10125" y="8324"/>
                    <a:pt x="10108" y="8279"/>
                    <a:pt x="10090" y="8252"/>
                  </a:cubicBezTo>
                  <a:cubicBezTo>
                    <a:pt x="10072" y="8226"/>
                    <a:pt x="10027" y="8199"/>
                    <a:pt x="10000" y="8190"/>
                  </a:cubicBezTo>
                  <a:cubicBezTo>
                    <a:pt x="9994" y="8188"/>
                    <a:pt x="9987" y="8188"/>
                    <a:pt x="9980" y="8188"/>
                  </a:cubicBezTo>
                  <a:close/>
                  <a:moveTo>
                    <a:pt x="16298" y="8152"/>
                  </a:moveTo>
                  <a:cubicBezTo>
                    <a:pt x="16256" y="8152"/>
                    <a:pt x="16221" y="8168"/>
                    <a:pt x="16192" y="8190"/>
                  </a:cubicBezTo>
                  <a:cubicBezTo>
                    <a:pt x="16156" y="8217"/>
                    <a:pt x="16129" y="8261"/>
                    <a:pt x="16120" y="8306"/>
                  </a:cubicBezTo>
                  <a:cubicBezTo>
                    <a:pt x="16120" y="8359"/>
                    <a:pt x="16138" y="8404"/>
                    <a:pt x="16165" y="8449"/>
                  </a:cubicBezTo>
                  <a:cubicBezTo>
                    <a:pt x="16174" y="8466"/>
                    <a:pt x="16263" y="8511"/>
                    <a:pt x="16281" y="8511"/>
                  </a:cubicBezTo>
                  <a:cubicBezTo>
                    <a:pt x="16290" y="8513"/>
                    <a:pt x="16300" y="8513"/>
                    <a:pt x="16309" y="8513"/>
                  </a:cubicBezTo>
                  <a:cubicBezTo>
                    <a:pt x="16350" y="8513"/>
                    <a:pt x="16385" y="8497"/>
                    <a:pt x="16415" y="8475"/>
                  </a:cubicBezTo>
                  <a:cubicBezTo>
                    <a:pt x="16450" y="8449"/>
                    <a:pt x="16477" y="8404"/>
                    <a:pt x="16486" y="8350"/>
                  </a:cubicBezTo>
                  <a:cubicBezTo>
                    <a:pt x="16486" y="8306"/>
                    <a:pt x="16468" y="8261"/>
                    <a:pt x="16441" y="8217"/>
                  </a:cubicBezTo>
                  <a:cubicBezTo>
                    <a:pt x="16433" y="8199"/>
                    <a:pt x="16343" y="8154"/>
                    <a:pt x="16326" y="8154"/>
                  </a:cubicBezTo>
                  <a:cubicBezTo>
                    <a:pt x="16316" y="8153"/>
                    <a:pt x="16307" y="8152"/>
                    <a:pt x="16298" y="8152"/>
                  </a:cubicBezTo>
                  <a:close/>
                  <a:moveTo>
                    <a:pt x="10661" y="8226"/>
                  </a:moveTo>
                  <a:cubicBezTo>
                    <a:pt x="10616" y="8234"/>
                    <a:pt x="10571" y="8234"/>
                    <a:pt x="10536" y="8270"/>
                  </a:cubicBezTo>
                  <a:cubicBezTo>
                    <a:pt x="10509" y="8297"/>
                    <a:pt x="10491" y="8324"/>
                    <a:pt x="10491" y="8359"/>
                  </a:cubicBezTo>
                  <a:cubicBezTo>
                    <a:pt x="10473" y="8440"/>
                    <a:pt x="10545" y="8520"/>
                    <a:pt x="10625" y="8529"/>
                  </a:cubicBezTo>
                  <a:cubicBezTo>
                    <a:pt x="10630" y="8529"/>
                    <a:pt x="10634" y="8530"/>
                    <a:pt x="10639" y="8530"/>
                  </a:cubicBezTo>
                  <a:cubicBezTo>
                    <a:pt x="10706" y="8530"/>
                    <a:pt x="10777" y="8471"/>
                    <a:pt x="10786" y="8404"/>
                  </a:cubicBezTo>
                  <a:cubicBezTo>
                    <a:pt x="10786" y="8377"/>
                    <a:pt x="10768" y="8315"/>
                    <a:pt x="10759" y="8288"/>
                  </a:cubicBezTo>
                  <a:cubicBezTo>
                    <a:pt x="10732" y="8252"/>
                    <a:pt x="10687" y="8243"/>
                    <a:pt x="10661" y="8226"/>
                  </a:cubicBezTo>
                  <a:close/>
                  <a:moveTo>
                    <a:pt x="16977" y="8172"/>
                  </a:moveTo>
                  <a:cubicBezTo>
                    <a:pt x="16879" y="8172"/>
                    <a:pt x="16789" y="8226"/>
                    <a:pt x="16772" y="8333"/>
                  </a:cubicBezTo>
                  <a:cubicBezTo>
                    <a:pt x="16763" y="8431"/>
                    <a:pt x="16843" y="8529"/>
                    <a:pt x="16941" y="8538"/>
                  </a:cubicBezTo>
                  <a:cubicBezTo>
                    <a:pt x="16947" y="8538"/>
                    <a:pt x="16954" y="8539"/>
                    <a:pt x="16960" y="8539"/>
                  </a:cubicBezTo>
                  <a:cubicBezTo>
                    <a:pt x="17043" y="8539"/>
                    <a:pt x="17121" y="8485"/>
                    <a:pt x="17137" y="8377"/>
                  </a:cubicBezTo>
                  <a:cubicBezTo>
                    <a:pt x="17146" y="8279"/>
                    <a:pt x="17066" y="8181"/>
                    <a:pt x="16977" y="8172"/>
                  </a:cubicBezTo>
                  <a:close/>
                  <a:moveTo>
                    <a:pt x="11289" y="8251"/>
                  </a:moveTo>
                  <a:cubicBezTo>
                    <a:pt x="11222" y="8251"/>
                    <a:pt x="11151" y="8310"/>
                    <a:pt x="11142" y="8377"/>
                  </a:cubicBezTo>
                  <a:cubicBezTo>
                    <a:pt x="11125" y="8458"/>
                    <a:pt x="11187" y="8538"/>
                    <a:pt x="11267" y="8547"/>
                  </a:cubicBezTo>
                  <a:cubicBezTo>
                    <a:pt x="11277" y="8549"/>
                    <a:pt x="11286" y="8550"/>
                    <a:pt x="11295" y="8550"/>
                  </a:cubicBezTo>
                  <a:cubicBezTo>
                    <a:pt x="11365" y="8550"/>
                    <a:pt x="11429" y="8493"/>
                    <a:pt x="11437" y="8422"/>
                  </a:cubicBezTo>
                  <a:cubicBezTo>
                    <a:pt x="11446" y="8342"/>
                    <a:pt x="11383" y="8261"/>
                    <a:pt x="11303" y="8252"/>
                  </a:cubicBezTo>
                  <a:cubicBezTo>
                    <a:pt x="11298" y="8252"/>
                    <a:pt x="11294" y="8251"/>
                    <a:pt x="11289" y="8251"/>
                  </a:cubicBezTo>
                  <a:close/>
                  <a:moveTo>
                    <a:pt x="5624" y="8331"/>
                  </a:moveTo>
                  <a:cubicBezTo>
                    <a:pt x="5573" y="8331"/>
                    <a:pt x="5512" y="8374"/>
                    <a:pt x="5504" y="8431"/>
                  </a:cubicBezTo>
                  <a:cubicBezTo>
                    <a:pt x="5495" y="8484"/>
                    <a:pt x="5549" y="8556"/>
                    <a:pt x="5602" y="8565"/>
                  </a:cubicBezTo>
                  <a:cubicBezTo>
                    <a:pt x="5606" y="8565"/>
                    <a:pt x="5610" y="8566"/>
                    <a:pt x="5615" y="8566"/>
                  </a:cubicBezTo>
                  <a:cubicBezTo>
                    <a:pt x="5660" y="8566"/>
                    <a:pt x="5728" y="8524"/>
                    <a:pt x="5736" y="8466"/>
                  </a:cubicBezTo>
                  <a:cubicBezTo>
                    <a:pt x="5745" y="8413"/>
                    <a:pt x="5692" y="8342"/>
                    <a:pt x="5638" y="8333"/>
                  </a:cubicBezTo>
                  <a:cubicBezTo>
                    <a:pt x="5634" y="8332"/>
                    <a:pt x="5629" y="8331"/>
                    <a:pt x="5624" y="8331"/>
                  </a:cubicBezTo>
                  <a:close/>
                  <a:moveTo>
                    <a:pt x="17623" y="8216"/>
                  </a:moveTo>
                  <a:cubicBezTo>
                    <a:pt x="17528" y="8216"/>
                    <a:pt x="17457" y="8269"/>
                    <a:pt x="17441" y="8368"/>
                  </a:cubicBezTo>
                  <a:cubicBezTo>
                    <a:pt x="17423" y="8475"/>
                    <a:pt x="17485" y="8565"/>
                    <a:pt x="17592" y="8582"/>
                  </a:cubicBezTo>
                  <a:cubicBezTo>
                    <a:pt x="17600" y="8583"/>
                    <a:pt x="17608" y="8583"/>
                    <a:pt x="17615" y="8583"/>
                  </a:cubicBezTo>
                  <a:cubicBezTo>
                    <a:pt x="17711" y="8583"/>
                    <a:pt x="17781" y="8530"/>
                    <a:pt x="17797" y="8431"/>
                  </a:cubicBezTo>
                  <a:cubicBezTo>
                    <a:pt x="17824" y="8324"/>
                    <a:pt x="17753" y="8234"/>
                    <a:pt x="17646" y="8217"/>
                  </a:cubicBezTo>
                  <a:cubicBezTo>
                    <a:pt x="17638" y="8216"/>
                    <a:pt x="17631" y="8216"/>
                    <a:pt x="17623" y="8216"/>
                  </a:cubicBezTo>
                  <a:close/>
                  <a:moveTo>
                    <a:pt x="6282" y="8358"/>
                  </a:moveTo>
                  <a:cubicBezTo>
                    <a:pt x="6226" y="8358"/>
                    <a:pt x="6173" y="8401"/>
                    <a:pt x="6173" y="8466"/>
                  </a:cubicBezTo>
                  <a:cubicBezTo>
                    <a:pt x="6164" y="8529"/>
                    <a:pt x="6209" y="8582"/>
                    <a:pt x="6280" y="8591"/>
                  </a:cubicBezTo>
                  <a:cubicBezTo>
                    <a:pt x="6286" y="8592"/>
                    <a:pt x="6291" y="8592"/>
                    <a:pt x="6296" y="8592"/>
                  </a:cubicBezTo>
                  <a:cubicBezTo>
                    <a:pt x="6353" y="8592"/>
                    <a:pt x="6405" y="8550"/>
                    <a:pt x="6405" y="8484"/>
                  </a:cubicBezTo>
                  <a:cubicBezTo>
                    <a:pt x="6414" y="8413"/>
                    <a:pt x="6370" y="8359"/>
                    <a:pt x="6298" y="8359"/>
                  </a:cubicBezTo>
                  <a:cubicBezTo>
                    <a:pt x="6293" y="8359"/>
                    <a:pt x="6288" y="8358"/>
                    <a:pt x="6282" y="8358"/>
                  </a:cubicBezTo>
                  <a:close/>
                  <a:moveTo>
                    <a:pt x="11932" y="8293"/>
                  </a:moveTo>
                  <a:cubicBezTo>
                    <a:pt x="11859" y="8293"/>
                    <a:pt x="11818" y="8338"/>
                    <a:pt x="11803" y="8422"/>
                  </a:cubicBezTo>
                  <a:cubicBezTo>
                    <a:pt x="11794" y="8529"/>
                    <a:pt x="11829" y="8582"/>
                    <a:pt x="11936" y="8591"/>
                  </a:cubicBezTo>
                  <a:cubicBezTo>
                    <a:pt x="11951" y="8594"/>
                    <a:pt x="11964" y="8595"/>
                    <a:pt x="11976" y="8595"/>
                  </a:cubicBezTo>
                  <a:cubicBezTo>
                    <a:pt x="12049" y="8595"/>
                    <a:pt x="12091" y="8550"/>
                    <a:pt x="12106" y="8466"/>
                  </a:cubicBezTo>
                  <a:cubicBezTo>
                    <a:pt x="12115" y="8359"/>
                    <a:pt x="12079" y="8315"/>
                    <a:pt x="11972" y="8297"/>
                  </a:cubicBezTo>
                  <a:cubicBezTo>
                    <a:pt x="11958" y="8294"/>
                    <a:pt x="11945" y="8293"/>
                    <a:pt x="11932" y="8293"/>
                  </a:cubicBezTo>
                  <a:close/>
                  <a:moveTo>
                    <a:pt x="18287" y="8241"/>
                  </a:moveTo>
                  <a:cubicBezTo>
                    <a:pt x="18246" y="8241"/>
                    <a:pt x="18210" y="8257"/>
                    <a:pt x="18181" y="8279"/>
                  </a:cubicBezTo>
                  <a:cubicBezTo>
                    <a:pt x="18136" y="8315"/>
                    <a:pt x="18110" y="8350"/>
                    <a:pt x="18110" y="8413"/>
                  </a:cubicBezTo>
                  <a:cubicBezTo>
                    <a:pt x="18092" y="8511"/>
                    <a:pt x="18163" y="8591"/>
                    <a:pt x="18270" y="8609"/>
                  </a:cubicBezTo>
                  <a:cubicBezTo>
                    <a:pt x="18282" y="8613"/>
                    <a:pt x="18294" y="8615"/>
                    <a:pt x="18304" y="8615"/>
                  </a:cubicBezTo>
                  <a:cubicBezTo>
                    <a:pt x="18340" y="8615"/>
                    <a:pt x="18370" y="8594"/>
                    <a:pt x="18404" y="8573"/>
                  </a:cubicBezTo>
                  <a:cubicBezTo>
                    <a:pt x="18449" y="8538"/>
                    <a:pt x="18467" y="8502"/>
                    <a:pt x="18475" y="8440"/>
                  </a:cubicBezTo>
                  <a:cubicBezTo>
                    <a:pt x="18484" y="8342"/>
                    <a:pt x="18413" y="8261"/>
                    <a:pt x="18315" y="8243"/>
                  </a:cubicBezTo>
                  <a:cubicBezTo>
                    <a:pt x="18305" y="8242"/>
                    <a:pt x="18296" y="8241"/>
                    <a:pt x="18287" y="8241"/>
                  </a:cubicBezTo>
                  <a:close/>
                  <a:moveTo>
                    <a:pt x="12602" y="8320"/>
                  </a:moveTo>
                  <a:cubicBezTo>
                    <a:pt x="12528" y="8320"/>
                    <a:pt x="12487" y="8366"/>
                    <a:pt x="12472" y="8458"/>
                  </a:cubicBezTo>
                  <a:cubicBezTo>
                    <a:pt x="12463" y="8556"/>
                    <a:pt x="12498" y="8609"/>
                    <a:pt x="12605" y="8618"/>
                  </a:cubicBezTo>
                  <a:cubicBezTo>
                    <a:pt x="12619" y="8621"/>
                    <a:pt x="12633" y="8622"/>
                    <a:pt x="12645" y="8622"/>
                  </a:cubicBezTo>
                  <a:cubicBezTo>
                    <a:pt x="12718" y="8622"/>
                    <a:pt x="12760" y="8576"/>
                    <a:pt x="12775" y="8484"/>
                  </a:cubicBezTo>
                  <a:cubicBezTo>
                    <a:pt x="12784" y="8395"/>
                    <a:pt x="12739" y="8333"/>
                    <a:pt x="12641" y="8324"/>
                  </a:cubicBezTo>
                  <a:cubicBezTo>
                    <a:pt x="12627" y="8321"/>
                    <a:pt x="12614" y="8320"/>
                    <a:pt x="12602" y="8320"/>
                  </a:cubicBezTo>
                  <a:close/>
                  <a:moveTo>
                    <a:pt x="6934" y="8393"/>
                  </a:moveTo>
                  <a:cubicBezTo>
                    <a:pt x="6927" y="8393"/>
                    <a:pt x="6921" y="8393"/>
                    <a:pt x="6914" y="8395"/>
                  </a:cubicBezTo>
                  <a:cubicBezTo>
                    <a:pt x="6887" y="8404"/>
                    <a:pt x="6842" y="8431"/>
                    <a:pt x="6842" y="8475"/>
                  </a:cubicBezTo>
                  <a:cubicBezTo>
                    <a:pt x="6842" y="8493"/>
                    <a:pt x="6842" y="8502"/>
                    <a:pt x="6834" y="8520"/>
                  </a:cubicBezTo>
                  <a:cubicBezTo>
                    <a:pt x="6825" y="8547"/>
                    <a:pt x="6834" y="8565"/>
                    <a:pt x="6860" y="8591"/>
                  </a:cubicBezTo>
                  <a:cubicBezTo>
                    <a:pt x="6878" y="8618"/>
                    <a:pt x="6896" y="8627"/>
                    <a:pt x="6923" y="8627"/>
                  </a:cubicBezTo>
                  <a:cubicBezTo>
                    <a:pt x="6932" y="8627"/>
                    <a:pt x="6932" y="8636"/>
                    <a:pt x="6949" y="8636"/>
                  </a:cubicBezTo>
                  <a:cubicBezTo>
                    <a:pt x="6956" y="8638"/>
                    <a:pt x="6963" y="8639"/>
                    <a:pt x="6970" y="8639"/>
                  </a:cubicBezTo>
                  <a:cubicBezTo>
                    <a:pt x="6990" y="8639"/>
                    <a:pt x="7012" y="8629"/>
                    <a:pt x="7039" y="8609"/>
                  </a:cubicBezTo>
                  <a:cubicBezTo>
                    <a:pt x="7057" y="8600"/>
                    <a:pt x="7065" y="8582"/>
                    <a:pt x="7065" y="8556"/>
                  </a:cubicBezTo>
                  <a:cubicBezTo>
                    <a:pt x="7065" y="8520"/>
                    <a:pt x="7092" y="8484"/>
                    <a:pt x="7057" y="8449"/>
                  </a:cubicBezTo>
                  <a:cubicBezTo>
                    <a:pt x="7048" y="8440"/>
                    <a:pt x="7039" y="8413"/>
                    <a:pt x="7021" y="8413"/>
                  </a:cubicBezTo>
                  <a:cubicBezTo>
                    <a:pt x="6992" y="8406"/>
                    <a:pt x="6963" y="8393"/>
                    <a:pt x="6934" y="8393"/>
                  </a:cubicBezTo>
                  <a:close/>
                  <a:moveTo>
                    <a:pt x="18808" y="8371"/>
                  </a:moveTo>
                  <a:cubicBezTo>
                    <a:pt x="18793" y="8371"/>
                    <a:pt x="18784" y="8385"/>
                    <a:pt x="18779" y="8413"/>
                  </a:cubicBezTo>
                  <a:cubicBezTo>
                    <a:pt x="18779" y="8422"/>
                    <a:pt x="18779" y="8431"/>
                    <a:pt x="18770" y="8449"/>
                  </a:cubicBezTo>
                  <a:cubicBezTo>
                    <a:pt x="18752" y="8493"/>
                    <a:pt x="18779" y="8529"/>
                    <a:pt x="18797" y="8573"/>
                  </a:cubicBezTo>
                  <a:cubicBezTo>
                    <a:pt x="18806" y="8609"/>
                    <a:pt x="18850" y="8627"/>
                    <a:pt x="18886" y="8645"/>
                  </a:cubicBezTo>
                  <a:cubicBezTo>
                    <a:pt x="18906" y="8652"/>
                    <a:pt x="18928" y="8655"/>
                    <a:pt x="18951" y="8655"/>
                  </a:cubicBezTo>
                  <a:cubicBezTo>
                    <a:pt x="18987" y="8655"/>
                    <a:pt x="19026" y="8647"/>
                    <a:pt x="19064" y="8636"/>
                  </a:cubicBezTo>
                  <a:cubicBezTo>
                    <a:pt x="19091" y="8618"/>
                    <a:pt x="19091" y="8600"/>
                    <a:pt x="19073" y="8573"/>
                  </a:cubicBezTo>
                  <a:cubicBezTo>
                    <a:pt x="19055" y="8556"/>
                    <a:pt x="19038" y="8538"/>
                    <a:pt x="19020" y="8529"/>
                  </a:cubicBezTo>
                  <a:cubicBezTo>
                    <a:pt x="18957" y="8493"/>
                    <a:pt x="18895" y="8440"/>
                    <a:pt x="18841" y="8386"/>
                  </a:cubicBezTo>
                  <a:cubicBezTo>
                    <a:pt x="18828" y="8376"/>
                    <a:pt x="18817" y="8371"/>
                    <a:pt x="18808" y="8371"/>
                  </a:cubicBezTo>
                  <a:close/>
                  <a:moveTo>
                    <a:pt x="7622" y="8411"/>
                  </a:moveTo>
                  <a:cubicBezTo>
                    <a:pt x="7588" y="8411"/>
                    <a:pt x="7560" y="8425"/>
                    <a:pt x="7538" y="8440"/>
                  </a:cubicBezTo>
                  <a:cubicBezTo>
                    <a:pt x="7512" y="8458"/>
                    <a:pt x="7503" y="8493"/>
                    <a:pt x="7485" y="8529"/>
                  </a:cubicBezTo>
                  <a:cubicBezTo>
                    <a:pt x="7494" y="8565"/>
                    <a:pt x="7494" y="8600"/>
                    <a:pt x="7520" y="8618"/>
                  </a:cubicBezTo>
                  <a:cubicBezTo>
                    <a:pt x="7536" y="8642"/>
                    <a:pt x="7567" y="8673"/>
                    <a:pt x="7598" y="8673"/>
                  </a:cubicBezTo>
                  <a:cubicBezTo>
                    <a:pt x="7602" y="8673"/>
                    <a:pt x="7606" y="8673"/>
                    <a:pt x="7610" y="8672"/>
                  </a:cubicBezTo>
                  <a:cubicBezTo>
                    <a:pt x="7645" y="8672"/>
                    <a:pt x="7681" y="8672"/>
                    <a:pt x="7699" y="8645"/>
                  </a:cubicBezTo>
                  <a:cubicBezTo>
                    <a:pt x="7726" y="8627"/>
                    <a:pt x="7761" y="8600"/>
                    <a:pt x="7752" y="8556"/>
                  </a:cubicBezTo>
                  <a:cubicBezTo>
                    <a:pt x="7752" y="8520"/>
                    <a:pt x="7743" y="8484"/>
                    <a:pt x="7726" y="8466"/>
                  </a:cubicBezTo>
                  <a:cubicBezTo>
                    <a:pt x="7708" y="8440"/>
                    <a:pt x="7681" y="8413"/>
                    <a:pt x="7645" y="8413"/>
                  </a:cubicBezTo>
                  <a:cubicBezTo>
                    <a:pt x="7637" y="8411"/>
                    <a:pt x="7629" y="8411"/>
                    <a:pt x="7622" y="8411"/>
                  </a:cubicBezTo>
                  <a:close/>
                  <a:moveTo>
                    <a:pt x="13298" y="8350"/>
                  </a:moveTo>
                  <a:cubicBezTo>
                    <a:pt x="13220" y="8350"/>
                    <a:pt x="13131" y="8425"/>
                    <a:pt x="13123" y="8493"/>
                  </a:cubicBezTo>
                  <a:cubicBezTo>
                    <a:pt x="13114" y="8573"/>
                    <a:pt x="13194" y="8672"/>
                    <a:pt x="13266" y="8681"/>
                  </a:cubicBezTo>
                  <a:cubicBezTo>
                    <a:pt x="13270" y="8681"/>
                    <a:pt x="13274" y="8681"/>
                    <a:pt x="13278" y="8681"/>
                  </a:cubicBezTo>
                  <a:cubicBezTo>
                    <a:pt x="13356" y="8681"/>
                    <a:pt x="13444" y="8605"/>
                    <a:pt x="13453" y="8529"/>
                  </a:cubicBezTo>
                  <a:cubicBezTo>
                    <a:pt x="13462" y="8458"/>
                    <a:pt x="13390" y="8359"/>
                    <a:pt x="13310" y="8350"/>
                  </a:cubicBezTo>
                  <a:cubicBezTo>
                    <a:pt x="13306" y="8350"/>
                    <a:pt x="13302" y="8350"/>
                    <a:pt x="13298" y="8350"/>
                  </a:cubicBezTo>
                  <a:close/>
                  <a:moveTo>
                    <a:pt x="13961" y="8376"/>
                  </a:moveTo>
                  <a:cubicBezTo>
                    <a:pt x="13871" y="8376"/>
                    <a:pt x="13800" y="8436"/>
                    <a:pt x="13792" y="8520"/>
                  </a:cubicBezTo>
                  <a:cubicBezTo>
                    <a:pt x="13783" y="8618"/>
                    <a:pt x="13837" y="8689"/>
                    <a:pt x="13935" y="8707"/>
                  </a:cubicBezTo>
                  <a:cubicBezTo>
                    <a:pt x="13944" y="8709"/>
                    <a:pt x="13953" y="8710"/>
                    <a:pt x="13962" y="8710"/>
                  </a:cubicBezTo>
                  <a:cubicBezTo>
                    <a:pt x="14040" y="8710"/>
                    <a:pt x="14106" y="8644"/>
                    <a:pt x="14122" y="8565"/>
                  </a:cubicBezTo>
                  <a:cubicBezTo>
                    <a:pt x="14131" y="8475"/>
                    <a:pt x="14077" y="8386"/>
                    <a:pt x="13979" y="8377"/>
                  </a:cubicBezTo>
                  <a:cubicBezTo>
                    <a:pt x="13973" y="8377"/>
                    <a:pt x="13967" y="8376"/>
                    <a:pt x="13961" y="8376"/>
                  </a:cubicBezTo>
                  <a:close/>
                  <a:moveTo>
                    <a:pt x="8286" y="8456"/>
                  </a:moveTo>
                  <a:cubicBezTo>
                    <a:pt x="8216" y="8456"/>
                    <a:pt x="8170" y="8500"/>
                    <a:pt x="8154" y="8573"/>
                  </a:cubicBezTo>
                  <a:cubicBezTo>
                    <a:pt x="8145" y="8633"/>
                    <a:pt x="8194" y="8717"/>
                    <a:pt x="8268" y="8717"/>
                  </a:cubicBezTo>
                  <a:cubicBezTo>
                    <a:pt x="8271" y="8717"/>
                    <a:pt x="8275" y="8717"/>
                    <a:pt x="8279" y="8716"/>
                  </a:cubicBezTo>
                  <a:cubicBezTo>
                    <a:pt x="8286" y="8718"/>
                    <a:pt x="8294" y="8719"/>
                    <a:pt x="8301" y="8719"/>
                  </a:cubicBezTo>
                  <a:cubicBezTo>
                    <a:pt x="8359" y="8719"/>
                    <a:pt x="8421" y="8662"/>
                    <a:pt x="8421" y="8591"/>
                  </a:cubicBezTo>
                  <a:cubicBezTo>
                    <a:pt x="8430" y="8520"/>
                    <a:pt x="8377" y="8466"/>
                    <a:pt x="8305" y="8458"/>
                  </a:cubicBezTo>
                  <a:cubicBezTo>
                    <a:pt x="8299" y="8457"/>
                    <a:pt x="8292" y="8456"/>
                    <a:pt x="8286" y="8456"/>
                  </a:cubicBezTo>
                  <a:close/>
                  <a:moveTo>
                    <a:pt x="8955" y="8483"/>
                  </a:moveTo>
                  <a:cubicBezTo>
                    <a:pt x="8885" y="8483"/>
                    <a:pt x="8839" y="8526"/>
                    <a:pt x="8823" y="8591"/>
                  </a:cubicBezTo>
                  <a:cubicBezTo>
                    <a:pt x="8814" y="8672"/>
                    <a:pt x="8859" y="8734"/>
                    <a:pt x="8939" y="8743"/>
                  </a:cubicBezTo>
                  <a:cubicBezTo>
                    <a:pt x="8946" y="8744"/>
                    <a:pt x="8952" y="8744"/>
                    <a:pt x="8959" y="8744"/>
                  </a:cubicBezTo>
                  <a:cubicBezTo>
                    <a:pt x="9029" y="8744"/>
                    <a:pt x="9082" y="8701"/>
                    <a:pt x="9091" y="8627"/>
                  </a:cubicBezTo>
                  <a:cubicBezTo>
                    <a:pt x="9099" y="8547"/>
                    <a:pt x="9055" y="8493"/>
                    <a:pt x="8975" y="8484"/>
                  </a:cubicBezTo>
                  <a:cubicBezTo>
                    <a:pt x="8968" y="8484"/>
                    <a:pt x="8961" y="8483"/>
                    <a:pt x="8955" y="8483"/>
                  </a:cubicBezTo>
                  <a:close/>
                  <a:moveTo>
                    <a:pt x="14609" y="8418"/>
                  </a:moveTo>
                  <a:cubicBezTo>
                    <a:pt x="14524" y="8418"/>
                    <a:pt x="14469" y="8471"/>
                    <a:pt x="14461" y="8565"/>
                  </a:cubicBezTo>
                  <a:cubicBezTo>
                    <a:pt x="14443" y="8663"/>
                    <a:pt x="14497" y="8734"/>
                    <a:pt x="14595" y="8752"/>
                  </a:cubicBezTo>
                  <a:cubicBezTo>
                    <a:pt x="14603" y="8753"/>
                    <a:pt x="14610" y="8753"/>
                    <a:pt x="14617" y="8753"/>
                  </a:cubicBezTo>
                  <a:cubicBezTo>
                    <a:pt x="14712" y="8753"/>
                    <a:pt x="14775" y="8700"/>
                    <a:pt x="14791" y="8609"/>
                  </a:cubicBezTo>
                  <a:cubicBezTo>
                    <a:pt x="14800" y="8502"/>
                    <a:pt x="14746" y="8431"/>
                    <a:pt x="14648" y="8422"/>
                  </a:cubicBezTo>
                  <a:cubicBezTo>
                    <a:pt x="14635" y="8420"/>
                    <a:pt x="14622" y="8418"/>
                    <a:pt x="14609" y="8418"/>
                  </a:cubicBezTo>
                  <a:close/>
                  <a:moveTo>
                    <a:pt x="15272" y="8445"/>
                  </a:moveTo>
                  <a:cubicBezTo>
                    <a:pt x="15193" y="8445"/>
                    <a:pt x="15137" y="8498"/>
                    <a:pt x="15121" y="8591"/>
                  </a:cubicBezTo>
                  <a:cubicBezTo>
                    <a:pt x="15112" y="8689"/>
                    <a:pt x="15166" y="8761"/>
                    <a:pt x="15264" y="8779"/>
                  </a:cubicBezTo>
                  <a:cubicBezTo>
                    <a:pt x="15272" y="8779"/>
                    <a:pt x="15279" y="8780"/>
                    <a:pt x="15287" y="8780"/>
                  </a:cubicBezTo>
                  <a:cubicBezTo>
                    <a:pt x="15381" y="8780"/>
                    <a:pt x="15443" y="8727"/>
                    <a:pt x="15451" y="8636"/>
                  </a:cubicBezTo>
                  <a:cubicBezTo>
                    <a:pt x="15469" y="8529"/>
                    <a:pt x="15416" y="8458"/>
                    <a:pt x="15309" y="8449"/>
                  </a:cubicBezTo>
                  <a:cubicBezTo>
                    <a:pt x="15296" y="8446"/>
                    <a:pt x="15284" y="8445"/>
                    <a:pt x="15272" y="8445"/>
                  </a:cubicBezTo>
                  <a:close/>
                  <a:moveTo>
                    <a:pt x="9616" y="8518"/>
                  </a:moveTo>
                  <a:cubicBezTo>
                    <a:pt x="9589" y="8518"/>
                    <a:pt x="9566" y="8532"/>
                    <a:pt x="9537" y="8547"/>
                  </a:cubicBezTo>
                  <a:cubicBezTo>
                    <a:pt x="9492" y="8573"/>
                    <a:pt x="9501" y="8609"/>
                    <a:pt x="9492" y="8645"/>
                  </a:cubicBezTo>
                  <a:cubicBezTo>
                    <a:pt x="9483" y="8689"/>
                    <a:pt x="9501" y="8707"/>
                    <a:pt x="9519" y="8743"/>
                  </a:cubicBezTo>
                  <a:cubicBezTo>
                    <a:pt x="9537" y="8779"/>
                    <a:pt x="9572" y="8779"/>
                    <a:pt x="9608" y="8788"/>
                  </a:cubicBezTo>
                  <a:cubicBezTo>
                    <a:pt x="9618" y="8790"/>
                    <a:pt x="9626" y="8791"/>
                    <a:pt x="9635" y="8791"/>
                  </a:cubicBezTo>
                  <a:cubicBezTo>
                    <a:pt x="9659" y="8791"/>
                    <a:pt x="9680" y="8783"/>
                    <a:pt x="9706" y="8770"/>
                  </a:cubicBezTo>
                  <a:cubicBezTo>
                    <a:pt x="9742" y="8743"/>
                    <a:pt x="9760" y="8716"/>
                    <a:pt x="9751" y="8672"/>
                  </a:cubicBezTo>
                  <a:cubicBezTo>
                    <a:pt x="9769" y="8636"/>
                    <a:pt x="9751" y="8609"/>
                    <a:pt x="9733" y="8573"/>
                  </a:cubicBezTo>
                  <a:cubicBezTo>
                    <a:pt x="9706" y="8529"/>
                    <a:pt x="9670" y="8529"/>
                    <a:pt x="9635" y="8520"/>
                  </a:cubicBezTo>
                  <a:cubicBezTo>
                    <a:pt x="9628" y="8518"/>
                    <a:pt x="9622" y="8518"/>
                    <a:pt x="9616" y="8518"/>
                  </a:cubicBezTo>
                  <a:close/>
                  <a:moveTo>
                    <a:pt x="5922" y="8678"/>
                  </a:moveTo>
                  <a:cubicBezTo>
                    <a:pt x="5908" y="8678"/>
                    <a:pt x="5895" y="8691"/>
                    <a:pt x="5888" y="8698"/>
                  </a:cubicBezTo>
                  <a:cubicBezTo>
                    <a:pt x="5870" y="8707"/>
                    <a:pt x="5861" y="8716"/>
                    <a:pt x="5861" y="8734"/>
                  </a:cubicBezTo>
                  <a:cubicBezTo>
                    <a:pt x="5861" y="8743"/>
                    <a:pt x="5879" y="8752"/>
                    <a:pt x="5897" y="8752"/>
                  </a:cubicBezTo>
                  <a:cubicBezTo>
                    <a:pt x="5932" y="8761"/>
                    <a:pt x="5977" y="8779"/>
                    <a:pt x="6013" y="8788"/>
                  </a:cubicBezTo>
                  <a:cubicBezTo>
                    <a:pt x="6019" y="8788"/>
                    <a:pt x="6029" y="8792"/>
                    <a:pt x="6037" y="8792"/>
                  </a:cubicBezTo>
                  <a:cubicBezTo>
                    <a:pt x="6042" y="8792"/>
                    <a:pt x="6045" y="8791"/>
                    <a:pt x="6048" y="8788"/>
                  </a:cubicBezTo>
                  <a:cubicBezTo>
                    <a:pt x="6057" y="8788"/>
                    <a:pt x="6066" y="8770"/>
                    <a:pt x="6066" y="8770"/>
                  </a:cubicBezTo>
                  <a:cubicBezTo>
                    <a:pt x="6048" y="8743"/>
                    <a:pt x="6031" y="8716"/>
                    <a:pt x="6004" y="8689"/>
                  </a:cubicBezTo>
                  <a:cubicBezTo>
                    <a:pt x="5986" y="8681"/>
                    <a:pt x="5959" y="8681"/>
                    <a:pt x="5932" y="8681"/>
                  </a:cubicBezTo>
                  <a:cubicBezTo>
                    <a:pt x="5929" y="8679"/>
                    <a:pt x="5926" y="8678"/>
                    <a:pt x="5922" y="8678"/>
                  </a:cubicBezTo>
                  <a:close/>
                  <a:moveTo>
                    <a:pt x="10295" y="8529"/>
                  </a:moveTo>
                  <a:cubicBezTo>
                    <a:pt x="10250" y="8538"/>
                    <a:pt x="10215" y="8538"/>
                    <a:pt x="10179" y="8565"/>
                  </a:cubicBezTo>
                  <a:cubicBezTo>
                    <a:pt x="10143" y="8591"/>
                    <a:pt x="10143" y="8627"/>
                    <a:pt x="10125" y="8654"/>
                  </a:cubicBezTo>
                  <a:cubicBezTo>
                    <a:pt x="10116" y="8743"/>
                    <a:pt x="10179" y="8823"/>
                    <a:pt x="10259" y="8832"/>
                  </a:cubicBezTo>
                  <a:cubicBezTo>
                    <a:pt x="10304" y="8832"/>
                    <a:pt x="10339" y="8823"/>
                    <a:pt x="10375" y="8788"/>
                  </a:cubicBezTo>
                  <a:cubicBezTo>
                    <a:pt x="10402" y="8761"/>
                    <a:pt x="10420" y="8734"/>
                    <a:pt x="10420" y="8689"/>
                  </a:cubicBezTo>
                  <a:cubicBezTo>
                    <a:pt x="10420" y="8654"/>
                    <a:pt x="10420" y="8609"/>
                    <a:pt x="10384" y="8582"/>
                  </a:cubicBezTo>
                  <a:cubicBezTo>
                    <a:pt x="10375" y="8573"/>
                    <a:pt x="10304" y="8529"/>
                    <a:pt x="10295" y="8529"/>
                  </a:cubicBezTo>
                  <a:close/>
                  <a:moveTo>
                    <a:pt x="15960" y="8466"/>
                  </a:moveTo>
                  <a:cubicBezTo>
                    <a:pt x="15953" y="8476"/>
                    <a:pt x="15945" y="8479"/>
                    <a:pt x="15936" y="8479"/>
                  </a:cubicBezTo>
                  <a:cubicBezTo>
                    <a:pt x="15923" y="8479"/>
                    <a:pt x="15909" y="8473"/>
                    <a:pt x="15898" y="8473"/>
                  </a:cubicBezTo>
                  <a:cubicBezTo>
                    <a:pt x="15894" y="8473"/>
                    <a:pt x="15891" y="8474"/>
                    <a:pt x="15888" y="8475"/>
                  </a:cubicBezTo>
                  <a:cubicBezTo>
                    <a:pt x="15853" y="8502"/>
                    <a:pt x="15817" y="8520"/>
                    <a:pt x="15790" y="8556"/>
                  </a:cubicBezTo>
                  <a:cubicBezTo>
                    <a:pt x="15772" y="8573"/>
                    <a:pt x="15772" y="8600"/>
                    <a:pt x="15763" y="8618"/>
                  </a:cubicBezTo>
                  <a:cubicBezTo>
                    <a:pt x="15763" y="8654"/>
                    <a:pt x="15755" y="8681"/>
                    <a:pt x="15763" y="8698"/>
                  </a:cubicBezTo>
                  <a:cubicBezTo>
                    <a:pt x="15781" y="8734"/>
                    <a:pt x="15808" y="8770"/>
                    <a:pt x="15835" y="8797"/>
                  </a:cubicBezTo>
                  <a:cubicBezTo>
                    <a:pt x="15853" y="8814"/>
                    <a:pt x="15888" y="8832"/>
                    <a:pt x="15915" y="8832"/>
                  </a:cubicBezTo>
                  <a:cubicBezTo>
                    <a:pt x="15933" y="8832"/>
                    <a:pt x="15969" y="8832"/>
                    <a:pt x="15987" y="8823"/>
                  </a:cubicBezTo>
                  <a:cubicBezTo>
                    <a:pt x="16022" y="8814"/>
                    <a:pt x="16049" y="8779"/>
                    <a:pt x="16085" y="8761"/>
                  </a:cubicBezTo>
                  <a:cubicBezTo>
                    <a:pt x="16111" y="8743"/>
                    <a:pt x="16085" y="8698"/>
                    <a:pt x="16120" y="8681"/>
                  </a:cubicBezTo>
                  <a:cubicBezTo>
                    <a:pt x="16120" y="8654"/>
                    <a:pt x="16120" y="8618"/>
                    <a:pt x="16111" y="8600"/>
                  </a:cubicBezTo>
                  <a:cubicBezTo>
                    <a:pt x="16094" y="8565"/>
                    <a:pt x="16067" y="8529"/>
                    <a:pt x="16040" y="8502"/>
                  </a:cubicBezTo>
                  <a:cubicBezTo>
                    <a:pt x="16022" y="8484"/>
                    <a:pt x="15987" y="8493"/>
                    <a:pt x="15960" y="8466"/>
                  </a:cubicBezTo>
                  <a:close/>
                  <a:moveTo>
                    <a:pt x="16643" y="8501"/>
                  </a:moveTo>
                  <a:cubicBezTo>
                    <a:pt x="16638" y="8501"/>
                    <a:pt x="16634" y="8501"/>
                    <a:pt x="16629" y="8502"/>
                  </a:cubicBezTo>
                  <a:cubicBezTo>
                    <a:pt x="16584" y="8502"/>
                    <a:pt x="16531" y="8502"/>
                    <a:pt x="16495" y="8538"/>
                  </a:cubicBezTo>
                  <a:cubicBezTo>
                    <a:pt x="16468" y="8556"/>
                    <a:pt x="16424" y="8627"/>
                    <a:pt x="16424" y="8654"/>
                  </a:cubicBezTo>
                  <a:cubicBezTo>
                    <a:pt x="16433" y="8707"/>
                    <a:pt x="16433" y="8752"/>
                    <a:pt x="16468" y="8797"/>
                  </a:cubicBezTo>
                  <a:cubicBezTo>
                    <a:pt x="16504" y="8832"/>
                    <a:pt x="16549" y="8841"/>
                    <a:pt x="16584" y="8868"/>
                  </a:cubicBezTo>
                  <a:cubicBezTo>
                    <a:pt x="16638" y="8850"/>
                    <a:pt x="16682" y="8850"/>
                    <a:pt x="16727" y="8823"/>
                  </a:cubicBezTo>
                  <a:cubicBezTo>
                    <a:pt x="16745" y="8797"/>
                    <a:pt x="16789" y="8725"/>
                    <a:pt x="16789" y="8698"/>
                  </a:cubicBezTo>
                  <a:cubicBezTo>
                    <a:pt x="16780" y="8654"/>
                    <a:pt x="16780" y="8600"/>
                    <a:pt x="16745" y="8556"/>
                  </a:cubicBezTo>
                  <a:cubicBezTo>
                    <a:pt x="16721" y="8532"/>
                    <a:pt x="16683" y="8501"/>
                    <a:pt x="16643" y="8501"/>
                  </a:cubicBezTo>
                  <a:close/>
                  <a:moveTo>
                    <a:pt x="10941" y="8573"/>
                  </a:moveTo>
                  <a:cubicBezTo>
                    <a:pt x="10874" y="8573"/>
                    <a:pt x="10803" y="8632"/>
                    <a:pt x="10794" y="8698"/>
                  </a:cubicBezTo>
                  <a:cubicBezTo>
                    <a:pt x="10777" y="8779"/>
                    <a:pt x="10839" y="8859"/>
                    <a:pt x="10919" y="8868"/>
                  </a:cubicBezTo>
                  <a:cubicBezTo>
                    <a:pt x="10929" y="8870"/>
                    <a:pt x="10938" y="8871"/>
                    <a:pt x="10947" y="8871"/>
                  </a:cubicBezTo>
                  <a:cubicBezTo>
                    <a:pt x="11017" y="8871"/>
                    <a:pt x="11081" y="8814"/>
                    <a:pt x="11089" y="8743"/>
                  </a:cubicBezTo>
                  <a:cubicBezTo>
                    <a:pt x="11098" y="8663"/>
                    <a:pt x="11035" y="8582"/>
                    <a:pt x="10955" y="8573"/>
                  </a:cubicBezTo>
                  <a:cubicBezTo>
                    <a:pt x="10950" y="8573"/>
                    <a:pt x="10946" y="8573"/>
                    <a:pt x="10941" y="8573"/>
                  </a:cubicBezTo>
                  <a:close/>
                  <a:moveTo>
                    <a:pt x="17272" y="8537"/>
                  </a:moveTo>
                  <a:cubicBezTo>
                    <a:pt x="17182" y="8537"/>
                    <a:pt x="17110" y="8606"/>
                    <a:pt x="17093" y="8698"/>
                  </a:cubicBezTo>
                  <a:cubicBezTo>
                    <a:pt x="17075" y="8797"/>
                    <a:pt x="17155" y="8895"/>
                    <a:pt x="17253" y="8904"/>
                  </a:cubicBezTo>
                  <a:cubicBezTo>
                    <a:pt x="17259" y="8904"/>
                    <a:pt x="17265" y="8904"/>
                    <a:pt x="17271" y="8904"/>
                  </a:cubicBezTo>
                  <a:cubicBezTo>
                    <a:pt x="17369" y="8904"/>
                    <a:pt x="17442" y="8836"/>
                    <a:pt x="17458" y="8743"/>
                  </a:cubicBezTo>
                  <a:cubicBezTo>
                    <a:pt x="17467" y="8645"/>
                    <a:pt x="17387" y="8547"/>
                    <a:pt x="17289" y="8538"/>
                  </a:cubicBezTo>
                  <a:cubicBezTo>
                    <a:pt x="17283" y="8537"/>
                    <a:pt x="17278" y="8537"/>
                    <a:pt x="17272" y="8537"/>
                  </a:cubicBezTo>
                  <a:close/>
                  <a:moveTo>
                    <a:pt x="11600" y="8598"/>
                  </a:moveTo>
                  <a:cubicBezTo>
                    <a:pt x="11567" y="8598"/>
                    <a:pt x="11539" y="8612"/>
                    <a:pt x="11517" y="8627"/>
                  </a:cubicBezTo>
                  <a:cubicBezTo>
                    <a:pt x="11481" y="8654"/>
                    <a:pt x="11464" y="8689"/>
                    <a:pt x="11455" y="8734"/>
                  </a:cubicBezTo>
                  <a:cubicBezTo>
                    <a:pt x="11455" y="8779"/>
                    <a:pt x="11464" y="8823"/>
                    <a:pt x="11490" y="8850"/>
                  </a:cubicBezTo>
                  <a:cubicBezTo>
                    <a:pt x="11508" y="8877"/>
                    <a:pt x="11544" y="8895"/>
                    <a:pt x="11588" y="8904"/>
                  </a:cubicBezTo>
                  <a:cubicBezTo>
                    <a:pt x="11597" y="8905"/>
                    <a:pt x="11605" y="8906"/>
                    <a:pt x="11613" y="8906"/>
                  </a:cubicBezTo>
                  <a:cubicBezTo>
                    <a:pt x="11649" y="8906"/>
                    <a:pt x="11683" y="8891"/>
                    <a:pt x="11704" y="8877"/>
                  </a:cubicBezTo>
                  <a:cubicBezTo>
                    <a:pt x="11731" y="8850"/>
                    <a:pt x="11767" y="8814"/>
                    <a:pt x="11758" y="8770"/>
                  </a:cubicBezTo>
                  <a:cubicBezTo>
                    <a:pt x="11785" y="8725"/>
                    <a:pt x="11749" y="8681"/>
                    <a:pt x="11731" y="8654"/>
                  </a:cubicBezTo>
                  <a:cubicBezTo>
                    <a:pt x="11713" y="8627"/>
                    <a:pt x="11669" y="8609"/>
                    <a:pt x="11624" y="8600"/>
                  </a:cubicBezTo>
                  <a:cubicBezTo>
                    <a:pt x="11616" y="8599"/>
                    <a:pt x="11608" y="8598"/>
                    <a:pt x="11600" y="8598"/>
                  </a:cubicBezTo>
                  <a:close/>
                  <a:moveTo>
                    <a:pt x="17939" y="8562"/>
                  </a:moveTo>
                  <a:cubicBezTo>
                    <a:pt x="17898" y="8562"/>
                    <a:pt x="17863" y="8578"/>
                    <a:pt x="17833" y="8600"/>
                  </a:cubicBezTo>
                  <a:cubicBezTo>
                    <a:pt x="17789" y="8636"/>
                    <a:pt x="17762" y="8672"/>
                    <a:pt x="17762" y="8716"/>
                  </a:cubicBezTo>
                  <a:cubicBezTo>
                    <a:pt x="17744" y="8832"/>
                    <a:pt x="17806" y="8912"/>
                    <a:pt x="17922" y="8930"/>
                  </a:cubicBezTo>
                  <a:cubicBezTo>
                    <a:pt x="17932" y="8932"/>
                    <a:pt x="17941" y="8933"/>
                    <a:pt x="17949" y="8933"/>
                  </a:cubicBezTo>
                  <a:cubicBezTo>
                    <a:pt x="17989" y="8933"/>
                    <a:pt x="18019" y="8917"/>
                    <a:pt x="18056" y="8895"/>
                  </a:cubicBezTo>
                  <a:cubicBezTo>
                    <a:pt x="18092" y="8859"/>
                    <a:pt x="18128" y="8823"/>
                    <a:pt x="18119" y="8779"/>
                  </a:cubicBezTo>
                  <a:cubicBezTo>
                    <a:pt x="18136" y="8663"/>
                    <a:pt x="18074" y="8582"/>
                    <a:pt x="17967" y="8565"/>
                  </a:cubicBezTo>
                  <a:cubicBezTo>
                    <a:pt x="17958" y="8563"/>
                    <a:pt x="17948" y="8562"/>
                    <a:pt x="17939" y="8562"/>
                  </a:cubicBezTo>
                  <a:close/>
                  <a:moveTo>
                    <a:pt x="6604" y="8706"/>
                  </a:moveTo>
                  <a:cubicBezTo>
                    <a:pt x="6548" y="8706"/>
                    <a:pt x="6503" y="8748"/>
                    <a:pt x="6495" y="8805"/>
                  </a:cubicBezTo>
                  <a:cubicBezTo>
                    <a:pt x="6486" y="8877"/>
                    <a:pt x="6530" y="8930"/>
                    <a:pt x="6602" y="8939"/>
                  </a:cubicBezTo>
                  <a:cubicBezTo>
                    <a:pt x="6607" y="8940"/>
                    <a:pt x="6612" y="8940"/>
                    <a:pt x="6617" y="8940"/>
                  </a:cubicBezTo>
                  <a:cubicBezTo>
                    <a:pt x="6674" y="8940"/>
                    <a:pt x="6726" y="8897"/>
                    <a:pt x="6726" y="8832"/>
                  </a:cubicBezTo>
                  <a:cubicBezTo>
                    <a:pt x="6744" y="8770"/>
                    <a:pt x="6691" y="8707"/>
                    <a:pt x="6619" y="8707"/>
                  </a:cubicBezTo>
                  <a:cubicBezTo>
                    <a:pt x="6614" y="8707"/>
                    <a:pt x="6609" y="8706"/>
                    <a:pt x="6604" y="8706"/>
                  </a:cubicBezTo>
                  <a:close/>
                  <a:moveTo>
                    <a:pt x="12253" y="8641"/>
                  </a:moveTo>
                  <a:cubicBezTo>
                    <a:pt x="12180" y="8641"/>
                    <a:pt x="12139" y="8686"/>
                    <a:pt x="12124" y="8770"/>
                  </a:cubicBezTo>
                  <a:cubicBezTo>
                    <a:pt x="12115" y="8877"/>
                    <a:pt x="12150" y="8930"/>
                    <a:pt x="12258" y="8939"/>
                  </a:cubicBezTo>
                  <a:cubicBezTo>
                    <a:pt x="12272" y="8942"/>
                    <a:pt x="12285" y="8943"/>
                    <a:pt x="12297" y="8943"/>
                  </a:cubicBezTo>
                  <a:cubicBezTo>
                    <a:pt x="12370" y="8943"/>
                    <a:pt x="12412" y="8897"/>
                    <a:pt x="12427" y="8805"/>
                  </a:cubicBezTo>
                  <a:cubicBezTo>
                    <a:pt x="12436" y="8707"/>
                    <a:pt x="12391" y="8654"/>
                    <a:pt x="12293" y="8645"/>
                  </a:cubicBezTo>
                  <a:cubicBezTo>
                    <a:pt x="12279" y="8642"/>
                    <a:pt x="12266" y="8641"/>
                    <a:pt x="12253" y="8641"/>
                  </a:cubicBezTo>
                  <a:close/>
                  <a:moveTo>
                    <a:pt x="18609" y="8608"/>
                  </a:moveTo>
                  <a:cubicBezTo>
                    <a:pt x="18518" y="8608"/>
                    <a:pt x="18439" y="8669"/>
                    <a:pt x="18422" y="8770"/>
                  </a:cubicBezTo>
                  <a:cubicBezTo>
                    <a:pt x="18413" y="8823"/>
                    <a:pt x="18431" y="8859"/>
                    <a:pt x="18467" y="8904"/>
                  </a:cubicBezTo>
                  <a:cubicBezTo>
                    <a:pt x="18493" y="8948"/>
                    <a:pt x="18538" y="8975"/>
                    <a:pt x="18583" y="8975"/>
                  </a:cubicBezTo>
                  <a:cubicBezTo>
                    <a:pt x="18589" y="8975"/>
                    <a:pt x="18595" y="8976"/>
                    <a:pt x="18600" y="8976"/>
                  </a:cubicBezTo>
                  <a:cubicBezTo>
                    <a:pt x="18698" y="8976"/>
                    <a:pt x="18771" y="8907"/>
                    <a:pt x="18788" y="8814"/>
                  </a:cubicBezTo>
                  <a:cubicBezTo>
                    <a:pt x="18797" y="8761"/>
                    <a:pt x="18779" y="8716"/>
                    <a:pt x="18752" y="8681"/>
                  </a:cubicBezTo>
                  <a:cubicBezTo>
                    <a:pt x="18716" y="8636"/>
                    <a:pt x="18681" y="8609"/>
                    <a:pt x="18627" y="8609"/>
                  </a:cubicBezTo>
                  <a:cubicBezTo>
                    <a:pt x="18621" y="8609"/>
                    <a:pt x="18615" y="8608"/>
                    <a:pt x="18609" y="8608"/>
                  </a:cubicBezTo>
                  <a:close/>
                  <a:moveTo>
                    <a:pt x="12948" y="8653"/>
                  </a:moveTo>
                  <a:cubicBezTo>
                    <a:pt x="12871" y="8653"/>
                    <a:pt x="12783" y="8721"/>
                    <a:pt x="12775" y="8797"/>
                  </a:cubicBezTo>
                  <a:cubicBezTo>
                    <a:pt x="12766" y="8877"/>
                    <a:pt x="12846" y="8975"/>
                    <a:pt x="12918" y="8984"/>
                  </a:cubicBezTo>
                  <a:cubicBezTo>
                    <a:pt x="12922" y="8984"/>
                    <a:pt x="12927" y="8985"/>
                    <a:pt x="12932" y="8985"/>
                  </a:cubicBezTo>
                  <a:cubicBezTo>
                    <a:pt x="13010" y="8985"/>
                    <a:pt x="13105" y="8917"/>
                    <a:pt x="13105" y="8841"/>
                  </a:cubicBezTo>
                  <a:cubicBezTo>
                    <a:pt x="13114" y="8761"/>
                    <a:pt x="13043" y="8663"/>
                    <a:pt x="12962" y="8654"/>
                  </a:cubicBezTo>
                  <a:cubicBezTo>
                    <a:pt x="12958" y="8653"/>
                    <a:pt x="12953" y="8653"/>
                    <a:pt x="12948" y="8653"/>
                  </a:cubicBezTo>
                  <a:close/>
                  <a:moveTo>
                    <a:pt x="7279" y="8733"/>
                  </a:moveTo>
                  <a:cubicBezTo>
                    <a:pt x="7226" y="8733"/>
                    <a:pt x="7154" y="8800"/>
                    <a:pt x="7146" y="8850"/>
                  </a:cubicBezTo>
                  <a:cubicBezTo>
                    <a:pt x="7137" y="8904"/>
                    <a:pt x="7208" y="8993"/>
                    <a:pt x="7262" y="8993"/>
                  </a:cubicBezTo>
                  <a:cubicBezTo>
                    <a:pt x="7265" y="8993"/>
                    <a:pt x="7269" y="8994"/>
                    <a:pt x="7273" y="8994"/>
                  </a:cubicBezTo>
                  <a:cubicBezTo>
                    <a:pt x="7326" y="8994"/>
                    <a:pt x="7404" y="8935"/>
                    <a:pt x="7404" y="8877"/>
                  </a:cubicBezTo>
                  <a:cubicBezTo>
                    <a:pt x="7413" y="8823"/>
                    <a:pt x="7342" y="8734"/>
                    <a:pt x="7288" y="8734"/>
                  </a:cubicBezTo>
                  <a:cubicBezTo>
                    <a:pt x="7285" y="8734"/>
                    <a:pt x="7282" y="8733"/>
                    <a:pt x="7279" y="8733"/>
                  </a:cubicBezTo>
                  <a:close/>
                  <a:moveTo>
                    <a:pt x="19162" y="8663"/>
                  </a:moveTo>
                  <a:cubicBezTo>
                    <a:pt x="19153" y="8663"/>
                    <a:pt x="19145" y="8681"/>
                    <a:pt x="19127" y="8698"/>
                  </a:cubicBezTo>
                  <a:cubicBezTo>
                    <a:pt x="19082" y="8743"/>
                    <a:pt x="19100" y="8814"/>
                    <a:pt x="19091" y="8868"/>
                  </a:cubicBezTo>
                  <a:cubicBezTo>
                    <a:pt x="19127" y="8939"/>
                    <a:pt x="19162" y="9002"/>
                    <a:pt x="19261" y="9002"/>
                  </a:cubicBezTo>
                  <a:cubicBezTo>
                    <a:pt x="19274" y="9006"/>
                    <a:pt x="19287" y="9008"/>
                    <a:pt x="19299" y="9008"/>
                  </a:cubicBezTo>
                  <a:cubicBezTo>
                    <a:pt x="19358" y="9008"/>
                    <a:pt x="19402" y="8959"/>
                    <a:pt x="19439" y="8921"/>
                  </a:cubicBezTo>
                  <a:cubicBezTo>
                    <a:pt x="19448" y="8912"/>
                    <a:pt x="19448" y="8895"/>
                    <a:pt x="19439" y="8886"/>
                  </a:cubicBezTo>
                  <a:cubicBezTo>
                    <a:pt x="19421" y="8868"/>
                    <a:pt x="19403" y="8859"/>
                    <a:pt x="19385" y="8841"/>
                  </a:cubicBezTo>
                  <a:cubicBezTo>
                    <a:pt x="19332" y="8788"/>
                    <a:pt x="19269" y="8743"/>
                    <a:pt x="19216" y="8689"/>
                  </a:cubicBezTo>
                  <a:cubicBezTo>
                    <a:pt x="19198" y="8681"/>
                    <a:pt x="19180" y="8663"/>
                    <a:pt x="19162" y="8663"/>
                  </a:cubicBezTo>
                  <a:close/>
                  <a:moveTo>
                    <a:pt x="7932" y="8757"/>
                  </a:moveTo>
                  <a:cubicBezTo>
                    <a:pt x="7869" y="8757"/>
                    <a:pt x="7822" y="8799"/>
                    <a:pt x="7815" y="8868"/>
                  </a:cubicBezTo>
                  <a:cubicBezTo>
                    <a:pt x="7797" y="8948"/>
                    <a:pt x="7851" y="9011"/>
                    <a:pt x="7922" y="9020"/>
                  </a:cubicBezTo>
                  <a:cubicBezTo>
                    <a:pt x="7932" y="9022"/>
                    <a:pt x="7943" y="9023"/>
                    <a:pt x="7953" y="9023"/>
                  </a:cubicBezTo>
                  <a:cubicBezTo>
                    <a:pt x="8018" y="9023"/>
                    <a:pt x="8066" y="8974"/>
                    <a:pt x="8074" y="8912"/>
                  </a:cubicBezTo>
                  <a:cubicBezTo>
                    <a:pt x="8082" y="8832"/>
                    <a:pt x="8038" y="8770"/>
                    <a:pt x="7966" y="8761"/>
                  </a:cubicBezTo>
                  <a:cubicBezTo>
                    <a:pt x="7955" y="8758"/>
                    <a:pt x="7943" y="8757"/>
                    <a:pt x="7932" y="8757"/>
                  </a:cubicBezTo>
                  <a:close/>
                  <a:moveTo>
                    <a:pt x="13610" y="8698"/>
                  </a:moveTo>
                  <a:cubicBezTo>
                    <a:pt x="13540" y="8698"/>
                    <a:pt x="13452" y="8765"/>
                    <a:pt x="13444" y="8841"/>
                  </a:cubicBezTo>
                  <a:cubicBezTo>
                    <a:pt x="13435" y="8921"/>
                    <a:pt x="13506" y="9020"/>
                    <a:pt x="13596" y="9028"/>
                  </a:cubicBezTo>
                  <a:cubicBezTo>
                    <a:pt x="13599" y="9029"/>
                    <a:pt x="13603" y="9029"/>
                    <a:pt x="13607" y="9029"/>
                  </a:cubicBezTo>
                  <a:cubicBezTo>
                    <a:pt x="13677" y="9029"/>
                    <a:pt x="13766" y="8953"/>
                    <a:pt x="13774" y="8877"/>
                  </a:cubicBezTo>
                  <a:cubicBezTo>
                    <a:pt x="13783" y="8797"/>
                    <a:pt x="13712" y="8707"/>
                    <a:pt x="13622" y="8698"/>
                  </a:cubicBezTo>
                  <a:cubicBezTo>
                    <a:pt x="13618" y="8698"/>
                    <a:pt x="13614" y="8698"/>
                    <a:pt x="13610" y="8698"/>
                  </a:cubicBezTo>
                  <a:close/>
                  <a:moveTo>
                    <a:pt x="14273" y="8722"/>
                  </a:moveTo>
                  <a:cubicBezTo>
                    <a:pt x="14192" y="8722"/>
                    <a:pt x="14129" y="8773"/>
                    <a:pt x="14113" y="8859"/>
                  </a:cubicBezTo>
                  <a:cubicBezTo>
                    <a:pt x="14095" y="8957"/>
                    <a:pt x="14158" y="9037"/>
                    <a:pt x="14247" y="9055"/>
                  </a:cubicBezTo>
                  <a:cubicBezTo>
                    <a:pt x="14253" y="9056"/>
                    <a:pt x="14259" y="9056"/>
                    <a:pt x="14265" y="9056"/>
                  </a:cubicBezTo>
                  <a:cubicBezTo>
                    <a:pt x="14355" y="9056"/>
                    <a:pt x="14426" y="8996"/>
                    <a:pt x="14443" y="8912"/>
                  </a:cubicBezTo>
                  <a:cubicBezTo>
                    <a:pt x="14452" y="8823"/>
                    <a:pt x="14390" y="8743"/>
                    <a:pt x="14309" y="8725"/>
                  </a:cubicBezTo>
                  <a:cubicBezTo>
                    <a:pt x="14297" y="8723"/>
                    <a:pt x="14285" y="8722"/>
                    <a:pt x="14273" y="8722"/>
                  </a:cubicBezTo>
                  <a:close/>
                  <a:moveTo>
                    <a:pt x="8597" y="8802"/>
                  </a:moveTo>
                  <a:cubicBezTo>
                    <a:pt x="8533" y="8802"/>
                    <a:pt x="8491" y="8852"/>
                    <a:pt x="8475" y="8921"/>
                  </a:cubicBezTo>
                  <a:cubicBezTo>
                    <a:pt x="8466" y="8993"/>
                    <a:pt x="8511" y="9055"/>
                    <a:pt x="8600" y="9064"/>
                  </a:cubicBezTo>
                  <a:cubicBezTo>
                    <a:pt x="8606" y="9065"/>
                    <a:pt x="8612" y="9065"/>
                    <a:pt x="8618" y="9065"/>
                  </a:cubicBezTo>
                  <a:cubicBezTo>
                    <a:pt x="8681" y="9065"/>
                    <a:pt x="8734" y="9022"/>
                    <a:pt x="8743" y="8948"/>
                  </a:cubicBezTo>
                  <a:cubicBezTo>
                    <a:pt x="8752" y="8877"/>
                    <a:pt x="8707" y="8814"/>
                    <a:pt x="8627" y="8805"/>
                  </a:cubicBezTo>
                  <a:cubicBezTo>
                    <a:pt x="8616" y="8803"/>
                    <a:pt x="8606" y="8802"/>
                    <a:pt x="8597" y="8802"/>
                  </a:cubicBezTo>
                  <a:close/>
                  <a:moveTo>
                    <a:pt x="9255" y="8821"/>
                  </a:moveTo>
                  <a:cubicBezTo>
                    <a:pt x="9223" y="8821"/>
                    <a:pt x="9202" y="8835"/>
                    <a:pt x="9180" y="8850"/>
                  </a:cubicBezTo>
                  <a:cubicBezTo>
                    <a:pt x="9135" y="8877"/>
                    <a:pt x="9135" y="8912"/>
                    <a:pt x="9126" y="8948"/>
                  </a:cubicBezTo>
                  <a:cubicBezTo>
                    <a:pt x="9117" y="8984"/>
                    <a:pt x="9135" y="9011"/>
                    <a:pt x="9153" y="9046"/>
                  </a:cubicBezTo>
                  <a:cubicBezTo>
                    <a:pt x="9180" y="9082"/>
                    <a:pt x="9207" y="9082"/>
                    <a:pt x="9242" y="9091"/>
                  </a:cubicBezTo>
                  <a:cubicBezTo>
                    <a:pt x="9253" y="9093"/>
                    <a:pt x="9263" y="9094"/>
                    <a:pt x="9273" y="9094"/>
                  </a:cubicBezTo>
                  <a:cubicBezTo>
                    <a:pt x="9300" y="9094"/>
                    <a:pt x="9320" y="9084"/>
                    <a:pt x="9340" y="9064"/>
                  </a:cubicBezTo>
                  <a:cubicBezTo>
                    <a:pt x="9385" y="9046"/>
                    <a:pt x="9394" y="9011"/>
                    <a:pt x="9394" y="8966"/>
                  </a:cubicBezTo>
                  <a:cubicBezTo>
                    <a:pt x="9412" y="8930"/>
                    <a:pt x="9394" y="8904"/>
                    <a:pt x="9367" y="8877"/>
                  </a:cubicBezTo>
                  <a:cubicBezTo>
                    <a:pt x="9349" y="8832"/>
                    <a:pt x="9314" y="8832"/>
                    <a:pt x="9278" y="8823"/>
                  </a:cubicBezTo>
                  <a:cubicBezTo>
                    <a:pt x="9270" y="8822"/>
                    <a:pt x="9262" y="8821"/>
                    <a:pt x="9255" y="8821"/>
                  </a:cubicBezTo>
                  <a:close/>
                  <a:moveTo>
                    <a:pt x="14920" y="8758"/>
                  </a:moveTo>
                  <a:cubicBezTo>
                    <a:pt x="14886" y="8758"/>
                    <a:pt x="14856" y="8774"/>
                    <a:pt x="14827" y="8797"/>
                  </a:cubicBezTo>
                  <a:cubicBezTo>
                    <a:pt x="14782" y="8823"/>
                    <a:pt x="14764" y="8868"/>
                    <a:pt x="14764" y="8912"/>
                  </a:cubicBezTo>
                  <a:cubicBezTo>
                    <a:pt x="14746" y="9011"/>
                    <a:pt x="14809" y="9082"/>
                    <a:pt x="14907" y="9091"/>
                  </a:cubicBezTo>
                  <a:cubicBezTo>
                    <a:pt x="14920" y="9093"/>
                    <a:pt x="14932" y="9094"/>
                    <a:pt x="14943" y="9094"/>
                  </a:cubicBezTo>
                  <a:cubicBezTo>
                    <a:pt x="15022" y="9094"/>
                    <a:pt x="15079" y="9042"/>
                    <a:pt x="15094" y="8948"/>
                  </a:cubicBezTo>
                  <a:cubicBezTo>
                    <a:pt x="15103" y="8904"/>
                    <a:pt x="15094" y="8868"/>
                    <a:pt x="15068" y="8823"/>
                  </a:cubicBezTo>
                  <a:cubicBezTo>
                    <a:pt x="15032" y="8788"/>
                    <a:pt x="14996" y="8761"/>
                    <a:pt x="14943" y="8761"/>
                  </a:cubicBezTo>
                  <a:cubicBezTo>
                    <a:pt x="14935" y="8759"/>
                    <a:pt x="14927" y="8758"/>
                    <a:pt x="14920" y="8758"/>
                  </a:cubicBezTo>
                  <a:close/>
                  <a:moveTo>
                    <a:pt x="15585" y="8784"/>
                  </a:moveTo>
                  <a:cubicBezTo>
                    <a:pt x="15550" y="8784"/>
                    <a:pt x="15521" y="8796"/>
                    <a:pt x="15487" y="8823"/>
                  </a:cubicBezTo>
                  <a:cubicBezTo>
                    <a:pt x="15451" y="8850"/>
                    <a:pt x="15433" y="8877"/>
                    <a:pt x="15433" y="8930"/>
                  </a:cubicBezTo>
                  <a:cubicBezTo>
                    <a:pt x="15416" y="9037"/>
                    <a:pt x="15469" y="9109"/>
                    <a:pt x="15567" y="9118"/>
                  </a:cubicBezTo>
                  <a:cubicBezTo>
                    <a:pt x="15581" y="9120"/>
                    <a:pt x="15594" y="9121"/>
                    <a:pt x="15607" y="9121"/>
                  </a:cubicBezTo>
                  <a:cubicBezTo>
                    <a:pt x="15692" y="9121"/>
                    <a:pt x="15748" y="9069"/>
                    <a:pt x="15763" y="8984"/>
                  </a:cubicBezTo>
                  <a:cubicBezTo>
                    <a:pt x="15772" y="8877"/>
                    <a:pt x="15719" y="8805"/>
                    <a:pt x="15621" y="8788"/>
                  </a:cubicBezTo>
                  <a:cubicBezTo>
                    <a:pt x="15608" y="8785"/>
                    <a:pt x="15596" y="8784"/>
                    <a:pt x="15585" y="8784"/>
                  </a:cubicBezTo>
                  <a:close/>
                  <a:moveTo>
                    <a:pt x="6895" y="9058"/>
                  </a:moveTo>
                  <a:cubicBezTo>
                    <a:pt x="6890" y="9058"/>
                    <a:pt x="6887" y="9062"/>
                    <a:pt x="6887" y="9073"/>
                  </a:cubicBezTo>
                  <a:cubicBezTo>
                    <a:pt x="6878" y="9082"/>
                    <a:pt x="6896" y="9091"/>
                    <a:pt x="6905" y="9100"/>
                  </a:cubicBezTo>
                  <a:cubicBezTo>
                    <a:pt x="6941" y="9109"/>
                    <a:pt x="6976" y="9118"/>
                    <a:pt x="7021" y="9136"/>
                  </a:cubicBezTo>
                  <a:cubicBezTo>
                    <a:pt x="7021" y="9127"/>
                    <a:pt x="7030" y="9127"/>
                    <a:pt x="7039" y="9127"/>
                  </a:cubicBezTo>
                  <a:cubicBezTo>
                    <a:pt x="7039" y="9118"/>
                    <a:pt x="7030" y="9118"/>
                    <a:pt x="7030" y="9109"/>
                  </a:cubicBezTo>
                  <a:cubicBezTo>
                    <a:pt x="7008" y="9079"/>
                    <a:pt x="6973" y="9062"/>
                    <a:pt x="6937" y="9062"/>
                  </a:cubicBezTo>
                  <a:cubicBezTo>
                    <a:pt x="6929" y="9062"/>
                    <a:pt x="6921" y="9063"/>
                    <a:pt x="6914" y="9064"/>
                  </a:cubicBezTo>
                  <a:cubicBezTo>
                    <a:pt x="6909" y="9064"/>
                    <a:pt x="6901" y="9058"/>
                    <a:pt x="6895" y="9058"/>
                  </a:cubicBezTo>
                  <a:close/>
                  <a:moveTo>
                    <a:pt x="9947" y="8850"/>
                  </a:moveTo>
                  <a:cubicBezTo>
                    <a:pt x="9876" y="8850"/>
                    <a:pt x="9786" y="8921"/>
                    <a:pt x="9777" y="8984"/>
                  </a:cubicBezTo>
                  <a:cubicBezTo>
                    <a:pt x="9777" y="9046"/>
                    <a:pt x="9849" y="9136"/>
                    <a:pt x="9902" y="9153"/>
                  </a:cubicBezTo>
                  <a:cubicBezTo>
                    <a:pt x="9906" y="9154"/>
                    <a:pt x="9911" y="9154"/>
                    <a:pt x="9915" y="9154"/>
                  </a:cubicBezTo>
                  <a:cubicBezTo>
                    <a:pt x="9985" y="9154"/>
                    <a:pt x="10072" y="9087"/>
                    <a:pt x="10072" y="9020"/>
                  </a:cubicBezTo>
                  <a:cubicBezTo>
                    <a:pt x="10081" y="8957"/>
                    <a:pt x="10009" y="8859"/>
                    <a:pt x="9947" y="8850"/>
                  </a:cubicBezTo>
                  <a:close/>
                  <a:moveTo>
                    <a:pt x="10593" y="8876"/>
                  </a:moveTo>
                  <a:cubicBezTo>
                    <a:pt x="10526" y="8876"/>
                    <a:pt x="10455" y="8935"/>
                    <a:pt x="10447" y="9011"/>
                  </a:cubicBezTo>
                  <a:cubicBezTo>
                    <a:pt x="10438" y="9082"/>
                    <a:pt x="10509" y="9171"/>
                    <a:pt x="10589" y="9180"/>
                  </a:cubicBezTo>
                  <a:cubicBezTo>
                    <a:pt x="10643" y="9180"/>
                    <a:pt x="10741" y="9109"/>
                    <a:pt x="10750" y="9046"/>
                  </a:cubicBezTo>
                  <a:cubicBezTo>
                    <a:pt x="10750" y="8966"/>
                    <a:pt x="10696" y="8886"/>
                    <a:pt x="10607" y="8877"/>
                  </a:cubicBezTo>
                  <a:cubicBezTo>
                    <a:pt x="10603" y="8876"/>
                    <a:pt x="10598" y="8876"/>
                    <a:pt x="10593" y="8876"/>
                  </a:cubicBezTo>
                  <a:close/>
                  <a:moveTo>
                    <a:pt x="16281" y="8814"/>
                  </a:moveTo>
                  <a:cubicBezTo>
                    <a:pt x="16227" y="8814"/>
                    <a:pt x="16183" y="8832"/>
                    <a:pt x="16147" y="8859"/>
                  </a:cubicBezTo>
                  <a:cubicBezTo>
                    <a:pt x="16120" y="8886"/>
                    <a:pt x="16085" y="8921"/>
                    <a:pt x="16076" y="8975"/>
                  </a:cubicBezTo>
                  <a:cubicBezTo>
                    <a:pt x="16076" y="9028"/>
                    <a:pt x="16094" y="9073"/>
                    <a:pt x="16120" y="9109"/>
                  </a:cubicBezTo>
                  <a:cubicBezTo>
                    <a:pt x="16129" y="9136"/>
                    <a:pt x="16218" y="9180"/>
                    <a:pt x="16236" y="9180"/>
                  </a:cubicBezTo>
                  <a:cubicBezTo>
                    <a:pt x="16244" y="9181"/>
                    <a:pt x="16251" y="9182"/>
                    <a:pt x="16258" y="9182"/>
                  </a:cubicBezTo>
                  <a:cubicBezTo>
                    <a:pt x="16302" y="9182"/>
                    <a:pt x="16339" y="9160"/>
                    <a:pt x="16370" y="9144"/>
                  </a:cubicBezTo>
                  <a:cubicBezTo>
                    <a:pt x="16388" y="9136"/>
                    <a:pt x="16441" y="9037"/>
                    <a:pt x="16441" y="9011"/>
                  </a:cubicBezTo>
                  <a:cubicBezTo>
                    <a:pt x="16441" y="8975"/>
                    <a:pt x="16424" y="8930"/>
                    <a:pt x="16397" y="8886"/>
                  </a:cubicBezTo>
                  <a:cubicBezTo>
                    <a:pt x="16388" y="8859"/>
                    <a:pt x="16299" y="8814"/>
                    <a:pt x="16281" y="8814"/>
                  </a:cubicBezTo>
                  <a:close/>
                  <a:moveTo>
                    <a:pt x="16935" y="8840"/>
                  </a:moveTo>
                  <a:cubicBezTo>
                    <a:pt x="16842" y="8840"/>
                    <a:pt x="16753" y="8917"/>
                    <a:pt x="16745" y="9011"/>
                  </a:cubicBezTo>
                  <a:cubicBezTo>
                    <a:pt x="16745" y="9100"/>
                    <a:pt x="16798" y="9189"/>
                    <a:pt x="16905" y="9207"/>
                  </a:cubicBezTo>
                  <a:cubicBezTo>
                    <a:pt x="16915" y="9209"/>
                    <a:pt x="16924" y="9209"/>
                    <a:pt x="16933" y="9209"/>
                  </a:cubicBezTo>
                  <a:cubicBezTo>
                    <a:pt x="17021" y="9209"/>
                    <a:pt x="17102" y="9135"/>
                    <a:pt x="17111" y="9046"/>
                  </a:cubicBezTo>
                  <a:cubicBezTo>
                    <a:pt x="17119" y="8948"/>
                    <a:pt x="17066" y="8868"/>
                    <a:pt x="16950" y="8841"/>
                  </a:cubicBezTo>
                  <a:cubicBezTo>
                    <a:pt x="16945" y="8841"/>
                    <a:pt x="16940" y="8840"/>
                    <a:pt x="16935" y="8840"/>
                  </a:cubicBezTo>
                  <a:close/>
                  <a:moveTo>
                    <a:pt x="11261" y="8921"/>
                  </a:moveTo>
                  <a:cubicBezTo>
                    <a:pt x="11187" y="8921"/>
                    <a:pt x="11124" y="8980"/>
                    <a:pt x="11116" y="9055"/>
                  </a:cubicBezTo>
                  <a:cubicBezTo>
                    <a:pt x="11107" y="9127"/>
                    <a:pt x="11169" y="9207"/>
                    <a:pt x="11241" y="9216"/>
                  </a:cubicBezTo>
                  <a:cubicBezTo>
                    <a:pt x="11250" y="9218"/>
                    <a:pt x="11259" y="9219"/>
                    <a:pt x="11268" y="9219"/>
                  </a:cubicBezTo>
                  <a:cubicBezTo>
                    <a:pt x="11339" y="9219"/>
                    <a:pt x="11402" y="9162"/>
                    <a:pt x="11410" y="9091"/>
                  </a:cubicBezTo>
                  <a:cubicBezTo>
                    <a:pt x="11419" y="9011"/>
                    <a:pt x="11356" y="8930"/>
                    <a:pt x="11276" y="8921"/>
                  </a:cubicBezTo>
                  <a:cubicBezTo>
                    <a:pt x="11271" y="8921"/>
                    <a:pt x="11266" y="8921"/>
                    <a:pt x="11261" y="8921"/>
                  </a:cubicBezTo>
                  <a:close/>
                  <a:moveTo>
                    <a:pt x="11906" y="8944"/>
                  </a:moveTo>
                  <a:cubicBezTo>
                    <a:pt x="11833" y="8944"/>
                    <a:pt x="11792" y="8989"/>
                    <a:pt x="11785" y="9073"/>
                  </a:cubicBezTo>
                  <a:cubicBezTo>
                    <a:pt x="11767" y="9180"/>
                    <a:pt x="11811" y="9234"/>
                    <a:pt x="11910" y="9243"/>
                  </a:cubicBezTo>
                  <a:cubicBezTo>
                    <a:pt x="11924" y="9245"/>
                    <a:pt x="11937" y="9246"/>
                    <a:pt x="11949" y="9246"/>
                  </a:cubicBezTo>
                  <a:cubicBezTo>
                    <a:pt x="12022" y="9246"/>
                    <a:pt x="12064" y="9202"/>
                    <a:pt x="12079" y="9118"/>
                  </a:cubicBezTo>
                  <a:cubicBezTo>
                    <a:pt x="12097" y="9011"/>
                    <a:pt x="12052" y="8966"/>
                    <a:pt x="11945" y="8948"/>
                  </a:cubicBezTo>
                  <a:cubicBezTo>
                    <a:pt x="11931" y="8946"/>
                    <a:pt x="11918" y="8944"/>
                    <a:pt x="11906" y="8944"/>
                  </a:cubicBezTo>
                  <a:close/>
                  <a:moveTo>
                    <a:pt x="17599" y="8885"/>
                  </a:moveTo>
                  <a:cubicBezTo>
                    <a:pt x="17501" y="8885"/>
                    <a:pt x="17422" y="8946"/>
                    <a:pt x="17414" y="9046"/>
                  </a:cubicBezTo>
                  <a:cubicBezTo>
                    <a:pt x="17405" y="9153"/>
                    <a:pt x="17467" y="9234"/>
                    <a:pt x="17574" y="9251"/>
                  </a:cubicBezTo>
                  <a:cubicBezTo>
                    <a:pt x="17581" y="9252"/>
                    <a:pt x="17588" y="9252"/>
                    <a:pt x="17594" y="9252"/>
                  </a:cubicBezTo>
                  <a:cubicBezTo>
                    <a:pt x="17692" y="9252"/>
                    <a:pt x="17771" y="9191"/>
                    <a:pt x="17780" y="9082"/>
                  </a:cubicBezTo>
                  <a:cubicBezTo>
                    <a:pt x="17789" y="8984"/>
                    <a:pt x="17726" y="8904"/>
                    <a:pt x="17619" y="8886"/>
                  </a:cubicBezTo>
                  <a:cubicBezTo>
                    <a:pt x="17612" y="8885"/>
                    <a:pt x="17606" y="8885"/>
                    <a:pt x="17599" y="8885"/>
                  </a:cubicBezTo>
                  <a:close/>
                  <a:moveTo>
                    <a:pt x="18261" y="8910"/>
                  </a:moveTo>
                  <a:cubicBezTo>
                    <a:pt x="18219" y="8910"/>
                    <a:pt x="18184" y="8926"/>
                    <a:pt x="18154" y="8948"/>
                  </a:cubicBezTo>
                  <a:cubicBezTo>
                    <a:pt x="18110" y="8984"/>
                    <a:pt x="18083" y="9020"/>
                    <a:pt x="18083" y="9073"/>
                  </a:cubicBezTo>
                  <a:cubicBezTo>
                    <a:pt x="18074" y="9118"/>
                    <a:pt x="18083" y="9162"/>
                    <a:pt x="18119" y="9207"/>
                  </a:cubicBezTo>
                  <a:cubicBezTo>
                    <a:pt x="18145" y="9243"/>
                    <a:pt x="18190" y="9269"/>
                    <a:pt x="18244" y="9278"/>
                  </a:cubicBezTo>
                  <a:cubicBezTo>
                    <a:pt x="18253" y="9280"/>
                    <a:pt x="18262" y="9281"/>
                    <a:pt x="18270" y="9281"/>
                  </a:cubicBezTo>
                  <a:cubicBezTo>
                    <a:pt x="18310" y="9281"/>
                    <a:pt x="18341" y="9265"/>
                    <a:pt x="18377" y="9243"/>
                  </a:cubicBezTo>
                  <a:cubicBezTo>
                    <a:pt x="18413" y="9207"/>
                    <a:pt x="18449" y="9171"/>
                    <a:pt x="18440" y="9118"/>
                  </a:cubicBezTo>
                  <a:cubicBezTo>
                    <a:pt x="18458" y="9064"/>
                    <a:pt x="18440" y="9028"/>
                    <a:pt x="18413" y="8984"/>
                  </a:cubicBezTo>
                  <a:cubicBezTo>
                    <a:pt x="18377" y="8939"/>
                    <a:pt x="18342" y="8921"/>
                    <a:pt x="18288" y="8912"/>
                  </a:cubicBezTo>
                  <a:cubicBezTo>
                    <a:pt x="18279" y="8911"/>
                    <a:pt x="18269" y="8910"/>
                    <a:pt x="18261" y="8910"/>
                  </a:cubicBezTo>
                  <a:close/>
                  <a:moveTo>
                    <a:pt x="12623" y="8975"/>
                  </a:moveTo>
                  <a:cubicBezTo>
                    <a:pt x="12588" y="8984"/>
                    <a:pt x="12543" y="8984"/>
                    <a:pt x="12507" y="9011"/>
                  </a:cubicBezTo>
                  <a:cubicBezTo>
                    <a:pt x="12463" y="9037"/>
                    <a:pt x="12454" y="9082"/>
                    <a:pt x="12427" y="9118"/>
                  </a:cubicBezTo>
                  <a:cubicBezTo>
                    <a:pt x="12436" y="9153"/>
                    <a:pt x="12445" y="9189"/>
                    <a:pt x="12463" y="9225"/>
                  </a:cubicBezTo>
                  <a:cubicBezTo>
                    <a:pt x="12481" y="9269"/>
                    <a:pt x="12534" y="9278"/>
                    <a:pt x="12570" y="9305"/>
                  </a:cubicBezTo>
                  <a:cubicBezTo>
                    <a:pt x="12605" y="9287"/>
                    <a:pt x="12650" y="9296"/>
                    <a:pt x="12686" y="9269"/>
                  </a:cubicBezTo>
                  <a:cubicBezTo>
                    <a:pt x="12730" y="9243"/>
                    <a:pt x="12748" y="9198"/>
                    <a:pt x="12757" y="9162"/>
                  </a:cubicBezTo>
                  <a:cubicBezTo>
                    <a:pt x="12766" y="9127"/>
                    <a:pt x="12739" y="9091"/>
                    <a:pt x="12730" y="9055"/>
                  </a:cubicBezTo>
                  <a:cubicBezTo>
                    <a:pt x="12712" y="9011"/>
                    <a:pt x="12659" y="9002"/>
                    <a:pt x="12623" y="8975"/>
                  </a:cubicBezTo>
                  <a:close/>
                  <a:moveTo>
                    <a:pt x="18904" y="8945"/>
                  </a:moveTo>
                  <a:cubicBezTo>
                    <a:pt x="18892" y="8945"/>
                    <a:pt x="18880" y="8946"/>
                    <a:pt x="18868" y="8948"/>
                  </a:cubicBezTo>
                  <a:cubicBezTo>
                    <a:pt x="18832" y="8948"/>
                    <a:pt x="18806" y="8966"/>
                    <a:pt x="18779" y="8993"/>
                  </a:cubicBezTo>
                  <a:cubicBezTo>
                    <a:pt x="18761" y="9020"/>
                    <a:pt x="18725" y="9046"/>
                    <a:pt x="18734" y="9091"/>
                  </a:cubicBezTo>
                  <a:cubicBezTo>
                    <a:pt x="18734" y="9100"/>
                    <a:pt x="18734" y="9109"/>
                    <a:pt x="18725" y="9118"/>
                  </a:cubicBezTo>
                  <a:cubicBezTo>
                    <a:pt x="18716" y="9171"/>
                    <a:pt x="18734" y="9216"/>
                    <a:pt x="18761" y="9251"/>
                  </a:cubicBezTo>
                  <a:cubicBezTo>
                    <a:pt x="18785" y="9283"/>
                    <a:pt x="18816" y="9315"/>
                    <a:pt x="18861" y="9315"/>
                  </a:cubicBezTo>
                  <a:cubicBezTo>
                    <a:pt x="18866" y="9315"/>
                    <a:pt x="18871" y="9315"/>
                    <a:pt x="18877" y="9314"/>
                  </a:cubicBezTo>
                  <a:lnTo>
                    <a:pt x="18895" y="9314"/>
                  </a:lnTo>
                  <a:cubicBezTo>
                    <a:pt x="18911" y="9320"/>
                    <a:pt x="18927" y="9323"/>
                    <a:pt x="18941" y="9323"/>
                  </a:cubicBezTo>
                  <a:cubicBezTo>
                    <a:pt x="18991" y="9323"/>
                    <a:pt x="19032" y="9291"/>
                    <a:pt x="19073" y="9243"/>
                  </a:cubicBezTo>
                  <a:cubicBezTo>
                    <a:pt x="19082" y="9234"/>
                    <a:pt x="19082" y="9225"/>
                    <a:pt x="19082" y="9216"/>
                  </a:cubicBezTo>
                  <a:cubicBezTo>
                    <a:pt x="19091" y="9180"/>
                    <a:pt x="19091" y="9153"/>
                    <a:pt x="19100" y="9127"/>
                  </a:cubicBezTo>
                  <a:cubicBezTo>
                    <a:pt x="19109" y="9082"/>
                    <a:pt x="19082" y="9046"/>
                    <a:pt x="19064" y="9011"/>
                  </a:cubicBezTo>
                  <a:cubicBezTo>
                    <a:pt x="19046" y="8993"/>
                    <a:pt x="19029" y="8975"/>
                    <a:pt x="19002" y="8966"/>
                  </a:cubicBezTo>
                  <a:cubicBezTo>
                    <a:pt x="18969" y="8953"/>
                    <a:pt x="18937" y="8945"/>
                    <a:pt x="18904" y="8945"/>
                  </a:cubicBezTo>
                  <a:close/>
                  <a:moveTo>
                    <a:pt x="13252" y="9001"/>
                  </a:moveTo>
                  <a:cubicBezTo>
                    <a:pt x="13174" y="9001"/>
                    <a:pt x="13087" y="9069"/>
                    <a:pt x="13078" y="9144"/>
                  </a:cubicBezTo>
                  <a:cubicBezTo>
                    <a:pt x="13069" y="9225"/>
                    <a:pt x="13150" y="9323"/>
                    <a:pt x="13230" y="9332"/>
                  </a:cubicBezTo>
                  <a:cubicBezTo>
                    <a:pt x="13310" y="9332"/>
                    <a:pt x="13408" y="9260"/>
                    <a:pt x="13408" y="9189"/>
                  </a:cubicBezTo>
                  <a:cubicBezTo>
                    <a:pt x="13417" y="9100"/>
                    <a:pt x="13346" y="9002"/>
                    <a:pt x="13266" y="9002"/>
                  </a:cubicBezTo>
                  <a:cubicBezTo>
                    <a:pt x="13261" y="9001"/>
                    <a:pt x="13256" y="9001"/>
                    <a:pt x="13252" y="9001"/>
                  </a:cubicBezTo>
                  <a:close/>
                  <a:moveTo>
                    <a:pt x="7621" y="9081"/>
                  </a:moveTo>
                  <a:cubicBezTo>
                    <a:pt x="7617" y="9081"/>
                    <a:pt x="7614" y="9081"/>
                    <a:pt x="7610" y="9082"/>
                  </a:cubicBezTo>
                  <a:cubicBezTo>
                    <a:pt x="7583" y="9082"/>
                    <a:pt x="7538" y="9082"/>
                    <a:pt x="7520" y="9109"/>
                  </a:cubicBezTo>
                  <a:cubicBezTo>
                    <a:pt x="7494" y="9127"/>
                    <a:pt x="7467" y="9162"/>
                    <a:pt x="7467" y="9198"/>
                  </a:cubicBezTo>
                  <a:cubicBezTo>
                    <a:pt x="7467" y="9234"/>
                    <a:pt x="7485" y="9260"/>
                    <a:pt x="7494" y="9296"/>
                  </a:cubicBezTo>
                  <a:cubicBezTo>
                    <a:pt x="7494" y="9296"/>
                    <a:pt x="7585" y="9342"/>
                    <a:pt x="7599" y="9342"/>
                  </a:cubicBezTo>
                  <a:cubicBezTo>
                    <a:pt x="7600" y="9342"/>
                    <a:pt x="7601" y="9341"/>
                    <a:pt x="7601" y="9341"/>
                  </a:cubicBezTo>
                  <a:cubicBezTo>
                    <a:pt x="7627" y="9332"/>
                    <a:pt x="7663" y="9332"/>
                    <a:pt x="7681" y="9314"/>
                  </a:cubicBezTo>
                  <a:cubicBezTo>
                    <a:pt x="7699" y="9287"/>
                    <a:pt x="7726" y="9269"/>
                    <a:pt x="7726" y="9234"/>
                  </a:cubicBezTo>
                  <a:cubicBezTo>
                    <a:pt x="7735" y="9189"/>
                    <a:pt x="7708" y="9162"/>
                    <a:pt x="7699" y="9127"/>
                  </a:cubicBezTo>
                  <a:cubicBezTo>
                    <a:pt x="7666" y="9118"/>
                    <a:pt x="7656" y="9081"/>
                    <a:pt x="7621" y="9081"/>
                  </a:cubicBezTo>
                  <a:close/>
                  <a:moveTo>
                    <a:pt x="19525" y="8974"/>
                  </a:moveTo>
                  <a:cubicBezTo>
                    <a:pt x="19516" y="8974"/>
                    <a:pt x="19508" y="8977"/>
                    <a:pt x="19501" y="8984"/>
                  </a:cubicBezTo>
                  <a:cubicBezTo>
                    <a:pt x="19457" y="9011"/>
                    <a:pt x="19412" y="9037"/>
                    <a:pt x="19403" y="9100"/>
                  </a:cubicBezTo>
                  <a:cubicBezTo>
                    <a:pt x="19403" y="9109"/>
                    <a:pt x="19385" y="9127"/>
                    <a:pt x="19385" y="9127"/>
                  </a:cubicBezTo>
                  <a:cubicBezTo>
                    <a:pt x="19394" y="9207"/>
                    <a:pt x="19394" y="9278"/>
                    <a:pt x="19466" y="9314"/>
                  </a:cubicBezTo>
                  <a:cubicBezTo>
                    <a:pt x="19501" y="9332"/>
                    <a:pt x="19537" y="9359"/>
                    <a:pt x="19555" y="9359"/>
                  </a:cubicBezTo>
                  <a:cubicBezTo>
                    <a:pt x="19591" y="9350"/>
                    <a:pt x="19635" y="9359"/>
                    <a:pt x="19662" y="9341"/>
                  </a:cubicBezTo>
                  <a:cubicBezTo>
                    <a:pt x="19698" y="9323"/>
                    <a:pt x="19724" y="9305"/>
                    <a:pt x="19742" y="9269"/>
                  </a:cubicBezTo>
                  <a:cubicBezTo>
                    <a:pt x="19751" y="9243"/>
                    <a:pt x="19769" y="9216"/>
                    <a:pt x="19778" y="9189"/>
                  </a:cubicBezTo>
                  <a:cubicBezTo>
                    <a:pt x="19778" y="9189"/>
                    <a:pt x="19769" y="9171"/>
                    <a:pt x="19769" y="9162"/>
                  </a:cubicBezTo>
                  <a:cubicBezTo>
                    <a:pt x="19707" y="9109"/>
                    <a:pt x="19635" y="9046"/>
                    <a:pt x="19573" y="8993"/>
                  </a:cubicBezTo>
                  <a:cubicBezTo>
                    <a:pt x="19556" y="8982"/>
                    <a:pt x="19540" y="8974"/>
                    <a:pt x="19525" y="8974"/>
                  </a:cubicBezTo>
                  <a:close/>
                  <a:moveTo>
                    <a:pt x="13905" y="9045"/>
                  </a:moveTo>
                  <a:cubicBezTo>
                    <a:pt x="13819" y="9045"/>
                    <a:pt x="13764" y="9097"/>
                    <a:pt x="13747" y="9180"/>
                  </a:cubicBezTo>
                  <a:cubicBezTo>
                    <a:pt x="13738" y="9269"/>
                    <a:pt x="13792" y="9359"/>
                    <a:pt x="13890" y="9376"/>
                  </a:cubicBezTo>
                  <a:cubicBezTo>
                    <a:pt x="13896" y="9377"/>
                    <a:pt x="13901" y="9377"/>
                    <a:pt x="13907" y="9377"/>
                  </a:cubicBezTo>
                  <a:cubicBezTo>
                    <a:pt x="13990" y="9377"/>
                    <a:pt x="14069" y="9317"/>
                    <a:pt x="14077" y="9225"/>
                  </a:cubicBezTo>
                  <a:cubicBezTo>
                    <a:pt x="14086" y="9127"/>
                    <a:pt x="14024" y="9046"/>
                    <a:pt x="13926" y="9046"/>
                  </a:cubicBezTo>
                  <a:cubicBezTo>
                    <a:pt x="13919" y="9046"/>
                    <a:pt x="13912" y="9045"/>
                    <a:pt x="13905" y="9045"/>
                  </a:cubicBezTo>
                  <a:close/>
                  <a:moveTo>
                    <a:pt x="8241" y="9117"/>
                  </a:moveTo>
                  <a:cubicBezTo>
                    <a:pt x="8172" y="9117"/>
                    <a:pt x="8126" y="9160"/>
                    <a:pt x="8118" y="9234"/>
                  </a:cubicBezTo>
                  <a:cubicBezTo>
                    <a:pt x="8100" y="9314"/>
                    <a:pt x="8154" y="9376"/>
                    <a:pt x="8225" y="9385"/>
                  </a:cubicBezTo>
                  <a:cubicBezTo>
                    <a:pt x="8232" y="9386"/>
                    <a:pt x="8239" y="9386"/>
                    <a:pt x="8245" y="9386"/>
                  </a:cubicBezTo>
                  <a:cubicBezTo>
                    <a:pt x="8316" y="9386"/>
                    <a:pt x="8369" y="9343"/>
                    <a:pt x="8377" y="9269"/>
                  </a:cubicBezTo>
                  <a:cubicBezTo>
                    <a:pt x="8386" y="9189"/>
                    <a:pt x="8341" y="9127"/>
                    <a:pt x="8261" y="9118"/>
                  </a:cubicBezTo>
                  <a:cubicBezTo>
                    <a:pt x="8254" y="9117"/>
                    <a:pt x="8248" y="9117"/>
                    <a:pt x="8241" y="9117"/>
                  </a:cubicBezTo>
                  <a:close/>
                  <a:moveTo>
                    <a:pt x="14583" y="9063"/>
                  </a:moveTo>
                  <a:cubicBezTo>
                    <a:pt x="14496" y="9063"/>
                    <a:pt x="14433" y="9116"/>
                    <a:pt x="14416" y="9207"/>
                  </a:cubicBezTo>
                  <a:cubicBezTo>
                    <a:pt x="14399" y="9314"/>
                    <a:pt x="14452" y="9385"/>
                    <a:pt x="14559" y="9394"/>
                  </a:cubicBezTo>
                  <a:cubicBezTo>
                    <a:pt x="14573" y="9396"/>
                    <a:pt x="14586" y="9398"/>
                    <a:pt x="14598" y="9398"/>
                  </a:cubicBezTo>
                  <a:cubicBezTo>
                    <a:pt x="14681" y="9398"/>
                    <a:pt x="14731" y="9345"/>
                    <a:pt x="14746" y="9251"/>
                  </a:cubicBezTo>
                  <a:cubicBezTo>
                    <a:pt x="14764" y="9153"/>
                    <a:pt x="14702" y="9082"/>
                    <a:pt x="14604" y="9064"/>
                  </a:cubicBezTo>
                  <a:cubicBezTo>
                    <a:pt x="14597" y="9063"/>
                    <a:pt x="14590" y="9063"/>
                    <a:pt x="14583" y="9063"/>
                  </a:cubicBezTo>
                  <a:close/>
                  <a:moveTo>
                    <a:pt x="8907" y="9142"/>
                  </a:moveTo>
                  <a:cubicBezTo>
                    <a:pt x="8876" y="9142"/>
                    <a:pt x="8854" y="9157"/>
                    <a:pt x="8832" y="9171"/>
                  </a:cubicBezTo>
                  <a:cubicBezTo>
                    <a:pt x="8787" y="9198"/>
                    <a:pt x="8787" y="9234"/>
                    <a:pt x="8778" y="9269"/>
                  </a:cubicBezTo>
                  <a:cubicBezTo>
                    <a:pt x="8769" y="9305"/>
                    <a:pt x="8787" y="9332"/>
                    <a:pt x="8805" y="9367"/>
                  </a:cubicBezTo>
                  <a:cubicBezTo>
                    <a:pt x="8832" y="9403"/>
                    <a:pt x="8859" y="9403"/>
                    <a:pt x="8894" y="9412"/>
                  </a:cubicBezTo>
                  <a:cubicBezTo>
                    <a:pt x="8905" y="9414"/>
                    <a:pt x="8915" y="9415"/>
                    <a:pt x="8925" y="9415"/>
                  </a:cubicBezTo>
                  <a:cubicBezTo>
                    <a:pt x="8952" y="9415"/>
                    <a:pt x="8972" y="9405"/>
                    <a:pt x="8992" y="9385"/>
                  </a:cubicBezTo>
                  <a:cubicBezTo>
                    <a:pt x="9037" y="9367"/>
                    <a:pt x="9046" y="9332"/>
                    <a:pt x="9046" y="9287"/>
                  </a:cubicBezTo>
                  <a:cubicBezTo>
                    <a:pt x="9064" y="9251"/>
                    <a:pt x="9046" y="9225"/>
                    <a:pt x="9028" y="9198"/>
                  </a:cubicBezTo>
                  <a:cubicBezTo>
                    <a:pt x="9001" y="9153"/>
                    <a:pt x="8966" y="9153"/>
                    <a:pt x="8930" y="9144"/>
                  </a:cubicBezTo>
                  <a:cubicBezTo>
                    <a:pt x="8922" y="9143"/>
                    <a:pt x="8914" y="9142"/>
                    <a:pt x="8907" y="9142"/>
                  </a:cubicBezTo>
                  <a:close/>
                  <a:moveTo>
                    <a:pt x="15250" y="9108"/>
                  </a:moveTo>
                  <a:cubicBezTo>
                    <a:pt x="15157" y="9108"/>
                    <a:pt x="15102" y="9160"/>
                    <a:pt x="15085" y="9251"/>
                  </a:cubicBezTo>
                  <a:cubicBezTo>
                    <a:pt x="15077" y="9305"/>
                    <a:pt x="15085" y="9341"/>
                    <a:pt x="15112" y="9376"/>
                  </a:cubicBezTo>
                  <a:cubicBezTo>
                    <a:pt x="15139" y="9412"/>
                    <a:pt x="15175" y="9439"/>
                    <a:pt x="15219" y="9439"/>
                  </a:cubicBezTo>
                  <a:cubicBezTo>
                    <a:pt x="15233" y="9441"/>
                    <a:pt x="15246" y="9442"/>
                    <a:pt x="15259" y="9442"/>
                  </a:cubicBezTo>
                  <a:cubicBezTo>
                    <a:pt x="15344" y="9442"/>
                    <a:pt x="15400" y="9391"/>
                    <a:pt x="15416" y="9305"/>
                  </a:cubicBezTo>
                  <a:cubicBezTo>
                    <a:pt x="15424" y="9198"/>
                    <a:pt x="15371" y="9127"/>
                    <a:pt x="15273" y="9109"/>
                  </a:cubicBezTo>
                  <a:cubicBezTo>
                    <a:pt x="15265" y="9108"/>
                    <a:pt x="15258" y="9108"/>
                    <a:pt x="15250" y="9108"/>
                  </a:cubicBezTo>
                  <a:close/>
                  <a:moveTo>
                    <a:pt x="9579" y="9178"/>
                  </a:moveTo>
                  <a:cubicBezTo>
                    <a:pt x="9548" y="9178"/>
                    <a:pt x="9514" y="9192"/>
                    <a:pt x="9492" y="9207"/>
                  </a:cubicBezTo>
                  <a:cubicBezTo>
                    <a:pt x="9465" y="9225"/>
                    <a:pt x="9438" y="9269"/>
                    <a:pt x="9438" y="9296"/>
                  </a:cubicBezTo>
                  <a:cubicBezTo>
                    <a:pt x="9430" y="9332"/>
                    <a:pt x="9447" y="9376"/>
                    <a:pt x="9465" y="9403"/>
                  </a:cubicBezTo>
                  <a:cubicBezTo>
                    <a:pt x="9483" y="9439"/>
                    <a:pt x="9528" y="9457"/>
                    <a:pt x="9554" y="9466"/>
                  </a:cubicBezTo>
                  <a:cubicBezTo>
                    <a:pt x="9561" y="9467"/>
                    <a:pt x="9568" y="9468"/>
                    <a:pt x="9575" y="9468"/>
                  </a:cubicBezTo>
                  <a:cubicBezTo>
                    <a:pt x="9606" y="9468"/>
                    <a:pt x="9641" y="9453"/>
                    <a:pt x="9670" y="9439"/>
                  </a:cubicBezTo>
                  <a:cubicBezTo>
                    <a:pt x="9697" y="9412"/>
                    <a:pt x="9706" y="9376"/>
                    <a:pt x="9733" y="9341"/>
                  </a:cubicBezTo>
                  <a:cubicBezTo>
                    <a:pt x="9724" y="9305"/>
                    <a:pt x="9715" y="9260"/>
                    <a:pt x="9697" y="9234"/>
                  </a:cubicBezTo>
                  <a:cubicBezTo>
                    <a:pt x="9670" y="9207"/>
                    <a:pt x="9635" y="9180"/>
                    <a:pt x="9599" y="9180"/>
                  </a:cubicBezTo>
                  <a:cubicBezTo>
                    <a:pt x="9593" y="9178"/>
                    <a:pt x="9586" y="9178"/>
                    <a:pt x="9579" y="9178"/>
                  </a:cubicBezTo>
                  <a:close/>
                  <a:moveTo>
                    <a:pt x="15942" y="9118"/>
                  </a:moveTo>
                  <a:cubicBezTo>
                    <a:pt x="15929" y="9127"/>
                    <a:pt x="15913" y="9127"/>
                    <a:pt x="15898" y="9127"/>
                  </a:cubicBezTo>
                  <a:cubicBezTo>
                    <a:pt x="15884" y="9127"/>
                    <a:pt x="15871" y="9127"/>
                    <a:pt x="15862" y="9136"/>
                  </a:cubicBezTo>
                  <a:cubicBezTo>
                    <a:pt x="15835" y="9153"/>
                    <a:pt x="15799" y="9171"/>
                    <a:pt x="15781" y="9189"/>
                  </a:cubicBezTo>
                  <a:cubicBezTo>
                    <a:pt x="15746" y="9216"/>
                    <a:pt x="15772" y="9260"/>
                    <a:pt x="15737" y="9269"/>
                  </a:cubicBezTo>
                  <a:cubicBezTo>
                    <a:pt x="15746" y="9314"/>
                    <a:pt x="15746" y="9367"/>
                    <a:pt x="15763" y="9403"/>
                  </a:cubicBezTo>
                  <a:cubicBezTo>
                    <a:pt x="15799" y="9448"/>
                    <a:pt x="15844" y="9466"/>
                    <a:pt x="15879" y="9474"/>
                  </a:cubicBezTo>
                  <a:cubicBezTo>
                    <a:pt x="15903" y="9474"/>
                    <a:pt x="15923" y="9478"/>
                    <a:pt x="15942" y="9478"/>
                  </a:cubicBezTo>
                  <a:cubicBezTo>
                    <a:pt x="15951" y="9478"/>
                    <a:pt x="15960" y="9477"/>
                    <a:pt x="15969" y="9474"/>
                  </a:cubicBezTo>
                  <a:cubicBezTo>
                    <a:pt x="15987" y="9474"/>
                    <a:pt x="16004" y="9466"/>
                    <a:pt x="16022" y="9448"/>
                  </a:cubicBezTo>
                  <a:cubicBezTo>
                    <a:pt x="16040" y="9439"/>
                    <a:pt x="16049" y="9421"/>
                    <a:pt x="16067" y="9403"/>
                  </a:cubicBezTo>
                  <a:cubicBezTo>
                    <a:pt x="16085" y="9385"/>
                    <a:pt x="16067" y="9350"/>
                    <a:pt x="16094" y="9332"/>
                  </a:cubicBezTo>
                  <a:cubicBezTo>
                    <a:pt x="16085" y="9287"/>
                    <a:pt x="16094" y="9243"/>
                    <a:pt x="16067" y="9198"/>
                  </a:cubicBezTo>
                  <a:cubicBezTo>
                    <a:pt x="16031" y="9153"/>
                    <a:pt x="15987" y="9144"/>
                    <a:pt x="15942" y="9118"/>
                  </a:cubicBezTo>
                  <a:close/>
                  <a:moveTo>
                    <a:pt x="7886" y="9421"/>
                  </a:moveTo>
                  <a:cubicBezTo>
                    <a:pt x="7886" y="9421"/>
                    <a:pt x="7877" y="9430"/>
                    <a:pt x="7868" y="9430"/>
                  </a:cubicBezTo>
                  <a:cubicBezTo>
                    <a:pt x="7877" y="9430"/>
                    <a:pt x="7877" y="9439"/>
                    <a:pt x="7877" y="9439"/>
                  </a:cubicBezTo>
                  <a:cubicBezTo>
                    <a:pt x="7922" y="9457"/>
                    <a:pt x="7958" y="9483"/>
                    <a:pt x="8002" y="9483"/>
                  </a:cubicBezTo>
                  <a:lnTo>
                    <a:pt x="8011" y="9483"/>
                  </a:lnTo>
                  <a:cubicBezTo>
                    <a:pt x="8011" y="9483"/>
                    <a:pt x="8011" y="9474"/>
                    <a:pt x="8011" y="9474"/>
                  </a:cubicBezTo>
                  <a:cubicBezTo>
                    <a:pt x="7984" y="9439"/>
                    <a:pt x="7949" y="9430"/>
                    <a:pt x="7913" y="9421"/>
                  </a:cubicBezTo>
                  <a:close/>
                  <a:moveTo>
                    <a:pt x="8011" y="9492"/>
                  </a:moveTo>
                  <a:cubicBezTo>
                    <a:pt x="8011" y="9501"/>
                    <a:pt x="8020" y="9501"/>
                    <a:pt x="8020" y="9501"/>
                  </a:cubicBezTo>
                  <a:lnTo>
                    <a:pt x="8029" y="9501"/>
                  </a:lnTo>
                  <a:cubicBezTo>
                    <a:pt x="8020" y="9492"/>
                    <a:pt x="8020" y="9492"/>
                    <a:pt x="8020" y="9492"/>
                  </a:cubicBezTo>
                  <a:close/>
                  <a:moveTo>
                    <a:pt x="10249" y="9195"/>
                  </a:moveTo>
                  <a:cubicBezTo>
                    <a:pt x="10179" y="9195"/>
                    <a:pt x="10114" y="9252"/>
                    <a:pt x="10099" y="9323"/>
                  </a:cubicBezTo>
                  <a:cubicBezTo>
                    <a:pt x="10090" y="9403"/>
                    <a:pt x="10143" y="9483"/>
                    <a:pt x="10232" y="9501"/>
                  </a:cubicBezTo>
                  <a:cubicBezTo>
                    <a:pt x="10259" y="9492"/>
                    <a:pt x="10295" y="9492"/>
                    <a:pt x="10331" y="9474"/>
                  </a:cubicBezTo>
                  <a:cubicBezTo>
                    <a:pt x="10366" y="9448"/>
                    <a:pt x="10384" y="9412"/>
                    <a:pt x="10393" y="9367"/>
                  </a:cubicBezTo>
                  <a:cubicBezTo>
                    <a:pt x="10402" y="9359"/>
                    <a:pt x="10384" y="9278"/>
                    <a:pt x="10375" y="9269"/>
                  </a:cubicBezTo>
                  <a:cubicBezTo>
                    <a:pt x="10357" y="9234"/>
                    <a:pt x="10313" y="9216"/>
                    <a:pt x="10277" y="9198"/>
                  </a:cubicBezTo>
                  <a:cubicBezTo>
                    <a:pt x="10268" y="9196"/>
                    <a:pt x="10258" y="9195"/>
                    <a:pt x="10249" y="9195"/>
                  </a:cubicBezTo>
                  <a:close/>
                  <a:moveTo>
                    <a:pt x="16576" y="9168"/>
                  </a:moveTo>
                  <a:cubicBezTo>
                    <a:pt x="16541" y="9168"/>
                    <a:pt x="16504" y="9178"/>
                    <a:pt x="16477" y="9198"/>
                  </a:cubicBezTo>
                  <a:cubicBezTo>
                    <a:pt x="16433" y="9225"/>
                    <a:pt x="16424" y="9278"/>
                    <a:pt x="16406" y="9314"/>
                  </a:cubicBezTo>
                  <a:cubicBezTo>
                    <a:pt x="16388" y="9341"/>
                    <a:pt x="16415" y="9430"/>
                    <a:pt x="16433" y="9448"/>
                  </a:cubicBezTo>
                  <a:cubicBezTo>
                    <a:pt x="16459" y="9492"/>
                    <a:pt x="16513" y="9501"/>
                    <a:pt x="16557" y="9528"/>
                  </a:cubicBezTo>
                  <a:cubicBezTo>
                    <a:pt x="16602" y="9519"/>
                    <a:pt x="16647" y="9519"/>
                    <a:pt x="16691" y="9492"/>
                  </a:cubicBezTo>
                  <a:cubicBezTo>
                    <a:pt x="16727" y="9466"/>
                    <a:pt x="16745" y="9421"/>
                    <a:pt x="16763" y="9376"/>
                  </a:cubicBezTo>
                  <a:cubicBezTo>
                    <a:pt x="16772" y="9350"/>
                    <a:pt x="16745" y="9260"/>
                    <a:pt x="16727" y="9243"/>
                  </a:cubicBezTo>
                  <a:cubicBezTo>
                    <a:pt x="16700" y="9198"/>
                    <a:pt x="16656" y="9171"/>
                    <a:pt x="16611" y="9171"/>
                  </a:cubicBezTo>
                  <a:cubicBezTo>
                    <a:pt x="16600" y="9169"/>
                    <a:pt x="16588" y="9168"/>
                    <a:pt x="16576" y="9168"/>
                  </a:cubicBezTo>
                  <a:close/>
                  <a:moveTo>
                    <a:pt x="10922" y="9242"/>
                  </a:moveTo>
                  <a:cubicBezTo>
                    <a:pt x="10847" y="9242"/>
                    <a:pt x="10776" y="9301"/>
                    <a:pt x="10768" y="9376"/>
                  </a:cubicBezTo>
                  <a:cubicBezTo>
                    <a:pt x="10759" y="9448"/>
                    <a:pt x="10812" y="9528"/>
                    <a:pt x="10902" y="9537"/>
                  </a:cubicBezTo>
                  <a:cubicBezTo>
                    <a:pt x="10907" y="9538"/>
                    <a:pt x="10913" y="9538"/>
                    <a:pt x="10919" y="9538"/>
                  </a:cubicBezTo>
                  <a:cubicBezTo>
                    <a:pt x="10992" y="9538"/>
                    <a:pt x="11054" y="9486"/>
                    <a:pt x="11062" y="9403"/>
                  </a:cubicBezTo>
                  <a:cubicBezTo>
                    <a:pt x="11071" y="9332"/>
                    <a:pt x="11009" y="9251"/>
                    <a:pt x="10937" y="9243"/>
                  </a:cubicBezTo>
                  <a:cubicBezTo>
                    <a:pt x="10932" y="9242"/>
                    <a:pt x="10927" y="9242"/>
                    <a:pt x="10922" y="9242"/>
                  </a:cubicBezTo>
                  <a:close/>
                  <a:moveTo>
                    <a:pt x="17251" y="9188"/>
                  </a:moveTo>
                  <a:cubicBezTo>
                    <a:pt x="17153" y="9188"/>
                    <a:pt x="17074" y="9250"/>
                    <a:pt x="17066" y="9359"/>
                  </a:cubicBezTo>
                  <a:cubicBezTo>
                    <a:pt x="17057" y="9457"/>
                    <a:pt x="17119" y="9537"/>
                    <a:pt x="17227" y="9555"/>
                  </a:cubicBezTo>
                  <a:cubicBezTo>
                    <a:pt x="17233" y="9555"/>
                    <a:pt x="17240" y="9556"/>
                    <a:pt x="17247" y="9556"/>
                  </a:cubicBezTo>
                  <a:cubicBezTo>
                    <a:pt x="17345" y="9556"/>
                    <a:pt x="17423" y="9494"/>
                    <a:pt x="17432" y="9385"/>
                  </a:cubicBezTo>
                  <a:cubicBezTo>
                    <a:pt x="17441" y="9287"/>
                    <a:pt x="17378" y="9207"/>
                    <a:pt x="17271" y="9189"/>
                  </a:cubicBezTo>
                  <a:cubicBezTo>
                    <a:pt x="17264" y="9188"/>
                    <a:pt x="17258" y="9188"/>
                    <a:pt x="17251" y="9188"/>
                  </a:cubicBezTo>
                  <a:close/>
                  <a:moveTo>
                    <a:pt x="11563" y="9265"/>
                  </a:moveTo>
                  <a:cubicBezTo>
                    <a:pt x="11485" y="9265"/>
                    <a:pt x="11444" y="9310"/>
                    <a:pt x="11437" y="9394"/>
                  </a:cubicBezTo>
                  <a:cubicBezTo>
                    <a:pt x="11419" y="9501"/>
                    <a:pt x="11464" y="9555"/>
                    <a:pt x="11562" y="9564"/>
                  </a:cubicBezTo>
                  <a:cubicBezTo>
                    <a:pt x="11577" y="9566"/>
                    <a:pt x="11591" y="9568"/>
                    <a:pt x="11604" y="9568"/>
                  </a:cubicBezTo>
                  <a:cubicBezTo>
                    <a:pt x="11681" y="9568"/>
                    <a:pt x="11716" y="9523"/>
                    <a:pt x="11731" y="9439"/>
                  </a:cubicBezTo>
                  <a:cubicBezTo>
                    <a:pt x="11749" y="9341"/>
                    <a:pt x="11704" y="9287"/>
                    <a:pt x="11606" y="9269"/>
                  </a:cubicBezTo>
                  <a:cubicBezTo>
                    <a:pt x="11591" y="9267"/>
                    <a:pt x="11576" y="9265"/>
                    <a:pt x="11563" y="9265"/>
                  </a:cubicBezTo>
                  <a:close/>
                  <a:moveTo>
                    <a:pt x="17884" y="9231"/>
                  </a:moveTo>
                  <a:cubicBezTo>
                    <a:pt x="17799" y="9231"/>
                    <a:pt x="17733" y="9298"/>
                    <a:pt x="17717" y="9394"/>
                  </a:cubicBezTo>
                  <a:cubicBezTo>
                    <a:pt x="17708" y="9448"/>
                    <a:pt x="17726" y="9483"/>
                    <a:pt x="17753" y="9528"/>
                  </a:cubicBezTo>
                  <a:cubicBezTo>
                    <a:pt x="17789" y="9573"/>
                    <a:pt x="17824" y="9590"/>
                    <a:pt x="17878" y="9599"/>
                  </a:cubicBezTo>
                  <a:cubicBezTo>
                    <a:pt x="17884" y="9600"/>
                    <a:pt x="17890" y="9600"/>
                    <a:pt x="17896" y="9600"/>
                  </a:cubicBezTo>
                  <a:cubicBezTo>
                    <a:pt x="17994" y="9600"/>
                    <a:pt x="18066" y="9531"/>
                    <a:pt x="18083" y="9430"/>
                  </a:cubicBezTo>
                  <a:cubicBezTo>
                    <a:pt x="18092" y="9385"/>
                    <a:pt x="18074" y="9341"/>
                    <a:pt x="18047" y="9305"/>
                  </a:cubicBezTo>
                  <a:cubicBezTo>
                    <a:pt x="18012" y="9260"/>
                    <a:pt x="17967" y="9234"/>
                    <a:pt x="17913" y="9234"/>
                  </a:cubicBezTo>
                  <a:cubicBezTo>
                    <a:pt x="17903" y="9232"/>
                    <a:pt x="17893" y="9231"/>
                    <a:pt x="17884" y="9231"/>
                  </a:cubicBezTo>
                  <a:close/>
                  <a:moveTo>
                    <a:pt x="12209" y="9310"/>
                  </a:moveTo>
                  <a:cubicBezTo>
                    <a:pt x="12136" y="9310"/>
                    <a:pt x="12094" y="9355"/>
                    <a:pt x="12079" y="9439"/>
                  </a:cubicBezTo>
                  <a:cubicBezTo>
                    <a:pt x="12070" y="9537"/>
                    <a:pt x="12115" y="9590"/>
                    <a:pt x="12213" y="9608"/>
                  </a:cubicBezTo>
                  <a:cubicBezTo>
                    <a:pt x="12222" y="9609"/>
                    <a:pt x="12232" y="9610"/>
                    <a:pt x="12240" y="9610"/>
                  </a:cubicBezTo>
                  <a:cubicBezTo>
                    <a:pt x="12321" y="9610"/>
                    <a:pt x="12366" y="9571"/>
                    <a:pt x="12382" y="9474"/>
                  </a:cubicBezTo>
                  <a:cubicBezTo>
                    <a:pt x="12391" y="9376"/>
                    <a:pt x="12347" y="9323"/>
                    <a:pt x="12249" y="9314"/>
                  </a:cubicBezTo>
                  <a:cubicBezTo>
                    <a:pt x="12234" y="9311"/>
                    <a:pt x="12221" y="9310"/>
                    <a:pt x="12209" y="9310"/>
                  </a:cubicBezTo>
                  <a:close/>
                  <a:moveTo>
                    <a:pt x="18573" y="9251"/>
                  </a:moveTo>
                  <a:cubicBezTo>
                    <a:pt x="18475" y="9251"/>
                    <a:pt x="18395" y="9319"/>
                    <a:pt x="18386" y="9412"/>
                  </a:cubicBezTo>
                  <a:cubicBezTo>
                    <a:pt x="18368" y="9519"/>
                    <a:pt x="18440" y="9617"/>
                    <a:pt x="18538" y="9617"/>
                  </a:cubicBezTo>
                  <a:cubicBezTo>
                    <a:pt x="18552" y="9621"/>
                    <a:pt x="18566" y="9623"/>
                    <a:pt x="18580" y="9623"/>
                  </a:cubicBezTo>
                  <a:cubicBezTo>
                    <a:pt x="18662" y="9623"/>
                    <a:pt x="18737" y="9557"/>
                    <a:pt x="18752" y="9466"/>
                  </a:cubicBezTo>
                  <a:cubicBezTo>
                    <a:pt x="18761" y="9367"/>
                    <a:pt x="18699" y="9269"/>
                    <a:pt x="18591" y="9251"/>
                  </a:cubicBezTo>
                  <a:cubicBezTo>
                    <a:pt x="18585" y="9251"/>
                    <a:pt x="18579" y="9251"/>
                    <a:pt x="18573" y="9251"/>
                  </a:cubicBezTo>
                  <a:close/>
                  <a:moveTo>
                    <a:pt x="12903" y="9320"/>
                  </a:moveTo>
                  <a:cubicBezTo>
                    <a:pt x="12834" y="9320"/>
                    <a:pt x="12747" y="9385"/>
                    <a:pt x="12739" y="9457"/>
                  </a:cubicBezTo>
                  <a:cubicBezTo>
                    <a:pt x="12721" y="9528"/>
                    <a:pt x="12793" y="9635"/>
                    <a:pt x="12873" y="9653"/>
                  </a:cubicBezTo>
                  <a:cubicBezTo>
                    <a:pt x="12878" y="9653"/>
                    <a:pt x="12882" y="9654"/>
                    <a:pt x="12887" y="9654"/>
                  </a:cubicBezTo>
                  <a:cubicBezTo>
                    <a:pt x="12964" y="9654"/>
                    <a:pt x="13052" y="9586"/>
                    <a:pt x="13060" y="9519"/>
                  </a:cubicBezTo>
                  <a:cubicBezTo>
                    <a:pt x="13078" y="9439"/>
                    <a:pt x="13007" y="9332"/>
                    <a:pt x="12927" y="9323"/>
                  </a:cubicBezTo>
                  <a:cubicBezTo>
                    <a:pt x="12919" y="9321"/>
                    <a:pt x="12911" y="9320"/>
                    <a:pt x="12903" y="9320"/>
                  </a:cubicBezTo>
                  <a:close/>
                  <a:moveTo>
                    <a:pt x="19252" y="9287"/>
                  </a:moveTo>
                  <a:cubicBezTo>
                    <a:pt x="19198" y="9305"/>
                    <a:pt x="19145" y="9296"/>
                    <a:pt x="19091" y="9341"/>
                  </a:cubicBezTo>
                  <a:cubicBezTo>
                    <a:pt x="19064" y="9376"/>
                    <a:pt x="19064" y="9421"/>
                    <a:pt x="19038" y="9457"/>
                  </a:cubicBezTo>
                  <a:cubicBezTo>
                    <a:pt x="19046" y="9510"/>
                    <a:pt x="19046" y="9564"/>
                    <a:pt x="19082" y="9608"/>
                  </a:cubicBezTo>
                  <a:cubicBezTo>
                    <a:pt x="19118" y="9653"/>
                    <a:pt x="19171" y="9653"/>
                    <a:pt x="19207" y="9680"/>
                  </a:cubicBezTo>
                  <a:cubicBezTo>
                    <a:pt x="19261" y="9662"/>
                    <a:pt x="19323" y="9671"/>
                    <a:pt x="19368" y="9626"/>
                  </a:cubicBezTo>
                  <a:cubicBezTo>
                    <a:pt x="19403" y="9590"/>
                    <a:pt x="19403" y="9537"/>
                    <a:pt x="19430" y="9501"/>
                  </a:cubicBezTo>
                  <a:cubicBezTo>
                    <a:pt x="19412" y="9448"/>
                    <a:pt x="19421" y="9385"/>
                    <a:pt x="19377" y="9341"/>
                  </a:cubicBezTo>
                  <a:cubicBezTo>
                    <a:pt x="19341" y="9314"/>
                    <a:pt x="19287" y="9314"/>
                    <a:pt x="19252" y="9287"/>
                  </a:cubicBezTo>
                  <a:close/>
                  <a:moveTo>
                    <a:pt x="19897" y="9316"/>
                  </a:moveTo>
                  <a:cubicBezTo>
                    <a:pt x="19880" y="9316"/>
                    <a:pt x="19861" y="9319"/>
                    <a:pt x="19840" y="9323"/>
                  </a:cubicBezTo>
                  <a:cubicBezTo>
                    <a:pt x="19787" y="9341"/>
                    <a:pt x="19751" y="9376"/>
                    <a:pt x="19724" y="9430"/>
                  </a:cubicBezTo>
                  <a:cubicBezTo>
                    <a:pt x="19716" y="9466"/>
                    <a:pt x="19707" y="9501"/>
                    <a:pt x="19716" y="9537"/>
                  </a:cubicBezTo>
                  <a:cubicBezTo>
                    <a:pt x="19716" y="9608"/>
                    <a:pt x="19760" y="9662"/>
                    <a:pt x="19823" y="9680"/>
                  </a:cubicBezTo>
                  <a:cubicBezTo>
                    <a:pt x="19858" y="9698"/>
                    <a:pt x="19885" y="9698"/>
                    <a:pt x="19930" y="9698"/>
                  </a:cubicBezTo>
                  <a:cubicBezTo>
                    <a:pt x="19992" y="9689"/>
                    <a:pt x="20046" y="9653"/>
                    <a:pt x="20072" y="9590"/>
                  </a:cubicBezTo>
                  <a:cubicBezTo>
                    <a:pt x="20081" y="9573"/>
                    <a:pt x="20090" y="9555"/>
                    <a:pt x="20099" y="9528"/>
                  </a:cubicBezTo>
                  <a:cubicBezTo>
                    <a:pt x="20090" y="9492"/>
                    <a:pt x="20081" y="9439"/>
                    <a:pt x="20037" y="9412"/>
                  </a:cubicBezTo>
                  <a:cubicBezTo>
                    <a:pt x="20010" y="9394"/>
                    <a:pt x="19992" y="9385"/>
                    <a:pt x="19974" y="9359"/>
                  </a:cubicBezTo>
                  <a:cubicBezTo>
                    <a:pt x="19952" y="9325"/>
                    <a:pt x="19926" y="9316"/>
                    <a:pt x="19897" y="9316"/>
                  </a:cubicBezTo>
                  <a:close/>
                  <a:moveTo>
                    <a:pt x="13574" y="9358"/>
                  </a:moveTo>
                  <a:cubicBezTo>
                    <a:pt x="13497" y="9358"/>
                    <a:pt x="13408" y="9434"/>
                    <a:pt x="13399" y="9510"/>
                  </a:cubicBezTo>
                  <a:cubicBezTo>
                    <a:pt x="13390" y="9590"/>
                    <a:pt x="13462" y="9680"/>
                    <a:pt x="13551" y="9698"/>
                  </a:cubicBezTo>
                  <a:cubicBezTo>
                    <a:pt x="13555" y="9698"/>
                    <a:pt x="13558" y="9698"/>
                    <a:pt x="13562" y="9698"/>
                  </a:cubicBezTo>
                  <a:cubicBezTo>
                    <a:pt x="13632" y="9698"/>
                    <a:pt x="13721" y="9622"/>
                    <a:pt x="13729" y="9546"/>
                  </a:cubicBezTo>
                  <a:cubicBezTo>
                    <a:pt x="13738" y="9466"/>
                    <a:pt x="13667" y="9376"/>
                    <a:pt x="13587" y="9359"/>
                  </a:cubicBezTo>
                  <a:cubicBezTo>
                    <a:pt x="13583" y="9358"/>
                    <a:pt x="13578" y="9358"/>
                    <a:pt x="13574" y="9358"/>
                  </a:cubicBezTo>
                  <a:close/>
                  <a:moveTo>
                    <a:pt x="14220" y="9391"/>
                  </a:moveTo>
                  <a:cubicBezTo>
                    <a:pt x="14140" y="9391"/>
                    <a:pt x="14084" y="9442"/>
                    <a:pt x="14068" y="9528"/>
                  </a:cubicBezTo>
                  <a:cubicBezTo>
                    <a:pt x="14051" y="9635"/>
                    <a:pt x="14104" y="9706"/>
                    <a:pt x="14211" y="9715"/>
                  </a:cubicBezTo>
                  <a:cubicBezTo>
                    <a:pt x="14225" y="9718"/>
                    <a:pt x="14238" y="9719"/>
                    <a:pt x="14250" y="9719"/>
                  </a:cubicBezTo>
                  <a:cubicBezTo>
                    <a:pt x="14333" y="9719"/>
                    <a:pt x="14383" y="9666"/>
                    <a:pt x="14399" y="9573"/>
                  </a:cubicBezTo>
                  <a:cubicBezTo>
                    <a:pt x="14416" y="9474"/>
                    <a:pt x="14363" y="9403"/>
                    <a:pt x="14256" y="9394"/>
                  </a:cubicBezTo>
                  <a:cubicBezTo>
                    <a:pt x="14243" y="9392"/>
                    <a:pt x="14231" y="9391"/>
                    <a:pt x="14220" y="9391"/>
                  </a:cubicBezTo>
                  <a:close/>
                  <a:moveTo>
                    <a:pt x="8582" y="9466"/>
                  </a:moveTo>
                  <a:cubicBezTo>
                    <a:pt x="8511" y="9466"/>
                    <a:pt x="8448" y="9501"/>
                    <a:pt x="8439" y="9573"/>
                  </a:cubicBezTo>
                  <a:cubicBezTo>
                    <a:pt x="8439" y="9582"/>
                    <a:pt x="8430" y="9590"/>
                    <a:pt x="8430" y="9599"/>
                  </a:cubicBezTo>
                  <a:cubicBezTo>
                    <a:pt x="8430" y="9635"/>
                    <a:pt x="8448" y="9644"/>
                    <a:pt x="8475" y="9671"/>
                  </a:cubicBezTo>
                  <a:cubicBezTo>
                    <a:pt x="8502" y="9698"/>
                    <a:pt x="8537" y="9698"/>
                    <a:pt x="8573" y="9715"/>
                  </a:cubicBezTo>
                  <a:cubicBezTo>
                    <a:pt x="8582" y="9721"/>
                    <a:pt x="8592" y="9723"/>
                    <a:pt x="8602" y="9723"/>
                  </a:cubicBezTo>
                  <a:cubicBezTo>
                    <a:pt x="8642" y="9723"/>
                    <a:pt x="8684" y="9686"/>
                    <a:pt x="8698" y="9644"/>
                  </a:cubicBezTo>
                  <a:cubicBezTo>
                    <a:pt x="8698" y="9635"/>
                    <a:pt x="8698" y="9617"/>
                    <a:pt x="8698" y="9608"/>
                  </a:cubicBezTo>
                  <a:cubicBezTo>
                    <a:pt x="8716" y="9546"/>
                    <a:pt x="8653" y="9474"/>
                    <a:pt x="8582" y="9466"/>
                  </a:cubicBezTo>
                  <a:close/>
                  <a:moveTo>
                    <a:pt x="9228" y="9490"/>
                  </a:moveTo>
                  <a:cubicBezTo>
                    <a:pt x="9197" y="9490"/>
                    <a:pt x="9175" y="9505"/>
                    <a:pt x="9153" y="9519"/>
                  </a:cubicBezTo>
                  <a:cubicBezTo>
                    <a:pt x="9108" y="9546"/>
                    <a:pt x="9108" y="9582"/>
                    <a:pt x="9099" y="9617"/>
                  </a:cubicBezTo>
                  <a:cubicBezTo>
                    <a:pt x="9091" y="9653"/>
                    <a:pt x="9108" y="9680"/>
                    <a:pt x="9126" y="9715"/>
                  </a:cubicBezTo>
                  <a:cubicBezTo>
                    <a:pt x="9153" y="9751"/>
                    <a:pt x="9180" y="9751"/>
                    <a:pt x="9215" y="9760"/>
                  </a:cubicBezTo>
                  <a:cubicBezTo>
                    <a:pt x="9227" y="9762"/>
                    <a:pt x="9237" y="9763"/>
                    <a:pt x="9246" y="9763"/>
                  </a:cubicBezTo>
                  <a:cubicBezTo>
                    <a:pt x="9273" y="9763"/>
                    <a:pt x="9294" y="9753"/>
                    <a:pt x="9314" y="9733"/>
                  </a:cubicBezTo>
                  <a:cubicBezTo>
                    <a:pt x="9358" y="9715"/>
                    <a:pt x="9367" y="9680"/>
                    <a:pt x="9367" y="9635"/>
                  </a:cubicBezTo>
                  <a:cubicBezTo>
                    <a:pt x="9385" y="9599"/>
                    <a:pt x="9367" y="9573"/>
                    <a:pt x="9340" y="9546"/>
                  </a:cubicBezTo>
                  <a:cubicBezTo>
                    <a:pt x="9322" y="9501"/>
                    <a:pt x="9287" y="9501"/>
                    <a:pt x="9251" y="9492"/>
                  </a:cubicBezTo>
                  <a:cubicBezTo>
                    <a:pt x="9243" y="9491"/>
                    <a:pt x="9235" y="9490"/>
                    <a:pt x="9228" y="9490"/>
                  </a:cubicBezTo>
                  <a:close/>
                  <a:moveTo>
                    <a:pt x="14902" y="9429"/>
                  </a:moveTo>
                  <a:cubicBezTo>
                    <a:pt x="14808" y="9429"/>
                    <a:pt x="14746" y="9482"/>
                    <a:pt x="14738" y="9573"/>
                  </a:cubicBezTo>
                  <a:cubicBezTo>
                    <a:pt x="14720" y="9680"/>
                    <a:pt x="14773" y="9751"/>
                    <a:pt x="14880" y="9760"/>
                  </a:cubicBezTo>
                  <a:cubicBezTo>
                    <a:pt x="14893" y="9762"/>
                    <a:pt x="14905" y="9763"/>
                    <a:pt x="14916" y="9763"/>
                  </a:cubicBezTo>
                  <a:cubicBezTo>
                    <a:pt x="14996" y="9763"/>
                    <a:pt x="15052" y="9711"/>
                    <a:pt x="15068" y="9617"/>
                  </a:cubicBezTo>
                  <a:cubicBezTo>
                    <a:pt x="15077" y="9573"/>
                    <a:pt x="15068" y="9528"/>
                    <a:pt x="15041" y="9492"/>
                  </a:cubicBezTo>
                  <a:cubicBezTo>
                    <a:pt x="15005" y="9457"/>
                    <a:pt x="14970" y="9439"/>
                    <a:pt x="14925" y="9430"/>
                  </a:cubicBezTo>
                  <a:cubicBezTo>
                    <a:pt x="14917" y="9429"/>
                    <a:pt x="14910" y="9429"/>
                    <a:pt x="14902" y="9429"/>
                  </a:cubicBezTo>
                  <a:close/>
                  <a:moveTo>
                    <a:pt x="15557" y="9446"/>
                  </a:moveTo>
                  <a:cubicBezTo>
                    <a:pt x="15504" y="9446"/>
                    <a:pt x="15467" y="9491"/>
                    <a:pt x="15424" y="9519"/>
                  </a:cubicBezTo>
                  <a:cubicBezTo>
                    <a:pt x="15416" y="9528"/>
                    <a:pt x="15416" y="9537"/>
                    <a:pt x="15416" y="9546"/>
                  </a:cubicBezTo>
                  <a:cubicBezTo>
                    <a:pt x="15407" y="9564"/>
                    <a:pt x="15407" y="9582"/>
                    <a:pt x="15398" y="9608"/>
                  </a:cubicBezTo>
                  <a:cubicBezTo>
                    <a:pt x="15371" y="9680"/>
                    <a:pt x="15433" y="9715"/>
                    <a:pt x="15469" y="9769"/>
                  </a:cubicBezTo>
                  <a:cubicBezTo>
                    <a:pt x="15469" y="9778"/>
                    <a:pt x="15487" y="9778"/>
                    <a:pt x="15496" y="9778"/>
                  </a:cubicBezTo>
                  <a:cubicBezTo>
                    <a:pt x="15514" y="9787"/>
                    <a:pt x="15532" y="9787"/>
                    <a:pt x="15549" y="9787"/>
                  </a:cubicBezTo>
                  <a:cubicBezTo>
                    <a:pt x="15564" y="9792"/>
                    <a:pt x="15578" y="9794"/>
                    <a:pt x="15590" y="9794"/>
                  </a:cubicBezTo>
                  <a:cubicBezTo>
                    <a:pt x="15623" y="9794"/>
                    <a:pt x="15649" y="9779"/>
                    <a:pt x="15674" y="9760"/>
                  </a:cubicBezTo>
                  <a:cubicBezTo>
                    <a:pt x="15746" y="9706"/>
                    <a:pt x="15728" y="9635"/>
                    <a:pt x="15746" y="9573"/>
                  </a:cubicBezTo>
                  <a:cubicBezTo>
                    <a:pt x="15719" y="9546"/>
                    <a:pt x="15701" y="9510"/>
                    <a:pt x="15674" y="9483"/>
                  </a:cubicBezTo>
                  <a:cubicBezTo>
                    <a:pt x="15664" y="9467"/>
                    <a:pt x="15653" y="9464"/>
                    <a:pt x="15640" y="9464"/>
                  </a:cubicBezTo>
                  <a:cubicBezTo>
                    <a:pt x="15632" y="9464"/>
                    <a:pt x="15623" y="9466"/>
                    <a:pt x="15612" y="9466"/>
                  </a:cubicBezTo>
                  <a:cubicBezTo>
                    <a:pt x="15612" y="9461"/>
                    <a:pt x="15610" y="9461"/>
                    <a:pt x="15607" y="9461"/>
                  </a:cubicBezTo>
                  <a:cubicBezTo>
                    <a:pt x="15605" y="9461"/>
                    <a:pt x="15603" y="9461"/>
                    <a:pt x="15603" y="9457"/>
                  </a:cubicBezTo>
                  <a:cubicBezTo>
                    <a:pt x="15586" y="9449"/>
                    <a:pt x="15571" y="9446"/>
                    <a:pt x="15557" y="9446"/>
                  </a:cubicBezTo>
                  <a:close/>
                  <a:moveTo>
                    <a:pt x="9918" y="9518"/>
                  </a:moveTo>
                  <a:cubicBezTo>
                    <a:pt x="9856" y="9518"/>
                    <a:pt x="9768" y="9585"/>
                    <a:pt x="9751" y="9644"/>
                  </a:cubicBezTo>
                  <a:cubicBezTo>
                    <a:pt x="9742" y="9706"/>
                    <a:pt x="9813" y="9805"/>
                    <a:pt x="9885" y="9813"/>
                  </a:cubicBezTo>
                  <a:cubicBezTo>
                    <a:pt x="9891" y="9815"/>
                    <a:pt x="9897" y="9816"/>
                    <a:pt x="9903" y="9816"/>
                  </a:cubicBezTo>
                  <a:cubicBezTo>
                    <a:pt x="9965" y="9816"/>
                    <a:pt x="10046" y="9745"/>
                    <a:pt x="10054" y="9689"/>
                  </a:cubicBezTo>
                  <a:cubicBezTo>
                    <a:pt x="10054" y="9626"/>
                    <a:pt x="9992" y="9537"/>
                    <a:pt x="9929" y="9519"/>
                  </a:cubicBezTo>
                  <a:cubicBezTo>
                    <a:pt x="9926" y="9519"/>
                    <a:pt x="9922" y="9518"/>
                    <a:pt x="9918" y="9518"/>
                  </a:cubicBezTo>
                  <a:close/>
                  <a:moveTo>
                    <a:pt x="10574" y="9545"/>
                  </a:moveTo>
                  <a:cubicBezTo>
                    <a:pt x="10499" y="9545"/>
                    <a:pt x="10428" y="9605"/>
                    <a:pt x="10420" y="9680"/>
                  </a:cubicBezTo>
                  <a:cubicBezTo>
                    <a:pt x="10411" y="9760"/>
                    <a:pt x="10473" y="9831"/>
                    <a:pt x="10554" y="9840"/>
                  </a:cubicBezTo>
                  <a:cubicBezTo>
                    <a:pt x="10563" y="9842"/>
                    <a:pt x="10572" y="9843"/>
                    <a:pt x="10581" y="9843"/>
                  </a:cubicBezTo>
                  <a:cubicBezTo>
                    <a:pt x="10650" y="9843"/>
                    <a:pt x="10707" y="9785"/>
                    <a:pt x="10723" y="9706"/>
                  </a:cubicBezTo>
                  <a:cubicBezTo>
                    <a:pt x="10732" y="9635"/>
                    <a:pt x="10670" y="9555"/>
                    <a:pt x="10589" y="9546"/>
                  </a:cubicBezTo>
                  <a:cubicBezTo>
                    <a:pt x="10584" y="9545"/>
                    <a:pt x="10579" y="9545"/>
                    <a:pt x="10574" y="9545"/>
                  </a:cubicBezTo>
                  <a:close/>
                  <a:moveTo>
                    <a:pt x="16254" y="9483"/>
                  </a:moveTo>
                  <a:cubicBezTo>
                    <a:pt x="16210" y="9492"/>
                    <a:pt x="16156" y="9492"/>
                    <a:pt x="16120" y="9528"/>
                  </a:cubicBezTo>
                  <a:cubicBezTo>
                    <a:pt x="16085" y="9564"/>
                    <a:pt x="16058" y="9599"/>
                    <a:pt x="16058" y="9644"/>
                  </a:cubicBezTo>
                  <a:cubicBezTo>
                    <a:pt x="16058" y="9689"/>
                    <a:pt x="16058" y="9742"/>
                    <a:pt x="16094" y="9778"/>
                  </a:cubicBezTo>
                  <a:cubicBezTo>
                    <a:pt x="16111" y="9805"/>
                    <a:pt x="16183" y="9849"/>
                    <a:pt x="16218" y="9849"/>
                  </a:cubicBezTo>
                  <a:cubicBezTo>
                    <a:pt x="16263" y="9840"/>
                    <a:pt x="16317" y="9840"/>
                    <a:pt x="16352" y="9805"/>
                  </a:cubicBezTo>
                  <a:cubicBezTo>
                    <a:pt x="16388" y="9769"/>
                    <a:pt x="16415" y="9733"/>
                    <a:pt x="16415" y="9689"/>
                  </a:cubicBezTo>
                  <a:cubicBezTo>
                    <a:pt x="16415" y="9644"/>
                    <a:pt x="16406" y="9590"/>
                    <a:pt x="16379" y="9555"/>
                  </a:cubicBezTo>
                  <a:cubicBezTo>
                    <a:pt x="16361" y="9528"/>
                    <a:pt x="16281" y="9483"/>
                    <a:pt x="16254" y="9483"/>
                  </a:cubicBezTo>
                  <a:close/>
                  <a:moveTo>
                    <a:pt x="16893" y="9509"/>
                  </a:moveTo>
                  <a:cubicBezTo>
                    <a:pt x="16804" y="9509"/>
                    <a:pt x="16726" y="9562"/>
                    <a:pt x="16709" y="9662"/>
                  </a:cubicBezTo>
                  <a:cubicBezTo>
                    <a:pt x="16682" y="9751"/>
                    <a:pt x="16763" y="9858"/>
                    <a:pt x="16861" y="9876"/>
                  </a:cubicBezTo>
                  <a:cubicBezTo>
                    <a:pt x="16867" y="9877"/>
                    <a:pt x="16873" y="9877"/>
                    <a:pt x="16879" y="9877"/>
                  </a:cubicBezTo>
                  <a:cubicBezTo>
                    <a:pt x="16970" y="9877"/>
                    <a:pt x="17049" y="9816"/>
                    <a:pt x="17066" y="9724"/>
                  </a:cubicBezTo>
                  <a:cubicBezTo>
                    <a:pt x="17084" y="9626"/>
                    <a:pt x="17012" y="9519"/>
                    <a:pt x="16914" y="9510"/>
                  </a:cubicBezTo>
                  <a:cubicBezTo>
                    <a:pt x="16907" y="9510"/>
                    <a:pt x="16900" y="9509"/>
                    <a:pt x="16893" y="9509"/>
                  </a:cubicBezTo>
                  <a:close/>
                  <a:moveTo>
                    <a:pt x="8859" y="9806"/>
                  </a:moveTo>
                  <a:cubicBezTo>
                    <a:pt x="8853" y="9806"/>
                    <a:pt x="8847" y="9808"/>
                    <a:pt x="8841" y="9813"/>
                  </a:cubicBezTo>
                  <a:cubicBezTo>
                    <a:pt x="8859" y="9822"/>
                    <a:pt x="8876" y="9831"/>
                    <a:pt x="8894" y="9840"/>
                  </a:cubicBezTo>
                  <a:cubicBezTo>
                    <a:pt x="8912" y="9849"/>
                    <a:pt x="8930" y="9849"/>
                    <a:pt x="8948" y="9867"/>
                  </a:cubicBezTo>
                  <a:cubicBezTo>
                    <a:pt x="8958" y="9872"/>
                    <a:pt x="8968" y="9877"/>
                    <a:pt x="8979" y="9877"/>
                  </a:cubicBezTo>
                  <a:cubicBezTo>
                    <a:pt x="8986" y="9877"/>
                    <a:pt x="8994" y="9875"/>
                    <a:pt x="9001" y="9867"/>
                  </a:cubicBezTo>
                  <a:cubicBezTo>
                    <a:pt x="8983" y="9858"/>
                    <a:pt x="8975" y="9831"/>
                    <a:pt x="8957" y="9822"/>
                  </a:cubicBezTo>
                  <a:cubicBezTo>
                    <a:pt x="8939" y="9813"/>
                    <a:pt x="8921" y="9813"/>
                    <a:pt x="8903" y="9813"/>
                  </a:cubicBezTo>
                  <a:cubicBezTo>
                    <a:pt x="8885" y="9813"/>
                    <a:pt x="8871" y="9806"/>
                    <a:pt x="8859" y="9806"/>
                  </a:cubicBezTo>
                  <a:close/>
                  <a:moveTo>
                    <a:pt x="11195" y="9579"/>
                  </a:moveTo>
                  <a:cubicBezTo>
                    <a:pt x="11167" y="9579"/>
                    <a:pt x="11143" y="9598"/>
                    <a:pt x="11125" y="9617"/>
                  </a:cubicBezTo>
                  <a:cubicBezTo>
                    <a:pt x="11089" y="9635"/>
                    <a:pt x="11071" y="9671"/>
                    <a:pt x="11071" y="9724"/>
                  </a:cubicBezTo>
                  <a:cubicBezTo>
                    <a:pt x="11062" y="9769"/>
                    <a:pt x="11080" y="9805"/>
                    <a:pt x="11098" y="9831"/>
                  </a:cubicBezTo>
                  <a:cubicBezTo>
                    <a:pt x="11125" y="9867"/>
                    <a:pt x="11160" y="9885"/>
                    <a:pt x="11205" y="9885"/>
                  </a:cubicBezTo>
                  <a:cubicBezTo>
                    <a:pt x="11213" y="9887"/>
                    <a:pt x="11221" y="9887"/>
                    <a:pt x="11229" y="9887"/>
                  </a:cubicBezTo>
                  <a:cubicBezTo>
                    <a:pt x="11263" y="9887"/>
                    <a:pt x="11292" y="9873"/>
                    <a:pt x="11321" y="9858"/>
                  </a:cubicBezTo>
                  <a:cubicBezTo>
                    <a:pt x="11348" y="9840"/>
                    <a:pt x="11365" y="9796"/>
                    <a:pt x="11374" y="9760"/>
                  </a:cubicBezTo>
                  <a:cubicBezTo>
                    <a:pt x="11383" y="9706"/>
                    <a:pt x="11365" y="9671"/>
                    <a:pt x="11348" y="9644"/>
                  </a:cubicBezTo>
                  <a:cubicBezTo>
                    <a:pt x="11325" y="9621"/>
                    <a:pt x="11296" y="9586"/>
                    <a:pt x="11256" y="9586"/>
                  </a:cubicBezTo>
                  <a:cubicBezTo>
                    <a:pt x="11248" y="9586"/>
                    <a:pt x="11240" y="9588"/>
                    <a:pt x="11232" y="9590"/>
                  </a:cubicBezTo>
                  <a:cubicBezTo>
                    <a:pt x="11219" y="9583"/>
                    <a:pt x="11206" y="9579"/>
                    <a:pt x="11195" y="9579"/>
                  </a:cubicBezTo>
                  <a:close/>
                  <a:moveTo>
                    <a:pt x="11864" y="9613"/>
                  </a:moveTo>
                  <a:cubicBezTo>
                    <a:pt x="11795" y="9613"/>
                    <a:pt x="11748" y="9658"/>
                    <a:pt x="11740" y="9742"/>
                  </a:cubicBezTo>
                  <a:cubicBezTo>
                    <a:pt x="11722" y="9840"/>
                    <a:pt x="11767" y="9894"/>
                    <a:pt x="11865" y="9912"/>
                  </a:cubicBezTo>
                  <a:cubicBezTo>
                    <a:pt x="11879" y="9914"/>
                    <a:pt x="11892" y="9915"/>
                    <a:pt x="11905" y="9915"/>
                  </a:cubicBezTo>
                  <a:cubicBezTo>
                    <a:pt x="11980" y="9915"/>
                    <a:pt x="12027" y="9870"/>
                    <a:pt x="12034" y="9778"/>
                  </a:cubicBezTo>
                  <a:cubicBezTo>
                    <a:pt x="12052" y="9680"/>
                    <a:pt x="12008" y="9626"/>
                    <a:pt x="11901" y="9617"/>
                  </a:cubicBezTo>
                  <a:cubicBezTo>
                    <a:pt x="11888" y="9615"/>
                    <a:pt x="11875" y="9613"/>
                    <a:pt x="11864" y="9613"/>
                  </a:cubicBezTo>
                  <a:close/>
                  <a:moveTo>
                    <a:pt x="17542" y="9552"/>
                  </a:moveTo>
                  <a:cubicBezTo>
                    <a:pt x="17452" y="9552"/>
                    <a:pt x="17385" y="9619"/>
                    <a:pt x="17369" y="9715"/>
                  </a:cubicBezTo>
                  <a:cubicBezTo>
                    <a:pt x="17360" y="9769"/>
                    <a:pt x="17378" y="9805"/>
                    <a:pt x="17405" y="9849"/>
                  </a:cubicBezTo>
                  <a:cubicBezTo>
                    <a:pt x="17441" y="9894"/>
                    <a:pt x="17476" y="9912"/>
                    <a:pt x="17539" y="9921"/>
                  </a:cubicBezTo>
                  <a:cubicBezTo>
                    <a:pt x="17544" y="9921"/>
                    <a:pt x="17550" y="9921"/>
                    <a:pt x="17555" y="9921"/>
                  </a:cubicBezTo>
                  <a:cubicBezTo>
                    <a:pt x="17646" y="9921"/>
                    <a:pt x="17718" y="9852"/>
                    <a:pt x="17735" y="9751"/>
                  </a:cubicBezTo>
                  <a:cubicBezTo>
                    <a:pt x="17744" y="9706"/>
                    <a:pt x="17726" y="9662"/>
                    <a:pt x="17699" y="9617"/>
                  </a:cubicBezTo>
                  <a:cubicBezTo>
                    <a:pt x="17664" y="9573"/>
                    <a:pt x="17628" y="9555"/>
                    <a:pt x="17574" y="9555"/>
                  </a:cubicBezTo>
                  <a:cubicBezTo>
                    <a:pt x="17563" y="9553"/>
                    <a:pt x="17553" y="9552"/>
                    <a:pt x="17542" y="9552"/>
                  </a:cubicBezTo>
                  <a:close/>
                  <a:moveTo>
                    <a:pt x="18211" y="9579"/>
                  </a:moveTo>
                  <a:cubicBezTo>
                    <a:pt x="18121" y="9579"/>
                    <a:pt x="18054" y="9646"/>
                    <a:pt x="18038" y="9742"/>
                  </a:cubicBezTo>
                  <a:cubicBezTo>
                    <a:pt x="18029" y="9796"/>
                    <a:pt x="18047" y="9831"/>
                    <a:pt x="18074" y="9876"/>
                  </a:cubicBezTo>
                  <a:cubicBezTo>
                    <a:pt x="18110" y="9921"/>
                    <a:pt x="18145" y="9938"/>
                    <a:pt x="18199" y="9947"/>
                  </a:cubicBezTo>
                  <a:cubicBezTo>
                    <a:pt x="18205" y="9948"/>
                    <a:pt x="18211" y="9948"/>
                    <a:pt x="18217" y="9948"/>
                  </a:cubicBezTo>
                  <a:cubicBezTo>
                    <a:pt x="18315" y="9948"/>
                    <a:pt x="18387" y="9879"/>
                    <a:pt x="18404" y="9778"/>
                  </a:cubicBezTo>
                  <a:cubicBezTo>
                    <a:pt x="18413" y="9733"/>
                    <a:pt x="18395" y="9689"/>
                    <a:pt x="18368" y="9644"/>
                  </a:cubicBezTo>
                  <a:cubicBezTo>
                    <a:pt x="18333" y="9599"/>
                    <a:pt x="18297" y="9582"/>
                    <a:pt x="18244" y="9582"/>
                  </a:cubicBezTo>
                  <a:cubicBezTo>
                    <a:pt x="18232" y="9580"/>
                    <a:pt x="18222" y="9579"/>
                    <a:pt x="18211" y="9579"/>
                  </a:cubicBezTo>
                  <a:close/>
                  <a:moveTo>
                    <a:pt x="12564" y="9642"/>
                  </a:moveTo>
                  <a:cubicBezTo>
                    <a:pt x="12533" y="9642"/>
                    <a:pt x="12502" y="9663"/>
                    <a:pt x="12472" y="9671"/>
                  </a:cubicBezTo>
                  <a:cubicBezTo>
                    <a:pt x="12418" y="9689"/>
                    <a:pt x="12418" y="9742"/>
                    <a:pt x="12391" y="9778"/>
                  </a:cubicBezTo>
                  <a:cubicBezTo>
                    <a:pt x="12400" y="9813"/>
                    <a:pt x="12400" y="9849"/>
                    <a:pt x="12418" y="9885"/>
                  </a:cubicBezTo>
                  <a:cubicBezTo>
                    <a:pt x="12436" y="9938"/>
                    <a:pt x="12489" y="9938"/>
                    <a:pt x="12534" y="9974"/>
                  </a:cubicBezTo>
                  <a:cubicBezTo>
                    <a:pt x="12561" y="9965"/>
                    <a:pt x="12605" y="9956"/>
                    <a:pt x="12641" y="9938"/>
                  </a:cubicBezTo>
                  <a:cubicBezTo>
                    <a:pt x="12686" y="9921"/>
                    <a:pt x="12686" y="9867"/>
                    <a:pt x="12712" y="9831"/>
                  </a:cubicBezTo>
                  <a:cubicBezTo>
                    <a:pt x="12704" y="9796"/>
                    <a:pt x="12704" y="9760"/>
                    <a:pt x="12686" y="9724"/>
                  </a:cubicBezTo>
                  <a:cubicBezTo>
                    <a:pt x="12668" y="9680"/>
                    <a:pt x="12623" y="9662"/>
                    <a:pt x="12579" y="9644"/>
                  </a:cubicBezTo>
                  <a:cubicBezTo>
                    <a:pt x="12574" y="9643"/>
                    <a:pt x="12569" y="9642"/>
                    <a:pt x="12564" y="9642"/>
                  </a:cubicBezTo>
                  <a:close/>
                  <a:moveTo>
                    <a:pt x="18877" y="9614"/>
                  </a:moveTo>
                  <a:cubicBezTo>
                    <a:pt x="18865" y="9614"/>
                    <a:pt x="18853" y="9615"/>
                    <a:pt x="18841" y="9617"/>
                  </a:cubicBezTo>
                  <a:cubicBezTo>
                    <a:pt x="18806" y="9617"/>
                    <a:pt x="18779" y="9635"/>
                    <a:pt x="18752" y="9662"/>
                  </a:cubicBezTo>
                  <a:cubicBezTo>
                    <a:pt x="18734" y="9689"/>
                    <a:pt x="18699" y="9715"/>
                    <a:pt x="18707" y="9760"/>
                  </a:cubicBezTo>
                  <a:cubicBezTo>
                    <a:pt x="18707" y="9778"/>
                    <a:pt x="18707" y="9787"/>
                    <a:pt x="18699" y="9796"/>
                  </a:cubicBezTo>
                  <a:cubicBezTo>
                    <a:pt x="18681" y="9849"/>
                    <a:pt x="18707" y="9885"/>
                    <a:pt x="18734" y="9921"/>
                  </a:cubicBezTo>
                  <a:cubicBezTo>
                    <a:pt x="18759" y="9945"/>
                    <a:pt x="18783" y="9984"/>
                    <a:pt x="18828" y="9984"/>
                  </a:cubicBezTo>
                  <a:cubicBezTo>
                    <a:pt x="18832" y="9984"/>
                    <a:pt x="18837" y="9984"/>
                    <a:pt x="18841" y="9983"/>
                  </a:cubicBezTo>
                  <a:lnTo>
                    <a:pt x="18868" y="9983"/>
                  </a:lnTo>
                  <a:cubicBezTo>
                    <a:pt x="18883" y="9989"/>
                    <a:pt x="18897" y="9991"/>
                    <a:pt x="18910" y="9991"/>
                  </a:cubicBezTo>
                  <a:cubicBezTo>
                    <a:pt x="18961" y="9991"/>
                    <a:pt x="19004" y="9954"/>
                    <a:pt x="19046" y="9912"/>
                  </a:cubicBezTo>
                  <a:cubicBezTo>
                    <a:pt x="19055" y="9903"/>
                    <a:pt x="19055" y="9885"/>
                    <a:pt x="19055" y="9876"/>
                  </a:cubicBezTo>
                  <a:cubicBezTo>
                    <a:pt x="19064" y="9849"/>
                    <a:pt x="19064" y="9822"/>
                    <a:pt x="19073" y="9796"/>
                  </a:cubicBezTo>
                  <a:cubicBezTo>
                    <a:pt x="19082" y="9751"/>
                    <a:pt x="19055" y="9715"/>
                    <a:pt x="19038" y="9680"/>
                  </a:cubicBezTo>
                  <a:cubicBezTo>
                    <a:pt x="19020" y="9662"/>
                    <a:pt x="19002" y="9635"/>
                    <a:pt x="18975" y="9635"/>
                  </a:cubicBezTo>
                  <a:cubicBezTo>
                    <a:pt x="18942" y="9622"/>
                    <a:pt x="18910" y="9614"/>
                    <a:pt x="18877" y="9614"/>
                  </a:cubicBezTo>
                  <a:close/>
                  <a:moveTo>
                    <a:pt x="13222" y="9668"/>
                  </a:moveTo>
                  <a:cubicBezTo>
                    <a:pt x="13148" y="9668"/>
                    <a:pt x="13068" y="9733"/>
                    <a:pt x="13060" y="9805"/>
                  </a:cubicBezTo>
                  <a:cubicBezTo>
                    <a:pt x="13043" y="9885"/>
                    <a:pt x="13114" y="9983"/>
                    <a:pt x="13194" y="9992"/>
                  </a:cubicBezTo>
                  <a:cubicBezTo>
                    <a:pt x="13203" y="9994"/>
                    <a:pt x="13211" y="9995"/>
                    <a:pt x="13220" y="9995"/>
                  </a:cubicBezTo>
                  <a:cubicBezTo>
                    <a:pt x="13294" y="9995"/>
                    <a:pt x="13374" y="9930"/>
                    <a:pt x="13382" y="9858"/>
                  </a:cubicBezTo>
                  <a:cubicBezTo>
                    <a:pt x="13399" y="9778"/>
                    <a:pt x="13328" y="9680"/>
                    <a:pt x="13248" y="9671"/>
                  </a:cubicBezTo>
                  <a:cubicBezTo>
                    <a:pt x="13239" y="9669"/>
                    <a:pt x="13231" y="9668"/>
                    <a:pt x="13222" y="9668"/>
                  </a:cubicBezTo>
                  <a:close/>
                  <a:moveTo>
                    <a:pt x="19573" y="9635"/>
                  </a:moveTo>
                  <a:cubicBezTo>
                    <a:pt x="19519" y="9653"/>
                    <a:pt x="19457" y="9644"/>
                    <a:pt x="19412" y="9689"/>
                  </a:cubicBezTo>
                  <a:cubicBezTo>
                    <a:pt x="19385" y="9724"/>
                    <a:pt x="19385" y="9769"/>
                    <a:pt x="19359" y="9805"/>
                  </a:cubicBezTo>
                  <a:cubicBezTo>
                    <a:pt x="19377" y="9858"/>
                    <a:pt x="19368" y="9912"/>
                    <a:pt x="19403" y="9956"/>
                  </a:cubicBezTo>
                  <a:cubicBezTo>
                    <a:pt x="19439" y="10001"/>
                    <a:pt x="19492" y="10001"/>
                    <a:pt x="19528" y="10028"/>
                  </a:cubicBezTo>
                  <a:cubicBezTo>
                    <a:pt x="19573" y="10010"/>
                    <a:pt x="19626" y="10019"/>
                    <a:pt x="19680" y="9983"/>
                  </a:cubicBezTo>
                  <a:cubicBezTo>
                    <a:pt x="19716" y="9947"/>
                    <a:pt x="19724" y="9894"/>
                    <a:pt x="19751" y="9858"/>
                  </a:cubicBezTo>
                  <a:cubicBezTo>
                    <a:pt x="19733" y="9805"/>
                    <a:pt x="19742" y="9751"/>
                    <a:pt x="19707" y="9706"/>
                  </a:cubicBezTo>
                  <a:cubicBezTo>
                    <a:pt x="19671" y="9662"/>
                    <a:pt x="19617" y="9662"/>
                    <a:pt x="19573" y="9635"/>
                  </a:cubicBezTo>
                  <a:close/>
                  <a:moveTo>
                    <a:pt x="13885" y="9706"/>
                  </a:moveTo>
                  <a:cubicBezTo>
                    <a:pt x="13810" y="9706"/>
                    <a:pt x="13737" y="9773"/>
                    <a:pt x="13721" y="9849"/>
                  </a:cubicBezTo>
                  <a:cubicBezTo>
                    <a:pt x="13712" y="9938"/>
                    <a:pt x="13765" y="10028"/>
                    <a:pt x="13863" y="10037"/>
                  </a:cubicBezTo>
                  <a:cubicBezTo>
                    <a:pt x="13870" y="10037"/>
                    <a:pt x="13877" y="10037"/>
                    <a:pt x="13884" y="10037"/>
                  </a:cubicBezTo>
                  <a:cubicBezTo>
                    <a:pt x="13973" y="10037"/>
                    <a:pt x="14042" y="9985"/>
                    <a:pt x="14051" y="9894"/>
                  </a:cubicBezTo>
                  <a:cubicBezTo>
                    <a:pt x="14060" y="9796"/>
                    <a:pt x="13997" y="9724"/>
                    <a:pt x="13899" y="9706"/>
                  </a:cubicBezTo>
                  <a:cubicBezTo>
                    <a:pt x="13894" y="9706"/>
                    <a:pt x="13890" y="9706"/>
                    <a:pt x="13885" y="9706"/>
                  </a:cubicBezTo>
                  <a:close/>
                  <a:moveTo>
                    <a:pt x="14556" y="9732"/>
                  </a:moveTo>
                  <a:cubicBezTo>
                    <a:pt x="14469" y="9732"/>
                    <a:pt x="14406" y="9785"/>
                    <a:pt x="14390" y="9876"/>
                  </a:cubicBezTo>
                  <a:cubicBezTo>
                    <a:pt x="14372" y="9983"/>
                    <a:pt x="14425" y="10054"/>
                    <a:pt x="14532" y="10063"/>
                  </a:cubicBezTo>
                  <a:cubicBezTo>
                    <a:pt x="14546" y="10066"/>
                    <a:pt x="14559" y="10067"/>
                    <a:pt x="14571" y="10067"/>
                  </a:cubicBezTo>
                  <a:cubicBezTo>
                    <a:pt x="14655" y="10067"/>
                    <a:pt x="14704" y="10014"/>
                    <a:pt x="14720" y="9921"/>
                  </a:cubicBezTo>
                  <a:cubicBezTo>
                    <a:pt x="14738" y="9822"/>
                    <a:pt x="14684" y="9751"/>
                    <a:pt x="14577" y="9733"/>
                  </a:cubicBezTo>
                  <a:cubicBezTo>
                    <a:pt x="14570" y="9733"/>
                    <a:pt x="14563" y="9732"/>
                    <a:pt x="14556" y="9732"/>
                  </a:cubicBezTo>
                  <a:close/>
                  <a:moveTo>
                    <a:pt x="20251" y="9680"/>
                  </a:moveTo>
                  <a:cubicBezTo>
                    <a:pt x="20206" y="9689"/>
                    <a:pt x="20153" y="9680"/>
                    <a:pt x="20108" y="9706"/>
                  </a:cubicBezTo>
                  <a:cubicBezTo>
                    <a:pt x="20055" y="9742"/>
                    <a:pt x="20055" y="9805"/>
                    <a:pt x="20019" y="9849"/>
                  </a:cubicBezTo>
                  <a:cubicBezTo>
                    <a:pt x="20046" y="9894"/>
                    <a:pt x="20028" y="9947"/>
                    <a:pt x="20063" y="9992"/>
                  </a:cubicBezTo>
                  <a:cubicBezTo>
                    <a:pt x="20099" y="10037"/>
                    <a:pt x="20153" y="10045"/>
                    <a:pt x="20188" y="10072"/>
                  </a:cubicBezTo>
                  <a:cubicBezTo>
                    <a:pt x="20233" y="10054"/>
                    <a:pt x="20286" y="10063"/>
                    <a:pt x="20322" y="10037"/>
                  </a:cubicBezTo>
                  <a:cubicBezTo>
                    <a:pt x="20376" y="10001"/>
                    <a:pt x="20385" y="9947"/>
                    <a:pt x="20420" y="9903"/>
                  </a:cubicBezTo>
                  <a:cubicBezTo>
                    <a:pt x="20394" y="9858"/>
                    <a:pt x="20411" y="9813"/>
                    <a:pt x="20394" y="9778"/>
                  </a:cubicBezTo>
                  <a:cubicBezTo>
                    <a:pt x="20358" y="9715"/>
                    <a:pt x="20295" y="9706"/>
                    <a:pt x="20251" y="9680"/>
                  </a:cubicBezTo>
                  <a:close/>
                  <a:moveTo>
                    <a:pt x="15220" y="9777"/>
                  </a:moveTo>
                  <a:cubicBezTo>
                    <a:pt x="15128" y="9777"/>
                    <a:pt x="15067" y="9822"/>
                    <a:pt x="15059" y="9921"/>
                  </a:cubicBezTo>
                  <a:cubicBezTo>
                    <a:pt x="15041" y="10019"/>
                    <a:pt x="15094" y="10090"/>
                    <a:pt x="15193" y="10108"/>
                  </a:cubicBezTo>
                  <a:cubicBezTo>
                    <a:pt x="15206" y="10110"/>
                    <a:pt x="15219" y="10111"/>
                    <a:pt x="15232" y="10111"/>
                  </a:cubicBezTo>
                  <a:cubicBezTo>
                    <a:pt x="15317" y="10111"/>
                    <a:pt x="15373" y="10059"/>
                    <a:pt x="15389" y="9965"/>
                  </a:cubicBezTo>
                  <a:cubicBezTo>
                    <a:pt x="15398" y="9921"/>
                    <a:pt x="15389" y="9876"/>
                    <a:pt x="15353" y="9840"/>
                  </a:cubicBezTo>
                  <a:cubicBezTo>
                    <a:pt x="15326" y="9805"/>
                    <a:pt x="15300" y="9787"/>
                    <a:pt x="15246" y="9778"/>
                  </a:cubicBezTo>
                  <a:cubicBezTo>
                    <a:pt x="15237" y="9777"/>
                    <a:pt x="15229" y="9777"/>
                    <a:pt x="15220" y="9777"/>
                  </a:cubicBezTo>
                  <a:close/>
                  <a:moveTo>
                    <a:pt x="9572" y="9822"/>
                  </a:moveTo>
                  <a:cubicBezTo>
                    <a:pt x="9510" y="9822"/>
                    <a:pt x="9403" y="9894"/>
                    <a:pt x="9412" y="9956"/>
                  </a:cubicBezTo>
                  <a:cubicBezTo>
                    <a:pt x="9412" y="9992"/>
                    <a:pt x="9421" y="10037"/>
                    <a:pt x="9447" y="10063"/>
                  </a:cubicBezTo>
                  <a:cubicBezTo>
                    <a:pt x="9474" y="10099"/>
                    <a:pt x="9528" y="10090"/>
                    <a:pt x="9563" y="10126"/>
                  </a:cubicBezTo>
                  <a:cubicBezTo>
                    <a:pt x="9590" y="10108"/>
                    <a:pt x="9626" y="10108"/>
                    <a:pt x="9653" y="10081"/>
                  </a:cubicBezTo>
                  <a:cubicBezTo>
                    <a:pt x="9679" y="10063"/>
                    <a:pt x="9688" y="10028"/>
                    <a:pt x="9706" y="10010"/>
                  </a:cubicBezTo>
                  <a:cubicBezTo>
                    <a:pt x="9715" y="9929"/>
                    <a:pt x="9635" y="9831"/>
                    <a:pt x="9572" y="9822"/>
                  </a:cubicBezTo>
                  <a:close/>
                  <a:moveTo>
                    <a:pt x="15897" y="9787"/>
                  </a:moveTo>
                  <a:cubicBezTo>
                    <a:pt x="15844" y="9787"/>
                    <a:pt x="15799" y="9805"/>
                    <a:pt x="15755" y="9831"/>
                  </a:cubicBezTo>
                  <a:cubicBezTo>
                    <a:pt x="15737" y="9840"/>
                    <a:pt x="15692" y="9929"/>
                    <a:pt x="15692" y="9947"/>
                  </a:cubicBezTo>
                  <a:cubicBezTo>
                    <a:pt x="15683" y="10001"/>
                    <a:pt x="15701" y="10045"/>
                    <a:pt x="15728" y="10081"/>
                  </a:cubicBezTo>
                  <a:cubicBezTo>
                    <a:pt x="15755" y="10117"/>
                    <a:pt x="15799" y="10144"/>
                    <a:pt x="15853" y="10152"/>
                  </a:cubicBezTo>
                  <a:cubicBezTo>
                    <a:pt x="15897" y="10152"/>
                    <a:pt x="15942" y="10135"/>
                    <a:pt x="15987" y="10108"/>
                  </a:cubicBezTo>
                  <a:cubicBezTo>
                    <a:pt x="16004" y="10099"/>
                    <a:pt x="16049" y="10010"/>
                    <a:pt x="16058" y="9992"/>
                  </a:cubicBezTo>
                  <a:cubicBezTo>
                    <a:pt x="16058" y="9938"/>
                    <a:pt x="16040" y="9894"/>
                    <a:pt x="16013" y="9858"/>
                  </a:cubicBezTo>
                  <a:cubicBezTo>
                    <a:pt x="15987" y="9822"/>
                    <a:pt x="15942" y="9796"/>
                    <a:pt x="15897" y="9787"/>
                  </a:cubicBezTo>
                  <a:close/>
                  <a:moveTo>
                    <a:pt x="10215" y="9866"/>
                  </a:moveTo>
                  <a:cubicBezTo>
                    <a:pt x="10141" y="9866"/>
                    <a:pt x="10071" y="9917"/>
                    <a:pt x="10054" y="9983"/>
                  </a:cubicBezTo>
                  <a:cubicBezTo>
                    <a:pt x="10045" y="10072"/>
                    <a:pt x="10099" y="10152"/>
                    <a:pt x="10179" y="10161"/>
                  </a:cubicBezTo>
                  <a:cubicBezTo>
                    <a:pt x="10185" y="10162"/>
                    <a:pt x="10191" y="10162"/>
                    <a:pt x="10196" y="10162"/>
                  </a:cubicBezTo>
                  <a:cubicBezTo>
                    <a:pt x="10271" y="10162"/>
                    <a:pt x="10341" y="10111"/>
                    <a:pt x="10357" y="10037"/>
                  </a:cubicBezTo>
                  <a:cubicBezTo>
                    <a:pt x="10366" y="9956"/>
                    <a:pt x="10313" y="9876"/>
                    <a:pt x="10232" y="9867"/>
                  </a:cubicBezTo>
                  <a:cubicBezTo>
                    <a:pt x="10227" y="9866"/>
                    <a:pt x="10221" y="9866"/>
                    <a:pt x="10215" y="9866"/>
                  </a:cubicBezTo>
                  <a:close/>
                  <a:moveTo>
                    <a:pt x="10877" y="9893"/>
                  </a:moveTo>
                  <a:cubicBezTo>
                    <a:pt x="10802" y="9893"/>
                    <a:pt x="10731" y="9952"/>
                    <a:pt x="10723" y="10019"/>
                  </a:cubicBezTo>
                  <a:cubicBezTo>
                    <a:pt x="10714" y="10099"/>
                    <a:pt x="10777" y="10179"/>
                    <a:pt x="10857" y="10188"/>
                  </a:cubicBezTo>
                  <a:cubicBezTo>
                    <a:pt x="10862" y="10189"/>
                    <a:pt x="10867" y="10189"/>
                    <a:pt x="10872" y="10189"/>
                  </a:cubicBezTo>
                  <a:cubicBezTo>
                    <a:pt x="10946" y="10189"/>
                    <a:pt x="11010" y="10130"/>
                    <a:pt x="11026" y="10054"/>
                  </a:cubicBezTo>
                  <a:cubicBezTo>
                    <a:pt x="11035" y="9974"/>
                    <a:pt x="10973" y="9903"/>
                    <a:pt x="10893" y="9894"/>
                  </a:cubicBezTo>
                  <a:cubicBezTo>
                    <a:pt x="10887" y="9893"/>
                    <a:pt x="10882" y="9893"/>
                    <a:pt x="10877" y="9893"/>
                  </a:cubicBezTo>
                  <a:close/>
                  <a:moveTo>
                    <a:pt x="16537" y="9830"/>
                  </a:moveTo>
                  <a:cubicBezTo>
                    <a:pt x="16447" y="9830"/>
                    <a:pt x="16369" y="9884"/>
                    <a:pt x="16361" y="9992"/>
                  </a:cubicBezTo>
                  <a:cubicBezTo>
                    <a:pt x="16343" y="10090"/>
                    <a:pt x="16424" y="10188"/>
                    <a:pt x="16522" y="10197"/>
                  </a:cubicBezTo>
                  <a:cubicBezTo>
                    <a:pt x="16611" y="10197"/>
                    <a:pt x="16700" y="10144"/>
                    <a:pt x="16718" y="10037"/>
                  </a:cubicBezTo>
                  <a:cubicBezTo>
                    <a:pt x="16736" y="9929"/>
                    <a:pt x="16656" y="9831"/>
                    <a:pt x="16557" y="9831"/>
                  </a:cubicBezTo>
                  <a:cubicBezTo>
                    <a:pt x="16550" y="9831"/>
                    <a:pt x="16543" y="9830"/>
                    <a:pt x="16537" y="9830"/>
                  </a:cubicBezTo>
                  <a:close/>
                  <a:moveTo>
                    <a:pt x="17200" y="9855"/>
                  </a:moveTo>
                  <a:cubicBezTo>
                    <a:pt x="17109" y="9855"/>
                    <a:pt x="17038" y="9915"/>
                    <a:pt x="17030" y="10010"/>
                  </a:cubicBezTo>
                  <a:cubicBezTo>
                    <a:pt x="17012" y="10117"/>
                    <a:pt x="17066" y="10197"/>
                    <a:pt x="17173" y="10215"/>
                  </a:cubicBezTo>
                  <a:cubicBezTo>
                    <a:pt x="17188" y="10219"/>
                    <a:pt x="17203" y="10221"/>
                    <a:pt x="17218" y="10221"/>
                  </a:cubicBezTo>
                  <a:cubicBezTo>
                    <a:pt x="17304" y="10221"/>
                    <a:pt x="17372" y="10155"/>
                    <a:pt x="17387" y="10063"/>
                  </a:cubicBezTo>
                  <a:cubicBezTo>
                    <a:pt x="17396" y="9956"/>
                    <a:pt x="17343" y="9876"/>
                    <a:pt x="17235" y="9858"/>
                  </a:cubicBezTo>
                  <a:cubicBezTo>
                    <a:pt x="17223" y="9856"/>
                    <a:pt x="17211" y="9855"/>
                    <a:pt x="17200" y="9855"/>
                  </a:cubicBezTo>
                  <a:close/>
                  <a:moveTo>
                    <a:pt x="11522" y="9935"/>
                  </a:moveTo>
                  <a:cubicBezTo>
                    <a:pt x="11449" y="9935"/>
                    <a:pt x="11407" y="9978"/>
                    <a:pt x="11392" y="10054"/>
                  </a:cubicBezTo>
                  <a:cubicBezTo>
                    <a:pt x="11374" y="10161"/>
                    <a:pt x="11419" y="10215"/>
                    <a:pt x="11517" y="10233"/>
                  </a:cubicBezTo>
                  <a:cubicBezTo>
                    <a:pt x="11527" y="10234"/>
                    <a:pt x="11536" y="10234"/>
                    <a:pt x="11545" y="10234"/>
                  </a:cubicBezTo>
                  <a:cubicBezTo>
                    <a:pt x="11627" y="10234"/>
                    <a:pt x="11679" y="10196"/>
                    <a:pt x="11687" y="10108"/>
                  </a:cubicBezTo>
                  <a:cubicBezTo>
                    <a:pt x="11704" y="10001"/>
                    <a:pt x="11660" y="9947"/>
                    <a:pt x="11562" y="9938"/>
                  </a:cubicBezTo>
                  <a:cubicBezTo>
                    <a:pt x="11547" y="9936"/>
                    <a:pt x="11534" y="9935"/>
                    <a:pt x="11522" y="9935"/>
                  </a:cubicBezTo>
                  <a:close/>
                  <a:moveTo>
                    <a:pt x="17896" y="9894"/>
                  </a:moveTo>
                  <a:cubicBezTo>
                    <a:pt x="17842" y="9894"/>
                    <a:pt x="17797" y="9912"/>
                    <a:pt x="17762" y="9938"/>
                  </a:cubicBezTo>
                  <a:cubicBezTo>
                    <a:pt x="17717" y="9965"/>
                    <a:pt x="17699" y="10010"/>
                    <a:pt x="17690" y="10054"/>
                  </a:cubicBezTo>
                  <a:cubicBezTo>
                    <a:pt x="17682" y="10108"/>
                    <a:pt x="17699" y="10152"/>
                    <a:pt x="17726" y="10188"/>
                  </a:cubicBezTo>
                  <a:cubicBezTo>
                    <a:pt x="17762" y="10233"/>
                    <a:pt x="17797" y="10260"/>
                    <a:pt x="17851" y="10268"/>
                  </a:cubicBezTo>
                  <a:cubicBezTo>
                    <a:pt x="17905" y="10268"/>
                    <a:pt x="17949" y="10260"/>
                    <a:pt x="17985" y="10224"/>
                  </a:cubicBezTo>
                  <a:cubicBezTo>
                    <a:pt x="18029" y="10197"/>
                    <a:pt x="18056" y="10161"/>
                    <a:pt x="18056" y="10108"/>
                  </a:cubicBezTo>
                  <a:cubicBezTo>
                    <a:pt x="18065" y="10054"/>
                    <a:pt x="18047" y="10010"/>
                    <a:pt x="18021" y="9974"/>
                  </a:cubicBezTo>
                  <a:cubicBezTo>
                    <a:pt x="17985" y="9929"/>
                    <a:pt x="17949" y="9903"/>
                    <a:pt x="17896" y="9894"/>
                  </a:cubicBezTo>
                  <a:close/>
                  <a:moveTo>
                    <a:pt x="12222" y="9947"/>
                  </a:moveTo>
                  <a:cubicBezTo>
                    <a:pt x="12186" y="9965"/>
                    <a:pt x="12133" y="9956"/>
                    <a:pt x="12106" y="9992"/>
                  </a:cubicBezTo>
                  <a:cubicBezTo>
                    <a:pt x="12079" y="10019"/>
                    <a:pt x="12043" y="10054"/>
                    <a:pt x="12043" y="10090"/>
                  </a:cubicBezTo>
                  <a:cubicBezTo>
                    <a:pt x="12043" y="10135"/>
                    <a:pt x="12052" y="10188"/>
                    <a:pt x="12088" y="10215"/>
                  </a:cubicBezTo>
                  <a:cubicBezTo>
                    <a:pt x="12124" y="10242"/>
                    <a:pt x="12159" y="10260"/>
                    <a:pt x="12195" y="10277"/>
                  </a:cubicBezTo>
                  <a:cubicBezTo>
                    <a:pt x="12231" y="10251"/>
                    <a:pt x="12284" y="10268"/>
                    <a:pt x="12311" y="10224"/>
                  </a:cubicBezTo>
                  <a:cubicBezTo>
                    <a:pt x="12338" y="10197"/>
                    <a:pt x="12356" y="10161"/>
                    <a:pt x="12373" y="10135"/>
                  </a:cubicBezTo>
                  <a:cubicBezTo>
                    <a:pt x="12356" y="10090"/>
                    <a:pt x="12365" y="10037"/>
                    <a:pt x="12320" y="10001"/>
                  </a:cubicBezTo>
                  <a:cubicBezTo>
                    <a:pt x="12293" y="9974"/>
                    <a:pt x="12258" y="9965"/>
                    <a:pt x="12222" y="9947"/>
                  </a:cubicBezTo>
                  <a:close/>
                  <a:moveTo>
                    <a:pt x="18539" y="9920"/>
                  </a:moveTo>
                  <a:cubicBezTo>
                    <a:pt x="18455" y="9920"/>
                    <a:pt x="18368" y="9981"/>
                    <a:pt x="18360" y="10081"/>
                  </a:cubicBezTo>
                  <a:cubicBezTo>
                    <a:pt x="18342" y="10179"/>
                    <a:pt x="18404" y="10286"/>
                    <a:pt x="18520" y="10286"/>
                  </a:cubicBezTo>
                  <a:cubicBezTo>
                    <a:pt x="18533" y="10290"/>
                    <a:pt x="18546" y="10291"/>
                    <a:pt x="18559" y="10291"/>
                  </a:cubicBezTo>
                  <a:cubicBezTo>
                    <a:pt x="18642" y="10291"/>
                    <a:pt x="18718" y="10219"/>
                    <a:pt x="18725" y="10126"/>
                  </a:cubicBezTo>
                  <a:cubicBezTo>
                    <a:pt x="18734" y="10028"/>
                    <a:pt x="18663" y="9938"/>
                    <a:pt x="18556" y="9921"/>
                  </a:cubicBezTo>
                  <a:cubicBezTo>
                    <a:pt x="18550" y="9920"/>
                    <a:pt x="18544" y="9920"/>
                    <a:pt x="18539" y="9920"/>
                  </a:cubicBezTo>
                  <a:close/>
                  <a:moveTo>
                    <a:pt x="9853" y="10188"/>
                  </a:moveTo>
                  <a:cubicBezTo>
                    <a:pt x="9829" y="10188"/>
                    <a:pt x="9806" y="10194"/>
                    <a:pt x="9786" y="10206"/>
                  </a:cubicBezTo>
                  <a:cubicBezTo>
                    <a:pt x="9786" y="10206"/>
                    <a:pt x="9777" y="10215"/>
                    <a:pt x="9777" y="10215"/>
                  </a:cubicBezTo>
                  <a:cubicBezTo>
                    <a:pt x="9777" y="10215"/>
                    <a:pt x="9786" y="10224"/>
                    <a:pt x="9786" y="10224"/>
                  </a:cubicBezTo>
                  <a:cubicBezTo>
                    <a:pt x="9849" y="10233"/>
                    <a:pt x="9893" y="10277"/>
                    <a:pt x="9947" y="10295"/>
                  </a:cubicBezTo>
                  <a:cubicBezTo>
                    <a:pt x="9965" y="10295"/>
                    <a:pt x="9974" y="10304"/>
                    <a:pt x="9983" y="10304"/>
                  </a:cubicBezTo>
                  <a:cubicBezTo>
                    <a:pt x="9983" y="10304"/>
                    <a:pt x="10000" y="10286"/>
                    <a:pt x="10000" y="10286"/>
                  </a:cubicBezTo>
                  <a:cubicBezTo>
                    <a:pt x="9988" y="10228"/>
                    <a:pt x="9918" y="10188"/>
                    <a:pt x="9853" y="10188"/>
                  </a:cubicBezTo>
                  <a:close/>
                  <a:moveTo>
                    <a:pt x="12876" y="9989"/>
                  </a:moveTo>
                  <a:cubicBezTo>
                    <a:pt x="12800" y="9989"/>
                    <a:pt x="12712" y="10062"/>
                    <a:pt x="12712" y="10135"/>
                  </a:cubicBezTo>
                  <a:cubicBezTo>
                    <a:pt x="12704" y="10215"/>
                    <a:pt x="12775" y="10304"/>
                    <a:pt x="12855" y="10322"/>
                  </a:cubicBezTo>
                  <a:cubicBezTo>
                    <a:pt x="12859" y="10322"/>
                    <a:pt x="12864" y="10323"/>
                    <a:pt x="12868" y="10323"/>
                  </a:cubicBezTo>
                  <a:cubicBezTo>
                    <a:pt x="12945" y="10323"/>
                    <a:pt x="13034" y="10247"/>
                    <a:pt x="13043" y="10170"/>
                  </a:cubicBezTo>
                  <a:cubicBezTo>
                    <a:pt x="13043" y="10090"/>
                    <a:pt x="12971" y="10001"/>
                    <a:pt x="12900" y="9992"/>
                  </a:cubicBezTo>
                  <a:cubicBezTo>
                    <a:pt x="12892" y="9990"/>
                    <a:pt x="12884" y="9989"/>
                    <a:pt x="12876" y="9989"/>
                  </a:cubicBezTo>
                  <a:close/>
                  <a:moveTo>
                    <a:pt x="13527" y="10016"/>
                  </a:moveTo>
                  <a:cubicBezTo>
                    <a:pt x="13444" y="10016"/>
                    <a:pt x="13382" y="10075"/>
                    <a:pt x="13382" y="10161"/>
                  </a:cubicBezTo>
                  <a:cubicBezTo>
                    <a:pt x="13373" y="10260"/>
                    <a:pt x="13426" y="10331"/>
                    <a:pt x="13515" y="10340"/>
                  </a:cubicBezTo>
                  <a:cubicBezTo>
                    <a:pt x="13526" y="10342"/>
                    <a:pt x="13536" y="10343"/>
                    <a:pt x="13546" y="10343"/>
                  </a:cubicBezTo>
                  <a:cubicBezTo>
                    <a:pt x="13624" y="10343"/>
                    <a:pt x="13695" y="10284"/>
                    <a:pt x="13703" y="10197"/>
                  </a:cubicBezTo>
                  <a:cubicBezTo>
                    <a:pt x="13721" y="10108"/>
                    <a:pt x="13658" y="10028"/>
                    <a:pt x="13560" y="10019"/>
                  </a:cubicBezTo>
                  <a:cubicBezTo>
                    <a:pt x="13549" y="10017"/>
                    <a:pt x="13538" y="10016"/>
                    <a:pt x="13527" y="10016"/>
                  </a:cubicBezTo>
                  <a:close/>
                  <a:moveTo>
                    <a:pt x="19243" y="9956"/>
                  </a:moveTo>
                  <a:cubicBezTo>
                    <a:pt x="19198" y="9965"/>
                    <a:pt x="19153" y="9956"/>
                    <a:pt x="19109" y="9983"/>
                  </a:cubicBezTo>
                  <a:cubicBezTo>
                    <a:pt x="19046" y="10010"/>
                    <a:pt x="19038" y="10072"/>
                    <a:pt x="19011" y="10126"/>
                  </a:cubicBezTo>
                  <a:cubicBezTo>
                    <a:pt x="19029" y="10152"/>
                    <a:pt x="19011" y="10188"/>
                    <a:pt x="19029" y="10224"/>
                  </a:cubicBezTo>
                  <a:cubicBezTo>
                    <a:pt x="19038" y="10251"/>
                    <a:pt x="19055" y="10277"/>
                    <a:pt x="19082" y="10295"/>
                  </a:cubicBezTo>
                  <a:cubicBezTo>
                    <a:pt x="19109" y="10322"/>
                    <a:pt x="19145" y="10331"/>
                    <a:pt x="19180" y="10349"/>
                  </a:cubicBezTo>
                  <a:cubicBezTo>
                    <a:pt x="19216" y="10331"/>
                    <a:pt x="19261" y="10349"/>
                    <a:pt x="19305" y="10322"/>
                  </a:cubicBezTo>
                  <a:cubicBezTo>
                    <a:pt x="19359" y="10286"/>
                    <a:pt x="19368" y="10233"/>
                    <a:pt x="19403" y="10179"/>
                  </a:cubicBezTo>
                  <a:cubicBezTo>
                    <a:pt x="19385" y="10144"/>
                    <a:pt x="19403" y="10099"/>
                    <a:pt x="19377" y="10054"/>
                  </a:cubicBezTo>
                  <a:cubicBezTo>
                    <a:pt x="19350" y="9992"/>
                    <a:pt x="19287" y="9983"/>
                    <a:pt x="19243" y="9956"/>
                  </a:cubicBezTo>
                  <a:close/>
                  <a:moveTo>
                    <a:pt x="19894" y="9974"/>
                  </a:moveTo>
                  <a:cubicBezTo>
                    <a:pt x="19849" y="9992"/>
                    <a:pt x="19805" y="9983"/>
                    <a:pt x="19760" y="10010"/>
                  </a:cubicBezTo>
                  <a:cubicBezTo>
                    <a:pt x="19698" y="10037"/>
                    <a:pt x="19689" y="10099"/>
                    <a:pt x="19662" y="10144"/>
                  </a:cubicBezTo>
                  <a:cubicBezTo>
                    <a:pt x="19680" y="10188"/>
                    <a:pt x="19662" y="10242"/>
                    <a:pt x="19689" y="10277"/>
                  </a:cubicBezTo>
                  <a:cubicBezTo>
                    <a:pt x="19724" y="10331"/>
                    <a:pt x="19778" y="10349"/>
                    <a:pt x="19831" y="10367"/>
                  </a:cubicBezTo>
                  <a:cubicBezTo>
                    <a:pt x="19849" y="10358"/>
                    <a:pt x="19869" y="10358"/>
                    <a:pt x="19891" y="10358"/>
                  </a:cubicBezTo>
                  <a:cubicBezTo>
                    <a:pt x="19912" y="10358"/>
                    <a:pt x="19934" y="10358"/>
                    <a:pt x="19956" y="10349"/>
                  </a:cubicBezTo>
                  <a:cubicBezTo>
                    <a:pt x="20010" y="10313"/>
                    <a:pt x="20019" y="10251"/>
                    <a:pt x="20055" y="10206"/>
                  </a:cubicBezTo>
                  <a:cubicBezTo>
                    <a:pt x="20037" y="10170"/>
                    <a:pt x="20055" y="10117"/>
                    <a:pt x="20028" y="10081"/>
                  </a:cubicBezTo>
                  <a:cubicBezTo>
                    <a:pt x="20001" y="10019"/>
                    <a:pt x="19939" y="10010"/>
                    <a:pt x="19894" y="9974"/>
                  </a:cubicBezTo>
                  <a:close/>
                  <a:moveTo>
                    <a:pt x="14179" y="10051"/>
                  </a:moveTo>
                  <a:cubicBezTo>
                    <a:pt x="14097" y="10051"/>
                    <a:pt x="14040" y="10110"/>
                    <a:pt x="14024" y="10197"/>
                  </a:cubicBezTo>
                  <a:cubicBezTo>
                    <a:pt x="14015" y="10295"/>
                    <a:pt x="14068" y="10367"/>
                    <a:pt x="14167" y="10384"/>
                  </a:cubicBezTo>
                  <a:cubicBezTo>
                    <a:pt x="14180" y="10387"/>
                    <a:pt x="14193" y="10388"/>
                    <a:pt x="14206" y="10388"/>
                  </a:cubicBezTo>
                  <a:cubicBezTo>
                    <a:pt x="14291" y="10388"/>
                    <a:pt x="14346" y="10335"/>
                    <a:pt x="14354" y="10242"/>
                  </a:cubicBezTo>
                  <a:cubicBezTo>
                    <a:pt x="14372" y="10144"/>
                    <a:pt x="14318" y="10072"/>
                    <a:pt x="14211" y="10054"/>
                  </a:cubicBezTo>
                  <a:cubicBezTo>
                    <a:pt x="14200" y="10052"/>
                    <a:pt x="14189" y="10051"/>
                    <a:pt x="14179" y="10051"/>
                  </a:cubicBezTo>
                  <a:close/>
                  <a:moveTo>
                    <a:pt x="20554" y="10019"/>
                  </a:moveTo>
                  <a:cubicBezTo>
                    <a:pt x="20509" y="10037"/>
                    <a:pt x="20465" y="10028"/>
                    <a:pt x="20411" y="10054"/>
                  </a:cubicBezTo>
                  <a:cubicBezTo>
                    <a:pt x="20367" y="10090"/>
                    <a:pt x="20358" y="10144"/>
                    <a:pt x="20322" y="10188"/>
                  </a:cubicBezTo>
                  <a:cubicBezTo>
                    <a:pt x="20340" y="10233"/>
                    <a:pt x="20331" y="10286"/>
                    <a:pt x="20367" y="10331"/>
                  </a:cubicBezTo>
                  <a:cubicBezTo>
                    <a:pt x="20394" y="10384"/>
                    <a:pt x="20456" y="10384"/>
                    <a:pt x="20492" y="10411"/>
                  </a:cubicBezTo>
                  <a:cubicBezTo>
                    <a:pt x="20536" y="10393"/>
                    <a:pt x="20590" y="10411"/>
                    <a:pt x="20625" y="10384"/>
                  </a:cubicBezTo>
                  <a:cubicBezTo>
                    <a:pt x="20679" y="10349"/>
                    <a:pt x="20688" y="10295"/>
                    <a:pt x="20724" y="10251"/>
                  </a:cubicBezTo>
                  <a:cubicBezTo>
                    <a:pt x="20706" y="10206"/>
                    <a:pt x="20715" y="10161"/>
                    <a:pt x="20697" y="10117"/>
                  </a:cubicBezTo>
                  <a:cubicBezTo>
                    <a:pt x="20670" y="10063"/>
                    <a:pt x="20608" y="10054"/>
                    <a:pt x="20554" y="10019"/>
                  </a:cubicBezTo>
                  <a:close/>
                  <a:moveTo>
                    <a:pt x="14843" y="10078"/>
                  </a:moveTo>
                  <a:cubicBezTo>
                    <a:pt x="14809" y="10078"/>
                    <a:pt x="14782" y="10088"/>
                    <a:pt x="14755" y="10108"/>
                  </a:cubicBezTo>
                  <a:cubicBezTo>
                    <a:pt x="14720" y="10135"/>
                    <a:pt x="14702" y="10170"/>
                    <a:pt x="14693" y="10224"/>
                  </a:cubicBezTo>
                  <a:cubicBezTo>
                    <a:pt x="14684" y="10331"/>
                    <a:pt x="14738" y="10393"/>
                    <a:pt x="14836" y="10411"/>
                  </a:cubicBezTo>
                  <a:cubicBezTo>
                    <a:pt x="14849" y="10413"/>
                    <a:pt x="14862" y="10415"/>
                    <a:pt x="14875" y="10415"/>
                  </a:cubicBezTo>
                  <a:cubicBezTo>
                    <a:pt x="14960" y="10415"/>
                    <a:pt x="15015" y="10362"/>
                    <a:pt x="15023" y="10268"/>
                  </a:cubicBezTo>
                  <a:cubicBezTo>
                    <a:pt x="15041" y="10161"/>
                    <a:pt x="14987" y="10099"/>
                    <a:pt x="14880" y="10081"/>
                  </a:cubicBezTo>
                  <a:cubicBezTo>
                    <a:pt x="14867" y="10079"/>
                    <a:pt x="14855" y="10078"/>
                    <a:pt x="14843" y="10078"/>
                  </a:cubicBezTo>
                  <a:close/>
                  <a:moveTo>
                    <a:pt x="15526" y="10104"/>
                  </a:moveTo>
                  <a:cubicBezTo>
                    <a:pt x="15504" y="10104"/>
                    <a:pt x="15480" y="10113"/>
                    <a:pt x="15460" y="10126"/>
                  </a:cubicBezTo>
                  <a:cubicBezTo>
                    <a:pt x="15433" y="10144"/>
                    <a:pt x="15398" y="10161"/>
                    <a:pt x="15371" y="10197"/>
                  </a:cubicBezTo>
                  <a:cubicBezTo>
                    <a:pt x="15362" y="10215"/>
                    <a:pt x="15353" y="10242"/>
                    <a:pt x="15344" y="10268"/>
                  </a:cubicBezTo>
                  <a:cubicBezTo>
                    <a:pt x="15344" y="10295"/>
                    <a:pt x="15344" y="10322"/>
                    <a:pt x="15362" y="10349"/>
                  </a:cubicBezTo>
                  <a:cubicBezTo>
                    <a:pt x="15380" y="10384"/>
                    <a:pt x="15398" y="10420"/>
                    <a:pt x="15424" y="10438"/>
                  </a:cubicBezTo>
                  <a:cubicBezTo>
                    <a:pt x="15442" y="10456"/>
                    <a:pt x="15478" y="10456"/>
                    <a:pt x="15505" y="10465"/>
                  </a:cubicBezTo>
                  <a:cubicBezTo>
                    <a:pt x="15517" y="10465"/>
                    <a:pt x="15536" y="10469"/>
                    <a:pt x="15554" y="10469"/>
                  </a:cubicBezTo>
                  <a:cubicBezTo>
                    <a:pt x="15562" y="10469"/>
                    <a:pt x="15570" y="10468"/>
                    <a:pt x="15576" y="10465"/>
                  </a:cubicBezTo>
                  <a:cubicBezTo>
                    <a:pt x="15612" y="10447"/>
                    <a:pt x="15639" y="10420"/>
                    <a:pt x="15665" y="10393"/>
                  </a:cubicBezTo>
                  <a:cubicBezTo>
                    <a:pt x="15683" y="10376"/>
                    <a:pt x="15710" y="10340"/>
                    <a:pt x="15701" y="10313"/>
                  </a:cubicBezTo>
                  <a:cubicBezTo>
                    <a:pt x="15701" y="10268"/>
                    <a:pt x="15692" y="10215"/>
                    <a:pt x="15656" y="10170"/>
                  </a:cubicBezTo>
                  <a:cubicBezTo>
                    <a:pt x="15621" y="10135"/>
                    <a:pt x="15585" y="10126"/>
                    <a:pt x="15549" y="10108"/>
                  </a:cubicBezTo>
                  <a:cubicBezTo>
                    <a:pt x="15542" y="10105"/>
                    <a:pt x="15534" y="10104"/>
                    <a:pt x="15526" y="10104"/>
                  </a:cubicBezTo>
                  <a:close/>
                  <a:moveTo>
                    <a:pt x="16218" y="10135"/>
                  </a:moveTo>
                  <a:cubicBezTo>
                    <a:pt x="16174" y="10135"/>
                    <a:pt x="16129" y="10144"/>
                    <a:pt x="16085" y="10170"/>
                  </a:cubicBezTo>
                  <a:cubicBezTo>
                    <a:pt x="16049" y="10197"/>
                    <a:pt x="16022" y="10242"/>
                    <a:pt x="16013" y="10286"/>
                  </a:cubicBezTo>
                  <a:cubicBezTo>
                    <a:pt x="16004" y="10331"/>
                    <a:pt x="16022" y="10376"/>
                    <a:pt x="16040" y="10420"/>
                  </a:cubicBezTo>
                  <a:cubicBezTo>
                    <a:pt x="16076" y="10465"/>
                    <a:pt x="16120" y="10474"/>
                    <a:pt x="16165" y="10500"/>
                  </a:cubicBezTo>
                  <a:cubicBezTo>
                    <a:pt x="16210" y="10483"/>
                    <a:pt x="16263" y="10491"/>
                    <a:pt x="16299" y="10465"/>
                  </a:cubicBezTo>
                  <a:cubicBezTo>
                    <a:pt x="16343" y="10438"/>
                    <a:pt x="16361" y="10393"/>
                    <a:pt x="16370" y="10349"/>
                  </a:cubicBezTo>
                  <a:cubicBezTo>
                    <a:pt x="16379" y="10304"/>
                    <a:pt x="16370" y="10251"/>
                    <a:pt x="16343" y="10215"/>
                  </a:cubicBezTo>
                  <a:cubicBezTo>
                    <a:pt x="16317" y="10170"/>
                    <a:pt x="16263" y="10144"/>
                    <a:pt x="16218" y="10135"/>
                  </a:cubicBezTo>
                  <a:close/>
                  <a:moveTo>
                    <a:pt x="10527" y="10214"/>
                  </a:moveTo>
                  <a:cubicBezTo>
                    <a:pt x="10454" y="10214"/>
                    <a:pt x="10392" y="10265"/>
                    <a:pt x="10375" y="10340"/>
                  </a:cubicBezTo>
                  <a:cubicBezTo>
                    <a:pt x="10366" y="10420"/>
                    <a:pt x="10429" y="10500"/>
                    <a:pt x="10509" y="10509"/>
                  </a:cubicBezTo>
                  <a:cubicBezTo>
                    <a:pt x="10514" y="10510"/>
                    <a:pt x="10519" y="10510"/>
                    <a:pt x="10524" y="10510"/>
                  </a:cubicBezTo>
                  <a:cubicBezTo>
                    <a:pt x="10599" y="10510"/>
                    <a:pt x="10670" y="10451"/>
                    <a:pt x="10678" y="10376"/>
                  </a:cubicBezTo>
                  <a:cubicBezTo>
                    <a:pt x="10687" y="10304"/>
                    <a:pt x="10625" y="10224"/>
                    <a:pt x="10545" y="10215"/>
                  </a:cubicBezTo>
                  <a:cubicBezTo>
                    <a:pt x="10539" y="10214"/>
                    <a:pt x="10533" y="10214"/>
                    <a:pt x="10527" y="10214"/>
                  </a:cubicBezTo>
                  <a:close/>
                  <a:moveTo>
                    <a:pt x="16851" y="10177"/>
                  </a:moveTo>
                  <a:cubicBezTo>
                    <a:pt x="16763" y="10177"/>
                    <a:pt x="16682" y="10251"/>
                    <a:pt x="16682" y="10340"/>
                  </a:cubicBezTo>
                  <a:cubicBezTo>
                    <a:pt x="16673" y="10438"/>
                    <a:pt x="16727" y="10518"/>
                    <a:pt x="16834" y="10536"/>
                  </a:cubicBezTo>
                  <a:cubicBezTo>
                    <a:pt x="16844" y="10538"/>
                    <a:pt x="16854" y="10539"/>
                    <a:pt x="16864" y="10539"/>
                  </a:cubicBezTo>
                  <a:cubicBezTo>
                    <a:pt x="16959" y="10539"/>
                    <a:pt x="17039" y="10464"/>
                    <a:pt x="17039" y="10376"/>
                  </a:cubicBezTo>
                  <a:cubicBezTo>
                    <a:pt x="17048" y="10277"/>
                    <a:pt x="16995" y="10197"/>
                    <a:pt x="16879" y="10179"/>
                  </a:cubicBezTo>
                  <a:cubicBezTo>
                    <a:pt x="16869" y="10178"/>
                    <a:pt x="16860" y="10177"/>
                    <a:pt x="16851" y="10177"/>
                  </a:cubicBezTo>
                  <a:close/>
                  <a:moveTo>
                    <a:pt x="11182" y="10248"/>
                  </a:moveTo>
                  <a:cubicBezTo>
                    <a:pt x="11148" y="10248"/>
                    <a:pt x="11120" y="10264"/>
                    <a:pt x="11098" y="10286"/>
                  </a:cubicBezTo>
                  <a:cubicBezTo>
                    <a:pt x="11062" y="10304"/>
                    <a:pt x="11044" y="10340"/>
                    <a:pt x="11044" y="10393"/>
                  </a:cubicBezTo>
                  <a:cubicBezTo>
                    <a:pt x="11035" y="10438"/>
                    <a:pt x="11053" y="10474"/>
                    <a:pt x="11071" y="10500"/>
                  </a:cubicBezTo>
                  <a:cubicBezTo>
                    <a:pt x="11087" y="10524"/>
                    <a:pt x="11117" y="10555"/>
                    <a:pt x="11162" y="10555"/>
                  </a:cubicBezTo>
                  <a:cubicBezTo>
                    <a:pt x="11167" y="10555"/>
                    <a:pt x="11172" y="10555"/>
                    <a:pt x="11178" y="10554"/>
                  </a:cubicBezTo>
                  <a:cubicBezTo>
                    <a:pt x="11190" y="10554"/>
                    <a:pt x="11206" y="10558"/>
                    <a:pt x="11220" y="10558"/>
                  </a:cubicBezTo>
                  <a:cubicBezTo>
                    <a:pt x="11228" y="10558"/>
                    <a:pt x="11235" y="10557"/>
                    <a:pt x="11241" y="10554"/>
                  </a:cubicBezTo>
                  <a:cubicBezTo>
                    <a:pt x="11267" y="10536"/>
                    <a:pt x="11303" y="10518"/>
                    <a:pt x="11321" y="10491"/>
                  </a:cubicBezTo>
                  <a:cubicBezTo>
                    <a:pt x="11330" y="10474"/>
                    <a:pt x="11339" y="10447"/>
                    <a:pt x="11348" y="10420"/>
                  </a:cubicBezTo>
                  <a:cubicBezTo>
                    <a:pt x="11365" y="10376"/>
                    <a:pt x="11339" y="10340"/>
                    <a:pt x="11312" y="10313"/>
                  </a:cubicBezTo>
                  <a:cubicBezTo>
                    <a:pt x="11294" y="10277"/>
                    <a:pt x="11249" y="10260"/>
                    <a:pt x="11205" y="10251"/>
                  </a:cubicBezTo>
                  <a:cubicBezTo>
                    <a:pt x="11197" y="10249"/>
                    <a:pt x="11189" y="10248"/>
                    <a:pt x="11182" y="10248"/>
                  </a:cubicBezTo>
                  <a:close/>
                  <a:moveTo>
                    <a:pt x="17518" y="10203"/>
                  </a:moveTo>
                  <a:cubicBezTo>
                    <a:pt x="17432" y="10203"/>
                    <a:pt x="17359" y="10271"/>
                    <a:pt x="17343" y="10367"/>
                  </a:cubicBezTo>
                  <a:cubicBezTo>
                    <a:pt x="17334" y="10411"/>
                    <a:pt x="17351" y="10456"/>
                    <a:pt x="17378" y="10500"/>
                  </a:cubicBezTo>
                  <a:cubicBezTo>
                    <a:pt x="17414" y="10536"/>
                    <a:pt x="17450" y="10563"/>
                    <a:pt x="17512" y="10572"/>
                  </a:cubicBezTo>
                  <a:cubicBezTo>
                    <a:pt x="17518" y="10572"/>
                    <a:pt x="17523" y="10573"/>
                    <a:pt x="17528" y="10573"/>
                  </a:cubicBezTo>
                  <a:cubicBezTo>
                    <a:pt x="17619" y="10573"/>
                    <a:pt x="17691" y="10503"/>
                    <a:pt x="17708" y="10402"/>
                  </a:cubicBezTo>
                  <a:cubicBezTo>
                    <a:pt x="17726" y="10358"/>
                    <a:pt x="17699" y="10313"/>
                    <a:pt x="17673" y="10277"/>
                  </a:cubicBezTo>
                  <a:cubicBezTo>
                    <a:pt x="17637" y="10233"/>
                    <a:pt x="17601" y="10206"/>
                    <a:pt x="17548" y="10206"/>
                  </a:cubicBezTo>
                  <a:cubicBezTo>
                    <a:pt x="17538" y="10204"/>
                    <a:pt x="17528" y="10203"/>
                    <a:pt x="17518" y="10203"/>
                  </a:cubicBezTo>
                  <a:close/>
                  <a:moveTo>
                    <a:pt x="11843" y="10282"/>
                  </a:moveTo>
                  <a:cubicBezTo>
                    <a:pt x="11768" y="10282"/>
                    <a:pt x="11721" y="10327"/>
                    <a:pt x="11713" y="10411"/>
                  </a:cubicBezTo>
                  <a:cubicBezTo>
                    <a:pt x="11695" y="10509"/>
                    <a:pt x="11740" y="10563"/>
                    <a:pt x="11847" y="10581"/>
                  </a:cubicBezTo>
                  <a:cubicBezTo>
                    <a:pt x="11857" y="10582"/>
                    <a:pt x="11866" y="10582"/>
                    <a:pt x="11874" y="10582"/>
                  </a:cubicBezTo>
                  <a:cubicBezTo>
                    <a:pt x="11955" y="10582"/>
                    <a:pt x="12000" y="10544"/>
                    <a:pt x="12008" y="10447"/>
                  </a:cubicBezTo>
                  <a:cubicBezTo>
                    <a:pt x="12026" y="10349"/>
                    <a:pt x="11981" y="10295"/>
                    <a:pt x="11883" y="10286"/>
                  </a:cubicBezTo>
                  <a:cubicBezTo>
                    <a:pt x="11869" y="10284"/>
                    <a:pt x="11855" y="10282"/>
                    <a:pt x="11843" y="10282"/>
                  </a:cubicBezTo>
                  <a:close/>
                  <a:moveTo>
                    <a:pt x="18198" y="10241"/>
                  </a:moveTo>
                  <a:cubicBezTo>
                    <a:pt x="18107" y="10241"/>
                    <a:pt x="18020" y="10302"/>
                    <a:pt x="18012" y="10402"/>
                  </a:cubicBezTo>
                  <a:cubicBezTo>
                    <a:pt x="17994" y="10509"/>
                    <a:pt x="18065" y="10599"/>
                    <a:pt x="18163" y="10607"/>
                  </a:cubicBezTo>
                  <a:cubicBezTo>
                    <a:pt x="18175" y="10609"/>
                    <a:pt x="18187" y="10610"/>
                    <a:pt x="18198" y="10610"/>
                  </a:cubicBezTo>
                  <a:cubicBezTo>
                    <a:pt x="18297" y="10610"/>
                    <a:pt x="18369" y="10544"/>
                    <a:pt x="18377" y="10456"/>
                  </a:cubicBezTo>
                  <a:cubicBezTo>
                    <a:pt x="18395" y="10358"/>
                    <a:pt x="18324" y="10260"/>
                    <a:pt x="18217" y="10242"/>
                  </a:cubicBezTo>
                  <a:cubicBezTo>
                    <a:pt x="18211" y="10241"/>
                    <a:pt x="18204" y="10241"/>
                    <a:pt x="18198" y="10241"/>
                  </a:cubicBezTo>
                  <a:close/>
                  <a:moveTo>
                    <a:pt x="12528" y="10311"/>
                  </a:moveTo>
                  <a:cubicBezTo>
                    <a:pt x="12452" y="10311"/>
                    <a:pt x="12365" y="10383"/>
                    <a:pt x="12365" y="10456"/>
                  </a:cubicBezTo>
                  <a:cubicBezTo>
                    <a:pt x="12356" y="10536"/>
                    <a:pt x="12427" y="10625"/>
                    <a:pt x="12507" y="10634"/>
                  </a:cubicBezTo>
                  <a:cubicBezTo>
                    <a:pt x="12515" y="10636"/>
                    <a:pt x="12523" y="10637"/>
                    <a:pt x="12531" y="10637"/>
                  </a:cubicBezTo>
                  <a:cubicBezTo>
                    <a:pt x="12606" y="10637"/>
                    <a:pt x="12687" y="10564"/>
                    <a:pt x="12695" y="10491"/>
                  </a:cubicBezTo>
                  <a:cubicBezTo>
                    <a:pt x="12704" y="10411"/>
                    <a:pt x="12623" y="10322"/>
                    <a:pt x="12552" y="10313"/>
                  </a:cubicBezTo>
                  <a:cubicBezTo>
                    <a:pt x="12544" y="10311"/>
                    <a:pt x="12536" y="10311"/>
                    <a:pt x="12528" y="10311"/>
                  </a:cubicBezTo>
                  <a:close/>
                  <a:moveTo>
                    <a:pt x="13189" y="10330"/>
                  </a:moveTo>
                  <a:cubicBezTo>
                    <a:pt x="13112" y="10330"/>
                    <a:pt x="13024" y="10397"/>
                    <a:pt x="13016" y="10465"/>
                  </a:cubicBezTo>
                  <a:cubicBezTo>
                    <a:pt x="12998" y="10554"/>
                    <a:pt x="13069" y="10652"/>
                    <a:pt x="13150" y="10661"/>
                  </a:cubicBezTo>
                  <a:cubicBezTo>
                    <a:pt x="13155" y="10662"/>
                    <a:pt x="13160" y="10662"/>
                    <a:pt x="13165" y="10662"/>
                  </a:cubicBezTo>
                  <a:cubicBezTo>
                    <a:pt x="13242" y="10662"/>
                    <a:pt x="13329" y="10602"/>
                    <a:pt x="13346" y="10527"/>
                  </a:cubicBezTo>
                  <a:cubicBezTo>
                    <a:pt x="13355" y="10447"/>
                    <a:pt x="13283" y="10349"/>
                    <a:pt x="13203" y="10331"/>
                  </a:cubicBezTo>
                  <a:cubicBezTo>
                    <a:pt x="13199" y="10330"/>
                    <a:pt x="13194" y="10330"/>
                    <a:pt x="13189" y="10330"/>
                  </a:cubicBezTo>
                  <a:close/>
                  <a:moveTo>
                    <a:pt x="18868" y="10268"/>
                  </a:moveTo>
                  <a:cubicBezTo>
                    <a:pt x="18814" y="10286"/>
                    <a:pt x="18752" y="10277"/>
                    <a:pt x="18707" y="10331"/>
                  </a:cubicBezTo>
                  <a:cubicBezTo>
                    <a:pt x="18672" y="10358"/>
                    <a:pt x="18663" y="10402"/>
                    <a:pt x="18645" y="10447"/>
                  </a:cubicBezTo>
                  <a:cubicBezTo>
                    <a:pt x="18636" y="10474"/>
                    <a:pt x="18654" y="10518"/>
                    <a:pt x="18663" y="10545"/>
                  </a:cubicBezTo>
                  <a:cubicBezTo>
                    <a:pt x="18681" y="10581"/>
                    <a:pt x="18707" y="10599"/>
                    <a:pt x="18725" y="10625"/>
                  </a:cubicBezTo>
                  <a:cubicBezTo>
                    <a:pt x="18752" y="10652"/>
                    <a:pt x="18797" y="10625"/>
                    <a:pt x="18806" y="10670"/>
                  </a:cubicBezTo>
                  <a:cubicBezTo>
                    <a:pt x="18859" y="10652"/>
                    <a:pt x="18913" y="10661"/>
                    <a:pt x="18957" y="10625"/>
                  </a:cubicBezTo>
                  <a:cubicBezTo>
                    <a:pt x="19011" y="10599"/>
                    <a:pt x="19011" y="10536"/>
                    <a:pt x="19038" y="10500"/>
                  </a:cubicBezTo>
                  <a:cubicBezTo>
                    <a:pt x="19020" y="10447"/>
                    <a:pt x="19038" y="10393"/>
                    <a:pt x="18993" y="10340"/>
                  </a:cubicBezTo>
                  <a:cubicBezTo>
                    <a:pt x="18957" y="10304"/>
                    <a:pt x="18904" y="10295"/>
                    <a:pt x="18868" y="10268"/>
                  </a:cubicBezTo>
                  <a:close/>
                  <a:moveTo>
                    <a:pt x="19537" y="10295"/>
                  </a:moveTo>
                  <a:cubicBezTo>
                    <a:pt x="19492" y="10313"/>
                    <a:pt x="19430" y="10304"/>
                    <a:pt x="19385" y="10349"/>
                  </a:cubicBezTo>
                  <a:cubicBezTo>
                    <a:pt x="19341" y="10384"/>
                    <a:pt x="19341" y="10429"/>
                    <a:pt x="19314" y="10474"/>
                  </a:cubicBezTo>
                  <a:cubicBezTo>
                    <a:pt x="19332" y="10527"/>
                    <a:pt x="19323" y="10590"/>
                    <a:pt x="19368" y="10634"/>
                  </a:cubicBezTo>
                  <a:cubicBezTo>
                    <a:pt x="19403" y="10661"/>
                    <a:pt x="19448" y="10670"/>
                    <a:pt x="19484" y="10697"/>
                  </a:cubicBezTo>
                  <a:cubicBezTo>
                    <a:pt x="19537" y="10679"/>
                    <a:pt x="19591" y="10688"/>
                    <a:pt x="19644" y="10643"/>
                  </a:cubicBezTo>
                  <a:cubicBezTo>
                    <a:pt x="19680" y="10607"/>
                    <a:pt x="19680" y="10554"/>
                    <a:pt x="19707" y="10518"/>
                  </a:cubicBezTo>
                  <a:cubicBezTo>
                    <a:pt x="19689" y="10474"/>
                    <a:pt x="19707" y="10420"/>
                    <a:pt x="19662" y="10376"/>
                  </a:cubicBezTo>
                  <a:cubicBezTo>
                    <a:pt x="19626" y="10331"/>
                    <a:pt x="19582" y="10331"/>
                    <a:pt x="19537" y="10295"/>
                  </a:cubicBezTo>
                  <a:close/>
                  <a:moveTo>
                    <a:pt x="13842" y="10373"/>
                  </a:moveTo>
                  <a:cubicBezTo>
                    <a:pt x="13758" y="10373"/>
                    <a:pt x="13692" y="10438"/>
                    <a:pt x="13676" y="10518"/>
                  </a:cubicBezTo>
                  <a:cubicBezTo>
                    <a:pt x="13667" y="10607"/>
                    <a:pt x="13729" y="10697"/>
                    <a:pt x="13819" y="10706"/>
                  </a:cubicBezTo>
                  <a:cubicBezTo>
                    <a:pt x="13825" y="10706"/>
                    <a:pt x="13832" y="10707"/>
                    <a:pt x="13838" y="10707"/>
                  </a:cubicBezTo>
                  <a:cubicBezTo>
                    <a:pt x="13920" y="10707"/>
                    <a:pt x="13998" y="10654"/>
                    <a:pt x="14006" y="10563"/>
                  </a:cubicBezTo>
                  <a:cubicBezTo>
                    <a:pt x="14015" y="10465"/>
                    <a:pt x="13961" y="10393"/>
                    <a:pt x="13872" y="10376"/>
                  </a:cubicBezTo>
                  <a:cubicBezTo>
                    <a:pt x="13862" y="10374"/>
                    <a:pt x="13852" y="10373"/>
                    <a:pt x="13842" y="10373"/>
                  </a:cubicBezTo>
                  <a:close/>
                  <a:moveTo>
                    <a:pt x="20180" y="10337"/>
                  </a:moveTo>
                  <a:cubicBezTo>
                    <a:pt x="20154" y="10337"/>
                    <a:pt x="20121" y="10350"/>
                    <a:pt x="20099" y="10358"/>
                  </a:cubicBezTo>
                  <a:cubicBezTo>
                    <a:pt x="20072" y="10376"/>
                    <a:pt x="20046" y="10393"/>
                    <a:pt x="20019" y="10420"/>
                  </a:cubicBezTo>
                  <a:cubicBezTo>
                    <a:pt x="20001" y="10447"/>
                    <a:pt x="20010" y="10491"/>
                    <a:pt x="19974" y="10509"/>
                  </a:cubicBezTo>
                  <a:cubicBezTo>
                    <a:pt x="19992" y="10554"/>
                    <a:pt x="19983" y="10607"/>
                    <a:pt x="20019" y="10652"/>
                  </a:cubicBezTo>
                  <a:cubicBezTo>
                    <a:pt x="20055" y="10706"/>
                    <a:pt x="20108" y="10706"/>
                    <a:pt x="20144" y="10732"/>
                  </a:cubicBezTo>
                  <a:cubicBezTo>
                    <a:pt x="20197" y="10715"/>
                    <a:pt x="20260" y="10732"/>
                    <a:pt x="20304" y="10688"/>
                  </a:cubicBezTo>
                  <a:cubicBezTo>
                    <a:pt x="20340" y="10652"/>
                    <a:pt x="20349" y="10599"/>
                    <a:pt x="20376" y="10563"/>
                  </a:cubicBezTo>
                  <a:cubicBezTo>
                    <a:pt x="20358" y="10509"/>
                    <a:pt x="20367" y="10447"/>
                    <a:pt x="20322" y="10402"/>
                  </a:cubicBezTo>
                  <a:cubicBezTo>
                    <a:pt x="20286" y="10367"/>
                    <a:pt x="20242" y="10358"/>
                    <a:pt x="20197" y="10340"/>
                  </a:cubicBezTo>
                  <a:cubicBezTo>
                    <a:pt x="20192" y="10338"/>
                    <a:pt x="20186" y="10337"/>
                    <a:pt x="20180" y="10337"/>
                  </a:cubicBezTo>
                  <a:close/>
                  <a:moveTo>
                    <a:pt x="14502" y="10399"/>
                  </a:moveTo>
                  <a:cubicBezTo>
                    <a:pt x="14417" y="10399"/>
                    <a:pt x="14361" y="10452"/>
                    <a:pt x="14345" y="10545"/>
                  </a:cubicBezTo>
                  <a:cubicBezTo>
                    <a:pt x="14336" y="10643"/>
                    <a:pt x="14390" y="10715"/>
                    <a:pt x="14488" y="10732"/>
                  </a:cubicBezTo>
                  <a:cubicBezTo>
                    <a:pt x="14501" y="10735"/>
                    <a:pt x="14514" y="10736"/>
                    <a:pt x="14527" y="10736"/>
                  </a:cubicBezTo>
                  <a:cubicBezTo>
                    <a:pt x="14612" y="10736"/>
                    <a:pt x="14667" y="10683"/>
                    <a:pt x="14675" y="10590"/>
                  </a:cubicBezTo>
                  <a:cubicBezTo>
                    <a:pt x="14693" y="10491"/>
                    <a:pt x="14639" y="10420"/>
                    <a:pt x="14541" y="10402"/>
                  </a:cubicBezTo>
                  <a:cubicBezTo>
                    <a:pt x="14528" y="10400"/>
                    <a:pt x="14515" y="10399"/>
                    <a:pt x="14502" y="10399"/>
                  </a:cubicBezTo>
                  <a:close/>
                  <a:moveTo>
                    <a:pt x="20875" y="10367"/>
                  </a:moveTo>
                  <a:cubicBezTo>
                    <a:pt x="20840" y="10384"/>
                    <a:pt x="20786" y="10376"/>
                    <a:pt x="20750" y="10393"/>
                  </a:cubicBezTo>
                  <a:cubicBezTo>
                    <a:pt x="20688" y="10420"/>
                    <a:pt x="20679" y="10483"/>
                    <a:pt x="20652" y="10527"/>
                  </a:cubicBezTo>
                  <a:cubicBezTo>
                    <a:pt x="20661" y="10581"/>
                    <a:pt x="20652" y="10625"/>
                    <a:pt x="20679" y="10670"/>
                  </a:cubicBezTo>
                  <a:cubicBezTo>
                    <a:pt x="20715" y="10723"/>
                    <a:pt x="20768" y="10732"/>
                    <a:pt x="20813" y="10759"/>
                  </a:cubicBezTo>
                  <a:cubicBezTo>
                    <a:pt x="20866" y="10741"/>
                    <a:pt x="20911" y="10759"/>
                    <a:pt x="20956" y="10723"/>
                  </a:cubicBezTo>
                  <a:cubicBezTo>
                    <a:pt x="21009" y="10688"/>
                    <a:pt x="21009" y="10634"/>
                    <a:pt x="21045" y="10590"/>
                  </a:cubicBezTo>
                  <a:cubicBezTo>
                    <a:pt x="21027" y="10554"/>
                    <a:pt x="21036" y="10500"/>
                    <a:pt x="21009" y="10456"/>
                  </a:cubicBezTo>
                  <a:cubicBezTo>
                    <a:pt x="20982" y="10402"/>
                    <a:pt x="20920" y="10402"/>
                    <a:pt x="20875" y="10367"/>
                  </a:cubicBezTo>
                  <a:close/>
                  <a:moveTo>
                    <a:pt x="10842" y="10556"/>
                  </a:moveTo>
                  <a:cubicBezTo>
                    <a:pt x="10819" y="10556"/>
                    <a:pt x="10794" y="10563"/>
                    <a:pt x="10768" y="10581"/>
                  </a:cubicBezTo>
                  <a:cubicBezTo>
                    <a:pt x="10759" y="10590"/>
                    <a:pt x="10741" y="10599"/>
                    <a:pt x="10732" y="10607"/>
                  </a:cubicBezTo>
                  <a:cubicBezTo>
                    <a:pt x="10723" y="10625"/>
                    <a:pt x="10714" y="10634"/>
                    <a:pt x="10732" y="10643"/>
                  </a:cubicBezTo>
                  <a:cubicBezTo>
                    <a:pt x="10794" y="10670"/>
                    <a:pt x="10857" y="10706"/>
                    <a:pt x="10910" y="10732"/>
                  </a:cubicBezTo>
                  <a:cubicBezTo>
                    <a:pt x="10919" y="10741"/>
                    <a:pt x="10937" y="10750"/>
                    <a:pt x="10946" y="10750"/>
                  </a:cubicBezTo>
                  <a:cubicBezTo>
                    <a:pt x="10960" y="10757"/>
                    <a:pt x="10970" y="10761"/>
                    <a:pt x="10977" y="10761"/>
                  </a:cubicBezTo>
                  <a:cubicBezTo>
                    <a:pt x="10989" y="10761"/>
                    <a:pt x="10994" y="10751"/>
                    <a:pt x="11000" y="10723"/>
                  </a:cubicBezTo>
                  <a:cubicBezTo>
                    <a:pt x="11000" y="10670"/>
                    <a:pt x="10964" y="10599"/>
                    <a:pt x="10910" y="10572"/>
                  </a:cubicBezTo>
                  <a:cubicBezTo>
                    <a:pt x="10888" y="10563"/>
                    <a:pt x="10866" y="10556"/>
                    <a:pt x="10842" y="10556"/>
                  </a:cubicBezTo>
                  <a:close/>
                  <a:moveTo>
                    <a:pt x="15130" y="10438"/>
                  </a:moveTo>
                  <a:cubicBezTo>
                    <a:pt x="15094" y="10456"/>
                    <a:pt x="15068" y="10483"/>
                    <a:pt x="15032" y="10509"/>
                  </a:cubicBezTo>
                  <a:cubicBezTo>
                    <a:pt x="15023" y="10518"/>
                    <a:pt x="15023" y="10545"/>
                    <a:pt x="15014" y="10563"/>
                  </a:cubicBezTo>
                  <a:cubicBezTo>
                    <a:pt x="15014" y="10572"/>
                    <a:pt x="15014" y="10572"/>
                    <a:pt x="15014" y="10581"/>
                  </a:cubicBezTo>
                  <a:cubicBezTo>
                    <a:pt x="14978" y="10661"/>
                    <a:pt x="15032" y="10706"/>
                    <a:pt x="15077" y="10750"/>
                  </a:cubicBezTo>
                  <a:cubicBezTo>
                    <a:pt x="15077" y="10759"/>
                    <a:pt x="15094" y="10768"/>
                    <a:pt x="15103" y="10768"/>
                  </a:cubicBezTo>
                  <a:cubicBezTo>
                    <a:pt x="15121" y="10768"/>
                    <a:pt x="15139" y="10777"/>
                    <a:pt x="15166" y="10777"/>
                  </a:cubicBezTo>
                  <a:cubicBezTo>
                    <a:pt x="15179" y="10782"/>
                    <a:pt x="15191" y="10784"/>
                    <a:pt x="15203" y="10784"/>
                  </a:cubicBezTo>
                  <a:cubicBezTo>
                    <a:pt x="15251" y="10784"/>
                    <a:pt x="15283" y="10743"/>
                    <a:pt x="15326" y="10715"/>
                  </a:cubicBezTo>
                  <a:cubicBezTo>
                    <a:pt x="15335" y="10706"/>
                    <a:pt x="15335" y="10697"/>
                    <a:pt x="15335" y="10688"/>
                  </a:cubicBezTo>
                  <a:cubicBezTo>
                    <a:pt x="15335" y="10670"/>
                    <a:pt x="15335" y="10643"/>
                    <a:pt x="15344" y="10625"/>
                  </a:cubicBezTo>
                  <a:cubicBezTo>
                    <a:pt x="15362" y="10581"/>
                    <a:pt x="15335" y="10545"/>
                    <a:pt x="15309" y="10500"/>
                  </a:cubicBezTo>
                  <a:cubicBezTo>
                    <a:pt x="15264" y="10429"/>
                    <a:pt x="15193" y="10456"/>
                    <a:pt x="15130" y="10438"/>
                  </a:cubicBezTo>
                  <a:close/>
                  <a:moveTo>
                    <a:pt x="15847" y="10453"/>
                  </a:moveTo>
                  <a:cubicBezTo>
                    <a:pt x="15810" y="10453"/>
                    <a:pt x="15775" y="10469"/>
                    <a:pt x="15746" y="10491"/>
                  </a:cubicBezTo>
                  <a:cubicBezTo>
                    <a:pt x="15710" y="10518"/>
                    <a:pt x="15674" y="10554"/>
                    <a:pt x="15665" y="10607"/>
                  </a:cubicBezTo>
                  <a:cubicBezTo>
                    <a:pt x="15648" y="10688"/>
                    <a:pt x="15728" y="10804"/>
                    <a:pt x="15817" y="10822"/>
                  </a:cubicBezTo>
                  <a:cubicBezTo>
                    <a:pt x="15871" y="10822"/>
                    <a:pt x="15915" y="10804"/>
                    <a:pt x="15951" y="10786"/>
                  </a:cubicBezTo>
                  <a:cubicBezTo>
                    <a:pt x="15987" y="10759"/>
                    <a:pt x="16013" y="10715"/>
                    <a:pt x="16022" y="10670"/>
                  </a:cubicBezTo>
                  <a:cubicBezTo>
                    <a:pt x="16049" y="10590"/>
                    <a:pt x="15960" y="10474"/>
                    <a:pt x="15871" y="10456"/>
                  </a:cubicBezTo>
                  <a:cubicBezTo>
                    <a:pt x="15863" y="10454"/>
                    <a:pt x="15855" y="10453"/>
                    <a:pt x="15847" y="10453"/>
                  </a:cubicBezTo>
                  <a:close/>
                  <a:moveTo>
                    <a:pt x="16515" y="10497"/>
                  </a:moveTo>
                  <a:cubicBezTo>
                    <a:pt x="16427" y="10497"/>
                    <a:pt x="16342" y="10557"/>
                    <a:pt x="16334" y="10652"/>
                  </a:cubicBezTo>
                  <a:cubicBezTo>
                    <a:pt x="16317" y="10768"/>
                    <a:pt x="16388" y="10839"/>
                    <a:pt x="16477" y="10857"/>
                  </a:cubicBezTo>
                  <a:cubicBezTo>
                    <a:pt x="16491" y="10861"/>
                    <a:pt x="16505" y="10863"/>
                    <a:pt x="16519" y="10863"/>
                  </a:cubicBezTo>
                  <a:cubicBezTo>
                    <a:pt x="16602" y="10863"/>
                    <a:pt x="16676" y="10797"/>
                    <a:pt x="16691" y="10706"/>
                  </a:cubicBezTo>
                  <a:cubicBezTo>
                    <a:pt x="16700" y="10599"/>
                    <a:pt x="16638" y="10518"/>
                    <a:pt x="16549" y="10500"/>
                  </a:cubicBezTo>
                  <a:cubicBezTo>
                    <a:pt x="16537" y="10498"/>
                    <a:pt x="16526" y="10497"/>
                    <a:pt x="16515" y="10497"/>
                  </a:cubicBezTo>
                  <a:close/>
                  <a:moveTo>
                    <a:pt x="17170" y="10524"/>
                  </a:moveTo>
                  <a:cubicBezTo>
                    <a:pt x="17084" y="10524"/>
                    <a:pt x="17011" y="10592"/>
                    <a:pt x="16995" y="10688"/>
                  </a:cubicBezTo>
                  <a:cubicBezTo>
                    <a:pt x="16986" y="10732"/>
                    <a:pt x="17004" y="10777"/>
                    <a:pt x="17030" y="10813"/>
                  </a:cubicBezTo>
                  <a:cubicBezTo>
                    <a:pt x="17066" y="10857"/>
                    <a:pt x="17111" y="10884"/>
                    <a:pt x="17164" y="10893"/>
                  </a:cubicBezTo>
                  <a:cubicBezTo>
                    <a:pt x="17170" y="10893"/>
                    <a:pt x="17175" y="10894"/>
                    <a:pt x="17181" y="10894"/>
                  </a:cubicBezTo>
                  <a:cubicBezTo>
                    <a:pt x="17271" y="10894"/>
                    <a:pt x="17344" y="10825"/>
                    <a:pt x="17360" y="10732"/>
                  </a:cubicBezTo>
                  <a:cubicBezTo>
                    <a:pt x="17369" y="10679"/>
                    <a:pt x="17360" y="10634"/>
                    <a:pt x="17325" y="10599"/>
                  </a:cubicBezTo>
                  <a:cubicBezTo>
                    <a:pt x="17298" y="10554"/>
                    <a:pt x="17253" y="10527"/>
                    <a:pt x="17200" y="10527"/>
                  </a:cubicBezTo>
                  <a:cubicBezTo>
                    <a:pt x="17190" y="10525"/>
                    <a:pt x="17180" y="10524"/>
                    <a:pt x="17170" y="10524"/>
                  </a:cubicBezTo>
                  <a:close/>
                  <a:moveTo>
                    <a:pt x="11492" y="10604"/>
                  </a:moveTo>
                  <a:cubicBezTo>
                    <a:pt x="11416" y="10604"/>
                    <a:pt x="11381" y="10648"/>
                    <a:pt x="11365" y="10732"/>
                  </a:cubicBezTo>
                  <a:cubicBezTo>
                    <a:pt x="11348" y="10830"/>
                    <a:pt x="11392" y="10884"/>
                    <a:pt x="11499" y="10902"/>
                  </a:cubicBezTo>
                  <a:cubicBezTo>
                    <a:pt x="11509" y="10903"/>
                    <a:pt x="11518" y="10903"/>
                    <a:pt x="11527" y="10903"/>
                  </a:cubicBezTo>
                  <a:cubicBezTo>
                    <a:pt x="11607" y="10903"/>
                    <a:pt x="11652" y="10865"/>
                    <a:pt x="11660" y="10768"/>
                  </a:cubicBezTo>
                  <a:cubicBezTo>
                    <a:pt x="11678" y="10670"/>
                    <a:pt x="11633" y="10616"/>
                    <a:pt x="11535" y="10607"/>
                  </a:cubicBezTo>
                  <a:cubicBezTo>
                    <a:pt x="11519" y="10605"/>
                    <a:pt x="11505" y="10604"/>
                    <a:pt x="11492" y="10604"/>
                  </a:cubicBezTo>
                  <a:close/>
                  <a:moveTo>
                    <a:pt x="17838" y="10562"/>
                  </a:moveTo>
                  <a:cubicBezTo>
                    <a:pt x="17734" y="10562"/>
                    <a:pt x="17663" y="10623"/>
                    <a:pt x="17646" y="10723"/>
                  </a:cubicBezTo>
                  <a:cubicBezTo>
                    <a:pt x="17637" y="10777"/>
                    <a:pt x="17655" y="10822"/>
                    <a:pt x="17682" y="10857"/>
                  </a:cubicBezTo>
                  <a:cubicBezTo>
                    <a:pt x="17717" y="10902"/>
                    <a:pt x="17753" y="10929"/>
                    <a:pt x="17797" y="10929"/>
                  </a:cubicBezTo>
                  <a:cubicBezTo>
                    <a:pt x="17809" y="10930"/>
                    <a:pt x="17821" y="10931"/>
                    <a:pt x="17832" y="10931"/>
                  </a:cubicBezTo>
                  <a:cubicBezTo>
                    <a:pt x="17929" y="10931"/>
                    <a:pt x="17996" y="10864"/>
                    <a:pt x="18012" y="10768"/>
                  </a:cubicBezTo>
                  <a:cubicBezTo>
                    <a:pt x="18021" y="10715"/>
                    <a:pt x="18003" y="10679"/>
                    <a:pt x="17976" y="10634"/>
                  </a:cubicBezTo>
                  <a:cubicBezTo>
                    <a:pt x="17940" y="10599"/>
                    <a:pt x="17905" y="10572"/>
                    <a:pt x="17860" y="10563"/>
                  </a:cubicBezTo>
                  <a:cubicBezTo>
                    <a:pt x="17853" y="10562"/>
                    <a:pt x="17845" y="10562"/>
                    <a:pt x="17838" y="10562"/>
                  </a:cubicBezTo>
                  <a:close/>
                  <a:moveTo>
                    <a:pt x="12186" y="10616"/>
                  </a:moveTo>
                  <a:cubicBezTo>
                    <a:pt x="12142" y="10616"/>
                    <a:pt x="12088" y="10616"/>
                    <a:pt x="12052" y="10661"/>
                  </a:cubicBezTo>
                  <a:cubicBezTo>
                    <a:pt x="12034" y="10688"/>
                    <a:pt x="12017" y="10723"/>
                    <a:pt x="11999" y="10759"/>
                  </a:cubicBezTo>
                  <a:cubicBezTo>
                    <a:pt x="12017" y="10795"/>
                    <a:pt x="12008" y="10848"/>
                    <a:pt x="12043" y="10884"/>
                  </a:cubicBezTo>
                  <a:cubicBezTo>
                    <a:pt x="12079" y="10902"/>
                    <a:pt x="12115" y="10920"/>
                    <a:pt x="12142" y="10938"/>
                  </a:cubicBezTo>
                  <a:cubicBezTo>
                    <a:pt x="12186" y="10920"/>
                    <a:pt x="12240" y="10929"/>
                    <a:pt x="12275" y="10893"/>
                  </a:cubicBezTo>
                  <a:cubicBezTo>
                    <a:pt x="12293" y="10857"/>
                    <a:pt x="12311" y="10822"/>
                    <a:pt x="12329" y="10795"/>
                  </a:cubicBezTo>
                  <a:cubicBezTo>
                    <a:pt x="12311" y="10750"/>
                    <a:pt x="12320" y="10697"/>
                    <a:pt x="12284" y="10670"/>
                  </a:cubicBezTo>
                  <a:cubicBezTo>
                    <a:pt x="12258" y="10652"/>
                    <a:pt x="12222" y="10616"/>
                    <a:pt x="12186" y="10616"/>
                  </a:cubicBezTo>
                  <a:close/>
                  <a:moveTo>
                    <a:pt x="18464" y="10584"/>
                  </a:moveTo>
                  <a:cubicBezTo>
                    <a:pt x="18433" y="10584"/>
                    <a:pt x="18405" y="10605"/>
                    <a:pt x="18377" y="10625"/>
                  </a:cubicBezTo>
                  <a:cubicBezTo>
                    <a:pt x="18306" y="10670"/>
                    <a:pt x="18315" y="10750"/>
                    <a:pt x="18306" y="10822"/>
                  </a:cubicBezTo>
                  <a:cubicBezTo>
                    <a:pt x="18306" y="10839"/>
                    <a:pt x="18324" y="10875"/>
                    <a:pt x="18342" y="10893"/>
                  </a:cubicBezTo>
                  <a:cubicBezTo>
                    <a:pt x="18377" y="10920"/>
                    <a:pt x="18404" y="10955"/>
                    <a:pt x="18449" y="10955"/>
                  </a:cubicBezTo>
                  <a:cubicBezTo>
                    <a:pt x="18452" y="10952"/>
                    <a:pt x="18456" y="10951"/>
                    <a:pt x="18460" y="10951"/>
                  </a:cubicBezTo>
                  <a:cubicBezTo>
                    <a:pt x="18469" y="10951"/>
                    <a:pt x="18478" y="10955"/>
                    <a:pt x="18484" y="10955"/>
                  </a:cubicBezTo>
                  <a:cubicBezTo>
                    <a:pt x="18497" y="10960"/>
                    <a:pt x="18510" y="10963"/>
                    <a:pt x="18523" y="10963"/>
                  </a:cubicBezTo>
                  <a:cubicBezTo>
                    <a:pt x="18558" y="10963"/>
                    <a:pt x="18593" y="10948"/>
                    <a:pt x="18618" y="10929"/>
                  </a:cubicBezTo>
                  <a:cubicBezTo>
                    <a:pt x="18645" y="10893"/>
                    <a:pt x="18681" y="10866"/>
                    <a:pt x="18681" y="10813"/>
                  </a:cubicBezTo>
                  <a:cubicBezTo>
                    <a:pt x="18681" y="10804"/>
                    <a:pt x="18681" y="10804"/>
                    <a:pt x="18681" y="10795"/>
                  </a:cubicBezTo>
                  <a:cubicBezTo>
                    <a:pt x="18707" y="10723"/>
                    <a:pt x="18663" y="10670"/>
                    <a:pt x="18600" y="10607"/>
                  </a:cubicBezTo>
                  <a:cubicBezTo>
                    <a:pt x="18591" y="10607"/>
                    <a:pt x="18583" y="10599"/>
                    <a:pt x="18574" y="10599"/>
                  </a:cubicBezTo>
                  <a:cubicBezTo>
                    <a:pt x="18547" y="10599"/>
                    <a:pt x="18520" y="10599"/>
                    <a:pt x="18493" y="10590"/>
                  </a:cubicBezTo>
                  <a:cubicBezTo>
                    <a:pt x="18483" y="10586"/>
                    <a:pt x="18474" y="10584"/>
                    <a:pt x="18464" y="10584"/>
                  </a:cubicBezTo>
                  <a:close/>
                  <a:moveTo>
                    <a:pt x="12841" y="10651"/>
                  </a:moveTo>
                  <a:cubicBezTo>
                    <a:pt x="12756" y="10651"/>
                    <a:pt x="12668" y="10728"/>
                    <a:pt x="12668" y="10804"/>
                  </a:cubicBezTo>
                  <a:cubicBezTo>
                    <a:pt x="12659" y="10884"/>
                    <a:pt x="12739" y="10973"/>
                    <a:pt x="12811" y="10982"/>
                  </a:cubicBezTo>
                  <a:cubicBezTo>
                    <a:pt x="12815" y="10983"/>
                    <a:pt x="12819" y="10983"/>
                    <a:pt x="12823" y="10983"/>
                  </a:cubicBezTo>
                  <a:cubicBezTo>
                    <a:pt x="12901" y="10983"/>
                    <a:pt x="12990" y="10907"/>
                    <a:pt x="12998" y="10830"/>
                  </a:cubicBezTo>
                  <a:cubicBezTo>
                    <a:pt x="13007" y="10759"/>
                    <a:pt x="12927" y="10661"/>
                    <a:pt x="12855" y="10652"/>
                  </a:cubicBezTo>
                  <a:cubicBezTo>
                    <a:pt x="12851" y="10652"/>
                    <a:pt x="12846" y="10651"/>
                    <a:pt x="12841" y="10651"/>
                  </a:cubicBezTo>
                  <a:close/>
                  <a:moveTo>
                    <a:pt x="13509" y="10678"/>
                  </a:moveTo>
                  <a:cubicBezTo>
                    <a:pt x="13422" y="10678"/>
                    <a:pt x="13353" y="10723"/>
                    <a:pt x="13337" y="10813"/>
                  </a:cubicBezTo>
                  <a:cubicBezTo>
                    <a:pt x="13319" y="10911"/>
                    <a:pt x="13382" y="10991"/>
                    <a:pt x="13471" y="11009"/>
                  </a:cubicBezTo>
                  <a:cubicBezTo>
                    <a:pt x="13482" y="11011"/>
                    <a:pt x="13493" y="11012"/>
                    <a:pt x="13504" y="11012"/>
                  </a:cubicBezTo>
                  <a:cubicBezTo>
                    <a:pt x="13587" y="11012"/>
                    <a:pt x="13651" y="10953"/>
                    <a:pt x="13667" y="10866"/>
                  </a:cubicBezTo>
                  <a:cubicBezTo>
                    <a:pt x="13676" y="10786"/>
                    <a:pt x="13614" y="10697"/>
                    <a:pt x="13533" y="10679"/>
                  </a:cubicBezTo>
                  <a:cubicBezTo>
                    <a:pt x="13525" y="10678"/>
                    <a:pt x="13517" y="10678"/>
                    <a:pt x="13509" y="10678"/>
                  </a:cubicBezTo>
                  <a:close/>
                  <a:moveTo>
                    <a:pt x="19189" y="10616"/>
                  </a:moveTo>
                  <a:cubicBezTo>
                    <a:pt x="19145" y="10634"/>
                    <a:pt x="19091" y="10625"/>
                    <a:pt x="19038" y="10661"/>
                  </a:cubicBezTo>
                  <a:cubicBezTo>
                    <a:pt x="19002" y="10697"/>
                    <a:pt x="18993" y="10750"/>
                    <a:pt x="18966" y="10786"/>
                  </a:cubicBezTo>
                  <a:cubicBezTo>
                    <a:pt x="18984" y="10830"/>
                    <a:pt x="18975" y="10875"/>
                    <a:pt x="19002" y="10920"/>
                  </a:cubicBezTo>
                  <a:cubicBezTo>
                    <a:pt x="19029" y="10973"/>
                    <a:pt x="19091" y="10982"/>
                    <a:pt x="19136" y="11018"/>
                  </a:cubicBezTo>
                  <a:cubicBezTo>
                    <a:pt x="19171" y="10991"/>
                    <a:pt x="19216" y="11009"/>
                    <a:pt x="19261" y="10991"/>
                  </a:cubicBezTo>
                  <a:cubicBezTo>
                    <a:pt x="19323" y="10955"/>
                    <a:pt x="19332" y="10893"/>
                    <a:pt x="19359" y="10848"/>
                  </a:cubicBezTo>
                  <a:cubicBezTo>
                    <a:pt x="19341" y="10804"/>
                    <a:pt x="19359" y="10750"/>
                    <a:pt x="19323" y="10706"/>
                  </a:cubicBezTo>
                  <a:cubicBezTo>
                    <a:pt x="19296" y="10652"/>
                    <a:pt x="19234" y="10652"/>
                    <a:pt x="19189" y="10616"/>
                  </a:cubicBezTo>
                  <a:close/>
                  <a:moveTo>
                    <a:pt x="19858" y="10643"/>
                  </a:moveTo>
                  <a:cubicBezTo>
                    <a:pt x="19805" y="10661"/>
                    <a:pt x="19742" y="10652"/>
                    <a:pt x="19698" y="10697"/>
                  </a:cubicBezTo>
                  <a:cubicBezTo>
                    <a:pt x="19662" y="10732"/>
                    <a:pt x="19662" y="10786"/>
                    <a:pt x="19635" y="10822"/>
                  </a:cubicBezTo>
                  <a:cubicBezTo>
                    <a:pt x="19653" y="10875"/>
                    <a:pt x="19644" y="10938"/>
                    <a:pt x="19689" y="10982"/>
                  </a:cubicBezTo>
                  <a:cubicBezTo>
                    <a:pt x="19724" y="11009"/>
                    <a:pt x="19778" y="11018"/>
                    <a:pt x="19805" y="11045"/>
                  </a:cubicBezTo>
                  <a:cubicBezTo>
                    <a:pt x="19858" y="11027"/>
                    <a:pt x="19921" y="11027"/>
                    <a:pt x="19965" y="10982"/>
                  </a:cubicBezTo>
                  <a:cubicBezTo>
                    <a:pt x="20001" y="10946"/>
                    <a:pt x="19992" y="10902"/>
                    <a:pt x="20028" y="10875"/>
                  </a:cubicBezTo>
                  <a:cubicBezTo>
                    <a:pt x="20019" y="10813"/>
                    <a:pt x="20019" y="10759"/>
                    <a:pt x="19983" y="10715"/>
                  </a:cubicBezTo>
                  <a:cubicBezTo>
                    <a:pt x="19947" y="10670"/>
                    <a:pt x="19894" y="10670"/>
                    <a:pt x="19858" y="10643"/>
                  </a:cubicBezTo>
                  <a:close/>
                  <a:moveTo>
                    <a:pt x="14151" y="10720"/>
                  </a:moveTo>
                  <a:cubicBezTo>
                    <a:pt x="14118" y="10720"/>
                    <a:pt x="14086" y="10730"/>
                    <a:pt x="14060" y="10750"/>
                  </a:cubicBezTo>
                  <a:cubicBezTo>
                    <a:pt x="14024" y="10777"/>
                    <a:pt x="14006" y="10813"/>
                    <a:pt x="13997" y="10866"/>
                  </a:cubicBezTo>
                  <a:cubicBezTo>
                    <a:pt x="13988" y="10973"/>
                    <a:pt x="14042" y="11036"/>
                    <a:pt x="14140" y="11054"/>
                  </a:cubicBezTo>
                  <a:cubicBezTo>
                    <a:pt x="14152" y="11056"/>
                    <a:pt x="14164" y="11057"/>
                    <a:pt x="14175" y="11057"/>
                  </a:cubicBezTo>
                  <a:cubicBezTo>
                    <a:pt x="14262" y="11057"/>
                    <a:pt x="14319" y="10998"/>
                    <a:pt x="14327" y="10911"/>
                  </a:cubicBezTo>
                  <a:cubicBezTo>
                    <a:pt x="14345" y="10804"/>
                    <a:pt x="14292" y="10741"/>
                    <a:pt x="14184" y="10723"/>
                  </a:cubicBezTo>
                  <a:cubicBezTo>
                    <a:pt x="14173" y="10721"/>
                    <a:pt x="14162" y="10720"/>
                    <a:pt x="14151" y="10720"/>
                  </a:cubicBezTo>
                  <a:close/>
                  <a:moveTo>
                    <a:pt x="21205" y="10715"/>
                  </a:moveTo>
                  <a:cubicBezTo>
                    <a:pt x="21192" y="10719"/>
                    <a:pt x="21176" y="10719"/>
                    <a:pt x="21161" y="10719"/>
                  </a:cubicBezTo>
                  <a:cubicBezTo>
                    <a:pt x="21145" y="10719"/>
                    <a:pt x="21129" y="10719"/>
                    <a:pt x="21116" y="10723"/>
                  </a:cubicBezTo>
                  <a:cubicBezTo>
                    <a:pt x="21063" y="10741"/>
                    <a:pt x="21009" y="10768"/>
                    <a:pt x="20991" y="10839"/>
                  </a:cubicBezTo>
                  <a:cubicBezTo>
                    <a:pt x="20982" y="10857"/>
                    <a:pt x="20964" y="10884"/>
                    <a:pt x="20973" y="10893"/>
                  </a:cubicBezTo>
                  <a:cubicBezTo>
                    <a:pt x="20991" y="10929"/>
                    <a:pt x="20964" y="10964"/>
                    <a:pt x="20982" y="10991"/>
                  </a:cubicBezTo>
                  <a:cubicBezTo>
                    <a:pt x="21000" y="11009"/>
                    <a:pt x="21018" y="11036"/>
                    <a:pt x="21027" y="11054"/>
                  </a:cubicBezTo>
                  <a:cubicBezTo>
                    <a:pt x="21031" y="11057"/>
                    <a:pt x="21034" y="11059"/>
                    <a:pt x="21037" y="11059"/>
                  </a:cubicBezTo>
                  <a:cubicBezTo>
                    <a:pt x="21042" y="11059"/>
                    <a:pt x="21045" y="11055"/>
                    <a:pt x="21045" y="11045"/>
                  </a:cubicBezTo>
                  <a:cubicBezTo>
                    <a:pt x="21089" y="10964"/>
                    <a:pt x="21125" y="10884"/>
                    <a:pt x="21161" y="10822"/>
                  </a:cubicBezTo>
                  <a:cubicBezTo>
                    <a:pt x="21161" y="10804"/>
                    <a:pt x="21161" y="10795"/>
                    <a:pt x="21170" y="10786"/>
                  </a:cubicBezTo>
                  <a:cubicBezTo>
                    <a:pt x="21187" y="10768"/>
                    <a:pt x="21187" y="10741"/>
                    <a:pt x="21205" y="10715"/>
                  </a:cubicBezTo>
                  <a:close/>
                  <a:moveTo>
                    <a:pt x="20527" y="10688"/>
                  </a:moveTo>
                  <a:cubicBezTo>
                    <a:pt x="20483" y="10706"/>
                    <a:pt x="20429" y="10697"/>
                    <a:pt x="20376" y="10732"/>
                  </a:cubicBezTo>
                  <a:cubicBezTo>
                    <a:pt x="20331" y="10768"/>
                    <a:pt x="20331" y="10822"/>
                    <a:pt x="20295" y="10866"/>
                  </a:cubicBezTo>
                  <a:cubicBezTo>
                    <a:pt x="20322" y="10911"/>
                    <a:pt x="20304" y="10973"/>
                    <a:pt x="20349" y="11018"/>
                  </a:cubicBezTo>
                  <a:cubicBezTo>
                    <a:pt x="20385" y="11054"/>
                    <a:pt x="20438" y="11054"/>
                    <a:pt x="20474" y="11080"/>
                  </a:cubicBezTo>
                  <a:cubicBezTo>
                    <a:pt x="20518" y="11062"/>
                    <a:pt x="20572" y="11080"/>
                    <a:pt x="20617" y="11036"/>
                  </a:cubicBezTo>
                  <a:cubicBezTo>
                    <a:pt x="20661" y="11000"/>
                    <a:pt x="20670" y="10955"/>
                    <a:pt x="20697" y="10911"/>
                  </a:cubicBezTo>
                  <a:cubicBezTo>
                    <a:pt x="20679" y="10866"/>
                    <a:pt x="20688" y="10822"/>
                    <a:pt x="20661" y="10768"/>
                  </a:cubicBezTo>
                  <a:cubicBezTo>
                    <a:pt x="20625" y="10723"/>
                    <a:pt x="20563" y="10723"/>
                    <a:pt x="20527" y="10688"/>
                  </a:cubicBezTo>
                  <a:close/>
                  <a:moveTo>
                    <a:pt x="14818" y="10747"/>
                  </a:moveTo>
                  <a:cubicBezTo>
                    <a:pt x="14738" y="10747"/>
                    <a:pt x="14682" y="10799"/>
                    <a:pt x="14666" y="10893"/>
                  </a:cubicBezTo>
                  <a:cubicBezTo>
                    <a:pt x="14657" y="10991"/>
                    <a:pt x="14702" y="11062"/>
                    <a:pt x="14809" y="11080"/>
                  </a:cubicBezTo>
                  <a:cubicBezTo>
                    <a:pt x="14823" y="11083"/>
                    <a:pt x="14836" y="11084"/>
                    <a:pt x="14848" y="11084"/>
                  </a:cubicBezTo>
                  <a:cubicBezTo>
                    <a:pt x="14933" y="11084"/>
                    <a:pt x="14988" y="11031"/>
                    <a:pt x="14996" y="10938"/>
                  </a:cubicBezTo>
                  <a:cubicBezTo>
                    <a:pt x="15014" y="10830"/>
                    <a:pt x="14961" y="10768"/>
                    <a:pt x="14854" y="10750"/>
                  </a:cubicBezTo>
                  <a:cubicBezTo>
                    <a:pt x="14841" y="10748"/>
                    <a:pt x="14829" y="10747"/>
                    <a:pt x="14818" y="10747"/>
                  </a:cubicBezTo>
                  <a:close/>
                  <a:moveTo>
                    <a:pt x="15532" y="10777"/>
                  </a:moveTo>
                  <a:cubicBezTo>
                    <a:pt x="15505" y="10777"/>
                    <a:pt x="15416" y="10795"/>
                    <a:pt x="15398" y="10813"/>
                  </a:cubicBezTo>
                  <a:cubicBezTo>
                    <a:pt x="15371" y="10822"/>
                    <a:pt x="15317" y="10911"/>
                    <a:pt x="15317" y="10938"/>
                  </a:cubicBezTo>
                  <a:cubicBezTo>
                    <a:pt x="15317" y="10982"/>
                    <a:pt x="15326" y="11027"/>
                    <a:pt x="15353" y="11062"/>
                  </a:cubicBezTo>
                  <a:cubicBezTo>
                    <a:pt x="15380" y="11098"/>
                    <a:pt x="15416" y="11134"/>
                    <a:pt x="15469" y="11134"/>
                  </a:cubicBezTo>
                  <a:cubicBezTo>
                    <a:pt x="15472" y="11135"/>
                    <a:pt x="15478" y="11136"/>
                    <a:pt x="15486" y="11136"/>
                  </a:cubicBezTo>
                  <a:cubicBezTo>
                    <a:pt x="15520" y="11136"/>
                    <a:pt x="15588" y="11122"/>
                    <a:pt x="15603" y="11107"/>
                  </a:cubicBezTo>
                  <a:cubicBezTo>
                    <a:pt x="15639" y="11071"/>
                    <a:pt x="15674" y="11036"/>
                    <a:pt x="15683" y="10982"/>
                  </a:cubicBezTo>
                  <a:cubicBezTo>
                    <a:pt x="15683" y="10938"/>
                    <a:pt x="15665" y="10884"/>
                    <a:pt x="15639" y="10848"/>
                  </a:cubicBezTo>
                  <a:cubicBezTo>
                    <a:pt x="15621" y="10813"/>
                    <a:pt x="15576" y="10786"/>
                    <a:pt x="15532" y="10777"/>
                  </a:cubicBezTo>
                  <a:close/>
                  <a:moveTo>
                    <a:pt x="16171" y="10803"/>
                  </a:moveTo>
                  <a:cubicBezTo>
                    <a:pt x="16081" y="10803"/>
                    <a:pt x="16003" y="10856"/>
                    <a:pt x="15987" y="10955"/>
                  </a:cubicBezTo>
                  <a:cubicBezTo>
                    <a:pt x="15969" y="11054"/>
                    <a:pt x="16049" y="11152"/>
                    <a:pt x="16138" y="11169"/>
                  </a:cubicBezTo>
                  <a:cubicBezTo>
                    <a:pt x="16144" y="11170"/>
                    <a:pt x="16151" y="11170"/>
                    <a:pt x="16157" y="11170"/>
                  </a:cubicBezTo>
                  <a:cubicBezTo>
                    <a:pt x="16247" y="11170"/>
                    <a:pt x="16327" y="11110"/>
                    <a:pt x="16343" y="11018"/>
                  </a:cubicBezTo>
                  <a:cubicBezTo>
                    <a:pt x="16370" y="10920"/>
                    <a:pt x="16290" y="10813"/>
                    <a:pt x="16192" y="10804"/>
                  </a:cubicBezTo>
                  <a:cubicBezTo>
                    <a:pt x="16185" y="10803"/>
                    <a:pt x="16178" y="10803"/>
                    <a:pt x="16171" y="10803"/>
                  </a:cubicBezTo>
                  <a:close/>
                  <a:moveTo>
                    <a:pt x="16814" y="10839"/>
                  </a:moveTo>
                  <a:cubicBezTo>
                    <a:pt x="16718" y="10839"/>
                    <a:pt x="16654" y="10900"/>
                    <a:pt x="16638" y="11000"/>
                  </a:cubicBezTo>
                  <a:cubicBezTo>
                    <a:pt x="16629" y="11107"/>
                    <a:pt x="16691" y="11196"/>
                    <a:pt x="16798" y="11205"/>
                  </a:cubicBezTo>
                  <a:cubicBezTo>
                    <a:pt x="16805" y="11206"/>
                    <a:pt x="16812" y="11206"/>
                    <a:pt x="16818" y="11206"/>
                  </a:cubicBezTo>
                  <a:cubicBezTo>
                    <a:pt x="16915" y="11206"/>
                    <a:pt x="16986" y="11145"/>
                    <a:pt x="16995" y="11045"/>
                  </a:cubicBezTo>
                  <a:cubicBezTo>
                    <a:pt x="17012" y="10946"/>
                    <a:pt x="16941" y="10848"/>
                    <a:pt x="16834" y="10839"/>
                  </a:cubicBezTo>
                  <a:cubicBezTo>
                    <a:pt x="16827" y="10839"/>
                    <a:pt x="16821" y="10839"/>
                    <a:pt x="16814" y="10839"/>
                  </a:cubicBezTo>
                  <a:close/>
                  <a:moveTo>
                    <a:pt x="11824" y="10942"/>
                  </a:moveTo>
                  <a:cubicBezTo>
                    <a:pt x="11774" y="10942"/>
                    <a:pt x="11725" y="10968"/>
                    <a:pt x="11695" y="11009"/>
                  </a:cubicBezTo>
                  <a:cubicBezTo>
                    <a:pt x="11669" y="11036"/>
                    <a:pt x="11678" y="11062"/>
                    <a:pt x="11669" y="11098"/>
                  </a:cubicBezTo>
                  <a:cubicBezTo>
                    <a:pt x="11669" y="11098"/>
                    <a:pt x="11678" y="11107"/>
                    <a:pt x="11687" y="11107"/>
                  </a:cubicBezTo>
                  <a:cubicBezTo>
                    <a:pt x="11749" y="11143"/>
                    <a:pt x="11820" y="11178"/>
                    <a:pt x="11883" y="11214"/>
                  </a:cubicBezTo>
                  <a:cubicBezTo>
                    <a:pt x="11890" y="11222"/>
                    <a:pt x="11898" y="11224"/>
                    <a:pt x="11905" y="11224"/>
                  </a:cubicBezTo>
                  <a:cubicBezTo>
                    <a:pt x="11914" y="11224"/>
                    <a:pt x="11922" y="11219"/>
                    <a:pt x="11927" y="11214"/>
                  </a:cubicBezTo>
                  <a:cubicBezTo>
                    <a:pt x="11954" y="11187"/>
                    <a:pt x="11963" y="11161"/>
                    <a:pt x="11963" y="11125"/>
                  </a:cubicBezTo>
                  <a:cubicBezTo>
                    <a:pt x="11981" y="11054"/>
                    <a:pt x="11963" y="11000"/>
                    <a:pt x="11901" y="10964"/>
                  </a:cubicBezTo>
                  <a:cubicBezTo>
                    <a:pt x="11876" y="10949"/>
                    <a:pt x="11850" y="10942"/>
                    <a:pt x="11824" y="10942"/>
                  </a:cubicBezTo>
                  <a:close/>
                  <a:moveTo>
                    <a:pt x="17476" y="10864"/>
                  </a:moveTo>
                  <a:cubicBezTo>
                    <a:pt x="17437" y="10864"/>
                    <a:pt x="17406" y="10880"/>
                    <a:pt x="17369" y="10902"/>
                  </a:cubicBezTo>
                  <a:cubicBezTo>
                    <a:pt x="17325" y="10938"/>
                    <a:pt x="17307" y="10982"/>
                    <a:pt x="17298" y="11036"/>
                  </a:cubicBezTo>
                  <a:cubicBezTo>
                    <a:pt x="17289" y="11134"/>
                    <a:pt x="17360" y="11214"/>
                    <a:pt x="17467" y="11232"/>
                  </a:cubicBezTo>
                  <a:cubicBezTo>
                    <a:pt x="17475" y="11234"/>
                    <a:pt x="17483" y="11234"/>
                    <a:pt x="17491" y="11234"/>
                  </a:cubicBezTo>
                  <a:cubicBezTo>
                    <a:pt x="17528" y="11234"/>
                    <a:pt x="17563" y="11218"/>
                    <a:pt x="17592" y="11196"/>
                  </a:cubicBezTo>
                  <a:cubicBezTo>
                    <a:pt x="17637" y="11161"/>
                    <a:pt x="17664" y="11125"/>
                    <a:pt x="17664" y="11071"/>
                  </a:cubicBezTo>
                  <a:cubicBezTo>
                    <a:pt x="17682" y="10973"/>
                    <a:pt x="17610" y="10884"/>
                    <a:pt x="17503" y="10866"/>
                  </a:cubicBezTo>
                  <a:cubicBezTo>
                    <a:pt x="17494" y="10865"/>
                    <a:pt x="17485" y="10864"/>
                    <a:pt x="17476" y="10864"/>
                  </a:cubicBezTo>
                  <a:close/>
                  <a:moveTo>
                    <a:pt x="18154" y="10910"/>
                  </a:moveTo>
                  <a:cubicBezTo>
                    <a:pt x="18063" y="10910"/>
                    <a:pt x="17984" y="10971"/>
                    <a:pt x="17967" y="11062"/>
                  </a:cubicBezTo>
                  <a:cubicBezTo>
                    <a:pt x="17949" y="11169"/>
                    <a:pt x="18021" y="11268"/>
                    <a:pt x="18128" y="11277"/>
                  </a:cubicBezTo>
                  <a:cubicBezTo>
                    <a:pt x="18142" y="11280"/>
                    <a:pt x="18155" y="11282"/>
                    <a:pt x="18169" y="11282"/>
                  </a:cubicBezTo>
                  <a:cubicBezTo>
                    <a:pt x="18257" y="11282"/>
                    <a:pt x="18325" y="11209"/>
                    <a:pt x="18333" y="11116"/>
                  </a:cubicBezTo>
                  <a:cubicBezTo>
                    <a:pt x="18351" y="11027"/>
                    <a:pt x="18288" y="10929"/>
                    <a:pt x="18172" y="10911"/>
                  </a:cubicBezTo>
                  <a:cubicBezTo>
                    <a:pt x="18166" y="10910"/>
                    <a:pt x="18160" y="10910"/>
                    <a:pt x="18154" y="10910"/>
                  </a:cubicBezTo>
                  <a:close/>
                  <a:moveTo>
                    <a:pt x="12502" y="10955"/>
                  </a:moveTo>
                  <a:cubicBezTo>
                    <a:pt x="12425" y="10955"/>
                    <a:pt x="12337" y="11022"/>
                    <a:pt x="12320" y="11098"/>
                  </a:cubicBezTo>
                  <a:cubicBezTo>
                    <a:pt x="12311" y="11169"/>
                    <a:pt x="12382" y="11268"/>
                    <a:pt x="12454" y="11285"/>
                  </a:cubicBezTo>
                  <a:cubicBezTo>
                    <a:pt x="12462" y="11287"/>
                    <a:pt x="12471" y="11288"/>
                    <a:pt x="12480" y="11288"/>
                  </a:cubicBezTo>
                  <a:cubicBezTo>
                    <a:pt x="12554" y="11288"/>
                    <a:pt x="12634" y="11224"/>
                    <a:pt x="12650" y="11152"/>
                  </a:cubicBezTo>
                  <a:cubicBezTo>
                    <a:pt x="12659" y="11071"/>
                    <a:pt x="12597" y="10973"/>
                    <a:pt x="12516" y="10955"/>
                  </a:cubicBezTo>
                  <a:cubicBezTo>
                    <a:pt x="12512" y="10955"/>
                    <a:pt x="12507" y="10955"/>
                    <a:pt x="12502" y="10955"/>
                  </a:cubicBezTo>
                  <a:close/>
                  <a:moveTo>
                    <a:pt x="18841" y="10920"/>
                  </a:moveTo>
                  <a:cubicBezTo>
                    <a:pt x="18788" y="10938"/>
                    <a:pt x="18725" y="10938"/>
                    <a:pt x="18681" y="10982"/>
                  </a:cubicBezTo>
                  <a:cubicBezTo>
                    <a:pt x="18645" y="11018"/>
                    <a:pt x="18645" y="11062"/>
                    <a:pt x="18618" y="11098"/>
                  </a:cubicBezTo>
                  <a:cubicBezTo>
                    <a:pt x="18636" y="11152"/>
                    <a:pt x="18627" y="11214"/>
                    <a:pt x="18681" y="11259"/>
                  </a:cubicBezTo>
                  <a:cubicBezTo>
                    <a:pt x="18707" y="11294"/>
                    <a:pt x="18761" y="11285"/>
                    <a:pt x="18788" y="11312"/>
                  </a:cubicBezTo>
                  <a:cubicBezTo>
                    <a:pt x="18850" y="11303"/>
                    <a:pt x="18904" y="11303"/>
                    <a:pt x="18948" y="11268"/>
                  </a:cubicBezTo>
                  <a:cubicBezTo>
                    <a:pt x="18984" y="11232"/>
                    <a:pt x="18984" y="11178"/>
                    <a:pt x="19020" y="11143"/>
                  </a:cubicBezTo>
                  <a:cubicBezTo>
                    <a:pt x="19002" y="11089"/>
                    <a:pt x="19011" y="11036"/>
                    <a:pt x="18966" y="10982"/>
                  </a:cubicBezTo>
                  <a:cubicBezTo>
                    <a:pt x="18930" y="10946"/>
                    <a:pt x="18877" y="10946"/>
                    <a:pt x="18841" y="10920"/>
                  </a:cubicBezTo>
                  <a:close/>
                  <a:moveTo>
                    <a:pt x="13151" y="10999"/>
                  </a:moveTo>
                  <a:cubicBezTo>
                    <a:pt x="13068" y="10999"/>
                    <a:pt x="12997" y="11059"/>
                    <a:pt x="12989" y="11143"/>
                  </a:cubicBezTo>
                  <a:cubicBezTo>
                    <a:pt x="12971" y="11232"/>
                    <a:pt x="13034" y="11321"/>
                    <a:pt x="13132" y="11330"/>
                  </a:cubicBezTo>
                  <a:cubicBezTo>
                    <a:pt x="13137" y="11331"/>
                    <a:pt x="13143" y="11331"/>
                    <a:pt x="13149" y="11331"/>
                  </a:cubicBezTo>
                  <a:cubicBezTo>
                    <a:pt x="13232" y="11331"/>
                    <a:pt x="13311" y="11271"/>
                    <a:pt x="13319" y="11187"/>
                  </a:cubicBezTo>
                  <a:cubicBezTo>
                    <a:pt x="13328" y="11089"/>
                    <a:pt x="13266" y="11009"/>
                    <a:pt x="13167" y="11000"/>
                  </a:cubicBezTo>
                  <a:cubicBezTo>
                    <a:pt x="13162" y="10999"/>
                    <a:pt x="13156" y="10999"/>
                    <a:pt x="13151" y="10999"/>
                  </a:cubicBezTo>
                  <a:close/>
                  <a:moveTo>
                    <a:pt x="19510" y="10964"/>
                  </a:moveTo>
                  <a:cubicBezTo>
                    <a:pt x="19457" y="10982"/>
                    <a:pt x="19394" y="10973"/>
                    <a:pt x="19350" y="11027"/>
                  </a:cubicBezTo>
                  <a:cubicBezTo>
                    <a:pt x="19314" y="11054"/>
                    <a:pt x="19314" y="11107"/>
                    <a:pt x="19287" y="11143"/>
                  </a:cubicBezTo>
                  <a:cubicBezTo>
                    <a:pt x="19305" y="11187"/>
                    <a:pt x="19296" y="11250"/>
                    <a:pt x="19341" y="11294"/>
                  </a:cubicBezTo>
                  <a:cubicBezTo>
                    <a:pt x="19368" y="11330"/>
                    <a:pt x="19421" y="11330"/>
                    <a:pt x="19457" y="11357"/>
                  </a:cubicBezTo>
                  <a:cubicBezTo>
                    <a:pt x="19510" y="11339"/>
                    <a:pt x="19564" y="11357"/>
                    <a:pt x="19608" y="11321"/>
                  </a:cubicBezTo>
                  <a:cubicBezTo>
                    <a:pt x="19644" y="11285"/>
                    <a:pt x="19653" y="11232"/>
                    <a:pt x="19680" y="11196"/>
                  </a:cubicBezTo>
                  <a:cubicBezTo>
                    <a:pt x="19662" y="11143"/>
                    <a:pt x="19680" y="11080"/>
                    <a:pt x="19635" y="11036"/>
                  </a:cubicBezTo>
                  <a:cubicBezTo>
                    <a:pt x="19600" y="11000"/>
                    <a:pt x="19546" y="10991"/>
                    <a:pt x="19510" y="10964"/>
                  </a:cubicBezTo>
                  <a:close/>
                  <a:moveTo>
                    <a:pt x="13816" y="11026"/>
                  </a:moveTo>
                  <a:cubicBezTo>
                    <a:pt x="13728" y="11026"/>
                    <a:pt x="13666" y="11078"/>
                    <a:pt x="13658" y="11169"/>
                  </a:cubicBezTo>
                  <a:cubicBezTo>
                    <a:pt x="13640" y="11268"/>
                    <a:pt x="13694" y="11339"/>
                    <a:pt x="13801" y="11357"/>
                  </a:cubicBezTo>
                  <a:cubicBezTo>
                    <a:pt x="13813" y="11359"/>
                    <a:pt x="13825" y="11360"/>
                    <a:pt x="13837" y="11360"/>
                  </a:cubicBezTo>
                  <a:cubicBezTo>
                    <a:pt x="13916" y="11360"/>
                    <a:pt x="13973" y="11308"/>
                    <a:pt x="13988" y="11214"/>
                  </a:cubicBezTo>
                  <a:cubicBezTo>
                    <a:pt x="13997" y="11107"/>
                    <a:pt x="13944" y="11045"/>
                    <a:pt x="13837" y="11027"/>
                  </a:cubicBezTo>
                  <a:cubicBezTo>
                    <a:pt x="13829" y="11026"/>
                    <a:pt x="13823" y="11026"/>
                    <a:pt x="13816" y="11026"/>
                  </a:cubicBezTo>
                  <a:close/>
                  <a:moveTo>
                    <a:pt x="20170" y="10991"/>
                  </a:moveTo>
                  <a:cubicBezTo>
                    <a:pt x="20117" y="11009"/>
                    <a:pt x="20063" y="11000"/>
                    <a:pt x="20010" y="11054"/>
                  </a:cubicBezTo>
                  <a:cubicBezTo>
                    <a:pt x="19983" y="11080"/>
                    <a:pt x="19983" y="11134"/>
                    <a:pt x="19956" y="11161"/>
                  </a:cubicBezTo>
                  <a:cubicBezTo>
                    <a:pt x="19965" y="11223"/>
                    <a:pt x="19965" y="11277"/>
                    <a:pt x="20010" y="11321"/>
                  </a:cubicBezTo>
                  <a:cubicBezTo>
                    <a:pt x="20037" y="11357"/>
                    <a:pt x="20090" y="11357"/>
                    <a:pt x="20126" y="11384"/>
                  </a:cubicBezTo>
                  <a:cubicBezTo>
                    <a:pt x="20170" y="11366"/>
                    <a:pt x="20233" y="11384"/>
                    <a:pt x="20278" y="11348"/>
                  </a:cubicBezTo>
                  <a:cubicBezTo>
                    <a:pt x="20313" y="11312"/>
                    <a:pt x="20322" y="11259"/>
                    <a:pt x="20349" y="11214"/>
                  </a:cubicBezTo>
                  <a:cubicBezTo>
                    <a:pt x="20331" y="11169"/>
                    <a:pt x="20340" y="11107"/>
                    <a:pt x="20304" y="11062"/>
                  </a:cubicBezTo>
                  <a:cubicBezTo>
                    <a:pt x="20269" y="11018"/>
                    <a:pt x="20215" y="11018"/>
                    <a:pt x="20170" y="10991"/>
                  </a:cubicBezTo>
                  <a:close/>
                  <a:moveTo>
                    <a:pt x="14470" y="11068"/>
                  </a:moveTo>
                  <a:cubicBezTo>
                    <a:pt x="14390" y="11068"/>
                    <a:pt x="14334" y="11121"/>
                    <a:pt x="14318" y="11214"/>
                  </a:cubicBezTo>
                  <a:cubicBezTo>
                    <a:pt x="14309" y="11321"/>
                    <a:pt x="14363" y="11384"/>
                    <a:pt x="14470" y="11401"/>
                  </a:cubicBezTo>
                  <a:cubicBezTo>
                    <a:pt x="14481" y="11404"/>
                    <a:pt x="14492" y="11405"/>
                    <a:pt x="14502" y="11405"/>
                  </a:cubicBezTo>
                  <a:cubicBezTo>
                    <a:pt x="14532" y="11405"/>
                    <a:pt x="14559" y="11395"/>
                    <a:pt x="14586" y="11375"/>
                  </a:cubicBezTo>
                  <a:cubicBezTo>
                    <a:pt x="14631" y="11339"/>
                    <a:pt x="14648" y="11303"/>
                    <a:pt x="14648" y="11250"/>
                  </a:cubicBezTo>
                  <a:cubicBezTo>
                    <a:pt x="14666" y="11152"/>
                    <a:pt x="14613" y="11080"/>
                    <a:pt x="14506" y="11071"/>
                  </a:cubicBezTo>
                  <a:cubicBezTo>
                    <a:pt x="14493" y="11069"/>
                    <a:pt x="14481" y="11068"/>
                    <a:pt x="14470" y="11068"/>
                  </a:cubicBezTo>
                  <a:close/>
                  <a:moveTo>
                    <a:pt x="20822" y="11036"/>
                  </a:moveTo>
                  <a:cubicBezTo>
                    <a:pt x="20768" y="11054"/>
                    <a:pt x="20715" y="11036"/>
                    <a:pt x="20679" y="11080"/>
                  </a:cubicBezTo>
                  <a:cubicBezTo>
                    <a:pt x="20652" y="11107"/>
                    <a:pt x="20634" y="11125"/>
                    <a:pt x="20625" y="11161"/>
                  </a:cubicBezTo>
                  <a:cubicBezTo>
                    <a:pt x="20625" y="11187"/>
                    <a:pt x="20590" y="11205"/>
                    <a:pt x="20617" y="11241"/>
                  </a:cubicBezTo>
                  <a:cubicBezTo>
                    <a:pt x="20608" y="11330"/>
                    <a:pt x="20652" y="11384"/>
                    <a:pt x="20741" y="11410"/>
                  </a:cubicBezTo>
                  <a:cubicBezTo>
                    <a:pt x="20752" y="11421"/>
                    <a:pt x="20763" y="11425"/>
                    <a:pt x="20774" y="11425"/>
                  </a:cubicBezTo>
                  <a:cubicBezTo>
                    <a:pt x="20792" y="11425"/>
                    <a:pt x="20811" y="11415"/>
                    <a:pt x="20829" y="11415"/>
                  </a:cubicBezTo>
                  <a:cubicBezTo>
                    <a:pt x="20836" y="11415"/>
                    <a:pt x="20842" y="11416"/>
                    <a:pt x="20848" y="11419"/>
                  </a:cubicBezTo>
                  <a:cubicBezTo>
                    <a:pt x="20848" y="11419"/>
                    <a:pt x="20857" y="11410"/>
                    <a:pt x="20857" y="11410"/>
                  </a:cubicBezTo>
                  <a:cubicBezTo>
                    <a:pt x="20902" y="11339"/>
                    <a:pt x="20938" y="11277"/>
                    <a:pt x="20973" y="11205"/>
                  </a:cubicBezTo>
                  <a:cubicBezTo>
                    <a:pt x="20973" y="11196"/>
                    <a:pt x="20973" y="11187"/>
                    <a:pt x="20973" y="11178"/>
                  </a:cubicBezTo>
                  <a:cubicBezTo>
                    <a:pt x="20991" y="11134"/>
                    <a:pt x="20956" y="11107"/>
                    <a:pt x="20929" y="11080"/>
                  </a:cubicBezTo>
                  <a:cubicBezTo>
                    <a:pt x="20893" y="11054"/>
                    <a:pt x="20848" y="11054"/>
                    <a:pt x="20822" y="11036"/>
                  </a:cubicBezTo>
                  <a:close/>
                  <a:moveTo>
                    <a:pt x="12139" y="11282"/>
                  </a:moveTo>
                  <a:cubicBezTo>
                    <a:pt x="12116" y="11282"/>
                    <a:pt x="12095" y="11288"/>
                    <a:pt x="12070" y="11294"/>
                  </a:cubicBezTo>
                  <a:cubicBezTo>
                    <a:pt x="12070" y="11294"/>
                    <a:pt x="12061" y="11303"/>
                    <a:pt x="12061" y="11303"/>
                  </a:cubicBezTo>
                  <a:cubicBezTo>
                    <a:pt x="12061" y="11312"/>
                    <a:pt x="12061" y="11312"/>
                    <a:pt x="12061" y="11312"/>
                  </a:cubicBezTo>
                  <a:cubicBezTo>
                    <a:pt x="12142" y="11330"/>
                    <a:pt x="12195" y="11384"/>
                    <a:pt x="12266" y="11410"/>
                  </a:cubicBezTo>
                  <a:cubicBezTo>
                    <a:pt x="12275" y="11410"/>
                    <a:pt x="12284" y="11419"/>
                    <a:pt x="12284" y="11428"/>
                  </a:cubicBezTo>
                  <a:cubicBezTo>
                    <a:pt x="12293" y="11410"/>
                    <a:pt x="12302" y="11401"/>
                    <a:pt x="12293" y="11393"/>
                  </a:cubicBezTo>
                  <a:cubicBezTo>
                    <a:pt x="12275" y="11357"/>
                    <a:pt x="12258" y="11330"/>
                    <a:pt x="12231" y="11312"/>
                  </a:cubicBezTo>
                  <a:cubicBezTo>
                    <a:pt x="12213" y="11294"/>
                    <a:pt x="12186" y="11285"/>
                    <a:pt x="12168" y="11285"/>
                  </a:cubicBezTo>
                  <a:cubicBezTo>
                    <a:pt x="12158" y="11283"/>
                    <a:pt x="12148" y="11282"/>
                    <a:pt x="12139" y="11282"/>
                  </a:cubicBezTo>
                  <a:close/>
                  <a:moveTo>
                    <a:pt x="15166" y="11080"/>
                  </a:moveTo>
                  <a:cubicBezTo>
                    <a:pt x="15139" y="11080"/>
                    <a:pt x="15112" y="11080"/>
                    <a:pt x="15094" y="11089"/>
                  </a:cubicBezTo>
                  <a:cubicBezTo>
                    <a:pt x="15059" y="11098"/>
                    <a:pt x="15032" y="11134"/>
                    <a:pt x="14996" y="11152"/>
                  </a:cubicBezTo>
                  <a:cubicBezTo>
                    <a:pt x="14970" y="11169"/>
                    <a:pt x="14996" y="11214"/>
                    <a:pt x="14961" y="11223"/>
                  </a:cubicBezTo>
                  <a:cubicBezTo>
                    <a:pt x="14961" y="11259"/>
                    <a:pt x="14961" y="11285"/>
                    <a:pt x="14970" y="11312"/>
                  </a:cubicBezTo>
                  <a:cubicBezTo>
                    <a:pt x="14978" y="11348"/>
                    <a:pt x="15005" y="11375"/>
                    <a:pt x="15032" y="11401"/>
                  </a:cubicBezTo>
                  <a:cubicBezTo>
                    <a:pt x="15050" y="11428"/>
                    <a:pt x="15094" y="11410"/>
                    <a:pt x="15112" y="11437"/>
                  </a:cubicBezTo>
                  <a:cubicBezTo>
                    <a:pt x="15126" y="11433"/>
                    <a:pt x="15139" y="11433"/>
                    <a:pt x="15151" y="11433"/>
                  </a:cubicBezTo>
                  <a:cubicBezTo>
                    <a:pt x="15164" y="11433"/>
                    <a:pt x="15175" y="11433"/>
                    <a:pt x="15184" y="11428"/>
                  </a:cubicBezTo>
                  <a:cubicBezTo>
                    <a:pt x="15219" y="11419"/>
                    <a:pt x="15255" y="11393"/>
                    <a:pt x="15282" y="11366"/>
                  </a:cubicBezTo>
                  <a:cubicBezTo>
                    <a:pt x="15300" y="11348"/>
                    <a:pt x="15300" y="11312"/>
                    <a:pt x="15309" y="11285"/>
                  </a:cubicBezTo>
                  <a:cubicBezTo>
                    <a:pt x="15309" y="11259"/>
                    <a:pt x="15317" y="11232"/>
                    <a:pt x="15309" y="11214"/>
                  </a:cubicBezTo>
                  <a:cubicBezTo>
                    <a:pt x="15291" y="11178"/>
                    <a:pt x="15264" y="11152"/>
                    <a:pt x="15246" y="11116"/>
                  </a:cubicBezTo>
                  <a:cubicBezTo>
                    <a:pt x="15228" y="11089"/>
                    <a:pt x="15184" y="11116"/>
                    <a:pt x="15166" y="11080"/>
                  </a:cubicBezTo>
                  <a:close/>
                  <a:moveTo>
                    <a:pt x="15793" y="11122"/>
                  </a:moveTo>
                  <a:cubicBezTo>
                    <a:pt x="15757" y="11122"/>
                    <a:pt x="15719" y="11133"/>
                    <a:pt x="15692" y="11161"/>
                  </a:cubicBezTo>
                  <a:cubicBezTo>
                    <a:pt x="15665" y="11178"/>
                    <a:pt x="15621" y="11259"/>
                    <a:pt x="15621" y="11285"/>
                  </a:cubicBezTo>
                  <a:cubicBezTo>
                    <a:pt x="15630" y="11330"/>
                    <a:pt x="15630" y="11375"/>
                    <a:pt x="15656" y="11410"/>
                  </a:cubicBezTo>
                  <a:cubicBezTo>
                    <a:pt x="15692" y="11455"/>
                    <a:pt x="15737" y="11464"/>
                    <a:pt x="15781" y="11491"/>
                  </a:cubicBezTo>
                  <a:cubicBezTo>
                    <a:pt x="15826" y="11473"/>
                    <a:pt x="15879" y="11482"/>
                    <a:pt x="15915" y="11446"/>
                  </a:cubicBezTo>
                  <a:cubicBezTo>
                    <a:pt x="15942" y="11428"/>
                    <a:pt x="15987" y="11348"/>
                    <a:pt x="15987" y="11321"/>
                  </a:cubicBezTo>
                  <a:cubicBezTo>
                    <a:pt x="15978" y="11277"/>
                    <a:pt x="15978" y="11232"/>
                    <a:pt x="15951" y="11187"/>
                  </a:cubicBezTo>
                  <a:cubicBezTo>
                    <a:pt x="15915" y="11152"/>
                    <a:pt x="15871" y="11134"/>
                    <a:pt x="15826" y="11125"/>
                  </a:cubicBezTo>
                  <a:cubicBezTo>
                    <a:pt x="15815" y="11123"/>
                    <a:pt x="15804" y="11122"/>
                    <a:pt x="15793" y="11122"/>
                  </a:cubicBezTo>
                  <a:close/>
                  <a:moveTo>
                    <a:pt x="16463" y="11149"/>
                  </a:moveTo>
                  <a:cubicBezTo>
                    <a:pt x="16374" y="11149"/>
                    <a:pt x="16314" y="11214"/>
                    <a:pt x="16290" y="11294"/>
                  </a:cubicBezTo>
                  <a:cubicBezTo>
                    <a:pt x="16272" y="11393"/>
                    <a:pt x="16343" y="11491"/>
                    <a:pt x="16441" y="11508"/>
                  </a:cubicBezTo>
                  <a:cubicBezTo>
                    <a:pt x="16449" y="11509"/>
                    <a:pt x="16456" y="11509"/>
                    <a:pt x="16463" y="11509"/>
                  </a:cubicBezTo>
                  <a:cubicBezTo>
                    <a:pt x="16566" y="11509"/>
                    <a:pt x="16630" y="11449"/>
                    <a:pt x="16647" y="11357"/>
                  </a:cubicBezTo>
                  <a:cubicBezTo>
                    <a:pt x="16673" y="11268"/>
                    <a:pt x="16602" y="11161"/>
                    <a:pt x="16495" y="11152"/>
                  </a:cubicBezTo>
                  <a:cubicBezTo>
                    <a:pt x="16484" y="11150"/>
                    <a:pt x="16473" y="11149"/>
                    <a:pt x="16463" y="11149"/>
                  </a:cubicBezTo>
                  <a:close/>
                  <a:moveTo>
                    <a:pt x="17139" y="11187"/>
                  </a:moveTo>
                  <a:cubicBezTo>
                    <a:pt x="17047" y="11187"/>
                    <a:pt x="16967" y="11255"/>
                    <a:pt x="16959" y="11348"/>
                  </a:cubicBezTo>
                  <a:cubicBezTo>
                    <a:pt x="16950" y="11401"/>
                    <a:pt x="16959" y="11446"/>
                    <a:pt x="16995" y="11482"/>
                  </a:cubicBezTo>
                  <a:cubicBezTo>
                    <a:pt x="17021" y="11526"/>
                    <a:pt x="17066" y="11553"/>
                    <a:pt x="17119" y="11553"/>
                  </a:cubicBezTo>
                  <a:cubicBezTo>
                    <a:pt x="17126" y="11554"/>
                    <a:pt x="17132" y="11554"/>
                    <a:pt x="17138" y="11554"/>
                  </a:cubicBezTo>
                  <a:cubicBezTo>
                    <a:pt x="17229" y="11554"/>
                    <a:pt x="17307" y="11492"/>
                    <a:pt x="17316" y="11384"/>
                  </a:cubicBezTo>
                  <a:cubicBezTo>
                    <a:pt x="17334" y="11339"/>
                    <a:pt x="17316" y="11303"/>
                    <a:pt x="17280" y="11259"/>
                  </a:cubicBezTo>
                  <a:cubicBezTo>
                    <a:pt x="17253" y="11214"/>
                    <a:pt x="17209" y="11196"/>
                    <a:pt x="17155" y="11187"/>
                  </a:cubicBezTo>
                  <a:cubicBezTo>
                    <a:pt x="17150" y="11187"/>
                    <a:pt x="17144" y="11187"/>
                    <a:pt x="17139" y="11187"/>
                  </a:cubicBezTo>
                  <a:close/>
                  <a:moveTo>
                    <a:pt x="17804" y="11231"/>
                  </a:moveTo>
                  <a:cubicBezTo>
                    <a:pt x="17707" y="11231"/>
                    <a:pt x="17636" y="11292"/>
                    <a:pt x="17619" y="11393"/>
                  </a:cubicBezTo>
                  <a:cubicBezTo>
                    <a:pt x="17610" y="11446"/>
                    <a:pt x="17628" y="11482"/>
                    <a:pt x="17655" y="11526"/>
                  </a:cubicBezTo>
                  <a:cubicBezTo>
                    <a:pt x="17690" y="11571"/>
                    <a:pt x="17726" y="11589"/>
                    <a:pt x="17789" y="11598"/>
                  </a:cubicBezTo>
                  <a:cubicBezTo>
                    <a:pt x="17795" y="11598"/>
                    <a:pt x="17801" y="11599"/>
                    <a:pt x="17807" y="11599"/>
                  </a:cubicBezTo>
                  <a:cubicBezTo>
                    <a:pt x="17897" y="11599"/>
                    <a:pt x="17968" y="11537"/>
                    <a:pt x="17985" y="11428"/>
                  </a:cubicBezTo>
                  <a:cubicBezTo>
                    <a:pt x="18003" y="11384"/>
                    <a:pt x="17976" y="11348"/>
                    <a:pt x="17949" y="11303"/>
                  </a:cubicBezTo>
                  <a:cubicBezTo>
                    <a:pt x="17913" y="11259"/>
                    <a:pt x="17878" y="11241"/>
                    <a:pt x="17824" y="11232"/>
                  </a:cubicBezTo>
                  <a:cubicBezTo>
                    <a:pt x="17817" y="11231"/>
                    <a:pt x="17811" y="11231"/>
                    <a:pt x="17804" y="11231"/>
                  </a:cubicBezTo>
                  <a:close/>
                  <a:moveTo>
                    <a:pt x="18442" y="11254"/>
                  </a:moveTo>
                  <a:cubicBezTo>
                    <a:pt x="18408" y="11254"/>
                    <a:pt x="18379" y="11280"/>
                    <a:pt x="18351" y="11294"/>
                  </a:cubicBezTo>
                  <a:cubicBezTo>
                    <a:pt x="18333" y="11303"/>
                    <a:pt x="18306" y="11330"/>
                    <a:pt x="18297" y="11348"/>
                  </a:cubicBezTo>
                  <a:cubicBezTo>
                    <a:pt x="18288" y="11393"/>
                    <a:pt x="18279" y="11446"/>
                    <a:pt x="18279" y="11491"/>
                  </a:cubicBezTo>
                  <a:cubicBezTo>
                    <a:pt x="18288" y="11517"/>
                    <a:pt x="18306" y="11553"/>
                    <a:pt x="18324" y="11571"/>
                  </a:cubicBezTo>
                  <a:cubicBezTo>
                    <a:pt x="18360" y="11598"/>
                    <a:pt x="18386" y="11624"/>
                    <a:pt x="18431" y="11624"/>
                  </a:cubicBezTo>
                  <a:cubicBezTo>
                    <a:pt x="18434" y="11621"/>
                    <a:pt x="18437" y="11620"/>
                    <a:pt x="18440" y="11620"/>
                  </a:cubicBezTo>
                  <a:cubicBezTo>
                    <a:pt x="18446" y="11620"/>
                    <a:pt x="18452" y="11624"/>
                    <a:pt x="18458" y="11624"/>
                  </a:cubicBezTo>
                  <a:cubicBezTo>
                    <a:pt x="18472" y="11629"/>
                    <a:pt x="18486" y="11631"/>
                    <a:pt x="18499" y="11631"/>
                  </a:cubicBezTo>
                  <a:cubicBezTo>
                    <a:pt x="18534" y="11631"/>
                    <a:pt x="18565" y="11615"/>
                    <a:pt x="18591" y="11589"/>
                  </a:cubicBezTo>
                  <a:cubicBezTo>
                    <a:pt x="18627" y="11562"/>
                    <a:pt x="18654" y="11526"/>
                    <a:pt x="18654" y="11482"/>
                  </a:cubicBezTo>
                  <a:cubicBezTo>
                    <a:pt x="18654" y="11473"/>
                    <a:pt x="18654" y="11464"/>
                    <a:pt x="18654" y="11464"/>
                  </a:cubicBezTo>
                  <a:cubicBezTo>
                    <a:pt x="18681" y="11393"/>
                    <a:pt x="18636" y="11330"/>
                    <a:pt x="18574" y="11277"/>
                  </a:cubicBezTo>
                  <a:cubicBezTo>
                    <a:pt x="18574" y="11277"/>
                    <a:pt x="18556" y="11268"/>
                    <a:pt x="18547" y="11268"/>
                  </a:cubicBezTo>
                  <a:cubicBezTo>
                    <a:pt x="18520" y="11259"/>
                    <a:pt x="18493" y="11259"/>
                    <a:pt x="18467" y="11259"/>
                  </a:cubicBezTo>
                  <a:cubicBezTo>
                    <a:pt x="18458" y="11255"/>
                    <a:pt x="18450" y="11254"/>
                    <a:pt x="18442" y="11254"/>
                  </a:cubicBezTo>
                  <a:close/>
                  <a:moveTo>
                    <a:pt x="12822" y="11320"/>
                  </a:moveTo>
                  <a:cubicBezTo>
                    <a:pt x="12737" y="11320"/>
                    <a:pt x="12650" y="11388"/>
                    <a:pt x="12641" y="11464"/>
                  </a:cubicBezTo>
                  <a:cubicBezTo>
                    <a:pt x="12632" y="11544"/>
                    <a:pt x="12695" y="11642"/>
                    <a:pt x="12775" y="11651"/>
                  </a:cubicBezTo>
                  <a:cubicBezTo>
                    <a:pt x="12780" y="11652"/>
                    <a:pt x="12785" y="11652"/>
                    <a:pt x="12790" y="11652"/>
                  </a:cubicBezTo>
                  <a:cubicBezTo>
                    <a:pt x="12867" y="11652"/>
                    <a:pt x="12954" y="11592"/>
                    <a:pt x="12971" y="11508"/>
                  </a:cubicBezTo>
                  <a:cubicBezTo>
                    <a:pt x="12980" y="11428"/>
                    <a:pt x="12909" y="11339"/>
                    <a:pt x="12837" y="11321"/>
                  </a:cubicBezTo>
                  <a:cubicBezTo>
                    <a:pt x="12832" y="11321"/>
                    <a:pt x="12827" y="11320"/>
                    <a:pt x="12822" y="11320"/>
                  </a:cubicBezTo>
                  <a:close/>
                  <a:moveTo>
                    <a:pt x="19171" y="11285"/>
                  </a:moveTo>
                  <a:cubicBezTo>
                    <a:pt x="19127" y="11303"/>
                    <a:pt x="19073" y="11294"/>
                    <a:pt x="19029" y="11321"/>
                  </a:cubicBezTo>
                  <a:cubicBezTo>
                    <a:pt x="18975" y="11357"/>
                    <a:pt x="18966" y="11410"/>
                    <a:pt x="18939" y="11455"/>
                  </a:cubicBezTo>
                  <a:cubicBezTo>
                    <a:pt x="18957" y="11500"/>
                    <a:pt x="18948" y="11553"/>
                    <a:pt x="18975" y="11598"/>
                  </a:cubicBezTo>
                  <a:cubicBezTo>
                    <a:pt x="19011" y="11651"/>
                    <a:pt x="19064" y="11651"/>
                    <a:pt x="19109" y="11678"/>
                  </a:cubicBezTo>
                  <a:cubicBezTo>
                    <a:pt x="19153" y="11660"/>
                    <a:pt x="19198" y="11678"/>
                    <a:pt x="19243" y="11651"/>
                  </a:cubicBezTo>
                  <a:cubicBezTo>
                    <a:pt x="19296" y="11616"/>
                    <a:pt x="19305" y="11562"/>
                    <a:pt x="19332" y="11517"/>
                  </a:cubicBezTo>
                  <a:cubicBezTo>
                    <a:pt x="19314" y="11473"/>
                    <a:pt x="19332" y="11428"/>
                    <a:pt x="19305" y="11384"/>
                  </a:cubicBezTo>
                  <a:cubicBezTo>
                    <a:pt x="19278" y="11330"/>
                    <a:pt x="19216" y="11321"/>
                    <a:pt x="19171" y="11285"/>
                  </a:cubicBezTo>
                  <a:close/>
                  <a:moveTo>
                    <a:pt x="13467" y="11345"/>
                  </a:moveTo>
                  <a:cubicBezTo>
                    <a:pt x="13389" y="11345"/>
                    <a:pt x="13318" y="11404"/>
                    <a:pt x="13310" y="11491"/>
                  </a:cubicBezTo>
                  <a:cubicBezTo>
                    <a:pt x="13292" y="11580"/>
                    <a:pt x="13355" y="11669"/>
                    <a:pt x="13453" y="11678"/>
                  </a:cubicBezTo>
                  <a:cubicBezTo>
                    <a:pt x="13459" y="11679"/>
                    <a:pt x="13465" y="11679"/>
                    <a:pt x="13471" y="11679"/>
                  </a:cubicBezTo>
                  <a:cubicBezTo>
                    <a:pt x="13561" y="11679"/>
                    <a:pt x="13632" y="11618"/>
                    <a:pt x="13640" y="11526"/>
                  </a:cubicBezTo>
                  <a:cubicBezTo>
                    <a:pt x="13649" y="11428"/>
                    <a:pt x="13587" y="11366"/>
                    <a:pt x="13498" y="11348"/>
                  </a:cubicBezTo>
                  <a:cubicBezTo>
                    <a:pt x="13487" y="11346"/>
                    <a:pt x="13477" y="11345"/>
                    <a:pt x="13467" y="11345"/>
                  </a:cubicBezTo>
                  <a:close/>
                  <a:moveTo>
                    <a:pt x="19814" y="11312"/>
                  </a:moveTo>
                  <a:cubicBezTo>
                    <a:pt x="19760" y="11330"/>
                    <a:pt x="19698" y="11321"/>
                    <a:pt x="19653" y="11366"/>
                  </a:cubicBezTo>
                  <a:cubicBezTo>
                    <a:pt x="19617" y="11401"/>
                    <a:pt x="19626" y="11455"/>
                    <a:pt x="19591" y="11482"/>
                  </a:cubicBezTo>
                  <a:cubicBezTo>
                    <a:pt x="19600" y="11535"/>
                    <a:pt x="19600" y="11589"/>
                    <a:pt x="19644" y="11642"/>
                  </a:cubicBezTo>
                  <a:cubicBezTo>
                    <a:pt x="19671" y="11678"/>
                    <a:pt x="19724" y="11678"/>
                    <a:pt x="19760" y="11705"/>
                  </a:cubicBezTo>
                  <a:cubicBezTo>
                    <a:pt x="19814" y="11687"/>
                    <a:pt x="19876" y="11696"/>
                    <a:pt x="19921" y="11651"/>
                  </a:cubicBezTo>
                  <a:cubicBezTo>
                    <a:pt x="19956" y="11616"/>
                    <a:pt x="19965" y="11571"/>
                    <a:pt x="19983" y="11526"/>
                  </a:cubicBezTo>
                  <a:cubicBezTo>
                    <a:pt x="19965" y="11473"/>
                    <a:pt x="19974" y="11410"/>
                    <a:pt x="19930" y="11366"/>
                  </a:cubicBezTo>
                  <a:cubicBezTo>
                    <a:pt x="19894" y="11339"/>
                    <a:pt x="19849" y="11339"/>
                    <a:pt x="19814" y="11312"/>
                  </a:cubicBezTo>
                  <a:close/>
                  <a:moveTo>
                    <a:pt x="14104" y="11389"/>
                  </a:moveTo>
                  <a:cubicBezTo>
                    <a:pt x="14024" y="11389"/>
                    <a:pt x="13968" y="11442"/>
                    <a:pt x="13953" y="11535"/>
                  </a:cubicBezTo>
                  <a:cubicBezTo>
                    <a:pt x="13944" y="11633"/>
                    <a:pt x="13997" y="11705"/>
                    <a:pt x="14095" y="11723"/>
                  </a:cubicBezTo>
                  <a:cubicBezTo>
                    <a:pt x="14103" y="11723"/>
                    <a:pt x="14111" y="11724"/>
                    <a:pt x="14118" y="11724"/>
                  </a:cubicBezTo>
                  <a:cubicBezTo>
                    <a:pt x="14212" y="11724"/>
                    <a:pt x="14274" y="11671"/>
                    <a:pt x="14283" y="11580"/>
                  </a:cubicBezTo>
                  <a:cubicBezTo>
                    <a:pt x="14300" y="11473"/>
                    <a:pt x="14247" y="11401"/>
                    <a:pt x="14140" y="11393"/>
                  </a:cubicBezTo>
                  <a:cubicBezTo>
                    <a:pt x="14127" y="11390"/>
                    <a:pt x="14115" y="11389"/>
                    <a:pt x="14104" y="11389"/>
                  </a:cubicBezTo>
                  <a:close/>
                  <a:moveTo>
                    <a:pt x="14773" y="11416"/>
                  </a:moveTo>
                  <a:cubicBezTo>
                    <a:pt x="14694" y="11416"/>
                    <a:pt x="14637" y="11469"/>
                    <a:pt x="14622" y="11562"/>
                  </a:cubicBezTo>
                  <a:cubicBezTo>
                    <a:pt x="14613" y="11660"/>
                    <a:pt x="14666" y="11732"/>
                    <a:pt x="14764" y="11740"/>
                  </a:cubicBezTo>
                  <a:cubicBezTo>
                    <a:pt x="14778" y="11743"/>
                    <a:pt x="14791" y="11744"/>
                    <a:pt x="14804" y="11744"/>
                  </a:cubicBezTo>
                  <a:cubicBezTo>
                    <a:pt x="14889" y="11744"/>
                    <a:pt x="14944" y="11692"/>
                    <a:pt x="14952" y="11607"/>
                  </a:cubicBezTo>
                  <a:cubicBezTo>
                    <a:pt x="14970" y="11500"/>
                    <a:pt x="14916" y="11428"/>
                    <a:pt x="14809" y="11419"/>
                  </a:cubicBezTo>
                  <a:cubicBezTo>
                    <a:pt x="14796" y="11417"/>
                    <a:pt x="14784" y="11416"/>
                    <a:pt x="14773" y="11416"/>
                  </a:cubicBezTo>
                  <a:close/>
                  <a:moveTo>
                    <a:pt x="20483" y="11357"/>
                  </a:moveTo>
                  <a:cubicBezTo>
                    <a:pt x="20429" y="11375"/>
                    <a:pt x="20376" y="11357"/>
                    <a:pt x="20331" y="11401"/>
                  </a:cubicBezTo>
                  <a:cubicBezTo>
                    <a:pt x="20286" y="11437"/>
                    <a:pt x="20286" y="11491"/>
                    <a:pt x="20260" y="11526"/>
                  </a:cubicBezTo>
                  <a:cubicBezTo>
                    <a:pt x="20278" y="11580"/>
                    <a:pt x="20269" y="11642"/>
                    <a:pt x="20313" y="11687"/>
                  </a:cubicBezTo>
                  <a:cubicBezTo>
                    <a:pt x="20349" y="11723"/>
                    <a:pt x="20394" y="11723"/>
                    <a:pt x="20429" y="11749"/>
                  </a:cubicBezTo>
                  <a:cubicBezTo>
                    <a:pt x="20483" y="11732"/>
                    <a:pt x="20536" y="11740"/>
                    <a:pt x="20581" y="11696"/>
                  </a:cubicBezTo>
                  <a:cubicBezTo>
                    <a:pt x="20625" y="11669"/>
                    <a:pt x="20625" y="11616"/>
                    <a:pt x="20652" y="11580"/>
                  </a:cubicBezTo>
                  <a:cubicBezTo>
                    <a:pt x="20634" y="11535"/>
                    <a:pt x="20643" y="11482"/>
                    <a:pt x="20617" y="11437"/>
                  </a:cubicBezTo>
                  <a:cubicBezTo>
                    <a:pt x="20581" y="11384"/>
                    <a:pt x="20527" y="11384"/>
                    <a:pt x="20483" y="11357"/>
                  </a:cubicBezTo>
                  <a:close/>
                  <a:moveTo>
                    <a:pt x="15463" y="11444"/>
                  </a:moveTo>
                  <a:cubicBezTo>
                    <a:pt x="15385" y="11444"/>
                    <a:pt x="15289" y="11517"/>
                    <a:pt x="15273" y="11598"/>
                  </a:cubicBezTo>
                  <a:cubicBezTo>
                    <a:pt x="15264" y="11642"/>
                    <a:pt x="15282" y="11687"/>
                    <a:pt x="15309" y="11732"/>
                  </a:cubicBezTo>
                  <a:cubicBezTo>
                    <a:pt x="15335" y="11767"/>
                    <a:pt x="15380" y="11794"/>
                    <a:pt x="15424" y="11803"/>
                  </a:cubicBezTo>
                  <a:cubicBezTo>
                    <a:pt x="15432" y="11805"/>
                    <a:pt x="15440" y="11805"/>
                    <a:pt x="15448" y="11805"/>
                  </a:cubicBezTo>
                  <a:cubicBezTo>
                    <a:pt x="15526" y="11805"/>
                    <a:pt x="15622" y="11732"/>
                    <a:pt x="15639" y="11651"/>
                  </a:cubicBezTo>
                  <a:cubicBezTo>
                    <a:pt x="15648" y="11607"/>
                    <a:pt x="15630" y="11553"/>
                    <a:pt x="15603" y="11517"/>
                  </a:cubicBezTo>
                  <a:cubicBezTo>
                    <a:pt x="15576" y="11482"/>
                    <a:pt x="15532" y="11455"/>
                    <a:pt x="15487" y="11446"/>
                  </a:cubicBezTo>
                  <a:cubicBezTo>
                    <a:pt x="15479" y="11444"/>
                    <a:pt x="15471" y="11444"/>
                    <a:pt x="15463" y="11444"/>
                  </a:cubicBezTo>
                  <a:close/>
                  <a:moveTo>
                    <a:pt x="16119" y="11470"/>
                  </a:moveTo>
                  <a:cubicBezTo>
                    <a:pt x="16031" y="11470"/>
                    <a:pt x="15950" y="11545"/>
                    <a:pt x="15942" y="11633"/>
                  </a:cubicBezTo>
                  <a:cubicBezTo>
                    <a:pt x="15942" y="11732"/>
                    <a:pt x="15987" y="11812"/>
                    <a:pt x="16102" y="11830"/>
                  </a:cubicBezTo>
                  <a:cubicBezTo>
                    <a:pt x="16108" y="11830"/>
                    <a:pt x="16114" y="11830"/>
                    <a:pt x="16119" y="11830"/>
                  </a:cubicBezTo>
                  <a:cubicBezTo>
                    <a:pt x="16211" y="11830"/>
                    <a:pt x="16299" y="11762"/>
                    <a:pt x="16308" y="11669"/>
                  </a:cubicBezTo>
                  <a:cubicBezTo>
                    <a:pt x="16308" y="11571"/>
                    <a:pt x="16254" y="11491"/>
                    <a:pt x="16147" y="11473"/>
                  </a:cubicBezTo>
                  <a:cubicBezTo>
                    <a:pt x="16138" y="11471"/>
                    <a:pt x="16129" y="11470"/>
                    <a:pt x="16119" y="11470"/>
                  </a:cubicBezTo>
                  <a:close/>
                  <a:moveTo>
                    <a:pt x="20661" y="11749"/>
                  </a:moveTo>
                  <a:cubicBezTo>
                    <a:pt x="20652" y="11758"/>
                    <a:pt x="20643" y="11758"/>
                    <a:pt x="20643" y="11758"/>
                  </a:cubicBezTo>
                  <a:cubicBezTo>
                    <a:pt x="20625" y="11776"/>
                    <a:pt x="20599" y="11794"/>
                    <a:pt x="20599" y="11830"/>
                  </a:cubicBezTo>
                  <a:cubicBezTo>
                    <a:pt x="20599" y="11830"/>
                    <a:pt x="20608" y="11839"/>
                    <a:pt x="20608" y="11839"/>
                  </a:cubicBezTo>
                  <a:cubicBezTo>
                    <a:pt x="20608" y="11839"/>
                    <a:pt x="20617" y="11839"/>
                    <a:pt x="20617" y="11830"/>
                  </a:cubicBezTo>
                  <a:cubicBezTo>
                    <a:pt x="20634" y="11812"/>
                    <a:pt x="20643" y="11794"/>
                    <a:pt x="20652" y="11776"/>
                  </a:cubicBezTo>
                  <a:cubicBezTo>
                    <a:pt x="20661" y="11767"/>
                    <a:pt x="20661" y="11758"/>
                    <a:pt x="20661" y="11749"/>
                  </a:cubicBezTo>
                  <a:close/>
                  <a:moveTo>
                    <a:pt x="16798" y="11508"/>
                  </a:moveTo>
                  <a:cubicBezTo>
                    <a:pt x="16699" y="11508"/>
                    <a:pt x="16619" y="11576"/>
                    <a:pt x="16611" y="11669"/>
                  </a:cubicBezTo>
                  <a:cubicBezTo>
                    <a:pt x="16602" y="11776"/>
                    <a:pt x="16656" y="11856"/>
                    <a:pt x="16763" y="11874"/>
                  </a:cubicBezTo>
                  <a:cubicBezTo>
                    <a:pt x="16769" y="11875"/>
                    <a:pt x="16776" y="11875"/>
                    <a:pt x="16783" y="11875"/>
                  </a:cubicBezTo>
                  <a:cubicBezTo>
                    <a:pt x="16881" y="11875"/>
                    <a:pt x="16959" y="11814"/>
                    <a:pt x="16968" y="11714"/>
                  </a:cubicBezTo>
                  <a:cubicBezTo>
                    <a:pt x="16986" y="11616"/>
                    <a:pt x="16923" y="11526"/>
                    <a:pt x="16816" y="11508"/>
                  </a:cubicBezTo>
                  <a:cubicBezTo>
                    <a:pt x="16810" y="11508"/>
                    <a:pt x="16804" y="11508"/>
                    <a:pt x="16798" y="11508"/>
                  </a:cubicBezTo>
                  <a:close/>
                  <a:moveTo>
                    <a:pt x="20590" y="11856"/>
                  </a:moveTo>
                  <a:cubicBezTo>
                    <a:pt x="20581" y="11856"/>
                    <a:pt x="20581" y="11865"/>
                    <a:pt x="20581" y="11865"/>
                  </a:cubicBezTo>
                  <a:cubicBezTo>
                    <a:pt x="20581" y="11874"/>
                    <a:pt x="20581" y="11883"/>
                    <a:pt x="20581" y="11892"/>
                  </a:cubicBezTo>
                  <a:cubicBezTo>
                    <a:pt x="20590" y="11883"/>
                    <a:pt x="20590" y="11883"/>
                    <a:pt x="20590" y="11874"/>
                  </a:cubicBezTo>
                  <a:cubicBezTo>
                    <a:pt x="20590" y="11874"/>
                    <a:pt x="20590" y="11865"/>
                    <a:pt x="20590" y="11856"/>
                  </a:cubicBezTo>
                  <a:close/>
                  <a:moveTo>
                    <a:pt x="17465" y="11534"/>
                  </a:moveTo>
                  <a:cubicBezTo>
                    <a:pt x="17367" y="11534"/>
                    <a:pt x="17288" y="11596"/>
                    <a:pt x="17280" y="11696"/>
                  </a:cubicBezTo>
                  <a:cubicBezTo>
                    <a:pt x="17271" y="11749"/>
                    <a:pt x="17280" y="11794"/>
                    <a:pt x="17316" y="11830"/>
                  </a:cubicBezTo>
                  <a:cubicBezTo>
                    <a:pt x="17343" y="11874"/>
                    <a:pt x="17378" y="11901"/>
                    <a:pt x="17423" y="11901"/>
                  </a:cubicBezTo>
                  <a:cubicBezTo>
                    <a:pt x="17435" y="11903"/>
                    <a:pt x="17446" y="11904"/>
                    <a:pt x="17458" y="11904"/>
                  </a:cubicBezTo>
                  <a:cubicBezTo>
                    <a:pt x="17555" y="11904"/>
                    <a:pt x="17621" y="11836"/>
                    <a:pt x="17637" y="11740"/>
                  </a:cubicBezTo>
                  <a:cubicBezTo>
                    <a:pt x="17646" y="11687"/>
                    <a:pt x="17637" y="11651"/>
                    <a:pt x="17601" y="11607"/>
                  </a:cubicBezTo>
                  <a:cubicBezTo>
                    <a:pt x="17574" y="11571"/>
                    <a:pt x="17539" y="11544"/>
                    <a:pt x="17485" y="11535"/>
                  </a:cubicBezTo>
                  <a:cubicBezTo>
                    <a:pt x="17478" y="11535"/>
                    <a:pt x="17472" y="11534"/>
                    <a:pt x="17465" y="11534"/>
                  </a:cubicBezTo>
                  <a:close/>
                  <a:moveTo>
                    <a:pt x="13117" y="11666"/>
                  </a:moveTo>
                  <a:cubicBezTo>
                    <a:pt x="13099" y="11666"/>
                    <a:pt x="13079" y="11670"/>
                    <a:pt x="13060" y="11678"/>
                  </a:cubicBezTo>
                  <a:cubicBezTo>
                    <a:pt x="13034" y="11678"/>
                    <a:pt x="13016" y="11687"/>
                    <a:pt x="12998" y="11705"/>
                  </a:cubicBezTo>
                  <a:cubicBezTo>
                    <a:pt x="12980" y="11723"/>
                    <a:pt x="12962" y="11740"/>
                    <a:pt x="12953" y="11767"/>
                  </a:cubicBezTo>
                  <a:cubicBezTo>
                    <a:pt x="12936" y="11785"/>
                    <a:pt x="12953" y="11803"/>
                    <a:pt x="12971" y="11812"/>
                  </a:cubicBezTo>
                  <a:cubicBezTo>
                    <a:pt x="13051" y="11847"/>
                    <a:pt x="13123" y="11892"/>
                    <a:pt x="13203" y="11946"/>
                  </a:cubicBezTo>
                  <a:cubicBezTo>
                    <a:pt x="13203" y="11946"/>
                    <a:pt x="13230" y="11946"/>
                    <a:pt x="13239" y="11937"/>
                  </a:cubicBezTo>
                  <a:cubicBezTo>
                    <a:pt x="13257" y="11910"/>
                    <a:pt x="13283" y="11892"/>
                    <a:pt x="13275" y="11856"/>
                  </a:cubicBezTo>
                  <a:cubicBezTo>
                    <a:pt x="13282" y="11746"/>
                    <a:pt x="13205" y="11666"/>
                    <a:pt x="13117" y="11666"/>
                  </a:cubicBezTo>
                  <a:close/>
                  <a:moveTo>
                    <a:pt x="18090" y="11574"/>
                  </a:moveTo>
                  <a:cubicBezTo>
                    <a:pt x="18058" y="11574"/>
                    <a:pt x="18030" y="11595"/>
                    <a:pt x="18003" y="11616"/>
                  </a:cubicBezTo>
                  <a:cubicBezTo>
                    <a:pt x="17985" y="11624"/>
                    <a:pt x="17958" y="11651"/>
                    <a:pt x="17958" y="11669"/>
                  </a:cubicBezTo>
                  <a:cubicBezTo>
                    <a:pt x="17940" y="11714"/>
                    <a:pt x="17931" y="11767"/>
                    <a:pt x="17931" y="11812"/>
                  </a:cubicBezTo>
                  <a:cubicBezTo>
                    <a:pt x="17940" y="11839"/>
                    <a:pt x="17958" y="11874"/>
                    <a:pt x="17985" y="11892"/>
                  </a:cubicBezTo>
                  <a:cubicBezTo>
                    <a:pt x="18012" y="11919"/>
                    <a:pt x="18038" y="11946"/>
                    <a:pt x="18083" y="11946"/>
                  </a:cubicBezTo>
                  <a:cubicBezTo>
                    <a:pt x="18086" y="11943"/>
                    <a:pt x="18090" y="11942"/>
                    <a:pt x="18094" y="11942"/>
                  </a:cubicBezTo>
                  <a:cubicBezTo>
                    <a:pt x="18103" y="11942"/>
                    <a:pt x="18113" y="11946"/>
                    <a:pt x="18119" y="11946"/>
                  </a:cubicBezTo>
                  <a:cubicBezTo>
                    <a:pt x="18129" y="11950"/>
                    <a:pt x="18139" y="11951"/>
                    <a:pt x="18149" y="11951"/>
                  </a:cubicBezTo>
                  <a:cubicBezTo>
                    <a:pt x="18183" y="11951"/>
                    <a:pt x="18216" y="11931"/>
                    <a:pt x="18244" y="11910"/>
                  </a:cubicBezTo>
                  <a:cubicBezTo>
                    <a:pt x="18270" y="11892"/>
                    <a:pt x="18315" y="11856"/>
                    <a:pt x="18306" y="11812"/>
                  </a:cubicBezTo>
                  <a:cubicBezTo>
                    <a:pt x="18297" y="11803"/>
                    <a:pt x="18306" y="11794"/>
                    <a:pt x="18306" y="11785"/>
                  </a:cubicBezTo>
                  <a:cubicBezTo>
                    <a:pt x="18333" y="11705"/>
                    <a:pt x="18288" y="11651"/>
                    <a:pt x="18226" y="11598"/>
                  </a:cubicBezTo>
                  <a:cubicBezTo>
                    <a:pt x="18226" y="11589"/>
                    <a:pt x="18208" y="11589"/>
                    <a:pt x="18199" y="11589"/>
                  </a:cubicBezTo>
                  <a:cubicBezTo>
                    <a:pt x="18172" y="11580"/>
                    <a:pt x="18145" y="11580"/>
                    <a:pt x="18119" y="11580"/>
                  </a:cubicBezTo>
                  <a:cubicBezTo>
                    <a:pt x="18109" y="11576"/>
                    <a:pt x="18099" y="11574"/>
                    <a:pt x="18090" y="11574"/>
                  </a:cubicBezTo>
                  <a:close/>
                  <a:moveTo>
                    <a:pt x="18806" y="11589"/>
                  </a:moveTo>
                  <a:cubicBezTo>
                    <a:pt x="18761" y="11607"/>
                    <a:pt x="18707" y="11598"/>
                    <a:pt x="18663" y="11624"/>
                  </a:cubicBezTo>
                  <a:cubicBezTo>
                    <a:pt x="18609" y="11660"/>
                    <a:pt x="18609" y="11714"/>
                    <a:pt x="18583" y="11758"/>
                  </a:cubicBezTo>
                  <a:cubicBezTo>
                    <a:pt x="18600" y="11803"/>
                    <a:pt x="18583" y="11847"/>
                    <a:pt x="18609" y="11892"/>
                  </a:cubicBezTo>
                  <a:cubicBezTo>
                    <a:pt x="18645" y="11946"/>
                    <a:pt x="18699" y="11955"/>
                    <a:pt x="18752" y="11981"/>
                  </a:cubicBezTo>
                  <a:cubicBezTo>
                    <a:pt x="18788" y="11963"/>
                    <a:pt x="18832" y="11981"/>
                    <a:pt x="18877" y="11955"/>
                  </a:cubicBezTo>
                  <a:cubicBezTo>
                    <a:pt x="18930" y="11928"/>
                    <a:pt x="18939" y="11865"/>
                    <a:pt x="18975" y="11821"/>
                  </a:cubicBezTo>
                  <a:cubicBezTo>
                    <a:pt x="18957" y="11776"/>
                    <a:pt x="18966" y="11723"/>
                    <a:pt x="18939" y="11678"/>
                  </a:cubicBezTo>
                  <a:cubicBezTo>
                    <a:pt x="18904" y="11624"/>
                    <a:pt x="18850" y="11616"/>
                    <a:pt x="18806" y="11589"/>
                  </a:cubicBezTo>
                  <a:close/>
                  <a:moveTo>
                    <a:pt x="19475" y="11633"/>
                  </a:moveTo>
                  <a:cubicBezTo>
                    <a:pt x="19430" y="11651"/>
                    <a:pt x="19377" y="11633"/>
                    <a:pt x="19332" y="11669"/>
                  </a:cubicBezTo>
                  <a:cubicBezTo>
                    <a:pt x="19278" y="11696"/>
                    <a:pt x="19269" y="11758"/>
                    <a:pt x="19243" y="11803"/>
                  </a:cubicBezTo>
                  <a:cubicBezTo>
                    <a:pt x="19261" y="11847"/>
                    <a:pt x="19252" y="11901"/>
                    <a:pt x="19287" y="11955"/>
                  </a:cubicBezTo>
                  <a:cubicBezTo>
                    <a:pt x="19323" y="11990"/>
                    <a:pt x="19377" y="11999"/>
                    <a:pt x="19412" y="12026"/>
                  </a:cubicBezTo>
                  <a:cubicBezTo>
                    <a:pt x="19457" y="12008"/>
                    <a:pt x="19501" y="12026"/>
                    <a:pt x="19546" y="11990"/>
                  </a:cubicBezTo>
                  <a:cubicBezTo>
                    <a:pt x="19600" y="11963"/>
                    <a:pt x="19608" y="11901"/>
                    <a:pt x="19635" y="11856"/>
                  </a:cubicBezTo>
                  <a:cubicBezTo>
                    <a:pt x="19617" y="11821"/>
                    <a:pt x="19635" y="11776"/>
                    <a:pt x="19608" y="11732"/>
                  </a:cubicBezTo>
                  <a:cubicBezTo>
                    <a:pt x="19582" y="11669"/>
                    <a:pt x="19519" y="11660"/>
                    <a:pt x="19475" y="11633"/>
                  </a:cubicBezTo>
                  <a:close/>
                  <a:moveTo>
                    <a:pt x="13764" y="11692"/>
                  </a:moveTo>
                  <a:cubicBezTo>
                    <a:pt x="13729" y="11692"/>
                    <a:pt x="13703" y="11703"/>
                    <a:pt x="13676" y="11723"/>
                  </a:cubicBezTo>
                  <a:cubicBezTo>
                    <a:pt x="13640" y="11749"/>
                    <a:pt x="13614" y="11785"/>
                    <a:pt x="13614" y="11830"/>
                  </a:cubicBezTo>
                  <a:cubicBezTo>
                    <a:pt x="13596" y="11937"/>
                    <a:pt x="13649" y="12008"/>
                    <a:pt x="13747" y="12026"/>
                  </a:cubicBezTo>
                  <a:cubicBezTo>
                    <a:pt x="13755" y="12027"/>
                    <a:pt x="13763" y="12027"/>
                    <a:pt x="13770" y="12027"/>
                  </a:cubicBezTo>
                  <a:cubicBezTo>
                    <a:pt x="13864" y="12027"/>
                    <a:pt x="13927" y="11974"/>
                    <a:pt x="13944" y="11883"/>
                  </a:cubicBezTo>
                  <a:cubicBezTo>
                    <a:pt x="13953" y="11776"/>
                    <a:pt x="13899" y="11714"/>
                    <a:pt x="13801" y="11696"/>
                  </a:cubicBezTo>
                  <a:cubicBezTo>
                    <a:pt x="13787" y="11694"/>
                    <a:pt x="13775" y="11692"/>
                    <a:pt x="13764" y="11692"/>
                  </a:cubicBezTo>
                  <a:close/>
                  <a:moveTo>
                    <a:pt x="20135" y="11660"/>
                  </a:moveTo>
                  <a:cubicBezTo>
                    <a:pt x="20081" y="11678"/>
                    <a:pt x="20019" y="11669"/>
                    <a:pt x="19974" y="11714"/>
                  </a:cubicBezTo>
                  <a:cubicBezTo>
                    <a:pt x="19939" y="11749"/>
                    <a:pt x="19939" y="11794"/>
                    <a:pt x="19912" y="11830"/>
                  </a:cubicBezTo>
                  <a:cubicBezTo>
                    <a:pt x="19930" y="11883"/>
                    <a:pt x="19921" y="11937"/>
                    <a:pt x="19965" y="11981"/>
                  </a:cubicBezTo>
                  <a:cubicBezTo>
                    <a:pt x="19992" y="12026"/>
                    <a:pt x="20046" y="12026"/>
                    <a:pt x="20081" y="12053"/>
                  </a:cubicBezTo>
                  <a:cubicBezTo>
                    <a:pt x="20126" y="12035"/>
                    <a:pt x="20179" y="12044"/>
                    <a:pt x="20224" y="12017"/>
                  </a:cubicBezTo>
                  <a:cubicBezTo>
                    <a:pt x="20278" y="11981"/>
                    <a:pt x="20278" y="11928"/>
                    <a:pt x="20304" y="11883"/>
                  </a:cubicBezTo>
                  <a:cubicBezTo>
                    <a:pt x="20286" y="11830"/>
                    <a:pt x="20304" y="11776"/>
                    <a:pt x="20260" y="11732"/>
                  </a:cubicBezTo>
                  <a:cubicBezTo>
                    <a:pt x="20224" y="11687"/>
                    <a:pt x="20170" y="11687"/>
                    <a:pt x="20135" y="11660"/>
                  </a:cubicBezTo>
                  <a:close/>
                  <a:moveTo>
                    <a:pt x="14470" y="11732"/>
                  </a:moveTo>
                  <a:cubicBezTo>
                    <a:pt x="14416" y="11732"/>
                    <a:pt x="14381" y="11732"/>
                    <a:pt x="14336" y="11767"/>
                  </a:cubicBezTo>
                  <a:cubicBezTo>
                    <a:pt x="14300" y="11794"/>
                    <a:pt x="14283" y="11830"/>
                    <a:pt x="14283" y="11874"/>
                  </a:cubicBezTo>
                  <a:cubicBezTo>
                    <a:pt x="14265" y="11981"/>
                    <a:pt x="14318" y="12053"/>
                    <a:pt x="14416" y="12062"/>
                  </a:cubicBezTo>
                  <a:cubicBezTo>
                    <a:pt x="14430" y="12064"/>
                    <a:pt x="14443" y="12065"/>
                    <a:pt x="14456" y="12065"/>
                  </a:cubicBezTo>
                  <a:cubicBezTo>
                    <a:pt x="14541" y="12065"/>
                    <a:pt x="14596" y="12013"/>
                    <a:pt x="14604" y="11928"/>
                  </a:cubicBezTo>
                  <a:cubicBezTo>
                    <a:pt x="14622" y="11821"/>
                    <a:pt x="14568" y="11749"/>
                    <a:pt x="14470" y="11732"/>
                  </a:cubicBezTo>
                  <a:close/>
                  <a:moveTo>
                    <a:pt x="15106" y="11746"/>
                  </a:moveTo>
                  <a:cubicBezTo>
                    <a:pt x="15070" y="11746"/>
                    <a:pt x="15032" y="11758"/>
                    <a:pt x="15005" y="11785"/>
                  </a:cubicBezTo>
                  <a:cubicBezTo>
                    <a:pt x="14970" y="11812"/>
                    <a:pt x="14943" y="11856"/>
                    <a:pt x="14934" y="11901"/>
                  </a:cubicBezTo>
                  <a:cubicBezTo>
                    <a:pt x="14925" y="11937"/>
                    <a:pt x="14934" y="11990"/>
                    <a:pt x="14961" y="12035"/>
                  </a:cubicBezTo>
                  <a:cubicBezTo>
                    <a:pt x="14987" y="12071"/>
                    <a:pt x="15041" y="12088"/>
                    <a:pt x="15085" y="12106"/>
                  </a:cubicBezTo>
                  <a:cubicBezTo>
                    <a:pt x="15130" y="12097"/>
                    <a:pt x="15184" y="12097"/>
                    <a:pt x="15219" y="12071"/>
                  </a:cubicBezTo>
                  <a:cubicBezTo>
                    <a:pt x="15255" y="12044"/>
                    <a:pt x="15282" y="11999"/>
                    <a:pt x="15291" y="11955"/>
                  </a:cubicBezTo>
                  <a:cubicBezTo>
                    <a:pt x="15291" y="11919"/>
                    <a:pt x="15282" y="11865"/>
                    <a:pt x="15255" y="11821"/>
                  </a:cubicBezTo>
                  <a:cubicBezTo>
                    <a:pt x="15228" y="11785"/>
                    <a:pt x="15184" y="11758"/>
                    <a:pt x="15139" y="11749"/>
                  </a:cubicBezTo>
                  <a:cubicBezTo>
                    <a:pt x="15128" y="11747"/>
                    <a:pt x="15117" y="11746"/>
                    <a:pt x="15106" y="11746"/>
                  </a:cubicBezTo>
                  <a:close/>
                  <a:moveTo>
                    <a:pt x="15799" y="11794"/>
                  </a:moveTo>
                  <a:cubicBezTo>
                    <a:pt x="15755" y="11794"/>
                    <a:pt x="15701" y="11794"/>
                    <a:pt x="15665" y="11830"/>
                  </a:cubicBezTo>
                  <a:cubicBezTo>
                    <a:pt x="15630" y="11856"/>
                    <a:pt x="15612" y="11910"/>
                    <a:pt x="15594" y="11946"/>
                  </a:cubicBezTo>
                  <a:cubicBezTo>
                    <a:pt x="15603" y="11999"/>
                    <a:pt x="15603" y="12053"/>
                    <a:pt x="15639" y="12088"/>
                  </a:cubicBezTo>
                  <a:cubicBezTo>
                    <a:pt x="15674" y="12124"/>
                    <a:pt x="15710" y="12151"/>
                    <a:pt x="15755" y="12151"/>
                  </a:cubicBezTo>
                  <a:cubicBezTo>
                    <a:pt x="15799" y="12151"/>
                    <a:pt x="15853" y="12142"/>
                    <a:pt x="15888" y="12115"/>
                  </a:cubicBezTo>
                  <a:cubicBezTo>
                    <a:pt x="15915" y="12097"/>
                    <a:pt x="15960" y="12017"/>
                    <a:pt x="15960" y="11990"/>
                  </a:cubicBezTo>
                  <a:cubicBezTo>
                    <a:pt x="15951" y="11946"/>
                    <a:pt x="15951" y="11892"/>
                    <a:pt x="15915" y="11856"/>
                  </a:cubicBezTo>
                  <a:cubicBezTo>
                    <a:pt x="15879" y="11821"/>
                    <a:pt x="15844" y="11794"/>
                    <a:pt x="15799" y="11794"/>
                  </a:cubicBezTo>
                  <a:close/>
                  <a:moveTo>
                    <a:pt x="13406" y="12009"/>
                  </a:moveTo>
                  <a:cubicBezTo>
                    <a:pt x="13398" y="12009"/>
                    <a:pt x="13390" y="12011"/>
                    <a:pt x="13382" y="12017"/>
                  </a:cubicBezTo>
                  <a:cubicBezTo>
                    <a:pt x="13373" y="12026"/>
                    <a:pt x="13364" y="12026"/>
                    <a:pt x="13355" y="12026"/>
                  </a:cubicBezTo>
                  <a:cubicBezTo>
                    <a:pt x="13364" y="12026"/>
                    <a:pt x="13373" y="12035"/>
                    <a:pt x="13373" y="12044"/>
                  </a:cubicBezTo>
                  <a:cubicBezTo>
                    <a:pt x="13435" y="12088"/>
                    <a:pt x="13515" y="12115"/>
                    <a:pt x="13578" y="12169"/>
                  </a:cubicBezTo>
                  <a:lnTo>
                    <a:pt x="13596" y="12169"/>
                  </a:lnTo>
                  <a:cubicBezTo>
                    <a:pt x="13596" y="12160"/>
                    <a:pt x="13605" y="12151"/>
                    <a:pt x="13605" y="12142"/>
                  </a:cubicBezTo>
                  <a:cubicBezTo>
                    <a:pt x="13587" y="12115"/>
                    <a:pt x="13569" y="12079"/>
                    <a:pt x="13542" y="12053"/>
                  </a:cubicBezTo>
                  <a:cubicBezTo>
                    <a:pt x="13524" y="12026"/>
                    <a:pt x="13489" y="12017"/>
                    <a:pt x="13444" y="12017"/>
                  </a:cubicBezTo>
                  <a:cubicBezTo>
                    <a:pt x="13432" y="12017"/>
                    <a:pt x="13420" y="12009"/>
                    <a:pt x="13406" y="12009"/>
                  </a:cubicBezTo>
                  <a:close/>
                  <a:moveTo>
                    <a:pt x="16433" y="11815"/>
                  </a:moveTo>
                  <a:cubicBezTo>
                    <a:pt x="16346" y="11815"/>
                    <a:pt x="16278" y="11881"/>
                    <a:pt x="16263" y="11972"/>
                  </a:cubicBezTo>
                  <a:cubicBezTo>
                    <a:pt x="16254" y="12079"/>
                    <a:pt x="16308" y="12160"/>
                    <a:pt x="16415" y="12178"/>
                  </a:cubicBezTo>
                  <a:cubicBezTo>
                    <a:pt x="16427" y="12180"/>
                    <a:pt x="16439" y="12181"/>
                    <a:pt x="16451" y="12181"/>
                  </a:cubicBezTo>
                  <a:cubicBezTo>
                    <a:pt x="16541" y="12181"/>
                    <a:pt x="16613" y="12121"/>
                    <a:pt x="16629" y="12026"/>
                  </a:cubicBezTo>
                  <a:cubicBezTo>
                    <a:pt x="16638" y="11919"/>
                    <a:pt x="16584" y="11839"/>
                    <a:pt x="16477" y="11821"/>
                  </a:cubicBezTo>
                  <a:cubicBezTo>
                    <a:pt x="16462" y="11817"/>
                    <a:pt x="16447" y="11815"/>
                    <a:pt x="16433" y="11815"/>
                  </a:cubicBezTo>
                  <a:close/>
                  <a:moveTo>
                    <a:pt x="17117" y="11856"/>
                  </a:moveTo>
                  <a:cubicBezTo>
                    <a:pt x="17020" y="11856"/>
                    <a:pt x="16949" y="11917"/>
                    <a:pt x="16932" y="12017"/>
                  </a:cubicBezTo>
                  <a:cubicBezTo>
                    <a:pt x="16923" y="12071"/>
                    <a:pt x="16932" y="12115"/>
                    <a:pt x="16968" y="12151"/>
                  </a:cubicBezTo>
                  <a:cubicBezTo>
                    <a:pt x="16995" y="12195"/>
                    <a:pt x="17030" y="12222"/>
                    <a:pt x="17084" y="12222"/>
                  </a:cubicBezTo>
                  <a:cubicBezTo>
                    <a:pt x="17095" y="12224"/>
                    <a:pt x="17106" y="12225"/>
                    <a:pt x="17116" y="12225"/>
                  </a:cubicBezTo>
                  <a:cubicBezTo>
                    <a:pt x="17209" y="12225"/>
                    <a:pt x="17282" y="12158"/>
                    <a:pt x="17298" y="12062"/>
                  </a:cubicBezTo>
                  <a:cubicBezTo>
                    <a:pt x="17307" y="12008"/>
                    <a:pt x="17289" y="11963"/>
                    <a:pt x="17253" y="11928"/>
                  </a:cubicBezTo>
                  <a:cubicBezTo>
                    <a:pt x="17227" y="11883"/>
                    <a:pt x="17191" y="11865"/>
                    <a:pt x="17137" y="11856"/>
                  </a:cubicBezTo>
                  <a:cubicBezTo>
                    <a:pt x="17131" y="11856"/>
                    <a:pt x="17124" y="11856"/>
                    <a:pt x="17117" y="11856"/>
                  </a:cubicBezTo>
                  <a:close/>
                  <a:moveTo>
                    <a:pt x="17756" y="11880"/>
                  </a:moveTo>
                  <a:cubicBezTo>
                    <a:pt x="17664" y="11880"/>
                    <a:pt x="17591" y="11947"/>
                    <a:pt x="17583" y="12035"/>
                  </a:cubicBezTo>
                  <a:cubicBezTo>
                    <a:pt x="17566" y="12151"/>
                    <a:pt x="17637" y="12240"/>
                    <a:pt x="17735" y="12249"/>
                  </a:cubicBezTo>
                  <a:cubicBezTo>
                    <a:pt x="17745" y="12251"/>
                    <a:pt x="17755" y="12252"/>
                    <a:pt x="17765" y="12252"/>
                  </a:cubicBezTo>
                  <a:cubicBezTo>
                    <a:pt x="17853" y="12252"/>
                    <a:pt x="17933" y="12184"/>
                    <a:pt x="17949" y="12088"/>
                  </a:cubicBezTo>
                  <a:cubicBezTo>
                    <a:pt x="17958" y="11990"/>
                    <a:pt x="17896" y="11892"/>
                    <a:pt x="17789" y="11883"/>
                  </a:cubicBezTo>
                  <a:cubicBezTo>
                    <a:pt x="17777" y="11881"/>
                    <a:pt x="17767" y="11880"/>
                    <a:pt x="17756" y="11880"/>
                  </a:cubicBezTo>
                  <a:close/>
                  <a:moveTo>
                    <a:pt x="18458" y="11910"/>
                  </a:moveTo>
                  <a:cubicBezTo>
                    <a:pt x="18404" y="11928"/>
                    <a:pt x="18342" y="11919"/>
                    <a:pt x="18297" y="11963"/>
                  </a:cubicBezTo>
                  <a:cubicBezTo>
                    <a:pt x="18261" y="11999"/>
                    <a:pt x="18252" y="12053"/>
                    <a:pt x="18226" y="12088"/>
                  </a:cubicBezTo>
                  <a:cubicBezTo>
                    <a:pt x="18244" y="12142"/>
                    <a:pt x="18244" y="12204"/>
                    <a:pt x="18288" y="12249"/>
                  </a:cubicBezTo>
                  <a:cubicBezTo>
                    <a:pt x="18324" y="12276"/>
                    <a:pt x="18368" y="12276"/>
                    <a:pt x="18404" y="12302"/>
                  </a:cubicBezTo>
                  <a:cubicBezTo>
                    <a:pt x="18415" y="12292"/>
                    <a:pt x="18426" y="12290"/>
                    <a:pt x="18438" y="12290"/>
                  </a:cubicBezTo>
                  <a:cubicBezTo>
                    <a:pt x="18448" y="12290"/>
                    <a:pt x="18458" y="12291"/>
                    <a:pt x="18468" y="12291"/>
                  </a:cubicBezTo>
                  <a:cubicBezTo>
                    <a:pt x="18477" y="12291"/>
                    <a:pt x="18485" y="12290"/>
                    <a:pt x="18493" y="12285"/>
                  </a:cubicBezTo>
                  <a:cubicBezTo>
                    <a:pt x="18520" y="12276"/>
                    <a:pt x="18547" y="12258"/>
                    <a:pt x="18565" y="12249"/>
                  </a:cubicBezTo>
                  <a:cubicBezTo>
                    <a:pt x="18583" y="12240"/>
                    <a:pt x="18591" y="12222"/>
                    <a:pt x="18600" y="12204"/>
                  </a:cubicBezTo>
                  <a:cubicBezTo>
                    <a:pt x="18609" y="12178"/>
                    <a:pt x="18618" y="12151"/>
                    <a:pt x="18618" y="12133"/>
                  </a:cubicBezTo>
                  <a:cubicBezTo>
                    <a:pt x="18618" y="12079"/>
                    <a:pt x="18618" y="12026"/>
                    <a:pt x="18574" y="11981"/>
                  </a:cubicBezTo>
                  <a:cubicBezTo>
                    <a:pt x="18538" y="11937"/>
                    <a:pt x="18493" y="11937"/>
                    <a:pt x="18458" y="11910"/>
                  </a:cubicBezTo>
                  <a:close/>
                  <a:moveTo>
                    <a:pt x="19127" y="11937"/>
                  </a:moveTo>
                  <a:cubicBezTo>
                    <a:pt x="19082" y="11955"/>
                    <a:pt x="19029" y="11946"/>
                    <a:pt x="18984" y="11972"/>
                  </a:cubicBezTo>
                  <a:cubicBezTo>
                    <a:pt x="18930" y="12008"/>
                    <a:pt x="18930" y="12062"/>
                    <a:pt x="18895" y="12106"/>
                  </a:cubicBezTo>
                  <a:cubicBezTo>
                    <a:pt x="18913" y="12151"/>
                    <a:pt x="18904" y="12204"/>
                    <a:pt x="18939" y="12249"/>
                  </a:cubicBezTo>
                  <a:cubicBezTo>
                    <a:pt x="18966" y="12294"/>
                    <a:pt x="19029" y="12302"/>
                    <a:pt x="19064" y="12329"/>
                  </a:cubicBezTo>
                  <a:cubicBezTo>
                    <a:pt x="19109" y="12311"/>
                    <a:pt x="19162" y="12329"/>
                    <a:pt x="19207" y="12302"/>
                  </a:cubicBezTo>
                  <a:cubicBezTo>
                    <a:pt x="19261" y="12267"/>
                    <a:pt x="19261" y="12204"/>
                    <a:pt x="19296" y="12169"/>
                  </a:cubicBezTo>
                  <a:cubicBezTo>
                    <a:pt x="19278" y="12124"/>
                    <a:pt x="19287" y="12079"/>
                    <a:pt x="19269" y="12035"/>
                  </a:cubicBezTo>
                  <a:cubicBezTo>
                    <a:pt x="19234" y="11981"/>
                    <a:pt x="19180" y="11972"/>
                    <a:pt x="19127" y="11937"/>
                  </a:cubicBezTo>
                  <a:close/>
                  <a:moveTo>
                    <a:pt x="20455" y="12004"/>
                  </a:moveTo>
                  <a:cubicBezTo>
                    <a:pt x="20452" y="12004"/>
                    <a:pt x="20450" y="12005"/>
                    <a:pt x="20447" y="12008"/>
                  </a:cubicBezTo>
                  <a:cubicBezTo>
                    <a:pt x="20438" y="12017"/>
                    <a:pt x="20429" y="12017"/>
                    <a:pt x="20420" y="12017"/>
                  </a:cubicBezTo>
                  <a:cubicBezTo>
                    <a:pt x="20331" y="12017"/>
                    <a:pt x="20278" y="12053"/>
                    <a:pt x="20251" y="12151"/>
                  </a:cubicBezTo>
                  <a:cubicBezTo>
                    <a:pt x="20233" y="12204"/>
                    <a:pt x="20242" y="12267"/>
                    <a:pt x="20278" y="12320"/>
                  </a:cubicBezTo>
                  <a:cubicBezTo>
                    <a:pt x="20278" y="12320"/>
                    <a:pt x="20278" y="12329"/>
                    <a:pt x="20286" y="12338"/>
                  </a:cubicBezTo>
                  <a:cubicBezTo>
                    <a:pt x="20286" y="12329"/>
                    <a:pt x="20295" y="12320"/>
                    <a:pt x="20295" y="12320"/>
                  </a:cubicBezTo>
                  <a:cubicBezTo>
                    <a:pt x="20358" y="12231"/>
                    <a:pt x="20411" y="12142"/>
                    <a:pt x="20474" y="12062"/>
                  </a:cubicBezTo>
                  <a:cubicBezTo>
                    <a:pt x="20492" y="12044"/>
                    <a:pt x="20492" y="12035"/>
                    <a:pt x="20474" y="12017"/>
                  </a:cubicBezTo>
                  <a:cubicBezTo>
                    <a:pt x="20467" y="12011"/>
                    <a:pt x="20461" y="12004"/>
                    <a:pt x="20455" y="12004"/>
                  </a:cubicBezTo>
                  <a:close/>
                  <a:moveTo>
                    <a:pt x="19796" y="11981"/>
                  </a:moveTo>
                  <a:cubicBezTo>
                    <a:pt x="19751" y="11999"/>
                    <a:pt x="19698" y="11981"/>
                    <a:pt x="19653" y="12017"/>
                  </a:cubicBezTo>
                  <a:cubicBezTo>
                    <a:pt x="19600" y="12044"/>
                    <a:pt x="19591" y="12106"/>
                    <a:pt x="19564" y="12151"/>
                  </a:cubicBezTo>
                  <a:cubicBezTo>
                    <a:pt x="19582" y="12195"/>
                    <a:pt x="19573" y="12249"/>
                    <a:pt x="19608" y="12302"/>
                  </a:cubicBezTo>
                  <a:cubicBezTo>
                    <a:pt x="19644" y="12338"/>
                    <a:pt x="19698" y="12347"/>
                    <a:pt x="19733" y="12374"/>
                  </a:cubicBezTo>
                  <a:cubicBezTo>
                    <a:pt x="19778" y="12356"/>
                    <a:pt x="19823" y="12365"/>
                    <a:pt x="19867" y="12338"/>
                  </a:cubicBezTo>
                  <a:cubicBezTo>
                    <a:pt x="19921" y="12311"/>
                    <a:pt x="19930" y="12249"/>
                    <a:pt x="19956" y="12204"/>
                  </a:cubicBezTo>
                  <a:cubicBezTo>
                    <a:pt x="19939" y="12169"/>
                    <a:pt x="19956" y="12124"/>
                    <a:pt x="19930" y="12079"/>
                  </a:cubicBezTo>
                  <a:cubicBezTo>
                    <a:pt x="19903" y="12017"/>
                    <a:pt x="19840" y="12008"/>
                    <a:pt x="19796" y="11981"/>
                  </a:cubicBezTo>
                  <a:close/>
                  <a:moveTo>
                    <a:pt x="14083" y="12040"/>
                  </a:moveTo>
                  <a:cubicBezTo>
                    <a:pt x="13998" y="12040"/>
                    <a:pt x="13942" y="12093"/>
                    <a:pt x="13935" y="12186"/>
                  </a:cubicBezTo>
                  <a:cubicBezTo>
                    <a:pt x="13917" y="12285"/>
                    <a:pt x="13970" y="12356"/>
                    <a:pt x="14077" y="12374"/>
                  </a:cubicBezTo>
                  <a:cubicBezTo>
                    <a:pt x="14084" y="12374"/>
                    <a:pt x="14091" y="12375"/>
                    <a:pt x="14098" y="12375"/>
                  </a:cubicBezTo>
                  <a:cubicBezTo>
                    <a:pt x="14186" y="12375"/>
                    <a:pt x="14248" y="12322"/>
                    <a:pt x="14265" y="12231"/>
                  </a:cubicBezTo>
                  <a:cubicBezTo>
                    <a:pt x="14274" y="12124"/>
                    <a:pt x="14220" y="12053"/>
                    <a:pt x="14122" y="12044"/>
                  </a:cubicBezTo>
                  <a:cubicBezTo>
                    <a:pt x="14108" y="12041"/>
                    <a:pt x="14095" y="12040"/>
                    <a:pt x="14083" y="12040"/>
                  </a:cubicBezTo>
                  <a:close/>
                  <a:moveTo>
                    <a:pt x="14755" y="12077"/>
                  </a:moveTo>
                  <a:cubicBezTo>
                    <a:pt x="14716" y="12077"/>
                    <a:pt x="14687" y="12093"/>
                    <a:pt x="14657" y="12115"/>
                  </a:cubicBezTo>
                  <a:cubicBezTo>
                    <a:pt x="14586" y="12160"/>
                    <a:pt x="14604" y="12240"/>
                    <a:pt x="14586" y="12302"/>
                  </a:cubicBezTo>
                  <a:cubicBezTo>
                    <a:pt x="14613" y="12329"/>
                    <a:pt x="14631" y="12365"/>
                    <a:pt x="14657" y="12392"/>
                  </a:cubicBezTo>
                  <a:cubicBezTo>
                    <a:pt x="14675" y="12401"/>
                    <a:pt x="14702" y="12401"/>
                    <a:pt x="14720" y="12410"/>
                  </a:cubicBezTo>
                  <a:lnTo>
                    <a:pt x="14738" y="12410"/>
                  </a:lnTo>
                  <a:cubicBezTo>
                    <a:pt x="14754" y="12418"/>
                    <a:pt x="14769" y="12421"/>
                    <a:pt x="14783" y="12421"/>
                  </a:cubicBezTo>
                  <a:cubicBezTo>
                    <a:pt x="14830" y="12421"/>
                    <a:pt x="14866" y="12383"/>
                    <a:pt x="14907" y="12356"/>
                  </a:cubicBezTo>
                  <a:cubicBezTo>
                    <a:pt x="14916" y="12347"/>
                    <a:pt x="14916" y="12338"/>
                    <a:pt x="14925" y="12329"/>
                  </a:cubicBezTo>
                  <a:cubicBezTo>
                    <a:pt x="14925" y="12302"/>
                    <a:pt x="14925" y="12285"/>
                    <a:pt x="14934" y="12258"/>
                  </a:cubicBezTo>
                  <a:cubicBezTo>
                    <a:pt x="14961" y="12195"/>
                    <a:pt x="14898" y="12151"/>
                    <a:pt x="14862" y="12106"/>
                  </a:cubicBezTo>
                  <a:cubicBezTo>
                    <a:pt x="14862" y="12097"/>
                    <a:pt x="14845" y="12097"/>
                    <a:pt x="14836" y="12088"/>
                  </a:cubicBezTo>
                  <a:cubicBezTo>
                    <a:pt x="14818" y="12088"/>
                    <a:pt x="14800" y="12088"/>
                    <a:pt x="14782" y="12079"/>
                  </a:cubicBezTo>
                  <a:cubicBezTo>
                    <a:pt x="14773" y="12078"/>
                    <a:pt x="14764" y="12077"/>
                    <a:pt x="14755" y="12077"/>
                  </a:cubicBezTo>
                  <a:close/>
                  <a:moveTo>
                    <a:pt x="15440" y="12113"/>
                  </a:moveTo>
                  <a:cubicBezTo>
                    <a:pt x="15403" y="12113"/>
                    <a:pt x="15341" y="12127"/>
                    <a:pt x="15326" y="12142"/>
                  </a:cubicBezTo>
                  <a:cubicBezTo>
                    <a:pt x="15282" y="12169"/>
                    <a:pt x="15264" y="12213"/>
                    <a:pt x="15255" y="12258"/>
                  </a:cubicBezTo>
                  <a:cubicBezTo>
                    <a:pt x="15237" y="12302"/>
                    <a:pt x="15255" y="12356"/>
                    <a:pt x="15282" y="12392"/>
                  </a:cubicBezTo>
                  <a:cubicBezTo>
                    <a:pt x="15309" y="12436"/>
                    <a:pt x="15362" y="12445"/>
                    <a:pt x="15398" y="12472"/>
                  </a:cubicBezTo>
                  <a:cubicBezTo>
                    <a:pt x="15451" y="12463"/>
                    <a:pt x="15496" y="12463"/>
                    <a:pt x="15532" y="12436"/>
                  </a:cubicBezTo>
                  <a:cubicBezTo>
                    <a:pt x="15576" y="12410"/>
                    <a:pt x="15594" y="12365"/>
                    <a:pt x="15603" y="12320"/>
                  </a:cubicBezTo>
                  <a:cubicBezTo>
                    <a:pt x="15621" y="12276"/>
                    <a:pt x="15603" y="12231"/>
                    <a:pt x="15576" y="12186"/>
                  </a:cubicBezTo>
                  <a:cubicBezTo>
                    <a:pt x="15549" y="12142"/>
                    <a:pt x="15505" y="12133"/>
                    <a:pt x="15460" y="12115"/>
                  </a:cubicBezTo>
                  <a:cubicBezTo>
                    <a:pt x="15455" y="12113"/>
                    <a:pt x="15448" y="12113"/>
                    <a:pt x="15440" y="12113"/>
                  </a:cubicBezTo>
                  <a:close/>
                  <a:moveTo>
                    <a:pt x="16104" y="12132"/>
                  </a:moveTo>
                  <a:cubicBezTo>
                    <a:pt x="16004" y="12132"/>
                    <a:pt x="15924" y="12209"/>
                    <a:pt x="15915" y="12302"/>
                  </a:cubicBezTo>
                  <a:cubicBezTo>
                    <a:pt x="15915" y="12392"/>
                    <a:pt x="15960" y="12481"/>
                    <a:pt x="16076" y="12499"/>
                  </a:cubicBezTo>
                  <a:cubicBezTo>
                    <a:pt x="16081" y="12499"/>
                    <a:pt x="16087" y="12499"/>
                    <a:pt x="16092" y="12499"/>
                  </a:cubicBezTo>
                  <a:cubicBezTo>
                    <a:pt x="16192" y="12499"/>
                    <a:pt x="16272" y="12423"/>
                    <a:pt x="16281" y="12338"/>
                  </a:cubicBezTo>
                  <a:cubicBezTo>
                    <a:pt x="16281" y="12240"/>
                    <a:pt x="16236" y="12151"/>
                    <a:pt x="16120" y="12133"/>
                  </a:cubicBezTo>
                  <a:cubicBezTo>
                    <a:pt x="16115" y="12133"/>
                    <a:pt x="16109" y="12132"/>
                    <a:pt x="16104" y="12132"/>
                  </a:cubicBezTo>
                  <a:close/>
                  <a:moveTo>
                    <a:pt x="16744" y="12175"/>
                  </a:moveTo>
                  <a:cubicBezTo>
                    <a:pt x="16703" y="12175"/>
                    <a:pt x="16667" y="12191"/>
                    <a:pt x="16638" y="12213"/>
                  </a:cubicBezTo>
                  <a:cubicBezTo>
                    <a:pt x="16593" y="12249"/>
                    <a:pt x="16566" y="12276"/>
                    <a:pt x="16566" y="12329"/>
                  </a:cubicBezTo>
                  <a:cubicBezTo>
                    <a:pt x="16549" y="12383"/>
                    <a:pt x="16566" y="12427"/>
                    <a:pt x="16602" y="12463"/>
                  </a:cubicBezTo>
                  <a:cubicBezTo>
                    <a:pt x="16629" y="12508"/>
                    <a:pt x="16673" y="12534"/>
                    <a:pt x="16727" y="12543"/>
                  </a:cubicBezTo>
                  <a:cubicBezTo>
                    <a:pt x="16736" y="12545"/>
                    <a:pt x="16745" y="12546"/>
                    <a:pt x="16754" y="12546"/>
                  </a:cubicBezTo>
                  <a:cubicBezTo>
                    <a:pt x="16793" y="12546"/>
                    <a:pt x="16824" y="12530"/>
                    <a:pt x="16861" y="12508"/>
                  </a:cubicBezTo>
                  <a:cubicBezTo>
                    <a:pt x="16896" y="12472"/>
                    <a:pt x="16923" y="12436"/>
                    <a:pt x="16932" y="12383"/>
                  </a:cubicBezTo>
                  <a:cubicBezTo>
                    <a:pt x="16941" y="12329"/>
                    <a:pt x="16923" y="12294"/>
                    <a:pt x="16896" y="12249"/>
                  </a:cubicBezTo>
                  <a:cubicBezTo>
                    <a:pt x="16861" y="12204"/>
                    <a:pt x="16825" y="12186"/>
                    <a:pt x="16772" y="12178"/>
                  </a:cubicBezTo>
                  <a:cubicBezTo>
                    <a:pt x="16762" y="12176"/>
                    <a:pt x="16753" y="12175"/>
                    <a:pt x="16744" y="12175"/>
                  </a:cubicBezTo>
                  <a:close/>
                  <a:moveTo>
                    <a:pt x="17408" y="12202"/>
                  </a:moveTo>
                  <a:cubicBezTo>
                    <a:pt x="17372" y="12202"/>
                    <a:pt x="17336" y="12218"/>
                    <a:pt x="17307" y="12240"/>
                  </a:cubicBezTo>
                  <a:cubicBezTo>
                    <a:pt x="17262" y="12276"/>
                    <a:pt x="17235" y="12311"/>
                    <a:pt x="17235" y="12365"/>
                  </a:cubicBezTo>
                  <a:cubicBezTo>
                    <a:pt x="17218" y="12463"/>
                    <a:pt x="17289" y="12552"/>
                    <a:pt x="17396" y="12570"/>
                  </a:cubicBezTo>
                  <a:cubicBezTo>
                    <a:pt x="17405" y="12572"/>
                    <a:pt x="17414" y="12572"/>
                    <a:pt x="17422" y="12572"/>
                  </a:cubicBezTo>
                  <a:cubicBezTo>
                    <a:pt x="17462" y="12572"/>
                    <a:pt x="17493" y="12555"/>
                    <a:pt x="17530" y="12525"/>
                  </a:cubicBezTo>
                  <a:cubicBezTo>
                    <a:pt x="17583" y="12490"/>
                    <a:pt x="17583" y="12481"/>
                    <a:pt x="17592" y="12410"/>
                  </a:cubicBezTo>
                  <a:cubicBezTo>
                    <a:pt x="17610" y="12302"/>
                    <a:pt x="17548" y="12222"/>
                    <a:pt x="17432" y="12204"/>
                  </a:cubicBezTo>
                  <a:cubicBezTo>
                    <a:pt x="17424" y="12203"/>
                    <a:pt x="17416" y="12202"/>
                    <a:pt x="17408" y="12202"/>
                  </a:cubicBezTo>
                  <a:close/>
                  <a:moveTo>
                    <a:pt x="18059" y="12241"/>
                  </a:moveTo>
                  <a:cubicBezTo>
                    <a:pt x="18007" y="12241"/>
                    <a:pt x="17965" y="12278"/>
                    <a:pt x="17922" y="12320"/>
                  </a:cubicBezTo>
                  <a:cubicBezTo>
                    <a:pt x="17913" y="12329"/>
                    <a:pt x="17913" y="12338"/>
                    <a:pt x="17905" y="12356"/>
                  </a:cubicBezTo>
                  <a:cubicBezTo>
                    <a:pt x="17905" y="12383"/>
                    <a:pt x="17905" y="12410"/>
                    <a:pt x="17896" y="12436"/>
                  </a:cubicBezTo>
                  <a:cubicBezTo>
                    <a:pt x="17878" y="12481"/>
                    <a:pt x="17913" y="12517"/>
                    <a:pt x="17931" y="12552"/>
                  </a:cubicBezTo>
                  <a:cubicBezTo>
                    <a:pt x="17940" y="12570"/>
                    <a:pt x="17967" y="12588"/>
                    <a:pt x="17994" y="12597"/>
                  </a:cubicBezTo>
                  <a:cubicBezTo>
                    <a:pt x="18026" y="12610"/>
                    <a:pt x="18059" y="12618"/>
                    <a:pt x="18092" y="12618"/>
                  </a:cubicBezTo>
                  <a:cubicBezTo>
                    <a:pt x="18104" y="12618"/>
                    <a:pt x="18116" y="12617"/>
                    <a:pt x="18128" y="12615"/>
                  </a:cubicBezTo>
                  <a:cubicBezTo>
                    <a:pt x="18154" y="12615"/>
                    <a:pt x="18190" y="12597"/>
                    <a:pt x="18208" y="12570"/>
                  </a:cubicBezTo>
                  <a:cubicBezTo>
                    <a:pt x="18235" y="12543"/>
                    <a:pt x="18270" y="12517"/>
                    <a:pt x="18261" y="12472"/>
                  </a:cubicBezTo>
                  <a:cubicBezTo>
                    <a:pt x="18261" y="12463"/>
                    <a:pt x="18261" y="12454"/>
                    <a:pt x="18261" y="12445"/>
                  </a:cubicBezTo>
                  <a:cubicBezTo>
                    <a:pt x="18279" y="12392"/>
                    <a:pt x="18261" y="12347"/>
                    <a:pt x="18235" y="12311"/>
                  </a:cubicBezTo>
                  <a:cubicBezTo>
                    <a:pt x="18208" y="12276"/>
                    <a:pt x="18172" y="12249"/>
                    <a:pt x="18119" y="12249"/>
                  </a:cubicBezTo>
                  <a:lnTo>
                    <a:pt x="18101" y="12249"/>
                  </a:lnTo>
                  <a:cubicBezTo>
                    <a:pt x="18086" y="12243"/>
                    <a:pt x="18072" y="12241"/>
                    <a:pt x="18059" y="12241"/>
                  </a:cubicBezTo>
                  <a:close/>
                  <a:moveTo>
                    <a:pt x="18779" y="12258"/>
                  </a:moveTo>
                  <a:cubicBezTo>
                    <a:pt x="18743" y="12276"/>
                    <a:pt x="18699" y="12258"/>
                    <a:pt x="18654" y="12285"/>
                  </a:cubicBezTo>
                  <a:cubicBezTo>
                    <a:pt x="18591" y="12311"/>
                    <a:pt x="18583" y="12374"/>
                    <a:pt x="18556" y="12418"/>
                  </a:cubicBezTo>
                  <a:cubicBezTo>
                    <a:pt x="18565" y="12463"/>
                    <a:pt x="18556" y="12508"/>
                    <a:pt x="18583" y="12552"/>
                  </a:cubicBezTo>
                  <a:cubicBezTo>
                    <a:pt x="18609" y="12615"/>
                    <a:pt x="18672" y="12624"/>
                    <a:pt x="18716" y="12650"/>
                  </a:cubicBezTo>
                  <a:cubicBezTo>
                    <a:pt x="18761" y="12633"/>
                    <a:pt x="18814" y="12650"/>
                    <a:pt x="18859" y="12624"/>
                  </a:cubicBezTo>
                  <a:cubicBezTo>
                    <a:pt x="18904" y="12588"/>
                    <a:pt x="18922" y="12534"/>
                    <a:pt x="18948" y="12481"/>
                  </a:cubicBezTo>
                  <a:cubicBezTo>
                    <a:pt x="18922" y="12445"/>
                    <a:pt x="18948" y="12401"/>
                    <a:pt x="18922" y="12356"/>
                  </a:cubicBezTo>
                  <a:cubicBezTo>
                    <a:pt x="18886" y="12302"/>
                    <a:pt x="18832" y="12294"/>
                    <a:pt x="18779" y="12258"/>
                  </a:cubicBezTo>
                  <a:close/>
                  <a:moveTo>
                    <a:pt x="19448" y="12302"/>
                  </a:moveTo>
                  <a:cubicBezTo>
                    <a:pt x="19403" y="12320"/>
                    <a:pt x="19350" y="12302"/>
                    <a:pt x="19305" y="12338"/>
                  </a:cubicBezTo>
                  <a:cubicBezTo>
                    <a:pt x="19252" y="12365"/>
                    <a:pt x="19252" y="12427"/>
                    <a:pt x="19216" y="12472"/>
                  </a:cubicBezTo>
                  <a:cubicBezTo>
                    <a:pt x="19234" y="12517"/>
                    <a:pt x="19225" y="12570"/>
                    <a:pt x="19261" y="12624"/>
                  </a:cubicBezTo>
                  <a:cubicBezTo>
                    <a:pt x="19296" y="12659"/>
                    <a:pt x="19350" y="12668"/>
                    <a:pt x="19385" y="12695"/>
                  </a:cubicBezTo>
                  <a:cubicBezTo>
                    <a:pt x="19430" y="12677"/>
                    <a:pt x="19475" y="12686"/>
                    <a:pt x="19519" y="12659"/>
                  </a:cubicBezTo>
                  <a:cubicBezTo>
                    <a:pt x="19573" y="12633"/>
                    <a:pt x="19582" y="12570"/>
                    <a:pt x="19608" y="12525"/>
                  </a:cubicBezTo>
                  <a:cubicBezTo>
                    <a:pt x="19591" y="12490"/>
                    <a:pt x="19608" y="12445"/>
                    <a:pt x="19591" y="12401"/>
                  </a:cubicBezTo>
                  <a:cubicBezTo>
                    <a:pt x="19555" y="12338"/>
                    <a:pt x="19492" y="12329"/>
                    <a:pt x="19448" y="12302"/>
                  </a:cubicBezTo>
                  <a:close/>
                  <a:moveTo>
                    <a:pt x="20099" y="12329"/>
                  </a:moveTo>
                  <a:cubicBezTo>
                    <a:pt x="20046" y="12338"/>
                    <a:pt x="19992" y="12338"/>
                    <a:pt x="19947" y="12383"/>
                  </a:cubicBezTo>
                  <a:cubicBezTo>
                    <a:pt x="19930" y="12401"/>
                    <a:pt x="19921" y="12436"/>
                    <a:pt x="19903" y="12463"/>
                  </a:cubicBezTo>
                  <a:cubicBezTo>
                    <a:pt x="19894" y="12490"/>
                    <a:pt x="19894" y="12508"/>
                    <a:pt x="19894" y="12534"/>
                  </a:cubicBezTo>
                  <a:cubicBezTo>
                    <a:pt x="19894" y="12606"/>
                    <a:pt x="19921" y="12650"/>
                    <a:pt x="19974" y="12686"/>
                  </a:cubicBezTo>
                  <a:cubicBezTo>
                    <a:pt x="19983" y="12686"/>
                    <a:pt x="19992" y="12695"/>
                    <a:pt x="20001" y="12704"/>
                  </a:cubicBezTo>
                  <a:cubicBezTo>
                    <a:pt x="20019" y="12695"/>
                    <a:pt x="20037" y="12686"/>
                    <a:pt x="20046" y="12677"/>
                  </a:cubicBezTo>
                  <a:cubicBezTo>
                    <a:pt x="20108" y="12597"/>
                    <a:pt x="20162" y="12508"/>
                    <a:pt x="20224" y="12427"/>
                  </a:cubicBezTo>
                  <a:cubicBezTo>
                    <a:pt x="20242" y="12410"/>
                    <a:pt x="20233" y="12401"/>
                    <a:pt x="20224" y="12392"/>
                  </a:cubicBezTo>
                  <a:cubicBezTo>
                    <a:pt x="20215" y="12383"/>
                    <a:pt x="20206" y="12374"/>
                    <a:pt x="20188" y="12365"/>
                  </a:cubicBezTo>
                  <a:cubicBezTo>
                    <a:pt x="20162" y="12356"/>
                    <a:pt x="20126" y="12329"/>
                    <a:pt x="20099" y="12329"/>
                  </a:cubicBezTo>
                  <a:close/>
                  <a:moveTo>
                    <a:pt x="14409" y="12400"/>
                  </a:moveTo>
                  <a:cubicBezTo>
                    <a:pt x="14328" y="12400"/>
                    <a:pt x="14256" y="12457"/>
                    <a:pt x="14256" y="12543"/>
                  </a:cubicBezTo>
                  <a:cubicBezTo>
                    <a:pt x="14256" y="12552"/>
                    <a:pt x="14247" y="12561"/>
                    <a:pt x="14247" y="12579"/>
                  </a:cubicBezTo>
                  <a:cubicBezTo>
                    <a:pt x="14247" y="12588"/>
                    <a:pt x="14256" y="12597"/>
                    <a:pt x="14265" y="12597"/>
                  </a:cubicBezTo>
                  <a:cubicBezTo>
                    <a:pt x="14327" y="12624"/>
                    <a:pt x="14381" y="12677"/>
                    <a:pt x="14443" y="12713"/>
                  </a:cubicBezTo>
                  <a:cubicBezTo>
                    <a:pt x="14457" y="12722"/>
                    <a:pt x="14465" y="12726"/>
                    <a:pt x="14474" y="12726"/>
                  </a:cubicBezTo>
                  <a:cubicBezTo>
                    <a:pt x="14483" y="12726"/>
                    <a:pt x="14492" y="12722"/>
                    <a:pt x="14506" y="12713"/>
                  </a:cubicBezTo>
                  <a:cubicBezTo>
                    <a:pt x="14559" y="12677"/>
                    <a:pt x="14568" y="12659"/>
                    <a:pt x="14577" y="12588"/>
                  </a:cubicBezTo>
                  <a:cubicBezTo>
                    <a:pt x="14595" y="12525"/>
                    <a:pt x="14568" y="12472"/>
                    <a:pt x="14515" y="12436"/>
                  </a:cubicBezTo>
                  <a:cubicBezTo>
                    <a:pt x="14482" y="12412"/>
                    <a:pt x="14444" y="12400"/>
                    <a:pt x="14409" y="12400"/>
                  </a:cubicBezTo>
                  <a:close/>
                  <a:moveTo>
                    <a:pt x="15094" y="12410"/>
                  </a:moveTo>
                  <a:cubicBezTo>
                    <a:pt x="15041" y="12410"/>
                    <a:pt x="14996" y="12427"/>
                    <a:pt x="14952" y="12454"/>
                  </a:cubicBezTo>
                  <a:cubicBezTo>
                    <a:pt x="14934" y="12463"/>
                    <a:pt x="14889" y="12552"/>
                    <a:pt x="14889" y="12570"/>
                  </a:cubicBezTo>
                  <a:cubicBezTo>
                    <a:pt x="14880" y="12624"/>
                    <a:pt x="14898" y="12668"/>
                    <a:pt x="14925" y="12704"/>
                  </a:cubicBezTo>
                  <a:cubicBezTo>
                    <a:pt x="14952" y="12740"/>
                    <a:pt x="14996" y="12766"/>
                    <a:pt x="15041" y="12775"/>
                  </a:cubicBezTo>
                  <a:cubicBezTo>
                    <a:pt x="15094" y="12775"/>
                    <a:pt x="15139" y="12757"/>
                    <a:pt x="15184" y="12731"/>
                  </a:cubicBezTo>
                  <a:cubicBezTo>
                    <a:pt x="15201" y="12722"/>
                    <a:pt x="15246" y="12633"/>
                    <a:pt x="15246" y="12615"/>
                  </a:cubicBezTo>
                  <a:cubicBezTo>
                    <a:pt x="15255" y="12561"/>
                    <a:pt x="15237" y="12517"/>
                    <a:pt x="15210" y="12481"/>
                  </a:cubicBezTo>
                  <a:cubicBezTo>
                    <a:pt x="15184" y="12445"/>
                    <a:pt x="15139" y="12418"/>
                    <a:pt x="15094" y="12410"/>
                  </a:cubicBezTo>
                  <a:close/>
                  <a:moveTo>
                    <a:pt x="15727" y="12452"/>
                  </a:moveTo>
                  <a:cubicBezTo>
                    <a:pt x="15639" y="12452"/>
                    <a:pt x="15557" y="12526"/>
                    <a:pt x="15549" y="12615"/>
                  </a:cubicBezTo>
                  <a:cubicBezTo>
                    <a:pt x="15549" y="12713"/>
                    <a:pt x="15603" y="12793"/>
                    <a:pt x="15710" y="12820"/>
                  </a:cubicBezTo>
                  <a:cubicBezTo>
                    <a:pt x="15715" y="12820"/>
                    <a:pt x="15720" y="12821"/>
                    <a:pt x="15725" y="12821"/>
                  </a:cubicBezTo>
                  <a:cubicBezTo>
                    <a:pt x="15818" y="12821"/>
                    <a:pt x="15907" y="12744"/>
                    <a:pt x="15915" y="12659"/>
                  </a:cubicBezTo>
                  <a:cubicBezTo>
                    <a:pt x="15924" y="12561"/>
                    <a:pt x="15871" y="12472"/>
                    <a:pt x="15755" y="12454"/>
                  </a:cubicBezTo>
                  <a:cubicBezTo>
                    <a:pt x="15745" y="12452"/>
                    <a:pt x="15736" y="12452"/>
                    <a:pt x="15727" y="12452"/>
                  </a:cubicBezTo>
                  <a:close/>
                  <a:moveTo>
                    <a:pt x="16404" y="12480"/>
                  </a:moveTo>
                  <a:cubicBezTo>
                    <a:pt x="16307" y="12480"/>
                    <a:pt x="16235" y="12541"/>
                    <a:pt x="16218" y="12641"/>
                  </a:cubicBezTo>
                  <a:cubicBezTo>
                    <a:pt x="16210" y="12749"/>
                    <a:pt x="16272" y="12838"/>
                    <a:pt x="16388" y="12847"/>
                  </a:cubicBezTo>
                  <a:cubicBezTo>
                    <a:pt x="16395" y="12847"/>
                    <a:pt x="16401" y="12847"/>
                    <a:pt x="16408" y="12847"/>
                  </a:cubicBezTo>
                  <a:cubicBezTo>
                    <a:pt x="16504" y="12847"/>
                    <a:pt x="16568" y="12786"/>
                    <a:pt x="16584" y="12686"/>
                  </a:cubicBezTo>
                  <a:cubicBezTo>
                    <a:pt x="16593" y="12579"/>
                    <a:pt x="16531" y="12490"/>
                    <a:pt x="16424" y="12481"/>
                  </a:cubicBezTo>
                  <a:cubicBezTo>
                    <a:pt x="16417" y="12480"/>
                    <a:pt x="16410" y="12480"/>
                    <a:pt x="16404" y="12480"/>
                  </a:cubicBezTo>
                  <a:close/>
                  <a:moveTo>
                    <a:pt x="17065" y="12523"/>
                  </a:moveTo>
                  <a:cubicBezTo>
                    <a:pt x="17024" y="12523"/>
                    <a:pt x="16988" y="12539"/>
                    <a:pt x="16959" y="12561"/>
                  </a:cubicBezTo>
                  <a:cubicBezTo>
                    <a:pt x="16914" y="12597"/>
                    <a:pt x="16888" y="12633"/>
                    <a:pt x="16888" y="12686"/>
                  </a:cubicBezTo>
                  <a:cubicBezTo>
                    <a:pt x="16870" y="12784"/>
                    <a:pt x="16941" y="12873"/>
                    <a:pt x="17048" y="12891"/>
                  </a:cubicBezTo>
                  <a:cubicBezTo>
                    <a:pt x="17057" y="12893"/>
                    <a:pt x="17066" y="12894"/>
                    <a:pt x="17074" y="12894"/>
                  </a:cubicBezTo>
                  <a:cubicBezTo>
                    <a:pt x="17114" y="12894"/>
                    <a:pt x="17145" y="12876"/>
                    <a:pt x="17182" y="12847"/>
                  </a:cubicBezTo>
                  <a:cubicBezTo>
                    <a:pt x="17227" y="12820"/>
                    <a:pt x="17253" y="12775"/>
                    <a:pt x="17253" y="12731"/>
                  </a:cubicBezTo>
                  <a:cubicBezTo>
                    <a:pt x="17262" y="12624"/>
                    <a:pt x="17191" y="12543"/>
                    <a:pt x="17093" y="12525"/>
                  </a:cubicBezTo>
                  <a:cubicBezTo>
                    <a:pt x="17083" y="12524"/>
                    <a:pt x="17074" y="12523"/>
                    <a:pt x="17065" y="12523"/>
                  </a:cubicBezTo>
                  <a:close/>
                  <a:moveTo>
                    <a:pt x="17729" y="12550"/>
                  </a:moveTo>
                  <a:cubicBezTo>
                    <a:pt x="17635" y="12550"/>
                    <a:pt x="17557" y="12616"/>
                    <a:pt x="17557" y="12704"/>
                  </a:cubicBezTo>
                  <a:cubicBezTo>
                    <a:pt x="17530" y="12802"/>
                    <a:pt x="17601" y="12900"/>
                    <a:pt x="17717" y="12918"/>
                  </a:cubicBezTo>
                  <a:cubicBezTo>
                    <a:pt x="17723" y="12919"/>
                    <a:pt x="17730" y="12919"/>
                    <a:pt x="17736" y="12919"/>
                  </a:cubicBezTo>
                  <a:cubicBezTo>
                    <a:pt x="17826" y="12919"/>
                    <a:pt x="17906" y="12858"/>
                    <a:pt x="17922" y="12757"/>
                  </a:cubicBezTo>
                  <a:cubicBezTo>
                    <a:pt x="17931" y="12650"/>
                    <a:pt x="17860" y="12561"/>
                    <a:pt x="17762" y="12552"/>
                  </a:cubicBezTo>
                  <a:cubicBezTo>
                    <a:pt x="17751" y="12550"/>
                    <a:pt x="17740" y="12550"/>
                    <a:pt x="17729" y="12550"/>
                  </a:cubicBezTo>
                  <a:close/>
                  <a:moveTo>
                    <a:pt x="18440" y="12579"/>
                  </a:moveTo>
                  <a:cubicBezTo>
                    <a:pt x="18395" y="12597"/>
                    <a:pt x="18342" y="12579"/>
                    <a:pt x="18297" y="12606"/>
                  </a:cubicBezTo>
                  <a:cubicBezTo>
                    <a:pt x="18244" y="12641"/>
                    <a:pt x="18235" y="12695"/>
                    <a:pt x="18208" y="12749"/>
                  </a:cubicBezTo>
                  <a:cubicBezTo>
                    <a:pt x="18226" y="12775"/>
                    <a:pt x="18208" y="12811"/>
                    <a:pt x="18226" y="12847"/>
                  </a:cubicBezTo>
                  <a:cubicBezTo>
                    <a:pt x="18235" y="12873"/>
                    <a:pt x="18252" y="12909"/>
                    <a:pt x="18279" y="12927"/>
                  </a:cubicBezTo>
                  <a:cubicBezTo>
                    <a:pt x="18306" y="12945"/>
                    <a:pt x="18342" y="12954"/>
                    <a:pt x="18377" y="12972"/>
                  </a:cubicBezTo>
                  <a:cubicBezTo>
                    <a:pt x="18413" y="12954"/>
                    <a:pt x="18458" y="12972"/>
                    <a:pt x="18502" y="12945"/>
                  </a:cubicBezTo>
                  <a:cubicBezTo>
                    <a:pt x="18556" y="12918"/>
                    <a:pt x="18565" y="12856"/>
                    <a:pt x="18600" y="12811"/>
                  </a:cubicBezTo>
                  <a:cubicBezTo>
                    <a:pt x="18583" y="12766"/>
                    <a:pt x="18591" y="12722"/>
                    <a:pt x="18574" y="12677"/>
                  </a:cubicBezTo>
                  <a:cubicBezTo>
                    <a:pt x="18547" y="12624"/>
                    <a:pt x="18484" y="12615"/>
                    <a:pt x="18440" y="12579"/>
                  </a:cubicBezTo>
                  <a:close/>
                  <a:moveTo>
                    <a:pt x="14697" y="12738"/>
                  </a:moveTo>
                  <a:cubicBezTo>
                    <a:pt x="14652" y="12738"/>
                    <a:pt x="14627" y="12778"/>
                    <a:pt x="14595" y="12802"/>
                  </a:cubicBezTo>
                  <a:lnTo>
                    <a:pt x="14586" y="12802"/>
                  </a:lnTo>
                  <a:cubicBezTo>
                    <a:pt x="14595" y="12811"/>
                    <a:pt x="14595" y="12820"/>
                    <a:pt x="14604" y="12820"/>
                  </a:cubicBezTo>
                  <a:cubicBezTo>
                    <a:pt x="14684" y="12882"/>
                    <a:pt x="14764" y="12945"/>
                    <a:pt x="14854" y="12998"/>
                  </a:cubicBezTo>
                  <a:lnTo>
                    <a:pt x="14871" y="12998"/>
                  </a:lnTo>
                  <a:cubicBezTo>
                    <a:pt x="14889" y="12972"/>
                    <a:pt x="14898" y="12954"/>
                    <a:pt x="14907" y="12936"/>
                  </a:cubicBezTo>
                  <a:cubicBezTo>
                    <a:pt x="14871" y="12909"/>
                    <a:pt x="14916" y="12864"/>
                    <a:pt x="14871" y="12838"/>
                  </a:cubicBezTo>
                  <a:cubicBezTo>
                    <a:pt x="14862" y="12829"/>
                    <a:pt x="14862" y="12811"/>
                    <a:pt x="14854" y="12802"/>
                  </a:cubicBezTo>
                  <a:cubicBezTo>
                    <a:pt x="14818" y="12757"/>
                    <a:pt x="14773" y="12749"/>
                    <a:pt x="14711" y="12740"/>
                  </a:cubicBezTo>
                  <a:cubicBezTo>
                    <a:pt x="14706" y="12739"/>
                    <a:pt x="14702" y="12738"/>
                    <a:pt x="14697" y="12738"/>
                  </a:cubicBezTo>
                  <a:close/>
                  <a:moveTo>
                    <a:pt x="19100" y="12606"/>
                  </a:moveTo>
                  <a:cubicBezTo>
                    <a:pt x="19055" y="12624"/>
                    <a:pt x="19011" y="12606"/>
                    <a:pt x="18966" y="12633"/>
                  </a:cubicBezTo>
                  <a:cubicBezTo>
                    <a:pt x="18913" y="12668"/>
                    <a:pt x="18895" y="12722"/>
                    <a:pt x="18877" y="12775"/>
                  </a:cubicBezTo>
                  <a:cubicBezTo>
                    <a:pt x="18895" y="12811"/>
                    <a:pt x="18877" y="12856"/>
                    <a:pt x="18895" y="12900"/>
                  </a:cubicBezTo>
                  <a:cubicBezTo>
                    <a:pt x="18930" y="12954"/>
                    <a:pt x="18993" y="12963"/>
                    <a:pt x="19038" y="12998"/>
                  </a:cubicBezTo>
                  <a:cubicBezTo>
                    <a:pt x="19082" y="12980"/>
                    <a:pt x="19127" y="12998"/>
                    <a:pt x="19162" y="12972"/>
                  </a:cubicBezTo>
                  <a:cubicBezTo>
                    <a:pt x="19225" y="12945"/>
                    <a:pt x="19234" y="12882"/>
                    <a:pt x="19269" y="12838"/>
                  </a:cubicBezTo>
                  <a:cubicBezTo>
                    <a:pt x="19252" y="12793"/>
                    <a:pt x="19261" y="12749"/>
                    <a:pt x="19243" y="12704"/>
                  </a:cubicBezTo>
                  <a:cubicBezTo>
                    <a:pt x="19207" y="12641"/>
                    <a:pt x="19145" y="12633"/>
                    <a:pt x="19100" y="12606"/>
                  </a:cubicBezTo>
                  <a:close/>
                  <a:moveTo>
                    <a:pt x="19733" y="12650"/>
                  </a:moveTo>
                  <a:cubicBezTo>
                    <a:pt x="19689" y="12650"/>
                    <a:pt x="19635" y="12659"/>
                    <a:pt x="19591" y="12695"/>
                  </a:cubicBezTo>
                  <a:cubicBezTo>
                    <a:pt x="19555" y="12731"/>
                    <a:pt x="19537" y="12793"/>
                    <a:pt x="19537" y="12847"/>
                  </a:cubicBezTo>
                  <a:cubicBezTo>
                    <a:pt x="19528" y="12918"/>
                    <a:pt x="19555" y="12963"/>
                    <a:pt x="19608" y="12998"/>
                  </a:cubicBezTo>
                  <a:cubicBezTo>
                    <a:pt x="19635" y="13012"/>
                    <a:pt x="19666" y="13035"/>
                    <a:pt x="19699" y="13035"/>
                  </a:cubicBezTo>
                  <a:cubicBezTo>
                    <a:pt x="19710" y="13035"/>
                    <a:pt x="19722" y="13032"/>
                    <a:pt x="19733" y="13025"/>
                  </a:cubicBezTo>
                  <a:cubicBezTo>
                    <a:pt x="19751" y="13025"/>
                    <a:pt x="19769" y="13025"/>
                    <a:pt x="19778" y="13007"/>
                  </a:cubicBezTo>
                  <a:cubicBezTo>
                    <a:pt x="19814" y="12972"/>
                    <a:pt x="19849" y="12927"/>
                    <a:pt x="19885" y="12882"/>
                  </a:cubicBezTo>
                  <a:cubicBezTo>
                    <a:pt x="19894" y="12864"/>
                    <a:pt x="19903" y="12847"/>
                    <a:pt x="19912" y="12838"/>
                  </a:cubicBezTo>
                  <a:cubicBezTo>
                    <a:pt x="19912" y="12766"/>
                    <a:pt x="19885" y="12731"/>
                    <a:pt x="19840" y="12695"/>
                  </a:cubicBezTo>
                  <a:cubicBezTo>
                    <a:pt x="19814" y="12668"/>
                    <a:pt x="19769" y="12650"/>
                    <a:pt x="19733" y="12650"/>
                  </a:cubicBezTo>
                  <a:close/>
                  <a:moveTo>
                    <a:pt x="15381" y="12763"/>
                  </a:moveTo>
                  <a:cubicBezTo>
                    <a:pt x="15345" y="12763"/>
                    <a:pt x="15309" y="12773"/>
                    <a:pt x="15282" y="12793"/>
                  </a:cubicBezTo>
                  <a:cubicBezTo>
                    <a:pt x="15237" y="12820"/>
                    <a:pt x="15228" y="12873"/>
                    <a:pt x="15210" y="12909"/>
                  </a:cubicBezTo>
                  <a:cubicBezTo>
                    <a:pt x="15201" y="12936"/>
                    <a:pt x="15228" y="13025"/>
                    <a:pt x="15237" y="13043"/>
                  </a:cubicBezTo>
                  <a:cubicBezTo>
                    <a:pt x="15273" y="13088"/>
                    <a:pt x="15317" y="13096"/>
                    <a:pt x="15362" y="13123"/>
                  </a:cubicBezTo>
                  <a:cubicBezTo>
                    <a:pt x="15407" y="13114"/>
                    <a:pt x="15460" y="13114"/>
                    <a:pt x="15496" y="13088"/>
                  </a:cubicBezTo>
                  <a:cubicBezTo>
                    <a:pt x="15540" y="13061"/>
                    <a:pt x="15549" y="13016"/>
                    <a:pt x="15567" y="12972"/>
                  </a:cubicBezTo>
                  <a:cubicBezTo>
                    <a:pt x="15576" y="12945"/>
                    <a:pt x="15558" y="12856"/>
                    <a:pt x="15540" y="12838"/>
                  </a:cubicBezTo>
                  <a:cubicBezTo>
                    <a:pt x="15505" y="12793"/>
                    <a:pt x="15460" y="12766"/>
                    <a:pt x="15416" y="12766"/>
                  </a:cubicBezTo>
                  <a:cubicBezTo>
                    <a:pt x="15404" y="12764"/>
                    <a:pt x="15393" y="12763"/>
                    <a:pt x="15381" y="12763"/>
                  </a:cubicBezTo>
                  <a:close/>
                  <a:moveTo>
                    <a:pt x="16064" y="12801"/>
                  </a:moveTo>
                  <a:cubicBezTo>
                    <a:pt x="15974" y="12801"/>
                    <a:pt x="15895" y="12854"/>
                    <a:pt x="15871" y="12954"/>
                  </a:cubicBezTo>
                  <a:cubicBezTo>
                    <a:pt x="15853" y="13052"/>
                    <a:pt x="15933" y="13150"/>
                    <a:pt x="16031" y="13168"/>
                  </a:cubicBezTo>
                  <a:cubicBezTo>
                    <a:pt x="16037" y="13168"/>
                    <a:pt x="16042" y="13169"/>
                    <a:pt x="16048" y="13169"/>
                  </a:cubicBezTo>
                  <a:cubicBezTo>
                    <a:pt x="16131" y="13169"/>
                    <a:pt x="16211" y="13108"/>
                    <a:pt x="16236" y="13016"/>
                  </a:cubicBezTo>
                  <a:cubicBezTo>
                    <a:pt x="16254" y="12918"/>
                    <a:pt x="16174" y="12820"/>
                    <a:pt x="16085" y="12802"/>
                  </a:cubicBezTo>
                  <a:cubicBezTo>
                    <a:pt x="16078" y="12801"/>
                    <a:pt x="16071" y="12801"/>
                    <a:pt x="16064" y="12801"/>
                  </a:cubicBezTo>
                  <a:close/>
                  <a:moveTo>
                    <a:pt x="16718" y="12826"/>
                  </a:moveTo>
                  <a:cubicBezTo>
                    <a:pt x="16678" y="12826"/>
                    <a:pt x="16648" y="12842"/>
                    <a:pt x="16611" y="12864"/>
                  </a:cubicBezTo>
                  <a:cubicBezTo>
                    <a:pt x="16566" y="12900"/>
                    <a:pt x="16549" y="12936"/>
                    <a:pt x="16540" y="12989"/>
                  </a:cubicBezTo>
                  <a:cubicBezTo>
                    <a:pt x="16531" y="13096"/>
                    <a:pt x="16593" y="13177"/>
                    <a:pt x="16709" y="13195"/>
                  </a:cubicBezTo>
                  <a:cubicBezTo>
                    <a:pt x="16717" y="13196"/>
                    <a:pt x="16725" y="13197"/>
                    <a:pt x="16732" y="13197"/>
                  </a:cubicBezTo>
                  <a:cubicBezTo>
                    <a:pt x="16767" y="13197"/>
                    <a:pt x="16797" y="13181"/>
                    <a:pt x="16834" y="13159"/>
                  </a:cubicBezTo>
                  <a:cubicBezTo>
                    <a:pt x="16879" y="13123"/>
                    <a:pt x="16896" y="13079"/>
                    <a:pt x="16905" y="13025"/>
                  </a:cubicBezTo>
                  <a:cubicBezTo>
                    <a:pt x="16914" y="12927"/>
                    <a:pt x="16852" y="12847"/>
                    <a:pt x="16745" y="12829"/>
                  </a:cubicBezTo>
                  <a:cubicBezTo>
                    <a:pt x="16735" y="12827"/>
                    <a:pt x="16726" y="12826"/>
                    <a:pt x="16718" y="12826"/>
                  </a:cubicBezTo>
                  <a:close/>
                  <a:moveTo>
                    <a:pt x="17381" y="12870"/>
                  </a:moveTo>
                  <a:cubicBezTo>
                    <a:pt x="17295" y="12870"/>
                    <a:pt x="17217" y="12931"/>
                    <a:pt x="17209" y="13034"/>
                  </a:cubicBezTo>
                  <a:cubicBezTo>
                    <a:pt x="17191" y="13132"/>
                    <a:pt x="17262" y="13221"/>
                    <a:pt x="17360" y="13239"/>
                  </a:cubicBezTo>
                  <a:cubicBezTo>
                    <a:pt x="17371" y="13241"/>
                    <a:pt x="17382" y="13242"/>
                    <a:pt x="17392" y="13242"/>
                  </a:cubicBezTo>
                  <a:cubicBezTo>
                    <a:pt x="17492" y="13242"/>
                    <a:pt x="17566" y="13167"/>
                    <a:pt x="17566" y="13079"/>
                  </a:cubicBezTo>
                  <a:cubicBezTo>
                    <a:pt x="17592" y="12980"/>
                    <a:pt x="17521" y="12882"/>
                    <a:pt x="17414" y="12873"/>
                  </a:cubicBezTo>
                  <a:cubicBezTo>
                    <a:pt x="17403" y="12871"/>
                    <a:pt x="17392" y="12870"/>
                    <a:pt x="17381" y="12870"/>
                  </a:cubicBezTo>
                  <a:close/>
                  <a:moveTo>
                    <a:pt x="15065" y="13080"/>
                  </a:moveTo>
                  <a:cubicBezTo>
                    <a:pt x="15050" y="13080"/>
                    <a:pt x="15032" y="13088"/>
                    <a:pt x="15014" y="13088"/>
                  </a:cubicBezTo>
                  <a:cubicBezTo>
                    <a:pt x="15005" y="13088"/>
                    <a:pt x="15005" y="13096"/>
                    <a:pt x="14996" y="13096"/>
                  </a:cubicBezTo>
                  <a:cubicBezTo>
                    <a:pt x="15005" y="13096"/>
                    <a:pt x="15005" y="13105"/>
                    <a:pt x="15014" y="13105"/>
                  </a:cubicBezTo>
                  <a:cubicBezTo>
                    <a:pt x="15077" y="13150"/>
                    <a:pt x="15139" y="13195"/>
                    <a:pt x="15193" y="13239"/>
                  </a:cubicBezTo>
                  <a:cubicBezTo>
                    <a:pt x="15199" y="13246"/>
                    <a:pt x="15204" y="13249"/>
                    <a:pt x="15206" y="13249"/>
                  </a:cubicBezTo>
                  <a:cubicBezTo>
                    <a:pt x="15210" y="13249"/>
                    <a:pt x="15210" y="13241"/>
                    <a:pt x="15210" y="13230"/>
                  </a:cubicBezTo>
                  <a:cubicBezTo>
                    <a:pt x="15228" y="13203"/>
                    <a:pt x="15193" y="13186"/>
                    <a:pt x="15184" y="13159"/>
                  </a:cubicBezTo>
                  <a:cubicBezTo>
                    <a:pt x="15175" y="13123"/>
                    <a:pt x="15121" y="13105"/>
                    <a:pt x="15085" y="13088"/>
                  </a:cubicBezTo>
                  <a:cubicBezTo>
                    <a:pt x="15080" y="13082"/>
                    <a:pt x="15073" y="13080"/>
                    <a:pt x="15065" y="13080"/>
                  </a:cubicBezTo>
                  <a:close/>
                  <a:moveTo>
                    <a:pt x="18092" y="12882"/>
                  </a:moveTo>
                  <a:cubicBezTo>
                    <a:pt x="18047" y="12900"/>
                    <a:pt x="17994" y="12891"/>
                    <a:pt x="17949" y="12918"/>
                  </a:cubicBezTo>
                  <a:cubicBezTo>
                    <a:pt x="17896" y="12954"/>
                    <a:pt x="17887" y="13007"/>
                    <a:pt x="17860" y="13052"/>
                  </a:cubicBezTo>
                  <a:cubicBezTo>
                    <a:pt x="17878" y="13096"/>
                    <a:pt x="17869" y="13150"/>
                    <a:pt x="17896" y="13195"/>
                  </a:cubicBezTo>
                  <a:cubicBezTo>
                    <a:pt x="17931" y="13239"/>
                    <a:pt x="17985" y="13248"/>
                    <a:pt x="18029" y="13275"/>
                  </a:cubicBezTo>
                  <a:cubicBezTo>
                    <a:pt x="18074" y="13257"/>
                    <a:pt x="18119" y="13275"/>
                    <a:pt x="18163" y="13248"/>
                  </a:cubicBezTo>
                  <a:cubicBezTo>
                    <a:pt x="18217" y="13212"/>
                    <a:pt x="18226" y="13159"/>
                    <a:pt x="18252" y="13114"/>
                  </a:cubicBezTo>
                  <a:cubicBezTo>
                    <a:pt x="18235" y="13070"/>
                    <a:pt x="18252" y="13025"/>
                    <a:pt x="18226" y="12980"/>
                  </a:cubicBezTo>
                  <a:cubicBezTo>
                    <a:pt x="18199" y="12927"/>
                    <a:pt x="18136" y="12918"/>
                    <a:pt x="18092" y="12882"/>
                  </a:cubicBezTo>
                  <a:close/>
                  <a:moveTo>
                    <a:pt x="18734" y="12927"/>
                  </a:moveTo>
                  <a:cubicBezTo>
                    <a:pt x="18681" y="12936"/>
                    <a:pt x="18627" y="12927"/>
                    <a:pt x="18583" y="12972"/>
                  </a:cubicBezTo>
                  <a:cubicBezTo>
                    <a:pt x="18538" y="13007"/>
                    <a:pt x="18538" y="13061"/>
                    <a:pt x="18511" y="13096"/>
                  </a:cubicBezTo>
                  <a:cubicBezTo>
                    <a:pt x="18529" y="13150"/>
                    <a:pt x="18520" y="13212"/>
                    <a:pt x="18565" y="13257"/>
                  </a:cubicBezTo>
                  <a:cubicBezTo>
                    <a:pt x="18600" y="13293"/>
                    <a:pt x="18645" y="13293"/>
                    <a:pt x="18681" y="13319"/>
                  </a:cubicBezTo>
                  <a:cubicBezTo>
                    <a:pt x="18734" y="13302"/>
                    <a:pt x="18788" y="13311"/>
                    <a:pt x="18841" y="13266"/>
                  </a:cubicBezTo>
                  <a:cubicBezTo>
                    <a:pt x="18877" y="13230"/>
                    <a:pt x="18877" y="13186"/>
                    <a:pt x="18904" y="13150"/>
                  </a:cubicBezTo>
                  <a:cubicBezTo>
                    <a:pt x="18886" y="13096"/>
                    <a:pt x="18895" y="13043"/>
                    <a:pt x="18859" y="12998"/>
                  </a:cubicBezTo>
                  <a:cubicBezTo>
                    <a:pt x="18823" y="12954"/>
                    <a:pt x="18770" y="12954"/>
                    <a:pt x="18734" y="12927"/>
                  </a:cubicBezTo>
                  <a:close/>
                  <a:moveTo>
                    <a:pt x="19403" y="12945"/>
                  </a:moveTo>
                  <a:cubicBezTo>
                    <a:pt x="19350" y="12963"/>
                    <a:pt x="19296" y="12954"/>
                    <a:pt x="19252" y="12998"/>
                  </a:cubicBezTo>
                  <a:cubicBezTo>
                    <a:pt x="19207" y="13034"/>
                    <a:pt x="19207" y="13088"/>
                    <a:pt x="19180" y="13123"/>
                  </a:cubicBezTo>
                  <a:cubicBezTo>
                    <a:pt x="19198" y="13177"/>
                    <a:pt x="19189" y="13239"/>
                    <a:pt x="19234" y="13284"/>
                  </a:cubicBezTo>
                  <a:cubicBezTo>
                    <a:pt x="19269" y="13319"/>
                    <a:pt x="19314" y="13328"/>
                    <a:pt x="19350" y="13337"/>
                  </a:cubicBezTo>
                  <a:cubicBezTo>
                    <a:pt x="19358" y="13343"/>
                    <a:pt x="19368" y="13345"/>
                    <a:pt x="19379" y="13345"/>
                  </a:cubicBezTo>
                  <a:cubicBezTo>
                    <a:pt x="19403" y="13345"/>
                    <a:pt x="19432" y="13335"/>
                    <a:pt x="19457" y="13328"/>
                  </a:cubicBezTo>
                  <a:cubicBezTo>
                    <a:pt x="19484" y="13311"/>
                    <a:pt x="19510" y="13293"/>
                    <a:pt x="19528" y="13266"/>
                  </a:cubicBezTo>
                  <a:cubicBezTo>
                    <a:pt x="19555" y="13239"/>
                    <a:pt x="19537" y="13195"/>
                    <a:pt x="19573" y="13177"/>
                  </a:cubicBezTo>
                  <a:cubicBezTo>
                    <a:pt x="19555" y="13123"/>
                    <a:pt x="19564" y="13070"/>
                    <a:pt x="19528" y="13025"/>
                  </a:cubicBezTo>
                  <a:cubicBezTo>
                    <a:pt x="19492" y="12980"/>
                    <a:pt x="19439" y="12980"/>
                    <a:pt x="19403" y="12945"/>
                  </a:cubicBezTo>
                  <a:close/>
                  <a:moveTo>
                    <a:pt x="15713" y="13123"/>
                  </a:moveTo>
                  <a:cubicBezTo>
                    <a:pt x="15620" y="13123"/>
                    <a:pt x="15531" y="13199"/>
                    <a:pt x="15523" y="13284"/>
                  </a:cubicBezTo>
                  <a:cubicBezTo>
                    <a:pt x="15523" y="13382"/>
                    <a:pt x="15576" y="13471"/>
                    <a:pt x="15683" y="13489"/>
                  </a:cubicBezTo>
                  <a:cubicBezTo>
                    <a:pt x="15689" y="13489"/>
                    <a:pt x="15694" y="13490"/>
                    <a:pt x="15699" y="13490"/>
                  </a:cubicBezTo>
                  <a:cubicBezTo>
                    <a:pt x="15799" y="13490"/>
                    <a:pt x="15880" y="13413"/>
                    <a:pt x="15888" y="13319"/>
                  </a:cubicBezTo>
                  <a:cubicBezTo>
                    <a:pt x="15897" y="13230"/>
                    <a:pt x="15844" y="13141"/>
                    <a:pt x="15728" y="13123"/>
                  </a:cubicBezTo>
                  <a:cubicBezTo>
                    <a:pt x="15723" y="13123"/>
                    <a:pt x="15718" y="13123"/>
                    <a:pt x="15713" y="13123"/>
                  </a:cubicBezTo>
                  <a:close/>
                  <a:moveTo>
                    <a:pt x="16365" y="13147"/>
                  </a:moveTo>
                  <a:cubicBezTo>
                    <a:pt x="16274" y="13147"/>
                    <a:pt x="16208" y="13215"/>
                    <a:pt x="16192" y="13311"/>
                  </a:cubicBezTo>
                  <a:cubicBezTo>
                    <a:pt x="16183" y="13364"/>
                    <a:pt x="16201" y="13400"/>
                    <a:pt x="16227" y="13444"/>
                  </a:cubicBezTo>
                  <a:cubicBezTo>
                    <a:pt x="16263" y="13489"/>
                    <a:pt x="16308" y="13507"/>
                    <a:pt x="16361" y="13516"/>
                  </a:cubicBezTo>
                  <a:cubicBezTo>
                    <a:pt x="16367" y="13516"/>
                    <a:pt x="16372" y="13516"/>
                    <a:pt x="16378" y="13516"/>
                  </a:cubicBezTo>
                  <a:cubicBezTo>
                    <a:pt x="16468" y="13516"/>
                    <a:pt x="16541" y="13448"/>
                    <a:pt x="16557" y="13355"/>
                  </a:cubicBezTo>
                  <a:cubicBezTo>
                    <a:pt x="16566" y="13302"/>
                    <a:pt x="16549" y="13257"/>
                    <a:pt x="16522" y="13221"/>
                  </a:cubicBezTo>
                  <a:cubicBezTo>
                    <a:pt x="16486" y="13177"/>
                    <a:pt x="16450" y="13150"/>
                    <a:pt x="16397" y="13150"/>
                  </a:cubicBezTo>
                  <a:cubicBezTo>
                    <a:pt x="16386" y="13148"/>
                    <a:pt x="16375" y="13147"/>
                    <a:pt x="16365" y="13147"/>
                  </a:cubicBezTo>
                  <a:close/>
                  <a:moveTo>
                    <a:pt x="17031" y="13191"/>
                  </a:moveTo>
                  <a:cubicBezTo>
                    <a:pt x="16995" y="13191"/>
                    <a:pt x="16966" y="13203"/>
                    <a:pt x="16932" y="13230"/>
                  </a:cubicBezTo>
                  <a:cubicBezTo>
                    <a:pt x="16888" y="13257"/>
                    <a:pt x="16861" y="13293"/>
                    <a:pt x="16861" y="13355"/>
                  </a:cubicBezTo>
                  <a:cubicBezTo>
                    <a:pt x="16852" y="13409"/>
                    <a:pt x="16861" y="13444"/>
                    <a:pt x="16896" y="13489"/>
                  </a:cubicBezTo>
                  <a:cubicBezTo>
                    <a:pt x="16941" y="13534"/>
                    <a:pt x="16950" y="13542"/>
                    <a:pt x="17021" y="13560"/>
                  </a:cubicBezTo>
                  <a:cubicBezTo>
                    <a:pt x="17029" y="13562"/>
                    <a:pt x="17037" y="13563"/>
                    <a:pt x="17045" y="13563"/>
                  </a:cubicBezTo>
                  <a:cubicBezTo>
                    <a:pt x="17081" y="13563"/>
                    <a:pt x="17117" y="13547"/>
                    <a:pt x="17146" y="13525"/>
                  </a:cubicBezTo>
                  <a:cubicBezTo>
                    <a:pt x="17191" y="13489"/>
                    <a:pt x="17218" y="13453"/>
                    <a:pt x="17227" y="13400"/>
                  </a:cubicBezTo>
                  <a:cubicBezTo>
                    <a:pt x="17235" y="13346"/>
                    <a:pt x="17218" y="13302"/>
                    <a:pt x="17191" y="13266"/>
                  </a:cubicBezTo>
                  <a:cubicBezTo>
                    <a:pt x="17155" y="13221"/>
                    <a:pt x="17119" y="13195"/>
                    <a:pt x="17066" y="13195"/>
                  </a:cubicBezTo>
                  <a:cubicBezTo>
                    <a:pt x="17053" y="13192"/>
                    <a:pt x="17042" y="13191"/>
                    <a:pt x="17031" y="13191"/>
                  </a:cubicBezTo>
                  <a:close/>
                  <a:moveTo>
                    <a:pt x="17635" y="13211"/>
                  </a:moveTo>
                  <a:cubicBezTo>
                    <a:pt x="17612" y="13211"/>
                    <a:pt x="17590" y="13233"/>
                    <a:pt x="17574" y="13248"/>
                  </a:cubicBezTo>
                  <a:cubicBezTo>
                    <a:pt x="17548" y="13275"/>
                    <a:pt x="17512" y="13302"/>
                    <a:pt x="17512" y="13346"/>
                  </a:cubicBezTo>
                  <a:cubicBezTo>
                    <a:pt x="17512" y="13364"/>
                    <a:pt x="17512" y="13373"/>
                    <a:pt x="17512" y="13382"/>
                  </a:cubicBezTo>
                  <a:cubicBezTo>
                    <a:pt x="17494" y="13435"/>
                    <a:pt x="17512" y="13480"/>
                    <a:pt x="17539" y="13516"/>
                  </a:cubicBezTo>
                  <a:cubicBezTo>
                    <a:pt x="17566" y="13551"/>
                    <a:pt x="17601" y="13578"/>
                    <a:pt x="17655" y="13578"/>
                  </a:cubicBezTo>
                  <a:lnTo>
                    <a:pt x="17673" y="13578"/>
                  </a:lnTo>
                  <a:cubicBezTo>
                    <a:pt x="17689" y="13584"/>
                    <a:pt x="17704" y="13587"/>
                    <a:pt x="17719" y="13587"/>
                  </a:cubicBezTo>
                  <a:cubicBezTo>
                    <a:pt x="17769" y="13587"/>
                    <a:pt x="17810" y="13555"/>
                    <a:pt x="17851" y="13507"/>
                  </a:cubicBezTo>
                  <a:cubicBezTo>
                    <a:pt x="17860" y="13498"/>
                    <a:pt x="17869" y="13489"/>
                    <a:pt x="17869" y="13471"/>
                  </a:cubicBezTo>
                  <a:cubicBezTo>
                    <a:pt x="17869" y="13444"/>
                    <a:pt x="17869" y="13418"/>
                    <a:pt x="17878" y="13391"/>
                  </a:cubicBezTo>
                  <a:cubicBezTo>
                    <a:pt x="17896" y="13346"/>
                    <a:pt x="17869" y="13311"/>
                    <a:pt x="17842" y="13275"/>
                  </a:cubicBezTo>
                  <a:cubicBezTo>
                    <a:pt x="17797" y="13212"/>
                    <a:pt x="17717" y="13212"/>
                    <a:pt x="17646" y="13212"/>
                  </a:cubicBezTo>
                  <a:cubicBezTo>
                    <a:pt x="17642" y="13211"/>
                    <a:pt x="17639" y="13211"/>
                    <a:pt x="17635" y="13211"/>
                  </a:cubicBezTo>
                  <a:close/>
                  <a:moveTo>
                    <a:pt x="18377" y="13239"/>
                  </a:moveTo>
                  <a:cubicBezTo>
                    <a:pt x="18324" y="13257"/>
                    <a:pt x="18261" y="13257"/>
                    <a:pt x="18217" y="13302"/>
                  </a:cubicBezTo>
                  <a:cubicBezTo>
                    <a:pt x="18190" y="13337"/>
                    <a:pt x="18190" y="13382"/>
                    <a:pt x="18163" y="13418"/>
                  </a:cubicBezTo>
                  <a:cubicBezTo>
                    <a:pt x="18181" y="13471"/>
                    <a:pt x="18172" y="13534"/>
                    <a:pt x="18217" y="13578"/>
                  </a:cubicBezTo>
                  <a:cubicBezTo>
                    <a:pt x="18252" y="13614"/>
                    <a:pt x="18306" y="13605"/>
                    <a:pt x="18324" y="13641"/>
                  </a:cubicBezTo>
                  <a:cubicBezTo>
                    <a:pt x="18386" y="13623"/>
                    <a:pt x="18440" y="13632"/>
                    <a:pt x="18484" y="13587"/>
                  </a:cubicBezTo>
                  <a:cubicBezTo>
                    <a:pt x="18529" y="13551"/>
                    <a:pt x="18529" y="13507"/>
                    <a:pt x="18556" y="13471"/>
                  </a:cubicBezTo>
                  <a:cubicBezTo>
                    <a:pt x="18538" y="13418"/>
                    <a:pt x="18547" y="13355"/>
                    <a:pt x="18502" y="13311"/>
                  </a:cubicBezTo>
                  <a:cubicBezTo>
                    <a:pt x="18467" y="13275"/>
                    <a:pt x="18422" y="13266"/>
                    <a:pt x="18377" y="13239"/>
                  </a:cubicBezTo>
                  <a:close/>
                  <a:moveTo>
                    <a:pt x="19055" y="13266"/>
                  </a:moveTo>
                  <a:cubicBezTo>
                    <a:pt x="19011" y="13284"/>
                    <a:pt x="18957" y="13275"/>
                    <a:pt x="18913" y="13311"/>
                  </a:cubicBezTo>
                  <a:cubicBezTo>
                    <a:pt x="18868" y="13337"/>
                    <a:pt x="18859" y="13400"/>
                    <a:pt x="18832" y="13435"/>
                  </a:cubicBezTo>
                  <a:cubicBezTo>
                    <a:pt x="18850" y="13480"/>
                    <a:pt x="18832" y="13525"/>
                    <a:pt x="18859" y="13569"/>
                  </a:cubicBezTo>
                  <a:cubicBezTo>
                    <a:pt x="18895" y="13623"/>
                    <a:pt x="18948" y="13632"/>
                    <a:pt x="18993" y="13667"/>
                  </a:cubicBezTo>
                  <a:cubicBezTo>
                    <a:pt x="19038" y="13650"/>
                    <a:pt x="19082" y="13658"/>
                    <a:pt x="19127" y="13641"/>
                  </a:cubicBezTo>
                  <a:cubicBezTo>
                    <a:pt x="19180" y="13614"/>
                    <a:pt x="19189" y="13551"/>
                    <a:pt x="19225" y="13498"/>
                  </a:cubicBezTo>
                  <a:cubicBezTo>
                    <a:pt x="19207" y="13453"/>
                    <a:pt x="19216" y="13409"/>
                    <a:pt x="19189" y="13355"/>
                  </a:cubicBezTo>
                  <a:cubicBezTo>
                    <a:pt x="19153" y="13302"/>
                    <a:pt x="19100" y="13302"/>
                    <a:pt x="19055" y="13266"/>
                  </a:cubicBezTo>
                  <a:close/>
                  <a:moveTo>
                    <a:pt x="16014" y="13467"/>
                  </a:moveTo>
                  <a:cubicBezTo>
                    <a:pt x="16002" y="13467"/>
                    <a:pt x="15990" y="13468"/>
                    <a:pt x="15978" y="13471"/>
                  </a:cubicBezTo>
                  <a:cubicBezTo>
                    <a:pt x="15862" y="13498"/>
                    <a:pt x="15808" y="13605"/>
                    <a:pt x="15835" y="13721"/>
                  </a:cubicBezTo>
                  <a:cubicBezTo>
                    <a:pt x="15835" y="13730"/>
                    <a:pt x="15844" y="13730"/>
                    <a:pt x="15853" y="13739"/>
                  </a:cubicBezTo>
                  <a:cubicBezTo>
                    <a:pt x="15879" y="13765"/>
                    <a:pt x="15915" y="13783"/>
                    <a:pt x="15942" y="13810"/>
                  </a:cubicBezTo>
                  <a:cubicBezTo>
                    <a:pt x="15963" y="13831"/>
                    <a:pt x="15985" y="13838"/>
                    <a:pt x="16008" y="13838"/>
                  </a:cubicBezTo>
                  <a:cubicBezTo>
                    <a:pt x="16034" y="13838"/>
                    <a:pt x="16061" y="13829"/>
                    <a:pt x="16085" y="13819"/>
                  </a:cubicBezTo>
                  <a:cubicBezTo>
                    <a:pt x="16138" y="13810"/>
                    <a:pt x="16183" y="13730"/>
                    <a:pt x="16192" y="13676"/>
                  </a:cubicBezTo>
                  <a:cubicBezTo>
                    <a:pt x="16216" y="13564"/>
                    <a:pt x="16118" y="13467"/>
                    <a:pt x="16014" y="13467"/>
                  </a:cubicBezTo>
                  <a:close/>
                  <a:moveTo>
                    <a:pt x="16684" y="13488"/>
                  </a:moveTo>
                  <a:cubicBezTo>
                    <a:pt x="16592" y="13488"/>
                    <a:pt x="16512" y="13557"/>
                    <a:pt x="16495" y="13658"/>
                  </a:cubicBezTo>
                  <a:cubicBezTo>
                    <a:pt x="16486" y="13703"/>
                    <a:pt x="16504" y="13748"/>
                    <a:pt x="16531" y="13783"/>
                  </a:cubicBezTo>
                  <a:cubicBezTo>
                    <a:pt x="16566" y="13828"/>
                    <a:pt x="16602" y="13855"/>
                    <a:pt x="16665" y="13855"/>
                  </a:cubicBezTo>
                  <a:cubicBezTo>
                    <a:pt x="16675" y="13857"/>
                    <a:pt x="16685" y="13857"/>
                    <a:pt x="16694" y="13857"/>
                  </a:cubicBezTo>
                  <a:cubicBezTo>
                    <a:pt x="16779" y="13857"/>
                    <a:pt x="16845" y="13791"/>
                    <a:pt x="16861" y="13703"/>
                  </a:cubicBezTo>
                  <a:cubicBezTo>
                    <a:pt x="16870" y="13650"/>
                    <a:pt x="16861" y="13605"/>
                    <a:pt x="16825" y="13569"/>
                  </a:cubicBezTo>
                  <a:cubicBezTo>
                    <a:pt x="16789" y="13525"/>
                    <a:pt x="16754" y="13498"/>
                    <a:pt x="16700" y="13489"/>
                  </a:cubicBezTo>
                  <a:cubicBezTo>
                    <a:pt x="16695" y="13488"/>
                    <a:pt x="16689" y="13488"/>
                    <a:pt x="16684" y="13488"/>
                  </a:cubicBezTo>
                  <a:close/>
                  <a:moveTo>
                    <a:pt x="17353" y="13533"/>
                  </a:moveTo>
                  <a:cubicBezTo>
                    <a:pt x="17261" y="13533"/>
                    <a:pt x="17181" y="13602"/>
                    <a:pt x="17164" y="13694"/>
                  </a:cubicBezTo>
                  <a:cubicBezTo>
                    <a:pt x="17146" y="13801"/>
                    <a:pt x="17227" y="13899"/>
                    <a:pt x="17325" y="13899"/>
                  </a:cubicBezTo>
                  <a:cubicBezTo>
                    <a:pt x="17337" y="13903"/>
                    <a:pt x="17350" y="13905"/>
                    <a:pt x="17363" y="13905"/>
                  </a:cubicBezTo>
                  <a:cubicBezTo>
                    <a:pt x="17440" y="13905"/>
                    <a:pt x="17515" y="13838"/>
                    <a:pt x="17530" y="13739"/>
                  </a:cubicBezTo>
                  <a:cubicBezTo>
                    <a:pt x="17539" y="13641"/>
                    <a:pt x="17476" y="13551"/>
                    <a:pt x="17369" y="13534"/>
                  </a:cubicBezTo>
                  <a:cubicBezTo>
                    <a:pt x="17364" y="13533"/>
                    <a:pt x="17358" y="13533"/>
                    <a:pt x="17353" y="13533"/>
                  </a:cubicBezTo>
                  <a:close/>
                  <a:moveTo>
                    <a:pt x="18038" y="13551"/>
                  </a:moveTo>
                  <a:cubicBezTo>
                    <a:pt x="17985" y="13569"/>
                    <a:pt x="17931" y="13551"/>
                    <a:pt x="17887" y="13596"/>
                  </a:cubicBezTo>
                  <a:cubicBezTo>
                    <a:pt x="17842" y="13632"/>
                    <a:pt x="17842" y="13685"/>
                    <a:pt x="17815" y="13721"/>
                  </a:cubicBezTo>
                  <a:cubicBezTo>
                    <a:pt x="17833" y="13765"/>
                    <a:pt x="17824" y="13819"/>
                    <a:pt x="17860" y="13864"/>
                  </a:cubicBezTo>
                  <a:cubicBezTo>
                    <a:pt x="17896" y="13908"/>
                    <a:pt x="17949" y="13917"/>
                    <a:pt x="17985" y="13944"/>
                  </a:cubicBezTo>
                  <a:cubicBezTo>
                    <a:pt x="18029" y="13926"/>
                    <a:pt x="18083" y="13935"/>
                    <a:pt x="18128" y="13908"/>
                  </a:cubicBezTo>
                  <a:cubicBezTo>
                    <a:pt x="18181" y="13873"/>
                    <a:pt x="18181" y="13810"/>
                    <a:pt x="18208" y="13774"/>
                  </a:cubicBezTo>
                  <a:cubicBezTo>
                    <a:pt x="18190" y="13730"/>
                    <a:pt x="18208" y="13676"/>
                    <a:pt x="18172" y="13623"/>
                  </a:cubicBezTo>
                  <a:cubicBezTo>
                    <a:pt x="18136" y="13578"/>
                    <a:pt x="18083" y="13578"/>
                    <a:pt x="18038" y="13551"/>
                  </a:cubicBezTo>
                  <a:close/>
                  <a:moveTo>
                    <a:pt x="18707" y="13587"/>
                  </a:moveTo>
                  <a:cubicBezTo>
                    <a:pt x="18654" y="13605"/>
                    <a:pt x="18591" y="13596"/>
                    <a:pt x="18547" y="13641"/>
                  </a:cubicBezTo>
                  <a:cubicBezTo>
                    <a:pt x="18511" y="13676"/>
                    <a:pt x="18511" y="13730"/>
                    <a:pt x="18484" y="13765"/>
                  </a:cubicBezTo>
                  <a:cubicBezTo>
                    <a:pt x="18502" y="13810"/>
                    <a:pt x="18484" y="13864"/>
                    <a:pt x="18529" y="13908"/>
                  </a:cubicBezTo>
                  <a:cubicBezTo>
                    <a:pt x="18565" y="13953"/>
                    <a:pt x="18609" y="13953"/>
                    <a:pt x="18654" y="13989"/>
                  </a:cubicBezTo>
                  <a:cubicBezTo>
                    <a:pt x="18699" y="13971"/>
                    <a:pt x="18752" y="13980"/>
                    <a:pt x="18797" y="13953"/>
                  </a:cubicBezTo>
                  <a:cubicBezTo>
                    <a:pt x="18841" y="13917"/>
                    <a:pt x="18841" y="13855"/>
                    <a:pt x="18877" y="13819"/>
                  </a:cubicBezTo>
                  <a:cubicBezTo>
                    <a:pt x="18859" y="13774"/>
                    <a:pt x="18868" y="13712"/>
                    <a:pt x="18832" y="13667"/>
                  </a:cubicBezTo>
                  <a:cubicBezTo>
                    <a:pt x="18797" y="13623"/>
                    <a:pt x="18743" y="13623"/>
                    <a:pt x="18707" y="13587"/>
                  </a:cubicBezTo>
                  <a:close/>
                  <a:moveTo>
                    <a:pt x="16321" y="13814"/>
                  </a:moveTo>
                  <a:cubicBezTo>
                    <a:pt x="16262" y="13814"/>
                    <a:pt x="16219" y="13846"/>
                    <a:pt x="16183" y="13890"/>
                  </a:cubicBezTo>
                  <a:cubicBezTo>
                    <a:pt x="16156" y="13908"/>
                    <a:pt x="16156" y="13935"/>
                    <a:pt x="16156" y="13962"/>
                  </a:cubicBezTo>
                  <a:cubicBezTo>
                    <a:pt x="16147" y="13997"/>
                    <a:pt x="16174" y="13997"/>
                    <a:pt x="16192" y="14015"/>
                  </a:cubicBezTo>
                  <a:cubicBezTo>
                    <a:pt x="16245" y="14069"/>
                    <a:pt x="16299" y="14113"/>
                    <a:pt x="16352" y="14158"/>
                  </a:cubicBezTo>
                  <a:cubicBezTo>
                    <a:pt x="16366" y="14167"/>
                    <a:pt x="16377" y="14171"/>
                    <a:pt x="16388" y="14171"/>
                  </a:cubicBezTo>
                  <a:cubicBezTo>
                    <a:pt x="16399" y="14171"/>
                    <a:pt x="16410" y="14167"/>
                    <a:pt x="16424" y="14158"/>
                  </a:cubicBezTo>
                  <a:cubicBezTo>
                    <a:pt x="16424" y="14158"/>
                    <a:pt x="16433" y="14149"/>
                    <a:pt x="16441" y="14140"/>
                  </a:cubicBezTo>
                  <a:cubicBezTo>
                    <a:pt x="16504" y="14096"/>
                    <a:pt x="16504" y="14096"/>
                    <a:pt x="16513" y="14015"/>
                  </a:cubicBezTo>
                  <a:cubicBezTo>
                    <a:pt x="16531" y="13917"/>
                    <a:pt x="16459" y="13837"/>
                    <a:pt x="16361" y="13819"/>
                  </a:cubicBezTo>
                  <a:cubicBezTo>
                    <a:pt x="16347" y="13816"/>
                    <a:pt x="16334" y="13814"/>
                    <a:pt x="16321" y="13814"/>
                  </a:cubicBezTo>
                  <a:close/>
                  <a:moveTo>
                    <a:pt x="17030" y="13837"/>
                  </a:moveTo>
                  <a:cubicBezTo>
                    <a:pt x="16977" y="13837"/>
                    <a:pt x="16932" y="13846"/>
                    <a:pt x="16896" y="13873"/>
                  </a:cubicBezTo>
                  <a:cubicBezTo>
                    <a:pt x="16852" y="13908"/>
                    <a:pt x="16825" y="13944"/>
                    <a:pt x="16816" y="14006"/>
                  </a:cubicBezTo>
                  <a:cubicBezTo>
                    <a:pt x="16807" y="14051"/>
                    <a:pt x="16825" y="14096"/>
                    <a:pt x="16852" y="14131"/>
                  </a:cubicBezTo>
                  <a:cubicBezTo>
                    <a:pt x="16888" y="14176"/>
                    <a:pt x="16923" y="14203"/>
                    <a:pt x="16977" y="14203"/>
                  </a:cubicBezTo>
                  <a:cubicBezTo>
                    <a:pt x="16991" y="14207"/>
                    <a:pt x="17004" y="14210"/>
                    <a:pt x="17016" y="14210"/>
                  </a:cubicBezTo>
                  <a:cubicBezTo>
                    <a:pt x="17050" y="14210"/>
                    <a:pt x="17078" y="14193"/>
                    <a:pt x="17111" y="14167"/>
                  </a:cubicBezTo>
                  <a:cubicBezTo>
                    <a:pt x="17155" y="14140"/>
                    <a:pt x="17173" y="14096"/>
                    <a:pt x="17182" y="14042"/>
                  </a:cubicBezTo>
                  <a:cubicBezTo>
                    <a:pt x="17191" y="13989"/>
                    <a:pt x="17173" y="13953"/>
                    <a:pt x="17146" y="13908"/>
                  </a:cubicBezTo>
                  <a:cubicBezTo>
                    <a:pt x="17111" y="13873"/>
                    <a:pt x="17075" y="13846"/>
                    <a:pt x="17030" y="13837"/>
                  </a:cubicBezTo>
                  <a:close/>
                  <a:moveTo>
                    <a:pt x="17635" y="13876"/>
                  </a:moveTo>
                  <a:cubicBezTo>
                    <a:pt x="17603" y="13876"/>
                    <a:pt x="17575" y="13896"/>
                    <a:pt x="17548" y="13917"/>
                  </a:cubicBezTo>
                  <a:cubicBezTo>
                    <a:pt x="17521" y="13935"/>
                    <a:pt x="17485" y="13962"/>
                    <a:pt x="17485" y="14015"/>
                  </a:cubicBezTo>
                  <a:cubicBezTo>
                    <a:pt x="17494" y="14024"/>
                    <a:pt x="17485" y="14033"/>
                    <a:pt x="17485" y="14042"/>
                  </a:cubicBezTo>
                  <a:cubicBezTo>
                    <a:pt x="17485" y="14078"/>
                    <a:pt x="17467" y="14104"/>
                    <a:pt x="17494" y="14140"/>
                  </a:cubicBezTo>
                  <a:cubicBezTo>
                    <a:pt x="17503" y="14167"/>
                    <a:pt x="17521" y="14185"/>
                    <a:pt x="17548" y="14212"/>
                  </a:cubicBezTo>
                  <a:cubicBezTo>
                    <a:pt x="17592" y="14265"/>
                    <a:pt x="17664" y="14247"/>
                    <a:pt x="17717" y="14256"/>
                  </a:cubicBezTo>
                  <a:cubicBezTo>
                    <a:pt x="17780" y="14220"/>
                    <a:pt x="17851" y="14185"/>
                    <a:pt x="17851" y="14096"/>
                  </a:cubicBezTo>
                  <a:cubicBezTo>
                    <a:pt x="17851" y="14096"/>
                    <a:pt x="17851" y="14096"/>
                    <a:pt x="17851" y="14087"/>
                  </a:cubicBezTo>
                  <a:cubicBezTo>
                    <a:pt x="17878" y="14006"/>
                    <a:pt x="17833" y="13953"/>
                    <a:pt x="17771" y="13908"/>
                  </a:cubicBezTo>
                  <a:cubicBezTo>
                    <a:pt x="17762" y="13899"/>
                    <a:pt x="17753" y="13890"/>
                    <a:pt x="17735" y="13890"/>
                  </a:cubicBezTo>
                  <a:cubicBezTo>
                    <a:pt x="17717" y="13890"/>
                    <a:pt x="17690" y="13890"/>
                    <a:pt x="17664" y="13881"/>
                  </a:cubicBezTo>
                  <a:cubicBezTo>
                    <a:pt x="17654" y="13877"/>
                    <a:pt x="17644" y="13876"/>
                    <a:pt x="17635" y="13876"/>
                  </a:cubicBezTo>
                  <a:close/>
                  <a:moveTo>
                    <a:pt x="18360" y="13890"/>
                  </a:moveTo>
                  <a:cubicBezTo>
                    <a:pt x="18306" y="13908"/>
                    <a:pt x="18244" y="13908"/>
                    <a:pt x="18199" y="13953"/>
                  </a:cubicBezTo>
                  <a:cubicBezTo>
                    <a:pt x="18163" y="13989"/>
                    <a:pt x="18163" y="14033"/>
                    <a:pt x="18136" y="14069"/>
                  </a:cubicBezTo>
                  <a:cubicBezTo>
                    <a:pt x="18154" y="14122"/>
                    <a:pt x="18145" y="14185"/>
                    <a:pt x="18190" y="14229"/>
                  </a:cubicBezTo>
                  <a:cubicBezTo>
                    <a:pt x="18226" y="14265"/>
                    <a:pt x="18279" y="14256"/>
                    <a:pt x="18306" y="14292"/>
                  </a:cubicBezTo>
                  <a:cubicBezTo>
                    <a:pt x="18360" y="14283"/>
                    <a:pt x="18422" y="14283"/>
                    <a:pt x="18467" y="14238"/>
                  </a:cubicBezTo>
                  <a:cubicBezTo>
                    <a:pt x="18502" y="14203"/>
                    <a:pt x="18502" y="14158"/>
                    <a:pt x="18529" y="14122"/>
                  </a:cubicBezTo>
                  <a:cubicBezTo>
                    <a:pt x="18520" y="14069"/>
                    <a:pt x="18529" y="14006"/>
                    <a:pt x="18475" y="13962"/>
                  </a:cubicBezTo>
                  <a:cubicBezTo>
                    <a:pt x="18440" y="13926"/>
                    <a:pt x="18395" y="13917"/>
                    <a:pt x="18360" y="13890"/>
                  </a:cubicBezTo>
                  <a:close/>
                  <a:moveTo>
                    <a:pt x="16641" y="14158"/>
                  </a:moveTo>
                  <a:cubicBezTo>
                    <a:pt x="16610" y="14158"/>
                    <a:pt x="16580" y="14166"/>
                    <a:pt x="16557" y="14185"/>
                  </a:cubicBezTo>
                  <a:cubicBezTo>
                    <a:pt x="16540" y="14203"/>
                    <a:pt x="16522" y="14212"/>
                    <a:pt x="16504" y="14229"/>
                  </a:cubicBezTo>
                  <a:cubicBezTo>
                    <a:pt x="16495" y="14238"/>
                    <a:pt x="16486" y="14256"/>
                    <a:pt x="16477" y="14274"/>
                  </a:cubicBezTo>
                  <a:cubicBezTo>
                    <a:pt x="16477" y="14283"/>
                    <a:pt x="16504" y="14292"/>
                    <a:pt x="16513" y="14301"/>
                  </a:cubicBezTo>
                  <a:cubicBezTo>
                    <a:pt x="16584" y="14372"/>
                    <a:pt x="16647" y="14435"/>
                    <a:pt x="16718" y="14497"/>
                  </a:cubicBezTo>
                  <a:cubicBezTo>
                    <a:pt x="16723" y="14501"/>
                    <a:pt x="16727" y="14504"/>
                    <a:pt x="16733" y="14504"/>
                  </a:cubicBezTo>
                  <a:cubicBezTo>
                    <a:pt x="16738" y="14504"/>
                    <a:pt x="16745" y="14501"/>
                    <a:pt x="16754" y="14497"/>
                  </a:cubicBezTo>
                  <a:cubicBezTo>
                    <a:pt x="16798" y="14470"/>
                    <a:pt x="16834" y="14435"/>
                    <a:pt x="16834" y="14372"/>
                  </a:cubicBezTo>
                  <a:cubicBezTo>
                    <a:pt x="16852" y="14292"/>
                    <a:pt x="16816" y="14238"/>
                    <a:pt x="16754" y="14194"/>
                  </a:cubicBezTo>
                  <a:cubicBezTo>
                    <a:pt x="16728" y="14173"/>
                    <a:pt x="16684" y="14158"/>
                    <a:pt x="16641" y="14158"/>
                  </a:cubicBezTo>
                  <a:close/>
                  <a:moveTo>
                    <a:pt x="18003" y="14212"/>
                  </a:moveTo>
                  <a:cubicBezTo>
                    <a:pt x="17958" y="14229"/>
                    <a:pt x="17905" y="14220"/>
                    <a:pt x="17860" y="14265"/>
                  </a:cubicBezTo>
                  <a:cubicBezTo>
                    <a:pt x="17833" y="14292"/>
                    <a:pt x="17815" y="14310"/>
                    <a:pt x="17815" y="14345"/>
                  </a:cubicBezTo>
                  <a:cubicBezTo>
                    <a:pt x="17806" y="14372"/>
                    <a:pt x="17789" y="14390"/>
                    <a:pt x="17797" y="14426"/>
                  </a:cubicBezTo>
                  <a:cubicBezTo>
                    <a:pt x="17806" y="14452"/>
                    <a:pt x="17806" y="14488"/>
                    <a:pt x="17824" y="14515"/>
                  </a:cubicBezTo>
                  <a:cubicBezTo>
                    <a:pt x="17849" y="14555"/>
                    <a:pt x="17866" y="14572"/>
                    <a:pt x="17888" y="14572"/>
                  </a:cubicBezTo>
                  <a:cubicBezTo>
                    <a:pt x="17905" y="14572"/>
                    <a:pt x="17927" y="14561"/>
                    <a:pt x="17958" y="14542"/>
                  </a:cubicBezTo>
                  <a:cubicBezTo>
                    <a:pt x="18021" y="14506"/>
                    <a:pt x="18083" y="14479"/>
                    <a:pt x="18136" y="14443"/>
                  </a:cubicBezTo>
                  <a:cubicBezTo>
                    <a:pt x="18154" y="14426"/>
                    <a:pt x="18181" y="14426"/>
                    <a:pt x="18172" y="14408"/>
                  </a:cubicBezTo>
                  <a:cubicBezTo>
                    <a:pt x="18181" y="14345"/>
                    <a:pt x="18154" y="14301"/>
                    <a:pt x="18110" y="14265"/>
                  </a:cubicBezTo>
                  <a:cubicBezTo>
                    <a:pt x="18110" y="14256"/>
                    <a:pt x="18012" y="14212"/>
                    <a:pt x="18003" y="14212"/>
                  </a:cubicBezTo>
                  <a:close/>
                  <a:moveTo>
                    <a:pt x="17306" y="14198"/>
                  </a:moveTo>
                  <a:cubicBezTo>
                    <a:pt x="17250" y="14198"/>
                    <a:pt x="17199" y="14231"/>
                    <a:pt x="17155" y="14283"/>
                  </a:cubicBezTo>
                  <a:cubicBezTo>
                    <a:pt x="17146" y="14292"/>
                    <a:pt x="17146" y="14301"/>
                    <a:pt x="17146" y="14310"/>
                  </a:cubicBezTo>
                  <a:cubicBezTo>
                    <a:pt x="17137" y="14336"/>
                    <a:pt x="17137" y="14363"/>
                    <a:pt x="17137" y="14390"/>
                  </a:cubicBezTo>
                  <a:cubicBezTo>
                    <a:pt x="17119" y="14443"/>
                    <a:pt x="17146" y="14470"/>
                    <a:pt x="17173" y="14506"/>
                  </a:cubicBezTo>
                  <a:cubicBezTo>
                    <a:pt x="17182" y="14533"/>
                    <a:pt x="17209" y="14551"/>
                    <a:pt x="17227" y="14559"/>
                  </a:cubicBezTo>
                  <a:cubicBezTo>
                    <a:pt x="17271" y="14568"/>
                    <a:pt x="17325" y="14577"/>
                    <a:pt x="17369" y="14577"/>
                  </a:cubicBezTo>
                  <a:cubicBezTo>
                    <a:pt x="17396" y="14577"/>
                    <a:pt x="17432" y="14551"/>
                    <a:pt x="17450" y="14533"/>
                  </a:cubicBezTo>
                  <a:cubicBezTo>
                    <a:pt x="17476" y="14506"/>
                    <a:pt x="17503" y="14470"/>
                    <a:pt x="17503" y="14426"/>
                  </a:cubicBezTo>
                  <a:cubicBezTo>
                    <a:pt x="17494" y="14417"/>
                    <a:pt x="17503" y="14408"/>
                    <a:pt x="17503" y="14399"/>
                  </a:cubicBezTo>
                  <a:cubicBezTo>
                    <a:pt x="17521" y="14354"/>
                    <a:pt x="17503" y="14310"/>
                    <a:pt x="17467" y="14265"/>
                  </a:cubicBezTo>
                  <a:cubicBezTo>
                    <a:pt x="17444" y="14241"/>
                    <a:pt x="17412" y="14210"/>
                    <a:pt x="17374" y="14210"/>
                  </a:cubicBezTo>
                  <a:cubicBezTo>
                    <a:pt x="17370" y="14210"/>
                    <a:pt x="17365" y="14211"/>
                    <a:pt x="17360" y="14212"/>
                  </a:cubicBezTo>
                  <a:cubicBezTo>
                    <a:pt x="17351" y="14212"/>
                    <a:pt x="17343" y="14203"/>
                    <a:pt x="17343" y="14203"/>
                  </a:cubicBezTo>
                  <a:cubicBezTo>
                    <a:pt x="17330" y="14200"/>
                    <a:pt x="17318" y="14198"/>
                    <a:pt x="17306" y="14198"/>
                  </a:cubicBezTo>
                  <a:close/>
                  <a:moveTo>
                    <a:pt x="17645" y="14531"/>
                  </a:moveTo>
                  <a:cubicBezTo>
                    <a:pt x="17643" y="14531"/>
                    <a:pt x="17640" y="14532"/>
                    <a:pt x="17637" y="14533"/>
                  </a:cubicBezTo>
                  <a:cubicBezTo>
                    <a:pt x="17601" y="14551"/>
                    <a:pt x="17557" y="14542"/>
                    <a:pt x="17521" y="14568"/>
                  </a:cubicBezTo>
                  <a:cubicBezTo>
                    <a:pt x="17485" y="14586"/>
                    <a:pt x="17458" y="14613"/>
                    <a:pt x="17450" y="14649"/>
                  </a:cubicBezTo>
                  <a:cubicBezTo>
                    <a:pt x="17450" y="14675"/>
                    <a:pt x="17414" y="14702"/>
                    <a:pt x="17441" y="14738"/>
                  </a:cubicBezTo>
                  <a:cubicBezTo>
                    <a:pt x="17441" y="14747"/>
                    <a:pt x="17432" y="14765"/>
                    <a:pt x="17432" y="14774"/>
                  </a:cubicBezTo>
                  <a:cubicBezTo>
                    <a:pt x="17432" y="14774"/>
                    <a:pt x="17441" y="14782"/>
                    <a:pt x="17441" y="14782"/>
                  </a:cubicBezTo>
                  <a:cubicBezTo>
                    <a:pt x="17476" y="14774"/>
                    <a:pt x="17512" y="14765"/>
                    <a:pt x="17548" y="14747"/>
                  </a:cubicBezTo>
                  <a:cubicBezTo>
                    <a:pt x="17610" y="14720"/>
                    <a:pt x="17673" y="14693"/>
                    <a:pt x="17735" y="14667"/>
                  </a:cubicBezTo>
                  <a:cubicBezTo>
                    <a:pt x="17753" y="14658"/>
                    <a:pt x="17762" y="14649"/>
                    <a:pt x="17780" y="14640"/>
                  </a:cubicBezTo>
                  <a:cubicBezTo>
                    <a:pt x="17789" y="14631"/>
                    <a:pt x="17789" y="14631"/>
                    <a:pt x="17780" y="14613"/>
                  </a:cubicBezTo>
                  <a:cubicBezTo>
                    <a:pt x="17753" y="14586"/>
                    <a:pt x="17726" y="14559"/>
                    <a:pt x="17682" y="14559"/>
                  </a:cubicBezTo>
                  <a:cubicBezTo>
                    <a:pt x="17666" y="14559"/>
                    <a:pt x="17664" y="14531"/>
                    <a:pt x="17645" y="14531"/>
                  </a:cubicBezTo>
                  <a:close/>
                  <a:moveTo>
                    <a:pt x="16954" y="14508"/>
                  </a:moveTo>
                  <a:cubicBezTo>
                    <a:pt x="16899" y="14508"/>
                    <a:pt x="16844" y="14530"/>
                    <a:pt x="16816" y="14568"/>
                  </a:cubicBezTo>
                  <a:cubicBezTo>
                    <a:pt x="16807" y="14577"/>
                    <a:pt x="16807" y="14577"/>
                    <a:pt x="16816" y="14586"/>
                  </a:cubicBezTo>
                  <a:cubicBezTo>
                    <a:pt x="16834" y="14604"/>
                    <a:pt x="16852" y="14622"/>
                    <a:pt x="16870" y="14640"/>
                  </a:cubicBezTo>
                  <a:cubicBezTo>
                    <a:pt x="16923" y="14702"/>
                    <a:pt x="16977" y="14756"/>
                    <a:pt x="17039" y="14818"/>
                  </a:cubicBezTo>
                  <a:cubicBezTo>
                    <a:pt x="17048" y="14827"/>
                    <a:pt x="17057" y="14836"/>
                    <a:pt x="17066" y="14836"/>
                  </a:cubicBezTo>
                  <a:cubicBezTo>
                    <a:pt x="17071" y="14838"/>
                    <a:pt x="17075" y="14838"/>
                    <a:pt x="17078" y="14838"/>
                  </a:cubicBezTo>
                  <a:cubicBezTo>
                    <a:pt x="17090" y="14838"/>
                    <a:pt x="17086" y="14825"/>
                    <a:pt x="17093" y="14818"/>
                  </a:cubicBezTo>
                  <a:cubicBezTo>
                    <a:pt x="17128" y="14791"/>
                    <a:pt x="17137" y="14756"/>
                    <a:pt x="17137" y="14711"/>
                  </a:cubicBezTo>
                  <a:cubicBezTo>
                    <a:pt x="17155" y="14675"/>
                    <a:pt x="17137" y="14631"/>
                    <a:pt x="17119" y="14586"/>
                  </a:cubicBezTo>
                  <a:cubicBezTo>
                    <a:pt x="17111" y="14559"/>
                    <a:pt x="17075" y="14551"/>
                    <a:pt x="17048" y="14533"/>
                  </a:cubicBezTo>
                  <a:cubicBezTo>
                    <a:pt x="17021" y="14516"/>
                    <a:pt x="16988" y="14508"/>
                    <a:pt x="16954" y="14508"/>
                  </a:cubicBezTo>
                  <a:close/>
                  <a:moveTo>
                    <a:pt x="17235" y="14845"/>
                  </a:moveTo>
                  <a:cubicBezTo>
                    <a:pt x="17227" y="14845"/>
                    <a:pt x="17227" y="14854"/>
                    <a:pt x="17218" y="14854"/>
                  </a:cubicBezTo>
                  <a:cubicBezTo>
                    <a:pt x="17227" y="14854"/>
                    <a:pt x="17227" y="14863"/>
                    <a:pt x="17235" y="14863"/>
                  </a:cubicBezTo>
                  <a:cubicBezTo>
                    <a:pt x="17244" y="14863"/>
                    <a:pt x="17244" y="14854"/>
                    <a:pt x="17253" y="14854"/>
                  </a:cubicBezTo>
                  <a:cubicBezTo>
                    <a:pt x="17244" y="14854"/>
                    <a:pt x="17235" y="14845"/>
                    <a:pt x="17235" y="14845"/>
                  </a:cubicBezTo>
                  <a:close/>
                  <a:moveTo>
                    <a:pt x="17209" y="14863"/>
                  </a:moveTo>
                  <a:lnTo>
                    <a:pt x="17200" y="14872"/>
                  </a:lnTo>
                  <a:lnTo>
                    <a:pt x="17218" y="14872"/>
                  </a:lnTo>
                  <a:cubicBezTo>
                    <a:pt x="17218" y="14863"/>
                    <a:pt x="17218" y="14863"/>
                    <a:pt x="17209" y="14863"/>
                  </a:cubicBezTo>
                  <a:close/>
                  <a:moveTo>
                    <a:pt x="17173" y="14872"/>
                  </a:moveTo>
                  <a:cubicBezTo>
                    <a:pt x="17173" y="14872"/>
                    <a:pt x="17173" y="14881"/>
                    <a:pt x="17173" y="14881"/>
                  </a:cubicBezTo>
                  <a:cubicBezTo>
                    <a:pt x="17173" y="14881"/>
                    <a:pt x="17173" y="14890"/>
                    <a:pt x="17173" y="14890"/>
                  </a:cubicBezTo>
                  <a:cubicBezTo>
                    <a:pt x="17173" y="14881"/>
                    <a:pt x="17182" y="14881"/>
                    <a:pt x="17182" y="14881"/>
                  </a:cubicBezTo>
                  <a:cubicBezTo>
                    <a:pt x="17182" y="14872"/>
                    <a:pt x="17182" y="14872"/>
                    <a:pt x="17173" y="14872"/>
                  </a:cubicBezTo>
                  <a:close/>
                </a:path>
              </a:pathLst>
            </a:custGeom>
            <a:solidFill>
              <a:srgbClr val="AED8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1" name="Google Shape;1951;p31"/>
            <p:cNvSpPr/>
            <p:nvPr/>
          </p:nvSpPr>
          <p:spPr>
            <a:xfrm>
              <a:off x="11218830" y="770238"/>
              <a:ext cx="1301443" cy="650540"/>
            </a:xfrm>
            <a:custGeom>
              <a:avLst/>
              <a:gdLst/>
              <a:ahLst/>
              <a:cxnLst/>
              <a:rect l="l" t="t" r="r" b="b"/>
              <a:pathLst>
                <a:path w="25105" h="12549" extrusionOk="0">
                  <a:moveTo>
                    <a:pt x="1192" y="210"/>
                  </a:moveTo>
                  <a:cubicBezTo>
                    <a:pt x="2418" y="210"/>
                    <a:pt x="4423" y="1653"/>
                    <a:pt x="5309" y="2298"/>
                  </a:cubicBezTo>
                  <a:cubicBezTo>
                    <a:pt x="5478" y="2423"/>
                    <a:pt x="5612" y="2512"/>
                    <a:pt x="5701" y="2575"/>
                  </a:cubicBezTo>
                  <a:cubicBezTo>
                    <a:pt x="5783" y="2629"/>
                    <a:pt x="5890" y="2694"/>
                    <a:pt x="6000" y="2694"/>
                  </a:cubicBezTo>
                  <a:cubicBezTo>
                    <a:pt x="6034" y="2694"/>
                    <a:pt x="6069" y="2688"/>
                    <a:pt x="6103" y="2673"/>
                  </a:cubicBezTo>
                  <a:cubicBezTo>
                    <a:pt x="6263" y="2610"/>
                    <a:pt x="6308" y="2387"/>
                    <a:pt x="6361" y="2120"/>
                  </a:cubicBezTo>
                  <a:cubicBezTo>
                    <a:pt x="6442" y="1700"/>
                    <a:pt x="6558" y="1138"/>
                    <a:pt x="7120" y="862"/>
                  </a:cubicBezTo>
                  <a:cubicBezTo>
                    <a:pt x="7168" y="839"/>
                    <a:pt x="7218" y="828"/>
                    <a:pt x="7269" y="828"/>
                  </a:cubicBezTo>
                  <a:cubicBezTo>
                    <a:pt x="7899" y="828"/>
                    <a:pt x="8732" y="2469"/>
                    <a:pt x="9359" y="3699"/>
                  </a:cubicBezTo>
                  <a:cubicBezTo>
                    <a:pt x="9894" y="4760"/>
                    <a:pt x="10206" y="5358"/>
                    <a:pt x="10474" y="5474"/>
                  </a:cubicBezTo>
                  <a:cubicBezTo>
                    <a:pt x="10519" y="5491"/>
                    <a:pt x="10560" y="5498"/>
                    <a:pt x="10596" y="5498"/>
                  </a:cubicBezTo>
                  <a:cubicBezTo>
                    <a:pt x="10654" y="5498"/>
                    <a:pt x="10700" y="5481"/>
                    <a:pt x="10733" y="5465"/>
                  </a:cubicBezTo>
                  <a:cubicBezTo>
                    <a:pt x="10911" y="5358"/>
                    <a:pt x="10947" y="5037"/>
                    <a:pt x="11000" y="4600"/>
                  </a:cubicBezTo>
                  <a:cubicBezTo>
                    <a:pt x="11107" y="3752"/>
                    <a:pt x="11232" y="3101"/>
                    <a:pt x="11857" y="3101"/>
                  </a:cubicBezTo>
                  <a:lnTo>
                    <a:pt x="11883" y="3101"/>
                  </a:lnTo>
                  <a:cubicBezTo>
                    <a:pt x="12579" y="3119"/>
                    <a:pt x="13159" y="4582"/>
                    <a:pt x="13614" y="5759"/>
                  </a:cubicBezTo>
                  <a:cubicBezTo>
                    <a:pt x="14017" y="6763"/>
                    <a:pt x="14297" y="7503"/>
                    <a:pt x="14667" y="7503"/>
                  </a:cubicBezTo>
                  <a:cubicBezTo>
                    <a:pt x="14681" y="7503"/>
                    <a:pt x="14696" y="7501"/>
                    <a:pt x="14711" y="7499"/>
                  </a:cubicBezTo>
                  <a:cubicBezTo>
                    <a:pt x="15131" y="7428"/>
                    <a:pt x="15059" y="6910"/>
                    <a:pt x="15006" y="6402"/>
                  </a:cubicBezTo>
                  <a:cubicBezTo>
                    <a:pt x="14917" y="5688"/>
                    <a:pt x="14890" y="5180"/>
                    <a:pt x="15372" y="5081"/>
                  </a:cubicBezTo>
                  <a:cubicBezTo>
                    <a:pt x="15394" y="5077"/>
                    <a:pt x="15416" y="5074"/>
                    <a:pt x="15439" y="5074"/>
                  </a:cubicBezTo>
                  <a:cubicBezTo>
                    <a:pt x="15931" y="5074"/>
                    <a:pt x="16572" y="6151"/>
                    <a:pt x="17254" y="7285"/>
                  </a:cubicBezTo>
                  <a:cubicBezTo>
                    <a:pt x="17959" y="8454"/>
                    <a:pt x="18762" y="9783"/>
                    <a:pt x="19680" y="10479"/>
                  </a:cubicBezTo>
                  <a:cubicBezTo>
                    <a:pt x="20615" y="11184"/>
                    <a:pt x="21832" y="11368"/>
                    <a:pt x="22846" y="11368"/>
                  </a:cubicBezTo>
                  <a:cubicBezTo>
                    <a:pt x="23730" y="11368"/>
                    <a:pt x="24459" y="11228"/>
                    <a:pt x="24712" y="11174"/>
                  </a:cubicBezTo>
                  <a:lnTo>
                    <a:pt x="24855" y="11567"/>
                  </a:lnTo>
                  <a:cubicBezTo>
                    <a:pt x="24167" y="11719"/>
                    <a:pt x="23424" y="11771"/>
                    <a:pt x="22671" y="11771"/>
                  </a:cubicBezTo>
                  <a:cubicBezTo>
                    <a:pt x="21792" y="11771"/>
                    <a:pt x="20900" y="11701"/>
                    <a:pt x="20064" y="11638"/>
                  </a:cubicBezTo>
                  <a:cubicBezTo>
                    <a:pt x="19357" y="11578"/>
                    <a:pt x="18708" y="11527"/>
                    <a:pt x="18160" y="11527"/>
                  </a:cubicBezTo>
                  <a:cubicBezTo>
                    <a:pt x="17822" y="11527"/>
                    <a:pt x="17523" y="11546"/>
                    <a:pt x="17272" y="11594"/>
                  </a:cubicBezTo>
                  <a:cubicBezTo>
                    <a:pt x="17049" y="11638"/>
                    <a:pt x="16781" y="11701"/>
                    <a:pt x="16478" y="11763"/>
                  </a:cubicBezTo>
                  <a:cubicBezTo>
                    <a:pt x="15406" y="12007"/>
                    <a:pt x="13906" y="12346"/>
                    <a:pt x="12726" y="12346"/>
                  </a:cubicBezTo>
                  <a:cubicBezTo>
                    <a:pt x="11923" y="12346"/>
                    <a:pt x="11268" y="12189"/>
                    <a:pt x="11000" y="11737"/>
                  </a:cubicBezTo>
                  <a:cubicBezTo>
                    <a:pt x="10635" y="11112"/>
                    <a:pt x="11188" y="10693"/>
                    <a:pt x="11955" y="10202"/>
                  </a:cubicBezTo>
                  <a:cubicBezTo>
                    <a:pt x="12347" y="9952"/>
                    <a:pt x="12677" y="9738"/>
                    <a:pt x="12731" y="9488"/>
                  </a:cubicBezTo>
                  <a:cubicBezTo>
                    <a:pt x="12749" y="9390"/>
                    <a:pt x="12722" y="9301"/>
                    <a:pt x="12660" y="9212"/>
                  </a:cubicBezTo>
                  <a:cubicBezTo>
                    <a:pt x="12553" y="9069"/>
                    <a:pt x="12338" y="9007"/>
                    <a:pt x="12008" y="9007"/>
                  </a:cubicBezTo>
                  <a:cubicBezTo>
                    <a:pt x="11589" y="9007"/>
                    <a:pt x="11000" y="9105"/>
                    <a:pt x="10251" y="9230"/>
                  </a:cubicBezTo>
                  <a:cubicBezTo>
                    <a:pt x="9522" y="9350"/>
                    <a:pt x="8695" y="9486"/>
                    <a:pt x="8050" y="9486"/>
                  </a:cubicBezTo>
                  <a:cubicBezTo>
                    <a:pt x="7543" y="9486"/>
                    <a:pt x="7149" y="9402"/>
                    <a:pt x="7004" y="9158"/>
                  </a:cubicBezTo>
                  <a:cubicBezTo>
                    <a:pt x="6781" y="8784"/>
                    <a:pt x="7093" y="8409"/>
                    <a:pt x="7423" y="8016"/>
                  </a:cubicBezTo>
                  <a:cubicBezTo>
                    <a:pt x="7780" y="7588"/>
                    <a:pt x="8190" y="7107"/>
                    <a:pt x="7726" y="6625"/>
                  </a:cubicBezTo>
                  <a:cubicBezTo>
                    <a:pt x="7555" y="6446"/>
                    <a:pt x="7292" y="6381"/>
                    <a:pt x="6971" y="6381"/>
                  </a:cubicBezTo>
                  <a:cubicBezTo>
                    <a:pt x="6555" y="6381"/>
                    <a:pt x="6043" y="6491"/>
                    <a:pt x="5514" y="6607"/>
                  </a:cubicBezTo>
                  <a:cubicBezTo>
                    <a:pt x="4973" y="6722"/>
                    <a:pt x="4421" y="6839"/>
                    <a:pt x="3969" y="6839"/>
                  </a:cubicBezTo>
                  <a:cubicBezTo>
                    <a:pt x="3578" y="6839"/>
                    <a:pt x="3261" y="6752"/>
                    <a:pt x="3087" y="6500"/>
                  </a:cubicBezTo>
                  <a:cubicBezTo>
                    <a:pt x="2659" y="5884"/>
                    <a:pt x="3096" y="5519"/>
                    <a:pt x="3765" y="5055"/>
                  </a:cubicBezTo>
                  <a:cubicBezTo>
                    <a:pt x="4131" y="4796"/>
                    <a:pt x="4452" y="4582"/>
                    <a:pt x="4434" y="4287"/>
                  </a:cubicBezTo>
                  <a:cubicBezTo>
                    <a:pt x="4426" y="4020"/>
                    <a:pt x="3944" y="3770"/>
                    <a:pt x="3016" y="3306"/>
                  </a:cubicBezTo>
                  <a:cubicBezTo>
                    <a:pt x="1963" y="2771"/>
                    <a:pt x="518" y="2039"/>
                    <a:pt x="277" y="1263"/>
                  </a:cubicBezTo>
                  <a:cubicBezTo>
                    <a:pt x="215" y="1058"/>
                    <a:pt x="242" y="862"/>
                    <a:pt x="349" y="666"/>
                  </a:cubicBezTo>
                  <a:cubicBezTo>
                    <a:pt x="482" y="434"/>
                    <a:pt x="661" y="300"/>
                    <a:pt x="920" y="237"/>
                  </a:cubicBezTo>
                  <a:cubicBezTo>
                    <a:pt x="1005" y="219"/>
                    <a:pt x="1096" y="210"/>
                    <a:pt x="1192" y="210"/>
                  </a:cubicBezTo>
                  <a:close/>
                  <a:moveTo>
                    <a:pt x="1189" y="1"/>
                  </a:moveTo>
                  <a:cubicBezTo>
                    <a:pt x="1079" y="1"/>
                    <a:pt x="974" y="11"/>
                    <a:pt x="875" y="32"/>
                  </a:cubicBezTo>
                  <a:cubicBezTo>
                    <a:pt x="563" y="104"/>
                    <a:pt x="322" y="282"/>
                    <a:pt x="170" y="559"/>
                  </a:cubicBezTo>
                  <a:cubicBezTo>
                    <a:pt x="36" y="808"/>
                    <a:pt x="1" y="1067"/>
                    <a:pt x="81" y="1326"/>
                  </a:cubicBezTo>
                  <a:cubicBezTo>
                    <a:pt x="349" y="2191"/>
                    <a:pt x="1776" y="2905"/>
                    <a:pt x="2927" y="3485"/>
                  </a:cubicBezTo>
                  <a:cubicBezTo>
                    <a:pt x="3498" y="3779"/>
                    <a:pt x="4220" y="4145"/>
                    <a:pt x="4229" y="4296"/>
                  </a:cubicBezTo>
                  <a:cubicBezTo>
                    <a:pt x="4238" y="4475"/>
                    <a:pt x="3935" y="4680"/>
                    <a:pt x="3649" y="4885"/>
                  </a:cubicBezTo>
                  <a:cubicBezTo>
                    <a:pt x="3096" y="5269"/>
                    <a:pt x="2338" y="5786"/>
                    <a:pt x="2918" y="6625"/>
                  </a:cubicBezTo>
                  <a:cubicBezTo>
                    <a:pt x="3133" y="6939"/>
                    <a:pt x="3504" y="7046"/>
                    <a:pt x="3952" y="7046"/>
                  </a:cubicBezTo>
                  <a:cubicBezTo>
                    <a:pt x="4432" y="7046"/>
                    <a:pt x="5000" y="6923"/>
                    <a:pt x="5558" y="6803"/>
                  </a:cubicBezTo>
                  <a:cubicBezTo>
                    <a:pt x="6061" y="6696"/>
                    <a:pt x="6573" y="6586"/>
                    <a:pt x="6972" y="6586"/>
                  </a:cubicBezTo>
                  <a:cubicBezTo>
                    <a:pt x="7239" y="6586"/>
                    <a:pt x="7455" y="6635"/>
                    <a:pt x="7584" y="6768"/>
                  </a:cubicBezTo>
                  <a:cubicBezTo>
                    <a:pt x="7896" y="7098"/>
                    <a:pt x="7664" y="7410"/>
                    <a:pt x="7262" y="7883"/>
                  </a:cubicBezTo>
                  <a:cubicBezTo>
                    <a:pt x="6914" y="8293"/>
                    <a:pt x="6522" y="8757"/>
                    <a:pt x="6825" y="9265"/>
                  </a:cubicBezTo>
                  <a:cubicBezTo>
                    <a:pt x="7017" y="9588"/>
                    <a:pt x="7469" y="9699"/>
                    <a:pt x="8054" y="9699"/>
                  </a:cubicBezTo>
                  <a:cubicBezTo>
                    <a:pt x="8696" y="9699"/>
                    <a:pt x="9497" y="9566"/>
                    <a:pt x="10287" y="9435"/>
                  </a:cubicBezTo>
                  <a:cubicBezTo>
                    <a:pt x="10905" y="9331"/>
                    <a:pt x="11577" y="9219"/>
                    <a:pt x="12019" y="9219"/>
                  </a:cubicBezTo>
                  <a:cubicBezTo>
                    <a:pt x="12258" y="9219"/>
                    <a:pt x="12431" y="9252"/>
                    <a:pt x="12490" y="9337"/>
                  </a:cubicBezTo>
                  <a:cubicBezTo>
                    <a:pt x="12526" y="9381"/>
                    <a:pt x="12526" y="9426"/>
                    <a:pt x="12526" y="9444"/>
                  </a:cubicBezTo>
                  <a:cubicBezTo>
                    <a:pt x="12490" y="9613"/>
                    <a:pt x="12160" y="9819"/>
                    <a:pt x="11848" y="10024"/>
                  </a:cubicBezTo>
                  <a:cubicBezTo>
                    <a:pt x="11205" y="10434"/>
                    <a:pt x="10322" y="10996"/>
                    <a:pt x="10822" y="11844"/>
                  </a:cubicBezTo>
                  <a:cubicBezTo>
                    <a:pt x="11134" y="12370"/>
                    <a:pt x="11866" y="12548"/>
                    <a:pt x="12749" y="12548"/>
                  </a:cubicBezTo>
                  <a:cubicBezTo>
                    <a:pt x="13962" y="12548"/>
                    <a:pt x="15452" y="12209"/>
                    <a:pt x="16531" y="11968"/>
                  </a:cubicBezTo>
                  <a:cubicBezTo>
                    <a:pt x="16826" y="11906"/>
                    <a:pt x="17093" y="11844"/>
                    <a:pt x="17316" y="11799"/>
                  </a:cubicBezTo>
                  <a:cubicBezTo>
                    <a:pt x="17547" y="11753"/>
                    <a:pt x="17826" y="11735"/>
                    <a:pt x="18142" y="11735"/>
                  </a:cubicBezTo>
                  <a:cubicBezTo>
                    <a:pt x="18682" y="11735"/>
                    <a:pt x="19332" y="11787"/>
                    <a:pt x="20046" y="11844"/>
                  </a:cubicBezTo>
                  <a:cubicBezTo>
                    <a:pt x="20885" y="11909"/>
                    <a:pt x="21782" y="11979"/>
                    <a:pt x="22667" y="11979"/>
                  </a:cubicBezTo>
                  <a:cubicBezTo>
                    <a:pt x="23477" y="11979"/>
                    <a:pt x="24278" y="11920"/>
                    <a:pt x="25015" y="11745"/>
                  </a:cubicBezTo>
                  <a:cubicBezTo>
                    <a:pt x="25051" y="11737"/>
                    <a:pt x="25069" y="11719"/>
                    <a:pt x="25087" y="11692"/>
                  </a:cubicBezTo>
                  <a:cubicBezTo>
                    <a:pt x="25104" y="11665"/>
                    <a:pt x="25104" y="11638"/>
                    <a:pt x="25096" y="11612"/>
                  </a:cubicBezTo>
                  <a:lnTo>
                    <a:pt x="24881" y="11014"/>
                  </a:lnTo>
                  <a:cubicBezTo>
                    <a:pt x="24867" y="10972"/>
                    <a:pt x="24831" y="10946"/>
                    <a:pt x="24790" y="10946"/>
                  </a:cubicBezTo>
                  <a:cubicBezTo>
                    <a:pt x="24779" y="10946"/>
                    <a:pt x="24768" y="10948"/>
                    <a:pt x="24757" y="10951"/>
                  </a:cubicBezTo>
                  <a:cubicBezTo>
                    <a:pt x="24743" y="10951"/>
                    <a:pt x="23908" y="11149"/>
                    <a:pt x="22853" y="11149"/>
                  </a:cubicBezTo>
                  <a:cubicBezTo>
                    <a:pt x="21867" y="11149"/>
                    <a:pt x="20688" y="10977"/>
                    <a:pt x="19805" y="10309"/>
                  </a:cubicBezTo>
                  <a:cubicBezTo>
                    <a:pt x="18922" y="9640"/>
                    <a:pt x="18128" y="8329"/>
                    <a:pt x="17432" y="7178"/>
                  </a:cubicBezTo>
                  <a:cubicBezTo>
                    <a:pt x="16667" y="5890"/>
                    <a:pt x="16052" y="4865"/>
                    <a:pt x="15438" y="4865"/>
                  </a:cubicBezTo>
                  <a:cubicBezTo>
                    <a:pt x="15401" y="4865"/>
                    <a:pt x="15364" y="4869"/>
                    <a:pt x="15327" y="4876"/>
                  </a:cubicBezTo>
                  <a:cubicBezTo>
                    <a:pt x="14622" y="5028"/>
                    <a:pt x="14720" y="5804"/>
                    <a:pt x="14792" y="6429"/>
                  </a:cubicBezTo>
                  <a:cubicBezTo>
                    <a:pt x="14854" y="6946"/>
                    <a:pt x="14881" y="7258"/>
                    <a:pt x="14685" y="7294"/>
                  </a:cubicBezTo>
                  <a:cubicBezTo>
                    <a:pt x="14681" y="7294"/>
                    <a:pt x="14678" y="7294"/>
                    <a:pt x="14675" y="7294"/>
                  </a:cubicBezTo>
                  <a:cubicBezTo>
                    <a:pt x="14442" y="7294"/>
                    <a:pt x="14092" y="6400"/>
                    <a:pt x="13810" y="5679"/>
                  </a:cubicBezTo>
                  <a:cubicBezTo>
                    <a:pt x="13302" y="4386"/>
                    <a:pt x="12722" y="2923"/>
                    <a:pt x="11883" y="2896"/>
                  </a:cubicBezTo>
                  <a:lnTo>
                    <a:pt x="11857" y="2896"/>
                  </a:lnTo>
                  <a:cubicBezTo>
                    <a:pt x="11000" y="2896"/>
                    <a:pt x="10884" y="3859"/>
                    <a:pt x="10795" y="4573"/>
                  </a:cubicBezTo>
                  <a:cubicBezTo>
                    <a:pt x="10759" y="4876"/>
                    <a:pt x="10715" y="5233"/>
                    <a:pt x="10626" y="5287"/>
                  </a:cubicBezTo>
                  <a:cubicBezTo>
                    <a:pt x="10621" y="5287"/>
                    <a:pt x="10614" y="5289"/>
                    <a:pt x="10603" y="5289"/>
                  </a:cubicBezTo>
                  <a:cubicBezTo>
                    <a:pt x="10592" y="5289"/>
                    <a:pt x="10577" y="5287"/>
                    <a:pt x="10554" y="5278"/>
                  </a:cubicBezTo>
                  <a:cubicBezTo>
                    <a:pt x="10349" y="5189"/>
                    <a:pt x="9939" y="4386"/>
                    <a:pt x="9546" y="3609"/>
                  </a:cubicBezTo>
                  <a:cubicBezTo>
                    <a:pt x="8830" y="2200"/>
                    <a:pt x="8026" y="617"/>
                    <a:pt x="7272" y="617"/>
                  </a:cubicBezTo>
                  <a:cubicBezTo>
                    <a:pt x="7191" y="617"/>
                    <a:pt x="7110" y="635"/>
                    <a:pt x="7030" y="674"/>
                  </a:cubicBezTo>
                  <a:cubicBezTo>
                    <a:pt x="6370" y="996"/>
                    <a:pt x="6245" y="1647"/>
                    <a:pt x="6156" y="2075"/>
                  </a:cubicBezTo>
                  <a:cubicBezTo>
                    <a:pt x="6120" y="2253"/>
                    <a:pt x="6085" y="2459"/>
                    <a:pt x="6022" y="2485"/>
                  </a:cubicBezTo>
                  <a:cubicBezTo>
                    <a:pt x="6019" y="2485"/>
                    <a:pt x="6015" y="2486"/>
                    <a:pt x="6010" y="2486"/>
                  </a:cubicBezTo>
                  <a:cubicBezTo>
                    <a:pt x="5984" y="2486"/>
                    <a:pt x="5929" y="2479"/>
                    <a:pt x="5817" y="2405"/>
                  </a:cubicBezTo>
                  <a:cubicBezTo>
                    <a:pt x="5728" y="2343"/>
                    <a:pt x="5594" y="2253"/>
                    <a:pt x="5434" y="2129"/>
                  </a:cubicBezTo>
                  <a:cubicBezTo>
                    <a:pt x="4446" y="1421"/>
                    <a:pt x="2488" y="1"/>
                    <a:pt x="1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2" name="Google Shape;1952;p31"/>
            <p:cNvSpPr/>
            <p:nvPr/>
          </p:nvSpPr>
          <p:spPr>
            <a:xfrm>
              <a:off x="11418621" y="895639"/>
              <a:ext cx="1096572" cy="478898"/>
            </a:xfrm>
            <a:custGeom>
              <a:avLst/>
              <a:gdLst/>
              <a:ahLst/>
              <a:cxnLst/>
              <a:rect l="l" t="t" r="r" b="b"/>
              <a:pathLst>
                <a:path w="21153" h="9238" extrusionOk="0">
                  <a:moveTo>
                    <a:pt x="119" y="1"/>
                  </a:moveTo>
                  <a:cubicBezTo>
                    <a:pt x="81" y="1"/>
                    <a:pt x="46" y="21"/>
                    <a:pt x="27" y="58"/>
                  </a:cubicBezTo>
                  <a:cubicBezTo>
                    <a:pt x="1" y="102"/>
                    <a:pt x="18" y="165"/>
                    <a:pt x="72" y="191"/>
                  </a:cubicBezTo>
                  <a:cubicBezTo>
                    <a:pt x="2338" y="1378"/>
                    <a:pt x="5023" y="3109"/>
                    <a:pt x="7387" y="4634"/>
                  </a:cubicBezTo>
                  <a:cubicBezTo>
                    <a:pt x="9189" y="5794"/>
                    <a:pt x="10893" y="6891"/>
                    <a:pt x="12071" y="7533"/>
                  </a:cubicBezTo>
                  <a:cubicBezTo>
                    <a:pt x="14640" y="8907"/>
                    <a:pt x="17075" y="9237"/>
                    <a:pt x="18806" y="9237"/>
                  </a:cubicBezTo>
                  <a:cubicBezTo>
                    <a:pt x="19859" y="9237"/>
                    <a:pt x="20653" y="9112"/>
                    <a:pt x="21054" y="9032"/>
                  </a:cubicBezTo>
                  <a:cubicBezTo>
                    <a:pt x="21117" y="9023"/>
                    <a:pt x="21152" y="8970"/>
                    <a:pt x="21143" y="8916"/>
                  </a:cubicBezTo>
                  <a:cubicBezTo>
                    <a:pt x="21127" y="8860"/>
                    <a:pt x="21083" y="8826"/>
                    <a:pt x="21035" y="8826"/>
                  </a:cubicBezTo>
                  <a:cubicBezTo>
                    <a:pt x="21029" y="8826"/>
                    <a:pt x="21024" y="8826"/>
                    <a:pt x="21019" y="8827"/>
                  </a:cubicBezTo>
                  <a:cubicBezTo>
                    <a:pt x="20619" y="8905"/>
                    <a:pt x="19834" y="9025"/>
                    <a:pt x="18792" y="9025"/>
                  </a:cubicBezTo>
                  <a:cubicBezTo>
                    <a:pt x="17085" y="9025"/>
                    <a:pt x="14689" y="8703"/>
                    <a:pt x="12169" y="7346"/>
                  </a:cubicBezTo>
                  <a:cubicBezTo>
                    <a:pt x="11000" y="6713"/>
                    <a:pt x="9296" y="5624"/>
                    <a:pt x="7503" y="4464"/>
                  </a:cubicBezTo>
                  <a:cubicBezTo>
                    <a:pt x="5130" y="2930"/>
                    <a:pt x="2445" y="1199"/>
                    <a:pt x="170" y="13"/>
                  </a:cubicBezTo>
                  <a:cubicBezTo>
                    <a:pt x="153" y="5"/>
                    <a:pt x="136"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3" name="Google Shape;1953;p31"/>
            <p:cNvSpPr/>
            <p:nvPr/>
          </p:nvSpPr>
          <p:spPr>
            <a:xfrm>
              <a:off x="11445008" y="1007561"/>
              <a:ext cx="179470" cy="71436"/>
            </a:xfrm>
            <a:custGeom>
              <a:avLst/>
              <a:gdLst/>
              <a:ahLst/>
              <a:cxnLst/>
              <a:rect l="l" t="t" r="r" b="b"/>
              <a:pathLst>
                <a:path w="3462" h="1378" extrusionOk="0">
                  <a:moveTo>
                    <a:pt x="3349" y="0"/>
                  </a:moveTo>
                  <a:cubicBezTo>
                    <a:pt x="3327" y="0"/>
                    <a:pt x="3304" y="7"/>
                    <a:pt x="3283" y="22"/>
                  </a:cubicBezTo>
                  <a:cubicBezTo>
                    <a:pt x="1865" y="967"/>
                    <a:pt x="116" y="1173"/>
                    <a:pt x="98" y="1173"/>
                  </a:cubicBezTo>
                  <a:cubicBezTo>
                    <a:pt x="36" y="1181"/>
                    <a:pt x="0" y="1235"/>
                    <a:pt x="9" y="1289"/>
                  </a:cubicBezTo>
                  <a:cubicBezTo>
                    <a:pt x="9" y="1342"/>
                    <a:pt x="54" y="1378"/>
                    <a:pt x="107" y="1378"/>
                  </a:cubicBezTo>
                  <a:lnTo>
                    <a:pt x="116" y="1378"/>
                  </a:lnTo>
                  <a:cubicBezTo>
                    <a:pt x="196" y="1369"/>
                    <a:pt x="1936" y="1164"/>
                    <a:pt x="3399" y="191"/>
                  </a:cubicBezTo>
                  <a:cubicBezTo>
                    <a:pt x="3452" y="156"/>
                    <a:pt x="3461" y="93"/>
                    <a:pt x="3435" y="48"/>
                  </a:cubicBezTo>
                  <a:cubicBezTo>
                    <a:pt x="3413" y="16"/>
                    <a:pt x="3382" y="0"/>
                    <a:pt x="3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4" name="Google Shape;1954;p31"/>
            <p:cNvSpPr/>
            <p:nvPr/>
          </p:nvSpPr>
          <p:spPr>
            <a:xfrm>
              <a:off x="11599906" y="863239"/>
              <a:ext cx="88854" cy="191238"/>
            </a:xfrm>
            <a:custGeom>
              <a:avLst/>
              <a:gdLst/>
              <a:ahLst/>
              <a:cxnLst/>
              <a:rect l="l" t="t" r="r" b="b"/>
              <a:pathLst>
                <a:path w="1714" h="3689" extrusionOk="0">
                  <a:moveTo>
                    <a:pt x="119" y="0"/>
                  </a:moveTo>
                  <a:cubicBezTo>
                    <a:pt x="96" y="0"/>
                    <a:pt x="73" y="7"/>
                    <a:pt x="54" y="22"/>
                  </a:cubicBezTo>
                  <a:cubicBezTo>
                    <a:pt x="10" y="58"/>
                    <a:pt x="1" y="121"/>
                    <a:pt x="36" y="165"/>
                  </a:cubicBezTo>
                  <a:cubicBezTo>
                    <a:pt x="54" y="183"/>
                    <a:pt x="1499" y="2101"/>
                    <a:pt x="1366" y="3573"/>
                  </a:cubicBezTo>
                  <a:cubicBezTo>
                    <a:pt x="1357" y="3626"/>
                    <a:pt x="1401" y="3680"/>
                    <a:pt x="1455" y="3689"/>
                  </a:cubicBezTo>
                  <a:lnTo>
                    <a:pt x="1464" y="3689"/>
                  </a:lnTo>
                  <a:cubicBezTo>
                    <a:pt x="1517" y="3689"/>
                    <a:pt x="1562" y="3644"/>
                    <a:pt x="1571" y="3591"/>
                  </a:cubicBezTo>
                  <a:cubicBezTo>
                    <a:pt x="1713" y="2047"/>
                    <a:pt x="259" y="121"/>
                    <a:pt x="206" y="40"/>
                  </a:cubicBezTo>
                  <a:cubicBezTo>
                    <a:pt x="185" y="14"/>
                    <a:pt x="152" y="0"/>
                    <a:pt x="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5" name="Google Shape;1955;p31"/>
            <p:cNvSpPr/>
            <p:nvPr/>
          </p:nvSpPr>
          <p:spPr>
            <a:xfrm>
              <a:off x="11655426" y="1130526"/>
              <a:ext cx="162363" cy="80300"/>
            </a:xfrm>
            <a:custGeom>
              <a:avLst/>
              <a:gdLst/>
              <a:ahLst/>
              <a:cxnLst/>
              <a:rect l="l" t="t" r="r" b="b"/>
              <a:pathLst>
                <a:path w="3132" h="1549" extrusionOk="0">
                  <a:moveTo>
                    <a:pt x="3016" y="1"/>
                  </a:moveTo>
                  <a:cubicBezTo>
                    <a:pt x="2986" y="1"/>
                    <a:pt x="2956" y="15"/>
                    <a:pt x="2935" y="41"/>
                  </a:cubicBezTo>
                  <a:cubicBezTo>
                    <a:pt x="1998" y="1200"/>
                    <a:pt x="116" y="1343"/>
                    <a:pt x="98" y="1343"/>
                  </a:cubicBezTo>
                  <a:cubicBezTo>
                    <a:pt x="45" y="1343"/>
                    <a:pt x="0" y="1397"/>
                    <a:pt x="0" y="1450"/>
                  </a:cubicBezTo>
                  <a:cubicBezTo>
                    <a:pt x="9" y="1513"/>
                    <a:pt x="54" y="1548"/>
                    <a:pt x="107" y="1548"/>
                  </a:cubicBezTo>
                  <a:lnTo>
                    <a:pt x="116" y="1548"/>
                  </a:lnTo>
                  <a:cubicBezTo>
                    <a:pt x="196" y="1548"/>
                    <a:pt x="2097" y="1405"/>
                    <a:pt x="3096" y="174"/>
                  </a:cubicBezTo>
                  <a:cubicBezTo>
                    <a:pt x="3131" y="130"/>
                    <a:pt x="3122" y="58"/>
                    <a:pt x="3078" y="23"/>
                  </a:cubicBezTo>
                  <a:cubicBezTo>
                    <a:pt x="3059" y="8"/>
                    <a:pt x="3038" y="1"/>
                    <a:pt x="3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6" name="Google Shape;1956;p31"/>
            <p:cNvSpPr/>
            <p:nvPr/>
          </p:nvSpPr>
          <p:spPr>
            <a:xfrm>
              <a:off x="11838059" y="977131"/>
              <a:ext cx="78693" cy="211922"/>
            </a:xfrm>
            <a:custGeom>
              <a:avLst/>
              <a:gdLst/>
              <a:ahLst/>
              <a:cxnLst/>
              <a:rect l="l" t="t" r="r" b="b"/>
              <a:pathLst>
                <a:path w="1518" h="4088" extrusionOk="0">
                  <a:moveTo>
                    <a:pt x="112" y="0"/>
                  </a:moveTo>
                  <a:cubicBezTo>
                    <a:pt x="98" y="0"/>
                    <a:pt x="85" y="4"/>
                    <a:pt x="72" y="11"/>
                  </a:cubicBezTo>
                  <a:cubicBezTo>
                    <a:pt x="19" y="38"/>
                    <a:pt x="1" y="100"/>
                    <a:pt x="28" y="154"/>
                  </a:cubicBezTo>
                  <a:cubicBezTo>
                    <a:pt x="37" y="181"/>
                    <a:pt x="1294" y="2652"/>
                    <a:pt x="822" y="3945"/>
                  </a:cubicBezTo>
                  <a:cubicBezTo>
                    <a:pt x="804" y="3999"/>
                    <a:pt x="831" y="4061"/>
                    <a:pt x="884" y="4079"/>
                  </a:cubicBezTo>
                  <a:cubicBezTo>
                    <a:pt x="893" y="4088"/>
                    <a:pt x="911" y="4088"/>
                    <a:pt x="920" y="4088"/>
                  </a:cubicBezTo>
                  <a:cubicBezTo>
                    <a:pt x="964" y="4088"/>
                    <a:pt x="1000" y="4061"/>
                    <a:pt x="1018" y="4017"/>
                  </a:cubicBezTo>
                  <a:cubicBezTo>
                    <a:pt x="1518" y="2643"/>
                    <a:pt x="260" y="163"/>
                    <a:pt x="206" y="56"/>
                  </a:cubicBezTo>
                  <a:cubicBezTo>
                    <a:pt x="187" y="23"/>
                    <a:pt x="149"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7" name="Google Shape;1957;p31"/>
            <p:cNvSpPr/>
            <p:nvPr/>
          </p:nvSpPr>
          <p:spPr>
            <a:xfrm>
              <a:off x="11850086" y="1270131"/>
              <a:ext cx="192482" cy="84966"/>
            </a:xfrm>
            <a:custGeom>
              <a:avLst/>
              <a:gdLst/>
              <a:ahLst/>
              <a:cxnLst/>
              <a:rect l="l" t="t" r="r" b="b"/>
              <a:pathLst>
                <a:path w="3713" h="1639" extrusionOk="0">
                  <a:moveTo>
                    <a:pt x="3597" y="0"/>
                  </a:moveTo>
                  <a:cubicBezTo>
                    <a:pt x="3564" y="0"/>
                    <a:pt x="3530" y="16"/>
                    <a:pt x="3507" y="51"/>
                  </a:cubicBezTo>
                  <a:cubicBezTo>
                    <a:pt x="2624" y="1389"/>
                    <a:pt x="126" y="1424"/>
                    <a:pt x="99" y="1424"/>
                  </a:cubicBezTo>
                  <a:cubicBezTo>
                    <a:pt x="45" y="1424"/>
                    <a:pt x="1" y="1478"/>
                    <a:pt x="1" y="1531"/>
                  </a:cubicBezTo>
                  <a:cubicBezTo>
                    <a:pt x="1" y="1585"/>
                    <a:pt x="45" y="1639"/>
                    <a:pt x="108" y="1639"/>
                  </a:cubicBezTo>
                  <a:cubicBezTo>
                    <a:pt x="215" y="1630"/>
                    <a:pt x="2740" y="1603"/>
                    <a:pt x="3685" y="158"/>
                  </a:cubicBezTo>
                  <a:cubicBezTo>
                    <a:pt x="3712" y="113"/>
                    <a:pt x="3703" y="51"/>
                    <a:pt x="3650" y="15"/>
                  </a:cubicBezTo>
                  <a:cubicBezTo>
                    <a:pt x="3634" y="5"/>
                    <a:pt x="3615" y="0"/>
                    <a:pt x="3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8" name="Google Shape;1958;p31"/>
            <p:cNvSpPr/>
            <p:nvPr/>
          </p:nvSpPr>
          <p:spPr>
            <a:xfrm>
              <a:off x="12041116" y="1109738"/>
              <a:ext cx="60601" cy="200984"/>
            </a:xfrm>
            <a:custGeom>
              <a:avLst/>
              <a:gdLst/>
              <a:ahLst/>
              <a:cxnLst/>
              <a:rect l="l" t="t" r="r" b="b"/>
              <a:pathLst>
                <a:path w="1169" h="3877" extrusionOk="0">
                  <a:moveTo>
                    <a:pt x="116" y="0"/>
                  </a:moveTo>
                  <a:cubicBezTo>
                    <a:pt x="94" y="0"/>
                    <a:pt x="72" y="7"/>
                    <a:pt x="54" y="22"/>
                  </a:cubicBezTo>
                  <a:cubicBezTo>
                    <a:pt x="0" y="58"/>
                    <a:pt x="0" y="129"/>
                    <a:pt x="36" y="174"/>
                  </a:cubicBezTo>
                  <a:cubicBezTo>
                    <a:pt x="45" y="183"/>
                    <a:pt x="928" y="1343"/>
                    <a:pt x="964" y="3778"/>
                  </a:cubicBezTo>
                  <a:cubicBezTo>
                    <a:pt x="964" y="3832"/>
                    <a:pt x="1008" y="3876"/>
                    <a:pt x="1071" y="3876"/>
                  </a:cubicBezTo>
                  <a:cubicBezTo>
                    <a:pt x="1124" y="3876"/>
                    <a:pt x="1169" y="3832"/>
                    <a:pt x="1169" y="3778"/>
                  </a:cubicBezTo>
                  <a:cubicBezTo>
                    <a:pt x="1133" y="1262"/>
                    <a:pt x="232" y="94"/>
                    <a:pt x="197" y="40"/>
                  </a:cubicBez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959" name="Google Shape;1959;p31"/>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960" name="Google Shape;1960;p31"/>
          <p:cNvGrpSpPr/>
          <p:nvPr/>
        </p:nvGrpSpPr>
        <p:grpSpPr>
          <a:xfrm>
            <a:off x="-269631" y="5745839"/>
            <a:ext cx="1299755" cy="1195173"/>
            <a:chOff x="3059900" y="3379975"/>
            <a:chExt cx="806900" cy="741975"/>
          </a:xfrm>
        </p:grpSpPr>
        <p:sp>
          <p:nvSpPr>
            <p:cNvPr id="1961" name="Google Shape;1961;p31"/>
            <p:cNvSpPr/>
            <p:nvPr/>
          </p:nvSpPr>
          <p:spPr>
            <a:xfrm>
              <a:off x="3183725" y="3652100"/>
              <a:ext cx="634550" cy="469850"/>
            </a:xfrm>
            <a:custGeom>
              <a:avLst/>
              <a:gdLst/>
              <a:ahLst/>
              <a:cxnLst/>
              <a:rect l="l" t="t" r="r" b="b"/>
              <a:pathLst>
                <a:path w="25382" h="18794" extrusionOk="0">
                  <a:moveTo>
                    <a:pt x="5592" y="0"/>
                  </a:moveTo>
                  <a:cubicBezTo>
                    <a:pt x="5570" y="0"/>
                    <a:pt x="5524" y="46"/>
                    <a:pt x="5547" y="69"/>
                  </a:cubicBezTo>
                  <a:cubicBezTo>
                    <a:pt x="5562" y="146"/>
                    <a:pt x="5630" y="192"/>
                    <a:pt x="5694" y="192"/>
                  </a:cubicBezTo>
                  <a:cubicBezTo>
                    <a:pt x="5724" y="192"/>
                    <a:pt x="5753" y="182"/>
                    <a:pt x="5775" y="160"/>
                  </a:cubicBezTo>
                  <a:cubicBezTo>
                    <a:pt x="5821" y="137"/>
                    <a:pt x="5866" y="91"/>
                    <a:pt x="5889" y="46"/>
                  </a:cubicBezTo>
                  <a:cubicBezTo>
                    <a:pt x="5844" y="46"/>
                    <a:pt x="5798" y="23"/>
                    <a:pt x="5798" y="23"/>
                  </a:cubicBezTo>
                  <a:cubicBezTo>
                    <a:pt x="5707" y="23"/>
                    <a:pt x="5638" y="0"/>
                    <a:pt x="5592" y="0"/>
                  </a:cubicBezTo>
                  <a:close/>
                  <a:moveTo>
                    <a:pt x="4223" y="297"/>
                  </a:moveTo>
                  <a:cubicBezTo>
                    <a:pt x="4223" y="297"/>
                    <a:pt x="4200" y="320"/>
                    <a:pt x="4200" y="320"/>
                  </a:cubicBezTo>
                  <a:cubicBezTo>
                    <a:pt x="4223" y="320"/>
                    <a:pt x="4223" y="343"/>
                    <a:pt x="4223" y="343"/>
                  </a:cubicBezTo>
                  <a:lnTo>
                    <a:pt x="4246" y="343"/>
                  </a:lnTo>
                  <a:cubicBezTo>
                    <a:pt x="4223" y="320"/>
                    <a:pt x="4223" y="320"/>
                    <a:pt x="4223" y="297"/>
                  </a:cubicBezTo>
                  <a:close/>
                  <a:moveTo>
                    <a:pt x="4109" y="343"/>
                  </a:moveTo>
                  <a:cubicBezTo>
                    <a:pt x="4109" y="365"/>
                    <a:pt x="4132" y="365"/>
                    <a:pt x="4132" y="365"/>
                  </a:cubicBezTo>
                  <a:lnTo>
                    <a:pt x="4154" y="365"/>
                  </a:lnTo>
                  <a:cubicBezTo>
                    <a:pt x="4154" y="343"/>
                    <a:pt x="4154" y="343"/>
                    <a:pt x="4132" y="343"/>
                  </a:cubicBezTo>
                  <a:close/>
                  <a:moveTo>
                    <a:pt x="6551" y="91"/>
                  </a:moveTo>
                  <a:cubicBezTo>
                    <a:pt x="6551" y="91"/>
                    <a:pt x="6505" y="114"/>
                    <a:pt x="6505" y="114"/>
                  </a:cubicBezTo>
                  <a:cubicBezTo>
                    <a:pt x="6460" y="228"/>
                    <a:pt x="6551" y="274"/>
                    <a:pt x="6574" y="343"/>
                  </a:cubicBezTo>
                  <a:cubicBezTo>
                    <a:pt x="6597" y="388"/>
                    <a:pt x="6642" y="411"/>
                    <a:pt x="6711" y="411"/>
                  </a:cubicBezTo>
                  <a:cubicBezTo>
                    <a:pt x="6757" y="411"/>
                    <a:pt x="6893" y="297"/>
                    <a:pt x="6916" y="228"/>
                  </a:cubicBezTo>
                  <a:cubicBezTo>
                    <a:pt x="6916" y="228"/>
                    <a:pt x="6916" y="183"/>
                    <a:pt x="6893" y="183"/>
                  </a:cubicBezTo>
                  <a:cubicBezTo>
                    <a:pt x="6779" y="137"/>
                    <a:pt x="6665" y="114"/>
                    <a:pt x="6551" y="91"/>
                  </a:cubicBezTo>
                  <a:close/>
                  <a:moveTo>
                    <a:pt x="5111" y="157"/>
                  </a:moveTo>
                  <a:cubicBezTo>
                    <a:pt x="5021" y="157"/>
                    <a:pt x="4906" y="259"/>
                    <a:pt x="4885" y="343"/>
                  </a:cubicBezTo>
                  <a:cubicBezTo>
                    <a:pt x="4862" y="434"/>
                    <a:pt x="4976" y="571"/>
                    <a:pt x="5067" y="571"/>
                  </a:cubicBezTo>
                  <a:cubicBezTo>
                    <a:pt x="5077" y="573"/>
                    <a:pt x="5087" y="574"/>
                    <a:pt x="5098" y="574"/>
                  </a:cubicBezTo>
                  <a:cubicBezTo>
                    <a:pt x="5186" y="574"/>
                    <a:pt x="5298" y="493"/>
                    <a:pt x="5319" y="411"/>
                  </a:cubicBezTo>
                  <a:cubicBezTo>
                    <a:pt x="5319" y="297"/>
                    <a:pt x="5227" y="183"/>
                    <a:pt x="5136" y="160"/>
                  </a:cubicBezTo>
                  <a:cubicBezTo>
                    <a:pt x="5128" y="158"/>
                    <a:pt x="5120" y="157"/>
                    <a:pt x="5111" y="157"/>
                  </a:cubicBezTo>
                  <a:close/>
                  <a:moveTo>
                    <a:pt x="7533" y="343"/>
                  </a:moveTo>
                  <a:cubicBezTo>
                    <a:pt x="7533" y="343"/>
                    <a:pt x="7510" y="365"/>
                    <a:pt x="7510" y="365"/>
                  </a:cubicBezTo>
                  <a:cubicBezTo>
                    <a:pt x="7533" y="434"/>
                    <a:pt x="7555" y="502"/>
                    <a:pt x="7624" y="571"/>
                  </a:cubicBezTo>
                  <a:cubicBezTo>
                    <a:pt x="7647" y="594"/>
                    <a:pt x="7667" y="601"/>
                    <a:pt x="7686" y="601"/>
                  </a:cubicBezTo>
                  <a:cubicBezTo>
                    <a:pt x="7725" y="601"/>
                    <a:pt x="7761" y="571"/>
                    <a:pt x="7806" y="571"/>
                  </a:cubicBezTo>
                  <a:cubicBezTo>
                    <a:pt x="7829" y="571"/>
                    <a:pt x="7852" y="525"/>
                    <a:pt x="7875" y="502"/>
                  </a:cubicBezTo>
                  <a:cubicBezTo>
                    <a:pt x="7875" y="457"/>
                    <a:pt x="7829" y="457"/>
                    <a:pt x="7806" y="457"/>
                  </a:cubicBezTo>
                  <a:cubicBezTo>
                    <a:pt x="7715" y="411"/>
                    <a:pt x="7624" y="388"/>
                    <a:pt x="7533" y="343"/>
                  </a:cubicBezTo>
                  <a:close/>
                  <a:moveTo>
                    <a:pt x="20634" y="662"/>
                  </a:moveTo>
                  <a:cubicBezTo>
                    <a:pt x="20611" y="662"/>
                    <a:pt x="20611" y="685"/>
                    <a:pt x="20589" y="685"/>
                  </a:cubicBezTo>
                  <a:cubicBezTo>
                    <a:pt x="20589" y="685"/>
                    <a:pt x="20611" y="708"/>
                    <a:pt x="20611" y="708"/>
                  </a:cubicBezTo>
                  <a:cubicBezTo>
                    <a:pt x="20626" y="751"/>
                    <a:pt x="20659" y="767"/>
                    <a:pt x="20692" y="767"/>
                  </a:cubicBezTo>
                  <a:cubicBezTo>
                    <a:pt x="20712" y="767"/>
                    <a:pt x="20732" y="762"/>
                    <a:pt x="20748" y="753"/>
                  </a:cubicBezTo>
                  <a:cubicBezTo>
                    <a:pt x="20771" y="753"/>
                    <a:pt x="20817" y="731"/>
                    <a:pt x="20840" y="708"/>
                  </a:cubicBezTo>
                  <a:cubicBezTo>
                    <a:pt x="20817" y="708"/>
                    <a:pt x="20771" y="685"/>
                    <a:pt x="20748" y="685"/>
                  </a:cubicBezTo>
                  <a:lnTo>
                    <a:pt x="20726" y="685"/>
                  </a:lnTo>
                  <a:cubicBezTo>
                    <a:pt x="20703" y="685"/>
                    <a:pt x="20657" y="662"/>
                    <a:pt x="20634" y="662"/>
                  </a:cubicBezTo>
                  <a:close/>
                  <a:moveTo>
                    <a:pt x="3652" y="594"/>
                  </a:moveTo>
                  <a:cubicBezTo>
                    <a:pt x="3607" y="616"/>
                    <a:pt x="3538" y="662"/>
                    <a:pt x="3470" y="708"/>
                  </a:cubicBezTo>
                  <a:cubicBezTo>
                    <a:pt x="3447" y="708"/>
                    <a:pt x="3447" y="731"/>
                    <a:pt x="3424" y="753"/>
                  </a:cubicBezTo>
                  <a:cubicBezTo>
                    <a:pt x="3470" y="753"/>
                    <a:pt x="3493" y="776"/>
                    <a:pt x="3515" y="776"/>
                  </a:cubicBezTo>
                  <a:cubicBezTo>
                    <a:pt x="3607" y="753"/>
                    <a:pt x="3652" y="708"/>
                    <a:pt x="3698" y="616"/>
                  </a:cubicBezTo>
                  <a:cubicBezTo>
                    <a:pt x="3675" y="594"/>
                    <a:pt x="3675" y="594"/>
                    <a:pt x="3652" y="594"/>
                  </a:cubicBezTo>
                  <a:close/>
                  <a:moveTo>
                    <a:pt x="6117" y="365"/>
                  </a:moveTo>
                  <a:cubicBezTo>
                    <a:pt x="6026" y="365"/>
                    <a:pt x="5889" y="457"/>
                    <a:pt x="5889" y="548"/>
                  </a:cubicBezTo>
                  <a:cubicBezTo>
                    <a:pt x="5866" y="639"/>
                    <a:pt x="5980" y="776"/>
                    <a:pt x="6072" y="799"/>
                  </a:cubicBezTo>
                  <a:cubicBezTo>
                    <a:pt x="6163" y="799"/>
                    <a:pt x="6300" y="708"/>
                    <a:pt x="6300" y="616"/>
                  </a:cubicBezTo>
                  <a:cubicBezTo>
                    <a:pt x="6323" y="525"/>
                    <a:pt x="6209" y="388"/>
                    <a:pt x="6117" y="365"/>
                  </a:cubicBezTo>
                  <a:close/>
                  <a:moveTo>
                    <a:pt x="19093" y="654"/>
                  </a:moveTo>
                  <a:cubicBezTo>
                    <a:pt x="19039" y="654"/>
                    <a:pt x="19008" y="684"/>
                    <a:pt x="18991" y="753"/>
                  </a:cubicBezTo>
                  <a:cubicBezTo>
                    <a:pt x="18968" y="845"/>
                    <a:pt x="19014" y="890"/>
                    <a:pt x="19105" y="913"/>
                  </a:cubicBezTo>
                  <a:cubicBezTo>
                    <a:pt x="19196" y="913"/>
                    <a:pt x="19242" y="890"/>
                    <a:pt x="19242" y="799"/>
                  </a:cubicBezTo>
                  <a:cubicBezTo>
                    <a:pt x="19265" y="708"/>
                    <a:pt x="19242" y="662"/>
                    <a:pt x="19151" y="662"/>
                  </a:cubicBezTo>
                  <a:cubicBezTo>
                    <a:pt x="19129" y="657"/>
                    <a:pt x="19110" y="654"/>
                    <a:pt x="19093" y="654"/>
                  </a:cubicBezTo>
                  <a:close/>
                  <a:moveTo>
                    <a:pt x="4497" y="548"/>
                  </a:moveTo>
                  <a:cubicBezTo>
                    <a:pt x="4383" y="548"/>
                    <a:pt x="4291" y="616"/>
                    <a:pt x="4269" y="753"/>
                  </a:cubicBezTo>
                  <a:cubicBezTo>
                    <a:pt x="4269" y="868"/>
                    <a:pt x="4360" y="959"/>
                    <a:pt x="4474" y="982"/>
                  </a:cubicBezTo>
                  <a:cubicBezTo>
                    <a:pt x="4588" y="982"/>
                    <a:pt x="4679" y="913"/>
                    <a:pt x="4702" y="799"/>
                  </a:cubicBezTo>
                  <a:cubicBezTo>
                    <a:pt x="4725" y="662"/>
                    <a:pt x="4634" y="548"/>
                    <a:pt x="4497" y="548"/>
                  </a:cubicBezTo>
                  <a:close/>
                  <a:moveTo>
                    <a:pt x="7105" y="591"/>
                  </a:moveTo>
                  <a:cubicBezTo>
                    <a:pt x="7030" y="591"/>
                    <a:pt x="6893" y="713"/>
                    <a:pt x="6893" y="776"/>
                  </a:cubicBezTo>
                  <a:cubicBezTo>
                    <a:pt x="6893" y="845"/>
                    <a:pt x="7008" y="1004"/>
                    <a:pt x="7076" y="1004"/>
                  </a:cubicBezTo>
                  <a:cubicBezTo>
                    <a:pt x="7145" y="1004"/>
                    <a:pt x="7304" y="890"/>
                    <a:pt x="7304" y="822"/>
                  </a:cubicBezTo>
                  <a:cubicBezTo>
                    <a:pt x="7327" y="753"/>
                    <a:pt x="7190" y="594"/>
                    <a:pt x="7122" y="594"/>
                  </a:cubicBezTo>
                  <a:cubicBezTo>
                    <a:pt x="7117" y="592"/>
                    <a:pt x="7111" y="591"/>
                    <a:pt x="7105" y="591"/>
                  </a:cubicBezTo>
                  <a:close/>
                  <a:moveTo>
                    <a:pt x="17591" y="887"/>
                  </a:moveTo>
                  <a:cubicBezTo>
                    <a:pt x="17586" y="887"/>
                    <a:pt x="17581" y="888"/>
                    <a:pt x="17576" y="890"/>
                  </a:cubicBezTo>
                  <a:cubicBezTo>
                    <a:pt x="17507" y="890"/>
                    <a:pt x="17439" y="913"/>
                    <a:pt x="17370" y="936"/>
                  </a:cubicBezTo>
                  <a:cubicBezTo>
                    <a:pt x="17370" y="936"/>
                    <a:pt x="17347" y="959"/>
                    <a:pt x="17347" y="959"/>
                  </a:cubicBezTo>
                  <a:cubicBezTo>
                    <a:pt x="17347" y="1004"/>
                    <a:pt x="17462" y="1119"/>
                    <a:pt x="17484" y="1119"/>
                  </a:cubicBezTo>
                  <a:cubicBezTo>
                    <a:pt x="17530" y="1119"/>
                    <a:pt x="17667" y="1027"/>
                    <a:pt x="17667" y="1004"/>
                  </a:cubicBezTo>
                  <a:cubicBezTo>
                    <a:pt x="17687" y="964"/>
                    <a:pt x="17635" y="887"/>
                    <a:pt x="17591" y="887"/>
                  </a:cubicBezTo>
                  <a:close/>
                  <a:moveTo>
                    <a:pt x="3059" y="982"/>
                  </a:moveTo>
                  <a:cubicBezTo>
                    <a:pt x="2990" y="1027"/>
                    <a:pt x="2922" y="1073"/>
                    <a:pt x="2876" y="1119"/>
                  </a:cubicBezTo>
                  <a:cubicBezTo>
                    <a:pt x="2853" y="1141"/>
                    <a:pt x="2876" y="1141"/>
                    <a:pt x="2876" y="1164"/>
                  </a:cubicBezTo>
                  <a:cubicBezTo>
                    <a:pt x="2968" y="1164"/>
                    <a:pt x="3059" y="1073"/>
                    <a:pt x="3082" y="1004"/>
                  </a:cubicBezTo>
                  <a:cubicBezTo>
                    <a:pt x="3082" y="1004"/>
                    <a:pt x="3082" y="982"/>
                    <a:pt x="3082" y="982"/>
                  </a:cubicBezTo>
                  <a:close/>
                  <a:moveTo>
                    <a:pt x="20089" y="907"/>
                  </a:moveTo>
                  <a:cubicBezTo>
                    <a:pt x="20027" y="907"/>
                    <a:pt x="19995" y="952"/>
                    <a:pt x="19995" y="1027"/>
                  </a:cubicBezTo>
                  <a:cubicBezTo>
                    <a:pt x="19972" y="1119"/>
                    <a:pt x="20018" y="1164"/>
                    <a:pt x="20109" y="1164"/>
                  </a:cubicBezTo>
                  <a:cubicBezTo>
                    <a:pt x="20201" y="1164"/>
                    <a:pt x="20246" y="1119"/>
                    <a:pt x="20246" y="1027"/>
                  </a:cubicBezTo>
                  <a:cubicBezTo>
                    <a:pt x="20246" y="959"/>
                    <a:pt x="20223" y="913"/>
                    <a:pt x="20132" y="913"/>
                  </a:cubicBezTo>
                  <a:cubicBezTo>
                    <a:pt x="20116" y="909"/>
                    <a:pt x="20102" y="907"/>
                    <a:pt x="20089" y="907"/>
                  </a:cubicBezTo>
                  <a:close/>
                  <a:moveTo>
                    <a:pt x="5494" y="773"/>
                  </a:moveTo>
                  <a:cubicBezTo>
                    <a:pt x="5405" y="773"/>
                    <a:pt x="5293" y="854"/>
                    <a:pt x="5273" y="936"/>
                  </a:cubicBezTo>
                  <a:cubicBezTo>
                    <a:pt x="5273" y="1027"/>
                    <a:pt x="5364" y="1164"/>
                    <a:pt x="5455" y="1187"/>
                  </a:cubicBezTo>
                  <a:cubicBezTo>
                    <a:pt x="5464" y="1189"/>
                    <a:pt x="5472" y="1190"/>
                    <a:pt x="5480" y="1190"/>
                  </a:cubicBezTo>
                  <a:cubicBezTo>
                    <a:pt x="5570" y="1190"/>
                    <a:pt x="5686" y="1088"/>
                    <a:pt x="5707" y="1004"/>
                  </a:cubicBezTo>
                  <a:cubicBezTo>
                    <a:pt x="5707" y="913"/>
                    <a:pt x="5615" y="776"/>
                    <a:pt x="5524" y="776"/>
                  </a:cubicBezTo>
                  <a:cubicBezTo>
                    <a:pt x="5514" y="774"/>
                    <a:pt x="5504" y="773"/>
                    <a:pt x="5494" y="773"/>
                  </a:cubicBezTo>
                  <a:close/>
                  <a:moveTo>
                    <a:pt x="8132" y="797"/>
                  </a:moveTo>
                  <a:cubicBezTo>
                    <a:pt x="8057" y="797"/>
                    <a:pt x="7919" y="918"/>
                    <a:pt x="7898" y="982"/>
                  </a:cubicBezTo>
                  <a:cubicBezTo>
                    <a:pt x="7875" y="1050"/>
                    <a:pt x="7989" y="1210"/>
                    <a:pt x="8080" y="1210"/>
                  </a:cubicBezTo>
                  <a:cubicBezTo>
                    <a:pt x="8086" y="1212"/>
                    <a:pt x="8093" y="1213"/>
                    <a:pt x="8101" y="1213"/>
                  </a:cubicBezTo>
                  <a:cubicBezTo>
                    <a:pt x="8176" y="1213"/>
                    <a:pt x="8309" y="1113"/>
                    <a:pt x="8309" y="1050"/>
                  </a:cubicBezTo>
                  <a:cubicBezTo>
                    <a:pt x="8331" y="982"/>
                    <a:pt x="8217" y="822"/>
                    <a:pt x="8149" y="799"/>
                  </a:cubicBezTo>
                  <a:cubicBezTo>
                    <a:pt x="8144" y="797"/>
                    <a:pt x="8138" y="797"/>
                    <a:pt x="8132" y="797"/>
                  </a:cubicBezTo>
                  <a:close/>
                  <a:moveTo>
                    <a:pt x="18477" y="1042"/>
                  </a:moveTo>
                  <a:cubicBezTo>
                    <a:pt x="18423" y="1042"/>
                    <a:pt x="18392" y="1072"/>
                    <a:pt x="18375" y="1141"/>
                  </a:cubicBezTo>
                  <a:cubicBezTo>
                    <a:pt x="18375" y="1233"/>
                    <a:pt x="18397" y="1278"/>
                    <a:pt x="18489" y="1301"/>
                  </a:cubicBezTo>
                  <a:cubicBezTo>
                    <a:pt x="18580" y="1301"/>
                    <a:pt x="18626" y="1278"/>
                    <a:pt x="18626" y="1187"/>
                  </a:cubicBezTo>
                  <a:cubicBezTo>
                    <a:pt x="18649" y="1096"/>
                    <a:pt x="18626" y="1050"/>
                    <a:pt x="18534" y="1050"/>
                  </a:cubicBezTo>
                  <a:cubicBezTo>
                    <a:pt x="18513" y="1045"/>
                    <a:pt x="18494" y="1042"/>
                    <a:pt x="18477" y="1042"/>
                  </a:cubicBezTo>
                  <a:close/>
                  <a:moveTo>
                    <a:pt x="3875" y="954"/>
                  </a:moveTo>
                  <a:cubicBezTo>
                    <a:pt x="3767" y="954"/>
                    <a:pt x="3695" y="1019"/>
                    <a:pt x="3675" y="1119"/>
                  </a:cubicBezTo>
                  <a:cubicBezTo>
                    <a:pt x="3652" y="1233"/>
                    <a:pt x="3721" y="1347"/>
                    <a:pt x="3858" y="1370"/>
                  </a:cubicBezTo>
                  <a:cubicBezTo>
                    <a:pt x="3870" y="1372"/>
                    <a:pt x="3881" y="1373"/>
                    <a:pt x="3893" y="1373"/>
                  </a:cubicBezTo>
                  <a:cubicBezTo>
                    <a:pt x="3990" y="1373"/>
                    <a:pt x="4066" y="1289"/>
                    <a:pt x="4086" y="1187"/>
                  </a:cubicBezTo>
                  <a:cubicBezTo>
                    <a:pt x="4109" y="1073"/>
                    <a:pt x="4017" y="959"/>
                    <a:pt x="3926" y="959"/>
                  </a:cubicBezTo>
                  <a:cubicBezTo>
                    <a:pt x="3908" y="956"/>
                    <a:pt x="3892" y="954"/>
                    <a:pt x="3875" y="954"/>
                  </a:cubicBezTo>
                  <a:close/>
                  <a:moveTo>
                    <a:pt x="21092" y="1113"/>
                  </a:moveTo>
                  <a:cubicBezTo>
                    <a:pt x="21030" y="1113"/>
                    <a:pt x="21000" y="1154"/>
                    <a:pt x="21000" y="1210"/>
                  </a:cubicBezTo>
                  <a:cubicBezTo>
                    <a:pt x="20977" y="1301"/>
                    <a:pt x="21000" y="1347"/>
                    <a:pt x="21091" y="1370"/>
                  </a:cubicBezTo>
                  <a:cubicBezTo>
                    <a:pt x="21106" y="1374"/>
                    <a:pt x="21121" y="1376"/>
                    <a:pt x="21134" y="1376"/>
                  </a:cubicBezTo>
                  <a:cubicBezTo>
                    <a:pt x="21197" y="1376"/>
                    <a:pt x="21232" y="1331"/>
                    <a:pt x="21251" y="1256"/>
                  </a:cubicBezTo>
                  <a:cubicBezTo>
                    <a:pt x="21251" y="1164"/>
                    <a:pt x="21228" y="1141"/>
                    <a:pt x="21136" y="1119"/>
                  </a:cubicBezTo>
                  <a:cubicBezTo>
                    <a:pt x="21120" y="1115"/>
                    <a:pt x="21106" y="1113"/>
                    <a:pt x="21092" y="1113"/>
                  </a:cubicBezTo>
                  <a:close/>
                  <a:moveTo>
                    <a:pt x="6503" y="979"/>
                  </a:moveTo>
                  <a:cubicBezTo>
                    <a:pt x="6414" y="979"/>
                    <a:pt x="6298" y="1081"/>
                    <a:pt x="6277" y="1164"/>
                  </a:cubicBezTo>
                  <a:cubicBezTo>
                    <a:pt x="6277" y="1256"/>
                    <a:pt x="6368" y="1393"/>
                    <a:pt x="6460" y="1393"/>
                  </a:cubicBezTo>
                  <a:cubicBezTo>
                    <a:pt x="6468" y="1395"/>
                    <a:pt x="6476" y="1395"/>
                    <a:pt x="6485" y="1395"/>
                  </a:cubicBezTo>
                  <a:cubicBezTo>
                    <a:pt x="6574" y="1395"/>
                    <a:pt x="6690" y="1293"/>
                    <a:pt x="6711" y="1210"/>
                  </a:cubicBezTo>
                  <a:cubicBezTo>
                    <a:pt x="6711" y="1119"/>
                    <a:pt x="6620" y="982"/>
                    <a:pt x="6528" y="982"/>
                  </a:cubicBezTo>
                  <a:cubicBezTo>
                    <a:pt x="6520" y="980"/>
                    <a:pt x="6512" y="979"/>
                    <a:pt x="6503" y="979"/>
                  </a:cubicBezTo>
                  <a:close/>
                  <a:moveTo>
                    <a:pt x="9048" y="1042"/>
                  </a:moveTo>
                  <a:cubicBezTo>
                    <a:pt x="8970" y="1042"/>
                    <a:pt x="8966" y="1080"/>
                    <a:pt x="8948" y="1187"/>
                  </a:cubicBezTo>
                  <a:cubicBezTo>
                    <a:pt x="8925" y="1347"/>
                    <a:pt x="8925" y="1370"/>
                    <a:pt x="9062" y="1393"/>
                  </a:cubicBezTo>
                  <a:cubicBezTo>
                    <a:pt x="9101" y="1397"/>
                    <a:pt x="9132" y="1400"/>
                    <a:pt x="9156" y="1400"/>
                  </a:cubicBezTo>
                  <a:cubicBezTo>
                    <a:pt x="9246" y="1400"/>
                    <a:pt x="9249" y="1363"/>
                    <a:pt x="9267" y="1256"/>
                  </a:cubicBezTo>
                  <a:cubicBezTo>
                    <a:pt x="9290" y="1096"/>
                    <a:pt x="9290" y="1073"/>
                    <a:pt x="9130" y="1050"/>
                  </a:cubicBezTo>
                  <a:cubicBezTo>
                    <a:pt x="9096" y="1045"/>
                    <a:pt x="9069" y="1042"/>
                    <a:pt x="9048" y="1042"/>
                  </a:cubicBezTo>
                  <a:close/>
                  <a:moveTo>
                    <a:pt x="19516" y="1256"/>
                  </a:moveTo>
                  <a:cubicBezTo>
                    <a:pt x="19425" y="1256"/>
                    <a:pt x="19402" y="1278"/>
                    <a:pt x="19379" y="1370"/>
                  </a:cubicBezTo>
                  <a:cubicBezTo>
                    <a:pt x="19379" y="1461"/>
                    <a:pt x="19402" y="1507"/>
                    <a:pt x="19493" y="1507"/>
                  </a:cubicBezTo>
                  <a:cubicBezTo>
                    <a:pt x="19509" y="1511"/>
                    <a:pt x="19523" y="1512"/>
                    <a:pt x="19536" y="1512"/>
                  </a:cubicBezTo>
                  <a:cubicBezTo>
                    <a:pt x="19599" y="1512"/>
                    <a:pt x="19630" y="1468"/>
                    <a:pt x="19630" y="1393"/>
                  </a:cubicBezTo>
                  <a:cubicBezTo>
                    <a:pt x="19653" y="1301"/>
                    <a:pt x="19607" y="1256"/>
                    <a:pt x="19516" y="1256"/>
                  </a:cubicBezTo>
                  <a:close/>
                  <a:moveTo>
                    <a:pt x="16922" y="1184"/>
                  </a:moveTo>
                  <a:cubicBezTo>
                    <a:pt x="16864" y="1184"/>
                    <a:pt x="16731" y="1282"/>
                    <a:pt x="16731" y="1324"/>
                  </a:cubicBezTo>
                  <a:cubicBezTo>
                    <a:pt x="16731" y="1370"/>
                    <a:pt x="16754" y="1415"/>
                    <a:pt x="16777" y="1461"/>
                  </a:cubicBezTo>
                  <a:cubicBezTo>
                    <a:pt x="16800" y="1484"/>
                    <a:pt x="16845" y="1507"/>
                    <a:pt x="16891" y="1529"/>
                  </a:cubicBezTo>
                  <a:cubicBezTo>
                    <a:pt x="16914" y="1529"/>
                    <a:pt x="17051" y="1415"/>
                    <a:pt x="17074" y="1393"/>
                  </a:cubicBezTo>
                  <a:cubicBezTo>
                    <a:pt x="17074" y="1347"/>
                    <a:pt x="16982" y="1187"/>
                    <a:pt x="16937" y="1187"/>
                  </a:cubicBezTo>
                  <a:cubicBezTo>
                    <a:pt x="16933" y="1185"/>
                    <a:pt x="16928" y="1184"/>
                    <a:pt x="16922" y="1184"/>
                  </a:cubicBezTo>
                  <a:close/>
                  <a:moveTo>
                    <a:pt x="4883" y="1161"/>
                  </a:moveTo>
                  <a:cubicBezTo>
                    <a:pt x="4793" y="1161"/>
                    <a:pt x="4679" y="1264"/>
                    <a:pt x="4679" y="1347"/>
                  </a:cubicBezTo>
                  <a:cubicBezTo>
                    <a:pt x="4657" y="1438"/>
                    <a:pt x="4771" y="1575"/>
                    <a:pt x="4862" y="1575"/>
                  </a:cubicBezTo>
                  <a:cubicBezTo>
                    <a:pt x="4870" y="1577"/>
                    <a:pt x="4878" y="1578"/>
                    <a:pt x="4887" y="1578"/>
                  </a:cubicBezTo>
                  <a:cubicBezTo>
                    <a:pt x="4976" y="1578"/>
                    <a:pt x="5090" y="1476"/>
                    <a:pt x="5090" y="1393"/>
                  </a:cubicBezTo>
                  <a:cubicBezTo>
                    <a:pt x="5113" y="1301"/>
                    <a:pt x="4999" y="1164"/>
                    <a:pt x="4908" y="1164"/>
                  </a:cubicBezTo>
                  <a:cubicBezTo>
                    <a:pt x="4900" y="1162"/>
                    <a:pt x="4891" y="1161"/>
                    <a:pt x="4883" y="1161"/>
                  </a:cubicBezTo>
                  <a:close/>
                  <a:moveTo>
                    <a:pt x="22141" y="1324"/>
                  </a:moveTo>
                  <a:cubicBezTo>
                    <a:pt x="22049" y="1324"/>
                    <a:pt x="22004" y="1347"/>
                    <a:pt x="22004" y="1438"/>
                  </a:cubicBezTo>
                  <a:cubicBezTo>
                    <a:pt x="21981" y="1529"/>
                    <a:pt x="22027" y="1575"/>
                    <a:pt x="22095" y="1575"/>
                  </a:cubicBezTo>
                  <a:cubicBezTo>
                    <a:pt x="22117" y="1581"/>
                    <a:pt x="22136" y="1583"/>
                    <a:pt x="22152" y="1583"/>
                  </a:cubicBezTo>
                  <a:cubicBezTo>
                    <a:pt x="22207" y="1583"/>
                    <a:pt x="22237" y="1554"/>
                    <a:pt x="22255" y="1484"/>
                  </a:cubicBezTo>
                  <a:cubicBezTo>
                    <a:pt x="22255" y="1393"/>
                    <a:pt x="22232" y="1347"/>
                    <a:pt x="22141" y="1324"/>
                  </a:cubicBezTo>
                  <a:close/>
                  <a:moveTo>
                    <a:pt x="7533" y="1187"/>
                  </a:moveTo>
                  <a:cubicBezTo>
                    <a:pt x="7464" y="1187"/>
                    <a:pt x="7304" y="1301"/>
                    <a:pt x="7282" y="1370"/>
                  </a:cubicBezTo>
                  <a:cubicBezTo>
                    <a:pt x="7282" y="1438"/>
                    <a:pt x="7396" y="1598"/>
                    <a:pt x="7464" y="1621"/>
                  </a:cubicBezTo>
                  <a:cubicBezTo>
                    <a:pt x="7533" y="1621"/>
                    <a:pt x="7692" y="1507"/>
                    <a:pt x="7715" y="1438"/>
                  </a:cubicBezTo>
                  <a:cubicBezTo>
                    <a:pt x="7715" y="1370"/>
                    <a:pt x="7601" y="1210"/>
                    <a:pt x="7533" y="1187"/>
                  </a:cubicBezTo>
                  <a:close/>
                  <a:moveTo>
                    <a:pt x="9960" y="1429"/>
                  </a:moveTo>
                  <a:cubicBezTo>
                    <a:pt x="9950" y="1429"/>
                    <a:pt x="9945" y="1445"/>
                    <a:pt x="9929" y="1461"/>
                  </a:cubicBezTo>
                  <a:cubicBezTo>
                    <a:pt x="9906" y="1507"/>
                    <a:pt x="9952" y="1552"/>
                    <a:pt x="9975" y="1575"/>
                  </a:cubicBezTo>
                  <a:cubicBezTo>
                    <a:pt x="10021" y="1598"/>
                    <a:pt x="10066" y="1598"/>
                    <a:pt x="10066" y="1598"/>
                  </a:cubicBezTo>
                  <a:cubicBezTo>
                    <a:pt x="10135" y="1598"/>
                    <a:pt x="10157" y="1621"/>
                    <a:pt x="10180" y="1621"/>
                  </a:cubicBezTo>
                  <a:cubicBezTo>
                    <a:pt x="10203" y="1621"/>
                    <a:pt x="10226" y="1598"/>
                    <a:pt x="10226" y="1575"/>
                  </a:cubicBezTo>
                  <a:cubicBezTo>
                    <a:pt x="10226" y="1552"/>
                    <a:pt x="10203" y="1529"/>
                    <a:pt x="10203" y="1529"/>
                  </a:cubicBezTo>
                  <a:cubicBezTo>
                    <a:pt x="10135" y="1507"/>
                    <a:pt x="10043" y="1484"/>
                    <a:pt x="9975" y="1438"/>
                  </a:cubicBezTo>
                  <a:cubicBezTo>
                    <a:pt x="9968" y="1431"/>
                    <a:pt x="9963" y="1429"/>
                    <a:pt x="9960" y="1429"/>
                  </a:cubicBezTo>
                  <a:close/>
                  <a:moveTo>
                    <a:pt x="15453" y="1552"/>
                  </a:moveTo>
                  <a:cubicBezTo>
                    <a:pt x="15407" y="1575"/>
                    <a:pt x="15362" y="1598"/>
                    <a:pt x="15293" y="1621"/>
                  </a:cubicBezTo>
                  <a:cubicBezTo>
                    <a:pt x="15270" y="1621"/>
                    <a:pt x="15248" y="1621"/>
                    <a:pt x="15225" y="1644"/>
                  </a:cubicBezTo>
                  <a:cubicBezTo>
                    <a:pt x="15225" y="1644"/>
                    <a:pt x="15202" y="1666"/>
                    <a:pt x="15202" y="1689"/>
                  </a:cubicBezTo>
                  <a:lnTo>
                    <a:pt x="15225" y="1689"/>
                  </a:lnTo>
                  <a:cubicBezTo>
                    <a:pt x="15270" y="1712"/>
                    <a:pt x="15270" y="1712"/>
                    <a:pt x="15293" y="1712"/>
                  </a:cubicBezTo>
                  <a:cubicBezTo>
                    <a:pt x="15362" y="1712"/>
                    <a:pt x="15407" y="1644"/>
                    <a:pt x="15453" y="1598"/>
                  </a:cubicBezTo>
                  <a:cubicBezTo>
                    <a:pt x="15453" y="1598"/>
                    <a:pt x="15453" y="1575"/>
                    <a:pt x="15453" y="1552"/>
                  </a:cubicBezTo>
                  <a:close/>
                  <a:moveTo>
                    <a:pt x="17941" y="1393"/>
                  </a:moveTo>
                  <a:cubicBezTo>
                    <a:pt x="17895" y="1393"/>
                    <a:pt x="17758" y="1484"/>
                    <a:pt x="17735" y="1529"/>
                  </a:cubicBezTo>
                  <a:cubicBezTo>
                    <a:pt x="17713" y="1575"/>
                    <a:pt x="17827" y="1735"/>
                    <a:pt x="17872" y="1735"/>
                  </a:cubicBezTo>
                  <a:cubicBezTo>
                    <a:pt x="17918" y="1735"/>
                    <a:pt x="18055" y="1644"/>
                    <a:pt x="18078" y="1598"/>
                  </a:cubicBezTo>
                  <a:cubicBezTo>
                    <a:pt x="18078" y="1552"/>
                    <a:pt x="17987" y="1415"/>
                    <a:pt x="17941" y="1393"/>
                  </a:cubicBezTo>
                  <a:close/>
                  <a:moveTo>
                    <a:pt x="3287" y="1347"/>
                  </a:moveTo>
                  <a:cubicBezTo>
                    <a:pt x="3150" y="1347"/>
                    <a:pt x="3082" y="1415"/>
                    <a:pt x="3059" y="1529"/>
                  </a:cubicBezTo>
                  <a:cubicBezTo>
                    <a:pt x="3059" y="1644"/>
                    <a:pt x="3150" y="1758"/>
                    <a:pt x="3241" y="1758"/>
                  </a:cubicBezTo>
                  <a:cubicBezTo>
                    <a:pt x="3256" y="1760"/>
                    <a:pt x="3270" y="1761"/>
                    <a:pt x="3283" y="1761"/>
                  </a:cubicBezTo>
                  <a:cubicBezTo>
                    <a:pt x="3397" y="1761"/>
                    <a:pt x="3472" y="1677"/>
                    <a:pt x="3493" y="1575"/>
                  </a:cubicBezTo>
                  <a:cubicBezTo>
                    <a:pt x="3493" y="1461"/>
                    <a:pt x="3401" y="1347"/>
                    <a:pt x="3287" y="1347"/>
                  </a:cubicBezTo>
                  <a:close/>
                  <a:moveTo>
                    <a:pt x="20497" y="1507"/>
                  </a:moveTo>
                  <a:cubicBezTo>
                    <a:pt x="20429" y="1507"/>
                    <a:pt x="20383" y="1552"/>
                    <a:pt x="20383" y="1644"/>
                  </a:cubicBezTo>
                  <a:cubicBezTo>
                    <a:pt x="20383" y="1712"/>
                    <a:pt x="20406" y="1758"/>
                    <a:pt x="20497" y="1758"/>
                  </a:cubicBezTo>
                  <a:cubicBezTo>
                    <a:pt x="20513" y="1762"/>
                    <a:pt x="20527" y="1764"/>
                    <a:pt x="20540" y="1764"/>
                  </a:cubicBezTo>
                  <a:cubicBezTo>
                    <a:pt x="20603" y="1764"/>
                    <a:pt x="20634" y="1719"/>
                    <a:pt x="20634" y="1644"/>
                  </a:cubicBezTo>
                  <a:cubicBezTo>
                    <a:pt x="20657" y="1552"/>
                    <a:pt x="20611" y="1507"/>
                    <a:pt x="20497" y="1507"/>
                  </a:cubicBezTo>
                  <a:close/>
                  <a:moveTo>
                    <a:pt x="5912" y="1370"/>
                  </a:moveTo>
                  <a:cubicBezTo>
                    <a:pt x="5821" y="1370"/>
                    <a:pt x="5684" y="1484"/>
                    <a:pt x="5684" y="1575"/>
                  </a:cubicBezTo>
                  <a:cubicBezTo>
                    <a:pt x="5661" y="1666"/>
                    <a:pt x="5775" y="1781"/>
                    <a:pt x="5866" y="1803"/>
                  </a:cubicBezTo>
                  <a:cubicBezTo>
                    <a:pt x="5958" y="1803"/>
                    <a:pt x="6095" y="1689"/>
                    <a:pt x="6095" y="1598"/>
                  </a:cubicBezTo>
                  <a:cubicBezTo>
                    <a:pt x="6117" y="1507"/>
                    <a:pt x="6003" y="1393"/>
                    <a:pt x="5912" y="1370"/>
                  </a:cubicBezTo>
                  <a:close/>
                  <a:moveTo>
                    <a:pt x="8517" y="1412"/>
                  </a:moveTo>
                  <a:cubicBezTo>
                    <a:pt x="8441" y="1412"/>
                    <a:pt x="8307" y="1515"/>
                    <a:pt x="8286" y="1598"/>
                  </a:cubicBezTo>
                  <a:cubicBezTo>
                    <a:pt x="8286" y="1644"/>
                    <a:pt x="8400" y="1826"/>
                    <a:pt x="8468" y="1826"/>
                  </a:cubicBezTo>
                  <a:cubicBezTo>
                    <a:pt x="8474" y="1828"/>
                    <a:pt x="8479" y="1829"/>
                    <a:pt x="8485" y="1829"/>
                  </a:cubicBezTo>
                  <a:cubicBezTo>
                    <a:pt x="8560" y="1829"/>
                    <a:pt x="8698" y="1707"/>
                    <a:pt x="8720" y="1644"/>
                  </a:cubicBezTo>
                  <a:cubicBezTo>
                    <a:pt x="8720" y="1575"/>
                    <a:pt x="8605" y="1415"/>
                    <a:pt x="8537" y="1415"/>
                  </a:cubicBezTo>
                  <a:cubicBezTo>
                    <a:pt x="8531" y="1413"/>
                    <a:pt x="8524" y="1412"/>
                    <a:pt x="8517" y="1412"/>
                  </a:cubicBezTo>
                  <a:close/>
                  <a:moveTo>
                    <a:pt x="16320" y="1575"/>
                  </a:moveTo>
                  <a:cubicBezTo>
                    <a:pt x="16275" y="1575"/>
                    <a:pt x="16138" y="1666"/>
                    <a:pt x="16115" y="1712"/>
                  </a:cubicBezTo>
                  <a:cubicBezTo>
                    <a:pt x="16115" y="1758"/>
                    <a:pt x="16229" y="1918"/>
                    <a:pt x="16275" y="1918"/>
                  </a:cubicBezTo>
                  <a:cubicBezTo>
                    <a:pt x="16320" y="1918"/>
                    <a:pt x="16366" y="1895"/>
                    <a:pt x="16412" y="1872"/>
                  </a:cubicBezTo>
                  <a:cubicBezTo>
                    <a:pt x="16434" y="1849"/>
                    <a:pt x="16434" y="1803"/>
                    <a:pt x="16457" y="1758"/>
                  </a:cubicBezTo>
                  <a:cubicBezTo>
                    <a:pt x="16457" y="1735"/>
                    <a:pt x="16366" y="1598"/>
                    <a:pt x="16320" y="1575"/>
                  </a:cubicBezTo>
                  <a:close/>
                  <a:moveTo>
                    <a:pt x="18922" y="1644"/>
                  </a:moveTo>
                  <a:cubicBezTo>
                    <a:pt x="18831" y="1644"/>
                    <a:pt x="18785" y="1689"/>
                    <a:pt x="18785" y="1758"/>
                  </a:cubicBezTo>
                  <a:cubicBezTo>
                    <a:pt x="18763" y="1872"/>
                    <a:pt x="18808" y="1895"/>
                    <a:pt x="18900" y="1918"/>
                  </a:cubicBezTo>
                  <a:cubicBezTo>
                    <a:pt x="18991" y="1918"/>
                    <a:pt x="19037" y="1872"/>
                    <a:pt x="19037" y="1781"/>
                  </a:cubicBezTo>
                  <a:cubicBezTo>
                    <a:pt x="19037" y="1689"/>
                    <a:pt x="18991" y="1666"/>
                    <a:pt x="18922" y="1644"/>
                  </a:cubicBezTo>
                  <a:close/>
                  <a:moveTo>
                    <a:pt x="4262" y="1549"/>
                  </a:moveTo>
                  <a:cubicBezTo>
                    <a:pt x="4177" y="1549"/>
                    <a:pt x="4084" y="1633"/>
                    <a:pt x="4063" y="1735"/>
                  </a:cubicBezTo>
                  <a:cubicBezTo>
                    <a:pt x="4040" y="1872"/>
                    <a:pt x="4132" y="1963"/>
                    <a:pt x="4269" y="1986"/>
                  </a:cubicBezTo>
                  <a:cubicBezTo>
                    <a:pt x="4383" y="1986"/>
                    <a:pt x="4474" y="1895"/>
                    <a:pt x="4497" y="1781"/>
                  </a:cubicBezTo>
                  <a:cubicBezTo>
                    <a:pt x="4497" y="1666"/>
                    <a:pt x="4406" y="1575"/>
                    <a:pt x="4291" y="1552"/>
                  </a:cubicBezTo>
                  <a:cubicBezTo>
                    <a:pt x="4282" y="1550"/>
                    <a:pt x="4272" y="1549"/>
                    <a:pt x="4262" y="1549"/>
                  </a:cubicBezTo>
                  <a:close/>
                  <a:moveTo>
                    <a:pt x="21480" y="1727"/>
                  </a:moveTo>
                  <a:cubicBezTo>
                    <a:pt x="21415" y="1727"/>
                    <a:pt x="21388" y="1761"/>
                    <a:pt x="21388" y="1849"/>
                  </a:cubicBezTo>
                  <a:cubicBezTo>
                    <a:pt x="21388" y="1918"/>
                    <a:pt x="21410" y="1963"/>
                    <a:pt x="21502" y="1986"/>
                  </a:cubicBezTo>
                  <a:cubicBezTo>
                    <a:pt x="21593" y="1986"/>
                    <a:pt x="21616" y="1963"/>
                    <a:pt x="21639" y="1872"/>
                  </a:cubicBezTo>
                  <a:cubicBezTo>
                    <a:pt x="21661" y="1781"/>
                    <a:pt x="21616" y="1735"/>
                    <a:pt x="21547" y="1735"/>
                  </a:cubicBezTo>
                  <a:cubicBezTo>
                    <a:pt x="21522" y="1730"/>
                    <a:pt x="21499" y="1727"/>
                    <a:pt x="21480" y="1727"/>
                  </a:cubicBezTo>
                  <a:close/>
                  <a:moveTo>
                    <a:pt x="9429" y="1656"/>
                  </a:moveTo>
                  <a:cubicBezTo>
                    <a:pt x="9369" y="1656"/>
                    <a:pt x="9352" y="1687"/>
                    <a:pt x="9336" y="1803"/>
                  </a:cubicBezTo>
                  <a:cubicBezTo>
                    <a:pt x="9313" y="1963"/>
                    <a:pt x="9336" y="1986"/>
                    <a:pt x="9473" y="1986"/>
                  </a:cubicBezTo>
                  <a:cubicBezTo>
                    <a:pt x="9519" y="1993"/>
                    <a:pt x="9554" y="1997"/>
                    <a:pt x="9581" y="1997"/>
                  </a:cubicBezTo>
                  <a:cubicBezTo>
                    <a:pt x="9646" y="1997"/>
                    <a:pt x="9662" y="1969"/>
                    <a:pt x="9678" y="1872"/>
                  </a:cubicBezTo>
                  <a:cubicBezTo>
                    <a:pt x="9701" y="1712"/>
                    <a:pt x="9678" y="1689"/>
                    <a:pt x="9518" y="1666"/>
                  </a:cubicBezTo>
                  <a:cubicBezTo>
                    <a:pt x="9481" y="1660"/>
                    <a:pt x="9452" y="1656"/>
                    <a:pt x="9429" y="1656"/>
                  </a:cubicBezTo>
                  <a:close/>
                  <a:moveTo>
                    <a:pt x="6899" y="1595"/>
                  </a:moveTo>
                  <a:cubicBezTo>
                    <a:pt x="6825" y="1595"/>
                    <a:pt x="6688" y="1717"/>
                    <a:pt x="6688" y="1781"/>
                  </a:cubicBezTo>
                  <a:cubicBezTo>
                    <a:pt x="6665" y="1849"/>
                    <a:pt x="6802" y="2009"/>
                    <a:pt x="6871" y="2009"/>
                  </a:cubicBezTo>
                  <a:cubicBezTo>
                    <a:pt x="6939" y="2009"/>
                    <a:pt x="7099" y="1895"/>
                    <a:pt x="7099" y="1826"/>
                  </a:cubicBezTo>
                  <a:cubicBezTo>
                    <a:pt x="7099" y="1758"/>
                    <a:pt x="6985" y="1598"/>
                    <a:pt x="6916" y="1598"/>
                  </a:cubicBezTo>
                  <a:cubicBezTo>
                    <a:pt x="6911" y="1596"/>
                    <a:pt x="6905" y="1595"/>
                    <a:pt x="6899" y="1595"/>
                  </a:cubicBezTo>
                  <a:close/>
                  <a:moveTo>
                    <a:pt x="14759" y="1787"/>
                  </a:moveTo>
                  <a:cubicBezTo>
                    <a:pt x="14737" y="1787"/>
                    <a:pt x="14720" y="1808"/>
                    <a:pt x="14696" y="1808"/>
                  </a:cubicBezTo>
                  <a:cubicBezTo>
                    <a:pt x="14690" y="1808"/>
                    <a:pt x="14684" y="1807"/>
                    <a:pt x="14677" y="1803"/>
                  </a:cubicBezTo>
                  <a:cubicBezTo>
                    <a:pt x="14631" y="1803"/>
                    <a:pt x="14586" y="1826"/>
                    <a:pt x="14563" y="1849"/>
                  </a:cubicBezTo>
                  <a:cubicBezTo>
                    <a:pt x="14540" y="1872"/>
                    <a:pt x="14517" y="1895"/>
                    <a:pt x="14517" y="1918"/>
                  </a:cubicBezTo>
                  <a:cubicBezTo>
                    <a:pt x="14494" y="2009"/>
                    <a:pt x="14586" y="2077"/>
                    <a:pt x="14654" y="2100"/>
                  </a:cubicBezTo>
                  <a:cubicBezTo>
                    <a:pt x="14745" y="2100"/>
                    <a:pt x="14837" y="2054"/>
                    <a:pt x="14837" y="1986"/>
                  </a:cubicBezTo>
                  <a:cubicBezTo>
                    <a:pt x="14882" y="1895"/>
                    <a:pt x="14837" y="1849"/>
                    <a:pt x="14791" y="1803"/>
                  </a:cubicBezTo>
                  <a:cubicBezTo>
                    <a:pt x="14779" y="1791"/>
                    <a:pt x="14769" y="1787"/>
                    <a:pt x="14759" y="1787"/>
                  </a:cubicBezTo>
                  <a:close/>
                  <a:moveTo>
                    <a:pt x="19871" y="1866"/>
                  </a:moveTo>
                  <a:cubicBezTo>
                    <a:pt x="19821" y="1866"/>
                    <a:pt x="19790" y="1910"/>
                    <a:pt x="19790" y="1986"/>
                  </a:cubicBezTo>
                  <a:cubicBezTo>
                    <a:pt x="19767" y="2077"/>
                    <a:pt x="19813" y="2100"/>
                    <a:pt x="19904" y="2123"/>
                  </a:cubicBezTo>
                  <a:cubicBezTo>
                    <a:pt x="19995" y="2123"/>
                    <a:pt x="20018" y="2100"/>
                    <a:pt x="20041" y="2009"/>
                  </a:cubicBezTo>
                  <a:cubicBezTo>
                    <a:pt x="20041" y="1918"/>
                    <a:pt x="20018" y="1872"/>
                    <a:pt x="19904" y="1872"/>
                  </a:cubicBezTo>
                  <a:cubicBezTo>
                    <a:pt x="19892" y="1868"/>
                    <a:pt x="19881" y="1866"/>
                    <a:pt x="19871" y="1866"/>
                  </a:cubicBezTo>
                  <a:close/>
                  <a:moveTo>
                    <a:pt x="17307" y="1800"/>
                  </a:moveTo>
                  <a:cubicBezTo>
                    <a:pt x="17251" y="1800"/>
                    <a:pt x="17140" y="1877"/>
                    <a:pt x="17119" y="1918"/>
                  </a:cubicBezTo>
                  <a:cubicBezTo>
                    <a:pt x="17119" y="1986"/>
                    <a:pt x="17211" y="2123"/>
                    <a:pt x="17279" y="2123"/>
                  </a:cubicBezTo>
                  <a:cubicBezTo>
                    <a:pt x="17283" y="2125"/>
                    <a:pt x="17288" y="2126"/>
                    <a:pt x="17293" y="2126"/>
                  </a:cubicBezTo>
                  <a:cubicBezTo>
                    <a:pt x="17348" y="2126"/>
                    <a:pt x="17462" y="2028"/>
                    <a:pt x="17462" y="1986"/>
                  </a:cubicBezTo>
                  <a:cubicBezTo>
                    <a:pt x="17462" y="1940"/>
                    <a:pt x="17370" y="1803"/>
                    <a:pt x="17325" y="1803"/>
                  </a:cubicBezTo>
                  <a:cubicBezTo>
                    <a:pt x="17320" y="1801"/>
                    <a:pt x="17314" y="1800"/>
                    <a:pt x="17307" y="1800"/>
                  </a:cubicBezTo>
                  <a:close/>
                  <a:moveTo>
                    <a:pt x="2694" y="1735"/>
                  </a:moveTo>
                  <a:cubicBezTo>
                    <a:pt x="2579" y="1735"/>
                    <a:pt x="2465" y="1803"/>
                    <a:pt x="2443" y="1940"/>
                  </a:cubicBezTo>
                  <a:cubicBezTo>
                    <a:pt x="2443" y="2054"/>
                    <a:pt x="2534" y="2146"/>
                    <a:pt x="2648" y="2169"/>
                  </a:cubicBezTo>
                  <a:cubicBezTo>
                    <a:pt x="2762" y="2169"/>
                    <a:pt x="2853" y="2077"/>
                    <a:pt x="2876" y="1963"/>
                  </a:cubicBezTo>
                  <a:cubicBezTo>
                    <a:pt x="2899" y="1872"/>
                    <a:pt x="2808" y="1758"/>
                    <a:pt x="2694" y="1735"/>
                  </a:cubicBezTo>
                  <a:close/>
                  <a:moveTo>
                    <a:pt x="5296" y="1758"/>
                  </a:moveTo>
                  <a:cubicBezTo>
                    <a:pt x="5204" y="1758"/>
                    <a:pt x="5067" y="1872"/>
                    <a:pt x="5067" y="1963"/>
                  </a:cubicBezTo>
                  <a:cubicBezTo>
                    <a:pt x="5067" y="2054"/>
                    <a:pt x="5159" y="2191"/>
                    <a:pt x="5250" y="2191"/>
                  </a:cubicBezTo>
                  <a:cubicBezTo>
                    <a:pt x="5341" y="2191"/>
                    <a:pt x="5478" y="2100"/>
                    <a:pt x="5501" y="2009"/>
                  </a:cubicBezTo>
                  <a:cubicBezTo>
                    <a:pt x="5501" y="1918"/>
                    <a:pt x="5387" y="1781"/>
                    <a:pt x="5296" y="1758"/>
                  </a:cubicBezTo>
                  <a:close/>
                  <a:moveTo>
                    <a:pt x="22522" y="1938"/>
                  </a:moveTo>
                  <a:cubicBezTo>
                    <a:pt x="22486" y="1938"/>
                    <a:pt x="22371" y="2056"/>
                    <a:pt x="22392" y="2077"/>
                  </a:cubicBezTo>
                  <a:cubicBezTo>
                    <a:pt x="22415" y="2123"/>
                    <a:pt x="22460" y="2191"/>
                    <a:pt x="22506" y="2191"/>
                  </a:cubicBezTo>
                  <a:cubicBezTo>
                    <a:pt x="22552" y="2191"/>
                    <a:pt x="22597" y="2123"/>
                    <a:pt x="22666" y="2077"/>
                  </a:cubicBezTo>
                  <a:cubicBezTo>
                    <a:pt x="22620" y="2032"/>
                    <a:pt x="22574" y="1963"/>
                    <a:pt x="22529" y="1940"/>
                  </a:cubicBezTo>
                  <a:cubicBezTo>
                    <a:pt x="22527" y="1939"/>
                    <a:pt x="22525" y="1938"/>
                    <a:pt x="22522" y="1938"/>
                  </a:cubicBezTo>
                  <a:close/>
                  <a:moveTo>
                    <a:pt x="7921" y="1803"/>
                  </a:moveTo>
                  <a:cubicBezTo>
                    <a:pt x="7852" y="1803"/>
                    <a:pt x="7692" y="1918"/>
                    <a:pt x="7670" y="1986"/>
                  </a:cubicBezTo>
                  <a:cubicBezTo>
                    <a:pt x="7670" y="2054"/>
                    <a:pt x="7806" y="2214"/>
                    <a:pt x="7875" y="2214"/>
                  </a:cubicBezTo>
                  <a:cubicBezTo>
                    <a:pt x="7878" y="2216"/>
                    <a:pt x="7883" y="2217"/>
                    <a:pt x="7888" y="2217"/>
                  </a:cubicBezTo>
                  <a:cubicBezTo>
                    <a:pt x="7947" y="2217"/>
                    <a:pt x="8103" y="2095"/>
                    <a:pt x="8103" y="2032"/>
                  </a:cubicBezTo>
                  <a:cubicBezTo>
                    <a:pt x="8103" y="1963"/>
                    <a:pt x="7989" y="1803"/>
                    <a:pt x="7921" y="1803"/>
                  </a:cubicBezTo>
                  <a:close/>
                  <a:moveTo>
                    <a:pt x="10460" y="1864"/>
                  </a:moveTo>
                  <a:cubicBezTo>
                    <a:pt x="10376" y="1864"/>
                    <a:pt x="10358" y="1901"/>
                    <a:pt x="10340" y="2009"/>
                  </a:cubicBezTo>
                  <a:cubicBezTo>
                    <a:pt x="10317" y="2169"/>
                    <a:pt x="10340" y="2191"/>
                    <a:pt x="10454" y="2214"/>
                  </a:cubicBezTo>
                  <a:cubicBezTo>
                    <a:pt x="10494" y="2219"/>
                    <a:pt x="10525" y="2222"/>
                    <a:pt x="10552" y="2222"/>
                  </a:cubicBezTo>
                  <a:cubicBezTo>
                    <a:pt x="10647" y="2222"/>
                    <a:pt x="10665" y="2185"/>
                    <a:pt x="10682" y="2077"/>
                  </a:cubicBezTo>
                  <a:cubicBezTo>
                    <a:pt x="10705" y="1918"/>
                    <a:pt x="10682" y="1895"/>
                    <a:pt x="10546" y="1872"/>
                  </a:cubicBezTo>
                  <a:cubicBezTo>
                    <a:pt x="10511" y="1867"/>
                    <a:pt x="10483" y="1864"/>
                    <a:pt x="10460" y="1864"/>
                  </a:cubicBezTo>
                  <a:close/>
                  <a:moveTo>
                    <a:pt x="13125" y="2214"/>
                  </a:moveTo>
                  <a:cubicBezTo>
                    <a:pt x="13102" y="2214"/>
                    <a:pt x="13056" y="2214"/>
                    <a:pt x="13011" y="2237"/>
                  </a:cubicBezTo>
                  <a:cubicBezTo>
                    <a:pt x="13011" y="2237"/>
                    <a:pt x="12988" y="2237"/>
                    <a:pt x="12965" y="2260"/>
                  </a:cubicBezTo>
                  <a:cubicBezTo>
                    <a:pt x="12988" y="2260"/>
                    <a:pt x="13011" y="2260"/>
                    <a:pt x="13033" y="2283"/>
                  </a:cubicBezTo>
                  <a:cubicBezTo>
                    <a:pt x="13056" y="2283"/>
                    <a:pt x="13102" y="2283"/>
                    <a:pt x="13148" y="2260"/>
                  </a:cubicBezTo>
                  <a:cubicBezTo>
                    <a:pt x="13148" y="2260"/>
                    <a:pt x="13170" y="2237"/>
                    <a:pt x="13193" y="2237"/>
                  </a:cubicBezTo>
                  <a:cubicBezTo>
                    <a:pt x="13170" y="2214"/>
                    <a:pt x="13148" y="2214"/>
                    <a:pt x="13125" y="2214"/>
                  </a:cubicBezTo>
                  <a:close/>
                  <a:moveTo>
                    <a:pt x="18272" y="2046"/>
                  </a:moveTo>
                  <a:cubicBezTo>
                    <a:pt x="18217" y="2046"/>
                    <a:pt x="18187" y="2076"/>
                    <a:pt x="18169" y="2146"/>
                  </a:cubicBezTo>
                  <a:cubicBezTo>
                    <a:pt x="18146" y="2260"/>
                    <a:pt x="18192" y="2283"/>
                    <a:pt x="18283" y="2306"/>
                  </a:cubicBezTo>
                  <a:cubicBezTo>
                    <a:pt x="18375" y="2306"/>
                    <a:pt x="18420" y="2283"/>
                    <a:pt x="18420" y="2191"/>
                  </a:cubicBezTo>
                  <a:cubicBezTo>
                    <a:pt x="18443" y="2100"/>
                    <a:pt x="18397" y="2054"/>
                    <a:pt x="18329" y="2054"/>
                  </a:cubicBezTo>
                  <a:cubicBezTo>
                    <a:pt x="18307" y="2049"/>
                    <a:pt x="18288" y="2046"/>
                    <a:pt x="18272" y="2046"/>
                  </a:cubicBezTo>
                  <a:close/>
                  <a:moveTo>
                    <a:pt x="15704" y="1963"/>
                  </a:moveTo>
                  <a:cubicBezTo>
                    <a:pt x="15613" y="1963"/>
                    <a:pt x="15521" y="2032"/>
                    <a:pt x="15521" y="2123"/>
                  </a:cubicBezTo>
                  <a:cubicBezTo>
                    <a:pt x="15499" y="2214"/>
                    <a:pt x="15567" y="2306"/>
                    <a:pt x="15681" y="2306"/>
                  </a:cubicBezTo>
                  <a:cubicBezTo>
                    <a:pt x="15693" y="2309"/>
                    <a:pt x="15705" y="2310"/>
                    <a:pt x="15716" y="2310"/>
                  </a:cubicBezTo>
                  <a:cubicBezTo>
                    <a:pt x="15790" y="2310"/>
                    <a:pt x="15844" y="2248"/>
                    <a:pt x="15864" y="2169"/>
                  </a:cubicBezTo>
                  <a:cubicBezTo>
                    <a:pt x="15864" y="2077"/>
                    <a:pt x="15795" y="1986"/>
                    <a:pt x="15704" y="1963"/>
                  </a:cubicBezTo>
                  <a:close/>
                  <a:moveTo>
                    <a:pt x="3698" y="1940"/>
                  </a:moveTo>
                  <a:cubicBezTo>
                    <a:pt x="3561" y="1940"/>
                    <a:pt x="3447" y="2032"/>
                    <a:pt x="3447" y="2146"/>
                  </a:cubicBezTo>
                  <a:cubicBezTo>
                    <a:pt x="3447" y="2283"/>
                    <a:pt x="3538" y="2374"/>
                    <a:pt x="3652" y="2374"/>
                  </a:cubicBezTo>
                  <a:cubicBezTo>
                    <a:pt x="3766" y="2374"/>
                    <a:pt x="3858" y="2283"/>
                    <a:pt x="3881" y="2191"/>
                  </a:cubicBezTo>
                  <a:cubicBezTo>
                    <a:pt x="3881" y="2077"/>
                    <a:pt x="3812" y="1963"/>
                    <a:pt x="3698" y="1940"/>
                  </a:cubicBezTo>
                  <a:close/>
                  <a:moveTo>
                    <a:pt x="20908" y="2123"/>
                  </a:moveTo>
                  <a:cubicBezTo>
                    <a:pt x="20817" y="2123"/>
                    <a:pt x="20794" y="2146"/>
                    <a:pt x="20771" y="2237"/>
                  </a:cubicBezTo>
                  <a:cubicBezTo>
                    <a:pt x="20771" y="2328"/>
                    <a:pt x="20794" y="2374"/>
                    <a:pt x="20885" y="2374"/>
                  </a:cubicBezTo>
                  <a:cubicBezTo>
                    <a:pt x="20977" y="2374"/>
                    <a:pt x="21022" y="2351"/>
                    <a:pt x="21022" y="2260"/>
                  </a:cubicBezTo>
                  <a:cubicBezTo>
                    <a:pt x="21045" y="2169"/>
                    <a:pt x="21000" y="2123"/>
                    <a:pt x="20908" y="2123"/>
                  </a:cubicBezTo>
                  <a:close/>
                  <a:moveTo>
                    <a:pt x="6275" y="1983"/>
                  </a:moveTo>
                  <a:cubicBezTo>
                    <a:pt x="6186" y="1983"/>
                    <a:pt x="6072" y="2085"/>
                    <a:pt x="6072" y="2169"/>
                  </a:cubicBezTo>
                  <a:cubicBezTo>
                    <a:pt x="6049" y="2260"/>
                    <a:pt x="6163" y="2397"/>
                    <a:pt x="6254" y="2397"/>
                  </a:cubicBezTo>
                  <a:cubicBezTo>
                    <a:pt x="6262" y="2399"/>
                    <a:pt x="6271" y="2400"/>
                    <a:pt x="6279" y="2400"/>
                  </a:cubicBezTo>
                  <a:cubicBezTo>
                    <a:pt x="6369" y="2400"/>
                    <a:pt x="6483" y="2298"/>
                    <a:pt x="6483" y="2214"/>
                  </a:cubicBezTo>
                  <a:cubicBezTo>
                    <a:pt x="6505" y="2123"/>
                    <a:pt x="6391" y="1986"/>
                    <a:pt x="6300" y="1986"/>
                  </a:cubicBezTo>
                  <a:cubicBezTo>
                    <a:pt x="6292" y="1984"/>
                    <a:pt x="6284" y="1983"/>
                    <a:pt x="6275" y="1983"/>
                  </a:cubicBezTo>
                  <a:close/>
                  <a:moveTo>
                    <a:pt x="8839" y="2047"/>
                  </a:moveTo>
                  <a:cubicBezTo>
                    <a:pt x="8755" y="2047"/>
                    <a:pt x="8737" y="2084"/>
                    <a:pt x="8720" y="2191"/>
                  </a:cubicBezTo>
                  <a:cubicBezTo>
                    <a:pt x="8697" y="2351"/>
                    <a:pt x="8720" y="2374"/>
                    <a:pt x="8856" y="2397"/>
                  </a:cubicBezTo>
                  <a:cubicBezTo>
                    <a:pt x="8891" y="2402"/>
                    <a:pt x="8919" y="2405"/>
                    <a:pt x="8942" y="2405"/>
                  </a:cubicBezTo>
                  <a:cubicBezTo>
                    <a:pt x="9026" y="2405"/>
                    <a:pt x="9044" y="2367"/>
                    <a:pt x="9062" y="2260"/>
                  </a:cubicBezTo>
                  <a:cubicBezTo>
                    <a:pt x="9085" y="2100"/>
                    <a:pt x="9062" y="2077"/>
                    <a:pt x="8925" y="2054"/>
                  </a:cubicBezTo>
                  <a:cubicBezTo>
                    <a:pt x="8891" y="2050"/>
                    <a:pt x="8862" y="2047"/>
                    <a:pt x="8839" y="2047"/>
                  </a:cubicBezTo>
                  <a:close/>
                  <a:moveTo>
                    <a:pt x="11447" y="2119"/>
                  </a:moveTo>
                  <a:cubicBezTo>
                    <a:pt x="11373" y="2119"/>
                    <a:pt x="11319" y="2181"/>
                    <a:pt x="11299" y="2260"/>
                  </a:cubicBezTo>
                  <a:cubicBezTo>
                    <a:pt x="11276" y="2351"/>
                    <a:pt x="11344" y="2442"/>
                    <a:pt x="11436" y="2465"/>
                  </a:cubicBezTo>
                  <a:cubicBezTo>
                    <a:pt x="11527" y="2465"/>
                    <a:pt x="11618" y="2397"/>
                    <a:pt x="11618" y="2328"/>
                  </a:cubicBezTo>
                  <a:cubicBezTo>
                    <a:pt x="11641" y="2237"/>
                    <a:pt x="11573" y="2146"/>
                    <a:pt x="11481" y="2123"/>
                  </a:cubicBezTo>
                  <a:cubicBezTo>
                    <a:pt x="11469" y="2120"/>
                    <a:pt x="11458" y="2119"/>
                    <a:pt x="11447" y="2119"/>
                  </a:cubicBezTo>
                  <a:close/>
                  <a:moveTo>
                    <a:pt x="14106" y="2146"/>
                  </a:moveTo>
                  <a:cubicBezTo>
                    <a:pt x="14015" y="2146"/>
                    <a:pt x="13924" y="2214"/>
                    <a:pt x="13901" y="2306"/>
                  </a:cubicBezTo>
                  <a:cubicBezTo>
                    <a:pt x="13901" y="2397"/>
                    <a:pt x="13969" y="2488"/>
                    <a:pt x="14061" y="2488"/>
                  </a:cubicBezTo>
                  <a:cubicBezTo>
                    <a:pt x="14073" y="2491"/>
                    <a:pt x="14084" y="2493"/>
                    <a:pt x="14095" y="2493"/>
                  </a:cubicBezTo>
                  <a:cubicBezTo>
                    <a:pt x="14169" y="2493"/>
                    <a:pt x="14223" y="2430"/>
                    <a:pt x="14243" y="2351"/>
                  </a:cubicBezTo>
                  <a:cubicBezTo>
                    <a:pt x="14266" y="2260"/>
                    <a:pt x="14198" y="2169"/>
                    <a:pt x="14106" y="2146"/>
                  </a:cubicBezTo>
                  <a:close/>
                  <a:moveTo>
                    <a:pt x="2042" y="2097"/>
                  </a:moveTo>
                  <a:cubicBezTo>
                    <a:pt x="1941" y="2097"/>
                    <a:pt x="1849" y="2180"/>
                    <a:pt x="1849" y="2283"/>
                  </a:cubicBezTo>
                  <a:cubicBezTo>
                    <a:pt x="1849" y="2397"/>
                    <a:pt x="1940" y="2511"/>
                    <a:pt x="2055" y="2511"/>
                  </a:cubicBezTo>
                  <a:cubicBezTo>
                    <a:pt x="2066" y="2513"/>
                    <a:pt x="2078" y="2514"/>
                    <a:pt x="2089" y="2514"/>
                  </a:cubicBezTo>
                  <a:cubicBezTo>
                    <a:pt x="2187" y="2514"/>
                    <a:pt x="2262" y="2431"/>
                    <a:pt x="2283" y="2328"/>
                  </a:cubicBezTo>
                  <a:cubicBezTo>
                    <a:pt x="2283" y="2214"/>
                    <a:pt x="2191" y="2100"/>
                    <a:pt x="2077" y="2100"/>
                  </a:cubicBezTo>
                  <a:cubicBezTo>
                    <a:pt x="2065" y="2098"/>
                    <a:pt x="2054" y="2097"/>
                    <a:pt x="2042" y="2097"/>
                  </a:cubicBezTo>
                  <a:close/>
                  <a:moveTo>
                    <a:pt x="19280" y="2254"/>
                  </a:moveTo>
                  <a:cubicBezTo>
                    <a:pt x="19205" y="2254"/>
                    <a:pt x="19173" y="2298"/>
                    <a:pt x="19173" y="2374"/>
                  </a:cubicBezTo>
                  <a:cubicBezTo>
                    <a:pt x="19173" y="2465"/>
                    <a:pt x="19196" y="2511"/>
                    <a:pt x="19288" y="2511"/>
                  </a:cubicBezTo>
                  <a:cubicBezTo>
                    <a:pt x="19303" y="2515"/>
                    <a:pt x="19318" y="2517"/>
                    <a:pt x="19331" y="2517"/>
                  </a:cubicBezTo>
                  <a:cubicBezTo>
                    <a:pt x="19393" y="2517"/>
                    <a:pt x="19425" y="2472"/>
                    <a:pt x="19425" y="2397"/>
                  </a:cubicBezTo>
                  <a:cubicBezTo>
                    <a:pt x="19447" y="2328"/>
                    <a:pt x="19402" y="2283"/>
                    <a:pt x="19333" y="2260"/>
                  </a:cubicBezTo>
                  <a:cubicBezTo>
                    <a:pt x="19314" y="2256"/>
                    <a:pt x="19296" y="2254"/>
                    <a:pt x="19280" y="2254"/>
                  </a:cubicBezTo>
                  <a:close/>
                  <a:moveTo>
                    <a:pt x="16708" y="2191"/>
                  </a:moveTo>
                  <a:cubicBezTo>
                    <a:pt x="16663" y="2191"/>
                    <a:pt x="16617" y="2214"/>
                    <a:pt x="16571" y="2237"/>
                  </a:cubicBezTo>
                  <a:cubicBezTo>
                    <a:pt x="16549" y="2260"/>
                    <a:pt x="16526" y="2306"/>
                    <a:pt x="16526" y="2328"/>
                  </a:cubicBezTo>
                  <a:cubicBezTo>
                    <a:pt x="16503" y="2397"/>
                    <a:pt x="16617" y="2534"/>
                    <a:pt x="16686" y="2534"/>
                  </a:cubicBezTo>
                  <a:cubicBezTo>
                    <a:pt x="16731" y="2534"/>
                    <a:pt x="16845" y="2420"/>
                    <a:pt x="16868" y="2374"/>
                  </a:cubicBezTo>
                  <a:cubicBezTo>
                    <a:pt x="16868" y="2328"/>
                    <a:pt x="16754" y="2191"/>
                    <a:pt x="16708" y="2191"/>
                  </a:cubicBezTo>
                  <a:close/>
                  <a:moveTo>
                    <a:pt x="4677" y="2166"/>
                  </a:moveTo>
                  <a:cubicBezTo>
                    <a:pt x="4588" y="2166"/>
                    <a:pt x="4472" y="2268"/>
                    <a:pt x="4451" y="2351"/>
                  </a:cubicBezTo>
                  <a:cubicBezTo>
                    <a:pt x="4451" y="2442"/>
                    <a:pt x="4542" y="2579"/>
                    <a:pt x="4634" y="2579"/>
                  </a:cubicBezTo>
                  <a:cubicBezTo>
                    <a:pt x="4643" y="2582"/>
                    <a:pt x="4654" y="2583"/>
                    <a:pt x="4664" y="2583"/>
                  </a:cubicBezTo>
                  <a:cubicBezTo>
                    <a:pt x="4753" y="2583"/>
                    <a:pt x="4864" y="2501"/>
                    <a:pt x="4885" y="2420"/>
                  </a:cubicBezTo>
                  <a:cubicBezTo>
                    <a:pt x="4885" y="2306"/>
                    <a:pt x="4794" y="2169"/>
                    <a:pt x="4702" y="2169"/>
                  </a:cubicBezTo>
                  <a:cubicBezTo>
                    <a:pt x="4694" y="2167"/>
                    <a:pt x="4686" y="2166"/>
                    <a:pt x="4677" y="2166"/>
                  </a:cubicBezTo>
                  <a:close/>
                  <a:moveTo>
                    <a:pt x="21935" y="2328"/>
                  </a:moveTo>
                  <a:cubicBezTo>
                    <a:pt x="21821" y="2328"/>
                    <a:pt x="21776" y="2351"/>
                    <a:pt x="21776" y="2465"/>
                  </a:cubicBezTo>
                  <a:cubicBezTo>
                    <a:pt x="21776" y="2534"/>
                    <a:pt x="21821" y="2579"/>
                    <a:pt x="21913" y="2579"/>
                  </a:cubicBezTo>
                  <a:cubicBezTo>
                    <a:pt x="21924" y="2583"/>
                    <a:pt x="21935" y="2585"/>
                    <a:pt x="21946" y="2585"/>
                  </a:cubicBezTo>
                  <a:cubicBezTo>
                    <a:pt x="21995" y="2585"/>
                    <a:pt x="22027" y="2541"/>
                    <a:pt x="22027" y="2465"/>
                  </a:cubicBezTo>
                  <a:cubicBezTo>
                    <a:pt x="22049" y="2374"/>
                    <a:pt x="22004" y="2351"/>
                    <a:pt x="21935" y="2328"/>
                  </a:cubicBezTo>
                  <a:close/>
                  <a:moveTo>
                    <a:pt x="9821" y="2262"/>
                  </a:moveTo>
                  <a:cubicBezTo>
                    <a:pt x="9756" y="2262"/>
                    <a:pt x="9740" y="2306"/>
                    <a:pt x="9724" y="2420"/>
                  </a:cubicBezTo>
                  <a:cubicBezTo>
                    <a:pt x="9701" y="2579"/>
                    <a:pt x="9724" y="2579"/>
                    <a:pt x="9861" y="2602"/>
                  </a:cubicBezTo>
                  <a:cubicBezTo>
                    <a:pt x="9905" y="2609"/>
                    <a:pt x="9938" y="2613"/>
                    <a:pt x="9964" y="2613"/>
                  </a:cubicBezTo>
                  <a:cubicBezTo>
                    <a:pt x="10033" y="2613"/>
                    <a:pt x="10050" y="2581"/>
                    <a:pt x="10066" y="2465"/>
                  </a:cubicBezTo>
                  <a:cubicBezTo>
                    <a:pt x="10089" y="2328"/>
                    <a:pt x="10066" y="2283"/>
                    <a:pt x="9929" y="2283"/>
                  </a:cubicBezTo>
                  <a:cubicBezTo>
                    <a:pt x="9883" y="2269"/>
                    <a:pt x="9848" y="2262"/>
                    <a:pt x="9821" y="2262"/>
                  </a:cubicBezTo>
                  <a:close/>
                  <a:moveTo>
                    <a:pt x="7304" y="2191"/>
                  </a:moveTo>
                  <a:cubicBezTo>
                    <a:pt x="7236" y="2191"/>
                    <a:pt x="7076" y="2328"/>
                    <a:pt x="7076" y="2397"/>
                  </a:cubicBezTo>
                  <a:cubicBezTo>
                    <a:pt x="7076" y="2465"/>
                    <a:pt x="7190" y="2625"/>
                    <a:pt x="7259" y="2625"/>
                  </a:cubicBezTo>
                  <a:cubicBezTo>
                    <a:pt x="7327" y="2625"/>
                    <a:pt x="7487" y="2488"/>
                    <a:pt x="7487" y="2420"/>
                  </a:cubicBezTo>
                  <a:cubicBezTo>
                    <a:pt x="7510" y="2351"/>
                    <a:pt x="7373" y="2191"/>
                    <a:pt x="7304" y="2191"/>
                  </a:cubicBezTo>
                  <a:close/>
                  <a:moveTo>
                    <a:pt x="12486" y="2328"/>
                  </a:moveTo>
                  <a:cubicBezTo>
                    <a:pt x="12394" y="2328"/>
                    <a:pt x="12303" y="2397"/>
                    <a:pt x="12303" y="2488"/>
                  </a:cubicBezTo>
                  <a:cubicBezTo>
                    <a:pt x="12280" y="2579"/>
                    <a:pt x="12349" y="2671"/>
                    <a:pt x="12440" y="2671"/>
                  </a:cubicBezTo>
                  <a:cubicBezTo>
                    <a:pt x="12452" y="2674"/>
                    <a:pt x="12464" y="2675"/>
                    <a:pt x="12476" y="2675"/>
                  </a:cubicBezTo>
                  <a:cubicBezTo>
                    <a:pt x="12554" y="2675"/>
                    <a:pt x="12623" y="2613"/>
                    <a:pt x="12623" y="2534"/>
                  </a:cubicBezTo>
                  <a:cubicBezTo>
                    <a:pt x="12645" y="2442"/>
                    <a:pt x="12577" y="2351"/>
                    <a:pt x="12486" y="2328"/>
                  </a:cubicBezTo>
                  <a:close/>
                  <a:moveTo>
                    <a:pt x="15053" y="2370"/>
                  </a:moveTo>
                  <a:cubicBezTo>
                    <a:pt x="14979" y="2370"/>
                    <a:pt x="14925" y="2432"/>
                    <a:pt x="14905" y="2511"/>
                  </a:cubicBezTo>
                  <a:cubicBezTo>
                    <a:pt x="14905" y="2602"/>
                    <a:pt x="14974" y="2694"/>
                    <a:pt x="15065" y="2716"/>
                  </a:cubicBezTo>
                  <a:cubicBezTo>
                    <a:pt x="15156" y="2716"/>
                    <a:pt x="15248" y="2648"/>
                    <a:pt x="15248" y="2557"/>
                  </a:cubicBezTo>
                  <a:cubicBezTo>
                    <a:pt x="15248" y="2465"/>
                    <a:pt x="15179" y="2374"/>
                    <a:pt x="15088" y="2374"/>
                  </a:cubicBezTo>
                  <a:cubicBezTo>
                    <a:pt x="15076" y="2371"/>
                    <a:pt x="15064" y="2370"/>
                    <a:pt x="15053" y="2370"/>
                  </a:cubicBezTo>
                  <a:close/>
                  <a:moveTo>
                    <a:pt x="20338" y="2465"/>
                  </a:moveTo>
                  <a:cubicBezTo>
                    <a:pt x="20223" y="2465"/>
                    <a:pt x="20178" y="2488"/>
                    <a:pt x="20178" y="2579"/>
                  </a:cubicBezTo>
                  <a:cubicBezTo>
                    <a:pt x="20155" y="2671"/>
                    <a:pt x="20201" y="2716"/>
                    <a:pt x="20292" y="2716"/>
                  </a:cubicBezTo>
                  <a:cubicBezTo>
                    <a:pt x="20313" y="2722"/>
                    <a:pt x="20331" y="2725"/>
                    <a:pt x="20346" y="2725"/>
                  </a:cubicBezTo>
                  <a:cubicBezTo>
                    <a:pt x="20394" y="2725"/>
                    <a:pt x="20411" y="2695"/>
                    <a:pt x="20429" y="2625"/>
                  </a:cubicBezTo>
                  <a:cubicBezTo>
                    <a:pt x="20452" y="2534"/>
                    <a:pt x="20406" y="2488"/>
                    <a:pt x="20338" y="2465"/>
                  </a:cubicBezTo>
                  <a:close/>
                  <a:moveTo>
                    <a:pt x="17713" y="2397"/>
                  </a:moveTo>
                  <a:cubicBezTo>
                    <a:pt x="17690" y="2397"/>
                    <a:pt x="17530" y="2488"/>
                    <a:pt x="17530" y="2534"/>
                  </a:cubicBezTo>
                  <a:cubicBezTo>
                    <a:pt x="17507" y="2579"/>
                    <a:pt x="17621" y="2739"/>
                    <a:pt x="17667" y="2739"/>
                  </a:cubicBezTo>
                  <a:cubicBezTo>
                    <a:pt x="17713" y="2739"/>
                    <a:pt x="17850" y="2648"/>
                    <a:pt x="17850" y="2602"/>
                  </a:cubicBezTo>
                  <a:cubicBezTo>
                    <a:pt x="17872" y="2557"/>
                    <a:pt x="17781" y="2420"/>
                    <a:pt x="17713" y="2397"/>
                  </a:cubicBezTo>
                  <a:close/>
                  <a:moveTo>
                    <a:pt x="3046" y="2348"/>
                  </a:moveTo>
                  <a:cubicBezTo>
                    <a:pt x="2945" y="2348"/>
                    <a:pt x="2853" y="2432"/>
                    <a:pt x="2853" y="2534"/>
                  </a:cubicBezTo>
                  <a:cubicBezTo>
                    <a:pt x="2831" y="2648"/>
                    <a:pt x="2922" y="2762"/>
                    <a:pt x="3059" y="2762"/>
                  </a:cubicBezTo>
                  <a:cubicBezTo>
                    <a:pt x="3173" y="2762"/>
                    <a:pt x="3264" y="2694"/>
                    <a:pt x="3264" y="2579"/>
                  </a:cubicBezTo>
                  <a:cubicBezTo>
                    <a:pt x="3287" y="2465"/>
                    <a:pt x="3196" y="2351"/>
                    <a:pt x="3082" y="2351"/>
                  </a:cubicBezTo>
                  <a:cubicBezTo>
                    <a:pt x="3070" y="2349"/>
                    <a:pt x="3058" y="2348"/>
                    <a:pt x="3046" y="2348"/>
                  </a:cubicBezTo>
                  <a:close/>
                  <a:moveTo>
                    <a:pt x="5707" y="2374"/>
                  </a:moveTo>
                  <a:cubicBezTo>
                    <a:pt x="5615" y="2374"/>
                    <a:pt x="5478" y="2465"/>
                    <a:pt x="5455" y="2557"/>
                  </a:cubicBezTo>
                  <a:cubicBezTo>
                    <a:pt x="5455" y="2648"/>
                    <a:pt x="5547" y="2785"/>
                    <a:pt x="5638" y="2808"/>
                  </a:cubicBezTo>
                  <a:cubicBezTo>
                    <a:pt x="5729" y="2808"/>
                    <a:pt x="5866" y="2716"/>
                    <a:pt x="5889" y="2625"/>
                  </a:cubicBezTo>
                  <a:cubicBezTo>
                    <a:pt x="5889" y="2534"/>
                    <a:pt x="5798" y="2397"/>
                    <a:pt x="5707" y="2374"/>
                  </a:cubicBezTo>
                  <a:close/>
                  <a:moveTo>
                    <a:pt x="22917" y="2557"/>
                  </a:moveTo>
                  <a:cubicBezTo>
                    <a:pt x="22894" y="2557"/>
                    <a:pt x="22826" y="2602"/>
                    <a:pt x="22780" y="2648"/>
                  </a:cubicBezTo>
                  <a:cubicBezTo>
                    <a:pt x="22757" y="2671"/>
                    <a:pt x="22871" y="2808"/>
                    <a:pt x="22894" y="2808"/>
                  </a:cubicBezTo>
                  <a:cubicBezTo>
                    <a:pt x="22962" y="2762"/>
                    <a:pt x="23008" y="2739"/>
                    <a:pt x="23054" y="2694"/>
                  </a:cubicBezTo>
                  <a:cubicBezTo>
                    <a:pt x="23008" y="2625"/>
                    <a:pt x="22962" y="2557"/>
                    <a:pt x="22917" y="2557"/>
                  </a:cubicBezTo>
                  <a:close/>
                  <a:moveTo>
                    <a:pt x="10780" y="2477"/>
                  </a:moveTo>
                  <a:cubicBezTo>
                    <a:pt x="10715" y="2477"/>
                    <a:pt x="10699" y="2505"/>
                    <a:pt x="10682" y="2602"/>
                  </a:cubicBezTo>
                  <a:cubicBezTo>
                    <a:pt x="10660" y="2762"/>
                    <a:pt x="10682" y="2785"/>
                    <a:pt x="10842" y="2808"/>
                  </a:cubicBezTo>
                  <a:cubicBezTo>
                    <a:pt x="10880" y="2814"/>
                    <a:pt x="10909" y="2818"/>
                    <a:pt x="10932" y="2818"/>
                  </a:cubicBezTo>
                  <a:cubicBezTo>
                    <a:pt x="10992" y="2818"/>
                    <a:pt x="11008" y="2787"/>
                    <a:pt x="11025" y="2671"/>
                  </a:cubicBezTo>
                  <a:cubicBezTo>
                    <a:pt x="11048" y="2511"/>
                    <a:pt x="11025" y="2488"/>
                    <a:pt x="10888" y="2488"/>
                  </a:cubicBezTo>
                  <a:cubicBezTo>
                    <a:pt x="10842" y="2482"/>
                    <a:pt x="10807" y="2477"/>
                    <a:pt x="10780" y="2477"/>
                  </a:cubicBezTo>
                  <a:close/>
                  <a:moveTo>
                    <a:pt x="8309" y="2397"/>
                  </a:moveTo>
                  <a:cubicBezTo>
                    <a:pt x="8240" y="2397"/>
                    <a:pt x="8080" y="2534"/>
                    <a:pt x="8080" y="2602"/>
                  </a:cubicBezTo>
                  <a:cubicBezTo>
                    <a:pt x="8080" y="2671"/>
                    <a:pt x="8195" y="2831"/>
                    <a:pt x="8263" y="2831"/>
                  </a:cubicBezTo>
                  <a:cubicBezTo>
                    <a:pt x="8354" y="2831"/>
                    <a:pt x="8491" y="2694"/>
                    <a:pt x="8491" y="2648"/>
                  </a:cubicBezTo>
                  <a:cubicBezTo>
                    <a:pt x="8491" y="2557"/>
                    <a:pt x="8377" y="2420"/>
                    <a:pt x="8309" y="2397"/>
                  </a:cubicBezTo>
                  <a:close/>
                  <a:moveTo>
                    <a:pt x="13439" y="2552"/>
                  </a:moveTo>
                  <a:cubicBezTo>
                    <a:pt x="13376" y="2552"/>
                    <a:pt x="13307" y="2614"/>
                    <a:pt x="13307" y="2694"/>
                  </a:cubicBezTo>
                  <a:cubicBezTo>
                    <a:pt x="13285" y="2785"/>
                    <a:pt x="13353" y="2876"/>
                    <a:pt x="13444" y="2899"/>
                  </a:cubicBezTo>
                  <a:cubicBezTo>
                    <a:pt x="13536" y="2899"/>
                    <a:pt x="13627" y="2831"/>
                    <a:pt x="13627" y="2739"/>
                  </a:cubicBezTo>
                  <a:cubicBezTo>
                    <a:pt x="13650" y="2648"/>
                    <a:pt x="13581" y="2557"/>
                    <a:pt x="13467" y="2557"/>
                  </a:cubicBezTo>
                  <a:cubicBezTo>
                    <a:pt x="13458" y="2554"/>
                    <a:pt x="13449" y="2552"/>
                    <a:pt x="13439" y="2552"/>
                  </a:cubicBezTo>
                  <a:close/>
                  <a:moveTo>
                    <a:pt x="18694" y="2648"/>
                  </a:moveTo>
                  <a:cubicBezTo>
                    <a:pt x="18603" y="2648"/>
                    <a:pt x="18580" y="2694"/>
                    <a:pt x="18557" y="2785"/>
                  </a:cubicBezTo>
                  <a:cubicBezTo>
                    <a:pt x="18557" y="2853"/>
                    <a:pt x="18603" y="2899"/>
                    <a:pt x="18671" y="2899"/>
                  </a:cubicBezTo>
                  <a:cubicBezTo>
                    <a:pt x="18688" y="2903"/>
                    <a:pt x="18702" y="2905"/>
                    <a:pt x="18716" y="2905"/>
                  </a:cubicBezTo>
                  <a:cubicBezTo>
                    <a:pt x="18777" y="2905"/>
                    <a:pt x="18808" y="2864"/>
                    <a:pt x="18808" y="2808"/>
                  </a:cubicBezTo>
                  <a:cubicBezTo>
                    <a:pt x="18831" y="2694"/>
                    <a:pt x="18785" y="2648"/>
                    <a:pt x="18694" y="2648"/>
                  </a:cubicBezTo>
                  <a:close/>
                  <a:moveTo>
                    <a:pt x="1596" y="2550"/>
                  </a:moveTo>
                  <a:cubicBezTo>
                    <a:pt x="1589" y="2550"/>
                    <a:pt x="1571" y="2584"/>
                    <a:pt x="1552" y="2602"/>
                  </a:cubicBezTo>
                  <a:cubicBezTo>
                    <a:pt x="1484" y="2671"/>
                    <a:pt x="1438" y="2762"/>
                    <a:pt x="1370" y="2853"/>
                  </a:cubicBezTo>
                  <a:cubicBezTo>
                    <a:pt x="1347" y="2876"/>
                    <a:pt x="1324" y="2899"/>
                    <a:pt x="1370" y="2899"/>
                  </a:cubicBezTo>
                  <a:cubicBezTo>
                    <a:pt x="1402" y="2907"/>
                    <a:pt x="1433" y="2911"/>
                    <a:pt x="1462" y="2911"/>
                  </a:cubicBezTo>
                  <a:cubicBezTo>
                    <a:pt x="1596" y="2911"/>
                    <a:pt x="1685" y="2829"/>
                    <a:pt x="1666" y="2716"/>
                  </a:cubicBezTo>
                  <a:cubicBezTo>
                    <a:pt x="1666" y="2671"/>
                    <a:pt x="1689" y="2648"/>
                    <a:pt x="1666" y="2602"/>
                  </a:cubicBezTo>
                  <a:cubicBezTo>
                    <a:pt x="1666" y="2579"/>
                    <a:pt x="1621" y="2557"/>
                    <a:pt x="1598" y="2557"/>
                  </a:cubicBezTo>
                  <a:cubicBezTo>
                    <a:pt x="1598" y="2552"/>
                    <a:pt x="1597" y="2550"/>
                    <a:pt x="1596" y="2550"/>
                  </a:cubicBezTo>
                  <a:close/>
                  <a:moveTo>
                    <a:pt x="16092" y="2579"/>
                  </a:moveTo>
                  <a:cubicBezTo>
                    <a:pt x="16046" y="2579"/>
                    <a:pt x="15909" y="2694"/>
                    <a:pt x="15909" y="2739"/>
                  </a:cubicBezTo>
                  <a:cubicBezTo>
                    <a:pt x="15909" y="2785"/>
                    <a:pt x="16024" y="2922"/>
                    <a:pt x="16069" y="2922"/>
                  </a:cubicBezTo>
                  <a:cubicBezTo>
                    <a:pt x="16115" y="2922"/>
                    <a:pt x="16252" y="2808"/>
                    <a:pt x="16252" y="2762"/>
                  </a:cubicBezTo>
                  <a:cubicBezTo>
                    <a:pt x="16229" y="2716"/>
                    <a:pt x="16229" y="2671"/>
                    <a:pt x="16206" y="2648"/>
                  </a:cubicBezTo>
                  <a:cubicBezTo>
                    <a:pt x="16183" y="2602"/>
                    <a:pt x="16138" y="2602"/>
                    <a:pt x="16092" y="2579"/>
                  </a:cubicBezTo>
                  <a:close/>
                  <a:moveTo>
                    <a:pt x="4057" y="2553"/>
                  </a:moveTo>
                  <a:cubicBezTo>
                    <a:pt x="3972" y="2553"/>
                    <a:pt x="3878" y="2637"/>
                    <a:pt x="3858" y="2739"/>
                  </a:cubicBezTo>
                  <a:cubicBezTo>
                    <a:pt x="3835" y="2853"/>
                    <a:pt x="3881" y="2945"/>
                    <a:pt x="4017" y="2967"/>
                  </a:cubicBezTo>
                  <a:cubicBezTo>
                    <a:pt x="4038" y="2976"/>
                    <a:pt x="4059" y="2979"/>
                    <a:pt x="4080" y="2979"/>
                  </a:cubicBezTo>
                  <a:cubicBezTo>
                    <a:pt x="4177" y="2979"/>
                    <a:pt x="4269" y="2901"/>
                    <a:pt x="4269" y="2808"/>
                  </a:cubicBezTo>
                  <a:cubicBezTo>
                    <a:pt x="4291" y="2694"/>
                    <a:pt x="4200" y="2579"/>
                    <a:pt x="4086" y="2557"/>
                  </a:cubicBezTo>
                  <a:cubicBezTo>
                    <a:pt x="4076" y="2554"/>
                    <a:pt x="4067" y="2553"/>
                    <a:pt x="4057" y="2553"/>
                  </a:cubicBezTo>
                  <a:close/>
                  <a:moveTo>
                    <a:pt x="21262" y="2731"/>
                  </a:moveTo>
                  <a:cubicBezTo>
                    <a:pt x="21209" y="2731"/>
                    <a:pt x="21182" y="2761"/>
                    <a:pt x="21182" y="2831"/>
                  </a:cubicBezTo>
                  <a:cubicBezTo>
                    <a:pt x="21159" y="2922"/>
                    <a:pt x="21182" y="2967"/>
                    <a:pt x="21296" y="2990"/>
                  </a:cubicBezTo>
                  <a:cubicBezTo>
                    <a:pt x="21365" y="2990"/>
                    <a:pt x="21410" y="2967"/>
                    <a:pt x="21433" y="2876"/>
                  </a:cubicBezTo>
                  <a:cubicBezTo>
                    <a:pt x="21433" y="2785"/>
                    <a:pt x="21410" y="2739"/>
                    <a:pt x="21319" y="2739"/>
                  </a:cubicBezTo>
                  <a:cubicBezTo>
                    <a:pt x="21298" y="2734"/>
                    <a:pt x="21279" y="2731"/>
                    <a:pt x="21262" y="2731"/>
                  </a:cubicBezTo>
                  <a:close/>
                  <a:moveTo>
                    <a:pt x="6691" y="2599"/>
                  </a:moveTo>
                  <a:cubicBezTo>
                    <a:pt x="6615" y="2599"/>
                    <a:pt x="6481" y="2700"/>
                    <a:pt x="6460" y="2762"/>
                  </a:cubicBezTo>
                  <a:cubicBezTo>
                    <a:pt x="6460" y="2831"/>
                    <a:pt x="6574" y="2990"/>
                    <a:pt x="6642" y="3013"/>
                  </a:cubicBezTo>
                  <a:cubicBezTo>
                    <a:pt x="6711" y="3013"/>
                    <a:pt x="6871" y="2899"/>
                    <a:pt x="6893" y="2831"/>
                  </a:cubicBezTo>
                  <a:cubicBezTo>
                    <a:pt x="6893" y="2762"/>
                    <a:pt x="6779" y="2602"/>
                    <a:pt x="6711" y="2602"/>
                  </a:cubicBezTo>
                  <a:cubicBezTo>
                    <a:pt x="6705" y="2600"/>
                    <a:pt x="6698" y="2599"/>
                    <a:pt x="6691" y="2599"/>
                  </a:cubicBezTo>
                  <a:close/>
                  <a:moveTo>
                    <a:pt x="9228" y="2663"/>
                  </a:moveTo>
                  <a:cubicBezTo>
                    <a:pt x="9144" y="2663"/>
                    <a:pt x="9130" y="2700"/>
                    <a:pt x="9130" y="2808"/>
                  </a:cubicBezTo>
                  <a:cubicBezTo>
                    <a:pt x="9108" y="2967"/>
                    <a:pt x="9108" y="2990"/>
                    <a:pt x="9290" y="3013"/>
                  </a:cubicBezTo>
                  <a:cubicBezTo>
                    <a:pt x="9427" y="3013"/>
                    <a:pt x="9450" y="3013"/>
                    <a:pt x="9450" y="2853"/>
                  </a:cubicBezTo>
                  <a:cubicBezTo>
                    <a:pt x="9473" y="2694"/>
                    <a:pt x="9473" y="2694"/>
                    <a:pt x="9313" y="2671"/>
                  </a:cubicBezTo>
                  <a:cubicBezTo>
                    <a:pt x="9279" y="2666"/>
                    <a:pt x="9251" y="2663"/>
                    <a:pt x="9228" y="2663"/>
                  </a:cubicBezTo>
                  <a:close/>
                  <a:moveTo>
                    <a:pt x="11834" y="2735"/>
                  </a:moveTo>
                  <a:cubicBezTo>
                    <a:pt x="11756" y="2735"/>
                    <a:pt x="11687" y="2800"/>
                    <a:pt x="11687" y="2899"/>
                  </a:cubicBezTo>
                  <a:cubicBezTo>
                    <a:pt x="11687" y="2990"/>
                    <a:pt x="11755" y="3059"/>
                    <a:pt x="11847" y="3082"/>
                  </a:cubicBezTo>
                  <a:cubicBezTo>
                    <a:pt x="11938" y="3082"/>
                    <a:pt x="12006" y="3013"/>
                    <a:pt x="12029" y="2922"/>
                  </a:cubicBezTo>
                  <a:cubicBezTo>
                    <a:pt x="12029" y="2831"/>
                    <a:pt x="11961" y="2739"/>
                    <a:pt x="11869" y="2739"/>
                  </a:cubicBezTo>
                  <a:cubicBezTo>
                    <a:pt x="11858" y="2736"/>
                    <a:pt x="11846" y="2735"/>
                    <a:pt x="11834" y="2735"/>
                  </a:cubicBezTo>
                  <a:close/>
                  <a:moveTo>
                    <a:pt x="14494" y="2762"/>
                  </a:moveTo>
                  <a:cubicBezTo>
                    <a:pt x="14403" y="2762"/>
                    <a:pt x="14312" y="2808"/>
                    <a:pt x="14312" y="2899"/>
                  </a:cubicBezTo>
                  <a:cubicBezTo>
                    <a:pt x="14289" y="3013"/>
                    <a:pt x="14357" y="3104"/>
                    <a:pt x="14449" y="3104"/>
                  </a:cubicBezTo>
                  <a:cubicBezTo>
                    <a:pt x="14540" y="3104"/>
                    <a:pt x="14631" y="3036"/>
                    <a:pt x="14631" y="2945"/>
                  </a:cubicBezTo>
                  <a:cubicBezTo>
                    <a:pt x="14654" y="2853"/>
                    <a:pt x="14586" y="2785"/>
                    <a:pt x="14494" y="2762"/>
                  </a:cubicBezTo>
                  <a:close/>
                  <a:moveTo>
                    <a:pt x="2488" y="2694"/>
                  </a:moveTo>
                  <a:cubicBezTo>
                    <a:pt x="2351" y="2694"/>
                    <a:pt x="2260" y="2762"/>
                    <a:pt x="2237" y="2899"/>
                  </a:cubicBezTo>
                  <a:cubicBezTo>
                    <a:pt x="2237" y="3013"/>
                    <a:pt x="2328" y="3104"/>
                    <a:pt x="2443" y="3127"/>
                  </a:cubicBezTo>
                  <a:cubicBezTo>
                    <a:pt x="2557" y="3127"/>
                    <a:pt x="2648" y="3036"/>
                    <a:pt x="2671" y="2945"/>
                  </a:cubicBezTo>
                  <a:cubicBezTo>
                    <a:pt x="2694" y="2831"/>
                    <a:pt x="2602" y="2716"/>
                    <a:pt x="2488" y="2694"/>
                  </a:cubicBezTo>
                  <a:close/>
                  <a:moveTo>
                    <a:pt x="17096" y="2785"/>
                  </a:moveTo>
                  <a:cubicBezTo>
                    <a:pt x="17051" y="2808"/>
                    <a:pt x="17005" y="2808"/>
                    <a:pt x="16982" y="2831"/>
                  </a:cubicBezTo>
                  <a:cubicBezTo>
                    <a:pt x="16937" y="2853"/>
                    <a:pt x="16937" y="2899"/>
                    <a:pt x="16914" y="2945"/>
                  </a:cubicBezTo>
                  <a:cubicBezTo>
                    <a:pt x="16891" y="2990"/>
                    <a:pt x="17028" y="3127"/>
                    <a:pt x="17074" y="3127"/>
                  </a:cubicBezTo>
                  <a:cubicBezTo>
                    <a:pt x="17119" y="3127"/>
                    <a:pt x="17256" y="3013"/>
                    <a:pt x="17256" y="2967"/>
                  </a:cubicBezTo>
                  <a:cubicBezTo>
                    <a:pt x="17256" y="2922"/>
                    <a:pt x="17142" y="2808"/>
                    <a:pt x="17096" y="2785"/>
                  </a:cubicBezTo>
                  <a:close/>
                  <a:moveTo>
                    <a:pt x="19657" y="2870"/>
                  </a:moveTo>
                  <a:cubicBezTo>
                    <a:pt x="19599" y="2870"/>
                    <a:pt x="19580" y="2915"/>
                    <a:pt x="19562" y="2990"/>
                  </a:cubicBezTo>
                  <a:cubicBezTo>
                    <a:pt x="19562" y="3082"/>
                    <a:pt x="19584" y="3104"/>
                    <a:pt x="19676" y="3127"/>
                  </a:cubicBezTo>
                  <a:cubicBezTo>
                    <a:pt x="19767" y="3127"/>
                    <a:pt x="19813" y="3104"/>
                    <a:pt x="19813" y="3013"/>
                  </a:cubicBezTo>
                  <a:cubicBezTo>
                    <a:pt x="19835" y="2922"/>
                    <a:pt x="19790" y="2876"/>
                    <a:pt x="19698" y="2876"/>
                  </a:cubicBezTo>
                  <a:cubicBezTo>
                    <a:pt x="19683" y="2872"/>
                    <a:pt x="19669" y="2870"/>
                    <a:pt x="19657" y="2870"/>
                  </a:cubicBezTo>
                  <a:close/>
                  <a:moveTo>
                    <a:pt x="5090" y="2762"/>
                  </a:moveTo>
                  <a:cubicBezTo>
                    <a:pt x="4999" y="2762"/>
                    <a:pt x="4862" y="2876"/>
                    <a:pt x="4862" y="2967"/>
                  </a:cubicBezTo>
                  <a:cubicBezTo>
                    <a:pt x="4839" y="3059"/>
                    <a:pt x="4953" y="3196"/>
                    <a:pt x="5045" y="3196"/>
                  </a:cubicBezTo>
                  <a:cubicBezTo>
                    <a:pt x="5136" y="3196"/>
                    <a:pt x="5273" y="3104"/>
                    <a:pt x="5273" y="3013"/>
                  </a:cubicBezTo>
                  <a:cubicBezTo>
                    <a:pt x="5296" y="2922"/>
                    <a:pt x="5182" y="2785"/>
                    <a:pt x="5090" y="2762"/>
                  </a:cubicBezTo>
                  <a:close/>
                  <a:moveTo>
                    <a:pt x="22323" y="2945"/>
                  </a:moveTo>
                  <a:cubicBezTo>
                    <a:pt x="22278" y="2945"/>
                    <a:pt x="22209" y="3013"/>
                    <a:pt x="22186" y="3059"/>
                  </a:cubicBezTo>
                  <a:cubicBezTo>
                    <a:pt x="22165" y="3080"/>
                    <a:pt x="22261" y="3198"/>
                    <a:pt x="22294" y="3198"/>
                  </a:cubicBezTo>
                  <a:cubicBezTo>
                    <a:pt x="22297" y="3198"/>
                    <a:pt x="22299" y="3197"/>
                    <a:pt x="22301" y="3196"/>
                  </a:cubicBezTo>
                  <a:cubicBezTo>
                    <a:pt x="22346" y="3173"/>
                    <a:pt x="22392" y="3127"/>
                    <a:pt x="22460" y="3082"/>
                  </a:cubicBezTo>
                  <a:cubicBezTo>
                    <a:pt x="22392" y="3036"/>
                    <a:pt x="22369" y="2945"/>
                    <a:pt x="22323" y="2945"/>
                  </a:cubicBezTo>
                  <a:close/>
                  <a:moveTo>
                    <a:pt x="10172" y="2865"/>
                  </a:moveTo>
                  <a:cubicBezTo>
                    <a:pt x="10110" y="2865"/>
                    <a:pt x="10106" y="2897"/>
                    <a:pt x="10089" y="3013"/>
                  </a:cubicBezTo>
                  <a:cubicBezTo>
                    <a:pt x="10066" y="3173"/>
                    <a:pt x="10066" y="3196"/>
                    <a:pt x="10226" y="3219"/>
                  </a:cubicBezTo>
                  <a:cubicBezTo>
                    <a:pt x="10409" y="3219"/>
                    <a:pt x="10409" y="3219"/>
                    <a:pt x="10409" y="3059"/>
                  </a:cubicBezTo>
                  <a:cubicBezTo>
                    <a:pt x="10431" y="2899"/>
                    <a:pt x="10431" y="2899"/>
                    <a:pt x="10272" y="2876"/>
                  </a:cubicBezTo>
                  <a:cubicBezTo>
                    <a:pt x="10228" y="2870"/>
                    <a:pt x="10196" y="2865"/>
                    <a:pt x="10172" y="2865"/>
                  </a:cubicBezTo>
                  <a:close/>
                  <a:moveTo>
                    <a:pt x="7698" y="2805"/>
                  </a:moveTo>
                  <a:cubicBezTo>
                    <a:pt x="7623" y="2805"/>
                    <a:pt x="7485" y="2927"/>
                    <a:pt x="7464" y="2990"/>
                  </a:cubicBezTo>
                  <a:cubicBezTo>
                    <a:pt x="7464" y="3059"/>
                    <a:pt x="7578" y="3219"/>
                    <a:pt x="7647" y="3219"/>
                  </a:cubicBezTo>
                  <a:cubicBezTo>
                    <a:pt x="7652" y="3220"/>
                    <a:pt x="7658" y="3221"/>
                    <a:pt x="7664" y="3221"/>
                  </a:cubicBezTo>
                  <a:cubicBezTo>
                    <a:pt x="7739" y="3221"/>
                    <a:pt x="7877" y="3099"/>
                    <a:pt x="7898" y="3036"/>
                  </a:cubicBezTo>
                  <a:cubicBezTo>
                    <a:pt x="7898" y="2967"/>
                    <a:pt x="7784" y="2808"/>
                    <a:pt x="7715" y="2808"/>
                  </a:cubicBezTo>
                  <a:cubicBezTo>
                    <a:pt x="7710" y="2806"/>
                    <a:pt x="7704" y="2805"/>
                    <a:pt x="7698" y="2805"/>
                  </a:cubicBezTo>
                  <a:close/>
                  <a:moveTo>
                    <a:pt x="12846" y="2940"/>
                  </a:moveTo>
                  <a:cubicBezTo>
                    <a:pt x="12782" y="2940"/>
                    <a:pt x="12711" y="3002"/>
                    <a:pt x="12691" y="3082"/>
                  </a:cubicBezTo>
                  <a:cubicBezTo>
                    <a:pt x="12668" y="3173"/>
                    <a:pt x="12737" y="3264"/>
                    <a:pt x="12851" y="3287"/>
                  </a:cubicBezTo>
                  <a:cubicBezTo>
                    <a:pt x="12919" y="3287"/>
                    <a:pt x="13011" y="3219"/>
                    <a:pt x="13033" y="3127"/>
                  </a:cubicBezTo>
                  <a:cubicBezTo>
                    <a:pt x="13033" y="3059"/>
                    <a:pt x="12965" y="2967"/>
                    <a:pt x="12874" y="2945"/>
                  </a:cubicBezTo>
                  <a:cubicBezTo>
                    <a:pt x="12865" y="2942"/>
                    <a:pt x="12855" y="2940"/>
                    <a:pt x="12846" y="2940"/>
                  </a:cubicBezTo>
                  <a:close/>
                  <a:moveTo>
                    <a:pt x="18058" y="3053"/>
                  </a:moveTo>
                  <a:cubicBezTo>
                    <a:pt x="17995" y="3053"/>
                    <a:pt x="17964" y="3097"/>
                    <a:pt x="17964" y="3173"/>
                  </a:cubicBezTo>
                  <a:cubicBezTo>
                    <a:pt x="17964" y="3264"/>
                    <a:pt x="17987" y="3310"/>
                    <a:pt x="18078" y="3310"/>
                  </a:cubicBezTo>
                  <a:cubicBezTo>
                    <a:pt x="18169" y="3310"/>
                    <a:pt x="18215" y="3264"/>
                    <a:pt x="18215" y="3173"/>
                  </a:cubicBezTo>
                  <a:cubicBezTo>
                    <a:pt x="18215" y="3104"/>
                    <a:pt x="18192" y="3059"/>
                    <a:pt x="18101" y="3059"/>
                  </a:cubicBezTo>
                  <a:cubicBezTo>
                    <a:pt x="18085" y="3055"/>
                    <a:pt x="18071" y="3053"/>
                    <a:pt x="18058" y="3053"/>
                  </a:cubicBezTo>
                  <a:close/>
                  <a:moveTo>
                    <a:pt x="15499" y="2967"/>
                  </a:moveTo>
                  <a:cubicBezTo>
                    <a:pt x="15407" y="2967"/>
                    <a:pt x="15316" y="3036"/>
                    <a:pt x="15293" y="3127"/>
                  </a:cubicBezTo>
                  <a:cubicBezTo>
                    <a:pt x="15293" y="3219"/>
                    <a:pt x="15362" y="3310"/>
                    <a:pt x="15453" y="3310"/>
                  </a:cubicBezTo>
                  <a:cubicBezTo>
                    <a:pt x="15465" y="3313"/>
                    <a:pt x="15477" y="3314"/>
                    <a:pt x="15488" y="3314"/>
                  </a:cubicBezTo>
                  <a:cubicBezTo>
                    <a:pt x="15566" y="3314"/>
                    <a:pt x="15636" y="3249"/>
                    <a:pt x="15636" y="3150"/>
                  </a:cubicBezTo>
                  <a:cubicBezTo>
                    <a:pt x="15658" y="3059"/>
                    <a:pt x="15567" y="2990"/>
                    <a:pt x="15499" y="2967"/>
                  </a:cubicBezTo>
                  <a:close/>
                  <a:moveTo>
                    <a:pt x="20681" y="3076"/>
                  </a:moveTo>
                  <a:cubicBezTo>
                    <a:pt x="20619" y="3076"/>
                    <a:pt x="20585" y="3117"/>
                    <a:pt x="20566" y="3173"/>
                  </a:cubicBezTo>
                  <a:cubicBezTo>
                    <a:pt x="20566" y="3287"/>
                    <a:pt x="20589" y="3333"/>
                    <a:pt x="20680" y="3333"/>
                  </a:cubicBezTo>
                  <a:cubicBezTo>
                    <a:pt x="20771" y="3333"/>
                    <a:pt x="20817" y="3310"/>
                    <a:pt x="20817" y="3219"/>
                  </a:cubicBezTo>
                  <a:cubicBezTo>
                    <a:pt x="20840" y="3127"/>
                    <a:pt x="20794" y="3104"/>
                    <a:pt x="20726" y="3082"/>
                  </a:cubicBezTo>
                  <a:cubicBezTo>
                    <a:pt x="20709" y="3078"/>
                    <a:pt x="20695" y="3076"/>
                    <a:pt x="20681" y="3076"/>
                  </a:cubicBezTo>
                  <a:close/>
                  <a:moveTo>
                    <a:pt x="3493" y="2945"/>
                  </a:moveTo>
                  <a:cubicBezTo>
                    <a:pt x="3356" y="2945"/>
                    <a:pt x="3241" y="3036"/>
                    <a:pt x="3241" y="3150"/>
                  </a:cubicBezTo>
                  <a:cubicBezTo>
                    <a:pt x="3241" y="3287"/>
                    <a:pt x="3310" y="3355"/>
                    <a:pt x="3447" y="3378"/>
                  </a:cubicBezTo>
                  <a:cubicBezTo>
                    <a:pt x="3538" y="3378"/>
                    <a:pt x="3652" y="3287"/>
                    <a:pt x="3675" y="3196"/>
                  </a:cubicBezTo>
                  <a:cubicBezTo>
                    <a:pt x="3675" y="3082"/>
                    <a:pt x="3607" y="2967"/>
                    <a:pt x="3493" y="2945"/>
                  </a:cubicBezTo>
                  <a:close/>
                  <a:moveTo>
                    <a:pt x="6070" y="2987"/>
                  </a:moveTo>
                  <a:cubicBezTo>
                    <a:pt x="5980" y="2987"/>
                    <a:pt x="5866" y="3090"/>
                    <a:pt x="5866" y="3173"/>
                  </a:cubicBezTo>
                  <a:cubicBezTo>
                    <a:pt x="5844" y="3264"/>
                    <a:pt x="5958" y="3401"/>
                    <a:pt x="6049" y="3401"/>
                  </a:cubicBezTo>
                  <a:cubicBezTo>
                    <a:pt x="6057" y="3403"/>
                    <a:pt x="6065" y="3404"/>
                    <a:pt x="6074" y="3404"/>
                  </a:cubicBezTo>
                  <a:cubicBezTo>
                    <a:pt x="6163" y="3404"/>
                    <a:pt x="6277" y="3302"/>
                    <a:pt x="6277" y="3219"/>
                  </a:cubicBezTo>
                  <a:cubicBezTo>
                    <a:pt x="6277" y="3127"/>
                    <a:pt x="6186" y="2990"/>
                    <a:pt x="6095" y="2990"/>
                  </a:cubicBezTo>
                  <a:cubicBezTo>
                    <a:pt x="6087" y="2988"/>
                    <a:pt x="6078" y="2987"/>
                    <a:pt x="6070" y="2987"/>
                  </a:cubicBezTo>
                  <a:close/>
                  <a:moveTo>
                    <a:pt x="8637" y="3053"/>
                  </a:moveTo>
                  <a:cubicBezTo>
                    <a:pt x="8546" y="3053"/>
                    <a:pt x="8514" y="3104"/>
                    <a:pt x="8514" y="3219"/>
                  </a:cubicBezTo>
                  <a:cubicBezTo>
                    <a:pt x="8491" y="3355"/>
                    <a:pt x="8514" y="3378"/>
                    <a:pt x="8674" y="3401"/>
                  </a:cubicBezTo>
                  <a:cubicBezTo>
                    <a:pt x="8702" y="3406"/>
                    <a:pt x="8726" y="3409"/>
                    <a:pt x="8745" y="3409"/>
                  </a:cubicBezTo>
                  <a:cubicBezTo>
                    <a:pt x="8820" y="3409"/>
                    <a:pt x="8838" y="3368"/>
                    <a:pt x="8856" y="3241"/>
                  </a:cubicBezTo>
                  <a:cubicBezTo>
                    <a:pt x="8879" y="3082"/>
                    <a:pt x="8856" y="3082"/>
                    <a:pt x="8697" y="3059"/>
                  </a:cubicBezTo>
                  <a:cubicBezTo>
                    <a:pt x="8674" y="3055"/>
                    <a:pt x="8655" y="3053"/>
                    <a:pt x="8637" y="3053"/>
                  </a:cubicBezTo>
                  <a:close/>
                  <a:moveTo>
                    <a:pt x="11276" y="3082"/>
                  </a:moveTo>
                  <a:cubicBezTo>
                    <a:pt x="11185" y="3082"/>
                    <a:pt x="11093" y="3127"/>
                    <a:pt x="11093" y="3219"/>
                  </a:cubicBezTo>
                  <a:cubicBezTo>
                    <a:pt x="11071" y="3333"/>
                    <a:pt x="11139" y="3424"/>
                    <a:pt x="11230" y="3424"/>
                  </a:cubicBezTo>
                  <a:cubicBezTo>
                    <a:pt x="11322" y="3424"/>
                    <a:pt x="11413" y="3355"/>
                    <a:pt x="11413" y="3264"/>
                  </a:cubicBezTo>
                  <a:cubicBezTo>
                    <a:pt x="11436" y="3196"/>
                    <a:pt x="11367" y="3104"/>
                    <a:pt x="11276" y="3082"/>
                  </a:cubicBezTo>
                  <a:close/>
                  <a:moveTo>
                    <a:pt x="23328" y="3150"/>
                  </a:moveTo>
                  <a:cubicBezTo>
                    <a:pt x="23259" y="3173"/>
                    <a:pt x="23191" y="3219"/>
                    <a:pt x="23191" y="3264"/>
                  </a:cubicBezTo>
                  <a:cubicBezTo>
                    <a:pt x="23191" y="3310"/>
                    <a:pt x="23236" y="3355"/>
                    <a:pt x="23282" y="3424"/>
                  </a:cubicBezTo>
                  <a:cubicBezTo>
                    <a:pt x="23351" y="3378"/>
                    <a:pt x="23396" y="3355"/>
                    <a:pt x="23419" y="3310"/>
                  </a:cubicBezTo>
                  <a:cubicBezTo>
                    <a:pt x="23442" y="3287"/>
                    <a:pt x="23351" y="3150"/>
                    <a:pt x="23328" y="3150"/>
                  </a:cubicBezTo>
                  <a:close/>
                  <a:moveTo>
                    <a:pt x="13878" y="3150"/>
                  </a:moveTo>
                  <a:cubicBezTo>
                    <a:pt x="13787" y="3150"/>
                    <a:pt x="13695" y="3219"/>
                    <a:pt x="13695" y="3310"/>
                  </a:cubicBezTo>
                  <a:cubicBezTo>
                    <a:pt x="13673" y="3401"/>
                    <a:pt x="13741" y="3492"/>
                    <a:pt x="13832" y="3492"/>
                  </a:cubicBezTo>
                  <a:cubicBezTo>
                    <a:pt x="13844" y="3495"/>
                    <a:pt x="13856" y="3497"/>
                    <a:pt x="13868" y="3497"/>
                  </a:cubicBezTo>
                  <a:cubicBezTo>
                    <a:pt x="13946" y="3497"/>
                    <a:pt x="14018" y="3435"/>
                    <a:pt x="14038" y="3355"/>
                  </a:cubicBezTo>
                  <a:cubicBezTo>
                    <a:pt x="14038" y="3264"/>
                    <a:pt x="13969" y="3173"/>
                    <a:pt x="13878" y="3150"/>
                  </a:cubicBezTo>
                  <a:close/>
                  <a:moveTo>
                    <a:pt x="19105" y="3264"/>
                  </a:moveTo>
                  <a:cubicBezTo>
                    <a:pt x="19014" y="3264"/>
                    <a:pt x="18968" y="3287"/>
                    <a:pt x="18968" y="3378"/>
                  </a:cubicBezTo>
                  <a:cubicBezTo>
                    <a:pt x="18945" y="3470"/>
                    <a:pt x="18991" y="3515"/>
                    <a:pt x="19082" y="3515"/>
                  </a:cubicBezTo>
                  <a:cubicBezTo>
                    <a:pt x="19173" y="3515"/>
                    <a:pt x="19219" y="3492"/>
                    <a:pt x="19219" y="3401"/>
                  </a:cubicBezTo>
                  <a:cubicBezTo>
                    <a:pt x="19219" y="3310"/>
                    <a:pt x="19196" y="3264"/>
                    <a:pt x="19105" y="3264"/>
                  </a:cubicBezTo>
                  <a:close/>
                  <a:moveTo>
                    <a:pt x="1804" y="3099"/>
                  </a:moveTo>
                  <a:cubicBezTo>
                    <a:pt x="1698" y="3099"/>
                    <a:pt x="1663" y="3153"/>
                    <a:pt x="1644" y="3287"/>
                  </a:cubicBezTo>
                  <a:cubicBezTo>
                    <a:pt x="1621" y="3447"/>
                    <a:pt x="1666" y="3492"/>
                    <a:pt x="1849" y="3515"/>
                  </a:cubicBezTo>
                  <a:cubicBezTo>
                    <a:pt x="1866" y="3518"/>
                    <a:pt x="1882" y="3520"/>
                    <a:pt x="1897" y="3520"/>
                  </a:cubicBezTo>
                  <a:cubicBezTo>
                    <a:pt x="2002" y="3520"/>
                    <a:pt x="2055" y="3450"/>
                    <a:pt x="2055" y="3310"/>
                  </a:cubicBezTo>
                  <a:cubicBezTo>
                    <a:pt x="2077" y="3173"/>
                    <a:pt x="2032" y="3104"/>
                    <a:pt x="1872" y="3104"/>
                  </a:cubicBezTo>
                  <a:cubicBezTo>
                    <a:pt x="1847" y="3101"/>
                    <a:pt x="1824" y="3099"/>
                    <a:pt x="1804" y="3099"/>
                  </a:cubicBezTo>
                  <a:close/>
                  <a:moveTo>
                    <a:pt x="16486" y="3193"/>
                  </a:moveTo>
                  <a:cubicBezTo>
                    <a:pt x="16414" y="3193"/>
                    <a:pt x="16298" y="3313"/>
                    <a:pt x="16298" y="3355"/>
                  </a:cubicBezTo>
                  <a:cubicBezTo>
                    <a:pt x="16298" y="3401"/>
                    <a:pt x="16412" y="3538"/>
                    <a:pt x="16457" y="3538"/>
                  </a:cubicBezTo>
                  <a:cubicBezTo>
                    <a:pt x="16503" y="3538"/>
                    <a:pt x="16640" y="3424"/>
                    <a:pt x="16640" y="3378"/>
                  </a:cubicBezTo>
                  <a:cubicBezTo>
                    <a:pt x="16617" y="3333"/>
                    <a:pt x="16617" y="3287"/>
                    <a:pt x="16594" y="3241"/>
                  </a:cubicBezTo>
                  <a:cubicBezTo>
                    <a:pt x="16571" y="3219"/>
                    <a:pt x="16526" y="3196"/>
                    <a:pt x="16503" y="3196"/>
                  </a:cubicBezTo>
                  <a:cubicBezTo>
                    <a:pt x="16498" y="3194"/>
                    <a:pt x="16492" y="3193"/>
                    <a:pt x="16486" y="3193"/>
                  </a:cubicBezTo>
                  <a:close/>
                  <a:moveTo>
                    <a:pt x="4449" y="3170"/>
                  </a:moveTo>
                  <a:cubicBezTo>
                    <a:pt x="4363" y="3170"/>
                    <a:pt x="4267" y="3272"/>
                    <a:pt x="4246" y="3355"/>
                  </a:cubicBezTo>
                  <a:cubicBezTo>
                    <a:pt x="4246" y="3447"/>
                    <a:pt x="4337" y="3584"/>
                    <a:pt x="4428" y="3584"/>
                  </a:cubicBezTo>
                  <a:cubicBezTo>
                    <a:pt x="4436" y="3586"/>
                    <a:pt x="4445" y="3587"/>
                    <a:pt x="4453" y="3587"/>
                  </a:cubicBezTo>
                  <a:cubicBezTo>
                    <a:pt x="4543" y="3587"/>
                    <a:pt x="4659" y="3484"/>
                    <a:pt x="4679" y="3401"/>
                  </a:cubicBezTo>
                  <a:cubicBezTo>
                    <a:pt x="4679" y="3310"/>
                    <a:pt x="4565" y="3173"/>
                    <a:pt x="4474" y="3173"/>
                  </a:cubicBezTo>
                  <a:cubicBezTo>
                    <a:pt x="4466" y="3171"/>
                    <a:pt x="4458" y="3170"/>
                    <a:pt x="4449" y="3170"/>
                  </a:cubicBezTo>
                  <a:close/>
                  <a:moveTo>
                    <a:pt x="21707" y="3333"/>
                  </a:moveTo>
                  <a:cubicBezTo>
                    <a:pt x="21616" y="3333"/>
                    <a:pt x="21570" y="3355"/>
                    <a:pt x="21570" y="3470"/>
                  </a:cubicBezTo>
                  <a:cubicBezTo>
                    <a:pt x="21570" y="3538"/>
                    <a:pt x="21593" y="3584"/>
                    <a:pt x="21684" y="3584"/>
                  </a:cubicBezTo>
                  <a:cubicBezTo>
                    <a:pt x="21700" y="3588"/>
                    <a:pt x="21714" y="3590"/>
                    <a:pt x="21727" y="3590"/>
                  </a:cubicBezTo>
                  <a:cubicBezTo>
                    <a:pt x="21790" y="3590"/>
                    <a:pt x="21821" y="3545"/>
                    <a:pt x="21821" y="3470"/>
                  </a:cubicBezTo>
                  <a:cubicBezTo>
                    <a:pt x="21821" y="3378"/>
                    <a:pt x="21798" y="3355"/>
                    <a:pt x="21707" y="3333"/>
                  </a:cubicBezTo>
                  <a:close/>
                  <a:moveTo>
                    <a:pt x="9593" y="3256"/>
                  </a:moveTo>
                  <a:cubicBezTo>
                    <a:pt x="9509" y="3256"/>
                    <a:pt x="9491" y="3294"/>
                    <a:pt x="9473" y="3401"/>
                  </a:cubicBezTo>
                  <a:cubicBezTo>
                    <a:pt x="9450" y="3561"/>
                    <a:pt x="9473" y="3584"/>
                    <a:pt x="9610" y="3607"/>
                  </a:cubicBezTo>
                  <a:cubicBezTo>
                    <a:pt x="9644" y="3611"/>
                    <a:pt x="9672" y="3614"/>
                    <a:pt x="9695" y="3614"/>
                  </a:cubicBezTo>
                  <a:cubicBezTo>
                    <a:pt x="9779" y="3614"/>
                    <a:pt x="9797" y="3577"/>
                    <a:pt x="9815" y="3470"/>
                  </a:cubicBezTo>
                  <a:cubicBezTo>
                    <a:pt x="9838" y="3310"/>
                    <a:pt x="9815" y="3287"/>
                    <a:pt x="9678" y="3264"/>
                  </a:cubicBezTo>
                  <a:cubicBezTo>
                    <a:pt x="9644" y="3259"/>
                    <a:pt x="9616" y="3256"/>
                    <a:pt x="9593" y="3256"/>
                  </a:cubicBezTo>
                  <a:close/>
                  <a:moveTo>
                    <a:pt x="7099" y="3196"/>
                  </a:moveTo>
                  <a:cubicBezTo>
                    <a:pt x="7030" y="3196"/>
                    <a:pt x="6871" y="3310"/>
                    <a:pt x="6871" y="3378"/>
                  </a:cubicBezTo>
                  <a:cubicBezTo>
                    <a:pt x="6848" y="3447"/>
                    <a:pt x="6985" y="3607"/>
                    <a:pt x="7053" y="3629"/>
                  </a:cubicBezTo>
                  <a:cubicBezTo>
                    <a:pt x="7122" y="3629"/>
                    <a:pt x="7282" y="3492"/>
                    <a:pt x="7282" y="3424"/>
                  </a:cubicBezTo>
                  <a:cubicBezTo>
                    <a:pt x="7282" y="3355"/>
                    <a:pt x="7167" y="3196"/>
                    <a:pt x="7099" y="3196"/>
                  </a:cubicBezTo>
                  <a:close/>
                  <a:moveTo>
                    <a:pt x="12280" y="3333"/>
                  </a:moveTo>
                  <a:cubicBezTo>
                    <a:pt x="12166" y="3333"/>
                    <a:pt x="12098" y="3401"/>
                    <a:pt x="12075" y="3492"/>
                  </a:cubicBezTo>
                  <a:cubicBezTo>
                    <a:pt x="12075" y="3584"/>
                    <a:pt x="12143" y="3675"/>
                    <a:pt x="12235" y="3675"/>
                  </a:cubicBezTo>
                  <a:cubicBezTo>
                    <a:pt x="12244" y="3677"/>
                    <a:pt x="12254" y="3679"/>
                    <a:pt x="12264" y="3679"/>
                  </a:cubicBezTo>
                  <a:cubicBezTo>
                    <a:pt x="12344" y="3679"/>
                    <a:pt x="12417" y="3599"/>
                    <a:pt x="12417" y="3538"/>
                  </a:cubicBezTo>
                  <a:cubicBezTo>
                    <a:pt x="12440" y="3447"/>
                    <a:pt x="12372" y="3355"/>
                    <a:pt x="12280" y="3333"/>
                  </a:cubicBezTo>
                  <a:close/>
                  <a:moveTo>
                    <a:pt x="14854" y="3374"/>
                  </a:moveTo>
                  <a:cubicBezTo>
                    <a:pt x="14791" y="3374"/>
                    <a:pt x="14720" y="3436"/>
                    <a:pt x="14700" y="3515"/>
                  </a:cubicBezTo>
                  <a:cubicBezTo>
                    <a:pt x="14677" y="3607"/>
                    <a:pt x="14745" y="3698"/>
                    <a:pt x="14837" y="3721"/>
                  </a:cubicBezTo>
                  <a:cubicBezTo>
                    <a:pt x="14928" y="3721"/>
                    <a:pt x="15019" y="3652"/>
                    <a:pt x="15042" y="3561"/>
                  </a:cubicBezTo>
                  <a:cubicBezTo>
                    <a:pt x="15042" y="3470"/>
                    <a:pt x="14974" y="3378"/>
                    <a:pt x="14882" y="3378"/>
                  </a:cubicBezTo>
                  <a:cubicBezTo>
                    <a:pt x="14873" y="3375"/>
                    <a:pt x="14864" y="3374"/>
                    <a:pt x="14854" y="3374"/>
                  </a:cubicBezTo>
                  <a:close/>
                  <a:moveTo>
                    <a:pt x="2853" y="3310"/>
                  </a:moveTo>
                  <a:cubicBezTo>
                    <a:pt x="2739" y="3310"/>
                    <a:pt x="2648" y="3378"/>
                    <a:pt x="2648" y="3492"/>
                  </a:cubicBezTo>
                  <a:cubicBezTo>
                    <a:pt x="2625" y="3607"/>
                    <a:pt x="2716" y="3721"/>
                    <a:pt x="2831" y="3721"/>
                  </a:cubicBezTo>
                  <a:cubicBezTo>
                    <a:pt x="2842" y="3723"/>
                    <a:pt x="2854" y="3724"/>
                    <a:pt x="2866" y="3724"/>
                  </a:cubicBezTo>
                  <a:cubicBezTo>
                    <a:pt x="2967" y="3724"/>
                    <a:pt x="3059" y="3640"/>
                    <a:pt x="3059" y="3538"/>
                  </a:cubicBezTo>
                  <a:cubicBezTo>
                    <a:pt x="3082" y="3424"/>
                    <a:pt x="2990" y="3310"/>
                    <a:pt x="2853" y="3310"/>
                  </a:cubicBezTo>
                  <a:close/>
                  <a:moveTo>
                    <a:pt x="20087" y="3470"/>
                  </a:moveTo>
                  <a:cubicBezTo>
                    <a:pt x="20018" y="3470"/>
                    <a:pt x="19972" y="3515"/>
                    <a:pt x="19972" y="3607"/>
                  </a:cubicBezTo>
                  <a:cubicBezTo>
                    <a:pt x="19950" y="3675"/>
                    <a:pt x="19995" y="3721"/>
                    <a:pt x="20087" y="3721"/>
                  </a:cubicBezTo>
                  <a:cubicBezTo>
                    <a:pt x="20099" y="3725"/>
                    <a:pt x="20110" y="3727"/>
                    <a:pt x="20121" y="3727"/>
                  </a:cubicBezTo>
                  <a:cubicBezTo>
                    <a:pt x="20170" y="3727"/>
                    <a:pt x="20205" y="3686"/>
                    <a:pt x="20223" y="3629"/>
                  </a:cubicBezTo>
                  <a:cubicBezTo>
                    <a:pt x="20223" y="3515"/>
                    <a:pt x="20201" y="3470"/>
                    <a:pt x="20087" y="3470"/>
                  </a:cubicBezTo>
                  <a:close/>
                  <a:moveTo>
                    <a:pt x="17507" y="3401"/>
                  </a:moveTo>
                  <a:cubicBezTo>
                    <a:pt x="17439" y="3401"/>
                    <a:pt x="17302" y="3515"/>
                    <a:pt x="17302" y="3561"/>
                  </a:cubicBezTo>
                  <a:cubicBezTo>
                    <a:pt x="17302" y="3607"/>
                    <a:pt x="17416" y="3744"/>
                    <a:pt x="17462" y="3744"/>
                  </a:cubicBezTo>
                  <a:cubicBezTo>
                    <a:pt x="17507" y="3744"/>
                    <a:pt x="17644" y="3629"/>
                    <a:pt x="17644" y="3584"/>
                  </a:cubicBezTo>
                  <a:cubicBezTo>
                    <a:pt x="17621" y="3538"/>
                    <a:pt x="17621" y="3492"/>
                    <a:pt x="17599" y="3470"/>
                  </a:cubicBezTo>
                  <a:cubicBezTo>
                    <a:pt x="17576" y="3424"/>
                    <a:pt x="17530" y="3424"/>
                    <a:pt x="17507" y="3401"/>
                  </a:cubicBezTo>
                  <a:close/>
                  <a:moveTo>
                    <a:pt x="5478" y="3378"/>
                  </a:moveTo>
                  <a:cubicBezTo>
                    <a:pt x="5387" y="3378"/>
                    <a:pt x="5250" y="3470"/>
                    <a:pt x="5250" y="3561"/>
                  </a:cubicBezTo>
                  <a:cubicBezTo>
                    <a:pt x="5227" y="3652"/>
                    <a:pt x="5341" y="3789"/>
                    <a:pt x="5433" y="3812"/>
                  </a:cubicBezTo>
                  <a:cubicBezTo>
                    <a:pt x="5524" y="3812"/>
                    <a:pt x="5661" y="3721"/>
                    <a:pt x="5661" y="3629"/>
                  </a:cubicBezTo>
                  <a:cubicBezTo>
                    <a:pt x="5684" y="3538"/>
                    <a:pt x="5570" y="3401"/>
                    <a:pt x="5478" y="3378"/>
                  </a:cubicBezTo>
                  <a:close/>
                  <a:moveTo>
                    <a:pt x="22711" y="3561"/>
                  </a:moveTo>
                  <a:cubicBezTo>
                    <a:pt x="22666" y="3561"/>
                    <a:pt x="22620" y="3607"/>
                    <a:pt x="22574" y="3652"/>
                  </a:cubicBezTo>
                  <a:cubicBezTo>
                    <a:pt x="22552" y="3698"/>
                    <a:pt x="22666" y="3812"/>
                    <a:pt x="22689" y="3812"/>
                  </a:cubicBezTo>
                  <a:cubicBezTo>
                    <a:pt x="22757" y="3766"/>
                    <a:pt x="22780" y="3721"/>
                    <a:pt x="22848" y="3675"/>
                  </a:cubicBezTo>
                  <a:cubicBezTo>
                    <a:pt x="22803" y="3629"/>
                    <a:pt x="22757" y="3561"/>
                    <a:pt x="22711" y="3561"/>
                  </a:cubicBezTo>
                  <a:close/>
                  <a:moveTo>
                    <a:pt x="10682" y="3470"/>
                  </a:moveTo>
                  <a:cubicBezTo>
                    <a:pt x="10523" y="3470"/>
                    <a:pt x="10500" y="3470"/>
                    <a:pt x="10477" y="3607"/>
                  </a:cubicBezTo>
                  <a:cubicBezTo>
                    <a:pt x="10454" y="3789"/>
                    <a:pt x="10477" y="3789"/>
                    <a:pt x="10637" y="3812"/>
                  </a:cubicBezTo>
                  <a:cubicBezTo>
                    <a:pt x="10681" y="3818"/>
                    <a:pt x="10712" y="3823"/>
                    <a:pt x="10736" y="3823"/>
                  </a:cubicBezTo>
                  <a:cubicBezTo>
                    <a:pt x="10798" y="3823"/>
                    <a:pt x="10803" y="3791"/>
                    <a:pt x="10819" y="3675"/>
                  </a:cubicBezTo>
                  <a:cubicBezTo>
                    <a:pt x="10842" y="3492"/>
                    <a:pt x="10842" y="3492"/>
                    <a:pt x="10682" y="3470"/>
                  </a:cubicBezTo>
                  <a:close/>
                  <a:moveTo>
                    <a:pt x="8103" y="3401"/>
                  </a:moveTo>
                  <a:cubicBezTo>
                    <a:pt x="8035" y="3401"/>
                    <a:pt x="7875" y="3538"/>
                    <a:pt x="7852" y="3607"/>
                  </a:cubicBezTo>
                  <a:cubicBezTo>
                    <a:pt x="7852" y="3675"/>
                    <a:pt x="7989" y="3835"/>
                    <a:pt x="8058" y="3835"/>
                  </a:cubicBezTo>
                  <a:cubicBezTo>
                    <a:pt x="8126" y="3835"/>
                    <a:pt x="8286" y="3721"/>
                    <a:pt x="8286" y="3652"/>
                  </a:cubicBezTo>
                  <a:cubicBezTo>
                    <a:pt x="8286" y="3584"/>
                    <a:pt x="8172" y="3424"/>
                    <a:pt x="8103" y="3401"/>
                  </a:cubicBezTo>
                  <a:close/>
                  <a:moveTo>
                    <a:pt x="13227" y="3556"/>
                  </a:moveTo>
                  <a:cubicBezTo>
                    <a:pt x="13153" y="3556"/>
                    <a:pt x="13099" y="3619"/>
                    <a:pt x="13079" y="3698"/>
                  </a:cubicBezTo>
                  <a:cubicBezTo>
                    <a:pt x="13079" y="3789"/>
                    <a:pt x="13148" y="3880"/>
                    <a:pt x="13216" y="3880"/>
                  </a:cubicBezTo>
                  <a:cubicBezTo>
                    <a:pt x="13231" y="3883"/>
                    <a:pt x="13246" y="3885"/>
                    <a:pt x="13260" y="3885"/>
                  </a:cubicBezTo>
                  <a:cubicBezTo>
                    <a:pt x="13353" y="3885"/>
                    <a:pt x="13422" y="3823"/>
                    <a:pt x="13422" y="3744"/>
                  </a:cubicBezTo>
                  <a:cubicBezTo>
                    <a:pt x="13422" y="3652"/>
                    <a:pt x="13353" y="3561"/>
                    <a:pt x="13262" y="3561"/>
                  </a:cubicBezTo>
                  <a:cubicBezTo>
                    <a:pt x="13250" y="3558"/>
                    <a:pt x="13238" y="3556"/>
                    <a:pt x="13227" y="3556"/>
                  </a:cubicBezTo>
                  <a:close/>
                  <a:moveTo>
                    <a:pt x="1209" y="3487"/>
                  </a:moveTo>
                  <a:cubicBezTo>
                    <a:pt x="1098" y="3487"/>
                    <a:pt x="1047" y="3541"/>
                    <a:pt x="1027" y="3675"/>
                  </a:cubicBezTo>
                  <a:cubicBezTo>
                    <a:pt x="1005" y="3812"/>
                    <a:pt x="1050" y="3880"/>
                    <a:pt x="1210" y="3903"/>
                  </a:cubicBezTo>
                  <a:cubicBezTo>
                    <a:pt x="1235" y="3907"/>
                    <a:pt x="1258" y="3909"/>
                    <a:pt x="1279" y="3909"/>
                  </a:cubicBezTo>
                  <a:cubicBezTo>
                    <a:pt x="1390" y="3909"/>
                    <a:pt x="1442" y="3855"/>
                    <a:pt x="1461" y="3721"/>
                  </a:cubicBezTo>
                  <a:cubicBezTo>
                    <a:pt x="1461" y="3584"/>
                    <a:pt x="1415" y="3515"/>
                    <a:pt x="1278" y="3492"/>
                  </a:cubicBezTo>
                  <a:cubicBezTo>
                    <a:pt x="1253" y="3489"/>
                    <a:pt x="1230" y="3487"/>
                    <a:pt x="1209" y="3487"/>
                  </a:cubicBezTo>
                  <a:close/>
                  <a:moveTo>
                    <a:pt x="18489" y="3652"/>
                  </a:moveTo>
                  <a:cubicBezTo>
                    <a:pt x="18397" y="3652"/>
                    <a:pt x="18352" y="3675"/>
                    <a:pt x="18352" y="3789"/>
                  </a:cubicBezTo>
                  <a:cubicBezTo>
                    <a:pt x="18352" y="3858"/>
                    <a:pt x="18375" y="3903"/>
                    <a:pt x="18466" y="3903"/>
                  </a:cubicBezTo>
                  <a:cubicBezTo>
                    <a:pt x="18482" y="3907"/>
                    <a:pt x="18496" y="3909"/>
                    <a:pt x="18509" y="3909"/>
                  </a:cubicBezTo>
                  <a:cubicBezTo>
                    <a:pt x="18572" y="3909"/>
                    <a:pt x="18603" y="3865"/>
                    <a:pt x="18603" y="3789"/>
                  </a:cubicBezTo>
                  <a:cubicBezTo>
                    <a:pt x="18626" y="3698"/>
                    <a:pt x="18580" y="3675"/>
                    <a:pt x="18489" y="3652"/>
                  </a:cubicBezTo>
                  <a:close/>
                  <a:moveTo>
                    <a:pt x="15875" y="3581"/>
                  </a:moveTo>
                  <a:cubicBezTo>
                    <a:pt x="15821" y="3581"/>
                    <a:pt x="15704" y="3701"/>
                    <a:pt x="15704" y="3744"/>
                  </a:cubicBezTo>
                  <a:cubicBezTo>
                    <a:pt x="15704" y="3789"/>
                    <a:pt x="15818" y="3926"/>
                    <a:pt x="15864" y="3926"/>
                  </a:cubicBezTo>
                  <a:cubicBezTo>
                    <a:pt x="15909" y="3926"/>
                    <a:pt x="16024" y="3812"/>
                    <a:pt x="16046" y="3766"/>
                  </a:cubicBezTo>
                  <a:cubicBezTo>
                    <a:pt x="16024" y="3721"/>
                    <a:pt x="16024" y="3675"/>
                    <a:pt x="15978" y="3652"/>
                  </a:cubicBezTo>
                  <a:cubicBezTo>
                    <a:pt x="15978" y="3607"/>
                    <a:pt x="15932" y="3607"/>
                    <a:pt x="15887" y="3584"/>
                  </a:cubicBezTo>
                  <a:cubicBezTo>
                    <a:pt x="15883" y="3582"/>
                    <a:pt x="15879" y="3581"/>
                    <a:pt x="15875" y="3581"/>
                  </a:cubicBezTo>
                  <a:close/>
                  <a:moveTo>
                    <a:pt x="21069" y="3692"/>
                  </a:moveTo>
                  <a:cubicBezTo>
                    <a:pt x="21008" y="3692"/>
                    <a:pt x="20977" y="3733"/>
                    <a:pt x="20977" y="3789"/>
                  </a:cubicBezTo>
                  <a:cubicBezTo>
                    <a:pt x="20954" y="3903"/>
                    <a:pt x="21000" y="3949"/>
                    <a:pt x="21091" y="3949"/>
                  </a:cubicBezTo>
                  <a:cubicBezTo>
                    <a:pt x="21182" y="3949"/>
                    <a:pt x="21205" y="3903"/>
                    <a:pt x="21228" y="3812"/>
                  </a:cubicBezTo>
                  <a:cubicBezTo>
                    <a:pt x="21228" y="3744"/>
                    <a:pt x="21182" y="3698"/>
                    <a:pt x="21114" y="3698"/>
                  </a:cubicBezTo>
                  <a:cubicBezTo>
                    <a:pt x="21097" y="3694"/>
                    <a:pt x="21083" y="3692"/>
                    <a:pt x="21069" y="3692"/>
                  </a:cubicBezTo>
                  <a:close/>
                  <a:moveTo>
                    <a:pt x="3840" y="3557"/>
                  </a:moveTo>
                  <a:cubicBezTo>
                    <a:pt x="3725" y="3557"/>
                    <a:pt x="3650" y="3644"/>
                    <a:pt x="3629" y="3766"/>
                  </a:cubicBezTo>
                  <a:cubicBezTo>
                    <a:pt x="3629" y="3880"/>
                    <a:pt x="3721" y="3972"/>
                    <a:pt x="3835" y="3995"/>
                  </a:cubicBezTo>
                  <a:cubicBezTo>
                    <a:pt x="3949" y="3995"/>
                    <a:pt x="4063" y="3903"/>
                    <a:pt x="4063" y="3789"/>
                  </a:cubicBezTo>
                  <a:cubicBezTo>
                    <a:pt x="4063" y="3675"/>
                    <a:pt x="3995" y="3584"/>
                    <a:pt x="3881" y="3561"/>
                  </a:cubicBezTo>
                  <a:cubicBezTo>
                    <a:pt x="3866" y="3559"/>
                    <a:pt x="3853" y="3557"/>
                    <a:pt x="3840" y="3557"/>
                  </a:cubicBezTo>
                  <a:close/>
                  <a:moveTo>
                    <a:pt x="9062" y="3652"/>
                  </a:moveTo>
                  <a:cubicBezTo>
                    <a:pt x="8902" y="3652"/>
                    <a:pt x="8879" y="3652"/>
                    <a:pt x="8879" y="3789"/>
                  </a:cubicBezTo>
                  <a:cubicBezTo>
                    <a:pt x="8834" y="3949"/>
                    <a:pt x="8856" y="3972"/>
                    <a:pt x="9016" y="3995"/>
                  </a:cubicBezTo>
                  <a:cubicBezTo>
                    <a:pt x="9060" y="4001"/>
                    <a:pt x="9092" y="4005"/>
                    <a:pt x="9115" y="4005"/>
                  </a:cubicBezTo>
                  <a:cubicBezTo>
                    <a:pt x="9178" y="4005"/>
                    <a:pt x="9182" y="3974"/>
                    <a:pt x="9199" y="3858"/>
                  </a:cubicBezTo>
                  <a:cubicBezTo>
                    <a:pt x="9222" y="3698"/>
                    <a:pt x="9222" y="3675"/>
                    <a:pt x="9062" y="3652"/>
                  </a:cubicBezTo>
                  <a:close/>
                  <a:moveTo>
                    <a:pt x="6483" y="3584"/>
                  </a:moveTo>
                  <a:cubicBezTo>
                    <a:pt x="6437" y="3584"/>
                    <a:pt x="6254" y="3698"/>
                    <a:pt x="6254" y="3766"/>
                  </a:cubicBezTo>
                  <a:cubicBezTo>
                    <a:pt x="6232" y="3835"/>
                    <a:pt x="6368" y="3995"/>
                    <a:pt x="6437" y="4017"/>
                  </a:cubicBezTo>
                  <a:cubicBezTo>
                    <a:pt x="6505" y="4017"/>
                    <a:pt x="6665" y="3903"/>
                    <a:pt x="6665" y="3835"/>
                  </a:cubicBezTo>
                  <a:cubicBezTo>
                    <a:pt x="6688" y="3766"/>
                    <a:pt x="6574" y="3607"/>
                    <a:pt x="6483" y="3584"/>
                  </a:cubicBezTo>
                  <a:close/>
                  <a:moveTo>
                    <a:pt x="23693" y="3744"/>
                  </a:moveTo>
                  <a:cubicBezTo>
                    <a:pt x="23624" y="3789"/>
                    <a:pt x="23579" y="3812"/>
                    <a:pt x="23533" y="3858"/>
                  </a:cubicBezTo>
                  <a:cubicBezTo>
                    <a:pt x="23510" y="3880"/>
                    <a:pt x="23624" y="4017"/>
                    <a:pt x="23647" y="4017"/>
                  </a:cubicBezTo>
                  <a:cubicBezTo>
                    <a:pt x="23693" y="3972"/>
                    <a:pt x="23761" y="3949"/>
                    <a:pt x="23784" y="3903"/>
                  </a:cubicBezTo>
                  <a:cubicBezTo>
                    <a:pt x="23784" y="3858"/>
                    <a:pt x="23716" y="3789"/>
                    <a:pt x="23693" y="3744"/>
                  </a:cubicBezTo>
                  <a:close/>
                  <a:moveTo>
                    <a:pt x="11650" y="3693"/>
                  </a:moveTo>
                  <a:cubicBezTo>
                    <a:pt x="11567" y="3693"/>
                    <a:pt x="11481" y="3756"/>
                    <a:pt x="11481" y="3835"/>
                  </a:cubicBezTo>
                  <a:cubicBezTo>
                    <a:pt x="11459" y="3926"/>
                    <a:pt x="11527" y="4017"/>
                    <a:pt x="11618" y="4040"/>
                  </a:cubicBezTo>
                  <a:cubicBezTo>
                    <a:pt x="11710" y="4040"/>
                    <a:pt x="11801" y="3972"/>
                    <a:pt x="11824" y="3880"/>
                  </a:cubicBezTo>
                  <a:cubicBezTo>
                    <a:pt x="11824" y="3812"/>
                    <a:pt x="11778" y="3721"/>
                    <a:pt x="11687" y="3698"/>
                  </a:cubicBezTo>
                  <a:cubicBezTo>
                    <a:pt x="11675" y="3695"/>
                    <a:pt x="11662" y="3693"/>
                    <a:pt x="11650" y="3693"/>
                  </a:cubicBezTo>
                  <a:close/>
                  <a:moveTo>
                    <a:pt x="14266" y="3766"/>
                  </a:moveTo>
                  <a:cubicBezTo>
                    <a:pt x="14175" y="3766"/>
                    <a:pt x="14106" y="3835"/>
                    <a:pt x="14083" y="3903"/>
                  </a:cubicBezTo>
                  <a:cubicBezTo>
                    <a:pt x="14083" y="4017"/>
                    <a:pt x="14152" y="4109"/>
                    <a:pt x="14243" y="4109"/>
                  </a:cubicBezTo>
                  <a:cubicBezTo>
                    <a:pt x="14335" y="4109"/>
                    <a:pt x="14426" y="4040"/>
                    <a:pt x="14426" y="3949"/>
                  </a:cubicBezTo>
                  <a:cubicBezTo>
                    <a:pt x="14426" y="3858"/>
                    <a:pt x="14357" y="3766"/>
                    <a:pt x="14266" y="3766"/>
                  </a:cubicBezTo>
                  <a:close/>
                  <a:moveTo>
                    <a:pt x="2260" y="3698"/>
                  </a:moveTo>
                  <a:cubicBezTo>
                    <a:pt x="2146" y="3698"/>
                    <a:pt x="2032" y="3789"/>
                    <a:pt x="2032" y="3903"/>
                  </a:cubicBezTo>
                  <a:cubicBezTo>
                    <a:pt x="2032" y="4017"/>
                    <a:pt x="2123" y="4109"/>
                    <a:pt x="2214" y="4132"/>
                  </a:cubicBezTo>
                  <a:cubicBezTo>
                    <a:pt x="2328" y="4132"/>
                    <a:pt x="2443" y="4063"/>
                    <a:pt x="2465" y="3949"/>
                  </a:cubicBezTo>
                  <a:cubicBezTo>
                    <a:pt x="2465" y="3812"/>
                    <a:pt x="2374" y="3698"/>
                    <a:pt x="2260" y="3698"/>
                  </a:cubicBezTo>
                  <a:close/>
                  <a:moveTo>
                    <a:pt x="16891" y="3789"/>
                  </a:moveTo>
                  <a:cubicBezTo>
                    <a:pt x="16845" y="3789"/>
                    <a:pt x="16708" y="3880"/>
                    <a:pt x="16708" y="3926"/>
                  </a:cubicBezTo>
                  <a:cubicBezTo>
                    <a:pt x="16686" y="3995"/>
                    <a:pt x="16800" y="4132"/>
                    <a:pt x="16845" y="4132"/>
                  </a:cubicBezTo>
                  <a:cubicBezTo>
                    <a:pt x="16891" y="4132"/>
                    <a:pt x="16937" y="4109"/>
                    <a:pt x="16982" y="4086"/>
                  </a:cubicBezTo>
                  <a:cubicBezTo>
                    <a:pt x="17005" y="4063"/>
                    <a:pt x="17028" y="4017"/>
                    <a:pt x="17028" y="3995"/>
                  </a:cubicBezTo>
                  <a:cubicBezTo>
                    <a:pt x="17051" y="3949"/>
                    <a:pt x="16937" y="3812"/>
                    <a:pt x="16891" y="3789"/>
                  </a:cubicBezTo>
                  <a:close/>
                  <a:moveTo>
                    <a:pt x="19470" y="3858"/>
                  </a:moveTo>
                  <a:cubicBezTo>
                    <a:pt x="19402" y="3858"/>
                    <a:pt x="19356" y="3903"/>
                    <a:pt x="19356" y="3995"/>
                  </a:cubicBezTo>
                  <a:cubicBezTo>
                    <a:pt x="19356" y="4086"/>
                    <a:pt x="19379" y="4109"/>
                    <a:pt x="19470" y="4132"/>
                  </a:cubicBezTo>
                  <a:cubicBezTo>
                    <a:pt x="19562" y="4132"/>
                    <a:pt x="19607" y="4109"/>
                    <a:pt x="19607" y="4017"/>
                  </a:cubicBezTo>
                  <a:cubicBezTo>
                    <a:pt x="19630" y="3926"/>
                    <a:pt x="19584" y="3880"/>
                    <a:pt x="19470" y="3858"/>
                  </a:cubicBezTo>
                  <a:close/>
                  <a:moveTo>
                    <a:pt x="4885" y="3766"/>
                  </a:moveTo>
                  <a:cubicBezTo>
                    <a:pt x="4794" y="3766"/>
                    <a:pt x="4657" y="3858"/>
                    <a:pt x="4634" y="3949"/>
                  </a:cubicBezTo>
                  <a:cubicBezTo>
                    <a:pt x="4634" y="4040"/>
                    <a:pt x="4725" y="4177"/>
                    <a:pt x="4816" y="4200"/>
                  </a:cubicBezTo>
                  <a:cubicBezTo>
                    <a:pt x="4908" y="4200"/>
                    <a:pt x="5045" y="4109"/>
                    <a:pt x="5067" y="4017"/>
                  </a:cubicBezTo>
                  <a:cubicBezTo>
                    <a:pt x="5067" y="3926"/>
                    <a:pt x="4976" y="3789"/>
                    <a:pt x="4885" y="3766"/>
                  </a:cubicBezTo>
                  <a:close/>
                  <a:moveTo>
                    <a:pt x="9963" y="3870"/>
                  </a:moveTo>
                  <a:cubicBezTo>
                    <a:pt x="9894" y="3870"/>
                    <a:pt x="9877" y="3901"/>
                    <a:pt x="9861" y="4017"/>
                  </a:cubicBezTo>
                  <a:cubicBezTo>
                    <a:pt x="9838" y="4200"/>
                    <a:pt x="9838" y="4200"/>
                    <a:pt x="10021" y="4223"/>
                  </a:cubicBezTo>
                  <a:cubicBezTo>
                    <a:pt x="10180" y="4223"/>
                    <a:pt x="10180" y="4223"/>
                    <a:pt x="10203" y="4063"/>
                  </a:cubicBezTo>
                  <a:cubicBezTo>
                    <a:pt x="10226" y="3903"/>
                    <a:pt x="10203" y="3903"/>
                    <a:pt x="10066" y="3880"/>
                  </a:cubicBezTo>
                  <a:cubicBezTo>
                    <a:pt x="10022" y="3874"/>
                    <a:pt x="9989" y="3870"/>
                    <a:pt x="9963" y="3870"/>
                  </a:cubicBezTo>
                  <a:close/>
                  <a:moveTo>
                    <a:pt x="22087" y="3946"/>
                  </a:moveTo>
                  <a:cubicBezTo>
                    <a:pt x="22053" y="3946"/>
                    <a:pt x="21958" y="4042"/>
                    <a:pt x="21958" y="4063"/>
                  </a:cubicBezTo>
                  <a:cubicBezTo>
                    <a:pt x="22004" y="4109"/>
                    <a:pt x="22027" y="4154"/>
                    <a:pt x="22072" y="4223"/>
                  </a:cubicBezTo>
                  <a:cubicBezTo>
                    <a:pt x="22141" y="4177"/>
                    <a:pt x="22209" y="4132"/>
                    <a:pt x="22209" y="4086"/>
                  </a:cubicBezTo>
                  <a:cubicBezTo>
                    <a:pt x="22209" y="4040"/>
                    <a:pt x="22141" y="3972"/>
                    <a:pt x="22095" y="3949"/>
                  </a:cubicBezTo>
                  <a:cubicBezTo>
                    <a:pt x="22093" y="3947"/>
                    <a:pt x="22090" y="3946"/>
                    <a:pt x="22087" y="3946"/>
                  </a:cubicBezTo>
                  <a:close/>
                  <a:moveTo>
                    <a:pt x="7490" y="3809"/>
                  </a:moveTo>
                  <a:cubicBezTo>
                    <a:pt x="7414" y="3809"/>
                    <a:pt x="7279" y="3909"/>
                    <a:pt x="7259" y="3972"/>
                  </a:cubicBezTo>
                  <a:cubicBezTo>
                    <a:pt x="7236" y="4040"/>
                    <a:pt x="7350" y="4200"/>
                    <a:pt x="7441" y="4223"/>
                  </a:cubicBezTo>
                  <a:cubicBezTo>
                    <a:pt x="7445" y="4225"/>
                    <a:pt x="7450" y="4226"/>
                    <a:pt x="7456" y="4226"/>
                  </a:cubicBezTo>
                  <a:cubicBezTo>
                    <a:pt x="7518" y="4226"/>
                    <a:pt x="7670" y="4125"/>
                    <a:pt x="7670" y="4063"/>
                  </a:cubicBezTo>
                  <a:cubicBezTo>
                    <a:pt x="7692" y="3995"/>
                    <a:pt x="7578" y="3835"/>
                    <a:pt x="7510" y="3812"/>
                  </a:cubicBezTo>
                  <a:cubicBezTo>
                    <a:pt x="7504" y="3810"/>
                    <a:pt x="7497" y="3809"/>
                    <a:pt x="7490" y="3809"/>
                  </a:cubicBezTo>
                  <a:close/>
                  <a:moveTo>
                    <a:pt x="12645" y="3949"/>
                  </a:moveTo>
                  <a:cubicBezTo>
                    <a:pt x="12577" y="3949"/>
                    <a:pt x="12486" y="4017"/>
                    <a:pt x="12486" y="4109"/>
                  </a:cubicBezTo>
                  <a:cubicBezTo>
                    <a:pt x="12463" y="4177"/>
                    <a:pt x="12531" y="4269"/>
                    <a:pt x="12623" y="4291"/>
                  </a:cubicBezTo>
                  <a:cubicBezTo>
                    <a:pt x="12714" y="4291"/>
                    <a:pt x="12805" y="4223"/>
                    <a:pt x="12805" y="4154"/>
                  </a:cubicBezTo>
                  <a:cubicBezTo>
                    <a:pt x="12828" y="4040"/>
                    <a:pt x="12760" y="3949"/>
                    <a:pt x="12645" y="3949"/>
                  </a:cubicBezTo>
                  <a:close/>
                  <a:moveTo>
                    <a:pt x="776" y="3949"/>
                  </a:moveTo>
                  <a:cubicBezTo>
                    <a:pt x="776" y="3949"/>
                    <a:pt x="753" y="3972"/>
                    <a:pt x="731" y="3995"/>
                  </a:cubicBezTo>
                  <a:cubicBezTo>
                    <a:pt x="708" y="4063"/>
                    <a:pt x="662" y="4154"/>
                    <a:pt x="639" y="4223"/>
                  </a:cubicBezTo>
                  <a:cubicBezTo>
                    <a:pt x="617" y="4246"/>
                    <a:pt x="617" y="4291"/>
                    <a:pt x="617" y="4291"/>
                  </a:cubicBezTo>
                  <a:cubicBezTo>
                    <a:pt x="639" y="4314"/>
                    <a:pt x="685" y="4314"/>
                    <a:pt x="708" y="4314"/>
                  </a:cubicBezTo>
                  <a:cubicBezTo>
                    <a:pt x="776" y="4269"/>
                    <a:pt x="868" y="4223"/>
                    <a:pt x="845" y="4109"/>
                  </a:cubicBezTo>
                  <a:cubicBezTo>
                    <a:pt x="845" y="4086"/>
                    <a:pt x="845" y="4040"/>
                    <a:pt x="845" y="3995"/>
                  </a:cubicBezTo>
                  <a:cubicBezTo>
                    <a:pt x="822" y="3972"/>
                    <a:pt x="799" y="3949"/>
                    <a:pt x="776" y="3949"/>
                  </a:cubicBezTo>
                  <a:close/>
                  <a:moveTo>
                    <a:pt x="15270" y="3972"/>
                  </a:moveTo>
                  <a:cubicBezTo>
                    <a:pt x="15179" y="3972"/>
                    <a:pt x="15111" y="4040"/>
                    <a:pt x="15088" y="4132"/>
                  </a:cubicBezTo>
                  <a:cubicBezTo>
                    <a:pt x="15088" y="4223"/>
                    <a:pt x="15156" y="4314"/>
                    <a:pt x="15248" y="4314"/>
                  </a:cubicBezTo>
                  <a:cubicBezTo>
                    <a:pt x="15339" y="4314"/>
                    <a:pt x="15430" y="4246"/>
                    <a:pt x="15430" y="4154"/>
                  </a:cubicBezTo>
                  <a:cubicBezTo>
                    <a:pt x="15430" y="4063"/>
                    <a:pt x="15362" y="3995"/>
                    <a:pt x="15270" y="3972"/>
                  </a:cubicBezTo>
                  <a:close/>
                  <a:moveTo>
                    <a:pt x="17838" y="4055"/>
                  </a:moveTo>
                  <a:cubicBezTo>
                    <a:pt x="17784" y="4055"/>
                    <a:pt x="17753" y="4085"/>
                    <a:pt x="17735" y="4154"/>
                  </a:cubicBezTo>
                  <a:cubicBezTo>
                    <a:pt x="17735" y="4246"/>
                    <a:pt x="17758" y="4291"/>
                    <a:pt x="17850" y="4314"/>
                  </a:cubicBezTo>
                  <a:cubicBezTo>
                    <a:pt x="17941" y="4314"/>
                    <a:pt x="17987" y="4291"/>
                    <a:pt x="18009" y="4200"/>
                  </a:cubicBezTo>
                  <a:cubicBezTo>
                    <a:pt x="18009" y="4109"/>
                    <a:pt x="17987" y="4063"/>
                    <a:pt x="17895" y="4063"/>
                  </a:cubicBezTo>
                  <a:cubicBezTo>
                    <a:pt x="17874" y="4058"/>
                    <a:pt x="17855" y="4055"/>
                    <a:pt x="17838" y="4055"/>
                  </a:cubicBezTo>
                  <a:close/>
                  <a:moveTo>
                    <a:pt x="3264" y="3903"/>
                  </a:moveTo>
                  <a:cubicBezTo>
                    <a:pt x="3150" y="3903"/>
                    <a:pt x="3036" y="3995"/>
                    <a:pt x="3036" y="4109"/>
                  </a:cubicBezTo>
                  <a:cubicBezTo>
                    <a:pt x="3036" y="4223"/>
                    <a:pt x="3127" y="4337"/>
                    <a:pt x="3219" y="4337"/>
                  </a:cubicBezTo>
                  <a:cubicBezTo>
                    <a:pt x="3333" y="4337"/>
                    <a:pt x="3447" y="4269"/>
                    <a:pt x="3470" y="4154"/>
                  </a:cubicBezTo>
                  <a:cubicBezTo>
                    <a:pt x="3470" y="4017"/>
                    <a:pt x="3378" y="3926"/>
                    <a:pt x="3264" y="3903"/>
                  </a:cubicBezTo>
                  <a:close/>
                  <a:moveTo>
                    <a:pt x="20456" y="4080"/>
                  </a:moveTo>
                  <a:cubicBezTo>
                    <a:pt x="20392" y="4080"/>
                    <a:pt x="20360" y="4128"/>
                    <a:pt x="20360" y="4223"/>
                  </a:cubicBezTo>
                  <a:cubicBezTo>
                    <a:pt x="20360" y="4291"/>
                    <a:pt x="20383" y="4337"/>
                    <a:pt x="20475" y="4337"/>
                  </a:cubicBezTo>
                  <a:cubicBezTo>
                    <a:pt x="20566" y="4337"/>
                    <a:pt x="20611" y="4314"/>
                    <a:pt x="20611" y="4223"/>
                  </a:cubicBezTo>
                  <a:cubicBezTo>
                    <a:pt x="20611" y="4132"/>
                    <a:pt x="20589" y="4086"/>
                    <a:pt x="20497" y="4086"/>
                  </a:cubicBezTo>
                  <a:cubicBezTo>
                    <a:pt x="20482" y="4082"/>
                    <a:pt x="20468" y="4080"/>
                    <a:pt x="20456" y="4080"/>
                  </a:cubicBezTo>
                  <a:close/>
                  <a:moveTo>
                    <a:pt x="5864" y="3992"/>
                  </a:moveTo>
                  <a:cubicBezTo>
                    <a:pt x="5775" y="3992"/>
                    <a:pt x="5659" y="4094"/>
                    <a:pt x="5638" y="4177"/>
                  </a:cubicBezTo>
                  <a:cubicBezTo>
                    <a:pt x="5638" y="4269"/>
                    <a:pt x="5729" y="4405"/>
                    <a:pt x="5821" y="4405"/>
                  </a:cubicBezTo>
                  <a:cubicBezTo>
                    <a:pt x="5829" y="4407"/>
                    <a:pt x="5837" y="4408"/>
                    <a:pt x="5846" y="4408"/>
                  </a:cubicBezTo>
                  <a:cubicBezTo>
                    <a:pt x="5935" y="4408"/>
                    <a:pt x="6051" y="4306"/>
                    <a:pt x="6072" y="4223"/>
                  </a:cubicBezTo>
                  <a:cubicBezTo>
                    <a:pt x="6072" y="4132"/>
                    <a:pt x="5980" y="3995"/>
                    <a:pt x="5889" y="3995"/>
                  </a:cubicBezTo>
                  <a:cubicBezTo>
                    <a:pt x="5881" y="3993"/>
                    <a:pt x="5873" y="3992"/>
                    <a:pt x="5864" y="3992"/>
                  </a:cubicBezTo>
                  <a:close/>
                  <a:moveTo>
                    <a:pt x="23077" y="4132"/>
                  </a:moveTo>
                  <a:cubicBezTo>
                    <a:pt x="23008" y="4177"/>
                    <a:pt x="22940" y="4223"/>
                    <a:pt x="22940" y="4269"/>
                  </a:cubicBezTo>
                  <a:cubicBezTo>
                    <a:pt x="22940" y="4314"/>
                    <a:pt x="22985" y="4360"/>
                    <a:pt x="23031" y="4405"/>
                  </a:cubicBezTo>
                  <a:cubicBezTo>
                    <a:pt x="23033" y="4408"/>
                    <a:pt x="23036" y="4408"/>
                    <a:pt x="23040" y="4408"/>
                  </a:cubicBezTo>
                  <a:cubicBezTo>
                    <a:pt x="23077" y="4408"/>
                    <a:pt x="23189" y="4312"/>
                    <a:pt x="23168" y="4291"/>
                  </a:cubicBezTo>
                  <a:cubicBezTo>
                    <a:pt x="23145" y="4246"/>
                    <a:pt x="23122" y="4200"/>
                    <a:pt x="23077" y="4132"/>
                  </a:cubicBezTo>
                  <a:close/>
                  <a:moveTo>
                    <a:pt x="8446" y="4017"/>
                  </a:moveTo>
                  <a:cubicBezTo>
                    <a:pt x="8377" y="4017"/>
                    <a:pt x="8217" y="4132"/>
                    <a:pt x="8217" y="4200"/>
                  </a:cubicBezTo>
                  <a:cubicBezTo>
                    <a:pt x="8217" y="4291"/>
                    <a:pt x="8331" y="4428"/>
                    <a:pt x="8400" y="4428"/>
                  </a:cubicBezTo>
                  <a:cubicBezTo>
                    <a:pt x="8491" y="4428"/>
                    <a:pt x="8628" y="4314"/>
                    <a:pt x="8628" y="4246"/>
                  </a:cubicBezTo>
                  <a:cubicBezTo>
                    <a:pt x="8651" y="4177"/>
                    <a:pt x="8514" y="4017"/>
                    <a:pt x="8446" y="4017"/>
                  </a:cubicBezTo>
                  <a:close/>
                  <a:moveTo>
                    <a:pt x="11035" y="4081"/>
                  </a:moveTo>
                  <a:cubicBezTo>
                    <a:pt x="10956" y="4081"/>
                    <a:pt x="10885" y="4144"/>
                    <a:pt x="10865" y="4223"/>
                  </a:cubicBezTo>
                  <a:cubicBezTo>
                    <a:pt x="10842" y="4314"/>
                    <a:pt x="10911" y="4405"/>
                    <a:pt x="11025" y="4428"/>
                  </a:cubicBezTo>
                  <a:cubicBezTo>
                    <a:pt x="11116" y="4428"/>
                    <a:pt x="11207" y="4360"/>
                    <a:pt x="11207" y="4291"/>
                  </a:cubicBezTo>
                  <a:cubicBezTo>
                    <a:pt x="11230" y="4200"/>
                    <a:pt x="11162" y="4109"/>
                    <a:pt x="11071" y="4086"/>
                  </a:cubicBezTo>
                  <a:cubicBezTo>
                    <a:pt x="11059" y="4083"/>
                    <a:pt x="11046" y="4081"/>
                    <a:pt x="11035" y="4081"/>
                  </a:cubicBezTo>
                  <a:close/>
                  <a:moveTo>
                    <a:pt x="13673" y="4154"/>
                  </a:moveTo>
                  <a:cubicBezTo>
                    <a:pt x="13581" y="4154"/>
                    <a:pt x="13490" y="4223"/>
                    <a:pt x="13490" y="4291"/>
                  </a:cubicBezTo>
                  <a:cubicBezTo>
                    <a:pt x="13467" y="4405"/>
                    <a:pt x="13536" y="4497"/>
                    <a:pt x="13627" y="4497"/>
                  </a:cubicBezTo>
                  <a:cubicBezTo>
                    <a:pt x="13718" y="4497"/>
                    <a:pt x="13810" y="4428"/>
                    <a:pt x="13810" y="4337"/>
                  </a:cubicBezTo>
                  <a:cubicBezTo>
                    <a:pt x="13832" y="4269"/>
                    <a:pt x="13764" y="4177"/>
                    <a:pt x="13673" y="4154"/>
                  </a:cubicBezTo>
                  <a:close/>
                  <a:moveTo>
                    <a:pt x="18835" y="4263"/>
                  </a:moveTo>
                  <a:cubicBezTo>
                    <a:pt x="18772" y="4263"/>
                    <a:pt x="18740" y="4310"/>
                    <a:pt x="18740" y="4405"/>
                  </a:cubicBezTo>
                  <a:cubicBezTo>
                    <a:pt x="18740" y="4474"/>
                    <a:pt x="18785" y="4520"/>
                    <a:pt x="18877" y="4520"/>
                  </a:cubicBezTo>
                  <a:cubicBezTo>
                    <a:pt x="18945" y="4520"/>
                    <a:pt x="18991" y="4497"/>
                    <a:pt x="19014" y="4405"/>
                  </a:cubicBezTo>
                  <a:cubicBezTo>
                    <a:pt x="19014" y="4314"/>
                    <a:pt x="18968" y="4269"/>
                    <a:pt x="18877" y="4269"/>
                  </a:cubicBezTo>
                  <a:cubicBezTo>
                    <a:pt x="18862" y="4265"/>
                    <a:pt x="18848" y="4263"/>
                    <a:pt x="18835" y="4263"/>
                  </a:cubicBezTo>
                  <a:close/>
                  <a:moveTo>
                    <a:pt x="16280" y="4196"/>
                  </a:moveTo>
                  <a:cubicBezTo>
                    <a:pt x="16224" y="4196"/>
                    <a:pt x="16112" y="4276"/>
                    <a:pt x="16092" y="4337"/>
                  </a:cubicBezTo>
                  <a:cubicBezTo>
                    <a:pt x="16071" y="4380"/>
                    <a:pt x="16169" y="4522"/>
                    <a:pt x="16238" y="4522"/>
                  </a:cubicBezTo>
                  <a:cubicBezTo>
                    <a:pt x="16243" y="4522"/>
                    <a:pt x="16247" y="4521"/>
                    <a:pt x="16252" y="4520"/>
                  </a:cubicBezTo>
                  <a:cubicBezTo>
                    <a:pt x="16275" y="4520"/>
                    <a:pt x="16343" y="4520"/>
                    <a:pt x="16366" y="4474"/>
                  </a:cubicBezTo>
                  <a:cubicBezTo>
                    <a:pt x="16389" y="4451"/>
                    <a:pt x="16412" y="4428"/>
                    <a:pt x="16434" y="4383"/>
                  </a:cubicBezTo>
                  <a:cubicBezTo>
                    <a:pt x="16434" y="4337"/>
                    <a:pt x="16343" y="4200"/>
                    <a:pt x="16298" y="4200"/>
                  </a:cubicBezTo>
                  <a:cubicBezTo>
                    <a:pt x="16293" y="4198"/>
                    <a:pt x="16287" y="4196"/>
                    <a:pt x="16280" y="4196"/>
                  </a:cubicBezTo>
                  <a:close/>
                  <a:moveTo>
                    <a:pt x="1579" y="4101"/>
                  </a:moveTo>
                  <a:cubicBezTo>
                    <a:pt x="1481" y="4101"/>
                    <a:pt x="1438" y="4142"/>
                    <a:pt x="1438" y="4269"/>
                  </a:cubicBezTo>
                  <a:cubicBezTo>
                    <a:pt x="1393" y="4428"/>
                    <a:pt x="1438" y="4497"/>
                    <a:pt x="1598" y="4520"/>
                  </a:cubicBezTo>
                  <a:cubicBezTo>
                    <a:pt x="1623" y="4523"/>
                    <a:pt x="1646" y="4525"/>
                    <a:pt x="1667" y="4525"/>
                  </a:cubicBezTo>
                  <a:cubicBezTo>
                    <a:pt x="1778" y="4525"/>
                    <a:pt x="1830" y="4471"/>
                    <a:pt x="1849" y="4337"/>
                  </a:cubicBezTo>
                  <a:cubicBezTo>
                    <a:pt x="1872" y="4177"/>
                    <a:pt x="1826" y="4109"/>
                    <a:pt x="1666" y="4109"/>
                  </a:cubicBezTo>
                  <a:cubicBezTo>
                    <a:pt x="1633" y="4104"/>
                    <a:pt x="1604" y="4101"/>
                    <a:pt x="1579" y="4101"/>
                  </a:cubicBezTo>
                  <a:close/>
                  <a:moveTo>
                    <a:pt x="21502" y="4291"/>
                  </a:moveTo>
                  <a:cubicBezTo>
                    <a:pt x="21410" y="4291"/>
                    <a:pt x="21365" y="4314"/>
                    <a:pt x="21365" y="4428"/>
                  </a:cubicBezTo>
                  <a:cubicBezTo>
                    <a:pt x="21365" y="4497"/>
                    <a:pt x="21388" y="4542"/>
                    <a:pt x="21479" y="4542"/>
                  </a:cubicBezTo>
                  <a:cubicBezTo>
                    <a:pt x="21495" y="4546"/>
                    <a:pt x="21509" y="4548"/>
                    <a:pt x="21522" y="4548"/>
                  </a:cubicBezTo>
                  <a:cubicBezTo>
                    <a:pt x="21584" y="4548"/>
                    <a:pt x="21616" y="4504"/>
                    <a:pt x="21616" y="4428"/>
                  </a:cubicBezTo>
                  <a:cubicBezTo>
                    <a:pt x="21616" y="4337"/>
                    <a:pt x="21593" y="4314"/>
                    <a:pt x="21502" y="4291"/>
                  </a:cubicBezTo>
                  <a:close/>
                  <a:moveTo>
                    <a:pt x="4244" y="4174"/>
                  </a:moveTo>
                  <a:cubicBezTo>
                    <a:pt x="4154" y="4174"/>
                    <a:pt x="4040" y="4277"/>
                    <a:pt x="4040" y="4360"/>
                  </a:cubicBezTo>
                  <a:cubicBezTo>
                    <a:pt x="4017" y="4451"/>
                    <a:pt x="4132" y="4588"/>
                    <a:pt x="4223" y="4588"/>
                  </a:cubicBezTo>
                  <a:cubicBezTo>
                    <a:pt x="4231" y="4590"/>
                    <a:pt x="4239" y="4591"/>
                    <a:pt x="4248" y="4591"/>
                  </a:cubicBezTo>
                  <a:cubicBezTo>
                    <a:pt x="4337" y="4591"/>
                    <a:pt x="4451" y="4489"/>
                    <a:pt x="4451" y="4405"/>
                  </a:cubicBezTo>
                  <a:cubicBezTo>
                    <a:pt x="4474" y="4314"/>
                    <a:pt x="4360" y="4177"/>
                    <a:pt x="4269" y="4177"/>
                  </a:cubicBezTo>
                  <a:cubicBezTo>
                    <a:pt x="4261" y="4175"/>
                    <a:pt x="4252" y="4174"/>
                    <a:pt x="4244" y="4174"/>
                  </a:cubicBezTo>
                  <a:close/>
                  <a:moveTo>
                    <a:pt x="24058" y="4337"/>
                  </a:moveTo>
                  <a:cubicBezTo>
                    <a:pt x="24012" y="4383"/>
                    <a:pt x="23944" y="4428"/>
                    <a:pt x="23944" y="4474"/>
                  </a:cubicBezTo>
                  <a:cubicBezTo>
                    <a:pt x="23921" y="4520"/>
                    <a:pt x="23990" y="4565"/>
                    <a:pt x="24035" y="4611"/>
                  </a:cubicBezTo>
                  <a:cubicBezTo>
                    <a:pt x="24081" y="4588"/>
                    <a:pt x="24149" y="4542"/>
                    <a:pt x="24172" y="4497"/>
                  </a:cubicBezTo>
                  <a:cubicBezTo>
                    <a:pt x="24195" y="4474"/>
                    <a:pt x="24104" y="4405"/>
                    <a:pt x="24058" y="4337"/>
                  </a:cubicBezTo>
                  <a:close/>
                  <a:moveTo>
                    <a:pt x="9387" y="4261"/>
                  </a:moveTo>
                  <a:cubicBezTo>
                    <a:pt x="9303" y="4261"/>
                    <a:pt x="9285" y="4298"/>
                    <a:pt x="9267" y="4405"/>
                  </a:cubicBezTo>
                  <a:cubicBezTo>
                    <a:pt x="9244" y="4565"/>
                    <a:pt x="9244" y="4588"/>
                    <a:pt x="9404" y="4611"/>
                  </a:cubicBezTo>
                  <a:cubicBezTo>
                    <a:pt x="9439" y="4616"/>
                    <a:pt x="9467" y="4619"/>
                    <a:pt x="9490" y="4619"/>
                  </a:cubicBezTo>
                  <a:cubicBezTo>
                    <a:pt x="9573" y="4619"/>
                    <a:pt x="9587" y="4581"/>
                    <a:pt x="9587" y="4474"/>
                  </a:cubicBezTo>
                  <a:cubicBezTo>
                    <a:pt x="9610" y="4314"/>
                    <a:pt x="9610" y="4291"/>
                    <a:pt x="9473" y="4269"/>
                  </a:cubicBezTo>
                  <a:cubicBezTo>
                    <a:pt x="9438" y="4264"/>
                    <a:pt x="9410" y="4261"/>
                    <a:pt x="9387" y="4261"/>
                  </a:cubicBezTo>
                  <a:close/>
                  <a:moveTo>
                    <a:pt x="6871" y="4200"/>
                  </a:moveTo>
                  <a:cubicBezTo>
                    <a:pt x="6802" y="4200"/>
                    <a:pt x="6642" y="4314"/>
                    <a:pt x="6642" y="4383"/>
                  </a:cubicBezTo>
                  <a:cubicBezTo>
                    <a:pt x="6642" y="4451"/>
                    <a:pt x="6779" y="4611"/>
                    <a:pt x="6825" y="4634"/>
                  </a:cubicBezTo>
                  <a:cubicBezTo>
                    <a:pt x="6916" y="4634"/>
                    <a:pt x="7053" y="4497"/>
                    <a:pt x="7076" y="4428"/>
                  </a:cubicBezTo>
                  <a:cubicBezTo>
                    <a:pt x="7076" y="4360"/>
                    <a:pt x="6939" y="4200"/>
                    <a:pt x="6871" y="4200"/>
                  </a:cubicBezTo>
                  <a:close/>
                  <a:moveTo>
                    <a:pt x="12075" y="4291"/>
                  </a:moveTo>
                  <a:cubicBezTo>
                    <a:pt x="11984" y="4291"/>
                    <a:pt x="11892" y="4337"/>
                    <a:pt x="11869" y="4428"/>
                  </a:cubicBezTo>
                  <a:cubicBezTo>
                    <a:pt x="11847" y="4542"/>
                    <a:pt x="11915" y="4634"/>
                    <a:pt x="12029" y="4634"/>
                  </a:cubicBezTo>
                  <a:cubicBezTo>
                    <a:pt x="12041" y="4637"/>
                    <a:pt x="12053" y="4638"/>
                    <a:pt x="12064" y="4638"/>
                  </a:cubicBezTo>
                  <a:cubicBezTo>
                    <a:pt x="12138" y="4638"/>
                    <a:pt x="12192" y="4576"/>
                    <a:pt x="12212" y="4497"/>
                  </a:cubicBezTo>
                  <a:cubicBezTo>
                    <a:pt x="12235" y="4405"/>
                    <a:pt x="12166" y="4314"/>
                    <a:pt x="12075" y="4291"/>
                  </a:cubicBezTo>
                  <a:close/>
                  <a:moveTo>
                    <a:pt x="14642" y="4378"/>
                  </a:moveTo>
                  <a:cubicBezTo>
                    <a:pt x="14563" y="4378"/>
                    <a:pt x="14491" y="4443"/>
                    <a:pt x="14471" y="4542"/>
                  </a:cubicBezTo>
                  <a:cubicBezTo>
                    <a:pt x="14471" y="4634"/>
                    <a:pt x="14540" y="4702"/>
                    <a:pt x="14631" y="4702"/>
                  </a:cubicBezTo>
                  <a:cubicBezTo>
                    <a:pt x="14643" y="4705"/>
                    <a:pt x="14655" y="4707"/>
                    <a:pt x="14667" y="4707"/>
                  </a:cubicBezTo>
                  <a:cubicBezTo>
                    <a:pt x="14745" y="4707"/>
                    <a:pt x="14814" y="4645"/>
                    <a:pt x="14814" y="4565"/>
                  </a:cubicBezTo>
                  <a:cubicBezTo>
                    <a:pt x="14837" y="4474"/>
                    <a:pt x="14768" y="4383"/>
                    <a:pt x="14677" y="4383"/>
                  </a:cubicBezTo>
                  <a:cubicBezTo>
                    <a:pt x="14665" y="4380"/>
                    <a:pt x="14653" y="4378"/>
                    <a:pt x="14642" y="4378"/>
                  </a:cubicBezTo>
                  <a:close/>
                  <a:moveTo>
                    <a:pt x="2613" y="4311"/>
                  </a:moveTo>
                  <a:cubicBezTo>
                    <a:pt x="2516" y="4311"/>
                    <a:pt x="2440" y="4395"/>
                    <a:pt x="2420" y="4497"/>
                  </a:cubicBezTo>
                  <a:cubicBezTo>
                    <a:pt x="2420" y="4611"/>
                    <a:pt x="2511" y="4725"/>
                    <a:pt x="2625" y="4725"/>
                  </a:cubicBezTo>
                  <a:cubicBezTo>
                    <a:pt x="2637" y="4727"/>
                    <a:pt x="2649" y="4729"/>
                    <a:pt x="2660" y="4729"/>
                  </a:cubicBezTo>
                  <a:cubicBezTo>
                    <a:pt x="2762" y="4729"/>
                    <a:pt x="2853" y="4642"/>
                    <a:pt x="2853" y="4520"/>
                  </a:cubicBezTo>
                  <a:cubicBezTo>
                    <a:pt x="2853" y="4428"/>
                    <a:pt x="2762" y="4314"/>
                    <a:pt x="2648" y="4314"/>
                  </a:cubicBezTo>
                  <a:cubicBezTo>
                    <a:pt x="2636" y="4312"/>
                    <a:pt x="2624" y="4311"/>
                    <a:pt x="2613" y="4311"/>
                  </a:cubicBezTo>
                  <a:close/>
                  <a:moveTo>
                    <a:pt x="19904" y="4474"/>
                  </a:moveTo>
                  <a:cubicBezTo>
                    <a:pt x="19813" y="4474"/>
                    <a:pt x="19767" y="4497"/>
                    <a:pt x="19744" y="4588"/>
                  </a:cubicBezTo>
                  <a:cubicBezTo>
                    <a:pt x="19744" y="4679"/>
                    <a:pt x="19767" y="4725"/>
                    <a:pt x="19858" y="4725"/>
                  </a:cubicBezTo>
                  <a:cubicBezTo>
                    <a:pt x="19874" y="4729"/>
                    <a:pt x="19888" y="4731"/>
                    <a:pt x="19901" y="4731"/>
                  </a:cubicBezTo>
                  <a:cubicBezTo>
                    <a:pt x="19964" y="4731"/>
                    <a:pt x="19995" y="4687"/>
                    <a:pt x="19995" y="4611"/>
                  </a:cubicBezTo>
                  <a:cubicBezTo>
                    <a:pt x="20018" y="4542"/>
                    <a:pt x="19995" y="4497"/>
                    <a:pt x="19904" y="4474"/>
                  </a:cubicBezTo>
                  <a:close/>
                  <a:moveTo>
                    <a:pt x="17287" y="4402"/>
                  </a:moveTo>
                  <a:cubicBezTo>
                    <a:pt x="17229" y="4402"/>
                    <a:pt x="17096" y="4503"/>
                    <a:pt x="17096" y="4565"/>
                  </a:cubicBezTo>
                  <a:cubicBezTo>
                    <a:pt x="17096" y="4588"/>
                    <a:pt x="17119" y="4657"/>
                    <a:pt x="17142" y="4679"/>
                  </a:cubicBezTo>
                  <a:cubicBezTo>
                    <a:pt x="17165" y="4702"/>
                    <a:pt x="17211" y="4725"/>
                    <a:pt x="17233" y="4748"/>
                  </a:cubicBezTo>
                  <a:cubicBezTo>
                    <a:pt x="17279" y="4748"/>
                    <a:pt x="17416" y="4657"/>
                    <a:pt x="17439" y="4611"/>
                  </a:cubicBezTo>
                  <a:cubicBezTo>
                    <a:pt x="17439" y="4565"/>
                    <a:pt x="17347" y="4428"/>
                    <a:pt x="17302" y="4405"/>
                  </a:cubicBezTo>
                  <a:cubicBezTo>
                    <a:pt x="17298" y="4403"/>
                    <a:pt x="17293" y="4402"/>
                    <a:pt x="17287" y="4402"/>
                  </a:cubicBezTo>
                  <a:close/>
                  <a:moveTo>
                    <a:pt x="22452" y="4539"/>
                  </a:moveTo>
                  <a:cubicBezTo>
                    <a:pt x="22414" y="4539"/>
                    <a:pt x="22303" y="4636"/>
                    <a:pt x="22323" y="4657"/>
                  </a:cubicBezTo>
                  <a:cubicBezTo>
                    <a:pt x="22346" y="4702"/>
                    <a:pt x="22392" y="4793"/>
                    <a:pt x="22415" y="4793"/>
                  </a:cubicBezTo>
                  <a:cubicBezTo>
                    <a:pt x="22460" y="4793"/>
                    <a:pt x="22529" y="4748"/>
                    <a:pt x="22597" y="4702"/>
                  </a:cubicBezTo>
                  <a:cubicBezTo>
                    <a:pt x="22552" y="4634"/>
                    <a:pt x="22506" y="4588"/>
                    <a:pt x="22460" y="4542"/>
                  </a:cubicBezTo>
                  <a:cubicBezTo>
                    <a:pt x="22458" y="4540"/>
                    <a:pt x="22455" y="4539"/>
                    <a:pt x="22452" y="4539"/>
                  </a:cubicBezTo>
                  <a:close/>
                  <a:moveTo>
                    <a:pt x="5248" y="4380"/>
                  </a:moveTo>
                  <a:cubicBezTo>
                    <a:pt x="5159" y="4380"/>
                    <a:pt x="5045" y="4482"/>
                    <a:pt x="5045" y="4565"/>
                  </a:cubicBezTo>
                  <a:cubicBezTo>
                    <a:pt x="5022" y="4657"/>
                    <a:pt x="5113" y="4793"/>
                    <a:pt x="5204" y="4793"/>
                  </a:cubicBezTo>
                  <a:cubicBezTo>
                    <a:pt x="5214" y="4796"/>
                    <a:pt x="5224" y="4797"/>
                    <a:pt x="5235" y="4797"/>
                  </a:cubicBezTo>
                  <a:cubicBezTo>
                    <a:pt x="5323" y="4797"/>
                    <a:pt x="5435" y="4715"/>
                    <a:pt x="5455" y="4634"/>
                  </a:cubicBezTo>
                  <a:cubicBezTo>
                    <a:pt x="5478" y="4542"/>
                    <a:pt x="5364" y="4405"/>
                    <a:pt x="5273" y="4383"/>
                  </a:cubicBezTo>
                  <a:cubicBezTo>
                    <a:pt x="5265" y="4381"/>
                    <a:pt x="5256" y="4380"/>
                    <a:pt x="5248" y="4380"/>
                  </a:cubicBezTo>
                  <a:close/>
                  <a:moveTo>
                    <a:pt x="10371" y="4466"/>
                  </a:moveTo>
                  <a:cubicBezTo>
                    <a:pt x="10293" y="4466"/>
                    <a:pt x="10290" y="4503"/>
                    <a:pt x="10272" y="4611"/>
                  </a:cubicBezTo>
                  <a:cubicBezTo>
                    <a:pt x="10249" y="4771"/>
                    <a:pt x="10249" y="4793"/>
                    <a:pt x="10386" y="4816"/>
                  </a:cubicBezTo>
                  <a:cubicBezTo>
                    <a:pt x="10436" y="4823"/>
                    <a:pt x="10474" y="4827"/>
                    <a:pt x="10503" y="4827"/>
                  </a:cubicBezTo>
                  <a:cubicBezTo>
                    <a:pt x="10579" y="4827"/>
                    <a:pt x="10591" y="4795"/>
                    <a:pt x="10591" y="4679"/>
                  </a:cubicBezTo>
                  <a:cubicBezTo>
                    <a:pt x="10614" y="4520"/>
                    <a:pt x="10614" y="4497"/>
                    <a:pt x="10454" y="4474"/>
                  </a:cubicBezTo>
                  <a:cubicBezTo>
                    <a:pt x="10420" y="4469"/>
                    <a:pt x="10393" y="4466"/>
                    <a:pt x="10371" y="4466"/>
                  </a:cubicBezTo>
                  <a:close/>
                  <a:moveTo>
                    <a:pt x="7852" y="4405"/>
                  </a:moveTo>
                  <a:cubicBezTo>
                    <a:pt x="7761" y="4405"/>
                    <a:pt x="7601" y="4520"/>
                    <a:pt x="7601" y="4588"/>
                  </a:cubicBezTo>
                  <a:cubicBezTo>
                    <a:pt x="7601" y="4657"/>
                    <a:pt x="7738" y="4816"/>
                    <a:pt x="7784" y="4839"/>
                  </a:cubicBezTo>
                  <a:cubicBezTo>
                    <a:pt x="7875" y="4839"/>
                    <a:pt x="8035" y="4702"/>
                    <a:pt x="8035" y="4634"/>
                  </a:cubicBezTo>
                  <a:cubicBezTo>
                    <a:pt x="8035" y="4565"/>
                    <a:pt x="7898" y="4405"/>
                    <a:pt x="7852" y="4405"/>
                  </a:cubicBezTo>
                  <a:close/>
                  <a:moveTo>
                    <a:pt x="13021" y="4561"/>
                  </a:moveTo>
                  <a:cubicBezTo>
                    <a:pt x="12943" y="4561"/>
                    <a:pt x="12874" y="4623"/>
                    <a:pt x="12874" y="4702"/>
                  </a:cubicBezTo>
                  <a:cubicBezTo>
                    <a:pt x="12851" y="4793"/>
                    <a:pt x="12942" y="4885"/>
                    <a:pt x="13033" y="4885"/>
                  </a:cubicBezTo>
                  <a:cubicBezTo>
                    <a:pt x="13043" y="4887"/>
                    <a:pt x="13053" y="4888"/>
                    <a:pt x="13062" y="4888"/>
                  </a:cubicBezTo>
                  <a:cubicBezTo>
                    <a:pt x="13139" y="4888"/>
                    <a:pt x="13196" y="4807"/>
                    <a:pt x="13216" y="4725"/>
                  </a:cubicBezTo>
                  <a:cubicBezTo>
                    <a:pt x="13216" y="4657"/>
                    <a:pt x="13148" y="4565"/>
                    <a:pt x="13056" y="4565"/>
                  </a:cubicBezTo>
                  <a:cubicBezTo>
                    <a:pt x="13044" y="4562"/>
                    <a:pt x="13032" y="4561"/>
                    <a:pt x="13021" y="4561"/>
                  </a:cubicBezTo>
                  <a:close/>
                  <a:moveTo>
                    <a:pt x="983" y="4491"/>
                  </a:moveTo>
                  <a:cubicBezTo>
                    <a:pt x="877" y="4491"/>
                    <a:pt x="841" y="4545"/>
                    <a:pt x="822" y="4679"/>
                  </a:cubicBezTo>
                  <a:cubicBezTo>
                    <a:pt x="799" y="4839"/>
                    <a:pt x="845" y="4885"/>
                    <a:pt x="1005" y="4908"/>
                  </a:cubicBezTo>
                  <a:cubicBezTo>
                    <a:pt x="1030" y="4911"/>
                    <a:pt x="1052" y="4913"/>
                    <a:pt x="1072" y="4913"/>
                  </a:cubicBezTo>
                  <a:cubicBezTo>
                    <a:pt x="1178" y="4913"/>
                    <a:pt x="1214" y="4859"/>
                    <a:pt x="1233" y="4725"/>
                  </a:cubicBezTo>
                  <a:cubicBezTo>
                    <a:pt x="1256" y="4565"/>
                    <a:pt x="1210" y="4520"/>
                    <a:pt x="1050" y="4497"/>
                  </a:cubicBezTo>
                  <a:cubicBezTo>
                    <a:pt x="1025" y="4493"/>
                    <a:pt x="1002" y="4491"/>
                    <a:pt x="983" y="4491"/>
                  </a:cubicBezTo>
                  <a:close/>
                  <a:moveTo>
                    <a:pt x="18306" y="4657"/>
                  </a:moveTo>
                  <a:cubicBezTo>
                    <a:pt x="18215" y="4657"/>
                    <a:pt x="18169" y="4679"/>
                    <a:pt x="18146" y="4748"/>
                  </a:cubicBezTo>
                  <a:cubicBezTo>
                    <a:pt x="18124" y="4862"/>
                    <a:pt x="18146" y="4908"/>
                    <a:pt x="18238" y="4908"/>
                  </a:cubicBezTo>
                  <a:cubicBezTo>
                    <a:pt x="18254" y="4912"/>
                    <a:pt x="18269" y="4914"/>
                    <a:pt x="18282" y="4914"/>
                  </a:cubicBezTo>
                  <a:cubicBezTo>
                    <a:pt x="18344" y="4914"/>
                    <a:pt x="18379" y="4873"/>
                    <a:pt x="18397" y="4816"/>
                  </a:cubicBezTo>
                  <a:cubicBezTo>
                    <a:pt x="18397" y="4725"/>
                    <a:pt x="18375" y="4679"/>
                    <a:pt x="18306" y="4657"/>
                  </a:cubicBezTo>
                  <a:close/>
                  <a:moveTo>
                    <a:pt x="15681" y="4588"/>
                  </a:moveTo>
                  <a:cubicBezTo>
                    <a:pt x="15636" y="4611"/>
                    <a:pt x="15590" y="4611"/>
                    <a:pt x="15544" y="4634"/>
                  </a:cubicBezTo>
                  <a:cubicBezTo>
                    <a:pt x="15521" y="4657"/>
                    <a:pt x="15499" y="4702"/>
                    <a:pt x="15476" y="4725"/>
                  </a:cubicBezTo>
                  <a:cubicBezTo>
                    <a:pt x="15476" y="4793"/>
                    <a:pt x="15590" y="4930"/>
                    <a:pt x="15636" y="4930"/>
                  </a:cubicBezTo>
                  <a:cubicBezTo>
                    <a:pt x="15704" y="4930"/>
                    <a:pt x="15818" y="4816"/>
                    <a:pt x="15818" y="4771"/>
                  </a:cubicBezTo>
                  <a:cubicBezTo>
                    <a:pt x="15818" y="4725"/>
                    <a:pt x="15727" y="4588"/>
                    <a:pt x="15681" y="4588"/>
                  </a:cubicBezTo>
                  <a:close/>
                  <a:moveTo>
                    <a:pt x="3675" y="4520"/>
                  </a:moveTo>
                  <a:cubicBezTo>
                    <a:pt x="3538" y="4520"/>
                    <a:pt x="3424" y="4588"/>
                    <a:pt x="3424" y="4725"/>
                  </a:cubicBezTo>
                  <a:cubicBezTo>
                    <a:pt x="3424" y="4862"/>
                    <a:pt x="3515" y="4930"/>
                    <a:pt x="3629" y="4953"/>
                  </a:cubicBezTo>
                  <a:cubicBezTo>
                    <a:pt x="3766" y="4953"/>
                    <a:pt x="3835" y="4885"/>
                    <a:pt x="3858" y="4748"/>
                  </a:cubicBezTo>
                  <a:cubicBezTo>
                    <a:pt x="3858" y="4634"/>
                    <a:pt x="3766" y="4542"/>
                    <a:pt x="3675" y="4520"/>
                  </a:cubicBezTo>
                  <a:close/>
                  <a:moveTo>
                    <a:pt x="20843" y="4696"/>
                  </a:moveTo>
                  <a:cubicBezTo>
                    <a:pt x="20786" y="4696"/>
                    <a:pt x="20767" y="4737"/>
                    <a:pt x="20748" y="4793"/>
                  </a:cubicBezTo>
                  <a:cubicBezTo>
                    <a:pt x="20748" y="4908"/>
                    <a:pt x="20771" y="4930"/>
                    <a:pt x="20885" y="4953"/>
                  </a:cubicBezTo>
                  <a:cubicBezTo>
                    <a:pt x="20954" y="4953"/>
                    <a:pt x="21000" y="4908"/>
                    <a:pt x="21000" y="4816"/>
                  </a:cubicBezTo>
                  <a:cubicBezTo>
                    <a:pt x="21022" y="4748"/>
                    <a:pt x="20977" y="4702"/>
                    <a:pt x="20885" y="4702"/>
                  </a:cubicBezTo>
                  <a:cubicBezTo>
                    <a:pt x="20869" y="4698"/>
                    <a:pt x="20855" y="4696"/>
                    <a:pt x="20843" y="4696"/>
                  </a:cubicBezTo>
                  <a:close/>
                  <a:moveTo>
                    <a:pt x="23451" y="4768"/>
                  </a:moveTo>
                  <a:cubicBezTo>
                    <a:pt x="23400" y="4768"/>
                    <a:pt x="23307" y="4864"/>
                    <a:pt x="23328" y="4885"/>
                  </a:cubicBezTo>
                  <a:cubicBezTo>
                    <a:pt x="23351" y="4930"/>
                    <a:pt x="23396" y="4999"/>
                    <a:pt x="23442" y="4999"/>
                  </a:cubicBezTo>
                  <a:cubicBezTo>
                    <a:pt x="23487" y="4999"/>
                    <a:pt x="23533" y="4930"/>
                    <a:pt x="23602" y="4885"/>
                  </a:cubicBezTo>
                  <a:cubicBezTo>
                    <a:pt x="23533" y="4839"/>
                    <a:pt x="23510" y="4793"/>
                    <a:pt x="23465" y="4771"/>
                  </a:cubicBezTo>
                  <a:cubicBezTo>
                    <a:pt x="23461" y="4769"/>
                    <a:pt x="23456" y="4768"/>
                    <a:pt x="23451" y="4768"/>
                  </a:cubicBezTo>
                  <a:close/>
                  <a:moveTo>
                    <a:pt x="8771" y="4649"/>
                  </a:moveTo>
                  <a:cubicBezTo>
                    <a:pt x="8687" y="4649"/>
                    <a:pt x="8669" y="4686"/>
                    <a:pt x="8651" y="4793"/>
                  </a:cubicBezTo>
                  <a:cubicBezTo>
                    <a:pt x="8628" y="4953"/>
                    <a:pt x="8651" y="4976"/>
                    <a:pt x="8788" y="4999"/>
                  </a:cubicBezTo>
                  <a:cubicBezTo>
                    <a:pt x="8822" y="5004"/>
                    <a:pt x="8850" y="5007"/>
                    <a:pt x="8873" y="5007"/>
                  </a:cubicBezTo>
                  <a:cubicBezTo>
                    <a:pt x="8958" y="5007"/>
                    <a:pt x="8975" y="4969"/>
                    <a:pt x="8993" y="4862"/>
                  </a:cubicBezTo>
                  <a:cubicBezTo>
                    <a:pt x="9016" y="4702"/>
                    <a:pt x="8993" y="4679"/>
                    <a:pt x="8856" y="4657"/>
                  </a:cubicBezTo>
                  <a:cubicBezTo>
                    <a:pt x="8822" y="4652"/>
                    <a:pt x="8794" y="4649"/>
                    <a:pt x="8771" y="4649"/>
                  </a:cubicBezTo>
                  <a:close/>
                  <a:moveTo>
                    <a:pt x="6277" y="4588"/>
                  </a:moveTo>
                  <a:cubicBezTo>
                    <a:pt x="6209" y="4588"/>
                    <a:pt x="6049" y="4702"/>
                    <a:pt x="6049" y="4771"/>
                  </a:cubicBezTo>
                  <a:cubicBezTo>
                    <a:pt x="6026" y="4839"/>
                    <a:pt x="6140" y="4999"/>
                    <a:pt x="6232" y="5022"/>
                  </a:cubicBezTo>
                  <a:cubicBezTo>
                    <a:pt x="6277" y="5022"/>
                    <a:pt x="6437" y="4908"/>
                    <a:pt x="6460" y="4839"/>
                  </a:cubicBezTo>
                  <a:cubicBezTo>
                    <a:pt x="6483" y="4771"/>
                    <a:pt x="6346" y="4611"/>
                    <a:pt x="6277" y="4588"/>
                  </a:cubicBezTo>
                  <a:close/>
                  <a:moveTo>
                    <a:pt x="11423" y="4698"/>
                  </a:moveTo>
                  <a:cubicBezTo>
                    <a:pt x="11345" y="4698"/>
                    <a:pt x="11276" y="4760"/>
                    <a:pt x="11276" y="4839"/>
                  </a:cubicBezTo>
                  <a:cubicBezTo>
                    <a:pt x="11253" y="4930"/>
                    <a:pt x="11322" y="5022"/>
                    <a:pt x="11413" y="5045"/>
                  </a:cubicBezTo>
                  <a:cubicBezTo>
                    <a:pt x="11504" y="5045"/>
                    <a:pt x="11595" y="4976"/>
                    <a:pt x="11595" y="4885"/>
                  </a:cubicBezTo>
                  <a:cubicBezTo>
                    <a:pt x="11618" y="4793"/>
                    <a:pt x="11550" y="4702"/>
                    <a:pt x="11459" y="4702"/>
                  </a:cubicBezTo>
                  <a:cubicBezTo>
                    <a:pt x="11447" y="4699"/>
                    <a:pt x="11435" y="4698"/>
                    <a:pt x="11423" y="4698"/>
                  </a:cubicBezTo>
                  <a:close/>
                  <a:moveTo>
                    <a:pt x="14025" y="4766"/>
                  </a:moveTo>
                  <a:cubicBezTo>
                    <a:pt x="13947" y="4766"/>
                    <a:pt x="13878" y="4828"/>
                    <a:pt x="13878" y="4908"/>
                  </a:cubicBezTo>
                  <a:cubicBezTo>
                    <a:pt x="13855" y="5022"/>
                    <a:pt x="13924" y="5090"/>
                    <a:pt x="14038" y="5113"/>
                  </a:cubicBezTo>
                  <a:cubicBezTo>
                    <a:pt x="14129" y="5113"/>
                    <a:pt x="14198" y="5045"/>
                    <a:pt x="14220" y="4953"/>
                  </a:cubicBezTo>
                  <a:cubicBezTo>
                    <a:pt x="14220" y="4862"/>
                    <a:pt x="14152" y="4771"/>
                    <a:pt x="14061" y="4771"/>
                  </a:cubicBezTo>
                  <a:cubicBezTo>
                    <a:pt x="14049" y="4768"/>
                    <a:pt x="14037" y="4766"/>
                    <a:pt x="14025" y="4766"/>
                  </a:cubicBezTo>
                  <a:close/>
                  <a:moveTo>
                    <a:pt x="2025" y="4699"/>
                  </a:moveTo>
                  <a:cubicBezTo>
                    <a:pt x="1940" y="4699"/>
                    <a:pt x="1847" y="4783"/>
                    <a:pt x="1826" y="4885"/>
                  </a:cubicBezTo>
                  <a:cubicBezTo>
                    <a:pt x="1803" y="4999"/>
                    <a:pt x="1849" y="5090"/>
                    <a:pt x="1986" y="5113"/>
                  </a:cubicBezTo>
                  <a:cubicBezTo>
                    <a:pt x="2007" y="5121"/>
                    <a:pt x="2028" y="5125"/>
                    <a:pt x="2049" y="5125"/>
                  </a:cubicBezTo>
                  <a:cubicBezTo>
                    <a:pt x="2145" y="5125"/>
                    <a:pt x="2237" y="5047"/>
                    <a:pt x="2237" y="4953"/>
                  </a:cubicBezTo>
                  <a:cubicBezTo>
                    <a:pt x="2260" y="4816"/>
                    <a:pt x="2169" y="4725"/>
                    <a:pt x="2055" y="4702"/>
                  </a:cubicBezTo>
                  <a:cubicBezTo>
                    <a:pt x="2045" y="4700"/>
                    <a:pt x="2035" y="4699"/>
                    <a:pt x="2025" y="4699"/>
                  </a:cubicBezTo>
                  <a:close/>
                  <a:moveTo>
                    <a:pt x="16686" y="4793"/>
                  </a:moveTo>
                  <a:cubicBezTo>
                    <a:pt x="16640" y="4793"/>
                    <a:pt x="16503" y="4885"/>
                    <a:pt x="16480" y="4930"/>
                  </a:cubicBezTo>
                  <a:cubicBezTo>
                    <a:pt x="16480" y="4999"/>
                    <a:pt x="16594" y="5136"/>
                    <a:pt x="16640" y="5136"/>
                  </a:cubicBezTo>
                  <a:cubicBezTo>
                    <a:pt x="16686" y="5136"/>
                    <a:pt x="16731" y="5113"/>
                    <a:pt x="16777" y="5090"/>
                  </a:cubicBezTo>
                  <a:cubicBezTo>
                    <a:pt x="16800" y="5067"/>
                    <a:pt x="16800" y="5022"/>
                    <a:pt x="16822" y="4999"/>
                  </a:cubicBezTo>
                  <a:cubicBezTo>
                    <a:pt x="16822" y="4953"/>
                    <a:pt x="16822" y="4908"/>
                    <a:pt x="16800" y="4885"/>
                  </a:cubicBezTo>
                  <a:cubicBezTo>
                    <a:pt x="16754" y="4839"/>
                    <a:pt x="16731" y="4816"/>
                    <a:pt x="16686" y="4793"/>
                  </a:cubicBezTo>
                  <a:close/>
                  <a:moveTo>
                    <a:pt x="19265" y="4862"/>
                  </a:moveTo>
                  <a:cubicBezTo>
                    <a:pt x="19196" y="4862"/>
                    <a:pt x="19151" y="4908"/>
                    <a:pt x="19151" y="4999"/>
                  </a:cubicBezTo>
                  <a:cubicBezTo>
                    <a:pt x="19128" y="5090"/>
                    <a:pt x="19173" y="5113"/>
                    <a:pt x="19265" y="5136"/>
                  </a:cubicBezTo>
                  <a:cubicBezTo>
                    <a:pt x="19356" y="5136"/>
                    <a:pt x="19379" y="5113"/>
                    <a:pt x="19402" y="5022"/>
                  </a:cubicBezTo>
                  <a:cubicBezTo>
                    <a:pt x="19402" y="4930"/>
                    <a:pt x="19379" y="4885"/>
                    <a:pt x="19265" y="4862"/>
                  </a:cubicBezTo>
                  <a:close/>
                  <a:moveTo>
                    <a:pt x="21803" y="4902"/>
                  </a:moveTo>
                  <a:cubicBezTo>
                    <a:pt x="21745" y="4902"/>
                    <a:pt x="21726" y="4946"/>
                    <a:pt x="21707" y="5022"/>
                  </a:cubicBezTo>
                  <a:cubicBezTo>
                    <a:pt x="21707" y="5113"/>
                    <a:pt x="21730" y="5136"/>
                    <a:pt x="21821" y="5159"/>
                  </a:cubicBezTo>
                  <a:cubicBezTo>
                    <a:pt x="21913" y="5159"/>
                    <a:pt x="21958" y="5136"/>
                    <a:pt x="21958" y="5045"/>
                  </a:cubicBezTo>
                  <a:cubicBezTo>
                    <a:pt x="21981" y="4953"/>
                    <a:pt x="21935" y="4908"/>
                    <a:pt x="21844" y="4908"/>
                  </a:cubicBezTo>
                  <a:cubicBezTo>
                    <a:pt x="21828" y="4904"/>
                    <a:pt x="21815" y="4902"/>
                    <a:pt x="21803" y="4902"/>
                  </a:cubicBezTo>
                  <a:close/>
                  <a:moveTo>
                    <a:pt x="24404" y="5009"/>
                  </a:moveTo>
                  <a:cubicBezTo>
                    <a:pt x="24375" y="5009"/>
                    <a:pt x="24370" y="5029"/>
                    <a:pt x="24355" y="5090"/>
                  </a:cubicBezTo>
                  <a:cubicBezTo>
                    <a:pt x="24355" y="5136"/>
                    <a:pt x="24355" y="5182"/>
                    <a:pt x="24423" y="5182"/>
                  </a:cubicBezTo>
                  <a:cubicBezTo>
                    <a:pt x="24454" y="5182"/>
                    <a:pt x="24474" y="5184"/>
                    <a:pt x="24488" y="5184"/>
                  </a:cubicBezTo>
                  <a:cubicBezTo>
                    <a:pt x="24517" y="5184"/>
                    <a:pt x="24522" y="5174"/>
                    <a:pt x="24537" y="5113"/>
                  </a:cubicBezTo>
                  <a:cubicBezTo>
                    <a:pt x="24537" y="5045"/>
                    <a:pt x="24537" y="5022"/>
                    <a:pt x="24469" y="5022"/>
                  </a:cubicBezTo>
                  <a:cubicBezTo>
                    <a:pt x="24439" y="5014"/>
                    <a:pt x="24418" y="5009"/>
                    <a:pt x="24404" y="5009"/>
                  </a:cubicBezTo>
                  <a:close/>
                  <a:moveTo>
                    <a:pt x="4657" y="4771"/>
                  </a:moveTo>
                  <a:cubicBezTo>
                    <a:pt x="4565" y="4771"/>
                    <a:pt x="4428" y="4885"/>
                    <a:pt x="4428" y="4976"/>
                  </a:cubicBezTo>
                  <a:cubicBezTo>
                    <a:pt x="4428" y="5067"/>
                    <a:pt x="4520" y="5204"/>
                    <a:pt x="4611" y="5204"/>
                  </a:cubicBezTo>
                  <a:cubicBezTo>
                    <a:pt x="4725" y="5204"/>
                    <a:pt x="4839" y="5090"/>
                    <a:pt x="4862" y="4999"/>
                  </a:cubicBezTo>
                  <a:cubicBezTo>
                    <a:pt x="4862" y="4908"/>
                    <a:pt x="4748" y="4793"/>
                    <a:pt x="4657" y="4771"/>
                  </a:cubicBezTo>
                  <a:close/>
                  <a:moveTo>
                    <a:pt x="9753" y="4873"/>
                  </a:moveTo>
                  <a:cubicBezTo>
                    <a:pt x="9688" y="4873"/>
                    <a:pt x="9672" y="4902"/>
                    <a:pt x="9655" y="4999"/>
                  </a:cubicBezTo>
                  <a:cubicBezTo>
                    <a:pt x="9633" y="5159"/>
                    <a:pt x="9655" y="5204"/>
                    <a:pt x="9792" y="5204"/>
                  </a:cubicBezTo>
                  <a:cubicBezTo>
                    <a:pt x="9836" y="5211"/>
                    <a:pt x="9870" y="5215"/>
                    <a:pt x="9896" y="5215"/>
                  </a:cubicBezTo>
                  <a:cubicBezTo>
                    <a:pt x="9965" y="5215"/>
                    <a:pt x="9981" y="5183"/>
                    <a:pt x="9998" y="5067"/>
                  </a:cubicBezTo>
                  <a:cubicBezTo>
                    <a:pt x="10021" y="4908"/>
                    <a:pt x="9998" y="4908"/>
                    <a:pt x="9861" y="4885"/>
                  </a:cubicBezTo>
                  <a:cubicBezTo>
                    <a:pt x="9814" y="4878"/>
                    <a:pt x="9780" y="4873"/>
                    <a:pt x="9753" y="4873"/>
                  </a:cubicBezTo>
                  <a:close/>
                  <a:moveTo>
                    <a:pt x="7236" y="4793"/>
                  </a:moveTo>
                  <a:cubicBezTo>
                    <a:pt x="7167" y="4793"/>
                    <a:pt x="7008" y="4930"/>
                    <a:pt x="7008" y="4999"/>
                  </a:cubicBezTo>
                  <a:cubicBezTo>
                    <a:pt x="6985" y="5067"/>
                    <a:pt x="7122" y="5227"/>
                    <a:pt x="7190" y="5227"/>
                  </a:cubicBezTo>
                  <a:cubicBezTo>
                    <a:pt x="7259" y="5227"/>
                    <a:pt x="7418" y="5113"/>
                    <a:pt x="7418" y="5045"/>
                  </a:cubicBezTo>
                  <a:cubicBezTo>
                    <a:pt x="7418" y="4976"/>
                    <a:pt x="7304" y="4816"/>
                    <a:pt x="7236" y="4793"/>
                  </a:cubicBezTo>
                  <a:close/>
                  <a:moveTo>
                    <a:pt x="12427" y="4903"/>
                  </a:moveTo>
                  <a:cubicBezTo>
                    <a:pt x="12349" y="4903"/>
                    <a:pt x="12280" y="4965"/>
                    <a:pt x="12280" y="5045"/>
                  </a:cubicBezTo>
                  <a:cubicBezTo>
                    <a:pt x="12257" y="5136"/>
                    <a:pt x="12326" y="5227"/>
                    <a:pt x="12417" y="5250"/>
                  </a:cubicBezTo>
                  <a:cubicBezTo>
                    <a:pt x="12509" y="5250"/>
                    <a:pt x="12600" y="5182"/>
                    <a:pt x="12600" y="5090"/>
                  </a:cubicBezTo>
                  <a:cubicBezTo>
                    <a:pt x="12623" y="5022"/>
                    <a:pt x="12554" y="4930"/>
                    <a:pt x="12463" y="4908"/>
                  </a:cubicBezTo>
                  <a:cubicBezTo>
                    <a:pt x="12451" y="4905"/>
                    <a:pt x="12439" y="4903"/>
                    <a:pt x="12427" y="4903"/>
                  </a:cubicBezTo>
                  <a:close/>
                  <a:moveTo>
                    <a:pt x="480" y="4875"/>
                  </a:moveTo>
                  <a:cubicBezTo>
                    <a:pt x="416" y="4875"/>
                    <a:pt x="358" y="4921"/>
                    <a:pt x="343" y="4999"/>
                  </a:cubicBezTo>
                  <a:cubicBezTo>
                    <a:pt x="343" y="5090"/>
                    <a:pt x="343" y="5182"/>
                    <a:pt x="274" y="5250"/>
                  </a:cubicBezTo>
                  <a:cubicBezTo>
                    <a:pt x="274" y="5250"/>
                    <a:pt x="274" y="5296"/>
                    <a:pt x="297" y="5296"/>
                  </a:cubicBezTo>
                  <a:cubicBezTo>
                    <a:pt x="320" y="5296"/>
                    <a:pt x="343" y="5296"/>
                    <a:pt x="411" y="5318"/>
                  </a:cubicBezTo>
                  <a:cubicBezTo>
                    <a:pt x="434" y="5318"/>
                    <a:pt x="480" y="5318"/>
                    <a:pt x="525" y="5296"/>
                  </a:cubicBezTo>
                  <a:cubicBezTo>
                    <a:pt x="662" y="5250"/>
                    <a:pt x="685" y="4999"/>
                    <a:pt x="571" y="4908"/>
                  </a:cubicBezTo>
                  <a:cubicBezTo>
                    <a:pt x="542" y="4886"/>
                    <a:pt x="510" y="4875"/>
                    <a:pt x="480" y="4875"/>
                  </a:cubicBezTo>
                  <a:close/>
                  <a:moveTo>
                    <a:pt x="15065" y="4976"/>
                  </a:moveTo>
                  <a:cubicBezTo>
                    <a:pt x="14974" y="4976"/>
                    <a:pt x="14882" y="5045"/>
                    <a:pt x="14882" y="5136"/>
                  </a:cubicBezTo>
                  <a:cubicBezTo>
                    <a:pt x="14860" y="5227"/>
                    <a:pt x="14928" y="5318"/>
                    <a:pt x="15019" y="5318"/>
                  </a:cubicBezTo>
                  <a:cubicBezTo>
                    <a:pt x="15111" y="5318"/>
                    <a:pt x="15202" y="5250"/>
                    <a:pt x="15225" y="5182"/>
                  </a:cubicBezTo>
                  <a:cubicBezTo>
                    <a:pt x="15225" y="5090"/>
                    <a:pt x="15156" y="4999"/>
                    <a:pt x="15065" y="4976"/>
                  </a:cubicBezTo>
                  <a:close/>
                  <a:moveTo>
                    <a:pt x="17633" y="5059"/>
                  </a:moveTo>
                  <a:cubicBezTo>
                    <a:pt x="17578" y="5059"/>
                    <a:pt x="17548" y="5089"/>
                    <a:pt x="17530" y="5159"/>
                  </a:cubicBezTo>
                  <a:cubicBezTo>
                    <a:pt x="17530" y="5250"/>
                    <a:pt x="17553" y="5296"/>
                    <a:pt x="17644" y="5318"/>
                  </a:cubicBezTo>
                  <a:cubicBezTo>
                    <a:pt x="17735" y="5318"/>
                    <a:pt x="17781" y="5296"/>
                    <a:pt x="17781" y="5204"/>
                  </a:cubicBezTo>
                  <a:cubicBezTo>
                    <a:pt x="17804" y="5113"/>
                    <a:pt x="17781" y="5067"/>
                    <a:pt x="17690" y="5067"/>
                  </a:cubicBezTo>
                  <a:cubicBezTo>
                    <a:pt x="17668" y="5062"/>
                    <a:pt x="17649" y="5059"/>
                    <a:pt x="17633" y="5059"/>
                  </a:cubicBezTo>
                  <a:close/>
                  <a:moveTo>
                    <a:pt x="3059" y="4908"/>
                  </a:moveTo>
                  <a:cubicBezTo>
                    <a:pt x="2945" y="4908"/>
                    <a:pt x="2831" y="4999"/>
                    <a:pt x="2831" y="5113"/>
                  </a:cubicBezTo>
                  <a:cubicBezTo>
                    <a:pt x="2831" y="5250"/>
                    <a:pt x="2876" y="5318"/>
                    <a:pt x="3013" y="5341"/>
                  </a:cubicBezTo>
                  <a:cubicBezTo>
                    <a:pt x="3127" y="5341"/>
                    <a:pt x="3241" y="5273"/>
                    <a:pt x="3241" y="5159"/>
                  </a:cubicBezTo>
                  <a:cubicBezTo>
                    <a:pt x="3264" y="5045"/>
                    <a:pt x="3173" y="4930"/>
                    <a:pt x="3059" y="4908"/>
                  </a:cubicBezTo>
                  <a:close/>
                  <a:moveTo>
                    <a:pt x="20248" y="5084"/>
                  </a:moveTo>
                  <a:cubicBezTo>
                    <a:pt x="20186" y="5084"/>
                    <a:pt x="20155" y="5125"/>
                    <a:pt x="20155" y="5182"/>
                  </a:cubicBezTo>
                  <a:cubicBezTo>
                    <a:pt x="20132" y="5296"/>
                    <a:pt x="20155" y="5318"/>
                    <a:pt x="20269" y="5341"/>
                  </a:cubicBezTo>
                  <a:cubicBezTo>
                    <a:pt x="20338" y="5341"/>
                    <a:pt x="20383" y="5318"/>
                    <a:pt x="20406" y="5227"/>
                  </a:cubicBezTo>
                  <a:cubicBezTo>
                    <a:pt x="20406" y="5136"/>
                    <a:pt x="20383" y="5090"/>
                    <a:pt x="20292" y="5090"/>
                  </a:cubicBezTo>
                  <a:cubicBezTo>
                    <a:pt x="20276" y="5086"/>
                    <a:pt x="20261" y="5084"/>
                    <a:pt x="20248" y="5084"/>
                  </a:cubicBezTo>
                  <a:close/>
                  <a:moveTo>
                    <a:pt x="5636" y="4996"/>
                  </a:moveTo>
                  <a:cubicBezTo>
                    <a:pt x="5547" y="4996"/>
                    <a:pt x="5433" y="5098"/>
                    <a:pt x="5433" y="5182"/>
                  </a:cubicBezTo>
                  <a:cubicBezTo>
                    <a:pt x="5410" y="5273"/>
                    <a:pt x="5524" y="5410"/>
                    <a:pt x="5615" y="5410"/>
                  </a:cubicBezTo>
                  <a:cubicBezTo>
                    <a:pt x="5623" y="5412"/>
                    <a:pt x="5632" y="5413"/>
                    <a:pt x="5640" y="5413"/>
                  </a:cubicBezTo>
                  <a:cubicBezTo>
                    <a:pt x="5730" y="5413"/>
                    <a:pt x="5844" y="5310"/>
                    <a:pt x="5844" y="5227"/>
                  </a:cubicBezTo>
                  <a:cubicBezTo>
                    <a:pt x="5866" y="5136"/>
                    <a:pt x="5752" y="4999"/>
                    <a:pt x="5661" y="4999"/>
                  </a:cubicBezTo>
                  <a:cubicBezTo>
                    <a:pt x="5653" y="4997"/>
                    <a:pt x="5645" y="4996"/>
                    <a:pt x="5636" y="4996"/>
                  </a:cubicBezTo>
                  <a:close/>
                  <a:moveTo>
                    <a:pt x="8240" y="5022"/>
                  </a:moveTo>
                  <a:cubicBezTo>
                    <a:pt x="8149" y="5022"/>
                    <a:pt x="8012" y="5136"/>
                    <a:pt x="8012" y="5204"/>
                  </a:cubicBezTo>
                  <a:cubicBezTo>
                    <a:pt x="7989" y="5273"/>
                    <a:pt x="8126" y="5433"/>
                    <a:pt x="8195" y="5433"/>
                  </a:cubicBezTo>
                  <a:cubicBezTo>
                    <a:pt x="8263" y="5433"/>
                    <a:pt x="8423" y="5318"/>
                    <a:pt x="8423" y="5250"/>
                  </a:cubicBezTo>
                  <a:cubicBezTo>
                    <a:pt x="8423" y="5182"/>
                    <a:pt x="8309" y="5022"/>
                    <a:pt x="8240" y="5022"/>
                  </a:cubicBezTo>
                  <a:close/>
                  <a:moveTo>
                    <a:pt x="10807" y="5086"/>
                  </a:moveTo>
                  <a:cubicBezTo>
                    <a:pt x="10734" y="5086"/>
                    <a:pt x="10679" y="5148"/>
                    <a:pt x="10660" y="5227"/>
                  </a:cubicBezTo>
                  <a:cubicBezTo>
                    <a:pt x="10637" y="5318"/>
                    <a:pt x="10705" y="5410"/>
                    <a:pt x="10797" y="5433"/>
                  </a:cubicBezTo>
                  <a:cubicBezTo>
                    <a:pt x="10888" y="5433"/>
                    <a:pt x="10979" y="5387"/>
                    <a:pt x="11002" y="5273"/>
                  </a:cubicBezTo>
                  <a:cubicBezTo>
                    <a:pt x="11002" y="5182"/>
                    <a:pt x="10934" y="5090"/>
                    <a:pt x="10842" y="5090"/>
                  </a:cubicBezTo>
                  <a:cubicBezTo>
                    <a:pt x="10830" y="5087"/>
                    <a:pt x="10819" y="5086"/>
                    <a:pt x="10807" y="5086"/>
                  </a:cubicBezTo>
                  <a:close/>
                  <a:moveTo>
                    <a:pt x="22859" y="5155"/>
                  </a:moveTo>
                  <a:cubicBezTo>
                    <a:pt x="22816" y="5155"/>
                    <a:pt x="22691" y="5232"/>
                    <a:pt x="22711" y="5273"/>
                  </a:cubicBezTo>
                  <a:cubicBezTo>
                    <a:pt x="22734" y="5318"/>
                    <a:pt x="22780" y="5364"/>
                    <a:pt x="22826" y="5433"/>
                  </a:cubicBezTo>
                  <a:cubicBezTo>
                    <a:pt x="22871" y="5387"/>
                    <a:pt x="22940" y="5341"/>
                    <a:pt x="22962" y="5296"/>
                  </a:cubicBezTo>
                  <a:cubicBezTo>
                    <a:pt x="22962" y="5250"/>
                    <a:pt x="22894" y="5204"/>
                    <a:pt x="22871" y="5159"/>
                  </a:cubicBezTo>
                  <a:cubicBezTo>
                    <a:pt x="22869" y="5156"/>
                    <a:pt x="22865" y="5155"/>
                    <a:pt x="22859" y="5155"/>
                  </a:cubicBezTo>
                  <a:close/>
                  <a:moveTo>
                    <a:pt x="13467" y="5159"/>
                  </a:moveTo>
                  <a:cubicBezTo>
                    <a:pt x="13376" y="5159"/>
                    <a:pt x="13285" y="5204"/>
                    <a:pt x="13262" y="5296"/>
                  </a:cubicBezTo>
                  <a:cubicBezTo>
                    <a:pt x="13239" y="5410"/>
                    <a:pt x="13307" y="5501"/>
                    <a:pt x="13422" y="5501"/>
                  </a:cubicBezTo>
                  <a:cubicBezTo>
                    <a:pt x="13513" y="5501"/>
                    <a:pt x="13581" y="5433"/>
                    <a:pt x="13604" y="5364"/>
                  </a:cubicBezTo>
                  <a:cubicBezTo>
                    <a:pt x="13604" y="5273"/>
                    <a:pt x="13558" y="5182"/>
                    <a:pt x="13467" y="5159"/>
                  </a:cubicBezTo>
                  <a:close/>
                  <a:moveTo>
                    <a:pt x="16052" y="5201"/>
                  </a:moveTo>
                  <a:cubicBezTo>
                    <a:pt x="15996" y="5201"/>
                    <a:pt x="15887" y="5278"/>
                    <a:pt x="15887" y="5318"/>
                  </a:cubicBezTo>
                  <a:cubicBezTo>
                    <a:pt x="15864" y="5387"/>
                    <a:pt x="15978" y="5524"/>
                    <a:pt x="16024" y="5524"/>
                  </a:cubicBezTo>
                  <a:cubicBezTo>
                    <a:pt x="16069" y="5524"/>
                    <a:pt x="16115" y="5501"/>
                    <a:pt x="16161" y="5478"/>
                  </a:cubicBezTo>
                  <a:cubicBezTo>
                    <a:pt x="16183" y="5455"/>
                    <a:pt x="16206" y="5410"/>
                    <a:pt x="16206" y="5387"/>
                  </a:cubicBezTo>
                  <a:cubicBezTo>
                    <a:pt x="16229" y="5341"/>
                    <a:pt x="16115" y="5204"/>
                    <a:pt x="16069" y="5204"/>
                  </a:cubicBezTo>
                  <a:cubicBezTo>
                    <a:pt x="16064" y="5202"/>
                    <a:pt x="16058" y="5201"/>
                    <a:pt x="16052" y="5201"/>
                  </a:cubicBezTo>
                  <a:close/>
                  <a:moveTo>
                    <a:pt x="18628" y="5267"/>
                  </a:moveTo>
                  <a:cubicBezTo>
                    <a:pt x="18566" y="5267"/>
                    <a:pt x="18534" y="5311"/>
                    <a:pt x="18534" y="5387"/>
                  </a:cubicBezTo>
                  <a:cubicBezTo>
                    <a:pt x="18534" y="5478"/>
                    <a:pt x="18557" y="5524"/>
                    <a:pt x="18649" y="5524"/>
                  </a:cubicBezTo>
                  <a:cubicBezTo>
                    <a:pt x="18740" y="5524"/>
                    <a:pt x="18785" y="5501"/>
                    <a:pt x="18785" y="5410"/>
                  </a:cubicBezTo>
                  <a:cubicBezTo>
                    <a:pt x="18808" y="5318"/>
                    <a:pt x="18763" y="5273"/>
                    <a:pt x="18671" y="5273"/>
                  </a:cubicBezTo>
                  <a:cubicBezTo>
                    <a:pt x="18656" y="5269"/>
                    <a:pt x="18641" y="5267"/>
                    <a:pt x="18628" y="5267"/>
                  </a:cubicBezTo>
                  <a:close/>
                  <a:moveTo>
                    <a:pt x="1358" y="5096"/>
                  </a:moveTo>
                  <a:cubicBezTo>
                    <a:pt x="1270" y="5096"/>
                    <a:pt x="1227" y="5147"/>
                    <a:pt x="1210" y="5250"/>
                  </a:cubicBezTo>
                  <a:cubicBezTo>
                    <a:pt x="1187" y="5433"/>
                    <a:pt x="1233" y="5501"/>
                    <a:pt x="1393" y="5524"/>
                  </a:cubicBezTo>
                  <a:cubicBezTo>
                    <a:pt x="1419" y="5528"/>
                    <a:pt x="1442" y="5530"/>
                    <a:pt x="1463" y="5530"/>
                  </a:cubicBezTo>
                  <a:cubicBezTo>
                    <a:pt x="1573" y="5530"/>
                    <a:pt x="1625" y="5479"/>
                    <a:pt x="1644" y="5364"/>
                  </a:cubicBezTo>
                  <a:cubicBezTo>
                    <a:pt x="1666" y="5182"/>
                    <a:pt x="1621" y="5113"/>
                    <a:pt x="1461" y="5113"/>
                  </a:cubicBezTo>
                  <a:cubicBezTo>
                    <a:pt x="1421" y="5102"/>
                    <a:pt x="1387" y="5096"/>
                    <a:pt x="1358" y="5096"/>
                  </a:cubicBezTo>
                  <a:close/>
                  <a:moveTo>
                    <a:pt x="21208" y="5290"/>
                  </a:moveTo>
                  <a:cubicBezTo>
                    <a:pt x="21145" y="5290"/>
                    <a:pt x="21114" y="5334"/>
                    <a:pt x="21114" y="5410"/>
                  </a:cubicBezTo>
                  <a:cubicBezTo>
                    <a:pt x="21091" y="5501"/>
                    <a:pt x="21136" y="5547"/>
                    <a:pt x="21228" y="5547"/>
                  </a:cubicBezTo>
                  <a:cubicBezTo>
                    <a:pt x="21319" y="5547"/>
                    <a:pt x="21342" y="5524"/>
                    <a:pt x="21365" y="5433"/>
                  </a:cubicBezTo>
                  <a:cubicBezTo>
                    <a:pt x="21365" y="5341"/>
                    <a:pt x="21342" y="5296"/>
                    <a:pt x="21251" y="5296"/>
                  </a:cubicBezTo>
                  <a:cubicBezTo>
                    <a:pt x="21235" y="5292"/>
                    <a:pt x="21221" y="5290"/>
                    <a:pt x="21208" y="5290"/>
                  </a:cubicBezTo>
                  <a:close/>
                  <a:moveTo>
                    <a:pt x="4038" y="5133"/>
                  </a:moveTo>
                  <a:cubicBezTo>
                    <a:pt x="3949" y="5133"/>
                    <a:pt x="3835" y="5235"/>
                    <a:pt x="3835" y="5318"/>
                  </a:cubicBezTo>
                  <a:cubicBezTo>
                    <a:pt x="3812" y="5410"/>
                    <a:pt x="3926" y="5547"/>
                    <a:pt x="4017" y="5547"/>
                  </a:cubicBezTo>
                  <a:cubicBezTo>
                    <a:pt x="4026" y="5549"/>
                    <a:pt x="4034" y="5550"/>
                    <a:pt x="4042" y="5550"/>
                  </a:cubicBezTo>
                  <a:cubicBezTo>
                    <a:pt x="4132" y="5550"/>
                    <a:pt x="4246" y="5447"/>
                    <a:pt x="4246" y="5364"/>
                  </a:cubicBezTo>
                  <a:cubicBezTo>
                    <a:pt x="4269" y="5273"/>
                    <a:pt x="4154" y="5136"/>
                    <a:pt x="4063" y="5136"/>
                  </a:cubicBezTo>
                  <a:cubicBezTo>
                    <a:pt x="4055" y="5134"/>
                    <a:pt x="4047" y="5133"/>
                    <a:pt x="4038" y="5133"/>
                  </a:cubicBezTo>
                  <a:close/>
                  <a:moveTo>
                    <a:pt x="6622" y="5201"/>
                  </a:moveTo>
                  <a:cubicBezTo>
                    <a:pt x="6547" y="5201"/>
                    <a:pt x="6412" y="5302"/>
                    <a:pt x="6391" y="5364"/>
                  </a:cubicBezTo>
                  <a:cubicBezTo>
                    <a:pt x="6368" y="5433"/>
                    <a:pt x="6505" y="5592"/>
                    <a:pt x="6574" y="5615"/>
                  </a:cubicBezTo>
                  <a:cubicBezTo>
                    <a:pt x="6580" y="5617"/>
                    <a:pt x="6587" y="5618"/>
                    <a:pt x="6594" y="5618"/>
                  </a:cubicBezTo>
                  <a:cubicBezTo>
                    <a:pt x="6669" y="5618"/>
                    <a:pt x="6802" y="5518"/>
                    <a:pt x="6802" y="5455"/>
                  </a:cubicBezTo>
                  <a:cubicBezTo>
                    <a:pt x="6825" y="5387"/>
                    <a:pt x="6711" y="5227"/>
                    <a:pt x="6642" y="5204"/>
                  </a:cubicBezTo>
                  <a:cubicBezTo>
                    <a:pt x="6636" y="5202"/>
                    <a:pt x="6630" y="5201"/>
                    <a:pt x="6622" y="5201"/>
                  </a:cubicBezTo>
                  <a:close/>
                  <a:moveTo>
                    <a:pt x="9156" y="5265"/>
                  </a:moveTo>
                  <a:cubicBezTo>
                    <a:pt x="9074" y="5265"/>
                    <a:pt x="9057" y="5298"/>
                    <a:pt x="9039" y="5387"/>
                  </a:cubicBezTo>
                  <a:cubicBezTo>
                    <a:pt x="9016" y="5570"/>
                    <a:pt x="9039" y="5592"/>
                    <a:pt x="9199" y="5615"/>
                  </a:cubicBezTo>
                  <a:cubicBezTo>
                    <a:pt x="9228" y="5620"/>
                    <a:pt x="9253" y="5623"/>
                    <a:pt x="9273" y="5623"/>
                  </a:cubicBezTo>
                  <a:cubicBezTo>
                    <a:pt x="9346" y="5623"/>
                    <a:pt x="9364" y="5586"/>
                    <a:pt x="9381" y="5478"/>
                  </a:cubicBezTo>
                  <a:cubicBezTo>
                    <a:pt x="9404" y="5318"/>
                    <a:pt x="9404" y="5296"/>
                    <a:pt x="9244" y="5273"/>
                  </a:cubicBezTo>
                  <a:cubicBezTo>
                    <a:pt x="9209" y="5268"/>
                    <a:pt x="9180" y="5265"/>
                    <a:pt x="9156" y="5265"/>
                  </a:cubicBezTo>
                  <a:close/>
                  <a:moveTo>
                    <a:pt x="23844" y="5361"/>
                  </a:moveTo>
                  <a:cubicBezTo>
                    <a:pt x="23806" y="5361"/>
                    <a:pt x="23695" y="5457"/>
                    <a:pt x="23716" y="5478"/>
                  </a:cubicBezTo>
                  <a:cubicBezTo>
                    <a:pt x="23739" y="5547"/>
                    <a:pt x="23784" y="5592"/>
                    <a:pt x="23830" y="5638"/>
                  </a:cubicBezTo>
                  <a:cubicBezTo>
                    <a:pt x="23876" y="5592"/>
                    <a:pt x="23967" y="5547"/>
                    <a:pt x="23967" y="5501"/>
                  </a:cubicBezTo>
                  <a:cubicBezTo>
                    <a:pt x="23967" y="5455"/>
                    <a:pt x="23898" y="5410"/>
                    <a:pt x="23853" y="5364"/>
                  </a:cubicBezTo>
                  <a:cubicBezTo>
                    <a:pt x="23851" y="5362"/>
                    <a:pt x="23848" y="5361"/>
                    <a:pt x="23844" y="5361"/>
                  </a:cubicBezTo>
                  <a:close/>
                  <a:moveTo>
                    <a:pt x="11847" y="5296"/>
                  </a:moveTo>
                  <a:cubicBezTo>
                    <a:pt x="11755" y="5296"/>
                    <a:pt x="11664" y="5364"/>
                    <a:pt x="11664" y="5455"/>
                  </a:cubicBezTo>
                  <a:cubicBezTo>
                    <a:pt x="11641" y="5524"/>
                    <a:pt x="11710" y="5615"/>
                    <a:pt x="11801" y="5638"/>
                  </a:cubicBezTo>
                  <a:cubicBezTo>
                    <a:pt x="11813" y="5641"/>
                    <a:pt x="11825" y="5642"/>
                    <a:pt x="11836" y="5642"/>
                  </a:cubicBezTo>
                  <a:cubicBezTo>
                    <a:pt x="11915" y="5642"/>
                    <a:pt x="11986" y="5578"/>
                    <a:pt x="12006" y="5478"/>
                  </a:cubicBezTo>
                  <a:cubicBezTo>
                    <a:pt x="12006" y="5410"/>
                    <a:pt x="11938" y="5318"/>
                    <a:pt x="11847" y="5296"/>
                  </a:cubicBezTo>
                  <a:close/>
                  <a:moveTo>
                    <a:pt x="14435" y="5382"/>
                  </a:moveTo>
                  <a:cubicBezTo>
                    <a:pt x="14357" y="5382"/>
                    <a:pt x="14286" y="5442"/>
                    <a:pt x="14266" y="5501"/>
                  </a:cubicBezTo>
                  <a:cubicBezTo>
                    <a:pt x="14243" y="5615"/>
                    <a:pt x="14312" y="5706"/>
                    <a:pt x="14426" y="5706"/>
                  </a:cubicBezTo>
                  <a:cubicBezTo>
                    <a:pt x="14435" y="5709"/>
                    <a:pt x="14444" y="5711"/>
                    <a:pt x="14454" y="5711"/>
                  </a:cubicBezTo>
                  <a:cubicBezTo>
                    <a:pt x="14517" y="5711"/>
                    <a:pt x="14589" y="5649"/>
                    <a:pt x="14608" y="5570"/>
                  </a:cubicBezTo>
                  <a:cubicBezTo>
                    <a:pt x="14608" y="5478"/>
                    <a:pt x="14563" y="5387"/>
                    <a:pt x="14471" y="5387"/>
                  </a:cubicBezTo>
                  <a:cubicBezTo>
                    <a:pt x="14459" y="5384"/>
                    <a:pt x="14447" y="5382"/>
                    <a:pt x="14435" y="5382"/>
                  </a:cubicBezTo>
                  <a:close/>
                  <a:moveTo>
                    <a:pt x="2407" y="5315"/>
                  </a:moveTo>
                  <a:cubicBezTo>
                    <a:pt x="2306" y="5315"/>
                    <a:pt x="2214" y="5399"/>
                    <a:pt x="2214" y="5501"/>
                  </a:cubicBezTo>
                  <a:cubicBezTo>
                    <a:pt x="2214" y="5615"/>
                    <a:pt x="2306" y="5729"/>
                    <a:pt x="2397" y="5729"/>
                  </a:cubicBezTo>
                  <a:cubicBezTo>
                    <a:pt x="2409" y="5732"/>
                    <a:pt x="2421" y="5733"/>
                    <a:pt x="2433" y="5733"/>
                  </a:cubicBezTo>
                  <a:cubicBezTo>
                    <a:pt x="2534" y="5733"/>
                    <a:pt x="2628" y="5649"/>
                    <a:pt x="2648" y="5547"/>
                  </a:cubicBezTo>
                  <a:cubicBezTo>
                    <a:pt x="2648" y="5433"/>
                    <a:pt x="2557" y="5318"/>
                    <a:pt x="2443" y="5318"/>
                  </a:cubicBezTo>
                  <a:cubicBezTo>
                    <a:pt x="2431" y="5316"/>
                    <a:pt x="2419" y="5315"/>
                    <a:pt x="2407" y="5315"/>
                  </a:cubicBezTo>
                  <a:close/>
                  <a:moveTo>
                    <a:pt x="19676" y="5478"/>
                  </a:moveTo>
                  <a:cubicBezTo>
                    <a:pt x="19584" y="5478"/>
                    <a:pt x="19539" y="5501"/>
                    <a:pt x="19539" y="5615"/>
                  </a:cubicBezTo>
                  <a:cubicBezTo>
                    <a:pt x="19539" y="5684"/>
                    <a:pt x="19584" y="5729"/>
                    <a:pt x="19653" y="5729"/>
                  </a:cubicBezTo>
                  <a:cubicBezTo>
                    <a:pt x="19668" y="5733"/>
                    <a:pt x="19683" y="5735"/>
                    <a:pt x="19696" y="5735"/>
                  </a:cubicBezTo>
                  <a:cubicBezTo>
                    <a:pt x="19758" y="5735"/>
                    <a:pt x="19790" y="5691"/>
                    <a:pt x="19790" y="5615"/>
                  </a:cubicBezTo>
                  <a:cubicBezTo>
                    <a:pt x="19790" y="5524"/>
                    <a:pt x="19767" y="5478"/>
                    <a:pt x="19676" y="5478"/>
                  </a:cubicBezTo>
                  <a:close/>
                  <a:moveTo>
                    <a:pt x="17077" y="5407"/>
                  </a:moveTo>
                  <a:cubicBezTo>
                    <a:pt x="17005" y="5407"/>
                    <a:pt x="16891" y="5505"/>
                    <a:pt x="16891" y="5547"/>
                  </a:cubicBezTo>
                  <a:cubicBezTo>
                    <a:pt x="16891" y="5592"/>
                    <a:pt x="16891" y="5638"/>
                    <a:pt x="16914" y="5661"/>
                  </a:cubicBezTo>
                  <a:cubicBezTo>
                    <a:pt x="16937" y="5706"/>
                    <a:pt x="16982" y="5729"/>
                    <a:pt x="17028" y="5752"/>
                  </a:cubicBezTo>
                  <a:cubicBezTo>
                    <a:pt x="17074" y="5752"/>
                    <a:pt x="17211" y="5661"/>
                    <a:pt x="17211" y="5615"/>
                  </a:cubicBezTo>
                  <a:cubicBezTo>
                    <a:pt x="17233" y="5570"/>
                    <a:pt x="17142" y="5433"/>
                    <a:pt x="17096" y="5410"/>
                  </a:cubicBezTo>
                  <a:cubicBezTo>
                    <a:pt x="17090" y="5408"/>
                    <a:pt x="17084" y="5407"/>
                    <a:pt x="17077" y="5407"/>
                  </a:cubicBezTo>
                  <a:close/>
                  <a:moveTo>
                    <a:pt x="22255" y="5478"/>
                  </a:moveTo>
                  <a:cubicBezTo>
                    <a:pt x="22186" y="5547"/>
                    <a:pt x="22118" y="5570"/>
                    <a:pt x="22118" y="5615"/>
                  </a:cubicBezTo>
                  <a:cubicBezTo>
                    <a:pt x="22118" y="5661"/>
                    <a:pt x="22164" y="5729"/>
                    <a:pt x="22209" y="5752"/>
                  </a:cubicBezTo>
                  <a:cubicBezTo>
                    <a:pt x="22211" y="5754"/>
                    <a:pt x="22214" y="5755"/>
                    <a:pt x="22218" y="5755"/>
                  </a:cubicBezTo>
                  <a:cubicBezTo>
                    <a:pt x="22256" y="5755"/>
                    <a:pt x="22369" y="5659"/>
                    <a:pt x="22369" y="5638"/>
                  </a:cubicBezTo>
                  <a:cubicBezTo>
                    <a:pt x="22323" y="5592"/>
                    <a:pt x="22301" y="5547"/>
                    <a:pt x="22255" y="5478"/>
                  </a:cubicBezTo>
                  <a:close/>
                  <a:moveTo>
                    <a:pt x="24857" y="5615"/>
                  </a:moveTo>
                  <a:cubicBezTo>
                    <a:pt x="24766" y="5615"/>
                    <a:pt x="24766" y="5615"/>
                    <a:pt x="24766" y="5706"/>
                  </a:cubicBezTo>
                  <a:cubicBezTo>
                    <a:pt x="24743" y="5775"/>
                    <a:pt x="24766" y="5798"/>
                    <a:pt x="24834" y="5798"/>
                  </a:cubicBezTo>
                  <a:cubicBezTo>
                    <a:pt x="24925" y="5798"/>
                    <a:pt x="24925" y="5798"/>
                    <a:pt x="24925" y="5706"/>
                  </a:cubicBezTo>
                  <a:cubicBezTo>
                    <a:pt x="24948" y="5638"/>
                    <a:pt x="24903" y="5615"/>
                    <a:pt x="24857" y="5615"/>
                  </a:cubicBezTo>
                  <a:close/>
                  <a:moveTo>
                    <a:pt x="5042" y="5384"/>
                  </a:moveTo>
                  <a:cubicBezTo>
                    <a:pt x="4953" y="5384"/>
                    <a:pt x="4837" y="5486"/>
                    <a:pt x="4816" y="5570"/>
                  </a:cubicBezTo>
                  <a:cubicBezTo>
                    <a:pt x="4816" y="5661"/>
                    <a:pt x="4908" y="5798"/>
                    <a:pt x="4999" y="5798"/>
                  </a:cubicBezTo>
                  <a:cubicBezTo>
                    <a:pt x="5009" y="5800"/>
                    <a:pt x="5019" y="5801"/>
                    <a:pt x="5029" y="5801"/>
                  </a:cubicBezTo>
                  <a:cubicBezTo>
                    <a:pt x="5118" y="5801"/>
                    <a:pt x="5230" y="5720"/>
                    <a:pt x="5250" y="5638"/>
                  </a:cubicBezTo>
                  <a:cubicBezTo>
                    <a:pt x="5250" y="5547"/>
                    <a:pt x="5159" y="5410"/>
                    <a:pt x="5067" y="5387"/>
                  </a:cubicBezTo>
                  <a:cubicBezTo>
                    <a:pt x="5059" y="5385"/>
                    <a:pt x="5051" y="5384"/>
                    <a:pt x="5042" y="5384"/>
                  </a:cubicBezTo>
                  <a:close/>
                  <a:moveTo>
                    <a:pt x="10166" y="5471"/>
                  </a:moveTo>
                  <a:cubicBezTo>
                    <a:pt x="10080" y="5471"/>
                    <a:pt x="10061" y="5511"/>
                    <a:pt x="10043" y="5638"/>
                  </a:cubicBezTo>
                  <a:cubicBezTo>
                    <a:pt x="10021" y="5775"/>
                    <a:pt x="10043" y="5798"/>
                    <a:pt x="10203" y="5821"/>
                  </a:cubicBezTo>
                  <a:cubicBezTo>
                    <a:pt x="10247" y="5827"/>
                    <a:pt x="10279" y="5831"/>
                    <a:pt x="10302" y="5831"/>
                  </a:cubicBezTo>
                  <a:cubicBezTo>
                    <a:pt x="10365" y="5831"/>
                    <a:pt x="10369" y="5800"/>
                    <a:pt x="10386" y="5684"/>
                  </a:cubicBezTo>
                  <a:cubicBezTo>
                    <a:pt x="10409" y="5524"/>
                    <a:pt x="10409" y="5501"/>
                    <a:pt x="10249" y="5478"/>
                  </a:cubicBezTo>
                  <a:cubicBezTo>
                    <a:pt x="10216" y="5474"/>
                    <a:pt x="10188" y="5471"/>
                    <a:pt x="10166" y="5471"/>
                  </a:cubicBezTo>
                  <a:close/>
                  <a:moveTo>
                    <a:pt x="7624" y="5410"/>
                  </a:moveTo>
                  <a:cubicBezTo>
                    <a:pt x="7555" y="5410"/>
                    <a:pt x="7396" y="5524"/>
                    <a:pt x="7396" y="5592"/>
                  </a:cubicBezTo>
                  <a:cubicBezTo>
                    <a:pt x="7396" y="5661"/>
                    <a:pt x="7510" y="5821"/>
                    <a:pt x="7578" y="5843"/>
                  </a:cubicBezTo>
                  <a:cubicBezTo>
                    <a:pt x="7647" y="5843"/>
                    <a:pt x="7806" y="5706"/>
                    <a:pt x="7806" y="5638"/>
                  </a:cubicBezTo>
                  <a:cubicBezTo>
                    <a:pt x="7829" y="5592"/>
                    <a:pt x="7692" y="5410"/>
                    <a:pt x="7624" y="5410"/>
                  </a:cubicBezTo>
                  <a:close/>
                  <a:moveTo>
                    <a:pt x="12815" y="5519"/>
                  </a:moveTo>
                  <a:cubicBezTo>
                    <a:pt x="12737" y="5519"/>
                    <a:pt x="12668" y="5582"/>
                    <a:pt x="12668" y="5661"/>
                  </a:cubicBezTo>
                  <a:cubicBezTo>
                    <a:pt x="12645" y="5752"/>
                    <a:pt x="12714" y="5843"/>
                    <a:pt x="12828" y="5866"/>
                  </a:cubicBezTo>
                  <a:cubicBezTo>
                    <a:pt x="12919" y="5866"/>
                    <a:pt x="12988" y="5798"/>
                    <a:pt x="13011" y="5706"/>
                  </a:cubicBezTo>
                  <a:cubicBezTo>
                    <a:pt x="13011" y="5615"/>
                    <a:pt x="12942" y="5524"/>
                    <a:pt x="12851" y="5524"/>
                  </a:cubicBezTo>
                  <a:cubicBezTo>
                    <a:pt x="12839" y="5521"/>
                    <a:pt x="12827" y="5519"/>
                    <a:pt x="12815" y="5519"/>
                  </a:cubicBezTo>
                  <a:close/>
                  <a:moveTo>
                    <a:pt x="789" y="5495"/>
                  </a:moveTo>
                  <a:cubicBezTo>
                    <a:pt x="671" y="5495"/>
                    <a:pt x="636" y="5546"/>
                    <a:pt x="617" y="5661"/>
                  </a:cubicBezTo>
                  <a:cubicBezTo>
                    <a:pt x="594" y="5821"/>
                    <a:pt x="639" y="5889"/>
                    <a:pt x="776" y="5912"/>
                  </a:cubicBezTo>
                  <a:cubicBezTo>
                    <a:pt x="802" y="5916"/>
                    <a:pt x="825" y="5917"/>
                    <a:pt x="845" y="5917"/>
                  </a:cubicBezTo>
                  <a:cubicBezTo>
                    <a:pt x="957" y="5917"/>
                    <a:pt x="1008" y="5864"/>
                    <a:pt x="1027" y="5729"/>
                  </a:cubicBezTo>
                  <a:cubicBezTo>
                    <a:pt x="1050" y="5592"/>
                    <a:pt x="1005" y="5524"/>
                    <a:pt x="868" y="5501"/>
                  </a:cubicBezTo>
                  <a:cubicBezTo>
                    <a:pt x="838" y="5497"/>
                    <a:pt x="812" y="5495"/>
                    <a:pt x="789" y="5495"/>
                  </a:cubicBezTo>
                  <a:close/>
                  <a:moveTo>
                    <a:pt x="18055" y="5661"/>
                  </a:moveTo>
                  <a:cubicBezTo>
                    <a:pt x="17964" y="5661"/>
                    <a:pt x="17941" y="5684"/>
                    <a:pt x="17918" y="5775"/>
                  </a:cubicBezTo>
                  <a:cubicBezTo>
                    <a:pt x="17918" y="5866"/>
                    <a:pt x="17964" y="5912"/>
                    <a:pt x="18032" y="5912"/>
                  </a:cubicBezTo>
                  <a:cubicBezTo>
                    <a:pt x="18048" y="5916"/>
                    <a:pt x="18062" y="5918"/>
                    <a:pt x="18075" y="5918"/>
                  </a:cubicBezTo>
                  <a:cubicBezTo>
                    <a:pt x="18138" y="5918"/>
                    <a:pt x="18169" y="5873"/>
                    <a:pt x="18169" y="5798"/>
                  </a:cubicBezTo>
                  <a:cubicBezTo>
                    <a:pt x="18192" y="5706"/>
                    <a:pt x="18146" y="5661"/>
                    <a:pt x="18055" y="5661"/>
                  </a:cubicBezTo>
                  <a:close/>
                  <a:moveTo>
                    <a:pt x="15441" y="5590"/>
                  </a:moveTo>
                  <a:cubicBezTo>
                    <a:pt x="15387" y="5590"/>
                    <a:pt x="15270" y="5710"/>
                    <a:pt x="15270" y="5752"/>
                  </a:cubicBezTo>
                  <a:cubicBezTo>
                    <a:pt x="15270" y="5798"/>
                    <a:pt x="15384" y="5935"/>
                    <a:pt x="15430" y="5935"/>
                  </a:cubicBezTo>
                  <a:cubicBezTo>
                    <a:pt x="15476" y="5935"/>
                    <a:pt x="15613" y="5821"/>
                    <a:pt x="15613" y="5775"/>
                  </a:cubicBezTo>
                  <a:cubicBezTo>
                    <a:pt x="15590" y="5729"/>
                    <a:pt x="15590" y="5684"/>
                    <a:pt x="15567" y="5661"/>
                  </a:cubicBezTo>
                  <a:cubicBezTo>
                    <a:pt x="15544" y="5615"/>
                    <a:pt x="15499" y="5592"/>
                    <a:pt x="15453" y="5592"/>
                  </a:cubicBezTo>
                  <a:cubicBezTo>
                    <a:pt x="15449" y="5591"/>
                    <a:pt x="15446" y="5590"/>
                    <a:pt x="15441" y="5590"/>
                  </a:cubicBezTo>
                  <a:close/>
                  <a:moveTo>
                    <a:pt x="20634" y="5684"/>
                  </a:moveTo>
                  <a:cubicBezTo>
                    <a:pt x="20566" y="5684"/>
                    <a:pt x="20520" y="5706"/>
                    <a:pt x="20497" y="5798"/>
                  </a:cubicBezTo>
                  <a:cubicBezTo>
                    <a:pt x="20475" y="5889"/>
                    <a:pt x="20520" y="5935"/>
                    <a:pt x="20611" y="5935"/>
                  </a:cubicBezTo>
                  <a:cubicBezTo>
                    <a:pt x="20627" y="5939"/>
                    <a:pt x="20641" y="5941"/>
                    <a:pt x="20654" y="5941"/>
                  </a:cubicBezTo>
                  <a:cubicBezTo>
                    <a:pt x="20717" y="5941"/>
                    <a:pt x="20748" y="5896"/>
                    <a:pt x="20748" y="5821"/>
                  </a:cubicBezTo>
                  <a:cubicBezTo>
                    <a:pt x="20771" y="5752"/>
                    <a:pt x="20726" y="5706"/>
                    <a:pt x="20634" y="5684"/>
                  </a:cubicBezTo>
                  <a:close/>
                  <a:moveTo>
                    <a:pt x="3447" y="5524"/>
                  </a:moveTo>
                  <a:cubicBezTo>
                    <a:pt x="3333" y="5524"/>
                    <a:pt x="3219" y="5615"/>
                    <a:pt x="3219" y="5729"/>
                  </a:cubicBezTo>
                  <a:cubicBezTo>
                    <a:pt x="3219" y="5821"/>
                    <a:pt x="3310" y="5935"/>
                    <a:pt x="3401" y="5958"/>
                  </a:cubicBezTo>
                  <a:cubicBezTo>
                    <a:pt x="3515" y="5958"/>
                    <a:pt x="3629" y="5866"/>
                    <a:pt x="3629" y="5752"/>
                  </a:cubicBezTo>
                  <a:cubicBezTo>
                    <a:pt x="3652" y="5638"/>
                    <a:pt x="3561" y="5524"/>
                    <a:pt x="3447" y="5524"/>
                  </a:cubicBezTo>
                  <a:close/>
                  <a:moveTo>
                    <a:pt x="8566" y="5653"/>
                  </a:moveTo>
                  <a:cubicBezTo>
                    <a:pt x="8481" y="5653"/>
                    <a:pt x="8464" y="5690"/>
                    <a:pt x="8446" y="5798"/>
                  </a:cubicBezTo>
                  <a:cubicBezTo>
                    <a:pt x="8423" y="5958"/>
                    <a:pt x="8423" y="5980"/>
                    <a:pt x="8583" y="6003"/>
                  </a:cubicBezTo>
                  <a:cubicBezTo>
                    <a:pt x="8617" y="6008"/>
                    <a:pt x="8645" y="6011"/>
                    <a:pt x="8668" y="6011"/>
                  </a:cubicBezTo>
                  <a:cubicBezTo>
                    <a:pt x="8751" y="6011"/>
                    <a:pt x="8765" y="5974"/>
                    <a:pt x="8765" y="5866"/>
                  </a:cubicBezTo>
                  <a:cubicBezTo>
                    <a:pt x="8788" y="5706"/>
                    <a:pt x="8788" y="5684"/>
                    <a:pt x="8651" y="5661"/>
                  </a:cubicBezTo>
                  <a:cubicBezTo>
                    <a:pt x="8617" y="5656"/>
                    <a:pt x="8589" y="5653"/>
                    <a:pt x="8566" y="5653"/>
                  </a:cubicBezTo>
                  <a:close/>
                  <a:moveTo>
                    <a:pt x="6001" y="5589"/>
                  </a:moveTo>
                  <a:cubicBezTo>
                    <a:pt x="5912" y="5589"/>
                    <a:pt x="5796" y="5692"/>
                    <a:pt x="5775" y="5775"/>
                  </a:cubicBezTo>
                  <a:cubicBezTo>
                    <a:pt x="5775" y="5866"/>
                    <a:pt x="5866" y="6003"/>
                    <a:pt x="5958" y="6026"/>
                  </a:cubicBezTo>
                  <a:cubicBezTo>
                    <a:pt x="6049" y="6026"/>
                    <a:pt x="6186" y="5935"/>
                    <a:pt x="6209" y="5843"/>
                  </a:cubicBezTo>
                  <a:cubicBezTo>
                    <a:pt x="6209" y="5752"/>
                    <a:pt x="6117" y="5615"/>
                    <a:pt x="6026" y="5592"/>
                  </a:cubicBezTo>
                  <a:cubicBezTo>
                    <a:pt x="6018" y="5590"/>
                    <a:pt x="6010" y="5589"/>
                    <a:pt x="6001" y="5589"/>
                  </a:cubicBezTo>
                  <a:close/>
                  <a:moveTo>
                    <a:pt x="23236" y="5729"/>
                  </a:moveTo>
                  <a:cubicBezTo>
                    <a:pt x="23191" y="5798"/>
                    <a:pt x="23145" y="5821"/>
                    <a:pt x="23099" y="5889"/>
                  </a:cubicBezTo>
                  <a:cubicBezTo>
                    <a:pt x="23099" y="5912"/>
                    <a:pt x="23214" y="6026"/>
                    <a:pt x="23236" y="6026"/>
                  </a:cubicBezTo>
                  <a:cubicBezTo>
                    <a:pt x="23282" y="5980"/>
                    <a:pt x="23351" y="5935"/>
                    <a:pt x="23351" y="5889"/>
                  </a:cubicBezTo>
                  <a:cubicBezTo>
                    <a:pt x="23351" y="5843"/>
                    <a:pt x="23282" y="5798"/>
                    <a:pt x="23236" y="5729"/>
                  </a:cubicBezTo>
                  <a:close/>
                  <a:moveTo>
                    <a:pt x="11217" y="5702"/>
                  </a:moveTo>
                  <a:cubicBezTo>
                    <a:pt x="11139" y="5702"/>
                    <a:pt x="11068" y="5764"/>
                    <a:pt x="11048" y="5843"/>
                  </a:cubicBezTo>
                  <a:cubicBezTo>
                    <a:pt x="11048" y="5935"/>
                    <a:pt x="11116" y="6026"/>
                    <a:pt x="11207" y="6026"/>
                  </a:cubicBezTo>
                  <a:cubicBezTo>
                    <a:pt x="11219" y="6029"/>
                    <a:pt x="11231" y="6030"/>
                    <a:pt x="11243" y="6030"/>
                  </a:cubicBezTo>
                  <a:cubicBezTo>
                    <a:pt x="11321" y="6030"/>
                    <a:pt x="11390" y="5968"/>
                    <a:pt x="11390" y="5889"/>
                  </a:cubicBezTo>
                  <a:cubicBezTo>
                    <a:pt x="11390" y="5798"/>
                    <a:pt x="11322" y="5706"/>
                    <a:pt x="11253" y="5706"/>
                  </a:cubicBezTo>
                  <a:cubicBezTo>
                    <a:pt x="11241" y="5703"/>
                    <a:pt x="11229" y="5702"/>
                    <a:pt x="11217" y="5702"/>
                  </a:cubicBezTo>
                  <a:close/>
                  <a:moveTo>
                    <a:pt x="13819" y="5771"/>
                  </a:moveTo>
                  <a:cubicBezTo>
                    <a:pt x="13741" y="5771"/>
                    <a:pt x="13673" y="5833"/>
                    <a:pt x="13673" y="5912"/>
                  </a:cubicBezTo>
                  <a:cubicBezTo>
                    <a:pt x="13650" y="6003"/>
                    <a:pt x="13718" y="6095"/>
                    <a:pt x="13810" y="6117"/>
                  </a:cubicBezTo>
                  <a:cubicBezTo>
                    <a:pt x="13901" y="6117"/>
                    <a:pt x="13992" y="6049"/>
                    <a:pt x="13992" y="5958"/>
                  </a:cubicBezTo>
                  <a:cubicBezTo>
                    <a:pt x="14015" y="5866"/>
                    <a:pt x="13946" y="5775"/>
                    <a:pt x="13855" y="5775"/>
                  </a:cubicBezTo>
                  <a:cubicBezTo>
                    <a:pt x="13843" y="5772"/>
                    <a:pt x="13831" y="5771"/>
                    <a:pt x="13819" y="5771"/>
                  </a:cubicBezTo>
                  <a:close/>
                  <a:moveTo>
                    <a:pt x="1826" y="5706"/>
                  </a:moveTo>
                  <a:cubicBezTo>
                    <a:pt x="1735" y="5706"/>
                    <a:pt x="1621" y="5775"/>
                    <a:pt x="1598" y="5889"/>
                  </a:cubicBezTo>
                  <a:cubicBezTo>
                    <a:pt x="1598" y="6026"/>
                    <a:pt x="1689" y="6140"/>
                    <a:pt x="1803" y="6140"/>
                  </a:cubicBezTo>
                  <a:cubicBezTo>
                    <a:pt x="1940" y="6117"/>
                    <a:pt x="2032" y="6049"/>
                    <a:pt x="2032" y="5935"/>
                  </a:cubicBezTo>
                  <a:cubicBezTo>
                    <a:pt x="2032" y="5798"/>
                    <a:pt x="1963" y="5729"/>
                    <a:pt x="1826" y="5706"/>
                  </a:cubicBezTo>
                  <a:close/>
                  <a:moveTo>
                    <a:pt x="16457" y="5798"/>
                  </a:moveTo>
                  <a:cubicBezTo>
                    <a:pt x="16412" y="5798"/>
                    <a:pt x="16275" y="5912"/>
                    <a:pt x="16275" y="5958"/>
                  </a:cubicBezTo>
                  <a:cubicBezTo>
                    <a:pt x="16275" y="6026"/>
                    <a:pt x="16389" y="6140"/>
                    <a:pt x="16434" y="6140"/>
                  </a:cubicBezTo>
                  <a:cubicBezTo>
                    <a:pt x="16480" y="6140"/>
                    <a:pt x="16617" y="6026"/>
                    <a:pt x="16617" y="5980"/>
                  </a:cubicBezTo>
                  <a:cubicBezTo>
                    <a:pt x="16594" y="5935"/>
                    <a:pt x="16594" y="5889"/>
                    <a:pt x="16571" y="5866"/>
                  </a:cubicBezTo>
                  <a:cubicBezTo>
                    <a:pt x="16549" y="5843"/>
                    <a:pt x="16503" y="5821"/>
                    <a:pt x="16457" y="5798"/>
                  </a:cubicBezTo>
                  <a:close/>
                  <a:moveTo>
                    <a:pt x="19082" y="5866"/>
                  </a:moveTo>
                  <a:cubicBezTo>
                    <a:pt x="18991" y="5866"/>
                    <a:pt x="18945" y="5889"/>
                    <a:pt x="18922" y="5980"/>
                  </a:cubicBezTo>
                  <a:cubicBezTo>
                    <a:pt x="18922" y="6072"/>
                    <a:pt x="18945" y="6117"/>
                    <a:pt x="19037" y="6140"/>
                  </a:cubicBezTo>
                  <a:cubicBezTo>
                    <a:pt x="19128" y="6140"/>
                    <a:pt x="19173" y="6117"/>
                    <a:pt x="19173" y="6026"/>
                  </a:cubicBezTo>
                  <a:cubicBezTo>
                    <a:pt x="19196" y="5935"/>
                    <a:pt x="19173" y="5889"/>
                    <a:pt x="19082" y="5866"/>
                  </a:cubicBezTo>
                  <a:close/>
                  <a:moveTo>
                    <a:pt x="4474" y="5729"/>
                  </a:moveTo>
                  <a:cubicBezTo>
                    <a:pt x="4383" y="5729"/>
                    <a:pt x="4246" y="5821"/>
                    <a:pt x="4223" y="5912"/>
                  </a:cubicBezTo>
                  <a:cubicBezTo>
                    <a:pt x="4200" y="6003"/>
                    <a:pt x="4314" y="6140"/>
                    <a:pt x="4406" y="6163"/>
                  </a:cubicBezTo>
                  <a:cubicBezTo>
                    <a:pt x="4497" y="6163"/>
                    <a:pt x="4634" y="6072"/>
                    <a:pt x="4634" y="5980"/>
                  </a:cubicBezTo>
                  <a:cubicBezTo>
                    <a:pt x="4657" y="5889"/>
                    <a:pt x="4565" y="5752"/>
                    <a:pt x="4474" y="5729"/>
                  </a:cubicBezTo>
                  <a:close/>
                  <a:moveTo>
                    <a:pt x="21604" y="5904"/>
                  </a:moveTo>
                  <a:cubicBezTo>
                    <a:pt x="21550" y="5904"/>
                    <a:pt x="21519" y="5933"/>
                    <a:pt x="21502" y="6003"/>
                  </a:cubicBezTo>
                  <a:cubicBezTo>
                    <a:pt x="21479" y="6095"/>
                    <a:pt x="21524" y="6140"/>
                    <a:pt x="21616" y="6163"/>
                  </a:cubicBezTo>
                  <a:cubicBezTo>
                    <a:pt x="21707" y="6163"/>
                    <a:pt x="21730" y="6140"/>
                    <a:pt x="21753" y="6049"/>
                  </a:cubicBezTo>
                  <a:cubicBezTo>
                    <a:pt x="21776" y="5958"/>
                    <a:pt x="21730" y="5912"/>
                    <a:pt x="21661" y="5912"/>
                  </a:cubicBezTo>
                  <a:cubicBezTo>
                    <a:pt x="21640" y="5907"/>
                    <a:pt x="21621" y="5904"/>
                    <a:pt x="21604" y="5904"/>
                  </a:cubicBezTo>
                  <a:close/>
                  <a:moveTo>
                    <a:pt x="24198" y="6013"/>
                  </a:moveTo>
                  <a:cubicBezTo>
                    <a:pt x="24170" y="6013"/>
                    <a:pt x="24165" y="6034"/>
                    <a:pt x="24149" y="6095"/>
                  </a:cubicBezTo>
                  <a:cubicBezTo>
                    <a:pt x="24149" y="6140"/>
                    <a:pt x="24149" y="6186"/>
                    <a:pt x="24218" y="6186"/>
                  </a:cubicBezTo>
                  <a:cubicBezTo>
                    <a:pt x="24248" y="6186"/>
                    <a:pt x="24269" y="6188"/>
                    <a:pt x="24283" y="6188"/>
                  </a:cubicBezTo>
                  <a:cubicBezTo>
                    <a:pt x="24312" y="6188"/>
                    <a:pt x="24317" y="6178"/>
                    <a:pt x="24332" y="6117"/>
                  </a:cubicBezTo>
                  <a:cubicBezTo>
                    <a:pt x="24332" y="6061"/>
                    <a:pt x="24332" y="6020"/>
                    <a:pt x="24294" y="6020"/>
                  </a:cubicBezTo>
                  <a:cubicBezTo>
                    <a:pt x="24286" y="6020"/>
                    <a:pt x="24276" y="6022"/>
                    <a:pt x="24264" y="6026"/>
                  </a:cubicBezTo>
                  <a:cubicBezTo>
                    <a:pt x="24233" y="6018"/>
                    <a:pt x="24213" y="6013"/>
                    <a:pt x="24198" y="6013"/>
                  </a:cubicBezTo>
                  <a:close/>
                  <a:moveTo>
                    <a:pt x="9533" y="5878"/>
                  </a:moveTo>
                  <a:cubicBezTo>
                    <a:pt x="9471" y="5878"/>
                    <a:pt x="9466" y="5910"/>
                    <a:pt x="9450" y="6026"/>
                  </a:cubicBezTo>
                  <a:cubicBezTo>
                    <a:pt x="9427" y="6186"/>
                    <a:pt x="9427" y="6186"/>
                    <a:pt x="9564" y="6209"/>
                  </a:cubicBezTo>
                  <a:cubicBezTo>
                    <a:pt x="9610" y="6215"/>
                    <a:pt x="9647" y="6220"/>
                    <a:pt x="9676" y="6220"/>
                  </a:cubicBezTo>
                  <a:cubicBezTo>
                    <a:pt x="9746" y="6220"/>
                    <a:pt x="9769" y="6192"/>
                    <a:pt x="9769" y="6095"/>
                  </a:cubicBezTo>
                  <a:cubicBezTo>
                    <a:pt x="9792" y="5912"/>
                    <a:pt x="9792" y="5889"/>
                    <a:pt x="9633" y="5889"/>
                  </a:cubicBezTo>
                  <a:cubicBezTo>
                    <a:pt x="9589" y="5883"/>
                    <a:pt x="9557" y="5878"/>
                    <a:pt x="9533" y="5878"/>
                  </a:cubicBezTo>
                  <a:close/>
                  <a:moveTo>
                    <a:pt x="7030" y="5798"/>
                  </a:moveTo>
                  <a:cubicBezTo>
                    <a:pt x="6962" y="5798"/>
                    <a:pt x="6802" y="5912"/>
                    <a:pt x="6779" y="5980"/>
                  </a:cubicBezTo>
                  <a:cubicBezTo>
                    <a:pt x="6779" y="6049"/>
                    <a:pt x="6893" y="6209"/>
                    <a:pt x="6962" y="6231"/>
                  </a:cubicBezTo>
                  <a:cubicBezTo>
                    <a:pt x="7030" y="6231"/>
                    <a:pt x="7190" y="6117"/>
                    <a:pt x="7213" y="6049"/>
                  </a:cubicBezTo>
                  <a:cubicBezTo>
                    <a:pt x="7213" y="5980"/>
                    <a:pt x="7099" y="5821"/>
                    <a:pt x="7030" y="5798"/>
                  </a:cubicBezTo>
                  <a:close/>
                  <a:moveTo>
                    <a:pt x="12222" y="5908"/>
                  </a:moveTo>
                  <a:cubicBezTo>
                    <a:pt x="12143" y="5908"/>
                    <a:pt x="12072" y="5970"/>
                    <a:pt x="12052" y="6049"/>
                  </a:cubicBezTo>
                  <a:cubicBezTo>
                    <a:pt x="12029" y="6140"/>
                    <a:pt x="12098" y="6231"/>
                    <a:pt x="12212" y="6254"/>
                  </a:cubicBezTo>
                  <a:cubicBezTo>
                    <a:pt x="12303" y="6254"/>
                    <a:pt x="12372" y="6186"/>
                    <a:pt x="12394" y="6095"/>
                  </a:cubicBezTo>
                  <a:cubicBezTo>
                    <a:pt x="12394" y="6003"/>
                    <a:pt x="12349" y="5935"/>
                    <a:pt x="12257" y="5912"/>
                  </a:cubicBezTo>
                  <a:cubicBezTo>
                    <a:pt x="12245" y="5909"/>
                    <a:pt x="12233" y="5908"/>
                    <a:pt x="12222" y="5908"/>
                  </a:cubicBezTo>
                  <a:close/>
                  <a:moveTo>
                    <a:pt x="219" y="5886"/>
                  </a:moveTo>
                  <a:cubicBezTo>
                    <a:pt x="207" y="5886"/>
                    <a:pt x="195" y="5887"/>
                    <a:pt x="183" y="5889"/>
                  </a:cubicBezTo>
                  <a:cubicBezTo>
                    <a:pt x="114" y="5889"/>
                    <a:pt x="160" y="5980"/>
                    <a:pt x="137" y="6026"/>
                  </a:cubicBezTo>
                  <a:cubicBezTo>
                    <a:pt x="114" y="6026"/>
                    <a:pt x="137" y="6049"/>
                    <a:pt x="114" y="6072"/>
                  </a:cubicBezTo>
                  <a:cubicBezTo>
                    <a:pt x="114" y="6140"/>
                    <a:pt x="114" y="6186"/>
                    <a:pt x="114" y="6254"/>
                  </a:cubicBezTo>
                  <a:cubicBezTo>
                    <a:pt x="92" y="6277"/>
                    <a:pt x="114" y="6300"/>
                    <a:pt x="114" y="6300"/>
                  </a:cubicBezTo>
                  <a:cubicBezTo>
                    <a:pt x="160" y="6300"/>
                    <a:pt x="206" y="6320"/>
                    <a:pt x="251" y="6320"/>
                  </a:cubicBezTo>
                  <a:cubicBezTo>
                    <a:pt x="274" y="6320"/>
                    <a:pt x="297" y="6315"/>
                    <a:pt x="320" y="6300"/>
                  </a:cubicBezTo>
                  <a:cubicBezTo>
                    <a:pt x="388" y="6254"/>
                    <a:pt x="457" y="6095"/>
                    <a:pt x="434" y="6026"/>
                  </a:cubicBezTo>
                  <a:cubicBezTo>
                    <a:pt x="414" y="5965"/>
                    <a:pt x="320" y="5886"/>
                    <a:pt x="219" y="5886"/>
                  </a:cubicBezTo>
                  <a:close/>
                  <a:moveTo>
                    <a:pt x="14860" y="5980"/>
                  </a:moveTo>
                  <a:cubicBezTo>
                    <a:pt x="14768" y="5980"/>
                    <a:pt x="14677" y="6049"/>
                    <a:pt x="14654" y="6117"/>
                  </a:cubicBezTo>
                  <a:cubicBezTo>
                    <a:pt x="14654" y="6231"/>
                    <a:pt x="14723" y="6323"/>
                    <a:pt x="14814" y="6323"/>
                  </a:cubicBezTo>
                  <a:cubicBezTo>
                    <a:pt x="14905" y="6323"/>
                    <a:pt x="14996" y="6254"/>
                    <a:pt x="14996" y="6163"/>
                  </a:cubicBezTo>
                  <a:cubicBezTo>
                    <a:pt x="15019" y="6095"/>
                    <a:pt x="14951" y="6003"/>
                    <a:pt x="14860" y="5980"/>
                  </a:cubicBezTo>
                  <a:close/>
                  <a:moveTo>
                    <a:pt x="17462" y="6049"/>
                  </a:moveTo>
                  <a:cubicBezTo>
                    <a:pt x="17370" y="6049"/>
                    <a:pt x="17325" y="6072"/>
                    <a:pt x="17325" y="6163"/>
                  </a:cubicBezTo>
                  <a:cubicBezTo>
                    <a:pt x="17302" y="6254"/>
                    <a:pt x="17325" y="6300"/>
                    <a:pt x="17439" y="6323"/>
                  </a:cubicBezTo>
                  <a:cubicBezTo>
                    <a:pt x="17530" y="6323"/>
                    <a:pt x="17553" y="6277"/>
                    <a:pt x="17576" y="6209"/>
                  </a:cubicBezTo>
                  <a:cubicBezTo>
                    <a:pt x="17576" y="6117"/>
                    <a:pt x="17553" y="6072"/>
                    <a:pt x="17462" y="6049"/>
                  </a:cubicBezTo>
                  <a:close/>
                  <a:moveTo>
                    <a:pt x="2853" y="5912"/>
                  </a:moveTo>
                  <a:cubicBezTo>
                    <a:pt x="2739" y="5912"/>
                    <a:pt x="2625" y="5980"/>
                    <a:pt x="2602" y="6095"/>
                  </a:cubicBezTo>
                  <a:cubicBezTo>
                    <a:pt x="2602" y="6186"/>
                    <a:pt x="2648" y="6323"/>
                    <a:pt x="2808" y="6346"/>
                  </a:cubicBezTo>
                  <a:cubicBezTo>
                    <a:pt x="2922" y="6346"/>
                    <a:pt x="3013" y="6277"/>
                    <a:pt x="3036" y="6163"/>
                  </a:cubicBezTo>
                  <a:cubicBezTo>
                    <a:pt x="3036" y="6049"/>
                    <a:pt x="2968" y="5935"/>
                    <a:pt x="2853" y="5912"/>
                  </a:cubicBezTo>
                  <a:close/>
                  <a:moveTo>
                    <a:pt x="20018" y="6072"/>
                  </a:moveTo>
                  <a:cubicBezTo>
                    <a:pt x="19950" y="6072"/>
                    <a:pt x="19904" y="6095"/>
                    <a:pt x="19881" y="6186"/>
                  </a:cubicBezTo>
                  <a:cubicBezTo>
                    <a:pt x="19881" y="6300"/>
                    <a:pt x="19904" y="6323"/>
                    <a:pt x="20018" y="6346"/>
                  </a:cubicBezTo>
                  <a:cubicBezTo>
                    <a:pt x="20109" y="6346"/>
                    <a:pt x="20132" y="6300"/>
                    <a:pt x="20155" y="6209"/>
                  </a:cubicBezTo>
                  <a:cubicBezTo>
                    <a:pt x="20155" y="6140"/>
                    <a:pt x="20109" y="6095"/>
                    <a:pt x="20018" y="6072"/>
                  </a:cubicBezTo>
                  <a:close/>
                  <a:moveTo>
                    <a:pt x="22643" y="6117"/>
                  </a:moveTo>
                  <a:cubicBezTo>
                    <a:pt x="22597" y="6163"/>
                    <a:pt x="22529" y="6186"/>
                    <a:pt x="22506" y="6231"/>
                  </a:cubicBezTo>
                  <a:cubicBezTo>
                    <a:pt x="22506" y="6277"/>
                    <a:pt x="22574" y="6323"/>
                    <a:pt x="22620" y="6391"/>
                  </a:cubicBezTo>
                  <a:cubicBezTo>
                    <a:pt x="22666" y="6346"/>
                    <a:pt x="22757" y="6300"/>
                    <a:pt x="22757" y="6277"/>
                  </a:cubicBezTo>
                  <a:cubicBezTo>
                    <a:pt x="22734" y="6209"/>
                    <a:pt x="22689" y="6163"/>
                    <a:pt x="22643" y="6117"/>
                  </a:cubicBezTo>
                  <a:close/>
                  <a:moveTo>
                    <a:pt x="5433" y="5980"/>
                  </a:moveTo>
                  <a:cubicBezTo>
                    <a:pt x="5341" y="5980"/>
                    <a:pt x="5182" y="6072"/>
                    <a:pt x="5182" y="6163"/>
                  </a:cubicBezTo>
                  <a:cubicBezTo>
                    <a:pt x="5159" y="6254"/>
                    <a:pt x="5250" y="6391"/>
                    <a:pt x="5341" y="6414"/>
                  </a:cubicBezTo>
                  <a:cubicBezTo>
                    <a:pt x="5433" y="6414"/>
                    <a:pt x="5592" y="6323"/>
                    <a:pt x="5592" y="6231"/>
                  </a:cubicBezTo>
                  <a:cubicBezTo>
                    <a:pt x="5615" y="6140"/>
                    <a:pt x="5524" y="6003"/>
                    <a:pt x="5433" y="5980"/>
                  </a:cubicBezTo>
                  <a:close/>
                  <a:moveTo>
                    <a:pt x="8013" y="6024"/>
                  </a:moveTo>
                  <a:cubicBezTo>
                    <a:pt x="7920" y="6024"/>
                    <a:pt x="7784" y="6145"/>
                    <a:pt x="7784" y="6209"/>
                  </a:cubicBezTo>
                  <a:cubicBezTo>
                    <a:pt x="7784" y="6277"/>
                    <a:pt x="7921" y="6437"/>
                    <a:pt x="7966" y="6437"/>
                  </a:cubicBezTo>
                  <a:cubicBezTo>
                    <a:pt x="8058" y="6437"/>
                    <a:pt x="8217" y="6323"/>
                    <a:pt x="8217" y="6254"/>
                  </a:cubicBezTo>
                  <a:cubicBezTo>
                    <a:pt x="8217" y="6186"/>
                    <a:pt x="8080" y="6026"/>
                    <a:pt x="8035" y="6026"/>
                  </a:cubicBezTo>
                  <a:cubicBezTo>
                    <a:pt x="8028" y="6024"/>
                    <a:pt x="8021" y="6024"/>
                    <a:pt x="8013" y="6024"/>
                  </a:cubicBezTo>
                  <a:close/>
                  <a:moveTo>
                    <a:pt x="10601" y="6090"/>
                  </a:moveTo>
                  <a:cubicBezTo>
                    <a:pt x="10523" y="6090"/>
                    <a:pt x="10454" y="6152"/>
                    <a:pt x="10454" y="6231"/>
                  </a:cubicBezTo>
                  <a:cubicBezTo>
                    <a:pt x="10431" y="6346"/>
                    <a:pt x="10500" y="6414"/>
                    <a:pt x="10614" y="6437"/>
                  </a:cubicBezTo>
                  <a:cubicBezTo>
                    <a:pt x="10682" y="6437"/>
                    <a:pt x="10774" y="6368"/>
                    <a:pt x="10774" y="6277"/>
                  </a:cubicBezTo>
                  <a:cubicBezTo>
                    <a:pt x="10797" y="6186"/>
                    <a:pt x="10728" y="6095"/>
                    <a:pt x="10637" y="6095"/>
                  </a:cubicBezTo>
                  <a:cubicBezTo>
                    <a:pt x="10625" y="6092"/>
                    <a:pt x="10613" y="6090"/>
                    <a:pt x="10601" y="6090"/>
                  </a:cubicBezTo>
                  <a:close/>
                  <a:moveTo>
                    <a:pt x="13239" y="6117"/>
                  </a:moveTo>
                  <a:cubicBezTo>
                    <a:pt x="13170" y="6117"/>
                    <a:pt x="13079" y="6186"/>
                    <a:pt x="13056" y="6277"/>
                  </a:cubicBezTo>
                  <a:cubicBezTo>
                    <a:pt x="13033" y="6368"/>
                    <a:pt x="13125" y="6460"/>
                    <a:pt x="13216" y="6460"/>
                  </a:cubicBezTo>
                  <a:cubicBezTo>
                    <a:pt x="13307" y="6460"/>
                    <a:pt x="13399" y="6391"/>
                    <a:pt x="13399" y="6300"/>
                  </a:cubicBezTo>
                  <a:cubicBezTo>
                    <a:pt x="13399" y="6209"/>
                    <a:pt x="13330" y="6140"/>
                    <a:pt x="13239" y="6117"/>
                  </a:cubicBezTo>
                  <a:close/>
                  <a:moveTo>
                    <a:pt x="15844" y="6206"/>
                  </a:moveTo>
                  <a:cubicBezTo>
                    <a:pt x="15772" y="6206"/>
                    <a:pt x="15658" y="6306"/>
                    <a:pt x="15658" y="6368"/>
                  </a:cubicBezTo>
                  <a:cubicBezTo>
                    <a:pt x="15658" y="6414"/>
                    <a:pt x="15773" y="6528"/>
                    <a:pt x="15818" y="6528"/>
                  </a:cubicBezTo>
                  <a:cubicBezTo>
                    <a:pt x="15864" y="6528"/>
                    <a:pt x="16001" y="6437"/>
                    <a:pt x="16001" y="6391"/>
                  </a:cubicBezTo>
                  <a:cubicBezTo>
                    <a:pt x="16001" y="6346"/>
                    <a:pt x="15978" y="6300"/>
                    <a:pt x="15955" y="6254"/>
                  </a:cubicBezTo>
                  <a:cubicBezTo>
                    <a:pt x="15932" y="6231"/>
                    <a:pt x="15887" y="6209"/>
                    <a:pt x="15864" y="6209"/>
                  </a:cubicBezTo>
                  <a:cubicBezTo>
                    <a:pt x="15858" y="6207"/>
                    <a:pt x="15851" y="6206"/>
                    <a:pt x="15844" y="6206"/>
                  </a:cubicBezTo>
                  <a:close/>
                  <a:moveTo>
                    <a:pt x="18423" y="6271"/>
                  </a:moveTo>
                  <a:cubicBezTo>
                    <a:pt x="18360" y="6271"/>
                    <a:pt x="18329" y="6316"/>
                    <a:pt x="18329" y="6391"/>
                  </a:cubicBezTo>
                  <a:cubicBezTo>
                    <a:pt x="18306" y="6483"/>
                    <a:pt x="18352" y="6528"/>
                    <a:pt x="18443" y="6528"/>
                  </a:cubicBezTo>
                  <a:cubicBezTo>
                    <a:pt x="18534" y="6528"/>
                    <a:pt x="18557" y="6505"/>
                    <a:pt x="18580" y="6414"/>
                  </a:cubicBezTo>
                  <a:cubicBezTo>
                    <a:pt x="18580" y="6323"/>
                    <a:pt x="18557" y="6277"/>
                    <a:pt x="18466" y="6277"/>
                  </a:cubicBezTo>
                  <a:cubicBezTo>
                    <a:pt x="18450" y="6273"/>
                    <a:pt x="18436" y="6271"/>
                    <a:pt x="18423" y="6271"/>
                  </a:cubicBezTo>
                  <a:close/>
                  <a:moveTo>
                    <a:pt x="1178" y="6090"/>
                  </a:moveTo>
                  <a:cubicBezTo>
                    <a:pt x="1062" y="6090"/>
                    <a:pt x="1025" y="6160"/>
                    <a:pt x="1005" y="6300"/>
                  </a:cubicBezTo>
                  <a:cubicBezTo>
                    <a:pt x="982" y="6437"/>
                    <a:pt x="1027" y="6505"/>
                    <a:pt x="1187" y="6528"/>
                  </a:cubicBezTo>
                  <a:cubicBezTo>
                    <a:pt x="1207" y="6531"/>
                    <a:pt x="1226" y="6533"/>
                    <a:pt x="1243" y="6533"/>
                  </a:cubicBezTo>
                  <a:cubicBezTo>
                    <a:pt x="1358" y="6533"/>
                    <a:pt x="1395" y="6465"/>
                    <a:pt x="1415" y="6346"/>
                  </a:cubicBezTo>
                  <a:cubicBezTo>
                    <a:pt x="1438" y="6186"/>
                    <a:pt x="1393" y="6117"/>
                    <a:pt x="1233" y="6095"/>
                  </a:cubicBezTo>
                  <a:cubicBezTo>
                    <a:pt x="1213" y="6092"/>
                    <a:pt x="1195" y="6090"/>
                    <a:pt x="1178" y="6090"/>
                  </a:cubicBezTo>
                  <a:close/>
                  <a:moveTo>
                    <a:pt x="20994" y="6294"/>
                  </a:moveTo>
                  <a:cubicBezTo>
                    <a:pt x="20923" y="6294"/>
                    <a:pt x="20904" y="6338"/>
                    <a:pt x="20885" y="6414"/>
                  </a:cubicBezTo>
                  <a:cubicBezTo>
                    <a:pt x="20885" y="6505"/>
                    <a:pt x="20931" y="6551"/>
                    <a:pt x="21022" y="6551"/>
                  </a:cubicBezTo>
                  <a:cubicBezTo>
                    <a:pt x="21091" y="6551"/>
                    <a:pt x="21136" y="6528"/>
                    <a:pt x="21136" y="6437"/>
                  </a:cubicBezTo>
                  <a:cubicBezTo>
                    <a:pt x="21159" y="6346"/>
                    <a:pt x="21114" y="6300"/>
                    <a:pt x="21045" y="6300"/>
                  </a:cubicBezTo>
                  <a:cubicBezTo>
                    <a:pt x="21026" y="6296"/>
                    <a:pt x="21009" y="6294"/>
                    <a:pt x="20994" y="6294"/>
                  </a:cubicBezTo>
                  <a:close/>
                  <a:moveTo>
                    <a:pt x="3827" y="6137"/>
                  </a:moveTo>
                  <a:cubicBezTo>
                    <a:pt x="3739" y="6137"/>
                    <a:pt x="3627" y="6218"/>
                    <a:pt x="3607" y="6300"/>
                  </a:cubicBezTo>
                  <a:cubicBezTo>
                    <a:pt x="3607" y="6391"/>
                    <a:pt x="3698" y="6528"/>
                    <a:pt x="3789" y="6551"/>
                  </a:cubicBezTo>
                  <a:cubicBezTo>
                    <a:pt x="3797" y="6553"/>
                    <a:pt x="3806" y="6554"/>
                    <a:pt x="3814" y="6554"/>
                  </a:cubicBezTo>
                  <a:cubicBezTo>
                    <a:pt x="3904" y="6554"/>
                    <a:pt x="4020" y="6454"/>
                    <a:pt x="4040" y="6391"/>
                  </a:cubicBezTo>
                  <a:cubicBezTo>
                    <a:pt x="4040" y="6300"/>
                    <a:pt x="3949" y="6140"/>
                    <a:pt x="3858" y="6140"/>
                  </a:cubicBezTo>
                  <a:cubicBezTo>
                    <a:pt x="3848" y="6138"/>
                    <a:pt x="3838" y="6137"/>
                    <a:pt x="3827" y="6137"/>
                  </a:cubicBezTo>
                  <a:close/>
                  <a:moveTo>
                    <a:pt x="6397" y="6206"/>
                  </a:moveTo>
                  <a:cubicBezTo>
                    <a:pt x="6322" y="6206"/>
                    <a:pt x="6186" y="6328"/>
                    <a:pt x="6186" y="6391"/>
                  </a:cubicBezTo>
                  <a:cubicBezTo>
                    <a:pt x="6163" y="6460"/>
                    <a:pt x="6300" y="6620"/>
                    <a:pt x="6368" y="6620"/>
                  </a:cubicBezTo>
                  <a:cubicBezTo>
                    <a:pt x="6437" y="6620"/>
                    <a:pt x="6597" y="6505"/>
                    <a:pt x="6597" y="6437"/>
                  </a:cubicBezTo>
                  <a:cubicBezTo>
                    <a:pt x="6597" y="6368"/>
                    <a:pt x="6483" y="6209"/>
                    <a:pt x="6414" y="6209"/>
                  </a:cubicBezTo>
                  <a:cubicBezTo>
                    <a:pt x="6409" y="6207"/>
                    <a:pt x="6403" y="6206"/>
                    <a:pt x="6397" y="6206"/>
                  </a:cubicBezTo>
                  <a:close/>
                  <a:moveTo>
                    <a:pt x="23639" y="6365"/>
                  </a:moveTo>
                  <a:cubicBezTo>
                    <a:pt x="23601" y="6365"/>
                    <a:pt x="23490" y="6462"/>
                    <a:pt x="23510" y="6483"/>
                  </a:cubicBezTo>
                  <a:cubicBezTo>
                    <a:pt x="23533" y="6528"/>
                    <a:pt x="23556" y="6597"/>
                    <a:pt x="23602" y="6620"/>
                  </a:cubicBezTo>
                  <a:cubicBezTo>
                    <a:pt x="23647" y="6620"/>
                    <a:pt x="23716" y="6574"/>
                    <a:pt x="23784" y="6528"/>
                  </a:cubicBezTo>
                  <a:cubicBezTo>
                    <a:pt x="23739" y="6460"/>
                    <a:pt x="23693" y="6414"/>
                    <a:pt x="23647" y="6368"/>
                  </a:cubicBezTo>
                  <a:cubicBezTo>
                    <a:pt x="23645" y="6366"/>
                    <a:pt x="23642" y="6365"/>
                    <a:pt x="23639" y="6365"/>
                  </a:cubicBezTo>
                  <a:close/>
                  <a:moveTo>
                    <a:pt x="8936" y="6266"/>
                  </a:moveTo>
                  <a:cubicBezTo>
                    <a:pt x="8867" y="6266"/>
                    <a:pt x="8850" y="6298"/>
                    <a:pt x="8834" y="6414"/>
                  </a:cubicBezTo>
                  <a:cubicBezTo>
                    <a:pt x="8811" y="6574"/>
                    <a:pt x="8834" y="6597"/>
                    <a:pt x="8971" y="6620"/>
                  </a:cubicBezTo>
                  <a:cubicBezTo>
                    <a:pt x="9005" y="6624"/>
                    <a:pt x="9033" y="6627"/>
                    <a:pt x="9056" y="6627"/>
                  </a:cubicBezTo>
                  <a:cubicBezTo>
                    <a:pt x="9140" y="6627"/>
                    <a:pt x="9158" y="6590"/>
                    <a:pt x="9176" y="6483"/>
                  </a:cubicBezTo>
                  <a:cubicBezTo>
                    <a:pt x="9199" y="6300"/>
                    <a:pt x="9176" y="6300"/>
                    <a:pt x="9039" y="6277"/>
                  </a:cubicBezTo>
                  <a:cubicBezTo>
                    <a:pt x="8995" y="6271"/>
                    <a:pt x="8962" y="6266"/>
                    <a:pt x="8936" y="6266"/>
                  </a:cubicBezTo>
                  <a:close/>
                  <a:moveTo>
                    <a:pt x="11641" y="6300"/>
                  </a:moveTo>
                  <a:cubicBezTo>
                    <a:pt x="11550" y="6300"/>
                    <a:pt x="11459" y="6368"/>
                    <a:pt x="11436" y="6460"/>
                  </a:cubicBezTo>
                  <a:cubicBezTo>
                    <a:pt x="11436" y="6551"/>
                    <a:pt x="11504" y="6642"/>
                    <a:pt x="11595" y="6642"/>
                  </a:cubicBezTo>
                  <a:cubicBezTo>
                    <a:pt x="11605" y="6645"/>
                    <a:pt x="11615" y="6646"/>
                    <a:pt x="11625" y="6646"/>
                  </a:cubicBezTo>
                  <a:cubicBezTo>
                    <a:pt x="11705" y="6646"/>
                    <a:pt x="11778" y="6567"/>
                    <a:pt x="11778" y="6505"/>
                  </a:cubicBezTo>
                  <a:cubicBezTo>
                    <a:pt x="11801" y="6414"/>
                    <a:pt x="11732" y="6323"/>
                    <a:pt x="11641" y="6300"/>
                  </a:cubicBezTo>
                  <a:close/>
                  <a:moveTo>
                    <a:pt x="14243" y="6368"/>
                  </a:moveTo>
                  <a:cubicBezTo>
                    <a:pt x="14152" y="6368"/>
                    <a:pt x="14061" y="6437"/>
                    <a:pt x="14061" y="6528"/>
                  </a:cubicBezTo>
                  <a:cubicBezTo>
                    <a:pt x="14038" y="6620"/>
                    <a:pt x="14106" y="6711"/>
                    <a:pt x="14198" y="6711"/>
                  </a:cubicBezTo>
                  <a:cubicBezTo>
                    <a:pt x="14209" y="6714"/>
                    <a:pt x="14221" y="6715"/>
                    <a:pt x="14233" y="6715"/>
                  </a:cubicBezTo>
                  <a:cubicBezTo>
                    <a:pt x="14311" y="6715"/>
                    <a:pt x="14383" y="6650"/>
                    <a:pt x="14403" y="6551"/>
                  </a:cubicBezTo>
                  <a:cubicBezTo>
                    <a:pt x="14403" y="6460"/>
                    <a:pt x="14335" y="6391"/>
                    <a:pt x="14243" y="6368"/>
                  </a:cubicBezTo>
                  <a:close/>
                  <a:moveTo>
                    <a:pt x="19383" y="6477"/>
                  </a:moveTo>
                  <a:cubicBezTo>
                    <a:pt x="19319" y="6477"/>
                    <a:pt x="19288" y="6524"/>
                    <a:pt x="19288" y="6620"/>
                  </a:cubicBezTo>
                  <a:cubicBezTo>
                    <a:pt x="19288" y="6688"/>
                    <a:pt x="19310" y="6734"/>
                    <a:pt x="19402" y="6734"/>
                  </a:cubicBezTo>
                  <a:cubicBezTo>
                    <a:pt x="19493" y="6734"/>
                    <a:pt x="19539" y="6711"/>
                    <a:pt x="19539" y="6620"/>
                  </a:cubicBezTo>
                  <a:cubicBezTo>
                    <a:pt x="19539" y="6528"/>
                    <a:pt x="19516" y="6483"/>
                    <a:pt x="19425" y="6483"/>
                  </a:cubicBezTo>
                  <a:cubicBezTo>
                    <a:pt x="19409" y="6479"/>
                    <a:pt x="19395" y="6477"/>
                    <a:pt x="19383" y="6477"/>
                  </a:cubicBezTo>
                  <a:close/>
                  <a:moveTo>
                    <a:pt x="2194" y="6318"/>
                  </a:moveTo>
                  <a:cubicBezTo>
                    <a:pt x="2101" y="6318"/>
                    <a:pt x="2029" y="6383"/>
                    <a:pt x="2009" y="6483"/>
                  </a:cubicBezTo>
                  <a:cubicBezTo>
                    <a:pt x="1986" y="6597"/>
                    <a:pt x="2055" y="6734"/>
                    <a:pt x="2191" y="6734"/>
                  </a:cubicBezTo>
                  <a:cubicBezTo>
                    <a:pt x="2203" y="6736"/>
                    <a:pt x="2215" y="6737"/>
                    <a:pt x="2227" y="6737"/>
                  </a:cubicBezTo>
                  <a:cubicBezTo>
                    <a:pt x="2328" y="6737"/>
                    <a:pt x="2420" y="6653"/>
                    <a:pt x="2420" y="6551"/>
                  </a:cubicBezTo>
                  <a:cubicBezTo>
                    <a:pt x="2443" y="6437"/>
                    <a:pt x="2351" y="6323"/>
                    <a:pt x="2237" y="6323"/>
                  </a:cubicBezTo>
                  <a:cubicBezTo>
                    <a:pt x="2222" y="6320"/>
                    <a:pt x="2208" y="6318"/>
                    <a:pt x="2194" y="6318"/>
                  </a:cubicBezTo>
                  <a:close/>
                  <a:moveTo>
                    <a:pt x="16854" y="6411"/>
                  </a:moveTo>
                  <a:cubicBezTo>
                    <a:pt x="16795" y="6411"/>
                    <a:pt x="16663" y="6511"/>
                    <a:pt x="16663" y="6574"/>
                  </a:cubicBezTo>
                  <a:cubicBezTo>
                    <a:pt x="16686" y="6597"/>
                    <a:pt x="16686" y="6665"/>
                    <a:pt x="16708" y="6688"/>
                  </a:cubicBezTo>
                  <a:cubicBezTo>
                    <a:pt x="16731" y="6711"/>
                    <a:pt x="16777" y="6734"/>
                    <a:pt x="16822" y="6756"/>
                  </a:cubicBezTo>
                  <a:cubicBezTo>
                    <a:pt x="16845" y="6734"/>
                    <a:pt x="16891" y="6734"/>
                    <a:pt x="16937" y="6711"/>
                  </a:cubicBezTo>
                  <a:cubicBezTo>
                    <a:pt x="16959" y="6688"/>
                    <a:pt x="16982" y="6642"/>
                    <a:pt x="17005" y="6597"/>
                  </a:cubicBezTo>
                  <a:cubicBezTo>
                    <a:pt x="17028" y="6574"/>
                    <a:pt x="16914" y="6414"/>
                    <a:pt x="16868" y="6414"/>
                  </a:cubicBezTo>
                  <a:cubicBezTo>
                    <a:pt x="16864" y="6412"/>
                    <a:pt x="16859" y="6411"/>
                    <a:pt x="16854" y="6411"/>
                  </a:cubicBezTo>
                  <a:close/>
                  <a:moveTo>
                    <a:pt x="4791" y="6343"/>
                  </a:moveTo>
                  <a:cubicBezTo>
                    <a:pt x="4702" y="6343"/>
                    <a:pt x="4586" y="6445"/>
                    <a:pt x="4565" y="6528"/>
                  </a:cubicBezTo>
                  <a:cubicBezTo>
                    <a:pt x="4565" y="6620"/>
                    <a:pt x="4657" y="6756"/>
                    <a:pt x="4748" y="6756"/>
                  </a:cubicBezTo>
                  <a:cubicBezTo>
                    <a:pt x="4756" y="6758"/>
                    <a:pt x="4764" y="6759"/>
                    <a:pt x="4773" y="6759"/>
                  </a:cubicBezTo>
                  <a:cubicBezTo>
                    <a:pt x="4862" y="6759"/>
                    <a:pt x="4978" y="6657"/>
                    <a:pt x="4999" y="6574"/>
                  </a:cubicBezTo>
                  <a:cubicBezTo>
                    <a:pt x="4999" y="6483"/>
                    <a:pt x="4908" y="6346"/>
                    <a:pt x="4816" y="6346"/>
                  </a:cubicBezTo>
                  <a:cubicBezTo>
                    <a:pt x="4808" y="6344"/>
                    <a:pt x="4800" y="6343"/>
                    <a:pt x="4791" y="6343"/>
                  </a:cubicBezTo>
                  <a:close/>
                  <a:moveTo>
                    <a:pt x="22041" y="6502"/>
                  </a:moveTo>
                  <a:cubicBezTo>
                    <a:pt x="22003" y="6502"/>
                    <a:pt x="21890" y="6599"/>
                    <a:pt x="21890" y="6620"/>
                  </a:cubicBezTo>
                  <a:cubicBezTo>
                    <a:pt x="21913" y="6688"/>
                    <a:pt x="21958" y="6734"/>
                    <a:pt x="22004" y="6779"/>
                  </a:cubicBezTo>
                  <a:cubicBezTo>
                    <a:pt x="22072" y="6734"/>
                    <a:pt x="22141" y="6711"/>
                    <a:pt x="22141" y="6665"/>
                  </a:cubicBezTo>
                  <a:cubicBezTo>
                    <a:pt x="22141" y="6620"/>
                    <a:pt x="22095" y="6551"/>
                    <a:pt x="22049" y="6505"/>
                  </a:cubicBezTo>
                  <a:cubicBezTo>
                    <a:pt x="22047" y="6503"/>
                    <a:pt x="22044" y="6502"/>
                    <a:pt x="22041" y="6502"/>
                  </a:cubicBezTo>
                  <a:close/>
                  <a:moveTo>
                    <a:pt x="24652" y="6620"/>
                  </a:moveTo>
                  <a:cubicBezTo>
                    <a:pt x="24583" y="6620"/>
                    <a:pt x="24560" y="6620"/>
                    <a:pt x="24537" y="6688"/>
                  </a:cubicBezTo>
                  <a:cubicBezTo>
                    <a:pt x="24537" y="6779"/>
                    <a:pt x="24537" y="6779"/>
                    <a:pt x="24629" y="6802"/>
                  </a:cubicBezTo>
                  <a:cubicBezTo>
                    <a:pt x="24674" y="6802"/>
                    <a:pt x="24720" y="6802"/>
                    <a:pt x="24720" y="6734"/>
                  </a:cubicBezTo>
                  <a:cubicBezTo>
                    <a:pt x="24720" y="6642"/>
                    <a:pt x="24720" y="6642"/>
                    <a:pt x="24652" y="6620"/>
                  </a:cubicBezTo>
                  <a:close/>
                  <a:moveTo>
                    <a:pt x="9952" y="6475"/>
                  </a:moveTo>
                  <a:cubicBezTo>
                    <a:pt x="9860" y="6475"/>
                    <a:pt x="9856" y="6516"/>
                    <a:pt x="9838" y="6642"/>
                  </a:cubicBezTo>
                  <a:cubicBezTo>
                    <a:pt x="9815" y="6779"/>
                    <a:pt x="9838" y="6802"/>
                    <a:pt x="9975" y="6825"/>
                  </a:cubicBezTo>
                  <a:cubicBezTo>
                    <a:pt x="10009" y="6830"/>
                    <a:pt x="10037" y="6833"/>
                    <a:pt x="10060" y="6833"/>
                  </a:cubicBezTo>
                  <a:cubicBezTo>
                    <a:pt x="10144" y="6833"/>
                    <a:pt x="10162" y="6795"/>
                    <a:pt x="10180" y="6688"/>
                  </a:cubicBezTo>
                  <a:cubicBezTo>
                    <a:pt x="10203" y="6528"/>
                    <a:pt x="10180" y="6505"/>
                    <a:pt x="10043" y="6483"/>
                  </a:cubicBezTo>
                  <a:cubicBezTo>
                    <a:pt x="10006" y="6478"/>
                    <a:pt x="9976" y="6475"/>
                    <a:pt x="9952" y="6475"/>
                  </a:cubicBezTo>
                  <a:close/>
                  <a:moveTo>
                    <a:pt x="7418" y="6414"/>
                  </a:moveTo>
                  <a:cubicBezTo>
                    <a:pt x="7350" y="6414"/>
                    <a:pt x="7190" y="6528"/>
                    <a:pt x="7190" y="6597"/>
                  </a:cubicBezTo>
                  <a:cubicBezTo>
                    <a:pt x="7167" y="6665"/>
                    <a:pt x="7304" y="6825"/>
                    <a:pt x="7373" y="6848"/>
                  </a:cubicBezTo>
                  <a:cubicBezTo>
                    <a:pt x="7441" y="6848"/>
                    <a:pt x="7601" y="6711"/>
                    <a:pt x="7601" y="6642"/>
                  </a:cubicBezTo>
                  <a:cubicBezTo>
                    <a:pt x="7601" y="6574"/>
                    <a:pt x="7487" y="6414"/>
                    <a:pt x="7418" y="6414"/>
                  </a:cubicBezTo>
                  <a:close/>
                  <a:moveTo>
                    <a:pt x="12610" y="6524"/>
                  </a:moveTo>
                  <a:cubicBezTo>
                    <a:pt x="12531" y="6524"/>
                    <a:pt x="12460" y="6586"/>
                    <a:pt x="12440" y="6665"/>
                  </a:cubicBezTo>
                  <a:cubicBezTo>
                    <a:pt x="12440" y="6756"/>
                    <a:pt x="12509" y="6848"/>
                    <a:pt x="12600" y="6848"/>
                  </a:cubicBezTo>
                  <a:cubicBezTo>
                    <a:pt x="12612" y="6851"/>
                    <a:pt x="12624" y="6852"/>
                    <a:pt x="12636" y="6852"/>
                  </a:cubicBezTo>
                  <a:cubicBezTo>
                    <a:pt x="12714" y="6852"/>
                    <a:pt x="12782" y="6790"/>
                    <a:pt x="12782" y="6711"/>
                  </a:cubicBezTo>
                  <a:cubicBezTo>
                    <a:pt x="12805" y="6620"/>
                    <a:pt x="12737" y="6528"/>
                    <a:pt x="12645" y="6528"/>
                  </a:cubicBezTo>
                  <a:cubicBezTo>
                    <a:pt x="12633" y="6525"/>
                    <a:pt x="12621" y="6524"/>
                    <a:pt x="12610" y="6524"/>
                  </a:cubicBezTo>
                  <a:close/>
                  <a:moveTo>
                    <a:pt x="17850" y="6665"/>
                  </a:moveTo>
                  <a:cubicBezTo>
                    <a:pt x="17758" y="6665"/>
                    <a:pt x="17713" y="6688"/>
                    <a:pt x="17713" y="6802"/>
                  </a:cubicBezTo>
                  <a:cubicBezTo>
                    <a:pt x="17713" y="6871"/>
                    <a:pt x="17758" y="6916"/>
                    <a:pt x="17850" y="6916"/>
                  </a:cubicBezTo>
                  <a:cubicBezTo>
                    <a:pt x="17918" y="6916"/>
                    <a:pt x="17964" y="6893"/>
                    <a:pt x="17964" y="6802"/>
                  </a:cubicBezTo>
                  <a:cubicBezTo>
                    <a:pt x="17987" y="6711"/>
                    <a:pt x="17941" y="6665"/>
                    <a:pt x="17850" y="6665"/>
                  </a:cubicBezTo>
                  <a:close/>
                  <a:moveTo>
                    <a:pt x="558" y="6500"/>
                  </a:moveTo>
                  <a:cubicBezTo>
                    <a:pt x="459" y="6500"/>
                    <a:pt x="408" y="6556"/>
                    <a:pt x="388" y="6711"/>
                  </a:cubicBezTo>
                  <a:cubicBezTo>
                    <a:pt x="365" y="6848"/>
                    <a:pt x="434" y="6893"/>
                    <a:pt x="594" y="6916"/>
                  </a:cubicBezTo>
                  <a:cubicBezTo>
                    <a:pt x="611" y="6919"/>
                    <a:pt x="627" y="6921"/>
                    <a:pt x="643" y="6921"/>
                  </a:cubicBezTo>
                  <a:cubicBezTo>
                    <a:pt x="747" y="6921"/>
                    <a:pt x="802" y="6853"/>
                    <a:pt x="822" y="6734"/>
                  </a:cubicBezTo>
                  <a:cubicBezTo>
                    <a:pt x="822" y="6574"/>
                    <a:pt x="776" y="6505"/>
                    <a:pt x="617" y="6505"/>
                  </a:cubicBezTo>
                  <a:cubicBezTo>
                    <a:pt x="595" y="6502"/>
                    <a:pt x="576" y="6500"/>
                    <a:pt x="558" y="6500"/>
                  </a:cubicBezTo>
                  <a:close/>
                  <a:moveTo>
                    <a:pt x="15233" y="6594"/>
                  </a:moveTo>
                  <a:cubicBezTo>
                    <a:pt x="15179" y="6594"/>
                    <a:pt x="15065" y="6692"/>
                    <a:pt x="15065" y="6734"/>
                  </a:cubicBezTo>
                  <a:cubicBezTo>
                    <a:pt x="15042" y="6779"/>
                    <a:pt x="15156" y="6939"/>
                    <a:pt x="15202" y="6939"/>
                  </a:cubicBezTo>
                  <a:cubicBezTo>
                    <a:pt x="15248" y="6916"/>
                    <a:pt x="15293" y="6916"/>
                    <a:pt x="15339" y="6871"/>
                  </a:cubicBezTo>
                  <a:cubicBezTo>
                    <a:pt x="15362" y="6871"/>
                    <a:pt x="15384" y="6825"/>
                    <a:pt x="15407" y="6779"/>
                  </a:cubicBezTo>
                  <a:cubicBezTo>
                    <a:pt x="15384" y="6734"/>
                    <a:pt x="15384" y="6711"/>
                    <a:pt x="15362" y="6665"/>
                  </a:cubicBezTo>
                  <a:cubicBezTo>
                    <a:pt x="15339" y="6642"/>
                    <a:pt x="15293" y="6620"/>
                    <a:pt x="15248" y="6597"/>
                  </a:cubicBezTo>
                  <a:cubicBezTo>
                    <a:pt x="15243" y="6595"/>
                    <a:pt x="15239" y="6594"/>
                    <a:pt x="15233" y="6594"/>
                  </a:cubicBezTo>
                  <a:close/>
                  <a:moveTo>
                    <a:pt x="20429" y="6688"/>
                  </a:moveTo>
                  <a:cubicBezTo>
                    <a:pt x="20338" y="6688"/>
                    <a:pt x="20292" y="6711"/>
                    <a:pt x="20292" y="6779"/>
                  </a:cubicBezTo>
                  <a:cubicBezTo>
                    <a:pt x="20269" y="6893"/>
                    <a:pt x="20292" y="6939"/>
                    <a:pt x="20406" y="6939"/>
                  </a:cubicBezTo>
                  <a:cubicBezTo>
                    <a:pt x="20418" y="6943"/>
                    <a:pt x="20430" y="6945"/>
                    <a:pt x="20440" y="6945"/>
                  </a:cubicBezTo>
                  <a:cubicBezTo>
                    <a:pt x="20490" y="6945"/>
                    <a:pt x="20524" y="6904"/>
                    <a:pt x="20543" y="6848"/>
                  </a:cubicBezTo>
                  <a:cubicBezTo>
                    <a:pt x="20543" y="6756"/>
                    <a:pt x="20520" y="6711"/>
                    <a:pt x="20429" y="6688"/>
                  </a:cubicBezTo>
                  <a:close/>
                  <a:moveTo>
                    <a:pt x="3219" y="6528"/>
                  </a:moveTo>
                  <a:cubicBezTo>
                    <a:pt x="3104" y="6528"/>
                    <a:pt x="3013" y="6597"/>
                    <a:pt x="3013" y="6734"/>
                  </a:cubicBezTo>
                  <a:cubicBezTo>
                    <a:pt x="2990" y="6825"/>
                    <a:pt x="3082" y="6939"/>
                    <a:pt x="3196" y="6962"/>
                  </a:cubicBezTo>
                  <a:cubicBezTo>
                    <a:pt x="3310" y="6962"/>
                    <a:pt x="3401" y="6871"/>
                    <a:pt x="3424" y="6756"/>
                  </a:cubicBezTo>
                  <a:cubicBezTo>
                    <a:pt x="3447" y="6642"/>
                    <a:pt x="3356" y="6528"/>
                    <a:pt x="3219" y="6528"/>
                  </a:cubicBezTo>
                  <a:close/>
                  <a:moveTo>
                    <a:pt x="23031" y="6734"/>
                  </a:moveTo>
                  <a:cubicBezTo>
                    <a:pt x="22985" y="6734"/>
                    <a:pt x="22940" y="6779"/>
                    <a:pt x="22894" y="6825"/>
                  </a:cubicBezTo>
                  <a:cubicBezTo>
                    <a:pt x="22871" y="6871"/>
                    <a:pt x="22985" y="6985"/>
                    <a:pt x="23031" y="6985"/>
                  </a:cubicBezTo>
                  <a:cubicBezTo>
                    <a:pt x="23077" y="6939"/>
                    <a:pt x="23122" y="6893"/>
                    <a:pt x="23168" y="6848"/>
                  </a:cubicBezTo>
                  <a:cubicBezTo>
                    <a:pt x="23122" y="6802"/>
                    <a:pt x="23077" y="6734"/>
                    <a:pt x="23031" y="6734"/>
                  </a:cubicBezTo>
                  <a:close/>
                  <a:moveTo>
                    <a:pt x="5796" y="6594"/>
                  </a:moveTo>
                  <a:cubicBezTo>
                    <a:pt x="5706" y="6594"/>
                    <a:pt x="5590" y="6696"/>
                    <a:pt x="5570" y="6779"/>
                  </a:cubicBezTo>
                  <a:cubicBezTo>
                    <a:pt x="5547" y="6871"/>
                    <a:pt x="5661" y="7008"/>
                    <a:pt x="5752" y="7008"/>
                  </a:cubicBezTo>
                  <a:cubicBezTo>
                    <a:pt x="5762" y="7010"/>
                    <a:pt x="5772" y="7011"/>
                    <a:pt x="5782" y="7011"/>
                  </a:cubicBezTo>
                  <a:cubicBezTo>
                    <a:pt x="5871" y="7011"/>
                    <a:pt x="5983" y="6929"/>
                    <a:pt x="6003" y="6848"/>
                  </a:cubicBezTo>
                  <a:cubicBezTo>
                    <a:pt x="6003" y="6756"/>
                    <a:pt x="5912" y="6620"/>
                    <a:pt x="5821" y="6597"/>
                  </a:cubicBezTo>
                  <a:cubicBezTo>
                    <a:pt x="5813" y="6595"/>
                    <a:pt x="5804" y="6594"/>
                    <a:pt x="5796" y="6594"/>
                  </a:cubicBezTo>
                  <a:close/>
                  <a:moveTo>
                    <a:pt x="8348" y="6657"/>
                  </a:moveTo>
                  <a:cubicBezTo>
                    <a:pt x="8253" y="6657"/>
                    <a:pt x="8235" y="6695"/>
                    <a:pt x="8217" y="6802"/>
                  </a:cubicBezTo>
                  <a:cubicBezTo>
                    <a:pt x="8217" y="6962"/>
                    <a:pt x="8217" y="6985"/>
                    <a:pt x="8354" y="7008"/>
                  </a:cubicBezTo>
                  <a:cubicBezTo>
                    <a:pt x="8389" y="7012"/>
                    <a:pt x="8417" y="7015"/>
                    <a:pt x="8440" y="7015"/>
                  </a:cubicBezTo>
                  <a:cubicBezTo>
                    <a:pt x="8524" y="7015"/>
                    <a:pt x="8542" y="6978"/>
                    <a:pt x="8560" y="6871"/>
                  </a:cubicBezTo>
                  <a:cubicBezTo>
                    <a:pt x="8583" y="6711"/>
                    <a:pt x="8560" y="6688"/>
                    <a:pt x="8446" y="6665"/>
                  </a:cubicBezTo>
                  <a:cubicBezTo>
                    <a:pt x="8406" y="6660"/>
                    <a:pt x="8374" y="6657"/>
                    <a:pt x="8348" y="6657"/>
                  </a:cubicBezTo>
                  <a:close/>
                  <a:moveTo>
                    <a:pt x="10990" y="6706"/>
                  </a:moveTo>
                  <a:cubicBezTo>
                    <a:pt x="10916" y="6706"/>
                    <a:pt x="10862" y="6768"/>
                    <a:pt x="10842" y="6848"/>
                  </a:cubicBezTo>
                  <a:cubicBezTo>
                    <a:pt x="10819" y="6939"/>
                    <a:pt x="10888" y="7030"/>
                    <a:pt x="11002" y="7030"/>
                  </a:cubicBezTo>
                  <a:cubicBezTo>
                    <a:pt x="11014" y="7033"/>
                    <a:pt x="11026" y="7035"/>
                    <a:pt x="11037" y="7035"/>
                  </a:cubicBezTo>
                  <a:cubicBezTo>
                    <a:pt x="11111" y="7035"/>
                    <a:pt x="11165" y="6973"/>
                    <a:pt x="11185" y="6893"/>
                  </a:cubicBezTo>
                  <a:cubicBezTo>
                    <a:pt x="11185" y="6802"/>
                    <a:pt x="11116" y="6711"/>
                    <a:pt x="11025" y="6711"/>
                  </a:cubicBezTo>
                  <a:cubicBezTo>
                    <a:pt x="11013" y="6708"/>
                    <a:pt x="11001" y="6706"/>
                    <a:pt x="10990" y="6706"/>
                  </a:cubicBezTo>
                  <a:close/>
                  <a:moveTo>
                    <a:pt x="13627" y="6734"/>
                  </a:moveTo>
                  <a:cubicBezTo>
                    <a:pt x="13558" y="6734"/>
                    <a:pt x="13467" y="6802"/>
                    <a:pt x="13444" y="6871"/>
                  </a:cubicBezTo>
                  <a:cubicBezTo>
                    <a:pt x="13444" y="6962"/>
                    <a:pt x="13513" y="7053"/>
                    <a:pt x="13604" y="7076"/>
                  </a:cubicBezTo>
                  <a:cubicBezTo>
                    <a:pt x="13695" y="7076"/>
                    <a:pt x="13787" y="7008"/>
                    <a:pt x="13787" y="6916"/>
                  </a:cubicBezTo>
                  <a:cubicBezTo>
                    <a:pt x="13810" y="6825"/>
                    <a:pt x="13718" y="6734"/>
                    <a:pt x="13627" y="6734"/>
                  </a:cubicBezTo>
                  <a:close/>
                  <a:moveTo>
                    <a:pt x="18808" y="6871"/>
                  </a:moveTo>
                  <a:cubicBezTo>
                    <a:pt x="18717" y="6871"/>
                    <a:pt x="18694" y="6893"/>
                    <a:pt x="18671" y="6985"/>
                  </a:cubicBezTo>
                  <a:cubicBezTo>
                    <a:pt x="18671" y="7076"/>
                    <a:pt x="18694" y="7122"/>
                    <a:pt x="18808" y="7122"/>
                  </a:cubicBezTo>
                  <a:cubicBezTo>
                    <a:pt x="18820" y="7126"/>
                    <a:pt x="18831" y="7127"/>
                    <a:pt x="18841" y="7127"/>
                  </a:cubicBezTo>
                  <a:cubicBezTo>
                    <a:pt x="18891" y="7127"/>
                    <a:pt x="18922" y="7083"/>
                    <a:pt x="18922" y="7008"/>
                  </a:cubicBezTo>
                  <a:cubicBezTo>
                    <a:pt x="18945" y="6916"/>
                    <a:pt x="18900" y="6871"/>
                    <a:pt x="18808" y="6871"/>
                  </a:cubicBezTo>
                  <a:close/>
                  <a:moveTo>
                    <a:pt x="1602" y="6707"/>
                  </a:moveTo>
                  <a:cubicBezTo>
                    <a:pt x="1484" y="6707"/>
                    <a:pt x="1393" y="6793"/>
                    <a:pt x="1393" y="6916"/>
                  </a:cubicBezTo>
                  <a:cubicBezTo>
                    <a:pt x="1393" y="7008"/>
                    <a:pt x="1484" y="7122"/>
                    <a:pt x="1598" y="7144"/>
                  </a:cubicBezTo>
                  <a:cubicBezTo>
                    <a:pt x="1689" y="7144"/>
                    <a:pt x="1803" y="7053"/>
                    <a:pt x="1826" y="6939"/>
                  </a:cubicBezTo>
                  <a:cubicBezTo>
                    <a:pt x="1826" y="6848"/>
                    <a:pt x="1758" y="6734"/>
                    <a:pt x="1644" y="6711"/>
                  </a:cubicBezTo>
                  <a:cubicBezTo>
                    <a:pt x="1630" y="6708"/>
                    <a:pt x="1616" y="6707"/>
                    <a:pt x="1602" y="6707"/>
                  </a:cubicBezTo>
                  <a:close/>
                  <a:moveTo>
                    <a:pt x="16252" y="6802"/>
                  </a:moveTo>
                  <a:cubicBezTo>
                    <a:pt x="16206" y="6802"/>
                    <a:pt x="16069" y="6916"/>
                    <a:pt x="16069" y="6962"/>
                  </a:cubicBezTo>
                  <a:cubicBezTo>
                    <a:pt x="16069" y="7008"/>
                    <a:pt x="16161" y="7144"/>
                    <a:pt x="16229" y="7144"/>
                  </a:cubicBezTo>
                  <a:cubicBezTo>
                    <a:pt x="16275" y="7144"/>
                    <a:pt x="16412" y="7030"/>
                    <a:pt x="16389" y="6985"/>
                  </a:cubicBezTo>
                  <a:cubicBezTo>
                    <a:pt x="16389" y="6939"/>
                    <a:pt x="16366" y="6893"/>
                    <a:pt x="16343" y="6871"/>
                  </a:cubicBezTo>
                  <a:cubicBezTo>
                    <a:pt x="16320" y="6848"/>
                    <a:pt x="16298" y="6825"/>
                    <a:pt x="16252" y="6802"/>
                  </a:cubicBezTo>
                  <a:close/>
                  <a:moveTo>
                    <a:pt x="4197" y="6731"/>
                  </a:moveTo>
                  <a:cubicBezTo>
                    <a:pt x="4105" y="6731"/>
                    <a:pt x="3972" y="6833"/>
                    <a:pt x="3972" y="6916"/>
                  </a:cubicBezTo>
                  <a:cubicBezTo>
                    <a:pt x="3949" y="7008"/>
                    <a:pt x="4040" y="7144"/>
                    <a:pt x="4132" y="7167"/>
                  </a:cubicBezTo>
                  <a:cubicBezTo>
                    <a:pt x="4223" y="7167"/>
                    <a:pt x="4360" y="7076"/>
                    <a:pt x="4383" y="6985"/>
                  </a:cubicBezTo>
                  <a:cubicBezTo>
                    <a:pt x="4406" y="6893"/>
                    <a:pt x="4314" y="6756"/>
                    <a:pt x="4223" y="6734"/>
                  </a:cubicBezTo>
                  <a:cubicBezTo>
                    <a:pt x="4215" y="6732"/>
                    <a:pt x="4206" y="6731"/>
                    <a:pt x="4197" y="6731"/>
                  </a:cubicBezTo>
                  <a:close/>
                  <a:moveTo>
                    <a:pt x="21433" y="6893"/>
                  </a:moveTo>
                  <a:cubicBezTo>
                    <a:pt x="21342" y="6893"/>
                    <a:pt x="21296" y="6939"/>
                    <a:pt x="21296" y="7030"/>
                  </a:cubicBezTo>
                  <a:cubicBezTo>
                    <a:pt x="21273" y="7122"/>
                    <a:pt x="21319" y="7144"/>
                    <a:pt x="21410" y="7167"/>
                  </a:cubicBezTo>
                  <a:cubicBezTo>
                    <a:pt x="21502" y="7167"/>
                    <a:pt x="21524" y="7122"/>
                    <a:pt x="21547" y="7030"/>
                  </a:cubicBezTo>
                  <a:cubicBezTo>
                    <a:pt x="21547" y="6962"/>
                    <a:pt x="21524" y="6916"/>
                    <a:pt x="21433" y="6893"/>
                  </a:cubicBezTo>
                  <a:close/>
                  <a:moveTo>
                    <a:pt x="23977" y="7017"/>
                  </a:moveTo>
                  <a:cubicBezTo>
                    <a:pt x="23953" y="7017"/>
                    <a:pt x="23944" y="7033"/>
                    <a:pt x="23944" y="7076"/>
                  </a:cubicBezTo>
                  <a:cubicBezTo>
                    <a:pt x="23921" y="7167"/>
                    <a:pt x="23921" y="7167"/>
                    <a:pt x="24012" y="7190"/>
                  </a:cubicBezTo>
                  <a:cubicBezTo>
                    <a:pt x="24058" y="7190"/>
                    <a:pt x="24104" y="7190"/>
                    <a:pt x="24104" y="7122"/>
                  </a:cubicBezTo>
                  <a:cubicBezTo>
                    <a:pt x="24127" y="7030"/>
                    <a:pt x="24127" y="7030"/>
                    <a:pt x="24035" y="7030"/>
                  </a:cubicBezTo>
                  <a:cubicBezTo>
                    <a:pt x="24010" y="7022"/>
                    <a:pt x="23991" y="7017"/>
                    <a:pt x="23977" y="7017"/>
                  </a:cubicBezTo>
                  <a:close/>
                  <a:moveTo>
                    <a:pt x="9319" y="6882"/>
                  </a:moveTo>
                  <a:cubicBezTo>
                    <a:pt x="9254" y="6882"/>
                    <a:pt x="9238" y="6910"/>
                    <a:pt x="9222" y="7008"/>
                  </a:cubicBezTo>
                  <a:cubicBezTo>
                    <a:pt x="9199" y="7190"/>
                    <a:pt x="9222" y="7190"/>
                    <a:pt x="9381" y="7213"/>
                  </a:cubicBezTo>
                  <a:cubicBezTo>
                    <a:pt x="9425" y="7219"/>
                    <a:pt x="9457" y="7224"/>
                    <a:pt x="9481" y="7224"/>
                  </a:cubicBezTo>
                  <a:cubicBezTo>
                    <a:pt x="9543" y="7224"/>
                    <a:pt x="9547" y="7192"/>
                    <a:pt x="9564" y="7076"/>
                  </a:cubicBezTo>
                  <a:cubicBezTo>
                    <a:pt x="9587" y="6916"/>
                    <a:pt x="9587" y="6893"/>
                    <a:pt x="9427" y="6893"/>
                  </a:cubicBezTo>
                  <a:cubicBezTo>
                    <a:pt x="9381" y="6887"/>
                    <a:pt x="9346" y="6882"/>
                    <a:pt x="9319" y="6882"/>
                  </a:cubicBezTo>
                  <a:close/>
                  <a:moveTo>
                    <a:pt x="6825" y="6802"/>
                  </a:moveTo>
                  <a:cubicBezTo>
                    <a:pt x="6757" y="6802"/>
                    <a:pt x="6597" y="6916"/>
                    <a:pt x="6574" y="6985"/>
                  </a:cubicBezTo>
                  <a:cubicBezTo>
                    <a:pt x="6551" y="7053"/>
                    <a:pt x="6665" y="7213"/>
                    <a:pt x="6757" y="7236"/>
                  </a:cubicBezTo>
                  <a:cubicBezTo>
                    <a:pt x="6802" y="7236"/>
                    <a:pt x="6985" y="7122"/>
                    <a:pt x="6985" y="7053"/>
                  </a:cubicBezTo>
                  <a:cubicBezTo>
                    <a:pt x="7008" y="6985"/>
                    <a:pt x="6893" y="6825"/>
                    <a:pt x="6825" y="6802"/>
                  </a:cubicBezTo>
                  <a:close/>
                  <a:moveTo>
                    <a:pt x="12029" y="6916"/>
                  </a:moveTo>
                  <a:cubicBezTo>
                    <a:pt x="11938" y="6916"/>
                    <a:pt x="11847" y="6985"/>
                    <a:pt x="11847" y="7053"/>
                  </a:cubicBezTo>
                  <a:cubicBezTo>
                    <a:pt x="11824" y="7144"/>
                    <a:pt x="11892" y="7236"/>
                    <a:pt x="11984" y="7259"/>
                  </a:cubicBezTo>
                  <a:cubicBezTo>
                    <a:pt x="12075" y="7259"/>
                    <a:pt x="12166" y="7190"/>
                    <a:pt x="12189" y="7122"/>
                  </a:cubicBezTo>
                  <a:cubicBezTo>
                    <a:pt x="12189" y="7008"/>
                    <a:pt x="12120" y="6916"/>
                    <a:pt x="12029" y="6916"/>
                  </a:cubicBezTo>
                  <a:close/>
                  <a:moveTo>
                    <a:pt x="73" y="6889"/>
                  </a:moveTo>
                  <a:cubicBezTo>
                    <a:pt x="64" y="6889"/>
                    <a:pt x="55" y="6890"/>
                    <a:pt x="46" y="6893"/>
                  </a:cubicBezTo>
                  <a:cubicBezTo>
                    <a:pt x="23" y="6916"/>
                    <a:pt x="23" y="6985"/>
                    <a:pt x="0" y="7008"/>
                  </a:cubicBezTo>
                  <a:cubicBezTo>
                    <a:pt x="0" y="7099"/>
                    <a:pt x="0" y="7190"/>
                    <a:pt x="23" y="7281"/>
                  </a:cubicBezTo>
                  <a:cubicBezTo>
                    <a:pt x="23" y="7304"/>
                    <a:pt x="69" y="7327"/>
                    <a:pt x="69" y="7327"/>
                  </a:cubicBezTo>
                  <a:cubicBezTo>
                    <a:pt x="183" y="7281"/>
                    <a:pt x="251" y="7076"/>
                    <a:pt x="183" y="6985"/>
                  </a:cubicBezTo>
                  <a:cubicBezTo>
                    <a:pt x="163" y="6945"/>
                    <a:pt x="126" y="6889"/>
                    <a:pt x="73" y="6889"/>
                  </a:cubicBezTo>
                  <a:close/>
                  <a:moveTo>
                    <a:pt x="14631" y="6985"/>
                  </a:moveTo>
                  <a:cubicBezTo>
                    <a:pt x="14563" y="6985"/>
                    <a:pt x="14471" y="7053"/>
                    <a:pt x="14449" y="7122"/>
                  </a:cubicBezTo>
                  <a:cubicBezTo>
                    <a:pt x="14449" y="7213"/>
                    <a:pt x="14494" y="7304"/>
                    <a:pt x="14586" y="7327"/>
                  </a:cubicBezTo>
                  <a:cubicBezTo>
                    <a:pt x="14600" y="7330"/>
                    <a:pt x="14614" y="7331"/>
                    <a:pt x="14628" y="7331"/>
                  </a:cubicBezTo>
                  <a:cubicBezTo>
                    <a:pt x="14717" y="7331"/>
                    <a:pt x="14771" y="7267"/>
                    <a:pt x="14791" y="7167"/>
                  </a:cubicBezTo>
                  <a:cubicBezTo>
                    <a:pt x="14791" y="7076"/>
                    <a:pt x="14723" y="7008"/>
                    <a:pt x="14631" y="6985"/>
                  </a:cubicBezTo>
                  <a:close/>
                  <a:moveTo>
                    <a:pt x="2625" y="6916"/>
                  </a:moveTo>
                  <a:cubicBezTo>
                    <a:pt x="2511" y="6916"/>
                    <a:pt x="2397" y="7008"/>
                    <a:pt x="2397" y="7122"/>
                  </a:cubicBezTo>
                  <a:cubicBezTo>
                    <a:pt x="2397" y="7236"/>
                    <a:pt x="2488" y="7327"/>
                    <a:pt x="2579" y="7350"/>
                  </a:cubicBezTo>
                  <a:cubicBezTo>
                    <a:pt x="2694" y="7350"/>
                    <a:pt x="2808" y="7281"/>
                    <a:pt x="2831" y="7167"/>
                  </a:cubicBezTo>
                  <a:cubicBezTo>
                    <a:pt x="2831" y="7030"/>
                    <a:pt x="2739" y="6916"/>
                    <a:pt x="2625" y="6916"/>
                  </a:cubicBezTo>
                  <a:close/>
                  <a:moveTo>
                    <a:pt x="19813" y="7076"/>
                  </a:moveTo>
                  <a:cubicBezTo>
                    <a:pt x="19721" y="7076"/>
                    <a:pt x="19676" y="7122"/>
                    <a:pt x="19676" y="7213"/>
                  </a:cubicBezTo>
                  <a:cubicBezTo>
                    <a:pt x="19676" y="7304"/>
                    <a:pt x="19698" y="7350"/>
                    <a:pt x="19813" y="7350"/>
                  </a:cubicBezTo>
                  <a:cubicBezTo>
                    <a:pt x="19881" y="7350"/>
                    <a:pt x="19927" y="7304"/>
                    <a:pt x="19927" y="7213"/>
                  </a:cubicBezTo>
                  <a:cubicBezTo>
                    <a:pt x="19927" y="7122"/>
                    <a:pt x="19904" y="7099"/>
                    <a:pt x="19813" y="7076"/>
                  </a:cubicBezTo>
                  <a:close/>
                  <a:moveTo>
                    <a:pt x="17256" y="7008"/>
                  </a:moveTo>
                  <a:cubicBezTo>
                    <a:pt x="17211" y="7030"/>
                    <a:pt x="17165" y="7030"/>
                    <a:pt x="17142" y="7053"/>
                  </a:cubicBezTo>
                  <a:cubicBezTo>
                    <a:pt x="17119" y="7076"/>
                    <a:pt x="17074" y="7122"/>
                    <a:pt x="17074" y="7167"/>
                  </a:cubicBezTo>
                  <a:cubicBezTo>
                    <a:pt x="17051" y="7213"/>
                    <a:pt x="17165" y="7350"/>
                    <a:pt x="17211" y="7350"/>
                  </a:cubicBezTo>
                  <a:cubicBezTo>
                    <a:pt x="17215" y="7352"/>
                    <a:pt x="17219" y="7353"/>
                    <a:pt x="17225" y="7353"/>
                  </a:cubicBezTo>
                  <a:cubicBezTo>
                    <a:pt x="17280" y="7353"/>
                    <a:pt x="17393" y="7255"/>
                    <a:pt x="17393" y="7213"/>
                  </a:cubicBezTo>
                  <a:cubicBezTo>
                    <a:pt x="17416" y="7167"/>
                    <a:pt x="17302" y="7030"/>
                    <a:pt x="17256" y="7008"/>
                  </a:cubicBezTo>
                  <a:close/>
                  <a:moveTo>
                    <a:pt x="22429" y="7119"/>
                  </a:moveTo>
                  <a:cubicBezTo>
                    <a:pt x="22391" y="7119"/>
                    <a:pt x="22280" y="7215"/>
                    <a:pt x="22301" y="7236"/>
                  </a:cubicBezTo>
                  <a:cubicBezTo>
                    <a:pt x="22323" y="7281"/>
                    <a:pt x="22369" y="7350"/>
                    <a:pt x="22392" y="7373"/>
                  </a:cubicBezTo>
                  <a:cubicBezTo>
                    <a:pt x="22438" y="7373"/>
                    <a:pt x="22506" y="7304"/>
                    <a:pt x="22574" y="7259"/>
                  </a:cubicBezTo>
                  <a:cubicBezTo>
                    <a:pt x="22529" y="7213"/>
                    <a:pt x="22483" y="7167"/>
                    <a:pt x="22438" y="7122"/>
                  </a:cubicBezTo>
                  <a:cubicBezTo>
                    <a:pt x="22435" y="7120"/>
                    <a:pt x="22432" y="7119"/>
                    <a:pt x="22429" y="7119"/>
                  </a:cubicBezTo>
                  <a:close/>
                  <a:moveTo>
                    <a:pt x="5204" y="6939"/>
                  </a:moveTo>
                  <a:cubicBezTo>
                    <a:pt x="5136" y="6939"/>
                    <a:pt x="4976" y="7030"/>
                    <a:pt x="4976" y="7122"/>
                  </a:cubicBezTo>
                  <a:cubicBezTo>
                    <a:pt x="4953" y="7213"/>
                    <a:pt x="5045" y="7350"/>
                    <a:pt x="5136" y="7373"/>
                  </a:cubicBezTo>
                  <a:cubicBezTo>
                    <a:pt x="5144" y="7375"/>
                    <a:pt x="5152" y="7376"/>
                    <a:pt x="5161" y="7376"/>
                  </a:cubicBezTo>
                  <a:cubicBezTo>
                    <a:pt x="5250" y="7376"/>
                    <a:pt x="5366" y="7273"/>
                    <a:pt x="5387" y="7190"/>
                  </a:cubicBezTo>
                  <a:cubicBezTo>
                    <a:pt x="5410" y="7099"/>
                    <a:pt x="5296" y="6962"/>
                    <a:pt x="5204" y="6939"/>
                  </a:cubicBezTo>
                  <a:close/>
                  <a:moveTo>
                    <a:pt x="24996" y="7227"/>
                  </a:moveTo>
                  <a:cubicBezTo>
                    <a:pt x="24961" y="7227"/>
                    <a:pt x="24948" y="7253"/>
                    <a:pt x="24948" y="7304"/>
                  </a:cubicBezTo>
                  <a:cubicBezTo>
                    <a:pt x="24925" y="7396"/>
                    <a:pt x="24925" y="7396"/>
                    <a:pt x="25017" y="7396"/>
                  </a:cubicBezTo>
                  <a:cubicBezTo>
                    <a:pt x="25032" y="7403"/>
                    <a:pt x="25047" y="7408"/>
                    <a:pt x="25061" y="7408"/>
                  </a:cubicBezTo>
                  <a:cubicBezTo>
                    <a:pt x="25088" y="7408"/>
                    <a:pt x="25108" y="7388"/>
                    <a:pt x="25108" y="7327"/>
                  </a:cubicBezTo>
                  <a:cubicBezTo>
                    <a:pt x="25108" y="7236"/>
                    <a:pt x="25131" y="7236"/>
                    <a:pt x="25040" y="7236"/>
                  </a:cubicBezTo>
                  <a:cubicBezTo>
                    <a:pt x="25022" y="7230"/>
                    <a:pt x="25008" y="7227"/>
                    <a:pt x="24996" y="7227"/>
                  </a:cubicBezTo>
                  <a:close/>
                  <a:moveTo>
                    <a:pt x="7790" y="7028"/>
                  </a:moveTo>
                  <a:cubicBezTo>
                    <a:pt x="7715" y="7028"/>
                    <a:pt x="7578" y="7150"/>
                    <a:pt x="7578" y="7213"/>
                  </a:cubicBezTo>
                  <a:cubicBezTo>
                    <a:pt x="7578" y="7281"/>
                    <a:pt x="7692" y="7441"/>
                    <a:pt x="7761" y="7441"/>
                  </a:cubicBezTo>
                  <a:cubicBezTo>
                    <a:pt x="7829" y="7441"/>
                    <a:pt x="7989" y="7327"/>
                    <a:pt x="7989" y="7259"/>
                  </a:cubicBezTo>
                  <a:cubicBezTo>
                    <a:pt x="8012" y="7190"/>
                    <a:pt x="7875" y="7030"/>
                    <a:pt x="7806" y="7030"/>
                  </a:cubicBezTo>
                  <a:cubicBezTo>
                    <a:pt x="7801" y="7029"/>
                    <a:pt x="7796" y="7028"/>
                    <a:pt x="7790" y="7028"/>
                  </a:cubicBezTo>
                  <a:close/>
                  <a:moveTo>
                    <a:pt x="10381" y="7094"/>
                  </a:moveTo>
                  <a:cubicBezTo>
                    <a:pt x="10317" y="7094"/>
                    <a:pt x="10246" y="7156"/>
                    <a:pt x="10226" y="7236"/>
                  </a:cubicBezTo>
                  <a:cubicBezTo>
                    <a:pt x="10226" y="7327"/>
                    <a:pt x="10294" y="7418"/>
                    <a:pt x="10363" y="7441"/>
                  </a:cubicBezTo>
                  <a:cubicBezTo>
                    <a:pt x="10477" y="7441"/>
                    <a:pt x="10568" y="7373"/>
                    <a:pt x="10568" y="7281"/>
                  </a:cubicBezTo>
                  <a:cubicBezTo>
                    <a:pt x="10568" y="7190"/>
                    <a:pt x="10500" y="7099"/>
                    <a:pt x="10409" y="7099"/>
                  </a:cubicBezTo>
                  <a:cubicBezTo>
                    <a:pt x="10400" y="7096"/>
                    <a:pt x="10390" y="7094"/>
                    <a:pt x="10381" y="7094"/>
                  </a:cubicBezTo>
                  <a:close/>
                  <a:moveTo>
                    <a:pt x="13033" y="7122"/>
                  </a:moveTo>
                  <a:cubicBezTo>
                    <a:pt x="12942" y="7122"/>
                    <a:pt x="12851" y="7190"/>
                    <a:pt x="12851" y="7259"/>
                  </a:cubicBezTo>
                  <a:cubicBezTo>
                    <a:pt x="12828" y="7373"/>
                    <a:pt x="12897" y="7464"/>
                    <a:pt x="13011" y="7464"/>
                  </a:cubicBezTo>
                  <a:cubicBezTo>
                    <a:pt x="13102" y="7464"/>
                    <a:pt x="13170" y="7396"/>
                    <a:pt x="13193" y="7304"/>
                  </a:cubicBezTo>
                  <a:cubicBezTo>
                    <a:pt x="13193" y="7213"/>
                    <a:pt x="13125" y="7144"/>
                    <a:pt x="13033" y="7122"/>
                  </a:cubicBezTo>
                  <a:close/>
                  <a:moveTo>
                    <a:pt x="18215" y="7259"/>
                  </a:moveTo>
                  <a:cubicBezTo>
                    <a:pt x="18101" y="7259"/>
                    <a:pt x="18078" y="7304"/>
                    <a:pt x="18055" y="7396"/>
                  </a:cubicBezTo>
                  <a:cubicBezTo>
                    <a:pt x="18055" y="7487"/>
                    <a:pt x="18101" y="7510"/>
                    <a:pt x="18192" y="7533"/>
                  </a:cubicBezTo>
                  <a:cubicBezTo>
                    <a:pt x="18283" y="7533"/>
                    <a:pt x="18306" y="7487"/>
                    <a:pt x="18329" y="7396"/>
                  </a:cubicBezTo>
                  <a:cubicBezTo>
                    <a:pt x="18329" y="7327"/>
                    <a:pt x="18283" y="7281"/>
                    <a:pt x="18215" y="7259"/>
                  </a:cubicBezTo>
                  <a:close/>
                  <a:moveTo>
                    <a:pt x="15636" y="7190"/>
                  </a:moveTo>
                  <a:cubicBezTo>
                    <a:pt x="15590" y="7190"/>
                    <a:pt x="15453" y="7304"/>
                    <a:pt x="15453" y="7350"/>
                  </a:cubicBezTo>
                  <a:cubicBezTo>
                    <a:pt x="15453" y="7396"/>
                    <a:pt x="15476" y="7441"/>
                    <a:pt x="15499" y="7487"/>
                  </a:cubicBezTo>
                  <a:cubicBezTo>
                    <a:pt x="15521" y="7510"/>
                    <a:pt x="15567" y="7533"/>
                    <a:pt x="15590" y="7533"/>
                  </a:cubicBezTo>
                  <a:cubicBezTo>
                    <a:pt x="15595" y="7534"/>
                    <a:pt x="15601" y="7535"/>
                    <a:pt x="15607" y="7535"/>
                  </a:cubicBezTo>
                  <a:cubicBezTo>
                    <a:pt x="15678" y="7535"/>
                    <a:pt x="15795" y="7415"/>
                    <a:pt x="15795" y="7373"/>
                  </a:cubicBezTo>
                  <a:cubicBezTo>
                    <a:pt x="15795" y="7327"/>
                    <a:pt x="15681" y="7190"/>
                    <a:pt x="15636" y="7190"/>
                  </a:cubicBezTo>
                  <a:close/>
                  <a:moveTo>
                    <a:pt x="958" y="7093"/>
                  </a:moveTo>
                  <a:cubicBezTo>
                    <a:pt x="848" y="7093"/>
                    <a:pt x="799" y="7147"/>
                    <a:pt x="799" y="7281"/>
                  </a:cubicBezTo>
                  <a:cubicBezTo>
                    <a:pt x="776" y="7441"/>
                    <a:pt x="799" y="7510"/>
                    <a:pt x="959" y="7533"/>
                  </a:cubicBezTo>
                  <a:cubicBezTo>
                    <a:pt x="984" y="7536"/>
                    <a:pt x="1007" y="7538"/>
                    <a:pt x="1028" y="7538"/>
                  </a:cubicBezTo>
                  <a:cubicBezTo>
                    <a:pt x="1139" y="7538"/>
                    <a:pt x="1191" y="7484"/>
                    <a:pt x="1210" y="7350"/>
                  </a:cubicBezTo>
                  <a:cubicBezTo>
                    <a:pt x="1233" y="7190"/>
                    <a:pt x="1187" y="7122"/>
                    <a:pt x="1027" y="7099"/>
                  </a:cubicBezTo>
                  <a:cubicBezTo>
                    <a:pt x="1002" y="7095"/>
                    <a:pt x="979" y="7093"/>
                    <a:pt x="958" y="7093"/>
                  </a:cubicBezTo>
                  <a:close/>
                  <a:moveTo>
                    <a:pt x="3607" y="7122"/>
                  </a:moveTo>
                  <a:cubicBezTo>
                    <a:pt x="3493" y="7122"/>
                    <a:pt x="3378" y="7190"/>
                    <a:pt x="3356" y="7304"/>
                  </a:cubicBezTo>
                  <a:cubicBezTo>
                    <a:pt x="3333" y="7441"/>
                    <a:pt x="3424" y="7533"/>
                    <a:pt x="3538" y="7555"/>
                  </a:cubicBezTo>
                  <a:cubicBezTo>
                    <a:pt x="3675" y="7555"/>
                    <a:pt x="3766" y="7487"/>
                    <a:pt x="3789" y="7373"/>
                  </a:cubicBezTo>
                  <a:cubicBezTo>
                    <a:pt x="3789" y="7259"/>
                    <a:pt x="3721" y="7144"/>
                    <a:pt x="3607" y="7122"/>
                  </a:cubicBezTo>
                  <a:close/>
                  <a:moveTo>
                    <a:pt x="20774" y="7298"/>
                  </a:moveTo>
                  <a:cubicBezTo>
                    <a:pt x="20711" y="7298"/>
                    <a:pt x="20680" y="7343"/>
                    <a:pt x="20680" y="7418"/>
                  </a:cubicBezTo>
                  <a:cubicBezTo>
                    <a:pt x="20680" y="7510"/>
                    <a:pt x="20703" y="7555"/>
                    <a:pt x="20794" y="7555"/>
                  </a:cubicBezTo>
                  <a:cubicBezTo>
                    <a:pt x="20885" y="7555"/>
                    <a:pt x="20931" y="7533"/>
                    <a:pt x="20931" y="7441"/>
                  </a:cubicBezTo>
                  <a:cubicBezTo>
                    <a:pt x="20954" y="7350"/>
                    <a:pt x="20908" y="7304"/>
                    <a:pt x="20817" y="7304"/>
                  </a:cubicBezTo>
                  <a:cubicBezTo>
                    <a:pt x="20801" y="7300"/>
                    <a:pt x="20787" y="7298"/>
                    <a:pt x="20774" y="7298"/>
                  </a:cubicBezTo>
                  <a:close/>
                  <a:moveTo>
                    <a:pt x="23456" y="7346"/>
                  </a:moveTo>
                  <a:cubicBezTo>
                    <a:pt x="23451" y="7346"/>
                    <a:pt x="23447" y="7347"/>
                    <a:pt x="23442" y="7350"/>
                  </a:cubicBezTo>
                  <a:cubicBezTo>
                    <a:pt x="23396" y="7350"/>
                    <a:pt x="23351" y="7418"/>
                    <a:pt x="23282" y="7441"/>
                  </a:cubicBezTo>
                  <a:cubicBezTo>
                    <a:pt x="23328" y="7487"/>
                    <a:pt x="23373" y="7578"/>
                    <a:pt x="23419" y="7578"/>
                  </a:cubicBezTo>
                  <a:cubicBezTo>
                    <a:pt x="23442" y="7578"/>
                    <a:pt x="23510" y="7510"/>
                    <a:pt x="23579" y="7487"/>
                  </a:cubicBezTo>
                  <a:cubicBezTo>
                    <a:pt x="23518" y="7426"/>
                    <a:pt x="23493" y="7346"/>
                    <a:pt x="23456" y="7346"/>
                  </a:cubicBezTo>
                  <a:close/>
                  <a:moveTo>
                    <a:pt x="6189" y="7210"/>
                  </a:moveTo>
                  <a:cubicBezTo>
                    <a:pt x="6113" y="7210"/>
                    <a:pt x="5978" y="7310"/>
                    <a:pt x="5958" y="7373"/>
                  </a:cubicBezTo>
                  <a:cubicBezTo>
                    <a:pt x="5958" y="7441"/>
                    <a:pt x="6072" y="7601"/>
                    <a:pt x="6140" y="7624"/>
                  </a:cubicBezTo>
                  <a:cubicBezTo>
                    <a:pt x="6145" y="7626"/>
                    <a:pt x="6151" y="7626"/>
                    <a:pt x="6157" y="7626"/>
                  </a:cubicBezTo>
                  <a:cubicBezTo>
                    <a:pt x="6232" y="7626"/>
                    <a:pt x="6370" y="7505"/>
                    <a:pt x="6391" y="7441"/>
                  </a:cubicBezTo>
                  <a:cubicBezTo>
                    <a:pt x="6391" y="7373"/>
                    <a:pt x="6277" y="7213"/>
                    <a:pt x="6209" y="7213"/>
                  </a:cubicBezTo>
                  <a:cubicBezTo>
                    <a:pt x="6203" y="7211"/>
                    <a:pt x="6196" y="7210"/>
                    <a:pt x="6189" y="7210"/>
                  </a:cubicBezTo>
                  <a:close/>
                  <a:moveTo>
                    <a:pt x="8715" y="7271"/>
                  </a:moveTo>
                  <a:cubicBezTo>
                    <a:pt x="8649" y="7271"/>
                    <a:pt x="8645" y="7306"/>
                    <a:pt x="8628" y="7441"/>
                  </a:cubicBezTo>
                  <a:cubicBezTo>
                    <a:pt x="8605" y="7601"/>
                    <a:pt x="8605" y="7601"/>
                    <a:pt x="8765" y="7624"/>
                  </a:cubicBezTo>
                  <a:cubicBezTo>
                    <a:pt x="8813" y="7630"/>
                    <a:pt x="8848" y="7634"/>
                    <a:pt x="8874" y="7634"/>
                  </a:cubicBezTo>
                  <a:cubicBezTo>
                    <a:pt x="8948" y="7634"/>
                    <a:pt x="8948" y="7599"/>
                    <a:pt x="8948" y="7464"/>
                  </a:cubicBezTo>
                  <a:cubicBezTo>
                    <a:pt x="8971" y="7327"/>
                    <a:pt x="8971" y="7304"/>
                    <a:pt x="8811" y="7281"/>
                  </a:cubicBezTo>
                  <a:cubicBezTo>
                    <a:pt x="8769" y="7275"/>
                    <a:pt x="8738" y="7271"/>
                    <a:pt x="8715" y="7271"/>
                  </a:cubicBezTo>
                  <a:close/>
                  <a:moveTo>
                    <a:pt x="11436" y="7304"/>
                  </a:moveTo>
                  <a:cubicBezTo>
                    <a:pt x="11344" y="7304"/>
                    <a:pt x="11253" y="7350"/>
                    <a:pt x="11230" y="7441"/>
                  </a:cubicBezTo>
                  <a:cubicBezTo>
                    <a:pt x="11207" y="7555"/>
                    <a:pt x="11276" y="7647"/>
                    <a:pt x="11390" y="7647"/>
                  </a:cubicBezTo>
                  <a:cubicBezTo>
                    <a:pt x="11481" y="7647"/>
                    <a:pt x="11550" y="7578"/>
                    <a:pt x="11573" y="7510"/>
                  </a:cubicBezTo>
                  <a:cubicBezTo>
                    <a:pt x="11573" y="7418"/>
                    <a:pt x="11527" y="7327"/>
                    <a:pt x="11436" y="7304"/>
                  </a:cubicBezTo>
                  <a:close/>
                  <a:moveTo>
                    <a:pt x="14002" y="7345"/>
                  </a:moveTo>
                  <a:cubicBezTo>
                    <a:pt x="13924" y="7345"/>
                    <a:pt x="13855" y="7408"/>
                    <a:pt x="13855" y="7487"/>
                  </a:cubicBezTo>
                  <a:cubicBezTo>
                    <a:pt x="13832" y="7578"/>
                    <a:pt x="13901" y="7669"/>
                    <a:pt x="13992" y="7669"/>
                  </a:cubicBezTo>
                  <a:cubicBezTo>
                    <a:pt x="14004" y="7672"/>
                    <a:pt x="14016" y="7674"/>
                    <a:pt x="14028" y="7674"/>
                  </a:cubicBezTo>
                  <a:cubicBezTo>
                    <a:pt x="14106" y="7674"/>
                    <a:pt x="14175" y="7612"/>
                    <a:pt x="14175" y="7533"/>
                  </a:cubicBezTo>
                  <a:cubicBezTo>
                    <a:pt x="14198" y="7441"/>
                    <a:pt x="14129" y="7350"/>
                    <a:pt x="14038" y="7350"/>
                  </a:cubicBezTo>
                  <a:cubicBezTo>
                    <a:pt x="14026" y="7347"/>
                    <a:pt x="14014" y="7345"/>
                    <a:pt x="14002" y="7345"/>
                  </a:cubicBezTo>
                  <a:close/>
                  <a:moveTo>
                    <a:pt x="19163" y="7481"/>
                  </a:moveTo>
                  <a:cubicBezTo>
                    <a:pt x="19113" y="7481"/>
                    <a:pt x="19078" y="7525"/>
                    <a:pt x="19059" y="7601"/>
                  </a:cubicBezTo>
                  <a:cubicBezTo>
                    <a:pt x="19059" y="7692"/>
                    <a:pt x="19082" y="7715"/>
                    <a:pt x="19173" y="7738"/>
                  </a:cubicBezTo>
                  <a:cubicBezTo>
                    <a:pt x="19288" y="7738"/>
                    <a:pt x="19310" y="7715"/>
                    <a:pt x="19333" y="7601"/>
                  </a:cubicBezTo>
                  <a:cubicBezTo>
                    <a:pt x="19333" y="7533"/>
                    <a:pt x="19288" y="7487"/>
                    <a:pt x="19196" y="7487"/>
                  </a:cubicBezTo>
                  <a:cubicBezTo>
                    <a:pt x="19185" y="7483"/>
                    <a:pt x="19173" y="7481"/>
                    <a:pt x="19163" y="7481"/>
                  </a:cubicBezTo>
                  <a:close/>
                  <a:moveTo>
                    <a:pt x="16648" y="7415"/>
                  </a:moveTo>
                  <a:cubicBezTo>
                    <a:pt x="16594" y="7415"/>
                    <a:pt x="16478" y="7514"/>
                    <a:pt x="16457" y="7555"/>
                  </a:cubicBezTo>
                  <a:cubicBezTo>
                    <a:pt x="16436" y="7598"/>
                    <a:pt x="16534" y="7740"/>
                    <a:pt x="16603" y="7740"/>
                  </a:cubicBezTo>
                  <a:cubicBezTo>
                    <a:pt x="16608" y="7740"/>
                    <a:pt x="16613" y="7739"/>
                    <a:pt x="16617" y="7738"/>
                  </a:cubicBezTo>
                  <a:cubicBezTo>
                    <a:pt x="16640" y="7738"/>
                    <a:pt x="16708" y="7738"/>
                    <a:pt x="16731" y="7692"/>
                  </a:cubicBezTo>
                  <a:cubicBezTo>
                    <a:pt x="16754" y="7692"/>
                    <a:pt x="16777" y="7647"/>
                    <a:pt x="16800" y="7601"/>
                  </a:cubicBezTo>
                  <a:cubicBezTo>
                    <a:pt x="16800" y="7555"/>
                    <a:pt x="16708" y="7418"/>
                    <a:pt x="16663" y="7418"/>
                  </a:cubicBezTo>
                  <a:cubicBezTo>
                    <a:pt x="16659" y="7416"/>
                    <a:pt x="16654" y="7415"/>
                    <a:pt x="16648" y="7415"/>
                  </a:cubicBezTo>
                  <a:close/>
                  <a:moveTo>
                    <a:pt x="1988" y="7323"/>
                  </a:moveTo>
                  <a:cubicBezTo>
                    <a:pt x="1890" y="7323"/>
                    <a:pt x="1800" y="7387"/>
                    <a:pt x="1781" y="7487"/>
                  </a:cubicBezTo>
                  <a:cubicBezTo>
                    <a:pt x="1781" y="7601"/>
                    <a:pt x="1849" y="7715"/>
                    <a:pt x="1963" y="7738"/>
                  </a:cubicBezTo>
                  <a:cubicBezTo>
                    <a:pt x="1978" y="7741"/>
                    <a:pt x="1992" y="7742"/>
                    <a:pt x="2007" y="7742"/>
                  </a:cubicBezTo>
                  <a:cubicBezTo>
                    <a:pt x="2105" y="7742"/>
                    <a:pt x="2194" y="7675"/>
                    <a:pt x="2214" y="7555"/>
                  </a:cubicBezTo>
                  <a:cubicBezTo>
                    <a:pt x="2237" y="7441"/>
                    <a:pt x="2146" y="7327"/>
                    <a:pt x="2032" y="7327"/>
                  </a:cubicBezTo>
                  <a:cubicBezTo>
                    <a:pt x="2017" y="7324"/>
                    <a:pt x="2002" y="7323"/>
                    <a:pt x="1988" y="7323"/>
                  </a:cubicBezTo>
                  <a:close/>
                  <a:moveTo>
                    <a:pt x="21821" y="7510"/>
                  </a:moveTo>
                  <a:cubicBezTo>
                    <a:pt x="21776" y="7510"/>
                    <a:pt x="21730" y="7578"/>
                    <a:pt x="21684" y="7624"/>
                  </a:cubicBezTo>
                  <a:cubicBezTo>
                    <a:pt x="21663" y="7645"/>
                    <a:pt x="21759" y="7763"/>
                    <a:pt x="21792" y="7763"/>
                  </a:cubicBezTo>
                  <a:cubicBezTo>
                    <a:pt x="21794" y="7763"/>
                    <a:pt x="21797" y="7763"/>
                    <a:pt x="21798" y="7761"/>
                  </a:cubicBezTo>
                  <a:cubicBezTo>
                    <a:pt x="21844" y="7738"/>
                    <a:pt x="21890" y="7692"/>
                    <a:pt x="21958" y="7647"/>
                  </a:cubicBezTo>
                  <a:cubicBezTo>
                    <a:pt x="21913" y="7601"/>
                    <a:pt x="21867" y="7533"/>
                    <a:pt x="21821" y="7510"/>
                  </a:cubicBezTo>
                  <a:close/>
                  <a:moveTo>
                    <a:pt x="4586" y="7347"/>
                  </a:moveTo>
                  <a:cubicBezTo>
                    <a:pt x="4496" y="7347"/>
                    <a:pt x="4381" y="7449"/>
                    <a:pt x="4360" y="7533"/>
                  </a:cubicBezTo>
                  <a:cubicBezTo>
                    <a:pt x="4337" y="7624"/>
                    <a:pt x="4451" y="7761"/>
                    <a:pt x="4542" y="7761"/>
                  </a:cubicBezTo>
                  <a:cubicBezTo>
                    <a:pt x="4550" y="7763"/>
                    <a:pt x="4559" y="7764"/>
                    <a:pt x="4567" y="7764"/>
                  </a:cubicBezTo>
                  <a:cubicBezTo>
                    <a:pt x="4657" y="7764"/>
                    <a:pt x="4771" y="7661"/>
                    <a:pt x="4771" y="7578"/>
                  </a:cubicBezTo>
                  <a:cubicBezTo>
                    <a:pt x="4794" y="7487"/>
                    <a:pt x="4702" y="7350"/>
                    <a:pt x="4611" y="7350"/>
                  </a:cubicBezTo>
                  <a:cubicBezTo>
                    <a:pt x="4603" y="7348"/>
                    <a:pt x="4595" y="7347"/>
                    <a:pt x="4586" y="7347"/>
                  </a:cubicBezTo>
                  <a:close/>
                  <a:moveTo>
                    <a:pt x="24423" y="7624"/>
                  </a:moveTo>
                  <a:cubicBezTo>
                    <a:pt x="24378" y="7624"/>
                    <a:pt x="24332" y="7624"/>
                    <a:pt x="24332" y="7692"/>
                  </a:cubicBezTo>
                  <a:cubicBezTo>
                    <a:pt x="24332" y="7784"/>
                    <a:pt x="24309" y="7784"/>
                    <a:pt x="24400" y="7806"/>
                  </a:cubicBezTo>
                  <a:cubicBezTo>
                    <a:pt x="24469" y="7806"/>
                    <a:pt x="24515" y="7806"/>
                    <a:pt x="24492" y="7738"/>
                  </a:cubicBezTo>
                  <a:cubicBezTo>
                    <a:pt x="24515" y="7647"/>
                    <a:pt x="24515" y="7647"/>
                    <a:pt x="24423" y="7624"/>
                  </a:cubicBezTo>
                  <a:close/>
                  <a:moveTo>
                    <a:pt x="7213" y="7418"/>
                  </a:moveTo>
                  <a:cubicBezTo>
                    <a:pt x="7145" y="7418"/>
                    <a:pt x="6985" y="7533"/>
                    <a:pt x="6962" y="7601"/>
                  </a:cubicBezTo>
                  <a:cubicBezTo>
                    <a:pt x="6962" y="7669"/>
                    <a:pt x="7076" y="7829"/>
                    <a:pt x="7145" y="7829"/>
                  </a:cubicBezTo>
                  <a:cubicBezTo>
                    <a:pt x="7150" y="7831"/>
                    <a:pt x="7155" y="7832"/>
                    <a:pt x="7162" y="7832"/>
                  </a:cubicBezTo>
                  <a:cubicBezTo>
                    <a:pt x="7236" y="7832"/>
                    <a:pt x="7375" y="7710"/>
                    <a:pt x="7396" y="7647"/>
                  </a:cubicBezTo>
                  <a:cubicBezTo>
                    <a:pt x="7396" y="7578"/>
                    <a:pt x="7282" y="7418"/>
                    <a:pt x="7213" y="7418"/>
                  </a:cubicBezTo>
                  <a:close/>
                  <a:moveTo>
                    <a:pt x="9732" y="7479"/>
                  </a:moveTo>
                  <a:cubicBezTo>
                    <a:pt x="9647" y="7479"/>
                    <a:pt x="9633" y="7520"/>
                    <a:pt x="9633" y="7647"/>
                  </a:cubicBezTo>
                  <a:cubicBezTo>
                    <a:pt x="9610" y="7806"/>
                    <a:pt x="9610" y="7806"/>
                    <a:pt x="9769" y="7829"/>
                  </a:cubicBezTo>
                  <a:cubicBezTo>
                    <a:pt x="9813" y="7836"/>
                    <a:pt x="9845" y="7840"/>
                    <a:pt x="9869" y="7840"/>
                  </a:cubicBezTo>
                  <a:cubicBezTo>
                    <a:pt x="9931" y="7840"/>
                    <a:pt x="9936" y="7808"/>
                    <a:pt x="9952" y="7692"/>
                  </a:cubicBezTo>
                  <a:cubicBezTo>
                    <a:pt x="9975" y="7533"/>
                    <a:pt x="9975" y="7510"/>
                    <a:pt x="9815" y="7487"/>
                  </a:cubicBezTo>
                  <a:cubicBezTo>
                    <a:pt x="9782" y="7482"/>
                    <a:pt x="9755" y="7479"/>
                    <a:pt x="9732" y="7479"/>
                  </a:cubicBezTo>
                  <a:close/>
                  <a:moveTo>
                    <a:pt x="12397" y="7528"/>
                  </a:moveTo>
                  <a:cubicBezTo>
                    <a:pt x="12309" y="7528"/>
                    <a:pt x="12254" y="7590"/>
                    <a:pt x="12235" y="7669"/>
                  </a:cubicBezTo>
                  <a:cubicBezTo>
                    <a:pt x="12235" y="7761"/>
                    <a:pt x="12303" y="7852"/>
                    <a:pt x="12394" y="7852"/>
                  </a:cubicBezTo>
                  <a:cubicBezTo>
                    <a:pt x="12403" y="7855"/>
                    <a:pt x="12413" y="7856"/>
                    <a:pt x="12422" y="7856"/>
                  </a:cubicBezTo>
                  <a:cubicBezTo>
                    <a:pt x="12486" y="7856"/>
                    <a:pt x="12557" y="7794"/>
                    <a:pt x="12577" y="7715"/>
                  </a:cubicBezTo>
                  <a:cubicBezTo>
                    <a:pt x="12577" y="7624"/>
                    <a:pt x="12531" y="7533"/>
                    <a:pt x="12440" y="7533"/>
                  </a:cubicBezTo>
                  <a:cubicBezTo>
                    <a:pt x="12425" y="7530"/>
                    <a:pt x="12411" y="7528"/>
                    <a:pt x="12397" y="7528"/>
                  </a:cubicBezTo>
                  <a:close/>
                  <a:moveTo>
                    <a:pt x="17543" y="7664"/>
                  </a:moveTo>
                  <a:cubicBezTo>
                    <a:pt x="17493" y="7664"/>
                    <a:pt x="17462" y="7708"/>
                    <a:pt x="17462" y="7784"/>
                  </a:cubicBezTo>
                  <a:cubicBezTo>
                    <a:pt x="17462" y="7875"/>
                    <a:pt x="17484" y="7921"/>
                    <a:pt x="17576" y="7921"/>
                  </a:cubicBezTo>
                  <a:cubicBezTo>
                    <a:pt x="17667" y="7921"/>
                    <a:pt x="17713" y="7898"/>
                    <a:pt x="17713" y="7806"/>
                  </a:cubicBezTo>
                  <a:cubicBezTo>
                    <a:pt x="17713" y="7715"/>
                    <a:pt x="17690" y="7669"/>
                    <a:pt x="17576" y="7669"/>
                  </a:cubicBezTo>
                  <a:cubicBezTo>
                    <a:pt x="17564" y="7666"/>
                    <a:pt x="17553" y="7664"/>
                    <a:pt x="17543" y="7664"/>
                  </a:cubicBezTo>
                  <a:close/>
                  <a:moveTo>
                    <a:pt x="357" y="7504"/>
                  </a:moveTo>
                  <a:cubicBezTo>
                    <a:pt x="237" y="7504"/>
                    <a:pt x="202" y="7558"/>
                    <a:pt x="183" y="7692"/>
                  </a:cubicBezTo>
                  <a:cubicBezTo>
                    <a:pt x="160" y="7829"/>
                    <a:pt x="206" y="7898"/>
                    <a:pt x="365" y="7921"/>
                  </a:cubicBezTo>
                  <a:cubicBezTo>
                    <a:pt x="391" y="7924"/>
                    <a:pt x="413" y="7926"/>
                    <a:pt x="433" y="7926"/>
                  </a:cubicBezTo>
                  <a:cubicBezTo>
                    <a:pt x="539" y="7926"/>
                    <a:pt x="574" y="7872"/>
                    <a:pt x="594" y="7738"/>
                  </a:cubicBezTo>
                  <a:cubicBezTo>
                    <a:pt x="617" y="7578"/>
                    <a:pt x="571" y="7510"/>
                    <a:pt x="434" y="7510"/>
                  </a:cubicBezTo>
                  <a:cubicBezTo>
                    <a:pt x="405" y="7506"/>
                    <a:pt x="380" y="7504"/>
                    <a:pt x="357" y="7504"/>
                  </a:cubicBezTo>
                  <a:close/>
                  <a:moveTo>
                    <a:pt x="15042" y="7601"/>
                  </a:moveTo>
                  <a:cubicBezTo>
                    <a:pt x="14996" y="7601"/>
                    <a:pt x="14951" y="7624"/>
                    <a:pt x="14905" y="7647"/>
                  </a:cubicBezTo>
                  <a:cubicBezTo>
                    <a:pt x="14882" y="7669"/>
                    <a:pt x="14860" y="7715"/>
                    <a:pt x="14837" y="7738"/>
                  </a:cubicBezTo>
                  <a:cubicBezTo>
                    <a:pt x="14837" y="7784"/>
                    <a:pt x="14951" y="7943"/>
                    <a:pt x="14996" y="7943"/>
                  </a:cubicBezTo>
                  <a:cubicBezTo>
                    <a:pt x="15065" y="7943"/>
                    <a:pt x="15179" y="7829"/>
                    <a:pt x="15179" y="7784"/>
                  </a:cubicBezTo>
                  <a:cubicBezTo>
                    <a:pt x="15179" y="7738"/>
                    <a:pt x="15088" y="7601"/>
                    <a:pt x="15042" y="7601"/>
                  </a:cubicBezTo>
                  <a:close/>
                  <a:moveTo>
                    <a:pt x="2954" y="7529"/>
                  </a:moveTo>
                  <a:cubicBezTo>
                    <a:pt x="2853" y="7529"/>
                    <a:pt x="2762" y="7611"/>
                    <a:pt x="2762" y="7692"/>
                  </a:cubicBezTo>
                  <a:cubicBezTo>
                    <a:pt x="2739" y="7829"/>
                    <a:pt x="2808" y="7943"/>
                    <a:pt x="2945" y="7943"/>
                  </a:cubicBezTo>
                  <a:cubicBezTo>
                    <a:pt x="2954" y="7946"/>
                    <a:pt x="2964" y="7947"/>
                    <a:pt x="2974" y="7947"/>
                  </a:cubicBezTo>
                  <a:cubicBezTo>
                    <a:pt x="3059" y="7947"/>
                    <a:pt x="3153" y="7863"/>
                    <a:pt x="3173" y="7761"/>
                  </a:cubicBezTo>
                  <a:cubicBezTo>
                    <a:pt x="3196" y="7647"/>
                    <a:pt x="3104" y="7555"/>
                    <a:pt x="2990" y="7533"/>
                  </a:cubicBezTo>
                  <a:cubicBezTo>
                    <a:pt x="2978" y="7530"/>
                    <a:pt x="2966" y="7529"/>
                    <a:pt x="2954" y="7529"/>
                  </a:cubicBezTo>
                  <a:close/>
                  <a:moveTo>
                    <a:pt x="20223" y="7692"/>
                  </a:moveTo>
                  <a:cubicBezTo>
                    <a:pt x="20109" y="7692"/>
                    <a:pt x="20087" y="7715"/>
                    <a:pt x="20064" y="7829"/>
                  </a:cubicBezTo>
                  <a:cubicBezTo>
                    <a:pt x="20064" y="7898"/>
                    <a:pt x="20109" y="7943"/>
                    <a:pt x="20201" y="7943"/>
                  </a:cubicBezTo>
                  <a:cubicBezTo>
                    <a:pt x="20212" y="7947"/>
                    <a:pt x="20223" y="7949"/>
                    <a:pt x="20234" y="7949"/>
                  </a:cubicBezTo>
                  <a:cubicBezTo>
                    <a:pt x="20283" y="7949"/>
                    <a:pt x="20315" y="7905"/>
                    <a:pt x="20315" y="7829"/>
                  </a:cubicBezTo>
                  <a:cubicBezTo>
                    <a:pt x="20338" y="7738"/>
                    <a:pt x="20292" y="7715"/>
                    <a:pt x="20223" y="7692"/>
                  </a:cubicBezTo>
                  <a:close/>
                  <a:moveTo>
                    <a:pt x="22826" y="7738"/>
                  </a:moveTo>
                  <a:cubicBezTo>
                    <a:pt x="22780" y="7738"/>
                    <a:pt x="22734" y="7784"/>
                    <a:pt x="22689" y="7829"/>
                  </a:cubicBezTo>
                  <a:cubicBezTo>
                    <a:pt x="22734" y="7875"/>
                    <a:pt x="22757" y="7943"/>
                    <a:pt x="22803" y="7966"/>
                  </a:cubicBezTo>
                  <a:cubicBezTo>
                    <a:pt x="22809" y="7969"/>
                    <a:pt x="22815" y="7971"/>
                    <a:pt x="22821" y="7971"/>
                  </a:cubicBezTo>
                  <a:cubicBezTo>
                    <a:pt x="22861" y="7971"/>
                    <a:pt x="22903" y="7914"/>
                    <a:pt x="22962" y="7875"/>
                  </a:cubicBezTo>
                  <a:cubicBezTo>
                    <a:pt x="22917" y="7806"/>
                    <a:pt x="22871" y="7738"/>
                    <a:pt x="22826" y="7738"/>
                  </a:cubicBezTo>
                  <a:close/>
                  <a:moveTo>
                    <a:pt x="25359" y="7875"/>
                  </a:moveTo>
                  <a:cubicBezTo>
                    <a:pt x="25336" y="7898"/>
                    <a:pt x="25336" y="7921"/>
                    <a:pt x="25313" y="7943"/>
                  </a:cubicBezTo>
                  <a:cubicBezTo>
                    <a:pt x="25336" y="7966"/>
                    <a:pt x="25336" y="7966"/>
                    <a:pt x="25359" y="7989"/>
                  </a:cubicBezTo>
                  <a:cubicBezTo>
                    <a:pt x="25359" y="7989"/>
                    <a:pt x="25382" y="7966"/>
                    <a:pt x="25382" y="7943"/>
                  </a:cubicBezTo>
                  <a:cubicBezTo>
                    <a:pt x="25382" y="7921"/>
                    <a:pt x="25359" y="7898"/>
                    <a:pt x="25359" y="7875"/>
                  </a:cubicBezTo>
                  <a:close/>
                  <a:moveTo>
                    <a:pt x="5567" y="7598"/>
                  </a:moveTo>
                  <a:cubicBezTo>
                    <a:pt x="5478" y="7598"/>
                    <a:pt x="5364" y="7700"/>
                    <a:pt x="5364" y="7784"/>
                  </a:cubicBezTo>
                  <a:cubicBezTo>
                    <a:pt x="5341" y="7875"/>
                    <a:pt x="5455" y="8012"/>
                    <a:pt x="5547" y="8012"/>
                  </a:cubicBezTo>
                  <a:cubicBezTo>
                    <a:pt x="5555" y="8014"/>
                    <a:pt x="5563" y="8015"/>
                    <a:pt x="5572" y="8015"/>
                  </a:cubicBezTo>
                  <a:cubicBezTo>
                    <a:pt x="5661" y="8015"/>
                    <a:pt x="5775" y="7913"/>
                    <a:pt x="5775" y="7829"/>
                  </a:cubicBezTo>
                  <a:cubicBezTo>
                    <a:pt x="5798" y="7738"/>
                    <a:pt x="5684" y="7601"/>
                    <a:pt x="5592" y="7601"/>
                  </a:cubicBezTo>
                  <a:cubicBezTo>
                    <a:pt x="5584" y="7599"/>
                    <a:pt x="5576" y="7598"/>
                    <a:pt x="5567" y="7598"/>
                  </a:cubicBezTo>
                  <a:close/>
                  <a:moveTo>
                    <a:pt x="8132" y="7662"/>
                  </a:moveTo>
                  <a:cubicBezTo>
                    <a:pt x="8048" y="7662"/>
                    <a:pt x="8030" y="7699"/>
                    <a:pt x="8012" y="7806"/>
                  </a:cubicBezTo>
                  <a:cubicBezTo>
                    <a:pt x="7989" y="7966"/>
                    <a:pt x="8012" y="7989"/>
                    <a:pt x="8149" y="8012"/>
                  </a:cubicBezTo>
                  <a:cubicBezTo>
                    <a:pt x="8183" y="8017"/>
                    <a:pt x="8211" y="8020"/>
                    <a:pt x="8234" y="8020"/>
                  </a:cubicBezTo>
                  <a:cubicBezTo>
                    <a:pt x="8318" y="8020"/>
                    <a:pt x="8336" y="7982"/>
                    <a:pt x="8354" y="7875"/>
                  </a:cubicBezTo>
                  <a:cubicBezTo>
                    <a:pt x="8377" y="7715"/>
                    <a:pt x="8354" y="7692"/>
                    <a:pt x="8217" y="7669"/>
                  </a:cubicBezTo>
                  <a:cubicBezTo>
                    <a:pt x="8183" y="7665"/>
                    <a:pt x="8155" y="7662"/>
                    <a:pt x="8132" y="7662"/>
                  </a:cubicBezTo>
                  <a:close/>
                  <a:moveTo>
                    <a:pt x="10784" y="7711"/>
                  </a:moveTo>
                  <a:cubicBezTo>
                    <a:pt x="10706" y="7711"/>
                    <a:pt x="10637" y="7773"/>
                    <a:pt x="10637" y="7852"/>
                  </a:cubicBezTo>
                  <a:cubicBezTo>
                    <a:pt x="10614" y="7943"/>
                    <a:pt x="10682" y="8035"/>
                    <a:pt x="10774" y="8035"/>
                  </a:cubicBezTo>
                  <a:cubicBezTo>
                    <a:pt x="10786" y="8038"/>
                    <a:pt x="10798" y="8039"/>
                    <a:pt x="10810" y="8039"/>
                  </a:cubicBezTo>
                  <a:cubicBezTo>
                    <a:pt x="10888" y="8039"/>
                    <a:pt x="10956" y="7977"/>
                    <a:pt x="10956" y="7898"/>
                  </a:cubicBezTo>
                  <a:cubicBezTo>
                    <a:pt x="10979" y="7806"/>
                    <a:pt x="10911" y="7715"/>
                    <a:pt x="10819" y="7715"/>
                  </a:cubicBezTo>
                  <a:cubicBezTo>
                    <a:pt x="10807" y="7712"/>
                    <a:pt x="10795" y="7711"/>
                    <a:pt x="10784" y="7711"/>
                  </a:cubicBezTo>
                  <a:close/>
                  <a:moveTo>
                    <a:pt x="13408" y="7734"/>
                  </a:moveTo>
                  <a:cubicBezTo>
                    <a:pt x="13330" y="7734"/>
                    <a:pt x="13259" y="7796"/>
                    <a:pt x="13239" y="7875"/>
                  </a:cubicBezTo>
                  <a:cubicBezTo>
                    <a:pt x="13216" y="7966"/>
                    <a:pt x="13285" y="8057"/>
                    <a:pt x="13399" y="8080"/>
                  </a:cubicBezTo>
                  <a:cubicBezTo>
                    <a:pt x="13490" y="8080"/>
                    <a:pt x="13558" y="8012"/>
                    <a:pt x="13581" y="7921"/>
                  </a:cubicBezTo>
                  <a:cubicBezTo>
                    <a:pt x="13581" y="7829"/>
                    <a:pt x="13513" y="7738"/>
                    <a:pt x="13444" y="7738"/>
                  </a:cubicBezTo>
                  <a:cubicBezTo>
                    <a:pt x="13432" y="7735"/>
                    <a:pt x="13420" y="7734"/>
                    <a:pt x="13408" y="7734"/>
                  </a:cubicBezTo>
                  <a:close/>
                  <a:moveTo>
                    <a:pt x="1386" y="7712"/>
                  </a:moveTo>
                  <a:cubicBezTo>
                    <a:pt x="1301" y="7712"/>
                    <a:pt x="1208" y="7796"/>
                    <a:pt x="1187" y="7898"/>
                  </a:cubicBezTo>
                  <a:cubicBezTo>
                    <a:pt x="1164" y="7989"/>
                    <a:pt x="1233" y="8126"/>
                    <a:pt x="1370" y="8126"/>
                  </a:cubicBezTo>
                  <a:cubicBezTo>
                    <a:pt x="1382" y="8128"/>
                    <a:pt x="1394" y="8129"/>
                    <a:pt x="1405" y="8129"/>
                  </a:cubicBezTo>
                  <a:cubicBezTo>
                    <a:pt x="1506" y="8129"/>
                    <a:pt x="1598" y="8046"/>
                    <a:pt x="1598" y="7943"/>
                  </a:cubicBezTo>
                  <a:cubicBezTo>
                    <a:pt x="1621" y="7829"/>
                    <a:pt x="1530" y="7738"/>
                    <a:pt x="1415" y="7715"/>
                  </a:cubicBezTo>
                  <a:cubicBezTo>
                    <a:pt x="1406" y="7713"/>
                    <a:pt x="1396" y="7712"/>
                    <a:pt x="1386" y="7712"/>
                  </a:cubicBezTo>
                  <a:close/>
                  <a:moveTo>
                    <a:pt x="18580" y="7875"/>
                  </a:moveTo>
                  <a:cubicBezTo>
                    <a:pt x="18512" y="7875"/>
                    <a:pt x="18466" y="7898"/>
                    <a:pt x="18466" y="7989"/>
                  </a:cubicBezTo>
                  <a:cubicBezTo>
                    <a:pt x="18443" y="8080"/>
                    <a:pt x="18489" y="8126"/>
                    <a:pt x="18580" y="8126"/>
                  </a:cubicBezTo>
                  <a:cubicBezTo>
                    <a:pt x="18596" y="8130"/>
                    <a:pt x="18609" y="8132"/>
                    <a:pt x="18621" y="8132"/>
                  </a:cubicBezTo>
                  <a:cubicBezTo>
                    <a:pt x="18679" y="8132"/>
                    <a:pt x="18698" y="8087"/>
                    <a:pt x="18717" y="8012"/>
                  </a:cubicBezTo>
                  <a:cubicBezTo>
                    <a:pt x="18717" y="7921"/>
                    <a:pt x="18694" y="7875"/>
                    <a:pt x="18580" y="7875"/>
                  </a:cubicBezTo>
                  <a:close/>
                  <a:moveTo>
                    <a:pt x="16024" y="7806"/>
                  </a:moveTo>
                  <a:cubicBezTo>
                    <a:pt x="15978" y="7806"/>
                    <a:pt x="15841" y="7921"/>
                    <a:pt x="15841" y="7966"/>
                  </a:cubicBezTo>
                  <a:cubicBezTo>
                    <a:pt x="15841" y="8012"/>
                    <a:pt x="15955" y="8149"/>
                    <a:pt x="16001" y="8149"/>
                  </a:cubicBezTo>
                  <a:cubicBezTo>
                    <a:pt x="16046" y="8149"/>
                    <a:pt x="16183" y="8035"/>
                    <a:pt x="16183" y="7989"/>
                  </a:cubicBezTo>
                  <a:cubicBezTo>
                    <a:pt x="16183" y="7943"/>
                    <a:pt x="16069" y="7806"/>
                    <a:pt x="16024" y="7806"/>
                  </a:cubicBezTo>
                  <a:close/>
                  <a:moveTo>
                    <a:pt x="23766" y="7976"/>
                  </a:moveTo>
                  <a:cubicBezTo>
                    <a:pt x="23739" y="7976"/>
                    <a:pt x="23739" y="7997"/>
                    <a:pt x="23739" y="8057"/>
                  </a:cubicBezTo>
                  <a:cubicBezTo>
                    <a:pt x="23716" y="8103"/>
                    <a:pt x="23716" y="8149"/>
                    <a:pt x="23784" y="8149"/>
                  </a:cubicBezTo>
                  <a:cubicBezTo>
                    <a:pt x="23822" y="8149"/>
                    <a:pt x="23848" y="8151"/>
                    <a:pt x="23865" y="8151"/>
                  </a:cubicBezTo>
                  <a:cubicBezTo>
                    <a:pt x="23898" y="8151"/>
                    <a:pt x="23898" y="8141"/>
                    <a:pt x="23898" y="8080"/>
                  </a:cubicBezTo>
                  <a:cubicBezTo>
                    <a:pt x="23921" y="8012"/>
                    <a:pt x="23898" y="7989"/>
                    <a:pt x="23830" y="7989"/>
                  </a:cubicBezTo>
                  <a:cubicBezTo>
                    <a:pt x="23799" y="7981"/>
                    <a:pt x="23779" y="7976"/>
                    <a:pt x="23766" y="7976"/>
                  </a:cubicBezTo>
                  <a:close/>
                  <a:moveTo>
                    <a:pt x="3995" y="7738"/>
                  </a:moveTo>
                  <a:cubicBezTo>
                    <a:pt x="3903" y="7738"/>
                    <a:pt x="3766" y="7829"/>
                    <a:pt x="3744" y="7921"/>
                  </a:cubicBezTo>
                  <a:cubicBezTo>
                    <a:pt x="3744" y="8012"/>
                    <a:pt x="3835" y="8149"/>
                    <a:pt x="3926" y="8172"/>
                  </a:cubicBezTo>
                  <a:cubicBezTo>
                    <a:pt x="4017" y="8172"/>
                    <a:pt x="4154" y="8057"/>
                    <a:pt x="4177" y="7966"/>
                  </a:cubicBezTo>
                  <a:cubicBezTo>
                    <a:pt x="4177" y="7875"/>
                    <a:pt x="4086" y="7761"/>
                    <a:pt x="3995" y="7738"/>
                  </a:cubicBezTo>
                  <a:close/>
                  <a:moveTo>
                    <a:pt x="21205" y="7898"/>
                  </a:moveTo>
                  <a:cubicBezTo>
                    <a:pt x="21114" y="7898"/>
                    <a:pt x="21068" y="7943"/>
                    <a:pt x="21068" y="8035"/>
                  </a:cubicBezTo>
                  <a:cubicBezTo>
                    <a:pt x="21068" y="8126"/>
                    <a:pt x="21114" y="8149"/>
                    <a:pt x="21205" y="8172"/>
                  </a:cubicBezTo>
                  <a:cubicBezTo>
                    <a:pt x="21273" y="8172"/>
                    <a:pt x="21319" y="8126"/>
                    <a:pt x="21319" y="8035"/>
                  </a:cubicBezTo>
                  <a:cubicBezTo>
                    <a:pt x="21342" y="7966"/>
                    <a:pt x="21296" y="7921"/>
                    <a:pt x="21205" y="7898"/>
                  </a:cubicBezTo>
                  <a:close/>
                  <a:moveTo>
                    <a:pt x="9114" y="7886"/>
                  </a:moveTo>
                  <a:cubicBezTo>
                    <a:pt x="9049" y="7886"/>
                    <a:pt x="9032" y="7915"/>
                    <a:pt x="9016" y="8012"/>
                  </a:cubicBezTo>
                  <a:cubicBezTo>
                    <a:pt x="8993" y="8194"/>
                    <a:pt x="9016" y="8194"/>
                    <a:pt x="9153" y="8217"/>
                  </a:cubicBezTo>
                  <a:cubicBezTo>
                    <a:pt x="9203" y="8224"/>
                    <a:pt x="9240" y="8228"/>
                    <a:pt x="9266" y="8228"/>
                  </a:cubicBezTo>
                  <a:cubicBezTo>
                    <a:pt x="9338" y="8228"/>
                    <a:pt x="9342" y="8196"/>
                    <a:pt x="9359" y="8080"/>
                  </a:cubicBezTo>
                  <a:cubicBezTo>
                    <a:pt x="9381" y="7921"/>
                    <a:pt x="9359" y="7898"/>
                    <a:pt x="9222" y="7898"/>
                  </a:cubicBezTo>
                  <a:cubicBezTo>
                    <a:pt x="9175" y="7891"/>
                    <a:pt x="9141" y="7886"/>
                    <a:pt x="9114" y="7886"/>
                  </a:cubicBezTo>
                  <a:close/>
                  <a:moveTo>
                    <a:pt x="6597" y="7806"/>
                  </a:moveTo>
                  <a:cubicBezTo>
                    <a:pt x="6528" y="7806"/>
                    <a:pt x="6368" y="7943"/>
                    <a:pt x="6368" y="7989"/>
                  </a:cubicBezTo>
                  <a:cubicBezTo>
                    <a:pt x="6346" y="8080"/>
                    <a:pt x="6483" y="8240"/>
                    <a:pt x="6551" y="8240"/>
                  </a:cubicBezTo>
                  <a:cubicBezTo>
                    <a:pt x="6620" y="8240"/>
                    <a:pt x="6779" y="8103"/>
                    <a:pt x="6779" y="8057"/>
                  </a:cubicBezTo>
                  <a:cubicBezTo>
                    <a:pt x="6779" y="7966"/>
                    <a:pt x="6665" y="7806"/>
                    <a:pt x="6597" y="7806"/>
                  </a:cubicBezTo>
                  <a:close/>
                  <a:moveTo>
                    <a:pt x="11778" y="7917"/>
                  </a:moveTo>
                  <a:cubicBezTo>
                    <a:pt x="11714" y="7917"/>
                    <a:pt x="11639" y="7996"/>
                    <a:pt x="11618" y="8057"/>
                  </a:cubicBezTo>
                  <a:cubicBezTo>
                    <a:pt x="11618" y="8149"/>
                    <a:pt x="11687" y="8240"/>
                    <a:pt x="11778" y="8263"/>
                  </a:cubicBezTo>
                  <a:cubicBezTo>
                    <a:pt x="11869" y="8263"/>
                    <a:pt x="11961" y="8194"/>
                    <a:pt x="11961" y="8103"/>
                  </a:cubicBezTo>
                  <a:cubicBezTo>
                    <a:pt x="11984" y="8012"/>
                    <a:pt x="11892" y="7921"/>
                    <a:pt x="11801" y="7921"/>
                  </a:cubicBezTo>
                  <a:cubicBezTo>
                    <a:pt x="11794" y="7918"/>
                    <a:pt x="11786" y="7917"/>
                    <a:pt x="11778" y="7917"/>
                  </a:cubicBezTo>
                  <a:close/>
                  <a:moveTo>
                    <a:pt x="14406" y="7939"/>
                  </a:moveTo>
                  <a:cubicBezTo>
                    <a:pt x="14312" y="7939"/>
                    <a:pt x="14243" y="8004"/>
                    <a:pt x="14243" y="8103"/>
                  </a:cubicBezTo>
                  <a:cubicBezTo>
                    <a:pt x="14243" y="8194"/>
                    <a:pt x="14312" y="8263"/>
                    <a:pt x="14380" y="8286"/>
                  </a:cubicBezTo>
                  <a:cubicBezTo>
                    <a:pt x="14471" y="8286"/>
                    <a:pt x="14563" y="8240"/>
                    <a:pt x="14586" y="8149"/>
                  </a:cubicBezTo>
                  <a:cubicBezTo>
                    <a:pt x="14586" y="8057"/>
                    <a:pt x="14540" y="7966"/>
                    <a:pt x="14449" y="7943"/>
                  </a:cubicBezTo>
                  <a:cubicBezTo>
                    <a:pt x="14434" y="7940"/>
                    <a:pt x="14420" y="7939"/>
                    <a:pt x="14406" y="7939"/>
                  </a:cubicBezTo>
                  <a:close/>
                  <a:moveTo>
                    <a:pt x="2353" y="7916"/>
                  </a:moveTo>
                  <a:cubicBezTo>
                    <a:pt x="2250" y="7916"/>
                    <a:pt x="2146" y="7984"/>
                    <a:pt x="2146" y="8103"/>
                  </a:cubicBezTo>
                  <a:cubicBezTo>
                    <a:pt x="2123" y="8217"/>
                    <a:pt x="2214" y="8331"/>
                    <a:pt x="2328" y="8331"/>
                  </a:cubicBezTo>
                  <a:cubicBezTo>
                    <a:pt x="2343" y="8334"/>
                    <a:pt x="2358" y="8336"/>
                    <a:pt x="2372" y="8336"/>
                  </a:cubicBezTo>
                  <a:cubicBezTo>
                    <a:pt x="2470" y="8336"/>
                    <a:pt x="2557" y="8271"/>
                    <a:pt x="2557" y="8172"/>
                  </a:cubicBezTo>
                  <a:cubicBezTo>
                    <a:pt x="2579" y="8057"/>
                    <a:pt x="2511" y="7943"/>
                    <a:pt x="2397" y="7921"/>
                  </a:cubicBezTo>
                  <a:cubicBezTo>
                    <a:pt x="2382" y="7918"/>
                    <a:pt x="2368" y="7916"/>
                    <a:pt x="2353" y="7916"/>
                  </a:cubicBezTo>
                  <a:close/>
                  <a:moveTo>
                    <a:pt x="17005" y="8012"/>
                  </a:moveTo>
                  <a:cubicBezTo>
                    <a:pt x="16959" y="8012"/>
                    <a:pt x="16800" y="8103"/>
                    <a:pt x="16800" y="8172"/>
                  </a:cubicBezTo>
                  <a:cubicBezTo>
                    <a:pt x="16800" y="8194"/>
                    <a:pt x="16822" y="8240"/>
                    <a:pt x="16845" y="8286"/>
                  </a:cubicBezTo>
                  <a:cubicBezTo>
                    <a:pt x="16868" y="8309"/>
                    <a:pt x="16914" y="8331"/>
                    <a:pt x="16959" y="8354"/>
                  </a:cubicBezTo>
                  <a:cubicBezTo>
                    <a:pt x="17005" y="8354"/>
                    <a:pt x="17142" y="8263"/>
                    <a:pt x="17142" y="8217"/>
                  </a:cubicBezTo>
                  <a:cubicBezTo>
                    <a:pt x="17165" y="8172"/>
                    <a:pt x="17051" y="8035"/>
                    <a:pt x="17005" y="8012"/>
                  </a:cubicBezTo>
                  <a:close/>
                  <a:moveTo>
                    <a:pt x="19607" y="8080"/>
                  </a:moveTo>
                  <a:cubicBezTo>
                    <a:pt x="19516" y="8080"/>
                    <a:pt x="19470" y="8126"/>
                    <a:pt x="19470" y="8217"/>
                  </a:cubicBezTo>
                  <a:cubicBezTo>
                    <a:pt x="19447" y="8309"/>
                    <a:pt x="19493" y="8331"/>
                    <a:pt x="19584" y="8354"/>
                  </a:cubicBezTo>
                  <a:cubicBezTo>
                    <a:pt x="19676" y="8354"/>
                    <a:pt x="19721" y="8309"/>
                    <a:pt x="19721" y="8217"/>
                  </a:cubicBezTo>
                  <a:cubicBezTo>
                    <a:pt x="19721" y="8149"/>
                    <a:pt x="19698" y="8103"/>
                    <a:pt x="19607" y="8080"/>
                  </a:cubicBezTo>
                  <a:close/>
                  <a:moveTo>
                    <a:pt x="4999" y="7943"/>
                  </a:moveTo>
                  <a:cubicBezTo>
                    <a:pt x="4908" y="7943"/>
                    <a:pt x="4771" y="8035"/>
                    <a:pt x="4748" y="8126"/>
                  </a:cubicBezTo>
                  <a:cubicBezTo>
                    <a:pt x="4748" y="8217"/>
                    <a:pt x="4839" y="8354"/>
                    <a:pt x="4931" y="8377"/>
                  </a:cubicBezTo>
                  <a:cubicBezTo>
                    <a:pt x="5022" y="8377"/>
                    <a:pt x="5159" y="8286"/>
                    <a:pt x="5182" y="8194"/>
                  </a:cubicBezTo>
                  <a:cubicBezTo>
                    <a:pt x="5182" y="8103"/>
                    <a:pt x="5090" y="7966"/>
                    <a:pt x="4999" y="7943"/>
                  </a:cubicBezTo>
                  <a:close/>
                  <a:moveTo>
                    <a:pt x="22209" y="8126"/>
                  </a:moveTo>
                  <a:cubicBezTo>
                    <a:pt x="22164" y="8126"/>
                    <a:pt x="22118" y="8194"/>
                    <a:pt x="22072" y="8240"/>
                  </a:cubicBezTo>
                  <a:cubicBezTo>
                    <a:pt x="22051" y="8261"/>
                    <a:pt x="22147" y="8380"/>
                    <a:pt x="22198" y="8380"/>
                  </a:cubicBezTo>
                  <a:cubicBezTo>
                    <a:pt x="22202" y="8380"/>
                    <a:pt x="22206" y="8379"/>
                    <a:pt x="22209" y="8377"/>
                  </a:cubicBezTo>
                  <a:cubicBezTo>
                    <a:pt x="22255" y="8354"/>
                    <a:pt x="22301" y="8309"/>
                    <a:pt x="22346" y="8263"/>
                  </a:cubicBezTo>
                  <a:cubicBezTo>
                    <a:pt x="22301" y="8194"/>
                    <a:pt x="22255" y="8126"/>
                    <a:pt x="22209" y="8126"/>
                  </a:cubicBezTo>
                  <a:close/>
                  <a:moveTo>
                    <a:pt x="24769" y="8227"/>
                  </a:moveTo>
                  <a:cubicBezTo>
                    <a:pt x="24740" y="8227"/>
                    <a:pt x="24735" y="8248"/>
                    <a:pt x="24720" y="8309"/>
                  </a:cubicBezTo>
                  <a:cubicBezTo>
                    <a:pt x="24720" y="8377"/>
                    <a:pt x="24720" y="8400"/>
                    <a:pt x="24789" y="8400"/>
                  </a:cubicBezTo>
                  <a:cubicBezTo>
                    <a:pt x="24819" y="8407"/>
                    <a:pt x="24839" y="8413"/>
                    <a:pt x="24854" y="8413"/>
                  </a:cubicBezTo>
                  <a:cubicBezTo>
                    <a:pt x="24882" y="8413"/>
                    <a:pt x="24887" y="8392"/>
                    <a:pt x="24903" y="8331"/>
                  </a:cubicBezTo>
                  <a:cubicBezTo>
                    <a:pt x="24903" y="8263"/>
                    <a:pt x="24903" y="8240"/>
                    <a:pt x="24834" y="8240"/>
                  </a:cubicBezTo>
                  <a:cubicBezTo>
                    <a:pt x="24804" y="8232"/>
                    <a:pt x="24783" y="8227"/>
                    <a:pt x="24769" y="8227"/>
                  </a:cubicBezTo>
                  <a:close/>
                  <a:moveTo>
                    <a:pt x="10167" y="8099"/>
                  </a:moveTo>
                  <a:cubicBezTo>
                    <a:pt x="10089" y="8099"/>
                    <a:pt x="10021" y="8161"/>
                    <a:pt x="10021" y="8240"/>
                  </a:cubicBezTo>
                  <a:cubicBezTo>
                    <a:pt x="9998" y="8331"/>
                    <a:pt x="10066" y="8423"/>
                    <a:pt x="10157" y="8446"/>
                  </a:cubicBezTo>
                  <a:cubicBezTo>
                    <a:pt x="10272" y="8446"/>
                    <a:pt x="10340" y="8377"/>
                    <a:pt x="10363" y="8286"/>
                  </a:cubicBezTo>
                  <a:cubicBezTo>
                    <a:pt x="10363" y="8194"/>
                    <a:pt x="10294" y="8103"/>
                    <a:pt x="10203" y="8103"/>
                  </a:cubicBezTo>
                  <a:cubicBezTo>
                    <a:pt x="10191" y="8100"/>
                    <a:pt x="10179" y="8099"/>
                    <a:pt x="10167" y="8099"/>
                  </a:cubicBezTo>
                  <a:close/>
                  <a:moveTo>
                    <a:pt x="7586" y="8032"/>
                  </a:moveTo>
                  <a:cubicBezTo>
                    <a:pt x="7524" y="8032"/>
                    <a:pt x="7373" y="8132"/>
                    <a:pt x="7373" y="8194"/>
                  </a:cubicBezTo>
                  <a:cubicBezTo>
                    <a:pt x="7350" y="8263"/>
                    <a:pt x="7464" y="8423"/>
                    <a:pt x="7533" y="8446"/>
                  </a:cubicBezTo>
                  <a:cubicBezTo>
                    <a:pt x="7539" y="8448"/>
                    <a:pt x="7545" y="8448"/>
                    <a:pt x="7553" y="8448"/>
                  </a:cubicBezTo>
                  <a:cubicBezTo>
                    <a:pt x="7628" y="8448"/>
                    <a:pt x="7763" y="8346"/>
                    <a:pt x="7784" y="8263"/>
                  </a:cubicBezTo>
                  <a:cubicBezTo>
                    <a:pt x="7806" y="8217"/>
                    <a:pt x="7692" y="8035"/>
                    <a:pt x="7601" y="8035"/>
                  </a:cubicBezTo>
                  <a:cubicBezTo>
                    <a:pt x="7597" y="8033"/>
                    <a:pt x="7592" y="8032"/>
                    <a:pt x="7586" y="8032"/>
                  </a:cubicBezTo>
                  <a:close/>
                  <a:moveTo>
                    <a:pt x="12828" y="8126"/>
                  </a:moveTo>
                  <a:cubicBezTo>
                    <a:pt x="12737" y="8126"/>
                    <a:pt x="12645" y="8172"/>
                    <a:pt x="12623" y="8263"/>
                  </a:cubicBezTo>
                  <a:cubicBezTo>
                    <a:pt x="12623" y="8377"/>
                    <a:pt x="12691" y="8468"/>
                    <a:pt x="12782" y="8468"/>
                  </a:cubicBezTo>
                  <a:cubicBezTo>
                    <a:pt x="12874" y="8468"/>
                    <a:pt x="12965" y="8400"/>
                    <a:pt x="12965" y="8309"/>
                  </a:cubicBezTo>
                  <a:cubicBezTo>
                    <a:pt x="12988" y="8240"/>
                    <a:pt x="12919" y="8149"/>
                    <a:pt x="12828" y="8126"/>
                  </a:cubicBezTo>
                  <a:close/>
                  <a:moveTo>
                    <a:pt x="18009" y="8263"/>
                  </a:moveTo>
                  <a:cubicBezTo>
                    <a:pt x="17918" y="8263"/>
                    <a:pt x="17872" y="8286"/>
                    <a:pt x="17850" y="8377"/>
                  </a:cubicBezTo>
                  <a:cubicBezTo>
                    <a:pt x="17827" y="8468"/>
                    <a:pt x="17872" y="8514"/>
                    <a:pt x="17964" y="8514"/>
                  </a:cubicBezTo>
                  <a:cubicBezTo>
                    <a:pt x="17985" y="8519"/>
                    <a:pt x="18004" y="8522"/>
                    <a:pt x="18021" y="8522"/>
                  </a:cubicBezTo>
                  <a:cubicBezTo>
                    <a:pt x="18074" y="8522"/>
                    <a:pt x="18101" y="8492"/>
                    <a:pt x="18101" y="8423"/>
                  </a:cubicBezTo>
                  <a:cubicBezTo>
                    <a:pt x="18124" y="8331"/>
                    <a:pt x="18101" y="8286"/>
                    <a:pt x="18009" y="8263"/>
                  </a:cubicBezTo>
                  <a:close/>
                  <a:moveTo>
                    <a:pt x="15430" y="8194"/>
                  </a:moveTo>
                  <a:cubicBezTo>
                    <a:pt x="15384" y="8194"/>
                    <a:pt x="15248" y="8309"/>
                    <a:pt x="15248" y="8377"/>
                  </a:cubicBezTo>
                  <a:cubicBezTo>
                    <a:pt x="15248" y="8423"/>
                    <a:pt x="15362" y="8537"/>
                    <a:pt x="15407" y="8537"/>
                  </a:cubicBezTo>
                  <a:cubicBezTo>
                    <a:pt x="15453" y="8537"/>
                    <a:pt x="15567" y="8423"/>
                    <a:pt x="15590" y="8377"/>
                  </a:cubicBezTo>
                  <a:cubicBezTo>
                    <a:pt x="15567" y="8354"/>
                    <a:pt x="15544" y="8286"/>
                    <a:pt x="15521" y="8263"/>
                  </a:cubicBezTo>
                  <a:cubicBezTo>
                    <a:pt x="15499" y="8240"/>
                    <a:pt x="15476" y="8217"/>
                    <a:pt x="15430" y="8194"/>
                  </a:cubicBezTo>
                  <a:close/>
                  <a:moveTo>
                    <a:pt x="753" y="8098"/>
                  </a:moveTo>
                  <a:cubicBezTo>
                    <a:pt x="642" y="8098"/>
                    <a:pt x="590" y="8151"/>
                    <a:pt x="571" y="8286"/>
                  </a:cubicBezTo>
                  <a:cubicBezTo>
                    <a:pt x="548" y="8446"/>
                    <a:pt x="594" y="8514"/>
                    <a:pt x="753" y="8537"/>
                  </a:cubicBezTo>
                  <a:cubicBezTo>
                    <a:pt x="774" y="8540"/>
                    <a:pt x="793" y="8541"/>
                    <a:pt x="810" y="8541"/>
                  </a:cubicBezTo>
                  <a:cubicBezTo>
                    <a:pt x="930" y="8541"/>
                    <a:pt x="985" y="8474"/>
                    <a:pt x="1005" y="8354"/>
                  </a:cubicBezTo>
                  <a:cubicBezTo>
                    <a:pt x="1005" y="8194"/>
                    <a:pt x="959" y="8126"/>
                    <a:pt x="822" y="8103"/>
                  </a:cubicBezTo>
                  <a:cubicBezTo>
                    <a:pt x="797" y="8100"/>
                    <a:pt x="774" y="8098"/>
                    <a:pt x="753" y="8098"/>
                  </a:cubicBezTo>
                  <a:close/>
                  <a:moveTo>
                    <a:pt x="3378" y="8126"/>
                  </a:moveTo>
                  <a:cubicBezTo>
                    <a:pt x="3264" y="8126"/>
                    <a:pt x="3150" y="8194"/>
                    <a:pt x="3150" y="8309"/>
                  </a:cubicBezTo>
                  <a:cubicBezTo>
                    <a:pt x="3127" y="8446"/>
                    <a:pt x="3219" y="8560"/>
                    <a:pt x="3333" y="8560"/>
                  </a:cubicBezTo>
                  <a:cubicBezTo>
                    <a:pt x="3447" y="8560"/>
                    <a:pt x="3561" y="8468"/>
                    <a:pt x="3561" y="8354"/>
                  </a:cubicBezTo>
                  <a:cubicBezTo>
                    <a:pt x="3584" y="8240"/>
                    <a:pt x="3493" y="8149"/>
                    <a:pt x="3378" y="8126"/>
                  </a:cubicBezTo>
                  <a:close/>
                  <a:moveTo>
                    <a:pt x="20569" y="8303"/>
                  </a:moveTo>
                  <a:cubicBezTo>
                    <a:pt x="20506" y="8303"/>
                    <a:pt x="20475" y="8347"/>
                    <a:pt x="20475" y="8423"/>
                  </a:cubicBezTo>
                  <a:cubicBezTo>
                    <a:pt x="20452" y="8514"/>
                    <a:pt x="20497" y="8560"/>
                    <a:pt x="20589" y="8560"/>
                  </a:cubicBezTo>
                  <a:cubicBezTo>
                    <a:pt x="20680" y="8560"/>
                    <a:pt x="20726" y="8514"/>
                    <a:pt x="20726" y="8446"/>
                  </a:cubicBezTo>
                  <a:cubicBezTo>
                    <a:pt x="20726" y="8354"/>
                    <a:pt x="20703" y="8309"/>
                    <a:pt x="20611" y="8309"/>
                  </a:cubicBezTo>
                  <a:cubicBezTo>
                    <a:pt x="20596" y="8305"/>
                    <a:pt x="20582" y="8303"/>
                    <a:pt x="20569" y="8303"/>
                  </a:cubicBezTo>
                  <a:close/>
                  <a:moveTo>
                    <a:pt x="23228" y="8328"/>
                  </a:moveTo>
                  <a:cubicBezTo>
                    <a:pt x="23190" y="8328"/>
                    <a:pt x="23077" y="8425"/>
                    <a:pt x="23077" y="8446"/>
                  </a:cubicBezTo>
                  <a:cubicBezTo>
                    <a:pt x="23099" y="8491"/>
                    <a:pt x="23145" y="8560"/>
                    <a:pt x="23191" y="8582"/>
                  </a:cubicBezTo>
                  <a:cubicBezTo>
                    <a:pt x="23236" y="8582"/>
                    <a:pt x="23282" y="8514"/>
                    <a:pt x="23351" y="8491"/>
                  </a:cubicBezTo>
                  <a:cubicBezTo>
                    <a:pt x="23305" y="8423"/>
                    <a:pt x="23282" y="8377"/>
                    <a:pt x="23236" y="8331"/>
                  </a:cubicBezTo>
                  <a:cubicBezTo>
                    <a:pt x="23234" y="8329"/>
                    <a:pt x="23231" y="8328"/>
                    <a:pt x="23228" y="8328"/>
                  </a:cubicBezTo>
                  <a:close/>
                  <a:moveTo>
                    <a:pt x="5964" y="8215"/>
                  </a:moveTo>
                  <a:cubicBezTo>
                    <a:pt x="5889" y="8215"/>
                    <a:pt x="5752" y="8337"/>
                    <a:pt x="5752" y="8400"/>
                  </a:cubicBezTo>
                  <a:cubicBezTo>
                    <a:pt x="5752" y="8468"/>
                    <a:pt x="5866" y="8628"/>
                    <a:pt x="5935" y="8628"/>
                  </a:cubicBezTo>
                  <a:cubicBezTo>
                    <a:pt x="6003" y="8628"/>
                    <a:pt x="6163" y="8514"/>
                    <a:pt x="6186" y="8446"/>
                  </a:cubicBezTo>
                  <a:cubicBezTo>
                    <a:pt x="6186" y="8377"/>
                    <a:pt x="6049" y="8217"/>
                    <a:pt x="5980" y="8217"/>
                  </a:cubicBezTo>
                  <a:cubicBezTo>
                    <a:pt x="5975" y="8216"/>
                    <a:pt x="5970" y="8215"/>
                    <a:pt x="5964" y="8215"/>
                  </a:cubicBezTo>
                  <a:close/>
                  <a:moveTo>
                    <a:pt x="8517" y="8278"/>
                  </a:moveTo>
                  <a:cubicBezTo>
                    <a:pt x="8435" y="8278"/>
                    <a:pt x="8418" y="8311"/>
                    <a:pt x="8400" y="8400"/>
                  </a:cubicBezTo>
                  <a:cubicBezTo>
                    <a:pt x="8377" y="8582"/>
                    <a:pt x="8400" y="8605"/>
                    <a:pt x="8560" y="8628"/>
                  </a:cubicBezTo>
                  <a:cubicBezTo>
                    <a:pt x="8697" y="8628"/>
                    <a:pt x="8720" y="8628"/>
                    <a:pt x="8742" y="8491"/>
                  </a:cubicBezTo>
                  <a:cubicBezTo>
                    <a:pt x="8765" y="8309"/>
                    <a:pt x="8765" y="8309"/>
                    <a:pt x="8605" y="8286"/>
                  </a:cubicBezTo>
                  <a:cubicBezTo>
                    <a:pt x="8569" y="8281"/>
                    <a:pt x="8540" y="8278"/>
                    <a:pt x="8517" y="8278"/>
                  </a:cubicBezTo>
                  <a:close/>
                  <a:moveTo>
                    <a:pt x="11207" y="8309"/>
                  </a:moveTo>
                  <a:cubicBezTo>
                    <a:pt x="11116" y="8309"/>
                    <a:pt x="11025" y="8377"/>
                    <a:pt x="11025" y="8468"/>
                  </a:cubicBezTo>
                  <a:cubicBezTo>
                    <a:pt x="11002" y="8560"/>
                    <a:pt x="11071" y="8628"/>
                    <a:pt x="11162" y="8651"/>
                  </a:cubicBezTo>
                  <a:cubicBezTo>
                    <a:pt x="11253" y="8651"/>
                    <a:pt x="11344" y="8605"/>
                    <a:pt x="11367" y="8514"/>
                  </a:cubicBezTo>
                  <a:cubicBezTo>
                    <a:pt x="11367" y="8400"/>
                    <a:pt x="11299" y="8309"/>
                    <a:pt x="11207" y="8309"/>
                  </a:cubicBezTo>
                  <a:close/>
                  <a:moveTo>
                    <a:pt x="13832" y="8331"/>
                  </a:moveTo>
                  <a:cubicBezTo>
                    <a:pt x="13741" y="8331"/>
                    <a:pt x="13650" y="8400"/>
                    <a:pt x="13627" y="8491"/>
                  </a:cubicBezTo>
                  <a:cubicBezTo>
                    <a:pt x="13627" y="8582"/>
                    <a:pt x="13695" y="8674"/>
                    <a:pt x="13764" y="8674"/>
                  </a:cubicBezTo>
                  <a:cubicBezTo>
                    <a:pt x="13779" y="8677"/>
                    <a:pt x="13794" y="8678"/>
                    <a:pt x="13808" y="8678"/>
                  </a:cubicBezTo>
                  <a:cubicBezTo>
                    <a:pt x="13900" y="8678"/>
                    <a:pt x="13969" y="8616"/>
                    <a:pt x="13969" y="8537"/>
                  </a:cubicBezTo>
                  <a:cubicBezTo>
                    <a:pt x="13992" y="8446"/>
                    <a:pt x="13924" y="8354"/>
                    <a:pt x="13832" y="8331"/>
                  </a:cubicBezTo>
                  <a:close/>
                  <a:moveTo>
                    <a:pt x="1758" y="8309"/>
                  </a:moveTo>
                  <a:cubicBezTo>
                    <a:pt x="1644" y="8309"/>
                    <a:pt x="1552" y="8377"/>
                    <a:pt x="1530" y="8491"/>
                  </a:cubicBezTo>
                  <a:cubicBezTo>
                    <a:pt x="1530" y="8628"/>
                    <a:pt x="1598" y="8742"/>
                    <a:pt x="1735" y="8742"/>
                  </a:cubicBezTo>
                  <a:cubicBezTo>
                    <a:pt x="1872" y="8742"/>
                    <a:pt x="1940" y="8674"/>
                    <a:pt x="1963" y="8537"/>
                  </a:cubicBezTo>
                  <a:cubicBezTo>
                    <a:pt x="1963" y="8423"/>
                    <a:pt x="1872" y="8331"/>
                    <a:pt x="1758" y="8309"/>
                  </a:cubicBezTo>
                  <a:close/>
                  <a:moveTo>
                    <a:pt x="16375" y="8420"/>
                  </a:moveTo>
                  <a:cubicBezTo>
                    <a:pt x="16320" y="8420"/>
                    <a:pt x="16206" y="8520"/>
                    <a:pt x="16206" y="8582"/>
                  </a:cubicBezTo>
                  <a:cubicBezTo>
                    <a:pt x="16206" y="8628"/>
                    <a:pt x="16320" y="8742"/>
                    <a:pt x="16366" y="8742"/>
                  </a:cubicBezTo>
                  <a:cubicBezTo>
                    <a:pt x="16412" y="8742"/>
                    <a:pt x="16549" y="8651"/>
                    <a:pt x="16526" y="8605"/>
                  </a:cubicBezTo>
                  <a:cubicBezTo>
                    <a:pt x="16526" y="8560"/>
                    <a:pt x="16526" y="8514"/>
                    <a:pt x="16480" y="8468"/>
                  </a:cubicBezTo>
                  <a:cubicBezTo>
                    <a:pt x="16480" y="8446"/>
                    <a:pt x="16434" y="8423"/>
                    <a:pt x="16389" y="8423"/>
                  </a:cubicBezTo>
                  <a:cubicBezTo>
                    <a:pt x="16385" y="8421"/>
                    <a:pt x="16380" y="8420"/>
                    <a:pt x="16375" y="8420"/>
                  </a:cubicBezTo>
                  <a:close/>
                  <a:moveTo>
                    <a:pt x="18950" y="8485"/>
                  </a:moveTo>
                  <a:cubicBezTo>
                    <a:pt x="18892" y="8485"/>
                    <a:pt x="18873" y="8530"/>
                    <a:pt x="18854" y="8605"/>
                  </a:cubicBezTo>
                  <a:cubicBezTo>
                    <a:pt x="18854" y="8697"/>
                    <a:pt x="18877" y="8742"/>
                    <a:pt x="18991" y="8742"/>
                  </a:cubicBezTo>
                  <a:cubicBezTo>
                    <a:pt x="19059" y="8742"/>
                    <a:pt x="19105" y="8697"/>
                    <a:pt x="19105" y="8605"/>
                  </a:cubicBezTo>
                  <a:cubicBezTo>
                    <a:pt x="19128" y="8537"/>
                    <a:pt x="19082" y="8491"/>
                    <a:pt x="18991" y="8491"/>
                  </a:cubicBezTo>
                  <a:cubicBezTo>
                    <a:pt x="18975" y="8487"/>
                    <a:pt x="18962" y="8485"/>
                    <a:pt x="18950" y="8485"/>
                  </a:cubicBezTo>
                  <a:close/>
                  <a:moveTo>
                    <a:pt x="24241" y="8582"/>
                  </a:moveTo>
                  <a:cubicBezTo>
                    <a:pt x="24149" y="8582"/>
                    <a:pt x="24127" y="8582"/>
                    <a:pt x="24127" y="8651"/>
                  </a:cubicBezTo>
                  <a:cubicBezTo>
                    <a:pt x="24127" y="8697"/>
                    <a:pt x="24081" y="8742"/>
                    <a:pt x="24172" y="8765"/>
                  </a:cubicBezTo>
                  <a:cubicBezTo>
                    <a:pt x="24286" y="8765"/>
                    <a:pt x="24286" y="8765"/>
                    <a:pt x="24286" y="8697"/>
                  </a:cubicBezTo>
                  <a:cubicBezTo>
                    <a:pt x="24286" y="8651"/>
                    <a:pt x="24332" y="8582"/>
                    <a:pt x="24241" y="8582"/>
                  </a:cubicBezTo>
                  <a:close/>
                  <a:moveTo>
                    <a:pt x="4375" y="8351"/>
                  </a:moveTo>
                  <a:cubicBezTo>
                    <a:pt x="4282" y="8351"/>
                    <a:pt x="4154" y="8432"/>
                    <a:pt x="4154" y="8514"/>
                  </a:cubicBezTo>
                  <a:cubicBezTo>
                    <a:pt x="4132" y="8605"/>
                    <a:pt x="4223" y="8742"/>
                    <a:pt x="4314" y="8765"/>
                  </a:cubicBezTo>
                  <a:cubicBezTo>
                    <a:pt x="4322" y="8767"/>
                    <a:pt x="4331" y="8768"/>
                    <a:pt x="4339" y="8768"/>
                  </a:cubicBezTo>
                  <a:cubicBezTo>
                    <a:pt x="4429" y="8768"/>
                    <a:pt x="4544" y="8666"/>
                    <a:pt x="4565" y="8582"/>
                  </a:cubicBezTo>
                  <a:cubicBezTo>
                    <a:pt x="4588" y="8491"/>
                    <a:pt x="4474" y="8354"/>
                    <a:pt x="4406" y="8354"/>
                  </a:cubicBezTo>
                  <a:cubicBezTo>
                    <a:pt x="4396" y="8352"/>
                    <a:pt x="4385" y="8351"/>
                    <a:pt x="4375" y="8351"/>
                  </a:cubicBezTo>
                  <a:close/>
                  <a:moveTo>
                    <a:pt x="21616" y="8491"/>
                  </a:moveTo>
                  <a:cubicBezTo>
                    <a:pt x="21547" y="8537"/>
                    <a:pt x="21502" y="8582"/>
                    <a:pt x="21479" y="8628"/>
                  </a:cubicBezTo>
                  <a:cubicBezTo>
                    <a:pt x="21458" y="8670"/>
                    <a:pt x="21551" y="8768"/>
                    <a:pt x="21585" y="8768"/>
                  </a:cubicBezTo>
                  <a:cubicBezTo>
                    <a:pt x="21588" y="8768"/>
                    <a:pt x="21591" y="8767"/>
                    <a:pt x="21593" y="8765"/>
                  </a:cubicBezTo>
                  <a:cubicBezTo>
                    <a:pt x="21639" y="8742"/>
                    <a:pt x="21707" y="8697"/>
                    <a:pt x="21707" y="8651"/>
                  </a:cubicBezTo>
                  <a:cubicBezTo>
                    <a:pt x="21730" y="8605"/>
                    <a:pt x="21661" y="8560"/>
                    <a:pt x="21616" y="8491"/>
                  </a:cubicBezTo>
                  <a:close/>
                  <a:moveTo>
                    <a:pt x="6972" y="8420"/>
                  </a:moveTo>
                  <a:cubicBezTo>
                    <a:pt x="6913" y="8420"/>
                    <a:pt x="6757" y="8542"/>
                    <a:pt x="6757" y="8605"/>
                  </a:cubicBezTo>
                  <a:cubicBezTo>
                    <a:pt x="6734" y="8674"/>
                    <a:pt x="6871" y="8834"/>
                    <a:pt x="6939" y="8834"/>
                  </a:cubicBezTo>
                  <a:cubicBezTo>
                    <a:pt x="6944" y="8835"/>
                    <a:pt x="6950" y="8836"/>
                    <a:pt x="6956" y="8836"/>
                  </a:cubicBezTo>
                  <a:cubicBezTo>
                    <a:pt x="7031" y="8836"/>
                    <a:pt x="7167" y="8714"/>
                    <a:pt x="7167" y="8651"/>
                  </a:cubicBezTo>
                  <a:cubicBezTo>
                    <a:pt x="7190" y="8605"/>
                    <a:pt x="7076" y="8423"/>
                    <a:pt x="6985" y="8423"/>
                  </a:cubicBezTo>
                  <a:cubicBezTo>
                    <a:pt x="6981" y="8421"/>
                    <a:pt x="6977" y="8420"/>
                    <a:pt x="6972" y="8420"/>
                  </a:cubicBezTo>
                  <a:close/>
                  <a:moveTo>
                    <a:pt x="9524" y="8483"/>
                  </a:moveTo>
                  <a:cubicBezTo>
                    <a:pt x="9440" y="8483"/>
                    <a:pt x="9422" y="8521"/>
                    <a:pt x="9404" y="8628"/>
                  </a:cubicBezTo>
                  <a:cubicBezTo>
                    <a:pt x="9381" y="8788"/>
                    <a:pt x="9404" y="8811"/>
                    <a:pt x="9564" y="8834"/>
                  </a:cubicBezTo>
                  <a:cubicBezTo>
                    <a:pt x="9594" y="8838"/>
                    <a:pt x="9618" y="8841"/>
                    <a:pt x="9638" y="8841"/>
                  </a:cubicBezTo>
                  <a:cubicBezTo>
                    <a:pt x="9711" y="8841"/>
                    <a:pt x="9729" y="8804"/>
                    <a:pt x="9747" y="8697"/>
                  </a:cubicBezTo>
                  <a:cubicBezTo>
                    <a:pt x="9769" y="8537"/>
                    <a:pt x="9747" y="8514"/>
                    <a:pt x="9610" y="8491"/>
                  </a:cubicBezTo>
                  <a:cubicBezTo>
                    <a:pt x="9575" y="8486"/>
                    <a:pt x="9547" y="8483"/>
                    <a:pt x="9524" y="8483"/>
                  </a:cubicBezTo>
                  <a:close/>
                  <a:moveTo>
                    <a:pt x="12212" y="8514"/>
                  </a:moveTo>
                  <a:cubicBezTo>
                    <a:pt x="12120" y="8514"/>
                    <a:pt x="12029" y="8582"/>
                    <a:pt x="12029" y="8674"/>
                  </a:cubicBezTo>
                  <a:cubicBezTo>
                    <a:pt x="12006" y="8765"/>
                    <a:pt x="12075" y="8856"/>
                    <a:pt x="12189" y="8856"/>
                  </a:cubicBezTo>
                  <a:cubicBezTo>
                    <a:pt x="12198" y="8859"/>
                    <a:pt x="12207" y="8861"/>
                    <a:pt x="12217" y="8861"/>
                  </a:cubicBezTo>
                  <a:cubicBezTo>
                    <a:pt x="12280" y="8861"/>
                    <a:pt x="12352" y="8799"/>
                    <a:pt x="12372" y="8719"/>
                  </a:cubicBezTo>
                  <a:cubicBezTo>
                    <a:pt x="12372" y="8628"/>
                    <a:pt x="12303" y="8537"/>
                    <a:pt x="12212" y="8514"/>
                  </a:cubicBezTo>
                  <a:close/>
                  <a:moveTo>
                    <a:pt x="14801" y="8555"/>
                  </a:moveTo>
                  <a:cubicBezTo>
                    <a:pt x="14723" y="8555"/>
                    <a:pt x="14651" y="8617"/>
                    <a:pt x="14631" y="8697"/>
                  </a:cubicBezTo>
                  <a:cubicBezTo>
                    <a:pt x="14631" y="8788"/>
                    <a:pt x="14700" y="8879"/>
                    <a:pt x="14791" y="8902"/>
                  </a:cubicBezTo>
                  <a:cubicBezTo>
                    <a:pt x="14882" y="8902"/>
                    <a:pt x="14974" y="8834"/>
                    <a:pt x="14974" y="8742"/>
                  </a:cubicBezTo>
                  <a:cubicBezTo>
                    <a:pt x="14996" y="8651"/>
                    <a:pt x="14928" y="8560"/>
                    <a:pt x="14837" y="8560"/>
                  </a:cubicBezTo>
                  <a:cubicBezTo>
                    <a:pt x="14825" y="8557"/>
                    <a:pt x="14813" y="8555"/>
                    <a:pt x="14801" y="8555"/>
                  </a:cubicBezTo>
                  <a:close/>
                  <a:moveTo>
                    <a:pt x="17350" y="8668"/>
                  </a:moveTo>
                  <a:cubicBezTo>
                    <a:pt x="17287" y="8668"/>
                    <a:pt x="17252" y="8712"/>
                    <a:pt x="17233" y="8788"/>
                  </a:cubicBezTo>
                  <a:cubicBezTo>
                    <a:pt x="17233" y="8879"/>
                    <a:pt x="17279" y="8902"/>
                    <a:pt x="17370" y="8925"/>
                  </a:cubicBezTo>
                  <a:cubicBezTo>
                    <a:pt x="17462" y="8925"/>
                    <a:pt x="17484" y="8902"/>
                    <a:pt x="17507" y="8811"/>
                  </a:cubicBezTo>
                  <a:cubicBezTo>
                    <a:pt x="17507" y="8719"/>
                    <a:pt x="17484" y="8674"/>
                    <a:pt x="17393" y="8674"/>
                  </a:cubicBezTo>
                  <a:cubicBezTo>
                    <a:pt x="17377" y="8670"/>
                    <a:pt x="17363" y="8668"/>
                    <a:pt x="17350" y="8668"/>
                  </a:cubicBezTo>
                  <a:close/>
                  <a:moveTo>
                    <a:pt x="137" y="8491"/>
                  </a:moveTo>
                  <a:cubicBezTo>
                    <a:pt x="69" y="8491"/>
                    <a:pt x="69" y="8514"/>
                    <a:pt x="69" y="8560"/>
                  </a:cubicBezTo>
                  <a:cubicBezTo>
                    <a:pt x="114" y="8651"/>
                    <a:pt x="137" y="8742"/>
                    <a:pt x="114" y="8834"/>
                  </a:cubicBezTo>
                  <a:cubicBezTo>
                    <a:pt x="114" y="8900"/>
                    <a:pt x="163" y="8943"/>
                    <a:pt x="216" y="8943"/>
                  </a:cubicBezTo>
                  <a:cubicBezTo>
                    <a:pt x="236" y="8943"/>
                    <a:pt x="256" y="8937"/>
                    <a:pt x="274" y="8925"/>
                  </a:cubicBezTo>
                  <a:cubicBezTo>
                    <a:pt x="365" y="8879"/>
                    <a:pt x="411" y="8742"/>
                    <a:pt x="411" y="8651"/>
                  </a:cubicBezTo>
                  <a:cubicBezTo>
                    <a:pt x="388" y="8582"/>
                    <a:pt x="297" y="8514"/>
                    <a:pt x="206" y="8491"/>
                  </a:cubicBezTo>
                  <a:close/>
                  <a:moveTo>
                    <a:pt x="2741" y="8532"/>
                  </a:moveTo>
                  <a:cubicBezTo>
                    <a:pt x="2643" y="8532"/>
                    <a:pt x="2554" y="8597"/>
                    <a:pt x="2534" y="8697"/>
                  </a:cubicBezTo>
                  <a:cubicBezTo>
                    <a:pt x="2511" y="8811"/>
                    <a:pt x="2602" y="8925"/>
                    <a:pt x="2694" y="8948"/>
                  </a:cubicBezTo>
                  <a:cubicBezTo>
                    <a:pt x="2708" y="8951"/>
                    <a:pt x="2723" y="8952"/>
                    <a:pt x="2738" y="8952"/>
                  </a:cubicBezTo>
                  <a:cubicBezTo>
                    <a:pt x="2841" y="8952"/>
                    <a:pt x="2948" y="8885"/>
                    <a:pt x="2968" y="8765"/>
                  </a:cubicBezTo>
                  <a:cubicBezTo>
                    <a:pt x="2968" y="8651"/>
                    <a:pt x="2899" y="8537"/>
                    <a:pt x="2785" y="8537"/>
                  </a:cubicBezTo>
                  <a:cubicBezTo>
                    <a:pt x="2770" y="8534"/>
                    <a:pt x="2755" y="8532"/>
                    <a:pt x="2741" y="8532"/>
                  </a:cubicBezTo>
                  <a:close/>
                  <a:moveTo>
                    <a:pt x="19995" y="8697"/>
                  </a:moveTo>
                  <a:cubicBezTo>
                    <a:pt x="19904" y="8697"/>
                    <a:pt x="19881" y="8719"/>
                    <a:pt x="19858" y="8811"/>
                  </a:cubicBezTo>
                  <a:cubicBezTo>
                    <a:pt x="19835" y="8902"/>
                    <a:pt x="19881" y="8925"/>
                    <a:pt x="19950" y="8948"/>
                  </a:cubicBezTo>
                  <a:cubicBezTo>
                    <a:pt x="19969" y="8952"/>
                    <a:pt x="19987" y="8954"/>
                    <a:pt x="20002" y="8954"/>
                  </a:cubicBezTo>
                  <a:cubicBezTo>
                    <a:pt x="20078" y="8954"/>
                    <a:pt x="20109" y="8909"/>
                    <a:pt x="20109" y="8834"/>
                  </a:cubicBezTo>
                  <a:cubicBezTo>
                    <a:pt x="20132" y="8742"/>
                    <a:pt x="20087" y="8697"/>
                    <a:pt x="19995" y="8697"/>
                  </a:cubicBezTo>
                  <a:close/>
                  <a:moveTo>
                    <a:pt x="22620" y="8697"/>
                  </a:moveTo>
                  <a:cubicBezTo>
                    <a:pt x="22552" y="8765"/>
                    <a:pt x="22483" y="8788"/>
                    <a:pt x="22483" y="8834"/>
                  </a:cubicBezTo>
                  <a:cubicBezTo>
                    <a:pt x="22483" y="8879"/>
                    <a:pt x="22552" y="8925"/>
                    <a:pt x="22574" y="8971"/>
                  </a:cubicBezTo>
                  <a:cubicBezTo>
                    <a:pt x="22620" y="8948"/>
                    <a:pt x="22689" y="8902"/>
                    <a:pt x="22711" y="8856"/>
                  </a:cubicBezTo>
                  <a:cubicBezTo>
                    <a:pt x="22734" y="8834"/>
                    <a:pt x="22666" y="8765"/>
                    <a:pt x="22620" y="8697"/>
                  </a:cubicBezTo>
                  <a:close/>
                  <a:moveTo>
                    <a:pt x="5387" y="8560"/>
                  </a:moveTo>
                  <a:cubicBezTo>
                    <a:pt x="5296" y="8560"/>
                    <a:pt x="5159" y="8651"/>
                    <a:pt x="5159" y="8742"/>
                  </a:cubicBezTo>
                  <a:cubicBezTo>
                    <a:pt x="5136" y="8834"/>
                    <a:pt x="5250" y="8971"/>
                    <a:pt x="5341" y="8993"/>
                  </a:cubicBezTo>
                  <a:cubicBezTo>
                    <a:pt x="5433" y="8993"/>
                    <a:pt x="5570" y="8879"/>
                    <a:pt x="5570" y="8788"/>
                  </a:cubicBezTo>
                  <a:cubicBezTo>
                    <a:pt x="5592" y="8697"/>
                    <a:pt x="5478" y="8560"/>
                    <a:pt x="5387" y="8560"/>
                  </a:cubicBezTo>
                  <a:close/>
                  <a:moveTo>
                    <a:pt x="25158" y="8844"/>
                  </a:moveTo>
                  <a:cubicBezTo>
                    <a:pt x="25131" y="8844"/>
                    <a:pt x="25131" y="8864"/>
                    <a:pt x="25131" y="8925"/>
                  </a:cubicBezTo>
                  <a:cubicBezTo>
                    <a:pt x="25108" y="8971"/>
                    <a:pt x="25108" y="9016"/>
                    <a:pt x="25177" y="9016"/>
                  </a:cubicBezTo>
                  <a:cubicBezTo>
                    <a:pt x="25291" y="9016"/>
                    <a:pt x="25268" y="9016"/>
                    <a:pt x="25291" y="8948"/>
                  </a:cubicBezTo>
                  <a:cubicBezTo>
                    <a:pt x="25309" y="8891"/>
                    <a:pt x="25297" y="8850"/>
                    <a:pt x="25254" y="8850"/>
                  </a:cubicBezTo>
                  <a:cubicBezTo>
                    <a:pt x="25245" y="8850"/>
                    <a:pt x="25234" y="8852"/>
                    <a:pt x="25222" y="8856"/>
                  </a:cubicBezTo>
                  <a:cubicBezTo>
                    <a:pt x="25192" y="8849"/>
                    <a:pt x="25171" y="8844"/>
                    <a:pt x="25158" y="8844"/>
                  </a:cubicBezTo>
                  <a:close/>
                  <a:moveTo>
                    <a:pt x="7906" y="8666"/>
                  </a:moveTo>
                  <a:cubicBezTo>
                    <a:pt x="7828" y="8666"/>
                    <a:pt x="7824" y="8703"/>
                    <a:pt x="7806" y="8811"/>
                  </a:cubicBezTo>
                  <a:cubicBezTo>
                    <a:pt x="7784" y="8971"/>
                    <a:pt x="7784" y="8993"/>
                    <a:pt x="7921" y="9016"/>
                  </a:cubicBezTo>
                  <a:cubicBezTo>
                    <a:pt x="7955" y="9021"/>
                    <a:pt x="7984" y="9024"/>
                    <a:pt x="8009" y="9024"/>
                  </a:cubicBezTo>
                  <a:cubicBezTo>
                    <a:pt x="8098" y="9024"/>
                    <a:pt x="8126" y="8987"/>
                    <a:pt x="8126" y="8879"/>
                  </a:cubicBezTo>
                  <a:cubicBezTo>
                    <a:pt x="8149" y="8719"/>
                    <a:pt x="8149" y="8697"/>
                    <a:pt x="7989" y="8674"/>
                  </a:cubicBezTo>
                  <a:cubicBezTo>
                    <a:pt x="7955" y="8669"/>
                    <a:pt x="7928" y="8666"/>
                    <a:pt x="7906" y="8666"/>
                  </a:cubicBezTo>
                  <a:close/>
                  <a:moveTo>
                    <a:pt x="10614" y="8697"/>
                  </a:moveTo>
                  <a:cubicBezTo>
                    <a:pt x="10500" y="8697"/>
                    <a:pt x="10431" y="8765"/>
                    <a:pt x="10409" y="8856"/>
                  </a:cubicBezTo>
                  <a:cubicBezTo>
                    <a:pt x="10409" y="8948"/>
                    <a:pt x="10477" y="9039"/>
                    <a:pt x="10568" y="9039"/>
                  </a:cubicBezTo>
                  <a:cubicBezTo>
                    <a:pt x="10580" y="9042"/>
                    <a:pt x="10592" y="9043"/>
                    <a:pt x="10604" y="9043"/>
                  </a:cubicBezTo>
                  <a:cubicBezTo>
                    <a:pt x="10682" y="9043"/>
                    <a:pt x="10751" y="8981"/>
                    <a:pt x="10751" y="8902"/>
                  </a:cubicBezTo>
                  <a:cubicBezTo>
                    <a:pt x="10774" y="8811"/>
                    <a:pt x="10705" y="8719"/>
                    <a:pt x="10614" y="8697"/>
                  </a:cubicBezTo>
                  <a:close/>
                  <a:moveTo>
                    <a:pt x="13180" y="8738"/>
                  </a:moveTo>
                  <a:cubicBezTo>
                    <a:pt x="13102" y="8738"/>
                    <a:pt x="13033" y="8800"/>
                    <a:pt x="13033" y="8879"/>
                  </a:cubicBezTo>
                  <a:cubicBezTo>
                    <a:pt x="13011" y="8971"/>
                    <a:pt x="13079" y="9062"/>
                    <a:pt x="13170" y="9085"/>
                  </a:cubicBezTo>
                  <a:cubicBezTo>
                    <a:pt x="13262" y="9085"/>
                    <a:pt x="13353" y="9016"/>
                    <a:pt x="13353" y="8925"/>
                  </a:cubicBezTo>
                  <a:cubicBezTo>
                    <a:pt x="13376" y="8834"/>
                    <a:pt x="13307" y="8742"/>
                    <a:pt x="13216" y="8742"/>
                  </a:cubicBezTo>
                  <a:cubicBezTo>
                    <a:pt x="13204" y="8739"/>
                    <a:pt x="13192" y="8738"/>
                    <a:pt x="13180" y="8738"/>
                  </a:cubicBezTo>
                  <a:close/>
                  <a:moveTo>
                    <a:pt x="18375" y="8879"/>
                  </a:moveTo>
                  <a:cubicBezTo>
                    <a:pt x="18306" y="8879"/>
                    <a:pt x="18260" y="8902"/>
                    <a:pt x="18238" y="8993"/>
                  </a:cubicBezTo>
                  <a:cubicBezTo>
                    <a:pt x="18238" y="9085"/>
                    <a:pt x="18283" y="9130"/>
                    <a:pt x="18375" y="9130"/>
                  </a:cubicBezTo>
                  <a:cubicBezTo>
                    <a:pt x="18466" y="9130"/>
                    <a:pt x="18489" y="9107"/>
                    <a:pt x="18512" y="9016"/>
                  </a:cubicBezTo>
                  <a:cubicBezTo>
                    <a:pt x="18512" y="8925"/>
                    <a:pt x="18466" y="8879"/>
                    <a:pt x="18375" y="8879"/>
                  </a:cubicBezTo>
                  <a:close/>
                  <a:moveTo>
                    <a:pt x="1095" y="8714"/>
                  </a:moveTo>
                  <a:cubicBezTo>
                    <a:pt x="984" y="8714"/>
                    <a:pt x="932" y="8768"/>
                    <a:pt x="913" y="8902"/>
                  </a:cubicBezTo>
                  <a:cubicBezTo>
                    <a:pt x="913" y="9062"/>
                    <a:pt x="959" y="9107"/>
                    <a:pt x="1119" y="9130"/>
                  </a:cubicBezTo>
                  <a:cubicBezTo>
                    <a:pt x="1144" y="9134"/>
                    <a:pt x="1166" y="9136"/>
                    <a:pt x="1186" y="9136"/>
                  </a:cubicBezTo>
                  <a:cubicBezTo>
                    <a:pt x="1292" y="9136"/>
                    <a:pt x="1328" y="9082"/>
                    <a:pt x="1347" y="8948"/>
                  </a:cubicBezTo>
                  <a:cubicBezTo>
                    <a:pt x="1370" y="8788"/>
                    <a:pt x="1324" y="8719"/>
                    <a:pt x="1164" y="8719"/>
                  </a:cubicBezTo>
                  <a:cubicBezTo>
                    <a:pt x="1139" y="8716"/>
                    <a:pt x="1116" y="8714"/>
                    <a:pt x="1095" y="8714"/>
                  </a:cubicBezTo>
                  <a:close/>
                  <a:moveTo>
                    <a:pt x="15776" y="8808"/>
                  </a:moveTo>
                  <a:cubicBezTo>
                    <a:pt x="15703" y="8808"/>
                    <a:pt x="15590" y="8906"/>
                    <a:pt x="15590" y="8948"/>
                  </a:cubicBezTo>
                  <a:cubicBezTo>
                    <a:pt x="15590" y="8993"/>
                    <a:pt x="15613" y="9039"/>
                    <a:pt x="15636" y="9085"/>
                  </a:cubicBezTo>
                  <a:cubicBezTo>
                    <a:pt x="15658" y="9107"/>
                    <a:pt x="15704" y="9130"/>
                    <a:pt x="15750" y="9153"/>
                  </a:cubicBezTo>
                  <a:cubicBezTo>
                    <a:pt x="15773" y="9130"/>
                    <a:pt x="15818" y="9130"/>
                    <a:pt x="15841" y="9107"/>
                  </a:cubicBezTo>
                  <a:cubicBezTo>
                    <a:pt x="15887" y="9085"/>
                    <a:pt x="15909" y="9039"/>
                    <a:pt x="15932" y="8993"/>
                  </a:cubicBezTo>
                  <a:cubicBezTo>
                    <a:pt x="15955" y="8948"/>
                    <a:pt x="15841" y="8811"/>
                    <a:pt x="15795" y="8811"/>
                  </a:cubicBezTo>
                  <a:cubicBezTo>
                    <a:pt x="15789" y="8809"/>
                    <a:pt x="15783" y="8808"/>
                    <a:pt x="15776" y="8808"/>
                  </a:cubicBezTo>
                  <a:close/>
                  <a:moveTo>
                    <a:pt x="3766" y="8742"/>
                  </a:moveTo>
                  <a:cubicBezTo>
                    <a:pt x="3675" y="8742"/>
                    <a:pt x="3538" y="8834"/>
                    <a:pt x="3538" y="8925"/>
                  </a:cubicBezTo>
                  <a:cubicBezTo>
                    <a:pt x="3538" y="9016"/>
                    <a:pt x="3629" y="9153"/>
                    <a:pt x="3721" y="9153"/>
                  </a:cubicBezTo>
                  <a:cubicBezTo>
                    <a:pt x="3729" y="9155"/>
                    <a:pt x="3737" y="9156"/>
                    <a:pt x="3746" y="9156"/>
                  </a:cubicBezTo>
                  <a:cubicBezTo>
                    <a:pt x="3835" y="9156"/>
                    <a:pt x="3951" y="9054"/>
                    <a:pt x="3972" y="8971"/>
                  </a:cubicBezTo>
                  <a:cubicBezTo>
                    <a:pt x="3972" y="8879"/>
                    <a:pt x="3858" y="8742"/>
                    <a:pt x="3766" y="8742"/>
                  </a:cubicBezTo>
                  <a:close/>
                  <a:moveTo>
                    <a:pt x="21000" y="8902"/>
                  </a:moveTo>
                  <a:cubicBezTo>
                    <a:pt x="20908" y="8902"/>
                    <a:pt x="20863" y="8948"/>
                    <a:pt x="20863" y="9039"/>
                  </a:cubicBezTo>
                  <a:cubicBezTo>
                    <a:pt x="20863" y="9130"/>
                    <a:pt x="20885" y="9153"/>
                    <a:pt x="20977" y="9176"/>
                  </a:cubicBezTo>
                  <a:cubicBezTo>
                    <a:pt x="21068" y="9176"/>
                    <a:pt x="21114" y="9130"/>
                    <a:pt x="21114" y="9039"/>
                  </a:cubicBezTo>
                  <a:cubicBezTo>
                    <a:pt x="21114" y="8948"/>
                    <a:pt x="21091" y="8925"/>
                    <a:pt x="21000" y="8902"/>
                  </a:cubicBezTo>
                  <a:close/>
                  <a:moveTo>
                    <a:pt x="23616" y="8945"/>
                  </a:moveTo>
                  <a:cubicBezTo>
                    <a:pt x="23578" y="8945"/>
                    <a:pt x="23465" y="9041"/>
                    <a:pt x="23465" y="9062"/>
                  </a:cubicBezTo>
                  <a:cubicBezTo>
                    <a:pt x="23510" y="9107"/>
                    <a:pt x="23556" y="9153"/>
                    <a:pt x="23602" y="9222"/>
                  </a:cubicBezTo>
                  <a:cubicBezTo>
                    <a:pt x="23647" y="9153"/>
                    <a:pt x="23716" y="9130"/>
                    <a:pt x="23716" y="9085"/>
                  </a:cubicBezTo>
                  <a:cubicBezTo>
                    <a:pt x="23716" y="9039"/>
                    <a:pt x="23670" y="8971"/>
                    <a:pt x="23624" y="8948"/>
                  </a:cubicBezTo>
                  <a:cubicBezTo>
                    <a:pt x="23622" y="8946"/>
                    <a:pt x="23619" y="8945"/>
                    <a:pt x="23616" y="8945"/>
                  </a:cubicBezTo>
                  <a:close/>
                  <a:moveTo>
                    <a:pt x="8911" y="8871"/>
                  </a:moveTo>
                  <a:cubicBezTo>
                    <a:pt x="8833" y="8871"/>
                    <a:pt x="8829" y="8909"/>
                    <a:pt x="8811" y="9016"/>
                  </a:cubicBezTo>
                  <a:cubicBezTo>
                    <a:pt x="8788" y="9176"/>
                    <a:pt x="8788" y="9199"/>
                    <a:pt x="8925" y="9222"/>
                  </a:cubicBezTo>
                  <a:cubicBezTo>
                    <a:pt x="8975" y="9228"/>
                    <a:pt x="9013" y="9232"/>
                    <a:pt x="9042" y="9232"/>
                  </a:cubicBezTo>
                  <a:cubicBezTo>
                    <a:pt x="9118" y="9232"/>
                    <a:pt x="9130" y="9201"/>
                    <a:pt x="9130" y="9085"/>
                  </a:cubicBezTo>
                  <a:cubicBezTo>
                    <a:pt x="9153" y="8925"/>
                    <a:pt x="9153" y="8902"/>
                    <a:pt x="8993" y="8879"/>
                  </a:cubicBezTo>
                  <a:cubicBezTo>
                    <a:pt x="8959" y="8874"/>
                    <a:pt x="8932" y="8871"/>
                    <a:pt x="8911" y="8871"/>
                  </a:cubicBezTo>
                  <a:close/>
                  <a:moveTo>
                    <a:pt x="6391" y="8811"/>
                  </a:moveTo>
                  <a:cubicBezTo>
                    <a:pt x="6323" y="8811"/>
                    <a:pt x="6163" y="8925"/>
                    <a:pt x="6140" y="8993"/>
                  </a:cubicBezTo>
                  <a:cubicBezTo>
                    <a:pt x="6140" y="9062"/>
                    <a:pt x="6254" y="9222"/>
                    <a:pt x="6323" y="9244"/>
                  </a:cubicBezTo>
                  <a:cubicBezTo>
                    <a:pt x="6391" y="9244"/>
                    <a:pt x="6551" y="9130"/>
                    <a:pt x="6574" y="9062"/>
                  </a:cubicBezTo>
                  <a:cubicBezTo>
                    <a:pt x="6574" y="8993"/>
                    <a:pt x="6460" y="8834"/>
                    <a:pt x="6391" y="8811"/>
                  </a:cubicBezTo>
                  <a:close/>
                  <a:moveTo>
                    <a:pt x="11575" y="8920"/>
                  </a:moveTo>
                  <a:cubicBezTo>
                    <a:pt x="11482" y="8920"/>
                    <a:pt x="11413" y="8985"/>
                    <a:pt x="11413" y="9085"/>
                  </a:cubicBezTo>
                  <a:cubicBezTo>
                    <a:pt x="11413" y="9153"/>
                    <a:pt x="11481" y="9244"/>
                    <a:pt x="11573" y="9267"/>
                  </a:cubicBezTo>
                  <a:cubicBezTo>
                    <a:pt x="11664" y="9267"/>
                    <a:pt x="11732" y="9199"/>
                    <a:pt x="11755" y="9107"/>
                  </a:cubicBezTo>
                  <a:cubicBezTo>
                    <a:pt x="11755" y="9016"/>
                    <a:pt x="11710" y="8925"/>
                    <a:pt x="11618" y="8925"/>
                  </a:cubicBezTo>
                  <a:cubicBezTo>
                    <a:pt x="11604" y="8922"/>
                    <a:pt x="11589" y="8920"/>
                    <a:pt x="11575" y="8920"/>
                  </a:cubicBezTo>
                  <a:close/>
                  <a:moveTo>
                    <a:pt x="14220" y="8948"/>
                  </a:moveTo>
                  <a:cubicBezTo>
                    <a:pt x="14129" y="8948"/>
                    <a:pt x="14038" y="9016"/>
                    <a:pt x="14038" y="9107"/>
                  </a:cubicBezTo>
                  <a:cubicBezTo>
                    <a:pt x="14015" y="9199"/>
                    <a:pt x="14083" y="9290"/>
                    <a:pt x="14198" y="9290"/>
                  </a:cubicBezTo>
                  <a:cubicBezTo>
                    <a:pt x="14289" y="9290"/>
                    <a:pt x="14357" y="9222"/>
                    <a:pt x="14380" y="9130"/>
                  </a:cubicBezTo>
                  <a:cubicBezTo>
                    <a:pt x="14380" y="9039"/>
                    <a:pt x="14312" y="8948"/>
                    <a:pt x="14220" y="8948"/>
                  </a:cubicBezTo>
                  <a:close/>
                  <a:moveTo>
                    <a:pt x="2126" y="8920"/>
                  </a:moveTo>
                  <a:cubicBezTo>
                    <a:pt x="2032" y="8920"/>
                    <a:pt x="1960" y="8985"/>
                    <a:pt x="1940" y="9085"/>
                  </a:cubicBezTo>
                  <a:cubicBezTo>
                    <a:pt x="1895" y="9222"/>
                    <a:pt x="1986" y="9336"/>
                    <a:pt x="2123" y="9336"/>
                  </a:cubicBezTo>
                  <a:cubicBezTo>
                    <a:pt x="2138" y="9339"/>
                    <a:pt x="2152" y="9340"/>
                    <a:pt x="2166" y="9340"/>
                  </a:cubicBezTo>
                  <a:cubicBezTo>
                    <a:pt x="2260" y="9340"/>
                    <a:pt x="2331" y="9275"/>
                    <a:pt x="2351" y="9176"/>
                  </a:cubicBezTo>
                  <a:cubicBezTo>
                    <a:pt x="2374" y="9062"/>
                    <a:pt x="2283" y="8948"/>
                    <a:pt x="2169" y="8925"/>
                  </a:cubicBezTo>
                  <a:cubicBezTo>
                    <a:pt x="2154" y="8922"/>
                    <a:pt x="2140" y="8920"/>
                    <a:pt x="2126" y="8920"/>
                  </a:cubicBezTo>
                  <a:close/>
                  <a:moveTo>
                    <a:pt x="19402" y="9085"/>
                  </a:moveTo>
                  <a:cubicBezTo>
                    <a:pt x="19310" y="9085"/>
                    <a:pt x="19265" y="9107"/>
                    <a:pt x="19242" y="9199"/>
                  </a:cubicBezTo>
                  <a:cubicBezTo>
                    <a:pt x="19242" y="9290"/>
                    <a:pt x="19265" y="9336"/>
                    <a:pt x="19333" y="9336"/>
                  </a:cubicBezTo>
                  <a:cubicBezTo>
                    <a:pt x="19360" y="9341"/>
                    <a:pt x="19383" y="9344"/>
                    <a:pt x="19403" y="9344"/>
                  </a:cubicBezTo>
                  <a:cubicBezTo>
                    <a:pt x="19466" y="9344"/>
                    <a:pt x="19493" y="9314"/>
                    <a:pt x="19493" y="9244"/>
                  </a:cubicBezTo>
                  <a:cubicBezTo>
                    <a:pt x="19516" y="9153"/>
                    <a:pt x="19493" y="9107"/>
                    <a:pt x="19402" y="9085"/>
                  </a:cubicBezTo>
                  <a:close/>
                  <a:moveTo>
                    <a:pt x="16777" y="9016"/>
                  </a:moveTo>
                  <a:cubicBezTo>
                    <a:pt x="16731" y="9016"/>
                    <a:pt x="16594" y="9130"/>
                    <a:pt x="16594" y="9176"/>
                  </a:cubicBezTo>
                  <a:cubicBezTo>
                    <a:pt x="16594" y="9222"/>
                    <a:pt x="16708" y="9359"/>
                    <a:pt x="16754" y="9359"/>
                  </a:cubicBezTo>
                  <a:cubicBezTo>
                    <a:pt x="16800" y="9359"/>
                    <a:pt x="16937" y="9244"/>
                    <a:pt x="16937" y="9199"/>
                  </a:cubicBezTo>
                  <a:cubicBezTo>
                    <a:pt x="16937" y="9153"/>
                    <a:pt x="16822" y="9016"/>
                    <a:pt x="16777" y="9016"/>
                  </a:cubicBezTo>
                  <a:close/>
                  <a:moveTo>
                    <a:pt x="21995" y="9127"/>
                  </a:moveTo>
                  <a:cubicBezTo>
                    <a:pt x="21958" y="9127"/>
                    <a:pt x="21846" y="9224"/>
                    <a:pt x="21867" y="9244"/>
                  </a:cubicBezTo>
                  <a:cubicBezTo>
                    <a:pt x="21890" y="9290"/>
                    <a:pt x="21935" y="9359"/>
                    <a:pt x="21981" y="9359"/>
                  </a:cubicBezTo>
                  <a:cubicBezTo>
                    <a:pt x="21987" y="9362"/>
                    <a:pt x="21993" y="9363"/>
                    <a:pt x="22000" y="9363"/>
                  </a:cubicBezTo>
                  <a:cubicBezTo>
                    <a:pt x="22040" y="9363"/>
                    <a:pt x="22082" y="9307"/>
                    <a:pt x="22141" y="9267"/>
                  </a:cubicBezTo>
                  <a:cubicBezTo>
                    <a:pt x="22095" y="9199"/>
                    <a:pt x="22049" y="9153"/>
                    <a:pt x="22004" y="9130"/>
                  </a:cubicBezTo>
                  <a:cubicBezTo>
                    <a:pt x="22002" y="9128"/>
                    <a:pt x="21999" y="9127"/>
                    <a:pt x="21995" y="9127"/>
                  </a:cubicBezTo>
                  <a:close/>
                  <a:moveTo>
                    <a:pt x="24572" y="9190"/>
                  </a:moveTo>
                  <a:cubicBezTo>
                    <a:pt x="24540" y="9190"/>
                    <a:pt x="24515" y="9216"/>
                    <a:pt x="24515" y="9267"/>
                  </a:cubicBezTo>
                  <a:cubicBezTo>
                    <a:pt x="24515" y="9359"/>
                    <a:pt x="24515" y="9359"/>
                    <a:pt x="24583" y="9359"/>
                  </a:cubicBezTo>
                  <a:cubicBezTo>
                    <a:pt x="24608" y="9367"/>
                    <a:pt x="24630" y="9372"/>
                    <a:pt x="24648" y="9372"/>
                  </a:cubicBezTo>
                  <a:cubicBezTo>
                    <a:pt x="24679" y="9372"/>
                    <a:pt x="24697" y="9356"/>
                    <a:pt x="24697" y="9313"/>
                  </a:cubicBezTo>
                  <a:cubicBezTo>
                    <a:pt x="24697" y="9199"/>
                    <a:pt x="24697" y="9222"/>
                    <a:pt x="24606" y="9199"/>
                  </a:cubicBezTo>
                  <a:cubicBezTo>
                    <a:pt x="24595" y="9193"/>
                    <a:pt x="24583" y="9190"/>
                    <a:pt x="24572" y="9190"/>
                  </a:cubicBezTo>
                  <a:close/>
                  <a:moveTo>
                    <a:pt x="4794" y="8948"/>
                  </a:moveTo>
                  <a:cubicBezTo>
                    <a:pt x="4702" y="8948"/>
                    <a:pt x="4565" y="9039"/>
                    <a:pt x="4542" y="9130"/>
                  </a:cubicBezTo>
                  <a:cubicBezTo>
                    <a:pt x="4520" y="9222"/>
                    <a:pt x="4634" y="9359"/>
                    <a:pt x="4725" y="9381"/>
                  </a:cubicBezTo>
                  <a:cubicBezTo>
                    <a:pt x="4816" y="9381"/>
                    <a:pt x="4953" y="9290"/>
                    <a:pt x="4953" y="9199"/>
                  </a:cubicBezTo>
                  <a:cubicBezTo>
                    <a:pt x="4976" y="9107"/>
                    <a:pt x="4885" y="8971"/>
                    <a:pt x="4794" y="8948"/>
                  </a:cubicBezTo>
                  <a:close/>
                  <a:moveTo>
                    <a:pt x="9904" y="9097"/>
                  </a:moveTo>
                  <a:cubicBezTo>
                    <a:pt x="9827" y="9097"/>
                    <a:pt x="9815" y="9128"/>
                    <a:pt x="9815" y="9244"/>
                  </a:cubicBezTo>
                  <a:cubicBezTo>
                    <a:pt x="9792" y="9404"/>
                    <a:pt x="9792" y="9427"/>
                    <a:pt x="9952" y="9427"/>
                  </a:cubicBezTo>
                  <a:cubicBezTo>
                    <a:pt x="9996" y="9433"/>
                    <a:pt x="10028" y="9438"/>
                    <a:pt x="10051" y="9438"/>
                  </a:cubicBezTo>
                  <a:cubicBezTo>
                    <a:pt x="10114" y="9438"/>
                    <a:pt x="10118" y="9406"/>
                    <a:pt x="10135" y="9290"/>
                  </a:cubicBezTo>
                  <a:cubicBezTo>
                    <a:pt x="10157" y="9130"/>
                    <a:pt x="10157" y="9130"/>
                    <a:pt x="10021" y="9107"/>
                  </a:cubicBezTo>
                  <a:cubicBezTo>
                    <a:pt x="9970" y="9101"/>
                    <a:pt x="9932" y="9097"/>
                    <a:pt x="9904" y="9097"/>
                  </a:cubicBezTo>
                  <a:close/>
                  <a:moveTo>
                    <a:pt x="7375" y="9036"/>
                  </a:moveTo>
                  <a:cubicBezTo>
                    <a:pt x="7300" y="9036"/>
                    <a:pt x="7165" y="9136"/>
                    <a:pt x="7145" y="9199"/>
                  </a:cubicBezTo>
                  <a:cubicBezTo>
                    <a:pt x="7145" y="9267"/>
                    <a:pt x="7259" y="9427"/>
                    <a:pt x="7327" y="9450"/>
                  </a:cubicBezTo>
                  <a:cubicBezTo>
                    <a:pt x="7396" y="9450"/>
                    <a:pt x="7555" y="9336"/>
                    <a:pt x="7578" y="9267"/>
                  </a:cubicBezTo>
                  <a:cubicBezTo>
                    <a:pt x="7578" y="9199"/>
                    <a:pt x="7464" y="9039"/>
                    <a:pt x="7396" y="9039"/>
                  </a:cubicBezTo>
                  <a:cubicBezTo>
                    <a:pt x="7390" y="9037"/>
                    <a:pt x="7383" y="9036"/>
                    <a:pt x="7375" y="9036"/>
                  </a:cubicBezTo>
                  <a:close/>
                  <a:moveTo>
                    <a:pt x="12587" y="9126"/>
                  </a:moveTo>
                  <a:cubicBezTo>
                    <a:pt x="12509" y="9126"/>
                    <a:pt x="12437" y="9191"/>
                    <a:pt x="12417" y="9290"/>
                  </a:cubicBezTo>
                  <a:cubicBezTo>
                    <a:pt x="12417" y="9381"/>
                    <a:pt x="12486" y="9450"/>
                    <a:pt x="12577" y="9473"/>
                  </a:cubicBezTo>
                  <a:cubicBezTo>
                    <a:pt x="12645" y="9473"/>
                    <a:pt x="12737" y="9404"/>
                    <a:pt x="12760" y="9336"/>
                  </a:cubicBezTo>
                  <a:cubicBezTo>
                    <a:pt x="12760" y="9244"/>
                    <a:pt x="12714" y="9153"/>
                    <a:pt x="12623" y="9130"/>
                  </a:cubicBezTo>
                  <a:cubicBezTo>
                    <a:pt x="12611" y="9127"/>
                    <a:pt x="12599" y="9126"/>
                    <a:pt x="12587" y="9126"/>
                  </a:cubicBezTo>
                  <a:close/>
                  <a:moveTo>
                    <a:pt x="15179" y="9153"/>
                  </a:moveTo>
                  <a:cubicBezTo>
                    <a:pt x="15133" y="9153"/>
                    <a:pt x="14996" y="9267"/>
                    <a:pt x="14996" y="9313"/>
                  </a:cubicBezTo>
                  <a:cubicBezTo>
                    <a:pt x="14996" y="9381"/>
                    <a:pt x="15111" y="9495"/>
                    <a:pt x="15156" y="9495"/>
                  </a:cubicBezTo>
                  <a:cubicBezTo>
                    <a:pt x="15202" y="9495"/>
                    <a:pt x="15316" y="9381"/>
                    <a:pt x="15339" y="9336"/>
                  </a:cubicBezTo>
                  <a:cubicBezTo>
                    <a:pt x="15316" y="9290"/>
                    <a:pt x="15316" y="9244"/>
                    <a:pt x="15270" y="9222"/>
                  </a:cubicBezTo>
                  <a:cubicBezTo>
                    <a:pt x="15248" y="9199"/>
                    <a:pt x="15225" y="9176"/>
                    <a:pt x="15179" y="9153"/>
                  </a:cubicBezTo>
                  <a:close/>
                  <a:moveTo>
                    <a:pt x="500" y="9102"/>
                  </a:moveTo>
                  <a:cubicBezTo>
                    <a:pt x="390" y="9102"/>
                    <a:pt x="339" y="9153"/>
                    <a:pt x="320" y="9267"/>
                  </a:cubicBezTo>
                  <a:cubicBezTo>
                    <a:pt x="297" y="9427"/>
                    <a:pt x="343" y="9495"/>
                    <a:pt x="480" y="9518"/>
                  </a:cubicBezTo>
                  <a:cubicBezTo>
                    <a:pt x="505" y="9522"/>
                    <a:pt x="529" y="9524"/>
                    <a:pt x="550" y="9524"/>
                  </a:cubicBezTo>
                  <a:cubicBezTo>
                    <a:pt x="660" y="9524"/>
                    <a:pt x="712" y="9473"/>
                    <a:pt x="731" y="9359"/>
                  </a:cubicBezTo>
                  <a:cubicBezTo>
                    <a:pt x="753" y="9199"/>
                    <a:pt x="708" y="9130"/>
                    <a:pt x="571" y="9107"/>
                  </a:cubicBezTo>
                  <a:cubicBezTo>
                    <a:pt x="545" y="9104"/>
                    <a:pt x="521" y="9102"/>
                    <a:pt x="500" y="9102"/>
                  </a:cubicBezTo>
                  <a:close/>
                  <a:moveTo>
                    <a:pt x="17781" y="9267"/>
                  </a:moveTo>
                  <a:cubicBezTo>
                    <a:pt x="17690" y="9267"/>
                    <a:pt x="17667" y="9290"/>
                    <a:pt x="17644" y="9381"/>
                  </a:cubicBezTo>
                  <a:cubicBezTo>
                    <a:pt x="17621" y="9473"/>
                    <a:pt x="17644" y="9518"/>
                    <a:pt x="17758" y="9518"/>
                  </a:cubicBezTo>
                  <a:cubicBezTo>
                    <a:pt x="17774" y="9522"/>
                    <a:pt x="17789" y="9524"/>
                    <a:pt x="17801" y="9524"/>
                  </a:cubicBezTo>
                  <a:cubicBezTo>
                    <a:pt x="17858" y="9524"/>
                    <a:pt x="17876" y="9483"/>
                    <a:pt x="17895" y="9427"/>
                  </a:cubicBezTo>
                  <a:cubicBezTo>
                    <a:pt x="17895" y="9336"/>
                    <a:pt x="17872" y="9290"/>
                    <a:pt x="17781" y="9267"/>
                  </a:cubicBezTo>
                  <a:close/>
                  <a:moveTo>
                    <a:pt x="3138" y="9127"/>
                  </a:moveTo>
                  <a:cubicBezTo>
                    <a:pt x="3036" y="9127"/>
                    <a:pt x="2942" y="9213"/>
                    <a:pt x="2922" y="9336"/>
                  </a:cubicBezTo>
                  <a:cubicBezTo>
                    <a:pt x="2922" y="9450"/>
                    <a:pt x="2990" y="9541"/>
                    <a:pt x="3127" y="9564"/>
                  </a:cubicBezTo>
                  <a:cubicBezTo>
                    <a:pt x="3241" y="9564"/>
                    <a:pt x="3333" y="9495"/>
                    <a:pt x="3356" y="9381"/>
                  </a:cubicBezTo>
                  <a:cubicBezTo>
                    <a:pt x="3378" y="9267"/>
                    <a:pt x="3287" y="9153"/>
                    <a:pt x="3173" y="9130"/>
                  </a:cubicBezTo>
                  <a:cubicBezTo>
                    <a:pt x="3161" y="9128"/>
                    <a:pt x="3149" y="9127"/>
                    <a:pt x="3138" y="9127"/>
                  </a:cubicBezTo>
                  <a:close/>
                  <a:moveTo>
                    <a:pt x="20342" y="9307"/>
                  </a:moveTo>
                  <a:cubicBezTo>
                    <a:pt x="20284" y="9307"/>
                    <a:pt x="20265" y="9351"/>
                    <a:pt x="20246" y="9427"/>
                  </a:cubicBezTo>
                  <a:cubicBezTo>
                    <a:pt x="20246" y="9518"/>
                    <a:pt x="20269" y="9541"/>
                    <a:pt x="20360" y="9564"/>
                  </a:cubicBezTo>
                  <a:cubicBezTo>
                    <a:pt x="20452" y="9564"/>
                    <a:pt x="20497" y="9541"/>
                    <a:pt x="20497" y="9450"/>
                  </a:cubicBezTo>
                  <a:cubicBezTo>
                    <a:pt x="20520" y="9359"/>
                    <a:pt x="20475" y="9313"/>
                    <a:pt x="20383" y="9313"/>
                  </a:cubicBezTo>
                  <a:cubicBezTo>
                    <a:pt x="20368" y="9309"/>
                    <a:pt x="20354" y="9307"/>
                    <a:pt x="20342" y="9307"/>
                  </a:cubicBezTo>
                  <a:close/>
                  <a:moveTo>
                    <a:pt x="23008" y="9336"/>
                  </a:moveTo>
                  <a:cubicBezTo>
                    <a:pt x="22962" y="9336"/>
                    <a:pt x="22917" y="9404"/>
                    <a:pt x="22871" y="9450"/>
                  </a:cubicBezTo>
                  <a:cubicBezTo>
                    <a:pt x="22850" y="9471"/>
                    <a:pt x="22946" y="9589"/>
                    <a:pt x="22979" y="9589"/>
                  </a:cubicBezTo>
                  <a:cubicBezTo>
                    <a:pt x="22981" y="9589"/>
                    <a:pt x="22984" y="9589"/>
                    <a:pt x="22985" y="9587"/>
                  </a:cubicBezTo>
                  <a:cubicBezTo>
                    <a:pt x="23031" y="9564"/>
                    <a:pt x="23077" y="9518"/>
                    <a:pt x="23145" y="9473"/>
                  </a:cubicBezTo>
                  <a:cubicBezTo>
                    <a:pt x="23099" y="9427"/>
                    <a:pt x="23054" y="9359"/>
                    <a:pt x="23008" y="9336"/>
                  </a:cubicBezTo>
                  <a:close/>
                  <a:moveTo>
                    <a:pt x="5778" y="9173"/>
                  </a:moveTo>
                  <a:cubicBezTo>
                    <a:pt x="5702" y="9173"/>
                    <a:pt x="5568" y="9273"/>
                    <a:pt x="5547" y="9336"/>
                  </a:cubicBezTo>
                  <a:cubicBezTo>
                    <a:pt x="5524" y="9404"/>
                    <a:pt x="5638" y="9564"/>
                    <a:pt x="5729" y="9587"/>
                  </a:cubicBezTo>
                  <a:cubicBezTo>
                    <a:pt x="5733" y="9589"/>
                    <a:pt x="5738" y="9590"/>
                    <a:pt x="5744" y="9590"/>
                  </a:cubicBezTo>
                  <a:cubicBezTo>
                    <a:pt x="5806" y="9590"/>
                    <a:pt x="5958" y="9487"/>
                    <a:pt x="5958" y="9404"/>
                  </a:cubicBezTo>
                  <a:cubicBezTo>
                    <a:pt x="5980" y="9359"/>
                    <a:pt x="5866" y="9176"/>
                    <a:pt x="5798" y="9176"/>
                  </a:cubicBezTo>
                  <a:cubicBezTo>
                    <a:pt x="5792" y="9174"/>
                    <a:pt x="5785" y="9173"/>
                    <a:pt x="5778" y="9173"/>
                  </a:cubicBezTo>
                  <a:close/>
                  <a:moveTo>
                    <a:pt x="8297" y="9279"/>
                  </a:moveTo>
                  <a:cubicBezTo>
                    <a:pt x="8228" y="9279"/>
                    <a:pt x="8211" y="9311"/>
                    <a:pt x="8195" y="9427"/>
                  </a:cubicBezTo>
                  <a:cubicBezTo>
                    <a:pt x="8172" y="9587"/>
                    <a:pt x="8195" y="9610"/>
                    <a:pt x="8331" y="9610"/>
                  </a:cubicBezTo>
                  <a:cubicBezTo>
                    <a:pt x="8378" y="9616"/>
                    <a:pt x="8413" y="9621"/>
                    <a:pt x="8439" y="9621"/>
                  </a:cubicBezTo>
                  <a:cubicBezTo>
                    <a:pt x="8504" y="9621"/>
                    <a:pt x="8521" y="9593"/>
                    <a:pt x="8537" y="9495"/>
                  </a:cubicBezTo>
                  <a:cubicBezTo>
                    <a:pt x="8560" y="9336"/>
                    <a:pt x="8537" y="9313"/>
                    <a:pt x="8400" y="9290"/>
                  </a:cubicBezTo>
                  <a:cubicBezTo>
                    <a:pt x="8356" y="9284"/>
                    <a:pt x="8323" y="9279"/>
                    <a:pt x="8297" y="9279"/>
                  </a:cubicBezTo>
                  <a:close/>
                  <a:moveTo>
                    <a:pt x="11002" y="9313"/>
                  </a:moveTo>
                  <a:cubicBezTo>
                    <a:pt x="10911" y="9313"/>
                    <a:pt x="10819" y="9381"/>
                    <a:pt x="10819" y="9473"/>
                  </a:cubicBezTo>
                  <a:cubicBezTo>
                    <a:pt x="10797" y="9541"/>
                    <a:pt x="10865" y="9632"/>
                    <a:pt x="10956" y="9655"/>
                  </a:cubicBezTo>
                  <a:cubicBezTo>
                    <a:pt x="11048" y="9655"/>
                    <a:pt x="11139" y="9610"/>
                    <a:pt x="11139" y="9518"/>
                  </a:cubicBezTo>
                  <a:cubicBezTo>
                    <a:pt x="11162" y="9404"/>
                    <a:pt x="11093" y="9313"/>
                    <a:pt x="11002" y="9313"/>
                  </a:cubicBezTo>
                  <a:close/>
                  <a:moveTo>
                    <a:pt x="13581" y="9336"/>
                  </a:moveTo>
                  <a:cubicBezTo>
                    <a:pt x="13490" y="9336"/>
                    <a:pt x="13399" y="9381"/>
                    <a:pt x="13376" y="9473"/>
                  </a:cubicBezTo>
                  <a:cubicBezTo>
                    <a:pt x="13353" y="9587"/>
                    <a:pt x="13422" y="9678"/>
                    <a:pt x="13536" y="9678"/>
                  </a:cubicBezTo>
                  <a:cubicBezTo>
                    <a:pt x="13627" y="9678"/>
                    <a:pt x="13695" y="9610"/>
                    <a:pt x="13718" y="9541"/>
                  </a:cubicBezTo>
                  <a:cubicBezTo>
                    <a:pt x="13718" y="9450"/>
                    <a:pt x="13673" y="9359"/>
                    <a:pt x="13581" y="9336"/>
                  </a:cubicBezTo>
                  <a:close/>
                  <a:moveTo>
                    <a:pt x="1552" y="9313"/>
                  </a:moveTo>
                  <a:cubicBezTo>
                    <a:pt x="1438" y="9313"/>
                    <a:pt x="1324" y="9381"/>
                    <a:pt x="1324" y="9518"/>
                  </a:cubicBezTo>
                  <a:cubicBezTo>
                    <a:pt x="1324" y="9632"/>
                    <a:pt x="1393" y="9724"/>
                    <a:pt x="1507" y="9747"/>
                  </a:cubicBezTo>
                  <a:cubicBezTo>
                    <a:pt x="1621" y="9747"/>
                    <a:pt x="1735" y="9655"/>
                    <a:pt x="1735" y="9541"/>
                  </a:cubicBezTo>
                  <a:cubicBezTo>
                    <a:pt x="1758" y="9427"/>
                    <a:pt x="1666" y="9336"/>
                    <a:pt x="1552" y="9313"/>
                  </a:cubicBezTo>
                  <a:close/>
                  <a:moveTo>
                    <a:pt x="16183" y="9404"/>
                  </a:moveTo>
                  <a:cubicBezTo>
                    <a:pt x="16138" y="9404"/>
                    <a:pt x="16001" y="9495"/>
                    <a:pt x="16001" y="9541"/>
                  </a:cubicBezTo>
                  <a:cubicBezTo>
                    <a:pt x="15978" y="9587"/>
                    <a:pt x="16069" y="9747"/>
                    <a:pt x="16138" y="9747"/>
                  </a:cubicBezTo>
                  <a:cubicBezTo>
                    <a:pt x="16183" y="9747"/>
                    <a:pt x="16320" y="9655"/>
                    <a:pt x="16320" y="9610"/>
                  </a:cubicBezTo>
                  <a:cubicBezTo>
                    <a:pt x="16343" y="9564"/>
                    <a:pt x="16229" y="9427"/>
                    <a:pt x="16183" y="9404"/>
                  </a:cubicBezTo>
                  <a:close/>
                  <a:moveTo>
                    <a:pt x="18728" y="9487"/>
                  </a:moveTo>
                  <a:cubicBezTo>
                    <a:pt x="18675" y="9487"/>
                    <a:pt x="18649" y="9517"/>
                    <a:pt x="18649" y="9587"/>
                  </a:cubicBezTo>
                  <a:cubicBezTo>
                    <a:pt x="18626" y="9701"/>
                    <a:pt x="18649" y="9724"/>
                    <a:pt x="18763" y="9747"/>
                  </a:cubicBezTo>
                  <a:cubicBezTo>
                    <a:pt x="18854" y="9747"/>
                    <a:pt x="18877" y="9724"/>
                    <a:pt x="18900" y="9632"/>
                  </a:cubicBezTo>
                  <a:cubicBezTo>
                    <a:pt x="18900" y="9541"/>
                    <a:pt x="18877" y="9495"/>
                    <a:pt x="18785" y="9495"/>
                  </a:cubicBezTo>
                  <a:cubicBezTo>
                    <a:pt x="18764" y="9490"/>
                    <a:pt x="18745" y="9487"/>
                    <a:pt x="18728" y="9487"/>
                  </a:cubicBezTo>
                  <a:close/>
                  <a:moveTo>
                    <a:pt x="21402" y="9515"/>
                  </a:moveTo>
                  <a:cubicBezTo>
                    <a:pt x="21364" y="9515"/>
                    <a:pt x="21251" y="9612"/>
                    <a:pt x="21251" y="9632"/>
                  </a:cubicBezTo>
                  <a:cubicBezTo>
                    <a:pt x="21273" y="9678"/>
                    <a:pt x="21319" y="9747"/>
                    <a:pt x="21365" y="9769"/>
                  </a:cubicBezTo>
                  <a:cubicBezTo>
                    <a:pt x="21410" y="9769"/>
                    <a:pt x="21456" y="9701"/>
                    <a:pt x="21524" y="9678"/>
                  </a:cubicBezTo>
                  <a:cubicBezTo>
                    <a:pt x="21479" y="9610"/>
                    <a:pt x="21456" y="9564"/>
                    <a:pt x="21410" y="9518"/>
                  </a:cubicBezTo>
                  <a:cubicBezTo>
                    <a:pt x="21408" y="9516"/>
                    <a:pt x="21405" y="9515"/>
                    <a:pt x="21402" y="9515"/>
                  </a:cubicBezTo>
                  <a:close/>
                  <a:moveTo>
                    <a:pt x="24012" y="9587"/>
                  </a:moveTo>
                  <a:cubicBezTo>
                    <a:pt x="23921" y="9587"/>
                    <a:pt x="23921" y="9587"/>
                    <a:pt x="23898" y="9678"/>
                  </a:cubicBezTo>
                  <a:cubicBezTo>
                    <a:pt x="23898" y="9747"/>
                    <a:pt x="23921" y="9747"/>
                    <a:pt x="23990" y="9769"/>
                  </a:cubicBezTo>
                  <a:cubicBezTo>
                    <a:pt x="24081" y="9769"/>
                    <a:pt x="24081" y="9769"/>
                    <a:pt x="24081" y="9678"/>
                  </a:cubicBezTo>
                  <a:cubicBezTo>
                    <a:pt x="24104" y="9610"/>
                    <a:pt x="24058" y="9587"/>
                    <a:pt x="24012" y="9587"/>
                  </a:cubicBezTo>
                  <a:close/>
                  <a:moveTo>
                    <a:pt x="4147" y="9356"/>
                  </a:moveTo>
                  <a:cubicBezTo>
                    <a:pt x="4044" y="9356"/>
                    <a:pt x="3947" y="9458"/>
                    <a:pt x="3926" y="9541"/>
                  </a:cubicBezTo>
                  <a:cubicBezTo>
                    <a:pt x="3926" y="9632"/>
                    <a:pt x="4040" y="9769"/>
                    <a:pt x="4132" y="9769"/>
                  </a:cubicBezTo>
                  <a:cubicBezTo>
                    <a:pt x="4140" y="9771"/>
                    <a:pt x="4148" y="9772"/>
                    <a:pt x="4156" y="9772"/>
                  </a:cubicBezTo>
                  <a:cubicBezTo>
                    <a:pt x="4242" y="9772"/>
                    <a:pt x="4339" y="9670"/>
                    <a:pt x="4360" y="9587"/>
                  </a:cubicBezTo>
                  <a:cubicBezTo>
                    <a:pt x="4360" y="9495"/>
                    <a:pt x="4269" y="9359"/>
                    <a:pt x="4177" y="9359"/>
                  </a:cubicBezTo>
                  <a:cubicBezTo>
                    <a:pt x="4167" y="9357"/>
                    <a:pt x="4157" y="9356"/>
                    <a:pt x="4147" y="9356"/>
                  </a:cubicBezTo>
                  <a:close/>
                  <a:moveTo>
                    <a:pt x="6762" y="9424"/>
                  </a:moveTo>
                  <a:cubicBezTo>
                    <a:pt x="6688" y="9424"/>
                    <a:pt x="6551" y="9546"/>
                    <a:pt x="6551" y="9610"/>
                  </a:cubicBezTo>
                  <a:cubicBezTo>
                    <a:pt x="6528" y="9678"/>
                    <a:pt x="6665" y="9838"/>
                    <a:pt x="6734" y="9838"/>
                  </a:cubicBezTo>
                  <a:cubicBezTo>
                    <a:pt x="6739" y="9840"/>
                    <a:pt x="6745" y="9840"/>
                    <a:pt x="6751" y="9840"/>
                  </a:cubicBezTo>
                  <a:cubicBezTo>
                    <a:pt x="6825" y="9840"/>
                    <a:pt x="6962" y="9719"/>
                    <a:pt x="6962" y="9655"/>
                  </a:cubicBezTo>
                  <a:cubicBezTo>
                    <a:pt x="6962" y="9587"/>
                    <a:pt x="6848" y="9427"/>
                    <a:pt x="6779" y="9427"/>
                  </a:cubicBezTo>
                  <a:cubicBezTo>
                    <a:pt x="6774" y="9425"/>
                    <a:pt x="6768" y="9424"/>
                    <a:pt x="6762" y="9424"/>
                  </a:cubicBezTo>
                  <a:close/>
                  <a:moveTo>
                    <a:pt x="9319" y="9488"/>
                  </a:moveTo>
                  <a:cubicBezTo>
                    <a:pt x="9235" y="9488"/>
                    <a:pt x="9217" y="9525"/>
                    <a:pt x="9199" y="9632"/>
                  </a:cubicBezTo>
                  <a:cubicBezTo>
                    <a:pt x="9176" y="9792"/>
                    <a:pt x="9199" y="9815"/>
                    <a:pt x="9359" y="9838"/>
                  </a:cubicBezTo>
                  <a:cubicBezTo>
                    <a:pt x="9400" y="9844"/>
                    <a:pt x="9431" y="9848"/>
                    <a:pt x="9454" y="9848"/>
                  </a:cubicBezTo>
                  <a:cubicBezTo>
                    <a:pt x="9520" y="9848"/>
                    <a:pt x="9524" y="9813"/>
                    <a:pt x="9541" y="9678"/>
                  </a:cubicBezTo>
                  <a:cubicBezTo>
                    <a:pt x="9564" y="9518"/>
                    <a:pt x="9564" y="9518"/>
                    <a:pt x="9404" y="9495"/>
                  </a:cubicBezTo>
                  <a:cubicBezTo>
                    <a:pt x="9370" y="9491"/>
                    <a:pt x="9342" y="9488"/>
                    <a:pt x="9319" y="9488"/>
                  </a:cubicBezTo>
                  <a:close/>
                  <a:moveTo>
                    <a:pt x="12006" y="9518"/>
                  </a:moveTo>
                  <a:cubicBezTo>
                    <a:pt x="11915" y="9518"/>
                    <a:pt x="11824" y="9587"/>
                    <a:pt x="11801" y="9678"/>
                  </a:cubicBezTo>
                  <a:cubicBezTo>
                    <a:pt x="11801" y="9769"/>
                    <a:pt x="11869" y="9861"/>
                    <a:pt x="11961" y="9861"/>
                  </a:cubicBezTo>
                  <a:cubicBezTo>
                    <a:pt x="11970" y="9863"/>
                    <a:pt x="11980" y="9864"/>
                    <a:pt x="11990" y="9864"/>
                  </a:cubicBezTo>
                  <a:cubicBezTo>
                    <a:pt x="12070" y="9864"/>
                    <a:pt x="12143" y="9785"/>
                    <a:pt x="12143" y="9724"/>
                  </a:cubicBezTo>
                  <a:cubicBezTo>
                    <a:pt x="12166" y="9632"/>
                    <a:pt x="12098" y="9541"/>
                    <a:pt x="12006" y="9518"/>
                  </a:cubicBezTo>
                  <a:close/>
                  <a:moveTo>
                    <a:pt x="14563" y="9541"/>
                  </a:moveTo>
                  <a:cubicBezTo>
                    <a:pt x="14471" y="9541"/>
                    <a:pt x="14403" y="9610"/>
                    <a:pt x="14380" y="9701"/>
                  </a:cubicBezTo>
                  <a:cubicBezTo>
                    <a:pt x="14380" y="9792"/>
                    <a:pt x="14449" y="9884"/>
                    <a:pt x="14517" y="9884"/>
                  </a:cubicBezTo>
                  <a:cubicBezTo>
                    <a:pt x="14529" y="9887"/>
                    <a:pt x="14541" y="9888"/>
                    <a:pt x="14553" y="9888"/>
                  </a:cubicBezTo>
                  <a:cubicBezTo>
                    <a:pt x="14631" y="9888"/>
                    <a:pt x="14703" y="9826"/>
                    <a:pt x="14723" y="9747"/>
                  </a:cubicBezTo>
                  <a:cubicBezTo>
                    <a:pt x="14745" y="9655"/>
                    <a:pt x="14677" y="9564"/>
                    <a:pt x="14563" y="9541"/>
                  </a:cubicBezTo>
                  <a:close/>
                  <a:moveTo>
                    <a:pt x="17130" y="9670"/>
                  </a:moveTo>
                  <a:cubicBezTo>
                    <a:pt x="17076" y="9670"/>
                    <a:pt x="17045" y="9700"/>
                    <a:pt x="17028" y="9769"/>
                  </a:cubicBezTo>
                  <a:cubicBezTo>
                    <a:pt x="17005" y="9861"/>
                    <a:pt x="17051" y="9906"/>
                    <a:pt x="17142" y="9929"/>
                  </a:cubicBezTo>
                  <a:cubicBezTo>
                    <a:pt x="17233" y="9929"/>
                    <a:pt x="17279" y="9906"/>
                    <a:pt x="17279" y="9815"/>
                  </a:cubicBezTo>
                  <a:cubicBezTo>
                    <a:pt x="17302" y="9724"/>
                    <a:pt x="17279" y="9678"/>
                    <a:pt x="17188" y="9678"/>
                  </a:cubicBezTo>
                  <a:cubicBezTo>
                    <a:pt x="17166" y="9673"/>
                    <a:pt x="17147" y="9670"/>
                    <a:pt x="17130" y="9670"/>
                  </a:cubicBezTo>
                  <a:close/>
                  <a:moveTo>
                    <a:pt x="2535" y="9537"/>
                  </a:moveTo>
                  <a:cubicBezTo>
                    <a:pt x="2437" y="9537"/>
                    <a:pt x="2348" y="9602"/>
                    <a:pt x="2328" y="9701"/>
                  </a:cubicBezTo>
                  <a:cubicBezTo>
                    <a:pt x="2306" y="9815"/>
                    <a:pt x="2397" y="9929"/>
                    <a:pt x="2511" y="9952"/>
                  </a:cubicBezTo>
                  <a:cubicBezTo>
                    <a:pt x="2523" y="9954"/>
                    <a:pt x="2535" y="9956"/>
                    <a:pt x="2547" y="9956"/>
                  </a:cubicBezTo>
                  <a:cubicBezTo>
                    <a:pt x="2648" y="9956"/>
                    <a:pt x="2739" y="9872"/>
                    <a:pt x="2739" y="9769"/>
                  </a:cubicBezTo>
                  <a:cubicBezTo>
                    <a:pt x="2762" y="9655"/>
                    <a:pt x="2694" y="9541"/>
                    <a:pt x="2579" y="9541"/>
                  </a:cubicBezTo>
                  <a:cubicBezTo>
                    <a:pt x="2565" y="9538"/>
                    <a:pt x="2550" y="9537"/>
                    <a:pt x="2535" y="9537"/>
                  </a:cubicBezTo>
                  <a:close/>
                  <a:moveTo>
                    <a:pt x="19746" y="9695"/>
                  </a:moveTo>
                  <a:cubicBezTo>
                    <a:pt x="19684" y="9695"/>
                    <a:pt x="19653" y="9736"/>
                    <a:pt x="19653" y="9792"/>
                  </a:cubicBezTo>
                  <a:cubicBezTo>
                    <a:pt x="19630" y="9884"/>
                    <a:pt x="19653" y="9929"/>
                    <a:pt x="19744" y="9952"/>
                  </a:cubicBezTo>
                  <a:cubicBezTo>
                    <a:pt x="19760" y="9956"/>
                    <a:pt x="19774" y="9958"/>
                    <a:pt x="19787" y="9958"/>
                  </a:cubicBezTo>
                  <a:cubicBezTo>
                    <a:pt x="19850" y="9958"/>
                    <a:pt x="19885" y="9914"/>
                    <a:pt x="19904" y="9838"/>
                  </a:cubicBezTo>
                  <a:cubicBezTo>
                    <a:pt x="19904" y="9747"/>
                    <a:pt x="19881" y="9724"/>
                    <a:pt x="19790" y="9701"/>
                  </a:cubicBezTo>
                  <a:cubicBezTo>
                    <a:pt x="19774" y="9697"/>
                    <a:pt x="19759" y="9695"/>
                    <a:pt x="19746" y="9695"/>
                  </a:cubicBezTo>
                  <a:close/>
                  <a:moveTo>
                    <a:pt x="24952" y="9802"/>
                  </a:moveTo>
                  <a:cubicBezTo>
                    <a:pt x="24923" y="9802"/>
                    <a:pt x="24918" y="9823"/>
                    <a:pt x="24903" y="9884"/>
                  </a:cubicBezTo>
                  <a:cubicBezTo>
                    <a:pt x="24903" y="9929"/>
                    <a:pt x="24903" y="9975"/>
                    <a:pt x="24971" y="9975"/>
                  </a:cubicBezTo>
                  <a:cubicBezTo>
                    <a:pt x="25062" y="9975"/>
                    <a:pt x="25062" y="9975"/>
                    <a:pt x="25085" y="9906"/>
                  </a:cubicBezTo>
                  <a:cubicBezTo>
                    <a:pt x="25085" y="9850"/>
                    <a:pt x="25085" y="9809"/>
                    <a:pt x="25047" y="9809"/>
                  </a:cubicBezTo>
                  <a:cubicBezTo>
                    <a:pt x="25039" y="9809"/>
                    <a:pt x="25029" y="9811"/>
                    <a:pt x="25017" y="9815"/>
                  </a:cubicBezTo>
                  <a:cubicBezTo>
                    <a:pt x="24986" y="9807"/>
                    <a:pt x="24966" y="9802"/>
                    <a:pt x="24952" y="9802"/>
                  </a:cubicBezTo>
                  <a:close/>
                  <a:moveTo>
                    <a:pt x="5157" y="9561"/>
                  </a:moveTo>
                  <a:cubicBezTo>
                    <a:pt x="5067" y="9561"/>
                    <a:pt x="4951" y="9663"/>
                    <a:pt x="4931" y="9747"/>
                  </a:cubicBezTo>
                  <a:cubicBezTo>
                    <a:pt x="4931" y="9838"/>
                    <a:pt x="5022" y="9975"/>
                    <a:pt x="5113" y="9975"/>
                  </a:cubicBezTo>
                  <a:cubicBezTo>
                    <a:pt x="5121" y="9977"/>
                    <a:pt x="5129" y="9978"/>
                    <a:pt x="5138" y="9978"/>
                  </a:cubicBezTo>
                  <a:cubicBezTo>
                    <a:pt x="5228" y="9978"/>
                    <a:pt x="5343" y="9876"/>
                    <a:pt x="5364" y="9792"/>
                  </a:cubicBezTo>
                  <a:cubicBezTo>
                    <a:pt x="5364" y="9701"/>
                    <a:pt x="5273" y="9564"/>
                    <a:pt x="5182" y="9564"/>
                  </a:cubicBezTo>
                  <a:cubicBezTo>
                    <a:pt x="5174" y="9562"/>
                    <a:pt x="5165" y="9561"/>
                    <a:pt x="5157" y="9561"/>
                  </a:cubicBezTo>
                  <a:close/>
                  <a:moveTo>
                    <a:pt x="22392" y="9724"/>
                  </a:moveTo>
                  <a:cubicBezTo>
                    <a:pt x="22369" y="9724"/>
                    <a:pt x="22255" y="9815"/>
                    <a:pt x="22255" y="9861"/>
                  </a:cubicBezTo>
                  <a:cubicBezTo>
                    <a:pt x="22278" y="9906"/>
                    <a:pt x="22323" y="9952"/>
                    <a:pt x="22369" y="9998"/>
                  </a:cubicBezTo>
                  <a:cubicBezTo>
                    <a:pt x="22438" y="9952"/>
                    <a:pt x="22506" y="9906"/>
                    <a:pt x="22506" y="9861"/>
                  </a:cubicBezTo>
                  <a:cubicBezTo>
                    <a:pt x="22506" y="9838"/>
                    <a:pt x="22438" y="9769"/>
                    <a:pt x="22392" y="9724"/>
                  </a:cubicBezTo>
                  <a:close/>
                  <a:moveTo>
                    <a:pt x="7698" y="9670"/>
                  </a:moveTo>
                  <a:cubicBezTo>
                    <a:pt x="7614" y="9670"/>
                    <a:pt x="7596" y="9708"/>
                    <a:pt x="7578" y="9815"/>
                  </a:cubicBezTo>
                  <a:cubicBezTo>
                    <a:pt x="7555" y="9975"/>
                    <a:pt x="7578" y="9998"/>
                    <a:pt x="7738" y="10020"/>
                  </a:cubicBezTo>
                  <a:cubicBezTo>
                    <a:pt x="7771" y="10025"/>
                    <a:pt x="7797" y="10028"/>
                    <a:pt x="7818" y="10028"/>
                  </a:cubicBezTo>
                  <a:cubicBezTo>
                    <a:pt x="7899" y="10028"/>
                    <a:pt x="7903" y="9987"/>
                    <a:pt x="7921" y="9861"/>
                  </a:cubicBezTo>
                  <a:cubicBezTo>
                    <a:pt x="7943" y="9701"/>
                    <a:pt x="7943" y="9701"/>
                    <a:pt x="7784" y="9678"/>
                  </a:cubicBezTo>
                  <a:cubicBezTo>
                    <a:pt x="7749" y="9673"/>
                    <a:pt x="7721" y="9670"/>
                    <a:pt x="7698" y="9670"/>
                  </a:cubicBezTo>
                  <a:close/>
                  <a:moveTo>
                    <a:pt x="10386" y="9701"/>
                  </a:moveTo>
                  <a:cubicBezTo>
                    <a:pt x="10294" y="9701"/>
                    <a:pt x="10226" y="9769"/>
                    <a:pt x="10203" y="9861"/>
                  </a:cubicBezTo>
                  <a:cubicBezTo>
                    <a:pt x="10180" y="9952"/>
                    <a:pt x="10249" y="10043"/>
                    <a:pt x="10363" y="10043"/>
                  </a:cubicBezTo>
                  <a:cubicBezTo>
                    <a:pt x="10373" y="10046"/>
                    <a:pt x="10382" y="10047"/>
                    <a:pt x="10391" y="10047"/>
                  </a:cubicBezTo>
                  <a:cubicBezTo>
                    <a:pt x="10468" y="10047"/>
                    <a:pt x="10525" y="9965"/>
                    <a:pt x="10546" y="9884"/>
                  </a:cubicBezTo>
                  <a:cubicBezTo>
                    <a:pt x="10546" y="9815"/>
                    <a:pt x="10477" y="9724"/>
                    <a:pt x="10386" y="9701"/>
                  </a:cubicBezTo>
                  <a:close/>
                  <a:moveTo>
                    <a:pt x="12965" y="9724"/>
                  </a:moveTo>
                  <a:cubicBezTo>
                    <a:pt x="12874" y="9724"/>
                    <a:pt x="12782" y="9792"/>
                    <a:pt x="12760" y="9884"/>
                  </a:cubicBezTo>
                  <a:cubicBezTo>
                    <a:pt x="12760" y="9975"/>
                    <a:pt x="12828" y="10066"/>
                    <a:pt x="12919" y="10066"/>
                  </a:cubicBezTo>
                  <a:cubicBezTo>
                    <a:pt x="12931" y="10069"/>
                    <a:pt x="12943" y="10071"/>
                    <a:pt x="12955" y="10071"/>
                  </a:cubicBezTo>
                  <a:cubicBezTo>
                    <a:pt x="13033" y="10071"/>
                    <a:pt x="13102" y="10008"/>
                    <a:pt x="13102" y="9929"/>
                  </a:cubicBezTo>
                  <a:cubicBezTo>
                    <a:pt x="13125" y="9838"/>
                    <a:pt x="13056" y="9747"/>
                    <a:pt x="12965" y="9724"/>
                  </a:cubicBezTo>
                  <a:close/>
                  <a:moveTo>
                    <a:pt x="15575" y="9766"/>
                  </a:moveTo>
                  <a:cubicBezTo>
                    <a:pt x="15517" y="9766"/>
                    <a:pt x="15384" y="9865"/>
                    <a:pt x="15384" y="9906"/>
                  </a:cubicBezTo>
                  <a:cubicBezTo>
                    <a:pt x="15384" y="9952"/>
                    <a:pt x="15407" y="9998"/>
                    <a:pt x="15430" y="10043"/>
                  </a:cubicBezTo>
                  <a:cubicBezTo>
                    <a:pt x="15453" y="10066"/>
                    <a:pt x="15499" y="10089"/>
                    <a:pt x="15544" y="10112"/>
                  </a:cubicBezTo>
                  <a:cubicBezTo>
                    <a:pt x="15567" y="10112"/>
                    <a:pt x="15704" y="9998"/>
                    <a:pt x="15727" y="9952"/>
                  </a:cubicBezTo>
                  <a:cubicBezTo>
                    <a:pt x="15727" y="9929"/>
                    <a:pt x="15636" y="9769"/>
                    <a:pt x="15590" y="9769"/>
                  </a:cubicBezTo>
                  <a:cubicBezTo>
                    <a:pt x="15586" y="9767"/>
                    <a:pt x="15581" y="9766"/>
                    <a:pt x="15575" y="9766"/>
                  </a:cubicBezTo>
                  <a:close/>
                  <a:moveTo>
                    <a:pt x="18126" y="9878"/>
                  </a:moveTo>
                  <a:cubicBezTo>
                    <a:pt x="18064" y="9878"/>
                    <a:pt x="18032" y="9922"/>
                    <a:pt x="18032" y="9998"/>
                  </a:cubicBezTo>
                  <a:cubicBezTo>
                    <a:pt x="18032" y="10089"/>
                    <a:pt x="18078" y="10135"/>
                    <a:pt x="18146" y="10135"/>
                  </a:cubicBezTo>
                  <a:cubicBezTo>
                    <a:pt x="18238" y="10135"/>
                    <a:pt x="18283" y="10112"/>
                    <a:pt x="18283" y="10020"/>
                  </a:cubicBezTo>
                  <a:cubicBezTo>
                    <a:pt x="18306" y="9929"/>
                    <a:pt x="18260" y="9884"/>
                    <a:pt x="18169" y="9884"/>
                  </a:cubicBezTo>
                  <a:cubicBezTo>
                    <a:pt x="18154" y="9880"/>
                    <a:pt x="18139" y="9878"/>
                    <a:pt x="18126" y="9878"/>
                  </a:cubicBezTo>
                  <a:close/>
                  <a:moveTo>
                    <a:pt x="936" y="9701"/>
                  </a:moveTo>
                  <a:cubicBezTo>
                    <a:pt x="799" y="9701"/>
                    <a:pt x="731" y="9747"/>
                    <a:pt x="708" y="9906"/>
                  </a:cubicBezTo>
                  <a:cubicBezTo>
                    <a:pt x="685" y="10043"/>
                    <a:pt x="753" y="10112"/>
                    <a:pt x="913" y="10135"/>
                  </a:cubicBezTo>
                  <a:cubicBezTo>
                    <a:pt x="935" y="10138"/>
                    <a:pt x="955" y="10140"/>
                    <a:pt x="973" y="10140"/>
                  </a:cubicBezTo>
                  <a:cubicBezTo>
                    <a:pt x="1071" y="10140"/>
                    <a:pt x="1122" y="10086"/>
                    <a:pt x="1141" y="9952"/>
                  </a:cubicBezTo>
                  <a:cubicBezTo>
                    <a:pt x="1164" y="9792"/>
                    <a:pt x="1096" y="9724"/>
                    <a:pt x="936" y="9701"/>
                  </a:cubicBezTo>
                  <a:close/>
                  <a:moveTo>
                    <a:pt x="3536" y="9744"/>
                  </a:moveTo>
                  <a:cubicBezTo>
                    <a:pt x="3447" y="9744"/>
                    <a:pt x="3333" y="9846"/>
                    <a:pt x="3333" y="9929"/>
                  </a:cubicBezTo>
                  <a:cubicBezTo>
                    <a:pt x="3310" y="10020"/>
                    <a:pt x="3424" y="10157"/>
                    <a:pt x="3515" y="10157"/>
                  </a:cubicBezTo>
                  <a:cubicBezTo>
                    <a:pt x="3523" y="10159"/>
                    <a:pt x="3532" y="10160"/>
                    <a:pt x="3540" y="10160"/>
                  </a:cubicBezTo>
                  <a:cubicBezTo>
                    <a:pt x="3630" y="10160"/>
                    <a:pt x="3744" y="10058"/>
                    <a:pt x="3744" y="9975"/>
                  </a:cubicBezTo>
                  <a:cubicBezTo>
                    <a:pt x="3766" y="9884"/>
                    <a:pt x="3652" y="9747"/>
                    <a:pt x="3561" y="9747"/>
                  </a:cubicBezTo>
                  <a:cubicBezTo>
                    <a:pt x="3553" y="9745"/>
                    <a:pt x="3545" y="9744"/>
                    <a:pt x="3536" y="9744"/>
                  </a:cubicBezTo>
                  <a:close/>
                  <a:moveTo>
                    <a:pt x="20794" y="9906"/>
                  </a:moveTo>
                  <a:cubicBezTo>
                    <a:pt x="20703" y="9906"/>
                    <a:pt x="20657" y="9929"/>
                    <a:pt x="20657" y="10020"/>
                  </a:cubicBezTo>
                  <a:cubicBezTo>
                    <a:pt x="20634" y="10112"/>
                    <a:pt x="20680" y="10157"/>
                    <a:pt x="20771" y="10157"/>
                  </a:cubicBezTo>
                  <a:cubicBezTo>
                    <a:pt x="20787" y="10161"/>
                    <a:pt x="20801" y="10163"/>
                    <a:pt x="20813" y="10163"/>
                  </a:cubicBezTo>
                  <a:cubicBezTo>
                    <a:pt x="20870" y="10163"/>
                    <a:pt x="20889" y="10119"/>
                    <a:pt x="20908" y="10043"/>
                  </a:cubicBezTo>
                  <a:cubicBezTo>
                    <a:pt x="20908" y="9952"/>
                    <a:pt x="20885" y="9929"/>
                    <a:pt x="20794" y="9906"/>
                  </a:cubicBezTo>
                  <a:close/>
                  <a:moveTo>
                    <a:pt x="457" y="10180"/>
                  </a:moveTo>
                  <a:cubicBezTo>
                    <a:pt x="480" y="10203"/>
                    <a:pt x="480" y="10203"/>
                    <a:pt x="480" y="10203"/>
                  </a:cubicBezTo>
                  <a:lnTo>
                    <a:pt x="502" y="10203"/>
                  </a:lnTo>
                  <a:cubicBezTo>
                    <a:pt x="502" y="10203"/>
                    <a:pt x="502" y="10180"/>
                    <a:pt x="502" y="10180"/>
                  </a:cubicBezTo>
                  <a:close/>
                  <a:moveTo>
                    <a:pt x="6163" y="9769"/>
                  </a:moveTo>
                  <a:cubicBezTo>
                    <a:pt x="6095" y="9769"/>
                    <a:pt x="5935" y="9906"/>
                    <a:pt x="5935" y="9975"/>
                  </a:cubicBezTo>
                  <a:cubicBezTo>
                    <a:pt x="5935" y="10043"/>
                    <a:pt x="6072" y="10203"/>
                    <a:pt x="6140" y="10203"/>
                  </a:cubicBezTo>
                  <a:cubicBezTo>
                    <a:pt x="6209" y="10203"/>
                    <a:pt x="6368" y="10066"/>
                    <a:pt x="6368" y="9998"/>
                  </a:cubicBezTo>
                  <a:cubicBezTo>
                    <a:pt x="6368" y="9929"/>
                    <a:pt x="6232" y="9769"/>
                    <a:pt x="6163" y="9769"/>
                  </a:cubicBezTo>
                  <a:close/>
                  <a:moveTo>
                    <a:pt x="23403" y="9949"/>
                  </a:moveTo>
                  <a:cubicBezTo>
                    <a:pt x="23400" y="9949"/>
                    <a:pt x="23398" y="9950"/>
                    <a:pt x="23396" y="9952"/>
                  </a:cubicBezTo>
                  <a:cubicBezTo>
                    <a:pt x="23351" y="9975"/>
                    <a:pt x="23282" y="10020"/>
                    <a:pt x="23259" y="10066"/>
                  </a:cubicBezTo>
                  <a:cubicBezTo>
                    <a:pt x="23259" y="10089"/>
                    <a:pt x="23328" y="10157"/>
                    <a:pt x="23373" y="10226"/>
                  </a:cubicBezTo>
                  <a:cubicBezTo>
                    <a:pt x="23419" y="10180"/>
                    <a:pt x="23465" y="10135"/>
                    <a:pt x="23510" y="10089"/>
                  </a:cubicBezTo>
                  <a:cubicBezTo>
                    <a:pt x="23531" y="10068"/>
                    <a:pt x="23436" y="9949"/>
                    <a:pt x="23403" y="9949"/>
                  </a:cubicBezTo>
                  <a:close/>
                  <a:moveTo>
                    <a:pt x="8702" y="9876"/>
                  </a:moveTo>
                  <a:cubicBezTo>
                    <a:pt x="8618" y="9876"/>
                    <a:pt x="8600" y="9913"/>
                    <a:pt x="8583" y="10020"/>
                  </a:cubicBezTo>
                  <a:cubicBezTo>
                    <a:pt x="8560" y="10180"/>
                    <a:pt x="8583" y="10203"/>
                    <a:pt x="8720" y="10226"/>
                  </a:cubicBezTo>
                  <a:cubicBezTo>
                    <a:pt x="8755" y="10231"/>
                    <a:pt x="8784" y="10234"/>
                    <a:pt x="8808" y="10234"/>
                  </a:cubicBezTo>
                  <a:cubicBezTo>
                    <a:pt x="8890" y="10234"/>
                    <a:pt x="8907" y="10200"/>
                    <a:pt x="8925" y="10112"/>
                  </a:cubicBezTo>
                  <a:cubicBezTo>
                    <a:pt x="8948" y="9929"/>
                    <a:pt x="8925" y="9906"/>
                    <a:pt x="8788" y="9884"/>
                  </a:cubicBezTo>
                  <a:cubicBezTo>
                    <a:pt x="8754" y="9879"/>
                    <a:pt x="8726" y="9876"/>
                    <a:pt x="8702" y="9876"/>
                  </a:cubicBezTo>
                  <a:close/>
                  <a:moveTo>
                    <a:pt x="11355" y="9925"/>
                  </a:moveTo>
                  <a:cubicBezTo>
                    <a:pt x="11277" y="9925"/>
                    <a:pt x="11207" y="9990"/>
                    <a:pt x="11207" y="10089"/>
                  </a:cubicBezTo>
                  <a:cubicBezTo>
                    <a:pt x="11185" y="10157"/>
                    <a:pt x="11276" y="10249"/>
                    <a:pt x="11344" y="10249"/>
                  </a:cubicBezTo>
                  <a:cubicBezTo>
                    <a:pt x="11356" y="10252"/>
                    <a:pt x="11368" y="10253"/>
                    <a:pt x="11380" y="10253"/>
                  </a:cubicBezTo>
                  <a:cubicBezTo>
                    <a:pt x="11459" y="10253"/>
                    <a:pt x="11530" y="10191"/>
                    <a:pt x="11550" y="10112"/>
                  </a:cubicBezTo>
                  <a:cubicBezTo>
                    <a:pt x="11550" y="10020"/>
                    <a:pt x="11481" y="9929"/>
                    <a:pt x="11390" y="9929"/>
                  </a:cubicBezTo>
                  <a:cubicBezTo>
                    <a:pt x="11378" y="9926"/>
                    <a:pt x="11366" y="9925"/>
                    <a:pt x="11355" y="9925"/>
                  </a:cubicBezTo>
                  <a:close/>
                  <a:moveTo>
                    <a:pt x="502" y="10226"/>
                  </a:moveTo>
                  <a:cubicBezTo>
                    <a:pt x="502" y="10249"/>
                    <a:pt x="502" y="10272"/>
                    <a:pt x="525" y="10294"/>
                  </a:cubicBezTo>
                  <a:cubicBezTo>
                    <a:pt x="525" y="10294"/>
                    <a:pt x="525" y="10272"/>
                    <a:pt x="548" y="10272"/>
                  </a:cubicBezTo>
                  <a:cubicBezTo>
                    <a:pt x="525" y="10249"/>
                    <a:pt x="525" y="10226"/>
                    <a:pt x="525" y="10226"/>
                  </a:cubicBezTo>
                  <a:close/>
                  <a:moveTo>
                    <a:pt x="13933" y="9948"/>
                  </a:moveTo>
                  <a:cubicBezTo>
                    <a:pt x="13855" y="9948"/>
                    <a:pt x="13784" y="10010"/>
                    <a:pt x="13764" y="10089"/>
                  </a:cubicBezTo>
                  <a:cubicBezTo>
                    <a:pt x="13764" y="10180"/>
                    <a:pt x="13832" y="10272"/>
                    <a:pt x="13924" y="10294"/>
                  </a:cubicBezTo>
                  <a:cubicBezTo>
                    <a:pt x="14015" y="10294"/>
                    <a:pt x="14106" y="10226"/>
                    <a:pt x="14106" y="10135"/>
                  </a:cubicBezTo>
                  <a:cubicBezTo>
                    <a:pt x="14129" y="10043"/>
                    <a:pt x="14061" y="9952"/>
                    <a:pt x="13969" y="9952"/>
                  </a:cubicBezTo>
                  <a:cubicBezTo>
                    <a:pt x="13957" y="9949"/>
                    <a:pt x="13945" y="9948"/>
                    <a:pt x="13933" y="9948"/>
                  </a:cubicBezTo>
                  <a:close/>
                  <a:moveTo>
                    <a:pt x="1919" y="9925"/>
                  </a:moveTo>
                  <a:cubicBezTo>
                    <a:pt x="1821" y="9925"/>
                    <a:pt x="1732" y="9990"/>
                    <a:pt x="1712" y="10089"/>
                  </a:cubicBezTo>
                  <a:cubicBezTo>
                    <a:pt x="1689" y="10203"/>
                    <a:pt x="1758" y="10317"/>
                    <a:pt x="1895" y="10340"/>
                  </a:cubicBezTo>
                  <a:cubicBezTo>
                    <a:pt x="1909" y="10343"/>
                    <a:pt x="1924" y="10344"/>
                    <a:pt x="1939" y="10344"/>
                  </a:cubicBezTo>
                  <a:cubicBezTo>
                    <a:pt x="2037" y="10344"/>
                    <a:pt x="2126" y="10280"/>
                    <a:pt x="2146" y="10180"/>
                  </a:cubicBezTo>
                  <a:cubicBezTo>
                    <a:pt x="2146" y="10066"/>
                    <a:pt x="2077" y="9952"/>
                    <a:pt x="1963" y="9929"/>
                  </a:cubicBezTo>
                  <a:cubicBezTo>
                    <a:pt x="1948" y="9926"/>
                    <a:pt x="1934" y="9925"/>
                    <a:pt x="1919" y="9925"/>
                  </a:cubicBezTo>
                  <a:close/>
                  <a:moveTo>
                    <a:pt x="19173" y="10089"/>
                  </a:moveTo>
                  <a:cubicBezTo>
                    <a:pt x="19082" y="10089"/>
                    <a:pt x="19037" y="10135"/>
                    <a:pt x="19037" y="10226"/>
                  </a:cubicBezTo>
                  <a:cubicBezTo>
                    <a:pt x="19037" y="10294"/>
                    <a:pt x="19059" y="10340"/>
                    <a:pt x="19151" y="10340"/>
                  </a:cubicBezTo>
                  <a:cubicBezTo>
                    <a:pt x="19166" y="10344"/>
                    <a:pt x="19181" y="10346"/>
                    <a:pt x="19194" y="10346"/>
                  </a:cubicBezTo>
                  <a:cubicBezTo>
                    <a:pt x="19256" y="10346"/>
                    <a:pt x="19288" y="10302"/>
                    <a:pt x="19288" y="10226"/>
                  </a:cubicBezTo>
                  <a:cubicBezTo>
                    <a:pt x="19310" y="10135"/>
                    <a:pt x="19265" y="10089"/>
                    <a:pt x="19173" y="10089"/>
                  </a:cubicBezTo>
                  <a:close/>
                  <a:moveTo>
                    <a:pt x="16571" y="10020"/>
                  </a:moveTo>
                  <a:cubicBezTo>
                    <a:pt x="16526" y="10020"/>
                    <a:pt x="16389" y="10112"/>
                    <a:pt x="16389" y="10157"/>
                  </a:cubicBezTo>
                  <a:cubicBezTo>
                    <a:pt x="16366" y="10203"/>
                    <a:pt x="16457" y="10340"/>
                    <a:pt x="16503" y="10363"/>
                  </a:cubicBezTo>
                  <a:cubicBezTo>
                    <a:pt x="16571" y="10363"/>
                    <a:pt x="16708" y="10272"/>
                    <a:pt x="16731" y="10226"/>
                  </a:cubicBezTo>
                  <a:cubicBezTo>
                    <a:pt x="16731" y="10180"/>
                    <a:pt x="16617" y="10020"/>
                    <a:pt x="16571" y="10020"/>
                  </a:cubicBezTo>
                  <a:close/>
                  <a:moveTo>
                    <a:pt x="21787" y="10131"/>
                  </a:moveTo>
                  <a:cubicBezTo>
                    <a:pt x="21748" y="10131"/>
                    <a:pt x="21641" y="10208"/>
                    <a:pt x="21661" y="10249"/>
                  </a:cubicBezTo>
                  <a:cubicBezTo>
                    <a:pt x="21684" y="10294"/>
                    <a:pt x="21730" y="10363"/>
                    <a:pt x="21753" y="10363"/>
                  </a:cubicBezTo>
                  <a:cubicBezTo>
                    <a:pt x="21759" y="10366"/>
                    <a:pt x="21766" y="10367"/>
                    <a:pt x="21773" y="10367"/>
                  </a:cubicBezTo>
                  <a:cubicBezTo>
                    <a:pt x="21817" y="10367"/>
                    <a:pt x="21876" y="10311"/>
                    <a:pt x="21935" y="10272"/>
                  </a:cubicBezTo>
                  <a:cubicBezTo>
                    <a:pt x="21890" y="10226"/>
                    <a:pt x="21844" y="10157"/>
                    <a:pt x="21798" y="10135"/>
                  </a:cubicBezTo>
                  <a:cubicBezTo>
                    <a:pt x="21796" y="10132"/>
                    <a:pt x="21792" y="10131"/>
                    <a:pt x="21787" y="10131"/>
                  </a:cubicBezTo>
                  <a:close/>
                  <a:moveTo>
                    <a:pt x="24367" y="10195"/>
                  </a:moveTo>
                  <a:cubicBezTo>
                    <a:pt x="24335" y="10195"/>
                    <a:pt x="24309" y="10220"/>
                    <a:pt x="24309" y="10272"/>
                  </a:cubicBezTo>
                  <a:cubicBezTo>
                    <a:pt x="24309" y="10363"/>
                    <a:pt x="24286" y="10363"/>
                    <a:pt x="24378" y="10363"/>
                  </a:cubicBezTo>
                  <a:cubicBezTo>
                    <a:pt x="24395" y="10369"/>
                    <a:pt x="24409" y="10371"/>
                    <a:pt x="24421" y="10371"/>
                  </a:cubicBezTo>
                  <a:cubicBezTo>
                    <a:pt x="24456" y="10371"/>
                    <a:pt x="24469" y="10346"/>
                    <a:pt x="24469" y="10294"/>
                  </a:cubicBezTo>
                  <a:cubicBezTo>
                    <a:pt x="24492" y="10203"/>
                    <a:pt x="24492" y="10203"/>
                    <a:pt x="24400" y="10203"/>
                  </a:cubicBezTo>
                  <a:cubicBezTo>
                    <a:pt x="24389" y="10197"/>
                    <a:pt x="24378" y="10195"/>
                    <a:pt x="24367" y="10195"/>
                  </a:cubicBezTo>
                  <a:close/>
                  <a:moveTo>
                    <a:pt x="4565" y="9952"/>
                  </a:moveTo>
                  <a:cubicBezTo>
                    <a:pt x="4474" y="9952"/>
                    <a:pt x="4337" y="10043"/>
                    <a:pt x="4337" y="10135"/>
                  </a:cubicBezTo>
                  <a:cubicBezTo>
                    <a:pt x="4314" y="10226"/>
                    <a:pt x="4406" y="10363"/>
                    <a:pt x="4497" y="10386"/>
                  </a:cubicBezTo>
                  <a:cubicBezTo>
                    <a:pt x="4588" y="10386"/>
                    <a:pt x="4725" y="10294"/>
                    <a:pt x="4748" y="10203"/>
                  </a:cubicBezTo>
                  <a:cubicBezTo>
                    <a:pt x="4771" y="10112"/>
                    <a:pt x="4657" y="9975"/>
                    <a:pt x="4565" y="9952"/>
                  </a:cubicBezTo>
                  <a:close/>
                  <a:moveTo>
                    <a:pt x="9698" y="10101"/>
                  </a:moveTo>
                  <a:cubicBezTo>
                    <a:pt x="9620" y="10101"/>
                    <a:pt x="9603" y="10133"/>
                    <a:pt x="9587" y="10249"/>
                  </a:cubicBezTo>
                  <a:cubicBezTo>
                    <a:pt x="9564" y="10409"/>
                    <a:pt x="9587" y="10409"/>
                    <a:pt x="9724" y="10431"/>
                  </a:cubicBezTo>
                  <a:cubicBezTo>
                    <a:pt x="9770" y="10438"/>
                    <a:pt x="9805" y="10443"/>
                    <a:pt x="9832" y="10443"/>
                  </a:cubicBezTo>
                  <a:cubicBezTo>
                    <a:pt x="9897" y="10443"/>
                    <a:pt x="9913" y="10414"/>
                    <a:pt x="9929" y="10317"/>
                  </a:cubicBezTo>
                  <a:cubicBezTo>
                    <a:pt x="9952" y="10157"/>
                    <a:pt x="9929" y="10135"/>
                    <a:pt x="9815" y="10112"/>
                  </a:cubicBezTo>
                  <a:cubicBezTo>
                    <a:pt x="9765" y="10106"/>
                    <a:pt x="9727" y="10101"/>
                    <a:pt x="9698" y="10101"/>
                  </a:cubicBezTo>
                  <a:close/>
                  <a:moveTo>
                    <a:pt x="7167" y="10020"/>
                  </a:moveTo>
                  <a:cubicBezTo>
                    <a:pt x="7099" y="10020"/>
                    <a:pt x="6939" y="10157"/>
                    <a:pt x="6939" y="10203"/>
                  </a:cubicBezTo>
                  <a:cubicBezTo>
                    <a:pt x="6939" y="10272"/>
                    <a:pt x="7053" y="10454"/>
                    <a:pt x="7122" y="10454"/>
                  </a:cubicBezTo>
                  <a:cubicBezTo>
                    <a:pt x="7190" y="10454"/>
                    <a:pt x="7350" y="10340"/>
                    <a:pt x="7350" y="10272"/>
                  </a:cubicBezTo>
                  <a:cubicBezTo>
                    <a:pt x="7373" y="10203"/>
                    <a:pt x="7236" y="10043"/>
                    <a:pt x="7167" y="10020"/>
                  </a:cubicBezTo>
                  <a:close/>
                  <a:moveTo>
                    <a:pt x="12314" y="10130"/>
                  </a:moveTo>
                  <a:cubicBezTo>
                    <a:pt x="12240" y="10130"/>
                    <a:pt x="12186" y="10192"/>
                    <a:pt x="12166" y="10272"/>
                  </a:cubicBezTo>
                  <a:cubicBezTo>
                    <a:pt x="12143" y="10363"/>
                    <a:pt x="12212" y="10454"/>
                    <a:pt x="12326" y="10477"/>
                  </a:cubicBezTo>
                  <a:cubicBezTo>
                    <a:pt x="12417" y="10477"/>
                    <a:pt x="12486" y="10409"/>
                    <a:pt x="12509" y="10317"/>
                  </a:cubicBezTo>
                  <a:cubicBezTo>
                    <a:pt x="12509" y="10226"/>
                    <a:pt x="12440" y="10135"/>
                    <a:pt x="12349" y="10135"/>
                  </a:cubicBezTo>
                  <a:cubicBezTo>
                    <a:pt x="12337" y="10132"/>
                    <a:pt x="12325" y="10130"/>
                    <a:pt x="12314" y="10130"/>
                  </a:cubicBezTo>
                  <a:close/>
                  <a:moveTo>
                    <a:pt x="14974" y="10157"/>
                  </a:moveTo>
                  <a:cubicBezTo>
                    <a:pt x="14905" y="10157"/>
                    <a:pt x="14768" y="10272"/>
                    <a:pt x="14768" y="10317"/>
                  </a:cubicBezTo>
                  <a:cubicBezTo>
                    <a:pt x="14768" y="10363"/>
                    <a:pt x="14882" y="10500"/>
                    <a:pt x="14928" y="10500"/>
                  </a:cubicBezTo>
                  <a:cubicBezTo>
                    <a:pt x="14974" y="10500"/>
                    <a:pt x="15111" y="10386"/>
                    <a:pt x="15111" y="10340"/>
                  </a:cubicBezTo>
                  <a:cubicBezTo>
                    <a:pt x="15111" y="10294"/>
                    <a:pt x="15088" y="10249"/>
                    <a:pt x="15065" y="10226"/>
                  </a:cubicBezTo>
                  <a:cubicBezTo>
                    <a:pt x="15042" y="10203"/>
                    <a:pt x="14996" y="10180"/>
                    <a:pt x="14974" y="10157"/>
                  </a:cubicBezTo>
                  <a:close/>
                  <a:moveTo>
                    <a:pt x="17576" y="10272"/>
                  </a:moveTo>
                  <a:cubicBezTo>
                    <a:pt x="17484" y="10272"/>
                    <a:pt x="17439" y="10294"/>
                    <a:pt x="17439" y="10386"/>
                  </a:cubicBezTo>
                  <a:cubicBezTo>
                    <a:pt x="17416" y="10477"/>
                    <a:pt x="17439" y="10523"/>
                    <a:pt x="17553" y="10523"/>
                  </a:cubicBezTo>
                  <a:cubicBezTo>
                    <a:pt x="17565" y="10527"/>
                    <a:pt x="17576" y="10528"/>
                    <a:pt x="17586" y="10528"/>
                  </a:cubicBezTo>
                  <a:cubicBezTo>
                    <a:pt x="17636" y="10528"/>
                    <a:pt x="17671" y="10484"/>
                    <a:pt x="17690" y="10409"/>
                  </a:cubicBezTo>
                  <a:cubicBezTo>
                    <a:pt x="17690" y="10340"/>
                    <a:pt x="17667" y="10294"/>
                    <a:pt x="17576" y="10272"/>
                  </a:cubicBezTo>
                  <a:close/>
                  <a:moveTo>
                    <a:pt x="2945" y="10135"/>
                  </a:moveTo>
                  <a:cubicBezTo>
                    <a:pt x="2831" y="10135"/>
                    <a:pt x="2716" y="10203"/>
                    <a:pt x="2716" y="10340"/>
                  </a:cubicBezTo>
                  <a:cubicBezTo>
                    <a:pt x="2716" y="10477"/>
                    <a:pt x="2785" y="10568"/>
                    <a:pt x="2922" y="10568"/>
                  </a:cubicBezTo>
                  <a:cubicBezTo>
                    <a:pt x="3036" y="10568"/>
                    <a:pt x="3127" y="10500"/>
                    <a:pt x="3150" y="10363"/>
                  </a:cubicBezTo>
                  <a:cubicBezTo>
                    <a:pt x="3150" y="10249"/>
                    <a:pt x="3059" y="10157"/>
                    <a:pt x="2945" y="10135"/>
                  </a:cubicBezTo>
                  <a:close/>
                  <a:moveTo>
                    <a:pt x="20135" y="10311"/>
                  </a:moveTo>
                  <a:cubicBezTo>
                    <a:pt x="20072" y="10311"/>
                    <a:pt x="20041" y="10356"/>
                    <a:pt x="20041" y="10431"/>
                  </a:cubicBezTo>
                  <a:cubicBezTo>
                    <a:pt x="20041" y="10523"/>
                    <a:pt x="20064" y="10568"/>
                    <a:pt x="20178" y="10568"/>
                  </a:cubicBezTo>
                  <a:cubicBezTo>
                    <a:pt x="20246" y="10568"/>
                    <a:pt x="20292" y="10523"/>
                    <a:pt x="20292" y="10431"/>
                  </a:cubicBezTo>
                  <a:cubicBezTo>
                    <a:pt x="20292" y="10363"/>
                    <a:pt x="20269" y="10317"/>
                    <a:pt x="20178" y="10317"/>
                  </a:cubicBezTo>
                  <a:cubicBezTo>
                    <a:pt x="20162" y="10313"/>
                    <a:pt x="20148" y="10311"/>
                    <a:pt x="20135" y="10311"/>
                  </a:cubicBezTo>
                  <a:close/>
                  <a:moveTo>
                    <a:pt x="22803" y="10340"/>
                  </a:moveTo>
                  <a:cubicBezTo>
                    <a:pt x="22757" y="10340"/>
                    <a:pt x="22711" y="10409"/>
                    <a:pt x="22666" y="10431"/>
                  </a:cubicBezTo>
                  <a:cubicBezTo>
                    <a:pt x="22689" y="10500"/>
                    <a:pt x="22734" y="10568"/>
                    <a:pt x="22780" y="10591"/>
                  </a:cubicBezTo>
                  <a:cubicBezTo>
                    <a:pt x="22803" y="10591"/>
                    <a:pt x="22871" y="10523"/>
                    <a:pt x="22940" y="10477"/>
                  </a:cubicBezTo>
                  <a:cubicBezTo>
                    <a:pt x="22871" y="10431"/>
                    <a:pt x="22848" y="10363"/>
                    <a:pt x="22803" y="10340"/>
                  </a:cubicBezTo>
                  <a:close/>
                  <a:moveTo>
                    <a:pt x="5554" y="10177"/>
                  </a:moveTo>
                  <a:cubicBezTo>
                    <a:pt x="5493" y="10177"/>
                    <a:pt x="5341" y="10278"/>
                    <a:pt x="5341" y="10340"/>
                  </a:cubicBezTo>
                  <a:cubicBezTo>
                    <a:pt x="5319" y="10409"/>
                    <a:pt x="5433" y="10568"/>
                    <a:pt x="5501" y="10591"/>
                  </a:cubicBezTo>
                  <a:cubicBezTo>
                    <a:pt x="5507" y="10593"/>
                    <a:pt x="5514" y="10594"/>
                    <a:pt x="5521" y="10594"/>
                  </a:cubicBezTo>
                  <a:cubicBezTo>
                    <a:pt x="5597" y="10594"/>
                    <a:pt x="5731" y="10492"/>
                    <a:pt x="5752" y="10409"/>
                  </a:cubicBezTo>
                  <a:cubicBezTo>
                    <a:pt x="5775" y="10363"/>
                    <a:pt x="5661" y="10180"/>
                    <a:pt x="5570" y="10180"/>
                  </a:cubicBezTo>
                  <a:cubicBezTo>
                    <a:pt x="5566" y="10178"/>
                    <a:pt x="5560" y="10177"/>
                    <a:pt x="5554" y="10177"/>
                  </a:cubicBezTo>
                  <a:close/>
                  <a:moveTo>
                    <a:pt x="8069" y="10283"/>
                  </a:moveTo>
                  <a:cubicBezTo>
                    <a:pt x="8010" y="10283"/>
                    <a:pt x="8005" y="10311"/>
                    <a:pt x="7989" y="10409"/>
                  </a:cubicBezTo>
                  <a:cubicBezTo>
                    <a:pt x="7966" y="10568"/>
                    <a:pt x="7989" y="10591"/>
                    <a:pt x="8103" y="10614"/>
                  </a:cubicBezTo>
                  <a:cubicBezTo>
                    <a:pt x="8153" y="10620"/>
                    <a:pt x="8191" y="10625"/>
                    <a:pt x="8220" y="10625"/>
                  </a:cubicBezTo>
                  <a:cubicBezTo>
                    <a:pt x="8297" y="10625"/>
                    <a:pt x="8309" y="10593"/>
                    <a:pt x="8309" y="10477"/>
                  </a:cubicBezTo>
                  <a:cubicBezTo>
                    <a:pt x="8331" y="10317"/>
                    <a:pt x="8331" y="10317"/>
                    <a:pt x="8172" y="10294"/>
                  </a:cubicBezTo>
                  <a:cubicBezTo>
                    <a:pt x="8125" y="10288"/>
                    <a:pt x="8092" y="10283"/>
                    <a:pt x="8069" y="10283"/>
                  </a:cubicBezTo>
                  <a:close/>
                  <a:moveTo>
                    <a:pt x="10761" y="10313"/>
                  </a:moveTo>
                  <a:cubicBezTo>
                    <a:pt x="10683" y="10313"/>
                    <a:pt x="10611" y="10378"/>
                    <a:pt x="10591" y="10477"/>
                  </a:cubicBezTo>
                  <a:cubicBezTo>
                    <a:pt x="10591" y="10568"/>
                    <a:pt x="10660" y="10637"/>
                    <a:pt x="10751" y="10660"/>
                  </a:cubicBezTo>
                  <a:cubicBezTo>
                    <a:pt x="10842" y="10660"/>
                    <a:pt x="10911" y="10591"/>
                    <a:pt x="10934" y="10523"/>
                  </a:cubicBezTo>
                  <a:cubicBezTo>
                    <a:pt x="10956" y="10431"/>
                    <a:pt x="10888" y="10340"/>
                    <a:pt x="10797" y="10317"/>
                  </a:cubicBezTo>
                  <a:cubicBezTo>
                    <a:pt x="10785" y="10314"/>
                    <a:pt x="10773" y="10313"/>
                    <a:pt x="10761" y="10313"/>
                  </a:cubicBezTo>
                  <a:close/>
                  <a:moveTo>
                    <a:pt x="13318" y="10336"/>
                  </a:moveTo>
                  <a:cubicBezTo>
                    <a:pt x="13240" y="10336"/>
                    <a:pt x="13170" y="10400"/>
                    <a:pt x="13170" y="10500"/>
                  </a:cubicBezTo>
                  <a:cubicBezTo>
                    <a:pt x="13148" y="10591"/>
                    <a:pt x="13239" y="10660"/>
                    <a:pt x="13307" y="10682"/>
                  </a:cubicBezTo>
                  <a:cubicBezTo>
                    <a:pt x="13399" y="10682"/>
                    <a:pt x="13490" y="10614"/>
                    <a:pt x="13513" y="10545"/>
                  </a:cubicBezTo>
                  <a:cubicBezTo>
                    <a:pt x="13513" y="10454"/>
                    <a:pt x="13444" y="10363"/>
                    <a:pt x="13353" y="10340"/>
                  </a:cubicBezTo>
                  <a:cubicBezTo>
                    <a:pt x="13341" y="10337"/>
                    <a:pt x="13329" y="10336"/>
                    <a:pt x="13318" y="10336"/>
                  </a:cubicBezTo>
                  <a:close/>
                  <a:moveTo>
                    <a:pt x="15978" y="10363"/>
                  </a:moveTo>
                  <a:cubicBezTo>
                    <a:pt x="15909" y="10363"/>
                    <a:pt x="15773" y="10477"/>
                    <a:pt x="15773" y="10545"/>
                  </a:cubicBezTo>
                  <a:cubicBezTo>
                    <a:pt x="15773" y="10591"/>
                    <a:pt x="15887" y="10705"/>
                    <a:pt x="15932" y="10705"/>
                  </a:cubicBezTo>
                  <a:cubicBezTo>
                    <a:pt x="16001" y="10705"/>
                    <a:pt x="16115" y="10591"/>
                    <a:pt x="16115" y="10545"/>
                  </a:cubicBezTo>
                  <a:cubicBezTo>
                    <a:pt x="16115" y="10500"/>
                    <a:pt x="16024" y="10386"/>
                    <a:pt x="15978" y="10363"/>
                  </a:cubicBezTo>
                  <a:close/>
                  <a:moveTo>
                    <a:pt x="1306" y="10314"/>
                  </a:moveTo>
                  <a:cubicBezTo>
                    <a:pt x="1192" y="10314"/>
                    <a:pt x="1116" y="10400"/>
                    <a:pt x="1096" y="10523"/>
                  </a:cubicBezTo>
                  <a:cubicBezTo>
                    <a:pt x="1096" y="10660"/>
                    <a:pt x="1187" y="10728"/>
                    <a:pt x="1301" y="10751"/>
                  </a:cubicBezTo>
                  <a:cubicBezTo>
                    <a:pt x="1415" y="10751"/>
                    <a:pt x="1530" y="10660"/>
                    <a:pt x="1530" y="10545"/>
                  </a:cubicBezTo>
                  <a:cubicBezTo>
                    <a:pt x="1552" y="10431"/>
                    <a:pt x="1461" y="10340"/>
                    <a:pt x="1347" y="10317"/>
                  </a:cubicBezTo>
                  <a:cubicBezTo>
                    <a:pt x="1333" y="10315"/>
                    <a:pt x="1319" y="10314"/>
                    <a:pt x="1306" y="10314"/>
                  </a:cubicBezTo>
                  <a:close/>
                  <a:moveTo>
                    <a:pt x="18514" y="10494"/>
                  </a:moveTo>
                  <a:cubicBezTo>
                    <a:pt x="18452" y="10494"/>
                    <a:pt x="18420" y="10538"/>
                    <a:pt x="18420" y="10614"/>
                  </a:cubicBezTo>
                  <a:cubicBezTo>
                    <a:pt x="18420" y="10705"/>
                    <a:pt x="18466" y="10728"/>
                    <a:pt x="18557" y="10751"/>
                  </a:cubicBezTo>
                  <a:cubicBezTo>
                    <a:pt x="18649" y="10751"/>
                    <a:pt x="18671" y="10705"/>
                    <a:pt x="18694" y="10614"/>
                  </a:cubicBezTo>
                  <a:cubicBezTo>
                    <a:pt x="18694" y="10545"/>
                    <a:pt x="18649" y="10500"/>
                    <a:pt x="18557" y="10500"/>
                  </a:cubicBezTo>
                  <a:cubicBezTo>
                    <a:pt x="18542" y="10496"/>
                    <a:pt x="18527" y="10494"/>
                    <a:pt x="18514" y="10494"/>
                  </a:cubicBezTo>
                  <a:close/>
                  <a:moveTo>
                    <a:pt x="21140" y="10517"/>
                  </a:moveTo>
                  <a:cubicBezTo>
                    <a:pt x="21077" y="10517"/>
                    <a:pt x="21045" y="10564"/>
                    <a:pt x="21045" y="10660"/>
                  </a:cubicBezTo>
                  <a:cubicBezTo>
                    <a:pt x="21045" y="10728"/>
                    <a:pt x="21068" y="10774"/>
                    <a:pt x="21159" y="10774"/>
                  </a:cubicBezTo>
                  <a:cubicBezTo>
                    <a:pt x="21251" y="10774"/>
                    <a:pt x="21296" y="10751"/>
                    <a:pt x="21296" y="10660"/>
                  </a:cubicBezTo>
                  <a:cubicBezTo>
                    <a:pt x="21296" y="10568"/>
                    <a:pt x="21273" y="10523"/>
                    <a:pt x="21182" y="10523"/>
                  </a:cubicBezTo>
                  <a:cubicBezTo>
                    <a:pt x="21167" y="10519"/>
                    <a:pt x="21153" y="10517"/>
                    <a:pt x="21140" y="10517"/>
                  </a:cubicBezTo>
                  <a:close/>
                  <a:moveTo>
                    <a:pt x="23807" y="10591"/>
                  </a:moveTo>
                  <a:cubicBezTo>
                    <a:pt x="23716" y="10591"/>
                    <a:pt x="23716" y="10591"/>
                    <a:pt x="23693" y="10660"/>
                  </a:cubicBezTo>
                  <a:cubicBezTo>
                    <a:pt x="23693" y="10728"/>
                    <a:pt x="23693" y="10751"/>
                    <a:pt x="23761" y="10774"/>
                  </a:cubicBezTo>
                  <a:cubicBezTo>
                    <a:pt x="23853" y="10774"/>
                    <a:pt x="23853" y="10774"/>
                    <a:pt x="23876" y="10682"/>
                  </a:cubicBezTo>
                  <a:cubicBezTo>
                    <a:pt x="23876" y="10637"/>
                    <a:pt x="23876" y="10591"/>
                    <a:pt x="23807" y="10591"/>
                  </a:cubicBezTo>
                  <a:close/>
                  <a:moveTo>
                    <a:pt x="3942" y="10359"/>
                  </a:moveTo>
                  <a:cubicBezTo>
                    <a:pt x="3853" y="10359"/>
                    <a:pt x="3741" y="10441"/>
                    <a:pt x="3721" y="10523"/>
                  </a:cubicBezTo>
                  <a:cubicBezTo>
                    <a:pt x="3698" y="10614"/>
                    <a:pt x="3812" y="10751"/>
                    <a:pt x="3903" y="10774"/>
                  </a:cubicBezTo>
                  <a:cubicBezTo>
                    <a:pt x="3911" y="10776"/>
                    <a:pt x="3920" y="10777"/>
                    <a:pt x="3928" y="10777"/>
                  </a:cubicBezTo>
                  <a:cubicBezTo>
                    <a:pt x="4018" y="10777"/>
                    <a:pt x="4132" y="10674"/>
                    <a:pt x="4132" y="10591"/>
                  </a:cubicBezTo>
                  <a:cubicBezTo>
                    <a:pt x="4154" y="10500"/>
                    <a:pt x="4063" y="10363"/>
                    <a:pt x="3972" y="10363"/>
                  </a:cubicBezTo>
                  <a:cubicBezTo>
                    <a:pt x="3962" y="10360"/>
                    <a:pt x="3952" y="10359"/>
                    <a:pt x="3942" y="10359"/>
                  </a:cubicBezTo>
                  <a:close/>
                  <a:moveTo>
                    <a:pt x="6557" y="10383"/>
                  </a:moveTo>
                  <a:cubicBezTo>
                    <a:pt x="6482" y="10383"/>
                    <a:pt x="6346" y="10505"/>
                    <a:pt x="6346" y="10568"/>
                  </a:cubicBezTo>
                  <a:cubicBezTo>
                    <a:pt x="6323" y="10637"/>
                    <a:pt x="6437" y="10797"/>
                    <a:pt x="6505" y="10797"/>
                  </a:cubicBezTo>
                  <a:cubicBezTo>
                    <a:pt x="6511" y="10799"/>
                    <a:pt x="6518" y="10799"/>
                    <a:pt x="6525" y="10799"/>
                  </a:cubicBezTo>
                  <a:cubicBezTo>
                    <a:pt x="6601" y="10799"/>
                    <a:pt x="6736" y="10697"/>
                    <a:pt x="6757" y="10614"/>
                  </a:cubicBezTo>
                  <a:cubicBezTo>
                    <a:pt x="6779" y="10568"/>
                    <a:pt x="6642" y="10386"/>
                    <a:pt x="6574" y="10386"/>
                  </a:cubicBezTo>
                  <a:cubicBezTo>
                    <a:pt x="6569" y="10384"/>
                    <a:pt x="6563" y="10383"/>
                    <a:pt x="6557" y="10383"/>
                  </a:cubicBezTo>
                  <a:close/>
                  <a:moveTo>
                    <a:pt x="9093" y="10492"/>
                  </a:moveTo>
                  <a:cubicBezTo>
                    <a:pt x="9015" y="10492"/>
                    <a:pt x="9011" y="10529"/>
                    <a:pt x="8993" y="10637"/>
                  </a:cubicBezTo>
                  <a:cubicBezTo>
                    <a:pt x="8971" y="10797"/>
                    <a:pt x="8971" y="10819"/>
                    <a:pt x="9130" y="10842"/>
                  </a:cubicBezTo>
                  <a:cubicBezTo>
                    <a:pt x="9172" y="10848"/>
                    <a:pt x="9203" y="10853"/>
                    <a:pt x="9226" y="10853"/>
                  </a:cubicBezTo>
                  <a:cubicBezTo>
                    <a:pt x="9292" y="10853"/>
                    <a:pt x="9296" y="10817"/>
                    <a:pt x="9313" y="10682"/>
                  </a:cubicBezTo>
                  <a:cubicBezTo>
                    <a:pt x="9336" y="10523"/>
                    <a:pt x="9336" y="10523"/>
                    <a:pt x="9176" y="10500"/>
                  </a:cubicBezTo>
                  <a:cubicBezTo>
                    <a:pt x="9142" y="10495"/>
                    <a:pt x="9115" y="10492"/>
                    <a:pt x="9093" y="10492"/>
                  </a:cubicBezTo>
                  <a:close/>
                  <a:moveTo>
                    <a:pt x="11732" y="10523"/>
                  </a:moveTo>
                  <a:cubicBezTo>
                    <a:pt x="11664" y="10523"/>
                    <a:pt x="11573" y="10591"/>
                    <a:pt x="11550" y="10682"/>
                  </a:cubicBezTo>
                  <a:cubicBezTo>
                    <a:pt x="11550" y="10774"/>
                    <a:pt x="11618" y="10865"/>
                    <a:pt x="11710" y="10865"/>
                  </a:cubicBezTo>
                  <a:cubicBezTo>
                    <a:pt x="11801" y="10865"/>
                    <a:pt x="11892" y="10797"/>
                    <a:pt x="11892" y="10705"/>
                  </a:cubicBezTo>
                  <a:cubicBezTo>
                    <a:pt x="11892" y="10614"/>
                    <a:pt x="11824" y="10523"/>
                    <a:pt x="11732" y="10523"/>
                  </a:cubicBezTo>
                  <a:close/>
                  <a:moveTo>
                    <a:pt x="14336" y="10564"/>
                  </a:moveTo>
                  <a:cubicBezTo>
                    <a:pt x="14244" y="10564"/>
                    <a:pt x="14175" y="10626"/>
                    <a:pt x="14175" y="10705"/>
                  </a:cubicBezTo>
                  <a:cubicBezTo>
                    <a:pt x="14152" y="10797"/>
                    <a:pt x="14220" y="10888"/>
                    <a:pt x="14312" y="10888"/>
                  </a:cubicBezTo>
                  <a:cubicBezTo>
                    <a:pt x="14324" y="10891"/>
                    <a:pt x="14336" y="10892"/>
                    <a:pt x="14348" y="10892"/>
                  </a:cubicBezTo>
                  <a:cubicBezTo>
                    <a:pt x="14426" y="10892"/>
                    <a:pt x="14497" y="10830"/>
                    <a:pt x="14517" y="10751"/>
                  </a:cubicBezTo>
                  <a:cubicBezTo>
                    <a:pt x="14517" y="10660"/>
                    <a:pt x="14449" y="10568"/>
                    <a:pt x="14380" y="10568"/>
                  </a:cubicBezTo>
                  <a:cubicBezTo>
                    <a:pt x="14365" y="10565"/>
                    <a:pt x="14351" y="10564"/>
                    <a:pt x="14336" y="10564"/>
                  </a:cubicBezTo>
                  <a:close/>
                  <a:moveTo>
                    <a:pt x="16937" y="10660"/>
                  </a:moveTo>
                  <a:cubicBezTo>
                    <a:pt x="16868" y="10660"/>
                    <a:pt x="16822" y="10705"/>
                    <a:pt x="16822" y="10797"/>
                  </a:cubicBezTo>
                  <a:cubicBezTo>
                    <a:pt x="16822" y="10888"/>
                    <a:pt x="16845" y="10911"/>
                    <a:pt x="16937" y="10933"/>
                  </a:cubicBezTo>
                  <a:cubicBezTo>
                    <a:pt x="17028" y="10933"/>
                    <a:pt x="17051" y="10911"/>
                    <a:pt x="17074" y="10819"/>
                  </a:cubicBezTo>
                  <a:cubicBezTo>
                    <a:pt x="17096" y="10728"/>
                    <a:pt x="17051" y="10682"/>
                    <a:pt x="16937" y="10660"/>
                  </a:cubicBezTo>
                  <a:close/>
                  <a:moveTo>
                    <a:pt x="2351" y="10523"/>
                  </a:moveTo>
                  <a:cubicBezTo>
                    <a:pt x="2214" y="10523"/>
                    <a:pt x="2100" y="10614"/>
                    <a:pt x="2100" y="10728"/>
                  </a:cubicBezTo>
                  <a:cubicBezTo>
                    <a:pt x="2100" y="10865"/>
                    <a:pt x="2191" y="10933"/>
                    <a:pt x="2306" y="10956"/>
                  </a:cubicBezTo>
                  <a:cubicBezTo>
                    <a:pt x="2420" y="10956"/>
                    <a:pt x="2534" y="10865"/>
                    <a:pt x="2534" y="10774"/>
                  </a:cubicBezTo>
                  <a:cubicBezTo>
                    <a:pt x="2534" y="10660"/>
                    <a:pt x="2465" y="10545"/>
                    <a:pt x="2351" y="10523"/>
                  </a:cubicBezTo>
                  <a:close/>
                  <a:moveTo>
                    <a:pt x="19541" y="10699"/>
                  </a:moveTo>
                  <a:cubicBezTo>
                    <a:pt x="19478" y="10699"/>
                    <a:pt x="19443" y="10744"/>
                    <a:pt x="19425" y="10819"/>
                  </a:cubicBezTo>
                  <a:cubicBezTo>
                    <a:pt x="19425" y="10911"/>
                    <a:pt x="19447" y="10933"/>
                    <a:pt x="19539" y="10956"/>
                  </a:cubicBezTo>
                  <a:cubicBezTo>
                    <a:pt x="19555" y="10960"/>
                    <a:pt x="19570" y="10962"/>
                    <a:pt x="19583" y="10962"/>
                  </a:cubicBezTo>
                  <a:cubicBezTo>
                    <a:pt x="19645" y="10962"/>
                    <a:pt x="19676" y="10921"/>
                    <a:pt x="19676" y="10865"/>
                  </a:cubicBezTo>
                  <a:cubicBezTo>
                    <a:pt x="19698" y="10774"/>
                    <a:pt x="19676" y="10728"/>
                    <a:pt x="19584" y="10705"/>
                  </a:cubicBezTo>
                  <a:cubicBezTo>
                    <a:pt x="19569" y="10701"/>
                    <a:pt x="19554" y="10699"/>
                    <a:pt x="19541" y="10699"/>
                  </a:cubicBezTo>
                  <a:close/>
                  <a:moveTo>
                    <a:pt x="24789" y="10797"/>
                  </a:moveTo>
                  <a:cubicBezTo>
                    <a:pt x="24743" y="10797"/>
                    <a:pt x="24697" y="10797"/>
                    <a:pt x="24697" y="10865"/>
                  </a:cubicBezTo>
                  <a:cubicBezTo>
                    <a:pt x="24697" y="10956"/>
                    <a:pt x="24697" y="10956"/>
                    <a:pt x="24766" y="10979"/>
                  </a:cubicBezTo>
                  <a:cubicBezTo>
                    <a:pt x="24834" y="10979"/>
                    <a:pt x="24880" y="10979"/>
                    <a:pt x="24880" y="10911"/>
                  </a:cubicBezTo>
                  <a:cubicBezTo>
                    <a:pt x="24880" y="10819"/>
                    <a:pt x="24880" y="10819"/>
                    <a:pt x="24789" y="10797"/>
                  </a:cubicBezTo>
                  <a:close/>
                  <a:moveTo>
                    <a:pt x="4928" y="10565"/>
                  </a:moveTo>
                  <a:cubicBezTo>
                    <a:pt x="4839" y="10565"/>
                    <a:pt x="4725" y="10668"/>
                    <a:pt x="4725" y="10751"/>
                  </a:cubicBezTo>
                  <a:cubicBezTo>
                    <a:pt x="4702" y="10842"/>
                    <a:pt x="4816" y="10979"/>
                    <a:pt x="4908" y="10979"/>
                  </a:cubicBezTo>
                  <a:cubicBezTo>
                    <a:pt x="4916" y="10981"/>
                    <a:pt x="4924" y="10982"/>
                    <a:pt x="4933" y="10982"/>
                  </a:cubicBezTo>
                  <a:cubicBezTo>
                    <a:pt x="5022" y="10982"/>
                    <a:pt x="5136" y="10880"/>
                    <a:pt x="5136" y="10797"/>
                  </a:cubicBezTo>
                  <a:cubicBezTo>
                    <a:pt x="5159" y="10705"/>
                    <a:pt x="5045" y="10568"/>
                    <a:pt x="4953" y="10568"/>
                  </a:cubicBezTo>
                  <a:cubicBezTo>
                    <a:pt x="4945" y="10566"/>
                    <a:pt x="4937" y="10565"/>
                    <a:pt x="4928" y="10565"/>
                  </a:cubicBezTo>
                  <a:close/>
                  <a:moveTo>
                    <a:pt x="22186" y="10705"/>
                  </a:moveTo>
                  <a:cubicBezTo>
                    <a:pt x="22141" y="10774"/>
                    <a:pt x="22049" y="10797"/>
                    <a:pt x="22049" y="10842"/>
                  </a:cubicBezTo>
                  <a:cubicBezTo>
                    <a:pt x="22049" y="10888"/>
                    <a:pt x="22118" y="10956"/>
                    <a:pt x="22164" y="10979"/>
                  </a:cubicBezTo>
                  <a:cubicBezTo>
                    <a:pt x="22166" y="10981"/>
                    <a:pt x="22169" y="10982"/>
                    <a:pt x="22172" y="10982"/>
                  </a:cubicBezTo>
                  <a:cubicBezTo>
                    <a:pt x="22210" y="10982"/>
                    <a:pt x="22321" y="10886"/>
                    <a:pt x="22301" y="10865"/>
                  </a:cubicBezTo>
                  <a:cubicBezTo>
                    <a:pt x="22278" y="10819"/>
                    <a:pt x="22232" y="10774"/>
                    <a:pt x="22186" y="10705"/>
                  </a:cubicBezTo>
                  <a:close/>
                  <a:moveTo>
                    <a:pt x="10180" y="10705"/>
                  </a:moveTo>
                  <a:cubicBezTo>
                    <a:pt x="10089" y="10705"/>
                    <a:pt x="9998" y="10774"/>
                    <a:pt x="9998" y="10865"/>
                  </a:cubicBezTo>
                  <a:cubicBezTo>
                    <a:pt x="9975" y="10956"/>
                    <a:pt x="10043" y="11048"/>
                    <a:pt x="10135" y="11048"/>
                  </a:cubicBezTo>
                  <a:cubicBezTo>
                    <a:pt x="10144" y="11050"/>
                    <a:pt x="10154" y="11051"/>
                    <a:pt x="10164" y="11051"/>
                  </a:cubicBezTo>
                  <a:cubicBezTo>
                    <a:pt x="10244" y="11051"/>
                    <a:pt x="10317" y="10972"/>
                    <a:pt x="10317" y="10911"/>
                  </a:cubicBezTo>
                  <a:cubicBezTo>
                    <a:pt x="10340" y="10819"/>
                    <a:pt x="10272" y="10728"/>
                    <a:pt x="10180" y="10705"/>
                  </a:cubicBezTo>
                  <a:close/>
                  <a:moveTo>
                    <a:pt x="7555" y="10637"/>
                  </a:moveTo>
                  <a:cubicBezTo>
                    <a:pt x="7487" y="10637"/>
                    <a:pt x="7327" y="10751"/>
                    <a:pt x="7327" y="10819"/>
                  </a:cubicBezTo>
                  <a:cubicBezTo>
                    <a:pt x="7327" y="10888"/>
                    <a:pt x="7464" y="11048"/>
                    <a:pt x="7510" y="11070"/>
                  </a:cubicBezTo>
                  <a:cubicBezTo>
                    <a:pt x="7601" y="11070"/>
                    <a:pt x="7761" y="10933"/>
                    <a:pt x="7761" y="10865"/>
                  </a:cubicBezTo>
                  <a:cubicBezTo>
                    <a:pt x="7761" y="10797"/>
                    <a:pt x="7624" y="10637"/>
                    <a:pt x="7555" y="10637"/>
                  </a:cubicBezTo>
                  <a:close/>
                  <a:moveTo>
                    <a:pt x="12760" y="10728"/>
                  </a:moveTo>
                  <a:cubicBezTo>
                    <a:pt x="12645" y="10728"/>
                    <a:pt x="12554" y="10797"/>
                    <a:pt x="12554" y="10888"/>
                  </a:cubicBezTo>
                  <a:cubicBezTo>
                    <a:pt x="12554" y="10979"/>
                    <a:pt x="12623" y="11070"/>
                    <a:pt x="12714" y="11070"/>
                  </a:cubicBezTo>
                  <a:cubicBezTo>
                    <a:pt x="12726" y="11073"/>
                    <a:pt x="12738" y="11075"/>
                    <a:pt x="12750" y="11075"/>
                  </a:cubicBezTo>
                  <a:cubicBezTo>
                    <a:pt x="12828" y="11075"/>
                    <a:pt x="12897" y="11013"/>
                    <a:pt x="12897" y="10933"/>
                  </a:cubicBezTo>
                  <a:cubicBezTo>
                    <a:pt x="12897" y="10842"/>
                    <a:pt x="12851" y="10751"/>
                    <a:pt x="12760" y="10728"/>
                  </a:cubicBezTo>
                  <a:close/>
                  <a:moveTo>
                    <a:pt x="15347" y="10771"/>
                  </a:moveTo>
                  <a:cubicBezTo>
                    <a:pt x="15293" y="10771"/>
                    <a:pt x="15179" y="10869"/>
                    <a:pt x="15179" y="10911"/>
                  </a:cubicBezTo>
                  <a:cubicBezTo>
                    <a:pt x="15158" y="10953"/>
                    <a:pt x="15256" y="11095"/>
                    <a:pt x="15306" y="11095"/>
                  </a:cubicBezTo>
                  <a:cubicBezTo>
                    <a:pt x="15310" y="11095"/>
                    <a:pt x="15313" y="11095"/>
                    <a:pt x="15316" y="11093"/>
                  </a:cubicBezTo>
                  <a:cubicBezTo>
                    <a:pt x="15362" y="11093"/>
                    <a:pt x="15407" y="11093"/>
                    <a:pt x="15453" y="11048"/>
                  </a:cubicBezTo>
                  <a:cubicBezTo>
                    <a:pt x="15476" y="11025"/>
                    <a:pt x="15499" y="11002"/>
                    <a:pt x="15499" y="10956"/>
                  </a:cubicBezTo>
                  <a:cubicBezTo>
                    <a:pt x="15499" y="10911"/>
                    <a:pt x="15499" y="10865"/>
                    <a:pt x="15476" y="10842"/>
                  </a:cubicBezTo>
                  <a:cubicBezTo>
                    <a:pt x="15453" y="10819"/>
                    <a:pt x="15407" y="10797"/>
                    <a:pt x="15362" y="10774"/>
                  </a:cubicBezTo>
                  <a:cubicBezTo>
                    <a:pt x="15358" y="10772"/>
                    <a:pt x="15353" y="10771"/>
                    <a:pt x="15347" y="10771"/>
                  </a:cubicBezTo>
                  <a:close/>
                  <a:moveTo>
                    <a:pt x="722" y="10719"/>
                  </a:moveTo>
                  <a:cubicBezTo>
                    <a:pt x="699" y="10719"/>
                    <a:pt x="691" y="10740"/>
                    <a:pt x="708" y="10774"/>
                  </a:cubicBezTo>
                  <a:cubicBezTo>
                    <a:pt x="731" y="10865"/>
                    <a:pt x="776" y="10956"/>
                    <a:pt x="822" y="11025"/>
                  </a:cubicBezTo>
                  <a:cubicBezTo>
                    <a:pt x="822" y="11048"/>
                    <a:pt x="845" y="11070"/>
                    <a:pt x="845" y="11116"/>
                  </a:cubicBezTo>
                  <a:cubicBezTo>
                    <a:pt x="868" y="11070"/>
                    <a:pt x="890" y="11048"/>
                    <a:pt x="913" y="11025"/>
                  </a:cubicBezTo>
                  <a:cubicBezTo>
                    <a:pt x="913" y="11002"/>
                    <a:pt x="913" y="10979"/>
                    <a:pt x="913" y="10956"/>
                  </a:cubicBezTo>
                  <a:cubicBezTo>
                    <a:pt x="936" y="10797"/>
                    <a:pt x="890" y="10728"/>
                    <a:pt x="753" y="10728"/>
                  </a:cubicBezTo>
                  <a:cubicBezTo>
                    <a:pt x="741" y="10722"/>
                    <a:pt x="731" y="10719"/>
                    <a:pt x="722" y="10719"/>
                  </a:cubicBezTo>
                  <a:close/>
                  <a:moveTo>
                    <a:pt x="17941" y="10888"/>
                  </a:moveTo>
                  <a:cubicBezTo>
                    <a:pt x="17872" y="10888"/>
                    <a:pt x="17827" y="10911"/>
                    <a:pt x="17827" y="11002"/>
                  </a:cubicBezTo>
                  <a:cubicBezTo>
                    <a:pt x="17804" y="11093"/>
                    <a:pt x="17850" y="11139"/>
                    <a:pt x="17941" y="11139"/>
                  </a:cubicBezTo>
                  <a:cubicBezTo>
                    <a:pt x="18032" y="11139"/>
                    <a:pt x="18055" y="11116"/>
                    <a:pt x="18078" y="11025"/>
                  </a:cubicBezTo>
                  <a:cubicBezTo>
                    <a:pt x="18078" y="10933"/>
                    <a:pt x="18055" y="10888"/>
                    <a:pt x="17941" y="10888"/>
                  </a:cubicBezTo>
                  <a:close/>
                  <a:moveTo>
                    <a:pt x="3331" y="10748"/>
                  </a:moveTo>
                  <a:cubicBezTo>
                    <a:pt x="3241" y="10748"/>
                    <a:pt x="3125" y="10850"/>
                    <a:pt x="3104" y="10933"/>
                  </a:cubicBezTo>
                  <a:cubicBezTo>
                    <a:pt x="3104" y="11025"/>
                    <a:pt x="3219" y="11162"/>
                    <a:pt x="3310" y="11162"/>
                  </a:cubicBezTo>
                  <a:cubicBezTo>
                    <a:pt x="3318" y="11164"/>
                    <a:pt x="3326" y="11165"/>
                    <a:pt x="3334" y="11165"/>
                  </a:cubicBezTo>
                  <a:cubicBezTo>
                    <a:pt x="3421" y="11165"/>
                    <a:pt x="3517" y="11062"/>
                    <a:pt x="3538" y="10979"/>
                  </a:cubicBezTo>
                  <a:cubicBezTo>
                    <a:pt x="3538" y="10888"/>
                    <a:pt x="3447" y="10751"/>
                    <a:pt x="3356" y="10751"/>
                  </a:cubicBezTo>
                  <a:cubicBezTo>
                    <a:pt x="3348" y="10749"/>
                    <a:pt x="3339" y="10748"/>
                    <a:pt x="3331" y="10748"/>
                  </a:cubicBezTo>
                  <a:close/>
                  <a:moveTo>
                    <a:pt x="20546" y="10905"/>
                  </a:moveTo>
                  <a:cubicBezTo>
                    <a:pt x="20482" y="10905"/>
                    <a:pt x="20448" y="10949"/>
                    <a:pt x="20429" y="11025"/>
                  </a:cubicBezTo>
                  <a:cubicBezTo>
                    <a:pt x="20429" y="11116"/>
                    <a:pt x="20452" y="11162"/>
                    <a:pt x="20543" y="11162"/>
                  </a:cubicBezTo>
                  <a:cubicBezTo>
                    <a:pt x="20559" y="11166"/>
                    <a:pt x="20574" y="11168"/>
                    <a:pt x="20587" y="11168"/>
                  </a:cubicBezTo>
                  <a:cubicBezTo>
                    <a:pt x="20649" y="11168"/>
                    <a:pt x="20680" y="11127"/>
                    <a:pt x="20680" y="11070"/>
                  </a:cubicBezTo>
                  <a:cubicBezTo>
                    <a:pt x="20703" y="10979"/>
                    <a:pt x="20680" y="10933"/>
                    <a:pt x="20589" y="10911"/>
                  </a:cubicBezTo>
                  <a:cubicBezTo>
                    <a:pt x="20573" y="10907"/>
                    <a:pt x="20559" y="10905"/>
                    <a:pt x="20546" y="10905"/>
                  </a:cubicBezTo>
                  <a:close/>
                  <a:moveTo>
                    <a:pt x="5980" y="10774"/>
                  </a:moveTo>
                  <a:cubicBezTo>
                    <a:pt x="5912" y="10774"/>
                    <a:pt x="5752" y="10888"/>
                    <a:pt x="5729" y="10956"/>
                  </a:cubicBezTo>
                  <a:cubicBezTo>
                    <a:pt x="5707" y="11025"/>
                    <a:pt x="5821" y="11185"/>
                    <a:pt x="5912" y="11207"/>
                  </a:cubicBezTo>
                  <a:cubicBezTo>
                    <a:pt x="5980" y="11207"/>
                    <a:pt x="6140" y="11093"/>
                    <a:pt x="6140" y="11025"/>
                  </a:cubicBezTo>
                  <a:cubicBezTo>
                    <a:pt x="6163" y="10956"/>
                    <a:pt x="6049" y="10797"/>
                    <a:pt x="5980" y="10774"/>
                  </a:cubicBezTo>
                  <a:close/>
                  <a:moveTo>
                    <a:pt x="23180" y="10953"/>
                  </a:moveTo>
                  <a:cubicBezTo>
                    <a:pt x="23140" y="10953"/>
                    <a:pt x="23033" y="11030"/>
                    <a:pt x="23054" y="11070"/>
                  </a:cubicBezTo>
                  <a:cubicBezTo>
                    <a:pt x="23077" y="11116"/>
                    <a:pt x="23122" y="11162"/>
                    <a:pt x="23168" y="11230"/>
                  </a:cubicBezTo>
                  <a:cubicBezTo>
                    <a:pt x="23214" y="11162"/>
                    <a:pt x="23282" y="11139"/>
                    <a:pt x="23305" y="11093"/>
                  </a:cubicBezTo>
                  <a:cubicBezTo>
                    <a:pt x="23305" y="11048"/>
                    <a:pt x="23236" y="10979"/>
                    <a:pt x="23191" y="10956"/>
                  </a:cubicBezTo>
                  <a:cubicBezTo>
                    <a:pt x="23188" y="10954"/>
                    <a:pt x="23184" y="10953"/>
                    <a:pt x="23180" y="10953"/>
                  </a:cubicBezTo>
                  <a:close/>
                  <a:moveTo>
                    <a:pt x="8537" y="10888"/>
                  </a:moveTo>
                  <a:cubicBezTo>
                    <a:pt x="8423" y="10888"/>
                    <a:pt x="8400" y="10888"/>
                    <a:pt x="8377" y="11048"/>
                  </a:cubicBezTo>
                  <a:cubicBezTo>
                    <a:pt x="8354" y="11207"/>
                    <a:pt x="8377" y="11207"/>
                    <a:pt x="8537" y="11230"/>
                  </a:cubicBezTo>
                  <a:cubicBezTo>
                    <a:pt x="8565" y="11235"/>
                    <a:pt x="8589" y="11238"/>
                    <a:pt x="8608" y="11238"/>
                  </a:cubicBezTo>
                  <a:cubicBezTo>
                    <a:pt x="8683" y="11238"/>
                    <a:pt x="8701" y="11197"/>
                    <a:pt x="8720" y="11070"/>
                  </a:cubicBezTo>
                  <a:cubicBezTo>
                    <a:pt x="8742" y="10933"/>
                    <a:pt x="8697" y="10888"/>
                    <a:pt x="8537" y="10888"/>
                  </a:cubicBezTo>
                  <a:close/>
                  <a:moveTo>
                    <a:pt x="11139" y="10911"/>
                  </a:moveTo>
                  <a:cubicBezTo>
                    <a:pt x="11048" y="10911"/>
                    <a:pt x="10956" y="10979"/>
                    <a:pt x="10956" y="11070"/>
                  </a:cubicBezTo>
                  <a:cubicBezTo>
                    <a:pt x="10934" y="11162"/>
                    <a:pt x="11002" y="11253"/>
                    <a:pt x="11093" y="11253"/>
                  </a:cubicBezTo>
                  <a:cubicBezTo>
                    <a:pt x="11105" y="11256"/>
                    <a:pt x="11117" y="11257"/>
                    <a:pt x="11129" y="11257"/>
                  </a:cubicBezTo>
                  <a:cubicBezTo>
                    <a:pt x="11207" y="11257"/>
                    <a:pt x="11276" y="11193"/>
                    <a:pt x="11276" y="11093"/>
                  </a:cubicBezTo>
                  <a:cubicBezTo>
                    <a:pt x="11299" y="11002"/>
                    <a:pt x="11230" y="10933"/>
                    <a:pt x="11139" y="10911"/>
                  </a:cubicBezTo>
                  <a:close/>
                  <a:moveTo>
                    <a:pt x="13728" y="10952"/>
                  </a:moveTo>
                  <a:cubicBezTo>
                    <a:pt x="13650" y="10952"/>
                    <a:pt x="13578" y="11014"/>
                    <a:pt x="13558" y="11093"/>
                  </a:cubicBezTo>
                  <a:cubicBezTo>
                    <a:pt x="13536" y="11185"/>
                    <a:pt x="13604" y="11276"/>
                    <a:pt x="13718" y="11299"/>
                  </a:cubicBezTo>
                  <a:cubicBezTo>
                    <a:pt x="13810" y="11299"/>
                    <a:pt x="13878" y="11230"/>
                    <a:pt x="13901" y="11139"/>
                  </a:cubicBezTo>
                  <a:cubicBezTo>
                    <a:pt x="13901" y="11048"/>
                    <a:pt x="13832" y="10956"/>
                    <a:pt x="13764" y="10956"/>
                  </a:cubicBezTo>
                  <a:cubicBezTo>
                    <a:pt x="13752" y="10953"/>
                    <a:pt x="13740" y="10952"/>
                    <a:pt x="13728" y="10952"/>
                  </a:cubicBezTo>
                  <a:close/>
                  <a:moveTo>
                    <a:pt x="16366" y="10979"/>
                  </a:moveTo>
                  <a:cubicBezTo>
                    <a:pt x="16320" y="10979"/>
                    <a:pt x="16161" y="11093"/>
                    <a:pt x="16183" y="11139"/>
                  </a:cubicBezTo>
                  <a:cubicBezTo>
                    <a:pt x="16183" y="11185"/>
                    <a:pt x="16275" y="11322"/>
                    <a:pt x="16343" y="11322"/>
                  </a:cubicBezTo>
                  <a:cubicBezTo>
                    <a:pt x="16389" y="11322"/>
                    <a:pt x="16503" y="11207"/>
                    <a:pt x="16503" y="11162"/>
                  </a:cubicBezTo>
                  <a:cubicBezTo>
                    <a:pt x="16503" y="11116"/>
                    <a:pt x="16480" y="11070"/>
                    <a:pt x="16457" y="11048"/>
                  </a:cubicBezTo>
                  <a:cubicBezTo>
                    <a:pt x="16434" y="11002"/>
                    <a:pt x="16412" y="11002"/>
                    <a:pt x="16366" y="10979"/>
                  </a:cubicBezTo>
                  <a:close/>
                  <a:moveTo>
                    <a:pt x="1735" y="10933"/>
                  </a:moveTo>
                  <a:cubicBezTo>
                    <a:pt x="1598" y="10933"/>
                    <a:pt x="1507" y="11002"/>
                    <a:pt x="1507" y="11116"/>
                  </a:cubicBezTo>
                  <a:cubicBezTo>
                    <a:pt x="1484" y="11230"/>
                    <a:pt x="1575" y="11344"/>
                    <a:pt x="1689" y="11344"/>
                  </a:cubicBezTo>
                  <a:cubicBezTo>
                    <a:pt x="1701" y="11347"/>
                    <a:pt x="1713" y="11348"/>
                    <a:pt x="1725" y="11348"/>
                  </a:cubicBezTo>
                  <a:cubicBezTo>
                    <a:pt x="1826" y="11348"/>
                    <a:pt x="1918" y="11264"/>
                    <a:pt x="1918" y="11162"/>
                  </a:cubicBezTo>
                  <a:cubicBezTo>
                    <a:pt x="1940" y="11048"/>
                    <a:pt x="1849" y="10933"/>
                    <a:pt x="1735" y="10933"/>
                  </a:cubicBezTo>
                  <a:close/>
                  <a:moveTo>
                    <a:pt x="18968" y="11093"/>
                  </a:moveTo>
                  <a:cubicBezTo>
                    <a:pt x="18877" y="11093"/>
                    <a:pt x="18831" y="11139"/>
                    <a:pt x="18831" y="11230"/>
                  </a:cubicBezTo>
                  <a:cubicBezTo>
                    <a:pt x="18808" y="11299"/>
                    <a:pt x="18854" y="11344"/>
                    <a:pt x="18945" y="11344"/>
                  </a:cubicBezTo>
                  <a:cubicBezTo>
                    <a:pt x="18961" y="11348"/>
                    <a:pt x="18975" y="11350"/>
                    <a:pt x="18988" y="11350"/>
                  </a:cubicBezTo>
                  <a:cubicBezTo>
                    <a:pt x="19051" y="11350"/>
                    <a:pt x="19082" y="11306"/>
                    <a:pt x="19082" y="11230"/>
                  </a:cubicBezTo>
                  <a:cubicBezTo>
                    <a:pt x="19082" y="11139"/>
                    <a:pt x="19059" y="11116"/>
                    <a:pt x="18968" y="11093"/>
                  </a:cubicBezTo>
                  <a:close/>
                  <a:moveTo>
                    <a:pt x="24130" y="11195"/>
                  </a:moveTo>
                  <a:cubicBezTo>
                    <a:pt x="24101" y="11195"/>
                    <a:pt x="24096" y="11215"/>
                    <a:pt x="24081" y="11276"/>
                  </a:cubicBezTo>
                  <a:cubicBezTo>
                    <a:pt x="24081" y="11344"/>
                    <a:pt x="24104" y="11367"/>
                    <a:pt x="24172" y="11367"/>
                  </a:cubicBezTo>
                  <a:cubicBezTo>
                    <a:pt x="24198" y="11367"/>
                    <a:pt x="24217" y="11369"/>
                    <a:pt x="24230" y="11369"/>
                  </a:cubicBezTo>
                  <a:cubicBezTo>
                    <a:pt x="24264" y="11369"/>
                    <a:pt x="24264" y="11357"/>
                    <a:pt x="24264" y="11276"/>
                  </a:cubicBezTo>
                  <a:cubicBezTo>
                    <a:pt x="24286" y="11207"/>
                    <a:pt x="24241" y="11207"/>
                    <a:pt x="24195" y="11207"/>
                  </a:cubicBezTo>
                  <a:cubicBezTo>
                    <a:pt x="24165" y="11200"/>
                    <a:pt x="24144" y="11195"/>
                    <a:pt x="24130" y="11195"/>
                  </a:cubicBezTo>
                  <a:close/>
                  <a:moveTo>
                    <a:pt x="4360" y="10956"/>
                  </a:moveTo>
                  <a:cubicBezTo>
                    <a:pt x="4269" y="10956"/>
                    <a:pt x="4132" y="11048"/>
                    <a:pt x="4109" y="11139"/>
                  </a:cubicBezTo>
                  <a:cubicBezTo>
                    <a:pt x="4109" y="11230"/>
                    <a:pt x="4200" y="11367"/>
                    <a:pt x="4291" y="11390"/>
                  </a:cubicBezTo>
                  <a:cubicBezTo>
                    <a:pt x="4383" y="11390"/>
                    <a:pt x="4520" y="11299"/>
                    <a:pt x="4542" y="11207"/>
                  </a:cubicBezTo>
                  <a:cubicBezTo>
                    <a:pt x="4542" y="11116"/>
                    <a:pt x="4451" y="10979"/>
                    <a:pt x="4360" y="10956"/>
                  </a:cubicBezTo>
                  <a:close/>
                  <a:moveTo>
                    <a:pt x="21593" y="11139"/>
                  </a:moveTo>
                  <a:cubicBezTo>
                    <a:pt x="21547" y="11139"/>
                    <a:pt x="21479" y="11185"/>
                    <a:pt x="21433" y="11230"/>
                  </a:cubicBezTo>
                  <a:cubicBezTo>
                    <a:pt x="21410" y="11253"/>
                    <a:pt x="21524" y="11390"/>
                    <a:pt x="21547" y="11390"/>
                  </a:cubicBezTo>
                  <a:cubicBezTo>
                    <a:pt x="21616" y="11367"/>
                    <a:pt x="21661" y="11322"/>
                    <a:pt x="21707" y="11276"/>
                  </a:cubicBezTo>
                  <a:cubicBezTo>
                    <a:pt x="21661" y="11207"/>
                    <a:pt x="21639" y="11139"/>
                    <a:pt x="21593" y="11139"/>
                  </a:cubicBezTo>
                  <a:close/>
                  <a:moveTo>
                    <a:pt x="6962" y="10979"/>
                  </a:moveTo>
                  <a:cubicBezTo>
                    <a:pt x="6893" y="10979"/>
                    <a:pt x="6734" y="11116"/>
                    <a:pt x="6734" y="11185"/>
                  </a:cubicBezTo>
                  <a:cubicBezTo>
                    <a:pt x="6734" y="11253"/>
                    <a:pt x="6848" y="11413"/>
                    <a:pt x="6916" y="11413"/>
                  </a:cubicBezTo>
                  <a:cubicBezTo>
                    <a:pt x="7008" y="11413"/>
                    <a:pt x="7145" y="11276"/>
                    <a:pt x="7145" y="11230"/>
                  </a:cubicBezTo>
                  <a:cubicBezTo>
                    <a:pt x="7145" y="11139"/>
                    <a:pt x="7030" y="11002"/>
                    <a:pt x="6962" y="10979"/>
                  </a:cubicBezTo>
                  <a:close/>
                  <a:moveTo>
                    <a:pt x="9483" y="11105"/>
                  </a:moveTo>
                  <a:cubicBezTo>
                    <a:pt x="9415" y="11105"/>
                    <a:pt x="9398" y="11137"/>
                    <a:pt x="9381" y="11253"/>
                  </a:cubicBezTo>
                  <a:cubicBezTo>
                    <a:pt x="9359" y="11413"/>
                    <a:pt x="9381" y="11413"/>
                    <a:pt x="9518" y="11436"/>
                  </a:cubicBezTo>
                  <a:cubicBezTo>
                    <a:pt x="9565" y="11442"/>
                    <a:pt x="9600" y="11447"/>
                    <a:pt x="9626" y="11447"/>
                  </a:cubicBezTo>
                  <a:cubicBezTo>
                    <a:pt x="9691" y="11447"/>
                    <a:pt x="9708" y="11419"/>
                    <a:pt x="9724" y="11322"/>
                  </a:cubicBezTo>
                  <a:cubicBezTo>
                    <a:pt x="9747" y="11162"/>
                    <a:pt x="9724" y="11139"/>
                    <a:pt x="9587" y="11116"/>
                  </a:cubicBezTo>
                  <a:cubicBezTo>
                    <a:pt x="9543" y="11110"/>
                    <a:pt x="9510" y="11105"/>
                    <a:pt x="9483" y="11105"/>
                  </a:cubicBezTo>
                  <a:close/>
                  <a:moveTo>
                    <a:pt x="12107" y="11134"/>
                  </a:moveTo>
                  <a:cubicBezTo>
                    <a:pt x="12030" y="11134"/>
                    <a:pt x="11961" y="11197"/>
                    <a:pt x="11961" y="11276"/>
                  </a:cubicBezTo>
                  <a:cubicBezTo>
                    <a:pt x="11938" y="11367"/>
                    <a:pt x="12006" y="11458"/>
                    <a:pt x="12098" y="11481"/>
                  </a:cubicBezTo>
                  <a:cubicBezTo>
                    <a:pt x="12189" y="11481"/>
                    <a:pt x="12280" y="11413"/>
                    <a:pt x="12280" y="11322"/>
                  </a:cubicBezTo>
                  <a:cubicBezTo>
                    <a:pt x="12303" y="11230"/>
                    <a:pt x="12235" y="11139"/>
                    <a:pt x="12143" y="11139"/>
                  </a:cubicBezTo>
                  <a:cubicBezTo>
                    <a:pt x="12131" y="11136"/>
                    <a:pt x="12119" y="11134"/>
                    <a:pt x="12107" y="11134"/>
                  </a:cubicBezTo>
                  <a:close/>
                  <a:moveTo>
                    <a:pt x="14768" y="11162"/>
                  </a:moveTo>
                  <a:cubicBezTo>
                    <a:pt x="14723" y="11162"/>
                    <a:pt x="14586" y="11253"/>
                    <a:pt x="14563" y="11299"/>
                  </a:cubicBezTo>
                  <a:cubicBezTo>
                    <a:pt x="14540" y="11344"/>
                    <a:pt x="14654" y="11481"/>
                    <a:pt x="14700" y="11504"/>
                  </a:cubicBezTo>
                  <a:cubicBezTo>
                    <a:pt x="14745" y="11504"/>
                    <a:pt x="14882" y="11413"/>
                    <a:pt x="14905" y="11367"/>
                  </a:cubicBezTo>
                  <a:cubicBezTo>
                    <a:pt x="14905" y="11322"/>
                    <a:pt x="14814" y="11185"/>
                    <a:pt x="14768" y="11162"/>
                  </a:cubicBezTo>
                  <a:close/>
                  <a:moveTo>
                    <a:pt x="17347" y="11276"/>
                  </a:moveTo>
                  <a:cubicBezTo>
                    <a:pt x="17256" y="11276"/>
                    <a:pt x="17233" y="11299"/>
                    <a:pt x="17211" y="11390"/>
                  </a:cubicBezTo>
                  <a:cubicBezTo>
                    <a:pt x="17211" y="11481"/>
                    <a:pt x="17233" y="11527"/>
                    <a:pt x="17347" y="11527"/>
                  </a:cubicBezTo>
                  <a:cubicBezTo>
                    <a:pt x="17359" y="11531"/>
                    <a:pt x="17370" y="11533"/>
                    <a:pt x="17381" y="11533"/>
                  </a:cubicBezTo>
                  <a:cubicBezTo>
                    <a:pt x="17430" y="11533"/>
                    <a:pt x="17462" y="11488"/>
                    <a:pt x="17462" y="11413"/>
                  </a:cubicBezTo>
                  <a:cubicBezTo>
                    <a:pt x="17484" y="11322"/>
                    <a:pt x="17439" y="11299"/>
                    <a:pt x="17347" y="11276"/>
                  </a:cubicBezTo>
                  <a:close/>
                  <a:moveTo>
                    <a:pt x="2710" y="11135"/>
                  </a:moveTo>
                  <a:cubicBezTo>
                    <a:pt x="2625" y="11135"/>
                    <a:pt x="2531" y="11219"/>
                    <a:pt x="2511" y="11322"/>
                  </a:cubicBezTo>
                  <a:cubicBezTo>
                    <a:pt x="2488" y="11436"/>
                    <a:pt x="2579" y="11550"/>
                    <a:pt x="2694" y="11573"/>
                  </a:cubicBezTo>
                  <a:cubicBezTo>
                    <a:pt x="2808" y="11573"/>
                    <a:pt x="2922" y="11504"/>
                    <a:pt x="2922" y="11390"/>
                  </a:cubicBezTo>
                  <a:cubicBezTo>
                    <a:pt x="2945" y="11276"/>
                    <a:pt x="2853" y="11162"/>
                    <a:pt x="2739" y="11139"/>
                  </a:cubicBezTo>
                  <a:cubicBezTo>
                    <a:pt x="2730" y="11137"/>
                    <a:pt x="2720" y="11135"/>
                    <a:pt x="2710" y="11135"/>
                  </a:cubicBezTo>
                  <a:close/>
                  <a:moveTo>
                    <a:pt x="19972" y="11299"/>
                  </a:moveTo>
                  <a:cubicBezTo>
                    <a:pt x="19881" y="11299"/>
                    <a:pt x="19835" y="11344"/>
                    <a:pt x="19835" y="11436"/>
                  </a:cubicBezTo>
                  <a:cubicBezTo>
                    <a:pt x="19813" y="11527"/>
                    <a:pt x="19858" y="11550"/>
                    <a:pt x="19950" y="11573"/>
                  </a:cubicBezTo>
                  <a:cubicBezTo>
                    <a:pt x="20041" y="11573"/>
                    <a:pt x="20064" y="11527"/>
                    <a:pt x="20087" y="11458"/>
                  </a:cubicBezTo>
                  <a:cubicBezTo>
                    <a:pt x="20087" y="11367"/>
                    <a:pt x="20064" y="11322"/>
                    <a:pt x="19972" y="11299"/>
                  </a:cubicBezTo>
                  <a:close/>
                  <a:moveTo>
                    <a:pt x="25097" y="11403"/>
                  </a:moveTo>
                  <a:cubicBezTo>
                    <a:pt x="25090" y="11403"/>
                    <a:pt x="25085" y="11405"/>
                    <a:pt x="25085" y="11413"/>
                  </a:cubicBezTo>
                  <a:cubicBezTo>
                    <a:pt x="25062" y="11436"/>
                    <a:pt x="25062" y="11458"/>
                    <a:pt x="25062" y="11458"/>
                  </a:cubicBezTo>
                  <a:cubicBezTo>
                    <a:pt x="25062" y="11504"/>
                    <a:pt x="25040" y="11527"/>
                    <a:pt x="25040" y="11550"/>
                  </a:cubicBezTo>
                  <a:cubicBezTo>
                    <a:pt x="25040" y="11550"/>
                    <a:pt x="25062" y="11573"/>
                    <a:pt x="25062" y="11573"/>
                  </a:cubicBezTo>
                  <a:cubicBezTo>
                    <a:pt x="25131" y="11573"/>
                    <a:pt x="25177" y="11458"/>
                    <a:pt x="25131" y="11413"/>
                  </a:cubicBezTo>
                  <a:cubicBezTo>
                    <a:pt x="25131" y="11413"/>
                    <a:pt x="25111" y="11403"/>
                    <a:pt x="25097" y="11403"/>
                  </a:cubicBezTo>
                  <a:close/>
                  <a:moveTo>
                    <a:pt x="5364" y="11162"/>
                  </a:moveTo>
                  <a:cubicBezTo>
                    <a:pt x="5273" y="11162"/>
                    <a:pt x="5136" y="11276"/>
                    <a:pt x="5113" y="11367"/>
                  </a:cubicBezTo>
                  <a:cubicBezTo>
                    <a:pt x="5113" y="11458"/>
                    <a:pt x="5204" y="11573"/>
                    <a:pt x="5296" y="11595"/>
                  </a:cubicBezTo>
                  <a:cubicBezTo>
                    <a:pt x="5387" y="11595"/>
                    <a:pt x="5524" y="11504"/>
                    <a:pt x="5547" y="11413"/>
                  </a:cubicBezTo>
                  <a:cubicBezTo>
                    <a:pt x="5547" y="11322"/>
                    <a:pt x="5455" y="11185"/>
                    <a:pt x="5364" y="11162"/>
                  </a:cubicBezTo>
                  <a:close/>
                  <a:moveTo>
                    <a:pt x="22597" y="11344"/>
                  </a:moveTo>
                  <a:cubicBezTo>
                    <a:pt x="22552" y="11344"/>
                    <a:pt x="22483" y="11413"/>
                    <a:pt x="22438" y="11436"/>
                  </a:cubicBezTo>
                  <a:cubicBezTo>
                    <a:pt x="22415" y="11458"/>
                    <a:pt x="22529" y="11595"/>
                    <a:pt x="22552" y="11595"/>
                  </a:cubicBezTo>
                  <a:cubicBezTo>
                    <a:pt x="22620" y="11573"/>
                    <a:pt x="22666" y="11527"/>
                    <a:pt x="22711" y="11481"/>
                  </a:cubicBezTo>
                  <a:cubicBezTo>
                    <a:pt x="22666" y="11436"/>
                    <a:pt x="22620" y="11344"/>
                    <a:pt x="22597" y="11344"/>
                  </a:cubicBezTo>
                  <a:close/>
                  <a:moveTo>
                    <a:pt x="7859" y="11287"/>
                  </a:moveTo>
                  <a:cubicBezTo>
                    <a:pt x="7793" y="11287"/>
                    <a:pt x="7777" y="11316"/>
                    <a:pt x="7761" y="11413"/>
                  </a:cubicBezTo>
                  <a:cubicBezTo>
                    <a:pt x="7738" y="11573"/>
                    <a:pt x="7761" y="11595"/>
                    <a:pt x="7898" y="11618"/>
                  </a:cubicBezTo>
                  <a:cubicBezTo>
                    <a:pt x="7942" y="11625"/>
                    <a:pt x="7975" y="11629"/>
                    <a:pt x="8001" y="11629"/>
                  </a:cubicBezTo>
                  <a:cubicBezTo>
                    <a:pt x="8070" y="11629"/>
                    <a:pt x="8087" y="11597"/>
                    <a:pt x="8103" y="11481"/>
                  </a:cubicBezTo>
                  <a:cubicBezTo>
                    <a:pt x="8126" y="11322"/>
                    <a:pt x="8126" y="11299"/>
                    <a:pt x="7966" y="11299"/>
                  </a:cubicBezTo>
                  <a:cubicBezTo>
                    <a:pt x="7920" y="11292"/>
                    <a:pt x="7885" y="11287"/>
                    <a:pt x="7859" y="11287"/>
                  </a:cubicBezTo>
                  <a:close/>
                  <a:moveTo>
                    <a:pt x="10488" y="11317"/>
                  </a:moveTo>
                  <a:cubicBezTo>
                    <a:pt x="10414" y="11317"/>
                    <a:pt x="10360" y="11379"/>
                    <a:pt x="10340" y="11458"/>
                  </a:cubicBezTo>
                  <a:cubicBezTo>
                    <a:pt x="10317" y="11550"/>
                    <a:pt x="10386" y="11641"/>
                    <a:pt x="10500" y="11664"/>
                  </a:cubicBezTo>
                  <a:cubicBezTo>
                    <a:pt x="10591" y="11664"/>
                    <a:pt x="10660" y="11595"/>
                    <a:pt x="10682" y="11504"/>
                  </a:cubicBezTo>
                  <a:cubicBezTo>
                    <a:pt x="10682" y="11413"/>
                    <a:pt x="10614" y="11322"/>
                    <a:pt x="10523" y="11322"/>
                  </a:cubicBezTo>
                  <a:cubicBezTo>
                    <a:pt x="10511" y="11319"/>
                    <a:pt x="10499" y="11317"/>
                    <a:pt x="10488" y="11317"/>
                  </a:cubicBezTo>
                  <a:close/>
                  <a:moveTo>
                    <a:pt x="13112" y="11340"/>
                  </a:moveTo>
                  <a:cubicBezTo>
                    <a:pt x="13034" y="11340"/>
                    <a:pt x="12965" y="11402"/>
                    <a:pt x="12965" y="11481"/>
                  </a:cubicBezTo>
                  <a:cubicBezTo>
                    <a:pt x="12942" y="11573"/>
                    <a:pt x="13011" y="11664"/>
                    <a:pt x="13102" y="11687"/>
                  </a:cubicBezTo>
                  <a:cubicBezTo>
                    <a:pt x="13193" y="11687"/>
                    <a:pt x="13285" y="11618"/>
                    <a:pt x="13285" y="11527"/>
                  </a:cubicBezTo>
                  <a:cubicBezTo>
                    <a:pt x="13307" y="11436"/>
                    <a:pt x="13239" y="11367"/>
                    <a:pt x="13148" y="11344"/>
                  </a:cubicBezTo>
                  <a:cubicBezTo>
                    <a:pt x="13136" y="11341"/>
                    <a:pt x="13124" y="11340"/>
                    <a:pt x="13112" y="11340"/>
                  </a:cubicBezTo>
                  <a:close/>
                  <a:moveTo>
                    <a:pt x="1119" y="11322"/>
                  </a:moveTo>
                  <a:cubicBezTo>
                    <a:pt x="1073" y="11322"/>
                    <a:pt x="1027" y="11344"/>
                    <a:pt x="982" y="11344"/>
                  </a:cubicBezTo>
                  <a:cubicBezTo>
                    <a:pt x="982" y="11390"/>
                    <a:pt x="1005" y="11436"/>
                    <a:pt x="1027" y="11458"/>
                  </a:cubicBezTo>
                  <a:cubicBezTo>
                    <a:pt x="1073" y="11550"/>
                    <a:pt x="1096" y="11618"/>
                    <a:pt x="1141" y="11687"/>
                  </a:cubicBezTo>
                  <a:cubicBezTo>
                    <a:pt x="1141" y="11710"/>
                    <a:pt x="1233" y="11710"/>
                    <a:pt x="1233" y="11710"/>
                  </a:cubicBezTo>
                  <a:cubicBezTo>
                    <a:pt x="1278" y="11641"/>
                    <a:pt x="1347" y="11573"/>
                    <a:pt x="1301" y="11458"/>
                  </a:cubicBezTo>
                  <a:cubicBezTo>
                    <a:pt x="1256" y="11367"/>
                    <a:pt x="1210" y="11344"/>
                    <a:pt x="1119" y="11322"/>
                  </a:cubicBezTo>
                  <a:close/>
                  <a:moveTo>
                    <a:pt x="15750" y="11367"/>
                  </a:moveTo>
                  <a:cubicBezTo>
                    <a:pt x="15681" y="11367"/>
                    <a:pt x="15567" y="11504"/>
                    <a:pt x="15567" y="11527"/>
                  </a:cubicBezTo>
                  <a:cubicBezTo>
                    <a:pt x="15567" y="11595"/>
                    <a:pt x="15681" y="11710"/>
                    <a:pt x="15727" y="11710"/>
                  </a:cubicBezTo>
                  <a:cubicBezTo>
                    <a:pt x="15773" y="11710"/>
                    <a:pt x="15909" y="11618"/>
                    <a:pt x="15909" y="11573"/>
                  </a:cubicBezTo>
                  <a:cubicBezTo>
                    <a:pt x="15909" y="11504"/>
                    <a:pt x="15795" y="11367"/>
                    <a:pt x="15750" y="11367"/>
                  </a:cubicBezTo>
                  <a:close/>
                  <a:moveTo>
                    <a:pt x="18352" y="11481"/>
                  </a:moveTo>
                  <a:cubicBezTo>
                    <a:pt x="18260" y="11481"/>
                    <a:pt x="18215" y="11527"/>
                    <a:pt x="18215" y="11618"/>
                  </a:cubicBezTo>
                  <a:cubicBezTo>
                    <a:pt x="18215" y="11710"/>
                    <a:pt x="18260" y="11732"/>
                    <a:pt x="18352" y="11755"/>
                  </a:cubicBezTo>
                  <a:cubicBezTo>
                    <a:pt x="18420" y="11755"/>
                    <a:pt x="18466" y="11710"/>
                    <a:pt x="18466" y="11618"/>
                  </a:cubicBezTo>
                  <a:cubicBezTo>
                    <a:pt x="18489" y="11550"/>
                    <a:pt x="18443" y="11504"/>
                    <a:pt x="18352" y="11481"/>
                  </a:cubicBezTo>
                  <a:close/>
                  <a:moveTo>
                    <a:pt x="23542" y="11592"/>
                  </a:moveTo>
                  <a:cubicBezTo>
                    <a:pt x="23512" y="11592"/>
                    <a:pt x="23487" y="11600"/>
                    <a:pt x="23487" y="11641"/>
                  </a:cubicBezTo>
                  <a:cubicBezTo>
                    <a:pt x="23487" y="11755"/>
                    <a:pt x="23465" y="11755"/>
                    <a:pt x="23556" y="11755"/>
                  </a:cubicBezTo>
                  <a:cubicBezTo>
                    <a:pt x="23576" y="11765"/>
                    <a:pt x="23597" y="11776"/>
                    <a:pt x="23613" y="11776"/>
                  </a:cubicBezTo>
                  <a:cubicBezTo>
                    <a:pt x="23633" y="11776"/>
                    <a:pt x="23647" y="11760"/>
                    <a:pt x="23647" y="11710"/>
                  </a:cubicBezTo>
                  <a:cubicBezTo>
                    <a:pt x="23670" y="11618"/>
                    <a:pt x="23670" y="11618"/>
                    <a:pt x="23602" y="11595"/>
                  </a:cubicBezTo>
                  <a:cubicBezTo>
                    <a:pt x="23583" y="11595"/>
                    <a:pt x="23561" y="11592"/>
                    <a:pt x="23542" y="11592"/>
                  </a:cubicBezTo>
                  <a:close/>
                  <a:moveTo>
                    <a:pt x="3744" y="11344"/>
                  </a:moveTo>
                  <a:cubicBezTo>
                    <a:pt x="3652" y="11344"/>
                    <a:pt x="3515" y="11458"/>
                    <a:pt x="3515" y="11550"/>
                  </a:cubicBezTo>
                  <a:cubicBezTo>
                    <a:pt x="3493" y="11641"/>
                    <a:pt x="3607" y="11778"/>
                    <a:pt x="3698" y="11778"/>
                  </a:cubicBezTo>
                  <a:cubicBezTo>
                    <a:pt x="3789" y="11778"/>
                    <a:pt x="3926" y="11687"/>
                    <a:pt x="3926" y="11595"/>
                  </a:cubicBezTo>
                  <a:cubicBezTo>
                    <a:pt x="3949" y="11504"/>
                    <a:pt x="3835" y="11367"/>
                    <a:pt x="3744" y="11344"/>
                  </a:cubicBezTo>
                  <a:close/>
                  <a:moveTo>
                    <a:pt x="20920" y="11519"/>
                  </a:moveTo>
                  <a:cubicBezTo>
                    <a:pt x="20866" y="11519"/>
                    <a:pt x="20840" y="11548"/>
                    <a:pt x="20840" y="11618"/>
                  </a:cubicBezTo>
                  <a:cubicBezTo>
                    <a:pt x="20817" y="11710"/>
                    <a:pt x="20840" y="11755"/>
                    <a:pt x="20931" y="11778"/>
                  </a:cubicBezTo>
                  <a:cubicBezTo>
                    <a:pt x="21022" y="11778"/>
                    <a:pt x="21068" y="11755"/>
                    <a:pt x="21091" y="11664"/>
                  </a:cubicBezTo>
                  <a:cubicBezTo>
                    <a:pt x="21091" y="11573"/>
                    <a:pt x="21068" y="11550"/>
                    <a:pt x="20977" y="11527"/>
                  </a:cubicBezTo>
                  <a:cubicBezTo>
                    <a:pt x="20955" y="11522"/>
                    <a:pt x="20936" y="11519"/>
                    <a:pt x="20920" y="11519"/>
                  </a:cubicBezTo>
                  <a:close/>
                  <a:moveTo>
                    <a:pt x="6352" y="11387"/>
                  </a:moveTo>
                  <a:cubicBezTo>
                    <a:pt x="6277" y="11387"/>
                    <a:pt x="6139" y="11509"/>
                    <a:pt x="6117" y="11573"/>
                  </a:cubicBezTo>
                  <a:cubicBezTo>
                    <a:pt x="6117" y="11641"/>
                    <a:pt x="6232" y="11801"/>
                    <a:pt x="6300" y="11801"/>
                  </a:cubicBezTo>
                  <a:cubicBezTo>
                    <a:pt x="6305" y="11803"/>
                    <a:pt x="6311" y="11803"/>
                    <a:pt x="6317" y="11803"/>
                  </a:cubicBezTo>
                  <a:cubicBezTo>
                    <a:pt x="6392" y="11803"/>
                    <a:pt x="6530" y="11682"/>
                    <a:pt x="6551" y="11618"/>
                  </a:cubicBezTo>
                  <a:cubicBezTo>
                    <a:pt x="6551" y="11550"/>
                    <a:pt x="6437" y="11390"/>
                    <a:pt x="6368" y="11390"/>
                  </a:cubicBezTo>
                  <a:cubicBezTo>
                    <a:pt x="6363" y="11388"/>
                    <a:pt x="6358" y="11387"/>
                    <a:pt x="6352" y="11387"/>
                  </a:cubicBezTo>
                  <a:close/>
                  <a:moveTo>
                    <a:pt x="8871" y="11494"/>
                  </a:moveTo>
                  <a:cubicBezTo>
                    <a:pt x="8799" y="11494"/>
                    <a:pt x="8782" y="11529"/>
                    <a:pt x="8765" y="11664"/>
                  </a:cubicBezTo>
                  <a:cubicBezTo>
                    <a:pt x="8742" y="11824"/>
                    <a:pt x="8742" y="11824"/>
                    <a:pt x="8925" y="11846"/>
                  </a:cubicBezTo>
                  <a:cubicBezTo>
                    <a:pt x="8967" y="11852"/>
                    <a:pt x="8997" y="11857"/>
                    <a:pt x="9021" y="11857"/>
                  </a:cubicBezTo>
                  <a:cubicBezTo>
                    <a:pt x="9086" y="11857"/>
                    <a:pt x="9091" y="11822"/>
                    <a:pt x="9108" y="11687"/>
                  </a:cubicBezTo>
                  <a:cubicBezTo>
                    <a:pt x="9130" y="11550"/>
                    <a:pt x="9108" y="11527"/>
                    <a:pt x="8971" y="11504"/>
                  </a:cubicBezTo>
                  <a:cubicBezTo>
                    <a:pt x="8929" y="11498"/>
                    <a:pt x="8896" y="11494"/>
                    <a:pt x="8871" y="11494"/>
                  </a:cubicBezTo>
                  <a:close/>
                  <a:moveTo>
                    <a:pt x="11492" y="11523"/>
                  </a:moveTo>
                  <a:cubicBezTo>
                    <a:pt x="11418" y="11523"/>
                    <a:pt x="11364" y="11585"/>
                    <a:pt x="11344" y="11664"/>
                  </a:cubicBezTo>
                  <a:cubicBezTo>
                    <a:pt x="11322" y="11778"/>
                    <a:pt x="11390" y="11846"/>
                    <a:pt x="11504" y="11869"/>
                  </a:cubicBezTo>
                  <a:cubicBezTo>
                    <a:pt x="11595" y="11869"/>
                    <a:pt x="11664" y="11801"/>
                    <a:pt x="11687" y="11710"/>
                  </a:cubicBezTo>
                  <a:cubicBezTo>
                    <a:pt x="11687" y="11618"/>
                    <a:pt x="11618" y="11550"/>
                    <a:pt x="11527" y="11527"/>
                  </a:cubicBezTo>
                  <a:cubicBezTo>
                    <a:pt x="11515" y="11524"/>
                    <a:pt x="11503" y="11523"/>
                    <a:pt x="11492" y="11523"/>
                  </a:cubicBezTo>
                  <a:close/>
                  <a:moveTo>
                    <a:pt x="16711" y="11635"/>
                  </a:moveTo>
                  <a:cubicBezTo>
                    <a:pt x="16648" y="11635"/>
                    <a:pt x="16617" y="11680"/>
                    <a:pt x="16617" y="11755"/>
                  </a:cubicBezTo>
                  <a:cubicBezTo>
                    <a:pt x="16594" y="11846"/>
                    <a:pt x="16640" y="11892"/>
                    <a:pt x="16754" y="11892"/>
                  </a:cubicBezTo>
                  <a:cubicBezTo>
                    <a:pt x="16822" y="11892"/>
                    <a:pt x="16868" y="11846"/>
                    <a:pt x="16868" y="11755"/>
                  </a:cubicBezTo>
                  <a:cubicBezTo>
                    <a:pt x="16868" y="11687"/>
                    <a:pt x="16845" y="11641"/>
                    <a:pt x="16754" y="11641"/>
                  </a:cubicBezTo>
                  <a:cubicBezTo>
                    <a:pt x="16738" y="11637"/>
                    <a:pt x="16724" y="11635"/>
                    <a:pt x="16711" y="11635"/>
                  </a:cubicBezTo>
                  <a:close/>
                  <a:moveTo>
                    <a:pt x="14152" y="11550"/>
                  </a:moveTo>
                  <a:cubicBezTo>
                    <a:pt x="14061" y="11550"/>
                    <a:pt x="13969" y="11618"/>
                    <a:pt x="13946" y="11710"/>
                  </a:cubicBezTo>
                  <a:cubicBezTo>
                    <a:pt x="13946" y="11801"/>
                    <a:pt x="14015" y="11892"/>
                    <a:pt x="14106" y="11892"/>
                  </a:cubicBezTo>
                  <a:cubicBezTo>
                    <a:pt x="14116" y="11895"/>
                    <a:pt x="14126" y="11896"/>
                    <a:pt x="14135" y="11896"/>
                  </a:cubicBezTo>
                  <a:cubicBezTo>
                    <a:pt x="14216" y="11896"/>
                    <a:pt x="14289" y="11814"/>
                    <a:pt x="14289" y="11732"/>
                  </a:cubicBezTo>
                  <a:cubicBezTo>
                    <a:pt x="14312" y="11664"/>
                    <a:pt x="14243" y="11573"/>
                    <a:pt x="14152" y="11550"/>
                  </a:cubicBezTo>
                  <a:close/>
                  <a:moveTo>
                    <a:pt x="19322" y="11704"/>
                  </a:moveTo>
                  <a:cubicBezTo>
                    <a:pt x="19272" y="11704"/>
                    <a:pt x="19238" y="11744"/>
                    <a:pt x="19219" y="11801"/>
                  </a:cubicBezTo>
                  <a:cubicBezTo>
                    <a:pt x="19196" y="11915"/>
                    <a:pt x="19242" y="11961"/>
                    <a:pt x="19333" y="11961"/>
                  </a:cubicBezTo>
                  <a:cubicBezTo>
                    <a:pt x="19425" y="11961"/>
                    <a:pt x="19470" y="11938"/>
                    <a:pt x="19470" y="11846"/>
                  </a:cubicBezTo>
                  <a:cubicBezTo>
                    <a:pt x="19493" y="11755"/>
                    <a:pt x="19447" y="11710"/>
                    <a:pt x="19356" y="11710"/>
                  </a:cubicBezTo>
                  <a:cubicBezTo>
                    <a:pt x="19344" y="11705"/>
                    <a:pt x="19333" y="11704"/>
                    <a:pt x="19322" y="11704"/>
                  </a:cubicBezTo>
                  <a:close/>
                  <a:moveTo>
                    <a:pt x="2105" y="11523"/>
                  </a:moveTo>
                  <a:cubicBezTo>
                    <a:pt x="1991" y="11523"/>
                    <a:pt x="1915" y="11610"/>
                    <a:pt x="1895" y="11732"/>
                  </a:cubicBezTo>
                  <a:cubicBezTo>
                    <a:pt x="1895" y="11846"/>
                    <a:pt x="1963" y="11938"/>
                    <a:pt x="2077" y="11961"/>
                  </a:cubicBezTo>
                  <a:cubicBezTo>
                    <a:pt x="2089" y="11963"/>
                    <a:pt x="2101" y="11964"/>
                    <a:pt x="2113" y="11964"/>
                  </a:cubicBezTo>
                  <a:cubicBezTo>
                    <a:pt x="2214" y="11964"/>
                    <a:pt x="2308" y="11880"/>
                    <a:pt x="2328" y="11778"/>
                  </a:cubicBezTo>
                  <a:cubicBezTo>
                    <a:pt x="2328" y="11664"/>
                    <a:pt x="2260" y="11550"/>
                    <a:pt x="2146" y="11527"/>
                  </a:cubicBezTo>
                  <a:cubicBezTo>
                    <a:pt x="2132" y="11525"/>
                    <a:pt x="2118" y="11523"/>
                    <a:pt x="2105" y="11523"/>
                  </a:cubicBezTo>
                  <a:close/>
                  <a:moveTo>
                    <a:pt x="24560" y="11801"/>
                  </a:moveTo>
                  <a:cubicBezTo>
                    <a:pt x="24469" y="11801"/>
                    <a:pt x="24469" y="11801"/>
                    <a:pt x="24446" y="11869"/>
                  </a:cubicBezTo>
                  <a:cubicBezTo>
                    <a:pt x="24446" y="11938"/>
                    <a:pt x="24446" y="11961"/>
                    <a:pt x="24515" y="11983"/>
                  </a:cubicBezTo>
                  <a:cubicBezTo>
                    <a:pt x="24606" y="11983"/>
                    <a:pt x="24606" y="11983"/>
                    <a:pt x="24606" y="11892"/>
                  </a:cubicBezTo>
                  <a:cubicBezTo>
                    <a:pt x="24629" y="11846"/>
                    <a:pt x="24629" y="11801"/>
                    <a:pt x="24560" y="11801"/>
                  </a:cubicBezTo>
                  <a:close/>
                  <a:moveTo>
                    <a:pt x="4723" y="11570"/>
                  </a:moveTo>
                  <a:cubicBezTo>
                    <a:pt x="4634" y="11570"/>
                    <a:pt x="4520" y="11672"/>
                    <a:pt x="4520" y="11755"/>
                  </a:cubicBezTo>
                  <a:cubicBezTo>
                    <a:pt x="4497" y="11846"/>
                    <a:pt x="4611" y="11983"/>
                    <a:pt x="4702" y="11983"/>
                  </a:cubicBezTo>
                  <a:cubicBezTo>
                    <a:pt x="4710" y="11985"/>
                    <a:pt x="4719" y="11986"/>
                    <a:pt x="4727" y="11986"/>
                  </a:cubicBezTo>
                  <a:cubicBezTo>
                    <a:pt x="4817" y="11986"/>
                    <a:pt x="4931" y="11884"/>
                    <a:pt x="4931" y="11801"/>
                  </a:cubicBezTo>
                  <a:cubicBezTo>
                    <a:pt x="4953" y="11710"/>
                    <a:pt x="4839" y="11573"/>
                    <a:pt x="4748" y="11573"/>
                  </a:cubicBezTo>
                  <a:cubicBezTo>
                    <a:pt x="4740" y="11571"/>
                    <a:pt x="4732" y="11570"/>
                    <a:pt x="4723" y="11570"/>
                  </a:cubicBezTo>
                  <a:close/>
                  <a:moveTo>
                    <a:pt x="21981" y="11732"/>
                  </a:moveTo>
                  <a:cubicBezTo>
                    <a:pt x="21913" y="11755"/>
                    <a:pt x="21844" y="11801"/>
                    <a:pt x="21844" y="11846"/>
                  </a:cubicBezTo>
                  <a:cubicBezTo>
                    <a:pt x="21844" y="11892"/>
                    <a:pt x="21890" y="11938"/>
                    <a:pt x="21935" y="12006"/>
                  </a:cubicBezTo>
                  <a:cubicBezTo>
                    <a:pt x="22004" y="11961"/>
                    <a:pt x="22049" y="11938"/>
                    <a:pt x="22072" y="11892"/>
                  </a:cubicBezTo>
                  <a:cubicBezTo>
                    <a:pt x="22095" y="11869"/>
                    <a:pt x="22004" y="11732"/>
                    <a:pt x="21981" y="11732"/>
                  </a:cubicBezTo>
                  <a:close/>
                  <a:moveTo>
                    <a:pt x="7350" y="11595"/>
                  </a:moveTo>
                  <a:cubicBezTo>
                    <a:pt x="7282" y="11595"/>
                    <a:pt x="7122" y="11732"/>
                    <a:pt x="7122" y="11801"/>
                  </a:cubicBezTo>
                  <a:cubicBezTo>
                    <a:pt x="7122" y="11869"/>
                    <a:pt x="7259" y="12029"/>
                    <a:pt x="7327" y="12029"/>
                  </a:cubicBezTo>
                  <a:cubicBezTo>
                    <a:pt x="7396" y="12029"/>
                    <a:pt x="7555" y="11892"/>
                    <a:pt x="7555" y="11824"/>
                  </a:cubicBezTo>
                  <a:cubicBezTo>
                    <a:pt x="7555" y="11755"/>
                    <a:pt x="7418" y="11595"/>
                    <a:pt x="7350" y="11595"/>
                  </a:cubicBezTo>
                  <a:close/>
                  <a:moveTo>
                    <a:pt x="9894" y="11705"/>
                  </a:moveTo>
                  <a:cubicBezTo>
                    <a:pt x="9815" y="11705"/>
                    <a:pt x="9744" y="11770"/>
                    <a:pt x="9724" y="11869"/>
                  </a:cubicBezTo>
                  <a:cubicBezTo>
                    <a:pt x="9724" y="11961"/>
                    <a:pt x="9792" y="12029"/>
                    <a:pt x="9884" y="12052"/>
                  </a:cubicBezTo>
                  <a:cubicBezTo>
                    <a:pt x="9975" y="12052"/>
                    <a:pt x="10066" y="11983"/>
                    <a:pt x="10066" y="11892"/>
                  </a:cubicBezTo>
                  <a:cubicBezTo>
                    <a:pt x="10089" y="11824"/>
                    <a:pt x="10021" y="11732"/>
                    <a:pt x="9929" y="11710"/>
                  </a:cubicBezTo>
                  <a:cubicBezTo>
                    <a:pt x="9917" y="11707"/>
                    <a:pt x="9906" y="11705"/>
                    <a:pt x="9894" y="11705"/>
                  </a:cubicBezTo>
                  <a:close/>
                  <a:moveTo>
                    <a:pt x="12531" y="11732"/>
                  </a:moveTo>
                  <a:cubicBezTo>
                    <a:pt x="12440" y="11732"/>
                    <a:pt x="12349" y="11801"/>
                    <a:pt x="12349" y="11892"/>
                  </a:cubicBezTo>
                  <a:cubicBezTo>
                    <a:pt x="12326" y="11983"/>
                    <a:pt x="12394" y="12075"/>
                    <a:pt x="12486" y="12075"/>
                  </a:cubicBezTo>
                  <a:cubicBezTo>
                    <a:pt x="12500" y="12078"/>
                    <a:pt x="12514" y="12079"/>
                    <a:pt x="12528" y="12079"/>
                  </a:cubicBezTo>
                  <a:cubicBezTo>
                    <a:pt x="12617" y="12079"/>
                    <a:pt x="12671" y="12014"/>
                    <a:pt x="12691" y="11915"/>
                  </a:cubicBezTo>
                  <a:cubicBezTo>
                    <a:pt x="12691" y="11824"/>
                    <a:pt x="12623" y="11755"/>
                    <a:pt x="12531" y="11732"/>
                  </a:cubicBezTo>
                  <a:close/>
                  <a:moveTo>
                    <a:pt x="15139" y="11774"/>
                  </a:moveTo>
                  <a:cubicBezTo>
                    <a:pt x="15083" y="11774"/>
                    <a:pt x="14971" y="11854"/>
                    <a:pt x="14951" y="11915"/>
                  </a:cubicBezTo>
                  <a:cubicBezTo>
                    <a:pt x="14951" y="11961"/>
                    <a:pt x="15042" y="12098"/>
                    <a:pt x="15111" y="12098"/>
                  </a:cubicBezTo>
                  <a:cubicBezTo>
                    <a:pt x="15156" y="12098"/>
                    <a:pt x="15179" y="12098"/>
                    <a:pt x="15225" y="12075"/>
                  </a:cubicBezTo>
                  <a:cubicBezTo>
                    <a:pt x="15248" y="12052"/>
                    <a:pt x="15270" y="12006"/>
                    <a:pt x="15293" y="11961"/>
                  </a:cubicBezTo>
                  <a:cubicBezTo>
                    <a:pt x="15293" y="11915"/>
                    <a:pt x="15202" y="11778"/>
                    <a:pt x="15156" y="11778"/>
                  </a:cubicBezTo>
                  <a:cubicBezTo>
                    <a:pt x="15151" y="11776"/>
                    <a:pt x="15145" y="11774"/>
                    <a:pt x="15139" y="11774"/>
                  </a:cubicBezTo>
                  <a:close/>
                  <a:moveTo>
                    <a:pt x="17707" y="11886"/>
                  </a:moveTo>
                  <a:cubicBezTo>
                    <a:pt x="17636" y="11886"/>
                    <a:pt x="17617" y="11931"/>
                    <a:pt x="17599" y="12006"/>
                  </a:cubicBezTo>
                  <a:cubicBezTo>
                    <a:pt x="17599" y="12098"/>
                    <a:pt x="17644" y="12143"/>
                    <a:pt x="17735" y="12143"/>
                  </a:cubicBezTo>
                  <a:cubicBezTo>
                    <a:pt x="17827" y="12143"/>
                    <a:pt x="17850" y="12120"/>
                    <a:pt x="17872" y="12029"/>
                  </a:cubicBezTo>
                  <a:cubicBezTo>
                    <a:pt x="17872" y="11938"/>
                    <a:pt x="17827" y="11892"/>
                    <a:pt x="17758" y="11892"/>
                  </a:cubicBezTo>
                  <a:cubicBezTo>
                    <a:pt x="17739" y="11888"/>
                    <a:pt x="17722" y="11886"/>
                    <a:pt x="17707" y="11886"/>
                  </a:cubicBezTo>
                  <a:close/>
                  <a:moveTo>
                    <a:pt x="3125" y="11752"/>
                  </a:moveTo>
                  <a:cubicBezTo>
                    <a:pt x="3036" y="11752"/>
                    <a:pt x="2920" y="11855"/>
                    <a:pt x="2899" y="11938"/>
                  </a:cubicBezTo>
                  <a:cubicBezTo>
                    <a:pt x="2876" y="12029"/>
                    <a:pt x="2990" y="12166"/>
                    <a:pt x="3082" y="12166"/>
                  </a:cubicBezTo>
                  <a:cubicBezTo>
                    <a:pt x="3090" y="12168"/>
                    <a:pt x="3098" y="12169"/>
                    <a:pt x="3107" y="12169"/>
                  </a:cubicBezTo>
                  <a:cubicBezTo>
                    <a:pt x="3196" y="12169"/>
                    <a:pt x="3312" y="12067"/>
                    <a:pt x="3333" y="11983"/>
                  </a:cubicBezTo>
                  <a:cubicBezTo>
                    <a:pt x="3333" y="11892"/>
                    <a:pt x="3241" y="11755"/>
                    <a:pt x="3150" y="11755"/>
                  </a:cubicBezTo>
                  <a:cubicBezTo>
                    <a:pt x="3142" y="11753"/>
                    <a:pt x="3134" y="11752"/>
                    <a:pt x="3125" y="11752"/>
                  </a:cubicBezTo>
                  <a:close/>
                  <a:moveTo>
                    <a:pt x="20383" y="11915"/>
                  </a:moveTo>
                  <a:cubicBezTo>
                    <a:pt x="20269" y="11915"/>
                    <a:pt x="20246" y="11938"/>
                    <a:pt x="20223" y="12006"/>
                  </a:cubicBezTo>
                  <a:cubicBezTo>
                    <a:pt x="20201" y="12098"/>
                    <a:pt x="20246" y="12143"/>
                    <a:pt x="20315" y="12166"/>
                  </a:cubicBezTo>
                  <a:cubicBezTo>
                    <a:pt x="20335" y="12171"/>
                    <a:pt x="20355" y="12174"/>
                    <a:pt x="20372" y="12174"/>
                  </a:cubicBezTo>
                  <a:cubicBezTo>
                    <a:pt x="20433" y="12174"/>
                    <a:pt x="20475" y="12140"/>
                    <a:pt x="20475" y="12052"/>
                  </a:cubicBezTo>
                  <a:cubicBezTo>
                    <a:pt x="20497" y="11983"/>
                    <a:pt x="20452" y="11938"/>
                    <a:pt x="20383" y="11915"/>
                  </a:cubicBezTo>
                  <a:close/>
                  <a:moveTo>
                    <a:pt x="5752" y="11778"/>
                  </a:moveTo>
                  <a:cubicBezTo>
                    <a:pt x="5684" y="11778"/>
                    <a:pt x="5524" y="11892"/>
                    <a:pt x="5524" y="11961"/>
                  </a:cubicBezTo>
                  <a:cubicBezTo>
                    <a:pt x="5501" y="12029"/>
                    <a:pt x="5615" y="12189"/>
                    <a:pt x="5707" y="12212"/>
                  </a:cubicBezTo>
                  <a:cubicBezTo>
                    <a:pt x="5752" y="12212"/>
                    <a:pt x="5935" y="12098"/>
                    <a:pt x="5935" y="12029"/>
                  </a:cubicBezTo>
                  <a:cubicBezTo>
                    <a:pt x="5958" y="11961"/>
                    <a:pt x="5821" y="11801"/>
                    <a:pt x="5752" y="11778"/>
                  </a:cubicBezTo>
                  <a:close/>
                  <a:moveTo>
                    <a:pt x="22985" y="11961"/>
                  </a:moveTo>
                  <a:cubicBezTo>
                    <a:pt x="22940" y="11961"/>
                    <a:pt x="22871" y="12006"/>
                    <a:pt x="22848" y="12052"/>
                  </a:cubicBezTo>
                  <a:cubicBezTo>
                    <a:pt x="22826" y="12075"/>
                    <a:pt x="22917" y="12212"/>
                    <a:pt x="22940" y="12212"/>
                  </a:cubicBezTo>
                  <a:cubicBezTo>
                    <a:pt x="23008" y="12166"/>
                    <a:pt x="23054" y="12143"/>
                    <a:pt x="23122" y="12098"/>
                  </a:cubicBezTo>
                  <a:cubicBezTo>
                    <a:pt x="23054" y="12029"/>
                    <a:pt x="23031" y="11961"/>
                    <a:pt x="22985" y="11961"/>
                  </a:cubicBezTo>
                  <a:close/>
                  <a:moveTo>
                    <a:pt x="8283" y="11884"/>
                  </a:moveTo>
                  <a:cubicBezTo>
                    <a:pt x="8193" y="11884"/>
                    <a:pt x="8190" y="11922"/>
                    <a:pt x="8172" y="12029"/>
                  </a:cubicBezTo>
                  <a:cubicBezTo>
                    <a:pt x="8149" y="12189"/>
                    <a:pt x="8149" y="12212"/>
                    <a:pt x="8309" y="12235"/>
                  </a:cubicBezTo>
                  <a:cubicBezTo>
                    <a:pt x="8343" y="12239"/>
                    <a:pt x="8371" y="12242"/>
                    <a:pt x="8394" y="12242"/>
                  </a:cubicBezTo>
                  <a:cubicBezTo>
                    <a:pt x="8477" y="12242"/>
                    <a:pt x="8491" y="12205"/>
                    <a:pt x="8491" y="12098"/>
                  </a:cubicBezTo>
                  <a:cubicBezTo>
                    <a:pt x="8514" y="11938"/>
                    <a:pt x="8514" y="11915"/>
                    <a:pt x="8377" y="11892"/>
                  </a:cubicBezTo>
                  <a:cubicBezTo>
                    <a:pt x="8338" y="11887"/>
                    <a:pt x="8307" y="11884"/>
                    <a:pt x="8283" y="11884"/>
                  </a:cubicBezTo>
                  <a:close/>
                  <a:moveTo>
                    <a:pt x="10934" y="11915"/>
                  </a:moveTo>
                  <a:cubicBezTo>
                    <a:pt x="10842" y="11915"/>
                    <a:pt x="10751" y="11983"/>
                    <a:pt x="10728" y="12075"/>
                  </a:cubicBezTo>
                  <a:cubicBezTo>
                    <a:pt x="10728" y="12166"/>
                    <a:pt x="10797" y="12257"/>
                    <a:pt x="10888" y="12257"/>
                  </a:cubicBezTo>
                  <a:cubicBezTo>
                    <a:pt x="10979" y="12257"/>
                    <a:pt x="11071" y="12189"/>
                    <a:pt x="11071" y="12098"/>
                  </a:cubicBezTo>
                  <a:cubicBezTo>
                    <a:pt x="11093" y="12029"/>
                    <a:pt x="11025" y="11938"/>
                    <a:pt x="10934" y="11915"/>
                  </a:cubicBezTo>
                  <a:close/>
                  <a:moveTo>
                    <a:pt x="13500" y="11956"/>
                  </a:moveTo>
                  <a:cubicBezTo>
                    <a:pt x="13422" y="11956"/>
                    <a:pt x="13353" y="12018"/>
                    <a:pt x="13353" y="12098"/>
                  </a:cubicBezTo>
                  <a:cubicBezTo>
                    <a:pt x="13330" y="12189"/>
                    <a:pt x="13399" y="12280"/>
                    <a:pt x="13490" y="12280"/>
                  </a:cubicBezTo>
                  <a:cubicBezTo>
                    <a:pt x="13502" y="12283"/>
                    <a:pt x="13514" y="12285"/>
                    <a:pt x="13526" y="12285"/>
                  </a:cubicBezTo>
                  <a:cubicBezTo>
                    <a:pt x="13604" y="12285"/>
                    <a:pt x="13676" y="12223"/>
                    <a:pt x="13695" y="12143"/>
                  </a:cubicBezTo>
                  <a:cubicBezTo>
                    <a:pt x="13695" y="12052"/>
                    <a:pt x="13627" y="11961"/>
                    <a:pt x="13536" y="11961"/>
                  </a:cubicBezTo>
                  <a:cubicBezTo>
                    <a:pt x="13524" y="11958"/>
                    <a:pt x="13512" y="11956"/>
                    <a:pt x="13500" y="11956"/>
                  </a:cubicBezTo>
                  <a:close/>
                  <a:moveTo>
                    <a:pt x="16161" y="11983"/>
                  </a:moveTo>
                  <a:cubicBezTo>
                    <a:pt x="16115" y="11983"/>
                    <a:pt x="15955" y="12075"/>
                    <a:pt x="15955" y="12143"/>
                  </a:cubicBezTo>
                  <a:cubicBezTo>
                    <a:pt x="15955" y="12166"/>
                    <a:pt x="15978" y="12212"/>
                    <a:pt x="16001" y="12235"/>
                  </a:cubicBezTo>
                  <a:cubicBezTo>
                    <a:pt x="16024" y="12280"/>
                    <a:pt x="16069" y="12303"/>
                    <a:pt x="16115" y="12326"/>
                  </a:cubicBezTo>
                  <a:cubicBezTo>
                    <a:pt x="16138" y="12326"/>
                    <a:pt x="16298" y="12235"/>
                    <a:pt x="16298" y="12189"/>
                  </a:cubicBezTo>
                  <a:cubicBezTo>
                    <a:pt x="16298" y="12143"/>
                    <a:pt x="16206" y="12006"/>
                    <a:pt x="16161" y="11983"/>
                  </a:cubicBezTo>
                  <a:close/>
                  <a:moveTo>
                    <a:pt x="18740" y="12098"/>
                  </a:moveTo>
                  <a:cubicBezTo>
                    <a:pt x="18649" y="12098"/>
                    <a:pt x="18626" y="12120"/>
                    <a:pt x="18603" y="12212"/>
                  </a:cubicBezTo>
                  <a:cubicBezTo>
                    <a:pt x="18603" y="12303"/>
                    <a:pt x="18649" y="12349"/>
                    <a:pt x="18717" y="12349"/>
                  </a:cubicBezTo>
                  <a:cubicBezTo>
                    <a:pt x="18733" y="12353"/>
                    <a:pt x="18747" y="12354"/>
                    <a:pt x="18760" y="12354"/>
                  </a:cubicBezTo>
                  <a:cubicBezTo>
                    <a:pt x="18823" y="12354"/>
                    <a:pt x="18858" y="12310"/>
                    <a:pt x="18877" y="12235"/>
                  </a:cubicBezTo>
                  <a:cubicBezTo>
                    <a:pt x="18877" y="12143"/>
                    <a:pt x="18831" y="12098"/>
                    <a:pt x="18740" y="12098"/>
                  </a:cubicBezTo>
                  <a:close/>
                  <a:moveTo>
                    <a:pt x="1484" y="11928"/>
                  </a:moveTo>
                  <a:cubicBezTo>
                    <a:pt x="1476" y="11928"/>
                    <a:pt x="1469" y="11930"/>
                    <a:pt x="1461" y="11938"/>
                  </a:cubicBezTo>
                  <a:cubicBezTo>
                    <a:pt x="1347" y="11961"/>
                    <a:pt x="1324" y="12006"/>
                    <a:pt x="1393" y="12120"/>
                  </a:cubicBezTo>
                  <a:cubicBezTo>
                    <a:pt x="1438" y="12189"/>
                    <a:pt x="1461" y="12257"/>
                    <a:pt x="1507" y="12326"/>
                  </a:cubicBezTo>
                  <a:cubicBezTo>
                    <a:pt x="1523" y="12342"/>
                    <a:pt x="1528" y="12358"/>
                    <a:pt x="1545" y="12358"/>
                  </a:cubicBezTo>
                  <a:cubicBezTo>
                    <a:pt x="1552" y="12358"/>
                    <a:pt x="1562" y="12355"/>
                    <a:pt x="1575" y="12349"/>
                  </a:cubicBezTo>
                  <a:cubicBezTo>
                    <a:pt x="1598" y="12303"/>
                    <a:pt x="1644" y="12349"/>
                    <a:pt x="1666" y="12280"/>
                  </a:cubicBezTo>
                  <a:cubicBezTo>
                    <a:pt x="1666" y="12235"/>
                    <a:pt x="1712" y="12189"/>
                    <a:pt x="1712" y="12143"/>
                  </a:cubicBezTo>
                  <a:cubicBezTo>
                    <a:pt x="1712" y="12052"/>
                    <a:pt x="1621" y="11938"/>
                    <a:pt x="1530" y="11938"/>
                  </a:cubicBezTo>
                  <a:cubicBezTo>
                    <a:pt x="1514" y="11938"/>
                    <a:pt x="1499" y="11928"/>
                    <a:pt x="1484" y="11928"/>
                  </a:cubicBezTo>
                  <a:close/>
                  <a:moveTo>
                    <a:pt x="23944" y="12189"/>
                  </a:moveTo>
                  <a:cubicBezTo>
                    <a:pt x="23853" y="12189"/>
                    <a:pt x="23853" y="12189"/>
                    <a:pt x="23830" y="12280"/>
                  </a:cubicBezTo>
                  <a:cubicBezTo>
                    <a:pt x="23830" y="12349"/>
                    <a:pt x="23853" y="12371"/>
                    <a:pt x="23921" y="12371"/>
                  </a:cubicBezTo>
                  <a:cubicBezTo>
                    <a:pt x="23990" y="12371"/>
                    <a:pt x="23990" y="12371"/>
                    <a:pt x="24012" y="12280"/>
                  </a:cubicBezTo>
                  <a:cubicBezTo>
                    <a:pt x="24012" y="12212"/>
                    <a:pt x="23990" y="12189"/>
                    <a:pt x="23944" y="12189"/>
                  </a:cubicBezTo>
                  <a:close/>
                  <a:moveTo>
                    <a:pt x="21354" y="12140"/>
                  </a:moveTo>
                  <a:cubicBezTo>
                    <a:pt x="21314" y="12140"/>
                    <a:pt x="21207" y="12217"/>
                    <a:pt x="21228" y="12257"/>
                  </a:cubicBezTo>
                  <a:cubicBezTo>
                    <a:pt x="21251" y="12303"/>
                    <a:pt x="21296" y="12371"/>
                    <a:pt x="21342" y="12371"/>
                  </a:cubicBezTo>
                  <a:cubicBezTo>
                    <a:pt x="21348" y="12375"/>
                    <a:pt x="21354" y="12376"/>
                    <a:pt x="21361" y="12376"/>
                  </a:cubicBezTo>
                  <a:cubicBezTo>
                    <a:pt x="21400" y="12376"/>
                    <a:pt x="21443" y="12320"/>
                    <a:pt x="21502" y="12280"/>
                  </a:cubicBezTo>
                  <a:cubicBezTo>
                    <a:pt x="21456" y="12235"/>
                    <a:pt x="21410" y="12166"/>
                    <a:pt x="21365" y="12143"/>
                  </a:cubicBezTo>
                  <a:cubicBezTo>
                    <a:pt x="21362" y="12141"/>
                    <a:pt x="21358" y="12140"/>
                    <a:pt x="21354" y="12140"/>
                  </a:cubicBezTo>
                  <a:close/>
                  <a:moveTo>
                    <a:pt x="4132" y="11961"/>
                  </a:moveTo>
                  <a:cubicBezTo>
                    <a:pt x="4040" y="11961"/>
                    <a:pt x="3903" y="12052"/>
                    <a:pt x="3903" y="12143"/>
                  </a:cubicBezTo>
                  <a:cubicBezTo>
                    <a:pt x="3903" y="12235"/>
                    <a:pt x="3995" y="12371"/>
                    <a:pt x="4086" y="12394"/>
                  </a:cubicBezTo>
                  <a:cubicBezTo>
                    <a:pt x="4177" y="12394"/>
                    <a:pt x="4314" y="12280"/>
                    <a:pt x="4337" y="12189"/>
                  </a:cubicBezTo>
                  <a:cubicBezTo>
                    <a:pt x="4337" y="12098"/>
                    <a:pt x="4223" y="11983"/>
                    <a:pt x="4132" y="11961"/>
                  </a:cubicBezTo>
                  <a:close/>
                  <a:moveTo>
                    <a:pt x="6757" y="11983"/>
                  </a:moveTo>
                  <a:cubicBezTo>
                    <a:pt x="6665" y="11983"/>
                    <a:pt x="6528" y="12120"/>
                    <a:pt x="6505" y="12189"/>
                  </a:cubicBezTo>
                  <a:cubicBezTo>
                    <a:pt x="6505" y="12257"/>
                    <a:pt x="6642" y="12417"/>
                    <a:pt x="6711" y="12417"/>
                  </a:cubicBezTo>
                  <a:cubicBezTo>
                    <a:pt x="6779" y="12417"/>
                    <a:pt x="6939" y="12303"/>
                    <a:pt x="6939" y="12235"/>
                  </a:cubicBezTo>
                  <a:cubicBezTo>
                    <a:pt x="6939" y="12143"/>
                    <a:pt x="6825" y="12006"/>
                    <a:pt x="6757" y="11983"/>
                  </a:cubicBezTo>
                  <a:close/>
                  <a:moveTo>
                    <a:pt x="9244" y="12090"/>
                  </a:moveTo>
                  <a:cubicBezTo>
                    <a:pt x="9152" y="12090"/>
                    <a:pt x="9148" y="12131"/>
                    <a:pt x="9130" y="12257"/>
                  </a:cubicBezTo>
                  <a:cubicBezTo>
                    <a:pt x="9108" y="12394"/>
                    <a:pt x="9130" y="12417"/>
                    <a:pt x="9267" y="12440"/>
                  </a:cubicBezTo>
                  <a:cubicBezTo>
                    <a:pt x="9311" y="12446"/>
                    <a:pt x="9345" y="12451"/>
                    <a:pt x="9370" y="12451"/>
                  </a:cubicBezTo>
                  <a:cubicBezTo>
                    <a:pt x="9438" y="12451"/>
                    <a:pt x="9450" y="12419"/>
                    <a:pt x="9450" y="12303"/>
                  </a:cubicBezTo>
                  <a:cubicBezTo>
                    <a:pt x="9473" y="12143"/>
                    <a:pt x="9473" y="12120"/>
                    <a:pt x="9336" y="12098"/>
                  </a:cubicBezTo>
                  <a:cubicBezTo>
                    <a:pt x="9298" y="12093"/>
                    <a:pt x="9268" y="12090"/>
                    <a:pt x="9244" y="12090"/>
                  </a:cubicBezTo>
                  <a:close/>
                  <a:moveTo>
                    <a:pt x="11902" y="12139"/>
                  </a:moveTo>
                  <a:cubicBezTo>
                    <a:pt x="11824" y="12139"/>
                    <a:pt x="11752" y="12201"/>
                    <a:pt x="11732" y="12280"/>
                  </a:cubicBezTo>
                  <a:cubicBezTo>
                    <a:pt x="11732" y="12371"/>
                    <a:pt x="11801" y="12463"/>
                    <a:pt x="11892" y="12463"/>
                  </a:cubicBezTo>
                  <a:cubicBezTo>
                    <a:pt x="11904" y="12466"/>
                    <a:pt x="11916" y="12467"/>
                    <a:pt x="11928" y="12467"/>
                  </a:cubicBezTo>
                  <a:cubicBezTo>
                    <a:pt x="12006" y="12467"/>
                    <a:pt x="12075" y="12405"/>
                    <a:pt x="12075" y="12326"/>
                  </a:cubicBezTo>
                  <a:cubicBezTo>
                    <a:pt x="12098" y="12235"/>
                    <a:pt x="12029" y="12143"/>
                    <a:pt x="11938" y="12143"/>
                  </a:cubicBezTo>
                  <a:cubicBezTo>
                    <a:pt x="11926" y="12140"/>
                    <a:pt x="11914" y="12139"/>
                    <a:pt x="11902" y="12139"/>
                  </a:cubicBezTo>
                  <a:close/>
                  <a:moveTo>
                    <a:pt x="17142" y="12235"/>
                  </a:moveTo>
                  <a:cubicBezTo>
                    <a:pt x="17051" y="12235"/>
                    <a:pt x="17028" y="12257"/>
                    <a:pt x="17005" y="12349"/>
                  </a:cubicBezTo>
                  <a:cubicBezTo>
                    <a:pt x="17005" y="12440"/>
                    <a:pt x="17028" y="12486"/>
                    <a:pt x="17142" y="12486"/>
                  </a:cubicBezTo>
                  <a:cubicBezTo>
                    <a:pt x="17154" y="12490"/>
                    <a:pt x="17165" y="12491"/>
                    <a:pt x="17175" y="12491"/>
                  </a:cubicBezTo>
                  <a:cubicBezTo>
                    <a:pt x="17225" y="12491"/>
                    <a:pt x="17256" y="12447"/>
                    <a:pt x="17256" y="12371"/>
                  </a:cubicBezTo>
                  <a:cubicBezTo>
                    <a:pt x="17279" y="12280"/>
                    <a:pt x="17233" y="12257"/>
                    <a:pt x="17142" y="12235"/>
                  </a:cubicBezTo>
                  <a:close/>
                  <a:moveTo>
                    <a:pt x="14540" y="12166"/>
                  </a:moveTo>
                  <a:cubicBezTo>
                    <a:pt x="14494" y="12189"/>
                    <a:pt x="14449" y="12189"/>
                    <a:pt x="14403" y="12212"/>
                  </a:cubicBezTo>
                  <a:cubicBezTo>
                    <a:pt x="14380" y="12235"/>
                    <a:pt x="14357" y="12280"/>
                    <a:pt x="14357" y="12303"/>
                  </a:cubicBezTo>
                  <a:cubicBezTo>
                    <a:pt x="14335" y="12371"/>
                    <a:pt x="14449" y="12508"/>
                    <a:pt x="14517" y="12508"/>
                  </a:cubicBezTo>
                  <a:cubicBezTo>
                    <a:pt x="14563" y="12508"/>
                    <a:pt x="14677" y="12394"/>
                    <a:pt x="14700" y="12349"/>
                  </a:cubicBezTo>
                  <a:cubicBezTo>
                    <a:pt x="14700" y="12303"/>
                    <a:pt x="14586" y="12166"/>
                    <a:pt x="14540" y="12166"/>
                  </a:cubicBezTo>
                  <a:close/>
                  <a:moveTo>
                    <a:pt x="2492" y="12140"/>
                  </a:moveTo>
                  <a:cubicBezTo>
                    <a:pt x="2379" y="12140"/>
                    <a:pt x="2303" y="12224"/>
                    <a:pt x="2283" y="12326"/>
                  </a:cubicBezTo>
                  <a:cubicBezTo>
                    <a:pt x="2283" y="12463"/>
                    <a:pt x="2374" y="12577"/>
                    <a:pt x="2488" y="12577"/>
                  </a:cubicBezTo>
                  <a:cubicBezTo>
                    <a:pt x="2625" y="12577"/>
                    <a:pt x="2694" y="12486"/>
                    <a:pt x="2716" y="12371"/>
                  </a:cubicBezTo>
                  <a:cubicBezTo>
                    <a:pt x="2716" y="12257"/>
                    <a:pt x="2625" y="12143"/>
                    <a:pt x="2534" y="12143"/>
                  </a:cubicBezTo>
                  <a:cubicBezTo>
                    <a:pt x="2520" y="12141"/>
                    <a:pt x="2506" y="12140"/>
                    <a:pt x="2492" y="12140"/>
                  </a:cubicBezTo>
                  <a:close/>
                  <a:moveTo>
                    <a:pt x="19767" y="12303"/>
                  </a:moveTo>
                  <a:cubicBezTo>
                    <a:pt x="19653" y="12303"/>
                    <a:pt x="19630" y="12326"/>
                    <a:pt x="19607" y="12440"/>
                  </a:cubicBezTo>
                  <a:cubicBezTo>
                    <a:pt x="19607" y="12531"/>
                    <a:pt x="19653" y="12554"/>
                    <a:pt x="19744" y="12577"/>
                  </a:cubicBezTo>
                  <a:cubicBezTo>
                    <a:pt x="19813" y="12577"/>
                    <a:pt x="19858" y="12531"/>
                    <a:pt x="19858" y="12440"/>
                  </a:cubicBezTo>
                  <a:cubicBezTo>
                    <a:pt x="19881" y="12371"/>
                    <a:pt x="19835" y="12326"/>
                    <a:pt x="19767" y="12303"/>
                  </a:cubicBezTo>
                  <a:close/>
                  <a:moveTo>
                    <a:pt x="7666" y="12247"/>
                  </a:moveTo>
                  <a:cubicBezTo>
                    <a:pt x="7589" y="12247"/>
                    <a:pt x="7572" y="12278"/>
                    <a:pt x="7555" y="12394"/>
                  </a:cubicBezTo>
                  <a:cubicBezTo>
                    <a:pt x="7533" y="12554"/>
                    <a:pt x="7555" y="12554"/>
                    <a:pt x="7692" y="12577"/>
                  </a:cubicBezTo>
                  <a:cubicBezTo>
                    <a:pt x="7739" y="12584"/>
                    <a:pt x="7773" y="12588"/>
                    <a:pt x="7800" y="12588"/>
                  </a:cubicBezTo>
                  <a:cubicBezTo>
                    <a:pt x="7865" y="12588"/>
                    <a:pt x="7882" y="12560"/>
                    <a:pt x="7898" y="12463"/>
                  </a:cubicBezTo>
                  <a:cubicBezTo>
                    <a:pt x="7921" y="12303"/>
                    <a:pt x="7898" y="12280"/>
                    <a:pt x="7784" y="12257"/>
                  </a:cubicBezTo>
                  <a:cubicBezTo>
                    <a:pt x="7734" y="12251"/>
                    <a:pt x="7696" y="12247"/>
                    <a:pt x="7666" y="12247"/>
                  </a:cubicBezTo>
                  <a:close/>
                  <a:moveTo>
                    <a:pt x="5136" y="12166"/>
                  </a:moveTo>
                  <a:cubicBezTo>
                    <a:pt x="5045" y="12166"/>
                    <a:pt x="4908" y="12280"/>
                    <a:pt x="4908" y="12371"/>
                  </a:cubicBezTo>
                  <a:cubicBezTo>
                    <a:pt x="4885" y="12463"/>
                    <a:pt x="4999" y="12577"/>
                    <a:pt x="5090" y="12600"/>
                  </a:cubicBezTo>
                  <a:cubicBezTo>
                    <a:pt x="5182" y="12600"/>
                    <a:pt x="5319" y="12508"/>
                    <a:pt x="5319" y="12417"/>
                  </a:cubicBezTo>
                  <a:cubicBezTo>
                    <a:pt x="5341" y="12326"/>
                    <a:pt x="5227" y="12189"/>
                    <a:pt x="5136" y="12166"/>
                  </a:cubicBezTo>
                  <a:close/>
                  <a:moveTo>
                    <a:pt x="22369" y="12349"/>
                  </a:moveTo>
                  <a:cubicBezTo>
                    <a:pt x="22323" y="12349"/>
                    <a:pt x="22278" y="12417"/>
                    <a:pt x="22232" y="12440"/>
                  </a:cubicBezTo>
                  <a:cubicBezTo>
                    <a:pt x="22209" y="12463"/>
                    <a:pt x="22323" y="12600"/>
                    <a:pt x="22346" y="12600"/>
                  </a:cubicBezTo>
                  <a:cubicBezTo>
                    <a:pt x="22392" y="12577"/>
                    <a:pt x="22438" y="12531"/>
                    <a:pt x="22506" y="12486"/>
                  </a:cubicBezTo>
                  <a:cubicBezTo>
                    <a:pt x="22460" y="12440"/>
                    <a:pt x="22415" y="12349"/>
                    <a:pt x="22369" y="12349"/>
                  </a:cubicBezTo>
                  <a:close/>
                  <a:moveTo>
                    <a:pt x="10281" y="12321"/>
                  </a:moveTo>
                  <a:cubicBezTo>
                    <a:pt x="10204" y="12321"/>
                    <a:pt x="10135" y="12383"/>
                    <a:pt x="10135" y="12463"/>
                  </a:cubicBezTo>
                  <a:cubicBezTo>
                    <a:pt x="10112" y="12554"/>
                    <a:pt x="10180" y="12645"/>
                    <a:pt x="10272" y="12645"/>
                  </a:cubicBezTo>
                  <a:cubicBezTo>
                    <a:pt x="10284" y="12648"/>
                    <a:pt x="10296" y="12650"/>
                    <a:pt x="10307" y="12650"/>
                  </a:cubicBezTo>
                  <a:cubicBezTo>
                    <a:pt x="10385" y="12650"/>
                    <a:pt x="10454" y="12588"/>
                    <a:pt x="10454" y="12508"/>
                  </a:cubicBezTo>
                  <a:cubicBezTo>
                    <a:pt x="10477" y="12417"/>
                    <a:pt x="10409" y="12326"/>
                    <a:pt x="10317" y="12326"/>
                  </a:cubicBezTo>
                  <a:cubicBezTo>
                    <a:pt x="10305" y="12323"/>
                    <a:pt x="10293" y="12321"/>
                    <a:pt x="10281" y="12321"/>
                  </a:cubicBezTo>
                  <a:close/>
                  <a:moveTo>
                    <a:pt x="12919" y="12349"/>
                  </a:moveTo>
                  <a:cubicBezTo>
                    <a:pt x="12828" y="12349"/>
                    <a:pt x="12760" y="12417"/>
                    <a:pt x="12737" y="12508"/>
                  </a:cubicBezTo>
                  <a:cubicBezTo>
                    <a:pt x="12737" y="12577"/>
                    <a:pt x="12805" y="12668"/>
                    <a:pt x="12897" y="12691"/>
                  </a:cubicBezTo>
                  <a:cubicBezTo>
                    <a:pt x="12965" y="12691"/>
                    <a:pt x="13056" y="12623"/>
                    <a:pt x="13079" y="12554"/>
                  </a:cubicBezTo>
                  <a:cubicBezTo>
                    <a:pt x="13102" y="12440"/>
                    <a:pt x="13033" y="12349"/>
                    <a:pt x="12919" y="12349"/>
                  </a:cubicBezTo>
                  <a:close/>
                  <a:moveTo>
                    <a:pt x="15521" y="12371"/>
                  </a:moveTo>
                  <a:cubicBezTo>
                    <a:pt x="15476" y="12371"/>
                    <a:pt x="15362" y="12486"/>
                    <a:pt x="15362" y="12531"/>
                  </a:cubicBezTo>
                  <a:cubicBezTo>
                    <a:pt x="15362" y="12577"/>
                    <a:pt x="15453" y="12714"/>
                    <a:pt x="15499" y="12714"/>
                  </a:cubicBezTo>
                  <a:cubicBezTo>
                    <a:pt x="15544" y="12691"/>
                    <a:pt x="15590" y="12691"/>
                    <a:pt x="15636" y="12668"/>
                  </a:cubicBezTo>
                  <a:cubicBezTo>
                    <a:pt x="15658" y="12645"/>
                    <a:pt x="15681" y="12600"/>
                    <a:pt x="15681" y="12577"/>
                  </a:cubicBezTo>
                  <a:cubicBezTo>
                    <a:pt x="15704" y="12508"/>
                    <a:pt x="15590" y="12371"/>
                    <a:pt x="15521" y="12371"/>
                  </a:cubicBezTo>
                  <a:close/>
                  <a:moveTo>
                    <a:pt x="18146" y="12486"/>
                  </a:moveTo>
                  <a:cubicBezTo>
                    <a:pt x="18055" y="12486"/>
                    <a:pt x="18009" y="12508"/>
                    <a:pt x="18009" y="12623"/>
                  </a:cubicBezTo>
                  <a:cubicBezTo>
                    <a:pt x="17987" y="12691"/>
                    <a:pt x="18032" y="12737"/>
                    <a:pt x="18124" y="12760"/>
                  </a:cubicBezTo>
                  <a:cubicBezTo>
                    <a:pt x="18215" y="12760"/>
                    <a:pt x="18260" y="12714"/>
                    <a:pt x="18260" y="12623"/>
                  </a:cubicBezTo>
                  <a:cubicBezTo>
                    <a:pt x="18260" y="12554"/>
                    <a:pt x="18238" y="12508"/>
                    <a:pt x="18146" y="12486"/>
                  </a:cubicBezTo>
                  <a:close/>
                  <a:moveTo>
                    <a:pt x="23263" y="12587"/>
                  </a:moveTo>
                  <a:cubicBezTo>
                    <a:pt x="23236" y="12587"/>
                    <a:pt x="23236" y="12607"/>
                    <a:pt x="23236" y="12668"/>
                  </a:cubicBezTo>
                  <a:cubicBezTo>
                    <a:pt x="23214" y="12737"/>
                    <a:pt x="23214" y="12760"/>
                    <a:pt x="23305" y="12760"/>
                  </a:cubicBezTo>
                  <a:cubicBezTo>
                    <a:pt x="23335" y="12760"/>
                    <a:pt x="23356" y="12762"/>
                    <a:pt x="23369" y="12762"/>
                  </a:cubicBezTo>
                  <a:cubicBezTo>
                    <a:pt x="23396" y="12762"/>
                    <a:pt x="23396" y="12752"/>
                    <a:pt x="23396" y="12691"/>
                  </a:cubicBezTo>
                  <a:cubicBezTo>
                    <a:pt x="23419" y="12623"/>
                    <a:pt x="23419" y="12600"/>
                    <a:pt x="23328" y="12600"/>
                  </a:cubicBezTo>
                  <a:cubicBezTo>
                    <a:pt x="23297" y="12592"/>
                    <a:pt x="23277" y="12587"/>
                    <a:pt x="23263" y="12587"/>
                  </a:cubicBezTo>
                  <a:close/>
                  <a:moveTo>
                    <a:pt x="3538" y="12349"/>
                  </a:moveTo>
                  <a:cubicBezTo>
                    <a:pt x="3447" y="12349"/>
                    <a:pt x="3310" y="12440"/>
                    <a:pt x="3287" y="12531"/>
                  </a:cubicBezTo>
                  <a:cubicBezTo>
                    <a:pt x="3287" y="12623"/>
                    <a:pt x="3378" y="12760"/>
                    <a:pt x="3470" y="12782"/>
                  </a:cubicBezTo>
                  <a:cubicBezTo>
                    <a:pt x="3561" y="12782"/>
                    <a:pt x="3698" y="12691"/>
                    <a:pt x="3721" y="12600"/>
                  </a:cubicBezTo>
                  <a:cubicBezTo>
                    <a:pt x="3721" y="12508"/>
                    <a:pt x="3629" y="12371"/>
                    <a:pt x="3538" y="12349"/>
                  </a:cubicBezTo>
                  <a:close/>
                  <a:moveTo>
                    <a:pt x="20714" y="12523"/>
                  </a:moveTo>
                  <a:cubicBezTo>
                    <a:pt x="20660" y="12523"/>
                    <a:pt x="20629" y="12553"/>
                    <a:pt x="20611" y="12623"/>
                  </a:cubicBezTo>
                  <a:cubicBezTo>
                    <a:pt x="20611" y="12737"/>
                    <a:pt x="20634" y="12760"/>
                    <a:pt x="20726" y="12782"/>
                  </a:cubicBezTo>
                  <a:cubicBezTo>
                    <a:pt x="20817" y="12782"/>
                    <a:pt x="20863" y="12760"/>
                    <a:pt x="20863" y="12668"/>
                  </a:cubicBezTo>
                  <a:cubicBezTo>
                    <a:pt x="20885" y="12577"/>
                    <a:pt x="20863" y="12531"/>
                    <a:pt x="20771" y="12531"/>
                  </a:cubicBezTo>
                  <a:cubicBezTo>
                    <a:pt x="20750" y="12526"/>
                    <a:pt x="20731" y="12523"/>
                    <a:pt x="20714" y="12523"/>
                  </a:cubicBezTo>
                  <a:close/>
                  <a:moveTo>
                    <a:pt x="6140" y="12394"/>
                  </a:moveTo>
                  <a:cubicBezTo>
                    <a:pt x="6072" y="12394"/>
                    <a:pt x="5912" y="12508"/>
                    <a:pt x="5912" y="12577"/>
                  </a:cubicBezTo>
                  <a:cubicBezTo>
                    <a:pt x="5912" y="12645"/>
                    <a:pt x="6026" y="12805"/>
                    <a:pt x="6095" y="12805"/>
                  </a:cubicBezTo>
                  <a:cubicBezTo>
                    <a:pt x="6163" y="12805"/>
                    <a:pt x="6323" y="12691"/>
                    <a:pt x="6323" y="12623"/>
                  </a:cubicBezTo>
                  <a:cubicBezTo>
                    <a:pt x="6346" y="12554"/>
                    <a:pt x="6209" y="12394"/>
                    <a:pt x="6140" y="12394"/>
                  </a:cubicBezTo>
                  <a:close/>
                  <a:moveTo>
                    <a:pt x="8616" y="12498"/>
                  </a:moveTo>
                  <a:cubicBezTo>
                    <a:pt x="8547" y="12498"/>
                    <a:pt x="8531" y="12529"/>
                    <a:pt x="8514" y="12645"/>
                  </a:cubicBezTo>
                  <a:cubicBezTo>
                    <a:pt x="8491" y="12805"/>
                    <a:pt x="8514" y="12805"/>
                    <a:pt x="8651" y="12828"/>
                  </a:cubicBezTo>
                  <a:cubicBezTo>
                    <a:pt x="8697" y="12835"/>
                    <a:pt x="8732" y="12839"/>
                    <a:pt x="8759" y="12839"/>
                  </a:cubicBezTo>
                  <a:cubicBezTo>
                    <a:pt x="8824" y="12839"/>
                    <a:pt x="8840" y="12811"/>
                    <a:pt x="8856" y="12714"/>
                  </a:cubicBezTo>
                  <a:cubicBezTo>
                    <a:pt x="8879" y="12554"/>
                    <a:pt x="8856" y="12531"/>
                    <a:pt x="8720" y="12508"/>
                  </a:cubicBezTo>
                  <a:cubicBezTo>
                    <a:pt x="8676" y="12502"/>
                    <a:pt x="8642" y="12498"/>
                    <a:pt x="8616" y="12498"/>
                  </a:cubicBezTo>
                  <a:close/>
                  <a:moveTo>
                    <a:pt x="11286" y="12527"/>
                  </a:moveTo>
                  <a:cubicBezTo>
                    <a:pt x="11208" y="12527"/>
                    <a:pt x="11139" y="12592"/>
                    <a:pt x="11139" y="12691"/>
                  </a:cubicBezTo>
                  <a:cubicBezTo>
                    <a:pt x="11116" y="12760"/>
                    <a:pt x="11185" y="12851"/>
                    <a:pt x="11276" y="12874"/>
                  </a:cubicBezTo>
                  <a:cubicBezTo>
                    <a:pt x="11367" y="12874"/>
                    <a:pt x="11459" y="12805"/>
                    <a:pt x="11459" y="12737"/>
                  </a:cubicBezTo>
                  <a:cubicBezTo>
                    <a:pt x="11481" y="12645"/>
                    <a:pt x="11413" y="12554"/>
                    <a:pt x="11322" y="12531"/>
                  </a:cubicBezTo>
                  <a:cubicBezTo>
                    <a:pt x="11310" y="12528"/>
                    <a:pt x="11298" y="12527"/>
                    <a:pt x="11286" y="12527"/>
                  </a:cubicBezTo>
                  <a:close/>
                  <a:moveTo>
                    <a:pt x="13924" y="12554"/>
                  </a:moveTo>
                  <a:cubicBezTo>
                    <a:pt x="13855" y="12554"/>
                    <a:pt x="13764" y="12623"/>
                    <a:pt x="13741" y="12714"/>
                  </a:cubicBezTo>
                  <a:cubicBezTo>
                    <a:pt x="13741" y="12805"/>
                    <a:pt x="13810" y="12896"/>
                    <a:pt x="13901" y="12896"/>
                  </a:cubicBezTo>
                  <a:cubicBezTo>
                    <a:pt x="13992" y="12896"/>
                    <a:pt x="14083" y="12828"/>
                    <a:pt x="14083" y="12737"/>
                  </a:cubicBezTo>
                  <a:cubicBezTo>
                    <a:pt x="14083" y="12645"/>
                    <a:pt x="14015" y="12577"/>
                    <a:pt x="13924" y="12554"/>
                  </a:cubicBezTo>
                  <a:close/>
                  <a:moveTo>
                    <a:pt x="16552" y="12597"/>
                  </a:moveTo>
                  <a:cubicBezTo>
                    <a:pt x="16480" y="12597"/>
                    <a:pt x="16366" y="12695"/>
                    <a:pt x="16366" y="12737"/>
                  </a:cubicBezTo>
                  <a:cubicBezTo>
                    <a:pt x="16366" y="12782"/>
                    <a:pt x="16366" y="12828"/>
                    <a:pt x="16389" y="12851"/>
                  </a:cubicBezTo>
                  <a:cubicBezTo>
                    <a:pt x="16412" y="12896"/>
                    <a:pt x="16457" y="12919"/>
                    <a:pt x="16503" y="12919"/>
                  </a:cubicBezTo>
                  <a:cubicBezTo>
                    <a:pt x="16507" y="12921"/>
                    <a:pt x="16512" y="12922"/>
                    <a:pt x="16517" y="12922"/>
                  </a:cubicBezTo>
                  <a:cubicBezTo>
                    <a:pt x="16572" y="12922"/>
                    <a:pt x="16686" y="12824"/>
                    <a:pt x="16686" y="12782"/>
                  </a:cubicBezTo>
                  <a:cubicBezTo>
                    <a:pt x="16708" y="12737"/>
                    <a:pt x="16617" y="12600"/>
                    <a:pt x="16571" y="12600"/>
                  </a:cubicBezTo>
                  <a:cubicBezTo>
                    <a:pt x="16565" y="12598"/>
                    <a:pt x="16559" y="12597"/>
                    <a:pt x="16552" y="12597"/>
                  </a:cubicBezTo>
                  <a:close/>
                  <a:moveTo>
                    <a:pt x="1940" y="12531"/>
                  </a:moveTo>
                  <a:cubicBezTo>
                    <a:pt x="1895" y="12531"/>
                    <a:pt x="1872" y="12554"/>
                    <a:pt x="1826" y="12554"/>
                  </a:cubicBezTo>
                  <a:cubicBezTo>
                    <a:pt x="1735" y="12577"/>
                    <a:pt x="1712" y="12623"/>
                    <a:pt x="1758" y="12714"/>
                  </a:cubicBezTo>
                  <a:cubicBezTo>
                    <a:pt x="1803" y="12782"/>
                    <a:pt x="1872" y="12828"/>
                    <a:pt x="1918" y="12896"/>
                  </a:cubicBezTo>
                  <a:cubicBezTo>
                    <a:pt x="1946" y="12925"/>
                    <a:pt x="1974" y="12944"/>
                    <a:pt x="1997" y="12944"/>
                  </a:cubicBezTo>
                  <a:cubicBezTo>
                    <a:pt x="2011" y="12944"/>
                    <a:pt x="2023" y="12937"/>
                    <a:pt x="2032" y="12919"/>
                  </a:cubicBezTo>
                  <a:cubicBezTo>
                    <a:pt x="2077" y="12851"/>
                    <a:pt x="2146" y="12782"/>
                    <a:pt x="2100" y="12668"/>
                  </a:cubicBezTo>
                  <a:cubicBezTo>
                    <a:pt x="2055" y="12600"/>
                    <a:pt x="1986" y="12577"/>
                    <a:pt x="1940" y="12531"/>
                  </a:cubicBezTo>
                  <a:close/>
                  <a:moveTo>
                    <a:pt x="19094" y="12706"/>
                  </a:moveTo>
                  <a:cubicBezTo>
                    <a:pt x="19040" y="12706"/>
                    <a:pt x="19014" y="12735"/>
                    <a:pt x="19014" y="12805"/>
                  </a:cubicBezTo>
                  <a:cubicBezTo>
                    <a:pt x="18991" y="12896"/>
                    <a:pt x="19014" y="12942"/>
                    <a:pt x="19128" y="12965"/>
                  </a:cubicBezTo>
                  <a:cubicBezTo>
                    <a:pt x="19196" y="12965"/>
                    <a:pt x="19242" y="12942"/>
                    <a:pt x="19265" y="12851"/>
                  </a:cubicBezTo>
                  <a:cubicBezTo>
                    <a:pt x="19265" y="12760"/>
                    <a:pt x="19242" y="12714"/>
                    <a:pt x="19151" y="12714"/>
                  </a:cubicBezTo>
                  <a:cubicBezTo>
                    <a:pt x="19129" y="12708"/>
                    <a:pt x="19110" y="12706"/>
                    <a:pt x="19094" y="12706"/>
                  </a:cubicBezTo>
                  <a:close/>
                  <a:moveTo>
                    <a:pt x="24332" y="12805"/>
                  </a:moveTo>
                  <a:cubicBezTo>
                    <a:pt x="24264" y="12805"/>
                    <a:pt x="24241" y="12805"/>
                    <a:pt x="24241" y="12874"/>
                  </a:cubicBezTo>
                  <a:cubicBezTo>
                    <a:pt x="24218" y="12965"/>
                    <a:pt x="24218" y="12965"/>
                    <a:pt x="24309" y="12965"/>
                  </a:cubicBezTo>
                  <a:cubicBezTo>
                    <a:pt x="24343" y="12973"/>
                    <a:pt x="24364" y="12979"/>
                    <a:pt x="24377" y="12979"/>
                  </a:cubicBezTo>
                  <a:cubicBezTo>
                    <a:pt x="24400" y="12979"/>
                    <a:pt x="24400" y="12963"/>
                    <a:pt x="24400" y="12919"/>
                  </a:cubicBezTo>
                  <a:cubicBezTo>
                    <a:pt x="24423" y="12828"/>
                    <a:pt x="24423" y="12828"/>
                    <a:pt x="24332" y="12805"/>
                  </a:cubicBezTo>
                  <a:close/>
                  <a:moveTo>
                    <a:pt x="21767" y="12734"/>
                  </a:moveTo>
                  <a:cubicBezTo>
                    <a:pt x="21729" y="12734"/>
                    <a:pt x="21616" y="12830"/>
                    <a:pt x="21616" y="12851"/>
                  </a:cubicBezTo>
                  <a:cubicBezTo>
                    <a:pt x="21639" y="12896"/>
                    <a:pt x="21684" y="12988"/>
                    <a:pt x="21730" y="12988"/>
                  </a:cubicBezTo>
                  <a:cubicBezTo>
                    <a:pt x="21776" y="12988"/>
                    <a:pt x="21821" y="12919"/>
                    <a:pt x="21890" y="12896"/>
                  </a:cubicBezTo>
                  <a:cubicBezTo>
                    <a:pt x="21844" y="12828"/>
                    <a:pt x="21821" y="12782"/>
                    <a:pt x="21776" y="12737"/>
                  </a:cubicBezTo>
                  <a:cubicBezTo>
                    <a:pt x="21774" y="12735"/>
                    <a:pt x="21771" y="12734"/>
                    <a:pt x="21767" y="12734"/>
                  </a:cubicBezTo>
                  <a:close/>
                  <a:moveTo>
                    <a:pt x="4517" y="12574"/>
                  </a:moveTo>
                  <a:cubicBezTo>
                    <a:pt x="4428" y="12574"/>
                    <a:pt x="4312" y="12676"/>
                    <a:pt x="4291" y="12760"/>
                  </a:cubicBezTo>
                  <a:cubicBezTo>
                    <a:pt x="4291" y="12851"/>
                    <a:pt x="4383" y="12988"/>
                    <a:pt x="4474" y="12988"/>
                  </a:cubicBezTo>
                  <a:cubicBezTo>
                    <a:pt x="4482" y="12990"/>
                    <a:pt x="4490" y="12991"/>
                    <a:pt x="4499" y="12991"/>
                  </a:cubicBezTo>
                  <a:cubicBezTo>
                    <a:pt x="4588" y="12991"/>
                    <a:pt x="4704" y="12888"/>
                    <a:pt x="4725" y="12805"/>
                  </a:cubicBezTo>
                  <a:cubicBezTo>
                    <a:pt x="4725" y="12714"/>
                    <a:pt x="4634" y="12577"/>
                    <a:pt x="4542" y="12577"/>
                  </a:cubicBezTo>
                  <a:cubicBezTo>
                    <a:pt x="4534" y="12575"/>
                    <a:pt x="4526" y="12574"/>
                    <a:pt x="4517" y="12574"/>
                  </a:cubicBezTo>
                  <a:close/>
                  <a:moveTo>
                    <a:pt x="7150" y="12597"/>
                  </a:moveTo>
                  <a:cubicBezTo>
                    <a:pt x="7076" y="12597"/>
                    <a:pt x="6937" y="12719"/>
                    <a:pt x="6916" y="12782"/>
                  </a:cubicBezTo>
                  <a:cubicBezTo>
                    <a:pt x="6893" y="12851"/>
                    <a:pt x="7008" y="13011"/>
                    <a:pt x="7076" y="13033"/>
                  </a:cubicBezTo>
                  <a:cubicBezTo>
                    <a:pt x="7145" y="13033"/>
                    <a:pt x="7304" y="12919"/>
                    <a:pt x="7327" y="12851"/>
                  </a:cubicBezTo>
                  <a:cubicBezTo>
                    <a:pt x="7350" y="12782"/>
                    <a:pt x="7236" y="12623"/>
                    <a:pt x="7167" y="12600"/>
                  </a:cubicBezTo>
                  <a:cubicBezTo>
                    <a:pt x="7162" y="12598"/>
                    <a:pt x="7157" y="12597"/>
                    <a:pt x="7150" y="12597"/>
                  </a:cubicBezTo>
                  <a:close/>
                  <a:moveTo>
                    <a:pt x="9681" y="12709"/>
                  </a:moveTo>
                  <a:cubicBezTo>
                    <a:pt x="9588" y="12709"/>
                    <a:pt x="9518" y="12774"/>
                    <a:pt x="9518" y="12874"/>
                  </a:cubicBezTo>
                  <a:cubicBezTo>
                    <a:pt x="9518" y="12942"/>
                    <a:pt x="9587" y="13033"/>
                    <a:pt x="9678" y="13056"/>
                  </a:cubicBezTo>
                  <a:cubicBezTo>
                    <a:pt x="9747" y="13056"/>
                    <a:pt x="9838" y="12988"/>
                    <a:pt x="9861" y="12896"/>
                  </a:cubicBezTo>
                  <a:cubicBezTo>
                    <a:pt x="9861" y="12828"/>
                    <a:pt x="9815" y="12737"/>
                    <a:pt x="9724" y="12714"/>
                  </a:cubicBezTo>
                  <a:cubicBezTo>
                    <a:pt x="9709" y="12711"/>
                    <a:pt x="9695" y="12709"/>
                    <a:pt x="9681" y="12709"/>
                  </a:cubicBezTo>
                  <a:close/>
                  <a:moveTo>
                    <a:pt x="12326" y="12737"/>
                  </a:moveTo>
                  <a:cubicBezTo>
                    <a:pt x="12235" y="12737"/>
                    <a:pt x="12143" y="12805"/>
                    <a:pt x="12120" y="12896"/>
                  </a:cubicBezTo>
                  <a:cubicBezTo>
                    <a:pt x="12120" y="12988"/>
                    <a:pt x="12189" y="13079"/>
                    <a:pt x="12280" y="13079"/>
                  </a:cubicBezTo>
                  <a:cubicBezTo>
                    <a:pt x="12372" y="13079"/>
                    <a:pt x="12463" y="13011"/>
                    <a:pt x="12463" y="12942"/>
                  </a:cubicBezTo>
                  <a:cubicBezTo>
                    <a:pt x="12486" y="12851"/>
                    <a:pt x="12417" y="12760"/>
                    <a:pt x="12326" y="12737"/>
                  </a:cubicBezTo>
                  <a:close/>
                  <a:moveTo>
                    <a:pt x="17502" y="12845"/>
                  </a:moveTo>
                  <a:cubicBezTo>
                    <a:pt x="17431" y="12845"/>
                    <a:pt x="17412" y="12889"/>
                    <a:pt x="17393" y="12965"/>
                  </a:cubicBezTo>
                  <a:cubicBezTo>
                    <a:pt x="17393" y="13056"/>
                    <a:pt x="17439" y="13102"/>
                    <a:pt x="17530" y="13102"/>
                  </a:cubicBezTo>
                  <a:cubicBezTo>
                    <a:pt x="17599" y="13102"/>
                    <a:pt x="17644" y="13079"/>
                    <a:pt x="17667" y="12988"/>
                  </a:cubicBezTo>
                  <a:cubicBezTo>
                    <a:pt x="17667" y="12896"/>
                    <a:pt x="17621" y="12851"/>
                    <a:pt x="17553" y="12851"/>
                  </a:cubicBezTo>
                  <a:cubicBezTo>
                    <a:pt x="17533" y="12847"/>
                    <a:pt x="17516" y="12845"/>
                    <a:pt x="17502" y="12845"/>
                  </a:cubicBezTo>
                  <a:close/>
                  <a:moveTo>
                    <a:pt x="14933" y="12779"/>
                  </a:moveTo>
                  <a:cubicBezTo>
                    <a:pt x="14877" y="12779"/>
                    <a:pt x="14766" y="12858"/>
                    <a:pt x="14745" y="12919"/>
                  </a:cubicBezTo>
                  <a:cubicBezTo>
                    <a:pt x="14745" y="12962"/>
                    <a:pt x="14825" y="13104"/>
                    <a:pt x="14891" y="13104"/>
                  </a:cubicBezTo>
                  <a:cubicBezTo>
                    <a:pt x="14896" y="13104"/>
                    <a:pt x="14901" y="13103"/>
                    <a:pt x="14905" y="13102"/>
                  </a:cubicBezTo>
                  <a:cubicBezTo>
                    <a:pt x="14951" y="13102"/>
                    <a:pt x="14996" y="13079"/>
                    <a:pt x="15019" y="13056"/>
                  </a:cubicBezTo>
                  <a:cubicBezTo>
                    <a:pt x="15042" y="13033"/>
                    <a:pt x="15065" y="13011"/>
                    <a:pt x="15088" y="12965"/>
                  </a:cubicBezTo>
                  <a:cubicBezTo>
                    <a:pt x="15088" y="12919"/>
                    <a:pt x="14996" y="12782"/>
                    <a:pt x="14951" y="12782"/>
                  </a:cubicBezTo>
                  <a:cubicBezTo>
                    <a:pt x="14946" y="12780"/>
                    <a:pt x="14940" y="12779"/>
                    <a:pt x="14933" y="12779"/>
                  </a:cubicBezTo>
                  <a:close/>
                  <a:moveTo>
                    <a:pt x="2886" y="12756"/>
                  </a:moveTo>
                  <a:cubicBezTo>
                    <a:pt x="2785" y="12756"/>
                    <a:pt x="2694" y="12840"/>
                    <a:pt x="2694" y="12942"/>
                  </a:cubicBezTo>
                  <a:cubicBezTo>
                    <a:pt x="2671" y="13056"/>
                    <a:pt x="2762" y="13170"/>
                    <a:pt x="2876" y="13170"/>
                  </a:cubicBezTo>
                  <a:cubicBezTo>
                    <a:pt x="2888" y="13173"/>
                    <a:pt x="2900" y="13174"/>
                    <a:pt x="2912" y="13174"/>
                  </a:cubicBezTo>
                  <a:cubicBezTo>
                    <a:pt x="3013" y="13174"/>
                    <a:pt x="3104" y="13090"/>
                    <a:pt x="3104" y="12988"/>
                  </a:cubicBezTo>
                  <a:cubicBezTo>
                    <a:pt x="3127" y="12874"/>
                    <a:pt x="3036" y="12760"/>
                    <a:pt x="2922" y="12760"/>
                  </a:cubicBezTo>
                  <a:cubicBezTo>
                    <a:pt x="2910" y="12757"/>
                    <a:pt x="2898" y="12756"/>
                    <a:pt x="2886" y="12756"/>
                  </a:cubicBezTo>
                  <a:close/>
                  <a:moveTo>
                    <a:pt x="20132" y="12919"/>
                  </a:moveTo>
                  <a:cubicBezTo>
                    <a:pt x="20064" y="12919"/>
                    <a:pt x="20018" y="12965"/>
                    <a:pt x="20018" y="13056"/>
                  </a:cubicBezTo>
                  <a:cubicBezTo>
                    <a:pt x="19995" y="13125"/>
                    <a:pt x="20041" y="13170"/>
                    <a:pt x="20132" y="13170"/>
                  </a:cubicBezTo>
                  <a:cubicBezTo>
                    <a:pt x="20148" y="13174"/>
                    <a:pt x="20161" y="13176"/>
                    <a:pt x="20173" y="13176"/>
                  </a:cubicBezTo>
                  <a:cubicBezTo>
                    <a:pt x="20231" y="13176"/>
                    <a:pt x="20250" y="13132"/>
                    <a:pt x="20269" y="13056"/>
                  </a:cubicBezTo>
                  <a:cubicBezTo>
                    <a:pt x="20269" y="12965"/>
                    <a:pt x="20223" y="12919"/>
                    <a:pt x="20132" y="12919"/>
                  </a:cubicBezTo>
                  <a:close/>
                  <a:moveTo>
                    <a:pt x="22725" y="12939"/>
                  </a:moveTo>
                  <a:cubicBezTo>
                    <a:pt x="22688" y="12939"/>
                    <a:pt x="22574" y="13035"/>
                    <a:pt x="22574" y="13056"/>
                  </a:cubicBezTo>
                  <a:cubicBezTo>
                    <a:pt x="22597" y="13102"/>
                    <a:pt x="22643" y="13193"/>
                    <a:pt x="22689" y="13193"/>
                  </a:cubicBezTo>
                  <a:cubicBezTo>
                    <a:pt x="22734" y="13193"/>
                    <a:pt x="22780" y="13148"/>
                    <a:pt x="22848" y="13102"/>
                  </a:cubicBezTo>
                  <a:cubicBezTo>
                    <a:pt x="22803" y="13033"/>
                    <a:pt x="22780" y="12988"/>
                    <a:pt x="22734" y="12942"/>
                  </a:cubicBezTo>
                  <a:cubicBezTo>
                    <a:pt x="22732" y="12940"/>
                    <a:pt x="22729" y="12939"/>
                    <a:pt x="22725" y="12939"/>
                  </a:cubicBezTo>
                  <a:close/>
                  <a:moveTo>
                    <a:pt x="8031" y="12843"/>
                  </a:moveTo>
                  <a:cubicBezTo>
                    <a:pt x="7942" y="12843"/>
                    <a:pt x="7939" y="12880"/>
                    <a:pt x="7921" y="12988"/>
                  </a:cubicBezTo>
                  <a:cubicBezTo>
                    <a:pt x="7898" y="13148"/>
                    <a:pt x="7921" y="13170"/>
                    <a:pt x="8035" y="13193"/>
                  </a:cubicBezTo>
                  <a:cubicBezTo>
                    <a:pt x="8074" y="13198"/>
                    <a:pt x="8106" y="13201"/>
                    <a:pt x="8132" y="13201"/>
                  </a:cubicBezTo>
                  <a:cubicBezTo>
                    <a:pt x="8226" y="13201"/>
                    <a:pt x="8240" y="13164"/>
                    <a:pt x="8240" y="13056"/>
                  </a:cubicBezTo>
                  <a:cubicBezTo>
                    <a:pt x="8263" y="12896"/>
                    <a:pt x="8263" y="12874"/>
                    <a:pt x="8126" y="12851"/>
                  </a:cubicBezTo>
                  <a:cubicBezTo>
                    <a:pt x="8087" y="12846"/>
                    <a:pt x="8056" y="12843"/>
                    <a:pt x="8031" y="12843"/>
                  </a:cubicBezTo>
                  <a:close/>
                  <a:moveTo>
                    <a:pt x="5547" y="12782"/>
                  </a:moveTo>
                  <a:cubicBezTo>
                    <a:pt x="5455" y="12782"/>
                    <a:pt x="5296" y="12896"/>
                    <a:pt x="5296" y="12965"/>
                  </a:cubicBezTo>
                  <a:cubicBezTo>
                    <a:pt x="5296" y="13033"/>
                    <a:pt x="5433" y="13193"/>
                    <a:pt x="5478" y="13216"/>
                  </a:cubicBezTo>
                  <a:cubicBezTo>
                    <a:pt x="5570" y="13216"/>
                    <a:pt x="5729" y="13079"/>
                    <a:pt x="5729" y="13011"/>
                  </a:cubicBezTo>
                  <a:cubicBezTo>
                    <a:pt x="5729" y="12942"/>
                    <a:pt x="5592" y="12782"/>
                    <a:pt x="5547" y="12782"/>
                  </a:cubicBezTo>
                  <a:close/>
                  <a:moveTo>
                    <a:pt x="10705" y="12919"/>
                  </a:moveTo>
                  <a:cubicBezTo>
                    <a:pt x="10614" y="12919"/>
                    <a:pt x="10523" y="12988"/>
                    <a:pt x="10523" y="13079"/>
                  </a:cubicBezTo>
                  <a:cubicBezTo>
                    <a:pt x="10523" y="13170"/>
                    <a:pt x="10591" y="13262"/>
                    <a:pt x="10682" y="13262"/>
                  </a:cubicBezTo>
                  <a:cubicBezTo>
                    <a:pt x="10774" y="13262"/>
                    <a:pt x="10842" y="13193"/>
                    <a:pt x="10865" y="13102"/>
                  </a:cubicBezTo>
                  <a:cubicBezTo>
                    <a:pt x="10865" y="13033"/>
                    <a:pt x="10797" y="12942"/>
                    <a:pt x="10705" y="12919"/>
                  </a:cubicBezTo>
                  <a:close/>
                  <a:moveTo>
                    <a:pt x="13279" y="12961"/>
                  </a:moveTo>
                  <a:cubicBezTo>
                    <a:pt x="13216" y="12961"/>
                    <a:pt x="13145" y="13023"/>
                    <a:pt x="13125" y="13102"/>
                  </a:cubicBezTo>
                  <a:cubicBezTo>
                    <a:pt x="13125" y="13193"/>
                    <a:pt x="13193" y="13284"/>
                    <a:pt x="13285" y="13284"/>
                  </a:cubicBezTo>
                  <a:cubicBezTo>
                    <a:pt x="13297" y="13287"/>
                    <a:pt x="13309" y="13289"/>
                    <a:pt x="13320" y="13289"/>
                  </a:cubicBezTo>
                  <a:cubicBezTo>
                    <a:pt x="13398" y="13289"/>
                    <a:pt x="13467" y="13227"/>
                    <a:pt x="13467" y="13148"/>
                  </a:cubicBezTo>
                  <a:cubicBezTo>
                    <a:pt x="13490" y="13056"/>
                    <a:pt x="13422" y="12965"/>
                    <a:pt x="13307" y="12965"/>
                  </a:cubicBezTo>
                  <a:cubicBezTo>
                    <a:pt x="13298" y="12962"/>
                    <a:pt x="13289" y="12961"/>
                    <a:pt x="13279" y="12961"/>
                  </a:cubicBezTo>
                  <a:close/>
                  <a:moveTo>
                    <a:pt x="15940" y="12985"/>
                  </a:moveTo>
                  <a:cubicBezTo>
                    <a:pt x="15882" y="12985"/>
                    <a:pt x="15750" y="13083"/>
                    <a:pt x="15750" y="13125"/>
                  </a:cubicBezTo>
                  <a:cubicBezTo>
                    <a:pt x="15750" y="13170"/>
                    <a:pt x="15750" y="13216"/>
                    <a:pt x="15773" y="13239"/>
                  </a:cubicBezTo>
                  <a:cubicBezTo>
                    <a:pt x="15818" y="13284"/>
                    <a:pt x="15864" y="13307"/>
                    <a:pt x="15887" y="13330"/>
                  </a:cubicBezTo>
                  <a:cubicBezTo>
                    <a:pt x="15932" y="13330"/>
                    <a:pt x="16069" y="13239"/>
                    <a:pt x="16092" y="13193"/>
                  </a:cubicBezTo>
                  <a:cubicBezTo>
                    <a:pt x="16092" y="13148"/>
                    <a:pt x="16001" y="13011"/>
                    <a:pt x="15955" y="12988"/>
                  </a:cubicBezTo>
                  <a:cubicBezTo>
                    <a:pt x="15951" y="12986"/>
                    <a:pt x="15946" y="12985"/>
                    <a:pt x="15940" y="12985"/>
                  </a:cubicBezTo>
                  <a:close/>
                  <a:moveTo>
                    <a:pt x="18513" y="13096"/>
                  </a:moveTo>
                  <a:cubicBezTo>
                    <a:pt x="18450" y="13096"/>
                    <a:pt x="18416" y="13137"/>
                    <a:pt x="18397" y="13193"/>
                  </a:cubicBezTo>
                  <a:cubicBezTo>
                    <a:pt x="18375" y="13284"/>
                    <a:pt x="18420" y="13353"/>
                    <a:pt x="18512" y="13353"/>
                  </a:cubicBezTo>
                  <a:cubicBezTo>
                    <a:pt x="18528" y="13357"/>
                    <a:pt x="18542" y="13359"/>
                    <a:pt x="18556" y="13359"/>
                  </a:cubicBezTo>
                  <a:cubicBezTo>
                    <a:pt x="18618" y="13359"/>
                    <a:pt x="18649" y="13318"/>
                    <a:pt x="18649" y="13262"/>
                  </a:cubicBezTo>
                  <a:cubicBezTo>
                    <a:pt x="18671" y="13170"/>
                    <a:pt x="18649" y="13125"/>
                    <a:pt x="18557" y="13102"/>
                  </a:cubicBezTo>
                  <a:cubicBezTo>
                    <a:pt x="18541" y="13098"/>
                    <a:pt x="18526" y="13096"/>
                    <a:pt x="18513" y="13096"/>
                  </a:cubicBezTo>
                  <a:close/>
                  <a:moveTo>
                    <a:pt x="21148" y="13144"/>
                  </a:moveTo>
                  <a:cubicBezTo>
                    <a:pt x="21108" y="13144"/>
                    <a:pt x="21002" y="13219"/>
                    <a:pt x="21022" y="13239"/>
                  </a:cubicBezTo>
                  <a:cubicBezTo>
                    <a:pt x="21045" y="13307"/>
                    <a:pt x="21091" y="13376"/>
                    <a:pt x="21114" y="13376"/>
                  </a:cubicBezTo>
                  <a:cubicBezTo>
                    <a:pt x="21159" y="13376"/>
                    <a:pt x="21228" y="13330"/>
                    <a:pt x="21296" y="13284"/>
                  </a:cubicBezTo>
                  <a:cubicBezTo>
                    <a:pt x="21251" y="13216"/>
                    <a:pt x="21205" y="13170"/>
                    <a:pt x="21159" y="13148"/>
                  </a:cubicBezTo>
                  <a:cubicBezTo>
                    <a:pt x="21157" y="13145"/>
                    <a:pt x="21153" y="13144"/>
                    <a:pt x="21148" y="13144"/>
                  </a:cubicBezTo>
                  <a:close/>
                  <a:moveTo>
                    <a:pt x="23689" y="13191"/>
                  </a:moveTo>
                  <a:cubicBezTo>
                    <a:pt x="23655" y="13191"/>
                    <a:pt x="23624" y="13201"/>
                    <a:pt x="23624" y="13262"/>
                  </a:cubicBezTo>
                  <a:cubicBezTo>
                    <a:pt x="23602" y="13353"/>
                    <a:pt x="23602" y="13353"/>
                    <a:pt x="23693" y="13376"/>
                  </a:cubicBezTo>
                  <a:cubicBezTo>
                    <a:pt x="23708" y="13376"/>
                    <a:pt x="23723" y="13378"/>
                    <a:pt x="23737" y="13378"/>
                  </a:cubicBezTo>
                  <a:cubicBezTo>
                    <a:pt x="23764" y="13378"/>
                    <a:pt x="23784" y="13368"/>
                    <a:pt x="23784" y="13307"/>
                  </a:cubicBezTo>
                  <a:cubicBezTo>
                    <a:pt x="23807" y="13216"/>
                    <a:pt x="23807" y="13216"/>
                    <a:pt x="23739" y="13193"/>
                  </a:cubicBezTo>
                  <a:cubicBezTo>
                    <a:pt x="23723" y="13193"/>
                    <a:pt x="23706" y="13191"/>
                    <a:pt x="23689" y="13191"/>
                  </a:cubicBezTo>
                  <a:close/>
                  <a:moveTo>
                    <a:pt x="3926" y="12965"/>
                  </a:moveTo>
                  <a:cubicBezTo>
                    <a:pt x="3835" y="12965"/>
                    <a:pt x="3698" y="13056"/>
                    <a:pt x="3698" y="13148"/>
                  </a:cubicBezTo>
                  <a:cubicBezTo>
                    <a:pt x="3675" y="13239"/>
                    <a:pt x="3789" y="13376"/>
                    <a:pt x="3881" y="13399"/>
                  </a:cubicBezTo>
                  <a:cubicBezTo>
                    <a:pt x="3972" y="13399"/>
                    <a:pt x="4109" y="13284"/>
                    <a:pt x="4109" y="13193"/>
                  </a:cubicBezTo>
                  <a:cubicBezTo>
                    <a:pt x="4132" y="13102"/>
                    <a:pt x="4017" y="12965"/>
                    <a:pt x="3926" y="12965"/>
                  </a:cubicBezTo>
                  <a:close/>
                  <a:moveTo>
                    <a:pt x="6528" y="12988"/>
                  </a:moveTo>
                  <a:cubicBezTo>
                    <a:pt x="6460" y="12988"/>
                    <a:pt x="6300" y="13125"/>
                    <a:pt x="6300" y="13193"/>
                  </a:cubicBezTo>
                  <a:cubicBezTo>
                    <a:pt x="6300" y="13262"/>
                    <a:pt x="6414" y="13421"/>
                    <a:pt x="6483" y="13421"/>
                  </a:cubicBezTo>
                  <a:cubicBezTo>
                    <a:pt x="6551" y="13421"/>
                    <a:pt x="6711" y="13307"/>
                    <a:pt x="6734" y="13239"/>
                  </a:cubicBezTo>
                  <a:cubicBezTo>
                    <a:pt x="6734" y="13170"/>
                    <a:pt x="6597" y="13011"/>
                    <a:pt x="6528" y="12988"/>
                  </a:cubicBezTo>
                  <a:close/>
                  <a:moveTo>
                    <a:pt x="9033" y="13094"/>
                  </a:moveTo>
                  <a:cubicBezTo>
                    <a:pt x="8938" y="13094"/>
                    <a:pt x="8920" y="13131"/>
                    <a:pt x="8902" y="13239"/>
                  </a:cubicBezTo>
                  <a:cubicBezTo>
                    <a:pt x="8902" y="13399"/>
                    <a:pt x="8902" y="13421"/>
                    <a:pt x="9039" y="13444"/>
                  </a:cubicBezTo>
                  <a:cubicBezTo>
                    <a:pt x="9073" y="13449"/>
                    <a:pt x="9101" y="13452"/>
                    <a:pt x="9125" y="13452"/>
                  </a:cubicBezTo>
                  <a:cubicBezTo>
                    <a:pt x="9209" y="13452"/>
                    <a:pt x="9227" y="13415"/>
                    <a:pt x="9244" y="13307"/>
                  </a:cubicBezTo>
                  <a:cubicBezTo>
                    <a:pt x="9267" y="13148"/>
                    <a:pt x="9244" y="13125"/>
                    <a:pt x="9130" y="13102"/>
                  </a:cubicBezTo>
                  <a:cubicBezTo>
                    <a:pt x="9091" y="13097"/>
                    <a:pt x="9059" y="13094"/>
                    <a:pt x="9033" y="13094"/>
                  </a:cubicBezTo>
                  <a:close/>
                  <a:moveTo>
                    <a:pt x="11674" y="13143"/>
                  </a:moveTo>
                  <a:cubicBezTo>
                    <a:pt x="11596" y="13143"/>
                    <a:pt x="11527" y="13205"/>
                    <a:pt x="11527" y="13284"/>
                  </a:cubicBezTo>
                  <a:cubicBezTo>
                    <a:pt x="11504" y="13376"/>
                    <a:pt x="11573" y="13467"/>
                    <a:pt x="11664" y="13467"/>
                  </a:cubicBezTo>
                  <a:cubicBezTo>
                    <a:pt x="11676" y="13470"/>
                    <a:pt x="11688" y="13472"/>
                    <a:pt x="11700" y="13472"/>
                  </a:cubicBezTo>
                  <a:cubicBezTo>
                    <a:pt x="11778" y="13472"/>
                    <a:pt x="11850" y="13409"/>
                    <a:pt x="11869" y="13330"/>
                  </a:cubicBezTo>
                  <a:cubicBezTo>
                    <a:pt x="11869" y="13239"/>
                    <a:pt x="11801" y="13148"/>
                    <a:pt x="11710" y="13148"/>
                  </a:cubicBezTo>
                  <a:cubicBezTo>
                    <a:pt x="11698" y="13145"/>
                    <a:pt x="11686" y="13143"/>
                    <a:pt x="11674" y="13143"/>
                  </a:cubicBezTo>
                  <a:close/>
                  <a:moveTo>
                    <a:pt x="16914" y="13239"/>
                  </a:moveTo>
                  <a:cubicBezTo>
                    <a:pt x="16845" y="13239"/>
                    <a:pt x="16800" y="13284"/>
                    <a:pt x="16800" y="13376"/>
                  </a:cubicBezTo>
                  <a:cubicBezTo>
                    <a:pt x="16777" y="13444"/>
                    <a:pt x="16822" y="13490"/>
                    <a:pt x="16914" y="13490"/>
                  </a:cubicBezTo>
                  <a:cubicBezTo>
                    <a:pt x="16929" y="13494"/>
                    <a:pt x="16943" y="13496"/>
                    <a:pt x="16955" y="13496"/>
                  </a:cubicBezTo>
                  <a:cubicBezTo>
                    <a:pt x="17013" y="13496"/>
                    <a:pt x="17032" y="13451"/>
                    <a:pt x="17051" y="13376"/>
                  </a:cubicBezTo>
                  <a:cubicBezTo>
                    <a:pt x="17051" y="13284"/>
                    <a:pt x="17028" y="13239"/>
                    <a:pt x="16914" y="13239"/>
                  </a:cubicBezTo>
                  <a:close/>
                  <a:moveTo>
                    <a:pt x="14335" y="13170"/>
                  </a:moveTo>
                  <a:cubicBezTo>
                    <a:pt x="14289" y="13170"/>
                    <a:pt x="14152" y="13262"/>
                    <a:pt x="14129" y="13307"/>
                  </a:cubicBezTo>
                  <a:cubicBezTo>
                    <a:pt x="14129" y="13353"/>
                    <a:pt x="14243" y="13513"/>
                    <a:pt x="14289" y="13513"/>
                  </a:cubicBezTo>
                  <a:cubicBezTo>
                    <a:pt x="14335" y="13513"/>
                    <a:pt x="14380" y="13490"/>
                    <a:pt x="14403" y="13467"/>
                  </a:cubicBezTo>
                  <a:cubicBezTo>
                    <a:pt x="14426" y="13444"/>
                    <a:pt x="14449" y="13399"/>
                    <a:pt x="14471" y="13353"/>
                  </a:cubicBezTo>
                  <a:cubicBezTo>
                    <a:pt x="14494" y="13330"/>
                    <a:pt x="14380" y="13170"/>
                    <a:pt x="14335" y="13170"/>
                  </a:cubicBezTo>
                  <a:close/>
                  <a:moveTo>
                    <a:pt x="2283" y="13148"/>
                  </a:moveTo>
                  <a:cubicBezTo>
                    <a:pt x="2260" y="13148"/>
                    <a:pt x="2214" y="13170"/>
                    <a:pt x="2146" y="13170"/>
                  </a:cubicBezTo>
                  <a:cubicBezTo>
                    <a:pt x="2169" y="13216"/>
                    <a:pt x="2191" y="13262"/>
                    <a:pt x="2214" y="13284"/>
                  </a:cubicBezTo>
                  <a:cubicBezTo>
                    <a:pt x="2260" y="13353"/>
                    <a:pt x="2306" y="13399"/>
                    <a:pt x="2351" y="13467"/>
                  </a:cubicBezTo>
                  <a:cubicBezTo>
                    <a:pt x="2374" y="13490"/>
                    <a:pt x="2397" y="13513"/>
                    <a:pt x="2420" y="13536"/>
                  </a:cubicBezTo>
                  <a:cubicBezTo>
                    <a:pt x="2443" y="13490"/>
                    <a:pt x="2488" y="13467"/>
                    <a:pt x="2488" y="13421"/>
                  </a:cubicBezTo>
                  <a:cubicBezTo>
                    <a:pt x="2534" y="13284"/>
                    <a:pt x="2443" y="13148"/>
                    <a:pt x="2283" y="13148"/>
                  </a:cubicBezTo>
                  <a:close/>
                  <a:moveTo>
                    <a:pt x="19539" y="13307"/>
                  </a:moveTo>
                  <a:cubicBezTo>
                    <a:pt x="19470" y="13307"/>
                    <a:pt x="19425" y="13330"/>
                    <a:pt x="19402" y="13421"/>
                  </a:cubicBezTo>
                  <a:cubicBezTo>
                    <a:pt x="19379" y="13513"/>
                    <a:pt x="19425" y="13558"/>
                    <a:pt x="19516" y="13581"/>
                  </a:cubicBezTo>
                  <a:cubicBezTo>
                    <a:pt x="19607" y="13581"/>
                    <a:pt x="19653" y="13536"/>
                    <a:pt x="19653" y="13467"/>
                  </a:cubicBezTo>
                  <a:cubicBezTo>
                    <a:pt x="19676" y="13376"/>
                    <a:pt x="19630" y="13330"/>
                    <a:pt x="19539" y="13307"/>
                  </a:cubicBezTo>
                  <a:close/>
                  <a:moveTo>
                    <a:pt x="7424" y="13231"/>
                  </a:moveTo>
                  <a:cubicBezTo>
                    <a:pt x="7340" y="13231"/>
                    <a:pt x="7322" y="13268"/>
                    <a:pt x="7304" y="13376"/>
                  </a:cubicBezTo>
                  <a:cubicBezTo>
                    <a:pt x="7282" y="13536"/>
                    <a:pt x="7304" y="13558"/>
                    <a:pt x="7441" y="13581"/>
                  </a:cubicBezTo>
                  <a:cubicBezTo>
                    <a:pt x="7476" y="13586"/>
                    <a:pt x="7504" y="13589"/>
                    <a:pt x="7527" y="13589"/>
                  </a:cubicBezTo>
                  <a:cubicBezTo>
                    <a:pt x="7611" y="13589"/>
                    <a:pt x="7629" y="13552"/>
                    <a:pt x="7647" y="13444"/>
                  </a:cubicBezTo>
                  <a:cubicBezTo>
                    <a:pt x="7670" y="13284"/>
                    <a:pt x="7647" y="13262"/>
                    <a:pt x="7510" y="13239"/>
                  </a:cubicBezTo>
                  <a:cubicBezTo>
                    <a:pt x="7475" y="13234"/>
                    <a:pt x="7447" y="13231"/>
                    <a:pt x="7424" y="13231"/>
                  </a:cubicBezTo>
                  <a:close/>
                  <a:moveTo>
                    <a:pt x="4931" y="13170"/>
                  </a:moveTo>
                  <a:cubicBezTo>
                    <a:pt x="4839" y="13170"/>
                    <a:pt x="4702" y="13262"/>
                    <a:pt x="4702" y="13353"/>
                  </a:cubicBezTo>
                  <a:cubicBezTo>
                    <a:pt x="4679" y="13444"/>
                    <a:pt x="4794" y="13581"/>
                    <a:pt x="4885" y="13604"/>
                  </a:cubicBezTo>
                  <a:cubicBezTo>
                    <a:pt x="4976" y="13604"/>
                    <a:pt x="5113" y="13513"/>
                    <a:pt x="5113" y="13421"/>
                  </a:cubicBezTo>
                  <a:cubicBezTo>
                    <a:pt x="5136" y="13330"/>
                    <a:pt x="5022" y="13193"/>
                    <a:pt x="4931" y="13170"/>
                  </a:cubicBezTo>
                  <a:close/>
                  <a:moveTo>
                    <a:pt x="22118" y="13353"/>
                  </a:moveTo>
                  <a:cubicBezTo>
                    <a:pt x="22072" y="13353"/>
                    <a:pt x="22004" y="13399"/>
                    <a:pt x="21981" y="13444"/>
                  </a:cubicBezTo>
                  <a:cubicBezTo>
                    <a:pt x="21958" y="13467"/>
                    <a:pt x="22072" y="13604"/>
                    <a:pt x="22095" y="13604"/>
                  </a:cubicBezTo>
                  <a:cubicBezTo>
                    <a:pt x="22141" y="13558"/>
                    <a:pt x="22186" y="13536"/>
                    <a:pt x="22255" y="13490"/>
                  </a:cubicBezTo>
                  <a:cubicBezTo>
                    <a:pt x="22186" y="13421"/>
                    <a:pt x="22164" y="13353"/>
                    <a:pt x="22118" y="13353"/>
                  </a:cubicBezTo>
                  <a:close/>
                  <a:moveTo>
                    <a:pt x="10089" y="13307"/>
                  </a:moveTo>
                  <a:cubicBezTo>
                    <a:pt x="10021" y="13307"/>
                    <a:pt x="9929" y="13376"/>
                    <a:pt x="9906" y="13467"/>
                  </a:cubicBezTo>
                  <a:cubicBezTo>
                    <a:pt x="9906" y="13558"/>
                    <a:pt x="9975" y="13650"/>
                    <a:pt x="10066" y="13650"/>
                  </a:cubicBezTo>
                  <a:cubicBezTo>
                    <a:pt x="10078" y="13653"/>
                    <a:pt x="10090" y="13654"/>
                    <a:pt x="10101" y="13654"/>
                  </a:cubicBezTo>
                  <a:cubicBezTo>
                    <a:pt x="10175" y="13654"/>
                    <a:pt x="10229" y="13592"/>
                    <a:pt x="10249" y="13513"/>
                  </a:cubicBezTo>
                  <a:cubicBezTo>
                    <a:pt x="10272" y="13421"/>
                    <a:pt x="10203" y="13330"/>
                    <a:pt x="10089" y="13307"/>
                  </a:cubicBezTo>
                  <a:close/>
                  <a:moveTo>
                    <a:pt x="12678" y="13349"/>
                  </a:moveTo>
                  <a:cubicBezTo>
                    <a:pt x="12600" y="13349"/>
                    <a:pt x="12531" y="13411"/>
                    <a:pt x="12531" y="13490"/>
                  </a:cubicBezTo>
                  <a:cubicBezTo>
                    <a:pt x="12509" y="13604"/>
                    <a:pt x="12577" y="13673"/>
                    <a:pt x="12691" y="13695"/>
                  </a:cubicBezTo>
                  <a:cubicBezTo>
                    <a:pt x="12782" y="13695"/>
                    <a:pt x="12851" y="13627"/>
                    <a:pt x="12874" y="13536"/>
                  </a:cubicBezTo>
                  <a:cubicBezTo>
                    <a:pt x="12874" y="13444"/>
                    <a:pt x="12805" y="13353"/>
                    <a:pt x="12714" y="13353"/>
                  </a:cubicBezTo>
                  <a:cubicBezTo>
                    <a:pt x="12702" y="13350"/>
                    <a:pt x="12690" y="13349"/>
                    <a:pt x="12678" y="13349"/>
                  </a:cubicBezTo>
                  <a:close/>
                  <a:moveTo>
                    <a:pt x="15339" y="13376"/>
                  </a:moveTo>
                  <a:cubicBezTo>
                    <a:pt x="15293" y="13376"/>
                    <a:pt x="15133" y="13467"/>
                    <a:pt x="15133" y="13536"/>
                  </a:cubicBezTo>
                  <a:cubicBezTo>
                    <a:pt x="15156" y="13581"/>
                    <a:pt x="15156" y="13627"/>
                    <a:pt x="15179" y="13650"/>
                  </a:cubicBezTo>
                  <a:cubicBezTo>
                    <a:pt x="15202" y="13695"/>
                    <a:pt x="15248" y="13695"/>
                    <a:pt x="15293" y="13718"/>
                  </a:cubicBezTo>
                  <a:cubicBezTo>
                    <a:pt x="15316" y="13718"/>
                    <a:pt x="15362" y="13718"/>
                    <a:pt x="15407" y="13695"/>
                  </a:cubicBezTo>
                  <a:cubicBezTo>
                    <a:pt x="15430" y="13650"/>
                    <a:pt x="15453" y="13627"/>
                    <a:pt x="15476" y="13581"/>
                  </a:cubicBezTo>
                  <a:cubicBezTo>
                    <a:pt x="15499" y="13536"/>
                    <a:pt x="15384" y="13399"/>
                    <a:pt x="15339" y="13376"/>
                  </a:cubicBezTo>
                  <a:close/>
                  <a:moveTo>
                    <a:pt x="17893" y="13459"/>
                  </a:moveTo>
                  <a:cubicBezTo>
                    <a:pt x="17844" y="13459"/>
                    <a:pt x="17804" y="13489"/>
                    <a:pt x="17804" y="13558"/>
                  </a:cubicBezTo>
                  <a:cubicBezTo>
                    <a:pt x="17781" y="13650"/>
                    <a:pt x="17804" y="13695"/>
                    <a:pt x="17895" y="13718"/>
                  </a:cubicBezTo>
                  <a:cubicBezTo>
                    <a:pt x="17987" y="13718"/>
                    <a:pt x="18032" y="13695"/>
                    <a:pt x="18055" y="13604"/>
                  </a:cubicBezTo>
                  <a:cubicBezTo>
                    <a:pt x="18055" y="13513"/>
                    <a:pt x="18032" y="13467"/>
                    <a:pt x="17941" y="13467"/>
                  </a:cubicBezTo>
                  <a:cubicBezTo>
                    <a:pt x="17925" y="13462"/>
                    <a:pt x="17909" y="13459"/>
                    <a:pt x="17893" y="13459"/>
                  </a:cubicBezTo>
                  <a:close/>
                  <a:moveTo>
                    <a:pt x="23060" y="13590"/>
                  </a:moveTo>
                  <a:cubicBezTo>
                    <a:pt x="23031" y="13590"/>
                    <a:pt x="23031" y="13606"/>
                    <a:pt x="23031" y="13650"/>
                  </a:cubicBezTo>
                  <a:cubicBezTo>
                    <a:pt x="23008" y="13695"/>
                    <a:pt x="22985" y="13764"/>
                    <a:pt x="23077" y="13764"/>
                  </a:cubicBezTo>
                  <a:cubicBezTo>
                    <a:pt x="23107" y="13771"/>
                    <a:pt x="23127" y="13776"/>
                    <a:pt x="23142" y="13776"/>
                  </a:cubicBezTo>
                  <a:cubicBezTo>
                    <a:pt x="23170" y="13776"/>
                    <a:pt x="23176" y="13756"/>
                    <a:pt x="23191" y="13695"/>
                  </a:cubicBezTo>
                  <a:cubicBezTo>
                    <a:pt x="23191" y="13650"/>
                    <a:pt x="23214" y="13604"/>
                    <a:pt x="23145" y="13604"/>
                  </a:cubicBezTo>
                  <a:cubicBezTo>
                    <a:pt x="23103" y="13596"/>
                    <a:pt x="23077" y="13590"/>
                    <a:pt x="23060" y="13590"/>
                  </a:cubicBezTo>
                  <a:close/>
                  <a:moveTo>
                    <a:pt x="3310" y="13353"/>
                  </a:moveTo>
                  <a:cubicBezTo>
                    <a:pt x="3219" y="13353"/>
                    <a:pt x="3082" y="13467"/>
                    <a:pt x="3082" y="13558"/>
                  </a:cubicBezTo>
                  <a:cubicBezTo>
                    <a:pt x="3082" y="13650"/>
                    <a:pt x="3173" y="13764"/>
                    <a:pt x="3264" y="13787"/>
                  </a:cubicBezTo>
                  <a:cubicBezTo>
                    <a:pt x="3356" y="13787"/>
                    <a:pt x="3493" y="13695"/>
                    <a:pt x="3515" y="13581"/>
                  </a:cubicBezTo>
                  <a:cubicBezTo>
                    <a:pt x="3515" y="13490"/>
                    <a:pt x="3401" y="13376"/>
                    <a:pt x="3310" y="13353"/>
                  </a:cubicBezTo>
                  <a:close/>
                  <a:moveTo>
                    <a:pt x="20499" y="13530"/>
                  </a:moveTo>
                  <a:cubicBezTo>
                    <a:pt x="20437" y="13530"/>
                    <a:pt x="20406" y="13571"/>
                    <a:pt x="20406" y="13627"/>
                  </a:cubicBezTo>
                  <a:cubicBezTo>
                    <a:pt x="20383" y="13718"/>
                    <a:pt x="20429" y="13764"/>
                    <a:pt x="20497" y="13787"/>
                  </a:cubicBezTo>
                  <a:cubicBezTo>
                    <a:pt x="20611" y="13787"/>
                    <a:pt x="20657" y="13764"/>
                    <a:pt x="20657" y="13673"/>
                  </a:cubicBezTo>
                  <a:cubicBezTo>
                    <a:pt x="20657" y="13581"/>
                    <a:pt x="20634" y="13536"/>
                    <a:pt x="20543" y="13536"/>
                  </a:cubicBezTo>
                  <a:cubicBezTo>
                    <a:pt x="20527" y="13532"/>
                    <a:pt x="20512" y="13530"/>
                    <a:pt x="20499" y="13530"/>
                  </a:cubicBezTo>
                  <a:close/>
                  <a:moveTo>
                    <a:pt x="8411" y="13456"/>
                  </a:moveTo>
                  <a:cubicBezTo>
                    <a:pt x="8342" y="13456"/>
                    <a:pt x="8325" y="13488"/>
                    <a:pt x="8309" y="13604"/>
                  </a:cubicBezTo>
                  <a:cubicBezTo>
                    <a:pt x="8286" y="13764"/>
                    <a:pt x="8309" y="13787"/>
                    <a:pt x="8468" y="13787"/>
                  </a:cubicBezTo>
                  <a:cubicBezTo>
                    <a:pt x="8512" y="13793"/>
                    <a:pt x="8544" y="13797"/>
                    <a:pt x="8568" y="13797"/>
                  </a:cubicBezTo>
                  <a:cubicBezTo>
                    <a:pt x="8630" y="13797"/>
                    <a:pt x="8634" y="13766"/>
                    <a:pt x="8651" y="13650"/>
                  </a:cubicBezTo>
                  <a:cubicBezTo>
                    <a:pt x="8674" y="13490"/>
                    <a:pt x="8674" y="13490"/>
                    <a:pt x="8514" y="13467"/>
                  </a:cubicBezTo>
                  <a:cubicBezTo>
                    <a:pt x="8470" y="13461"/>
                    <a:pt x="8437" y="13456"/>
                    <a:pt x="8411" y="13456"/>
                  </a:cubicBezTo>
                  <a:close/>
                  <a:moveTo>
                    <a:pt x="5918" y="13396"/>
                  </a:moveTo>
                  <a:cubicBezTo>
                    <a:pt x="5843" y="13396"/>
                    <a:pt x="5707" y="13518"/>
                    <a:pt x="5707" y="13581"/>
                  </a:cubicBezTo>
                  <a:cubicBezTo>
                    <a:pt x="5684" y="13650"/>
                    <a:pt x="5821" y="13809"/>
                    <a:pt x="5889" y="13809"/>
                  </a:cubicBezTo>
                  <a:cubicBezTo>
                    <a:pt x="5894" y="13811"/>
                    <a:pt x="5900" y="13812"/>
                    <a:pt x="5906" y="13812"/>
                  </a:cubicBezTo>
                  <a:cubicBezTo>
                    <a:pt x="5981" y="13812"/>
                    <a:pt x="6117" y="13690"/>
                    <a:pt x="6117" y="13627"/>
                  </a:cubicBezTo>
                  <a:cubicBezTo>
                    <a:pt x="6117" y="13558"/>
                    <a:pt x="6003" y="13399"/>
                    <a:pt x="5935" y="13399"/>
                  </a:cubicBezTo>
                  <a:cubicBezTo>
                    <a:pt x="5930" y="13397"/>
                    <a:pt x="5924" y="13396"/>
                    <a:pt x="5918" y="13396"/>
                  </a:cubicBezTo>
                  <a:close/>
                  <a:moveTo>
                    <a:pt x="11081" y="13531"/>
                  </a:moveTo>
                  <a:cubicBezTo>
                    <a:pt x="11002" y="13531"/>
                    <a:pt x="10931" y="13596"/>
                    <a:pt x="10911" y="13695"/>
                  </a:cubicBezTo>
                  <a:cubicBezTo>
                    <a:pt x="10911" y="13764"/>
                    <a:pt x="10979" y="13855"/>
                    <a:pt x="11071" y="13878"/>
                  </a:cubicBezTo>
                  <a:cubicBezTo>
                    <a:pt x="11162" y="13878"/>
                    <a:pt x="11230" y="13809"/>
                    <a:pt x="11253" y="13718"/>
                  </a:cubicBezTo>
                  <a:cubicBezTo>
                    <a:pt x="11276" y="13650"/>
                    <a:pt x="11207" y="13558"/>
                    <a:pt x="11116" y="13536"/>
                  </a:cubicBezTo>
                  <a:cubicBezTo>
                    <a:pt x="11104" y="13533"/>
                    <a:pt x="11093" y="13531"/>
                    <a:pt x="11081" y="13531"/>
                  </a:cubicBezTo>
                  <a:close/>
                  <a:moveTo>
                    <a:pt x="13718" y="13558"/>
                  </a:moveTo>
                  <a:cubicBezTo>
                    <a:pt x="13627" y="13558"/>
                    <a:pt x="13536" y="13627"/>
                    <a:pt x="13536" y="13695"/>
                  </a:cubicBezTo>
                  <a:cubicBezTo>
                    <a:pt x="13513" y="13809"/>
                    <a:pt x="13581" y="13901"/>
                    <a:pt x="13695" y="13901"/>
                  </a:cubicBezTo>
                  <a:cubicBezTo>
                    <a:pt x="13764" y="13901"/>
                    <a:pt x="13855" y="13832"/>
                    <a:pt x="13878" y="13741"/>
                  </a:cubicBezTo>
                  <a:cubicBezTo>
                    <a:pt x="13878" y="13673"/>
                    <a:pt x="13810" y="13581"/>
                    <a:pt x="13718" y="13558"/>
                  </a:cubicBezTo>
                  <a:close/>
                  <a:moveTo>
                    <a:pt x="16325" y="13600"/>
                  </a:moveTo>
                  <a:cubicBezTo>
                    <a:pt x="16269" y="13600"/>
                    <a:pt x="16158" y="13677"/>
                    <a:pt x="16138" y="13718"/>
                  </a:cubicBezTo>
                  <a:cubicBezTo>
                    <a:pt x="16138" y="13787"/>
                    <a:pt x="16229" y="13924"/>
                    <a:pt x="16298" y="13924"/>
                  </a:cubicBezTo>
                  <a:cubicBezTo>
                    <a:pt x="16320" y="13924"/>
                    <a:pt x="16366" y="13924"/>
                    <a:pt x="16412" y="13901"/>
                  </a:cubicBezTo>
                  <a:cubicBezTo>
                    <a:pt x="16434" y="13878"/>
                    <a:pt x="16457" y="13832"/>
                    <a:pt x="16480" y="13787"/>
                  </a:cubicBezTo>
                  <a:cubicBezTo>
                    <a:pt x="16480" y="13741"/>
                    <a:pt x="16389" y="13604"/>
                    <a:pt x="16343" y="13604"/>
                  </a:cubicBezTo>
                  <a:cubicBezTo>
                    <a:pt x="16338" y="13602"/>
                    <a:pt x="16332" y="13600"/>
                    <a:pt x="16325" y="13600"/>
                  </a:cubicBezTo>
                  <a:close/>
                  <a:moveTo>
                    <a:pt x="18894" y="13712"/>
                  </a:moveTo>
                  <a:cubicBezTo>
                    <a:pt x="18823" y="13712"/>
                    <a:pt x="18804" y="13757"/>
                    <a:pt x="18785" y="13832"/>
                  </a:cubicBezTo>
                  <a:cubicBezTo>
                    <a:pt x="18785" y="13924"/>
                    <a:pt x="18831" y="13946"/>
                    <a:pt x="18922" y="13969"/>
                  </a:cubicBezTo>
                  <a:cubicBezTo>
                    <a:pt x="18991" y="13969"/>
                    <a:pt x="19037" y="13946"/>
                    <a:pt x="19059" y="13855"/>
                  </a:cubicBezTo>
                  <a:cubicBezTo>
                    <a:pt x="19059" y="13764"/>
                    <a:pt x="19014" y="13718"/>
                    <a:pt x="18945" y="13718"/>
                  </a:cubicBezTo>
                  <a:cubicBezTo>
                    <a:pt x="18926" y="13714"/>
                    <a:pt x="18909" y="13712"/>
                    <a:pt x="18894" y="13712"/>
                  </a:cubicBezTo>
                  <a:close/>
                  <a:moveTo>
                    <a:pt x="24127" y="13809"/>
                  </a:moveTo>
                  <a:cubicBezTo>
                    <a:pt x="24058" y="13809"/>
                    <a:pt x="24035" y="13809"/>
                    <a:pt x="24012" y="13878"/>
                  </a:cubicBezTo>
                  <a:cubicBezTo>
                    <a:pt x="24012" y="13969"/>
                    <a:pt x="24012" y="13969"/>
                    <a:pt x="24104" y="13969"/>
                  </a:cubicBezTo>
                  <a:cubicBezTo>
                    <a:pt x="24120" y="13978"/>
                    <a:pt x="24137" y="13983"/>
                    <a:pt x="24152" y="13983"/>
                  </a:cubicBezTo>
                  <a:cubicBezTo>
                    <a:pt x="24177" y="13983"/>
                    <a:pt x="24195" y="13967"/>
                    <a:pt x="24195" y="13924"/>
                  </a:cubicBezTo>
                  <a:cubicBezTo>
                    <a:pt x="24195" y="13809"/>
                    <a:pt x="24195" y="13832"/>
                    <a:pt x="24127" y="13809"/>
                  </a:cubicBezTo>
                  <a:close/>
                  <a:moveTo>
                    <a:pt x="4289" y="13578"/>
                  </a:moveTo>
                  <a:cubicBezTo>
                    <a:pt x="4200" y="13578"/>
                    <a:pt x="4086" y="13681"/>
                    <a:pt x="4086" y="13764"/>
                  </a:cubicBezTo>
                  <a:cubicBezTo>
                    <a:pt x="4063" y="13855"/>
                    <a:pt x="4177" y="13992"/>
                    <a:pt x="4269" y="13992"/>
                  </a:cubicBezTo>
                  <a:cubicBezTo>
                    <a:pt x="4277" y="13994"/>
                    <a:pt x="4285" y="13995"/>
                    <a:pt x="4294" y="13995"/>
                  </a:cubicBezTo>
                  <a:cubicBezTo>
                    <a:pt x="4383" y="13995"/>
                    <a:pt x="4497" y="13893"/>
                    <a:pt x="4497" y="13809"/>
                  </a:cubicBezTo>
                  <a:cubicBezTo>
                    <a:pt x="4520" y="13718"/>
                    <a:pt x="4406" y="13581"/>
                    <a:pt x="4314" y="13581"/>
                  </a:cubicBezTo>
                  <a:cubicBezTo>
                    <a:pt x="4306" y="13579"/>
                    <a:pt x="4298" y="13578"/>
                    <a:pt x="4289" y="13578"/>
                  </a:cubicBezTo>
                  <a:close/>
                  <a:moveTo>
                    <a:pt x="2694" y="13741"/>
                  </a:moveTo>
                  <a:cubicBezTo>
                    <a:pt x="2671" y="13741"/>
                    <a:pt x="2648" y="13764"/>
                    <a:pt x="2625" y="13764"/>
                  </a:cubicBezTo>
                  <a:cubicBezTo>
                    <a:pt x="2648" y="13787"/>
                    <a:pt x="2648" y="13809"/>
                    <a:pt x="2671" y="13832"/>
                  </a:cubicBezTo>
                  <a:cubicBezTo>
                    <a:pt x="2716" y="13878"/>
                    <a:pt x="2785" y="13924"/>
                    <a:pt x="2831" y="13992"/>
                  </a:cubicBezTo>
                  <a:cubicBezTo>
                    <a:pt x="2853" y="13992"/>
                    <a:pt x="2876" y="14015"/>
                    <a:pt x="2876" y="14015"/>
                  </a:cubicBezTo>
                  <a:cubicBezTo>
                    <a:pt x="2899" y="13992"/>
                    <a:pt x="2899" y="13969"/>
                    <a:pt x="2899" y="13946"/>
                  </a:cubicBezTo>
                  <a:cubicBezTo>
                    <a:pt x="2899" y="13855"/>
                    <a:pt x="2808" y="13764"/>
                    <a:pt x="2694" y="13741"/>
                  </a:cubicBezTo>
                  <a:close/>
                  <a:moveTo>
                    <a:pt x="21493" y="13738"/>
                  </a:moveTo>
                  <a:cubicBezTo>
                    <a:pt x="21455" y="13738"/>
                    <a:pt x="21344" y="13834"/>
                    <a:pt x="21365" y="13855"/>
                  </a:cubicBezTo>
                  <a:cubicBezTo>
                    <a:pt x="21388" y="13901"/>
                    <a:pt x="21433" y="13946"/>
                    <a:pt x="21479" y="14015"/>
                  </a:cubicBezTo>
                  <a:cubicBezTo>
                    <a:pt x="21524" y="13969"/>
                    <a:pt x="21616" y="13924"/>
                    <a:pt x="21616" y="13878"/>
                  </a:cubicBezTo>
                  <a:cubicBezTo>
                    <a:pt x="21616" y="13832"/>
                    <a:pt x="21547" y="13787"/>
                    <a:pt x="21502" y="13741"/>
                  </a:cubicBezTo>
                  <a:cubicBezTo>
                    <a:pt x="21500" y="13739"/>
                    <a:pt x="21497" y="13738"/>
                    <a:pt x="21493" y="13738"/>
                  </a:cubicBezTo>
                  <a:close/>
                  <a:moveTo>
                    <a:pt x="6877" y="13602"/>
                  </a:moveTo>
                  <a:cubicBezTo>
                    <a:pt x="6802" y="13602"/>
                    <a:pt x="6665" y="13723"/>
                    <a:pt x="6665" y="13787"/>
                  </a:cubicBezTo>
                  <a:cubicBezTo>
                    <a:pt x="6642" y="13855"/>
                    <a:pt x="6757" y="14015"/>
                    <a:pt x="6848" y="14015"/>
                  </a:cubicBezTo>
                  <a:cubicBezTo>
                    <a:pt x="6851" y="14017"/>
                    <a:pt x="6856" y="14017"/>
                    <a:pt x="6860" y="14017"/>
                  </a:cubicBezTo>
                  <a:cubicBezTo>
                    <a:pt x="6920" y="14017"/>
                    <a:pt x="7076" y="13896"/>
                    <a:pt x="7076" y="13832"/>
                  </a:cubicBezTo>
                  <a:cubicBezTo>
                    <a:pt x="7099" y="13764"/>
                    <a:pt x="6962" y="13604"/>
                    <a:pt x="6893" y="13604"/>
                  </a:cubicBezTo>
                  <a:cubicBezTo>
                    <a:pt x="6888" y="13602"/>
                    <a:pt x="6883" y="13602"/>
                    <a:pt x="6877" y="13602"/>
                  </a:cubicBezTo>
                  <a:close/>
                  <a:moveTo>
                    <a:pt x="9475" y="13714"/>
                  </a:moveTo>
                  <a:cubicBezTo>
                    <a:pt x="9382" y="13714"/>
                    <a:pt x="9313" y="13776"/>
                    <a:pt x="9313" y="13855"/>
                  </a:cubicBezTo>
                  <a:cubicBezTo>
                    <a:pt x="9290" y="13946"/>
                    <a:pt x="9359" y="14038"/>
                    <a:pt x="9450" y="14061"/>
                  </a:cubicBezTo>
                  <a:cubicBezTo>
                    <a:pt x="9541" y="14061"/>
                    <a:pt x="9633" y="13992"/>
                    <a:pt x="9633" y="13901"/>
                  </a:cubicBezTo>
                  <a:cubicBezTo>
                    <a:pt x="9655" y="13809"/>
                    <a:pt x="9587" y="13741"/>
                    <a:pt x="9518" y="13718"/>
                  </a:cubicBezTo>
                  <a:cubicBezTo>
                    <a:pt x="9503" y="13715"/>
                    <a:pt x="9489" y="13714"/>
                    <a:pt x="9475" y="13714"/>
                  </a:cubicBezTo>
                  <a:close/>
                  <a:moveTo>
                    <a:pt x="12120" y="13741"/>
                  </a:moveTo>
                  <a:cubicBezTo>
                    <a:pt x="12006" y="13741"/>
                    <a:pt x="11938" y="13809"/>
                    <a:pt x="11915" y="13901"/>
                  </a:cubicBezTo>
                  <a:cubicBezTo>
                    <a:pt x="11915" y="13992"/>
                    <a:pt x="11984" y="14083"/>
                    <a:pt x="12075" y="14083"/>
                  </a:cubicBezTo>
                  <a:cubicBezTo>
                    <a:pt x="12166" y="14083"/>
                    <a:pt x="12257" y="14015"/>
                    <a:pt x="12257" y="13946"/>
                  </a:cubicBezTo>
                  <a:cubicBezTo>
                    <a:pt x="12257" y="13855"/>
                    <a:pt x="12212" y="13764"/>
                    <a:pt x="12120" y="13741"/>
                  </a:cubicBezTo>
                  <a:close/>
                  <a:moveTo>
                    <a:pt x="14700" y="13764"/>
                  </a:moveTo>
                  <a:cubicBezTo>
                    <a:pt x="14654" y="13787"/>
                    <a:pt x="14540" y="13901"/>
                    <a:pt x="14540" y="13946"/>
                  </a:cubicBezTo>
                  <a:cubicBezTo>
                    <a:pt x="14540" y="13992"/>
                    <a:pt x="14631" y="14106"/>
                    <a:pt x="14677" y="14106"/>
                  </a:cubicBezTo>
                  <a:cubicBezTo>
                    <a:pt x="14681" y="14108"/>
                    <a:pt x="14686" y="14109"/>
                    <a:pt x="14691" y="14109"/>
                  </a:cubicBezTo>
                  <a:cubicBezTo>
                    <a:pt x="14746" y="14109"/>
                    <a:pt x="14862" y="14011"/>
                    <a:pt x="14882" y="13969"/>
                  </a:cubicBezTo>
                  <a:cubicBezTo>
                    <a:pt x="14882" y="13901"/>
                    <a:pt x="14768" y="13764"/>
                    <a:pt x="14700" y="13764"/>
                  </a:cubicBezTo>
                  <a:close/>
                  <a:moveTo>
                    <a:pt x="17282" y="13849"/>
                  </a:moveTo>
                  <a:cubicBezTo>
                    <a:pt x="17225" y="13849"/>
                    <a:pt x="17206" y="13890"/>
                    <a:pt x="17188" y="13946"/>
                  </a:cubicBezTo>
                  <a:cubicBezTo>
                    <a:pt x="17188" y="14038"/>
                    <a:pt x="17211" y="14083"/>
                    <a:pt x="17302" y="14106"/>
                  </a:cubicBezTo>
                  <a:cubicBezTo>
                    <a:pt x="17317" y="14110"/>
                    <a:pt x="17332" y="14112"/>
                    <a:pt x="17345" y="14112"/>
                  </a:cubicBezTo>
                  <a:cubicBezTo>
                    <a:pt x="17407" y="14112"/>
                    <a:pt x="17439" y="14068"/>
                    <a:pt x="17439" y="13992"/>
                  </a:cubicBezTo>
                  <a:cubicBezTo>
                    <a:pt x="17462" y="13901"/>
                    <a:pt x="17416" y="13855"/>
                    <a:pt x="17325" y="13855"/>
                  </a:cubicBezTo>
                  <a:cubicBezTo>
                    <a:pt x="17308" y="13851"/>
                    <a:pt x="17294" y="13849"/>
                    <a:pt x="17282" y="13849"/>
                  </a:cubicBezTo>
                  <a:close/>
                  <a:moveTo>
                    <a:pt x="19927" y="13924"/>
                  </a:moveTo>
                  <a:cubicBezTo>
                    <a:pt x="19835" y="13924"/>
                    <a:pt x="19813" y="13946"/>
                    <a:pt x="19790" y="14038"/>
                  </a:cubicBezTo>
                  <a:cubicBezTo>
                    <a:pt x="19790" y="14129"/>
                    <a:pt x="19813" y="14175"/>
                    <a:pt x="19904" y="14175"/>
                  </a:cubicBezTo>
                  <a:cubicBezTo>
                    <a:pt x="19920" y="14179"/>
                    <a:pt x="19934" y="14180"/>
                    <a:pt x="19947" y="14180"/>
                  </a:cubicBezTo>
                  <a:cubicBezTo>
                    <a:pt x="20010" y="14180"/>
                    <a:pt x="20041" y="14136"/>
                    <a:pt x="20041" y="14061"/>
                  </a:cubicBezTo>
                  <a:cubicBezTo>
                    <a:pt x="20064" y="13969"/>
                    <a:pt x="20018" y="13924"/>
                    <a:pt x="19927" y="13924"/>
                  </a:cubicBezTo>
                  <a:close/>
                  <a:moveTo>
                    <a:pt x="22520" y="13943"/>
                  </a:moveTo>
                  <a:cubicBezTo>
                    <a:pt x="22479" y="13943"/>
                    <a:pt x="22348" y="14040"/>
                    <a:pt x="22369" y="14061"/>
                  </a:cubicBezTo>
                  <a:cubicBezTo>
                    <a:pt x="22392" y="14106"/>
                    <a:pt x="22438" y="14197"/>
                    <a:pt x="22483" y="14197"/>
                  </a:cubicBezTo>
                  <a:cubicBezTo>
                    <a:pt x="22529" y="14197"/>
                    <a:pt x="22574" y="14152"/>
                    <a:pt x="22643" y="14106"/>
                  </a:cubicBezTo>
                  <a:cubicBezTo>
                    <a:pt x="22597" y="14038"/>
                    <a:pt x="22552" y="13992"/>
                    <a:pt x="22529" y="13946"/>
                  </a:cubicBezTo>
                  <a:cubicBezTo>
                    <a:pt x="22527" y="13944"/>
                    <a:pt x="22524" y="13943"/>
                    <a:pt x="22520" y="13943"/>
                  </a:cubicBezTo>
                  <a:close/>
                  <a:moveTo>
                    <a:pt x="5306" y="13784"/>
                  </a:moveTo>
                  <a:cubicBezTo>
                    <a:pt x="5246" y="13784"/>
                    <a:pt x="5090" y="13906"/>
                    <a:pt x="5090" y="13969"/>
                  </a:cubicBezTo>
                  <a:cubicBezTo>
                    <a:pt x="5067" y="14038"/>
                    <a:pt x="5204" y="14197"/>
                    <a:pt x="5273" y="14197"/>
                  </a:cubicBezTo>
                  <a:cubicBezTo>
                    <a:pt x="5279" y="14200"/>
                    <a:pt x="5286" y="14200"/>
                    <a:pt x="5293" y="14200"/>
                  </a:cubicBezTo>
                  <a:cubicBezTo>
                    <a:pt x="5368" y="14200"/>
                    <a:pt x="5501" y="14100"/>
                    <a:pt x="5501" y="14038"/>
                  </a:cubicBezTo>
                  <a:cubicBezTo>
                    <a:pt x="5524" y="13969"/>
                    <a:pt x="5387" y="13809"/>
                    <a:pt x="5319" y="13787"/>
                  </a:cubicBezTo>
                  <a:cubicBezTo>
                    <a:pt x="5315" y="13785"/>
                    <a:pt x="5311" y="13784"/>
                    <a:pt x="5306" y="13784"/>
                  </a:cubicBezTo>
                  <a:close/>
                  <a:moveTo>
                    <a:pt x="7812" y="13847"/>
                  </a:moveTo>
                  <a:cubicBezTo>
                    <a:pt x="7728" y="13847"/>
                    <a:pt x="7710" y="13885"/>
                    <a:pt x="7692" y="13992"/>
                  </a:cubicBezTo>
                  <a:cubicBezTo>
                    <a:pt x="7670" y="14152"/>
                    <a:pt x="7692" y="14175"/>
                    <a:pt x="7829" y="14197"/>
                  </a:cubicBezTo>
                  <a:cubicBezTo>
                    <a:pt x="7864" y="14202"/>
                    <a:pt x="7892" y="14205"/>
                    <a:pt x="7915" y="14205"/>
                  </a:cubicBezTo>
                  <a:cubicBezTo>
                    <a:pt x="7999" y="14205"/>
                    <a:pt x="8017" y="14168"/>
                    <a:pt x="8035" y="14061"/>
                  </a:cubicBezTo>
                  <a:cubicBezTo>
                    <a:pt x="8058" y="13901"/>
                    <a:pt x="8058" y="13878"/>
                    <a:pt x="7898" y="13855"/>
                  </a:cubicBezTo>
                  <a:cubicBezTo>
                    <a:pt x="7863" y="13850"/>
                    <a:pt x="7835" y="13847"/>
                    <a:pt x="7812" y="13847"/>
                  </a:cubicBezTo>
                  <a:close/>
                  <a:moveTo>
                    <a:pt x="10500" y="13924"/>
                  </a:moveTo>
                  <a:cubicBezTo>
                    <a:pt x="10409" y="13924"/>
                    <a:pt x="10317" y="13992"/>
                    <a:pt x="10317" y="14083"/>
                  </a:cubicBezTo>
                  <a:cubicBezTo>
                    <a:pt x="10294" y="14175"/>
                    <a:pt x="10363" y="14243"/>
                    <a:pt x="10454" y="14266"/>
                  </a:cubicBezTo>
                  <a:cubicBezTo>
                    <a:pt x="10546" y="14266"/>
                    <a:pt x="10637" y="14220"/>
                    <a:pt x="10637" y="14129"/>
                  </a:cubicBezTo>
                  <a:cubicBezTo>
                    <a:pt x="10660" y="14015"/>
                    <a:pt x="10591" y="13924"/>
                    <a:pt x="10500" y="13924"/>
                  </a:cubicBezTo>
                  <a:close/>
                  <a:moveTo>
                    <a:pt x="13102" y="13946"/>
                  </a:moveTo>
                  <a:cubicBezTo>
                    <a:pt x="13011" y="13946"/>
                    <a:pt x="12942" y="14015"/>
                    <a:pt x="12919" y="14106"/>
                  </a:cubicBezTo>
                  <a:cubicBezTo>
                    <a:pt x="12919" y="14197"/>
                    <a:pt x="12988" y="14289"/>
                    <a:pt x="13079" y="14289"/>
                  </a:cubicBezTo>
                  <a:cubicBezTo>
                    <a:pt x="13089" y="14291"/>
                    <a:pt x="13098" y="14292"/>
                    <a:pt x="13108" y="14292"/>
                  </a:cubicBezTo>
                  <a:cubicBezTo>
                    <a:pt x="13189" y="14292"/>
                    <a:pt x="13262" y="14211"/>
                    <a:pt x="13262" y="14129"/>
                  </a:cubicBezTo>
                  <a:cubicBezTo>
                    <a:pt x="13262" y="14061"/>
                    <a:pt x="13193" y="13969"/>
                    <a:pt x="13102" y="13946"/>
                  </a:cubicBezTo>
                  <a:close/>
                  <a:moveTo>
                    <a:pt x="18329" y="14061"/>
                  </a:moveTo>
                  <a:cubicBezTo>
                    <a:pt x="18238" y="14061"/>
                    <a:pt x="18192" y="14083"/>
                    <a:pt x="18192" y="14175"/>
                  </a:cubicBezTo>
                  <a:cubicBezTo>
                    <a:pt x="18169" y="14266"/>
                    <a:pt x="18215" y="14312"/>
                    <a:pt x="18329" y="14312"/>
                  </a:cubicBezTo>
                  <a:cubicBezTo>
                    <a:pt x="18341" y="14316"/>
                    <a:pt x="18352" y="14317"/>
                    <a:pt x="18362" y="14317"/>
                  </a:cubicBezTo>
                  <a:cubicBezTo>
                    <a:pt x="18412" y="14317"/>
                    <a:pt x="18443" y="14273"/>
                    <a:pt x="18443" y="14197"/>
                  </a:cubicBezTo>
                  <a:cubicBezTo>
                    <a:pt x="18443" y="14106"/>
                    <a:pt x="18420" y="14061"/>
                    <a:pt x="18329" y="14061"/>
                  </a:cubicBezTo>
                  <a:close/>
                  <a:moveTo>
                    <a:pt x="15730" y="13989"/>
                  </a:moveTo>
                  <a:cubicBezTo>
                    <a:pt x="15658" y="13989"/>
                    <a:pt x="15544" y="14087"/>
                    <a:pt x="15544" y="14129"/>
                  </a:cubicBezTo>
                  <a:cubicBezTo>
                    <a:pt x="15544" y="14175"/>
                    <a:pt x="15544" y="14220"/>
                    <a:pt x="15567" y="14243"/>
                  </a:cubicBezTo>
                  <a:cubicBezTo>
                    <a:pt x="15590" y="14289"/>
                    <a:pt x="15636" y="14312"/>
                    <a:pt x="15681" y="14334"/>
                  </a:cubicBezTo>
                  <a:cubicBezTo>
                    <a:pt x="15727" y="14334"/>
                    <a:pt x="15864" y="14243"/>
                    <a:pt x="15864" y="14197"/>
                  </a:cubicBezTo>
                  <a:cubicBezTo>
                    <a:pt x="15887" y="14152"/>
                    <a:pt x="15795" y="14015"/>
                    <a:pt x="15750" y="13992"/>
                  </a:cubicBezTo>
                  <a:cubicBezTo>
                    <a:pt x="15744" y="13990"/>
                    <a:pt x="15737" y="13989"/>
                    <a:pt x="15730" y="13989"/>
                  </a:cubicBezTo>
                  <a:close/>
                  <a:moveTo>
                    <a:pt x="20899" y="14126"/>
                  </a:moveTo>
                  <a:cubicBezTo>
                    <a:pt x="20862" y="14126"/>
                    <a:pt x="20750" y="14222"/>
                    <a:pt x="20771" y="14243"/>
                  </a:cubicBezTo>
                  <a:cubicBezTo>
                    <a:pt x="20794" y="14289"/>
                    <a:pt x="20817" y="14357"/>
                    <a:pt x="20863" y="14380"/>
                  </a:cubicBezTo>
                  <a:cubicBezTo>
                    <a:pt x="20908" y="14380"/>
                    <a:pt x="20977" y="14334"/>
                    <a:pt x="21022" y="14289"/>
                  </a:cubicBezTo>
                  <a:cubicBezTo>
                    <a:pt x="20977" y="14220"/>
                    <a:pt x="20954" y="14175"/>
                    <a:pt x="20908" y="14129"/>
                  </a:cubicBezTo>
                  <a:cubicBezTo>
                    <a:pt x="20906" y="14127"/>
                    <a:pt x="20903" y="14126"/>
                    <a:pt x="20899" y="14126"/>
                  </a:cubicBezTo>
                  <a:close/>
                  <a:moveTo>
                    <a:pt x="23510" y="14197"/>
                  </a:moveTo>
                  <a:cubicBezTo>
                    <a:pt x="23419" y="14197"/>
                    <a:pt x="23419" y="14197"/>
                    <a:pt x="23419" y="14289"/>
                  </a:cubicBezTo>
                  <a:cubicBezTo>
                    <a:pt x="23396" y="14357"/>
                    <a:pt x="23419" y="14380"/>
                    <a:pt x="23487" y="14380"/>
                  </a:cubicBezTo>
                  <a:cubicBezTo>
                    <a:pt x="23579" y="14380"/>
                    <a:pt x="23579" y="14380"/>
                    <a:pt x="23579" y="14289"/>
                  </a:cubicBezTo>
                  <a:cubicBezTo>
                    <a:pt x="23602" y="14220"/>
                    <a:pt x="23556" y="14197"/>
                    <a:pt x="23510" y="14197"/>
                  </a:cubicBezTo>
                  <a:close/>
                  <a:moveTo>
                    <a:pt x="3696" y="13966"/>
                  </a:moveTo>
                  <a:cubicBezTo>
                    <a:pt x="3606" y="13966"/>
                    <a:pt x="3490" y="14069"/>
                    <a:pt x="3470" y="14152"/>
                  </a:cubicBezTo>
                  <a:cubicBezTo>
                    <a:pt x="3470" y="14243"/>
                    <a:pt x="3561" y="14380"/>
                    <a:pt x="3652" y="14380"/>
                  </a:cubicBezTo>
                  <a:cubicBezTo>
                    <a:pt x="3660" y="14382"/>
                    <a:pt x="3669" y="14383"/>
                    <a:pt x="3677" y="14383"/>
                  </a:cubicBezTo>
                  <a:cubicBezTo>
                    <a:pt x="3767" y="14383"/>
                    <a:pt x="3883" y="14281"/>
                    <a:pt x="3903" y="14197"/>
                  </a:cubicBezTo>
                  <a:cubicBezTo>
                    <a:pt x="3903" y="14106"/>
                    <a:pt x="3812" y="13969"/>
                    <a:pt x="3721" y="13969"/>
                  </a:cubicBezTo>
                  <a:cubicBezTo>
                    <a:pt x="3713" y="13967"/>
                    <a:pt x="3704" y="13966"/>
                    <a:pt x="3696" y="13966"/>
                  </a:cubicBezTo>
                  <a:close/>
                  <a:moveTo>
                    <a:pt x="8819" y="14053"/>
                  </a:moveTo>
                  <a:cubicBezTo>
                    <a:pt x="8733" y="14053"/>
                    <a:pt x="8715" y="14094"/>
                    <a:pt x="8697" y="14220"/>
                  </a:cubicBezTo>
                  <a:cubicBezTo>
                    <a:pt x="8674" y="14380"/>
                    <a:pt x="8674" y="14380"/>
                    <a:pt x="8856" y="14403"/>
                  </a:cubicBezTo>
                  <a:cubicBezTo>
                    <a:pt x="8900" y="14409"/>
                    <a:pt x="8932" y="14414"/>
                    <a:pt x="8956" y="14414"/>
                  </a:cubicBezTo>
                  <a:cubicBezTo>
                    <a:pt x="9018" y="14414"/>
                    <a:pt x="9022" y="14382"/>
                    <a:pt x="9039" y="14266"/>
                  </a:cubicBezTo>
                  <a:cubicBezTo>
                    <a:pt x="9062" y="14106"/>
                    <a:pt x="9039" y="14083"/>
                    <a:pt x="8902" y="14061"/>
                  </a:cubicBezTo>
                  <a:cubicBezTo>
                    <a:pt x="8869" y="14056"/>
                    <a:pt x="8842" y="14053"/>
                    <a:pt x="8819" y="14053"/>
                  </a:cubicBezTo>
                  <a:close/>
                  <a:moveTo>
                    <a:pt x="6300" y="13992"/>
                  </a:moveTo>
                  <a:cubicBezTo>
                    <a:pt x="6232" y="13992"/>
                    <a:pt x="6072" y="14106"/>
                    <a:pt x="6049" y="14175"/>
                  </a:cubicBezTo>
                  <a:cubicBezTo>
                    <a:pt x="6026" y="14243"/>
                    <a:pt x="6163" y="14403"/>
                    <a:pt x="6232" y="14426"/>
                  </a:cubicBezTo>
                  <a:cubicBezTo>
                    <a:pt x="6300" y="14426"/>
                    <a:pt x="6460" y="14312"/>
                    <a:pt x="6460" y="14243"/>
                  </a:cubicBezTo>
                  <a:cubicBezTo>
                    <a:pt x="6483" y="14175"/>
                    <a:pt x="6368" y="14015"/>
                    <a:pt x="6300" y="13992"/>
                  </a:cubicBezTo>
                  <a:close/>
                  <a:moveTo>
                    <a:pt x="11504" y="14129"/>
                  </a:moveTo>
                  <a:cubicBezTo>
                    <a:pt x="11413" y="14129"/>
                    <a:pt x="11322" y="14197"/>
                    <a:pt x="11322" y="14289"/>
                  </a:cubicBezTo>
                  <a:cubicBezTo>
                    <a:pt x="11299" y="14380"/>
                    <a:pt x="11367" y="14471"/>
                    <a:pt x="11459" y="14471"/>
                  </a:cubicBezTo>
                  <a:cubicBezTo>
                    <a:pt x="11470" y="14474"/>
                    <a:pt x="11482" y="14476"/>
                    <a:pt x="11494" y="14476"/>
                  </a:cubicBezTo>
                  <a:cubicBezTo>
                    <a:pt x="11572" y="14476"/>
                    <a:pt x="11641" y="14411"/>
                    <a:pt x="11641" y="14312"/>
                  </a:cubicBezTo>
                  <a:cubicBezTo>
                    <a:pt x="11664" y="14220"/>
                    <a:pt x="11595" y="14152"/>
                    <a:pt x="11504" y="14129"/>
                  </a:cubicBezTo>
                  <a:close/>
                  <a:moveTo>
                    <a:pt x="16731" y="14243"/>
                  </a:moveTo>
                  <a:cubicBezTo>
                    <a:pt x="16640" y="14243"/>
                    <a:pt x="16594" y="14266"/>
                    <a:pt x="16571" y="14357"/>
                  </a:cubicBezTo>
                  <a:cubicBezTo>
                    <a:pt x="16571" y="14449"/>
                    <a:pt x="16594" y="14494"/>
                    <a:pt x="16686" y="14494"/>
                  </a:cubicBezTo>
                  <a:cubicBezTo>
                    <a:pt x="16706" y="14499"/>
                    <a:pt x="16724" y="14502"/>
                    <a:pt x="16740" y="14502"/>
                  </a:cubicBezTo>
                  <a:cubicBezTo>
                    <a:pt x="16796" y="14502"/>
                    <a:pt x="16828" y="14469"/>
                    <a:pt x="16845" y="14380"/>
                  </a:cubicBezTo>
                  <a:cubicBezTo>
                    <a:pt x="16845" y="14289"/>
                    <a:pt x="16800" y="14266"/>
                    <a:pt x="16731" y="14243"/>
                  </a:cubicBezTo>
                  <a:close/>
                  <a:moveTo>
                    <a:pt x="14086" y="14170"/>
                  </a:moveTo>
                  <a:cubicBezTo>
                    <a:pt x="13993" y="14170"/>
                    <a:pt x="13924" y="14235"/>
                    <a:pt x="13924" y="14334"/>
                  </a:cubicBezTo>
                  <a:cubicBezTo>
                    <a:pt x="13924" y="14403"/>
                    <a:pt x="13992" y="14494"/>
                    <a:pt x="14083" y="14517"/>
                  </a:cubicBezTo>
                  <a:cubicBezTo>
                    <a:pt x="14152" y="14517"/>
                    <a:pt x="14243" y="14449"/>
                    <a:pt x="14266" y="14357"/>
                  </a:cubicBezTo>
                  <a:cubicBezTo>
                    <a:pt x="14266" y="14266"/>
                    <a:pt x="14220" y="14197"/>
                    <a:pt x="14129" y="14175"/>
                  </a:cubicBezTo>
                  <a:cubicBezTo>
                    <a:pt x="14114" y="14172"/>
                    <a:pt x="14100" y="14170"/>
                    <a:pt x="14086" y="14170"/>
                  </a:cubicBezTo>
                  <a:close/>
                  <a:moveTo>
                    <a:pt x="19310" y="14312"/>
                  </a:moveTo>
                  <a:cubicBezTo>
                    <a:pt x="19242" y="14312"/>
                    <a:pt x="19196" y="14334"/>
                    <a:pt x="19196" y="14426"/>
                  </a:cubicBezTo>
                  <a:cubicBezTo>
                    <a:pt x="19173" y="14517"/>
                    <a:pt x="19219" y="14563"/>
                    <a:pt x="19310" y="14563"/>
                  </a:cubicBezTo>
                  <a:cubicBezTo>
                    <a:pt x="19326" y="14567"/>
                    <a:pt x="19340" y="14569"/>
                    <a:pt x="19353" y="14569"/>
                  </a:cubicBezTo>
                  <a:cubicBezTo>
                    <a:pt x="19416" y="14569"/>
                    <a:pt x="19447" y="14524"/>
                    <a:pt x="19447" y="14449"/>
                  </a:cubicBezTo>
                  <a:cubicBezTo>
                    <a:pt x="19447" y="14357"/>
                    <a:pt x="19402" y="14334"/>
                    <a:pt x="19310" y="14312"/>
                  </a:cubicBezTo>
                  <a:close/>
                  <a:moveTo>
                    <a:pt x="7223" y="14238"/>
                  </a:moveTo>
                  <a:cubicBezTo>
                    <a:pt x="7131" y="14238"/>
                    <a:pt x="7099" y="14291"/>
                    <a:pt x="7099" y="14426"/>
                  </a:cubicBezTo>
                  <a:cubicBezTo>
                    <a:pt x="7076" y="14540"/>
                    <a:pt x="7099" y="14563"/>
                    <a:pt x="7259" y="14586"/>
                  </a:cubicBezTo>
                  <a:cubicBezTo>
                    <a:pt x="7287" y="14590"/>
                    <a:pt x="7311" y="14593"/>
                    <a:pt x="7330" y="14593"/>
                  </a:cubicBezTo>
                  <a:cubicBezTo>
                    <a:pt x="7405" y="14593"/>
                    <a:pt x="7423" y="14552"/>
                    <a:pt x="7441" y="14426"/>
                  </a:cubicBezTo>
                  <a:cubicBezTo>
                    <a:pt x="7441" y="14289"/>
                    <a:pt x="7441" y="14266"/>
                    <a:pt x="7282" y="14243"/>
                  </a:cubicBezTo>
                  <a:cubicBezTo>
                    <a:pt x="7260" y="14240"/>
                    <a:pt x="7240" y="14238"/>
                    <a:pt x="7223" y="14238"/>
                  </a:cubicBezTo>
                  <a:close/>
                  <a:moveTo>
                    <a:pt x="4725" y="14175"/>
                  </a:moveTo>
                  <a:cubicBezTo>
                    <a:pt x="4634" y="14175"/>
                    <a:pt x="4497" y="14266"/>
                    <a:pt x="4474" y="14357"/>
                  </a:cubicBezTo>
                  <a:cubicBezTo>
                    <a:pt x="4474" y="14449"/>
                    <a:pt x="4565" y="14586"/>
                    <a:pt x="4657" y="14608"/>
                  </a:cubicBezTo>
                  <a:cubicBezTo>
                    <a:pt x="4748" y="14608"/>
                    <a:pt x="4885" y="14517"/>
                    <a:pt x="4908" y="14426"/>
                  </a:cubicBezTo>
                  <a:cubicBezTo>
                    <a:pt x="4908" y="14334"/>
                    <a:pt x="4816" y="14197"/>
                    <a:pt x="4725" y="14175"/>
                  </a:cubicBezTo>
                  <a:close/>
                  <a:moveTo>
                    <a:pt x="21904" y="14354"/>
                  </a:moveTo>
                  <a:cubicBezTo>
                    <a:pt x="21866" y="14354"/>
                    <a:pt x="21753" y="14451"/>
                    <a:pt x="21753" y="14471"/>
                  </a:cubicBezTo>
                  <a:cubicBezTo>
                    <a:pt x="21798" y="14517"/>
                    <a:pt x="21821" y="14563"/>
                    <a:pt x="21867" y="14631"/>
                  </a:cubicBezTo>
                  <a:cubicBezTo>
                    <a:pt x="21935" y="14563"/>
                    <a:pt x="22004" y="14517"/>
                    <a:pt x="22004" y="14494"/>
                  </a:cubicBezTo>
                  <a:cubicBezTo>
                    <a:pt x="22004" y="14449"/>
                    <a:pt x="21958" y="14380"/>
                    <a:pt x="21913" y="14357"/>
                  </a:cubicBezTo>
                  <a:cubicBezTo>
                    <a:pt x="21910" y="14355"/>
                    <a:pt x="21907" y="14354"/>
                    <a:pt x="21904" y="14354"/>
                  </a:cubicBezTo>
                  <a:close/>
                  <a:moveTo>
                    <a:pt x="9884" y="14312"/>
                  </a:moveTo>
                  <a:cubicBezTo>
                    <a:pt x="9792" y="14312"/>
                    <a:pt x="9724" y="14380"/>
                    <a:pt x="9701" y="14471"/>
                  </a:cubicBezTo>
                  <a:cubicBezTo>
                    <a:pt x="9678" y="14563"/>
                    <a:pt x="9747" y="14654"/>
                    <a:pt x="9861" y="14654"/>
                  </a:cubicBezTo>
                  <a:cubicBezTo>
                    <a:pt x="9873" y="14657"/>
                    <a:pt x="9884" y="14658"/>
                    <a:pt x="9896" y="14658"/>
                  </a:cubicBezTo>
                  <a:cubicBezTo>
                    <a:pt x="9969" y="14658"/>
                    <a:pt x="10024" y="14596"/>
                    <a:pt x="10043" y="14517"/>
                  </a:cubicBezTo>
                  <a:cubicBezTo>
                    <a:pt x="10043" y="14426"/>
                    <a:pt x="9975" y="14334"/>
                    <a:pt x="9884" y="14312"/>
                  </a:cubicBezTo>
                  <a:close/>
                  <a:moveTo>
                    <a:pt x="12473" y="14353"/>
                  </a:moveTo>
                  <a:cubicBezTo>
                    <a:pt x="12395" y="14353"/>
                    <a:pt x="12326" y="14415"/>
                    <a:pt x="12326" y="14494"/>
                  </a:cubicBezTo>
                  <a:cubicBezTo>
                    <a:pt x="12303" y="14608"/>
                    <a:pt x="12372" y="14677"/>
                    <a:pt x="12463" y="14700"/>
                  </a:cubicBezTo>
                  <a:cubicBezTo>
                    <a:pt x="12554" y="14700"/>
                    <a:pt x="12645" y="14631"/>
                    <a:pt x="12645" y="14540"/>
                  </a:cubicBezTo>
                  <a:cubicBezTo>
                    <a:pt x="12668" y="14449"/>
                    <a:pt x="12600" y="14357"/>
                    <a:pt x="12509" y="14357"/>
                  </a:cubicBezTo>
                  <a:cubicBezTo>
                    <a:pt x="12496" y="14354"/>
                    <a:pt x="12484" y="14353"/>
                    <a:pt x="12473" y="14353"/>
                  </a:cubicBezTo>
                  <a:close/>
                  <a:moveTo>
                    <a:pt x="17735" y="14449"/>
                  </a:moveTo>
                  <a:cubicBezTo>
                    <a:pt x="17644" y="14449"/>
                    <a:pt x="17599" y="14471"/>
                    <a:pt x="17576" y="14540"/>
                  </a:cubicBezTo>
                  <a:cubicBezTo>
                    <a:pt x="17576" y="14654"/>
                    <a:pt x="17599" y="14700"/>
                    <a:pt x="17690" y="14700"/>
                  </a:cubicBezTo>
                  <a:cubicBezTo>
                    <a:pt x="17711" y="14705"/>
                    <a:pt x="17730" y="14708"/>
                    <a:pt x="17747" y="14708"/>
                  </a:cubicBezTo>
                  <a:cubicBezTo>
                    <a:pt x="17800" y="14708"/>
                    <a:pt x="17827" y="14678"/>
                    <a:pt x="17827" y="14608"/>
                  </a:cubicBezTo>
                  <a:cubicBezTo>
                    <a:pt x="17850" y="14517"/>
                    <a:pt x="17827" y="14471"/>
                    <a:pt x="17735" y="14449"/>
                  </a:cubicBezTo>
                  <a:close/>
                  <a:moveTo>
                    <a:pt x="15133" y="14380"/>
                  </a:moveTo>
                  <a:cubicBezTo>
                    <a:pt x="15088" y="14380"/>
                    <a:pt x="14951" y="14471"/>
                    <a:pt x="14928" y="14517"/>
                  </a:cubicBezTo>
                  <a:cubicBezTo>
                    <a:pt x="14928" y="14563"/>
                    <a:pt x="15019" y="14700"/>
                    <a:pt x="15065" y="14722"/>
                  </a:cubicBezTo>
                  <a:cubicBezTo>
                    <a:pt x="15069" y="14725"/>
                    <a:pt x="15074" y="14725"/>
                    <a:pt x="15079" y="14725"/>
                  </a:cubicBezTo>
                  <a:cubicBezTo>
                    <a:pt x="15134" y="14725"/>
                    <a:pt x="15250" y="14627"/>
                    <a:pt x="15270" y="14586"/>
                  </a:cubicBezTo>
                  <a:cubicBezTo>
                    <a:pt x="15270" y="14540"/>
                    <a:pt x="15179" y="14403"/>
                    <a:pt x="15133" y="14380"/>
                  </a:cubicBezTo>
                  <a:close/>
                  <a:moveTo>
                    <a:pt x="20292" y="14517"/>
                  </a:moveTo>
                  <a:cubicBezTo>
                    <a:pt x="20201" y="14517"/>
                    <a:pt x="20155" y="14540"/>
                    <a:pt x="20155" y="14631"/>
                  </a:cubicBezTo>
                  <a:cubicBezTo>
                    <a:pt x="20132" y="14722"/>
                    <a:pt x="20178" y="14768"/>
                    <a:pt x="20246" y="14768"/>
                  </a:cubicBezTo>
                  <a:cubicBezTo>
                    <a:pt x="20272" y="14773"/>
                    <a:pt x="20293" y="14776"/>
                    <a:pt x="20310" y="14776"/>
                  </a:cubicBezTo>
                  <a:cubicBezTo>
                    <a:pt x="20371" y="14776"/>
                    <a:pt x="20388" y="14742"/>
                    <a:pt x="20406" y="14654"/>
                  </a:cubicBezTo>
                  <a:cubicBezTo>
                    <a:pt x="20406" y="14586"/>
                    <a:pt x="20383" y="14540"/>
                    <a:pt x="20292" y="14517"/>
                  </a:cubicBezTo>
                  <a:close/>
                  <a:moveTo>
                    <a:pt x="8183" y="14460"/>
                  </a:moveTo>
                  <a:cubicBezTo>
                    <a:pt x="8124" y="14460"/>
                    <a:pt x="8119" y="14488"/>
                    <a:pt x="8103" y="14586"/>
                  </a:cubicBezTo>
                  <a:cubicBezTo>
                    <a:pt x="8080" y="14745"/>
                    <a:pt x="8080" y="14768"/>
                    <a:pt x="8217" y="14791"/>
                  </a:cubicBezTo>
                  <a:cubicBezTo>
                    <a:pt x="8267" y="14797"/>
                    <a:pt x="8305" y="14802"/>
                    <a:pt x="8334" y="14802"/>
                  </a:cubicBezTo>
                  <a:cubicBezTo>
                    <a:pt x="8411" y="14802"/>
                    <a:pt x="8423" y="14770"/>
                    <a:pt x="8423" y="14654"/>
                  </a:cubicBezTo>
                  <a:cubicBezTo>
                    <a:pt x="8446" y="14494"/>
                    <a:pt x="8446" y="14494"/>
                    <a:pt x="8286" y="14471"/>
                  </a:cubicBezTo>
                  <a:cubicBezTo>
                    <a:pt x="8240" y="14465"/>
                    <a:pt x="8207" y="14460"/>
                    <a:pt x="8183" y="14460"/>
                  </a:cubicBezTo>
                  <a:close/>
                  <a:moveTo>
                    <a:pt x="5661" y="14380"/>
                  </a:moveTo>
                  <a:cubicBezTo>
                    <a:pt x="5592" y="14380"/>
                    <a:pt x="5433" y="14517"/>
                    <a:pt x="5433" y="14586"/>
                  </a:cubicBezTo>
                  <a:cubicBezTo>
                    <a:pt x="5433" y="14654"/>
                    <a:pt x="5570" y="14814"/>
                    <a:pt x="5638" y="14814"/>
                  </a:cubicBezTo>
                  <a:cubicBezTo>
                    <a:pt x="5707" y="14814"/>
                    <a:pt x="5866" y="14677"/>
                    <a:pt x="5866" y="14608"/>
                  </a:cubicBezTo>
                  <a:cubicBezTo>
                    <a:pt x="5866" y="14540"/>
                    <a:pt x="5729" y="14380"/>
                    <a:pt x="5661" y="14380"/>
                  </a:cubicBezTo>
                  <a:close/>
                  <a:moveTo>
                    <a:pt x="22894" y="14540"/>
                  </a:moveTo>
                  <a:cubicBezTo>
                    <a:pt x="22848" y="14586"/>
                    <a:pt x="22780" y="14631"/>
                    <a:pt x="22780" y="14677"/>
                  </a:cubicBezTo>
                  <a:cubicBezTo>
                    <a:pt x="22757" y="14722"/>
                    <a:pt x="22826" y="14768"/>
                    <a:pt x="22871" y="14814"/>
                  </a:cubicBezTo>
                  <a:cubicBezTo>
                    <a:pt x="22873" y="14816"/>
                    <a:pt x="22876" y="14817"/>
                    <a:pt x="22880" y="14817"/>
                  </a:cubicBezTo>
                  <a:cubicBezTo>
                    <a:pt x="22917" y="14817"/>
                    <a:pt x="23029" y="14720"/>
                    <a:pt x="23008" y="14700"/>
                  </a:cubicBezTo>
                  <a:cubicBezTo>
                    <a:pt x="22985" y="14631"/>
                    <a:pt x="22940" y="14586"/>
                    <a:pt x="22894" y="14540"/>
                  </a:cubicBezTo>
                  <a:close/>
                  <a:moveTo>
                    <a:pt x="10867" y="14535"/>
                  </a:moveTo>
                  <a:cubicBezTo>
                    <a:pt x="10774" y="14535"/>
                    <a:pt x="10705" y="14598"/>
                    <a:pt x="10705" y="14677"/>
                  </a:cubicBezTo>
                  <a:cubicBezTo>
                    <a:pt x="10705" y="14768"/>
                    <a:pt x="10774" y="14859"/>
                    <a:pt x="10842" y="14882"/>
                  </a:cubicBezTo>
                  <a:cubicBezTo>
                    <a:pt x="10934" y="14882"/>
                    <a:pt x="11025" y="14814"/>
                    <a:pt x="11048" y="14722"/>
                  </a:cubicBezTo>
                  <a:cubicBezTo>
                    <a:pt x="11048" y="14631"/>
                    <a:pt x="11002" y="14563"/>
                    <a:pt x="10911" y="14540"/>
                  </a:cubicBezTo>
                  <a:cubicBezTo>
                    <a:pt x="10896" y="14537"/>
                    <a:pt x="10881" y="14535"/>
                    <a:pt x="10867" y="14535"/>
                  </a:cubicBezTo>
                  <a:close/>
                  <a:moveTo>
                    <a:pt x="13484" y="14559"/>
                  </a:moveTo>
                  <a:cubicBezTo>
                    <a:pt x="13403" y="14559"/>
                    <a:pt x="13328" y="14641"/>
                    <a:pt x="13307" y="14722"/>
                  </a:cubicBezTo>
                  <a:cubicBezTo>
                    <a:pt x="13307" y="14814"/>
                    <a:pt x="13376" y="14905"/>
                    <a:pt x="13467" y="14905"/>
                  </a:cubicBezTo>
                  <a:cubicBezTo>
                    <a:pt x="13558" y="14905"/>
                    <a:pt x="13650" y="14837"/>
                    <a:pt x="13650" y="14768"/>
                  </a:cubicBezTo>
                  <a:cubicBezTo>
                    <a:pt x="13673" y="14677"/>
                    <a:pt x="13604" y="14586"/>
                    <a:pt x="13513" y="14563"/>
                  </a:cubicBezTo>
                  <a:cubicBezTo>
                    <a:pt x="13503" y="14560"/>
                    <a:pt x="13494" y="14559"/>
                    <a:pt x="13484" y="14559"/>
                  </a:cubicBezTo>
                  <a:close/>
                  <a:moveTo>
                    <a:pt x="16115" y="14586"/>
                  </a:moveTo>
                  <a:cubicBezTo>
                    <a:pt x="16046" y="14586"/>
                    <a:pt x="15932" y="14700"/>
                    <a:pt x="15932" y="14745"/>
                  </a:cubicBezTo>
                  <a:cubicBezTo>
                    <a:pt x="15932" y="14814"/>
                    <a:pt x="16046" y="14928"/>
                    <a:pt x="16092" y="14928"/>
                  </a:cubicBezTo>
                  <a:cubicBezTo>
                    <a:pt x="16115" y="14928"/>
                    <a:pt x="16183" y="14905"/>
                    <a:pt x="16206" y="14882"/>
                  </a:cubicBezTo>
                  <a:cubicBezTo>
                    <a:pt x="16229" y="14859"/>
                    <a:pt x="16252" y="14814"/>
                    <a:pt x="16275" y="14791"/>
                  </a:cubicBezTo>
                  <a:cubicBezTo>
                    <a:pt x="16275" y="14722"/>
                    <a:pt x="16161" y="14586"/>
                    <a:pt x="16115" y="14586"/>
                  </a:cubicBezTo>
                  <a:close/>
                  <a:moveTo>
                    <a:pt x="18676" y="14671"/>
                  </a:moveTo>
                  <a:cubicBezTo>
                    <a:pt x="18618" y="14671"/>
                    <a:pt x="18599" y="14715"/>
                    <a:pt x="18580" y="14791"/>
                  </a:cubicBezTo>
                  <a:cubicBezTo>
                    <a:pt x="18580" y="14882"/>
                    <a:pt x="18603" y="14905"/>
                    <a:pt x="18694" y="14928"/>
                  </a:cubicBezTo>
                  <a:cubicBezTo>
                    <a:pt x="18785" y="14928"/>
                    <a:pt x="18831" y="14905"/>
                    <a:pt x="18831" y="14814"/>
                  </a:cubicBezTo>
                  <a:cubicBezTo>
                    <a:pt x="18854" y="14722"/>
                    <a:pt x="18808" y="14677"/>
                    <a:pt x="18717" y="14677"/>
                  </a:cubicBezTo>
                  <a:cubicBezTo>
                    <a:pt x="18701" y="14673"/>
                    <a:pt x="18688" y="14671"/>
                    <a:pt x="18676" y="14671"/>
                  </a:cubicBezTo>
                  <a:close/>
                  <a:moveTo>
                    <a:pt x="21296" y="14745"/>
                  </a:moveTo>
                  <a:cubicBezTo>
                    <a:pt x="21251" y="14745"/>
                    <a:pt x="21182" y="14814"/>
                    <a:pt x="21159" y="14859"/>
                  </a:cubicBezTo>
                  <a:cubicBezTo>
                    <a:pt x="21138" y="14881"/>
                    <a:pt x="21234" y="14999"/>
                    <a:pt x="21267" y="14999"/>
                  </a:cubicBezTo>
                  <a:cubicBezTo>
                    <a:pt x="21269" y="14999"/>
                    <a:pt x="21272" y="14998"/>
                    <a:pt x="21273" y="14996"/>
                  </a:cubicBezTo>
                  <a:cubicBezTo>
                    <a:pt x="21319" y="14974"/>
                    <a:pt x="21365" y="14928"/>
                    <a:pt x="21433" y="14882"/>
                  </a:cubicBezTo>
                  <a:cubicBezTo>
                    <a:pt x="21365" y="14814"/>
                    <a:pt x="21342" y="14745"/>
                    <a:pt x="21296" y="14745"/>
                  </a:cubicBezTo>
                  <a:close/>
                  <a:moveTo>
                    <a:pt x="4079" y="14582"/>
                  </a:moveTo>
                  <a:cubicBezTo>
                    <a:pt x="3990" y="14582"/>
                    <a:pt x="3881" y="14664"/>
                    <a:pt x="3881" y="14745"/>
                  </a:cubicBezTo>
                  <a:cubicBezTo>
                    <a:pt x="3858" y="14837"/>
                    <a:pt x="3949" y="14974"/>
                    <a:pt x="4040" y="14996"/>
                  </a:cubicBezTo>
                  <a:cubicBezTo>
                    <a:pt x="4048" y="14998"/>
                    <a:pt x="4057" y="14999"/>
                    <a:pt x="4065" y="14999"/>
                  </a:cubicBezTo>
                  <a:cubicBezTo>
                    <a:pt x="4155" y="14999"/>
                    <a:pt x="4271" y="14897"/>
                    <a:pt x="4291" y="14814"/>
                  </a:cubicBezTo>
                  <a:cubicBezTo>
                    <a:pt x="4314" y="14722"/>
                    <a:pt x="4200" y="14586"/>
                    <a:pt x="4109" y="14586"/>
                  </a:cubicBezTo>
                  <a:cubicBezTo>
                    <a:pt x="4099" y="14583"/>
                    <a:pt x="4089" y="14582"/>
                    <a:pt x="4079" y="14582"/>
                  </a:cubicBezTo>
                  <a:close/>
                  <a:moveTo>
                    <a:pt x="6666" y="14606"/>
                  </a:moveTo>
                  <a:cubicBezTo>
                    <a:pt x="6574" y="14606"/>
                    <a:pt x="6437" y="14728"/>
                    <a:pt x="6437" y="14791"/>
                  </a:cubicBezTo>
                  <a:cubicBezTo>
                    <a:pt x="6437" y="14859"/>
                    <a:pt x="6574" y="15019"/>
                    <a:pt x="6620" y="15019"/>
                  </a:cubicBezTo>
                  <a:cubicBezTo>
                    <a:pt x="6711" y="15019"/>
                    <a:pt x="6871" y="14905"/>
                    <a:pt x="6871" y="14837"/>
                  </a:cubicBezTo>
                  <a:cubicBezTo>
                    <a:pt x="6871" y="14768"/>
                    <a:pt x="6734" y="14608"/>
                    <a:pt x="6688" y="14608"/>
                  </a:cubicBezTo>
                  <a:cubicBezTo>
                    <a:pt x="6681" y="14607"/>
                    <a:pt x="6674" y="14606"/>
                    <a:pt x="6666" y="14606"/>
                  </a:cubicBezTo>
                  <a:close/>
                  <a:moveTo>
                    <a:pt x="9196" y="14666"/>
                  </a:moveTo>
                  <a:cubicBezTo>
                    <a:pt x="9120" y="14666"/>
                    <a:pt x="9108" y="14698"/>
                    <a:pt x="9108" y="14814"/>
                  </a:cubicBezTo>
                  <a:cubicBezTo>
                    <a:pt x="9085" y="14974"/>
                    <a:pt x="9085" y="14996"/>
                    <a:pt x="9244" y="15019"/>
                  </a:cubicBezTo>
                  <a:cubicBezTo>
                    <a:pt x="9279" y="15024"/>
                    <a:pt x="9306" y="15027"/>
                    <a:pt x="9327" y="15027"/>
                  </a:cubicBezTo>
                  <a:cubicBezTo>
                    <a:pt x="9405" y="15027"/>
                    <a:pt x="9409" y="14990"/>
                    <a:pt x="9427" y="14882"/>
                  </a:cubicBezTo>
                  <a:cubicBezTo>
                    <a:pt x="9450" y="14722"/>
                    <a:pt x="9450" y="14700"/>
                    <a:pt x="9313" y="14677"/>
                  </a:cubicBezTo>
                  <a:cubicBezTo>
                    <a:pt x="9263" y="14671"/>
                    <a:pt x="9225" y="14666"/>
                    <a:pt x="9196" y="14666"/>
                  </a:cubicBezTo>
                  <a:close/>
                  <a:moveTo>
                    <a:pt x="11915" y="14745"/>
                  </a:moveTo>
                  <a:cubicBezTo>
                    <a:pt x="11824" y="14745"/>
                    <a:pt x="11732" y="14791"/>
                    <a:pt x="11710" y="14882"/>
                  </a:cubicBezTo>
                  <a:cubicBezTo>
                    <a:pt x="11687" y="14974"/>
                    <a:pt x="11755" y="15065"/>
                    <a:pt x="11847" y="15088"/>
                  </a:cubicBezTo>
                  <a:cubicBezTo>
                    <a:pt x="11938" y="15088"/>
                    <a:pt x="12029" y="15019"/>
                    <a:pt x="12052" y="14951"/>
                  </a:cubicBezTo>
                  <a:cubicBezTo>
                    <a:pt x="12052" y="14859"/>
                    <a:pt x="11984" y="14768"/>
                    <a:pt x="11915" y="14745"/>
                  </a:cubicBezTo>
                  <a:close/>
                  <a:moveTo>
                    <a:pt x="14517" y="14768"/>
                  </a:moveTo>
                  <a:cubicBezTo>
                    <a:pt x="14471" y="14791"/>
                    <a:pt x="14426" y="14791"/>
                    <a:pt x="14380" y="14837"/>
                  </a:cubicBezTo>
                  <a:cubicBezTo>
                    <a:pt x="14357" y="14837"/>
                    <a:pt x="14335" y="14882"/>
                    <a:pt x="14312" y="14928"/>
                  </a:cubicBezTo>
                  <a:cubicBezTo>
                    <a:pt x="14312" y="14974"/>
                    <a:pt x="14426" y="15111"/>
                    <a:pt x="14471" y="15111"/>
                  </a:cubicBezTo>
                  <a:cubicBezTo>
                    <a:pt x="14540" y="15111"/>
                    <a:pt x="14654" y="14996"/>
                    <a:pt x="14654" y="14951"/>
                  </a:cubicBezTo>
                  <a:cubicBezTo>
                    <a:pt x="14654" y="14905"/>
                    <a:pt x="14563" y="14791"/>
                    <a:pt x="14517" y="14768"/>
                  </a:cubicBezTo>
                  <a:close/>
                  <a:moveTo>
                    <a:pt x="17076" y="14854"/>
                  </a:moveTo>
                  <a:cubicBezTo>
                    <a:pt x="17014" y="14854"/>
                    <a:pt x="16982" y="14898"/>
                    <a:pt x="16982" y="14974"/>
                  </a:cubicBezTo>
                  <a:cubicBezTo>
                    <a:pt x="16959" y="15065"/>
                    <a:pt x="17005" y="15111"/>
                    <a:pt x="17096" y="15111"/>
                  </a:cubicBezTo>
                  <a:cubicBezTo>
                    <a:pt x="17188" y="15111"/>
                    <a:pt x="17211" y="15088"/>
                    <a:pt x="17233" y="14996"/>
                  </a:cubicBezTo>
                  <a:cubicBezTo>
                    <a:pt x="17233" y="14905"/>
                    <a:pt x="17211" y="14859"/>
                    <a:pt x="17119" y="14859"/>
                  </a:cubicBezTo>
                  <a:cubicBezTo>
                    <a:pt x="17104" y="14856"/>
                    <a:pt x="17089" y="14854"/>
                    <a:pt x="17076" y="14854"/>
                  </a:cubicBezTo>
                  <a:close/>
                  <a:moveTo>
                    <a:pt x="19634" y="14920"/>
                  </a:moveTo>
                  <a:cubicBezTo>
                    <a:pt x="19574" y="14920"/>
                    <a:pt x="19556" y="14954"/>
                    <a:pt x="19539" y="15042"/>
                  </a:cubicBezTo>
                  <a:cubicBezTo>
                    <a:pt x="19539" y="15133"/>
                    <a:pt x="19562" y="15156"/>
                    <a:pt x="19653" y="15179"/>
                  </a:cubicBezTo>
                  <a:cubicBezTo>
                    <a:pt x="19744" y="15179"/>
                    <a:pt x="19790" y="15156"/>
                    <a:pt x="19790" y="15065"/>
                  </a:cubicBezTo>
                  <a:cubicBezTo>
                    <a:pt x="19813" y="14974"/>
                    <a:pt x="19790" y="14928"/>
                    <a:pt x="19698" y="14928"/>
                  </a:cubicBezTo>
                  <a:cubicBezTo>
                    <a:pt x="19673" y="14923"/>
                    <a:pt x="19652" y="14920"/>
                    <a:pt x="19634" y="14920"/>
                  </a:cubicBezTo>
                  <a:close/>
                  <a:moveTo>
                    <a:pt x="22292" y="14948"/>
                  </a:moveTo>
                  <a:cubicBezTo>
                    <a:pt x="22254" y="14948"/>
                    <a:pt x="22143" y="15044"/>
                    <a:pt x="22164" y="15065"/>
                  </a:cubicBezTo>
                  <a:cubicBezTo>
                    <a:pt x="22186" y="15111"/>
                    <a:pt x="22232" y="15179"/>
                    <a:pt x="22255" y="15202"/>
                  </a:cubicBezTo>
                  <a:cubicBezTo>
                    <a:pt x="22301" y="15202"/>
                    <a:pt x="22369" y="15133"/>
                    <a:pt x="22438" y="15111"/>
                  </a:cubicBezTo>
                  <a:cubicBezTo>
                    <a:pt x="22392" y="15042"/>
                    <a:pt x="22346" y="14996"/>
                    <a:pt x="22301" y="14951"/>
                  </a:cubicBezTo>
                  <a:cubicBezTo>
                    <a:pt x="22299" y="14949"/>
                    <a:pt x="22296" y="14948"/>
                    <a:pt x="22292" y="14948"/>
                  </a:cubicBezTo>
                  <a:close/>
                  <a:moveTo>
                    <a:pt x="5050" y="14788"/>
                  </a:moveTo>
                  <a:cubicBezTo>
                    <a:pt x="4976" y="14788"/>
                    <a:pt x="4839" y="14910"/>
                    <a:pt x="4839" y="14974"/>
                  </a:cubicBezTo>
                  <a:cubicBezTo>
                    <a:pt x="4816" y="15042"/>
                    <a:pt x="4953" y="15202"/>
                    <a:pt x="5022" y="15202"/>
                  </a:cubicBezTo>
                  <a:cubicBezTo>
                    <a:pt x="5027" y="15204"/>
                    <a:pt x="5033" y="15204"/>
                    <a:pt x="5039" y="15204"/>
                  </a:cubicBezTo>
                  <a:cubicBezTo>
                    <a:pt x="5113" y="15204"/>
                    <a:pt x="5250" y="15083"/>
                    <a:pt x="5250" y="15019"/>
                  </a:cubicBezTo>
                  <a:cubicBezTo>
                    <a:pt x="5273" y="14951"/>
                    <a:pt x="5136" y="14791"/>
                    <a:pt x="5067" y="14791"/>
                  </a:cubicBezTo>
                  <a:cubicBezTo>
                    <a:pt x="5062" y="14789"/>
                    <a:pt x="5057" y="14788"/>
                    <a:pt x="5050" y="14788"/>
                  </a:cubicBezTo>
                  <a:close/>
                  <a:moveTo>
                    <a:pt x="7604" y="14851"/>
                  </a:moveTo>
                  <a:cubicBezTo>
                    <a:pt x="7522" y="14851"/>
                    <a:pt x="7505" y="14885"/>
                    <a:pt x="7487" y="14974"/>
                  </a:cubicBezTo>
                  <a:cubicBezTo>
                    <a:pt x="7464" y="15156"/>
                    <a:pt x="7487" y="15179"/>
                    <a:pt x="7624" y="15202"/>
                  </a:cubicBezTo>
                  <a:cubicBezTo>
                    <a:pt x="7658" y="15207"/>
                    <a:pt x="7686" y="15210"/>
                    <a:pt x="7709" y="15210"/>
                  </a:cubicBezTo>
                  <a:cubicBezTo>
                    <a:pt x="7793" y="15210"/>
                    <a:pt x="7811" y="15172"/>
                    <a:pt x="7829" y="15065"/>
                  </a:cubicBezTo>
                  <a:cubicBezTo>
                    <a:pt x="7852" y="14905"/>
                    <a:pt x="7829" y="14882"/>
                    <a:pt x="7692" y="14859"/>
                  </a:cubicBezTo>
                  <a:cubicBezTo>
                    <a:pt x="7656" y="14854"/>
                    <a:pt x="7627" y="14851"/>
                    <a:pt x="7604" y="14851"/>
                  </a:cubicBezTo>
                  <a:close/>
                  <a:moveTo>
                    <a:pt x="10272" y="14928"/>
                  </a:moveTo>
                  <a:cubicBezTo>
                    <a:pt x="10180" y="14928"/>
                    <a:pt x="10112" y="14996"/>
                    <a:pt x="10089" y="15088"/>
                  </a:cubicBezTo>
                  <a:cubicBezTo>
                    <a:pt x="10089" y="15179"/>
                    <a:pt x="10157" y="15247"/>
                    <a:pt x="10249" y="15270"/>
                  </a:cubicBezTo>
                  <a:cubicBezTo>
                    <a:pt x="10340" y="15270"/>
                    <a:pt x="10431" y="15202"/>
                    <a:pt x="10431" y="15133"/>
                  </a:cubicBezTo>
                  <a:cubicBezTo>
                    <a:pt x="10454" y="15019"/>
                    <a:pt x="10386" y="14928"/>
                    <a:pt x="10272" y="14928"/>
                  </a:cubicBezTo>
                  <a:close/>
                  <a:moveTo>
                    <a:pt x="12897" y="14951"/>
                  </a:moveTo>
                  <a:cubicBezTo>
                    <a:pt x="12805" y="14951"/>
                    <a:pt x="12737" y="15019"/>
                    <a:pt x="12714" y="15088"/>
                  </a:cubicBezTo>
                  <a:cubicBezTo>
                    <a:pt x="12691" y="15202"/>
                    <a:pt x="12760" y="15293"/>
                    <a:pt x="12874" y="15293"/>
                  </a:cubicBezTo>
                  <a:cubicBezTo>
                    <a:pt x="12883" y="15296"/>
                    <a:pt x="12892" y="15298"/>
                    <a:pt x="12902" y="15298"/>
                  </a:cubicBezTo>
                  <a:cubicBezTo>
                    <a:pt x="12965" y="15298"/>
                    <a:pt x="13036" y="15235"/>
                    <a:pt x="13056" y="15156"/>
                  </a:cubicBezTo>
                  <a:cubicBezTo>
                    <a:pt x="13056" y="15065"/>
                    <a:pt x="12988" y="14974"/>
                    <a:pt x="12897" y="14951"/>
                  </a:cubicBezTo>
                  <a:close/>
                  <a:moveTo>
                    <a:pt x="18079" y="15059"/>
                  </a:moveTo>
                  <a:cubicBezTo>
                    <a:pt x="18017" y="15059"/>
                    <a:pt x="17987" y="15100"/>
                    <a:pt x="17987" y="15156"/>
                  </a:cubicBezTo>
                  <a:cubicBezTo>
                    <a:pt x="17964" y="15270"/>
                    <a:pt x="17987" y="15316"/>
                    <a:pt x="18101" y="15316"/>
                  </a:cubicBezTo>
                  <a:cubicBezTo>
                    <a:pt x="18112" y="15320"/>
                    <a:pt x="18124" y="15322"/>
                    <a:pt x="18134" y="15322"/>
                  </a:cubicBezTo>
                  <a:cubicBezTo>
                    <a:pt x="18184" y="15322"/>
                    <a:pt x="18219" y="15277"/>
                    <a:pt x="18238" y="15202"/>
                  </a:cubicBezTo>
                  <a:cubicBezTo>
                    <a:pt x="18238" y="15133"/>
                    <a:pt x="18215" y="15088"/>
                    <a:pt x="18124" y="15065"/>
                  </a:cubicBezTo>
                  <a:cubicBezTo>
                    <a:pt x="18107" y="15061"/>
                    <a:pt x="18093" y="15059"/>
                    <a:pt x="18079" y="15059"/>
                  </a:cubicBezTo>
                  <a:close/>
                  <a:moveTo>
                    <a:pt x="15507" y="14993"/>
                  </a:moveTo>
                  <a:cubicBezTo>
                    <a:pt x="15449" y="14993"/>
                    <a:pt x="15316" y="15092"/>
                    <a:pt x="15316" y="15133"/>
                  </a:cubicBezTo>
                  <a:cubicBezTo>
                    <a:pt x="15339" y="15179"/>
                    <a:pt x="15339" y="15225"/>
                    <a:pt x="15362" y="15270"/>
                  </a:cubicBezTo>
                  <a:cubicBezTo>
                    <a:pt x="15384" y="15293"/>
                    <a:pt x="15430" y="15316"/>
                    <a:pt x="15476" y="15339"/>
                  </a:cubicBezTo>
                  <a:cubicBezTo>
                    <a:pt x="15521" y="15339"/>
                    <a:pt x="15658" y="15225"/>
                    <a:pt x="15658" y="15179"/>
                  </a:cubicBezTo>
                  <a:cubicBezTo>
                    <a:pt x="15658" y="15156"/>
                    <a:pt x="15567" y="14996"/>
                    <a:pt x="15521" y="14996"/>
                  </a:cubicBezTo>
                  <a:cubicBezTo>
                    <a:pt x="15517" y="14994"/>
                    <a:pt x="15512" y="14993"/>
                    <a:pt x="15507" y="14993"/>
                  </a:cubicBezTo>
                  <a:close/>
                  <a:moveTo>
                    <a:pt x="23328" y="15202"/>
                  </a:moveTo>
                  <a:cubicBezTo>
                    <a:pt x="23214" y="15202"/>
                    <a:pt x="23214" y="15202"/>
                    <a:pt x="23191" y="15293"/>
                  </a:cubicBezTo>
                  <a:cubicBezTo>
                    <a:pt x="23191" y="15316"/>
                    <a:pt x="23168" y="15362"/>
                    <a:pt x="23236" y="15362"/>
                  </a:cubicBezTo>
                  <a:cubicBezTo>
                    <a:pt x="23243" y="15365"/>
                    <a:pt x="23249" y="15366"/>
                    <a:pt x="23257" y="15366"/>
                  </a:cubicBezTo>
                  <a:cubicBezTo>
                    <a:pt x="23305" y="15366"/>
                    <a:pt x="23373" y="15307"/>
                    <a:pt x="23373" y="15247"/>
                  </a:cubicBezTo>
                  <a:cubicBezTo>
                    <a:pt x="23373" y="15247"/>
                    <a:pt x="23328" y="15225"/>
                    <a:pt x="23328" y="15202"/>
                  </a:cubicBezTo>
                  <a:close/>
                  <a:moveTo>
                    <a:pt x="20673" y="15131"/>
                  </a:moveTo>
                  <a:cubicBezTo>
                    <a:pt x="20637" y="15131"/>
                    <a:pt x="20522" y="15249"/>
                    <a:pt x="20543" y="15270"/>
                  </a:cubicBezTo>
                  <a:cubicBezTo>
                    <a:pt x="20589" y="15316"/>
                    <a:pt x="20634" y="15384"/>
                    <a:pt x="20680" y="15384"/>
                  </a:cubicBezTo>
                  <a:cubicBezTo>
                    <a:pt x="20703" y="15384"/>
                    <a:pt x="20771" y="15316"/>
                    <a:pt x="20817" y="15270"/>
                  </a:cubicBezTo>
                  <a:cubicBezTo>
                    <a:pt x="20771" y="15225"/>
                    <a:pt x="20726" y="15156"/>
                    <a:pt x="20680" y="15133"/>
                  </a:cubicBezTo>
                  <a:cubicBezTo>
                    <a:pt x="20678" y="15132"/>
                    <a:pt x="20676" y="15131"/>
                    <a:pt x="20673" y="15131"/>
                  </a:cubicBezTo>
                  <a:close/>
                  <a:moveTo>
                    <a:pt x="6055" y="14994"/>
                  </a:moveTo>
                  <a:cubicBezTo>
                    <a:pt x="5980" y="14994"/>
                    <a:pt x="5844" y="15116"/>
                    <a:pt x="5844" y="15179"/>
                  </a:cubicBezTo>
                  <a:cubicBezTo>
                    <a:pt x="5821" y="15247"/>
                    <a:pt x="5935" y="15407"/>
                    <a:pt x="6003" y="15407"/>
                  </a:cubicBezTo>
                  <a:cubicBezTo>
                    <a:pt x="6009" y="15409"/>
                    <a:pt x="6016" y="15410"/>
                    <a:pt x="6023" y="15410"/>
                  </a:cubicBezTo>
                  <a:cubicBezTo>
                    <a:pt x="6099" y="15410"/>
                    <a:pt x="6234" y="15310"/>
                    <a:pt x="6254" y="15247"/>
                  </a:cubicBezTo>
                  <a:cubicBezTo>
                    <a:pt x="6277" y="15179"/>
                    <a:pt x="6163" y="15019"/>
                    <a:pt x="6072" y="14996"/>
                  </a:cubicBezTo>
                  <a:cubicBezTo>
                    <a:pt x="6067" y="14995"/>
                    <a:pt x="6061" y="14994"/>
                    <a:pt x="6055" y="14994"/>
                  </a:cubicBezTo>
                  <a:close/>
                  <a:moveTo>
                    <a:pt x="8611" y="15057"/>
                  </a:moveTo>
                  <a:cubicBezTo>
                    <a:pt x="8527" y="15057"/>
                    <a:pt x="8509" y="15094"/>
                    <a:pt x="8491" y="15202"/>
                  </a:cubicBezTo>
                  <a:cubicBezTo>
                    <a:pt x="8468" y="15362"/>
                    <a:pt x="8491" y="15384"/>
                    <a:pt x="8628" y="15407"/>
                  </a:cubicBezTo>
                  <a:cubicBezTo>
                    <a:pt x="8663" y="15412"/>
                    <a:pt x="8691" y="15415"/>
                    <a:pt x="8714" y="15415"/>
                  </a:cubicBezTo>
                  <a:cubicBezTo>
                    <a:pt x="8798" y="15415"/>
                    <a:pt x="8816" y="15378"/>
                    <a:pt x="8834" y="15270"/>
                  </a:cubicBezTo>
                  <a:cubicBezTo>
                    <a:pt x="8856" y="15111"/>
                    <a:pt x="8834" y="15088"/>
                    <a:pt x="8697" y="15065"/>
                  </a:cubicBezTo>
                  <a:cubicBezTo>
                    <a:pt x="8662" y="15060"/>
                    <a:pt x="8634" y="15057"/>
                    <a:pt x="8611" y="15057"/>
                  </a:cubicBezTo>
                  <a:close/>
                  <a:moveTo>
                    <a:pt x="11299" y="15133"/>
                  </a:moveTo>
                  <a:cubicBezTo>
                    <a:pt x="11207" y="15133"/>
                    <a:pt x="11116" y="15202"/>
                    <a:pt x="11093" y="15293"/>
                  </a:cubicBezTo>
                  <a:cubicBezTo>
                    <a:pt x="11093" y="15384"/>
                    <a:pt x="11162" y="15476"/>
                    <a:pt x="11253" y="15476"/>
                  </a:cubicBezTo>
                  <a:cubicBezTo>
                    <a:pt x="11265" y="15479"/>
                    <a:pt x="11277" y="15480"/>
                    <a:pt x="11288" y="15480"/>
                  </a:cubicBezTo>
                  <a:cubicBezTo>
                    <a:pt x="11362" y="15480"/>
                    <a:pt x="11416" y="15418"/>
                    <a:pt x="11436" y="15339"/>
                  </a:cubicBezTo>
                  <a:cubicBezTo>
                    <a:pt x="11459" y="15247"/>
                    <a:pt x="11390" y="15156"/>
                    <a:pt x="11299" y="15133"/>
                  </a:cubicBezTo>
                  <a:close/>
                  <a:moveTo>
                    <a:pt x="4444" y="15170"/>
                  </a:moveTo>
                  <a:cubicBezTo>
                    <a:pt x="4400" y="15170"/>
                    <a:pt x="4357" y="15194"/>
                    <a:pt x="4314" y="15247"/>
                  </a:cubicBezTo>
                  <a:cubicBezTo>
                    <a:pt x="4291" y="15247"/>
                    <a:pt x="4291" y="15293"/>
                    <a:pt x="4314" y="15293"/>
                  </a:cubicBezTo>
                  <a:cubicBezTo>
                    <a:pt x="4406" y="15362"/>
                    <a:pt x="4497" y="15430"/>
                    <a:pt x="4588" y="15499"/>
                  </a:cubicBezTo>
                  <a:cubicBezTo>
                    <a:pt x="4588" y="15499"/>
                    <a:pt x="4634" y="15476"/>
                    <a:pt x="4634" y="15476"/>
                  </a:cubicBezTo>
                  <a:cubicBezTo>
                    <a:pt x="4679" y="15362"/>
                    <a:pt x="4611" y="15316"/>
                    <a:pt x="4588" y="15247"/>
                  </a:cubicBezTo>
                  <a:cubicBezTo>
                    <a:pt x="4540" y="15199"/>
                    <a:pt x="4492" y="15170"/>
                    <a:pt x="4444" y="15170"/>
                  </a:cubicBezTo>
                  <a:close/>
                  <a:moveTo>
                    <a:pt x="16503" y="15247"/>
                  </a:moveTo>
                  <a:cubicBezTo>
                    <a:pt x="16412" y="15247"/>
                    <a:pt x="16366" y="15270"/>
                    <a:pt x="16366" y="15362"/>
                  </a:cubicBezTo>
                  <a:cubicBezTo>
                    <a:pt x="16366" y="15453"/>
                    <a:pt x="16389" y="15499"/>
                    <a:pt x="16480" y="15499"/>
                  </a:cubicBezTo>
                  <a:cubicBezTo>
                    <a:pt x="16496" y="15502"/>
                    <a:pt x="16510" y="15504"/>
                    <a:pt x="16523" y="15504"/>
                  </a:cubicBezTo>
                  <a:cubicBezTo>
                    <a:pt x="16586" y="15504"/>
                    <a:pt x="16617" y="15460"/>
                    <a:pt x="16617" y="15384"/>
                  </a:cubicBezTo>
                  <a:cubicBezTo>
                    <a:pt x="16640" y="15293"/>
                    <a:pt x="16594" y="15247"/>
                    <a:pt x="16503" y="15247"/>
                  </a:cubicBezTo>
                  <a:close/>
                  <a:moveTo>
                    <a:pt x="13865" y="15175"/>
                  </a:moveTo>
                  <a:cubicBezTo>
                    <a:pt x="13787" y="15175"/>
                    <a:pt x="13718" y="15237"/>
                    <a:pt x="13718" y="15316"/>
                  </a:cubicBezTo>
                  <a:cubicBezTo>
                    <a:pt x="13695" y="15407"/>
                    <a:pt x="13764" y="15499"/>
                    <a:pt x="13878" y="15521"/>
                  </a:cubicBezTo>
                  <a:cubicBezTo>
                    <a:pt x="13969" y="15521"/>
                    <a:pt x="14038" y="15453"/>
                    <a:pt x="14061" y="15362"/>
                  </a:cubicBezTo>
                  <a:cubicBezTo>
                    <a:pt x="14061" y="15270"/>
                    <a:pt x="13992" y="15179"/>
                    <a:pt x="13901" y="15179"/>
                  </a:cubicBezTo>
                  <a:cubicBezTo>
                    <a:pt x="13889" y="15176"/>
                    <a:pt x="13877" y="15175"/>
                    <a:pt x="13865" y="15175"/>
                  </a:cubicBezTo>
                  <a:close/>
                  <a:moveTo>
                    <a:pt x="19082" y="15270"/>
                  </a:moveTo>
                  <a:cubicBezTo>
                    <a:pt x="18991" y="15270"/>
                    <a:pt x="18945" y="15293"/>
                    <a:pt x="18945" y="15384"/>
                  </a:cubicBezTo>
                  <a:cubicBezTo>
                    <a:pt x="18922" y="15476"/>
                    <a:pt x="18968" y="15521"/>
                    <a:pt x="19059" y="15521"/>
                  </a:cubicBezTo>
                  <a:cubicBezTo>
                    <a:pt x="19075" y="15525"/>
                    <a:pt x="19089" y="15527"/>
                    <a:pt x="19102" y="15527"/>
                  </a:cubicBezTo>
                  <a:cubicBezTo>
                    <a:pt x="19165" y="15527"/>
                    <a:pt x="19196" y="15483"/>
                    <a:pt x="19196" y="15407"/>
                  </a:cubicBezTo>
                  <a:cubicBezTo>
                    <a:pt x="19196" y="15316"/>
                    <a:pt x="19151" y="15270"/>
                    <a:pt x="19082" y="15270"/>
                  </a:cubicBezTo>
                  <a:close/>
                  <a:moveTo>
                    <a:pt x="21684" y="15316"/>
                  </a:moveTo>
                  <a:cubicBezTo>
                    <a:pt x="21639" y="15384"/>
                    <a:pt x="21570" y="15407"/>
                    <a:pt x="21547" y="15453"/>
                  </a:cubicBezTo>
                  <a:cubicBezTo>
                    <a:pt x="21527" y="15494"/>
                    <a:pt x="21638" y="15593"/>
                    <a:pt x="21676" y="15593"/>
                  </a:cubicBezTo>
                  <a:cubicBezTo>
                    <a:pt x="21679" y="15593"/>
                    <a:pt x="21682" y="15592"/>
                    <a:pt x="21684" y="15590"/>
                  </a:cubicBezTo>
                  <a:cubicBezTo>
                    <a:pt x="21730" y="15567"/>
                    <a:pt x="21798" y="15521"/>
                    <a:pt x="21798" y="15476"/>
                  </a:cubicBezTo>
                  <a:cubicBezTo>
                    <a:pt x="21798" y="15430"/>
                    <a:pt x="21730" y="15384"/>
                    <a:pt x="21684" y="15316"/>
                  </a:cubicBezTo>
                  <a:close/>
                  <a:moveTo>
                    <a:pt x="6993" y="15240"/>
                  </a:moveTo>
                  <a:cubicBezTo>
                    <a:pt x="6907" y="15240"/>
                    <a:pt x="6889" y="15281"/>
                    <a:pt x="6871" y="15407"/>
                  </a:cubicBezTo>
                  <a:cubicBezTo>
                    <a:pt x="6871" y="15544"/>
                    <a:pt x="6871" y="15567"/>
                    <a:pt x="7030" y="15590"/>
                  </a:cubicBezTo>
                  <a:cubicBezTo>
                    <a:pt x="7065" y="15595"/>
                    <a:pt x="7092" y="15598"/>
                    <a:pt x="7113" y="15598"/>
                  </a:cubicBezTo>
                  <a:cubicBezTo>
                    <a:pt x="7191" y="15598"/>
                    <a:pt x="7195" y="15560"/>
                    <a:pt x="7213" y="15453"/>
                  </a:cubicBezTo>
                  <a:cubicBezTo>
                    <a:pt x="7236" y="15293"/>
                    <a:pt x="7236" y="15270"/>
                    <a:pt x="7076" y="15247"/>
                  </a:cubicBezTo>
                  <a:cubicBezTo>
                    <a:pt x="7043" y="15243"/>
                    <a:pt x="7016" y="15240"/>
                    <a:pt x="6993" y="15240"/>
                  </a:cubicBezTo>
                  <a:close/>
                  <a:moveTo>
                    <a:pt x="9657" y="15289"/>
                  </a:moveTo>
                  <a:cubicBezTo>
                    <a:pt x="9564" y="15289"/>
                    <a:pt x="9496" y="15351"/>
                    <a:pt x="9496" y="15430"/>
                  </a:cubicBezTo>
                  <a:cubicBezTo>
                    <a:pt x="9473" y="15521"/>
                    <a:pt x="9564" y="15613"/>
                    <a:pt x="9633" y="15613"/>
                  </a:cubicBezTo>
                  <a:cubicBezTo>
                    <a:pt x="9645" y="15616"/>
                    <a:pt x="9657" y="15617"/>
                    <a:pt x="9668" y="15617"/>
                  </a:cubicBezTo>
                  <a:cubicBezTo>
                    <a:pt x="9747" y="15617"/>
                    <a:pt x="9818" y="15555"/>
                    <a:pt x="9838" y="15476"/>
                  </a:cubicBezTo>
                  <a:cubicBezTo>
                    <a:pt x="9838" y="15384"/>
                    <a:pt x="9792" y="15293"/>
                    <a:pt x="9701" y="15293"/>
                  </a:cubicBezTo>
                  <a:cubicBezTo>
                    <a:pt x="9686" y="15290"/>
                    <a:pt x="9671" y="15289"/>
                    <a:pt x="9657" y="15289"/>
                  </a:cubicBezTo>
                  <a:close/>
                  <a:moveTo>
                    <a:pt x="12245" y="15357"/>
                  </a:moveTo>
                  <a:cubicBezTo>
                    <a:pt x="12172" y="15357"/>
                    <a:pt x="12117" y="15419"/>
                    <a:pt x="12098" y="15499"/>
                  </a:cubicBezTo>
                  <a:cubicBezTo>
                    <a:pt x="12098" y="15590"/>
                    <a:pt x="12166" y="15681"/>
                    <a:pt x="12235" y="15704"/>
                  </a:cubicBezTo>
                  <a:cubicBezTo>
                    <a:pt x="12326" y="15704"/>
                    <a:pt x="12417" y="15635"/>
                    <a:pt x="12440" y="15567"/>
                  </a:cubicBezTo>
                  <a:cubicBezTo>
                    <a:pt x="12463" y="15453"/>
                    <a:pt x="12394" y="15362"/>
                    <a:pt x="12280" y="15362"/>
                  </a:cubicBezTo>
                  <a:cubicBezTo>
                    <a:pt x="12268" y="15359"/>
                    <a:pt x="12257" y="15357"/>
                    <a:pt x="12245" y="15357"/>
                  </a:cubicBezTo>
                  <a:close/>
                  <a:moveTo>
                    <a:pt x="17507" y="15453"/>
                  </a:moveTo>
                  <a:cubicBezTo>
                    <a:pt x="17439" y="15453"/>
                    <a:pt x="17393" y="15476"/>
                    <a:pt x="17370" y="15567"/>
                  </a:cubicBezTo>
                  <a:cubicBezTo>
                    <a:pt x="17347" y="15658"/>
                    <a:pt x="17393" y="15704"/>
                    <a:pt x="17484" y="15704"/>
                  </a:cubicBezTo>
                  <a:cubicBezTo>
                    <a:pt x="17501" y="15708"/>
                    <a:pt x="17515" y="15710"/>
                    <a:pt x="17529" y="15710"/>
                  </a:cubicBezTo>
                  <a:cubicBezTo>
                    <a:pt x="17590" y="15710"/>
                    <a:pt x="17621" y="15669"/>
                    <a:pt x="17621" y="15613"/>
                  </a:cubicBezTo>
                  <a:cubicBezTo>
                    <a:pt x="17644" y="15521"/>
                    <a:pt x="17599" y="15476"/>
                    <a:pt x="17507" y="15453"/>
                  </a:cubicBezTo>
                  <a:close/>
                  <a:moveTo>
                    <a:pt x="14905" y="15384"/>
                  </a:moveTo>
                  <a:cubicBezTo>
                    <a:pt x="14860" y="15407"/>
                    <a:pt x="14814" y="15407"/>
                    <a:pt x="14768" y="15430"/>
                  </a:cubicBezTo>
                  <a:cubicBezTo>
                    <a:pt x="14745" y="15453"/>
                    <a:pt x="14723" y="15499"/>
                    <a:pt x="14723" y="15521"/>
                  </a:cubicBezTo>
                  <a:cubicBezTo>
                    <a:pt x="14700" y="15590"/>
                    <a:pt x="14814" y="15727"/>
                    <a:pt x="14882" y="15727"/>
                  </a:cubicBezTo>
                  <a:cubicBezTo>
                    <a:pt x="14928" y="15727"/>
                    <a:pt x="15042" y="15613"/>
                    <a:pt x="15065" y="15567"/>
                  </a:cubicBezTo>
                  <a:cubicBezTo>
                    <a:pt x="15065" y="15521"/>
                    <a:pt x="14951" y="15384"/>
                    <a:pt x="14905" y="15384"/>
                  </a:cubicBezTo>
                  <a:close/>
                  <a:moveTo>
                    <a:pt x="20087" y="15521"/>
                  </a:moveTo>
                  <a:cubicBezTo>
                    <a:pt x="19972" y="15521"/>
                    <a:pt x="19950" y="15544"/>
                    <a:pt x="19927" y="15658"/>
                  </a:cubicBezTo>
                  <a:cubicBezTo>
                    <a:pt x="19927" y="15727"/>
                    <a:pt x="19972" y="15772"/>
                    <a:pt x="20064" y="15772"/>
                  </a:cubicBezTo>
                  <a:cubicBezTo>
                    <a:pt x="20075" y="15776"/>
                    <a:pt x="20087" y="15778"/>
                    <a:pt x="20097" y="15778"/>
                  </a:cubicBezTo>
                  <a:cubicBezTo>
                    <a:pt x="20147" y="15778"/>
                    <a:pt x="20182" y="15734"/>
                    <a:pt x="20201" y="15658"/>
                  </a:cubicBezTo>
                  <a:cubicBezTo>
                    <a:pt x="20201" y="15590"/>
                    <a:pt x="20178" y="15544"/>
                    <a:pt x="20087" y="15521"/>
                  </a:cubicBezTo>
                  <a:close/>
                  <a:moveTo>
                    <a:pt x="7973" y="15464"/>
                  </a:moveTo>
                  <a:cubicBezTo>
                    <a:pt x="7907" y="15464"/>
                    <a:pt x="7891" y="15493"/>
                    <a:pt x="7875" y="15590"/>
                  </a:cubicBezTo>
                  <a:cubicBezTo>
                    <a:pt x="7852" y="15750"/>
                    <a:pt x="7875" y="15772"/>
                    <a:pt x="8012" y="15795"/>
                  </a:cubicBezTo>
                  <a:cubicBezTo>
                    <a:pt x="8056" y="15802"/>
                    <a:pt x="8089" y="15806"/>
                    <a:pt x="8115" y="15806"/>
                  </a:cubicBezTo>
                  <a:cubicBezTo>
                    <a:pt x="8184" y="15806"/>
                    <a:pt x="8201" y="15774"/>
                    <a:pt x="8217" y="15658"/>
                  </a:cubicBezTo>
                  <a:cubicBezTo>
                    <a:pt x="8240" y="15499"/>
                    <a:pt x="8240" y="15476"/>
                    <a:pt x="8080" y="15476"/>
                  </a:cubicBezTo>
                  <a:cubicBezTo>
                    <a:pt x="8034" y="15469"/>
                    <a:pt x="7999" y="15464"/>
                    <a:pt x="7973" y="15464"/>
                  </a:cubicBezTo>
                  <a:close/>
                  <a:moveTo>
                    <a:pt x="5478" y="15384"/>
                  </a:moveTo>
                  <a:cubicBezTo>
                    <a:pt x="5410" y="15384"/>
                    <a:pt x="5250" y="15499"/>
                    <a:pt x="5227" y="15567"/>
                  </a:cubicBezTo>
                  <a:cubicBezTo>
                    <a:pt x="5227" y="15635"/>
                    <a:pt x="5341" y="15795"/>
                    <a:pt x="5410" y="15818"/>
                  </a:cubicBezTo>
                  <a:cubicBezTo>
                    <a:pt x="5478" y="15818"/>
                    <a:pt x="5638" y="15704"/>
                    <a:pt x="5638" y="15635"/>
                  </a:cubicBezTo>
                  <a:cubicBezTo>
                    <a:pt x="5661" y="15567"/>
                    <a:pt x="5547" y="15407"/>
                    <a:pt x="5478" y="15384"/>
                  </a:cubicBezTo>
                  <a:close/>
                  <a:moveTo>
                    <a:pt x="22689" y="15567"/>
                  </a:moveTo>
                  <a:cubicBezTo>
                    <a:pt x="22643" y="15567"/>
                    <a:pt x="22597" y="15613"/>
                    <a:pt x="22552" y="15658"/>
                  </a:cubicBezTo>
                  <a:cubicBezTo>
                    <a:pt x="22529" y="15681"/>
                    <a:pt x="22643" y="15818"/>
                    <a:pt x="22666" y="15818"/>
                  </a:cubicBezTo>
                  <a:cubicBezTo>
                    <a:pt x="22711" y="15795"/>
                    <a:pt x="22757" y="15750"/>
                    <a:pt x="22826" y="15704"/>
                  </a:cubicBezTo>
                  <a:cubicBezTo>
                    <a:pt x="22780" y="15658"/>
                    <a:pt x="22734" y="15567"/>
                    <a:pt x="22689" y="15567"/>
                  </a:cubicBezTo>
                  <a:close/>
                  <a:moveTo>
                    <a:pt x="10647" y="15540"/>
                  </a:moveTo>
                  <a:cubicBezTo>
                    <a:pt x="10569" y="15540"/>
                    <a:pt x="10500" y="15602"/>
                    <a:pt x="10500" y="15681"/>
                  </a:cubicBezTo>
                  <a:cubicBezTo>
                    <a:pt x="10477" y="15772"/>
                    <a:pt x="10546" y="15864"/>
                    <a:pt x="10660" y="15887"/>
                  </a:cubicBezTo>
                  <a:cubicBezTo>
                    <a:pt x="10728" y="15887"/>
                    <a:pt x="10819" y="15818"/>
                    <a:pt x="10819" y="15727"/>
                  </a:cubicBezTo>
                  <a:cubicBezTo>
                    <a:pt x="10842" y="15635"/>
                    <a:pt x="10774" y="15544"/>
                    <a:pt x="10682" y="15544"/>
                  </a:cubicBezTo>
                  <a:cubicBezTo>
                    <a:pt x="10670" y="15541"/>
                    <a:pt x="10658" y="15540"/>
                    <a:pt x="10647" y="15540"/>
                  </a:cubicBezTo>
                  <a:close/>
                  <a:moveTo>
                    <a:pt x="13285" y="15567"/>
                  </a:moveTo>
                  <a:cubicBezTo>
                    <a:pt x="13216" y="15567"/>
                    <a:pt x="13125" y="15613"/>
                    <a:pt x="13102" y="15704"/>
                  </a:cubicBezTo>
                  <a:cubicBezTo>
                    <a:pt x="13079" y="15818"/>
                    <a:pt x="13170" y="15909"/>
                    <a:pt x="13262" y="15909"/>
                  </a:cubicBezTo>
                  <a:cubicBezTo>
                    <a:pt x="13353" y="15909"/>
                    <a:pt x="13444" y="15841"/>
                    <a:pt x="13444" y="15750"/>
                  </a:cubicBezTo>
                  <a:cubicBezTo>
                    <a:pt x="13444" y="15658"/>
                    <a:pt x="13376" y="15590"/>
                    <a:pt x="13285" y="15567"/>
                  </a:cubicBezTo>
                  <a:close/>
                  <a:moveTo>
                    <a:pt x="18466" y="15658"/>
                  </a:moveTo>
                  <a:cubicBezTo>
                    <a:pt x="18375" y="15658"/>
                    <a:pt x="18352" y="15681"/>
                    <a:pt x="18329" y="15772"/>
                  </a:cubicBezTo>
                  <a:cubicBezTo>
                    <a:pt x="18329" y="15887"/>
                    <a:pt x="18352" y="15909"/>
                    <a:pt x="18466" y="15932"/>
                  </a:cubicBezTo>
                  <a:cubicBezTo>
                    <a:pt x="18534" y="15932"/>
                    <a:pt x="18580" y="15887"/>
                    <a:pt x="18580" y="15795"/>
                  </a:cubicBezTo>
                  <a:cubicBezTo>
                    <a:pt x="18603" y="15727"/>
                    <a:pt x="18557" y="15681"/>
                    <a:pt x="18466" y="15658"/>
                  </a:cubicBezTo>
                  <a:close/>
                  <a:moveTo>
                    <a:pt x="15895" y="15610"/>
                  </a:moveTo>
                  <a:cubicBezTo>
                    <a:pt x="15837" y="15610"/>
                    <a:pt x="15706" y="15708"/>
                    <a:pt x="15727" y="15750"/>
                  </a:cubicBezTo>
                  <a:cubicBezTo>
                    <a:pt x="15727" y="15795"/>
                    <a:pt x="15750" y="15841"/>
                    <a:pt x="15773" y="15887"/>
                  </a:cubicBezTo>
                  <a:cubicBezTo>
                    <a:pt x="15795" y="15909"/>
                    <a:pt x="15841" y="15909"/>
                    <a:pt x="15864" y="15932"/>
                  </a:cubicBezTo>
                  <a:cubicBezTo>
                    <a:pt x="15868" y="15934"/>
                    <a:pt x="15873" y="15935"/>
                    <a:pt x="15878" y="15935"/>
                  </a:cubicBezTo>
                  <a:cubicBezTo>
                    <a:pt x="15933" y="15935"/>
                    <a:pt x="16046" y="15837"/>
                    <a:pt x="16046" y="15795"/>
                  </a:cubicBezTo>
                  <a:cubicBezTo>
                    <a:pt x="16069" y="15750"/>
                    <a:pt x="15978" y="15613"/>
                    <a:pt x="15909" y="15613"/>
                  </a:cubicBezTo>
                  <a:cubicBezTo>
                    <a:pt x="15905" y="15611"/>
                    <a:pt x="15900" y="15610"/>
                    <a:pt x="15895" y="15610"/>
                  </a:cubicBezTo>
                  <a:close/>
                  <a:moveTo>
                    <a:pt x="21091" y="15750"/>
                  </a:moveTo>
                  <a:cubicBezTo>
                    <a:pt x="21045" y="15750"/>
                    <a:pt x="20977" y="15795"/>
                    <a:pt x="20931" y="15841"/>
                  </a:cubicBezTo>
                  <a:cubicBezTo>
                    <a:pt x="20908" y="15864"/>
                    <a:pt x="21022" y="16001"/>
                    <a:pt x="21045" y="16001"/>
                  </a:cubicBezTo>
                  <a:cubicBezTo>
                    <a:pt x="21114" y="15978"/>
                    <a:pt x="21159" y="15932"/>
                    <a:pt x="21228" y="15887"/>
                  </a:cubicBezTo>
                  <a:cubicBezTo>
                    <a:pt x="21159" y="15841"/>
                    <a:pt x="21136" y="15750"/>
                    <a:pt x="21091" y="15750"/>
                  </a:cubicBezTo>
                  <a:close/>
                  <a:moveTo>
                    <a:pt x="6445" y="15610"/>
                  </a:moveTo>
                  <a:cubicBezTo>
                    <a:pt x="6387" y="15610"/>
                    <a:pt x="6252" y="15712"/>
                    <a:pt x="6232" y="15795"/>
                  </a:cubicBezTo>
                  <a:cubicBezTo>
                    <a:pt x="6209" y="15841"/>
                    <a:pt x="6346" y="16024"/>
                    <a:pt x="6414" y="16024"/>
                  </a:cubicBezTo>
                  <a:cubicBezTo>
                    <a:pt x="6419" y="16025"/>
                    <a:pt x="6425" y="16026"/>
                    <a:pt x="6431" y="16026"/>
                  </a:cubicBezTo>
                  <a:cubicBezTo>
                    <a:pt x="6506" y="16026"/>
                    <a:pt x="6642" y="15904"/>
                    <a:pt x="6642" y="15841"/>
                  </a:cubicBezTo>
                  <a:cubicBezTo>
                    <a:pt x="6665" y="15772"/>
                    <a:pt x="6551" y="15613"/>
                    <a:pt x="6460" y="15613"/>
                  </a:cubicBezTo>
                  <a:cubicBezTo>
                    <a:pt x="6456" y="15611"/>
                    <a:pt x="6451" y="15610"/>
                    <a:pt x="6445" y="15610"/>
                  </a:cubicBezTo>
                  <a:close/>
                  <a:moveTo>
                    <a:pt x="8999" y="15673"/>
                  </a:moveTo>
                  <a:cubicBezTo>
                    <a:pt x="8915" y="15673"/>
                    <a:pt x="8897" y="15711"/>
                    <a:pt x="8879" y="15818"/>
                  </a:cubicBezTo>
                  <a:cubicBezTo>
                    <a:pt x="8856" y="15978"/>
                    <a:pt x="8879" y="16001"/>
                    <a:pt x="9039" y="16024"/>
                  </a:cubicBezTo>
                  <a:cubicBezTo>
                    <a:pt x="9072" y="16028"/>
                    <a:pt x="9098" y="16031"/>
                    <a:pt x="9119" y="16031"/>
                  </a:cubicBezTo>
                  <a:cubicBezTo>
                    <a:pt x="9200" y="16031"/>
                    <a:pt x="9204" y="15990"/>
                    <a:pt x="9222" y="15864"/>
                  </a:cubicBezTo>
                  <a:cubicBezTo>
                    <a:pt x="9244" y="15704"/>
                    <a:pt x="9244" y="15704"/>
                    <a:pt x="9085" y="15681"/>
                  </a:cubicBezTo>
                  <a:cubicBezTo>
                    <a:pt x="9050" y="15676"/>
                    <a:pt x="9022" y="15673"/>
                    <a:pt x="8999" y="15673"/>
                  </a:cubicBezTo>
                  <a:close/>
                  <a:moveTo>
                    <a:pt x="11652" y="15745"/>
                  </a:moveTo>
                  <a:cubicBezTo>
                    <a:pt x="11573" y="15745"/>
                    <a:pt x="11504" y="15810"/>
                    <a:pt x="11504" y="15909"/>
                  </a:cubicBezTo>
                  <a:cubicBezTo>
                    <a:pt x="11481" y="15978"/>
                    <a:pt x="11550" y="16069"/>
                    <a:pt x="11641" y="16092"/>
                  </a:cubicBezTo>
                  <a:cubicBezTo>
                    <a:pt x="11732" y="16092"/>
                    <a:pt x="11824" y="16046"/>
                    <a:pt x="11824" y="15955"/>
                  </a:cubicBezTo>
                  <a:cubicBezTo>
                    <a:pt x="11847" y="15864"/>
                    <a:pt x="11778" y="15772"/>
                    <a:pt x="11687" y="15750"/>
                  </a:cubicBezTo>
                  <a:cubicBezTo>
                    <a:pt x="11675" y="15747"/>
                    <a:pt x="11663" y="15745"/>
                    <a:pt x="11652" y="15745"/>
                  </a:cubicBezTo>
                  <a:close/>
                  <a:moveTo>
                    <a:pt x="14312" y="15772"/>
                  </a:moveTo>
                  <a:cubicBezTo>
                    <a:pt x="14266" y="15772"/>
                    <a:pt x="14129" y="15864"/>
                    <a:pt x="14106" y="15909"/>
                  </a:cubicBezTo>
                  <a:cubicBezTo>
                    <a:pt x="14083" y="15955"/>
                    <a:pt x="14198" y="16115"/>
                    <a:pt x="14243" y="16115"/>
                  </a:cubicBezTo>
                  <a:cubicBezTo>
                    <a:pt x="14289" y="16115"/>
                    <a:pt x="14426" y="16024"/>
                    <a:pt x="14449" y="15978"/>
                  </a:cubicBezTo>
                  <a:cubicBezTo>
                    <a:pt x="14449" y="15932"/>
                    <a:pt x="14357" y="15795"/>
                    <a:pt x="14312" y="15772"/>
                  </a:cubicBezTo>
                  <a:close/>
                  <a:moveTo>
                    <a:pt x="16863" y="15858"/>
                  </a:moveTo>
                  <a:cubicBezTo>
                    <a:pt x="16792" y="15858"/>
                    <a:pt x="16773" y="15902"/>
                    <a:pt x="16754" y="15978"/>
                  </a:cubicBezTo>
                  <a:cubicBezTo>
                    <a:pt x="16754" y="16069"/>
                    <a:pt x="16800" y="16092"/>
                    <a:pt x="16891" y="16115"/>
                  </a:cubicBezTo>
                  <a:cubicBezTo>
                    <a:pt x="16959" y="16115"/>
                    <a:pt x="17005" y="16092"/>
                    <a:pt x="17028" y="16001"/>
                  </a:cubicBezTo>
                  <a:cubicBezTo>
                    <a:pt x="17028" y="15909"/>
                    <a:pt x="17005" y="15864"/>
                    <a:pt x="16914" y="15864"/>
                  </a:cubicBezTo>
                  <a:cubicBezTo>
                    <a:pt x="16894" y="15860"/>
                    <a:pt x="16877" y="15858"/>
                    <a:pt x="16863" y="15858"/>
                  </a:cubicBezTo>
                  <a:close/>
                  <a:moveTo>
                    <a:pt x="19436" y="15878"/>
                  </a:moveTo>
                  <a:cubicBezTo>
                    <a:pt x="19381" y="15878"/>
                    <a:pt x="19351" y="15908"/>
                    <a:pt x="19333" y="15978"/>
                  </a:cubicBezTo>
                  <a:cubicBezTo>
                    <a:pt x="19310" y="16069"/>
                    <a:pt x="19356" y="16115"/>
                    <a:pt x="19425" y="16138"/>
                  </a:cubicBezTo>
                  <a:cubicBezTo>
                    <a:pt x="19440" y="16142"/>
                    <a:pt x="19455" y="16143"/>
                    <a:pt x="19469" y="16143"/>
                  </a:cubicBezTo>
                  <a:cubicBezTo>
                    <a:pt x="19537" y="16143"/>
                    <a:pt x="19584" y="16099"/>
                    <a:pt x="19584" y="16024"/>
                  </a:cubicBezTo>
                  <a:cubicBezTo>
                    <a:pt x="19607" y="15932"/>
                    <a:pt x="19562" y="15887"/>
                    <a:pt x="19493" y="15887"/>
                  </a:cubicBezTo>
                  <a:cubicBezTo>
                    <a:pt x="19471" y="15881"/>
                    <a:pt x="19452" y="15878"/>
                    <a:pt x="19436" y="15878"/>
                  </a:cubicBezTo>
                  <a:close/>
                  <a:moveTo>
                    <a:pt x="7374" y="15853"/>
                  </a:moveTo>
                  <a:cubicBezTo>
                    <a:pt x="7303" y="15853"/>
                    <a:pt x="7298" y="15885"/>
                    <a:pt x="7282" y="16001"/>
                  </a:cubicBezTo>
                  <a:cubicBezTo>
                    <a:pt x="7259" y="16138"/>
                    <a:pt x="7282" y="16183"/>
                    <a:pt x="7396" y="16183"/>
                  </a:cubicBezTo>
                  <a:cubicBezTo>
                    <a:pt x="7449" y="16197"/>
                    <a:pt x="7488" y="16204"/>
                    <a:pt x="7518" y="16204"/>
                  </a:cubicBezTo>
                  <a:cubicBezTo>
                    <a:pt x="7590" y="16204"/>
                    <a:pt x="7601" y="16160"/>
                    <a:pt x="7601" y="16046"/>
                  </a:cubicBezTo>
                  <a:cubicBezTo>
                    <a:pt x="7624" y="15887"/>
                    <a:pt x="7624" y="15887"/>
                    <a:pt x="7487" y="15864"/>
                  </a:cubicBezTo>
                  <a:cubicBezTo>
                    <a:pt x="7437" y="15857"/>
                    <a:pt x="7401" y="15853"/>
                    <a:pt x="7374" y="15853"/>
                  </a:cubicBezTo>
                  <a:close/>
                  <a:moveTo>
                    <a:pt x="10054" y="15882"/>
                  </a:moveTo>
                  <a:cubicBezTo>
                    <a:pt x="9975" y="15882"/>
                    <a:pt x="9903" y="15947"/>
                    <a:pt x="9884" y="16046"/>
                  </a:cubicBezTo>
                  <a:cubicBezTo>
                    <a:pt x="9884" y="16138"/>
                    <a:pt x="9952" y="16206"/>
                    <a:pt x="10043" y="16229"/>
                  </a:cubicBezTo>
                  <a:cubicBezTo>
                    <a:pt x="10135" y="16229"/>
                    <a:pt x="10203" y="16183"/>
                    <a:pt x="10226" y="16092"/>
                  </a:cubicBezTo>
                  <a:cubicBezTo>
                    <a:pt x="10249" y="16001"/>
                    <a:pt x="10180" y="15909"/>
                    <a:pt x="10089" y="15887"/>
                  </a:cubicBezTo>
                  <a:cubicBezTo>
                    <a:pt x="10077" y="15884"/>
                    <a:pt x="10065" y="15882"/>
                    <a:pt x="10054" y="15882"/>
                  </a:cubicBezTo>
                  <a:close/>
                  <a:moveTo>
                    <a:pt x="22083" y="15952"/>
                  </a:moveTo>
                  <a:cubicBezTo>
                    <a:pt x="22080" y="15952"/>
                    <a:pt x="22076" y="15953"/>
                    <a:pt x="22072" y="15955"/>
                  </a:cubicBezTo>
                  <a:cubicBezTo>
                    <a:pt x="22027" y="15978"/>
                    <a:pt x="21958" y="16024"/>
                    <a:pt x="21958" y="16069"/>
                  </a:cubicBezTo>
                  <a:cubicBezTo>
                    <a:pt x="21935" y="16115"/>
                    <a:pt x="22004" y="16160"/>
                    <a:pt x="22049" y="16229"/>
                  </a:cubicBezTo>
                  <a:cubicBezTo>
                    <a:pt x="22095" y="16183"/>
                    <a:pt x="22164" y="16138"/>
                    <a:pt x="22186" y="16115"/>
                  </a:cubicBezTo>
                  <a:cubicBezTo>
                    <a:pt x="22208" y="16073"/>
                    <a:pt x="22131" y="15952"/>
                    <a:pt x="22083" y="15952"/>
                  </a:cubicBezTo>
                  <a:close/>
                  <a:moveTo>
                    <a:pt x="12691" y="15955"/>
                  </a:moveTo>
                  <a:cubicBezTo>
                    <a:pt x="12600" y="15955"/>
                    <a:pt x="12509" y="16024"/>
                    <a:pt x="12486" y="16115"/>
                  </a:cubicBezTo>
                  <a:cubicBezTo>
                    <a:pt x="12486" y="16206"/>
                    <a:pt x="12554" y="16297"/>
                    <a:pt x="12645" y="16297"/>
                  </a:cubicBezTo>
                  <a:cubicBezTo>
                    <a:pt x="12655" y="16300"/>
                    <a:pt x="12665" y="16301"/>
                    <a:pt x="12674" y="16301"/>
                  </a:cubicBezTo>
                  <a:cubicBezTo>
                    <a:pt x="12755" y="16301"/>
                    <a:pt x="12828" y="16219"/>
                    <a:pt x="12828" y="16138"/>
                  </a:cubicBezTo>
                  <a:cubicBezTo>
                    <a:pt x="12851" y="16069"/>
                    <a:pt x="12782" y="15978"/>
                    <a:pt x="12691" y="15955"/>
                  </a:cubicBezTo>
                  <a:close/>
                  <a:moveTo>
                    <a:pt x="17821" y="16063"/>
                  </a:moveTo>
                  <a:cubicBezTo>
                    <a:pt x="17750" y="16063"/>
                    <a:pt x="17732" y="16108"/>
                    <a:pt x="17713" y="16183"/>
                  </a:cubicBezTo>
                  <a:cubicBezTo>
                    <a:pt x="17713" y="16275"/>
                    <a:pt x="17758" y="16320"/>
                    <a:pt x="17850" y="16320"/>
                  </a:cubicBezTo>
                  <a:cubicBezTo>
                    <a:pt x="17918" y="16320"/>
                    <a:pt x="17964" y="16297"/>
                    <a:pt x="17987" y="16206"/>
                  </a:cubicBezTo>
                  <a:cubicBezTo>
                    <a:pt x="17987" y="16115"/>
                    <a:pt x="17964" y="16069"/>
                    <a:pt x="17872" y="16069"/>
                  </a:cubicBezTo>
                  <a:cubicBezTo>
                    <a:pt x="17853" y="16065"/>
                    <a:pt x="17836" y="16063"/>
                    <a:pt x="17821" y="16063"/>
                  </a:cubicBezTo>
                  <a:close/>
                  <a:moveTo>
                    <a:pt x="15293" y="16001"/>
                  </a:moveTo>
                  <a:cubicBezTo>
                    <a:pt x="15225" y="16001"/>
                    <a:pt x="15111" y="16115"/>
                    <a:pt x="15111" y="16160"/>
                  </a:cubicBezTo>
                  <a:cubicBezTo>
                    <a:pt x="15111" y="16206"/>
                    <a:pt x="15225" y="16320"/>
                    <a:pt x="15270" y="16343"/>
                  </a:cubicBezTo>
                  <a:cubicBezTo>
                    <a:pt x="15316" y="16320"/>
                    <a:pt x="15362" y="16320"/>
                    <a:pt x="15384" y="16275"/>
                  </a:cubicBezTo>
                  <a:cubicBezTo>
                    <a:pt x="15407" y="16252"/>
                    <a:pt x="15430" y="16229"/>
                    <a:pt x="15453" y="16183"/>
                  </a:cubicBezTo>
                  <a:cubicBezTo>
                    <a:pt x="15453" y="16138"/>
                    <a:pt x="15339" y="16001"/>
                    <a:pt x="15293" y="16001"/>
                  </a:cubicBezTo>
                  <a:close/>
                  <a:moveTo>
                    <a:pt x="5866" y="16001"/>
                  </a:moveTo>
                  <a:cubicBezTo>
                    <a:pt x="5798" y="16046"/>
                    <a:pt x="5707" y="16024"/>
                    <a:pt x="5684" y="16092"/>
                  </a:cubicBezTo>
                  <a:cubicBezTo>
                    <a:pt x="5638" y="16138"/>
                    <a:pt x="5615" y="16183"/>
                    <a:pt x="5684" y="16229"/>
                  </a:cubicBezTo>
                  <a:cubicBezTo>
                    <a:pt x="5752" y="16275"/>
                    <a:pt x="5821" y="16320"/>
                    <a:pt x="5912" y="16343"/>
                  </a:cubicBezTo>
                  <a:cubicBezTo>
                    <a:pt x="5921" y="16353"/>
                    <a:pt x="5935" y="16358"/>
                    <a:pt x="5947" y="16358"/>
                  </a:cubicBezTo>
                  <a:cubicBezTo>
                    <a:pt x="5965" y="16358"/>
                    <a:pt x="5980" y="16347"/>
                    <a:pt x="5980" y="16320"/>
                  </a:cubicBezTo>
                  <a:cubicBezTo>
                    <a:pt x="6003" y="16275"/>
                    <a:pt x="6095" y="16229"/>
                    <a:pt x="6003" y="16160"/>
                  </a:cubicBezTo>
                  <a:cubicBezTo>
                    <a:pt x="6026" y="16046"/>
                    <a:pt x="5912" y="16046"/>
                    <a:pt x="5866" y="16001"/>
                  </a:cubicBezTo>
                  <a:close/>
                  <a:moveTo>
                    <a:pt x="20452" y="16138"/>
                  </a:moveTo>
                  <a:cubicBezTo>
                    <a:pt x="20383" y="16138"/>
                    <a:pt x="20338" y="16160"/>
                    <a:pt x="20338" y="16252"/>
                  </a:cubicBezTo>
                  <a:cubicBezTo>
                    <a:pt x="20315" y="16343"/>
                    <a:pt x="20360" y="16389"/>
                    <a:pt x="20452" y="16389"/>
                  </a:cubicBezTo>
                  <a:cubicBezTo>
                    <a:pt x="20543" y="16389"/>
                    <a:pt x="20566" y="16366"/>
                    <a:pt x="20589" y="16275"/>
                  </a:cubicBezTo>
                  <a:cubicBezTo>
                    <a:pt x="20589" y="16183"/>
                    <a:pt x="20566" y="16138"/>
                    <a:pt x="20452" y="16138"/>
                  </a:cubicBezTo>
                  <a:close/>
                  <a:moveTo>
                    <a:pt x="8386" y="16061"/>
                  </a:moveTo>
                  <a:cubicBezTo>
                    <a:pt x="8308" y="16061"/>
                    <a:pt x="8304" y="16099"/>
                    <a:pt x="8286" y="16206"/>
                  </a:cubicBezTo>
                  <a:cubicBezTo>
                    <a:pt x="8263" y="16366"/>
                    <a:pt x="8263" y="16389"/>
                    <a:pt x="8400" y="16412"/>
                  </a:cubicBezTo>
                  <a:cubicBezTo>
                    <a:pt x="8434" y="16416"/>
                    <a:pt x="8463" y="16419"/>
                    <a:pt x="8488" y="16419"/>
                  </a:cubicBezTo>
                  <a:cubicBezTo>
                    <a:pt x="8577" y="16419"/>
                    <a:pt x="8605" y="16382"/>
                    <a:pt x="8605" y="16275"/>
                  </a:cubicBezTo>
                  <a:cubicBezTo>
                    <a:pt x="8628" y="16115"/>
                    <a:pt x="8628" y="16092"/>
                    <a:pt x="8468" y="16069"/>
                  </a:cubicBezTo>
                  <a:cubicBezTo>
                    <a:pt x="8434" y="16064"/>
                    <a:pt x="8407" y="16061"/>
                    <a:pt x="8386" y="16061"/>
                  </a:cubicBezTo>
                  <a:close/>
                  <a:moveTo>
                    <a:pt x="11071" y="16138"/>
                  </a:moveTo>
                  <a:cubicBezTo>
                    <a:pt x="10979" y="16138"/>
                    <a:pt x="10888" y="16206"/>
                    <a:pt x="10888" y="16297"/>
                  </a:cubicBezTo>
                  <a:cubicBezTo>
                    <a:pt x="10865" y="16389"/>
                    <a:pt x="10934" y="16480"/>
                    <a:pt x="11025" y="16480"/>
                  </a:cubicBezTo>
                  <a:cubicBezTo>
                    <a:pt x="11040" y="16483"/>
                    <a:pt x="11054" y="16484"/>
                    <a:pt x="11067" y="16484"/>
                  </a:cubicBezTo>
                  <a:cubicBezTo>
                    <a:pt x="11156" y="16484"/>
                    <a:pt x="11210" y="16420"/>
                    <a:pt x="11230" y="16320"/>
                  </a:cubicBezTo>
                  <a:cubicBezTo>
                    <a:pt x="11230" y="16229"/>
                    <a:pt x="11162" y="16160"/>
                    <a:pt x="11071" y="16138"/>
                  </a:cubicBezTo>
                  <a:close/>
                  <a:moveTo>
                    <a:pt x="16255" y="16246"/>
                  </a:moveTo>
                  <a:cubicBezTo>
                    <a:pt x="16192" y="16246"/>
                    <a:pt x="16161" y="16290"/>
                    <a:pt x="16161" y="16366"/>
                  </a:cubicBezTo>
                  <a:cubicBezTo>
                    <a:pt x="16138" y="16457"/>
                    <a:pt x="16183" y="16503"/>
                    <a:pt x="16275" y="16503"/>
                  </a:cubicBezTo>
                  <a:cubicBezTo>
                    <a:pt x="16366" y="16503"/>
                    <a:pt x="16389" y="16480"/>
                    <a:pt x="16412" y="16389"/>
                  </a:cubicBezTo>
                  <a:cubicBezTo>
                    <a:pt x="16412" y="16297"/>
                    <a:pt x="16389" y="16252"/>
                    <a:pt x="16298" y="16252"/>
                  </a:cubicBezTo>
                  <a:cubicBezTo>
                    <a:pt x="16282" y="16248"/>
                    <a:pt x="16268" y="16246"/>
                    <a:pt x="16255" y="16246"/>
                  </a:cubicBezTo>
                  <a:close/>
                  <a:moveTo>
                    <a:pt x="13638" y="16179"/>
                  </a:moveTo>
                  <a:cubicBezTo>
                    <a:pt x="13564" y="16179"/>
                    <a:pt x="13510" y="16241"/>
                    <a:pt x="13490" y="16320"/>
                  </a:cubicBezTo>
                  <a:cubicBezTo>
                    <a:pt x="13490" y="16412"/>
                    <a:pt x="13558" y="16503"/>
                    <a:pt x="13650" y="16526"/>
                  </a:cubicBezTo>
                  <a:cubicBezTo>
                    <a:pt x="13741" y="16526"/>
                    <a:pt x="13832" y="16457"/>
                    <a:pt x="13832" y="16366"/>
                  </a:cubicBezTo>
                  <a:cubicBezTo>
                    <a:pt x="13855" y="16275"/>
                    <a:pt x="13787" y="16183"/>
                    <a:pt x="13673" y="16183"/>
                  </a:cubicBezTo>
                  <a:cubicBezTo>
                    <a:pt x="13661" y="16180"/>
                    <a:pt x="13649" y="16179"/>
                    <a:pt x="13638" y="16179"/>
                  </a:cubicBezTo>
                  <a:close/>
                  <a:moveTo>
                    <a:pt x="18854" y="16275"/>
                  </a:moveTo>
                  <a:cubicBezTo>
                    <a:pt x="18763" y="16275"/>
                    <a:pt x="18740" y="16297"/>
                    <a:pt x="18717" y="16389"/>
                  </a:cubicBezTo>
                  <a:cubicBezTo>
                    <a:pt x="18717" y="16480"/>
                    <a:pt x="18763" y="16526"/>
                    <a:pt x="18854" y="16526"/>
                  </a:cubicBezTo>
                  <a:cubicBezTo>
                    <a:pt x="18945" y="16526"/>
                    <a:pt x="18968" y="16503"/>
                    <a:pt x="18991" y="16412"/>
                  </a:cubicBezTo>
                  <a:cubicBezTo>
                    <a:pt x="18991" y="16320"/>
                    <a:pt x="18945" y="16275"/>
                    <a:pt x="18854" y="16275"/>
                  </a:cubicBezTo>
                  <a:close/>
                  <a:moveTo>
                    <a:pt x="21479" y="16320"/>
                  </a:moveTo>
                  <a:cubicBezTo>
                    <a:pt x="21410" y="16389"/>
                    <a:pt x="21342" y="16412"/>
                    <a:pt x="21342" y="16457"/>
                  </a:cubicBezTo>
                  <a:cubicBezTo>
                    <a:pt x="21342" y="16503"/>
                    <a:pt x="21410" y="16548"/>
                    <a:pt x="21433" y="16594"/>
                  </a:cubicBezTo>
                  <a:cubicBezTo>
                    <a:pt x="21479" y="16571"/>
                    <a:pt x="21570" y="16526"/>
                    <a:pt x="21570" y="16480"/>
                  </a:cubicBezTo>
                  <a:cubicBezTo>
                    <a:pt x="21593" y="16457"/>
                    <a:pt x="21524" y="16389"/>
                    <a:pt x="21479" y="16320"/>
                  </a:cubicBezTo>
                  <a:close/>
                  <a:moveTo>
                    <a:pt x="9473" y="16275"/>
                  </a:moveTo>
                  <a:cubicBezTo>
                    <a:pt x="9381" y="16275"/>
                    <a:pt x="9290" y="16343"/>
                    <a:pt x="9290" y="16434"/>
                  </a:cubicBezTo>
                  <a:cubicBezTo>
                    <a:pt x="9267" y="16526"/>
                    <a:pt x="9336" y="16617"/>
                    <a:pt x="9450" y="16617"/>
                  </a:cubicBezTo>
                  <a:cubicBezTo>
                    <a:pt x="9460" y="16619"/>
                    <a:pt x="9469" y="16621"/>
                    <a:pt x="9478" y="16621"/>
                  </a:cubicBezTo>
                  <a:cubicBezTo>
                    <a:pt x="9555" y="16621"/>
                    <a:pt x="9610" y="16539"/>
                    <a:pt x="9610" y="16457"/>
                  </a:cubicBezTo>
                  <a:cubicBezTo>
                    <a:pt x="9633" y="16389"/>
                    <a:pt x="9564" y="16297"/>
                    <a:pt x="9473" y="16275"/>
                  </a:cubicBezTo>
                  <a:close/>
                  <a:moveTo>
                    <a:pt x="6871" y="16206"/>
                  </a:moveTo>
                  <a:cubicBezTo>
                    <a:pt x="6802" y="16206"/>
                    <a:pt x="6642" y="16320"/>
                    <a:pt x="6620" y="16389"/>
                  </a:cubicBezTo>
                  <a:cubicBezTo>
                    <a:pt x="6620" y="16457"/>
                    <a:pt x="6734" y="16617"/>
                    <a:pt x="6802" y="16640"/>
                  </a:cubicBezTo>
                  <a:cubicBezTo>
                    <a:pt x="6871" y="16640"/>
                    <a:pt x="7030" y="16526"/>
                    <a:pt x="7053" y="16457"/>
                  </a:cubicBezTo>
                  <a:cubicBezTo>
                    <a:pt x="7053" y="16389"/>
                    <a:pt x="6939" y="16229"/>
                    <a:pt x="6871" y="16206"/>
                  </a:cubicBezTo>
                  <a:close/>
                  <a:moveTo>
                    <a:pt x="12054" y="16361"/>
                  </a:moveTo>
                  <a:cubicBezTo>
                    <a:pt x="11961" y="16361"/>
                    <a:pt x="11892" y="16424"/>
                    <a:pt x="11892" y="16503"/>
                  </a:cubicBezTo>
                  <a:cubicBezTo>
                    <a:pt x="11869" y="16594"/>
                    <a:pt x="11938" y="16685"/>
                    <a:pt x="12029" y="16685"/>
                  </a:cubicBezTo>
                  <a:cubicBezTo>
                    <a:pt x="12041" y="16688"/>
                    <a:pt x="12053" y="16690"/>
                    <a:pt x="12065" y="16690"/>
                  </a:cubicBezTo>
                  <a:cubicBezTo>
                    <a:pt x="12143" y="16690"/>
                    <a:pt x="12215" y="16628"/>
                    <a:pt x="12235" y="16548"/>
                  </a:cubicBezTo>
                  <a:cubicBezTo>
                    <a:pt x="12235" y="16457"/>
                    <a:pt x="12166" y="16366"/>
                    <a:pt x="12098" y="16366"/>
                  </a:cubicBezTo>
                  <a:cubicBezTo>
                    <a:pt x="12083" y="16363"/>
                    <a:pt x="12068" y="16361"/>
                    <a:pt x="12054" y="16361"/>
                  </a:cubicBezTo>
                  <a:close/>
                  <a:moveTo>
                    <a:pt x="17256" y="16457"/>
                  </a:moveTo>
                  <a:cubicBezTo>
                    <a:pt x="17165" y="16457"/>
                    <a:pt x="17119" y="16480"/>
                    <a:pt x="17119" y="16594"/>
                  </a:cubicBezTo>
                  <a:cubicBezTo>
                    <a:pt x="17119" y="16663"/>
                    <a:pt x="17142" y="16708"/>
                    <a:pt x="17233" y="16708"/>
                  </a:cubicBezTo>
                  <a:cubicBezTo>
                    <a:pt x="17325" y="16708"/>
                    <a:pt x="17370" y="16685"/>
                    <a:pt x="17370" y="16594"/>
                  </a:cubicBezTo>
                  <a:cubicBezTo>
                    <a:pt x="17370" y="16503"/>
                    <a:pt x="17347" y="16457"/>
                    <a:pt x="17256" y="16457"/>
                  </a:cubicBezTo>
                  <a:close/>
                  <a:moveTo>
                    <a:pt x="14683" y="16386"/>
                  </a:moveTo>
                  <a:cubicBezTo>
                    <a:pt x="14611" y="16386"/>
                    <a:pt x="14494" y="16506"/>
                    <a:pt x="14494" y="16548"/>
                  </a:cubicBezTo>
                  <a:cubicBezTo>
                    <a:pt x="14494" y="16594"/>
                    <a:pt x="14608" y="16731"/>
                    <a:pt x="14654" y="16731"/>
                  </a:cubicBezTo>
                  <a:cubicBezTo>
                    <a:pt x="14700" y="16731"/>
                    <a:pt x="14837" y="16617"/>
                    <a:pt x="14837" y="16571"/>
                  </a:cubicBezTo>
                  <a:cubicBezTo>
                    <a:pt x="14814" y="16526"/>
                    <a:pt x="14814" y="16480"/>
                    <a:pt x="14791" y="16457"/>
                  </a:cubicBezTo>
                  <a:cubicBezTo>
                    <a:pt x="14768" y="16412"/>
                    <a:pt x="14723" y="16412"/>
                    <a:pt x="14700" y="16389"/>
                  </a:cubicBezTo>
                  <a:cubicBezTo>
                    <a:pt x="14695" y="16387"/>
                    <a:pt x="14689" y="16386"/>
                    <a:pt x="14683" y="16386"/>
                  </a:cubicBezTo>
                  <a:close/>
                  <a:moveTo>
                    <a:pt x="19881" y="16480"/>
                  </a:moveTo>
                  <a:cubicBezTo>
                    <a:pt x="19790" y="16480"/>
                    <a:pt x="19744" y="16503"/>
                    <a:pt x="19721" y="16594"/>
                  </a:cubicBezTo>
                  <a:cubicBezTo>
                    <a:pt x="19721" y="16685"/>
                    <a:pt x="19744" y="16731"/>
                    <a:pt x="19813" y="16731"/>
                  </a:cubicBezTo>
                  <a:cubicBezTo>
                    <a:pt x="19840" y="16736"/>
                    <a:pt x="19863" y="16739"/>
                    <a:pt x="19882" y="16739"/>
                  </a:cubicBezTo>
                  <a:cubicBezTo>
                    <a:pt x="19946" y="16739"/>
                    <a:pt x="19972" y="16710"/>
                    <a:pt x="19972" y="16640"/>
                  </a:cubicBezTo>
                  <a:cubicBezTo>
                    <a:pt x="19995" y="16548"/>
                    <a:pt x="19972" y="16503"/>
                    <a:pt x="19881" y="16480"/>
                  </a:cubicBezTo>
                  <a:close/>
                  <a:moveTo>
                    <a:pt x="7767" y="16469"/>
                  </a:moveTo>
                  <a:cubicBezTo>
                    <a:pt x="7702" y="16469"/>
                    <a:pt x="7686" y="16497"/>
                    <a:pt x="7670" y="16594"/>
                  </a:cubicBezTo>
                  <a:cubicBezTo>
                    <a:pt x="7647" y="16754"/>
                    <a:pt x="7670" y="16777"/>
                    <a:pt x="7806" y="16800"/>
                  </a:cubicBezTo>
                  <a:cubicBezTo>
                    <a:pt x="7850" y="16806"/>
                    <a:pt x="7884" y="16810"/>
                    <a:pt x="7910" y="16810"/>
                  </a:cubicBezTo>
                  <a:cubicBezTo>
                    <a:pt x="7979" y="16810"/>
                    <a:pt x="7995" y="16779"/>
                    <a:pt x="8012" y="16663"/>
                  </a:cubicBezTo>
                  <a:cubicBezTo>
                    <a:pt x="8035" y="16503"/>
                    <a:pt x="8012" y="16480"/>
                    <a:pt x="7875" y="16480"/>
                  </a:cubicBezTo>
                  <a:cubicBezTo>
                    <a:pt x="7829" y="16473"/>
                    <a:pt x="7794" y="16469"/>
                    <a:pt x="7767" y="16469"/>
                  </a:cubicBezTo>
                  <a:close/>
                  <a:moveTo>
                    <a:pt x="10441" y="16498"/>
                  </a:moveTo>
                  <a:cubicBezTo>
                    <a:pt x="10363" y="16498"/>
                    <a:pt x="10294" y="16561"/>
                    <a:pt x="10294" y="16640"/>
                  </a:cubicBezTo>
                  <a:cubicBezTo>
                    <a:pt x="10272" y="16731"/>
                    <a:pt x="10340" y="16822"/>
                    <a:pt x="10431" y="16845"/>
                  </a:cubicBezTo>
                  <a:cubicBezTo>
                    <a:pt x="10523" y="16845"/>
                    <a:pt x="10614" y="16777"/>
                    <a:pt x="10614" y="16685"/>
                  </a:cubicBezTo>
                  <a:cubicBezTo>
                    <a:pt x="10637" y="16594"/>
                    <a:pt x="10568" y="16503"/>
                    <a:pt x="10477" y="16503"/>
                  </a:cubicBezTo>
                  <a:cubicBezTo>
                    <a:pt x="10465" y="16500"/>
                    <a:pt x="10453" y="16498"/>
                    <a:pt x="10441" y="16498"/>
                  </a:cubicBezTo>
                  <a:close/>
                  <a:moveTo>
                    <a:pt x="13043" y="16567"/>
                  </a:moveTo>
                  <a:cubicBezTo>
                    <a:pt x="12965" y="16567"/>
                    <a:pt x="12897" y="16629"/>
                    <a:pt x="12897" y="16708"/>
                  </a:cubicBezTo>
                  <a:cubicBezTo>
                    <a:pt x="12874" y="16800"/>
                    <a:pt x="12942" y="16891"/>
                    <a:pt x="13033" y="16914"/>
                  </a:cubicBezTo>
                  <a:cubicBezTo>
                    <a:pt x="13125" y="16914"/>
                    <a:pt x="13216" y="16845"/>
                    <a:pt x="13239" y="16754"/>
                  </a:cubicBezTo>
                  <a:cubicBezTo>
                    <a:pt x="13239" y="16663"/>
                    <a:pt x="13170" y="16594"/>
                    <a:pt x="13079" y="16571"/>
                  </a:cubicBezTo>
                  <a:cubicBezTo>
                    <a:pt x="13067" y="16568"/>
                    <a:pt x="13055" y="16567"/>
                    <a:pt x="13043" y="16567"/>
                  </a:cubicBezTo>
                  <a:close/>
                  <a:moveTo>
                    <a:pt x="18238" y="16663"/>
                  </a:moveTo>
                  <a:cubicBezTo>
                    <a:pt x="18169" y="16663"/>
                    <a:pt x="18124" y="16708"/>
                    <a:pt x="18124" y="16800"/>
                  </a:cubicBezTo>
                  <a:cubicBezTo>
                    <a:pt x="18101" y="16868"/>
                    <a:pt x="18146" y="16914"/>
                    <a:pt x="18238" y="16914"/>
                  </a:cubicBezTo>
                  <a:cubicBezTo>
                    <a:pt x="18254" y="16918"/>
                    <a:pt x="18268" y="16920"/>
                    <a:pt x="18280" y="16920"/>
                  </a:cubicBezTo>
                  <a:cubicBezTo>
                    <a:pt x="18337" y="16920"/>
                    <a:pt x="18356" y="16879"/>
                    <a:pt x="18375" y="16822"/>
                  </a:cubicBezTo>
                  <a:cubicBezTo>
                    <a:pt x="18375" y="16708"/>
                    <a:pt x="18352" y="16685"/>
                    <a:pt x="18238" y="16663"/>
                  </a:cubicBezTo>
                  <a:close/>
                  <a:moveTo>
                    <a:pt x="15704" y="16594"/>
                  </a:moveTo>
                  <a:cubicBezTo>
                    <a:pt x="15658" y="16594"/>
                    <a:pt x="15521" y="16685"/>
                    <a:pt x="15499" y="16731"/>
                  </a:cubicBezTo>
                  <a:cubicBezTo>
                    <a:pt x="15499" y="16800"/>
                    <a:pt x="15590" y="16937"/>
                    <a:pt x="15658" y="16937"/>
                  </a:cubicBezTo>
                  <a:cubicBezTo>
                    <a:pt x="15704" y="16937"/>
                    <a:pt x="15750" y="16914"/>
                    <a:pt x="15773" y="16891"/>
                  </a:cubicBezTo>
                  <a:cubicBezTo>
                    <a:pt x="15818" y="16868"/>
                    <a:pt x="15818" y="16822"/>
                    <a:pt x="15841" y="16800"/>
                  </a:cubicBezTo>
                  <a:cubicBezTo>
                    <a:pt x="15841" y="16754"/>
                    <a:pt x="15750" y="16617"/>
                    <a:pt x="15704" y="16594"/>
                  </a:cubicBezTo>
                  <a:close/>
                  <a:moveTo>
                    <a:pt x="20854" y="16751"/>
                  </a:moveTo>
                  <a:cubicBezTo>
                    <a:pt x="20816" y="16751"/>
                    <a:pt x="20705" y="16847"/>
                    <a:pt x="20726" y="16868"/>
                  </a:cubicBezTo>
                  <a:cubicBezTo>
                    <a:pt x="20771" y="16914"/>
                    <a:pt x="20817" y="16982"/>
                    <a:pt x="20863" y="16982"/>
                  </a:cubicBezTo>
                  <a:cubicBezTo>
                    <a:pt x="20866" y="16985"/>
                    <a:pt x="20870" y="16987"/>
                    <a:pt x="20874" y="16987"/>
                  </a:cubicBezTo>
                  <a:cubicBezTo>
                    <a:pt x="20904" y="16987"/>
                    <a:pt x="20960" y="16930"/>
                    <a:pt x="21000" y="16891"/>
                  </a:cubicBezTo>
                  <a:cubicBezTo>
                    <a:pt x="20954" y="16822"/>
                    <a:pt x="20908" y="16777"/>
                    <a:pt x="20863" y="16754"/>
                  </a:cubicBezTo>
                  <a:cubicBezTo>
                    <a:pt x="20861" y="16752"/>
                    <a:pt x="20858" y="16751"/>
                    <a:pt x="20854" y="16751"/>
                  </a:cubicBezTo>
                  <a:close/>
                  <a:moveTo>
                    <a:pt x="8776" y="16675"/>
                  </a:moveTo>
                  <a:cubicBezTo>
                    <a:pt x="8707" y="16675"/>
                    <a:pt x="8690" y="16706"/>
                    <a:pt x="8674" y="16822"/>
                  </a:cubicBezTo>
                  <a:cubicBezTo>
                    <a:pt x="8651" y="16982"/>
                    <a:pt x="8674" y="17005"/>
                    <a:pt x="8811" y="17005"/>
                  </a:cubicBezTo>
                  <a:cubicBezTo>
                    <a:pt x="8857" y="17018"/>
                    <a:pt x="8892" y="17026"/>
                    <a:pt x="8919" y="17026"/>
                  </a:cubicBezTo>
                  <a:cubicBezTo>
                    <a:pt x="8984" y="17026"/>
                    <a:pt x="9000" y="16981"/>
                    <a:pt x="9016" y="16868"/>
                  </a:cubicBezTo>
                  <a:cubicBezTo>
                    <a:pt x="9039" y="16708"/>
                    <a:pt x="9016" y="16708"/>
                    <a:pt x="8879" y="16685"/>
                  </a:cubicBezTo>
                  <a:cubicBezTo>
                    <a:pt x="8835" y="16679"/>
                    <a:pt x="8802" y="16675"/>
                    <a:pt x="8776" y="16675"/>
                  </a:cubicBezTo>
                  <a:close/>
                  <a:moveTo>
                    <a:pt x="7172" y="16858"/>
                  </a:moveTo>
                  <a:cubicBezTo>
                    <a:pt x="7162" y="16858"/>
                    <a:pt x="7152" y="16860"/>
                    <a:pt x="7145" y="16868"/>
                  </a:cubicBezTo>
                  <a:cubicBezTo>
                    <a:pt x="7099" y="16868"/>
                    <a:pt x="7099" y="16914"/>
                    <a:pt x="7076" y="16937"/>
                  </a:cubicBezTo>
                  <a:cubicBezTo>
                    <a:pt x="7099" y="16959"/>
                    <a:pt x="7122" y="16959"/>
                    <a:pt x="7122" y="16982"/>
                  </a:cubicBezTo>
                  <a:cubicBezTo>
                    <a:pt x="7190" y="17005"/>
                    <a:pt x="7236" y="17028"/>
                    <a:pt x="7304" y="17051"/>
                  </a:cubicBezTo>
                  <a:cubicBezTo>
                    <a:pt x="7327" y="17051"/>
                    <a:pt x="7350" y="17073"/>
                    <a:pt x="7373" y="17096"/>
                  </a:cubicBezTo>
                  <a:cubicBezTo>
                    <a:pt x="7396" y="17051"/>
                    <a:pt x="7396" y="17028"/>
                    <a:pt x="7396" y="16982"/>
                  </a:cubicBezTo>
                  <a:cubicBezTo>
                    <a:pt x="7418" y="16914"/>
                    <a:pt x="7373" y="16868"/>
                    <a:pt x="7213" y="16868"/>
                  </a:cubicBezTo>
                  <a:cubicBezTo>
                    <a:pt x="7213" y="16868"/>
                    <a:pt x="7193" y="16858"/>
                    <a:pt x="7172" y="16858"/>
                  </a:cubicBezTo>
                  <a:close/>
                  <a:moveTo>
                    <a:pt x="11459" y="16754"/>
                  </a:moveTo>
                  <a:cubicBezTo>
                    <a:pt x="11367" y="16754"/>
                    <a:pt x="11299" y="16822"/>
                    <a:pt x="11276" y="16914"/>
                  </a:cubicBezTo>
                  <a:cubicBezTo>
                    <a:pt x="11276" y="16982"/>
                    <a:pt x="11344" y="17073"/>
                    <a:pt x="11436" y="17096"/>
                  </a:cubicBezTo>
                  <a:cubicBezTo>
                    <a:pt x="11504" y="17096"/>
                    <a:pt x="11595" y="17028"/>
                    <a:pt x="11618" y="16959"/>
                  </a:cubicBezTo>
                  <a:cubicBezTo>
                    <a:pt x="11641" y="16845"/>
                    <a:pt x="11573" y="16754"/>
                    <a:pt x="11459" y="16754"/>
                  </a:cubicBezTo>
                  <a:close/>
                  <a:moveTo>
                    <a:pt x="16640" y="16845"/>
                  </a:moveTo>
                  <a:cubicBezTo>
                    <a:pt x="16549" y="16845"/>
                    <a:pt x="16526" y="16868"/>
                    <a:pt x="16503" y="16959"/>
                  </a:cubicBezTo>
                  <a:cubicBezTo>
                    <a:pt x="16503" y="17051"/>
                    <a:pt x="16526" y="17096"/>
                    <a:pt x="16617" y="17096"/>
                  </a:cubicBezTo>
                  <a:cubicBezTo>
                    <a:pt x="16633" y="17100"/>
                    <a:pt x="16647" y="17102"/>
                    <a:pt x="16660" y="17102"/>
                  </a:cubicBezTo>
                  <a:cubicBezTo>
                    <a:pt x="16723" y="17102"/>
                    <a:pt x="16754" y="17058"/>
                    <a:pt x="16754" y="16982"/>
                  </a:cubicBezTo>
                  <a:cubicBezTo>
                    <a:pt x="16777" y="16891"/>
                    <a:pt x="16731" y="16868"/>
                    <a:pt x="16640" y="16845"/>
                  </a:cubicBezTo>
                  <a:close/>
                  <a:moveTo>
                    <a:pt x="14083" y="16777"/>
                  </a:moveTo>
                  <a:cubicBezTo>
                    <a:pt x="14038" y="16777"/>
                    <a:pt x="13901" y="16891"/>
                    <a:pt x="13901" y="16937"/>
                  </a:cubicBezTo>
                  <a:cubicBezTo>
                    <a:pt x="13901" y="17005"/>
                    <a:pt x="14015" y="17119"/>
                    <a:pt x="14061" y="17119"/>
                  </a:cubicBezTo>
                  <a:cubicBezTo>
                    <a:pt x="14106" y="17119"/>
                    <a:pt x="14220" y="17028"/>
                    <a:pt x="14243" y="16982"/>
                  </a:cubicBezTo>
                  <a:cubicBezTo>
                    <a:pt x="14220" y="16937"/>
                    <a:pt x="14220" y="16891"/>
                    <a:pt x="14175" y="16845"/>
                  </a:cubicBezTo>
                  <a:cubicBezTo>
                    <a:pt x="14152" y="16822"/>
                    <a:pt x="14129" y="16800"/>
                    <a:pt x="14083" y="16777"/>
                  </a:cubicBezTo>
                  <a:close/>
                  <a:moveTo>
                    <a:pt x="19222" y="16885"/>
                  </a:moveTo>
                  <a:cubicBezTo>
                    <a:pt x="19159" y="16885"/>
                    <a:pt x="19128" y="16929"/>
                    <a:pt x="19128" y="17005"/>
                  </a:cubicBezTo>
                  <a:cubicBezTo>
                    <a:pt x="19105" y="17096"/>
                    <a:pt x="19151" y="17142"/>
                    <a:pt x="19242" y="17142"/>
                  </a:cubicBezTo>
                  <a:cubicBezTo>
                    <a:pt x="19333" y="17142"/>
                    <a:pt x="19379" y="17096"/>
                    <a:pt x="19379" y="17005"/>
                  </a:cubicBezTo>
                  <a:cubicBezTo>
                    <a:pt x="19379" y="16937"/>
                    <a:pt x="19356" y="16891"/>
                    <a:pt x="19265" y="16891"/>
                  </a:cubicBezTo>
                  <a:cubicBezTo>
                    <a:pt x="19249" y="16887"/>
                    <a:pt x="19235" y="16885"/>
                    <a:pt x="19222" y="16885"/>
                  </a:cubicBezTo>
                  <a:close/>
                  <a:moveTo>
                    <a:pt x="9861" y="16891"/>
                  </a:moveTo>
                  <a:cubicBezTo>
                    <a:pt x="9769" y="16891"/>
                    <a:pt x="9701" y="16937"/>
                    <a:pt x="9678" y="17028"/>
                  </a:cubicBezTo>
                  <a:cubicBezTo>
                    <a:pt x="9655" y="17142"/>
                    <a:pt x="9724" y="17233"/>
                    <a:pt x="9838" y="17233"/>
                  </a:cubicBezTo>
                  <a:cubicBezTo>
                    <a:pt x="9929" y="17233"/>
                    <a:pt x="9998" y="17165"/>
                    <a:pt x="10021" y="17073"/>
                  </a:cubicBezTo>
                  <a:cubicBezTo>
                    <a:pt x="10021" y="16982"/>
                    <a:pt x="9952" y="16914"/>
                    <a:pt x="9861" y="16891"/>
                  </a:cubicBezTo>
                  <a:close/>
                  <a:moveTo>
                    <a:pt x="12463" y="16959"/>
                  </a:moveTo>
                  <a:cubicBezTo>
                    <a:pt x="12394" y="16959"/>
                    <a:pt x="12303" y="17028"/>
                    <a:pt x="12280" y="17119"/>
                  </a:cubicBezTo>
                  <a:cubicBezTo>
                    <a:pt x="12280" y="17210"/>
                    <a:pt x="12349" y="17302"/>
                    <a:pt x="12440" y="17302"/>
                  </a:cubicBezTo>
                  <a:cubicBezTo>
                    <a:pt x="12531" y="17302"/>
                    <a:pt x="12623" y="17233"/>
                    <a:pt x="12623" y="17142"/>
                  </a:cubicBezTo>
                  <a:cubicBezTo>
                    <a:pt x="12623" y="17073"/>
                    <a:pt x="12554" y="16982"/>
                    <a:pt x="12463" y="16959"/>
                  </a:cubicBezTo>
                  <a:close/>
                  <a:moveTo>
                    <a:pt x="17601" y="17068"/>
                  </a:moveTo>
                  <a:cubicBezTo>
                    <a:pt x="17539" y="17068"/>
                    <a:pt x="17507" y="17112"/>
                    <a:pt x="17507" y="17188"/>
                  </a:cubicBezTo>
                  <a:cubicBezTo>
                    <a:pt x="17507" y="17279"/>
                    <a:pt x="17530" y="17302"/>
                    <a:pt x="17621" y="17325"/>
                  </a:cubicBezTo>
                  <a:cubicBezTo>
                    <a:pt x="17713" y="17325"/>
                    <a:pt x="17758" y="17302"/>
                    <a:pt x="17758" y="17210"/>
                  </a:cubicBezTo>
                  <a:cubicBezTo>
                    <a:pt x="17781" y="17119"/>
                    <a:pt x="17735" y="17073"/>
                    <a:pt x="17644" y="17073"/>
                  </a:cubicBezTo>
                  <a:cubicBezTo>
                    <a:pt x="17629" y="17070"/>
                    <a:pt x="17614" y="17068"/>
                    <a:pt x="17601" y="17068"/>
                  </a:cubicBezTo>
                  <a:close/>
                  <a:moveTo>
                    <a:pt x="15074" y="17002"/>
                  </a:moveTo>
                  <a:cubicBezTo>
                    <a:pt x="15019" y="17002"/>
                    <a:pt x="14905" y="17100"/>
                    <a:pt x="14905" y="17142"/>
                  </a:cubicBezTo>
                  <a:cubicBezTo>
                    <a:pt x="14884" y="17185"/>
                    <a:pt x="14982" y="17327"/>
                    <a:pt x="15032" y="17327"/>
                  </a:cubicBezTo>
                  <a:cubicBezTo>
                    <a:pt x="15036" y="17327"/>
                    <a:pt x="15039" y="17326"/>
                    <a:pt x="15042" y="17325"/>
                  </a:cubicBezTo>
                  <a:cubicBezTo>
                    <a:pt x="15088" y="17325"/>
                    <a:pt x="15133" y="17302"/>
                    <a:pt x="15179" y="17279"/>
                  </a:cubicBezTo>
                  <a:cubicBezTo>
                    <a:pt x="15202" y="17256"/>
                    <a:pt x="15225" y="17210"/>
                    <a:pt x="15225" y="17188"/>
                  </a:cubicBezTo>
                  <a:cubicBezTo>
                    <a:pt x="15225" y="17142"/>
                    <a:pt x="15225" y="17096"/>
                    <a:pt x="15202" y="17073"/>
                  </a:cubicBezTo>
                  <a:cubicBezTo>
                    <a:pt x="15179" y="17051"/>
                    <a:pt x="15133" y="17028"/>
                    <a:pt x="15088" y="17005"/>
                  </a:cubicBezTo>
                  <a:cubicBezTo>
                    <a:pt x="15084" y="17003"/>
                    <a:pt x="15079" y="17002"/>
                    <a:pt x="15074" y="17002"/>
                  </a:cubicBezTo>
                  <a:close/>
                  <a:moveTo>
                    <a:pt x="20226" y="17090"/>
                  </a:moveTo>
                  <a:cubicBezTo>
                    <a:pt x="20163" y="17090"/>
                    <a:pt x="20132" y="17135"/>
                    <a:pt x="20132" y="17210"/>
                  </a:cubicBezTo>
                  <a:cubicBezTo>
                    <a:pt x="20109" y="17302"/>
                    <a:pt x="20155" y="17347"/>
                    <a:pt x="20223" y="17347"/>
                  </a:cubicBezTo>
                  <a:cubicBezTo>
                    <a:pt x="20240" y="17351"/>
                    <a:pt x="20254" y="17353"/>
                    <a:pt x="20268" y="17353"/>
                  </a:cubicBezTo>
                  <a:cubicBezTo>
                    <a:pt x="20330" y="17353"/>
                    <a:pt x="20364" y="17312"/>
                    <a:pt x="20383" y="17256"/>
                  </a:cubicBezTo>
                  <a:cubicBezTo>
                    <a:pt x="20383" y="17165"/>
                    <a:pt x="20360" y="17119"/>
                    <a:pt x="20269" y="17096"/>
                  </a:cubicBezTo>
                  <a:cubicBezTo>
                    <a:pt x="20253" y="17092"/>
                    <a:pt x="20239" y="17090"/>
                    <a:pt x="20226" y="17090"/>
                  </a:cubicBezTo>
                  <a:close/>
                  <a:moveTo>
                    <a:pt x="8180" y="17066"/>
                  </a:moveTo>
                  <a:cubicBezTo>
                    <a:pt x="8094" y="17066"/>
                    <a:pt x="8076" y="17107"/>
                    <a:pt x="8058" y="17233"/>
                  </a:cubicBezTo>
                  <a:cubicBezTo>
                    <a:pt x="8058" y="17370"/>
                    <a:pt x="8058" y="17393"/>
                    <a:pt x="8217" y="17416"/>
                  </a:cubicBezTo>
                  <a:cubicBezTo>
                    <a:pt x="8250" y="17421"/>
                    <a:pt x="8277" y="17423"/>
                    <a:pt x="8298" y="17423"/>
                  </a:cubicBezTo>
                  <a:cubicBezTo>
                    <a:pt x="8378" y="17423"/>
                    <a:pt x="8382" y="17383"/>
                    <a:pt x="8400" y="17256"/>
                  </a:cubicBezTo>
                  <a:cubicBezTo>
                    <a:pt x="8423" y="17119"/>
                    <a:pt x="8400" y="17096"/>
                    <a:pt x="8263" y="17073"/>
                  </a:cubicBezTo>
                  <a:cubicBezTo>
                    <a:pt x="8230" y="17069"/>
                    <a:pt x="8203" y="17066"/>
                    <a:pt x="8180" y="17066"/>
                  </a:cubicBezTo>
                  <a:close/>
                  <a:moveTo>
                    <a:pt x="10865" y="17096"/>
                  </a:moveTo>
                  <a:cubicBezTo>
                    <a:pt x="10774" y="17096"/>
                    <a:pt x="10705" y="17165"/>
                    <a:pt x="10682" y="17233"/>
                  </a:cubicBezTo>
                  <a:cubicBezTo>
                    <a:pt x="10660" y="17347"/>
                    <a:pt x="10728" y="17439"/>
                    <a:pt x="10842" y="17439"/>
                  </a:cubicBezTo>
                  <a:cubicBezTo>
                    <a:pt x="10851" y="17442"/>
                    <a:pt x="10861" y="17443"/>
                    <a:pt x="10870" y="17443"/>
                  </a:cubicBezTo>
                  <a:cubicBezTo>
                    <a:pt x="10934" y="17443"/>
                    <a:pt x="11005" y="17381"/>
                    <a:pt x="11025" y="17302"/>
                  </a:cubicBezTo>
                  <a:cubicBezTo>
                    <a:pt x="11025" y="17210"/>
                    <a:pt x="10956" y="17119"/>
                    <a:pt x="10865" y="17096"/>
                  </a:cubicBezTo>
                  <a:close/>
                  <a:moveTo>
                    <a:pt x="16003" y="17250"/>
                  </a:moveTo>
                  <a:cubicBezTo>
                    <a:pt x="15940" y="17250"/>
                    <a:pt x="15906" y="17295"/>
                    <a:pt x="15887" y="17370"/>
                  </a:cubicBezTo>
                  <a:cubicBezTo>
                    <a:pt x="15887" y="17462"/>
                    <a:pt x="15932" y="17507"/>
                    <a:pt x="16024" y="17507"/>
                  </a:cubicBezTo>
                  <a:cubicBezTo>
                    <a:pt x="16115" y="17507"/>
                    <a:pt x="16138" y="17462"/>
                    <a:pt x="16161" y="17370"/>
                  </a:cubicBezTo>
                  <a:cubicBezTo>
                    <a:pt x="16161" y="17302"/>
                    <a:pt x="16138" y="17256"/>
                    <a:pt x="16046" y="17256"/>
                  </a:cubicBezTo>
                  <a:cubicBezTo>
                    <a:pt x="16031" y="17252"/>
                    <a:pt x="16016" y="17250"/>
                    <a:pt x="16003" y="17250"/>
                  </a:cubicBezTo>
                  <a:close/>
                  <a:moveTo>
                    <a:pt x="13446" y="17183"/>
                  </a:moveTo>
                  <a:cubicBezTo>
                    <a:pt x="13353" y="17183"/>
                    <a:pt x="13285" y="17245"/>
                    <a:pt x="13285" y="17325"/>
                  </a:cubicBezTo>
                  <a:cubicBezTo>
                    <a:pt x="13285" y="17416"/>
                    <a:pt x="13353" y="17507"/>
                    <a:pt x="13444" y="17507"/>
                  </a:cubicBezTo>
                  <a:cubicBezTo>
                    <a:pt x="13453" y="17510"/>
                    <a:pt x="13463" y="17512"/>
                    <a:pt x="13472" y="17512"/>
                  </a:cubicBezTo>
                  <a:cubicBezTo>
                    <a:pt x="13536" y="17512"/>
                    <a:pt x="13607" y="17450"/>
                    <a:pt x="13627" y="17370"/>
                  </a:cubicBezTo>
                  <a:cubicBezTo>
                    <a:pt x="13627" y="17279"/>
                    <a:pt x="13581" y="17188"/>
                    <a:pt x="13490" y="17188"/>
                  </a:cubicBezTo>
                  <a:cubicBezTo>
                    <a:pt x="13475" y="17185"/>
                    <a:pt x="13460" y="17183"/>
                    <a:pt x="13446" y="17183"/>
                  </a:cubicBezTo>
                  <a:close/>
                  <a:moveTo>
                    <a:pt x="18619" y="17273"/>
                  </a:moveTo>
                  <a:cubicBezTo>
                    <a:pt x="18543" y="17273"/>
                    <a:pt x="18512" y="17317"/>
                    <a:pt x="18512" y="17393"/>
                  </a:cubicBezTo>
                  <a:cubicBezTo>
                    <a:pt x="18512" y="17484"/>
                    <a:pt x="18534" y="17530"/>
                    <a:pt x="18626" y="17530"/>
                  </a:cubicBezTo>
                  <a:cubicBezTo>
                    <a:pt x="18641" y="17534"/>
                    <a:pt x="18656" y="17536"/>
                    <a:pt x="18669" y="17536"/>
                  </a:cubicBezTo>
                  <a:cubicBezTo>
                    <a:pt x="18731" y="17536"/>
                    <a:pt x="18763" y="17491"/>
                    <a:pt x="18763" y="17416"/>
                  </a:cubicBezTo>
                  <a:cubicBezTo>
                    <a:pt x="18785" y="17347"/>
                    <a:pt x="18740" y="17302"/>
                    <a:pt x="18671" y="17279"/>
                  </a:cubicBezTo>
                  <a:cubicBezTo>
                    <a:pt x="18652" y="17275"/>
                    <a:pt x="18634" y="17273"/>
                    <a:pt x="18619" y="17273"/>
                  </a:cubicBezTo>
                  <a:close/>
                  <a:moveTo>
                    <a:pt x="9244" y="17279"/>
                  </a:moveTo>
                  <a:cubicBezTo>
                    <a:pt x="9176" y="17279"/>
                    <a:pt x="9085" y="17347"/>
                    <a:pt x="9062" y="17439"/>
                  </a:cubicBezTo>
                  <a:cubicBezTo>
                    <a:pt x="9062" y="17530"/>
                    <a:pt x="9130" y="17621"/>
                    <a:pt x="9222" y="17621"/>
                  </a:cubicBezTo>
                  <a:cubicBezTo>
                    <a:pt x="9313" y="17621"/>
                    <a:pt x="9404" y="17553"/>
                    <a:pt x="9404" y="17462"/>
                  </a:cubicBezTo>
                  <a:cubicBezTo>
                    <a:pt x="9404" y="17370"/>
                    <a:pt x="9336" y="17302"/>
                    <a:pt x="9244" y="17279"/>
                  </a:cubicBezTo>
                  <a:close/>
                  <a:moveTo>
                    <a:pt x="11834" y="17366"/>
                  </a:moveTo>
                  <a:cubicBezTo>
                    <a:pt x="11756" y="17366"/>
                    <a:pt x="11687" y="17428"/>
                    <a:pt x="11687" y="17507"/>
                  </a:cubicBezTo>
                  <a:cubicBezTo>
                    <a:pt x="11664" y="17598"/>
                    <a:pt x="11732" y="17690"/>
                    <a:pt x="11824" y="17690"/>
                  </a:cubicBezTo>
                  <a:cubicBezTo>
                    <a:pt x="11836" y="17693"/>
                    <a:pt x="11848" y="17694"/>
                    <a:pt x="11860" y="17694"/>
                  </a:cubicBezTo>
                  <a:cubicBezTo>
                    <a:pt x="11937" y="17694"/>
                    <a:pt x="12006" y="17632"/>
                    <a:pt x="12006" y="17553"/>
                  </a:cubicBezTo>
                  <a:cubicBezTo>
                    <a:pt x="12029" y="17462"/>
                    <a:pt x="11961" y="17370"/>
                    <a:pt x="11869" y="17370"/>
                  </a:cubicBezTo>
                  <a:cubicBezTo>
                    <a:pt x="11857" y="17367"/>
                    <a:pt x="11845" y="17366"/>
                    <a:pt x="11834" y="17366"/>
                  </a:cubicBezTo>
                  <a:close/>
                  <a:moveTo>
                    <a:pt x="17008" y="17456"/>
                  </a:moveTo>
                  <a:cubicBezTo>
                    <a:pt x="16944" y="17456"/>
                    <a:pt x="16910" y="17500"/>
                    <a:pt x="16891" y="17576"/>
                  </a:cubicBezTo>
                  <a:cubicBezTo>
                    <a:pt x="16891" y="17667"/>
                    <a:pt x="16937" y="17713"/>
                    <a:pt x="17028" y="17713"/>
                  </a:cubicBezTo>
                  <a:cubicBezTo>
                    <a:pt x="17119" y="17713"/>
                    <a:pt x="17142" y="17690"/>
                    <a:pt x="17165" y="17598"/>
                  </a:cubicBezTo>
                  <a:cubicBezTo>
                    <a:pt x="17165" y="17507"/>
                    <a:pt x="17142" y="17462"/>
                    <a:pt x="17051" y="17462"/>
                  </a:cubicBezTo>
                  <a:cubicBezTo>
                    <a:pt x="17035" y="17458"/>
                    <a:pt x="17021" y="17456"/>
                    <a:pt x="17008" y="17456"/>
                  </a:cubicBezTo>
                  <a:close/>
                  <a:moveTo>
                    <a:pt x="14460" y="17390"/>
                  </a:moveTo>
                  <a:cubicBezTo>
                    <a:pt x="14406" y="17390"/>
                    <a:pt x="14289" y="17511"/>
                    <a:pt x="14289" y="17553"/>
                  </a:cubicBezTo>
                  <a:cubicBezTo>
                    <a:pt x="14289" y="17598"/>
                    <a:pt x="14403" y="17735"/>
                    <a:pt x="14449" y="17735"/>
                  </a:cubicBezTo>
                  <a:cubicBezTo>
                    <a:pt x="14494" y="17735"/>
                    <a:pt x="14631" y="17621"/>
                    <a:pt x="14631" y="17576"/>
                  </a:cubicBezTo>
                  <a:cubicBezTo>
                    <a:pt x="14608" y="17530"/>
                    <a:pt x="14608" y="17484"/>
                    <a:pt x="14586" y="17462"/>
                  </a:cubicBezTo>
                  <a:cubicBezTo>
                    <a:pt x="14563" y="17416"/>
                    <a:pt x="14517" y="17393"/>
                    <a:pt x="14471" y="17393"/>
                  </a:cubicBezTo>
                  <a:cubicBezTo>
                    <a:pt x="14468" y="17391"/>
                    <a:pt x="14464" y="17390"/>
                    <a:pt x="14460" y="17390"/>
                  </a:cubicBezTo>
                  <a:close/>
                  <a:moveTo>
                    <a:pt x="19653" y="17484"/>
                  </a:moveTo>
                  <a:cubicBezTo>
                    <a:pt x="19562" y="17484"/>
                    <a:pt x="19516" y="17507"/>
                    <a:pt x="19516" y="17621"/>
                  </a:cubicBezTo>
                  <a:cubicBezTo>
                    <a:pt x="19516" y="17690"/>
                    <a:pt x="19539" y="17735"/>
                    <a:pt x="19630" y="17735"/>
                  </a:cubicBezTo>
                  <a:cubicBezTo>
                    <a:pt x="19646" y="17739"/>
                    <a:pt x="19660" y="17741"/>
                    <a:pt x="19673" y="17741"/>
                  </a:cubicBezTo>
                  <a:cubicBezTo>
                    <a:pt x="19736" y="17741"/>
                    <a:pt x="19767" y="17697"/>
                    <a:pt x="19767" y="17621"/>
                  </a:cubicBezTo>
                  <a:cubicBezTo>
                    <a:pt x="19790" y="17553"/>
                    <a:pt x="19744" y="17507"/>
                    <a:pt x="19653" y="17484"/>
                  </a:cubicBezTo>
                  <a:close/>
                  <a:moveTo>
                    <a:pt x="10236" y="17503"/>
                  </a:moveTo>
                  <a:cubicBezTo>
                    <a:pt x="10157" y="17503"/>
                    <a:pt x="10086" y="17565"/>
                    <a:pt x="10066" y="17644"/>
                  </a:cubicBezTo>
                  <a:cubicBezTo>
                    <a:pt x="10066" y="17735"/>
                    <a:pt x="10135" y="17827"/>
                    <a:pt x="10226" y="17850"/>
                  </a:cubicBezTo>
                  <a:cubicBezTo>
                    <a:pt x="10317" y="17850"/>
                    <a:pt x="10386" y="17781"/>
                    <a:pt x="10409" y="17690"/>
                  </a:cubicBezTo>
                  <a:cubicBezTo>
                    <a:pt x="10431" y="17598"/>
                    <a:pt x="10363" y="17507"/>
                    <a:pt x="10272" y="17507"/>
                  </a:cubicBezTo>
                  <a:cubicBezTo>
                    <a:pt x="10260" y="17504"/>
                    <a:pt x="10248" y="17503"/>
                    <a:pt x="10236" y="17503"/>
                  </a:cubicBezTo>
                  <a:close/>
                  <a:moveTo>
                    <a:pt x="12838" y="17571"/>
                  </a:moveTo>
                  <a:cubicBezTo>
                    <a:pt x="12760" y="17571"/>
                    <a:pt x="12688" y="17633"/>
                    <a:pt x="12668" y="17713"/>
                  </a:cubicBezTo>
                  <a:cubicBezTo>
                    <a:pt x="12668" y="17804"/>
                    <a:pt x="12737" y="17895"/>
                    <a:pt x="12828" y="17918"/>
                  </a:cubicBezTo>
                  <a:cubicBezTo>
                    <a:pt x="12919" y="17918"/>
                    <a:pt x="13011" y="17850"/>
                    <a:pt x="13011" y="17758"/>
                  </a:cubicBezTo>
                  <a:cubicBezTo>
                    <a:pt x="13033" y="17667"/>
                    <a:pt x="12965" y="17598"/>
                    <a:pt x="12874" y="17576"/>
                  </a:cubicBezTo>
                  <a:cubicBezTo>
                    <a:pt x="12862" y="17573"/>
                    <a:pt x="12850" y="17571"/>
                    <a:pt x="12838" y="17571"/>
                  </a:cubicBezTo>
                  <a:close/>
                  <a:moveTo>
                    <a:pt x="9655" y="17895"/>
                  </a:moveTo>
                  <a:cubicBezTo>
                    <a:pt x="9655" y="17895"/>
                    <a:pt x="9655" y="17941"/>
                    <a:pt x="9655" y="17941"/>
                  </a:cubicBezTo>
                  <a:lnTo>
                    <a:pt x="9724" y="17941"/>
                  </a:lnTo>
                  <a:cubicBezTo>
                    <a:pt x="9724" y="17941"/>
                    <a:pt x="9724" y="17918"/>
                    <a:pt x="9724" y="17918"/>
                  </a:cubicBezTo>
                  <a:cubicBezTo>
                    <a:pt x="9701" y="17918"/>
                    <a:pt x="9678" y="17895"/>
                    <a:pt x="9655" y="17895"/>
                  </a:cubicBezTo>
                  <a:close/>
                  <a:moveTo>
                    <a:pt x="15430" y="17598"/>
                  </a:moveTo>
                  <a:cubicBezTo>
                    <a:pt x="15384" y="17598"/>
                    <a:pt x="15248" y="17713"/>
                    <a:pt x="15248" y="17758"/>
                  </a:cubicBezTo>
                  <a:cubicBezTo>
                    <a:pt x="15248" y="17804"/>
                    <a:pt x="15362" y="17941"/>
                    <a:pt x="15407" y="17941"/>
                  </a:cubicBezTo>
                  <a:cubicBezTo>
                    <a:pt x="15453" y="17941"/>
                    <a:pt x="15590" y="17827"/>
                    <a:pt x="15590" y="17781"/>
                  </a:cubicBezTo>
                  <a:cubicBezTo>
                    <a:pt x="15567" y="17735"/>
                    <a:pt x="15567" y="17690"/>
                    <a:pt x="15544" y="17667"/>
                  </a:cubicBezTo>
                  <a:cubicBezTo>
                    <a:pt x="15521" y="17621"/>
                    <a:pt x="15476" y="17621"/>
                    <a:pt x="15430" y="17598"/>
                  </a:cubicBezTo>
                  <a:close/>
                  <a:moveTo>
                    <a:pt x="18032" y="17667"/>
                  </a:moveTo>
                  <a:cubicBezTo>
                    <a:pt x="17964" y="17667"/>
                    <a:pt x="17918" y="17690"/>
                    <a:pt x="17895" y="17781"/>
                  </a:cubicBezTo>
                  <a:cubicBezTo>
                    <a:pt x="17895" y="17872"/>
                    <a:pt x="17941" y="17918"/>
                    <a:pt x="18032" y="17941"/>
                  </a:cubicBezTo>
                  <a:cubicBezTo>
                    <a:pt x="18124" y="17941"/>
                    <a:pt x="18146" y="17895"/>
                    <a:pt x="18169" y="17804"/>
                  </a:cubicBezTo>
                  <a:cubicBezTo>
                    <a:pt x="18169" y="17713"/>
                    <a:pt x="18124" y="17690"/>
                    <a:pt x="18032" y="17667"/>
                  </a:cubicBezTo>
                  <a:close/>
                  <a:moveTo>
                    <a:pt x="11241" y="17709"/>
                  </a:moveTo>
                  <a:cubicBezTo>
                    <a:pt x="11144" y="17709"/>
                    <a:pt x="11071" y="17791"/>
                    <a:pt x="11071" y="17872"/>
                  </a:cubicBezTo>
                  <a:cubicBezTo>
                    <a:pt x="11071" y="17964"/>
                    <a:pt x="11139" y="18032"/>
                    <a:pt x="11230" y="18055"/>
                  </a:cubicBezTo>
                  <a:cubicBezTo>
                    <a:pt x="11322" y="18055"/>
                    <a:pt x="11390" y="17986"/>
                    <a:pt x="11413" y="17895"/>
                  </a:cubicBezTo>
                  <a:cubicBezTo>
                    <a:pt x="11413" y="17827"/>
                    <a:pt x="11367" y="17735"/>
                    <a:pt x="11276" y="17713"/>
                  </a:cubicBezTo>
                  <a:cubicBezTo>
                    <a:pt x="11264" y="17710"/>
                    <a:pt x="11252" y="17709"/>
                    <a:pt x="11241" y="17709"/>
                  </a:cubicBezTo>
                  <a:close/>
                  <a:moveTo>
                    <a:pt x="16434" y="17850"/>
                  </a:moveTo>
                  <a:cubicBezTo>
                    <a:pt x="16343" y="17850"/>
                    <a:pt x="16298" y="17872"/>
                    <a:pt x="16298" y="17964"/>
                  </a:cubicBezTo>
                  <a:cubicBezTo>
                    <a:pt x="16275" y="18055"/>
                    <a:pt x="16320" y="18101"/>
                    <a:pt x="16412" y="18101"/>
                  </a:cubicBezTo>
                  <a:cubicBezTo>
                    <a:pt x="16427" y="18105"/>
                    <a:pt x="16442" y="18106"/>
                    <a:pt x="16455" y="18106"/>
                  </a:cubicBezTo>
                  <a:cubicBezTo>
                    <a:pt x="16517" y="18106"/>
                    <a:pt x="16549" y="18062"/>
                    <a:pt x="16549" y="17986"/>
                  </a:cubicBezTo>
                  <a:cubicBezTo>
                    <a:pt x="16549" y="17895"/>
                    <a:pt x="16526" y="17872"/>
                    <a:pt x="16434" y="17850"/>
                  </a:cubicBezTo>
                  <a:close/>
                  <a:moveTo>
                    <a:pt x="13878" y="17781"/>
                  </a:moveTo>
                  <a:cubicBezTo>
                    <a:pt x="13832" y="17781"/>
                    <a:pt x="13695" y="17872"/>
                    <a:pt x="13673" y="17918"/>
                  </a:cubicBezTo>
                  <a:cubicBezTo>
                    <a:pt x="13673" y="17964"/>
                    <a:pt x="13764" y="18123"/>
                    <a:pt x="13832" y="18123"/>
                  </a:cubicBezTo>
                  <a:cubicBezTo>
                    <a:pt x="13878" y="18123"/>
                    <a:pt x="14015" y="18032"/>
                    <a:pt x="14015" y="17986"/>
                  </a:cubicBezTo>
                  <a:cubicBezTo>
                    <a:pt x="14038" y="17941"/>
                    <a:pt x="13924" y="17804"/>
                    <a:pt x="13878" y="17781"/>
                  </a:cubicBezTo>
                  <a:close/>
                  <a:moveTo>
                    <a:pt x="18995" y="17889"/>
                  </a:moveTo>
                  <a:cubicBezTo>
                    <a:pt x="18937" y="17889"/>
                    <a:pt x="18918" y="17934"/>
                    <a:pt x="18900" y="18009"/>
                  </a:cubicBezTo>
                  <a:cubicBezTo>
                    <a:pt x="18900" y="18101"/>
                    <a:pt x="18945" y="18123"/>
                    <a:pt x="19014" y="18146"/>
                  </a:cubicBezTo>
                  <a:cubicBezTo>
                    <a:pt x="19105" y="18146"/>
                    <a:pt x="19151" y="18123"/>
                    <a:pt x="19151" y="18032"/>
                  </a:cubicBezTo>
                  <a:cubicBezTo>
                    <a:pt x="19173" y="17941"/>
                    <a:pt x="19128" y="17895"/>
                    <a:pt x="19037" y="17895"/>
                  </a:cubicBezTo>
                  <a:cubicBezTo>
                    <a:pt x="19021" y="17891"/>
                    <a:pt x="19007" y="17889"/>
                    <a:pt x="18995" y="17889"/>
                  </a:cubicBezTo>
                  <a:close/>
                  <a:moveTo>
                    <a:pt x="10568" y="18123"/>
                  </a:moveTo>
                  <a:cubicBezTo>
                    <a:pt x="10614" y="18169"/>
                    <a:pt x="10660" y="18192"/>
                    <a:pt x="10682" y="18215"/>
                  </a:cubicBezTo>
                  <a:cubicBezTo>
                    <a:pt x="10728" y="18192"/>
                    <a:pt x="10751" y="18192"/>
                    <a:pt x="10774" y="18192"/>
                  </a:cubicBezTo>
                  <a:cubicBezTo>
                    <a:pt x="10751" y="18169"/>
                    <a:pt x="10751" y="18146"/>
                    <a:pt x="10728" y="18123"/>
                  </a:cubicBezTo>
                  <a:close/>
                  <a:moveTo>
                    <a:pt x="12257" y="17964"/>
                  </a:moveTo>
                  <a:cubicBezTo>
                    <a:pt x="12166" y="17964"/>
                    <a:pt x="12075" y="18032"/>
                    <a:pt x="12075" y="18123"/>
                  </a:cubicBezTo>
                  <a:cubicBezTo>
                    <a:pt x="12052" y="18215"/>
                    <a:pt x="12143" y="18306"/>
                    <a:pt x="12235" y="18306"/>
                  </a:cubicBezTo>
                  <a:cubicBezTo>
                    <a:pt x="12326" y="18306"/>
                    <a:pt x="12394" y="18238"/>
                    <a:pt x="12417" y="18146"/>
                  </a:cubicBezTo>
                  <a:cubicBezTo>
                    <a:pt x="12417" y="18055"/>
                    <a:pt x="12349" y="17986"/>
                    <a:pt x="12257" y="17964"/>
                  </a:cubicBezTo>
                  <a:close/>
                  <a:moveTo>
                    <a:pt x="14814" y="17986"/>
                  </a:moveTo>
                  <a:cubicBezTo>
                    <a:pt x="14768" y="17986"/>
                    <a:pt x="14654" y="18101"/>
                    <a:pt x="14631" y="18146"/>
                  </a:cubicBezTo>
                  <a:cubicBezTo>
                    <a:pt x="14631" y="18192"/>
                    <a:pt x="14745" y="18329"/>
                    <a:pt x="14791" y="18329"/>
                  </a:cubicBezTo>
                  <a:cubicBezTo>
                    <a:pt x="14860" y="18329"/>
                    <a:pt x="14974" y="18215"/>
                    <a:pt x="14974" y="18169"/>
                  </a:cubicBezTo>
                  <a:cubicBezTo>
                    <a:pt x="14974" y="18123"/>
                    <a:pt x="14860" y="17986"/>
                    <a:pt x="14814" y="17986"/>
                  </a:cubicBezTo>
                  <a:close/>
                  <a:moveTo>
                    <a:pt x="17382" y="18070"/>
                  </a:moveTo>
                  <a:cubicBezTo>
                    <a:pt x="17328" y="18070"/>
                    <a:pt x="17302" y="18099"/>
                    <a:pt x="17302" y="18169"/>
                  </a:cubicBezTo>
                  <a:cubicBezTo>
                    <a:pt x="17279" y="18260"/>
                    <a:pt x="17325" y="18306"/>
                    <a:pt x="17393" y="18329"/>
                  </a:cubicBezTo>
                  <a:cubicBezTo>
                    <a:pt x="17507" y="18329"/>
                    <a:pt x="17553" y="18306"/>
                    <a:pt x="17553" y="18215"/>
                  </a:cubicBezTo>
                  <a:cubicBezTo>
                    <a:pt x="17553" y="18123"/>
                    <a:pt x="17530" y="18078"/>
                    <a:pt x="17439" y="18078"/>
                  </a:cubicBezTo>
                  <a:cubicBezTo>
                    <a:pt x="17417" y="18072"/>
                    <a:pt x="17398" y="18070"/>
                    <a:pt x="17382" y="18070"/>
                  </a:cubicBezTo>
                  <a:close/>
                  <a:moveTo>
                    <a:pt x="11618" y="18306"/>
                  </a:moveTo>
                  <a:cubicBezTo>
                    <a:pt x="11595" y="18306"/>
                    <a:pt x="11573" y="18317"/>
                    <a:pt x="11550" y="18352"/>
                  </a:cubicBezTo>
                  <a:cubicBezTo>
                    <a:pt x="11550" y="18352"/>
                    <a:pt x="11550" y="18397"/>
                    <a:pt x="11550" y="18397"/>
                  </a:cubicBezTo>
                  <a:lnTo>
                    <a:pt x="11641" y="18397"/>
                  </a:lnTo>
                  <a:cubicBezTo>
                    <a:pt x="11664" y="18397"/>
                    <a:pt x="11687" y="18420"/>
                    <a:pt x="11687" y="18420"/>
                  </a:cubicBezTo>
                  <a:cubicBezTo>
                    <a:pt x="11710" y="18397"/>
                    <a:pt x="11732" y="18397"/>
                    <a:pt x="11778" y="18397"/>
                  </a:cubicBezTo>
                  <a:cubicBezTo>
                    <a:pt x="11755" y="18375"/>
                    <a:pt x="11732" y="18329"/>
                    <a:pt x="11687" y="18329"/>
                  </a:cubicBezTo>
                  <a:cubicBezTo>
                    <a:pt x="11664" y="18317"/>
                    <a:pt x="11641" y="18306"/>
                    <a:pt x="11618" y="18306"/>
                  </a:cubicBezTo>
                  <a:close/>
                  <a:moveTo>
                    <a:pt x="18443" y="18260"/>
                  </a:moveTo>
                  <a:cubicBezTo>
                    <a:pt x="18420" y="18283"/>
                    <a:pt x="18375" y="18283"/>
                    <a:pt x="18329" y="18306"/>
                  </a:cubicBezTo>
                  <a:cubicBezTo>
                    <a:pt x="18306" y="18329"/>
                    <a:pt x="18306" y="18375"/>
                    <a:pt x="18306" y="18420"/>
                  </a:cubicBezTo>
                  <a:cubicBezTo>
                    <a:pt x="18329" y="18420"/>
                    <a:pt x="18352" y="18397"/>
                    <a:pt x="18375" y="18397"/>
                  </a:cubicBezTo>
                  <a:cubicBezTo>
                    <a:pt x="18420" y="18397"/>
                    <a:pt x="18466" y="18397"/>
                    <a:pt x="18512" y="18375"/>
                  </a:cubicBezTo>
                  <a:lnTo>
                    <a:pt x="18557" y="18375"/>
                  </a:lnTo>
                  <a:cubicBezTo>
                    <a:pt x="18557" y="18352"/>
                    <a:pt x="18534" y="18329"/>
                    <a:pt x="18534" y="18306"/>
                  </a:cubicBezTo>
                  <a:cubicBezTo>
                    <a:pt x="18512" y="18306"/>
                    <a:pt x="18489" y="18283"/>
                    <a:pt x="18443" y="18260"/>
                  </a:cubicBezTo>
                  <a:close/>
                  <a:moveTo>
                    <a:pt x="13226" y="18187"/>
                  </a:moveTo>
                  <a:cubicBezTo>
                    <a:pt x="13148" y="18187"/>
                    <a:pt x="13079" y="18250"/>
                    <a:pt x="13079" y="18329"/>
                  </a:cubicBezTo>
                  <a:cubicBezTo>
                    <a:pt x="13056" y="18420"/>
                    <a:pt x="13125" y="18511"/>
                    <a:pt x="13239" y="18511"/>
                  </a:cubicBezTo>
                  <a:cubicBezTo>
                    <a:pt x="13248" y="18514"/>
                    <a:pt x="13257" y="18516"/>
                    <a:pt x="13267" y="18516"/>
                  </a:cubicBezTo>
                  <a:cubicBezTo>
                    <a:pt x="13330" y="18516"/>
                    <a:pt x="13402" y="18454"/>
                    <a:pt x="13422" y="18375"/>
                  </a:cubicBezTo>
                  <a:cubicBezTo>
                    <a:pt x="13422" y="18283"/>
                    <a:pt x="13353" y="18192"/>
                    <a:pt x="13262" y="18192"/>
                  </a:cubicBezTo>
                  <a:cubicBezTo>
                    <a:pt x="13250" y="18189"/>
                    <a:pt x="13238" y="18187"/>
                    <a:pt x="13226" y="18187"/>
                  </a:cubicBezTo>
                  <a:close/>
                  <a:moveTo>
                    <a:pt x="15821" y="18212"/>
                  </a:moveTo>
                  <a:cubicBezTo>
                    <a:pt x="15749" y="18212"/>
                    <a:pt x="15636" y="18312"/>
                    <a:pt x="15636" y="18375"/>
                  </a:cubicBezTo>
                  <a:cubicBezTo>
                    <a:pt x="15636" y="18420"/>
                    <a:pt x="15750" y="18534"/>
                    <a:pt x="15795" y="18557"/>
                  </a:cubicBezTo>
                  <a:cubicBezTo>
                    <a:pt x="15841" y="18557"/>
                    <a:pt x="15978" y="18443"/>
                    <a:pt x="15978" y="18397"/>
                  </a:cubicBezTo>
                  <a:cubicBezTo>
                    <a:pt x="15978" y="18352"/>
                    <a:pt x="15955" y="18306"/>
                    <a:pt x="15932" y="18260"/>
                  </a:cubicBezTo>
                  <a:cubicBezTo>
                    <a:pt x="15909" y="18238"/>
                    <a:pt x="15864" y="18215"/>
                    <a:pt x="15841" y="18215"/>
                  </a:cubicBezTo>
                  <a:cubicBezTo>
                    <a:pt x="15835" y="18213"/>
                    <a:pt x="15828" y="18212"/>
                    <a:pt x="15821" y="18212"/>
                  </a:cubicBezTo>
                  <a:close/>
                  <a:moveTo>
                    <a:pt x="16822" y="18466"/>
                  </a:moveTo>
                  <a:cubicBezTo>
                    <a:pt x="16731" y="18466"/>
                    <a:pt x="16708" y="18489"/>
                    <a:pt x="16686" y="18580"/>
                  </a:cubicBezTo>
                  <a:cubicBezTo>
                    <a:pt x="16686" y="18648"/>
                    <a:pt x="16708" y="18717"/>
                    <a:pt x="16754" y="18717"/>
                  </a:cubicBezTo>
                  <a:cubicBezTo>
                    <a:pt x="16800" y="18694"/>
                    <a:pt x="16845" y="18671"/>
                    <a:pt x="16914" y="18671"/>
                  </a:cubicBezTo>
                  <a:cubicBezTo>
                    <a:pt x="16914" y="18676"/>
                    <a:pt x="16915" y="18677"/>
                    <a:pt x="16916" y="18677"/>
                  </a:cubicBezTo>
                  <a:cubicBezTo>
                    <a:pt x="16922" y="18677"/>
                    <a:pt x="16937" y="18644"/>
                    <a:pt x="16937" y="18626"/>
                  </a:cubicBezTo>
                  <a:cubicBezTo>
                    <a:pt x="16959" y="18511"/>
                    <a:pt x="16914" y="18466"/>
                    <a:pt x="16822" y="18466"/>
                  </a:cubicBezTo>
                  <a:close/>
                  <a:moveTo>
                    <a:pt x="14206" y="18394"/>
                  </a:moveTo>
                  <a:cubicBezTo>
                    <a:pt x="14152" y="18394"/>
                    <a:pt x="14038" y="18495"/>
                    <a:pt x="14038" y="18557"/>
                  </a:cubicBezTo>
                  <a:cubicBezTo>
                    <a:pt x="14038" y="18603"/>
                    <a:pt x="14152" y="18717"/>
                    <a:pt x="14198" y="18740"/>
                  </a:cubicBezTo>
                  <a:cubicBezTo>
                    <a:pt x="14243" y="18740"/>
                    <a:pt x="14357" y="18626"/>
                    <a:pt x="14380" y="18580"/>
                  </a:cubicBezTo>
                  <a:cubicBezTo>
                    <a:pt x="14357" y="18534"/>
                    <a:pt x="14357" y="18489"/>
                    <a:pt x="14312" y="18443"/>
                  </a:cubicBezTo>
                  <a:cubicBezTo>
                    <a:pt x="14312" y="18420"/>
                    <a:pt x="14266" y="18397"/>
                    <a:pt x="14220" y="18397"/>
                  </a:cubicBezTo>
                  <a:cubicBezTo>
                    <a:pt x="14216" y="18395"/>
                    <a:pt x="14212" y="18394"/>
                    <a:pt x="14206" y="18394"/>
                  </a:cubicBezTo>
                  <a:close/>
                  <a:moveTo>
                    <a:pt x="15200" y="18615"/>
                  </a:moveTo>
                  <a:cubicBezTo>
                    <a:pt x="15171" y="18615"/>
                    <a:pt x="15141" y="18626"/>
                    <a:pt x="15111" y="18648"/>
                  </a:cubicBezTo>
                  <a:cubicBezTo>
                    <a:pt x="15088" y="18671"/>
                    <a:pt x="15065" y="18694"/>
                    <a:pt x="15042" y="18740"/>
                  </a:cubicBezTo>
                  <a:cubicBezTo>
                    <a:pt x="15065" y="18740"/>
                    <a:pt x="15088" y="18763"/>
                    <a:pt x="15111" y="18763"/>
                  </a:cubicBezTo>
                  <a:lnTo>
                    <a:pt x="15202" y="18763"/>
                  </a:lnTo>
                  <a:cubicBezTo>
                    <a:pt x="15248" y="18785"/>
                    <a:pt x="15270" y="18785"/>
                    <a:pt x="15316" y="18785"/>
                  </a:cubicBezTo>
                  <a:cubicBezTo>
                    <a:pt x="15333" y="18791"/>
                    <a:pt x="15346" y="18794"/>
                    <a:pt x="15355" y="18794"/>
                  </a:cubicBezTo>
                  <a:cubicBezTo>
                    <a:pt x="15382" y="18794"/>
                    <a:pt x="15373" y="18768"/>
                    <a:pt x="15339" y="18717"/>
                  </a:cubicBezTo>
                  <a:cubicBezTo>
                    <a:pt x="15308" y="18656"/>
                    <a:pt x="15258" y="18615"/>
                    <a:pt x="15200" y="1861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2" name="Google Shape;1962;p31"/>
            <p:cNvSpPr/>
            <p:nvPr/>
          </p:nvSpPr>
          <p:spPr>
            <a:xfrm>
              <a:off x="3059900" y="3568450"/>
              <a:ext cx="747975" cy="468900"/>
            </a:xfrm>
            <a:custGeom>
              <a:avLst/>
              <a:gdLst/>
              <a:ahLst/>
              <a:cxnLst/>
              <a:rect l="l" t="t" r="r" b="b"/>
              <a:pathLst>
                <a:path w="29919" h="18756" extrusionOk="0">
                  <a:moveTo>
                    <a:pt x="21981" y="1"/>
                  </a:moveTo>
                  <a:cubicBezTo>
                    <a:pt x="19063" y="1"/>
                    <a:pt x="16043" y="2608"/>
                    <a:pt x="14083" y="2639"/>
                  </a:cubicBezTo>
                  <a:cubicBezTo>
                    <a:pt x="14058" y="2639"/>
                    <a:pt x="14033" y="2639"/>
                    <a:pt x="14008" y="2639"/>
                  </a:cubicBezTo>
                  <a:cubicBezTo>
                    <a:pt x="12238" y="2639"/>
                    <a:pt x="10043" y="1223"/>
                    <a:pt x="7880" y="1223"/>
                  </a:cubicBezTo>
                  <a:cubicBezTo>
                    <a:pt x="6451" y="1223"/>
                    <a:pt x="5036" y="1841"/>
                    <a:pt x="3766" y="3894"/>
                  </a:cubicBezTo>
                  <a:cubicBezTo>
                    <a:pt x="0" y="9943"/>
                    <a:pt x="4793" y="18593"/>
                    <a:pt x="16663" y="18753"/>
                  </a:cubicBezTo>
                  <a:cubicBezTo>
                    <a:pt x="16753" y="18754"/>
                    <a:pt x="16843" y="18755"/>
                    <a:pt x="16933" y="18755"/>
                  </a:cubicBezTo>
                  <a:cubicBezTo>
                    <a:pt x="28553" y="18755"/>
                    <a:pt x="29918" y="8505"/>
                    <a:pt x="26158" y="2639"/>
                  </a:cubicBezTo>
                  <a:cubicBezTo>
                    <a:pt x="24890" y="660"/>
                    <a:pt x="23448" y="1"/>
                    <a:pt x="2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3" name="Google Shape;1963;p31"/>
            <p:cNvSpPr/>
            <p:nvPr/>
          </p:nvSpPr>
          <p:spPr>
            <a:xfrm>
              <a:off x="3114100" y="3544250"/>
              <a:ext cx="638575" cy="467925"/>
            </a:xfrm>
            <a:custGeom>
              <a:avLst/>
              <a:gdLst/>
              <a:ahLst/>
              <a:cxnLst/>
              <a:rect l="l" t="t" r="r" b="b"/>
              <a:pathLst>
                <a:path w="25543" h="18717" extrusionOk="0">
                  <a:moveTo>
                    <a:pt x="19653" y="0"/>
                  </a:moveTo>
                  <a:cubicBezTo>
                    <a:pt x="19653" y="23"/>
                    <a:pt x="19676" y="23"/>
                    <a:pt x="19676" y="46"/>
                  </a:cubicBezTo>
                  <a:cubicBezTo>
                    <a:pt x="19703" y="73"/>
                    <a:pt x="19729" y="84"/>
                    <a:pt x="19756" y="84"/>
                  </a:cubicBezTo>
                  <a:cubicBezTo>
                    <a:pt x="19775" y="84"/>
                    <a:pt x="19794" y="78"/>
                    <a:pt x="19813" y="69"/>
                  </a:cubicBezTo>
                  <a:cubicBezTo>
                    <a:pt x="19836" y="69"/>
                    <a:pt x="19881" y="23"/>
                    <a:pt x="19904" y="23"/>
                  </a:cubicBezTo>
                  <a:cubicBezTo>
                    <a:pt x="19881" y="0"/>
                    <a:pt x="19836" y="0"/>
                    <a:pt x="19813" y="0"/>
                  </a:cubicBezTo>
                  <a:close/>
                  <a:moveTo>
                    <a:pt x="18215" y="160"/>
                  </a:moveTo>
                  <a:cubicBezTo>
                    <a:pt x="18124" y="160"/>
                    <a:pt x="18078" y="183"/>
                    <a:pt x="18078" y="274"/>
                  </a:cubicBezTo>
                  <a:cubicBezTo>
                    <a:pt x="18078" y="365"/>
                    <a:pt x="18101" y="411"/>
                    <a:pt x="18215" y="411"/>
                  </a:cubicBezTo>
                  <a:cubicBezTo>
                    <a:pt x="18284" y="411"/>
                    <a:pt x="18329" y="388"/>
                    <a:pt x="18329" y="297"/>
                  </a:cubicBezTo>
                  <a:cubicBezTo>
                    <a:pt x="18329" y="206"/>
                    <a:pt x="18306" y="160"/>
                    <a:pt x="18215" y="160"/>
                  </a:cubicBezTo>
                  <a:close/>
                  <a:moveTo>
                    <a:pt x="19219" y="297"/>
                  </a:moveTo>
                  <a:cubicBezTo>
                    <a:pt x="19128" y="297"/>
                    <a:pt x="19083" y="343"/>
                    <a:pt x="19105" y="434"/>
                  </a:cubicBezTo>
                  <a:cubicBezTo>
                    <a:pt x="19105" y="525"/>
                    <a:pt x="19151" y="548"/>
                    <a:pt x="19242" y="548"/>
                  </a:cubicBezTo>
                  <a:cubicBezTo>
                    <a:pt x="19334" y="548"/>
                    <a:pt x="19356" y="502"/>
                    <a:pt x="19356" y="411"/>
                  </a:cubicBezTo>
                  <a:cubicBezTo>
                    <a:pt x="19356" y="320"/>
                    <a:pt x="19311" y="297"/>
                    <a:pt x="19219" y="297"/>
                  </a:cubicBezTo>
                  <a:close/>
                  <a:moveTo>
                    <a:pt x="20247" y="365"/>
                  </a:moveTo>
                  <a:cubicBezTo>
                    <a:pt x="20155" y="365"/>
                    <a:pt x="20132" y="411"/>
                    <a:pt x="20132" y="480"/>
                  </a:cubicBezTo>
                  <a:cubicBezTo>
                    <a:pt x="20110" y="571"/>
                    <a:pt x="20155" y="616"/>
                    <a:pt x="20224" y="639"/>
                  </a:cubicBezTo>
                  <a:cubicBezTo>
                    <a:pt x="20338" y="639"/>
                    <a:pt x="20384" y="594"/>
                    <a:pt x="20384" y="502"/>
                  </a:cubicBezTo>
                  <a:cubicBezTo>
                    <a:pt x="20384" y="411"/>
                    <a:pt x="20338" y="388"/>
                    <a:pt x="20247" y="365"/>
                  </a:cubicBezTo>
                  <a:close/>
                  <a:moveTo>
                    <a:pt x="21274" y="457"/>
                  </a:moveTo>
                  <a:cubicBezTo>
                    <a:pt x="21182" y="457"/>
                    <a:pt x="21137" y="502"/>
                    <a:pt x="21137" y="594"/>
                  </a:cubicBezTo>
                  <a:cubicBezTo>
                    <a:pt x="21137" y="685"/>
                    <a:pt x="21182" y="708"/>
                    <a:pt x="21274" y="708"/>
                  </a:cubicBezTo>
                  <a:cubicBezTo>
                    <a:pt x="21365" y="708"/>
                    <a:pt x="21388" y="685"/>
                    <a:pt x="21388" y="594"/>
                  </a:cubicBezTo>
                  <a:cubicBezTo>
                    <a:pt x="21411" y="502"/>
                    <a:pt x="21365" y="457"/>
                    <a:pt x="21274" y="457"/>
                  </a:cubicBezTo>
                  <a:close/>
                  <a:moveTo>
                    <a:pt x="16728" y="589"/>
                  </a:moveTo>
                  <a:cubicBezTo>
                    <a:pt x="16722" y="589"/>
                    <a:pt x="16715" y="591"/>
                    <a:pt x="16709" y="594"/>
                  </a:cubicBezTo>
                  <a:cubicBezTo>
                    <a:pt x="16640" y="616"/>
                    <a:pt x="16572" y="639"/>
                    <a:pt x="16503" y="685"/>
                  </a:cubicBezTo>
                  <a:cubicBezTo>
                    <a:pt x="16480" y="685"/>
                    <a:pt x="16480" y="685"/>
                    <a:pt x="16480" y="708"/>
                  </a:cubicBezTo>
                  <a:cubicBezTo>
                    <a:pt x="16480" y="731"/>
                    <a:pt x="16595" y="845"/>
                    <a:pt x="16640" y="845"/>
                  </a:cubicBezTo>
                  <a:cubicBezTo>
                    <a:pt x="16663" y="845"/>
                    <a:pt x="16800" y="731"/>
                    <a:pt x="16800" y="685"/>
                  </a:cubicBezTo>
                  <a:cubicBezTo>
                    <a:pt x="16820" y="646"/>
                    <a:pt x="16771" y="589"/>
                    <a:pt x="16728" y="589"/>
                  </a:cubicBezTo>
                  <a:close/>
                  <a:moveTo>
                    <a:pt x="17624" y="633"/>
                  </a:moveTo>
                  <a:cubicBezTo>
                    <a:pt x="17562" y="633"/>
                    <a:pt x="17530" y="678"/>
                    <a:pt x="17530" y="753"/>
                  </a:cubicBezTo>
                  <a:cubicBezTo>
                    <a:pt x="17530" y="845"/>
                    <a:pt x="17553" y="890"/>
                    <a:pt x="17645" y="890"/>
                  </a:cubicBezTo>
                  <a:cubicBezTo>
                    <a:pt x="17736" y="890"/>
                    <a:pt x="17781" y="845"/>
                    <a:pt x="17781" y="753"/>
                  </a:cubicBezTo>
                  <a:cubicBezTo>
                    <a:pt x="17781" y="662"/>
                    <a:pt x="17759" y="639"/>
                    <a:pt x="17667" y="639"/>
                  </a:cubicBezTo>
                  <a:cubicBezTo>
                    <a:pt x="17652" y="635"/>
                    <a:pt x="17637" y="633"/>
                    <a:pt x="17624" y="633"/>
                  </a:cubicBezTo>
                  <a:close/>
                  <a:moveTo>
                    <a:pt x="18649" y="708"/>
                  </a:moveTo>
                  <a:cubicBezTo>
                    <a:pt x="18580" y="731"/>
                    <a:pt x="18535" y="753"/>
                    <a:pt x="18558" y="845"/>
                  </a:cubicBezTo>
                  <a:cubicBezTo>
                    <a:pt x="18558" y="936"/>
                    <a:pt x="18580" y="982"/>
                    <a:pt x="18672" y="982"/>
                  </a:cubicBezTo>
                  <a:cubicBezTo>
                    <a:pt x="18763" y="959"/>
                    <a:pt x="18809" y="936"/>
                    <a:pt x="18809" y="845"/>
                  </a:cubicBezTo>
                  <a:cubicBezTo>
                    <a:pt x="18809" y="753"/>
                    <a:pt x="18763" y="708"/>
                    <a:pt x="18649" y="708"/>
                  </a:cubicBezTo>
                  <a:close/>
                  <a:moveTo>
                    <a:pt x="19676" y="845"/>
                  </a:moveTo>
                  <a:cubicBezTo>
                    <a:pt x="19607" y="845"/>
                    <a:pt x="19562" y="890"/>
                    <a:pt x="19562" y="982"/>
                  </a:cubicBezTo>
                  <a:cubicBezTo>
                    <a:pt x="19585" y="1073"/>
                    <a:pt x="19607" y="1096"/>
                    <a:pt x="19699" y="1096"/>
                  </a:cubicBezTo>
                  <a:cubicBezTo>
                    <a:pt x="19790" y="1096"/>
                    <a:pt x="19836" y="1050"/>
                    <a:pt x="19813" y="959"/>
                  </a:cubicBezTo>
                  <a:cubicBezTo>
                    <a:pt x="19813" y="868"/>
                    <a:pt x="19767" y="845"/>
                    <a:pt x="19676" y="845"/>
                  </a:cubicBezTo>
                  <a:close/>
                  <a:moveTo>
                    <a:pt x="20683" y="930"/>
                  </a:moveTo>
                  <a:cubicBezTo>
                    <a:pt x="20620" y="930"/>
                    <a:pt x="20589" y="975"/>
                    <a:pt x="20589" y="1050"/>
                  </a:cubicBezTo>
                  <a:cubicBezTo>
                    <a:pt x="20589" y="1141"/>
                    <a:pt x="20635" y="1187"/>
                    <a:pt x="20726" y="1187"/>
                  </a:cubicBezTo>
                  <a:cubicBezTo>
                    <a:pt x="20817" y="1187"/>
                    <a:pt x="20840" y="1141"/>
                    <a:pt x="20840" y="1050"/>
                  </a:cubicBezTo>
                  <a:cubicBezTo>
                    <a:pt x="20840" y="982"/>
                    <a:pt x="20817" y="936"/>
                    <a:pt x="20726" y="936"/>
                  </a:cubicBezTo>
                  <a:cubicBezTo>
                    <a:pt x="20710" y="932"/>
                    <a:pt x="20696" y="930"/>
                    <a:pt x="20683" y="930"/>
                  </a:cubicBezTo>
                  <a:close/>
                  <a:moveTo>
                    <a:pt x="21724" y="1025"/>
                  </a:moveTo>
                  <a:cubicBezTo>
                    <a:pt x="21691" y="1025"/>
                    <a:pt x="21595" y="1143"/>
                    <a:pt x="21616" y="1164"/>
                  </a:cubicBezTo>
                  <a:cubicBezTo>
                    <a:pt x="21662" y="1210"/>
                    <a:pt x="21707" y="1256"/>
                    <a:pt x="21753" y="1256"/>
                  </a:cubicBezTo>
                  <a:cubicBezTo>
                    <a:pt x="21799" y="1256"/>
                    <a:pt x="21844" y="1187"/>
                    <a:pt x="21890" y="1141"/>
                  </a:cubicBezTo>
                  <a:cubicBezTo>
                    <a:pt x="21822" y="1096"/>
                    <a:pt x="21776" y="1050"/>
                    <a:pt x="21730" y="1027"/>
                  </a:cubicBezTo>
                  <a:cubicBezTo>
                    <a:pt x="21728" y="1026"/>
                    <a:pt x="21726" y="1025"/>
                    <a:pt x="21724" y="1025"/>
                  </a:cubicBezTo>
                  <a:close/>
                  <a:moveTo>
                    <a:pt x="16081" y="979"/>
                  </a:moveTo>
                  <a:cubicBezTo>
                    <a:pt x="16027" y="979"/>
                    <a:pt x="15910" y="1099"/>
                    <a:pt x="15910" y="1141"/>
                  </a:cubicBezTo>
                  <a:cubicBezTo>
                    <a:pt x="15910" y="1187"/>
                    <a:pt x="15933" y="1233"/>
                    <a:pt x="15978" y="1256"/>
                  </a:cubicBezTo>
                  <a:cubicBezTo>
                    <a:pt x="16001" y="1278"/>
                    <a:pt x="16047" y="1301"/>
                    <a:pt x="16070" y="1301"/>
                  </a:cubicBezTo>
                  <a:cubicBezTo>
                    <a:pt x="16115" y="1301"/>
                    <a:pt x="16252" y="1187"/>
                    <a:pt x="16252" y="1141"/>
                  </a:cubicBezTo>
                  <a:cubicBezTo>
                    <a:pt x="16252" y="1096"/>
                    <a:pt x="16138" y="982"/>
                    <a:pt x="16092" y="982"/>
                  </a:cubicBezTo>
                  <a:cubicBezTo>
                    <a:pt x="16089" y="980"/>
                    <a:pt x="16085" y="979"/>
                    <a:pt x="16081" y="979"/>
                  </a:cubicBezTo>
                  <a:close/>
                  <a:moveTo>
                    <a:pt x="17120" y="1050"/>
                  </a:moveTo>
                  <a:cubicBezTo>
                    <a:pt x="17074" y="1050"/>
                    <a:pt x="16937" y="1164"/>
                    <a:pt x="16937" y="1210"/>
                  </a:cubicBezTo>
                  <a:cubicBezTo>
                    <a:pt x="16914" y="1256"/>
                    <a:pt x="17051" y="1393"/>
                    <a:pt x="17097" y="1393"/>
                  </a:cubicBezTo>
                  <a:cubicBezTo>
                    <a:pt x="17142" y="1393"/>
                    <a:pt x="17256" y="1278"/>
                    <a:pt x="17279" y="1233"/>
                  </a:cubicBezTo>
                  <a:cubicBezTo>
                    <a:pt x="17279" y="1187"/>
                    <a:pt x="17165" y="1050"/>
                    <a:pt x="17120" y="1050"/>
                  </a:cubicBezTo>
                  <a:close/>
                  <a:moveTo>
                    <a:pt x="4751" y="1223"/>
                  </a:moveTo>
                  <a:cubicBezTo>
                    <a:pt x="4733" y="1223"/>
                    <a:pt x="4718" y="1225"/>
                    <a:pt x="4703" y="1233"/>
                  </a:cubicBezTo>
                  <a:cubicBezTo>
                    <a:pt x="4680" y="1233"/>
                    <a:pt x="4634" y="1278"/>
                    <a:pt x="4634" y="1301"/>
                  </a:cubicBezTo>
                  <a:cubicBezTo>
                    <a:pt x="4662" y="1358"/>
                    <a:pt x="4725" y="1397"/>
                    <a:pt x="4791" y="1397"/>
                  </a:cubicBezTo>
                  <a:cubicBezTo>
                    <a:pt x="4832" y="1397"/>
                    <a:pt x="4873" y="1382"/>
                    <a:pt x="4908" y="1347"/>
                  </a:cubicBezTo>
                  <a:cubicBezTo>
                    <a:pt x="4931" y="1324"/>
                    <a:pt x="4976" y="1278"/>
                    <a:pt x="4999" y="1233"/>
                  </a:cubicBezTo>
                  <a:lnTo>
                    <a:pt x="4908" y="1233"/>
                  </a:lnTo>
                  <a:cubicBezTo>
                    <a:pt x="4832" y="1233"/>
                    <a:pt x="4786" y="1223"/>
                    <a:pt x="4751" y="1223"/>
                  </a:cubicBezTo>
                  <a:close/>
                  <a:moveTo>
                    <a:pt x="18101" y="1187"/>
                  </a:moveTo>
                  <a:cubicBezTo>
                    <a:pt x="18033" y="1187"/>
                    <a:pt x="17987" y="1233"/>
                    <a:pt x="17987" y="1324"/>
                  </a:cubicBezTo>
                  <a:cubicBezTo>
                    <a:pt x="17987" y="1415"/>
                    <a:pt x="18033" y="1438"/>
                    <a:pt x="18147" y="1438"/>
                  </a:cubicBezTo>
                  <a:cubicBezTo>
                    <a:pt x="18215" y="1438"/>
                    <a:pt x="18261" y="1393"/>
                    <a:pt x="18238" y="1301"/>
                  </a:cubicBezTo>
                  <a:cubicBezTo>
                    <a:pt x="18238" y="1210"/>
                    <a:pt x="18192" y="1187"/>
                    <a:pt x="18101" y="1187"/>
                  </a:cubicBezTo>
                  <a:close/>
                  <a:moveTo>
                    <a:pt x="5661" y="1187"/>
                  </a:moveTo>
                  <a:cubicBezTo>
                    <a:pt x="5638" y="1187"/>
                    <a:pt x="5616" y="1210"/>
                    <a:pt x="5616" y="1210"/>
                  </a:cubicBezTo>
                  <a:cubicBezTo>
                    <a:pt x="5593" y="1347"/>
                    <a:pt x="5661" y="1370"/>
                    <a:pt x="5707" y="1438"/>
                  </a:cubicBezTo>
                  <a:cubicBezTo>
                    <a:pt x="5753" y="1484"/>
                    <a:pt x="5798" y="1484"/>
                    <a:pt x="5844" y="1484"/>
                  </a:cubicBezTo>
                  <a:cubicBezTo>
                    <a:pt x="5912" y="1484"/>
                    <a:pt x="6026" y="1370"/>
                    <a:pt x="6026" y="1301"/>
                  </a:cubicBezTo>
                  <a:cubicBezTo>
                    <a:pt x="6026" y="1278"/>
                    <a:pt x="6004" y="1233"/>
                    <a:pt x="6004" y="1233"/>
                  </a:cubicBezTo>
                  <a:cubicBezTo>
                    <a:pt x="5889" y="1210"/>
                    <a:pt x="5775" y="1187"/>
                    <a:pt x="5661" y="1187"/>
                  </a:cubicBezTo>
                  <a:close/>
                  <a:moveTo>
                    <a:pt x="19171" y="1273"/>
                  </a:moveTo>
                  <a:cubicBezTo>
                    <a:pt x="19158" y="1273"/>
                    <a:pt x="19144" y="1275"/>
                    <a:pt x="19128" y="1278"/>
                  </a:cubicBezTo>
                  <a:cubicBezTo>
                    <a:pt x="19037" y="1278"/>
                    <a:pt x="19014" y="1324"/>
                    <a:pt x="19014" y="1415"/>
                  </a:cubicBezTo>
                  <a:cubicBezTo>
                    <a:pt x="19014" y="1484"/>
                    <a:pt x="19060" y="1530"/>
                    <a:pt x="19151" y="1530"/>
                  </a:cubicBezTo>
                  <a:cubicBezTo>
                    <a:pt x="19242" y="1530"/>
                    <a:pt x="19265" y="1484"/>
                    <a:pt x="19265" y="1393"/>
                  </a:cubicBezTo>
                  <a:cubicBezTo>
                    <a:pt x="19265" y="1317"/>
                    <a:pt x="19234" y="1273"/>
                    <a:pt x="19171" y="1273"/>
                  </a:cubicBezTo>
                  <a:close/>
                  <a:moveTo>
                    <a:pt x="6666" y="1301"/>
                  </a:moveTo>
                  <a:cubicBezTo>
                    <a:pt x="6666" y="1324"/>
                    <a:pt x="6620" y="1347"/>
                    <a:pt x="6620" y="1347"/>
                  </a:cubicBezTo>
                  <a:cubicBezTo>
                    <a:pt x="6666" y="1415"/>
                    <a:pt x="6688" y="1484"/>
                    <a:pt x="6780" y="1530"/>
                  </a:cubicBezTo>
                  <a:cubicBezTo>
                    <a:pt x="6805" y="1548"/>
                    <a:pt x="6824" y="1555"/>
                    <a:pt x="6841" y="1555"/>
                  </a:cubicBezTo>
                  <a:cubicBezTo>
                    <a:pt x="6887" y="1555"/>
                    <a:pt x="6912" y="1507"/>
                    <a:pt x="6962" y="1507"/>
                  </a:cubicBezTo>
                  <a:cubicBezTo>
                    <a:pt x="6962" y="1507"/>
                    <a:pt x="7008" y="1461"/>
                    <a:pt x="7008" y="1438"/>
                  </a:cubicBezTo>
                  <a:cubicBezTo>
                    <a:pt x="7008" y="1404"/>
                    <a:pt x="6997" y="1398"/>
                    <a:pt x="6982" y="1398"/>
                  </a:cubicBezTo>
                  <a:cubicBezTo>
                    <a:pt x="6975" y="1398"/>
                    <a:pt x="6967" y="1400"/>
                    <a:pt x="6960" y="1400"/>
                  </a:cubicBezTo>
                  <a:cubicBezTo>
                    <a:pt x="6952" y="1400"/>
                    <a:pt x="6945" y="1398"/>
                    <a:pt x="6939" y="1393"/>
                  </a:cubicBezTo>
                  <a:cubicBezTo>
                    <a:pt x="6848" y="1370"/>
                    <a:pt x="6757" y="1347"/>
                    <a:pt x="6666" y="1301"/>
                  </a:cubicBezTo>
                  <a:close/>
                  <a:moveTo>
                    <a:pt x="20155" y="1393"/>
                  </a:moveTo>
                  <a:cubicBezTo>
                    <a:pt x="20064" y="1393"/>
                    <a:pt x="20041" y="1438"/>
                    <a:pt x="20041" y="1530"/>
                  </a:cubicBezTo>
                  <a:cubicBezTo>
                    <a:pt x="20041" y="1621"/>
                    <a:pt x="20087" y="1644"/>
                    <a:pt x="20178" y="1644"/>
                  </a:cubicBezTo>
                  <a:cubicBezTo>
                    <a:pt x="20247" y="1644"/>
                    <a:pt x="20292" y="1621"/>
                    <a:pt x="20292" y="1530"/>
                  </a:cubicBezTo>
                  <a:cubicBezTo>
                    <a:pt x="20292" y="1415"/>
                    <a:pt x="20247" y="1393"/>
                    <a:pt x="20155" y="1393"/>
                  </a:cubicBezTo>
                  <a:close/>
                  <a:moveTo>
                    <a:pt x="14654" y="1530"/>
                  </a:moveTo>
                  <a:cubicBezTo>
                    <a:pt x="14609" y="1552"/>
                    <a:pt x="14563" y="1575"/>
                    <a:pt x="14517" y="1598"/>
                  </a:cubicBezTo>
                  <a:cubicBezTo>
                    <a:pt x="14495" y="1621"/>
                    <a:pt x="14472" y="1621"/>
                    <a:pt x="14449" y="1644"/>
                  </a:cubicBezTo>
                  <a:cubicBezTo>
                    <a:pt x="14449" y="1644"/>
                    <a:pt x="14426" y="1666"/>
                    <a:pt x="14426" y="1689"/>
                  </a:cubicBezTo>
                  <a:lnTo>
                    <a:pt x="14517" y="1689"/>
                  </a:lnTo>
                  <a:cubicBezTo>
                    <a:pt x="14609" y="1689"/>
                    <a:pt x="14632" y="1621"/>
                    <a:pt x="14677" y="1575"/>
                  </a:cubicBezTo>
                  <a:cubicBezTo>
                    <a:pt x="14677" y="1552"/>
                    <a:pt x="14654" y="1552"/>
                    <a:pt x="14654" y="1530"/>
                  </a:cubicBezTo>
                  <a:close/>
                  <a:moveTo>
                    <a:pt x="3379" y="1689"/>
                  </a:moveTo>
                  <a:cubicBezTo>
                    <a:pt x="3379" y="1689"/>
                    <a:pt x="3356" y="1712"/>
                    <a:pt x="3356" y="1712"/>
                  </a:cubicBezTo>
                  <a:cubicBezTo>
                    <a:pt x="3356" y="1712"/>
                    <a:pt x="3379" y="1735"/>
                    <a:pt x="3379" y="1735"/>
                  </a:cubicBezTo>
                  <a:cubicBezTo>
                    <a:pt x="3379" y="1735"/>
                    <a:pt x="3379" y="1735"/>
                    <a:pt x="3379" y="1712"/>
                  </a:cubicBezTo>
                  <a:cubicBezTo>
                    <a:pt x="3379" y="1712"/>
                    <a:pt x="3379" y="1712"/>
                    <a:pt x="3379" y="1689"/>
                  </a:cubicBezTo>
                  <a:close/>
                  <a:moveTo>
                    <a:pt x="21182" y="1484"/>
                  </a:moveTo>
                  <a:cubicBezTo>
                    <a:pt x="21091" y="1484"/>
                    <a:pt x="21045" y="1530"/>
                    <a:pt x="21068" y="1621"/>
                  </a:cubicBezTo>
                  <a:cubicBezTo>
                    <a:pt x="21068" y="1712"/>
                    <a:pt x="21114" y="1735"/>
                    <a:pt x="21205" y="1735"/>
                  </a:cubicBezTo>
                  <a:cubicBezTo>
                    <a:pt x="21274" y="1735"/>
                    <a:pt x="21319" y="1689"/>
                    <a:pt x="21319" y="1598"/>
                  </a:cubicBezTo>
                  <a:cubicBezTo>
                    <a:pt x="21319" y="1507"/>
                    <a:pt x="21274" y="1484"/>
                    <a:pt x="21182" y="1484"/>
                  </a:cubicBezTo>
                  <a:close/>
                  <a:moveTo>
                    <a:pt x="3287" y="1735"/>
                  </a:moveTo>
                  <a:cubicBezTo>
                    <a:pt x="3287" y="1758"/>
                    <a:pt x="3265" y="1758"/>
                    <a:pt x="3265" y="1758"/>
                  </a:cubicBezTo>
                  <a:cubicBezTo>
                    <a:pt x="3265" y="1758"/>
                    <a:pt x="3287" y="1781"/>
                    <a:pt x="3287" y="1781"/>
                  </a:cubicBezTo>
                  <a:cubicBezTo>
                    <a:pt x="3287" y="1781"/>
                    <a:pt x="3310" y="1758"/>
                    <a:pt x="3310" y="1758"/>
                  </a:cubicBezTo>
                  <a:cubicBezTo>
                    <a:pt x="3310" y="1758"/>
                    <a:pt x="3287" y="1735"/>
                    <a:pt x="3287" y="1735"/>
                  </a:cubicBezTo>
                  <a:close/>
                  <a:moveTo>
                    <a:pt x="15522" y="1438"/>
                  </a:moveTo>
                  <a:cubicBezTo>
                    <a:pt x="15476" y="1438"/>
                    <a:pt x="15362" y="1552"/>
                    <a:pt x="15362" y="1598"/>
                  </a:cubicBezTo>
                  <a:cubicBezTo>
                    <a:pt x="15339" y="1644"/>
                    <a:pt x="15476" y="1781"/>
                    <a:pt x="15522" y="1781"/>
                  </a:cubicBezTo>
                  <a:cubicBezTo>
                    <a:pt x="15567" y="1758"/>
                    <a:pt x="15613" y="1735"/>
                    <a:pt x="15659" y="1712"/>
                  </a:cubicBezTo>
                  <a:cubicBezTo>
                    <a:pt x="15682" y="1689"/>
                    <a:pt x="15682" y="1644"/>
                    <a:pt x="15704" y="1598"/>
                  </a:cubicBezTo>
                  <a:cubicBezTo>
                    <a:pt x="15704" y="1575"/>
                    <a:pt x="15567" y="1438"/>
                    <a:pt x="15522" y="1438"/>
                  </a:cubicBezTo>
                  <a:close/>
                  <a:moveTo>
                    <a:pt x="22210" y="1575"/>
                  </a:moveTo>
                  <a:cubicBezTo>
                    <a:pt x="22164" y="1575"/>
                    <a:pt x="22118" y="1644"/>
                    <a:pt x="22073" y="1689"/>
                  </a:cubicBezTo>
                  <a:cubicBezTo>
                    <a:pt x="22073" y="1710"/>
                    <a:pt x="22170" y="1829"/>
                    <a:pt x="22203" y="1829"/>
                  </a:cubicBezTo>
                  <a:cubicBezTo>
                    <a:pt x="22206" y="1829"/>
                    <a:pt x="22208" y="1828"/>
                    <a:pt x="22210" y="1826"/>
                  </a:cubicBezTo>
                  <a:cubicBezTo>
                    <a:pt x="22255" y="1781"/>
                    <a:pt x="22301" y="1735"/>
                    <a:pt x="22347" y="1689"/>
                  </a:cubicBezTo>
                  <a:cubicBezTo>
                    <a:pt x="22301" y="1644"/>
                    <a:pt x="22255" y="1575"/>
                    <a:pt x="22210" y="1575"/>
                  </a:cubicBezTo>
                  <a:close/>
                  <a:moveTo>
                    <a:pt x="4246" y="1438"/>
                  </a:moveTo>
                  <a:cubicBezTo>
                    <a:pt x="4155" y="1438"/>
                    <a:pt x="4041" y="1552"/>
                    <a:pt x="4041" y="1644"/>
                  </a:cubicBezTo>
                  <a:cubicBezTo>
                    <a:pt x="4041" y="1735"/>
                    <a:pt x="4155" y="1872"/>
                    <a:pt x="4246" y="1872"/>
                  </a:cubicBezTo>
                  <a:cubicBezTo>
                    <a:pt x="4337" y="1872"/>
                    <a:pt x="4451" y="1758"/>
                    <a:pt x="4451" y="1644"/>
                  </a:cubicBezTo>
                  <a:cubicBezTo>
                    <a:pt x="4451" y="1552"/>
                    <a:pt x="4337" y="1438"/>
                    <a:pt x="4246" y="1438"/>
                  </a:cubicBezTo>
                  <a:close/>
                  <a:moveTo>
                    <a:pt x="16549" y="1530"/>
                  </a:moveTo>
                  <a:cubicBezTo>
                    <a:pt x="16526" y="1530"/>
                    <a:pt x="16389" y="1621"/>
                    <a:pt x="16366" y="1666"/>
                  </a:cubicBezTo>
                  <a:cubicBezTo>
                    <a:pt x="16366" y="1735"/>
                    <a:pt x="16480" y="1872"/>
                    <a:pt x="16549" y="1872"/>
                  </a:cubicBezTo>
                  <a:cubicBezTo>
                    <a:pt x="16595" y="1872"/>
                    <a:pt x="16709" y="1758"/>
                    <a:pt x="16709" y="1712"/>
                  </a:cubicBezTo>
                  <a:cubicBezTo>
                    <a:pt x="16731" y="1666"/>
                    <a:pt x="16617" y="1530"/>
                    <a:pt x="16549" y="1530"/>
                  </a:cubicBezTo>
                  <a:close/>
                  <a:moveTo>
                    <a:pt x="17576" y="1644"/>
                  </a:moveTo>
                  <a:cubicBezTo>
                    <a:pt x="17485" y="1644"/>
                    <a:pt x="17439" y="1689"/>
                    <a:pt x="17439" y="1758"/>
                  </a:cubicBezTo>
                  <a:cubicBezTo>
                    <a:pt x="17439" y="1872"/>
                    <a:pt x="17462" y="1918"/>
                    <a:pt x="17576" y="1918"/>
                  </a:cubicBezTo>
                  <a:cubicBezTo>
                    <a:pt x="17667" y="1895"/>
                    <a:pt x="17690" y="1872"/>
                    <a:pt x="17690" y="1781"/>
                  </a:cubicBezTo>
                  <a:cubicBezTo>
                    <a:pt x="17690" y="1689"/>
                    <a:pt x="17667" y="1644"/>
                    <a:pt x="17576" y="1644"/>
                  </a:cubicBezTo>
                  <a:close/>
                  <a:moveTo>
                    <a:pt x="5273" y="1530"/>
                  </a:moveTo>
                  <a:cubicBezTo>
                    <a:pt x="5182" y="1530"/>
                    <a:pt x="5045" y="1644"/>
                    <a:pt x="5045" y="1735"/>
                  </a:cubicBezTo>
                  <a:cubicBezTo>
                    <a:pt x="5045" y="1826"/>
                    <a:pt x="5182" y="1940"/>
                    <a:pt x="5273" y="1940"/>
                  </a:cubicBezTo>
                  <a:cubicBezTo>
                    <a:pt x="5364" y="1940"/>
                    <a:pt x="5479" y="1826"/>
                    <a:pt x="5479" y="1735"/>
                  </a:cubicBezTo>
                  <a:cubicBezTo>
                    <a:pt x="5479" y="1644"/>
                    <a:pt x="5364" y="1530"/>
                    <a:pt x="5273" y="1530"/>
                  </a:cubicBezTo>
                  <a:close/>
                  <a:moveTo>
                    <a:pt x="18603" y="1735"/>
                  </a:moveTo>
                  <a:cubicBezTo>
                    <a:pt x="18489" y="1735"/>
                    <a:pt x="18466" y="1758"/>
                    <a:pt x="18466" y="1872"/>
                  </a:cubicBezTo>
                  <a:cubicBezTo>
                    <a:pt x="18466" y="1963"/>
                    <a:pt x="18512" y="1986"/>
                    <a:pt x="18580" y="1986"/>
                  </a:cubicBezTo>
                  <a:cubicBezTo>
                    <a:pt x="18672" y="1986"/>
                    <a:pt x="18717" y="1963"/>
                    <a:pt x="18717" y="1872"/>
                  </a:cubicBezTo>
                  <a:cubicBezTo>
                    <a:pt x="18717" y="1781"/>
                    <a:pt x="18694" y="1735"/>
                    <a:pt x="18603" y="1735"/>
                  </a:cubicBezTo>
                  <a:close/>
                  <a:moveTo>
                    <a:pt x="6294" y="1618"/>
                  </a:moveTo>
                  <a:cubicBezTo>
                    <a:pt x="6288" y="1618"/>
                    <a:pt x="6283" y="1619"/>
                    <a:pt x="6278" y="1621"/>
                  </a:cubicBezTo>
                  <a:cubicBezTo>
                    <a:pt x="6209" y="1621"/>
                    <a:pt x="6072" y="1758"/>
                    <a:pt x="6072" y="1826"/>
                  </a:cubicBezTo>
                  <a:cubicBezTo>
                    <a:pt x="6072" y="1895"/>
                    <a:pt x="6232" y="2032"/>
                    <a:pt x="6300" y="2032"/>
                  </a:cubicBezTo>
                  <a:cubicBezTo>
                    <a:pt x="6369" y="2032"/>
                    <a:pt x="6506" y="1895"/>
                    <a:pt x="6506" y="1826"/>
                  </a:cubicBezTo>
                  <a:cubicBezTo>
                    <a:pt x="6506" y="1742"/>
                    <a:pt x="6369" y="1618"/>
                    <a:pt x="6294" y="1618"/>
                  </a:cubicBezTo>
                  <a:close/>
                  <a:moveTo>
                    <a:pt x="19630" y="1826"/>
                  </a:moveTo>
                  <a:cubicBezTo>
                    <a:pt x="19516" y="1826"/>
                    <a:pt x="19493" y="1849"/>
                    <a:pt x="19493" y="1940"/>
                  </a:cubicBezTo>
                  <a:cubicBezTo>
                    <a:pt x="19493" y="2032"/>
                    <a:pt x="19516" y="2077"/>
                    <a:pt x="19607" y="2077"/>
                  </a:cubicBezTo>
                  <a:cubicBezTo>
                    <a:pt x="19699" y="2077"/>
                    <a:pt x="19744" y="2054"/>
                    <a:pt x="19744" y="1963"/>
                  </a:cubicBezTo>
                  <a:cubicBezTo>
                    <a:pt x="19744" y="1872"/>
                    <a:pt x="19699" y="1826"/>
                    <a:pt x="19630" y="1826"/>
                  </a:cubicBezTo>
                  <a:close/>
                  <a:moveTo>
                    <a:pt x="7305" y="1689"/>
                  </a:moveTo>
                  <a:cubicBezTo>
                    <a:pt x="7259" y="1689"/>
                    <a:pt x="7099" y="1826"/>
                    <a:pt x="7099" y="1895"/>
                  </a:cubicBezTo>
                  <a:cubicBezTo>
                    <a:pt x="7099" y="1963"/>
                    <a:pt x="7236" y="2123"/>
                    <a:pt x="7305" y="2123"/>
                  </a:cubicBezTo>
                  <a:cubicBezTo>
                    <a:pt x="7373" y="2123"/>
                    <a:pt x="7510" y="1986"/>
                    <a:pt x="7533" y="1918"/>
                  </a:cubicBezTo>
                  <a:cubicBezTo>
                    <a:pt x="7533" y="1849"/>
                    <a:pt x="7396" y="1689"/>
                    <a:pt x="7305" y="1689"/>
                  </a:cubicBezTo>
                  <a:close/>
                  <a:moveTo>
                    <a:pt x="8332" y="1826"/>
                  </a:moveTo>
                  <a:cubicBezTo>
                    <a:pt x="8172" y="1826"/>
                    <a:pt x="8172" y="1826"/>
                    <a:pt x="8172" y="1986"/>
                  </a:cubicBezTo>
                  <a:cubicBezTo>
                    <a:pt x="8149" y="2146"/>
                    <a:pt x="8172" y="2169"/>
                    <a:pt x="8309" y="2169"/>
                  </a:cubicBezTo>
                  <a:cubicBezTo>
                    <a:pt x="8492" y="2169"/>
                    <a:pt x="8492" y="2146"/>
                    <a:pt x="8492" y="2009"/>
                  </a:cubicBezTo>
                  <a:cubicBezTo>
                    <a:pt x="8492" y="1849"/>
                    <a:pt x="8492" y="1826"/>
                    <a:pt x="8332" y="1826"/>
                  </a:cubicBezTo>
                  <a:close/>
                  <a:moveTo>
                    <a:pt x="14007" y="1833"/>
                  </a:moveTo>
                  <a:cubicBezTo>
                    <a:pt x="13980" y="1833"/>
                    <a:pt x="13958" y="1872"/>
                    <a:pt x="13924" y="1872"/>
                  </a:cubicBezTo>
                  <a:cubicBezTo>
                    <a:pt x="13878" y="1872"/>
                    <a:pt x="13856" y="1918"/>
                    <a:pt x="13810" y="1940"/>
                  </a:cubicBezTo>
                  <a:cubicBezTo>
                    <a:pt x="13787" y="1963"/>
                    <a:pt x="13787" y="1986"/>
                    <a:pt x="13787" y="2009"/>
                  </a:cubicBezTo>
                  <a:cubicBezTo>
                    <a:pt x="13787" y="2100"/>
                    <a:pt x="13878" y="2169"/>
                    <a:pt x="13947" y="2169"/>
                  </a:cubicBezTo>
                  <a:cubicBezTo>
                    <a:pt x="14015" y="2169"/>
                    <a:pt x="14107" y="2100"/>
                    <a:pt x="14129" y="2009"/>
                  </a:cubicBezTo>
                  <a:cubicBezTo>
                    <a:pt x="14129" y="1940"/>
                    <a:pt x="14084" y="1895"/>
                    <a:pt x="14038" y="1849"/>
                  </a:cubicBezTo>
                  <a:cubicBezTo>
                    <a:pt x="14027" y="1838"/>
                    <a:pt x="14017" y="1833"/>
                    <a:pt x="14007" y="1833"/>
                  </a:cubicBezTo>
                  <a:close/>
                  <a:moveTo>
                    <a:pt x="20635" y="1940"/>
                  </a:moveTo>
                  <a:cubicBezTo>
                    <a:pt x="20543" y="1940"/>
                    <a:pt x="20520" y="1986"/>
                    <a:pt x="20498" y="2054"/>
                  </a:cubicBezTo>
                  <a:cubicBezTo>
                    <a:pt x="20498" y="2169"/>
                    <a:pt x="20543" y="2214"/>
                    <a:pt x="20635" y="2214"/>
                  </a:cubicBezTo>
                  <a:cubicBezTo>
                    <a:pt x="20726" y="2214"/>
                    <a:pt x="20749" y="2169"/>
                    <a:pt x="20772" y="2077"/>
                  </a:cubicBezTo>
                  <a:cubicBezTo>
                    <a:pt x="20772" y="1986"/>
                    <a:pt x="20726" y="1963"/>
                    <a:pt x="20635" y="1940"/>
                  </a:cubicBezTo>
                  <a:close/>
                  <a:moveTo>
                    <a:pt x="14974" y="1918"/>
                  </a:moveTo>
                  <a:cubicBezTo>
                    <a:pt x="14883" y="1918"/>
                    <a:pt x="14814" y="1986"/>
                    <a:pt x="14791" y="2077"/>
                  </a:cubicBezTo>
                  <a:cubicBezTo>
                    <a:pt x="14791" y="2159"/>
                    <a:pt x="14864" y="2241"/>
                    <a:pt x="14945" y="2241"/>
                  </a:cubicBezTo>
                  <a:cubicBezTo>
                    <a:pt x="14955" y="2241"/>
                    <a:pt x="14964" y="2239"/>
                    <a:pt x="14974" y="2237"/>
                  </a:cubicBezTo>
                  <a:cubicBezTo>
                    <a:pt x="15065" y="2237"/>
                    <a:pt x="15134" y="2169"/>
                    <a:pt x="15134" y="2077"/>
                  </a:cubicBezTo>
                  <a:cubicBezTo>
                    <a:pt x="15134" y="1986"/>
                    <a:pt x="15065" y="1918"/>
                    <a:pt x="14974" y="1918"/>
                  </a:cubicBezTo>
                  <a:close/>
                  <a:moveTo>
                    <a:pt x="2854" y="2054"/>
                  </a:moveTo>
                  <a:cubicBezTo>
                    <a:pt x="2785" y="2100"/>
                    <a:pt x="2740" y="2146"/>
                    <a:pt x="2671" y="2191"/>
                  </a:cubicBezTo>
                  <a:cubicBezTo>
                    <a:pt x="2648" y="2191"/>
                    <a:pt x="2648" y="2214"/>
                    <a:pt x="2648" y="2237"/>
                  </a:cubicBezTo>
                  <a:cubicBezTo>
                    <a:pt x="2663" y="2237"/>
                    <a:pt x="2679" y="2247"/>
                    <a:pt x="2694" y="2247"/>
                  </a:cubicBezTo>
                  <a:cubicBezTo>
                    <a:pt x="2702" y="2247"/>
                    <a:pt x="2709" y="2245"/>
                    <a:pt x="2717" y="2237"/>
                  </a:cubicBezTo>
                  <a:cubicBezTo>
                    <a:pt x="2808" y="2214"/>
                    <a:pt x="2854" y="2169"/>
                    <a:pt x="2877" y="2054"/>
                  </a:cubicBezTo>
                  <a:close/>
                  <a:moveTo>
                    <a:pt x="9197" y="2091"/>
                  </a:moveTo>
                  <a:cubicBezTo>
                    <a:pt x="9186" y="2091"/>
                    <a:pt x="9192" y="2107"/>
                    <a:pt x="9176" y="2123"/>
                  </a:cubicBezTo>
                  <a:cubicBezTo>
                    <a:pt x="9176" y="2191"/>
                    <a:pt x="9199" y="2214"/>
                    <a:pt x="9245" y="2237"/>
                  </a:cubicBezTo>
                  <a:cubicBezTo>
                    <a:pt x="9252" y="2245"/>
                    <a:pt x="9263" y="2247"/>
                    <a:pt x="9274" y="2247"/>
                  </a:cubicBezTo>
                  <a:cubicBezTo>
                    <a:pt x="9296" y="2247"/>
                    <a:pt x="9321" y="2237"/>
                    <a:pt x="9336" y="2237"/>
                  </a:cubicBezTo>
                  <a:cubicBezTo>
                    <a:pt x="9367" y="2237"/>
                    <a:pt x="9397" y="2247"/>
                    <a:pt x="9421" y="2247"/>
                  </a:cubicBezTo>
                  <a:cubicBezTo>
                    <a:pt x="9432" y="2247"/>
                    <a:pt x="9443" y="2245"/>
                    <a:pt x="9450" y="2237"/>
                  </a:cubicBezTo>
                  <a:cubicBezTo>
                    <a:pt x="9450" y="2237"/>
                    <a:pt x="9473" y="2214"/>
                    <a:pt x="9473" y="2214"/>
                  </a:cubicBezTo>
                  <a:cubicBezTo>
                    <a:pt x="9473" y="2191"/>
                    <a:pt x="9450" y="2169"/>
                    <a:pt x="9450" y="2169"/>
                  </a:cubicBezTo>
                  <a:cubicBezTo>
                    <a:pt x="9382" y="2146"/>
                    <a:pt x="9290" y="2123"/>
                    <a:pt x="9222" y="2100"/>
                  </a:cubicBezTo>
                  <a:cubicBezTo>
                    <a:pt x="9209" y="2093"/>
                    <a:pt x="9201" y="2091"/>
                    <a:pt x="9197" y="2091"/>
                  </a:cubicBezTo>
                  <a:close/>
                  <a:moveTo>
                    <a:pt x="21680" y="2050"/>
                  </a:moveTo>
                  <a:cubicBezTo>
                    <a:pt x="21674" y="2050"/>
                    <a:pt x="21668" y="2051"/>
                    <a:pt x="21662" y="2054"/>
                  </a:cubicBezTo>
                  <a:cubicBezTo>
                    <a:pt x="21616" y="2054"/>
                    <a:pt x="21570" y="2123"/>
                    <a:pt x="21525" y="2169"/>
                  </a:cubicBezTo>
                  <a:cubicBezTo>
                    <a:pt x="21504" y="2189"/>
                    <a:pt x="21616" y="2286"/>
                    <a:pt x="21653" y="2286"/>
                  </a:cubicBezTo>
                  <a:cubicBezTo>
                    <a:pt x="21657" y="2286"/>
                    <a:pt x="21660" y="2285"/>
                    <a:pt x="21662" y="2283"/>
                  </a:cubicBezTo>
                  <a:cubicBezTo>
                    <a:pt x="21707" y="2260"/>
                    <a:pt x="21753" y="2214"/>
                    <a:pt x="21799" y="2146"/>
                  </a:cubicBezTo>
                  <a:cubicBezTo>
                    <a:pt x="21759" y="2106"/>
                    <a:pt x="21720" y="2050"/>
                    <a:pt x="21680" y="2050"/>
                  </a:cubicBezTo>
                  <a:close/>
                  <a:moveTo>
                    <a:pt x="3716" y="1914"/>
                  </a:moveTo>
                  <a:cubicBezTo>
                    <a:pt x="3703" y="1914"/>
                    <a:pt x="3690" y="1915"/>
                    <a:pt x="3675" y="1918"/>
                  </a:cubicBezTo>
                  <a:cubicBezTo>
                    <a:pt x="3561" y="1918"/>
                    <a:pt x="3470" y="2009"/>
                    <a:pt x="3470" y="2123"/>
                  </a:cubicBezTo>
                  <a:cubicBezTo>
                    <a:pt x="3493" y="2237"/>
                    <a:pt x="3584" y="2328"/>
                    <a:pt x="3698" y="2328"/>
                  </a:cubicBezTo>
                  <a:cubicBezTo>
                    <a:pt x="3812" y="2328"/>
                    <a:pt x="3904" y="2237"/>
                    <a:pt x="3904" y="2123"/>
                  </a:cubicBezTo>
                  <a:cubicBezTo>
                    <a:pt x="3904" y="2000"/>
                    <a:pt x="3830" y="1914"/>
                    <a:pt x="3716" y="1914"/>
                  </a:cubicBezTo>
                  <a:close/>
                  <a:moveTo>
                    <a:pt x="15978" y="1986"/>
                  </a:moveTo>
                  <a:cubicBezTo>
                    <a:pt x="15955" y="2009"/>
                    <a:pt x="15910" y="2032"/>
                    <a:pt x="15864" y="2054"/>
                  </a:cubicBezTo>
                  <a:cubicBezTo>
                    <a:pt x="15841" y="2077"/>
                    <a:pt x="15818" y="2123"/>
                    <a:pt x="15818" y="2169"/>
                  </a:cubicBezTo>
                  <a:cubicBezTo>
                    <a:pt x="15818" y="2211"/>
                    <a:pt x="15935" y="2331"/>
                    <a:pt x="15989" y="2331"/>
                  </a:cubicBezTo>
                  <a:cubicBezTo>
                    <a:pt x="15994" y="2331"/>
                    <a:pt x="15998" y="2330"/>
                    <a:pt x="16001" y="2328"/>
                  </a:cubicBezTo>
                  <a:cubicBezTo>
                    <a:pt x="16070" y="2328"/>
                    <a:pt x="16161" y="2191"/>
                    <a:pt x="16161" y="2146"/>
                  </a:cubicBezTo>
                  <a:cubicBezTo>
                    <a:pt x="16161" y="2100"/>
                    <a:pt x="16024" y="1986"/>
                    <a:pt x="15978" y="1986"/>
                  </a:cubicBezTo>
                  <a:close/>
                  <a:moveTo>
                    <a:pt x="22673" y="2120"/>
                  </a:moveTo>
                  <a:cubicBezTo>
                    <a:pt x="22670" y="2120"/>
                    <a:pt x="22668" y="2121"/>
                    <a:pt x="22666" y="2123"/>
                  </a:cubicBezTo>
                  <a:cubicBezTo>
                    <a:pt x="22620" y="2146"/>
                    <a:pt x="22552" y="2214"/>
                    <a:pt x="22552" y="2260"/>
                  </a:cubicBezTo>
                  <a:cubicBezTo>
                    <a:pt x="22552" y="2283"/>
                    <a:pt x="22620" y="2328"/>
                    <a:pt x="22666" y="2397"/>
                  </a:cubicBezTo>
                  <a:cubicBezTo>
                    <a:pt x="22712" y="2351"/>
                    <a:pt x="22757" y="2306"/>
                    <a:pt x="22803" y="2260"/>
                  </a:cubicBezTo>
                  <a:cubicBezTo>
                    <a:pt x="22824" y="2239"/>
                    <a:pt x="22709" y="2120"/>
                    <a:pt x="22673" y="2120"/>
                  </a:cubicBezTo>
                  <a:close/>
                  <a:moveTo>
                    <a:pt x="4725" y="1986"/>
                  </a:moveTo>
                  <a:cubicBezTo>
                    <a:pt x="4634" y="1986"/>
                    <a:pt x="4497" y="2100"/>
                    <a:pt x="4497" y="2191"/>
                  </a:cubicBezTo>
                  <a:cubicBezTo>
                    <a:pt x="4497" y="2283"/>
                    <a:pt x="4611" y="2420"/>
                    <a:pt x="4703" y="2420"/>
                  </a:cubicBezTo>
                  <a:cubicBezTo>
                    <a:pt x="4794" y="2420"/>
                    <a:pt x="4931" y="2306"/>
                    <a:pt x="4931" y="2214"/>
                  </a:cubicBezTo>
                  <a:cubicBezTo>
                    <a:pt x="4931" y="2123"/>
                    <a:pt x="4817" y="1986"/>
                    <a:pt x="4725" y="1986"/>
                  </a:cubicBezTo>
                  <a:close/>
                  <a:moveTo>
                    <a:pt x="17028" y="2077"/>
                  </a:moveTo>
                  <a:cubicBezTo>
                    <a:pt x="16983" y="2077"/>
                    <a:pt x="16846" y="2191"/>
                    <a:pt x="16846" y="2237"/>
                  </a:cubicBezTo>
                  <a:cubicBezTo>
                    <a:pt x="16846" y="2283"/>
                    <a:pt x="16960" y="2420"/>
                    <a:pt x="17005" y="2420"/>
                  </a:cubicBezTo>
                  <a:cubicBezTo>
                    <a:pt x="17051" y="2420"/>
                    <a:pt x="17188" y="2306"/>
                    <a:pt x="17188" y="2260"/>
                  </a:cubicBezTo>
                  <a:cubicBezTo>
                    <a:pt x="17188" y="2214"/>
                    <a:pt x="17074" y="2077"/>
                    <a:pt x="17028" y="2077"/>
                  </a:cubicBezTo>
                  <a:close/>
                  <a:moveTo>
                    <a:pt x="18063" y="2208"/>
                  </a:moveTo>
                  <a:cubicBezTo>
                    <a:pt x="18047" y="2208"/>
                    <a:pt x="18029" y="2210"/>
                    <a:pt x="18010" y="2214"/>
                  </a:cubicBezTo>
                  <a:cubicBezTo>
                    <a:pt x="17941" y="2214"/>
                    <a:pt x="17896" y="2260"/>
                    <a:pt x="17918" y="2351"/>
                  </a:cubicBezTo>
                  <a:cubicBezTo>
                    <a:pt x="17918" y="2420"/>
                    <a:pt x="17941" y="2465"/>
                    <a:pt x="18033" y="2465"/>
                  </a:cubicBezTo>
                  <a:cubicBezTo>
                    <a:pt x="18124" y="2465"/>
                    <a:pt x="18169" y="2420"/>
                    <a:pt x="18169" y="2328"/>
                  </a:cubicBezTo>
                  <a:cubicBezTo>
                    <a:pt x="18169" y="2253"/>
                    <a:pt x="18138" y="2208"/>
                    <a:pt x="18063" y="2208"/>
                  </a:cubicBezTo>
                  <a:close/>
                  <a:moveTo>
                    <a:pt x="5730" y="2077"/>
                  </a:moveTo>
                  <a:cubicBezTo>
                    <a:pt x="5638" y="2077"/>
                    <a:pt x="5524" y="2191"/>
                    <a:pt x="5524" y="2283"/>
                  </a:cubicBezTo>
                  <a:cubicBezTo>
                    <a:pt x="5524" y="2374"/>
                    <a:pt x="5638" y="2511"/>
                    <a:pt x="5730" y="2511"/>
                  </a:cubicBezTo>
                  <a:cubicBezTo>
                    <a:pt x="5821" y="2511"/>
                    <a:pt x="5958" y="2374"/>
                    <a:pt x="5958" y="2283"/>
                  </a:cubicBezTo>
                  <a:cubicBezTo>
                    <a:pt x="5958" y="2191"/>
                    <a:pt x="5821" y="2077"/>
                    <a:pt x="5730" y="2077"/>
                  </a:cubicBezTo>
                  <a:close/>
                  <a:moveTo>
                    <a:pt x="12440" y="2465"/>
                  </a:moveTo>
                  <a:cubicBezTo>
                    <a:pt x="12418" y="2465"/>
                    <a:pt x="12372" y="2488"/>
                    <a:pt x="12349" y="2511"/>
                  </a:cubicBezTo>
                  <a:cubicBezTo>
                    <a:pt x="12326" y="2511"/>
                    <a:pt x="12303" y="2511"/>
                    <a:pt x="12281" y="2534"/>
                  </a:cubicBezTo>
                  <a:cubicBezTo>
                    <a:pt x="12303" y="2534"/>
                    <a:pt x="12326" y="2534"/>
                    <a:pt x="12349" y="2557"/>
                  </a:cubicBezTo>
                  <a:cubicBezTo>
                    <a:pt x="12395" y="2534"/>
                    <a:pt x="12418" y="2534"/>
                    <a:pt x="12463" y="2534"/>
                  </a:cubicBezTo>
                  <a:cubicBezTo>
                    <a:pt x="12486" y="2511"/>
                    <a:pt x="12486" y="2488"/>
                    <a:pt x="12509" y="2488"/>
                  </a:cubicBezTo>
                  <a:cubicBezTo>
                    <a:pt x="12486" y="2465"/>
                    <a:pt x="12463" y="2465"/>
                    <a:pt x="12440" y="2465"/>
                  </a:cubicBezTo>
                  <a:close/>
                  <a:moveTo>
                    <a:pt x="19037" y="2283"/>
                  </a:moveTo>
                  <a:cubicBezTo>
                    <a:pt x="18968" y="2306"/>
                    <a:pt x="18923" y="2328"/>
                    <a:pt x="18923" y="2420"/>
                  </a:cubicBezTo>
                  <a:cubicBezTo>
                    <a:pt x="18923" y="2511"/>
                    <a:pt x="18968" y="2557"/>
                    <a:pt x="19060" y="2557"/>
                  </a:cubicBezTo>
                  <a:cubicBezTo>
                    <a:pt x="19151" y="2534"/>
                    <a:pt x="19197" y="2511"/>
                    <a:pt x="19197" y="2420"/>
                  </a:cubicBezTo>
                  <a:cubicBezTo>
                    <a:pt x="19197" y="2328"/>
                    <a:pt x="19151" y="2283"/>
                    <a:pt x="19037" y="2283"/>
                  </a:cubicBezTo>
                  <a:close/>
                  <a:moveTo>
                    <a:pt x="6740" y="2166"/>
                  </a:moveTo>
                  <a:cubicBezTo>
                    <a:pt x="6669" y="2166"/>
                    <a:pt x="6551" y="2290"/>
                    <a:pt x="6551" y="2374"/>
                  </a:cubicBezTo>
                  <a:cubicBezTo>
                    <a:pt x="6529" y="2443"/>
                    <a:pt x="6666" y="2579"/>
                    <a:pt x="6757" y="2579"/>
                  </a:cubicBezTo>
                  <a:cubicBezTo>
                    <a:pt x="6760" y="2581"/>
                    <a:pt x="6764" y="2582"/>
                    <a:pt x="6769" y="2582"/>
                  </a:cubicBezTo>
                  <a:cubicBezTo>
                    <a:pt x="6826" y="2582"/>
                    <a:pt x="6962" y="2458"/>
                    <a:pt x="6962" y="2374"/>
                  </a:cubicBezTo>
                  <a:cubicBezTo>
                    <a:pt x="6985" y="2328"/>
                    <a:pt x="6848" y="2169"/>
                    <a:pt x="6757" y="2169"/>
                  </a:cubicBezTo>
                  <a:cubicBezTo>
                    <a:pt x="6752" y="2167"/>
                    <a:pt x="6746" y="2166"/>
                    <a:pt x="6740" y="2166"/>
                  </a:cubicBezTo>
                  <a:close/>
                  <a:moveTo>
                    <a:pt x="13399" y="2283"/>
                  </a:moveTo>
                  <a:cubicBezTo>
                    <a:pt x="13308" y="2283"/>
                    <a:pt x="13216" y="2374"/>
                    <a:pt x="13216" y="2465"/>
                  </a:cubicBezTo>
                  <a:cubicBezTo>
                    <a:pt x="13239" y="2557"/>
                    <a:pt x="13308" y="2625"/>
                    <a:pt x="13399" y="2625"/>
                  </a:cubicBezTo>
                  <a:cubicBezTo>
                    <a:pt x="13490" y="2625"/>
                    <a:pt x="13559" y="2557"/>
                    <a:pt x="13559" y="2465"/>
                  </a:cubicBezTo>
                  <a:cubicBezTo>
                    <a:pt x="13559" y="2374"/>
                    <a:pt x="13490" y="2283"/>
                    <a:pt x="13399" y="2283"/>
                  </a:cubicBezTo>
                  <a:close/>
                  <a:moveTo>
                    <a:pt x="20087" y="2374"/>
                  </a:moveTo>
                  <a:cubicBezTo>
                    <a:pt x="19996" y="2374"/>
                    <a:pt x="19950" y="2420"/>
                    <a:pt x="19950" y="2488"/>
                  </a:cubicBezTo>
                  <a:cubicBezTo>
                    <a:pt x="19950" y="2602"/>
                    <a:pt x="19973" y="2625"/>
                    <a:pt x="20087" y="2625"/>
                  </a:cubicBezTo>
                  <a:cubicBezTo>
                    <a:pt x="20178" y="2625"/>
                    <a:pt x="20201" y="2602"/>
                    <a:pt x="20201" y="2511"/>
                  </a:cubicBezTo>
                  <a:cubicBezTo>
                    <a:pt x="20201" y="2420"/>
                    <a:pt x="20178" y="2374"/>
                    <a:pt x="20087" y="2374"/>
                  </a:cubicBezTo>
                  <a:close/>
                  <a:moveTo>
                    <a:pt x="7784" y="2237"/>
                  </a:moveTo>
                  <a:cubicBezTo>
                    <a:pt x="7716" y="2237"/>
                    <a:pt x="7579" y="2397"/>
                    <a:pt x="7556" y="2465"/>
                  </a:cubicBezTo>
                  <a:cubicBezTo>
                    <a:pt x="7556" y="2534"/>
                    <a:pt x="7693" y="2671"/>
                    <a:pt x="7784" y="2671"/>
                  </a:cubicBezTo>
                  <a:cubicBezTo>
                    <a:pt x="7852" y="2671"/>
                    <a:pt x="7989" y="2534"/>
                    <a:pt x="7989" y="2465"/>
                  </a:cubicBezTo>
                  <a:cubicBezTo>
                    <a:pt x="7989" y="2397"/>
                    <a:pt x="7852" y="2260"/>
                    <a:pt x="7784" y="2237"/>
                  </a:cubicBezTo>
                  <a:close/>
                  <a:moveTo>
                    <a:pt x="2283" y="2511"/>
                  </a:moveTo>
                  <a:cubicBezTo>
                    <a:pt x="2237" y="2579"/>
                    <a:pt x="2192" y="2625"/>
                    <a:pt x="2123" y="2694"/>
                  </a:cubicBezTo>
                  <a:cubicBezTo>
                    <a:pt x="2123" y="2694"/>
                    <a:pt x="2123" y="2694"/>
                    <a:pt x="2123" y="2716"/>
                  </a:cubicBezTo>
                  <a:lnTo>
                    <a:pt x="2146" y="2716"/>
                  </a:lnTo>
                  <a:cubicBezTo>
                    <a:pt x="2237" y="2716"/>
                    <a:pt x="2329" y="2602"/>
                    <a:pt x="2329" y="2534"/>
                  </a:cubicBezTo>
                  <a:cubicBezTo>
                    <a:pt x="2329" y="2534"/>
                    <a:pt x="2329" y="2511"/>
                    <a:pt x="2329" y="2511"/>
                  </a:cubicBezTo>
                  <a:close/>
                  <a:moveTo>
                    <a:pt x="8811" y="2374"/>
                  </a:moveTo>
                  <a:cubicBezTo>
                    <a:pt x="8651" y="2374"/>
                    <a:pt x="8629" y="2397"/>
                    <a:pt x="8629" y="2534"/>
                  </a:cubicBezTo>
                  <a:cubicBezTo>
                    <a:pt x="8629" y="2694"/>
                    <a:pt x="8651" y="2716"/>
                    <a:pt x="8788" y="2716"/>
                  </a:cubicBezTo>
                  <a:cubicBezTo>
                    <a:pt x="8948" y="2716"/>
                    <a:pt x="8971" y="2694"/>
                    <a:pt x="8971" y="2557"/>
                  </a:cubicBezTo>
                  <a:cubicBezTo>
                    <a:pt x="8971" y="2397"/>
                    <a:pt x="8948" y="2374"/>
                    <a:pt x="8811" y="2374"/>
                  </a:cubicBezTo>
                  <a:close/>
                  <a:moveTo>
                    <a:pt x="14403" y="2374"/>
                  </a:moveTo>
                  <a:cubicBezTo>
                    <a:pt x="14335" y="2374"/>
                    <a:pt x="14244" y="2465"/>
                    <a:pt x="14244" y="2557"/>
                  </a:cubicBezTo>
                  <a:cubicBezTo>
                    <a:pt x="14244" y="2648"/>
                    <a:pt x="14335" y="2716"/>
                    <a:pt x="14426" y="2716"/>
                  </a:cubicBezTo>
                  <a:cubicBezTo>
                    <a:pt x="14517" y="2716"/>
                    <a:pt x="14586" y="2625"/>
                    <a:pt x="14586" y="2534"/>
                  </a:cubicBezTo>
                  <a:cubicBezTo>
                    <a:pt x="14586" y="2443"/>
                    <a:pt x="14495" y="2374"/>
                    <a:pt x="14403" y="2374"/>
                  </a:cubicBezTo>
                  <a:close/>
                  <a:moveTo>
                    <a:pt x="21091" y="2511"/>
                  </a:moveTo>
                  <a:cubicBezTo>
                    <a:pt x="21000" y="2511"/>
                    <a:pt x="20977" y="2534"/>
                    <a:pt x="20977" y="2648"/>
                  </a:cubicBezTo>
                  <a:cubicBezTo>
                    <a:pt x="20977" y="2739"/>
                    <a:pt x="21023" y="2762"/>
                    <a:pt x="21114" y="2762"/>
                  </a:cubicBezTo>
                  <a:cubicBezTo>
                    <a:pt x="21205" y="2762"/>
                    <a:pt x="21228" y="2716"/>
                    <a:pt x="21228" y="2625"/>
                  </a:cubicBezTo>
                  <a:cubicBezTo>
                    <a:pt x="21228" y="2534"/>
                    <a:pt x="21182" y="2511"/>
                    <a:pt x="21091" y="2511"/>
                  </a:cubicBezTo>
                  <a:close/>
                  <a:moveTo>
                    <a:pt x="3150" y="2374"/>
                  </a:moveTo>
                  <a:cubicBezTo>
                    <a:pt x="3013" y="2374"/>
                    <a:pt x="2945" y="2443"/>
                    <a:pt x="2922" y="2579"/>
                  </a:cubicBezTo>
                  <a:cubicBezTo>
                    <a:pt x="2922" y="2694"/>
                    <a:pt x="3013" y="2808"/>
                    <a:pt x="3128" y="2808"/>
                  </a:cubicBezTo>
                  <a:cubicBezTo>
                    <a:pt x="3265" y="2808"/>
                    <a:pt x="3356" y="2716"/>
                    <a:pt x="3356" y="2602"/>
                  </a:cubicBezTo>
                  <a:cubicBezTo>
                    <a:pt x="3356" y="2488"/>
                    <a:pt x="3265" y="2374"/>
                    <a:pt x="3150" y="2374"/>
                  </a:cubicBezTo>
                  <a:close/>
                  <a:moveTo>
                    <a:pt x="9838" y="2465"/>
                  </a:moveTo>
                  <a:cubicBezTo>
                    <a:pt x="9678" y="2465"/>
                    <a:pt x="9656" y="2465"/>
                    <a:pt x="9656" y="2625"/>
                  </a:cubicBezTo>
                  <a:cubicBezTo>
                    <a:pt x="9656" y="2785"/>
                    <a:pt x="9678" y="2808"/>
                    <a:pt x="9793" y="2808"/>
                  </a:cubicBezTo>
                  <a:cubicBezTo>
                    <a:pt x="9975" y="2808"/>
                    <a:pt x="9998" y="2785"/>
                    <a:pt x="9998" y="2625"/>
                  </a:cubicBezTo>
                  <a:cubicBezTo>
                    <a:pt x="9998" y="2488"/>
                    <a:pt x="9975" y="2465"/>
                    <a:pt x="9838" y="2465"/>
                  </a:cubicBezTo>
                  <a:close/>
                  <a:moveTo>
                    <a:pt x="15430" y="2465"/>
                  </a:moveTo>
                  <a:cubicBezTo>
                    <a:pt x="15385" y="2465"/>
                    <a:pt x="15271" y="2602"/>
                    <a:pt x="15271" y="2648"/>
                  </a:cubicBezTo>
                  <a:cubicBezTo>
                    <a:pt x="15271" y="2694"/>
                    <a:pt x="15408" y="2808"/>
                    <a:pt x="15453" y="2808"/>
                  </a:cubicBezTo>
                  <a:cubicBezTo>
                    <a:pt x="15499" y="2785"/>
                    <a:pt x="15613" y="2671"/>
                    <a:pt x="15613" y="2625"/>
                  </a:cubicBezTo>
                  <a:cubicBezTo>
                    <a:pt x="15590" y="2579"/>
                    <a:pt x="15567" y="2534"/>
                    <a:pt x="15545" y="2511"/>
                  </a:cubicBezTo>
                  <a:cubicBezTo>
                    <a:pt x="15522" y="2488"/>
                    <a:pt x="15476" y="2465"/>
                    <a:pt x="15430" y="2465"/>
                  </a:cubicBezTo>
                  <a:close/>
                  <a:moveTo>
                    <a:pt x="22118" y="2602"/>
                  </a:moveTo>
                  <a:cubicBezTo>
                    <a:pt x="22073" y="2602"/>
                    <a:pt x="22027" y="2671"/>
                    <a:pt x="22004" y="2716"/>
                  </a:cubicBezTo>
                  <a:cubicBezTo>
                    <a:pt x="21981" y="2739"/>
                    <a:pt x="22118" y="2853"/>
                    <a:pt x="22141" y="2853"/>
                  </a:cubicBezTo>
                  <a:cubicBezTo>
                    <a:pt x="22187" y="2808"/>
                    <a:pt x="22210" y="2762"/>
                    <a:pt x="22278" y="2716"/>
                  </a:cubicBezTo>
                  <a:cubicBezTo>
                    <a:pt x="22210" y="2671"/>
                    <a:pt x="22164" y="2602"/>
                    <a:pt x="22118" y="2602"/>
                  </a:cubicBezTo>
                  <a:close/>
                  <a:moveTo>
                    <a:pt x="4155" y="2465"/>
                  </a:moveTo>
                  <a:cubicBezTo>
                    <a:pt x="4063" y="2465"/>
                    <a:pt x="3949" y="2579"/>
                    <a:pt x="3949" y="2671"/>
                  </a:cubicBezTo>
                  <a:cubicBezTo>
                    <a:pt x="3949" y="2762"/>
                    <a:pt x="4063" y="2876"/>
                    <a:pt x="4155" y="2876"/>
                  </a:cubicBezTo>
                  <a:cubicBezTo>
                    <a:pt x="4246" y="2876"/>
                    <a:pt x="4383" y="2762"/>
                    <a:pt x="4383" y="2671"/>
                  </a:cubicBezTo>
                  <a:cubicBezTo>
                    <a:pt x="4383" y="2579"/>
                    <a:pt x="4246" y="2465"/>
                    <a:pt x="4155" y="2465"/>
                  </a:cubicBezTo>
                  <a:close/>
                  <a:moveTo>
                    <a:pt x="16469" y="2554"/>
                  </a:moveTo>
                  <a:cubicBezTo>
                    <a:pt x="16465" y="2554"/>
                    <a:pt x="16461" y="2555"/>
                    <a:pt x="16458" y="2557"/>
                  </a:cubicBezTo>
                  <a:cubicBezTo>
                    <a:pt x="16412" y="2557"/>
                    <a:pt x="16366" y="2579"/>
                    <a:pt x="16343" y="2602"/>
                  </a:cubicBezTo>
                  <a:cubicBezTo>
                    <a:pt x="16321" y="2625"/>
                    <a:pt x="16298" y="2671"/>
                    <a:pt x="16298" y="2716"/>
                  </a:cubicBezTo>
                  <a:cubicBezTo>
                    <a:pt x="16277" y="2759"/>
                    <a:pt x="16392" y="2879"/>
                    <a:pt x="16464" y="2879"/>
                  </a:cubicBezTo>
                  <a:cubicBezTo>
                    <a:pt x="16470" y="2879"/>
                    <a:pt x="16475" y="2878"/>
                    <a:pt x="16480" y="2876"/>
                  </a:cubicBezTo>
                  <a:cubicBezTo>
                    <a:pt x="16526" y="2876"/>
                    <a:pt x="16640" y="2762"/>
                    <a:pt x="16640" y="2716"/>
                  </a:cubicBezTo>
                  <a:cubicBezTo>
                    <a:pt x="16619" y="2674"/>
                    <a:pt x="16520" y="2554"/>
                    <a:pt x="16469" y="2554"/>
                  </a:cubicBezTo>
                  <a:close/>
                  <a:moveTo>
                    <a:pt x="10820" y="2579"/>
                  </a:moveTo>
                  <a:cubicBezTo>
                    <a:pt x="10728" y="2579"/>
                    <a:pt x="10637" y="2648"/>
                    <a:pt x="10637" y="2739"/>
                  </a:cubicBezTo>
                  <a:cubicBezTo>
                    <a:pt x="10614" y="2853"/>
                    <a:pt x="10706" y="2922"/>
                    <a:pt x="10797" y="2922"/>
                  </a:cubicBezTo>
                  <a:cubicBezTo>
                    <a:pt x="10888" y="2922"/>
                    <a:pt x="10980" y="2853"/>
                    <a:pt x="10980" y="2762"/>
                  </a:cubicBezTo>
                  <a:cubicBezTo>
                    <a:pt x="10980" y="2671"/>
                    <a:pt x="10888" y="2602"/>
                    <a:pt x="10820" y="2579"/>
                  </a:cubicBezTo>
                  <a:close/>
                  <a:moveTo>
                    <a:pt x="23100" y="2648"/>
                  </a:moveTo>
                  <a:cubicBezTo>
                    <a:pt x="23054" y="2694"/>
                    <a:pt x="23008" y="2739"/>
                    <a:pt x="22986" y="2785"/>
                  </a:cubicBezTo>
                  <a:cubicBezTo>
                    <a:pt x="22965" y="2806"/>
                    <a:pt x="23060" y="2924"/>
                    <a:pt x="23093" y="2924"/>
                  </a:cubicBezTo>
                  <a:cubicBezTo>
                    <a:pt x="23096" y="2924"/>
                    <a:pt x="23098" y="2924"/>
                    <a:pt x="23100" y="2922"/>
                  </a:cubicBezTo>
                  <a:cubicBezTo>
                    <a:pt x="23145" y="2899"/>
                    <a:pt x="23214" y="2853"/>
                    <a:pt x="23214" y="2808"/>
                  </a:cubicBezTo>
                  <a:cubicBezTo>
                    <a:pt x="23214" y="2762"/>
                    <a:pt x="23145" y="2716"/>
                    <a:pt x="23100" y="2648"/>
                  </a:cubicBezTo>
                  <a:close/>
                  <a:moveTo>
                    <a:pt x="17485" y="2671"/>
                  </a:moveTo>
                  <a:cubicBezTo>
                    <a:pt x="17393" y="2671"/>
                    <a:pt x="17348" y="2716"/>
                    <a:pt x="17348" y="2831"/>
                  </a:cubicBezTo>
                  <a:cubicBezTo>
                    <a:pt x="17367" y="2887"/>
                    <a:pt x="17401" y="2928"/>
                    <a:pt x="17463" y="2928"/>
                  </a:cubicBezTo>
                  <a:cubicBezTo>
                    <a:pt x="17477" y="2928"/>
                    <a:pt x="17491" y="2926"/>
                    <a:pt x="17508" y="2922"/>
                  </a:cubicBezTo>
                  <a:cubicBezTo>
                    <a:pt x="17576" y="2922"/>
                    <a:pt x="17622" y="2876"/>
                    <a:pt x="17622" y="2785"/>
                  </a:cubicBezTo>
                  <a:cubicBezTo>
                    <a:pt x="17599" y="2716"/>
                    <a:pt x="17576" y="2671"/>
                    <a:pt x="17485" y="2671"/>
                  </a:cubicBezTo>
                  <a:close/>
                  <a:moveTo>
                    <a:pt x="5206" y="2554"/>
                  </a:moveTo>
                  <a:cubicBezTo>
                    <a:pt x="5198" y="2554"/>
                    <a:pt x="5190" y="2555"/>
                    <a:pt x="5182" y="2557"/>
                  </a:cubicBezTo>
                  <a:cubicBezTo>
                    <a:pt x="5091" y="2557"/>
                    <a:pt x="4954" y="2671"/>
                    <a:pt x="4976" y="2762"/>
                  </a:cubicBezTo>
                  <a:cubicBezTo>
                    <a:pt x="4976" y="2853"/>
                    <a:pt x="5091" y="2967"/>
                    <a:pt x="5182" y="2967"/>
                  </a:cubicBezTo>
                  <a:cubicBezTo>
                    <a:pt x="5273" y="2967"/>
                    <a:pt x="5387" y="2831"/>
                    <a:pt x="5387" y="2739"/>
                  </a:cubicBezTo>
                  <a:cubicBezTo>
                    <a:pt x="5387" y="2656"/>
                    <a:pt x="5292" y="2554"/>
                    <a:pt x="5206" y="2554"/>
                  </a:cubicBezTo>
                  <a:close/>
                  <a:moveTo>
                    <a:pt x="11824" y="2671"/>
                  </a:moveTo>
                  <a:cubicBezTo>
                    <a:pt x="11733" y="2671"/>
                    <a:pt x="11641" y="2762"/>
                    <a:pt x="11641" y="2853"/>
                  </a:cubicBezTo>
                  <a:cubicBezTo>
                    <a:pt x="11641" y="2922"/>
                    <a:pt x="11733" y="3013"/>
                    <a:pt x="11824" y="3013"/>
                  </a:cubicBezTo>
                  <a:cubicBezTo>
                    <a:pt x="11915" y="3013"/>
                    <a:pt x="11984" y="2945"/>
                    <a:pt x="11984" y="2853"/>
                  </a:cubicBezTo>
                  <a:cubicBezTo>
                    <a:pt x="12007" y="2762"/>
                    <a:pt x="11915" y="2671"/>
                    <a:pt x="11824" y="2671"/>
                  </a:cubicBezTo>
                  <a:close/>
                  <a:moveTo>
                    <a:pt x="18489" y="2762"/>
                  </a:moveTo>
                  <a:cubicBezTo>
                    <a:pt x="18421" y="2762"/>
                    <a:pt x="18375" y="2808"/>
                    <a:pt x="18375" y="2876"/>
                  </a:cubicBezTo>
                  <a:cubicBezTo>
                    <a:pt x="18375" y="2990"/>
                    <a:pt x="18421" y="3013"/>
                    <a:pt x="18512" y="3013"/>
                  </a:cubicBezTo>
                  <a:cubicBezTo>
                    <a:pt x="18603" y="3013"/>
                    <a:pt x="18626" y="2967"/>
                    <a:pt x="18626" y="2876"/>
                  </a:cubicBezTo>
                  <a:cubicBezTo>
                    <a:pt x="18626" y="2785"/>
                    <a:pt x="18580" y="2762"/>
                    <a:pt x="18489" y="2762"/>
                  </a:cubicBezTo>
                  <a:close/>
                  <a:moveTo>
                    <a:pt x="6209" y="2625"/>
                  </a:moveTo>
                  <a:cubicBezTo>
                    <a:pt x="6141" y="2625"/>
                    <a:pt x="5981" y="2785"/>
                    <a:pt x="5981" y="2853"/>
                  </a:cubicBezTo>
                  <a:cubicBezTo>
                    <a:pt x="5981" y="2922"/>
                    <a:pt x="6141" y="3059"/>
                    <a:pt x="6209" y="3059"/>
                  </a:cubicBezTo>
                  <a:cubicBezTo>
                    <a:pt x="6278" y="3059"/>
                    <a:pt x="6414" y="2922"/>
                    <a:pt x="6414" y="2853"/>
                  </a:cubicBezTo>
                  <a:cubicBezTo>
                    <a:pt x="6414" y="2785"/>
                    <a:pt x="6278" y="2625"/>
                    <a:pt x="6209" y="2625"/>
                  </a:cubicBezTo>
                  <a:close/>
                  <a:moveTo>
                    <a:pt x="12828" y="2762"/>
                  </a:moveTo>
                  <a:cubicBezTo>
                    <a:pt x="12737" y="2762"/>
                    <a:pt x="12669" y="2853"/>
                    <a:pt x="12669" y="2945"/>
                  </a:cubicBezTo>
                  <a:cubicBezTo>
                    <a:pt x="12669" y="3013"/>
                    <a:pt x="12760" y="3104"/>
                    <a:pt x="12851" y="3104"/>
                  </a:cubicBezTo>
                  <a:cubicBezTo>
                    <a:pt x="12942" y="3104"/>
                    <a:pt x="13011" y="3013"/>
                    <a:pt x="13011" y="2945"/>
                  </a:cubicBezTo>
                  <a:cubicBezTo>
                    <a:pt x="13011" y="2831"/>
                    <a:pt x="12942" y="2762"/>
                    <a:pt x="12828" y="2762"/>
                  </a:cubicBezTo>
                  <a:close/>
                  <a:moveTo>
                    <a:pt x="19559" y="2848"/>
                  </a:moveTo>
                  <a:cubicBezTo>
                    <a:pt x="19546" y="2848"/>
                    <a:pt x="19532" y="2849"/>
                    <a:pt x="19516" y="2853"/>
                  </a:cubicBezTo>
                  <a:cubicBezTo>
                    <a:pt x="19425" y="2853"/>
                    <a:pt x="19402" y="2899"/>
                    <a:pt x="19402" y="2990"/>
                  </a:cubicBezTo>
                  <a:cubicBezTo>
                    <a:pt x="19402" y="3059"/>
                    <a:pt x="19448" y="3104"/>
                    <a:pt x="19539" y="3104"/>
                  </a:cubicBezTo>
                  <a:cubicBezTo>
                    <a:pt x="19607" y="3104"/>
                    <a:pt x="19653" y="3059"/>
                    <a:pt x="19653" y="2967"/>
                  </a:cubicBezTo>
                  <a:cubicBezTo>
                    <a:pt x="19653" y="2892"/>
                    <a:pt x="19622" y="2848"/>
                    <a:pt x="19559" y="2848"/>
                  </a:cubicBezTo>
                  <a:close/>
                  <a:moveTo>
                    <a:pt x="7213" y="2716"/>
                  </a:moveTo>
                  <a:cubicBezTo>
                    <a:pt x="7168" y="2716"/>
                    <a:pt x="7008" y="2853"/>
                    <a:pt x="7008" y="2922"/>
                  </a:cubicBezTo>
                  <a:cubicBezTo>
                    <a:pt x="7008" y="2990"/>
                    <a:pt x="7168" y="3150"/>
                    <a:pt x="7213" y="3150"/>
                  </a:cubicBezTo>
                  <a:cubicBezTo>
                    <a:pt x="7282" y="3150"/>
                    <a:pt x="7442" y="2990"/>
                    <a:pt x="7442" y="2922"/>
                  </a:cubicBezTo>
                  <a:cubicBezTo>
                    <a:pt x="7442" y="2853"/>
                    <a:pt x="7282" y="2716"/>
                    <a:pt x="7213" y="2716"/>
                  </a:cubicBezTo>
                  <a:close/>
                  <a:moveTo>
                    <a:pt x="13856" y="2853"/>
                  </a:moveTo>
                  <a:cubicBezTo>
                    <a:pt x="13787" y="2853"/>
                    <a:pt x="13696" y="2922"/>
                    <a:pt x="13696" y="3013"/>
                  </a:cubicBezTo>
                  <a:cubicBezTo>
                    <a:pt x="13696" y="3095"/>
                    <a:pt x="13751" y="3176"/>
                    <a:pt x="13844" y="3176"/>
                  </a:cubicBezTo>
                  <a:cubicBezTo>
                    <a:pt x="13855" y="3176"/>
                    <a:pt x="13866" y="3175"/>
                    <a:pt x="13878" y="3173"/>
                  </a:cubicBezTo>
                  <a:cubicBezTo>
                    <a:pt x="13970" y="3173"/>
                    <a:pt x="14038" y="3104"/>
                    <a:pt x="14038" y="3013"/>
                  </a:cubicBezTo>
                  <a:cubicBezTo>
                    <a:pt x="14038" y="2922"/>
                    <a:pt x="13947" y="2853"/>
                    <a:pt x="13856" y="2853"/>
                  </a:cubicBezTo>
                  <a:close/>
                  <a:moveTo>
                    <a:pt x="20543" y="2922"/>
                  </a:moveTo>
                  <a:cubicBezTo>
                    <a:pt x="20452" y="2922"/>
                    <a:pt x="20429" y="2967"/>
                    <a:pt x="20429" y="3059"/>
                  </a:cubicBezTo>
                  <a:cubicBezTo>
                    <a:pt x="20429" y="3134"/>
                    <a:pt x="20445" y="3179"/>
                    <a:pt x="20515" y="3179"/>
                  </a:cubicBezTo>
                  <a:cubicBezTo>
                    <a:pt x="20530" y="3179"/>
                    <a:pt x="20547" y="3177"/>
                    <a:pt x="20566" y="3173"/>
                  </a:cubicBezTo>
                  <a:cubicBezTo>
                    <a:pt x="20635" y="3173"/>
                    <a:pt x="20680" y="3127"/>
                    <a:pt x="20680" y="3036"/>
                  </a:cubicBezTo>
                  <a:cubicBezTo>
                    <a:pt x="20680" y="2967"/>
                    <a:pt x="20635" y="2922"/>
                    <a:pt x="20543" y="2922"/>
                  </a:cubicBezTo>
                  <a:close/>
                  <a:moveTo>
                    <a:pt x="8240" y="2853"/>
                  </a:moveTo>
                  <a:cubicBezTo>
                    <a:pt x="8104" y="2853"/>
                    <a:pt x="8081" y="2853"/>
                    <a:pt x="8081" y="3013"/>
                  </a:cubicBezTo>
                  <a:cubicBezTo>
                    <a:pt x="8081" y="3173"/>
                    <a:pt x="8081" y="3173"/>
                    <a:pt x="8240" y="3173"/>
                  </a:cubicBezTo>
                  <a:cubicBezTo>
                    <a:pt x="8275" y="3178"/>
                    <a:pt x="8303" y="3181"/>
                    <a:pt x="8326" y="3181"/>
                  </a:cubicBezTo>
                  <a:cubicBezTo>
                    <a:pt x="8409" y="3181"/>
                    <a:pt x="8423" y="3143"/>
                    <a:pt x="8423" y="3036"/>
                  </a:cubicBezTo>
                  <a:cubicBezTo>
                    <a:pt x="8423" y="2853"/>
                    <a:pt x="8400" y="2853"/>
                    <a:pt x="8240" y="2853"/>
                  </a:cubicBezTo>
                  <a:close/>
                  <a:moveTo>
                    <a:pt x="2615" y="2850"/>
                  </a:moveTo>
                  <a:cubicBezTo>
                    <a:pt x="2603" y="2850"/>
                    <a:pt x="2592" y="2851"/>
                    <a:pt x="2580" y="2853"/>
                  </a:cubicBezTo>
                  <a:cubicBezTo>
                    <a:pt x="2443" y="2853"/>
                    <a:pt x="2374" y="2945"/>
                    <a:pt x="2374" y="3059"/>
                  </a:cubicBezTo>
                  <a:cubicBezTo>
                    <a:pt x="2374" y="3173"/>
                    <a:pt x="2489" y="3264"/>
                    <a:pt x="2580" y="3264"/>
                  </a:cubicBezTo>
                  <a:cubicBezTo>
                    <a:pt x="2717" y="3264"/>
                    <a:pt x="2808" y="3173"/>
                    <a:pt x="2808" y="3059"/>
                  </a:cubicBezTo>
                  <a:cubicBezTo>
                    <a:pt x="2808" y="2936"/>
                    <a:pt x="2716" y="2850"/>
                    <a:pt x="2615" y="2850"/>
                  </a:cubicBezTo>
                  <a:close/>
                  <a:moveTo>
                    <a:pt x="9290" y="2922"/>
                  </a:moveTo>
                  <a:cubicBezTo>
                    <a:pt x="9108" y="2922"/>
                    <a:pt x="9108" y="2945"/>
                    <a:pt x="9108" y="3104"/>
                  </a:cubicBezTo>
                  <a:cubicBezTo>
                    <a:pt x="9085" y="3241"/>
                    <a:pt x="9108" y="3264"/>
                    <a:pt x="9268" y="3264"/>
                  </a:cubicBezTo>
                  <a:cubicBezTo>
                    <a:pt x="9427" y="3264"/>
                    <a:pt x="9427" y="3264"/>
                    <a:pt x="9427" y="3104"/>
                  </a:cubicBezTo>
                  <a:cubicBezTo>
                    <a:pt x="9450" y="2945"/>
                    <a:pt x="9427" y="2922"/>
                    <a:pt x="9290" y="2922"/>
                  </a:cubicBezTo>
                  <a:close/>
                  <a:moveTo>
                    <a:pt x="14883" y="2922"/>
                  </a:moveTo>
                  <a:cubicBezTo>
                    <a:pt x="14791" y="2922"/>
                    <a:pt x="14723" y="3013"/>
                    <a:pt x="14723" y="3104"/>
                  </a:cubicBezTo>
                  <a:cubicBezTo>
                    <a:pt x="14723" y="3196"/>
                    <a:pt x="14791" y="3264"/>
                    <a:pt x="14883" y="3264"/>
                  </a:cubicBezTo>
                  <a:cubicBezTo>
                    <a:pt x="14974" y="3264"/>
                    <a:pt x="15065" y="3196"/>
                    <a:pt x="15065" y="3082"/>
                  </a:cubicBezTo>
                  <a:cubicBezTo>
                    <a:pt x="15042" y="2990"/>
                    <a:pt x="14974" y="2922"/>
                    <a:pt x="14883" y="2922"/>
                  </a:cubicBezTo>
                  <a:close/>
                  <a:moveTo>
                    <a:pt x="21564" y="3056"/>
                  </a:moveTo>
                  <a:cubicBezTo>
                    <a:pt x="21531" y="3056"/>
                    <a:pt x="21434" y="3175"/>
                    <a:pt x="21434" y="3196"/>
                  </a:cubicBezTo>
                  <a:cubicBezTo>
                    <a:pt x="21479" y="3241"/>
                    <a:pt x="21525" y="3287"/>
                    <a:pt x="21570" y="3333"/>
                  </a:cubicBezTo>
                  <a:cubicBezTo>
                    <a:pt x="21616" y="3264"/>
                    <a:pt x="21685" y="3219"/>
                    <a:pt x="21685" y="3173"/>
                  </a:cubicBezTo>
                  <a:cubicBezTo>
                    <a:pt x="21685" y="3127"/>
                    <a:pt x="21616" y="3082"/>
                    <a:pt x="21570" y="3059"/>
                  </a:cubicBezTo>
                  <a:cubicBezTo>
                    <a:pt x="21569" y="3057"/>
                    <a:pt x="21566" y="3056"/>
                    <a:pt x="21564" y="3056"/>
                  </a:cubicBezTo>
                  <a:close/>
                  <a:moveTo>
                    <a:pt x="3607" y="2922"/>
                  </a:moveTo>
                  <a:cubicBezTo>
                    <a:pt x="3493" y="2922"/>
                    <a:pt x="3402" y="3013"/>
                    <a:pt x="3402" y="3150"/>
                  </a:cubicBezTo>
                  <a:cubicBezTo>
                    <a:pt x="3402" y="3264"/>
                    <a:pt x="3493" y="3356"/>
                    <a:pt x="3630" y="3356"/>
                  </a:cubicBezTo>
                  <a:cubicBezTo>
                    <a:pt x="3721" y="3356"/>
                    <a:pt x="3835" y="3241"/>
                    <a:pt x="3812" y="3127"/>
                  </a:cubicBezTo>
                  <a:cubicBezTo>
                    <a:pt x="3812" y="3013"/>
                    <a:pt x="3721" y="2922"/>
                    <a:pt x="3607" y="2922"/>
                  </a:cubicBezTo>
                  <a:close/>
                  <a:moveTo>
                    <a:pt x="10272" y="3013"/>
                  </a:moveTo>
                  <a:cubicBezTo>
                    <a:pt x="10112" y="3013"/>
                    <a:pt x="10089" y="3036"/>
                    <a:pt x="10067" y="3173"/>
                  </a:cubicBezTo>
                  <a:cubicBezTo>
                    <a:pt x="10067" y="3333"/>
                    <a:pt x="10089" y="3356"/>
                    <a:pt x="10249" y="3356"/>
                  </a:cubicBezTo>
                  <a:cubicBezTo>
                    <a:pt x="10409" y="3356"/>
                    <a:pt x="10409" y="3333"/>
                    <a:pt x="10409" y="3196"/>
                  </a:cubicBezTo>
                  <a:cubicBezTo>
                    <a:pt x="10409" y="3036"/>
                    <a:pt x="10409" y="3013"/>
                    <a:pt x="10272" y="3013"/>
                  </a:cubicBezTo>
                  <a:close/>
                  <a:moveTo>
                    <a:pt x="15910" y="3013"/>
                  </a:moveTo>
                  <a:cubicBezTo>
                    <a:pt x="15864" y="3013"/>
                    <a:pt x="15727" y="3150"/>
                    <a:pt x="15727" y="3196"/>
                  </a:cubicBezTo>
                  <a:cubicBezTo>
                    <a:pt x="15750" y="3241"/>
                    <a:pt x="15864" y="3356"/>
                    <a:pt x="15910" y="3356"/>
                  </a:cubicBezTo>
                  <a:cubicBezTo>
                    <a:pt x="15955" y="3356"/>
                    <a:pt x="16070" y="3219"/>
                    <a:pt x="16070" y="3173"/>
                  </a:cubicBezTo>
                  <a:cubicBezTo>
                    <a:pt x="16047" y="3150"/>
                    <a:pt x="16047" y="3082"/>
                    <a:pt x="16024" y="3059"/>
                  </a:cubicBezTo>
                  <a:cubicBezTo>
                    <a:pt x="15978" y="3036"/>
                    <a:pt x="15955" y="3013"/>
                    <a:pt x="15910" y="3013"/>
                  </a:cubicBezTo>
                  <a:close/>
                  <a:moveTo>
                    <a:pt x="22552" y="3127"/>
                  </a:moveTo>
                  <a:cubicBezTo>
                    <a:pt x="22506" y="3173"/>
                    <a:pt x="22438" y="3219"/>
                    <a:pt x="22438" y="3264"/>
                  </a:cubicBezTo>
                  <a:cubicBezTo>
                    <a:pt x="22438" y="3310"/>
                    <a:pt x="22483" y="3356"/>
                    <a:pt x="22529" y="3401"/>
                  </a:cubicBezTo>
                  <a:cubicBezTo>
                    <a:pt x="22533" y="3403"/>
                    <a:pt x="22537" y="3404"/>
                    <a:pt x="22541" y="3404"/>
                  </a:cubicBezTo>
                  <a:cubicBezTo>
                    <a:pt x="22591" y="3404"/>
                    <a:pt x="22687" y="3285"/>
                    <a:pt x="22666" y="3264"/>
                  </a:cubicBezTo>
                  <a:cubicBezTo>
                    <a:pt x="22643" y="3219"/>
                    <a:pt x="22598" y="3173"/>
                    <a:pt x="22552" y="3127"/>
                  </a:cubicBezTo>
                  <a:close/>
                  <a:moveTo>
                    <a:pt x="4611" y="3013"/>
                  </a:moveTo>
                  <a:cubicBezTo>
                    <a:pt x="4520" y="3013"/>
                    <a:pt x="4406" y="3150"/>
                    <a:pt x="4406" y="3241"/>
                  </a:cubicBezTo>
                  <a:cubicBezTo>
                    <a:pt x="4429" y="3333"/>
                    <a:pt x="4543" y="3447"/>
                    <a:pt x="4634" y="3447"/>
                  </a:cubicBezTo>
                  <a:cubicBezTo>
                    <a:pt x="4725" y="3447"/>
                    <a:pt x="4840" y="3310"/>
                    <a:pt x="4840" y="3219"/>
                  </a:cubicBezTo>
                  <a:cubicBezTo>
                    <a:pt x="4840" y="3127"/>
                    <a:pt x="4725" y="3013"/>
                    <a:pt x="4611" y="3013"/>
                  </a:cubicBezTo>
                  <a:close/>
                  <a:moveTo>
                    <a:pt x="16937" y="3104"/>
                  </a:moveTo>
                  <a:cubicBezTo>
                    <a:pt x="16868" y="3104"/>
                    <a:pt x="16754" y="3241"/>
                    <a:pt x="16754" y="3287"/>
                  </a:cubicBezTo>
                  <a:cubicBezTo>
                    <a:pt x="16777" y="3333"/>
                    <a:pt x="16891" y="3447"/>
                    <a:pt x="16937" y="3447"/>
                  </a:cubicBezTo>
                  <a:cubicBezTo>
                    <a:pt x="16983" y="3424"/>
                    <a:pt x="17097" y="3310"/>
                    <a:pt x="17097" y="3264"/>
                  </a:cubicBezTo>
                  <a:cubicBezTo>
                    <a:pt x="17074" y="3219"/>
                    <a:pt x="17074" y="3173"/>
                    <a:pt x="17028" y="3150"/>
                  </a:cubicBezTo>
                  <a:cubicBezTo>
                    <a:pt x="17005" y="3127"/>
                    <a:pt x="16960" y="3104"/>
                    <a:pt x="16937" y="3104"/>
                  </a:cubicBezTo>
                  <a:close/>
                  <a:moveTo>
                    <a:pt x="11276" y="3150"/>
                  </a:moveTo>
                  <a:cubicBezTo>
                    <a:pt x="11162" y="3150"/>
                    <a:pt x="11094" y="3219"/>
                    <a:pt x="11094" y="3333"/>
                  </a:cubicBezTo>
                  <a:cubicBezTo>
                    <a:pt x="11094" y="3424"/>
                    <a:pt x="11185" y="3492"/>
                    <a:pt x="11276" y="3492"/>
                  </a:cubicBezTo>
                  <a:cubicBezTo>
                    <a:pt x="11368" y="3470"/>
                    <a:pt x="11436" y="3401"/>
                    <a:pt x="11436" y="3310"/>
                  </a:cubicBezTo>
                  <a:cubicBezTo>
                    <a:pt x="11436" y="3219"/>
                    <a:pt x="11368" y="3150"/>
                    <a:pt x="11276" y="3150"/>
                  </a:cubicBezTo>
                  <a:close/>
                  <a:moveTo>
                    <a:pt x="17941" y="3219"/>
                  </a:moveTo>
                  <a:cubicBezTo>
                    <a:pt x="17850" y="3219"/>
                    <a:pt x="17827" y="3264"/>
                    <a:pt x="17827" y="3378"/>
                  </a:cubicBezTo>
                  <a:cubicBezTo>
                    <a:pt x="17827" y="3447"/>
                    <a:pt x="17873" y="3492"/>
                    <a:pt x="17964" y="3492"/>
                  </a:cubicBezTo>
                  <a:cubicBezTo>
                    <a:pt x="18055" y="3470"/>
                    <a:pt x="18078" y="3447"/>
                    <a:pt x="18078" y="3356"/>
                  </a:cubicBezTo>
                  <a:cubicBezTo>
                    <a:pt x="18078" y="3264"/>
                    <a:pt x="18033" y="3219"/>
                    <a:pt x="17941" y="3219"/>
                  </a:cubicBezTo>
                  <a:close/>
                  <a:moveTo>
                    <a:pt x="23556" y="3196"/>
                  </a:moveTo>
                  <a:cubicBezTo>
                    <a:pt x="23511" y="3264"/>
                    <a:pt x="23442" y="3310"/>
                    <a:pt x="23442" y="3356"/>
                  </a:cubicBezTo>
                  <a:cubicBezTo>
                    <a:pt x="23442" y="3401"/>
                    <a:pt x="23533" y="3447"/>
                    <a:pt x="23556" y="3492"/>
                  </a:cubicBezTo>
                  <a:cubicBezTo>
                    <a:pt x="23602" y="3447"/>
                    <a:pt x="23670" y="3401"/>
                    <a:pt x="23693" y="3333"/>
                  </a:cubicBezTo>
                  <a:cubicBezTo>
                    <a:pt x="23693" y="3310"/>
                    <a:pt x="23625" y="3264"/>
                    <a:pt x="23556" y="3196"/>
                  </a:cubicBezTo>
                  <a:close/>
                  <a:moveTo>
                    <a:pt x="5661" y="3104"/>
                  </a:moveTo>
                  <a:cubicBezTo>
                    <a:pt x="5547" y="3104"/>
                    <a:pt x="5433" y="3219"/>
                    <a:pt x="5433" y="3310"/>
                  </a:cubicBezTo>
                  <a:cubicBezTo>
                    <a:pt x="5433" y="3401"/>
                    <a:pt x="5547" y="3515"/>
                    <a:pt x="5638" y="3515"/>
                  </a:cubicBezTo>
                  <a:cubicBezTo>
                    <a:pt x="5753" y="3515"/>
                    <a:pt x="5867" y="3401"/>
                    <a:pt x="5867" y="3310"/>
                  </a:cubicBezTo>
                  <a:cubicBezTo>
                    <a:pt x="5867" y="3219"/>
                    <a:pt x="5753" y="3104"/>
                    <a:pt x="5661" y="3104"/>
                  </a:cubicBezTo>
                  <a:close/>
                  <a:moveTo>
                    <a:pt x="12303" y="3219"/>
                  </a:moveTo>
                  <a:cubicBezTo>
                    <a:pt x="12212" y="3219"/>
                    <a:pt x="12121" y="3287"/>
                    <a:pt x="12121" y="3378"/>
                  </a:cubicBezTo>
                  <a:cubicBezTo>
                    <a:pt x="12121" y="3492"/>
                    <a:pt x="12189" y="3561"/>
                    <a:pt x="12303" y="3561"/>
                  </a:cubicBezTo>
                  <a:cubicBezTo>
                    <a:pt x="12372" y="3561"/>
                    <a:pt x="12463" y="3492"/>
                    <a:pt x="12463" y="3401"/>
                  </a:cubicBezTo>
                  <a:cubicBezTo>
                    <a:pt x="12463" y="3310"/>
                    <a:pt x="12372" y="3219"/>
                    <a:pt x="12303" y="3219"/>
                  </a:cubicBezTo>
                  <a:close/>
                  <a:moveTo>
                    <a:pt x="18946" y="3310"/>
                  </a:moveTo>
                  <a:cubicBezTo>
                    <a:pt x="18877" y="3310"/>
                    <a:pt x="18831" y="3356"/>
                    <a:pt x="18854" y="3447"/>
                  </a:cubicBezTo>
                  <a:cubicBezTo>
                    <a:pt x="18854" y="3538"/>
                    <a:pt x="18900" y="3561"/>
                    <a:pt x="18991" y="3561"/>
                  </a:cubicBezTo>
                  <a:cubicBezTo>
                    <a:pt x="19060" y="3561"/>
                    <a:pt x="19105" y="3515"/>
                    <a:pt x="19105" y="3447"/>
                  </a:cubicBezTo>
                  <a:cubicBezTo>
                    <a:pt x="19105" y="3333"/>
                    <a:pt x="19060" y="3310"/>
                    <a:pt x="18946" y="3310"/>
                  </a:cubicBezTo>
                  <a:close/>
                  <a:moveTo>
                    <a:pt x="6666" y="3173"/>
                  </a:moveTo>
                  <a:cubicBezTo>
                    <a:pt x="6597" y="3196"/>
                    <a:pt x="6460" y="3333"/>
                    <a:pt x="6460" y="3401"/>
                  </a:cubicBezTo>
                  <a:cubicBezTo>
                    <a:pt x="6460" y="3470"/>
                    <a:pt x="6620" y="3607"/>
                    <a:pt x="6688" y="3607"/>
                  </a:cubicBezTo>
                  <a:cubicBezTo>
                    <a:pt x="6757" y="3607"/>
                    <a:pt x="6894" y="3470"/>
                    <a:pt x="6894" y="3401"/>
                  </a:cubicBezTo>
                  <a:cubicBezTo>
                    <a:pt x="6871" y="3310"/>
                    <a:pt x="6734" y="3173"/>
                    <a:pt x="6666" y="3173"/>
                  </a:cubicBezTo>
                  <a:close/>
                  <a:moveTo>
                    <a:pt x="13308" y="3310"/>
                  </a:moveTo>
                  <a:cubicBezTo>
                    <a:pt x="13216" y="3310"/>
                    <a:pt x="13148" y="3401"/>
                    <a:pt x="13148" y="3492"/>
                  </a:cubicBezTo>
                  <a:cubicBezTo>
                    <a:pt x="13148" y="3561"/>
                    <a:pt x="13216" y="3652"/>
                    <a:pt x="13308" y="3652"/>
                  </a:cubicBezTo>
                  <a:cubicBezTo>
                    <a:pt x="13399" y="3652"/>
                    <a:pt x="13467" y="3584"/>
                    <a:pt x="13490" y="3492"/>
                  </a:cubicBezTo>
                  <a:cubicBezTo>
                    <a:pt x="13490" y="3401"/>
                    <a:pt x="13399" y="3310"/>
                    <a:pt x="13308" y="3310"/>
                  </a:cubicBezTo>
                  <a:close/>
                  <a:moveTo>
                    <a:pt x="19996" y="3401"/>
                  </a:moveTo>
                  <a:cubicBezTo>
                    <a:pt x="19904" y="3401"/>
                    <a:pt x="19859" y="3447"/>
                    <a:pt x="19859" y="3538"/>
                  </a:cubicBezTo>
                  <a:cubicBezTo>
                    <a:pt x="19881" y="3629"/>
                    <a:pt x="19927" y="3652"/>
                    <a:pt x="20018" y="3652"/>
                  </a:cubicBezTo>
                  <a:cubicBezTo>
                    <a:pt x="20087" y="3652"/>
                    <a:pt x="20132" y="3607"/>
                    <a:pt x="20132" y="3515"/>
                  </a:cubicBezTo>
                  <a:cubicBezTo>
                    <a:pt x="20110" y="3424"/>
                    <a:pt x="20087" y="3401"/>
                    <a:pt x="19996" y="3401"/>
                  </a:cubicBezTo>
                  <a:close/>
                  <a:moveTo>
                    <a:pt x="7693" y="3264"/>
                  </a:moveTo>
                  <a:cubicBezTo>
                    <a:pt x="7601" y="3287"/>
                    <a:pt x="7464" y="3424"/>
                    <a:pt x="7487" y="3492"/>
                  </a:cubicBezTo>
                  <a:cubicBezTo>
                    <a:pt x="7487" y="3561"/>
                    <a:pt x="7647" y="3698"/>
                    <a:pt x="7693" y="3698"/>
                  </a:cubicBezTo>
                  <a:cubicBezTo>
                    <a:pt x="7784" y="3698"/>
                    <a:pt x="7921" y="3538"/>
                    <a:pt x="7898" y="3470"/>
                  </a:cubicBezTo>
                  <a:cubicBezTo>
                    <a:pt x="7898" y="3401"/>
                    <a:pt x="7738" y="3264"/>
                    <a:pt x="7693" y="3264"/>
                  </a:cubicBezTo>
                  <a:close/>
                  <a:moveTo>
                    <a:pt x="2032" y="3310"/>
                  </a:moveTo>
                  <a:cubicBezTo>
                    <a:pt x="1918" y="3310"/>
                    <a:pt x="1804" y="3424"/>
                    <a:pt x="1827" y="3538"/>
                  </a:cubicBezTo>
                  <a:cubicBezTo>
                    <a:pt x="1827" y="3652"/>
                    <a:pt x="1941" y="3744"/>
                    <a:pt x="2032" y="3744"/>
                  </a:cubicBezTo>
                  <a:cubicBezTo>
                    <a:pt x="2146" y="3744"/>
                    <a:pt x="2237" y="3629"/>
                    <a:pt x="2237" y="3515"/>
                  </a:cubicBezTo>
                  <a:cubicBezTo>
                    <a:pt x="2237" y="3424"/>
                    <a:pt x="2146" y="3310"/>
                    <a:pt x="2032" y="3310"/>
                  </a:cubicBezTo>
                  <a:close/>
                  <a:moveTo>
                    <a:pt x="8720" y="3401"/>
                  </a:moveTo>
                  <a:cubicBezTo>
                    <a:pt x="8560" y="3401"/>
                    <a:pt x="8537" y="3424"/>
                    <a:pt x="8537" y="3561"/>
                  </a:cubicBezTo>
                  <a:cubicBezTo>
                    <a:pt x="8537" y="3721"/>
                    <a:pt x="8560" y="3744"/>
                    <a:pt x="8720" y="3744"/>
                  </a:cubicBezTo>
                  <a:cubicBezTo>
                    <a:pt x="8880" y="3744"/>
                    <a:pt x="8880" y="3721"/>
                    <a:pt x="8880" y="3561"/>
                  </a:cubicBezTo>
                  <a:cubicBezTo>
                    <a:pt x="8880" y="3401"/>
                    <a:pt x="8880" y="3401"/>
                    <a:pt x="8720" y="3401"/>
                  </a:cubicBezTo>
                  <a:close/>
                  <a:moveTo>
                    <a:pt x="14335" y="3401"/>
                  </a:moveTo>
                  <a:cubicBezTo>
                    <a:pt x="14244" y="3401"/>
                    <a:pt x="14175" y="3470"/>
                    <a:pt x="14152" y="3561"/>
                  </a:cubicBezTo>
                  <a:cubicBezTo>
                    <a:pt x="14152" y="3652"/>
                    <a:pt x="14244" y="3744"/>
                    <a:pt x="14335" y="3744"/>
                  </a:cubicBezTo>
                  <a:cubicBezTo>
                    <a:pt x="14426" y="3744"/>
                    <a:pt x="14495" y="3652"/>
                    <a:pt x="14495" y="3561"/>
                  </a:cubicBezTo>
                  <a:cubicBezTo>
                    <a:pt x="14495" y="3470"/>
                    <a:pt x="14426" y="3401"/>
                    <a:pt x="14335" y="3401"/>
                  </a:cubicBezTo>
                  <a:close/>
                  <a:moveTo>
                    <a:pt x="21023" y="3492"/>
                  </a:moveTo>
                  <a:cubicBezTo>
                    <a:pt x="20909" y="3492"/>
                    <a:pt x="20886" y="3515"/>
                    <a:pt x="20886" y="3629"/>
                  </a:cubicBezTo>
                  <a:cubicBezTo>
                    <a:pt x="20886" y="3698"/>
                    <a:pt x="20931" y="3744"/>
                    <a:pt x="21023" y="3744"/>
                  </a:cubicBezTo>
                  <a:cubicBezTo>
                    <a:pt x="21114" y="3744"/>
                    <a:pt x="21137" y="3698"/>
                    <a:pt x="21137" y="3607"/>
                  </a:cubicBezTo>
                  <a:cubicBezTo>
                    <a:pt x="21137" y="3515"/>
                    <a:pt x="21114" y="3492"/>
                    <a:pt x="21023" y="3492"/>
                  </a:cubicBezTo>
                  <a:close/>
                  <a:moveTo>
                    <a:pt x="15346" y="3490"/>
                  </a:moveTo>
                  <a:cubicBezTo>
                    <a:pt x="15277" y="3490"/>
                    <a:pt x="15179" y="3612"/>
                    <a:pt x="15179" y="3675"/>
                  </a:cubicBezTo>
                  <a:cubicBezTo>
                    <a:pt x="15179" y="3717"/>
                    <a:pt x="15293" y="3815"/>
                    <a:pt x="15348" y="3815"/>
                  </a:cubicBezTo>
                  <a:cubicBezTo>
                    <a:pt x="15353" y="3815"/>
                    <a:pt x="15358" y="3814"/>
                    <a:pt x="15362" y="3812"/>
                  </a:cubicBezTo>
                  <a:cubicBezTo>
                    <a:pt x="15408" y="3812"/>
                    <a:pt x="15522" y="3698"/>
                    <a:pt x="15522" y="3652"/>
                  </a:cubicBezTo>
                  <a:cubicBezTo>
                    <a:pt x="15499" y="3607"/>
                    <a:pt x="15499" y="3561"/>
                    <a:pt x="15453" y="3538"/>
                  </a:cubicBezTo>
                  <a:cubicBezTo>
                    <a:pt x="15430" y="3492"/>
                    <a:pt x="15385" y="3492"/>
                    <a:pt x="15362" y="3492"/>
                  </a:cubicBezTo>
                  <a:cubicBezTo>
                    <a:pt x="15357" y="3491"/>
                    <a:pt x="15351" y="3490"/>
                    <a:pt x="15346" y="3490"/>
                  </a:cubicBezTo>
                  <a:close/>
                  <a:moveTo>
                    <a:pt x="3059" y="3401"/>
                  </a:moveTo>
                  <a:cubicBezTo>
                    <a:pt x="2922" y="3401"/>
                    <a:pt x="2831" y="3492"/>
                    <a:pt x="2831" y="3629"/>
                  </a:cubicBezTo>
                  <a:cubicBezTo>
                    <a:pt x="2851" y="3749"/>
                    <a:pt x="2923" y="3816"/>
                    <a:pt x="3017" y="3816"/>
                  </a:cubicBezTo>
                  <a:cubicBezTo>
                    <a:pt x="3031" y="3816"/>
                    <a:pt x="3045" y="3815"/>
                    <a:pt x="3059" y="3812"/>
                  </a:cubicBezTo>
                  <a:cubicBezTo>
                    <a:pt x="3173" y="3812"/>
                    <a:pt x="3265" y="3721"/>
                    <a:pt x="3265" y="3607"/>
                  </a:cubicBezTo>
                  <a:cubicBezTo>
                    <a:pt x="3265" y="3492"/>
                    <a:pt x="3173" y="3401"/>
                    <a:pt x="3059" y="3401"/>
                  </a:cubicBezTo>
                  <a:close/>
                  <a:moveTo>
                    <a:pt x="9619" y="3485"/>
                  </a:moveTo>
                  <a:cubicBezTo>
                    <a:pt x="9533" y="3485"/>
                    <a:pt x="9519" y="3526"/>
                    <a:pt x="9519" y="3652"/>
                  </a:cubicBezTo>
                  <a:cubicBezTo>
                    <a:pt x="9519" y="3779"/>
                    <a:pt x="9533" y="3820"/>
                    <a:pt x="9619" y="3820"/>
                  </a:cubicBezTo>
                  <a:cubicBezTo>
                    <a:pt x="9641" y="3820"/>
                    <a:pt x="9668" y="3817"/>
                    <a:pt x="9701" y="3812"/>
                  </a:cubicBezTo>
                  <a:cubicBezTo>
                    <a:pt x="9861" y="3812"/>
                    <a:pt x="9861" y="3812"/>
                    <a:pt x="9861" y="3652"/>
                  </a:cubicBezTo>
                  <a:cubicBezTo>
                    <a:pt x="9861" y="3492"/>
                    <a:pt x="9861" y="3492"/>
                    <a:pt x="9701" y="3492"/>
                  </a:cubicBezTo>
                  <a:cubicBezTo>
                    <a:pt x="9668" y="3488"/>
                    <a:pt x="9641" y="3485"/>
                    <a:pt x="9619" y="3485"/>
                  </a:cubicBezTo>
                  <a:close/>
                  <a:moveTo>
                    <a:pt x="21997" y="3604"/>
                  </a:moveTo>
                  <a:cubicBezTo>
                    <a:pt x="21961" y="3604"/>
                    <a:pt x="21846" y="3722"/>
                    <a:pt x="21867" y="3744"/>
                  </a:cubicBezTo>
                  <a:cubicBezTo>
                    <a:pt x="21890" y="3789"/>
                    <a:pt x="21958" y="3858"/>
                    <a:pt x="21981" y="3858"/>
                  </a:cubicBezTo>
                  <a:cubicBezTo>
                    <a:pt x="22027" y="3858"/>
                    <a:pt x="22095" y="3789"/>
                    <a:pt x="22141" y="3744"/>
                  </a:cubicBezTo>
                  <a:cubicBezTo>
                    <a:pt x="22095" y="3698"/>
                    <a:pt x="22050" y="3652"/>
                    <a:pt x="22004" y="3607"/>
                  </a:cubicBezTo>
                  <a:cubicBezTo>
                    <a:pt x="22002" y="3605"/>
                    <a:pt x="22000" y="3604"/>
                    <a:pt x="21997" y="3604"/>
                  </a:cubicBezTo>
                  <a:close/>
                  <a:moveTo>
                    <a:pt x="4065" y="3490"/>
                  </a:moveTo>
                  <a:cubicBezTo>
                    <a:pt x="3975" y="3490"/>
                    <a:pt x="3858" y="3613"/>
                    <a:pt x="3858" y="3698"/>
                  </a:cubicBezTo>
                  <a:cubicBezTo>
                    <a:pt x="3858" y="3789"/>
                    <a:pt x="3972" y="3903"/>
                    <a:pt x="4063" y="3903"/>
                  </a:cubicBezTo>
                  <a:cubicBezTo>
                    <a:pt x="4155" y="3903"/>
                    <a:pt x="4292" y="3789"/>
                    <a:pt x="4292" y="3698"/>
                  </a:cubicBezTo>
                  <a:cubicBezTo>
                    <a:pt x="4292" y="3607"/>
                    <a:pt x="4178" y="3492"/>
                    <a:pt x="4086" y="3492"/>
                  </a:cubicBezTo>
                  <a:cubicBezTo>
                    <a:pt x="4079" y="3491"/>
                    <a:pt x="4072" y="3490"/>
                    <a:pt x="4065" y="3490"/>
                  </a:cubicBezTo>
                  <a:close/>
                  <a:moveTo>
                    <a:pt x="10728" y="3561"/>
                  </a:moveTo>
                  <a:cubicBezTo>
                    <a:pt x="10637" y="3561"/>
                    <a:pt x="10546" y="3629"/>
                    <a:pt x="10546" y="3721"/>
                  </a:cubicBezTo>
                  <a:cubicBezTo>
                    <a:pt x="10546" y="3835"/>
                    <a:pt x="10614" y="3903"/>
                    <a:pt x="10728" y="3903"/>
                  </a:cubicBezTo>
                  <a:cubicBezTo>
                    <a:pt x="10797" y="3903"/>
                    <a:pt x="10888" y="3835"/>
                    <a:pt x="10888" y="3744"/>
                  </a:cubicBezTo>
                  <a:cubicBezTo>
                    <a:pt x="10888" y="3652"/>
                    <a:pt x="10797" y="3561"/>
                    <a:pt x="10728" y="3561"/>
                  </a:cubicBezTo>
                  <a:close/>
                  <a:moveTo>
                    <a:pt x="16389" y="3561"/>
                  </a:moveTo>
                  <a:cubicBezTo>
                    <a:pt x="16343" y="3561"/>
                    <a:pt x="16207" y="3675"/>
                    <a:pt x="16207" y="3721"/>
                  </a:cubicBezTo>
                  <a:cubicBezTo>
                    <a:pt x="16207" y="3784"/>
                    <a:pt x="16304" y="3906"/>
                    <a:pt x="16373" y="3906"/>
                  </a:cubicBezTo>
                  <a:cubicBezTo>
                    <a:pt x="16379" y="3906"/>
                    <a:pt x="16384" y="3905"/>
                    <a:pt x="16389" y="3903"/>
                  </a:cubicBezTo>
                  <a:cubicBezTo>
                    <a:pt x="16412" y="3903"/>
                    <a:pt x="16458" y="3881"/>
                    <a:pt x="16503" y="3835"/>
                  </a:cubicBezTo>
                  <a:cubicBezTo>
                    <a:pt x="16526" y="3812"/>
                    <a:pt x="16526" y="3766"/>
                    <a:pt x="16549" y="3744"/>
                  </a:cubicBezTo>
                  <a:cubicBezTo>
                    <a:pt x="16549" y="3698"/>
                    <a:pt x="16435" y="3561"/>
                    <a:pt x="16389" y="3561"/>
                  </a:cubicBezTo>
                  <a:close/>
                  <a:moveTo>
                    <a:pt x="17393" y="3698"/>
                  </a:moveTo>
                  <a:cubicBezTo>
                    <a:pt x="17302" y="3698"/>
                    <a:pt x="17279" y="3721"/>
                    <a:pt x="17279" y="3812"/>
                  </a:cubicBezTo>
                  <a:cubicBezTo>
                    <a:pt x="17256" y="3926"/>
                    <a:pt x="17302" y="3949"/>
                    <a:pt x="17393" y="3949"/>
                  </a:cubicBezTo>
                  <a:cubicBezTo>
                    <a:pt x="17485" y="3949"/>
                    <a:pt x="17530" y="3903"/>
                    <a:pt x="17530" y="3812"/>
                  </a:cubicBezTo>
                  <a:cubicBezTo>
                    <a:pt x="17530" y="3744"/>
                    <a:pt x="17485" y="3698"/>
                    <a:pt x="17393" y="3698"/>
                  </a:cubicBezTo>
                  <a:close/>
                  <a:moveTo>
                    <a:pt x="23002" y="3695"/>
                  </a:moveTo>
                  <a:cubicBezTo>
                    <a:pt x="22969" y="3695"/>
                    <a:pt x="22873" y="3814"/>
                    <a:pt x="22894" y="3835"/>
                  </a:cubicBezTo>
                  <a:cubicBezTo>
                    <a:pt x="22940" y="3881"/>
                    <a:pt x="22986" y="3949"/>
                    <a:pt x="23031" y="3949"/>
                  </a:cubicBezTo>
                  <a:cubicBezTo>
                    <a:pt x="23077" y="3949"/>
                    <a:pt x="23123" y="3858"/>
                    <a:pt x="23168" y="3812"/>
                  </a:cubicBezTo>
                  <a:cubicBezTo>
                    <a:pt x="23100" y="3766"/>
                    <a:pt x="23054" y="3721"/>
                    <a:pt x="23008" y="3698"/>
                  </a:cubicBezTo>
                  <a:cubicBezTo>
                    <a:pt x="23007" y="3696"/>
                    <a:pt x="23004" y="3695"/>
                    <a:pt x="23002" y="3695"/>
                  </a:cubicBezTo>
                  <a:close/>
                  <a:moveTo>
                    <a:pt x="5113" y="3561"/>
                  </a:moveTo>
                  <a:cubicBezTo>
                    <a:pt x="4999" y="3561"/>
                    <a:pt x="4885" y="3675"/>
                    <a:pt x="4885" y="3766"/>
                  </a:cubicBezTo>
                  <a:cubicBezTo>
                    <a:pt x="4885" y="3858"/>
                    <a:pt x="4999" y="3995"/>
                    <a:pt x="5091" y="3995"/>
                  </a:cubicBezTo>
                  <a:cubicBezTo>
                    <a:pt x="5182" y="3995"/>
                    <a:pt x="5296" y="3881"/>
                    <a:pt x="5319" y="3789"/>
                  </a:cubicBezTo>
                  <a:cubicBezTo>
                    <a:pt x="5319" y="3698"/>
                    <a:pt x="5205" y="3561"/>
                    <a:pt x="5113" y="3561"/>
                  </a:cubicBezTo>
                  <a:close/>
                  <a:moveTo>
                    <a:pt x="24058" y="3812"/>
                  </a:moveTo>
                  <a:cubicBezTo>
                    <a:pt x="23944" y="3812"/>
                    <a:pt x="23967" y="3812"/>
                    <a:pt x="23944" y="3903"/>
                  </a:cubicBezTo>
                  <a:cubicBezTo>
                    <a:pt x="23944" y="3972"/>
                    <a:pt x="23967" y="3995"/>
                    <a:pt x="24036" y="3995"/>
                  </a:cubicBezTo>
                  <a:cubicBezTo>
                    <a:pt x="24127" y="3995"/>
                    <a:pt x="24127" y="3995"/>
                    <a:pt x="24127" y="3903"/>
                  </a:cubicBezTo>
                  <a:cubicBezTo>
                    <a:pt x="24127" y="3858"/>
                    <a:pt x="24127" y="3812"/>
                    <a:pt x="24058" y="3812"/>
                  </a:cubicBezTo>
                  <a:close/>
                  <a:moveTo>
                    <a:pt x="11733" y="3698"/>
                  </a:moveTo>
                  <a:cubicBezTo>
                    <a:pt x="11641" y="3698"/>
                    <a:pt x="11550" y="3766"/>
                    <a:pt x="11573" y="3881"/>
                  </a:cubicBezTo>
                  <a:cubicBezTo>
                    <a:pt x="11573" y="3972"/>
                    <a:pt x="11641" y="4040"/>
                    <a:pt x="11733" y="4040"/>
                  </a:cubicBezTo>
                  <a:cubicBezTo>
                    <a:pt x="11824" y="4040"/>
                    <a:pt x="11915" y="3949"/>
                    <a:pt x="11915" y="3858"/>
                  </a:cubicBezTo>
                  <a:cubicBezTo>
                    <a:pt x="11915" y="3766"/>
                    <a:pt x="11824" y="3698"/>
                    <a:pt x="11733" y="3698"/>
                  </a:cubicBezTo>
                  <a:close/>
                  <a:moveTo>
                    <a:pt x="18421" y="3789"/>
                  </a:moveTo>
                  <a:cubicBezTo>
                    <a:pt x="18329" y="3789"/>
                    <a:pt x="18284" y="3835"/>
                    <a:pt x="18284" y="3926"/>
                  </a:cubicBezTo>
                  <a:cubicBezTo>
                    <a:pt x="18306" y="4017"/>
                    <a:pt x="18352" y="4040"/>
                    <a:pt x="18443" y="4040"/>
                  </a:cubicBezTo>
                  <a:cubicBezTo>
                    <a:pt x="18512" y="4040"/>
                    <a:pt x="18558" y="3995"/>
                    <a:pt x="18558" y="3903"/>
                  </a:cubicBezTo>
                  <a:cubicBezTo>
                    <a:pt x="18535" y="3812"/>
                    <a:pt x="18512" y="3789"/>
                    <a:pt x="18421" y="3789"/>
                  </a:cubicBezTo>
                  <a:close/>
                  <a:moveTo>
                    <a:pt x="6118" y="3652"/>
                  </a:moveTo>
                  <a:cubicBezTo>
                    <a:pt x="6049" y="3652"/>
                    <a:pt x="5912" y="3789"/>
                    <a:pt x="5912" y="3858"/>
                  </a:cubicBezTo>
                  <a:cubicBezTo>
                    <a:pt x="5912" y="3926"/>
                    <a:pt x="6049" y="4086"/>
                    <a:pt x="6118" y="4086"/>
                  </a:cubicBezTo>
                  <a:cubicBezTo>
                    <a:pt x="6186" y="4086"/>
                    <a:pt x="6323" y="3949"/>
                    <a:pt x="6323" y="3858"/>
                  </a:cubicBezTo>
                  <a:cubicBezTo>
                    <a:pt x="6323" y="3812"/>
                    <a:pt x="6186" y="3652"/>
                    <a:pt x="6118" y="3652"/>
                  </a:cubicBezTo>
                  <a:close/>
                  <a:moveTo>
                    <a:pt x="12760" y="3789"/>
                  </a:moveTo>
                  <a:cubicBezTo>
                    <a:pt x="12669" y="3789"/>
                    <a:pt x="12577" y="3858"/>
                    <a:pt x="12577" y="3949"/>
                  </a:cubicBezTo>
                  <a:cubicBezTo>
                    <a:pt x="12577" y="4040"/>
                    <a:pt x="12669" y="4109"/>
                    <a:pt x="12760" y="4132"/>
                  </a:cubicBezTo>
                  <a:cubicBezTo>
                    <a:pt x="12851" y="4132"/>
                    <a:pt x="12942" y="4040"/>
                    <a:pt x="12920" y="3949"/>
                  </a:cubicBezTo>
                  <a:cubicBezTo>
                    <a:pt x="12920" y="3858"/>
                    <a:pt x="12851" y="3789"/>
                    <a:pt x="12760" y="3789"/>
                  </a:cubicBezTo>
                  <a:close/>
                  <a:moveTo>
                    <a:pt x="19448" y="3858"/>
                  </a:moveTo>
                  <a:cubicBezTo>
                    <a:pt x="19356" y="3858"/>
                    <a:pt x="19311" y="3903"/>
                    <a:pt x="19311" y="3972"/>
                  </a:cubicBezTo>
                  <a:cubicBezTo>
                    <a:pt x="19311" y="4086"/>
                    <a:pt x="19334" y="4132"/>
                    <a:pt x="19448" y="4132"/>
                  </a:cubicBezTo>
                  <a:cubicBezTo>
                    <a:pt x="19539" y="4109"/>
                    <a:pt x="19562" y="4086"/>
                    <a:pt x="19562" y="3995"/>
                  </a:cubicBezTo>
                  <a:cubicBezTo>
                    <a:pt x="19562" y="3903"/>
                    <a:pt x="19539" y="3858"/>
                    <a:pt x="19448" y="3858"/>
                  </a:cubicBezTo>
                  <a:close/>
                  <a:moveTo>
                    <a:pt x="7145" y="3744"/>
                  </a:moveTo>
                  <a:cubicBezTo>
                    <a:pt x="7076" y="3744"/>
                    <a:pt x="6917" y="3881"/>
                    <a:pt x="6917" y="3949"/>
                  </a:cubicBezTo>
                  <a:cubicBezTo>
                    <a:pt x="6917" y="4017"/>
                    <a:pt x="7076" y="4154"/>
                    <a:pt x="7145" y="4154"/>
                  </a:cubicBezTo>
                  <a:cubicBezTo>
                    <a:pt x="7213" y="4154"/>
                    <a:pt x="7350" y="4017"/>
                    <a:pt x="7350" y="3949"/>
                  </a:cubicBezTo>
                  <a:cubicBezTo>
                    <a:pt x="7350" y="3881"/>
                    <a:pt x="7213" y="3744"/>
                    <a:pt x="7145" y="3744"/>
                  </a:cubicBezTo>
                  <a:close/>
                  <a:moveTo>
                    <a:pt x="1484" y="3744"/>
                  </a:moveTo>
                  <a:cubicBezTo>
                    <a:pt x="1347" y="3744"/>
                    <a:pt x="1256" y="3835"/>
                    <a:pt x="1256" y="3972"/>
                  </a:cubicBezTo>
                  <a:cubicBezTo>
                    <a:pt x="1276" y="4074"/>
                    <a:pt x="1352" y="4158"/>
                    <a:pt x="1449" y="4158"/>
                  </a:cubicBezTo>
                  <a:cubicBezTo>
                    <a:pt x="1461" y="4158"/>
                    <a:pt x="1472" y="4157"/>
                    <a:pt x="1484" y="4154"/>
                  </a:cubicBezTo>
                  <a:cubicBezTo>
                    <a:pt x="1598" y="4154"/>
                    <a:pt x="1690" y="4063"/>
                    <a:pt x="1690" y="3949"/>
                  </a:cubicBezTo>
                  <a:cubicBezTo>
                    <a:pt x="1690" y="3835"/>
                    <a:pt x="1598" y="3744"/>
                    <a:pt x="1484" y="3744"/>
                  </a:cubicBezTo>
                  <a:close/>
                  <a:moveTo>
                    <a:pt x="8149" y="3858"/>
                  </a:moveTo>
                  <a:cubicBezTo>
                    <a:pt x="8012" y="3858"/>
                    <a:pt x="7989" y="3903"/>
                    <a:pt x="7989" y="4063"/>
                  </a:cubicBezTo>
                  <a:cubicBezTo>
                    <a:pt x="7989" y="4200"/>
                    <a:pt x="8012" y="4200"/>
                    <a:pt x="8172" y="4200"/>
                  </a:cubicBezTo>
                  <a:cubicBezTo>
                    <a:pt x="8332" y="4200"/>
                    <a:pt x="8332" y="4200"/>
                    <a:pt x="8332" y="4017"/>
                  </a:cubicBezTo>
                  <a:cubicBezTo>
                    <a:pt x="8332" y="3881"/>
                    <a:pt x="8309" y="3881"/>
                    <a:pt x="8149" y="3858"/>
                  </a:cubicBezTo>
                  <a:close/>
                  <a:moveTo>
                    <a:pt x="13764" y="3858"/>
                  </a:moveTo>
                  <a:cubicBezTo>
                    <a:pt x="13696" y="3858"/>
                    <a:pt x="13604" y="3949"/>
                    <a:pt x="13604" y="4040"/>
                  </a:cubicBezTo>
                  <a:cubicBezTo>
                    <a:pt x="13604" y="4122"/>
                    <a:pt x="13677" y="4204"/>
                    <a:pt x="13758" y="4204"/>
                  </a:cubicBezTo>
                  <a:cubicBezTo>
                    <a:pt x="13768" y="4204"/>
                    <a:pt x="13777" y="4202"/>
                    <a:pt x="13787" y="4200"/>
                  </a:cubicBezTo>
                  <a:cubicBezTo>
                    <a:pt x="13878" y="4200"/>
                    <a:pt x="13947" y="4109"/>
                    <a:pt x="13947" y="4017"/>
                  </a:cubicBezTo>
                  <a:cubicBezTo>
                    <a:pt x="13947" y="3926"/>
                    <a:pt x="13856" y="3858"/>
                    <a:pt x="13764" y="3858"/>
                  </a:cubicBezTo>
                  <a:close/>
                  <a:moveTo>
                    <a:pt x="20452" y="3949"/>
                  </a:moveTo>
                  <a:cubicBezTo>
                    <a:pt x="20361" y="3949"/>
                    <a:pt x="20338" y="3995"/>
                    <a:pt x="20338" y="4086"/>
                  </a:cubicBezTo>
                  <a:cubicBezTo>
                    <a:pt x="20338" y="4162"/>
                    <a:pt x="20369" y="4206"/>
                    <a:pt x="20432" y="4206"/>
                  </a:cubicBezTo>
                  <a:cubicBezTo>
                    <a:pt x="20445" y="4206"/>
                    <a:pt x="20459" y="4204"/>
                    <a:pt x="20475" y="4200"/>
                  </a:cubicBezTo>
                  <a:cubicBezTo>
                    <a:pt x="20566" y="4200"/>
                    <a:pt x="20589" y="4154"/>
                    <a:pt x="20589" y="4063"/>
                  </a:cubicBezTo>
                  <a:cubicBezTo>
                    <a:pt x="20589" y="3972"/>
                    <a:pt x="20543" y="3949"/>
                    <a:pt x="20452" y="3949"/>
                  </a:cubicBezTo>
                  <a:close/>
                  <a:moveTo>
                    <a:pt x="9153" y="3949"/>
                  </a:moveTo>
                  <a:cubicBezTo>
                    <a:pt x="8994" y="3949"/>
                    <a:pt x="8971" y="3972"/>
                    <a:pt x="8971" y="4109"/>
                  </a:cubicBezTo>
                  <a:cubicBezTo>
                    <a:pt x="8971" y="4269"/>
                    <a:pt x="8994" y="4291"/>
                    <a:pt x="9131" y="4291"/>
                  </a:cubicBezTo>
                  <a:cubicBezTo>
                    <a:pt x="9290" y="4291"/>
                    <a:pt x="9313" y="4269"/>
                    <a:pt x="9313" y="4132"/>
                  </a:cubicBezTo>
                  <a:cubicBezTo>
                    <a:pt x="9313" y="3972"/>
                    <a:pt x="9290" y="3949"/>
                    <a:pt x="9153" y="3949"/>
                  </a:cubicBezTo>
                  <a:close/>
                  <a:moveTo>
                    <a:pt x="14791" y="3949"/>
                  </a:moveTo>
                  <a:cubicBezTo>
                    <a:pt x="14700" y="3949"/>
                    <a:pt x="14632" y="4040"/>
                    <a:pt x="14632" y="4109"/>
                  </a:cubicBezTo>
                  <a:cubicBezTo>
                    <a:pt x="14632" y="4223"/>
                    <a:pt x="14723" y="4291"/>
                    <a:pt x="14814" y="4291"/>
                  </a:cubicBezTo>
                  <a:cubicBezTo>
                    <a:pt x="14905" y="4291"/>
                    <a:pt x="14974" y="4200"/>
                    <a:pt x="14974" y="4109"/>
                  </a:cubicBezTo>
                  <a:cubicBezTo>
                    <a:pt x="14974" y="4017"/>
                    <a:pt x="14883" y="3949"/>
                    <a:pt x="14791" y="3949"/>
                  </a:cubicBezTo>
                  <a:close/>
                  <a:moveTo>
                    <a:pt x="21476" y="4034"/>
                  </a:moveTo>
                  <a:cubicBezTo>
                    <a:pt x="21463" y="4034"/>
                    <a:pt x="21449" y="4036"/>
                    <a:pt x="21434" y="4040"/>
                  </a:cubicBezTo>
                  <a:cubicBezTo>
                    <a:pt x="21342" y="4040"/>
                    <a:pt x="21319" y="4086"/>
                    <a:pt x="21319" y="4177"/>
                  </a:cubicBezTo>
                  <a:cubicBezTo>
                    <a:pt x="21319" y="4269"/>
                    <a:pt x="21365" y="4291"/>
                    <a:pt x="21456" y="4291"/>
                  </a:cubicBezTo>
                  <a:cubicBezTo>
                    <a:pt x="21525" y="4291"/>
                    <a:pt x="21570" y="4246"/>
                    <a:pt x="21570" y="4154"/>
                  </a:cubicBezTo>
                  <a:cubicBezTo>
                    <a:pt x="21570" y="4079"/>
                    <a:pt x="21539" y="4034"/>
                    <a:pt x="21476" y="4034"/>
                  </a:cubicBezTo>
                  <a:close/>
                  <a:moveTo>
                    <a:pt x="2489" y="3858"/>
                  </a:moveTo>
                  <a:cubicBezTo>
                    <a:pt x="2374" y="3858"/>
                    <a:pt x="2283" y="3972"/>
                    <a:pt x="2283" y="4086"/>
                  </a:cubicBezTo>
                  <a:cubicBezTo>
                    <a:pt x="2283" y="4190"/>
                    <a:pt x="2378" y="4294"/>
                    <a:pt x="2482" y="4294"/>
                  </a:cubicBezTo>
                  <a:cubicBezTo>
                    <a:pt x="2491" y="4294"/>
                    <a:pt x="2501" y="4293"/>
                    <a:pt x="2511" y="4291"/>
                  </a:cubicBezTo>
                  <a:cubicBezTo>
                    <a:pt x="2648" y="4269"/>
                    <a:pt x="2717" y="4200"/>
                    <a:pt x="2717" y="4063"/>
                  </a:cubicBezTo>
                  <a:cubicBezTo>
                    <a:pt x="2717" y="3949"/>
                    <a:pt x="2603" y="3858"/>
                    <a:pt x="2489" y="3858"/>
                  </a:cubicBezTo>
                  <a:close/>
                  <a:moveTo>
                    <a:pt x="3538" y="3949"/>
                  </a:moveTo>
                  <a:cubicBezTo>
                    <a:pt x="3424" y="3949"/>
                    <a:pt x="3310" y="4040"/>
                    <a:pt x="3310" y="4154"/>
                  </a:cubicBezTo>
                  <a:cubicBezTo>
                    <a:pt x="3310" y="4269"/>
                    <a:pt x="3379" y="4360"/>
                    <a:pt x="3516" y="4383"/>
                  </a:cubicBezTo>
                  <a:cubicBezTo>
                    <a:pt x="3630" y="4383"/>
                    <a:pt x="3744" y="4291"/>
                    <a:pt x="3744" y="4154"/>
                  </a:cubicBezTo>
                  <a:cubicBezTo>
                    <a:pt x="3744" y="4040"/>
                    <a:pt x="3653" y="3949"/>
                    <a:pt x="3538" y="3949"/>
                  </a:cubicBezTo>
                  <a:close/>
                  <a:moveTo>
                    <a:pt x="10158" y="4040"/>
                  </a:moveTo>
                  <a:cubicBezTo>
                    <a:pt x="9998" y="4040"/>
                    <a:pt x="9998" y="4040"/>
                    <a:pt x="9998" y="4200"/>
                  </a:cubicBezTo>
                  <a:cubicBezTo>
                    <a:pt x="9998" y="4360"/>
                    <a:pt x="9998" y="4383"/>
                    <a:pt x="10158" y="4383"/>
                  </a:cubicBezTo>
                  <a:cubicBezTo>
                    <a:pt x="10340" y="4383"/>
                    <a:pt x="10340" y="4383"/>
                    <a:pt x="10340" y="4200"/>
                  </a:cubicBezTo>
                  <a:cubicBezTo>
                    <a:pt x="10340" y="4040"/>
                    <a:pt x="10340" y="4040"/>
                    <a:pt x="10158" y="4040"/>
                  </a:cubicBezTo>
                  <a:close/>
                  <a:moveTo>
                    <a:pt x="15841" y="4040"/>
                  </a:moveTo>
                  <a:cubicBezTo>
                    <a:pt x="15796" y="4040"/>
                    <a:pt x="15659" y="4154"/>
                    <a:pt x="15659" y="4200"/>
                  </a:cubicBezTo>
                  <a:cubicBezTo>
                    <a:pt x="15636" y="4246"/>
                    <a:pt x="15773" y="4383"/>
                    <a:pt x="15818" y="4383"/>
                  </a:cubicBezTo>
                  <a:cubicBezTo>
                    <a:pt x="15864" y="4360"/>
                    <a:pt x="15910" y="4337"/>
                    <a:pt x="15955" y="4314"/>
                  </a:cubicBezTo>
                  <a:cubicBezTo>
                    <a:pt x="15978" y="4291"/>
                    <a:pt x="15978" y="4246"/>
                    <a:pt x="16001" y="4200"/>
                  </a:cubicBezTo>
                  <a:cubicBezTo>
                    <a:pt x="16001" y="4154"/>
                    <a:pt x="15887" y="4040"/>
                    <a:pt x="15841" y="4040"/>
                  </a:cubicBezTo>
                  <a:close/>
                  <a:moveTo>
                    <a:pt x="4543" y="4040"/>
                  </a:moveTo>
                  <a:cubicBezTo>
                    <a:pt x="4451" y="4040"/>
                    <a:pt x="4337" y="4154"/>
                    <a:pt x="4337" y="4246"/>
                  </a:cubicBezTo>
                  <a:cubicBezTo>
                    <a:pt x="4337" y="4337"/>
                    <a:pt x="4451" y="4451"/>
                    <a:pt x="4543" y="4451"/>
                  </a:cubicBezTo>
                  <a:cubicBezTo>
                    <a:pt x="4634" y="4451"/>
                    <a:pt x="4748" y="4337"/>
                    <a:pt x="4748" y="4246"/>
                  </a:cubicBezTo>
                  <a:cubicBezTo>
                    <a:pt x="4748" y="4154"/>
                    <a:pt x="4634" y="4040"/>
                    <a:pt x="4543" y="4040"/>
                  </a:cubicBezTo>
                  <a:close/>
                  <a:moveTo>
                    <a:pt x="11172" y="4128"/>
                  </a:moveTo>
                  <a:cubicBezTo>
                    <a:pt x="11075" y="4128"/>
                    <a:pt x="11002" y="4210"/>
                    <a:pt x="11002" y="4291"/>
                  </a:cubicBezTo>
                  <a:cubicBezTo>
                    <a:pt x="11002" y="4383"/>
                    <a:pt x="11094" y="4451"/>
                    <a:pt x="11185" y="4451"/>
                  </a:cubicBezTo>
                  <a:cubicBezTo>
                    <a:pt x="11276" y="4451"/>
                    <a:pt x="11345" y="4383"/>
                    <a:pt x="11345" y="4291"/>
                  </a:cubicBezTo>
                  <a:cubicBezTo>
                    <a:pt x="11368" y="4200"/>
                    <a:pt x="11276" y="4132"/>
                    <a:pt x="11208" y="4132"/>
                  </a:cubicBezTo>
                  <a:cubicBezTo>
                    <a:pt x="11196" y="4129"/>
                    <a:pt x="11184" y="4128"/>
                    <a:pt x="11172" y="4128"/>
                  </a:cubicBezTo>
                  <a:close/>
                  <a:moveTo>
                    <a:pt x="16834" y="4129"/>
                  </a:moveTo>
                  <a:cubicBezTo>
                    <a:pt x="16780" y="4129"/>
                    <a:pt x="16665" y="4249"/>
                    <a:pt x="16686" y="4291"/>
                  </a:cubicBezTo>
                  <a:cubicBezTo>
                    <a:pt x="16686" y="4337"/>
                    <a:pt x="16709" y="4383"/>
                    <a:pt x="16731" y="4405"/>
                  </a:cubicBezTo>
                  <a:cubicBezTo>
                    <a:pt x="16754" y="4428"/>
                    <a:pt x="16800" y="4451"/>
                    <a:pt x="16846" y="4451"/>
                  </a:cubicBezTo>
                  <a:cubicBezTo>
                    <a:pt x="16891" y="4451"/>
                    <a:pt x="17005" y="4337"/>
                    <a:pt x="17005" y="4291"/>
                  </a:cubicBezTo>
                  <a:cubicBezTo>
                    <a:pt x="17028" y="4246"/>
                    <a:pt x="16914" y="4132"/>
                    <a:pt x="16846" y="4132"/>
                  </a:cubicBezTo>
                  <a:cubicBezTo>
                    <a:pt x="16842" y="4130"/>
                    <a:pt x="16838" y="4129"/>
                    <a:pt x="16834" y="4129"/>
                  </a:cubicBezTo>
                  <a:close/>
                  <a:moveTo>
                    <a:pt x="22461" y="4154"/>
                  </a:moveTo>
                  <a:cubicBezTo>
                    <a:pt x="22438" y="4154"/>
                    <a:pt x="22324" y="4269"/>
                    <a:pt x="22347" y="4291"/>
                  </a:cubicBezTo>
                  <a:cubicBezTo>
                    <a:pt x="22369" y="4337"/>
                    <a:pt x="22415" y="4383"/>
                    <a:pt x="22461" y="4451"/>
                  </a:cubicBezTo>
                  <a:cubicBezTo>
                    <a:pt x="22506" y="4383"/>
                    <a:pt x="22575" y="4337"/>
                    <a:pt x="22575" y="4291"/>
                  </a:cubicBezTo>
                  <a:cubicBezTo>
                    <a:pt x="22575" y="4246"/>
                    <a:pt x="22506" y="4200"/>
                    <a:pt x="22461" y="4154"/>
                  </a:cubicBezTo>
                  <a:close/>
                  <a:moveTo>
                    <a:pt x="17873" y="4246"/>
                  </a:moveTo>
                  <a:cubicBezTo>
                    <a:pt x="17781" y="4246"/>
                    <a:pt x="17736" y="4269"/>
                    <a:pt x="17736" y="4360"/>
                  </a:cubicBezTo>
                  <a:cubicBezTo>
                    <a:pt x="17736" y="4451"/>
                    <a:pt x="17759" y="4497"/>
                    <a:pt x="17873" y="4497"/>
                  </a:cubicBezTo>
                  <a:cubicBezTo>
                    <a:pt x="17964" y="4497"/>
                    <a:pt x="17987" y="4474"/>
                    <a:pt x="17987" y="4383"/>
                  </a:cubicBezTo>
                  <a:cubicBezTo>
                    <a:pt x="17987" y="4291"/>
                    <a:pt x="17964" y="4246"/>
                    <a:pt x="17873" y="4246"/>
                  </a:cubicBezTo>
                  <a:close/>
                  <a:moveTo>
                    <a:pt x="23481" y="4243"/>
                  </a:moveTo>
                  <a:cubicBezTo>
                    <a:pt x="23448" y="4243"/>
                    <a:pt x="23351" y="4362"/>
                    <a:pt x="23351" y="4383"/>
                  </a:cubicBezTo>
                  <a:cubicBezTo>
                    <a:pt x="23396" y="4428"/>
                    <a:pt x="23442" y="4474"/>
                    <a:pt x="23488" y="4520"/>
                  </a:cubicBezTo>
                  <a:cubicBezTo>
                    <a:pt x="23533" y="4474"/>
                    <a:pt x="23602" y="4428"/>
                    <a:pt x="23602" y="4383"/>
                  </a:cubicBezTo>
                  <a:cubicBezTo>
                    <a:pt x="23602" y="4337"/>
                    <a:pt x="23533" y="4291"/>
                    <a:pt x="23488" y="4246"/>
                  </a:cubicBezTo>
                  <a:cubicBezTo>
                    <a:pt x="23486" y="4244"/>
                    <a:pt x="23484" y="4243"/>
                    <a:pt x="23481" y="4243"/>
                  </a:cubicBezTo>
                  <a:close/>
                  <a:moveTo>
                    <a:pt x="5572" y="4129"/>
                  </a:moveTo>
                  <a:cubicBezTo>
                    <a:pt x="5563" y="4129"/>
                    <a:pt x="5555" y="4130"/>
                    <a:pt x="5547" y="4132"/>
                  </a:cubicBezTo>
                  <a:cubicBezTo>
                    <a:pt x="5456" y="4132"/>
                    <a:pt x="5342" y="4246"/>
                    <a:pt x="5342" y="4337"/>
                  </a:cubicBezTo>
                  <a:cubicBezTo>
                    <a:pt x="5364" y="4428"/>
                    <a:pt x="5479" y="4542"/>
                    <a:pt x="5570" y="4542"/>
                  </a:cubicBezTo>
                  <a:cubicBezTo>
                    <a:pt x="5661" y="4542"/>
                    <a:pt x="5775" y="4405"/>
                    <a:pt x="5775" y="4314"/>
                  </a:cubicBezTo>
                  <a:cubicBezTo>
                    <a:pt x="5775" y="4231"/>
                    <a:pt x="5661" y="4129"/>
                    <a:pt x="5572" y="4129"/>
                  </a:cubicBezTo>
                  <a:close/>
                  <a:moveTo>
                    <a:pt x="24515" y="4383"/>
                  </a:moveTo>
                  <a:cubicBezTo>
                    <a:pt x="24424" y="4383"/>
                    <a:pt x="24424" y="4383"/>
                    <a:pt x="24424" y="4474"/>
                  </a:cubicBezTo>
                  <a:cubicBezTo>
                    <a:pt x="24424" y="4542"/>
                    <a:pt x="24446" y="4542"/>
                    <a:pt x="24515" y="4542"/>
                  </a:cubicBezTo>
                  <a:cubicBezTo>
                    <a:pt x="24583" y="4542"/>
                    <a:pt x="24583" y="4542"/>
                    <a:pt x="24583" y="4451"/>
                  </a:cubicBezTo>
                  <a:cubicBezTo>
                    <a:pt x="24606" y="4383"/>
                    <a:pt x="24561" y="4383"/>
                    <a:pt x="24515" y="4383"/>
                  </a:cubicBezTo>
                  <a:close/>
                  <a:moveTo>
                    <a:pt x="12189" y="4246"/>
                  </a:moveTo>
                  <a:cubicBezTo>
                    <a:pt x="12098" y="4246"/>
                    <a:pt x="12029" y="4337"/>
                    <a:pt x="12029" y="4428"/>
                  </a:cubicBezTo>
                  <a:cubicBezTo>
                    <a:pt x="12029" y="4520"/>
                    <a:pt x="12121" y="4588"/>
                    <a:pt x="12212" y="4588"/>
                  </a:cubicBezTo>
                  <a:cubicBezTo>
                    <a:pt x="12303" y="4588"/>
                    <a:pt x="12372" y="4520"/>
                    <a:pt x="12372" y="4428"/>
                  </a:cubicBezTo>
                  <a:cubicBezTo>
                    <a:pt x="12372" y="4314"/>
                    <a:pt x="12303" y="4246"/>
                    <a:pt x="12189" y="4246"/>
                  </a:cubicBezTo>
                  <a:close/>
                  <a:moveTo>
                    <a:pt x="18877" y="4337"/>
                  </a:moveTo>
                  <a:cubicBezTo>
                    <a:pt x="18786" y="4337"/>
                    <a:pt x="18763" y="4383"/>
                    <a:pt x="18763" y="4474"/>
                  </a:cubicBezTo>
                  <a:cubicBezTo>
                    <a:pt x="18763" y="4565"/>
                    <a:pt x="18809" y="4588"/>
                    <a:pt x="18900" y="4588"/>
                  </a:cubicBezTo>
                  <a:cubicBezTo>
                    <a:pt x="18991" y="4588"/>
                    <a:pt x="19014" y="4542"/>
                    <a:pt x="19014" y="4451"/>
                  </a:cubicBezTo>
                  <a:cubicBezTo>
                    <a:pt x="19014" y="4360"/>
                    <a:pt x="18968" y="4337"/>
                    <a:pt x="18877" y="4337"/>
                  </a:cubicBezTo>
                  <a:close/>
                  <a:moveTo>
                    <a:pt x="6574" y="4200"/>
                  </a:moveTo>
                  <a:cubicBezTo>
                    <a:pt x="6506" y="4200"/>
                    <a:pt x="6369" y="4360"/>
                    <a:pt x="6369" y="4428"/>
                  </a:cubicBezTo>
                  <a:cubicBezTo>
                    <a:pt x="6369" y="4497"/>
                    <a:pt x="6529" y="4634"/>
                    <a:pt x="6597" y="4634"/>
                  </a:cubicBezTo>
                  <a:cubicBezTo>
                    <a:pt x="6666" y="4634"/>
                    <a:pt x="6802" y="4474"/>
                    <a:pt x="6802" y="4405"/>
                  </a:cubicBezTo>
                  <a:cubicBezTo>
                    <a:pt x="6802" y="4337"/>
                    <a:pt x="6643" y="4200"/>
                    <a:pt x="6574" y="4200"/>
                  </a:cubicBezTo>
                  <a:close/>
                  <a:moveTo>
                    <a:pt x="1051" y="4246"/>
                  </a:moveTo>
                  <a:cubicBezTo>
                    <a:pt x="1051" y="4246"/>
                    <a:pt x="1028" y="4291"/>
                    <a:pt x="1005" y="4314"/>
                  </a:cubicBezTo>
                  <a:cubicBezTo>
                    <a:pt x="959" y="4405"/>
                    <a:pt x="914" y="4497"/>
                    <a:pt x="868" y="4588"/>
                  </a:cubicBezTo>
                  <a:cubicBezTo>
                    <a:pt x="845" y="4611"/>
                    <a:pt x="822" y="4634"/>
                    <a:pt x="868" y="4634"/>
                  </a:cubicBezTo>
                  <a:cubicBezTo>
                    <a:pt x="884" y="4636"/>
                    <a:pt x="899" y="4637"/>
                    <a:pt x="914" y="4637"/>
                  </a:cubicBezTo>
                  <a:cubicBezTo>
                    <a:pt x="1069" y="4637"/>
                    <a:pt x="1163" y="4532"/>
                    <a:pt x="1142" y="4428"/>
                  </a:cubicBezTo>
                  <a:cubicBezTo>
                    <a:pt x="1142" y="4383"/>
                    <a:pt x="1142" y="4337"/>
                    <a:pt x="1119" y="4314"/>
                  </a:cubicBezTo>
                  <a:cubicBezTo>
                    <a:pt x="1119" y="4291"/>
                    <a:pt x="1073" y="4269"/>
                    <a:pt x="1051" y="4246"/>
                  </a:cubicBezTo>
                  <a:close/>
                  <a:moveTo>
                    <a:pt x="13216" y="4337"/>
                  </a:moveTo>
                  <a:cubicBezTo>
                    <a:pt x="13148" y="4337"/>
                    <a:pt x="13057" y="4405"/>
                    <a:pt x="13057" y="4497"/>
                  </a:cubicBezTo>
                  <a:cubicBezTo>
                    <a:pt x="13057" y="4588"/>
                    <a:pt x="13125" y="4679"/>
                    <a:pt x="13239" y="4679"/>
                  </a:cubicBezTo>
                  <a:cubicBezTo>
                    <a:pt x="13331" y="4679"/>
                    <a:pt x="13399" y="4588"/>
                    <a:pt x="13399" y="4497"/>
                  </a:cubicBezTo>
                  <a:cubicBezTo>
                    <a:pt x="13399" y="4405"/>
                    <a:pt x="13308" y="4337"/>
                    <a:pt x="13216" y="4337"/>
                  </a:cubicBezTo>
                  <a:close/>
                  <a:moveTo>
                    <a:pt x="19863" y="4422"/>
                  </a:moveTo>
                  <a:cubicBezTo>
                    <a:pt x="19806" y="4422"/>
                    <a:pt x="19790" y="4467"/>
                    <a:pt x="19790" y="4542"/>
                  </a:cubicBezTo>
                  <a:cubicBezTo>
                    <a:pt x="19767" y="4634"/>
                    <a:pt x="19813" y="4679"/>
                    <a:pt x="19904" y="4679"/>
                  </a:cubicBezTo>
                  <a:cubicBezTo>
                    <a:pt x="19996" y="4679"/>
                    <a:pt x="20041" y="4634"/>
                    <a:pt x="20041" y="4542"/>
                  </a:cubicBezTo>
                  <a:cubicBezTo>
                    <a:pt x="20041" y="4451"/>
                    <a:pt x="19996" y="4428"/>
                    <a:pt x="19904" y="4428"/>
                  </a:cubicBezTo>
                  <a:cubicBezTo>
                    <a:pt x="19889" y="4424"/>
                    <a:pt x="19875" y="4422"/>
                    <a:pt x="19863" y="4422"/>
                  </a:cubicBezTo>
                  <a:close/>
                  <a:moveTo>
                    <a:pt x="1941" y="4291"/>
                  </a:moveTo>
                  <a:cubicBezTo>
                    <a:pt x="1827" y="4291"/>
                    <a:pt x="1735" y="4383"/>
                    <a:pt x="1735" y="4520"/>
                  </a:cubicBezTo>
                  <a:cubicBezTo>
                    <a:pt x="1735" y="4634"/>
                    <a:pt x="1849" y="4725"/>
                    <a:pt x="1964" y="4725"/>
                  </a:cubicBezTo>
                  <a:cubicBezTo>
                    <a:pt x="2078" y="4702"/>
                    <a:pt x="2169" y="4611"/>
                    <a:pt x="2169" y="4497"/>
                  </a:cubicBezTo>
                  <a:cubicBezTo>
                    <a:pt x="2169" y="4383"/>
                    <a:pt x="2055" y="4291"/>
                    <a:pt x="1941" y="4291"/>
                  </a:cubicBezTo>
                  <a:close/>
                  <a:moveTo>
                    <a:pt x="7601" y="4291"/>
                  </a:moveTo>
                  <a:cubicBezTo>
                    <a:pt x="7533" y="4291"/>
                    <a:pt x="7396" y="4451"/>
                    <a:pt x="7396" y="4497"/>
                  </a:cubicBezTo>
                  <a:cubicBezTo>
                    <a:pt x="7396" y="4588"/>
                    <a:pt x="7556" y="4725"/>
                    <a:pt x="7601" y="4725"/>
                  </a:cubicBezTo>
                  <a:cubicBezTo>
                    <a:pt x="7693" y="4702"/>
                    <a:pt x="7830" y="4565"/>
                    <a:pt x="7830" y="4497"/>
                  </a:cubicBezTo>
                  <a:cubicBezTo>
                    <a:pt x="7807" y="4428"/>
                    <a:pt x="7670" y="4291"/>
                    <a:pt x="7601" y="4291"/>
                  </a:cubicBezTo>
                  <a:close/>
                  <a:moveTo>
                    <a:pt x="14244" y="4428"/>
                  </a:moveTo>
                  <a:cubicBezTo>
                    <a:pt x="14152" y="4428"/>
                    <a:pt x="14061" y="4497"/>
                    <a:pt x="14084" y="4611"/>
                  </a:cubicBezTo>
                  <a:cubicBezTo>
                    <a:pt x="14084" y="4690"/>
                    <a:pt x="14153" y="4752"/>
                    <a:pt x="14231" y="4752"/>
                  </a:cubicBezTo>
                  <a:cubicBezTo>
                    <a:pt x="14242" y="4752"/>
                    <a:pt x="14254" y="4751"/>
                    <a:pt x="14266" y="4748"/>
                  </a:cubicBezTo>
                  <a:cubicBezTo>
                    <a:pt x="14335" y="4748"/>
                    <a:pt x="14426" y="4679"/>
                    <a:pt x="14426" y="4588"/>
                  </a:cubicBezTo>
                  <a:cubicBezTo>
                    <a:pt x="14426" y="4497"/>
                    <a:pt x="14335" y="4428"/>
                    <a:pt x="14244" y="4428"/>
                  </a:cubicBezTo>
                  <a:close/>
                  <a:moveTo>
                    <a:pt x="20886" y="4497"/>
                  </a:moveTo>
                  <a:cubicBezTo>
                    <a:pt x="20794" y="4497"/>
                    <a:pt x="20749" y="4542"/>
                    <a:pt x="20772" y="4657"/>
                  </a:cubicBezTo>
                  <a:cubicBezTo>
                    <a:pt x="20772" y="4713"/>
                    <a:pt x="20802" y="4754"/>
                    <a:pt x="20864" y="4754"/>
                  </a:cubicBezTo>
                  <a:cubicBezTo>
                    <a:pt x="20878" y="4754"/>
                    <a:pt x="20892" y="4752"/>
                    <a:pt x="20909" y="4748"/>
                  </a:cubicBezTo>
                  <a:cubicBezTo>
                    <a:pt x="20977" y="4748"/>
                    <a:pt x="21023" y="4725"/>
                    <a:pt x="21023" y="4634"/>
                  </a:cubicBezTo>
                  <a:cubicBezTo>
                    <a:pt x="21023" y="4542"/>
                    <a:pt x="20977" y="4497"/>
                    <a:pt x="20886" y="4497"/>
                  </a:cubicBezTo>
                  <a:close/>
                  <a:moveTo>
                    <a:pt x="8520" y="4421"/>
                  </a:moveTo>
                  <a:cubicBezTo>
                    <a:pt x="8437" y="4421"/>
                    <a:pt x="8423" y="4458"/>
                    <a:pt x="8423" y="4565"/>
                  </a:cubicBezTo>
                  <a:cubicBezTo>
                    <a:pt x="8423" y="4748"/>
                    <a:pt x="8423" y="4748"/>
                    <a:pt x="8583" y="4748"/>
                  </a:cubicBezTo>
                  <a:cubicBezTo>
                    <a:pt x="8616" y="4753"/>
                    <a:pt x="8643" y="4755"/>
                    <a:pt x="8666" y="4755"/>
                  </a:cubicBezTo>
                  <a:cubicBezTo>
                    <a:pt x="8751" y="4755"/>
                    <a:pt x="8765" y="4715"/>
                    <a:pt x="8765" y="4588"/>
                  </a:cubicBezTo>
                  <a:cubicBezTo>
                    <a:pt x="8765" y="4428"/>
                    <a:pt x="8743" y="4428"/>
                    <a:pt x="8606" y="4428"/>
                  </a:cubicBezTo>
                  <a:cubicBezTo>
                    <a:pt x="8571" y="4423"/>
                    <a:pt x="8543" y="4421"/>
                    <a:pt x="8520" y="4421"/>
                  </a:cubicBezTo>
                  <a:close/>
                  <a:moveTo>
                    <a:pt x="2968" y="4428"/>
                  </a:moveTo>
                  <a:cubicBezTo>
                    <a:pt x="2854" y="4428"/>
                    <a:pt x="2740" y="4520"/>
                    <a:pt x="2762" y="4657"/>
                  </a:cubicBezTo>
                  <a:cubicBezTo>
                    <a:pt x="2762" y="4771"/>
                    <a:pt x="2854" y="4839"/>
                    <a:pt x="2968" y="4839"/>
                  </a:cubicBezTo>
                  <a:cubicBezTo>
                    <a:pt x="3082" y="4839"/>
                    <a:pt x="3173" y="4748"/>
                    <a:pt x="3173" y="4634"/>
                  </a:cubicBezTo>
                  <a:cubicBezTo>
                    <a:pt x="3173" y="4520"/>
                    <a:pt x="3082" y="4428"/>
                    <a:pt x="2968" y="4428"/>
                  </a:cubicBezTo>
                  <a:close/>
                  <a:moveTo>
                    <a:pt x="9610" y="4497"/>
                  </a:moveTo>
                  <a:cubicBezTo>
                    <a:pt x="9450" y="4497"/>
                    <a:pt x="9427" y="4520"/>
                    <a:pt x="9427" y="4679"/>
                  </a:cubicBezTo>
                  <a:cubicBezTo>
                    <a:pt x="9450" y="4839"/>
                    <a:pt x="9450" y="4839"/>
                    <a:pt x="9610" y="4839"/>
                  </a:cubicBezTo>
                  <a:cubicBezTo>
                    <a:pt x="9770" y="4839"/>
                    <a:pt x="9770" y="4839"/>
                    <a:pt x="9770" y="4679"/>
                  </a:cubicBezTo>
                  <a:cubicBezTo>
                    <a:pt x="9770" y="4520"/>
                    <a:pt x="9770" y="4497"/>
                    <a:pt x="9610" y="4497"/>
                  </a:cubicBezTo>
                  <a:close/>
                  <a:moveTo>
                    <a:pt x="15271" y="4497"/>
                  </a:moveTo>
                  <a:cubicBezTo>
                    <a:pt x="15225" y="4520"/>
                    <a:pt x="15179" y="4542"/>
                    <a:pt x="15157" y="4565"/>
                  </a:cubicBezTo>
                  <a:cubicBezTo>
                    <a:pt x="15111" y="4588"/>
                    <a:pt x="15111" y="4634"/>
                    <a:pt x="15111" y="4679"/>
                  </a:cubicBezTo>
                  <a:cubicBezTo>
                    <a:pt x="15090" y="4722"/>
                    <a:pt x="15205" y="4842"/>
                    <a:pt x="15277" y="4842"/>
                  </a:cubicBezTo>
                  <a:cubicBezTo>
                    <a:pt x="15283" y="4842"/>
                    <a:pt x="15288" y="4841"/>
                    <a:pt x="15294" y="4839"/>
                  </a:cubicBezTo>
                  <a:cubicBezTo>
                    <a:pt x="15339" y="4839"/>
                    <a:pt x="15453" y="4702"/>
                    <a:pt x="15430" y="4657"/>
                  </a:cubicBezTo>
                  <a:cubicBezTo>
                    <a:pt x="15430" y="4611"/>
                    <a:pt x="15316" y="4497"/>
                    <a:pt x="15271" y="4497"/>
                  </a:cubicBezTo>
                  <a:close/>
                  <a:moveTo>
                    <a:pt x="21913" y="4565"/>
                  </a:moveTo>
                  <a:cubicBezTo>
                    <a:pt x="21867" y="4634"/>
                    <a:pt x="21799" y="4679"/>
                    <a:pt x="21799" y="4725"/>
                  </a:cubicBezTo>
                  <a:cubicBezTo>
                    <a:pt x="21799" y="4771"/>
                    <a:pt x="21867" y="4816"/>
                    <a:pt x="21913" y="4839"/>
                  </a:cubicBezTo>
                  <a:cubicBezTo>
                    <a:pt x="21915" y="4841"/>
                    <a:pt x="21917" y="4842"/>
                    <a:pt x="21920" y="4842"/>
                  </a:cubicBezTo>
                  <a:cubicBezTo>
                    <a:pt x="21952" y="4842"/>
                    <a:pt x="22048" y="4723"/>
                    <a:pt x="22027" y="4702"/>
                  </a:cubicBezTo>
                  <a:cubicBezTo>
                    <a:pt x="22004" y="4657"/>
                    <a:pt x="21958" y="4611"/>
                    <a:pt x="21913" y="4565"/>
                  </a:cubicBezTo>
                  <a:close/>
                  <a:moveTo>
                    <a:pt x="3995" y="4497"/>
                  </a:moveTo>
                  <a:cubicBezTo>
                    <a:pt x="3904" y="4497"/>
                    <a:pt x="3767" y="4634"/>
                    <a:pt x="3767" y="4725"/>
                  </a:cubicBezTo>
                  <a:cubicBezTo>
                    <a:pt x="3767" y="4816"/>
                    <a:pt x="3904" y="4930"/>
                    <a:pt x="3995" y="4930"/>
                  </a:cubicBezTo>
                  <a:cubicBezTo>
                    <a:pt x="4086" y="4930"/>
                    <a:pt x="4200" y="4816"/>
                    <a:pt x="4200" y="4725"/>
                  </a:cubicBezTo>
                  <a:cubicBezTo>
                    <a:pt x="4200" y="4634"/>
                    <a:pt x="4086" y="4497"/>
                    <a:pt x="3995" y="4497"/>
                  </a:cubicBezTo>
                  <a:close/>
                  <a:moveTo>
                    <a:pt x="10637" y="4588"/>
                  </a:moveTo>
                  <a:cubicBezTo>
                    <a:pt x="10546" y="4588"/>
                    <a:pt x="10455" y="4657"/>
                    <a:pt x="10455" y="4748"/>
                  </a:cubicBezTo>
                  <a:cubicBezTo>
                    <a:pt x="10455" y="4839"/>
                    <a:pt x="10523" y="4930"/>
                    <a:pt x="10637" y="4930"/>
                  </a:cubicBezTo>
                  <a:cubicBezTo>
                    <a:pt x="10728" y="4930"/>
                    <a:pt x="10797" y="4839"/>
                    <a:pt x="10797" y="4771"/>
                  </a:cubicBezTo>
                  <a:cubicBezTo>
                    <a:pt x="10797" y="4679"/>
                    <a:pt x="10728" y="4588"/>
                    <a:pt x="10637" y="4588"/>
                  </a:cubicBezTo>
                  <a:close/>
                  <a:moveTo>
                    <a:pt x="16298" y="4588"/>
                  </a:moveTo>
                  <a:cubicBezTo>
                    <a:pt x="16252" y="4588"/>
                    <a:pt x="16115" y="4702"/>
                    <a:pt x="16115" y="4748"/>
                  </a:cubicBezTo>
                  <a:cubicBezTo>
                    <a:pt x="16115" y="4816"/>
                    <a:pt x="16252" y="4930"/>
                    <a:pt x="16298" y="4930"/>
                  </a:cubicBezTo>
                  <a:cubicBezTo>
                    <a:pt x="16343" y="4908"/>
                    <a:pt x="16389" y="4885"/>
                    <a:pt x="16412" y="4862"/>
                  </a:cubicBezTo>
                  <a:cubicBezTo>
                    <a:pt x="16435" y="4839"/>
                    <a:pt x="16458" y="4794"/>
                    <a:pt x="16458" y="4748"/>
                  </a:cubicBezTo>
                  <a:cubicBezTo>
                    <a:pt x="16458" y="4725"/>
                    <a:pt x="16435" y="4679"/>
                    <a:pt x="16412" y="4657"/>
                  </a:cubicBezTo>
                  <a:cubicBezTo>
                    <a:pt x="16389" y="4634"/>
                    <a:pt x="16343" y="4611"/>
                    <a:pt x="16298" y="4588"/>
                  </a:cubicBezTo>
                  <a:close/>
                  <a:moveTo>
                    <a:pt x="17282" y="4719"/>
                  </a:moveTo>
                  <a:cubicBezTo>
                    <a:pt x="17219" y="4719"/>
                    <a:pt x="17188" y="4764"/>
                    <a:pt x="17188" y="4839"/>
                  </a:cubicBezTo>
                  <a:cubicBezTo>
                    <a:pt x="17188" y="4930"/>
                    <a:pt x="17211" y="4976"/>
                    <a:pt x="17302" y="4976"/>
                  </a:cubicBezTo>
                  <a:cubicBezTo>
                    <a:pt x="17393" y="4976"/>
                    <a:pt x="17439" y="4930"/>
                    <a:pt x="17439" y="4862"/>
                  </a:cubicBezTo>
                  <a:cubicBezTo>
                    <a:pt x="17439" y="4771"/>
                    <a:pt x="17416" y="4725"/>
                    <a:pt x="17325" y="4725"/>
                  </a:cubicBezTo>
                  <a:cubicBezTo>
                    <a:pt x="17309" y="4721"/>
                    <a:pt x="17295" y="4719"/>
                    <a:pt x="17282" y="4719"/>
                  </a:cubicBezTo>
                  <a:close/>
                  <a:moveTo>
                    <a:pt x="22917" y="4702"/>
                  </a:moveTo>
                  <a:cubicBezTo>
                    <a:pt x="22872" y="4748"/>
                    <a:pt x="22826" y="4794"/>
                    <a:pt x="22803" y="4839"/>
                  </a:cubicBezTo>
                  <a:cubicBezTo>
                    <a:pt x="22803" y="4881"/>
                    <a:pt x="22917" y="4979"/>
                    <a:pt x="22937" y="4979"/>
                  </a:cubicBezTo>
                  <a:cubicBezTo>
                    <a:pt x="22939" y="4979"/>
                    <a:pt x="22940" y="4978"/>
                    <a:pt x="22940" y="4976"/>
                  </a:cubicBezTo>
                  <a:cubicBezTo>
                    <a:pt x="22986" y="4930"/>
                    <a:pt x="23054" y="4885"/>
                    <a:pt x="23054" y="4839"/>
                  </a:cubicBezTo>
                  <a:cubicBezTo>
                    <a:pt x="23054" y="4794"/>
                    <a:pt x="22986" y="4748"/>
                    <a:pt x="22917" y="4702"/>
                  </a:cubicBezTo>
                  <a:close/>
                  <a:moveTo>
                    <a:pt x="5022" y="4588"/>
                  </a:moveTo>
                  <a:cubicBezTo>
                    <a:pt x="4908" y="4588"/>
                    <a:pt x="4794" y="4702"/>
                    <a:pt x="4794" y="4794"/>
                  </a:cubicBezTo>
                  <a:cubicBezTo>
                    <a:pt x="4794" y="4885"/>
                    <a:pt x="4908" y="5022"/>
                    <a:pt x="4999" y="5022"/>
                  </a:cubicBezTo>
                  <a:cubicBezTo>
                    <a:pt x="5113" y="5022"/>
                    <a:pt x="5228" y="4885"/>
                    <a:pt x="5228" y="4794"/>
                  </a:cubicBezTo>
                  <a:cubicBezTo>
                    <a:pt x="5228" y="4702"/>
                    <a:pt x="5113" y="4588"/>
                    <a:pt x="5022" y="4588"/>
                  </a:cubicBezTo>
                  <a:close/>
                  <a:moveTo>
                    <a:pt x="11664" y="4679"/>
                  </a:moveTo>
                  <a:cubicBezTo>
                    <a:pt x="11573" y="4679"/>
                    <a:pt x="11482" y="4748"/>
                    <a:pt x="11482" y="4839"/>
                  </a:cubicBezTo>
                  <a:cubicBezTo>
                    <a:pt x="11482" y="4930"/>
                    <a:pt x="11550" y="5022"/>
                    <a:pt x="11664" y="5022"/>
                  </a:cubicBezTo>
                  <a:cubicBezTo>
                    <a:pt x="11733" y="5022"/>
                    <a:pt x="11824" y="4930"/>
                    <a:pt x="11824" y="4839"/>
                  </a:cubicBezTo>
                  <a:cubicBezTo>
                    <a:pt x="11824" y="4748"/>
                    <a:pt x="11756" y="4679"/>
                    <a:pt x="11664" y="4679"/>
                  </a:cubicBezTo>
                  <a:close/>
                  <a:moveTo>
                    <a:pt x="23967" y="4839"/>
                  </a:moveTo>
                  <a:cubicBezTo>
                    <a:pt x="23876" y="4839"/>
                    <a:pt x="23876" y="4839"/>
                    <a:pt x="23876" y="4930"/>
                  </a:cubicBezTo>
                  <a:cubicBezTo>
                    <a:pt x="23853" y="4999"/>
                    <a:pt x="23876" y="5022"/>
                    <a:pt x="23944" y="5022"/>
                  </a:cubicBezTo>
                  <a:cubicBezTo>
                    <a:pt x="24036" y="5022"/>
                    <a:pt x="24036" y="5022"/>
                    <a:pt x="24036" y="4930"/>
                  </a:cubicBezTo>
                  <a:cubicBezTo>
                    <a:pt x="24036" y="4862"/>
                    <a:pt x="24036" y="4839"/>
                    <a:pt x="23967" y="4839"/>
                  </a:cubicBezTo>
                  <a:close/>
                  <a:moveTo>
                    <a:pt x="18329" y="4794"/>
                  </a:moveTo>
                  <a:cubicBezTo>
                    <a:pt x="18238" y="4794"/>
                    <a:pt x="18192" y="4839"/>
                    <a:pt x="18215" y="4953"/>
                  </a:cubicBezTo>
                  <a:cubicBezTo>
                    <a:pt x="18215" y="5022"/>
                    <a:pt x="18261" y="5067"/>
                    <a:pt x="18352" y="5067"/>
                  </a:cubicBezTo>
                  <a:cubicBezTo>
                    <a:pt x="18421" y="5045"/>
                    <a:pt x="18466" y="5022"/>
                    <a:pt x="18466" y="4930"/>
                  </a:cubicBezTo>
                  <a:cubicBezTo>
                    <a:pt x="18466" y="4839"/>
                    <a:pt x="18421" y="4794"/>
                    <a:pt x="18329" y="4794"/>
                  </a:cubicBezTo>
                  <a:close/>
                  <a:moveTo>
                    <a:pt x="6026" y="4679"/>
                  </a:moveTo>
                  <a:cubicBezTo>
                    <a:pt x="5981" y="4679"/>
                    <a:pt x="5821" y="4816"/>
                    <a:pt x="5821" y="4885"/>
                  </a:cubicBezTo>
                  <a:cubicBezTo>
                    <a:pt x="5821" y="4953"/>
                    <a:pt x="5958" y="5090"/>
                    <a:pt x="6026" y="5090"/>
                  </a:cubicBezTo>
                  <a:cubicBezTo>
                    <a:pt x="6031" y="5092"/>
                    <a:pt x="6036" y="5092"/>
                    <a:pt x="6041" y="5092"/>
                  </a:cubicBezTo>
                  <a:cubicBezTo>
                    <a:pt x="6112" y="5092"/>
                    <a:pt x="6233" y="4949"/>
                    <a:pt x="6255" y="4885"/>
                  </a:cubicBezTo>
                  <a:cubicBezTo>
                    <a:pt x="6255" y="4816"/>
                    <a:pt x="6118" y="4679"/>
                    <a:pt x="6026" y="4679"/>
                  </a:cubicBezTo>
                  <a:close/>
                  <a:moveTo>
                    <a:pt x="12669" y="4794"/>
                  </a:moveTo>
                  <a:cubicBezTo>
                    <a:pt x="12577" y="4794"/>
                    <a:pt x="12509" y="4885"/>
                    <a:pt x="12509" y="4976"/>
                  </a:cubicBezTo>
                  <a:cubicBezTo>
                    <a:pt x="12509" y="5058"/>
                    <a:pt x="12582" y="5139"/>
                    <a:pt x="12663" y="5139"/>
                  </a:cubicBezTo>
                  <a:cubicBezTo>
                    <a:pt x="12672" y="5139"/>
                    <a:pt x="12682" y="5138"/>
                    <a:pt x="12691" y="5136"/>
                  </a:cubicBezTo>
                  <a:cubicBezTo>
                    <a:pt x="12783" y="5136"/>
                    <a:pt x="12851" y="5045"/>
                    <a:pt x="12851" y="4953"/>
                  </a:cubicBezTo>
                  <a:cubicBezTo>
                    <a:pt x="12828" y="4885"/>
                    <a:pt x="12760" y="4794"/>
                    <a:pt x="12669" y="4794"/>
                  </a:cubicBezTo>
                  <a:close/>
                  <a:moveTo>
                    <a:pt x="19356" y="4885"/>
                  </a:moveTo>
                  <a:cubicBezTo>
                    <a:pt x="19265" y="4885"/>
                    <a:pt x="19219" y="4930"/>
                    <a:pt x="19219" y="5045"/>
                  </a:cubicBezTo>
                  <a:cubicBezTo>
                    <a:pt x="19238" y="5101"/>
                    <a:pt x="19272" y="5142"/>
                    <a:pt x="19335" y="5142"/>
                  </a:cubicBezTo>
                  <a:cubicBezTo>
                    <a:pt x="19348" y="5142"/>
                    <a:pt x="19363" y="5140"/>
                    <a:pt x="19379" y="5136"/>
                  </a:cubicBezTo>
                  <a:cubicBezTo>
                    <a:pt x="19448" y="5136"/>
                    <a:pt x="19493" y="5090"/>
                    <a:pt x="19493" y="4999"/>
                  </a:cubicBezTo>
                  <a:cubicBezTo>
                    <a:pt x="19471" y="4930"/>
                    <a:pt x="19448" y="4885"/>
                    <a:pt x="19356" y="4885"/>
                  </a:cubicBezTo>
                  <a:close/>
                  <a:moveTo>
                    <a:pt x="1393" y="4748"/>
                  </a:moveTo>
                  <a:cubicBezTo>
                    <a:pt x="1233" y="4771"/>
                    <a:pt x="1187" y="4816"/>
                    <a:pt x="1187" y="4976"/>
                  </a:cubicBezTo>
                  <a:cubicBezTo>
                    <a:pt x="1187" y="5136"/>
                    <a:pt x="1233" y="5182"/>
                    <a:pt x="1416" y="5182"/>
                  </a:cubicBezTo>
                  <a:cubicBezTo>
                    <a:pt x="1553" y="5182"/>
                    <a:pt x="1598" y="5113"/>
                    <a:pt x="1598" y="4953"/>
                  </a:cubicBezTo>
                  <a:cubicBezTo>
                    <a:pt x="1598" y="4816"/>
                    <a:pt x="1553" y="4748"/>
                    <a:pt x="1393" y="4748"/>
                  </a:cubicBezTo>
                  <a:close/>
                  <a:moveTo>
                    <a:pt x="7054" y="4748"/>
                  </a:moveTo>
                  <a:cubicBezTo>
                    <a:pt x="7008" y="4748"/>
                    <a:pt x="6848" y="4885"/>
                    <a:pt x="6848" y="4953"/>
                  </a:cubicBezTo>
                  <a:cubicBezTo>
                    <a:pt x="6825" y="5022"/>
                    <a:pt x="6962" y="5182"/>
                    <a:pt x="7054" y="5182"/>
                  </a:cubicBezTo>
                  <a:cubicBezTo>
                    <a:pt x="7122" y="5182"/>
                    <a:pt x="7259" y="5045"/>
                    <a:pt x="7259" y="4976"/>
                  </a:cubicBezTo>
                  <a:cubicBezTo>
                    <a:pt x="7282" y="4908"/>
                    <a:pt x="7145" y="4771"/>
                    <a:pt x="7054" y="4748"/>
                  </a:cubicBezTo>
                  <a:close/>
                  <a:moveTo>
                    <a:pt x="13696" y="4885"/>
                  </a:moveTo>
                  <a:cubicBezTo>
                    <a:pt x="13604" y="4885"/>
                    <a:pt x="13536" y="4953"/>
                    <a:pt x="13513" y="5045"/>
                  </a:cubicBezTo>
                  <a:cubicBezTo>
                    <a:pt x="13513" y="5159"/>
                    <a:pt x="13604" y="5227"/>
                    <a:pt x="13696" y="5227"/>
                  </a:cubicBezTo>
                  <a:cubicBezTo>
                    <a:pt x="13787" y="5227"/>
                    <a:pt x="13856" y="5136"/>
                    <a:pt x="13856" y="5045"/>
                  </a:cubicBezTo>
                  <a:cubicBezTo>
                    <a:pt x="13856" y="4953"/>
                    <a:pt x="13787" y="4885"/>
                    <a:pt x="13696" y="4885"/>
                  </a:cubicBezTo>
                  <a:close/>
                  <a:moveTo>
                    <a:pt x="20338" y="4976"/>
                  </a:moveTo>
                  <a:cubicBezTo>
                    <a:pt x="20247" y="4976"/>
                    <a:pt x="20201" y="4999"/>
                    <a:pt x="20201" y="5090"/>
                  </a:cubicBezTo>
                  <a:cubicBezTo>
                    <a:pt x="20201" y="5204"/>
                    <a:pt x="20247" y="5227"/>
                    <a:pt x="20338" y="5227"/>
                  </a:cubicBezTo>
                  <a:cubicBezTo>
                    <a:pt x="20429" y="5227"/>
                    <a:pt x="20452" y="5182"/>
                    <a:pt x="20452" y="5090"/>
                  </a:cubicBezTo>
                  <a:cubicBezTo>
                    <a:pt x="20452" y="4999"/>
                    <a:pt x="20429" y="4976"/>
                    <a:pt x="20338" y="4976"/>
                  </a:cubicBezTo>
                  <a:close/>
                  <a:moveTo>
                    <a:pt x="2397" y="4839"/>
                  </a:moveTo>
                  <a:cubicBezTo>
                    <a:pt x="2283" y="4862"/>
                    <a:pt x="2192" y="4930"/>
                    <a:pt x="2192" y="5067"/>
                  </a:cubicBezTo>
                  <a:cubicBezTo>
                    <a:pt x="2215" y="5182"/>
                    <a:pt x="2306" y="5273"/>
                    <a:pt x="2420" y="5273"/>
                  </a:cubicBezTo>
                  <a:cubicBezTo>
                    <a:pt x="2534" y="5273"/>
                    <a:pt x="2625" y="5182"/>
                    <a:pt x="2625" y="5067"/>
                  </a:cubicBezTo>
                  <a:cubicBezTo>
                    <a:pt x="2625" y="4930"/>
                    <a:pt x="2534" y="4839"/>
                    <a:pt x="2397" y="4839"/>
                  </a:cubicBezTo>
                  <a:close/>
                  <a:moveTo>
                    <a:pt x="8035" y="4839"/>
                  </a:moveTo>
                  <a:cubicBezTo>
                    <a:pt x="7944" y="4862"/>
                    <a:pt x="7807" y="4999"/>
                    <a:pt x="7830" y="5067"/>
                  </a:cubicBezTo>
                  <a:cubicBezTo>
                    <a:pt x="7830" y="5136"/>
                    <a:pt x="7967" y="5273"/>
                    <a:pt x="8035" y="5273"/>
                  </a:cubicBezTo>
                  <a:cubicBezTo>
                    <a:pt x="8126" y="5273"/>
                    <a:pt x="8263" y="5113"/>
                    <a:pt x="8240" y="5045"/>
                  </a:cubicBezTo>
                  <a:cubicBezTo>
                    <a:pt x="8240" y="4976"/>
                    <a:pt x="8081" y="4839"/>
                    <a:pt x="8035" y="4839"/>
                  </a:cubicBezTo>
                  <a:close/>
                  <a:moveTo>
                    <a:pt x="9062" y="4976"/>
                  </a:moveTo>
                  <a:cubicBezTo>
                    <a:pt x="8902" y="4976"/>
                    <a:pt x="8880" y="4999"/>
                    <a:pt x="8880" y="5113"/>
                  </a:cubicBezTo>
                  <a:cubicBezTo>
                    <a:pt x="8880" y="5296"/>
                    <a:pt x="8902" y="5318"/>
                    <a:pt x="9039" y="5318"/>
                  </a:cubicBezTo>
                  <a:cubicBezTo>
                    <a:pt x="9199" y="5318"/>
                    <a:pt x="9222" y="5296"/>
                    <a:pt x="9222" y="5159"/>
                  </a:cubicBezTo>
                  <a:cubicBezTo>
                    <a:pt x="9222" y="4999"/>
                    <a:pt x="9222" y="4976"/>
                    <a:pt x="9062" y="4976"/>
                  </a:cubicBezTo>
                  <a:close/>
                  <a:moveTo>
                    <a:pt x="14723" y="4976"/>
                  </a:moveTo>
                  <a:cubicBezTo>
                    <a:pt x="14632" y="4976"/>
                    <a:pt x="14540" y="5045"/>
                    <a:pt x="14540" y="5159"/>
                  </a:cubicBezTo>
                  <a:cubicBezTo>
                    <a:pt x="14540" y="5250"/>
                    <a:pt x="14632" y="5318"/>
                    <a:pt x="14723" y="5318"/>
                  </a:cubicBezTo>
                  <a:cubicBezTo>
                    <a:pt x="14814" y="5318"/>
                    <a:pt x="14883" y="5227"/>
                    <a:pt x="14883" y="5136"/>
                  </a:cubicBezTo>
                  <a:cubicBezTo>
                    <a:pt x="14883" y="5045"/>
                    <a:pt x="14814" y="4976"/>
                    <a:pt x="14723" y="4976"/>
                  </a:cubicBezTo>
                  <a:close/>
                  <a:moveTo>
                    <a:pt x="21322" y="5062"/>
                  </a:moveTo>
                  <a:cubicBezTo>
                    <a:pt x="21259" y="5062"/>
                    <a:pt x="21228" y="5106"/>
                    <a:pt x="21228" y="5182"/>
                  </a:cubicBezTo>
                  <a:cubicBezTo>
                    <a:pt x="21228" y="5273"/>
                    <a:pt x="21251" y="5318"/>
                    <a:pt x="21365" y="5318"/>
                  </a:cubicBezTo>
                  <a:cubicBezTo>
                    <a:pt x="21456" y="5318"/>
                    <a:pt x="21479" y="5273"/>
                    <a:pt x="21479" y="5182"/>
                  </a:cubicBezTo>
                  <a:cubicBezTo>
                    <a:pt x="21479" y="5090"/>
                    <a:pt x="21456" y="5067"/>
                    <a:pt x="21365" y="5067"/>
                  </a:cubicBezTo>
                  <a:cubicBezTo>
                    <a:pt x="21349" y="5063"/>
                    <a:pt x="21335" y="5062"/>
                    <a:pt x="21322" y="5062"/>
                  </a:cubicBezTo>
                  <a:close/>
                  <a:moveTo>
                    <a:pt x="15736" y="5064"/>
                  </a:moveTo>
                  <a:cubicBezTo>
                    <a:pt x="15681" y="5064"/>
                    <a:pt x="15567" y="5163"/>
                    <a:pt x="15567" y="5204"/>
                  </a:cubicBezTo>
                  <a:cubicBezTo>
                    <a:pt x="15567" y="5268"/>
                    <a:pt x="15665" y="5390"/>
                    <a:pt x="15734" y="5390"/>
                  </a:cubicBezTo>
                  <a:cubicBezTo>
                    <a:pt x="15739" y="5390"/>
                    <a:pt x="15745" y="5389"/>
                    <a:pt x="15750" y="5387"/>
                  </a:cubicBezTo>
                  <a:cubicBezTo>
                    <a:pt x="15773" y="5387"/>
                    <a:pt x="15818" y="5364"/>
                    <a:pt x="15864" y="5341"/>
                  </a:cubicBezTo>
                  <a:cubicBezTo>
                    <a:pt x="15887" y="5318"/>
                    <a:pt x="15887" y="5273"/>
                    <a:pt x="15910" y="5227"/>
                  </a:cubicBezTo>
                  <a:cubicBezTo>
                    <a:pt x="15910" y="5182"/>
                    <a:pt x="15796" y="5067"/>
                    <a:pt x="15750" y="5067"/>
                  </a:cubicBezTo>
                  <a:cubicBezTo>
                    <a:pt x="15746" y="5065"/>
                    <a:pt x="15741" y="5064"/>
                    <a:pt x="15736" y="5064"/>
                  </a:cubicBezTo>
                  <a:close/>
                  <a:moveTo>
                    <a:pt x="3424" y="4976"/>
                  </a:moveTo>
                  <a:cubicBezTo>
                    <a:pt x="3310" y="4976"/>
                    <a:pt x="3219" y="5067"/>
                    <a:pt x="3219" y="5204"/>
                  </a:cubicBezTo>
                  <a:cubicBezTo>
                    <a:pt x="3239" y="5307"/>
                    <a:pt x="3315" y="5390"/>
                    <a:pt x="3412" y="5390"/>
                  </a:cubicBezTo>
                  <a:cubicBezTo>
                    <a:pt x="3424" y="5390"/>
                    <a:pt x="3435" y="5389"/>
                    <a:pt x="3447" y="5387"/>
                  </a:cubicBezTo>
                  <a:cubicBezTo>
                    <a:pt x="3561" y="5387"/>
                    <a:pt x="3653" y="5296"/>
                    <a:pt x="3653" y="5182"/>
                  </a:cubicBezTo>
                  <a:cubicBezTo>
                    <a:pt x="3653" y="5067"/>
                    <a:pt x="3538" y="4976"/>
                    <a:pt x="3424" y="4976"/>
                  </a:cubicBezTo>
                  <a:close/>
                  <a:moveTo>
                    <a:pt x="10004" y="5060"/>
                  </a:moveTo>
                  <a:cubicBezTo>
                    <a:pt x="9921" y="5060"/>
                    <a:pt x="9907" y="5097"/>
                    <a:pt x="9907" y="5204"/>
                  </a:cubicBezTo>
                  <a:cubicBezTo>
                    <a:pt x="9907" y="5364"/>
                    <a:pt x="9930" y="5387"/>
                    <a:pt x="10044" y="5387"/>
                  </a:cubicBezTo>
                  <a:cubicBezTo>
                    <a:pt x="10082" y="5392"/>
                    <a:pt x="10112" y="5394"/>
                    <a:pt x="10138" y="5394"/>
                  </a:cubicBezTo>
                  <a:cubicBezTo>
                    <a:pt x="10235" y="5394"/>
                    <a:pt x="10249" y="5354"/>
                    <a:pt x="10249" y="5227"/>
                  </a:cubicBezTo>
                  <a:cubicBezTo>
                    <a:pt x="10249" y="5067"/>
                    <a:pt x="10226" y="5067"/>
                    <a:pt x="10089" y="5067"/>
                  </a:cubicBezTo>
                  <a:cubicBezTo>
                    <a:pt x="10055" y="5063"/>
                    <a:pt x="10027" y="5060"/>
                    <a:pt x="10004" y="5060"/>
                  </a:cubicBezTo>
                  <a:close/>
                  <a:moveTo>
                    <a:pt x="22369" y="5136"/>
                  </a:moveTo>
                  <a:cubicBezTo>
                    <a:pt x="22324" y="5182"/>
                    <a:pt x="22255" y="5227"/>
                    <a:pt x="22255" y="5273"/>
                  </a:cubicBezTo>
                  <a:cubicBezTo>
                    <a:pt x="22255" y="5318"/>
                    <a:pt x="22324" y="5364"/>
                    <a:pt x="22369" y="5410"/>
                  </a:cubicBezTo>
                  <a:cubicBezTo>
                    <a:pt x="22438" y="5364"/>
                    <a:pt x="22506" y="5318"/>
                    <a:pt x="22506" y="5273"/>
                  </a:cubicBezTo>
                  <a:cubicBezTo>
                    <a:pt x="22483" y="5227"/>
                    <a:pt x="22415" y="5182"/>
                    <a:pt x="22369" y="5136"/>
                  </a:cubicBezTo>
                  <a:close/>
                  <a:moveTo>
                    <a:pt x="4451" y="5067"/>
                  </a:moveTo>
                  <a:cubicBezTo>
                    <a:pt x="4360" y="5067"/>
                    <a:pt x="4246" y="5182"/>
                    <a:pt x="4246" y="5273"/>
                  </a:cubicBezTo>
                  <a:cubicBezTo>
                    <a:pt x="4246" y="5364"/>
                    <a:pt x="4360" y="5478"/>
                    <a:pt x="4451" y="5478"/>
                  </a:cubicBezTo>
                  <a:cubicBezTo>
                    <a:pt x="4543" y="5478"/>
                    <a:pt x="4680" y="5364"/>
                    <a:pt x="4680" y="5273"/>
                  </a:cubicBezTo>
                  <a:cubicBezTo>
                    <a:pt x="4680" y="5182"/>
                    <a:pt x="4543" y="5067"/>
                    <a:pt x="4451" y="5067"/>
                  </a:cubicBezTo>
                  <a:close/>
                  <a:moveTo>
                    <a:pt x="11094" y="5136"/>
                  </a:moveTo>
                  <a:cubicBezTo>
                    <a:pt x="11002" y="5136"/>
                    <a:pt x="10934" y="5227"/>
                    <a:pt x="10934" y="5296"/>
                  </a:cubicBezTo>
                  <a:cubicBezTo>
                    <a:pt x="10934" y="5410"/>
                    <a:pt x="11002" y="5478"/>
                    <a:pt x="11116" y="5478"/>
                  </a:cubicBezTo>
                  <a:cubicBezTo>
                    <a:pt x="11185" y="5478"/>
                    <a:pt x="11276" y="5387"/>
                    <a:pt x="11276" y="5318"/>
                  </a:cubicBezTo>
                  <a:cubicBezTo>
                    <a:pt x="11276" y="5227"/>
                    <a:pt x="11185" y="5136"/>
                    <a:pt x="11094" y="5136"/>
                  </a:cubicBezTo>
                  <a:close/>
                  <a:moveTo>
                    <a:pt x="16777" y="5136"/>
                  </a:moveTo>
                  <a:cubicBezTo>
                    <a:pt x="16731" y="5136"/>
                    <a:pt x="16572" y="5250"/>
                    <a:pt x="16595" y="5318"/>
                  </a:cubicBezTo>
                  <a:cubicBezTo>
                    <a:pt x="16595" y="5341"/>
                    <a:pt x="16617" y="5387"/>
                    <a:pt x="16640" y="5410"/>
                  </a:cubicBezTo>
                  <a:cubicBezTo>
                    <a:pt x="16663" y="5455"/>
                    <a:pt x="16709" y="5455"/>
                    <a:pt x="16754" y="5478"/>
                  </a:cubicBezTo>
                  <a:cubicBezTo>
                    <a:pt x="16800" y="5478"/>
                    <a:pt x="16937" y="5364"/>
                    <a:pt x="16937" y="5318"/>
                  </a:cubicBezTo>
                  <a:cubicBezTo>
                    <a:pt x="16937" y="5273"/>
                    <a:pt x="16823" y="5159"/>
                    <a:pt x="16777" y="5136"/>
                  </a:cubicBezTo>
                  <a:close/>
                  <a:moveTo>
                    <a:pt x="17759" y="5273"/>
                  </a:moveTo>
                  <a:cubicBezTo>
                    <a:pt x="17690" y="5273"/>
                    <a:pt x="17645" y="5318"/>
                    <a:pt x="17645" y="5410"/>
                  </a:cubicBezTo>
                  <a:cubicBezTo>
                    <a:pt x="17667" y="5501"/>
                    <a:pt x="17690" y="5524"/>
                    <a:pt x="17781" y="5524"/>
                  </a:cubicBezTo>
                  <a:cubicBezTo>
                    <a:pt x="17873" y="5524"/>
                    <a:pt x="17918" y="5478"/>
                    <a:pt x="17918" y="5387"/>
                  </a:cubicBezTo>
                  <a:cubicBezTo>
                    <a:pt x="17918" y="5296"/>
                    <a:pt x="17873" y="5273"/>
                    <a:pt x="17759" y="5273"/>
                  </a:cubicBezTo>
                  <a:close/>
                  <a:moveTo>
                    <a:pt x="23411" y="5270"/>
                  </a:moveTo>
                  <a:cubicBezTo>
                    <a:pt x="23373" y="5270"/>
                    <a:pt x="23262" y="5366"/>
                    <a:pt x="23282" y="5387"/>
                  </a:cubicBezTo>
                  <a:cubicBezTo>
                    <a:pt x="23305" y="5455"/>
                    <a:pt x="23351" y="5524"/>
                    <a:pt x="23396" y="5524"/>
                  </a:cubicBezTo>
                  <a:cubicBezTo>
                    <a:pt x="23442" y="5524"/>
                    <a:pt x="23488" y="5455"/>
                    <a:pt x="23556" y="5410"/>
                  </a:cubicBezTo>
                  <a:cubicBezTo>
                    <a:pt x="23488" y="5364"/>
                    <a:pt x="23465" y="5296"/>
                    <a:pt x="23419" y="5273"/>
                  </a:cubicBezTo>
                  <a:cubicBezTo>
                    <a:pt x="23417" y="5271"/>
                    <a:pt x="23414" y="5270"/>
                    <a:pt x="23411" y="5270"/>
                  </a:cubicBezTo>
                  <a:close/>
                  <a:moveTo>
                    <a:pt x="5479" y="5136"/>
                  </a:moveTo>
                  <a:cubicBezTo>
                    <a:pt x="5387" y="5136"/>
                    <a:pt x="5273" y="5273"/>
                    <a:pt x="5273" y="5364"/>
                  </a:cubicBezTo>
                  <a:cubicBezTo>
                    <a:pt x="5273" y="5455"/>
                    <a:pt x="5387" y="5570"/>
                    <a:pt x="5479" y="5570"/>
                  </a:cubicBezTo>
                  <a:cubicBezTo>
                    <a:pt x="5570" y="5570"/>
                    <a:pt x="5684" y="5455"/>
                    <a:pt x="5684" y="5364"/>
                  </a:cubicBezTo>
                  <a:cubicBezTo>
                    <a:pt x="5684" y="5273"/>
                    <a:pt x="5570" y="5136"/>
                    <a:pt x="5479" y="5136"/>
                  </a:cubicBezTo>
                  <a:close/>
                  <a:moveTo>
                    <a:pt x="12121" y="5227"/>
                  </a:moveTo>
                  <a:cubicBezTo>
                    <a:pt x="12029" y="5227"/>
                    <a:pt x="11961" y="5296"/>
                    <a:pt x="11938" y="5387"/>
                  </a:cubicBezTo>
                  <a:cubicBezTo>
                    <a:pt x="11938" y="5478"/>
                    <a:pt x="12029" y="5570"/>
                    <a:pt x="12121" y="5570"/>
                  </a:cubicBezTo>
                  <a:cubicBezTo>
                    <a:pt x="12212" y="5570"/>
                    <a:pt x="12281" y="5478"/>
                    <a:pt x="12281" y="5387"/>
                  </a:cubicBezTo>
                  <a:cubicBezTo>
                    <a:pt x="12281" y="5318"/>
                    <a:pt x="12212" y="5227"/>
                    <a:pt x="12121" y="5227"/>
                  </a:cubicBezTo>
                  <a:close/>
                  <a:moveTo>
                    <a:pt x="24424" y="5387"/>
                  </a:moveTo>
                  <a:cubicBezTo>
                    <a:pt x="24355" y="5387"/>
                    <a:pt x="24332" y="5410"/>
                    <a:pt x="24332" y="5478"/>
                  </a:cubicBezTo>
                  <a:cubicBezTo>
                    <a:pt x="24332" y="5570"/>
                    <a:pt x="24332" y="5570"/>
                    <a:pt x="24424" y="5570"/>
                  </a:cubicBezTo>
                  <a:cubicBezTo>
                    <a:pt x="24469" y="5570"/>
                    <a:pt x="24515" y="5570"/>
                    <a:pt x="24515" y="5501"/>
                  </a:cubicBezTo>
                  <a:cubicBezTo>
                    <a:pt x="24515" y="5387"/>
                    <a:pt x="24515" y="5410"/>
                    <a:pt x="24424" y="5387"/>
                  </a:cubicBezTo>
                  <a:close/>
                  <a:moveTo>
                    <a:pt x="18766" y="5358"/>
                  </a:moveTo>
                  <a:cubicBezTo>
                    <a:pt x="18703" y="5358"/>
                    <a:pt x="18672" y="5403"/>
                    <a:pt x="18672" y="5478"/>
                  </a:cubicBezTo>
                  <a:cubicBezTo>
                    <a:pt x="18672" y="5570"/>
                    <a:pt x="18717" y="5615"/>
                    <a:pt x="18809" y="5615"/>
                  </a:cubicBezTo>
                  <a:cubicBezTo>
                    <a:pt x="18900" y="5615"/>
                    <a:pt x="18923" y="5570"/>
                    <a:pt x="18923" y="5478"/>
                  </a:cubicBezTo>
                  <a:cubicBezTo>
                    <a:pt x="18923" y="5387"/>
                    <a:pt x="18900" y="5364"/>
                    <a:pt x="18809" y="5364"/>
                  </a:cubicBezTo>
                  <a:cubicBezTo>
                    <a:pt x="18793" y="5360"/>
                    <a:pt x="18779" y="5358"/>
                    <a:pt x="18766" y="5358"/>
                  </a:cubicBezTo>
                  <a:close/>
                  <a:moveTo>
                    <a:pt x="845" y="5227"/>
                  </a:moveTo>
                  <a:cubicBezTo>
                    <a:pt x="685" y="5227"/>
                    <a:pt x="617" y="5296"/>
                    <a:pt x="617" y="5433"/>
                  </a:cubicBezTo>
                  <a:cubicBezTo>
                    <a:pt x="617" y="5592"/>
                    <a:pt x="685" y="5661"/>
                    <a:pt x="822" y="5661"/>
                  </a:cubicBezTo>
                  <a:cubicBezTo>
                    <a:pt x="1005" y="5661"/>
                    <a:pt x="1051" y="5592"/>
                    <a:pt x="1051" y="5433"/>
                  </a:cubicBezTo>
                  <a:cubicBezTo>
                    <a:pt x="1051" y="5296"/>
                    <a:pt x="982" y="5227"/>
                    <a:pt x="845" y="5227"/>
                  </a:cubicBezTo>
                  <a:close/>
                  <a:moveTo>
                    <a:pt x="6506" y="5227"/>
                  </a:moveTo>
                  <a:cubicBezTo>
                    <a:pt x="6437" y="5227"/>
                    <a:pt x="6278" y="5387"/>
                    <a:pt x="6278" y="5433"/>
                  </a:cubicBezTo>
                  <a:cubicBezTo>
                    <a:pt x="6300" y="5524"/>
                    <a:pt x="6437" y="5661"/>
                    <a:pt x="6506" y="5661"/>
                  </a:cubicBezTo>
                  <a:cubicBezTo>
                    <a:pt x="6574" y="5638"/>
                    <a:pt x="6711" y="5501"/>
                    <a:pt x="6711" y="5433"/>
                  </a:cubicBezTo>
                  <a:cubicBezTo>
                    <a:pt x="6711" y="5364"/>
                    <a:pt x="6574" y="5227"/>
                    <a:pt x="6506" y="5227"/>
                  </a:cubicBezTo>
                  <a:close/>
                  <a:moveTo>
                    <a:pt x="13119" y="5361"/>
                  </a:moveTo>
                  <a:cubicBezTo>
                    <a:pt x="13038" y="5361"/>
                    <a:pt x="12965" y="5442"/>
                    <a:pt x="12965" y="5524"/>
                  </a:cubicBezTo>
                  <a:cubicBezTo>
                    <a:pt x="12965" y="5615"/>
                    <a:pt x="13034" y="5707"/>
                    <a:pt x="13148" y="5707"/>
                  </a:cubicBezTo>
                  <a:cubicBezTo>
                    <a:pt x="13239" y="5684"/>
                    <a:pt x="13308" y="5615"/>
                    <a:pt x="13308" y="5524"/>
                  </a:cubicBezTo>
                  <a:cubicBezTo>
                    <a:pt x="13308" y="5433"/>
                    <a:pt x="13239" y="5364"/>
                    <a:pt x="13148" y="5364"/>
                  </a:cubicBezTo>
                  <a:cubicBezTo>
                    <a:pt x="13138" y="5362"/>
                    <a:pt x="13129" y="5361"/>
                    <a:pt x="13119" y="5361"/>
                  </a:cubicBezTo>
                  <a:close/>
                  <a:moveTo>
                    <a:pt x="19767" y="5433"/>
                  </a:moveTo>
                  <a:cubicBezTo>
                    <a:pt x="19699" y="5433"/>
                    <a:pt x="19653" y="5478"/>
                    <a:pt x="19653" y="5570"/>
                  </a:cubicBezTo>
                  <a:cubicBezTo>
                    <a:pt x="19653" y="5661"/>
                    <a:pt x="19699" y="5707"/>
                    <a:pt x="19790" y="5707"/>
                  </a:cubicBezTo>
                  <a:cubicBezTo>
                    <a:pt x="19881" y="5684"/>
                    <a:pt x="19904" y="5638"/>
                    <a:pt x="19904" y="5547"/>
                  </a:cubicBezTo>
                  <a:cubicBezTo>
                    <a:pt x="19904" y="5478"/>
                    <a:pt x="19859" y="5433"/>
                    <a:pt x="19767" y="5433"/>
                  </a:cubicBezTo>
                  <a:close/>
                  <a:moveTo>
                    <a:pt x="7487" y="5318"/>
                  </a:moveTo>
                  <a:cubicBezTo>
                    <a:pt x="7396" y="5318"/>
                    <a:pt x="7259" y="5455"/>
                    <a:pt x="7259" y="5524"/>
                  </a:cubicBezTo>
                  <a:cubicBezTo>
                    <a:pt x="7280" y="5588"/>
                    <a:pt x="7401" y="5732"/>
                    <a:pt x="7473" y="5732"/>
                  </a:cubicBezTo>
                  <a:cubicBezTo>
                    <a:pt x="7478" y="5732"/>
                    <a:pt x="7483" y="5731"/>
                    <a:pt x="7487" y="5729"/>
                  </a:cubicBezTo>
                  <a:cubicBezTo>
                    <a:pt x="7556" y="5729"/>
                    <a:pt x="7693" y="5592"/>
                    <a:pt x="7693" y="5524"/>
                  </a:cubicBezTo>
                  <a:cubicBezTo>
                    <a:pt x="7693" y="5455"/>
                    <a:pt x="7533" y="5318"/>
                    <a:pt x="7487" y="5318"/>
                  </a:cubicBezTo>
                  <a:close/>
                  <a:moveTo>
                    <a:pt x="1885" y="5315"/>
                  </a:moveTo>
                  <a:cubicBezTo>
                    <a:pt x="1873" y="5315"/>
                    <a:pt x="1861" y="5316"/>
                    <a:pt x="1849" y="5318"/>
                  </a:cubicBezTo>
                  <a:cubicBezTo>
                    <a:pt x="1735" y="5318"/>
                    <a:pt x="1644" y="5433"/>
                    <a:pt x="1644" y="5547"/>
                  </a:cubicBezTo>
                  <a:cubicBezTo>
                    <a:pt x="1644" y="5630"/>
                    <a:pt x="1739" y="5732"/>
                    <a:pt x="1842" y="5732"/>
                  </a:cubicBezTo>
                  <a:cubicBezTo>
                    <a:pt x="1852" y="5732"/>
                    <a:pt x="1862" y="5731"/>
                    <a:pt x="1872" y="5729"/>
                  </a:cubicBezTo>
                  <a:cubicBezTo>
                    <a:pt x="1986" y="5729"/>
                    <a:pt x="2078" y="5638"/>
                    <a:pt x="2078" y="5524"/>
                  </a:cubicBezTo>
                  <a:cubicBezTo>
                    <a:pt x="2078" y="5401"/>
                    <a:pt x="1986" y="5315"/>
                    <a:pt x="1885" y="5315"/>
                  </a:cubicBezTo>
                  <a:close/>
                  <a:moveTo>
                    <a:pt x="8514" y="5433"/>
                  </a:moveTo>
                  <a:cubicBezTo>
                    <a:pt x="8355" y="5433"/>
                    <a:pt x="8332" y="5455"/>
                    <a:pt x="8332" y="5592"/>
                  </a:cubicBezTo>
                  <a:cubicBezTo>
                    <a:pt x="8332" y="5752"/>
                    <a:pt x="8355" y="5775"/>
                    <a:pt x="8492" y="5775"/>
                  </a:cubicBezTo>
                  <a:cubicBezTo>
                    <a:pt x="8651" y="5775"/>
                    <a:pt x="8674" y="5775"/>
                    <a:pt x="8674" y="5615"/>
                  </a:cubicBezTo>
                  <a:cubicBezTo>
                    <a:pt x="8674" y="5455"/>
                    <a:pt x="8651" y="5433"/>
                    <a:pt x="8514" y="5433"/>
                  </a:cubicBezTo>
                  <a:close/>
                  <a:moveTo>
                    <a:pt x="14175" y="5433"/>
                  </a:moveTo>
                  <a:cubicBezTo>
                    <a:pt x="14084" y="5433"/>
                    <a:pt x="13992" y="5501"/>
                    <a:pt x="13992" y="5592"/>
                  </a:cubicBezTo>
                  <a:cubicBezTo>
                    <a:pt x="13992" y="5707"/>
                    <a:pt x="14061" y="5775"/>
                    <a:pt x="14175" y="5775"/>
                  </a:cubicBezTo>
                  <a:cubicBezTo>
                    <a:pt x="14244" y="5775"/>
                    <a:pt x="14335" y="5707"/>
                    <a:pt x="14335" y="5615"/>
                  </a:cubicBezTo>
                  <a:cubicBezTo>
                    <a:pt x="14335" y="5524"/>
                    <a:pt x="14266" y="5433"/>
                    <a:pt x="14175" y="5433"/>
                  </a:cubicBezTo>
                  <a:close/>
                  <a:moveTo>
                    <a:pt x="20794" y="5524"/>
                  </a:moveTo>
                  <a:cubicBezTo>
                    <a:pt x="20703" y="5524"/>
                    <a:pt x="20657" y="5570"/>
                    <a:pt x="20680" y="5661"/>
                  </a:cubicBezTo>
                  <a:cubicBezTo>
                    <a:pt x="20680" y="5752"/>
                    <a:pt x="20726" y="5775"/>
                    <a:pt x="20817" y="5775"/>
                  </a:cubicBezTo>
                  <a:cubicBezTo>
                    <a:pt x="20909" y="5775"/>
                    <a:pt x="20931" y="5729"/>
                    <a:pt x="20931" y="5638"/>
                  </a:cubicBezTo>
                  <a:cubicBezTo>
                    <a:pt x="20931" y="5570"/>
                    <a:pt x="20886" y="5524"/>
                    <a:pt x="20794" y="5524"/>
                  </a:cubicBezTo>
                  <a:close/>
                  <a:moveTo>
                    <a:pt x="2877" y="5387"/>
                  </a:moveTo>
                  <a:cubicBezTo>
                    <a:pt x="2762" y="5410"/>
                    <a:pt x="2671" y="5501"/>
                    <a:pt x="2671" y="5615"/>
                  </a:cubicBezTo>
                  <a:cubicBezTo>
                    <a:pt x="2671" y="5729"/>
                    <a:pt x="2785" y="5821"/>
                    <a:pt x="2899" y="5821"/>
                  </a:cubicBezTo>
                  <a:cubicBezTo>
                    <a:pt x="3013" y="5821"/>
                    <a:pt x="3105" y="5729"/>
                    <a:pt x="3105" y="5615"/>
                  </a:cubicBezTo>
                  <a:cubicBezTo>
                    <a:pt x="3105" y="5478"/>
                    <a:pt x="2991" y="5387"/>
                    <a:pt x="2877" y="5387"/>
                  </a:cubicBezTo>
                  <a:close/>
                  <a:moveTo>
                    <a:pt x="9542" y="5524"/>
                  </a:moveTo>
                  <a:cubicBezTo>
                    <a:pt x="9382" y="5524"/>
                    <a:pt x="9359" y="5547"/>
                    <a:pt x="9359" y="5684"/>
                  </a:cubicBezTo>
                  <a:cubicBezTo>
                    <a:pt x="9359" y="5843"/>
                    <a:pt x="9359" y="5866"/>
                    <a:pt x="9496" y="5866"/>
                  </a:cubicBezTo>
                  <a:cubicBezTo>
                    <a:pt x="9678" y="5866"/>
                    <a:pt x="9701" y="5843"/>
                    <a:pt x="9701" y="5707"/>
                  </a:cubicBezTo>
                  <a:cubicBezTo>
                    <a:pt x="9701" y="5547"/>
                    <a:pt x="9678" y="5524"/>
                    <a:pt x="9542" y="5524"/>
                  </a:cubicBezTo>
                  <a:close/>
                  <a:moveTo>
                    <a:pt x="15179" y="5524"/>
                  </a:moveTo>
                  <a:cubicBezTo>
                    <a:pt x="15134" y="5524"/>
                    <a:pt x="14997" y="5661"/>
                    <a:pt x="15020" y="5707"/>
                  </a:cubicBezTo>
                  <a:cubicBezTo>
                    <a:pt x="15020" y="5752"/>
                    <a:pt x="15157" y="5866"/>
                    <a:pt x="15202" y="5866"/>
                  </a:cubicBezTo>
                  <a:cubicBezTo>
                    <a:pt x="15248" y="5866"/>
                    <a:pt x="15362" y="5729"/>
                    <a:pt x="15362" y="5684"/>
                  </a:cubicBezTo>
                  <a:cubicBezTo>
                    <a:pt x="15339" y="5661"/>
                    <a:pt x="15316" y="5615"/>
                    <a:pt x="15294" y="5570"/>
                  </a:cubicBezTo>
                  <a:cubicBezTo>
                    <a:pt x="15271" y="5547"/>
                    <a:pt x="15225" y="5524"/>
                    <a:pt x="15179" y="5524"/>
                  </a:cubicBezTo>
                  <a:close/>
                  <a:moveTo>
                    <a:pt x="21813" y="5612"/>
                  </a:moveTo>
                  <a:cubicBezTo>
                    <a:pt x="21779" y="5612"/>
                    <a:pt x="21687" y="5711"/>
                    <a:pt x="21707" y="5752"/>
                  </a:cubicBezTo>
                  <a:cubicBezTo>
                    <a:pt x="21730" y="5798"/>
                    <a:pt x="21776" y="5821"/>
                    <a:pt x="21822" y="5889"/>
                  </a:cubicBezTo>
                  <a:cubicBezTo>
                    <a:pt x="21867" y="5821"/>
                    <a:pt x="21936" y="5798"/>
                    <a:pt x="21936" y="5752"/>
                  </a:cubicBezTo>
                  <a:cubicBezTo>
                    <a:pt x="21936" y="5707"/>
                    <a:pt x="21867" y="5638"/>
                    <a:pt x="21822" y="5615"/>
                  </a:cubicBezTo>
                  <a:cubicBezTo>
                    <a:pt x="21820" y="5613"/>
                    <a:pt x="21817" y="5612"/>
                    <a:pt x="21813" y="5612"/>
                  </a:cubicBezTo>
                  <a:close/>
                  <a:moveTo>
                    <a:pt x="3904" y="5524"/>
                  </a:moveTo>
                  <a:cubicBezTo>
                    <a:pt x="3812" y="5524"/>
                    <a:pt x="3698" y="5638"/>
                    <a:pt x="3698" y="5729"/>
                  </a:cubicBezTo>
                  <a:cubicBezTo>
                    <a:pt x="3698" y="5821"/>
                    <a:pt x="3812" y="5958"/>
                    <a:pt x="3904" y="5958"/>
                  </a:cubicBezTo>
                  <a:cubicBezTo>
                    <a:pt x="3995" y="5958"/>
                    <a:pt x="4109" y="5821"/>
                    <a:pt x="4109" y="5729"/>
                  </a:cubicBezTo>
                  <a:cubicBezTo>
                    <a:pt x="4109" y="5638"/>
                    <a:pt x="3995" y="5524"/>
                    <a:pt x="3904" y="5524"/>
                  </a:cubicBezTo>
                  <a:close/>
                  <a:moveTo>
                    <a:pt x="10546" y="5615"/>
                  </a:moveTo>
                  <a:cubicBezTo>
                    <a:pt x="10455" y="5615"/>
                    <a:pt x="10386" y="5684"/>
                    <a:pt x="10363" y="5775"/>
                  </a:cubicBezTo>
                  <a:cubicBezTo>
                    <a:pt x="10363" y="5866"/>
                    <a:pt x="10455" y="5958"/>
                    <a:pt x="10546" y="5958"/>
                  </a:cubicBezTo>
                  <a:cubicBezTo>
                    <a:pt x="10637" y="5958"/>
                    <a:pt x="10728" y="5866"/>
                    <a:pt x="10706" y="5775"/>
                  </a:cubicBezTo>
                  <a:cubicBezTo>
                    <a:pt x="10706" y="5684"/>
                    <a:pt x="10637" y="5615"/>
                    <a:pt x="10546" y="5615"/>
                  </a:cubicBezTo>
                  <a:close/>
                  <a:moveTo>
                    <a:pt x="16207" y="5615"/>
                  </a:moveTo>
                  <a:cubicBezTo>
                    <a:pt x="16161" y="5615"/>
                    <a:pt x="16024" y="5752"/>
                    <a:pt x="16047" y="5798"/>
                  </a:cubicBezTo>
                  <a:cubicBezTo>
                    <a:pt x="16047" y="5843"/>
                    <a:pt x="16161" y="5958"/>
                    <a:pt x="16207" y="5958"/>
                  </a:cubicBezTo>
                  <a:cubicBezTo>
                    <a:pt x="16252" y="5958"/>
                    <a:pt x="16389" y="5821"/>
                    <a:pt x="16366" y="5775"/>
                  </a:cubicBezTo>
                  <a:cubicBezTo>
                    <a:pt x="16366" y="5729"/>
                    <a:pt x="16343" y="5684"/>
                    <a:pt x="16321" y="5661"/>
                  </a:cubicBezTo>
                  <a:cubicBezTo>
                    <a:pt x="16298" y="5638"/>
                    <a:pt x="16252" y="5615"/>
                    <a:pt x="16207" y="5615"/>
                  </a:cubicBezTo>
                  <a:close/>
                  <a:moveTo>
                    <a:pt x="22849" y="5707"/>
                  </a:moveTo>
                  <a:cubicBezTo>
                    <a:pt x="22803" y="5707"/>
                    <a:pt x="22757" y="5775"/>
                    <a:pt x="22712" y="5821"/>
                  </a:cubicBezTo>
                  <a:cubicBezTo>
                    <a:pt x="22712" y="5842"/>
                    <a:pt x="22809" y="5960"/>
                    <a:pt x="22842" y="5960"/>
                  </a:cubicBezTo>
                  <a:cubicBezTo>
                    <a:pt x="22845" y="5960"/>
                    <a:pt x="22847" y="5959"/>
                    <a:pt x="22849" y="5958"/>
                  </a:cubicBezTo>
                  <a:cubicBezTo>
                    <a:pt x="22894" y="5912"/>
                    <a:pt x="22940" y="5866"/>
                    <a:pt x="22986" y="5821"/>
                  </a:cubicBezTo>
                  <a:cubicBezTo>
                    <a:pt x="22940" y="5775"/>
                    <a:pt x="22894" y="5707"/>
                    <a:pt x="22849" y="5707"/>
                  </a:cubicBezTo>
                  <a:close/>
                  <a:moveTo>
                    <a:pt x="17234" y="5729"/>
                  </a:moveTo>
                  <a:cubicBezTo>
                    <a:pt x="17142" y="5729"/>
                    <a:pt x="17097" y="5775"/>
                    <a:pt x="17097" y="5866"/>
                  </a:cubicBezTo>
                  <a:cubicBezTo>
                    <a:pt x="17097" y="5958"/>
                    <a:pt x="17142" y="6003"/>
                    <a:pt x="17234" y="6003"/>
                  </a:cubicBezTo>
                  <a:cubicBezTo>
                    <a:pt x="17325" y="5980"/>
                    <a:pt x="17348" y="5958"/>
                    <a:pt x="17348" y="5866"/>
                  </a:cubicBezTo>
                  <a:cubicBezTo>
                    <a:pt x="17348" y="5775"/>
                    <a:pt x="17325" y="5729"/>
                    <a:pt x="17234" y="5729"/>
                  </a:cubicBezTo>
                  <a:close/>
                  <a:moveTo>
                    <a:pt x="4931" y="5615"/>
                  </a:moveTo>
                  <a:cubicBezTo>
                    <a:pt x="4840" y="5615"/>
                    <a:pt x="4725" y="5729"/>
                    <a:pt x="4703" y="5821"/>
                  </a:cubicBezTo>
                  <a:cubicBezTo>
                    <a:pt x="4703" y="5912"/>
                    <a:pt x="4817" y="6026"/>
                    <a:pt x="4931" y="6026"/>
                  </a:cubicBezTo>
                  <a:cubicBezTo>
                    <a:pt x="4938" y="6028"/>
                    <a:pt x="4945" y="6029"/>
                    <a:pt x="4952" y="6029"/>
                  </a:cubicBezTo>
                  <a:cubicBezTo>
                    <a:pt x="5039" y="6029"/>
                    <a:pt x="5136" y="5905"/>
                    <a:pt x="5136" y="5821"/>
                  </a:cubicBezTo>
                  <a:cubicBezTo>
                    <a:pt x="5136" y="5729"/>
                    <a:pt x="5022" y="5615"/>
                    <a:pt x="4931" y="5615"/>
                  </a:cubicBezTo>
                  <a:close/>
                  <a:moveTo>
                    <a:pt x="11573" y="5707"/>
                  </a:moveTo>
                  <a:cubicBezTo>
                    <a:pt x="11482" y="5707"/>
                    <a:pt x="11390" y="5775"/>
                    <a:pt x="11390" y="5866"/>
                  </a:cubicBezTo>
                  <a:cubicBezTo>
                    <a:pt x="11390" y="5958"/>
                    <a:pt x="11459" y="6026"/>
                    <a:pt x="11550" y="6026"/>
                  </a:cubicBezTo>
                  <a:cubicBezTo>
                    <a:pt x="11562" y="6028"/>
                    <a:pt x="11574" y="6030"/>
                    <a:pt x="11585" y="6030"/>
                  </a:cubicBezTo>
                  <a:cubicBezTo>
                    <a:pt x="11678" y="6030"/>
                    <a:pt x="11733" y="5948"/>
                    <a:pt x="11733" y="5866"/>
                  </a:cubicBezTo>
                  <a:cubicBezTo>
                    <a:pt x="11733" y="5775"/>
                    <a:pt x="11664" y="5707"/>
                    <a:pt x="11573" y="5707"/>
                  </a:cubicBezTo>
                  <a:close/>
                  <a:moveTo>
                    <a:pt x="23876" y="5866"/>
                  </a:moveTo>
                  <a:cubicBezTo>
                    <a:pt x="23807" y="5866"/>
                    <a:pt x="23785" y="5866"/>
                    <a:pt x="23785" y="5935"/>
                  </a:cubicBezTo>
                  <a:cubicBezTo>
                    <a:pt x="23785" y="6026"/>
                    <a:pt x="23785" y="6026"/>
                    <a:pt x="23876" y="6026"/>
                  </a:cubicBezTo>
                  <a:cubicBezTo>
                    <a:pt x="23887" y="6032"/>
                    <a:pt x="23899" y="6035"/>
                    <a:pt x="23909" y="6035"/>
                  </a:cubicBezTo>
                  <a:cubicBezTo>
                    <a:pt x="23940" y="6035"/>
                    <a:pt x="23961" y="6009"/>
                    <a:pt x="23944" y="5958"/>
                  </a:cubicBezTo>
                  <a:cubicBezTo>
                    <a:pt x="23944" y="5866"/>
                    <a:pt x="23944" y="5866"/>
                    <a:pt x="23876" y="5866"/>
                  </a:cubicBezTo>
                  <a:close/>
                  <a:moveTo>
                    <a:pt x="18238" y="5821"/>
                  </a:moveTo>
                  <a:cubicBezTo>
                    <a:pt x="18147" y="5821"/>
                    <a:pt x="18124" y="5866"/>
                    <a:pt x="18124" y="5958"/>
                  </a:cubicBezTo>
                  <a:cubicBezTo>
                    <a:pt x="18124" y="6049"/>
                    <a:pt x="18169" y="6072"/>
                    <a:pt x="18261" y="6072"/>
                  </a:cubicBezTo>
                  <a:cubicBezTo>
                    <a:pt x="18352" y="6072"/>
                    <a:pt x="18375" y="6026"/>
                    <a:pt x="18375" y="5935"/>
                  </a:cubicBezTo>
                  <a:cubicBezTo>
                    <a:pt x="18375" y="5866"/>
                    <a:pt x="18329" y="5821"/>
                    <a:pt x="18238" y="5821"/>
                  </a:cubicBezTo>
                  <a:close/>
                  <a:moveTo>
                    <a:pt x="5943" y="5704"/>
                  </a:moveTo>
                  <a:cubicBezTo>
                    <a:pt x="5869" y="5704"/>
                    <a:pt x="5730" y="5848"/>
                    <a:pt x="5730" y="5912"/>
                  </a:cubicBezTo>
                  <a:cubicBezTo>
                    <a:pt x="5730" y="5980"/>
                    <a:pt x="5867" y="6117"/>
                    <a:pt x="5935" y="6117"/>
                  </a:cubicBezTo>
                  <a:cubicBezTo>
                    <a:pt x="6004" y="6117"/>
                    <a:pt x="6163" y="5980"/>
                    <a:pt x="6163" y="5912"/>
                  </a:cubicBezTo>
                  <a:cubicBezTo>
                    <a:pt x="6163" y="5843"/>
                    <a:pt x="6026" y="5707"/>
                    <a:pt x="5958" y="5707"/>
                  </a:cubicBezTo>
                  <a:cubicBezTo>
                    <a:pt x="5953" y="5705"/>
                    <a:pt x="5949" y="5704"/>
                    <a:pt x="5943" y="5704"/>
                  </a:cubicBezTo>
                  <a:close/>
                  <a:moveTo>
                    <a:pt x="12577" y="5775"/>
                  </a:moveTo>
                  <a:cubicBezTo>
                    <a:pt x="12509" y="5775"/>
                    <a:pt x="12418" y="5866"/>
                    <a:pt x="12418" y="5935"/>
                  </a:cubicBezTo>
                  <a:cubicBezTo>
                    <a:pt x="12418" y="6049"/>
                    <a:pt x="12486" y="6117"/>
                    <a:pt x="12600" y="6117"/>
                  </a:cubicBezTo>
                  <a:cubicBezTo>
                    <a:pt x="12691" y="6117"/>
                    <a:pt x="12760" y="6026"/>
                    <a:pt x="12760" y="5935"/>
                  </a:cubicBezTo>
                  <a:cubicBezTo>
                    <a:pt x="12760" y="5866"/>
                    <a:pt x="12669" y="5775"/>
                    <a:pt x="12577" y="5775"/>
                  </a:cubicBezTo>
                  <a:close/>
                  <a:moveTo>
                    <a:pt x="24880" y="5958"/>
                  </a:moveTo>
                  <a:cubicBezTo>
                    <a:pt x="24834" y="5958"/>
                    <a:pt x="24789" y="5958"/>
                    <a:pt x="24812" y="6026"/>
                  </a:cubicBezTo>
                  <a:cubicBezTo>
                    <a:pt x="24812" y="6117"/>
                    <a:pt x="24812" y="6117"/>
                    <a:pt x="24903" y="6117"/>
                  </a:cubicBezTo>
                  <a:cubicBezTo>
                    <a:pt x="24914" y="6123"/>
                    <a:pt x="24924" y="6126"/>
                    <a:pt x="24933" y="6126"/>
                  </a:cubicBezTo>
                  <a:cubicBezTo>
                    <a:pt x="24959" y="6126"/>
                    <a:pt x="24971" y="6100"/>
                    <a:pt x="24971" y="6049"/>
                  </a:cubicBezTo>
                  <a:cubicBezTo>
                    <a:pt x="24971" y="5958"/>
                    <a:pt x="24971" y="5958"/>
                    <a:pt x="24880" y="5958"/>
                  </a:cubicBezTo>
                  <a:close/>
                  <a:moveTo>
                    <a:pt x="409" y="5746"/>
                  </a:moveTo>
                  <a:cubicBezTo>
                    <a:pt x="403" y="5746"/>
                    <a:pt x="384" y="5779"/>
                    <a:pt x="366" y="5798"/>
                  </a:cubicBezTo>
                  <a:cubicBezTo>
                    <a:pt x="343" y="5866"/>
                    <a:pt x="320" y="5958"/>
                    <a:pt x="297" y="6049"/>
                  </a:cubicBezTo>
                  <a:cubicBezTo>
                    <a:pt x="297" y="6072"/>
                    <a:pt x="297" y="6095"/>
                    <a:pt x="297" y="6117"/>
                  </a:cubicBezTo>
                  <a:cubicBezTo>
                    <a:pt x="312" y="6117"/>
                    <a:pt x="338" y="6128"/>
                    <a:pt x="360" y="6128"/>
                  </a:cubicBezTo>
                  <a:cubicBezTo>
                    <a:pt x="371" y="6128"/>
                    <a:pt x="381" y="6125"/>
                    <a:pt x="389" y="6117"/>
                  </a:cubicBezTo>
                  <a:cubicBezTo>
                    <a:pt x="457" y="6072"/>
                    <a:pt x="526" y="6003"/>
                    <a:pt x="503" y="5912"/>
                  </a:cubicBezTo>
                  <a:cubicBezTo>
                    <a:pt x="503" y="5866"/>
                    <a:pt x="503" y="5821"/>
                    <a:pt x="480" y="5775"/>
                  </a:cubicBezTo>
                  <a:cubicBezTo>
                    <a:pt x="457" y="5752"/>
                    <a:pt x="434" y="5752"/>
                    <a:pt x="411" y="5752"/>
                  </a:cubicBezTo>
                  <a:cubicBezTo>
                    <a:pt x="411" y="5748"/>
                    <a:pt x="411" y="5746"/>
                    <a:pt x="409" y="5746"/>
                  </a:cubicBezTo>
                  <a:close/>
                  <a:moveTo>
                    <a:pt x="19219" y="5912"/>
                  </a:moveTo>
                  <a:cubicBezTo>
                    <a:pt x="19128" y="5912"/>
                    <a:pt x="19083" y="5958"/>
                    <a:pt x="19105" y="6049"/>
                  </a:cubicBezTo>
                  <a:cubicBezTo>
                    <a:pt x="19105" y="6140"/>
                    <a:pt x="19151" y="6163"/>
                    <a:pt x="19242" y="6163"/>
                  </a:cubicBezTo>
                  <a:cubicBezTo>
                    <a:pt x="19334" y="6163"/>
                    <a:pt x="19356" y="6117"/>
                    <a:pt x="19356" y="6026"/>
                  </a:cubicBezTo>
                  <a:cubicBezTo>
                    <a:pt x="19356" y="5935"/>
                    <a:pt x="19311" y="5912"/>
                    <a:pt x="19219" y="5912"/>
                  </a:cubicBezTo>
                  <a:close/>
                  <a:moveTo>
                    <a:pt x="1324" y="5775"/>
                  </a:moveTo>
                  <a:cubicBezTo>
                    <a:pt x="1165" y="5775"/>
                    <a:pt x="1096" y="5821"/>
                    <a:pt x="1096" y="5980"/>
                  </a:cubicBezTo>
                  <a:cubicBezTo>
                    <a:pt x="1096" y="6140"/>
                    <a:pt x="1142" y="6209"/>
                    <a:pt x="1302" y="6209"/>
                  </a:cubicBezTo>
                  <a:cubicBezTo>
                    <a:pt x="1461" y="6209"/>
                    <a:pt x="1530" y="6140"/>
                    <a:pt x="1530" y="6003"/>
                  </a:cubicBezTo>
                  <a:cubicBezTo>
                    <a:pt x="1530" y="5843"/>
                    <a:pt x="1461" y="5775"/>
                    <a:pt x="1324" y="5775"/>
                  </a:cubicBezTo>
                  <a:close/>
                  <a:moveTo>
                    <a:pt x="6917" y="5775"/>
                  </a:moveTo>
                  <a:cubicBezTo>
                    <a:pt x="6848" y="5775"/>
                    <a:pt x="6711" y="5935"/>
                    <a:pt x="6711" y="6003"/>
                  </a:cubicBezTo>
                  <a:cubicBezTo>
                    <a:pt x="6711" y="6072"/>
                    <a:pt x="6871" y="6209"/>
                    <a:pt x="6939" y="6209"/>
                  </a:cubicBezTo>
                  <a:cubicBezTo>
                    <a:pt x="7008" y="6209"/>
                    <a:pt x="7145" y="6049"/>
                    <a:pt x="7145" y="5980"/>
                  </a:cubicBezTo>
                  <a:cubicBezTo>
                    <a:pt x="7145" y="5912"/>
                    <a:pt x="6985" y="5775"/>
                    <a:pt x="6917" y="5775"/>
                  </a:cubicBezTo>
                  <a:close/>
                  <a:moveTo>
                    <a:pt x="13604" y="5912"/>
                  </a:moveTo>
                  <a:cubicBezTo>
                    <a:pt x="13513" y="5912"/>
                    <a:pt x="13445" y="5980"/>
                    <a:pt x="13445" y="6072"/>
                  </a:cubicBezTo>
                  <a:cubicBezTo>
                    <a:pt x="13445" y="6163"/>
                    <a:pt x="13513" y="6254"/>
                    <a:pt x="13627" y="6254"/>
                  </a:cubicBezTo>
                  <a:cubicBezTo>
                    <a:pt x="13696" y="6254"/>
                    <a:pt x="13787" y="6163"/>
                    <a:pt x="13787" y="6072"/>
                  </a:cubicBezTo>
                  <a:cubicBezTo>
                    <a:pt x="13787" y="5980"/>
                    <a:pt x="13696" y="5912"/>
                    <a:pt x="13604" y="5912"/>
                  </a:cubicBezTo>
                  <a:close/>
                  <a:moveTo>
                    <a:pt x="20226" y="5997"/>
                  </a:moveTo>
                  <a:cubicBezTo>
                    <a:pt x="20164" y="5997"/>
                    <a:pt x="20132" y="6042"/>
                    <a:pt x="20132" y="6117"/>
                  </a:cubicBezTo>
                  <a:cubicBezTo>
                    <a:pt x="20110" y="6209"/>
                    <a:pt x="20155" y="6254"/>
                    <a:pt x="20247" y="6254"/>
                  </a:cubicBezTo>
                  <a:cubicBezTo>
                    <a:pt x="20338" y="6254"/>
                    <a:pt x="20384" y="6209"/>
                    <a:pt x="20384" y="6117"/>
                  </a:cubicBezTo>
                  <a:cubicBezTo>
                    <a:pt x="20384" y="6026"/>
                    <a:pt x="20338" y="6003"/>
                    <a:pt x="20269" y="6003"/>
                  </a:cubicBezTo>
                  <a:cubicBezTo>
                    <a:pt x="20254" y="5999"/>
                    <a:pt x="20239" y="5997"/>
                    <a:pt x="20226" y="5997"/>
                  </a:cubicBezTo>
                  <a:close/>
                  <a:moveTo>
                    <a:pt x="2306" y="5866"/>
                  </a:moveTo>
                  <a:cubicBezTo>
                    <a:pt x="2215" y="5866"/>
                    <a:pt x="2123" y="5980"/>
                    <a:pt x="2123" y="6095"/>
                  </a:cubicBezTo>
                  <a:cubicBezTo>
                    <a:pt x="2123" y="6209"/>
                    <a:pt x="2215" y="6300"/>
                    <a:pt x="2329" y="6300"/>
                  </a:cubicBezTo>
                  <a:cubicBezTo>
                    <a:pt x="2466" y="6300"/>
                    <a:pt x="2557" y="6186"/>
                    <a:pt x="2534" y="6072"/>
                  </a:cubicBezTo>
                  <a:cubicBezTo>
                    <a:pt x="2534" y="5958"/>
                    <a:pt x="2420" y="5866"/>
                    <a:pt x="2306" y="5866"/>
                  </a:cubicBezTo>
                  <a:close/>
                  <a:moveTo>
                    <a:pt x="7944" y="5866"/>
                  </a:moveTo>
                  <a:cubicBezTo>
                    <a:pt x="7875" y="5866"/>
                    <a:pt x="7738" y="6026"/>
                    <a:pt x="7738" y="6095"/>
                  </a:cubicBezTo>
                  <a:cubicBezTo>
                    <a:pt x="7738" y="6163"/>
                    <a:pt x="7875" y="6300"/>
                    <a:pt x="7944" y="6300"/>
                  </a:cubicBezTo>
                  <a:cubicBezTo>
                    <a:pt x="8035" y="6277"/>
                    <a:pt x="8172" y="6140"/>
                    <a:pt x="8172" y="6072"/>
                  </a:cubicBezTo>
                  <a:cubicBezTo>
                    <a:pt x="8149" y="6003"/>
                    <a:pt x="8012" y="5866"/>
                    <a:pt x="7944" y="5866"/>
                  </a:cubicBezTo>
                  <a:close/>
                  <a:moveTo>
                    <a:pt x="14632" y="6003"/>
                  </a:moveTo>
                  <a:cubicBezTo>
                    <a:pt x="14540" y="6003"/>
                    <a:pt x="14472" y="6072"/>
                    <a:pt x="14472" y="6163"/>
                  </a:cubicBezTo>
                  <a:cubicBezTo>
                    <a:pt x="14451" y="6245"/>
                    <a:pt x="14522" y="6326"/>
                    <a:pt x="14603" y="6326"/>
                  </a:cubicBezTo>
                  <a:cubicBezTo>
                    <a:pt x="14612" y="6326"/>
                    <a:pt x="14622" y="6325"/>
                    <a:pt x="14632" y="6323"/>
                  </a:cubicBezTo>
                  <a:cubicBezTo>
                    <a:pt x="14723" y="6323"/>
                    <a:pt x="14791" y="6254"/>
                    <a:pt x="14791" y="6163"/>
                  </a:cubicBezTo>
                  <a:cubicBezTo>
                    <a:pt x="14791" y="6072"/>
                    <a:pt x="14723" y="6003"/>
                    <a:pt x="14632" y="6003"/>
                  </a:cubicBezTo>
                  <a:close/>
                  <a:moveTo>
                    <a:pt x="21274" y="6072"/>
                  </a:moveTo>
                  <a:cubicBezTo>
                    <a:pt x="21182" y="6072"/>
                    <a:pt x="21137" y="6117"/>
                    <a:pt x="21137" y="6232"/>
                  </a:cubicBezTo>
                  <a:cubicBezTo>
                    <a:pt x="21156" y="6288"/>
                    <a:pt x="21190" y="6329"/>
                    <a:pt x="21252" y="6329"/>
                  </a:cubicBezTo>
                  <a:cubicBezTo>
                    <a:pt x="21266" y="6329"/>
                    <a:pt x="21280" y="6327"/>
                    <a:pt x="21297" y="6323"/>
                  </a:cubicBezTo>
                  <a:cubicBezTo>
                    <a:pt x="21365" y="6323"/>
                    <a:pt x="21411" y="6277"/>
                    <a:pt x="21388" y="6186"/>
                  </a:cubicBezTo>
                  <a:cubicBezTo>
                    <a:pt x="21388" y="6117"/>
                    <a:pt x="21365" y="6072"/>
                    <a:pt x="21274" y="6072"/>
                  </a:cubicBezTo>
                  <a:close/>
                  <a:moveTo>
                    <a:pt x="8908" y="5996"/>
                  </a:moveTo>
                  <a:cubicBezTo>
                    <a:pt x="8824" y="5996"/>
                    <a:pt x="8806" y="6033"/>
                    <a:pt x="8788" y="6140"/>
                  </a:cubicBezTo>
                  <a:cubicBezTo>
                    <a:pt x="8788" y="6323"/>
                    <a:pt x="8811" y="6323"/>
                    <a:pt x="8971" y="6323"/>
                  </a:cubicBezTo>
                  <a:cubicBezTo>
                    <a:pt x="9004" y="6328"/>
                    <a:pt x="9030" y="6330"/>
                    <a:pt x="9051" y="6330"/>
                  </a:cubicBezTo>
                  <a:cubicBezTo>
                    <a:pt x="9131" y="6330"/>
                    <a:pt x="9131" y="6290"/>
                    <a:pt x="9131" y="6163"/>
                  </a:cubicBezTo>
                  <a:cubicBezTo>
                    <a:pt x="9131" y="6003"/>
                    <a:pt x="9131" y="6003"/>
                    <a:pt x="8994" y="6003"/>
                  </a:cubicBezTo>
                  <a:cubicBezTo>
                    <a:pt x="8959" y="5998"/>
                    <a:pt x="8931" y="5996"/>
                    <a:pt x="8908" y="5996"/>
                  </a:cubicBezTo>
                  <a:close/>
                  <a:moveTo>
                    <a:pt x="3356" y="5958"/>
                  </a:moveTo>
                  <a:cubicBezTo>
                    <a:pt x="3219" y="5958"/>
                    <a:pt x="3128" y="6049"/>
                    <a:pt x="3150" y="6186"/>
                  </a:cubicBezTo>
                  <a:cubicBezTo>
                    <a:pt x="3150" y="6305"/>
                    <a:pt x="3220" y="6373"/>
                    <a:pt x="3314" y="6373"/>
                  </a:cubicBezTo>
                  <a:cubicBezTo>
                    <a:pt x="3327" y="6373"/>
                    <a:pt x="3341" y="6371"/>
                    <a:pt x="3356" y="6368"/>
                  </a:cubicBezTo>
                  <a:cubicBezTo>
                    <a:pt x="3493" y="6368"/>
                    <a:pt x="3561" y="6277"/>
                    <a:pt x="3561" y="6163"/>
                  </a:cubicBezTo>
                  <a:cubicBezTo>
                    <a:pt x="3561" y="6049"/>
                    <a:pt x="3447" y="5958"/>
                    <a:pt x="3356" y="5958"/>
                  </a:cubicBezTo>
                  <a:close/>
                  <a:moveTo>
                    <a:pt x="9998" y="6072"/>
                  </a:moveTo>
                  <a:cubicBezTo>
                    <a:pt x="9838" y="6072"/>
                    <a:pt x="9815" y="6095"/>
                    <a:pt x="9815" y="6254"/>
                  </a:cubicBezTo>
                  <a:cubicBezTo>
                    <a:pt x="9815" y="6391"/>
                    <a:pt x="9838" y="6414"/>
                    <a:pt x="9998" y="6414"/>
                  </a:cubicBezTo>
                  <a:cubicBezTo>
                    <a:pt x="10158" y="6414"/>
                    <a:pt x="10158" y="6414"/>
                    <a:pt x="10158" y="6254"/>
                  </a:cubicBezTo>
                  <a:cubicBezTo>
                    <a:pt x="10158" y="6095"/>
                    <a:pt x="10158" y="6072"/>
                    <a:pt x="9998" y="6072"/>
                  </a:cubicBezTo>
                  <a:close/>
                  <a:moveTo>
                    <a:pt x="15659" y="6072"/>
                  </a:moveTo>
                  <a:cubicBezTo>
                    <a:pt x="15590" y="6072"/>
                    <a:pt x="15476" y="6209"/>
                    <a:pt x="15476" y="6254"/>
                  </a:cubicBezTo>
                  <a:cubicBezTo>
                    <a:pt x="15499" y="6323"/>
                    <a:pt x="15613" y="6414"/>
                    <a:pt x="15659" y="6414"/>
                  </a:cubicBezTo>
                  <a:cubicBezTo>
                    <a:pt x="15704" y="6414"/>
                    <a:pt x="15841" y="6277"/>
                    <a:pt x="15818" y="6254"/>
                  </a:cubicBezTo>
                  <a:cubicBezTo>
                    <a:pt x="15818" y="6209"/>
                    <a:pt x="15796" y="6163"/>
                    <a:pt x="15750" y="6117"/>
                  </a:cubicBezTo>
                  <a:cubicBezTo>
                    <a:pt x="15727" y="6095"/>
                    <a:pt x="15682" y="6095"/>
                    <a:pt x="15659" y="6072"/>
                  </a:cubicBezTo>
                  <a:close/>
                  <a:moveTo>
                    <a:pt x="22294" y="6160"/>
                  </a:moveTo>
                  <a:cubicBezTo>
                    <a:pt x="22258" y="6160"/>
                    <a:pt x="22143" y="6279"/>
                    <a:pt x="22164" y="6300"/>
                  </a:cubicBezTo>
                  <a:cubicBezTo>
                    <a:pt x="22210" y="6346"/>
                    <a:pt x="22255" y="6414"/>
                    <a:pt x="22301" y="6414"/>
                  </a:cubicBezTo>
                  <a:cubicBezTo>
                    <a:pt x="22347" y="6414"/>
                    <a:pt x="22392" y="6346"/>
                    <a:pt x="22438" y="6300"/>
                  </a:cubicBezTo>
                  <a:cubicBezTo>
                    <a:pt x="22392" y="6254"/>
                    <a:pt x="22347" y="6209"/>
                    <a:pt x="22301" y="6163"/>
                  </a:cubicBezTo>
                  <a:cubicBezTo>
                    <a:pt x="22299" y="6161"/>
                    <a:pt x="22297" y="6160"/>
                    <a:pt x="22294" y="6160"/>
                  </a:cubicBezTo>
                  <a:close/>
                  <a:moveTo>
                    <a:pt x="4360" y="6072"/>
                  </a:moveTo>
                  <a:cubicBezTo>
                    <a:pt x="4269" y="6072"/>
                    <a:pt x="4155" y="6209"/>
                    <a:pt x="4155" y="6300"/>
                  </a:cubicBezTo>
                  <a:cubicBezTo>
                    <a:pt x="4155" y="6391"/>
                    <a:pt x="4292" y="6505"/>
                    <a:pt x="4383" y="6505"/>
                  </a:cubicBezTo>
                  <a:cubicBezTo>
                    <a:pt x="4474" y="6505"/>
                    <a:pt x="4588" y="6368"/>
                    <a:pt x="4588" y="6277"/>
                  </a:cubicBezTo>
                  <a:cubicBezTo>
                    <a:pt x="4588" y="6186"/>
                    <a:pt x="4451" y="6072"/>
                    <a:pt x="4360" y="6072"/>
                  </a:cubicBezTo>
                  <a:close/>
                  <a:moveTo>
                    <a:pt x="11002" y="6163"/>
                  </a:moveTo>
                  <a:cubicBezTo>
                    <a:pt x="10934" y="6163"/>
                    <a:pt x="10843" y="6232"/>
                    <a:pt x="10843" y="6323"/>
                  </a:cubicBezTo>
                  <a:cubicBezTo>
                    <a:pt x="10843" y="6437"/>
                    <a:pt x="10911" y="6505"/>
                    <a:pt x="11025" y="6505"/>
                  </a:cubicBezTo>
                  <a:cubicBezTo>
                    <a:pt x="11116" y="6505"/>
                    <a:pt x="11185" y="6414"/>
                    <a:pt x="11185" y="6323"/>
                  </a:cubicBezTo>
                  <a:cubicBezTo>
                    <a:pt x="11185" y="6232"/>
                    <a:pt x="11094" y="6163"/>
                    <a:pt x="11002" y="6163"/>
                  </a:cubicBezTo>
                  <a:close/>
                  <a:moveTo>
                    <a:pt x="16686" y="6163"/>
                  </a:moveTo>
                  <a:cubicBezTo>
                    <a:pt x="16617" y="6163"/>
                    <a:pt x="16503" y="6277"/>
                    <a:pt x="16503" y="6346"/>
                  </a:cubicBezTo>
                  <a:cubicBezTo>
                    <a:pt x="16526" y="6391"/>
                    <a:pt x="16549" y="6437"/>
                    <a:pt x="16572" y="6460"/>
                  </a:cubicBezTo>
                  <a:cubicBezTo>
                    <a:pt x="16595" y="6483"/>
                    <a:pt x="16640" y="6483"/>
                    <a:pt x="16663" y="6505"/>
                  </a:cubicBezTo>
                  <a:cubicBezTo>
                    <a:pt x="16709" y="6483"/>
                    <a:pt x="16754" y="6483"/>
                    <a:pt x="16777" y="6460"/>
                  </a:cubicBezTo>
                  <a:cubicBezTo>
                    <a:pt x="16800" y="6437"/>
                    <a:pt x="16823" y="6391"/>
                    <a:pt x="16846" y="6346"/>
                  </a:cubicBezTo>
                  <a:cubicBezTo>
                    <a:pt x="16846" y="6300"/>
                    <a:pt x="16731" y="6163"/>
                    <a:pt x="16686" y="6163"/>
                  </a:cubicBezTo>
                  <a:close/>
                  <a:moveTo>
                    <a:pt x="23328" y="6254"/>
                  </a:moveTo>
                  <a:cubicBezTo>
                    <a:pt x="23260" y="6277"/>
                    <a:pt x="23237" y="6346"/>
                    <a:pt x="23191" y="6391"/>
                  </a:cubicBezTo>
                  <a:cubicBezTo>
                    <a:pt x="23237" y="6414"/>
                    <a:pt x="23282" y="6505"/>
                    <a:pt x="23328" y="6505"/>
                  </a:cubicBezTo>
                  <a:cubicBezTo>
                    <a:pt x="23351" y="6505"/>
                    <a:pt x="23396" y="6437"/>
                    <a:pt x="23465" y="6368"/>
                  </a:cubicBezTo>
                  <a:cubicBezTo>
                    <a:pt x="23419" y="6323"/>
                    <a:pt x="23351" y="6254"/>
                    <a:pt x="23328" y="6254"/>
                  </a:cubicBezTo>
                  <a:close/>
                  <a:moveTo>
                    <a:pt x="17690" y="6300"/>
                  </a:moveTo>
                  <a:cubicBezTo>
                    <a:pt x="17599" y="6300"/>
                    <a:pt x="17553" y="6346"/>
                    <a:pt x="17576" y="6437"/>
                  </a:cubicBezTo>
                  <a:cubicBezTo>
                    <a:pt x="17576" y="6528"/>
                    <a:pt x="17622" y="6551"/>
                    <a:pt x="17713" y="6551"/>
                  </a:cubicBezTo>
                  <a:cubicBezTo>
                    <a:pt x="17804" y="6551"/>
                    <a:pt x="17827" y="6505"/>
                    <a:pt x="17827" y="6414"/>
                  </a:cubicBezTo>
                  <a:cubicBezTo>
                    <a:pt x="17827" y="6323"/>
                    <a:pt x="17781" y="6300"/>
                    <a:pt x="17690" y="6300"/>
                  </a:cubicBezTo>
                  <a:close/>
                  <a:moveTo>
                    <a:pt x="5387" y="6163"/>
                  </a:moveTo>
                  <a:cubicBezTo>
                    <a:pt x="5296" y="6163"/>
                    <a:pt x="5182" y="6277"/>
                    <a:pt x="5182" y="6368"/>
                  </a:cubicBezTo>
                  <a:cubicBezTo>
                    <a:pt x="5182" y="6483"/>
                    <a:pt x="5296" y="6597"/>
                    <a:pt x="5387" y="6597"/>
                  </a:cubicBezTo>
                  <a:cubicBezTo>
                    <a:pt x="5479" y="6597"/>
                    <a:pt x="5616" y="6460"/>
                    <a:pt x="5616" y="6368"/>
                  </a:cubicBezTo>
                  <a:cubicBezTo>
                    <a:pt x="5616" y="6277"/>
                    <a:pt x="5479" y="6163"/>
                    <a:pt x="5387" y="6163"/>
                  </a:cubicBezTo>
                  <a:close/>
                  <a:moveTo>
                    <a:pt x="12029" y="6254"/>
                  </a:moveTo>
                  <a:cubicBezTo>
                    <a:pt x="11938" y="6254"/>
                    <a:pt x="11870" y="6323"/>
                    <a:pt x="11870" y="6414"/>
                  </a:cubicBezTo>
                  <a:cubicBezTo>
                    <a:pt x="11870" y="6505"/>
                    <a:pt x="11938" y="6597"/>
                    <a:pt x="12029" y="6597"/>
                  </a:cubicBezTo>
                  <a:cubicBezTo>
                    <a:pt x="12121" y="6597"/>
                    <a:pt x="12212" y="6505"/>
                    <a:pt x="12212" y="6414"/>
                  </a:cubicBezTo>
                  <a:cubicBezTo>
                    <a:pt x="12212" y="6323"/>
                    <a:pt x="12121" y="6254"/>
                    <a:pt x="12029" y="6254"/>
                  </a:cubicBezTo>
                  <a:close/>
                  <a:moveTo>
                    <a:pt x="24332" y="6414"/>
                  </a:moveTo>
                  <a:cubicBezTo>
                    <a:pt x="24287" y="6414"/>
                    <a:pt x="24241" y="6414"/>
                    <a:pt x="24241" y="6505"/>
                  </a:cubicBezTo>
                  <a:cubicBezTo>
                    <a:pt x="24264" y="6597"/>
                    <a:pt x="24241" y="6597"/>
                    <a:pt x="24332" y="6597"/>
                  </a:cubicBezTo>
                  <a:cubicBezTo>
                    <a:pt x="24401" y="6597"/>
                    <a:pt x="24424" y="6597"/>
                    <a:pt x="24424" y="6528"/>
                  </a:cubicBezTo>
                  <a:cubicBezTo>
                    <a:pt x="24424" y="6414"/>
                    <a:pt x="24424" y="6414"/>
                    <a:pt x="24332" y="6414"/>
                  </a:cubicBezTo>
                  <a:close/>
                  <a:moveTo>
                    <a:pt x="18672" y="6368"/>
                  </a:moveTo>
                  <a:cubicBezTo>
                    <a:pt x="18580" y="6368"/>
                    <a:pt x="18558" y="6414"/>
                    <a:pt x="18558" y="6505"/>
                  </a:cubicBezTo>
                  <a:cubicBezTo>
                    <a:pt x="18558" y="6597"/>
                    <a:pt x="18580" y="6642"/>
                    <a:pt x="18694" y="6642"/>
                  </a:cubicBezTo>
                  <a:cubicBezTo>
                    <a:pt x="18763" y="6620"/>
                    <a:pt x="18809" y="6574"/>
                    <a:pt x="18809" y="6483"/>
                  </a:cubicBezTo>
                  <a:cubicBezTo>
                    <a:pt x="18809" y="6414"/>
                    <a:pt x="18763" y="6368"/>
                    <a:pt x="18672" y="6368"/>
                  </a:cubicBezTo>
                  <a:close/>
                  <a:moveTo>
                    <a:pt x="731" y="6254"/>
                  </a:moveTo>
                  <a:cubicBezTo>
                    <a:pt x="594" y="6254"/>
                    <a:pt x="548" y="6323"/>
                    <a:pt x="548" y="6483"/>
                  </a:cubicBezTo>
                  <a:cubicBezTo>
                    <a:pt x="548" y="6620"/>
                    <a:pt x="594" y="6665"/>
                    <a:pt x="754" y="6665"/>
                  </a:cubicBezTo>
                  <a:cubicBezTo>
                    <a:pt x="914" y="6665"/>
                    <a:pt x="959" y="6620"/>
                    <a:pt x="959" y="6460"/>
                  </a:cubicBezTo>
                  <a:cubicBezTo>
                    <a:pt x="959" y="6300"/>
                    <a:pt x="914" y="6254"/>
                    <a:pt x="731" y="6254"/>
                  </a:cubicBezTo>
                  <a:close/>
                  <a:moveTo>
                    <a:pt x="25291" y="6551"/>
                  </a:moveTo>
                  <a:cubicBezTo>
                    <a:pt x="25291" y="6574"/>
                    <a:pt x="25268" y="6597"/>
                    <a:pt x="25268" y="6620"/>
                  </a:cubicBezTo>
                  <a:cubicBezTo>
                    <a:pt x="25268" y="6642"/>
                    <a:pt x="25291" y="6642"/>
                    <a:pt x="25291" y="6665"/>
                  </a:cubicBezTo>
                  <a:cubicBezTo>
                    <a:pt x="25314" y="6642"/>
                    <a:pt x="25314" y="6620"/>
                    <a:pt x="25314" y="6620"/>
                  </a:cubicBezTo>
                  <a:cubicBezTo>
                    <a:pt x="25314" y="6597"/>
                    <a:pt x="25291" y="6574"/>
                    <a:pt x="25291" y="6551"/>
                  </a:cubicBezTo>
                  <a:close/>
                  <a:moveTo>
                    <a:pt x="6375" y="6252"/>
                  </a:moveTo>
                  <a:cubicBezTo>
                    <a:pt x="6300" y="6252"/>
                    <a:pt x="6163" y="6375"/>
                    <a:pt x="6163" y="6460"/>
                  </a:cubicBezTo>
                  <a:cubicBezTo>
                    <a:pt x="6163" y="6528"/>
                    <a:pt x="6300" y="6665"/>
                    <a:pt x="6369" y="6665"/>
                  </a:cubicBezTo>
                  <a:cubicBezTo>
                    <a:pt x="6374" y="6667"/>
                    <a:pt x="6379" y="6668"/>
                    <a:pt x="6385" y="6668"/>
                  </a:cubicBezTo>
                  <a:cubicBezTo>
                    <a:pt x="6457" y="6668"/>
                    <a:pt x="6576" y="6544"/>
                    <a:pt x="6597" y="6460"/>
                  </a:cubicBezTo>
                  <a:cubicBezTo>
                    <a:pt x="6597" y="6414"/>
                    <a:pt x="6460" y="6254"/>
                    <a:pt x="6392" y="6254"/>
                  </a:cubicBezTo>
                  <a:cubicBezTo>
                    <a:pt x="6386" y="6253"/>
                    <a:pt x="6381" y="6252"/>
                    <a:pt x="6375" y="6252"/>
                  </a:cubicBezTo>
                  <a:close/>
                  <a:moveTo>
                    <a:pt x="13057" y="6323"/>
                  </a:moveTo>
                  <a:cubicBezTo>
                    <a:pt x="12965" y="6323"/>
                    <a:pt x="12897" y="6414"/>
                    <a:pt x="12897" y="6505"/>
                  </a:cubicBezTo>
                  <a:cubicBezTo>
                    <a:pt x="12876" y="6587"/>
                    <a:pt x="12947" y="6669"/>
                    <a:pt x="13044" y="6669"/>
                  </a:cubicBezTo>
                  <a:cubicBezTo>
                    <a:pt x="13056" y="6669"/>
                    <a:pt x="13067" y="6668"/>
                    <a:pt x="13079" y="6665"/>
                  </a:cubicBezTo>
                  <a:cubicBezTo>
                    <a:pt x="13148" y="6665"/>
                    <a:pt x="13239" y="6597"/>
                    <a:pt x="13216" y="6505"/>
                  </a:cubicBezTo>
                  <a:cubicBezTo>
                    <a:pt x="13216" y="6414"/>
                    <a:pt x="13148" y="6323"/>
                    <a:pt x="13057" y="6323"/>
                  </a:cubicBezTo>
                  <a:close/>
                  <a:moveTo>
                    <a:pt x="19676" y="6460"/>
                  </a:moveTo>
                  <a:cubicBezTo>
                    <a:pt x="19607" y="6460"/>
                    <a:pt x="19562" y="6505"/>
                    <a:pt x="19562" y="6597"/>
                  </a:cubicBezTo>
                  <a:cubicBezTo>
                    <a:pt x="19562" y="6672"/>
                    <a:pt x="19593" y="6717"/>
                    <a:pt x="19669" y="6717"/>
                  </a:cubicBezTo>
                  <a:cubicBezTo>
                    <a:pt x="19684" y="6717"/>
                    <a:pt x="19702" y="6715"/>
                    <a:pt x="19722" y="6711"/>
                  </a:cubicBezTo>
                  <a:cubicBezTo>
                    <a:pt x="19790" y="6711"/>
                    <a:pt x="19836" y="6665"/>
                    <a:pt x="19813" y="6574"/>
                  </a:cubicBezTo>
                  <a:cubicBezTo>
                    <a:pt x="19813" y="6483"/>
                    <a:pt x="19767" y="6460"/>
                    <a:pt x="19676" y="6460"/>
                  </a:cubicBezTo>
                  <a:close/>
                  <a:moveTo>
                    <a:pt x="7396" y="6323"/>
                  </a:moveTo>
                  <a:cubicBezTo>
                    <a:pt x="7327" y="6323"/>
                    <a:pt x="7191" y="6483"/>
                    <a:pt x="7191" y="6551"/>
                  </a:cubicBezTo>
                  <a:cubicBezTo>
                    <a:pt x="7191" y="6620"/>
                    <a:pt x="7327" y="6756"/>
                    <a:pt x="7396" y="6756"/>
                  </a:cubicBezTo>
                  <a:cubicBezTo>
                    <a:pt x="7464" y="6756"/>
                    <a:pt x="7601" y="6620"/>
                    <a:pt x="7601" y="6551"/>
                  </a:cubicBezTo>
                  <a:cubicBezTo>
                    <a:pt x="7601" y="6483"/>
                    <a:pt x="7464" y="6323"/>
                    <a:pt x="7396" y="6323"/>
                  </a:cubicBezTo>
                  <a:close/>
                  <a:moveTo>
                    <a:pt x="1781" y="6323"/>
                  </a:moveTo>
                  <a:cubicBezTo>
                    <a:pt x="1667" y="6323"/>
                    <a:pt x="1575" y="6414"/>
                    <a:pt x="1553" y="6528"/>
                  </a:cubicBezTo>
                  <a:cubicBezTo>
                    <a:pt x="1553" y="6665"/>
                    <a:pt x="1621" y="6734"/>
                    <a:pt x="1758" y="6756"/>
                  </a:cubicBezTo>
                  <a:cubicBezTo>
                    <a:pt x="1770" y="6758"/>
                    <a:pt x="1782" y="6759"/>
                    <a:pt x="1793" y="6759"/>
                  </a:cubicBezTo>
                  <a:cubicBezTo>
                    <a:pt x="1910" y="6759"/>
                    <a:pt x="1986" y="6655"/>
                    <a:pt x="1986" y="6551"/>
                  </a:cubicBezTo>
                  <a:cubicBezTo>
                    <a:pt x="1986" y="6437"/>
                    <a:pt x="1895" y="6346"/>
                    <a:pt x="1781" y="6323"/>
                  </a:cubicBezTo>
                  <a:close/>
                  <a:moveTo>
                    <a:pt x="8423" y="6460"/>
                  </a:moveTo>
                  <a:cubicBezTo>
                    <a:pt x="8263" y="6460"/>
                    <a:pt x="8240" y="6483"/>
                    <a:pt x="8240" y="6620"/>
                  </a:cubicBezTo>
                  <a:cubicBezTo>
                    <a:pt x="8240" y="6779"/>
                    <a:pt x="8263" y="6802"/>
                    <a:pt x="8400" y="6802"/>
                  </a:cubicBezTo>
                  <a:cubicBezTo>
                    <a:pt x="8560" y="6802"/>
                    <a:pt x="8583" y="6779"/>
                    <a:pt x="8583" y="6642"/>
                  </a:cubicBezTo>
                  <a:cubicBezTo>
                    <a:pt x="8583" y="6483"/>
                    <a:pt x="8583" y="6460"/>
                    <a:pt x="8423" y="6460"/>
                  </a:cubicBezTo>
                  <a:close/>
                  <a:moveTo>
                    <a:pt x="14061" y="6460"/>
                  </a:moveTo>
                  <a:cubicBezTo>
                    <a:pt x="13992" y="6460"/>
                    <a:pt x="13901" y="6551"/>
                    <a:pt x="13901" y="6642"/>
                  </a:cubicBezTo>
                  <a:cubicBezTo>
                    <a:pt x="13901" y="6711"/>
                    <a:pt x="13992" y="6802"/>
                    <a:pt x="14084" y="6802"/>
                  </a:cubicBezTo>
                  <a:cubicBezTo>
                    <a:pt x="14175" y="6802"/>
                    <a:pt x="14244" y="6734"/>
                    <a:pt x="14244" y="6620"/>
                  </a:cubicBezTo>
                  <a:cubicBezTo>
                    <a:pt x="14244" y="6528"/>
                    <a:pt x="14152" y="6460"/>
                    <a:pt x="14061" y="6460"/>
                  </a:cubicBezTo>
                  <a:close/>
                  <a:moveTo>
                    <a:pt x="20703" y="6551"/>
                  </a:moveTo>
                  <a:cubicBezTo>
                    <a:pt x="20612" y="6551"/>
                    <a:pt x="20589" y="6597"/>
                    <a:pt x="20589" y="6688"/>
                  </a:cubicBezTo>
                  <a:cubicBezTo>
                    <a:pt x="20589" y="6779"/>
                    <a:pt x="20635" y="6802"/>
                    <a:pt x="20726" y="6802"/>
                  </a:cubicBezTo>
                  <a:cubicBezTo>
                    <a:pt x="20817" y="6802"/>
                    <a:pt x="20840" y="6756"/>
                    <a:pt x="20840" y="6665"/>
                  </a:cubicBezTo>
                  <a:cubicBezTo>
                    <a:pt x="20840" y="6574"/>
                    <a:pt x="20794" y="6551"/>
                    <a:pt x="20703" y="6551"/>
                  </a:cubicBezTo>
                  <a:close/>
                  <a:moveTo>
                    <a:pt x="2808" y="6414"/>
                  </a:moveTo>
                  <a:cubicBezTo>
                    <a:pt x="2671" y="6414"/>
                    <a:pt x="2580" y="6528"/>
                    <a:pt x="2580" y="6642"/>
                  </a:cubicBezTo>
                  <a:cubicBezTo>
                    <a:pt x="2603" y="6779"/>
                    <a:pt x="2671" y="6848"/>
                    <a:pt x="2808" y="6848"/>
                  </a:cubicBezTo>
                  <a:cubicBezTo>
                    <a:pt x="2922" y="6848"/>
                    <a:pt x="3013" y="6734"/>
                    <a:pt x="3013" y="6620"/>
                  </a:cubicBezTo>
                  <a:cubicBezTo>
                    <a:pt x="3013" y="6505"/>
                    <a:pt x="2922" y="6414"/>
                    <a:pt x="2808" y="6414"/>
                  </a:cubicBezTo>
                  <a:close/>
                  <a:moveTo>
                    <a:pt x="9450" y="6551"/>
                  </a:moveTo>
                  <a:cubicBezTo>
                    <a:pt x="9290" y="6551"/>
                    <a:pt x="9268" y="6551"/>
                    <a:pt x="9268" y="6711"/>
                  </a:cubicBezTo>
                  <a:cubicBezTo>
                    <a:pt x="9268" y="6871"/>
                    <a:pt x="9290" y="6893"/>
                    <a:pt x="9427" y="6893"/>
                  </a:cubicBezTo>
                  <a:cubicBezTo>
                    <a:pt x="9587" y="6893"/>
                    <a:pt x="9610" y="6871"/>
                    <a:pt x="9610" y="6734"/>
                  </a:cubicBezTo>
                  <a:cubicBezTo>
                    <a:pt x="9610" y="6574"/>
                    <a:pt x="9587" y="6551"/>
                    <a:pt x="9450" y="6551"/>
                  </a:cubicBezTo>
                  <a:close/>
                  <a:moveTo>
                    <a:pt x="15099" y="6549"/>
                  </a:moveTo>
                  <a:cubicBezTo>
                    <a:pt x="15045" y="6549"/>
                    <a:pt x="14928" y="6669"/>
                    <a:pt x="14928" y="6711"/>
                  </a:cubicBezTo>
                  <a:cubicBezTo>
                    <a:pt x="14928" y="6756"/>
                    <a:pt x="15042" y="6893"/>
                    <a:pt x="15111" y="6893"/>
                  </a:cubicBezTo>
                  <a:cubicBezTo>
                    <a:pt x="15157" y="6871"/>
                    <a:pt x="15202" y="6848"/>
                    <a:pt x="15225" y="6825"/>
                  </a:cubicBezTo>
                  <a:cubicBezTo>
                    <a:pt x="15248" y="6802"/>
                    <a:pt x="15248" y="6756"/>
                    <a:pt x="15271" y="6711"/>
                  </a:cubicBezTo>
                  <a:cubicBezTo>
                    <a:pt x="15248" y="6688"/>
                    <a:pt x="15248" y="6642"/>
                    <a:pt x="15225" y="6620"/>
                  </a:cubicBezTo>
                  <a:cubicBezTo>
                    <a:pt x="15202" y="6574"/>
                    <a:pt x="15157" y="6551"/>
                    <a:pt x="15111" y="6551"/>
                  </a:cubicBezTo>
                  <a:cubicBezTo>
                    <a:pt x="15107" y="6549"/>
                    <a:pt x="15103" y="6549"/>
                    <a:pt x="15099" y="6549"/>
                  </a:cubicBezTo>
                  <a:close/>
                  <a:moveTo>
                    <a:pt x="21730" y="6642"/>
                  </a:moveTo>
                  <a:cubicBezTo>
                    <a:pt x="21685" y="6642"/>
                    <a:pt x="21639" y="6711"/>
                    <a:pt x="21616" y="6756"/>
                  </a:cubicBezTo>
                  <a:cubicBezTo>
                    <a:pt x="21593" y="6779"/>
                    <a:pt x="21730" y="6893"/>
                    <a:pt x="21753" y="6893"/>
                  </a:cubicBezTo>
                  <a:cubicBezTo>
                    <a:pt x="21799" y="6848"/>
                    <a:pt x="21844" y="6802"/>
                    <a:pt x="21890" y="6756"/>
                  </a:cubicBezTo>
                  <a:cubicBezTo>
                    <a:pt x="21822" y="6711"/>
                    <a:pt x="21776" y="6642"/>
                    <a:pt x="21730" y="6642"/>
                  </a:cubicBezTo>
                  <a:close/>
                  <a:moveTo>
                    <a:pt x="3812" y="6505"/>
                  </a:moveTo>
                  <a:cubicBezTo>
                    <a:pt x="3721" y="6505"/>
                    <a:pt x="3607" y="6620"/>
                    <a:pt x="3607" y="6711"/>
                  </a:cubicBezTo>
                  <a:cubicBezTo>
                    <a:pt x="3607" y="6802"/>
                    <a:pt x="3721" y="6939"/>
                    <a:pt x="3812" y="6939"/>
                  </a:cubicBezTo>
                  <a:cubicBezTo>
                    <a:pt x="3904" y="6939"/>
                    <a:pt x="4041" y="6802"/>
                    <a:pt x="4041" y="6711"/>
                  </a:cubicBezTo>
                  <a:cubicBezTo>
                    <a:pt x="4041" y="6620"/>
                    <a:pt x="3904" y="6505"/>
                    <a:pt x="3812" y="6505"/>
                  </a:cubicBezTo>
                  <a:close/>
                  <a:moveTo>
                    <a:pt x="22757" y="6734"/>
                  </a:moveTo>
                  <a:cubicBezTo>
                    <a:pt x="22712" y="6734"/>
                    <a:pt x="22666" y="6802"/>
                    <a:pt x="22643" y="6848"/>
                  </a:cubicBezTo>
                  <a:cubicBezTo>
                    <a:pt x="22689" y="6893"/>
                    <a:pt x="22712" y="6939"/>
                    <a:pt x="22780" y="6962"/>
                  </a:cubicBezTo>
                  <a:cubicBezTo>
                    <a:pt x="22803" y="6962"/>
                    <a:pt x="22849" y="6893"/>
                    <a:pt x="22917" y="6848"/>
                  </a:cubicBezTo>
                  <a:cubicBezTo>
                    <a:pt x="22849" y="6802"/>
                    <a:pt x="22803" y="6734"/>
                    <a:pt x="22757" y="6734"/>
                  </a:cubicBezTo>
                  <a:close/>
                  <a:moveTo>
                    <a:pt x="16103" y="6640"/>
                  </a:moveTo>
                  <a:cubicBezTo>
                    <a:pt x="16050" y="6640"/>
                    <a:pt x="15934" y="6762"/>
                    <a:pt x="15955" y="6825"/>
                  </a:cubicBezTo>
                  <a:cubicBezTo>
                    <a:pt x="15955" y="6867"/>
                    <a:pt x="16069" y="6965"/>
                    <a:pt x="16124" y="6965"/>
                  </a:cubicBezTo>
                  <a:cubicBezTo>
                    <a:pt x="16129" y="6965"/>
                    <a:pt x="16134" y="6964"/>
                    <a:pt x="16138" y="6962"/>
                  </a:cubicBezTo>
                  <a:cubicBezTo>
                    <a:pt x="16184" y="6962"/>
                    <a:pt x="16298" y="6848"/>
                    <a:pt x="16298" y="6802"/>
                  </a:cubicBezTo>
                  <a:cubicBezTo>
                    <a:pt x="16275" y="6756"/>
                    <a:pt x="16252" y="6711"/>
                    <a:pt x="16229" y="6688"/>
                  </a:cubicBezTo>
                  <a:cubicBezTo>
                    <a:pt x="16207" y="6642"/>
                    <a:pt x="16161" y="6642"/>
                    <a:pt x="16115" y="6642"/>
                  </a:cubicBezTo>
                  <a:cubicBezTo>
                    <a:pt x="16112" y="6641"/>
                    <a:pt x="16108" y="6640"/>
                    <a:pt x="16103" y="6640"/>
                  </a:cubicBezTo>
                  <a:close/>
                  <a:moveTo>
                    <a:pt x="10455" y="6642"/>
                  </a:moveTo>
                  <a:cubicBezTo>
                    <a:pt x="10363" y="6642"/>
                    <a:pt x="10295" y="6711"/>
                    <a:pt x="10295" y="6802"/>
                  </a:cubicBezTo>
                  <a:cubicBezTo>
                    <a:pt x="10295" y="6884"/>
                    <a:pt x="10350" y="6965"/>
                    <a:pt x="10443" y="6965"/>
                  </a:cubicBezTo>
                  <a:cubicBezTo>
                    <a:pt x="10454" y="6965"/>
                    <a:pt x="10465" y="6964"/>
                    <a:pt x="10477" y="6962"/>
                  </a:cubicBezTo>
                  <a:cubicBezTo>
                    <a:pt x="10569" y="6962"/>
                    <a:pt x="10637" y="6893"/>
                    <a:pt x="10637" y="6802"/>
                  </a:cubicBezTo>
                  <a:cubicBezTo>
                    <a:pt x="10637" y="6711"/>
                    <a:pt x="10546" y="6642"/>
                    <a:pt x="10455" y="6642"/>
                  </a:cubicBezTo>
                  <a:close/>
                  <a:moveTo>
                    <a:pt x="23785" y="6848"/>
                  </a:moveTo>
                  <a:cubicBezTo>
                    <a:pt x="23693" y="6848"/>
                    <a:pt x="23693" y="6848"/>
                    <a:pt x="23693" y="6939"/>
                  </a:cubicBezTo>
                  <a:cubicBezTo>
                    <a:pt x="23693" y="6976"/>
                    <a:pt x="23693" y="7014"/>
                    <a:pt x="23730" y="7014"/>
                  </a:cubicBezTo>
                  <a:cubicBezTo>
                    <a:pt x="23739" y="7014"/>
                    <a:pt x="23749" y="7012"/>
                    <a:pt x="23762" y="7008"/>
                  </a:cubicBezTo>
                  <a:cubicBezTo>
                    <a:pt x="23876" y="7008"/>
                    <a:pt x="23876" y="7008"/>
                    <a:pt x="23876" y="6916"/>
                  </a:cubicBezTo>
                  <a:cubicBezTo>
                    <a:pt x="23876" y="6871"/>
                    <a:pt x="23853" y="6848"/>
                    <a:pt x="23785" y="6848"/>
                  </a:cubicBezTo>
                  <a:close/>
                  <a:moveTo>
                    <a:pt x="4815" y="6639"/>
                  </a:moveTo>
                  <a:cubicBezTo>
                    <a:pt x="4729" y="6639"/>
                    <a:pt x="4634" y="6742"/>
                    <a:pt x="4634" y="6825"/>
                  </a:cubicBezTo>
                  <a:cubicBezTo>
                    <a:pt x="4634" y="6916"/>
                    <a:pt x="4748" y="7053"/>
                    <a:pt x="4840" y="7053"/>
                  </a:cubicBezTo>
                  <a:cubicBezTo>
                    <a:pt x="4931" y="7053"/>
                    <a:pt x="5045" y="6939"/>
                    <a:pt x="5045" y="6848"/>
                  </a:cubicBezTo>
                  <a:cubicBezTo>
                    <a:pt x="5068" y="6756"/>
                    <a:pt x="4954" y="6642"/>
                    <a:pt x="4840" y="6642"/>
                  </a:cubicBezTo>
                  <a:cubicBezTo>
                    <a:pt x="4831" y="6640"/>
                    <a:pt x="4823" y="6639"/>
                    <a:pt x="4815" y="6639"/>
                  </a:cubicBezTo>
                  <a:close/>
                  <a:moveTo>
                    <a:pt x="11482" y="6711"/>
                  </a:moveTo>
                  <a:cubicBezTo>
                    <a:pt x="11390" y="6711"/>
                    <a:pt x="11299" y="6802"/>
                    <a:pt x="11322" y="6893"/>
                  </a:cubicBezTo>
                  <a:cubicBezTo>
                    <a:pt x="11322" y="6985"/>
                    <a:pt x="11390" y="7053"/>
                    <a:pt x="11482" y="7053"/>
                  </a:cubicBezTo>
                  <a:cubicBezTo>
                    <a:pt x="11573" y="7053"/>
                    <a:pt x="11641" y="6985"/>
                    <a:pt x="11641" y="6893"/>
                  </a:cubicBezTo>
                  <a:cubicBezTo>
                    <a:pt x="11641" y="6802"/>
                    <a:pt x="11573" y="6711"/>
                    <a:pt x="11482" y="6711"/>
                  </a:cubicBezTo>
                  <a:close/>
                  <a:moveTo>
                    <a:pt x="17142" y="6711"/>
                  </a:moveTo>
                  <a:cubicBezTo>
                    <a:pt x="17097" y="6734"/>
                    <a:pt x="17051" y="6734"/>
                    <a:pt x="17028" y="6756"/>
                  </a:cubicBezTo>
                  <a:cubicBezTo>
                    <a:pt x="17005" y="6802"/>
                    <a:pt x="16983" y="6848"/>
                    <a:pt x="16983" y="6893"/>
                  </a:cubicBezTo>
                  <a:cubicBezTo>
                    <a:pt x="16960" y="6916"/>
                    <a:pt x="17097" y="7053"/>
                    <a:pt x="17142" y="7053"/>
                  </a:cubicBezTo>
                  <a:cubicBezTo>
                    <a:pt x="17188" y="7053"/>
                    <a:pt x="17325" y="6939"/>
                    <a:pt x="17302" y="6871"/>
                  </a:cubicBezTo>
                  <a:cubicBezTo>
                    <a:pt x="17302" y="6848"/>
                    <a:pt x="17188" y="6711"/>
                    <a:pt x="17142" y="6711"/>
                  </a:cubicBezTo>
                  <a:close/>
                  <a:moveTo>
                    <a:pt x="18124" y="6848"/>
                  </a:moveTo>
                  <a:cubicBezTo>
                    <a:pt x="18033" y="6848"/>
                    <a:pt x="17987" y="6893"/>
                    <a:pt x="17987" y="6985"/>
                  </a:cubicBezTo>
                  <a:cubicBezTo>
                    <a:pt x="18010" y="7076"/>
                    <a:pt x="18055" y="7099"/>
                    <a:pt x="18147" y="7099"/>
                  </a:cubicBezTo>
                  <a:cubicBezTo>
                    <a:pt x="18215" y="7099"/>
                    <a:pt x="18261" y="7053"/>
                    <a:pt x="18238" y="6962"/>
                  </a:cubicBezTo>
                  <a:cubicBezTo>
                    <a:pt x="18238" y="6871"/>
                    <a:pt x="18215" y="6848"/>
                    <a:pt x="18124" y="6848"/>
                  </a:cubicBezTo>
                  <a:close/>
                  <a:moveTo>
                    <a:pt x="242" y="6706"/>
                  </a:moveTo>
                  <a:cubicBezTo>
                    <a:pt x="175" y="6706"/>
                    <a:pt x="115" y="6765"/>
                    <a:pt x="115" y="6848"/>
                  </a:cubicBezTo>
                  <a:cubicBezTo>
                    <a:pt x="115" y="6916"/>
                    <a:pt x="137" y="7008"/>
                    <a:pt x="69" y="7099"/>
                  </a:cubicBezTo>
                  <a:cubicBezTo>
                    <a:pt x="69" y="7099"/>
                    <a:pt x="92" y="7145"/>
                    <a:pt x="92" y="7145"/>
                  </a:cubicBezTo>
                  <a:lnTo>
                    <a:pt x="229" y="7145"/>
                  </a:lnTo>
                  <a:cubicBezTo>
                    <a:pt x="229" y="7145"/>
                    <a:pt x="274" y="7145"/>
                    <a:pt x="320" y="7122"/>
                  </a:cubicBezTo>
                  <a:cubicBezTo>
                    <a:pt x="457" y="7053"/>
                    <a:pt x="457" y="6802"/>
                    <a:pt x="320" y="6734"/>
                  </a:cubicBezTo>
                  <a:cubicBezTo>
                    <a:pt x="295" y="6715"/>
                    <a:pt x="268" y="6706"/>
                    <a:pt x="242" y="6706"/>
                  </a:cubicBezTo>
                  <a:close/>
                  <a:moveTo>
                    <a:pt x="5821" y="6711"/>
                  </a:moveTo>
                  <a:cubicBezTo>
                    <a:pt x="5730" y="6711"/>
                    <a:pt x="5616" y="6825"/>
                    <a:pt x="5616" y="6916"/>
                  </a:cubicBezTo>
                  <a:cubicBezTo>
                    <a:pt x="5616" y="7008"/>
                    <a:pt x="5730" y="7145"/>
                    <a:pt x="5821" y="7145"/>
                  </a:cubicBezTo>
                  <a:cubicBezTo>
                    <a:pt x="5912" y="7145"/>
                    <a:pt x="6026" y="7030"/>
                    <a:pt x="6026" y="6939"/>
                  </a:cubicBezTo>
                  <a:cubicBezTo>
                    <a:pt x="6026" y="6848"/>
                    <a:pt x="5912" y="6711"/>
                    <a:pt x="5821" y="6711"/>
                  </a:cubicBezTo>
                  <a:close/>
                  <a:moveTo>
                    <a:pt x="12509" y="6802"/>
                  </a:moveTo>
                  <a:cubicBezTo>
                    <a:pt x="12418" y="6802"/>
                    <a:pt x="12326" y="6871"/>
                    <a:pt x="12326" y="6985"/>
                  </a:cubicBezTo>
                  <a:cubicBezTo>
                    <a:pt x="12326" y="7076"/>
                    <a:pt x="12418" y="7145"/>
                    <a:pt x="12509" y="7145"/>
                  </a:cubicBezTo>
                  <a:cubicBezTo>
                    <a:pt x="12600" y="7145"/>
                    <a:pt x="12669" y="7076"/>
                    <a:pt x="12669" y="6985"/>
                  </a:cubicBezTo>
                  <a:cubicBezTo>
                    <a:pt x="12669" y="6893"/>
                    <a:pt x="12600" y="6802"/>
                    <a:pt x="12509" y="6802"/>
                  </a:cubicBezTo>
                  <a:close/>
                  <a:moveTo>
                    <a:pt x="24812" y="6962"/>
                  </a:moveTo>
                  <a:cubicBezTo>
                    <a:pt x="24720" y="6985"/>
                    <a:pt x="24720" y="6962"/>
                    <a:pt x="24720" y="7053"/>
                  </a:cubicBezTo>
                  <a:cubicBezTo>
                    <a:pt x="24720" y="7122"/>
                    <a:pt x="24720" y="7145"/>
                    <a:pt x="24789" y="7145"/>
                  </a:cubicBezTo>
                  <a:cubicBezTo>
                    <a:pt x="24880" y="7145"/>
                    <a:pt x="24880" y="7145"/>
                    <a:pt x="24880" y="7053"/>
                  </a:cubicBezTo>
                  <a:cubicBezTo>
                    <a:pt x="24903" y="7008"/>
                    <a:pt x="24880" y="6962"/>
                    <a:pt x="24812" y="6962"/>
                  </a:cubicBezTo>
                  <a:close/>
                  <a:moveTo>
                    <a:pt x="19172" y="6933"/>
                  </a:moveTo>
                  <a:cubicBezTo>
                    <a:pt x="19159" y="6933"/>
                    <a:pt x="19144" y="6935"/>
                    <a:pt x="19128" y="6939"/>
                  </a:cubicBezTo>
                  <a:cubicBezTo>
                    <a:pt x="19037" y="6939"/>
                    <a:pt x="19014" y="6962"/>
                    <a:pt x="19014" y="7053"/>
                  </a:cubicBezTo>
                  <a:cubicBezTo>
                    <a:pt x="19014" y="7145"/>
                    <a:pt x="19060" y="7190"/>
                    <a:pt x="19151" y="7190"/>
                  </a:cubicBezTo>
                  <a:cubicBezTo>
                    <a:pt x="19242" y="7190"/>
                    <a:pt x="19288" y="7145"/>
                    <a:pt x="19265" y="7030"/>
                  </a:cubicBezTo>
                  <a:cubicBezTo>
                    <a:pt x="19265" y="6974"/>
                    <a:pt x="19234" y="6933"/>
                    <a:pt x="19172" y="6933"/>
                  </a:cubicBezTo>
                  <a:close/>
                  <a:moveTo>
                    <a:pt x="1233" y="6802"/>
                  </a:moveTo>
                  <a:cubicBezTo>
                    <a:pt x="1073" y="6802"/>
                    <a:pt x="1005" y="6848"/>
                    <a:pt x="1005" y="6985"/>
                  </a:cubicBezTo>
                  <a:cubicBezTo>
                    <a:pt x="1005" y="7167"/>
                    <a:pt x="1051" y="7236"/>
                    <a:pt x="1210" y="7236"/>
                  </a:cubicBezTo>
                  <a:cubicBezTo>
                    <a:pt x="1370" y="7236"/>
                    <a:pt x="1439" y="7167"/>
                    <a:pt x="1439" y="7030"/>
                  </a:cubicBezTo>
                  <a:cubicBezTo>
                    <a:pt x="1439" y="6871"/>
                    <a:pt x="1393" y="6802"/>
                    <a:pt x="1233" y="6802"/>
                  </a:cubicBezTo>
                  <a:close/>
                  <a:moveTo>
                    <a:pt x="6848" y="6802"/>
                  </a:moveTo>
                  <a:cubicBezTo>
                    <a:pt x="6780" y="6802"/>
                    <a:pt x="6643" y="6939"/>
                    <a:pt x="6620" y="7008"/>
                  </a:cubicBezTo>
                  <a:cubicBezTo>
                    <a:pt x="6620" y="7076"/>
                    <a:pt x="6757" y="7213"/>
                    <a:pt x="6825" y="7236"/>
                  </a:cubicBezTo>
                  <a:cubicBezTo>
                    <a:pt x="6894" y="7236"/>
                    <a:pt x="7054" y="7099"/>
                    <a:pt x="7054" y="7030"/>
                  </a:cubicBezTo>
                  <a:cubicBezTo>
                    <a:pt x="7054" y="6962"/>
                    <a:pt x="6917" y="6802"/>
                    <a:pt x="6848" y="6802"/>
                  </a:cubicBezTo>
                  <a:close/>
                  <a:moveTo>
                    <a:pt x="13513" y="6893"/>
                  </a:moveTo>
                  <a:cubicBezTo>
                    <a:pt x="13422" y="6893"/>
                    <a:pt x="13353" y="6962"/>
                    <a:pt x="13353" y="7053"/>
                  </a:cubicBezTo>
                  <a:cubicBezTo>
                    <a:pt x="13353" y="7145"/>
                    <a:pt x="13422" y="7236"/>
                    <a:pt x="13513" y="7236"/>
                  </a:cubicBezTo>
                  <a:cubicBezTo>
                    <a:pt x="13627" y="7236"/>
                    <a:pt x="13696" y="7145"/>
                    <a:pt x="13696" y="7053"/>
                  </a:cubicBezTo>
                  <a:cubicBezTo>
                    <a:pt x="13696" y="6962"/>
                    <a:pt x="13604" y="6893"/>
                    <a:pt x="13513" y="6893"/>
                  </a:cubicBezTo>
                  <a:close/>
                  <a:moveTo>
                    <a:pt x="20155" y="7008"/>
                  </a:moveTo>
                  <a:cubicBezTo>
                    <a:pt x="20064" y="7008"/>
                    <a:pt x="20041" y="7053"/>
                    <a:pt x="20041" y="7167"/>
                  </a:cubicBezTo>
                  <a:cubicBezTo>
                    <a:pt x="20041" y="7236"/>
                    <a:pt x="20087" y="7281"/>
                    <a:pt x="20178" y="7281"/>
                  </a:cubicBezTo>
                  <a:cubicBezTo>
                    <a:pt x="20269" y="7259"/>
                    <a:pt x="20292" y="7236"/>
                    <a:pt x="20292" y="7145"/>
                  </a:cubicBezTo>
                  <a:cubicBezTo>
                    <a:pt x="20292" y="7053"/>
                    <a:pt x="20247" y="7008"/>
                    <a:pt x="20155" y="7008"/>
                  </a:cubicBezTo>
                  <a:close/>
                  <a:moveTo>
                    <a:pt x="7852" y="6893"/>
                  </a:moveTo>
                  <a:cubicBezTo>
                    <a:pt x="7784" y="6893"/>
                    <a:pt x="7647" y="7030"/>
                    <a:pt x="7647" y="7099"/>
                  </a:cubicBezTo>
                  <a:cubicBezTo>
                    <a:pt x="7647" y="7163"/>
                    <a:pt x="7786" y="7307"/>
                    <a:pt x="7861" y="7307"/>
                  </a:cubicBezTo>
                  <a:cubicBezTo>
                    <a:pt x="7866" y="7307"/>
                    <a:pt x="7871" y="7306"/>
                    <a:pt x="7875" y="7304"/>
                  </a:cubicBezTo>
                  <a:cubicBezTo>
                    <a:pt x="7944" y="7304"/>
                    <a:pt x="8081" y="7167"/>
                    <a:pt x="8081" y="7099"/>
                  </a:cubicBezTo>
                  <a:cubicBezTo>
                    <a:pt x="8081" y="7030"/>
                    <a:pt x="7921" y="6893"/>
                    <a:pt x="7852" y="6893"/>
                  </a:cubicBezTo>
                  <a:close/>
                  <a:moveTo>
                    <a:pt x="2273" y="6890"/>
                  </a:moveTo>
                  <a:cubicBezTo>
                    <a:pt x="2261" y="6890"/>
                    <a:pt x="2249" y="6891"/>
                    <a:pt x="2237" y="6893"/>
                  </a:cubicBezTo>
                  <a:cubicBezTo>
                    <a:pt x="2123" y="6893"/>
                    <a:pt x="2032" y="7008"/>
                    <a:pt x="2032" y="7122"/>
                  </a:cubicBezTo>
                  <a:cubicBezTo>
                    <a:pt x="2032" y="7205"/>
                    <a:pt x="2127" y="7307"/>
                    <a:pt x="2230" y="7307"/>
                  </a:cubicBezTo>
                  <a:cubicBezTo>
                    <a:pt x="2240" y="7307"/>
                    <a:pt x="2250" y="7306"/>
                    <a:pt x="2260" y="7304"/>
                  </a:cubicBezTo>
                  <a:cubicBezTo>
                    <a:pt x="2374" y="7304"/>
                    <a:pt x="2466" y="7213"/>
                    <a:pt x="2466" y="7099"/>
                  </a:cubicBezTo>
                  <a:cubicBezTo>
                    <a:pt x="2466" y="6976"/>
                    <a:pt x="2374" y="6890"/>
                    <a:pt x="2273" y="6890"/>
                  </a:cubicBezTo>
                  <a:close/>
                  <a:moveTo>
                    <a:pt x="8902" y="7008"/>
                  </a:moveTo>
                  <a:cubicBezTo>
                    <a:pt x="8720" y="7008"/>
                    <a:pt x="8720" y="7030"/>
                    <a:pt x="8720" y="7190"/>
                  </a:cubicBezTo>
                  <a:cubicBezTo>
                    <a:pt x="8720" y="7327"/>
                    <a:pt x="8743" y="7350"/>
                    <a:pt x="8880" y="7350"/>
                  </a:cubicBezTo>
                  <a:cubicBezTo>
                    <a:pt x="9039" y="7350"/>
                    <a:pt x="9062" y="7350"/>
                    <a:pt x="9062" y="7190"/>
                  </a:cubicBezTo>
                  <a:cubicBezTo>
                    <a:pt x="9062" y="7030"/>
                    <a:pt x="9039" y="7008"/>
                    <a:pt x="8902" y="7008"/>
                  </a:cubicBezTo>
                  <a:close/>
                  <a:moveTo>
                    <a:pt x="14540" y="7008"/>
                  </a:moveTo>
                  <a:cubicBezTo>
                    <a:pt x="14449" y="7008"/>
                    <a:pt x="14380" y="7099"/>
                    <a:pt x="14380" y="7190"/>
                  </a:cubicBezTo>
                  <a:cubicBezTo>
                    <a:pt x="14380" y="7281"/>
                    <a:pt x="14449" y="7350"/>
                    <a:pt x="14540" y="7350"/>
                  </a:cubicBezTo>
                  <a:cubicBezTo>
                    <a:pt x="14632" y="7350"/>
                    <a:pt x="14723" y="7281"/>
                    <a:pt x="14723" y="7190"/>
                  </a:cubicBezTo>
                  <a:cubicBezTo>
                    <a:pt x="14723" y="7099"/>
                    <a:pt x="14632" y="7008"/>
                    <a:pt x="14540" y="7008"/>
                  </a:cubicBezTo>
                  <a:close/>
                  <a:moveTo>
                    <a:pt x="21182" y="7099"/>
                  </a:moveTo>
                  <a:cubicBezTo>
                    <a:pt x="21091" y="7099"/>
                    <a:pt x="21045" y="7145"/>
                    <a:pt x="21068" y="7259"/>
                  </a:cubicBezTo>
                  <a:cubicBezTo>
                    <a:pt x="21068" y="7315"/>
                    <a:pt x="21099" y="7356"/>
                    <a:pt x="21161" y="7356"/>
                  </a:cubicBezTo>
                  <a:cubicBezTo>
                    <a:pt x="21174" y="7356"/>
                    <a:pt x="21189" y="7354"/>
                    <a:pt x="21205" y="7350"/>
                  </a:cubicBezTo>
                  <a:cubicBezTo>
                    <a:pt x="21274" y="7350"/>
                    <a:pt x="21319" y="7304"/>
                    <a:pt x="21319" y="7213"/>
                  </a:cubicBezTo>
                  <a:cubicBezTo>
                    <a:pt x="21319" y="7122"/>
                    <a:pt x="21274" y="7099"/>
                    <a:pt x="21182" y="7099"/>
                  </a:cubicBezTo>
                  <a:close/>
                  <a:moveTo>
                    <a:pt x="3242" y="6962"/>
                  </a:moveTo>
                  <a:cubicBezTo>
                    <a:pt x="3128" y="6985"/>
                    <a:pt x="3036" y="7076"/>
                    <a:pt x="3059" y="7190"/>
                  </a:cubicBezTo>
                  <a:cubicBezTo>
                    <a:pt x="3059" y="7304"/>
                    <a:pt x="3173" y="7396"/>
                    <a:pt x="3265" y="7396"/>
                  </a:cubicBezTo>
                  <a:cubicBezTo>
                    <a:pt x="3379" y="7396"/>
                    <a:pt x="3470" y="7304"/>
                    <a:pt x="3470" y="7190"/>
                  </a:cubicBezTo>
                  <a:cubicBezTo>
                    <a:pt x="3470" y="7053"/>
                    <a:pt x="3379" y="6962"/>
                    <a:pt x="3242" y="6962"/>
                  </a:cubicBezTo>
                  <a:close/>
                  <a:moveTo>
                    <a:pt x="9930" y="7099"/>
                  </a:moveTo>
                  <a:cubicBezTo>
                    <a:pt x="9747" y="7099"/>
                    <a:pt x="9724" y="7099"/>
                    <a:pt x="9747" y="7281"/>
                  </a:cubicBezTo>
                  <a:cubicBezTo>
                    <a:pt x="9747" y="7418"/>
                    <a:pt x="9747" y="7441"/>
                    <a:pt x="9907" y="7441"/>
                  </a:cubicBezTo>
                  <a:cubicBezTo>
                    <a:pt x="10067" y="7441"/>
                    <a:pt x="10067" y="7418"/>
                    <a:pt x="10067" y="7281"/>
                  </a:cubicBezTo>
                  <a:cubicBezTo>
                    <a:pt x="10089" y="7122"/>
                    <a:pt x="10067" y="7099"/>
                    <a:pt x="9930" y="7099"/>
                  </a:cubicBezTo>
                  <a:close/>
                  <a:moveTo>
                    <a:pt x="15567" y="7099"/>
                  </a:moveTo>
                  <a:cubicBezTo>
                    <a:pt x="15499" y="7099"/>
                    <a:pt x="15385" y="7236"/>
                    <a:pt x="15408" y="7281"/>
                  </a:cubicBezTo>
                  <a:cubicBezTo>
                    <a:pt x="15408" y="7327"/>
                    <a:pt x="15430" y="7373"/>
                    <a:pt x="15453" y="7396"/>
                  </a:cubicBezTo>
                  <a:cubicBezTo>
                    <a:pt x="15476" y="7418"/>
                    <a:pt x="15522" y="7441"/>
                    <a:pt x="15567" y="7441"/>
                  </a:cubicBezTo>
                  <a:cubicBezTo>
                    <a:pt x="15613" y="7441"/>
                    <a:pt x="15750" y="7304"/>
                    <a:pt x="15727" y="7259"/>
                  </a:cubicBezTo>
                  <a:cubicBezTo>
                    <a:pt x="15727" y="7213"/>
                    <a:pt x="15613" y="7099"/>
                    <a:pt x="15567" y="7099"/>
                  </a:cubicBezTo>
                  <a:close/>
                  <a:moveTo>
                    <a:pt x="22210" y="7190"/>
                  </a:moveTo>
                  <a:cubicBezTo>
                    <a:pt x="22164" y="7190"/>
                    <a:pt x="22118" y="7259"/>
                    <a:pt x="22073" y="7304"/>
                  </a:cubicBezTo>
                  <a:cubicBezTo>
                    <a:pt x="22073" y="7346"/>
                    <a:pt x="22167" y="7444"/>
                    <a:pt x="22219" y="7444"/>
                  </a:cubicBezTo>
                  <a:cubicBezTo>
                    <a:pt x="22224" y="7444"/>
                    <a:pt x="22228" y="7443"/>
                    <a:pt x="22232" y="7441"/>
                  </a:cubicBezTo>
                  <a:cubicBezTo>
                    <a:pt x="22278" y="7396"/>
                    <a:pt x="22301" y="7350"/>
                    <a:pt x="22347" y="7304"/>
                  </a:cubicBezTo>
                  <a:cubicBezTo>
                    <a:pt x="22301" y="7259"/>
                    <a:pt x="22255" y="7190"/>
                    <a:pt x="22210" y="7190"/>
                  </a:cubicBezTo>
                  <a:close/>
                  <a:moveTo>
                    <a:pt x="4292" y="7053"/>
                  </a:moveTo>
                  <a:cubicBezTo>
                    <a:pt x="4200" y="7053"/>
                    <a:pt x="4086" y="7167"/>
                    <a:pt x="4063" y="7259"/>
                  </a:cubicBezTo>
                  <a:cubicBezTo>
                    <a:pt x="4063" y="7350"/>
                    <a:pt x="4178" y="7487"/>
                    <a:pt x="4292" y="7487"/>
                  </a:cubicBezTo>
                  <a:cubicBezTo>
                    <a:pt x="4383" y="7487"/>
                    <a:pt x="4497" y="7373"/>
                    <a:pt x="4497" y="7281"/>
                  </a:cubicBezTo>
                  <a:cubicBezTo>
                    <a:pt x="4497" y="7190"/>
                    <a:pt x="4383" y="7053"/>
                    <a:pt x="4292" y="7053"/>
                  </a:cubicBezTo>
                  <a:close/>
                  <a:moveTo>
                    <a:pt x="23228" y="7278"/>
                  </a:moveTo>
                  <a:cubicBezTo>
                    <a:pt x="23191" y="7278"/>
                    <a:pt x="23079" y="7375"/>
                    <a:pt x="23100" y="7396"/>
                  </a:cubicBezTo>
                  <a:cubicBezTo>
                    <a:pt x="23145" y="7441"/>
                    <a:pt x="23191" y="7510"/>
                    <a:pt x="23237" y="7510"/>
                  </a:cubicBezTo>
                  <a:cubicBezTo>
                    <a:pt x="23282" y="7510"/>
                    <a:pt x="23328" y="7441"/>
                    <a:pt x="23374" y="7396"/>
                  </a:cubicBezTo>
                  <a:cubicBezTo>
                    <a:pt x="23328" y="7350"/>
                    <a:pt x="23282" y="7304"/>
                    <a:pt x="23237" y="7281"/>
                  </a:cubicBezTo>
                  <a:cubicBezTo>
                    <a:pt x="23235" y="7279"/>
                    <a:pt x="23232" y="7278"/>
                    <a:pt x="23228" y="7278"/>
                  </a:cubicBezTo>
                  <a:close/>
                  <a:moveTo>
                    <a:pt x="10934" y="7190"/>
                  </a:moveTo>
                  <a:cubicBezTo>
                    <a:pt x="10843" y="7190"/>
                    <a:pt x="10751" y="7259"/>
                    <a:pt x="10751" y="7350"/>
                  </a:cubicBezTo>
                  <a:cubicBezTo>
                    <a:pt x="10751" y="7441"/>
                    <a:pt x="10843" y="7533"/>
                    <a:pt x="10934" y="7533"/>
                  </a:cubicBezTo>
                  <a:cubicBezTo>
                    <a:pt x="11025" y="7533"/>
                    <a:pt x="11094" y="7441"/>
                    <a:pt x="11094" y="7350"/>
                  </a:cubicBezTo>
                  <a:cubicBezTo>
                    <a:pt x="11094" y="7259"/>
                    <a:pt x="11025" y="7190"/>
                    <a:pt x="10934" y="7190"/>
                  </a:cubicBezTo>
                  <a:close/>
                  <a:moveTo>
                    <a:pt x="16595" y="7190"/>
                  </a:moveTo>
                  <a:cubicBezTo>
                    <a:pt x="16549" y="7190"/>
                    <a:pt x="16435" y="7304"/>
                    <a:pt x="16412" y="7350"/>
                  </a:cubicBezTo>
                  <a:cubicBezTo>
                    <a:pt x="16412" y="7396"/>
                    <a:pt x="16549" y="7533"/>
                    <a:pt x="16595" y="7533"/>
                  </a:cubicBezTo>
                  <a:cubicBezTo>
                    <a:pt x="16640" y="7510"/>
                    <a:pt x="16686" y="7487"/>
                    <a:pt x="16709" y="7464"/>
                  </a:cubicBezTo>
                  <a:cubicBezTo>
                    <a:pt x="16731" y="7441"/>
                    <a:pt x="16754" y="7396"/>
                    <a:pt x="16754" y="7350"/>
                  </a:cubicBezTo>
                  <a:cubicBezTo>
                    <a:pt x="16754" y="7304"/>
                    <a:pt x="16640" y="7190"/>
                    <a:pt x="16595" y="7190"/>
                  </a:cubicBezTo>
                  <a:close/>
                  <a:moveTo>
                    <a:pt x="17553" y="7304"/>
                  </a:moveTo>
                  <a:cubicBezTo>
                    <a:pt x="17462" y="7327"/>
                    <a:pt x="17439" y="7373"/>
                    <a:pt x="17439" y="7464"/>
                  </a:cubicBezTo>
                  <a:cubicBezTo>
                    <a:pt x="17439" y="7533"/>
                    <a:pt x="17485" y="7578"/>
                    <a:pt x="17576" y="7578"/>
                  </a:cubicBezTo>
                  <a:cubicBezTo>
                    <a:pt x="17667" y="7555"/>
                    <a:pt x="17690" y="7533"/>
                    <a:pt x="17690" y="7441"/>
                  </a:cubicBezTo>
                  <a:cubicBezTo>
                    <a:pt x="17690" y="7350"/>
                    <a:pt x="17645" y="7304"/>
                    <a:pt x="17553" y="7304"/>
                  </a:cubicBezTo>
                  <a:close/>
                  <a:moveTo>
                    <a:pt x="24264" y="7396"/>
                  </a:moveTo>
                  <a:cubicBezTo>
                    <a:pt x="24173" y="7396"/>
                    <a:pt x="24173" y="7396"/>
                    <a:pt x="24173" y="7464"/>
                  </a:cubicBezTo>
                  <a:cubicBezTo>
                    <a:pt x="24173" y="7510"/>
                    <a:pt x="24150" y="7578"/>
                    <a:pt x="24218" y="7578"/>
                  </a:cubicBezTo>
                  <a:cubicBezTo>
                    <a:pt x="24332" y="7578"/>
                    <a:pt x="24332" y="7578"/>
                    <a:pt x="24332" y="7487"/>
                  </a:cubicBezTo>
                  <a:cubicBezTo>
                    <a:pt x="24332" y="7441"/>
                    <a:pt x="24355" y="7396"/>
                    <a:pt x="24264" y="7396"/>
                  </a:cubicBezTo>
                  <a:close/>
                  <a:moveTo>
                    <a:pt x="11973" y="7278"/>
                  </a:moveTo>
                  <a:cubicBezTo>
                    <a:pt x="11962" y="7278"/>
                    <a:pt x="11950" y="7279"/>
                    <a:pt x="11938" y="7281"/>
                  </a:cubicBezTo>
                  <a:cubicBezTo>
                    <a:pt x="11847" y="7281"/>
                    <a:pt x="11778" y="7350"/>
                    <a:pt x="11778" y="7441"/>
                  </a:cubicBezTo>
                  <a:cubicBezTo>
                    <a:pt x="11778" y="7533"/>
                    <a:pt x="11870" y="7601"/>
                    <a:pt x="11938" y="7601"/>
                  </a:cubicBezTo>
                  <a:cubicBezTo>
                    <a:pt x="12029" y="7601"/>
                    <a:pt x="12121" y="7533"/>
                    <a:pt x="12121" y="7441"/>
                  </a:cubicBezTo>
                  <a:cubicBezTo>
                    <a:pt x="12121" y="7360"/>
                    <a:pt x="12066" y="7278"/>
                    <a:pt x="11973" y="7278"/>
                  </a:cubicBezTo>
                  <a:close/>
                  <a:moveTo>
                    <a:pt x="5273" y="7190"/>
                  </a:moveTo>
                  <a:cubicBezTo>
                    <a:pt x="5182" y="7190"/>
                    <a:pt x="5068" y="7304"/>
                    <a:pt x="5045" y="7396"/>
                  </a:cubicBezTo>
                  <a:cubicBezTo>
                    <a:pt x="5045" y="7487"/>
                    <a:pt x="5159" y="7601"/>
                    <a:pt x="5250" y="7601"/>
                  </a:cubicBezTo>
                  <a:cubicBezTo>
                    <a:pt x="5258" y="7603"/>
                    <a:pt x="5267" y="7604"/>
                    <a:pt x="5275" y="7604"/>
                  </a:cubicBezTo>
                  <a:cubicBezTo>
                    <a:pt x="5365" y="7604"/>
                    <a:pt x="5479" y="7502"/>
                    <a:pt x="5479" y="7418"/>
                  </a:cubicBezTo>
                  <a:cubicBezTo>
                    <a:pt x="5479" y="7304"/>
                    <a:pt x="5364" y="7190"/>
                    <a:pt x="5273" y="7190"/>
                  </a:cubicBezTo>
                  <a:close/>
                  <a:moveTo>
                    <a:pt x="18580" y="7396"/>
                  </a:moveTo>
                  <a:cubicBezTo>
                    <a:pt x="18489" y="7396"/>
                    <a:pt x="18466" y="7441"/>
                    <a:pt x="18466" y="7533"/>
                  </a:cubicBezTo>
                  <a:cubicBezTo>
                    <a:pt x="18466" y="7624"/>
                    <a:pt x="18512" y="7647"/>
                    <a:pt x="18603" y="7647"/>
                  </a:cubicBezTo>
                  <a:cubicBezTo>
                    <a:pt x="18672" y="7647"/>
                    <a:pt x="18717" y="7624"/>
                    <a:pt x="18717" y="7533"/>
                  </a:cubicBezTo>
                  <a:cubicBezTo>
                    <a:pt x="18717" y="7418"/>
                    <a:pt x="18672" y="7396"/>
                    <a:pt x="18580" y="7396"/>
                  </a:cubicBezTo>
                  <a:close/>
                  <a:moveTo>
                    <a:pt x="629" y="7277"/>
                  </a:moveTo>
                  <a:cubicBezTo>
                    <a:pt x="509" y="7277"/>
                    <a:pt x="457" y="7345"/>
                    <a:pt x="457" y="7464"/>
                  </a:cubicBezTo>
                  <a:cubicBezTo>
                    <a:pt x="457" y="7647"/>
                    <a:pt x="503" y="7692"/>
                    <a:pt x="662" y="7692"/>
                  </a:cubicBezTo>
                  <a:cubicBezTo>
                    <a:pt x="822" y="7692"/>
                    <a:pt x="891" y="7647"/>
                    <a:pt x="891" y="7487"/>
                  </a:cubicBezTo>
                  <a:cubicBezTo>
                    <a:pt x="891" y="7327"/>
                    <a:pt x="822" y="7281"/>
                    <a:pt x="685" y="7281"/>
                  </a:cubicBezTo>
                  <a:cubicBezTo>
                    <a:pt x="665" y="7279"/>
                    <a:pt x="646" y="7277"/>
                    <a:pt x="629" y="7277"/>
                  </a:cubicBezTo>
                  <a:close/>
                  <a:moveTo>
                    <a:pt x="6294" y="7279"/>
                  </a:moveTo>
                  <a:cubicBezTo>
                    <a:pt x="6288" y="7279"/>
                    <a:pt x="6283" y="7280"/>
                    <a:pt x="6278" y="7281"/>
                  </a:cubicBezTo>
                  <a:cubicBezTo>
                    <a:pt x="6209" y="7281"/>
                    <a:pt x="6072" y="7418"/>
                    <a:pt x="6072" y="7487"/>
                  </a:cubicBezTo>
                  <a:cubicBezTo>
                    <a:pt x="6072" y="7555"/>
                    <a:pt x="6232" y="7692"/>
                    <a:pt x="6300" y="7692"/>
                  </a:cubicBezTo>
                  <a:cubicBezTo>
                    <a:pt x="6369" y="7692"/>
                    <a:pt x="6506" y="7555"/>
                    <a:pt x="6506" y="7487"/>
                  </a:cubicBezTo>
                  <a:cubicBezTo>
                    <a:pt x="6506" y="7402"/>
                    <a:pt x="6369" y="7279"/>
                    <a:pt x="6294" y="7279"/>
                  </a:cubicBezTo>
                  <a:close/>
                  <a:moveTo>
                    <a:pt x="12965" y="7350"/>
                  </a:moveTo>
                  <a:cubicBezTo>
                    <a:pt x="12874" y="7350"/>
                    <a:pt x="12806" y="7441"/>
                    <a:pt x="12806" y="7533"/>
                  </a:cubicBezTo>
                  <a:cubicBezTo>
                    <a:pt x="12806" y="7624"/>
                    <a:pt x="12874" y="7692"/>
                    <a:pt x="12988" y="7692"/>
                  </a:cubicBezTo>
                  <a:cubicBezTo>
                    <a:pt x="13079" y="7692"/>
                    <a:pt x="13148" y="7601"/>
                    <a:pt x="13148" y="7510"/>
                  </a:cubicBezTo>
                  <a:cubicBezTo>
                    <a:pt x="13148" y="7441"/>
                    <a:pt x="13057" y="7350"/>
                    <a:pt x="12965" y="7350"/>
                  </a:cubicBezTo>
                  <a:close/>
                  <a:moveTo>
                    <a:pt x="25322" y="7526"/>
                  </a:moveTo>
                  <a:cubicBezTo>
                    <a:pt x="25314" y="7526"/>
                    <a:pt x="25304" y="7528"/>
                    <a:pt x="25291" y="7533"/>
                  </a:cubicBezTo>
                  <a:cubicBezTo>
                    <a:pt x="25177" y="7533"/>
                    <a:pt x="25200" y="7533"/>
                    <a:pt x="25177" y="7601"/>
                  </a:cubicBezTo>
                  <a:cubicBezTo>
                    <a:pt x="25177" y="7669"/>
                    <a:pt x="25200" y="7692"/>
                    <a:pt x="25268" y="7692"/>
                  </a:cubicBezTo>
                  <a:cubicBezTo>
                    <a:pt x="25359" y="7692"/>
                    <a:pt x="25359" y="7692"/>
                    <a:pt x="25359" y="7601"/>
                  </a:cubicBezTo>
                  <a:cubicBezTo>
                    <a:pt x="25359" y="7564"/>
                    <a:pt x="25359" y="7526"/>
                    <a:pt x="25322" y="7526"/>
                  </a:cubicBezTo>
                  <a:close/>
                  <a:moveTo>
                    <a:pt x="19607" y="7487"/>
                  </a:moveTo>
                  <a:cubicBezTo>
                    <a:pt x="19516" y="7487"/>
                    <a:pt x="19471" y="7533"/>
                    <a:pt x="19493" y="7624"/>
                  </a:cubicBezTo>
                  <a:cubicBezTo>
                    <a:pt x="19493" y="7715"/>
                    <a:pt x="19539" y="7738"/>
                    <a:pt x="19630" y="7738"/>
                  </a:cubicBezTo>
                  <a:cubicBezTo>
                    <a:pt x="19699" y="7738"/>
                    <a:pt x="19744" y="7692"/>
                    <a:pt x="19744" y="7601"/>
                  </a:cubicBezTo>
                  <a:cubicBezTo>
                    <a:pt x="19744" y="7510"/>
                    <a:pt x="19699" y="7487"/>
                    <a:pt x="19607" y="7487"/>
                  </a:cubicBezTo>
                  <a:close/>
                  <a:moveTo>
                    <a:pt x="7305" y="7350"/>
                  </a:moveTo>
                  <a:cubicBezTo>
                    <a:pt x="7236" y="7350"/>
                    <a:pt x="7099" y="7510"/>
                    <a:pt x="7099" y="7578"/>
                  </a:cubicBezTo>
                  <a:cubicBezTo>
                    <a:pt x="7099" y="7647"/>
                    <a:pt x="7236" y="7784"/>
                    <a:pt x="7305" y="7784"/>
                  </a:cubicBezTo>
                  <a:cubicBezTo>
                    <a:pt x="7373" y="7784"/>
                    <a:pt x="7533" y="7624"/>
                    <a:pt x="7533" y="7555"/>
                  </a:cubicBezTo>
                  <a:cubicBezTo>
                    <a:pt x="7510" y="7487"/>
                    <a:pt x="7373" y="7350"/>
                    <a:pt x="7305" y="7350"/>
                  </a:cubicBezTo>
                  <a:close/>
                  <a:moveTo>
                    <a:pt x="13992" y="7441"/>
                  </a:moveTo>
                  <a:cubicBezTo>
                    <a:pt x="13901" y="7441"/>
                    <a:pt x="13833" y="7510"/>
                    <a:pt x="13833" y="7601"/>
                  </a:cubicBezTo>
                  <a:cubicBezTo>
                    <a:pt x="13810" y="7692"/>
                    <a:pt x="13901" y="7784"/>
                    <a:pt x="13992" y="7784"/>
                  </a:cubicBezTo>
                  <a:cubicBezTo>
                    <a:pt x="14084" y="7784"/>
                    <a:pt x="14152" y="7692"/>
                    <a:pt x="14152" y="7601"/>
                  </a:cubicBezTo>
                  <a:cubicBezTo>
                    <a:pt x="14152" y="7533"/>
                    <a:pt x="14084" y="7441"/>
                    <a:pt x="13992" y="7441"/>
                  </a:cubicBezTo>
                  <a:close/>
                  <a:moveTo>
                    <a:pt x="1690" y="7350"/>
                  </a:moveTo>
                  <a:cubicBezTo>
                    <a:pt x="1575" y="7350"/>
                    <a:pt x="1484" y="7464"/>
                    <a:pt x="1484" y="7578"/>
                  </a:cubicBezTo>
                  <a:cubicBezTo>
                    <a:pt x="1484" y="7682"/>
                    <a:pt x="1560" y="7787"/>
                    <a:pt x="1678" y="7787"/>
                  </a:cubicBezTo>
                  <a:cubicBezTo>
                    <a:pt x="1689" y="7787"/>
                    <a:pt x="1701" y="7786"/>
                    <a:pt x="1712" y="7784"/>
                  </a:cubicBezTo>
                  <a:cubicBezTo>
                    <a:pt x="1849" y="7761"/>
                    <a:pt x="1918" y="7669"/>
                    <a:pt x="1895" y="7555"/>
                  </a:cubicBezTo>
                  <a:cubicBezTo>
                    <a:pt x="1895" y="7418"/>
                    <a:pt x="1804" y="7350"/>
                    <a:pt x="1690" y="7350"/>
                  </a:cubicBezTo>
                  <a:close/>
                  <a:moveTo>
                    <a:pt x="8355" y="7487"/>
                  </a:moveTo>
                  <a:cubicBezTo>
                    <a:pt x="8172" y="7487"/>
                    <a:pt x="8172" y="7487"/>
                    <a:pt x="8172" y="7647"/>
                  </a:cubicBezTo>
                  <a:cubicBezTo>
                    <a:pt x="8149" y="7806"/>
                    <a:pt x="8172" y="7829"/>
                    <a:pt x="8332" y="7829"/>
                  </a:cubicBezTo>
                  <a:cubicBezTo>
                    <a:pt x="8492" y="7829"/>
                    <a:pt x="8492" y="7806"/>
                    <a:pt x="8492" y="7669"/>
                  </a:cubicBezTo>
                  <a:cubicBezTo>
                    <a:pt x="8514" y="7510"/>
                    <a:pt x="8492" y="7487"/>
                    <a:pt x="8355" y="7487"/>
                  </a:cubicBezTo>
                  <a:close/>
                  <a:moveTo>
                    <a:pt x="20676" y="7572"/>
                  </a:moveTo>
                  <a:cubicBezTo>
                    <a:pt x="20664" y="7572"/>
                    <a:pt x="20650" y="7574"/>
                    <a:pt x="20635" y="7578"/>
                  </a:cubicBezTo>
                  <a:cubicBezTo>
                    <a:pt x="20543" y="7578"/>
                    <a:pt x="20498" y="7601"/>
                    <a:pt x="20498" y="7692"/>
                  </a:cubicBezTo>
                  <a:cubicBezTo>
                    <a:pt x="20498" y="7784"/>
                    <a:pt x="20543" y="7829"/>
                    <a:pt x="20657" y="7829"/>
                  </a:cubicBezTo>
                  <a:cubicBezTo>
                    <a:pt x="20726" y="7829"/>
                    <a:pt x="20772" y="7784"/>
                    <a:pt x="20772" y="7692"/>
                  </a:cubicBezTo>
                  <a:cubicBezTo>
                    <a:pt x="20753" y="7617"/>
                    <a:pt x="20734" y="7572"/>
                    <a:pt x="20676" y="7572"/>
                  </a:cubicBezTo>
                  <a:close/>
                  <a:moveTo>
                    <a:pt x="2717" y="7441"/>
                  </a:moveTo>
                  <a:cubicBezTo>
                    <a:pt x="2603" y="7441"/>
                    <a:pt x="2511" y="7533"/>
                    <a:pt x="2489" y="7647"/>
                  </a:cubicBezTo>
                  <a:cubicBezTo>
                    <a:pt x="2489" y="7738"/>
                    <a:pt x="2580" y="7875"/>
                    <a:pt x="2717" y="7875"/>
                  </a:cubicBezTo>
                  <a:cubicBezTo>
                    <a:pt x="2831" y="7852"/>
                    <a:pt x="2922" y="7761"/>
                    <a:pt x="2922" y="7647"/>
                  </a:cubicBezTo>
                  <a:cubicBezTo>
                    <a:pt x="2922" y="7533"/>
                    <a:pt x="2831" y="7441"/>
                    <a:pt x="2717" y="7441"/>
                  </a:cubicBezTo>
                  <a:close/>
                  <a:moveTo>
                    <a:pt x="9274" y="7570"/>
                  </a:moveTo>
                  <a:cubicBezTo>
                    <a:pt x="9190" y="7570"/>
                    <a:pt x="9176" y="7608"/>
                    <a:pt x="9176" y="7715"/>
                  </a:cubicBezTo>
                  <a:cubicBezTo>
                    <a:pt x="9176" y="7898"/>
                    <a:pt x="9199" y="7898"/>
                    <a:pt x="9359" y="7898"/>
                  </a:cubicBezTo>
                  <a:cubicBezTo>
                    <a:pt x="9519" y="7898"/>
                    <a:pt x="9519" y="7898"/>
                    <a:pt x="9519" y="7738"/>
                  </a:cubicBezTo>
                  <a:cubicBezTo>
                    <a:pt x="9519" y="7578"/>
                    <a:pt x="9519" y="7578"/>
                    <a:pt x="9359" y="7578"/>
                  </a:cubicBezTo>
                  <a:cubicBezTo>
                    <a:pt x="9325" y="7573"/>
                    <a:pt x="9296" y="7570"/>
                    <a:pt x="9274" y="7570"/>
                  </a:cubicBezTo>
                  <a:close/>
                  <a:moveTo>
                    <a:pt x="15031" y="7576"/>
                  </a:moveTo>
                  <a:cubicBezTo>
                    <a:pt x="15027" y="7576"/>
                    <a:pt x="15023" y="7576"/>
                    <a:pt x="15020" y="7578"/>
                  </a:cubicBezTo>
                  <a:cubicBezTo>
                    <a:pt x="14974" y="7578"/>
                    <a:pt x="14928" y="7601"/>
                    <a:pt x="14883" y="7624"/>
                  </a:cubicBezTo>
                  <a:cubicBezTo>
                    <a:pt x="14860" y="7647"/>
                    <a:pt x="14860" y="7692"/>
                    <a:pt x="14837" y="7738"/>
                  </a:cubicBezTo>
                  <a:cubicBezTo>
                    <a:pt x="14837" y="7780"/>
                    <a:pt x="14954" y="7900"/>
                    <a:pt x="15008" y="7900"/>
                  </a:cubicBezTo>
                  <a:cubicBezTo>
                    <a:pt x="15012" y="7900"/>
                    <a:pt x="15016" y="7899"/>
                    <a:pt x="15020" y="7898"/>
                  </a:cubicBezTo>
                  <a:cubicBezTo>
                    <a:pt x="15088" y="7898"/>
                    <a:pt x="15179" y="7784"/>
                    <a:pt x="15179" y="7738"/>
                  </a:cubicBezTo>
                  <a:cubicBezTo>
                    <a:pt x="15179" y="7696"/>
                    <a:pt x="15082" y="7576"/>
                    <a:pt x="15031" y="7576"/>
                  </a:cubicBezTo>
                  <a:close/>
                  <a:moveTo>
                    <a:pt x="21639" y="7624"/>
                  </a:moveTo>
                  <a:cubicBezTo>
                    <a:pt x="21593" y="7692"/>
                    <a:pt x="21548" y="7738"/>
                    <a:pt x="21525" y="7784"/>
                  </a:cubicBezTo>
                  <a:cubicBezTo>
                    <a:pt x="21525" y="7824"/>
                    <a:pt x="21634" y="7901"/>
                    <a:pt x="21673" y="7901"/>
                  </a:cubicBezTo>
                  <a:cubicBezTo>
                    <a:pt x="21678" y="7901"/>
                    <a:pt x="21682" y="7900"/>
                    <a:pt x="21685" y="7898"/>
                  </a:cubicBezTo>
                  <a:cubicBezTo>
                    <a:pt x="21707" y="7875"/>
                    <a:pt x="21776" y="7806"/>
                    <a:pt x="21776" y="7761"/>
                  </a:cubicBezTo>
                  <a:cubicBezTo>
                    <a:pt x="21776" y="7715"/>
                    <a:pt x="21707" y="7692"/>
                    <a:pt x="21639" y="7624"/>
                  </a:cubicBezTo>
                  <a:close/>
                  <a:moveTo>
                    <a:pt x="3744" y="7533"/>
                  </a:moveTo>
                  <a:cubicBezTo>
                    <a:pt x="3653" y="7533"/>
                    <a:pt x="3516" y="7647"/>
                    <a:pt x="3516" y="7738"/>
                  </a:cubicBezTo>
                  <a:cubicBezTo>
                    <a:pt x="3516" y="7829"/>
                    <a:pt x="3630" y="7943"/>
                    <a:pt x="3721" y="7943"/>
                  </a:cubicBezTo>
                  <a:cubicBezTo>
                    <a:pt x="3728" y="7945"/>
                    <a:pt x="3735" y="7946"/>
                    <a:pt x="3742" y="7946"/>
                  </a:cubicBezTo>
                  <a:cubicBezTo>
                    <a:pt x="3832" y="7946"/>
                    <a:pt x="3949" y="7822"/>
                    <a:pt x="3949" y="7738"/>
                  </a:cubicBezTo>
                  <a:cubicBezTo>
                    <a:pt x="3949" y="7647"/>
                    <a:pt x="3835" y="7533"/>
                    <a:pt x="3744" y="7533"/>
                  </a:cubicBezTo>
                  <a:close/>
                  <a:moveTo>
                    <a:pt x="10363" y="7647"/>
                  </a:moveTo>
                  <a:cubicBezTo>
                    <a:pt x="10295" y="7647"/>
                    <a:pt x="10203" y="7738"/>
                    <a:pt x="10203" y="7829"/>
                  </a:cubicBezTo>
                  <a:cubicBezTo>
                    <a:pt x="10203" y="7921"/>
                    <a:pt x="10272" y="7989"/>
                    <a:pt x="10363" y="7989"/>
                  </a:cubicBezTo>
                  <a:cubicBezTo>
                    <a:pt x="10477" y="7989"/>
                    <a:pt x="10546" y="7921"/>
                    <a:pt x="10546" y="7806"/>
                  </a:cubicBezTo>
                  <a:cubicBezTo>
                    <a:pt x="10546" y="7738"/>
                    <a:pt x="10455" y="7647"/>
                    <a:pt x="10363" y="7647"/>
                  </a:cubicBezTo>
                  <a:close/>
                  <a:moveTo>
                    <a:pt x="16024" y="7647"/>
                  </a:moveTo>
                  <a:cubicBezTo>
                    <a:pt x="15978" y="7669"/>
                    <a:pt x="15864" y="7784"/>
                    <a:pt x="15864" y="7829"/>
                  </a:cubicBezTo>
                  <a:cubicBezTo>
                    <a:pt x="15864" y="7875"/>
                    <a:pt x="16001" y="7989"/>
                    <a:pt x="16047" y="7989"/>
                  </a:cubicBezTo>
                  <a:cubicBezTo>
                    <a:pt x="16092" y="7989"/>
                    <a:pt x="16207" y="7875"/>
                    <a:pt x="16207" y="7829"/>
                  </a:cubicBezTo>
                  <a:cubicBezTo>
                    <a:pt x="16207" y="7761"/>
                    <a:pt x="16070" y="7647"/>
                    <a:pt x="16024" y="7647"/>
                  </a:cubicBezTo>
                  <a:close/>
                  <a:moveTo>
                    <a:pt x="22666" y="7715"/>
                  </a:moveTo>
                  <a:cubicBezTo>
                    <a:pt x="22620" y="7784"/>
                    <a:pt x="22552" y="7829"/>
                    <a:pt x="22552" y="7875"/>
                  </a:cubicBezTo>
                  <a:cubicBezTo>
                    <a:pt x="22552" y="7898"/>
                    <a:pt x="22620" y="7943"/>
                    <a:pt x="22666" y="7989"/>
                  </a:cubicBezTo>
                  <a:cubicBezTo>
                    <a:pt x="22712" y="7943"/>
                    <a:pt x="22780" y="7898"/>
                    <a:pt x="22803" y="7852"/>
                  </a:cubicBezTo>
                  <a:cubicBezTo>
                    <a:pt x="22803" y="7829"/>
                    <a:pt x="22735" y="7761"/>
                    <a:pt x="22666" y="7715"/>
                  </a:cubicBezTo>
                  <a:close/>
                  <a:moveTo>
                    <a:pt x="4725" y="7601"/>
                  </a:moveTo>
                  <a:cubicBezTo>
                    <a:pt x="4634" y="7601"/>
                    <a:pt x="4497" y="7738"/>
                    <a:pt x="4497" y="7829"/>
                  </a:cubicBezTo>
                  <a:cubicBezTo>
                    <a:pt x="4497" y="7921"/>
                    <a:pt x="4611" y="8035"/>
                    <a:pt x="4703" y="8035"/>
                  </a:cubicBezTo>
                  <a:cubicBezTo>
                    <a:pt x="4794" y="8035"/>
                    <a:pt x="4931" y="7921"/>
                    <a:pt x="4931" y="7829"/>
                  </a:cubicBezTo>
                  <a:cubicBezTo>
                    <a:pt x="4931" y="7738"/>
                    <a:pt x="4817" y="7601"/>
                    <a:pt x="4725" y="7601"/>
                  </a:cubicBezTo>
                  <a:close/>
                  <a:moveTo>
                    <a:pt x="11390" y="7738"/>
                  </a:moveTo>
                  <a:cubicBezTo>
                    <a:pt x="11322" y="7738"/>
                    <a:pt x="11231" y="7806"/>
                    <a:pt x="11231" y="7898"/>
                  </a:cubicBezTo>
                  <a:cubicBezTo>
                    <a:pt x="11231" y="7989"/>
                    <a:pt x="11299" y="8080"/>
                    <a:pt x="11390" y="8080"/>
                  </a:cubicBezTo>
                  <a:cubicBezTo>
                    <a:pt x="11482" y="8080"/>
                    <a:pt x="11573" y="7989"/>
                    <a:pt x="11573" y="7921"/>
                  </a:cubicBezTo>
                  <a:cubicBezTo>
                    <a:pt x="11573" y="7829"/>
                    <a:pt x="11482" y="7738"/>
                    <a:pt x="11390" y="7738"/>
                  </a:cubicBezTo>
                  <a:close/>
                  <a:moveTo>
                    <a:pt x="17028" y="7738"/>
                  </a:moveTo>
                  <a:cubicBezTo>
                    <a:pt x="16983" y="7738"/>
                    <a:pt x="16846" y="7852"/>
                    <a:pt x="16846" y="7921"/>
                  </a:cubicBezTo>
                  <a:cubicBezTo>
                    <a:pt x="16846" y="7943"/>
                    <a:pt x="16868" y="7989"/>
                    <a:pt x="16891" y="8012"/>
                  </a:cubicBezTo>
                  <a:cubicBezTo>
                    <a:pt x="16914" y="8035"/>
                    <a:pt x="16960" y="8058"/>
                    <a:pt x="17005" y="8080"/>
                  </a:cubicBezTo>
                  <a:cubicBezTo>
                    <a:pt x="17051" y="8080"/>
                    <a:pt x="17188" y="7966"/>
                    <a:pt x="17188" y="7921"/>
                  </a:cubicBezTo>
                  <a:cubicBezTo>
                    <a:pt x="17188" y="7875"/>
                    <a:pt x="17074" y="7738"/>
                    <a:pt x="17028" y="7738"/>
                  </a:cubicBezTo>
                  <a:close/>
                  <a:moveTo>
                    <a:pt x="23686" y="7827"/>
                  </a:moveTo>
                  <a:cubicBezTo>
                    <a:pt x="23654" y="7827"/>
                    <a:pt x="23558" y="7945"/>
                    <a:pt x="23579" y="7966"/>
                  </a:cubicBezTo>
                  <a:cubicBezTo>
                    <a:pt x="23602" y="8012"/>
                    <a:pt x="23648" y="8058"/>
                    <a:pt x="23716" y="8103"/>
                  </a:cubicBezTo>
                  <a:cubicBezTo>
                    <a:pt x="23762" y="8035"/>
                    <a:pt x="23830" y="7989"/>
                    <a:pt x="23807" y="7943"/>
                  </a:cubicBezTo>
                  <a:cubicBezTo>
                    <a:pt x="23807" y="7898"/>
                    <a:pt x="23739" y="7852"/>
                    <a:pt x="23693" y="7829"/>
                  </a:cubicBezTo>
                  <a:cubicBezTo>
                    <a:pt x="23691" y="7828"/>
                    <a:pt x="23689" y="7827"/>
                    <a:pt x="23686" y="7827"/>
                  </a:cubicBezTo>
                  <a:close/>
                  <a:moveTo>
                    <a:pt x="18012" y="7869"/>
                  </a:moveTo>
                  <a:cubicBezTo>
                    <a:pt x="17950" y="7869"/>
                    <a:pt x="17918" y="7913"/>
                    <a:pt x="17918" y="7989"/>
                  </a:cubicBezTo>
                  <a:cubicBezTo>
                    <a:pt x="17896" y="8080"/>
                    <a:pt x="17941" y="8126"/>
                    <a:pt x="18033" y="8126"/>
                  </a:cubicBezTo>
                  <a:cubicBezTo>
                    <a:pt x="18124" y="8126"/>
                    <a:pt x="18169" y="8080"/>
                    <a:pt x="18169" y="7989"/>
                  </a:cubicBezTo>
                  <a:cubicBezTo>
                    <a:pt x="18169" y="7898"/>
                    <a:pt x="18124" y="7875"/>
                    <a:pt x="18055" y="7875"/>
                  </a:cubicBezTo>
                  <a:cubicBezTo>
                    <a:pt x="18040" y="7871"/>
                    <a:pt x="18025" y="7869"/>
                    <a:pt x="18012" y="7869"/>
                  </a:cubicBezTo>
                  <a:close/>
                  <a:moveTo>
                    <a:pt x="24720" y="7943"/>
                  </a:moveTo>
                  <a:cubicBezTo>
                    <a:pt x="24652" y="7943"/>
                    <a:pt x="24629" y="7943"/>
                    <a:pt x="24629" y="8035"/>
                  </a:cubicBezTo>
                  <a:cubicBezTo>
                    <a:pt x="24629" y="8126"/>
                    <a:pt x="24629" y="8126"/>
                    <a:pt x="24720" y="8126"/>
                  </a:cubicBezTo>
                  <a:cubicBezTo>
                    <a:pt x="24766" y="8126"/>
                    <a:pt x="24812" y="8126"/>
                    <a:pt x="24812" y="8058"/>
                  </a:cubicBezTo>
                  <a:cubicBezTo>
                    <a:pt x="24812" y="7943"/>
                    <a:pt x="24812" y="7943"/>
                    <a:pt x="24720" y="7943"/>
                  </a:cubicBezTo>
                  <a:close/>
                  <a:moveTo>
                    <a:pt x="115" y="7733"/>
                  </a:moveTo>
                  <a:cubicBezTo>
                    <a:pt x="100" y="7733"/>
                    <a:pt x="84" y="7735"/>
                    <a:pt x="69" y="7738"/>
                  </a:cubicBezTo>
                  <a:cubicBezTo>
                    <a:pt x="1" y="7761"/>
                    <a:pt x="46" y="7829"/>
                    <a:pt x="23" y="7875"/>
                  </a:cubicBezTo>
                  <a:cubicBezTo>
                    <a:pt x="23" y="7898"/>
                    <a:pt x="23" y="7921"/>
                    <a:pt x="23" y="7943"/>
                  </a:cubicBezTo>
                  <a:cubicBezTo>
                    <a:pt x="23" y="7989"/>
                    <a:pt x="23" y="8058"/>
                    <a:pt x="23" y="8103"/>
                  </a:cubicBezTo>
                  <a:cubicBezTo>
                    <a:pt x="23" y="8126"/>
                    <a:pt x="46" y="8172"/>
                    <a:pt x="46" y="8172"/>
                  </a:cubicBezTo>
                  <a:cubicBezTo>
                    <a:pt x="63" y="8166"/>
                    <a:pt x="80" y="8165"/>
                    <a:pt x="98" y="8165"/>
                  </a:cubicBezTo>
                  <a:cubicBezTo>
                    <a:pt x="115" y="8165"/>
                    <a:pt x="132" y="8166"/>
                    <a:pt x="149" y="8166"/>
                  </a:cubicBezTo>
                  <a:cubicBezTo>
                    <a:pt x="183" y="8166"/>
                    <a:pt x="217" y="8160"/>
                    <a:pt x="252" y="8126"/>
                  </a:cubicBezTo>
                  <a:cubicBezTo>
                    <a:pt x="320" y="8080"/>
                    <a:pt x="366" y="7921"/>
                    <a:pt x="320" y="7852"/>
                  </a:cubicBezTo>
                  <a:cubicBezTo>
                    <a:pt x="300" y="7793"/>
                    <a:pt x="212" y="7733"/>
                    <a:pt x="115" y="7733"/>
                  </a:cubicBezTo>
                  <a:close/>
                  <a:moveTo>
                    <a:pt x="5730" y="7738"/>
                  </a:moveTo>
                  <a:cubicBezTo>
                    <a:pt x="5638" y="7738"/>
                    <a:pt x="5524" y="7852"/>
                    <a:pt x="5524" y="7943"/>
                  </a:cubicBezTo>
                  <a:cubicBezTo>
                    <a:pt x="5524" y="8035"/>
                    <a:pt x="5638" y="8172"/>
                    <a:pt x="5730" y="8172"/>
                  </a:cubicBezTo>
                  <a:cubicBezTo>
                    <a:pt x="5821" y="8172"/>
                    <a:pt x="5935" y="8058"/>
                    <a:pt x="5958" y="7966"/>
                  </a:cubicBezTo>
                  <a:cubicBezTo>
                    <a:pt x="5958" y="7875"/>
                    <a:pt x="5844" y="7738"/>
                    <a:pt x="5730" y="7738"/>
                  </a:cubicBezTo>
                  <a:close/>
                  <a:moveTo>
                    <a:pt x="12418" y="7829"/>
                  </a:moveTo>
                  <a:cubicBezTo>
                    <a:pt x="12326" y="7829"/>
                    <a:pt x="12235" y="7898"/>
                    <a:pt x="12258" y="7989"/>
                  </a:cubicBezTo>
                  <a:cubicBezTo>
                    <a:pt x="12258" y="8080"/>
                    <a:pt x="12326" y="8172"/>
                    <a:pt x="12418" y="8172"/>
                  </a:cubicBezTo>
                  <a:cubicBezTo>
                    <a:pt x="12509" y="8172"/>
                    <a:pt x="12577" y="8080"/>
                    <a:pt x="12577" y="7989"/>
                  </a:cubicBezTo>
                  <a:cubicBezTo>
                    <a:pt x="12600" y="7898"/>
                    <a:pt x="12509" y="7829"/>
                    <a:pt x="12418" y="7829"/>
                  </a:cubicBezTo>
                  <a:close/>
                  <a:moveTo>
                    <a:pt x="19060" y="7943"/>
                  </a:moveTo>
                  <a:cubicBezTo>
                    <a:pt x="18968" y="7943"/>
                    <a:pt x="18923" y="7989"/>
                    <a:pt x="18923" y="8080"/>
                  </a:cubicBezTo>
                  <a:cubicBezTo>
                    <a:pt x="18923" y="8172"/>
                    <a:pt x="18968" y="8217"/>
                    <a:pt x="19083" y="8217"/>
                  </a:cubicBezTo>
                  <a:cubicBezTo>
                    <a:pt x="19151" y="8194"/>
                    <a:pt x="19197" y="8149"/>
                    <a:pt x="19197" y="8058"/>
                  </a:cubicBezTo>
                  <a:cubicBezTo>
                    <a:pt x="19174" y="7989"/>
                    <a:pt x="19151" y="7943"/>
                    <a:pt x="19060" y="7943"/>
                  </a:cubicBezTo>
                  <a:close/>
                  <a:moveTo>
                    <a:pt x="1142" y="7829"/>
                  </a:moveTo>
                  <a:cubicBezTo>
                    <a:pt x="982" y="7829"/>
                    <a:pt x="914" y="7875"/>
                    <a:pt x="914" y="8058"/>
                  </a:cubicBezTo>
                  <a:cubicBezTo>
                    <a:pt x="936" y="8194"/>
                    <a:pt x="982" y="8240"/>
                    <a:pt x="1142" y="8240"/>
                  </a:cubicBezTo>
                  <a:cubicBezTo>
                    <a:pt x="1302" y="8240"/>
                    <a:pt x="1347" y="8194"/>
                    <a:pt x="1347" y="8035"/>
                  </a:cubicBezTo>
                  <a:cubicBezTo>
                    <a:pt x="1347" y="7875"/>
                    <a:pt x="1279" y="7829"/>
                    <a:pt x="1142" y="7829"/>
                  </a:cubicBezTo>
                  <a:close/>
                  <a:moveTo>
                    <a:pt x="6740" y="7827"/>
                  </a:moveTo>
                  <a:cubicBezTo>
                    <a:pt x="6669" y="7827"/>
                    <a:pt x="6551" y="7950"/>
                    <a:pt x="6551" y="8035"/>
                  </a:cubicBezTo>
                  <a:cubicBezTo>
                    <a:pt x="6529" y="8103"/>
                    <a:pt x="6666" y="8240"/>
                    <a:pt x="6757" y="8240"/>
                  </a:cubicBezTo>
                  <a:cubicBezTo>
                    <a:pt x="6760" y="8242"/>
                    <a:pt x="6764" y="8243"/>
                    <a:pt x="6769" y="8243"/>
                  </a:cubicBezTo>
                  <a:cubicBezTo>
                    <a:pt x="6826" y="8243"/>
                    <a:pt x="6962" y="8119"/>
                    <a:pt x="6962" y="8035"/>
                  </a:cubicBezTo>
                  <a:cubicBezTo>
                    <a:pt x="6985" y="7989"/>
                    <a:pt x="6848" y="7829"/>
                    <a:pt x="6757" y="7829"/>
                  </a:cubicBezTo>
                  <a:cubicBezTo>
                    <a:pt x="6752" y="7828"/>
                    <a:pt x="6746" y="7827"/>
                    <a:pt x="6740" y="7827"/>
                  </a:cubicBezTo>
                  <a:close/>
                  <a:moveTo>
                    <a:pt x="13445" y="7898"/>
                  </a:moveTo>
                  <a:cubicBezTo>
                    <a:pt x="13353" y="7898"/>
                    <a:pt x="13262" y="7989"/>
                    <a:pt x="13262" y="8058"/>
                  </a:cubicBezTo>
                  <a:cubicBezTo>
                    <a:pt x="13262" y="8160"/>
                    <a:pt x="13335" y="8244"/>
                    <a:pt x="13416" y="8244"/>
                  </a:cubicBezTo>
                  <a:cubicBezTo>
                    <a:pt x="13426" y="8244"/>
                    <a:pt x="13435" y="8243"/>
                    <a:pt x="13445" y="8240"/>
                  </a:cubicBezTo>
                  <a:cubicBezTo>
                    <a:pt x="13536" y="8240"/>
                    <a:pt x="13604" y="8172"/>
                    <a:pt x="13604" y="8080"/>
                  </a:cubicBezTo>
                  <a:cubicBezTo>
                    <a:pt x="13604" y="7989"/>
                    <a:pt x="13536" y="7921"/>
                    <a:pt x="13445" y="7898"/>
                  </a:cubicBezTo>
                  <a:close/>
                  <a:moveTo>
                    <a:pt x="20087" y="8035"/>
                  </a:moveTo>
                  <a:cubicBezTo>
                    <a:pt x="19996" y="8035"/>
                    <a:pt x="19950" y="8080"/>
                    <a:pt x="19950" y="8172"/>
                  </a:cubicBezTo>
                  <a:cubicBezTo>
                    <a:pt x="19950" y="8240"/>
                    <a:pt x="19996" y="8286"/>
                    <a:pt x="20064" y="8286"/>
                  </a:cubicBezTo>
                  <a:cubicBezTo>
                    <a:pt x="20178" y="8286"/>
                    <a:pt x="20201" y="8263"/>
                    <a:pt x="20201" y="8149"/>
                  </a:cubicBezTo>
                  <a:cubicBezTo>
                    <a:pt x="20201" y="8080"/>
                    <a:pt x="20178" y="8035"/>
                    <a:pt x="20087" y="8035"/>
                  </a:cubicBezTo>
                  <a:close/>
                  <a:moveTo>
                    <a:pt x="2169" y="7898"/>
                  </a:moveTo>
                  <a:cubicBezTo>
                    <a:pt x="2055" y="7898"/>
                    <a:pt x="1964" y="7989"/>
                    <a:pt x="1941" y="8103"/>
                  </a:cubicBezTo>
                  <a:cubicBezTo>
                    <a:pt x="1941" y="8217"/>
                    <a:pt x="2032" y="8331"/>
                    <a:pt x="2169" y="8331"/>
                  </a:cubicBezTo>
                  <a:cubicBezTo>
                    <a:pt x="2283" y="8331"/>
                    <a:pt x="2374" y="8240"/>
                    <a:pt x="2374" y="8126"/>
                  </a:cubicBezTo>
                  <a:cubicBezTo>
                    <a:pt x="2374" y="8012"/>
                    <a:pt x="2283" y="7921"/>
                    <a:pt x="2169" y="7898"/>
                  </a:cubicBezTo>
                  <a:close/>
                  <a:moveTo>
                    <a:pt x="7784" y="7898"/>
                  </a:moveTo>
                  <a:cubicBezTo>
                    <a:pt x="7693" y="7921"/>
                    <a:pt x="7556" y="8058"/>
                    <a:pt x="7556" y="8126"/>
                  </a:cubicBezTo>
                  <a:cubicBezTo>
                    <a:pt x="7579" y="8194"/>
                    <a:pt x="7716" y="8331"/>
                    <a:pt x="7784" y="8331"/>
                  </a:cubicBezTo>
                  <a:cubicBezTo>
                    <a:pt x="7852" y="8331"/>
                    <a:pt x="7989" y="8194"/>
                    <a:pt x="7989" y="8126"/>
                  </a:cubicBezTo>
                  <a:cubicBezTo>
                    <a:pt x="7989" y="8058"/>
                    <a:pt x="7852" y="7898"/>
                    <a:pt x="7784" y="7898"/>
                  </a:cubicBezTo>
                  <a:close/>
                  <a:moveTo>
                    <a:pt x="14472" y="7989"/>
                  </a:moveTo>
                  <a:cubicBezTo>
                    <a:pt x="14358" y="7989"/>
                    <a:pt x="14289" y="8058"/>
                    <a:pt x="14289" y="8172"/>
                  </a:cubicBezTo>
                  <a:cubicBezTo>
                    <a:pt x="14289" y="8263"/>
                    <a:pt x="14380" y="8331"/>
                    <a:pt x="14472" y="8331"/>
                  </a:cubicBezTo>
                  <a:cubicBezTo>
                    <a:pt x="14540" y="8331"/>
                    <a:pt x="14632" y="8263"/>
                    <a:pt x="14632" y="8172"/>
                  </a:cubicBezTo>
                  <a:cubicBezTo>
                    <a:pt x="14632" y="8080"/>
                    <a:pt x="14563" y="7989"/>
                    <a:pt x="14472" y="7989"/>
                  </a:cubicBezTo>
                  <a:close/>
                  <a:moveTo>
                    <a:pt x="8811" y="8035"/>
                  </a:moveTo>
                  <a:cubicBezTo>
                    <a:pt x="8651" y="8035"/>
                    <a:pt x="8629" y="8058"/>
                    <a:pt x="8629" y="8217"/>
                  </a:cubicBezTo>
                  <a:cubicBezTo>
                    <a:pt x="8629" y="8377"/>
                    <a:pt x="8629" y="8377"/>
                    <a:pt x="8788" y="8377"/>
                  </a:cubicBezTo>
                  <a:cubicBezTo>
                    <a:pt x="8971" y="8377"/>
                    <a:pt x="8971" y="8377"/>
                    <a:pt x="8971" y="8217"/>
                  </a:cubicBezTo>
                  <a:cubicBezTo>
                    <a:pt x="8971" y="8058"/>
                    <a:pt x="8948" y="8035"/>
                    <a:pt x="8811" y="8035"/>
                  </a:cubicBezTo>
                  <a:close/>
                  <a:moveTo>
                    <a:pt x="21091" y="8126"/>
                  </a:moveTo>
                  <a:cubicBezTo>
                    <a:pt x="21000" y="8126"/>
                    <a:pt x="20954" y="8172"/>
                    <a:pt x="20977" y="8263"/>
                  </a:cubicBezTo>
                  <a:cubicBezTo>
                    <a:pt x="20977" y="8354"/>
                    <a:pt x="21023" y="8377"/>
                    <a:pt x="21114" y="8377"/>
                  </a:cubicBezTo>
                  <a:cubicBezTo>
                    <a:pt x="21205" y="8377"/>
                    <a:pt x="21228" y="8331"/>
                    <a:pt x="21228" y="8240"/>
                  </a:cubicBezTo>
                  <a:cubicBezTo>
                    <a:pt x="21228" y="8149"/>
                    <a:pt x="21182" y="8126"/>
                    <a:pt x="21091" y="8126"/>
                  </a:cubicBezTo>
                  <a:close/>
                  <a:moveTo>
                    <a:pt x="3173" y="7989"/>
                  </a:moveTo>
                  <a:cubicBezTo>
                    <a:pt x="3036" y="8012"/>
                    <a:pt x="2968" y="8080"/>
                    <a:pt x="2968" y="8217"/>
                  </a:cubicBezTo>
                  <a:cubicBezTo>
                    <a:pt x="2968" y="8331"/>
                    <a:pt x="3082" y="8423"/>
                    <a:pt x="3196" y="8423"/>
                  </a:cubicBezTo>
                  <a:cubicBezTo>
                    <a:pt x="3310" y="8423"/>
                    <a:pt x="3402" y="8331"/>
                    <a:pt x="3402" y="8217"/>
                  </a:cubicBezTo>
                  <a:cubicBezTo>
                    <a:pt x="3402" y="8080"/>
                    <a:pt x="3287" y="7989"/>
                    <a:pt x="3173" y="7989"/>
                  </a:cubicBezTo>
                  <a:close/>
                  <a:moveTo>
                    <a:pt x="22107" y="8215"/>
                  </a:moveTo>
                  <a:cubicBezTo>
                    <a:pt x="22059" y="8215"/>
                    <a:pt x="21983" y="8333"/>
                    <a:pt x="22004" y="8354"/>
                  </a:cubicBezTo>
                  <a:cubicBezTo>
                    <a:pt x="22050" y="8400"/>
                    <a:pt x="22095" y="8446"/>
                    <a:pt x="22141" y="8446"/>
                  </a:cubicBezTo>
                  <a:cubicBezTo>
                    <a:pt x="22187" y="8446"/>
                    <a:pt x="22210" y="8377"/>
                    <a:pt x="22278" y="8331"/>
                  </a:cubicBezTo>
                  <a:cubicBezTo>
                    <a:pt x="22210" y="8286"/>
                    <a:pt x="22164" y="8240"/>
                    <a:pt x="22118" y="8217"/>
                  </a:cubicBezTo>
                  <a:cubicBezTo>
                    <a:pt x="22115" y="8216"/>
                    <a:pt x="22111" y="8215"/>
                    <a:pt x="22107" y="8215"/>
                  </a:cubicBezTo>
                  <a:close/>
                  <a:moveTo>
                    <a:pt x="9838" y="8126"/>
                  </a:moveTo>
                  <a:cubicBezTo>
                    <a:pt x="9656" y="8126"/>
                    <a:pt x="9656" y="8126"/>
                    <a:pt x="9656" y="8309"/>
                  </a:cubicBezTo>
                  <a:cubicBezTo>
                    <a:pt x="9656" y="8468"/>
                    <a:pt x="9656" y="8468"/>
                    <a:pt x="9815" y="8468"/>
                  </a:cubicBezTo>
                  <a:cubicBezTo>
                    <a:pt x="9998" y="8468"/>
                    <a:pt x="9998" y="8468"/>
                    <a:pt x="9998" y="8309"/>
                  </a:cubicBezTo>
                  <a:cubicBezTo>
                    <a:pt x="9998" y="8149"/>
                    <a:pt x="9975" y="8126"/>
                    <a:pt x="9838" y="8126"/>
                  </a:cubicBezTo>
                  <a:close/>
                  <a:moveTo>
                    <a:pt x="15476" y="8126"/>
                  </a:moveTo>
                  <a:cubicBezTo>
                    <a:pt x="15430" y="8126"/>
                    <a:pt x="15294" y="8263"/>
                    <a:pt x="15316" y="8309"/>
                  </a:cubicBezTo>
                  <a:cubicBezTo>
                    <a:pt x="15316" y="8354"/>
                    <a:pt x="15453" y="8468"/>
                    <a:pt x="15499" y="8468"/>
                  </a:cubicBezTo>
                  <a:cubicBezTo>
                    <a:pt x="15545" y="8468"/>
                    <a:pt x="15659" y="8331"/>
                    <a:pt x="15659" y="8286"/>
                  </a:cubicBezTo>
                  <a:cubicBezTo>
                    <a:pt x="15636" y="8240"/>
                    <a:pt x="15613" y="8194"/>
                    <a:pt x="15590" y="8172"/>
                  </a:cubicBezTo>
                  <a:cubicBezTo>
                    <a:pt x="15567" y="8149"/>
                    <a:pt x="15522" y="8126"/>
                    <a:pt x="15476" y="8126"/>
                  </a:cubicBezTo>
                  <a:close/>
                  <a:moveTo>
                    <a:pt x="4178" y="8080"/>
                  </a:moveTo>
                  <a:cubicBezTo>
                    <a:pt x="4086" y="8080"/>
                    <a:pt x="3949" y="8194"/>
                    <a:pt x="3949" y="8286"/>
                  </a:cubicBezTo>
                  <a:cubicBezTo>
                    <a:pt x="3949" y="8377"/>
                    <a:pt x="4063" y="8491"/>
                    <a:pt x="4155" y="8514"/>
                  </a:cubicBezTo>
                  <a:cubicBezTo>
                    <a:pt x="4246" y="8514"/>
                    <a:pt x="4360" y="8400"/>
                    <a:pt x="4383" y="8309"/>
                  </a:cubicBezTo>
                  <a:cubicBezTo>
                    <a:pt x="4383" y="8217"/>
                    <a:pt x="4269" y="8080"/>
                    <a:pt x="4178" y="8080"/>
                  </a:cubicBezTo>
                  <a:close/>
                  <a:moveTo>
                    <a:pt x="16446" y="8215"/>
                  </a:moveTo>
                  <a:cubicBezTo>
                    <a:pt x="16392" y="8215"/>
                    <a:pt x="16277" y="8337"/>
                    <a:pt x="16298" y="8400"/>
                  </a:cubicBezTo>
                  <a:cubicBezTo>
                    <a:pt x="16298" y="8441"/>
                    <a:pt x="16411" y="8540"/>
                    <a:pt x="16466" y="8540"/>
                  </a:cubicBezTo>
                  <a:cubicBezTo>
                    <a:pt x="16472" y="8540"/>
                    <a:pt x="16476" y="8539"/>
                    <a:pt x="16480" y="8537"/>
                  </a:cubicBezTo>
                  <a:cubicBezTo>
                    <a:pt x="16526" y="8537"/>
                    <a:pt x="16640" y="8423"/>
                    <a:pt x="16640" y="8377"/>
                  </a:cubicBezTo>
                  <a:cubicBezTo>
                    <a:pt x="16617" y="8331"/>
                    <a:pt x="16595" y="8286"/>
                    <a:pt x="16572" y="8263"/>
                  </a:cubicBezTo>
                  <a:cubicBezTo>
                    <a:pt x="16549" y="8217"/>
                    <a:pt x="16503" y="8217"/>
                    <a:pt x="16458" y="8217"/>
                  </a:cubicBezTo>
                  <a:cubicBezTo>
                    <a:pt x="16454" y="8216"/>
                    <a:pt x="16450" y="8215"/>
                    <a:pt x="16446" y="8215"/>
                  </a:cubicBezTo>
                  <a:close/>
                  <a:moveTo>
                    <a:pt x="23145" y="8309"/>
                  </a:moveTo>
                  <a:cubicBezTo>
                    <a:pt x="23100" y="8309"/>
                    <a:pt x="23054" y="8377"/>
                    <a:pt x="23008" y="8423"/>
                  </a:cubicBezTo>
                  <a:cubicBezTo>
                    <a:pt x="23008" y="8443"/>
                    <a:pt x="23103" y="8540"/>
                    <a:pt x="23137" y="8540"/>
                  </a:cubicBezTo>
                  <a:cubicBezTo>
                    <a:pt x="23141" y="8540"/>
                    <a:pt x="23143" y="8539"/>
                    <a:pt x="23145" y="8537"/>
                  </a:cubicBezTo>
                  <a:cubicBezTo>
                    <a:pt x="23191" y="8514"/>
                    <a:pt x="23237" y="8468"/>
                    <a:pt x="23305" y="8423"/>
                  </a:cubicBezTo>
                  <a:cubicBezTo>
                    <a:pt x="23237" y="8354"/>
                    <a:pt x="23191" y="8309"/>
                    <a:pt x="23145" y="8309"/>
                  </a:cubicBezTo>
                  <a:close/>
                  <a:moveTo>
                    <a:pt x="10814" y="8214"/>
                  </a:moveTo>
                  <a:cubicBezTo>
                    <a:pt x="10738" y="8214"/>
                    <a:pt x="10683" y="8295"/>
                    <a:pt x="10683" y="8377"/>
                  </a:cubicBezTo>
                  <a:cubicBezTo>
                    <a:pt x="10662" y="8459"/>
                    <a:pt x="10733" y="8540"/>
                    <a:pt x="10814" y="8540"/>
                  </a:cubicBezTo>
                  <a:cubicBezTo>
                    <a:pt x="10823" y="8540"/>
                    <a:pt x="10833" y="8539"/>
                    <a:pt x="10843" y="8537"/>
                  </a:cubicBezTo>
                  <a:cubicBezTo>
                    <a:pt x="10934" y="8537"/>
                    <a:pt x="11002" y="8468"/>
                    <a:pt x="11002" y="8377"/>
                  </a:cubicBezTo>
                  <a:cubicBezTo>
                    <a:pt x="11002" y="8286"/>
                    <a:pt x="10934" y="8217"/>
                    <a:pt x="10843" y="8217"/>
                  </a:cubicBezTo>
                  <a:cubicBezTo>
                    <a:pt x="10833" y="8215"/>
                    <a:pt x="10824" y="8214"/>
                    <a:pt x="10814" y="8214"/>
                  </a:cubicBezTo>
                  <a:close/>
                  <a:moveTo>
                    <a:pt x="5161" y="8169"/>
                  </a:moveTo>
                  <a:cubicBezTo>
                    <a:pt x="5074" y="8169"/>
                    <a:pt x="4976" y="8293"/>
                    <a:pt x="4976" y="8377"/>
                  </a:cubicBezTo>
                  <a:cubicBezTo>
                    <a:pt x="4954" y="8468"/>
                    <a:pt x="5091" y="8583"/>
                    <a:pt x="5182" y="8583"/>
                  </a:cubicBezTo>
                  <a:cubicBezTo>
                    <a:pt x="5273" y="8583"/>
                    <a:pt x="5387" y="8468"/>
                    <a:pt x="5387" y="8377"/>
                  </a:cubicBezTo>
                  <a:cubicBezTo>
                    <a:pt x="5387" y="8286"/>
                    <a:pt x="5273" y="8172"/>
                    <a:pt x="5182" y="8172"/>
                  </a:cubicBezTo>
                  <a:cubicBezTo>
                    <a:pt x="5175" y="8170"/>
                    <a:pt x="5168" y="8169"/>
                    <a:pt x="5161" y="8169"/>
                  </a:cubicBezTo>
                  <a:close/>
                  <a:moveTo>
                    <a:pt x="17485" y="8331"/>
                  </a:moveTo>
                  <a:cubicBezTo>
                    <a:pt x="17393" y="8331"/>
                    <a:pt x="17348" y="8377"/>
                    <a:pt x="17348" y="8468"/>
                  </a:cubicBezTo>
                  <a:cubicBezTo>
                    <a:pt x="17371" y="8560"/>
                    <a:pt x="17393" y="8583"/>
                    <a:pt x="17485" y="8583"/>
                  </a:cubicBezTo>
                  <a:cubicBezTo>
                    <a:pt x="17576" y="8583"/>
                    <a:pt x="17622" y="8537"/>
                    <a:pt x="17622" y="8446"/>
                  </a:cubicBezTo>
                  <a:cubicBezTo>
                    <a:pt x="17599" y="8377"/>
                    <a:pt x="17576" y="8331"/>
                    <a:pt x="17485" y="8331"/>
                  </a:cubicBezTo>
                  <a:close/>
                  <a:moveTo>
                    <a:pt x="24173" y="8423"/>
                  </a:moveTo>
                  <a:cubicBezTo>
                    <a:pt x="24081" y="8423"/>
                    <a:pt x="24081" y="8423"/>
                    <a:pt x="24081" y="8514"/>
                  </a:cubicBezTo>
                  <a:cubicBezTo>
                    <a:pt x="24081" y="8583"/>
                    <a:pt x="24104" y="8583"/>
                    <a:pt x="24173" y="8583"/>
                  </a:cubicBezTo>
                  <a:cubicBezTo>
                    <a:pt x="24264" y="8583"/>
                    <a:pt x="24264" y="8583"/>
                    <a:pt x="24241" y="8491"/>
                  </a:cubicBezTo>
                  <a:cubicBezTo>
                    <a:pt x="24264" y="8423"/>
                    <a:pt x="24218" y="8423"/>
                    <a:pt x="24173" y="8423"/>
                  </a:cubicBezTo>
                  <a:close/>
                  <a:moveTo>
                    <a:pt x="11847" y="8286"/>
                  </a:moveTo>
                  <a:cubicBezTo>
                    <a:pt x="11756" y="8286"/>
                    <a:pt x="11687" y="8377"/>
                    <a:pt x="11687" y="8468"/>
                  </a:cubicBezTo>
                  <a:cubicBezTo>
                    <a:pt x="11687" y="8560"/>
                    <a:pt x="11778" y="8628"/>
                    <a:pt x="11870" y="8628"/>
                  </a:cubicBezTo>
                  <a:cubicBezTo>
                    <a:pt x="11961" y="8628"/>
                    <a:pt x="12052" y="8537"/>
                    <a:pt x="12029" y="8446"/>
                  </a:cubicBezTo>
                  <a:cubicBezTo>
                    <a:pt x="12029" y="8354"/>
                    <a:pt x="11938" y="8286"/>
                    <a:pt x="11847" y="8286"/>
                  </a:cubicBezTo>
                  <a:close/>
                  <a:moveTo>
                    <a:pt x="18489" y="8423"/>
                  </a:moveTo>
                  <a:cubicBezTo>
                    <a:pt x="18421" y="8423"/>
                    <a:pt x="18375" y="8468"/>
                    <a:pt x="18375" y="8537"/>
                  </a:cubicBezTo>
                  <a:cubicBezTo>
                    <a:pt x="18375" y="8651"/>
                    <a:pt x="18421" y="8674"/>
                    <a:pt x="18512" y="8674"/>
                  </a:cubicBezTo>
                  <a:cubicBezTo>
                    <a:pt x="18603" y="8674"/>
                    <a:pt x="18626" y="8628"/>
                    <a:pt x="18626" y="8537"/>
                  </a:cubicBezTo>
                  <a:cubicBezTo>
                    <a:pt x="18626" y="8446"/>
                    <a:pt x="18580" y="8423"/>
                    <a:pt x="18489" y="8423"/>
                  </a:cubicBezTo>
                  <a:close/>
                  <a:moveTo>
                    <a:pt x="25231" y="8508"/>
                  </a:moveTo>
                  <a:cubicBezTo>
                    <a:pt x="25223" y="8508"/>
                    <a:pt x="25212" y="8510"/>
                    <a:pt x="25200" y="8514"/>
                  </a:cubicBezTo>
                  <a:cubicBezTo>
                    <a:pt x="25108" y="8514"/>
                    <a:pt x="25108" y="8514"/>
                    <a:pt x="25108" y="8583"/>
                  </a:cubicBezTo>
                  <a:cubicBezTo>
                    <a:pt x="25108" y="8651"/>
                    <a:pt x="25108" y="8674"/>
                    <a:pt x="25177" y="8674"/>
                  </a:cubicBezTo>
                  <a:cubicBezTo>
                    <a:pt x="25268" y="8674"/>
                    <a:pt x="25268" y="8674"/>
                    <a:pt x="25268" y="8583"/>
                  </a:cubicBezTo>
                  <a:cubicBezTo>
                    <a:pt x="25268" y="8545"/>
                    <a:pt x="25268" y="8508"/>
                    <a:pt x="25231" y="8508"/>
                  </a:cubicBezTo>
                  <a:close/>
                  <a:moveTo>
                    <a:pt x="571" y="8286"/>
                  </a:moveTo>
                  <a:cubicBezTo>
                    <a:pt x="411" y="8286"/>
                    <a:pt x="366" y="8354"/>
                    <a:pt x="366" y="8514"/>
                  </a:cubicBezTo>
                  <a:cubicBezTo>
                    <a:pt x="366" y="8674"/>
                    <a:pt x="434" y="8719"/>
                    <a:pt x="594" y="8719"/>
                  </a:cubicBezTo>
                  <a:cubicBezTo>
                    <a:pt x="754" y="8719"/>
                    <a:pt x="799" y="8651"/>
                    <a:pt x="799" y="8491"/>
                  </a:cubicBezTo>
                  <a:cubicBezTo>
                    <a:pt x="799" y="8354"/>
                    <a:pt x="731" y="8286"/>
                    <a:pt x="571" y="8286"/>
                  </a:cubicBezTo>
                  <a:close/>
                  <a:moveTo>
                    <a:pt x="6209" y="8286"/>
                  </a:moveTo>
                  <a:cubicBezTo>
                    <a:pt x="6141" y="8286"/>
                    <a:pt x="6004" y="8423"/>
                    <a:pt x="5981" y="8491"/>
                  </a:cubicBezTo>
                  <a:cubicBezTo>
                    <a:pt x="5981" y="8560"/>
                    <a:pt x="6118" y="8719"/>
                    <a:pt x="6186" y="8719"/>
                  </a:cubicBezTo>
                  <a:cubicBezTo>
                    <a:pt x="6255" y="8719"/>
                    <a:pt x="6414" y="8583"/>
                    <a:pt x="6414" y="8514"/>
                  </a:cubicBezTo>
                  <a:cubicBezTo>
                    <a:pt x="6414" y="8446"/>
                    <a:pt x="6278" y="8309"/>
                    <a:pt x="6209" y="8286"/>
                  </a:cubicBezTo>
                  <a:close/>
                  <a:moveTo>
                    <a:pt x="12897" y="8377"/>
                  </a:moveTo>
                  <a:cubicBezTo>
                    <a:pt x="12806" y="8377"/>
                    <a:pt x="12714" y="8446"/>
                    <a:pt x="12714" y="8537"/>
                  </a:cubicBezTo>
                  <a:cubicBezTo>
                    <a:pt x="12714" y="8628"/>
                    <a:pt x="12783" y="8719"/>
                    <a:pt x="12897" y="8719"/>
                  </a:cubicBezTo>
                  <a:cubicBezTo>
                    <a:pt x="12988" y="8719"/>
                    <a:pt x="13057" y="8628"/>
                    <a:pt x="13057" y="8537"/>
                  </a:cubicBezTo>
                  <a:cubicBezTo>
                    <a:pt x="13057" y="8468"/>
                    <a:pt x="12988" y="8377"/>
                    <a:pt x="12897" y="8377"/>
                  </a:cubicBezTo>
                  <a:close/>
                  <a:moveTo>
                    <a:pt x="19496" y="8508"/>
                  </a:moveTo>
                  <a:cubicBezTo>
                    <a:pt x="19433" y="8508"/>
                    <a:pt x="19402" y="8553"/>
                    <a:pt x="19402" y="8628"/>
                  </a:cubicBezTo>
                  <a:cubicBezTo>
                    <a:pt x="19402" y="8719"/>
                    <a:pt x="19425" y="8765"/>
                    <a:pt x="19516" y="8765"/>
                  </a:cubicBezTo>
                  <a:cubicBezTo>
                    <a:pt x="19607" y="8765"/>
                    <a:pt x="19653" y="8719"/>
                    <a:pt x="19653" y="8628"/>
                  </a:cubicBezTo>
                  <a:cubicBezTo>
                    <a:pt x="19653" y="8537"/>
                    <a:pt x="19630" y="8514"/>
                    <a:pt x="19539" y="8514"/>
                  </a:cubicBezTo>
                  <a:cubicBezTo>
                    <a:pt x="19523" y="8510"/>
                    <a:pt x="19509" y="8508"/>
                    <a:pt x="19496" y="8508"/>
                  </a:cubicBezTo>
                  <a:close/>
                  <a:moveTo>
                    <a:pt x="1598" y="8377"/>
                  </a:moveTo>
                  <a:cubicBezTo>
                    <a:pt x="1484" y="8377"/>
                    <a:pt x="1393" y="8468"/>
                    <a:pt x="1393" y="8605"/>
                  </a:cubicBezTo>
                  <a:cubicBezTo>
                    <a:pt x="1393" y="8719"/>
                    <a:pt x="1507" y="8811"/>
                    <a:pt x="1621" y="8811"/>
                  </a:cubicBezTo>
                  <a:cubicBezTo>
                    <a:pt x="1735" y="8788"/>
                    <a:pt x="1827" y="8697"/>
                    <a:pt x="1827" y="8583"/>
                  </a:cubicBezTo>
                  <a:cubicBezTo>
                    <a:pt x="1827" y="8468"/>
                    <a:pt x="1735" y="8377"/>
                    <a:pt x="1598" y="8377"/>
                  </a:cubicBezTo>
                  <a:close/>
                  <a:moveTo>
                    <a:pt x="7213" y="8377"/>
                  </a:moveTo>
                  <a:cubicBezTo>
                    <a:pt x="7168" y="8377"/>
                    <a:pt x="7008" y="8514"/>
                    <a:pt x="7008" y="8583"/>
                  </a:cubicBezTo>
                  <a:cubicBezTo>
                    <a:pt x="7008" y="8651"/>
                    <a:pt x="7168" y="8811"/>
                    <a:pt x="7213" y="8811"/>
                  </a:cubicBezTo>
                  <a:cubicBezTo>
                    <a:pt x="7282" y="8811"/>
                    <a:pt x="7442" y="8651"/>
                    <a:pt x="7442" y="8583"/>
                  </a:cubicBezTo>
                  <a:cubicBezTo>
                    <a:pt x="7442" y="8514"/>
                    <a:pt x="7282" y="8377"/>
                    <a:pt x="7213" y="8377"/>
                  </a:cubicBezTo>
                  <a:close/>
                  <a:moveTo>
                    <a:pt x="13901" y="8468"/>
                  </a:moveTo>
                  <a:cubicBezTo>
                    <a:pt x="13810" y="8468"/>
                    <a:pt x="13741" y="8537"/>
                    <a:pt x="13741" y="8628"/>
                  </a:cubicBezTo>
                  <a:cubicBezTo>
                    <a:pt x="13741" y="8719"/>
                    <a:pt x="13810" y="8788"/>
                    <a:pt x="13901" y="8811"/>
                  </a:cubicBezTo>
                  <a:cubicBezTo>
                    <a:pt x="13992" y="8811"/>
                    <a:pt x="14084" y="8719"/>
                    <a:pt x="14084" y="8628"/>
                  </a:cubicBezTo>
                  <a:cubicBezTo>
                    <a:pt x="14084" y="8537"/>
                    <a:pt x="13992" y="8468"/>
                    <a:pt x="13901" y="8468"/>
                  </a:cubicBezTo>
                  <a:close/>
                  <a:moveTo>
                    <a:pt x="8240" y="8514"/>
                  </a:moveTo>
                  <a:cubicBezTo>
                    <a:pt x="8104" y="8514"/>
                    <a:pt x="8081" y="8514"/>
                    <a:pt x="8081" y="8674"/>
                  </a:cubicBezTo>
                  <a:cubicBezTo>
                    <a:pt x="8081" y="8834"/>
                    <a:pt x="8081" y="8834"/>
                    <a:pt x="8240" y="8856"/>
                  </a:cubicBezTo>
                  <a:cubicBezTo>
                    <a:pt x="8400" y="8856"/>
                    <a:pt x="8423" y="8834"/>
                    <a:pt x="8423" y="8697"/>
                  </a:cubicBezTo>
                  <a:cubicBezTo>
                    <a:pt x="8423" y="8514"/>
                    <a:pt x="8400" y="8514"/>
                    <a:pt x="8240" y="8514"/>
                  </a:cubicBezTo>
                  <a:close/>
                  <a:moveTo>
                    <a:pt x="20520" y="8583"/>
                  </a:moveTo>
                  <a:cubicBezTo>
                    <a:pt x="20452" y="8605"/>
                    <a:pt x="20406" y="8628"/>
                    <a:pt x="20429" y="8719"/>
                  </a:cubicBezTo>
                  <a:cubicBezTo>
                    <a:pt x="20429" y="8811"/>
                    <a:pt x="20452" y="8856"/>
                    <a:pt x="20543" y="8856"/>
                  </a:cubicBezTo>
                  <a:cubicBezTo>
                    <a:pt x="20635" y="8834"/>
                    <a:pt x="20680" y="8811"/>
                    <a:pt x="20680" y="8719"/>
                  </a:cubicBezTo>
                  <a:cubicBezTo>
                    <a:pt x="20680" y="8628"/>
                    <a:pt x="20635" y="8583"/>
                    <a:pt x="20520" y="8583"/>
                  </a:cubicBezTo>
                  <a:close/>
                  <a:moveTo>
                    <a:pt x="2644" y="8465"/>
                  </a:moveTo>
                  <a:cubicBezTo>
                    <a:pt x="2630" y="8465"/>
                    <a:pt x="2617" y="8466"/>
                    <a:pt x="2603" y="8468"/>
                  </a:cubicBezTo>
                  <a:cubicBezTo>
                    <a:pt x="2489" y="8468"/>
                    <a:pt x="2397" y="8583"/>
                    <a:pt x="2420" y="8697"/>
                  </a:cubicBezTo>
                  <a:cubicBezTo>
                    <a:pt x="2420" y="8780"/>
                    <a:pt x="2515" y="8882"/>
                    <a:pt x="2601" y="8882"/>
                  </a:cubicBezTo>
                  <a:cubicBezTo>
                    <a:pt x="2609" y="8882"/>
                    <a:pt x="2617" y="8881"/>
                    <a:pt x="2625" y="8879"/>
                  </a:cubicBezTo>
                  <a:cubicBezTo>
                    <a:pt x="2740" y="8879"/>
                    <a:pt x="2831" y="8788"/>
                    <a:pt x="2831" y="8674"/>
                  </a:cubicBezTo>
                  <a:cubicBezTo>
                    <a:pt x="2831" y="8551"/>
                    <a:pt x="2757" y="8465"/>
                    <a:pt x="2644" y="8465"/>
                  </a:cubicBezTo>
                  <a:close/>
                  <a:moveTo>
                    <a:pt x="14928" y="8537"/>
                  </a:moveTo>
                  <a:cubicBezTo>
                    <a:pt x="14837" y="8537"/>
                    <a:pt x="14769" y="8628"/>
                    <a:pt x="14769" y="8719"/>
                  </a:cubicBezTo>
                  <a:cubicBezTo>
                    <a:pt x="14748" y="8801"/>
                    <a:pt x="14819" y="8883"/>
                    <a:pt x="14900" y="8883"/>
                  </a:cubicBezTo>
                  <a:cubicBezTo>
                    <a:pt x="14909" y="8883"/>
                    <a:pt x="14919" y="8882"/>
                    <a:pt x="14928" y="8879"/>
                  </a:cubicBezTo>
                  <a:cubicBezTo>
                    <a:pt x="15020" y="8879"/>
                    <a:pt x="15111" y="8811"/>
                    <a:pt x="15088" y="8719"/>
                  </a:cubicBezTo>
                  <a:cubicBezTo>
                    <a:pt x="15088" y="8628"/>
                    <a:pt x="15020" y="8537"/>
                    <a:pt x="14928" y="8537"/>
                  </a:cubicBezTo>
                  <a:close/>
                  <a:moveTo>
                    <a:pt x="9290" y="8583"/>
                  </a:moveTo>
                  <a:cubicBezTo>
                    <a:pt x="9108" y="8583"/>
                    <a:pt x="9108" y="8605"/>
                    <a:pt x="9108" y="8742"/>
                  </a:cubicBezTo>
                  <a:cubicBezTo>
                    <a:pt x="9085" y="8902"/>
                    <a:pt x="9108" y="8925"/>
                    <a:pt x="9268" y="8925"/>
                  </a:cubicBezTo>
                  <a:cubicBezTo>
                    <a:pt x="9427" y="8925"/>
                    <a:pt x="9427" y="8925"/>
                    <a:pt x="9427" y="8765"/>
                  </a:cubicBezTo>
                  <a:cubicBezTo>
                    <a:pt x="9450" y="8605"/>
                    <a:pt x="9427" y="8583"/>
                    <a:pt x="9290" y="8583"/>
                  </a:cubicBezTo>
                  <a:close/>
                  <a:moveTo>
                    <a:pt x="21562" y="8671"/>
                  </a:moveTo>
                  <a:cubicBezTo>
                    <a:pt x="21528" y="8671"/>
                    <a:pt x="21434" y="8769"/>
                    <a:pt x="21434" y="8811"/>
                  </a:cubicBezTo>
                  <a:cubicBezTo>
                    <a:pt x="21479" y="8856"/>
                    <a:pt x="21525" y="8925"/>
                    <a:pt x="21570" y="8925"/>
                  </a:cubicBezTo>
                  <a:cubicBezTo>
                    <a:pt x="21616" y="8925"/>
                    <a:pt x="21662" y="8856"/>
                    <a:pt x="21730" y="8811"/>
                  </a:cubicBezTo>
                  <a:cubicBezTo>
                    <a:pt x="21662" y="8765"/>
                    <a:pt x="21639" y="8719"/>
                    <a:pt x="21570" y="8674"/>
                  </a:cubicBezTo>
                  <a:cubicBezTo>
                    <a:pt x="21568" y="8672"/>
                    <a:pt x="21566" y="8671"/>
                    <a:pt x="21562" y="8671"/>
                  </a:cubicBezTo>
                  <a:close/>
                  <a:moveTo>
                    <a:pt x="3607" y="8537"/>
                  </a:moveTo>
                  <a:cubicBezTo>
                    <a:pt x="3493" y="8537"/>
                    <a:pt x="3402" y="8628"/>
                    <a:pt x="3402" y="8742"/>
                  </a:cubicBezTo>
                  <a:cubicBezTo>
                    <a:pt x="3379" y="8879"/>
                    <a:pt x="3493" y="8971"/>
                    <a:pt x="3607" y="8971"/>
                  </a:cubicBezTo>
                  <a:cubicBezTo>
                    <a:pt x="3721" y="8971"/>
                    <a:pt x="3812" y="8879"/>
                    <a:pt x="3812" y="8765"/>
                  </a:cubicBezTo>
                  <a:cubicBezTo>
                    <a:pt x="3812" y="8651"/>
                    <a:pt x="3721" y="8560"/>
                    <a:pt x="3607" y="8537"/>
                  </a:cubicBezTo>
                  <a:close/>
                  <a:moveTo>
                    <a:pt x="10295" y="8674"/>
                  </a:moveTo>
                  <a:cubicBezTo>
                    <a:pt x="10203" y="8674"/>
                    <a:pt x="10112" y="8765"/>
                    <a:pt x="10112" y="8856"/>
                  </a:cubicBezTo>
                  <a:cubicBezTo>
                    <a:pt x="10112" y="8925"/>
                    <a:pt x="10203" y="9016"/>
                    <a:pt x="10295" y="9016"/>
                  </a:cubicBezTo>
                  <a:cubicBezTo>
                    <a:pt x="10386" y="9016"/>
                    <a:pt x="10455" y="8925"/>
                    <a:pt x="10455" y="8834"/>
                  </a:cubicBezTo>
                  <a:cubicBezTo>
                    <a:pt x="10455" y="8742"/>
                    <a:pt x="10363" y="8674"/>
                    <a:pt x="10295" y="8674"/>
                  </a:cubicBezTo>
                  <a:close/>
                  <a:moveTo>
                    <a:pt x="15910" y="8674"/>
                  </a:moveTo>
                  <a:cubicBezTo>
                    <a:pt x="15864" y="8674"/>
                    <a:pt x="15727" y="8788"/>
                    <a:pt x="15750" y="8856"/>
                  </a:cubicBezTo>
                  <a:cubicBezTo>
                    <a:pt x="15750" y="8902"/>
                    <a:pt x="15773" y="8948"/>
                    <a:pt x="15796" y="8971"/>
                  </a:cubicBezTo>
                  <a:cubicBezTo>
                    <a:pt x="15818" y="8993"/>
                    <a:pt x="15864" y="8993"/>
                    <a:pt x="15910" y="9016"/>
                  </a:cubicBezTo>
                  <a:cubicBezTo>
                    <a:pt x="15933" y="8993"/>
                    <a:pt x="15978" y="8993"/>
                    <a:pt x="16024" y="8971"/>
                  </a:cubicBezTo>
                  <a:cubicBezTo>
                    <a:pt x="16047" y="8948"/>
                    <a:pt x="16070" y="8902"/>
                    <a:pt x="16070" y="8856"/>
                  </a:cubicBezTo>
                  <a:cubicBezTo>
                    <a:pt x="16092" y="8811"/>
                    <a:pt x="15955" y="8674"/>
                    <a:pt x="15910" y="8674"/>
                  </a:cubicBezTo>
                  <a:close/>
                  <a:moveTo>
                    <a:pt x="22590" y="8763"/>
                  </a:moveTo>
                  <a:cubicBezTo>
                    <a:pt x="22555" y="8763"/>
                    <a:pt x="22440" y="8881"/>
                    <a:pt x="22461" y="8902"/>
                  </a:cubicBezTo>
                  <a:cubicBezTo>
                    <a:pt x="22506" y="8948"/>
                    <a:pt x="22552" y="8993"/>
                    <a:pt x="22598" y="9039"/>
                  </a:cubicBezTo>
                  <a:cubicBezTo>
                    <a:pt x="22643" y="8971"/>
                    <a:pt x="22712" y="8925"/>
                    <a:pt x="22712" y="8879"/>
                  </a:cubicBezTo>
                  <a:cubicBezTo>
                    <a:pt x="22712" y="8834"/>
                    <a:pt x="22643" y="8788"/>
                    <a:pt x="22598" y="8765"/>
                  </a:cubicBezTo>
                  <a:cubicBezTo>
                    <a:pt x="22596" y="8763"/>
                    <a:pt x="22593" y="8763"/>
                    <a:pt x="22590" y="8763"/>
                  </a:cubicBezTo>
                  <a:close/>
                  <a:moveTo>
                    <a:pt x="4634" y="8628"/>
                  </a:moveTo>
                  <a:cubicBezTo>
                    <a:pt x="4543" y="8628"/>
                    <a:pt x="4429" y="8742"/>
                    <a:pt x="4406" y="8834"/>
                  </a:cubicBezTo>
                  <a:cubicBezTo>
                    <a:pt x="4406" y="8925"/>
                    <a:pt x="4520" y="9062"/>
                    <a:pt x="4611" y="9062"/>
                  </a:cubicBezTo>
                  <a:cubicBezTo>
                    <a:pt x="4725" y="9062"/>
                    <a:pt x="4840" y="8948"/>
                    <a:pt x="4840" y="8856"/>
                  </a:cubicBezTo>
                  <a:cubicBezTo>
                    <a:pt x="4840" y="8765"/>
                    <a:pt x="4725" y="8628"/>
                    <a:pt x="4634" y="8628"/>
                  </a:cubicBezTo>
                  <a:close/>
                  <a:moveTo>
                    <a:pt x="11299" y="8765"/>
                  </a:moveTo>
                  <a:cubicBezTo>
                    <a:pt x="11208" y="8765"/>
                    <a:pt x="11139" y="8834"/>
                    <a:pt x="11139" y="8925"/>
                  </a:cubicBezTo>
                  <a:cubicBezTo>
                    <a:pt x="11139" y="9016"/>
                    <a:pt x="11231" y="9107"/>
                    <a:pt x="11322" y="9107"/>
                  </a:cubicBezTo>
                  <a:cubicBezTo>
                    <a:pt x="11390" y="9107"/>
                    <a:pt x="11482" y="9016"/>
                    <a:pt x="11482" y="8925"/>
                  </a:cubicBezTo>
                  <a:cubicBezTo>
                    <a:pt x="11482" y="8834"/>
                    <a:pt x="11413" y="8765"/>
                    <a:pt x="11299" y="8765"/>
                  </a:cubicBezTo>
                  <a:close/>
                  <a:moveTo>
                    <a:pt x="16937" y="8765"/>
                  </a:moveTo>
                  <a:cubicBezTo>
                    <a:pt x="16868" y="8765"/>
                    <a:pt x="16754" y="8902"/>
                    <a:pt x="16754" y="8948"/>
                  </a:cubicBezTo>
                  <a:cubicBezTo>
                    <a:pt x="16777" y="8993"/>
                    <a:pt x="16891" y="9107"/>
                    <a:pt x="16937" y="9107"/>
                  </a:cubicBezTo>
                  <a:cubicBezTo>
                    <a:pt x="16983" y="9085"/>
                    <a:pt x="17097" y="8971"/>
                    <a:pt x="17097" y="8925"/>
                  </a:cubicBezTo>
                  <a:cubicBezTo>
                    <a:pt x="17097" y="8879"/>
                    <a:pt x="16983" y="8765"/>
                    <a:pt x="16937" y="8765"/>
                  </a:cubicBezTo>
                  <a:close/>
                  <a:moveTo>
                    <a:pt x="23611" y="8853"/>
                  </a:moveTo>
                  <a:cubicBezTo>
                    <a:pt x="23607" y="8853"/>
                    <a:pt x="23604" y="8854"/>
                    <a:pt x="23602" y="8856"/>
                  </a:cubicBezTo>
                  <a:cubicBezTo>
                    <a:pt x="23556" y="8879"/>
                    <a:pt x="23488" y="8925"/>
                    <a:pt x="23488" y="8971"/>
                  </a:cubicBezTo>
                  <a:cubicBezTo>
                    <a:pt x="23488" y="9016"/>
                    <a:pt x="23556" y="9062"/>
                    <a:pt x="23602" y="9130"/>
                  </a:cubicBezTo>
                  <a:cubicBezTo>
                    <a:pt x="23670" y="9062"/>
                    <a:pt x="23716" y="9039"/>
                    <a:pt x="23739" y="8971"/>
                  </a:cubicBezTo>
                  <a:cubicBezTo>
                    <a:pt x="23760" y="8950"/>
                    <a:pt x="23648" y="8853"/>
                    <a:pt x="23611" y="8853"/>
                  </a:cubicBezTo>
                  <a:close/>
                  <a:moveTo>
                    <a:pt x="17964" y="8879"/>
                  </a:moveTo>
                  <a:cubicBezTo>
                    <a:pt x="17873" y="8879"/>
                    <a:pt x="17827" y="8925"/>
                    <a:pt x="17827" y="8993"/>
                  </a:cubicBezTo>
                  <a:cubicBezTo>
                    <a:pt x="17827" y="9107"/>
                    <a:pt x="17850" y="9153"/>
                    <a:pt x="17964" y="9153"/>
                  </a:cubicBezTo>
                  <a:cubicBezTo>
                    <a:pt x="18033" y="9130"/>
                    <a:pt x="18078" y="9107"/>
                    <a:pt x="18078" y="9016"/>
                  </a:cubicBezTo>
                  <a:cubicBezTo>
                    <a:pt x="18078" y="8925"/>
                    <a:pt x="18033" y="8879"/>
                    <a:pt x="17964" y="8879"/>
                  </a:cubicBezTo>
                  <a:close/>
                  <a:moveTo>
                    <a:pt x="24629" y="8971"/>
                  </a:moveTo>
                  <a:cubicBezTo>
                    <a:pt x="24583" y="8971"/>
                    <a:pt x="24538" y="8971"/>
                    <a:pt x="24538" y="9039"/>
                  </a:cubicBezTo>
                  <a:cubicBezTo>
                    <a:pt x="24561" y="9153"/>
                    <a:pt x="24538" y="9153"/>
                    <a:pt x="24629" y="9153"/>
                  </a:cubicBezTo>
                  <a:cubicBezTo>
                    <a:pt x="24698" y="9153"/>
                    <a:pt x="24720" y="9130"/>
                    <a:pt x="24720" y="9062"/>
                  </a:cubicBezTo>
                  <a:cubicBezTo>
                    <a:pt x="24720" y="8971"/>
                    <a:pt x="24720" y="8971"/>
                    <a:pt x="24629" y="8971"/>
                  </a:cubicBezTo>
                  <a:close/>
                  <a:moveTo>
                    <a:pt x="5661" y="8765"/>
                  </a:moveTo>
                  <a:cubicBezTo>
                    <a:pt x="5570" y="8765"/>
                    <a:pt x="5433" y="8879"/>
                    <a:pt x="5433" y="8971"/>
                  </a:cubicBezTo>
                  <a:cubicBezTo>
                    <a:pt x="5433" y="9062"/>
                    <a:pt x="5547" y="9176"/>
                    <a:pt x="5638" y="9176"/>
                  </a:cubicBezTo>
                  <a:cubicBezTo>
                    <a:pt x="5730" y="9176"/>
                    <a:pt x="5867" y="9062"/>
                    <a:pt x="5867" y="8971"/>
                  </a:cubicBezTo>
                  <a:cubicBezTo>
                    <a:pt x="5867" y="8879"/>
                    <a:pt x="5753" y="8765"/>
                    <a:pt x="5661" y="8765"/>
                  </a:cubicBezTo>
                  <a:close/>
                  <a:moveTo>
                    <a:pt x="12298" y="8853"/>
                  </a:moveTo>
                  <a:cubicBezTo>
                    <a:pt x="12221" y="8853"/>
                    <a:pt x="12166" y="8935"/>
                    <a:pt x="12166" y="9016"/>
                  </a:cubicBezTo>
                  <a:cubicBezTo>
                    <a:pt x="12166" y="9098"/>
                    <a:pt x="12221" y="9180"/>
                    <a:pt x="12314" y="9180"/>
                  </a:cubicBezTo>
                  <a:cubicBezTo>
                    <a:pt x="12325" y="9180"/>
                    <a:pt x="12337" y="9178"/>
                    <a:pt x="12349" y="9176"/>
                  </a:cubicBezTo>
                  <a:cubicBezTo>
                    <a:pt x="12418" y="9176"/>
                    <a:pt x="12509" y="9107"/>
                    <a:pt x="12509" y="9016"/>
                  </a:cubicBezTo>
                  <a:cubicBezTo>
                    <a:pt x="12509" y="8925"/>
                    <a:pt x="12418" y="8856"/>
                    <a:pt x="12326" y="8856"/>
                  </a:cubicBezTo>
                  <a:cubicBezTo>
                    <a:pt x="12317" y="8854"/>
                    <a:pt x="12307" y="8853"/>
                    <a:pt x="12298" y="8853"/>
                  </a:cubicBezTo>
                  <a:close/>
                  <a:moveTo>
                    <a:pt x="101" y="8750"/>
                  </a:moveTo>
                  <a:cubicBezTo>
                    <a:pt x="90" y="8750"/>
                    <a:pt x="80" y="8754"/>
                    <a:pt x="69" y="8765"/>
                  </a:cubicBezTo>
                  <a:cubicBezTo>
                    <a:pt x="23" y="8788"/>
                    <a:pt x="23" y="8834"/>
                    <a:pt x="23" y="8879"/>
                  </a:cubicBezTo>
                  <a:cubicBezTo>
                    <a:pt x="46" y="8971"/>
                    <a:pt x="46" y="9062"/>
                    <a:pt x="69" y="9153"/>
                  </a:cubicBezTo>
                  <a:cubicBezTo>
                    <a:pt x="69" y="9169"/>
                    <a:pt x="92" y="9185"/>
                    <a:pt x="113" y="9185"/>
                  </a:cubicBezTo>
                  <a:cubicBezTo>
                    <a:pt x="122" y="9185"/>
                    <a:pt x="131" y="9183"/>
                    <a:pt x="137" y="9176"/>
                  </a:cubicBezTo>
                  <a:cubicBezTo>
                    <a:pt x="252" y="9130"/>
                    <a:pt x="297" y="8925"/>
                    <a:pt x="206" y="8834"/>
                  </a:cubicBezTo>
                  <a:cubicBezTo>
                    <a:pt x="171" y="8799"/>
                    <a:pt x="136" y="8750"/>
                    <a:pt x="101" y="8750"/>
                  </a:cubicBezTo>
                  <a:close/>
                  <a:moveTo>
                    <a:pt x="18968" y="8971"/>
                  </a:moveTo>
                  <a:cubicBezTo>
                    <a:pt x="18877" y="8971"/>
                    <a:pt x="18854" y="9016"/>
                    <a:pt x="18854" y="9085"/>
                  </a:cubicBezTo>
                  <a:cubicBezTo>
                    <a:pt x="18831" y="9199"/>
                    <a:pt x="18877" y="9222"/>
                    <a:pt x="18968" y="9222"/>
                  </a:cubicBezTo>
                  <a:cubicBezTo>
                    <a:pt x="19060" y="9222"/>
                    <a:pt x="19105" y="9199"/>
                    <a:pt x="19105" y="9107"/>
                  </a:cubicBezTo>
                  <a:cubicBezTo>
                    <a:pt x="19105" y="9016"/>
                    <a:pt x="19060" y="8971"/>
                    <a:pt x="18968" y="8971"/>
                  </a:cubicBezTo>
                  <a:close/>
                  <a:moveTo>
                    <a:pt x="1002" y="8852"/>
                  </a:moveTo>
                  <a:cubicBezTo>
                    <a:pt x="897" y="8852"/>
                    <a:pt x="845" y="8919"/>
                    <a:pt x="845" y="9039"/>
                  </a:cubicBezTo>
                  <a:cubicBezTo>
                    <a:pt x="845" y="9199"/>
                    <a:pt x="891" y="9267"/>
                    <a:pt x="1028" y="9267"/>
                  </a:cubicBezTo>
                  <a:cubicBezTo>
                    <a:pt x="1210" y="9267"/>
                    <a:pt x="1256" y="9222"/>
                    <a:pt x="1256" y="9062"/>
                  </a:cubicBezTo>
                  <a:cubicBezTo>
                    <a:pt x="1256" y="8902"/>
                    <a:pt x="1210" y="8856"/>
                    <a:pt x="1051" y="8856"/>
                  </a:cubicBezTo>
                  <a:cubicBezTo>
                    <a:pt x="1033" y="8854"/>
                    <a:pt x="1017" y="8852"/>
                    <a:pt x="1002" y="8852"/>
                  </a:cubicBezTo>
                  <a:close/>
                  <a:moveTo>
                    <a:pt x="6680" y="8854"/>
                  </a:moveTo>
                  <a:cubicBezTo>
                    <a:pt x="6675" y="8854"/>
                    <a:pt x="6670" y="8855"/>
                    <a:pt x="6666" y="8856"/>
                  </a:cubicBezTo>
                  <a:cubicBezTo>
                    <a:pt x="6597" y="8856"/>
                    <a:pt x="6460" y="8993"/>
                    <a:pt x="6460" y="9062"/>
                  </a:cubicBezTo>
                  <a:cubicBezTo>
                    <a:pt x="6460" y="9130"/>
                    <a:pt x="6597" y="9267"/>
                    <a:pt x="6666" y="9267"/>
                  </a:cubicBezTo>
                  <a:cubicBezTo>
                    <a:pt x="6734" y="9267"/>
                    <a:pt x="6894" y="9130"/>
                    <a:pt x="6894" y="9062"/>
                  </a:cubicBezTo>
                  <a:cubicBezTo>
                    <a:pt x="6872" y="8998"/>
                    <a:pt x="6752" y="8854"/>
                    <a:pt x="6680" y="8854"/>
                  </a:cubicBezTo>
                  <a:close/>
                  <a:moveTo>
                    <a:pt x="13353" y="8925"/>
                  </a:moveTo>
                  <a:cubicBezTo>
                    <a:pt x="13262" y="8925"/>
                    <a:pt x="13171" y="8993"/>
                    <a:pt x="13194" y="9107"/>
                  </a:cubicBezTo>
                  <a:cubicBezTo>
                    <a:pt x="13194" y="9199"/>
                    <a:pt x="13262" y="9267"/>
                    <a:pt x="13353" y="9267"/>
                  </a:cubicBezTo>
                  <a:cubicBezTo>
                    <a:pt x="13445" y="9267"/>
                    <a:pt x="13513" y="9199"/>
                    <a:pt x="13513" y="9107"/>
                  </a:cubicBezTo>
                  <a:cubicBezTo>
                    <a:pt x="13536" y="9016"/>
                    <a:pt x="13445" y="8925"/>
                    <a:pt x="13353" y="8925"/>
                  </a:cubicBezTo>
                  <a:close/>
                  <a:moveTo>
                    <a:pt x="19996" y="9062"/>
                  </a:moveTo>
                  <a:cubicBezTo>
                    <a:pt x="19904" y="9062"/>
                    <a:pt x="19881" y="9085"/>
                    <a:pt x="19859" y="9176"/>
                  </a:cubicBezTo>
                  <a:cubicBezTo>
                    <a:pt x="19859" y="9267"/>
                    <a:pt x="19904" y="9313"/>
                    <a:pt x="19973" y="9313"/>
                  </a:cubicBezTo>
                  <a:cubicBezTo>
                    <a:pt x="20087" y="9313"/>
                    <a:pt x="20132" y="9290"/>
                    <a:pt x="20132" y="9176"/>
                  </a:cubicBezTo>
                  <a:cubicBezTo>
                    <a:pt x="20132" y="9107"/>
                    <a:pt x="20087" y="9062"/>
                    <a:pt x="19996" y="9062"/>
                  </a:cubicBezTo>
                  <a:close/>
                  <a:moveTo>
                    <a:pt x="2078" y="8925"/>
                  </a:moveTo>
                  <a:cubicBezTo>
                    <a:pt x="1964" y="8925"/>
                    <a:pt x="1872" y="9016"/>
                    <a:pt x="1872" y="9130"/>
                  </a:cubicBezTo>
                  <a:cubicBezTo>
                    <a:pt x="1849" y="9244"/>
                    <a:pt x="1941" y="9336"/>
                    <a:pt x="2055" y="9359"/>
                  </a:cubicBezTo>
                  <a:cubicBezTo>
                    <a:pt x="2169" y="9359"/>
                    <a:pt x="2283" y="9290"/>
                    <a:pt x="2283" y="9153"/>
                  </a:cubicBezTo>
                  <a:cubicBezTo>
                    <a:pt x="2283" y="9039"/>
                    <a:pt x="2192" y="8925"/>
                    <a:pt x="2078" y="8925"/>
                  </a:cubicBezTo>
                  <a:close/>
                  <a:moveTo>
                    <a:pt x="7693" y="8925"/>
                  </a:moveTo>
                  <a:cubicBezTo>
                    <a:pt x="7647" y="8925"/>
                    <a:pt x="7487" y="9062"/>
                    <a:pt x="7487" y="9130"/>
                  </a:cubicBezTo>
                  <a:cubicBezTo>
                    <a:pt x="7464" y="9199"/>
                    <a:pt x="7601" y="9359"/>
                    <a:pt x="7693" y="9359"/>
                  </a:cubicBezTo>
                  <a:cubicBezTo>
                    <a:pt x="7738" y="9359"/>
                    <a:pt x="7898" y="9222"/>
                    <a:pt x="7898" y="9153"/>
                  </a:cubicBezTo>
                  <a:cubicBezTo>
                    <a:pt x="7921" y="9085"/>
                    <a:pt x="7784" y="8948"/>
                    <a:pt x="7693" y="8925"/>
                  </a:cubicBezTo>
                  <a:close/>
                  <a:moveTo>
                    <a:pt x="14380" y="9016"/>
                  </a:moveTo>
                  <a:cubicBezTo>
                    <a:pt x="14289" y="9016"/>
                    <a:pt x="14198" y="9107"/>
                    <a:pt x="14198" y="9176"/>
                  </a:cubicBezTo>
                  <a:cubicBezTo>
                    <a:pt x="14198" y="9290"/>
                    <a:pt x="14289" y="9359"/>
                    <a:pt x="14380" y="9359"/>
                  </a:cubicBezTo>
                  <a:cubicBezTo>
                    <a:pt x="14472" y="9359"/>
                    <a:pt x="14540" y="9267"/>
                    <a:pt x="14540" y="9176"/>
                  </a:cubicBezTo>
                  <a:cubicBezTo>
                    <a:pt x="14540" y="9085"/>
                    <a:pt x="14472" y="9016"/>
                    <a:pt x="14380" y="9016"/>
                  </a:cubicBezTo>
                  <a:close/>
                  <a:moveTo>
                    <a:pt x="8720" y="9062"/>
                  </a:moveTo>
                  <a:cubicBezTo>
                    <a:pt x="8560" y="9062"/>
                    <a:pt x="8537" y="9085"/>
                    <a:pt x="8537" y="9199"/>
                  </a:cubicBezTo>
                  <a:cubicBezTo>
                    <a:pt x="8537" y="9381"/>
                    <a:pt x="8560" y="9404"/>
                    <a:pt x="8720" y="9404"/>
                  </a:cubicBezTo>
                  <a:cubicBezTo>
                    <a:pt x="8857" y="9404"/>
                    <a:pt x="8880" y="9381"/>
                    <a:pt x="8880" y="9244"/>
                  </a:cubicBezTo>
                  <a:cubicBezTo>
                    <a:pt x="8880" y="9085"/>
                    <a:pt x="8880" y="9062"/>
                    <a:pt x="8720" y="9062"/>
                  </a:cubicBezTo>
                  <a:close/>
                  <a:moveTo>
                    <a:pt x="21043" y="9147"/>
                  </a:moveTo>
                  <a:cubicBezTo>
                    <a:pt x="21030" y="9147"/>
                    <a:pt x="21015" y="9149"/>
                    <a:pt x="21000" y="9153"/>
                  </a:cubicBezTo>
                  <a:cubicBezTo>
                    <a:pt x="20931" y="9153"/>
                    <a:pt x="20886" y="9176"/>
                    <a:pt x="20886" y="9267"/>
                  </a:cubicBezTo>
                  <a:cubicBezTo>
                    <a:pt x="20886" y="9359"/>
                    <a:pt x="20931" y="9404"/>
                    <a:pt x="21023" y="9404"/>
                  </a:cubicBezTo>
                  <a:cubicBezTo>
                    <a:pt x="21114" y="9404"/>
                    <a:pt x="21137" y="9359"/>
                    <a:pt x="21137" y="9267"/>
                  </a:cubicBezTo>
                  <a:cubicBezTo>
                    <a:pt x="21137" y="9192"/>
                    <a:pt x="21105" y="9147"/>
                    <a:pt x="21043" y="9147"/>
                  </a:cubicBezTo>
                  <a:close/>
                  <a:moveTo>
                    <a:pt x="3059" y="9016"/>
                  </a:moveTo>
                  <a:cubicBezTo>
                    <a:pt x="2945" y="9016"/>
                    <a:pt x="2854" y="9107"/>
                    <a:pt x="2831" y="9222"/>
                  </a:cubicBezTo>
                  <a:cubicBezTo>
                    <a:pt x="2831" y="9336"/>
                    <a:pt x="2922" y="9450"/>
                    <a:pt x="3059" y="9450"/>
                  </a:cubicBezTo>
                  <a:cubicBezTo>
                    <a:pt x="3150" y="9450"/>
                    <a:pt x="3265" y="9359"/>
                    <a:pt x="3265" y="9222"/>
                  </a:cubicBezTo>
                  <a:cubicBezTo>
                    <a:pt x="3265" y="9107"/>
                    <a:pt x="3173" y="9016"/>
                    <a:pt x="3059" y="9016"/>
                  </a:cubicBezTo>
                  <a:close/>
                  <a:moveTo>
                    <a:pt x="15348" y="9105"/>
                  </a:moveTo>
                  <a:cubicBezTo>
                    <a:pt x="15279" y="9105"/>
                    <a:pt x="15179" y="9247"/>
                    <a:pt x="15179" y="9290"/>
                  </a:cubicBezTo>
                  <a:cubicBezTo>
                    <a:pt x="15202" y="9336"/>
                    <a:pt x="15316" y="9450"/>
                    <a:pt x="15362" y="9450"/>
                  </a:cubicBezTo>
                  <a:cubicBezTo>
                    <a:pt x="15408" y="9427"/>
                    <a:pt x="15522" y="9313"/>
                    <a:pt x="15522" y="9267"/>
                  </a:cubicBezTo>
                  <a:cubicBezTo>
                    <a:pt x="15499" y="9222"/>
                    <a:pt x="15499" y="9176"/>
                    <a:pt x="15453" y="9153"/>
                  </a:cubicBezTo>
                  <a:cubicBezTo>
                    <a:pt x="15430" y="9130"/>
                    <a:pt x="15385" y="9107"/>
                    <a:pt x="15362" y="9107"/>
                  </a:cubicBezTo>
                  <a:cubicBezTo>
                    <a:pt x="15357" y="9106"/>
                    <a:pt x="15353" y="9105"/>
                    <a:pt x="15348" y="9105"/>
                  </a:cubicBezTo>
                  <a:close/>
                  <a:moveTo>
                    <a:pt x="22050" y="9222"/>
                  </a:moveTo>
                  <a:cubicBezTo>
                    <a:pt x="22027" y="9222"/>
                    <a:pt x="21890" y="9336"/>
                    <a:pt x="21913" y="9359"/>
                  </a:cubicBezTo>
                  <a:cubicBezTo>
                    <a:pt x="21936" y="9404"/>
                    <a:pt x="21981" y="9473"/>
                    <a:pt x="22027" y="9473"/>
                  </a:cubicBezTo>
                  <a:cubicBezTo>
                    <a:pt x="22073" y="9473"/>
                    <a:pt x="22118" y="9404"/>
                    <a:pt x="22187" y="9359"/>
                  </a:cubicBezTo>
                  <a:cubicBezTo>
                    <a:pt x="22141" y="9313"/>
                    <a:pt x="22095" y="9267"/>
                    <a:pt x="22050" y="9222"/>
                  </a:cubicBezTo>
                  <a:close/>
                  <a:moveTo>
                    <a:pt x="9662" y="9145"/>
                  </a:moveTo>
                  <a:cubicBezTo>
                    <a:pt x="9578" y="9145"/>
                    <a:pt x="9564" y="9183"/>
                    <a:pt x="9564" y="9290"/>
                  </a:cubicBezTo>
                  <a:cubicBezTo>
                    <a:pt x="9564" y="9473"/>
                    <a:pt x="9587" y="9473"/>
                    <a:pt x="9724" y="9473"/>
                  </a:cubicBezTo>
                  <a:cubicBezTo>
                    <a:pt x="9757" y="9477"/>
                    <a:pt x="9784" y="9480"/>
                    <a:pt x="9807" y="9480"/>
                  </a:cubicBezTo>
                  <a:cubicBezTo>
                    <a:pt x="9892" y="9480"/>
                    <a:pt x="9907" y="9440"/>
                    <a:pt x="9907" y="9313"/>
                  </a:cubicBezTo>
                  <a:cubicBezTo>
                    <a:pt x="9907" y="9153"/>
                    <a:pt x="9884" y="9153"/>
                    <a:pt x="9747" y="9153"/>
                  </a:cubicBezTo>
                  <a:cubicBezTo>
                    <a:pt x="9713" y="9148"/>
                    <a:pt x="9685" y="9145"/>
                    <a:pt x="9662" y="9145"/>
                  </a:cubicBezTo>
                  <a:close/>
                  <a:moveTo>
                    <a:pt x="4063" y="9107"/>
                  </a:moveTo>
                  <a:cubicBezTo>
                    <a:pt x="3972" y="9107"/>
                    <a:pt x="3858" y="9222"/>
                    <a:pt x="3858" y="9313"/>
                  </a:cubicBezTo>
                  <a:cubicBezTo>
                    <a:pt x="3858" y="9404"/>
                    <a:pt x="3972" y="9518"/>
                    <a:pt x="4086" y="9518"/>
                  </a:cubicBezTo>
                  <a:cubicBezTo>
                    <a:pt x="4178" y="9518"/>
                    <a:pt x="4292" y="9404"/>
                    <a:pt x="4292" y="9313"/>
                  </a:cubicBezTo>
                  <a:cubicBezTo>
                    <a:pt x="4292" y="9222"/>
                    <a:pt x="4178" y="9107"/>
                    <a:pt x="4063" y="9107"/>
                  </a:cubicBezTo>
                  <a:close/>
                  <a:moveTo>
                    <a:pt x="10774" y="9222"/>
                  </a:moveTo>
                  <a:cubicBezTo>
                    <a:pt x="10660" y="9222"/>
                    <a:pt x="10591" y="9313"/>
                    <a:pt x="10591" y="9404"/>
                  </a:cubicBezTo>
                  <a:cubicBezTo>
                    <a:pt x="10591" y="9496"/>
                    <a:pt x="10683" y="9564"/>
                    <a:pt x="10751" y="9564"/>
                  </a:cubicBezTo>
                  <a:cubicBezTo>
                    <a:pt x="10843" y="9564"/>
                    <a:pt x="10934" y="9496"/>
                    <a:pt x="10934" y="9404"/>
                  </a:cubicBezTo>
                  <a:cubicBezTo>
                    <a:pt x="10934" y="9313"/>
                    <a:pt x="10843" y="9222"/>
                    <a:pt x="10774" y="9222"/>
                  </a:cubicBezTo>
                  <a:close/>
                  <a:moveTo>
                    <a:pt x="16389" y="9222"/>
                  </a:moveTo>
                  <a:cubicBezTo>
                    <a:pt x="16343" y="9222"/>
                    <a:pt x="16207" y="9336"/>
                    <a:pt x="16207" y="9381"/>
                  </a:cubicBezTo>
                  <a:cubicBezTo>
                    <a:pt x="16207" y="9427"/>
                    <a:pt x="16321" y="9564"/>
                    <a:pt x="16366" y="9564"/>
                  </a:cubicBezTo>
                  <a:cubicBezTo>
                    <a:pt x="16412" y="9564"/>
                    <a:pt x="16549" y="9450"/>
                    <a:pt x="16549" y="9404"/>
                  </a:cubicBezTo>
                  <a:cubicBezTo>
                    <a:pt x="16549" y="9359"/>
                    <a:pt x="16435" y="9244"/>
                    <a:pt x="16389" y="9222"/>
                  </a:cubicBezTo>
                  <a:close/>
                  <a:moveTo>
                    <a:pt x="23054" y="9313"/>
                  </a:moveTo>
                  <a:cubicBezTo>
                    <a:pt x="23008" y="9313"/>
                    <a:pt x="22986" y="9404"/>
                    <a:pt x="22940" y="9427"/>
                  </a:cubicBezTo>
                  <a:cubicBezTo>
                    <a:pt x="22986" y="9473"/>
                    <a:pt x="23008" y="9541"/>
                    <a:pt x="23077" y="9564"/>
                  </a:cubicBezTo>
                  <a:cubicBezTo>
                    <a:pt x="23100" y="9564"/>
                    <a:pt x="23145" y="9496"/>
                    <a:pt x="23214" y="9427"/>
                  </a:cubicBezTo>
                  <a:cubicBezTo>
                    <a:pt x="23145" y="9381"/>
                    <a:pt x="23100" y="9313"/>
                    <a:pt x="23054" y="9313"/>
                  </a:cubicBezTo>
                  <a:close/>
                  <a:moveTo>
                    <a:pt x="5091" y="9176"/>
                  </a:moveTo>
                  <a:cubicBezTo>
                    <a:pt x="4999" y="9176"/>
                    <a:pt x="4885" y="9313"/>
                    <a:pt x="4885" y="9404"/>
                  </a:cubicBezTo>
                  <a:cubicBezTo>
                    <a:pt x="4885" y="9496"/>
                    <a:pt x="4999" y="9610"/>
                    <a:pt x="5091" y="9610"/>
                  </a:cubicBezTo>
                  <a:cubicBezTo>
                    <a:pt x="5182" y="9610"/>
                    <a:pt x="5319" y="9496"/>
                    <a:pt x="5319" y="9404"/>
                  </a:cubicBezTo>
                  <a:cubicBezTo>
                    <a:pt x="5319" y="9313"/>
                    <a:pt x="5182" y="9176"/>
                    <a:pt x="5091" y="9176"/>
                  </a:cubicBezTo>
                  <a:close/>
                  <a:moveTo>
                    <a:pt x="17416" y="9359"/>
                  </a:moveTo>
                  <a:cubicBezTo>
                    <a:pt x="17325" y="9359"/>
                    <a:pt x="17279" y="9381"/>
                    <a:pt x="17279" y="9473"/>
                  </a:cubicBezTo>
                  <a:cubicBezTo>
                    <a:pt x="17256" y="9564"/>
                    <a:pt x="17302" y="9610"/>
                    <a:pt x="17393" y="9610"/>
                  </a:cubicBezTo>
                  <a:cubicBezTo>
                    <a:pt x="17485" y="9610"/>
                    <a:pt x="17530" y="9587"/>
                    <a:pt x="17530" y="9496"/>
                  </a:cubicBezTo>
                  <a:cubicBezTo>
                    <a:pt x="17530" y="9404"/>
                    <a:pt x="17508" y="9359"/>
                    <a:pt x="17416" y="9359"/>
                  </a:cubicBezTo>
                  <a:close/>
                  <a:moveTo>
                    <a:pt x="24135" y="9444"/>
                  </a:moveTo>
                  <a:cubicBezTo>
                    <a:pt x="24127" y="9444"/>
                    <a:pt x="24117" y="9446"/>
                    <a:pt x="24104" y="9450"/>
                  </a:cubicBezTo>
                  <a:cubicBezTo>
                    <a:pt x="23990" y="9450"/>
                    <a:pt x="23990" y="9450"/>
                    <a:pt x="23990" y="9518"/>
                  </a:cubicBezTo>
                  <a:cubicBezTo>
                    <a:pt x="23990" y="9587"/>
                    <a:pt x="23990" y="9610"/>
                    <a:pt x="24081" y="9610"/>
                  </a:cubicBezTo>
                  <a:cubicBezTo>
                    <a:pt x="24173" y="9610"/>
                    <a:pt x="24173" y="9610"/>
                    <a:pt x="24173" y="9518"/>
                  </a:cubicBezTo>
                  <a:cubicBezTo>
                    <a:pt x="24173" y="9481"/>
                    <a:pt x="24173" y="9444"/>
                    <a:pt x="24135" y="9444"/>
                  </a:cubicBezTo>
                  <a:close/>
                  <a:moveTo>
                    <a:pt x="11778" y="9313"/>
                  </a:moveTo>
                  <a:cubicBezTo>
                    <a:pt x="11687" y="9313"/>
                    <a:pt x="11596" y="9381"/>
                    <a:pt x="11619" y="9496"/>
                  </a:cubicBezTo>
                  <a:cubicBezTo>
                    <a:pt x="11619" y="9587"/>
                    <a:pt x="11687" y="9655"/>
                    <a:pt x="11778" y="9655"/>
                  </a:cubicBezTo>
                  <a:cubicBezTo>
                    <a:pt x="11870" y="9655"/>
                    <a:pt x="11938" y="9564"/>
                    <a:pt x="11938" y="9473"/>
                  </a:cubicBezTo>
                  <a:cubicBezTo>
                    <a:pt x="11938" y="9404"/>
                    <a:pt x="11870" y="9313"/>
                    <a:pt x="11778" y="9313"/>
                  </a:cubicBezTo>
                  <a:close/>
                  <a:moveTo>
                    <a:pt x="18421" y="9450"/>
                  </a:moveTo>
                  <a:cubicBezTo>
                    <a:pt x="18329" y="9450"/>
                    <a:pt x="18284" y="9473"/>
                    <a:pt x="18284" y="9587"/>
                  </a:cubicBezTo>
                  <a:cubicBezTo>
                    <a:pt x="18306" y="9655"/>
                    <a:pt x="18329" y="9701"/>
                    <a:pt x="18421" y="9701"/>
                  </a:cubicBezTo>
                  <a:cubicBezTo>
                    <a:pt x="18512" y="9701"/>
                    <a:pt x="18558" y="9655"/>
                    <a:pt x="18558" y="9564"/>
                  </a:cubicBezTo>
                  <a:cubicBezTo>
                    <a:pt x="18535" y="9473"/>
                    <a:pt x="18512" y="9450"/>
                    <a:pt x="18421" y="9450"/>
                  </a:cubicBezTo>
                  <a:close/>
                  <a:moveTo>
                    <a:pt x="25108" y="9518"/>
                  </a:moveTo>
                  <a:cubicBezTo>
                    <a:pt x="25040" y="9518"/>
                    <a:pt x="25017" y="9518"/>
                    <a:pt x="25017" y="9610"/>
                  </a:cubicBezTo>
                  <a:cubicBezTo>
                    <a:pt x="25017" y="9701"/>
                    <a:pt x="25017" y="9701"/>
                    <a:pt x="25108" y="9701"/>
                  </a:cubicBezTo>
                  <a:cubicBezTo>
                    <a:pt x="25154" y="9701"/>
                    <a:pt x="25200" y="9701"/>
                    <a:pt x="25177" y="9632"/>
                  </a:cubicBezTo>
                  <a:cubicBezTo>
                    <a:pt x="25200" y="9518"/>
                    <a:pt x="25200" y="9518"/>
                    <a:pt x="25108" y="9518"/>
                  </a:cubicBezTo>
                  <a:close/>
                  <a:moveTo>
                    <a:pt x="503" y="9313"/>
                  </a:moveTo>
                  <a:cubicBezTo>
                    <a:pt x="343" y="9313"/>
                    <a:pt x="274" y="9359"/>
                    <a:pt x="297" y="9541"/>
                  </a:cubicBezTo>
                  <a:cubicBezTo>
                    <a:pt x="297" y="9678"/>
                    <a:pt x="343" y="9747"/>
                    <a:pt x="503" y="9747"/>
                  </a:cubicBezTo>
                  <a:cubicBezTo>
                    <a:pt x="662" y="9747"/>
                    <a:pt x="708" y="9678"/>
                    <a:pt x="708" y="9518"/>
                  </a:cubicBezTo>
                  <a:cubicBezTo>
                    <a:pt x="708" y="9381"/>
                    <a:pt x="662" y="9313"/>
                    <a:pt x="503" y="9313"/>
                  </a:cubicBezTo>
                  <a:close/>
                  <a:moveTo>
                    <a:pt x="6118" y="9313"/>
                  </a:moveTo>
                  <a:cubicBezTo>
                    <a:pt x="6049" y="9313"/>
                    <a:pt x="5912" y="9473"/>
                    <a:pt x="5912" y="9518"/>
                  </a:cubicBezTo>
                  <a:cubicBezTo>
                    <a:pt x="5912" y="9610"/>
                    <a:pt x="6049" y="9747"/>
                    <a:pt x="6118" y="9747"/>
                  </a:cubicBezTo>
                  <a:cubicBezTo>
                    <a:pt x="6186" y="9747"/>
                    <a:pt x="6323" y="9587"/>
                    <a:pt x="6323" y="9518"/>
                  </a:cubicBezTo>
                  <a:cubicBezTo>
                    <a:pt x="6323" y="9450"/>
                    <a:pt x="6186" y="9313"/>
                    <a:pt x="6118" y="9313"/>
                  </a:cubicBezTo>
                  <a:close/>
                  <a:moveTo>
                    <a:pt x="12806" y="9404"/>
                  </a:moveTo>
                  <a:cubicBezTo>
                    <a:pt x="12714" y="9404"/>
                    <a:pt x="12623" y="9473"/>
                    <a:pt x="12623" y="9564"/>
                  </a:cubicBezTo>
                  <a:cubicBezTo>
                    <a:pt x="12623" y="9655"/>
                    <a:pt x="12714" y="9747"/>
                    <a:pt x="12806" y="9747"/>
                  </a:cubicBezTo>
                  <a:cubicBezTo>
                    <a:pt x="12897" y="9747"/>
                    <a:pt x="12965" y="9655"/>
                    <a:pt x="12965" y="9564"/>
                  </a:cubicBezTo>
                  <a:cubicBezTo>
                    <a:pt x="12965" y="9473"/>
                    <a:pt x="12897" y="9404"/>
                    <a:pt x="12806" y="9404"/>
                  </a:cubicBezTo>
                  <a:close/>
                  <a:moveTo>
                    <a:pt x="19425" y="9518"/>
                  </a:moveTo>
                  <a:cubicBezTo>
                    <a:pt x="19334" y="9541"/>
                    <a:pt x="19311" y="9564"/>
                    <a:pt x="19311" y="9655"/>
                  </a:cubicBezTo>
                  <a:cubicBezTo>
                    <a:pt x="19311" y="9747"/>
                    <a:pt x="19356" y="9792"/>
                    <a:pt x="19448" y="9792"/>
                  </a:cubicBezTo>
                  <a:cubicBezTo>
                    <a:pt x="19539" y="9769"/>
                    <a:pt x="19562" y="9747"/>
                    <a:pt x="19562" y="9655"/>
                  </a:cubicBezTo>
                  <a:cubicBezTo>
                    <a:pt x="19562" y="9564"/>
                    <a:pt x="19516" y="9518"/>
                    <a:pt x="19425" y="9518"/>
                  </a:cubicBezTo>
                  <a:close/>
                  <a:moveTo>
                    <a:pt x="13787" y="9473"/>
                  </a:moveTo>
                  <a:cubicBezTo>
                    <a:pt x="13696" y="9473"/>
                    <a:pt x="13604" y="9564"/>
                    <a:pt x="13604" y="9632"/>
                  </a:cubicBezTo>
                  <a:cubicBezTo>
                    <a:pt x="13604" y="9747"/>
                    <a:pt x="13673" y="9815"/>
                    <a:pt x="13787" y="9815"/>
                  </a:cubicBezTo>
                  <a:cubicBezTo>
                    <a:pt x="13878" y="9815"/>
                    <a:pt x="13947" y="9747"/>
                    <a:pt x="13947" y="9655"/>
                  </a:cubicBezTo>
                  <a:cubicBezTo>
                    <a:pt x="13947" y="9564"/>
                    <a:pt x="13878" y="9496"/>
                    <a:pt x="13787" y="9473"/>
                  </a:cubicBezTo>
                  <a:close/>
                  <a:moveTo>
                    <a:pt x="7145" y="9404"/>
                  </a:moveTo>
                  <a:cubicBezTo>
                    <a:pt x="7076" y="9404"/>
                    <a:pt x="6939" y="9541"/>
                    <a:pt x="6917" y="9610"/>
                  </a:cubicBezTo>
                  <a:cubicBezTo>
                    <a:pt x="6917" y="9678"/>
                    <a:pt x="7076" y="9815"/>
                    <a:pt x="7145" y="9815"/>
                  </a:cubicBezTo>
                  <a:cubicBezTo>
                    <a:pt x="7149" y="9817"/>
                    <a:pt x="7154" y="9817"/>
                    <a:pt x="7159" y="9817"/>
                  </a:cubicBezTo>
                  <a:cubicBezTo>
                    <a:pt x="7231" y="9817"/>
                    <a:pt x="7350" y="9674"/>
                    <a:pt x="7350" y="9610"/>
                  </a:cubicBezTo>
                  <a:cubicBezTo>
                    <a:pt x="7350" y="9541"/>
                    <a:pt x="7213" y="9404"/>
                    <a:pt x="7145" y="9404"/>
                  </a:cubicBezTo>
                  <a:close/>
                  <a:moveTo>
                    <a:pt x="1530" y="9404"/>
                  </a:moveTo>
                  <a:cubicBezTo>
                    <a:pt x="1416" y="9404"/>
                    <a:pt x="1324" y="9496"/>
                    <a:pt x="1302" y="9610"/>
                  </a:cubicBezTo>
                  <a:cubicBezTo>
                    <a:pt x="1302" y="9694"/>
                    <a:pt x="1380" y="9818"/>
                    <a:pt x="1500" y="9818"/>
                  </a:cubicBezTo>
                  <a:cubicBezTo>
                    <a:pt x="1510" y="9818"/>
                    <a:pt x="1520" y="9817"/>
                    <a:pt x="1530" y="9815"/>
                  </a:cubicBezTo>
                  <a:cubicBezTo>
                    <a:pt x="1644" y="9815"/>
                    <a:pt x="1735" y="9724"/>
                    <a:pt x="1735" y="9610"/>
                  </a:cubicBezTo>
                  <a:cubicBezTo>
                    <a:pt x="1735" y="9496"/>
                    <a:pt x="1644" y="9404"/>
                    <a:pt x="1530" y="9404"/>
                  </a:cubicBezTo>
                  <a:close/>
                  <a:moveTo>
                    <a:pt x="8172" y="9518"/>
                  </a:moveTo>
                  <a:cubicBezTo>
                    <a:pt x="8012" y="9518"/>
                    <a:pt x="7989" y="9541"/>
                    <a:pt x="7989" y="9678"/>
                  </a:cubicBezTo>
                  <a:cubicBezTo>
                    <a:pt x="7989" y="9838"/>
                    <a:pt x="8012" y="9861"/>
                    <a:pt x="8149" y="9861"/>
                  </a:cubicBezTo>
                  <a:cubicBezTo>
                    <a:pt x="8309" y="9861"/>
                    <a:pt x="8332" y="9861"/>
                    <a:pt x="8332" y="9724"/>
                  </a:cubicBezTo>
                  <a:cubicBezTo>
                    <a:pt x="8332" y="9541"/>
                    <a:pt x="8309" y="9518"/>
                    <a:pt x="8172" y="9518"/>
                  </a:cubicBezTo>
                  <a:close/>
                  <a:moveTo>
                    <a:pt x="20452" y="9610"/>
                  </a:moveTo>
                  <a:cubicBezTo>
                    <a:pt x="20361" y="9610"/>
                    <a:pt x="20338" y="9655"/>
                    <a:pt x="20338" y="9747"/>
                  </a:cubicBezTo>
                  <a:cubicBezTo>
                    <a:pt x="20338" y="9822"/>
                    <a:pt x="20369" y="9867"/>
                    <a:pt x="20432" y="9867"/>
                  </a:cubicBezTo>
                  <a:cubicBezTo>
                    <a:pt x="20445" y="9867"/>
                    <a:pt x="20459" y="9865"/>
                    <a:pt x="20475" y="9861"/>
                  </a:cubicBezTo>
                  <a:cubicBezTo>
                    <a:pt x="20566" y="9861"/>
                    <a:pt x="20589" y="9815"/>
                    <a:pt x="20589" y="9724"/>
                  </a:cubicBezTo>
                  <a:cubicBezTo>
                    <a:pt x="20589" y="9632"/>
                    <a:pt x="20543" y="9610"/>
                    <a:pt x="20452" y="9610"/>
                  </a:cubicBezTo>
                  <a:close/>
                  <a:moveTo>
                    <a:pt x="2511" y="9473"/>
                  </a:moveTo>
                  <a:cubicBezTo>
                    <a:pt x="2420" y="9473"/>
                    <a:pt x="2283" y="9564"/>
                    <a:pt x="2283" y="9701"/>
                  </a:cubicBezTo>
                  <a:cubicBezTo>
                    <a:pt x="2283" y="9815"/>
                    <a:pt x="2374" y="9906"/>
                    <a:pt x="2511" y="9906"/>
                  </a:cubicBezTo>
                  <a:cubicBezTo>
                    <a:pt x="2625" y="9906"/>
                    <a:pt x="2717" y="9815"/>
                    <a:pt x="2717" y="9701"/>
                  </a:cubicBezTo>
                  <a:cubicBezTo>
                    <a:pt x="2717" y="9587"/>
                    <a:pt x="2625" y="9496"/>
                    <a:pt x="2511" y="9473"/>
                  </a:cubicBezTo>
                  <a:close/>
                  <a:moveTo>
                    <a:pt x="14791" y="9564"/>
                  </a:moveTo>
                  <a:cubicBezTo>
                    <a:pt x="14700" y="9564"/>
                    <a:pt x="14632" y="9655"/>
                    <a:pt x="14632" y="9747"/>
                  </a:cubicBezTo>
                  <a:cubicBezTo>
                    <a:pt x="14632" y="9838"/>
                    <a:pt x="14723" y="9906"/>
                    <a:pt x="14791" y="9906"/>
                  </a:cubicBezTo>
                  <a:cubicBezTo>
                    <a:pt x="14883" y="9906"/>
                    <a:pt x="14974" y="9838"/>
                    <a:pt x="14974" y="9747"/>
                  </a:cubicBezTo>
                  <a:cubicBezTo>
                    <a:pt x="14974" y="9655"/>
                    <a:pt x="14905" y="9564"/>
                    <a:pt x="14791" y="9564"/>
                  </a:cubicBezTo>
                  <a:close/>
                  <a:moveTo>
                    <a:pt x="9199" y="9610"/>
                  </a:moveTo>
                  <a:cubicBezTo>
                    <a:pt x="9039" y="9610"/>
                    <a:pt x="9017" y="9632"/>
                    <a:pt x="9017" y="9769"/>
                  </a:cubicBezTo>
                  <a:cubicBezTo>
                    <a:pt x="9017" y="9929"/>
                    <a:pt x="9039" y="9952"/>
                    <a:pt x="9153" y="9952"/>
                  </a:cubicBezTo>
                  <a:cubicBezTo>
                    <a:pt x="9336" y="9952"/>
                    <a:pt x="9359" y="9929"/>
                    <a:pt x="9359" y="9792"/>
                  </a:cubicBezTo>
                  <a:cubicBezTo>
                    <a:pt x="9359" y="9632"/>
                    <a:pt x="9336" y="9610"/>
                    <a:pt x="9199" y="9610"/>
                  </a:cubicBezTo>
                  <a:close/>
                  <a:moveTo>
                    <a:pt x="21479" y="9701"/>
                  </a:moveTo>
                  <a:cubicBezTo>
                    <a:pt x="21388" y="9701"/>
                    <a:pt x="21342" y="9747"/>
                    <a:pt x="21365" y="9838"/>
                  </a:cubicBezTo>
                  <a:cubicBezTo>
                    <a:pt x="21365" y="9929"/>
                    <a:pt x="21411" y="9952"/>
                    <a:pt x="21502" y="9952"/>
                  </a:cubicBezTo>
                  <a:cubicBezTo>
                    <a:pt x="21570" y="9952"/>
                    <a:pt x="21616" y="9906"/>
                    <a:pt x="21616" y="9815"/>
                  </a:cubicBezTo>
                  <a:cubicBezTo>
                    <a:pt x="21616" y="9724"/>
                    <a:pt x="21570" y="9701"/>
                    <a:pt x="21479" y="9701"/>
                  </a:cubicBezTo>
                  <a:close/>
                  <a:moveTo>
                    <a:pt x="3516" y="9564"/>
                  </a:moveTo>
                  <a:cubicBezTo>
                    <a:pt x="3402" y="9564"/>
                    <a:pt x="3310" y="9655"/>
                    <a:pt x="3310" y="9769"/>
                  </a:cubicBezTo>
                  <a:cubicBezTo>
                    <a:pt x="3310" y="9906"/>
                    <a:pt x="3402" y="9998"/>
                    <a:pt x="3538" y="9998"/>
                  </a:cubicBezTo>
                  <a:cubicBezTo>
                    <a:pt x="3653" y="9998"/>
                    <a:pt x="3744" y="9884"/>
                    <a:pt x="3744" y="9769"/>
                  </a:cubicBezTo>
                  <a:cubicBezTo>
                    <a:pt x="3721" y="9655"/>
                    <a:pt x="3630" y="9564"/>
                    <a:pt x="3516" y="9564"/>
                  </a:cubicBezTo>
                  <a:close/>
                  <a:moveTo>
                    <a:pt x="15841" y="9655"/>
                  </a:moveTo>
                  <a:cubicBezTo>
                    <a:pt x="15773" y="9655"/>
                    <a:pt x="15636" y="9769"/>
                    <a:pt x="15659" y="9838"/>
                  </a:cubicBezTo>
                  <a:cubicBezTo>
                    <a:pt x="15659" y="9861"/>
                    <a:pt x="15682" y="9906"/>
                    <a:pt x="15727" y="9952"/>
                  </a:cubicBezTo>
                  <a:cubicBezTo>
                    <a:pt x="15750" y="9975"/>
                    <a:pt x="15796" y="9975"/>
                    <a:pt x="15818" y="9998"/>
                  </a:cubicBezTo>
                  <a:cubicBezTo>
                    <a:pt x="15864" y="9998"/>
                    <a:pt x="16001" y="9884"/>
                    <a:pt x="16001" y="9838"/>
                  </a:cubicBezTo>
                  <a:cubicBezTo>
                    <a:pt x="16001" y="9792"/>
                    <a:pt x="15887" y="9655"/>
                    <a:pt x="15841" y="9655"/>
                  </a:cubicBezTo>
                  <a:close/>
                  <a:moveTo>
                    <a:pt x="10226" y="9701"/>
                  </a:moveTo>
                  <a:cubicBezTo>
                    <a:pt x="10044" y="9701"/>
                    <a:pt x="10044" y="9701"/>
                    <a:pt x="10044" y="9861"/>
                  </a:cubicBezTo>
                  <a:cubicBezTo>
                    <a:pt x="10044" y="10020"/>
                    <a:pt x="10044" y="10043"/>
                    <a:pt x="10203" y="10043"/>
                  </a:cubicBezTo>
                  <a:cubicBezTo>
                    <a:pt x="10363" y="10043"/>
                    <a:pt x="10363" y="10020"/>
                    <a:pt x="10363" y="9884"/>
                  </a:cubicBezTo>
                  <a:cubicBezTo>
                    <a:pt x="10386" y="9701"/>
                    <a:pt x="10363" y="9701"/>
                    <a:pt x="10226" y="9701"/>
                  </a:cubicBezTo>
                  <a:close/>
                  <a:moveTo>
                    <a:pt x="22506" y="9769"/>
                  </a:moveTo>
                  <a:cubicBezTo>
                    <a:pt x="22461" y="9815"/>
                    <a:pt x="22392" y="9861"/>
                    <a:pt x="22392" y="9906"/>
                  </a:cubicBezTo>
                  <a:cubicBezTo>
                    <a:pt x="22392" y="9952"/>
                    <a:pt x="22461" y="9998"/>
                    <a:pt x="22506" y="10043"/>
                  </a:cubicBezTo>
                  <a:cubicBezTo>
                    <a:pt x="22529" y="10043"/>
                    <a:pt x="22643" y="9929"/>
                    <a:pt x="22620" y="9906"/>
                  </a:cubicBezTo>
                  <a:cubicBezTo>
                    <a:pt x="22598" y="9861"/>
                    <a:pt x="22552" y="9815"/>
                    <a:pt x="22506" y="9769"/>
                  </a:cubicBezTo>
                  <a:close/>
                  <a:moveTo>
                    <a:pt x="4543" y="9655"/>
                  </a:moveTo>
                  <a:cubicBezTo>
                    <a:pt x="4451" y="9655"/>
                    <a:pt x="4337" y="9769"/>
                    <a:pt x="4337" y="9861"/>
                  </a:cubicBezTo>
                  <a:cubicBezTo>
                    <a:pt x="4315" y="9952"/>
                    <a:pt x="4451" y="10066"/>
                    <a:pt x="4543" y="10089"/>
                  </a:cubicBezTo>
                  <a:cubicBezTo>
                    <a:pt x="4634" y="10089"/>
                    <a:pt x="4748" y="9975"/>
                    <a:pt x="4748" y="9884"/>
                  </a:cubicBezTo>
                  <a:cubicBezTo>
                    <a:pt x="4771" y="9792"/>
                    <a:pt x="4634" y="9655"/>
                    <a:pt x="4543" y="9655"/>
                  </a:cubicBezTo>
                  <a:close/>
                  <a:moveTo>
                    <a:pt x="16832" y="9789"/>
                  </a:moveTo>
                  <a:cubicBezTo>
                    <a:pt x="16780" y="9789"/>
                    <a:pt x="16684" y="9888"/>
                    <a:pt x="16663" y="9929"/>
                  </a:cubicBezTo>
                  <a:cubicBezTo>
                    <a:pt x="16663" y="9975"/>
                    <a:pt x="16777" y="10112"/>
                    <a:pt x="16823" y="10112"/>
                  </a:cubicBezTo>
                  <a:cubicBezTo>
                    <a:pt x="16829" y="10114"/>
                    <a:pt x="16835" y="10115"/>
                    <a:pt x="16842" y="10115"/>
                  </a:cubicBezTo>
                  <a:cubicBezTo>
                    <a:pt x="16911" y="10115"/>
                    <a:pt x="17005" y="10014"/>
                    <a:pt x="17005" y="9952"/>
                  </a:cubicBezTo>
                  <a:cubicBezTo>
                    <a:pt x="17005" y="9906"/>
                    <a:pt x="16891" y="9792"/>
                    <a:pt x="16846" y="9792"/>
                  </a:cubicBezTo>
                  <a:cubicBezTo>
                    <a:pt x="16842" y="9790"/>
                    <a:pt x="16837" y="9789"/>
                    <a:pt x="16832" y="9789"/>
                  </a:cubicBezTo>
                  <a:close/>
                  <a:moveTo>
                    <a:pt x="11259" y="9789"/>
                  </a:moveTo>
                  <a:cubicBezTo>
                    <a:pt x="11250" y="9789"/>
                    <a:pt x="11240" y="9790"/>
                    <a:pt x="11231" y="9792"/>
                  </a:cubicBezTo>
                  <a:cubicBezTo>
                    <a:pt x="11139" y="9792"/>
                    <a:pt x="11048" y="9861"/>
                    <a:pt x="11048" y="9952"/>
                  </a:cubicBezTo>
                  <a:cubicBezTo>
                    <a:pt x="11048" y="10043"/>
                    <a:pt x="11139" y="10112"/>
                    <a:pt x="11231" y="10112"/>
                  </a:cubicBezTo>
                  <a:cubicBezTo>
                    <a:pt x="11240" y="10114"/>
                    <a:pt x="11250" y="10115"/>
                    <a:pt x="11259" y="10115"/>
                  </a:cubicBezTo>
                  <a:cubicBezTo>
                    <a:pt x="11336" y="10115"/>
                    <a:pt x="11390" y="10034"/>
                    <a:pt x="11390" y="9952"/>
                  </a:cubicBezTo>
                  <a:cubicBezTo>
                    <a:pt x="11390" y="9870"/>
                    <a:pt x="11336" y="9789"/>
                    <a:pt x="11259" y="9789"/>
                  </a:cubicBezTo>
                  <a:close/>
                  <a:moveTo>
                    <a:pt x="23533" y="9861"/>
                  </a:moveTo>
                  <a:cubicBezTo>
                    <a:pt x="23511" y="9861"/>
                    <a:pt x="23374" y="9975"/>
                    <a:pt x="23396" y="9998"/>
                  </a:cubicBezTo>
                  <a:cubicBezTo>
                    <a:pt x="23442" y="10043"/>
                    <a:pt x="23488" y="10089"/>
                    <a:pt x="23533" y="10135"/>
                  </a:cubicBezTo>
                  <a:cubicBezTo>
                    <a:pt x="23579" y="10089"/>
                    <a:pt x="23648" y="10043"/>
                    <a:pt x="23648" y="9998"/>
                  </a:cubicBezTo>
                  <a:cubicBezTo>
                    <a:pt x="23648" y="9952"/>
                    <a:pt x="23579" y="9906"/>
                    <a:pt x="23533" y="9861"/>
                  </a:cubicBezTo>
                  <a:close/>
                  <a:moveTo>
                    <a:pt x="5547" y="9747"/>
                  </a:moveTo>
                  <a:cubicBezTo>
                    <a:pt x="5456" y="9747"/>
                    <a:pt x="5342" y="9861"/>
                    <a:pt x="5342" y="9952"/>
                  </a:cubicBezTo>
                  <a:cubicBezTo>
                    <a:pt x="5364" y="10043"/>
                    <a:pt x="5479" y="10157"/>
                    <a:pt x="5570" y="10157"/>
                  </a:cubicBezTo>
                  <a:cubicBezTo>
                    <a:pt x="5661" y="10157"/>
                    <a:pt x="5775" y="10043"/>
                    <a:pt x="5775" y="9952"/>
                  </a:cubicBezTo>
                  <a:cubicBezTo>
                    <a:pt x="5775" y="9861"/>
                    <a:pt x="5661" y="9747"/>
                    <a:pt x="5547" y="9747"/>
                  </a:cubicBezTo>
                  <a:close/>
                  <a:moveTo>
                    <a:pt x="17873" y="9906"/>
                  </a:moveTo>
                  <a:cubicBezTo>
                    <a:pt x="17781" y="9906"/>
                    <a:pt x="17736" y="9952"/>
                    <a:pt x="17736" y="10020"/>
                  </a:cubicBezTo>
                  <a:cubicBezTo>
                    <a:pt x="17736" y="10135"/>
                    <a:pt x="17759" y="10157"/>
                    <a:pt x="17873" y="10157"/>
                  </a:cubicBezTo>
                  <a:cubicBezTo>
                    <a:pt x="17964" y="10157"/>
                    <a:pt x="17987" y="10135"/>
                    <a:pt x="17987" y="10043"/>
                  </a:cubicBezTo>
                  <a:cubicBezTo>
                    <a:pt x="17987" y="9952"/>
                    <a:pt x="17964" y="9906"/>
                    <a:pt x="17873" y="9906"/>
                  </a:cubicBezTo>
                  <a:close/>
                  <a:moveTo>
                    <a:pt x="24561" y="9998"/>
                  </a:moveTo>
                  <a:cubicBezTo>
                    <a:pt x="24469" y="9998"/>
                    <a:pt x="24469" y="9998"/>
                    <a:pt x="24469" y="10089"/>
                  </a:cubicBezTo>
                  <a:cubicBezTo>
                    <a:pt x="24469" y="10157"/>
                    <a:pt x="24492" y="10157"/>
                    <a:pt x="24538" y="10157"/>
                  </a:cubicBezTo>
                  <a:cubicBezTo>
                    <a:pt x="24629" y="10157"/>
                    <a:pt x="24629" y="10157"/>
                    <a:pt x="24629" y="10066"/>
                  </a:cubicBezTo>
                  <a:cubicBezTo>
                    <a:pt x="24652" y="9998"/>
                    <a:pt x="24606" y="9998"/>
                    <a:pt x="24561" y="9998"/>
                  </a:cubicBezTo>
                  <a:close/>
                  <a:moveTo>
                    <a:pt x="12258" y="9861"/>
                  </a:moveTo>
                  <a:cubicBezTo>
                    <a:pt x="12166" y="9861"/>
                    <a:pt x="12075" y="9952"/>
                    <a:pt x="12075" y="10020"/>
                  </a:cubicBezTo>
                  <a:cubicBezTo>
                    <a:pt x="12075" y="10135"/>
                    <a:pt x="12166" y="10203"/>
                    <a:pt x="12258" y="10203"/>
                  </a:cubicBezTo>
                  <a:cubicBezTo>
                    <a:pt x="12349" y="10203"/>
                    <a:pt x="12418" y="10112"/>
                    <a:pt x="12418" y="10043"/>
                  </a:cubicBezTo>
                  <a:cubicBezTo>
                    <a:pt x="12418" y="9952"/>
                    <a:pt x="12326" y="9861"/>
                    <a:pt x="12258" y="9861"/>
                  </a:cubicBezTo>
                  <a:close/>
                  <a:moveTo>
                    <a:pt x="18877" y="9998"/>
                  </a:moveTo>
                  <a:cubicBezTo>
                    <a:pt x="18786" y="9998"/>
                    <a:pt x="18740" y="10043"/>
                    <a:pt x="18763" y="10135"/>
                  </a:cubicBezTo>
                  <a:cubicBezTo>
                    <a:pt x="18763" y="10226"/>
                    <a:pt x="18809" y="10249"/>
                    <a:pt x="18900" y="10249"/>
                  </a:cubicBezTo>
                  <a:cubicBezTo>
                    <a:pt x="18991" y="10249"/>
                    <a:pt x="19014" y="10203"/>
                    <a:pt x="19014" y="10112"/>
                  </a:cubicBezTo>
                  <a:cubicBezTo>
                    <a:pt x="19014" y="10020"/>
                    <a:pt x="18968" y="9998"/>
                    <a:pt x="18877" y="9998"/>
                  </a:cubicBezTo>
                  <a:close/>
                  <a:moveTo>
                    <a:pt x="25451" y="10089"/>
                  </a:moveTo>
                  <a:cubicBezTo>
                    <a:pt x="25451" y="10112"/>
                    <a:pt x="25451" y="10135"/>
                    <a:pt x="25451" y="10135"/>
                  </a:cubicBezTo>
                  <a:cubicBezTo>
                    <a:pt x="25451" y="10180"/>
                    <a:pt x="25451" y="10203"/>
                    <a:pt x="25451" y="10226"/>
                  </a:cubicBezTo>
                  <a:cubicBezTo>
                    <a:pt x="25451" y="10226"/>
                    <a:pt x="25451" y="10249"/>
                    <a:pt x="25474" y="10249"/>
                  </a:cubicBezTo>
                  <a:cubicBezTo>
                    <a:pt x="25519" y="10226"/>
                    <a:pt x="25542" y="10135"/>
                    <a:pt x="25519" y="10089"/>
                  </a:cubicBezTo>
                  <a:close/>
                  <a:moveTo>
                    <a:pt x="982" y="9861"/>
                  </a:moveTo>
                  <a:cubicBezTo>
                    <a:pt x="822" y="9861"/>
                    <a:pt x="754" y="9929"/>
                    <a:pt x="754" y="10066"/>
                  </a:cubicBezTo>
                  <a:cubicBezTo>
                    <a:pt x="754" y="10226"/>
                    <a:pt x="799" y="10294"/>
                    <a:pt x="959" y="10294"/>
                  </a:cubicBezTo>
                  <a:cubicBezTo>
                    <a:pt x="1119" y="10294"/>
                    <a:pt x="1187" y="10226"/>
                    <a:pt x="1187" y="10089"/>
                  </a:cubicBezTo>
                  <a:cubicBezTo>
                    <a:pt x="1187" y="9929"/>
                    <a:pt x="1119" y="9861"/>
                    <a:pt x="982" y="9861"/>
                  </a:cubicBezTo>
                  <a:close/>
                  <a:moveTo>
                    <a:pt x="6597" y="9861"/>
                  </a:moveTo>
                  <a:cubicBezTo>
                    <a:pt x="6529" y="9861"/>
                    <a:pt x="6369" y="9998"/>
                    <a:pt x="6369" y="10066"/>
                  </a:cubicBezTo>
                  <a:cubicBezTo>
                    <a:pt x="6369" y="10135"/>
                    <a:pt x="6506" y="10294"/>
                    <a:pt x="6574" y="10294"/>
                  </a:cubicBezTo>
                  <a:cubicBezTo>
                    <a:pt x="6643" y="10294"/>
                    <a:pt x="6802" y="10157"/>
                    <a:pt x="6802" y="10089"/>
                  </a:cubicBezTo>
                  <a:cubicBezTo>
                    <a:pt x="6802" y="10020"/>
                    <a:pt x="6666" y="9884"/>
                    <a:pt x="6597" y="9861"/>
                  </a:cubicBezTo>
                  <a:close/>
                  <a:moveTo>
                    <a:pt x="13239" y="9952"/>
                  </a:moveTo>
                  <a:cubicBezTo>
                    <a:pt x="13125" y="9952"/>
                    <a:pt x="13057" y="10020"/>
                    <a:pt x="13057" y="10135"/>
                  </a:cubicBezTo>
                  <a:cubicBezTo>
                    <a:pt x="13057" y="10226"/>
                    <a:pt x="13148" y="10294"/>
                    <a:pt x="13239" y="10294"/>
                  </a:cubicBezTo>
                  <a:cubicBezTo>
                    <a:pt x="13331" y="10294"/>
                    <a:pt x="13399" y="10203"/>
                    <a:pt x="13399" y="10112"/>
                  </a:cubicBezTo>
                  <a:cubicBezTo>
                    <a:pt x="13399" y="10043"/>
                    <a:pt x="13331" y="9952"/>
                    <a:pt x="13239" y="9952"/>
                  </a:cubicBezTo>
                  <a:close/>
                  <a:moveTo>
                    <a:pt x="19876" y="10083"/>
                  </a:moveTo>
                  <a:cubicBezTo>
                    <a:pt x="19806" y="10083"/>
                    <a:pt x="19790" y="10127"/>
                    <a:pt x="19790" y="10203"/>
                  </a:cubicBezTo>
                  <a:cubicBezTo>
                    <a:pt x="19790" y="10294"/>
                    <a:pt x="19813" y="10340"/>
                    <a:pt x="19904" y="10340"/>
                  </a:cubicBezTo>
                  <a:cubicBezTo>
                    <a:pt x="19996" y="10340"/>
                    <a:pt x="20041" y="10294"/>
                    <a:pt x="20041" y="10226"/>
                  </a:cubicBezTo>
                  <a:cubicBezTo>
                    <a:pt x="20041" y="10135"/>
                    <a:pt x="19996" y="10089"/>
                    <a:pt x="19927" y="10089"/>
                  </a:cubicBezTo>
                  <a:cubicBezTo>
                    <a:pt x="19907" y="10085"/>
                    <a:pt x="19891" y="10083"/>
                    <a:pt x="19876" y="10083"/>
                  </a:cubicBezTo>
                  <a:close/>
                  <a:moveTo>
                    <a:pt x="1941" y="9952"/>
                  </a:moveTo>
                  <a:cubicBezTo>
                    <a:pt x="1827" y="9952"/>
                    <a:pt x="1735" y="10043"/>
                    <a:pt x="1735" y="10157"/>
                  </a:cubicBezTo>
                  <a:cubicBezTo>
                    <a:pt x="1735" y="10294"/>
                    <a:pt x="1827" y="10386"/>
                    <a:pt x="1964" y="10386"/>
                  </a:cubicBezTo>
                  <a:cubicBezTo>
                    <a:pt x="2100" y="10363"/>
                    <a:pt x="2169" y="10272"/>
                    <a:pt x="2169" y="10157"/>
                  </a:cubicBezTo>
                  <a:cubicBezTo>
                    <a:pt x="2146" y="10043"/>
                    <a:pt x="2055" y="9952"/>
                    <a:pt x="1941" y="9952"/>
                  </a:cubicBezTo>
                  <a:close/>
                  <a:moveTo>
                    <a:pt x="7601" y="9952"/>
                  </a:moveTo>
                  <a:cubicBezTo>
                    <a:pt x="7556" y="9952"/>
                    <a:pt x="7396" y="10089"/>
                    <a:pt x="7396" y="10157"/>
                  </a:cubicBezTo>
                  <a:cubicBezTo>
                    <a:pt x="7396" y="10226"/>
                    <a:pt x="7533" y="10363"/>
                    <a:pt x="7601" y="10386"/>
                  </a:cubicBezTo>
                  <a:cubicBezTo>
                    <a:pt x="7670" y="10386"/>
                    <a:pt x="7807" y="10249"/>
                    <a:pt x="7830" y="10157"/>
                  </a:cubicBezTo>
                  <a:cubicBezTo>
                    <a:pt x="7830" y="10112"/>
                    <a:pt x="7693" y="9952"/>
                    <a:pt x="7601" y="9952"/>
                  </a:cubicBezTo>
                  <a:close/>
                  <a:moveTo>
                    <a:pt x="14244" y="10043"/>
                  </a:moveTo>
                  <a:cubicBezTo>
                    <a:pt x="14152" y="10043"/>
                    <a:pt x="14084" y="10112"/>
                    <a:pt x="14084" y="10203"/>
                  </a:cubicBezTo>
                  <a:cubicBezTo>
                    <a:pt x="14084" y="10294"/>
                    <a:pt x="14152" y="10386"/>
                    <a:pt x="14266" y="10386"/>
                  </a:cubicBezTo>
                  <a:cubicBezTo>
                    <a:pt x="14358" y="10363"/>
                    <a:pt x="14426" y="10294"/>
                    <a:pt x="14426" y="10203"/>
                  </a:cubicBezTo>
                  <a:cubicBezTo>
                    <a:pt x="14426" y="10112"/>
                    <a:pt x="14335" y="10043"/>
                    <a:pt x="14244" y="10043"/>
                  </a:cubicBezTo>
                  <a:close/>
                  <a:moveTo>
                    <a:pt x="8560" y="10081"/>
                  </a:moveTo>
                  <a:cubicBezTo>
                    <a:pt x="8469" y="10081"/>
                    <a:pt x="8469" y="10122"/>
                    <a:pt x="8469" y="10249"/>
                  </a:cubicBezTo>
                  <a:cubicBezTo>
                    <a:pt x="8469" y="10409"/>
                    <a:pt x="8469" y="10409"/>
                    <a:pt x="8629" y="10431"/>
                  </a:cubicBezTo>
                  <a:cubicBezTo>
                    <a:pt x="8788" y="10431"/>
                    <a:pt x="8788" y="10409"/>
                    <a:pt x="8788" y="10272"/>
                  </a:cubicBezTo>
                  <a:cubicBezTo>
                    <a:pt x="8811" y="10112"/>
                    <a:pt x="8788" y="10089"/>
                    <a:pt x="8651" y="10089"/>
                  </a:cubicBezTo>
                  <a:cubicBezTo>
                    <a:pt x="8614" y="10084"/>
                    <a:pt x="8584" y="10081"/>
                    <a:pt x="8560" y="10081"/>
                  </a:cubicBezTo>
                  <a:close/>
                  <a:moveTo>
                    <a:pt x="20931" y="10157"/>
                  </a:moveTo>
                  <a:cubicBezTo>
                    <a:pt x="20840" y="10157"/>
                    <a:pt x="20794" y="10203"/>
                    <a:pt x="20794" y="10294"/>
                  </a:cubicBezTo>
                  <a:cubicBezTo>
                    <a:pt x="20794" y="10386"/>
                    <a:pt x="20840" y="10431"/>
                    <a:pt x="20931" y="10431"/>
                  </a:cubicBezTo>
                  <a:cubicBezTo>
                    <a:pt x="21023" y="10431"/>
                    <a:pt x="21045" y="10386"/>
                    <a:pt x="21068" y="10294"/>
                  </a:cubicBezTo>
                  <a:cubicBezTo>
                    <a:pt x="21068" y="10203"/>
                    <a:pt x="21023" y="10157"/>
                    <a:pt x="20931" y="10157"/>
                  </a:cubicBezTo>
                  <a:close/>
                  <a:moveTo>
                    <a:pt x="15259" y="10132"/>
                  </a:moveTo>
                  <a:cubicBezTo>
                    <a:pt x="15205" y="10132"/>
                    <a:pt x="15088" y="10254"/>
                    <a:pt x="15088" y="10317"/>
                  </a:cubicBezTo>
                  <a:cubicBezTo>
                    <a:pt x="15109" y="10359"/>
                    <a:pt x="15205" y="10457"/>
                    <a:pt x="15257" y="10457"/>
                  </a:cubicBezTo>
                  <a:cubicBezTo>
                    <a:pt x="15262" y="10457"/>
                    <a:pt x="15267" y="10456"/>
                    <a:pt x="15271" y="10454"/>
                  </a:cubicBezTo>
                  <a:cubicBezTo>
                    <a:pt x="15316" y="10454"/>
                    <a:pt x="15453" y="10340"/>
                    <a:pt x="15430" y="10294"/>
                  </a:cubicBezTo>
                  <a:cubicBezTo>
                    <a:pt x="15430" y="10249"/>
                    <a:pt x="15408" y="10203"/>
                    <a:pt x="15385" y="10180"/>
                  </a:cubicBezTo>
                  <a:cubicBezTo>
                    <a:pt x="15362" y="10135"/>
                    <a:pt x="15316" y="10135"/>
                    <a:pt x="15271" y="10135"/>
                  </a:cubicBezTo>
                  <a:cubicBezTo>
                    <a:pt x="15267" y="10133"/>
                    <a:pt x="15263" y="10132"/>
                    <a:pt x="15259" y="10132"/>
                  </a:cubicBezTo>
                  <a:close/>
                  <a:moveTo>
                    <a:pt x="2968" y="10043"/>
                  </a:moveTo>
                  <a:cubicBezTo>
                    <a:pt x="2877" y="10043"/>
                    <a:pt x="2762" y="10135"/>
                    <a:pt x="2762" y="10226"/>
                  </a:cubicBezTo>
                  <a:cubicBezTo>
                    <a:pt x="2740" y="10340"/>
                    <a:pt x="2831" y="10454"/>
                    <a:pt x="2945" y="10454"/>
                  </a:cubicBezTo>
                  <a:cubicBezTo>
                    <a:pt x="2957" y="10457"/>
                    <a:pt x="2969" y="10458"/>
                    <a:pt x="2980" y="10458"/>
                  </a:cubicBezTo>
                  <a:cubicBezTo>
                    <a:pt x="3081" y="10458"/>
                    <a:pt x="3173" y="10372"/>
                    <a:pt x="3173" y="10249"/>
                  </a:cubicBezTo>
                  <a:cubicBezTo>
                    <a:pt x="3173" y="10135"/>
                    <a:pt x="3082" y="10043"/>
                    <a:pt x="2968" y="10043"/>
                  </a:cubicBezTo>
                  <a:close/>
                  <a:moveTo>
                    <a:pt x="9656" y="10157"/>
                  </a:moveTo>
                  <a:cubicBezTo>
                    <a:pt x="9496" y="10157"/>
                    <a:pt x="9473" y="10180"/>
                    <a:pt x="9473" y="10317"/>
                  </a:cubicBezTo>
                  <a:cubicBezTo>
                    <a:pt x="9473" y="10500"/>
                    <a:pt x="9496" y="10500"/>
                    <a:pt x="9656" y="10500"/>
                  </a:cubicBezTo>
                  <a:cubicBezTo>
                    <a:pt x="9815" y="10500"/>
                    <a:pt x="9815" y="10500"/>
                    <a:pt x="9815" y="10340"/>
                  </a:cubicBezTo>
                  <a:cubicBezTo>
                    <a:pt x="9815" y="10157"/>
                    <a:pt x="9815" y="10157"/>
                    <a:pt x="9656" y="10157"/>
                  </a:cubicBezTo>
                  <a:close/>
                  <a:moveTo>
                    <a:pt x="21958" y="10249"/>
                  </a:moveTo>
                  <a:cubicBezTo>
                    <a:pt x="21913" y="10249"/>
                    <a:pt x="21867" y="10317"/>
                    <a:pt x="21822" y="10363"/>
                  </a:cubicBezTo>
                  <a:cubicBezTo>
                    <a:pt x="21800" y="10384"/>
                    <a:pt x="21916" y="10502"/>
                    <a:pt x="21951" y="10502"/>
                  </a:cubicBezTo>
                  <a:cubicBezTo>
                    <a:pt x="21954" y="10502"/>
                    <a:pt x="21957" y="10502"/>
                    <a:pt x="21958" y="10500"/>
                  </a:cubicBezTo>
                  <a:cubicBezTo>
                    <a:pt x="22004" y="10477"/>
                    <a:pt x="22050" y="10431"/>
                    <a:pt x="22095" y="10386"/>
                  </a:cubicBezTo>
                  <a:cubicBezTo>
                    <a:pt x="22050" y="10317"/>
                    <a:pt x="22004" y="10249"/>
                    <a:pt x="21958" y="10249"/>
                  </a:cubicBezTo>
                  <a:close/>
                  <a:moveTo>
                    <a:pt x="3972" y="10112"/>
                  </a:moveTo>
                  <a:cubicBezTo>
                    <a:pt x="3881" y="10135"/>
                    <a:pt x="3767" y="10249"/>
                    <a:pt x="3767" y="10340"/>
                  </a:cubicBezTo>
                  <a:cubicBezTo>
                    <a:pt x="3790" y="10431"/>
                    <a:pt x="3904" y="10545"/>
                    <a:pt x="3995" y="10545"/>
                  </a:cubicBezTo>
                  <a:cubicBezTo>
                    <a:pt x="4086" y="10545"/>
                    <a:pt x="4200" y="10431"/>
                    <a:pt x="4200" y="10317"/>
                  </a:cubicBezTo>
                  <a:cubicBezTo>
                    <a:pt x="4200" y="10226"/>
                    <a:pt x="4086" y="10112"/>
                    <a:pt x="3972" y="10112"/>
                  </a:cubicBezTo>
                  <a:close/>
                  <a:moveTo>
                    <a:pt x="16298" y="10203"/>
                  </a:moveTo>
                  <a:cubicBezTo>
                    <a:pt x="16229" y="10203"/>
                    <a:pt x="16115" y="10340"/>
                    <a:pt x="16115" y="10386"/>
                  </a:cubicBezTo>
                  <a:cubicBezTo>
                    <a:pt x="16138" y="10454"/>
                    <a:pt x="16252" y="10545"/>
                    <a:pt x="16298" y="10545"/>
                  </a:cubicBezTo>
                  <a:cubicBezTo>
                    <a:pt x="16343" y="10545"/>
                    <a:pt x="16458" y="10409"/>
                    <a:pt x="16458" y="10363"/>
                  </a:cubicBezTo>
                  <a:cubicBezTo>
                    <a:pt x="16458" y="10317"/>
                    <a:pt x="16343" y="10203"/>
                    <a:pt x="16298" y="10203"/>
                  </a:cubicBezTo>
                  <a:close/>
                  <a:moveTo>
                    <a:pt x="10683" y="10249"/>
                  </a:moveTo>
                  <a:cubicBezTo>
                    <a:pt x="10591" y="10249"/>
                    <a:pt x="10500" y="10317"/>
                    <a:pt x="10500" y="10409"/>
                  </a:cubicBezTo>
                  <a:cubicBezTo>
                    <a:pt x="10500" y="10523"/>
                    <a:pt x="10569" y="10591"/>
                    <a:pt x="10683" y="10591"/>
                  </a:cubicBezTo>
                  <a:cubicBezTo>
                    <a:pt x="10774" y="10591"/>
                    <a:pt x="10843" y="10500"/>
                    <a:pt x="10843" y="10409"/>
                  </a:cubicBezTo>
                  <a:cubicBezTo>
                    <a:pt x="10843" y="10317"/>
                    <a:pt x="10751" y="10249"/>
                    <a:pt x="10683" y="10249"/>
                  </a:cubicBezTo>
                  <a:close/>
                  <a:moveTo>
                    <a:pt x="22986" y="10340"/>
                  </a:moveTo>
                  <a:cubicBezTo>
                    <a:pt x="22940" y="10340"/>
                    <a:pt x="22894" y="10409"/>
                    <a:pt x="22849" y="10454"/>
                  </a:cubicBezTo>
                  <a:cubicBezTo>
                    <a:pt x="22828" y="10475"/>
                    <a:pt x="22923" y="10594"/>
                    <a:pt x="22974" y="10594"/>
                  </a:cubicBezTo>
                  <a:cubicBezTo>
                    <a:pt x="22978" y="10594"/>
                    <a:pt x="22982" y="10593"/>
                    <a:pt x="22986" y="10591"/>
                  </a:cubicBezTo>
                  <a:cubicBezTo>
                    <a:pt x="23031" y="10568"/>
                    <a:pt x="23077" y="10523"/>
                    <a:pt x="23123" y="10454"/>
                  </a:cubicBezTo>
                  <a:cubicBezTo>
                    <a:pt x="23077" y="10409"/>
                    <a:pt x="23031" y="10340"/>
                    <a:pt x="22986" y="10340"/>
                  </a:cubicBezTo>
                  <a:close/>
                  <a:moveTo>
                    <a:pt x="5022" y="10203"/>
                  </a:moveTo>
                  <a:cubicBezTo>
                    <a:pt x="4931" y="10203"/>
                    <a:pt x="4794" y="10317"/>
                    <a:pt x="4794" y="10409"/>
                  </a:cubicBezTo>
                  <a:cubicBezTo>
                    <a:pt x="4794" y="10500"/>
                    <a:pt x="4908" y="10637"/>
                    <a:pt x="4999" y="10637"/>
                  </a:cubicBezTo>
                  <a:cubicBezTo>
                    <a:pt x="5091" y="10637"/>
                    <a:pt x="5228" y="10523"/>
                    <a:pt x="5228" y="10431"/>
                  </a:cubicBezTo>
                  <a:cubicBezTo>
                    <a:pt x="5228" y="10340"/>
                    <a:pt x="5113" y="10203"/>
                    <a:pt x="5022" y="10203"/>
                  </a:cubicBezTo>
                  <a:close/>
                  <a:moveTo>
                    <a:pt x="17345" y="10380"/>
                  </a:moveTo>
                  <a:cubicBezTo>
                    <a:pt x="17332" y="10380"/>
                    <a:pt x="17318" y="10382"/>
                    <a:pt x="17302" y="10386"/>
                  </a:cubicBezTo>
                  <a:cubicBezTo>
                    <a:pt x="17211" y="10386"/>
                    <a:pt x="17188" y="10431"/>
                    <a:pt x="17188" y="10523"/>
                  </a:cubicBezTo>
                  <a:cubicBezTo>
                    <a:pt x="17188" y="10591"/>
                    <a:pt x="17234" y="10637"/>
                    <a:pt x="17325" y="10637"/>
                  </a:cubicBezTo>
                  <a:cubicBezTo>
                    <a:pt x="17416" y="10637"/>
                    <a:pt x="17439" y="10591"/>
                    <a:pt x="17439" y="10500"/>
                  </a:cubicBezTo>
                  <a:cubicBezTo>
                    <a:pt x="17439" y="10424"/>
                    <a:pt x="17408" y="10380"/>
                    <a:pt x="17345" y="10380"/>
                  </a:cubicBezTo>
                  <a:close/>
                  <a:moveTo>
                    <a:pt x="23963" y="10452"/>
                  </a:moveTo>
                  <a:cubicBezTo>
                    <a:pt x="23929" y="10452"/>
                    <a:pt x="23899" y="10462"/>
                    <a:pt x="23899" y="10523"/>
                  </a:cubicBezTo>
                  <a:cubicBezTo>
                    <a:pt x="23921" y="10637"/>
                    <a:pt x="23899" y="10637"/>
                    <a:pt x="23990" y="10637"/>
                  </a:cubicBezTo>
                  <a:cubicBezTo>
                    <a:pt x="24005" y="10637"/>
                    <a:pt x="24020" y="10639"/>
                    <a:pt x="24034" y="10639"/>
                  </a:cubicBezTo>
                  <a:cubicBezTo>
                    <a:pt x="24061" y="10639"/>
                    <a:pt x="24081" y="10629"/>
                    <a:pt x="24081" y="10568"/>
                  </a:cubicBezTo>
                  <a:cubicBezTo>
                    <a:pt x="24081" y="10477"/>
                    <a:pt x="24081" y="10454"/>
                    <a:pt x="24013" y="10454"/>
                  </a:cubicBezTo>
                  <a:cubicBezTo>
                    <a:pt x="23998" y="10454"/>
                    <a:pt x="23980" y="10452"/>
                    <a:pt x="23963" y="10452"/>
                  </a:cubicBezTo>
                  <a:close/>
                  <a:moveTo>
                    <a:pt x="11710" y="10340"/>
                  </a:moveTo>
                  <a:cubicBezTo>
                    <a:pt x="11596" y="10340"/>
                    <a:pt x="11527" y="10409"/>
                    <a:pt x="11527" y="10523"/>
                  </a:cubicBezTo>
                  <a:cubicBezTo>
                    <a:pt x="11527" y="10614"/>
                    <a:pt x="11619" y="10682"/>
                    <a:pt x="11687" y="10682"/>
                  </a:cubicBezTo>
                  <a:cubicBezTo>
                    <a:pt x="11778" y="10682"/>
                    <a:pt x="11870" y="10591"/>
                    <a:pt x="11870" y="10500"/>
                  </a:cubicBezTo>
                  <a:cubicBezTo>
                    <a:pt x="11870" y="10409"/>
                    <a:pt x="11778" y="10340"/>
                    <a:pt x="11710" y="10340"/>
                  </a:cubicBezTo>
                  <a:close/>
                  <a:moveTo>
                    <a:pt x="6049" y="10294"/>
                  </a:moveTo>
                  <a:cubicBezTo>
                    <a:pt x="5981" y="10294"/>
                    <a:pt x="5821" y="10431"/>
                    <a:pt x="5821" y="10500"/>
                  </a:cubicBezTo>
                  <a:cubicBezTo>
                    <a:pt x="5821" y="10568"/>
                    <a:pt x="5958" y="10705"/>
                    <a:pt x="6026" y="10728"/>
                  </a:cubicBezTo>
                  <a:cubicBezTo>
                    <a:pt x="6095" y="10728"/>
                    <a:pt x="6232" y="10591"/>
                    <a:pt x="6255" y="10523"/>
                  </a:cubicBezTo>
                  <a:cubicBezTo>
                    <a:pt x="6255" y="10454"/>
                    <a:pt x="6118" y="10294"/>
                    <a:pt x="6049" y="10294"/>
                  </a:cubicBezTo>
                  <a:close/>
                  <a:moveTo>
                    <a:pt x="18329" y="10454"/>
                  </a:moveTo>
                  <a:cubicBezTo>
                    <a:pt x="18238" y="10477"/>
                    <a:pt x="18192" y="10500"/>
                    <a:pt x="18215" y="10591"/>
                  </a:cubicBezTo>
                  <a:cubicBezTo>
                    <a:pt x="18215" y="10682"/>
                    <a:pt x="18261" y="10728"/>
                    <a:pt x="18329" y="10728"/>
                  </a:cubicBezTo>
                  <a:cubicBezTo>
                    <a:pt x="18421" y="10705"/>
                    <a:pt x="18466" y="10682"/>
                    <a:pt x="18466" y="10591"/>
                  </a:cubicBezTo>
                  <a:cubicBezTo>
                    <a:pt x="18466" y="10500"/>
                    <a:pt x="18421" y="10454"/>
                    <a:pt x="18329" y="10454"/>
                  </a:cubicBezTo>
                  <a:close/>
                  <a:moveTo>
                    <a:pt x="24994" y="10545"/>
                  </a:moveTo>
                  <a:cubicBezTo>
                    <a:pt x="24880" y="10545"/>
                    <a:pt x="24903" y="10545"/>
                    <a:pt x="24880" y="10637"/>
                  </a:cubicBezTo>
                  <a:cubicBezTo>
                    <a:pt x="24880" y="10682"/>
                    <a:pt x="24903" y="10728"/>
                    <a:pt x="24971" y="10728"/>
                  </a:cubicBezTo>
                  <a:cubicBezTo>
                    <a:pt x="25063" y="10705"/>
                    <a:pt x="25063" y="10728"/>
                    <a:pt x="25063" y="10637"/>
                  </a:cubicBezTo>
                  <a:cubicBezTo>
                    <a:pt x="25063" y="10568"/>
                    <a:pt x="25063" y="10545"/>
                    <a:pt x="24994" y="10545"/>
                  </a:cubicBezTo>
                  <a:close/>
                  <a:moveTo>
                    <a:pt x="12669" y="10431"/>
                  </a:moveTo>
                  <a:cubicBezTo>
                    <a:pt x="12577" y="10431"/>
                    <a:pt x="12509" y="10500"/>
                    <a:pt x="12509" y="10591"/>
                  </a:cubicBezTo>
                  <a:cubicBezTo>
                    <a:pt x="12509" y="10673"/>
                    <a:pt x="12564" y="10754"/>
                    <a:pt x="12657" y="10754"/>
                  </a:cubicBezTo>
                  <a:cubicBezTo>
                    <a:pt x="12668" y="10754"/>
                    <a:pt x="12679" y="10753"/>
                    <a:pt x="12691" y="10751"/>
                  </a:cubicBezTo>
                  <a:cubicBezTo>
                    <a:pt x="12760" y="10751"/>
                    <a:pt x="12851" y="10682"/>
                    <a:pt x="12851" y="10591"/>
                  </a:cubicBezTo>
                  <a:cubicBezTo>
                    <a:pt x="12851" y="10500"/>
                    <a:pt x="12760" y="10431"/>
                    <a:pt x="12669" y="10431"/>
                  </a:cubicBezTo>
                  <a:close/>
                  <a:moveTo>
                    <a:pt x="343" y="10340"/>
                  </a:moveTo>
                  <a:cubicBezTo>
                    <a:pt x="297" y="10340"/>
                    <a:pt x="274" y="10363"/>
                    <a:pt x="297" y="10409"/>
                  </a:cubicBezTo>
                  <a:cubicBezTo>
                    <a:pt x="343" y="10500"/>
                    <a:pt x="366" y="10568"/>
                    <a:pt x="366" y="10682"/>
                  </a:cubicBezTo>
                  <a:cubicBezTo>
                    <a:pt x="381" y="10727"/>
                    <a:pt x="425" y="10762"/>
                    <a:pt x="472" y="10762"/>
                  </a:cubicBezTo>
                  <a:cubicBezTo>
                    <a:pt x="498" y="10762"/>
                    <a:pt x="524" y="10752"/>
                    <a:pt x="548" y="10728"/>
                  </a:cubicBezTo>
                  <a:cubicBezTo>
                    <a:pt x="617" y="10682"/>
                    <a:pt x="662" y="10545"/>
                    <a:pt x="617" y="10454"/>
                  </a:cubicBezTo>
                  <a:cubicBezTo>
                    <a:pt x="617" y="10386"/>
                    <a:pt x="503" y="10340"/>
                    <a:pt x="411" y="10340"/>
                  </a:cubicBezTo>
                  <a:close/>
                  <a:moveTo>
                    <a:pt x="19356" y="10545"/>
                  </a:moveTo>
                  <a:cubicBezTo>
                    <a:pt x="19265" y="10545"/>
                    <a:pt x="19219" y="10591"/>
                    <a:pt x="19219" y="10705"/>
                  </a:cubicBezTo>
                  <a:cubicBezTo>
                    <a:pt x="19238" y="10762"/>
                    <a:pt x="19272" y="10802"/>
                    <a:pt x="19335" y="10802"/>
                  </a:cubicBezTo>
                  <a:cubicBezTo>
                    <a:pt x="19348" y="10802"/>
                    <a:pt x="19363" y="10801"/>
                    <a:pt x="19379" y="10797"/>
                  </a:cubicBezTo>
                  <a:cubicBezTo>
                    <a:pt x="19448" y="10797"/>
                    <a:pt x="19493" y="10751"/>
                    <a:pt x="19493" y="10660"/>
                  </a:cubicBezTo>
                  <a:cubicBezTo>
                    <a:pt x="19471" y="10591"/>
                    <a:pt x="19448" y="10545"/>
                    <a:pt x="19356" y="10545"/>
                  </a:cubicBezTo>
                  <a:close/>
                  <a:moveTo>
                    <a:pt x="1393" y="10431"/>
                  </a:moveTo>
                  <a:cubicBezTo>
                    <a:pt x="1233" y="10431"/>
                    <a:pt x="1187" y="10477"/>
                    <a:pt x="1187" y="10660"/>
                  </a:cubicBezTo>
                  <a:cubicBezTo>
                    <a:pt x="1187" y="10797"/>
                    <a:pt x="1256" y="10842"/>
                    <a:pt x="1416" y="10842"/>
                  </a:cubicBezTo>
                  <a:cubicBezTo>
                    <a:pt x="1553" y="10842"/>
                    <a:pt x="1598" y="10774"/>
                    <a:pt x="1598" y="10637"/>
                  </a:cubicBezTo>
                  <a:cubicBezTo>
                    <a:pt x="1598" y="10477"/>
                    <a:pt x="1553" y="10431"/>
                    <a:pt x="1393" y="10431"/>
                  </a:cubicBezTo>
                  <a:close/>
                  <a:moveTo>
                    <a:pt x="7054" y="10431"/>
                  </a:moveTo>
                  <a:cubicBezTo>
                    <a:pt x="6985" y="10431"/>
                    <a:pt x="6848" y="10568"/>
                    <a:pt x="6848" y="10637"/>
                  </a:cubicBezTo>
                  <a:cubicBezTo>
                    <a:pt x="6848" y="10705"/>
                    <a:pt x="6985" y="10842"/>
                    <a:pt x="7054" y="10842"/>
                  </a:cubicBezTo>
                  <a:cubicBezTo>
                    <a:pt x="7122" y="10842"/>
                    <a:pt x="7259" y="10705"/>
                    <a:pt x="7259" y="10637"/>
                  </a:cubicBezTo>
                  <a:cubicBezTo>
                    <a:pt x="7259" y="10568"/>
                    <a:pt x="7122" y="10431"/>
                    <a:pt x="7054" y="10431"/>
                  </a:cubicBezTo>
                  <a:close/>
                  <a:moveTo>
                    <a:pt x="13696" y="10500"/>
                  </a:moveTo>
                  <a:cubicBezTo>
                    <a:pt x="13604" y="10500"/>
                    <a:pt x="13513" y="10591"/>
                    <a:pt x="13513" y="10682"/>
                  </a:cubicBezTo>
                  <a:cubicBezTo>
                    <a:pt x="13536" y="10774"/>
                    <a:pt x="13604" y="10842"/>
                    <a:pt x="13696" y="10842"/>
                  </a:cubicBezTo>
                  <a:cubicBezTo>
                    <a:pt x="13787" y="10842"/>
                    <a:pt x="13856" y="10774"/>
                    <a:pt x="13856" y="10682"/>
                  </a:cubicBezTo>
                  <a:cubicBezTo>
                    <a:pt x="13856" y="10591"/>
                    <a:pt x="13787" y="10500"/>
                    <a:pt x="13696" y="10500"/>
                  </a:cubicBezTo>
                  <a:close/>
                  <a:moveTo>
                    <a:pt x="8081" y="10545"/>
                  </a:moveTo>
                  <a:cubicBezTo>
                    <a:pt x="7921" y="10545"/>
                    <a:pt x="7898" y="10568"/>
                    <a:pt x="7898" y="10705"/>
                  </a:cubicBezTo>
                  <a:cubicBezTo>
                    <a:pt x="7898" y="10888"/>
                    <a:pt x="7921" y="10888"/>
                    <a:pt x="8081" y="10888"/>
                  </a:cubicBezTo>
                  <a:cubicBezTo>
                    <a:pt x="8240" y="10888"/>
                    <a:pt x="8240" y="10865"/>
                    <a:pt x="8240" y="10705"/>
                  </a:cubicBezTo>
                  <a:cubicBezTo>
                    <a:pt x="8240" y="10545"/>
                    <a:pt x="8240" y="10545"/>
                    <a:pt x="8081" y="10545"/>
                  </a:cubicBezTo>
                  <a:close/>
                  <a:moveTo>
                    <a:pt x="20384" y="10637"/>
                  </a:moveTo>
                  <a:cubicBezTo>
                    <a:pt x="20269" y="10637"/>
                    <a:pt x="20247" y="10682"/>
                    <a:pt x="20247" y="10774"/>
                  </a:cubicBezTo>
                  <a:cubicBezTo>
                    <a:pt x="20247" y="10865"/>
                    <a:pt x="20292" y="10888"/>
                    <a:pt x="20384" y="10888"/>
                  </a:cubicBezTo>
                  <a:cubicBezTo>
                    <a:pt x="20475" y="10888"/>
                    <a:pt x="20498" y="10842"/>
                    <a:pt x="20498" y="10751"/>
                  </a:cubicBezTo>
                  <a:cubicBezTo>
                    <a:pt x="20498" y="10660"/>
                    <a:pt x="20475" y="10637"/>
                    <a:pt x="20384" y="10637"/>
                  </a:cubicBezTo>
                  <a:close/>
                  <a:moveTo>
                    <a:pt x="2420" y="10500"/>
                  </a:moveTo>
                  <a:cubicBezTo>
                    <a:pt x="2306" y="10500"/>
                    <a:pt x="2215" y="10568"/>
                    <a:pt x="2192" y="10705"/>
                  </a:cubicBezTo>
                  <a:cubicBezTo>
                    <a:pt x="2192" y="10819"/>
                    <a:pt x="2283" y="10934"/>
                    <a:pt x="2420" y="10934"/>
                  </a:cubicBezTo>
                  <a:cubicBezTo>
                    <a:pt x="2534" y="10934"/>
                    <a:pt x="2625" y="10842"/>
                    <a:pt x="2625" y="10728"/>
                  </a:cubicBezTo>
                  <a:cubicBezTo>
                    <a:pt x="2625" y="10614"/>
                    <a:pt x="2534" y="10500"/>
                    <a:pt x="2420" y="10500"/>
                  </a:cubicBezTo>
                  <a:close/>
                  <a:moveTo>
                    <a:pt x="14723" y="10591"/>
                  </a:moveTo>
                  <a:cubicBezTo>
                    <a:pt x="14632" y="10591"/>
                    <a:pt x="14540" y="10660"/>
                    <a:pt x="14540" y="10774"/>
                  </a:cubicBezTo>
                  <a:cubicBezTo>
                    <a:pt x="14540" y="10842"/>
                    <a:pt x="14632" y="10934"/>
                    <a:pt x="14723" y="10934"/>
                  </a:cubicBezTo>
                  <a:cubicBezTo>
                    <a:pt x="14814" y="10934"/>
                    <a:pt x="14883" y="10865"/>
                    <a:pt x="14883" y="10774"/>
                  </a:cubicBezTo>
                  <a:cubicBezTo>
                    <a:pt x="14883" y="10682"/>
                    <a:pt x="14814" y="10591"/>
                    <a:pt x="14723" y="10591"/>
                  </a:cubicBezTo>
                  <a:close/>
                  <a:moveTo>
                    <a:pt x="9108" y="10637"/>
                  </a:moveTo>
                  <a:cubicBezTo>
                    <a:pt x="8948" y="10637"/>
                    <a:pt x="8925" y="10637"/>
                    <a:pt x="8925" y="10797"/>
                  </a:cubicBezTo>
                  <a:cubicBezTo>
                    <a:pt x="8925" y="10956"/>
                    <a:pt x="8948" y="10979"/>
                    <a:pt x="9085" y="10979"/>
                  </a:cubicBezTo>
                  <a:cubicBezTo>
                    <a:pt x="9245" y="10979"/>
                    <a:pt x="9268" y="10956"/>
                    <a:pt x="9268" y="10819"/>
                  </a:cubicBezTo>
                  <a:cubicBezTo>
                    <a:pt x="9268" y="10660"/>
                    <a:pt x="9245" y="10637"/>
                    <a:pt x="9108" y="10637"/>
                  </a:cubicBezTo>
                  <a:close/>
                  <a:moveTo>
                    <a:pt x="21366" y="10722"/>
                  </a:moveTo>
                  <a:cubicBezTo>
                    <a:pt x="21305" y="10722"/>
                    <a:pt x="21274" y="10763"/>
                    <a:pt x="21274" y="10819"/>
                  </a:cubicBezTo>
                  <a:cubicBezTo>
                    <a:pt x="21274" y="10934"/>
                    <a:pt x="21297" y="10979"/>
                    <a:pt x="21388" y="10979"/>
                  </a:cubicBezTo>
                  <a:cubicBezTo>
                    <a:pt x="21479" y="10979"/>
                    <a:pt x="21525" y="10934"/>
                    <a:pt x="21525" y="10842"/>
                  </a:cubicBezTo>
                  <a:cubicBezTo>
                    <a:pt x="21525" y="10751"/>
                    <a:pt x="21502" y="10728"/>
                    <a:pt x="21411" y="10728"/>
                  </a:cubicBezTo>
                  <a:cubicBezTo>
                    <a:pt x="21395" y="10724"/>
                    <a:pt x="21380" y="10722"/>
                    <a:pt x="21366" y="10722"/>
                  </a:cubicBezTo>
                  <a:close/>
                  <a:moveTo>
                    <a:pt x="3447" y="10591"/>
                  </a:moveTo>
                  <a:cubicBezTo>
                    <a:pt x="3310" y="10591"/>
                    <a:pt x="3219" y="10682"/>
                    <a:pt x="3219" y="10819"/>
                  </a:cubicBezTo>
                  <a:cubicBezTo>
                    <a:pt x="3219" y="10934"/>
                    <a:pt x="3310" y="11025"/>
                    <a:pt x="3447" y="11025"/>
                  </a:cubicBezTo>
                  <a:cubicBezTo>
                    <a:pt x="3561" y="11025"/>
                    <a:pt x="3653" y="10934"/>
                    <a:pt x="3653" y="10819"/>
                  </a:cubicBezTo>
                  <a:cubicBezTo>
                    <a:pt x="3653" y="10705"/>
                    <a:pt x="3561" y="10591"/>
                    <a:pt x="3447" y="10591"/>
                  </a:cubicBezTo>
                  <a:close/>
                  <a:moveTo>
                    <a:pt x="15738" y="10680"/>
                  </a:moveTo>
                  <a:cubicBezTo>
                    <a:pt x="15684" y="10680"/>
                    <a:pt x="15567" y="10800"/>
                    <a:pt x="15567" y="10842"/>
                  </a:cubicBezTo>
                  <a:cubicBezTo>
                    <a:pt x="15567" y="10888"/>
                    <a:pt x="15682" y="11025"/>
                    <a:pt x="15750" y="11025"/>
                  </a:cubicBezTo>
                  <a:cubicBezTo>
                    <a:pt x="15796" y="11002"/>
                    <a:pt x="15841" y="10979"/>
                    <a:pt x="15864" y="10956"/>
                  </a:cubicBezTo>
                  <a:cubicBezTo>
                    <a:pt x="15887" y="10934"/>
                    <a:pt x="15887" y="10888"/>
                    <a:pt x="15910" y="10842"/>
                  </a:cubicBezTo>
                  <a:cubicBezTo>
                    <a:pt x="15887" y="10819"/>
                    <a:pt x="15887" y="10774"/>
                    <a:pt x="15864" y="10751"/>
                  </a:cubicBezTo>
                  <a:cubicBezTo>
                    <a:pt x="15841" y="10705"/>
                    <a:pt x="15796" y="10682"/>
                    <a:pt x="15750" y="10682"/>
                  </a:cubicBezTo>
                  <a:cubicBezTo>
                    <a:pt x="15747" y="10681"/>
                    <a:pt x="15743" y="10680"/>
                    <a:pt x="15738" y="10680"/>
                  </a:cubicBezTo>
                  <a:close/>
                  <a:moveTo>
                    <a:pt x="10052" y="10721"/>
                  </a:moveTo>
                  <a:cubicBezTo>
                    <a:pt x="9967" y="10721"/>
                    <a:pt x="9952" y="10761"/>
                    <a:pt x="9952" y="10888"/>
                  </a:cubicBezTo>
                  <a:cubicBezTo>
                    <a:pt x="9952" y="11048"/>
                    <a:pt x="9952" y="11048"/>
                    <a:pt x="10112" y="11048"/>
                  </a:cubicBezTo>
                  <a:cubicBezTo>
                    <a:pt x="10147" y="11053"/>
                    <a:pt x="10175" y="11055"/>
                    <a:pt x="10197" y="11055"/>
                  </a:cubicBezTo>
                  <a:cubicBezTo>
                    <a:pt x="10281" y="11055"/>
                    <a:pt x="10295" y="11018"/>
                    <a:pt x="10295" y="10911"/>
                  </a:cubicBezTo>
                  <a:cubicBezTo>
                    <a:pt x="10295" y="10751"/>
                    <a:pt x="10272" y="10728"/>
                    <a:pt x="10135" y="10728"/>
                  </a:cubicBezTo>
                  <a:cubicBezTo>
                    <a:pt x="10102" y="10723"/>
                    <a:pt x="10075" y="10721"/>
                    <a:pt x="10052" y="10721"/>
                  </a:cubicBezTo>
                  <a:close/>
                  <a:moveTo>
                    <a:pt x="22415" y="10797"/>
                  </a:moveTo>
                  <a:cubicBezTo>
                    <a:pt x="22369" y="10842"/>
                    <a:pt x="22301" y="10888"/>
                    <a:pt x="22301" y="10934"/>
                  </a:cubicBezTo>
                  <a:cubicBezTo>
                    <a:pt x="22301" y="10979"/>
                    <a:pt x="22369" y="11025"/>
                    <a:pt x="22415" y="11070"/>
                  </a:cubicBezTo>
                  <a:cubicBezTo>
                    <a:pt x="22461" y="11025"/>
                    <a:pt x="22506" y="10979"/>
                    <a:pt x="22552" y="10934"/>
                  </a:cubicBezTo>
                  <a:cubicBezTo>
                    <a:pt x="22575" y="10911"/>
                    <a:pt x="22438" y="10797"/>
                    <a:pt x="22415" y="10797"/>
                  </a:cubicBezTo>
                  <a:close/>
                  <a:moveTo>
                    <a:pt x="4451" y="10682"/>
                  </a:moveTo>
                  <a:cubicBezTo>
                    <a:pt x="4360" y="10682"/>
                    <a:pt x="4246" y="10797"/>
                    <a:pt x="4246" y="10888"/>
                  </a:cubicBezTo>
                  <a:cubicBezTo>
                    <a:pt x="4246" y="10979"/>
                    <a:pt x="4360" y="11093"/>
                    <a:pt x="4474" y="11093"/>
                  </a:cubicBezTo>
                  <a:cubicBezTo>
                    <a:pt x="4566" y="11093"/>
                    <a:pt x="4680" y="10979"/>
                    <a:pt x="4680" y="10888"/>
                  </a:cubicBezTo>
                  <a:cubicBezTo>
                    <a:pt x="4657" y="10797"/>
                    <a:pt x="4543" y="10682"/>
                    <a:pt x="4451" y="10682"/>
                  </a:cubicBezTo>
                  <a:close/>
                  <a:moveTo>
                    <a:pt x="16754" y="10751"/>
                  </a:moveTo>
                  <a:cubicBezTo>
                    <a:pt x="16709" y="10751"/>
                    <a:pt x="16572" y="10888"/>
                    <a:pt x="16595" y="10956"/>
                  </a:cubicBezTo>
                  <a:cubicBezTo>
                    <a:pt x="16595" y="10998"/>
                    <a:pt x="16708" y="11096"/>
                    <a:pt x="16763" y="11096"/>
                  </a:cubicBezTo>
                  <a:cubicBezTo>
                    <a:pt x="16768" y="11096"/>
                    <a:pt x="16773" y="11095"/>
                    <a:pt x="16777" y="11093"/>
                  </a:cubicBezTo>
                  <a:cubicBezTo>
                    <a:pt x="16823" y="11093"/>
                    <a:pt x="16937" y="10979"/>
                    <a:pt x="16937" y="10934"/>
                  </a:cubicBezTo>
                  <a:cubicBezTo>
                    <a:pt x="16914" y="10888"/>
                    <a:pt x="16891" y="10842"/>
                    <a:pt x="16868" y="10797"/>
                  </a:cubicBezTo>
                  <a:cubicBezTo>
                    <a:pt x="16846" y="10774"/>
                    <a:pt x="16800" y="10774"/>
                    <a:pt x="16754" y="10751"/>
                  </a:cubicBezTo>
                  <a:close/>
                  <a:moveTo>
                    <a:pt x="11139" y="10797"/>
                  </a:moveTo>
                  <a:cubicBezTo>
                    <a:pt x="11048" y="10797"/>
                    <a:pt x="10957" y="10888"/>
                    <a:pt x="10980" y="10979"/>
                  </a:cubicBezTo>
                  <a:cubicBezTo>
                    <a:pt x="10980" y="11070"/>
                    <a:pt x="11048" y="11139"/>
                    <a:pt x="11139" y="11139"/>
                  </a:cubicBezTo>
                  <a:cubicBezTo>
                    <a:pt x="11231" y="11139"/>
                    <a:pt x="11299" y="11070"/>
                    <a:pt x="11322" y="10979"/>
                  </a:cubicBezTo>
                  <a:cubicBezTo>
                    <a:pt x="11322" y="10888"/>
                    <a:pt x="11231" y="10797"/>
                    <a:pt x="11139" y="10797"/>
                  </a:cubicBezTo>
                  <a:close/>
                  <a:moveTo>
                    <a:pt x="23442" y="10888"/>
                  </a:moveTo>
                  <a:cubicBezTo>
                    <a:pt x="23396" y="10888"/>
                    <a:pt x="23351" y="10956"/>
                    <a:pt x="23305" y="11002"/>
                  </a:cubicBezTo>
                  <a:cubicBezTo>
                    <a:pt x="23305" y="11023"/>
                    <a:pt x="23403" y="11141"/>
                    <a:pt x="23435" y="11141"/>
                  </a:cubicBezTo>
                  <a:cubicBezTo>
                    <a:pt x="23438" y="11141"/>
                    <a:pt x="23440" y="11141"/>
                    <a:pt x="23442" y="11139"/>
                  </a:cubicBezTo>
                  <a:cubicBezTo>
                    <a:pt x="23488" y="11116"/>
                    <a:pt x="23533" y="11070"/>
                    <a:pt x="23602" y="11025"/>
                  </a:cubicBezTo>
                  <a:cubicBezTo>
                    <a:pt x="23533" y="10956"/>
                    <a:pt x="23488" y="10888"/>
                    <a:pt x="23442" y="10888"/>
                  </a:cubicBezTo>
                  <a:close/>
                  <a:moveTo>
                    <a:pt x="5479" y="10751"/>
                  </a:moveTo>
                  <a:cubicBezTo>
                    <a:pt x="5387" y="10751"/>
                    <a:pt x="5273" y="10888"/>
                    <a:pt x="5273" y="10979"/>
                  </a:cubicBezTo>
                  <a:cubicBezTo>
                    <a:pt x="5273" y="11070"/>
                    <a:pt x="5387" y="11185"/>
                    <a:pt x="5479" y="11185"/>
                  </a:cubicBezTo>
                  <a:cubicBezTo>
                    <a:pt x="5570" y="11185"/>
                    <a:pt x="5684" y="11070"/>
                    <a:pt x="5684" y="10979"/>
                  </a:cubicBezTo>
                  <a:cubicBezTo>
                    <a:pt x="5684" y="10888"/>
                    <a:pt x="5570" y="10751"/>
                    <a:pt x="5479" y="10751"/>
                  </a:cubicBezTo>
                  <a:close/>
                  <a:moveTo>
                    <a:pt x="17781" y="10934"/>
                  </a:moveTo>
                  <a:cubicBezTo>
                    <a:pt x="17690" y="10934"/>
                    <a:pt x="17645" y="10979"/>
                    <a:pt x="17645" y="11048"/>
                  </a:cubicBezTo>
                  <a:cubicBezTo>
                    <a:pt x="17645" y="11162"/>
                    <a:pt x="17690" y="11185"/>
                    <a:pt x="17804" y="11185"/>
                  </a:cubicBezTo>
                  <a:cubicBezTo>
                    <a:pt x="17873" y="11185"/>
                    <a:pt x="17918" y="11139"/>
                    <a:pt x="17918" y="11048"/>
                  </a:cubicBezTo>
                  <a:cubicBezTo>
                    <a:pt x="17896" y="10956"/>
                    <a:pt x="17873" y="10934"/>
                    <a:pt x="17781" y="10934"/>
                  </a:cubicBezTo>
                  <a:close/>
                  <a:moveTo>
                    <a:pt x="24467" y="11016"/>
                  </a:moveTo>
                  <a:cubicBezTo>
                    <a:pt x="24455" y="11016"/>
                    <a:pt x="24441" y="11019"/>
                    <a:pt x="24424" y="11025"/>
                  </a:cubicBezTo>
                  <a:cubicBezTo>
                    <a:pt x="24332" y="11025"/>
                    <a:pt x="24332" y="11025"/>
                    <a:pt x="24332" y="11116"/>
                  </a:cubicBezTo>
                  <a:cubicBezTo>
                    <a:pt x="24332" y="11185"/>
                    <a:pt x="24355" y="11185"/>
                    <a:pt x="24424" y="11185"/>
                  </a:cubicBezTo>
                  <a:cubicBezTo>
                    <a:pt x="24515" y="11185"/>
                    <a:pt x="24492" y="11185"/>
                    <a:pt x="24515" y="11093"/>
                  </a:cubicBezTo>
                  <a:cubicBezTo>
                    <a:pt x="24515" y="11042"/>
                    <a:pt x="24502" y="11016"/>
                    <a:pt x="24467" y="11016"/>
                  </a:cubicBezTo>
                  <a:close/>
                  <a:moveTo>
                    <a:pt x="12121" y="10888"/>
                  </a:moveTo>
                  <a:cubicBezTo>
                    <a:pt x="12029" y="10888"/>
                    <a:pt x="11938" y="10979"/>
                    <a:pt x="11938" y="11048"/>
                  </a:cubicBezTo>
                  <a:cubicBezTo>
                    <a:pt x="11938" y="11162"/>
                    <a:pt x="12029" y="11230"/>
                    <a:pt x="12144" y="11230"/>
                  </a:cubicBezTo>
                  <a:cubicBezTo>
                    <a:pt x="12212" y="11230"/>
                    <a:pt x="12303" y="11139"/>
                    <a:pt x="12281" y="11048"/>
                  </a:cubicBezTo>
                  <a:cubicBezTo>
                    <a:pt x="12281" y="10956"/>
                    <a:pt x="12212" y="10888"/>
                    <a:pt x="12121" y="10888"/>
                  </a:cubicBezTo>
                  <a:close/>
                  <a:moveTo>
                    <a:pt x="6506" y="10842"/>
                  </a:moveTo>
                  <a:cubicBezTo>
                    <a:pt x="6414" y="10842"/>
                    <a:pt x="6278" y="11002"/>
                    <a:pt x="6278" y="11070"/>
                  </a:cubicBezTo>
                  <a:cubicBezTo>
                    <a:pt x="6300" y="11139"/>
                    <a:pt x="6437" y="11276"/>
                    <a:pt x="6506" y="11276"/>
                  </a:cubicBezTo>
                  <a:cubicBezTo>
                    <a:pt x="6574" y="11276"/>
                    <a:pt x="6711" y="11116"/>
                    <a:pt x="6711" y="11048"/>
                  </a:cubicBezTo>
                  <a:cubicBezTo>
                    <a:pt x="6711" y="10979"/>
                    <a:pt x="6551" y="10842"/>
                    <a:pt x="6506" y="10842"/>
                  </a:cubicBezTo>
                  <a:close/>
                  <a:moveTo>
                    <a:pt x="18786" y="11025"/>
                  </a:moveTo>
                  <a:cubicBezTo>
                    <a:pt x="18694" y="11025"/>
                    <a:pt x="18672" y="11070"/>
                    <a:pt x="18672" y="11162"/>
                  </a:cubicBezTo>
                  <a:cubicBezTo>
                    <a:pt x="18672" y="11253"/>
                    <a:pt x="18717" y="11276"/>
                    <a:pt x="18809" y="11276"/>
                  </a:cubicBezTo>
                  <a:cubicBezTo>
                    <a:pt x="18900" y="11276"/>
                    <a:pt x="18946" y="11230"/>
                    <a:pt x="18923" y="11139"/>
                  </a:cubicBezTo>
                  <a:cubicBezTo>
                    <a:pt x="18923" y="11048"/>
                    <a:pt x="18877" y="11025"/>
                    <a:pt x="18786" y="11025"/>
                  </a:cubicBezTo>
                  <a:close/>
                  <a:moveTo>
                    <a:pt x="845" y="10888"/>
                  </a:moveTo>
                  <a:cubicBezTo>
                    <a:pt x="685" y="10888"/>
                    <a:pt x="640" y="10934"/>
                    <a:pt x="617" y="11070"/>
                  </a:cubicBezTo>
                  <a:cubicBezTo>
                    <a:pt x="617" y="11230"/>
                    <a:pt x="685" y="11322"/>
                    <a:pt x="822" y="11322"/>
                  </a:cubicBezTo>
                  <a:cubicBezTo>
                    <a:pt x="982" y="11322"/>
                    <a:pt x="1051" y="11276"/>
                    <a:pt x="1051" y="11116"/>
                  </a:cubicBezTo>
                  <a:cubicBezTo>
                    <a:pt x="1051" y="10956"/>
                    <a:pt x="1005" y="10888"/>
                    <a:pt x="845" y="10888"/>
                  </a:cubicBezTo>
                  <a:close/>
                  <a:moveTo>
                    <a:pt x="13148" y="10979"/>
                  </a:moveTo>
                  <a:cubicBezTo>
                    <a:pt x="13034" y="10979"/>
                    <a:pt x="12965" y="11048"/>
                    <a:pt x="12965" y="11162"/>
                  </a:cubicBezTo>
                  <a:cubicBezTo>
                    <a:pt x="12965" y="11253"/>
                    <a:pt x="13057" y="11322"/>
                    <a:pt x="13148" y="11322"/>
                  </a:cubicBezTo>
                  <a:cubicBezTo>
                    <a:pt x="13239" y="11322"/>
                    <a:pt x="13308" y="11230"/>
                    <a:pt x="13308" y="11139"/>
                  </a:cubicBezTo>
                  <a:cubicBezTo>
                    <a:pt x="13308" y="11048"/>
                    <a:pt x="13239" y="10979"/>
                    <a:pt x="13148" y="10979"/>
                  </a:cubicBezTo>
                  <a:close/>
                  <a:moveTo>
                    <a:pt x="19836" y="11093"/>
                  </a:moveTo>
                  <a:cubicBezTo>
                    <a:pt x="19744" y="11093"/>
                    <a:pt x="19699" y="11139"/>
                    <a:pt x="19699" y="11230"/>
                  </a:cubicBezTo>
                  <a:cubicBezTo>
                    <a:pt x="19699" y="11322"/>
                    <a:pt x="19722" y="11367"/>
                    <a:pt x="19836" y="11367"/>
                  </a:cubicBezTo>
                  <a:cubicBezTo>
                    <a:pt x="19927" y="11344"/>
                    <a:pt x="19950" y="11322"/>
                    <a:pt x="19950" y="11230"/>
                  </a:cubicBezTo>
                  <a:cubicBezTo>
                    <a:pt x="19950" y="11139"/>
                    <a:pt x="19904" y="11093"/>
                    <a:pt x="19836" y="11093"/>
                  </a:cubicBezTo>
                  <a:close/>
                  <a:moveTo>
                    <a:pt x="1872" y="10979"/>
                  </a:moveTo>
                  <a:cubicBezTo>
                    <a:pt x="1735" y="10979"/>
                    <a:pt x="1644" y="11070"/>
                    <a:pt x="1644" y="11207"/>
                  </a:cubicBezTo>
                  <a:cubicBezTo>
                    <a:pt x="1667" y="11322"/>
                    <a:pt x="1735" y="11390"/>
                    <a:pt x="1872" y="11390"/>
                  </a:cubicBezTo>
                  <a:cubicBezTo>
                    <a:pt x="1986" y="11390"/>
                    <a:pt x="2078" y="11299"/>
                    <a:pt x="2078" y="11185"/>
                  </a:cubicBezTo>
                  <a:cubicBezTo>
                    <a:pt x="2078" y="11070"/>
                    <a:pt x="1986" y="10979"/>
                    <a:pt x="1872" y="10979"/>
                  </a:cubicBezTo>
                  <a:close/>
                  <a:moveTo>
                    <a:pt x="7533" y="10979"/>
                  </a:moveTo>
                  <a:cubicBezTo>
                    <a:pt x="7464" y="10979"/>
                    <a:pt x="7305" y="11116"/>
                    <a:pt x="7305" y="11185"/>
                  </a:cubicBezTo>
                  <a:cubicBezTo>
                    <a:pt x="7305" y="11253"/>
                    <a:pt x="7464" y="11390"/>
                    <a:pt x="7533" y="11390"/>
                  </a:cubicBezTo>
                  <a:cubicBezTo>
                    <a:pt x="7579" y="11390"/>
                    <a:pt x="7738" y="11253"/>
                    <a:pt x="7738" y="11185"/>
                  </a:cubicBezTo>
                  <a:cubicBezTo>
                    <a:pt x="7738" y="11116"/>
                    <a:pt x="7601" y="10979"/>
                    <a:pt x="7533" y="10979"/>
                  </a:cubicBezTo>
                  <a:close/>
                  <a:moveTo>
                    <a:pt x="14175" y="11048"/>
                  </a:moveTo>
                  <a:cubicBezTo>
                    <a:pt x="14084" y="11048"/>
                    <a:pt x="13992" y="11139"/>
                    <a:pt x="13992" y="11207"/>
                  </a:cubicBezTo>
                  <a:cubicBezTo>
                    <a:pt x="13992" y="11322"/>
                    <a:pt x="14061" y="11390"/>
                    <a:pt x="14175" y="11390"/>
                  </a:cubicBezTo>
                  <a:cubicBezTo>
                    <a:pt x="14266" y="11390"/>
                    <a:pt x="14335" y="11322"/>
                    <a:pt x="14335" y="11230"/>
                  </a:cubicBezTo>
                  <a:cubicBezTo>
                    <a:pt x="14335" y="11139"/>
                    <a:pt x="14266" y="11070"/>
                    <a:pt x="14175" y="11048"/>
                  </a:cubicBezTo>
                  <a:close/>
                  <a:moveTo>
                    <a:pt x="8560" y="11093"/>
                  </a:moveTo>
                  <a:cubicBezTo>
                    <a:pt x="8400" y="11093"/>
                    <a:pt x="8377" y="11116"/>
                    <a:pt x="8377" y="11253"/>
                  </a:cubicBezTo>
                  <a:cubicBezTo>
                    <a:pt x="8377" y="11413"/>
                    <a:pt x="8400" y="11436"/>
                    <a:pt x="8514" y="11436"/>
                  </a:cubicBezTo>
                  <a:cubicBezTo>
                    <a:pt x="8697" y="11436"/>
                    <a:pt x="8720" y="11436"/>
                    <a:pt x="8720" y="11276"/>
                  </a:cubicBezTo>
                  <a:cubicBezTo>
                    <a:pt x="8720" y="11116"/>
                    <a:pt x="8697" y="11093"/>
                    <a:pt x="8560" y="11093"/>
                  </a:cubicBezTo>
                  <a:close/>
                  <a:moveTo>
                    <a:pt x="20863" y="11185"/>
                  </a:moveTo>
                  <a:cubicBezTo>
                    <a:pt x="20749" y="11185"/>
                    <a:pt x="20726" y="11207"/>
                    <a:pt x="20726" y="11299"/>
                  </a:cubicBezTo>
                  <a:cubicBezTo>
                    <a:pt x="20703" y="11390"/>
                    <a:pt x="20749" y="11436"/>
                    <a:pt x="20817" y="11436"/>
                  </a:cubicBezTo>
                  <a:cubicBezTo>
                    <a:pt x="20837" y="11440"/>
                    <a:pt x="20854" y="11441"/>
                    <a:pt x="20870" y="11441"/>
                  </a:cubicBezTo>
                  <a:cubicBezTo>
                    <a:pt x="20946" y="11441"/>
                    <a:pt x="20977" y="11397"/>
                    <a:pt x="20977" y="11322"/>
                  </a:cubicBezTo>
                  <a:cubicBezTo>
                    <a:pt x="20977" y="11230"/>
                    <a:pt x="20931" y="11185"/>
                    <a:pt x="20863" y="11185"/>
                  </a:cubicBezTo>
                  <a:close/>
                  <a:moveTo>
                    <a:pt x="2899" y="11048"/>
                  </a:moveTo>
                  <a:cubicBezTo>
                    <a:pt x="2785" y="11048"/>
                    <a:pt x="2671" y="11139"/>
                    <a:pt x="2671" y="11253"/>
                  </a:cubicBezTo>
                  <a:cubicBezTo>
                    <a:pt x="2671" y="11390"/>
                    <a:pt x="2762" y="11481"/>
                    <a:pt x="2877" y="11481"/>
                  </a:cubicBezTo>
                  <a:cubicBezTo>
                    <a:pt x="2991" y="11481"/>
                    <a:pt x="3105" y="11390"/>
                    <a:pt x="3105" y="11276"/>
                  </a:cubicBezTo>
                  <a:cubicBezTo>
                    <a:pt x="3105" y="11162"/>
                    <a:pt x="3013" y="11070"/>
                    <a:pt x="2899" y="11048"/>
                  </a:cubicBezTo>
                  <a:close/>
                  <a:moveTo>
                    <a:pt x="15202" y="11139"/>
                  </a:moveTo>
                  <a:cubicBezTo>
                    <a:pt x="15157" y="11139"/>
                    <a:pt x="15020" y="11253"/>
                    <a:pt x="15020" y="11299"/>
                  </a:cubicBezTo>
                  <a:cubicBezTo>
                    <a:pt x="14997" y="11344"/>
                    <a:pt x="15111" y="11481"/>
                    <a:pt x="15179" y="11481"/>
                  </a:cubicBezTo>
                  <a:cubicBezTo>
                    <a:pt x="15225" y="11481"/>
                    <a:pt x="15362" y="11367"/>
                    <a:pt x="15362" y="11322"/>
                  </a:cubicBezTo>
                  <a:cubicBezTo>
                    <a:pt x="15362" y="11276"/>
                    <a:pt x="15248" y="11139"/>
                    <a:pt x="15202" y="11139"/>
                  </a:cubicBezTo>
                  <a:close/>
                  <a:moveTo>
                    <a:pt x="9564" y="11185"/>
                  </a:moveTo>
                  <a:cubicBezTo>
                    <a:pt x="9405" y="11185"/>
                    <a:pt x="9405" y="11207"/>
                    <a:pt x="9405" y="11344"/>
                  </a:cubicBezTo>
                  <a:cubicBezTo>
                    <a:pt x="9405" y="11504"/>
                    <a:pt x="9405" y="11527"/>
                    <a:pt x="9564" y="11527"/>
                  </a:cubicBezTo>
                  <a:cubicBezTo>
                    <a:pt x="9747" y="11527"/>
                    <a:pt x="9747" y="11527"/>
                    <a:pt x="9747" y="11367"/>
                  </a:cubicBezTo>
                  <a:cubicBezTo>
                    <a:pt x="9747" y="11185"/>
                    <a:pt x="9747" y="11185"/>
                    <a:pt x="9564" y="11185"/>
                  </a:cubicBezTo>
                  <a:close/>
                  <a:moveTo>
                    <a:pt x="21859" y="11273"/>
                  </a:moveTo>
                  <a:cubicBezTo>
                    <a:pt x="21825" y="11273"/>
                    <a:pt x="21732" y="11371"/>
                    <a:pt x="21753" y="11413"/>
                  </a:cubicBezTo>
                  <a:cubicBezTo>
                    <a:pt x="21776" y="11458"/>
                    <a:pt x="21822" y="11527"/>
                    <a:pt x="21867" y="11527"/>
                  </a:cubicBezTo>
                  <a:cubicBezTo>
                    <a:pt x="21913" y="11527"/>
                    <a:pt x="21958" y="11458"/>
                    <a:pt x="22027" y="11413"/>
                  </a:cubicBezTo>
                  <a:cubicBezTo>
                    <a:pt x="21958" y="11344"/>
                    <a:pt x="21913" y="11299"/>
                    <a:pt x="21867" y="11276"/>
                  </a:cubicBezTo>
                  <a:cubicBezTo>
                    <a:pt x="21865" y="11274"/>
                    <a:pt x="21862" y="11273"/>
                    <a:pt x="21859" y="11273"/>
                  </a:cubicBezTo>
                  <a:close/>
                  <a:moveTo>
                    <a:pt x="3904" y="11139"/>
                  </a:moveTo>
                  <a:cubicBezTo>
                    <a:pt x="3812" y="11139"/>
                    <a:pt x="3698" y="11276"/>
                    <a:pt x="3698" y="11367"/>
                  </a:cubicBezTo>
                  <a:cubicBezTo>
                    <a:pt x="3698" y="11458"/>
                    <a:pt x="3812" y="11573"/>
                    <a:pt x="3904" y="11573"/>
                  </a:cubicBezTo>
                  <a:cubicBezTo>
                    <a:pt x="3995" y="11573"/>
                    <a:pt x="4132" y="11436"/>
                    <a:pt x="4109" y="11344"/>
                  </a:cubicBezTo>
                  <a:cubicBezTo>
                    <a:pt x="4109" y="11253"/>
                    <a:pt x="3995" y="11139"/>
                    <a:pt x="3904" y="11139"/>
                  </a:cubicBezTo>
                  <a:close/>
                  <a:moveTo>
                    <a:pt x="16200" y="11228"/>
                  </a:moveTo>
                  <a:cubicBezTo>
                    <a:pt x="16194" y="11228"/>
                    <a:pt x="16189" y="11229"/>
                    <a:pt x="16184" y="11230"/>
                  </a:cubicBezTo>
                  <a:cubicBezTo>
                    <a:pt x="16138" y="11230"/>
                    <a:pt x="16024" y="11367"/>
                    <a:pt x="16047" y="11413"/>
                  </a:cubicBezTo>
                  <a:cubicBezTo>
                    <a:pt x="16047" y="11458"/>
                    <a:pt x="16161" y="11573"/>
                    <a:pt x="16207" y="11573"/>
                  </a:cubicBezTo>
                  <a:cubicBezTo>
                    <a:pt x="16252" y="11573"/>
                    <a:pt x="16366" y="11436"/>
                    <a:pt x="16366" y="11390"/>
                  </a:cubicBezTo>
                  <a:cubicBezTo>
                    <a:pt x="16366" y="11348"/>
                    <a:pt x="16269" y="11228"/>
                    <a:pt x="16200" y="11228"/>
                  </a:cubicBezTo>
                  <a:close/>
                  <a:moveTo>
                    <a:pt x="10591" y="11276"/>
                  </a:moveTo>
                  <a:cubicBezTo>
                    <a:pt x="10500" y="11276"/>
                    <a:pt x="10409" y="11344"/>
                    <a:pt x="10409" y="11458"/>
                  </a:cubicBezTo>
                  <a:cubicBezTo>
                    <a:pt x="10409" y="11527"/>
                    <a:pt x="10500" y="11618"/>
                    <a:pt x="10591" y="11618"/>
                  </a:cubicBezTo>
                  <a:cubicBezTo>
                    <a:pt x="10683" y="11618"/>
                    <a:pt x="10751" y="11527"/>
                    <a:pt x="10751" y="11436"/>
                  </a:cubicBezTo>
                  <a:cubicBezTo>
                    <a:pt x="10751" y="11344"/>
                    <a:pt x="10683" y="11276"/>
                    <a:pt x="10591" y="11276"/>
                  </a:cubicBezTo>
                  <a:close/>
                  <a:moveTo>
                    <a:pt x="17255" y="11361"/>
                  </a:moveTo>
                  <a:cubicBezTo>
                    <a:pt x="17242" y="11361"/>
                    <a:pt x="17227" y="11363"/>
                    <a:pt x="17211" y="11367"/>
                  </a:cubicBezTo>
                  <a:cubicBezTo>
                    <a:pt x="17142" y="11367"/>
                    <a:pt x="17097" y="11390"/>
                    <a:pt x="17097" y="11481"/>
                  </a:cubicBezTo>
                  <a:cubicBezTo>
                    <a:pt x="17097" y="11573"/>
                    <a:pt x="17142" y="11618"/>
                    <a:pt x="17256" y="11618"/>
                  </a:cubicBezTo>
                  <a:cubicBezTo>
                    <a:pt x="17325" y="11595"/>
                    <a:pt x="17371" y="11550"/>
                    <a:pt x="17348" y="11458"/>
                  </a:cubicBezTo>
                  <a:cubicBezTo>
                    <a:pt x="17348" y="11402"/>
                    <a:pt x="17317" y="11361"/>
                    <a:pt x="17255" y="11361"/>
                  </a:cubicBezTo>
                  <a:close/>
                  <a:moveTo>
                    <a:pt x="22894" y="11367"/>
                  </a:moveTo>
                  <a:cubicBezTo>
                    <a:pt x="22849" y="11367"/>
                    <a:pt x="22803" y="11436"/>
                    <a:pt x="22757" y="11481"/>
                  </a:cubicBezTo>
                  <a:cubicBezTo>
                    <a:pt x="22735" y="11504"/>
                    <a:pt x="22872" y="11618"/>
                    <a:pt x="22894" y="11618"/>
                  </a:cubicBezTo>
                  <a:cubicBezTo>
                    <a:pt x="22940" y="11573"/>
                    <a:pt x="22986" y="11527"/>
                    <a:pt x="23031" y="11481"/>
                  </a:cubicBezTo>
                  <a:cubicBezTo>
                    <a:pt x="22986" y="11436"/>
                    <a:pt x="22940" y="11367"/>
                    <a:pt x="22894" y="11367"/>
                  </a:cubicBezTo>
                  <a:close/>
                  <a:moveTo>
                    <a:pt x="4931" y="11230"/>
                  </a:moveTo>
                  <a:cubicBezTo>
                    <a:pt x="4840" y="11230"/>
                    <a:pt x="4725" y="11344"/>
                    <a:pt x="4703" y="11436"/>
                  </a:cubicBezTo>
                  <a:cubicBezTo>
                    <a:pt x="4703" y="11527"/>
                    <a:pt x="4817" y="11641"/>
                    <a:pt x="4931" y="11664"/>
                  </a:cubicBezTo>
                  <a:cubicBezTo>
                    <a:pt x="5022" y="11664"/>
                    <a:pt x="5136" y="11550"/>
                    <a:pt x="5136" y="11458"/>
                  </a:cubicBezTo>
                  <a:cubicBezTo>
                    <a:pt x="5136" y="11344"/>
                    <a:pt x="5022" y="11230"/>
                    <a:pt x="4931" y="11230"/>
                  </a:cubicBezTo>
                  <a:close/>
                  <a:moveTo>
                    <a:pt x="23876" y="11481"/>
                  </a:moveTo>
                  <a:cubicBezTo>
                    <a:pt x="23785" y="11481"/>
                    <a:pt x="23785" y="11481"/>
                    <a:pt x="23785" y="11573"/>
                  </a:cubicBezTo>
                  <a:cubicBezTo>
                    <a:pt x="23785" y="11618"/>
                    <a:pt x="23785" y="11664"/>
                    <a:pt x="23853" y="11664"/>
                  </a:cubicBezTo>
                  <a:cubicBezTo>
                    <a:pt x="23944" y="11641"/>
                    <a:pt x="23944" y="11664"/>
                    <a:pt x="23944" y="11573"/>
                  </a:cubicBezTo>
                  <a:cubicBezTo>
                    <a:pt x="23967" y="11504"/>
                    <a:pt x="23944" y="11481"/>
                    <a:pt x="23876" y="11481"/>
                  </a:cubicBezTo>
                  <a:close/>
                  <a:moveTo>
                    <a:pt x="11579" y="11364"/>
                  </a:moveTo>
                  <a:cubicBezTo>
                    <a:pt x="11569" y="11364"/>
                    <a:pt x="11560" y="11365"/>
                    <a:pt x="11550" y="11367"/>
                  </a:cubicBezTo>
                  <a:cubicBezTo>
                    <a:pt x="11482" y="11367"/>
                    <a:pt x="11390" y="11436"/>
                    <a:pt x="11390" y="11527"/>
                  </a:cubicBezTo>
                  <a:cubicBezTo>
                    <a:pt x="11390" y="11618"/>
                    <a:pt x="11482" y="11687"/>
                    <a:pt x="11550" y="11687"/>
                  </a:cubicBezTo>
                  <a:cubicBezTo>
                    <a:pt x="11562" y="11689"/>
                    <a:pt x="11574" y="11690"/>
                    <a:pt x="11585" y="11690"/>
                  </a:cubicBezTo>
                  <a:cubicBezTo>
                    <a:pt x="11678" y="11690"/>
                    <a:pt x="11733" y="11609"/>
                    <a:pt x="11733" y="11527"/>
                  </a:cubicBezTo>
                  <a:cubicBezTo>
                    <a:pt x="11733" y="11445"/>
                    <a:pt x="11660" y="11364"/>
                    <a:pt x="11579" y="11364"/>
                  </a:cubicBezTo>
                  <a:close/>
                  <a:moveTo>
                    <a:pt x="24880" y="11573"/>
                  </a:moveTo>
                  <a:cubicBezTo>
                    <a:pt x="24834" y="11573"/>
                    <a:pt x="24789" y="11573"/>
                    <a:pt x="24812" y="11641"/>
                  </a:cubicBezTo>
                  <a:cubicBezTo>
                    <a:pt x="24812" y="11732"/>
                    <a:pt x="24812" y="11732"/>
                    <a:pt x="24880" y="11732"/>
                  </a:cubicBezTo>
                  <a:cubicBezTo>
                    <a:pt x="24971" y="11732"/>
                    <a:pt x="24971" y="11732"/>
                    <a:pt x="24971" y="11664"/>
                  </a:cubicBezTo>
                  <a:cubicBezTo>
                    <a:pt x="24971" y="11573"/>
                    <a:pt x="24971" y="11573"/>
                    <a:pt x="24880" y="11573"/>
                  </a:cubicBezTo>
                  <a:close/>
                  <a:moveTo>
                    <a:pt x="5941" y="11319"/>
                  </a:moveTo>
                  <a:cubicBezTo>
                    <a:pt x="5870" y="11319"/>
                    <a:pt x="5751" y="11443"/>
                    <a:pt x="5730" y="11527"/>
                  </a:cubicBezTo>
                  <a:cubicBezTo>
                    <a:pt x="5730" y="11573"/>
                    <a:pt x="5867" y="11732"/>
                    <a:pt x="5935" y="11732"/>
                  </a:cubicBezTo>
                  <a:cubicBezTo>
                    <a:pt x="5940" y="11734"/>
                    <a:pt x="5946" y="11735"/>
                    <a:pt x="5952" y="11735"/>
                  </a:cubicBezTo>
                  <a:cubicBezTo>
                    <a:pt x="6027" y="11735"/>
                    <a:pt x="6163" y="11611"/>
                    <a:pt x="6163" y="11527"/>
                  </a:cubicBezTo>
                  <a:cubicBezTo>
                    <a:pt x="6163" y="11458"/>
                    <a:pt x="6026" y="11322"/>
                    <a:pt x="5958" y="11322"/>
                  </a:cubicBezTo>
                  <a:cubicBezTo>
                    <a:pt x="5953" y="11320"/>
                    <a:pt x="5947" y="11319"/>
                    <a:pt x="5941" y="11319"/>
                  </a:cubicBezTo>
                  <a:close/>
                  <a:moveTo>
                    <a:pt x="18238" y="11481"/>
                  </a:moveTo>
                  <a:cubicBezTo>
                    <a:pt x="18147" y="11481"/>
                    <a:pt x="18124" y="11527"/>
                    <a:pt x="18124" y="11641"/>
                  </a:cubicBezTo>
                  <a:cubicBezTo>
                    <a:pt x="18124" y="11697"/>
                    <a:pt x="18155" y="11738"/>
                    <a:pt x="18217" y="11738"/>
                  </a:cubicBezTo>
                  <a:cubicBezTo>
                    <a:pt x="18230" y="11738"/>
                    <a:pt x="18245" y="11736"/>
                    <a:pt x="18261" y="11732"/>
                  </a:cubicBezTo>
                  <a:cubicBezTo>
                    <a:pt x="18352" y="11732"/>
                    <a:pt x="18375" y="11687"/>
                    <a:pt x="18375" y="11595"/>
                  </a:cubicBezTo>
                  <a:cubicBezTo>
                    <a:pt x="18375" y="11527"/>
                    <a:pt x="18329" y="11481"/>
                    <a:pt x="18238" y="11481"/>
                  </a:cubicBezTo>
                  <a:close/>
                  <a:moveTo>
                    <a:pt x="12600" y="11436"/>
                  </a:moveTo>
                  <a:cubicBezTo>
                    <a:pt x="12509" y="11436"/>
                    <a:pt x="12418" y="11504"/>
                    <a:pt x="12418" y="11595"/>
                  </a:cubicBezTo>
                  <a:cubicBezTo>
                    <a:pt x="12418" y="11710"/>
                    <a:pt x="12486" y="11778"/>
                    <a:pt x="12600" y="11778"/>
                  </a:cubicBezTo>
                  <a:cubicBezTo>
                    <a:pt x="12691" y="11778"/>
                    <a:pt x="12760" y="11710"/>
                    <a:pt x="12760" y="11618"/>
                  </a:cubicBezTo>
                  <a:cubicBezTo>
                    <a:pt x="12760" y="11527"/>
                    <a:pt x="12691" y="11436"/>
                    <a:pt x="12600" y="11436"/>
                  </a:cubicBezTo>
                  <a:close/>
                  <a:moveTo>
                    <a:pt x="6962" y="11390"/>
                  </a:moveTo>
                  <a:cubicBezTo>
                    <a:pt x="6917" y="11390"/>
                    <a:pt x="6757" y="11527"/>
                    <a:pt x="6757" y="11618"/>
                  </a:cubicBezTo>
                  <a:cubicBezTo>
                    <a:pt x="6757" y="11664"/>
                    <a:pt x="6894" y="11824"/>
                    <a:pt x="6962" y="11824"/>
                  </a:cubicBezTo>
                  <a:cubicBezTo>
                    <a:pt x="7031" y="11824"/>
                    <a:pt x="7168" y="11687"/>
                    <a:pt x="7191" y="11618"/>
                  </a:cubicBezTo>
                  <a:cubicBezTo>
                    <a:pt x="7191" y="11550"/>
                    <a:pt x="7054" y="11413"/>
                    <a:pt x="6962" y="11390"/>
                  </a:cubicBezTo>
                  <a:close/>
                  <a:moveTo>
                    <a:pt x="19265" y="11573"/>
                  </a:moveTo>
                  <a:cubicBezTo>
                    <a:pt x="19174" y="11573"/>
                    <a:pt x="19128" y="11618"/>
                    <a:pt x="19151" y="11710"/>
                  </a:cubicBezTo>
                  <a:cubicBezTo>
                    <a:pt x="19151" y="11801"/>
                    <a:pt x="19197" y="11824"/>
                    <a:pt x="19265" y="11824"/>
                  </a:cubicBezTo>
                  <a:cubicBezTo>
                    <a:pt x="19356" y="11824"/>
                    <a:pt x="19402" y="11778"/>
                    <a:pt x="19402" y="11687"/>
                  </a:cubicBezTo>
                  <a:cubicBezTo>
                    <a:pt x="19402" y="11595"/>
                    <a:pt x="19356" y="11573"/>
                    <a:pt x="19265" y="11573"/>
                  </a:cubicBezTo>
                  <a:close/>
                  <a:moveTo>
                    <a:pt x="1302" y="11436"/>
                  </a:moveTo>
                  <a:cubicBezTo>
                    <a:pt x="1142" y="11436"/>
                    <a:pt x="1096" y="11504"/>
                    <a:pt x="1096" y="11664"/>
                  </a:cubicBezTo>
                  <a:cubicBezTo>
                    <a:pt x="1096" y="11801"/>
                    <a:pt x="1165" y="11869"/>
                    <a:pt x="1302" y="11869"/>
                  </a:cubicBezTo>
                  <a:cubicBezTo>
                    <a:pt x="1461" y="11869"/>
                    <a:pt x="1530" y="11801"/>
                    <a:pt x="1530" y="11664"/>
                  </a:cubicBezTo>
                  <a:cubicBezTo>
                    <a:pt x="1530" y="11481"/>
                    <a:pt x="1461" y="11436"/>
                    <a:pt x="1302" y="11436"/>
                  </a:cubicBezTo>
                  <a:close/>
                  <a:moveTo>
                    <a:pt x="13604" y="11527"/>
                  </a:moveTo>
                  <a:cubicBezTo>
                    <a:pt x="13513" y="11527"/>
                    <a:pt x="13445" y="11595"/>
                    <a:pt x="13445" y="11687"/>
                  </a:cubicBezTo>
                  <a:cubicBezTo>
                    <a:pt x="13445" y="11778"/>
                    <a:pt x="13513" y="11869"/>
                    <a:pt x="13604" y="11869"/>
                  </a:cubicBezTo>
                  <a:cubicBezTo>
                    <a:pt x="13696" y="11869"/>
                    <a:pt x="13787" y="11778"/>
                    <a:pt x="13787" y="11687"/>
                  </a:cubicBezTo>
                  <a:cubicBezTo>
                    <a:pt x="13787" y="11618"/>
                    <a:pt x="13696" y="11527"/>
                    <a:pt x="13604" y="11527"/>
                  </a:cubicBezTo>
                  <a:close/>
                  <a:moveTo>
                    <a:pt x="20292" y="11664"/>
                  </a:moveTo>
                  <a:cubicBezTo>
                    <a:pt x="20201" y="11664"/>
                    <a:pt x="20155" y="11687"/>
                    <a:pt x="20155" y="11801"/>
                  </a:cubicBezTo>
                  <a:cubicBezTo>
                    <a:pt x="20178" y="11869"/>
                    <a:pt x="20224" y="11915"/>
                    <a:pt x="20292" y="11915"/>
                  </a:cubicBezTo>
                  <a:cubicBezTo>
                    <a:pt x="20384" y="11915"/>
                    <a:pt x="20429" y="11869"/>
                    <a:pt x="20429" y="11778"/>
                  </a:cubicBezTo>
                  <a:cubicBezTo>
                    <a:pt x="20429" y="11687"/>
                    <a:pt x="20384" y="11664"/>
                    <a:pt x="20292" y="11664"/>
                  </a:cubicBezTo>
                  <a:close/>
                  <a:moveTo>
                    <a:pt x="2352" y="11527"/>
                  </a:moveTo>
                  <a:cubicBezTo>
                    <a:pt x="2237" y="11527"/>
                    <a:pt x="2123" y="11618"/>
                    <a:pt x="2123" y="11710"/>
                  </a:cubicBezTo>
                  <a:cubicBezTo>
                    <a:pt x="2100" y="11847"/>
                    <a:pt x="2192" y="11961"/>
                    <a:pt x="2329" y="11961"/>
                  </a:cubicBezTo>
                  <a:cubicBezTo>
                    <a:pt x="2443" y="11961"/>
                    <a:pt x="2534" y="11869"/>
                    <a:pt x="2534" y="11755"/>
                  </a:cubicBezTo>
                  <a:cubicBezTo>
                    <a:pt x="2557" y="11641"/>
                    <a:pt x="2443" y="11527"/>
                    <a:pt x="2352" y="11527"/>
                  </a:cubicBezTo>
                  <a:close/>
                  <a:moveTo>
                    <a:pt x="7989" y="11527"/>
                  </a:moveTo>
                  <a:cubicBezTo>
                    <a:pt x="7921" y="11527"/>
                    <a:pt x="7784" y="11687"/>
                    <a:pt x="7784" y="11732"/>
                  </a:cubicBezTo>
                  <a:cubicBezTo>
                    <a:pt x="7784" y="11824"/>
                    <a:pt x="7921" y="11961"/>
                    <a:pt x="7989" y="11961"/>
                  </a:cubicBezTo>
                  <a:cubicBezTo>
                    <a:pt x="8058" y="11938"/>
                    <a:pt x="8218" y="11801"/>
                    <a:pt x="8195" y="11732"/>
                  </a:cubicBezTo>
                  <a:cubicBezTo>
                    <a:pt x="8195" y="11664"/>
                    <a:pt x="8058" y="11527"/>
                    <a:pt x="7989" y="11527"/>
                  </a:cubicBezTo>
                  <a:close/>
                  <a:moveTo>
                    <a:pt x="14632" y="11618"/>
                  </a:moveTo>
                  <a:cubicBezTo>
                    <a:pt x="14540" y="11618"/>
                    <a:pt x="14472" y="11687"/>
                    <a:pt x="14472" y="11778"/>
                  </a:cubicBezTo>
                  <a:cubicBezTo>
                    <a:pt x="14449" y="11869"/>
                    <a:pt x="14540" y="11961"/>
                    <a:pt x="14632" y="11961"/>
                  </a:cubicBezTo>
                  <a:cubicBezTo>
                    <a:pt x="14723" y="11938"/>
                    <a:pt x="14814" y="11869"/>
                    <a:pt x="14791" y="11778"/>
                  </a:cubicBezTo>
                  <a:cubicBezTo>
                    <a:pt x="14791" y="11687"/>
                    <a:pt x="14723" y="11618"/>
                    <a:pt x="14632" y="11618"/>
                  </a:cubicBezTo>
                  <a:close/>
                  <a:moveTo>
                    <a:pt x="891" y="11961"/>
                  </a:moveTo>
                  <a:cubicBezTo>
                    <a:pt x="891" y="11983"/>
                    <a:pt x="891" y="11983"/>
                    <a:pt x="914" y="11983"/>
                  </a:cubicBezTo>
                  <a:cubicBezTo>
                    <a:pt x="914" y="11983"/>
                    <a:pt x="914" y="11961"/>
                    <a:pt x="914" y="11961"/>
                  </a:cubicBezTo>
                  <a:close/>
                  <a:moveTo>
                    <a:pt x="21319" y="11732"/>
                  </a:moveTo>
                  <a:cubicBezTo>
                    <a:pt x="21228" y="11732"/>
                    <a:pt x="21182" y="11778"/>
                    <a:pt x="21182" y="11847"/>
                  </a:cubicBezTo>
                  <a:cubicBezTo>
                    <a:pt x="21182" y="11942"/>
                    <a:pt x="21214" y="11989"/>
                    <a:pt x="21278" y="11989"/>
                  </a:cubicBezTo>
                  <a:cubicBezTo>
                    <a:pt x="21290" y="11989"/>
                    <a:pt x="21304" y="11987"/>
                    <a:pt x="21319" y="11983"/>
                  </a:cubicBezTo>
                  <a:cubicBezTo>
                    <a:pt x="21411" y="11983"/>
                    <a:pt x="21434" y="11961"/>
                    <a:pt x="21434" y="11869"/>
                  </a:cubicBezTo>
                  <a:cubicBezTo>
                    <a:pt x="21434" y="11778"/>
                    <a:pt x="21411" y="11732"/>
                    <a:pt x="21319" y="11732"/>
                  </a:cubicBezTo>
                  <a:close/>
                  <a:moveTo>
                    <a:pt x="9070" y="11656"/>
                  </a:moveTo>
                  <a:cubicBezTo>
                    <a:pt x="9048" y="11656"/>
                    <a:pt x="9022" y="11659"/>
                    <a:pt x="8994" y="11664"/>
                  </a:cubicBezTo>
                  <a:cubicBezTo>
                    <a:pt x="8857" y="11664"/>
                    <a:pt x="8834" y="11687"/>
                    <a:pt x="8834" y="11847"/>
                  </a:cubicBezTo>
                  <a:cubicBezTo>
                    <a:pt x="8834" y="11954"/>
                    <a:pt x="8848" y="11991"/>
                    <a:pt x="8931" y="11991"/>
                  </a:cubicBezTo>
                  <a:cubicBezTo>
                    <a:pt x="8954" y="11991"/>
                    <a:pt x="8982" y="11988"/>
                    <a:pt x="9017" y="11983"/>
                  </a:cubicBezTo>
                  <a:cubicBezTo>
                    <a:pt x="9176" y="11983"/>
                    <a:pt x="9176" y="11983"/>
                    <a:pt x="9176" y="11824"/>
                  </a:cubicBezTo>
                  <a:cubicBezTo>
                    <a:pt x="9194" y="11697"/>
                    <a:pt x="9155" y="11656"/>
                    <a:pt x="9070" y="11656"/>
                  </a:cubicBezTo>
                  <a:close/>
                  <a:moveTo>
                    <a:pt x="15659" y="11687"/>
                  </a:moveTo>
                  <a:cubicBezTo>
                    <a:pt x="15613" y="11687"/>
                    <a:pt x="15499" y="11801"/>
                    <a:pt x="15476" y="11847"/>
                  </a:cubicBezTo>
                  <a:cubicBezTo>
                    <a:pt x="15476" y="11910"/>
                    <a:pt x="15574" y="12032"/>
                    <a:pt x="15642" y="12032"/>
                  </a:cubicBezTo>
                  <a:cubicBezTo>
                    <a:pt x="15648" y="12032"/>
                    <a:pt x="15654" y="12031"/>
                    <a:pt x="15659" y="12029"/>
                  </a:cubicBezTo>
                  <a:cubicBezTo>
                    <a:pt x="15682" y="12029"/>
                    <a:pt x="15727" y="12006"/>
                    <a:pt x="15750" y="11983"/>
                  </a:cubicBezTo>
                  <a:cubicBezTo>
                    <a:pt x="15796" y="11961"/>
                    <a:pt x="15796" y="11915"/>
                    <a:pt x="15818" y="11869"/>
                  </a:cubicBezTo>
                  <a:cubicBezTo>
                    <a:pt x="15818" y="11824"/>
                    <a:pt x="15704" y="11710"/>
                    <a:pt x="15659" y="11687"/>
                  </a:cubicBezTo>
                  <a:close/>
                  <a:moveTo>
                    <a:pt x="3356" y="11618"/>
                  </a:moveTo>
                  <a:cubicBezTo>
                    <a:pt x="3219" y="11618"/>
                    <a:pt x="3128" y="11710"/>
                    <a:pt x="3150" y="11847"/>
                  </a:cubicBezTo>
                  <a:cubicBezTo>
                    <a:pt x="3150" y="11966"/>
                    <a:pt x="3220" y="12033"/>
                    <a:pt x="3314" y="12033"/>
                  </a:cubicBezTo>
                  <a:cubicBezTo>
                    <a:pt x="3327" y="12033"/>
                    <a:pt x="3341" y="12032"/>
                    <a:pt x="3356" y="12029"/>
                  </a:cubicBezTo>
                  <a:cubicBezTo>
                    <a:pt x="3493" y="12029"/>
                    <a:pt x="3561" y="11938"/>
                    <a:pt x="3561" y="11824"/>
                  </a:cubicBezTo>
                  <a:cubicBezTo>
                    <a:pt x="3561" y="11710"/>
                    <a:pt x="3447" y="11618"/>
                    <a:pt x="3356" y="11618"/>
                  </a:cubicBezTo>
                  <a:close/>
                  <a:moveTo>
                    <a:pt x="936" y="11983"/>
                  </a:moveTo>
                  <a:cubicBezTo>
                    <a:pt x="936" y="12006"/>
                    <a:pt x="914" y="12006"/>
                    <a:pt x="936" y="12006"/>
                  </a:cubicBezTo>
                  <a:cubicBezTo>
                    <a:pt x="936" y="12029"/>
                    <a:pt x="936" y="12052"/>
                    <a:pt x="959" y="12075"/>
                  </a:cubicBezTo>
                  <a:cubicBezTo>
                    <a:pt x="959" y="12075"/>
                    <a:pt x="959" y="12052"/>
                    <a:pt x="959" y="12029"/>
                  </a:cubicBezTo>
                  <a:cubicBezTo>
                    <a:pt x="959" y="12029"/>
                    <a:pt x="959" y="12006"/>
                    <a:pt x="936" y="11983"/>
                  </a:cubicBezTo>
                  <a:close/>
                  <a:moveTo>
                    <a:pt x="10044" y="11732"/>
                  </a:moveTo>
                  <a:cubicBezTo>
                    <a:pt x="9884" y="11732"/>
                    <a:pt x="9861" y="11755"/>
                    <a:pt x="9861" y="11915"/>
                  </a:cubicBezTo>
                  <a:cubicBezTo>
                    <a:pt x="9861" y="12052"/>
                    <a:pt x="9884" y="12075"/>
                    <a:pt x="10021" y="12075"/>
                  </a:cubicBezTo>
                  <a:cubicBezTo>
                    <a:pt x="10181" y="12075"/>
                    <a:pt x="10203" y="12075"/>
                    <a:pt x="10203" y="11915"/>
                  </a:cubicBezTo>
                  <a:cubicBezTo>
                    <a:pt x="10203" y="11755"/>
                    <a:pt x="10181" y="11732"/>
                    <a:pt x="10044" y="11732"/>
                  </a:cubicBezTo>
                  <a:close/>
                  <a:moveTo>
                    <a:pt x="22339" y="11821"/>
                  </a:moveTo>
                  <a:cubicBezTo>
                    <a:pt x="22304" y="11821"/>
                    <a:pt x="22188" y="11940"/>
                    <a:pt x="22210" y="11961"/>
                  </a:cubicBezTo>
                  <a:cubicBezTo>
                    <a:pt x="22232" y="12006"/>
                    <a:pt x="22301" y="12075"/>
                    <a:pt x="22347" y="12075"/>
                  </a:cubicBezTo>
                  <a:cubicBezTo>
                    <a:pt x="22369" y="12075"/>
                    <a:pt x="22438" y="12006"/>
                    <a:pt x="22483" y="11961"/>
                  </a:cubicBezTo>
                  <a:cubicBezTo>
                    <a:pt x="22438" y="11915"/>
                    <a:pt x="22392" y="11869"/>
                    <a:pt x="22347" y="11824"/>
                  </a:cubicBezTo>
                  <a:cubicBezTo>
                    <a:pt x="22345" y="11822"/>
                    <a:pt x="22342" y="11821"/>
                    <a:pt x="22339" y="11821"/>
                  </a:cubicBezTo>
                  <a:close/>
                  <a:moveTo>
                    <a:pt x="4383" y="11687"/>
                  </a:moveTo>
                  <a:cubicBezTo>
                    <a:pt x="4292" y="11687"/>
                    <a:pt x="4155" y="11801"/>
                    <a:pt x="4155" y="11892"/>
                  </a:cubicBezTo>
                  <a:cubicBezTo>
                    <a:pt x="4155" y="11983"/>
                    <a:pt x="4269" y="12120"/>
                    <a:pt x="4360" y="12120"/>
                  </a:cubicBezTo>
                  <a:cubicBezTo>
                    <a:pt x="4451" y="12120"/>
                    <a:pt x="4588" y="12006"/>
                    <a:pt x="4588" y="11915"/>
                  </a:cubicBezTo>
                  <a:cubicBezTo>
                    <a:pt x="4588" y="11824"/>
                    <a:pt x="4474" y="11710"/>
                    <a:pt x="4383" y="11687"/>
                  </a:cubicBezTo>
                  <a:close/>
                  <a:moveTo>
                    <a:pt x="16686" y="11778"/>
                  </a:moveTo>
                  <a:cubicBezTo>
                    <a:pt x="16640" y="11778"/>
                    <a:pt x="16503" y="11892"/>
                    <a:pt x="16503" y="11961"/>
                  </a:cubicBezTo>
                  <a:cubicBezTo>
                    <a:pt x="16503" y="11983"/>
                    <a:pt x="16526" y="12029"/>
                    <a:pt x="16549" y="12052"/>
                  </a:cubicBezTo>
                  <a:cubicBezTo>
                    <a:pt x="16572" y="12098"/>
                    <a:pt x="16640" y="12098"/>
                    <a:pt x="16663" y="12120"/>
                  </a:cubicBezTo>
                  <a:cubicBezTo>
                    <a:pt x="16709" y="12120"/>
                    <a:pt x="16846" y="12006"/>
                    <a:pt x="16846" y="11961"/>
                  </a:cubicBezTo>
                  <a:cubicBezTo>
                    <a:pt x="16846" y="11915"/>
                    <a:pt x="16731" y="11778"/>
                    <a:pt x="16686" y="11778"/>
                  </a:cubicBezTo>
                  <a:close/>
                  <a:moveTo>
                    <a:pt x="11002" y="11824"/>
                  </a:moveTo>
                  <a:cubicBezTo>
                    <a:pt x="10934" y="11824"/>
                    <a:pt x="10843" y="11892"/>
                    <a:pt x="10843" y="11983"/>
                  </a:cubicBezTo>
                  <a:cubicBezTo>
                    <a:pt x="10843" y="12098"/>
                    <a:pt x="10911" y="12166"/>
                    <a:pt x="11025" y="12166"/>
                  </a:cubicBezTo>
                  <a:cubicBezTo>
                    <a:pt x="11116" y="12166"/>
                    <a:pt x="11185" y="12075"/>
                    <a:pt x="11185" y="11983"/>
                  </a:cubicBezTo>
                  <a:cubicBezTo>
                    <a:pt x="11185" y="11892"/>
                    <a:pt x="11094" y="11824"/>
                    <a:pt x="11002" y="11824"/>
                  </a:cubicBezTo>
                  <a:close/>
                  <a:moveTo>
                    <a:pt x="17690" y="11915"/>
                  </a:moveTo>
                  <a:cubicBezTo>
                    <a:pt x="17599" y="11915"/>
                    <a:pt x="17576" y="11938"/>
                    <a:pt x="17576" y="12029"/>
                  </a:cubicBezTo>
                  <a:cubicBezTo>
                    <a:pt x="17576" y="12143"/>
                    <a:pt x="17599" y="12166"/>
                    <a:pt x="17713" y="12166"/>
                  </a:cubicBezTo>
                  <a:cubicBezTo>
                    <a:pt x="17804" y="12166"/>
                    <a:pt x="17827" y="12120"/>
                    <a:pt x="17827" y="12029"/>
                  </a:cubicBezTo>
                  <a:cubicBezTo>
                    <a:pt x="17827" y="11938"/>
                    <a:pt x="17781" y="11915"/>
                    <a:pt x="17690" y="11915"/>
                  </a:cubicBezTo>
                  <a:close/>
                  <a:moveTo>
                    <a:pt x="23319" y="11912"/>
                  </a:moveTo>
                  <a:cubicBezTo>
                    <a:pt x="23282" y="11912"/>
                    <a:pt x="23170" y="12008"/>
                    <a:pt x="23191" y="12029"/>
                  </a:cubicBezTo>
                  <a:cubicBezTo>
                    <a:pt x="23214" y="12098"/>
                    <a:pt x="23260" y="12143"/>
                    <a:pt x="23305" y="12166"/>
                  </a:cubicBezTo>
                  <a:cubicBezTo>
                    <a:pt x="23351" y="12166"/>
                    <a:pt x="23396" y="12098"/>
                    <a:pt x="23465" y="12052"/>
                  </a:cubicBezTo>
                  <a:cubicBezTo>
                    <a:pt x="23419" y="11983"/>
                    <a:pt x="23374" y="11938"/>
                    <a:pt x="23328" y="11915"/>
                  </a:cubicBezTo>
                  <a:cubicBezTo>
                    <a:pt x="23326" y="11913"/>
                    <a:pt x="23323" y="11912"/>
                    <a:pt x="23319" y="11912"/>
                  </a:cubicBezTo>
                  <a:close/>
                  <a:moveTo>
                    <a:pt x="5387" y="11778"/>
                  </a:moveTo>
                  <a:cubicBezTo>
                    <a:pt x="5296" y="11778"/>
                    <a:pt x="5182" y="11915"/>
                    <a:pt x="5182" y="12006"/>
                  </a:cubicBezTo>
                  <a:cubicBezTo>
                    <a:pt x="5182" y="12098"/>
                    <a:pt x="5296" y="12212"/>
                    <a:pt x="5387" y="12212"/>
                  </a:cubicBezTo>
                  <a:cubicBezTo>
                    <a:pt x="5479" y="12212"/>
                    <a:pt x="5616" y="12075"/>
                    <a:pt x="5616" y="11983"/>
                  </a:cubicBezTo>
                  <a:cubicBezTo>
                    <a:pt x="5616" y="11892"/>
                    <a:pt x="5479" y="11778"/>
                    <a:pt x="5387" y="11778"/>
                  </a:cubicBezTo>
                  <a:close/>
                  <a:moveTo>
                    <a:pt x="24305" y="12027"/>
                  </a:moveTo>
                  <a:cubicBezTo>
                    <a:pt x="24271" y="12027"/>
                    <a:pt x="24241" y="12037"/>
                    <a:pt x="24241" y="12098"/>
                  </a:cubicBezTo>
                  <a:cubicBezTo>
                    <a:pt x="24241" y="12212"/>
                    <a:pt x="24241" y="12212"/>
                    <a:pt x="24332" y="12212"/>
                  </a:cubicBezTo>
                  <a:cubicBezTo>
                    <a:pt x="24348" y="12212"/>
                    <a:pt x="24363" y="12214"/>
                    <a:pt x="24376" y="12214"/>
                  </a:cubicBezTo>
                  <a:cubicBezTo>
                    <a:pt x="24403" y="12214"/>
                    <a:pt x="24424" y="12204"/>
                    <a:pt x="24424" y="12143"/>
                  </a:cubicBezTo>
                  <a:cubicBezTo>
                    <a:pt x="24424" y="12052"/>
                    <a:pt x="24424" y="12029"/>
                    <a:pt x="24355" y="12029"/>
                  </a:cubicBezTo>
                  <a:cubicBezTo>
                    <a:pt x="24340" y="12029"/>
                    <a:pt x="24322" y="12027"/>
                    <a:pt x="24305" y="12027"/>
                  </a:cubicBezTo>
                  <a:close/>
                  <a:moveTo>
                    <a:pt x="12029" y="11915"/>
                  </a:moveTo>
                  <a:cubicBezTo>
                    <a:pt x="11938" y="11915"/>
                    <a:pt x="11870" y="11983"/>
                    <a:pt x="11870" y="12075"/>
                  </a:cubicBezTo>
                  <a:cubicBezTo>
                    <a:pt x="11870" y="12166"/>
                    <a:pt x="11938" y="12257"/>
                    <a:pt x="12052" y="12257"/>
                  </a:cubicBezTo>
                  <a:cubicBezTo>
                    <a:pt x="12121" y="12257"/>
                    <a:pt x="12212" y="12166"/>
                    <a:pt x="12212" y="12075"/>
                  </a:cubicBezTo>
                  <a:cubicBezTo>
                    <a:pt x="12212" y="11983"/>
                    <a:pt x="12121" y="11915"/>
                    <a:pt x="12029" y="11915"/>
                  </a:cubicBezTo>
                  <a:close/>
                  <a:moveTo>
                    <a:pt x="6414" y="11869"/>
                  </a:moveTo>
                  <a:cubicBezTo>
                    <a:pt x="6346" y="11869"/>
                    <a:pt x="6209" y="12006"/>
                    <a:pt x="6209" y="12075"/>
                  </a:cubicBezTo>
                  <a:cubicBezTo>
                    <a:pt x="6209" y="12143"/>
                    <a:pt x="6346" y="12280"/>
                    <a:pt x="6414" y="12303"/>
                  </a:cubicBezTo>
                  <a:cubicBezTo>
                    <a:pt x="6483" y="12303"/>
                    <a:pt x="6620" y="12166"/>
                    <a:pt x="6620" y="12098"/>
                  </a:cubicBezTo>
                  <a:cubicBezTo>
                    <a:pt x="6643" y="12029"/>
                    <a:pt x="6506" y="11869"/>
                    <a:pt x="6414" y="11869"/>
                  </a:cubicBezTo>
                  <a:close/>
                  <a:moveTo>
                    <a:pt x="18717" y="12029"/>
                  </a:moveTo>
                  <a:cubicBezTo>
                    <a:pt x="18626" y="12029"/>
                    <a:pt x="18580" y="12075"/>
                    <a:pt x="18580" y="12189"/>
                  </a:cubicBezTo>
                  <a:cubicBezTo>
                    <a:pt x="18603" y="12257"/>
                    <a:pt x="18649" y="12303"/>
                    <a:pt x="18717" y="12303"/>
                  </a:cubicBezTo>
                  <a:cubicBezTo>
                    <a:pt x="18809" y="12280"/>
                    <a:pt x="18854" y="12257"/>
                    <a:pt x="18854" y="12166"/>
                  </a:cubicBezTo>
                  <a:cubicBezTo>
                    <a:pt x="18854" y="12075"/>
                    <a:pt x="18809" y="12029"/>
                    <a:pt x="18717" y="12029"/>
                  </a:cubicBezTo>
                  <a:close/>
                  <a:moveTo>
                    <a:pt x="13057" y="11983"/>
                  </a:moveTo>
                  <a:cubicBezTo>
                    <a:pt x="12965" y="12006"/>
                    <a:pt x="12897" y="12075"/>
                    <a:pt x="12897" y="12166"/>
                  </a:cubicBezTo>
                  <a:cubicBezTo>
                    <a:pt x="12897" y="12257"/>
                    <a:pt x="12965" y="12326"/>
                    <a:pt x="13057" y="12326"/>
                  </a:cubicBezTo>
                  <a:cubicBezTo>
                    <a:pt x="13148" y="12326"/>
                    <a:pt x="13239" y="12257"/>
                    <a:pt x="13216" y="12143"/>
                  </a:cubicBezTo>
                  <a:cubicBezTo>
                    <a:pt x="13216" y="12075"/>
                    <a:pt x="13148" y="11983"/>
                    <a:pt x="13057" y="11983"/>
                  </a:cubicBezTo>
                  <a:close/>
                  <a:moveTo>
                    <a:pt x="19744" y="12120"/>
                  </a:moveTo>
                  <a:cubicBezTo>
                    <a:pt x="19653" y="12120"/>
                    <a:pt x="19607" y="12143"/>
                    <a:pt x="19607" y="12235"/>
                  </a:cubicBezTo>
                  <a:cubicBezTo>
                    <a:pt x="19607" y="12349"/>
                    <a:pt x="19653" y="12371"/>
                    <a:pt x="19744" y="12371"/>
                  </a:cubicBezTo>
                  <a:cubicBezTo>
                    <a:pt x="19836" y="12371"/>
                    <a:pt x="19859" y="12349"/>
                    <a:pt x="19859" y="12257"/>
                  </a:cubicBezTo>
                  <a:cubicBezTo>
                    <a:pt x="19859" y="12166"/>
                    <a:pt x="19836" y="12120"/>
                    <a:pt x="19744" y="12120"/>
                  </a:cubicBezTo>
                  <a:close/>
                  <a:moveTo>
                    <a:pt x="7436" y="11958"/>
                  </a:moveTo>
                  <a:cubicBezTo>
                    <a:pt x="7430" y="11958"/>
                    <a:pt x="7424" y="11959"/>
                    <a:pt x="7419" y="11961"/>
                  </a:cubicBezTo>
                  <a:cubicBezTo>
                    <a:pt x="7350" y="11961"/>
                    <a:pt x="7213" y="12098"/>
                    <a:pt x="7213" y="12166"/>
                  </a:cubicBezTo>
                  <a:cubicBezTo>
                    <a:pt x="7234" y="12251"/>
                    <a:pt x="7353" y="12374"/>
                    <a:pt x="7425" y="12374"/>
                  </a:cubicBezTo>
                  <a:cubicBezTo>
                    <a:pt x="7431" y="12374"/>
                    <a:pt x="7436" y="12373"/>
                    <a:pt x="7442" y="12371"/>
                  </a:cubicBezTo>
                  <a:cubicBezTo>
                    <a:pt x="7510" y="12371"/>
                    <a:pt x="7647" y="12212"/>
                    <a:pt x="7647" y="12166"/>
                  </a:cubicBezTo>
                  <a:cubicBezTo>
                    <a:pt x="7647" y="12082"/>
                    <a:pt x="7510" y="11958"/>
                    <a:pt x="7436" y="11958"/>
                  </a:cubicBezTo>
                  <a:close/>
                  <a:moveTo>
                    <a:pt x="1781" y="11983"/>
                  </a:moveTo>
                  <a:cubicBezTo>
                    <a:pt x="1644" y="11983"/>
                    <a:pt x="1553" y="12098"/>
                    <a:pt x="1575" y="12235"/>
                  </a:cubicBezTo>
                  <a:cubicBezTo>
                    <a:pt x="1575" y="12349"/>
                    <a:pt x="1667" y="12417"/>
                    <a:pt x="1781" y="12417"/>
                  </a:cubicBezTo>
                  <a:cubicBezTo>
                    <a:pt x="1895" y="12417"/>
                    <a:pt x="1986" y="12303"/>
                    <a:pt x="1986" y="12212"/>
                  </a:cubicBezTo>
                  <a:cubicBezTo>
                    <a:pt x="1986" y="12075"/>
                    <a:pt x="1895" y="11983"/>
                    <a:pt x="1781" y="11983"/>
                  </a:cubicBezTo>
                  <a:close/>
                  <a:moveTo>
                    <a:pt x="14084" y="12075"/>
                  </a:moveTo>
                  <a:cubicBezTo>
                    <a:pt x="13992" y="12075"/>
                    <a:pt x="13901" y="12166"/>
                    <a:pt x="13901" y="12257"/>
                  </a:cubicBezTo>
                  <a:cubicBezTo>
                    <a:pt x="13901" y="12349"/>
                    <a:pt x="13992" y="12417"/>
                    <a:pt x="14061" y="12417"/>
                  </a:cubicBezTo>
                  <a:cubicBezTo>
                    <a:pt x="14175" y="12417"/>
                    <a:pt x="14244" y="12349"/>
                    <a:pt x="14244" y="12235"/>
                  </a:cubicBezTo>
                  <a:cubicBezTo>
                    <a:pt x="14244" y="12143"/>
                    <a:pt x="14175" y="12075"/>
                    <a:pt x="14084" y="12075"/>
                  </a:cubicBezTo>
                  <a:close/>
                  <a:moveTo>
                    <a:pt x="8469" y="12120"/>
                  </a:moveTo>
                  <a:cubicBezTo>
                    <a:pt x="8309" y="12120"/>
                    <a:pt x="8286" y="12143"/>
                    <a:pt x="8286" y="12280"/>
                  </a:cubicBezTo>
                  <a:cubicBezTo>
                    <a:pt x="8286" y="12440"/>
                    <a:pt x="8309" y="12463"/>
                    <a:pt x="8446" y="12463"/>
                  </a:cubicBezTo>
                  <a:cubicBezTo>
                    <a:pt x="8606" y="12463"/>
                    <a:pt x="8629" y="12440"/>
                    <a:pt x="8629" y="12303"/>
                  </a:cubicBezTo>
                  <a:cubicBezTo>
                    <a:pt x="8629" y="12143"/>
                    <a:pt x="8606" y="12120"/>
                    <a:pt x="8469" y="12120"/>
                  </a:cubicBezTo>
                  <a:close/>
                  <a:moveTo>
                    <a:pt x="20792" y="12206"/>
                  </a:moveTo>
                  <a:cubicBezTo>
                    <a:pt x="20779" y="12206"/>
                    <a:pt x="20764" y="12208"/>
                    <a:pt x="20749" y="12212"/>
                  </a:cubicBezTo>
                  <a:cubicBezTo>
                    <a:pt x="20657" y="12212"/>
                    <a:pt x="20635" y="12257"/>
                    <a:pt x="20635" y="12349"/>
                  </a:cubicBezTo>
                  <a:cubicBezTo>
                    <a:pt x="20635" y="12440"/>
                    <a:pt x="20680" y="12463"/>
                    <a:pt x="20772" y="12463"/>
                  </a:cubicBezTo>
                  <a:cubicBezTo>
                    <a:pt x="20863" y="12463"/>
                    <a:pt x="20886" y="12417"/>
                    <a:pt x="20886" y="12326"/>
                  </a:cubicBezTo>
                  <a:cubicBezTo>
                    <a:pt x="20886" y="12250"/>
                    <a:pt x="20854" y="12206"/>
                    <a:pt x="20792" y="12206"/>
                  </a:cubicBezTo>
                  <a:close/>
                  <a:moveTo>
                    <a:pt x="2808" y="12075"/>
                  </a:moveTo>
                  <a:cubicBezTo>
                    <a:pt x="2671" y="12075"/>
                    <a:pt x="2580" y="12189"/>
                    <a:pt x="2580" y="12303"/>
                  </a:cubicBezTo>
                  <a:cubicBezTo>
                    <a:pt x="2603" y="12440"/>
                    <a:pt x="2694" y="12508"/>
                    <a:pt x="2808" y="12508"/>
                  </a:cubicBezTo>
                  <a:cubicBezTo>
                    <a:pt x="2922" y="12508"/>
                    <a:pt x="3013" y="12394"/>
                    <a:pt x="3013" y="12280"/>
                  </a:cubicBezTo>
                  <a:cubicBezTo>
                    <a:pt x="3013" y="12166"/>
                    <a:pt x="2922" y="12075"/>
                    <a:pt x="2808" y="12075"/>
                  </a:cubicBezTo>
                  <a:close/>
                  <a:moveTo>
                    <a:pt x="15088" y="12166"/>
                  </a:moveTo>
                  <a:cubicBezTo>
                    <a:pt x="15065" y="12189"/>
                    <a:pt x="14997" y="12189"/>
                    <a:pt x="14974" y="12235"/>
                  </a:cubicBezTo>
                  <a:cubicBezTo>
                    <a:pt x="14951" y="12257"/>
                    <a:pt x="14928" y="12303"/>
                    <a:pt x="14928" y="12326"/>
                  </a:cubicBezTo>
                  <a:cubicBezTo>
                    <a:pt x="14928" y="12394"/>
                    <a:pt x="15065" y="12508"/>
                    <a:pt x="15111" y="12508"/>
                  </a:cubicBezTo>
                  <a:cubicBezTo>
                    <a:pt x="15157" y="12508"/>
                    <a:pt x="15271" y="12371"/>
                    <a:pt x="15271" y="12326"/>
                  </a:cubicBezTo>
                  <a:cubicBezTo>
                    <a:pt x="15271" y="12280"/>
                    <a:pt x="15134" y="12166"/>
                    <a:pt x="15088" y="12166"/>
                  </a:cubicBezTo>
                  <a:close/>
                  <a:moveTo>
                    <a:pt x="21790" y="12300"/>
                  </a:moveTo>
                  <a:cubicBezTo>
                    <a:pt x="21753" y="12300"/>
                    <a:pt x="21641" y="12396"/>
                    <a:pt x="21662" y="12417"/>
                  </a:cubicBezTo>
                  <a:cubicBezTo>
                    <a:pt x="21685" y="12463"/>
                    <a:pt x="21730" y="12531"/>
                    <a:pt x="21776" y="12531"/>
                  </a:cubicBezTo>
                  <a:cubicBezTo>
                    <a:pt x="21822" y="12531"/>
                    <a:pt x="21867" y="12486"/>
                    <a:pt x="21936" y="12417"/>
                  </a:cubicBezTo>
                  <a:cubicBezTo>
                    <a:pt x="21867" y="12371"/>
                    <a:pt x="21844" y="12326"/>
                    <a:pt x="21799" y="12303"/>
                  </a:cubicBezTo>
                  <a:cubicBezTo>
                    <a:pt x="21797" y="12301"/>
                    <a:pt x="21794" y="12300"/>
                    <a:pt x="21790" y="12300"/>
                  </a:cubicBezTo>
                  <a:close/>
                  <a:moveTo>
                    <a:pt x="9496" y="12212"/>
                  </a:moveTo>
                  <a:cubicBezTo>
                    <a:pt x="9313" y="12212"/>
                    <a:pt x="9313" y="12212"/>
                    <a:pt x="9313" y="12394"/>
                  </a:cubicBezTo>
                  <a:cubicBezTo>
                    <a:pt x="9313" y="12554"/>
                    <a:pt x="9313" y="12554"/>
                    <a:pt x="9473" y="12554"/>
                  </a:cubicBezTo>
                  <a:cubicBezTo>
                    <a:pt x="9656" y="12554"/>
                    <a:pt x="9656" y="12554"/>
                    <a:pt x="9656" y="12394"/>
                  </a:cubicBezTo>
                  <a:cubicBezTo>
                    <a:pt x="9656" y="12235"/>
                    <a:pt x="9633" y="12212"/>
                    <a:pt x="9496" y="12212"/>
                  </a:cubicBezTo>
                  <a:close/>
                  <a:moveTo>
                    <a:pt x="3812" y="12166"/>
                  </a:moveTo>
                  <a:cubicBezTo>
                    <a:pt x="3721" y="12166"/>
                    <a:pt x="3607" y="12280"/>
                    <a:pt x="3607" y="12371"/>
                  </a:cubicBezTo>
                  <a:cubicBezTo>
                    <a:pt x="3607" y="12463"/>
                    <a:pt x="3721" y="12600"/>
                    <a:pt x="3812" y="12600"/>
                  </a:cubicBezTo>
                  <a:cubicBezTo>
                    <a:pt x="3904" y="12600"/>
                    <a:pt x="4041" y="12463"/>
                    <a:pt x="4041" y="12371"/>
                  </a:cubicBezTo>
                  <a:cubicBezTo>
                    <a:pt x="4041" y="12280"/>
                    <a:pt x="3904" y="12166"/>
                    <a:pt x="3812" y="12166"/>
                  </a:cubicBezTo>
                  <a:close/>
                  <a:moveTo>
                    <a:pt x="16127" y="12255"/>
                  </a:moveTo>
                  <a:cubicBezTo>
                    <a:pt x="16123" y="12255"/>
                    <a:pt x="16119" y="12256"/>
                    <a:pt x="16115" y="12257"/>
                  </a:cubicBezTo>
                  <a:cubicBezTo>
                    <a:pt x="16047" y="12257"/>
                    <a:pt x="15955" y="12394"/>
                    <a:pt x="15955" y="12440"/>
                  </a:cubicBezTo>
                  <a:cubicBezTo>
                    <a:pt x="15955" y="12486"/>
                    <a:pt x="16070" y="12600"/>
                    <a:pt x="16115" y="12600"/>
                  </a:cubicBezTo>
                  <a:cubicBezTo>
                    <a:pt x="16161" y="12577"/>
                    <a:pt x="16207" y="12554"/>
                    <a:pt x="16252" y="12531"/>
                  </a:cubicBezTo>
                  <a:cubicBezTo>
                    <a:pt x="16275" y="12508"/>
                    <a:pt x="16275" y="12463"/>
                    <a:pt x="16298" y="12417"/>
                  </a:cubicBezTo>
                  <a:cubicBezTo>
                    <a:pt x="16298" y="12375"/>
                    <a:pt x="16181" y="12255"/>
                    <a:pt x="16127" y="12255"/>
                  </a:cubicBezTo>
                  <a:close/>
                  <a:moveTo>
                    <a:pt x="10443" y="12299"/>
                  </a:moveTo>
                  <a:cubicBezTo>
                    <a:pt x="10350" y="12299"/>
                    <a:pt x="10295" y="12381"/>
                    <a:pt x="10295" y="12463"/>
                  </a:cubicBezTo>
                  <a:cubicBezTo>
                    <a:pt x="10295" y="12554"/>
                    <a:pt x="10363" y="12623"/>
                    <a:pt x="10455" y="12623"/>
                  </a:cubicBezTo>
                  <a:cubicBezTo>
                    <a:pt x="10546" y="12623"/>
                    <a:pt x="10637" y="12554"/>
                    <a:pt x="10637" y="12463"/>
                  </a:cubicBezTo>
                  <a:cubicBezTo>
                    <a:pt x="10637" y="12371"/>
                    <a:pt x="10546" y="12303"/>
                    <a:pt x="10477" y="12303"/>
                  </a:cubicBezTo>
                  <a:cubicBezTo>
                    <a:pt x="10465" y="12301"/>
                    <a:pt x="10454" y="12299"/>
                    <a:pt x="10443" y="12299"/>
                  </a:cubicBezTo>
                  <a:close/>
                  <a:moveTo>
                    <a:pt x="22757" y="12394"/>
                  </a:moveTo>
                  <a:cubicBezTo>
                    <a:pt x="22712" y="12394"/>
                    <a:pt x="22666" y="12463"/>
                    <a:pt x="22643" y="12508"/>
                  </a:cubicBezTo>
                  <a:cubicBezTo>
                    <a:pt x="22622" y="12529"/>
                    <a:pt x="22715" y="12626"/>
                    <a:pt x="22766" y="12626"/>
                  </a:cubicBezTo>
                  <a:cubicBezTo>
                    <a:pt x="22771" y="12626"/>
                    <a:pt x="22776" y="12625"/>
                    <a:pt x="22780" y="12623"/>
                  </a:cubicBezTo>
                  <a:cubicBezTo>
                    <a:pt x="22826" y="12600"/>
                    <a:pt x="22849" y="12554"/>
                    <a:pt x="22917" y="12508"/>
                  </a:cubicBezTo>
                  <a:cubicBezTo>
                    <a:pt x="22849" y="12463"/>
                    <a:pt x="22803" y="12394"/>
                    <a:pt x="22757" y="12394"/>
                  </a:cubicBezTo>
                  <a:close/>
                  <a:moveTo>
                    <a:pt x="4840" y="12257"/>
                  </a:moveTo>
                  <a:cubicBezTo>
                    <a:pt x="4748" y="12257"/>
                    <a:pt x="4634" y="12371"/>
                    <a:pt x="4634" y="12463"/>
                  </a:cubicBezTo>
                  <a:cubicBezTo>
                    <a:pt x="4634" y="12554"/>
                    <a:pt x="4748" y="12668"/>
                    <a:pt x="4840" y="12668"/>
                  </a:cubicBezTo>
                  <a:cubicBezTo>
                    <a:pt x="4931" y="12668"/>
                    <a:pt x="5045" y="12554"/>
                    <a:pt x="5045" y="12463"/>
                  </a:cubicBezTo>
                  <a:cubicBezTo>
                    <a:pt x="5045" y="12371"/>
                    <a:pt x="4931" y="12257"/>
                    <a:pt x="4840" y="12257"/>
                  </a:cubicBezTo>
                  <a:close/>
                  <a:moveTo>
                    <a:pt x="17165" y="12326"/>
                  </a:moveTo>
                  <a:cubicBezTo>
                    <a:pt x="17097" y="12326"/>
                    <a:pt x="16960" y="12463"/>
                    <a:pt x="16983" y="12508"/>
                  </a:cubicBezTo>
                  <a:cubicBezTo>
                    <a:pt x="16983" y="12554"/>
                    <a:pt x="16983" y="12577"/>
                    <a:pt x="17028" y="12623"/>
                  </a:cubicBezTo>
                  <a:cubicBezTo>
                    <a:pt x="17051" y="12645"/>
                    <a:pt x="17097" y="12668"/>
                    <a:pt x="17142" y="12668"/>
                  </a:cubicBezTo>
                  <a:cubicBezTo>
                    <a:pt x="17146" y="12670"/>
                    <a:pt x="17150" y="12671"/>
                    <a:pt x="17154" y="12671"/>
                  </a:cubicBezTo>
                  <a:cubicBezTo>
                    <a:pt x="17205" y="12671"/>
                    <a:pt x="17302" y="12551"/>
                    <a:pt x="17302" y="12508"/>
                  </a:cubicBezTo>
                  <a:cubicBezTo>
                    <a:pt x="17325" y="12463"/>
                    <a:pt x="17211" y="12349"/>
                    <a:pt x="17165" y="12326"/>
                  </a:cubicBezTo>
                  <a:close/>
                  <a:moveTo>
                    <a:pt x="23807" y="12508"/>
                  </a:moveTo>
                  <a:cubicBezTo>
                    <a:pt x="23693" y="12508"/>
                    <a:pt x="23693" y="12508"/>
                    <a:pt x="23693" y="12577"/>
                  </a:cubicBezTo>
                  <a:cubicBezTo>
                    <a:pt x="23693" y="12616"/>
                    <a:pt x="23676" y="12673"/>
                    <a:pt x="23730" y="12673"/>
                  </a:cubicBezTo>
                  <a:cubicBezTo>
                    <a:pt x="23739" y="12673"/>
                    <a:pt x="23749" y="12671"/>
                    <a:pt x="23762" y="12668"/>
                  </a:cubicBezTo>
                  <a:cubicBezTo>
                    <a:pt x="23792" y="12676"/>
                    <a:pt x="23815" y="12681"/>
                    <a:pt x="23832" y="12681"/>
                  </a:cubicBezTo>
                  <a:cubicBezTo>
                    <a:pt x="23866" y="12681"/>
                    <a:pt x="23876" y="12661"/>
                    <a:pt x="23876" y="12600"/>
                  </a:cubicBezTo>
                  <a:cubicBezTo>
                    <a:pt x="23876" y="12554"/>
                    <a:pt x="23899" y="12508"/>
                    <a:pt x="23807" y="12508"/>
                  </a:cubicBezTo>
                  <a:close/>
                  <a:moveTo>
                    <a:pt x="11482" y="12371"/>
                  </a:moveTo>
                  <a:cubicBezTo>
                    <a:pt x="11390" y="12371"/>
                    <a:pt x="11322" y="12463"/>
                    <a:pt x="11322" y="12531"/>
                  </a:cubicBezTo>
                  <a:cubicBezTo>
                    <a:pt x="11299" y="12645"/>
                    <a:pt x="11390" y="12714"/>
                    <a:pt x="11482" y="12714"/>
                  </a:cubicBezTo>
                  <a:cubicBezTo>
                    <a:pt x="11573" y="12714"/>
                    <a:pt x="11664" y="12623"/>
                    <a:pt x="11641" y="12554"/>
                  </a:cubicBezTo>
                  <a:cubicBezTo>
                    <a:pt x="11641" y="12463"/>
                    <a:pt x="11573" y="12371"/>
                    <a:pt x="11482" y="12371"/>
                  </a:cubicBezTo>
                  <a:close/>
                  <a:moveTo>
                    <a:pt x="18169" y="12463"/>
                  </a:moveTo>
                  <a:cubicBezTo>
                    <a:pt x="18055" y="12463"/>
                    <a:pt x="18033" y="12508"/>
                    <a:pt x="18033" y="12600"/>
                  </a:cubicBezTo>
                  <a:cubicBezTo>
                    <a:pt x="18033" y="12691"/>
                    <a:pt x="18078" y="12714"/>
                    <a:pt x="18169" y="12714"/>
                  </a:cubicBezTo>
                  <a:cubicBezTo>
                    <a:pt x="18261" y="12714"/>
                    <a:pt x="18284" y="12668"/>
                    <a:pt x="18284" y="12577"/>
                  </a:cubicBezTo>
                  <a:cubicBezTo>
                    <a:pt x="18284" y="12508"/>
                    <a:pt x="18261" y="12463"/>
                    <a:pt x="18169" y="12463"/>
                  </a:cubicBezTo>
                  <a:close/>
                  <a:moveTo>
                    <a:pt x="5867" y="12326"/>
                  </a:moveTo>
                  <a:cubicBezTo>
                    <a:pt x="5775" y="12326"/>
                    <a:pt x="5638" y="12463"/>
                    <a:pt x="5638" y="12554"/>
                  </a:cubicBezTo>
                  <a:cubicBezTo>
                    <a:pt x="5638" y="12645"/>
                    <a:pt x="5775" y="12760"/>
                    <a:pt x="5867" y="12760"/>
                  </a:cubicBezTo>
                  <a:cubicBezTo>
                    <a:pt x="5958" y="12760"/>
                    <a:pt x="6072" y="12645"/>
                    <a:pt x="6072" y="12554"/>
                  </a:cubicBezTo>
                  <a:cubicBezTo>
                    <a:pt x="6072" y="12463"/>
                    <a:pt x="5958" y="12326"/>
                    <a:pt x="5867" y="12326"/>
                  </a:cubicBezTo>
                  <a:close/>
                  <a:moveTo>
                    <a:pt x="24769" y="12591"/>
                  </a:moveTo>
                  <a:cubicBezTo>
                    <a:pt x="24733" y="12591"/>
                    <a:pt x="24720" y="12617"/>
                    <a:pt x="24720" y="12668"/>
                  </a:cubicBezTo>
                  <a:cubicBezTo>
                    <a:pt x="24720" y="12760"/>
                    <a:pt x="24720" y="12760"/>
                    <a:pt x="24812" y="12760"/>
                  </a:cubicBezTo>
                  <a:cubicBezTo>
                    <a:pt x="24857" y="12760"/>
                    <a:pt x="24903" y="12760"/>
                    <a:pt x="24880" y="12691"/>
                  </a:cubicBezTo>
                  <a:cubicBezTo>
                    <a:pt x="24880" y="12600"/>
                    <a:pt x="24880" y="12600"/>
                    <a:pt x="24812" y="12600"/>
                  </a:cubicBezTo>
                  <a:cubicBezTo>
                    <a:pt x="24795" y="12594"/>
                    <a:pt x="24780" y="12591"/>
                    <a:pt x="24769" y="12591"/>
                  </a:cubicBezTo>
                  <a:close/>
                  <a:moveTo>
                    <a:pt x="12509" y="12463"/>
                  </a:moveTo>
                  <a:cubicBezTo>
                    <a:pt x="12418" y="12463"/>
                    <a:pt x="12326" y="12531"/>
                    <a:pt x="12326" y="12623"/>
                  </a:cubicBezTo>
                  <a:cubicBezTo>
                    <a:pt x="12326" y="12737"/>
                    <a:pt x="12418" y="12805"/>
                    <a:pt x="12509" y="12805"/>
                  </a:cubicBezTo>
                  <a:cubicBezTo>
                    <a:pt x="12600" y="12805"/>
                    <a:pt x="12669" y="12714"/>
                    <a:pt x="12669" y="12623"/>
                  </a:cubicBezTo>
                  <a:cubicBezTo>
                    <a:pt x="12669" y="12554"/>
                    <a:pt x="12600" y="12463"/>
                    <a:pt x="12509" y="12463"/>
                  </a:cubicBezTo>
                  <a:close/>
                  <a:moveTo>
                    <a:pt x="1233" y="12463"/>
                  </a:moveTo>
                  <a:cubicBezTo>
                    <a:pt x="1187" y="12463"/>
                    <a:pt x="1165" y="12486"/>
                    <a:pt x="1187" y="12531"/>
                  </a:cubicBezTo>
                  <a:cubicBezTo>
                    <a:pt x="1233" y="12623"/>
                    <a:pt x="1279" y="12691"/>
                    <a:pt x="1347" y="12760"/>
                  </a:cubicBezTo>
                  <a:cubicBezTo>
                    <a:pt x="1347" y="12782"/>
                    <a:pt x="1370" y="12805"/>
                    <a:pt x="1393" y="12828"/>
                  </a:cubicBezTo>
                  <a:cubicBezTo>
                    <a:pt x="1393" y="12805"/>
                    <a:pt x="1416" y="12782"/>
                    <a:pt x="1439" y="12760"/>
                  </a:cubicBezTo>
                  <a:cubicBezTo>
                    <a:pt x="1439" y="12737"/>
                    <a:pt x="1439" y="12714"/>
                    <a:pt x="1439" y="12691"/>
                  </a:cubicBezTo>
                  <a:cubicBezTo>
                    <a:pt x="1439" y="12531"/>
                    <a:pt x="1370" y="12463"/>
                    <a:pt x="1233" y="12463"/>
                  </a:cubicBezTo>
                  <a:close/>
                  <a:moveTo>
                    <a:pt x="6894" y="12417"/>
                  </a:moveTo>
                  <a:cubicBezTo>
                    <a:pt x="6825" y="12417"/>
                    <a:pt x="6666" y="12554"/>
                    <a:pt x="6666" y="12623"/>
                  </a:cubicBezTo>
                  <a:cubicBezTo>
                    <a:pt x="6666" y="12691"/>
                    <a:pt x="6802" y="12851"/>
                    <a:pt x="6871" y="12851"/>
                  </a:cubicBezTo>
                  <a:cubicBezTo>
                    <a:pt x="6939" y="12851"/>
                    <a:pt x="7099" y="12714"/>
                    <a:pt x="7099" y="12645"/>
                  </a:cubicBezTo>
                  <a:cubicBezTo>
                    <a:pt x="7099" y="12577"/>
                    <a:pt x="6962" y="12417"/>
                    <a:pt x="6894" y="12417"/>
                  </a:cubicBezTo>
                  <a:close/>
                  <a:moveTo>
                    <a:pt x="19152" y="12594"/>
                  </a:moveTo>
                  <a:cubicBezTo>
                    <a:pt x="19091" y="12594"/>
                    <a:pt x="19060" y="12635"/>
                    <a:pt x="19060" y="12691"/>
                  </a:cubicBezTo>
                  <a:cubicBezTo>
                    <a:pt x="19060" y="12805"/>
                    <a:pt x="19083" y="12851"/>
                    <a:pt x="19174" y="12851"/>
                  </a:cubicBezTo>
                  <a:cubicBezTo>
                    <a:pt x="19265" y="12851"/>
                    <a:pt x="19311" y="12805"/>
                    <a:pt x="19311" y="12737"/>
                  </a:cubicBezTo>
                  <a:cubicBezTo>
                    <a:pt x="19311" y="12623"/>
                    <a:pt x="19288" y="12600"/>
                    <a:pt x="19197" y="12600"/>
                  </a:cubicBezTo>
                  <a:cubicBezTo>
                    <a:pt x="19180" y="12596"/>
                    <a:pt x="19166" y="12594"/>
                    <a:pt x="19152" y="12594"/>
                  </a:cubicBezTo>
                  <a:close/>
                  <a:moveTo>
                    <a:pt x="13513" y="12554"/>
                  </a:moveTo>
                  <a:cubicBezTo>
                    <a:pt x="13422" y="12554"/>
                    <a:pt x="13353" y="12623"/>
                    <a:pt x="13353" y="12714"/>
                  </a:cubicBezTo>
                  <a:cubicBezTo>
                    <a:pt x="13353" y="12805"/>
                    <a:pt x="13445" y="12896"/>
                    <a:pt x="13513" y="12896"/>
                  </a:cubicBezTo>
                  <a:cubicBezTo>
                    <a:pt x="13604" y="12896"/>
                    <a:pt x="13696" y="12805"/>
                    <a:pt x="13696" y="12714"/>
                  </a:cubicBezTo>
                  <a:cubicBezTo>
                    <a:pt x="13696" y="12623"/>
                    <a:pt x="13604" y="12554"/>
                    <a:pt x="13513" y="12554"/>
                  </a:cubicBezTo>
                  <a:close/>
                  <a:moveTo>
                    <a:pt x="7898" y="12508"/>
                  </a:moveTo>
                  <a:cubicBezTo>
                    <a:pt x="7830" y="12508"/>
                    <a:pt x="7693" y="12668"/>
                    <a:pt x="7693" y="12737"/>
                  </a:cubicBezTo>
                  <a:cubicBezTo>
                    <a:pt x="7693" y="12805"/>
                    <a:pt x="7852" y="12942"/>
                    <a:pt x="7921" y="12942"/>
                  </a:cubicBezTo>
                  <a:cubicBezTo>
                    <a:pt x="7989" y="12919"/>
                    <a:pt x="8126" y="12782"/>
                    <a:pt x="8126" y="12714"/>
                  </a:cubicBezTo>
                  <a:cubicBezTo>
                    <a:pt x="8104" y="12645"/>
                    <a:pt x="7967" y="12508"/>
                    <a:pt x="7898" y="12508"/>
                  </a:cubicBezTo>
                  <a:close/>
                  <a:moveTo>
                    <a:pt x="20201" y="12668"/>
                  </a:moveTo>
                  <a:cubicBezTo>
                    <a:pt x="20110" y="12668"/>
                    <a:pt x="20087" y="12714"/>
                    <a:pt x="20087" y="12805"/>
                  </a:cubicBezTo>
                  <a:cubicBezTo>
                    <a:pt x="20064" y="12896"/>
                    <a:pt x="20110" y="12942"/>
                    <a:pt x="20224" y="12942"/>
                  </a:cubicBezTo>
                  <a:cubicBezTo>
                    <a:pt x="20292" y="12919"/>
                    <a:pt x="20338" y="12896"/>
                    <a:pt x="20338" y="12805"/>
                  </a:cubicBezTo>
                  <a:cubicBezTo>
                    <a:pt x="20338" y="12714"/>
                    <a:pt x="20292" y="12668"/>
                    <a:pt x="20201" y="12668"/>
                  </a:cubicBezTo>
                  <a:close/>
                  <a:moveTo>
                    <a:pt x="2267" y="12551"/>
                  </a:moveTo>
                  <a:cubicBezTo>
                    <a:pt x="2257" y="12551"/>
                    <a:pt x="2247" y="12552"/>
                    <a:pt x="2237" y="12554"/>
                  </a:cubicBezTo>
                  <a:cubicBezTo>
                    <a:pt x="2100" y="12554"/>
                    <a:pt x="2032" y="12645"/>
                    <a:pt x="2032" y="12782"/>
                  </a:cubicBezTo>
                  <a:cubicBezTo>
                    <a:pt x="2032" y="12866"/>
                    <a:pt x="2127" y="12968"/>
                    <a:pt x="2230" y="12968"/>
                  </a:cubicBezTo>
                  <a:cubicBezTo>
                    <a:pt x="2240" y="12968"/>
                    <a:pt x="2250" y="12967"/>
                    <a:pt x="2260" y="12965"/>
                  </a:cubicBezTo>
                  <a:cubicBezTo>
                    <a:pt x="2374" y="12965"/>
                    <a:pt x="2466" y="12874"/>
                    <a:pt x="2466" y="12760"/>
                  </a:cubicBezTo>
                  <a:cubicBezTo>
                    <a:pt x="2466" y="12655"/>
                    <a:pt x="2371" y="12551"/>
                    <a:pt x="2267" y="12551"/>
                  </a:cubicBezTo>
                  <a:close/>
                  <a:moveTo>
                    <a:pt x="14540" y="12623"/>
                  </a:moveTo>
                  <a:cubicBezTo>
                    <a:pt x="14449" y="12623"/>
                    <a:pt x="14380" y="12714"/>
                    <a:pt x="14380" y="12805"/>
                  </a:cubicBezTo>
                  <a:cubicBezTo>
                    <a:pt x="14380" y="12887"/>
                    <a:pt x="14435" y="12969"/>
                    <a:pt x="14528" y="12969"/>
                  </a:cubicBezTo>
                  <a:cubicBezTo>
                    <a:pt x="14540" y="12969"/>
                    <a:pt x="14551" y="12967"/>
                    <a:pt x="14563" y="12965"/>
                  </a:cubicBezTo>
                  <a:cubicBezTo>
                    <a:pt x="14654" y="12965"/>
                    <a:pt x="14723" y="12896"/>
                    <a:pt x="14723" y="12805"/>
                  </a:cubicBezTo>
                  <a:cubicBezTo>
                    <a:pt x="14723" y="12714"/>
                    <a:pt x="14632" y="12623"/>
                    <a:pt x="14540" y="12623"/>
                  </a:cubicBezTo>
                  <a:close/>
                  <a:moveTo>
                    <a:pt x="8948" y="12668"/>
                  </a:moveTo>
                  <a:cubicBezTo>
                    <a:pt x="8788" y="12668"/>
                    <a:pt x="8765" y="12691"/>
                    <a:pt x="8765" y="12851"/>
                  </a:cubicBezTo>
                  <a:cubicBezTo>
                    <a:pt x="8765" y="13011"/>
                    <a:pt x="8765" y="13011"/>
                    <a:pt x="8925" y="13011"/>
                  </a:cubicBezTo>
                  <a:cubicBezTo>
                    <a:pt x="9085" y="13011"/>
                    <a:pt x="9085" y="13011"/>
                    <a:pt x="9108" y="12851"/>
                  </a:cubicBezTo>
                  <a:cubicBezTo>
                    <a:pt x="9108" y="12714"/>
                    <a:pt x="9085" y="12668"/>
                    <a:pt x="8948" y="12668"/>
                  </a:cubicBezTo>
                  <a:close/>
                  <a:moveTo>
                    <a:pt x="21228" y="12760"/>
                  </a:moveTo>
                  <a:cubicBezTo>
                    <a:pt x="21137" y="12760"/>
                    <a:pt x="21091" y="12805"/>
                    <a:pt x="21091" y="12874"/>
                  </a:cubicBezTo>
                  <a:cubicBezTo>
                    <a:pt x="21091" y="12965"/>
                    <a:pt x="21137" y="13011"/>
                    <a:pt x="21228" y="13011"/>
                  </a:cubicBezTo>
                  <a:cubicBezTo>
                    <a:pt x="21319" y="13011"/>
                    <a:pt x="21365" y="12988"/>
                    <a:pt x="21365" y="12874"/>
                  </a:cubicBezTo>
                  <a:cubicBezTo>
                    <a:pt x="21365" y="12805"/>
                    <a:pt x="21319" y="12760"/>
                    <a:pt x="21228" y="12760"/>
                  </a:cubicBezTo>
                  <a:close/>
                  <a:moveTo>
                    <a:pt x="3265" y="12623"/>
                  </a:moveTo>
                  <a:cubicBezTo>
                    <a:pt x="3173" y="12623"/>
                    <a:pt x="3059" y="12714"/>
                    <a:pt x="3059" y="12828"/>
                  </a:cubicBezTo>
                  <a:cubicBezTo>
                    <a:pt x="3036" y="12965"/>
                    <a:pt x="3150" y="13056"/>
                    <a:pt x="3265" y="13056"/>
                  </a:cubicBezTo>
                  <a:cubicBezTo>
                    <a:pt x="3379" y="13056"/>
                    <a:pt x="3493" y="12965"/>
                    <a:pt x="3470" y="12851"/>
                  </a:cubicBezTo>
                  <a:cubicBezTo>
                    <a:pt x="3470" y="12737"/>
                    <a:pt x="3379" y="12645"/>
                    <a:pt x="3265" y="12623"/>
                  </a:cubicBezTo>
                  <a:close/>
                  <a:moveTo>
                    <a:pt x="15567" y="12714"/>
                  </a:moveTo>
                  <a:cubicBezTo>
                    <a:pt x="15522" y="12714"/>
                    <a:pt x="15408" y="12828"/>
                    <a:pt x="15408" y="12874"/>
                  </a:cubicBezTo>
                  <a:cubicBezTo>
                    <a:pt x="15386" y="12916"/>
                    <a:pt x="15504" y="13058"/>
                    <a:pt x="15557" y="13058"/>
                  </a:cubicBezTo>
                  <a:cubicBezTo>
                    <a:pt x="15561" y="13058"/>
                    <a:pt x="15564" y="13058"/>
                    <a:pt x="15567" y="13056"/>
                  </a:cubicBezTo>
                  <a:cubicBezTo>
                    <a:pt x="15613" y="13056"/>
                    <a:pt x="15659" y="13033"/>
                    <a:pt x="15682" y="12988"/>
                  </a:cubicBezTo>
                  <a:cubicBezTo>
                    <a:pt x="15704" y="12965"/>
                    <a:pt x="15727" y="12919"/>
                    <a:pt x="15727" y="12896"/>
                  </a:cubicBezTo>
                  <a:cubicBezTo>
                    <a:pt x="15750" y="12851"/>
                    <a:pt x="15613" y="12714"/>
                    <a:pt x="15567" y="12714"/>
                  </a:cubicBezTo>
                  <a:close/>
                  <a:moveTo>
                    <a:pt x="9930" y="12760"/>
                  </a:moveTo>
                  <a:cubicBezTo>
                    <a:pt x="9747" y="12760"/>
                    <a:pt x="9724" y="12760"/>
                    <a:pt x="9747" y="12942"/>
                  </a:cubicBezTo>
                  <a:cubicBezTo>
                    <a:pt x="9747" y="13079"/>
                    <a:pt x="9747" y="13102"/>
                    <a:pt x="9907" y="13102"/>
                  </a:cubicBezTo>
                  <a:cubicBezTo>
                    <a:pt x="10067" y="13102"/>
                    <a:pt x="10067" y="13079"/>
                    <a:pt x="10067" y="12942"/>
                  </a:cubicBezTo>
                  <a:cubicBezTo>
                    <a:pt x="10089" y="12782"/>
                    <a:pt x="10067" y="12760"/>
                    <a:pt x="9930" y="12760"/>
                  </a:cubicBezTo>
                  <a:close/>
                  <a:moveTo>
                    <a:pt x="22203" y="12848"/>
                  </a:moveTo>
                  <a:cubicBezTo>
                    <a:pt x="22170" y="12848"/>
                    <a:pt x="22073" y="12967"/>
                    <a:pt x="22073" y="12988"/>
                  </a:cubicBezTo>
                  <a:cubicBezTo>
                    <a:pt x="22118" y="13033"/>
                    <a:pt x="22164" y="13079"/>
                    <a:pt x="22210" y="13125"/>
                  </a:cubicBezTo>
                  <a:cubicBezTo>
                    <a:pt x="22255" y="13056"/>
                    <a:pt x="22324" y="13011"/>
                    <a:pt x="22324" y="12965"/>
                  </a:cubicBezTo>
                  <a:cubicBezTo>
                    <a:pt x="22324" y="12919"/>
                    <a:pt x="22255" y="12874"/>
                    <a:pt x="22210" y="12851"/>
                  </a:cubicBezTo>
                  <a:cubicBezTo>
                    <a:pt x="22208" y="12849"/>
                    <a:pt x="22206" y="12848"/>
                    <a:pt x="22203" y="12848"/>
                  </a:cubicBezTo>
                  <a:close/>
                  <a:moveTo>
                    <a:pt x="4292" y="12714"/>
                  </a:moveTo>
                  <a:cubicBezTo>
                    <a:pt x="4178" y="12714"/>
                    <a:pt x="4063" y="12851"/>
                    <a:pt x="4063" y="12942"/>
                  </a:cubicBezTo>
                  <a:cubicBezTo>
                    <a:pt x="4086" y="13033"/>
                    <a:pt x="4200" y="13148"/>
                    <a:pt x="4292" y="13148"/>
                  </a:cubicBezTo>
                  <a:cubicBezTo>
                    <a:pt x="4383" y="13148"/>
                    <a:pt x="4497" y="13011"/>
                    <a:pt x="4497" y="12919"/>
                  </a:cubicBezTo>
                  <a:cubicBezTo>
                    <a:pt x="4497" y="12828"/>
                    <a:pt x="4383" y="12714"/>
                    <a:pt x="4292" y="12714"/>
                  </a:cubicBezTo>
                  <a:close/>
                  <a:moveTo>
                    <a:pt x="16595" y="12805"/>
                  </a:moveTo>
                  <a:cubicBezTo>
                    <a:pt x="16549" y="12805"/>
                    <a:pt x="16412" y="12919"/>
                    <a:pt x="16412" y="12965"/>
                  </a:cubicBezTo>
                  <a:cubicBezTo>
                    <a:pt x="16435" y="13011"/>
                    <a:pt x="16435" y="13056"/>
                    <a:pt x="16458" y="13079"/>
                  </a:cubicBezTo>
                  <a:cubicBezTo>
                    <a:pt x="16503" y="13102"/>
                    <a:pt x="16549" y="13125"/>
                    <a:pt x="16595" y="13148"/>
                  </a:cubicBezTo>
                  <a:cubicBezTo>
                    <a:pt x="16640" y="13148"/>
                    <a:pt x="16754" y="13033"/>
                    <a:pt x="16754" y="12988"/>
                  </a:cubicBezTo>
                  <a:cubicBezTo>
                    <a:pt x="16754" y="12942"/>
                    <a:pt x="16663" y="12805"/>
                    <a:pt x="16595" y="12805"/>
                  </a:cubicBezTo>
                  <a:close/>
                  <a:moveTo>
                    <a:pt x="23228" y="12939"/>
                  </a:moveTo>
                  <a:cubicBezTo>
                    <a:pt x="23191" y="12939"/>
                    <a:pt x="23079" y="13035"/>
                    <a:pt x="23100" y="13056"/>
                  </a:cubicBezTo>
                  <a:cubicBezTo>
                    <a:pt x="23145" y="13102"/>
                    <a:pt x="23191" y="13170"/>
                    <a:pt x="23237" y="13170"/>
                  </a:cubicBezTo>
                  <a:cubicBezTo>
                    <a:pt x="23282" y="13170"/>
                    <a:pt x="23328" y="13102"/>
                    <a:pt x="23374" y="13056"/>
                  </a:cubicBezTo>
                  <a:cubicBezTo>
                    <a:pt x="23328" y="13011"/>
                    <a:pt x="23282" y="12965"/>
                    <a:pt x="23237" y="12942"/>
                  </a:cubicBezTo>
                  <a:cubicBezTo>
                    <a:pt x="23235" y="12940"/>
                    <a:pt x="23232" y="12939"/>
                    <a:pt x="23228" y="12939"/>
                  </a:cubicBezTo>
                  <a:close/>
                  <a:moveTo>
                    <a:pt x="10934" y="12851"/>
                  </a:moveTo>
                  <a:cubicBezTo>
                    <a:pt x="10843" y="12851"/>
                    <a:pt x="10751" y="12919"/>
                    <a:pt x="10751" y="13011"/>
                  </a:cubicBezTo>
                  <a:cubicBezTo>
                    <a:pt x="10751" y="13102"/>
                    <a:pt x="10820" y="13193"/>
                    <a:pt x="10934" y="13193"/>
                  </a:cubicBezTo>
                  <a:cubicBezTo>
                    <a:pt x="11025" y="13193"/>
                    <a:pt x="11094" y="13102"/>
                    <a:pt x="11094" y="13011"/>
                  </a:cubicBezTo>
                  <a:cubicBezTo>
                    <a:pt x="11094" y="12919"/>
                    <a:pt x="11025" y="12851"/>
                    <a:pt x="10934" y="12851"/>
                  </a:cubicBezTo>
                  <a:close/>
                  <a:moveTo>
                    <a:pt x="17642" y="12936"/>
                  </a:moveTo>
                  <a:cubicBezTo>
                    <a:pt x="17629" y="12936"/>
                    <a:pt x="17615" y="12938"/>
                    <a:pt x="17599" y="12942"/>
                  </a:cubicBezTo>
                  <a:cubicBezTo>
                    <a:pt x="17508" y="12942"/>
                    <a:pt x="17485" y="12988"/>
                    <a:pt x="17485" y="13079"/>
                  </a:cubicBezTo>
                  <a:cubicBezTo>
                    <a:pt x="17485" y="13148"/>
                    <a:pt x="17530" y="13193"/>
                    <a:pt x="17622" y="13193"/>
                  </a:cubicBezTo>
                  <a:cubicBezTo>
                    <a:pt x="17713" y="13193"/>
                    <a:pt x="17736" y="13148"/>
                    <a:pt x="17736" y="13056"/>
                  </a:cubicBezTo>
                  <a:cubicBezTo>
                    <a:pt x="17736" y="12981"/>
                    <a:pt x="17704" y="12936"/>
                    <a:pt x="17642" y="12936"/>
                  </a:cubicBezTo>
                  <a:close/>
                  <a:moveTo>
                    <a:pt x="5319" y="12805"/>
                  </a:moveTo>
                  <a:cubicBezTo>
                    <a:pt x="5228" y="12805"/>
                    <a:pt x="5091" y="12919"/>
                    <a:pt x="5091" y="13011"/>
                  </a:cubicBezTo>
                  <a:cubicBezTo>
                    <a:pt x="5091" y="13102"/>
                    <a:pt x="5205" y="13239"/>
                    <a:pt x="5296" y="13239"/>
                  </a:cubicBezTo>
                  <a:cubicBezTo>
                    <a:pt x="5387" y="13239"/>
                    <a:pt x="5524" y="13102"/>
                    <a:pt x="5524" y="13011"/>
                  </a:cubicBezTo>
                  <a:cubicBezTo>
                    <a:pt x="5524" y="12919"/>
                    <a:pt x="5410" y="12805"/>
                    <a:pt x="5319" y="12805"/>
                  </a:cubicBezTo>
                  <a:close/>
                  <a:moveTo>
                    <a:pt x="24241" y="13056"/>
                  </a:moveTo>
                  <a:cubicBezTo>
                    <a:pt x="24173" y="13056"/>
                    <a:pt x="24173" y="13056"/>
                    <a:pt x="24173" y="13148"/>
                  </a:cubicBezTo>
                  <a:cubicBezTo>
                    <a:pt x="24150" y="13216"/>
                    <a:pt x="24195" y="13239"/>
                    <a:pt x="24241" y="13239"/>
                  </a:cubicBezTo>
                  <a:cubicBezTo>
                    <a:pt x="24332" y="13216"/>
                    <a:pt x="24332" y="13239"/>
                    <a:pt x="24332" y="13125"/>
                  </a:cubicBezTo>
                  <a:cubicBezTo>
                    <a:pt x="24355" y="13056"/>
                    <a:pt x="24309" y="13056"/>
                    <a:pt x="24241" y="13056"/>
                  </a:cubicBezTo>
                  <a:close/>
                  <a:moveTo>
                    <a:pt x="11932" y="12939"/>
                  </a:moveTo>
                  <a:cubicBezTo>
                    <a:pt x="11851" y="12939"/>
                    <a:pt x="11778" y="13020"/>
                    <a:pt x="11778" y="13102"/>
                  </a:cubicBezTo>
                  <a:cubicBezTo>
                    <a:pt x="11778" y="13193"/>
                    <a:pt x="11870" y="13262"/>
                    <a:pt x="11938" y="13262"/>
                  </a:cubicBezTo>
                  <a:cubicBezTo>
                    <a:pt x="12029" y="13262"/>
                    <a:pt x="12121" y="13193"/>
                    <a:pt x="12121" y="13102"/>
                  </a:cubicBezTo>
                  <a:cubicBezTo>
                    <a:pt x="12121" y="13011"/>
                    <a:pt x="12052" y="12942"/>
                    <a:pt x="11961" y="12942"/>
                  </a:cubicBezTo>
                  <a:cubicBezTo>
                    <a:pt x="11951" y="12940"/>
                    <a:pt x="11942" y="12939"/>
                    <a:pt x="11932" y="12939"/>
                  </a:cubicBezTo>
                  <a:close/>
                  <a:moveTo>
                    <a:pt x="18649" y="13011"/>
                  </a:moveTo>
                  <a:cubicBezTo>
                    <a:pt x="18558" y="13011"/>
                    <a:pt x="18512" y="13056"/>
                    <a:pt x="18512" y="13125"/>
                  </a:cubicBezTo>
                  <a:cubicBezTo>
                    <a:pt x="18489" y="13216"/>
                    <a:pt x="18535" y="13262"/>
                    <a:pt x="18626" y="13262"/>
                  </a:cubicBezTo>
                  <a:cubicBezTo>
                    <a:pt x="18717" y="13262"/>
                    <a:pt x="18763" y="13239"/>
                    <a:pt x="18763" y="13148"/>
                  </a:cubicBezTo>
                  <a:cubicBezTo>
                    <a:pt x="18763" y="13056"/>
                    <a:pt x="18740" y="13011"/>
                    <a:pt x="18649" y="13011"/>
                  </a:cubicBezTo>
                  <a:close/>
                  <a:moveTo>
                    <a:pt x="6323" y="12896"/>
                  </a:moveTo>
                  <a:cubicBezTo>
                    <a:pt x="6278" y="12896"/>
                    <a:pt x="6118" y="13033"/>
                    <a:pt x="6118" y="13102"/>
                  </a:cubicBezTo>
                  <a:cubicBezTo>
                    <a:pt x="6118" y="13170"/>
                    <a:pt x="6255" y="13307"/>
                    <a:pt x="6323" y="13307"/>
                  </a:cubicBezTo>
                  <a:cubicBezTo>
                    <a:pt x="6392" y="13307"/>
                    <a:pt x="6551" y="13170"/>
                    <a:pt x="6551" y="13102"/>
                  </a:cubicBezTo>
                  <a:cubicBezTo>
                    <a:pt x="6551" y="13033"/>
                    <a:pt x="6414" y="12896"/>
                    <a:pt x="6323" y="12896"/>
                  </a:cubicBezTo>
                  <a:close/>
                  <a:moveTo>
                    <a:pt x="12965" y="13011"/>
                  </a:moveTo>
                  <a:cubicBezTo>
                    <a:pt x="12874" y="13011"/>
                    <a:pt x="12806" y="13102"/>
                    <a:pt x="12806" y="13193"/>
                  </a:cubicBezTo>
                  <a:cubicBezTo>
                    <a:pt x="12806" y="13285"/>
                    <a:pt x="12897" y="13353"/>
                    <a:pt x="12965" y="13353"/>
                  </a:cubicBezTo>
                  <a:cubicBezTo>
                    <a:pt x="13057" y="13353"/>
                    <a:pt x="13148" y="13285"/>
                    <a:pt x="13148" y="13193"/>
                  </a:cubicBezTo>
                  <a:cubicBezTo>
                    <a:pt x="13148" y="13102"/>
                    <a:pt x="13057" y="13011"/>
                    <a:pt x="12965" y="13011"/>
                  </a:cubicBezTo>
                  <a:close/>
                  <a:moveTo>
                    <a:pt x="1667" y="13011"/>
                  </a:moveTo>
                  <a:cubicBezTo>
                    <a:pt x="1644" y="13033"/>
                    <a:pt x="1575" y="13056"/>
                    <a:pt x="1530" y="13056"/>
                  </a:cubicBezTo>
                  <a:cubicBezTo>
                    <a:pt x="1553" y="13102"/>
                    <a:pt x="1575" y="13125"/>
                    <a:pt x="1598" y="13170"/>
                  </a:cubicBezTo>
                  <a:cubicBezTo>
                    <a:pt x="1644" y="13239"/>
                    <a:pt x="1690" y="13307"/>
                    <a:pt x="1735" y="13376"/>
                  </a:cubicBezTo>
                  <a:cubicBezTo>
                    <a:pt x="1747" y="13387"/>
                    <a:pt x="1775" y="13393"/>
                    <a:pt x="1801" y="13393"/>
                  </a:cubicBezTo>
                  <a:cubicBezTo>
                    <a:pt x="1827" y="13393"/>
                    <a:pt x="1849" y="13387"/>
                    <a:pt x="1849" y="13376"/>
                  </a:cubicBezTo>
                  <a:cubicBezTo>
                    <a:pt x="1872" y="13307"/>
                    <a:pt x="1941" y="13239"/>
                    <a:pt x="1872" y="13125"/>
                  </a:cubicBezTo>
                  <a:cubicBezTo>
                    <a:pt x="1827" y="13033"/>
                    <a:pt x="1758" y="13033"/>
                    <a:pt x="1667" y="13011"/>
                  </a:cubicBezTo>
                  <a:close/>
                  <a:moveTo>
                    <a:pt x="7350" y="12965"/>
                  </a:moveTo>
                  <a:cubicBezTo>
                    <a:pt x="7282" y="12988"/>
                    <a:pt x="7145" y="13125"/>
                    <a:pt x="7145" y="13193"/>
                  </a:cubicBezTo>
                  <a:cubicBezTo>
                    <a:pt x="7145" y="13262"/>
                    <a:pt x="7282" y="13399"/>
                    <a:pt x="7350" y="13399"/>
                  </a:cubicBezTo>
                  <a:cubicBezTo>
                    <a:pt x="7442" y="13399"/>
                    <a:pt x="7579" y="13239"/>
                    <a:pt x="7556" y="13170"/>
                  </a:cubicBezTo>
                  <a:cubicBezTo>
                    <a:pt x="7556" y="13102"/>
                    <a:pt x="7419" y="12965"/>
                    <a:pt x="7350" y="12965"/>
                  </a:cubicBezTo>
                  <a:close/>
                  <a:moveTo>
                    <a:pt x="19653" y="13148"/>
                  </a:moveTo>
                  <a:cubicBezTo>
                    <a:pt x="19562" y="13148"/>
                    <a:pt x="19516" y="13193"/>
                    <a:pt x="19516" y="13285"/>
                  </a:cubicBezTo>
                  <a:cubicBezTo>
                    <a:pt x="19539" y="13376"/>
                    <a:pt x="19585" y="13399"/>
                    <a:pt x="19653" y="13399"/>
                  </a:cubicBezTo>
                  <a:cubicBezTo>
                    <a:pt x="19744" y="13399"/>
                    <a:pt x="19790" y="13353"/>
                    <a:pt x="19790" y="13262"/>
                  </a:cubicBezTo>
                  <a:cubicBezTo>
                    <a:pt x="19790" y="13170"/>
                    <a:pt x="19744" y="13148"/>
                    <a:pt x="19653" y="13148"/>
                  </a:cubicBezTo>
                  <a:close/>
                  <a:moveTo>
                    <a:pt x="8400" y="13102"/>
                  </a:moveTo>
                  <a:cubicBezTo>
                    <a:pt x="8218" y="13102"/>
                    <a:pt x="8195" y="13125"/>
                    <a:pt x="8195" y="13262"/>
                  </a:cubicBezTo>
                  <a:cubicBezTo>
                    <a:pt x="8195" y="13421"/>
                    <a:pt x="8218" y="13444"/>
                    <a:pt x="8355" y="13444"/>
                  </a:cubicBezTo>
                  <a:cubicBezTo>
                    <a:pt x="8514" y="13444"/>
                    <a:pt x="8537" y="13421"/>
                    <a:pt x="8537" y="13285"/>
                  </a:cubicBezTo>
                  <a:cubicBezTo>
                    <a:pt x="8537" y="13125"/>
                    <a:pt x="8537" y="13102"/>
                    <a:pt x="8400" y="13102"/>
                  </a:cubicBezTo>
                  <a:close/>
                  <a:moveTo>
                    <a:pt x="13992" y="13102"/>
                  </a:moveTo>
                  <a:cubicBezTo>
                    <a:pt x="13901" y="13102"/>
                    <a:pt x="13810" y="13193"/>
                    <a:pt x="13833" y="13285"/>
                  </a:cubicBezTo>
                  <a:cubicBezTo>
                    <a:pt x="13833" y="13353"/>
                    <a:pt x="13901" y="13444"/>
                    <a:pt x="13992" y="13444"/>
                  </a:cubicBezTo>
                  <a:cubicBezTo>
                    <a:pt x="14084" y="13444"/>
                    <a:pt x="14152" y="13376"/>
                    <a:pt x="14152" y="13285"/>
                  </a:cubicBezTo>
                  <a:cubicBezTo>
                    <a:pt x="14175" y="13170"/>
                    <a:pt x="14084" y="13102"/>
                    <a:pt x="13992" y="13102"/>
                  </a:cubicBezTo>
                  <a:close/>
                  <a:moveTo>
                    <a:pt x="20708" y="13233"/>
                  </a:moveTo>
                  <a:cubicBezTo>
                    <a:pt x="20694" y="13233"/>
                    <a:pt x="20677" y="13235"/>
                    <a:pt x="20657" y="13239"/>
                  </a:cubicBezTo>
                  <a:cubicBezTo>
                    <a:pt x="20589" y="13239"/>
                    <a:pt x="20543" y="13285"/>
                    <a:pt x="20543" y="13376"/>
                  </a:cubicBezTo>
                  <a:cubicBezTo>
                    <a:pt x="20543" y="13444"/>
                    <a:pt x="20589" y="13490"/>
                    <a:pt x="20680" y="13490"/>
                  </a:cubicBezTo>
                  <a:cubicBezTo>
                    <a:pt x="20772" y="13490"/>
                    <a:pt x="20794" y="13444"/>
                    <a:pt x="20794" y="13353"/>
                  </a:cubicBezTo>
                  <a:cubicBezTo>
                    <a:pt x="20794" y="13277"/>
                    <a:pt x="20779" y="13233"/>
                    <a:pt x="20708" y="13233"/>
                  </a:cubicBezTo>
                  <a:close/>
                  <a:moveTo>
                    <a:pt x="2717" y="13102"/>
                  </a:moveTo>
                  <a:cubicBezTo>
                    <a:pt x="2603" y="13102"/>
                    <a:pt x="2489" y="13193"/>
                    <a:pt x="2489" y="13330"/>
                  </a:cubicBezTo>
                  <a:cubicBezTo>
                    <a:pt x="2511" y="13444"/>
                    <a:pt x="2603" y="13536"/>
                    <a:pt x="2717" y="13536"/>
                  </a:cubicBezTo>
                  <a:cubicBezTo>
                    <a:pt x="2831" y="13536"/>
                    <a:pt x="2922" y="13444"/>
                    <a:pt x="2922" y="13330"/>
                  </a:cubicBezTo>
                  <a:cubicBezTo>
                    <a:pt x="2922" y="13216"/>
                    <a:pt x="2831" y="13102"/>
                    <a:pt x="2717" y="13102"/>
                  </a:cubicBezTo>
                  <a:close/>
                  <a:moveTo>
                    <a:pt x="15020" y="13193"/>
                  </a:moveTo>
                  <a:cubicBezTo>
                    <a:pt x="14974" y="13193"/>
                    <a:pt x="14860" y="13285"/>
                    <a:pt x="14837" y="13353"/>
                  </a:cubicBezTo>
                  <a:cubicBezTo>
                    <a:pt x="14837" y="13399"/>
                    <a:pt x="14951" y="13536"/>
                    <a:pt x="15020" y="13536"/>
                  </a:cubicBezTo>
                  <a:cubicBezTo>
                    <a:pt x="15042" y="13513"/>
                    <a:pt x="15088" y="13513"/>
                    <a:pt x="15111" y="13490"/>
                  </a:cubicBezTo>
                  <a:cubicBezTo>
                    <a:pt x="15157" y="13444"/>
                    <a:pt x="15179" y="13399"/>
                    <a:pt x="15179" y="13353"/>
                  </a:cubicBezTo>
                  <a:cubicBezTo>
                    <a:pt x="15202" y="13307"/>
                    <a:pt x="15065" y="13193"/>
                    <a:pt x="15020" y="13193"/>
                  </a:cubicBezTo>
                  <a:close/>
                  <a:moveTo>
                    <a:pt x="21662" y="13307"/>
                  </a:moveTo>
                  <a:cubicBezTo>
                    <a:pt x="21639" y="13307"/>
                    <a:pt x="21502" y="13421"/>
                    <a:pt x="21525" y="13444"/>
                  </a:cubicBezTo>
                  <a:cubicBezTo>
                    <a:pt x="21570" y="13490"/>
                    <a:pt x="21616" y="13558"/>
                    <a:pt x="21662" y="13558"/>
                  </a:cubicBezTo>
                  <a:cubicBezTo>
                    <a:pt x="21685" y="13558"/>
                    <a:pt x="21753" y="13490"/>
                    <a:pt x="21799" y="13444"/>
                  </a:cubicBezTo>
                  <a:cubicBezTo>
                    <a:pt x="21753" y="13399"/>
                    <a:pt x="21707" y="13353"/>
                    <a:pt x="21662" y="13307"/>
                  </a:cubicBezTo>
                  <a:close/>
                  <a:moveTo>
                    <a:pt x="9288" y="13231"/>
                  </a:moveTo>
                  <a:cubicBezTo>
                    <a:pt x="9191" y="13231"/>
                    <a:pt x="9176" y="13272"/>
                    <a:pt x="9176" y="13399"/>
                  </a:cubicBezTo>
                  <a:cubicBezTo>
                    <a:pt x="9176" y="13558"/>
                    <a:pt x="9199" y="13558"/>
                    <a:pt x="9336" y="13558"/>
                  </a:cubicBezTo>
                  <a:cubicBezTo>
                    <a:pt x="9370" y="13563"/>
                    <a:pt x="9399" y="13566"/>
                    <a:pt x="9421" y="13566"/>
                  </a:cubicBezTo>
                  <a:cubicBezTo>
                    <a:pt x="9505" y="13566"/>
                    <a:pt x="9519" y="13529"/>
                    <a:pt x="9519" y="13421"/>
                  </a:cubicBezTo>
                  <a:cubicBezTo>
                    <a:pt x="9519" y="13262"/>
                    <a:pt x="9496" y="13239"/>
                    <a:pt x="9382" y="13239"/>
                  </a:cubicBezTo>
                  <a:cubicBezTo>
                    <a:pt x="9344" y="13234"/>
                    <a:pt x="9313" y="13231"/>
                    <a:pt x="9288" y="13231"/>
                  </a:cubicBezTo>
                  <a:close/>
                  <a:moveTo>
                    <a:pt x="3744" y="13193"/>
                  </a:moveTo>
                  <a:cubicBezTo>
                    <a:pt x="3653" y="13193"/>
                    <a:pt x="3516" y="13307"/>
                    <a:pt x="3516" y="13399"/>
                  </a:cubicBezTo>
                  <a:cubicBezTo>
                    <a:pt x="3516" y="13490"/>
                    <a:pt x="3630" y="13604"/>
                    <a:pt x="3721" y="13604"/>
                  </a:cubicBezTo>
                  <a:cubicBezTo>
                    <a:pt x="3812" y="13604"/>
                    <a:pt x="3949" y="13490"/>
                    <a:pt x="3949" y="13399"/>
                  </a:cubicBezTo>
                  <a:cubicBezTo>
                    <a:pt x="3949" y="13307"/>
                    <a:pt x="3835" y="13193"/>
                    <a:pt x="3744" y="13193"/>
                  </a:cubicBezTo>
                  <a:close/>
                  <a:moveTo>
                    <a:pt x="16047" y="13262"/>
                  </a:moveTo>
                  <a:cubicBezTo>
                    <a:pt x="16001" y="13262"/>
                    <a:pt x="15864" y="13399"/>
                    <a:pt x="15864" y="13444"/>
                  </a:cubicBezTo>
                  <a:cubicBezTo>
                    <a:pt x="15887" y="13490"/>
                    <a:pt x="15910" y="13536"/>
                    <a:pt x="15933" y="13558"/>
                  </a:cubicBezTo>
                  <a:cubicBezTo>
                    <a:pt x="15955" y="13581"/>
                    <a:pt x="16001" y="13604"/>
                    <a:pt x="16047" y="13604"/>
                  </a:cubicBezTo>
                  <a:cubicBezTo>
                    <a:pt x="16070" y="13604"/>
                    <a:pt x="16115" y="13581"/>
                    <a:pt x="16138" y="13558"/>
                  </a:cubicBezTo>
                  <a:cubicBezTo>
                    <a:pt x="16161" y="13536"/>
                    <a:pt x="16184" y="13490"/>
                    <a:pt x="16207" y="13444"/>
                  </a:cubicBezTo>
                  <a:cubicBezTo>
                    <a:pt x="16207" y="13399"/>
                    <a:pt x="16092" y="13285"/>
                    <a:pt x="16047" y="13262"/>
                  </a:cubicBezTo>
                  <a:close/>
                  <a:moveTo>
                    <a:pt x="10386" y="13307"/>
                  </a:moveTo>
                  <a:cubicBezTo>
                    <a:pt x="10272" y="13307"/>
                    <a:pt x="10203" y="13399"/>
                    <a:pt x="10203" y="13490"/>
                  </a:cubicBezTo>
                  <a:cubicBezTo>
                    <a:pt x="10203" y="13581"/>
                    <a:pt x="10295" y="13650"/>
                    <a:pt x="10363" y="13650"/>
                  </a:cubicBezTo>
                  <a:cubicBezTo>
                    <a:pt x="10455" y="13650"/>
                    <a:pt x="10546" y="13581"/>
                    <a:pt x="10546" y="13490"/>
                  </a:cubicBezTo>
                  <a:cubicBezTo>
                    <a:pt x="10546" y="13399"/>
                    <a:pt x="10477" y="13307"/>
                    <a:pt x="10386" y="13307"/>
                  </a:cubicBezTo>
                  <a:close/>
                  <a:moveTo>
                    <a:pt x="22659" y="13396"/>
                  </a:moveTo>
                  <a:cubicBezTo>
                    <a:pt x="22627" y="13396"/>
                    <a:pt x="22531" y="13515"/>
                    <a:pt x="22552" y="13536"/>
                  </a:cubicBezTo>
                  <a:cubicBezTo>
                    <a:pt x="22575" y="13581"/>
                    <a:pt x="22620" y="13627"/>
                    <a:pt x="22689" y="13673"/>
                  </a:cubicBezTo>
                  <a:cubicBezTo>
                    <a:pt x="22735" y="13627"/>
                    <a:pt x="22803" y="13558"/>
                    <a:pt x="22803" y="13536"/>
                  </a:cubicBezTo>
                  <a:cubicBezTo>
                    <a:pt x="22803" y="13490"/>
                    <a:pt x="22735" y="13444"/>
                    <a:pt x="22666" y="13399"/>
                  </a:cubicBezTo>
                  <a:cubicBezTo>
                    <a:pt x="22664" y="13397"/>
                    <a:pt x="22662" y="13396"/>
                    <a:pt x="22659" y="13396"/>
                  </a:cubicBezTo>
                  <a:close/>
                  <a:moveTo>
                    <a:pt x="4748" y="13262"/>
                  </a:moveTo>
                  <a:cubicBezTo>
                    <a:pt x="4657" y="13262"/>
                    <a:pt x="4543" y="13399"/>
                    <a:pt x="4543" y="13490"/>
                  </a:cubicBezTo>
                  <a:cubicBezTo>
                    <a:pt x="4543" y="13581"/>
                    <a:pt x="4657" y="13695"/>
                    <a:pt x="4748" y="13695"/>
                  </a:cubicBezTo>
                  <a:cubicBezTo>
                    <a:pt x="4840" y="13695"/>
                    <a:pt x="4976" y="13581"/>
                    <a:pt x="4976" y="13490"/>
                  </a:cubicBezTo>
                  <a:cubicBezTo>
                    <a:pt x="4976" y="13399"/>
                    <a:pt x="4840" y="13262"/>
                    <a:pt x="4748" y="13262"/>
                  </a:cubicBezTo>
                  <a:close/>
                  <a:moveTo>
                    <a:pt x="17074" y="13353"/>
                  </a:moveTo>
                  <a:cubicBezTo>
                    <a:pt x="17028" y="13353"/>
                    <a:pt x="16891" y="13467"/>
                    <a:pt x="16891" y="13513"/>
                  </a:cubicBezTo>
                  <a:cubicBezTo>
                    <a:pt x="16868" y="13558"/>
                    <a:pt x="17005" y="13695"/>
                    <a:pt x="17051" y="13695"/>
                  </a:cubicBezTo>
                  <a:cubicBezTo>
                    <a:pt x="17097" y="13695"/>
                    <a:pt x="17142" y="13673"/>
                    <a:pt x="17165" y="13650"/>
                  </a:cubicBezTo>
                  <a:cubicBezTo>
                    <a:pt x="17188" y="13627"/>
                    <a:pt x="17211" y="13581"/>
                    <a:pt x="17234" y="13536"/>
                  </a:cubicBezTo>
                  <a:cubicBezTo>
                    <a:pt x="17234" y="13490"/>
                    <a:pt x="17120" y="13353"/>
                    <a:pt x="17074" y="13353"/>
                  </a:cubicBezTo>
                  <a:close/>
                  <a:moveTo>
                    <a:pt x="11390" y="13399"/>
                  </a:moveTo>
                  <a:cubicBezTo>
                    <a:pt x="11299" y="13399"/>
                    <a:pt x="11231" y="13490"/>
                    <a:pt x="11231" y="13581"/>
                  </a:cubicBezTo>
                  <a:cubicBezTo>
                    <a:pt x="11231" y="13673"/>
                    <a:pt x="11322" y="13741"/>
                    <a:pt x="11413" y="13741"/>
                  </a:cubicBezTo>
                  <a:cubicBezTo>
                    <a:pt x="11482" y="13741"/>
                    <a:pt x="11573" y="13650"/>
                    <a:pt x="11573" y="13558"/>
                  </a:cubicBezTo>
                  <a:cubicBezTo>
                    <a:pt x="11573" y="13490"/>
                    <a:pt x="11482" y="13399"/>
                    <a:pt x="11390" y="13399"/>
                  </a:cubicBezTo>
                  <a:close/>
                  <a:moveTo>
                    <a:pt x="18078" y="13490"/>
                  </a:moveTo>
                  <a:cubicBezTo>
                    <a:pt x="17987" y="13490"/>
                    <a:pt x="17941" y="13513"/>
                    <a:pt x="17941" y="13604"/>
                  </a:cubicBezTo>
                  <a:cubicBezTo>
                    <a:pt x="17941" y="13695"/>
                    <a:pt x="17987" y="13741"/>
                    <a:pt x="18078" y="13741"/>
                  </a:cubicBezTo>
                  <a:cubicBezTo>
                    <a:pt x="18169" y="13741"/>
                    <a:pt x="18215" y="13718"/>
                    <a:pt x="18215" y="13604"/>
                  </a:cubicBezTo>
                  <a:cubicBezTo>
                    <a:pt x="18192" y="13513"/>
                    <a:pt x="18169" y="13490"/>
                    <a:pt x="18078" y="13490"/>
                  </a:cubicBezTo>
                  <a:close/>
                  <a:moveTo>
                    <a:pt x="23693" y="13467"/>
                  </a:moveTo>
                  <a:cubicBezTo>
                    <a:pt x="23648" y="13513"/>
                    <a:pt x="23579" y="13558"/>
                    <a:pt x="23579" y="13604"/>
                  </a:cubicBezTo>
                  <a:cubicBezTo>
                    <a:pt x="23579" y="13650"/>
                    <a:pt x="23648" y="13695"/>
                    <a:pt x="23693" y="13741"/>
                  </a:cubicBezTo>
                  <a:cubicBezTo>
                    <a:pt x="23695" y="13743"/>
                    <a:pt x="23697" y="13744"/>
                    <a:pt x="23700" y="13744"/>
                  </a:cubicBezTo>
                  <a:cubicBezTo>
                    <a:pt x="23736" y="13744"/>
                    <a:pt x="23851" y="13625"/>
                    <a:pt x="23830" y="13604"/>
                  </a:cubicBezTo>
                  <a:cubicBezTo>
                    <a:pt x="23785" y="13558"/>
                    <a:pt x="23739" y="13513"/>
                    <a:pt x="23693" y="13467"/>
                  </a:cubicBezTo>
                  <a:close/>
                  <a:moveTo>
                    <a:pt x="5775" y="13353"/>
                  </a:moveTo>
                  <a:cubicBezTo>
                    <a:pt x="5684" y="13353"/>
                    <a:pt x="5570" y="13490"/>
                    <a:pt x="5570" y="13581"/>
                  </a:cubicBezTo>
                  <a:cubicBezTo>
                    <a:pt x="5570" y="13673"/>
                    <a:pt x="5684" y="13787"/>
                    <a:pt x="5775" y="13787"/>
                  </a:cubicBezTo>
                  <a:cubicBezTo>
                    <a:pt x="5867" y="13787"/>
                    <a:pt x="5981" y="13650"/>
                    <a:pt x="5981" y="13558"/>
                  </a:cubicBezTo>
                  <a:cubicBezTo>
                    <a:pt x="5981" y="13467"/>
                    <a:pt x="5867" y="13353"/>
                    <a:pt x="5775" y="13353"/>
                  </a:cubicBezTo>
                  <a:close/>
                  <a:moveTo>
                    <a:pt x="12418" y="13490"/>
                  </a:moveTo>
                  <a:cubicBezTo>
                    <a:pt x="12326" y="13490"/>
                    <a:pt x="12258" y="13558"/>
                    <a:pt x="12258" y="13650"/>
                  </a:cubicBezTo>
                  <a:cubicBezTo>
                    <a:pt x="12258" y="13741"/>
                    <a:pt x="12326" y="13832"/>
                    <a:pt x="12418" y="13832"/>
                  </a:cubicBezTo>
                  <a:cubicBezTo>
                    <a:pt x="12509" y="13832"/>
                    <a:pt x="12577" y="13764"/>
                    <a:pt x="12577" y="13673"/>
                  </a:cubicBezTo>
                  <a:cubicBezTo>
                    <a:pt x="12600" y="13558"/>
                    <a:pt x="12509" y="13490"/>
                    <a:pt x="12418" y="13490"/>
                  </a:cubicBezTo>
                  <a:close/>
                  <a:moveTo>
                    <a:pt x="19105" y="13558"/>
                  </a:moveTo>
                  <a:cubicBezTo>
                    <a:pt x="19014" y="13581"/>
                    <a:pt x="18968" y="13604"/>
                    <a:pt x="18968" y="13695"/>
                  </a:cubicBezTo>
                  <a:cubicBezTo>
                    <a:pt x="18968" y="13787"/>
                    <a:pt x="19014" y="13832"/>
                    <a:pt x="19105" y="13832"/>
                  </a:cubicBezTo>
                  <a:cubicBezTo>
                    <a:pt x="19197" y="13809"/>
                    <a:pt x="19242" y="13787"/>
                    <a:pt x="19219" y="13695"/>
                  </a:cubicBezTo>
                  <a:cubicBezTo>
                    <a:pt x="19219" y="13604"/>
                    <a:pt x="19174" y="13558"/>
                    <a:pt x="19105" y="13558"/>
                  </a:cubicBezTo>
                  <a:close/>
                  <a:moveTo>
                    <a:pt x="6802" y="13444"/>
                  </a:moveTo>
                  <a:cubicBezTo>
                    <a:pt x="6711" y="13444"/>
                    <a:pt x="6574" y="13604"/>
                    <a:pt x="6597" y="13650"/>
                  </a:cubicBezTo>
                  <a:cubicBezTo>
                    <a:pt x="6597" y="13741"/>
                    <a:pt x="6734" y="13878"/>
                    <a:pt x="6802" y="13878"/>
                  </a:cubicBezTo>
                  <a:cubicBezTo>
                    <a:pt x="6871" y="13855"/>
                    <a:pt x="7008" y="13718"/>
                    <a:pt x="7008" y="13650"/>
                  </a:cubicBezTo>
                  <a:cubicBezTo>
                    <a:pt x="7008" y="13581"/>
                    <a:pt x="6871" y="13444"/>
                    <a:pt x="6802" y="13444"/>
                  </a:cubicBezTo>
                  <a:close/>
                  <a:moveTo>
                    <a:pt x="13445" y="13558"/>
                  </a:moveTo>
                  <a:cubicBezTo>
                    <a:pt x="13353" y="13558"/>
                    <a:pt x="13262" y="13650"/>
                    <a:pt x="13262" y="13741"/>
                  </a:cubicBezTo>
                  <a:cubicBezTo>
                    <a:pt x="13262" y="13823"/>
                    <a:pt x="13335" y="13904"/>
                    <a:pt x="13416" y="13904"/>
                  </a:cubicBezTo>
                  <a:cubicBezTo>
                    <a:pt x="13425" y="13904"/>
                    <a:pt x="13435" y="13903"/>
                    <a:pt x="13445" y="13901"/>
                  </a:cubicBezTo>
                  <a:cubicBezTo>
                    <a:pt x="13536" y="13901"/>
                    <a:pt x="13604" y="13832"/>
                    <a:pt x="13604" y="13741"/>
                  </a:cubicBezTo>
                  <a:cubicBezTo>
                    <a:pt x="13604" y="13650"/>
                    <a:pt x="13536" y="13558"/>
                    <a:pt x="13445" y="13558"/>
                  </a:cubicBezTo>
                  <a:close/>
                  <a:moveTo>
                    <a:pt x="20110" y="13695"/>
                  </a:moveTo>
                  <a:cubicBezTo>
                    <a:pt x="20018" y="13695"/>
                    <a:pt x="19996" y="13741"/>
                    <a:pt x="19996" y="13832"/>
                  </a:cubicBezTo>
                  <a:cubicBezTo>
                    <a:pt x="19996" y="13924"/>
                    <a:pt x="20041" y="13946"/>
                    <a:pt x="20132" y="13946"/>
                  </a:cubicBezTo>
                  <a:cubicBezTo>
                    <a:pt x="20224" y="13946"/>
                    <a:pt x="20247" y="13901"/>
                    <a:pt x="20247" y="13809"/>
                  </a:cubicBezTo>
                  <a:cubicBezTo>
                    <a:pt x="20247" y="13718"/>
                    <a:pt x="20201" y="13695"/>
                    <a:pt x="20110" y="13695"/>
                  </a:cubicBezTo>
                  <a:close/>
                  <a:moveTo>
                    <a:pt x="7813" y="13533"/>
                  </a:moveTo>
                  <a:cubicBezTo>
                    <a:pt x="7741" y="13533"/>
                    <a:pt x="7622" y="13657"/>
                    <a:pt x="7601" y="13741"/>
                  </a:cubicBezTo>
                  <a:cubicBezTo>
                    <a:pt x="7601" y="13787"/>
                    <a:pt x="7738" y="13946"/>
                    <a:pt x="7807" y="13946"/>
                  </a:cubicBezTo>
                  <a:cubicBezTo>
                    <a:pt x="7812" y="13948"/>
                    <a:pt x="7818" y="13949"/>
                    <a:pt x="7824" y="13949"/>
                  </a:cubicBezTo>
                  <a:cubicBezTo>
                    <a:pt x="7898" y="13949"/>
                    <a:pt x="8035" y="13825"/>
                    <a:pt x="8035" y="13741"/>
                  </a:cubicBezTo>
                  <a:cubicBezTo>
                    <a:pt x="8035" y="13673"/>
                    <a:pt x="7898" y="13536"/>
                    <a:pt x="7830" y="13536"/>
                  </a:cubicBezTo>
                  <a:cubicBezTo>
                    <a:pt x="7824" y="13534"/>
                    <a:pt x="7819" y="13533"/>
                    <a:pt x="7813" y="13533"/>
                  </a:cubicBezTo>
                  <a:close/>
                  <a:moveTo>
                    <a:pt x="8811" y="13650"/>
                  </a:moveTo>
                  <a:cubicBezTo>
                    <a:pt x="8651" y="13650"/>
                    <a:pt x="8629" y="13673"/>
                    <a:pt x="8629" y="13809"/>
                  </a:cubicBezTo>
                  <a:cubicBezTo>
                    <a:pt x="8629" y="13969"/>
                    <a:pt x="8651" y="13992"/>
                    <a:pt x="8788" y="13992"/>
                  </a:cubicBezTo>
                  <a:cubicBezTo>
                    <a:pt x="8948" y="13992"/>
                    <a:pt x="8971" y="13992"/>
                    <a:pt x="8971" y="13832"/>
                  </a:cubicBezTo>
                  <a:cubicBezTo>
                    <a:pt x="8971" y="13673"/>
                    <a:pt x="8948" y="13650"/>
                    <a:pt x="8811" y="13650"/>
                  </a:cubicBezTo>
                  <a:close/>
                  <a:moveTo>
                    <a:pt x="14472" y="13650"/>
                  </a:moveTo>
                  <a:cubicBezTo>
                    <a:pt x="14380" y="13650"/>
                    <a:pt x="14289" y="13741"/>
                    <a:pt x="14289" y="13809"/>
                  </a:cubicBezTo>
                  <a:cubicBezTo>
                    <a:pt x="14289" y="13924"/>
                    <a:pt x="14358" y="13992"/>
                    <a:pt x="14472" y="13992"/>
                  </a:cubicBezTo>
                  <a:cubicBezTo>
                    <a:pt x="14563" y="13992"/>
                    <a:pt x="14632" y="13901"/>
                    <a:pt x="14632" y="13809"/>
                  </a:cubicBezTo>
                  <a:cubicBezTo>
                    <a:pt x="14632" y="13741"/>
                    <a:pt x="14540" y="13650"/>
                    <a:pt x="14472" y="13650"/>
                  </a:cubicBezTo>
                  <a:close/>
                  <a:moveTo>
                    <a:pt x="2146" y="13558"/>
                  </a:moveTo>
                  <a:cubicBezTo>
                    <a:pt x="2146" y="13581"/>
                    <a:pt x="2123" y="13581"/>
                    <a:pt x="2078" y="13581"/>
                  </a:cubicBezTo>
                  <a:cubicBezTo>
                    <a:pt x="1964" y="13627"/>
                    <a:pt x="1964" y="13673"/>
                    <a:pt x="2032" y="13764"/>
                  </a:cubicBezTo>
                  <a:cubicBezTo>
                    <a:pt x="2100" y="13832"/>
                    <a:pt x="2146" y="13901"/>
                    <a:pt x="2192" y="13969"/>
                  </a:cubicBezTo>
                  <a:cubicBezTo>
                    <a:pt x="2205" y="13982"/>
                    <a:pt x="2211" y="13996"/>
                    <a:pt x="2222" y="13996"/>
                  </a:cubicBezTo>
                  <a:cubicBezTo>
                    <a:pt x="2230" y="13996"/>
                    <a:pt x="2241" y="13989"/>
                    <a:pt x="2260" y="13969"/>
                  </a:cubicBezTo>
                  <a:cubicBezTo>
                    <a:pt x="2260" y="13946"/>
                    <a:pt x="2329" y="13969"/>
                    <a:pt x="2329" y="13901"/>
                  </a:cubicBezTo>
                  <a:cubicBezTo>
                    <a:pt x="2352" y="13855"/>
                    <a:pt x="2374" y="13809"/>
                    <a:pt x="2374" y="13741"/>
                  </a:cubicBezTo>
                  <a:cubicBezTo>
                    <a:pt x="2352" y="13650"/>
                    <a:pt x="2260" y="13581"/>
                    <a:pt x="2146" y="13558"/>
                  </a:cubicBezTo>
                  <a:close/>
                  <a:moveTo>
                    <a:pt x="21091" y="13787"/>
                  </a:moveTo>
                  <a:cubicBezTo>
                    <a:pt x="21000" y="13787"/>
                    <a:pt x="20977" y="13809"/>
                    <a:pt x="20977" y="13901"/>
                  </a:cubicBezTo>
                  <a:cubicBezTo>
                    <a:pt x="20977" y="13992"/>
                    <a:pt x="21000" y="14038"/>
                    <a:pt x="21091" y="14038"/>
                  </a:cubicBezTo>
                  <a:cubicBezTo>
                    <a:pt x="21205" y="14038"/>
                    <a:pt x="21228" y="14015"/>
                    <a:pt x="21228" y="13901"/>
                  </a:cubicBezTo>
                  <a:cubicBezTo>
                    <a:pt x="21228" y="13809"/>
                    <a:pt x="21182" y="13787"/>
                    <a:pt x="21091" y="13787"/>
                  </a:cubicBezTo>
                  <a:close/>
                  <a:moveTo>
                    <a:pt x="3173" y="13650"/>
                  </a:moveTo>
                  <a:cubicBezTo>
                    <a:pt x="3059" y="13650"/>
                    <a:pt x="2968" y="13741"/>
                    <a:pt x="2968" y="13878"/>
                  </a:cubicBezTo>
                  <a:cubicBezTo>
                    <a:pt x="2968" y="13992"/>
                    <a:pt x="3082" y="14083"/>
                    <a:pt x="3196" y="14083"/>
                  </a:cubicBezTo>
                  <a:cubicBezTo>
                    <a:pt x="3333" y="14061"/>
                    <a:pt x="3402" y="13992"/>
                    <a:pt x="3402" y="13855"/>
                  </a:cubicBezTo>
                  <a:cubicBezTo>
                    <a:pt x="3379" y="13741"/>
                    <a:pt x="3287" y="13650"/>
                    <a:pt x="3173" y="13650"/>
                  </a:cubicBezTo>
                  <a:close/>
                  <a:moveTo>
                    <a:pt x="15453" y="13741"/>
                  </a:moveTo>
                  <a:cubicBezTo>
                    <a:pt x="15408" y="13741"/>
                    <a:pt x="15316" y="13878"/>
                    <a:pt x="15316" y="13924"/>
                  </a:cubicBezTo>
                  <a:cubicBezTo>
                    <a:pt x="15316" y="13969"/>
                    <a:pt x="15453" y="14083"/>
                    <a:pt x="15499" y="14083"/>
                  </a:cubicBezTo>
                  <a:cubicBezTo>
                    <a:pt x="15545" y="14083"/>
                    <a:pt x="15659" y="13946"/>
                    <a:pt x="15659" y="13901"/>
                  </a:cubicBezTo>
                  <a:cubicBezTo>
                    <a:pt x="15659" y="13855"/>
                    <a:pt x="15522" y="13741"/>
                    <a:pt x="15453" y="13741"/>
                  </a:cubicBezTo>
                  <a:close/>
                  <a:moveTo>
                    <a:pt x="9838" y="13787"/>
                  </a:moveTo>
                  <a:cubicBezTo>
                    <a:pt x="9678" y="13787"/>
                    <a:pt x="9656" y="13787"/>
                    <a:pt x="9656" y="13946"/>
                  </a:cubicBezTo>
                  <a:cubicBezTo>
                    <a:pt x="9656" y="14106"/>
                    <a:pt x="9656" y="14129"/>
                    <a:pt x="9815" y="14129"/>
                  </a:cubicBezTo>
                  <a:cubicBezTo>
                    <a:pt x="9975" y="14129"/>
                    <a:pt x="9998" y="14106"/>
                    <a:pt x="9998" y="13969"/>
                  </a:cubicBezTo>
                  <a:cubicBezTo>
                    <a:pt x="9998" y="13809"/>
                    <a:pt x="9975" y="13787"/>
                    <a:pt x="9838" y="13787"/>
                  </a:cubicBezTo>
                  <a:close/>
                  <a:moveTo>
                    <a:pt x="22118" y="13878"/>
                  </a:moveTo>
                  <a:cubicBezTo>
                    <a:pt x="22073" y="13878"/>
                    <a:pt x="22027" y="13946"/>
                    <a:pt x="22004" y="13992"/>
                  </a:cubicBezTo>
                  <a:cubicBezTo>
                    <a:pt x="21983" y="14013"/>
                    <a:pt x="22098" y="14132"/>
                    <a:pt x="22134" y="14132"/>
                  </a:cubicBezTo>
                  <a:cubicBezTo>
                    <a:pt x="22137" y="14132"/>
                    <a:pt x="22139" y="14131"/>
                    <a:pt x="22141" y="14129"/>
                  </a:cubicBezTo>
                  <a:cubicBezTo>
                    <a:pt x="22187" y="14083"/>
                    <a:pt x="22210" y="14038"/>
                    <a:pt x="22278" y="13992"/>
                  </a:cubicBezTo>
                  <a:cubicBezTo>
                    <a:pt x="22210" y="13946"/>
                    <a:pt x="22164" y="13878"/>
                    <a:pt x="22118" y="13878"/>
                  </a:cubicBezTo>
                  <a:close/>
                  <a:moveTo>
                    <a:pt x="4200" y="13741"/>
                  </a:moveTo>
                  <a:cubicBezTo>
                    <a:pt x="4109" y="13741"/>
                    <a:pt x="3995" y="13855"/>
                    <a:pt x="3995" y="13946"/>
                  </a:cubicBezTo>
                  <a:cubicBezTo>
                    <a:pt x="3995" y="14038"/>
                    <a:pt x="4109" y="14175"/>
                    <a:pt x="4200" y="14175"/>
                  </a:cubicBezTo>
                  <a:cubicBezTo>
                    <a:pt x="4292" y="14175"/>
                    <a:pt x="4406" y="14038"/>
                    <a:pt x="4406" y="13946"/>
                  </a:cubicBezTo>
                  <a:cubicBezTo>
                    <a:pt x="4406" y="13855"/>
                    <a:pt x="4292" y="13741"/>
                    <a:pt x="4200" y="13741"/>
                  </a:cubicBezTo>
                  <a:close/>
                  <a:moveTo>
                    <a:pt x="16509" y="13830"/>
                  </a:moveTo>
                  <a:cubicBezTo>
                    <a:pt x="16438" y="13830"/>
                    <a:pt x="16322" y="13950"/>
                    <a:pt x="16343" y="13992"/>
                  </a:cubicBezTo>
                  <a:cubicBezTo>
                    <a:pt x="16343" y="14038"/>
                    <a:pt x="16343" y="14083"/>
                    <a:pt x="16389" y="14106"/>
                  </a:cubicBezTo>
                  <a:cubicBezTo>
                    <a:pt x="16412" y="14129"/>
                    <a:pt x="16458" y="14152"/>
                    <a:pt x="16503" y="14175"/>
                  </a:cubicBezTo>
                  <a:cubicBezTo>
                    <a:pt x="16549" y="14175"/>
                    <a:pt x="16663" y="14061"/>
                    <a:pt x="16663" y="14015"/>
                  </a:cubicBezTo>
                  <a:cubicBezTo>
                    <a:pt x="16686" y="13969"/>
                    <a:pt x="16572" y="13832"/>
                    <a:pt x="16526" y="13832"/>
                  </a:cubicBezTo>
                  <a:cubicBezTo>
                    <a:pt x="16521" y="13831"/>
                    <a:pt x="16515" y="13830"/>
                    <a:pt x="16509" y="13830"/>
                  </a:cubicBezTo>
                  <a:close/>
                  <a:moveTo>
                    <a:pt x="23145" y="13946"/>
                  </a:moveTo>
                  <a:cubicBezTo>
                    <a:pt x="23123" y="13946"/>
                    <a:pt x="23008" y="14061"/>
                    <a:pt x="23008" y="14083"/>
                  </a:cubicBezTo>
                  <a:cubicBezTo>
                    <a:pt x="23054" y="14129"/>
                    <a:pt x="23100" y="14198"/>
                    <a:pt x="23145" y="14198"/>
                  </a:cubicBezTo>
                  <a:cubicBezTo>
                    <a:pt x="23191" y="14198"/>
                    <a:pt x="23237" y="14129"/>
                    <a:pt x="23305" y="14083"/>
                  </a:cubicBezTo>
                  <a:cubicBezTo>
                    <a:pt x="23237" y="14038"/>
                    <a:pt x="23191" y="13992"/>
                    <a:pt x="23145" y="13946"/>
                  </a:cubicBezTo>
                  <a:close/>
                  <a:moveTo>
                    <a:pt x="10871" y="13874"/>
                  </a:moveTo>
                  <a:cubicBezTo>
                    <a:pt x="10862" y="13874"/>
                    <a:pt x="10852" y="13876"/>
                    <a:pt x="10843" y="13878"/>
                  </a:cubicBezTo>
                  <a:cubicBezTo>
                    <a:pt x="10751" y="13878"/>
                    <a:pt x="10683" y="13946"/>
                    <a:pt x="10683" y="14038"/>
                  </a:cubicBezTo>
                  <a:cubicBezTo>
                    <a:pt x="10683" y="14129"/>
                    <a:pt x="10751" y="14198"/>
                    <a:pt x="10843" y="14198"/>
                  </a:cubicBezTo>
                  <a:cubicBezTo>
                    <a:pt x="10852" y="14200"/>
                    <a:pt x="10862" y="14201"/>
                    <a:pt x="10871" y="14201"/>
                  </a:cubicBezTo>
                  <a:cubicBezTo>
                    <a:pt x="10948" y="14201"/>
                    <a:pt x="11002" y="14119"/>
                    <a:pt x="11002" y="14038"/>
                  </a:cubicBezTo>
                  <a:cubicBezTo>
                    <a:pt x="11023" y="13956"/>
                    <a:pt x="10952" y="13874"/>
                    <a:pt x="10871" y="13874"/>
                  </a:cubicBezTo>
                  <a:close/>
                  <a:moveTo>
                    <a:pt x="17530" y="13946"/>
                  </a:moveTo>
                  <a:cubicBezTo>
                    <a:pt x="17439" y="13946"/>
                    <a:pt x="17393" y="13992"/>
                    <a:pt x="17393" y="14083"/>
                  </a:cubicBezTo>
                  <a:cubicBezTo>
                    <a:pt x="17393" y="14175"/>
                    <a:pt x="17439" y="14198"/>
                    <a:pt x="17508" y="14198"/>
                  </a:cubicBezTo>
                  <a:cubicBezTo>
                    <a:pt x="17527" y="14201"/>
                    <a:pt x="17545" y="14203"/>
                    <a:pt x="17560" y="14203"/>
                  </a:cubicBezTo>
                  <a:cubicBezTo>
                    <a:pt x="17635" y="14203"/>
                    <a:pt x="17663" y="14159"/>
                    <a:pt x="17645" y="14083"/>
                  </a:cubicBezTo>
                  <a:cubicBezTo>
                    <a:pt x="17645" y="13992"/>
                    <a:pt x="17622" y="13946"/>
                    <a:pt x="17530" y="13946"/>
                  </a:cubicBezTo>
                  <a:close/>
                  <a:moveTo>
                    <a:pt x="5228" y="13832"/>
                  </a:moveTo>
                  <a:cubicBezTo>
                    <a:pt x="5136" y="13832"/>
                    <a:pt x="5022" y="13946"/>
                    <a:pt x="5022" y="14038"/>
                  </a:cubicBezTo>
                  <a:cubicBezTo>
                    <a:pt x="5022" y="14129"/>
                    <a:pt x="5136" y="14243"/>
                    <a:pt x="5228" y="14243"/>
                  </a:cubicBezTo>
                  <a:cubicBezTo>
                    <a:pt x="5319" y="14243"/>
                    <a:pt x="5433" y="14129"/>
                    <a:pt x="5433" y="14038"/>
                  </a:cubicBezTo>
                  <a:cubicBezTo>
                    <a:pt x="5433" y="13946"/>
                    <a:pt x="5319" y="13832"/>
                    <a:pt x="5228" y="13832"/>
                  </a:cubicBezTo>
                  <a:close/>
                  <a:moveTo>
                    <a:pt x="24195" y="14083"/>
                  </a:moveTo>
                  <a:cubicBezTo>
                    <a:pt x="24081" y="14083"/>
                    <a:pt x="24081" y="14083"/>
                    <a:pt x="24081" y="14175"/>
                  </a:cubicBezTo>
                  <a:cubicBezTo>
                    <a:pt x="24081" y="14194"/>
                    <a:pt x="24064" y="14248"/>
                    <a:pt x="24103" y="14248"/>
                  </a:cubicBezTo>
                  <a:cubicBezTo>
                    <a:pt x="24110" y="14248"/>
                    <a:pt x="24117" y="14246"/>
                    <a:pt x="24127" y="14243"/>
                  </a:cubicBezTo>
                  <a:cubicBezTo>
                    <a:pt x="24173" y="14243"/>
                    <a:pt x="24264" y="14175"/>
                    <a:pt x="24241" y="14129"/>
                  </a:cubicBezTo>
                  <a:cubicBezTo>
                    <a:pt x="24241" y="14106"/>
                    <a:pt x="24195" y="14083"/>
                    <a:pt x="24195" y="14083"/>
                  </a:cubicBezTo>
                  <a:close/>
                  <a:moveTo>
                    <a:pt x="11870" y="13946"/>
                  </a:moveTo>
                  <a:cubicBezTo>
                    <a:pt x="11778" y="13946"/>
                    <a:pt x="11687" y="14015"/>
                    <a:pt x="11687" y="14129"/>
                  </a:cubicBezTo>
                  <a:cubicBezTo>
                    <a:pt x="11687" y="14220"/>
                    <a:pt x="11778" y="14289"/>
                    <a:pt x="11870" y="14289"/>
                  </a:cubicBezTo>
                  <a:cubicBezTo>
                    <a:pt x="11961" y="14289"/>
                    <a:pt x="12029" y="14220"/>
                    <a:pt x="12029" y="14129"/>
                  </a:cubicBezTo>
                  <a:cubicBezTo>
                    <a:pt x="12029" y="14038"/>
                    <a:pt x="11961" y="13946"/>
                    <a:pt x="11870" y="13946"/>
                  </a:cubicBezTo>
                  <a:close/>
                  <a:moveTo>
                    <a:pt x="18558" y="14038"/>
                  </a:moveTo>
                  <a:cubicBezTo>
                    <a:pt x="18466" y="14038"/>
                    <a:pt x="18421" y="14061"/>
                    <a:pt x="18421" y="14152"/>
                  </a:cubicBezTo>
                  <a:cubicBezTo>
                    <a:pt x="18421" y="14243"/>
                    <a:pt x="18443" y="14289"/>
                    <a:pt x="18535" y="14289"/>
                  </a:cubicBezTo>
                  <a:cubicBezTo>
                    <a:pt x="18626" y="14289"/>
                    <a:pt x="18672" y="14266"/>
                    <a:pt x="18672" y="14175"/>
                  </a:cubicBezTo>
                  <a:cubicBezTo>
                    <a:pt x="18672" y="14083"/>
                    <a:pt x="18649" y="14038"/>
                    <a:pt x="18558" y="14038"/>
                  </a:cubicBezTo>
                  <a:close/>
                  <a:moveTo>
                    <a:pt x="6232" y="13901"/>
                  </a:moveTo>
                  <a:cubicBezTo>
                    <a:pt x="6163" y="13924"/>
                    <a:pt x="6026" y="14061"/>
                    <a:pt x="6026" y="14129"/>
                  </a:cubicBezTo>
                  <a:cubicBezTo>
                    <a:pt x="6026" y="14198"/>
                    <a:pt x="6186" y="14334"/>
                    <a:pt x="6255" y="14334"/>
                  </a:cubicBezTo>
                  <a:cubicBezTo>
                    <a:pt x="6323" y="14334"/>
                    <a:pt x="6460" y="14198"/>
                    <a:pt x="6460" y="14129"/>
                  </a:cubicBezTo>
                  <a:cubicBezTo>
                    <a:pt x="6460" y="14061"/>
                    <a:pt x="6300" y="13901"/>
                    <a:pt x="6232" y="13901"/>
                  </a:cubicBezTo>
                  <a:close/>
                  <a:moveTo>
                    <a:pt x="12897" y="14038"/>
                  </a:moveTo>
                  <a:cubicBezTo>
                    <a:pt x="12783" y="14038"/>
                    <a:pt x="12714" y="14106"/>
                    <a:pt x="12714" y="14220"/>
                  </a:cubicBezTo>
                  <a:cubicBezTo>
                    <a:pt x="12714" y="14312"/>
                    <a:pt x="12806" y="14380"/>
                    <a:pt x="12897" y="14380"/>
                  </a:cubicBezTo>
                  <a:cubicBezTo>
                    <a:pt x="12988" y="14380"/>
                    <a:pt x="13057" y="14289"/>
                    <a:pt x="13057" y="14220"/>
                  </a:cubicBezTo>
                  <a:cubicBezTo>
                    <a:pt x="13057" y="14129"/>
                    <a:pt x="12988" y="14038"/>
                    <a:pt x="12897" y="14038"/>
                  </a:cubicBezTo>
                  <a:close/>
                  <a:moveTo>
                    <a:pt x="19605" y="14123"/>
                  </a:moveTo>
                  <a:cubicBezTo>
                    <a:pt x="19592" y="14123"/>
                    <a:pt x="19577" y="14125"/>
                    <a:pt x="19562" y="14129"/>
                  </a:cubicBezTo>
                  <a:cubicBezTo>
                    <a:pt x="19471" y="14129"/>
                    <a:pt x="19448" y="14175"/>
                    <a:pt x="19448" y="14266"/>
                  </a:cubicBezTo>
                  <a:cubicBezTo>
                    <a:pt x="19448" y="14357"/>
                    <a:pt x="19493" y="14380"/>
                    <a:pt x="19585" y="14380"/>
                  </a:cubicBezTo>
                  <a:cubicBezTo>
                    <a:pt x="19653" y="14380"/>
                    <a:pt x="19699" y="14334"/>
                    <a:pt x="19699" y="14243"/>
                  </a:cubicBezTo>
                  <a:cubicBezTo>
                    <a:pt x="19699" y="14168"/>
                    <a:pt x="19667" y="14123"/>
                    <a:pt x="19605" y="14123"/>
                  </a:cubicBezTo>
                  <a:close/>
                  <a:moveTo>
                    <a:pt x="7259" y="13992"/>
                  </a:moveTo>
                  <a:cubicBezTo>
                    <a:pt x="7191" y="13992"/>
                    <a:pt x="7054" y="14152"/>
                    <a:pt x="7054" y="14220"/>
                  </a:cubicBezTo>
                  <a:cubicBezTo>
                    <a:pt x="7054" y="14289"/>
                    <a:pt x="7213" y="14426"/>
                    <a:pt x="7259" y="14426"/>
                  </a:cubicBezTo>
                  <a:cubicBezTo>
                    <a:pt x="7350" y="14426"/>
                    <a:pt x="7487" y="14266"/>
                    <a:pt x="7487" y="14198"/>
                  </a:cubicBezTo>
                  <a:cubicBezTo>
                    <a:pt x="7487" y="14129"/>
                    <a:pt x="7327" y="13992"/>
                    <a:pt x="7259" y="13992"/>
                  </a:cubicBezTo>
                  <a:close/>
                  <a:moveTo>
                    <a:pt x="8263" y="14129"/>
                  </a:moveTo>
                  <a:cubicBezTo>
                    <a:pt x="8104" y="14129"/>
                    <a:pt x="8081" y="14129"/>
                    <a:pt x="8081" y="14266"/>
                  </a:cubicBezTo>
                  <a:cubicBezTo>
                    <a:pt x="8081" y="14426"/>
                    <a:pt x="8104" y="14471"/>
                    <a:pt x="8218" y="14471"/>
                  </a:cubicBezTo>
                  <a:cubicBezTo>
                    <a:pt x="8400" y="14471"/>
                    <a:pt x="8423" y="14449"/>
                    <a:pt x="8423" y="14289"/>
                  </a:cubicBezTo>
                  <a:cubicBezTo>
                    <a:pt x="8423" y="14129"/>
                    <a:pt x="8400" y="14129"/>
                    <a:pt x="8263" y="14129"/>
                  </a:cubicBezTo>
                  <a:close/>
                  <a:moveTo>
                    <a:pt x="13901" y="14129"/>
                  </a:moveTo>
                  <a:cubicBezTo>
                    <a:pt x="13810" y="14129"/>
                    <a:pt x="13741" y="14198"/>
                    <a:pt x="13741" y="14289"/>
                  </a:cubicBezTo>
                  <a:cubicBezTo>
                    <a:pt x="13741" y="14380"/>
                    <a:pt x="13833" y="14471"/>
                    <a:pt x="13924" y="14471"/>
                  </a:cubicBezTo>
                  <a:cubicBezTo>
                    <a:pt x="14015" y="14449"/>
                    <a:pt x="14084" y="14380"/>
                    <a:pt x="14084" y="14289"/>
                  </a:cubicBezTo>
                  <a:cubicBezTo>
                    <a:pt x="14084" y="14198"/>
                    <a:pt x="13992" y="14129"/>
                    <a:pt x="13901" y="14129"/>
                  </a:cubicBezTo>
                  <a:close/>
                  <a:moveTo>
                    <a:pt x="2625" y="14106"/>
                  </a:moveTo>
                  <a:cubicBezTo>
                    <a:pt x="2603" y="14129"/>
                    <a:pt x="2557" y="14129"/>
                    <a:pt x="2534" y="14152"/>
                  </a:cubicBezTo>
                  <a:cubicBezTo>
                    <a:pt x="2443" y="14198"/>
                    <a:pt x="2420" y="14243"/>
                    <a:pt x="2489" y="14312"/>
                  </a:cubicBezTo>
                  <a:cubicBezTo>
                    <a:pt x="2557" y="14357"/>
                    <a:pt x="2603" y="14426"/>
                    <a:pt x="2671" y="14494"/>
                  </a:cubicBezTo>
                  <a:cubicBezTo>
                    <a:pt x="2690" y="14504"/>
                    <a:pt x="2713" y="14509"/>
                    <a:pt x="2733" y="14509"/>
                  </a:cubicBezTo>
                  <a:cubicBezTo>
                    <a:pt x="2762" y="14509"/>
                    <a:pt x="2785" y="14498"/>
                    <a:pt x="2785" y="14471"/>
                  </a:cubicBezTo>
                  <a:cubicBezTo>
                    <a:pt x="2831" y="14403"/>
                    <a:pt x="2877" y="14334"/>
                    <a:pt x="2808" y="14243"/>
                  </a:cubicBezTo>
                  <a:cubicBezTo>
                    <a:pt x="2762" y="14152"/>
                    <a:pt x="2694" y="14152"/>
                    <a:pt x="2625" y="14106"/>
                  </a:cubicBezTo>
                  <a:close/>
                  <a:moveTo>
                    <a:pt x="20566" y="14243"/>
                  </a:moveTo>
                  <a:cubicBezTo>
                    <a:pt x="20452" y="14243"/>
                    <a:pt x="20406" y="14289"/>
                    <a:pt x="20429" y="14380"/>
                  </a:cubicBezTo>
                  <a:cubicBezTo>
                    <a:pt x="20429" y="14471"/>
                    <a:pt x="20452" y="14517"/>
                    <a:pt x="20543" y="14517"/>
                  </a:cubicBezTo>
                  <a:cubicBezTo>
                    <a:pt x="20635" y="14517"/>
                    <a:pt x="20680" y="14471"/>
                    <a:pt x="20680" y="14380"/>
                  </a:cubicBezTo>
                  <a:cubicBezTo>
                    <a:pt x="20680" y="14289"/>
                    <a:pt x="20635" y="14266"/>
                    <a:pt x="20566" y="14243"/>
                  </a:cubicBezTo>
                  <a:close/>
                  <a:moveTo>
                    <a:pt x="9268" y="14198"/>
                  </a:moveTo>
                  <a:cubicBezTo>
                    <a:pt x="9108" y="14198"/>
                    <a:pt x="9108" y="14220"/>
                    <a:pt x="9108" y="14357"/>
                  </a:cubicBezTo>
                  <a:cubicBezTo>
                    <a:pt x="9085" y="14540"/>
                    <a:pt x="9108" y="14540"/>
                    <a:pt x="9268" y="14540"/>
                  </a:cubicBezTo>
                  <a:cubicBezTo>
                    <a:pt x="9427" y="14540"/>
                    <a:pt x="9427" y="14540"/>
                    <a:pt x="9427" y="14380"/>
                  </a:cubicBezTo>
                  <a:cubicBezTo>
                    <a:pt x="9427" y="14220"/>
                    <a:pt x="9427" y="14220"/>
                    <a:pt x="9268" y="14198"/>
                  </a:cubicBezTo>
                  <a:close/>
                  <a:moveTo>
                    <a:pt x="14928" y="14198"/>
                  </a:moveTo>
                  <a:cubicBezTo>
                    <a:pt x="14837" y="14198"/>
                    <a:pt x="14746" y="14289"/>
                    <a:pt x="14769" y="14380"/>
                  </a:cubicBezTo>
                  <a:cubicBezTo>
                    <a:pt x="14769" y="14471"/>
                    <a:pt x="14837" y="14540"/>
                    <a:pt x="14928" y="14540"/>
                  </a:cubicBezTo>
                  <a:cubicBezTo>
                    <a:pt x="15020" y="14540"/>
                    <a:pt x="15088" y="14471"/>
                    <a:pt x="15088" y="14380"/>
                  </a:cubicBezTo>
                  <a:cubicBezTo>
                    <a:pt x="15111" y="14289"/>
                    <a:pt x="15020" y="14220"/>
                    <a:pt x="14928" y="14198"/>
                  </a:cubicBezTo>
                  <a:close/>
                  <a:moveTo>
                    <a:pt x="21570" y="14334"/>
                  </a:moveTo>
                  <a:cubicBezTo>
                    <a:pt x="21525" y="14334"/>
                    <a:pt x="21411" y="14471"/>
                    <a:pt x="21434" y="14471"/>
                  </a:cubicBezTo>
                  <a:cubicBezTo>
                    <a:pt x="21479" y="14517"/>
                    <a:pt x="21548" y="14586"/>
                    <a:pt x="21593" y="14586"/>
                  </a:cubicBezTo>
                  <a:cubicBezTo>
                    <a:pt x="21616" y="14586"/>
                    <a:pt x="21662" y="14517"/>
                    <a:pt x="21707" y="14449"/>
                  </a:cubicBezTo>
                  <a:cubicBezTo>
                    <a:pt x="21662" y="14403"/>
                    <a:pt x="21616" y="14357"/>
                    <a:pt x="21570" y="14334"/>
                  </a:cubicBezTo>
                  <a:close/>
                  <a:moveTo>
                    <a:pt x="3653" y="14198"/>
                  </a:moveTo>
                  <a:cubicBezTo>
                    <a:pt x="3538" y="14198"/>
                    <a:pt x="3424" y="14312"/>
                    <a:pt x="3424" y="14426"/>
                  </a:cubicBezTo>
                  <a:cubicBezTo>
                    <a:pt x="3447" y="14540"/>
                    <a:pt x="3538" y="14631"/>
                    <a:pt x="3653" y="14631"/>
                  </a:cubicBezTo>
                  <a:cubicBezTo>
                    <a:pt x="3767" y="14631"/>
                    <a:pt x="3858" y="14517"/>
                    <a:pt x="3858" y="14403"/>
                  </a:cubicBezTo>
                  <a:cubicBezTo>
                    <a:pt x="3858" y="14289"/>
                    <a:pt x="3767" y="14198"/>
                    <a:pt x="3653" y="14198"/>
                  </a:cubicBezTo>
                  <a:close/>
                  <a:moveTo>
                    <a:pt x="15955" y="14289"/>
                  </a:moveTo>
                  <a:cubicBezTo>
                    <a:pt x="15910" y="14289"/>
                    <a:pt x="15796" y="14403"/>
                    <a:pt x="15773" y="14449"/>
                  </a:cubicBezTo>
                  <a:cubicBezTo>
                    <a:pt x="15773" y="14494"/>
                    <a:pt x="15887" y="14631"/>
                    <a:pt x="15933" y="14631"/>
                  </a:cubicBezTo>
                  <a:cubicBezTo>
                    <a:pt x="15978" y="14631"/>
                    <a:pt x="16115" y="14517"/>
                    <a:pt x="16115" y="14471"/>
                  </a:cubicBezTo>
                  <a:cubicBezTo>
                    <a:pt x="16115" y="14426"/>
                    <a:pt x="16001" y="14289"/>
                    <a:pt x="15955" y="14289"/>
                  </a:cubicBezTo>
                  <a:close/>
                  <a:moveTo>
                    <a:pt x="10295" y="14334"/>
                  </a:moveTo>
                  <a:cubicBezTo>
                    <a:pt x="10203" y="14334"/>
                    <a:pt x="10112" y="14403"/>
                    <a:pt x="10112" y="14517"/>
                  </a:cubicBezTo>
                  <a:cubicBezTo>
                    <a:pt x="10112" y="14608"/>
                    <a:pt x="10203" y="14677"/>
                    <a:pt x="10295" y="14677"/>
                  </a:cubicBezTo>
                  <a:cubicBezTo>
                    <a:pt x="10386" y="14677"/>
                    <a:pt x="10455" y="14608"/>
                    <a:pt x="10455" y="14517"/>
                  </a:cubicBezTo>
                  <a:cubicBezTo>
                    <a:pt x="10455" y="14426"/>
                    <a:pt x="10386" y="14334"/>
                    <a:pt x="10295" y="14334"/>
                  </a:cubicBezTo>
                  <a:close/>
                  <a:moveTo>
                    <a:pt x="22575" y="14403"/>
                  </a:moveTo>
                  <a:cubicBezTo>
                    <a:pt x="22529" y="14449"/>
                    <a:pt x="22483" y="14494"/>
                    <a:pt x="22461" y="14563"/>
                  </a:cubicBezTo>
                  <a:cubicBezTo>
                    <a:pt x="22461" y="14583"/>
                    <a:pt x="22574" y="14680"/>
                    <a:pt x="22612" y="14680"/>
                  </a:cubicBezTo>
                  <a:cubicBezTo>
                    <a:pt x="22615" y="14680"/>
                    <a:pt x="22618" y="14679"/>
                    <a:pt x="22620" y="14677"/>
                  </a:cubicBezTo>
                  <a:cubicBezTo>
                    <a:pt x="22643" y="14631"/>
                    <a:pt x="22712" y="14586"/>
                    <a:pt x="22712" y="14540"/>
                  </a:cubicBezTo>
                  <a:cubicBezTo>
                    <a:pt x="22712" y="14494"/>
                    <a:pt x="22643" y="14449"/>
                    <a:pt x="22575" y="14403"/>
                  </a:cubicBezTo>
                  <a:close/>
                  <a:moveTo>
                    <a:pt x="4657" y="14289"/>
                  </a:moveTo>
                  <a:cubicBezTo>
                    <a:pt x="4566" y="14289"/>
                    <a:pt x="4451" y="14426"/>
                    <a:pt x="4451" y="14517"/>
                  </a:cubicBezTo>
                  <a:cubicBezTo>
                    <a:pt x="4451" y="14608"/>
                    <a:pt x="4588" y="14723"/>
                    <a:pt x="4680" y="14723"/>
                  </a:cubicBezTo>
                  <a:cubicBezTo>
                    <a:pt x="4771" y="14723"/>
                    <a:pt x="4885" y="14586"/>
                    <a:pt x="4885" y="14494"/>
                  </a:cubicBezTo>
                  <a:cubicBezTo>
                    <a:pt x="4885" y="14403"/>
                    <a:pt x="4748" y="14289"/>
                    <a:pt x="4657" y="14289"/>
                  </a:cubicBezTo>
                  <a:close/>
                  <a:moveTo>
                    <a:pt x="16960" y="14380"/>
                  </a:moveTo>
                  <a:cubicBezTo>
                    <a:pt x="16914" y="14380"/>
                    <a:pt x="16800" y="14517"/>
                    <a:pt x="16800" y="14563"/>
                  </a:cubicBezTo>
                  <a:cubicBezTo>
                    <a:pt x="16800" y="14608"/>
                    <a:pt x="16937" y="14723"/>
                    <a:pt x="16983" y="14723"/>
                  </a:cubicBezTo>
                  <a:cubicBezTo>
                    <a:pt x="17028" y="14700"/>
                    <a:pt x="17074" y="14677"/>
                    <a:pt x="17097" y="14654"/>
                  </a:cubicBezTo>
                  <a:cubicBezTo>
                    <a:pt x="17120" y="14631"/>
                    <a:pt x="17142" y="14586"/>
                    <a:pt x="17142" y="14540"/>
                  </a:cubicBezTo>
                  <a:cubicBezTo>
                    <a:pt x="17142" y="14494"/>
                    <a:pt x="17005" y="14380"/>
                    <a:pt x="16960" y="14380"/>
                  </a:cubicBezTo>
                  <a:close/>
                  <a:moveTo>
                    <a:pt x="11299" y="14426"/>
                  </a:moveTo>
                  <a:cubicBezTo>
                    <a:pt x="11208" y="14426"/>
                    <a:pt x="11139" y="14517"/>
                    <a:pt x="11139" y="14586"/>
                  </a:cubicBezTo>
                  <a:cubicBezTo>
                    <a:pt x="11139" y="14677"/>
                    <a:pt x="11231" y="14768"/>
                    <a:pt x="11322" y="14768"/>
                  </a:cubicBezTo>
                  <a:cubicBezTo>
                    <a:pt x="11390" y="14768"/>
                    <a:pt x="11482" y="14677"/>
                    <a:pt x="11482" y="14586"/>
                  </a:cubicBezTo>
                  <a:cubicBezTo>
                    <a:pt x="11482" y="14494"/>
                    <a:pt x="11413" y="14426"/>
                    <a:pt x="11299" y="14426"/>
                  </a:cubicBezTo>
                  <a:close/>
                  <a:moveTo>
                    <a:pt x="17987" y="14517"/>
                  </a:moveTo>
                  <a:cubicBezTo>
                    <a:pt x="17896" y="14517"/>
                    <a:pt x="17850" y="14540"/>
                    <a:pt x="17873" y="14654"/>
                  </a:cubicBezTo>
                  <a:cubicBezTo>
                    <a:pt x="17873" y="14723"/>
                    <a:pt x="17918" y="14768"/>
                    <a:pt x="18010" y="14768"/>
                  </a:cubicBezTo>
                  <a:cubicBezTo>
                    <a:pt x="18078" y="14768"/>
                    <a:pt x="18124" y="14723"/>
                    <a:pt x="18124" y="14631"/>
                  </a:cubicBezTo>
                  <a:cubicBezTo>
                    <a:pt x="18124" y="14540"/>
                    <a:pt x="18078" y="14517"/>
                    <a:pt x="17987" y="14517"/>
                  </a:cubicBezTo>
                  <a:close/>
                  <a:moveTo>
                    <a:pt x="23625" y="14517"/>
                  </a:moveTo>
                  <a:cubicBezTo>
                    <a:pt x="23579" y="14517"/>
                    <a:pt x="23533" y="14586"/>
                    <a:pt x="23488" y="14631"/>
                  </a:cubicBezTo>
                  <a:cubicBezTo>
                    <a:pt x="23465" y="14654"/>
                    <a:pt x="23579" y="14768"/>
                    <a:pt x="23625" y="14768"/>
                  </a:cubicBezTo>
                  <a:cubicBezTo>
                    <a:pt x="23670" y="14723"/>
                    <a:pt x="23716" y="14677"/>
                    <a:pt x="23762" y="14631"/>
                  </a:cubicBezTo>
                  <a:cubicBezTo>
                    <a:pt x="23716" y="14586"/>
                    <a:pt x="23670" y="14517"/>
                    <a:pt x="23625" y="14517"/>
                  </a:cubicBezTo>
                  <a:close/>
                  <a:moveTo>
                    <a:pt x="5684" y="14380"/>
                  </a:moveTo>
                  <a:cubicBezTo>
                    <a:pt x="5593" y="14380"/>
                    <a:pt x="5479" y="14494"/>
                    <a:pt x="5479" y="14586"/>
                  </a:cubicBezTo>
                  <a:cubicBezTo>
                    <a:pt x="5479" y="14677"/>
                    <a:pt x="5593" y="14814"/>
                    <a:pt x="5684" y="14814"/>
                  </a:cubicBezTo>
                  <a:cubicBezTo>
                    <a:pt x="5775" y="14814"/>
                    <a:pt x="5912" y="14677"/>
                    <a:pt x="5912" y="14586"/>
                  </a:cubicBezTo>
                  <a:cubicBezTo>
                    <a:pt x="5912" y="14494"/>
                    <a:pt x="5775" y="14380"/>
                    <a:pt x="5684" y="14380"/>
                  </a:cubicBezTo>
                  <a:close/>
                  <a:moveTo>
                    <a:pt x="19014" y="14586"/>
                  </a:moveTo>
                  <a:cubicBezTo>
                    <a:pt x="18923" y="14586"/>
                    <a:pt x="18900" y="14631"/>
                    <a:pt x="18877" y="14700"/>
                  </a:cubicBezTo>
                  <a:cubicBezTo>
                    <a:pt x="18877" y="14814"/>
                    <a:pt x="18923" y="14837"/>
                    <a:pt x="19014" y="14837"/>
                  </a:cubicBezTo>
                  <a:cubicBezTo>
                    <a:pt x="19105" y="14837"/>
                    <a:pt x="19151" y="14814"/>
                    <a:pt x="19151" y="14723"/>
                  </a:cubicBezTo>
                  <a:cubicBezTo>
                    <a:pt x="19151" y="14631"/>
                    <a:pt x="19105" y="14586"/>
                    <a:pt x="19014" y="14586"/>
                  </a:cubicBezTo>
                  <a:close/>
                  <a:moveTo>
                    <a:pt x="12355" y="14513"/>
                  </a:moveTo>
                  <a:cubicBezTo>
                    <a:pt x="12346" y="14513"/>
                    <a:pt x="12336" y="14515"/>
                    <a:pt x="12326" y="14517"/>
                  </a:cubicBezTo>
                  <a:cubicBezTo>
                    <a:pt x="12235" y="14517"/>
                    <a:pt x="12166" y="14586"/>
                    <a:pt x="12166" y="14677"/>
                  </a:cubicBezTo>
                  <a:cubicBezTo>
                    <a:pt x="12166" y="14768"/>
                    <a:pt x="12235" y="14837"/>
                    <a:pt x="12326" y="14837"/>
                  </a:cubicBezTo>
                  <a:cubicBezTo>
                    <a:pt x="12338" y="14839"/>
                    <a:pt x="12350" y="14840"/>
                    <a:pt x="12360" y="14840"/>
                  </a:cubicBezTo>
                  <a:cubicBezTo>
                    <a:pt x="12454" y="14840"/>
                    <a:pt x="12509" y="14756"/>
                    <a:pt x="12509" y="14654"/>
                  </a:cubicBezTo>
                  <a:cubicBezTo>
                    <a:pt x="12509" y="14593"/>
                    <a:pt x="12436" y="14513"/>
                    <a:pt x="12355" y="14513"/>
                  </a:cubicBezTo>
                  <a:close/>
                  <a:moveTo>
                    <a:pt x="6711" y="14471"/>
                  </a:moveTo>
                  <a:cubicBezTo>
                    <a:pt x="6643" y="14471"/>
                    <a:pt x="6506" y="14608"/>
                    <a:pt x="6506" y="14677"/>
                  </a:cubicBezTo>
                  <a:cubicBezTo>
                    <a:pt x="6506" y="14745"/>
                    <a:pt x="6643" y="14882"/>
                    <a:pt x="6711" y="14882"/>
                  </a:cubicBezTo>
                  <a:cubicBezTo>
                    <a:pt x="6780" y="14882"/>
                    <a:pt x="6917" y="14745"/>
                    <a:pt x="6917" y="14677"/>
                  </a:cubicBezTo>
                  <a:cubicBezTo>
                    <a:pt x="6917" y="14608"/>
                    <a:pt x="6780" y="14471"/>
                    <a:pt x="6711" y="14471"/>
                  </a:cubicBezTo>
                  <a:close/>
                  <a:moveTo>
                    <a:pt x="13353" y="14586"/>
                  </a:moveTo>
                  <a:cubicBezTo>
                    <a:pt x="13262" y="14586"/>
                    <a:pt x="13194" y="14677"/>
                    <a:pt x="13194" y="14768"/>
                  </a:cubicBezTo>
                  <a:cubicBezTo>
                    <a:pt x="13171" y="14859"/>
                    <a:pt x="13262" y="14928"/>
                    <a:pt x="13376" y="14928"/>
                  </a:cubicBezTo>
                  <a:cubicBezTo>
                    <a:pt x="13445" y="14928"/>
                    <a:pt x="13536" y="14837"/>
                    <a:pt x="13513" y="14745"/>
                  </a:cubicBezTo>
                  <a:cubicBezTo>
                    <a:pt x="13513" y="14677"/>
                    <a:pt x="13445" y="14586"/>
                    <a:pt x="13353" y="14586"/>
                  </a:cubicBezTo>
                  <a:close/>
                  <a:moveTo>
                    <a:pt x="19973" y="14677"/>
                  </a:moveTo>
                  <a:cubicBezTo>
                    <a:pt x="19904" y="14677"/>
                    <a:pt x="19859" y="14723"/>
                    <a:pt x="19859" y="14814"/>
                  </a:cubicBezTo>
                  <a:cubicBezTo>
                    <a:pt x="19859" y="14905"/>
                    <a:pt x="19904" y="14928"/>
                    <a:pt x="19996" y="14928"/>
                  </a:cubicBezTo>
                  <a:cubicBezTo>
                    <a:pt x="20087" y="14928"/>
                    <a:pt x="20132" y="14882"/>
                    <a:pt x="20132" y="14791"/>
                  </a:cubicBezTo>
                  <a:cubicBezTo>
                    <a:pt x="20110" y="14700"/>
                    <a:pt x="20064" y="14677"/>
                    <a:pt x="19973" y="14677"/>
                  </a:cubicBezTo>
                  <a:close/>
                  <a:moveTo>
                    <a:pt x="7693" y="14540"/>
                  </a:moveTo>
                  <a:cubicBezTo>
                    <a:pt x="7624" y="14540"/>
                    <a:pt x="7487" y="14677"/>
                    <a:pt x="7487" y="14768"/>
                  </a:cubicBezTo>
                  <a:cubicBezTo>
                    <a:pt x="7487" y="14814"/>
                    <a:pt x="7624" y="14974"/>
                    <a:pt x="7693" y="14974"/>
                  </a:cubicBezTo>
                  <a:cubicBezTo>
                    <a:pt x="7761" y="14974"/>
                    <a:pt x="7898" y="14837"/>
                    <a:pt x="7898" y="14768"/>
                  </a:cubicBezTo>
                  <a:cubicBezTo>
                    <a:pt x="7898" y="14700"/>
                    <a:pt x="7761" y="14563"/>
                    <a:pt x="7693" y="14540"/>
                  </a:cubicBezTo>
                  <a:close/>
                  <a:moveTo>
                    <a:pt x="8720" y="14677"/>
                  </a:moveTo>
                  <a:cubicBezTo>
                    <a:pt x="8560" y="14677"/>
                    <a:pt x="8537" y="14677"/>
                    <a:pt x="8537" y="14837"/>
                  </a:cubicBezTo>
                  <a:cubicBezTo>
                    <a:pt x="8537" y="14996"/>
                    <a:pt x="8560" y="15019"/>
                    <a:pt x="8697" y="15019"/>
                  </a:cubicBezTo>
                  <a:cubicBezTo>
                    <a:pt x="8857" y="15019"/>
                    <a:pt x="8880" y="14996"/>
                    <a:pt x="8880" y="14859"/>
                  </a:cubicBezTo>
                  <a:cubicBezTo>
                    <a:pt x="8880" y="14700"/>
                    <a:pt x="8880" y="14677"/>
                    <a:pt x="8720" y="14677"/>
                  </a:cubicBezTo>
                  <a:close/>
                  <a:moveTo>
                    <a:pt x="14380" y="14677"/>
                  </a:moveTo>
                  <a:cubicBezTo>
                    <a:pt x="14289" y="14677"/>
                    <a:pt x="14198" y="14745"/>
                    <a:pt x="14198" y="14859"/>
                  </a:cubicBezTo>
                  <a:cubicBezTo>
                    <a:pt x="14198" y="14951"/>
                    <a:pt x="14289" y="15019"/>
                    <a:pt x="14380" y="15019"/>
                  </a:cubicBezTo>
                  <a:cubicBezTo>
                    <a:pt x="14472" y="15019"/>
                    <a:pt x="14540" y="14928"/>
                    <a:pt x="14540" y="14859"/>
                  </a:cubicBezTo>
                  <a:cubicBezTo>
                    <a:pt x="14540" y="14768"/>
                    <a:pt x="14472" y="14677"/>
                    <a:pt x="14380" y="14677"/>
                  </a:cubicBezTo>
                  <a:close/>
                  <a:moveTo>
                    <a:pt x="3059" y="14677"/>
                  </a:moveTo>
                  <a:cubicBezTo>
                    <a:pt x="3036" y="14677"/>
                    <a:pt x="2991" y="14700"/>
                    <a:pt x="2945" y="14723"/>
                  </a:cubicBezTo>
                  <a:cubicBezTo>
                    <a:pt x="2968" y="14768"/>
                    <a:pt x="2991" y="14791"/>
                    <a:pt x="3013" y="14837"/>
                  </a:cubicBezTo>
                  <a:cubicBezTo>
                    <a:pt x="3059" y="14882"/>
                    <a:pt x="3105" y="14928"/>
                    <a:pt x="3173" y="14974"/>
                  </a:cubicBezTo>
                  <a:cubicBezTo>
                    <a:pt x="3196" y="14996"/>
                    <a:pt x="3219" y="15019"/>
                    <a:pt x="3265" y="15042"/>
                  </a:cubicBezTo>
                  <a:cubicBezTo>
                    <a:pt x="3265" y="14996"/>
                    <a:pt x="3310" y="14974"/>
                    <a:pt x="3310" y="14928"/>
                  </a:cubicBezTo>
                  <a:cubicBezTo>
                    <a:pt x="3333" y="14791"/>
                    <a:pt x="3219" y="14677"/>
                    <a:pt x="3059" y="14677"/>
                  </a:cubicBezTo>
                  <a:close/>
                  <a:moveTo>
                    <a:pt x="21023" y="14814"/>
                  </a:moveTo>
                  <a:cubicBezTo>
                    <a:pt x="20909" y="14814"/>
                    <a:pt x="20886" y="14837"/>
                    <a:pt x="20886" y="14951"/>
                  </a:cubicBezTo>
                  <a:cubicBezTo>
                    <a:pt x="20886" y="15019"/>
                    <a:pt x="20931" y="15065"/>
                    <a:pt x="21023" y="15065"/>
                  </a:cubicBezTo>
                  <a:cubicBezTo>
                    <a:pt x="21114" y="15065"/>
                    <a:pt x="21137" y="15019"/>
                    <a:pt x="21137" y="14928"/>
                  </a:cubicBezTo>
                  <a:cubicBezTo>
                    <a:pt x="21137" y="14837"/>
                    <a:pt x="21114" y="14814"/>
                    <a:pt x="21023" y="14814"/>
                  </a:cubicBezTo>
                  <a:close/>
                  <a:moveTo>
                    <a:pt x="9747" y="14768"/>
                  </a:moveTo>
                  <a:cubicBezTo>
                    <a:pt x="9587" y="14768"/>
                    <a:pt x="9564" y="14768"/>
                    <a:pt x="9564" y="14928"/>
                  </a:cubicBezTo>
                  <a:cubicBezTo>
                    <a:pt x="9564" y="15111"/>
                    <a:pt x="9564" y="15111"/>
                    <a:pt x="9747" y="15111"/>
                  </a:cubicBezTo>
                  <a:cubicBezTo>
                    <a:pt x="9907" y="15111"/>
                    <a:pt x="9907" y="15111"/>
                    <a:pt x="9907" y="14928"/>
                  </a:cubicBezTo>
                  <a:cubicBezTo>
                    <a:pt x="9907" y="14768"/>
                    <a:pt x="9884" y="14768"/>
                    <a:pt x="9747" y="14768"/>
                  </a:cubicBezTo>
                  <a:close/>
                  <a:moveTo>
                    <a:pt x="15385" y="14768"/>
                  </a:moveTo>
                  <a:cubicBezTo>
                    <a:pt x="15362" y="14791"/>
                    <a:pt x="15316" y="14791"/>
                    <a:pt x="15271" y="14814"/>
                  </a:cubicBezTo>
                  <a:cubicBezTo>
                    <a:pt x="15248" y="14859"/>
                    <a:pt x="15225" y="14882"/>
                    <a:pt x="15225" y="14928"/>
                  </a:cubicBezTo>
                  <a:cubicBezTo>
                    <a:pt x="15225" y="14974"/>
                    <a:pt x="15362" y="15111"/>
                    <a:pt x="15408" y="15111"/>
                  </a:cubicBezTo>
                  <a:cubicBezTo>
                    <a:pt x="15453" y="15088"/>
                    <a:pt x="15567" y="14974"/>
                    <a:pt x="15567" y="14928"/>
                  </a:cubicBezTo>
                  <a:cubicBezTo>
                    <a:pt x="15567" y="14882"/>
                    <a:pt x="15430" y="14768"/>
                    <a:pt x="15385" y="14768"/>
                  </a:cubicBezTo>
                  <a:close/>
                  <a:moveTo>
                    <a:pt x="22050" y="14905"/>
                  </a:moveTo>
                  <a:cubicBezTo>
                    <a:pt x="22004" y="14905"/>
                    <a:pt x="21958" y="14974"/>
                    <a:pt x="21913" y="15019"/>
                  </a:cubicBezTo>
                  <a:cubicBezTo>
                    <a:pt x="21892" y="15040"/>
                    <a:pt x="21985" y="15136"/>
                    <a:pt x="22036" y="15136"/>
                  </a:cubicBezTo>
                  <a:cubicBezTo>
                    <a:pt x="22041" y="15136"/>
                    <a:pt x="22046" y="15135"/>
                    <a:pt x="22050" y="15133"/>
                  </a:cubicBezTo>
                  <a:cubicBezTo>
                    <a:pt x="22095" y="15111"/>
                    <a:pt x="22141" y="15065"/>
                    <a:pt x="22187" y="15019"/>
                  </a:cubicBezTo>
                  <a:cubicBezTo>
                    <a:pt x="22141" y="14974"/>
                    <a:pt x="22095" y="14905"/>
                    <a:pt x="22050" y="14905"/>
                  </a:cubicBezTo>
                  <a:close/>
                  <a:moveTo>
                    <a:pt x="4109" y="14768"/>
                  </a:moveTo>
                  <a:cubicBezTo>
                    <a:pt x="4018" y="14768"/>
                    <a:pt x="3904" y="14882"/>
                    <a:pt x="3904" y="14974"/>
                  </a:cubicBezTo>
                  <a:cubicBezTo>
                    <a:pt x="3904" y="15065"/>
                    <a:pt x="4041" y="15179"/>
                    <a:pt x="4132" y="15179"/>
                  </a:cubicBezTo>
                  <a:cubicBezTo>
                    <a:pt x="4223" y="15179"/>
                    <a:pt x="4337" y="15065"/>
                    <a:pt x="4337" y="14974"/>
                  </a:cubicBezTo>
                  <a:cubicBezTo>
                    <a:pt x="4337" y="14882"/>
                    <a:pt x="4200" y="14768"/>
                    <a:pt x="4109" y="14768"/>
                  </a:cubicBezTo>
                  <a:close/>
                  <a:moveTo>
                    <a:pt x="16435" y="14837"/>
                  </a:moveTo>
                  <a:cubicBezTo>
                    <a:pt x="16389" y="14837"/>
                    <a:pt x="16229" y="14974"/>
                    <a:pt x="16252" y="15019"/>
                  </a:cubicBezTo>
                  <a:cubicBezTo>
                    <a:pt x="16252" y="15065"/>
                    <a:pt x="16275" y="15111"/>
                    <a:pt x="16321" y="15133"/>
                  </a:cubicBezTo>
                  <a:cubicBezTo>
                    <a:pt x="16343" y="15156"/>
                    <a:pt x="16389" y="15179"/>
                    <a:pt x="16412" y="15179"/>
                  </a:cubicBezTo>
                  <a:cubicBezTo>
                    <a:pt x="16458" y="15179"/>
                    <a:pt x="16595" y="15065"/>
                    <a:pt x="16595" y="15019"/>
                  </a:cubicBezTo>
                  <a:cubicBezTo>
                    <a:pt x="16595" y="14974"/>
                    <a:pt x="16480" y="14859"/>
                    <a:pt x="16435" y="14837"/>
                  </a:cubicBezTo>
                  <a:close/>
                  <a:moveTo>
                    <a:pt x="10751" y="14882"/>
                  </a:moveTo>
                  <a:cubicBezTo>
                    <a:pt x="10660" y="14882"/>
                    <a:pt x="10591" y="14974"/>
                    <a:pt x="10591" y="15065"/>
                  </a:cubicBezTo>
                  <a:cubicBezTo>
                    <a:pt x="10591" y="15156"/>
                    <a:pt x="10660" y="15225"/>
                    <a:pt x="10774" y="15225"/>
                  </a:cubicBezTo>
                  <a:cubicBezTo>
                    <a:pt x="10865" y="15225"/>
                    <a:pt x="10934" y="15133"/>
                    <a:pt x="10934" y="15065"/>
                  </a:cubicBezTo>
                  <a:cubicBezTo>
                    <a:pt x="10934" y="14974"/>
                    <a:pt x="10843" y="14882"/>
                    <a:pt x="10751" y="14882"/>
                  </a:cubicBezTo>
                  <a:close/>
                  <a:moveTo>
                    <a:pt x="17416" y="14974"/>
                  </a:moveTo>
                  <a:cubicBezTo>
                    <a:pt x="17348" y="14974"/>
                    <a:pt x="17302" y="15019"/>
                    <a:pt x="17302" y="15111"/>
                  </a:cubicBezTo>
                  <a:cubicBezTo>
                    <a:pt x="17325" y="15202"/>
                    <a:pt x="17348" y="15225"/>
                    <a:pt x="17439" y="15225"/>
                  </a:cubicBezTo>
                  <a:cubicBezTo>
                    <a:pt x="17530" y="15225"/>
                    <a:pt x="17576" y="15202"/>
                    <a:pt x="17576" y="15111"/>
                  </a:cubicBezTo>
                  <a:cubicBezTo>
                    <a:pt x="17576" y="14996"/>
                    <a:pt x="17530" y="14974"/>
                    <a:pt x="17416" y="14974"/>
                  </a:cubicBezTo>
                  <a:close/>
                  <a:moveTo>
                    <a:pt x="23061" y="14971"/>
                  </a:moveTo>
                  <a:cubicBezTo>
                    <a:pt x="23058" y="14971"/>
                    <a:pt x="23056" y="14972"/>
                    <a:pt x="23054" y="14974"/>
                  </a:cubicBezTo>
                  <a:cubicBezTo>
                    <a:pt x="23008" y="15019"/>
                    <a:pt x="22940" y="15065"/>
                    <a:pt x="22940" y="15111"/>
                  </a:cubicBezTo>
                  <a:cubicBezTo>
                    <a:pt x="22940" y="15156"/>
                    <a:pt x="23008" y="15202"/>
                    <a:pt x="23054" y="15247"/>
                  </a:cubicBezTo>
                  <a:cubicBezTo>
                    <a:pt x="23100" y="15202"/>
                    <a:pt x="23145" y="15156"/>
                    <a:pt x="23191" y="15111"/>
                  </a:cubicBezTo>
                  <a:cubicBezTo>
                    <a:pt x="23212" y="15089"/>
                    <a:pt x="23097" y="14971"/>
                    <a:pt x="23061" y="14971"/>
                  </a:cubicBezTo>
                  <a:close/>
                  <a:moveTo>
                    <a:pt x="5136" y="14837"/>
                  </a:moveTo>
                  <a:cubicBezTo>
                    <a:pt x="5045" y="14837"/>
                    <a:pt x="4931" y="14974"/>
                    <a:pt x="4931" y="15065"/>
                  </a:cubicBezTo>
                  <a:cubicBezTo>
                    <a:pt x="4931" y="15156"/>
                    <a:pt x="5045" y="15270"/>
                    <a:pt x="5136" y="15270"/>
                  </a:cubicBezTo>
                  <a:cubicBezTo>
                    <a:pt x="5228" y="15270"/>
                    <a:pt x="5342" y="15156"/>
                    <a:pt x="5342" y="15065"/>
                  </a:cubicBezTo>
                  <a:cubicBezTo>
                    <a:pt x="5342" y="14974"/>
                    <a:pt x="5228" y="14837"/>
                    <a:pt x="5136" y="14837"/>
                  </a:cubicBezTo>
                  <a:close/>
                  <a:moveTo>
                    <a:pt x="11801" y="14974"/>
                  </a:moveTo>
                  <a:cubicBezTo>
                    <a:pt x="11687" y="14974"/>
                    <a:pt x="11596" y="15042"/>
                    <a:pt x="11619" y="15156"/>
                  </a:cubicBezTo>
                  <a:cubicBezTo>
                    <a:pt x="11619" y="15247"/>
                    <a:pt x="11687" y="15316"/>
                    <a:pt x="11778" y="15316"/>
                  </a:cubicBezTo>
                  <a:cubicBezTo>
                    <a:pt x="11870" y="15316"/>
                    <a:pt x="11938" y="15247"/>
                    <a:pt x="11938" y="15156"/>
                  </a:cubicBezTo>
                  <a:cubicBezTo>
                    <a:pt x="11961" y="15065"/>
                    <a:pt x="11870" y="14974"/>
                    <a:pt x="11801" y="14974"/>
                  </a:cubicBezTo>
                  <a:close/>
                  <a:moveTo>
                    <a:pt x="18466" y="15065"/>
                  </a:moveTo>
                  <a:cubicBezTo>
                    <a:pt x="18375" y="15065"/>
                    <a:pt x="18329" y="15088"/>
                    <a:pt x="18329" y="15179"/>
                  </a:cubicBezTo>
                  <a:cubicBezTo>
                    <a:pt x="18329" y="15270"/>
                    <a:pt x="18375" y="15316"/>
                    <a:pt x="18466" y="15316"/>
                  </a:cubicBezTo>
                  <a:cubicBezTo>
                    <a:pt x="18558" y="15316"/>
                    <a:pt x="18580" y="15270"/>
                    <a:pt x="18580" y="15179"/>
                  </a:cubicBezTo>
                  <a:cubicBezTo>
                    <a:pt x="18580" y="15088"/>
                    <a:pt x="18558" y="15065"/>
                    <a:pt x="18466" y="15065"/>
                  </a:cubicBezTo>
                  <a:close/>
                  <a:moveTo>
                    <a:pt x="6163" y="14928"/>
                  </a:moveTo>
                  <a:cubicBezTo>
                    <a:pt x="6095" y="14928"/>
                    <a:pt x="5958" y="15065"/>
                    <a:pt x="5958" y="15133"/>
                  </a:cubicBezTo>
                  <a:cubicBezTo>
                    <a:pt x="5935" y="15202"/>
                    <a:pt x="6095" y="15362"/>
                    <a:pt x="6163" y="15362"/>
                  </a:cubicBezTo>
                  <a:cubicBezTo>
                    <a:pt x="6232" y="15362"/>
                    <a:pt x="6369" y="15225"/>
                    <a:pt x="6369" y="15156"/>
                  </a:cubicBezTo>
                  <a:cubicBezTo>
                    <a:pt x="6369" y="15088"/>
                    <a:pt x="6232" y="14928"/>
                    <a:pt x="6163" y="14928"/>
                  </a:cubicBezTo>
                  <a:close/>
                  <a:moveTo>
                    <a:pt x="12806" y="15065"/>
                  </a:moveTo>
                  <a:cubicBezTo>
                    <a:pt x="12714" y="15065"/>
                    <a:pt x="12646" y="15133"/>
                    <a:pt x="12623" y="15225"/>
                  </a:cubicBezTo>
                  <a:cubicBezTo>
                    <a:pt x="12623" y="15316"/>
                    <a:pt x="12714" y="15407"/>
                    <a:pt x="12806" y="15407"/>
                  </a:cubicBezTo>
                  <a:cubicBezTo>
                    <a:pt x="12897" y="15407"/>
                    <a:pt x="12965" y="15316"/>
                    <a:pt x="12965" y="15225"/>
                  </a:cubicBezTo>
                  <a:cubicBezTo>
                    <a:pt x="12965" y="15133"/>
                    <a:pt x="12897" y="15065"/>
                    <a:pt x="12806" y="15065"/>
                  </a:cubicBezTo>
                  <a:close/>
                  <a:moveTo>
                    <a:pt x="19425" y="15133"/>
                  </a:moveTo>
                  <a:cubicBezTo>
                    <a:pt x="19356" y="15156"/>
                    <a:pt x="19311" y="15179"/>
                    <a:pt x="19311" y="15270"/>
                  </a:cubicBezTo>
                  <a:cubicBezTo>
                    <a:pt x="19311" y="15362"/>
                    <a:pt x="19356" y="15407"/>
                    <a:pt x="19448" y="15407"/>
                  </a:cubicBezTo>
                  <a:cubicBezTo>
                    <a:pt x="19539" y="15384"/>
                    <a:pt x="19562" y="15362"/>
                    <a:pt x="19562" y="15270"/>
                  </a:cubicBezTo>
                  <a:cubicBezTo>
                    <a:pt x="19562" y="15179"/>
                    <a:pt x="19516" y="15133"/>
                    <a:pt x="19425" y="15133"/>
                  </a:cubicBezTo>
                  <a:close/>
                  <a:moveTo>
                    <a:pt x="7145" y="15019"/>
                  </a:moveTo>
                  <a:cubicBezTo>
                    <a:pt x="7076" y="15019"/>
                    <a:pt x="6939" y="15156"/>
                    <a:pt x="6917" y="15225"/>
                  </a:cubicBezTo>
                  <a:cubicBezTo>
                    <a:pt x="6917" y="15293"/>
                    <a:pt x="7076" y="15430"/>
                    <a:pt x="7145" y="15453"/>
                  </a:cubicBezTo>
                  <a:cubicBezTo>
                    <a:pt x="7213" y="15453"/>
                    <a:pt x="7350" y="15293"/>
                    <a:pt x="7350" y="15225"/>
                  </a:cubicBezTo>
                  <a:cubicBezTo>
                    <a:pt x="7350" y="15156"/>
                    <a:pt x="7213" y="15019"/>
                    <a:pt x="7145" y="15019"/>
                  </a:cubicBezTo>
                  <a:close/>
                  <a:moveTo>
                    <a:pt x="3538" y="15225"/>
                  </a:moveTo>
                  <a:cubicBezTo>
                    <a:pt x="3538" y="15225"/>
                    <a:pt x="3516" y="15247"/>
                    <a:pt x="3493" y="15247"/>
                  </a:cubicBezTo>
                  <a:cubicBezTo>
                    <a:pt x="3493" y="15270"/>
                    <a:pt x="3516" y="15293"/>
                    <a:pt x="3538" y="15316"/>
                  </a:cubicBezTo>
                  <a:cubicBezTo>
                    <a:pt x="3584" y="15362"/>
                    <a:pt x="3653" y="15407"/>
                    <a:pt x="3721" y="15430"/>
                  </a:cubicBezTo>
                  <a:cubicBezTo>
                    <a:pt x="3721" y="15453"/>
                    <a:pt x="3744" y="15453"/>
                    <a:pt x="3767" y="15476"/>
                  </a:cubicBezTo>
                  <a:cubicBezTo>
                    <a:pt x="3767" y="15453"/>
                    <a:pt x="3790" y="15407"/>
                    <a:pt x="3767" y="15384"/>
                  </a:cubicBezTo>
                  <a:cubicBezTo>
                    <a:pt x="3744" y="15293"/>
                    <a:pt x="3653" y="15225"/>
                    <a:pt x="3538" y="15225"/>
                  </a:cubicBezTo>
                  <a:close/>
                  <a:moveTo>
                    <a:pt x="8149" y="15133"/>
                  </a:moveTo>
                  <a:cubicBezTo>
                    <a:pt x="8012" y="15133"/>
                    <a:pt x="7989" y="15202"/>
                    <a:pt x="7989" y="15339"/>
                  </a:cubicBezTo>
                  <a:cubicBezTo>
                    <a:pt x="7989" y="15476"/>
                    <a:pt x="8012" y="15476"/>
                    <a:pt x="8172" y="15476"/>
                  </a:cubicBezTo>
                  <a:cubicBezTo>
                    <a:pt x="8332" y="15476"/>
                    <a:pt x="8332" y="15476"/>
                    <a:pt x="8332" y="15316"/>
                  </a:cubicBezTo>
                  <a:cubicBezTo>
                    <a:pt x="8332" y="15156"/>
                    <a:pt x="8309" y="15156"/>
                    <a:pt x="8149" y="15133"/>
                  </a:cubicBezTo>
                  <a:close/>
                  <a:moveTo>
                    <a:pt x="13833" y="15133"/>
                  </a:moveTo>
                  <a:cubicBezTo>
                    <a:pt x="13741" y="15133"/>
                    <a:pt x="13650" y="15225"/>
                    <a:pt x="13650" y="15316"/>
                  </a:cubicBezTo>
                  <a:cubicBezTo>
                    <a:pt x="13650" y="15398"/>
                    <a:pt x="13705" y="15479"/>
                    <a:pt x="13798" y="15479"/>
                  </a:cubicBezTo>
                  <a:cubicBezTo>
                    <a:pt x="13809" y="15479"/>
                    <a:pt x="13821" y="15478"/>
                    <a:pt x="13833" y="15476"/>
                  </a:cubicBezTo>
                  <a:cubicBezTo>
                    <a:pt x="13924" y="15476"/>
                    <a:pt x="13992" y="15407"/>
                    <a:pt x="13992" y="15316"/>
                  </a:cubicBezTo>
                  <a:cubicBezTo>
                    <a:pt x="13992" y="15225"/>
                    <a:pt x="13924" y="15156"/>
                    <a:pt x="13833" y="15133"/>
                  </a:cubicBezTo>
                  <a:close/>
                  <a:moveTo>
                    <a:pt x="20475" y="15225"/>
                  </a:moveTo>
                  <a:cubicBezTo>
                    <a:pt x="20384" y="15225"/>
                    <a:pt x="20338" y="15247"/>
                    <a:pt x="20338" y="15339"/>
                  </a:cubicBezTo>
                  <a:cubicBezTo>
                    <a:pt x="20338" y="15430"/>
                    <a:pt x="20361" y="15476"/>
                    <a:pt x="20452" y="15476"/>
                  </a:cubicBezTo>
                  <a:cubicBezTo>
                    <a:pt x="20468" y="15480"/>
                    <a:pt x="20482" y="15482"/>
                    <a:pt x="20495" y="15482"/>
                  </a:cubicBezTo>
                  <a:cubicBezTo>
                    <a:pt x="20558" y="15482"/>
                    <a:pt x="20589" y="15437"/>
                    <a:pt x="20589" y="15362"/>
                  </a:cubicBezTo>
                  <a:cubicBezTo>
                    <a:pt x="20589" y="15270"/>
                    <a:pt x="20566" y="15225"/>
                    <a:pt x="20475" y="15225"/>
                  </a:cubicBezTo>
                  <a:close/>
                  <a:moveTo>
                    <a:pt x="9199" y="15225"/>
                  </a:moveTo>
                  <a:cubicBezTo>
                    <a:pt x="9039" y="15225"/>
                    <a:pt x="9017" y="15247"/>
                    <a:pt x="9017" y="15384"/>
                  </a:cubicBezTo>
                  <a:cubicBezTo>
                    <a:pt x="9017" y="15544"/>
                    <a:pt x="9039" y="15567"/>
                    <a:pt x="9153" y="15567"/>
                  </a:cubicBezTo>
                  <a:cubicBezTo>
                    <a:pt x="9336" y="15567"/>
                    <a:pt x="9359" y="15567"/>
                    <a:pt x="9359" y="15407"/>
                  </a:cubicBezTo>
                  <a:cubicBezTo>
                    <a:pt x="9359" y="15247"/>
                    <a:pt x="9336" y="15225"/>
                    <a:pt x="9199" y="15225"/>
                  </a:cubicBezTo>
                  <a:close/>
                  <a:moveTo>
                    <a:pt x="14837" y="15225"/>
                  </a:moveTo>
                  <a:cubicBezTo>
                    <a:pt x="14746" y="15225"/>
                    <a:pt x="14677" y="15316"/>
                    <a:pt x="14677" y="15384"/>
                  </a:cubicBezTo>
                  <a:cubicBezTo>
                    <a:pt x="14677" y="15499"/>
                    <a:pt x="14746" y="15567"/>
                    <a:pt x="14860" y="15567"/>
                  </a:cubicBezTo>
                  <a:cubicBezTo>
                    <a:pt x="14951" y="15567"/>
                    <a:pt x="15020" y="15476"/>
                    <a:pt x="15020" y="15384"/>
                  </a:cubicBezTo>
                  <a:cubicBezTo>
                    <a:pt x="15020" y="15316"/>
                    <a:pt x="14928" y="15225"/>
                    <a:pt x="14837" y="15225"/>
                  </a:cubicBezTo>
                  <a:close/>
                  <a:moveTo>
                    <a:pt x="21479" y="15362"/>
                  </a:moveTo>
                  <a:cubicBezTo>
                    <a:pt x="21388" y="15362"/>
                    <a:pt x="21342" y="15407"/>
                    <a:pt x="21365" y="15499"/>
                  </a:cubicBezTo>
                  <a:cubicBezTo>
                    <a:pt x="21365" y="15590"/>
                    <a:pt x="21388" y="15613"/>
                    <a:pt x="21479" y="15613"/>
                  </a:cubicBezTo>
                  <a:cubicBezTo>
                    <a:pt x="21570" y="15613"/>
                    <a:pt x="21616" y="15567"/>
                    <a:pt x="21616" y="15476"/>
                  </a:cubicBezTo>
                  <a:cubicBezTo>
                    <a:pt x="21616" y="15384"/>
                    <a:pt x="21570" y="15362"/>
                    <a:pt x="21479" y="15362"/>
                  </a:cubicBezTo>
                  <a:close/>
                  <a:moveTo>
                    <a:pt x="10226" y="15316"/>
                  </a:moveTo>
                  <a:cubicBezTo>
                    <a:pt x="10044" y="15316"/>
                    <a:pt x="10044" y="15316"/>
                    <a:pt x="10044" y="15476"/>
                  </a:cubicBezTo>
                  <a:cubicBezTo>
                    <a:pt x="10044" y="15636"/>
                    <a:pt x="10044" y="15658"/>
                    <a:pt x="10203" y="15658"/>
                  </a:cubicBezTo>
                  <a:cubicBezTo>
                    <a:pt x="10363" y="15658"/>
                    <a:pt x="10363" y="15636"/>
                    <a:pt x="10363" y="15499"/>
                  </a:cubicBezTo>
                  <a:cubicBezTo>
                    <a:pt x="10386" y="15339"/>
                    <a:pt x="10363" y="15316"/>
                    <a:pt x="10226" y="15316"/>
                  </a:cubicBezTo>
                  <a:close/>
                  <a:moveTo>
                    <a:pt x="15864" y="15316"/>
                  </a:moveTo>
                  <a:cubicBezTo>
                    <a:pt x="15818" y="15339"/>
                    <a:pt x="15773" y="15339"/>
                    <a:pt x="15750" y="15384"/>
                  </a:cubicBezTo>
                  <a:cubicBezTo>
                    <a:pt x="15727" y="15407"/>
                    <a:pt x="15704" y="15453"/>
                    <a:pt x="15704" y="15476"/>
                  </a:cubicBezTo>
                  <a:cubicBezTo>
                    <a:pt x="15682" y="15544"/>
                    <a:pt x="15818" y="15658"/>
                    <a:pt x="15887" y="15658"/>
                  </a:cubicBezTo>
                  <a:cubicBezTo>
                    <a:pt x="15933" y="15658"/>
                    <a:pt x="16047" y="15521"/>
                    <a:pt x="16047" y="15476"/>
                  </a:cubicBezTo>
                  <a:cubicBezTo>
                    <a:pt x="16024" y="15430"/>
                    <a:pt x="15910" y="15316"/>
                    <a:pt x="15864" y="15316"/>
                  </a:cubicBezTo>
                  <a:close/>
                  <a:moveTo>
                    <a:pt x="22506" y="15430"/>
                  </a:moveTo>
                  <a:cubicBezTo>
                    <a:pt x="22461" y="15476"/>
                    <a:pt x="22392" y="15521"/>
                    <a:pt x="22392" y="15567"/>
                  </a:cubicBezTo>
                  <a:cubicBezTo>
                    <a:pt x="22392" y="15613"/>
                    <a:pt x="22461" y="15658"/>
                    <a:pt x="22506" y="15704"/>
                  </a:cubicBezTo>
                  <a:cubicBezTo>
                    <a:pt x="22552" y="15658"/>
                    <a:pt x="22620" y="15613"/>
                    <a:pt x="22620" y="15567"/>
                  </a:cubicBezTo>
                  <a:cubicBezTo>
                    <a:pt x="22643" y="15521"/>
                    <a:pt x="22552" y="15476"/>
                    <a:pt x="22506" y="15430"/>
                  </a:cubicBezTo>
                  <a:close/>
                  <a:moveTo>
                    <a:pt x="4588" y="15316"/>
                  </a:moveTo>
                  <a:cubicBezTo>
                    <a:pt x="4497" y="15316"/>
                    <a:pt x="4383" y="15430"/>
                    <a:pt x="4383" y="15521"/>
                  </a:cubicBezTo>
                  <a:cubicBezTo>
                    <a:pt x="4383" y="15613"/>
                    <a:pt x="4497" y="15750"/>
                    <a:pt x="4588" y="15750"/>
                  </a:cubicBezTo>
                  <a:cubicBezTo>
                    <a:pt x="4680" y="15750"/>
                    <a:pt x="4794" y="15613"/>
                    <a:pt x="4794" y="15521"/>
                  </a:cubicBezTo>
                  <a:cubicBezTo>
                    <a:pt x="4794" y="15430"/>
                    <a:pt x="4680" y="15316"/>
                    <a:pt x="4588" y="15316"/>
                  </a:cubicBezTo>
                  <a:close/>
                  <a:moveTo>
                    <a:pt x="16879" y="15405"/>
                  </a:moveTo>
                  <a:cubicBezTo>
                    <a:pt x="16826" y="15405"/>
                    <a:pt x="16709" y="15525"/>
                    <a:pt x="16709" y="15567"/>
                  </a:cubicBezTo>
                  <a:cubicBezTo>
                    <a:pt x="16731" y="15613"/>
                    <a:pt x="16754" y="15658"/>
                    <a:pt x="16777" y="15704"/>
                  </a:cubicBezTo>
                  <a:cubicBezTo>
                    <a:pt x="16800" y="15727"/>
                    <a:pt x="16846" y="15727"/>
                    <a:pt x="16891" y="15750"/>
                  </a:cubicBezTo>
                  <a:cubicBezTo>
                    <a:pt x="16937" y="15750"/>
                    <a:pt x="17051" y="15613"/>
                    <a:pt x="17051" y="15567"/>
                  </a:cubicBezTo>
                  <a:cubicBezTo>
                    <a:pt x="17051" y="15521"/>
                    <a:pt x="16937" y="15407"/>
                    <a:pt x="16891" y="15407"/>
                  </a:cubicBezTo>
                  <a:cubicBezTo>
                    <a:pt x="16888" y="15406"/>
                    <a:pt x="16884" y="15405"/>
                    <a:pt x="16879" y="15405"/>
                  </a:cubicBezTo>
                  <a:close/>
                  <a:moveTo>
                    <a:pt x="11242" y="15449"/>
                  </a:moveTo>
                  <a:cubicBezTo>
                    <a:pt x="11231" y="15449"/>
                    <a:pt x="11220" y="15450"/>
                    <a:pt x="11208" y="15453"/>
                  </a:cubicBezTo>
                  <a:cubicBezTo>
                    <a:pt x="11116" y="15453"/>
                    <a:pt x="11048" y="15521"/>
                    <a:pt x="11048" y="15613"/>
                  </a:cubicBezTo>
                  <a:cubicBezTo>
                    <a:pt x="11048" y="15704"/>
                    <a:pt x="11139" y="15772"/>
                    <a:pt x="11231" y="15772"/>
                  </a:cubicBezTo>
                  <a:cubicBezTo>
                    <a:pt x="11322" y="15772"/>
                    <a:pt x="11390" y="15704"/>
                    <a:pt x="11390" y="15613"/>
                  </a:cubicBezTo>
                  <a:cubicBezTo>
                    <a:pt x="11390" y="15531"/>
                    <a:pt x="11336" y="15449"/>
                    <a:pt x="11242" y="15449"/>
                  </a:cubicBezTo>
                  <a:close/>
                  <a:moveTo>
                    <a:pt x="17918" y="15521"/>
                  </a:moveTo>
                  <a:cubicBezTo>
                    <a:pt x="17804" y="15521"/>
                    <a:pt x="17781" y="15567"/>
                    <a:pt x="17781" y="15681"/>
                  </a:cubicBezTo>
                  <a:cubicBezTo>
                    <a:pt x="17781" y="15738"/>
                    <a:pt x="17812" y="15778"/>
                    <a:pt x="17874" y="15778"/>
                  </a:cubicBezTo>
                  <a:cubicBezTo>
                    <a:pt x="17888" y="15778"/>
                    <a:pt x="17902" y="15777"/>
                    <a:pt x="17918" y="15772"/>
                  </a:cubicBezTo>
                  <a:cubicBezTo>
                    <a:pt x="18010" y="15772"/>
                    <a:pt x="18033" y="15750"/>
                    <a:pt x="18033" y="15658"/>
                  </a:cubicBezTo>
                  <a:cubicBezTo>
                    <a:pt x="18033" y="15567"/>
                    <a:pt x="17987" y="15521"/>
                    <a:pt x="17918" y="15521"/>
                  </a:cubicBezTo>
                  <a:close/>
                  <a:moveTo>
                    <a:pt x="5616" y="15407"/>
                  </a:moveTo>
                  <a:cubicBezTo>
                    <a:pt x="5524" y="15407"/>
                    <a:pt x="5387" y="15521"/>
                    <a:pt x="5387" y="15613"/>
                  </a:cubicBezTo>
                  <a:cubicBezTo>
                    <a:pt x="5387" y="15704"/>
                    <a:pt x="5501" y="15818"/>
                    <a:pt x="5593" y="15818"/>
                  </a:cubicBezTo>
                  <a:cubicBezTo>
                    <a:pt x="5707" y="15818"/>
                    <a:pt x="5821" y="15704"/>
                    <a:pt x="5821" y="15613"/>
                  </a:cubicBezTo>
                  <a:cubicBezTo>
                    <a:pt x="5821" y="15521"/>
                    <a:pt x="5707" y="15407"/>
                    <a:pt x="5616" y="15407"/>
                  </a:cubicBezTo>
                  <a:close/>
                  <a:moveTo>
                    <a:pt x="12258" y="15521"/>
                  </a:moveTo>
                  <a:cubicBezTo>
                    <a:pt x="12166" y="15521"/>
                    <a:pt x="12075" y="15613"/>
                    <a:pt x="12075" y="15704"/>
                  </a:cubicBezTo>
                  <a:cubicBezTo>
                    <a:pt x="12075" y="15795"/>
                    <a:pt x="12166" y="15864"/>
                    <a:pt x="12258" y="15864"/>
                  </a:cubicBezTo>
                  <a:cubicBezTo>
                    <a:pt x="12326" y="15864"/>
                    <a:pt x="12418" y="15795"/>
                    <a:pt x="12418" y="15704"/>
                  </a:cubicBezTo>
                  <a:cubicBezTo>
                    <a:pt x="12418" y="15613"/>
                    <a:pt x="12349" y="15521"/>
                    <a:pt x="12258" y="15521"/>
                  </a:cubicBezTo>
                  <a:close/>
                  <a:moveTo>
                    <a:pt x="18877" y="15613"/>
                  </a:moveTo>
                  <a:cubicBezTo>
                    <a:pt x="18786" y="15613"/>
                    <a:pt x="18763" y="15658"/>
                    <a:pt x="18763" y="15750"/>
                  </a:cubicBezTo>
                  <a:cubicBezTo>
                    <a:pt x="18763" y="15841"/>
                    <a:pt x="18809" y="15864"/>
                    <a:pt x="18900" y="15864"/>
                  </a:cubicBezTo>
                  <a:cubicBezTo>
                    <a:pt x="18991" y="15864"/>
                    <a:pt x="19014" y="15818"/>
                    <a:pt x="19014" y="15727"/>
                  </a:cubicBezTo>
                  <a:cubicBezTo>
                    <a:pt x="19014" y="15658"/>
                    <a:pt x="18968" y="15613"/>
                    <a:pt x="18877" y="15613"/>
                  </a:cubicBezTo>
                  <a:close/>
                  <a:moveTo>
                    <a:pt x="6574" y="15476"/>
                  </a:moveTo>
                  <a:cubicBezTo>
                    <a:pt x="6506" y="15499"/>
                    <a:pt x="6369" y="15636"/>
                    <a:pt x="6369" y="15704"/>
                  </a:cubicBezTo>
                  <a:cubicBezTo>
                    <a:pt x="6392" y="15772"/>
                    <a:pt x="6529" y="15909"/>
                    <a:pt x="6597" y="15909"/>
                  </a:cubicBezTo>
                  <a:cubicBezTo>
                    <a:pt x="6666" y="15909"/>
                    <a:pt x="6802" y="15750"/>
                    <a:pt x="6802" y="15681"/>
                  </a:cubicBezTo>
                  <a:cubicBezTo>
                    <a:pt x="6802" y="15613"/>
                    <a:pt x="6643" y="15476"/>
                    <a:pt x="6574" y="15476"/>
                  </a:cubicBezTo>
                  <a:close/>
                  <a:moveTo>
                    <a:pt x="13262" y="15613"/>
                  </a:moveTo>
                  <a:cubicBezTo>
                    <a:pt x="13171" y="15613"/>
                    <a:pt x="13102" y="15704"/>
                    <a:pt x="13102" y="15772"/>
                  </a:cubicBezTo>
                  <a:cubicBezTo>
                    <a:pt x="13102" y="15864"/>
                    <a:pt x="13171" y="15955"/>
                    <a:pt x="13262" y="15955"/>
                  </a:cubicBezTo>
                  <a:cubicBezTo>
                    <a:pt x="13353" y="15955"/>
                    <a:pt x="13445" y="15887"/>
                    <a:pt x="13445" y="15795"/>
                  </a:cubicBezTo>
                  <a:cubicBezTo>
                    <a:pt x="13445" y="15681"/>
                    <a:pt x="13376" y="15613"/>
                    <a:pt x="13262" y="15613"/>
                  </a:cubicBezTo>
                  <a:close/>
                  <a:moveTo>
                    <a:pt x="19904" y="15704"/>
                  </a:moveTo>
                  <a:cubicBezTo>
                    <a:pt x="19813" y="15704"/>
                    <a:pt x="19790" y="15750"/>
                    <a:pt x="19790" y="15841"/>
                  </a:cubicBezTo>
                  <a:cubicBezTo>
                    <a:pt x="19790" y="15932"/>
                    <a:pt x="19836" y="15955"/>
                    <a:pt x="19927" y="15955"/>
                  </a:cubicBezTo>
                  <a:cubicBezTo>
                    <a:pt x="20018" y="15955"/>
                    <a:pt x="20041" y="15909"/>
                    <a:pt x="20041" y="15818"/>
                  </a:cubicBezTo>
                  <a:cubicBezTo>
                    <a:pt x="20041" y="15727"/>
                    <a:pt x="19996" y="15704"/>
                    <a:pt x="19904" y="15704"/>
                  </a:cubicBezTo>
                  <a:close/>
                  <a:moveTo>
                    <a:pt x="7601" y="15567"/>
                  </a:moveTo>
                  <a:cubicBezTo>
                    <a:pt x="7533" y="15567"/>
                    <a:pt x="7396" y="15727"/>
                    <a:pt x="7396" y="15795"/>
                  </a:cubicBezTo>
                  <a:cubicBezTo>
                    <a:pt x="7396" y="15864"/>
                    <a:pt x="7533" y="16001"/>
                    <a:pt x="7601" y="16001"/>
                  </a:cubicBezTo>
                  <a:cubicBezTo>
                    <a:pt x="7693" y="16001"/>
                    <a:pt x="7830" y="15841"/>
                    <a:pt x="7830" y="15772"/>
                  </a:cubicBezTo>
                  <a:cubicBezTo>
                    <a:pt x="7807" y="15704"/>
                    <a:pt x="7670" y="15567"/>
                    <a:pt x="7601" y="15567"/>
                  </a:cubicBezTo>
                  <a:close/>
                  <a:moveTo>
                    <a:pt x="8651" y="15704"/>
                  </a:moveTo>
                  <a:cubicBezTo>
                    <a:pt x="8492" y="15704"/>
                    <a:pt x="8469" y="15704"/>
                    <a:pt x="8469" y="15841"/>
                  </a:cubicBezTo>
                  <a:cubicBezTo>
                    <a:pt x="8446" y="16024"/>
                    <a:pt x="8469" y="16046"/>
                    <a:pt x="8629" y="16046"/>
                  </a:cubicBezTo>
                  <a:cubicBezTo>
                    <a:pt x="8788" y="16046"/>
                    <a:pt x="8788" y="16024"/>
                    <a:pt x="8788" y="15887"/>
                  </a:cubicBezTo>
                  <a:cubicBezTo>
                    <a:pt x="8811" y="15727"/>
                    <a:pt x="8788" y="15704"/>
                    <a:pt x="8651" y="15704"/>
                  </a:cubicBezTo>
                  <a:close/>
                  <a:moveTo>
                    <a:pt x="14289" y="15704"/>
                  </a:moveTo>
                  <a:cubicBezTo>
                    <a:pt x="14198" y="15704"/>
                    <a:pt x="14129" y="15772"/>
                    <a:pt x="14129" y="15864"/>
                  </a:cubicBezTo>
                  <a:cubicBezTo>
                    <a:pt x="14107" y="15955"/>
                    <a:pt x="14198" y="16046"/>
                    <a:pt x="14312" y="16046"/>
                  </a:cubicBezTo>
                  <a:cubicBezTo>
                    <a:pt x="14380" y="16024"/>
                    <a:pt x="14472" y="15955"/>
                    <a:pt x="14472" y="15864"/>
                  </a:cubicBezTo>
                  <a:cubicBezTo>
                    <a:pt x="14449" y="15772"/>
                    <a:pt x="14380" y="15704"/>
                    <a:pt x="14289" y="15704"/>
                  </a:cubicBezTo>
                  <a:close/>
                  <a:moveTo>
                    <a:pt x="20931" y="15772"/>
                  </a:moveTo>
                  <a:cubicBezTo>
                    <a:pt x="20840" y="15772"/>
                    <a:pt x="20817" y="15818"/>
                    <a:pt x="20794" y="15909"/>
                  </a:cubicBezTo>
                  <a:cubicBezTo>
                    <a:pt x="20794" y="15978"/>
                    <a:pt x="20840" y="16024"/>
                    <a:pt x="20909" y="16046"/>
                  </a:cubicBezTo>
                  <a:cubicBezTo>
                    <a:pt x="21023" y="16046"/>
                    <a:pt x="21068" y="16001"/>
                    <a:pt x="21068" y="15909"/>
                  </a:cubicBezTo>
                  <a:cubicBezTo>
                    <a:pt x="21068" y="15818"/>
                    <a:pt x="21023" y="15795"/>
                    <a:pt x="20931" y="15772"/>
                  </a:cubicBezTo>
                  <a:close/>
                  <a:moveTo>
                    <a:pt x="9656" y="15772"/>
                  </a:moveTo>
                  <a:cubicBezTo>
                    <a:pt x="9496" y="15772"/>
                    <a:pt x="9473" y="15795"/>
                    <a:pt x="9473" y="15932"/>
                  </a:cubicBezTo>
                  <a:cubicBezTo>
                    <a:pt x="9473" y="16115"/>
                    <a:pt x="9496" y="16115"/>
                    <a:pt x="9633" y="16115"/>
                  </a:cubicBezTo>
                  <a:cubicBezTo>
                    <a:pt x="9793" y="16115"/>
                    <a:pt x="9815" y="16115"/>
                    <a:pt x="9815" y="15978"/>
                  </a:cubicBezTo>
                  <a:cubicBezTo>
                    <a:pt x="9815" y="15795"/>
                    <a:pt x="9815" y="15772"/>
                    <a:pt x="9656" y="15772"/>
                  </a:cubicBezTo>
                  <a:close/>
                  <a:moveTo>
                    <a:pt x="15316" y="15772"/>
                  </a:moveTo>
                  <a:cubicBezTo>
                    <a:pt x="15271" y="15772"/>
                    <a:pt x="15157" y="15887"/>
                    <a:pt x="15134" y="15932"/>
                  </a:cubicBezTo>
                  <a:cubicBezTo>
                    <a:pt x="15134" y="16001"/>
                    <a:pt x="15248" y="16115"/>
                    <a:pt x="15316" y="16115"/>
                  </a:cubicBezTo>
                  <a:cubicBezTo>
                    <a:pt x="15362" y="16115"/>
                    <a:pt x="15476" y="16001"/>
                    <a:pt x="15476" y="15955"/>
                  </a:cubicBezTo>
                  <a:cubicBezTo>
                    <a:pt x="15476" y="15909"/>
                    <a:pt x="15362" y="15795"/>
                    <a:pt x="15316" y="15772"/>
                  </a:cubicBezTo>
                  <a:close/>
                  <a:moveTo>
                    <a:pt x="21936" y="15909"/>
                  </a:moveTo>
                  <a:cubicBezTo>
                    <a:pt x="21913" y="15909"/>
                    <a:pt x="21799" y="16046"/>
                    <a:pt x="21822" y="16046"/>
                  </a:cubicBezTo>
                  <a:cubicBezTo>
                    <a:pt x="21867" y="16092"/>
                    <a:pt x="21913" y="16160"/>
                    <a:pt x="21958" y="16160"/>
                  </a:cubicBezTo>
                  <a:cubicBezTo>
                    <a:pt x="22004" y="16160"/>
                    <a:pt x="22050" y="16092"/>
                    <a:pt x="22095" y="16024"/>
                  </a:cubicBezTo>
                  <a:cubicBezTo>
                    <a:pt x="22050" y="15978"/>
                    <a:pt x="22004" y="15932"/>
                    <a:pt x="21936" y="15909"/>
                  </a:cubicBezTo>
                  <a:close/>
                  <a:moveTo>
                    <a:pt x="10683" y="15864"/>
                  </a:moveTo>
                  <a:cubicBezTo>
                    <a:pt x="10591" y="15864"/>
                    <a:pt x="10500" y="15932"/>
                    <a:pt x="10500" y="16046"/>
                  </a:cubicBezTo>
                  <a:cubicBezTo>
                    <a:pt x="10500" y="16138"/>
                    <a:pt x="10591" y="16206"/>
                    <a:pt x="10683" y="16206"/>
                  </a:cubicBezTo>
                  <a:cubicBezTo>
                    <a:pt x="10751" y="16206"/>
                    <a:pt x="10843" y="16138"/>
                    <a:pt x="10843" y="16046"/>
                  </a:cubicBezTo>
                  <a:cubicBezTo>
                    <a:pt x="10843" y="15955"/>
                    <a:pt x="10774" y="15864"/>
                    <a:pt x="10683" y="15864"/>
                  </a:cubicBezTo>
                  <a:close/>
                  <a:moveTo>
                    <a:pt x="16321" y="15864"/>
                  </a:moveTo>
                  <a:cubicBezTo>
                    <a:pt x="16275" y="15887"/>
                    <a:pt x="16161" y="16001"/>
                    <a:pt x="16161" y="16046"/>
                  </a:cubicBezTo>
                  <a:cubicBezTo>
                    <a:pt x="16161" y="16092"/>
                    <a:pt x="16298" y="16206"/>
                    <a:pt x="16343" y="16206"/>
                  </a:cubicBezTo>
                  <a:cubicBezTo>
                    <a:pt x="16389" y="16183"/>
                    <a:pt x="16435" y="16183"/>
                    <a:pt x="16458" y="16138"/>
                  </a:cubicBezTo>
                  <a:cubicBezTo>
                    <a:pt x="16480" y="16115"/>
                    <a:pt x="16503" y="16069"/>
                    <a:pt x="16503" y="16046"/>
                  </a:cubicBezTo>
                  <a:cubicBezTo>
                    <a:pt x="16503" y="15978"/>
                    <a:pt x="16366" y="15864"/>
                    <a:pt x="16321" y="15864"/>
                  </a:cubicBezTo>
                  <a:close/>
                  <a:moveTo>
                    <a:pt x="17348" y="16001"/>
                  </a:moveTo>
                  <a:cubicBezTo>
                    <a:pt x="17256" y="16001"/>
                    <a:pt x="17211" y="16046"/>
                    <a:pt x="17234" y="16138"/>
                  </a:cubicBezTo>
                  <a:cubicBezTo>
                    <a:pt x="17234" y="16229"/>
                    <a:pt x="17279" y="16252"/>
                    <a:pt x="17371" y="16252"/>
                  </a:cubicBezTo>
                  <a:cubicBezTo>
                    <a:pt x="17462" y="16252"/>
                    <a:pt x="17485" y="16206"/>
                    <a:pt x="17485" y="16115"/>
                  </a:cubicBezTo>
                  <a:cubicBezTo>
                    <a:pt x="17485" y="16024"/>
                    <a:pt x="17439" y="16001"/>
                    <a:pt x="17348" y="16001"/>
                  </a:cubicBezTo>
                  <a:close/>
                  <a:moveTo>
                    <a:pt x="5068" y="15864"/>
                  </a:moveTo>
                  <a:cubicBezTo>
                    <a:pt x="4976" y="15864"/>
                    <a:pt x="4840" y="15978"/>
                    <a:pt x="4840" y="16069"/>
                  </a:cubicBezTo>
                  <a:cubicBezTo>
                    <a:pt x="4840" y="16160"/>
                    <a:pt x="4954" y="16297"/>
                    <a:pt x="5045" y="16297"/>
                  </a:cubicBezTo>
                  <a:cubicBezTo>
                    <a:pt x="5136" y="16297"/>
                    <a:pt x="5273" y="16183"/>
                    <a:pt x="5273" y="16092"/>
                  </a:cubicBezTo>
                  <a:cubicBezTo>
                    <a:pt x="5273" y="16001"/>
                    <a:pt x="5159" y="15864"/>
                    <a:pt x="5068" y="15864"/>
                  </a:cubicBezTo>
                  <a:close/>
                  <a:moveTo>
                    <a:pt x="11687" y="16001"/>
                  </a:moveTo>
                  <a:cubicBezTo>
                    <a:pt x="11596" y="16001"/>
                    <a:pt x="11527" y="16069"/>
                    <a:pt x="11527" y="16160"/>
                  </a:cubicBezTo>
                  <a:cubicBezTo>
                    <a:pt x="11527" y="16252"/>
                    <a:pt x="11596" y="16343"/>
                    <a:pt x="11710" y="16343"/>
                  </a:cubicBezTo>
                  <a:cubicBezTo>
                    <a:pt x="11801" y="16343"/>
                    <a:pt x="11870" y="16252"/>
                    <a:pt x="11870" y="16160"/>
                  </a:cubicBezTo>
                  <a:cubicBezTo>
                    <a:pt x="11870" y="16069"/>
                    <a:pt x="11778" y="16001"/>
                    <a:pt x="11687" y="16001"/>
                  </a:cubicBezTo>
                  <a:close/>
                  <a:moveTo>
                    <a:pt x="18372" y="16086"/>
                  </a:moveTo>
                  <a:cubicBezTo>
                    <a:pt x="18359" y="16086"/>
                    <a:pt x="18345" y="16088"/>
                    <a:pt x="18329" y="16092"/>
                  </a:cubicBezTo>
                  <a:cubicBezTo>
                    <a:pt x="18238" y="16092"/>
                    <a:pt x="18192" y="16138"/>
                    <a:pt x="18215" y="16229"/>
                  </a:cubicBezTo>
                  <a:cubicBezTo>
                    <a:pt x="18215" y="16297"/>
                    <a:pt x="18261" y="16343"/>
                    <a:pt x="18352" y="16343"/>
                  </a:cubicBezTo>
                  <a:cubicBezTo>
                    <a:pt x="18421" y="16320"/>
                    <a:pt x="18466" y="16297"/>
                    <a:pt x="18466" y="16206"/>
                  </a:cubicBezTo>
                  <a:cubicBezTo>
                    <a:pt x="18466" y="16131"/>
                    <a:pt x="18435" y="16086"/>
                    <a:pt x="18372" y="16086"/>
                  </a:cubicBezTo>
                  <a:close/>
                  <a:moveTo>
                    <a:pt x="6026" y="15955"/>
                  </a:moveTo>
                  <a:cubicBezTo>
                    <a:pt x="5958" y="15955"/>
                    <a:pt x="5821" y="16092"/>
                    <a:pt x="5821" y="16160"/>
                  </a:cubicBezTo>
                  <a:cubicBezTo>
                    <a:pt x="5821" y="16229"/>
                    <a:pt x="5958" y="16389"/>
                    <a:pt x="6026" y="16389"/>
                  </a:cubicBezTo>
                  <a:cubicBezTo>
                    <a:pt x="6095" y="16389"/>
                    <a:pt x="6255" y="16229"/>
                    <a:pt x="6255" y="16160"/>
                  </a:cubicBezTo>
                  <a:cubicBezTo>
                    <a:pt x="6255" y="16092"/>
                    <a:pt x="6095" y="15955"/>
                    <a:pt x="6026" y="15955"/>
                  </a:cubicBezTo>
                  <a:close/>
                  <a:moveTo>
                    <a:pt x="12702" y="16088"/>
                  </a:moveTo>
                  <a:cubicBezTo>
                    <a:pt x="12609" y="16088"/>
                    <a:pt x="12554" y="16170"/>
                    <a:pt x="12554" y="16252"/>
                  </a:cubicBezTo>
                  <a:cubicBezTo>
                    <a:pt x="12554" y="16343"/>
                    <a:pt x="12623" y="16412"/>
                    <a:pt x="12714" y="16412"/>
                  </a:cubicBezTo>
                  <a:cubicBezTo>
                    <a:pt x="12806" y="16412"/>
                    <a:pt x="12874" y="16343"/>
                    <a:pt x="12897" y="16252"/>
                  </a:cubicBezTo>
                  <a:cubicBezTo>
                    <a:pt x="12897" y="16160"/>
                    <a:pt x="12828" y="16092"/>
                    <a:pt x="12737" y="16092"/>
                  </a:cubicBezTo>
                  <a:cubicBezTo>
                    <a:pt x="12725" y="16090"/>
                    <a:pt x="12713" y="16088"/>
                    <a:pt x="12702" y="16088"/>
                  </a:cubicBezTo>
                  <a:close/>
                  <a:moveTo>
                    <a:pt x="19334" y="16160"/>
                  </a:moveTo>
                  <a:cubicBezTo>
                    <a:pt x="19265" y="16160"/>
                    <a:pt x="19219" y="16206"/>
                    <a:pt x="19219" y="16297"/>
                  </a:cubicBezTo>
                  <a:cubicBezTo>
                    <a:pt x="19238" y="16373"/>
                    <a:pt x="19257" y="16417"/>
                    <a:pt x="19315" y="16417"/>
                  </a:cubicBezTo>
                  <a:cubicBezTo>
                    <a:pt x="19327" y="16417"/>
                    <a:pt x="19341" y="16415"/>
                    <a:pt x="19356" y="16412"/>
                  </a:cubicBezTo>
                  <a:cubicBezTo>
                    <a:pt x="19448" y="16412"/>
                    <a:pt x="19493" y="16389"/>
                    <a:pt x="19493" y="16297"/>
                  </a:cubicBezTo>
                  <a:cubicBezTo>
                    <a:pt x="19493" y="16206"/>
                    <a:pt x="19448" y="16160"/>
                    <a:pt x="19334" y="16160"/>
                  </a:cubicBezTo>
                  <a:close/>
                  <a:moveTo>
                    <a:pt x="7037" y="16044"/>
                  </a:moveTo>
                  <a:cubicBezTo>
                    <a:pt x="6965" y="16044"/>
                    <a:pt x="6848" y="16167"/>
                    <a:pt x="6848" y="16252"/>
                  </a:cubicBezTo>
                  <a:cubicBezTo>
                    <a:pt x="6825" y="16320"/>
                    <a:pt x="6962" y="16457"/>
                    <a:pt x="7054" y="16457"/>
                  </a:cubicBezTo>
                  <a:cubicBezTo>
                    <a:pt x="7059" y="16459"/>
                    <a:pt x="7064" y="16460"/>
                    <a:pt x="7070" y="16460"/>
                  </a:cubicBezTo>
                  <a:cubicBezTo>
                    <a:pt x="7142" y="16460"/>
                    <a:pt x="7259" y="16336"/>
                    <a:pt x="7259" y="16252"/>
                  </a:cubicBezTo>
                  <a:cubicBezTo>
                    <a:pt x="7282" y="16183"/>
                    <a:pt x="7145" y="16046"/>
                    <a:pt x="7054" y="16046"/>
                  </a:cubicBezTo>
                  <a:cubicBezTo>
                    <a:pt x="7048" y="16045"/>
                    <a:pt x="7043" y="16044"/>
                    <a:pt x="7037" y="16044"/>
                  </a:cubicBezTo>
                  <a:close/>
                  <a:moveTo>
                    <a:pt x="8081" y="16160"/>
                  </a:moveTo>
                  <a:cubicBezTo>
                    <a:pt x="7921" y="16160"/>
                    <a:pt x="7898" y="16183"/>
                    <a:pt x="7898" y="16343"/>
                  </a:cubicBezTo>
                  <a:cubicBezTo>
                    <a:pt x="7898" y="16480"/>
                    <a:pt x="7921" y="16503"/>
                    <a:pt x="8081" y="16503"/>
                  </a:cubicBezTo>
                  <a:cubicBezTo>
                    <a:pt x="8240" y="16503"/>
                    <a:pt x="8240" y="16503"/>
                    <a:pt x="8240" y="16343"/>
                  </a:cubicBezTo>
                  <a:cubicBezTo>
                    <a:pt x="8240" y="16183"/>
                    <a:pt x="8240" y="16160"/>
                    <a:pt x="8081" y="16160"/>
                  </a:cubicBezTo>
                  <a:close/>
                  <a:moveTo>
                    <a:pt x="13741" y="16160"/>
                  </a:moveTo>
                  <a:cubicBezTo>
                    <a:pt x="13650" y="16160"/>
                    <a:pt x="13559" y="16252"/>
                    <a:pt x="13559" y="16343"/>
                  </a:cubicBezTo>
                  <a:cubicBezTo>
                    <a:pt x="13559" y="16434"/>
                    <a:pt x="13650" y="16503"/>
                    <a:pt x="13741" y="16503"/>
                  </a:cubicBezTo>
                  <a:cubicBezTo>
                    <a:pt x="13833" y="16503"/>
                    <a:pt x="13901" y="16412"/>
                    <a:pt x="13901" y="16320"/>
                  </a:cubicBezTo>
                  <a:cubicBezTo>
                    <a:pt x="13901" y="16252"/>
                    <a:pt x="13833" y="16160"/>
                    <a:pt x="13741" y="16160"/>
                  </a:cubicBezTo>
                  <a:close/>
                  <a:moveTo>
                    <a:pt x="20361" y="16252"/>
                  </a:moveTo>
                  <a:cubicBezTo>
                    <a:pt x="20292" y="16252"/>
                    <a:pt x="20247" y="16297"/>
                    <a:pt x="20247" y="16389"/>
                  </a:cubicBezTo>
                  <a:cubicBezTo>
                    <a:pt x="20247" y="16480"/>
                    <a:pt x="20292" y="16503"/>
                    <a:pt x="20384" y="16503"/>
                  </a:cubicBezTo>
                  <a:cubicBezTo>
                    <a:pt x="20475" y="16503"/>
                    <a:pt x="20498" y="16457"/>
                    <a:pt x="20498" y="16366"/>
                  </a:cubicBezTo>
                  <a:cubicBezTo>
                    <a:pt x="20498" y="16275"/>
                    <a:pt x="20452" y="16252"/>
                    <a:pt x="20361" y="16252"/>
                  </a:cubicBezTo>
                  <a:close/>
                  <a:moveTo>
                    <a:pt x="9108" y="16252"/>
                  </a:moveTo>
                  <a:cubicBezTo>
                    <a:pt x="8948" y="16252"/>
                    <a:pt x="8925" y="16275"/>
                    <a:pt x="8925" y="16412"/>
                  </a:cubicBezTo>
                  <a:cubicBezTo>
                    <a:pt x="8925" y="16571"/>
                    <a:pt x="8948" y="16594"/>
                    <a:pt x="9085" y="16594"/>
                  </a:cubicBezTo>
                  <a:cubicBezTo>
                    <a:pt x="9245" y="16594"/>
                    <a:pt x="9268" y="16571"/>
                    <a:pt x="9268" y="16434"/>
                  </a:cubicBezTo>
                  <a:cubicBezTo>
                    <a:pt x="9268" y="16275"/>
                    <a:pt x="9245" y="16252"/>
                    <a:pt x="9108" y="16252"/>
                  </a:cubicBezTo>
                  <a:close/>
                  <a:moveTo>
                    <a:pt x="14746" y="16252"/>
                  </a:moveTo>
                  <a:cubicBezTo>
                    <a:pt x="14654" y="16252"/>
                    <a:pt x="14586" y="16343"/>
                    <a:pt x="14586" y="16434"/>
                  </a:cubicBezTo>
                  <a:cubicBezTo>
                    <a:pt x="14586" y="16503"/>
                    <a:pt x="14677" y="16594"/>
                    <a:pt x="14769" y="16594"/>
                  </a:cubicBezTo>
                  <a:cubicBezTo>
                    <a:pt x="14837" y="16594"/>
                    <a:pt x="14928" y="16526"/>
                    <a:pt x="14928" y="16434"/>
                  </a:cubicBezTo>
                  <a:cubicBezTo>
                    <a:pt x="14928" y="16320"/>
                    <a:pt x="14860" y="16252"/>
                    <a:pt x="14746" y="16252"/>
                  </a:cubicBezTo>
                  <a:close/>
                  <a:moveTo>
                    <a:pt x="21361" y="16337"/>
                  </a:moveTo>
                  <a:cubicBezTo>
                    <a:pt x="21290" y="16337"/>
                    <a:pt x="21274" y="16385"/>
                    <a:pt x="21274" y="16480"/>
                  </a:cubicBezTo>
                  <a:cubicBezTo>
                    <a:pt x="21274" y="16549"/>
                    <a:pt x="21319" y="16594"/>
                    <a:pt x="21388" y="16594"/>
                  </a:cubicBezTo>
                  <a:cubicBezTo>
                    <a:pt x="21479" y="16594"/>
                    <a:pt x="21525" y="16549"/>
                    <a:pt x="21525" y="16480"/>
                  </a:cubicBezTo>
                  <a:cubicBezTo>
                    <a:pt x="21525" y="16389"/>
                    <a:pt x="21502" y="16343"/>
                    <a:pt x="21411" y="16343"/>
                  </a:cubicBezTo>
                  <a:cubicBezTo>
                    <a:pt x="21392" y="16339"/>
                    <a:pt x="21375" y="16337"/>
                    <a:pt x="21361" y="16337"/>
                  </a:cubicBezTo>
                  <a:close/>
                  <a:moveTo>
                    <a:pt x="10135" y="16343"/>
                  </a:moveTo>
                  <a:cubicBezTo>
                    <a:pt x="9975" y="16343"/>
                    <a:pt x="9952" y="16343"/>
                    <a:pt x="9952" y="16480"/>
                  </a:cubicBezTo>
                  <a:cubicBezTo>
                    <a:pt x="9952" y="16663"/>
                    <a:pt x="9952" y="16685"/>
                    <a:pt x="10112" y="16685"/>
                  </a:cubicBezTo>
                  <a:cubicBezTo>
                    <a:pt x="10272" y="16685"/>
                    <a:pt x="10295" y="16663"/>
                    <a:pt x="10295" y="16503"/>
                  </a:cubicBezTo>
                  <a:cubicBezTo>
                    <a:pt x="10295" y="16343"/>
                    <a:pt x="10272" y="16343"/>
                    <a:pt x="10135" y="16343"/>
                  </a:cubicBezTo>
                  <a:close/>
                  <a:moveTo>
                    <a:pt x="15763" y="16341"/>
                  </a:moveTo>
                  <a:cubicBezTo>
                    <a:pt x="15713" y="16341"/>
                    <a:pt x="15613" y="16483"/>
                    <a:pt x="15613" y="16526"/>
                  </a:cubicBezTo>
                  <a:cubicBezTo>
                    <a:pt x="15613" y="16571"/>
                    <a:pt x="15750" y="16685"/>
                    <a:pt x="15796" y="16685"/>
                  </a:cubicBezTo>
                  <a:cubicBezTo>
                    <a:pt x="15841" y="16663"/>
                    <a:pt x="15955" y="16549"/>
                    <a:pt x="15955" y="16503"/>
                  </a:cubicBezTo>
                  <a:cubicBezTo>
                    <a:pt x="15933" y="16457"/>
                    <a:pt x="15910" y="16412"/>
                    <a:pt x="15887" y="16389"/>
                  </a:cubicBezTo>
                  <a:cubicBezTo>
                    <a:pt x="15864" y="16366"/>
                    <a:pt x="15818" y="16343"/>
                    <a:pt x="15773" y="16343"/>
                  </a:cubicBezTo>
                  <a:cubicBezTo>
                    <a:pt x="15770" y="16342"/>
                    <a:pt x="15767" y="16341"/>
                    <a:pt x="15763" y="16341"/>
                  </a:cubicBezTo>
                  <a:close/>
                  <a:moveTo>
                    <a:pt x="5469" y="16414"/>
                  </a:moveTo>
                  <a:cubicBezTo>
                    <a:pt x="5420" y="16414"/>
                    <a:pt x="5378" y="16443"/>
                    <a:pt x="5342" y="16503"/>
                  </a:cubicBezTo>
                  <a:cubicBezTo>
                    <a:pt x="5319" y="16526"/>
                    <a:pt x="5342" y="16549"/>
                    <a:pt x="5342" y="16571"/>
                  </a:cubicBezTo>
                  <a:cubicBezTo>
                    <a:pt x="5433" y="16617"/>
                    <a:pt x="5547" y="16663"/>
                    <a:pt x="5638" y="16708"/>
                  </a:cubicBezTo>
                  <a:cubicBezTo>
                    <a:pt x="5643" y="16713"/>
                    <a:pt x="5648" y="16715"/>
                    <a:pt x="5652" y="16715"/>
                  </a:cubicBezTo>
                  <a:cubicBezTo>
                    <a:pt x="5669" y="16715"/>
                    <a:pt x="5684" y="16685"/>
                    <a:pt x="5684" y="16685"/>
                  </a:cubicBezTo>
                  <a:cubicBezTo>
                    <a:pt x="5707" y="16571"/>
                    <a:pt x="5661" y="16526"/>
                    <a:pt x="5616" y="16480"/>
                  </a:cubicBezTo>
                  <a:cubicBezTo>
                    <a:pt x="5562" y="16437"/>
                    <a:pt x="5513" y="16414"/>
                    <a:pt x="5469" y="16414"/>
                  </a:cubicBezTo>
                  <a:close/>
                  <a:moveTo>
                    <a:pt x="11139" y="16412"/>
                  </a:moveTo>
                  <a:cubicBezTo>
                    <a:pt x="11048" y="16412"/>
                    <a:pt x="10957" y="16503"/>
                    <a:pt x="10980" y="16594"/>
                  </a:cubicBezTo>
                  <a:cubicBezTo>
                    <a:pt x="10980" y="16685"/>
                    <a:pt x="11048" y="16754"/>
                    <a:pt x="11139" y="16754"/>
                  </a:cubicBezTo>
                  <a:cubicBezTo>
                    <a:pt x="11231" y="16754"/>
                    <a:pt x="11299" y="16685"/>
                    <a:pt x="11322" y="16594"/>
                  </a:cubicBezTo>
                  <a:cubicBezTo>
                    <a:pt x="11322" y="16503"/>
                    <a:pt x="11231" y="16434"/>
                    <a:pt x="11139" y="16412"/>
                  </a:cubicBezTo>
                  <a:close/>
                  <a:moveTo>
                    <a:pt x="16800" y="16412"/>
                  </a:moveTo>
                  <a:cubicBezTo>
                    <a:pt x="16754" y="16412"/>
                    <a:pt x="16640" y="16526"/>
                    <a:pt x="16640" y="16571"/>
                  </a:cubicBezTo>
                  <a:cubicBezTo>
                    <a:pt x="16619" y="16635"/>
                    <a:pt x="16735" y="16756"/>
                    <a:pt x="16788" y="16756"/>
                  </a:cubicBezTo>
                  <a:cubicBezTo>
                    <a:pt x="16793" y="16756"/>
                    <a:pt x="16797" y="16756"/>
                    <a:pt x="16800" y="16754"/>
                  </a:cubicBezTo>
                  <a:cubicBezTo>
                    <a:pt x="16846" y="16754"/>
                    <a:pt x="16891" y="16731"/>
                    <a:pt x="16914" y="16708"/>
                  </a:cubicBezTo>
                  <a:cubicBezTo>
                    <a:pt x="16960" y="16685"/>
                    <a:pt x="16960" y="16640"/>
                    <a:pt x="16983" y="16594"/>
                  </a:cubicBezTo>
                  <a:cubicBezTo>
                    <a:pt x="16983" y="16549"/>
                    <a:pt x="16846" y="16434"/>
                    <a:pt x="16800" y="16412"/>
                  </a:cubicBezTo>
                  <a:close/>
                  <a:moveTo>
                    <a:pt x="17781" y="16549"/>
                  </a:moveTo>
                  <a:cubicBezTo>
                    <a:pt x="17690" y="16549"/>
                    <a:pt x="17645" y="16594"/>
                    <a:pt x="17645" y="16685"/>
                  </a:cubicBezTo>
                  <a:cubicBezTo>
                    <a:pt x="17645" y="16777"/>
                    <a:pt x="17690" y="16800"/>
                    <a:pt x="17781" y="16800"/>
                  </a:cubicBezTo>
                  <a:cubicBezTo>
                    <a:pt x="17873" y="16800"/>
                    <a:pt x="17918" y="16754"/>
                    <a:pt x="17918" y="16663"/>
                  </a:cubicBezTo>
                  <a:cubicBezTo>
                    <a:pt x="17896" y="16571"/>
                    <a:pt x="17850" y="16549"/>
                    <a:pt x="17781" y="16549"/>
                  </a:cubicBezTo>
                  <a:close/>
                  <a:moveTo>
                    <a:pt x="12166" y="16549"/>
                  </a:moveTo>
                  <a:cubicBezTo>
                    <a:pt x="12075" y="16549"/>
                    <a:pt x="11984" y="16640"/>
                    <a:pt x="11984" y="16708"/>
                  </a:cubicBezTo>
                  <a:cubicBezTo>
                    <a:pt x="11984" y="16800"/>
                    <a:pt x="12075" y="16891"/>
                    <a:pt x="12166" y="16891"/>
                  </a:cubicBezTo>
                  <a:cubicBezTo>
                    <a:pt x="12258" y="16891"/>
                    <a:pt x="12326" y="16800"/>
                    <a:pt x="12326" y="16708"/>
                  </a:cubicBezTo>
                  <a:cubicBezTo>
                    <a:pt x="12326" y="16617"/>
                    <a:pt x="12258" y="16549"/>
                    <a:pt x="12166" y="16549"/>
                  </a:cubicBezTo>
                  <a:close/>
                  <a:moveTo>
                    <a:pt x="18809" y="16640"/>
                  </a:moveTo>
                  <a:cubicBezTo>
                    <a:pt x="18694" y="16640"/>
                    <a:pt x="18672" y="16685"/>
                    <a:pt x="18672" y="16777"/>
                  </a:cubicBezTo>
                  <a:cubicBezTo>
                    <a:pt x="18672" y="16868"/>
                    <a:pt x="18717" y="16891"/>
                    <a:pt x="18809" y="16891"/>
                  </a:cubicBezTo>
                  <a:cubicBezTo>
                    <a:pt x="18900" y="16891"/>
                    <a:pt x="18923" y="16845"/>
                    <a:pt x="18923" y="16754"/>
                  </a:cubicBezTo>
                  <a:cubicBezTo>
                    <a:pt x="18923" y="16663"/>
                    <a:pt x="18900" y="16640"/>
                    <a:pt x="18809" y="16640"/>
                  </a:cubicBezTo>
                  <a:close/>
                  <a:moveTo>
                    <a:pt x="6506" y="16503"/>
                  </a:moveTo>
                  <a:cubicBezTo>
                    <a:pt x="6437" y="16503"/>
                    <a:pt x="6300" y="16640"/>
                    <a:pt x="6278" y="16708"/>
                  </a:cubicBezTo>
                  <a:cubicBezTo>
                    <a:pt x="6278" y="16777"/>
                    <a:pt x="6437" y="16937"/>
                    <a:pt x="6506" y="16937"/>
                  </a:cubicBezTo>
                  <a:cubicBezTo>
                    <a:pt x="6574" y="16937"/>
                    <a:pt x="6711" y="16800"/>
                    <a:pt x="6711" y="16731"/>
                  </a:cubicBezTo>
                  <a:cubicBezTo>
                    <a:pt x="6711" y="16663"/>
                    <a:pt x="6574" y="16503"/>
                    <a:pt x="6506" y="16503"/>
                  </a:cubicBezTo>
                  <a:close/>
                  <a:moveTo>
                    <a:pt x="13194" y="16640"/>
                  </a:moveTo>
                  <a:cubicBezTo>
                    <a:pt x="13102" y="16640"/>
                    <a:pt x="13011" y="16708"/>
                    <a:pt x="13011" y="16800"/>
                  </a:cubicBezTo>
                  <a:cubicBezTo>
                    <a:pt x="13011" y="16891"/>
                    <a:pt x="13102" y="16982"/>
                    <a:pt x="13194" y="16982"/>
                  </a:cubicBezTo>
                  <a:cubicBezTo>
                    <a:pt x="13262" y="16982"/>
                    <a:pt x="13353" y="16891"/>
                    <a:pt x="13353" y="16800"/>
                  </a:cubicBezTo>
                  <a:cubicBezTo>
                    <a:pt x="13353" y="16708"/>
                    <a:pt x="13285" y="16640"/>
                    <a:pt x="13194" y="16640"/>
                  </a:cubicBezTo>
                  <a:close/>
                  <a:moveTo>
                    <a:pt x="19836" y="16708"/>
                  </a:moveTo>
                  <a:cubicBezTo>
                    <a:pt x="19722" y="16708"/>
                    <a:pt x="19699" y="16754"/>
                    <a:pt x="19699" y="16845"/>
                  </a:cubicBezTo>
                  <a:cubicBezTo>
                    <a:pt x="19699" y="16937"/>
                    <a:pt x="19744" y="16982"/>
                    <a:pt x="19813" y="16982"/>
                  </a:cubicBezTo>
                  <a:cubicBezTo>
                    <a:pt x="19904" y="16982"/>
                    <a:pt x="19950" y="16937"/>
                    <a:pt x="19950" y="16845"/>
                  </a:cubicBezTo>
                  <a:cubicBezTo>
                    <a:pt x="19950" y="16754"/>
                    <a:pt x="19927" y="16731"/>
                    <a:pt x="19836" y="16708"/>
                  </a:cubicBezTo>
                  <a:close/>
                  <a:moveTo>
                    <a:pt x="7533" y="16594"/>
                  </a:moveTo>
                  <a:cubicBezTo>
                    <a:pt x="7464" y="16594"/>
                    <a:pt x="7305" y="16731"/>
                    <a:pt x="7305" y="16800"/>
                  </a:cubicBezTo>
                  <a:cubicBezTo>
                    <a:pt x="7305" y="16868"/>
                    <a:pt x="7442" y="17005"/>
                    <a:pt x="7510" y="17028"/>
                  </a:cubicBezTo>
                  <a:cubicBezTo>
                    <a:pt x="7579" y="17028"/>
                    <a:pt x="7738" y="16868"/>
                    <a:pt x="7738" y="16800"/>
                  </a:cubicBezTo>
                  <a:cubicBezTo>
                    <a:pt x="7738" y="16731"/>
                    <a:pt x="7601" y="16594"/>
                    <a:pt x="7533" y="16594"/>
                  </a:cubicBezTo>
                  <a:close/>
                  <a:moveTo>
                    <a:pt x="14221" y="16708"/>
                  </a:moveTo>
                  <a:cubicBezTo>
                    <a:pt x="14129" y="16708"/>
                    <a:pt x="14038" y="16800"/>
                    <a:pt x="14038" y="16891"/>
                  </a:cubicBezTo>
                  <a:cubicBezTo>
                    <a:pt x="14038" y="16973"/>
                    <a:pt x="14093" y="17054"/>
                    <a:pt x="14186" y="17054"/>
                  </a:cubicBezTo>
                  <a:cubicBezTo>
                    <a:pt x="14197" y="17054"/>
                    <a:pt x="14209" y="17053"/>
                    <a:pt x="14221" y="17051"/>
                  </a:cubicBezTo>
                  <a:cubicBezTo>
                    <a:pt x="14289" y="17051"/>
                    <a:pt x="14380" y="16982"/>
                    <a:pt x="14380" y="16891"/>
                  </a:cubicBezTo>
                  <a:cubicBezTo>
                    <a:pt x="14380" y="16800"/>
                    <a:pt x="14289" y="16731"/>
                    <a:pt x="14221" y="16708"/>
                  </a:cubicBezTo>
                  <a:close/>
                  <a:moveTo>
                    <a:pt x="20840" y="16800"/>
                  </a:moveTo>
                  <a:cubicBezTo>
                    <a:pt x="20749" y="16800"/>
                    <a:pt x="20703" y="16845"/>
                    <a:pt x="20726" y="16959"/>
                  </a:cubicBezTo>
                  <a:cubicBezTo>
                    <a:pt x="20726" y="17016"/>
                    <a:pt x="20757" y="17057"/>
                    <a:pt x="20819" y="17057"/>
                  </a:cubicBezTo>
                  <a:cubicBezTo>
                    <a:pt x="20832" y="17057"/>
                    <a:pt x="20847" y="17055"/>
                    <a:pt x="20863" y="17051"/>
                  </a:cubicBezTo>
                  <a:cubicBezTo>
                    <a:pt x="20931" y="17051"/>
                    <a:pt x="20977" y="17028"/>
                    <a:pt x="20977" y="16937"/>
                  </a:cubicBezTo>
                  <a:cubicBezTo>
                    <a:pt x="20977" y="16845"/>
                    <a:pt x="20931" y="16800"/>
                    <a:pt x="20840" y="16800"/>
                  </a:cubicBezTo>
                  <a:close/>
                  <a:moveTo>
                    <a:pt x="8560" y="16708"/>
                  </a:moveTo>
                  <a:cubicBezTo>
                    <a:pt x="8400" y="16708"/>
                    <a:pt x="8377" y="16731"/>
                    <a:pt x="8377" y="16868"/>
                  </a:cubicBezTo>
                  <a:cubicBezTo>
                    <a:pt x="8377" y="17028"/>
                    <a:pt x="8400" y="17051"/>
                    <a:pt x="8514" y="17051"/>
                  </a:cubicBezTo>
                  <a:cubicBezTo>
                    <a:pt x="8552" y="17055"/>
                    <a:pt x="8583" y="17058"/>
                    <a:pt x="8608" y="17058"/>
                  </a:cubicBezTo>
                  <a:cubicBezTo>
                    <a:pt x="8705" y="17058"/>
                    <a:pt x="8720" y="17018"/>
                    <a:pt x="8720" y="16891"/>
                  </a:cubicBezTo>
                  <a:cubicBezTo>
                    <a:pt x="8720" y="16731"/>
                    <a:pt x="8697" y="16731"/>
                    <a:pt x="8560" y="16708"/>
                  </a:cubicBezTo>
                  <a:close/>
                  <a:moveTo>
                    <a:pt x="9564" y="16800"/>
                  </a:moveTo>
                  <a:cubicBezTo>
                    <a:pt x="9405" y="16800"/>
                    <a:pt x="9405" y="16822"/>
                    <a:pt x="9405" y="16959"/>
                  </a:cubicBezTo>
                  <a:cubicBezTo>
                    <a:pt x="9405" y="17119"/>
                    <a:pt x="9405" y="17142"/>
                    <a:pt x="9542" y="17142"/>
                  </a:cubicBezTo>
                  <a:cubicBezTo>
                    <a:pt x="9701" y="17142"/>
                    <a:pt x="9724" y="17119"/>
                    <a:pt x="9747" y="17005"/>
                  </a:cubicBezTo>
                  <a:cubicBezTo>
                    <a:pt x="9747" y="16822"/>
                    <a:pt x="9724" y="16800"/>
                    <a:pt x="9564" y="16800"/>
                  </a:cubicBezTo>
                  <a:close/>
                  <a:moveTo>
                    <a:pt x="15225" y="16800"/>
                  </a:moveTo>
                  <a:cubicBezTo>
                    <a:pt x="15179" y="16800"/>
                    <a:pt x="15042" y="16937"/>
                    <a:pt x="15065" y="16982"/>
                  </a:cubicBezTo>
                  <a:cubicBezTo>
                    <a:pt x="15065" y="17028"/>
                    <a:pt x="15179" y="17142"/>
                    <a:pt x="15225" y="17142"/>
                  </a:cubicBezTo>
                  <a:cubicBezTo>
                    <a:pt x="15294" y="17142"/>
                    <a:pt x="15408" y="17028"/>
                    <a:pt x="15408" y="16959"/>
                  </a:cubicBezTo>
                  <a:cubicBezTo>
                    <a:pt x="15385" y="16937"/>
                    <a:pt x="15362" y="16891"/>
                    <a:pt x="15339" y="16845"/>
                  </a:cubicBezTo>
                  <a:cubicBezTo>
                    <a:pt x="15316" y="16822"/>
                    <a:pt x="15271" y="16822"/>
                    <a:pt x="15225" y="16800"/>
                  </a:cubicBezTo>
                  <a:close/>
                  <a:moveTo>
                    <a:pt x="10591" y="16891"/>
                  </a:moveTo>
                  <a:cubicBezTo>
                    <a:pt x="10500" y="16891"/>
                    <a:pt x="10409" y="16959"/>
                    <a:pt x="10409" y="17051"/>
                  </a:cubicBezTo>
                  <a:cubicBezTo>
                    <a:pt x="10409" y="17165"/>
                    <a:pt x="10500" y="17233"/>
                    <a:pt x="10591" y="17233"/>
                  </a:cubicBezTo>
                  <a:cubicBezTo>
                    <a:pt x="10683" y="17233"/>
                    <a:pt x="10751" y="17142"/>
                    <a:pt x="10751" y="17051"/>
                  </a:cubicBezTo>
                  <a:cubicBezTo>
                    <a:pt x="10751" y="16959"/>
                    <a:pt x="10683" y="16891"/>
                    <a:pt x="10591" y="16891"/>
                  </a:cubicBezTo>
                  <a:close/>
                  <a:moveTo>
                    <a:pt x="16252" y="16891"/>
                  </a:moveTo>
                  <a:cubicBezTo>
                    <a:pt x="16207" y="16891"/>
                    <a:pt x="16092" y="17005"/>
                    <a:pt x="16070" y="17051"/>
                  </a:cubicBezTo>
                  <a:cubicBezTo>
                    <a:pt x="16070" y="17096"/>
                    <a:pt x="16207" y="17233"/>
                    <a:pt x="16252" y="17233"/>
                  </a:cubicBezTo>
                  <a:cubicBezTo>
                    <a:pt x="16298" y="17210"/>
                    <a:pt x="16343" y="17188"/>
                    <a:pt x="16366" y="17165"/>
                  </a:cubicBezTo>
                  <a:cubicBezTo>
                    <a:pt x="16389" y="17142"/>
                    <a:pt x="16412" y="17096"/>
                    <a:pt x="16412" y="17051"/>
                  </a:cubicBezTo>
                  <a:cubicBezTo>
                    <a:pt x="16412" y="17028"/>
                    <a:pt x="16389" y="16982"/>
                    <a:pt x="16366" y="16959"/>
                  </a:cubicBezTo>
                  <a:cubicBezTo>
                    <a:pt x="16343" y="16914"/>
                    <a:pt x="16298" y="16914"/>
                    <a:pt x="16252" y="16891"/>
                  </a:cubicBezTo>
                  <a:close/>
                  <a:moveTo>
                    <a:pt x="17254" y="17022"/>
                  </a:moveTo>
                  <a:cubicBezTo>
                    <a:pt x="17241" y="17022"/>
                    <a:pt x="17226" y="17024"/>
                    <a:pt x="17211" y="17028"/>
                  </a:cubicBezTo>
                  <a:cubicBezTo>
                    <a:pt x="17120" y="17028"/>
                    <a:pt x="17097" y="17074"/>
                    <a:pt x="17097" y="17165"/>
                  </a:cubicBezTo>
                  <a:cubicBezTo>
                    <a:pt x="17097" y="17233"/>
                    <a:pt x="17142" y="17279"/>
                    <a:pt x="17234" y="17279"/>
                  </a:cubicBezTo>
                  <a:cubicBezTo>
                    <a:pt x="17325" y="17256"/>
                    <a:pt x="17371" y="17233"/>
                    <a:pt x="17348" y="17142"/>
                  </a:cubicBezTo>
                  <a:cubicBezTo>
                    <a:pt x="17348" y="17066"/>
                    <a:pt x="17316" y="17022"/>
                    <a:pt x="17254" y="17022"/>
                  </a:cubicBezTo>
                  <a:close/>
                  <a:moveTo>
                    <a:pt x="11619" y="16982"/>
                  </a:moveTo>
                  <a:cubicBezTo>
                    <a:pt x="11527" y="16982"/>
                    <a:pt x="11436" y="17051"/>
                    <a:pt x="11436" y="17142"/>
                  </a:cubicBezTo>
                  <a:cubicBezTo>
                    <a:pt x="11436" y="17233"/>
                    <a:pt x="11527" y="17325"/>
                    <a:pt x="11619" y="17325"/>
                  </a:cubicBezTo>
                  <a:cubicBezTo>
                    <a:pt x="11710" y="17302"/>
                    <a:pt x="11778" y="17233"/>
                    <a:pt x="11778" y="17142"/>
                  </a:cubicBezTo>
                  <a:cubicBezTo>
                    <a:pt x="11778" y="17051"/>
                    <a:pt x="11687" y="16982"/>
                    <a:pt x="11619" y="16982"/>
                  </a:cubicBezTo>
                  <a:close/>
                  <a:moveTo>
                    <a:pt x="18238" y="17096"/>
                  </a:moveTo>
                  <a:cubicBezTo>
                    <a:pt x="18147" y="17096"/>
                    <a:pt x="18124" y="17142"/>
                    <a:pt x="18124" y="17256"/>
                  </a:cubicBezTo>
                  <a:cubicBezTo>
                    <a:pt x="18124" y="17312"/>
                    <a:pt x="18155" y="17353"/>
                    <a:pt x="18217" y="17353"/>
                  </a:cubicBezTo>
                  <a:cubicBezTo>
                    <a:pt x="18230" y="17353"/>
                    <a:pt x="18245" y="17351"/>
                    <a:pt x="18261" y="17347"/>
                  </a:cubicBezTo>
                  <a:cubicBezTo>
                    <a:pt x="18352" y="17347"/>
                    <a:pt x="18375" y="17325"/>
                    <a:pt x="18375" y="17233"/>
                  </a:cubicBezTo>
                  <a:cubicBezTo>
                    <a:pt x="18375" y="17142"/>
                    <a:pt x="18329" y="17096"/>
                    <a:pt x="18238" y="17096"/>
                  </a:cubicBezTo>
                  <a:close/>
                  <a:moveTo>
                    <a:pt x="6985" y="17051"/>
                  </a:moveTo>
                  <a:cubicBezTo>
                    <a:pt x="6917" y="17096"/>
                    <a:pt x="6825" y="17096"/>
                    <a:pt x="6802" y="17188"/>
                  </a:cubicBezTo>
                  <a:cubicBezTo>
                    <a:pt x="6780" y="17233"/>
                    <a:pt x="6757" y="17279"/>
                    <a:pt x="6825" y="17302"/>
                  </a:cubicBezTo>
                  <a:cubicBezTo>
                    <a:pt x="6894" y="17347"/>
                    <a:pt x="6985" y="17370"/>
                    <a:pt x="7054" y="17393"/>
                  </a:cubicBezTo>
                  <a:cubicBezTo>
                    <a:pt x="7063" y="17403"/>
                    <a:pt x="7076" y="17408"/>
                    <a:pt x="7090" y="17408"/>
                  </a:cubicBezTo>
                  <a:cubicBezTo>
                    <a:pt x="7110" y="17408"/>
                    <a:pt x="7131" y="17397"/>
                    <a:pt x="7145" y="17370"/>
                  </a:cubicBezTo>
                  <a:cubicBezTo>
                    <a:pt x="7145" y="17302"/>
                    <a:pt x="7236" y="17256"/>
                    <a:pt x="7145" y="17210"/>
                  </a:cubicBezTo>
                  <a:cubicBezTo>
                    <a:pt x="7145" y="17096"/>
                    <a:pt x="7031" y="17119"/>
                    <a:pt x="6985" y="17051"/>
                  </a:cubicBezTo>
                  <a:close/>
                  <a:moveTo>
                    <a:pt x="12623" y="17096"/>
                  </a:moveTo>
                  <a:cubicBezTo>
                    <a:pt x="12532" y="17096"/>
                    <a:pt x="12463" y="17188"/>
                    <a:pt x="12463" y="17279"/>
                  </a:cubicBezTo>
                  <a:cubicBezTo>
                    <a:pt x="12463" y="17370"/>
                    <a:pt x="12532" y="17439"/>
                    <a:pt x="12623" y="17439"/>
                  </a:cubicBezTo>
                  <a:cubicBezTo>
                    <a:pt x="12714" y="17439"/>
                    <a:pt x="12806" y="17370"/>
                    <a:pt x="12806" y="17279"/>
                  </a:cubicBezTo>
                  <a:cubicBezTo>
                    <a:pt x="12806" y="17188"/>
                    <a:pt x="12714" y="17096"/>
                    <a:pt x="12623" y="17096"/>
                  </a:cubicBezTo>
                  <a:close/>
                  <a:moveTo>
                    <a:pt x="19265" y="17188"/>
                  </a:moveTo>
                  <a:cubicBezTo>
                    <a:pt x="19174" y="17188"/>
                    <a:pt x="19151" y="17233"/>
                    <a:pt x="19151" y="17325"/>
                  </a:cubicBezTo>
                  <a:cubicBezTo>
                    <a:pt x="19151" y="17400"/>
                    <a:pt x="19182" y="17445"/>
                    <a:pt x="19245" y="17445"/>
                  </a:cubicBezTo>
                  <a:cubicBezTo>
                    <a:pt x="19258" y="17445"/>
                    <a:pt x="19272" y="17443"/>
                    <a:pt x="19288" y="17439"/>
                  </a:cubicBezTo>
                  <a:cubicBezTo>
                    <a:pt x="19379" y="17439"/>
                    <a:pt x="19402" y="17393"/>
                    <a:pt x="19402" y="17302"/>
                  </a:cubicBezTo>
                  <a:cubicBezTo>
                    <a:pt x="19402" y="17210"/>
                    <a:pt x="19356" y="17188"/>
                    <a:pt x="19265" y="17188"/>
                  </a:cubicBezTo>
                  <a:close/>
                  <a:moveTo>
                    <a:pt x="13650" y="17188"/>
                  </a:moveTo>
                  <a:cubicBezTo>
                    <a:pt x="13559" y="17188"/>
                    <a:pt x="13490" y="17256"/>
                    <a:pt x="13490" y="17347"/>
                  </a:cubicBezTo>
                  <a:cubicBezTo>
                    <a:pt x="13490" y="17462"/>
                    <a:pt x="13559" y="17530"/>
                    <a:pt x="13673" y="17530"/>
                  </a:cubicBezTo>
                  <a:cubicBezTo>
                    <a:pt x="13741" y="17530"/>
                    <a:pt x="13833" y="17439"/>
                    <a:pt x="13833" y="17347"/>
                  </a:cubicBezTo>
                  <a:cubicBezTo>
                    <a:pt x="13810" y="17256"/>
                    <a:pt x="13741" y="17188"/>
                    <a:pt x="13650" y="17188"/>
                  </a:cubicBezTo>
                  <a:close/>
                  <a:moveTo>
                    <a:pt x="20322" y="17273"/>
                  </a:moveTo>
                  <a:cubicBezTo>
                    <a:pt x="20307" y="17273"/>
                    <a:pt x="20289" y="17275"/>
                    <a:pt x="20269" y="17279"/>
                  </a:cubicBezTo>
                  <a:cubicBezTo>
                    <a:pt x="20201" y="17279"/>
                    <a:pt x="20155" y="17325"/>
                    <a:pt x="20155" y="17416"/>
                  </a:cubicBezTo>
                  <a:cubicBezTo>
                    <a:pt x="20178" y="17484"/>
                    <a:pt x="20201" y="17530"/>
                    <a:pt x="20292" y="17530"/>
                  </a:cubicBezTo>
                  <a:cubicBezTo>
                    <a:pt x="20384" y="17530"/>
                    <a:pt x="20429" y="17484"/>
                    <a:pt x="20429" y="17393"/>
                  </a:cubicBezTo>
                  <a:cubicBezTo>
                    <a:pt x="20429" y="17317"/>
                    <a:pt x="20398" y="17273"/>
                    <a:pt x="20322" y="17273"/>
                  </a:cubicBezTo>
                  <a:close/>
                  <a:moveTo>
                    <a:pt x="7989" y="17142"/>
                  </a:moveTo>
                  <a:cubicBezTo>
                    <a:pt x="7921" y="17142"/>
                    <a:pt x="7784" y="17279"/>
                    <a:pt x="7784" y="17347"/>
                  </a:cubicBezTo>
                  <a:cubicBezTo>
                    <a:pt x="7784" y="17416"/>
                    <a:pt x="7921" y="17576"/>
                    <a:pt x="7989" y="17576"/>
                  </a:cubicBezTo>
                  <a:cubicBezTo>
                    <a:pt x="8058" y="17576"/>
                    <a:pt x="8195" y="17416"/>
                    <a:pt x="8195" y="17347"/>
                  </a:cubicBezTo>
                  <a:cubicBezTo>
                    <a:pt x="8195" y="17302"/>
                    <a:pt x="8058" y="17142"/>
                    <a:pt x="7989" y="17142"/>
                  </a:cubicBezTo>
                  <a:close/>
                  <a:moveTo>
                    <a:pt x="9039" y="17279"/>
                  </a:moveTo>
                  <a:cubicBezTo>
                    <a:pt x="8880" y="17279"/>
                    <a:pt x="8834" y="17279"/>
                    <a:pt x="8834" y="17416"/>
                  </a:cubicBezTo>
                  <a:cubicBezTo>
                    <a:pt x="8834" y="17598"/>
                    <a:pt x="8857" y="17621"/>
                    <a:pt x="9017" y="17621"/>
                  </a:cubicBezTo>
                  <a:cubicBezTo>
                    <a:pt x="9176" y="17621"/>
                    <a:pt x="9176" y="17598"/>
                    <a:pt x="9176" y="17462"/>
                  </a:cubicBezTo>
                  <a:cubicBezTo>
                    <a:pt x="9176" y="17302"/>
                    <a:pt x="9176" y="17279"/>
                    <a:pt x="9039" y="17279"/>
                  </a:cubicBezTo>
                  <a:close/>
                  <a:moveTo>
                    <a:pt x="14677" y="17279"/>
                  </a:moveTo>
                  <a:cubicBezTo>
                    <a:pt x="14586" y="17279"/>
                    <a:pt x="14495" y="17347"/>
                    <a:pt x="14495" y="17462"/>
                  </a:cubicBezTo>
                  <a:cubicBezTo>
                    <a:pt x="14517" y="17530"/>
                    <a:pt x="14586" y="17621"/>
                    <a:pt x="14677" y="17621"/>
                  </a:cubicBezTo>
                  <a:cubicBezTo>
                    <a:pt x="14769" y="17621"/>
                    <a:pt x="14837" y="17530"/>
                    <a:pt x="14837" y="17439"/>
                  </a:cubicBezTo>
                  <a:cubicBezTo>
                    <a:pt x="14837" y="17347"/>
                    <a:pt x="14769" y="17279"/>
                    <a:pt x="14677" y="17279"/>
                  </a:cubicBezTo>
                  <a:close/>
                  <a:moveTo>
                    <a:pt x="10044" y="17347"/>
                  </a:moveTo>
                  <a:cubicBezTo>
                    <a:pt x="9884" y="17347"/>
                    <a:pt x="9861" y="17370"/>
                    <a:pt x="9861" y="17507"/>
                  </a:cubicBezTo>
                  <a:cubicBezTo>
                    <a:pt x="9861" y="17667"/>
                    <a:pt x="9884" y="17690"/>
                    <a:pt x="10021" y="17690"/>
                  </a:cubicBezTo>
                  <a:cubicBezTo>
                    <a:pt x="10181" y="17690"/>
                    <a:pt x="10203" y="17690"/>
                    <a:pt x="10203" y="17530"/>
                  </a:cubicBezTo>
                  <a:cubicBezTo>
                    <a:pt x="10203" y="17370"/>
                    <a:pt x="10203" y="17370"/>
                    <a:pt x="10044" y="17347"/>
                  </a:cubicBezTo>
                  <a:close/>
                  <a:moveTo>
                    <a:pt x="15688" y="17368"/>
                  </a:moveTo>
                  <a:cubicBezTo>
                    <a:pt x="15619" y="17368"/>
                    <a:pt x="15522" y="17490"/>
                    <a:pt x="15522" y="17553"/>
                  </a:cubicBezTo>
                  <a:cubicBezTo>
                    <a:pt x="15522" y="17594"/>
                    <a:pt x="15635" y="17693"/>
                    <a:pt x="15690" y="17693"/>
                  </a:cubicBezTo>
                  <a:cubicBezTo>
                    <a:pt x="15695" y="17693"/>
                    <a:pt x="15700" y="17692"/>
                    <a:pt x="15704" y="17690"/>
                  </a:cubicBezTo>
                  <a:cubicBezTo>
                    <a:pt x="15750" y="17690"/>
                    <a:pt x="15864" y="17576"/>
                    <a:pt x="15864" y="17530"/>
                  </a:cubicBezTo>
                  <a:cubicBezTo>
                    <a:pt x="15841" y="17484"/>
                    <a:pt x="15841" y="17439"/>
                    <a:pt x="15796" y="17393"/>
                  </a:cubicBezTo>
                  <a:cubicBezTo>
                    <a:pt x="15773" y="17370"/>
                    <a:pt x="15727" y="17370"/>
                    <a:pt x="15704" y="17370"/>
                  </a:cubicBezTo>
                  <a:cubicBezTo>
                    <a:pt x="15699" y="17369"/>
                    <a:pt x="15694" y="17368"/>
                    <a:pt x="15688" y="17368"/>
                  </a:cubicBezTo>
                  <a:close/>
                  <a:moveTo>
                    <a:pt x="11048" y="17439"/>
                  </a:moveTo>
                  <a:cubicBezTo>
                    <a:pt x="10957" y="17439"/>
                    <a:pt x="10888" y="17507"/>
                    <a:pt x="10888" y="17598"/>
                  </a:cubicBezTo>
                  <a:cubicBezTo>
                    <a:pt x="10888" y="17713"/>
                    <a:pt x="10957" y="17781"/>
                    <a:pt x="11071" y="17781"/>
                  </a:cubicBezTo>
                  <a:cubicBezTo>
                    <a:pt x="11162" y="17781"/>
                    <a:pt x="11231" y="17690"/>
                    <a:pt x="11231" y="17598"/>
                  </a:cubicBezTo>
                  <a:cubicBezTo>
                    <a:pt x="11231" y="17530"/>
                    <a:pt x="11139" y="17439"/>
                    <a:pt x="11048" y="17439"/>
                  </a:cubicBezTo>
                  <a:close/>
                  <a:moveTo>
                    <a:pt x="16663" y="17439"/>
                  </a:moveTo>
                  <a:cubicBezTo>
                    <a:pt x="16617" y="17439"/>
                    <a:pt x="16503" y="17576"/>
                    <a:pt x="16503" y="17621"/>
                  </a:cubicBezTo>
                  <a:cubicBezTo>
                    <a:pt x="16503" y="17690"/>
                    <a:pt x="16640" y="17781"/>
                    <a:pt x="16686" y="17781"/>
                  </a:cubicBezTo>
                  <a:cubicBezTo>
                    <a:pt x="16731" y="17781"/>
                    <a:pt x="16846" y="17644"/>
                    <a:pt x="16846" y="17598"/>
                  </a:cubicBezTo>
                  <a:cubicBezTo>
                    <a:pt x="16823" y="17576"/>
                    <a:pt x="16800" y="17530"/>
                    <a:pt x="16777" y="17484"/>
                  </a:cubicBezTo>
                  <a:cubicBezTo>
                    <a:pt x="16754" y="17462"/>
                    <a:pt x="16709" y="17439"/>
                    <a:pt x="16663" y="17439"/>
                  </a:cubicBezTo>
                  <a:close/>
                  <a:moveTo>
                    <a:pt x="17690" y="17576"/>
                  </a:moveTo>
                  <a:cubicBezTo>
                    <a:pt x="17599" y="17576"/>
                    <a:pt x="17576" y="17598"/>
                    <a:pt x="17576" y="17690"/>
                  </a:cubicBezTo>
                  <a:cubicBezTo>
                    <a:pt x="17576" y="17804"/>
                    <a:pt x="17599" y="17827"/>
                    <a:pt x="17713" y="17827"/>
                  </a:cubicBezTo>
                  <a:cubicBezTo>
                    <a:pt x="17804" y="17827"/>
                    <a:pt x="17827" y="17781"/>
                    <a:pt x="17827" y="17690"/>
                  </a:cubicBezTo>
                  <a:cubicBezTo>
                    <a:pt x="17827" y="17598"/>
                    <a:pt x="17781" y="17576"/>
                    <a:pt x="17690" y="17576"/>
                  </a:cubicBezTo>
                  <a:close/>
                  <a:moveTo>
                    <a:pt x="12075" y="17530"/>
                  </a:moveTo>
                  <a:cubicBezTo>
                    <a:pt x="11984" y="17530"/>
                    <a:pt x="11915" y="17598"/>
                    <a:pt x="11915" y="17690"/>
                  </a:cubicBezTo>
                  <a:cubicBezTo>
                    <a:pt x="11893" y="17781"/>
                    <a:pt x="11984" y="17872"/>
                    <a:pt x="12075" y="17872"/>
                  </a:cubicBezTo>
                  <a:cubicBezTo>
                    <a:pt x="12166" y="17872"/>
                    <a:pt x="12258" y="17781"/>
                    <a:pt x="12258" y="17690"/>
                  </a:cubicBezTo>
                  <a:cubicBezTo>
                    <a:pt x="12258" y="17598"/>
                    <a:pt x="12166" y="17530"/>
                    <a:pt x="12075" y="17530"/>
                  </a:cubicBezTo>
                  <a:close/>
                  <a:moveTo>
                    <a:pt x="19744" y="17735"/>
                  </a:moveTo>
                  <a:cubicBezTo>
                    <a:pt x="19699" y="17735"/>
                    <a:pt x="19653" y="17758"/>
                    <a:pt x="19630" y="17781"/>
                  </a:cubicBezTo>
                  <a:cubicBezTo>
                    <a:pt x="19630" y="17804"/>
                    <a:pt x="19630" y="17850"/>
                    <a:pt x="19607" y="17895"/>
                  </a:cubicBezTo>
                  <a:cubicBezTo>
                    <a:pt x="19653" y="17895"/>
                    <a:pt x="19676" y="17872"/>
                    <a:pt x="19699" y="17872"/>
                  </a:cubicBezTo>
                  <a:cubicBezTo>
                    <a:pt x="19744" y="17850"/>
                    <a:pt x="19790" y="17850"/>
                    <a:pt x="19836" y="17827"/>
                  </a:cubicBezTo>
                  <a:cubicBezTo>
                    <a:pt x="19836" y="17827"/>
                    <a:pt x="19859" y="17804"/>
                    <a:pt x="19859" y="17804"/>
                  </a:cubicBezTo>
                  <a:cubicBezTo>
                    <a:pt x="19859" y="17804"/>
                    <a:pt x="19836" y="17781"/>
                    <a:pt x="19836" y="17758"/>
                  </a:cubicBezTo>
                  <a:cubicBezTo>
                    <a:pt x="19813" y="17758"/>
                    <a:pt x="19767" y="17735"/>
                    <a:pt x="19744" y="17735"/>
                  </a:cubicBezTo>
                  <a:close/>
                  <a:moveTo>
                    <a:pt x="18759" y="17661"/>
                  </a:moveTo>
                  <a:cubicBezTo>
                    <a:pt x="18747" y="17661"/>
                    <a:pt x="18733" y="17663"/>
                    <a:pt x="18717" y="17667"/>
                  </a:cubicBezTo>
                  <a:cubicBezTo>
                    <a:pt x="18626" y="17667"/>
                    <a:pt x="18580" y="17690"/>
                    <a:pt x="18580" y="17781"/>
                  </a:cubicBezTo>
                  <a:cubicBezTo>
                    <a:pt x="18580" y="17872"/>
                    <a:pt x="18626" y="17918"/>
                    <a:pt x="18717" y="17918"/>
                  </a:cubicBezTo>
                  <a:cubicBezTo>
                    <a:pt x="18809" y="17918"/>
                    <a:pt x="18854" y="17872"/>
                    <a:pt x="18854" y="17781"/>
                  </a:cubicBezTo>
                  <a:cubicBezTo>
                    <a:pt x="18835" y="17705"/>
                    <a:pt x="18816" y="17661"/>
                    <a:pt x="18759" y="17661"/>
                  </a:cubicBezTo>
                  <a:close/>
                  <a:moveTo>
                    <a:pt x="8423" y="17735"/>
                  </a:moveTo>
                  <a:cubicBezTo>
                    <a:pt x="8423" y="17735"/>
                    <a:pt x="8377" y="17735"/>
                    <a:pt x="8332" y="17758"/>
                  </a:cubicBezTo>
                  <a:cubicBezTo>
                    <a:pt x="8309" y="17758"/>
                    <a:pt x="8309" y="17804"/>
                    <a:pt x="8286" y="17827"/>
                  </a:cubicBezTo>
                  <a:cubicBezTo>
                    <a:pt x="8309" y="17850"/>
                    <a:pt x="8332" y="17850"/>
                    <a:pt x="8355" y="17872"/>
                  </a:cubicBezTo>
                  <a:cubicBezTo>
                    <a:pt x="8400" y="17895"/>
                    <a:pt x="8469" y="17895"/>
                    <a:pt x="8537" y="17918"/>
                  </a:cubicBezTo>
                  <a:cubicBezTo>
                    <a:pt x="8560" y="17918"/>
                    <a:pt x="8583" y="17941"/>
                    <a:pt x="8606" y="17941"/>
                  </a:cubicBezTo>
                  <a:cubicBezTo>
                    <a:pt x="8629" y="17918"/>
                    <a:pt x="8629" y="17872"/>
                    <a:pt x="8629" y="17850"/>
                  </a:cubicBezTo>
                  <a:cubicBezTo>
                    <a:pt x="8629" y="17758"/>
                    <a:pt x="8583" y="17735"/>
                    <a:pt x="8423" y="17735"/>
                  </a:cubicBezTo>
                  <a:close/>
                  <a:moveTo>
                    <a:pt x="13102" y="17667"/>
                  </a:moveTo>
                  <a:cubicBezTo>
                    <a:pt x="13011" y="17667"/>
                    <a:pt x="12920" y="17735"/>
                    <a:pt x="12920" y="17827"/>
                  </a:cubicBezTo>
                  <a:cubicBezTo>
                    <a:pt x="12920" y="17908"/>
                    <a:pt x="12993" y="17990"/>
                    <a:pt x="13073" y="17990"/>
                  </a:cubicBezTo>
                  <a:cubicBezTo>
                    <a:pt x="13083" y="17990"/>
                    <a:pt x="13093" y="17989"/>
                    <a:pt x="13102" y="17987"/>
                  </a:cubicBezTo>
                  <a:cubicBezTo>
                    <a:pt x="13194" y="17987"/>
                    <a:pt x="13262" y="17918"/>
                    <a:pt x="13262" y="17827"/>
                  </a:cubicBezTo>
                  <a:cubicBezTo>
                    <a:pt x="13262" y="17735"/>
                    <a:pt x="13194" y="17667"/>
                    <a:pt x="13102" y="17667"/>
                  </a:cubicBezTo>
                  <a:close/>
                  <a:moveTo>
                    <a:pt x="14129" y="17735"/>
                  </a:moveTo>
                  <a:cubicBezTo>
                    <a:pt x="14038" y="17735"/>
                    <a:pt x="13947" y="17804"/>
                    <a:pt x="13947" y="17895"/>
                  </a:cubicBezTo>
                  <a:cubicBezTo>
                    <a:pt x="13947" y="18009"/>
                    <a:pt x="14015" y="18078"/>
                    <a:pt x="14129" y="18078"/>
                  </a:cubicBezTo>
                  <a:cubicBezTo>
                    <a:pt x="14221" y="18078"/>
                    <a:pt x="14289" y="18009"/>
                    <a:pt x="14289" y="17918"/>
                  </a:cubicBezTo>
                  <a:cubicBezTo>
                    <a:pt x="14289" y="17827"/>
                    <a:pt x="14221" y="17735"/>
                    <a:pt x="14129" y="17735"/>
                  </a:cubicBezTo>
                  <a:close/>
                  <a:moveTo>
                    <a:pt x="9473" y="17827"/>
                  </a:moveTo>
                  <a:cubicBezTo>
                    <a:pt x="9313" y="17827"/>
                    <a:pt x="9313" y="17850"/>
                    <a:pt x="9313" y="18009"/>
                  </a:cubicBezTo>
                  <a:cubicBezTo>
                    <a:pt x="9313" y="18146"/>
                    <a:pt x="9336" y="18169"/>
                    <a:pt x="9496" y="18169"/>
                  </a:cubicBezTo>
                  <a:cubicBezTo>
                    <a:pt x="9656" y="18169"/>
                    <a:pt x="9656" y="18169"/>
                    <a:pt x="9656" y="17987"/>
                  </a:cubicBezTo>
                  <a:cubicBezTo>
                    <a:pt x="9656" y="17850"/>
                    <a:pt x="9633" y="17827"/>
                    <a:pt x="9473" y="17827"/>
                  </a:cubicBezTo>
                  <a:close/>
                  <a:moveTo>
                    <a:pt x="15157" y="17827"/>
                  </a:moveTo>
                  <a:cubicBezTo>
                    <a:pt x="15111" y="17827"/>
                    <a:pt x="14974" y="17941"/>
                    <a:pt x="14974" y="17987"/>
                  </a:cubicBezTo>
                  <a:cubicBezTo>
                    <a:pt x="14974" y="18032"/>
                    <a:pt x="15088" y="18169"/>
                    <a:pt x="15134" y="18169"/>
                  </a:cubicBezTo>
                  <a:cubicBezTo>
                    <a:pt x="15179" y="18169"/>
                    <a:pt x="15316" y="18055"/>
                    <a:pt x="15316" y="18009"/>
                  </a:cubicBezTo>
                  <a:cubicBezTo>
                    <a:pt x="15316" y="17964"/>
                    <a:pt x="15202" y="17827"/>
                    <a:pt x="15157" y="17827"/>
                  </a:cubicBezTo>
                  <a:close/>
                  <a:moveTo>
                    <a:pt x="10500" y="17918"/>
                  </a:moveTo>
                  <a:cubicBezTo>
                    <a:pt x="10409" y="17918"/>
                    <a:pt x="10340" y="17987"/>
                    <a:pt x="10340" y="18078"/>
                  </a:cubicBezTo>
                  <a:cubicBezTo>
                    <a:pt x="10340" y="18169"/>
                    <a:pt x="10409" y="18260"/>
                    <a:pt x="10523" y="18260"/>
                  </a:cubicBezTo>
                  <a:cubicBezTo>
                    <a:pt x="10614" y="18238"/>
                    <a:pt x="10683" y="18169"/>
                    <a:pt x="10683" y="18078"/>
                  </a:cubicBezTo>
                  <a:cubicBezTo>
                    <a:pt x="10660" y="17987"/>
                    <a:pt x="10591" y="17918"/>
                    <a:pt x="10500" y="17918"/>
                  </a:cubicBezTo>
                  <a:close/>
                  <a:moveTo>
                    <a:pt x="16129" y="17915"/>
                  </a:moveTo>
                  <a:cubicBezTo>
                    <a:pt x="16124" y="17915"/>
                    <a:pt x="16119" y="17916"/>
                    <a:pt x="16115" y="17918"/>
                  </a:cubicBezTo>
                  <a:cubicBezTo>
                    <a:pt x="16070" y="17918"/>
                    <a:pt x="15955" y="18055"/>
                    <a:pt x="15955" y="18078"/>
                  </a:cubicBezTo>
                  <a:cubicBezTo>
                    <a:pt x="15955" y="18146"/>
                    <a:pt x="16070" y="18260"/>
                    <a:pt x="16115" y="18260"/>
                  </a:cubicBezTo>
                  <a:cubicBezTo>
                    <a:pt x="16184" y="18260"/>
                    <a:pt x="16298" y="18123"/>
                    <a:pt x="16298" y="18055"/>
                  </a:cubicBezTo>
                  <a:cubicBezTo>
                    <a:pt x="16277" y="18013"/>
                    <a:pt x="16181" y="17915"/>
                    <a:pt x="16129" y="17915"/>
                  </a:cubicBezTo>
                  <a:close/>
                  <a:moveTo>
                    <a:pt x="11527" y="17987"/>
                  </a:moveTo>
                  <a:cubicBezTo>
                    <a:pt x="11436" y="17987"/>
                    <a:pt x="11345" y="18078"/>
                    <a:pt x="11345" y="18169"/>
                  </a:cubicBezTo>
                  <a:cubicBezTo>
                    <a:pt x="11345" y="18260"/>
                    <a:pt x="11436" y="18329"/>
                    <a:pt x="11527" y="18329"/>
                  </a:cubicBezTo>
                  <a:cubicBezTo>
                    <a:pt x="11619" y="18329"/>
                    <a:pt x="11687" y="18260"/>
                    <a:pt x="11687" y="18169"/>
                  </a:cubicBezTo>
                  <a:cubicBezTo>
                    <a:pt x="11687" y="18078"/>
                    <a:pt x="11619" y="18009"/>
                    <a:pt x="11527" y="17987"/>
                  </a:cubicBezTo>
                  <a:close/>
                  <a:moveTo>
                    <a:pt x="17131" y="18007"/>
                  </a:moveTo>
                  <a:cubicBezTo>
                    <a:pt x="17077" y="18007"/>
                    <a:pt x="16961" y="18129"/>
                    <a:pt x="16983" y="18192"/>
                  </a:cubicBezTo>
                  <a:cubicBezTo>
                    <a:pt x="16983" y="18234"/>
                    <a:pt x="17077" y="18332"/>
                    <a:pt x="17129" y="18332"/>
                  </a:cubicBezTo>
                  <a:cubicBezTo>
                    <a:pt x="17134" y="18332"/>
                    <a:pt x="17138" y="18331"/>
                    <a:pt x="17142" y="18329"/>
                  </a:cubicBezTo>
                  <a:cubicBezTo>
                    <a:pt x="17188" y="18329"/>
                    <a:pt x="17325" y="18215"/>
                    <a:pt x="17302" y="18169"/>
                  </a:cubicBezTo>
                  <a:cubicBezTo>
                    <a:pt x="17302" y="18123"/>
                    <a:pt x="17279" y="18078"/>
                    <a:pt x="17256" y="18032"/>
                  </a:cubicBezTo>
                  <a:cubicBezTo>
                    <a:pt x="17234" y="18009"/>
                    <a:pt x="17188" y="18009"/>
                    <a:pt x="17142" y="18009"/>
                  </a:cubicBezTo>
                  <a:cubicBezTo>
                    <a:pt x="17139" y="18008"/>
                    <a:pt x="17135" y="18007"/>
                    <a:pt x="17131" y="18007"/>
                  </a:cubicBezTo>
                  <a:close/>
                  <a:moveTo>
                    <a:pt x="18147" y="18123"/>
                  </a:moveTo>
                  <a:cubicBezTo>
                    <a:pt x="18078" y="18123"/>
                    <a:pt x="18033" y="18169"/>
                    <a:pt x="18033" y="18260"/>
                  </a:cubicBezTo>
                  <a:cubicBezTo>
                    <a:pt x="18033" y="18320"/>
                    <a:pt x="18067" y="18379"/>
                    <a:pt x="18106" y="18379"/>
                  </a:cubicBezTo>
                  <a:cubicBezTo>
                    <a:pt x="18112" y="18379"/>
                    <a:pt x="18118" y="18378"/>
                    <a:pt x="18124" y="18375"/>
                  </a:cubicBezTo>
                  <a:cubicBezTo>
                    <a:pt x="18169" y="18375"/>
                    <a:pt x="18215" y="18329"/>
                    <a:pt x="18284" y="18329"/>
                  </a:cubicBezTo>
                  <a:cubicBezTo>
                    <a:pt x="18284" y="18329"/>
                    <a:pt x="18284" y="18283"/>
                    <a:pt x="18284" y="18283"/>
                  </a:cubicBezTo>
                  <a:cubicBezTo>
                    <a:pt x="18284" y="18146"/>
                    <a:pt x="18261" y="18123"/>
                    <a:pt x="18147" y="18123"/>
                  </a:cubicBezTo>
                  <a:close/>
                  <a:moveTo>
                    <a:pt x="12554" y="18078"/>
                  </a:moveTo>
                  <a:cubicBezTo>
                    <a:pt x="12440" y="18078"/>
                    <a:pt x="12372" y="18169"/>
                    <a:pt x="12372" y="18260"/>
                  </a:cubicBezTo>
                  <a:cubicBezTo>
                    <a:pt x="12372" y="18352"/>
                    <a:pt x="12463" y="18420"/>
                    <a:pt x="12554" y="18420"/>
                  </a:cubicBezTo>
                  <a:cubicBezTo>
                    <a:pt x="12646" y="18420"/>
                    <a:pt x="12714" y="18352"/>
                    <a:pt x="12714" y="18260"/>
                  </a:cubicBezTo>
                  <a:cubicBezTo>
                    <a:pt x="12714" y="18169"/>
                    <a:pt x="12646" y="18078"/>
                    <a:pt x="12554" y="18078"/>
                  </a:cubicBezTo>
                  <a:close/>
                  <a:moveTo>
                    <a:pt x="10980" y="18466"/>
                  </a:moveTo>
                  <a:cubicBezTo>
                    <a:pt x="10980" y="18466"/>
                    <a:pt x="10980" y="18489"/>
                    <a:pt x="10980" y="18489"/>
                  </a:cubicBezTo>
                  <a:cubicBezTo>
                    <a:pt x="11002" y="18511"/>
                    <a:pt x="11025" y="18511"/>
                    <a:pt x="11048" y="18511"/>
                  </a:cubicBezTo>
                  <a:cubicBezTo>
                    <a:pt x="11048" y="18489"/>
                    <a:pt x="11048" y="18466"/>
                    <a:pt x="11048" y="18466"/>
                  </a:cubicBezTo>
                  <a:close/>
                  <a:moveTo>
                    <a:pt x="13559" y="18215"/>
                  </a:moveTo>
                  <a:cubicBezTo>
                    <a:pt x="13467" y="18215"/>
                    <a:pt x="13399" y="18283"/>
                    <a:pt x="13399" y="18375"/>
                  </a:cubicBezTo>
                  <a:cubicBezTo>
                    <a:pt x="13399" y="18489"/>
                    <a:pt x="13490" y="18557"/>
                    <a:pt x="13582" y="18557"/>
                  </a:cubicBezTo>
                  <a:cubicBezTo>
                    <a:pt x="13673" y="18534"/>
                    <a:pt x="13741" y="18466"/>
                    <a:pt x="13741" y="18375"/>
                  </a:cubicBezTo>
                  <a:cubicBezTo>
                    <a:pt x="13741" y="18283"/>
                    <a:pt x="13650" y="18215"/>
                    <a:pt x="13559" y="18215"/>
                  </a:cubicBezTo>
                  <a:close/>
                  <a:moveTo>
                    <a:pt x="14586" y="18283"/>
                  </a:moveTo>
                  <a:cubicBezTo>
                    <a:pt x="14495" y="18283"/>
                    <a:pt x="14426" y="18375"/>
                    <a:pt x="14426" y="18466"/>
                  </a:cubicBezTo>
                  <a:cubicBezTo>
                    <a:pt x="14426" y="18548"/>
                    <a:pt x="14481" y="18629"/>
                    <a:pt x="14574" y="18629"/>
                  </a:cubicBezTo>
                  <a:cubicBezTo>
                    <a:pt x="14585" y="18629"/>
                    <a:pt x="14597" y="18628"/>
                    <a:pt x="14609" y="18626"/>
                  </a:cubicBezTo>
                  <a:cubicBezTo>
                    <a:pt x="14677" y="18626"/>
                    <a:pt x="14769" y="18557"/>
                    <a:pt x="14769" y="18466"/>
                  </a:cubicBezTo>
                  <a:cubicBezTo>
                    <a:pt x="14746" y="18375"/>
                    <a:pt x="14677" y="18283"/>
                    <a:pt x="14586" y="18283"/>
                  </a:cubicBezTo>
                  <a:close/>
                  <a:moveTo>
                    <a:pt x="16572" y="18473"/>
                  </a:moveTo>
                  <a:cubicBezTo>
                    <a:pt x="16538" y="18473"/>
                    <a:pt x="16506" y="18486"/>
                    <a:pt x="16480" y="18511"/>
                  </a:cubicBezTo>
                  <a:cubicBezTo>
                    <a:pt x="16458" y="18534"/>
                    <a:pt x="16435" y="18580"/>
                    <a:pt x="16435" y="18626"/>
                  </a:cubicBezTo>
                  <a:lnTo>
                    <a:pt x="16686" y="18626"/>
                  </a:lnTo>
                  <a:cubicBezTo>
                    <a:pt x="16704" y="18632"/>
                    <a:pt x="16718" y="18635"/>
                    <a:pt x="16727" y="18635"/>
                  </a:cubicBezTo>
                  <a:cubicBezTo>
                    <a:pt x="16753" y="18635"/>
                    <a:pt x="16748" y="18613"/>
                    <a:pt x="16731" y="18580"/>
                  </a:cubicBezTo>
                  <a:cubicBezTo>
                    <a:pt x="16689" y="18509"/>
                    <a:pt x="16628" y="18473"/>
                    <a:pt x="16572" y="18473"/>
                  </a:cubicBezTo>
                  <a:close/>
                  <a:moveTo>
                    <a:pt x="11915" y="18557"/>
                  </a:moveTo>
                  <a:cubicBezTo>
                    <a:pt x="11915" y="18580"/>
                    <a:pt x="11915" y="18580"/>
                    <a:pt x="11915" y="18580"/>
                  </a:cubicBezTo>
                  <a:cubicBezTo>
                    <a:pt x="11961" y="18603"/>
                    <a:pt x="12007" y="18626"/>
                    <a:pt x="12029" y="18648"/>
                  </a:cubicBezTo>
                  <a:cubicBezTo>
                    <a:pt x="12075" y="18626"/>
                    <a:pt x="12098" y="18626"/>
                    <a:pt x="12121" y="18626"/>
                  </a:cubicBezTo>
                  <a:cubicBezTo>
                    <a:pt x="12098" y="18603"/>
                    <a:pt x="12075" y="18557"/>
                    <a:pt x="12075" y="18557"/>
                  </a:cubicBezTo>
                  <a:close/>
                  <a:moveTo>
                    <a:pt x="12991" y="18633"/>
                  </a:moveTo>
                  <a:cubicBezTo>
                    <a:pt x="12958" y="18633"/>
                    <a:pt x="12924" y="18645"/>
                    <a:pt x="12897" y="18671"/>
                  </a:cubicBezTo>
                  <a:cubicBezTo>
                    <a:pt x="12897" y="18694"/>
                    <a:pt x="12897" y="18717"/>
                    <a:pt x="12920" y="18717"/>
                  </a:cubicBezTo>
                  <a:lnTo>
                    <a:pt x="13057" y="18717"/>
                  </a:lnTo>
                  <a:cubicBezTo>
                    <a:pt x="13079" y="18717"/>
                    <a:pt x="13102" y="18694"/>
                    <a:pt x="13125" y="18694"/>
                  </a:cubicBezTo>
                  <a:cubicBezTo>
                    <a:pt x="13102" y="18671"/>
                    <a:pt x="13079" y="18648"/>
                    <a:pt x="13057" y="18648"/>
                  </a:cubicBezTo>
                  <a:cubicBezTo>
                    <a:pt x="13038" y="18639"/>
                    <a:pt x="13015" y="18633"/>
                    <a:pt x="12991" y="18633"/>
                  </a:cubicBezTo>
                  <a:close/>
                  <a:moveTo>
                    <a:pt x="15567" y="18375"/>
                  </a:moveTo>
                  <a:cubicBezTo>
                    <a:pt x="15522" y="18375"/>
                    <a:pt x="15385" y="18511"/>
                    <a:pt x="15408" y="18557"/>
                  </a:cubicBezTo>
                  <a:cubicBezTo>
                    <a:pt x="15408" y="18626"/>
                    <a:pt x="15522" y="18717"/>
                    <a:pt x="15567" y="18717"/>
                  </a:cubicBezTo>
                  <a:cubicBezTo>
                    <a:pt x="15636" y="18717"/>
                    <a:pt x="15750" y="18580"/>
                    <a:pt x="15727" y="18534"/>
                  </a:cubicBezTo>
                  <a:cubicBezTo>
                    <a:pt x="15727" y="18511"/>
                    <a:pt x="15704" y="18466"/>
                    <a:pt x="15682" y="18420"/>
                  </a:cubicBezTo>
                  <a:cubicBezTo>
                    <a:pt x="15659" y="18397"/>
                    <a:pt x="15613" y="18397"/>
                    <a:pt x="15567" y="183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4" name="Google Shape;1964;p31"/>
            <p:cNvSpPr/>
            <p:nvPr/>
          </p:nvSpPr>
          <p:spPr>
            <a:xfrm>
              <a:off x="3166025" y="3546225"/>
              <a:ext cx="657400" cy="544125"/>
            </a:xfrm>
            <a:custGeom>
              <a:avLst/>
              <a:gdLst/>
              <a:ahLst/>
              <a:cxnLst/>
              <a:rect l="l" t="t" r="r" b="b"/>
              <a:pathLst>
                <a:path w="26296" h="21765" extrusionOk="0">
                  <a:moveTo>
                    <a:pt x="6870" y="428"/>
                  </a:moveTo>
                  <a:cubicBezTo>
                    <a:pt x="8196" y="428"/>
                    <a:pt x="9251" y="1180"/>
                    <a:pt x="10226" y="1884"/>
                  </a:cubicBezTo>
                  <a:cubicBezTo>
                    <a:pt x="11071" y="2478"/>
                    <a:pt x="11847" y="3048"/>
                    <a:pt x="12692" y="3071"/>
                  </a:cubicBezTo>
                  <a:cubicBezTo>
                    <a:pt x="12745" y="3073"/>
                    <a:pt x="12798" y="3074"/>
                    <a:pt x="12849" y="3074"/>
                  </a:cubicBezTo>
                  <a:cubicBezTo>
                    <a:pt x="14113" y="3074"/>
                    <a:pt x="14750" y="2546"/>
                    <a:pt x="15408" y="1975"/>
                  </a:cubicBezTo>
                  <a:cubicBezTo>
                    <a:pt x="16024" y="1473"/>
                    <a:pt x="16640" y="948"/>
                    <a:pt x="17850" y="697"/>
                  </a:cubicBezTo>
                  <a:cubicBezTo>
                    <a:pt x="18212" y="629"/>
                    <a:pt x="18561" y="594"/>
                    <a:pt x="18899" y="594"/>
                  </a:cubicBezTo>
                  <a:cubicBezTo>
                    <a:pt x="19798" y="594"/>
                    <a:pt x="20612" y="839"/>
                    <a:pt x="21342" y="1336"/>
                  </a:cubicBezTo>
                  <a:cubicBezTo>
                    <a:pt x="23009" y="2478"/>
                    <a:pt x="24173" y="4851"/>
                    <a:pt x="24766" y="8230"/>
                  </a:cubicBezTo>
                  <a:cubicBezTo>
                    <a:pt x="25862" y="14689"/>
                    <a:pt x="22301" y="19962"/>
                    <a:pt x="19950" y="20350"/>
                  </a:cubicBezTo>
                  <a:cubicBezTo>
                    <a:pt x="19749" y="20385"/>
                    <a:pt x="19567" y="20402"/>
                    <a:pt x="19400" y="20402"/>
                  </a:cubicBezTo>
                  <a:cubicBezTo>
                    <a:pt x="18387" y="20402"/>
                    <a:pt x="17942" y="19803"/>
                    <a:pt x="17530" y="19254"/>
                  </a:cubicBezTo>
                  <a:cubicBezTo>
                    <a:pt x="17218" y="18858"/>
                    <a:pt x="16886" y="18444"/>
                    <a:pt x="16380" y="18444"/>
                  </a:cubicBezTo>
                  <a:cubicBezTo>
                    <a:pt x="16331" y="18444"/>
                    <a:pt x="16281" y="18447"/>
                    <a:pt x="16229" y="18455"/>
                  </a:cubicBezTo>
                  <a:cubicBezTo>
                    <a:pt x="15613" y="18547"/>
                    <a:pt x="15385" y="19140"/>
                    <a:pt x="15157" y="19734"/>
                  </a:cubicBezTo>
                  <a:cubicBezTo>
                    <a:pt x="14868" y="20512"/>
                    <a:pt x="14557" y="21333"/>
                    <a:pt x="13423" y="21333"/>
                  </a:cubicBezTo>
                  <a:cubicBezTo>
                    <a:pt x="13393" y="21333"/>
                    <a:pt x="13362" y="21332"/>
                    <a:pt x="13331" y="21331"/>
                  </a:cubicBezTo>
                  <a:cubicBezTo>
                    <a:pt x="12098" y="21308"/>
                    <a:pt x="11505" y="20487"/>
                    <a:pt x="11025" y="19825"/>
                  </a:cubicBezTo>
                  <a:cubicBezTo>
                    <a:pt x="10706" y="19368"/>
                    <a:pt x="10409" y="18957"/>
                    <a:pt x="9975" y="18957"/>
                  </a:cubicBezTo>
                  <a:cubicBezTo>
                    <a:pt x="9907" y="18957"/>
                    <a:pt x="9816" y="18957"/>
                    <a:pt x="9747" y="18980"/>
                  </a:cubicBezTo>
                  <a:cubicBezTo>
                    <a:pt x="9382" y="19094"/>
                    <a:pt x="9131" y="19460"/>
                    <a:pt x="8880" y="19825"/>
                  </a:cubicBezTo>
                  <a:cubicBezTo>
                    <a:pt x="8486" y="20376"/>
                    <a:pt x="8049" y="20982"/>
                    <a:pt x="7156" y="20982"/>
                  </a:cubicBezTo>
                  <a:cubicBezTo>
                    <a:pt x="6754" y="20982"/>
                    <a:pt x="6261" y="20859"/>
                    <a:pt x="5639" y="20555"/>
                  </a:cubicBezTo>
                  <a:cubicBezTo>
                    <a:pt x="3812" y="19665"/>
                    <a:pt x="1210" y="14940"/>
                    <a:pt x="731" y="10375"/>
                  </a:cubicBezTo>
                  <a:cubicBezTo>
                    <a:pt x="434" y="7727"/>
                    <a:pt x="731" y="4075"/>
                    <a:pt x="3698" y="1747"/>
                  </a:cubicBezTo>
                  <a:cubicBezTo>
                    <a:pt x="4924" y="782"/>
                    <a:pt x="5961" y="428"/>
                    <a:pt x="6870" y="428"/>
                  </a:cubicBezTo>
                  <a:close/>
                  <a:moveTo>
                    <a:pt x="6869" y="0"/>
                  </a:moveTo>
                  <a:cubicBezTo>
                    <a:pt x="5886" y="0"/>
                    <a:pt x="4763" y="374"/>
                    <a:pt x="3447" y="1405"/>
                  </a:cubicBezTo>
                  <a:cubicBezTo>
                    <a:pt x="320" y="3870"/>
                    <a:pt x="1" y="7682"/>
                    <a:pt x="297" y="10421"/>
                  </a:cubicBezTo>
                  <a:cubicBezTo>
                    <a:pt x="822" y="15191"/>
                    <a:pt x="3493" y="19985"/>
                    <a:pt x="5456" y="20920"/>
                  </a:cubicBezTo>
                  <a:cubicBezTo>
                    <a:pt x="6156" y="21264"/>
                    <a:pt x="6719" y="21400"/>
                    <a:pt x="7182" y="21400"/>
                  </a:cubicBezTo>
                  <a:cubicBezTo>
                    <a:pt x="8260" y="21400"/>
                    <a:pt x="8791" y="20660"/>
                    <a:pt x="9222" y="20053"/>
                  </a:cubicBezTo>
                  <a:cubicBezTo>
                    <a:pt x="9450" y="19734"/>
                    <a:pt x="9656" y="19460"/>
                    <a:pt x="9861" y="19391"/>
                  </a:cubicBezTo>
                  <a:cubicBezTo>
                    <a:pt x="9896" y="19379"/>
                    <a:pt x="9931" y="19374"/>
                    <a:pt x="9964" y="19374"/>
                  </a:cubicBezTo>
                  <a:cubicBezTo>
                    <a:pt x="10190" y="19374"/>
                    <a:pt x="10385" y="19635"/>
                    <a:pt x="10683" y="20053"/>
                  </a:cubicBezTo>
                  <a:cubicBezTo>
                    <a:pt x="11185" y="20761"/>
                    <a:pt x="11870" y="21719"/>
                    <a:pt x="13308" y="21742"/>
                  </a:cubicBezTo>
                  <a:cubicBezTo>
                    <a:pt x="13331" y="21765"/>
                    <a:pt x="13353" y="21765"/>
                    <a:pt x="13376" y="21765"/>
                  </a:cubicBezTo>
                  <a:cubicBezTo>
                    <a:pt x="14837" y="21765"/>
                    <a:pt x="15248" y="20669"/>
                    <a:pt x="15545" y="19870"/>
                  </a:cubicBezTo>
                  <a:cubicBezTo>
                    <a:pt x="15773" y="19277"/>
                    <a:pt x="15933" y="18912"/>
                    <a:pt x="16275" y="18866"/>
                  </a:cubicBezTo>
                  <a:cubicBezTo>
                    <a:pt x="16313" y="18859"/>
                    <a:pt x="16349" y="18856"/>
                    <a:pt x="16383" y="18856"/>
                  </a:cubicBezTo>
                  <a:cubicBezTo>
                    <a:pt x="16684" y="18856"/>
                    <a:pt x="16881" y="19116"/>
                    <a:pt x="17188" y="19505"/>
                  </a:cubicBezTo>
                  <a:cubicBezTo>
                    <a:pt x="17626" y="20083"/>
                    <a:pt x="18186" y="20834"/>
                    <a:pt x="19429" y="20834"/>
                  </a:cubicBezTo>
                  <a:cubicBezTo>
                    <a:pt x="19610" y="20834"/>
                    <a:pt x="19806" y="20818"/>
                    <a:pt x="20018" y="20783"/>
                  </a:cubicBezTo>
                  <a:cubicBezTo>
                    <a:pt x="22826" y="20281"/>
                    <a:pt x="26295" y="14666"/>
                    <a:pt x="25177" y="8161"/>
                  </a:cubicBezTo>
                  <a:cubicBezTo>
                    <a:pt x="24584" y="4669"/>
                    <a:pt x="23328" y="2181"/>
                    <a:pt x="21571" y="994"/>
                  </a:cubicBezTo>
                  <a:cubicBezTo>
                    <a:pt x="20772" y="445"/>
                    <a:pt x="19876" y="175"/>
                    <a:pt x="18892" y="175"/>
                  </a:cubicBezTo>
                  <a:cubicBezTo>
                    <a:pt x="18527" y="175"/>
                    <a:pt x="18149" y="212"/>
                    <a:pt x="17759" y="286"/>
                  </a:cubicBezTo>
                  <a:cubicBezTo>
                    <a:pt x="16458" y="560"/>
                    <a:pt x="15773" y="1154"/>
                    <a:pt x="15157" y="1656"/>
                  </a:cubicBezTo>
                  <a:cubicBezTo>
                    <a:pt x="14524" y="2201"/>
                    <a:pt x="13975" y="2663"/>
                    <a:pt x="12871" y="2663"/>
                  </a:cubicBezTo>
                  <a:cubicBezTo>
                    <a:pt x="12820" y="2663"/>
                    <a:pt x="12768" y="2662"/>
                    <a:pt x="12714" y="2660"/>
                  </a:cubicBezTo>
                  <a:cubicBezTo>
                    <a:pt x="11984" y="2637"/>
                    <a:pt x="11254" y="2112"/>
                    <a:pt x="10477" y="1542"/>
                  </a:cubicBezTo>
                  <a:cubicBezTo>
                    <a:pt x="9469" y="820"/>
                    <a:pt x="8323" y="0"/>
                    <a:pt x="6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5" name="Google Shape;1965;p31"/>
            <p:cNvSpPr/>
            <p:nvPr/>
          </p:nvSpPr>
          <p:spPr>
            <a:xfrm>
              <a:off x="3774900" y="3565350"/>
              <a:ext cx="91900" cy="331575"/>
            </a:xfrm>
            <a:custGeom>
              <a:avLst/>
              <a:gdLst/>
              <a:ahLst/>
              <a:cxnLst/>
              <a:rect l="l" t="t" r="r" b="b"/>
              <a:pathLst>
                <a:path w="3676" h="13263" extrusionOk="0">
                  <a:moveTo>
                    <a:pt x="231" y="1"/>
                  </a:moveTo>
                  <a:cubicBezTo>
                    <a:pt x="177" y="1"/>
                    <a:pt x="126" y="24"/>
                    <a:pt x="92" y="69"/>
                  </a:cubicBezTo>
                  <a:cubicBezTo>
                    <a:pt x="0" y="161"/>
                    <a:pt x="0" y="297"/>
                    <a:pt x="92" y="366"/>
                  </a:cubicBezTo>
                  <a:cubicBezTo>
                    <a:pt x="1415" y="1644"/>
                    <a:pt x="2397" y="3858"/>
                    <a:pt x="2899" y="6780"/>
                  </a:cubicBezTo>
                  <a:cubicBezTo>
                    <a:pt x="3241" y="8834"/>
                    <a:pt x="3127" y="11003"/>
                    <a:pt x="2580" y="13011"/>
                  </a:cubicBezTo>
                  <a:cubicBezTo>
                    <a:pt x="2534" y="13102"/>
                    <a:pt x="2602" y="13217"/>
                    <a:pt x="2716" y="13262"/>
                  </a:cubicBezTo>
                  <a:lnTo>
                    <a:pt x="2785" y="13262"/>
                  </a:lnTo>
                  <a:cubicBezTo>
                    <a:pt x="2876" y="13262"/>
                    <a:pt x="2945" y="13217"/>
                    <a:pt x="2968" y="13125"/>
                  </a:cubicBezTo>
                  <a:cubicBezTo>
                    <a:pt x="3561" y="11048"/>
                    <a:pt x="3675" y="8834"/>
                    <a:pt x="3310" y="6689"/>
                  </a:cubicBezTo>
                  <a:cubicBezTo>
                    <a:pt x="2785" y="3698"/>
                    <a:pt x="1781" y="1393"/>
                    <a:pt x="388" y="69"/>
                  </a:cubicBezTo>
                  <a:cubicBezTo>
                    <a:pt x="343" y="24"/>
                    <a:pt x="286" y="1"/>
                    <a:pt x="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6" name="Google Shape;1966;p31"/>
            <p:cNvSpPr/>
            <p:nvPr/>
          </p:nvSpPr>
          <p:spPr>
            <a:xfrm>
              <a:off x="3454775" y="3461250"/>
              <a:ext cx="51375" cy="161775"/>
            </a:xfrm>
            <a:custGeom>
              <a:avLst/>
              <a:gdLst/>
              <a:ahLst/>
              <a:cxnLst/>
              <a:rect l="l" t="t" r="r" b="b"/>
              <a:pathLst>
                <a:path w="2055" h="6471" extrusionOk="0">
                  <a:moveTo>
                    <a:pt x="1815" y="0"/>
                  </a:moveTo>
                  <a:cubicBezTo>
                    <a:pt x="1743" y="0"/>
                    <a:pt x="1667" y="41"/>
                    <a:pt x="1621" y="102"/>
                  </a:cubicBezTo>
                  <a:cubicBezTo>
                    <a:pt x="0" y="3001"/>
                    <a:pt x="913" y="6196"/>
                    <a:pt x="936" y="6333"/>
                  </a:cubicBezTo>
                  <a:cubicBezTo>
                    <a:pt x="982" y="6424"/>
                    <a:pt x="1050" y="6470"/>
                    <a:pt x="1142" y="6470"/>
                  </a:cubicBezTo>
                  <a:lnTo>
                    <a:pt x="1210" y="6470"/>
                  </a:lnTo>
                  <a:cubicBezTo>
                    <a:pt x="1324" y="6424"/>
                    <a:pt x="1370" y="6310"/>
                    <a:pt x="1347" y="6196"/>
                  </a:cubicBezTo>
                  <a:cubicBezTo>
                    <a:pt x="1347" y="6173"/>
                    <a:pt x="457" y="3046"/>
                    <a:pt x="1986" y="307"/>
                  </a:cubicBezTo>
                  <a:cubicBezTo>
                    <a:pt x="2055" y="216"/>
                    <a:pt x="2009" y="79"/>
                    <a:pt x="1918" y="33"/>
                  </a:cubicBezTo>
                  <a:cubicBezTo>
                    <a:pt x="1887" y="11"/>
                    <a:pt x="1852"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7" name="Google Shape;1967;p31"/>
            <p:cNvSpPr/>
            <p:nvPr/>
          </p:nvSpPr>
          <p:spPr>
            <a:xfrm>
              <a:off x="3260750" y="3379975"/>
              <a:ext cx="194625" cy="125500"/>
            </a:xfrm>
            <a:custGeom>
              <a:avLst/>
              <a:gdLst/>
              <a:ahLst/>
              <a:cxnLst/>
              <a:rect l="l" t="t" r="r" b="b"/>
              <a:pathLst>
                <a:path w="7785" h="5020" extrusionOk="0">
                  <a:moveTo>
                    <a:pt x="2843" y="420"/>
                  </a:moveTo>
                  <a:cubicBezTo>
                    <a:pt x="3763" y="420"/>
                    <a:pt x="4568" y="633"/>
                    <a:pt x="5250" y="1070"/>
                  </a:cubicBezTo>
                  <a:cubicBezTo>
                    <a:pt x="6757" y="2029"/>
                    <a:pt x="7213" y="3787"/>
                    <a:pt x="7328" y="4357"/>
                  </a:cubicBezTo>
                  <a:cubicBezTo>
                    <a:pt x="6691" y="4510"/>
                    <a:pt x="6088" y="4587"/>
                    <a:pt x="5521" y="4587"/>
                  </a:cubicBezTo>
                  <a:cubicBezTo>
                    <a:pt x="4563" y="4587"/>
                    <a:pt x="3705" y="4368"/>
                    <a:pt x="2945" y="3923"/>
                  </a:cubicBezTo>
                  <a:cubicBezTo>
                    <a:pt x="1370" y="3010"/>
                    <a:pt x="685" y="1367"/>
                    <a:pt x="503" y="796"/>
                  </a:cubicBezTo>
                  <a:cubicBezTo>
                    <a:pt x="1349" y="547"/>
                    <a:pt x="2130" y="420"/>
                    <a:pt x="2843" y="420"/>
                  </a:cubicBezTo>
                  <a:close/>
                  <a:moveTo>
                    <a:pt x="2802" y="1"/>
                  </a:moveTo>
                  <a:cubicBezTo>
                    <a:pt x="1998" y="1"/>
                    <a:pt x="1117" y="152"/>
                    <a:pt x="160" y="454"/>
                  </a:cubicBezTo>
                  <a:cubicBezTo>
                    <a:pt x="69" y="500"/>
                    <a:pt x="1" y="614"/>
                    <a:pt x="23" y="705"/>
                  </a:cubicBezTo>
                  <a:cubicBezTo>
                    <a:pt x="46" y="819"/>
                    <a:pt x="663" y="3079"/>
                    <a:pt x="2717" y="4289"/>
                  </a:cubicBezTo>
                  <a:cubicBezTo>
                    <a:pt x="3561" y="4768"/>
                    <a:pt x="4497" y="5019"/>
                    <a:pt x="5524" y="5019"/>
                  </a:cubicBezTo>
                  <a:cubicBezTo>
                    <a:pt x="6186" y="5019"/>
                    <a:pt x="6894" y="4905"/>
                    <a:pt x="7624" y="4722"/>
                  </a:cubicBezTo>
                  <a:cubicBezTo>
                    <a:pt x="7738" y="4677"/>
                    <a:pt x="7784" y="4585"/>
                    <a:pt x="7784" y="4494"/>
                  </a:cubicBezTo>
                  <a:cubicBezTo>
                    <a:pt x="7761" y="4380"/>
                    <a:pt x="7442" y="1961"/>
                    <a:pt x="5479" y="728"/>
                  </a:cubicBezTo>
                  <a:cubicBezTo>
                    <a:pt x="4713" y="243"/>
                    <a:pt x="3820" y="1"/>
                    <a:pt x="2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68" name="Google Shape;1968;p31"/>
          <p:cNvGrpSpPr/>
          <p:nvPr/>
        </p:nvGrpSpPr>
        <p:grpSpPr>
          <a:xfrm>
            <a:off x="11408698" y="3212480"/>
            <a:ext cx="1263905" cy="908229"/>
            <a:chOff x="10048438" y="2533057"/>
            <a:chExt cx="868942" cy="624413"/>
          </a:xfrm>
        </p:grpSpPr>
        <p:sp>
          <p:nvSpPr>
            <p:cNvPr id="1969" name="Google Shape;1969;p31"/>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0" name="Google Shape;1970;p31"/>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1" name="Google Shape;1971;p31"/>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2" name="Google Shape;1972;p31"/>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3" name="Google Shape;1973;p31"/>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4" name="Google Shape;1974;p31"/>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5" name="Google Shape;1975;p31"/>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6" name="Google Shape;1976;p31"/>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7" name="Google Shape;1977;p31"/>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8" name="Google Shape;1978;p31"/>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979" name="Google Shape;1979;p31"/>
          <p:cNvSpPr/>
          <p:nvPr/>
        </p:nvSpPr>
        <p:spPr>
          <a:xfrm>
            <a:off x="11788159" y="4692143"/>
            <a:ext cx="125848" cy="125848"/>
          </a:xfrm>
          <a:custGeom>
            <a:avLst/>
            <a:gdLst/>
            <a:ahLst/>
            <a:cxnLst/>
            <a:rect l="l" t="t" r="r" b="b"/>
            <a:pathLst>
              <a:path w="1669" h="1669" extrusionOk="0">
                <a:moveTo>
                  <a:pt x="839" y="206"/>
                </a:moveTo>
                <a:cubicBezTo>
                  <a:pt x="1178" y="206"/>
                  <a:pt x="1463" y="491"/>
                  <a:pt x="1463" y="830"/>
                </a:cubicBezTo>
                <a:cubicBezTo>
                  <a:pt x="1463" y="1178"/>
                  <a:pt x="1178" y="1464"/>
                  <a:pt x="839" y="1464"/>
                </a:cubicBezTo>
                <a:cubicBezTo>
                  <a:pt x="491" y="1464"/>
                  <a:pt x="205" y="1178"/>
                  <a:pt x="205" y="830"/>
                </a:cubicBezTo>
                <a:cubicBezTo>
                  <a:pt x="205" y="491"/>
                  <a:pt x="491" y="206"/>
                  <a:pt x="839" y="206"/>
                </a:cubicBezTo>
                <a:close/>
                <a:moveTo>
                  <a:pt x="839" y="1"/>
                </a:moveTo>
                <a:cubicBezTo>
                  <a:pt x="375" y="1"/>
                  <a:pt x="0" y="375"/>
                  <a:pt x="0" y="830"/>
                </a:cubicBezTo>
                <a:cubicBezTo>
                  <a:pt x="0" y="1294"/>
                  <a:pt x="375" y="1669"/>
                  <a:pt x="839" y="1669"/>
                </a:cubicBezTo>
                <a:cubicBezTo>
                  <a:pt x="1294" y="1669"/>
                  <a:pt x="1668" y="1294"/>
                  <a:pt x="1668" y="830"/>
                </a:cubicBezTo>
                <a:cubicBezTo>
                  <a:pt x="1668" y="375"/>
                  <a:pt x="1294" y="1"/>
                  <a:pt x="83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80" name="Google Shape;1980;p31"/>
          <p:cNvSpPr/>
          <p:nvPr/>
        </p:nvSpPr>
        <p:spPr>
          <a:xfrm flipH="1">
            <a:off x="11836139" y="5904066"/>
            <a:ext cx="114004" cy="119884"/>
          </a:xfrm>
          <a:custGeom>
            <a:avLst/>
            <a:gdLst/>
            <a:ahLst/>
            <a:cxnLst/>
            <a:rect l="l" t="t" r="r" b="b"/>
            <a:pathLst>
              <a:path w="2831" h="2977" extrusionOk="0">
                <a:moveTo>
                  <a:pt x="799" y="625"/>
                </a:moveTo>
                <a:lnTo>
                  <a:pt x="2215" y="1904"/>
                </a:lnTo>
                <a:lnTo>
                  <a:pt x="480" y="2452"/>
                </a:lnTo>
                <a:lnTo>
                  <a:pt x="799" y="625"/>
                </a:lnTo>
                <a:close/>
                <a:moveTo>
                  <a:pt x="649" y="0"/>
                </a:moveTo>
                <a:cubicBezTo>
                  <a:pt x="631" y="0"/>
                  <a:pt x="612" y="3"/>
                  <a:pt x="594" y="9"/>
                </a:cubicBezTo>
                <a:cubicBezTo>
                  <a:pt x="503" y="32"/>
                  <a:pt x="457" y="101"/>
                  <a:pt x="457" y="169"/>
                </a:cubicBezTo>
                <a:lnTo>
                  <a:pt x="23" y="2725"/>
                </a:lnTo>
                <a:cubicBezTo>
                  <a:pt x="1" y="2794"/>
                  <a:pt x="23" y="2885"/>
                  <a:pt x="92" y="2931"/>
                </a:cubicBezTo>
                <a:cubicBezTo>
                  <a:pt x="115" y="2954"/>
                  <a:pt x="183" y="2976"/>
                  <a:pt x="229" y="2976"/>
                </a:cubicBezTo>
                <a:lnTo>
                  <a:pt x="297" y="2976"/>
                </a:lnTo>
                <a:lnTo>
                  <a:pt x="2671" y="2200"/>
                </a:lnTo>
                <a:cubicBezTo>
                  <a:pt x="2762" y="2178"/>
                  <a:pt x="2808" y="2109"/>
                  <a:pt x="2831" y="2041"/>
                </a:cubicBezTo>
                <a:cubicBezTo>
                  <a:pt x="2831" y="1972"/>
                  <a:pt x="2808" y="1881"/>
                  <a:pt x="2762" y="1835"/>
                </a:cubicBezTo>
                <a:lnTo>
                  <a:pt x="799" y="55"/>
                </a:lnTo>
                <a:cubicBezTo>
                  <a:pt x="749" y="21"/>
                  <a:pt x="699" y="0"/>
                  <a:pt x="64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81" name="Google Shape;1981;p31"/>
          <p:cNvSpPr txBox="1">
            <a:spLocks noGrp="1"/>
          </p:cNvSpPr>
          <p:nvPr>
            <p:ph type="title"/>
          </p:nvPr>
        </p:nvSpPr>
        <p:spPr>
          <a:xfrm>
            <a:off x="1741633" y="3045000"/>
            <a:ext cx="3217600" cy="1686000"/>
          </a:xfrm>
          <a:prstGeom prst="rect">
            <a:avLst/>
          </a:prstGeom>
        </p:spPr>
        <p:txBody>
          <a:bodyPr spcFirstLastPara="1" wrap="square" lIns="0" tIns="0" rIns="0" bIns="0" anchor="ctr" anchorCtr="0">
            <a:noAutofit/>
          </a:bodyPr>
          <a:lstStyle>
            <a:lvl1pPr lvl="0" rtl="0">
              <a:lnSpc>
                <a:spcPct val="80000"/>
              </a:lnSpc>
              <a:spcBef>
                <a:spcPts val="0"/>
              </a:spcBef>
              <a:spcAft>
                <a:spcPts val="0"/>
              </a:spcAft>
              <a:buSzPts val="4200"/>
              <a:buNone/>
              <a:defRPr sz="5600">
                <a:solidFill>
                  <a:schemeClr val="lt2"/>
                </a:solidFill>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r>
              <a:rPr lang="en-US"/>
              <a:t>Click to edit Master title style</a:t>
            </a:r>
            <a:endParaRPr/>
          </a:p>
        </p:txBody>
      </p:sp>
      <p:sp>
        <p:nvSpPr>
          <p:cNvPr id="1982" name="Google Shape;1982;p31"/>
          <p:cNvSpPr txBox="1">
            <a:spLocks noGrp="1"/>
          </p:cNvSpPr>
          <p:nvPr>
            <p:ph type="subTitle" idx="1"/>
          </p:nvPr>
        </p:nvSpPr>
        <p:spPr>
          <a:xfrm>
            <a:off x="1741633" y="4769631"/>
            <a:ext cx="3217600" cy="935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
        <p:nvSpPr>
          <p:cNvPr id="1983" name="Google Shape;1983;p31"/>
          <p:cNvSpPr txBox="1">
            <a:spLocks noGrp="1"/>
          </p:cNvSpPr>
          <p:nvPr>
            <p:ph type="title" idx="2" hasCustomPrompt="1"/>
          </p:nvPr>
        </p:nvSpPr>
        <p:spPr>
          <a:xfrm>
            <a:off x="1741633" y="1153169"/>
            <a:ext cx="2440800" cy="1853200"/>
          </a:xfrm>
          <a:prstGeom prst="rect">
            <a:avLst/>
          </a:prstGeom>
        </p:spPr>
        <p:txBody>
          <a:bodyPr spcFirstLastPara="1" wrap="square" lIns="0" tIns="0" rIns="0" bIns="0" anchor="ctr" anchorCtr="0">
            <a:noAutofit/>
          </a:bodyPr>
          <a:lstStyle>
            <a:lvl1pPr lvl="0" rtl="0">
              <a:spcBef>
                <a:spcPts val="0"/>
              </a:spcBef>
              <a:spcAft>
                <a:spcPts val="0"/>
              </a:spcAft>
              <a:buSzPts val="7200"/>
              <a:buNone/>
              <a:defRPr sz="13466"/>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Tree>
    <p:extLst>
      <p:ext uri="{BB962C8B-B14F-4D97-AF65-F5344CB8AC3E}">
        <p14:creationId xmlns:p14="http://schemas.microsoft.com/office/powerpoint/2010/main" val="12404683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1984"/>
        <p:cNvGrpSpPr/>
        <p:nvPr/>
      </p:nvGrpSpPr>
      <p:grpSpPr>
        <a:xfrm>
          <a:off x="0" y="0"/>
          <a:ext cx="0" cy="0"/>
          <a:chOff x="0" y="0"/>
          <a:chExt cx="0" cy="0"/>
        </a:xfrm>
      </p:grpSpPr>
      <p:pic>
        <p:nvPicPr>
          <p:cNvPr id="1985" name="Google Shape;1985;p32"/>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986" name="Google Shape;1986;p32"/>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987" name="Google Shape;1987;p32"/>
          <p:cNvGrpSpPr/>
          <p:nvPr/>
        </p:nvGrpSpPr>
        <p:grpSpPr>
          <a:xfrm>
            <a:off x="282372" y="2401404"/>
            <a:ext cx="960269" cy="1080331"/>
            <a:chOff x="1321750" y="2406400"/>
            <a:chExt cx="433700" cy="487925"/>
          </a:xfrm>
        </p:grpSpPr>
        <p:sp>
          <p:nvSpPr>
            <p:cNvPr id="1988" name="Google Shape;1988;p32"/>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9" name="Google Shape;1989;p32"/>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0" name="Google Shape;1990;p32"/>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1" name="Google Shape;1991;p32"/>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2" name="Google Shape;1992;p32"/>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3" name="Google Shape;1993;p32"/>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4" name="Google Shape;1994;p32"/>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5" name="Google Shape;1995;p32"/>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6" name="Google Shape;1996;p32"/>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7" name="Google Shape;1997;p32"/>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8" name="Google Shape;1998;p32"/>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9" name="Google Shape;1999;p32"/>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0" name="Google Shape;2000;p32"/>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1" name="Google Shape;2001;p32"/>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002" name="Google Shape;2002;p32"/>
          <p:cNvGrpSpPr/>
          <p:nvPr/>
        </p:nvGrpSpPr>
        <p:grpSpPr>
          <a:xfrm>
            <a:off x="10662893" y="4220924"/>
            <a:ext cx="1496035" cy="1551443"/>
            <a:chOff x="6010050" y="3228175"/>
            <a:chExt cx="675675" cy="700700"/>
          </a:xfrm>
        </p:grpSpPr>
        <p:sp>
          <p:nvSpPr>
            <p:cNvPr id="2003" name="Google Shape;2003;p32"/>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4" name="Google Shape;2004;p32"/>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5" name="Google Shape;2005;p32"/>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6" name="Google Shape;2006;p32"/>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7" name="Google Shape;2007;p32"/>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8" name="Google Shape;2008;p32"/>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9" name="Google Shape;2009;p32"/>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10" name="Google Shape;2010;p32"/>
          <p:cNvSpPr txBox="1">
            <a:spLocks noGrp="1"/>
          </p:cNvSpPr>
          <p:nvPr>
            <p:ph type="title"/>
          </p:nvPr>
        </p:nvSpPr>
        <p:spPr>
          <a:xfrm>
            <a:off x="6405367" y="2389800"/>
            <a:ext cx="3217600" cy="1051200"/>
          </a:xfrm>
          <a:prstGeom prst="rect">
            <a:avLst/>
          </a:prstGeom>
        </p:spPr>
        <p:txBody>
          <a:bodyPr spcFirstLastPara="1" wrap="square" lIns="0" tIns="0" rIns="0" bIns="0" anchor="ctr" anchorCtr="0">
            <a:noAutofit/>
          </a:bodyPr>
          <a:lstStyle>
            <a:lvl1pPr lvl="0" rtl="0">
              <a:spcBef>
                <a:spcPts val="0"/>
              </a:spcBef>
              <a:spcAft>
                <a:spcPts val="0"/>
              </a:spcAft>
              <a:buSzPts val="4200"/>
              <a:buNone/>
              <a:defRPr sz="9066">
                <a:solidFill>
                  <a:schemeClr val="lt2"/>
                </a:solidFill>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r>
              <a:rPr lang="en-US"/>
              <a:t>Click to edit Master title style</a:t>
            </a:r>
            <a:endParaRPr/>
          </a:p>
        </p:txBody>
      </p:sp>
      <p:sp>
        <p:nvSpPr>
          <p:cNvPr id="2011" name="Google Shape;2011;p32"/>
          <p:cNvSpPr txBox="1">
            <a:spLocks noGrp="1"/>
          </p:cNvSpPr>
          <p:nvPr>
            <p:ph type="subTitle" idx="1"/>
          </p:nvPr>
        </p:nvSpPr>
        <p:spPr>
          <a:xfrm>
            <a:off x="6405367" y="3533000"/>
            <a:ext cx="3217600" cy="935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
        <p:nvSpPr>
          <p:cNvPr id="2012" name="Google Shape;2012;p32"/>
          <p:cNvSpPr txBox="1">
            <a:spLocks noGrp="1"/>
          </p:cNvSpPr>
          <p:nvPr>
            <p:ph type="title" idx="2" hasCustomPrompt="1"/>
          </p:nvPr>
        </p:nvSpPr>
        <p:spPr>
          <a:xfrm>
            <a:off x="1896733" y="1772749"/>
            <a:ext cx="4308400" cy="3048000"/>
          </a:xfrm>
          <a:prstGeom prst="rect">
            <a:avLst/>
          </a:prstGeom>
        </p:spPr>
        <p:txBody>
          <a:bodyPr spcFirstLastPara="1" wrap="square" lIns="0" tIns="0" rIns="0" bIns="0" anchor="ctr" anchorCtr="0">
            <a:noAutofit/>
          </a:bodyPr>
          <a:lstStyle>
            <a:lvl1pPr lvl="0" algn="r" rtl="0">
              <a:spcBef>
                <a:spcPts val="0"/>
              </a:spcBef>
              <a:spcAft>
                <a:spcPts val="0"/>
              </a:spcAft>
              <a:buSzPts val="7200"/>
              <a:buNone/>
              <a:defRPr sz="20399"/>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Tree>
    <p:extLst>
      <p:ext uri="{BB962C8B-B14F-4D97-AF65-F5344CB8AC3E}">
        <p14:creationId xmlns:p14="http://schemas.microsoft.com/office/powerpoint/2010/main" val="183698097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2013"/>
        <p:cNvGrpSpPr/>
        <p:nvPr/>
      </p:nvGrpSpPr>
      <p:grpSpPr>
        <a:xfrm>
          <a:off x="0" y="0"/>
          <a:ext cx="0" cy="0"/>
          <a:chOff x="0" y="0"/>
          <a:chExt cx="0" cy="0"/>
        </a:xfrm>
      </p:grpSpPr>
      <p:pic>
        <p:nvPicPr>
          <p:cNvPr id="2014" name="Google Shape;2014;p3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015" name="Google Shape;2015;p33"/>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016" name="Google Shape;2016;p33"/>
          <p:cNvGrpSpPr/>
          <p:nvPr/>
        </p:nvGrpSpPr>
        <p:grpSpPr>
          <a:xfrm flipH="1">
            <a:off x="2692339" y="-394239"/>
            <a:ext cx="1881349" cy="1463597"/>
            <a:chOff x="4229125" y="1127400"/>
            <a:chExt cx="849700" cy="661025"/>
          </a:xfrm>
        </p:grpSpPr>
        <p:sp>
          <p:nvSpPr>
            <p:cNvPr id="2017" name="Google Shape;2017;p33"/>
            <p:cNvSpPr/>
            <p:nvPr/>
          </p:nvSpPr>
          <p:spPr>
            <a:xfrm>
              <a:off x="4655950" y="1131050"/>
              <a:ext cx="422875" cy="419650"/>
            </a:xfrm>
            <a:custGeom>
              <a:avLst/>
              <a:gdLst/>
              <a:ahLst/>
              <a:cxnLst/>
              <a:rect l="l" t="t" r="r" b="b"/>
              <a:pathLst>
                <a:path w="16915" h="16786" extrusionOk="0">
                  <a:moveTo>
                    <a:pt x="13171" y="0"/>
                  </a:moveTo>
                  <a:cubicBezTo>
                    <a:pt x="13079" y="23"/>
                    <a:pt x="13034" y="91"/>
                    <a:pt x="12965" y="114"/>
                  </a:cubicBezTo>
                  <a:cubicBezTo>
                    <a:pt x="12920" y="137"/>
                    <a:pt x="12942" y="206"/>
                    <a:pt x="12965" y="251"/>
                  </a:cubicBezTo>
                  <a:cubicBezTo>
                    <a:pt x="13003" y="276"/>
                    <a:pt x="13047" y="294"/>
                    <a:pt x="13091" y="294"/>
                  </a:cubicBezTo>
                  <a:cubicBezTo>
                    <a:pt x="13127" y="294"/>
                    <a:pt x="13163" y="282"/>
                    <a:pt x="13194" y="251"/>
                  </a:cubicBezTo>
                  <a:cubicBezTo>
                    <a:pt x="13262" y="206"/>
                    <a:pt x="13285" y="91"/>
                    <a:pt x="13239" y="23"/>
                  </a:cubicBezTo>
                  <a:cubicBezTo>
                    <a:pt x="13216" y="0"/>
                    <a:pt x="13194" y="0"/>
                    <a:pt x="13171" y="0"/>
                  </a:cubicBezTo>
                  <a:close/>
                  <a:moveTo>
                    <a:pt x="14000" y="54"/>
                  </a:moveTo>
                  <a:cubicBezTo>
                    <a:pt x="13959" y="54"/>
                    <a:pt x="13920" y="59"/>
                    <a:pt x="13901" y="69"/>
                  </a:cubicBezTo>
                  <a:cubicBezTo>
                    <a:pt x="13855" y="114"/>
                    <a:pt x="13855" y="274"/>
                    <a:pt x="13901" y="320"/>
                  </a:cubicBezTo>
                  <a:cubicBezTo>
                    <a:pt x="13914" y="333"/>
                    <a:pt x="13973" y="346"/>
                    <a:pt x="14029" y="346"/>
                  </a:cubicBezTo>
                  <a:cubicBezTo>
                    <a:pt x="14070" y="346"/>
                    <a:pt x="14110" y="339"/>
                    <a:pt x="14129" y="320"/>
                  </a:cubicBezTo>
                  <a:cubicBezTo>
                    <a:pt x="14175" y="274"/>
                    <a:pt x="14175" y="137"/>
                    <a:pt x="14152" y="91"/>
                  </a:cubicBezTo>
                  <a:cubicBezTo>
                    <a:pt x="14125" y="65"/>
                    <a:pt x="14060" y="54"/>
                    <a:pt x="14000" y="54"/>
                  </a:cubicBezTo>
                  <a:close/>
                  <a:moveTo>
                    <a:pt x="14969" y="134"/>
                  </a:moveTo>
                  <a:cubicBezTo>
                    <a:pt x="14938" y="134"/>
                    <a:pt x="14909" y="157"/>
                    <a:pt x="14860" y="206"/>
                  </a:cubicBezTo>
                  <a:cubicBezTo>
                    <a:pt x="14791" y="297"/>
                    <a:pt x="14791" y="297"/>
                    <a:pt x="14883" y="388"/>
                  </a:cubicBezTo>
                  <a:cubicBezTo>
                    <a:pt x="14928" y="434"/>
                    <a:pt x="14951" y="457"/>
                    <a:pt x="14974" y="457"/>
                  </a:cubicBezTo>
                  <a:cubicBezTo>
                    <a:pt x="14997" y="457"/>
                    <a:pt x="15020" y="434"/>
                    <a:pt x="15065" y="388"/>
                  </a:cubicBezTo>
                  <a:cubicBezTo>
                    <a:pt x="15157" y="320"/>
                    <a:pt x="15134" y="251"/>
                    <a:pt x="15065" y="183"/>
                  </a:cubicBezTo>
                  <a:cubicBezTo>
                    <a:pt x="15023" y="151"/>
                    <a:pt x="14995" y="134"/>
                    <a:pt x="14969" y="134"/>
                  </a:cubicBezTo>
                  <a:close/>
                  <a:moveTo>
                    <a:pt x="15930" y="263"/>
                  </a:moveTo>
                  <a:cubicBezTo>
                    <a:pt x="15893" y="263"/>
                    <a:pt x="15853" y="274"/>
                    <a:pt x="15818" y="297"/>
                  </a:cubicBezTo>
                  <a:cubicBezTo>
                    <a:pt x="15773" y="343"/>
                    <a:pt x="15773" y="434"/>
                    <a:pt x="15818" y="480"/>
                  </a:cubicBezTo>
                  <a:cubicBezTo>
                    <a:pt x="15853" y="502"/>
                    <a:pt x="15887" y="514"/>
                    <a:pt x="15921" y="514"/>
                  </a:cubicBezTo>
                  <a:cubicBezTo>
                    <a:pt x="15955" y="514"/>
                    <a:pt x="15990" y="502"/>
                    <a:pt x="16024" y="480"/>
                  </a:cubicBezTo>
                  <a:cubicBezTo>
                    <a:pt x="16070" y="434"/>
                    <a:pt x="16070" y="343"/>
                    <a:pt x="16024" y="297"/>
                  </a:cubicBezTo>
                  <a:cubicBezTo>
                    <a:pt x="16001" y="274"/>
                    <a:pt x="15967" y="263"/>
                    <a:pt x="15930" y="263"/>
                  </a:cubicBezTo>
                  <a:close/>
                  <a:moveTo>
                    <a:pt x="12166" y="822"/>
                  </a:moveTo>
                  <a:cubicBezTo>
                    <a:pt x="12144" y="845"/>
                    <a:pt x="12121" y="868"/>
                    <a:pt x="12098" y="890"/>
                  </a:cubicBezTo>
                  <a:cubicBezTo>
                    <a:pt x="12075" y="913"/>
                    <a:pt x="12052" y="936"/>
                    <a:pt x="12029" y="959"/>
                  </a:cubicBezTo>
                  <a:cubicBezTo>
                    <a:pt x="12007" y="982"/>
                    <a:pt x="11984" y="1004"/>
                    <a:pt x="11961" y="1027"/>
                  </a:cubicBezTo>
                  <a:cubicBezTo>
                    <a:pt x="11938" y="1050"/>
                    <a:pt x="11870" y="1073"/>
                    <a:pt x="11915" y="1119"/>
                  </a:cubicBezTo>
                  <a:cubicBezTo>
                    <a:pt x="11915" y="1141"/>
                    <a:pt x="11984" y="1164"/>
                    <a:pt x="12007" y="1164"/>
                  </a:cubicBezTo>
                  <a:cubicBezTo>
                    <a:pt x="12052" y="1164"/>
                    <a:pt x="12098" y="1141"/>
                    <a:pt x="12166" y="1141"/>
                  </a:cubicBezTo>
                  <a:cubicBezTo>
                    <a:pt x="12189" y="1141"/>
                    <a:pt x="12212" y="1119"/>
                    <a:pt x="12212" y="1096"/>
                  </a:cubicBezTo>
                  <a:cubicBezTo>
                    <a:pt x="12212" y="1027"/>
                    <a:pt x="12235" y="982"/>
                    <a:pt x="12235" y="936"/>
                  </a:cubicBezTo>
                  <a:cubicBezTo>
                    <a:pt x="12212" y="890"/>
                    <a:pt x="12189" y="868"/>
                    <a:pt x="12166" y="822"/>
                  </a:cubicBezTo>
                  <a:close/>
                  <a:moveTo>
                    <a:pt x="13000" y="890"/>
                  </a:moveTo>
                  <a:cubicBezTo>
                    <a:pt x="12960" y="890"/>
                    <a:pt x="12920" y="913"/>
                    <a:pt x="12874" y="959"/>
                  </a:cubicBezTo>
                  <a:cubicBezTo>
                    <a:pt x="12783" y="1050"/>
                    <a:pt x="12806" y="1119"/>
                    <a:pt x="12897" y="1210"/>
                  </a:cubicBezTo>
                  <a:cubicBezTo>
                    <a:pt x="12929" y="1242"/>
                    <a:pt x="12960" y="1259"/>
                    <a:pt x="12994" y="1259"/>
                  </a:cubicBezTo>
                  <a:cubicBezTo>
                    <a:pt x="13034" y="1259"/>
                    <a:pt x="13076" y="1236"/>
                    <a:pt x="13125" y="1187"/>
                  </a:cubicBezTo>
                  <a:cubicBezTo>
                    <a:pt x="13194" y="1119"/>
                    <a:pt x="13194" y="1050"/>
                    <a:pt x="13125" y="959"/>
                  </a:cubicBezTo>
                  <a:cubicBezTo>
                    <a:pt x="13079" y="913"/>
                    <a:pt x="13039" y="890"/>
                    <a:pt x="13000" y="890"/>
                  </a:cubicBezTo>
                  <a:close/>
                  <a:moveTo>
                    <a:pt x="13933" y="976"/>
                  </a:moveTo>
                  <a:cubicBezTo>
                    <a:pt x="13890" y="976"/>
                    <a:pt x="13844" y="993"/>
                    <a:pt x="13810" y="1027"/>
                  </a:cubicBezTo>
                  <a:cubicBezTo>
                    <a:pt x="13741" y="1096"/>
                    <a:pt x="13741" y="1210"/>
                    <a:pt x="13810" y="1278"/>
                  </a:cubicBezTo>
                  <a:cubicBezTo>
                    <a:pt x="13841" y="1299"/>
                    <a:pt x="13876" y="1310"/>
                    <a:pt x="13912" y="1310"/>
                  </a:cubicBezTo>
                  <a:cubicBezTo>
                    <a:pt x="13956" y="1310"/>
                    <a:pt x="14000" y="1293"/>
                    <a:pt x="14038" y="1256"/>
                  </a:cubicBezTo>
                  <a:cubicBezTo>
                    <a:pt x="14107" y="1210"/>
                    <a:pt x="14107" y="1096"/>
                    <a:pt x="14038" y="1027"/>
                  </a:cubicBezTo>
                  <a:cubicBezTo>
                    <a:pt x="14015" y="993"/>
                    <a:pt x="13975" y="976"/>
                    <a:pt x="13933" y="976"/>
                  </a:cubicBezTo>
                  <a:close/>
                  <a:moveTo>
                    <a:pt x="14891" y="1069"/>
                  </a:moveTo>
                  <a:cubicBezTo>
                    <a:pt x="14850" y="1069"/>
                    <a:pt x="14811" y="1076"/>
                    <a:pt x="14791" y="1096"/>
                  </a:cubicBezTo>
                  <a:cubicBezTo>
                    <a:pt x="14746" y="1141"/>
                    <a:pt x="14746" y="1278"/>
                    <a:pt x="14768" y="1324"/>
                  </a:cubicBezTo>
                  <a:cubicBezTo>
                    <a:pt x="14795" y="1351"/>
                    <a:pt x="14861" y="1362"/>
                    <a:pt x="14920" y="1362"/>
                  </a:cubicBezTo>
                  <a:cubicBezTo>
                    <a:pt x="14962" y="1362"/>
                    <a:pt x="15001" y="1356"/>
                    <a:pt x="15020" y="1347"/>
                  </a:cubicBezTo>
                  <a:cubicBezTo>
                    <a:pt x="15065" y="1301"/>
                    <a:pt x="15065" y="1141"/>
                    <a:pt x="15020" y="1096"/>
                  </a:cubicBezTo>
                  <a:cubicBezTo>
                    <a:pt x="15006" y="1083"/>
                    <a:pt x="14948" y="1069"/>
                    <a:pt x="14891" y="1069"/>
                  </a:cubicBezTo>
                  <a:close/>
                  <a:moveTo>
                    <a:pt x="15853" y="1159"/>
                  </a:moveTo>
                  <a:cubicBezTo>
                    <a:pt x="15824" y="1159"/>
                    <a:pt x="15796" y="1176"/>
                    <a:pt x="15750" y="1210"/>
                  </a:cubicBezTo>
                  <a:cubicBezTo>
                    <a:pt x="15659" y="1301"/>
                    <a:pt x="15659" y="1324"/>
                    <a:pt x="15750" y="1393"/>
                  </a:cubicBezTo>
                  <a:cubicBezTo>
                    <a:pt x="15799" y="1441"/>
                    <a:pt x="15828" y="1464"/>
                    <a:pt x="15855" y="1464"/>
                  </a:cubicBezTo>
                  <a:cubicBezTo>
                    <a:pt x="15879" y="1464"/>
                    <a:pt x="15901" y="1447"/>
                    <a:pt x="15933" y="1415"/>
                  </a:cubicBezTo>
                  <a:cubicBezTo>
                    <a:pt x="16024" y="1324"/>
                    <a:pt x="16024" y="1301"/>
                    <a:pt x="15955" y="1210"/>
                  </a:cubicBezTo>
                  <a:cubicBezTo>
                    <a:pt x="15910" y="1176"/>
                    <a:pt x="15881" y="1159"/>
                    <a:pt x="15853" y="1159"/>
                  </a:cubicBezTo>
                  <a:close/>
                  <a:moveTo>
                    <a:pt x="16778" y="1247"/>
                  </a:moveTo>
                  <a:cubicBezTo>
                    <a:pt x="16743" y="1247"/>
                    <a:pt x="16711" y="1264"/>
                    <a:pt x="16686" y="1301"/>
                  </a:cubicBezTo>
                  <a:cubicBezTo>
                    <a:pt x="16617" y="1347"/>
                    <a:pt x="16640" y="1438"/>
                    <a:pt x="16686" y="1484"/>
                  </a:cubicBezTo>
                  <a:cubicBezTo>
                    <a:pt x="16709" y="1507"/>
                    <a:pt x="16743" y="1518"/>
                    <a:pt x="16777" y="1518"/>
                  </a:cubicBezTo>
                  <a:cubicBezTo>
                    <a:pt x="16811" y="1518"/>
                    <a:pt x="16846" y="1507"/>
                    <a:pt x="16868" y="1484"/>
                  </a:cubicBezTo>
                  <a:cubicBezTo>
                    <a:pt x="16914" y="1438"/>
                    <a:pt x="16914" y="1347"/>
                    <a:pt x="16868" y="1278"/>
                  </a:cubicBezTo>
                  <a:cubicBezTo>
                    <a:pt x="16838" y="1258"/>
                    <a:pt x="16807" y="1247"/>
                    <a:pt x="16778" y="1247"/>
                  </a:cubicBezTo>
                  <a:close/>
                  <a:moveTo>
                    <a:pt x="11231" y="1781"/>
                  </a:moveTo>
                  <a:cubicBezTo>
                    <a:pt x="11208" y="1803"/>
                    <a:pt x="11162" y="1826"/>
                    <a:pt x="11139" y="1849"/>
                  </a:cubicBezTo>
                  <a:cubicBezTo>
                    <a:pt x="11116" y="1872"/>
                    <a:pt x="11094" y="1895"/>
                    <a:pt x="11094" y="1895"/>
                  </a:cubicBezTo>
                  <a:cubicBezTo>
                    <a:pt x="11071" y="1917"/>
                    <a:pt x="11048" y="1940"/>
                    <a:pt x="11025" y="1963"/>
                  </a:cubicBezTo>
                  <a:cubicBezTo>
                    <a:pt x="11002" y="1986"/>
                    <a:pt x="10979" y="2032"/>
                    <a:pt x="10957" y="2054"/>
                  </a:cubicBezTo>
                  <a:lnTo>
                    <a:pt x="11071" y="2054"/>
                  </a:lnTo>
                  <a:cubicBezTo>
                    <a:pt x="11081" y="2057"/>
                    <a:pt x="11090" y="2058"/>
                    <a:pt x="11098" y="2058"/>
                  </a:cubicBezTo>
                  <a:cubicBezTo>
                    <a:pt x="11167" y="2058"/>
                    <a:pt x="11190" y="1981"/>
                    <a:pt x="11231" y="1940"/>
                  </a:cubicBezTo>
                  <a:cubicBezTo>
                    <a:pt x="11253" y="1895"/>
                    <a:pt x="11231" y="1826"/>
                    <a:pt x="11231" y="1781"/>
                  </a:cubicBezTo>
                  <a:close/>
                  <a:moveTo>
                    <a:pt x="11958" y="1729"/>
                  </a:moveTo>
                  <a:cubicBezTo>
                    <a:pt x="11904" y="1729"/>
                    <a:pt x="11847" y="1746"/>
                    <a:pt x="11801" y="1781"/>
                  </a:cubicBezTo>
                  <a:cubicBezTo>
                    <a:pt x="11733" y="1872"/>
                    <a:pt x="11733" y="2009"/>
                    <a:pt x="11824" y="2077"/>
                  </a:cubicBezTo>
                  <a:cubicBezTo>
                    <a:pt x="11858" y="2112"/>
                    <a:pt x="11910" y="2129"/>
                    <a:pt x="11961" y="2129"/>
                  </a:cubicBezTo>
                  <a:cubicBezTo>
                    <a:pt x="12012" y="2129"/>
                    <a:pt x="12064" y="2112"/>
                    <a:pt x="12098" y="2077"/>
                  </a:cubicBezTo>
                  <a:cubicBezTo>
                    <a:pt x="12166" y="1986"/>
                    <a:pt x="12166" y="1872"/>
                    <a:pt x="12098" y="1781"/>
                  </a:cubicBezTo>
                  <a:cubicBezTo>
                    <a:pt x="12064" y="1746"/>
                    <a:pt x="12012" y="1729"/>
                    <a:pt x="11958" y="1729"/>
                  </a:cubicBezTo>
                  <a:close/>
                  <a:moveTo>
                    <a:pt x="12897" y="1824"/>
                  </a:moveTo>
                  <a:cubicBezTo>
                    <a:pt x="12852" y="1824"/>
                    <a:pt x="12809" y="1832"/>
                    <a:pt x="12783" y="1849"/>
                  </a:cubicBezTo>
                  <a:cubicBezTo>
                    <a:pt x="12737" y="1895"/>
                    <a:pt x="12737" y="2077"/>
                    <a:pt x="12783" y="2146"/>
                  </a:cubicBezTo>
                  <a:cubicBezTo>
                    <a:pt x="12806" y="2169"/>
                    <a:pt x="12863" y="2180"/>
                    <a:pt x="12922" y="2180"/>
                  </a:cubicBezTo>
                  <a:cubicBezTo>
                    <a:pt x="12982" y="2180"/>
                    <a:pt x="13045" y="2169"/>
                    <a:pt x="13079" y="2146"/>
                  </a:cubicBezTo>
                  <a:cubicBezTo>
                    <a:pt x="13102" y="2100"/>
                    <a:pt x="13125" y="1917"/>
                    <a:pt x="13079" y="1872"/>
                  </a:cubicBezTo>
                  <a:cubicBezTo>
                    <a:pt x="13051" y="1844"/>
                    <a:pt x="12971" y="1824"/>
                    <a:pt x="12897" y="1824"/>
                  </a:cubicBezTo>
                  <a:close/>
                  <a:moveTo>
                    <a:pt x="13878" y="1917"/>
                  </a:moveTo>
                  <a:cubicBezTo>
                    <a:pt x="13844" y="1917"/>
                    <a:pt x="13810" y="1940"/>
                    <a:pt x="13764" y="1986"/>
                  </a:cubicBezTo>
                  <a:cubicBezTo>
                    <a:pt x="13673" y="2054"/>
                    <a:pt x="13673" y="2123"/>
                    <a:pt x="13764" y="2214"/>
                  </a:cubicBezTo>
                  <a:cubicBezTo>
                    <a:pt x="13810" y="2260"/>
                    <a:pt x="13844" y="2283"/>
                    <a:pt x="13878" y="2283"/>
                  </a:cubicBezTo>
                  <a:cubicBezTo>
                    <a:pt x="13913" y="2283"/>
                    <a:pt x="13947" y="2260"/>
                    <a:pt x="13992" y="2214"/>
                  </a:cubicBezTo>
                  <a:cubicBezTo>
                    <a:pt x="14084" y="2123"/>
                    <a:pt x="14084" y="2054"/>
                    <a:pt x="13992" y="1986"/>
                  </a:cubicBezTo>
                  <a:cubicBezTo>
                    <a:pt x="13947" y="1940"/>
                    <a:pt x="13913" y="1917"/>
                    <a:pt x="13878" y="1917"/>
                  </a:cubicBezTo>
                  <a:close/>
                  <a:moveTo>
                    <a:pt x="14813" y="2000"/>
                  </a:moveTo>
                  <a:cubicBezTo>
                    <a:pt x="14766" y="2000"/>
                    <a:pt x="14715" y="2017"/>
                    <a:pt x="14677" y="2054"/>
                  </a:cubicBezTo>
                  <a:cubicBezTo>
                    <a:pt x="14609" y="2123"/>
                    <a:pt x="14632" y="2214"/>
                    <a:pt x="14677" y="2283"/>
                  </a:cubicBezTo>
                  <a:cubicBezTo>
                    <a:pt x="14711" y="2317"/>
                    <a:pt x="14757" y="2334"/>
                    <a:pt x="14803" y="2334"/>
                  </a:cubicBezTo>
                  <a:cubicBezTo>
                    <a:pt x="14848" y="2334"/>
                    <a:pt x="14894" y="2317"/>
                    <a:pt x="14928" y="2283"/>
                  </a:cubicBezTo>
                  <a:cubicBezTo>
                    <a:pt x="14997" y="2214"/>
                    <a:pt x="14974" y="2100"/>
                    <a:pt x="14905" y="2032"/>
                  </a:cubicBezTo>
                  <a:cubicBezTo>
                    <a:pt x="14885" y="2011"/>
                    <a:pt x="14851" y="2000"/>
                    <a:pt x="14813" y="2000"/>
                  </a:cubicBezTo>
                  <a:close/>
                  <a:moveTo>
                    <a:pt x="15741" y="2112"/>
                  </a:moveTo>
                  <a:cubicBezTo>
                    <a:pt x="15693" y="2112"/>
                    <a:pt x="15647" y="2123"/>
                    <a:pt x="15636" y="2146"/>
                  </a:cubicBezTo>
                  <a:cubicBezTo>
                    <a:pt x="15590" y="2191"/>
                    <a:pt x="15590" y="2351"/>
                    <a:pt x="15636" y="2397"/>
                  </a:cubicBezTo>
                  <a:cubicBezTo>
                    <a:pt x="15655" y="2406"/>
                    <a:pt x="15693" y="2412"/>
                    <a:pt x="15735" y="2412"/>
                  </a:cubicBezTo>
                  <a:cubicBezTo>
                    <a:pt x="15794" y="2412"/>
                    <a:pt x="15860" y="2401"/>
                    <a:pt x="15887" y="2374"/>
                  </a:cubicBezTo>
                  <a:cubicBezTo>
                    <a:pt x="15910" y="2328"/>
                    <a:pt x="15910" y="2169"/>
                    <a:pt x="15864" y="2146"/>
                  </a:cubicBezTo>
                  <a:cubicBezTo>
                    <a:pt x="15841" y="2123"/>
                    <a:pt x="15790" y="2112"/>
                    <a:pt x="15741" y="2112"/>
                  </a:cubicBezTo>
                  <a:close/>
                  <a:moveTo>
                    <a:pt x="16700" y="2202"/>
                  </a:moveTo>
                  <a:cubicBezTo>
                    <a:pt x="16664" y="2202"/>
                    <a:pt x="16633" y="2231"/>
                    <a:pt x="16595" y="2283"/>
                  </a:cubicBezTo>
                  <a:cubicBezTo>
                    <a:pt x="16526" y="2351"/>
                    <a:pt x="16526" y="2374"/>
                    <a:pt x="16617" y="2465"/>
                  </a:cubicBezTo>
                  <a:cubicBezTo>
                    <a:pt x="16660" y="2497"/>
                    <a:pt x="16682" y="2514"/>
                    <a:pt x="16704" y="2514"/>
                  </a:cubicBezTo>
                  <a:cubicBezTo>
                    <a:pt x="16728" y="2514"/>
                    <a:pt x="16751" y="2491"/>
                    <a:pt x="16800" y="2442"/>
                  </a:cubicBezTo>
                  <a:cubicBezTo>
                    <a:pt x="16891" y="2374"/>
                    <a:pt x="16891" y="2351"/>
                    <a:pt x="16800" y="2260"/>
                  </a:cubicBezTo>
                  <a:cubicBezTo>
                    <a:pt x="16760" y="2220"/>
                    <a:pt x="16729" y="2202"/>
                    <a:pt x="16700" y="2202"/>
                  </a:cubicBezTo>
                  <a:close/>
                  <a:moveTo>
                    <a:pt x="10181" y="2831"/>
                  </a:moveTo>
                  <a:cubicBezTo>
                    <a:pt x="10158" y="2853"/>
                    <a:pt x="10112" y="2876"/>
                    <a:pt x="10089" y="2899"/>
                  </a:cubicBezTo>
                  <a:cubicBezTo>
                    <a:pt x="10089" y="2922"/>
                    <a:pt x="10112" y="2922"/>
                    <a:pt x="10112" y="2922"/>
                  </a:cubicBezTo>
                  <a:cubicBezTo>
                    <a:pt x="10135" y="2899"/>
                    <a:pt x="10135" y="2899"/>
                    <a:pt x="10135" y="2899"/>
                  </a:cubicBezTo>
                  <a:cubicBezTo>
                    <a:pt x="10158" y="2876"/>
                    <a:pt x="10181" y="2853"/>
                    <a:pt x="10181" y="2853"/>
                  </a:cubicBezTo>
                  <a:cubicBezTo>
                    <a:pt x="10181" y="2831"/>
                    <a:pt x="10181" y="2831"/>
                    <a:pt x="10181" y="2831"/>
                  </a:cubicBezTo>
                  <a:close/>
                  <a:moveTo>
                    <a:pt x="10951" y="2552"/>
                  </a:moveTo>
                  <a:cubicBezTo>
                    <a:pt x="10892" y="2552"/>
                    <a:pt x="10836" y="2605"/>
                    <a:pt x="10797" y="2625"/>
                  </a:cubicBezTo>
                  <a:cubicBezTo>
                    <a:pt x="10751" y="2648"/>
                    <a:pt x="10751" y="2716"/>
                    <a:pt x="10728" y="2785"/>
                  </a:cubicBezTo>
                  <a:cubicBezTo>
                    <a:pt x="10706" y="2853"/>
                    <a:pt x="10797" y="2876"/>
                    <a:pt x="10797" y="2945"/>
                  </a:cubicBezTo>
                  <a:cubicBezTo>
                    <a:pt x="10865" y="2945"/>
                    <a:pt x="10888" y="3013"/>
                    <a:pt x="10957" y="3013"/>
                  </a:cubicBezTo>
                  <a:cubicBezTo>
                    <a:pt x="11025" y="3013"/>
                    <a:pt x="11071" y="2945"/>
                    <a:pt x="11116" y="2945"/>
                  </a:cubicBezTo>
                  <a:cubicBezTo>
                    <a:pt x="11116" y="2899"/>
                    <a:pt x="11185" y="2853"/>
                    <a:pt x="11185" y="2785"/>
                  </a:cubicBezTo>
                  <a:cubicBezTo>
                    <a:pt x="11185" y="2716"/>
                    <a:pt x="11116" y="2694"/>
                    <a:pt x="11139" y="2625"/>
                  </a:cubicBezTo>
                  <a:cubicBezTo>
                    <a:pt x="11071" y="2602"/>
                    <a:pt x="11025" y="2579"/>
                    <a:pt x="10979" y="2557"/>
                  </a:cubicBezTo>
                  <a:cubicBezTo>
                    <a:pt x="10970" y="2553"/>
                    <a:pt x="10960" y="2552"/>
                    <a:pt x="10951" y="2552"/>
                  </a:cubicBezTo>
                  <a:close/>
                  <a:moveTo>
                    <a:pt x="11881" y="2648"/>
                  </a:moveTo>
                  <a:cubicBezTo>
                    <a:pt x="11830" y="2648"/>
                    <a:pt x="11778" y="2671"/>
                    <a:pt x="11733" y="2716"/>
                  </a:cubicBezTo>
                  <a:cubicBezTo>
                    <a:pt x="11664" y="2808"/>
                    <a:pt x="11664" y="2922"/>
                    <a:pt x="11756" y="3013"/>
                  </a:cubicBezTo>
                  <a:cubicBezTo>
                    <a:pt x="11787" y="3045"/>
                    <a:pt x="11829" y="3062"/>
                    <a:pt x="11874" y="3062"/>
                  </a:cubicBezTo>
                  <a:cubicBezTo>
                    <a:pt x="11925" y="3062"/>
                    <a:pt x="11981" y="3039"/>
                    <a:pt x="12029" y="2990"/>
                  </a:cubicBezTo>
                  <a:cubicBezTo>
                    <a:pt x="12121" y="2899"/>
                    <a:pt x="12121" y="2785"/>
                    <a:pt x="12029" y="2716"/>
                  </a:cubicBezTo>
                  <a:cubicBezTo>
                    <a:pt x="11984" y="2671"/>
                    <a:pt x="11932" y="2648"/>
                    <a:pt x="11881" y="2648"/>
                  </a:cubicBezTo>
                  <a:close/>
                  <a:moveTo>
                    <a:pt x="12831" y="2756"/>
                  </a:moveTo>
                  <a:cubicBezTo>
                    <a:pt x="12777" y="2756"/>
                    <a:pt x="12726" y="2773"/>
                    <a:pt x="12691" y="2808"/>
                  </a:cubicBezTo>
                  <a:cubicBezTo>
                    <a:pt x="12623" y="2876"/>
                    <a:pt x="12623" y="3013"/>
                    <a:pt x="12691" y="3082"/>
                  </a:cubicBezTo>
                  <a:cubicBezTo>
                    <a:pt x="12728" y="3131"/>
                    <a:pt x="12784" y="3153"/>
                    <a:pt x="12839" y="3153"/>
                  </a:cubicBezTo>
                  <a:cubicBezTo>
                    <a:pt x="12887" y="3153"/>
                    <a:pt x="12934" y="3136"/>
                    <a:pt x="12965" y="3104"/>
                  </a:cubicBezTo>
                  <a:cubicBezTo>
                    <a:pt x="13057" y="3013"/>
                    <a:pt x="13057" y="2899"/>
                    <a:pt x="12988" y="2808"/>
                  </a:cubicBezTo>
                  <a:cubicBezTo>
                    <a:pt x="12942" y="2773"/>
                    <a:pt x="12885" y="2756"/>
                    <a:pt x="12831" y="2756"/>
                  </a:cubicBezTo>
                  <a:close/>
                  <a:moveTo>
                    <a:pt x="13777" y="2867"/>
                  </a:moveTo>
                  <a:cubicBezTo>
                    <a:pt x="13723" y="2867"/>
                    <a:pt x="13671" y="2878"/>
                    <a:pt x="13650" y="2899"/>
                  </a:cubicBezTo>
                  <a:cubicBezTo>
                    <a:pt x="13604" y="2945"/>
                    <a:pt x="13582" y="3127"/>
                    <a:pt x="13650" y="3196"/>
                  </a:cubicBezTo>
                  <a:cubicBezTo>
                    <a:pt x="13673" y="3219"/>
                    <a:pt x="13730" y="3230"/>
                    <a:pt x="13787" y="3230"/>
                  </a:cubicBezTo>
                  <a:cubicBezTo>
                    <a:pt x="13844" y="3230"/>
                    <a:pt x="13901" y="3219"/>
                    <a:pt x="13924" y="3196"/>
                  </a:cubicBezTo>
                  <a:cubicBezTo>
                    <a:pt x="13970" y="3150"/>
                    <a:pt x="13970" y="2967"/>
                    <a:pt x="13924" y="2922"/>
                  </a:cubicBezTo>
                  <a:cubicBezTo>
                    <a:pt x="13911" y="2884"/>
                    <a:pt x="13843" y="2867"/>
                    <a:pt x="13777" y="2867"/>
                  </a:cubicBezTo>
                  <a:close/>
                  <a:moveTo>
                    <a:pt x="14722" y="2932"/>
                  </a:moveTo>
                  <a:cubicBezTo>
                    <a:pt x="14681" y="2932"/>
                    <a:pt x="14637" y="2962"/>
                    <a:pt x="14586" y="3013"/>
                  </a:cubicBezTo>
                  <a:cubicBezTo>
                    <a:pt x="14495" y="3082"/>
                    <a:pt x="14495" y="3150"/>
                    <a:pt x="14609" y="3241"/>
                  </a:cubicBezTo>
                  <a:cubicBezTo>
                    <a:pt x="14641" y="3284"/>
                    <a:pt x="14672" y="3302"/>
                    <a:pt x="14706" y="3302"/>
                  </a:cubicBezTo>
                  <a:cubicBezTo>
                    <a:pt x="14746" y="3302"/>
                    <a:pt x="14788" y="3278"/>
                    <a:pt x="14837" y="3241"/>
                  </a:cubicBezTo>
                  <a:cubicBezTo>
                    <a:pt x="14905" y="3150"/>
                    <a:pt x="14905" y="3082"/>
                    <a:pt x="14814" y="2990"/>
                  </a:cubicBezTo>
                  <a:cubicBezTo>
                    <a:pt x="14784" y="2950"/>
                    <a:pt x="14754" y="2932"/>
                    <a:pt x="14722" y="2932"/>
                  </a:cubicBezTo>
                  <a:close/>
                  <a:moveTo>
                    <a:pt x="15663" y="3050"/>
                  </a:moveTo>
                  <a:cubicBezTo>
                    <a:pt x="15616" y="3050"/>
                    <a:pt x="15570" y="3067"/>
                    <a:pt x="15545" y="3104"/>
                  </a:cubicBezTo>
                  <a:cubicBezTo>
                    <a:pt x="15476" y="3173"/>
                    <a:pt x="15476" y="3264"/>
                    <a:pt x="15545" y="3333"/>
                  </a:cubicBezTo>
                  <a:cubicBezTo>
                    <a:pt x="15579" y="3367"/>
                    <a:pt x="15624" y="3384"/>
                    <a:pt x="15667" y="3384"/>
                  </a:cubicBezTo>
                  <a:cubicBezTo>
                    <a:pt x="15710" y="3384"/>
                    <a:pt x="15750" y="3367"/>
                    <a:pt x="15773" y="3333"/>
                  </a:cubicBezTo>
                  <a:cubicBezTo>
                    <a:pt x="15841" y="3241"/>
                    <a:pt x="15841" y="3150"/>
                    <a:pt x="15773" y="3082"/>
                  </a:cubicBezTo>
                  <a:cubicBezTo>
                    <a:pt x="15742" y="3061"/>
                    <a:pt x="15702" y="3050"/>
                    <a:pt x="15663" y="3050"/>
                  </a:cubicBezTo>
                  <a:close/>
                  <a:moveTo>
                    <a:pt x="16629" y="3139"/>
                  </a:moveTo>
                  <a:cubicBezTo>
                    <a:pt x="16577" y="3139"/>
                    <a:pt x="16526" y="3150"/>
                    <a:pt x="16503" y="3173"/>
                  </a:cubicBezTo>
                  <a:cubicBezTo>
                    <a:pt x="16480" y="3219"/>
                    <a:pt x="16480" y="3378"/>
                    <a:pt x="16503" y="3401"/>
                  </a:cubicBezTo>
                  <a:cubicBezTo>
                    <a:pt x="16526" y="3424"/>
                    <a:pt x="16577" y="3435"/>
                    <a:pt x="16629" y="3435"/>
                  </a:cubicBezTo>
                  <a:cubicBezTo>
                    <a:pt x="16680" y="3435"/>
                    <a:pt x="16731" y="3424"/>
                    <a:pt x="16754" y="3401"/>
                  </a:cubicBezTo>
                  <a:cubicBezTo>
                    <a:pt x="16800" y="3355"/>
                    <a:pt x="16777" y="3196"/>
                    <a:pt x="16754" y="3173"/>
                  </a:cubicBezTo>
                  <a:cubicBezTo>
                    <a:pt x="16731" y="3150"/>
                    <a:pt x="16680" y="3139"/>
                    <a:pt x="16629" y="3139"/>
                  </a:cubicBezTo>
                  <a:close/>
                  <a:moveTo>
                    <a:pt x="9918" y="3384"/>
                  </a:moveTo>
                  <a:cubicBezTo>
                    <a:pt x="9861" y="3384"/>
                    <a:pt x="9804" y="3413"/>
                    <a:pt x="9747" y="3470"/>
                  </a:cubicBezTo>
                  <a:cubicBezTo>
                    <a:pt x="9633" y="3584"/>
                    <a:pt x="9633" y="3698"/>
                    <a:pt x="9747" y="3812"/>
                  </a:cubicBezTo>
                  <a:cubicBezTo>
                    <a:pt x="9804" y="3869"/>
                    <a:pt x="9861" y="3898"/>
                    <a:pt x="9918" y="3898"/>
                  </a:cubicBezTo>
                  <a:cubicBezTo>
                    <a:pt x="9975" y="3898"/>
                    <a:pt x="10032" y="3869"/>
                    <a:pt x="10089" y="3812"/>
                  </a:cubicBezTo>
                  <a:cubicBezTo>
                    <a:pt x="10181" y="3698"/>
                    <a:pt x="10181" y="3584"/>
                    <a:pt x="10089" y="3470"/>
                  </a:cubicBezTo>
                  <a:cubicBezTo>
                    <a:pt x="10032" y="3413"/>
                    <a:pt x="9975" y="3384"/>
                    <a:pt x="9918" y="3384"/>
                  </a:cubicBezTo>
                  <a:close/>
                  <a:moveTo>
                    <a:pt x="10874" y="3510"/>
                  </a:moveTo>
                  <a:cubicBezTo>
                    <a:pt x="10814" y="3510"/>
                    <a:pt x="10751" y="3527"/>
                    <a:pt x="10706" y="3561"/>
                  </a:cubicBezTo>
                  <a:cubicBezTo>
                    <a:pt x="10614" y="3629"/>
                    <a:pt x="10614" y="3812"/>
                    <a:pt x="10683" y="3903"/>
                  </a:cubicBezTo>
                  <a:cubicBezTo>
                    <a:pt x="10732" y="3940"/>
                    <a:pt x="10800" y="3964"/>
                    <a:pt x="10867" y="3964"/>
                  </a:cubicBezTo>
                  <a:cubicBezTo>
                    <a:pt x="10925" y="3964"/>
                    <a:pt x="10983" y="3946"/>
                    <a:pt x="11025" y="3903"/>
                  </a:cubicBezTo>
                  <a:cubicBezTo>
                    <a:pt x="11116" y="3835"/>
                    <a:pt x="11116" y="3652"/>
                    <a:pt x="11025" y="3561"/>
                  </a:cubicBezTo>
                  <a:cubicBezTo>
                    <a:pt x="10991" y="3527"/>
                    <a:pt x="10934" y="3510"/>
                    <a:pt x="10874" y="3510"/>
                  </a:cubicBezTo>
                  <a:close/>
                  <a:moveTo>
                    <a:pt x="11799" y="3594"/>
                  </a:moveTo>
                  <a:cubicBezTo>
                    <a:pt x="11745" y="3594"/>
                    <a:pt x="11719" y="3652"/>
                    <a:pt x="11664" y="3652"/>
                  </a:cubicBezTo>
                  <a:cubicBezTo>
                    <a:pt x="11641" y="3698"/>
                    <a:pt x="11596" y="3766"/>
                    <a:pt x="11596" y="3812"/>
                  </a:cubicBezTo>
                  <a:cubicBezTo>
                    <a:pt x="11550" y="3880"/>
                    <a:pt x="11619" y="3926"/>
                    <a:pt x="11641" y="3995"/>
                  </a:cubicBezTo>
                  <a:cubicBezTo>
                    <a:pt x="11664" y="4017"/>
                    <a:pt x="11733" y="4040"/>
                    <a:pt x="11801" y="4063"/>
                  </a:cubicBezTo>
                  <a:cubicBezTo>
                    <a:pt x="11809" y="4066"/>
                    <a:pt x="11816" y="4067"/>
                    <a:pt x="11823" y="4067"/>
                  </a:cubicBezTo>
                  <a:cubicBezTo>
                    <a:pt x="11880" y="4067"/>
                    <a:pt x="11923" y="3995"/>
                    <a:pt x="11984" y="3995"/>
                  </a:cubicBezTo>
                  <a:cubicBezTo>
                    <a:pt x="12007" y="3949"/>
                    <a:pt x="12029" y="3903"/>
                    <a:pt x="12029" y="3835"/>
                  </a:cubicBezTo>
                  <a:cubicBezTo>
                    <a:pt x="12052" y="3766"/>
                    <a:pt x="12007" y="3721"/>
                    <a:pt x="11984" y="3675"/>
                  </a:cubicBezTo>
                  <a:cubicBezTo>
                    <a:pt x="11961" y="3629"/>
                    <a:pt x="11893" y="3629"/>
                    <a:pt x="11847" y="3607"/>
                  </a:cubicBezTo>
                  <a:cubicBezTo>
                    <a:pt x="11829" y="3597"/>
                    <a:pt x="11813" y="3594"/>
                    <a:pt x="11799" y="3594"/>
                  </a:cubicBezTo>
                  <a:close/>
                  <a:moveTo>
                    <a:pt x="12739" y="3695"/>
                  </a:moveTo>
                  <a:cubicBezTo>
                    <a:pt x="12687" y="3695"/>
                    <a:pt x="12637" y="3717"/>
                    <a:pt x="12600" y="3766"/>
                  </a:cubicBezTo>
                  <a:cubicBezTo>
                    <a:pt x="12509" y="3858"/>
                    <a:pt x="12509" y="3972"/>
                    <a:pt x="12600" y="4040"/>
                  </a:cubicBezTo>
                  <a:cubicBezTo>
                    <a:pt x="12646" y="4086"/>
                    <a:pt x="12697" y="4109"/>
                    <a:pt x="12748" y="4109"/>
                  </a:cubicBezTo>
                  <a:cubicBezTo>
                    <a:pt x="12800" y="4109"/>
                    <a:pt x="12851" y="4086"/>
                    <a:pt x="12897" y="4040"/>
                  </a:cubicBezTo>
                  <a:cubicBezTo>
                    <a:pt x="12965" y="3949"/>
                    <a:pt x="12965" y="3835"/>
                    <a:pt x="12874" y="3744"/>
                  </a:cubicBezTo>
                  <a:cubicBezTo>
                    <a:pt x="12832" y="3712"/>
                    <a:pt x="12784" y="3695"/>
                    <a:pt x="12739" y="3695"/>
                  </a:cubicBezTo>
                  <a:close/>
                  <a:moveTo>
                    <a:pt x="13681" y="3797"/>
                  </a:moveTo>
                  <a:cubicBezTo>
                    <a:pt x="13631" y="3797"/>
                    <a:pt x="13578" y="3815"/>
                    <a:pt x="13536" y="3858"/>
                  </a:cubicBezTo>
                  <a:cubicBezTo>
                    <a:pt x="13467" y="3926"/>
                    <a:pt x="13467" y="4063"/>
                    <a:pt x="13536" y="4132"/>
                  </a:cubicBezTo>
                  <a:cubicBezTo>
                    <a:pt x="13582" y="4177"/>
                    <a:pt x="13633" y="4200"/>
                    <a:pt x="13684" y="4200"/>
                  </a:cubicBezTo>
                  <a:cubicBezTo>
                    <a:pt x="13736" y="4200"/>
                    <a:pt x="13787" y="4177"/>
                    <a:pt x="13833" y="4132"/>
                  </a:cubicBezTo>
                  <a:cubicBezTo>
                    <a:pt x="13901" y="4063"/>
                    <a:pt x="13901" y="3926"/>
                    <a:pt x="13833" y="3858"/>
                  </a:cubicBezTo>
                  <a:cubicBezTo>
                    <a:pt x="13796" y="3821"/>
                    <a:pt x="13740" y="3797"/>
                    <a:pt x="13681" y="3797"/>
                  </a:cubicBezTo>
                  <a:close/>
                  <a:moveTo>
                    <a:pt x="14654" y="3880"/>
                  </a:moveTo>
                  <a:cubicBezTo>
                    <a:pt x="14540" y="3880"/>
                    <a:pt x="14472" y="3949"/>
                    <a:pt x="14495" y="4063"/>
                  </a:cubicBezTo>
                  <a:cubicBezTo>
                    <a:pt x="14495" y="4109"/>
                    <a:pt x="14495" y="4177"/>
                    <a:pt x="14517" y="4200"/>
                  </a:cubicBezTo>
                  <a:cubicBezTo>
                    <a:pt x="14538" y="4231"/>
                    <a:pt x="14587" y="4243"/>
                    <a:pt x="14640" y="4243"/>
                  </a:cubicBezTo>
                  <a:cubicBezTo>
                    <a:pt x="14705" y="4243"/>
                    <a:pt x="14777" y="4225"/>
                    <a:pt x="14814" y="4200"/>
                  </a:cubicBezTo>
                  <a:cubicBezTo>
                    <a:pt x="14814" y="4177"/>
                    <a:pt x="14837" y="4132"/>
                    <a:pt x="14837" y="4086"/>
                  </a:cubicBezTo>
                  <a:cubicBezTo>
                    <a:pt x="14837" y="3949"/>
                    <a:pt x="14814" y="3880"/>
                    <a:pt x="14654" y="3880"/>
                  </a:cubicBezTo>
                  <a:close/>
                  <a:moveTo>
                    <a:pt x="16512" y="4074"/>
                  </a:moveTo>
                  <a:cubicBezTo>
                    <a:pt x="16421" y="4074"/>
                    <a:pt x="16347" y="4156"/>
                    <a:pt x="16366" y="4269"/>
                  </a:cubicBezTo>
                  <a:cubicBezTo>
                    <a:pt x="16380" y="4295"/>
                    <a:pt x="16385" y="4306"/>
                    <a:pt x="16397" y="4306"/>
                  </a:cubicBezTo>
                  <a:cubicBezTo>
                    <a:pt x="16405" y="4306"/>
                    <a:pt x="16416" y="4301"/>
                    <a:pt x="16435" y="4291"/>
                  </a:cubicBezTo>
                  <a:cubicBezTo>
                    <a:pt x="16458" y="4269"/>
                    <a:pt x="16480" y="4246"/>
                    <a:pt x="16503" y="4223"/>
                  </a:cubicBezTo>
                  <a:lnTo>
                    <a:pt x="16595" y="4132"/>
                  </a:lnTo>
                  <a:cubicBezTo>
                    <a:pt x="16622" y="4090"/>
                    <a:pt x="16616" y="4082"/>
                    <a:pt x="16603" y="4082"/>
                  </a:cubicBezTo>
                  <a:cubicBezTo>
                    <a:pt x="16594" y="4082"/>
                    <a:pt x="16581" y="4086"/>
                    <a:pt x="16572" y="4086"/>
                  </a:cubicBezTo>
                  <a:cubicBezTo>
                    <a:pt x="16551" y="4078"/>
                    <a:pt x="16531" y="4074"/>
                    <a:pt x="16512" y="4074"/>
                  </a:cubicBezTo>
                  <a:close/>
                  <a:moveTo>
                    <a:pt x="15585" y="3952"/>
                  </a:moveTo>
                  <a:cubicBezTo>
                    <a:pt x="15543" y="3952"/>
                    <a:pt x="15501" y="3980"/>
                    <a:pt x="15453" y="4040"/>
                  </a:cubicBezTo>
                  <a:cubicBezTo>
                    <a:pt x="15385" y="4109"/>
                    <a:pt x="15385" y="4177"/>
                    <a:pt x="15476" y="4269"/>
                  </a:cubicBezTo>
                  <a:cubicBezTo>
                    <a:pt x="15518" y="4300"/>
                    <a:pt x="15551" y="4317"/>
                    <a:pt x="15583" y="4317"/>
                  </a:cubicBezTo>
                  <a:cubicBezTo>
                    <a:pt x="15620" y="4317"/>
                    <a:pt x="15655" y="4295"/>
                    <a:pt x="15704" y="4246"/>
                  </a:cubicBezTo>
                  <a:cubicBezTo>
                    <a:pt x="15796" y="4177"/>
                    <a:pt x="15796" y="4109"/>
                    <a:pt x="15704" y="4017"/>
                  </a:cubicBezTo>
                  <a:cubicBezTo>
                    <a:pt x="15661" y="3974"/>
                    <a:pt x="15623" y="3952"/>
                    <a:pt x="15585" y="3952"/>
                  </a:cubicBezTo>
                  <a:close/>
                  <a:moveTo>
                    <a:pt x="8886" y="4265"/>
                  </a:moveTo>
                  <a:cubicBezTo>
                    <a:pt x="8818" y="4265"/>
                    <a:pt x="8752" y="4282"/>
                    <a:pt x="8720" y="4314"/>
                  </a:cubicBezTo>
                  <a:cubicBezTo>
                    <a:pt x="8628" y="4405"/>
                    <a:pt x="8628" y="4611"/>
                    <a:pt x="8697" y="4702"/>
                  </a:cubicBezTo>
                  <a:cubicBezTo>
                    <a:pt x="8731" y="4748"/>
                    <a:pt x="8805" y="4771"/>
                    <a:pt x="8882" y="4771"/>
                  </a:cubicBezTo>
                  <a:cubicBezTo>
                    <a:pt x="8959" y="4771"/>
                    <a:pt x="9039" y="4748"/>
                    <a:pt x="9085" y="4702"/>
                  </a:cubicBezTo>
                  <a:cubicBezTo>
                    <a:pt x="9153" y="4634"/>
                    <a:pt x="9153" y="4428"/>
                    <a:pt x="9085" y="4337"/>
                  </a:cubicBezTo>
                  <a:cubicBezTo>
                    <a:pt x="9048" y="4288"/>
                    <a:pt x="8966" y="4265"/>
                    <a:pt x="8886" y="4265"/>
                  </a:cubicBezTo>
                  <a:close/>
                  <a:moveTo>
                    <a:pt x="9819" y="4333"/>
                  </a:moveTo>
                  <a:cubicBezTo>
                    <a:pt x="9791" y="4333"/>
                    <a:pt x="9765" y="4337"/>
                    <a:pt x="9747" y="4337"/>
                  </a:cubicBezTo>
                  <a:cubicBezTo>
                    <a:pt x="9678" y="4360"/>
                    <a:pt x="9633" y="4428"/>
                    <a:pt x="9587" y="4497"/>
                  </a:cubicBezTo>
                  <a:cubicBezTo>
                    <a:pt x="9564" y="4520"/>
                    <a:pt x="9564" y="4565"/>
                    <a:pt x="9564" y="4611"/>
                  </a:cubicBezTo>
                  <a:cubicBezTo>
                    <a:pt x="9564" y="4702"/>
                    <a:pt x="9656" y="4725"/>
                    <a:pt x="9678" y="4793"/>
                  </a:cubicBezTo>
                  <a:cubicBezTo>
                    <a:pt x="9724" y="4839"/>
                    <a:pt x="9747" y="4839"/>
                    <a:pt x="9793" y="4839"/>
                  </a:cubicBezTo>
                  <a:cubicBezTo>
                    <a:pt x="9884" y="4839"/>
                    <a:pt x="9930" y="4816"/>
                    <a:pt x="9975" y="4771"/>
                  </a:cubicBezTo>
                  <a:cubicBezTo>
                    <a:pt x="9998" y="4748"/>
                    <a:pt x="9998" y="4748"/>
                    <a:pt x="9998" y="4725"/>
                  </a:cubicBezTo>
                  <a:cubicBezTo>
                    <a:pt x="10066" y="4702"/>
                    <a:pt x="10066" y="4657"/>
                    <a:pt x="10066" y="4588"/>
                  </a:cubicBezTo>
                  <a:cubicBezTo>
                    <a:pt x="10066" y="4520"/>
                    <a:pt x="10066" y="4474"/>
                    <a:pt x="9998" y="4451"/>
                  </a:cubicBezTo>
                  <a:cubicBezTo>
                    <a:pt x="9975" y="4428"/>
                    <a:pt x="9975" y="4405"/>
                    <a:pt x="9952" y="4383"/>
                  </a:cubicBezTo>
                  <a:cubicBezTo>
                    <a:pt x="9911" y="4342"/>
                    <a:pt x="9862" y="4333"/>
                    <a:pt x="9819" y="4333"/>
                  </a:cubicBezTo>
                  <a:close/>
                  <a:moveTo>
                    <a:pt x="10763" y="4451"/>
                  </a:moveTo>
                  <a:cubicBezTo>
                    <a:pt x="10700" y="4451"/>
                    <a:pt x="10637" y="4474"/>
                    <a:pt x="10591" y="4520"/>
                  </a:cubicBezTo>
                  <a:cubicBezTo>
                    <a:pt x="10500" y="4611"/>
                    <a:pt x="10500" y="4771"/>
                    <a:pt x="10614" y="4862"/>
                  </a:cubicBezTo>
                  <a:cubicBezTo>
                    <a:pt x="10657" y="4905"/>
                    <a:pt x="10716" y="4928"/>
                    <a:pt x="10773" y="4928"/>
                  </a:cubicBezTo>
                  <a:cubicBezTo>
                    <a:pt x="10836" y="4928"/>
                    <a:pt x="10898" y="4899"/>
                    <a:pt x="10934" y="4839"/>
                  </a:cubicBezTo>
                  <a:cubicBezTo>
                    <a:pt x="11048" y="4771"/>
                    <a:pt x="11025" y="4611"/>
                    <a:pt x="10934" y="4520"/>
                  </a:cubicBezTo>
                  <a:cubicBezTo>
                    <a:pt x="10888" y="4474"/>
                    <a:pt x="10825" y="4451"/>
                    <a:pt x="10763" y="4451"/>
                  </a:cubicBezTo>
                  <a:close/>
                  <a:moveTo>
                    <a:pt x="11723" y="4551"/>
                  </a:moveTo>
                  <a:cubicBezTo>
                    <a:pt x="11656" y="4551"/>
                    <a:pt x="11587" y="4574"/>
                    <a:pt x="11550" y="4611"/>
                  </a:cubicBezTo>
                  <a:cubicBezTo>
                    <a:pt x="11482" y="4702"/>
                    <a:pt x="11482" y="4862"/>
                    <a:pt x="11550" y="4953"/>
                  </a:cubicBezTo>
                  <a:cubicBezTo>
                    <a:pt x="11593" y="4996"/>
                    <a:pt x="11655" y="5013"/>
                    <a:pt x="11716" y="5013"/>
                  </a:cubicBezTo>
                  <a:cubicBezTo>
                    <a:pt x="11787" y="5013"/>
                    <a:pt x="11856" y="4990"/>
                    <a:pt x="11893" y="4953"/>
                  </a:cubicBezTo>
                  <a:cubicBezTo>
                    <a:pt x="11961" y="4862"/>
                    <a:pt x="11961" y="4679"/>
                    <a:pt x="11870" y="4611"/>
                  </a:cubicBezTo>
                  <a:cubicBezTo>
                    <a:pt x="11838" y="4568"/>
                    <a:pt x="11781" y="4551"/>
                    <a:pt x="11723" y="4551"/>
                  </a:cubicBezTo>
                  <a:close/>
                  <a:moveTo>
                    <a:pt x="12653" y="4598"/>
                  </a:moveTo>
                  <a:cubicBezTo>
                    <a:pt x="12604" y="4598"/>
                    <a:pt x="12564" y="4657"/>
                    <a:pt x="12509" y="4657"/>
                  </a:cubicBezTo>
                  <a:cubicBezTo>
                    <a:pt x="12486" y="4702"/>
                    <a:pt x="12463" y="4748"/>
                    <a:pt x="12440" y="4816"/>
                  </a:cubicBezTo>
                  <a:cubicBezTo>
                    <a:pt x="12417" y="4885"/>
                    <a:pt x="12486" y="4930"/>
                    <a:pt x="12509" y="4976"/>
                  </a:cubicBezTo>
                  <a:cubicBezTo>
                    <a:pt x="12509" y="5022"/>
                    <a:pt x="12600" y="5022"/>
                    <a:pt x="12646" y="5045"/>
                  </a:cubicBezTo>
                  <a:cubicBezTo>
                    <a:pt x="12656" y="5048"/>
                    <a:pt x="12665" y="5049"/>
                    <a:pt x="12674" y="5049"/>
                  </a:cubicBezTo>
                  <a:cubicBezTo>
                    <a:pt x="12728" y="5049"/>
                    <a:pt x="12770" y="4999"/>
                    <a:pt x="12828" y="4999"/>
                  </a:cubicBezTo>
                  <a:cubicBezTo>
                    <a:pt x="12851" y="4953"/>
                    <a:pt x="12874" y="4885"/>
                    <a:pt x="12897" y="4839"/>
                  </a:cubicBezTo>
                  <a:cubicBezTo>
                    <a:pt x="12920" y="4771"/>
                    <a:pt x="12851" y="4725"/>
                    <a:pt x="12828" y="4657"/>
                  </a:cubicBezTo>
                  <a:cubicBezTo>
                    <a:pt x="12806" y="4634"/>
                    <a:pt x="12737" y="4611"/>
                    <a:pt x="12691" y="4611"/>
                  </a:cubicBezTo>
                  <a:cubicBezTo>
                    <a:pt x="12678" y="4602"/>
                    <a:pt x="12665" y="4598"/>
                    <a:pt x="12653" y="4598"/>
                  </a:cubicBezTo>
                  <a:close/>
                  <a:moveTo>
                    <a:pt x="13616" y="4719"/>
                  </a:moveTo>
                  <a:cubicBezTo>
                    <a:pt x="13564" y="4719"/>
                    <a:pt x="13513" y="4736"/>
                    <a:pt x="13467" y="4771"/>
                  </a:cubicBezTo>
                  <a:cubicBezTo>
                    <a:pt x="13376" y="4862"/>
                    <a:pt x="13376" y="4976"/>
                    <a:pt x="13467" y="5067"/>
                  </a:cubicBezTo>
                  <a:cubicBezTo>
                    <a:pt x="13513" y="5113"/>
                    <a:pt x="13564" y="5136"/>
                    <a:pt x="13616" y="5136"/>
                  </a:cubicBezTo>
                  <a:cubicBezTo>
                    <a:pt x="13667" y="5136"/>
                    <a:pt x="13719" y="5113"/>
                    <a:pt x="13764" y="5067"/>
                  </a:cubicBezTo>
                  <a:cubicBezTo>
                    <a:pt x="13855" y="4976"/>
                    <a:pt x="13855" y="4862"/>
                    <a:pt x="13764" y="4771"/>
                  </a:cubicBezTo>
                  <a:cubicBezTo>
                    <a:pt x="13719" y="4736"/>
                    <a:pt x="13667" y="4719"/>
                    <a:pt x="13616" y="4719"/>
                  </a:cubicBezTo>
                  <a:close/>
                  <a:moveTo>
                    <a:pt x="14574" y="4813"/>
                  </a:moveTo>
                  <a:cubicBezTo>
                    <a:pt x="14519" y="4813"/>
                    <a:pt x="14463" y="4836"/>
                    <a:pt x="14426" y="4885"/>
                  </a:cubicBezTo>
                  <a:cubicBezTo>
                    <a:pt x="14358" y="4953"/>
                    <a:pt x="14358" y="5090"/>
                    <a:pt x="14426" y="5159"/>
                  </a:cubicBezTo>
                  <a:cubicBezTo>
                    <a:pt x="14460" y="5193"/>
                    <a:pt x="14512" y="5210"/>
                    <a:pt x="14563" y="5210"/>
                  </a:cubicBezTo>
                  <a:cubicBezTo>
                    <a:pt x="14614" y="5210"/>
                    <a:pt x="14666" y="5193"/>
                    <a:pt x="14700" y="5159"/>
                  </a:cubicBezTo>
                  <a:cubicBezTo>
                    <a:pt x="14791" y="5090"/>
                    <a:pt x="14791" y="4953"/>
                    <a:pt x="14700" y="4862"/>
                  </a:cubicBezTo>
                  <a:cubicBezTo>
                    <a:pt x="14668" y="4830"/>
                    <a:pt x="14622" y="4813"/>
                    <a:pt x="14574" y="4813"/>
                  </a:cubicBezTo>
                  <a:close/>
                  <a:moveTo>
                    <a:pt x="15454" y="4904"/>
                  </a:moveTo>
                  <a:cubicBezTo>
                    <a:pt x="15410" y="4904"/>
                    <a:pt x="15372" y="4911"/>
                    <a:pt x="15362" y="4930"/>
                  </a:cubicBezTo>
                  <a:cubicBezTo>
                    <a:pt x="15316" y="4999"/>
                    <a:pt x="15293" y="5067"/>
                    <a:pt x="15316" y="5159"/>
                  </a:cubicBezTo>
                  <a:cubicBezTo>
                    <a:pt x="15316" y="5159"/>
                    <a:pt x="15339" y="5159"/>
                    <a:pt x="15339" y="5182"/>
                  </a:cubicBezTo>
                  <a:cubicBezTo>
                    <a:pt x="15316" y="5250"/>
                    <a:pt x="15385" y="5227"/>
                    <a:pt x="15408" y="5250"/>
                  </a:cubicBezTo>
                  <a:cubicBezTo>
                    <a:pt x="15422" y="5264"/>
                    <a:pt x="15434" y="5270"/>
                    <a:pt x="15444" y="5270"/>
                  </a:cubicBezTo>
                  <a:cubicBezTo>
                    <a:pt x="15467" y="5270"/>
                    <a:pt x="15483" y="5243"/>
                    <a:pt x="15499" y="5227"/>
                  </a:cubicBezTo>
                  <a:cubicBezTo>
                    <a:pt x="15522" y="5204"/>
                    <a:pt x="15545" y="5182"/>
                    <a:pt x="15567" y="5159"/>
                  </a:cubicBezTo>
                  <a:cubicBezTo>
                    <a:pt x="15590" y="5136"/>
                    <a:pt x="15613" y="5090"/>
                    <a:pt x="15659" y="5067"/>
                  </a:cubicBezTo>
                  <a:cubicBezTo>
                    <a:pt x="15682" y="5045"/>
                    <a:pt x="15659" y="4953"/>
                    <a:pt x="15613" y="4930"/>
                  </a:cubicBezTo>
                  <a:cubicBezTo>
                    <a:pt x="15587" y="4917"/>
                    <a:pt x="15515" y="4904"/>
                    <a:pt x="15454" y="4904"/>
                  </a:cubicBezTo>
                  <a:close/>
                  <a:moveTo>
                    <a:pt x="7887" y="5110"/>
                  </a:moveTo>
                  <a:cubicBezTo>
                    <a:pt x="7868" y="5110"/>
                    <a:pt x="7849" y="5117"/>
                    <a:pt x="7830" y="5136"/>
                  </a:cubicBezTo>
                  <a:cubicBezTo>
                    <a:pt x="7807" y="5182"/>
                    <a:pt x="7761" y="5204"/>
                    <a:pt x="7738" y="5250"/>
                  </a:cubicBezTo>
                  <a:cubicBezTo>
                    <a:pt x="7693" y="5296"/>
                    <a:pt x="7647" y="5318"/>
                    <a:pt x="7624" y="5364"/>
                  </a:cubicBezTo>
                  <a:cubicBezTo>
                    <a:pt x="7579" y="5410"/>
                    <a:pt x="7579" y="5410"/>
                    <a:pt x="7601" y="5478"/>
                  </a:cubicBezTo>
                  <a:cubicBezTo>
                    <a:pt x="7624" y="5501"/>
                    <a:pt x="7647" y="5547"/>
                    <a:pt x="7670" y="5570"/>
                  </a:cubicBezTo>
                  <a:cubicBezTo>
                    <a:pt x="7710" y="5623"/>
                    <a:pt x="7766" y="5645"/>
                    <a:pt x="7828" y="5645"/>
                  </a:cubicBezTo>
                  <a:cubicBezTo>
                    <a:pt x="7872" y="5645"/>
                    <a:pt x="7919" y="5634"/>
                    <a:pt x="7967" y="5615"/>
                  </a:cubicBezTo>
                  <a:cubicBezTo>
                    <a:pt x="8058" y="5570"/>
                    <a:pt x="8126" y="5501"/>
                    <a:pt x="8126" y="5387"/>
                  </a:cubicBezTo>
                  <a:cubicBezTo>
                    <a:pt x="8126" y="5273"/>
                    <a:pt x="8058" y="5159"/>
                    <a:pt x="7967" y="5136"/>
                  </a:cubicBezTo>
                  <a:cubicBezTo>
                    <a:pt x="7940" y="5123"/>
                    <a:pt x="7914" y="5110"/>
                    <a:pt x="7887" y="5110"/>
                  </a:cubicBezTo>
                  <a:close/>
                  <a:moveTo>
                    <a:pt x="8800" y="5187"/>
                  </a:moveTo>
                  <a:cubicBezTo>
                    <a:pt x="8731" y="5187"/>
                    <a:pt x="8663" y="5216"/>
                    <a:pt x="8606" y="5273"/>
                  </a:cubicBezTo>
                  <a:cubicBezTo>
                    <a:pt x="8492" y="5387"/>
                    <a:pt x="8492" y="5547"/>
                    <a:pt x="8606" y="5661"/>
                  </a:cubicBezTo>
                  <a:cubicBezTo>
                    <a:pt x="8663" y="5718"/>
                    <a:pt x="8731" y="5746"/>
                    <a:pt x="8800" y="5746"/>
                  </a:cubicBezTo>
                  <a:cubicBezTo>
                    <a:pt x="8868" y="5746"/>
                    <a:pt x="8937" y="5718"/>
                    <a:pt x="8994" y="5661"/>
                  </a:cubicBezTo>
                  <a:cubicBezTo>
                    <a:pt x="9108" y="5547"/>
                    <a:pt x="9108" y="5387"/>
                    <a:pt x="8994" y="5273"/>
                  </a:cubicBezTo>
                  <a:cubicBezTo>
                    <a:pt x="8937" y="5216"/>
                    <a:pt x="8868" y="5187"/>
                    <a:pt x="8800" y="5187"/>
                  </a:cubicBezTo>
                  <a:close/>
                  <a:moveTo>
                    <a:pt x="9751" y="5315"/>
                  </a:moveTo>
                  <a:cubicBezTo>
                    <a:pt x="9672" y="5315"/>
                    <a:pt x="9590" y="5338"/>
                    <a:pt x="9542" y="5387"/>
                  </a:cubicBezTo>
                  <a:cubicBezTo>
                    <a:pt x="9473" y="5478"/>
                    <a:pt x="9496" y="5684"/>
                    <a:pt x="9564" y="5752"/>
                  </a:cubicBezTo>
                  <a:cubicBezTo>
                    <a:pt x="9596" y="5795"/>
                    <a:pt x="9667" y="5812"/>
                    <a:pt x="9739" y="5812"/>
                  </a:cubicBezTo>
                  <a:cubicBezTo>
                    <a:pt x="9822" y="5812"/>
                    <a:pt x="9905" y="5789"/>
                    <a:pt x="9930" y="5752"/>
                  </a:cubicBezTo>
                  <a:cubicBezTo>
                    <a:pt x="10021" y="5661"/>
                    <a:pt x="10021" y="5455"/>
                    <a:pt x="9930" y="5364"/>
                  </a:cubicBezTo>
                  <a:cubicBezTo>
                    <a:pt x="9887" y="5332"/>
                    <a:pt x="9820" y="5315"/>
                    <a:pt x="9751" y="5315"/>
                  </a:cubicBezTo>
                  <a:close/>
                  <a:moveTo>
                    <a:pt x="10735" y="5361"/>
                  </a:moveTo>
                  <a:cubicBezTo>
                    <a:pt x="10725" y="5361"/>
                    <a:pt x="10716" y="5362"/>
                    <a:pt x="10706" y="5364"/>
                  </a:cubicBezTo>
                  <a:cubicBezTo>
                    <a:pt x="10637" y="5364"/>
                    <a:pt x="10591" y="5364"/>
                    <a:pt x="10546" y="5410"/>
                  </a:cubicBezTo>
                  <a:cubicBezTo>
                    <a:pt x="10523" y="5478"/>
                    <a:pt x="10455" y="5501"/>
                    <a:pt x="10455" y="5570"/>
                  </a:cubicBezTo>
                  <a:cubicBezTo>
                    <a:pt x="10432" y="5661"/>
                    <a:pt x="10455" y="5729"/>
                    <a:pt x="10523" y="5775"/>
                  </a:cubicBezTo>
                  <a:cubicBezTo>
                    <a:pt x="10569" y="5821"/>
                    <a:pt x="10614" y="5866"/>
                    <a:pt x="10706" y="5866"/>
                  </a:cubicBezTo>
                  <a:cubicBezTo>
                    <a:pt x="10774" y="5866"/>
                    <a:pt x="10820" y="5821"/>
                    <a:pt x="10865" y="5775"/>
                  </a:cubicBezTo>
                  <a:cubicBezTo>
                    <a:pt x="10888" y="5752"/>
                    <a:pt x="10934" y="5706"/>
                    <a:pt x="10934" y="5684"/>
                  </a:cubicBezTo>
                  <a:cubicBezTo>
                    <a:pt x="10957" y="5615"/>
                    <a:pt x="10979" y="5547"/>
                    <a:pt x="10934" y="5501"/>
                  </a:cubicBezTo>
                  <a:cubicBezTo>
                    <a:pt x="10871" y="5459"/>
                    <a:pt x="10828" y="5361"/>
                    <a:pt x="10735" y="5361"/>
                  </a:cubicBezTo>
                  <a:close/>
                  <a:moveTo>
                    <a:pt x="11650" y="5461"/>
                  </a:moveTo>
                  <a:cubicBezTo>
                    <a:pt x="11596" y="5461"/>
                    <a:pt x="11539" y="5490"/>
                    <a:pt x="11482" y="5547"/>
                  </a:cubicBezTo>
                  <a:cubicBezTo>
                    <a:pt x="11368" y="5661"/>
                    <a:pt x="11368" y="5752"/>
                    <a:pt x="11482" y="5866"/>
                  </a:cubicBezTo>
                  <a:cubicBezTo>
                    <a:pt x="11539" y="5923"/>
                    <a:pt x="11596" y="5952"/>
                    <a:pt x="11653" y="5952"/>
                  </a:cubicBezTo>
                  <a:cubicBezTo>
                    <a:pt x="11710" y="5952"/>
                    <a:pt x="11767" y="5923"/>
                    <a:pt x="11824" y="5866"/>
                  </a:cubicBezTo>
                  <a:cubicBezTo>
                    <a:pt x="11915" y="5752"/>
                    <a:pt x="11915" y="5638"/>
                    <a:pt x="11801" y="5547"/>
                  </a:cubicBezTo>
                  <a:cubicBezTo>
                    <a:pt x="11756" y="5490"/>
                    <a:pt x="11704" y="5461"/>
                    <a:pt x="11650" y="5461"/>
                  </a:cubicBezTo>
                  <a:close/>
                  <a:moveTo>
                    <a:pt x="12612" y="5574"/>
                  </a:moveTo>
                  <a:cubicBezTo>
                    <a:pt x="12536" y="5574"/>
                    <a:pt x="12457" y="5598"/>
                    <a:pt x="12417" y="5638"/>
                  </a:cubicBezTo>
                  <a:cubicBezTo>
                    <a:pt x="12349" y="5729"/>
                    <a:pt x="12349" y="5889"/>
                    <a:pt x="12440" y="5958"/>
                  </a:cubicBezTo>
                  <a:cubicBezTo>
                    <a:pt x="12475" y="6003"/>
                    <a:pt x="12537" y="6026"/>
                    <a:pt x="12600" y="6026"/>
                  </a:cubicBezTo>
                  <a:cubicBezTo>
                    <a:pt x="12663" y="6026"/>
                    <a:pt x="12726" y="6003"/>
                    <a:pt x="12760" y="5958"/>
                  </a:cubicBezTo>
                  <a:cubicBezTo>
                    <a:pt x="12851" y="5866"/>
                    <a:pt x="12828" y="5706"/>
                    <a:pt x="12760" y="5615"/>
                  </a:cubicBezTo>
                  <a:cubicBezTo>
                    <a:pt x="12722" y="5587"/>
                    <a:pt x="12667" y="5574"/>
                    <a:pt x="12612" y="5574"/>
                  </a:cubicBezTo>
                  <a:close/>
                  <a:moveTo>
                    <a:pt x="13508" y="5633"/>
                  </a:moveTo>
                  <a:cubicBezTo>
                    <a:pt x="13454" y="5633"/>
                    <a:pt x="13412" y="5687"/>
                    <a:pt x="13353" y="5706"/>
                  </a:cubicBezTo>
                  <a:cubicBezTo>
                    <a:pt x="13331" y="5729"/>
                    <a:pt x="13308" y="5798"/>
                    <a:pt x="13308" y="5866"/>
                  </a:cubicBezTo>
                  <a:cubicBezTo>
                    <a:pt x="13262" y="5935"/>
                    <a:pt x="13353" y="5980"/>
                    <a:pt x="13353" y="6049"/>
                  </a:cubicBezTo>
                  <a:cubicBezTo>
                    <a:pt x="13363" y="6046"/>
                    <a:pt x="13372" y="6044"/>
                    <a:pt x="13380" y="6044"/>
                  </a:cubicBezTo>
                  <a:cubicBezTo>
                    <a:pt x="13429" y="6044"/>
                    <a:pt x="13454" y="6095"/>
                    <a:pt x="13513" y="6095"/>
                  </a:cubicBezTo>
                  <a:cubicBezTo>
                    <a:pt x="13582" y="6095"/>
                    <a:pt x="13627" y="6026"/>
                    <a:pt x="13696" y="6026"/>
                  </a:cubicBezTo>
                  <a:cubicBezTo>
                    <a:pt x="13673" y="5980"/>
                    <a:pt x="13741" y="5935"/>
                    <a:pt x="13741" y="5866"/>
                  </a:cubicBezTo>
                  <a:cubicBezTo>
                    <a:pt x="13764" y="5798"/>
                    <a:pt x="13673" y="5775"/>
                    <a:pt x="13696" y="5706"/>
                  </a:cubicBezTo>
                  <a:cubicBezTo>
                    <a:pt x="13650" y="5684"/>
                    <a:pt x="13582" y="5661"/>
                    <a:pt x="13536" y="5638"/>
                  </a:cubicBezTo>
                  <a:cubicBezTo>
                    <a:pt x="13526" y="5635"/>
                    <a:pt x="13517" y="5633"/>
                    <a:pt x="13508" y="5633"/>
                  </a:cubicBezTo>
                  <a:close/>
                  <a:moveTo>
                    <a:pt x="14463" y="5752"/>
                  </a:moveTo>
                  <a:cubicBezTo>
                    <a:pt x="14415" y="5752"/>
                    <a:pt x="14369" y="5775"/>
                    <a:pt x="14335" y="5821"/>
                  </a:cubicBezTo>
                  <a:cubicBezTo>
                    <a:pt x="14244" y="5912"/>
                    <a:pt x="14244" y="6026"/>
                    <a:pt x="14335" y="6117"/>
                  </a:cubicBezTo>
                  <a:cubicBezTo>
                    <a:pt x="14377" y="6149"/>
                    <a:pt x="14424" y="6166"/>
                    <a:pt x="14470" y="6166"/>
                  </a:cubicBezTo>
                  <a:cubicBezTo>
                    <a:pt x="14522" y="6166"/>
                    <a:pt x="14572" y="6143"/>
                    <a:pt x="14609" y="6095"/>
                  </a:cubicBezTo>
                  <a:cubicBezTo>
                    <a:pt x="14700" y="6026"/>
                    <a:pt x="14700" y="5912"/>
                    <a:pt x="14609" y="5821"/>
                  </a:cubicBezTo>
                  <a:cubicBezTo>
                    <a:pt x="14563" y="5775"/>
                    <a:pt x="14512" y="5752"/>
                    <a:pt x="14463" y="5752"/>
                  </a:cubicBezTo>
                  <a:close/>
                  <a:moveTo>
                    <a:pt x="6991" y="6000"/>
                  </a:moveTo>
                  <a:cubicBezTo>
                    <a:pt x="6982" y="6000"/>
                    <a:pt x="6972" y="6007"/>
                    <a:pt x="6962" y="6026"/>
                  </a:cubicBezTo>
                  <a:cubicBezTo>
                    <a:pt x="6848" y="6140"/>
                    <a:pt x="6734" y="6254"/>
                    <a:pt x="6643" y="6346"/>
                  </a:cubicBezTo>
                  <a:cubicBezTo>
                    <a:pt x="6574" y="6414"/>
                    <a:pt x="6574" y="6460"/>
                    <a:pt x="6666" y="6505"/>
                  </a:cubicBezTo>
                  <a:cubicBezTo>
                    <a:pt x="6711" y="6505"/>
                    <a:pt x="6734" y="6528"/>
                    <a:pt x="6780" y="6528"/>
                  </a:cubicBezTo>
                  <a:cubicBezTo>
                    <a:pt x="6792" y="6532"/>
                    <a:pt x="6807" y="6534"/>
                    <a:pt x="6825" y="6534"/>
                  </a:cubicBezTo>
                  <a:cubicBezTo>
                    <a:pt x="6908" y="6534"/>
                    <a:pt x="7035" y="6493"/>
                    <a:pt x="7054" y="6437"/>
                  </a:cubicBezTo>
                  <a:cubicBezTo>
                    <a:pt x="7145" y="6346"/>
                    <a:pt x="7122" y="6140"/>
                    <a:pt x="7031" y="6026"/>
                  </a:cubicBezTo>
                  <a:cubicBezTo>
                    <a:pt x="7018" y="6013"/>
                    <a:pt x="7004" y="6000"/>
                    <a:pt x="6991" y="6000"/>
                  </a:cubicBezTo>
                  <a:close/>
                  <a:moveTo>
                    <a:pt x="7761" y="6049"/>
                  </a:moveTo>
                  <a:cubicBezTo>
                    <a:pt x="7693" y="6049"/>
                    <a:pt x="7624" y="6049"/>
                    <a:pt x="7579" y="6117"/>
                  </a:cubicBezTo>
                  <a:cubicBezTo>
                    <a:pt x="7533" y="6186"/>
                    <a:pt x="7464" y="6209"/>
                    <a:pt x="7487" y="6323"/>
                  </a:cubicBezTo>
                  <a:cubicBezTo>
                    <a:pt x="7487" y="6391"/>
                    <a:pt x="7487" y="6460"/>
                    <a:pt x="7556" y="6505"/>
                  </a:cubicBezTo>
                  <a:cubicBezTo>
                    <a:pt x="7595" y="6545"/>
                    <a:pt x="7635" y="6601"/>
                    <a:pt x="7718" y="6601"/>
                  </a:cubicBezTo>
                  <a:cubicBezTo>
                    <a:pt x="7731" y="6601"/>
                    <a:pt x="7746" y="6600"/>
                    <a:pt x="7761" y="6597"/>
                  </a:cubicBezTo>
                  <a:cubicBezTo>
                    <a:pt x="7830" y="6597"/>
                    <a:pt x="7898" y="6597"/>
                    <a:pt x="7921" y="6528"/>
                  </a:cubicBezTo>
                  <a:cubicBezTo>
                    <a:pt x="7989" y="6460"/>
                    <a:pt x="8035" y="6414"/>
                    <a:pt x="8035" y="6323"/>
                  </a:cubicBezTo>
                  <a:cubicBezTo>
                    <a:pt x="8035" y="6231"/>
                    <a:pt x="8012" y="6186"/>
                    <a:pt x="7944" y="6140"/>
                  </a:cubicBezTo>
                  <a:cubicBezTo>
                    <a:pt x="7898" y="6095"/>
                    <a:pt x="7852" y="6049"/>
                    <a:pt x="7761" y="6049"/>
                  </a:cubicBezTo>
                  <a:close/>
                  <a:moveTo>
                    <a:pt x="8731" y="6123"/>
                  </a:moveTo>
                  <a:cubicBezTo>
                    <a:pt x="8663" y="6123"/>
                    <a:pt x="8594" y="6152"/>
                    <a:pt x="8537" y="6209"/>
                  </a:cubicBezTo>
                  <a:cubicBezTo>
                    <a:pt x="8423" y="6323"/>
                    <a:pt x="8423" y="6460"/>
                    <a:pt x="8537" y="6574"/>
                  </a:cubicBezTo>
                  <a:cubicBezTo>
                    <a:pt x="8594" y="6631"/>
                    <a:pt x="8663" y="6659"/>
                    <a:pt x="8731" y="6659"/>
                  </a:cubicBezTo>
                  <a:cubicBezTo>
                    <a:pt x="8800" y="6659"/>
                    <a:pt x="8868" y="6631"/>
                    <a:pt x="8925" y="6574"/>
                  </a:cubicBezTo>
                  <a:cubicBezTo>
                    <a:pt x="9017" y="6483"/>
                    <a:pt x="9039" y="6323"/>
                    <a:pt x="8925" y="6209"/>
                  </a:cubicBezTo>
                  <a:cubicBezTo>
                    <a:pt x="8868" y="6152"/>
                    <a:pt x="8800" y="6123"/>
                    <a:pt x="8731" y="6123"/>
                  </a:cubicBezTo>
                  <a:close/>
                  <a:moveTo>
                    <a:pt x="9678" y="6214"/>
                  </a:moveTo>
                  <a:cubicBezTo>
                    <a:pt x="9616" y="6214"/>
                    <a:pt x="9553" y="6243"/>
                    <a:pt x="9496" y="6300"/>
                  </a:cubicBezTo>
                  <a:cubicBezTo>
                    <a:pt x="9382" y="6414"/>
                    <a:pt x="9359" y="6551"/>
                    <a:pt x="9473" y="6665"/>
                  </a:cubicBezTo>
                  <a:cubicBezTo>
                    <a:pt x="9536" y="6728"/>
                    <a:pt x="9612" y="6763"/>
                    <a:pt x="9687" y="6763"/>
                  </a:cubicBezTo>
                  <a:cubicBezTo>
                    <a:pt x="9749" y="6763"/>
                    <a:pt x="9810" y="6739"/>
                    <a:pt x="9861" y="6688"/>
                  </a:cubicBezTo>
                  <a:cubicBezTo>
                    <a:pt x="9975" y="6574"/>
                    <a:pt x="9975" y="6414"/>
                    <a:pt x="9861" y="6300"/>
                  </a:cubicBezTo>
                  <a:cubicBezTo>
                    <a:pt x="9804" y="6243"/>
                    <a:pt x="9741" y="6214"/>
                    <a:pt x="9678" y="6214"/>
                  </a:cubicBezTo>
                  <a:close/>
                  <a:moveTo>
                    <a:pt x="10599" y="6308"/>
                  </a:moveTo>
                  <a:cubicBezTo>
                    <a:pt x="10530" y="6308"/>
                    <a:pt x="10464" y="6326"/>
                    <a:pt x="10432" y="6368"/>
                  </a:cubicBezTo>
                  <a:cubicBezTo>
                    <a:pt x="10340" y="6437"/>
                    <a:pt x="10318" y="6642"/>
                    <a:pt x="10409" y="6734"/>
                  </a:cubicBezTo>
                  <a:cubicBezTo>
                    <a:pt x="10446" y="6783"/>
                    <a:pt x="10528" y="6805"/>
                    <a:pt x="10611" y="6805"/>
                  </a:cubicBezTo>
                  <a:cubicBezTo>
                    <a:pt x="10683" y="6805"/>
                    <a:pt x="10755" y="6788"/>
                    <a:pt x="10797" y="6756"/>
                  </a:cubicBezTo>
                  <a:cubicBezTo>
                    <a:pt x="10865" y="6665"/>
                    <a:pt x="10865" y="6460"/>
                    <a:pt x="10797" y="6368"/>
                  </a:cubicBezTo>
                  <a:cubicBezTo>
                    <a:pt x="10760" y="6332"/>
                    <a:pt x="10678" y="6308"/>
                    <a:pt x="10599" y="6308"/>
                  </a:cubicBezTo>
                  <a:close/>
                  <a:moveTo>
                    <a:pt x="11550" y="6391"/>
                  </a:moveTo>
                  <a:cubicBezTo>
                    <a:pt x="11504" y="6414"/>
                    <a:pt x="11436" y="6414"/>
                    <a:pt x="11413" y="6460"/>
                  </a:cubicBezTo>
                  <a:cubicBezTo>
                    <a:pt x="11368" y="6505"/>
                    <a:pt x="11299" y="6528"/>
                    <a:pt x="11299" y="6620"/>
                  </a:cubicBezTo>
                  <a:cubicBezTo>
                    <a:pt x="11299" y="6711"/>
                    <a:pt x="11322" y="6756"/>
                    <a:pt x="11390" y="6825"/>
                  </a:cubicBezTo>
                  <a:cubicBezTo>
                    <a:pt x="11436" y="6848"/>
                    <a:pt x="11459" y="6916"/>
                    <a:pt x="11550" y="6916"/>
                  </a:cubicBezTo>
                  <a:cubicBezTo>
                    <a:pt x="11619" y="6916"/>
                    <a:pt x="11664" y="6871"/>
                    <a:pt x="11710" y="6825"/>
                  </a:cubicBezTo>
                  <a:cubicBezTo>
                    <a:pt x="11756" y="6779"/>
                    <a:pt x="11801" y="6756"/>
                    <a:pt x="11801" y="6734"/>
                  </a:cubicBezTo>
                  <a:cubicBezTo>
                    <a:pt x="11801" y="6665"/>
                    <a:pt x="11824" y="6597"/>
                    <a:pt x="11778" y="6551"/>
                  </a:cubicBezTo>
                  <a:cubicBezTo>
                    <a:pt x="11710" y="6483"/>
                    <a:pt x="11664" y="6391"/>
                    <a:pt x="11550" y="6391"/>
                  </a:cubicBezTo>
                  <a:close/>
                  <a:moveTo>
                    <a:pt x="12497" y="6505"/>
                  </a:moveTo>
                  <a:cubicBezTo>
                    <a:pt x="12440" y="6505"/>
                    <a:pt x="12383" y="6528"/>
                    <a:pt x="12326" y="6574"/>
                  </a:cubicBezTo>
                  <a:cubicBezTo>
                    <a:pt x="12212" y="6688"/>
                    <a:pt x="12235" y="6802"/>
                    <a:pt x="12326" y="6916"/>
                  </a:cubicBezTo>
                  <a:cubicBezTo>
                    <a:pt x="12383" y="6973"/>
                    <a:pt x="12440" y="7002"/>
                    <a:pt x="12497" y="7002"/>
                  </a:cubicBezTo>
                  <a:cubicBezTo>
                    <a:pt x="12554" y="7002"/>
                    <a:pt x="12612" y="6973"/>
                    <a:pt x="12669" y="6916"/>
                  </a:cubicBezTo>
                  <a:cubicBezTo>
                    <a:pt x="12783" y="6802"/>
                    <a:pt x="12783" y="6688"/>
                    <a:pt x="12669" y="6574"/>
                  </a:cubicBezTo>
                  <a:cubicBezTo>
                    <a:pt x="12612" y="6528"/>
                    <a:pt x="12554" y="6505"/>
                    <a:pt x="12497" y="6505"/>
                  </a:cubicBezTo>
                  <a:close/>
                  <a:moveTo>
                    <a:pt x="13424" y="6594"/>
                  </a:moveTo>
                  <a:cubicBezTo>
                    <a:pt x="13357" y="6594"/>
                    <a:pt x="13288" y="6616"/>
                    <a:pt x="13239" y="6665"/>
                  </a:cubicBezTo>
                  <a:cubicBezTo>
                    <a:pt x="13171" y="6756"/>
                    <a:pt x="13194" y="6916"/>
                    <a:pt x="13262" y="6985"/>
                  </a:cubicBezTo>
                  <a:cubicBezTo>
                    <a:pt x="13304" y="7027"/>
                    <a:pt x="13362" y="7045"/>
                    <a:pt x="13420" y="7045"/>
                  </a:cubicBezTo>
                  <a:cubicBezTo>
                    <a:pt x="13487" y="7045"/>
                    <a:pt x="13556" y="7021"/>
                    <a:pt x="13604" y="6985"/>
                  </a:cubicBezTo>
                  <a:cubicBezTo>
                    <a:pt x="13673" y="6893"/>
                    <a:pt x="13673" y="6711"/>
                    <a:pt x="13582" y="6642"/>
                  </a:cubicBezTo>
                  <a:cubicBezTo>
                    <a:pt x="13539" y="6611"/>
                    <a:pt x="13482" y="6594"/>
                    <a:pt x="13424" y="6594"/>
                  </a:cubicBezTo>
                  <a:close/>
                  <a:moveTo>
                    <a:pt x="6045" y="6947"/>
                  </a:moveTo>
                  <a:cubicBezTo>
                    <a:pt x="6041" y="6947"/>
                    <a:pt x="6036" y="6952"/>
                    <a:pt x="6026" y="6962"/>
                  </a:cubicBezTo>
                  <a:cubicBezTo>
                    <a:pt x="5958" y="7030"/>
                    <a:pt x="5889" y="7099"/>
                    <a:pt x="5821" y="7144"/>
                  </a:cubicBezTo>
                  <a:cubicBezTo>
                    <a:pt x="5775" y="7213"/>
                    <a:pt x="5707" y="7281"/>
                    <a:pt x="5638" y="7350"/>
                  </a:cubicBezTo>
                  <a:cubicBezTo>
                    <a:pt x="5616" y="7350"/>
                    <a:pt x="5616" y="7373"/>
                    <a:pt x="5661" y="7373"/>
                  </a:cubicBezTo>
                  <a:cubicBezTo>
                    <a:pt x="5705" y="7390"/>
                    <a:pt x="5753" y="7401"/>
                    <a:pt x="5800" y="7401"/>
                  </a:cubicBezTo>
                  <a:cubicBezTo>
                    <a:pt x="5875" y="7401"/>
                    <a:pt x="5948" y="7374"/>
                    <a:pt x="6004" y="7304"/>
                  </a:cubicBezTo>
                  <a:cubicBezTo>
                    <a:pt x="6095" y="7213"/>
                    <a:pt x="6095" y="7099"/>
                    <a:pt x="6049" y="6985"/>
                  </a:cubicBezTo>
                  <a:cubicBezTo>
                    <a:pt x="6049" y="6958"/>
                    <a:pt x="6049" y="6947"/>
                    <a:pt x="6045" y="6947"/>
                  </a:cubicBezTo>
                  <a:close/>
                  <a:moveTo>
                    <a:pt x="6734" y="6899"/>
                  </a:moveTo>
                  <a:cubicBezTo>
                    <a:pt x="6660" y="6899"/>
                    <a:pt x="6586" y="6928"/>
                    <a:pt x="6529" y="6985"/>
                  </a:cubicBezTo>
                  <a:cubicBezTo>
                    <a:pt x="6414" y="7099"/>
                    <a:pt x="6392" y="7304"/>
                    <a:pt x="6506" y="7418"/>
                  </a:cubicBezTo>
                  <a:cubicBezTo>
                    <a:pt x="6574" y="7475"/>
                    <a:pt x="6654" y="7504"/>
                    <a:pt x="6731" y="7504"/>
                  </a:cubicBezTo>
                  <a:cubicBezTo>
                    <a:pt x="6808" y="7504"/>
                    <a:pt x="6882" y="7475"/>
                    <a:pt x="6939" y="7418"/>
                  </a:cubicBezTo>
                  <a:cubicBezTo>
                    <a:pt x="7054" y="7304"/>
                    <a:pt x="7054" y="7099"/>
                    <a:pt x="6939" y="6985"/>
                  </a:cubicBezTo>
                  <a:cubicBezTo>
                    <a:pt x="6882" y="6928"/>
                    <a:pt x="6808" y="6899"/>
                    <a:pt x="6734" y="6899"/>
                  </a:cubicBezTo>
                  <a:close/>
                  <a:moveTo>
                    <a:pt x="7715" y="6985"/>
                  </a:moveTo>
                  <a:cubicBezTo>
                    <a:pt x="7647" y="6985"/>
                    <a:pt x="7556" y="7008"/>
                    <a:pt x="7510" y="7053"/>
                  </a:cubicBezTo>
                  <a:cubicBezTo>
                    <a:pt x="7464" y="7099"/>
                    <a:pt x="7419" y="7190"/>
                    <a:pt x="7419" y="7259"/>
                  </a:cubicBezTo>
                  <a:cubicBezTo>
                    <a:pt x="7419" y="7327"/>
                    <a:pt x="7442" y="7418"/>
                    <a:pt x="7487" y="7464"/>
                  </a:cubicBezTo>
                  <a:cubicBezTo>
                    <a:pt x="7533" y="7533"/>
                    <a:pt x="7624" y="7555"/>
                    <a:pt x="7693" y="7555"/>
                  </a:cubicBezTo>
                  <a:cubicBezTo>
                    <a:pt x="7761" y="7555"/>
                    <a:pt x="7852" y="7510"/>
                    <a:pt x="7921" y="7487"/>
                  </a:cubicBezTo>
                  <a:cubicBezTo>
                    <a:pt x="7944" y="7418"/>
                    <a:pt x="7989" y="7350"/>
                    <a:pt x="7989" y="7281"/>
                  </a:cubicBezTo>
                  <a:cubicBezTo>
                    <a:pt x="7989" y="7213"/>
                    <a:pt x="7967" y="7122"/>
                    <a:pt x="7921" y="7053"/>
                  </a:cubicBezTo>
                  <a:cubicBezTo>
                    <a:pt x="7875" y="7008"/>
                    <a:pt x="7784" y="6985"/>
                    <a:pt x="7715" y="6985"/>
                  </a:cubicBezTo>
                  <a:close/>
                  <a:moveTo>
                    <a:pt x="8671" y="7071"/>
                  </a:moveTo>
                  <a:cubicBezTo>
                    <a:pt x="8658" y="7071"/>
                    <a:pt x="8644" y="7073"/>
                    <a:pt x="8628" y="7076"/>
                  </a:cubicBezTo>
                  <a:cubicBezTo>
                    <a:pt x="8560" y="7076"/>
                    <a:pt x="8492" y="7076"/>
                    <a:pt x="8446" y="7144"/>
                  </a:cubicBezTo>
                  <a:cubicBezTo>
                    <a:pt x="8400" y="7213"/>
                    <a:pt x="8332" y="7236"/>
                    <a:pt x="8355" y="7350"/>
                  </a:cubicBezTo>
                  <a:cubicBezTo>
                    <a:pt x="8355" y="7418"/>
                    <a:pt x="8355" y="7487"/>
                    <a:pt x="8446" y="7533"/>
                  </a:cubicBezTo>
                  <a:cubicBezTo>
                    <a:pt x="8469" y="7601"/>
                    <a:pt x="8560" y="7624"/>
                    <a:pt x="8628" y="7624"/>
                  </a:cubicBezTo>
                  <a:cubicBezTo>
                    <a:pt x="8720" y="7624"/>
                    <a:pt x="8765" y="7601"/>
                    <a:pt x="8811" y="7533"/>
                  </a:cubicBezTo>
                  <a:cubicBezTo>
                    <a:pt x="8880" y="7487"/>
                    <a:pt x="8902" y="7441"/>
                    <a:pt x="8902" y="7350"/>
                  </a:cubicBezTo>
                  <a:cubicBezTo>
                    <a:pt x="8902" y="7281"/>
                    <a:pt x="8902" y="7213"/>
                    <a:pt x="8834" y="7167"/>
                  </a:cubicBezTo>
                  <a:cubicBezTo>
                    <a:pt x="8775" y="7128"/>
                    <a:pt x="8750" y="7071"/>
                    <a:pt x="8671" y="7071"/>
                  </a:cubicBezTo>
                  <a:close/>
                  <a:moveTo>
                    <a:pt x="9569" y="7161"/>
                  </a:moveTo>
                  <a:cubicBezTo>
                    <a:pt x="9512" y="7161"/>
                    <a:pt x="9456" y="7184"/>
                    <a:pt x="9405" y="7236"/>
                  </a:cubicBezTo>
                  <a:cubicBezTo>
                    <a:pt x="9290" y="7350"/>
                    <a:pt x="9268" y="7510"/>
                    <a:pt x="9382" y="7624"/>
                  </a:cubicBezTo>
                  <a:cubicBezTo>
                    <a:pt x="9439" y="7681"/>
                    <a:pt x="9507" y="7709"/>
                    <a:pt x="9576" y="7709"/>
                  </a:cubicBezTo>
                  <a:cubicBezTo>
                    <a:pt x="9644" y="7709"/>
                    <a:pt x="9713" y="7681"/>
                    <a:pt x="9770" y="7624"/>
                  </a:cubicBezTo>
                  <a:cubicBezTo>
                    <a:pt x="9884" y="7510"/>
                    <a:pt x="9884" y="7373"/>
                    <a:pt x="9770" y="7259"/>
                  </a:cubicBezTo>
                  <a:cubicBezTo>
                    <a:pt x="9707" y="7196"/>
                    <a:pt x="9637" y="7161"/>
                    <a:pt x="9569" y="7161"/>
                  </a:cubicBezTo>
                  <a:close/>
                  <a:moveTo>
                    <a:pt x="10534" y="7264"/>
                  </a:moveTo>
                  <a:cubicBezTo>
                    <a:pt x="10466" y="7264"/>
                    <a:pt x="10397" y="7293"/>
                    <a:pt x="10340" y="7350"/>
                  </a:cubicBezTo>
                  <a:cubicBezTo>
                    <a:pt x="10226" y="7441"/>
                    <a:pt x="10226" y="7601"/>
                    <a:pt x="10340" y="7715"/>
                  </a:cubicBezTo>
                  <a:cubicBezTo>
                    <a:pt x="10401" y="7775"/>
                    <a:pt x="10467" y="7804"/>
                    <a:pt x="10533" y="7804"/>
                  </a:cubicBezTo>
                  <a:cubicBezTo>
                    <a:pt x="10593" y="7804"/>
                    <a:pt x="10652" y="7781"/>
                    <a:pt x="10706" y="7738"/>
                  </a:cubicBezTo>
                  <a:cubicBezTo>
                    <a:pt x="10843" y="7624"/>
                    <a:pt x="10843" y="7464"/>
                    <a:pt x="10728" y="7350"/>
                  </a:cubicBezTo>
                  <a:cubicBezTo>
                    <a:pt x="10671" y="7293"/>
                    <a:pt x="10603" y="7264"/>
                    <a:pt x="10534" y="7264"/>
                  </a:cubicBezTo>
                  <a:close/>
                  <a:moveTo>
                    <a:pt x="11439" y="7350"/>
                  </a:moveTo>
                  <a:cubicBezTo>
                    <a:pt x="11362" y="7350"/>
                    <a:pt x="11288" y="7373"/>
                    <a:pt x="11253" y="7418"/>
                  </a:cubicBezTo>
                  <a:cubicBezTo>
                    <a:pt x="11185" y="7510"/>
                    <a:pt x="11185" y="7692"/>
                    <a:pt x="11253" y="7784"/>
                  </a:cubicBezTo>
                  <a:cubicBezTo>
                    <a:pt x="11288" y="7829"/>
                    <a:pt x="11368" y="7852"/>
                    <a:pt x="11447" y="7852"/>
                  </a:cubicBezTo>
                  <a:cubicBezTo>
                    <a:pt x="11527" y="7852"/>
                    <a:pt x="11607" y="7829"/>
                    <a:pt x="11641" y="7784"/>
                  </a:cubicBezTo>
                  <a:cubicBezTo>
                    <a:pt x="11733" y="7715"/>
                    <a:pt x="11710" y="7464"/>
                    <a:pt x="11641" y="7418"/>
                  </a:cubicBezTo>
                  <a:cubicBezTo>
                    <a:pt x="11596" y="7373"/>
                    <a:pt x="11516" y="7350"/>
                    <a:pt x="11439" y="7350"/>
                  </a:cubicBezTo>
                  <a:close/>
                  <a:moveTo>
                    <a:pt x="12460" y="7418"/>
                  </a:moveTo>
                  <a:cubicBezTo>
                    <a:pt x="12423" y="7418"/>
                    <a:pt x="12383" y="7430"/>
                    <a:pt x="12349" y="7441"/>
                  </a:cubicBezTo>
                  <a:cubicBezTo>
                    <a:pt x="12281" y="7464"/>
                    <a:pt x="12235" y="7533"/>
                    <a:pt x="12189" y="7578"/>
                  </a:cubicBezTo>
                  <a:cubicBezTo>
                    <a:pt x="12166" y="7601"/>
                    <a:pt x="12189" y="7647"/>
                    <a:pt x="12189" y="7692"/>
                  </a:cubicBezTo>
                  <a:cubicBezTo>
                    <a:pt x="12166" y="7784"/>
                    <a:pt x="12258" y="7806"/>
                    <a:pt x="12303" y="7875"/>
                  </a:cubicBezTo>
                  <a:cubicBezTo>
                    <a:pt x="12326" y="7921"/>
                    <a:pt x="12372" y="7921"/>
                    <a:pt x="12417" y="7921"/>
                  </a:cubicBezTo>
                  <a:cubicBezTo>
                    <a:pt x="12430" y="7925"/>
                    <a:pt x="12443" y="7927"/>
                    <a:pt x="12455" y="7927"/>
                  </a:cubicBezTo>
                  <a:cubicBezTo>
                    <a:pt x="12510" y="7927"/>
                    <a:pt x="12559" y="7889"/>
                    <a:pt x="12577" y="7852"/>
                  </a:cubicBezTo>
                  <a:cubicBezTo>
                    <a:pt x="12600" y="7829"/>
                    <a:pt x="12600" y="7829"/>
                    <a:pt x="12623" y="7806"/>
                  </a:cubicBezTo>
                  <a:cubicBezTo>
                    <a:pt x="12669" y="7784"/>
                    <a:pt x="12691" y="7738"/>
                    <a:pt x="12691" y="7669"/>
                  </a:cubicBezTo>
                  <a:cubicBezTo>
                    <a:pt x="12691" y="7624"/>
                    <a:pt x="12669" y="7578"/>
                    <a:pt x="12623" y="7533"/>
                  </a:cubicBezTo>
                  <a:cubicBezTo>
                    <a:pt x="12600" y="7510"/>
                    <a:pt x="12577" y="7487"/>
                    <a:pt x="12554" y="7464"/>
                  </a:cubicBezTo>
                  <a:cubicBezTo>
                    <a:pt x="12532" y="7430"/>
                    <a:pt x="12497" y="7418"/>
                    <a:pt x="12460" y="7418"/>
                  </a:cubicBezTo>
                  <a:close/>
                  <a:moveTo>
                    <a:pt x="5091" y="7921"/>
                  </a:moveTo>
                  <a:cubicBezTo>
                    <a:pt x="5068" y="7943"/>
                    <a:pt x="5045" y="7943"/>
                    <a:pt x="5022" y="7966"/>
                  </a:cubicBezTo>
                  <a:cubicBezTo>
                    <a:pt x="4976" y="8012"/>
                    <a:pt x="4931" y="8057"/>
                    <a:pt x="4885" y="8103"/>
                  </a:cubicBezTo>
                  <a:cubicBezTo>
                    <a:pt x="4839" y="8149"/>
                    <a:pt x="4794" y="8172"/>
                    <a:pt x="4748" y="8217"/>
                  </a:cubicBezTo>
                  <a:cubicBezTo>
                    <a:pt x="4725" y="8240"/>
                    <a:pt x="4725" y="8286"/>
                    <a:pt x="4703" y="8309"/>
                  </a:cubicBezTo>
                  <a:lnTo>
                    <a:pt x="4794" y="8309"/>
                  </a:lnTo>
                  <a:cubicBezTo>
                    <a:pt x="4931" y="8286"/>
                    <a:pt x="5068" y="8149"/>
                    <a:pt x="5091" y="8012"/>
                  </a:cubicBezTo>
                  <a:cubicBezTo>
                    <a:pt x="5091" y="7989"/>
                    <a:pt x="5091" y="7943"/>
                    <a:pt x="5091" y="7921"/>
                  </a:cubicBezTo>
                  <a:close/>
                  <a:moveTo>
                    <a:pt x="5701" y="7706"/>
                  </a:moveTo>
                  <a:cubicBezTo>
                    <a:pt x="5633" y="7706"/>
                    <a:pt x="5567" y="7741"/>
                    <a:pt x="5501" y="7806"/>
                  </a:cubicBezTo>
                  <a:cubicBezTo>
                    <a:pt x="5364" y="7966"/>
                    <a:pt x="5342" y="8103"/>
                    <a:pt x="5501" y="8240"/>
                  </a:cubicBezTo>
                  <a:cubicBezTo>
                    <a:pt x="5576" y="8314"/>
                    <a:pt x="5650" y="8355"/>
                    <a:pt x="5724" y="8355"/>
                  </a:cubicBezTo>
                  <a:cubicBezTo>
                    <a:pt x="5787" y="8355"/>
                    <a:pt x="5849" y="8326"/>
                    <a:pt x="5912" y="8263"/>
                  </a:cubicBezTo>
                  <a:cubicBezTo>
                    <a:pt x="6072" y="8103"/>
                    <a:pt x="6072" y="7966"/>
                    <a:pt x="5935" y="7829"/>
                  </a:cubicBezTo>
                  <a:cubicBezTo>
                    <a:pt x="5852" y="7746"/>
                    <a:pt x="5775" y="7706"/>
                    <a:pt x="5701" y="7706"/>
                  </a:cubicBezTo>
                  <a:close/>
                  <a:moveTo>
                    <a:pt x="6653" y="7832"/>
                  </a:moveTo>
                  <a:cubicBezTo>
                    <a:pt x="6583" y="7832"/>
                    <a:pt x="6514" y="7855"/>
                    <a:pt x="6460" y="7898"/>
                  </a:cubicBezTo>
                  <a:cubicBezTo>
                    <a:pt x="6346" y="8012"/>
                    <a:pt x="6323" y="8217"/>
                    <a:pt x="6437" y="8331"/>
                  </a:cubicBezTo>
                  <a:cubicBezTo>
                    <a:pt x="6500" y="8394"/>
                    <a:pt x="6590" y="8429"/>
                    <a:pt x="6678" y="8429"/>
                  </a:cubicBezTo>
                  <a:cubicBezTo>
                    <a:pt x="6750" y="8429"/>
                    <a:pt x="6820" y="8406"/>
                    <a:pt x="6871" y="8354"/>
                  </a:cubicBezTo>
                  <a:cubicBezTo>
                    <a:pt x="6985" y="8217"/>
                    <a:pt x="6985" y="8035"/>
                    <a:pt x="6871" y="7921"/>
                  </a:cubicBezTo>
                  <a:cubicBezTo>
                    <a:pt x="6811" y="7860"/>
                    <a:pt x="6731" y="7832"/>
                    <a:pt x="6653" y="7832"/>
                  </a:cubicBezTo>
                  <a:close/>
                  <a:moveTo>
                    <a:pt x="7599" y="7923"/>
                  </a:moveTo>
                  <a:cubicBezTo>
                    <a:pt x="7524" y="7923"/>
                    <a:pt x="7450" y="7946"/>
                    <a:pt x="7396" y="7989"/>
                  </a:cubicBezTo>
                  <a:cubicBezTo>
                    <a:pt x="7282" y="8126"/>
                    <a:pt x="7282" y="8309"/>
                    <a:pt x="7396" y="8423"/>
                  </a:cubicBezTo>
                  <a:cubicBezTo>
                    <a:pt x="7456" y="8494"/>
                    <a:pt x="7540" y="8528"/>
                    <a:pt x="7624" y="8528"/>
                  </a:cubicBezTo>
                  <a:cubicBezTo>
                    <a:pt x="7700" y="8528"/>
                    <a:pt x="7775" y="8500"/>
                    <a:pt x="7830" y="8446"/>
                  </a:cubicBezTo>
                  <a:cubicBezTo>
                    <a:pt x="7944" y="8331"/>
                    <a:pt x="7944" y="8126"/>
                    <a:pt x="7830" y="8012"/>
                  </a:cubicBezTo>
                  <a:cubicBezTo>
                    <a:pt x="7769" y="7952"/>
                    <a:pt x="7684" y="7923"/>
                    <a:pt x="7599" y="7923"/>
                  </a:cubicBezTo>
                  <a:close/>
                  <a:moveTo>
                    <a:pt x="8498" y="8006"/>
                  </a:moveTo>
                  <a:cubicBezTo>
                    <a:pt x="8437" y="8006"/>
                    <a:pt x="8369" y="8043"/>
                    <a:pt x="8332" y="8080"/>
                  </a:cubicBezTo>
                  <a:cubicBezTo>
                    <a:pt x="8286" y="8126"/>
                    <a:pt x="8240" y="8217"/>
                    <a:pt x="8240" y="8286"/>
                  </a:cubicBezTo>
                  <a:cubicBezTo>
                    <a:pt x="8240" y="8354"/>
                    <a:pt x="8263" y="8446"/>
                    <a:pt x="8332" y="8491"/>
                  </a:cubicBezTo>
                  <a:cubicBezTo>
                    <a:pt x="8377" y="8537"/>
                    <a:pt x="8469" y="8582"/>
                    <a:pt x="8537" y="8582"/>
                  </a:cubicBezTo>
                  <a:cubicBezTo>
                    <a:pt x="8606" y="8582"/>
                    <a:pt x="8674" y="8537"/>
                    <a:pt x="8743" y="8514"/>
                  </a:cubicBezTo>
                  <a:cubicBezTo>
                    <a:pt x="8788" y="8446"/>
                    <a:pt x="8811" y="8377"/>
                    <a:pt x="8834" y="8286"/>
                  </a:cubicBezTo>
                  <a:cubicBezTo>
                    <a:pt x="8834" y="8217"/>
                    <a:pt x="8788" y="8126"/>
                    <a:pt x="8743" y="8080"/>
                  </a:cubicBezTo>
                  <a:cubicBezTo>
                    <a:pt x="8697" y="8035"/>
                    <a:pt x="8606" y="8012"/>
                    <a:pt x="8537" y="8012"/>
                  </a:cubicBezTo>
                  <a:cubicBezTo>
                    <a:pt x="8525" y="8008"/>
                    <a:pt x="8511" y="8006"/>
                    <a:pt x="8498" y="8006"/>
                  </a:cubicBezTo>
                  <a:close/>
                  <a:moveTo>
                    <a:pt x="12303" y="8377"/>
                  </a:moveTo>
                  <a:cubicBezTo>
                    <a:pt x="12212" y="8400"/>
                    <a:pt x="12144" y="8400"/>
                    <a:pt x="12121" y="8491"/>
                  </a:cubicBezTo>
                  <a:cubicBezTo>
                    <a:pt x="12098" y="8537"/>
                    <a:pt x="12098" y="8582"/>
                    <a:pt x="12098" y="8605"/>
                  </a:cubicBezTo>
                  <a:cubicBezTo>
                    <a:pt x="12121" y="8582"/>
                    <a:pt x="12144" y="8560"/>
                    <a:pt x="12189" y="8537"/>
                  </a:cubicBezTo>
                  <a:cubicBezTo>
                    <a:pt x="12189" y="8537"/>
                    <a:pt x="12212" y="8514"/>
                    <a:pt x="12212" y="8514"/>
                  </a:cubicBezTo>
                  <a:cubicBezTo>
                    <a:pt x="12235" y="8468"/>
                    <a:pt x="12281" y="8446"/>
                    <a:pt x="12303" y="8400"/>
                  </a:cubicBezTo>
                  <a:cubicBezTo>
                    <a:pt x="12326" y="8400"/>
                    <a:pt x="12326" y="8400"/>
                    <a:pt x="12326" y="8377"/>
                  </a:cubicBezTo>
                  <a:close/>
                  <a:moveTo>
                    <a:pt x="9496" y="8103"/>
                  </a:moveTo>
                  <a:cubicBezTo>
                    <a:pt x="9405" y="8126"/>
                    <a:pt x="9359" y="8126"/>
                    <a:pt x="9290" y="8194"/>
                  </a:cubicBezTo>
                  <a:cubicBezTo>
                    <a:pt x="9245" y="8240"/>
                    <a:pt x="9199" y="8309"/>
                    <a:pt x="9199" y="8400"/>
                  </a:cubicBezTo>
                  <a:cubicBezTo>
                    <a:pt x="9222" y="8468"/>
                    <a:pt x="9222" y="8537"/>
                    <a:pt x="9313" y="8582"/>
                  </a:cubicBezTo>
                  <a:cubicBezTo>
                    <a:pt x="9336" y="8674"/>
                    <a:pt x="9405" y="8651"/>
                    <a:pt x="9496" y="8674"/>
                  </a:cubicBezTo>
                  <a:cubicBezTo>
                    <a:pt x="9564" y="8674"/>
                    <a:pt x="9633" y="8628"/>
                    <a:pt x="9678" y="8582"/>
                  </a:cubicBezTo>
                  <a:cubicBezTo>
                    <a:pt x="9724" y="8514"/>
                    <a:pt x="9770" y="8468"/>
                    <a:pt x="9770" y="8400"/>
                  </a:cubicBezTo>
                  <a:cubicBezTo>
                    <a:pt x="9770" y="8309"/>
                    <a:pt x="9747" y="8263"/>
                    <a:pt x="9678" y="8194"/>
                  </a:cubicBezTo>
                  <a:cubicBezTo>
                    <a:pt x="9633" y="8149"/>
                    <a:pt x="9587" y="8103"/>
                    <a:pt x="9496" y="8103"/>
                  </a:cubicBezTo>
                  <a:close/>
                  <a:moveTo>
                    <a:pt x="10457" y="8180"/>
                  </a:moveTo>
                  <a:cubicBezTo>
                    <a:pt x="10391" y="8180"/>
                    <a:pt x="10326" y="8208"/>
                    <a:pt x="10272" y="8263"/>
                  </a:cubicBezTo>
                  <a:cubicBezTo>
                    <a:pt x="10158" y="8377"/>
                    <a:pt x="10158" y="8537"/>
                    <a:pt x="10272" y="8651"/>
                  </a:cubicBezTo>
                  <a:cubicBezTo>
                    <a:pt x="10329" y="8708"/>
                    <a:pt x="10397" y="8737"/>
                    <a:pt x="10466" y="8737"/>
                  </a:cubicBezTo>
                  <a:cubicBezTo>
                    <a:pt x="10534" y="8737"/>
                    <a:pt x="10603" y="8708"/>
                    <a:pt x="10660" y="8651"/>
                  </a:cubicBezTo>
                  <a:cubicBezTo>
                    <a:pt x="10751" y="8537"/>
                    <a:pt x="10751" y="8377"/>
                    <a:pt x="10660" y="8286"/>
                  </a:cubicBezTo>
                  <a:cubicBezTo>
                    <a:pt x="10600" y="8214"/>
                    <a:pt x="10528" y="8180"/>
                    <a:pt x="10457" y="8180"/>
                  </a:cubicBezTo>
                  <a:close/>
                  <a:moveTo>
                    <a:pt x="11371" y="8254"/>
                  </a:moveTo>
                  <a:cubicBezTo>
                    <a:pt x="11309" y="8254"/>
                    <a:pt x="11251" y="8277"/>
                    <a:pt x="11208" y="8331"/>
                  </a:cubicBezTo>
                  <a:cubicBezTo>
                    <a:pt x="11094" y="8446"/>
                    <a:pt x="11071" y="8605"/>
                    <a:pt x="11185" y="8719"/>
                  </a:cubicBezTo>
                  <a:cubicBezTo>
                    <a:pt x="11242" y="8776"/>
                    <a:pt x="11310" y="8805"/>
                    <a:pt x="11379" y="8805"/>
                  </a:cubicBezTo>
                  <a:cubicBezTo>
                    <a:pt x="11447" y="8805"/>
                    <a:pt x="11516" y="8776"/>
                    <a:pt x="11573" y="8719"/>
                  </a:cubicBezTo>
                  <a:cubicBezTo>
                    <a:pt x="11687" y="8605"/>
                    <a:pt x="11687" y="8446"/>
                    <a:pt x="11573" y="8331"/>
                  </a:cubicBezTo>
                  <a:cubicBezTo>
                    <a:pt x="11513" y="8283"/>
                    <a:pt x="11440" y="8254"/>
                    <a:pt x="11371" y="8254"/>
                  </a:cubicBezTo>
                  <a:close/>
                  <a:moveTo>
                    <a:pt x="4041" y="8971"/>
                  </a:moveTo>
                  <a:lnTo>
                    <a:pt x="4041" y="8971"/>
                  </a:lnTo>
                  <a:cubicBezTo>
                    <a:pt x="3995" y="8993"/>
                    <a:pt x="3972" y="9016"/>
                    <a:pt x="3949" y="9039"/>
                  </a:cubicBezTo>
                  <a:cubicBezTo>
                    <a:pt x="3926" y="9062"/>
                    <a:pt x="3904" y="9062"/>
                    <a:pt x="3904" y="9085"/>
                  </a:cubicBezTo>
                  <a:cubicBezTo>
                    <a:pt x="3904" y="9085"/>
                    <a:pt x="3904" y="9107"/>
                    <a:pt x="3904" y="9107"/>
                  </a:cubicBezTo>
                  <a:lnTo>
                    <a:pt x="3926" y="9107"/>
                  </a:lnTo>
                  <a:cubicBezTo>
                    <a:pt x="3926" y="9085"/>
                    <a:pt x="3949" y="9085"/>
                    <a:pt x="3972" y="9062"/>
                  </a:cubicBezTo>
                  <a:cubicBezTo>
                    <a:pt x="4041" y="8993"/>
                    <a:pt x="4041" y="8971"/>
                    <a:pt x="4041" y="8971"/>
                  </a:cubicBezTo>
                  <a:close/>
                  <a:moveTo>
                    <a:pt x="4686" y="8585"/>
                  </a:moveTo>
                  <a:cubicBezTo>
                    <a:pt x="4592" y="8585"/>
                    <a:pt x="4500" y="8614"/>
                    <a:pt x="4451" y="8674"/>
                  </a:cubicBezTo>
                  <a:cubicBezTo>
                    <a:pt x="4337" y="8788"/>
                    <a:pt x="4337" y="9062"/>
                    <a:pt x="4474" y="9153"/>
                  </a:cubicBezTo>
                  <a:cubicBezTo>
                    <a:pt x="4528" y="9207"/>
                    <a:pt x="4613" y="9230"/>
                    <a:pt x="4696" y="9230"/>
                  </a:cubicBezTo>
                  <a:cubicBezTo>
                    <a:pt x="4790" y="9230"/>
                    <a:pt x="4883" y="9201"/>
                    <a:pt x="4931" y="9153"/>
                  </a:cubicBezTo>
                  <a:cubicBezTo>
                    <a:pt x="5045" y="9016"/>
                    <a:pt x="5045" y="8765"/>
                    <a:pt x="4908" y="8651"/>
                  </a:cubicBezTo>
                  <a:cubicBezTo>
                    <a:pt x="4854" y="8608"/>
                    <a:pt x="4770" y="8585"/>
                    <a:pt x="4686" y="8585"/>
                  </a:cubicBezTo>
                  <a:close/>
                  <a:moveTo>
                    <a:pt x="5638" y="8685"/>
                  </a:moveTo>
                  <a:cubicBezTo>
                    <a:pt x="5570" y="8685"/>
                    <a:pt x="5501" y="8719"/>
                    <a:pt x="5433" y="8788"/>
                  </a:cubicBezTo>
                  <a:cubicBezTo>
                    <a:pt x="5273" y="8925"/>
                    <a:pt x="5273" y="9062"/>
                    <a:pt x="5433" y="9222"/>
                  </a:cubicBezTo>
                  <a:cubicBezTo>
                    <a:pt x="5501" y="9290"/>
                    <a:pt x="5570" y="9324"/>
                    <a:pt x="5638" y="9324"/>
                  </a:cubicBezTo>
                  <a:cubicBezTo>
                    <a:pt x="5707" y="9324"/>
                    <a:pt x="5775" y="9290"/>
                    <a:pt x="5844" y="9222"/>
                  </a:cubicBezTo>
                  <a:cubicBezTo>
                    <a:pt x="6004" y="9085"/>
                    <a:pt x="6004" y="8925"/>
                    <a:pt x="5844" y="8788"/>
                  </a:cubicBezTo>
                  <a:cubicBezTo>
                    <a:pt x="5775" y="8719"/>
                    <a:pt x="5707" y="8685"/>
                    <a:pt x="5638" y="8685"/>
                  </a:cubicBezTo>
                  <a:close/>
                  <a:moveTo>
                    <a:pt x="6571" y="8754"/>
                  </a:moveTo>
                  <a:cubicBezTo>
                    <a:pt x="6500" y="8754"/>
                    <a:pt x="6426" y="8788"/>
                    <a:pt x="6346" y="8856"/>
                  </a:cubicBezTo>
                  <a:cubicBezTo>
                    <a:pt x="6209" y="9016"/>
                    <a:pt x="6209" y="9153"/>
                    <a:pt x="6346" y="9290"/>
                  </a:cubicBezTo>
                  <a:cubicBezTo>
                    <a:pt x="6426" y="9359"/>
                    <a:pt x="6494" y="9393"/>
                    <a:pt x="6563" y="9393"/>
                  </a:cubicBezTo>
                  <a:cubicBezTo>
                    <a:pt x="6631" y="9393"/>
                    <a:pt x="6700" y="9359"/>
                    <a:pt x="6780" y="9290"/>
                  </a:cubicBezTo>
                  <a:cubicBezTo>
                    <a:pt x="6917" y="9153"/>
                    <a:pt x="6917" y="9016"/>
                    <a:pt x="6780" y="8856"/>
                  </a:cubicBezTo>
                  <a:cubicBezTo>
                    <a:pt x="6711" y="8788"/>
                    <a:pt x="6643" y="8754"/>
                    <a:pt x="6571" y="8754"/>
                  </a:cubicBezTo>
                  <a:close/>
                  <a:moveTo>
                    <a:pt x="7511" y="8865"/>
                  </a:moveTo>
                  <a:cubicBezTo>
                    <a:pt x="7434" y="8865"/>
                    <a:pt x="7359" y="8893"/>
                    <a:pt x="7305" y="8948"/>
                  </a:cubicBezTo>
                  <a:cubicBezTo>
                    <a:pt x="7190" y="9062"/>
                    <a:pt x="7190" y="9267"/>
                    <a:pt x="7305" y="9381"/>
                  </a:cubicBezTo>
                  <a:cubicBezTo>
                    <a:pt x="7362" y="9438"/>
                    <a:pt x="7442" y="9467"/>
                    <a:pt x="7521" y="9467"/>
                  </a:cubicBezTo>
                  <a:cubicBezTo>
                    <a:pt x="7601" y="9467"/>
                    <a:pt x="7681" y="9438"/>
                    <a:pt x="7738" y="9381"/>
                  </a:cubicBezTo>
                  <a:cubicBezTo>
                    <a:pt x="7830" y="9267"/>
                    <a:pt x="7852" y="9085"/>
                    <a:pt x="7738" y="8971"/>
                  </a:cubicBezTo>
                  <a:cubicBezTo>
                    <a:pt x="7679" y="8899"/>
                    <a:pt x="7594" y="8865"/>
                    <a:pt x="7511" y="8865"/>
                  </a:cubicBezTo>
                  <a:close/>
                  <a:moveTo>
                    <a:pt x="8459" y="8967"/>
                  </a:moveTo>
                  <a:cubicBezTo>
                    <a:pt x="8388" y="8967"/>
                    <a:pt x="8318" y="8996"/>
                    <a:pt x="8263" y="9062"/>
                  </a:cubicBezTo>
                  <a:cubicBezTo>
                    <a:pt x="8149" y="9153"/>
                    <a:pt x="8126" y="9359"/>
                    <a:pt x="8240" y="9473"/>
                  </a:cubicBezTo>
                  <a:cubicBezTo>
                    <a:pt x="8301" y="9533"/>
                    <a:pt x="8386" y="9561"/>
                    <a:pt x="8471" y="9561"/>
                  </a:cubicBezTo>
                  <a:cubicBezTo>
                    <a:pt x="8546" y="9561"/>
                    <a:pt x="8620" y="9539"/>
                    <a:pt x="8674" y="9495"/>
                  </a:cubicBezTo>
                  <a:cubicBezTo>
                    <a:pt x="8788" y="9381"/>
                    <a:pt x="8788" y="9176"/>
                    <a:pt x="8674" y="9062"/>
                  </a:cubicBezTo>
                  <a:cubicBezTo>
                    <a:pt x="8614" y="9002"/>
                    <a:pt x="8536" y="8967"/>
                    <a:pt x="8459" y="8967"/>
                  </a:cubicBezTo>
                  <a:close/>
                  <a:moveTo>
                    <a:pt x="9405" y="9016"/>
                  </a:moveTo>
                  <a:cubicBezTo>
                    <a:pt x="9336" y="9016"/>
                    <a:pt x="9245" y="9062"/>
                    <a:pt x="9199" y="9107"/>
                  </a:cubicBezTo>
                  <a:cubicBezTo>
                    <a:pt x="9153" y="9153"/>
                    <a:pt x="9131" y="9244"/>
                    <a:pt x="9131" y="9336"/>
                  </a:cubicBezTo>
                  <a:cubicBezTo>
                    <a:pt x="9131" y="9404"/>
                    <a:pt x="9153" y="9473"/>
                    <a:pt x="9199" y="9518"/>
                  </a:cubicBezTo>
                  <a:cubicBezTo>
                    <a:pt x="9268" y="9564"/>
                    <a:pt x="9336" y="9610"/>
                    <a:pt x="9427" y="9610"/>
                  </a:cubicBezTo>
                  <a:cubicBezTo>
                    <a:pt x="9496" y="9610"/>
                    <a:pt x="9587" y="9564"/>
                    <a:pt x="9633" y="9518"/>
                  </a:cubicBezTo>
                  <a:cubicBezTo>
                    <a:pt x="9678" y="9473"/>
                    <a:pt x="9701" y="9381"/>
                    <a:pt x="9701" y="9313"/>
                  </a:cubicBezTo>
                  <a:cubicBezTo>
                    <a:pt x="9701" y="9244"/>
                    <a:pt x="9656" y="9153"/>
                    <a:pt x="9633" y="9085"/>
                  </a:cubicBezTo>
                  <a:cubicBezTo>
                    <a:pt x="9542" y="9062"/>
                    <a:pt x="9473" y="9016"/>
                    <a:pt x="9405" y="9016"/>
                  </a:cubicBezTo>
                  <a:close/>
                  <a:moveTo>
                    <a:pt x="11312" y="9226"/>
                  </a:moveTo>
                  <a:cubicBezTo>
                    <a:pt x="11229" y="9226"/>
                    <a:pt x="11167" y="9269"/>
                    <a:pt x="11116" y="9336"/>
                  </a:cubicBezTo>
                  <a:cubicBezTo>
                    <a:pt x="11025" y="9404"/>
                    <a:pt x="11025" y="9495"/>
                    <a:pt x="11071" y="9610"/>
                  </a:cubicBezTo>
                  <a:cubicBezTo>
                    <a:pt x="11071" y="9621"/>
                    <a:pt x="11077" y="9627"/>
                    <a:pt x="11082" y="9627"/>
                  </a:cubicBezTo>
                  <a:cubicBezTo>
                    <a:pt x="11088" y="9627"/>
                    <a:pt x="11094" y="9621"/>
                    <a:pt x="11094" y="9610"/>
                  </a:cubicBezTo>
                  <a:cubicBezTo>
                    <a:pt x="11162" y="9564"/>
                    <a:pt x="11208" y="9518"/>
                    <a:pt x="11253" y="9473"/>
                  </a:cubicBezTo>
                  <a:cubicBezTo>
                    <a:pt x="11299" y="9404"/>
                    <a:pt x="11368" y="9359"/>
                    <a:pt x="11413" y="9313"/>
                  </a:cubicBezTo>
                  <a:cubicBezTo>
                    <a:pt x="11436" y="9290"/>
                    <a:pt x="11459" y="9267"/>
                    <a:pt x="11413" y="9244"/>
                  </a:cubicBezTo>
                  <a:cubicBezTo>
                    <a:pt x="11376" y="9232"/>
                    <a:pt x="11343" y="9226"/>
                    <a:pt x="11312" y="9226"/>
                  </a:cubicBezTo>
                  <a:close/>
                  <a:moveTo>
                    <a:pt x="10363" y="9130"/>
                  </a:moveTo>
                  <a:cubicBezTo>
                    <a:pt x="10272" y="9130"/>
                    <a:pt x="10226" y="9153"/>
                    <a:pt x="10181" y="9222"/>
                  </a:cubicBezTo>
                  <a:cubicBezTo>
                    <a:pt x="10112" y="9267"/>
                    <a:pt x="10089" y="9313"/>
                    <a:pt x="10089" y="9404"/>
                  </a:cubicBezTo>
                  <a:cubicBezTo>
                    <a:pt x="10089" y="9473"/>
                    <a:pt x="10089" y="9541"/>
                    <a:pt x="10158" y="9587"/>
                  </a:cubicBezTo>
                  <a:cubicBezTo>
                    <a:pt x="10217" y="9626"/>
                    <a:pt x="10259" y="9683"/>
                    <a:pt x="10328" y="9683"/>
                  </a:cubicBezTo>
                  <a:cubicBezTo>
                    <a:pt x="10339" y="9683"/>
                    <a:pt x="10351" y="9681"/>
                    <a:pt x="10363" y="9678"/>
                  </a:cubicBezTo>
                  <a:cubicBezTo>
                    <a:pt x="10432" y="9678"/>
                    <a:pt x="10500" y="9655"/>
                    <a:pt x="10546" y="9610"/>
                  </a:cubicBezTo>
                  <a:cubicBezTo>
                    <a:pt x="10591" y="9541"/>
                    <a:pt x="10660" y="9495"/>
                    <a:pt x="10637" y="9404"/>
                  </a:cubicBezTo>
                  <a:cubicBezTo>
                    <a:pt x="10637" y="9336"/>
                    <a:pt x="10637" y="9267"/>
                    <a:pt x="10569" y="9222"/>
                  </a:cubicBezTo>
                  <a:cubicBezTo>
                    <a:pt x="10500" y="9153"/>
                    <a:pt x="10455" y="9130"/>
                    <a:pt x="10363" y="9130"/>
                  </a:cubicBezTo>
                  <a:close/>
                  <a:moveTo>
                    <a:pt x="3654" y="9436"/>
                  </a:moveTo>
                  <a:cubicBezTo>
                    <a:pt x="3622" y="9436"/>
                    <a:pt x="3591" y="9440"/>
                    <a:pt x="3561" y="9450"/>
                  </a:cubicBezTo>
                  <a:cubicBezTo>
                    <a:pt x="3516" y="9450"/>
                    <a:pt x="3493" y="9518"/>
                    <a:pt x="3447" y="9541"/>
                  </a:cubicBezTo>
                  <a:cubicBezTo>
                    <a:pt x="3287" y="9701"/>
                    <a:pt x="3287" y="9724"/>
                    <a:pt x="3333" y="9884"/>
                  </a:cubicBezTo>
                  <a:cubicBezTo>
                    <a:pt x="3376" y="10012"/>
                    <a:pt x="3508" y="10096"/>
                    <a:pt x="3646" y="10096"/>
                  </a:cubicBezTo>
                  <a:cubicBezTo>
                    <a:pt x="3728" y="10096"/>
                    <a:pt x="3813" y="10066"/>
                    <a:pt x="3881" y="9998"/>
                  </a:cubicBezTo>
                  <a:cubicBezTo>
                    <a:pt x="3995" y="9906"/>
                    <a:pt x="4018" y="9724"/>
                    <a:pt x="3949" y="9587"/>
                  </a:cubicBezTo>
                  <a:cubicBezTo>
                    <a:pt x="3895" y="9497"/>
                    <a:pt x="3771" y="9436"/>
                    <a:pt x="3654" y="9436"/>
                  </a:cubicBezTo>
                  <a:close/>
                  <a:moveTo>
                    <a:pt x="4573" y="9535"/>
                  </a:moveTo>
                  <a:cubicBezTo>
                    <a:pt x="4491" y="9535"/>
                    <a:pt x="4412" y="9558"/>
                    <a:pt x="4360" y="9610"/>
                  </a:cubicBezTo>
                  <a:cubicBezTo>
                    <a:pt x="4246" y="9724"/>
                    <a:pt x="4246" y="9975"/>
                    <a:pt x="4360" y="10089"/>
                  </a:cubicBezTo>
                  <a:cubicBezTo>
                    <a:pt x="4423" y="10152"/>
                    <a:pt x="4520" y="10187"/>
                    <a:pt x="4614" y="10187"/>
                  </a:cubicBezTo>
                  <a:cubicBezTo>
                    <a:pt x="4691" y="10187"/>
                    <a:pt x="4765" y="10163"/>
                    <a:pt x="4817" y="10112"/>
                  </a:cubicBezTo>
                  <a:cubicBezTo>
                    <a:pt x="4954" y="9998"/>
                    <a:pt x="4954" y="9747"/>
                    <a:pt x="4839" y="9632"/>
                  </a:cubicBezTo>
                  <a:cubicBezTo>
                    <a:pt x="4777" y="9570"/>
                    <a:pt x="4673" y="9535"/>
                    <a:pt x="4573" y="9535"/>
                  </a:cubicBezTo>
                  <a:close/>
                  <a:moveTo>
                    <a:pt x="5551" y="9635"/>
                  </a:moveTo>
                  <a:cubicBezTo>
                    <a:pt x="5455" y="9635"/>
                    <a:pt x="5356" y="9663"/>
                    <a:pt x="5296" y="9724"/>
                  </a:cubicBezTo>
                  <a:cubicBezTo>
                    <a:pt x="5182" y="9838"/>
                    <a:pt x="5205" y="10089"/>
                    <a:pt x="5319" y="10203"/>
                  </a:cubicBezTo>
                  <a:cubicBezTo>
                    <a:pt x="5373" y="10246"/>
                    <a:pt x="5457" y="10269"/>
                    <a:pt x="5541" y="10269"/>
                  </a:cubicBezTo>
                  <a:cubicBezTo>
                    <a:pt x="5634" y="10269"/>
                    <a:pt x="5727" y="10240"/>
                    <a:pt x="5775" y="10180"/>
                  </a:cubicBezTo>
                  <a:cubicBezTo>
                    <a:pt x="5889" y="10066"/>
                    <a:pt x="5889" y="9815"/>
                    <a:pt x="5775" y="9701"/>
                  </a:cubicBezTo>
                  <a:cubicBezTo>
                    <a:pt x="5721" y="9658"/>
                    <a:pt x="5637" y="9635"/>
                    <a:pt x="5551" y="9635"/>
                  </a:cubicBezTo>
                  <a:close/>
                  <a:moveTo>
                    <a:pt x="6472" y="9704"/>
                  </a:moveTo>
                  <a:cubicBezTo>
                    <a:pt x="6403" y="9704"/>
                    <a:pt x="6331" y="9738"/>
                    <a:pt x="6255" y="9815"/>
                  </a:cubicBezTo>
                  <a:cubicBezTo>
                    <a:pt x="6118" y="9952"/>
                    <a:pt x="6118" y="10089"/>
                    <a:pt x="6255" y="10226"/>
                  </a:cubicBezTo>
                  <a:cubicBezTo>
                    <a:pt x="6326" y="10309"/>
                    <a:pt x="6397" y="10349"/>
                    <a:pt x="6471" y="10349"/>
                  </a:cubicBezTo>
                  <a:cubicBezTo>
                    <a:pt x="6540" y="10349"/>
                    <a:pt x="6612" y="10315"/>
                    <a:pt x="6688" y="10249"/>
                  </a:cubicBezTo>
                  <a:cubicBezTo>
                    <a:pt x="6825" y="10089"/>
                    <a:pt x="6825" y="9952"/>
                    <a:pt x="6688" y="9815"/>
                  </a:cubicBezTo>
                  <a:cubicBezTo>
                    <a:pt x="6617" y="9744"/>
                    <a:pt x="6546" y="9704"/>
                    <a:pt x="6472" y="9704"/>
                  </a:cubicBezTo>
                  <a:close/>
                  <a:moveTo>
                    <a:pt x="7481" y="9782"/>
                  </a:moveTo>
                  <a:cubicBezTo>
                    <a:pt x="7429" y="9782"/>
                    <a:pt x="7373" y="9792"/>
                    <a:pt x="7327" y="9792"/>
                  </a:cubicBezTo>
                  <a:cubicBezTo>
                    <a:pt x="7305" y="9815"/>
                    <a:pt x="7259" y="9861"/>
                    <a:pt x="7236" y="9884"/>
                  </a:cubicBezTo>
                  <a:cubicBezTo>
                    <a:pt x="7145" y="9929"/>
                    <a:pt x="7122" y="10020"/>
                    <a:pt x="7122" y="10089"/>
                  </a:cubicBezTo>
                  <a:cubicBezTo>
                    <a:pt x="7122" y="10157"/>
                    <a:pt x="7145" y="10226"/>
                    <a:pt x="7213" y="10294"/>
                  </a:cubicBezTo>
                  <a:cubicBezTo>
                    <a:pt x="7282" y="10363"/>
                    <a:pt x="7350" y="10408"/>
                    <a:pt x="7442" y="10408"/>
                  </a:cubicBezTo>
                  <a:cubicBezTo>
                    <a:pt x="7510" y="10408"/>
                    <a:pt x="7579" y="10386"/>
                    <a:pt x="7647" y="10317"/>
                  </a:cubicBezTo>
                  <a:cubicBezTo>
                    <a:pt x="7715" y="10249"/>
                    <a:pt x="7761" y="10180"/>
                    <a:pt x="7761" y="10089"/>
                  </a:cubicBezTo>
                  <a:cubicBezTo>
                    <a:pt x="7761" y="10020"/>
                    <a:pt x="7761" y="9929"/>
                    <a:pt x="7670" y="9884"/>
                  </a:cubicBezTo>
                  <a:cubicBezTo>
                    <a:pt x="7624" y="9861"/>
                    <a:pt x="7601" y="9815"/>
                    <a:pt x="7556" y="9792"/>
                  </a:cubicBezTo>
                  <a:cubicBezTo>
                    <a:pt x="7533" y="9785"/>
                    <a:pt x="7508" y="9782"/>
                    <a:pt x="7481" y="9782"/>
                  </a:cubicBezTo>
                  <a:close/>
                  <a:moveTo>
                    <a:pt x="8390" y="9892"/>
                  </a:moveTo>
                  <a:cubicBezTo>
                    <a:pt x="8319" y="9892"/>
                    <a:pt x="8249" y="9920"/>
                    <a:pt x="8195" y="9975"/>
                  </a:cubicBezTo>
                  <a:cubicBezTo>
                    <a:pt x="8058" y="10089"/>
                    <a:pt x="8058" y="10294"/>
                    <a:pt x="8172" y="10408"/>
                  </a:cubicBezTo>
                  <a:cubicBezTo>
                    <a:pt x="8229" y="10466"/>
                    <a:pt x="8309" y="10494"/>
                    <a:pt x="8389" y="10494"/>
                  </a:cubicBezTo>
                  <a:cubicBezTo>
                    <a:pt x="8469" y="10494"/>
                    <a:pt x="8549" y="10466"/>
                    <a:pt x="8606" y="10408"/>
                  </a:cubicBezTo>
                  <a:cubicBezTo>
                    <a:pt x="8720" y="10294"/>
                    <a:pt x="8720" y="10089"/>
                    <a:pt x="8606" y="9998"/>
                  </a:cubicBezTo>
                  <a:cubicBezTo>
                    <a:pt x="8546" y="9926"/>
                    <a:pt x="8468" y="9892"/>
                    <a:pt x="8390" y="9892"/>
                  </a:cubicBezTo>
                  <a:close/>
                  <a:moveTo>
                    <a:pt x="9309" y="9969"/>
                  </a:moveTo>
                  <a:cubicBezTo>
                    <a:pt x="9235" y="9969"/>
                    <a:pt x="9164" y="10006"/>
                    <a:pt x="9108" y="10043"/>
                  </a:cubicBezTo>
                  <a:cubicBezTo>
                    <a:pt x="9062" y="10089"/>
                    <a:pt x="9039" y="10157"/>
                    <a:pt x="9017" y="10226"/>
                  </a:cubicBezTo>
                  <a:cubicBezTo>
                    <a:pt x="9017" y="10317"/>
                    <a:pt x="9039" y="10408"/>
                    <a:pt x="9108" y="10477"/>
                  </a:cubicBezTo>
                  <a:cubicBezTo>
                    <a:pt x="9153" y="10534"/>
                    <a:pt x="9228" y="10563"/>
                    <a:pt x="9308" y="10563"/>
                  </a:cubicBezTo>
                  <a:cubicBezTo>
                    <a:pt x="9387" y="10563"/>
                    <a:pt x="9473" y="10534"/>
                    <a:pt x="9542" y="10477"/>
                  </a:cubicBezTo>
                  <a:cubicBezTo>
                    <a:pt x="9564" y="10408"/>
                    <a:pt x="9610" y="10363"/>
                    <a:pt x="9610" y="10294"/>
                  </a:cubicBezTo>
                  <a:cubicBezTo>
                    <a:pt x="9633" y="10180"/>
                    <a:pt x="9587" y="10112"/>
                    <a:pt x="9542" y="10043"/>
                  </a:cubicBezTo>
                  <a:cubicBezTo>
                    <a:pt x="9519" y="10043"/>
                    <a:pt x="9382" y="9975"/>
                    <a:pt x="9359" y="9975"/>
                  </a:cubicBezTo>
                  <a:cubicBezTo>
                    <a:pt x="9342" y="9971"/>
                    <a:pt x="9325" y="9969"/>
                    <a:pt x="9309" y="9969"/>
                  </a:cubicBezTo>
                  <a:close/>
                  <a:moveTo>
                    <a:pt x="10249" y="10066"/>
                  </a:moveTo>
                  <a:cubicBezTo>
                    <a:pt x="10181" y="10066"/>
                    <a:pt x="10112" y="10112"/>
                    <a:pt x="10066" y="10135"/>
                  </a:cubicBezTo>
                  <a:cubicBezTo>
                    <a:pt x="10021" y="10180"/>
                    <a:pt x="9998" y="10272"/>
                    <a:pt x="9975" y="10317"/>
                  </a:cubicBezTo>
                  <a:cubicBezTo>
                    <a:pt x="9975" y="10363"/>
                    <a:pt x="9998" y="10431"/>
                    <a:pt x="9998" y="10477"/>
                  </a:cubicBezTo>
                  <a:cubicBezTo>
                    <a:pt x="10021" y="10500"/>
                    <a:pt x="10044" y="10500"/>
                    <a:pt x="10044" y="10523"/>
                  </a:cubicBezTo>
                  <a:cubicBezTo>
                    <a:pt x="10058" y="10567"/>
                    <a:pt x="10083" y="10592"/>
                    <a:pt x="10110" y="10592"/>
                  </a:cubicBezTo>
                  <a:cubicBezTo>
                    <a:pt x="10125" y="10592"/>
                    <a:pt x="10142" y="10584"/>
                    <a:pt x="10158" y="10568"/>
                  </a:cubicBezTo>
                  <a:cubicBezTo>
                    <a:pt x="10203" y="10500"/>
                    <a:pt x="10272" y="10454"/>
                    <a:pt x="10318" y="10408"/>
                  </a:cubicBezTo>
                  <a:cubicBezTo>
                    <a:pt x="10363" y="10340"/>
                    <a:pt x="10432" y="10294"/>
                    <a:pt x="10477" y="10249"/>
                  </a:cubicBezTo>
                  <a:cubicBezTo>
                    <a:pt x="10523" y="10203"/>
                    <a:pt x="10500" y="10157"/>
                    <a:pt x="10455" y="10135"/>
                  </a:cubicBezTo>
                  <a:cubicBezTo>
                    <a:pt x="10432" y="10112"/>
                    <a:pt x="10409" y="10112"/>
                    <a:pt x="10386" y="10112"/>
                  </a:cubicBezTo>
                  <a:cubicBezTo>
                    <a:pt x="10340" y="10089"/>
                    <a:pt x="10295" y="10066"/>
                    <a:pt x="10249" y="10066"/>
                  </a:cubicBezTo>
                  <a:close/>
                  <a:moveTo>
                    <a:pt x="2706" y="10302"/>
                  </a:moveTo>
                  <a:cubicBezTo>
                    <a:pt x="2679" y="10302"/>
                    <a:pt x="2652" y="10313"/>
                    <a:pt x="2625" y="10340"/>
                  </a:cubicBezTo>
                  <a:cubicBezTo>
                    <a:pt x="2603" y="10386"/>
                    <a:pt x="2534" y="10431"/>
                    <a:pt x="2488" y="10477"/>
                  </a:cubicBezTo>
                  <a:cubicBezTo>
                    <a:pt x="2443" y="10545"/>
                    <a:pt x="2374" y="10591"/>
                    <a:pt x="2329" y="10660"/>
                  </a:cubicBezTo>
                  <a:cubicBezTo>
                    <a:pt x="2283" y="10705"/>
                    <a:pt x="2283" y="10751"/>
                    <a:pt x="2306" y="10797"/>
                  </a:cubicBezTo>
                  <a:cubicBezTo>
                    <a:pt x="2352" y="10842"/>
                    <a:pt x="2374" y="10865"/>
                    <a:pt x="2397" y="10911"/>
                  </a:cubicBezTo>
                  <a:cubicBezTo>
                    <a:pt x="2469" y="10975"/>
                    <a:pt x="2547" y="11002"/>
                    <a:pt x="2621" y="11002"/>
                  </a:cubicBezTo>
                  <a:cubicBezTo>
                    <a:pt x="2759" y="11002"/>
                    <a:pt x="2886" y="10907"/>
                    <a:pt x="2945" y="10774"/>
                  </a:cubicBezTo>
                  <a:cubicBezTo>
                    <a:pt x="3013" y="10591"/>
                    <a:pt x="2922" y="10408"/>
                    <a:pt x="2762" y="10317"/>
                  </a:cubicBezTo>
                  <a:cubicBezTo>
                    <a:pt x="2743" y="10308"/>
                    <a:pt x="2725" y="10302"/>
                    <a:pt x="2706" y="10302"/>
                  </a:cubicBezTo>
                  <a:close/>
                  <a:moveTo>
                    <a:pt x="3572" y="10388"/>
                  </a:moveTo>
                  <a:cubicBezTo>
                    <a:pt x="3492" y="10388"/>
                    <a:pt x="3410" y="10423"/>
                    <a:pt x="3333" y="10500"/>
                  </a:cubicBezTo>
                  <a:cubicBezTo>
                    <a:pt x="3196" y="10637"/>
                    <a:pt x="3196" y="10819"/>
                    <a:pt x="3333" y="10956"/>
                  </a:cubicBezTo>
                  <a:cubicBezTo>
                    <a:pt x="3401" y="11048"/>
                    <a:pt x="3470" y="11093"/>
                    <a:pt x="3584" y="11093"/>
                  </a:cubicBezTo>
                  <a:cubicBezTo>
                    <a:pt x="3675" y="11070"/>
                    <a:pt x="3744" y="11048"/>
                    <a:pt x="3812" y="10979"/>
                  </a:cubicBezTo>
                  <a:cubicBezTo>
                    <a:pt x="3949" y="10819"/>
                    <a:pt x="3972" y="10660"/>
                    <a:pt x="3812" y="10500"/>
                  </a:cubicBezTo>
                  <a:cubicBezTo>
                    <a:pt x="3741" y="10429"/>
                    <a:pt x="3658" y="10388"/>
                    <a:pt x="3572" y="10388"/>
                  </a:cubicBezTo>
                  <a:close/>
                  <a:moveTo>
                    <a:pt x="4506" y="10466"/>
                  </a:moveTo>
                  <a:cubicBezTo>
                    <a:pt x="4429" y="10466"/>
                    <a:pt x="4349" y="10500"/>
                    <a:pt x="4269" y="10568"/>
                  </a:cubicBezTo>
                  <a:cubicBezTo>
                    <a:pt x="4132" y="10682"/>
                    <a:pt x="4132" y="10911"/>
                    <a:pt x="4269" y="11048"/>
                  </a:cubicBezTo>
                  <a:cubicBezTo>
                    <a:pt x="4334" y="11113"/>
                    <a:pt x="4415" y="11142"/>
                    <a:pt x="4497" y="11142"/>
                  </a:cubicBezTo>
                  <a:cubicBezTo>
                    <a:pt x="4586" y="11142"/>
                    <a:pt x="4677" y="11107"/>
                    <a:pt x="4748" y="11048"/>
                  </a:cubicBezTo>
                  <a:cubicBezTo>
                    <a:pt x="4862" y="10911"/>
                    <a:pt x="4885" y="10705"/>
                    <a:pt x="4725" y="10568"/>
                  </a:cubicBezTo>
                  <a:cubicBezTo>
                    <a:pt x="4657" y="10500"/>
                    <a:pt x="4583" y="10466"/>
                    <a:pt x="4506" y="10466"/>
                  </a:cubicBezTo>
                  <a:close/>
                  <a:moveTo>
                    <a:pt x="5476" y="10551"/>
                  </a:moveTo>
                  <a:cubicBezTo>
                    <a:pt x="5387" y="10551"/>
                    <a:pt x="5296" y="10580"/>
                    <a:pt x="5228" y="10637"/>
                  </a:cubicBezTo>
                  <a:cubicBezTo>
                    <a:pt x="5113" y="10751"/>
                    <a:pt x="5113" y="11002"/>
                    <a:pt x="5228" y="11116"/>
                  </a:cubicBezTo>
                  <a:cubicBezTo>
                    <a:pt x="5285" y="11173"/>
                    <a:pt x="5376" y="11202"/>
                    <a:pt x="5467" y="11202"/>
                  </a:cubicBezTo>
                  <a:cubicBezTo>
                    <a:pt x="5558" y="11202"/>
                    <a:pt x="5650" y="11173"/>
                    <a:pt x="5707" y="11116"/>
                  </a:cubicBezTo>
                  <a:cubicBezTo>
                    <a:pt x="5821" y="11002"/>
                    <a:pt x="5821" y="10751"/>
                    <a:pt x="5707" y="10637"/>
                  </a:cubicBezTo>
                  <a:cubicBezTo>
                    <a:pt x="5650" y="10580"/>
                    <a:pt x="5564" y="10551"/>
                    <a:pt x="5476" y="10551"/>
                  </a:cubicBezTo>
                  <a:close/>
                  <a:moveTo>
                    <a:pt x="6413" y="10645"/>
                  </a:moveTo>
                  <a:cubicBezTo>
                    <a:pt x="6326" y="10645"/>
                    <a:pt x="6241" y="10674"/>
                    <a:pt x="6186" y="10728"/>
                  </a:cubicBezTo>
                  <a:cubicBezTo>
                    <a:pt x="6072" y="10842"/>
                    <a:pt x="6072" y="11093"/>
                    <a:pt x="6186" y="11207"/>
                  </a:cubicBezTo>
                  <a:cubicBezTo>
                    <a:pt x="6232" y="11264"/>
                    <a:pt x="6323" y="11293"/>
                    <a:pt x="6417" y="11293"/>
                  </a:cubicBezTo>
                  <a:cubicBezTo>
                    <a:pt x="6511" y="11293"/>
                    <a:pt x="6608" y="11264"/>
                    <a:pt x="6666" y="11207"/>
                  </a:cubicBezTo>
                  <a:cubicBezTo>
                    <a:pt x="6780" y="11093"/>
                    <a:pt x="6780" y="10865"/>
                    <a:pt x="6666" y="10751"/>
                  </a:cubicBezTo>
                  <a:cubicBezTo>
                    <a:pt x="6606" y="10679"/>
                    <a:pt x="6509" y="10645"/>
                    <a:pt x="6413" y="10645"/>
                  </a:cubicBezTo>
                  <a:close/>
                  <a:moveTo>
                    <a:pt x="7345" y="10719"/>
                  </a:moveTo>
                  <a:cubicBezTo>
                    <a:pt x="7277" y="10719"/>
                    <a:pt x="7211" y="10754"/>
                    <a:pt x="7145" y="10819"/>
                  </a:cubicBezTo>
                  <a:cubicBezTo>
                    <a:pt x="6985" y="10979"/>
                    <a:pt x="6985" y="11116"/>
                    <a:pt x="7122" y="11253"/>
                  </a:cubicBezTo>
                  <a:cubicBezTo>
                    <a:pt x="7205" y="11336"/>
                    <a:pt x="7282" y="11376"/>
                    <a:pt x="7356" y="11376"/>
                  </a:cubicBezTo>
                  <a:cubicBezTo>
                    <a:pt x="7424" y="11376"/>
                    <a:pt x="7490" y="11342"/>
                    <a:pt x="7556" y="11276"/>
                  </a:cubicBezTo>
                  <a:cubicBezTo>
                    <a:pt x="7693" y="11116"/>
                    <a:pt x="7715" y="10979"/>
                    <a:pt x="7579" y="10842"/>
                  </a:cubicBezTo>
                  <a:cubicBezTo>
                    <a:pt x="7496" y="10759"/>
                    <a:pt x="7419" y="10719"/>
                    <a:pt x="7345" y="10719"/>
                  </a:cubicBezTo>
                  <a:close/>
                  <a:moveTo>
                    <a:pt x="8292" y="10819"/>
                  </a:moveTo>
                  <a:cubicBezTo>
                    <a:pt x="8229" y="10819"/>
                    <a:pt x="8166" y="10848"/>
                    <a:pt x="8104" y="10911"/>
                  </a:cubicBezTo>
                  <a:cubicBezTo>
                    <a:pt x="7944" y="11070"/>
                    <a:pt x="7944" y="11207"/>
                    <a:pt x="8081" y="11344"/>
                  </a:cubicBezTo>
                  <a:cubicBezTo>
                    <a:pt x="8164" y="11427"/>
                    <a:pt x="8234" y="11467"/>
                    <a:pt x="8305" y="11467"/>
                  </a:cubicBezTo>
                  <a:cubicBezTo>
                    <a:pt x="8371" y="11467"/>
                    <a:pt x="8438" y="11433"/>
                    <a:pt x="8514" y="11367"/>
                  </a:cubicBezTo>
                  <a:cubicBezTo>
                    <a:pt x="8651" y="11207"/>
                    <a:pt x="8651" y="11070"/>
                    <a:pt x="8514" y="10933"/>
                  </a:cubicBezTo>
                  <a:cubicBezTo>
                    <a:pt x="8440" y="10859"/>
                    <a:pt x="8366" y="10819"/>
                    <a:pt x="8292" y="10819"/>
                  </a:cubicBezTo>
                  <a:close/>
                  <a:moveTo>
                    <a:pt x="9199" y="10933"/>
                  </a:moveTo>
                  <a:cubicBezTo>
                    <a:pt x="9085" y="10956"/>
                    <a:pt x="8971" y="11048"/>
                    <a:pt x="8948" y="11162"/>
                  </a:cubicBezTo>
                  <a:cubicBezTo>
                    <a:pt x="8925" y="11322"/>
                    <a:pt x="8994" y="11458"/>
                    <a:pt x="9108" y="11504"/>
                  </a:cubicBezTo>
                  <a:cubicBezTo>
                    <a:pt x="9131" y="11516"/>
                    <a:pt x="9153" y="11527"/>
                    <a:pt x="9176" y="11527"/>
                  </a:cubicBezTo>
                  <a:cubicBezTo>
                    <a:pt x="9199" y="11527"/>
                    <a:pt x="9222" y="11516"/>
                    <a:pt x="9245" y="11481"/>
                  </a:cubicBezTo>
                  <a:cubicBezTo>
                    <a:pt x="9268" y="11436"/>
                    <a:pt x="9313" y="11390"/>
                    <a:pt x="9359" y="11367"/>
                  </a:cubicBezTo>
                  <a:cubicBezTo>
                    <a:pt x="9405" y="11299"/>
                    <a:pt x="9450" y="11253"/>
                    <a:pt x="9496" y="11207"/>
                  </a:cubicBezTo>
                  <a:cubicBezTo>
                    <a:pt x="9542" y="11185"/>
                    <a:pt x="9542" y="11162"/>
                    <a:pt x="9519" y="11116"/>
                  </a:cubicBezTo>
                  <a:cubicBezTo>
                    <a:pt x="9473" y="10979"/>
                    <a:pt x="9359" y="10933"/>
                    <a:pt x="9199" y="10933"/>
                  </a:cubicBezTo>
                  <a:close/>
                  <a:moveTo>
                    <a:pt x="1812" y="11207"/>
                  </a:moveTo>
                  <a:cubicBezTo>
                    <a:pt x="1787" y="11207"/>
                    <a:pt x="1758" y="11230"/>
                    <a:pt x="1712" y="11276"/>
                  </a:cubicBezTo>
                  <a:cubicBezTo>
                    <a:pt x="1667" y="11322"/>
                    <a:pt x="1598" y="11390"/>
                    <a:pt x="1530" y="11436"/>
                  </a:cubicBezTo>
                  <a:cubicBezTo>
                    <a:pt x="1484" y="11504"/>
                    <a:pt x="1416" y="11573"/>
                    <a:pt x="1347" y="11641"/>
                  </a:cubicBezTo>
                  <a:cubicBezTo>
                    <a:pt x="1324" y="11664"/>
                    <a:pt x="1279" y="11710"/>
                    <a:pt x="1279" y="11710"/>
                  </a:cubicBezTo>
                  <a:cubicBezTo>
                    <a:pt x="1324" y="11755"/>
                    <a:pt x="1347" y="11801"/>
                    <a:pt x="1393" y="11824"/>
                  </a:cubicBezTo>
                  <a:cubicBezTo>
                    <a:pt x="1439" y="11824"/>
                    <a:pt x="1461" y="11824"/>
                    <a:pt x="1507" y="11846"/>
                  </a:cubicBezTo>
                  <a:cubicBezTo>
                    <a:pt x="1542" y="11867"/>
                    <a:pt x="1574" y="11875"/>
                    <a:pt x="1605" y="11875"/>
                  </a:cubicBezTo>
                  <a:cubicBezTo>
                    <a:pt x="1677" y="11875"/>
                    <a:pt x="1740" y="11833"/>
                    <a:pt x="1804" y="11801"/>
                  </a:cubicBezTo>
                  <a:cubicBezTo>
                    <a:pt x="1963" y="11710"/>
                    <a:pt x="1986" y="11436"/>
                    <a:pt x="1895" y="11276"/>
                  </a:cubicBezTo>
                  <a:cubicBezTo>
                    <a:pt x="1861" y="11230"/>
                    <a:pt x="1838" y="11207"/>
                    <a:pt x="1812" y="11207"/>
                  </a:cubicBezTo>
                  <a:close/>
                  <a:moveTo>
                    <a:pt x="2492" y="11227"/>
                  </a:moveTo>
                  <a:cubicBezTo>
                    <a:pt x="2428" y="11227"/>
                    <a:pt x="2281" y="11304"/>
                    <a:pt x="2260" y="11344"/>
                  </a:cubicBezTo>
                  <a:cubicBezTo>
                    <a:pt x="2192" y="11413"/>
                    <a:pt x="2169" y="11504"/>
                    <a:pt x="2169" y="11595"/>
                  </a:cubicBezTo>
                  <a:cubicBezTo>
                    <a:pt x="2169" y="11687"/>
                    <a:pt x="2215" y="11778"/>
                    <a:pt x="2283" y="11869"/>
                  </a:cubicBezTo>
                  <a:cubicBezTo>
                    <a:pt x="2352" y="11915"/>
                    <a:pt x="2443" y="11938"/>
                    <a:pt x="2534" y="11961"/>
                  </a:cubicBezTo>
                  <a:cubicBezTo>
                    <a:pt x="2580" y="11961"/>
                    <a:pt x="2762" y="11869"/>
                    <a:pt x="2808" y="11846"/>
                  </a:cubicBezTo>
                  <a:cubicBezTo>
                    <a:pt x="2877" y="11778"/>
                    <a:pt x="2899" y="11664"/>
                    <a:pt x="2899" y="11595"/>
                  </a:cubicBezTo>
                  <a:cubicBezTo>
                    <a:pt x="2899" y="11504"/>
                    <a:pt x="2854" y="11390"/>
                    <a:pt x="2785" y="11322"/>
                  </a:cubicBezTo>
                  <a:cubicBezTo>
                    <a:pt x="2717" y="11253"/>
                    <a:pt x="2625" y="11253"/>
                    <a:pt x="2511" y="11230"/>
                  </a:cubicBezTo>
                  <a:cubicBezTo>
                    <a:pt x="2506" y="11228"/>
                    <a:pt x="2500" y="11227"/>
                    <a:pt x="2492" y="11227"/>
                  </a:cubicBezTo>
                  <a:close/>
                  <a:moveTo>
                    <a:pt x="3503" y="11313"/>
                  </a:moveTo>
                  <a:cubicBezTo>
                    <a:pt x="3423" y="11313"/>
                    <a:pt x="3341" y="11347"/>
                    <a:pt x="3265" y="11413"/>
                  </a:cubicBezTo>
                  <a:cubicBezTo>
                    <a:pt x="3128" y="11573"/>
                    <a:pt x="3128" y="11755"/>
                    <a:pt x="3265" y="11892"/>
                  </a:cubicBezTo>
                  <a:cubicBezTo>
                    <a:pt x="3344" y="11972"/>
                    <a:pt x="3424" y="12012"/>
                    <a:pt x="3504" y="12012"/>
                  </a:cubicBezTo>
                  <a:cubicBezTo>
                    <a:pt x="3584" y="12012"/>
                    <a:pt x="3664" y="11972"/>
                    <a:pt x="3744" y="11892"/>
                  </a:cubicBezTo>
                  <a:cubicBezTo>
                    <a:pt x="3881" y="11755"/>
                    <a:pt x="3881" y="11573"/>
                    <a:pt x="3744" y="11436"/>
                  </a:cubicBezTo>
                  <a:cubicBezTo>
                    <a:pt x="3673" y="11353"/>
                    <a:pt x="3589" y="11313"/>
                    <a:pt x="3503" y="11313"/>
                  </a:cubicBezTo>
                  <a:close/>
                  <a:moveTo>
                    <a:pt x="4431" y="11384"/>
                  </a:moveTo>
                  <a:cubicBezTo>
                    <a:pt x="4349" y="11384"/>
                    <a:pt x="4269" y="11424"/>
                    <a:pt x="4200" y="11504"/>
                  </a:cubicBezTo>
                  <a:cubicBezTo>
                    <a:pt x="4041" y="11641"/>
                    <a:pt x="4041" y="11824"/>
                    <a:pt x="4200" y="11983"/>
                  </a:cubicBezTo>
                  <a:cubicBezTo>
                    <a:pt x="4269" y="12052"/>
                    <a:pt x="4349" y="12086"/>
                    <a:pt x="4429" y="12086"/>
                  </a:cubicBezTo>
                  <a:cubicBezTo>
                    <a:pt x="4509" y="12086"/>
                    <a:pt x="4588" y="12052"/>
                    <a:pt x="4657" y="11983"/>
                  </a:cubicBezTo>
                  <a:cubicBezTo>
                    <a:pt x="4817" y="11824"/>
                    <a:pt x="4817" y="11641"/>
                    <a:pt x="4680" y="11504"/>
                  </a:cubicBezTo>
                  <a:cubicBezTo>
                    <a:pt x="4600" y="11424"/>
                    <a:pt x="4514" y="11384"/>
                    <a:pt x="4431" y="11384"/>
                  </a:cubicBezTo>
                  <a:close/>
                  <a:moveTo>
                    <a:pt x="5387" y="11493"/>
                  </a:moveTo>
                  <a:cubicBezTo>
                    <a:pt x="5307" y="11493"/>
                    <a:pt x="5228" y="11527"/>
                    <a:pt x="5159" y="11595"/>
                  </a:cubicBezTo>
                  <a:cubicBezTo>
                    <a:pt x="4999" y="11710"/>
                    <a:pt x="4999" y="11938"/>
                    <a:pt x="5136" y="12052"/>
                  </a:cubicBezTo>
                  <a:cubicBezTo>
                    <a:pt x="5205" y="12132"/>
                    <a:pt x="5290" y="12166"/>
                    <a:pt x="5376" y="12166"/>
                  </a:cubicBezTo>
                  <a:cubicBezTo>
                    <a:pt x="5461" y="12166"/>
                    <a:pt x="5547" y="12132"/>
                    <a:pt x="5616" y="12075"/>
                  </a:cubicBezTo>
                  <a:cubicBezTo>
                    <a:pt x="5753" y="11938"/>
                    <a:pt x="5753" y="11732"/>
                    <a:pt x="5616" y="11595"/>
                  </a:cubicBezTo>
                  <a:cubicBezTo>
                    <a:pt x="5547" y="11527"/>
                    <a:pt x="5467" y="11493"/>
                    <a:pt x="5387" y="11493"/>
                  </a:cubicBezTo>
                  <a:close/>
                  <a:moveTo>
                    <a:pt x="6320" y="11601"/>
                  </a:moveTo>
                  <a:cubicBezTo>
                    <a:pt x="6232" y="11601"/>
                    <a:pt x="6141" y="11630"/>
                    <a:pt x="6072" y="11687"/>
                  </a:cubicBezTo>
                  <a:cubicBezTo>
                    <a:pt x="5981" y="11801"/>
                    <a:pt x="5981" y="12052"/>
                    <a:pt x="6095" y="12166"/>
                  </a:cubicBezTo>
                  <a:cubicBezTo>
                    <a:pt x="6149" y="12221"/>
                    <a:pt x="6235" y="12249"/>
                    <a:pt x="6322" y="12249"/>
                  </a:cubicBezTo>
                  <a:cubicBezTo>
                    <a:pt x="6417" y="12249"/>
                    <a:pt x="6515" y="12215"/>
                    <a:pt x="6574" y="12143"/>
                  </a:cubicBezTo>
                  <a:cubicBezTo>
                    <a:pt x="6688" y="12029"/>
                    <a:pt x="6688" y="11801"/>
                    <a:pt x="6551" y="11687"/>
                  </a:cubicBezTo>
                  <a:cubicBezTo>
                    <a:pt x="6494" y="11630"/>
                    <a:pt x="6409" y="11601"/>
                    <a:pt x="6320" y="11601"/>
                  </a:cubicBezTo>
                  <a:close/>
                  <a:moveTo>
                    <a:pt x="7268" y="11670"/>
                  </a:moveTo>
                  <a:cubicBezTo>
                    <a:pt x="7179" y="11670"/>
                    <a:pt x="7088" y="11698"/>
                    <a:pt x="7031" y="11755"/>
                  </a:cubicBezTo>
                  <a:cubicBezTo>
                    <a:pt x="6917" y="11846"/>
                    <a:pt x="6894" y="12120"/>
                    <a:pt x="7008" y="12235"/>
                  </a:cubicBezTo>
                  <a:cubicBezTo>
                    <a:pt x="7065" y="12292"/>
                    <a:pt x="7156" y="12320"/>
                    <a:pt x="7248" y="12320"/>
                  </a:cubicBezTo>
                  <a:cubicBezTo>
                    <a:pt x="7339" y="12320"/>
                    <a:pt x="7430" y="12292"/>
                    <a:pt x="7487" y="12235"/>
                  </a:cubicBezTo>
                  <a:cubicBezTo>
                    <a:pt x="7601" y="12143"/>
                    <a:pt x="7601" y="11869"/>
                    <a:pt x="7487" y="11755"/>
                  </a:cubicBezTo>
                  <a:cubicBezTo>
                    <a:pt x="7442" y="11698"/>
                    <a:pt x="7356" y="11670"/>
                    <a:pt x="7268" y="11670"/>
                  </a:cubicBezTo>
                  <a:close/>
                  <a:moveTo>
                    <a:pt x="8206" y="11767"/>
                  </a:moveTo>
                  <a:cubicBezTo>
                    <a:pt x="8132" y="11767"/>
                    <a:pt x="8058" y="11801"/>
                    <a:pt x="7989" y="11869"/>
                  </a:cubicBezTo>
                  <a:cubicBezTo>
                    <a:pt x="7852" y="12029"/>
                    <a:pt x="7852" y="12143"/>
                    <a:pt x="7989" y="12303"/>
                  </a:cubicBezTo>
                  <a:cubicBezTo>
                    <a:pt x="8058" y="12371"/>
                    <a:pt x="8126" y="12406"/>
                    <a:pt x="8198" y="12406"/>
                  </a:cubicBezTo>
                  <a:cubicBezTo>
                    <a:pt x="8269" y="12406"/>
                    <a:pt x="8343" y="12371"/>
                    <a:pt x="8423" y="12303"/>
                  </a:cubicBezTo>
                  <a:cubicBezTo>
                    <a:pt x="8560" y="12166"/>
                    <a:pt x="8560" y="12029"/>
                    <a:pt x="8423" y="11869"/>
                  </a:cubicBezTo>
                  <a:cubicBezTo>
                    <a:pt x="8355" y="11801"/>
                    <a:pt x="8280" y="11767"/>
                    <a:pt x="8206" y="11767"/>
                  </a:cubicBezTo>
                  <a:close/>
                  <a:moveTo>
                    <a:pt x="846" y="12154"/>
                  </a:moveTo>
                  <a:cubicBezTo>
                    <a:pt x="828" y="12154"/>
                    <a:pt x="807" y="12172"/>
                    <a:pt x="777" y="12212"/>
                  </a:cubicBezTo>
                  <a:cubicBezTo>
                    <a:pt x="777" y="12212"/>
                    <a:pt x="754" y="12212"/>
                    <a:pt x="754" y="12235"/>
                  </a:cubicBezTo>
                  <a:cubicBezTo>
                    <a:pt x="708" y="12280"/>
                    <a:pt x="640" y="12326"/>
                    <a:pt x="617" y="12417"/>
                  </a:cubicBezTo>
                  <a:cubicBezTo>
                    <a:pt x="526" y="12486"/>
                    <a:pt x="480" y="12600"/>
                    <a:pt x="389" y="12691"/>
                  </a:cubicBezTo>
                  <a:cubicBezTo>
                    <a:pt x="389" y="12691"/>
                    <a:pt x="366" y="12714"/>
                    <a:pt x="411" y="12714"/>
                  </a:cubicBezTo>
                  <a:cubicBezTo>
                    <a:pt x="464" y="12727"/>
                    <a:pt x="517" y="12740"/>
                    <a:pt x="570" y="12740"/>
                  </a:cubicBezTo>
                  <a:cubicBezTo>
                    <a:pt x="608" y="12740"/>
                    <a:pt x="647" y="12733"/>
                    <a:pt x="685" y="12714"/>
                  </a:cubicBezTo>
                  <a:cubicBezTo>
                    <a:pt x="891" y="12645"/>
                    <a:pt x="982" y="12486"/>
                    <a:pt x="914" y="12235"/>
                  </a:cubicBezTo>
                  <a:cubicBezTo>
                    <a:pt x="888" y="12183"/>
                    <a:pt x="869" y="12154"/>
                    <a:pt x="846" y="12154"/>
                  </a:cubicBezTo>
                  <a:close/>
                  <a:moveTo>
                    <a:pt x="1541" y="12069"/>
                  </a:moveTo>
                  <a:cubicBezTo>
                    <a:pt x="1444" y="12069"/>
                    <a:pt x="1347" y="12109"/>
                    <a:pt x="1279" y="12189"/>
                  </a:cubicBezTo>
                  <a:cubicBezTo>
                    <a:pt x="1119" y="12349"/>
                    <a:pt x="1119" y="12554"/>
                    <a:pt x="1279" y="12691"/>
                  </a:cubicBezTo>
                  <a:cubicBezTo>
                    <a:pt x="1350" y="12774"/>
                    <a:pt x="1446" y="12814"/>
                    <a:pt x="1544" y="12814"/>
                  </a:cubicBezTo>
                  <a:cubicBezTo>
                    <a:pt x="1634" y="12814"/>
                    <a:pt x="1727" y="12780"/>
                    <a:pt x="1804" y="12714"/>
                  </a:cubicBezTo>
                  <a:cubicBezTo>
                    <a:pt x="1941" y="12554"/>
                    <a:pt x="1941" y="12349"/>
                    <a:pt x="1804" y="12189"/>
                  </a:cubicBezTo>
                  <a:cubicBezTo>
                    <a:pt x="1735" y="12109"/>
                    <a:pt x="1638" y="12069"/>
                    <a:pt x="1541" y="12069"/>
                  </a:cubicBezTo>
                  <a:close/>
                  <a:moveTo>
                    <a:pt x="7921" y="12737"/>
                  </a:moveTo>
                  <a:cubicBezTo>
                    <a:pt x="7921" y="12759"/>
                    <a:pt x="7898" y="12759"/>
                    <a:pt x="7875" y="12782"/>
                  </a:cubicBezTo>
                  <a:cubicBezTo>
                    <a:pt x="7875" y="12805"/>
                    <a:pt x="7875" y="12828"/>
                    <a:pt x="7875" y="12828"/>
                  </a:cubicBezTo>
                  <a:cubicBezTo>
                    <a:pt x="7875" y="12828"/>
                    <a:pt x="7898" y="12805"/>
                    <a:pt x="7921" y="12805"/>
                  </a:cubicBezTo>
                  <a:cubicBezTo>
                    <a:pt x="7921" y="12782"/>
                    <a:pt x="7944" y="12782"/>
                    <a:pt x="7944" y="12759"/>
                  </a:cubicBezTo>
                  <a:cubicBezTo>
                    <a:pt x="7967" y="12759"/>
                    <a:pt x="7944" y="12759"/>
                    <a:pt x="7944" y="12737"/>
                  </a:cubicBezTo>
                  <a:close/>
                  <a:moveTo>
                    <a:pt x="2466" y="12146"/>
                  </a:moveTo>
                  <a:cubicBezTo>
                    <a:pt x="2373" y="12146"/>
                    <a:pt x="2280" y="12181"/>
                    <a:pt x="2215" y="12257"/>
                  </a:cubicBezTo>
                  <a:cubicBezTo>
                    <a:pt x="2032" y="12417"/>
                    <a:pt x="2078" y="12623"/>
                    <a:pt x="2192" y="12759"/>
                  </a:cubicBezTo>
                  <a:cubicBezTo>
                    <a:pt x="2253" y="12845"/>
                    <a:pt x="2353" y="12891"/>
                    <a:pt x="2458" y="12891"/>
                  </a:cubicBezTo>
                  <a:cubicBezTo>
                    <a:pt x="2549" y="12891"/>
                    <a:pt x="2643" y="12857"/>
                    <a:pt x="2717" y="12782"/>
                  </a:cubicBezTo>
                  <a:cubicBezTo>
                    <a:pt x="2877" y="12623"/>
                    <a:pt x="2854" y="12417"/>
                    <a:pt x="2740" y="12257"/>
                  </a:cubicBezTo>
                  <a:cubicBezTo>
                    <a:pt x="2668" y="12186"/>
                    <a:pt x="2567" y="12146"/>
                    <a:pt x="2466" y="12146"/>
                  </a:cubicBezTo>
                  <a:close/>
                  <a:moveTo>
                    <a:pt x="3382" y="12254"/>
                  </a:moveTo>
                  <a:cubicBezTo>
                    <a:pt x="3318" y="12254"/>
                    <a:pt x="3171" y="12328"/>
                    <a:pt x="3150" y="12349"/>
                  </a:cubicBezTo>
                  <a:cubicBezTo>
                    <a:pt x="3082" y="12440"/>
                    <a:pt x="3036" y="12531"/>
                    <a:pt x="3059" y="12623"/>
                  </a:cubicBezTo>
                  <a:cubicBezTo>
                    <a:pt x="3059" y="12714"/>
                    <a:pt x="3082" y="12805"/>
                    <a:pt x="3150" y="12874"/>
                  </a:cubicBezTo>
                  <a:cubicBezTo>
                    <a:pt x="3219" y="12942"/>
                    <a:pt x="3333" y="12965"/>
                    <a:pt x="3424" y="12988"/>
                  </a:cubicBezTo>
                  <a:cubicBezTo>
                    <a:pt x="3470" y="12988"/>
                    <a:pt x="3653" y="12896"/>
                    <a:pt x="3675" y="12874"/>
                  </a:cubicBezTo>
                  <a:cubicBezTo>
                    <a:pt x="3744" y="12805"/>
                    <a:pt x="3767" y="12691"/>
                    <a:pt x="3767" y="12600"/>
                  </a:cubicBezTo>
                  <a:cubicBezTo>
                    <a:pt x="3767" y="12531"/>
                    <a:pt x="3744" y="12417"/>
                    <a:pt x="3675" y="12349"/>
                  </a:cubicBezTo>
                  <a:cubicBezTo>
                    <a:pt x="3584" y="12280"/>
                    <a:pt x="3493" y="12257"/>
                    <a:pt x="3401" y="12257"/>
                  </a:cubicBezTo>
                  <a:cubicBezTo>
                    <a:pt x="3396" y="12255"/>
                    <a:pt x="3390" y="12254"/>
                    <a:pt x="3382" y="12254"/>
                  </a:cubicBezTo>
                  <a:close/>
                  <a:moveTo>
                    <a:pt x="4353" y="12363"/>
                  </a:moveTo>
                  <a:cubicBezTo>
                    <a:pt x="4274" y="12363"/>
                    <a:pt x="4198" y="12397"/>
                    <a:pt x="4132" y="12463"/>
                  </a:cubicBezTo>
                  <a:cubicBezTo>
                    <a:pt x="3972" y="12623"/>
                    <a:pt x="3972" y="12805"/>
                    <a:pt x="4132" y="12942"/>
                  </a:cubicBezTo>
                  <a:cubicBezTo>
                    <a:pt x="4200" y="13022"/>
                    <a:pt x="4280" y="13062"/>
                    <a:pt x="4360" y="13062"/>
                  </a:cubicBezTo>
                  <a:cubicBezTo>
                    <a:pt x="4440" y="13062"/>
                    <a:pt x="4520" y="13022"/>
                    <a:pt x="4588" y="12942"/>
                  </a:cubicBezTo>
                  <a:cubicBezTo>
                    <a:pt x="4748" y="12805"/>
                    <a:pt x="4748" y="12623"/>
                    <a:pt x="4611" y="12486"/>
                  </a:cubicBezTo>
                  <a:cubicBezTo>
                    <a:pt x="4528" y="12403"/>
                    <a:pt x="4439" y="12363"/>
                    <a:pt x="4353" y="12363"/>
                  </a:cubicBezTo>
                  <a:close/>
                  <a:moveTo>
                    <a:pt x="5273" y="12440"/>
                  </a:moveTo>
                  <a:cubicBezTo>
                    <a:pt x="5182" y="12440"/>
                    <a:pt x="5113" y="12463"/>
                    <a:pt x="5045" y="12531"/>
                  </a:cubicBezTo>
                  <a:cubicBezTo>
                    <a:pt x="4908" y="12691"/>
                    <a:pt x="4885" y="12874"/>
                    <a:pt x="5045" y="13011"/>
                  </a:cubicBezTo>
                  <a:cubicBezTo>
                    <a:pt x="5113" y="13090"/>
                    <a:pt x="5193" y="13130"/>
                    <a:pt x="5276" y="13130"/>
                  </a:cubicBezTo>
                  <a:cubicBezTo>
                    <a:pt x="5359" y="13130"/>
                    <a:pt x="5444" y="13090"/>
                    <a:pt x="5524" y="13011"/>
                  </a:cubicBezTo>
                  <a:cubicBezTo>
                    <a:pt x="5661" y="12874"/>
                    <a:pt x="5661" y="12691"/>
                    <a:pt x="5524" y="12554"/>
                  </a:cubicBezTo>
                  <a:cubicBezTo>
                    <a:pt x="5456" y="12486"/>
                    <a:pt x="5387" y="12440"/>
                    <a:pt x="5273" y="12440"/>
                  </a:cubicBezTo>
                  <a:close/>
                  <a:moveTo>
                    <a:pt x="6221" y="12531"/>
                  </a:moveTo>
                  <a:cubicBezTo>
                    <a:pt x="6150" y="12531"/>
                    <a:pt x="6077" y="12560"/>
                    <a:pt x="6004" y="12623"/>
                  </a:cubicBezTo>
                  <a:cubicBezTo>
                    <a:pt x="5867" y="12759"/>
                    <a:pt x="5867" y="12965"/>
                    <a:pt x="5981" y="13102"/>
                  </a:cubicBezTo>
                  <a:cubicBezTo>
                    <a:pt x="6052" y="13173"/>
                    <a:pt x="6149" y="13208"/>
                    <a:pt x="6241" y="13208"/>
                  </a:cubicBezTo>
                  <a:cubicBezTo>
                    <a:pt x="6325" y="13208"/>
                    <a:pt x="6406" y="13179"/>
                    <a:pt x="6460" y="13125"/>
                  </a:cubicBezTo>
                  <a:cubicBezTo>
                    <a:pt x="6620" y="12965"/>
                    <a:pt x="6597" y="12759"/>
                    <a:pt x="6460" y="12645"/>
                  </a:cubicBezTo>
                  <a:cubicBezTo>
                    <a:pt x="6386" y="12571"/>
                    <a:pt x="6305" y="12531"/>
                    <a:pt x="6221" y="12531"/>
                  </a:cubicBezTo>
                  <a:close/>
                  <a:moveTo>
                    <a:pt x="7217" y="12625"/>
                  </a:moveTo>
                  <a:cubicBezTo>
                    <a:pt x="7121" y="12625"/>
                    <a:pt x="7022" y="12654"/>
                    <a:pt x="6962" y="12714"/>
                  </a:cubicBezTo>
                  <a:cubicBezTo>
                    <a:pt x="6848" y="12828"/>
                    <a:pt x="6848" y="13079"/>
                    <a:pt x="6985" y="13193"/>
                  </a:cubicBezTo>
                  <a:cubicBezTo>
                    <a:pt x="7036" y="13245"/>
                    <a:pt x="7111" y="13268"/>
                    <a:pt x="7188" y="13268"/>
                  </a:cubicBezTo>
                  <a:cubicBezTo>
                    <a:pt x="7282" y="13268"/>
                    <a:pt x="7379" y="13233"/>
                    <a:pt x="7442" y="13170"/>
                  </a:cubicBezTo>
                  <a:cubicBezTo>
                    <a:pt x="7556" y="13056"/>
                    <a:pt x="7556" y="12828"/>
                    <a:pt x="7442" y="12691"/>
                  </a:cubicBezTo>
                  <a:cubicBezTo>
                    <a:pt x="7388" y="12648"/>
                    <a:pt x="7303" y="12625"/>
                    <a:pt x="7217" y="12625"/>
                  </a:cubicBezTo>
                  <a:close/>
                  <a:moveTo>
                    <a:pt x="486" y="12919"/>
                  </a:moveTo>
                  <a:cubicBezTo>
                    <a:pt x="394" y="12919"/>
                    <a:pt x="309" y="12954"/>
                    <a:pt x="252" y="13011"/>
                  </a:cubicBezTo>
                  <a:cubicBezTo>
                    <a:pt x="115" y="13193"/>
                    <a:pt x="23" y="13399"/>
                    <a:pt x="229" y="13558"/>
                  </a:cubicBezTo>
                  <a:cubicBezTo>
                    <a:pt x="286" y="13638"/>
                    <a:pt x="377" y="13678"/>
                    <a:pt x="474" y="13678"/>
                  </a:cubicBezTo>
                  <a:cubicBezTo>
                    <a:pt x="571" y="13678"/>
                    <a:pt x="674" y="13638"/>
                    <a:pt x="754" y="13558"/>
                  </a:cubicBezTo>
                  <a:cubicBezTo>
                    <a:pt x="891" y="13421"/>
                    <a:pt x="914" y="13193"/>
                    <a:pt x="754" y="13033"/>
                  </a:cubicBezTo>
                  <a:cubicBezTo>
                    <a:pt x="674" y="12954"/>
                    <a:pt x="577" y="12919"/>
                    <a:pt x="486" y="12919"/>
                  </a:cubicBezTo>
                  <a:close/>
                  <a:moveTo>
                    <a:pt x="1439" y="13033"/>
                  </a:moveTo>
                  <a:cubicBezTo>
                    <a:pt x="1347" y="13033"/>
                    <a:pt x="1256" y="13056"/>
                    <a:pt x="1187" y="13125"/>
                  </a:cubicBezTo>
                  <a:cubicBezTo>
                    <a:pt x="1096" y="13216"/>
                    <a:pt x="1073" y="13284"/>
                    <a:pt x="1073" y="13399"/>
                  </a:cubicBezTo>
                  <a:cubicBezTo>
                    <a:pt x="1073" y="13513"/>
                    <a:pt x="1096" y="13581"/>
                    <a:pt x="1165" y="13650"/>
                  </a:cubicBezTo>
                  <a:cubicBezTo>
                    <a:pt x="1256" y="13741"/>
                    <a:pt x="1324" y="13764"/>
                    <a:pt x="1439" y="13764"/>
                  </a:cubicBezTo>
                  <a:cubicBezTo>
                    <a:pt x="1530" y="13764"/>
                    <a:pt x="1621" y="13741"/>
                    <a:pt x="1690" y="13673"/>
                  </a:cubicBezTo>
                  <a:cubicBezTo>
                    <a:pt x="1781" y="13581"/>
                    <a:pt x="1804" y="13513"/>
                    <a:pt x="1804" y="13399"/>
                  </a:cubicBezTo>
                  <a:cubicBezTo>
                    <a:pt x="1804" y="13284"/>
                    <a:pt x="1781" y="13193"/>
                    <a:pt x="1690" y="13148"/>
                  </a:cubicBezTo>
                  <a:cubicBezTo>
                    <a:pt x="1644" y="13056"/>
                    <a:pt x="1553" y="13033"/>
                    <a:pt x="1439" y="13033"/>
                  </a:cubicBezTo>
                  <a:close/>
                  <a:moveTo>
                    <a:pt x="2364" y="13093"/>
                  </a:moveTo>
                  <a:cubicBezTo>
                    <a:pt x="2282" y="13093"/>
                    <a:pt x="2200" y="13127"/>
                    <a:pt x="2123" y="13193"/>
                  </a:cubicBezTo>
                  <a:cubicBezTo>
                    <a:pt x="1941" y="13353"/>
                    <a:pt x="1941" y="13581"/>
                    <a:pt x="2100" y="13718"/>
                  </a:cubicBezTo>
                  <a:cubicBezTo>
                    <a:pt x="2183" y="13801"/>
                    <a:pt x="2273" y="13841"/>
                    <a:pt x="2361" y="13841"/>
                  </a:cubicBezTo>
                  <a:cubicBezTo>
                    <a:pt x="2444" y="13841"/>
                    <a:pt x="2526" y="13807"/>
                    <a:pt x="2603" y="13741"/>
                  </a:cubicBezTo>
                  <a:cubicBezTo>
                    <a:pt x="2785" y="13581"/>
                    <a:pt x="2762" y="13376"/>
                    <a:pt x="2625" y="13216"/>
                  </a:cubicBezTo>
                  <a:cubicBezTo>
                    <a:pt x="2542" y="13133"/>
                    <a:pt x="2453" y="13093"/>
                    <a:pt x="2364" y="13093"/>
                  </a:cubicBezTo>
                  <a:close/>
                  <a:moveTo>
                    <a:pt x="7122" y="13558"/>
                  </a:moveTo>
                  <a:cubicBezTo>
                    <a:pt x="7031" y="13581"/>
                    <a:pt x="6917" y="13604"/>
                    <a:pt x="6848" y="13673"/>
                  </a:cubicBezTo>
                  <a:cubicBezTo>
                    <a:pt x="6802" y="13741"/>
                    <a:pt x="6802" y="13832"/>
                    <a:pt x="6757" y="13901"/>
                  </a:cubicBezTo>
                  <a:cubicBezTo>
                    <a:pt x="6757" y="13901"/>
                    <a:pt x="6757" y="13924"/>
                    <a:pt x="6757" y="13924"/>
                  </a:cubicBezTo>
                  <a:cubicBezTo>
                    <a:pt x="6780" y="13924"/>
                    <a:pt x="6802" y="13924"/>
                    <a:pt x="6802" y="13901"/>
                  </a:cubicBezTo>
                  <a:cubicBezTo>
                    <a:pt x="6871" y="13855"/>
                    <a:pt x="6917" y="13809"/>
                    <a:pt x="6962" y="13764"/>
                  </a:cubicBezTo>
                  <a:cubicBezTo>
                    <a:pt x="7031" y="13695"/>
                    <a:pt x="7076" y="13650"/>
                    <a:pt x="7145" y="13581"/>
                  </a:cubicBezTo>
                  <a:cubicBezTo>
                    <a:pt x="7145" y="13581"/>
                    <a:pt x="7145" y="13558"/>
                    <a:pt x="7145" y="13558"/>
                  </a:cubicBezTo>
                  <a:close/>
                  <a:moveTo>
                    <a:pt x="3310" y="13196"/>
                  </a:moveTo>
                  <a:cubicBezTo>
                    <a:pt x="3209" y="13196"/>
                    <a:pt x="3107" y="13236"/>
                    <a:pt x="3036" y="13307"/>
                  </a:cubicBezTo>
                  <a:cubicBezTo>
                    <a:pt x="2922" y="13467"/>
                    <a:pt x="2899" y="13650"/>
                    <a:pt x="3059" y="13832"/>
                  </a:cubicBezTo>
                  <a:cubicBezTo>
                    <a:pt x="3136" y="13898"/>
                    <a:pt x="3234" y="13932"/>
                    <a:pt x="3327" y="13932"/>
                  </a:cubicBezTo>
                  <a:cubicBezTo>
                    <a:pt x="3429" y="13932"/>
                    <a:pt x="3525" y="13892"/>
                    <a:pt x="3584" y="13809"/>
                  </a:cubicBezTo>
                  <a:cubicBezTo>
                    <a:pt x="3698" y="13673"/>
                    <a:pt x="3721" y="13467"/>
                    <a:pt x="3561" y="13307"/>
                  </a:cubicBezTo>
                  <a:cubicBezTo>
                    <a:pt x="3495" y="13230"/>
                    <a:pt x="3403" y="13196"/>
                    <a:pt x="3310" y="13196"/>
                  </a:cubicBezTo>
                  <a:close/>
                  <a:moveTo>
                    <a:pt x="4220" y="13301"/>
                  </a:moveTo>
                  <a:cubicBezTo>
                    <a:pt x="4146" y="13301"/>
                    <a:pt x="4074" y="13342"/>
                    <a:pt x="4018" y="13399"/>
                  </a:cubicBezTo>
                  <a:cubicBezTo>
                    <a:pt x="3972" y="13421"/>
                    <a:pt x="3881" y="13604"/>
                    <a:pt x="3904" y="13650"/>
                  </a:cubicBezTo>
                  <a:cubicBezTo>
                    <a:pt x="3926" y="13741"/>
                    <a:pt x="3926" y="13832"/>
                    <a:pt x="3995" y="13901"/>
                  </a:cubicBezTo>
                  <a:cubicBezTo>
                    <a:pt x="4036" y="13941"/>
                    <a:pt x="4185" y="14018"/>
                    <a:pt x="4250" y="14018"/>
                  </a:cubicBezTo>
                  <a:cubicBezTo>
                    <a:pt x="4257" y="14018"/>
                    <a:pt x="4264" y="14017"/>
                    <a:pt x="4269" y="14015"/>
                  </a:cubicBezTo>
                  <a:cubicBezTo>
                    <a:pt x="4337" y="13992"/>
                    <a:pt x="4451" y="13992"/>
                    <a:pt x="4520" y="13924"/>
                  </a:cubicBezTo>
                  <a:cubicBezTo>
                    <a:pt x="4543" y="13901"/>
                    <a:pt x="4634" y="13718"/>
                    <a:pt x="4634" y="13673"/>
                  </a:cubicBezTo>
                  <a:cubicBezTo>
                    <a:pt x="4611" y="13581"/>
                    <a:pt x="4588" y="13467"/>
                    <a:pt x="4520" y="13399"/>
                  </a:cubicBezTo>
                  <a:cubicBezTo>
                    <a:pt x="4451" y="13330"/>
                    <a:pt x="4360" y="13307"/>
                    <a:pt x="4269" y="13307"/>
                  </a:cubicBezTo>
                  <a:cubicBezTo>
                    <a:pt x="4253" y="13303"/>
                    <a:pt x="4237" y="13301"/>
                    <a:pt x="4220" y="13301"/>
                  </a:cubicBezTo>
                  <a:close/>
                  <a:moveTo>
                    <a:pt x="5207" y="13356"/>
                  </a:moveTo>
                  <a:cubicBezTo>
                    <a:pt x="5130" y="13356"/>
                    <a:pt x="5053" y="13390"/>
                    <a:pt x="4976" y="13467"/>
                  </a:cubicBezTo>
                  <a:cubicBezTo>
                    <a:pt x="4817" y="13604"/>
                    <a:pt x="4817" y="13787"/>
                    <a:pt x="4976" y="13946"/>
                  </a:cubicBezTo>
                  <a:cubicBezTo>
                    <a:pt x="5045" y="14015"/>
                    <a:pt x="5125" y="14049"/>
                    <a:pt x="5208" y="14049"/>
                  </a:cubicBezTo>
                  <a:cubicBezTo>
                    <a:pt x="5290" y="14049"/>
                    <a:pt x="5376" y="14015"/>
                    <a:pt x="5456" y="13946"/>
                  </a:cubicBezTo>
                  <a:cubicBezTo>
                    <a:pt x="5593" y="13787"/>
                    <a:pt x="5593" y="13604"/>
                    <a:pt x="5456" y="13467"/>
                  </a:cubicBezTo>
                  <a:cubicBezTo>
                    <a:pt x="5373" y="13396"/>
                    <a:pt x="5290" y="13356"/>
                    <a:pt x="5207" y="13356"/>
                  </a:cubicBezTo>
                  <a:close/>
                  <a:moveTo>
                    <a:pt x="6166" y="13456"/>
                  </a:moveTo>
                  <a:cubicBezTo>
                    <a:pt x="6083" y="13456"/>
                    <a:pt x="6004" y="13490"/>
                    <a:pt x="5935" y="13558"/>
                  </a:cubicBezTo>
                  <a:cubicBezTo>
                    <a:pt x="5775" y="13695"/>
                    <a:pt x="5775" y="13878"/>
                    <a:pt x="5912" y="14015"/>
                  </a:cubicBezTo>
                  <a:cubicBezTo>
                    <a:pt x="5981" y="14106"/>
                    <a:pt x="6049" y="14152"/>
                    <a:pt x="6163" y="14152"/>
                  </a:cubicBezTo>
                  <a:cubicBezTo>
                    <a:pt x="6255" y="14152"/>
                    <a:pt x="6323" y="14129"/>
                    <a:pt x="6392" y="14061"/>
                  </a:cubicBezTo>
                  <a:cubicBezTo>
                    <a:pt x="6483" y="13946"/>
                    <a:pt x="6506" y="13924"/>
                    <a:pt x="6506" y="13787"/>
                  </a:cubicBezTo>
                  <a:cubicBezTo>
                    <a:pt x="6506" y="13695"/>
                    <a:pt x="6483" y="13627"/>
                    <a:pt x="6414" y="13558"/>
                  </a:cubicBezTo>
                  <a:cubicBezTo>
                    <a:pt x="6335" y="13490"/>
                    <a:pt x="6249" y="13456"/>
                    <a:pt x="6166" y="13456"/>
                  </a:cubicBezTo>
                  <a:close/>
                  <a:moveTo>
                    <a:pt x="393" y="13867"/>
                  </a:moveTo>
                  <a:cubicBezTo>
                    <a:pt x="290" y="13867"/>
                    <a:pt x="202" y="13895"/>
                    <a:pt x="137" y="13992"/>
                  </a:cubicBezTo>
                  <a:cubicBezTo>
                    <a:pt x="137" y="13992"/>
                    <a:pt x="115" y="14015"/>
                    <a:pt x="115" y="14015"/>
                  </a:cubicBezTo>
                  <a:cubicBezTo>
                    <a:pt x="23" y="14061"/>
                    <a:pt x="1" y="14175"/>
                    <a:pt x="1" y="14243"/>
                  </a:cubicBezTo>
                  <a:cubicBezTo>
                    <a:pt x="1" y="14334"/>
                    <a:pt x="23" y="14426"/>
                    <a:pt x="115" y="14494"/>
                  </a:cubicBezTo>
                  <a:cubicBezTo>
                    <a:pt x="115" y="14494"/>
                    <a:pt x="137" y="14517"/>
                    <a:pt x="160" y="14540"/>
                  </a:cubicBezTo>
                  <a:cubicBezTo>
                    <a:pt x="206" y="14608"/>
                    <a:pt x="274" y="14631"/>
                    <a:pt x="366" y="14631"/>
                  </a:cubicBezTo>
                  <a:cubicBezTo>
                    <a:pt x="385" y="14641"/>
                    <a:pt x="411" y="14646"/>
                    <a:pt x="439" y="14646"/>
                  </a:cubicBezTo>
                  <a:cubicBezTo>
                    <a:pt x="479" y="14646"/>
                    <a:pt x="522" y="14635"/>
                    <a:pt x="548" y="14608"/>
                  </a:cubicBezTo>
                  <a:cubicBezTo>
                    <a:pt x="617" y="14563"/>
                    <a:pt x="685" y="14494"/>
                    <a:pt x="754" y="14426"/>
                  </a:cubicBezTo>
                  <a:cubicBezTo>
                    <a:pt x="777" y="14380"/>
                    <a:pt x="799" y="14312"/>
                    <a:pt x="777" y="14266"/>
                  </a:cubicBezTo>
                  <a:cubicBezTo>
                    <a:pt x="777" y="14175"/>
                    <a:pt x="777" y="14083"/>
                    <a:pt x="708" y="14038"/>
                  </a:cubicBezTo>
                  <a:cubicBezTo>
                    <a:pt x="662" y="13992"/>
                    <a:pt x="617" y="13946"/>
                    <a:pt x="571" y="13924"/>
                  </a:cubicBezTo>
                  <a:cubicBezTo>
                    <a:pt x="571" y="13901"/>
                    <a:pt x="548" y="13878"/>
                    <a:pt x="526" y="13878"/>
                  </a:cubicBezTo>
                  <a:cubicBezTo>
                    <a:pt x="479" y="13871"/>
                    <a:pt x="435" y="13867"/>
                    <a:pt x="393" y="13867"/>
                  </a:cubicBezTo>
                  <a:close/>
                  <a:moveTo>
                    <a:pt x="1337" y="13972"/>
                  </a:moveTo>
                  <a:cubicBezTo>
                    <a:pt x="1249" y="13972"/>
                    <a:pt x="1162" y="14007"/>
                    <a:pt x="1096" y="14083"/>
                  </a:cubicBezTo>
                  <a:cubicBezTo>
                    <a:pt x="936" y="14220"/>
                    <a:pt x="936" y="14449"/>
                    <a:pt x="1073" y="14608"/>
                  </a:cubicBezTo>
                  <a:cubicBezTo>
                    <a:pt x="1153" y="14688"/>
                    <a:pt x="1256" y="14728"/>
                    <a:pt x="1353" y="14728"/>
                  </a:cubicBezTo>
                  <a:cubicBezTo>
                    <a:pt x="1450" y="14728"/>
                    <a:pt x="1541" y="14688"/>
                    <a:pt x="1598" y="14608"/>
                  </a:cubicBezTo>
                  <a:cubicBezTo>
                    <a:pt x="1781" y="14471"/>
                    <a:pt x="1758" y="14220"/>
                    <a:pt x="1598" y="14083"/>
                  </a:cubicBezTo>
                  <a:cubicBezTo>
                    <a:pt x="1527" y="14012"/>
                    <a:pt x="1431" y="13972"/>
                    <a:pt x="1337" y="13972"/>
                  </a:cubicBezTo>
                  <a:close/>
                  <a:moveTo>
                    <a:pt x="2284" y="14075"/>
                  </a:moveTo>
                  <a:cubicBezTo>
                    <a:pt x="2196" y="14075"/>
                    <a:pt x="2109" y="14109"/>
                    <a:pt x="2032" y="14175"/>
                  </a:cubicBezTo>
                  <a:cubicBezTo>
                    <a:pt x="1963" y="14243"/>
                    <a:pt x="1918" y="14334"/>
                    <a:pt x="1918" y="14449"/>
                  </a:cubicBezTo>
                  <a:cubicBezTo>
                    <a:pt x="1918" y="14540"/>
                    <a:pt x="1941" y="14631"/>
                    <a:pt x="2032" y="14700"/>
                  </a:cubicBezTo>
                  <a:cubicBezTo>
                    <a:pt x="2118" y="14774"/>
                    <a:pt x="2218" y="14814"/>
                    <a:pt x="2314" y="14814"/>
                  </a:cubicBezTo>
                  <a:cubicBezTo>
                    <a:pt x="2394" y="14814"/>
                    <a:pt x="2471" y="14785"/>
                    <a:pt x="2534" y="14722"/>
                  </a:cubicBezTo>
                  <a:cubicBezTo>
                    <a:pt x="2625" y="14631"/>
                    <a:pt x="2671" y="14563"/>
                    <a:pt x="2671" y="14449"/>
                  </a:cubicBezTo>
                  <a:cubicBezTo>
                    <a:pt x="2671" y="14334"/>
                    <a:pt x="2648" y="14243"/>
                    <a:pt x="2557" y="14197"/>
                  </a:cubicBezTo>
                  <a:cubicBezTo>
                    <a:pt x="2474" y="14115"/>
                    <a:pt x="2379" y="14075"/>
                    <a:pt x="2284" y="14075"/>
                  </a:cubicBezTo>
                  <a:close/>
                  <a:moveTo>
                    <a:pt x="3253" y="14118"/>
                  </a:moveTo>
                  <a:cubicBezTo>
                    <a:pt x="3162" y="14118"/>
                    <a:pt x="3071" y="14152"/>
                    <a:pt x="2991" y="14220"/>
                  </a:cubicBezTo>
                  <a:cubicBezTo>
                    <a:pt x="2831" y="14357"/>
                    <a:pt x="2831" y="14586"/>
                    <a:pt x="2991" y="14745"/>
                  </a:cubicBezTo>
                  <a:cubicBezTo>
                    <a:pt x="3062" y="14828"/>
                    <a:pt x="3151" y="14868"/>
                    <a:pt x="3243" y="14868"/>
                  </a:cubicBezTo>
                  <a:cubicBezTo>
                    <a:pt x="3329" y="14868"/>
                    <a:pt x="3416" y="14834"/>
                    <a:pt x="3493" y="14768"/>
                  </a:cubicBezTo>
                  <a:cubicBezTo>
                    <a:pt x="3653" y="14608"/>
                    <a:pt x="3653" y="14380"/>
                    <a:pt x="3516" y="14220"/>
                  </a:cubicBezTo>
                  <a:cubicBezTo>
                    <a:pt x="3436" y="14152"/>
                    <a:pt x="3344" y="14118"/>
                    <a:pt x="3253" y="14118"/>
                  </a:cubicBezTo>
                  <a:close/>
                  <a:moveTo>
                    <a:pt x="6062" y="14404"/>
                  </a:moveTo>
                  <a:cubicBezTo>
                    <a:pt x="5977" y="14404"/>
                    <a:pt x="5899" y="14439"/>
                    <a:pt x="5821" y="14517"/>
                  </a:cubicBezTo>
                  <a:cubicBezTo>
                    <a:pt x="5707" y="14608"/>
                    <a:pt x="5707" y="14745"/>
                    <a:pt x="5753" y="14882"/>
                  </a:cubicBezTo>
                  <a:cubicBezTo>
                    <a:pt x="5767" y="14910"/>
                    <a:pt x="5772" y="14930"/>
                    <a:pt x="5785" y="14930"/>
                  </a:cubicBezTo>
                  <a:cubicBezTo>
                    <a:pt x="5793" y="14930"/>
                    <a:pt x="5804" y="14923"/>
                    <a:pt x="5821" y="14905"/>
                  </a:cubicBezTo>
                  <a:cubicBezTo>
                    <a:pt x="5889" y="14837"/>
                    <a:pt x="5935" y="14768"/>
                    <a:pt x="6004" y="14722"/>
                  </a:cubicBezTo>
                  <a:cubicBezTo>
                    <a:pt x="6072" y="14631"/>
                    <a:pt x="6141" y="14563"/>
                    <a:pt x="6232" y="14494"/>
                  </a:cubicBezTo>
                  <a:cubicBezTo>
                    <a:pt x="6255" y="14449"/>
                    <a:pt x="6255" y="14449"/>
                    <a:pt x="6186" y="14426"/>
                  </a:cubicBezTo>
                  <a:cubicBezTo>
                    <a:pt x="6143" y="14411"/>
                    <a:pt x="6102" y="14404"/>
                    <a:pt x="6062" y="14404"/>
                  </a:cubicBezTo>
                  <a:close/>
                  <a:moveTo>
                    <a:pt x="4200" y="14212"/>
                  </a:moveTo>
                  <a:cubicBezTo>
                    <a:pt x="4099" y="14212"/>
                    <a:pt x="3998" y="14251"/>
                    <a:pt x="3926" y="14334"/>
                  </a:cubicBezTo>
                  <a:cubicBezTo>
                    <a:pt x="3790" y="14494"/>
                    <a:pt x="3790" y="14700"/>
                    <a:pt x="3926" y="14837"/>
                  </a:cubicBezTo>
                  <a:cubicBezTo>
                    <a:pt x="4006" y="14905"/>
                    <a:pt x="4109" y="14939"/>
                    <a:pt x="4206" y="14939"/>
                  </a:cubicBezTo>
                  <a:cubicBezTo>
                    <a:pt x="4303" y="14939"/>
                    <a:pt x="4394" y="14905"/>
                    <a:pt x="4451" y="14837"/>
                  </a:cubicBezTo>
                  <a:cubicBezTo>
                    <a:pt x="4588" y="14677"/>
                    <a:pt x="4588" y="14471"/>
                    <a:pt x="4451" y="14312"/>
                  </a:cubicBezTo>
                  <a:cubicBezTo>
                    <a:pt x="4386" y="14246"/>
                    <a:pt x="4293" y="14212"/>
                    <a:pt x="4200" y="14212"/>
                  </a:cubicBezTo>
                  <a:close/>
                  <a:moveTo>
                    <a:pt x="5159" y="14312"/>
                  </a:moveTo>
                  <a:cubicBezTo>
                    <a:pt x="5068" y="14334"/>
                    <a:pt x="4954" y="14334"/>
                    <a:pt x="4885" y="14403"/>
                  </a:cubicBezTo>
                  <a:cubicBezTo>
                    <a:pt x="4771" y="14517"/>
                    <a:pt x="4748" y="14814"/>
                    <a:pt x="4885" y="14928"/>
                  </a:cubicBezTo>
                  <a:cubicBezTo>
                    <a:pt x="4954" y="15019"/>
                    <a:pt x="5045" y="15042"/>
                    <a:pt x="5136" y="15042"/>
                  </a:cubicBezTo>
                  <a:cubicBezTo>
                    <a:pt x="5228" y="15042"/>
                    <a:pt x="5319" y="15019"/>
                    <a:pt x="5387" y="14951"/>
                  </a:cubicBezTo>
                  <a:cubicBezTo>
                    <a:pt x="5524" y="14837"/>
                    <a:pt x="5524" y="14540"/>
                    <a:pt x="5410" y="14426"/>
                  </a:cubicBezTo>
                  <a:cubicBezTo>
                    <a:pt x="5387" y="14380"/>
                    <a:pt x="5182" y="14312"/>
                    <a:pt x="5159" y="14312"/>
                  </a:cubicBezTo>
                  <a:close/>
                  <a:moveTo>
                    <a:pt x="325" y="14807"/>
                  </a:moveTo>
                  <a:cubicBezTo>
                    <a:pt x="278" y="14807"/>
                    <a:pt x="230" y="14818"/>
                    <a:pt x="183" y="14837"/>
                  </a:cubicBezTo>
                  <a:cubicBezTo>
                    <a:pt x="92" y="14859"/>
                    <a:pt x="92" y="14882"/>
                    <a:pt x="115" y="14951"/>
                  </a:cubicBezTo>
                  <a:cubicBezTo>
                    <a:pt x="160" y="15156"/>
                    <a:pt x="252" y="15339"/>
                    <a:pt x="343" y="15521"/>
                  </a:cubicBezTo>
                  <a:cubicBezTo>
                    <a:pt x="343" y="15555"/>
                    <a:pt x="380" y="15576"/>
                    <a:pt x="417" y="15576"/>
                  </a:cubicBezTo>
                  <a:cubicBezTo>
                    <a:pt x="431" y="15576"/>
                    <a:pt x="445" y="15573"/>
                    <a:pt x="457" y="15567"/>
                  </a:cubicBezTo>
                  <a:cubicBezTo>
                    <a:pt x="503" y="15544"/>
                    <a:pt x="526" y="15499"/>
                    <a:pt x="594" y="15476"/>
                  </a:cubicBezTo>
                  <a:cubicBezTo>
                    <a:pt x="594" y="15453"/>
                    <a:pt x="640" y="15407"/>
                    <a:pt x="662" y="15362"/>
                  </a:cubicBezTo>
                  <a:cubicBezTo>
                    <a:pt x="662" y="15362"/>
                    <a:pt x="662" y="15339"/>
                    <a:pt x="662" y="15316"/>
                  </a:cubicBezTo>
                  <a:cubicBezTo>
                    <a:pt x="731" y="15156"/>
                    <a:pt x="685" y="15042"/>
                    <a:pt x="526" y="14882"/>
                  </a:cubicBezTo>
                  <a:cubicBezTo>
                    <a:pt x="459" y="14829"/>
                    <a:pt x="392" y="14807"/>
                    <a:pt x="325" y="14807"/>
                  </a:cubicBezTo>
                  <a:close/>
                  <a:moveTo>
                    <a:pt x="1279" y="14882"/>
                  </a:moveTo>
                  <a:cubicBezTo>
                    <a:pt x="1210" y="14905"/>
                    <a:pt x="1119" y="14882"/>
                    <a:pt x="1050" y="14974"/>
                  </a:cubicBezTo>
                  <a:cubicBezTo>
                    <a:pt x="1028" y="15019"/>
                    <a:pt x="982" y="15042"/>
                    <a:pt x="936" y="15088"/>
                  </a:cubicBezTo>
                  <a:cubicBezTo>
                    <a:pt x="914" y="15088"/>
                    <a:pt x="914" y="15110"/>
                    <a:pt x="914" y="15133"/>
                  </a:cubicBezTo>
                  <a:cubicBezTo>
                    <a:pt x="868" y="15293"/>
                    <a:pt x="868" y="15430"/>
                    <a:pt x="1005" y="15521"/>
                  </a:cubicBezTo>
                  <a:cubicBezTo>
                    <a:pt x="1005" y="15544"/>
                    <a:pt x="1028" y="15544"/>
                    <a:pt x="1028" y="15544"/>
                  </a:cubicBezTo>
                  <a:cubicBezTo>
                    <a:pt x="1073" y="15635"/>
                    <a:pt x="1187" y="15658"/>
                    <a:pt x="1256" y="15658"/>
                  </a:cubicBezTo>
                  <a:cubicBezTo>
                    <a:pt x="1370" y="15658"/>
                    <a:pt x="1461" y="15635"/>
                    <a:pt x="1530" y="15544"/>
                  </a:cubicBezTo>
                  <a:cubicBezTo>
                    <a:pt x="1530" y="15544"/>
                    <a:pt x="1530" y="15521"/>
                    <a:pt x="1553" y="15521"/>
                  </a:cubicBezTo>
                  <a:cubicBezTo>
                    <a:pt x="1644" y="15476"/>
                    <a:pt x="1644" y="15384"/>
                    <a:pt x="1667" y="15316"/>
                  </a:cubicBezTo>
                  <a:cubicBezTo>
                    <a:pt x="1667" y="15247"/>
                    <a:pt x="1667" y="15156"/>
                    <a:pt x="1644" y="15110"/>
                  </a:cubicBezTo>
                  <a:cubicBezTo>
                    <a:pt x="1575" y="15042"/>
                    <a:pt x="1507" y="14974"/>
                    <a:pt x="1439" y="14928"/>
                  </a:cubicBezTo>
                  <a:cubicBezTo>
                    <a:pt x="1393" y="14882"/>
                    <a:pt x="1347" y="14882"/>
                    <a:pt x="1279" y="14882"/>
                  </a:cubicBezTo>
                  <a:close/>
                  <a:moveTo>
                    <a:pt x="2211" y="14996"/>
                  </a:moveTo>
                  <a:cubicBezTo>
                    <a:pt x="2124" y="14996"/>
                    <a:pt x="2037" y="15025"/>
                    <a:pt x="1963" y="15088"/>
                  </a:cubicBezTo>
                  <a:cubicBezTo>
                    <a:pt x="1804" y="15247"/>
                    <a:pt x="1804" y="15476"/>
                    <a:pt x="1963" y="15635"/>
                  </a:cubicBezTo>
                  <a:cubicBezTo>
                    <a:pt x="2032" y="15715"/>
                    <a:pt x="2129" y="15755"/>
                    <a:pt x="2226" y="15755"/>
                  </a:cubicBezTo>
                  <a:cubicBezTo>
                    <a:pt x="2323" y="15755"/>
                    <a:pt x="2420" y="15715"/>
                    <a:pt x="2488" y="15635"/>
                  </a:cubicBezTo>
                  <a:cubicBezTo>
                    <a:pt x="2648" y="15499"/>
                    <a:pt x="2625" y="15247"/>
                    <a:pt x="2488" y="15110"/>
                  </a:cubicBezTo>
                  <a:cubicBezTo>
                    <a:pt x="2414" y="15036"/>
                    <a:pt x="2313" y="14996"/>
                    <a:pt x="2211" y="14996"/>
                  </a:cubicBezTo>
                  <a:close/>
                  <a:moveTo>
                    <a:pt x="3150" y="15065"/>
                  </a:moveTo>
                  <a:cubicBezTo>
                    <a:pt x="3036" y="15065"/>
                    <a:pt x="2968" y="15088"/>
                    <a:pt x="2899" y="15179"/>
                  </a:cubicBezTo>
                  <a:cubicBezTo>
                    <a:pt x="2740" y="15339"/>
                    <a:pt x="2740" y="15544"/>
                    <a:pt x="2899" y="15704"/>
                  </a:cubicBezTo>
                  <a:cubicBezTo>
                    <a:pt x="2945" y="15795"/>
                    <a:pt x="3036" y="15795"/>
                    <a:pt x="3150" y="15795"/>
                  </a:cubicBezTo>
                  <a:cubicBezTo>
                    <a:pt x="3167" y="15799"/>
                    <a:pt x="3183" y="15801"/>
                    <a:pt x="3199" y="15801"/>
                  </a:cubicBezTo>
                  <a:cubicBezTo>
                    <a:pt x="3273" y="15801"/>
                    <a:pt x="3345" y="15760"/>
                    <a:pt x="3401" y="15704"/>
                  </a:cubicBezTo>
                  <a:cubicBezTo>
                    <a:pt x="3561" y="15544"/>
                    <a:pt x="3561" y="15339"/>
                    <a:pt x="3401" y="15179"/>
                  </a:cubicBezTo>
                  <a:cubicBezTo>
                    <a:pt x="3333" y="15088"/>
                    <a:pt x="3242" y="15065"/>
                    <a:pt x="3150" y="15065"/>
                  </a:cubicBezTo>
                  <a:close/>
                  <a:moveTo>
                    <a:pt x="5033" y="15258"/>
                  </a:moveTo>
                  <a:cubicBezTo>
                    <a:pt x="4798" y="15258"/>
                    <a:pt x="4660" y="15461"/>
                    <a:pt x="4680" y="15681"/>
                  </a:cubicBezTo>
                  <a:cubicBezTo>
                    <a:pt x="4680" y="15727"/>
                    <a:pt x="4703" y="15818"/>
                    <a:pt x="4771" y="15864"/>
                  </a:cubicBezTo>
                  <a:cubicBezTo>
                    <a:pt x="4787" y="15880"/>
                    <a:pt x="4803" y="15896"/>
                    <a:pt x="4819" y="15896"/>
                  </a:cubicBezTo>
                  <a:cubicBezTo>
                    <a:pt x="4826" y="15896"/>
                    <a:pt x="4833" y="15893"/>
                    <a:pt x="4839" y="15887"/>
                  </a:cubicBezTo>
                  <a:cubicBezTo>
                    <a:pt x="4908" y="15795"/>
                    <a:pt x="4999" y="15727"/>
                    <a:pt x="5068" y="15658"/>
                  </a:cubicBezTo>
                  <a:cubicBezTo>
                    <a:pt x="5136" y="15567"/>
                    <a:pt x="5228" y="15499"/>
                    <a:pt x="5296" y="15430"/>
                  </a:cubicBezTo>
                  <a:cubicBezTo>
                    <a:pt x="5342" y="15384"/>
                    <a:pt x="5319" y="15384"/>
                    <a:pt x="5296" y="15339"/>
                  </a:cubicBezTo>
                  <a:cubicBezTo>
                    <a:pt x="5250" y="15293"/>
                    <a:pt x="5182" y="15293"/>
                    <a:pt x="5136" y="15270"/>
                  </a:cubicBezTo>
                  <a:cubicBezTo>
                    <a:pt x="5100" y="15262"/>
                    <a:pt x="5065" y="15258"/>
                    <a:pt x="5033" y="15258"/>
                  </a:cubicBezTo>
                  <a:close/>
                  <a:moveTo>
                    <a:pt x="4089" y="15150"/>
                  </a:moveTo>
                  <a:cubicBezTo>
                    <a:pt x="3995" y="15150"/>
                    <a:pt x="3904" y="15190"/>
                    <a:pt x="3835" y="15270"/>
                  </a:cubicBezTo>
                  <a:cubicBezTo>
                    <a:pt x="3675" y="15430"/>
                    <a:pt x="3675" y="15635"/>
                    <a:pt x="3835" y="15795"/>
                  </a:cubicBezTo>
                  <a:cubicBezTo>
                    <a:pt x="3912" y="15872"/>
                    <a:pt x="4005" y="15907"/>
                    <a:pt x="4095" y="15907"/>
                  </a:cubicBezTo>
                  <a:cubicBezTo>
                    <a:pt x="4193" y="15907"/>
                    <a:pt x="4289" y="15866"/>
                    <a:pt x="4360" y="15795"/>
                  </a:cubicBezTo>
                  <a:cubicBezTo>
                    <a:pt x="4497" y="15635"/>
                    <a:pt x="4497" y="15430"/>
                    <a:pt x="4360" y="15270"/>
                  </a:cubicBezTo>
                  <a:cubicBezTo>
                    <a:pt x="4280" y="15190"/>
                    <a:pt x="4183" y="15150"/>
                    <a:pt x="4089" y="15150"/>
                  </a:cubicBezTo>
                  <a:close/>
                  <a:moveTo>
                    <a:pt x="1191" y="15820"/>
                  </a:moveTo>
                  <a:cubicBezTo>
                    <a:pt x="1090" y="15820"/>
                    <a:pt x="997" y="15897"/>
                    <a:pt x="891" y="15932"/>
                  </a:cubicBezTo>
                  <a:cubicBezTo>
                    <a:pt x="891" y="16001"/>
                    <a:pt x="822" y="16024"/>
                    <a:pt x="822" y="16069"/>
                  </a:cubicBezTo>
                  <a:cubicBezTo>
                    <a:pt x="799" y="16092"/>
                    <a:pt x="868" y="16138"/>
                    <a:pt x="891" y="16183"/>
                  </a:cubicBezTo>
                  <a:cubicBezTo>
                    <a:pt x="914" y="16183"/>
                    <a:pt x="914" y="16206"/>
                    <a:pt x="936" y="16206"/>
                  </a:cubicBezTo>
                  <a:cubicBezTo>
                    <a:pt x="982" y="16229"/>
                    <a:pt x="1005" y="16320"/>
                    <a:pt x="1096" y="16343"/>
                  </a:cubicBezTo>
                  <a:cubicBezTo>
                    <a:pt x="1165" y="16343"/>
                    <a:pt x="1187" y="16434"/>
                    <a:pt x="1279" y="16457"/>
                  </a:cubicBezTo>
                  <a:cubicBezTo>
                    <a:pt x="1343" y="16489"/>
                    <a:pt x="1377" y="16512"/>
                    <a:pt x="1405" y="16512"/>
                  </a:cubicBezTo>
                  <a:cubicBezTo>
                    <a:pt x="1436" y="16512"/>
                    <a:pt x="1459" y="16484"/>
                    <a:pt x="1507" y="16412"/>
                  </a:cubicBezTo>
                  <a:cubicBezTo>
                    <a:pt x="1553" y="16366"/>
                    <a:pt x="1553" y="16297"/>
                    <a:pt x="1575" y="16252"/>
                  </a:cubicBezTo>
                  <a:cubicBezTo>
                    <a:pt x="1598" y="16138"/>
                    <a:pt x="1530" y="16046"/>
                    <a:pt x="1484" y="15955"/>
                  </a:cubicBezTo>
                  <a:cubicBezTo>
                    <a:pt x="1461" y="15932"/>
                    <a:pt x="1324" y="15864"/>
                    <a:pt x="1279" y="15841"/>
                  </a:cubicBezTo>
                  <a:cubicBezTo>
                    <a:pt x="1248" y="15826"/>
                    <a:pt x="1219" y="15820"/>
                    <a:pt x="1191" y="15820"/>
                  </a:cubicBezTo>
                  <a:close/>
                  <a:moveTo>
                    <a:pt x="3964" y="16114"/>
                  </a:moveTo>
                  <a:cubicBezTo>
                    <a:pt x="3908" y="16114"/>
                    <a:pt x="3853" y="16121"/>
                    <a:pt x="3812" y="16138"/>
                  </a:cubicBezTo>
                  <a:cubicBezTo>
                    <a:pt x="3653" y="16229"/>
                    <a:pt x="3584" y="16457"/>
                    <a:pt x="3653" y="16640"/>
                  </a:cubicBezTo>
                  <a:cubicBezTo>
                    <a:pt x="3665" y="16677"/>
                    <a:pt x="3678" y="16694"/>
                    <a:pt x="3698" y="16694"/>
                  </a:cubicBezTo>
                  <a:cubicBezTo>
                    <a:pt x="3714" y="16694"/>
                    <a:pt x="3736" y="16683"/>
                    <a:pt x="3767" y="16663"/>
                  </a:cubicBezTo>
                  <a:cubicBezTo>
                    <a:pt x="3835" y="16640"/>
                    <a:pt x="3904" y="16617"/>
                    <a:pt x="3972" y="16594"/>
                  </a:cubicBezTo>
                  <a:cubicBezTo>
                    <a:pt x="4086" y="16526"/>
                    <a:pt x="4200" y="16457"/>
                    <a:pt x="4315" y="16366"/>
                  </a:cubicBezTo>
                  <a:cubicBezTo>
                    <a:pt x="4360" y="16320"/>
                    <a:pt x="4337" y="16297"/>
                    <a:pt x="4315" y="16252"/>
                  </a:cubicBezTo>
                  <a:cubicBezTo>
                    <a:pt x="4292" y="16252"/>
                    <a:pt x="4292" y="16252"/>
                    <a:pt x="4292" y="16229"/>
                  </a:cubicBezTo>
                  <a:cubicBezTo>
                    <a:pt x="4269" y="16229"/>
                    <a:pt x="4246" y="16206"/>
                    <a:pt x="4223" y="16183"/>
                  </a:cubicBezTo>
                  <a:cubicBezTo>
                    <a:pt x="4179" y="16139"/>
                    <a:pt x="4068" y="16114"/>
                    <a:pt x="3964" y="16114"/>
                  </a:cubicBezTo>
                  <a:close/>
                  <a:moveTo>
                    <a:pt x="2078" y="15923"/>
                  </a:moveTo>
                  <a:cubicBezTo>
                    <a:pt x="2039" y="15923"/>
                    <a:pt x="1996" y="15939"/>
                    <a:pt x="1963" y="15955"/>
                  </a:cubicBezTo>
                  <a:cubicBezTo>
                    <a:pt x="1872" y="16046"/>
                    <a:pt x="1735" y="16138"/>
                    <a:pt x="1735" y="16297"/>
                  </a:cubicBezTo>
                  <a:cubicBezTo>
                    <a:pt x="1735" y="16389"/>
                    <a:pt x="1735" y="16480"/>
                    <a:pt x="1827" y="16526"/>
                  </a:cubicBezTo>
                  <a:cubicBezTo>
                    <a:pt x="1872" y="16571"/>
                    <a:pt x="1895" y="16617"/>
                    <a:pt x="1941" y="16640"/>
                  </a:cubicBezTo>
                  <a:cubicBezTo>
                    <a:pt x="1963" y="16663"/>
                    <a:pt x="1963" y="16685"/>
                    <a:pt x="1986" y="16685"/>
                  </a:cubicBezTo>
                  <a:cubicBezTo>
                    <a:pt x="2039" y="16692"/>
                    <a:pt x="2086" y="16697"/>
                    <a:pt x="2129" y="16697"/>
                  </a:cubicBezTo>
                  <a:cubicBezTo>
                    <a:pt x="2233" y="16697"/>
                    <a:pt x="2310" y="16669"/>
                    <a:pt x="2374" y="16571"/>
                  </a:cubicBezTo>
                  <a:cubicBezTo>
                    <a:pt x="2397" y="16571"/>
                    <a:pt x="2397" y="16571"/>
                    <a:pt x="2397" y="16548"/>
                  </a:cubicBezTo>
                  <a:cubicBezTo>
                    <a:pt x="2488" y="16503"/>
                    <a:pt x="2511" y="16412"/>
                    <a:pt x="2511" y="16320"/>
                  </a:cubicBezTo>
                  <a:cubicBezTo>
                    <a:pt x="2511" y="16229"/>
                    <a:pt x="2488" y="16138"/>
                    <a:pt x="2397" y="16069"/>
                  </a:cubicBezTo>
                  <a:cubicBezTo>
                    <a:pt x="2374" y="16046"/>
                    <a:pt x="2374" y="16046"/>
                    <a:pt x="2352" y="16024"/>
                  </a:cubicBezTo>
                  <a:cubicBezTo>
                    <a:pt x="2306" y="15932"/>
                    <a:pt x="2215" y="15932"/>
                    <a:pt x="2123" y="15932"/>
                  </a:cubicBezTo>
                  <a:cubicBezTo>
                    <a:pt x="2110" y="15926"/>
                    <a:pt x="2095" y="15923"/>
                    <a:pt x="2078" y="15923"/>
                  </a:cubicBezTo>
                  <a:close/>
                  <a:moveTo>
                    <a:pt x="3071" y="16029"/>
                  </a:moveTo>
                  <a:cubicBezTo>
                    <a:pt x="2974" y="16029"/>
                    <a:pt x="2877" y="16069"/>
                    <a:pt x="2808" y="16138"/>
                  </a:cubicBezTo>
                  <a:cubicBezTo>
                    <a:pt x="2671" y="16275"/>
                    <a:pt x="2648" y="16503"/>
                    <a:pt x="2808" y="16663"/>
                  </a:cubicBezTo>
                  <a:cubicBezTo>
                    <a:pt x="2879" y="16746"/>
                    <a:pt x="2981" y="16785"/>
                    <a:pt x="3082" y="16785"/>
                  </a:cubicBezTo>
                  <a:cubicBezTo>
                    <a:pt x="3175" y="16785"/>
                    <a:pt x="3267" y="16751"/>
                    <a:pt x="3333" y="16685"/>
                  </a:cubicBezTo>
                  <a:cubicBezTo>
                    <a:pt x="3493" y="16526"/>
                    <a:pt x="3493" y="16275"/>
                    <a:pt x="3333" y="16160"/>
                  </a:cubicBezTo>
                  <a:cubicBezTo>
                    <a:pt x="3265" y="16069"/>
                    <a:pt x="3168" y="16029"/>
                    <a:pt x="3071" y="1602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8" name="Google Shape;2018;p33"/>
            <p:cNvSpPr/>
            <p:nvPr/>
          </p:nvSpPr>
          <p:spPr>
            <a:xfrm>
              <a:off x="4607450" y="1130175"/>
              <a:ext cx="442250" cy="429000"/>
            </a:xfrm>
            <a:custGeom>
              <a:avLst/>
              <a:gdLst/>
              <a:ahLst/>
              <a:cxnLst/>
              <a:rect l="l" t="t" r="r" b="b"/>
              <a:pathLst>
                <a:path w="17690" h="17160" extrusionOk="0">
                  <a:moveTo>
                    <a:pt x="14711" y="1"/>
                  </a:moveTo>
                  <a:cubicBezTo>
                    <a:pt x="14015" y="1"/>
                    <a:pt x="13319" y="263"/>
                    <a:pt x="12783" y="788"/>
                  </a:cubicBezTo>
                  <a:lnTo>
                    <a:pt x="1073" y="12521"/>
                  </a:lnTo>
                  <a:cubicBezTo>
                    <a:pt x="0" y="13571"/>
                    <a:pt x="0" y="15305"/>
                    <a:pt x="1073" y="16355"/>
                  </a:cubicBezTo>
                  <a:cubicBezTo>
                    <a:pt x="1598" y="16892"/>
                    <a:pt x="2294" y="17160"/>
                    <a:pt x="2990" y="17160"/>
                  </a:cubicBezTo>
                  <a:cubicBezTo>
                    <a:pt x="3687" y="17160"/>
                    <a:pt x="4383" y="16892"/>
                    <a:pt x="4908" y="16355"/>
                  </a:cubicBezTo>
                  <a:lnTo>
                    <a:pt x="16640" y="4646"/>
                  </a:lnTo>
                  <a:cubicBezTo>
                    <a:pt x="17690" y="3573"/>
                    <a:pt x="17690" y="1861"/>
                    <a:pt x="16640" y="788"/>
                  </a:cubicBezTo>
                  <a:cubicBezTo>
                    <a:pt x="16104" y="263"/>
                    <a:pt x="15407" y="1"/>
                    <a:pt x="1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9" name="Google Shape;2019;p33"/>
            <p:cNvSpPr/>
            <p:nvPr/>
          </p:nvSpPr>
          <p:spPr>
            <a:xfrm>
              <a:off x="4595475" y="1127400"/>
              <a:ext cx="422850" cy="419650"/>
            </a:xfrm>
            <a:custGeom>
              <a:avLst/>
              <a:gdLst/>
              <a:ahLst/>
              <a:cxnLst/>
              <a:rect l="l" t="t" r="r" b="b"/>
              <a:pathLst>
                <a:path w="16914" h="16786" extrusionOk="0">
                  <a:moveTo>
                    <a:pt x="13206" y="87"/>
                  </a:moveTo>
                  <a:cubicBezTo>
                    <a:pt x="13191" y="87"/>
                    <a:pt x="13172" y="92"/>
                    <a:pt x="13147" y="101"/>
                  </a:cubicBezTo>
                  <a:cubicBezTo>
                    <a:pt x="13079" y="146"/>
                    <a:pt x="13010" y="169"/>
                    <a:pt x="12942" y="192"/>
                  </a:cubicBezTo>
                  <a:cubicBezTo>
                    <a:pt x="12828" y="260"/>
                    <a:pt x="12714" y="329"/>
                    <a:pt x="12600" y="420"/>
                  </a:cubicBezTo>
                  <a:cubicBezTo>
                    <a:pt x="12554" y="466"/>
                    <a:pt x="12577" y="489"/>
                    <a:pt x="12622" y="511"/>
                  </a:cubicBezTo>
                  <a:cubicBezTo>
                    <a:pt x="12622" y="534"/>
                    <a:pt x="12622" y="534"/>
                    <a:pt x="12645" y="534"/>
                  </a:cubicBezTo>
                  <a:cubicBezTo>
                    <a:pt x="12645" y="557"/>
                    <a:pt x="12668" y="580"/>
                    <a:pt x="12691" y="580"/>
                  </a:cubicBezTo>
                  <a:cubicBezTo>
                    <a:pt x="12737" y="641"/>
                    <a:pt x="12853" y="671"/>
                    <a:pt x="12960" y="671"/>
                  </a:cubicBezTo>
                  <a:cubicBezTo>
                    <a:pt x="13013" y="671"/>
                    <a:pt x="13064" y="664"/>
                    <a:pt x="13102" y="648"/>
                  </a:cubicBezTo>
                  <a:cubicBezTo>
                    <a:pt x="13262" y="557"/>
                    <a:pt x="13330" y="329"/>
                    <a:pt x="13262" y="146"/>
                  </a:cubicBezTo>
                  <a:cubicBezTo>
                    <a:pt x="13247" y="103"/>
                    <a:pt x="13233" y="87"/>
                    <a:pt x="13206" y="87"/>
                  </a:cubicBezTo>
                  <a:close/>
                  <a:moveTo>
                    <a:pt x="13841" y="1"/>
                  </a:moveTo>
                  <a:cubicBezTo>
                    <a:pt x="13751" y="1"/>
                    <a:pt x="13658" y="35"/>
                    <a:pt x="13581" y="101"/>
                  </a:cubicBezTo>
                  <a:cubicBezTo>
                    <a:pt x="13421" y="260"/>
                    <a:pt x="13421" y="489"/>
                    <a:pt x="13581" y="626"/>
                  </a:cubicBezTo>
                  <a:cubicBezTo>
                    <a:pt x="13645" y="710"/>
                    <a:pt x="13733" y="746"/>
                    <a:pt x="13823" y="746"/>
                  </a:cubicBezTo>
                  <a:cubicBezTo>
                    <a:pt x="13927" y="746"/>
                    <a:pt x="14033" y="699"/>
                    <a:pt x="14106" y="626"/>
                  </a:cubicBezTo>
                  <a:cubicBezTo>
                    <a:pt x="14243" y="489"/>
                    <a:pt x="14266" y="260"/>
                    <a:pt x="14106" y="123"/>
                  </a:cubicBezTo>
                  <a:cubicBezTo>
                    <a:pt x="14035" y="40"/>
                    <a:pt x="13939" y="1"/>
                    <a:pt x="13841" y="1"/>
                  </a:cubicBezTo>
                  <a:close/>
                  <a:moveTo>
                    <a:pt x="14784" y="78"/>
                  </a:moveTo>
                  <a:cubicBezTo>
                    <a:pt x="14686" y="78"/>
                    <a:pt x="14602" y="114"/>
                    <a:pt x="14540" y="192"/>
                  </a:cubicBezTo>
                  <a:cubicBezTo>
                    <a:pt x="14517" y="215"/>
                    <a:pt x="14517" y="215"/>
                    <a:pt x="14517" y="215"/>
                  </a:cubicBezTo>
                  <a:cubicBezTo>
                    <a:pt x="14426" y="283"/>
                    <a:pt x="14403" y="374"/>
                    <a:pt x="14403" y="466"/>
                  </a:cubicBezTo>
                  <a:cubicBezTo>
                    <a:pt x="14403" y="557"/>
                    <a:pt x="14426" y="648"/>
                    <a:pt x="14517" y="717"/>
                  </a:cubicBezTo>
                  <a:cubicBezTo>
                    <a:pt x="14540" y="717"/>
                    <a:pt x="14540" y="740"/>
                    <a:pt x="14563" y="762"/>
                  </a:cubicBezTo>
                  <a:cubicBezTo>
                    <a:pt x="14608" y="831"/>
                    <a:pt x="14700" y="831"/>
                    <a:pt x="14791" y="854"/>
                  </a:cubicBezTo>
                  <a:cubicBezTo>
                    <a:pt x="14836" y="854"/>
                    <a:pt x="14905" y="854"/>
                    <a:pt x="14951" y="831"/>
                  </a:cubicBezTo>
                  <a:cubicBezTo>
                    <a:pt x="15042" y="740"/>
                    <a:pt x="15179" y="648"/>
                    <a:pt x="15179" y="489"/>
                  </a:cubicBezTo>
                  <a:cubicBezTo>
                    <a:pt x="15179" y="397"/>
                    <a:pt x="15179" y="306"/>
                    <a:pt x="15088" y="237"/>
                  </a:cubicBezTo>
                  <a:cubicBezTo>
                    <a:pt x="15042" y="215"/>
                    <a:pt x="15019" y="169"/>
                    <a:pt x="14973" y="123"/>
                  </a:cubicBezTo>
                  <a:cubicBezTo>
                    <a:pt x="14951" y="123"/>
                    <a:pt x="14951" y="101"/>
                    <a:pt x="14928" y="101"/>
                  </a:cubicBezTo>
                  <a:cubicBezTo>
                    <a:pt x="14877" y="86"/>
                    <a:pt x="14829" y="78"/>
                    <a:pt x="14784" y="78"/>
                  </a:cubicBezTo>
                  <a:close/>
                  <a:moveTo>
                    <a:pt x="15524" y="261"/>
                  </a:moveTo>
                  <a:cubicBezTo>
                    <a:pt x="15483" y="261"/>
                    <a:pt x="15461" y="294"/>
                    <a:pt x="15407" y="374"/>
                  </a:cubicBezTo>
                  <a:cubicBezTo>
                    <a:pt x="15361" y="420"/>
                    <a:pt x="15361" y="466"/>
                    <a:pt x="15339" y="534"/>
                  </a:cubicBezTo>
                  <a:cubicBezTo>
                    <a:pt x="15316" y="648"/>
                    <a:pt x="15407" y="717"/>
                    <a:pt x="15453" y="831"/>
                  </a:cubicBezTo>
                  <a:cubicBezTo>
                    <a:pt x="15453" y="831"/>
                    <a:pt x="15590" y="899"/>
                    <a:pt x="15635" y="922"/>
                  </a:cubicBezTo>
                  <a:cubicBezTo>
                    <a:pt x="15679" y="947"/>
                    <a:pt x="15717" y="957"/>
                    <a:pt x="15753" y="957"/>
                  </a:cubicBezTo>
                  <a:cubicBezTo>
                    <a:pt x="15848" y="957"/>
                    <a:pt x="15924" y="887"/>
                    <a:pt x="16023" y="854"/>
                  </a:cubicBezTo>
                  <a:cubicBezTo>
                    <a:pt x="16023" y="785"/>
                    <a:pt x="16092" y="762"/>
                    <a:pt x="16092" y="717"/>
                  </a:cubicBezTo>
                  <a:cubicBezTo>
                    <a:pt x="16115" y="671"/>
                    <a:pt x="16046" y="626"/>
                    <a:pt x="16023" y="603"/>
                  </a:cubicBezTo>
                  <a:cubicBezTo>
                    <a:pt x="16001" y="580"/>
                    <a:pt x="16001" y="580"/>
                    <a:pt x="15978" y="557"/>
                  </a:cubicBezTo>
                  <a:cubicBezTo>
                    <a:pt x="15932" y="534"/>
                    <a:pt x="15909" y="466"/>
                    <a:pt x="15818" y="443"/>
                  </a:cubicBezTo>
                  <a:cubicBezTo>
                    <a:pt x="15750" y="420"/>
                    <a:pt x="15727" y="352"/>
                    <a:pt x="15658" y="306"/>
                  </a:cubicBezTo>
                  <a:cubicBezTo>
                    <a:pt x="15592" y="278"/>
                    <a:pt x="15553" y="261"/>
                    <a:pt x="15524" y="261"/>
                  </a:cubicBezTo>
                  <a:close/>
                  <a:moveTo>
                    <a:pt x="12109" y="882"/>
                  </a:moveTo>
                  <a:cubicBezTo>
                    <a:pt x="12097" y="882"/>
                    <a:pt x="12086" y="888"/>
                    <a:pt x="12075" y="899"/>
                  </a:cubicBezTo>
                  <a:cubicBezTo>
                    <a:pt x="12006" y="991"/>
                    <a:pt x="11915" y="1059"/>
                    <a:pt x="11846" y="1128"/>
                  </a:cubicBezTo>
                  <a:cubicBezTo>
                    <a:pt x="11778" y="1196"/>
                    <a:pt x="11709" y="1287"/>
                    <a:pt x="11618" y="1356"/>
                  </a:cubicBezTo>
                  <a:cubicBezTo>
                    <a:pt x="11595" y="1379"/>
                    <a:pt x="11595" y="1402"/>
                    <a:pt x="11618" y="1424"/>
                  </a:cubicBezTo>
                  <a:cubicBezTo>
                    <a:pt x="11664" y="1470"/>
                    <a:pt x="11732" y="1493"/>
                    <a:pt x="11778" y="1493"/>
                  </a:cubicBezTo>
                  <a:cubicBezTo>
                    <a:pt x="11814" y="1501"/>
                    <a:pt x="11849" y="1505"/>
                    <a:pt x="11882" y="1505"/>
                  </a:cubicBezTo>
                  <a:cubicBezTo>
                    <a:pt x="12116" y="1505"/>
                    <a:pt x="12254" y="1305"/>
                    <a:pt x="12234" y="1105"/>
                  </a:cubicBezTo>
                  <a:cubicBezTo>
                    <a:pt x="12234" y="1036"/>
                    <a:pt x="12212" y="968"/>
                    <a:pt x="12143" y="899"/>
                  </a:cubicBezTo>
                  <a:cubicBezTo>
                    <a:pt x="12132" y="888"/>
                    <a:pt x="12120" y="882"/>
                    <a:pt x="12109" y="882"/>
                  </a:cubicBezTo>
                  <a:close/>
                  <a:moveTo>
                    <a:pt x="12808" y="871"/>
                  </a:moveTo>
                  <a:cubicBezTo>
                    <a:pt x="12714" y="871"/>
                    <a:pt x="12622" y="911"/>
                    <a:pt x="12554" y="991"/>
                  </a:cubicBezTo>
                  <a:cubicBezTo>
                    <a:pt x="12417" y="1150"/>
                    <a:pt x="12417" y="1356"/>
                    <a:pt x="12554" y="1516"/>
                  </a:cubicBezTo>
                  <a:cubicBezTo>
                    <a:pt x="12631" y="1582"/>
                    <a:pt x="12723" y="1616"/>
                    <a:pt x="12814" y="1616"/>
                  </a:cubicBezTo>
                  <a:cubicBezTo>
                    <a:pt x="12912" y="1616"/>
                    <a:pt x="13008" y="1576"/>
                    <a:pt x="13079" y="1493"/>
                  </a:cubicBezTo>
                  <a:cubicBezTo>
                    <a:pt x="13239" y="1333"/>
                    <a:pt x="13239" y="1128"/>
                    <a:pt x="13079" y="991"/>
                  </a:cubicBezTo>
                  <a:cubicBezTo>
                    <a:pt x="12999" y="911"/>
                    <a:pt x="12902" y="871"/>
                    <a:pt x="12808" y="871"/>
                  </a:cubicBezTo>
                  <a:close/>
                  <a:moveTo>
                    <a:pt x="13764" y="968"/>
                  </a:moveTo>
                  <a:cubicBezTo>
                    <a:pt x="13672" y="968"/>
                    <a:pt x="13581" y="991"/>
                    <a:pt x="13513" y="1082"/>
                  </a:cubicBezTo>
                  <a:cubicBezTo>
                    <a:pt x="13353" y="1242"/>
                    <a:pt x="13353" y="1447"/>
                    <a:pt x="13513" y="1607"/>
                  </a:cubicBezTo>
                  <a:cubicBezTo>
                    <a:pt x="13581" y="1675"/>
                    <a:pt x="13672" y="1721"/>
                    <a:pt x="13764" y="1721"/>
                  </a:cubicBezTo>
                  <a:cubicBezTo>
                    <a:pt x="13878" y="1721"/>
                    <a:pt x="13946" y="1675"/>
                    <a:pt x="14038" y="1607"/>
                  </a:cubicBezTo>
                  <a:cubicBezTo>
                    <a:pt x="14175" y="1447"/>
                    <a:pt x="14175" y="1242"/>
                    <a:pt x="14015" y="1059"/>
                  </a:cubicBezTo>
                  <a:cubicBezTo>
                    <a:pt x="13969" y="991"/>
                    <a:pt x="13878" y="968"/>
                    <a:pt x="13764" y="968"/>
                  </a:cubicBezTo>
                  <a:close/>
                  <a:moveTo>
                    <a:pt x="14691" y="1031"/>
                  </a:moveTo>
                  <a:cubicBezTo>
                    <a:pt x="14591" y="1031"/>
                    <a:pt x="14494" y="1071"/>
                    <a:pt x="14426" y="1150"/>
                  </a:cubicBezTo>
                  <a:cubicBezTo>
                    <a:pt x="14266" y="1287"/>
                    <a:pt x="14289" y="1539"/>
                    <a:pt x="14426" y="1675"/>
                  </a:cubicBezTo>
                  <a:cubicBezTo>
                    <a:pt x="14497" y="1747"/>
                    <a:pt x="14592" y="1787"/>
                    <a:pt x="14690" y="1787"/>
                  </a:cubicBezTo>
                  <a:cubicBezTo>
                    <a:pt x="14781" y="1787"/>
                    <a:pt x="14874" y="1752"/>
                    <a:pt x="14951" y="1675"/>
                  </a:cubicBezTo>
                  <a:cubicBezTo>
                    <a:pt x="15110" y="1539"/>
                    <a:pt x="15110" y="1310"/>
                    <a:pt x="14973" y="1150"/>
                  </a:cubicBezTo>
                  <a:cubicBezTo>
                    <a:pt x="14894" y="1071"/>
                    <a:pt x="14791" y="1031"/>
                    <a:pt x="14691" y="1031"/>
                  </a:cubicBezTo>
                  <a:close/>
                  <a:moveTo>
                    <a:pt x="15658" y="1128"/>
                  </a:moveTo>
                  <a:cubicBezTo>
                    <a:pt x="15544" y="1128"/>
                    <a:pt x="15453" y="1150"/>
                    <a:pt x="15407" y="1242"/>
                  </a:cubicBezTo>
                  <a:cubicBezTo>
                    <a:pt x="15384" y="1242"/>
                    <a:pt x="15384" y="1265"/>
                    <a:pt x="15361" y="1265"/>
                  </a:cubicBezTo>
                  <a:cubicBezTo>
                    <a:pt x="15293" y="1310"/>
                    <a:pt x="15270" y="1402"/>
                    <a:pt x="15247" y="1470"/>
                  </a:cubicBezTo>
                  <a:cubicBezTo>
                    <a:pt x="15247" y="1539"/>
                    <a:pt x="15247" y="1607"/>
                    <a:pt x="15270" y="1653"/>
                  </a:cubicBezTo>
                  <a:cubicBezTo>
                    <a:pt x="15339" y="1744"/>
                    <a:pt x="15407" y="1812"/>
                    <a:pt x="15476" y="1858"/>
                  </a:cubicBezTo>
                  <a:cubicBezTo>
                    <a:pt x="15521" y="1881"/>
                    <a:pt x="15590" y="1904"/>
                    <a:pt x="15635" y="1904"/>
                  </a:cubicBezTo>
                  <a:cubicBezTo>
                    <a:pt x="15704" y="1881"/>
                    <a:pt x="15795" y="1904"/>
                    <a:pt x="15864" y="1812"/>
                  </a:cubicBezTo>
                  <a:cubicBezTo>
                    <a:pt x="15886" y="1767"/>
                    <a:pt x="15932" y="1744"/>
                    <a:pt x="15978" y="1698"/>
                  </a:cubicBezTo>
                  <a:cubicBezTo>
                    <a:pt x="16001" y="1675"/>
                    <a:pt x="16001" y="1653"/>
                    <a:pt x="16001" y="1653"/>
                  </a:cubicBezTo>
                  <a:cubicBezTo>
                    <a:pt x="16046" y="1493"/>
                    <a:pt x="16046" y="1333"/>
                    <a:pt x="15909" y="1242"/>
                  </a:cubicBezTo>
                  <a:cubicBezTo>
                    <a:pt x="15909" y="1242"/>
                    <a:pt x="15886" y="1242"/>
                    <a:pt x="15886" y="1219"/>
                  </a:cubicBezTo>
                  <a:cubicBezTo>
                    <a:pt x="15841" y="1150"/>
                    <a:pt x="15750" y="1128"/>
                    <a:pt x="15658" y="1128"/>
                  </a:cubicBezTo>
                  <a:close/>
                  <a:moveTo>
                    <a:pt x="16497" y="1210"/>
                  </a:moveTo>
                  <a:cubicBezTo>
                    <a:pt x="16483" y="1210"/>
                    <a:pt x="16469" y="1213"/>
                    <a:pt x="16457" y="1219"/>
                  </a:cubicBezTo>
                  <a:cubicBezTo>
                    <a:pt x="16434" y="1242"/>
                    <a:pt x="16389" y="1265"/>
                    <a:pt x="16343" y="1310"/>
                  </a:cubicBezTo>
                  <a:cubicBezTo>
                    <a:pt x="16320" y="1333"/>
                    <a:pt x="16274" y="1379"/>
                    <a:pt x="16252" y="1424"/>
                  </a:cubicBezTo>
                  <a:cubicBezTo>
                    <a:pt x="16252" y="1424"/>
                    <a:pt x="16252" y="1447"/>
                    <a:pt x="16252" y="1470"/>
                  </a:cubicBezTo>
                  <a:cubicBezTo>
                    <a:pt x="16183" y="1630"/>
                    <a:pt x="16229" y="1744"/>
                    <a:pt x="16389" y="1881"/>
                  </a:cubicBezTo>
                  <a:cubicBezTo>
                    <a:pt x="16465" y="1942"/>
                    <a:pt x="16541" y="1972"/>
                    <a:pt x="16617" y="1972"/>
                  </a:cubicBezTo>
                  <a:cubicBezTo>
                    <a:pt x="16655" y="1972"/>
                    <a:pt x="16693" y="1965"/>
                    <a:pt x="16731" y="1949"/>
                  </a:cubicBezTo>
                  <a:cubicBezTo>
                    <a:pt x="16822" y="1927"/>
                    <a:pt x="16822" y="1904"/>
                    <a:pt x="16799" y="1812"/>
                  </a:cubicBezTo>
                  <a:cubicBezTo>
                    <a:pt x="16754" y="1630"/>
                    <a:pt x="16663" y="1447"/>
                    <a:pt x="16571" y="1265"/>
                  </a:cubicBezTo>
                  <a:cubicBezTo>
                    <a:pt x="16571" y="1231"/>
                    <a:pt x="16535" y="1210"/>
                    <a:pt x="16497" y="1210"/>
                  </a:cubicBezTo>
                  <a:close/>
                  <a:moveTo>
                    <a:pt x="11133" y="1849"/>
                  </a:moveTo>
                  <a:cubicBezTo>
                    <a:pt x="11125" y="1849"/>
                    <a:pt x="11114" y="1860"/>
                    <a:pt x="11093" y="1881"/>
                  </a:cubicBezTo>
                  <a:cubicBezTo>
                    <a:pt x="11025" y="1949"/>
                    <a:pt x="10979" y="1995"/>
                    <a:pt x="10911" y="2063"/>
                  </a:cubicBezTo>
                  <a:cubicBezTo>
                    <a:pt x="10842" y="2132"/>
                    <a:pt x="10774" y="2200"/>
                    <a:pt x="10705" y="2269"/>
                  </a:cubicBezTo>
                  <a:cubicBezTo>
                    <a:pt x="10659" y="2315"/>
                    <a:pt x="10659" y="2337"/>
                    <a:pt x="10728" y="2360"/>
                  </a:cubicBezTo>
                  <a:cubicBezTo>
                    <a:pt x="10771" y="2375"/>
                    <a:pt x="10812" y="2382"/>
                    <a:pt x="10852" y="2382"/>
                  </a:cubicBezTo>
                  <a:cubicBezTo>
                    <a:pt x="10937" y="2382"/>
                    <a:pt x="11015" y="2347"/>
                    <a:pt x="11093" y="2269"/>
                  </a:cubicBezTo>
                  <a:cubicBezTo>
                    <a:pt x="11207" y="2155"/>
                    <a:pt x="11207" y="2041"/>
                    <a:pt x="11162" y="1904"/>
                  </a:cubicBezTo>
                  <a:cubicBezTo>
                    <a:pt x="11149" y="1866"/>
                    <a:pt x="11143" y="1849"/>
                    <a:pt x="11133" y="1849"/>
                  </a:cubicBezTo>
                  <a:close/>
                  <a:moveTo>
                    <a:pt x="11778" y="1744"/>
                  </a:moveTo>
                  <a:cubicBezTo>
                    <a:pt x="11687" y="1744"/>
                    <a:pt x="11595" y="1767"/>
                    <a:pt x="11527" y="1835"/>
                  </a:cubicBezTo>
                  <a:cubicBezTo>
                    <a:pt x="11390" y="1949"/>
                    <a:pt x="11390" y="2223"/>
                    <a:pt x="11504" y="2360"/>
                  </a:cubicBezTo>
                  <a:cubicBezTo>
                    <a:pt x="11527" y="2383"/>
                    <a:pt x="11732" y="2474"/>
                    <a:pt x="11755" y="2474"/>
                  </a:cubicBezTo>
                  <a:cubicBezTo>
                    <a:pt x="11846" y="2452"/>
                    <a:pt x="11961" y="2429"/>
                    <a:pt x="12029" y="2360"/>
                  </a:cubicBezTo>
                  <a:cubicBezTo>
                    <a:pt x="12166" y="2269"/>
                    <a:pt x="12166" y="1972"/>
                    <a:pt x="12029" y="1835"/>
                  </a:cubicBezTo>
                  <a:cubicBezTo>
                    <a:pt x="11961" y="1767"/>
                    <a:pt x="11869" y="1744"/>
                    <a:pt x="11778" y="1744"/>
                  </a:cubicBezTo>
                  <a:close/>
                  <a:moveTo>
                    <a:pt x="12728" y="1827"/>
                  </a:moveTo>
                  <a:cubicBezTo>
                    <a:pt x="12624" y="1827"/>
                    <a:pt x="12522" y="1866"/>
                    <a:pt x="12463" y="1949"/>
                  </a:cubicBezTo>
                  <a:cubicBezTo>
                    <a:pt x="12326" y="2109"/>
                    <a:pt x="12326" y="2315"/>
                    <a:pt x="12463" y="2452"/>
                  </a:cubicBezTo>
                  <a:cubicBezTo>
                    <a:pt x="12529" y="2528"/>
                    <a:pt x="12626" y="2563"/>
                    <a:pt x="12722" y="2563"/>
                  </a:cubicBezTo>
                  <a:cubicBezTo>
                    <a:pt x="12826" y="2563"/>
                    <a:pt x="12928" y="2523"/>
                    <a:pt x="12988" y="2452"/>
                  </a:cubicBezTo>
                  <a:cubicBezTo>
                    <a:pt x="13125" y="2292"/>
                    <a:pt x="13125" y="2086"/>
                    <a:pt x="12988" y="1927"/>
                  </a:cubicBezTo>
                  <a:cubicBezTo>
                    <a:pt x="12922" y="1861"/>
                    <a:pt x="12824" y="1827"/>
                    <a:pt x="12728" y="1827"/>
                  </a:cubicBezTo>
                  <a:close/>
                  <a:moveTo>
                    <a:pt x="13673" y="1918"/>
                  </a:moveTo>
                  <a:cubicBezTo>
                    <a:pt x="13585" y="1918"/>
                    <a:pt x="13498" y="1952"/>
                    <a:pt x="13421" y="2018"/>
                  </a:cubicBezTo>
                  <a:cubicBezTo>
                    <a:pt x="13262" y="2178"/>
                    <a:pt x="13262" y="2406"/>
                    <a:pt x="13398" y="2543"/>
                  </a:cubicBezTo>
                  <a:cubicBezTo>
                    <a:pt x="13493" y="2626"/>
                    <a:pt x="13588" y="2666"/>
                    <a:pt x="13680" y="2666"/>
                  </a:cubicBezTo>
                  <a:cubicBezTo>
                    <a:pt x="13765" y="2666"/>
                    <a:pt x="13847" y="2631"/>
                    <a:pt x="13923" y="2566"/>
                  </a:cubicBezTo>
                  <a:cubicBezTo>
                    <a:pt x="14083" y="2406"/>
                    <a:pt x="14083" y="2178"/>
                    <a:pt x="13946" y="2041"/>
                  </a:cubicBezTo>
                  <a:cubicBezTo>
                    <a:pt x="13863" y="1958"/>
                    <a:pt x="13768" y="1918"/>
                    <a:pt x="13673" y="1918"/>
                  </a:cubicBezTo>
                  <a:close/>
                  <a:moveTo>
                    <a:pt x="14621" y="1963"/>
                  </a:moveTo>
                  <a:cubicBezTo>
                    <a:pt x="14533" y="1963"/>
                    <a:pt x="14446" y="1998"/>
                    <a:pt x="14380" y="2063"/>
                  </a:cubicBezTo>
                  <a:cubicBezTo>
                    <a:pt x="14289" y="2132"/>
                    <a:pt x="14243" y="2223"/>
                    <a:pt x="14243" y="2337"/>
                  </a:cubicBezTo>
                  <a:cubicBezTo>
                    <a:pt x="14266" y="2429"/>
                    <a:pt x="14266" y="2520"/>
                    <a:pt x="14357" y="2588"/>
                  </a:cubicBezTo>
                  <a:cubicBezTo>
                    <a:pt x="14440" y="2671"/>
                    <a:pt x="14535" y="2711"/>
                    <a:pt x="14630" y="2711"/>
                  </a:cubicBezTo>
                  <a:cubicBezTo>
                    <a:pt x="14718" y="2711"/>
                    <a:pt x="14805" y="2677"/>
                    <a:pt x="14882" y="2611"/>
                  </a:cubicBezTo>
                  <a:cubicBezTo>
                    <a:pt x="14951" y="2543"/>
                    <a:pt x="14996" y="2452"/>
                    <a:pt x="14996" y="2337"/>
                  </a:cubicBezTo>
                  <a:cubicBezTo>
                    <a:pt x="14996" y="2246"/>
                    <a:pt x="14973" y="2155"/>
                    <a:pt x="14882" y="2086"/>
                  </a:cubicBezTo>
                  <a:cubicBezTo>
                    <a:pt x="14811" y="2003"/>
                    <a:pt x="14715" y="1963"/>
                    <a:pt x="14621" y="1963"/>
                  </a:cubicBezTo>
                  <a:close/>
                  <a:moveTo>
                    <a:pt x="15570" y="2058"/>
                  </a:moveTo>
                  <a:cubicBezTo>
                    <a:pt x="15476" y="2058"/>
                    <a:pt x="15384" y="2098"/>
                    <a:pt x="15316" y="2178"/>
                  </a:cubicBezTo>
                  <a:cubicBezTo>
                    <a:pt x="15133" y="2315"/>
                    <a:pt x="15156" y="2566"/>
                    <a:pt x="15316" y="2703"/>
                  </a:cubicBezTo>
                  <a:cubicBezTo>
                    <a:pt x="15387" y="2774"/>
                    <a:pt x="15483" y="2814"/>
                    <a:pt x="15577" y="2814"/>
                  </a:cubicBezTo>
                  <a:cubicBezTo>
                    <a:pt x="15665" y="2814"/>
                    <a:pt x="15752" y="2779"/>
                    <a:pt x="15818" y="2703"/>
                  </a:cubicBezTo>
                  <a:cubicBezTo>
                    <a:pt x="15978" y="2566"/>
                    <a:pt x="15978" y="2315"/>
                    <a:pt x="15841" y="2178"/>
                  </a:cubicBezTo>
                  <a:cubicBezTo>
                    <a:pt x="15761" y="2098"/>
                    <a:pt x="15664" y="2058"/>
                    <a:pt x="15570" y="2058"/>
                  </a:cubicBezTo>
                  <a:close/>
                  <a:moveTo>
                    <a:pt x="16548" y="2132"/>
                  </a:moveTo>
                  <a:cubicBezTo>
                    <a:pt x="16503" y="2132"/>
                    <a:pt x="16411" y="2132"/>
                    <a:pt x="16366" y="2155"/>
                  </a:cubicBezTo>
                  <a:cubicBezTo>
                    <a:pt x="16297" y="2223"/>
                    <a:pt x="16229" y="2292"/>
                    <a:pt x="16160" y="2360"/>
                  </a:cubicBezTo>
                  <a:cubicBezTo>
                    <a:pt x="16138" y="2406"/>
                    <a:pt x="16138" y="2474"/>
                    <a:pt x="16138" y="2520"/>
                  </a:cubicBezTo>
                  <a:cubicBezTo>
                    <a:pt x="16138" y="2588"/>
                    <a:pt x="16138" y="2680"/>
                    <a:pt x="16206" y="2748"/>
                  </a:cubicBezTo>
                  <a:cubicBezTo>
                    <a:pt x="16252" y="2771"/>
                    <a:pt x="16297" y="2817"/>
                    <a:pt x="16343" y="2862"/>
                  </a:cubicBezTo>
                  <a:cubicBezTo>
                    <a:pt x="16343" y="2885"/>
                    <a:pt x="16366" y="2885"/>
                    <a:pt x="16389" y="2885"/>
                  </a:cubicBezTo>
                  <a:cubicBezTo>
                    <a:pt x="16447" y="2902"/>
                    <a:pt x="16503" y="2913"/>
                    <a:pt x="16554" y="2913"/>
                  </a:cubicBezTo>
                  <a:cubicBezTo>
                    <a:pt x="16643" y="2913"/>
                    <a:pt x="16719" y="2881"/>
                    <a:pt x="16777" y="2794"/>
                  </a:cubicBezTo>
                  <a:cubicBezTo>
                    <a:pt x="16799" y="2794"/>
                    <a:pt x="16799" y="2771"/>
                    <a:pt x="16822" y="2771"/>
                  </a:cubicBezTo>
                  <a:cubicBezTo>
                    <a:pt x="16914" y="2703"/>
                    <a:pt x="16914" y="2611"/>
                    <a:pt x="16914" y="2543"/>
                  </a:cubicBezTo>
                  <a:cubicBezTo>
                    <a:pt x="16914" y="2452"/>
                    <a:pt x="16914" y="2360"/>
                    <a:pt x="16799" y="2292"/>
                  </a:cubicBezTo>
                  <a:cubicBezTo>
                    <a:pt x="16799" y="2292"/>
                    <a:pt x="16777" y="2269"/>
                    <a:pt x="16754" y="2246"/>
                  </a:cubicBezTo>
                  <a:cubicBezTo>
                    <a:pt x="16708" y="2178"/>
                    <a:pt x="16640" y="2155"/>
                    <a:pt x="16548" y="2132"/>
                  </a:cubicBezTo>
                  <a:close/>
                  <a:moveTo>
                    <a:pt x="10112" y="2862"/>
                  </a:moveTo>
                  <a:cubicBezTo>
                    <a:pt x="10066" y="2908"/>
                    <a:pt x="9998" y="2977"/>
                    <a:pt x="9952" y="3022"/>
                  </a:cubicBezTo>
                  <a:cubicBezTo>
                    <a:pt x="9906" y="3091"/>
                    <a:pt x="9838" y="3136"/>
                    <a:pt x="9769" y="3205"/>
                  </a:cubicBezTo>
                  <a:cubicBezTo>
                    <a:pt x="9769" y="3205"/>
                    <a:pt x="9769" y="3228"/>
                    <a:pt x="9769" y="3228"/>
                  </a:cubicBezTo>
                  <a:lnTo>
                    <a:pt x="9792" y="3228"/>
                  </a:lnTo>
                  <a:cubicBezTo>
                    <a:pt x="9906" y="3205"/>
                    <a:pt x="9998" y="3182"/>
                    <a:pt x="10066" y="3091"/>
                  </a:cubicBezTo>
                  <a:cubicBezTo>
                    <a:pt x="10112" y="3045"/>
                    <a:pt x="10112" y="2954"/>
                    <a:pt x="10157" y="2885"/>
                  </a:cubicBezTo>
                  <a:cubicBezTo>
                    <a:pt x="10157" y="2885"/>
                    <a:pt x="10157" y="2862"/>
                    <a:pt x="10157" y="2862"/>
                  </a:cubicBezTo>
                  <a:close/>
                  <a:moveTo>
                    <a:pt x="10751" y="2634"/>
                  </a:moveTo>
                  <a:cubicBezTo>
                    <a:pt x="10659" y="2634"/>
                    <a:pt x="10591" y="2657"/>
                    <a:pt x="10523" y="2725"/>
                  </a:cubicBezTo>
                  <a:cubicBezTo>
                    <a:pt x="10431" y="2840"/>
                    <a:pt x="10408" y="2862"/>
                    <a:pt x="10408" y="2977"/>
                  </a:cubicBezTo>
                  <a:cubicBezTo>
                    <a:pt x="10408" y="3068"/>
                    <a:pt x="10431" y="3136"/>
                    <a:pt x="10500" y="3205"/>
                  </a:cubicBezTo>
                  <a:cubicBezTo>
                    <a:pt x="10583" y="3288"/>
                    <a:pt x="10672" y="3328"/>
                    <a:pt x="10757" y="3328"/>
                  </a:cubicBezTo>
                  <a:cubicBezTo>
                    <a:pt x="10837" y="3328"/>
                    <a:pt x="10913" y="3293"/>
                    <a:pt x="10979" y="3228"/>
                  </a:cubicBezTo>
                  <a:cubicBezTo>
                    <a:pt x="11139" y="3068"/>
                    <a:pt x="11139" y="2885"/>
                    <a:pt x="11002" y="2748"/>
                  </a:cubicBezTo>
                  <a:cubicBezTo>
                    <a:pt x="10933" y="2680"/>
                    <a:pt x="10865" y="2634"/>
                    <a:pt x="10751" y="2634"/>
                  </a:cubicBezTo>
                  <a:close/>
                  <a:moveTo>
                    <a:pt x="11707" y="2720"/>
                  </a:moveTo>
                  <a:cubicBezTo>
                    <a:pt x="11624" y="2720"/>
                    <a:pt x="11538" y="2760"/>
                    <a:pt x="11458" y="2840"/>
                  </a:cubicBezTo>
                  <a:cubicBezTo>
                    <a:pt x="11321" y="2977"/>
                    <a:pt x="11321" y="3159"/>
                    <a:pt x="11458" y="3296"/>
                  </a:cubicBezTo>
                  <a:cubicBezTo>
                    <a:pt x="11541" y="3379"/>
                    <a:pt x="11630" y="3419"/>
                    <a:pt x="11716" y="3419"/>
                  </a:cubicBezTo>
                  <a:cubicBezTo>
                    <a:pt x="11795" y="3419"/>
                    <a:pt x="11872" y="3385"/>
                    <a:pt x="11938" y="3319"/>
                  </a:cubicBezTo>
                  <a:cubicBezTo>
                    <a:pt x="12097" y="3159"/>
                    <a:pt x="12097" y="2977"/>
                    <a:pt x="11938" y="2840"/>
                  </a:cubicBezTo>
                  <a:cubicBezTo>
                    <a:pt x="11869" y="2760"/>
                    <a:pt x="11789" y="2720"/>
                    <a:pt x="11707" y="2720"/>
                  </a:cubicBezTo>
                  <a:close/>
                  <a:moveTo>
                    <a:pt x="12668" y="2748"/>
                  </a:moveTo>
                  <a:cubicBezTo>
                    <a:pt x="12577" y="2771"/>
                    <a:pt x="12463" y="2794"/>
                    <a:pt x="12394" y="2862"/>
                  </a:cubicBezTo>
                  <a:cubicBezTo>
                    <a:pt x="12371" y="2885"/>
                    <a:pt x="12280" y="3068"/>
                    <a:pt x="12280" y="3113"/>
                  </a:cubicBezTo>
                  <a:cubicBezTo>
                    <a:pt x="12303" y="3205"/>
                    <a:pt x="12326" y="3319"/>
                    <a:pt x="12394" y="3387"/>
                  </a:cubicBezTo>
                  <a:cubicBezTo>
                    <a:pt x="12463" y="3456"/>
                    <a:pt x="12554" y="3479"/>
                    <a:pt x="12645" y="3479"/>
                  </a:cubicBezTo>
                  <a:cubicBezTo>
                    <a:pt x="12737" y="3479"/>
                    <a:pt x="12828" y="3456"/>
                    <a:pt x="12919" y="3387"/>
                  </a:cubicBezTo>
                  <a:cubicBezTo>
                    <a:pt x="12942" y="3365"/>
                    <a:pt x="13033" y="3182"/>
                    <a:pt x="13010" y="3136"/>
                  </a:cubicBezTo>
                  <a:cubicBezTo>
                    <a:pt x="13010" y="3045"/>
                    <a:pt x="12988" y="2931"/>
                    <a:pt x="12919" y="2862"/>
                  </a:cubicBezTo>
                  <a:cubicBezTo>
                    <a:pt x="12874" y="2840"/>
                    <a:pt x="12714" y="2748"/>
                    <a:pt x="12668" y="2748"/>
                  </a:cubicBezTo>
                  <a:close/>
                  <a:moveTo>
                    <a:pt x="13595" y="2854"/>
                  </a:moveTo>
                  <a:cubicBezTo>
                    <a:pt x="13497" y="2854"/>
                    <a:pt x="13401" y="2894"/>
                    <a:pt x="13330" y="2977"/>
                  </a:cubicBezTo>
                  <a:cubicBezTo>
                    <a:pt x="13216" y="3113"/>
                    <a:pt x="13193" y="3319"/>
                    <a:pt x="13353" y="3479"/>
                  </a:cubicBezTo>
                  <a:cubicBezTo>
                    <a:pt x="13416" y="3553"/>
                    <a:pt x="13505" y="3588"/>
                    <a:pt x="13595" y="3588"/>
                  </a:cubicBezTo>
                  <a:cubicBezTo>
                    <a:pt x="13698" y="3588"/>
                    <a:pt x="13804" y="3541"/>
                    <a:pt x="13878" y="3456"/>
                  </a:cubicBezTo>
                  <a:cubicBezTo>
                    <a:pt x="13992" y="3319"/>
                    <a:pt x="14015" y="3113"/>
                    <a:pt x="13855" y="2954"/>
                  </a:cubicBezTo>
                  <a:cubicBezTo>
                    <a:pt x="13778" y="2888"/>
                    <a:pt x="13686" y="2854"/>
                    <a:pt x="13595" y="2854"/>
                  </a:cubicBezTo>
                  <a:close/>
                  <a:moveTo>
                    <a:pt x="14553" y="2945"/>
                  </a:moveTo>
                  <a:cubicBezTo>
                    <a:pt x="14470" y="2945"/>
                    <a:pt x="14388" y="2979"/>
                    <a:pt x="14312" y="3045"/>
                  </a:cubicBezTo>
                  <a:cubicBezTo>
                    <a:pt x="14129" y="3182"/>
                    <a:pt x="14152" y="3410"/>
                    <a:pt x="14289" y="3570"/>
                  </a:cubicBezTo>
                  <a:cubicBezTo>
                    <a:pt x="14372" y="3653"/>
                    <a:pt x="14461" y="3693"/>
                    <a:pt x="14550" y="3693"/>
                  </a:cubicBezTo>
                  <a:cubicBezTo>
                    <a:pt x="14632" y="3693"/>
                    <a:pt x="14714" y="3659"/>
                    <a:pt x="14791" y="3593"/>
                  </a:cubicBezTo>
                  <a:cubicBezTo>
                    <a:pt x="14973" y="3433"/>
                    <a:pt x="14973" y="3205"/>
                    <a:pt x="14814" y="3068"/>
                  </a:cubicBezTo>
                  <a:cubicBezTo>
                    <a:pt x="14731" y="2985"/>
                    <a:pt x="14642" y="2945"/>
                    <a:pt x="14553" y="2945"/>
                  </a:cubicBezTo>
                  <a:close/>
                  <a:moveTo>
                    <a:pt x="15476" y="3022"/>
                  </a:moveTo>
                  <a:cubicBezTo>
                    <a:pt x="15384" y="3022"/>
                    <a:pt x="15293" y="3045"/>
                    <a:pt x="15225" y="3113"/>
                  </a:cubicBezTo>
                  <a:cubicBezTo>
                    <a:pt x="15133" y="3182"/>
                    <a:pt x="15110" y="3273"/>
                    <a:pt x="15110" y="3387"/>
                  </a:cubicBezTo>
                  <a:cubicBezTo>
                    <a:pt x="15110" y="3479"/>
                    <a:pt x="15133" y="3570"/>
                    <a:pt x="15225" y="3638"/>
                  </a:cubicBezTo>
                  <a:cubicBezTo>
                    <a:pt x="15270" y="3730"/>
                    <a:pt x="15361" y="3753"/>
                    <a:pt x="15476" y="3753"/>
                  </a:cubicBezTo>
                  <a:cubicBezTo>
                    <a:pt x="15567" y="3753"/>
                    <a:pt x="15658" y="3730"/>
                    <a:pt x="15727" y="3661"/>
                  </a:cubicBezTo>
                  <a:cubicBezTo>
                    <a:pt x="15818" y="3570"/>
                    <a:pt x="15841" y="3479"/>
                    <a:pt x="15841" y="3387"/>
                  </a:cubicBezTo>
                  <a:cubicBezTo>
                    <a:pt x="15841" y="3273"/>
                    <a:pt x="15818" y="3205"/>
                    <a:pt x="15750" y="3113"/>
                  </a:cubicBezTo>
                  <a:cubicBezTo>
                    <a:pt x="15658" y="3045"/>
                    <a:pt x="15590" y="3022"/>
                    <a:pt x="15476" y="3022"/>
                  </a:cubicBezTo>
                  <a:close/>
                  <a:moveTo>
                    <a:pt x="16430" y="3099"/>
                  </a:moveTo>
                  <a:cubicBezTo>
                    <a:pt x="16336" y="3099"/>
                    <a:pt x="16238" y="3139"/>
                    <a:pt x="16160" y="3228"/>
                  </a:cubicBezTo>
                  <a:cubicBezTo>
                    <a:pt x="16023" y="3365"/>
                    <a:pt x="16023" y="3593"/>
                    <a:pt x="16160" y="3730"/>
                  </a:cubicBezTo>
                  <a:cubicBezTo>
                    <a:pt x="16240" y="3821"/>
                    <a:pt x="16337" y="3861"/>
                    <a:pt x="16429" y="3861"/>
                  </a:cubicBezTo>
                  <a:cubicBezTo>
                    <a:pt x="16520" y="3861"/>
                    <a:pt x="16605" y="3821"/>
                    <a:pt x="16663" y="3753"/>
                  </a:cubicBezTo>
                  <a:cubicBezTo>
                    <a:pt x="16799" y="3593"/>
                    <a:pt x="16891" y="3387"/>
                    <a:pt x="16685" y="3228"/>
                  </a:cubicBezTo>
                  <a:cubicBezTo>
                    <a:pt x="16626" y="3145"/>
                    <a:pt x="16531" y="3099"/>
                    <a:pt x="16430" y="3099"/>
                  </a:cubicBezTo>
                  <a:close/>
                  <a:moveTo>
                    <a:pt x="9039" y="3935"/>
                  </a:moveTo>
                  <a:cubicBezTo>
                    <a:pt x="9039" y="3958"/>
                    <a:pt x="9016" y="3958"/>
                    <a:pt x="8993" y="3981"/>
                  </a:cubicBezTo>
                  <a:cubicBezTo>
                    <a:pt x="8993" y="3981"/>
                    <a:pt x="8970" y="4004"/>
                    <a:pt x="8970" y="4004"/>
                  </a:cubicBezTo>
                  <a:cubicBezTo>
                    <a:pt x="8970" y="4026"/>
                    <a:pt x="8970" y="4026"/>
                    <a:pt x="8970" y="4026"/>
                  </a:cubicBezTo>
                  <a:cubicBezTo>
                    <a:pt x="8970" y="4038"/>
                    <a:pt x="8976" y="4044"/>
                    <a:pt x="8982" y="4044"/>
                  </a:cubicBezTo>
                  <a:cubicBezTo>
                    <a:pt x="8988" y="4044"/>
                    <a:pt x="8993" y="4038"/>
                    <a:pt x="8993" y="4026"/>
                  </a:cubicBezTo>
                  <a:cubicBezTo>
                    <a:pt x="8993" y="4026"/>
                    <a:pt x="9016" y="4004"/>
                    <a:pt x="9039" y="3981"/>
                  </a:cubicBezTo>
                  <a:cubicBezTo>
                    <a:pt x="9039" y="3981"/>
                    <a:pt x="9039" y="3958"/>
                    <a:pt x="9039" y="3935"/>
                  </a:cubicBezTo>
                  <a:close/>
                  <a:moveTo>
                    <a:pt x="9701" y="3507"/>
                  </a:moveTo>
                  <a:cubicBezTo>
                    <a:pt x="9615" y="3507"/>
                    <a:pt x="9530" y="3536"/>
                    <a:pt x="9473" y="3593"/>
                  </a:cubicBezTo>
                  <a:cubicBezTo>
                    <a:pt x="9358" y="3707"/>
                    <a:pt x="9358" y="3958"/>
                    <a:pt x="9473" y="4072"/>
                  </a:cubicBezTo>
                  <a:cubicBezTo>
                    <a:pt x="9530" y="4129"/>
                    <a:pt x="9621" y="4158"/>
                    <a:pt x="9712" y="4158"/>
                  </a:cubicBezTo>
                  <a:cubicBezTo>
                    <a:pt x="9804" y="4158"/>
                    <a:pt x="9895" y="4129"/>
                    <a:pt x="9952" y="4072"/>
                  </a:cubicBezTo>
                  <a:cubicBezTo>
                    <a:pt x="10066" y="3958"/>
                    <a:pt x="10066" y="3707"/>
                    <a:pt x="9929" y="3593"/>
                  </a:cubicBezTo>
                  <a:cubicBezTo>
                    <a:pt x="9872" y="3536"/>
                    <a:pt x="9786" y="3507"/>
                    <a:pt x="9701" y="3507"/>
                  </a:cubicBezTo>
                  <a:close/>
                  <a:moveTo>
                    <a:pt x="10694" y="3570"/>
                  </a:moveTo>
                  <a:cubicBezTo>
                    <a:pt x="10608" y="3570"/>
                    <a:pt x="10523" y="3604"/>
                    <a:pt x="10454" y="3661"/>
                  </a:cubicBezTo>
                  <a:cubicBezTo>
                    <a:pt x="10317" y="3798"/>
                    <a:pt x="10317" y="4026"/>
                    <a:pt x="10454" y="4141"/>
                  </a:cubicBezTo>
                  <a:cubicBezTo>
                    <a:pt x="10523" y="4209"/>
                    <a:pt x="10597" y="4243"/>
                    <a:pt x="10674" y="4243"/>
                  </a:cubicBezTo>
                  <a:cubicBezTo>
                    <a:pt x="10751" y="4243"/>
                    <a:pt x="10831" y="4209"/>
                    <a:pt x="10911" y="4141"/>
                  </a:cubicBezTo>
                  <a:cubicBezTo>
                    <a:pt x="11047" y="4026"/>
                    <a:pt x="11047" y="3821"/>
                    <a:pt x="10933" y="3684"/>
                  </a:cubicBezTo>
                  <a:cubicBezTo>
                    <a:pt x="10865" y="3604"/>
                    <a:pt x="10779" y="3570"/>
                    <a:pt x="10694" y="3570"/>
                  </a:cubicBezTo>
                  <a:close/>
                  <a:moveTo>
                    <a:pt x="11629" y="3653"/>
                  </a:moveTo>
                  <a:cubicBezTo>
                    <a:pt x="11549" y="3653"/>
                    <a:pt x="11467" y="3687"/>
                    <a:pt x="11390" y="3753"/>
                  </a:cubicBezTo>
                  <a:cubicBezTo>
                    <a:pt x="11253" y="3912"/>
                    <a:pt x="11253" y="4095"/>
                    <a:pt x="11390" y="4232"/>
                  </a:cubicBezTo>
                  <a:cubicBezTo>
                    <a:pt x="11458" y="4300"/>
                    <a:pt x="11527" y="4346"/>
                    <a:pt x="11641" y="4346"/>
                  </a:cubicBezTo>
                  <a:cubicBezTo>
                    <a:pt x="11732" y="4346"/>
                    <a:pt x="11801" y="4323"/>
                    <a:pt x="11869" y="4255"/>
                  </a:cubicBezTo>
                  <a:cubicBezTo>
                    <a:pt x="12006" y="4095"/>
                    <a:pt x="12029" y="3912"/>
                    <a:pt x="11869" y="3775"/>
                  </a:cubicBezTo>
                  <a:cubicBezTo>
                    <a:pt x="11798" y="3692"/>
                    <a:pt x="11715" y="3653"/>
                    <a:pt x="11629" y="3653"/>
                  </a:cubicBezTo>
                  <a:close/>
                  <a:moveTo>
                    <a:pt x="12557" y="3724"/>
                  </a:moveTo>
                  <a:cubicBezTo>
                    <a:pt x="12474" y="3724"/>
                    <a:pt x="12394" y="3764"/>
                    <a:pt x="12326" y="3844"/>
                  </a:cubicBezTo>
                  <a:cubicBezTo>
                    <a:pt x="12166" y="3981"/>
                    <a:pt x="12166" y="4163"/>
                    <a:pt x="12326" y="4300"/>
                  </a:cubicBezTo>
                  <a:cubicBezTo>
                    <a:pt x="12397" y="4383"/>
                    <a:pt x="12480" y="4423"/>
                    <a:pt x="12563" y="4423"/>
                  </a:cubicBezTo>
                  <a:cubicBezTo>
                    <a:pt x="12640" y="4423"/>
                    <a:pt x="12716" y="4389"/>
                    <a:pt x="12782" y="4323"/>
                  </a:cubicBezTo>
                  <a:cubicBezTo>
                    <a:pt x="12942" y="4163"/>
                    <a:pt x="12942" y="3981"/>
                    <a:pt x="12805" y="3844"/>
                  </a:cubicBezTo>
                  <a:cubicBezTo>
                    <a:pt x="12725" y="3764"/>
                    <a:pt x="12640" y="3724"/>
                    <a:pt x="12557" y="3724"/>
                  </a:cubicBezTo>
                  <a:close/>
                  <a:moveTo>
                    <a:pt x="13490" y="3798"/>
                  </a:moveTo>
                  <a:cubicBezTo>
                    <a:pt x="13444" y="3798"/>
                    <a:pt x="13262" y="3890"/>
                    <a:pt x="13239" y="3912"/>
                  </a:cubicBezTo>
                  <a:cubicBezTo>
                    <a:pt x="13170" y="3981"/>
                    <a:pt x="13147" y="4095"/>
                    <a:pt x="13147" y="4163"/>
                  </a:cubicBezTo>
                  <a:cubicBezTo>
                    <a:pt x="13147" y="4255"/>
                    <a:pt x="13170" y="4369"/>
                    <a:pt x="13239" y="4437"/>
                  </a:cubicBezTo>
                  <a:cubicBezTo>
                    <a:pt x="13330" y="4506"/>
                    <a:pt x="13421" y="4506"/>
                    <a:pt x="13513" y="4529"/>
                  </a:cubicBezTo>
                  <a:cubicBezTo>
                    <a:pt x="13558" y="4529"/>
                    <a:pt x="13741" y="4460"/>
                    <a:pt x="13787" y="4415"/>
                  </a:cubicBezTo>
                  <a:cubicBezTo>
                    <a:pt x="13855" y="4346"/>
                    <a:pt x="13878" y="4255"/>
                    <a:pt x="13878" y="4163"/>
                  </a:cubicBezTo>
                  <a:cubicBezTo>
                    <a:pt x="13878" y="4072"/>
                    <a:pt x="13832" y="3981"/>
                    <a:pt x="13764" y="3890"/>
                  </a:cubicBezTo>
                  <a:cubicBezTo>
                    <a:pt x="13695" y="3844"/>
                    <a:pt x="13581" y="3821"/>
                    <a:pt x="13490" y="3798"/>
                  </a:cubicBezTo>
                  <a:close/>
                  <a:moveTo>
                    <a:pt x="14466" y="3892"/>
                  </a:moveTo>
                  <a:cubicBezTo>
                    <a:pt x="14372" y="3892"/>
                    <a:pt x="14274" y="3927"/>
                    <a:pt x="14197" y="4004"/>
                  </a:cubicBezTo>
                  <a:cubicBezTo>
                    <a:pt x="14038" y="4163"/>
                    <a:pt x="14060" y="4369"/>
                    <a:pt x="14175" y="4506"/>
                  </a:cubicBezTo>
                  <a:cubicBezTo>
                    <a:pt x="14249" y="4580"/>
                    <a:pt x="14356" y="4621"/>
                    <a:pt x="14461" y="4621"/>
                  </a:cubicBezTo>
                  <a:cubicBezTo>
                    <a:pt x="14550" y="4621"/>
                    <a:pt x="14637" y="4591"/>
                    <a:pt x="14700" y="4529"/>
                  </a:cubicBezTo>
                  <a:cubicBezTo>
                    <a:pt x="14882" y="4369"/>
                    <a:pt x="14859" y="4163"/>
                    <a:pt x="14722" y="4004"/>
                  </a:cubicBezTo>
                  <a:cubicBezTo>
                    <a:pt x="14663" y="3933"/>
                    <a:pt x="14567" y="3892"/>
                    <a:pt x="14466" y="3892"/>
                  </a:cubicBezTo>
                  <a:close/>
                  <a:moveTo>
                    <a:pt x="16366" y="4032"/>
                  </a:moveTo>
                  <a:cubicBezTo>
                    <a:pt x="16320" y="4032"/>
                    <a:pt x="16274" y="4038"/>
                    <a:pt x="16229" y="4049"/>
                  </a:cubicBezTo>
                  <a:cubicBezTo>
                    <a:pt x="16023" y="4141"/>
                    <a:pt x="15932" y="4300"/>
                    <a:pt x="16001" y="4529"/>
                  </a:cubicBezTo>
                  <a:cubicBezTo>
                    <a:pt x="16027" y="4595"/>
                    <a:pt x="16046" y="4631"/>
                    <a:pt x="16071" y="4631"/>
                  </a:cubicBezTo>
                  <a:cubicBezTo>
                    <a:pt x="16088" y="4631"/>
                    <a:pt x="16109" y="4612"/>
                    <a:pt x="16138" y="4574"/>
                  </a:cubicBezTo>
                  <a:cubicBezTo>
                    <a:pt x="16138" y="4574"/>
                    <a:pt x="16160" y="4551"/>
                    <a:pt x="16160" y="4551"/>
                  </a:cubicBezTo>
                  <a:cubicBezTo>
                    <a:pt x="16206" y="4506"/>
                    <a:pt x="16274" y="4460"/>
                    <a:pt x="16297" y="4369"/>
                  </a:cubicBezTo>
                  <a:cubicBezTo>
                    <a:pt x="16389" y="4300"/>
                    <a:pt x="16434" y="4186"/>
                    <a:pt x="16526" y="4095"/>
                  </a:cubicBezTo>
                  <a:cubicBezTo>
                    <a:pt x="16548" y="4072"/>
                    <a:pt x="16548" y="4072"/>
                    <a:pt x="16503" y="4049"/>
                  </a:cubicBezTo>
                  <a:cubicBezTo>
                    <a:pt x="16457" y="4038"/>
                    <a:pt x="16411" y="4032"/>
                    <a:pt x="16366" y="4032"/>
                  </a:cubicBezTo>
                  <a:close/>
                  <a:moveTo>
                    <a:pt x="15373" y="3961"/>
                  </a:moveTo>
                  <a:cubicBezTo>
                    <a:pt x="15280" y="3961"/>
                    <a:pt x="15187" y="3995"/>
                    <a:pt x="15110" y="4072"/>
                  </a:cubicBezTo>
                  <a:cubicBezTo>
                    <a:pt x="14973" y="4232"/>
                    <a:pt x="14973" y="4437"/>
                    <a:pt x="15110" y="4597"/>
                  </a:cubicBezTo>
                  <a:cubicBezTo>
                    <a:pt x="15193" y="4668"/>
                    <a:pt x="15295" y="4709"/>
                    <a:pt x="15392" y="4709"/>
                  </a:cubicBezTo>
                  <a:cubicBezTo>
                    <a:pt x="15483" y="4709"/>
                    <a:pt x="15570" y="4674"/>
                    <a:pt x="15635" y="4597"/>
                  </a:cubicBezTo>
                  <a:cubicBezTo>
                    <a:pt x="15795" y="4437"/>
                    <a:pt x="15795" y="4232"/>
                    <a:pt x="15658" y="4072"/>
                  </a:cubicBezTo>
                  <a:cubicBezTo>
                    <a:pt x="15575" y="4001"/>
                    <a:pt x="15474" y="3961"/>
                    <a:pt x="15373" y="3961"/>
                  </a:cubicBezTo>
                  <a:close/>
                  <a:moveTo>
                    <a:pt x="8716" y="4363"/>
                  </a:moveTo>
                  <a:cubicBezTo>
                    <a:pt x="8645" y="4363"/>
                    <a:pt x="8571" y="4403"/>
                    <a:pt x="8491" y="4483"/>
                  </a:cubicBezTo>
                  <a:cubicBezTo>
                    <a:pt x="8354" y="4620"/>
                    <a:pt x="8354" y="4757"/>
                    <a:pt x="8491" y="4894"/>
                  </a:cubicBezTo>
                  <a:cubicBezTo>
                    <a:pt x="8574" y="4977"/>
                    <a:pt x="8651" y="5017"/>
                    <a:pt x="8725" y="5017"/>
                  </a:cubicBezTo>
                  <a:cubicBezTo>
                    <a:pt x="8793" y="5017"/>
                    <a:pt x="8859" y="4982"/>
                    <a:pt x="8925" y="4917"/>
                  </a:cubicBezTo>
                  <a:cubicBezTo>
                    <a:pt x="9062" y="4757"/>
                    <a:pt x="9085" y="4620"/>
                    <a:pt x="8925" y="4483"/>
                  </a:cubicBezTo>
                  <a:cubicBezTo>
                    <a:pt x="8856" y="4403"/>
                    <a:pt x="8788" y="4363"/>
                    <a:pt x="8716" y="4363"/>
                  </a:cubicBezTo>
                  <a:close/>
                  <a:moveTo>
                    <a:pt x="9651" y="4463"/>
                  </a:moveTo>
                  <a:cubicBezTo>
                    <a:pt x="9565" y="4463"/>
                    <a:pt x="9481" y="4486"/>
                    <a:pt x="9427" y="4529"/>
                  </a:cubicBezTo>
                  <a:cubicBezTo>
                    <a:pt x="9313" y="4643"/>
                    <a:pt x="9313" y="4894"/>
                    <a:pt x="9427" y="5031"/>
                  </a:cubicBezTo>
                  <a:cubicBezTo>
                    <a:pt x="9487" y="5079"/>
                    <a:pt x="9579" y="5108"/>
                    <a:pt x="9669" y="5108"/>
                  </a:cubicBezTo>
                  <a:cubicBezTo>
                    <a:pt x="9750" y="5108"/>
                    <a:pt x="9829" y="5085"/>
                    <a:pt x="9883" y="5031"/>
                  </a:cubicBezTo>
                  <a:cubicBezTo>
                    <a:pt x="10020" y="4917"/>
                    <a:pt x="10020" y="4666"/>
                    <a:pt x="9906" y="4551"/>
                  </a:cubicBezTo>
                  <a:cubicBezTo>
                    <a:pt x="9846" y="4491"/>
                    <a:pt x="9748" y="4463"/>
                    <a:pt x="9651" y="4463"/>
                  </a:cubicBezTo>
                  <a:close/>
                  <a:moveTo>
                    <a:pt x="10580" y="4534"/>
                  </a:moveTo>
                  <a:cubicBezTo>
                    <a:pt x="10488" y="4534"/>
                    <a:pt x="10397" y="4563"/>
                    <a:pt x="10340" y="4620"/>
                  </a:cubicBezTo>
                  <a:cubicBezTo>
                    <a:pt x="10226" y="4734"/>
                    <a:pt x="10249" y="4985"/>
                    <a:pt x="10363" y="5099"/>
                  </a:cubicBezTo>
                  <a:cubicBezTo>
                    <a:pt x="10417" y="5154"/>
                    <a:pt x="10503" y="5182"/>
                    <a:pt x="10590" y="5182"/>
                  </a:cubicBezTo>
                  <a:cubicBezTo>
                    <a:pt x="10685" y="5182"/>
                    <a:pt x="10782" y="5148"/>
                    <a:pt x="10842" y="5076"/>
                  </a:cubicBezTo>
                  <a:cubicBezTo>
                    <a:pt x="10956" y="4962"/>
                    <a:pt x="10933" y="4734"/>
                    <a:pt x="10819" y="4620"/>
                  </a:cubicBezTo>
                  <a:cubicBezTo>
                    <a:pt x="10762" y="4563"/>
                    <a:pt x="10671" y="4534"/>
                    <a:pt x="10580" y="4534"/>
                  </a:cubicBezTo>
                  <a:close/>
                  <a:moveTo>
                    <a:pt x="11550" y="4617"/>
                  </a:moveTo>
                  <a:cubicBezTo>
                    <a:pt x="11460" y="4617"/>
                    <a:pt x="11370" y="4652"/>
                    <a:pt x="11299" y="4711"/>
                  </a:cubicBezTo>
                  <a:cubicBezTo>
                    <a:pt x="11162" y="4848"/>
                    <a:pt x="11162" y="5054"/>
                    <a:pt x="11299" y="5191"/>
                  </a:cubicBezTo>
                  <a:cubicBezTo>
                    <a:pt x="11367" y="5259"/>
                    <a:pt x="11447" y="5293"/>
                    <a:pt x="11530" y="5293"/>
                  </a:cubicBezTo>
                  <a:cubicBezTo>
                    <a:pt x="11612" y="5293"/>
                    <a:pt x="11698" y="5259"/>
                    <a:pt x="11778" y="5191"/>
                  </a:cubicBezTo>
                  <a:cubicBezTo>
                    <a:pt x="11915" y="5054"/>
                    <a:pt x="11915" y="4848"/>
                    <a:pt x="11778" y="4711"/>
                  </a:cubicBezTo>
                  <a:cubicBezTo>
                    <a:pt x="11713" y="4646"/>
                    <a:pt x="11632" y="4617"/>
                    <a:pt x="11550" y="4617"/>
                  </a:cubicBezTo>
                  <a:close/>
                  <a:moveTo>
                    <a:pt x="12485" y="4700"/>
                  </a:moveTo>
                  <a:cubicBezTo>
                    <a:pt x="12406" y="4700"/>
                    <a:pt x="12326" y="4734"/>
                    <a:pt x="12257" y="4803"/>
                  </a:cubicBezTo>
                  <a:cubicBezTo>
                    <a:pt x="12097" y="4962"/>
                    <a:pt x="12097" y="5122"/>
                    <a:pt x="12234" y="5282"/>
                  </a:cubicBezTo>
                  <a:cubicBezTo>
                    <a:pt x="12317" y="5353"/>
                    <a:pt x="12406" y="5393"/>
                    <a:pt x="12492" y="5393"/>
                  </a:cubicBezTo>
                  <a:cubicBezTo>
                    <a:pt x="12571" y="5393"/>
                    <a:pt x="12648" y="5359"/>
                    <a:pt x="12714" y="5282"/>
                  </a:cubicBezTo>
                  <a:cubicBezTo>
                    <a:pt x="12874" y="5122"/>
                    <a:pt x="12874" y="4962"/>
                    <a:pt x="12714" y="4803"/>
                  </a:cubicBezTo>
                  <a:cubicBezTo>
                    <a:pt x="12645" y="4734"/>
                    <a:pt x="12565" y="4700"/>
                    <a:pt x="12485" y="4700"/>
                  </a:cubicBezTo>
                  <a:close/>
                  <a:moveTo>
                    <a:pt x="13418" y="4768"/>
                  </a:moveTo>
                  <a:cubicBezTo>
                    <a:pt x="13336" y="4768"/>
                    <a:pt x="13250" y="4803"/>
                    <a:pt x="13170" y="4871"/>
                  </a:cubicBezTo>
                  <a:cubicBezTo>
                    <a:pt x="13033" y="5031"/>
                    <a:pt x="13033" y="5213"/>
                    <a:pt x="13170" y="5350"/>
                  </a:cubicBezTo>
                  <a:cubicBezTo>
                    <a:pt x="13250" y="5430"/>
                    <a:pt x="13330" y="5470"/>
                    <a:pt x="13410" y="5470"/>
                  </a:cubicBezTo>
                  <a:cubicBezTo>
                    <a:pt x="13490" y="5470"/>
                    <a:pt x="13570" y="5430"/>
                    <a:pt x="13650" y="5350"/>
                  </a:cubicBezTo>
                  <a:cubicBezTo>
                    <a:pt x="13787" y="5213"/>
                    <a:pt x="13809" y="5031"/>
                    <a:pt x="13650" y="4871"/>
                  </a:cubicBezTo>
                  <a:cubicBezTo>
                    <a:pt x="13581" y="4803"/>
                    <a:pt x="13501" y="4768"/>
                    <a:pt x="13418" y="4768"/>
                  </a:cubicBezTo>
                  <a:close/>
                  <a:moveTo>
                    <a:pt x="14380" y="4825"/>
                  </a:moveTo>
                  <a:cubicBezTo>
                    <a:pt x="14334" y="4825"/>
                    <a:pt x="14152" y="4894"/>
                    <a:pt x="14129" y="4939"/>
                  </a:cubicBezTo>
                  <a:cubicBezTo>
                    <a:pt x="14038" y="5008"/>
                    <a:pt x="14015" y="5099"/>
                    <a:pt x="14015" y="5191"/>
                  </a:cubicBezTo>
                  <a:cubicBezTo>
                    <a:pt x="14038" y="5282"/>
                    <a:pt x="14060" y="5373"/>
                    <a:pt x="14129" y="5442"/>
                  </a:cubicBezTo>
                  <a:cubicBezTo>
                    <a:pt x="14197" y="5510"/>
                    <a:pt x="14312" y="5533"/>
                    <a:pt x="14403" y="5556"/>
                  </a:cubicBezTo>
                  <a:cubicBezTo>
                    <a:pt x="14448" y="5556"/>
                    <a:pt x="14631" y="5464"/>
                    <a:pt x="14654" y="5442"/>
                  </a:cubicBezTo>
                  <a:cubicBezTo>
                    <a:pt x="14722" y="5373"/>
                    <a:pt x="14745" y="5259"/>
                    <a:pt x="14745" y="5191"/>
                  </a:cubicBezTo>
                  <a:cubicBezTo>
                    <a:pt x="14745" y="5099"/>
                    <a:pt x="14722" y="5008"/>
                    <a:pt x="14631" y="4917"/>
                  </a:cubicBezTo>
                  <a:cubicBezTo>
                    <a:pt x="14563" y="4871"/>
                    <a:pt x="14471" y="4848"/>
                    <a:pt x="14380" y="4825"/>
                  </a:cubicBezTo>
                  <a:close/>
                  <a:moveTo>
                    <a:pt x="15309" y="4911"/>
                  </a:moveTo>
                  <a:cubicBezTo>
                    <a:pt x="15238" y="4911"/>
                    <a:pt x="15174" y="4953"/>
                    <a:pt x="15110" y="4985"/>
                  </a:cubicBezTo>
                  <a:cubicBezTo>
                    <a:pt x="14951" y="5076"/>
                    <a:pt x="14928" y="5350"/>
                    <a:pt x="15019" y="5487"/>
                  </a:cubicBezTo>
                  <a:cubicBezTo>
                    <a:pt x="15058" y="5539"/>
                    <a:pt x="15082" y="5568"/>
                    <a:pt x="15111" y="5568"/>
                  </a:cubicBezTo>
                  <a:cubicBezTo>
                    <a:pt x="15135" y="5568"/>
                    <a:pt x="15162" y="5550"/>
                    <a:pt x="15202" y="5510"/>
                  </a:cubicBezTo>
                  <a:cubicBezTo>
                    <a:pt x="15247" y="5464"/>
                    <a:pt x="15316" y="5396"/>
                    <a:pt x="15384" y="5328"/>
                  </a:cubicBezTo>
                  <a:cubicBezTo>
                    <a:pt x="15430" y="5282"/>
                    <a:pt x="15498" y="5213"/>
                    <a:pt x="15567" y="5145"/>
                  </a:cubicBezTo>
                  <a:cubicBezTo>
                    <a:pt x="15590" y="5122"/>
                    <a:pt x="15635" y="5076"/>
                    <a:pt x="15635" y="5054"/>
                  </a:cubicBezTo>
                  <a:cubicBezTo>
                    <a:pt x="15590" y="5031"/>
                    <a:pt x="15567" y="4985"/>
                    <a:pt x="15521" y="4962"/>
                  </a:cubicBezTo>
                  <a:cubicBezTo>
                    <a:pt x="15498" y="4939"/>
                    <a:pt x="15453" y="4939"/>
                    <a:pt x="15407" y="4939"/>
                  </a:cubicBezTo>
                  <a:cubicBezTo>
                    <a:pt x="15372" y="4919"/>
                    <a:pt x="15340" y="4911"/>
                    <a:pt x="15309" y="4911"/>
                  </a:cubicBezTo>
                  <a:close/>
                  <a:moveTo>
                    <a:pt x="7727" y="5256"/>
                  </a:moveTo>
                  <a:cubicBezTo>
                    <a:pt x="7708" y="5256"/>
                    <a:pt x="7689" y="5263"/>
                    <a:pt x="7669" y="5282"/>
                  </a:cubicBezTo>
                  <a:cubicBezTo>
                    <a:pt x="7647" y="5350"/>
                    <a:pt x="7601" y="5373"/>
                    <a:pt x="7555" y="5419"/>
                  </a:cubicBezTo>
                  <a:cubicBezTo>
                    <a:pt x="7510" y="5464"/>
                    <a:pt x="7464" y="5510"/>
                    <a:pt x="7418" y="5556"/>
                  </a:cubicBezTo>
                  <a:cubicBezTo>
                    <a:pt x="7373" y="5601"/>
                    <a:pt x="7373" y="5601"/>
                    <a:pt x="7395" y="5647"/>
                  </a:cubicBezTo>
                  <a:cubicBezTo>
                    <a:pt x="7435" y="5767"/>
                    <a:pt x="7527" y="5834"/>
                    <a:pt x="7656" y="5834"/>
                  </a:cubicBezTo>
                  <a:cubicBezTo>
                    <a:pt x="7675" y="5834"/>
                    <a:pt x="7695" y="5833"/>
                    <a:pt x="7715" y="5830"/>
                  </a:cubicBezTo>
                  <a:cubicBezTo>
                    <a:pt x="7829" y="5830"/>
                    <a:pt x="7943" y="5716"/>
                    <a:pt x="7966" y="5601"/>
                  </a:cubicBezTo>
                  <a:cubicBezTo>
                    <a:pt x="7989" y="5464"/>
                    <a:pt x="7920" y="5328"/>
                    <a:pt x="7806" y="5282"/>
                  </a:cubicBezTo>
                  <a:cubicBezTo>
                    <a:pt x="7780" y="5269"/>
                    <a:pt x="7754" y="5256"/>
                    <a:pt x="7727" y="5256"/>
                  </a:cubicBezTo>
                  <a:close/>
                  <a:moveTo>
                    <a:pt x="8617" y="5319"/>
                  </a:moveTo>
                  <a:cubicBezTo>
                    <a:pt x="8548" y="5319"/>
                    <a:pt x="8477" y="5353"/>
                    <a:pt x="8400" y="5419"/>
                  </a:cubicBezTo>
                  <a:cubicBezTo>
                    <a:pt x="8263" y="5579"/>
                    <a:pt x="8263" y="5716"/>
                    <a:pt x="8400" y="5852"/>
                  </a:cubicBezTo>
                  <a:cubicBezTo>
                    <a:pt x="8468" y="5921"/>
                    <a:pt x="8542" y="5955"/>
                    <a:pt x="8617" y="5955"/>
                  </a:cubicBezTo>
                  <a:cubicBezTo>
                    <a:pt x="8691" y="5955"/>
                    <a:pt x="8765" y="5921"/>
                    <a:pt x="8833" y="5852"/>
                  </a:cubicBezTo>
                  <a:cubicBezTo>
                    <a:pt x="8970" y="5716"/>
                    <a:pt x="8970" y="5579"/>
                    <a:pt x="8833" y="5442"/>
                  </a:cubicBezTo>
                  <a:cubicBezTo>
                    <a:pt x="8762" y="5359"/>
                    <a:pt x="8691" y="5319"/>
                    <a:pt x="8617" y="5319"/>
                  </a:cubicBezTo>
                  <a:close/>
                  <a:moveTo>
                    <a:pt x="9558" y="5410"/>
                  </a:moveTo>
                  <a:cubicBezTo>
                    <a:pt x="9490" y="5410"/>
                    <a:pt x="9424" y="5444"/>
                    <a:pt x="9358" y="5510"/>
                  </a:cubicBezTo>
                  <a:cubicBezTo>
                    <a:pt x="9221" y="5670"/>
                    <a:pt x="9199" y="5807"/>
                    <a:pt x="9336" y="5921"/>
                  </a:cubicBezTo>
                  <a:cubicBezTo>
                    <a:pt x="9425" y="6010"/>
                    <a:pt x="9507" y="6057"/>
                    <a:pt x="9585" y="6057"/>
                  </a:cubicBezTo>
                  <a:cubicBezTo>
                    <a:pt x="9648" y="6057"/>
                    <a:pt x="9709" y="6027"/>
                    <a:pt x="9769" y="5967"/>
                  </a:cubicBezTo>
                  <a:cubicBezTo>
                    <a:pt x="9929" y="5807"/>
                    <a:pt x="9929" y="5670"/>
                    <a:pt x="9792" y="5533"/>
                  </a:cubicBezTo>
                  <a:cubicBezTo>
                    <a:pt x="9709" y="5450"/>
                    <a:pt x="9632" y="5410"/>
                    <a:pt x="9558" y="5410"/>
                  </a:cubicBezTo>
                  <a:close/>
                  <a:moveTo>
                    <a:pt x="10469" y="5481"/>
                  </a:moveTo>
                  <a:cubicBezTo>
                    <a:pt x="10384" y="5481"/>
                    <a:pt x="10300" y="5504"/>
                    <a:pt x="10249" y="5556"/>
                  </a:cubicBezTo>
                  <a:cubicBezTo>
                    <a:pt x="10134" y="5670"/>
                    <a:pt x="10134" y="5921"/>
                    <a:pt x="10249" y="6035"/>
                  </a:cubicBezTo>
                  <a:cubicBezTo>
                    <a:pt x="10306" y="6092"/>
                    <a:pt x="10397" y="6121"/>
                    <a:pt x="10488" y="6121"/>
                  </a:cubicBezTo>
                  <a:cubicBezTo>
                    <a:pt x="10580" y="6121"/>
                    <a:pt x="10671" y="6092"/>
                    <a:pt x="10728" y="6035"/>
                  </a:cubicBezTo>
                  <a:cubicBezTo>
                    <a:pt x="10842" y="5921"/>
                    <a:pt x="10842" y="5693"/>
                    <a:pt x="10728" y="5579"/>
                  </a:cubicBezTo>
                  <a:cubicBezTo>
                    <a:pt x="10678" y="5516"/>
                    <a:pt x="10572" y="5481"/>
                    <a:pt x="10469" y="5481"/>
                  </a:cubicBezTo>
                  <a:close/>
                  <a:moveTo>
                    <a:pt x="11435" y="5576"/>
                  </a:moveTo>
                  <a:cubicBezTo>
                    <a:pt x="11347" y="5576"/>
                    <a:pt x="11262" y="5605"/>
                    <a:pt x="11207" y="5670"/>
                  </a:cubicBezTo>
                  <a:cubicBezTo>
                    <a:pt x="11093" y="5784"/>
                    <a:pt x="11093" y="6012"/>
                    <a:pt x="11207" y="6126"/>
                  </a:cubicBezTo>
                  <a:cubicBezTo>
                    <a:pt x="11264" y="6195"/>
                    <a:pt x="11350" y="6229"/>
                    <a:pt x="11438" y="6229"/>
                  </a:cubicBezTo>
                  <a:cubicBezTo>
                    <a:pt x="11527" y="6229"/>
                    <a:pt x="11618" y="6195"/>
                    <a:pt x="11687" y="6126"/>
                  </a:cubicBezTo>
                  <a:cubicBezTo>
                    <a:pt x="11801" y="6012"/>
                    <a:pt x="11801" y="5784"/>
                    <a:pt x="11687" y="5670"/>
                  </a:cubicBezTo>
                  <a:cubicBezTo>
                    <a:pt x="11627" y="5610"/>
                    <a:pt x="11530" y="5576"/>
                    <a:pt x="11435" y="5576"/>
                  </a:cubicBezTo>
                  <a:close/>
                  <a:moveTo>
                    <a:pt x="12408" y="5636"/>
                  </a:moveTo>
                  <a:cubicBezTo>
                    <a:pt x="12326" y="5636"/>
                    <a:pt x="12246" y="5670"/>
                    <a:pt x="12189" y="5738"/>
                  </a:cubicBezTo>
                  <a:cubicBezTo>
                    <a:pt x="12052" y="5875"/>
                    <a:pt x="12052" y="6081"/>
                    <a:pt x="12189" y="6218"/>
                  </a:cubicBezTo>
                  <a:cubicBezTo>
                    <a:pt x="12260" y="6277"/>
                    <a:pt x="12338" y="6312"/>
                    <a:pt x="12419" y="6312"/>
                  </a:cubicBezTo>
                  <a:cubicBezTo>
                    <a:pt x="12493" y="6312"/>
                    <a:pt x="12569" y="6283"/>
                    <a:pt x="12645" y="6218"/>
                  </a:cubicBezTo>
                  <a:cubicBezTo>
                    <a:pt x="12782" y="6081"/>
                    <a:pt x="12782" y="5875"/>
                    <a:pt x="12645" y="5738"/>
                  </a:cubicBezTo>
                  <a:cubicBezTo>
                    <a:pt x="12577" y="5670"/>
                    <a:pt x="12491" y="5636"/>
                    <a:pt x="12408" y="5636"/>
                  </a:cubicBezTo>
                  <a:close/>
                  <a:moveTo>
                    <a:pt x="13330" y="5693"/>
                  </a:moveTo>
                  <a:cubicBezTo>
                    <a:pt x="13239" y="5693"/>
                    <a:pt x="13170" y="5738"/>
                    <a:pt x="13102" y="5807"/>
                  </a:cubicBezTo>
                  <a:cubicBezTo>
                    <a:pt x="12965" y="5944"/>
                    <a:pt x="12942" y="6126"/>
                    <a:pt x="13102" y="6286"/>
                  </a:cubicBezTo>
                  <a:cubicBezTo>
                    <a:pt x="13182" y="6355"/>
                    <a:pt x="13262" y="6389"/>
                    <a:pt x="13341" y="6389"/>
                  </a:cubicBezTo>
                  <a:cubicBezTo>
                    <a:pt x="13421" y="6389"/>
                    <a:pt x="13501" y="6355"/>
                    <a:pt x="13581" y="6286"/>
                  </a:cubicBezTo>
                  <a:cubicBezTo>
                    <a:pt x="13718" y="6126"/>
                    <a:pt x="13718" y="5967"/>
                    <a:pt x="13581" y="5807"/>
                  </a:cubicBezTo>
                  <a:cubicBezTo>
                    <a:pt x="13513" y="5738"/>
                    <a:pt x="13444" y="5693"/>
                    <a:pt x="13330" y="5693"/>
                  </a:cubicBezTo>
                  <a:close/>
                  <a:moveTo>
                    <a:pt x="14293" y="5784"/>
                  </a:moveTo>
                  <a:cubicBezTo>
                    <a:pt x="14155" y="5784"/>
                    <a:pt x="14028" y="5879"/>
                    <a:pt x="13969" y="6012"/>
                  </a:cubicBezTo>
                  <a:cubicBezTo>
                    <a:pt x="13901" y="6195"/>
                    <a:pt x="13992" y="6377"/>
                    <a:pt x="14152" y="6469"/>
                  </a:cubicBezTo>
                  <a:cubicBezTo>
                    <a:pt x="14170" y="6469"/>
                    <a:pt x="14188" y="6472"/>
                    <a:pt x="14207" y="6472"/>
                  </a:cubicBezTo>
                  <a:cubicBezTo>
                    <a:pt x="14234" y="6472"/>
                    <a:pt x="14261" y="6464"/>
                    <a:pt x="14289" y="6423"/>
                  </a:cubicBezTo>
                  <a:cubicBezTo>
                    <a:pt x="14312" y="6377"/>
                    <a:pt x="14380" y="6332"/>
                    <a:pt x="14426" y="6286"/>
                  </a:cubicBezTo>
                  <a:cubicBezTo>
                    <a:pt x="14471" y="6241"/>
                    <a:pt x="14540" y="6172"/>
                    <a:pt x="14585" y="6126"/>
                  </a:cubicBezTo>
                  <a:cubicBezTo>
                    <a:pt x="14631" y="6081"/>
                    <a:pt x="14631" y="6035"/>
                    <a:pt x="14608" y="5967"/>
                  </a:cubicBezTo>
                  <a:cubicBezTo>
                    <a:pt x="14585" y="5944"/>
                    <a:pt x="14540" y="5921"/>
                    <a:pt x="14517" y="5875"/>
                  </a:cubicBezTo>
                  <a:cubicBezTo>
                    <a:pt x="14445" y="5811"/>
                    <a:pt x="14367" y="5784"/>
                    <a:pt x="14293" y="5784"/>
                  </a:cubicBezTo>
                  <a:close/>
                  <a:moveTo>
                    <a:pt x="6807" y="6193"/>
                  </a:moveTo>
                  <a:cubicBezTo>
                    <a:pt x="6791" y="6193"/>
                    <a:pt x="6774" y="6200"/>
                    <a:pt x="6756" y="6218"/>
                  </a:cubicBezTo>
                  <a:cubicBezTo>
                    <a:pt x="6711" y="6263"/>
                    <a:pt x="6642" y="6332"/>
                    <a:pt x="6597" y="6377"/>
                  </a:cubicBezTo>
                  <a:cubicBezTo>
                    <a:pt x="6551" y="6423"/>
                    <a:pt x="6482" y="6492"/>
                    <a:pt x="6437" y="6537"/>
                  </a:cubicBezTo>
                  <a:cubicBezTo>
                    <a:pt x="6391" y="6583"/>
                    <a:pt x="6414" y="6629"/>
                    <a:pt x="6460" y="6651"/>
                  </a:cubicBezTo>
                  <a:cubicBezTo>
                    <a:pt x="6482" y="6651"/>
                    <a:pt x="6505" y="6674"/>
                    <a:pt x="6528" y="6674"/>
                  </a:cubicBezTo>
                  <a:cubicBezTo>
                    <a:pt x="6574" y="6697"/>
                    <a:pt x="6619" y="6720"/>
                    <a:pt x="6665" y="6720"/>
                  </a:cubicBezTo>
                  <a:cubicBezTo>
                    <a:pt x="6734" y="6697"/>
                    <a:pt x="6802" y="6674"/>
                    <a:pt x="6848" y="6629"/>
                  </a:cubicBezTo>
                  <a:cubicBezTo>
                    <a:pt x="6893" y="6583"/>
                    <a:pt x="6939" y="6514"/>
                    <a:pt x="6939" y="6446"/>
                  </a:cubicBezTo>
                  <a:cubicBezTo>
                    <a:pt x="6939" y="6400"/>
                    <a:pt x="6916" y="6355"/>
                    <a:pt x="6916" y="6309"/>
                  </a:cubicBezTo>
                  <a:cubicBezTo>
                    <a:pt x="6893" y="6286"/>
                    <a:pt x="6893" y="6263"/>
                    <a:pt x="6870" y="6241"/>
                  </a:cubicBezTo>
                  <a:cubicBezTo>
                    <a:pt x="6856" y="6212"/>
                    <a:pt x="6834" y="6193"/>
                    <a:pt x="6807" y="6193"/>
                  </a:cubicBezTo>
                  <a:close/>
                  <a:moveTo>
                    <a:pt x="7607" y="6223"/>
                  </a:moveTo>
                  <a:cubicBezTo>
                    <a:pt x="7527" y="6223"/>
                    <a:pt x="7441" y="6252"/>
                    <a:pt x="7373" y="6309"/>
                  </a:cubicBezTo>
                  <a:cubicBezTo>
                    <a:pt x="7350" y="6355"/>
                    <a:pt x="7304" y="6423"/>
                    <a:pt x="7304" y="6492"/>
                  </a:cubicBezTo>
                  <a:cubicBezTo>
                    <a:pt x="7281" y="6583"/>
                    <a:pt x="7327" y="6651"/>
                    <a:pt x="7373" y="6720"/>
                  </a:cubicBezTo>
                  <a:cubicBezTo>
                    <a:pt x="7395" y="6743"/>
                    <a:pt x="7532" y="6811"/>
                    <a:pt x="7555" y="6811"/>
                  </a:cubicBezTo>
                  <a:cubicBezTo>
                    <a:pt x="7572" y="6815"/>
                    <a:pt x="7589" y="6817"/>
                    <a:pt x="7605" y="6817"/>
                  </a:cubicBezTo>
                  <a:cubicBezTo>
                    <a:pt x="7679" y="6817"/>
                    <a:pt x="7750" y="6780"/>
                    <a:pt x="7806" y="6743"/>
                  </a:cubicBezTo>
                  <a:cubicBezTo>
                    <a:pt x="7852" y="6697"/>
                    <a:pt x="7875" y="6629"/>
                    <a:pt x="7898" y="6537"/>
                  </a:cubicBezTo>
                  <a:cubicBezTo>
                    <a:pt x="7898" y="6446"/>
                    <a:pt x="7875" y="6377"/>
                    <a:pt x="7806" y="6309"/>
                  </a:cubicBezTo>
                  <a:cubicBezTo>
                    <a:pt x="7761" y="6252"/>
                    <a:pt x="7686" y="6223"/>
                    <a:pt x="7607" y="6223"/>
                  </a:cubicBezTo>
                  <a:close/>
                  <a:moveTo>
                    <a:pt x="8525" y="6292"/>
                  </a:moveTo>
                  <a:cubicBezTo>
                    <a:pt x="8445" y="6292"/>
                    <a:pt x="8366" y="6320"/>
                    <a:pt x="8308" y="6377"/>
                  </a:cubicBezTo>
                  <a:cubicBezTo>
                    <a:pt x="8194" y="6492"/>
                    <a:pt x="8194" y="6674"/>
                    <a:pt x="8308" y="6788"/>
                  </a:cubicBezTo>
                  <a:cubicBezTo>
                    <a:pt x="8371" y="6851"/>
                    <a:pt x="8455" y="6886"/>
                    <a:pt x="8536" y="6886"/>
                  </a:cubicBezTo>
                  <a:cubicBezTo>
                    <a:pt x="8603" y="6886"/>
                    <a:pt x="8668" y="6863"/>
                    <a:pt x="8719" y="6811"/>
                  </a:cubicBezTo>
                  <a:cubicBezTo>
                    <a:pt x="8856" y="6697"/>
                    <a:pt x="8856" y="6492"/>
                    <a:pt x="8742" y="6377"/>
                  </a:cubicBezTo>
                  <a:cubicBezTo>
                    <a:pt x="8685" y="6320"/>
                    <a:pt x="8605" y="6292"/>
                    <a:pt x="8525" y="6292"/>
                  </a:cubicBezTo>
                  <a:close/>
                  <a:moveTo>
                    <a:pt x="9473" y="6377"/>
                  </a:moveTo>
                  <a:cubicBezTo>
                    <a:pt x="9404" y="6377"/>
                    <a:pt x="9336" y="6377"/>
                    <a:pt x="9267" y="6446"/>
                  </a:cubicBezTo>
                  <a:cubicBezTo>
                    <a:pt x="9199" y="6514"/>
                    <a:pt x="9153" y="6606"/>
                    <a:pt x="9153" y="6674"/>
                  </a:cubicBezTo>
                  <a:cubicBezTo>
                    <a:pt x="9153" y="6743"/>
                    <a:pt x="9153" y="6857"/>
                    <a:pt x="9244" y="6902"/>
                  </a:cubicBezTo>
                  <a:cubicBezTo>
                    <a:pt x="9290" y="6925"/>
                    <a:pt x="9313" y="6971"/>
                    <a:pt x="9358" y="6971"/>
                  </a:cubicBezTo>
                  <a:cubicBezTo>
                    <a:pt x="9393" y="6982"/>
                    <a:pt x="9433" y="6988"/>
                    <a:pt x="9473" y="6988"/>
                  </a:cubicBezTo>
                  <a:cubicBezTo>
                    <a:pt x="9512" y="6988"/>
                    <a:pt x="9552" y="6982"/>
                    <a:pt x="9587" y="6971"/>
                  </a:cubicBezTo>
                  <a:cubicBezTo>
                    <a:pt x="9609" y="6971"/>
                    <a:pt x="9655" y="6925"/>
                    <a:pt x="9678" y="6902"/>
                  </a:cubicBezTo>
                  <a:cubicBezTo>
                    <a:pt x="9769" y="6857"/>
                    <a:pt x="9792" y="6766"/>
                    <a:pt x="9792" y="6697"/>
                  </a:cubicBezTo>
                  <a:cubicBezTo>
                    <a:pt x="9792" y="6629"/>
                    <a:pt x="9769" y="6537"/>
                    <a:pt x="9701" y="6469"/>
                  </a:cubicBezTo>
                  <a:cubicBezTo>
                    <a:pt x="9632" y="6400"/>
                    <a:pt x="9564" y="6377"/>
                    <a:pt x="9473" y="6377"/>
                  </a:cubicBezTo>
                  <a:close/>
                  <a:moveTo>
                    <a:pt x="10451" y="6435"/>
                  </a:moveTo>
                  <a:cubicBezTo>
                    <a:pt x="10380" y="6435"/>
                    <a:pt x="10306" y="6469"/>
                    <a:pt x="10226" y="6537"/>
                  </a:cubicBezTo>
                  <a:cubicBezTo>
                    <a:pt x="10089" y="6674"/>
                    <a:pt x="10089" y="6811"/>
                    <a:pt x="10226" y="6948"/>
                  </a:cubicBezTo>
                  <a:cubicBezTo>
                    <a:pt x="10297" y="7031"/>
                    <a:pt x="10368" y="7071"/>
                    <a:pt x="10442" y="7071"/>
                  </a:cubicBezTo>
                  <a:cubicBezTo>
                    <a:pt x="10511" y="7071"/>
                    <a:pt x="10583" y="7037"/>
                    <a:pt x="10659" y="6971"/>
                  </a:cubicBezTo>
                  <a:cubicBezTo>
                    <a:pt x="10796" y="6834"/>
                    <a:pt x="10796" y="6697"/>
                    <a:pt x="10659" y="6537"/>
                  </a:cubicBezTo>
                  <a:cubicBezTo>
                    <a:pt x="10591" y="6469"/>
                    <a:pt x="10523" y="6435"/>
                    <a:pt x="10451" y="6435"/>
                  </a:cubicBezTo>
                  <a:close/>
                  <a:moveTo>
                    <a:pt x="11358" y="6497"/>
                  </a:moveTo>
                  <a:cubicBezTo>
                    <a:pt x="11270" y="6497"/>
                    <a:pt x="11184" y="6526"/>
                    <a:pt x="11139" y="6583"/>
                  </a:cubicBezTo>
                  <a:cubicBezTo>
                    <a:pt x="11025" y="6697"/>
                    <a:pt x="11025" y="6971"/>
                    <a:pt x="11139" y="7062"/>
                  </a:cubicBezTo>
                  <a:cubicBezTo>
                    <a:pt x="11196" y="7119"/>
                    <a:pt x="11287" y="7148"/>
                    <a:pt x="11378" y="7148"/>
                  </a:cubicBezTo>
                  <a:cubicBezTo>
                    <a:pt x="11470" y="7148"/>
                    <a:pt x="11561" y="7119"/>
                    <a:pt x="11618" y="7062"/>
                  </a:cubicBezTo>
                  <a:cubicBezTo>
                    <a:pt x="11732" y="6948"/>
                    <a:pt x="11709" y="6697"/>
                    <a:pt x="11595" y="6583"/>
                  </a:cubicBezTo>
                  <a:cubicBezTo>
                    <a:pt x="11538" y="6526"/>
                    <a:pt x="11447" y="6497"/>
                    <a:pt x="11358" y="6497"/>
                  </a:cubicBezTo>
                  <a:close/>
                  <a:moveTo>
                    <a:pt x="12314" y="6591"/>
                  </a:moveTo>
                  <a:cubicBezTo>
                    <a:pt x="12232" y="6591"/>
                    <a:pt x="12152" y="6620"/>
                    <a:pt x="12097" y="6674"/>
                  </a:cubicBezTo>
                  <a:cubicBezTo>
                    <a:pt x="11961" y="6788"/>
                    <a:pt x="11961" y="7039"/>
                    <a:pt x="12075" y="7154"/>
                  </a:cubicBezTo>
                  <a:cubicBezTo>
                    <a:pt x="12135" y="7214"/>
                    <a:pt x="12233" y="7242"/>
                    <a:pt x="12330" y="7242"/>
                  </a:cubicBezTo>
                  <a:cubicBezTo>
                    <a:pt x="12416" y="7242"/>
                    <a:pt x="12500" y="7219"/>
                    <a:pt x="12554" y="7176"/>
                  </a:cubicBezTo>
                  <a:cubicBezTo>
                    <a:pt x="12668" y="7039"/>
                    <a:pt x="12691" y="6811"/>
                    <a:pt x="12554" y="6697"/>
                  </a:cubicBezTo>
                  <a:cubicBezTo>
                    <a:pt x="12494" y="6625"/>
                    <a:pt x="12403" y="6591"/>
                    <a:pt x="12314" y="6591"/>
                  </a:cubicBezTo>
                  <a:close/>
                  <a:moveTo>
                    <a:pt x="13266" y="6678"/>
                  </a:moveTo>
                  <a:cubicBezTo>
                    <a:pt x="13184" y="6678"/>
                    <a:pt x="13101" y="6706"/>
                    <a:pt x="13033" y="6766"/>
                  </a:cubicBezTo>
                  <a:cubicBezTo>
                    <a:pt x="12919" y="6880"/>
                    <a:pt x="12896" y="7062"/>
                    <a:pt x="12965" y="7199"/>
                  </a:cubicBezTo>
                  <a:cubicBezTo>
                    <a:pt x="13024" y="7278"/>
                    <a:pt x="13187" y="7341"/>
                    <a:pt x="13304" y="7341"/>
                  </a:cubicBezTo>
                  <a:cubicBezTo>
                    <a:pt x="13321" y="7341"/>
                    <a:pt x="13338" y="7339"/>
                    <a:pt x="13353" y="7336"/>
                  </a:cubicBezTo>
                  <a:cubicBezTo>
                    <a:pt x="13398" y="7313"/>
                    <a:pt x="13421" y="7268"/>
                    <a:pt x="13467" y="7245"/>
                  </a:cubicBezTo>
                  <a:cubicBezTo>
                    <a:pt x="13627" y="7085"/>
                    <a:pt x="13627" y="7062"/>
                    <a:pt x="13581" y="6902"/>
                  </a:cubicBezTo>
                  <a:cubicBezTo>
                    <a:pt x="13538" y="6759"/>
                    <a:pt x="13404" y="6678"/>
                    <a:pt x="13266" y="6678"/>
                  </a:cubicBezTo>
                  <a:close/>
                  <a:moveTo>
                    <a:pt x="5839" y="7139"/>
                  </a:moveTo>
                  <a:cubicBezTo>
                    <a:pt x="5835" y="7139"/>
                    <a:pt x="5830" y="7144"/>
                    <a:pt x="5820" y="7154"/>
                  </a:cubicBezTo>
                  <a:cubicBezTo>
                    <a:pt x="5775" y="7199"/>
                    <a:pt x="5706" y="7268"/>
                    <a:pt x="5661" y="7313"/>
                  </a:cubicBezTo>
                  <a:cubicBezTo>
                    <a:pt x="5615" y="7359"/>
                    <a:pt x="5547" y="7427"/>
                    <a:pt x="5501" y="7473"/>
                  </a:cubicBezTo>
                  <a:cubicBezTo>
                    <a:pt x="5478" y="7496"/>
                    <a:pt x="5455" y="7519"/>
                    <a:pt x="5501" y="7542"/>
                  </a:cubicBezTo>
                  <a:cubicBezTo>
                    <a:pt x="5533" y="7547"/>
                    <a:pt x="5563" y="7550"/>
                    <a:pt x="5591" y="7550"/>
                  </a:cubicBezTo>
                  <a:cubicBezTo>
                    <a:pt x="5681" y="7550"/>
                    <a:pt x="5751" y="7520"/>
                    <a:pt x="5820" y="7450"/>
                  </a:cubicBezTo>
                  <a:cubicBezTo>
                    <a:pt x="5889" y="7359"/>
                    <a:pt x="5889" y="7268"/>
                    <a:pt x="5843" y="7176"/>
                  </a:cubicBezTo>
                  <a:cubicBezTo>
                    <a:pt x="5843" y="7150"/>
                    <a:pt x="5843" y="7139"/>
                    <a:pt x="5839" y="7139"/>
                  </a:cubicBezTo>
                  <a:close/>
                  <a:moveTo>
                    <a:pt x="6551" y="7085"/>
                  </a:moveTo>
                  <a:cubicBezTo>
                    <a:pt x="6482" y="7108"/>
                    <a:pt x="6414" y="7108"/>
                    <a:pt x="6368" y="7176"/>
                  </a:cubicBezTo>
                  <a:cubicBezTo>
                    <a:pt x="6323" y="7222"/>
                    <a:pt x="6277" y="7290"/>
                    <a:pt x="6277" y="7382"/>
                  </a:cubicBezTo>
                  <a:cubicBezTo>
                    <a:pt x="6277" y="7450"/>
                    <a:pt x="6277" y="7519"/>
                    <a:pt x="6368" y="7542"/>
                  </a:cubicBezTo>
                  <a:cubicBezTo>
                    <a:pt x="6414" y="7633"/>
                    <a:pt x="6460" y="7656"/>
                    <a:pt x="6551" y="7656"/>
                  </a:cubicBezTo>
                  <a:cubicBezTo>
                    <a:pt x="6642" y="7656"/>
                    <a:pt x="6688" y="7610"/>
                    <a:pt x="6734" y="7564"/>
                  </a:cubicBezTo>
                  <a:cubicBezTo>
                    <a:pt x="6802" y="7519"/>
                    <a:pt x="6825" y="7450"/>
                    <a:pt x="6825" y="7382"/>
                  </a:cubicBezTo>
                  <a:cubicBezTo>
                    <a:pt x="6825" y="7313"/>
                    <a:pt x="6825" y="7245"/>
                    <a:pt x="6756" y="7199"/>
                  </a:cubicBezTo>
                  <a:cubicBezTo>
                    <a:pt x="6688" y="7131"/>
                    <a:pt x="6642" y="7085"/>
                    <a:pt x="6551" y="7085"/>
                  </a:cubicBezTo>
                  <a:close/>
                  <a:moveTo>
                    <a:pt x="7510" y="7176"/>
                  </a:moveTo>
                  <a:cubicBezTo>
                    <a:pt x="7418" y="7176"/>
                    <a:pt x="7350" y="7199"/>
                    <a:pt x="7281" y="7268"/>
                  </a:cubicBezTo>
                  <a:cubicBezTo>
                    <a:pt x="7236" y="7313"/>
                    <a:pt x="7213" y="7405"/>
                    <a:pt x="7213" y="7473"/>
                  </a:cubicBezTo>
                  <a:cubicBezTo>
                    <a:pt x="7213" y="7542"/>
                    <a:pt x="7258" y="7610"/>
                    <a:pt x="7281" y="7679"/>
                  </a:cubicBezTo>
                  <a:cubicBezTo>
                    <a:pt x="7360" y="7698"/>
                    <a:pt x="7422" y="7752"/>
                    <a:pt x="7481" y="7752"/>
                  </a:cubicBezTo>
                  <a:cubicBezTo>
                    <a:pt x="7490" y="7752"/>
                    <a:pt x="7500" y="7750"/>
                    <a:pt x="7510" y="7747"/>
                  </a:cubicBezTo>
                  <a:cubicBezTo>
                    <a:pt x="7578" y="7747"/>
                    <a:pt x="7669" y="7724"/>
                    <a:pt x="7715" y="7656"/>
                  </a:cubicBezTo>
                  <a:cubicBezTo>
                    <a:pt x="7761" y="7610"/>
                    <a:pt x="7783" y="7519"/>
                    <a:pt x="7783" y="7450"/>
                  </a:cubicBezTo>
                  <a:cubicBezTo>
                    <a:pt x="7783" y="7382"/>
                    <a:pt x="7761" y="7290"/>
                    <a:pt x="7715" y="7268"/>
                  </a:cubicBezTo>
                  <a:cubicBezTo>
                    <a:pt x="7669" y="7199"/>
                    <a:pt x="7578" y="7176"/>
                    <a:pt x="7510" y="7176"/>
                  </a:cubicBezTo>
                  <a:close/>
                  <a:moveTo>
                    <a:pt x="8433" y="7215"/>
                  </a:moveTo>
                  <a:cubicBezTo>
                    <a:pt x="8361" y="7215"/>
                    <a:pt x="8291" y="7239"/>
                    <a:pt x="8240" y="7290"/>
                  </a:cubicBezTo>
                  <a:cubicBezTo>
                    <a:pt x="8126" y="7405"/>
                    <a:pt x="8126" y="7610"/>
                    <a:pt x="8240" y="7724"/>
                  </a:cubicBezTo>
                  <a:cubicBezTo>
                    <a:pt x="8297" y="7781"/>
                    <a:pt x="8371" y="7810"/>
                    <a:pt x="8448" y="7810"/>
                  </a:cubicBezTo>
                  <a:cubicBezTo>
                    <a:pt x="8525" y="7810"/>
                    <a:pt x="8605" y="7781"/>
                    <a:pt x="8674" y="7724"/>
                  </a:cubicBezTo>
                  <a:cubicBezTo>
                    <a:pt x="8765" y="7610"/>
                    <a:pt x="8788" y="7427"/>
                    <a:pt x="8674" y="7313"/>
                  </a:cubicBezTo>
                  <a:cubicBezTo>
                    <a:pt x="8611" y="7251"/>
                    <a:pt x="8521" y="7215"/>
                    <a:pt x="8433" y="7215"/>
                  </a:cubicBezTo>
                  <a:close/>
                  <a:moveTo>
                    <a:pt x="13008" y="7661"/>
                  </a:moveTo>
                  <a:cubicBezTo>
                    <a:pt x="13005" y="7661"/>
                    <a:pt x="12999" y="7667"/>
                    <a:pt x="12988" y="7679"/>
                  </a:cubicBezTo>
                  <a:cubicBezTo>
                    <a:pt x="12988" y="7679"/>
                    <a:pt x="12965" y="7701"/>
                    <a:pt x="12942" y="7724"/>
                  </a:cubicBezTo>
                  <a:cubicBezTo>
                    <a:pt x="12896" y="7770"/>
                    <a:pt x="12874" y="7815"/>
                    <a:pt x="12896" y="7815"/>
                  </a:cubicBezTo>
                  <a:cubicBezTo>
                    <a:pt x="12919" y="7793"/>
                    <a:pt x="12942" y="7770"/>
                    <a:pt x="12965" y="7747"/>
                  </a:cubicBezTo>
                  <a:cubicBezTo>
                    <a:pt x="12988" y="7724"/>
                    <a:pt x="13010" y="7701"/>
                    <a:pt x="13010" y="7701"/>
                  </a:cubicBezTo>
                  <a:cubicBezTo>
                    <a:pt x="13010" y="7679"/>
                    <a:pt x="13010" y="7679"/>
                    <a:pt x="13010" y="7679"/>
                  </a:cubicBezTo>
                  <a:cubicBezTo>
                    <a:pt x="13010" y="7667"/>
                    <a:pt x="13010" y="7661"/>
                    <a:pt x="13008" y="7661"/>
                  </a:cubicBezTo>
                  <a:close/>
                  <a:moveTo>
                    <a:pt x="9393" y="7319"/>
                  </a:moveTo>
                  <a:cubicBezTo>
                    <a:pt x="9313" y="7319"/>
                    <a:pt x="9233" y="7348"/>
                    <a:pt x="9176" y="7405"/>
                  </a:cubicBezTo>
                  <a:cubicBezTo>
                    <a:pt x="9085" y="7496"/>
                    <a:pt x="9085" y="7701"/>
                    <a:pt x="9176" y="7815"/>
                  </a:cubicBezTo>
                  <a:cubicBezTo>
                    <a:pt x="9233" y="7873"/>
                    <a:pt x="9313" y="7901"/>
                    <a:pt x="9393" y="7901"/>
                  </a:cubicBezTo>
                  <a:cubicBezTo>
                    <a:pt x="9473" y="7901"/>
                    <a:pt x="9552" y="7873"/>
                    <a:pt x="9609" y="7815"/>
                  </a:cubicBezTo>
                  <a:cubicBezTo>
                    <a:pt x="9724" y="7701"/>
                    <a:pt x="9724" y="7519"/>
                    <a:pt x="9609" y="7405"/>
                  </a:cubicBezTo>
                  <a:cubicBezTo>
                    <a:pt x="9552" y="7348"/>
                    <a:pt x="9473" y="7319"/>
                    <a:pt x="9393" y="7319"/>
                  </a:cubicBezTo>
                  <a:close/>
                  <a:moveTo>
                    <a:pt x="10351" y="7376"/>
                  </a:moveTo>
                  <a:cubicBezTo>
                    <a:pt x="10283" y="7376"/>
                    <a:pt x="10214" y="7416"/>
                    <a:pt x="10134" y="7496"/>
                  </a:cubicBezTo>
                  <a:cubicBezTo>
                    <a:pt x="9998" y="7633"/>
                    <a:pt x="9998" y="7770"/>
                    <a:pt x="10134" y="7907"/>
                  </a:cubicBezTo>
                  <a:cubicBezTo>
                    <a:pt x="10203" y="7987"/>
                    <a:pt x="10271" y="8027"/>
                    <a:pt x="10343" y="8027"/>
                  </a:cubicBezTo>
                  <a:cubicBezTo>
                    <a:pt x="10414" y="8027"/>
                    <a:pt x="10488" y="7987"/>
                    <a:pt x="10568" y="7907"/>
                  </a:cubicBezTo>
                  <a:cubicBezTo>
                    <a:pt x="10705" y="7770"/>
                    <a:pt x="10705" y="7633"/>
                    <a:pt x="10568" y="7496"/>
                  </a:cubicBezTo>
                  <a:cubicBezTo>
                    <a:pt x="10488" y="7416"/>
                    <a:pt x="10420" y="7376"/>
                    <a:pt x="10351" y="7376"/>
                  </a:cubicBezTo>
                  <a:close/>
                  <a:moveTo>
                    <a:pt x="11279" y="7445"/>
                  </a:moveTo>
                  <a:cubicBezTo>
                    <a:pt x="11207" y="7445"/>
                    <a:pt x="11139" y="7484"/>
                    <a:pt x="11070" y="7564"/>
                  </a:cubicBezTo>
                  <a:cubicBezTo>
                    <a:pt x="10911" y="7701"/>
                    <a:pt x="10911" y="7838"/>
                    <a:pt x="11070" y="7998"/>
                  </a:cubicBezTo>
                  <a:cubicBezTo>
                    <a:pt x="11139" y="8067"/>
                    <a:pt x="11207" y="8101"/>
                    <a:pt x="11276" y="8101"/>
                  </a:cubicBezTo>
                  <a:cubicBezTo>
                    <a:pt x="11344" y="8101"/>
                    <a:pt x="11413" y="8067"/>
                    <a:pt x="11481" y="7998"/>
                  </a:cubicBezTo>
                  <a:cubicBezTo>
                    <a:pt x="11641" y="7838"/>
                    <a:pt x="11641" y="7701"/>
                    <a:pt x="11504" y="7564"/>
                  </a:cubicBezTo>
                  <a:cubicBezTo>
                    <a:pt x="11424" y="7484"/>
                    <a:pt x="11350" y="7445"/>
                    <a:pt x="11279" y="7445"/>
                  </a:cubicBezTo>
                  <a:close/>
                  <a:moveTo>
                    <a:pt x="12214" y="7547"/>
                  </a:moveTo>
                  <a:cubicBezTo>
                    <a:pt x="12126" y="7547"/>
                    <a:pt x="12040" y="7576"/>
                    <a:pt x="11983" y="7633"/>
                  </a:cubicBezTo>
                  <a:cubicBezTo>
                    <a:pt x="11869" y="7770"/>
                    <a:pt x="11869" y="8021"/>
                    <a:pt x="12006" y="8112"/>
                  </a:cubicBezTo>
                  <a:cubicBezTo>
                    <a:pt x="12060" y="8166"/>
                    <a:pt x="12145" y="8189"/>
                    <a:pt x="12228" y="8189"/>
                  </a:cubicBezTo>
                  <a:cubicBezTo>
                    <a:pt x="12322" y="8189"/>
                    <a:pt x="12414" y="8160"/>
                    <a:pt x="12463" y="8112"/>
                  </a:cubicBezTo>
                  <a:cubicBezTo>
                    <a:pt x="12577" y="7975"/>
                    <a:pt x="12577" y="7724"/>
                    <a:pt x="12463" y="7633"/>
                  </a:cubicBezTo>
                  <a:cubicBezTo>
                    <a:pt x="12394" y="7576"/>
                    <a:pt x="12303" y="7547"/>
                    <a:pt x="12214" y="7547"/>
                  </a:cubicBezTo>
                  <a:close/>
                  <a:moveTo>
                    <a:pt x="4816" y="8158"/>
                  </a:moveTo>
                  <a:cubicBezTo>
                    <a:pt x="4793" y="8181"/>
                    <a:pt x="4771" y="8203"/>
                    <a:pt x="4748" y="8226"/>
                  </a:cubicBezTo>
                  <a:cubicBezTo>
                    <a:pt x="4725" y="8249"/>
                    <a:pt x="4725" y="8272"/>
                    <a:pt x="4702" y="8272"/>
                  </a:cubicBezTo>
                  <a:cubicBezTo>
                    <a:pt x="4679" y="8295"/>
                    <a:pt x="4634" y="8340"/>
                    <a:pt x="4611" y="8363"/>
                  </a:cubicBezTo>
                  <a:cubicBezTo>
                    <a:pt x="4611" y="8386"/>
                    <a:pt x="4588" y="8386"/>
                    <a:pt x="4588" y="8386"/>
                  </a:cubicBezTo>
                  <a:cubicBezTo>
                    <a:pt x="4611" y="8409"/>
                    <a:pt x="4611" y="8409"/>
                    <a:pt x="4611" y="8409"/>
                  </a:cubicBezTo>
                  <a:cubicBezTo>
                    <a:pt x="4702" y="8386"/>
                    <a:pt x="4793" y="8386"/>
                    <a:pt x="4816" y="8295"/>
                  </a:cubicBezTo>
                  <a:cubicBezTo>
                    <a:pt x="4816" y="8249"/>
                    <a:pt x="4816" y="8203"/>
                    <a:pt x="4816" y="8158"/>
                  </a:cubicBezTo>
                  <a:close/>
                  <a:moveTo>
                    <a:pt x="5535" y="7981"/>
                  </a:moveTo>
                  <a:cubicBezTo>
                    <a:pt x="5467" y="7981"/>
                    <a:pt x="5398" y="8009"/>
                    <a:pt x="5341" y="8067"/>
                  </a:cubicBezTo>
                  <a:cubicBezTo>
                    <a:pt x="5227" y="8181"/>
                    <a:pt x="5227" y="8318"/>
                    <a:pt x="5341" y="8432"/>
                  </a:cubicBezTo>
                  <a:cubicBezTo>
                    <a:pt x="5401" y="8492"/>
                    <a:pt x="5474" y="8520"/>
                    <a:pt x="5543" y="8520"/>
                  </a:cubicBezTo>
                  <a:cubicBezTo>
                    <a:pt x="5605" y="8520"/>
                    <a:pt x="5663" y="8498"/>
                    <a:pt x="5706" y="8455"/>
                  </a:cubicBezTo>
                  <a:cubicBezTo>
                    <a:pt x="5843" y="8340"/>
                    <a:pt x="5843" y="8181"/>
                    <a:pt x="5729" y="8067"/>
                  </a:cubicBezTo>
                  <a:cubicBezTo>
                    <a:pt x="5672" y="8009"/>
                    <a:pt x="5604" y="7981"/>
                    <a:pt x="5535" y="7981"/>
                  </a:cubicBezTo>
                  <a:close/>
                  <a:moveTo>
                    <a:pt x="6460" y="8049"/>
                  </a:moveTo>
                  <a:cubicBezTo>
                    <a:pt x="6397" y="8049"/>
                    <a:pt x="6334" y="8078"/>
                    <a:pt x="6277" y="8135"/>
                  </a:cubicBezTo>
                  <a:cubicBezTo>
                    <a:pt x="6163" y="8249"/>
                    <a:pt x="6163" y="8386"/>
                    <a:pt x="6254" y="8500"/>
                  </a:cubicBezTo>
                  <a:cubicBezTo>
                    <a:pt x="6317" y="8563"/>
                    <a:pt x="6393" y="8598"/>
                    <a:pt x="6469" y="8598"/>
                  </a:cubicBezTo>
                  <a:cubicBezTo>
                    <a:pt x="6530" y="8598"/>
                    <a:pt x="6591" y="8574"/>
                    <a:pt x="6642" y="8523"/>
                  </a:cubicBezTo>
                  <a:cubicBezTo>
                    <a:pt x="6756" y="8409"/>
                    <a:pt x="6756" y="8249"/>
                    <a:pt x="6642" y="8135"/>
                  </a:cubicBezTo>
                  <a:cubicBezTo>
                    <a:pt x="6585" y="8078"/>
                    <a:pt x="6522" y="8049"/>
                    <a:pt x="6460" y="8049"/>
                  </a:cubicBezTo>
                  <a:close/>
                  <a:moveTo>
                    <a:pt x="7418" y="8112"/>
                  </a:moveTo>
                  <a:cubicBezTo>
                    <a:pt x="7350" y="8112"/>
                    <a:pt x="7281" y="8158"/>
                    <a:pt x="7236" y="8203"/>
                  </a:cubicBezTo>
                  <a:cubicBezTo>
                    <a:pt x="7190" y="8249"/>
                    <a:pt x="7144" y="8318"/>
                    <a:pt x="7144" y="8386"/>
                  </a:cubicBezTo>
                  <a:cubicBezTo>
                    <a:pt x="7167" y="8455"/>
                    <a:pt x="7167" y="8523"/>
                    <a:pt x="7236" y="8569"/>
                  </a:cubicBezTo>
                  <a:cubicBezTo>
                    <a:pt x="7273" y="8625"/>
                    <a:pt x="7311" y="8666"/>
                    <a:pt x="7387" y="8666"/>
                  </a:cubicBezTo>
                  <a:cubicBezTo>
                    <a:pt x="7403" y="8666"/>
                    <a:pt x="7421" y="8664"/>
                    <a:pt x="7441" y="8660"/>
                  </a:cubicBezTo>
                  <a:cubicBezTo>
                    <a:pt x="7510" y="8660"/>
                    <a:pt x="7555" y="8637"/>
                    <a:pt x="7624" y="8592"/>
                  </a:cubicBezTo>
                  <a:cubicBezTo>
                    <a:pt x="7669" y="8523"/>
                    <a:pt x="7715" y="8477"/>
                    <a:pt x="7715" y="8386"/>
                  </a:cubicBezTo>
                  <a:cubicBezTo>
                    <a:pt x="7692" y="8318"/>
                    <a:pt x="7692" y="8249"/>
                    <a:pt x="7601" y="8203"/>
                  </a:cubicBezTo>
                  <a:cubicBezTo>
                    <a:pt x="7578" y="8112"/>
                    <a:pt x="7510" y="8112"/>
                    <a:pt x="7418" y="8112"/>
                  </a:cubicBezTo>
                  <a:close/>
                  <a:moveTo>
                    <a:pt x="8377" y="8203"/>
                  </a:moveTo>
                  <a:cubicBezTo>
                    <a:pt x="8308" y="8203"/>
                    <a:pt x="8240" y="8249"/>
                    <a:pt x="8172" y="8272"/>
                  </a:cubicBezTo>
                  <a:cubicBezTo>
                    <a:pt x="8149" y="8340"/>
                    <a:pt x="8103" y="8409"/>
                    <a:pt x="8080" y="8477"/>
                  </a:cubicBezTo>
                  <a:cubicBezTo>
                    <a:pt x="8080" y="8569"/>
                    <a:pt x="8126" y="8637"/>
                    <a:pt x="8172" y="8706"/>
                  </a:cubicBezTo>
                  <a:cubicBezTo>
                    <a:pt x="8217" y="8751"/>
                    <a:pt x="8308" y="8774"/>
                    <a:pt x="8377" y="8774"/>
                  </a:cubicBezTo>
                  <a:cubicBezTo>
                    <a:pt x="8445" y="8774"/>
                    <a:pt x="8537" y="8751"/>
                    <a:pt x="8582" y="8706"/>
                  </a:cubicBezTo>
                  <a:cubicBezTo>
                    <a:pt x="8628" y="8660"/>
                    <a:pt x="8674" y="8569"/>
                    <a:pt x="8674" y="8500"/>
                  </a:cubicBezTo>
                  <a:cubicBezTo>
                    <a:pt x="8674" y="8432"/>
                    <a:pt x="8651" y="8340"/>
                    <a:pt x="8582" y="8272"/>
                  </a:cubicBezTo>
                  <a:cubicBezTo>
                    <a:pt x="8537" y="8226"/>
                    <a:pt x="8445" y="8203"/>
                    <a:pt x="8377" y="8203"/>
                  </a:cubicBezTo>
                  <a:close/>
                  <a:moveTo>
                    <a:pt x="9301" y="8255"/>
                  </a:moveTo>
                  <a:cubicBezTo>
                    <a:pt x="9221" y="8255"/>
                    <a:pt x="9142" y="8283"/>
                    <a:pt x="9085" y="8340"/>
                  </a:cubicBezTo>
                  <a:cubicBezTo>
                    <a:pt x="8970" y="8455"/>
                    <a:pt x="8970" y="8660"/>
                    <a:pt x="9085" y="8774"/>
                  </a:cubicBezTo>
                  <a:cubicBezTo>
                    <a:pt x="9142" y="8831"/>
                    <a:pt x="9221" y="8860"/>
                    <a:pt x="9301" y="8860"/>
                  </a:cubicBezTo>
                  <a:cubicBezTo>
                    <a:pt x="9381" y="8860"/>
                    <a:pt x="9461" y="8831"/>
                    <a:pt x="9518" y="8774"/>
                  </a:cubicBezTo>
                  <a:cubicBezTo>
                    <a:pt x="9632" y="8660"/>
                    <a:pt x="9632" y="8455"/>
                    <a:pt x="9518" y="8340"/>
                  </a:cubicBezTo>
                  <a:cubicBezTo>
                    <a:pt x="9461" y="8283"/>
                    <a:pt x="9381" y="8255"/>
                    <a:pt x="9301" y="8255"/>
                  </a:cubicBezTo>
                  <a:close/>
                  <a:moveTo>
                    <a:pt x="12120" y="8477"/>
                  </a:moveTo>
                  <a:cubicBezTo>
                    <a:pt x="11983" y="8500"/>
                    <a:pt x="11846" y="8637"/>
                    <a:pt x="11824" y="8774"/>
                  </a:cubicBezTo>
                  <a:cubicBezTo>
                    <a:pt x="11824" y="8797"/>
                    <a:pt x="11824" y="8820"/>
                    <a:pt x="11824" y="8865"/>
                  </a:cubicBezTo>
                  <a:cubicBezTo>
                    <a:pt x="11846" y="8843"/>
                    <a:pt x="11869" y="8820"/>
                    <a:pt x="11892" y="8820"/>
                  </a:cubicBezTo>
                  <a:cubicBezTo>
                    <a:pt x="11938" y="8774"/>
                    <a:pt x="11983" y="8728"/>
                    <a:pt x="12029" y="8683"/>
                  </a:cubicBezTo>
                  <a:cubicBezTo>
                    <a:pt x="12075" y="8637"/>
                    <a:pt x="12120" y="8592"/>
                    <a:pt x="12166" y="8546"/>
                  </a:cubicBezTo>
                  <a:cubicBezTo>
                    <a:pt x="12189" y="8523"/>
                    <a:pt x="12189" y="8500"/>
                    <a:pt x="12212" y="8477"/>
                  </a:cubicBezTo>
                  <a:close/>
                  <a:moveTo>
                    <a:pt x="10249" y="8349"/>
                  </a:moveTo>
                  <a:cubicBezTo>
                    <a:pt x="10173" y="8349"/>
                    <a:pt x="10098" y="8377"/>
                    <a:pt x="10043" y="8432"/>
                  </a:cubicBezTo>
                  <a:cubicBezTo>
                    <a:pt x="9929" y="8546"/>
                    <a:pt x="9929" y="8751"/>
                    <a:pt x="10043" y="8865"/>
                  </a:cubicBezTo>
                  <a:cubicBezTo>
                    <a:pt x="10100" y="8922"/>
                    <a:pt x="10174" y="8951"/>
                    <a:pt x="10249" y="8951"/>
                  </a:cubicBezTo>
                  <a:cubicBezTo>
                    <a:pt x="10323" y="8951"/>
                    <a:pt x="10397" y="8922"/>
                    <a:pt x="10454" y="8865"/>
                  </a:cubicBezTo>
                  <a:cubicBezTo>
                    <a:pt x="10591" y="8751"/>
                    <a:pt x="10591" y="8569"/>
                    <a:pt x="10477" y="8455"/>
                  </a:cubicBezTo>
                  <a:cubicBezTo>
                    <a:pt x="10417" y="8383"/>
                    <a:pt x="10333" y="8349"/>
                    <a:pt x="10249" y="8349"/>
                  </a:cubicBezTo>
                  <a:close/>
                  <a:moveTo>
                    <a:pt x="11207" y="8420"/>
                  </a:moveTo>
                  <a:cubicBezTo>
                    <a:pt x="11139" y="8420"/>
                    <a:pt x="11070" y="8455"/>
                    <a:pt x="11002" y="8523"/>
                  </a:cubicBezTo>
                  <a:cubicBezTo>
                    <a:pt x="10842" y="8683"/>
                    <a:pt x="10842" y="8820"/>
                    <a:pt x="10979" y="8957"/>
                  </a:cubicBezTo>
                  <a:cubicBezTo>
                    <a:pt x="11059" y="9037"/>
                    <a:pt x="11133" y="9077"/>
                    <a:pt x="11204" y="9077"/>
                  </a:cubicBezTo>
                  <a:cubicBezTo>
                    <a:pt x="11276" y="9077"/>
                    <a:pt x="11344" y="9037"/>
                    <a:pt x="11413" y="8957"/>
                  </a:cubicBezTo>
                  <a:cubicBezTo>
                    <a:pt x="11572" y="8820"/>
                    <a:pt x="11572" y="8683"/>
                    <a:pt x="11413" y="8523"/>
                  </a:cubicBezTo>
                  <a:cubicBezTo>
                    <a:pt x="11344" y="8455"/>
                    <a:pt x="11276" y="8420"/>
                    <a:pt x="11207" y="8420"/>
                  </a:cubicBezTo>
                  <a:close/>
                  <a:moveTo>
                    <a:pt x="4497" y="8843"/>
                  </a:moveTo>
                  <a:cubicBezTo>
                    <a:pt x="4428" y="8843"/>
                    <a:pt x="4360" y="8865"/>
                    <a:pt x="4337" y="8934"/>
                  </a:cubicBezTo>
                  <a:cubicBezTo>
                    <a:pt x="4314" y="8957"/>
                    <a:pt x="4314" y="8957"/>
                    <a:pt x="4291" y="8957"/>
                  </a:cubicBezTo>
                  <a:cubicBezTo>
                    <a:pt x="4246" y="9002"/>
                    <a:pt x="4246" y="9048"/>
                    <a:pt x="4246" y="9094"/>
                  </a:cubicBezTo>
                  <a:cubicBezTo>
                    <a:pt x="4246" y="9162"/>
                    <a:pt x="4246" y="9208"/>
                    <a:pt x="4291" y="9253"/>
                  </a:cubicBezTo>
                  <a:cubicBezTo>
                    <a:pt x="4314" y="9253"/>
                    <a:pt x="4337" y="9276"/>
                    <a:pt x="4360" y="9299"/>
                  </a:cubicBezTo>
                  <a:cubicBezTo>
                    <a:pt x="4385" y="9350"/>
                    <a:pt x="4424" y="9365"/>
                    <a:pt x="4466" y="9365"/>
                  </a:cubicBezTo>
                  <a:cubicBezTo>
                    <a:pt x="4499" y="9365"/>
                    <a:pt x="4534" y="9355"/>
                    <a:pt x="4565" y="9345"/>
                  </a:cubicBezTo>
                  <a:cubicBezTo>
                    <a:pt x="4634" y="9322"/>
                    <a:pt x="4679" y="9253"/>
                    <a:pt x="4725" y="9208"/>
                  </a:cubicBezTo>
                  <a:cubicBezTo>
                    <a:pt x="4748" y="9162"/>
                    <a:pt x="4725" y="9117"/>
                    <a:pt x="4748" y="9094"/>
                  </a:cubicBezTo>
                  <a:cubicBezTo>
                    <a:pt x="4748" y="8980"/>
                    <a:pt x="4656" y="8957"/>
                    <a:pt x="4611" y="8911"/>
                  </a:cubicBezTo>
                  <a:cubicBezTo>
                    <a:pt x="4588" y="8865"/>
                    <a:pt x="4542" y="8865"/>
                    <a:pt x="4497" y="8843"/>
                  </a:cubicBezTo>
                  <a:close/>
                  <a:moveTo>
                    <a:pt x="5467" y="8928"/>
                  </a:moveTo>
                  <a:cubicBezTo>
                    <a:pt x="5387" y="8928"/>
                    <a:pt x="5307" y="8945"/>
                    <a:pt x="5273" y="8980"/>
                  </a:cubicBezTo>
                  <a:cubicBezTo>
                    <a:pt x="5181" y="9071"/>
                    <a:pt x="5204" y="9299"/>
                    <a:pt x="5273" y="9368"/>
                  </a:cubicBezTo>
                  <a:cubicBezTo>
                    <a:pt x="5318" y="9402"/>
                    <a:pt x="5398" y="9419"/>
                    <a:pt x="5475" y="9419"/>
                  </a:cubicBezTo>
                  <a:cubicBezTo>
                    <a:pt x="5552" y="9419"/>
                    <a:pt x="5626" y="9402"/>
                    <a:pt x="5661" y="9368"/>
                  </a:cubicBezTo>
                  <a:cubicBezTo>
                    <a:pt x="5729" y="9253"/>
                    <a:pt x="5729" y="9071"/>
                    <a:pt x="5661" y="8980"/>
                  </a:cubicBezTo>
                  <a:cubicBezTo>
                    <a:pt x="5626" y="8945"/>
                    <a:pt x="5547" y="8928"/>
                    <a:pt x="5467" y="8928"/>
                  </a:cubicBezTo>
                  <a:close/>
                  <a:moveTo>
                    <a:pt x="6372" y="8973"/>
                  </a:moveTo>
                  <a:cubicBezTo>
                    <a:pt x="6316" y="8973"/>
                    <a:pt x="6260" y="8997"/>
                    <a:pt x="6209" y="9048"/>
                  </a:cubicBezTo>
                  <a:cubicBezTo>
                    <a:pt x="6094" y="9162"/>
                    <a:pt x="6072" y="9322"/>
                    <a:pt x="6186" y="9436"/>
                  </a:cubicBezTo>
                  <a:cubicBezTo>
                    <a:pt x="6243" y="9493"/>
                    <a:pt x="6311" y="9522"/>
                    <a:pt x="6380" y="9522"/>
                  </a:cubicBezTo>
                  <a:cubicBezTo>
                    <a:pt x="6448" y="9522"/>
                    <a:pt x="6517" y="9493"/>
                    <a:pt x="6574" y="9436"/>
                  </a:cubicBezTo>
                  <a:cubicBezTo>
                    <a:pt x="6688" y="9322"/>
                    <a:pt x="6688" y="9162"/>
                    <a:pt x="6574" y="9071"/>
                  </a:cubicBezTo>
                  <a:cubicBezTo>
                    <a:pt x="6511" y="9008"/>
                    <a:pt x="6441" y="8973"/>
                    <a:pt x="6372" y="8973"/>
                  </a:cubicBezTo>
                  <a:close/>
                  <a:moveTo>
                    <a:pt x="7327" y="9073"/>
                  </a:moveTo>
                  <a:cubicBezTo>
                    <a:pt x="7262" y="9073"/>
                    <a:pt x="7198" y="9096"/>
                    <a:pt x="7144" y="9139"/>
                  </a:cubicBezTo>
                  <a:cubicBezTo>
                    <a:pt x="7030" y="9253"/>
                    <a:pt x="7030" y="9413"/>
                    <a:pt x="7144" y="9527"/>
                  </a:cubicBezTo>
                  <a:cubicBezTo>
                    <a:pt x="7201" y="9584"/>
                    <a:pt x="7264" y="9613"/>
                    <a:pt x="7327" y="9613"/>
                  </a:cubicBezTo>
                  <a:cubicBezTo>
                    <a:pt x="7390" y="9613"/>
                    <a:pt x="7453" y="9584"/>
                    <a:pt x="7510" y="9527"/>
                  </a:cubicBezTo>
                  <a:cubicBezTo>
                    <a:pt x="7647" y="9413"/>
                    <a:pt x="7647" y="9276"/>
                    <a:pt x="7532" y="9162"/>
                  </a:cubicBezTo>
                  <a:cubicBezTo>
                    <a:pt x="7472" y="9102"/>
                    <a:pt x="7399" y="9073"/>
                    <a:pt x="7327" y="9073"/>
                  </a:cubicBezTo>
                  <a:close/>
                  <a:moveTo>
                    <a:pt x="8286" y="9162"/>
                  </a:moveTo>
                  <a:cubicBezTo>
                    <a:pt x="8194" y="9162"/>
                    <a:pt x="8149" y="9185"/>
                    <a:pt x="8103" y="9253"/>
                  </a:cubicBezTo>
                  <a:cubicBezTo>
                    <a:pt x="8057" y="9299"/>
                    <a:pt x="8012" y="9345"/>
                    <a:pt x="8012" y="9436"/>
                  </a:cubicBezTo>
                  <a:cubicBezTo>
                    <a:pt x="8012" y="9505"/>
                    <a:pt x="8012" y="9573"/>
                    <a:pt x="8080" y="9619"/>
                  </a:cubicBezTo>
                  <a:cubicBezTo>
                    <a:pt x="8139" y="9658"/>
                    <a:pt x="8164" y="9714"/>
                    <a:pt x="8244" y="9714"/>
                  </a:cubicBezTo>
                  <a:cubicBezTo>
                    <a:pt x="8256" y="9714"/>
                    <a:pt x="8270" y="9713"/>
                    <a:pt x="8286" y="9710"/>
                  </a:cubicBezTo>
                  <a:cubicBezTo>
                    <a:pt x="8354" y="9710"/>
                    <a:pt x="8423" y="9710"/>
                    <a:pt x="8468" y="9641"/>
                  </a:cubicBezTo>
                  <a:cubicBezTo>
                    <a:pt x="8514" y="9573"/>
                    <a:pt x="8582" y="9527"/>
                    <a:pt x="8560" y="9436"/>
                  </a:cubicBezTo>
                  <a:cubicBezTo>
                    <a:pt x="8560" y="9368"/>
                    <a:pt x="8560" y="9299"/>
                    <a:pt x="8468" y="9253"/>
                  </a:cubicBezTo>
                  <a:cubicBezTo>
                    <a:pt x="8445" y="9162"/>
                    <a:pt x="8377" y="9162"/>
                    <a:pt x="8286" y="9162"/>
                  </a:cubicBezTo>
                  <a:close/>
                  <a:moveTo>
                    <a:pt x="9221" y="9208"/>
                  </a:moveTo>
                  <a:cubicBezTo>
                    <a:pt x="9153" y="9208"/>
                    <a:pt x="9062" y="9253"/>
                    <a:pt x="8993" y="9299"/>
                  </a:cubicBezTo>
                  <a:cubicBezTo>
                    <a:pt x="8970" y="9368"/>
                    <a:pt x="8925" y="9436"/>
                    <a:pt x="8925" y="9505"/>
                  </a:cubicBezTo>
                  <a:cubicBezTo>
                    <a:pt x="8925" y="9573"/>
                    <a:pt x="8948" y="9664"/>
                    <a:pt x="8993" y="9710"/>
                  </a:cubicBezTo>
                  <a:cubicBezTo>
                    <a:pt x="9039" y="9756"/>
                    <a:pt x="9130" y="9801"/>
                    <a:pt x="9199" y="9801"/>
                  </a:cubicBezTo>
                  <a:cubicBezTo>
                    <a:pt x="9267" y="9801"/>
                    <a:pt x="9358" y="9778"/>
                    <a:pt x="9404" y="9733"/>
                  </a:cubicBezTo>
                  <a:cubicBezTo>
                    <a:pt x="9473" y="9687"/>
                    <a:pt x="9495" y="9596"/>
                    <a:pt x="9495" y="9527"/>
                  </a:cubicBezTo>
                  <a:cubicBezTo>
                    <a:pt x="9495" y="9436"/>
                    <a:pt x="9473" y="9345"/>
                    <a:pt x="9427" y="9299"/>
                  </a:cubicBezTo>
                  <a:cubicBezTo>
                    <a:pt x="9381" y="9253"/>
                    <a:pt x="9290" y="9208"/>
                    <a:pt x="9221" y="9208"/>
                  </a:cubicBezTo>
                  <a:close/>
                  <a:moveTo>
                    <a:pt x="11143" y="9378"/>
                  </a:moveTo>
                  <a:cubicBezTo>
                    <a:pt x="11059" y="9378"/>
                    <a:pt x="10974" y="9403"/>
                    <a:pt x="10911" y="9482"/>
                  </a:cubicBezTo>
                  <a:cubicBezTo>
                    <a:pt x="10819" y="9573"/>
                    <a:pt x="10819" y="9687"/>
                    <a:pt x="10865" y="9801"/>
                  </a:cubicBezTo>
                  <a:cubicBezTo>
                    <a:pt x="10865" y="9817"/>
                    <a:pt x="10865" y="9834"/>
                    <a:pt x="10873" y="9834"/>
                  </a:cubicBezTo>
                  <a:cubicBezTo>
                    <a:pt x="10876" y="9834"/>
                    <a:pt x="10881" y="9831"/>
                    <a:pt x="10888" y="9824"/>
                  </a:cubicBezTo>
                  <a:cubicBezTo>
                    <a:pt x="10956" y="9756"/>
                    <a:pt x="11025" y="9687"/>
                    <a:pt x="11093" y="9619"/>
                  </a:cubicBezTo>
                  <a:cubicBezTo>
                    <a:pt x="11139" y="9573"/>
                    <a:pt x="11207" y="9505"/>
                    <a:pt x="11276" y="9436"/>
                  </a:cubicBezTo>
                  <a:cubicBezTo>
                    <a:pt x="11299" y="9413"/>
                    <a:pt x="11299" y="9413"/>
                    <a:pt x="11253" y="9390"/>
                  </a:cubicBezTo>
                  <a:cubicBezTo>
                    <a:pt x="11218" y="9383"/>
                    <a:pt x="11180" y="9378"/>
                    <a:pt x="11143" y="9378"/>
                  </a:cubicBezTo>
                  <a:close/>
                  <a:moveTo>
                    <a:pt x="10192" y="9282"/>
                  </a:moveTo>
                  <a:cubicBezTo>
                    <a:pt x="10112" y="9282"/>
                    <a:pt x="10032" y="9311"/>
                    <a:pt x="9975" y="9368"/>
                  </a:cubicBezTo>
                  <a:cubicBezTo>
                    <a:pt x="9861" y="9482"/>
                    <a:pt x="9861" y="9687"/>
                    <a:pt x="9975" y="9801"/>
                  </a:cubicBezTo>
                  <a:cubicBezTo>
                    <a:pt x="10032" y="9858"/>
                    <a:pt x="10106" y="9887"/>
                    <a:pt x="10180" y="9887"/>
                  </a:cubicBezTo>
                  <a:cubicBezTo>
                    <a:pt x="10254" y="9887"/>
                    <a:pt x="10328" y="9858"/>
                    <a:pt x="10386" y="9801"/>
                  </a:cubicBezTo>
                  <a:cubicBezTo>
                    <a:pt x="10500" y="9687"/>
                    <a:pt x="10523" y="9482"/>
                    <a:pt x="10408" y="9368"/>
                  </a:cubicBezTo>
                  <a:cubicBezTo>
                    <a:pt x="10351" y="9311"/>
                    <a:pt x="10271" y="9282"/>
                    <a:pt x="10192" y="9282"/>
                  </a:cubicBezTo>
                  <a:close/>
                  <a:moveTo>
                    <a:pt x="3481" y="9733"/>
                  </a:moveTo>
                  <a:cubicBezTo>
                    <a:pt x="3418" y="9733"/>
                    <a:pt x="3355" y="9756"/>
                    <a:pt x="3310" y="9801"/>
                  </a:cubicBezTo>
                  <a:cubicBezTo>
                    <a:pt x="3241" y="9893"/>
                    <a:pt x="3241" y="10052"/>
                    <a:pt x="3333" y="10144"/>
                  </a:cubicBezTo>
                  <a:cubicBezTo>
                    <a:pt x="3371" y="10172"/>
                    <a:pt x="3425" y="10185"/>
                    <a:pt x="3480" y="10185"/>
                  </a:cubicBezTo>
                  <a:cubicBezTo>
                    <a:pt x="3557" y="10185"/>
                    <a:pt x="3635" y="10161"/>
                    <a:pt x="3675" y="10121"/>
                  </a:cubicBezTo>
                  <a:cubicBezTo>
                    <a:pt x="3743" y="10030"/>
                    <a:pt x="3721" y="9870"/>
                    <a:pt x="3652" y="9801"/>
                  </a:cubicBezTo>
                  <a:cubicBezTo>
                    <a:pt x="3606" y="9756"/>
                    <a:pt x="3544" y="9733"/>
                    <a:pt x="3481" y="9733"/>
                  </a:cubicBezTo>
                  <a:close/>
                  <a:moveTo>
                    <a:pt x="4417" y="9784"/>
                  </a:moveTo>
                  <a:cubicBezTo>
                    <a:pt x="4360" y="9784"/>
                    <a:pt x="4303" y="9813"/>
                    <a:pt x="4246" y="9870"/>
                  </a:cubicBezTo>
                  <a:cubicBezTo>
                    <a:pt x="4131" y="9984"/>
                    <a:pt x="4131" y="10098"/>
                    <a:pt x="4246" y="10189"/>
                  </a:cubicBezTo>
                  <a:cubicBezTo>
                    <a:pt x="4303" y="10246"/>
                    <a:pt x="4360" y="10275"/>
                    <a:pt x="4417" y="10275"/>
                  </a:cubicBezTo>
                  <a:cubicBezTo>
                    <a:pt x="4474" y="10275"/>
                    <a:pt x="4531" y="10246"/>
                    <a:pt x="4588" y="10189"/>
                  </a:cubicBezTo>
                  <a:cubicBezTo>
                    <a:pt x="4702" y="10075"/>
                    <a:pt x="4702" y="9984"/>
                    <a:pt x="4588" y="9870"/>
                  </a:cubicBezTo>
                  <a:cubicBezTo>
                    <a:pt x="4531" y="9813"/>
                    <a:pt x="4474" y="9784"/>
                    <a:pt x="4417" y="9784"/>
                  </a:cubicBezTo>
                  <a:close/>
                  <a:moveTo>
                    <a:pt x="5364" y="9870"/>
                  </a:moveTo>
                  <a:cubicBezTo>
                    <a:pt x="5296" y="9870"/>
                    <a:pt x="5250" y="9915"/>
                    <a:pt x="5204" y="9961"/>
                  </a:cubicBezTo>
                  <a:cubicBezTo>
                    <a:pt x="5181" y="9984"/>
                    <a:pt x="5113" y="10030"/>
                    <a:pt x="5113" y="10052"/>
                  </a:cubicBezTo>
                  <a:cubicBezTo>
                    <a:pt x="5113" y="10121"/>
                    <a:pt x="5090" y="10189"/>
                    <a:pt x="5136" y="10235"/>
                  </a:cubicBezTo>
                  <a:cubicBezTo>
                    <a:pt x="5198" y="10277"/>
                    <a:pt x="5242" y="10375"/>
                    <a:pt x="5335" y="10375"/>
                  </a:cubicBezTo>
                  <a:cubicBezTo>
                    <a:pt x="5344" y="10375"/>
                    <a:pt x="5354" y="10374"/>
                    <a:pt x="5364" y="10372"/>
                  </a:cubicBezTo>
                  <a:cubicBezTo>
                    <a:pt x="5432" y="10372"/>
                    <a:pt x="5478" y="10372"/>
                    <a:pt x="5501" y="10326"/>
                  </a:cubicBezTo>
                  <a:cubicBezTo>
                    <a:pt x="5547" y="10258"/>
                    <a:pt x="5615" y="10235"/>
                    <a:pt x="5615" y="10166"/>
                  </a:cubicBezTo>
                  <a:cubicBezTo>
                    <a:pt x="5615" y="10075"/>
                    <a:pt x="5592" y="10007"/>
                    <a:pt x="5524" y="9961"/>
                  </a:cubicBezTo>
                  <a:cubicBezTo>
                    <a:pt x="5478" y="9915"/>
                    <a:pt x="5455" y="9870"/>
                    <a:pt x="5364" y="9870"/>
                  </a:cubicBezTo>
                  <a:close/>
                  <a:moveTo>
                    <a:pt x="6307" y="9969"/>
                  </a:moveTo>
                  <a:cubicBezTo>
                    <a:pt x="6238" y="9969"/>
                    <a:pt x="6172" y="9987"/>
                    <a:pt x="6140" y="10030"/>
                  </a:cubicBezTo>
                  <a:cubicBezTo>
                    <a:pt x="6049" y="10098"/>
                    <a:pt x="6049" y="10326"/>
                    <a:pt x="6117" y="10418"/>
                  </a:cubicBezTo>
                  <a:cubicBezTo>
                    <a:pt x="6163" y="10452"/>
                    <a:pt x="6237" y="10469"/>
                    <a:pt x="6311" y="10469"/>
                  </a:cubicBezTo>
                  <a:cubicBezTo>
                    <a:pt x="6385" y="10469"/>
                    <a:pt x="6460" y="10452"/>
                    <a:pt x="6505" y="10418"/>
                  </a:cubicBezTo>
                  <a:cubicBezTo>
                    <a:pt x="6574" y="10349"/>
                    <a:pt x="6597" y="10121"/>
                    <a:pt x="6505" y="10030"/>
                  </a:cubicBezTo>
                  <a:cubicBezTo>
                    <a:pt x="6469" y="9993"/>
                    <a:pt x="6386" y="9969"/>
                    <a:pt x="6307" y="9969"/>
                  </a:cubicBezTo>
                  <a:close/>
                  <a:moveTo>
                    <a:pt x="7247" y="10012"/>
                  </a:moveTo>
                  <a:cubicBezTo>
                    <a:pt x="7179" y="10012"/>
                    <a:pt x="7110" y="10041"/>
                    <a:pt x="7053" y="10098"/>
                  </a:cubicBezTo>
                  <a:cubicBezTo>
                    <a:pt x="6939" y="10212"/>
                    <a:pt x="6939" y="10372"/>
                    <a:pt x="7053" y="10486"/>
                  </a:cubicBezTo>
                  <a:cubicBezTo>
                    <a:pt x="7110" y="10543"/>
                    <a:pt x="7173" y="10572"/>
                    <a:pt x="7236" y="10572"/>
                  </a:cubicBezTo>
                  <a:cubicBezTo>
                    <a:pt x="7298" y="10572"/>
                    <a:pt x="7361" y="10543"/>
                    <a:pt x="7418" y="10486"/>
                  </a:cubicBezTo>
                  <a:cubicBezTo>
                    <a:pt x="7532" y="10372"/>
                    <a:pt x="7555" y="10212"/>
                    <a:pt x="7441" y="10098"/>
                  </a:cubicBezTo>
                  <a:cubicBezTo>
                    <a:pt x="7384" y="10041"/>
                    <a:pt x="7316" y="10012"/>
                    <a:pt x="7247" y="10012"/>
                  </a:cubicBezTo>
                  <a:close/>
                  <a:moveTo>
                    <a:pt x="8183" y="10104"/>
                  </a:moveTo>
                  <a:cubicBezTo>
                    <a:pt x="8114" y="10104"/>
                    <a:pt x="8046" y="10132"/>
                    <a:pt x="7989" y="10189"/>
                  </a:cubicBezTo>
                  <a:cubicBezTo>
                    <a:pt x="7898" y="10303"/>
                    <a:pt x="7898" y="10463"/>
                    <a:pt x="7989" y="10577"/>
                  </a:cubicBezTo>
                  <a:cubicBezTo>
                    <a:pt x="8046" y="10634"/>
                    <a:pt x="8114" y="10663"/>
                    <a:pt x="8183" y="10663"/>
                  </a:cubicBezTo>
                  <a:cubicBezTo>
                    <a:pt x="8251" y="10663"/>
                    <a:pt x="8320" y="10634"/>
                    <a:pt x="8377" y="10577"/>
                  </a:cubicBezTo>
                  <a:cubicBezTo>
                    <a:pt x="8491" y="10463"/>
                    <a:pt x="8491" y="10303"/>
                    <a:pt x="8377" y="10189"/>
                  </a:cubicBezTo>
                  <a:cubicBezTo>
                    <a:pt x="8320" y="10132"/>
                    <a:pt x="8251" y="10104"/>
                    <a:pt x="8183" y="10104"/>
                  </a:cubicBezTo>
                  <a:close/>
                  <a:moveTo>
                    <a:pt x="9211" y="10185"/>
                  </a:moveTo>
                  <a:cubicBezTo>
                    <a:pt x="9200" y="10185"/>
                    <a:pt x="9188" y="10186"/>
                    <a:pt x="9176" y="10189"/>
                  </a:cubicBezTo>
                  <a:cubicBezTo>
                    <a:pt x="9085" y="10189"/>
                    <a:pt x="9016" y="10189"/>
                    <a:pt x="8993" y="10258"/>
                  </a:cubicBezTo>
                  <a:cubicBezTo>
                    <a:pt x="8925" y="10303"/>
                    <a:pt x="8879" y="10372"/>
                    <a:pt x="8879" y="10463"/>
                  </a:cubicBezTo>
                  <a:cubicBezTo>
                    <a:pt x="8879" y="10532"/>
                    <a:pt x="8902" y="10600"/>
                    <a:pt x="8970" y="10646"/>
                  </a:cubicBezTo>
                  <a:cubicBezTo>
                    <a:pt x="9016" y="10691"/>
                    <a:pt x="9062" y="10737"/>
                    <a:pt x="9153" y="10737"/>
                  </a:cubicBezTo>
                  <a:cubicBezTo>
                    <a:pt x="9221" y="10737"/>
                    <a:pt x="9290" y="10714"/>
                    <a:pt x="9336" y="10669"/>
                  </a:cubicBezTo>
                  <a:cubicBezTo>
                    <a:pt x="9381" y="10600"/>
                    <a:pt x="9450" y="10554"/>
                    <a:pt x="9450" y="10463"/>
                  </a:cubicBezTo>
                  <a:cubicBezTo>
                    <a:pt x="9427" y="10395"/>
                    <a:pt x="9427" y="10326"/>
                    <a:pt x="9358" y="10281"/>
                  </a:cubicBezTo>
                  <a:cubicBezTo>
                    <a:pt x="9319" y="10241"/>
                    <a:pt x="9280" y="10185"/>
                    <a:pt x="9211" y="10185"/>
                  </a:cubicBezTo>
                  <a:close/>
                  <a:moveTo>
                    <a:pt x="10102" y="10230"/>
                  </a:moveTo>
                  <a:cubicBezTo>
                    <a:pt x="10024" y="10230"/>
                    <a:pt x="9900" y="10287"/>
                    <a:pt x="9861" y="10326"/>
                  </a:cubicBezTo>
                  <a:cubicBezTo>
                    <a:pt x="9792" y="10440"/>
                    <a:pt x="9792" y="10646"/>
                    <a:pt x="9883" y="10737"/>
                  </a:cubicBezTo>
                  <a:cubicBezTo>
                    <a:pt x="9897" y="10764"/>
                    <a:pt x="9910" y="10775"/>
                    <a:pt x="9928" y="10775"/>
                  </a:cubicBezTo>
                  <a:cubicBezTo>
                    <a:pt x="9941" y="10775"/>
                    <a:pt x="9956" y="10769"/>
                    <a:pt x="9975" y="10760"/>
                  </a:cubicBezTo>
                  <a:cubicBezTo>
                    <a:pt x="10066" y="10646"/>
                    <a:pt x="10180" y="10532"/>
                    <a:pt x="10294" y="10418"/>
                  </a:cubicBezTo>
                  <a:cubicBezTo>
                    <a:pt x="10363" y="10349"/>
                    <a:pt x="10340" y="10326"/>
                    <a:pt x="10249" y="10281"/>
                  </a:cubicBezTo>
                  <a:cubicBezTo>
                    <a:pt x="10203" y="10258"/>
                    <a:pt x="10180" y="10258"/>
                    <a:pt x="10134" y="10235"/>
                  </a:cubicBezTo>
                  <a:cubicBezTo>
                    <a:pt x="10125" y="10232"/>
                    <a:pt x="10114" y="10230"/>
                    <a:pt x="10102" y="10230"/>
                  </a:cubicBezTo>
                  <a:close/>
                  <a:moveTo>
                    <a:pt x="2451" y="10600"/>
                  </a:moveTo>
                  <a:cubicBezTo>
                    <a:pt x="2402" y="10600"/>
                    <a:pt x="2351" y="10623"/>
                    <a:pt x="2305" y="10669"/>
                  </a:cubicBezTo>
                  <a:cubicBezTo>
                    <a:pt x="2214" y="10760"/>
                    <a:pt x="2214" y="10874"/>
                    <a:pt x="2305" y="10965"/>
                  </a:cubicBezTo>
                  <a:cubicBezTo>
                    <a:pt x="2348" y="10997"/>
                    <a:pt x="2395" y="11014"/>
                    <a:pt x="2443" y="11014"/>
                  </a:cubicBezTo>
                  <a:cubicBezTo>
                    <a:pt x="2498" y="11014"/>
                    <a:pt x="2553" y="10991"/>
                    <a:pt x="2602" y="10943"/>
                  </a:cubicBezTo>
                  <a:cubicBezTo>
                    <a:pt x="2671" y="10874"/>
                    <a:pt x="2671" y="10760"/>
                    <a:pt x="2579" y="10669"/>
                  </a:cubicBezTo>
                  <a:cubicBezTo>
                    <a:pt x="2545" y="10623"/>
                    <a:pt x="2499" y="10600"/>
                    <a:pt x="2451" y="10600"/>
                  </a:cubicBezTo>
                  <a:close/>
                  <a:moveTo>
                    <a:pt x="3401" y="10669"/>
                  </a:moveTo>
                  <a:cubicBezTo>
                    <a:pt x="3333" y="10669"/>
                    <a:pt x="3287" y="10737"/>
                    <a:pt x="3218" y="10737"/>
                  </a:cubicBezTo>
                  <a:cubicBezTo>
                    <a:pt x="3241" y="10806"/>
                    <a:pt x="3173" y="10828"/>
                    <a:pt x="3173" y="10897"/>
                  </a:cubicBezTo>
                  <a:cubicBezTo>
                    <a:pt x="3150" y="10965"/>
                    <a:pt x="3241" y="11011"/>
                    <a:pt x="3218" y="11057"/>
                  </a:cubicBezTo>
                  <a:cubicBezTo>
                    <a:pt x="3264" y="11079"/>
                    <a:pt x="3333" y="11125"/>
                    <a:pt x="3378" y="11125"/>
                  </a:cubicBezTo>
                  <a:cubicBezTo>
                    <a:pt x="3391" y="11129"/>
                    <a:pt x="3404" y="11131"/>
                    <a:pt x="3415" y="11131"/>
                  </a:cubicBezTo>
                  <a:cubicBezTo>
                    <a:pt x="3465" y="11131"/>
                    <a:pt x="3505" y="11098"/>
                    <a:pt x="3561" y="11079"/>
                  </a:cubicBezTo>
                  <a:cubicBezTo>
                    <a:pt x="3584" y="11057"/>
                    <a:pt x="3606" y="10965"/>
                    <a:pt x="3629" y="10920"/>
                  </a:cubicBezTo>
                  <a:cubicBezTo>
                    <a:pt x="3652" y="10851"/>
                    <a:pt x="3561" y="10806"/>
                    <a:pt x="3561" y="10737"/>
                  </a:cubicBezTo>
                  <a:cubicBezTo>
                    <a:pt x="3551" y="10740"/>
                    <a:pt x="3543" y="10742"/>
                    <a:pt x="3535" y="10742"/>
                  </a:cubicBezTo>
                  <a:cubicBezTo>
                    <a:pt x="3485" y="10742"/>
                    <a:pt x="3460" y="10688"/>
                    <a:pt x="3401" y="10669"/>
                  </a:cubicBezTo>
                  <a:close/>
                  <a:moveTo>
                    <a:pt x="4328" y="10757"/>
                  </a:moveTo>
                  <a:cubicBezTo>
                    <a:pt x="4260" y="10757"/>
                    <a:pt x="4191" y="10779"/>
                    <a:pt x="4154" y="10828"/>
                  </a:cubicBezTo>
                  <a:cubicBezTo>
                    <a:pt x="4063" y="10897"/>
                    <a:pt x="4086" y="11079"/>
                    <a:pt x="4154" y="11148"/>
                  </a:cubicBezTo>
                  <a:cubicBezTo>
                    <a:pt x="4194" y="11188"/>
                    <a:pt x="4252" y="11206"/>
                    <a:pt x="4310" y="11206"/>
                  </a:cubicBezTo>
                  <a:cubicBezTo>
                    <a:pt x="4384" y="11206"/>
                    <a:pt x="4458" y="11176"/>
                    <a:pt x="4497" y="11125"/>
                  </a:cubicBezTo>
                  <a:cubicBezTo>
                    <a:pt x="4565" y="11057"/>
                    <a:pt x="4565" y="10874"/>
                    <a:pt x="4474" y="10806"/>
                  </a:cubicBezTo>
                  <a:cubicBezTo>
                    <a:pt x="4442" y="10774"/>
                    <a:pt x="4386" y="10757"/>
                    <a:pt x="4328" y="10757"/>
                  </a:cubicBezTo>
                  <a:close/>
                  <a:moveTo>
                    <a:pt x="5273" y="10831"/>
                  </a:moveTo>
                  <a:cubicBezTo>
                    <a:pt x="5216" y="10831"/>
                    <a:pt x="5161" y="10859"/>
                    <a:pt x="5113" y="10920"/>
                  </a:cubicBezTo>
                  <a:cubicBezTo>
                    <a:pt x="4999" y="11011"/>
                    <a:pt x="4999" y="11125"/>
                    <a:pt x="5113" y="11239"/>
                  </a:cubicBezTo>
                  <a:cubicBezTo>
                    <a:pt x="5170" y="11296"/>
                    <a:pt x="5221" y="11325"/>
                    <a:pt x="5273" y="11325"/>
                  </a:cubicBezTo>
                  <a:cubicBezTo>
                    <a:pt x="5324" y="11325"/>
                    <a:pt x="5375" y="11296"/>
                    <a:pt x="5432" y="11239"/>
                  </a:cubicBezTo>
                  <a:cubicBezTo>
                    <a:pt x="5547" y="11125"/>
                    <a:pt x="5547" y="11011"/>
                    <a:pt x="5432" y="10897"/>
                  </a:cubicBezTo>
                  <a:cubicBezTo>
                    <a:pt x="5379" y="10854"/>
                    <a:pt x="5325" y="10831"/>
                    <a:pt x="5273" y="10831"/>
                  </a:cubicBezTo>
                  <a:close/>
                  <a:moveTo>
                    <a:pt x="6231" y="10920"/>
                  </a:moveTo>
                  <a:cubicBezTo>
                    <a:pt x="6140" y="10920"/>
                    <a:pt x="6094" y="10943"/>
                    <a:pt x="6049" y="10988"/>
                  </a:cubicBezTo>
                  <a:cubicBezTo>
                    <a:pt x="6026" y="11034"/>
                    <a:pt x="5980" y="11057"/>
                    <a:pt x="5980" y="11102"/>
                  </a:cubicBezTo>
                  <a:cubicBezTo>
                    <a:pt x="5980" y="11148"/>
                    <a:pt x="5935" y="11216"/>
                    <a:pt x="6003" y="11262"/>
                  </a:cubicBezTo>
                  <a:cubicBezTo>
                    <a:pt x="6072" y="11331"/>
                    <a:pt x="6094" y="11422"/>
                    <a:pt x="6209" y="11422"/>
                  </a:cubicBezTo>
                  <a:cubicBezTo>
                    <a:pt x="6277" y="11422"/>
                    <a:pt x="6323" y="11422"/>
                    <a:pt x="6368" y="11353"/>
                  </a:cubicBezTo>
                  <a:cubicBezTo>
                    <a:pt x="6391" y="11308"/>
                    <a:pt x="6460" y="11285"/>
                    <a:pt x="6482" y="11194"/>
                  </a:cubicBezTo>
                  <a:cubicBezTo>
                    <a:pt x="6482" y="11125"/>
                    <a:pt x="6460" y="11057"/>
                    <a:pt x="6391" y="11011"/>
                  </a:cubicBezTo>
                  <a:cubicBezTo>
                    <a:pt x="6345" y="10965"/>
                    <a:pt x="6300" y="10920"/>
                    <a:pt x="6231" y="10920"/>
                  </a:cubicBezTo>
                  <a:close/>
                  <a:moveTo>
                    <a:pt x="7167" y="10965"/>
                  </a:moveTo>
                  <a:cubicBezTo>
                    <a:pt x="7093" y="10965"/>
                    <a:pt x="7019" y="10988"/>
                    <a:pt x="6985" y="11034"/>
                  </a:cubicBezTo>
                  <a:cubicBezTo>
                    <a:pt x="6893" y="11102"/>
                    <a:pt x="6893" y="11331"/>
                    <a:pt x="6985" y="11422"/>
                  </a:cubicBezTo>
                  <a:cubicBezTo>
                    <a:pt x="7027" y="11454"/>
                    <a:pt x="7099" y="11471"/>
                    <a:pt x="7171" y="11471"/>
                  </a:cubicBezTo>
                  <a:cubicBezTo>
                    <a:pt x="7253" y="11471"/>
                    <a:pt x="7336" y="11448"/>
                    <a:pt x="7373" y="11399"/>
                  </a:cubicBezTo>
                  <a:cubicBezTo>
                    <a:pt x="7441" y="11285"/>
                    <a:pt x="7418" y="11102"/>
                    <a:pt x="7350" y="11034"/>
                  </a:cubicBezTo>
                  <a:cubicBezTo>
                    <a:pt x="7316" y="10988"/>
                    <a:pt x="7241" y="10965"/>
                    <a:pt x="7167" y="10965"/>
                  </a:cubicBezTo>
                  <a:close/>
                  <a:moveTo>
                    <a:pt x="8114" y="11040"/>
                  </a:moveTo>
                  <a:cubicBezTo>
                    <a:pt x="8046" y="11040"/>
                    <a:pt x="7977" y="11068"/>
                    <a:pt x="7920" y="11125"/>
                  </a:cubicBezTo>
                  <a:cubicBezTo>
                    <a:pt x="7806" y="11239"/>
                    <a:pt x="7806" y="11399"/>
                    <a:pt x="7920" y="11513"/>
                  </a:cubicBezTo>
                  <a:cubicBezTo>
                    <a:pt x="7977" y="11559"/>
                    <a:pt x="8046" y="11582"/>
                    <a:pt x="8114" y="11582"/>
                  </a:cubicBezTo>
                  <a:cubicBezTo>
                    <a:pt x="8183" y="11582"/>
                    <a:pt x="8251" y="11559"/>
                    <a:pt x="8308" y="11513"/>
                  </a:cubicBezTo>
                  <a:cubicBezTo>
                    <a:pt x="8423" y="11399"/>
                    <a:pt x="8423" y="11239"/>
                    <a:pt x="8308" y="11125"/>
                  </a:cubicBezTo>
                  <a:cubicBezTo>
                    <a:pt x="8251" y="11068"/>
                    <a:pt x="8183" y="11040"/>
                    <a:pt x="8114" y="11040"/>
                  </a:cubicBezTo>
                  <a:close/>
                  <a:moveTo>
                    <a:pt x="9060" y="11125"/>
                  </a:moveTo>
                  <a:cubicBezTo>
                    <a:pt x="9024" y="11125"/>
                    <a:pt x="8986" y="11133"/>
                    <a:pt x="8948" y="11148"/>
                  </a:cubicBezTo>
                  <a:cubicBezTo>
                    <a:pt x="8856" y="11194"/>
                    <a:pt x="8811" y="11285"/>
                    <a:pt x="8788" y="11399"/>
                  </a:cubicBezTo>
                  <a:cubicBezTo>
                    <a:pt x="8788" y="11490"/>
                    <a:pt x="8856" y="11604"/>
                    <a:pt x="8948" y="11650"/>
                  </a:cubicBezTo>
                  <a:cubicBezTo>
                    <a:pt x="8970" y="11662"/>
                    <a:pt x="8993" y="11673"/>
                    <a:pt x="9016" y="11673"/>
                  </a:cubicBezTo>
                  <a:cubicBezTo>
                    <a:pt x="9039" y="11673"/>
                    <a:pt x="9062" y="11662"/>
                    <a:pt x="9085" y="11627"/>
                  </a:cubicBezTo>
                  <a:cubicBezTo>
                    <a:pt x="9107" y="11604"/>
                    <a:pt x="9153" y="11559"/>
                    <a:pt x="9176" y="11536"/>
                  </a:cubicBezTo>
                  <a:cubicBezTo>
                    <a:pt x="9221" y="11490"/>
                    <a:pt x="9267" y="11445"/>
                    <a:pt x="9313" y="11399"/>
                  </a:cubicBezTo>
                  <a:cubicBezTo>
                    <a:pt x="9336" y="11376"/>
                    <a:pt x="9336" y="11353"/>
                    <a:pt x="9313" y="11308"/>
                  </a:cubicBezTo>
                  <a:cubicBezTo>
                    <a:pt x="9290" y="11262"/>
                    <a:pt x="9267" y="11239"/>
                    <a:pt x="9244" y="11216"/>
                  </a:cubicBezTo>
                  <a:cubicBezTo>
                    <a:pt x="9199" y="11156"/>
                    <a:pt x="9133" y="11125"/>
                    <a:pt x="9060" y="11125"/>
                  </a:cubicBezTo>
                  <a:close/>
                  <a:moveTo>
                    <a:pt x="1470" y="11516"/>
                  </a:moveTo>
                  <a:cubicBezTo>
                    <a:pt x="1447" y="11516"/>
                    <a:pt x="1431" y="11543"/>
                    <a:pt x="1415" y="11559"/>
                  </a:cubicBezTo>
                  <a:cubicBezTo>
                    <a:pt x="1392" y="11582"/>
                    <a:pt x="1370" y="11604"/>
                    <a:pt x="1347" y="11627"/>
                  </a:cubicBezTo>
                  <a:cubicBezTo>
                    <a:pt x="1324" y="11650"/>
                    <a:pt x="1301" y="11673"/>
                    <a:pt x="1278" y="11696"/>
                  </a:cubicBezTo>
                  <a:cubicBezTo>
                    <a:pt x="1255" y="11741"/>
                    <a:pt x="1255" y="11833"/>
                    <a:pt x="1301" y="11856"/>
                  </a:cubicBezTo>
                  <a:cubicBezTo>
                    <a:pt x="1320" y="11865"/>
                    <a:pt x="1362" y="11871"/>
                    <a:pt x="1407" y="11871"/>
                  </a:cubicBezTo>
                  <a:cubicBezTo>
                    <a:pt x="1471" y="11871"/>
                    <a:pt x="1539" y="11859"/>
                    <a:pt x="1552" y="11833"/>
                  </a:cubicBezTo>
                  <a:cubicBezTo>
                    <a:pt x="1598" y="11787"/>
                    <a:pt x="1621" y="11696"/>
                    <a:pt x="1598" y="11627"/>
                  </a:cubicBezTo>
                  <a:cubicBezTo>
                    <a:pt x="1598" y="11627"/>
                    <a:pt x="1575" y="11604"/>
                    <a:pt x="1575" y="11604"/>
                  </a:cubicBezTo>
                  <a:cubicBezTo>
                    <a:pt x="1598" y="11536"/>
                    <a:pt x="1529" y="11559"/>
                    <a:pt x="1507" y="11536"/>
                  </a:cubicBezTo>
                  <a:cubicBezTo>
                    <a:pt x="1492" y="11522"/>
                    <a:pt x="1480" y="11516"/>
                    <a:pt x="1470" y="11516"/>
                  </a:cubicBezTo>
                  <a:close/>
                  <a:moveTo>
                    <a:pt x="2351" y="11559"/>
                  </a:moveTo>
                  <a:cubicBezTo>
                    <a:pt x="2300" y="11559"/>
                    <a:pt x="2248" y="11582"/>
                    <a:pt x="2214" y="11627"/>
                  </a:cubicBezTo>
                  <a:cubicBezTo>
                    <a:pt x="2123" y="11696"/>
                    <a:pt x="2123" y="11833"/>
                    <a:pt x="2214" y="11901"/>
                  </a:cubicBezTo>
                  <a:cubicBezTo>
                    <a:pt x="2246" y="11944"/>
                    <a:pt x="2293" y="11961"/>
                    <a:pt x="2340" y="11961"/>
                  </a:cubicBezTo>
                  <a:cubicBezTo>
                    <a:pt x="2395" y="11961"/>
                    <a:pt x="2451" y="11938"/>
                    <a:pt x="2488" y="11901"/>
                  </a:cubicBezTo>
                  <a:cubicBezTo>
                    <a:pt x="2579" y="11833"/>
                    <a:pt x="2579" y="11696"/>
                    <a:pt x="2488" y="11627"/>
                  </a:cubicBezTo>
                  <a:cubicBezTo>
                    <a:pt x="2454" y="11582"/>
                    <a:pt x="2402" y="11559"/>
                    <a:pt x="2351" y="11559"/>
                  </a:cubicBezTo>
                  <a:close/>
                  <a:moveTo>
                    <a:pt x="3298" y="11650"/>
                  </a:moveTo>
                  <a:cubicBezTo>
                    <a:pt x="3247" y="11650"/>
                    <a:pt x="3196" y="11673"/>
                    <a:pt x="3150" y="11719"/>
                  </a:cubicBezTo>
                  <a:cubicBezTo>
                    <a:pt x="3081" y="11810"/>
                    <a:pt x="3081" y="11924"/>
                    <a:pt x="3150" y="11992"/>
                  </a:cubicBezTo>
                  <a:cubicBezTo>
                    <a:pt x="3196" y="12038"/>
                    <a:pt x="3247" y="12061"/>
                    <a:pt x="3298" y="12061"/>
                  </a:cubicBezTo>
                  <a:cubicBezTo>
                    <a:pt x="3350" y="12061"/>
                    <a:pt x="3401" y="12038"/>
                    <a:pt x="3447" y="11992"/>
                  </a:cubicBezTo>
                  <a:cubicBezTo>
                    <a:pt x="3538" y="11924"/>
                    <a:pt x="3538" y="11810"/>
                    <a:pt x="3447" y="11719"/>
                  </a:cubicBezTo>
                  <a:cubicBezTo>
                    <a:pt x="3401" y="11673"/>
                    <a:pt x="3350" y="11650"/>
                    <a:pt x="3298" y="11650"/>
                  </a:cubicBezTo>
                  <a:close/>
                  <a:moveTo>
                    <a:pt x="4246" y="11715"/>
                  </a:moveTo>
                  <a:cubicBezTo>
                    <a:pt x="4189" y="11715"/>
                    <a:pt x="4147" y="11787"/>
                    <a:pt x="4086" y="11787"/>
                  </a:cubicBezTo>
                  <a:cubicBezTo>
                    <a:pt x="4063" y="11833"/>
                    <a:pt x="4040" y="11878"/>
                    <a:pt x="4017" y="11947"/>
                  </a:cubicBezTo>
                  <a:cubicBezTo>
                    <a:pt x="3994" y="12015"/>
                    <a:pt x="4063" y="12061"/>
                    <a:pt x="4086" y="12107"/>
                  </a:cubicBezTo>
                  <a:cubicBezTo>
                    <a:pt x="4109" y="12152"/>
                    <a:pt x="4177" y="12152"/>
                    <a:pt x="4223" y="12175"/>
                  </a:cubicBezTo>
                  <a:cubicBezTo>
                    <a:pt x="4236" y="12184"/>
                    <a:pt x="4249" y="12188"/>
                    <a:pt x="4261" y="12188"/>
                  </a:cubicBezTo>
                  <a:cubicBezTo>
                    <a:pt x="4310" y="12188"/>
                    <a:pt x="4351" y="12129"/>
                    <a:pt x="4405" y="12129"/>
                  </a:cubicBezTo>
                  <a:cubicBezTo>
                    <a:pt x="4428" y="12084"/>
                    <a:pt x="4451" y="12015"/>
                    <a:pt x="4474" y="11970"/>
                  </a:cubicBezTo>
                  <a:cubicBezTo>
                    <a:pt x="4497" y="11901"/>
                    <a:pt x="4451" y="11856"/>
                    <a:pt x="4405" y="11787"/>
                  </a:cubicBezTo>
                  <a:cubicBezTo>
                    <a:pt x="4405" y="11764"/>
                    <a:pt x="4314" y="11741"/>
                    <a:pt x="4268" y="11719"/>
                  </a:cubicBezTo>
                  <a:cubicBezTo>
                    <a:pt x="4261" y="11716"/>
                    <a:pt x="4253" y="11715"/>
                    <a:pt x="4246" y="11715"/>
                  </a:cubicBezTo>
                  <a:close/>
                  <a:moveTo>
                    <a:pt x="5198" y="11772"/>
                  </a:moveTo>
                  <a:cubicBezTo>
                    <a:pt x="5128" y="11772"/>
                    <a:pt x="5058" y="11796"/>
                    <a:pt x="5022" y="11833"/>
                  </a:cubicBezTo>
                  <a:cubicBezTo>
                    <a:pt x="4953" y="11924"/>
                    <a:pt x="4953" y="12107"/>
                    <a:pt x="5044" y="12175"/>
                  </a:cubicBezTo>
                  <a:cubicBezTo>
                    <a:pt x="5087" y="12207"/>
                    <a:pt x="5144" y="12224"/>
                    <a:pt x="5200" y="12224"/>
                  </a:cubicBezTo>
                  <a:cubicBezTo>
                    <a:pt x="5264" y="12224"/>
                    <a:pt x="5327" y="12201"/>
                    <a:pt x="5364" y="12152"/>
                  </a:cubicBezTo>
                  <a:cubicBezTo>
                    <a:pt x="5455" y="12084"/>
                    <a:pt x="5432" y="11901"/>
                    <a:pt x="5364" y="11833"/>
                  </a:cubicBezTo>
                  <a:cubicBezTo>
                    <a:pt x="5322" y="11790"/>
                    <a:pt x="5259" y="11772"/>
                    <a:pt x="5198" y="11772"/>
                  </a:cubicBezTo>
                  <a:close/>
                  <a:moveTo>
                    <a:pt x="6134" y="11856"/>
                  </a:moveTo>
                  <a:cubicBezTo>
                    <a:pt x="6072" y="11856"/>
                    <a:pt x="6015" y="11878"/>
                    <a:pt x="5980" y="11924"/>
                  </a:cubicBezTo>
                  <a:cubicBezTo>
                    <a:pt x="5866" y="12015"/>
                    <a:pt x="5889" y="12175"/>
                    <a:pt x="5980" y="12266"/>
                  </a:cubicBezTo>
                  <a:cubicBezTo>
                    <a:pt x="6026" y="12312"/>
                    <a:pt x="6089" y="12335"/>
                    <a:pt x="6151" y="12335"/>
                  </a:cubicBezTo>
                  <a:cubicBezTo>
                    <a:pt x="6214" y="12335"/>
                    <a:pt x="6277" y="12312"/>
                    <a:pt x="6323" y="12266"/>
                  </a:cubicBezTo>
                  <a:cubicBezTo>
                    <a:pt x="6414" y="12175"/>
                    <a:pt x="6414" y="12015"/>
                    <a:pt x="6323" y="11924"/>
                  </a:cubicBezTo>
                  <a:cubicBezTo>
                    <a:pt x="6266" y="11878"/>
                    <a:pt x="6197" y="11856"/>
                    <a:pt x="6134" y="11856"/>
                  </a:cubicBezTo>
                  <a:close/>
                  <a:moveTo>
                    <a:pt x="7076" y="11941"/>
                  </a:moveTo>
                  <a:cubicBezTo>
                    <a:pt x="7013" y="11941"/>
                    <a:pt x="6976" y="11978"/>
                    <a:pt x="6939" y="12015"/>
                  </a:cubicBezTo>
                  <a:cubicBezTo>
                    <a:pt x="6916" y="12038"/>
                    <a:pt x="6916" y="12038"/>
                    <a:pt x="6916" y="12038"/>
                  </a:cubicBezTo>
                  <a:cubicBezTo>
                    <a:pt x="6848" y="12084"/>
                    <a:pt x="6848" y="12129"/>
                    <a:pt x="6848" y="12198"/>
                  </a:cubicBezTo>
                  <a:cubicBezTo>
                    <a:pt x="6848" y="12244"/>
                    <a:pt x="6870" y="12289"/>
                    <a:pt x="6916" y="12335"/>
                  </a:cubicBezTo>
                  <a:cubicBezTo>
                    <a:pt x="6939" y="12358"/>
                    <a:pt x="6962" y="12381"/>
                    <a:pt x="6962" y="12403"/>
                  </a:cubicBezTo>
                  <a:cubicBezTo>
                    <a:pt x="6996" y="12438"/>
                    <a:pt x="7036" y="12449"/>
                    <a:pt x="7076" y="12449"/>
                  </a:cubicBezTo>
                  <a:cubicBezTo>
                    <a:pt x="7116" y="12449"/>
                    <a:pt x="7156" y="12438"/>
                    <a:pt x="7190" y="12426"/>
                  </a:cubicBezTo>
                  <a:cubicBezTo>
                    <a:pt x="7236" y="12403"/>
                    <a:pt x="7281" y="12335"/>
                    <a:pt x="7327" y="12289"/>
                  </a:cubicBezTo>
                  <a:cubicBezTo>
                    <a:pt x="7350" y="12266"/>
                    <a:pt x="7350" y="12221"/>
                    <a:pt x="7350" y="12175"/>
                  </a:cubicBezTo>
                  <a:cubicBezTo>
                    <a:pt x="7373" y="12084"/>
                    <a:pt x="7281" y="12038"/>
                    <a:pt x="7236" y="11992"/>
                  </a:cubicBezTo>
                  <a:cubicBezTo>
                    <a:pt x="7190" y="11947"/>
                    <a:pt x="7167" y="11947"/>
                    <a:pt x="7122" y="11947"/>
                  </a:cubicBezTo>
                  <a:cubicBezTo>
                    <a:pt x="7105" y="11943"/>
                    <a:pt x="7090" y="11941"/>
                    <a:pt x="7076" y="11941"/>
                  </a:cubicBezTo>
                  <a:close/>
                  <a:moveTo>
                    <a:pt x="8015" y="12012"/>
                  </a:moveTo>
                  <a:cubicBezTo>
                    <a:pt x="7943" y="12012"/>
                    <a:pt x="7871" y="12029"/>
                    <a:pt x="7829" y="12061"/>
                  </a:cubicBezTo>
                  <a:cubicBezTo>
                    <a:pt x="7761" y="12152"/>
                    <a:pt x="7761" y="12358"/>
                    <a:pt x="7829" y="12449"/>
                  </a:cubicBezTo>
                  <a:cubicBezTo>
                    <a:pt x="7866" y="12486"/>
                    <a:pt x="7948" y="12509"/>
                    <a:pt x="8031" y="12509"/>
                  </a:cubicBezTo>
                  <a:cubicBezTo>
                    <a:pt x="8103" y="12509"/>
                    <a:pt x="8175" y="12491"/>
                    <a:pt x="8217" y="12449"/>
                  </a:cubicBezTo>
                  <a:cubicBezTo>
                    <a:pt x="8286" y="12381"/>
                    <a:pt x="8308" y="12152"/>
                    <a:pt x="8217" y="12084"/>
                  </a:cubicBezTo>
                  <a:cubicBezTo>
                    <a:pt x="8180" y="12035"/>
                    <a:pt x="8098" y="12012"/>
                    <a:pt x="8015" y="12012"/>
                  </a:cubicBezTo>
                  <a:close/>
                  <a:moveTo>
                    <a:pt x="516" y="12470"/>
                  </a:moveTo>
                  <a:cubicBezTo>
                    <a:pt x="508" y="12470"/>
                    <a:pt x="497" y="12477"/>
                    <a:pt x="479" y="12495"/>
                  </a:cubicBezTo>
                  <a:cubicBezTo>
                    <a:pt x="457" y="12517"/>
                    <a:pt x="434" y="12540"/>
                    <a:pt x="411" y="12563"/>
                  </a:cubicBezTo>
                  <a:cubicBezTo>
                    <a:pt x="388" y="12586"/>
                    <a:pt x="342" y="12632"/>
                    <a:pt x="320" y="12654"/>
                  </a:cubicBezTo>
                  <a:cubicBezTo>
                    <a:pt x="274" y="12700"/>
                    <a:pt x="320" y="12700"/>
                    <a:pt x="342" y="12700"/>
                  </a:cubicBezTo>
                  <a:cubicBezTo>
                    <a:pt x="357" y="12702"/>
                    <a:pt x="371" y="12704"/>
                    <a:pt x="384" y="12704"/>
                  </a:cubicBezTo>
                  <a:cubicBezTo>
                    <a:pt x="497" y="12704"/>
                    <a:pt x="568" y="12620"/>
                    <a:pt x="548" y="12517"/>
                  </a:cubicBezTo>
                  <a:cubicBezTo>
                    <a:pt x="534" y="12489"/>
                    <a:pt x="528" y="12470"/>
                    <a:pt x="516" y="12470"/>
                  </a:cubicBezTo>
                  <a:close/>
                  <a:moveTo>
                    <a:pt x="1340" y="12457"/>
                  </a:moveTo>
                  <a:cubicBezTo>
                    <a:pt x="1301" y="12457"/>
                    <a:pt x="1259" y="12481"/>
                    <a:pt x="1210" y="12517"/>
                  </a:cubicBezTo>
                  <a:cubicBezTo>
                    <a:pt x="1118" y="12609"/>
                    <a:pt x="1118" y="12677"/>
                    <a:pt x="1210" y="12769"/>
                  </a:cubicBezTo>
                  <a:cubicBezTo>
                    <a:pt x="1250" y="12809"/>
                    <a:pt x="1285" y="12827"/>
                    <a:pt x="1321" y="12827"/>
                  </a:cubicBezTo>
                  <a:cubicBezTo>
                    <a:pt x="1366" y="12827"/>
                    <a:pt x="1410" y="12797"/>
                    <a:pt x="1461" y="12746"/>
                  </a:cubicBezTo>
                  <a:cubicBezTo>
                    <a:pt x="1529" y="12677"/>
                    <a:pt x="1529" y="12609"/>
                    <a:pt x="1438" y="12517"/>
                  </a:cubicBezTo>
                  <a:cubicBezTo>
                    <a:pt x="1406" y="12475"/>
                    <a:pt x="1374" y="12457"/>
                    <a:pt x="1340" y="12457"/>
                  </a:cubicBezTo>
                  <a:close/>
                  <a:moveTo>
                    <a:pt x="2257" y="12529"/>
                  </a:moveTo>
                  <a:cubicBezTo>
                    <a:pt x="2197" y="12529"/>
                    <a:pt x="2134" y="12540"/>
                    <a:pt x="2100" y="12563"/>
                  </a:cubicBezTo>
                  <a:cubicBezTo>
                    <a:pt x="2100" y="12609"/>
                    <a:pt x="2077" y="12654"/>
                    <a:pt x="2077" y="12700"/>
                  </a:cubicBezTo>
                  <a:cubicBezTo>
                    <a:pt x="2077" y="12837"/>
                    <a:pt x="2100" y="12883"/>
                    <a:pt x="2260" y="12883"/>
                  </a:cubicBezTo>
                  <a:cubicBezTo>
                    <a:pt x="2374" y="12883"/>
                    <a:pt x="2442" y="12837"/>
                    <a:pt x="2442" y="12723"/>
                  </a:cubicBezTo>
                  <a:cubicBezTo>
                    <a:pt x="2420" y="12677"/>
                    <a:pt x="2420" y="12609"/>
                    <a:pt x="2397" y="12563"/>
                  </a:cubicBezTo>
                  <a:cubicBezTo>
                    <a:pt x="2374" y="12540"/>
                    <a:pt x="2317" y="12529"/>
                    <a:pt x="2257" y="12529"/>
                  </a:cubicBezTo>
                  <a:close/>
                  <a:moveTo>
                    <a:pt x="3238" y="12580"/>
                  </a:moveTo>
                  <a:cubicBezTo>
                    <a:pt x="3184" y="12580"/>
                    <a:pt x="3127" y="12597"/>
                    <a:pt x="3081" y="12632"/>
                  </a:cubicBezTo>
                  <a:cubicBezTo>
                    <a:pt x="3013" y="12723"/>
                    <a:pt x="3013" y="12837"/>
                    <a:pt x="3081" y="12928"/>
                  </a:cubicBezTo>
                  <a:cubicBezTo>
                    <a:pt x="3116" y="12963"/>
                    <a:pt x="3167" y="12980"/>
                    <a:pt x="3221" y="12980"/>
                  </a:cubicBezTo>
                  <a:cubicBezTo>
                    <a:pt x="3275" y="12980"/>
                    <a:pt x="3333" y="12963"/>
                    <a:pt x="3378" y="12928"/>
                  </a:cubicBezTo>
                  <a:cubicBezTo>
                    <a:pt x="3447" y="12860"/>
                    <a:pt x="3447" y="12723"/>
                    <a:pt x="3378" y="12632"/>
                  </a:cubicBezTo>
                  <a:cubicBezTo>
                    <a:pt x="3344" y="12597"/>
                    <a:pt x="3293" y="12580"/>
                    <a:pt x="3238" y="12580"/>
                  </a:cubicBezTo>
                  <a:close/>
                  <a:moveTo>
                    <a:pt x="4179" y="12674"/>
                  </a:moveTo>
                  <a:cubicBezTo>
                    <a:pt x="4127" y="12674"/>
                    <a:pt x="4077" y="12697"/>
                    <a:pt x="4040" y="12746"/>
                  </a:cubicBezTo>
                  <a:cubicBezTo>
                    <a:pt x="3949" y="12814"/>
                    <a:pt x="3949" y="12928"/>
                    <a:pt x="4040" y="13020"/>
                  </a:cubicBezTo>
                  <a:cubicBezTo>
                    <a:pt x="4086" y="13065"/>
                    <a:pt x="4137" y="13088"/>
                    <a:pt x="4188" y="13088"/>
                  </a:cubicBezTo>
                  <a:cubicBezTo>
                    <a:pt x="4240" y="13088"/>
                    <a:pt x="4291" y="13065"/>
                    <a:pt x="4337" y="13020"/>
                  </a:cubicBezTo>
                  <a:cubicBezTo>
                    <a:pt x="4405" y="12928"/>
                    <a:pt x="4405" y="12814"/>
                    <a:pt x="4314" y="12723"/>
                  </a:cubicBezTo>
                  <a:cubicBezTo>
                    <a:pt x="4272" y="12691"/>
                    <a:pt x="4224" y="12674"/>
                    <a:pt x="4179" y="12674"/>
                  </a:cubicBezTo>
                  <a:close/>
                  <a:moveTo>
                    <a:pt x="5085" y="12718"/>
                  </a:moveTo>
                  <a:cubicBezTo>
                    <a:pt x="5031" y="12718"/>
                    <a:pt x="4989" y="12769"/>
                    <a:pt x="4930" y="12769"/>
                  </a:cubicBezTo>
                  <a:cubicBezTo>
                    <a:pt x="4907" y="12837"/>
                    <a:pt x="4907" y="12883"/>
                    <a:pt x="4885" y="12928"/>
                  </a:cubicBezTo>
                  <a:cubicBezTo>
                    <a:pt x="4862" y="13020"/>
                    <a:pt x="4930" y="13065"/>
                    <a:pt x="4953" y="13111"/>
                  </a:cubicBezTo>
                  <a:cubicBezTo>
                    <a:pt x="4953" y="13157"/>
                    <a:pt x="5022" y="13157"/>
                    <a:pt x="5090" y="13179"/>
                  </a:cubicBezTo>
                  <a:cubicBezTo>
                    <a:pt x="5098" y="13182"/>
                    <a:pt x="5105" y="13183"/>
                    <a:pt x="5112" y="13183"/>
                  </a:cubicBezTo>
                  <a:cubicBezTo>
                    <a:pt x="5162" y="13183"/>
                    <a:pt x="5199" y="13130"/>
                    <a:pt x="5234" y="13130"/>
                  </a:cubicBezTo>
                  <a:cubicBezTo>
                    <a:pt x="5240" y="13130"/>
                    <a:pt x="5245" y="13131"/>
                    <a:pt x="5250" y="13134"/>
                  </a:cubicBezTo>
                  <a:cubicBezTo>
                    <a:pt x="5273" y="13065"/>
                    <a:pt x="5318" y="13020"/>
                    <a:pt x="5318" y="12974"/>
                  </a:cubicBezTo>
                  <a:cubicBezTo>
                    <a:pt x="5364" y="12905"/>
                    <a:pt x="5296" y="12837"/>
                    <a:pt x="5273" y="12791"/>
                  </a:cubicBezTo>
                  <a:cubicBezTo>
                    <a:pt x="5250" y="12746"/>
                    <a:pt x="5181" y="12746"/>
                    <a:pt x="5113" y="12723"/>
                  </a:cubicBezTo>
                  <a:cubicBezTo>
                    <a:pt x="5103" y="12720"/>
                    <a:pt x="5094" y="12718"/>
                    <a:pt x="5085" y="12718"/>
                  </a:cubicBezTo>
                  <a:close/>
                  <a:moveTo>
                    <a:pt x="6069" y="12814"/>
                  </a:moveTo>
                  <a:cubicBezTo>
                    <a:pt x="6003" y="12814"/>
                    <a:pt x="5935" y="12837"/>
                    <a:pt x="5889" y="12883"/>
                  </a:cubicBezTo>
                  <a:cubicBezTo>
                    <a:pt x="5798" y="12951"/>
                    <a:pt x="5798" y="13134"/>
                    <a:pt x="5889" y="13202"/>
                  </a:cubicBezTo>
                  <a:cubicBezTo>
                    <a:pt x="5926" y="13251"/>
                    <a:pt x="5989" y="13274"/>
                    <a:pt x="6053" y="13274"/>
                  </a:cubicBezTo>
                  <a:cubicBezTo>
                    <a:pt x="6109" y="13274"/>
                    <a:pt x="6166" y="13257"/>
                    <a:pt x="6209" y="13225"/>
                  </a:cubicBezTo>
                  <a:cubicBezTo>
                    <a:pt x="6300" y="13157"/>
                    <a:pt x="6300" y="12974"/>
                    <a:pt x="6231" y="12883"/>
                  </a:cubicBezTo>
                  <a:cubicBezTo>
                    <a:pt x="6197" y="12837"/>
                    <a:pt x="6134" y="12814"/>
                    <a:pt x="6069" y="12814"/>
                  </a:cubicBezTo>
                  <a:close/>
                  <a:moveTo>
                    <a:pt x="6999" y="12888"/>
                  </a:moveTo>
                  <a:cubicBezTo>
                    <a:pt x="6945" y="12888"/>
                    <a:pt x="6893" y="12917"/>
                    <a:pt x="6848" y="12974"/>
                  </a:cubicBezTo>
                  <a:cubicBezTo>
                    <a:pt x="6734" y="13088"/>
                    <a:pt x="6734" y="13202"/>
                    <a:pt x="6848" y="13316"/>
                  </a:cubicBezTo>
                  <a:cubicBezTo>
                    <a:pt x="6893" y="13362"/>
                    <a:pt x="6945" y="13385"/>
                    <a:pt x="6999" y="13385"/>
                  </a:cubicBezTo>
                  <a:cubicBezTo>
                    <a:pt x="7053" y="13385"/>
                    <a:pt x="7110" y="13362"/>
                    <a:pt x="7167" y="13316"/>
                  </a:cubicBezTo>
                  <a:cubicBezTo>
                    <a:pt x="7281" y="13202"/>
                    <a:pt x="7281" y="13088"/>
                    <a:pt x="7167" y="12974"/>
                  </a:cubicBezTo>
                  <a:cubicBezTo>
                    <a:pt x="7110" y="12917"/>
                    <a:pt x="7053" y="12888"/>
                    <a:pt x="6999" y="12888"/>
                  </a:cubicBezTo>
                  <a:close/>
                  <a:moveTo>
                    <a:pt x="285" y="13351"/>
                  </a:moveTo>
                  <a:cubicBezTo>
                    <a:pt x="234" y="13351"/>
                    <a:pt x="183" y="13362"/>
                    <a:pt x="160" y="13385"/>
                  </a:cubicBezTo>
                  <a:cubicBezTo>
                    <a:pt x="137" y="13430"/>
                    <a:pt x="137" y="13590"/>
                    <a:pt x="160" y="13613"/>
                  </a:cubicBezTo>
                  <a:cubicBezTo>
                    <a:pt x="183" y="13636"/>
                    <a:pt x="234" y="13647"/>
                    <a:pt x="285" y="13647"/>
                  </a:cubicBezTo>
                  <a:cubicBezTo>
                    <a:pt x="337" y="13647"/>
                    <a:pt x="388" y="13636"/>
                    <a:pt x="411" y="13613"/>
                  </a:cubicBezTo>
                  <a:cubicBezTo>
                    <a:pt x="434" y="13567"/>
                    <a:pt x="434" y="13408"/>
                    <a:pt x="411" y="13385"/>
                  </a:cubicBezTo>
                  <a:cubicBezTo>
                    <a:pt x="388" y="13362"/>
                    <a:pt x="337" y="13351"/>
                    <a:pt x="285" y="13351"/>
                  </a:cubicBezTo>
                  <a:close/>
                  <a:moveTo>
                    <a:pt x="1247" y="13402"/>
                  </a:moveTo>
                  <a:cubicBezTo>
                    <a:pt x="1204" y="13402"/>
                    <a:pt x="1164" y="13419"/>
                    <a:pt x="1141" y="13453"/>
                  </a:cubicBezTo>
                  <a:cubicBezTo>
                    <a:pt x="1073" y="13545"/>
                    <a:pt x="1073" y="13613"/>
                    <a:pt x="1141" y="13682"/>
                  </a:cubicBezTo>
                  <a:cubicBezTo>
                    <a:pt x="1176" y="13716"/>
                    <a:pt x="1221" y="13733"/>
                    <a:pt x="1264" y="13733"/>
                  </a:cubicBezTo>
                  <a:cubicBezTo>
                    <a:pt x="1307" y="13733"/>
                    <a:pt x="1347" y="13716"/>
                    <a:pt x="1370" y="13682"/>
                  </a:cubicBezTo>
                  <a:cubicBezTo>
                    <a:pt x="1438" y="13613"/>
                    <a:pt x="1438" y="13522"/>
                    <a:pt x="1370" y="13453"/>
                  </a:cubicBezTo>
                  <a:cubicBezTo>
                    <a:pt x="1335" y="13419"/>
                    <a:pt x="1290" y="13402"/>
                    <a:pt x="1247" y="13402"/>
                  </a:cubicBezTo>
                  <a:close/>
                  <a:moveTo>
                    <a:pt x="2203" y="13476"/>
                  </a:moveTo>
                  <a:cubicBezTo>
                    <a:pt x="2163" y="13476"/>
                    <a:pt x="2123" y="13499"/>
                    <a:pt x="2077" y="13545"/>
                  </a:cubicBezTo>
                  <a:cubicBezTo>
                    <a:pt x="2009" y="13636"/>
                    <a:pt x="2009" y="13704"/>
                    <a:pt x="2100" y="13773"/>
                  </a:cubicBezTo>
                  <a:cubicBezTo>
                    <a:pt x="2146" y="13819"/>
                    <a:pt x="2180" y="13841"/>
                    <a:pt x="2214" y="13841"/>
                  </a:cubicBezTo>
                  <a:cubicBezTo>
                    <a:pt x="2248" y="13841"/>
                    <a:pt x="2283" y="13819"/>
                    <a:pt x="2328" y="13773"/>
                  </a:cubicBezTo>
                  <a:cubicBezTo>
                    <a:pt x="2420" y="13682"/>
                    <a:pt x="2420" y="13636"/>
                    <a:pt x="2328" y="13545"/>
                  </a:cubicBezTo>
                  <a:cubicBezTo>
                    <a:pt x="2283" y="13499"/>
                    <a:pt x="2243" y="13476"/>
                    <a:pt x="2203" y="13476"/>
                  </a:cubicBezTo>
                  <a:close/>
                  <a:moveTo>
                    <a:pt x="3139" y="13556"/>
                  </a:moveTo>
                  <a:cubicBezTo>
                    <a:pt x="3076" y="13556"/>
                    <a:pt x="3013" y="13567"/>
                    <a:pt x="2990" y="13590"/>
                  </a:cubicBezTo>
                  <a:cubicBezTo>
                    <a:pt x="2945" y="13636"/>
                    <a:pt x="2945" y="13819"/>
                    <a:pt x="2990" y="13864"/>
                  </a:cubicBezTo>
                  <a:cubicBezTo>
                    <a:pt x="3004" y="13892"/>
                    <a:pt x="3088" y="13912"/>
                    <a:pt x="3161" y="13912"/>
                  </a:cubicBezTo>
                  <a:cubicBezTo>
                    <a:pt x="3206" y="13912"/>
                    <a:pt x="3247" y="13904"/>
                    <a:pt x="3264" y="13887"/>
                  </a:cubicBezTo>
                  <a:cubicBezTo>
                    <a:pt x="3333" y="13841"/>
                    <a:pt x="3333" y="13636"/>
                    <a:pt x="3287" y="13590"/>
                  </a:cubicBezTo>
                  <a:cubicBezTo>
                    <a:pt x="3264" y="13567"/>
                    <a:pt x="3201" y="13556"/>
                    <a:pt x="3139" y="13556"/>
                  </a:cubicBezTo>
                  <a:close/>
                  <a:moveTo>
                    <a:pt x="6802" y="13864"/>
                  </a:moveTo>
                  <a:cubicBezTo>
                    <a:pt x="6802" y="13864"/>
                    <a:pt x="6779" y="13887"/>
                    <a:pt x="6779" y="13887"/>
                  </a:cubicBezTo>
                  <a:cubicBezTo>
                    <a:pt x="6756" y="13910"/>
                    <a:pt x="6734" y="13910"/>
                    <a:pt x="6734" y="13933"/>
                  </a:cubicBezTo>
                  <a:cubicBezTo>
                    <a:pt x="6734" y="13933"/>
                    <a:pt x="6734" y="13955"/>
                    <a:pt x="6734" y="13955"/>
                  </a:cubicBezTo>
                  <a:cubicBezTo>
                    <a:pt x="6779" y="13933"/>
                    <a:pt x="6802" y="13910"/>
                    <a:pt x="6825" y="13864"/>
                  </a:cubicBezTo>
                  <a:close/>
                  <a:moveTo>
                    <a:pt x="4086" y="13630"/>
                  </a:moveTo>
                  <a:cubicBezTo>
                    <a:pt x="4034" y="13630"/>
                    <a:pt x="3983" y="13647"/>
                    <a:pt x="3949" y="13682"/>
                  </a:cubicBezTo>
                  <a:cubicBezTo>
                    <a:pt x="3858" y="13750"/>
                    <a:pt x="3858" y="13887"/>
                    <a:pt x="3949" y="13978"/>
                  </a:cubicBezTo>
                  <a:cubicBezTo>
                    <a:pt x="3983" y="14013"/>
                    <a:pt x="4034" y="14030"/>
                    <a:pt x="4086" y="14030"/>
                  </a:cubicBezTo>
                  <a:cubicBezTo>
                    <a:pt x="4137" y="14030"/>
                    <a:pt x="4188" y="14013"/>
                    <a:pt x="4223" y="13978"/>
                  </a:cubicBezTo>
                  <a:cubicBezTo>
                    <a:pt x="4291" y="13887"/>
                    <a:pt x="4291" y="13773"/>
                    <a:pt x="4223" y="13682"/>
                  </a:cubicBezTo>
                  <a:cubicBezTo>
                    <a:pt x="4188" y="13647"/>
                    <a:pt x="4137" y="13630"/>
                    <a:pt x="4086" y="13630"/>
                  </a:cubicBezTo>
                  <a:close/>
                  <a:moveTo>
                    <a:pt x="5048" y="13715"/>
                  </a:moveTo>
                  <a:cubicBezTo>
                    <a:pt x="4994" y="13715"/>
                    <a:pt x="4936" y="13744"/>
                    <a:pt x="4885" y="13796"/>
                  </a:cubicBezTo>
                  <a:cubicBezTo>
                    <a:pt x="4793" y="13864"/>
                    <a:pt x="4816" y="13978"/>
                    <a:pt x="4885" y="14070"/>
                  </a:cubicBezTo>
                  <a:cubicBezTo>
                    <a:pt x="4927" y="14112"/>
                    <a:pt x="4974" y="14130"/>
                    <a:pt x="5022" y="14130"/>
                  </a:cubicBezTo>
                  <a:cubicBezTo>
                    <a:pt x="5077" y="14130"/>
                    <a:pt x="5133" y="14106"/>
                    <a:pt x="5181" y="14070"/>
                  </a:cubicBezTo>
                  <a:cubicBezTo>
                    <a:pt x="5273" y="13978"/>
                    <a:pt x="5250" y="13864"/>
                    <a:pt x="5159" y="13773"/>
                  </a:cubicBezTo>
                  <a:cubicBezTo>
                    <a:pt x="5129" y="13733"/>
                    <a:pt x="5090" y="13715"/>
                    <a:pt x="5048" y="13715"/>
                  </a:cubicBezTo>
                  <a:close/>
                  <a:moveTo>
                    <a:pt x="5979" y="13769"/>
                  </a:moveTo>
                  <a:cubicBezTo>
                    <a:pt x="5972" y="13769"/>
                    <a:pt x="5965" y="13770"/>
                    <a:pt x="5957" y="13773"/>
                  </a:cubicBezTo>
                  <a:cubicBezTo>
                    <a:pt x="5889" y="13773"/>
                    <a:pt x="5843" y="13819"/>
                    <a:pt x="5798" y="13819"/>
                  </a:cubicBezTo>
                  <a:cubicBezTo>
                    <a:pt x="5798" y="13887"/>
                    <a:pt x="5729" y="13933"/>
                    <a:pt x="5729" y="14001"/>
                  </a:cubicBezTo>
                  <a:cubicBezTo>
                    <a:pt x="5729" y="14070"/>
                    <a:pt x="5798" y="14092"/>
                    <a:pt x="5775" y="14161"/>
                  </a:cubicBezTo>
                  <a:cubicBezTo>
                    <a:pt x="5843" y="14184"/>
                    <a:pt x="5889" y="14207"/>
                    <a:pt x="5935" y="14229"/>
                  </a:cubicBezTo>
                  <a:cubicBezTo>
                    <a:pt x="5944" y="14233"/>
                    <a:pt x="5954" y="14234"/>
                    <a:pt x="5963" y="14234"/>
                  </a:cubicBezTo>
                  <a:cubicBezTo>
                    <a:pt x="6022" y="14234"/>
                    <a:pt x="6078" y="14181"/>
                    <a:pt x="6117" y="14161"/>
                  </a:cubicBezTo>
                  <a:cubicBezTo>
                    <a:pt x="6163" y="14138"/>
                    <a:pt x="6163" y="14070"/>
                    <a:pt x="6186" y="14001"/>
                  </a:cubicBezTo>
                  <a:cubicBezTo>
                    <a:pt x="6209" y="13933"/>
                    <a:pt x="6117" y="13887"/>
                    <a:pt x="6117" y="13819"/>
                  </a:cubicBezTo>
                  <a:cubicBezTo>
                    <a:pt x="6110" y="13821"/>
                    <a:pt x="6102" y="13822"/>
                    <a:pt x="6096" y="13822"/>
                  </a:cubicBezTo>
                  <a:cubicBezTo>
                    <a:pt x="6050" y="13822"/>
                    <a:pt x="6025" y="13769"/>
                    <a:pt x="5979" y="13769"/>
                  </a:cubicBezTo>
                  <a:close/>
                  <a:moveTo>
                    <a:pt x="214" y="14252"/>
                  </a:moveTo>
                  <a:cubicBezTo>
                    <a:pt x="188" y="14252"/>
                    <a:pt x="160" y="14275"/>
                    <a:pt x="114" y="14321"/>
                  </a:cubicBezTo>
                  <a:cubicBezTo>
                    <a:pt x="23" y="14412"/>
                    <a:pt x="46" y="14435"/>
                    <a:pt x="114" y="14526"/>
                  </a:cubicBezTo>
                  <a:cubicBezTo>
                    <a:pt x="157" y="14558"/>
                    <a:pt x="189" y="14575"/>
                    <a:pt x="219" y="14575"/>
                  </a:cubicBezTo>
                  <a:cubicBezTo>
                    <a:pt x="253" y="14575"/>
                    <a:pt x="283" y="14552"/>
                    <a:pt x="320" y="14503"/>
                  </a:cubicBezTo>
                  <a:cubicBezTo>
                    <a:pt x="388" y="14435"/>
                    <a:pt x="388" y="14412"/>
                    <a:pt x="297" y="14321"/>
                  </a:cubicBezTo>
                  <a:cubicBezTo>
                    <a:pt x="263" y="14275"/>
                    <a:pt x="240" y="14252"/>
                    <a:pt x="214" y="14252"/>
                  </a:cubicBezTo>
                  <a:close/>
                  <a:moveTo>
                    <a:pt x="1181" y="14374"/>
                  </a:moveTo>
                  <a:cubicBezTo>
                    <a:pt x="1124" y="14374"/>
                    <a:pt x="1063" y="14385"/>
                    <a:pt x="1050" y="14412"/>
                  </a:cubicBezTo>
                  <a:cubicBezTo>
                    <a:pt x="1004" y="14458"/>
                    <a:pt x="1004" y="14617"/>
                    <a:pt x="1050" y="14640"/>
                  </a:cubicBezTo>
                  <a:cubicBezTo>
                    <a:pt x="1069" y="14660"/>
                    <a:pt x="1109" y="14667"/>
                    <a:pt x="1150" y="14667"/>
                  </a:cubicBezTo>
                  <a:cubicBezTo>
                    <a:pt x="1206" y="14667"/>
                    <a:pt x="1265" y="14653"/>
                    <a:pt x="1278" y="14640"/>
                  </a:cubicBezTo>
                  <a:cubicBezTo>
                    <a:pt x="1324" y="14595"/>
                    <a:pt x="1324" y="14435"/>
                    <a:pt x="1278" y="14389"/>
                  </a:cubicBezTo>
                  <a:cubicBezTo>
                    <a:pt x="1259" y="14380"/>
                    <a:pt x="1221" y="14374"/>
                    <a:pt x="1181" y="14374"/>
                  </a:cubicBezTo>
                  <a:close/>
                  <a:moveTo>
                    <a:pt x="2134" y="14439"/>
                  </a:moveTo>
                  <a:cubicBezTo>
                    <a:pt x="2081" y="14439"/>
                    <a:pt x="2026" y="14463"/>
                    <a:pt x="1986" y="14503"/>
                  </a:cubicBezTo>
                  <a:cubicBezTo>
                    <a:pt x="1917" y="14572"/>
                    <a:pt x="1940" y="14686"/>
                    <a:pt x="2009" y="14732"/>
                  </a:cubicBezTo>
                  <a:cubicBezTo>
                    <a:pt x="2043" y="14766"/>
                    <a:pt x="2083" y="14783"/>
                    <a:pt x="2123" y="14783"/>
                  </a:cubicBezTo>
                  <a:cubicBezTo>
                    <a:pt x="2163" y="14783"/>
                    <a:pt x="2203" y="14766"/>
                    <a:pt x="2237" y="14732"/>
                  </a:cubicBezTo>
                  <a:cubicBezTo>
                    <a:pt x="2305" y="14663"/>
                    <a:pt x="2305" y="14549"/>
                    <a:pt x="2237" y="14480"/>
                  </a:cubicBezTo>
                  <a:cubicBezTo>
                    <a:pt x="2208" y="14452"/>
                    <a:pt x="2172" y="14439"/>
                    <a:pt x="2134" y="14439"/>
                  </a:cubicBezTo>
                  <a:close/>
                  <a:moveTo>
                    <a:pt x="3047" y="14503"/>
                  </a:moveTo>
                  <a:cubicBezTo>
                    <a:pt x="3007" y="14503"/>
                    <a:pt x="2967" y="14526"/>
                    <a:pt x="2922" y="14572"/>
                  </a:cubicBezTo>
                  <a:cubicBezTo>
                    <a:pt x="2830" y="14663"/>
                    <a:pt x="2830" y="14709"/>
                    <a:pt x="2922" y="14800"/>
                  </a:cubicBezTo>
                  <a:cubicBezTo>
                    <a:pt x="2967" y="14846"/>
                    <a:pt x="3007" y="14868"/>
                    <a:pt x="3044" y="14868"/>
                  </a:cubicBezTo>
                  <a:cubicBezTo>
                    <a:pt x="3081" y="14868"/>
                    <a:pt x="3116" y="14846"/>
                    <a:pt x="3150" y="14800"/>
                  </a:cubicBezTo>
                  <a:cubicBezTo>
                    <a:pt x="3241" y="14709"/>
                    <a:pt x="3241" y="14640"/>
                    <a:pt x="3173" y="14572"/>
                  </a:cubicBezTo>
                  <a:cubicBezTo>
                    <a:pt x="3127" y="14526"/>
                    <a:pt x="3087" y="14503"/>
                    <a:pt x="3047" y="14503"/>
                  </a:cubicBezTo>
                  <a:close/>
                  <a:moveTo>
                    <a:pt x="3992" y="14606"/>
                  </a:moveTo>
                  <a:cubicBezTo>
                    <a:pt x="3932" y="14606"/>
                    <a:pt x="3869" y="14617"/>
                    <a:pt x="3835" y="14640"/>
                  </a:cubicBezTo>
                  <a:cubicBezTo>
                    <a:pt x="3812" y="14686"/>
                    <a:pt x="3789" y="14846"/>
                    <a:pt x="3835" y="14914"/>
                  </a:cubicBezTo>
                  <a:cubicBezTo>
                    <a:pt x="3863" y="14942"/>
                    <a:pt x="3943" y="14962"/>
                    <a:pt x="4017" y="14962"/>
                  </a:cubicBezTo>
                  <a:cubicBezTo>
                    <a:pt x="4062" y="14962"/>
                    <a:pt x="4105" y="14954"/>
                    <a:pt x="4131" y="14937"/>
                  </a:cubicBezTo>
                  <a:cubicBezTo>
                    <a:pt x="4177" y="14891"/>
                    <a:pt x="4177" y="14686"/>
                    <a:pt x="4131" y="14640"/>
                  </a:cubicBezTo>
                  <a:cubicBezTo>
                    <a:pt x="4109" y="14617"/>
                    <a:pt x="4052" y="14606"/>
                    <a:pt x="3992" y="14606"/>
                  </a:cubicBezTo>
                  <a:close/>
                  <a:moveTo>
                    <a:pt x="5843" y="14709"/>
                  </a:moveTo>
                  <a:cubicBezTo>
                    <a:pt x="5775" y="14709"/>
                    <a:pt x="5729" y="14777"/>
                    <a:pt x="5684" y="14846"/>
                  </a:cubicBezTo>
                  <a:cubicBezTo>
                    <a:pt x="5661" y="14868"/>
                    <a:pt x="5684" y="14937"/>
                    <a:pt x="5684" y="15005"/>
                  </a:cubicBezTo>
                  <a:cubicBezTo>
                    <a:pt x="5729" y="14983"/>
                    <a:pt x="5752" y="14960"/>
                    <a:pt x="5798" y="14914"/>
                  </a:cubicBezTo>
                  <a:cubicBezTo>
                    <a:pt x="5798" y="14914"/>
                    <a:pt x="5820" y="14891"/>
                    <a:pt x="5843" y="14868"/>
                  </a:cubicBezTo>
                  <a:cubicBezTo>
                    <a:pt x="5843" y="14868"/>
                    <a:pt x="5866" y="14846"/>
                    <a:pt x="5889" y="14823"/>
                  </a:cubicBezTo>
                  <a:cubicBezTo>
                    <a:pt x="5912" y="14777"/>
                    <a:pt x="5935" y="14754"/>
                    <a:pt x="5980" y="14709"/>
                  </a:cubicBezTo>
                  <a:close/>
                  <a:moveTo>
                    <a:pt x="4956" y="14657"/>
                  </a:moveTo>
                  <a:cubicBezTo>
                    <a:pt x="4902" y="14657"/>
                    <a:pt x="4850" y="14674"/>
                    <a:pt x="4816" y="14709"/>
                  </a:cubicBezTo>
                  <a:cubicBezTo>
                    <a:pt x="4748" y="14777"/>
                    <a:pt x="4748" y="14914"/>
                    <a:pt x="4816" y="14983"/>
                  </a:cubicBezTo>
                  <a:cubicBezTo>
                    <a:pt x="4862" y="15028"/>
                    <a:pt x="4913" y="15051"/>
                    <a:pt x="4965" y="15051"/>
                  </a:cubicBezTo>
                  <a:cubicBezTo>
                    <a:pt x="5016" y="15051"/>
                    <a:pt x="5067" y="15028"/>
                    <a:pt x="5113" y="14983"/>
                  </a:cubicBezTo>
                  <a:cubicBezTo>
                    <a:pt x="5181" y="14914"/>
                    <a:pt x="5181" y="14777"/>
                    <a:pt x="5113" y="14709"/>
                  </a:cubicBezTo>
                  <a:cubicBezTo>
                    <a:pt x="5067" y="14674"/>
                    <a:pt x="5010" y="14657"/>
                    <a:pt x="4956" y="14657"/>
                  </a:cubicBezTo>
                  <a:close/>
                  <a:moveTo>
                    <a:pt x="137" y="15268"/>
                  </a:moveTo>
                  <a:cubicBezTo>
                    <a:pt x="103" y="15268"/>
                    <a:pt x="69" y="15279"/>
                    <a:pt x="46" y="15302"/>
                  </a:cubicBezTo>
                  <a:cubicBezTo>
                    <a:pt x="0" y="15348"/>
                    <a:pt x="0" y="15439"/>
                    <a:pt x="46" y="15485"/>
                  </a:cubicBezTo>
                  <a:cubicBezTo>
                    <a:pt x="77" y="15516"/>
                    <a:pt x="108" y="15528"/>
                    <a:pt x="138" y="15528"/>
                  </a:cubicBezTo>
                  <a:cubicBezTo>
                    <a:pt x="176" y="15528"/>
                    <a:pt x="214" y="15510"/>
                    <a:pt x="251" y="15485"/>
                  </a:cubicBezTo>
                  <a:cubicBezTo>
                    <a:pt x="297" y="15439"/>
                    <a:pt x="297" y="15348"/>
                    <a:pt x="228" y="15302"/>
                  </a:cubicBezTo>
                  <a:cubicBezTo>
                    <a:pt x="205" y="15279"/>
                    <a:pt x="171" y="15268"/>
                    <a:pt x="137" y="15268"/>
                  </a:cubicBezTo>
                  <a:close/>
                  <a:moveTo>
                    <a:pt x="1067" y="15299"/>
                  </a:moveTo>
                  <a:cubicBezTo>
                    <a:pt x="1040" y="15299"/>
                    <a:pt x="1013" y="15316"/>
                    <a:pt x="982" y="15348"/>
                  </a:cubicBezTo>
                  <a:cubicBezTo>
                    <a:pt x="890" y="15462"/>
                    <a:pt x="890" y="15462"/>
                    <a:pt x="982" y="15553"/>
                  </a:cubicBezTo>
                  <a:cubicBezTo>
                    <a:pt x="1018" y="15602"/>
                    <a:pt x="1042" y="15625"/>
                    <a:pt x="1070" y="15625"/>
                  </a:cubicBezTo>
                  <a:cubicBezTo>
                    <a:pt x="1094" y="15625"/>
                    <a:pt x="1122" y="15608"/>
                    <a:pt x="1164" y="15576"/>
                  </a:cubicBezTo>
                  <a:cubicBezTo>
                    <a:pt x="1255" y="15485"/>
                    <a:pt x="1255" y="15462"/>
                    <a:pt x="1164" y="15371"/>
                  </a:cubicBezTo>
                  <a:cubicBezTo>
                    <a:pt x="1127" y="15322"/>
                    <a:pt x="1097" y="15299"/>
                    <a:pt x="1067" y="15299"/>
                  </a:cubicBezTo>
                  <a:close/>
                  <a:moveTo>
                    <a:pt x="1996" y="15413"/>
                  </a:moveTo>
                  <a:cubicBezTo>
                    <a:pt x="1954" y="15413"/>
                    <a:pt x="1914" y="15420"/>
                    <a:pt x="1895" y="15439"/>
                  </a:cubicBezTo>
                  <a:cubicBezTo>
                    <a:pt x="1872" y="15462"/>
                    <a:pt x="1849" y="15622"/>
                    <a:pt x="1895" y="15667"/>
                  </a:cubicBezTo>
                  <a:cubicBezTo>
                    <a:pt x="1921" y="15694"/>
                    <a:pt x="1987" y="15705"/>
                    <a:pt x="2042" y="15705"/>
                  </a:cubicBezTo>
                  <a:cubicBezTo>
                    <a:pt x="2080" y="15705"/>
                    <a:pt x="2113" y="15700"/>
                    <a:pt x="2123" y="15690"/>
                  </a:cubicBezTo>
                  <a:cubicBezTo>
                    <a:pt x="2168" y="15645"/>
                    <a:pt x="2168" y="15485"/>
                    <a:pt x="2146" y="15439"/>
                  </a:cubicBezTo>
                  <a:cubicBezTo>
                    <a:pt x="2119" y="15426"/>
                    <a:pt x="2055" y="15413"/>
                    <a:pt x="1996" y="15413"/>
                  </a:cubicBezTo>
                  <a:close/>
                  <a:moveTo>
                    <a:pt x="2990" y="15456"/>
                  </a:moveTo>
                  <a:cubicBezTo>
                    <a:pt x="2950" y="15456"/>
                    <a:pt x="2910" y="15473"/>
                    <a:pt x="2876" y="15508"/>
                  </a:cubicBezTo>
                  <a:cubicBezTo>
                    <a:pt x="2808" y="15576"/>
                    <a:pt x="2808" y="15690"/>
                    <a:pt x="2876" y="15759"/>
                  </a:cubicBezTo>
                  <a:cubicBezTo>
                    <a:pt x="2899" y="15781"/>
                    <a:pt x="2939" y="15793"/>
                    <a:pt x="2982" y="15793"/>
                  </a:cubicBezTo>
                  <a:cubicBezTo>
                    <a:pt x="3024" y="15793"/>
                    <a:pt x="3070" y="15781"/>
                    <a:pt x="3104" y="15759"/>
                  </a:cubicBezTo>
                  <a:cubicBezTo>
                    <a:pt x="3173" y="15690"/>
                    <a:pt x="3173" y="15576"/>
                    <a:pt x="3104" y="15508"/>
                  </a:cubicBezTo>
                  <a:cubicBezTo>
                    <a:pt x="3070" y="15473"/>
                    <a:pt x="3030" y="15456"/>
                    <a:pt x="2990" y="15456"/>
                  </a:cubicBezTo>
                  <a:close/>
                  <a:moveTo>
                    <a:pt x="3923" y="15527"/>
                  </a:moveTo>
                  <a:cubicBezTo>
                    <a:pt x="3880" y="15527"/>
                    <a:pt x="3838" y="15550"/>
                    <a:pt x="3789" y="15599"/>
                  </a:cubicBezTo>
                  <a:cubicBezTo>
                    <a:pt x="3721" y="15667"/>
                    <a:pt x="3721" y="15736"/>
                    <a:pt x="3789" y="15827"/>
                  </a:cubicBezTo>
                  <a:cubicBezTo>
                    <a:pt x="3832" y="15870"/>
                    <a:pt x="3870" y="15893"/>
                    <a:pt x="3908" y="15893"/>
                  </a:cubicBezTo>
                  <a:cubicBezTo>
                    <a:pt x="3950" y="15893"/>
                    <a:pt x="3992" y="15865"/>
                    <a:pt x="4040" y="15804"/>
                  </a:cubicBezTo>
                  <a:cubicBezTo>
                    <a:pt x="4131" y="15736"/>
                    <a:pt x="4109" y="15667"/>
                    <a:pt x="4040" y="15576"/>
                  </a:cubicBezTo>
                  <a:cubicBezTo>
                    <a:pt x="3998" y="15544"/>
                    <a:pt x="3960" y="15527"/>
                    <a:pt x="3923" y="15527"/>
                  </a:cubicBezTo>
                  <a:close/>
                  <a:moveTo>
                    <a:pt x="4907" y="15622"/>
                  </a:moveTo>
                  <a:cubicBezTo>
                    <a:pt x="4862" y="15622"/>
                    <a:pt x="4816" y="15645"/>
                    <a:pt x="4771" y="15645"/>
                  </a:cubicBezTo>
                  <a:cubicBezTo>
                    <a:pt x="4725" y="15645"/>
                    <a:pt x="4725" y="15667"/>
                    <a:pt x="4702" y="15690"/>
                  </a:cubicBezTo>
                  <a:cubicBezTo>
                    <a:pt x="4702" y="15736"/>
                    <a:pt x="4679" y="15804"/>
                    <a:pt x="4702" y="15850"/>
                  </a:cubicBezTo>
                  <a:cubicBezTo>
                    <a:pt x="4702" y="15873"/>
                    <a:pt x="4725" y="15918"/>
                    <a:pt x="4748" y="15941"/>
                  </a:cubicBezTo>
                  <a:cubicBezTo>
                    <a:pt x="4771" y="15941"/>
                    <a:pt x="4793" y="15918"/>
                    <a:pt x="4816" y="15896"/>
                  </a:cubicBezTo>
                  <a:cubicBezTo>
                    <a:pt x="4839" y="15873"/>
                    <a:pt x="4862" y="15850"/>
                    <a:pt x="4885" y="15827"/>
                  </a:cubicBezTo>
                  <a:cubicBezTo>
                    <a:pt x="4907" y="15804"/>
                    <a:pt x="4930" y="15781"/>
                    <a:pt x="4953" y="15759"/>
                  </a:cubicBezTo>
                  <a:cubicBezTo>
                    <a:pt x="4976" y="15736"/>
                    <a:pt x="5044" y="15713"/>
                    <a:pt x="5022" y="15667"/>
                  </a:cubicBezTo>
                  <a:cubicBezTo>
                    <a:pt x="4999" y="15645"/>
                    <a:pt x="4930" y="15622"/>
                    <a:pt x="4907" y="15622"/>
                  </a:cubicBezTo>
                  <a:close/>
                  <a:moveTo>
                    <a:pt x="1015" y="16252"/>
                  </a:moveTo>
                  <a:cubicBezTo>
                    <a:pt x="977" y="16252"/>
                    <a:pt x="938" y="16269"/>
                    <a:pt x="913" y="16306"/>
                  </a:cubicBezTo>
                  <a:cubicBezTo>
                    <a:pt x="845" y="16352"/>
                    <a:pt x="845" y="16443"/>
                    <a:pt x="890" y="16489"/>
                  </a:cubicBezTo>
                  <a:cubicBezTo>
                    <a:pt x="924" y="16512"/>
                    <a:pt x="959" y="16523"/>
                    <a:pt x="993" y="16523"/>
                  </a:cubicBezTo>
                  <a:cubicBezTo>
                    <a:pt x="1027" y="16523"/>
                    <a:pt x="1061" y="16512"/>
                    <a:pt x="1096" y="16489"/>
                  </a:cubicBezTo>
                  <a:cubicBezTo>
                    <a:pt x="1141" y="16443"/>
                    <a:pt x="1141" y="16352"/>
                    <a:pt x="1096" y="16284"/>
                  </a:cubicBezTo>
                  <a:cubicBezTo>
                    <a:pt x="1075" y="16263"/>
                    <a:pt x="1045" y="16252"/>
                    <a:pt x="1015" y="16252"/>
                  </a:cubicBezTo>
                  <a:close/>
                  <a:moveTo>
                    <a:pt x="1949" y="16329"/>
                  </a:moveTo>
                  <a:cubicBezTo>
                    <a:pt x="1923" y="16329"/>
                    <a:pt x="1895" y="16352"/>
                    <a:pt x="1849" y="16398"/>
                  </a:cubicBezTo>
                  <a:cubicBezTo>
                    <a:pt x="1758" y="16466"/>
                    <a:pt x="1780" y="16512"/>
                    <a:pt x="1872" y="16603"/>
                  </a:cubicBezTo>
                  <a:cubicBezTo>
                    <a:pt x="1903" y="16635"/>
                    <a:pt x="1925" y="16652"/>
                    <a:pt x="1949" y="16652"/>
                  </a:cubicBezTo>
                  <a:cubicBezTo>
                    <a:pt x="1976" y="16652"/>
                    <a:pt x="2005" y="16629"/>
                    <a:pt x="2054" y="16580"/>
                  </a:cubicBezTo>
                  <a:cubicBezTo>
                    <a:pt x="2123" y="16489"/>
                    <a:pt x="2123" y="16466"/>
                    <a:pt x="2031" y="16398"/>
                  </a:cubicBezTo>
                  <a:cubicBezTo>
                    <a:pt x="1997" y="16352"/>
                    <a:pt x="1974" y="16329"/>
                    <a:pt x="1949" y="16329"/>
                  </a:cubicBezTo>
                  <a:close/>
                  <a:moveTo>
                    <a:pt x="2907" y="16432"/>
                  </a:moveTo>
                  <a:cubicBezTo>
                    <a:pt x="2859" y="16432"/>
                    <a:pt x="2808" y="16443"/>
                    <a:pt x="2785" y="16466"/>
                  </a:cubicBezTo>
                  <a:cubicBezTo>
                    <a:pt x="2739" y="16489"/>
                    <a:pt x="2739" y="16649"/>
                    <a:pt x="2785" y="16694"/>
                  </a:cubicBezTo>
                  <a:cubicBezTo>
                    <a:pt x="2796" y="16717"/>
                    <a:pt x="2842" y="16729"/>
                    <a:pt x="2890" y="16729"/>
                  </a:cubicBezTo>
                  <a:cubicBezTo>
                    <a:pt x="2939" y="16729"/>
                    <a:pt x="2990" y="16717"/>
                    <a:pt x="3013" y="16694"/>
                  </a:cubicBezTo>
                  <a:cubicBezTo>
                    <a:pt x="3059" y="16672"/>
                    <a:pt x="3059" y="16512"/>
                    <a:pt x="3013" y="16466"/>
                  </a:cubicBezTo>
                  <a:cubicBezTo>
                    <a:pt x="3002" y="16443"/>
                    <a:pt x="2956" y="16432"/>
                    <a:pt x="2907" y="16432"/>
                  </a:cubicBezTo>
                  <a:close/>
                  <a:moveTo>
                    <a:pt x="3823" y="16480"/>
                  </a:moveTo>
                  <a:cubicBezTo>
                    <a:pt x="3787" y="16480"/>
                    <a:pt x="3751" y="16491"/>
                    <a:pt x="3721" y="16512"/>
                  </a:cubicBezTo>
                  <a:cubicBezTo>
                    <a:pt x="3652" y="16580"/>
                    <a:pt x="3629" y="16672"/>
                    <a:pt x="3675" y="16763"/>
                  </a:cubicBezTo>
                  <a:cubicBezTo>
                    <a:pt x="3698" y="16763"/>
                    <a:pt x="3721" y="16786"/>
                    <a:pt x="3743" y="16786"/>
                  </a:cubicBezTo>
                  <a:cubicBezTo>
                    <a:pt x="3835" y="16740"/>
                    <a:pt x="3880" y="16694"/>
                    <a:pt x="3949" y="16649"/>
                  </a:cubicBezTo>
                  <a:cubicBezTo>
                    <a:pt x="3994" y="16649"/>
                    <a:pt x="3994" y="16580"/>
                    <a:pt x="3949" y="16535"/>
                  </a:cubicBezTo>
                  <a:cubicBezTo>
                    <a:pt x="3911" y="16497"/>
                    <a:pt x="3867" y="16480"/>
                    <a:pt x="3823" y="1648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0" name="Google Shape;2020;p33"/>
            <p:cNvSpPr/>
            <p:nvPr/>
          </p:nvSpPr>
          <p:spPr>
            <a:xfrm>
              <a:off x="4610300" y="1145875"/>
              <a:ext cx="454250" cy="440550"/>
            </a:xfrm>
            <a:custGeom>
              <a:avLst/>
              <a:gdLst/>
              <a:ahLst/>
              <a:cxnLst/>
              <a:rect l="l" t="t" r="r" b="b"/>
              <a:pathLst>
                <a:path w="18170" h="17622" extrusionOk="0">
                  <a:moveTo>
                    <a:pt x="14847" y="433"/>
                  </a:moveTo>
                  <a:cubicBezTo>
                    <a:pt x="14874" y="433"/>
                    <a:pt x="14901" y="433"/>
                    <a:pt x="14928" y="434"/>
                  </a:cubicBezTo>
                  <a:cubicBezTo>
                    <a:pt x="15636" y="434"/>
                    <a:pt x="16275" y="731"/>
                    <a:pt x="16754" y="1233"/>
                  </a:cubicBezTo>
                  <a:cubicBezTo>
                    <a:pt x="17713" y="2238"/>
                    <a:pt x="17644" y="3881"/>
                    <a:pt x="16617" y="4908"/>
                  </a:cubicBezTo>
                  <a:lnTo>
                    <a:pt x="15134" y="6392"/>
                  </a:lnTo>
                  <a:cubicBezTo>
                    <a:pt x="15065" y="6460"/>
                    <a:pt x="15065" y="6620"/>
                    <a:pt x="15134" y="6688"/>
                  </a:cubicBezTo>
                  <a:cubicBezTo>
                    <a:pt x="15271" y="6825"/>
                    <a:pt x="15271" y="7054"/>
                    <a:pt x="15134" y="7191"/>
                  </a:cubicBezTo>
                  <a:cubicBezTo>
                    <a:pt x="15062" y="7250"/>
                    <a:pt x="14972" y="7285"/>
                    <a:pt x="14882" y="7285"/>
                  </a:cubicBezTo>
                  <a:cubicBezTo>
                    <a:pt x="14801" y="7285"/>
                    <a:pt x="14720" y="7256"/>
                    <a:pt x="14654" y="7191"/>
                  </a:cubicBezTo>
                  <a:cubicBezTo>
                    <a:pt x="14609" y="7145"/>
                    <a:pt x="14552" y="7122"/>
                    <a:pt x="14495" y="7122"/>
                  </a:cubicBezTo>
                  <a:cubicBezTo>
                    <a:pt x="14438" y="7122"/>
                    <a:pt x="14380" y="7145"/>
                    <a:pt x="14335" y="7191"/>
                  </a:cubicBezTo>
                  <a:lnTo>
                    <a:pt x="12577" y="8948"/>
                  </a:lnTo>
                  <a:cubicBezTo>
                    <a:pt x="12509" y="9017"/>
                    <a:pt x="12509" y="9176"/>
                    <a:pt x="12577" y="9245"/>
                  </a:cubicBezTo>
                  <a:cubicBezTo>
                    <a:pt x="12714" y="9382"/>
                    <a:pt x="12714" y="9610"/>
                    <a:pt x="12577" y="9747"/>
                  </a:cubicBezTo>
                  <a:cubicBezTo>
                    <a:pt x="12509" y="9815"/>
                    <a:pt x="12417" y="9850"/>
                    <a:pt x="12326" y="9850"/>
                  </a:cubicBezTo>
                  <a:cubicBezTo>
                    <a:pt x="12235" y="9850"/>
                    <a:pt x="12144" y="9815"/>
                    <a:pt x="12075" y="9747"/>
                  </a:cubicBezTo>
                  <a:cubicBezTo>
                    <a:pt x="12052" y="9701"/>
                    <a:pt x="11961" y="9679"/>
                    <a:pt x="11915" y="9679"/>
                  </a:cubicBezTo>
                  <a:cubicBezTo>
                    <a:pt x="11870" y="9679"/>
                    <a:pt x="11801" y="9724"/>
                    <a:pt x="11778" y="9747"/>
                  </a:cubicBezTo>
                  <a:lnTo>
                    <a:pt x="10021" y="11505"/>
                  </a:lnTo>
                  <a:cubicBezTo>
                    <a:pt x="9930" y="11596"/>
                    <a:pt x="9930" y="11733"/>
                    <a:pt x="10021" y="11824"/>
                  </a:cubicBezTo>
                  <a:cubicBezTo>
                    <a:pt x="10158" y="11961"/>
                    <a:pt x="10135" y="12166"/>
                    <a:pt x="10021" y="12303"/>
                  </a:cubicBezTo>
                  <a:cubicBezTo>
                    <a:pt x="9952" y="12372"/>
                    <a:pt x="9861" y="12406"/>
                    <a:pt x="9770" y="12406"/>
                  </a:cubicBezTo>
                  <a:cubicBezTo>
                    <a:pt x="9678" y="12406"/>
                    <a:pt x="9587" y="12372"/>
                    <a:pt x="9519" y="12303"/>
                  </a:cubicBezTo>
                  <a:cubicBezTo>
                    <a:pt x="9487" y="12272"/>
                    <a:pt x="9435" y="12255"/>
                    <a:pt x="9383" y="12255"/>
                  </a:cubicBezTo>
                  <a:cubicBezTo>
                    <a:pt x="9322" y="12255"/>
                    <a:pt x="9259" y="12277"/>
                    <a:pt x="9222" y="12326"/>
                  </a:cubicBezTo>
                  <a:lnTo>
                    <a:pt x="7464" y="14061"/>
                  </a:lnTo>
                  <a:cubicBezTo>
                    <a:pt x="7373" y="14152"/>
                    <a:pt x="7373" y="14289"/>
                    <a:pt x="7464" y="14381"/>
                  </a:cubicBezTo>
                  <a:cubicBezTo>
                    <a:pt x="7579" y="14517"/>
                    <a:pt x="7579" y="14746"/>
                    <a:pt x="7442" y="14860"/>
                  </a:cubicBezTo>
                  <a:cubicBezTo>
                    <a:pt x="7373" y="14928"/>
                    <a:pt x="7287" y="14963"/>
                    <a:pt x="7202" y="14963"/>
                  </a:cubicBezTo>
                  <a:cubicBezTo>
                    <a:pt x="7116" y="14963"/>
                    <a:pt x="7031" y="14928"/>
                    <a:pt x="6962" y="14860"/>
                  </a:cubicBezTo>
                  <a:cubicBezTo>
                    <a:pt x="6920" y="14828"/>
                    <a:pt x="6868" y="14811"/>
                    <a:pt x="6815" y="14811"/>
                  </a:cubicBezTo>
                  <a:cubicBezTo>
                    <a:pt x="6754" y="14811"/>
                    <a:pt x="6692" y="14834"/>
                    <a:pt x="6643" y="14883"/>
                  </a:cubicBezTo>
                  <a:lnTo>
                    <a:pt x="5068" y="16458"/>
                  </a:lnTo>
                  <a:cubicBezTo>
                    <a:pt x="4588" y="16937"/>
                    <a:pt x="3926" y="17211"/>
                    <a:pt x="3242" y="17211"/>
                  </a:cubicBezTo>
                  <a:cubicBezTo>
                    <a:pt x="2534" y="17188"/>
                    <a:pt x="1895" y="16914"/>
                    <a:pt x="1393" y="16389"/>
                  </a:cubicBezTo>
                  <a:cubicBezTo>
                    <a:pt x="457" y="15408"/>
                    <a:pt x="525" y="13764"/>
                    <a:pt x="1530" y="12737"/>
                  </a:cubicBezTo>
                  <a:lnTo>
                    <a:pt x="1735" y="12532"/>
                  </a:lnTo>
                  <a:cubicBezTo>
                    <a:pt x="1827" y="12440"/>
                    <a:pt x="1827" y="12303"/>
                    <a:pt x="1735" y="12212"/>
                  </a:cubicBezTo>
                  <a:cubicBezTo>
                    <a:pt x="1621" y="12075"/>
                    <a:pt x="1621" y="11870"/>
                    <a:pt x="1758" y="11733"/>
                  </a:cubicBezTo>
                  <a:cubicBezTo>
                    <a:pt x="1804" y="11664"/>
                    <a:pt x="1895" y="11619"/>
                    <a:pt x="1986" y="11619"/>
                  </a:cubicBezTo>
                  <a:cubicBezTo>
                    <a:pt x="2078" y="11619"/>
                    <a:pt x="2169" y="11664"/>
                    <a:pt x="2237" y="11733"/>
                  </a:cubicBezTo>
                  <a:cubicBezTo>
                    <a:pt x="2283" y="11767"/>
                    <a:pt x="2340" y="11784"/>
                    <a:pt x="2397" y="11784"/>
                  </a:cubicBezTo>
                  <a:cubicBezTo>
                    <a:pt x="2454" y="11784"/>
                    <a:pt x="2511" y="11767"/>
                    <a:pt x="2557" y="11733"/>
                  </a:cubicBezTo>
                  <a:lnTo>
                    <a:pt x="4292" y="9975"/>
                  </a:lnTo>
                  <a:cubicBezTo>
                    <a:pt x="4383" y="9884"/>
                    <a:pt x="4383" y="9747"/>
                    <a:pt x="4314" y="9656"/>
                  </a:cubicBezTo>
                  <a:cubicBezTo>
                    <a:pt x="4178" y="9519"/>
                    <a:pt x="4178" y="9291"/>
                    <a:pt x="4314" y="9176"/>
                  </a:cubicBezTo>
                  <a:cubicBezTo>
                    <a:pt x="4386" y="9105"/>
                    <a:pt x="4476" y="9071"/>
                    <a:pt x="4566" y="9071"/>
                  </a:cubicBezTo>
                  <a:cubicBezTo>
                    <a:pt x="4648" y="9071"/>
                    <a:pt x="4728" y="9099"/>
                    <a:pt x="4794" y="9154"/>
                  </a:cubicBezTo>
                  <a:cubicBezTo>
                    <a:pt x="4839" y="9199"/>
                    <a:pt x="4897" y="9222"/>
                    <a:pt x="4954" y="9222"/>
                  </a:cubicBezTo>
                  <a:cubicBezTo>
                    <a:pt x="5011" y="9222"/>
                    <a:pt x="5068" y="9199"/>
                    <a:pt x="5113" y="9154"/>
                  </a:cubicBezTo>
                  <a:lnTo>
                    <a:pt x="6871" y="7396"/>
                  </a:lnTo>
                  <a:cubicBezTo>
                    <a:pt x="6939" y="7328"/>
                    <a:pt x="6939" y="7168"/>
                    <a:pt x="6871" y="7099"/>
                  </a:cubicBezTo>
                  <a:cubicBezTo>
                    <a:pt x="6734" y="6962"/>
                    <a:pt x="6734" y="6734"/>
                    <a:pt x="6871" y="6597"/>
                  </a:cubicBezTo>
                  <a:cubicBezTo>
                    <a:pt x="6942" y="6537"/>
                    <a:pt x="7033" y="6503"/>
                    <a:pt x="7122" y="6503"/>
                  </a:cubicBezTo>
                  <a:cubicBezTo>
                    <a:pt x="7204" y="6503"/>
                    <a:pt x="7285" y="6532"/>
                    <a:pt x="7350" y="6597"/>
                  </a:cubicBezTo>
                  <a:cubicBezTo>
                    <a:pt x="7396" y="6643"/>
                    <a:pt x="7453" y="6666"/>
                    <a:pt x="7510" y="6666"/>
                  </a:cubicBezTo>
                  <a:cubicBezTo>
                    <a:pt x="7567" y="6666"/>
                    <a:pt x="7624" y="6643"/>
                    <a:pt x="7670" y="6597"/>
                  </a:cubicBezTo>
                  <a:lnTo>
                    <a:pt x="9427" y="4840"/>
                  </a:lnTo>
                  <a:cubicBezTo>
                    <a:pt x="9496" y="4771"/>
                    <a:pt x="9519" y="4611"/>
                    <a:pt x="9427" y="4543"/>
                  </a:cubicBezTo>
                  <a:cubicBezTo>
                    <a:pt x="9290" y="4406"/>
                    <a:pt x="9290" y="4178"/>
                    <a:pt x="9427" y="4041"/>
                  </a:cubicBezTo>
                  <a:cubicBezTo>
                    <a:pt x="9496" y="3972"/>
                    <a:pt x="9587" y="3938"/>
                    <a:pt x="9678" y="3938"/>
                  </a:cubicBezTo>
                  <a:cubicBezTo>
                    <a:pt x="9770" y="3938"/>
                    <a:pt x="9861" y="3972"/>
                    <a:pt x="9930" y="4041"/>
                  </a:cubicBezTo>
                  <a:cubicBezTo>
                    <a:pt x="9964" y="4075"/>
                    <a:pt x="10021" y="4092"/>
                    <a:pt x="10078" y="4092"/>
                  </a:cubicBezTo>
                  <a:cubicBezTo>
                    <a:pt x="10135" y="4092"/>
                    <a:pt x="10192" y="4075"/>
                    <a:pt x="10226" y="4041"/>
                  </a:cubicBezTo>
                  <a:lnTo>
                    <a:pt x="11984" y="2283"/>
                  </a:lnTo>
                  <a:cubicBezTo>
                    <a:pt x="12029" y="2238"/>
                    <a:pt x="12052" y="2192"/>
                    <a:pt x="12052" y="2123"/>
                  </a:cubicBezTo>
                  <a:cubicBezTo>
                    <a:pt x="12052" y="2078"/>
                    <a:pt x="12029" y="2009"/>
                    <a:pt x="11984" y="1964"/>
                  </a:cubicBezTo>
                  <a:cubicBezTo>
                    <a:pt x="11870" y="1827"/>
                    <a:pt x="11870" y="1621"/>
                    <a:pt x="12007" y="1484"/>
                  </a:cubicBezTo>
                  <a:cubicBezTo>
                    <a:pt x="12075" y="1416"/>
                    <a:pt x="12161" y="1382"/>
                    <a:pt x="12246" y="1382"/>
                  </a:cubicBezTo>
                  <a:cubicBezTo>
                    <a:pt x="12332" y="1382"/>
                    <a:pt x="12417" y="1416"/>
                    <a:pt x="12486" y="1484"/>
                  </a:cubicBezTo>
                  <a:cubicBezTo>
                    <a:pt x="12532" y="1519"/>
                    <a:pt x="12589" y="1536"/>
                    <a:pt x="12643" y="1536"/>
                  </a:cubicBezTo>
                  <a:cubicBezTo>
                    <a:pt x="12697" y="1536"/>
                    <a:pt x="12748" y="1519"/>
                    <a:pt x="12783" y="1484"/>
                  </a:cubicBezTo>
                  <a:lnTo>
                    <a:pt x="13079" y="1188"/>
                  </a:lnTo>
                  <a:cubicBezTo>
                    <a:pt x="13562" y="705"/>
                    <a:pt x="14171" y="433"/>
                    <a:pt x="14847" y="433"/>
                  </a:cubicBezTo>
                  <a:close/>
                  <a:moveTo>
                    <a:pt x="14928" y="1"/>
                  </a:moveTo>
                  <a:cubicBezTo>
                    <a:pt x="14129" y="1"/>
                    <a:pt x="13353" y="320"/>
                    <a:pt x="12783" y="891"/>
                  </a:cubicBezTo>
                  <a:lnTo>
                    <a:pt x="12623" y="1051"/>
                  </a:lnTo>
                  <a:cubicBezTo>
                    <a:pt x="12507" y="988"/>
                    <a:pt x="12378" y="957"/>
                    <a:pt x="12250" y="957"/>
                  </a:cubicBezTo>
                  <a:cubicBezTo>
                    <a:pt x="12049" y="957"/>
                    <a:pt x="11849" y="1034"/>
                    <a:pt x="11710" y="1188"/>
                  </a:cubicBezTo>
                  <a:cubicBezTo>
                    <a:pt x="11459" y="1439"/>
                    <a:pt x="11413" y="1804"/>
                    <a:pt x="11573" y="2101"/>
                  </a:cubicBezTo>
                  <a:lnTo>
                    <a:pt x="10066" y="3630"/>
                  </a:lnTo>
                  <a:cubicBezTo>
                    <a:pt x="9945" y="3555"/>
                    <a:pt x="9809" y="3519"/>
                    <a:pt x="9673" y="3519"/>
                  </a:cubicBezTo>
                  <a:cubicBezTo>
                    <a:pt x="9476" y="3519"/>
                    <a:pt x="9279" y="3595"/>
                    <a:pt x="9131" y="3744"/>
                  </a:cubicBezTo>
                  <a:cubicBezTo>
                    <a:pt x="8902" y="3995"/>
                    <a:pt x="8857" y="4360"/>
                    <a:pt x="9016" y="4657"/>
                  </a:cubicBezTo>
                  <a:lnTo>
                    <a:pt x="7487" y="6186"/>
                  </a:lnTo>
                  <a:cubicBezTo>
                    <a:pt x="7369" y="6123"/>
                    <a:pt x="7240" y="6092"/>
                    <a:pt x="7112" y="6092"/>
                  </a:cubicBezTo>
                  <a:cubicBezTo>
                    <a:pt x="6918" y="6092"/>
                    <a:pt x="6725" y="6163"/>
                    <a:pt x="6574" y="6300"/>
                  </a:cubicBezTo>
                  <a:cubicBezTo>
                    <a:pt x="6323" y="6551"/>
                    <a:pt x="6277" y="6940"/>
                    <a:pt x="6437" y="7236"/>
                  </a:cubicBezTo>
                  <a:lnTo>
                    <a:pt x="4931" y="8743"/>
                  </a:lnTo>
                  <a:cubicBezTo>
                    <a:pt x="4815" y="8681"/>
                    <a:pt x="4690" y="8650"/>
                    <a:pt x="4564" y="8650"/>
                  </a:cubicBezTo>
                  <a:cubicBezTo>
                    <a:pt x="4367" y="8650"/>
                    <a:pt x="4171" y="8726"/>
                    <a:pt x="4018" y="8880"/>
                  </a:cubicBezTo>
                  <a:cubicBezTo>
                    <a:pt x="3767" y="9108"/>
                    <a:pt x="3721" y="9496"/>
                    <a:pt x="3881" y="9793"/>
                  </a:cubicBezTo>
                  <a:lnTo>
                    <a:pt x="2374" y="11299"/>
                  </a:lnTo>
                  <a:cubicBezTo>
                    <a:pt x="2259" y="11237"/>
                    <a:pt x="2130" y="11206"/>
                    <a:pt x="2001" y="11206"/>
                  </a:cubicBezTo>
                  <a:cubicBezTo>
                    <a:pt x="1800" y="11206"/>
                    <a:pt x="1601" y="11283"/>
                    <a:pt x="1461" y="11436"/>
                  </a:cubicBezTo>
                  <a:cubicBezTo>
                    <a:pt x="1210" y="11687"/>
                    <a:pt x="1165" y="12052"/>
                    <a:pt x="1324" y="12349"/>
                  </a:cubicBezTo>
                  <a:lnTo>
                    <a:pt x="1233" y="12440"/>
                  </a:lnTo>
                  <a:cubicBezTo>
                    <a:pt x="69" y="13627"/>
                    <a:pt x="0" y="15522"/>
                    <a:pt x="1096" y="16686"/>
                  </a:cubicBezTo>
                  <a:cubicBezTo>
                    <a:pt x="1667" y="17279"/>
                    <a:pt x="2420" y="17599"/>
                    <a:pt x="3219" y="17622"/>
                  </a:cubicBezTo>
                  <a:lnTo>
                    <a:pt x="3265" y="17622"/>
                  </a:lnTo>
                  <a:cubicBezTo>
                    <a:pt x="4063" y="17622"/>
                    <a:pt x="4817" y="17302"/>
                    <a:pt x="5364" y="16754"/>
                  </a:cubicBezTo>
                  <a:lnTo>
                    <a:pt x="6825" y="15294"/>
                  </a:lnTo>
                  <a:cubicBezTo>
                    <a:pt x="6941" y="15356"/>
                    <a:pt x="7070" y="15387"/>
                    <a:pt x="7198" y="15387"/>
                  </a:cubicBezTo>
                  <a:cubicBezTo>
                    <a:pt x="7400" y="15387"/>
                    <a:pt x="7599" y="15310"/>
                    <a:pt x="7738" y="15157"/>
                  </a:cubicBezTo>
                  <a:cubicBezTo>
                    <a:pt x="7989" y="14928"/>
                    <a:pt x="8035" y="14540"/>
                    <a:pt x="7875" y="14244"/>
                  </a:cubicBezTo>
                  <a:lnTo>
                    <a:pt x="9382" y="12737"/>
                  </a:lnTo>
                  <a:cubicBezTo>
                    <a:pt x="9497" y="12799"/>
                    <a:pt x="9626" y="12830"/>
                    <a:pt x="9756" y="12830"/>
                  </a:cubicBezTo>
                  <a:cubicBezTo>
                    <a:pt x="9960" y="12830"/>
                    <a:pt x="10164" y="12754"/>
                    <a:pt x="10318" y="12600"/>
                  </a:cubicBezTo>
                  <a:cubicBezTo>
                    <a:pt x="10546" y="12349"/>
                    <a:pt x="10591" y="11984"/>
                    <a:pt x="10432" y="11687"/>
                  </a:cubicBezTo>
                  <a:lnTo>
                    <a:pt x="11961" y="10158"/>
                  </a:lnTo>
                  <a:cubicBezTo>
                    <a:pt x="12073" y="10232"/>
                    <a:pt x="12204" y="10269"/>
                    <a:pt x="12336" y="10269"/>
                  </a:cubicBezTo>
                  <a:cubicBezTo>
                    <a:pt x="12529" y="10269"/>
                    <a:pt x="12725" y="10192"/>
                    <a:pt x="12874" y="10044"/>
                  </a:cubicBezTo>
                  <a:cubicBezTo>
                    <a:pt x="13125" y="9793"/>
                    <a:pt x="13171" y="9427"/>
                    <a:pt x="12988" y="9131"/>
                  </a:cubicBezTo>
                  <a:lnTo>
                    <a:pt x="14517" y="7601"/>
                  </a:lnTo>
                  <a:cubicBezTo>
                    <a:pt x="14635" y="7665"/>
                    <a:pt x="14764" y="7696"/>
                    <a:pt x="14892" y="7696"/>
                  </a:cubicBezTo>
                  <a:cubicBezTo>
                    <a:pt x="15087" y="7696"/>
                    <a:pt x="15279" y="7625"/>
                    <a:pt x="15430" y="7487"/>
                  </a:cubicBezTo>
                  <a:cubicBezTo>
                    <a:pt x="15681" y="7236"/>
                    <a:pt x="15727" y="6848"/>
                    <a:pt x="15567" y="6551"/>
                  </a:cubicBezTo>
                  <a:lnTo>
                    <a:pt x="16914" y="5205"/>
                  </a:lnTo>
                  <a:cubicBezTo>
                    <a:pt x="18101" y="4018"/>
                    <a:pt x="18169" y="2101"/>
                    <a:pt x="17074" y="936"/>
                  </a:cubicBezTo>
                  <a:cubicBezTo>
                    <a:pt x="16503" y="343"/>
                    <a:pt x="15750" y="23"/>
                    <a:pt x="14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1" name="Google Shape;2021;p33"/>
            <p:cNvSpPr/>
            <p:nvPr/>
          </p:nvSpPr>
          <p:spPr>
            <a:xfrm>
              <a:off x="4912175" y="1231625"/>
              <a:ext cx="34825" cy="34100"/>
            </a:xfrm>
            <a:custGeom>
              <a:avLst/>
              <a:gdLst/>
              <a:ahLst/>
              <a:cxnLst/>
              <a:rect l="l" t="t" r="r" b="b"/>
              <a:pathLst>
                <a:path w="1393" h="1364" extrusionOk="0">
                  <a:moveTo>
                    <a:pt x="639" y="0"/>
                  </a:moveTo>
                  <a:cubicBezTo>
                    <a:pt x="439" y="0"/>
                    <a:pt x="240" y="74"/>
                    <a:pt x="91" y="223"/>
                  </a:cubicBezTo>
                  <a:cubicBezTo>
                    <a:pt x="0" y="291"/>
                    <a:pt x="0" y="428"/>
                    <a:pt x="91" y="519"/>
                  </a:cubicBezTo>
                  <a:cubicBezTo>
                    <a:pt x="137" y="554"/>
                    <a:pt x="188" y="571"/>
                    <a:pt x="240" y="571"/>
                  </a:cubicBezTo>
                  <a:cubicBezTo>
                    <a:pt x="291" y="571"/>
                    <a:pt x="342" y="554"/>
                    <a:pt x="388" y="519"/>
                  </a:cubicBezTo>
                  <a:cubicBezTo>
                    <a:pt x="457" y="451"/>
                    <a:pt x="548" y="417"/>
                    <a:pt x="639" y="417"/>
                  </a:cubicBezTo>
                  <a:cubicBezTo>
                    <a:pt x="730" y="417"/>
                    <a:pt x="822" y="451"/>
                    <a:pt x="890" y="519"/>
                  </a:cubicBezTo>
                  <a:cubicBezTo>
                    <a:pt x="936" y="565"/>
                    <a:pt x="982" y="656"/>
                    <a:pt x="982" y="748"/>
                  </a:cubicBezTo>
                  <a:cubicBezTo>
                    <a:pt x="982" y="839"/>
                    <a:pt x="936" y="930"/>
                    <a:pt x="890" y="999"/>
                  </a:cubicBezTo>
                  <a:cubicBezTo>
                    <a:pt x="799" y="1090"/>
                    <a:pt x="799" y="1227"/>
                    <a:pt x="890" y="1295"/>
                  </a:cubicBezTo>
                  <a:cubicBezTo>
                    <a:pt x="913" y="1341"/>
                    <a:pt x="982" y="1364"/>
                    <a:pt x="1027" y="1364"/>
                  </a:cubicBezTo>
                  <a:cubicBezTo>
                    <a:pt x="1073" y="1364"/>
                    <a:pt x="1141" y="1341"/>
                    <a:pt x="1187" y="1295"/>
                  </a:cubicBezTo>
                  <a:cubicBezTo>
                    <a:pt x="1324" y="1159"/>
                    <a:pt x="1392" y="953"/>
                    <a:pt x="1392" y="748"/>
                  </a:cubicBezTo>
                  <a:cubicBezTo>
                    <a:pt x="1392" y="542"/>
                    <a:pt x="1324" y="360"/>
                    <a:pt x="1187" y="223"/>
                  </a:cubicBezTo>
                  <a:cubicBezTo>
                    <a:pt x="1039" y="74"/>
                    <a:pt x="839" y="0"/>
                    <a:pt x="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2" name="Google Shape;2022;p33"/>
            <p:cNvSpPr/>
            <p:nvPr/>
          </p:nvSpPr>
          <p:spPr>
            <a:xfrm>
              <a:off x="4803750" y="1329625"/>
              <a:ext cx="24550" cy="38825"/>
            </a:xfrm>
            <a:custGeom>
              <a:avLst/>
              <a:gdLst/>
              <a:ahLst/>
              <a:cxnLst/>
              <a:rect l="l" t="t" r="r" b="b"/>
              <a:pathLst>
                <a:path w="982" h="1553" extrusionOk="0">
                  <a:moveTo>
                    <a:pt x="776" y="0"/>
                  </a:moveTo>
                  <a:cubicBezTo>
                    <a:pt x="343" y="0"/>
                    <a:pt x="0" y="343"/>
                    <a:pt x="0" y="776"/>
                  </a:cubicBezTo>
                  <a:cubicBezTo>
                    <a:pt x="0" y="1187"/>
                    <a:pt x="343" y="1552"/>
                    <a:pt x="776" y="1552"/>
                  </a:cubicBezTo>
                  <a:cubicBezTo>
                    <a:pt x="890" y="1552"/>
                    <a:pt x="982" y="1438"/>
                    <a:pt x="982" y="1324"/>
                  </a:cubicBezTo>
                  <a:cubicBezTo>
                    <a:pt x="982" y="1210"/>
                    <a:pt x="890" y="1119"/>
                    <a:pt x="776" y="1119"/>
                  </a:cubicBezTo>
                  <a:cubicBezTo>
                    <a:pt x="571" y="1119"/>
                    <a:pt x="411" y="959"/>
                    <a:pt x="411" y="776"/>
                  </a:cubicBezTo>
                  <a:cubicBezTo>
                    <a:pt x="411" y="571"/>
                    <a:pt x="571" y="434"/>
                    <a:pt x="776" y="434"/>
                  </a:cubicBezTo>
                  <a:cubicBezTo>
                    <a:pt x="890" y="434"/>
                    <a:pt x="982" y="320"/>
                    <a:pt x="982" y="206"/>
                  </a:cubicBezTo>
                  <a:cubicBezTo>
                    <a:pt x="982" y="92"/>
                    <a:pt x="890" y="0"/>
                    <a:pt x="7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3" name="Google Shape;2023;p33"/>
            <p:cNvSpPr/>
            <p:nvPr/>
          </p:nvSpPr>
          <p:spPr>
            <a:xfrm>
              <a:off x="4689050" y="1445450"/>
              <a:ext cx="35400" cy="34275"/>
            </a:xfrm>
            <a:custGeom>
              <a:avLst/>
              <a:gdLst/>
              <a:ahLst/>
              <a:cxnLst/>
              <a:rect l="l" t="t" r="r" b="b"/>
              <a:pathLst>
                <a:path w="1416" h="1371" extrusionOk="0">
                  <a:moveTo>
                    <a:pt x="386" y="1"/>
                  </a:moveTo>
                  <a:cubicBezTo>
                    <a:pt x="331" y="1"/>
                    <a:pt x="274" y="24"/>
                    <a:pt x="229" y="69"/>
                  </a:cubicBezTo>
                  <a:cubicBezTo>
                    <a:pt x="92" y="206"/>
                    <a:pt x="0" y="389"/>
                    <a:pt x="0" y="594"/>
                  </a:cubicBezTo>
                  <a:cubicBezTo>
                    <a:pt x="0" y="800"/>
                    <a:pt x="92" y="1005"/>
                    <a:pt x="229" y="1142"/>
                  </a:cubicBezTo>
                  <a:cubicBezTo>
                    <a:pt x="388" y="1302"/>
                    <a:pt x="571" y="1370"/>
                    <a:pt x="776" y="1370"/>
                  </a:cubicBezTo>
                  <a:cubicBezTo>
                    <a:pt x="982" y="1370"/>
                    <a:pt x="1187" y="1302"/>
                    <a:pt x="1324" y="1142"/>
                  </a:cubicBezTo>
                  <a:cubicBezTo>
                    <a:pt x="1416" y="1074"/>
                    <a:pt x="1416" y="937"/>
                    <a:pt x="1324" y="845"/>
                  </a:cubicBezTo>
                  <a:cubicBezTo>
                    <a:pt x="1279" y="811"/>
                    <a:pt x="1227" y="794"/>
                    <a:pt x="1176" y="794"/>
                  </a:cubicBezTo>
                  <a:cubicBezTo>
                    <a:pt x="1125" y="794"/>
                    <a:pt x="1073" y="811"/>
                    <a:pt x="1028" y="845"/>
                  </a:cubicBezTo>
                  <a:cubicBezTo>
                    <a:pt x="959" y="914"/>
                    <a:pt x="868" y="948"/>
                    <a:pt x="776" y="948"/>
                  </a:cubicBezTo>
                  <a:cubicBezTo>
                    <a:pt x="685" y="948"/>
                    <a:pt x="594" y="914"/>
                    <a:pt x="525" y="845"/>
                  </a:cubicBezTo>
                  <a:cubicBezTo>
                    <a:pt x="457" y="777"/>
                    <a:pt x="434" y="686"/>
                    <a:pt x="434" y="594"/>
                  </a:cubicBezTo>
                  <a:cubicBezTo>
                    <a:pt x="434" y="503"/>
                    <a:pt x="457" y="412"/>
                    <a:pt x="525" y="366"/>
                  </a:cubicBezTo>
                  <a:cubicBezTo>
                    <a:pt x="617" y="275"/>
                    <a:pt x="617" y="138"/>
                    <a:pt x="525" y="69"/>
                  </a:cubicBezTo>
                  <a:cubicBezTo>
                    <a:pt x="491" y="24"/>
                    <a:pt x="44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4" name="Google Shape;2024;p33"/>
            <p:cNvSpPr/>
            <p:nvPr/>
          </p:nvSpPr>
          <p:spPr>
            <a:xfrm>
              <a:off x="4885925" y="1311925"/>
              <a:ext cx="36525" cy="34275"/>
            </a:xfrm>
            <a:custGeom>
              <a:avLst/>
              <a:gdLst/>
              <a:ahLst/>
              <a:cxnLst/>
              <a:rect l="l" t="t" r="r" b="b"/>
              <a:pathLst>
                <a:path w="1461" h="1371" extrusionOk="0">
                  <a:moveTo>
                    <a:pt x="454" y="1"/>
                  </a:moveTo>
                  <a:cubicBezTo>
                    <a:pt x="400" y="1"/>
                    <a:pt x="343" y="24"/>
                    <a:pt x="297" y="69"/>
                  </a:cubicBezTo>
                  <a:cubicBezTo>
                    <a:pt x="0" y="366"/>
                    <a:pt x="0" y="845"/>
                    <a:pt x="297" y="1142"/>
                  </a:cubicBezTo>
                  <a:cubicBezTo>
                    <a:pt x="457" y="1302"/>
                    <a:pt x="639" y="1370"/>
                    <a:pt x="845" y="1370"/>
                  </a:cubicBezTo>
                  <a:cubicBezTo>
                    <a:pt x="1050" y="1370"/>
                    <a:pt x="1233" y="1302"/>
                    <a:pt x="1392" y="1142"/>
                  </a:cubicBezTo>
                  <a:cubicBezTo>
                    <a:pt x="1461" y="1074"/>
                    <a:pt x="1461" y="937"/>
                    <a:pt x="1392" y="845"/>
                  </a:cubicBezTo>
                  <a:cubicBezTo>
                    <a:pt x="1347" y="811"/>
                    <a:pt x="1290" y="794"/>
                    <a:pt x="1236" y="794"/>
                  </a:cubicBezTo>
                  <a:cubicBezTo>
                    <a:pt x="1181" y="794"/>
                    <a:pt x="1130" y="811"/>
                    <a:pt x="1096" y="845"/>
                  </a:cubicBezTo>
                  <a:cubicBezTo>
                    <a:pt x="1027" y="914"/>
                    <a:pt x="936" y="948"/>
                    <a:pt x="845" y="948"/>
                  </a:cubicBezTo>
                  <a:cubicBezTo>
                    <a:pt x="753" y="948"/>
                    <a:pt x="662" y="914"/>
                    <a:pt x="594" y="845"/>
                  </a:cubicBezTo>
                  <a:cubicBezTo>
                    <a:pt x="457" y="708"/>
                    <a:pt x="457" y="503"/>
                    <a:pt x="594" y="366"/>
                  </a:cubicBezTo>
                  <a:cubicBezTo>
                    <a:pt x="685" y="275"/>
                    <a:pt x="685" y="138"/>
                    <a:pt x="594" y="69"/>
                  </a:cubicBezTo>
                  <a:cubicBezTo>
                    <a:pt x="559" y="24"/>
                    <a:pt x="508"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5" name="Google Shape;2025;p33"/>
            <p:cNvSpPr/>
            <p:nvPr/>
          </p:nvSpPr>
          <p:spPr>
            <a:xfrm>
              <a:off x="4770650" y="1417650"/>
              <a:ext cx="37125" cy="34100"/>
            </a:xfrm>
            <a:custGeom>
              <a:avLst/>
              <a:gdLst/>
              <a:ahLst/>
              <a:cxnLst/>
              <a:rect l="l" t="t" r="r" b="b"/>
              <a:pathLst>
                <a:path w="1485" h="1364" extrusionOk="0">
                  <a:moveTo>
                    <a:pt x="631" y="0"/>
                  </a:moveTo>
                  <a:cubicBezTo>
                    <a:pt x="434" y="0"/>
                    <a:pt x="240" y="74"/>
                    <a:pt x="92" y="223"/>
                  </a:cubicBezTo>
                  <a:cubicBezTo>
                    <a:pt x="0" y="314"/>
                    <a:pt x="0" y="451"/>
                    <a:pt x="92" y="519"/>
                  </a:cubicBezTo>
                  <a:cubicBezTo>
                    <a:pt x="137" y="565"/>
                    <a:pt x="189" y="588"/>
                    <a:pt x="240" y="588"/>
                  </a:cubicBezTo>
                  <a:cubicBezTo>
                    <a:pt x="291" y="588"/>
                    <a:pt x="343" y="565"/>
                    <a:pt x="388" y="519"/>
                  </a:cubicBezTo>
                  <a:cubicBezTo>
                    <a:pt x="457" y="451"/>
                    <a:pt x="548" y="417"/>
                    <a:pt x="640" y="417"/>
                  </a:cubicBezTo>
                  <a:cubicBezTo>
                    <a:pt x="731" y="417"/>
                    <a:pt x="822" y="451"/>
                    <a:pt x="891" y="519"/>
                  </a:cubicBezTo>
                  <a:cubicBezTo>
                    <a:pt x="1028" y="656"/>
                    <a:pt x="1028" y="885"/>
                    <a:pt x="891" y="1022"/>
                  </a:cubicBezTo>
                  <a:cubicBezTo>
                    <a:pt x="799" y="1090"/>
                    <a:pt x="799" y="1227"/>
                    <a:pt x="891" y="1318"/>
                  </a:cubicBezTo>
                  <a:cubicBezTo>
                    <a:pt x="913" y="1364"/>
                    <a:pt x="982" y="1364"/>
                    <a:pt x="1028" y="1364"/>
                  </a:cubicBezTo>
                  <a:cubicBezTo>
                    <a:pt x="1073" y="1364"/>
                    <a:pt x="1142" y="1364"/>
                    <a:pt x="1187" y="1318"/>
                  </a:cubicBezTo>
                  <a:cubicBezTo>
                    <a:pt x="1484" y="1022"/>
                    <a:pt x="1484" y="519"/>
                    <a:pt x="1187" y="223"/>
                  </a:cubicBezTo>
                  <a:cubicBezTo>
                    <a:pt x="1028" y="74"/>
                    <a:pt x="828"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6" name="Google Shape;2026;p33"/>
            <p:cNvSpPr/>
            <p:nvPr/>
          </p:nvSpPr>
          <p:spPr>
            <a:xfrm>
              <a:off x="4687325" y="1515075"/>
              <a:ext cx="34850" cy="34275"/>
            </a:xfrm>
            <a:custGeom>
              <a:avLst/>
              <a:gdLst/>
              <a:ahLst/>
              <a:cxnLst/>
              <a:rect l="l" t="t" r="r" b="b"/>
              <a:pathLst>
                <a:path w="1394" h="1371" extrusionOk="0">
                  <a:moveTo>
                    <a:pt x="1025" y="1"/>
                  </a:moveTo>
                  <a:cubicBezTo>
                    <a:pt x="971" y="1"/>
                    <a:pt x="914" y="23"/>
                    <a:pt x="868" y="69"/>
                  </a:cubicBezTo>
                  <a:cubicBezTo>
                    <a:pt x="800" y="138"/>
                    <a:pt x="800" y="274"/>
                    <a:pt x="868" y="366"/>
                  </a:cubicBezTo>
                  <a:cubicBezTo>
                    <a:pt x="937" y="434"/>
                    <a:pt x="982" y="526"/>
                    <a:pt x="982" y="617"/>
                  </a:cubicBezTo>
                  <a:cubicBezTo>
                    <a:pt x="982" y="708"/>
                    <a:pt x="937" y="799"/>
                    <a:pt x="868" y="845"/>
                  </a:cubicBezTo>
                  <a:cubicBezTo>
                    <a:pt x="800" y="914"/>
                    <a:pt x="708" y="948"/>
                    <a:pt x="620" y="948"/>
                  </a:cubicBezTo>
                  <a:cubicBezTo>
                    <a:pt x="532" y="948"/>
                    <a:pt x="446" y="914"/>
                    <a:pt x="389" y="845"/>
                  </a:cubicBezTo>
                  <a:cubicBezTo>
                    <a:pt x="343" y="811"/>
                    <a:pt x="286" y="794"/>
                    <a:pt x="232" y="794"/>
                  </a:cubicBezTo>
                  <a:cubicBezTo>
                    <a:pt x="178" y="794"/>
                    <a:pt x="126" y="811"/>
                    <a:pt x="92" y="845"/>
                  </a:cubicBezTo>
                  <a:cubicBezTo>
                    <a:pt x="1" y="936"/>
                    <a:pt x="1" y="1073"/>
                    <a:pt x="92" y="1142"/>
                  </a:cubicBezTo>
                  <a:cubicBezTo>
                    <a:pt x="229" y="1302"/>
                    <a:pt x="412" y="1370"/>
                    <a:pt x="617" y="1370"/>
                  </a:cubicBezTo>
                  <a:cubicBezTo>
                    <a:pt x="823" y="1370"/>
                    <a:pt x="1028" y="1302"/>
                    <a:pt x="1165" y="1142"/>
                  </a:cubicBezTo>
                  <a:cubicBezTo>
                    <a:pt x="1325" y="1005"/>
                    <a:pt x="1393" y="822"/>
                    <a:pt x="1393" y="617"/>
                  </a:cubicBezTo>
                  <a:cubicBezTo>
                    <a:pt x="1393" y="411"/>
                    <a:pt x="1325" y="206"/>
                    <a:pt x="1165" y="69"/>
                  </a:cubicBezTo>
                  <a:cubicBezTo>
                    <a:pt x="1131" y="23"/>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7" name="Google Shape;2027;p33"/>
            <p:cNvSpPr/>
            <p:nvPr/>
          </p:nvSpPr>
          <p:spPr>
            <a:xfrm>
              <a:off x="4986350" y="1211500"/>
              <a:ext cx="38250" cy="24575"/>
            </a:xfrm>
            <a:custGeom>
              <a:avLst/>
              <a:gdLst/>
              <a:ahLst/>
              <a:cxnLst/>
              <a:rect l="l" t="t" r="r" b="b"/>
              <a:pathLst>
                <a:path w="1530" h="983" extrusionOk="0">
                  <a:moveTo>
                    <a:pt x="776" y="1"/>
                  </a:moveTo>
                  <a:cubicBezTo>
                    <a:pt x="343" y="1"/>
                    <a:pt x="0" y="343"/>
                    <a:pt x="0" y="754"/>
                  </a:cubicBezTo>
                  <a:cubicBezTo>
                    <a:pt x="0" y="891"/>
                    <a:pt x="92" y="982"/>
                    <a:pt x="206" y="982"/>
                  </a:cubicBezTo>
                  <a:cubicBezTo>
                    <a:pt x="320" y="982"/>
                    <a:pt x="411" y="891"/>
                    <a:pt x="411" y="754"/>
                  </a:cubicBezTo>
                  <a:cubicBezTo>
                    <a:pt x="411" y="571"/>
                    <a:pt x="571" y="411"/>
                    <a:pt x="776" y="411"/>
                  </a:cubicBezTo>
                  <a:cubicBezTo>
                    <a:pt x="959" y="411"/>
                    <a:pt x="1119" y="571"/>
                    <a:pt x="1119" y="754"/>
                  </a:cubicBezTo>
                  <a:cubicBezTo>
                    <a:pt x="1119" y="891"/>
                    <a:pt x="1210" y="982"/>
                    <a:pt x="1324" y="982"/>
                  </a:cubicBezTo>
                  <a:cubicBezTo>
                    <a:pt x="1438" y="982"/>
                    <a:pt x="1530" y="891"/>
                    <a:pt x="1530" y="754"/>
                  </a:cubicBezTo>
                  <a:cubicBezTo>
                    <a:pt x="1530" y="343"/>
                    <a:pt x="118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8" name="Google Shape;2028;p33"/>
            <p:cNvSpPr/>
            <p:nvPr/>
          </p:nvSpPr>
          <p:spPr>
            <a:xfrm>
              <a:off x="4229125" y="1240450"/>
              <a:ext cx="137550" cy="547975"/>
            </a:xfrm>
            <a:custGeom>
              <a:avLst/>
              <a:gdLst/>
              <a:ahLst/>
              <a:cxnLst/>
              <a:rect l="l" t="t" r="r" b="b"/>
              <a:pathLst>
                <a:path w="5502" h="21919" extrusionOk="0">
                  <a:moveTo>
                    <a:pt x="2665" y="1"/>
                  </a:moveTo>
                  <a:cubicBezTo>
                    <a:pt x="2637" y="1"/>
                    <a:pt x="2602" y="7"/>
                    <a:pt x="2579" y="7"/>
                  </a:cubicBezTo>
                  <a:lnTo>
                    <a:pt x="2534" y="7"/>
                  </a:lnTo>
                  <a:cubicBezTo>
                    <a:pt x="2523" y="12"/>
                    <a:pt x="2512" y="13"/>
                    <a:pt x="2500" y="13"/>
                  </a:cubicBezTo>
                  <a:cubicBezTo>
                    <a:pt x="2477" y="13"/>
                    <a:pt x="2452" y="8"/>
                    <a:pt x="2426" y="8"/>
                  </a:cubicBezTo>
                  <a:cubicBezTo>
                    <a:pt x="2402" y="8"/>
                    <a:pt x="2376" y="13"/>
                    <a:pt x="2351" y="29"/>
                  </a:cubicBezTo>
                  <a:cubicBezTo>
                    <a:pt x="2317" y="41"/>
                    <a:pt x="2283" y="41"/>
                    <a:pt x="2246" y="41"/>
                  </a:cubicBezTo>
                  <a:cubicBezTo>
                    <a:pt x="2209" y="41"/>
                    <a:pt x="2169" y="41"/>
                    <a:pt x="2123" y="52"/>
                  </a:cubicBezTo>
                  <a:cubicBezTo>
                    <a:pt x="1963" y="121"/>
                    <a:pt x="1963" y="98"/>
                    <a:pt x="1986" y="258"/>
                  </a:cubicBezTo>
                  <a:cubicBezTo>
                    <a:pt x="2009" y="326"/>
                    <a:pt x="2032" y="372"/>
                    <a:pt x="2054" y="417"/>
                  </a:cubicBezTo>
                  <a:cubicBezTo>
                    <a:pt x="2123" y="509"/>
                    <a:pt x="2237" y="532"/>
                    <a:pt x="2351" y="554"/>
                  </a:cubicBezTo>
                  <a:cubicBezTo>
                    <a:pt x="2351" y="559"/>
                    <a:pt x="2357" y="561"/>
                    <a:pt x="2367" y="561"/>
                  </a:cubicBezTo>
                  <a:cubicBezTo>
                    <a:pt x="2408" y="561"/>
                    <a:pt x="2520" y="527"/>
                    <a:pt x="2557" y="509"/>
                  </a:cubicBezTo>
                  <a:cubicBezTo>
                    <a:pt x="2716" y="463"/>
                    <a:pt x="2716" y="303"/>
                    <a:pt x="2762" y="166"/>
                  </a:cubicBezTo>
                  <a:cubicBezTo>
                    <a:pt x="2716" y="121"/>
                    <a:pt x="2762" y="52"/>
                    <a:pt x="2716" y="29"/>
                  </a:cubicBezTo>
                  <a:cubicBezTo>
                    <a:pt x="2716" y="7"/>
                    <a:pt x="2694" y="1"/>
                    <a:pt x="2665" y="1"/>
                  </a:cubicBezTo>
                  <a:close/>
                  <a:moveTo>
                    <a:pt x="3420" y="66"/>
                  </a:moveTo>
                  <a:cubicBezTo>
                    <a:pt x="3391" y="66"/>
                    <a:pt x="3349" y="87"/>
                    <a:pt x="3333" y="121"/>
                  </a:cubicBezTo>
                  <a:cubicBezTo>
                    <a:pt x="3333" y="166"/>
                    <a:pt x="3333" y="212"/>
                    <a:pt x="3310" y="281"/>
                  </a:cubicBezTo>
                  <a:cubicBezTo>
                    <a:pt x="3310" y="303"/>
                    <a:pt x="3333" y="349"/>
                    <a:pt x="3333" y="395"/>
                  </a:cubicBezTo>
                  <a:cubicBezTo>
                    <a:pt x="3333" y="417"/>
                    <a:pt x="3356" y="440"/>
                    <a:pt x="3356" y="440"/>
                  </a:cubicBezTo>
                  <a:cubicBezTo>
                    <a:pt x="3415" y="580"/>
                    <a:pt x="3528" y="650"/>
                    <a:pt x="3693" y="650"/>
                  </a:cubicBezTo>
                  <a:cubicBezTo>
                    <a:pt x="3716" y="650"/>
                    <a:pt x="3741" y="649"/>
                    <a:pt x="3766" y="646"/>
                  </a:cubicBezTo>
                  <a:cubicBezTo>
                    <a:pt x="3903" y="623"/>
                    <a:pt x="3995" y="554"/>
                    <a:pt x="4063" y="440"/>
                  </a:cubicBezTo>
                  <a:cubicBezTo>
                    <a:pt x="4086" y="372"/>
                    <a:pt x="4086" y="349"/>
                    <a:pt x="4017" y="303"/>
                  </a:cubicBezTo>
                  <a:cubicBezTo>
                    <a:pt x="3835" y="189"/>
                    <a:pt x="3629" y="144"/>
                    <a:pt x="3447" y="75"/>
                  </a:cubicBezTo>
                  <a:cubicBezTo>
                    <a:pt x="3441" y="69"/>
                    <a:pt x="3431" y="66"/>
                    <a:pt x="3420" y="66"/>
                  </a:cubicBezTo>
                  <a:close/>
                  <a:moveTo>
                    <a:pt x="1529" y="395"/>
                  </a:moveTo>
                  <a:cubicBezTo>
                    <a:pt x="1507" y="395"/>
                    <a:pt x="1484" y="417"/>
                    <a:pt x="1461" y="417"/>
                  </a:cubicBezTo>
                  <a:cubicBezTo>
                    <a:pt x="1324" y="509"/>
                    <a:pt x="1233" y="623"/>
                    <a:pt x="1256" y="760"/>
                  </a:cubicBezTo>
                  <a:cubicBezTo>
                    <a:pt x="1256" y="783"/>
                    <a:pt x="1256" y="783"/>
                    <a:pt x="1256" y="806"/>
                  </a:cubicBezTo>
                  <a:cubicBezTo>
                    <a:pt x="1233" y="897"/>
                    <a:pt x="1278" y="988"/>
                    <a:pt x="1347" y="1034"/>
                  </a:cubicBezTo>
                  <a:cubicBezTo>
                    <a:pt x="1404" y="1109"/>
                    <a:pt x="1476" y="1154"/>
                    <a:pt x="1551" y="1154"/>
                  </a:cubicBezTo>
                  <a:cubicBezTo>
                    <a:pt x="1567" y="1154"/>
                    <a:pt x="1582" y="1152"/>
                    <a:pt x="1598" y="1148"/>
                  </a:cubicBezTo>
                  <a:lnTo>
                    <a:pt x="1666" y="1148"/>
                  </a:lnTo>
                  <a:cubicBezTo>
                    <a:pt x="1682" y="1151"/>
                    <a:pt x="1696" y="1152"/>
                    <a:pt x="1710" y="1152"/>
                  </a:cubicBezTo>
                  <a:cubicBezTo>
                    <a:pt x="1793" y="1152"/>
                    <a:pt x="1836" y="1096"/>
                    <a:pt x="1895" y="1057"/>
                  </a:cubicBezTo>
                  <a:cubicBezTo>
                    <a:pt x="1940" y="1011"/>
                    <a:pt x="1986" y="965"/>
                    <a:pt x="1986" y="920"/>
                  </a:cubicBezTo>
                  <a:cubicBezTo>
                    <a:pt x="2009" y="783"/>
                    <a:pt x="2032" y="623"/>
                    <a:pt x="1918" y="509"/>
                  </a:cubicBezTo>
                  <a:cubicBezTo>
                    <a:pt x="1849" y="463"/>
                    <a:pt x="1781" y="395"/>
                    <a:pt x="1689" y="395"/>
                  </a:cubicBezTo>
                  <a:cubicBezTo>
                    <a:pt x="1674" y="402"/>
                    <a:pt x="1656" y="405"/>
                    <a:pt x="1638" y="405"/>
                  </a:cubicBezTo>
                  <a:cubicBezTo>
                    <a:pt x="1601" y="405"/>
                    <a:pt x="1560" y="395"/>
                    <a:pt x="1529" y="395"/>
                  </a:cubicBezTo>
                  <a:close/>
                  <a:moveTo>
                    <a:pt x="2907" y="527"/>
                  </a:moveTo>
                  <a:cubicBezTo>
                    <a:pt x="2829" y="527"/>
                    <a:pt x="2753" y="583"/>
                    <a:pt x="2694" y="623"/>
                  </a:cubicBezTo>
                  <a:cubicBezTo>
                    <a:pt x="2625" y="691"/>
                    <a:pt x="2579" y="783"/>
                    <a:pt x="2602" y="897"/>
                  </a:cubicBezTo>
                  <a:cubicBezTo>
                    <a:pt x="2602" y="897"/>
                    <a:pt x="2602" y="920"/>
                    <a:pt x="2602" y="942"/>
                  </a:cubicBezTo>
                  <a:cubicBezTo>
                    <a:pt x="2579" y="1034"/>
                    <a:pt x="2625" y="1102"/>
                    <a:pt x="2671" y="1148"/>
                  </a:cubicBezTo>
                  <a:cubicBezTo>
                    <a:pt x="2694" y="1216"/>
                    <a:pt x="2762" y="1262"/>
                    <a:pt x="2808" y="1262"/>
                  </a:cubicBezTo>
                  <a:cubicBezTo>
                    <a:pt x="2853" y="1273"/>
                    <a:pt x="2905" y="1279"/>
                    <a:pt x="2956" y="1279"/>
                  </a:cubicBezTo>
                  <a:cubicBezTo>
                    <a:pt x="3007" y="1279"/>
                    <a:pt x="3059" y="1273"/>
                    <a:pt x="3104" y="1262"/>
                  </a:cubicBezTo>
                  <a:cubicBezTo>
                    <a:pt x="3150" y="1262"/>
                    <a:pt x="3196" y="1239"/>
                    <a:pt x="3241" y="1194"/>
                  </a:cubicBezTo>
                  <a:cubicBezTo>
                    <a:pt x="3287" y="1125"/>
                    <a:pt x="3356" y="1079"/>
                    <a:pt x="3333" y="965"/>
                  </a:cubicBezTo>
                  <a:cubicBezTo>
                    <a:pt x="3333" y="920"/>
                    <a:pt x="3333" y="851"/>
                    <a:pt x="3333" y="806"/>
                  </a:cubicBezTo>
                  <a:cubicBezTo>
                    <a:pt x="3333" y="783"/>
                    <a:pt x="3333" y="760"/>
                    <a:pt x="3333" y="737"/>
                  </a:cubicBezTo>
                  <a:cubicBezTo>
                    <a:pt x="3251" y="614"/>
                    <a:pt x="3151" y="528"/>
                    <a:pt x="3016" y="528"/>
                  </a:cubicBezTo>
                  <a:cubicBezTo>
                    <a:pt x="3000" y="528"/>
                    <a:pt x="2984" y="529"/>
                    <a:pt x="2967" y="532"/>
                  </a:cubicBezTo>
                  <a:lnTo>
                    <a:pt x="2945" y="532"/>
                  </a:lnTo>
                  <a:cubicBezTo>
                    <a:pt x="2932" y="528"/>
                    <a:pt x="2920" y="527"/>
                    <a:pt x="2907" y="527"/>
                  </a:cubicBezTo>
                  <a:close/>
                  <a:moveTo>
                    <a:pt x="4243" y="640"/>
                  </a:moveTo>
                  <a:cubicBezTo>
                    <a:pt x="4175" y="640"/>
                    <a:pt x="4119" y="677"/>
                    <a:pt x="4063" y="714"/>
                  </a:cubicBezTo>
                  <a:cubicBezTo>
                    <a:pt x="4017" y="737"/>
                    <a:pt x="3949" y="806"/>
                    <a:pt x="3949" y="851"/>
                  </a:cubicBezTo>
                  <a:cubicBezTo>
                    <a:pt x="3926" y="942"/>
                    <a:pt x="3926" y="1057"/>
                    <a:pt x="3949" y="1148"/>
                  </a:cubicBezTo>
                  <a:cubicBezTo>
                    <a:pt x="3949" y="1194"/>
                    <a:pt x="3995" y="1239"/>
                    <a:pt x="4017" y="1262"/>
                  </a:cubicBezTo>
                  <a:cubicBezTo>
                    <a:pt x="4077" y="1321"/>
                    <a:pt x="4136" y="1381"/>
                    <a:pt x="4210" y="1381"/>
                  </a:cubicBezTo>
                  <a:cubicBezTo>
                    <a:pt x="4222" y="1381"/>
                    <a:pt x="4233" y="1379"/>
                    <a:pt x="4246" y="1376"/>
                  </a:cubicBezTo>
                  <a:lnTo>
                    <a:pt x="4405" y="1376"/>
                  </a:lnTo>
                  <a:cubicBezTo>
                    <a:pt x="4428" y="1376"/>
                    <a:pt x="4451" y="1376"/>
                    <a:pt x="4474" y="1353"/>
                  </a:cubicBezTo>
                  <a:cubicBezTo>
                    <a:pt x="4611" y="1262"/>
                    <a:pt x="4702" y="1171"/>
                    <a:pt x="4679" y="1011"/>
                  </a:cubicBezTo>
                  <a:cubicBezTo>
                    <a:pt x="4679" y="1011"/>
                    <a:pt x="4679" y="988"/>
                    <a:pt x="4679" y="965"/>
                  </a:cubicBezTo>
                  <a:cubicBezTo>
                    <a:pt x="4702" y="874"/>
                    <a:pt x="4634" y="806"/>
                    <a:pt x="4588" y="737"/>
                  </a:cubicBezTo>
                  <a:cubicBezTo>
                    <a:pt x="4532" y="681"/>
                    <a:pt x="4475" y="640"/>
                    <a:pt x="4406" y="640"/>
                  </a:cubicBezTo>
                  <a:cubicBezTo>
                    <a:pt x="4391" y="640"/>
                    <a:pt x="4376" y="642"/>
                    <a:pt x="4360" y="646"/>
                  </a:cubicBezTo>
                  <a:lnTo>
                    <a:pt x="4291" y="646"/>
                  </a:lnTo>
                  <a:cubicBezTo>
                    <a:pt x="4275" y="642"/>
                    <a:pt x="4259" y="640"/>
                    <a:pt x="4243" y="640"/>
                  </a:cubicBezTo>
                  <a:close/>
                  <a:moveTo>
                    <a:pt x="856" y="1009"/>
                  </a:moveTo>
                  <a:cubicBezTo>
                    <a:pt x="667" y="1009"/>
                    <a:pt x="525" y="1182"/>
                    <a:pt x="525" y="1376"/>
                  </a:cubicBezTo>
                  <a:cubicBezTo>
                    <a:pt x="504" y="1570"/>
                    <a:pt x="665" y="1743"/>
                    <a:pt x="856" y="1743"/>
                  </a:cubicBezTo>
                  <a:cubicBezTo>
                    <a:pt x="867" y="1743"/>
                    <a:pt x="879" y="1743"/>
                    <a:pt x="890" y="1741"/>
                  </a:cubicBezTo>
                  <a:cubicBezTo>
                    <a:pt x="903" y="1743"/>
                    <a:pt x="916" y="1743"/>
                    <a:pt x="929" y="1743"/>
                  </a:cubicBezTo>
                  <a:cubicBezTo>
                    <a:pt x="1134" y="1743"/>
                    <a:pt x="1256" y="1570"/>
                    <a:pt x="1256" y="1376"/>
                  </a:cubicBezTo>
                  <a:cubicBezTo>
                    <a:pt x="1256" y="1171"/>
                    <a:pt x="1119" y="1011"/>
                    <a:pt x="890" y="1011"/>
                  </a:cubicBezTo>
                  <a:cubicBezTo>
                    <a:pt x="879" y="1010"/>
                    <a:pt x="867" y="1009"/>
                    <a:pt x="856" y="1009"/>
                  </a:cubicBezTo>
                  <a:close/>
                  <a:moveTo>
                    <a:pt x="2199" y="1146"/>
                  </a:moveTo>
                  <a:cubicBezTo>
                    <a:pt x="1991" y="1146"/>
                    <a:pt x="1850" y="1319"/>
                    <a:pt x="1872" y="1513"/>
                  </a:cubicBezTo>
                  <a:cubicBezTo>
                    <a:pt x="1849" y="1741"/>
                    <a:pt x="2032" y="1878"/>
                    <a:pt x="2237" y="1878"/>
                  </a:cubicBezTo>
                  <a:cubicBezTo>
                    <a:pt x="2420" y="1878"/>
                    <a:pt x="2602" y="1741"/>
                    <a:pt x="2602" y="1513"/>
                  </a:cubicBezTo>
                  <a:cubicBezTo>
                    <a:pt x="2602" y="1308"/>
                    <a:pt x="2443" y="1148"/>
                    <a:pt x="2237" y="1148"/>
                  </a:cubicBezTo>
                  <a:cubicBezTo>
                    <a:pt x="2224" y="1147"/>
                    <a:pt x="2211" y="1146"/>
                    <a:pt x="2199" y="1146"/>
                  </a:cubicBezTo>
                  <a:close/>
                  <a:moveTo>
                    <a:pt x="3584" y="1239"/>
                  </a:moveTo>
                  <a:cubicBezTo>
                    <a:pt x="3356" y="1239"/>
                    <a:pt x="3173" y="1399"/>
                    <a:pt x="3196" y="1604"/>
                  </a:cubicBezTo>
                  <a:cubicBezTo>
                    <a:pt x="3173" y="1833"/>
                    <a:pt x="3378" y="1992"/>
                    <a:pt x="3584" y="1992"/>
                  </a:cubicBezTo>
                  <a:cubicBezTo>
                    <a:pt x="3766" y="1992"/>
                    <a:pt x="3949" y="1833"/>
                    <a:pt x="3949" y="1627"/>
                  </a:cubicBezTo>
                  <a:cubicBezTo>
                    <a:pt x="3949" y="1399"/>
                    <a:pt x="3789" y="1239"/>
                    <a:pt x="3584" y="1239"/>
                  </a:cubicBezTo>
                  <a:close/>
                  <a:moveTo>
                    <a:pt x="4876" y="1374"/>
                  </a:moveTo>
                  <a:cubicBezTo>
                    <a:pt x="4705" y="1374"/>
                    <a:pt x="4542" y="1548"/>
                    <a:pt x="4542" y="1741"/>
                  </a:cubicBezTo>
                  <a:cubicBezTo>
                    <a:pt x="4542" y="1947"/>
                    <a:pt x="4702" y="2129"/>
                    <a:pt x="4908" y="2129"/>
                  </a:cubicBezTo>
                  <a:cubicBezTo>
                    <a:pt x="5136" y="2129"/>
                    <a:pt x="5296" y="1947"/>
                    <a:pt x="5273" y="1787"/>
                  </a:cubicBezTo>
                  <a:cubicBezTo>
                    <a:pt x="5273" y="1570"/>
                    <a:pt x="5191" y="1374"/>
                    <a:pt x="4948" y="1374"/>
                  </a:cubicBezTo>
                  <a:cubicBezTo>
                    <a:pt x="4935" y="1374"/>
                    <a:pt x="4922" y="1375"/>
                    <a:pt x="4908" y="1376"/>
                  </a:cubicBezTo>
                  <a:cubicBezTo>
                    <a:pt x="4897" y="1375"/>
                    <a:pt x="4887" y="1374"/>
                    <a:pt x="4876" y="1374"/>
                  </a:cubicBezTo>
                  <a:close/>
                  <a:moveTo>
                    <a:pt x="266" y="1614"/>
                  </a:moveTo>
                  <a:cubicBezTo>
                    <a:pt x="245" y="1614"/>
                    <a:pt x="235" y="1629"/>
                    <a:pt x="206" y="1673"/>
                  </a:cubicBezTo>
                  <a:cubicBezTo>
                    <a:pt x="183" y="1741"/>
                    <a:pt x="160" y="1810"/>
                    <a:pt x="137" y="1878"/>
                  </a:cubicBezTo>
                  <a:cubicBezTo>
                    <a:pt x="91" y="2015"/>
                    <a:pt x="46" y="2152"/>
                    <a:pt x="46" y="2289"/>
                  </a:cubicBezTo>
                  <a:cubicBezTo>
                    <a:pt x="46" y="2358"/>
                    <a:pt x="69" y="2358"/>
                    <a:pt x="114" y="2358"/>
                  </a:cubicBezTo>
                  <a:lnTo>
                    <a:pt x="228" y="2358"/>
                  </a:lnTo>
                  <a:cubicBezTo>
                    <a:pt x="343" y="2358"/>
                    <a:pt x="525" y="2198"/>
                    <a:pt x="548" y="2107"/>
                  </a:cubicBezTo>
                  <a:cubicBezTo>
                    <a:pt x="594" y="1924"/>
                    <a:pt x="502" y="1719"/>
                    <a:pt x="320" y="1627"/>
                  </a:cubicBezTo>
                  <a:cubicBezTo>
                    <a:pt x="295" y="1619"/>
                    <a:pt x="279" y="1614"/>
                    <a:pt x="266" y="1614"/>
                  </a:cubicBezTo>
                  <a:close/>
                  <a:moveTo>
                    <a:pt x="1471" y="1737"/>
                  </a:moveTo>
                  <a:cubicBezTo>
                    <a:pt x="1397" y="1737"/>
                    <a:pt x="1335" y="1796"/>
                    <a:pt x="1256" y="1855"/>
                  </a:cubicBezTo>
                  <a:cubicBezTo>
                    <a:pt x="1187" y="1924"/>
                    <a:pt x="1141" y="1992"/>
                    <a:pt x="1164" y="2107"/>
                  </a:cubicBezTo>
                  <a:cubicBezTo>
                    <a:pt x="1164" y="2335"/>
                    <a:pt x="1301" y="2472"/>
                    <a:pt x="1529" y="2495"/>
                  </a:cubicBezTo>
                  <a:cubicBezTo>
                    <a:pt x="1644" y="2495"/>
                    <a:pt x="1712" y="2449"/>
                    <a:pt x="1781" y="2380"/>
                  </a:cubicBezTo>
                  <a:cubicBezTo>
                    <a:pt x="1849" y="2312"/>
                    <a:pt x="1895" y="2221"/>
                    <a:pt x="1895" y="2129"/>
                  </a:cubicBezTo>
                  <a:cubicBezTo>
                    <a:pt x="1895" y="1901"/>
                    <a:pt x="1735" y="1741"/>
                    <a:pt x="1507" y="1741"/>
                  </a:cubicBezTo>
                  <a:cubicBezTo>
                    <a:pt x="1494" y="1738"/>
                    <a:pt x="1483" y="1737"/>
                    <a:pt x="1471" y="1737"/>
                  </a:cubicBezTo>
                  <a:close/>
                  <a:moveTo>
                    <a:pt x="2887" y="1850"/>
                  </a:moveTo>
                  <a:cubicBezTo>
                    <a:pt x="2870" y="1850"/>
                    <a:pt x="2851" y="1851"/>
                    <a:pt x="2831" y="1855"/>
                  </a:cubicBezTo>
                  <a:cubicBezTo>
                    <a:pt x="2625" y="1855"/>
                    <a:pt x="2465" y="1992"/>
                    <a:pt x="2465" y="2198"/>
                  </a:cubicBezTo>
                  <a:cubicBezTo>
                    <a:pt x="2465" y="2312"/>
                    <a:pt x="2488" y="2403"/>
                    <a:pt x="2579" y="2472"/>
                  </a:cubicBezTo>
                  <a:cubicBezTo>
                    <a:pt x="2639" y="2531"/>
                    <a:pt x="2698" y="2590"/>
                    <a:pt x="2772" y="2590"/>
                  </a:cubicBezTo>
                  <a:cubicBezTo>
                    <a:pt x="2784" y="2590"/>
                    <a:pt x="2795" y="2589"/>
                    <a:pt x="2808" y="2586"/>
                  </a:cubicBezTo>
                  <a:cubicBezTo>
                    <a:pt x="3036" y="2586"/>
                    <a:pt x="3196" y="2426"/>
                    <a:pt x="3196" y="2221"/>
                  </a:cubicBezTo>
                  <a:cubicBezTo>
                    <a:pt x="3219" y="2129"/>
                    <a:pt x="3173" y="2038"/>
                    <a:pt x="3104" y="1947"/>
                  </a:cubicBezTo>
                  <a:cubicBezTo>
                    <a:pt x="3029" y="1890"/>
                    <a:pt x="2970" y="1850"/>
                    <a:pt x="2887" y="1850"/>
                  </a:cubicBezTo>
                  <a:close/>
                  <a:moveTo>
                    <a:pt x="4177" y="1970"/>
                  </a:moveTo>
                  <a:cubicBezTo>
                    <a:pt x="4063" y="1970"/>
                    <a:pt x="3995" y="2015"/>
                    <a:pt x="3926" y="2084"/>
                  </a:cubicBezTo>
                  <a:cubicBezTo>
                    <a:pt x="3858" y="2152"/>
                    <a:pt x="3812" y="2244"/>
                    <a:pt x="3812" y="2335"/>
                  </a:cubicBezTo>
                  <a:cubicBezTo>
                    <a:pt x="3812" y="2449"/>
                    <a:pt x="3835" y="2540"/>
                    <a:pt x="3926" y="2609"/>
                  </a:cubicBezTo>
                  <a:cubicBezTo>
                    <a:pt x="3985" y="2668"/>
                    <a:pt x="4045" y="2727"/>
                    <a:pt x="4134" y="2727"/>
                  </a:cubicBezTo>
                  <a:cubicBezTo>
                    <a:pt x="4147" y="2727"/>
                    <a:pt x="4162" y="2726"/>
                    <a:pt x="4177" y="2723"/>
                  </a:cubicBezTo>
                  <a:cubicBezTo>
                    <a:pt x="4193" y="2726"/>
                    <a:pt x="4207" y="2727"/>
                    <a:pt x="4221" y="2727"/>
                  </a:cubicBezTo>
                  <a:cubicBezTo>
                    <a:pt x="4310" y="2727"/>
                    <a:pt x="4369" y="2668"/>
                    <a:pt x="4428" y="2609"/>
                  </a:cubicBezTo>
                  <a:cubicBezTo>
                    <a:pt x="4497" y="2540"/>
                    <a:pt x="4542" y="2472"/>
                    <a:pt x="4542" y="2358"/>
                  </a:cubicBezTo>
                  <a:cubicBezTo>
                    <a:pt x="4542" y="2244"/>
                    <a:pt x="4520" y="2175"/>
                    <a:pt x="4428" y="2084"/>
                  </a:cubicBezTo>
                  <a:cubicBezTo>
                    <a:pt x="4360" y="2015"/>
                    <a:pt x="4291" y="1970"/>
                    <a:pt x="4177" y="1970"/>
                  </a:cubicBezTo>
                  <a:close/>
                  <a:moveTo>
                    <a:pt x="5407" y="2089"/>
                  </a:moveTo>
                  <a:cubicBezTo>
                    <a:pt x="5404" y="2089"/>
                    <a:pt x="5398" y="2095"/>
                    <a:pt x="5387" y="2107"/>
                  </a:cubicBezTo>
                  <a:cubicBezTo>
                    <a:pt x="5296" y="2152"/>
                    <a:pt x="5227" y="2198"/>
                    <a:pt x="5182" y="2289"/>
                  </a:cubicBezTo>
                  <a:cubicBezTo>
                    <a:pt x="5090" y="2495"/>
                    <a:pt x="5159" y="2677"/>
                    <a:pt x="5364" y="2791"/>
                  </a:cubicBezTo>
                  <a:cubicBezTo>
                    <a:pt x="5408" y="2809"/>
                    <a:pt x="5439" y="2820"/>
                    <a:pt x="5458" y="2820"/>
                  </a:cubicBezTo>
                  <a:cubicBezTo>
                    <a:pt x="5489" y="2820"/>
                    <a:pt x="5492" y="2793"/>
                    <a:pt x="5478" y="2723"/>
                  </a:cubicBezTo>
                  <a:cubicBezTo>
                    <a:pt x="5478" y="2723"/>
                    <a:pt x="5478" y="2700"/>
                    <a:pt x="5478" y="2677"/>
                  </a:cubicBezTo>
                  <a:cubicBezTo>
                    <a:pt x="5478" y="2609"/>
                    <a:pt x="5501" y="2540"/>
                    <a:pt x="5455" y="2472"/>
                  </a:cubicBezTo>
                  <a:cubicBezTo>
                    <a:pt x="5478" y="2358"/>
                    <a:pt x="5410" y="2244"/>
                    <a:pt x="5410" y="2107"/>
                  </a:cubicBezTo>
                  <a:cubicBezTo>
                    <a:pt x="5410" y="2095"/>
                    <a:pt x="5410" y="2089"/>
                    <a:pt x="5407" y="2089"/>
                  </a:cubicBezTo>
                  <a:close/>
                  <a:moveTo>
                    <a:pt x="776" y="2358"/>
                  </a:moveTo>
                  <a:cubicBezTo>
                    <a:pt x="571" y="2358"/>
                    <a:pt x="411" y="2517"/>
                    <a:pt x="411" y="2723"/>
                  </a:cubicBezTo>
                  <a:cubicBezTo>
                    <a:pt x="434" y="2951"/>
                    <a:pt x="571" y="3088"/>
                    <a:pt x="799" y="3088"/>
                  </a:cubicBezTo>
                  <a:cubicBezTo>
                    <a:pt x="1005" y="3088"/>
                    <a:pt x="1164" y="2928"/>
                    <a:pt x="1164" y="2700"/>
                  </a:cubicBezTo>
                  <a:cubicBezTo>
                    <a:pt x="1141" y="2495"/>
                    <a:pt x="1005" y="2358"/>
                    <a:pt x="776" y="2358"/>
                  </a:cubicBezTo>
                  <a:close/>
                  <a:moveTo>
                    <a:pt x="2123" y="2495"/>
                  </a:moveTo>
                  <a:cubicBezTo>
                    <a:pt x="1918" y="2495"/>
                    <a:pt x="1781" y="2632"/>
                    <a:pt x="1758" y="2837"/>
                  </a:cubicBezTo>
                  <a:cubicBezTo>
                    <a:pt x="1758" y="3065"/>
                    <a:pt x="1918" y="3225"/>
                    <a:pt x="2123" y="3225"/>
                  </a:cubicBezTo>
                  <a:cubicBezTo>
                    <a:pt x="2351" y="3225"/>
                    <a:pt x="2488" y="3088"/>
                    <a:pt x="2488" y="2860"/>
                  </a:cubicBezTo>
                  <a:cubicBezTo>
                    <a:pt x="2511" y="2654"/>
                    <a:pt x="2351" y="2495"/>
                    <a:pt x="2123" y="2495"/>
                  </a:cubicBezTo>
                  <a:close/>
                  <a:moveTo>
                    <a:pt x="3470" y="2586"/>
                  </a:moveTo>
                  <a:cubicBezTo>
                    <a:pt x="3264" y="2586"/>
                    <a:pt x="3127" y="2723"/>
                    <a:pt x="3104" y="2928"/>
                  </a:cubicBezTo>
                  <a:cubicBezTo>
                    <a:pt x="3082" y="3157"/>
                    <a:pt x="3264" y="3316"/>
                    <a:pt x="3470" y="3316"/>
                  </a:cubicBezTo>
                  <a:cubicBezTo>
                    <a:pt x="3675" y="3316"/>
                    <a:pt x="3835" y="3179"/>
                    <a:pt x="3835" y="2974"/>
                  </a:cubicBezTo>
                  <a:cubicBezTo>
                    <a:pt x="3858" y="2746"/>
                    <a:pt x="3698" y="2586"/>
                    <a:pt x="3470" y="2586"/>
                  </a:cubicBezTo>
                  <a:close/>
                  <a:moveTo>
                    <a:pt x="4794" y="2723"/>
                  </a:moveTo>
                  <a:cubicBezTo>
                    <a:pt x="4588" y="2723"/>
                    <a:pt x="4405" y="2883"/>
                    <a:pt x="4405" y="3088"/>
                  </a:cubicBezTo>
                  <a:cubicBezTo>
                    <a:pt x="4428" y="3316"/>
                    <a:pt x="4565" y="3453"/>
                    <a:pt x="4771" y="3453"/>
                  </a:cubicBezTo>
                  <a:cubicBezTo>
                    <a:pt x="4976" y="3453"/>
                    <a:pt x="5159" y="3316"/>
                    <a:pt x="5159" y="3088"/>
                  </a:cubicBezTo>
                  <a:cubicBezTo>
                    <a:pt x="5159" y="2883"/>
                    <a:pt x="4999" y="2723"/>
                    <a:pt x="4794" y="2723"/>
                  </a:cubicBezTo>
                  <a:close/>
                  <a:moveTo>
                    <a:pt x="69" y="2951"/>
                  </a:moveTo>
                  <a:cubicBezTo>
                    <a:pt x="46" y="2951"/>
                    <a:pt x="23" y="2951"/>
                    <a:pt x="23" y="2997"/>
                  </a:cubicBezTo>
                  <a:cubicBezTo>
                    <a:pt x="23" y="3111"/>
                    <a:pt x="23" y="3225"/>
                    <a:pt x="23" y="3316"/>
                  </a:cubicBezTo>
                  <a:cubicBezTo>
                    <a:pt x="23" y="3430"/>
                    <a:pt x="23" y="3545"/>
                    <a:pt x="23" y="3636"/>
                  </a:cubicBezTo>
                  <a:cubicBezTo>
                    <a:pt x="23" y="3681"/>
                    <a:pt x="46" y="3704"/>
                    <a:pt x="69" y="3704"/>
                  </a:cubicBezTo>
                  <a:cubicBezTo>
                    <a:pt x="137" y="3704"/>
                    <a:pt x="183" y="3659"/>
                    <a:pt x="228" y="3636"/>
                  </a:cubicBezTo>
                  <a:cubicBezTo>
                    <a:pt x="502" y="3476"/>
                    <a:pt x="457" y="3179"/>
                    <a:pt x="274" y="3042"/>
                  </a:cubicBezTo>
                  <a:cubicBezTo>
                    <a:pt x="228" y="2997"/>
                    <a:pt x="160" y="2951"/>
                    <a:pt x="69" y="2951"/>
                  </a:cubicBezTo>
                  <a:close/>
                  <a:moveTo>
                    <a:pt x="1393" y="3088"/>
                  </a:moveTo>
                  <a:cubicBezTo>
                    <a:pt x="1187" y="3088"/>
                    <a:pt x="1005" y="3271"/>
                    <a:pt x="1027" y="3476"/>
                  </a:cubicBezTo>
                  <a:cubicBezTo>
                    <a:pt x="1027" y="3681"/>
                    <a:pt x="1187" y="3818"/>
                    <a:pt x="1393" y="3818"/>
                  </a:cubicBezTo>
                  <a:cubicBezTo>
                    <a:pt x="1598" y="3818"/>
                    <a:pt x="1781" y="3636"/>
                    <a:pt x="1758" y="3453"/>
                  </a:cubicBezTo>
                  <a:cubicBezTo>
                    <a:pt x="1735" y="3248"/>
                    <a:pt x="1598" y="3088"/>
                    <a:pt x="1393" y="3088"/>
                  </a:cubicBezTo>
                  <a:close/>
                  <a:moveTo>
                    <a:pt x="2716" y="3179"/>
                  </a:moveTo>
                  <a:cubicBezTo>
                    <a:pt x="2511" y="3202"/>
                    <a:pt x="2351" y="3385"/>
                    <a:pt x="2374" y="3567"/>
                  </a:cubicBezTo>
                  <a:cubicBezTo>
                    <a:pt x="2374" y="3773"/>
                    <a:pt x="2511" y="3933"/>
                    <a:pt x="2739" y="3933"/>
                  </a:cubicBezTo>
                  <a:cubicBezTo>
                    <a:pt x="2945" y="3933"/>
                    <a:pt x="3127" y="3727"/>
                    <a:pt x="3104" y="3545"/>
                  </a:cubicBezTo>
                  <a:cubicBezTo>
                    <a:pt x="3082" y="3362"/>
                    <a:pt x="2967" y="3202"/>
                    <a:pt x="2716" y="3179"/>
                  </a:cubicBezTo>
                  <a:close/>
                  <a:moveTo>
                    <a:pt x="4086" y="3316"/>
                  </a:moveTo>
                  <a:cubicBezTo>
                    <a:pt x="3903" y="3316"/>
                    <a:pt x="3721" y="3476"/>
                    <a:pt x="3721" y="3681"/>
                  </a:cubicBezTo>
                  <a:cubicBezTo>
                    <a:pt x="3698" y="3910"/>
                    <a:pt x="3880" y="4047"/>
                    <a:pt x="4063" y="4070"/>
                  </a:cubicBezTo>
                  <a:cubicBezTo>
                    <a:pt x="4246" y="4070"/>
                    <a:pt x="4451" y="3910"/>
                    <a:pt x="4451" y="3704"/>
                  </a:cubicBezTo>
                  <a:cubicBezTo>
                    <a:pt x="4451" y="3476"/>
                    <a:pt x="4291" y="3339"/>
                    <a:pt x="4086" y="3316"/>
                  </a:cubicBezTo>
                  <a:close/>
                  <a:moveTo>
                    <a:pt x="5318" y="3430"/>
                  </a:moveTo>
                  <a:cubicBezTo>
                    <a:pt x="5296" y="3453"/>
                    <a:pt x="5273" y="3476"/>
                    <a:pt x="5227" y="3499"/>
                  </a:cubicBezTo>
                  <a:cubicBezTo>
                    <a:pt x="5113" y="3522"/>
                    <a:pt x="5067" y="3636"/>
                    <a:pt x="5045" y="3727"/>
                  </a:cubicBezTo>
                  <a:cubicBezTo>
                    <a:pt x="4999" y="3910"/>
                    <a:pt x="5182" y="4138"/>
                    <a:pt x="5341" y="4161"/>
                  </a:cubicBezTo>
                  <a:cubicBezTo>
                    <a:pt x="5367" y="4166"/>
                    <a:pt x="5388" y="4169"/>
                    <a:pt x="5405" y="4169"/>
                  </a:cubicBezTo>
                  <a:cubicBezTo>
                    <a:pt x="5465" y="4169"/>
                    <a:pt x="5478" y="4135"/>
                    <a:pt x="5478" y="4047"/>
                  </a:cubicBezTo>
                  <a:cubicBezTo>
                    <a:pt x="5478" y="3978"/>
                    <a:pt x="5478" y="3887"/>
                    <a:pt x="5478" y="3796"/>
                  </a:cubicBezTo>
                  <a:cubicBezTo>
                    <a:pt x="5478" y="3704"/>
                    <a:pt x="5478" y="3636"/>
                    <a:pt x="5478" y="3545"/>
                  </a:cubicBezTo>
                  <a:cubicBezTo>
                    <a:pt x="5478" y="3499"/>
                    <a:pt x="5478" y="3430"/>
                    <a:pt x="5478" y="3430"/>
                  </a:cubicBezTo>
                  <a:close/>
                  <a:moveTo>
                    <a:pt x="618" y="3700"/>
                  </a:moveTo>
                  <a:cubicBezTo>
                    <a:pt x="529" y="3700"/>
                    <a:pt x="470" y="3756"/>
                    <a:pt x="411" y="3796"/>
                  </a:cubicBezTo>
                  <a:cubicBezTo>
                    <a:pt x="343" y="3864"/>
                    <a:pt x="297" y="3955"/>
                    <a:pt x="274" y="4047"/>
                  </a:cubicBezTo>
                  <a:cubicBezTo>
                    <a:pt x="274" y="4229"/>
                    <a:pt x="480" y="4435"/>
                    <a:pt x="639" y="4435"/>
                  </a:cubicBezTo>
                  <a:cubicBezTo>
                    <a:pt x="685" y="4435"/>
                    <a:pt x="890" y="4366"/>
                    <a:pt x="913" y="4321"/>
                  </a:cubicBezTo>
                  <a:cubicBezTo>
                    <a:pt x="959" y="4252"/>
                    <a:pt x="1005" y="4184"/>
                    <a:pt x="1027" y="4070"/>
                  </a:cubicBezTo>
                  <a:cubicBezTo>
                    <a:pt x="1027" y="3910"/>
                    <a:pt x="845" y="3704"/>
                    <a:pt x="662" y="3704"/>
                  </a:cubicBezTo>
                  <a:cubicBezTo>
                    <a:pt x="647" y="3701"/>
                    <a:pt x="632" y="3700"/>
                    <a:pt x="618" y="3700"/>
                  </a:cubicBezTo>
                  <a:close/>
                  <a:moveTo>
                    <a:pt x="2009" y="3796"/>
                  </a:moveTo>
                  <a:cubicBezTo>
                    <a:pt x="1940" y="3796"/>
                    <a:pt x="1758" y="3864"/>
                    <a:pt x="1735" y="3910"/>
                  </a:cubicBezTo>
                  <a:cubicBezTo>
                    <a:pt x="1689" y="3978"/>
                    <a:pt x="1621" y="4047"/>
                    <a:pt x="1621" y="4161"/>
                  </a:cubicBezTo>
                  <a:cubicBezTo>
                    <a:pt x="1621" y="4206"/>
                    <a:pt x="1689" y="4389"/>
                    <a:pt x="1735" y="4412"/>
                  </a:cubicBezTo>
                  <a:cubicBezTo>
                    <a:pt x="1803" y="4458"/>
                    <a:pt x="1895" y="4526"/>
                    <a:pt x="1986" y="4526"/>
                  </a:cubicBezTo>
                  <a:cubicBezTo>
                    <a:pt x="2100" y="4526"/>
                    <a:pt x="2191" y="4480"/>
                    <a:pt x="2237" y="4412"/>
                  </a:cubicBezTo>
                  <a:cubicBezTo>
                    <a:pt x="2306" y="4366"/>
                    <a:pt x="2374" y="4275"/>
                    <a:pt x="2374" y="4161"/>
                  </a:cubicBezTo>
                  <a:cubicBezTo>
                    <a:pt x="2374" y="4138"/>
                    <a:pt x="2306" y="3933"/>
                    <a:pt x="2260" y="3910"/>
                  </a:cubicBezTo>
                  <a:cubicBezTo>
                    <a:pt x="2191" y="3864"/>
                    <a:pt x="2100" y="3796"/>
                    <a:pt x="2009" y="3796"/>
                  </a:cubicBezTo>
                  <a:close/>
                  <a:moveTo>
                    <a:pt x="3333" y="3933"/>
                  </a:moveTo>
                  <a:cubicBezTo>
                    <a:pt x="3241" y="3933"/>
                    <a:pt x="3150" y="4001"/>
                    <a:pt x="3059" y="4047"/>
                  </a:cubicBezTo>
                  <a:cubicBezTo>
                    <a:pt x="3036" y="4070"/>
                    <a:pt x="2967" y="4275"/>
                    <a:pt x="2967" y="4298"/>
                  </a:cubicBezTo>
                  <a:cubicBezTo>
                    <a:pt x="2967" y="4412"/>
                    <a:pt x="3013" y="4503"/>
                    <a:pt x="3082" y="4549"/>
                  </a:cubicBezTo>
                  <a:cubicBezTo>
                    <a:pt x="3150" y="4617"/>
                    <a:pt x="3241" y="4663"/>
                    <a:pt x="3333" y="4663"/>
                  </a:cubicBezTo>
                  <a:cubicBezTo>
                    <a:pt x="3447" y="4663"/>
                    <a:pt x="3515" y="4595"/>
                    <a:pt x="3607" y="4549"/>
                  </a:cubicBezTo>
                  <a:cubicBezTo>
                    <a:pt x="3652" y="4526"/>
                    <a:pt x="3698" y="4321"/>
                    <a:pt x="3698" y="4298"/>
                  </a:cubicBezTo>
                  <a:cubicBezTo>
                    <a:pt x="3698" y="4184"/>
                    <a:pt x="3652" y="4092"/>
                    <a:pt x="3584" y="4047"/>
                  </a:cubicBezTo>
                  <a:cubicBezTo>
                    <a:pt x="3515" y="3978"/>
                    <a:pt x="3424" y="3933"/>
                    <a:pt x="3333" y="3933"/>
                  </a:cubicBezTo>
                  <a:close/>
                  <a:moveTo>
                    <a:pt x="4679" y="4024"/>
                  </a:moveTo>
                  <a:cubicBezTo>
                    <a:pt x="4588" y="4047"/>
                    <a:pt x="4497" y="4092"/>
                    <a:pt x="4405" y="4161"/>
                  </a:cubicBezTo>
                  <a:cubicBezTo>
                    <a:pt x="4383" y="4184"/>
                    <a:pt x="4314" y="4366"/>
                    <a:pt x="4314" y="4412"/>
                  </a:cubicBezTo>
                  <a:cubicBezTo>
                    <a:pt x="4314" y="4503"/>
                    <a:pt x="4360" y="4595"/>
                    <a:pt x="4428" y="4663"/>
                  </a:cubicBezTo>
                  <a:cubicBezTo>
                    <a:pt x="4497" y="4709"/>
                    <a:pt x="4588" y="4777"/>
                    <a:pt x="4679" y="4777"/>
                  </a:cubicBezTo>
                  <a:cubicBezTo>
                    <a:pt x="4794" y="4754"/>
                    <a:pt x="4862" y="4709"/>
                    <a:pt x="4953" y="4640"/>
                  </a:cubicBezTo>
                  <a:cubicBezTo>
                    <a:pt x="4976" y="4617"/>
                    <a:pt x="5045" y="4435"/>
                    <a:pt x="5045" y="4389"/>
                  </a:cubicBezTo>
                  <a:cubicBezTo>
                    <a:pt x="5045" y="4298"/>
                    <a:pt x="4999" y="4206"/>
                    <a:pt x="4930" y="4138"/>
                  </a:cubicBezTo>
                  <a:cubicBezTo>
                    <a:pt x="4862" y="4070"/>
                    <a:pt x="4771" y="4024"/>
                    <a:pt x="4679" y="4024"/>
                  </a:cubicBezTo>
                  <a:close/>
                  <a:moveTo>
                    <a:pt x="40" y="4330"/>
                  </a:moveTo>
                  <a:cubicBezTo>
                    <a:pt x="23" y="4330"/>
                    <a:pt x="23" y="4346"/>
                    <a:pt x="23" y="4389"/>
                  </a:cubicBezTo>
                  <a:cubicBezTo>
                    <a:pt x="23" y="4480"/>
                    <a:pt x="23" y="4572"/>
                    <a:pt x="23" y="4640"/>
                  </a:cubicBezTo>
                  <a:cubicBezTo>
                    <a:pt x="23" y="4754"/>
                    <a:pt x="23" y="4846"/>
                    <a:pt x="23" y="4960"/>
                  </a:cubicBezTo>
                  <a:cubicBezTo>
                    <a:pt x="23" y="4986"/>
                    <a:pt x="23" y="4998"/>
                    <a:pt x="37" y="4998"/>
                  </a:cubicBezTo>
                  <a:cubicBezTo>
                    <a:pt x="47" y="4998"/>
                    <a:pt x="63" y="4992"/>
                    <a:pt x="91" y="4983"/>
                  </a:cubicBezTo>
                  <a:cubicBezTo>
                    <a:pt x="206" y="4914"/>
                    <a:pt x="297" y="4823"/>
                    <a:pt x="297" y="4663"/>
                  </a:cubicBezTo>
                  <a:cubicBezTo>
                    <a:pt x="297" y="4503"/>
                    <a:pt x="206" y="4412"/>
                    <a:pt x="91" y="4343"/>
                  </a:cubicBezTo>
                  <a:cubicBezTo>
                    <a:pt x="66" y="4335"/>
                    <a:pt x="51" y="4330"/>
                    <a:pt x="40" y="4330"/>
                  </a:cubicBezTo>
                  <a:close/>
                  <a:moveTo>
                    <a:pt x="1301" y="4458"/>
                  </a:moveTo>
                  <a:cubicBezTo>
                    <a:pt x="1073" y="4458"/>
                    <a:pt x="959" y="4595"/>
                    <a:pt x="959" y="4800"/>
                  </a:cubicBezTo>
                  <a:cubicBezTo>
                    <a:pt x="959" y="5005"/>
                    <a:pt x="1073" y="5142"/>
                    <a:pt x="1278" y="5142"/>
                  </a:cubicBezTo>
                  <a:cubicBezTo>
                    <a:pt x="1507" y="5142"/>
                    <a:pt x="1621" y="5005"/>
                    <a:pt x="1621" y="4800"/>
                  </a:cubicBezTo>
                  <a:cubicBezTo>
                    <a:pt x="1621" y="4595"/>
                    <a:pt x="1507" y="4458"/>
                    <a:pt x="1301" y="4458"/>
                  </a:cubicBezTo>
                  <a:close/>
                  <a:moveTo>
                    <a:pt x="2602" y="4572"/>
                  </a:moveTo>
                  <a:cubicBezTo>
                    <a:pt x="2397" y="4572"/>
                    <a:pt x="2260" y="4686"/>
                    <a:pt x="2260" y="4914"/>
                  </a:cubicBezTo>
                  <a:cubicBezTo>
                    <a:pt x="2260" y="5119"/>
                    <a:pt x="2397" y="5234"/>
                    <a:pt x="2602" y="5234"/>
                  </a:cubicBezTo>
                  <a:cubicBezTo>
                    <a:pt x="2808" y="5234"/>
                    <a:pt x="2945" y="5119"/>
                    <a:pt x="2945" y="4914"/>
                  </a:cubicBezTo>
                  <a:cubicBezTo>
                    <a:pt x="2945" y="4686"/>
                    <a:pt x="2808" y="4572"/>
                    <a:pt x="2602" y="4572"/>
                  </a:cubicBezTo>
                  <a:close/>
                  <a:moveTo>
                    <a:pt x="3949" y="4709"/>
                  </a:moveTo>
                  <a:cubicBezTo>
                    <a:pt x="3744" y="4709"/>
                    <a:pt x="3607" y="4823"/>
                    <a:pt x="3607" y="5028"/>
                  </a:cubicBezTo>
                  <a:cubicBezTo>
                    <a:pt x="3607" y="5234"/>
                    <a:pt x="3721" y="5371"/>
                    <a:pt x="3926" y="5371"/>
                  </a:cubicBezTo>
                  <a:cubicBezTo>
                    <a:pt x="4154" y="5371"/>
                    <a:pt x="4269" y="5256"/>
                    <a:pt x="4269" y="5051"/>
                  </a:cubicBezTo>
                  <a:cubicBezTo>
                    <a:pt x="4269" y="4823"/>
                    <a:pt x="4154" y="4709"/>
                    <a:pt x="3949" y="4709"/>
                  </a:cubicBezTo>
                  <a:close/>
                  <a:moveTo>
                    <a:pt x="5250" y="4800"/>
                  </a:moveTo>
                  <a:cubicBezTo>
                    <a:pt x="4999" y="4800"/>
                    <a:pt x="4885" y="5074"/>
                    <a:pt x="4976" y="5279"/>
                  </a:cubicBezTo>
                  <a:cubicBezTo>
                    <a:pt x="5027" y="5415"/>
                    <a:pt x="5154" y="5488"/>
                    <a:pt x="5281" y="5488"/>
                  </a:cubicBezTo>
                  <a:cubicBezTo>
                    <a:pt x="5325" y="5488"/>
                    <a:pt x="5369" y="5479"/>
                    <a:pt x="5410" y="5462"/>
                  </a:cubicBezTo>
                  <a:cubicBezTo>
                    <a:pt x="5478" y="5439"/>
                    <a:pt x="5501" y="5416"/>
                    <a:pt x="5478" y="5348"/>
                  </a:cubicBezTo>
                  <a:cubicBezTo>
                    <a:pt x="5478" y="5279"/>
                    <a:pt x="5478" y="5211"/>
                    <a:pt x="5478" y="5165"/>
                  </a:cubicBezTo>
                  <a:cubicBezTo>
                    <a:pt x="5478" y="5074"/>
                    <a:pt x="5478" y="5005"/>
                    <a:pt x="5478" y="4914"/>
                  </a:cubicBezTo>
                  <a:cubicBezTo>
                    <a:pt x="5478" y="4846"/>
                    <a:pt x="5455" y="4823"/>
                    <a:pt x="5387" y="4800"/>
                  </a:cubicBezTo>
                  <a:close/>
                  <a:moveTo>
                    <a:pt x="571" y="5074"/>
                  </a:moveTo>
                  <a:cubicBezTo>
                    <a:pt x="480" y="5074"/>
                    <a:pt x="388" y="5074"/>
                    <a:pt x="320" y="5165"/>
                  </a:cubicBezTo>
                  <a:cubicBezTo>
                    <a:pt x="251" y="5234"/>
                    <a:pt x="206" y="5302"/>
                    <a:pt x="206" y="5393"/>
                  </a:cubicBezTo>
                  <a:cubicBezTo>
                    <a:pt x="206" y="5530"/>
                    <a:pt x="228" y="5576"/>
                    <a:pt x="320" y="5644"/>
                  </a:cubicBezTo>
                  <a:cubicBezTo>
                    <a:pt x="365" y="5713"/>
                    <a:pt x="457" y="5736"/>
                    <a:pt x="548" y="5736"/>
                  </a:cubicBezTo>
                  <a:cubicBezTo>
                    <a:pt x="753" y="5736"/>
                    <a:pt x="890" y="5622"/>
                    <a:pt x="890" y="5416"/>
                  </a:cubicBezTo>
                  <a:cubicBezTo>
                    <a:pt x="890" y="5211"/>
                    <a:pt x="776" y="5074"/>
                    <a:pt x="571" y="5074"/>
                  </a:cubicBezTo>
                  <a:close/>
                  <a:moveTo>
                    <a:pt x="1895" y="5165"/>
                  </a:moveTo>
                  <a:cubicBezTo>
                    <a:pt x="1689" y="5165"/>
                    <a:pt x="1552" y="5302"/>
                    <a:pt x="1552" y="5508"/>
                  </a:cubicBezTo>
                  <a:cubicBezTo>
                    <a:pt x="1552" y="5713"/>
                    <a:pt x="1689" y="5827"/>
                    <a:pt x="1872" y="5850"/>
                  </a:cubicBezTo>
                  <a:cubicBezTo>
                    <a:pt x="1986" y="5850"/>
                    <a:pt x="2077" y="5827"/>
                    <a:pt x="2146" y="5759"/>
                  </a:cubicBezTo>
                  <a:cubicBezTo>
                    <a:pt x="2214" y="5690"/>
                    <a:pt x="2237" y="5622"/>
                    <a:pt x="2237" y="5508"/>
                  </a:cubicBezTo>
                  <a:cubicBezTo>
                    <a:pt x="2237" y="5302"/>
                    <a:pt x="2100" y="5165"/>
                    <a:pt x="1895" y="5165"/>
                  </a:cubicBezTo>
                  <a:close/>
                  <a:moveTo>
                    <a:pt x="3241" y="5302"/>
                  </a:moveTo>
                  <a:cubicBezTo>
                    <a:pt x="3036" y="5302"/>
                    <a:pt x="2899" y="5439"/>
                    <a:pt x="2899" y="5622"/>
                  </a:cubicBezTo>
                  <a:cubicBezTo>
                    <a:pt x="2899" y="5850"/>
                    <a:pt x="3013" y="5987"/>
                    <a:pt x="3241" y="5987"/>
                  </a:cubicBezTo>
                  <a:cubicBezTo>
                    <a:pt x="3447" y="5987"/>
                    <a:pt x="3584" y="5850"/>
                    <a:pt x="3584" y="5644"/>
                  </a:cubicBezTo>
                  <a:cubicBezTo>
                    <a:pt x="3584" y="5439"/>
                    <a:pt x="3447" y="5302"/>
                    <a:pt x="3241" y="5302"/>
                  </a:cubicBezTo>
                  <a:close/>
                  <a:moveTo>
                    <a:pt x="4565" y="5393"/>
                  </a:moveTo>
                  <a:cubicBezTo>
                    <a:pt x="4451" y="5393"/>
                    <a:pt x="4383" y="5416"/>
                    <a:pt x="4291" y="5508"/>
                  </a:cubicBezTo>
                  <a:cubicBezTo>
                    <a:pt x="4246" y="5576"/>
                    <a:pt x="4200" y="5644"/>
                    <a:pt x="4200" y="5736"/>
                  </a:cubicBezTo>
                  <a:cubicBezTo>
                    <a:pt x="4223" y="5941"/>
                    <a:pt x="4337" y="6078"/>
                    <a:pt x="4542" y="6078"/>
                  </a:cubicBezTo>
                  <a:cubicBezTo>
                    <a:pt x="4748" y="6078"/>
                    <a:pt x="4885" y="5964"/>
                    <a:pt x="4885" y="5736"/>
                  </a:cubicBezTo>
                  <a:cubicBezTo>
                    <a:pt x="4885" y="5530"/>
                    <a:pt x="4748" y="5416"/>
                    <a:pt x="4565" y="5393"/>
                  </a:cubicBezTo>
                  <a:close/>
                  <a:moveTo>
                    <a:pt x="23" y="5736"/>
                  </a:moveTo>
                  <a:cubicBezTo>
                    <a:pt x="23" y="5759"/>
                    <a:pt x="23" y="5759"/>
                    <a:pt x="23" y="5781"/>
                  </a:cubicBezTo>
                  <a:cubicBezTo>
                    <a:pt x="23" y="5850"/>
                    <a:pt x="23" y="5918"/>
                    <a:pt x="23" y="6010"/>
                  </a:cubicBezTo>
                  <a:cubicBezTo>
                    <a:pt x="23" y="6078"/>
                    <a:pt x="23" y="6169"/>
                    <a:pt x="23" y="6261"/>
                  </a:cubicBezTo>
                  <a:cubicBezTo>
                    <a:pt x="23" y="6261"/>
                    <a:pt x="23" y="6261"/>
                    <a:pt x="23" y="6284"/>
                  </a:cubicBezTo>
                  <a:cubicBezTo>
                    <a:pt x="46" y="6261"/>
                    <a:pt x="46" y="6261"/>
                    <a:pt x="46" y="6261"/>
                  </a:cubicBezTo>
                  <a:cubicBezTo>
                    <a:pt x="114" y="6169"/>
                    <a:pt x="160" y="6078"/>
                    <a:pt x="160" y="5987"/>
                  </a:cubicBezTo>
                  <a:cubicBezTo>
                    <a:pt x="137" y="5896"/>
                    <a:pt x="91" y="5827"/>
                    <a:pt x="46" y="5759"/>
                  </a:cubicBezTo>
                  <a:cubicBezTo>
                    <a:pt x="46" y="5759"/>
                    <a:pt x="46" y="5759"/>
                    <a:pt x="23" y="5736"/>
                  </a:cubicBezTo>
                  <a:close/>
                  <a:moveTo>
                    <a:pt x="1164" y="5781"/>
                  </a:moveTo>
                  <a:cubicBezTo>
                    <a:pt x="959" y="5781"/>
                    <a:pt x="822" y="5918"/>
                    <a:pt x="822" y="6101"/>
                  </a:cubicBezTo>
                  <a:cubicBezTo>
                    <a:pt x="822" y="6306"/>
                    <a:pt x="982" y="6443"/>
                    <a:pt x="1164" y="6443"/>
                  </a:cubicBezTo>
                  <a:cubicBezTo>
                    <a:pt x="1347" y="6443"/>
                    <a:pt x="1484" y="6329"/>
                    <a:pt x="1484" y="6124"/>
                  </a:cubicBezTo>
                  <a:cubicBezTo>
                    <a:pt x="1507" y="5941"/>
                    <a:pt x="1347" y="5781"/>
                    <a:pt x="1164" y="5781"/>
                  </a:cubicBezTo>
                  <a:close/>
                  <a:moveTo>
                    <a:pt x="2476" y="5916"/>
                  </a:moveTo>
                  <a:cubicBezTo>
                    <a:pt x="2290" y="5916"/>
                    <a:pt x="2169" y="6087"/>
                    <a:pt x="2169" y="6238"/>
                  </a:cubicBezTo>
                  <a:cubicBezTo>
                    <a:pt x="2169" y="6421"/>
                    <a:pt x="2306" y="6580"/>
                    <a:pt x="2511" y="6580"/>
                  </a:cubicBezTo>
                  <a:cubicBezTo>
                    <a:pt x="2694" y="6580"/>
                    <a:pt x="2831" y="6443"/>
                    <a:pt x="2831" y="6261"/>
                  </a:cubicBezTo>
                  <a:cubicBezTo>
                    <a:pt x="2853" y="6055"/>
                    <a:pt x="2694" y="5918"/>
                    <a:pt x="2511" y="5918"/>
                  </a:cubicBezTo>
                  <a:cubicBezTo>
                    <a:pt x="2499" y="5917"/>
                    <a:pt x="2488" y="5916"/>
                    <a:pt x="2476" y="5916"/>
                  </a:cubicBezTo>
                  <a:close/>
                  <a:moveTo>
                    <a:pt x="3858" y="6010"/>
                  </a:moveTo>
                  <a:cubicBezTo>
                    <a:pt x="3652" y="6010"/>
                    <a:pt x="3515" y="6169"/>
                    <a:pt x="3515" y="6352"/>
                  </a:cubicBezTo>
                  <a:cubicBezTo>
                    <a:pt x="3515" y="6523"/>
                    <a:pt x="3635" y="6674"/>
                    <a:pt x="3800" y="6674"/>
                  </a:cubicBezTo>
                  <a:cubicBezTo>
                    <a:pt x="3812" y="6674"/>
                    <a:pt x="3823" y="6673"/>
                    <a:pt x="3835" y="6672"/>
                  </a:cubicBezTo>
                  <a:cubicBezTo>
                    <a:pt x="4040" y="6672"/>
                    <a:pt x="4154" y="6557"/>
                    <a:pt x="4177" y="6352"/>
                  </a:cubicBezTo>
                  <a:cubicBezTo>
                    <a:pt x="4177" y="6169"/>
                    <a:pt x="4040" y="6010"/>
                    <a:pt x="3858" y="6010"/>
                  </a:cubicBezTo>
                  <a:close/>
                  <a:moveTo>
                    <a:pt x="5185" y="6141"/>
                  </a:moveTo>
                  <a:cubicBezTo>
                    <a:pt x="5017" y="6141"/>
                    <a:pt x="4857" y="6268"/>
                    <a:pt x="4839" y="6466"/>
                  </a:cubicBezTo>
                  <a:cubicBezTo>
                    <a:pt x="4839" y="6626"/>
                    <a:pt x="4953" y="6763"/>
                    <a:pt x="5090" y="6809"/>
                  </a:cubicBezTo>
                  <a:cubicBezTo>
                    <a:pt x="5111" y="6817"/>
                    <a:pt x="5134" y="6821"/>
                    <a:pt x="5159" y="6821"/>
                  </a:cubicBezTo>
                  <a:cubicBezTo>
                    <a:pt x="5273" y="6821"/>
                    <a:pt x="5418" y="6742"/>
                    <a:pt x="5455" y="6649"/>
                  </a:cubicBezTo>
                  <a:cubicBezTo>
                    <a:pt x="5501" y="6603"/>
                    <a:pt x="5478" y="6557"/>
                    <a:pt x="5478" y="6512"/>
                  </a:cubicBezTo>
                  <a:cubicBezTo>
                    <a:pt x="5478" y="6261"/>
                    <a:pt x="5478" y="6261"/>
                    <a:pt x="5318" y="6169"/>
                  </a:cubicBezTo>
                  <a:cubicBezTo>
                    <a:pt x="5275" y="6150"/>
                    <a:pt x="5230" y="6141"/>
                    <a:pt x="5185" y="6141"/>
                  </a:cubicBezTo>
                  <a:close/>
                  <a:moveTo>
                    <a:pt x="411" y="6421"/>
                  </a:moveTo>
                  <a:cubicBezTo>
                    <a:pt x="251" y="6421"/>
                    <a:pt x="91" y="6580"/>
                    <a:pt x="91" y="6740"/>
                  </a:cubicBezTo>
                  <a:cubicBezTo>
                    <a:pt x="91" y="6923"/>
                    <a:pt x="251" y="7082"/>
                    <a:pt x="434" y="7082"/>
                  </a:cubicBezTo>
                  <a:cubicBezTo>
                    <a:pt x="594" y="7082"/>
                    <a:pt x="753" y="6900"/>
                    <a:pt x="753" y="6740"/>
                  </a:cubicBezTo>
                  <a:cubicBezTo>
                    <a:pt x="753" y="6580"/>
                    <a:pt x="571" y="6421"/>
                    <a:pt x="411" y="6421"/>
                  </a:cubicBezTo>
                  <a:close/>
                  <a:moveTo>
                    <a:pt x="1758" y="6512"/>
                  </a:moveTo>
                  <a:cubicBezTo>
                    <a:pt x="1598" y="6512"/>
                    <a:pt x="1415" y="6694"/>
                    <a:pt x="1415" y="6854"/>
                  </a:cubicBezTo>
                  <a:cubicBezTo>
                    <a:pt x="1438" y="7014"/>
                    <a:pt x="1598" y="7197"/>
                    <a:pt x="1758" y="7197"/>
                  </a:cubicBezTo>
                  <a:cubicBezTo>
                    <a:pt x="1940" y="7174"/>
                    <a:pt x="2100" y="7014"/>
                    <a:pt x="2100" y="6831"/>
                  </a:cubicBezTo>
                  <a:cubicBezTo>
                    <a:pt x="2100" y="6672"/>
                    <a:pt x="1918" y="6512"/>
                    <a:pt x="1758" y="6512"/>
                  </a:cubicBezTo>
                  <a:close/>
                  <a:moveTo>
                    <a:pt x="3104" y="6649"/>
                  </a:moveTo>
                  <a:cubicBezTo>
                    <a:pt x="2945" y="6649"/>
                    <a:pt x="2762" y="6809"/>
                    <a:pt x="2762" y="6991"/>
                  </a:cubicBezTo>
                  <a:cubicBezTo>
                    <a:pt x="2762" y="7151"/>
                    <a:pt x="2945" y="7311"/>
                    <a:pt x="3104" y="7311"/>
                  </a:cubicBezTo>
                  <a:cubicBezTo>
                    <a:pt x="3264" y="7311"/>
                    <a:pt x="3447" y="7151"/>
                    <a:pt x="3447" y="6991"/>
                  </a:cubicBezTo>
                  <a:cubicBezTo>
                    <a:pt x="3447" y="6831"/>
                    <a:pt x="3264" y="6649"/>
                    <a:pt x="3104" y="6649"/>
                  </a:cubicBezTo>
                  <a:close/>
                  <a:moveTo>
                    <a:pt x="5455" y="7128"/>
                  </a:moveTo>
                  <a:cubicBezTo>
                    <a:pt x="5455" y="7151"/>
                    <a:pt x="5455" y="7174"/>
                    <a:pt x="5455" y="7197"/>
                  </a:cubicBezTo>
                  <a:cubicBezTo>
                    <a:pt x="5455" y="7272"/>
                    <a:pt x="5471" y="7317"/>
                    <a:pt x="5476" y="7317"/>
                  </a:cubicBezTo>
                  <a:cubicBezTo>
                    <a:pt x="5478" y="7317"/>
                    <a:pt x="5478" y="7315"/>
                    <a:pt x="5478" y="7311"/>
                  </a:cubicBezTo>
                  <a:cubicBezTo>
                    <a:pt x="5478" y="7288"/>
                    <a:pt x="5478" y="7242"/>
                    <a:pt x="5478" y="7197"/>
                  </a:cubicBezTo>
                  <a:cubicBezTo>
                    <a:pt x="5478" y="7174"/>
                    <a:pt x="5478" y="7151"/>
                    <a:pt x="5478" y="7128"/>
                  </a:cubicBezTo>
                  <a:close/>
                  <a:moveTo>
                    <a:pt x="23" y="7288"/>
                  </a:moveTo>
                  <a:cubicBezTo>
                    <a:pt x="23" y="7311"/>
                    <a:pt x="23" y="7334"/>
                    <a:pt x="23" y="7356"/>
                  </a:cubicBezTo>
                  <a:cubicBezTo>
                    <a:pt x="23" y="7379"/>
                    <a:pt x="23" y="7379"/>
                    <a:pt x="23" y="7402"/>
                  </a:cubicBezTo>
                  <a:cubicBezTo>
                    <a:pt x="23" y="7402"/>
                    <a:pt x="23" y="7402"/>
                    <a:pt x="46" y="7425"/>
                  </a:cubicBezTo>
                  <a:cubicBezTo>
                    <a:pt x="46" y="7425"/>
                    <a:pt x="46" y="7402"/>
                    <a:pt x="46" y="7402"/>
                  </a:cubicBezTo>
                  <a:cubicBezTo>
                    <a:pt x="46" y="7379"/>
                    <a:pt x="46" y="7379"/>
                    <a:pt x="46" y="7334"/>
                  </a:cubicBezTo>
                  <a:cubicBezTo>
                    <a:pt x="46" y="7334"/>
                    <a:pt x="46" y="7311"/>
                    <a:pt x="23" y="7288"/>
                  </a:cubicBezTo>
                  <a:close/>
                  <a:moveTo>
                    <a:pt x="4451" y="6740"/>
                  </a:moveTo>
                  <a:cubicBezTo>
                    <a:pt x="4291" y="6740"/>
                    <a:pt x="4109" y="6900"/>
                    <a:pt x="4109" y="7060"/>
                  </a:cubicBezTo>
                  <a:cubicBezTo>
                    <a:pt x="4109" y="7242"/>
                    <a:pt x="4269" y="7425"/>
                    <a:pt x="4428" y="7425"/>
                  </a:cubicBezTo>
                  <a:cubicBezTo>
                    <a:pt x="4611" y="7425"/>
                    <a:pt x="4771" y="7265"/>
                    <a:pt x="4771" y="7105"/>
                  </a:cubicBezTo>
                  <a:cubicBezTo>
                    <a:pt x="4794" y="6923"/>
                    <a:pt x="4611" y="6740"/>
                    <a:pt x="4451" y="6740"/>
                  </a:cubicBezTo>
                  <a:close/>
                  <a:moveTo>
                    <a:pt x="1026" y="7126"/>
                  </a:moveTo>
                  <a:cubicBezTo>
                    <a:pt x="893" y="7126"/>
                    <a:pt x="731" y="7297"/>
                    <a:pt x="731" y="7448"/>
                  </a:cubicBezTo>
                  <a:cubicBezTo>
                    <a:pt x="708" y="7607"/>
                    <a:pt x="890" y="7790"/>
                    <a:pt x="1050" y="7790"/>
                  </a:cubicBezTo>
                  <a:cubicBezTo>
                    <a:pt x="1210" y="7790"/>
                    <a:pt x="1393" y="7630"/>
                    <a:pt x="1393" y="7470"/>
                  </a:cubicBezTo>
                  <a:cubicBezTo>
                    <a:pt x="1393" y="7311"/>
                    <a:pt x="1233" y="7128"/>
                    <a:pt x="1050" y="7128"/>
                  </a:cubicBezTo>
                  <a:cubicBezTo>
                    <a:pt x="1042" y="7127"/>
                    <a:pt x="1034" y="7126"/>
                    <a:pt x="1026" y="7126"/>
                  </a:cubicBezTo>
                  <a:close/>
                  <a:moveTo>
                    <a:pt x="2374" y="7242"/>
                  </a:moveTo>
                  <a:cubicBezTo>
                    <a:pt x="2214" y="7242"/>
                    <a:pt x="2032" y="7425"/>
                    <a:pt x="2032" y="7585"/>
                  </a:cubicBezTo>
                  <a:cubicBezTo>
                    <a:pt x="2032" y="7744"/>
                    <a:pt x="2191" y="7927"/>
                    <a:pt x="2351" y="7927"/>
                  </a:cubicBezTo>
                  <a:cubicBezTo>
                    <a:pt x="2511" y="7927"/>
                    <a:pt x="2694" y="7744"/>
                    <a:pt x="2694" y="7585"/>
                  </a:cubicBezTo>
                  <a:cubicBezTo>
                    <a:pt x="2694" y="7425"/>
                    <a:pt x="2534" y="7265"/>
                    <a:pt x="2374" y="7242"/>
                  </a:cubicBezTo>
                  <a:close/>
                  <a:moveTo>
                    <a:pt x="3698" y="7356"/>
                  </a:moveTo>
                  <a:cubicBezTo>
                    <a:pt x="3538" y="7356"/>
                    <a:pt x="3378" y="7539"/>
                    <a:pt x="3378" y="7699"/>
                  </a:cubicBezTo>
                  <a:cubicBezTo>
                    <a:pt x="3378" y="7849"/>
                    <a:pt x="3541" y="8020"/>
                    <a:pt x="3693" y="8020"/>
                  </a:cubicBezTo>
                  <a:cubicBezTo>
                    <a:pt x="3702" y="8020"/>
                    <a:pt x="3712" y="8020"/>
                    <a:pt x="3721" y="8018"/>
                  </a:cubicBezTo>
                  <a:cubicBezTo>
                    <a:pt x="3880" y="8018"/>
                    <a:pt x="4040" y="7836"/>
                    <a:pt x="4040" y="7676"/>
                  </a:cubicBezTo>
                  <a:cubicBezTo>
                    <a:pt x="4040" y="7516"/>
                    <a:pt x="3858" y="7356"/>
                    <a:pt x="3698" y="7356"/>
                  </a:cubicBezTo>
                  <a:close/>
                  <a:moveTo>
                    <a:pt x="5072" y="7491"/>
                  </a:moveTo>
                  <a:cubicBezTo>
                    <a:pt x="5063" y="7491"/>
                    <a:pt x="5054" y="7492"/>
                    <a:pt x="5045" y="7493"/>
                  </a:cubicBezTo>
                  <a:cubicBezTo>
                    <a:pt x="4885" y="7493"/>
                    <a:pt x="4702" y="7676"/>
                    <a:pt x="4725" y="7836"/>
                  </a:cubicBezTo>
                  <a:cubicBezTo>
                    <a:pt x="4725" y="7986"/>
                    <a:pt x="4887" y="8157"/>
                    <a:pt x="5040" y="8157"/>
                  </a:cubicBezTo>
                  <a:cubicBezTo>
                    <a:pt x="5049" y="8157"/>
                    <a:pt x="5058" y="8157"/>
                    <a:pt x="5067" y="8155"/>
                  </a:cubicBezTo>
                  <a:cubicBezTo>
                    <a:pt x="5227" y="8155"/>
                    <a:pt x="5387" y="7973"/>
                    <a:pt x="5387" y="7813"/>
                  </a:cubicBezTo>
                  <a:cubicBezTo>
                    <a:pt x="5387" y="7662"/>
                    <a:pt x="5225" y="7491"/>
                    <a:pt x="5072" y="7491"/>
                  </a:cubicBezTo>
                  <a:close/>
                  <a:moveTo>
                    <a:pt x="270" y="7764"/>
                  </a:moveTo>
                  <a:cubicBezTo>
                    <a:pt x="100" y="7764"/>
                    <a:pt x="23" y="7876"/>
                    <a:pt x="23" y="8064"/>
                  </a:cubicBezTo>
                  <a:cubicBezTo>
                    <a:pt x="23" y="8269"/>
                    <a:pt x="114" y="8361"/>
                    <a:pt x="320" y="8361"/>
                  </a:cubicBezTo>
                  <a:cubicBezTo>
                    <a:pt x="525" y="8361"/>
                    <a:pt x="616" y="8269"/>
                    <a:pt x="616" y="8064"/>
                  </a:cubicBezTo>
                  <a:cubicBezTo>
                    <a:pt x="616" y="7859"/>
                    <a:pt x="525" y="7767"/>
                    <a:pt x="320" y="7767"/>
                  </a:cubicBezTo>
                  <a:cubicBezTo>
                    <a:pt x="302" y="7765"/>
                    <a:pt x="286" y="7764"/>
                    <a:pt x="270" y="7764"/>
                  </a:cubicBezTo>
                  <a:close/>
                  <a:moveTo>
                    <a:pt x="1666" y="7881"/>
                  </a:moveTo>
                  <a:cubicBezTo>
                    <a:pt x="1461" y="7881"/>
                    <a:pt x="1347" y="7973"/>
                    <a:pt x="1347" y="8178"/>
                  </a:cubicBezTo>
                  <a:cubicBezTo>
                    <a:pt x="1347" y="8383"/>
                    <a:pt x="1438" y="8498"/>
                    <a:pt x="1644" y="8498"/>
                  </a:cubicBezTo>
                  <a:cubicBezTo>
                    <a:pt x="1849" y="8498"/>
                    <a:pt x="1963" y="8406"/>
                    <a:pt x="1963" y="8201"/>
                  </a:cubicBezTo>
                  <a:cubicBezTo>
                    <a:pt x="1963" y="7995"/>
                    <a:pt x="1872" y="7881"/>
                    <a:pt x="1666" y="7881"/>
                  </a:cubicBezTo>
                  <a:close/>
                  <a:moveTo>
                    <a:pt x="3013" y="7995"/>
                  </a:moveTo>
                  <a:cubicBezTo>
                    <a:pt x="2808" y="7995"/>
                    <a:pt x="2694" y="8087"/>
                    <a:pt x="2694" y="8292"/>
                  </a:cubicBezTo>
                  <a:cubicBezTo>
                    <a:pt x="2694" y="8498"/>
                    <a:pt x="2808" y="8589"/>
                    <a:pt x="2990" y="8589"/>
                  </a:cubicBezTo>
                  <a:cubicBezTo>
                    <a:pt x="3196" y="8589"/>
                    <a:pt x="3310" y="8498"/>
                    <a:pt x="3310" y="8292"/>
                  </a:cubicBezTo>
                  <a:cubicBezTo>
                    <a:pt x="3310" y="8087"/>
                    <a:pt x="3219" y="7995"/>
                    <a:pt x="3013" y="7995"/>
                  </a:cubicBezTo>
                  <a:close/>
                  <a:moveTo>
                    <a:pt x="4314" y="8132"/>
                  </a:moveTo>
                  <a:cubicBezTo>
                    <a:pt x="4109" y="8132"/>
                    <a:pt x="4017" y="8224"/>
                    <a:pt x="4017" y="8429"/>
                  </a:cubicBezTo>
                  <a:cubicBezTo>
                    <a:pt x="4017" y="8635"/>
                    <a:pt x="4109" y="8726"/>
                    <a:pt x="4314" y="8726"/>
                  </a:cubicBezTo>
                  <a:cubicBezTo>
                    <a:pt x="4520" y="8726"/>
                    <a:pt x="4611" y="8635"/>
                    <a:pt x="4611" y="8429"/>
                  </a:cubicBezTo>
                  <a:cubicBezTo>
                    <a:pt x="4611" y="8224"/>
                    <a:pt x="4520" y="8132"/>
                    <a:pt x="4314" y="8132"/>
                  </a:cubicBezTo>
                  <a:close/>
                  <a:moveTo>
                    <a:pt x="5478" y="8269"/>
                  </a:moveTo>
                  <a:cubicBezTo>
                    <a:pt x="5455" y="8292"/>
                    <a:pt x="5410" y="8315"/>
                    <a:pt x="5410" y="8338"/>
                  </a:cubicBezTo>
                  <a:cubicBezTo>
                    <a:pt x="5318" y="8429"/>
                    <a:pt x="5318" y="8635"/>
                    <a:pt x="5410" y="8749"/>
                  </a:cubicBezTo>
                  <a:cubicBezTo>
                    <a:pt x="5433" y="8749"/>
                    <a:pt x="5455" y="8772"/>
                    <a:pt x="5478" y="8794"/>
                  </a:cubicBezTo>
                  <a:cubicBezTo>
                    <a:pt x="5478" y="8772"/>
                    <a:pt x="5478" y="8749"/>
                    <a:pt x="5478" y="8726"/>
                  </a:cubicBezTo>
                  <a:cubicBezTo>
                    <a:pt x="5478" y="8657"/>
                    <a:pt x="5478" y="8589"/>
                    <a:pt x="5478" y="8543"/>
                  </a:cubicBezTo>
                  <a:cubicBezTo>
                    <a:pt x="5478" y="8475"/>
                    <a:pt x="5478" y="8406"/>
                    <a:pt x="5478" y="8361"/>
                  </a:cubicBezTo>
                  <a:cubicBezTo>
                    <a:pt x="5478" y="8315"/>
                    <a:pt x="5478" y="8292"/>
                    <a:pt x="5478" y="8269"/>
                  </a:cubicBezTo>
                  <a:close/>
                  <a:moveTo>
                    <a:pt x="936" y="8498"/>
                  </a:moveTo>
                  <a:cubicBezTo>
                    <a:pt x="708" y="8498"/>
                    <a:pt x="616" y="8589"/>
                    <a:pt x="616" y="8794"/>
                  </a:cubicBezTo>
                  <a:cubicBezTo>
                    <a:pt x="616" y="9000"/>
                    <a:pt x="708" y="9091"/>
                    <a:pt x="913" y="9091"/>
                  </a:cubicBezTo>
                  <a:cubicBezTo>
                    <a:pt x="1119" y="9091"/>
                    <a:pt x="1233" y="9000"/>
                    <a:pt x="1233" y="8817"/>
                  </a:cubicBezTo>
                  <a:cubicBezTo>
                    <a:pt x="1233" y="8589"/>
                    <a:pt x="1141" y="8498"/>
                    <a:pt x="936" y="8498"/>
                  </a:cubicBezTo>
                  <a:close/>
                  <a:moveTo>
                    <a:pt x="2283" y="8612"/>
                  </a:moveTo>
                  <a:cubicBezTo>
                    <a:pt x="2191" y="8612"/>
                    <a:pt x="2100" y="8657"/>
                    <a:pt x="2054" y="8703"/>
                  </a:cubicBezTo>
                  <a:cubicBezTo>
                    <a:pt x="1986" y="8749"/>
                    <a:pt x="1963" y="8817"/>
                    <a:pt x="1963" y="8908"/>
                  </a:cubicBezTo>
                  <a:cubicBezTo>
                    <a:pt x="1963" y="9023"/>
                    <a:pt x="1986" y="9091"/>
                    <a:pt x="2032" y="9160"/>
                  </a:cubicBezTo>
                  <a:cubicBezTo>
                    <a:pt x="2091" y="9199"/>
                    <a:pt x="2150" y="9255"/>
                    <a:pt x="2224" y="9255"/>
                  </a:cubicBezTo>
                  <a:cubicBezTo>
                    <a:pt x="2235" y="9255"/>
                    <a:pt x="2247" y="9254"/>
                    <a:pt x="2260" y="9251"/>
                  </a:cubicBezTo>
                  <a:cubicBezTo>
                    <a:pt x="2306" y="9228"/>
                    <a:pt x="2351" y="9228"/>
                    <a:pt x="2397" y="9205"/>
                  </a:cubicBezTo>
                  <a:cubicBezTo>
                    <a:pt x="2465" y="9182"/>
                    <a:pt x="2511" y="9114"/>
                    <a:pt x="2557" y="9068"/>
                  </a:cubicBezTo>
                  <a:cubicBezTo>
                    <a:pt x="2579" y="9023"/>
                    <a:pt x="2557" y="8977"/>
                    <a:pt x="2557" y="8931"/>
                  </a:cubicBezTo>
                  <a:cubicBezTo>
                    <a:pt x="2579" y="8840"/>
                    <a:pt x="2534" y="8772"/>
                    <a:pt x="2488" y="8726"/>
                  </a:cubicBezTo>
                  <a:cubicBezTo>
                    <a:pt x="2443" y="8657"/>
                    <a:pt x="2374" y="8635"/>
                    <a:pt x="2283" y="8612"/>
                  </a:cubicBezTo>
                  <a:close/>
                  <a:moveTo>
                    <a:pt x="3607" y="8726"/>
                  </a:moveTo>
                  <a:cubicBezTo>
                    <a:pt x="3401" y="8726"/>
                    <a:pt x="3310" y="8817"/>
                    <a:pt x="3310" y="9023"/>
                  </a:cubicBezTo>
                  <a:cubicBezTo>
                    <a:pt x="3310" y="9228"/>
                    <a:pt x="3401" y="9342"/>
                    <a:pt x="3607" y="9342"/>
                  </a:cubicBezTo>
                  <a:cubicBezTo>
                    <a:pt x="3812" y="9342"/>
                    <a:pt x="3903" y="9228"/>
                    <a:pt x="3903" y="9023"/>
                  </a:cubicBezTo>
                  <a:cubicBezTo>
                    <a:pt x="3903" y="8817"/>
                    <a:pt x="3812" y="8726"/>
                    <a:pt x="3607" y="8726"/>
                  </a:cubicBezTo>
                  <a:close/>
                  <a:moveTo>
                    <a:pt x="4953" y="8863"/>
                  </a:moveTo>
                  <a:cubicBezTo>
                    <a:pt x="4748" y="8863"/>
                    <a:pt x="4657" y="8954"/>
                    <a:pt x="4657" y="9160"/>
                  </a:cubicBezTo>
                  <a:cubicBezTo>
                    <a:pt x="4657" y="9365"/>
                    <a:pt x="4748" y="9456"/>
                    <a:pt x="4930" y="9479"/>
                  </a:cubicBezTo>
                  <a:cubicBezTo>
                    <a:pt x="5159" y="9479"/>
                    <a:pt x="5250" y="9365"/>
                    <a:pt x="5250" y="9160"/>
                  </a:cubicBezTo>
                  <a:cubicBezTo>
                    <a:pt x="5250" y="8954"/>
                    <a:pt x="5159" y="8863"/>
                    <a:pt x="4953" y="8863"/>
                  </a:cubicBezTo>
                  <a:close/>
                  <a:moveTo>
                    <a:pt x="183" y="9096"/>
                  </a:moveTo>
                  <a:cubicBezTo>
                    <a:pt x="152" y="9096"/>
                    <a:pt x="121" y="9102"/>
                    <a:pt x="91" y="9114"/>
                  </a:cubicBezTo>
                  <a:cubicBezTo>
                    <a:pt x="46" y="9137"/>
                    <a:pt x="0" y="9160"/>
                    <a:pt x="23" y="9205"/>
                  </a:cubicBezTo>
                  <a:cubicBezTo>
                    <a:pt x="23" y="9274"/>
                    <a:pt x="23" y="9342"/>
                    <a:pt x="23" y="9388"/>
                  </a:cubicBezTo>
                  <a:cubicBezTo>
                    <a:pt x="23" y="9456"/>
                    <a:pt x="23" y="9525"/>
                    <a:pt x="23" y="9593"/>
                  </a:cubicBezTo>
                  <a:cubicBezTo>
                    <a:pt x="23" y="9639"/>
                    <a:pt x="23" y="9662"/>
                    <a:pt x="69" y="9685"/>
                  </a:cubicBezTo>
                  <a:cubicBezTo>
                    <a:pt x="110" y="9698"/>
                    <a:pt x="150" y="9706"/>
                    <a:pt x="187" y="9706"/>
                  </a:cubicBezTo>
                  <a:cubicBezTo>
                    <a:pt x="275" y="9706"/>
                    <a:pt x="354" y="9666"/>
                    <a:pt x="434" y="9570"/>
                  </a:cubicBezTo>
                  <a:cubicBezTo>
                    <a:pt x="502" y="9479"/>
                    <a:pt x="502" y="9319"/>
                    <a:pt x="434" y="9228"/>
                  </a:cubicBezTo>
                  <a:cubicBezTo>
                    <a:pt x="366" y="9143"/>
                    <a:pt x="273" y="9096"/>
                    <a:pt x="183" y="9096"/>
                  </a:cubicBezTo>
                  <a:close/>
                  <a:moveTo>
                    <a:pt x="1529" y="9228"/>
                  </a:moveTo>
                  <a:cubicBezTo>
                    <a:pt x="1370" y="9228"/>
                    <a:pt x="1233" y="9365"/>
                    <a:pt x="1233" y="9525"/>
                  </a:cubicBezTo>
                  <a:cubicBezTo>
                    <a:pt x="1233" y="9685"/>
                    <a:pt x="1370" y="9844"/>
                    <a:pt x="1507" y="9844"/>
                  </a:cubicBezTo>
                  <a:cubicBezTo>
                    <a:pt x="1689" y="9844"/>
                    <a:pt x="1826" y="9707"/>
                    <a:pt x="1826" y="9548"/>
                  </a:cubicBezTo>
                  <a:cubicBezTo>
                    <a:pt x="1826" y="9388"/>
                    <a:pt x="1689" y="9228"/>
                    <a:pt x="1529" y="9228"/>
                  </a:cubicBezTo>
                  <a:close/>
                  <a:moveTo>
                    <a:pt x="2876" y="9342"/>
                  </a:moveTo>
                  <a:cubicBezTo>
                    <a:pt x="2716" y="9342"/>
                    <a:pt x="2557" y="9479"/>
                    <a:pt x="2557" y="9639"/>
                  </a:cubicBezTo>
                  <a:cubicBezTo>
                    <a:pt x="2557" y="9799"/>
                    <a:pt x="2716" y="9936"/>
                    <a:pt x="2853" y="9936"/>
                  </a:cubicBezTo>
                  <a:cubicBezTo>
                    <a:pt x="3013" y="9936"/>
                    <a:pt x="3173" y="9799"/>
                    <a:pt x="3173" y="9639"/>
                  </a:cubicBezTo>
                  <a:cubicBezTo>
                    <a:pt x="3173" y="9479"/>
                    <a:pt x="3036" y="9342"/>
                    <a:pt x="2876" y="9342"/>
                  </a:cubicBezTo>
                  <a:close/>
                  <a:moveTo>
                    <a:pt x="4188" y="9477"/>
                  </a:moveTo>
                  <a:cubicBezTo>
                    <a:pt x="4041" y="9477"/>
                    <a:pt x="3903" y="9607"/>
                    <a:pt x="3903" y="9776"/>
                  </a:cubicBezTo>
                  <a:cubicBezTo>
                    <a:pt x="3903" y="9936"/>
                    <a:pt x="4040" y="10073"/>
                    <a:pt x="4200" y="10073"/>
                  </a:cubicBezTo>
                  <a:cubicBezTo>
                    <a:pt x="4360" y="10073"/>
                    <a:pt x="4520" y="9936"/>
                    <a:pt x="4520" y="9776"/>
                  </a:cubicBezTo>
                  <a:cubicBezTo>
                    <a:pt x="4520" y="9616"/>
                    <a:pt x="4383" y="9479"/>
                    <a:pt x="4223" y="9479"/>
                  </a:cubicBezTo>
                  <a:cubicBezTo>
                    <a:pt x="4211" y="9477"/>
                    <a:pt x="4199" y="9477"/>
                    <a:pt x="4188" y="9477"/>
                  </a:cubicBezTo>
                  <a:close/>
                  <a:moveTo>
                    <a:pt x="5475" y="9576"/>
                  </a:moveTo>
                  <a:cubicBezTo>
                    <a:pt x="5473" y="9576"/>
                    <a:pt x="5467" y="9582"/>
                    <a:pt x="5455" y="9593"/>
                  </a:cubicBezTo>
                  <a:cubicBezTo>
                    <a:pt x="5318" y="9662"/>
                    <a:pt x="5250" y="9730"/>
                    <a:pt x="5250" y="9890"/>
                  </a:cubicBezTo>
                  <a:cubicBezTo>
                    <a:pt x="5250" y="10027"/>
                    <a:pt x="5341" y="10095"/>
                    <a:pt x="5455" y="10164"/>
                  </a:cubicBezTo>
                  <a:cubicBezTo>
                    <a:pt x="5478" y="10164"/>
                    <a:pt x="5478" y="10164"/>
                    <a:pt x="5478" y="10141"/>
                  </a:cubicBezTo>
                  <a:cubicBezTo>
                    <a:pt x="5478" y="10050"/>
                    <a:pt x="5478" y="9958"/>
                    <a:pt x="5478" y="9867"/>
                  </a:cubicBezTo>
                  <a:cubicBezTo>
                    <a:pt x="5478" y="9776"/>
                    <a:pt x="5478" y="9685"/>
                    <a:pt x="5478" y="9593"/>
                  </a:cubicBezTo>
                  <a:cubicBezTo>
                    <a:pt x="5478" y="9582"/>
                    <a:pt x="5478" y="9576"/>
                    <a:pt x="5475" y="9576"/>
                  </a:cubicBezTo>
                  <a:close/>
                  <a:moveTo>
                    <a:pt x="795" y="9842"/>
                  </a:moveTo>
                  <a:cubicBezTo>
                    <a:pt x="665" y="9842"/>
                    <a:pt x="525" y="9992"/>
                    <a:pt x="525" y="10141"/>
                  </a:cubicBezTo>
                  <a:cubicBezTo>
                    <a:pt x="548" y="10210"/>
                    <a:pt x="548" y="10278"/>
                    <a:pt x="594" y="10346"/>
                  </a:cubicBezTo>
                  <a:cubicBezTo>
                    <a:pt x="662" y="10415"/>
                    <a:pt x="731" y="10415"/>
                    <a:pt x="822" y="10438"/>
                  </a:cubicBezTo>
                  <a:cubicBezTo>
                    <a:pt x="845" y="10438"/>
                    <a:pt x="982" y="10392"/>
                    <a:pt x="1005" y="10369"/>
                  </a:cubicBezTo>
                  <a:cubicBezTo>
                    <a:pt x="1073" y="10324"/>
                    <a:pt x="1119" y="10232"/>
                    <a:pt x="1119" y="10164"/>
                  </a:cubicBezTo>
                  <a:cubicBezTo>
                    <a:pt x="1119" y="10073"/>
                    <a:pt x="1096" y="10004"/>
                    <a:pt x="1050" y="9958"/>
                  </a:cubicBezTo>
                  <a:cubicBezTo>
                    <a:pt x="1005" y="9867"/>
                    <a:pt x="913" y="9844"/>
                    <a:pt x="822" y="9844"/>
                  </a:cubicBezTo>
                  <a:cubicBezTo>
                    <a:pt x="813" y="9843"/>
                    <a:pt x="804" y="9842"/>
                    <a:pt x="795" y="9842"/>
                  </a:cubicBezTo>
                  <a:close/>
                  <a:moveTo>
                    <a:pt x="2146" y="9936"/>
                  </a:moveTo>
                  <a:cubicBezTo>
                    <a:pt x="1986" y="9936"/>
                    <a:pt x="1826" y="10073"/>
                    <a:pt x="1826" y="10232"/>
                  </a:cubicBezTo>
                  <a:cubicBezTo>
                    <a:pt x="1826" y="10392"/>
                    <a:pt x="1963" y="10552"/>
                    <a:pt x="2123" y="10552"/>
                  </a:cubicBezTo>
                  <a:cubicBezTo>
                    <a:pt x="2283" y="10552"/>
                    <a:pt x="2420" y="10415"/>
                    <a:pt x="2443" y="10232"/>
                  </a:cubicBezTo>
                  <a:cubicBezTo>
                    <a:pt x="2443" y="10095"/>
                    <a:pt x="2283" y="9936"/>
                    <a:pt x="2146" y="9936"/>
                  </a:cubicBezTo>
                  <a:close/>
                  <a:moveTo>
                    <a:pt x="3470" y="10073"/>
                  </a:moveTo>
                  <a:cubicBezTo>
                    <a:pt x="3310" y="10073"/>
                    <a:pt x="3173" y="10210"/>
                    <a:pt x="3173" y="10369"/>
                  </a:cubicBezTo>
                  <a:cubicBezTo>
                    <a:pt x="3173" y="10529"/>
                    <a:pt x="3310" y="10666"/>
                    <a:pt x="3470" y="10666"/>
                  </a:cubicBezTo>
                  <a:cubicBezTo>
                    <a:pt x="3629" y="10666"/>
                    <a:pt x="3766" y="10529"/>
                    <a:pt x="3766" y="10392"/>
                  </a:cubicBezTo>
                  <a:cubicBezTo>
                    <a:pt x="3766" y="10210"/>
                    <a:pt x="3629" y="10073"/>
                    <a:pt x="3470" y="10073"/>
                  </a:cubicBezTo>
                  <a:close/>
                  <a:moveTo>
                    <a:pt x="4816" y="10164"/>
                  </a:moveTo>
                  <a:cubicBezTo>
                    <a:pt x="4657" y="10164"/>
                    <a:pt x="4520" y="10301"/>
                    <a:pt x="4520" y="10483"/>
                  </a:cubicBezTo>
                  <a:cubicBezTo>
                    <a:pt x="4520" y="10643"/>
                    <a:pt x="4657" y="10780"/>
                    <a:pt x="4816" y="10780"/>
                  </a:cubicBezTo>
                  <a:cubicBezTo>
                    <a:pt x="4976" y="10780"/>
                    <a:pt x="5113" y="10643"/>
                    <a:pt x="5113" y="10483"/>
                  </a:cubicBezTo>
                  <a:cubicBezTo>
                    <a:pt x="5113" y="10324"/>
                    <a:pt x="4976" y="10164"/>
                    <a:pt x="4816" y="10164"/>
                  </a:cubicBezTo>
                  <a:close/>
                  <a:moveTo>
                    <a:pt x="71" y="10452"/>
                  </a:moveTo>
                  <a:cubicBezTo>
                    <a:pt x="36" y="10452"/>
                    <a:pt x="23" y="10478"/>
                    <a:pt x="23" y="10529"/>
                  </a:cubicBezTo>
                  <a:cubicBezTo>
                    <a:pt x="23" y="10598"/>
                    <a:pt x="23" y="10666"/>
                    <a:pt x="23" y="10734"/>
                  </a:cubicBezTo>
                  <a:cubicBezTo>
                    <a:pt x="23" y="10826"/>
                    <a:pt x="23" y="10894"/>
                    <a:pt x="23" y="10986"/>
                  </a:cubicBezTo>
                  <a:cubicBezTo>
                    <a:pt x="23" y="11019"/>
                    <a:pt x="47" y="11040"/>
                    <a:pt x="79" y="11040"/>
                  </a:cubicBezTo>
                  <a:cubicBezTo>
                    <a:pt x="90" y="11040"/>
                    <a:pt x="102" y="11037"/>
                    <a:pt x="114" y="11031"/>
                  </a:cubicBezTo>
                  <a:cubicBezTo>
                    <a:pt x="137" y="11031"/>
                    <a:pt x="160" y="11031"/>
                    <a:pt x="183" y="11008"/>
                  </a:cubicBezTo>
                  <a:cubicBezTo>
                    <a:pt x="228" y="10986"/>
                    <a:pt x="274" y="10963"/>
                    <a:pt x="320" y="10940"/>
                  </a:cubicBezTo>
                  <a:cubicBezTo>
                    <a:pt x="343" y="10871"/>
                    <a:pt x="388" y="10803"/>
                    <a:pt x="388" y="10757"/>
                  </a:cubicBezTo>
                  <a:cubicBezTo>
                    <a:pt x="388" y="10689"/>
                    <a:pt x="343" y="10620"/>
                    <a:pt x="320" y="10552"/>
                  </a:cubicBezTo>
                  <a:cubicBezTo>
                    <a:pt x="274" y="10529"/>
                    <a:pt x="228" y="10506"/>
                    <a:pt x="183" y="10483"/>
                  </a:cubicBezTo>
                  <a:cubicBezTo>
                    <a:pt x="160" y="10461"/>
                    <a:pt x="137" y="10461"/>
                    <a:pt x="114" y="10461"/>
                  </a:cubicBezTo>
                  <a:cubicBezTo>
                    <a:pt x="97" y="10455"/>
                    <a:pt x="83" y="10452"/>
                    <a:pt x="71" y="10452"/>
                  </a:cubicBezTo>
                  <a:close/>
                  <a:moveTo>
                    <a:pt x="1415" y="10575"/>
                  </a:moveTo>
                  <a:cubicBezTo>
                    <a:pt x="1347" y="10575"/>
                    <a:pt x="1278" y="10620"/>
                    <a:pt x="1210" y="10666"/>
                  </a:cubicBezTo>
                  <a:cubicBezTo>
                    <a:pt x="1164" y="10734"/>
                    <a:pt x="1119" y="10803"/>
                    <a:pt x="1119" y="10871"/>
                  </a:cubicBezTo>
                  <a:cubicBezTo>
                    <a:pt x="1141" y="10963"/>
                    <a:pt x="1164" y="11031"/>
                    <a:pt x="1233" y="11077"/>
                  </a:cubicBezTo>
                  <a:cubicBezTo>
                    <a:pt x="1278" y="11145"/>
                    <a:pt x="1370" y="11145"/>
                    <a:pt x="1438" y="11191"/>
                  </a:cubicBezTo>
                  <a:cubicBezTo>
                    <a:pt x="1507" y="11145"/>
                    <a:pt x="1598" y="11123"/>
                    <a:pt x="1644" y="11077"/>
                  </a:cubicBezTo>
                  <a:cubicBezTo>
                    <a:pt x="1689" y="11031"/>
                    <a:pt x="1712" y="10940"/>
                    <a:pt x="1712" y="10871"/>
                  </a:cubicBezTo>
                  <a:cubicBezTo>
                    <a:pt x="1712" y="10803"/>
                    <a:pt x="1666" y="10712"/>
                    <a:pt x="1621" y="10666"/>
                  </a:cubicBezTo>
                  <a:cubicBezTo>
                    <a:pt x="1575" y="10620"/>
                    <a:pt x="1484" y="10575"/>
                    <a:pt x="1415" y="10575"/>
                  </a:cubicBezTo>
                  <a:close/>
                  <a:moveTo>
                    <a:pt x="2762" y="10689"/>
                  </a:moveTo>
                  <a:cubicBezTo>
                    <a:pt x="2694" y="10689"/>
                    <a:pt x="2625" y="10712"/>
                    <a:pt x="2557" y="10780"/>
                  </a:cubicBezTo>
                  <a:cubicBezTo>
                    <a:pt x="2511" y="10826"/>
                    <a:pt x="2488" y="10894"/>
                    <a:pt x="2465" y="10986"/>
                  </a:cubicBezTo>
                  <a:cubicBezTo>
                    <a:pt x="2488" y="11054"/>
                    <a:pt x="2511" y="11123"/>
                    <a:pt x="2557" y="11191"/>
                  </a:cubicBezTo>
                  <a:cubicBezTo>
                    <a:pt x="2602" y="11259"/>
                    <a:pt x="2694" y="11259"/>
                    <a:pt x="2762" y="11282"/>
                  </a:cubicBezTo>
                  <a:cubicBezTo>
                    <a:pt x="2831" y="11282"/>
                    <a:pt x="2922" y="11237"/>
                    <a:pt x="2967" y="11191"/>
                  </a:cubicBezTo>
                  <a:cubicBezTo>
                    <a:pt x="3013" y="11145"/>
                    <a:pt x="3059" y="11054"/>
                    <a:pt x="3059" y="10986"/>
                  </a:cubicBezTo>
                  <a:cubicBezTo>
                    <a:pt x="3059" y="10917"/>
                    <a:pt x="3036" y="10826"/>
                    <a:pt x="2967" y="10780"/>
                  </a:cubicBezTo>
                  <a:cubicBezTo>
                    <a:pt x="2922" y="10734"/>
                    <a:pt x="2853" y="10689"/>
                    <a:pt x="2762" y="10689"/>
                  </a:cubicBezTo>
                  <a:close/>
                  <a:moveTo>
                    <a:pt x="4086" y="10826"/>
                  </a:moveTo>
                  <a:cubicBezTo>
                    <a:pt x="4017" y="10826"/>
                    <a:pt x="3926" y="10849"/>
                    <a:pt x="3880" y="10894"/>
                  </a:cubicBezTo>
                  <a:cubicBezTo>
                    <a:pt x="3812" y="10963"/>
                    <a:pt x="3812" y="11031"/>
                    <a:pt x="3766" y="11100"/>
                  </a:cubicBezTo>
                  <a:cubicBezTo>
                    <a:pt x="3812" y="11191"/>
                    <a:pt x="3812" y="11259"/>
                    <a:pt x="3880" y="11328"/>
                  </a:cubicBezTo>
                  <a:cubicBezTo>
                    <a:pt x="3926" y="11374"/>
                    <a:pt x="3995" y="11396"/>
                    <a:pt x="4086" y="11419"/>
                  </a:cubicBezTo>
                  <a:cubicBezTo>
                    <a:pt x="4132" y="11419"/>
                    <a:pt x="4223" y="11374"/>
                    <a:pt x="4269" y="11328"/>
                  </a:cubicBezTo>
                  <a:cubicBezTo>
                    <a:pt x="4314" y="11282"/>
                    <a:pt x="4360" y="11191"/>
                    <a:pt x="4360" y="11123"/>
                  </a:cubicBezTo>
                  <a:cubicBezTo>
                    <a:pt x="4383" y="11054"/>
                    <a:pt x="4337" y="10963"/>
                    <a:pt x="4291" y="10917"/>
                  </a:cubicBezTo>
                  <a:cubicBezTo>
                    <a:pt x="4246" y="10871"/>
                    <a:pt x="4154" y="10826"/>
                    <a:pt x="4086" y="10826"/>
                  </a:cubicBezTo>
                  <a:close/>
                  <a:moveTo>
                    <a:pt x="5418" y="10909"/>
                  </a:moveTo>
                  <a:cubicBezTo>
                    <a:pt x="5403" y="10909"/>
                    <a:pt x="5386" y="10912"/>
                    <a:pt x="5364" y="10917"/>
                  </a:cubicBezTo>
                  <a:cubicBezTo>
                    <a:pt x="5318" y="10940"/>
                    <a:pt x="5273" y="10963"/>
                    <a:pt x="5250" y="10986"/>
                  </a:cubicBezTo>
                  <a:cubicBezTo>
                    <a:pt x="5182" y="11008"/>
                    <a:pt x="5113" y="11168"/>
                    <a:pt x="5113" y="11237"/>
                  </a:cubicBezTo>
                  <a:cubicBezTo>
                    <a:pt x="5136" y="11374"/>
                    <a:pt x="5296" y="11511"/>
                    <a:pt x="5433" y="11511"/>
                  </a:cubicBezTo>
                  <a:cubicBezTo>
                    <a:pt x="5455" y="11511"/>
                    <a:pt x="5478" y="11511"/>
                    <a:pt x="5478" y="11465"/>
                  </a:cubicBezTo>
                  <a:cubicBezTo>
                    <a:pt x="5478" y="11305"/>
                    <a:pt x="5478" y="11145"/>
                    <a:pt x="5478" y="11008"/>
                  </a:cubicBezTo>
                  <a:cubicBezTo>
                    <a:pt x="5478" y="10939"/>
                    <a:pt x="5465" y="10909"/>
                    <a:pt x="5418" y="10909"/>
                  </a:cubicBezTo>
                  <a:close/>
                  <a:moveTo>
                    <a:pt x="708" y="11214"/>
                  </a:moveTo>
                  <a:cubicBezTo>
                    <a:pt x="616" y="11214"/>
                    <a:pt x="548" y="11214"/>
                    <a:pt x="502" y="11282"/>
                  </a:cubicBezTo>
                  <a:cubicBezTo>
                    <a:pt x="434" y="11351"/>
                    <a:pt x="411" y="11396"/>
                    <a:pt x="411" y="11465"/>
                  </a:cubicBezTo>
                  <a:cubicBezTo>
                    <a:pt x="411" y="11556"/>
                    <a:pt x="411" y="11625"/>
                    <a:pt x="502" y="11670"/>
                  </a:cubicBezTo>
                  <a:cubicBezTo>
                    <a:pt x="540" y="11708"/>
                    <a:pt x="577" y="11745"/>
                    <a:pt x="639" y="11745"/>
                  </a:cubicBezTo>
                  <a:cubicBezTo>
                    <a:pt x="653" y="11745"/>
                    <a:pt x="668" y="11743"/>
                    <a:pt x="685" y="11739"/>
                  </a:cubicBezTo>
                  <a:cubicBezTo>
                    <a:pt x="702" y="11745"/>
                    <a:pt x="719" y="11747"/>
                    <a:pt x="736" y="11747"/>
                  </a:cubicBezTo>
                  <a:cubicBezTo>
                    <a:pt x="788" y="11747"/>
                    <a:pt x="839" y="11722"/>
                    <a:pt x="890" y="11670"/>
                  </a:cubicBezTo>
                  <a:cubicBezTo>
                    <a:pt x="936" y="11625"/>
                    <a:pt x="959" y="11556"/>
                    <a:pt x="959" y="11488"/>
                  </a:cubicBezTo>
                  <a:cubicBezTo>
                    <a:pt x="959" y="11419"/>
                    <a:pt x="936" y="11351"/>
                    <a:pt x="890" y="11282"/>
                  </a:cubicBezTo>
                  <a:cubicBezTo>
                    <a:pt x="822" y="11237"/>
                    <a:pt x="776" y="11214"/>
                    <a:pt x="708" y="11214"/>
                  </a:cubicBezTo>
                  <a:close/>
                  <a:moveTo>
                    <a:pt x="1964" y="11310"/>
                  </a:moveTo>
                  <a:cubicBezTo>
                    <a:pt x="1913" y="11310"/>
                    <a:pt x="1876" y="11347"/>
                    <a:pt x="1826" y="11396"/>
                  </a:cubicBezTo>
                  <a:cubicBezTo>
                    <a:pt x="1758" y="11442"/>
                    <a:pt x="1758" y="11511"/>
                    <a:pt x="1758" y="11579"/>
                  </a:cubicBezTo>
                  <a:cubicBezTo>
                    <a:pt x="1758" y="11670"/>
                    <a:pt x="1781" y="11716"/>
                    <a:pt x="1826" y="11784"/>
                  </a:cubicBezTo>
                  <a:cubicBezTo>
                    <a:pt x="1895" y="11830"/>
                    <a:pt x="1940" y="11853"/>
                    <a:pt x="2009" y="11853"/>
                  </a:cubicBezTo>
                  <a:cubicBezTo>
                    <a:pt x="2100" y="11853"/>
                    <a:pt x="2169" y="11853"/>
                    <a:pt x="2214" y="11784"/>
                  </a:cubicBezTo>
                  <a:cubicBezTo>
                    <a:pt x="2283" y="11716"/>
                    <a:pt x="2306" y="11670"/>
                    <a:pt x="2306" y="11579"/>
                  </a:cubicBezTo>
                  <a:cubicBezTo>
                    <a:pt x="2306" y="11511"/>
                    <a:pt x="2283" y="11442"/>
                    <a:pt x="2214" y="11374"/>
                  </a:cubicBezTo>
                  <a:cubicBezTo>
                    <a:pt x="2181" y="11340"/>
                    <a:pt x="2135" y="11319"/>
                    <a:pt x="2086" y="11319"/>
                  </a:cubicBezTo>
                  <a:cubicBezTo>
                    <a:pt x="2068" y="11319"/>
                    <a:pt x="2050" y="11322"/>
                    <a:pt x="2032" y="11328"/>
                  </a:cubicBezTo>
                  <a:cubicBezTo>
                    <a:pt x="2006" y="11315"/>
                    <a:pt x="1984" y="11310"/>
                    <a:pt x="1964" y="11310"/>
                  </a:cubicBezTo>
                  <a:close/>
                  <a:moveTo>
                    <a:pt x="3311" y="11447"/>
                  </a:moveTo>
                  <a:cubicBezTo>
                    <a:pt x="3260" y="11447"/>
                    <a:pt x="3222" y="11484"/>
                    <a:pt x="3173" y="11533"/>
                  </a:cubicBezTo>
                  <a:cubicBezTo>
                    <a:pt x="3104" y="11579"/>
                    <a:pt x="3104" y="11625"/>
                    <a:pt x="3104" y="11716"/>
                  </a:cubicBezTo>
                  <a:cubicBezTo>
                    <a:pt x="3104" y="11784"/>
                    <a:pt x="3104" y="11853"/>
                    <a:pt x="3173" y="11899"/>
                  </a:cubicBezTo>
                  <a:cubicBezTo>
                    <a:pt x="3219" y="11944"/>
                    <a:pt x="3264" y="11990"/>
                    <a:pt x="3356" y="11990"/>
                  </a:cubicBezTo>
                  <a:cubicBezTo>
                    <a:pt x="3424" y="11990"/>
                    <a:pt x="3492" y="11990"/>
                    <a:pt x="3561" y="11921"/>
                  </a:cubicBezTo>
                  <a:cubicBezTo>
                    <a:pt x="3607" y="11853"/>
                    <a:pt x="3652" y="11807"/>
                    <a:pt x="3652" y="11739"/>
                  </a:cubicBezTo>
                  <a:cubicBezTo>
                    <a:pt x="3629" y="11648"/>
                    <a:pt x="3652" y="11579"/>
                    <a:pt x="3561" y="11533"/>
                  </a:cubicBezTo>
                  <a:cubicBezTo>
                    <a:pt x="3526" y="11498"/>
                    <a:pt x="3491" y="11450"/>
                    <a:pt x="3435" y="11450"/>
                  </a:cubicBezTo>
                  <a:cubicBezTo>
                    <a:pt x="3418" y="11450"/>
                    <a:pt x="3400" y="11454"/>
                    <a:pt x="3378" y="11465"/>
                  </a:cubicBezTo>
                  <a:cubicBezTo>
                    <a:pt x="3353" y="11452"/>
                    <a:pt x="3331" y="11447"/>
                    <a:pt x="3311" y="11447"/>
                  </a:cubicBezTo>
                  <a:close/>
                  <a:moveTo>
                    <a:pt x="4771" y="11550"/>
                  </a:moveTo>
                  <a:cubicBezTo>
                    <a:pt x="4757" y="11550"/>
                    <a:pt x="4742" y="11552"/>
                    <a:pt x="4725" y="11556"/>
                  </a:cubicBezTo>
                  <a:cubicBezTo>
                    <a:pt x="4657" y="11556"/>
                    <a:pt x="4588" y="11556"/>
                    <a:pt x="4520" y="11625"/>
                  </a:cubicBezTo>
                  <a:cubicBezTo>
                    <a:pt x="4474" y="11670"/>
                    <a:pt x="4428" y="11716"/>
                    <a:pt x="4451" y="11807"/>
                  </a:cubicBezTo>
                  <a:cubicBezTo>
                    <a:pt x="4428" y="11899"/>
                    <a:pt x="4451" y="11944"/>
                    <a:pt x="4520" y="12013"/>
                  </a:cubicBezTo>
                  <a:cubicBezTo>
                    <a:pt x="4588" y="12058"/>
                    <a:pt x="4634" y="12081"/>
                    <a:pt x="4702" y="12081"/>
                  </a:cubicBezTo>
                  <a:cubicBezTo>
                    <a:pt x="4794" y="12081"/>
                    <a:pt x="4839" y="12081"/>
                    <a:pt x="4908" y="12013"/>
                  </a:cubicBezTo>
                  <a:cubicBezTo>
                    <a:pt x="4953" y="11967"/>
                    <a:pt x="4999" y="11921"/>
                    <a:pt x="4976" y="11830"/>
                  </a:cubicBezTo>
                  <a:cubicBezTo>
                    <a:pt x="4976" y="11762"/>
                    <a:pt x="4999" y="11693"/>
                    <a:pt x="4908" y="11625"/>
                  </a:cubicBezTo>
                  <a:cubicBezTo>
                    <a:pt x="4870" y="11587"/>
                    <a:pt x="4833" y="11550"/>
                    <a:pt x="4771" y="11550"/>
                  </a:cubicBezTo>
                  <a:close/>
                  <a:moveTo>
                    <a:pt x="31" y="11821"/>
                  </a:moveTo>
                  <a:cubicBezTo>
                    <a:pt x="23" y="11821"/>
                    <a:pt x="23" y="11837"/>
                    <a:pt x="23" y="11853"/>
                  </a:cubicBezTo>
                  <a:cubicBezTo>
                    <a:pt x="23" y="11921"/>
                    <a:pt x="23" y="11990"/>
                    <a:pt x="23" y="12058"/>
                  </a:cubicBezTo>
                  <a:cubicBezTo>
                    <a:pt x="23" y="12150"/>
                    <a:pt x="23" y="12218"/>
                    <a:pt x="23" y="12309"/>
                  </a:cubicBezTo>
                  <a:cubicBezTo>
                    <a:pt x="23" y="12326"/>
                    <a:pt x="12" y="12342"/>
                    <a:pt x="29" y="12342"/>
                  </a:cubicBezTo>
                  <a:cubicBezTo>
                    <a:pt x="36" y="12342"/>
                    <a:pt x="49" y="12339"/>
                    <a:pt x="69" y="12332"/>
                  </a:cubicBezTo>
                  <a:cubicBezTo>
                    <a:pt x="183" y="12264"/>
                    <a:pt x="228" y="12195"/>
                    <a:pt x="206" y="12058"/>
                  </a:cubicBezTo>
                  <a:cubicBezTo>
                    <a:pt x="206" y="11944"/>
                    <a:pt x="160" y="11876"/>
                    <a:pt x="46" y="11830"/>
                  </a:cubicBezTo>
                  <a:cubicBezTo>
                    <a:pt x="39" y="11823"/>
                    <a:pt x="34" y="11821"/>
                    <a:pt x="31" y="11821"/>
                  </a:cubicBezTo>
                  <a:close/>
                  <a:moveTo>
                    <a:pt x="1301" y="11944"/>
                  </a:moveTo>
                  <a:cubicBezTo>
                    <a:pt x="1141" y="11944"/>
                    <a:pt x="1027" y="12058"/>
                    <a:pt x="1027" y="12218"/>
                  </a:cubicBezTo>
                  <a:cubicBezTo>
                    <a:pt x="1027" y="12378"/>
                    <a:pt x="1119" y="12492"/>
                    <a:pt x="1278" y="12492"/>
                  </a:cubicBezTo>
                  <a:cubicBezTo>
                    <a:pt x="1438" y="12492"/>
                    <a:pt x="1552" y="12378"/>
                    <a:pt x="1552" y="12218"/>
                  </a:cubicBezTo>
                  <a:cubicBezTo>
                    <a:pt x="1552" y="12058"/>
                    <a:pt x="1461" y="11944"/>
                    <a:pt x="1301" y="11944"/>
                  </a:cubicBezTo>
                  <a:close/>
                  <a:moveTo>
                    <a:pt x="2648" y="12058"/>
                  </a:moveTo>
                  <a:cubicBezTo>
                    <a:pt x="2488" y="12058"/>
                    <a:pt x="2374" y="12150"/>
                    <a:pt x="2374" y="12309"/>
                  </a:cubicBezTo>
                  <a:cubicBezTo>
                    <a:pt x="2374" y="12469"/>
                    <a:pt x="2465" y="12583"/>
                    <a:pt x="2625" y="12583"/>
                  </a:cubicBezTo>
                  <a:cubicBezTo>
                    <a:pt x="2785" y="12583"/>
                    <a:pt x="2899" y="12492"/>
                    <a:pt x="2899" y="12332"/>
                  </a:cubicBezTo>
                  <a:cubicBezTo>
                    <a:pt x="2899" y="12172"/>
                    <a:pt x="2808" y="12058"/>
                    <a:pt x="2648" y="12058"/>
                  </a:cubicBezTo>
                  <a:close/>
                  <a:moveTo>
                    <a:pt x="3972" y="12195"/>
                  </a:moveTo>
                  <a:cubicBezTo>
                    <a:pt x="3812" y="12195"/>
                    <a:pt x="3698" y="12287"/>
                    <a:pt x="3698" y="12469"/>
                  </a:cubicBezTo>
                  <a:cubicBezTo>
                    <a:pt x="3698" y="12606"/>
                    <a:pt x="3812" y="12720"/>
                    <a:pt x="3972" y="12720"/>
                  </a:cubicBezTo>
                  <a:cubicBezTo>
                    <a:pt x="4132" y="12720"/>
                    <a:pt x="4246" y="12629"/>
                    <a:pt x="4246" y="12469"/>
                  </a:cubicBezTo>
                  <a:cubicBezTo>
                    <a:pt x="4246" y="12309"/>
                    <a:pt x="4132" y="12195"/>
                    <a:pt x="3972" y="12195"/>
                  </a:cubicBezTo>
                  <a:close/>
                  <a:moveTo>
                    <a:pt x="5318" y="12287"/>
                  </a:moveTo>
                  <a:cubicBezTo>
                    <a:pt x="5182" y="12287"/>
                    <a:pt x="5113" y="12355"/>
                    <a:pt x="5067" y="12469"/>
                  </a:cubicBezTo>
                  <a:cubicBezTo>
                    <a:pt x="5022" y="12561"/>
                    <a:pt x="5045" y="12652"/>
                    <a:pt x="5113" y="12743"/>
                  </a:cubicBezTo>
                  <a:cubicBezTo>
                    <a:pt x="5162" y="12792"/>
                    <a:pt x="5247" y="12830"/>
                    <a:pt x="5325" y="12830"/>
                  </a:cubicBezTo>
                  <a:cubicBezTo>
                    <a:pt x="5355" y="12830"/>
                    <a:pt x="5384" y="12824"/>
                    <a:pt x="5410" y="12812"/>
                  </a:cubicBezTo>
                  <a:cubicBezTo>
                    <a:pt x="5455" y="12789"/>
                    <a:pt x="5501" y="12789"/>
                    <a:pt x="5478" y="12720"/>
                  </a:cubicBezTo>
                  <a:cubicBezTo>
                    <a:pt x="5478" y="12652"/>
                    <a:pt x="5478" y="12606"/>
                    <a:pt x="5478" y="12561"/>
                  </a:cubicBezTo>
                  <a:cubicBezTo>
                    <a:pt x="5478" y="12515"/>
                    <a:pt x="5478" y="12446"/>
                    <a:pt x="5478" y="12401"/>
                  </a:cubicBezTo>
                  <a:cubicBezTo>
                    <a:pt x="5478" y="12332"/>
                    <a:pt x="5478" y="12332"/>
                    <a:pt x="5410" y="12309"/>
                  </a:cubicBezTo>
                  <a:cubicBezTo>
                    <a:pt x="5387" y="12287"/>
                    <a:pt x="5341" y="12287"/>
                    <a:pt x="5318" y="12287"/>
                  </a:cubicBezTo>
                  <a:close/>
                  <a:moveTo>
                    <a:pt x="594" y="12561"/>
                  </a:moveTo>
                  <a:cubicBezTo>
                    <a:pt x="434" y="12561"/>
                    <a:pt x="320" y="12652"/>
                    <a:pt x="320" y="12812"/>
                  </a:cubicBezTo>
                  <a:cubicBezTo>
                    <a:pt x="320" y="12994"/>
                    <a:pt x="434" y="13086"/>
                    <a:pt x="594" y="13086"/>
                  </a:cubicBezTo>
                  <a:cubicBezTo>
                    <a:pt x="731" y="13086"/>
                    <a:pt x="845" y="12994"/>
                    <a:pt x="845" y="12834"/>
                  </a:cubicBezTo>
                  <a:cubicBezTo>
                    <a:pt x="868" y="12675"/>
                    <a:pt x="753" y="12561"/>
                    <a:pt x="594" y="12561"/>
                  </a:cubicBezTo>
                  <a:close/>
                  <a:moveTo>
                    <a:pt x="1918" y="12652"/>
                  </a:moveTo>
                  <a:cubicBezTo>
                    <a:pt x="1735" y="12652"/>
                    <a:pt x="1621" y="12766"/>
                    <a:pt x="1621" y="12926"/>
                  </a:cubicBezTo>
                  <a:cubicBezTo>
                    <a:pt x="1621" y="13086"/>
                    <a:pt x="1735" y="13200"/>
                    <a:pt x="1895" y="13200"/>
                  </a:cubicBezTo>
                  <a:cubicBezTo>
                    <a:pt x="2054" y="13200"/>
                    <a:pt x="2169" y="13086"/>
                    <a:pt x="2169" y="12926"/>
                  </a:cubicBezTo>
                  <a:cubicBezTo>
                    <a:pt x="2169" y="12766"/>
                    <a:pt x="2054" y="12652"/>
                    <a:pt x="1918" y="12652"/>
                  </a:cubicBezTo>
                  <a:close/>
                  <a:moveTo>
                    <a:pt x="3241" y="12789"/>
                  </a:moveTo>
                  <a:cubicBezTo>
                    <a:pt x="3082" y="12789"/>
                    <a:pt x="2967" y="12903"/>
                    <a:pt x="2967" y="13063"/>
                  </a:cubicBezTo>
                  <a:cubicBezTo>
                    <a:pt x="2967" y="13222"/>
                    <a:pt x="3082" y="13337"/>
                    <a:pt x="3241" y="13337"/>
                  </a:cubicBezTo>
                  <a:cubicBezTo>
                    <a:pt x="3401" y="13337"/>
                    <a:pt x="3492" y="13222"/>
                    <a:pt x="3515" y="13063"/>
                  </a:cubicBezTo>
                  <a:cubicBezTo>
                    <a:pt x="3515" y="12903"/>
                    <a:pt x="3401" y="12789"/>
                    <a:pt x="3241" y="12789"/>
                  </a:cubicBezTo>
                  <a:close/>
                  <a:moveTo>
                    <a:pt x="4548" y="12900"/>
                  </a:moveTo>
                  <a:cubicBezTo>
                    <a:pt x="4410" y="12900"/>
                    <a:pt x="4314" y="13008"/>
                    <a:pt x="4314" y="13154"/>
                  </a:cubicBezTo>
                  <a:cubicBezTo>
                    <a:pt x="4314" y="13314"/>
                    <a:pt x="4428" y="13428"/>
                    <a:pt x="4588" y="13428"/>
                  </a:cubicBezTo>
                  <a:cubicBezTo>
                    <a:pt x="4748" y="13428"/>
                    <a:pt x="4839" y="13314"/>
                    <a:pt x="4839" y="13177"/>
                  </a:cubicBezTo>
                  <a:cubicBezTo>
                    <a:pt x="4839" y="12994"/>
                    <a:pt x="4748" y="12903"/>
                    <a:pt x="4588" y="12903"/>
                  </a:cubicBezTo>
                  <a:cubicBezTo>
                    <a:pt x="4574" y="12901"/>
                    <a:pt x="4561" y="12900"/>
                    <a:pt x="4548" y="12900"/>
                  </a:cubicBezTo>
                  <a:close/>
                  <a:moveTo>
                    <a:pt x="23" y="13268"/>
                  </a:moveTo>
                  <a:cubicBezTo>
                    <a:pt x="23" y="13314"/>
                    <a:pt x="23" y="13337"/>
                    <a:pt x="23" y="13382"/>
                  </a:cubicBezTo>
                  <a:cubicBezTo>
                    <a:pt x="23" y="13405"/>
                    <a:pt x="23" y="13405"/>
                    <a:pt x="23" y="13428"/>
                  </a:cubicBezTo>
                  <a:cubicBezTo>
                    <a:pt x="23" y="13474"/>
                    <a:pt x="23" y="13519"/>
                    <a:pt x="23" y="13565"/>
                  </a:cubicBezTo>
                  <a:cubicBezTo>
                    <a:pt x="23" y="13565"/>
                    <a:pt x="23" y="13588"/>
                    <a:pt x="23" y="13588"/>
                  </a:cubicBezTo>
                  <a:lnTo>
                    <a:pt x="46" y="13588"/>
                  </a:lnTo>
                  <a:cubicBezTo>
                    <a:pt x="91" y="13519"/>
                    <a:pt x="160" y="13451"/>
                    <a:pt x="91" y="13359"/>
                  </a:cubicBezTo>
                  <a:cubicBezTo>
                    <a:pt x="69" y="13337"/>
                    <a:pt x="46" y="13291"/>
                    <a:pt x="23" y="13268"/>
                  </a:cubicBezTo>
                  <a:close/>
                  <a:moveTo>
                    <a:pt x="1170" y="13266"/>
                  </a:moveTo>
                  <a:cubicBezTo>
                    <a:pt x="1075" y="13266"/>
                    <a:pt x="913" y="13434"/>
                    <a:pt x="913" y="13542"/>
                  </a:cubicBezTo>
                  <a:cubicBezTo>
                    <a:pt x="913" y="13649"/>
                    <a:pt x="1073" y="13795"/>
                    <a:pt x="1168" y="13795"/>
                  </a:cubicBezTo>
                  <a:cubicBezTo>
                    <a:pt x="1175" y="13795"/>
                    <a:pt x="1181" y="13795"/>
                    <a:pt x="1187" y="13793"/>
                  </a:cubicBezTo>
                  <a:cubicBezTo>
                    <a:pt x="1301" y="13793"/>
                    <a:pt x="1461" y="13633"/>
                    <a:pt x="1461" y="13519"/>
                  </a:cubicBezTo>
                  <a:cubicBezTo>
                    <a:pt x="1438" y="13405"/>
                    <a:pt x="1301" y="13268"/>
                    <a:pt x="1187" y="13268"/>
                  </a:cubicBezTo>
                  <a:cubicBezTo>
                    <a:pt x="1182" y="13267"/>
                    <a:pt x="1176" y="13266"/>
                    <a:pt x="1170" y="13266"/>
                  </a:cubicBezTo>
                  <a:close/>
                  <a:moveTo>
                    <a:pt x="2511" y="13403"/>
                  </a:moveTo>
                  <a:cubicBezTo>
                    <a:pt x="2400" y="13403"/>
                    <a:pt x="2260" y="13549"/>
                    <a:pt x="2260" y="13656"/>
                  </a:cubicBezTo>
                  <a:cubicBezTo>
                    <a:pt x="2260" y="13770"/>
                    <a:pt x="2420" y="13930"/>
                    <a:pt x="2534" y="13930"/>
                  </a:cubicBezTo>
                  <a:cubicBezTo>
                    <a:pt x="2648" y="13930"/>
                    <a:pt x="2785" y="13793"/>
                    <a:pt x="2808" y="13679"/>
                  </a:cubicBezTo>
                  <a:cubicBezTo>
                    <a:pt x="2808" y="13565"/>
                    <a:pt x="2671" y="13405"/>
                    <a:pt x="2534" y="13405"/>
                  </a:cubicBezTo>
                  <a:cubicBezTo>
                    <a:pt x="2526" y="13404"/>
                    <a:pt x="2519" y="13403"/>
                    <a:pt x="2511" y="13403"/>
                  </a:cubicBezTo>
                  <a:close/>
                  <a:moveTo>
                    <a:pt x="3835" y="13496"/>
                  </a:moveTo>
                  <a:cubicBezTo>
                    <a:pt x="3721" y="13496"/>
                    <a:pt x="3561" y="13656"/>
                    <a:pt x="3584" y="13770"/>
                  </a:cubicBezTo>
                  <a:cubicBezTo>
                    <a:pt x="3584" y="13884"/>
                    <a:pt x="3744" y="14044"/>
                    <a:pt x="3858" y="14044"/>
                  </a:cubicBezTo>
                  <a:cubicBezTo>
                    <a:pt x="3972" y="14021"/>
                    <a:pt x="4132" y="13862"/>
                    <a:pt x="4109" y="13747"/>
                  </a:cubicBezTo>
                  <a:cubicBezTo>
                    <a:pt x="4086" y="13610"/>
                    <a:pt x="3949" y="13496"/>
                    <a:pt x="3835" y="13496"/>
                  </a:cubicBezTo>
                  <a:close/>
                  <a:moveTo>
                    <a:pt x="5163" y="13631"/>
                  </a:moveTo>
                  <a:cubicBezTo>
                    <a:pt x="5067" y="13631"/>
                    <a:pt x="4908" y="13779"/>
                    <a:pt x="4908" y="13907"/>
                  </a:cubicBezTo>
                  <a:cubicBezTo>
                    <a:pt x="4908" y="13999"/>
                    <a:pt x="5067" y="14158"/>
                    <a:pt x="5182" y="14158"/>
                  </a:cubicBezTo>
                  <a:cubicBezTo>
                    <a:pt x="5189" y="14160"/>
                    <a:pt x="5197" y="14160"/>
                    <a:pt x="5204" y="14160"/>
                  </a:cubicBezTo>
                  <a:cubicBezTo>
                    <a:pt x="5316" y="14160"/>
                    <a:pt x="5455" y="14014"/>
                    <a:pt x="5455" y="13907"/>
                  </a:cubicBezTo>
                  <a:cubicBezTo>
                    <a:pt x="5455" y="13793"/>
                    <a:pt x="5296" y="13633"/>
                    <a:pt x="5182" y="13633"/>
                  </a:cubicBezTo>
                  <a:cubicBezTo>
                    <a:pt x="5176" y="13632"/>
                    <a:pt x="5169" y="13631"/>
                    <a:pt x="5163" y="13631"/>
                  </a:cubicBezTo>
                  <a:close/>
                  <a:moveTo>
                    <a:pt x="411" y="13930"/>
                  </a:moveTo>
                  <a:cubicBezTo>
                    <a:pt x="343" y="13930"/>
                    <a:pt x="320" y="13953"/>
                    <a:pt x="274" y="13976"/>
                  </a:cubicBezTo>
                  <a:cubicBezTo>
                    <a:pt x="228" y="14021"/>
                    <a:pt x="206" y="14090"/>
                    <a:pt x="206" y="14158"/>
                  </a:cubicBezTo>
                  <a:cubicBezTo>
                    <a:pt x="206" y="14181"/>
                    <a:pt x="228" y="14181"/>
                    <a:pt x="206" y="14204"/>
                  </a:cubicBezTo>
                  <a:cubicBezTo>
                    <a:pt x="206" y="14272"/>
                    <a:pt x="228" y="14295"/>
                    <a:pt x="274" y="14341"/>
                  </a:cubicBezTo>
                  <a:cubicBezTo>
                    <a:pt x="320" y="14387"/>
                    <a:pt x="365" y="14409"/>
                    <a:pt x="411" y="14409"/>
                  </a:cubicBezTo>
                  <a:lnTo>
                    <a:pt x="502" y="14409"/>
                  </a:lnTo>
                  <a:cubicBezTo>
                    <a:pt x="594" y="14409"/>
                    <a:pt x="639" y="14341"/>
                    <a:pt x="685" y="14272"/>
                  </a:cubicBezTo>
                  <a:cubicBezTo>
                    <a:pt x="708" y="14227"/>
                    <a:pt x="685" y="14135"/>
                    <a:pt x="685" y="14067"/>
                  </a:cubicBezTo>
                  <a:cubicBezTo>
                    <a:pt x="685" y="14044"/>
                    <a:pt x="639" y="13999"/>
                    <a:pt x="616" y="13976"/>
                  </a:cubicBezTo>
                  <a:cubicBezTo>
                    <a:pt x="582" y="13941"/>
                    <a:pt x="548" y="13936"/>
                    <a:pt x="514" y="13936"/>
                  </a:cubicBezTo>
                  <a:cubicBezTo>
                    <a:pt x="497" y="13936"/>
                    <a:pt x="480" y="13937"/>
                    <a:pt x="462" y="13937"/>
                  </a:cubicBezTo>
                  <a:cubicBezTo>
                    <a:pt x="445" y="13937"/>
                    <a:pt x="428" y="13936"/>
                    <a:pt x="411" y="13930"/>
                  </a:cubicBezTo>
                  <a:close/>
                  <a:moveTo>
                    <a:pt x="1803" y="14021"/>
                  </a:moveTo>
                  <a:cubicBezTo>
                    <a:pt x="1735" y="14044"/>
                    <a:pt x="1666" y="14021"/>
                    <a:pt x="1621" y="14090"/>
                  </a:cubicBezTo>
                  <a:cubicBezTo>
                    <a:pt x="1552" y="14135"/>
                    <a:pt x="1552" y="14204"/>
                    <a:pt x="1552" y="14272"/>
                  </a:cubicBezTo>
                  <a:cubicBezTo>
                    <a:pt x="1552" y="14318"/>
                    <a:pt x="1552" y="14364"/>
                    <a:pt x="1575" y="14387"/>
                  </a:cubicBezTo>
                  <a:cubicBezTo>
                    <a:pt x="1598" y="14432"/>
                    <a:pt x="1644" y="14501"/>
                    <a:pt x="1712" y="14501"/>
                  </a:cubicBezTo>
                  <a:cubicBezTo>
                    <a:pt x="1758" y="14501"/>
                    <a:pt x="1803" y="14512"/>
                    <a:pt x="1846" y="14512"/>
                  </a:cubicBezTo>
                  <a:cubicBezTo>
                    <a:pt x="1889" y="14512"/>
                    <a:pt x="1929" y="14501"/>
                    <a:pt x="1963" y="14455"/>
                  </a:cubicBezTo>
                  <a:cubicBezTo>
                    <a:pt x="2009" y="14409"/>
                    <a:pt x="2032" y="14364"/>
                    <a:pt x="2032" y="14295"/>
                  </a:cubicBezTo>
                  <a:cubicBezTo>
                    <a:pt x="2009" y="14250"/>
                    <a:pt x="2054" y="14181"/>
                    <a:pt x="1986" y="14113"/>
                  </a:cubicBezTo>
                  <a:cubicBezTo>
                    <a:pt x="1940" y="14044"/>
                    <a:pt x="1872" y="14021"/>
                    <a:pt x="1803" y="14021"/>
                  </a:cubicBezTo>
                  <a:close/>
                  <a:moveTo>
                    <a:pt x="3127" y="14158"/>
                  </a:moveTo>
                  <a:cubicBezTo>
                    <a:pt x="3082" y="14181"/>
                    <a:pt x="3013" y="14158"/>
                    <a:pt x="2967" y="14227"/>
                  </a:cubicBezTo>
                  <a:cubicBezTo>
                    <a:pt x="2899" y="14272"/>
                    <a:pt x="2899" y="14341"/>
                    <a:pt x="2899" y="14409"/>
                  </a:cubicBezTo>
                  <a:cubicBezTo>
                    <a:pt x="2899" y="14455"/>
                    <a:pt x="2899" y="14501"/>
                    <a:pt x="2922" y="14523"/>
                  </a:cubicBezTo>
                  <a:cubicBezTo>
                    <a:pt x="2945" y="14569"/>
                    <a:pt x="2990" y="14638"/>
                    <a:pt x="3059" y="14638"/>
                  </a:cubicBezTo>
                  <a:cubicBezTo>
                    <a:pt x="3104" y="14638"/>
                    <a:pt x="3150" y="14649"/>
                    <a:pt x="3193" y="14649"/>
                  </a:cubicBezTo>
                  <a:cubicBezTo>
                    <a:pt x="3236" y="14649"/>
                    <a:pt x="3276" y="14638"/>
                    <a:pt x="3310" y="14592"/>
                  </a:cubicBezTo>
                  <a:cubicBezTo>
                    <a:pt x="3356" y="14546"/>
                    <a:pt x="3378" y="14501"/>
                    <a:pt x="3378" y="14432"/>
                  </a:cubicBezTo>
                  <a:cubicBezTo>
                    <a:pt x="3356" y="14387"/>
                    <a:pt x="3401" y="14318"/>
                    <a:pt x="3333" y="14250"/>
                  </a:cubicBezTo>
                  <a:cubicBezTo>
                    <a:pt x="3287" y="14181"/>
                    <a:pt x="3219" y="14158"/>
                    <a:pt x="3127" y="14158"/>
                  </a:cubicBezTo>
                  <a:close/>
                  <a:moveTo>
                    <a:pt x="4540" y="14261"/>
                  </a:moveTo>
                  <a:cubicBezTo>
                    <a:pt x="4502" y="14261"/>
                    <a:pt x="4463" y="14272"/>
                    <a:pt x="4428" y="14272"/>
                  </a:cubicBezTo>
                  <a:cubicBezTo>
                    <a:pt x="4416" y="14266"/>
                    <a:pt x="4405" y="14263"/>
                    <a:pt x="4396" y="14263"/>
                  </a:cubicBezTo>
                  <a:cubicBezTo>
                    <a:pt x="4369" y="14263"/>
                    <a:pt x="4348" y="14285"/>
                    <a:pt x="4314" y="14318"/>
                  </a:cubicBezTo>
                  <a:cubicBezTo>
                    <a:pt x="4246" y="14364"/>
                    <a:pt x="4223" y="14432"/>
                    <a:pt x="4246" y="14501"/>
                  </a:cubicBezTo>
                  <a:cubicBezTo>
                    <a:pt x="4246" y="14523"/>
                    <a:pt x="4246" y="14523"/>
                    <a:pt x="4246" y="14546"/>
                  </a:cubicBezTo>
                  <a:cubicBezTo>
                    <a:pt x="4223" y="14592"/>
                    <a:pt x="4269" y="14638"/>
                    <a:pt x="4291" y="14683"/>
                  </a:cubicBezTo>
                  <a:cubicBezTo>
                    <a:pt x="4325" y="14717"/>
                    <a:pt x="4358" y="14738"/>
                    <a:pt x="4401" y="14738"/>
                  </a:cubicBezTo>
                  <a:cubicBezTo>
                    <a:pt x="4416" y="14738"/>
                    <a:pt x="4433" y="14735"/>
                    <a:pt x="4451" y="14729"/>
                  </a:cubicBezTo>
                  <a:lnTo>
                    <a:pt x="4520" y="14729"/>
                  </a:lnTo>
                  <a:cubicBezTo>
                    <a:pt x="4535" y="14732"/>
                    <a:pt x="4549" y="14733"/>
                    <a:pt x="4562" y="14733"/>
                  </a:cubicBezTo>
                  <a:cubicBezTo>
                    <a:pt x="4646" y="14733"/>
                    <a:pt x="4682" y="14674"/>
                    <a:pt x="4702" y="14615"/>
                  </a:cubicBezTo>
                  <a:cubicBezTo>
                    <a:pt x="4748" y="14569"/>
                    <a:pt x="4725" y="14478"/>
                    <a:pt x="4702" y="14409"/>
                  </a:cubicBezTo>
                  <a:cubicBezTo>
                    <a:pt x="4702" y="14364"/>
                    <a:pt x="4657" y="14341"/>
                    <a:pt x="4634" y="14318"/>
                  </a:cubicBezTo>
                  <a:cubicBezTo>
                    <a:pt x="4611" y="14272"/>
                    <a:pt x="4577" y="14261"/>
                    <a:pt x="4540" y="14261"/>
                  </a:cubicBezTo>
                  <a:close/>
                  <a:moveTo>
                    <a:pt x="1050" y="14638"/>
                  </a:moveTo>
                  <a:cubicBezTo>
                    <a:pt x="890" y="14638"/>
                    <a:pt x="822" y="14729"/>
                    <a:pt x="822" y="14866"/>
                  </a:cubicBezTo>
                  <a:cubicBezTo>
                    <a:pt x="822" y="15026"/>
                    <a:pt x="890" y="15117"/>
                    <a:pt x="1050" y="15117"/>
                  </a:cubicBezTo>
                  <a:cubicBezTo>
                    <a:pt x="1210" y="15117"/>
                    <a:pt x="1301" y="15026"/>
                    <a:pt x="1301" y="14866"/>
                  </a:cubicBezTo>
                  <a:cubicBezTo>
                    <a:pt x="1278" y="14706"/>
                    <a:pt x="1210" y="14638"/>
                    <a:pt x="1050" y="14638"/>
                  </a:cubicBezTo>
                  <a:close/>
                  <a:moveTo>
                    <a:pt x="2397" y="14775"/>
                  </a:moveTo>
                  <a:cubicBezTo>
                    <a:pt x="2237" y="14775"/>
                    <a:pt x="2169" y="14843"/>
                    <a:pt x="2169" y="15003"/>
                  </a:cubicBezTo>
                  <a:cubicBezTo>
                    <a:pt x="2169" y="15146"/>
                    <a:pt x="2224" y="15235"/>
                    <a:pt x="2351" y="15235"/>
                  </a:cubicBezTo>
                  <a:cubicBezTo>
                    <a:pt x="2365" y="15235"/>
                    <a:pt x="2381" y="15233"/>
                    <a:pt x="2397" y="15231"/>
                  </a:cubicBezTo>
                  <a:cubicBezTo>
                    <a:pt x="2557" y="15231"/>
                    <a:pt x="2625" y="15163"/>
                    <a:pt x="2625" y="15003"/>
                  </a:cubicBezTo>
                  <a:cubicBezTo>
                    <a:pt x="2625" y="14843"/>
                    <a:pt x="2557" y="14775"/>
                    <a:pt x="2397" y="14775"/>
                  </a:cubicBezTo>
                  <a:close/>
                  <a:moveTo>
                    <a:pt x="3744" y="14866"/>
                  </a:moveTo>
                  <a:cubicBezTo>
                    <a:pt x="3607" y="14866"/>
                    <a:pt x="3492" y="14980"/>
                    <a:pt x="3515" y="15117"/>
                  </a:cubicBezTo>
                  <a:cubicBezTo>
                    <a:pt x="3492" y="15254"/>
                    <a:pt x="3607" y="15345"/>
                    <a:pt x="3744" y="15345"/>
                  </a:cubicBezTo>
                  <a:cubicBezTo>
                    <a:pt x="3880" y="15345"/>
                    <a:pt x="3972" y="15231"/>
                    <a:pt x="3972" y="15094"/>
                  </a:cubicBezTo>
                  <a:cubicBezTo>
                    <a:pt x="3972" y="14980"/>
                    <a:pt x="3858" y="14866"/>
                    <a:pt x="3744" y="14866"/>
                  </a:cubicBezTo>
                  <a:close/>
                  <a:moveTo>
                    <a:pt x="5090" y="15003"/>
                  </a:moveTo>
                  <a:cubicBezTo>
                    <a:pt x="4930" y="15003"/>
                    <a:pt x="4839" y="15094"/>
                    <a:pt x="4839" y="15254"/>
                  </a:cubicBezTo>
                  <a:cubicBezTo>
                    <a:pt x="4839" y="15391"/>
                    <a:pt x="4930" y="15482"/>
                    <a:pt x="5090" y="15482"/>
                  </a:cubicBezTo>
                  <a:cubicBezTo>
                    <a:pt x="5250" y="15482"/>
                    <a:pt x="5318" y="15391"/>
                    <a:pt x="5318" y="15231"/>
                  </a:cubicBezTo>
                  <a:cubicBezTo>
                    <a:pt x="5318" y="15094"/>
                    <a:pt x="5250" y="15003"/>
                    <a:pt x="5090" y="15003"/>
                  </a:cubicBezTo>
                  <a:close/>
                  <a:moveTo>
                    <a:pt x="343" y="15231"/>
                  </a:moveTo>
                  <a:cubicBezTo>
                    <a:pt x="228" y="15254"/>
                    <a:pt x="114" y="15368"/>
                    <a:pt x="114" y="15482"/>
                  </a:cubicBezTo>
                  <a:cubicBezTo>
                    <a:pt x="114" y="15596"/>
                    <a:pt x="251" y="15710"/>
                    <a:pt x="365" y="15710"/>
                  </a:cubicBezTo>
                  <a:cubicBezTo>
                    <a:pt x="480" y="15710"/>
                    <a:pt x="594" y="15573"/>
                    <a:pt x="594" y="15459"/>
                  </a:cubicBezTo>
                  <a:cubicBezTo>
                    <a:pt x="571" y="15345"/>
                    <a:pt x="457" y="15231"/>
                    <a:pt x="343" y="15231"/>
                  </a:cubicBezTo>
                  <a:close/>
                  <a:moveTo>
                    <a:pt x="1666" y="15368"/>
                  </a:moveTo>
                  <a:cubicBezTo>
                    <a:pt x="1529" y="15391"/>
                    <a:pt x="1415" y="15505"/>
                    <a:pt x="1415" y="15619"/>
                  </a:cubicBezTo>
                  <a:cubicBezTo>
                    <a:pt x="1438" y="15733"/>
                    <a:pt x="1552" y="15847"/>
                    <a:pt x="1666" y="15847"/>
                  </a:cubicBezTo>
                  <a:cubicBezTo>
                    <a:pt x="1781" y="15847"/>
                    <a:pt x="1895" y="15710"/>
                    <a:pt x="1895" y="15596"/>
                  </a:cubicBezTo>
                  <a:cubicBezTo>
                    <a:pt x="1895" y="15482"/>
                    <a:pt x="1758" y="15368"/>
                    <a:pt x="1666" y="15368"/>
                  </a:cubicBezTo>
                  <a:close/>
                  <a:moveTo>
                    <a:pt x="3013" y="15482"/>
                  </a:moveTo>
                  <a:cubicBezTo>
                    <a:pt x="2876" y="15482"/>
                    <a:pt x="2762" y="15619"/>
                    <a:pt x="2762" y="15710"/>
                  </a:cubicBezTo>
                  <a:cubicBezTo>
                    <a:pt x="2762" y="15816"/>
                    <a:pt x="2879" y="15941"/>
                    <a:pt x="2987" y="15941"/>
                  </a:cubicBezTo>
                  <a:cubicBezTo>
                    <a:pt x="2996" y="15941"/>
                    <a:pt x="3005" y="15940"/>
                    <a:pt x="3013" y="15939"/>
                  </a:cubicBezTo>
                  <a:cubicBezTo>
                    <a:pt x="3127" y="15939"/>
                    <a:pt x="3241" y="15802"/>
                    <a:pt x="3241" y="15710"/>
                  </a:cubicBezTo>
                  <a:cubicBezTo>
                    <a:pt x="3219" y="15596"/>
                    <a:pt x="3104" y="15482"/>
                    <a:pt x="3013" y="15482"/>
                  </a:cubicBezTo>
                  <a:close/>
                  <a:moveTo>
                    <a:pt x="5455" y="15893"/>
                  </a:moveTo>
                  <a:cubicBezTo>
                    <a:pt x="5455" y="15916"/>
                    <a:pt x="5455" y="15916"/>
                    <a:pt x="5455" y="15939"/>
                  </a:cubicBezTo>
                  <a:cubicBezTo>
                    <a:pt x="5455" y="15961"/>
                    <a:pt x="5455" y="15984"/>
                    <a:pt x="5455" y="16007"/>
                  </a:cubicBezTo>
                  <a:lnTo>
                    <a:pt x="5478" y="16007"/>
                  </a:lnTo>
                  <a:cubicBezTo>
                    <a:pt x="5478" y="15961"/>
                    <a:pt x="5478" y="15916"/>
                    <a:pt x="5478" y="15893"/>
                  </a:cubicBezTo>
                  <a:close/>
                  <a:moveTo>
                    <a:pt x="4334" y="15617"/>
                  </a:moveTo>
                  <a:cubicBezTo>
                    <a:pt x="4226" y="15617"/>
                    <a:pt x="4109" y="15742"/>
                    <a:pt x="4109" y="15847"/>
                  </a:cubicBezTo>
                  <a:cubicBezTo>
                    <a:pt x="4109" y="15961"/>
                    <a:pt x="4223" y="16076"/>
                    <a:pt x="4337" y="16076"/>
                  </a:cubicBezTo>
                  <a:cubicBezTo>
                    <a:pt x="4451" y="16076"/>
                    <a:pt x="4565" y="15961"/>
                    <a:pt x="4588" y="15870"/>
                  </a:cubicBezTo>
                  <a:cubicBezTo>
                    <a:pt x="4588" y="15756"/>
                    <a:pt x="4474" y="15619"/>
                    <a:pt x="4360" y="15619"/>
                  </a:cubicBezTo>
                  <a:cubicBezTo>
                    <a:pt x="4351" y="15617"/>
                    <a:pt x="4343" y="15617"/>
                    <a:pt x="4334" y="15617"/>
                  </a:cubicBezTo>
                  <a:close/>
                  <a:moveTo>
                    <a:pt x="936" y="15961"/>
                  </a:moveTo>
                  <a:cubicBezTo>
                    <a:pt x="913" y="16053"/>
                    <a:pt x="845" y="16007"/>
                    <a:pt x="799" y="16053"/>
                  </a:cubicBezTo>
                  <a:cubicBezTo>
                    <a:pt x="753" y="16098"/>
                    <a:pt x="776" y="16167"/>
                    <a:pt x="731" y="16213"/>
                  </a:cubicBezTo>
                  <a:cubicBezTo>
                    <a:pt x="776" y="16258"/>
                    <a:pt x="753" y="16327"/>
                    <a:pt x="799" y="16372"/>
                  </a:cubicBezTo>
                  <a:cubicBezTo>
                    <a:pt x="822" y="16441"/>
                    <a:pt x="913" y="16395"/>
                    <a:pt x="936" y="16441"/>
                  </a:cubicBezTo>
                  <a:cubicBezTo>
                    <a:pt x="1005" y="16441"/>
                    <a:pt x="1050" y="16418"/>
                    <a:pt x="1096" y="16395"/>
                  </a:cubicBezTo>
                  <a:cubicBezTo>
                    <a:pt x="1164" y="16350"/>
                    <a:pt x="1164" y="16281"/>
                    <a:pt x="1187" y="16213"/>
                  </a:cubicBezTo>
                  <a:cubicBezTo>
                    <a:pt x="1187" y="16190"/>
                    <a:pt x="1141" y="16121"/>
                    <a:pt x="1119" y="16076"/>
                  </a:cubicBezTo>
                  <a:cubicBezTo>
                    <a:pt x="1096" y="16007"/>
                    <a:pt x="1005" y="16030"/>
                    <a:pt x="936" y="15961"/>
                  </a:cubicBezTo>
                  <a:close/>
                  <a:moveTo>
                    <a:pt x="2278" y="16115"/>
                  </a:moveTo>
                  <a:cubicBezTo>
                    <a:pt x="2236" y="16115"/>
                    <a:pt x="2183" y="16152"/>
                    <a:pt x="2146" y="16190"/>
                  </a:cubicBezTo>
                  <a:cubicBezTo>
                    <a:pt x="2077" y="16213"/>
                    <a:pt x="2100" y="16304"/>
                    <a:pt x="2054" y="16350"/>
                  </a:cubicBezTo>
                  <a:cubicBezTo>
                    <a:pt x="2077" y="16395"/>
                    <a:pt x="2100" y="16441"/>
                    <a:pt x="2123" y="16509"/>
                  </a:cubicBezTo>
                  <a:cubicBezTo>
                    <a:pt x="2169" y="16578"/>
                    <a:pt x="2237" y="16555"/>
                    <a:pt x="2306" y="16578"/>
                  </a:cubicBezTo>
                  <a:cubicBezTo>
                    <a:pt x="2310" y="16582"/>
                    <a:pt x="2316" y="16584"/>
                    <a:pt x="2323" y="16584"/>
                  </a:cubicBezTo>
                  <a:cubicBezTo>
                    <a:pt x="2354" y="16584"/>
                    <a:pt x="2406" y="16551"/>
                    <a:pt x="2443" y="16532"/>
                  </a:cubicBezTo>
                  <a:cubicBezTo>
                    <a:pt x="2511" y="16509"/>
                    <a:pt x="2488" y="16395"/>
                    <a:pt x="2534" y="16372"/>
                  </a:cubicBezTo>
                  <a:cubicBezTo>
                    <a:pt x="2511" y="16304"/>
                    <a:pt x="2488" y="16258"/>
                    <a:pt x="2465" y="16213"/>
                  </a:cubicBezTo>
                  <a:cubicBezTo>
                    <a:pt x="2443" y="16144"/>
                    <a:pt x="2351" y="16144"/>
                    <a:pt x="2306" y="16121"/>
                  </a:cubicBezTo>
                  <a:cubicBezTo>
                    <a:pt x="2297" y="16117"/>
                    <a:pt x="2288" y="16115"/>
                    <a:pt x="2278" y="16115"/>
                  </a:cubicBezTo>
                  <a:close/>
                  <a:moveTo>
                    <a:pt x="3607" y="16213"/>
                  </a:moveTo>
                  <a:cubicBezTo>
                    <a:pt x="3584" y="16213"/>
                    <a:pt x="3515" y="16258"/>
                    <a:pt x="3470" y="16281"/>
                  </a:cubicBezTo>
                  <a:cubicBezTo>
                    <a:pt x="3401" y="16304"/>
                    <a:pt x="3424" y="16395"/>
                    <a:pt x="3378" y="16441"/>
                  </a:cubicBezTo>
                  <a:cubicBezTo>
                    <a:pt x="3401" y="16509"/>
                    <a:pt x="3424" y="16555"/>
                    <a:pt x="3447" y="16601"/>
                  </a:cubicBezTo>
                  <a:cubicBezTo>
                    <a:pt x="3470" y="16669"/>
                    <a:pt x="3561" y="16646"/>
                    <a:pt x="3607" y="16669"/>
                  </a:cubicBezTo>
                  <a:cubicBezTo>
                    <a:pt x="3615" y="16673"/>
                    <a:pt x="3624" y="16675"/>
                    <a:pt x="3633" y="16675"/>
                  </a:cubicBezTo>
                  <a:cubicBezTo>
                    <a:pt x="3670" y="16675"/>
                    <a:pt x="3707" y="16642"/>
                    <a:pt x="3744" y="16623"/>
                  </a:cubicBezTo>
                  <a:cubicBezTo>
                    <a:pt x="3835" y="16601"/>
                    <a:pt x="3789" y="16509"/>
                    <a:pt x="3835" y="16464"/>
                  </a:cubicBezTo>
                  <a:cubicBezTo>
                    <a:pt x="3812" y="16418"/>
                    <a:pt x="3812" y="16350"/>
                    <a:pt x="3789" y="16304"/>
                  </a:cubicBezTo>
                  <a:cubicBezTo>
                    <a:pt x="3744" y="16235"/>
                    <a:pt x="3675" y="16235"/>
                    <a:pt x="3607" y="16213"/>
                  </a:cubicBezTo>
                  <a:close/>
                  <a:moveTo>
                    <a:pt x="4953" y="16350"/>
                  </a:moveTo>
                  <a:cubicBezTo>
                    <a:pt x="4908" y="16395"/>
                    <a:pt x="4816" y="16372"/>
                    <a:pt x="4771" y="16441"/>
                  </a:cubicBezTo>
                  <a:cubicBezTo>
                    <a:pt x="4748" y="16486"/>
                    <a:pt x="4748" y="16555"/>
                    <a:pt x="4725" y="16578"/>
                  </a:cubicBezTo>
                  <a:cubicBezTo>
                    <a:pt x="4771" y="16623"/>
                    <a:pt x="4748" y="16692"/>
                    <a:pt x="4794" y="16738"/>
                  </a:cubicBezTo>
                  <a:cubicBezTo>
                    <a:pt x="4839" y="16806"/>
                    <a:pt x="4908" y="16760"/>
                    <a:pt x="4930" y="16829"/>
                  </a:cubicBezTo>
                  <a:cubicBezTo>
                    <a:pt x="4999" y="16806"/>
                    <a:pt x="5045" y="16783"/>
                    <a:pt x="5090" y="16760"/>
                  </a:cubicBezTo>
                  <a:cubicBezTo>
                    <a:pt x="5159" y="16715"/>
                    <a:pt x="5159" y="16646"/>
                    <a:pt x="5182" y="16578"/>
                  </a:cubicBezTo>
                  <a:cubicBezTo>
                    <a:pt x="5182" y="16555"/>
                    <a:pt x="5136" y="16486"/>
                    <a:pt x="5113" y="16441"/>
                  </a:cubicBezTo>
                  <a:cubicBezTo>
                    <a:pt x="5090" y="16372"/>
                    <a:pt x="4999" y="16395"/>
                    <a:pt x="4953" y="16350"/>
                  </a:cubicBezTo>
                  <a:close/>
                  <a:moveTo>
                    <a:pt x="206" y="16623"/>
                  </a:moveTo>
                  <a:cubicBezTo>
                    <a:pt x="91" y="16623"/>
                    <a:pt x="23" y="16692"/>
                    <a:pt x="23" y="16829"/>
                  </a:cubicBezTo>
                  <a:cubicBezTo>
                    <a:pt x="23" y="16943"/>
                    <a:pt x="91" y="17011"/>
                    <a:pt x="228" y="17011"/>
                  </a:cubicBezTo>
                  <a:cubicBezTo>
                    <a:pt x="343" y="17011"/>
                    <a:pt x="411" y="16943"/>
                    <a:pt x="411" y="16806"/>
                  </a:cubicBezTo>
                  <a:cubicBezTo>
                    <a:pt x="411" y="16692"/>
                    <a:pt x="343" y="16623"/>
                    <a:pt x="206" y="16623"/>
                  </a:cubicBezTo>
                  <a:close/>
                  <a:moveTo>
                    <a:pt x="1552" y="16760"/>
                  </a:moveTo>
                  <a:cubicBezTo>
                    <a:pt x="1438" y="16760"/>
                    <a:pt x="1347" y="16829"/>
                    <a:pt x="1347" y="16966"/>
                  </a:cubicBezTo>
                  <a:cubicBezTo>
                    <a:pt x="1347" y="17080"/>
                    <a:pt x="1438" y="17148"/>
                    <a:pt x="1552" y="17148"/>
                  </a:cubicBezTo>
                  <a:cubicBezTo>
                    <a:pt x="1689" y="17148"/>
                    <a:pt x="1758" y="17080"/>
                    <a:pt x="1758" y="16943"/>
                  </a:cubicBezTo>
                  <a:cubicBezTo>
                    <a:pt x="1758" y="16829"/>
                    <a:pt x="1689" y="16760"/>
                    <a:pt x="1552" y="16760"/>
                  </a:cubicBezTo>
                  <a:close/>
                  <a:moveTo>
                    <a:pt x="2899" y="16852"/>
                  </a:moveTo>
                  <a:cubicBezTo>
                    <a:pt x="2785" y="16852"/>
                    <a:pt x="2694" y="16943"/>
                    <a:pt x="2694" y="17057"/>
                  </a:cubicBezTo>
                  <a:cubicBezTo>
                    <a:pt x="2694" y="17171"/>
                    <a:pt x="2785" y="17263"/>
                    <a:pt x="2899" y="17263"/>
                  </a:cubicBezTo>
                  <a:cubicBezTo>
                    <a:pt x="3036" y="17263"/>
                    <a:pt x="3104" y="17171"/>
                    <a:pt x="3104" y="17057"/>
                  </a:cubicBezTo>
                  <a:cubicBezTo>
                    <a:pt x="3104" y="16920"/>
                    <a:pt x="3013" y="16852"/>
                    <a:pt x="2899" y="16852"/>
                  </a:cubicBezTo>
                  <a:close/>
                  <a:moveTo>
                    <a:pt x="4246" y="16989"/>
                  </a:moveTo>
                  <a:cubicBezTo>
                    <a:pt x="4109" y="16989"/>
                    <a:pt x="4040" y="17080"/>
                    <a:pt x="4040" y="17194"/>
                  </a:cubicBezTo>
                  <a:cubicBezTo>
                    <a:pt x="4040" y="17308"/>
                    <a:pt x="4132" y="17399"/>
                    <a:pt x="4246" y="17399"/>
                  </a:cubicBezTo>
                  <a:cubicBezTo>
                    <a:pt x="4360" y="17399"/>
                    <a:pt x="4451" y="17308"/>
                    <a:pt x="4451" y="17171"/>
                  </a:cubicBezTo>
                  <a:cubicBezTo>
                    <a:pt x="4451" y="17057"/>
                    <a:pt x="4360" y="16989"/>
                    <a:pt x="4246" y="16989"/>
                  </a:cubicBezTo>
                  <a:close/>
                  <a:moveTo>
                    <a:pt x="5478" y="17080"/>
                  </a:moveTo>
                  <a:cubicBezTo>
                    <a:pt x="5433" y="17126"/>
                    <a:pt x="5410" y="17148"/>
                    <a:pt x="5387" y="17171"/>
                  </a:cubicBezTo>
                  <a:cubicBezTo>
                    <a:pt x="5318" y="17240"/>
                    <a:pt x="5341" y="17308"/>
                    <a:pt x="5364" y="17377"/>
                  </a:cubicBezTo>
                  <a:cubicBezTo>
                    <a:pt x="5364" y="17422"/>
                    <a:pt x="5433" y="17445"/>
                    <a:pt x="5478" y="17491"/>
                  </a:cubicBezTo>
                  <a:cubicBezTo>
                    <a:pt x="5478" y="17445"/>
                    <a:pt x="5478" y="17399"/>
                    <a:pt x="5478" y="17354"/>
                  </a:cubicBezTo>
                  <a:cubicBezTo>
                    <a:pt x="5478" y="17354"/>
                    <a:pt x="5478" y="17331"/>
                    <a:pt x="5478" y="17308"/>
                  </a:cubicBezTo>
                  <a:cubicBezTo>
                    <a:pt x="5478" y="17263"/>
                    <a:pt x="5478" y="17240"/>
                    <a:pt x="5478" y="17217"/>
                  </a:cubicBezTo>
                  <a:cubicBezTo>
                    <a:pt x="5478" y="17171"/>
                    <a:pt x="5478" y="17126"/>
                    <a:pt x="5478" y="17080"/>
                  </a:cubicBezTo>
                  <a:close/>
                  <a:moveTo>
                    <a:pt x="822" y="17354"/>
                  </a:moveTo>
                  <a:cubicBezTo>
                    <a:pt x="708" y="17354"/>
                    <a:pt x="616" y="17445"/>
                    <a:pt x="616" y="17559"/>
                  </a:cubicBezTo>
                  <a:cubicBezTo>
                    <a:pt x="616" y="17673"/>
                    <a:pt x="708" y="17765"/>
                    <a:pt x="822" y="17765"/>
                  </a:cubicBezTo>
                  <a:cubicBezTo>
                    <a:pt x="936" y="17765"/>
                    <a:pt x="1027" y="17673"/>
                    <a:pt x="1027" y="17559"/>
                  </a:cubicBezTo>
                  <a:cubicBezTo>
                    <a:pt x="1027" y="17445"/>
                    <a:pt x="913" y="17354"/>
                    <a:pt x="822" y="17354"/>
                  </a:cubicBezTo>
                  <a:close/>
                  <a:moveTo>
                    <a:pt x="2139" y="17465"/>
                  </a:moveTo>
                  <a:cubicBezTo>
                    <a:pt x="2039" y="17465"/>
                    <a:pt x="1963" y="17567"/>
                    <a:pt x="1963" y="17651"/>
                  </a:cubicBezTo>
                  <a:cubicBezTo>
                    <a:pt x="1963" y="17765"/>
                    <a:pt x="2054" y="17856"/>
                    <a:pt x="2169" y="17856"/>
                  </a:cubicBezTo>
                  <a:cubicBezTo>
                    <a:pt x="2260" y="17856"/>
                    <a:pt x="2351" y="17765"/>
                    <a:pt x="2374" y="17651"/>
                  </a:cubicBezTo>
                  <a:cubicBezTo>
                    <a:pt x="2374" y="17559"/>
                    <a:pt x="2283" y="17468"/>
                    <a:pt x="2169" y="17468"/>
                  </a:cubicBezTo>
                  <a:cubicBezTo>
                    <a:pt x="2159" y="17466"/>
                    <a:pt x="2149" y="17465"/>
                    <a:pt x="2139" y="17465"/>
                  </a:cubicBezTo>
                  <a:close/>
                  <a:moveTo>
                    <a:pt x="3515" y="17582"/>
                  </a:moveTo>
                  <a:cubicBezTo>
                    <a:pt x="3401" y="17582"/>
                    <a:pt x="3310" y="17673"/>
                    <a:pt x="3310" y="17788"/>
                  </a:cubicBezTo>
                  <a:cubicBezTo>
                    <a:pt x="3310" y="17902"/>
                    <a:pt x="3401" y="17993"/>
                    <a:pt x="3492" y="17993"/>
                  </a:cubicBezTo>
                  <a:cubicBezTo>
                    <a:pt x="3607" y="17993"/>
                    <a:pt x="3698" y="17902"/>
                    <a:pt x="3698" y="17788"/>
                  </a:cubicBezTo>
                  <a:cubicBezTo>
                    <a:pt x="3698" y="17696"/>
                    <a:pt x="3607" y="17605"/>
                    <a:pt x="3515" y="17582"/>
                  </a:cubicBezTo>
                  <a:close/>
                  <a:moveTo>
                    <a:pt x="4839" y="17696"/>
                  </a:moveTo>
                  <a:cubicBezTo>
                    <a:pt x="4748" y="17696"/>
                    <a:pt x="4634" y="17788"/>
                    <a:pt x="4657" y="17902"/>
                  </a:cubicBezTo>
                  <a:cubicBezTo>
                    <a:pt x="4657" y="17993"/>
                    <a:pt x="4748" y="18107"/>
                    <a:pt x="4839" y="18107"/>
                  </a:cubicBezTo>
                  <a:cubicBezTo>
                    <a:pt x="4953" y="18084"/>
                    <a:pt x="5045" y="17993"/>
                    <a:pt x="5045" y="17902"/>
                  </a:cubicBezTo>
                  <a:cubicBezTo>
                    <a:pt x="5045" y="17788"/>
                    <a:pt x="4953" y="17696"/>
                    <a:pt x="4839" y="17696"/>
                  </a:cubicBezTo>
                  <a:close/>
                  <a:moveTo>
                    <a:pt x="120" y="17963"/>
                  </a:moveTo>
                  <a:cubicBezTo>
                    <a:pt x="97" y="17963"/>
                    <a:pt x="76" y="17993"/>
                    <a:pt x="46" y="17993"/>
                  </a:cubicBezTo>
                  <a:cubicBezTo>
                    <a:pt x="0" y="17993"/>
                    <a:pt x="23" y="18039"/>
                    <a:pt x="23" y="18061"/>
                  </a:cubicBezTo>
                  <a:cubicBezTo>
                    <a:pt x="23" y="18107"/>
                    <a:pt x="23" y="18130"/>
                    <a:pt x="23" y="18176"/>
                  </a:cubicBezTo>
                  <a:cubicBezTo>
                    <a:pt x="23" y="18198"/>
                    <a:pt x="23" y="18244"/>
                    <a:pt x="23" y="18290"/>
                  </a:cubicBezTo>
                  <a:cubicBezTo>
                    <a:pt x="23" y="18309"/>
                    <a:pt x="74" y="18363"/>
                    <a:pt x="117" y="18363"/>
                  </a:cubicBezTo>
                  <a:cubicBezTo>
                    <a:pt x="124" y="18363"/>
                    <a:pt x="131" y="18361"/>
                    <a:pt x="137" y="18358"/>
                  </a:cubicBezTo>
                  <a:cubicBezTo>
                    <a:pt x="206" y="18358"/>
                    <a:pt x="320" y="18221"/>
                    <a:pt x="320" y="18176"/>
                  </a:cubicBezTo>
                  <a:cubicBezTo>
                    <a:pt x="297" y="18107"/>
                    <a:pt x="251" y="18039"/>
                    <a:pt x="183" y="17993"/>
                  </a:cubicBezTo>
                  <a:lnTo>
                    <a:pt x="160" y="17993"/>
                  </a:lnTo>
                  <a:cubicBezTo>
                    <a:pt x="145" y="17970"/>
                    <a:pt x="132" y="17963"/>
                    <a:pt x="120" y="17963"/>
                  </a:cubicBezTo>
                  <a:close/>
                  <a:moveTo>
                    <a:pt x="1399" y="18105"/>
                  </a:moveTo>
                  <a:cubicBezTo>
                    <a:pt x="1330" y="18105"/>
                    <a:pt x="1233" y="18228"/>
                    <a:pt x="1233" y="18312"/>
                  </a:cubicBezTo>
                  <a:cubicBezTo>
                    <a:pt x="1233" y="18335"/>
                    <a:pt x="1256" y="18381"/>
                    <a:pt x="1301" y="18404"/>
                  </a:cubicBezTo>
                  <a:cubicBezTo>
                    <a:pt x="1349" y="18464"/>
                    <a:pt x="1385" y="18492"/>
                    <a:pt x="1424" y="18492"/>
                  </a:cubicBezTo>
                  <a:cubicBezTo>
                    <a:pt x="1460" y="18492"/>
                    <a:pt x="1498" y="18470"/>
                    <a:pt x="1552" y="18427"/>
                  </a:cubicBezTo>
                  <a:cubicBezTo>
                    <a:pt x="1644" y="18335"/>
                    <a:pt x="1644" y="18267"/>
                    <a:pt x="1552" y="18176"/>
                  </a:cubicBezTo>
                  <a:cubicBezTo>
                    <a:pt x="1507" y="18153"/>
                    <a:pt x="1461" y="18107"/>
                    <a:pt x="1415" y="18107"/>
                  </a:cubicBezTo>
                  <a:cubicBezTo>
                    <a:pt x="1410" y="18105"/>
                    <a:pt x="1405" y="18105"/>
                    <a:pt x="1399" y="18105"/>
                  </a:cubicBezTo>
                  <a:close/>
                  <a:moveTo>
                    <a:pt x="2762" y="18198"/>
                  </a:moveTo>
                  <a:cubicBezTo>
                    <a:pt x="2694" y="18198"/>
                    <a:pt x="2557" y="18335"/>
                    <a:pt x="2557" y="18404"/>
                  </a:cubicBezTo>
                  <a:cubicBezTo>
                    <a:pt x="2579" y="18472"/>
                    <a:pt x="2694" y="18586"/>
                    <a:pt x="2762" y="18609"/>
                  </a:cubicBezTo>
                  <a:cubicBezTo>
                    <a:pt x="2831" y="18609"/>
                    <a:pt x="2967" y="18472"/>
                    <a:pt x="2967" y="18404"/>
                  </a:cubicBezTo>
                  <a:cubicBezTo>
                    <a:pt x="2967" y="18335"/>
                    <a:pt x="2831" y="18198"/>
                    <a:pt x="2762" y="18198"/>
                  </a:cubicBezTo>
                  <a:close/>
                  <a:moveTo>
                    <a:pt x="4109" y="18335"/>
                  </a:moveTo>
                  <a:cubicBezTo>
                    <a:pt x="4040" y="18335"/>
                    <a:pt x="3903" y="18472"/>
                    <a:pt x="3903" y="18541"/>
                  </a:cubicBezTo>
                  <a:cubicBezTo>
                    <a:pt x="3903" y="18586"/>
                    <a:pt x="4040" y="18723"/>
                    <a:pt x="4086" y="18723"/>
                  </a:cubicBezTo>
                  <a:cubicBezTo>
                    <a:pt x="4091" y="18725"/>
                    <a:pt x="4097" y="18726"/>
                    <a:pt x="4103" y="18726"/>
                  </a:cubicBezTo>
                  <a:cubicBezTo>
                    <a:pt x="4178" y="18726"/>
                    <a:pt x="4314" y="18604"/>
                    <a:pt x="4314" y="18541"/>
                  </a:cubicBezTo>
                  <a:cubicBezTo>
                    <a:pt x="4314" y="18472"/>
                    <a:pt x="4177" y="18335"/>
                    <a:pt x="4109" y="18335"/>
                  </a:cubicBezTo>
                  <a:close/>
                  <a:moveTo>
                    <a:pt x="5455" y="18427"/>
                  </a:moveTo>
                  <a:cubicBezTo>
                    <a:pt x="5433" y="18427"/>
                    <a:pt x="5387" y="18449"/>
                    <a:pt x="5341" y="18495"/>
                  </a:cubicBezTo>
                  <a:cubicBezTo>
                    <a:pt x="5318" y="18518"/>
                    <a:pt x="5296" y="18564"/>
                    <a:pt x="5273" y="18609"/>
                  </a:cubicBezTo>
                  <a:cubicBezTo>
                    <a:pt x="5250" y="18632"/>
                    <a:pt x="5250" y="18632"/>
                    <a:pt x="5273" y="18678"/>
                  </a:cubicBezTo>
                  <a:cubicBezTo>
                    <a:pt x="5296" y="18701"/>
                    <a:pt x="5318" y="18769"/>
                    <a:pt x="5364" y="18792"/>
                  </a:cubicBezTo>
                  <a:cubicBezTo>
                    <a:pt x="5387" y="18815"/>
                    <a:pt x="5433" y="18815"/>
                    <a:pt x="5478" y="18837"/>
                  </a:cubicBezTo>
                  <a:cubicBezTo>
                    <a:pt x="5478" y="18792"/>
                    <a:pt x="5478" y="18769"/>
                    <a:pt x="5478" y="18723"/>
                  </a:cubicBezTo>
                  <a:cubicBezTo>
                    <a:pt x="5478" y="18701"/>
                    <a:pt x="5478" y="18655"/>
                    <a:pt x="5478" y="18632"/>
                  </a:cubicBezTo>
                  <a:cubicBezTo>
                    <a:pt x="5478" y="18609"/>
                    <a:pt x="5478" y="18586"/>
                    <a:pt x="5478" y="18541"/>
                  </a:cubicBezTo>
                  <a:cubicBezTo>
                    <a:pt x="5478" y="18518"/>
                    <a:pt x="5501" y="18449"/>
                    <a:pt x="5455" y="18427"/>
                  </a:cubicBezTo>
                  <a:close/>
                  <a:moveTo>
                    <a:pt x="708" y="18723"/>
                  </a:moveTo>
                  <a:cubicBezTo>
                    <a:pt x="594" y="18746"/>
                    <a:pt x="548" y="18792"/>
                    <a:pt x="548" y="18906"/>
                  </a:cubicBezTo>
                  <a:cubicBezTo>
                    <a:pt x="548" y="19020"/>
                    <a:pt x="594" y="19066"/>
                    <a:pt x="731" y="19066"/>
                  </a:cubicBezTo>
                  <a:cubicBezTo>
                    <a:pt x="845" y="19066"/>
                    <a:pt x="890" y="19020"/>
                    <a:pt x="890" y="18883"/>
                  </a:cubicBezTo>
                  <a:cubicBezTo>
                    <a:pt x="890" y="18769"/>
                    <a:pt x="845" y="18723"/>
                    <a:pt x="708" y="18723"/>
                  </a:cubicBezTo>
                  <a:close/>
                  <a:moveTo>
                    <a:pt x="2054" y="18837"/>
                  </a:moveTo>
                  <a:cubicBezTo>
                    <a:pt x="1940" y="18837"/>
                    <a:pt x="1895" y="18883"/>
                    <a:pt x="1895" y="19020"/>
                  </a:cubicBezTo>
                  <a:cubicBezTo>
                    <a:pt x="1895" y="19134"/>
                    <a:pt x="1940" y="19180"/>
                    <a:pt x="2077" y="19180"/>
                  </a:cubicBezTo>
                  <a:cubicBezTo>
                    <a:pt x="2191" y="19180"/>
                    <a:pt x="2237" y="19111"/>
                    <a:pt x="2237" y="18974"/>
                  </a:cubicBezTo>
                  <a:cubicBezTo>
                    <a:pt x="2237" y="18883"/>
                    <a:pt x="2191" y="18837"/>
                    <a:pt x="2054" y="18837"/>
                  </a:cubicBezTo>
                  <a:close/>
                  <a:moveTo>
                    <a:pt x="3378" y="18974"/>
                  </a:moveTo>
                  <a:cubicBezTo>
                    <a:pt x="3241" y="18974"/>
                    <a:pt x="3196" y="19020"/>
                    <a:pt x="3196" y="19134"/>
                  </a:cubicBezTo>
                  <a:cubicBezTo>
                    <a:pt x="3196" y="19248"/>
                    <a:pt x="3241" y="19294"/>
                    <a:pt x="3378" y="19294"/>
                  </a:cubicBezTo>
                  <a:cubicBezTo>
                    <a:pt x="3492" y="19294"/>
                    <a:pt x="3538" y="19248"/>
                    <a:pt x="3538" y="19134"/>
                  </a:cubicBezTo>
                  <a:cubicBezTo>
                    <a:pt x="3538" y="19020"/>
                    <a:pt x="3492" y="18974"/>
                    <a:pt x="3378" y="18974"/>
                  </a:cubicBezTo>
                  <a:close/>
                  <a:moveTo>
                    <a:pt x="4702" y="19066"/>
                  </a:moveTo>
                  <a:cubicBezTo>
                    <a:pt x="4588" y="19066"/>
                    <a:pt x="4542" y="19111"/>
                    <a:pt x="4542" y="19248"/>
                  </a:cubicBezTo>
                  <a:cubicBezTo>
                    <a:pt x="4542" y="19362"/>
                    <a:pt x="4588" y="19408"/>
                    <a:pt x="4725" y="19408"/>
                  </a:cubicBezTo>
                  <a:cubicBezTo>
                    <a:pt x="4839" y="19408"/>
                    <a:pt x="4885" y="19362"/>
                    <a:pt x="4885" y="19225"/>
                  </a:cubicBezTo>
                  <a:cubicBezTo>
                    <a:pt x="4885" y="19111"/>
                    <a:pt x="4839" y="19066"/>
                    <a:pt x="4702" y="19066"/>
                  </a:cubicBezTo>
                  <a:close/>
                  <a:moveTo>
                    <a:pt x="32" y="19347"/>
                  </a:moveTo>
                  <a:cubicBezTo>
                    <a:pt x="23" y="19347"/>
                    <a:pt x="23" y="19359"/>
                    <a:pt x="23" y="19385"/>
                  </a:cubicBezTo>
                  <a:cubicBezTo>
                    <a:pt x="23" y="19431"/>
                    <a:pt x="23" y="19454"/>
                    <a:pt x="23" y="19499"/>
                  </a:cubicBezTo>
                  <a:lnTo>
                    <a:pt x="23" y="19636"/>
                  </a:lnTo>
                  <a:cubicBezTo>
                    <a:pt x="23" y="19663"/>
                    <a:pt x="27" y="19673"/>
                    <a:pt x="32" y="19673"/>
                  </a:cubicBezTo>
                  <a:cubicBezTo>
                    <a:pt x="41" y="19673"/>
                    <a:pt x="55" y="19650"/>
                    <a:pt x="69" y="19636"/>
                  </a:cubicBezTo>
                  <a:cubicBezTo>
                    <a:pt x="183" y="19568"/>
                    <a:pt x="183" y="19431"/>
                    <a:pt x="69" y="19362"/>
                  </a:cubicBezTo>
                  <a:cubicBezTo>
                    <a:pt x="50" y="19353"/>
                    <a:pt x="39" y="19347"/>
                    <a:pt x="32" y="19347"/>
                  </a:cubicBezTo>
                  <a:close/>
                  <a:moveTo>
                    <a:pt x="1324" y="19431"/>
                  </a:moveTo>
                  <a:cubicBezTo>
                    <a:pt x="1233" y="19431"/>
                    <a:pt x="1141" y="19522"/>
                    <a:pt x="1164" y="19614"/>
                  </a:cubicBezTo>
                  <a:cubicBezTo>
                    <a:pt x="1164" y="19728"/>
                    <a:pt x="1233" y="19773"/>
                    <a:pt x="1324" y="19773"/>
                  </a:cubicBezTo>
                  <a:cubicBezTo>
                    <a:pt x="1415" y="19773"/>
                    <a:pt x="1484" y="19682"/>
                    <a:pt x="1484" y="19614"/>
                  </a:cubicBezTo>
                  <a:cubicBezTo>
                    <a:pt x="1484" y="19499"/>
                    <a:pt x="1415" y="19431"/>
                    <a:pt x="1324" y="19431"/>
                  </a:cubicBezTo>
                  <a:close/>
                  <a:moveTo>
                    <a:pt x="2671" y="19568"/>
                  </a:moveTo>
                  <a:cubicBezTo>
                    <a:pt x="2557" y="19568"/>
                    <a:pt x="2488" y="19659"/>
                    <a:pt x="2488" y="19750"/>
                  </a:cubicBezTo>
                  <a:cubicBezTo>
                    <a:pt x="2511" y="19842"/>
                    <a:pt x="2579" y="19910"/>
                    <a:pt x="2671" y="19910"/>
                  </a:cubicBezTo>
                  <a:cubicBezTo>
                    <a:pt x="2762" y="19910"/>
                    <a:pt x="2831" y="19819"/>
                    <a:pt x="2831" y="19728"/>
                  </a:cubicBezTo>
                  <a:cubicBezTo>
                    <a:pt x="2831" y="19636"/>
                    <a:pt x="2762" y="19568"/>
                    <a:pt x="2671" y="19568"/>
                  </a:cubicBezTo>
                  <a:close/>
                  <a:moveTo>
                    <a:pt x="3995" y="19682"/>
                  </a:moveTo>
                  <a:cubicBezTo>
                    <a:pt x="3903" y="19682"/>
                    <a:pt x="3835" y="19750"/>
                    <a:pt x="3835" y="19842"/>
                  </a:cubicBezTo>
                  <a:cubicBezTo>
                    <a:pt x="3835" y="19933"/>
                    <a:pt x="3903" y="20002"/>
                    <a:pt x="3995" y="20002"/>
                  </a:cubicBezTo>
                  <a:cubicBezTo>
                    <a:pt x="4086" y="20002"/>
                    <a:pt x="4177" y="19933"/>
                    <a:pt x="4177" y="19842"/>
                  </a:cubicBezTo>
                  <a:cubicBezTo>
                    <a:pt x="4177" y="19750"/>
                    <a:pt x="4109" y="19682"/>
                    <a:pt x="3995" y="19682"/>
                  </a:cubicBezTo>
                  <a:close/>
                  <a:moveTo>
                    <a:pt x="5354" y="19813"/>
                  </a:moveTo>
                  <a:cubicBezTo>
                    <a:pt x="5343" y="19813"/>
                    <a:pt x="5331" y="19815"/>
                    <a:pt x="5318" y="19819"/>
                  </a:cubicBezTo>
                  <a:cubicBezTo>
                    <a:pt x="5227" y="19819"/>
                    <a:pt x="5159" y="19865"/>
                    <a:pt x="5159" y="19956"/>
                  </a:cubicBezTo>
                  <a:cubicBezTo>
                    <a:pt x="5136" y="20047"/>
                    <a:pt x="5204" y="20139"/>
                    <a:pt x="5296" y="20139"/>
                  </a:cubicBezTo>
                  <a:cubicBezTo>
                    <a:pt x="5318" y="20139"/>
                    <a:pt x="5341" y="20139"/>
                    <a:pt x="5364" y="20116"/>
                  </a:cubicBezTo>
                  <a:cubicBezTo>
                    <a:pt x="5387" y="20047"/>
                    <a:pt x="5387" y="19956"/>
                    <a:pt x="5410" y="19887"/>
                  </a:cubicBezTo>
                  <a:cubicBezTo>
                    <a:pt x="5428" y="19850"/>
                    <a:pt x="5401" y="19813"/>
                    <a:pt x="5354" y="19813"/>
                  </a:cubicBezTo>
                  <a:close/>
                  <a:moveTo>
                    <a:pt x="594" y="20070"/>
                  </a:moveTo>
                  <a:cubicBezTo>
                    <a:pt x="525" y="20070"/>
                    <a:pt x="411" y="20184"/>
                    <a:pt x="411" y="20253"/>
                  </a:cubicBezTo>
                  <a:cubicBezTo>
                    <a:pt x="411" y="20298"/>
                    <a:pt x="525" y="20412"/>
                    <a:pt x="594" y="20412"/>
                  </a:cubicBezTo>
                  <a:cubicBezTo>
                    <a:pt x="639" y="20412"/>
                    <a:pt x="753" y="20298"/>
                    <a:pt x="753" y="20253"/>
                  </a:cubicBezTo>
                  <a:cubicBezTo>
                    <a:pt x="753" y="20184"/>
                    <a:pt x="639" y="20070"/>
                    <a:pt x="594" y="20070"/>
                  </a:cubicBezTo>
                  <a:close/>
                  <a:moveTo>
                    <a:pt x="1932" y="20181"/>
                  </a:moveTo>
                  <a:cubicBezTo>
                    <a:pt x="1926" y="20181"/>
                    <a:pt x="1922" y="20182"/>
                    <a:pt x="1918" y="20184"/>
                  </a:cubicBezTo>
                  <a:cubicBezTo>
                    <a:pt x="1872" y="20184"/>
                    <a:pt x="1758" y="20298"/>
                    <a:pt x="1758" y="20344"/>
                  </a:cubicBezTo>
                  <a:cubicBezTo>
                    <a:pt x="1758" y="20406"/>
                    <a:pt x="1853" y="20507"/>
                    <a:pt x="1921" y="20507"/>
                  </a:cubicBezTo>
                  <a:cubicBezTo>
                    <a:pt x="1928" y="20507"/>
                    <a:pt x="1934" y="20506"/>
                    <a:pt x="1940" y="20504"/>
                  </a:cubicBezTo>
                  <a:cubicBezTo>
                    <a:pt x="1986" y="20504"/>
                    <a:pt x="2100" y="20390"/>
                    <a:pt x="2100" y="20344"/>
                  </a:cubicBezTo>
                  <a:cubicBezTo>
                    <a:pt x="2100" y="20282"/>
                    <a:pt x="1986" y="20181"/>
                    <a:pt x="1932" y="20181"/>
                  </a:cubicBezTo>
                  <a:close/>
                  <a:moveTo>
                    <a:pt x="3251" y="20318"/>
                  </a:moveTo>
                  <a:cubicBezTo>
                    <a:pt x="3199" y="20318"/>
                    <a:pt x="3104" y="20418"/>
                    <a:pt x="3104" y="20481"/>
                  </a:cubicBezTo>
                  <a:cubicBezTo>
                    <a:pt x="3104" y="20527"/>
                    <a:pt x="3219" y="20641"/>
                    <a:pt x="3264" y="20641"/>
                  </a:cubicBezTo>
                  <a:cubicBezTo>
                    <a:pt x="3310" y="20641"/>
                    <a:pt x="3424" y="20549"/>
                    <a:pt x="3447" y="20481"/>
                  </a:cubicBezTo>
                  <a:cubicBezTo>
                    <a:pt x="3447" y="20435"/>
                    <a:pt x="3333" y="20321"/>
                    <a:pt x="3264" y="20321"/>
                  </a:cubicBezTo>
                  <a:cubicBezTo>
                    <a:pt x="3260" y="20319"/>
                    <a:pt x="3256" y="20318"/>
                    <a:pt x="3251" y="20318"/>
                  </a:cubicBezTo>
                  <a:close/>
                  <a:moveTo>
                    <a:pt x="4611" y="20412"/>
                  </a:moveTo>
                  <a:cubicBezTo>
                    <a:pt x="4565" y="20412"/>
                    <a:pt x="4451" y="20527"/>
                    <a:pt x="4451" y="20572"/>
                  </a:cubicBezTo>
                  <a:cubicBezTo>
                    <a:pt x="4451" y="20618"/>
                    <a:pt x="4542" y="20732"/>
                    <a:pt x="4611" y="20755"/>
                  </a:cubicBezTo>
                  <a:cubicBezTo>
                    <a:pt x="4657" y="20755"/>
                    <a:pt x="4771" y="20641"/>
                    <a:pt x="4771" y="20595"/>
                  </a:cubicBezTo>
                  <a:cubicBezTo>
                    <a:pt x="4794" y="20527"/>
                    <a:pt x="4679" y="20412"/>
                    <a:pt x="4611" y="20412"/>
                  </a:cubicBezTo>
                  <a:close/>
                  <a:moveTo>
                    <a:pt x="1187" y="20823"/>
                  </a:moveTo>
                  <a:cubicBezTo>
                    <a:pt x="1073" y="20823"/>
                    <a:pt x="1050" y="20823"/>
                    <a:pt x="1050" y="20960"/>
                  </a:cubicBezTo>
                  <a:cubicBezTo>
                    <a:pt x="1050" y="21074"/>
                    <a:pt x="1073" y="21074"/>
                    <a:pt x="1187" y="21074"/>
                  </a:cubicBezTo>
                  <a:cubicBezTo>
                    <a:pt x="1206" y="21078"/>
                    <a:pt x="1223" y="21080"/>
                    <a:pt x="1237" y="21080"/>
                  </a:cubicBezTo>
                  <a:cubicBezTo>
                    <a:pt x="1308" y="21080"/>
                    <a:pt x="1324" y="21032"/>
                    <a:pt x="1324" y="20937"/>
                  </a:cubicBezTo>
                  <a:cubicBezTo>
                    <a:pt x="1324" y="20823"/>
                    <a:pt x="1301" y="20823"/>
                    <a:pt x="1187" y="20823"/>
                  </a:cubicBezTo>
                  <a:close/>
                  <a:moveTo>
                    <a:pt x="2470" y="20952"/>
                  </a:moveTo>
                  <a:cubicBezTo>
                    <a:pt x="2411" y="20952"/>
                    <a:pt x="2397" y="20986"/>
                    <a:pt x="2397" y="21074"/>
                  </a:cubicBezTo>
                  <a:cubicBezTo>
                    <a:pt x="2397" y="21211"/>
                    <a:pt x="2420" y="21211"/>
                    <a:pt x="2534" y="21211"/>
                  </a:cubicBezTo>
                  <a:cubicBezTo>
                    <a:pt x="2648" y="21211"/>
                    <a:pt x="2671" y="21211"/>
                    <a:pt x="2671" y="21097"/>
                  </a:cubicBezTo>
                  <a:cubicBezTo>
                    <a:pt x="2671" y="20960"/>
                    <a:pt x="2648" y="20960"/>
                    <a:pt x="2534" y="20960"/>
                  </a:cubicBezTo>
                  <a:cubicBezTo>
                    <a:pt x="2508" y="20955"/>
                    <a:pt x="2487" y="20952"/>
                    <a:pt x="2470" y="20952"/>
                  </a:cubicBezTo>
                  <a:close/>
                  <a:moveTo>
                    <a:pt x="3858" y="21052"/>
                  </a:moveTo>
                  <a:cubicBezTo>
                    <a:pt x="3744" y="21052"/>
                    <a:pt x="3744" y="21052"/>
                    <a:pt x="3744" y="21188"/>
                  </a:cubicBezTo>
                  <a:cubicBezTo>
                    <a:pt x="3744" y="21303"/>
                    <a:pt x="3789" y="21325"/>
                    <a:pt x="3880" y="21325"/>
                  </a:cubicBezTo>
                  <a:cubicBezTo>
                    <a:pt x="3995" y="21303"/>
                    <a:pt x="4017" y="21303"/>
                    <a:pt x="4017" y="21166"/>
                  </a:cubicBezTo>
                  <a:cubicBezTo>
                    <a:pt x="4017" y="21052"/>
                    <a:pt x="3995" y="21052"/>
                    <a:pt x="3858" y="21052"/>
                  </a:cubicBezTo>
                  <a:close/>
                  <a:moveTo>
                    <a:pt x="1826" y="21554"/>
                  </a:moveTo>
                  <a:cubicBezTo>
                    <a:pt x="1758" y="21554"/>
                    <a:pt x="1689" y="21622"/>
                    <a:pt x="1689" y="21691"/>
                  </a:cubicBezTo>
                  <a:cubicBezTo>
                    <a:pt x="1689" y="21759"/>
                    <a:pt x="1758" y="21828"/>
                    <a:pt x="1826" y="21828"/>
                  </a:cubicBezTo>
                  <a:cubicBezTo>
                    <a:pt x="1895" y="21828"/>
                    <a:pt x="1963" y="21759"/>
                    <a:pt x="1963" y="21691"/>
                  </a:cubicBezTo>
                  <a:cubicBezTo>
                    <a:pt x="1963" y="21622"/>
                    <a:pt x="1895" y="21554"/>
                    <a:pt x="1826" y="21554"/>
                  </a:cubicBezTo>
                  <a:close/>
                  <a:moveTo>
                    <a:pt x="3127" y="21645"/>
                  </a:moveTo>
                  <a:cubicBezTo>
                    <a:pt x="3059" y="21645"/>
                    <a:pt x="3013" y="21713"/>
                    <a:pt x="3013" y="21782"/>
                  </a:cubicBezTo>
                  <a:cubicBezTo>
                    <a:pt x="3013" y="21850"/>
                    <a:pt x="3059" y="21919"/>
                    <a:pt x="3127" y="21919"/>
                  </a:cubicBezTo>
                  <a:cubicBezTo>
                    <a:pt x="3196" y="21919"/>
                    <a:pt x="3264" y="21873"/>
                    <a:pt x="3264" y="21805"/>
                  </a:cubicBezTo>
                  <a:cubicBezTo>
                    <a:pt x="3264" y="21713"/>
                    <a:pt x="3219" y="21645"/>
                    <a:pt x="3127" y="2164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9" name="Google Shape;2029;p33"/>
            <p:cNvSpPr/>
            <p:nvPr/>
          </p:nvSpPr>
          <p:spPr>
            <a:xfrm>
              <a:off x="4254800" y="1206375"/>
              <a:ext cx="135825" cy="550675"/>
            </a:xfrm>
            <a:custGeom>
              <a:avLst/>
              <a:gdLst/>
              <a:ahLst/>
              <a:cxnLst/>
              <a:rect l="l" t="t" r="r" b="b"/>
              <a:pathLst>
                <a:path w="5433" h="22027" extrusionOk="0">
                  <a:moveTo>
                    <a:pt x="2717" y="0"/>
                  </a:moveTo>
                  <a:cubicBezTo>
                    <a:pt x="1210" y="0"/>
                    <a:pt x="0" y="1233"/>
                    <a:pt x="0" y="2739"/>
                  </a:cubicBezTo>
                  <a:lnTo>
                    <a:pt x="0" y="19287"/>
                  </a:lnTo>
                  <a:cubicBezTo>
                    <a:pt x="0" y="20794"/>
                    <a:pt x="1210" y="22026"/>
                    <a:pt x="2717" y="22026"/>
                  </a:cubicBezTo>
                  <a:cubicBezTo>
                    <a:pt x="4223" y="22026"/>
                    <a:pt x="5433" y="20794"/>
                    <a:pt x="5433" y="19287"/>
                  </a:cubicBezTo>
                  <a:lnTo>
                    <a:pt x="5433" y="2739"/>
                  </a:lnTo>
                  <a:cubicBezTo>
                    <a:pt x="5433" y="1233"/>
                    <a:pt x="4223" y="0"/>
                    <a:pt x="2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0" name="Google Shape;2030;p33"/>
            <p:cNvSpPr/>
            <p:nvPr/>
          </p:nvSpPr>
          <p:spPr>
            <a:xfrm>
              <a:off x="4274200" y="1194950"/>
              <a:ext cx="138125" cy="548075"/>
            </a:xfrm>
            <a:custGeom>
              <a:avLst/>
              <a:gdLst/>
              <a:ahLst/>
              <a:cxnLst/>
              <a:rect l="l" t="t" r="r" b="b"/>
              <a:pathLst>
                <a:path w="5525" h="21923" extrusionOk="0">
                  <a:moveTo>
                    <a:pt x="2374" y="1"/>
                  </a:moveTo>
                  <a:cubicBezTo>
                    <a:pt x="2306" y="1"/>
                    <a:pt x="2260" y="46"/>
                    <a:pt x="2237" y="115"/>
                  </a:cubicBezTo>
                  <a:cubicBezTo>
                    <a:pt x="2237" y="206"/>
                    <a:pt x="2306" y="275"/>
                    <a:pt x="2397" y="275"/>
                  </a:cubicBezTo>
                  <a:cubicBezTo>
                    <a:pt x="2466" y="275"/>
                    <a:pt x="2511" y="206"/>
                    <a:pt x="2511" y="138"/>
                  </a:cubicBezTo>
                  <a:cubicBezTo>
                    <a:pt x="2511" y="69"/>
                    <a:pt x="2466" y="1"/>
                    <a:pt x="2374" y="1"/>
                  </a:cubicBezTo>
                  <a:close/>
                  <a:moveTo>
                    <a:pt x="3675" y="92"/>
                  </a:moveTo>
                  <a:cubicBezTo>
                    <a:pt x="3607" y="115"/>
                    <a:pt x="3561" y="160"/>
                    <a:pt x="3561" y="229"/>
                  </a:cubicBezTo>
                  <a:cubicBezTo>
                    <a:pt x="3561" y="297"/>
                    <a:pt x="3630" y="366"/>
                    <a:pt x="3698" y="366"/>
                  </a:cubicBezTo>
                  <a:cubicBezTo>
                    <a:pt x="3767" y="366"/>
                    <a:pt x="3812" y="297"/>
                    <a:pt x="3835" y="229"/>
                  </a:cubicBezTo>
                  <a:cubicBezTo>
                    <a:pt x="3835" y="160"/>
                    <a:pt x="3767" y="92"/>
                    <a:pt x="3675" y="92"/>
                  </a:cubicBezTo>
                  <a:close/>
                  <a:moveTo>
                    <a:pt x="1621" y="594"/>
                  </a:moveTo>
                  <a:cubicBezTo>
                    <a:pt x="1530" y="617"/>
                    <a:pt x="1507" y="617"/>
                    <a:pt x="1507" y="754"/>
                  </a:cubicBezTo>
                  <a:cubicBezTo>
                    <a:pt x="1507" y="868"/>
                    <a:pt x="1530" y="868"/>
                    <a:pt x="1644" y="868"/>
                  </a:cubicBezTo>
                  <a:cubicBezTo>
                    <a:pt x="1758" y="868"/>
                    <a:pt x="1781" y="868"/>
                    <a:pt x="1781" y="731"/>
                  </a:cubicBezTo>
                  <a:cubicBezTo>
                    <a:pt x="1781" y="617"/>
                    <a:pt x="1735" y="594"/>
                    <a:pt x="1621" y="594"/>
                  </a:cubicBezTo>
                  <a:close/>
                  <a:moveTo>
                    <a:pt x="2991" y="708"/>
                  </a:moveTo>
                  <a:cubicBezTo>
                    <a:pt x="2854" y="708"/>
                    <a:pt x="2854" y="708"/>
                    <a:pt x="2854" y="822"/>
                  </a:cubicBezTo>
                  <a:cubicBezTo>
                    <a:pt x="2854" y="959"/>
                    <a:pt x="2854" y="982"/>
                    <a:pt x="2968" y="982"/>
                  </a:cubicBezTo>
                  <a:cubicBezTo>
                    <a:pt x="3105" y="982"/>
                    <a:pt x="3127" y="959"/>
                    <a:pt x="3127" y="845"/>
                  </a:cubicBezTo>
                  <a:cubicBezTo>
                    <a:pt x="3127" y="731"/>
                    <a:pt x="3105" y="708"/>
                    <a:pt x="2991" y="708"/>
                  </a:cubicBezTo>
                  <a:close/>
                  <a:moveTo>
                    <a:pt x="4265" y="839"/>
                  </a:moveTo>
                  <a:cubicBezTo>
                    <a:pt x="4194" y="839"/>
                    <a:pt x="4181" y="887"/>
                    <a:pt x="4200" y="982"/>
                  </a:cubicBezTo>
                  <a:cubicBezTo>
                    <a:pt x="4200" y="1071"/>
                    <a:pt x="4214" y="1104"/>
                    <a:pt x="4273" y="1104"/>
                  </a:cubicBezTo>
                  <a:cubicBezTo>
                    <a:pt x="4291" y="1104"/>
                    <a:pt x="4312" y="1101"/>
                    <a:pt x="4337" y="1096"/>
                  </a:cubicBezTo>
                  <a:cubicBezTo>
                    <a:pt x="4451" y="1096"/>
                    <a:pt x="4474" y="1096"/>
                    <a:pt x="4451" y="959"/>
                  </a:cubicBezTo>
                  <a:cubicBezTo>
                    <a:pt x="4451" y="845"/>
                    <a:pt x="4451" y="845"/>
                    <a:pt x="4314" y="845"/>
                  </a:cubicBezTo>
                  <a:cubicBezTo>
                    <a:pt x="4295" y="841"/>
                    <a:pt x="4279" y="839"/>
                    <a:pt x="4265" y="839"/>
                  </a:cubicBezTo>
                  <a:close/>
                  <a:moveTo>
                    <a:pt x="913" y="1165"/>
                  </a:moveTo>
                  <a:cubicBezTo>
                    <a:pt x="845" y="1165"/>
                    <a:pt x="731" y="1279"/>
                    <a:pt x="731" y="1347"/>
                  </a:cubicBezTo>
                  <a:cubicBezTo>
                    <a:pt x="731" y="1393"/>
                    <a:pt x="845" y="1507"/>
                    <a:pt x="891" y="1507"/>
                  </a:cubicBezTo>
                  <a:cubicBezTo>
                    <a:pt x="959" y="1507"/>
                    <a:pt x="1073" y="1416"/>
                    <a:pt x="1073" y="1347"/>
                  </a:cubicBezTo>
                  <a:cubicBezTo>
                    <a:pt x="1073" y="1302"/>
                    <a:pt x="959" y="1188"/>
                    <a:pt x="913" y="1165"/>
                  </a:cubicBezTo>
                  <a:close/>
                  <a:moveTo>
                    <a:pt x="2260" y="1279"/>
                  </a:moveTo>
                  <a:cubicBezTo>
                    <a:pt x="2192" y="1279"/>
                    <a:pt x="2077" y="1370"/>
                    <a:pt x="2077" y="1439"/>
                  </a:cubicBezTo>
                  <a:cubicBezTo>
                    <a:pt x="2077" y="1484"/>
                    <a:pt x="2192" y="1598"/>
                    <a:pt x="2237" y="1621"/>
                  </a:cubicBezTo>
                  <a:cubicBezTo>
                    <a:pt x="2306" y="1621"/>
                    <a:pt x="2420" y="1507"/>
                    <a:pt x="2420" y="1439"/>
                  </a:cubicBezTo>
                  <a:cubicBezTo>
                    <a:pt x="2420" y="1393"/>
                    <a:pt x="2306" y="1279"/>
                    <a:pt x="2260" y="1279"/>
                  </a:cubicBezTo>
                  <a:close/>
                  <a:moveTo>
                    <a:pt x="3598" y="1413"/>
                  </a:moveTo>
                  <a:cubicBezTo>
                    <a:pt x="3593" y="1413"/>
                    <a:pt x="3588" y="1414"/>
                    <a:pt x="3584" y="1416"/>
                  </a:cubicBezTo>
                  <a:cubicBezTo>
                    <a:pt x="3515" y="1416"/>
                    <a:pt x="3424" y="1530"/>
                    <a:pt x="3424" y="1576"/>
                  </a:cubicBezTo>
                  <a:cubicBezTo>
                    <a:pt x="3424" y="1638"/>
                    <a:pt x="3519" y="1738"/>
                    <a:pt x="3588" y="1738"/>
                  </a:cubicBezTo>
                  <a:cubicBezTo>
                    <a:pt x="3594" y="1738"/>
                    <a:pt x="3601" y="1737"/>
                    <a:pt x="3607" y="1735"/>
                  </a:cubicBezTo>
                  <a:cubicBezTo>
                    <a:pt x="3652" y="1735"/>
                    <a:pt x="3767" y="1621"/>
                    <a:pt x="3767" y="1576"/>
                  </a:cubicBezTo>
                  <a:cubicBezTo>
                    <a:pt x="3746" y="1513"/>
                    <a:pt x="3649" y="1413"/>
                    <a:pt x="3598" y="1413"/>
                  </a:cubicBezTo>
                  <a:close/>
                  <a:moveTo>
                    <a:pt x="4931" y="1507"/>
                  </a:moveTo>
                  <a:cubicBezTo>
                    <a:pt x="4885" y="1507"/>
                    <a:pt x="4771" y="1621"/>
                    <a:pt x="4771" y="1690"/>
                  </a:cubicBezTo>
                  <a:cubicBezTo>
                    <a:pt x="4771" y="1735"/>
                    <a:pt x="4885" y="1849"/>
                    <a:pt x="4931" y="1849"/>
                  </a:cubicBezTo>
                  <a:cubicBezTo>
                    <a:pt x="4999" y="1849"/>
                    <a:pt x="5113" y="1735"/>
                    <a:pt x="5090" y="1667"/>
                  </a:cubicBezTo>
                  <a:cubicBezTo>
                    <a:pt x="5090" y="1621"/>
                    <a:pt x="4976" y="1507"/>
                    <a:pt x="4931" y="1507"/>
                  </a:cubicBezTo>
                  <a:close/>
                  <a:moveTo>
                    <a:pt x="229" y="1781"/>
                  </a:moveTo>
                  <a:cubicBezTo>
                    <a:pt x="206" y="1781"/>
                    <a:pt x="183" y="1781"/>
                    <a:pt x="160" y="1804"/>
                  </a:cubicBezTo>
                  <a:cubicBezTo>
                    <a:pt x="115" y="1872"/>
                    <a:pt x="137" y="1964"/>
                    <a:pt x="92" y="2032"/>
                  </a:cubicBezTo>
                  <a:cubicBezTo>
                    <a:pt x="92" y="2078"/>
                    <a:pt x="137" y="2123"/>
                    <a:pt x="206" y="2123"/>
                  </a:cubicBezTo>
                  <a:cubicBezTo>
                    <a:pt x="274" y="2123"/>
                    <a:pt x="366" y="2055"/>
                    <a:pt x="366" y="1964"/>
                  </a:cubicBezTo>
                  <a:cubicBezTo>
                    <a:pt x="388" y="1895"/>
                    <a:pt x="320" y="1804"/>
                    <a:pt x="229" y="1781"/>
                  </a:cubicBezTo>
                  <a:close/>
                  <a:moveTo>
                    <a:pt x="1507" y="1918"/>
                  </a:moveTo>
                  <a:cubicBezTo>
                    <a:pt x="1416" y="1918"/>
                    <a:pt x="1347" y="1986"/>
                    <a:pt x="1347" y="2078"/>
                  </a:cubicBezTo>
                  <a:cubicBezTo>
                    <a:pt x="1347" y="2159"/>
                    <a:pt x="1402" y="2241"/>
                    <a:pt x="1479" y="2241"/>
                  </a:cubicBezTo>
                  <a:cubicBezTo>
                    <a:pt x="1488" y="2241"/>
                    <a:pt x="1497" y="2240"/>
                    <a:pt x="1507" y="2237"/>
                  </a:cubicBezTo>
                  <a:cubicBezTo>
                    <a:pt x="1598" y="2237"/>
                    <a:pt x="1667" y="2169"/>
                    <a:pt x="1667" y="2078"/>
                  </a:cubicBezTo>
                  <a:cubicBezTo>
                    <a:pt x="1667" y="1986"/>
                    <a:pt x="1598" y="1918"/>
                    <a:pt x="1507" y="1918"/>
                  </a:cubicBezTo>
                  <a:close/>
                  <a:moveTo>
                    <a:pt x="2831" y="2009"/>
                  </a:moveTo>
                  <a:cubicBezTo>
                    <a:pt x="2762" y="2009"/>
                    <a:pt x="2671" y="2101"/>
                    <a:pt x="2694" y="2192"/>
                  </a:cubicBezTo>
                  <a:cubicBezTo>
                    <a:pt x="2694" y="2283"/>
                    <a:pt x="2762" y="2352"/>
                    <a:pt x="2854" y="2352"/>
                  </a:cubicBezTo>
                  <a:cubicBezTo>
                    <a:pt x="2945" y="2352"/>
                    <a:pt x="3036" y="2260"/>
                    <a:pt x="3013" y="2169"/>
                  </a:cubicBezTo>
                  <a:cubicBezTo>
                    <a:pt x="3013" y="2078"/>
                    <a:pt x="2922" y="2009"/>
                    <a:pt x="2831" y="2009"/>
                  </a:cubicBezTo>
                  <a:close/>
                  <a:moveTo>
                    <a:pt x="4177" y="2146"/>
                  </a:moveTo>
                  <a:cubicBezTo>
                    <a:pt x="4109" y="2146"/>
                    <a:pt x="4018" y="2237"/>
                    <a:pt x="4018" y="2329"/>
                  </a:cubicBezTo>
                  <a:cubicBezTo>
                    <a:pt x="4018" y="2420"/>
                    <a:pt x="4109" y="2489"/>
                    <a:pt x="4200" y="2489"/>
                  </a:cubicBezTo>
                  <a:cubicBezTo>
                    <a:pt x="4292" y="2489"/>
                    <a:pt x="4383" y="2397"/>
                    <a:pt x="4360" y="2306"/>
                  </a:cubicBezTo>
                  <a:cubicBezTo>
                    <a:pt x="4360" y="2215"/>
                    <a:pt x="4292" y="2146"/>
                    <a:pt x="4177" y="2146"/>
                  </a:cubicBezTo>
                  <a:close/>
                  <a:moveTo>
                    <a:pt x="5489" y="2251"/>
                  </a:moveTo>
                  <a:cubicBezTo>
                    <a:pt x="5481" y="2251"/>
                    <a:pt x="5468" y="2271"/>
                    <a:pt x="5456" y="2283"/>
                  </a:cubicBezTo>
                  <a:cubicBezTo>
                    <a:pt x="5342" y="2352"/>
                    <a:pt x="5342" y="2489"/>
                    <a:pt x="5456" y="2557"/>
                  </a:cubicBezTo>
                  <a:cubicBezTo>
                    <a:pt x="5475" y="2566"/>
                    <a:pt x="5486" y="2572"/>
                    <a:pt x="5492" y="2572"/>
                  </a:cubicBezTo>
                  <a:cubicBezTo>
                    <a:pt x="5501" y="2572"/>
                    <a:pt x="5501" y="2561"/>
                    <a:pt x="5501" y="2534"/>
                  </a:cubicBezTo>
                  <a:cubicBezTo>
                    <a:pt x="5501" y="2489"/>
                    <a:pt x="5501" y="2466"/>
                    <a:pt x="5501" y="2420"/>
                  </a:cubicBezTo>
                  <a:lnTo>
                    <a:pt x="5501" y="2306"/>
                  </a:lnTo>
                  <a:cubicBezTo>
                    <a:pt x="5501" y="2265"/>
                    <a:pt x="5497" y="2251"/>
                    <a:pt x="5489" y="2251"/>
                  </a:cubicBezTo>
                  <a:close/>
                  <a:moveTo>
                    <a:pt x="799" y="2511"/>
                  </a:moveTo>
                  <a:cubicBezTo>
                    <a:pt x="685" y="2511"/>
                    <a:pt x="640" y="2557"/>
                    <a:pt x="640" y="2694"/>
                  </a:cubicBezTo>
                  <a:cubicBezTo>
                    <a:pt x="640" y="2808"/>
                    <a:pt x="685" y="2854"/>
                    <a:pt x="822" y="2854"/>
                  </a:cubicBezTo>
                  <a:cubicBezTo>
                    <a:pt x="936" y="2854"/>
                    <a:pt x="982" y="2808"/>
                    <a:pt x="982" y="2671"/>
                  </a:cubicBezTo>
                  <a:cubicBezTo>
                    <a:pt x="982" y="2557"/>
                    <a:pt x="913" y="2511"/>
                    <a:pt x="799" y="2511"/>
                  </a:cubicBezTo>
                  <a:close/>
                  <a:moveTo>
                    <a:pt x="2146" y="2626"/>
                  </a:moveTo>
                  <a:cubicBezTo>
                    <a:pt x="2032" y="2626"/>
                    <a:pt x="1986" y="2671"/>
                    <a:pt x="1986" y="2785"/>
                  </a:cubicBezTo>
                  <a:cubicBezTo>
                    <a:pt x="1986" y="2899"/>
                    <a:pt x="2032" y="2945"/>
                    <a:pt x="2146" y="2945"/>
                  </a:cubicBezTo>
                  <a:cubicBezTo>
                    <a:pt x="2260" y="2945"/>
                    <a:pt x="2306" y="2899"/>
                    <a:pt x="2306" y="2785"/>
                  </a:cubicBezTo>
                  <a:cubicBezTo>
                    <a:pt x="2306" y="2671"/>
                    <a:pt x="2260" y="2626"/>
                    <a:pt x="2146" y="2626"/>
                  </a:cubicBezTo>
                  <a:close/>
                  <a:moveTo>
                    <a:pt x="3447" y="2762"/>
                  </a:moveTo>
                  <a:cubicBezTo>
                    <a:pt x="3333" y="2762"/>
                    <a:pt x="3287" y="2808"/>
                    <a:pt x="3287" y="2945"/>
                  </a:cubicBezTo>
                  <a:cubicBezTo>
                    <a:pt x="3287" y="3059"/>
                    <a:pt x="3333" y="3082"/>
                    <a:pt x="3470" y="3082"/>
                  </a:cubicBezTo>
                  <a:cubicBezTo>
                    <a:pt x="3584" y="3082"/>
                    <a:pt x="3630" y="3036"/>
                    <a:pt x="3630" y="2922"/>
                  </a:cubicBezTo>
                  <a:cubicBezTo>
                    <a:pt x="3630" y="2785"/>
                    <a:pt x="3584" y="2762"/>
                    <a:pt x="3447" y="2762"/>
                  </a:cubicBezTo>
                  <a:close/>
                  <a:moveTo>
                    <a:pt x="4794" y="2854"/>
                  </a:moveTo>
                  <a:cubicBezTo>
                    <a:pt x="4680" y="2854"/>
                    <a:pt x="4634" y="2899"/>
                    <a:pt x="4634" y="3036"/>
                  </a:cubicBezTo>
                  <a:cubicBezTo>
                    <a:pt x="4634" y="3150"/>
                    <a:pt x="4680" y="3196"/>
                    <a:pt x="4817" y="3196"/>
                  </a:cubicBezTo>
                  <a:cubicBezTo>
                    <a:pt x="4931" y="3196"/>
                    <a:pt x="4976" y="3128"/>
                    <a:pt x="4976" y="3014"/>
                  </a:cubicBezTo>
                  <a:cubicBezTo>
                    <a:pt x="4976" y="2899"/>
                    <a:pt x="4908" y="2854"/>
                    <a:pt x="4794" y="2854"/>
                  </a:cubicBezTo>
                  <a:close/>
                  <a:moveTo>
                    <a:pt x="46" y="3105"/>
                  </a:moveTo>
                  <a:cubicBezTo>
                    <a:pt x="46" y="3128"/>
                    <a:pt x="23" y="3150"/>
                    <a:pt x="23" y="3196"/>
                  </a:cubicBezTo>
                  <a:cubicBezTo>
                    <a:pt x="23" y="3219"/>
                    <a:pt x="23" y="3265"/>
                    <a:pt x="23" y="3287"/>
                  </a:cubicBezTo>
                  <a:cubicBezTo>
                    <a:pt x="23" y="3310"/>
                    <a:pt x="23" y="3356"/>
                    <a:pt x="23" y="3379"/>
                  </a:cubicBezTo>
                  <a:cubicBezTo>
                    <a:pt x="46" y="3402"/>
                    <a:pt x="0" y="3470"/>
                    <a:pt x="69" y="3493"/>
                  </a:cubicBezTo>
                  <a:cubicBezTo>
                    <a:pt x="92" y="3493"/>
                    <a:pt x="137" y="3470"/>
                    <a:pt x="160" y="3447"/>
                  </a:cubicBezTo>
                  <a:cubicBezTo>
                    <a:pt x="206" y="3402"/>
                    <a:pt x="229" y="3356"/>
                    <a:pt x="251" y="3333"/>
                  </a:cubicBezTo>
                  <a:cubicBezTo>
                    <a:pt x="274" y="3287"/>
                    <a:pt x="274" y="3287"/>
                    <a:pt x="251" y="3265"/>
                  </a:cubicBezTo>
                  <a:cubicBezTo>
                    <a:pt x="206" y="3219"/>
                    <a:pt x="183" y="3173"/>
                    <a:pt x="160" y="3128"/>
                  </a:cubicBezTo>
                  <a:cubicBezTo>
                    <a:pt x="137" y="3105"/>
                    <a:pt x="69" y="3105"/>
                    <a:pt x="46" y="3105"/>
                  </a:cubicBezTo>
                  <a:close/>
                  <a:moveTo>
                    <a:pt x="1399" y="3194"/>
                  </a:moveTo>
                  <a:cubicBezTo>
                    <a:pt x="1327" y="3194"/>
                    <a:pt x="1210" y="3315"/>
                    <a:pt x="1210" y="3379"/>
                  </a:cubicBezTo>
                  <a:cubicBezTo>
                    <a:pt x="1210" y="3447"/>
                    <a:pt x="1324" y="3584"/>
                    <a:pt x="1393" y="3584"/>
                  </a:cubicBezTo>
                  <a:cubicBezTo>
                    <a:pt x="1398" y="3586"/>
                    <a:pt x="1404" y="3587"/>
                    <a:pt x="1410" y="3587"/>
                  </a:cubicBezTo>
                  <a:cubicBezTo>
                    <a:pt x="1484" y="3587"/>
                    <a:pt x="1621" y="3463"/>
                    <a:pt x="1621" y="3379"/>
                  </a:cubicBezTo>
                  <a:cubicBezTo>
                    <a:pt x="1621" y="3333"/>
                    <a:pt x="1484" y="3196"/>
                    <a:pt x="1416" y="3196"/>
                  </a:cubicBezTo>
                  <a:cubicBezTo>
                    <a:pt x="1410" y="3194"/>
                    <a:pt x="1405" y="3194"/>
                    <a:pt x="1399" y="3194"/>
                  </a:cubicBezTo>
                  <a:close/>
                  <a:moveTo>
                    <a:pt x="2746" y="3331"/>
                  </a:moveTo>
                  <a:cubicBezTo>
                    <a:pt x="2674" y="3331"/>
                    <a:pt x="2557" y="3452"/>
                    <a:pt x="2557" y="3516"/>
                  </a:cubicBezTo>
                  <a:cubicBezTo>
                    <a:pt x="2534" y="3584"/>
                    <a:pt x="2671" y="3721"/>
                    <a:pt x="2739" y="3721"/>
                  </a:cubicBezTo>
                  <a:cubicBezTo>
                    <a:pt x="2808" y="3721"/>
                    <a:pt x="2945" y="3584"/>
                    <a:pt x="2945" y="3516"/>
                  </a:cubicBezTo>
                  <a:cubicBezTo>
                    <a:pt x="2945" y="3447"/>
                    <a:pt x="2831" y="3333"/>
                    <a:pt x="2762" y="3333"/>
                  </a:cubicBezTo>
                  <a:cubicBezTo>
                    <a:pt x="2757" y="3331"/>
                    <a:pt x="2752" y="3331"/>
                    <a:pt x="2746" y="3331"/>
                  </a:cubicBezTo>
                  <a:close/>
                  <a:moveTo>
                    <a:pt x="4106" y="3430"/>
                  </a:moveTo>
                  <a:cubicBezTo>
                    <a:pt x="4069" y="3430"/>
                    <a:pt x="4029" y="3459"/>
                    <a:pt x="3972" y="3516"/>
                  </a:cubicBezTo>
                  <a:cubicBezTo>
                    <a:pt x="3881" y="3584"/>
                    <a:pt x="3881" y="3675"/>
                    <a:pt x="3972" y="3744"/>
                  </a:cubicBezTo>
                  <a:cubicBezTo>
                    <a:pt x="3995" y="3790"/>
                    <a:pt x="4040" y="3812"/>
                    <a:pt x="4109" y="3812"/>
                  </a:cubicBezTo>
                  <a:cubicBezTo>
                    <a:pt x="4112" y="3814"/>
                    <a:pt x="4116" y="3815"/>
                    <a:pt x="4121" y="3815"/>
                  </a:cubicBezTo>
                  <a:cubicBezTo>
                    <a:pt x="4174" y="3815"/>
                    <a:pt x="4292" y="3693"/>
                    <a:pt x="4292" y="3630"/>
                  </a:cubicBezTo>
                  <a:cubicBezTo>
                    <a:pt x="4269" y="3584"/>
                    <a:pt x="4269" y="3539"/>
                    <a:pt x="4223" y="3516"/>
                  </a:cubicBezTo>
                  <a:cubicBezTo>
                    <a:pt x="4177" y="3459"/>
                    <a:pt x="4143" y="3430"/>
                    <a:pt x="4106" y="3430"/>
                  </a:cubicBezTo>
                  <a:close/>
                  <a:moveTo>
                    <a:pt x="5400" y="3557"/>
                  </a:moveTo>
                  <a:cubicBezTo>
                    <a:pt x="5395" y="3557"/>
                    <a:pt x="5390" y="3558"/>
                    <a:pt x="5387" y="3561"/>
                  </a:cubicBezTo>
                  <a:cubicBezTo>
                    <a:pt x="5319" y="3584"/>
                    <a:pt x="5205" y="3698"/>
                    <a:pt x="5205" y="3744"/>
                  </a:cubicBezTo>
                  <a:cubicBezTo>
                    <a:pt x="5205" y="3812"/>
                    <a:pt x="5250" y="3881"/>
                    <a:pt x="5319" y="3927"/>
                  </a:cubicBezTo>
                  <a:lnTo>
                    <a:pt x="5364" y="3927"/>
                  </a:lnTo>
                  <a:cubicBezTo>
                    <a:pt x="5372" y="3949"/>
                    <a:pt x="5382" y="3957"/>
                    <a:pt x="5393" y="3957"/>
                  </a:cubicBezTo>
                  <a:cubicBezTo>
                    <a:pt x="5415" y="3957"/>
                    <a:pt x="5440" y="3927"/>
                    <a:pt x="5456" y="3927"/>
                  </a:cubicBezTo>
                  <a:cubicBezTo>
                    <a:pt x="5524" y="3927"/>
                    <a:pt x="5501" y="3881"/>
                    <a:pt x="5501" y="3858"/>
                  </a:cubicBezTo>
                  <a:cubicBezTo>
                    <a:pt x="5501" y="3812"/>
                    <a:pt x="5501" y="3790"/>
                    <a:pt x="5501" y="3744"/>
                  </a:cubicBezTo>
                  <a:cubicBezTo>
                    <a:pt x="5501" y="3721"/>
                    <a:pt x="5501" y="3675"/>
                    <a:pt x="5501" y="3630"/>
                  </a:cubicBezTo>
                  <a:cubicBezTo>
                    <a:pt x="5501" y="3610"/>
                    <a:pt x="5434" y="3557"/>
                    <a:pt x="5400" y="3557"/>
                  </a:cubicBezTo>
                  <a:close/>
                  <a:moveTo>
                    <a:pt x="662" y="3835"/>
                  </a:moveTo>
                  <a:cubicBezTo>
                    <a:pt x="571" y="3835"/>
                    <a:pt x="457" y="3927"/>
                    <a:pt x="480" y="4041"/>
                  </a:cubicBezTo>
                  <a:cubicBezTo>
                    <a:pt x="480" y="4132"/>
                    <a:pt x="571" y="4223"/>
                    <a:pt x="662" y="4223"/>
                  </a:cubicBezTo>
                  <a:cubicBezTo>
                    <a:pt x="776" y="4223"/>
                    <a:pt x="868" y="4132"/>
                    <a:pt x="868" y="4018"/>
                  </a:cubicBezTo>
                  <a:cubicBezTo>
                    <a:pt x="868" y="3927"/>
                    <a:pt x="776" y="3835"/>
                    <a:pt x="662" y="3835"/>
                  </a:cubicBezTo>
                  <a:close/>
                  <a:moveTo>
                    <a:pt x="2009" y="3927"/>
                  </a:moveTo>
                  <a:cubicBezTo>
                    <a:pt x="1918" y="3927"/>
                    <a:pt x="1804" y="4018"/>
                    <a:pt x="1804" y="4132"/>
                  </a:cubicBezTo>
                  <a:cubicBezTo>
                    <a:pt x="1804" y="4223"/>
                    <a:pt x="1895" y="4337"/>
                    <a:pt x="2009" y="4337"/>
                  </a:cubicBezTo>
                  <a:cubicBezTo>
                    <a:pt x="2123" y="4337"/>
                    <a:pt x="2214" y="4246"/>
                    <a:pt x="2214" y="4132"/>
                  </a:cubicBezTo>
                  <a:cubicBezTo>
                    <a:pt x="2214" y="4018"/>
                    <a:pt x="2123" y="3927"/>
                    <a:pt x="2009" y="3927"/>
                  </a:cubicBezTo>
                  <a:close/>
                  <a:moveTo>
                    <a:pt x="3356" y="4064"/>
                  </a:moveTo>
                  <a:cubicBezTo>
                    <a:pt x="3242" y="4064"/>
                    <a:pt x="3150" y="4155"/>
                    <a:pt x="3150" y="4269"/>
                  </a:cubicBezTo>
                  <a:cubicBezTo>
                    <a:pt x="3150" y="4360"/>
                    <a:pt x="3242" y="4452"/>
                    <a:pt x="3356" y="4474"/>
                  </a:cubicBezTo>
                  <a:cubicBezTo>
                    <a:pt x="3470" y="4474"/>
                    <a:pt x="3561" y="4383"/>
                    <a:pt x="3561" y="4269"/>
                  </a:cubicBezTo>
                  <a:cubicBezTo>
                    <a:pt x="3561" y="4155"/>
                    <a:pt x="3470" y="4064"/>
                    <a:pt x="3356" y="4064"/>
                  </a:cubicBezTo>
                  <a:close/>
                  <a:moveTo>
                    <a:pt x="4702" y="4155"/>
                  </a:moveTo>
                  <a:cubicBezTo>
                    <a:pt x="4588" y="4155"/>
                    <a:pt x="4497" y="4269"/>
                    <a:pt x="4497" y="4360"/>
                  </a:cubicBezTo>
                  <a:cubicBezTo>
                    <a:pt x="4497" y="4474"/>
                    <a:pt x="4588" y="4566"/>
                    <a:pt x="4702" y="4566"/>
                  </a:cubicBezTo>
                  <a:cubicBezTo>
                    <a:pt x="4817" y="4566"/>
                    <a:pt x="4908" y="4474"/>
                    <a:pt x="4908" y="4360"/>
                  </a:cubicBezTo>
                  <a:cubicBezTo>
                    <a:pt x="4908" y="4246"/>
                    <a:pt x="4794" y="4155"/>
                    <a:pt x="4702" y="4155"/>
                  </a:cubicBezTo>
                  <a:close/>
                  <a:moveTo>
                    <a:pt x="46" y="4429"/>
                  </a:moveTo>
                  <a:cubicBezTo>
                    <a:pt x="46" y="4474"/>
                    <a:pt x="46" y="4520"/>
                    <a:pt x="23" y="4566"/>
                  </a:cubicBezTo>
                  <a:cubicBezTo>
                    <a:pt x="23" y="4588"/>
                    <a:pt x="23" y="4611"/>
                    <a:pt x="23" y="4634"/>
                  </a:cubicBezTo>
                  <a:cubicBezTo>
                    <a:pt x="23" y="4657"/>
                    <a:pt x="23" y="4680"/>
                    <a:pt x="23" y="4703"/>
                  </a:cubicBezTo>
                  <a:cubicBezTo>
                    <a:pt x="46" y="4748"/>
                    <a:pt x="46" y="4794"/>
                    <a:pt x="46" y="4840"/>
                  </a:cubicBezTo>
                  <a:cubicBezTo>
                    <a:pt x="69" y="4817"/>
                    <a:pt x="92" y="4771"/>
                    <a:pt x="137" y="4748"/>
                  </a:cubicBezTo>
                  <a:cubicBezTo>
                    <a:pt x="206" y="4703"/>
                    <a:pt x="160" y="4611"/>
                    <a:pt x="160" y="4543"/>
                  </a:cubicBezTo>
                  <a:cubicBezTo>
                    <a:pt x="160" y="4497"/>
                    <a:pt x="92" y="4474"/>
                    <a:pt x="46" y="4429"/>
                  </a:cubicBezTo>
                  <a:close/>
                  <a:moveTo>
                    <a:pt x="1256" y="4520"/>
                  </a:moveTo>
                  <a:cubicBezTo>
                    <a:pt x="1142" y="4543"/>
                    <a:pt x="1073" y="4611"/>
                    <a:pt x="1073" y="4748"/>
                  </a:cubicBezTo>
                  <a:cubicBezTo>
                    <a:pt x="1073" y="4862"/>
                    <a:pt x="1164" y="4931"/>
                    <a:pt x="1279" y="4931"/>
                  </a:cubicBezTo>
                  <a:cubicBezTo>
                    <a:pt x="1393" y="4931"/>
                    <a:pt x="1484" y="4840"/>
                    <a:pt x="1484" y="4725"/>
                  </a:cubicBezTo>
                  <a:cubicBezTo>
                    <a:pt x="1484" y="4611"/>
                    <a:pt x="1393" y="4520"/>
                    <a:pt x="1256" y="4520"/>
                  </a:cubicBezTo>
                  <a:close/>
                  <a:moveTo>
                    <a:pt x="2602" y="4657"/>
                  </a:moveTo>
                  <a:cubicBezTo>
                    <a:pt x="2488" y="4657"/>
                    <a:pt x="2420" y="4748"/>
                    <a:pt x="2420" y="4885"/>
                  </a:cubicBezTo>
                  <a:cubicBezTo>
                    <a:pt x="2420" y="4999"/>
                    <a:pt x="2488" y="5068"/>
                    <a:pt x="2625" y="5068"/>
                  </a:cubicBezTo>
                  <a:cubicBezTo>
                    <a:pt x="2739" y="5068"/>
                    <a:pt x="2808" y="4977"/>
                    <a:pt x="2808" y="4862"/>
                  </a:cubicBezTo>
                  <a:cubicBezTo>
                    <a:pt x="2808" y="4748"/>
                    <a:pt x="2739" y="4657"/>
                    <a:pt x="2602" y="4657"/>
                  </a:cubicBezTo>
                  <a:close/>
                  <a:moveTo>
                    <a:pt x="3949" y="4771"/>
                  </a:moveTo>
                  <a:cubicBezTo>
                    <a:pt x="3835" y="4771"/>
                    <a:pt x="3767" y="4840"/>
                    <a:pt x="3767" y="4977"/>
                  </a:cubicBezTo>
                  <a:cubicBezTo>
                    <a:pt x="3767" y="5091"/>
                    <a:pt x="3835" y="5159"/>
                    <a:pt x="3949" y="5159"/>
                  </a:cubicBezTo>
                  <a:cubicBezTo>
                    <a:pt x="4086" y="5159"/>
                    <a:pt x="4155" y="5091"/>
                    <a:pt x="4155" y="4977"/>
                  </a:cubicBezTo>
                  <a:cubicBezTo>
                    <a:pt x="4155" y="4840"/>
                    <a:pt x="4086" y="4771"/>
                    <a:pt x="3949" y="4771"/>
                  </a:cubicBezTo>
                  <a:close/>
                  <a:moveTo>
                    <a:pt x="5296" y="4908"/>
                  </a:moveTo>
                  <a:cubicBezTo>
                    <a:pt x="5182" y="4908"/>
                    <a:pt x="5090" y="4977"/>
                    <a:pt x="5090" y="5113"/>
                  </a:cubicBezTo>
                  <a:cubicBezTo>
                    <a:pt x="5090" y="5228"/>
                    <a:pt x="5182" y="5296"/>
                    <a:pt x="5296" y="5296"/>
                  </a:cubicBezTo>
                  <a:cubicBezTo>
                    <a:pt x="5433" y="5296"/>
                    <a:pt x="5501" y="5228"/>
                    <a:pt x="5501" y="5091"/>
                  </a:cubicBezTo>
                  <a:cubicBezTo>
                    <a:pt x="5501" y="4977"/>
                    <a:pt x="5410" y="4908"/>
                    <a:pt x="5296" y="4908"/>
                  </a:cubicBezTo>
                  <a:close/>
                  <a:moveTo>
                    <a:pt x="571" y="5113"/>
                  </a:moveTo>
                  <a:cubicBezTo>
                    <a:pt x="525" y="5113"/>
                    <a:pt x="480" y="5136"/>
                    <a:pt x="411" y="5159"/>
                  </a:cubicBezTo>
                  <a:cubicBezTo>
                    <a:pt x="366" y="5205"/>
                    <a:pt x="366" y="5273"/>
                    <a:pt x="343" y="5342"/>
                  </a:cubicBezTo>
                  <a:cubicBezTo>
                    <a:pt x="320" y="5387"/>
                    <a:pt x="366" y="5433"/>
                    <a:pt x="411" y="5479"/>
                  </a:cubicBezTo>
                  <a:cubicBezTo>
                    <a:pt x="434" y="5547"/>
                    <a:pt x="525" y="5524"/>
                    <a:pt x="571" y="5570"/>
                  </a:cubicBezTo>
                  <a:cubicBezTo>
                    <a:pt x="617" y="5524"/>
                    <a:pt x="685" y="5547"/>
                    <a:pt x="731" y="5501"/>
                  </a:cubicBezTo>
                  <a:cubicBezTo>
                    <a:pt x="776" y="5433"/>
                    <a:pt x="754" y="5387"/>
                    <a:pt x="799" y="5342"/>
                  </a:cubicBezTo>
                  <a:cubicBezTo>
                    <a:pt x="754" y="5296"/>
                    <a:pt x="776" y="5228"/>
                    <a:pt x="731" y="5182"/>
                  </a:cubicBezTo>
                  <a:cubicBezTo>
                    <a:pt x="685" y="5113"/>
                    <a:pt x="617" y="5159"/>
                    <a:pt x="571" y="5113"/>
                  </a:cubicBezTo>
                  <a:close/>
                  <a:moveTo>
                    <a:pt x="1891" y="5244"/>
                  </a:moveTo>
                  <a:cubicBezTo>
                    <a:pt x="1854" y="5244"/>
                    <a:pt x="1813" y="5278"/>
                    <a:pt x="1758" y="5296"/>
                  </a:cubicBezTo>
                  <a:cubicBezTo>
                    <a:pt x="1689" y="5319"/>
                    <a:pt x="1735" y="5410"/>
                    <a:pt x="1667" y="5456"/>
                  </a:cubicBezTo>
                  <a:cubicBezTo>
                    <a:pt x="1689" y="5501"/>
                    <a:pt x="1712" y="5570"/>
                    <a:pt x="1735" y="5616"/>
                  </a:cubicBezTo>
                  <a:cubicBezTo>
                    <a:pt x="1781" y="5684"/>
                    <a:pt x="1849" y="5684"/>
                    <a:pt x="1895" y="5707"/>
                  </a:cubicBezTo>
                  <a:cubicBezTo>
                    <a:pt x="1941" y="5707"/>
                    <a:pt x="2009" y="5661"/>
                    <a:pt x="2055" y="5638"/>
                  </a:cubicBezTo>
                  <a:cubicBezTo>
                    <a:pt x="2123" y="5616"/>
                    <a:pt x="2100" y="5524"/>
                    <a:pt x="2146" y="5479"/>
                  </a:cubicBezTo>
                  <a:cubicBezTo>
                    <a:pt x="2123" y="5433"/>
                    <a:pt x="2100" y="5365"/>
                    <a:pt x="2077" y="5319"/>
                  </a:cubicBezTo>
                  <a:cubicBezTo>
                    <a:pt x="2055" y="5250"/>
                    <a:pt x="1963" y="5273"/>
                    <a:pt x="1918" y="5250"/>
                  </a:cubicBezTo>
                  <a:cubicBezTo>
                    <a:pt x="1909" y="5246"/>
                    <a:pt x="1900" y="5244"/>
                    <a:pt x="1891" y="5244"/>
                  </a:cubicBezTo>
                  <a:close/>
                  <a:moveTo>
                    <a:pt x="3206" y="5337"/>
                  </a:moveTo>
                  <a:cubicBezTo>
                    <a:pt x="3177" y="5337"/>
                    <a:pt x="3121" y="5387"/>
                    <a:pt x="3082" y="5387"/>
                  </a:cubicBezTo>
                  <a:cubicBezTo>
                    <a:pt x="2991" y="5433"/>
                    <a:pt x="3036" y="5524"/>
                    <a:pt x="2991" y="5547"/>
                  </a:cubicBezTo>
                  <a:cubicBezTo>
                    <a:pt x="3013" y="5616"/>
                    <a:pt x="3013" y="5661"/>
                    <a:pt x="3059" y="5707"/>
                  </a:cubicBezTo>
                  <a:cubicBezTo>
                    <a:pt x="3082" y="5775"/>
                    <a:pt x="3150" y="5775"/>
                    <a:pt x="3219" y="5798"/>
                  </a:cubicBezTo>
                  <a:cubicBezTo>
                    <a:pt x="3227" y="5803"/>
                    <a:pt x="3236" y="5804"/>
                    <a:pt x="3245" y="5804"/>
                  </a:cubicBezTo>
                  <a:cubicBezTo>
                    <a:pt x="3283" y="5804"/>
                    <a:pt x="3323" y="5771"/>
                    <a:pt x="3379" y="5753"/>
                  </a:cubicBezTo>
                  <a:cubicBezTo>
                    <a:pt x="3424" y="5707"/>
                    <a:pt x="3401" y="5616"/>
                    <a:pt x="3470" y="5570"/>
                  </a:cubicBezTo>
                  <a:cubicBezTo>
                    <a:pt x="3447" y="5524"/>
                    <a:pt x="3424" y="5479"/>
                    <a:pt x="3379" y="5410"/>
                  </a:cubicBezTo>
                  <a:cubicBezTo>
                    <a:pt x="3356" y="5365"/>
                    <a:pt x="3264" y="5365"/>
                    <a:pt x="3219" y="5342"/>
                  </a:cubicBezTo>
                  <a:cubicBezTo>
                    <a:pt x="3216" y="5338"/>
                    <a:pt x="3211" y="5337"/>
                    <a:pt x="3206" y="5337"/>
                  </a:cubicBezTo>
                  <a:close/>
                  <a:moveTo>
                    <a:pt x="4565" y="5479"/>
                  </a:moveTo>
                  <a:cubicBezTo>
                    <a:pt x="4520" y="5501"/>
                    <a:pt x="4474" y="5501"/>
                    <a:pt x="4406" y="5524"/>
                  </a:cubicBezTo>
                  <a:cubicBezTo>
                    <a:pt x="4360" y="5570"/>
                    <a:pt x="4360" y="5638"/>
                    <a:pt x="4337" y="5707"/>
                  </a:cubicBezTo>
                  <a:cubicBezTo>
                    <a:pt x="4314" y="5753"/>
                    <a:pt x="4360" y="5798"/>
                    <a:pt x="4406" y="5867"/>
                  </a:cubicBezTo>
                  <a:cubicBezTo>
                    <a:pt x="4429" y="5912"/>
                    <a:pt x="4520" y="5890"/>
                    <a:pt x="4565" y="5958"/>
                  </a:cubicBezTo>
                  <a:cubicBezTo>
                    <a:pt x="4588" y="5890"/>
                    <a:pt x="4680" y="5912"/>
                    <a:pt x="4725" y="5867"/>
                  </a:cubicBezTo>
                  <a:cubicBezTo>
                    <a:pt x="4771" y="5821"/>
                    <a:pt x="4748" y="5753"/>
                    <a:pt x="4794" y="5707"/>
                  </a:cubicBezTo>
                  <a:cubicBezTo>
                    <a:pt x="4748" y="5661"/>
                    <a:pt x="4771" y="5593"/>
                    <a:pt x="4725" y="5547"/>
                  </a:cubicBezTo>
                  <a:cubicBezTo>
                    <a:pt x="4680" y="5501"/>
                    <a:pt x="4611" y="5524"/>
                    <a:pt x="4565" y="5479"/>
                  </a:cubicBezTo>
                  <a:close/>
                  <a:moveTo>
                    <a:pt x="46" y="5912"/>
                  </a:moveTo>
                  <a:cubicBezTo>
                    <a:pt x="46" y="5958"/>
                    <a:pt x="46" y="6004"/>
                    <a:pt x="46" y="6026"/>
                  </a:cubicBezTo>
                  <a:lnTo>
                    <a:pt x="69" y="6026"/>
                  </a:lnTo>
                  <a:cubicBezTo>
                    <a:pt x="69" y="6004"/>
                    <a:pt x="69" y="6004"/>
                    <a:pt x="69" y="5981"/>
                  </a:cubicBezTo>
                  <a:cubicBezTo>
                    <a:pt x="69" y="5958"/>
                    <a:pt x="69" y="5935"/>
                    <a:pt x="69" y="5935"/>
                  </a:cubicBezTo>
                  <a:cubicBezTo>
                    <a:pt x="69" y="5912"/>
                    <a:pt x="46" y="5912"/>
                    <a:pt x="46" y="5912"/>
                  </a:cubicBezTo>
                  <a:close/>
                  <a:moveTo>
                    <a:pt x="1164" y="5844"/>
                  </a:moveTo>
                  <a:cubicBezTo>
                    <a:pt x="1073" y="5844"/>
                    <a:pt x="936" y="5958"/>
                    <a:pt x="936" y="6072"/>
                  </a:cubicBezTo>
                  <a:cubicBezTo>
                    <a:pt x="936" y="6163"/>
                    <a:pt x="1050" y="6300"/>
                    <a:pt x="1164" y="6300"/>
                  </a:cubicBezTo>
                  <a:cubicBezTo>
                    <a:pt x="1173" y="6302"/>
                    <a:pt x="1182" y="6303"/>
                    <a:pt x="1190" y="6303"/>
                  </a:cubicBezTo>
                  <a:cubicBezTo>
                    <a:pt x="1295" y="6303"/>
                    <a:pt x="1394" y="6178"/>
                    <a:pt x="1416" y="6072"/>
                  </a:cubicBezTo>
                  <a:cubicBezTo>
                    <a:pt x="1416" y="5958"/>
                    <a:pt x="1279" y="5844"/>
                    <a:pt x="1164" y="5844"/>
                  </a:cubicBezTo>
                  <a:close/>
                  <a:moveTo>
                    <a:pt x="2537" y="5978"/>
                  </a:moveTo>
                  <a:cubicBezTo>
                    <a:pt x="2528" y="5978"/>
                    <a:pt x="2520" y="5979"/>
                    <a:pt x="2511" y="5981"/>
                  </a:cubicBezTo>
                  <a:cubicBezTo>
                    <a:pt x="2397" y="5981"/>
                    <a:pt x="2283" y="6118"/>
                    <a:pt x="2283" y="6232"/>
                  </a:cubicBezTo>
                  <a:cubicBezTo>
                    <a:pt x="2283" y="6323"/>
                    <a:pt x="2420" y="6437"/>
                    <a:pt x="2511" y="6437"/>
                  </a:cubicBezTo>
                  <a:cubicBezTo>
                    <a:pt x="2648" y="6437"/>
                    <a:pt x="2762" y="6300"/>
                    <a:pt x="2762" y="6209"/>
                  </a:cubicBezTo>
                  <a:cubicBezTo>
                    <a:pt x="2741" y="6103"/>
                    <a:pt x="2642" y="5978"/>
                    <a:pt x="2537" y="5978"/>
                  </a:cubicBezTo>
                  <a:close/>
                  <a:moveTo>
                    <a:pt x="3835" y="6072"/>
                  </a:moveTo>
                  <a:cubicBezTo>
                    <a:pt x="3721" y="6072"/>
                    <a:pt x="3607" y="6209"/>
                    <a:pt x="3630" y="6323"/>
                  </a:cubicBezTo>
                  <a:cubicBezTo>
                    <a:pt x="3630" y="6437"/>
                    <a:pt x="3767" y="6551"/>
                    <a:pt x="3858" y="6551"/>
                  </a:cubicBezTo>
                  <a:cubicBezTo>
                    <a:pt x="3972" y="6551"/>
                    <a:pt x="4109" y="6415"/>
                    <a:pt x="4086" y="6300"/>
                  </a:cubicBezTo>
                  <a:cubicBezTo>
                    <a:pt x="4086" y="6186"/>
                    <a:pt x="3949" y="6072"/>
                    <a:pt x="3835" y="6072"/>
                  </a:cubicBezTo>
                  <a:close/>
                  <a:moveTo>
                    <a:pt x="5159" y="6209"/>
                  </a:moveTo>
                  <a:cubicBezTo>
                    <a:pt x="5045" y="6209"/>
                    <a:pt x="4931" y="6346"/>
                    <a:pt x="4931" y="6460"/>
                  </a:cubicBezTo>
                  <a:cubicBezTo>
                    <a:pt x="4931" y="6574"/>
                    <a:pt x="5068" y="6688"/>
                    <a:pt x="5159" y="6688"/>
                  </a:cubicBezTo>
                  <a:cubicBezTo>
                    <a:pt x="5296" y="6688"/>
                    <a:pt x="5410" y="6551"/>
                    <a:pt x="5410" y="6437"/>
                  </a:cubicBezTo>
                  <a:cubicBezTo>
                    <a:pt x="5387" y="6323"/>
                    <a:pt x="5273" y="6209"/>
                    <a:pt x="5159" y="6209"/>
                  </a:cubicBezTo>
                  <a:close/>
                  <a:moveTo>
                    <a:pt x="434" y="6437"/>
                  </a:moveTo>
                  <a:cubicBezTo>
                    <a:pt x="274" y="6437"/>
                    <a:pt x="206" y="6529"/>
                    <a:pt x="206" y="6688"/>
                  </a:cubicBezTo>
                  <a:cubicBezTo>
                    <a:pt x="206" y="6848"/>
                    <a:pt x="274" y="6917"/>
                    <a:pt x="434" y="6917"/>
                  </a:cubicBezTo>
                  <a:cubicBezTo>
                    <a:pt x="594" y="6917"/>
                    <a:pt x="662" y="6848"/>
                    <a:pt x="662" y="6688"/>
                  </a:cubicBezTo>
                  <a:cubicBezTo>
                    <a:pt x="662" y="6529"/>
                    <a:pt x="594" y="6437"/>
                    <a:pt x="434" y="6437"/>
                  </a:cubicBezTo>
                  <a:close/>
                  <a:moveTo>
                    <a:pt x="1781" y="6574"/>
                  </a:moveTo>
                  <a:cubicBezTo>
                    <a:pt x="1644" y="6574"/>
                    <a:pt x="1530" y="6688"/>
                    <a:pt x="1530" y="6825"/>
                  </a:cubicBezTo>
                  <a:cubicBezTo>
                    <a:pt x="1530" y="6962"/>
                    <a:pt x="1644" y="7054"/>
                    <a:pt x="1781" y="7054"/>
                  </a:cubicBezTo>
                  <a:cubicBezTo>
                    <a:pt x="1918" y="7054"/>
                    <a:pt x="2032" y="6939"/>
                    <a:pt x="2009" y="6803"/>
                  </a:cubicBezTo>
                  <a:cubicBezTo>
                    <a:pt x="2032" y="6666"/>
                    <a:pt x="1895" y="6574"/>
                    <a:pt x="1781" y="6574"/>
                  </a:cubicBezTo>
                  <a:close/>
                  <a:moveTo>
                    <a:pt x="3127" y="6688"/>
                  </a:moveTo>
                  <a:cubicBezTo>
                    <a:pt x="2968" y="6688"/>
                    <a:pt x="2876" y="6757"/>
                    <a:pt x="2876" y="6917"/>
                  </a:cubicBezTo>
                  <a:cubicBezTo>
                    <a:pt x="2876" y="7076"/>
                    <a:pt x="2968" y="7145"/>
                    <a:pt x="3127" y="7145"/>
                  </a:cubicBezTo>
                  <a:cubicBezTo>
                    <a:pt x="3287" y="7145"/>
                    <a:pt x="3356" y="7076"/>
                    <a:pt x="3356" y="6917"/>
                  </a:cubicBezTo>
                  <a:cubicBezTo>
                    <a:pt x="3356" y="6757"/>
                    <a:pt x="3264" y="6688"/>
                    <a:pt x="3127" y="6688"/>
                  </a:cubicBezTo>
                  <a:close/>
                  <a:moveTo>
                    <a:pt x="4498" y="6822"/>
                  </a:moveTo>
                  <a:cubicBezTo>
                    <a:pt x="4483" y="6822"/>
                    <a:pt x="4468" y="6823"/>
                    <a:pt x="4451" y="6825"/>
                  </a:cubicBezTo>
                  <a:cubicBezTo>
                    <a:pt x="4314" y="6825"/>
                    <a:pt x="4223" y="6894"/>
                    <a:pt x="4223" y="7054"/>
                  </a:cubicBezTo>
                  <a:cubicBezTo>
                    <a:pt x="4223" y="7213"/>
                    <a:pt x="4314" y="7282"/>
                    <a:pt x="4474" y="7282"/>
                  </a:cubicBezTo>
                  <a:cubicBezTo>
                    <a:pt x="4611" y="7282"/>
                    <a:pt x="4702" y="7213"/>
                    <a:pt x="4702" y="7054"/>
                  </a:cubicBezTo>
                  <a:cubicBezTo>
                    <a:pt x="4702" y="6910"/>
                    <a:pt x="4629" y="6822"/>
                    <a:pt x="4498" y="6822"/>
                  </a:cubicBezTo>
                  <a:close/>
                  <a:moveTo>
                    <a:pt x="1120" y="7182"/>
                  </a:moveTo>
                  <a:cubicBezTo>
                    <a:pt x="1107" y="7182"/>
                    <a:pt x="1092" y="7184"/>
                    <a:pt x="1073" y="7191"/>
                  </a:cubicBezTo>
                  <a:lnTo>
                    <a:pt x="982" y="7191"/>
                  </a:lnTo>
                  <a:cubicBezTo>
                    <a:pt x="970" y="7188"/>
                    <a:pt x="958" y="7186"/>
                    <a:pt x="948" y="7186"/>
                  </a:cubicBezTo>
                  <a:cubicBezTo>
                    <a:pt x="878" y="7186"/>
                    <a:pt x="839" y="7245"/>
                    <a:pt x="799" y="7305"/>
                  </a:cubicBezTo>
                  <a:cubicBezTo>
                    <a:pt x="776" y="7373"/>
                    <a:pt x="799" y="7442"/>
                    <a:pt x="799" y="7510"/>
                  </a:cubicBezTo>
                  <a:cubicBezTo>
                    <a:pt x="822" y="7556"/>
                    <a:pt x="845" y="7579"/>
                    <a:pt x="868" y="7601"/>
                  </a:cubicBezTo>
                  <a:cubicBezTo>
                    <a:pt x="902" y="7647"/>
                    <a:pt x="942" y="7658"/>
                    <a:pt x="982" y="7658"/>
                  </a:cubicBezTo>
                  <a:cubicBezTo>
                    <a:pt x="1022" y="7658"/>
                    <a:pt x="1062" y="7647"/>
                    <a:pt x="1096" y="7647"/>
                  </a:cubicBezTo>
                  <a:cubicBezTo>
                    <a:pt x="1108" y="7653"/>
                    <a:pt x="1119" y="7656"/>
                    <a:pt x="1129" y="7656"/>
                  </a:cubicBezTo>
                  <a:cubicBezTo>
                    <a:pt x="1156" y="7656"/>
                    <a:pt x="1177" y="7635"/>
                    <a:pt x="1210" y="7601"/>
                  </a:cubicBezTo>
                  <a:cubicBezTo>
                    <a:pt x="1256" y="7556"/>
                    <a:pt x="1279" y="7487"/>
                    <a:pt x="1279" y="7442"/>
                  </a:cubicBezTo>
                  <a:cubicBezTo>
                    <a:pt x="1279" y="7396"/>
                    <a:pt x="1279" y="7396"/>
                    <a:pt x="1279" y="7396"/>
                  </a:cubicBezTo>
                  <a:cubicBezTo>
                    <a:pt x="1279" y="7328"/>
                    <a:pt x="1256" y="7282"/>
                    <a:pt x="1210" y="7236"/>
                  </a:cubicBezTo>
                  <a:cubicBezTo>
                    <a:pt x="1177" y="7203"/>
                    <a:pt x="1156" y="7182"/>
                    <a:pt x="1120" y="7182"/>
                  </a:cubicBezTo>
                  <a:close/>
                  <a:moveTo>
                    <a:pt x="2375" y="7279"/>
                  </a:moveTo>
                  <a:cubicBezTo>
                    <a:pt x="2316" y="7279"/>
                    <a:pt x="2260" y="7289"/>
                    <a:pt x="2214" y="7350"/>
                  </a:cubicBezTo>
                  <a:cubicBezTo>
                    <a:pt x="2169" y="7373"/>
                    <a:pt x="2146" y="7419"/>
                    <a:pt x="2146" y="7487"/>
                  </a:cubicBezTo>
                  <a:cubicBezTo>
                    <a:pt x="2169" y="7556"/>
                    <a:pt x="2123" y="7601"/>
                    <a:pt x="2169" y="7670"/>
                  </a:cubicBezTo>
                  <a:cubicBezTo>
                    <a:pt x="2237" y="7738"/>
                    <a:pt x="2283" y="7761"/>
                    <a:pt x="2374" y="7761"/>
                  </a:cubicBezTo>
                  <a:cubicBezTo>
                    <a:pt x="2443" y="7738"/>
                    <a:pt x="2511" y="7761"/>
                    <a:pt x="2557" y="7693"/>
                  </a:cubicBezTo>
                  <a:cubicBezTo>
                    <a:pt x="2625" y="7647"/>
                    <a:pt x="2625" y="7579"/>
                    <a:pt x="2625" y="7510"/>
                  </a:cubicBezTo>
                  <a:cubicBezTo>
                    <a:pt x="2625" y="7487"/>
                    <a:pt x="2625" y="7419"/>
                    <a:pt x="2602" y="7396"/>
                  </a:cubicBezTo>
                  <a:cubicBezTo>
                    <a:pt x="2557" y="7350"/>
                    <a:pt x="2534" y="7282"/>
                    <a:pt x="2466" y="7282"/>
                  </a:cubicBezTo>
                  <a:cubicBezTo>
                    <a:pt x="2435" y="7282"/>
                    <a:pt x="2405" y="7279"/>
                    <a:pt x="2375" y="7279"/>
                  </a:cubicBezTo>
                  <a:close/>
                  <a:moveTo>
                    <a:pt x="3675" y="7407"/>
                  </a:moveTo>
                  <a:cubicBezTo>
                    <a:pt x="3630" y="7407"/>
                    <a:pt x="3584" y="7419"/>
                    <a:pt x="3538" y="7464"/>
                  </a:cubicBezTo>
                  <a:cubicBezTo>
                    <a:pt x="3515" y="7510"/>
                    <a:pt x="3470" y="7556"/>
                    <a:pt x="3493" y="7624"/>
                  </a:cubicBezTo>
                  <a:cubicBezTo>
                    <a:pt x="3493" y="7670"/>
                    <a:pt x="3470" y="7738"/>
                    <a:pt x="3515" y="7807"/>
                  </a:cubicBezTo>
                  <a:cubicBezTo>
                    <a:pt x="3584" y="7875"/>
                    <a:pt x="3630" y="7898"/>
                    <a:pt x="3721" y="7898"/>
                  </a:cubicBezTo>
                  <a:cubicBezTo>
                    <a:pt x="3789" y="7875"/>
                    <a:pt x="3835" y="7898"/>
                    <a:pt x="3904" y="7830"/>
                  </a:cubicBezTo>
                  <a:cubicBezTo>
                    <a:pt x="3949" y="7784"/>
                    <a:pt x="3972" y="7716"/>
                    <a:pt x="3972" y="7647"/>
                  </a:cubicBezTo>
                  <a:cubicBezTo>
                    <a:pt x="3949" y="7601"/>
                    <a:pt x="3972" y="7556"/>
                    <a:pt x="3949" y="7533"/>
                  </a:cubicBezTo>
                  <a:cubicBezTo>
                    <a:pt x="3904" y="7487"/>
                    <a:pt x="3881" y="7419"/>
                    <a:pt x="3812" y="7419"/>
                  </a:cubicBezTo>
                  <a:cubicBezTo>
                    <a:pt x="3767" y="7419"/>
                    <a:pt x="3721" y="7407"/>
                    <a:pt x="3675" y="7407"/>
                  </a:cubicBezTo>
                  <a:close/>
                  <a:moveTo>
                    <a:pt x="5022" y="7510"/>
                  </a:moveTo>
                  <a:cubicBezTo>
                    <a:pt x="4908" y="7510"/>
                    <a:pt x="4862" y="7579"/>
                    <a:pt x="4839" y="7647"/>
                  </a:cubicBezTo>
                  <a:cubicBezTo>
                    <a:pt x="4817" y="7693"/>
                    <a:pt x="4817" y="7784"/>
                    <a:pt x="4839" y="7852"/>
                  </a:cubicBezTo>
                  <a:cubicBezTo>
                    <a:pt x="4839" y="7875"/>
                    <a:pt x="4885" y="7921"/>
                    <a:pt x="4908" y="7944"/>
                  </a:cubicBezTo>
                  <a:cubicBezTo>
                    <a:pt x="4931" y="7978"/>
                    <a:pt x="4965" y="7984"/>
                    <a:pt x="5002" y="7984"/>
                  </a:cubicBezTo>
                  <a:cubicBezTo>
                    <a:pt x="5021" y="7984"/>
                    <a:pt x="5040" y="7982"/>
                    <a:pt x="5059" y="7982"/>
                  </a:cubicBezTo>
                  <a:cubicBezTo>
                    <a:pt x="5078" y="7982"/>
                    <a:pt x="5096" y="7984"/>
                    <a:pt x="5113" y="7989"/>
                  </a:cubicBezTo>
                  <a:cubicBezTo>
                    <a:pt x="5159" y="7989"/>
                    <a:pt x="5205" y="7967"/>
                    <a:pt x="5227" y="7944"/>
                  </a:cubicBezTo>
                  <a:cubicBezTo>
                    <a:pt x="5296" y="7898"/>
                    <a:pt x="5319" y="7830"/>
                    <a:pt x="5296" y="7761"/>
                  </a:cubicBezTo>
                  <a:cubicBezTo>
                    <a:pt x="5296" y="7738"/>
                    <a:pt x="5296" y="7738"/>
                    <a:pt x="5296" y="7716"/>
                  </a:cubicBezTo>
                  <a:cubicBezTo>
                    <a:pt x="5319" y="7670"/>
                    <a:pt x="5296" y="7624"/>
                    <a:pt x="5250" y="7579"/>
                  </a:cubicBezTo>
                  <a:cubicBezTo>
                    <a:pt x="5205" y="7533"/>
                    <a:pt x="5159" y="7510"/>
                    <a:pt x="5090" y="7510"/>
                  </a:cubicBezTo>
                  <a:cubicBezTo>
                    <a:pt x="5079" y="7522"/>
                    <a:pt x="5068" y="7527"/>
                    <a:pt x="5056" y="7527"/>
                  </a:cubicBezTo>
                  <a:cubicBezTo>
                    <a:pt x="5045" y="7527"/>
                    <a:pt x="5033" y="7522"/>
                    <a:pt x="5022" y="7510"/>
                  </a:cubicBezTo>
                  <a:close/>
                  <a:moveTo>
                    <a:pt x="320" y="7759"/>
                  </a:moveTo>
                  <a:cubicBezTo>
                    <a:pt x="209" y="7759"/>
                    <a:pt x="69" y="7906"/>
                    <a:pt x="69" y="8012"/>
                  </a:cubicBezTo>
                  <a:cubicBezTo>
                    <a:pt x="69" y="8126"/>
                    <a:pt x="206" y="8286"/>
                    <a:pt x="320" y="8286"/>
                  </a:cubicBezTo>
                  <a:cubicBezTo>
                    <a:pt x="327" y="8288"/>
                    <a:pt x="335" y="8288"/>
                    <a:pt x="343" y="8288"/>
                  </a:cubicBezTo>
                  <a:cubicBezTo>
                    <a:pt x="454" y="8288"/>
                    <a:pt x="594" y="8140"/>
                    <a:pt x="594" y="8012"/>
                  </a:cubicBezTo>
                  <a:cubicBezTo>
                    <a:pt x="594" y="7921"/>
                    <a:pt x="457" y="7761"/>
                    <a:pt x="343" y="7761"/>
                  </a:cubicBezTo>
                  <a:cubicBezTo>
                    <a:pt x="335" y="7760"/>
                    <a:pt x="328" y="7759"/>
                    <a:pt x="320" y="7759"/>
                  </a:cubicBezTo>
                  <a:close/>
                  <a:moveTo>
                    <a:pt x="1689" y="7896"/>
                  </a:moveTo>
                  <a:cubicBezTo>
                    <a:pt x="1682" y="7896"/>
                    <a:pt x="1674" y="7897"/>
                    <a:pt x="1667" y="7898"/>
                  </a:cubicBezTo>
                  <a:cubicBezTo>
                    <a:pt x="1553" y="7898"/>
                    <a:pt x="1393" y="8058"/>
                    <a:pt x="1416" y="8172"/>
                  </a:cubicBezTo>
                  <a:cubicBezTo>
                    <a:pt x="1416" y="8309"/>
                    <a:pt x="1575" y="8423"/>
                    <a:pt x="1667" y="8423"/>
                  </a:cubicBezTo>
                  <a:cubicBezTo>
                    <a:pt x="1781" y="8423"/>
                    <a:pt x="1963" y="8263"/>
                    <a:pt x="1941" y="8149"/>
                  </a:cubicBezTo>
                  <a:cubicBezTo>
                    <a:pt x="1941" y="8043"/>
                    <a:pt x="1801" y="7896"/>
                    <a:pt x="1689" y="7896"/>
                  </a:cubicBezTo>
                  <a:close/>
                  <a:moveTo>
                    <a:pt x="2991" y="7989"/>
                  </a:moveTo>
                  <a:cubicBezTo>
                    <a:pt x="2876" y="7989"/>
                    <a:pt x="2717" y="8126"/>
                    <a:pt x="2717" y="8241"/>
                  </a:cubicBezTo>
                  <a:cubicBezTo>
                    <a:pt x="2717" y="8355"/>
                    <a:pt x="2854" y="8514"/>
                    <a:pt x="2968" y="8537"/>
                  </a:cubicBezTo>
                  <a:cubicBezTo>
                    <a:pt x="3082" y="8537"/>
                    <a:pt x="3242" y="8377"/>
                    <a:pt x="3264" y="8263"/>
                  </a:cubicBezTo>
                  <a:cubicBezTo>
                    <a:pt x="3264" y="8149"/>
                    <a:pt x="3105" y="7989"/>
                    <a:pt x="2991" y="7989"/>
                  </a:cubicBezTo>
                  <a:close/>
                  <a:moveTo>
                    <a:pt x="5478" y="8332"/>
                  </a:moveTo>
                  <a:cubicBezTo>
                    <a:pt x="5433" y="8400"/>
                    <a:pt x="5364" y="8469"/>
                    <a:pt x="5410" y="8560"/>
                  </a:cubicBezTo>
                  <a:cubicBezTo>
                    <a:pt x="5433" y="8583"/>
                    <a:pt x="5456" y="8629"/>
                    <a:pt x="5501" y="8651"/>
                  </a:cubicBezTo>
                  <a:cubicBezTo>
                    <a:pt x="5501" y="8629"/>
                    <a:pt x="5501" y="8583"/>
                    <a:pt x="5501" y="8537"/>
                  </a:cubicBezTo>
                  <a:cubicBezTo>
                    <a:pt x="5501" y="8537"/>
                    <a:pt x="5501" y="8514"/>
                    <a:pt x="5501" y="8492"/>
                  </a:cubicBezTo>
                  <a:cubicBezTo>
                    <a:pt x="5501" y="8446"/>
                    <a:pt x="5501" y="8400"/>
                    <a:pt x="5501" y="8355"/>
                  </a:cubicBezTo>
                  <a:cubicBezTo>
                    <a:pt x="5501" y="8355"/>
                    <a:pt x="5501" y="8332"/>
                    <a:pt x="5501" y="8332"/>
                  </a:cubicBezTo>
                  <a:close/>
                  <a:moveTo>
                    <a:pt x="4337" y="8124"/>
                  </a:moveTo>
                  <a:cubicBezTo>
                    <a:pt x="4329" y="8124"/>
                    <a:pt x="4322" y="8125"/>
                    <a:pt x="4314" y="8126"/>
                  </a:cubicBezTo>
                  <a:cubicBezTo>
                    <a:pt x="4200" y="8126"/>
                    <a:pt x="4040" y="8286"/>
                    <a:pt x="4063" y="8400"/>
                  </a:cubicBezTo>
                  <a:cubicBezTo>
                    <a:pt x="4063" y="8514"/>
                    <a:pt x="4200" y="8651"/>
                    <a:pt x="4314" y="8651"/>
                  </a:cubicBezTo>
                  <a:cubicBezTo>
                    <a:pt x="4322" y="8653"/>
                    <a:pt x="4330" y="8654"/>
                    <a:pt x="4337" y="8654"/>
                  </a:cubicBezTo>
                  <a:cubicBezTo>
                    <a:pt x="4451" y="8654"/>
                    <a:pt x="4610" y="8507"/>
                    <a:pt x="4588" y="8400"/>
                  </a:cubicBezTo>
                  <a:cubicBezTo>
                    <a:pt x="4588" y="8272"/>
                    <a:pt x="4449" y="8124"/>
                    <a:pt x="4337" y="8124"/>
                  </a:cubicBezTo>
                  <a:close/>
                  <a:moveTo>
                    <a:pt x="936" y="8492"/>
                  </a:moveTo>
                  <a:cubicBezTo>
                    <a:pt x="776" y="8492"/>
                    <a:pt x="662" y="8606"/>
                    <a:pt x="662" y="8743"/>
                  </a:cubicBezTo>
                  <a:cubicBezTo>
                    <a:pt x="662" y="8925"/>
                    <a:pt x="776" y="9039"/>
                    <a:pt x="936" y="9039"/>
                  </a:cubicBezTo>
                  <a:cubicBezTo>
                    <a:pt x="1096" y="9039"/>
                    <a:pt x="1210" y="8925"/>
                    <a:pt x="1210" y="8766"/>
                  </a:cubicBezTo>
                  <a:cubicBezTo>
                    <a:pt x="1210" y="8606"/>
                    <a:pt x="1096" y="8492"/>
                    <a:pt x="936" y="8492"/>
                  </a:cubicBezTo>
                  <a:close/>
                  <a:moveTo>
                    <a:pt x="2283" y="8583"/>
                  </a:moveTo>
                  <a:cubicBezTo>
                    <a:pt x="2123" y="8583"/>
                    <a:pt x="2009" y="8697"/>
                    <a:pt x="2009" y="8857"/>
                  </a:cubicBezTo>
                  <a:cubicBezTo>
                    <a:pt x="2009" y="9017"/>
                    <a:pt x="2123" y="9131"/>
                    <a:pt x="2283" y="9131"/>
                  </a:cubicBezTo>
                  <a:cubicBezTo>
                    <a:pt x="2443" y="9131"/>
                    <a:pt x="2557" y="9017"/>
                    <a:pt x="2557" y="8857"/>
                  </a:cubicBezTo>
                  <a:cubicBezTo>
                    <a:pt x="2557" y="8697"/>
                    <a:pt x="2443" y="8583"/>
                    <a:pt x="2283" y="8583"/>
                  </a:cubicBezTo>
                  <a:close/>
                  <a:moveTo>
                    <a:pt x="3630" y="8720"/>
                  </a:moveTo>
                  <a:cubicBezTo>
                    <a:pt x="3470" y="8720"/>
                    <a:pt x="3356" y="8834"/>
                    <a:pt x="3356" y="8994"/>
                  </a:cubicBezTo>
                  <a:cubicBezTo>
                    <a:pt x="3356" y="9154"/>
                    <a:pt x="3470" y="9268"/>
                    <a:pt x="3607" y="9268"/>
                  </a:cubicBezTo>
                  <a:cubicBezTo>
                    <a:pt x="3767" y="9268"/>
                    <a:pt x="3881" y="9154"/>
                    <a:pt x="3881" y="8994"/>
                  </a:cubicBezTo>
                  <a:cubicBezTo>
                    <a:pt x="3904" y="8834"/>
                    <a:pt x="3789" y="8720"/>
                    <a:pt x="3630" y="8720"/>
                  </a:cubicBezTo>
                  <a:close/>
                  <a:moveTo>
                    <a:pt x="4931" y="8834"/>
                  </a:moveTo>
                  <a:cubicBezTo>
                    <a:pt x="4771" y="8834"/>
                    <a:pt x="4657" y="8925"/>
                    <a:pt x="4657" y="9085"/>
                  </a:cubicBezTo>
                  <a:cubicBezTo>
                    <a:pt x="4657" y="9245"/>
                    <a:pt x="4771" y="9359"/>
                    <a:pt x="4931" y="9359"/>
                  </a:cubicBezTo>
                  <a:cubicBezTo>
                    <a:pt x="5090" y="9359"/>
                    <a:pt x="5205" y="9268"/>
                    <a:pt x="5205" y="9108"/>
                  </a:cubicBezTo>
                  <a:cubicBezTo>
                    <a:pt x="5205" y="8948"/>
                    <a:pt x="5090" y="8834"/>
                    <a:pt x="4931" y="8834"/>
                  </a:cubicBezTo>
                  <a:close/>
                  <a:moveTo>
                    <a:pt x="195" y="9090"/>
                  </a:moveTo>
                  <a:cubicBezTo>
                    <a:pt x="167" y="9090"/>
                    <a:pt x="140" y="9095"/>
                    <a:pt x="115" y="9108"/>
                  </a:cubicBezTo>
                  <a:cubicBezTo>
                    <a:pt x="69" y="9131"/>
                    <a:pt x="23" y="9154"/>
                    <a:pt x="23" y="9222"/>
                  </a:cubicBezTo>
                  <a:cubicBezTo>
                    <a:pt x="46" y="9268"/>
                    <a:pt x="23" y="9313"/>
                    <a:pt x="23" y="9359"/>
                  </a:cubicBezTo>
                  <a:cubicBezTo>
                    <a:pt x="23" y="9427"/>
                    <a:pt x="23" y="9473"/>
                    <a:pt x="23" y="9519"/>
                  </a:cubicBezTo>
                  <a:cubicBezTo>
                    <a:pt x="23" y="9587"/>
                    <a:pt x="23" y="9587"/>
                    <a:pt x="92" y="9610"/>
                  </a:cubicBezTo>
                  <a:cubicBezTo>
                    <a:pt x="137" y="9633"/>
                    <a:pt x="160" y="9633"/>
                    <a:pt x="206" y="9633"/>
                  </a:cubicBezTo>
                  <a:cubicBezTo>
                    <a:pt x="320" y="9633"/>
                    <a:pt x="411" y="9564"/>
                    <a:pt x="457" y="9473"/>
                  </a:cubicBezTo>
                  <a:cubicBezTo>
                    <a:pt x="503" y="9359"/>
                    <a:pt x="480" y="9268"/>
                    <a:pt x="411" y="9176"/>
                  </a:cubicBezTo>
                  <a:cubicBezTo>
                    <a:pt x="345" y="9127"/>
                    <a:pt x="268" y="9090"/>
                    <a:pt x="195" y="9090"/>
                  </a:cubicBezTo>
                  <a:close/>
                  <a:moveTo>
                    <a:pt x="1553" y="9199"/>
                  </a:moveTo>
                  <a:cubicBezTo>
                    <a:pt x="1393" y="9199"/>
                    <a:pt x="1279" y="9290"/>
                    <a:pt x="1279" y="9450"/>
                  </a:cubicBezTo>
                  <a:cubicBezTo>
                    <a:pt x="1279" y="9633"/>
                    <a:pt x="1370" y="9724"/>
                    <a:pt x="1530" y="9724"/>
                  </a:cubicBezTo>
                  <a:cubicBezTo>
                    <a:pt x="1712" y="9724"/>
                    <a:pt x="1804" y="9633"/>
                    <a:pt x="1804" y="9473"/>
                  </a:cubicBezTo>
                  <a:cubicBezTo>
                    <a:pt x="1804" y="9313"/>
                    <a:pt x="1712" y="9199"/>
                    <a:pt x="1553" y="9199"/>
                  </a:cubicBezTo>
                  <a:close/>
                  <a:moveTo>
                    <a:pt x="2899" y="9336"/>
                  </a:moveTo>
                  <a:cubicBezTo>
                    <a:pt x="2739" y="9336"/>
                    <a:pt x="2625" y="9427"/>
                    <a:pt x="2625" y="9587"/>
                  </a:cubicBezTo>
                  <a:cubicBezTo>
                    <a:pt x="2625" y="9747"/>
                    <a:pt x="2717" y="9861"/>
                    <a:pt x="2876" y="9861"/>
                  </a:cubicBezTo>
                  <a:cubicBezTo>
                    <a:pt x="3036" y="9861"/>
                    <a:pt x="3150" y="9770"/>
                    <a:pt x="3150" y="9610"/>
                  </a:cubicBezTo>
                  <a:cubicBezTo>
                    <a:pt x="3150" y="9450"/>
                    <a:pt x="3036" y="9336"/>
                    <a:pt x="2899" y="9336"/>
                  </a:cubicBezTo>
                  <a:close/>
                  <a:moveTo>
                    <a:pt x="4246" y="9427"/>
                  </a:moveTo>
                  <a:cubicBezTo>
                    <a:pt x="4063" y="9427"/>
                    <a:pt x="3972" y="9542"/>
                    <a:pt x="3949" y="9701"/>
                  </a:cubicBezTo>
                  <a:cubicBezTo>
                    <a:pt x="3949" y="9861"/>
                    <a:pt x="4063" y="9975"/>
                    <a:pt x="4223" y="9975"/>
                  </a:cubicBezTo>
                  <a:cubicBezTo>
                    <a:pt x="4383" y="9975"/>
                    <a:pt x="4497" y="9861"/>
                    <a:pt x="4497" y="9701"/>
                  </a:cubicBezTo>
                  <a:cubicBezTo>
                    <a:pt x="4497" y="9542"/>
                    <a:pt x="4383" y="9427"/>
                    <a:pt x="4246" y="9427"/>
                  </a:cubicBezTo>
                  <a:close/>
                  <a:moveTo>
                    <a:pt x="5495" y="9578"/>
                  </a:moveTo>
                  <a:cubicBezTo>
                    <a:pt x="5488" y="9578"/>
                    <a:pt x="5476" y="9581"/>
                    <a:pt x="5456" y="9587"/>
                  </a:cubicBezTo>
                  <a:cubicBezTo>
                    <a:pt x="5342" y="9656"/>
                    <a:pt x="5296" y="9747"/>
                    <a:pt x="5296" y="9861"/>
                  </a:cubicBezTo>
                  <a:cubicBezTo>
                    <a:pt x="5296" y="9975"/>
                    <a:pt x="5364" y="10044"/>
                    <a:pt x="5478" y="10089"/>
                  </a:cubicBezTo>
                  <a:cubicBezTo>
                    <a:pt x="5485" y="10096"/>
                    <a:pt x="5490" y="10099"/>
                    <a:pt x="5493" y="10099"/>
                  </a:cubicBezTo>
                  <a:cubicBezTo>
                    <a:pt x="5501" y="10099"/>
                    <a:pt x="5501" y="10083"/>
                    <a:pt x="5501" y="10067"/>
                  </a:cubicBezTo>
                  <a:cubicBezTo>
                    <a:pt x="5501" y="9998"/>
                    <a:pt x="5501" y="9930"/>
                    <a:pt x="5501" y="9861"/>
                  </a:cubicBezTo>
                  <a:cubicBezTo>
                    <a:pt x="5501" y="9770"/>
                    <a:pt x="5501" y="9701"/>
                    <a:pt x="5501" y="9610"/>
                  </a:cubicBezTo>
                  <a:cubicBezTo>
                    <a:pt x="5501" y="9594"/>
                    <a:pt x="5513" y="9578"/>
                    <a:pt x="5495" y="9578"/>
                  </a:cubicBezTo>
                  <a:close/>
                  <a:moveTo>
                    <a:pt x="799" y="9838"/>
                  </a:moveTo>
                  <a:cubicBezTo>
                    <a:pt x="731" y="9838"/>
                    <a:pt x="662" y="9838"/>
                    <a:pt x="617" y="9907"/>
                  </a:cubicBezTo>
                  <a:cubicBezTo>
                    <a:pt x="571" y="9952"/>
                    <a:pt x="525" y="9998"/>
                    <a:pt x="525" y="10089"/>
                  </a:cubicBezTo>
                  <a:cubicBezTo>
                    <a:pt x="548" y="10158"/>
                    <a:pt x="525" y="10226"/>
                    <a:pt x="594" y="10295"/>
                  </a:cubicBezTo>
                  <a:cubicBezTo>
                    <a:pt x="662" y="10340"/>
                    <a:pt x="708" y="10386"/>
                    <a:pt x="799" y="10386"/>
                  </a:cubicBezTo>
                  <a:cubicBezTo>
                    <a:pt x="868" y="10363"/>
                    <a:pt x="936" y="10386"/>
                    <a:pt x="1005" y="10295"/>
                  </a:cubicBezTo>
                  <a:cubicBezTo>
                    <a:pt x="1050" y="10249"/>
                    <a:pt x="1096" y="10203"/>
                    <a:pt x="1073" y="10112"/>
                  </a:cubicBezTo>
                  <a:cubicBezTo>
                    <a:pt x="1073" y="10021"/>
                    <a:pt x="1073" y="9975"/>
                    <a:pt x="1005" y="9907"/>
                  </a:cubicBezTo>
                  <a:cubicBezTo>
                    <a:pt x="936" y="9861"/>
                    <a:pt x="891" y="9838"/>
                    <a:pt x="799" y="9838"/>
                  </a:cubicBezTo>
                  <a:close/>
                  <a:moveTo>
                    <a:pt x="2169" y="9930"/>
                  </a:moveTo>
                  <a:cubicBezTo>
                    <a:pt x="2077" y="9952"/>
                    <a:pt x="2009" y="9930"/>
                    <a:pt x="1963" y="9998"/>
                  </a:cubicBezTo>
                  <a:cubicBezTo>
                    <a:pt x="1918" y="10067"/>
                    <a:pt x="1872" y="10112"/>
                    <a:pt x="1872" y="10203"/>
                  </a:cubicBezTo>
                  <a:cubicBezTo>
                    <a:pt x="1872" y="10272"/>
                    <a:pt x="1872" y="10340"/>
                    <a:pt x="1941" y="10409"/>
                  </a:cubicBezTo>
                  <a:cubicBezTo>
                    <a:pt x="1996" y="10446"/>
                    <a:pt x="2037" y="10483"/>
                    <a:pt x="2100" y="10483"/>
                  </a:cubicBezTo>
                  <a:cubicBezTo>
                    <a:pt x="2114" y="10483"/>
                    <a:pt x="2129" y="10482"/>
                    <a:pt x="2146" y="10477"/>
                  </a:cubicBezTo>
                  <a:cubicBezTo>
                    <a:pt x="2163" y="10482"/>
                    <a:pt x="2178" y="10483"/>
                    <a:pt x="2192" y="10483"/>
                  </a:cubicBezTo>
                  <a:cubicBezTo>
                    <a:pt x="2255" y="10483"/>
                    <a:pt x="2295" y="10446"/>
                    <a:pt x="2351" y="10409"/>
                  </a:cubicBezTo>
                  <a:cubicBezTo>
                    <a:pt x="2397" y="10340"/>
                    <a:pt x="2420" y="10295"/>
                    <a:pt x="2420" y="10203"/>
                  </a:cubicBezTo>
                  <a:cubicBezTo>
                    <a:pt x="2420" y="10135"/>
                    <a:pt x="2420" y="10067"/>
                    <a:pt x="2351" y="10021"/>
                  </a:cubicBezTo>
                  <a:cubicBezTo>
                    <a:pt x="2283" y="9975"/>
                    <a:pt x="2237" y="9930"/>
                    <a:pt x="2169" y="9930"/>
                  </a:cubicBezTo>
                  <a:close/>
                  <a:moveTo>
                    <a:pt x="3493" y="10067"/>
                  </a:moveTo>
                  <a:cubicBezTo>
                    <a:pt x="3424" y="10067"/>
                    <a:pt x="3356" y="10067"/>
                    <a:pt x="3287" y="10135"/>
                  </a:cubicBezTo>
                  <a:cubicBezTo>
                    <a:pt x="3242" y="10203"/>
                    <a:pt x="3219" y="10249"/>
                    <a:pt x="3219" y="10340"/>
                  </a:cubicBezTo>
                  <a:cubicBezTo>
                    <a:pt x="3219" y="10409"/>
                    <a:pt x="3219" y="10477"/>
                    <a:pt x="3287" y="10546"/>
                  </a:cubicBezTo>
                  <a:cubicBezTo>
                    <a:pt x="3337" y="10579"/>
                    <a:pt x="3375" y="10600"/>
                    <a:pt x="3428" y="10600"/>
                  </a:cubicBezTo>
                  <a:cubicBezTo>
                    <a:pt x="3447" y="10600"/>
                    <a:pt x="3468" y="10598"/>
                    <a:pt x="3493" y="10592"/>
                  </a:cubicBezTo>
                  <a:cubicBezTo>
                    <a:pt x="3518" y="10604"/>
                    <a:pt x="3540" y="10610"/>
                    <a:pt x="3560" y="10610"/>
                  </a:cubicBezTo>
                  <a:cubicBezTo>
                    <a:pt x="3611" y="10610"/>
                    <a:pt x="3649" y="10572"/>
                    <a:pt x="3698" y="10523"/>
                  </a:cubicBezTo>
                  <a:cubicBezTo>
                    <a:pt x="3744" y="10477"/>
                    <a:pt x="3767" y="10409"/>
                    <a:pt x="3767" y="10340"/>
                  </a:cubicBezTo>
                  <a:cubicBezTo>
                    <a:pt x="3767" y="10272"/>
                    <a:pt x="3744" y="10203"/>
                    <a:pt x="3698" y="10158"/>
                  </a:cubicBezTo>
                  <a:cubicBezTo>
                    <a:pt x="3630" y="10089"/>
                    <a:pt x="3584" y="10067"/>
                    <a:pt x="3493" y="10067"/>
                  </a:cubicBezTo>
                  <a:close/>
                  <a:moveTo>
                    <a:pt x="4778" y="10172"/>
                  </a:moveTo>
                  <a:cubicBezTo>
                    <a:pt x="4724" y="10172"/>
                    <a:pt x="4685" y="10198"/>
                    <a:pt x="4634" y="10249"/>
                  </a:cubicBezTo>
                  <a:cubicBezTo>
                    <a:pt x="4588" y="10295"/>
                    <a:pt x="4565" y="10363"/>
                    <a:pt x="4565" y="10432"/>
                  </a:cubicBezTo>
                  <a:cubicBezTo>
                    <a:pt x="4565" y="10523"/>
                    <a:pt x="4565" y="10569"/>
                    <a:pt x="4634" y="10637"/>
                  </a:cubicBezTo>
                  <a:cubicBezTo>
                    <a:pt x="4671" y="10674"/>
                    <a:pt x="4708" y="10712"/>
                    <a:pt x="4771" y="10712"/>
                  </a:cubicBezTo>
                  <a:cubicBezTo>
                    <a:pt x="4785" y="10712"/>
                    <a:pt x="4800" y="10710"/>
                    <a:pt x="4817" y="10706"/>
                  </a:cubicBezTo>
                  <a:cubicBezTo>
                    <a:pt x="4885" y="10706"/>
                    <a:pt x="4976" y="10706"/>
                    <a:pt x="5022" y="10637"/>
                  </a:cubicBezTo>
                  <a:cubicBezTo>
                    <a:pt x="5068" y="10569"/>
                    <a:pt x="5113" y="10523"/>
                    <a:pt x="5113" y="10455"/>
                  </a:cubicBezTo>
                  <a:cubicBezTo>
                    <a:pt x="5090" y="10363"/>
                    <a:pt x="5090" y="10295"/>
                    <a:pt x="5022" y="10249"/>
                  </a:cubicBezTo>
                  <a:cubicBezTo>
                    <a:pt x="4985" y="10212"/>
                    <a:pt x="4932" y="10175"/>
                    <a:pt x="4877" y="10175"/>
                  </a:cubicBezTo>
                  <a:cubicBezTo>
                    <a:pt x="4864" y="10175"/>
                    <a:pt x="4852" y="10176"/>
                    <a:pt x="4839" y="10181"/>
                  </a:cubicBezTo>
                  <a:cubicBezTo>
                    <a:pt x="4817" y="10175"/>
                    <a:pt x="4797" y="10172"/>
                    <a:pt x="4778" y="10172"/>
                  </a:cubicBezTo>
                  <a:close/>
                  <a:moveTo>
                    <a:pt x="92" y="10409"/>
                  </a:moveTo>
                  <a:cubicBezTo>
                    <a:pt x="69" y="10409"/>
                    <a:pt x="23" y="10409"/>
                    <a:pt x="23" y="10455"/>
                  </a:cubicBezTo>
                  <a:cubicBezTo>
                    <a:pt x="46" y="10614"/>
                    <a:pt x="23" y="10774"/>
                    <a:pt x="23" y="10911"/>
                  </a:cubicBezTo>
                  <a:cubicBezTo>
                    <a:pt x="23" y="10989"/>
                    <a:pt x="45" y="11024"/>
                    <a:pt x="87" y="11024"/>
                  </a:cubicBezTo>
                  <a:cubicBezTo>
                    <a:pt x="107" y="11024"/>
                    <a:pt x="131" y="11017"/>
                    <a:pt x="160" y="11002"/>
                  </a:cubicBezTo>
                  <a:cubicBezTo>
                    <a:pt x="206" y="10980"/>
                    <a:pt x="229" y="10957"/>
                    <a:pt x="274" y="10934"/>
                  </a:cubicBezTo>
                  <a:cubicBezTo>
                    <a:pt x="343" y="10911"/>
                    <a:pt x="411" y="10751"/>
                    <a:pt x="411" y="10683"/>
                  </a:cubicBezTo>
                  <a:cubicBezTo>
                    <a:pt x="388" y="10569"/>
                    <a:pt x="229" y="10409"/>
                    <a:pt x="92" y="10409"/>
                  </a:cubicBezTo>
                  <a:close/>
                  <a:moveTo>
                    <a:pt x="1401" y="10517"/>
                  </a:moveTo>
                  <a:cubicBezTo>
                    <a:pt x="1346" y="10517"/>
                    <a:pt x="1293" y="10554"/>
                    <a:pt x="1256" y="10592"/>
                  </a:cubicBezTo>
                  <a:cubicBezTo>
                    <a:pt x="1187" y="10637"/>
                    <a:pt x="1142" y="10728"/>
                    <a:pt x="1142" y="10797"/>
                  </a:cubicBezTo>
                  <a:cubicBezTo>
                    <a:pt x="1142" y="10865"/>
                    <a:pt x="1187" y="10957"/>
                    <a:pt x="1233" y="11002"/>
                  </a:cubicBezTo>
                  <a:cubicBezTo>
                    <a:pt x="1279" y="11071"/>
                    <a:pt x="1370" y="11094"/>
                    <a:pt x="1438" y="11094"/>
                  </a:cubicBezTo>
                  <a:cubicBezTo>
                    <a:pt x="1451" y="11098"/>
                    <a:pt x="1464" y="11100"/>
                    <a:pt x="1478" y="11100"/>
                  </a:cubicBezTo>
                  <a:cubicBezTo>
                    <a:pt x="1539" y="11100"/>
                    <a:pt x="1607" y="11062"/>
                    <a:pt x="1644" y="11025"/>
                  </a:cubicBezTo>
                  <a:cubicBezTo>
                    <a:pt x="1689" y="10980"/>
                    <a:pt x="1712" y="10888"/>
                    <a:pt x="1758" y="10820"/>
                  </a:cubicBezTo>
                  <a:cubicBezTo>
                    <a:pt x="1712" y="10751"/>
                    <a:pt x="1689" y="10660"/>
                    <a:pt x="1644" y="10614"/>
                  </a:cubicBezTo>
                  <a:cubicBezTo>
                    <a:pt x="1598" y="10546"/>
                    <a:pt x="1507" y="10523"/>
                    <a:pt x="1438" y="10523"/>
                  </a:cubicBezTo>
                  <a:cubicBezTo>
                    <a:pt x="1426" y="10519"/>
                    <a:pt x="1413" y="10517"/>
                    <a:pt x="1401" y="10517"/>
                  </a:cubicBezTo>
                  <a:close/>
                  <a:moveTo>
                    <a:pt x="2703" y="10654"/>
                  </a:moveTo>
                  <a:cubicBezTo>
                    <a:pt x="2647" y="10654"/>
                    <a:pt x="2590" y="10695"/>
                    <a:pt x="2534" y="10751"/>
                  </a:cubicBezTo>
                  <a:cubicBezTo>
                    <a:pt x="2488" y="10797"/>
                    <a:pt x="2466" y="10865"/>
                    <a:pt x="2466" y="10934"/>
                  </a:cubicBezTo>
                  <a:cubicBezTo>
                    <a:pt x="2466" y="11002"/>
                    <a:pt x="2488" y="11094"/>
                    <a:pt x="2534" y="11139"/>
                  </a:cubicBezTo>
                  <a:cubicBezTo>
                    <a:pt x="2580" y="11185"/>
                    <a:pt x="2671" y="11231"/>
                    <a:pt x="2739" y="11231"/>
                  </a:cubicBezTo>
                  <a:cubicBezTo>
                    <a:pt x="2808" y="11231"/>
                    <a:pt x="2899" y="11208"/>
                    <a:pt x="2945" y="11162"/>
                  </a:cubicBezTo>
                  <a:cubicBezTo>
                    <a:pt x="3013" y="11094"/>
                    <a:pt x="3013" y="11025"/>
                    <a:pt x="3059" y="10957"/>
                  </a:cubicBezTo>
                  <a:cubicBezTo>
                    <a:pt x="3013" y="10865"/>
                    <a:pt x="3013" y="10797"/>
                    <a:pt x="2968" y="10728"/>
                  </a:cubicBezTo>
                  <a:cubicBezTo>
                    <a:pt x="2899" y="10660"/>
                    <a:pt x="2808" y="10660"/>
                    <a:pt x="2739" y="10660"/>
                  </a:cubicBezTo>
                  <a:cubicBezTo>
                    <a:pt x="2727" y="10656"/>
                    <a:pt x="2715" y="10654"/>
                    <a:pt x="2703" y="10654"/>
                  </a:cubicBezTo>
                  <a:close/>
                  <a:moveTo>
                    <a:pt x="4086" y="10728"/>
                  </a:moveTo>
                  <a:cubicBezTo>
                    <a:pt x="4018" y="10774"/>
                    <a:pt x="3926" y="10797"/>
                    <a:pt x="3881" y="10843"/>
                  </a:cubicBezTo>
                  <a:cubicBezTo>
                    <a:pt x="3835" y="10888"/>
                    <a:pt x="3789" y="10980"/>
                    <a:pt x="3789" y="11048"/>
                  </a:cubicBezTo>
                  <a:cubicBezTo>
                    <a:pt x="3812" y="11117"/>
                    <a:pt x="3835" y="11208"/>
                    <a:pt x="3904" y="11253"/>
                  </a:cubicBezTo>
                  <a:cubicBezTo>
                    <a:pt x="3949" y="11299"/>
                    <a:pt x="4018" y="11345"/>
                    <a:pt x="4086" y="11345"/>
                  </a:cubicBezTo>
                  <a:cubicBezTo>
                    <a:pt x="4155" y="11345"/>
                    <a:pt x="4246" y="11299"/>
                    <a:pt x="4292" y="11253"/>
                  </a:cubicBezTo>
                  <a:cubicBezTo>
                    <a:pt x="4360" y="11208"/>
                    <a:pt x="4383" y="11117"/>
                    <a:pt x="4383" y="11048"/>
                  </a:cubicBezTo>
                  <a:cubicBezTo>
                    <a:pt x="4383" y="10980"/>
                    <a:pt x="4337" y="10888"/>
                    <a:pt x="4292" y="10843"/>
                  </a:cubicBezTo>
                  <a:cubicBezTo>
                    <a:pt x="4246" y="10774"/>
                    <a:pt x="4155" y="10774"/>
                    <a:pt x="4086" y="10728"/>
                  </a:cubicBezTo>
                  <a:close/>
                  <a:moveTo>
                    <a:pt x="5444" y="10880"/>
                  </a:moveTo>
                  <a:cubicBezTo>
                    <a:pt x="5433" y="10880"/>
                    <a:pt x="5421" y="10883"/>
                    <a:pt x="5410" y="10888"/>
                  </a:cubicBezTo>
                  <a:cubicBezTo>
                    <a:pt x="5387" y="10911"/>
                    <a:pt x="5364" y="10911"/>
                    <a:pt x="5342" y="10911"/>
                  </a:cubicBezTo>
                  <a:cubicBezTo>
                    <a:pt x="5296" y="10934"/>
                    <a:pt x="5227" y="10957"/>
                    <a:pt x="5205" y="10980"/>
                  </a:cubicBezTo>
                  <a:cubicBezTo>
                    <a:pt x="5182" y="11048"/>
                    <a:pt x="5136" y="11117"/>
                    <a:pt x="5136" y="11185"/>
                  </a:cubicBezTo>
                  <a:cubicBezTo>
                    <a:pt x="5136" y="11231"/>
                    <a:pt x="5159" y="11299"/>
                    <a:pt x="5205" y="11368"/>
                  </a:cubicBezTo>
                  <a:cubicBezTo>
                    <a:pt x="5227" y="11390"/>
                    <a:pt x="5296" y="11413"/>
                    <a:pt x="5342" y="11436"/>
                  </a:cubicBezTo>
                  <a:cubicBezTo>
                    <a:pt x="5364" y="11459"/>
                    <a:pt x="5387" y="11459"/>
                    <a:pt x="5387" y="11459"/>
                  </a:cubicBezTo>
                  <a:cubicBezTo>
                    <a:pt x="5404" y="11465"/>
                    <a:pt x="5420" y="11467"/>
                    <a:pt x="5434" y="11467"/>
                  </a:cubicBezTo>
                  <a:cubicBezTo>
                    <a:pt x="5476" y="11467"/>
                    <a:pt x="5501" y="11442"/>
                    <a:pt x="5501" y="11390"/>
                  </a:cubicBezTo>
                  <a:cubicBezTo>
                    <a:pt x="5501" y="11322"/>
                    <a:pt x="5501" y="11253"/>
                    <a:pt x="5501" y="11185"/>
                  </a:cubicBezTo>
                  <a:cubicBezTo>
                    <a:pt x="5501" y="11094"/>
                    <a:pt x="5501" y="11025"/>
                    <a:pt x="5501" y="10957"/>
                  </a:cubicBezTo>
                  <a:cubicBezTo>
                    <a:pt x="5501" y="10905"/>
                    <a:pt x="5476" y="10880"/>
                    <a:pt x="5444" y="10880"/>
                  </a:cubicBezTo>
                  <a:close/>
                  <a:moveTo>
                    <a:pt x="708" y="11139"/>
                  </a:moveTo>
                  <a:cubicBezTo>
                    <a:pt x="548" y="11139"/>
                    <a:pt x="411" y="11276"/>
                    <a:pt x="411" y="11436"/>
                  </a:cubicBezTo>
                  <a:cubicBezTo>
                    <a:pt x="388" y="11596"/>
                    <a:pt x="548" y="11756"/>
                    <a:pt x="708" y="11756"/>
                  </a:cubicBezTo>
                  <a:cubicBezTo>
                    <a:pt x="868" y="11756"/>
                    <a:pt x="1005" y="11619"/>
                    <a:pt x="1005" y="11436"/>
                  </a:cubicBezTo>
                  <a:cubicBezTo>
                    <a:pt x="1005" y="11276"/>
                    <a:pt x="868" y="11139"/>
                    <a:pt x="708" y="11139"/>
                  </a:cubicBezTo>
                  <a:close/>
                  <a:moveTo>
                    <a:pt x="2055" y="11253"/>
                  </a:moveTo>
                  <a:cubicBezTo>
                    <a:pt x="1895" y="11253"/>
                    <a:pt x="1735" y="11390"/>
                    <a:pt x="1735" y="11527"/>
                  </a:cubicBezTo>
                  <a:cubicBezTo>
                    <a:pt x="1735" y="11710"/>
                    <a:pt x="1872" y="11847"/>
                    <a:pt x="2032" y="11847"/>
                  </a:cubicBezTo>
                  <a:cubicBezTo>
                    <a:pt x="2214" y="11847"/>
                    <a:pt x="2351" y="11710"/>
                    <a:pt x="2351" y="11550"/>
                  </a:cubicBezTo>
                  <a:cubicBezTo>
                    <a:pt x="2351" y="11390"/>
                    <a:pt x="2214" y="11253"/>
                    <a:pt x="2055" y="11253"/>
                  </a:cubicBezTo>
                  <a:close/>
                  <a:moveTo>
                    <a:pt x="3367" y="11388"/>
                  </a:moveTo>
                  <a:cubicBezTo>
                    <a:pt x="3202" y="11388"/>
                    <a:pt x="3082" y="11538"/>
                    <a:pt x="3082" y="11687"/>
                  </a:cubicBezTo>
                  <a:cubicBezTo>
                    <a:pt x="3082" y="11847"/>
                    <a:pt x="3219" y="11984"/>
                    <a:pt x="3379" y="11984"/>
                  </a:cubicBezTo>
                  <a:cubicBezTo>
                    <a:pt x="3538" y="11984"/>
                    <a:pt x="3698" y="11847"/>
                    <a:pt x="3698" y="11687"/>
                  </a:cubicBezTo>
                  <a:cubicBezTo>
                    <a:pt x="3698" y="11527"/>
                    <a:pt x="3561" y="11390"/>
                    <a:pt x="3401" y="11390"/>
                  </a:cubicBezTo>
                  <a:cubicBezTo>
                    <a:pt x="3390" y="11389"/>
                    <a:pt x="3378" y="11388"/>
                    <a:pt x="3367" y="11388"/>
                  </a:cubicBezTo>
                  <a:close/>
                  <a:moveTo>
                    <a:pt x="4702" y="11482"/>
                  </a:moveTo>
                  <a:cubicBezTo>
                    <a:pt x="4680" y="11482"/>
                    <a:pt x="4520" y="11527"/>
                    <a:pt x="4520" y="11550"/>
                  </a:cubicBezTo>
                  <a:cubicBezTo>
                    <a:pt x="4429" y="11596"/>
                    <a:pt x="4406" y="11687"/>
                    <a:pt x="4406" y="11778"/>
                  </a:cubicBezTo>
                  <a:cubicBezTo>
                    <a:pt x="4383" y="11847"/>
                    <a:pt x="4429" y="11915"/>
                    <a:pt x="4474" y="11961"/>
                  </a:cubicBezTo>
                  <a:cubicBezTo>
                    <a:pt x="4520" y="12052"/>
                    <a:pt x="4611" y="12075"/>
                    <a:pt x="4680" y="12075"/>
                  </a:cubicBezTo>
                  <a:cubicBezTo>
                    <a:pt x="4691" y="12077"/>
                    <a:pt x="4703" y="12078"/>
                    <a:pt x="4715" y="12078"/>
                  </a:cubicBezTo>
                  <a:cubicBezTo>
                    <a:pt x="4862" y="12078"/>
                    <a:pt x="4999" y="11948"/>
                    <a:pt x="4999" y="11778"/>
                  </a:cubicBezTo>
                  <a:cubicBezTo>
                    <a:pt x="4976" y="11710"/>
                    <a:pt x="4976" y="11641"/>
                    <a:pt x="4931" y="11596"/>
                  </a:cubicBezTo>
                  <a:cubicBezTo>
                    <a:pt x="4862" y="11527"/>
                    <a:pt x="4794" y="11505"/>
                    <a:pt x="4702" y="11482"/>
                  </a:cubicBezTo>
                  <a:close/>
                  <a:moveTo>
                    <a:pt x="37" y="11761"/>
                  </a:moveTo>
                  <a:cubicBezTo>
                    <a:pt x="29" y="11761"/>
                    <a:pt x="23" y="11767"/>
                    <a:pt x="23" y="11778"/>
                  </a:cubicBezTo>
                  <a:cubicBezTo>
                    <a:pt x="23" y="11870"/>
                    <a:pt x="23" y="11961"/>
                    <a:pt x="23" y="12052"/>
                  </a:cubicBezTo>
                  <a:cubicBezTo>
                    <a:pt x="23" y="12144"/>
                    <a:pt x="23" y="12235"/>
                    <a:pt x="23" y="12326"/>
                  </a:cubicBezTo>
                  <a:cubicBezTo>
                    <a:pt x="23" y="12338"/>
                    <a:pt x="29" y="12343"/>
                    <a:pt x="37" y="12343"/>
                  </a:cubicBezTo>
                  <a:cubicBezTo>
                    <a:pt x="46" y="12343"/>
                    <a:pt x="57" y="12338"/>
                    <a:pt x="69" y="12326"/>
                  </a:cubicBezTo>
                  <a:cubicBezTo>
                    <a:pt x="183" y="12281"/>
                    <a:pt x="274" y="12189"/>
                    <a:pt x="274" y="12030"/>
                  </a:cubicBezTo>
                  <a:cubicBezTo>
                    <a:pt x="251" y="11893"/>
                    <a:pt x="183" y="11824"/>
                    <a:pt x="69" y="11778"/>
                  </a:cubicBezTo>
                  <a:cubicBezTo>
                    <a:pt x="57" y="11767"/>
                    <a:pt x="46" y="11761"/>
                    <a:pt x="37" y="11761"/>
                  </a:cubicBezTo>
                  <a:close/>
                  <a:moveTo>
                    <a:pt x="1301" y="11847"/>
                  </a:moveTo>
                  <a:cubicBezTo>
                    <a:pt x="1142" y="11847"/>
                    <a:pt x="1005" y="11984"/>
                    <a:pt x="1005" y="12144"/>
                  </a:cubicBezTo>
                  <a:cubicBezTo>
                    <a:pt x="1005" y="12303"/>
                    <a:pt x="1142" y="12463"/>
                    <a:pt x="1301" y="12463"/>
                  </a:cubicBezTo>
                  <a:cubicBezTo>
                    <a:pt x="1461" y="12463"/>
                    <a:pt x="1598" y="12326"/>
                    <a:pt x="1621" y="12166"/>
                  </a:cubicBezTo>
                  <a:cubicBezTo>
                    <a:pt x="1621" y="11984"/>
                    <a:pt x="1461" y="11847"/>
                    <a:pt x="1301" y="11847"/>
                  </a:cubicBezTo>
                  <a:close/>
                  <a:moveTo>
                    <a:pt x="2671" y="11984"/>
                  </a:moveTo>
                  <a:cubicBezTo>
                    <a:pt x="2488" y="11984"/>
                    <a:pt x="2351" y="12121"/>
                    <a:pt x="2351" y="12281"/>
                  </a:cubicBezTo>
                  <a:cubicBezTo>
                    <a:pt x="2351" y="12440"/>
                    <a:pt x="2488" y="12577"/>
                    <a:pt x="2648" y="12577"/>
                  </a:cubicBezTo>
                  <a:cubicBezTo>
                    <a:pt x="2658" y="12579"/>
                    <a:pt x="2669" y="12580"/>
                    <a:pt x="2679" y="12580"/>
                  </a:cubicBezTo>
                  <a:cubicBezTo>
                    <a:pt x="2825" y="12580"/>
                    <a:pt x="2945" y="12430"/>
                    <a:pt x="2945" y="12281"/>
                  </a:cubicBezTo>
                  <a:cubicBezTo>
                    <a:pt x="2945" y="12121"/>
                    <a:pt x="2808" y="11984"/>
                    <a:pt x="2671" y="11984"/>
                  </a:cubicBezTo>
                  <a:close/>
                  <a:moveTo>
                    <a:pt x="3995" y="12075"/>
                  </a:moveTo>
                  <a:cubicBezTo>
                    <a:pt x="3835" y="12075"/>
                    <a:pt x="3698" y="12212"/>
                    <a:pt x="3698" y="12372"/>
                  </a:cubicBezTo>
                  <a:cubicBezTo>
                    <a:pt x="3698" y="12554"/>
                    <a:pt x="3835" y="12691"/>
                    <a:pt x="3995" y="12691"/>
                  </a:cubicBezTo>
                  <a:cubicBezTo>
                    <a:pt x="4155" y="12691"/>
                    <a:pt x="4292" y="12554"/>
                    <a:pt x="4292" y="12395"/>
                  </a:cubicBezTo>
                  <a:cubicBezTo>
                    <a:pt x="4292" y="12235"/>
                    <a:pt x="4155" y="12098"/>
                    <a:pt x="3995" y="12075"/>
                  </a:cubicBezTo>
                  <a:close/>
                  <a:moveTo>
                    <a:pt x="5337" y="12214"/>
                  </a:moveTo>
                  <a:cubicBezTo>
                    <a:pt x="5250" y="12214"/>
                    <a:pt x="5170" y="12254"/>
                    <a:pt x="5090" y="12349"/>
                  </a:cubicBezTo>
                  <a:cubicBezTo>
                    <a:pt x="5022" y="12440"/>
                    <a:pt x="4999" y="12600"/>
                    <a:pt x="5068" y="12691"/>
                  </a:cubicBezTo>
                  <a:cubicBezTo>
                    <a:pt x="5135" y="12776"/>
                    <a:pt x="5241" y="12823"/>
                    <a:pt x="5337" y="12823"/>
                  </a:cubicBezTo>
                  <a:cubicBezTo>
                    <a:pt x="5371" y="12823"/>
                    <a:pt x="5403" y="12817"/>
                    <a:pt x="5433" y="12806"/>
                  </a:cubicBezTo>
                  <a:cubicBezTo>
                    <a:pt x="5478" y="12783"/>
                    <a:pt x="5524" y="12783"/>
                    <a:pt x="5501" y="12714"/>
                  </a:cubicBezTo>
                  <a:cubicBezTo>
                    <a:pt x="5501" y="12646"/>
                    <a:pt x="5501" y="12577"/>
                    <a:pt x="5501" y="12532"/>
                  </a:cubicBezTo>
                  <a:cubicBezTo>
                    <a:pt x="5501" y="12463"/>
                    <a:pt x="5501" y="12395"/>
                    <a:pt x="5501" y="12326"/>
                  </a:cubicBezTo>
                  <a:cubicBezTo>
                    <a:pt x="5501" y="12281"/>
                    <a:pt x="5501" y="12258"/>
                    <a:pt x="5456" y="12235"/>
                  </a:cubicBezTo>
                  <a:cubicBezTo>
                    <a:pt x="5414" y="12221"/>
                    <a:pt x="5375" y="12214"/>
                    <a:pt x="5337" y="12214"/>
                  </a:cubicBezTo>
                  <a:close/>
                  <a:moveTo>
                    <a:pt x="571" y="12463"/>
                  </a:moveTo>
                  <a:cubicBezTo>
                    <a:pt x="366" y="12463"/>
                    <a:pt x="274" y="12554"/>
                    <a:pt x="274" y="12760"/>
                  </a:cubicBezTo>
                  <a:cubicBezTo>
                    <a:pt x="274" y="12965"/>
                    <a:pt x="366" y="13057"/>
                    <a:pt x="571" y="13057"/>
                  </a:cubicBezTo>
                  <a:cubicBezTo>
                    <a:pt x="776" y="13057"/>
                    <a:pt x="868" y="12965"/>
                    <a:pt x="868" y="12760"/>
                  </a:cubicBezTo>
                  <a:cubicBezTo>
                    <a:pt x="868" y="12554"/>
                    <a:pt x="776" y="12463"/>
                    <a:pt x="571" y="12463"/>
                  </a:cubicBezTo>
                  <a:close/>
                  <a:moveTo>
                    <a:pt x="1918" y="12577"/>
                  </a:moveTo>
                  <a:cubicBezTo>
                    <a:pt x="1712" y="12577"/>
                    <a:pt x="1598" y="12691"/>
                    <a:pt x="1621" y="12897"/>
                  </a:cubicBezTo>
                  <a:cubicBezTo>
                    <a:pt x="1621" y="13102"/>
                    <a:pt x="1712" y="13194"/>
                    <a:pt x="1895" y="13194"/>
                  </a:cubicBezTo>
                  <a:cubicBezTo>
                    <a:pt x="2123" y="13194"/>
                    <a:pt x="2214" y="13102"/>
                    <a:pt x="2214" y="12897"/>
                  </a:cubicBezTo>
                  <a:cubicBezTo>
                    <a:pt x="2214" y="12691"/>
                    <a:pt x="2123" y="12577"/>
                    <a:pt x="1918" y="12577"/>
                  </a:cubicBezTo>
                  <a:close/>
                  <a:moveTo>
                    <a:pt x="3314" y="12679"/>
                  </a:moveTo>
                  <a:cubicBezTo>
                    <a:pt x="3298" y="12679"/>
                    <a:pt x="3282" y="12683"/>
                    <a:pt x="3264" y="12691"/>
                  </a:cubicBezTo>
                  <a:cubicBezTo>
                    <a:pt x="3219" y="12691"/>
                    <a:pt x="3173" y="12691"/>
                    <a:pt x="3127" y="12714"/>
                  </a:cubicBezTo>
                  <a:cubicBezTo>
                    <a:pt x="3059" y="12737"/>
                    <a:pt x="3013" y="12806"/>
                    <a:pt x="2968" y="12851"/>
                  </a:cubicBezTo>
                  <a:cubicBezTo>
                    <a:pt x="2945" y="12897"/>
                    <a:pt x="2968" y="12943"/>
                    <a:pt x="2945" y="12988"/>
                  </a:cubicBezTo>
                  <a:cubicBezTo>
                    <a:pt x="2922" y="13079"/>
                    <a:pt x="2968" y="13148"/>
                    <a:pt x="3036" y="13216"/>
                  </a:cubicBezTo>
                  <a:cubicBezTo>
                    <a:pt x="3082" y="13262"/>
                    <a:pt x="3150" y="13285"/>
                    <a:pt x="3242" y="13308"/>
                  </a:cubicBezTo>
                  <a:cubicBezTo>
                    <a:pt x="3333" y="13308"/>
                    <a:pt x="3424" y="13262"/>
                    <a:pt x="3470" y="13216"/>
                  </a:cubicBezTo>
                  <a:cubicBezTo>
                    <a:pt x="3515" y="13171"/>
                    <a:pt x="3561" y="13102"/>
                    <a:pt x="3561" y="13011"/>
                  </a:cubicBezTo>
                  <a:cubicBezTo>
                    <a:pt x="3561" y="12920"/>
                    <a:pt x="3538" y="12828"/>
                    <a:pt x="3470" y="12783"/>
                  </a:cubicBezTo>
                  <a:cubicBezTo>
                    <a:pt x="3433" y="12746"/>
                    <a:pt x="3381" y="12679"/>
                    <a:pt x="3314" y="12679"/>
                  </a:cubicBezTo>
                  <a:close/>
                  <a:moveTo>
                    <a:pt x="4588" y="12828"/>
                  </a:moveTo>
                  <a:cubicBezTo>
                    <a:pt x="4406" y="12828"/>
                    <a:pt x="4292" y="12920"/>
                    <a:pt x="4292" y="13102"/>
                  </a:cubicBezTo>
                  <a:cubicBezTo>
                    <a:pt x="4292" y="13331"/>
                    <a:pt x="4383" y="13422"/>
                    <a:pt x="4588" y="13422"/>
                  </a:cubicBezTo>
                  <a:cubicBezTo>
                    <a:pt x="4794" y="13422"/>
                    <a:pt x="4908" y="13331"/>
                    <a:pt x="4908" y="13125"/>
                  </a:cubicBezTo>
                  <a:cubicBezTo>
                    <a:pt x="4908" y="12920"/>
                    <a:pt x="4794" y="12828"/>
                    <a:pt x="4588" y="12828"/>
                  </a:cubicBezTo>
                  <a:close/>
                  <a:moveTo>
                    <a:pt x="46" y="13125"/>
                  </a:moveTo>
                  <a:cubicBezTo>
                    <a:pt x="46" y="13148"/>
                    <a:pt x="23" y="13171"/>
                    <a:pt x="23" y="13194"/>
                  </a:cubicBezTo>
                  <a:cubicBezTo>
                    <a:pt x="23" y="13262"/>
                    <a:pt x="23" y="13331"/>
                    <a:pt x="23" y="13376"/>
                  </a:cubicBezTo>
                  <a:cubicBezTo>
                    <a:pt x="23" y="13445"/>
                    <a:pt x="23" y="13513"/>
                    <a:pt x="23" y="13559"/>
                  </a:cubicBezTo>
                  <a:cubicBezTo>
                    <a:pt x="23" y="13604"/>
                    <a:pt x="46" y="13627"/>
                    <a:pt x="46" y="13673"/>
                  </a:cubicBezTo>
                  <a:cubicBezTo>
                    <a:pt x="69" y="13650"/>
                    <a:pt x="92" y="13627"/>
                    <a:pt x="115" y="13582"/>
                  </a:cubicBezTo>
                  <a:cubicBezTo>
                    <a:pt x="183" y="13490"/>
                    <a:pt x="183" y="13285"/>
                    <a:pt x="115" y="13194"/>
                  </a:cubicBezTo>
                  <a:cubicBezTo>
                    <a:pt x="92" y="13171"/>
                    <a:pt x="69" y="13148"/>
                    <a:pt x="46" y="13125"/>
                  </a:cubicBezTo>
                  <a:close/>
                  <a:moveTo>
                    <a:pt x="1210" y="13194"/>
                  </a:moveTo>
                  <a:cubicBezTo>
                    <a:pt x="1005" y="13194"/>
                    <a:pt x="913" y="13285"/>
                    <a:pt x="913" y="13490"/>
                  </a:cubicBezTo>
                  <a:cubicBezTo>
                    <a:pt x="913" y="13696"/>
                    <a:pt x="1005" y="13787"/>
                    <a:pt x="1210" y="13787"/>
                  </a:cubicBezTo>
                  <a:cubicBezTo>
                    <a:pt x="1416" y="13787"/>
                    <a:pt x="1507" y="13696"/>
                    <a:pt x="1507" y="13490"/>
                  </a:cubicBezTo>
                  <a:cubicBezTo>
                    <a:pt x="1507" y="13285"/>
                    <a:pt x="1416" y="13194"/>
                    <a:pt x="1210" y="13194"/>
                  </a:cubicBezTo>
                  <a:close/>
                  <a:moveTo>
                    <a:pt x="2534" y="13331"/>
                  </a:moveTo>
                  <a:cubicBezTo>
                    <a:pt x="2306" y="13331"/>
                    <a:pt x="2214" y="13422"/>
                    <a:pt x="2214" y="13627"/>
                  </a:cubicBezTo>
                  <a:cubicBezTo>
                    <a:pt x="2214" y="13833"/>
                    <a:pt x="2306" y="13924"/>
                    <a:pt x="2511" y="13924"/>
                  </a:cubicBezTo>
                  <a:cubicBezTo>
                    <a:pt x="2717" y="13924"/>
                    <a:pt x="2808" y="13833"/>
                    <a:pt x="2808" y="13627"/>
                  </a:cubicBezTo>
                  <a:cubicBezTo>
                    <a:pt x="2808" y="13422"/>
                    <a:pt x="2717" y="13331"/>
                    <a:pt x="2534" y="13331"/>
                  </a:cubicBezTo>
                  <a:close/>
                  <a:moveTo>
                    <a:pt x="3881" y="13422"/>
                  </a:moveTo>
                  <a:cubicBezTo>
                    <a:pt x="3652" y="13422"/>
                    <a:pt x="3561" y="13513"/>
                    <a:pt x="3561" y="13719"/>
                  </a:cubicBezTo>
                  <a:cubicBezTo>
                    <a:pt x="3561" y="13924"/>
                    <a:pt x="3652" y="14038"/>
                    <a:pt x="3835" y="14038"/>
                  </a:cubicBezTo>
                  <a:cubicBezTo>
                    <a:pt x="4063" y="14038"/>
                    <a:pt x="4155" y="13947"/>
                    <a:pt x="4155" y="13741"/>
                  </a:cubicBezTo>
                  <a:cubicBezTo>
                    <a:pt x="4155" y="13536"/>
                    <a:pt x="4063" y="13422"/>
                    <a:pt x="3881" y="13422"/>
                  </a:cubicBezTo>
                  <a:close/>
                  <a:moveTo>
                    <a:pt x="5205" y="13559"/>
                  </a:moveTo>
                  <a:cubicBezTo>
                    <a:pt x="4999" y="13559"/>
                    <a:pt x="4908" y="13650"/>
                    <a:pt x="4908" y="13856"/>
                  </a:cubicBezTo>
                  <a:cubicBezTo>
                    <a:pt x="4908" y="14061"/>
                    <a:pt x="4999" y="14175"/>
                    <a:pt x="5205" y="14175"/>
                  </a:cubicBezTo>
                  <a:cubicBezTo>
                    <a:pt x="5410" y="14175"/>
                    <a:pt x="5501" y="14084"/>
                    <a:pt x="5501" y="13856"/>
                  </a:cubicBezTo>
                  <a:cubicBezTo>
                    <a:pt x="5501" y="13650"/>
                    <a:pt x="5410" y="13559"/>
                    <a:pt x="5205" y="13559"/>
                  </a:cubicBezTo>
                  <a:close/>
                  <a:moveTo>
                    <a:pt x="457" y="13764"/>
                  </a:moveTo>
                  <a:cubicBezTo>
                    <a:pt x="297" y="13764"/>
                    <a:pt x="137" y="13947"/>
                    <a:pt x="137" y="14107"/>
                  </a:cubicBezTo>
                  <a:cubicBezTo>
                    <a:pt x="137" y="14257"/>
                    <a:pt x="300" y="14428"/>
                    <a:pt x="452" y="14428"/>
                  </a:cubicBezTo>
                  <a:cubicBezTo>
                    <a:pt x="461" y="14428"/>
                    <a:pt x="471" y="14427"/>
                    <a:pt x="480" y="14426"/>
                  </a:cubicBezTo>
                  <a:cubicBezTo>
                    <a:pt x="640" y="14426"/>
                    <a:pt x="799" y="14244"/>
                    <a:pt x="799" y="14084"/>
                  </a:cubicBezTo>
                  <a:cubicBezTo>
                    <a:pt x="799" y="13924"/>
                    <a:pt x="617" y="13764"/>
                    <a:pt x="457" y="13764"/>
                  </a:cubicBezTo>
                  <a:close/>
                  <a:moveTo>
                    <a:pt x="1831" y="13899"/>
                  </a:moveTo>
                  <a:cubicBezTo>
                    <a:pt x="1822" y="13899"/>
                    <a:pt x="1813" y="13900"/>
                    <a:pt x="1804" y="13901"/>
                  </a:cubicBezTo>
                  <a:cubicBezTo>
                    <a:pt x="1644" y="13901"/>
                    <a:pt x="1461" y="14084"/>
                    <a:pt x="1484" y="14244"/>
                  </a:cubicBezTo>
                  <a:cubicBezTo>
                    <a:pt x="1484" y="14394"/>
                    <a:pt x="1646" y="14565"/>
                    <a:pt x="1799" y="14565"/>
                  </a:cubicBezTo>
                  <a:cubicBezTo>
                    <a:pt x="1808" y="14565"/>
                    <a:pt x="1817" y="14564"/>
                    <a:pt x="1826" y="14563"/>
                  </a:cubicBezTo>
                  <a:cubicBezTo>
                    <a:pt x="1986" y="14563"/>
                    <a:pt x="2146" y="14381"/>
                    <a:pt x="2146" y="14221"/>
                  </a:cubicBezTo>
                  <a:cubicBezTo>
                    <a:pt x="2146" y="14070"/>
                    <a:pt x="1984" y="13899"/>
                    <a:pt x="1831" y="13899"/>
                  </a:cubicBezTo>
                  <a:close/>
                  <a:moveTo>
                    <a:pt x="5478" y="14517"/>
                  </a:moveTo>
                  <a:cubicBezTo>
                    <a:pt x="5478" y="14540"/>
                    <a:pt x="5478" y="14540"/>
                    <a:pt x="5478" y="14586"/>
                  </a:cubicBezTo>
                  <a:cubicBezTo>
                    <a:pt x="5478" y="14586"/>
                    <a:pt x="5478" y="14609"/>
                    <a:pt x="5501" y="14632"/>
                  </a:cubicBezTo>
                  <a:cubicBezTo>
                    <a:pt x="5501" y="14609"/>
                    <a:pt x="5501" y="14586"/>
                    <a:pt x="5501" y="14563"/>
                  </a:cubicBezTo>
                  <a:cubicBezTo>
                    <a:pt x="5501" y="14563"/>
                    <a:pt x="5501" y="14540"/>
                    <a:pt x="5501" y="14517"/>
                  </a:cubicBezTo>
                  <a:close/>
                  <a:moveTo>
                    <a:pt x="3173" y="13992"/>
                  </a:moveTo>
                  <a:cubicBezTo>
                    <a:pt x="2991" y="13992"/>
                    <a:pt x="2808" y="14175"/>
                    <a:pt x="2808" y="14335"/>
                  </a:cubicBezTo>
                  <a:cubicBezTo>
                    <a:pt x="2808" y="14495"/>
                    <a:pt x="2991" y="14654"/>
                    <a:pt x="3150" y="14677"/>
                  </a:cubicBezTo>
                  <a:cubicBezTo>
                    <a:pt x="3310" y="14677"/>
                    <a:pt x="3493" y="14495"/>
                    <a:pt x="3493" y="14335"/>
                  </a:cubicBezTo>
                  <a:cubicBezTo>
                    <a:pt x="3493" y="14175"/>
                    <a:pt x="3333" y="14015"/>
                    <a:pt x="3173" y="13992"/>
                  </a:cubicBezTo>
                  <a:close/>
                  <a:moveTo>
                    <a:pt x="48" y="14603"/>
                  </a:moveTo>
                  <a:cubicBezTo>
                    <a:pt x="47" y="14603"/>
                    <a:pt x="46" y="14605"/>
                    <a:pt x="46" y="14609"/>
                  </a:cubicBezTo>
                  <a:cubicBezTo>
                    <a:pt x="46" y="14654"/>
                    <a:pt x="46" y="14677"/>
                    <a:pt x="23" y="14723"/>
                  </a:cubicBezTo>
                  <a:cubicBezTo>
                    <a:pt x="23" y="14746"/>
                    <a:pt x="23" y="14769"/>
                    <a:pt x="23" y="14791"/>
                  </a:cubicBezTo>
                  <a:lnTo>
                    <a:pt x="69" y="14791"/>
                  </a:lnTo>
                  <a:cubicBezTo>
                    <a:pt x="69" y="14769"/>
                    <a:pt x="69" y="14746"/>
                    <a:pt x="69" y="14723"/>
                  </a:cubicBezTo>
                  <a:cubicBezTo>
                    <a:pt x="69" y="14647"/>
                    <a:pt x="53" y="14603"/>
                    <a:pt x="48" y="14603"/>
                  </a:cubicBezTo>
                  <a:close/>
                  <a:moveTo>
                    <a:pt x="4474" y="14129"/>
                  </a:moveTo>
                  <a:cubicBezTo>
                    <a:pt x="4314" y="14129"/>
                    <a:pt x="4132" y="14289"/>
                    <a:pt x="4132" y="14449"/>
                  </a:cubicBezTo>
                  <a:cubicBezTo>
                    <a:pt x="4109" y="14609"/>
                    <a:pt x="4292" y="14791"/>
                    <a:pt x="4451" y="14814"/>
                  </a:cubicBezTo>
                  <a:cubicBezTo>
                    <a:pt x="4611" y="14814"/>
                    <a:pt x="4794" y="14632"/>
                    <a:pt x="4794" y="14472"/>
                  </a:cubicBezTo>
                  <a:cubicBezTo>
                    <a:pt x="4817" y="14312"/>
                    <a:pt x="4634" y="14129"/>
                    <a:pt x="4474" y="14129"/>
                  </a:cubicBezTo>
                  <a:close/>
                  <a:moveTo>
                    <a:pt x="1073" y="14495"/>
                  </a:moveTo>
                  <a:cubicBezTo>
                    <a:pt x="913" y="14495"/>
                    <a:pt x="731" y="14654"/>
                    <a:pt x="731" y="14814"/>
                  </a:cubicBezTo>
                  <a:cubicBezTo>
                    <a:pt x="731" y="14997"/>
                    <a:pt x="891" y="15179"/>
                    <a:pt x="1073" y="15179"/>
                  </a:cubicBezTo>
                  <a:cubicBezTo>
                    <a:pt x="1233" y="15179"/>
                    <a:pt x="1416" y="15020"/>
                    <a:pt x="1416" y="14860"/>
                  </a:cubicBezTo>
                  <a:cubicBezTo>
                    <a:pt x="1416" y="14677"/>
                    <a:pt x="1256" y="14495"/>
                    <a:pt x="1073" y="14495"/>
                  </a:cubicBezTo>
                  <a:close/>
                  <a:moveTo>
                    <a:pt x="2420" y="14609"/>
                  </a:moveTo>
                  <a:cubicBezTo>
                    <a:pt x="2260" y="14609"/>
                    <a:pt x="2077" y="14769"/>
                    <a:pt x="2077" y="14928"/>
                  </a:cubicBezTo>
                  <a:cubicBezTo>
                    <a:pt x="2077" y="15088"/>
                    <a:pt x="2237" y="15271"/>
                    <a:pt x="2397" y="15271"/>
                  </a:cubicBezTo>
                  <a:cubicBezTo>
                    <a:pt x="2580" y="15271"/>
                    <a:pt x="2762" y="15111"/>
                    <a:pt x="2762" y="14928"/>
                  </a:cubicBezTo>
                  <a:cubicBezTo>
                    <a:pt x="2762" y="14769"/>
                    <a:pt x="2580" y="14609"/>
                    <a:pt x="2420" y="14609"/>
                  </a:cubicBezTo>
                  <a:close/>
                  <a:moveTo>
                    <a:pt x="3744" y="14746"/>
                  </a:moveTo>
                  <a:cubicBezTo>
                    <a:pt x="3584" y="14746"/>
                    <a:pt x="3424" y="14906"/>
                    <a:pt x="3424" y="15088"/>
                  </a:cubicBezTo>
                  <a:cubicBezTo>
                    <a:pt x="3424" y="15248"/>
                    <a:pt x="3607" y="15408"/>
                    <a:pt x="3767" y="15408"/>
                  </a:cubicBezTo>
                  <a:cubicBezTo>
                    <a:pt x="3926" y="15408"/>
                    <a:pt x="4086" y="15225"/>
                    <a:pt x="4086" y="15065"/>
                  </a:cubicBezTo>
                  <a:cubicBezTo>
                    <a:pt x="4086" y="14906"/>
                    <a:pt x="3904" y="14746"/>
                    <a:pt x="3744" y="14746"/>
                  </a:cubicBezTo>
                  <a:close/>
                  <a:moveTo>
                    <a:pt x="5090" y="14837"/>
                  </a:moveTo>
                  <a:cubicBezTo>
                    <a:pt x="4931" y="14837"/>
                    <a:pt x="4771" y="15020"/>
                    <a:pt x="4771" y="15179"/>
                  </a:cubicBezTo>
                  <a:cubicBezTo>
                    <a:pt x="4771" y="15330"/>
                    <a:pt x="4913" y="15501"/>
                    <a:pt x="5082" y="15501"/>
                  </a:cubicBezTo>
                  <a:cubicBezTo>
                    <a:pt x="5092" y="15501"/>
                    <a:pt x="5103" y="15500"/>
                    <a:pt x="5113" y="15499"/>
                  </a:cubicBezTo>
                  <a:cubicBezTo>
                    <a:pt x="5273" y="15499"/>
                    <a:pt x="5433" y="15339"/>
                    <a:pt x="5433" y="15179"/>
                  </a:cubicBezTo>
                  <a:cubicBezTo>
                    <a:pt x="5433" y="14997"/>
                    <a:pt x="5250" y="14837"/>
                    <a:pt x="5090" y="14837"/>
                  </a:cubicBezTo>
                  <a:close/>
                  <a:moveTo>
                    <a:pt x="344" y="15099"/>
                  </a:moveTo>
                  <a:cubicBezTo>
                    <a:pt x="235" y="15099"/>
                    <a:pt x="102" y="15177"/>
                    <a:pt x="46" y="15271"/>
                  </a:cubicBezTo>
                  <a:cubicBezTo>
                    <a:pt x="23" y="15316"/>
                    <a:pt x="46" y="15362"/>
                    <a:pt x="23" y="15408"/>
                  </a:cubicBezTo>
                  <a:cubicBezTo>
                    <a:pt x="23" y="15659"/>
                    <a:pt x="46" y="15659"/>
                    <a:pt x="206" y="15750"/>
                  </a:cubicBezTo>
                  <a:cubicBezTo>
                    <a:pt x="244" y="15769"/>
                    <a:pt x="287" y="15778"/>
                    <a:pt x="330" y="15778"/>
                  </a:cubicBezTo>
                  <a:cubicBezTo>
                    <a:pt x="492" y="15778"/>
                    <a:pt x="662" y="15651"/>
                    <a:pt x="662" y="15453"/>
                  </a:cubicBezTo>
                  <a:cubicBezTo>
                    <a:pt x="685" y="15294"/>
                    <a:pt x="571" y="15157"/>
                    <a:pt x="411" y="15111"/>
                  </a:cubicBezTo>
                  <a:cubicBezTo>
                    <a:pt x="391" y="15103"/>
                    <a:pt x="368" y="15099"/>
                    <a:pt x="344" y="15099"/>
                  </a:cubicBezTo>
                  <a:close/>
                  <a:moveTo>
                    <a:pt x="1705" y="15246"/>
                  </a:moveTo>
                  <a:cubicBezTo>
                    <a:pt x="1693" y="15246"/>
                    <a:pt x="1680" y="15246"/>
                    <a:pt x="1667" y="15248"/>
                  </a:cubicBezTo>
                  <a:cubicBezTo>
                    <a:pt x="1484" y="15248"/>
                    <a:pt x="1347" y="15362"/>
                    <a:pt x="1347" y="15567"/>
                  </a:cubicBezTo>
                  <a:cubicBezTo>
                    <a:pt x="1324" y="15750"/>
                    <a:pt x="1484" y="15910"/>
                    <a:pt x="1667" y="15910"/>
                  </a:cubicBezTo>
                  <a:cubicBezTo>
                    <a:pt x="1872" y="15910"/>
                    <a:pt x="2009" y="15750"/>
                    <a:pt x="2009" y="15567"/>
                  </a:cubicBezTo>
                  <a:cubicBezTo>
                    <a:pt x="2009" y="15397"/>
                    <a:pt x="1889" y="15246"/>
                    <a:pt x="1705" y="15246"/>
                  </a:cubicBezTo>
                  <a:close/>
                  <a:moveTo>
                    <a:pt x="3013" y="15339"/>
                  </a:moveTo>
                  <a:cubicBezTo>
                    <a:pt x="2831" y="15339"/>
                    <a:pt x="2694" y="15476"/>
                    <a:pt x="2694" y="15659"/>
                  </a:cubicBezTo>
                  <a:cubicBezTo>
                    <a:pt x="2671" y="15864"/>
                    <a:pt x="2831" y="16001"/>
                    <a:pt x="3013" y="16001"/>
                  </a:cubicBezTo>
                  <a:cubicBezTo>
                    <a:pt x="3027" y="16003"/>
                    <a:pt x="3039" y="16003"/>
                    <a:pt x="3052" y="16003"/>
                  </a:cubicBezTo>
                  <a:cubicBezTo>
                    <a:pt x="3236" y="16003"/>
                    <a:pt x="3356" y="15852"/>
                    <a:pt x="3356" y="15682"/>
                  </a:cubicBezTo>
                  <a:cubicBezTo>
                    <a:pt x="3356" y="15499"/>
                    <a:pt x="3219" y="15339"/>
                    <a:pt x="3013" y="15339"/>
                  </a:cubicBezTo>
                  <a:close/>
                  <a:moveTo>
                    <a:pt x="4360" y="15476"/>
                  </a:moveTo>
                  <a:cubicBezTo>
                    <a:pt x="4177" y="15476"/>
                    <a:pt x="4040" y="15590"/>
                    <a:pt x="4018" y="15796"/>
                  </a:cubicBezTo>
                  <a:cubicBezTo>
                    <a:pt x="4018" y="16001"/>
                    <a:pt x="4155" y="16138"/>
                    <a:pt x="4360" y="16138"/>
                  </a:cubicBezTo>
                  <a:cubicBezTo>
                    <a:pt x="4372" y="16140"/>
                    <a:pt x="4383" y="16140"/>
                    <a:pt x="4395" y="16140"/>
                  </a:cubicBezTo>
                  <a:cubicBezTo>
                    <a:pt x="4563" y="16140"/>
                    <a:pt x="4702" y="15989"/>
                    <a:pt x="4702" y="15819"/>
                  </a:cubicBezTo>
                  <a:cubicBezTo>
                    <a:pt x="4702" y="15613"/>
                    <a:pt x="4543" y="15476"/>
                    <a:pt x="4360" y="15476"/>
                  </a:cubicBezTo>
                  <a:close/>
                  <a:moveTo>
                    <a:pt x="5478" y="15636"/>
                  </a:moveTo>
                  <a:cubicBezTo>
                    <a:pt x="5478" y="15659"/>
                    <a:pt x="5478" y="15659"/>
                    <a:pt x="5456" y="15659"/>
                  </a:cubicBezTo>
                  <a:cubicBezTo>
                    <a:pt x="5410" y="15750"/>
                    <a:pt x="5364" y="15841"/>
                    <a:pt x="5364" y="15933"/>
                  </a:cubicBezTo>
                  <a:cubicBezTo>
                    <a:pt x="5364" y="16024"/>
                    <a:pt x="5433" y="16092"/>
                    <a:pt x="5456" y="16161"/>
                  </a:cubicBezTo>
                  <a:cubicBezTo>
                    <a:pt x="5456" y="16161"/>
                    <a:pt x="5478" y="16161"/>
                    <a:pt x="5478" y="16184"/>
                  </a:cubicBezTo>
                  <a:cubicBezTo>
                    <a:pt x="5501" y="16161"/>
                    <a:pt x="5501" y="16161"/>
                    <a:pt x="5501" y="16138"/>
                  </a:cubicBezTo>
                  <a:cubicBezTo>
                    <a:pt x="5501" y="16070"/>
                    <a:pt x="5501" y="16001"/>
                    <a:pt x="5501" y="15933"/>
                  </a:cubicBezTo>
                  <a:cubicBezTo>
                    <a:pt x="5501" y="15841"/>
                    <a:pt x="5501" y="15750"/>
                    <a:pt x="5501" y="15682"/>
                  </a:cubicBezTo>
                  <a:cubicBezTo>
                    <a:pt x="5501" y="15659"/>
                    <a:pt x="5501" y="15659"/>
                    <a:pt x="5478" y="15636"/>
                  </a:cubicBezTo>
                  <a:close/>
                  <a:moveTo>
                    <a:pt x="982" y="15841"/>
                  </a:moveTo>
                  <a:cubicBezTo>
                    <a:pt x="754" y="15841"/>
                    <a:pt x="640" y="15978"/>
                    <a:pt x="640" y="16184"/>
                  </a:cubicBezTo>
                  <a:cubicBezTo>
                    <a:pt x="640" y="16389"/>
                    <a:pt x="754" y="16503"/>
                    <a:pt x="959" y="16526"/>
                  </a:cubicBezTo>
                  <a:cubicBezTo>
                    <a:pt x="1050" y="16526"/>
                    <a:pt x="1142" y="16503"/>
                    <a:pt x="1210" y="16412"/>
                  </a:cubicBezTo>
                  <a:cubicBezTo>
                    <a:pt x="1279" y="16366"/>
                    <a:pt x="1301" y="16275"/>
                    <a:pt x="1301" y="16184"/>
                  </a:cubicBezTo>
                  <a:cubicBezTo>
                    <a:pt x="1301" y="15978"/>
                    <a:pt x="1187" y="15841"/>
                    <a:pt x="982" y="15841"/>
                  </a:cubicBezTo>
                  <a:close/>
                  <a:moveTo>
                    <a:pt x="2283" y="15955"/>
                  </a:moveTo>
                  <a:cubicBezTo>
                    <a:pt x="2077" y="15955"/>
                    <a:pt x="1941" y="16070"/>
                    <a:pt x="1941" y="16275"/>
                  </a:cubicBezTo>
                  <a:cubicBezTo>
                    <a:pt x="1941" y="16503"/>
                    <a:pt x="2077" y="16617"/>
                    <a:pt x="2283" y="16617"/>
                  </a:cubicBezTo>
                  <a:cubicBezTo>
                    <a:pt x="2488" y="16617"/>
                    <a:pt x="2625" y="16480"/>
                    <a:pt x="2625" y="16298"/>
                  </a:cubicBezTo>
                  <a:cubicBezTo>
                    <a:pt x="2625" y="16070"/>
                    <a:pt x="2488" y="15955"/>
                    <a:pt x="2283" y="15955"/>
                  </a:cubicBezTo>
                  <a:close/>
                  <a:moveTo>
                    <a:pt x="3630" y="16070"/>
                  </a:moveTo>
                  <a:cubicBezTo>
                    <a:pt x="3538" y="16070"/>
                    <a:pt x="3447" y="16092"/>
                    <a:pt x="3379" y="16184"/>
                  </a:cubicBezTo>
                  <a:cubicBezTo>
                    <a:pt x="3310" y="16229"/>
                    <a:pt x="3287" y="16321"/>
                    <a:pt x="3287" y="16412"/>
                  </a:cubicBezTo>
                  <a:cubicBezTo>
                    <a:pt x="3287" y="16617"/>
                    <a:pt x="3401" y="16754"/>
                    <a:pt x="3607" y="16754"/>
                  </a:cubicBezTo>
                  <a:cubicBezTo>
                    <a:pt x="3835" y="16754"/>
                    <a:pt x="3949" y="16617"/>
                    <a:pt x="3949" y="16412"/>
                  </a:cubicBezTo>
                  <a:cubicBezTo>
                    <a:pt x="3949" y="16207"/>
                    <a:pt x="3835" y="16092"/>
                    <a:pt x="3630" y="16070"/>
                  </a:cubicBezTo>
                  <a:close/>
                  <a:moveTo>
                    <a:pt x="4976" y="16184"/>
                  </a:moveTo>
                  <a:cubicBezTo>
                    <a:pt x="4771" y="16184"/>
                    <a:pt x="4634" y="16298"/>
                    <a:pt x="4634" y="16503"/>
                  </a:cubicBezTo>
                  <a:cubicBezTo>
                    <a:pt x="4634" y="16709"/>
                    <a:pt x="4748" y="16846"/>
                    <a:pt x="4953" y="16846"/>
                  </a:cubicBezTo>
                  <a:cubicBezTo>
                    <a:pt x="5045" y="16846"/>
                    <a:pt x="5136" y="16846"/>
                    <a:pt x="5205" y="16754"/>
                  </a:cubicBezTo>
                  <a:cubicBezTo>
                    <a:pt x="5273" y="16686"/>
                    <a:pt x="5319" y="16617"/>
                    <a:pt x="5296" y="16549"/>
                  </a:cubicBezTo>
                  <a:cubicBezTo>
                    <a:pt x="5296" y="16389"/>
                    <a:pt x="5296" y="16366"/>
                    <a:pt x="5205" y="16275"/>
                  </a:cubicBezTo>
                  <a:cubicBezTo>
                    <a:pt x="5136" y="16207"/>
                    <a:pt x="5068" y="16184"/>
                    <a:pt x="4976" y="16184"/>
                  </a:cubicBezTo>
                  <a:close/>
                  <a:moveTo>
                    <a:pt x="233" y="16432"/>
                  </a:moveTo>
                  <a:cubicBezTo>
                    <a:pt x="186" y="16432"/>
                    <a:pt x="138" y="16440"/>
                    <a:pt x="92" y="16458"/>
                  </a:cubicBezTo>
                  <a:cubicBezTo>
                    <a:pt x="46" y="16480"/>
                    <a:pt x="23" y="16503"/>
                    <a:pt x="23" y="16572"/>
                  </a:cubicBezTo>
                  <a:cubicBezTo>
                    <a:pt x="46" y="16640"/>
                    <a:pt x="23" y="16709"/>
                    <a:pt x="23" y="16777"/>
                  </a:cubicBezTo>
                  <a:cubicBezTo>
                    <a:pt x="23" y="16846"/>
                    <a:pt x="23" y="16914"/>
                    <a:pt x="23" y="17005"/>
                  </a:cubicBezTo>
                  <a:cubicBezTo>
                    <a:pt x="23" y="17074"/>
                    <a:pt x="69" y="17120"/>
                    <a:pt x="137" y="17120"/>
                  </a:cubicBezTo>
                  <a:lnTo>
                    <a:pt x="251" y="17120"/>
                  </a:lnTo>
                  <a:cubicBezTo>
                    <a:pt x="525" y="17120"/>
                    <a:pt x="640" y="16846"/>
                    <a:pt x="548" y="16640"/>
                  </a:cubicBezTo>
                  <a:cubicBezTo>
                    <a:pt x="497" y="16504"/>
                    <a:pt x="370" y="16432"/>
                    <a:pt x="233" y="16432"/>
                  </a:cubicBezTo>
                  <a:close/>
                  <a:moveTo>
                    <a:pt x="1598" y="16549"/>
                  </a:moveTo>
                  <a:cubicBezTo>
                    <a:pt x="1370" y="16549"/>
                    <a:pt x="1233" y="16663"/>
                    <a:pt x="1233" y="16868"/>
                  </a:cubicBezTo>
                  <a:cubicBezTo>
                    <a:pt x="1233" y="17097"/>
                    <a:pt x="1370" y="17211"/>
                    <a:pt x="1575" y="17211"/>
                  </a:cubicBezTo>
                  <a:cubicBezTo>
                    <a:pt x="1781" y="17211"/>
                    <a:pt x="1918" y="17097"/>
                    <a:pt x="1918" y="16891"/>
                  </a:cubicBezTo>
                  <a:cubicBezTo>
                    <a:pt x="1918" y="16686"/>
                    <a:pt x="1781" y="16549"/>
                    <a:pt x="1598" y="16549"/>
                  </a:cubicBezTo>
                  <a:close/>
                  <a:moveTo>
                    <a:pt x="2922" y="16686"/>
                  </a:moveTo>
                  <a:cubicBezTo>
                    <a:pt x="2717" y="16686"/>
                    <a:pt x="2580" y="16800"/>
                    <a:pt x="2580" y="17005"/>
                  </a:cubicBezTo>
                  <a:cubicBezTo>
                    <a:pt x="2580" y="17234"/>
                    <a:pt x="2717" y="17348"/>
                    <a:pt x="2922" y="17348"/>
                  </a:cubicBezTo>
                  <a:cubicBezTo>
                    <a:pt x="3127" y="17348"/>
                    <a:pt x="3264" y="17234"/>
                    <a:pt x="3264" y="17005"/>
                  </a:cubicBezTo>
                  <a:cubicBezTo>
                    <a:pt x="3264" y="16823"/>
                    <a:pt x="3127" y="16686"/>
                    <a:pt x="2922" y="16686"/>
                  </a:cubicBezTo>
                  <a:close/>
                  <a:moveTo>
                    <a:pt x="4246" y="16777"/>
                  </a:moveTo>
                  <a:cubicBezTo>
                    <a:pt x="4018" y="16777"/>
                    <a:pt x="3904" y="16914"/>
                    <a:pt x="3881" y="17120"/>
                  </a:cubicBezTo>
                  <a:cubicBezTo>
                    <a:pt x="3881" y="17325"/>
                    <a:pt x="4018" y="17462"/>
                    <a:pt x="4223" y="17462"/>
                  </a:cubicBezTo>
                  <a:cubicBezTo>
                    <a:pt x="4429" y="17462"/>
                    <a:pt x="4565" y="17325"/>
                    <a:pt x="4565" y="17120"/>
                  </a:cubicBezTo>
                  <a:cubicBezTo>
                    <a:pt x="4565" y="16914"/>
                    <a:pt x="4429" y="16777"/>
                    <a:pt x="4246" y="16777"/>
                  </a:cubicBezTo>
                  <a:close/>
                  <a:moveTo>
                    <a:pt x="5488" y="16922"/>
                  </a:moveTo>
                  <a:cubicBezTo>
                    <a:pt x="5478" y="16922"/>
                    <a:pt x="5461" y="16927"/>
                    <a:pt x="5433" y="16937"/>
                  </a:cubicBezTo>
                  <a:cubicBezTo>
                    <a:pt x="5296" y="17005"/>
                    <a:pt x="5227" y="17097"/>
                    <a:pt x="5227" y="17257"/>
                  </a:cubicBezTo>
                  <a:cubicBezTo>
                    <a:pt x="5227" y="17416"/>
                    <a:pt x="5296" y="17508"/>
                    <a:pt x="5433" y="17576"/>
                  </a:cubicBezTo>
                  <a:cubicBezTo>
                    <a:pt x="5458" y="17584"/>
                    <a:pt x="5474" y="17590"/>
                    <a:pt x="5484" y="17590"/>
                  </a:cubicBezTo>
                  <a:cubicBezTo>
                    <a:pt x="5501" y="17590"/>
                    <a:pt x="5501" y="17574"/>
                    <a:pt x="5501" y="17530"/>
                  </a:cubicBezTo>
                  <a:cubicBezTo>
                    <a:pt x="5501" y="17462"/>
                    <a:pt x="5501" y="17371"/>
                    <a:pt x="5501" y="17279"/>
                  </a:cubicBezTo>
                  <a:cubicBezTo>
                    <a:pt x="5501" y="17165"/>
                    <a:pt x="5501" y="17074"/>
                    <a:pt x="5501" y="16960"/>
                  </a:cubicBezTo>
                  <a:cubicBezTo>
                    <a:pt x="5501" y="16933"/>
                    <a:pt x="5501" y="16922"/>
                    <a:pt x="5488" y="16922"/>
                  </a:cubicBezTo>
                  <a:close/>
                  <a:moveTo>
                    <a:pt x="882" y="17161"/>
                  </a:moveTo>
                  <a:cubicBezTo>
                    <a:pt x="870" y="17161"/>
                    <a:pt x="857" y="17162"/>
                    <a:pt x="845" y="17165"/>
                  </a:cubicBezTo>
                  <a:cubicBezTo>
                    <a:pt x="731" y="17165"/>
                    <a:pt x="640" y="17211"/>
                    <a:pt x="571" y="17279"/>
                  </a:cubicBezTo>
                  <a:cubicBezTo>
                    <a:pt x="525" y="17302"/>
                    <a:pt x="457" y="17485"/>
                    <a:pt x="480" y="17530"/>
                  </a:cubicBezTo>
                  <a:cubicBezTo>
                    <a:pt x="480" y="17622"/>
                    <a:pt x="525" y="17713"/>
                    <a:pt x="594" y="17781"/>
                  </a:cubicBezTo>
                  <a:cubicBezTo>
                    <a:pt x="640" y="17850"/>
                    <a:pt x="731" y="17896"/>
                    <a:pt x="845" y="17896"/>
                  </a:cubicBezTo>
                  <a:cubicBezTo>
                    <a:pt x="936" y="17873"/>
                    <a:pt x="1028" y="17827"/>
                    <a:pt x="1096" y="17781"/>
                  </a:cubicBezTo>
                  <a:cubicBezTo>
                    <a:pt x="1142" y="17736"/>
                    <a:pt x="1210" y="17553"/>
                    <a:pt x="1210" y="17508"/>
                  </a:cubicBezTo>
                  <a:cubicBezTo>
                    <a:pt x="1210" y="17416"/>
                    <a:pt x="1142" y="17325"/>
                    <a:pt x="1096" y="17257"/>
                  </a:cubicBezTo>
                  <a:cubicBezTo>
                    <a:pt x="1037" y="17217"/>
                    <a:pt x="961" y="17161"/>
                    <a:pt x="882" y="17161"/>
                  </a:cubicBezTo>
                  <a:close/>
                  <a:moveTo>
                    <a:pt x="2169" y="17257"/>
                  </a:moveTo>
                  <a:cubicBezTo>
                    <a:pt x="2077" y="17257"/>
                    <a:pt x="1986" y="17325"/>
                    <a:pt x="1918" y="17371"/>
                  </a:cubicBezTo>
                  <a:cubicBezTo>
                    <a:pt x="1872" y="17393"/>
                    <a:pt x="1804" y="17599"/>
                    <a:pt x="1804" y="17645"/>
                  </a:cubicBezTo>
                  <a:cubicBezTo>
                    <a:pt x="1804" y="17736"/>
                    <a:pt x="1872" y="17827"/>
                    <a:pt x="1918" y="17873"/>
                  </a:cubicBezTo>
                  <a:cubicBezTo>
                    <a:pt x="1986" y="17941"/>
                    <a:pt x="2077" y="17987"/>
                    <a:pt x="2192" y="17987"/>
                  </a:cubicBezTo>
                  <a:cubicBezTo>
                    <a:pt x="2283" y="17987"/>
                    <a:pt x="2374" y="17941"/>
                    <a:pt x="2443" y="17873"/>
                  </a:cubicBezTo>
                  <a:cubicBezTo>
                    <a:pt x="2488" y="17850"/>
                    <a:pt x="2557" y="17667"/>
                    <a:pt x="2557" y="17622"/>
                  </a:cubicBezTo>
                  <a:cubicBezTo>
                    <a:pt x="2557" y="17508"/>
                    <a:pt x="2488" y="17416"/>
                    <a:pt x="2443" y="17371"/>
                  </a:cubicBezTo>
                  <a:cubicBezTo>
                    <a:pt x="2374" y="17302"/>
                    <a:pt x="2283" y="17257"/>
                    <a:pt x="2169" y="17257"/>
                  </a:cubicBezTo>
                  <a:close/>
                  <a:moveTo>
                    <a:pt x="3515" y="17393"/>
                  </a:moveTo>
                  <a:cubicBezTo>
                    <a:pt x="3424" y="17393"/>
                    <a:pt x="3333" y="17439"/>
                    <a:pt x="3264" y="17508"/>
                  </a:cubicBezTo>
                  <a:cubicBezTo>
                    <a:pt x="3219" y="17553"/>
                    <a:pt x="3150" y="17645"/>
                    <a:pt x="3150" y="17759"/>
                  </a:cubicBezTo>
                  <a:cubicBezTo>
                    <a:pt x="3150" y="17781"/>
                    <a:pt x="3219" y="17987"/>
                    <a:pt x="3264" y="18010"/>
                  </a:cubicBezTo>
                  <a:cubicBezTo>
                    <a:pt x="3333" y="18055"/>
                    <a:pt x="3424" y="18124"/>
                    <a:pt x="3515" y="18124"/>
                  </a:cubicBezTo>
                  <a:cubicBezTo>
                    <a:pt x="3561" y="18124"/>
                    <a:pt x="3744" y="18055"/>
                    <a:pt x="3767" y="18010"/>
                  </a:cubicBezTo>
                  <a:cubicBezTo>
                    <a:pt x="3835" y="17941"/>
                    <a:pt x="3881" y="17873"/>
                    <a:pt x="3904" y="17759"/>
                  </a:cubicBezTo>
                  <a:cubicBezTo>
                    <a:pt x="3904" y="17736"/>
                    <a:pt x="3835" y="17530"/>
                    <a:pt x="3789" y="17508"/>
                  </a:cubicBezTo>
                  <a:cubicBezTo>
                    <a:pt x="3698" y="17462"/>
                    <a:pt x="3630" y="17393"/>
                    <a:pt x="3515" y="17393"/>
                  </a:cubicBezTo>
                  <a:close/>
                  <a:moveTo>
                    <a:pt x="4862" y="17485"/>
                  </a:moveTo>
                  <a:cubicBezTo>
                    <a:pt x="4839" y="17485"/>
                    <a:pt x="4634" y="17553"/>
                    <a:pt x="4611" y="17599"/>
                  </a:cubicBezTo>
                  <a:cubicBezTo>
                    <a:pt x="4565" y="17667"/>
                    <a:pt x="4497" y="17759"/>
                    <a:pt x="4497" y="17850"/>
                  </a:cubicBezTo>
                  <a:cubicBezTo>
                    <a:pt x="4474" y="18010"/>
                    <a:pt x="4680" y="18215"/>
                    <a:pt x="4862" y="18238"/>
                  </a:cubicBezTo>
                  <a:cubicBezTo>
                    <a:pt x="4953" y="18238"/>
                    <a:pt x="5045" y="18170"/>
                    <a:pt x="5113" y="18124"/>
                  </a:cubicBezTo>
                  <a:cubicBezTo>
                    <a:pt x="5182" y="18055"/>
                    <a:pt x="5227" y="17964"/>
                    <a:pt x="5227" y="17873"/>
                  </a:cubicBezTo>
                  <a:cubicBezTo>
                    <a:pt x="5250" y="17713"/>
                    <a:pt x="5045" y="17485"/>
                    <a:pt x="4862" y="17485"/>
                  </a:cubicBezTo>
                  <a:close/>
                  <a:moveTo>
                    <a:pt x="96" y="17751"/>
                  </a:moveTo>
                  <a:cubicBezTo>
                    <a:pt x="37" y="17751"/>
                    <a:pt x="23" y="17784"/>
                    <a:pt x="23" y="17873"/>
                  </a:cubicBezTo>
                  <a:cubicBezTo>
                    <a:pt x="23" y="17941"/>
                    <a:pt x="23" y="18033"/>
                    <a:pt x="23" y="18124"/>
                  </a:cubicBezTo>
                  <a:cubicBezTo>
                    <a:pt x="23" y="18215"/>
                    <a:pt x="23" y="18306"/>
                    <a:pt x="23" y="18398"/>
                  </a:cubicBezTo>
                  <a:cubicBezTo>
                    <a:pt x="23" y="18421"/>
                    <a:pt x="46" y="18489"/>
                    <a:pt x="46" y="18489"/>
                  </a:cubicBezTo>
                  <a:cubicBezTo>
                    <a:pt x="61" y="18497"/>
                    <a:pt x="76" y="18499"/>
                    <a:pt x="92" y="18499"/>
                  </a:cubicBezTo>
                  <a:cubicBezTo>
                    <a:pt x="122" y="18499"/>
                    <a:pt x="153" y="18489"/>
                    <a:pt x="183" y="18489"/>
                  </a:cubicBezTo>
                  <a:cubicBezTo>
                    <a:pt x="229" y="18466"/>
                    <a:pt x="251" y="18443"/>
                    <a:pt x="297" y="18421"/>
                  </a:cubicBezTo>
                  <a:cubicBezTo>
                    <a:pt x="411" y="18398"/>
                    <a:pt x="434" y="18284"/>
                    <a:pt x="457" y="18192"/>
                  </a:cubicBezTo>
                  <a:cubicBezTo>
                    <a:pt x="503" y="18010"/>
                    <a:pt x="343" y="17781"/>
                    <a:pt x="160" y="17759"/>
                  </a:cubicBezTo>
                  <a:cubicBezTo>
                    <a:pt x="135" y="17754"/>
                    <a:pt x="113" y="17751"/>
                    <a:pt x="96" y="17751"/>
                  </a:cubicBezTo>
                  <a:close/>
                  <a:moveTo>
                    <a:pt x="1461" y="17850"/>
                  </a:moveTo>
                  <a:cubicBezTo>
                    <a:pt x="1256" y="17850"/>
                    <a:pt x="1073" y="18010"/>
                    <a:pt x="1073" y="18215"/>
                  </a:cubicBezTo>
                  <a:cubicBezTo>
                    <a:pt x="1073" y="18443"/>
                    <a:pt x="1233" y="18580"/>
                    <a:pt x="1416" y="18603"/>
                  </a:cubicBezTo>
                  <a:cubicBezTo>
                    <a:pt x="1621" y="18603"/>
                    <a:pt x="1804" y="18443"/>
                    <a:pt x="1804" y="18238"/>
                  </a:cubicBezTo>
                  <a:cubicBezTo>
                    <a:pt x="1804" y="18010"/>
                    <a:pt x="1644" y="17896"/>
                    <a:pt x="1461" y="17850"/>
                  </a:cubicBezTo>
                  <a:close/>
                  <a:moveTo>
                    <a:pt x="2785" y="17987"/>
                  </a:moveTo>
                  <a:cubicBezTo>
                    <a:pt x="2557" y="17987"/>
                    <a:pt x="2397" y="18192"/>
                    <a:pt x="2420" y="18375"/>
                  </a:cubicBezTo>
                  <a:cubicBezTo>
                    <a:pt x="2443" y="18558"/>
                    <a:pt x="2557" y="18717"/>
                    <a:pt x="2785" y="18740"/>
                  </a:cubicBezTo>
                  <a:cubicBezTo>
                    <a:pt x="2991" y="18717"/>
                    <a:pt x="3173" y="18535"/>
                    <a:pt x="3150" y="18352"/>
                  </a:cubicBezTo>
                  <a:cubicBezTo>
                    <a:pt x="3127" y="18147"/>
                    <a:pt x="3013" y="17987"/>
                    <a:pt x="2785" y="17987"/>
                  </a:cubicBezTo>
                  <a:close/>
                  <a:moveTo>
                    <a:pt x="4132" y="18101"/>
                  </a:moveTo>
                  <a:cubicBezTo>
                    <a:pt x="3926" y="18101"/>
                    <a:pt x="3744" y="18284"/>
                    <a:pt x="3767" y="18466"/>
                  </a:cubicBezTo>
                  <a:cubicBezTo>
                    <a:pt x="3767" y="18694"/>
                    <a:pt x="3926" y="18831"/>
                    <a:pt x="4132" y="18831"/>
                  </a:cubicBezTo>
                  <a:cubicBezTo>
                    <a:pt x="4337" y="18831"/>
                    <a:pt x="4520" y="18649"/>
                    <a:pt x="4497" y="18443"/>
                  </a:cubicBezTo>
                  <a:cubicBezTo>
                    <a:pt x="4474" y="18238"/>
                    <a:pt x="4314" y="18101"/>
                    <a:pt x="4132" y="18101"/>
                  </a:cubicBezTo>
                  <a:close/>
                  <a:moveTo>
                    <a:pt x="5456" y="18238"/>
                  </a:moveTo>
                  <a:cubicBezTo>
                    <a:pt x="5387" y="18238"/>
                    <a:pt x="5342" y="18261"/>
                    <a:pt x="5296" y="18284"/>
                  </a:cubicBezTo>
                  <a:cubicBezTo>
                    <a:pt x="5022" y="18443"/>
                    <a:pt x="5068" y="18740"/>
                    <a:pt x="5250" y="18877"/>
                  </a:cubicBezTo>
                  <a:cubicBezTo>
                    <a:pt x="5296" y="18923"/>
                    <a:pt x="5364" y="18968"/>
                    <a:pt x="5433" y="18968"/>
                  </a:cubicBezTo>
                  <a:cubicBezTo>
                    <a:pt x="5478" y="18968"/>
                    <a:pt x="5501" y="18968"/>
                    <a:pt x="5501" y="18923"/>
                  </a:cubicBezTo>
                  <a:cubicBezTo>
                    <a:pt x="5501" y="18809"/>
                    <a:pt x="5501" y="18694"/>
                    <a:pt x="5501" y="18603"/>
                  </a:cubicBezTo>
                  <a:cubicBezTo>
                    <a:pt x="5501" y="18489"/>
                    <a:pt x="5501" y="18375"/>
                    <a:pt x="5501" y="18284"/>
                  </a:cubicBezTo>
                  <a:cubicBezTo>
                    <a:pt x="5501" y="18238"/>
                    <a:pt x="5478" y="18238"/>
                    <a:pt x="5456" y="18238"/>
                  </a:cubicBezTo>
                  <a:close/>
                  <a:moveTo>
                    <a:pt x="754" y="18466"/>
                  </a:moveTo>
                  <a:cubicBezTo>
                    <a:pt x="525" y="18466"/>
                    <a:pt x="366" y="18603"/>
                    <a:pt x="366" y="18831"/>
                  </a:cubicBezTo>
                  <a:cubicBezTo>
                    <a:pt x="366" y="19060"/>
                    <a:pt x="525" y="19197"/>
                    <a:pt x="731" y="19197"/>
                  </a:cubicBezTo>
                  <a:cubicBezTo>
                    <a:pt x="936" y="19197"/>
                    <a:pt x="1096" y="19060"/>
                    <a:pt x="1096" y="18831"/>
                  </a:cubicBezTo>
                  <a:cubicBezTo>
                    <a:pt x="1096" y="18626"/>
                    <a:pt x="959" y="18466"/>
                    <a:pt x="754" y="18466"/>
                  </a:cubicBezTo>
                  <a:close/>
                  <a:moveTo>
                    <a:pt x="2055" y="18603"/>
                  </a:moveTo>
                  <a:cubicBezTo>
                    <a:pt x="1826" y="18603"/>
                    <a:pt x="1689" y="18740"/>
                    <a:pt x="1689" y="18946"/>
                  </a:cubicBezTo>
                  <a:cubicBezTo>
                    <a:pt x="1667" y="19174"/>
                    <a:pt x="1826" y="19334"/>
                    <a:pt x="2032" y="19334"/>
                  </a:cubicBezTo>
                  <a:cubicBezTo>
                    <a:pt x="2260" y="19334"/>
                    <a:pt x="2397" y="19197"/>
                    <a:pt x="2420" y="18991"/>
                  </a:cubicBezTo>
                  <a:cubicBezTo>
                    <a:pt x="2420" y="18763"/>
                    <a:pt x="2260" y="18603"/>
                    <a:pt x="2055" y="18603"/>
                  </a:cubicBezTo>
                  <a:close/>
                  <a:moveTo>
                    <a:pt x="3401" y="18694"/>
                  </a:moveTo>
                  <a:cubicBezTo>
                    <a:pt x="3173" y="18694"/>
                    <a:pt x="3036" y="18831"/>
                    <a:pt x="3013" y="19060"/>
                  </a:cubicBezTo>
                  <a:cubicBezTo>
                    <a:pt x="3013" y="19265"/>
                    <a:pt x="3173" y="19425"/>
                    <a:pt x="3379" y="19425"/>
                  </a:cubicBezTo>
                  <a:cubicBezTo>
                    <a:pt x="3607" y="19425"/>
                    <a:pt x="3744" y="19288"/>
                    <a:pt x="3767" y="19083"/>
                  </a:cubicBezTo>
                  <a:cubicBezTo>
                    <a:pt x="3767" y="18854"/>
                    <a:pt x="3607" y="18694"/>
                    <a:pt x="3401" y="18694"/>
                  </a:cubicBezTo>
                  <a:close/>
                  <a:moveTo>
                    <a:pt x="4725" y="18831"/>
                  </a:moveTo>
                  <a:cubicBezTo>
                    <a:pt x="4520" y="18831"/>
                    <a:pt x="4360" y="18991"/>
                    <a:pt x="4360" y="19219"/>
                  </a:cubicBezTo>
                  <a:cubicBezTo>
                    <a:pt x="4383" y="19425"/>
                    <a:pt x="4520" y="19562"/>
                    <a:pt x="4725" y="19562"/>
                  </a:cubicBezTo>
                  <a:cubicBezTo>
                    <a:pt x="4953" y="19562"/>
                    <a:pt x="5113" y="19402"/>
                    <a:pt x="5090" y="19197"/>
                  </a:cubicBezTo>
                  <a:cubicBezTo>
                    <a:pt x="5090" y="18991"/>
                    <a:pt x="4953" y="18831"/>
                    <a:pt x="4725" y="18831"/>
                  </a:cubicBezTo>
                  <a:close/>
                  <a:moveTo>
                    <a:pt x="59" y="19100"/>
                  </a:moveTo>
                  <a:cubicBezTo>
                    <a:pt x="32" y="19100"/>
                    <a:pt x="23" y="19127"/>
                    <a:pt x="23" y="19197"/>
                  </a:cubicBezTo>
                  <a:cubicBezTo>
                    <a:pt x="23" y="19219"/>
                    <a:pt x="23" y="19219"/>
                    <a:pt x="23" y="19242"/>
                  </a:cubicBezTo>
                  <a:cubicBezTo>
                    <a:pt x="23" y="19311"/>
                    <a:pt x="23" y="19379"/>
                    <a:pt x="69" y="19448"/>
                  </a:cubicBezTo>
                  <a:cubicBezTo>
                    <a:pt x="46" y="19562"/>
                    <a:pt x="115" y="19676"/>
                    <a:pt x="92" y="19813"/>
                  </a:cubicBezTo>
                  <a:cubicBezTo>
                    <a:pt x="92" y="19824"/>
                    <a:pt x="92" y="19830"/>
                    <a:pt x="97" y="19830"/>
                  </a:cubicBezTo>
                  <a:cubicBezTo>
                    <a:pt x="103" y="19830"/>
                    <a:pt x="115" y="19824"/>
                    <a:pt x="137" y="19813"/>
                  </a:cubicBezTo>
                  <a:cubicBezTo>
                    <a:pt x="229" y="19767"/>
                    <a:pt x="297" y="19722"/>
                    <a:pt x="343" y="19630"/>
                  </a:cubicBezTo>
                  <a:cubicBezTo>
                    <a:pt x="411" y="19425"/>
                    <a:pt x="366" y="19242"/>
                    <a:pt x="137" y="19128"/>
                  </a:cubicBezTo>
                  <a:cubicBezTo>
                    <a:pt x="102" y="19110"/>
                    <a:pt x="77" y="19100"/>
                    <a:pt x="59" y="19100"/>
                  </a:cubicBezTo>
                  <a:close/>
                  <a:moveTo>
                    <a:pt x="1304" y="19192"/>
                  </a:moveTo>
                  <a:cubicBezTo>
                    <a:pt x="1214" y="19192"/>
                    <a:pt x="1152" y="19251"/>
                    <a:pt x="1073" y="19311"/>
                  </a:cubicBezTo>
                  <a:cubicBezTo>
                    <a:pt x="1005" y="19379"/>
                    <a:pt x="959" y="19448"/>
                    <a:pt x="959" y="19562"/>
                  </a:cubicBezTo>
                  <a:cubicBezTo>
                    <a:pt x="959" y="19676"/>
                    <a:pt x="1005" y="19767"/>
                    <a:pt x="1073" y="19836"/>
                  </a:cubicBezTo>
                  <a:cubicBezTo>
                    <a:pt x="1164" y="19904"/>
                    <a:pt x="1233" y="19950"/>
                    <a:pt x="1347" y="19950"/>
                  </a:cubicBezTo>
                  <a:cubicBezTo>
                    <a:pt x="1438" y="19950"/>
                    <a:pt x="1530" y="19904"/>
                    <a:pt x="1598" y="19836"/>
                  </a:cubicBezTo>
                  <a:cubicBezTo>
                    <a:pt x="1667" y="19767"/>
                    <a:pt x="1712" y="19676"/>
                    <a:pt x="1712" y="19585"/>
                  </a:cubicBezTo>
                  <a:cubicBezTo>
                    <a:pt x="1712" y="19471"/>
                    <a:pt x="1689" y="19379"/>
                    <a:pt x="1598" y="19311"/>
                  </a:cubicBezTo>
                  <a:cubicBezTo>
                    <a:pt x="1539" y="19251"/>
                    <a:pt x="1480" y="19192"/>
                    <a:pt x="1391" y="19192"/>
                  </a:cubicBezTo>
                  <a:cubicBezTo>
                    <a:pt x="1377" y="19192"/>
                    <a:pt x="1362" y="19194"/>
                    <a:pt x="1347" y="19197"/>
                  </a:cubicBezTo>
                  <a:cubicBezTo>
                    <a:pt x="1332" y="19194"/>
                    <a:pt x="1317" y="19192"/>
                    <a:pt x="1304" y="19192"/>
                  </a:cubicBezTo>
                  <a:close/>
                  <a:moveTo>
                    <a:pt x="2737" y="19329"/>
                  </a:moveTo>
                  <a:cubicBezTo>
                    <a:pt x="2724" y="19329"/>
                    <a:pt x="2709" y="19331"/>
                    <a:pt x="2694" y="19334"/>
                  </a:cubicBezTo>
                  <a:cubicBezTo>
                    <a:pt x="2466" y="19334"/>
                    <a:pt x="2329" y="19493"/>
                    <a:pt x="2306" y="19699"/>
                  </a:cubicBezTo>
                  <a:cubicBezTo>
                    <a:pt x="2306" y="19790"/>
                    <a:pt x="2351" y="19881"/>
                    <a:pt x="2420" y="19973"/>
                  </a:cubicBezTo>
                  <a:cubicBezTo>
                    <a:pt x="2488" y="20041"/>
                    <a:pt x="2580" y="20087"/>
                    <a:pt x="2671" y="20087"/>
                  </a:cubicBezTo>
                  <a:cubicBezTo>
                    <a:pt x="2899" y="20064"/>
                    <a:pt x="3059" y="19927"/>
                    <a:pt x="3059" y="19722"/>
                  </a:cubicBezTo>
                  <a:cubicBezTo>
                    <a:pt x="3059" y="19608"/>
                    <a:pt x="3036" y="19516"/>
                    <a:pt x="2945" y="19448"/>
                  </a:cubicBezTo>
                  <a:cubicBezTo>
                    <a:pt x="2886" y="19388"/>
                    <a:pt x="2826" y="19329"/>
                    <a:pt x="2737" y="19329"/>
                  </a:cubicBezTo>
                  <a:close/>
                  <a:moveTo>
                    <a:pt x="3995" y="19425"/>
                  </a:moveTo>
                  <a:cubicBezTo>
                    <a:pt x="3881" y="19425"/>
                    <a:pt x="3812" y="19471"/>
                    <a:pt x="3744" y="19539"/>
                  </a:cubicBezTo>
                  <a:cubicBezTo>
                    <a:pt x="3652" y="19608"/>
                    <a:pt x="3630" y="19699"/>
                    <a:pt x="3630" y="19790"/>
                  </a:cubicBezTo>
                  <a:cubicBezTo>
                    <a:pt x="3630" y="20018"/>
                    <a:pt x="3767" y="20178"/>
                    <a:pt x="4018" y="20178"/>
                  </a:cubicBezTo>
                  <a:cubicBezTo>
                    <a:pt x="4030" y="20181"/>
                    <a:pt x="4042" y="20183"/>
                    <a:pt x="4053" y="20183"/>
                  </a:cubicBezTo>
                  <a:cubicBezTo>
                    <a:pt x="4127" y="20183"/>
                    <a:pt x="4187" y="20123"/>
                    <a:pt x="4246" y="20064"/>
                  </a:cubicBezTo>
                  <a:cubicBezTo>
                    <a:pt x="4337" y="19996"/>
                    <a:pt x="4360" y="19927"/>
                    <a:pt x="4360" y="19813"/>
                  </a:cubicBezTo>
                  <a:cubicBezTo>
                    <a:pt x="4360" y="19585"/>
                    <a:pt x="4200" y="19448"/>
                    <a:pt x="3995" y="19425"/>
                  </a:cubicBezTo>
                  <a:close/>
                  <a:moveTo>
                    <a:pt x="5296" y="19562"/>
                  </a:moveTo>
                  <a:cubicBezTo>
                    <a:pt x="5182" y="19585"/>
                    <a:pt x="4999" y="19722"/>
                    <a:pt x="4976" y="19813"/>
                  </a:cubicBezTo>
                  <a:cubicBezTo>
                    <a:pt x="4908" y="19996"/>
                    <a:pt x="5022" y="20201"/>
                    <a:pt x="5205" y="20292"/>
                  </a:cubicBezTo>
                  <a:cubicBezTo>
                    <a:pt x="5230" y="20301"/>
                    <a:pt x="5246" y="20306"/>
                    <a:pt x="5257" y="20306"/>
                  </a:cubicBezTo>
                  <a:cubicBezTo>
                    <a:pt x="5276" y="20306"/>
                    <a:pt x="5281" y="20290"/>
                    <a:pt x="5296" y="20247"/>
                  </a:cubicBezTo>
                  <a:cubicBezTo>
                    <a:pt x="5319" y="20178"/>
                    <a:pt x="5364" y="20110"/>
                    <a:pt x="5387" y="20041"/>
                  </a:cubicBezTo>
                  <a:cubicBezTo>
                    <a:pt x="5433" y="19904"/>
                    <a:pt x="5456" y="19767"/>
                    <a:pt x="5478" y="19630"/>
                  </a:cubicBezTo>
                  <a:cubicBezTo>
                    <a:pt x="5478" y="19562"/>
                    <a:pt x="5456" y="19562"/>
                    <a:pt x="5387" y="19562"/>
                  </a:cubicBezTo>
                  <a:close/>
                  <a:moveTo>
                    <a:pt x="578" y="19811"/>
                  </a:moveTo>
                  <a:cubicBezTo>
                    <a:pt x="371" y="19811"/>
                    <a:pt x="229" y="19982"/>
                    <a:pt x="229" y="20132"/>
                  </a:cubicBezTo>
                  <a:cubicBezTo>
                    <a:pt x="250" y="20349"/>
                    <a:pt x="334" y="20545"/>
                    <a:pt x="557" y="20545"/>
                  </a:cubicBezTo>
                  <a:cubicBezTo>
                    <a:pt x="569" y="20545"/>
                    <a:pt x="581" y="20545"/>
                    <a:pt x="594" y="20543"/>
                  </a:cubicBezTo>
                  <a:cubicBezTo>
                    <a:pt x="607" y="20545"/>
                    <a:pt x="620" y="20546"/>
                    <a:pt x="633" y="20546"/>
                  </a:cubicBezTo>
                  <a:cubicBezTo>
                    <a:pt x="822" y="20546"/>
                    <a:pt x="982" y="20392"/>
                    <a:pt x="982" y="20178"/>
                  </a:cubicBezTo>
                  <a:cubicBezTo>
                    <a:pt x="982" y="19973"/>
                    <a:pt x="822" y="19813"/>
                    <a:pt x="617" y="19813"/>
                  </a:cubicBezTo>
                  <a:cubicBezTo>
                    <a:pt x="604" y="19812"/>
                    <a:pt x="591" y="19811"/>
                    <a:pt x="578" y="19811"/>
                  </a:cubicBezTo>
                  <a:close/>
                  <a:moveTo>
                    <a:pt x="1941" y="19927"/>
                  </a:moveTo>
                  <a:cubicBezTo>
                    <a:pt x="1758" y="19927"/>
                    <a:pt x="1575" y="20087"/>
                    <a:pt x="1575" y="20292"/>
                  </a:cubicBezTo>
                  <a:cubicBezTo>
                    <a:pt x="1575" y="20521"/>
                    <a:pt x="1735" y="20680"/>
                    <a:pt x="1941" y="20680"/>
                  </a:cubicBezTo>
                  <a:cubicBezTo>
                    <a:pt x="2169" y="20680"/>
                    <a:pt x="2329" y="20521"/>
                    <a:pt x="2306" y="20315"/>
                  </a:cubicBezTo>
                  <a:cubicBezTo>
                    <a:pt x="2329" y="20087"/>
                    <a:pt x="2146" y="19927"/>
                    <a:pt x="1941" y="19927"/>
                  </a:cubicBezTo>
                  <a:close/>
                  <a:moveTo>
                    <a:pt x="3287" y="20041"/>
                  </a:moveTo>
                  <a:cubicBezTo>
                    <a:pt x="3082" y="20041"/>
                    <a:pt x="2922" y="20178"/>
                    <a:pt x="2922" y="20406"/>
                  </a:cubicBezTo>
                  <a:cubicBezTo>
                    <a:pt x="2899" y="20612"/>
                    <a:pt x="3082" y="20772"/>
                    <a:pt x="3287" y="20794"/>
                  </a:cubicBezTo>
                  <a:cubicBezTo>
                    <a:pt x="3493" y="20794"/>
                    <a:pt x="3675" y="20612"/>
                    <a:pt x="3652" y="20406"/>
                  </a:cubicBezTo>
                  <a:cubicBezTo>
                    <a:pt x="3675" y="20201"/>
                    <a:pt x="3493" y="20041"/>
                    <a:pt x="3287" y="20041"/>
                  </a:cubicBezTo>
                  <a:close/>
                  <a:moveTo>
                    <a:pt x="4596" y="20176"/>
                  </a:moveTo>
                  <a:cubicBezTo>
                    <a:pt x="4388" y="20176"/>
                    <a:pt x="4246" y="20350"/>
                    <a:pt x="4246" y="20543"/>
                  </a:cubicBezTo>
                  <a:cubicBezTo>
                    <a:pt x="4246" y="20749"/>
                    <a:pt x="4406" y="20909"/>
                    <a:pt x="4611" y="20909"/>
                  </a:cubicBezTo>
                  <a:cubicBezTo>
                    <a:pt x="4624" y="20910"/>
                    <a:pt x="4637" y="20910"/>
                    <a:pt x="4649" y="20910"/>
                  </a:cubicBezTo>
                  <a:cubicBezTo>
                    <a:pt x="4857" y="20910"/>
                    <a:pt x="4999" y="20737"/>
                    <a:pt x="4999" y="20543"/>
                  </a:cubicBezTo>
                  <a:cubicBezTo>
                    <a:pt x="4999" y="20350"/>
                    <a:pt x="4857" y="20176"/>
                    <a:pt x="4669" y="20176"/>
                  </a:cubicBezTo>
                  <a:cubicBezTo>
                    <a:pt x="4657" y="20176"/>
                    <a:pt x="4646" y="20177"/>
                    <a:pt x="4634" y="20178"/>
                  </a:cubicBezTo>
                  <a:cubicBezTo>
                    <a:pt x="4621" y="20177"/>
                    <a:pt x="4608" y="20176"/>
                    <a:pt x="4596" y="20176"/>
                  </a:cubicBezTo>
                  <a:close/>
                  <a:moveTo>
                    <a:pt x="1314" y="20539"/>
                  </a:moveTo>
                  <a:cubicBezTo>
                    <a:pt x="1303" y="20539"/>
                    <a:pt x="1291" y="20540"/>
                    <a:pt x="1279" y="20543"/>
                  </a:cubicBezTo>
                  <a:lnTo>
                    <a:pt x="1096" y="20543"/>
                  </a:lnTo>
                  <a:cubicBezTo>
                    <a:pt x="1073" y="20543"/>
                    <a:pt x="1050" y="20543"/>
                    <a:pt x="1050" y="20566"/>
                  </a:cubicBezTo>
                  <a:cubicBezTo>
                    <a:pt x="913" y="20657"/>
                    <a:pt x="799" y="20749"/>
                    <a:pt x="845" y="20909"/>
                  </a:cubicBezTo>
                  <a:cubicBezTo>
                    <a:pt x="845" y="20931"/>
                    <a:pt x="845" y="20931"/>
                    <a:pt x="845" y="20954"/>
                  </a:cubicBezTo>
                  <a:cubicBezTo>
                    <a:pt x="799" y="21045"/>
                    <a:pt x="868" y="21137"/>
                    <a:pt x="936" y="21182"/>
                  </a:cubicBezTo>
                  <a:cubicBezTo>
                    <a:pt x="972" y="21235"/>
                    <a:pt x="1034" y="21289"/>
                    <a:pt x="1103" y="21289"/>
                  </a:cubicBezTo>
                  <a:cubicBezTo>
                    <a:pt x="1123" y="21289"/>
                    <a:pt x="1144" y="21284"/>
                    <a:pt x="1164" y="21274"/>
                  </a:cubicBezTo>
                  <a:lnTo>
                    <a:pt x="1233" y="21274"/>
                  </a:lnTo>
                  <a:cubicBezTo>
                    <a:pt x="1250" y="21278"/>
                    <a:pt x="1266" y="21280"/>
                    <a:pt x="1281" y="21280"/>
                  </a:cubicBezTo>
                  <a:cubicBezTo>
                    <a:pt x="1349" y="21280"/>
                    <a:pt x="1405" y="21243"/>
                    <a:pt x="1461" y="21205"/>
                  </a:cubicBezTo>
                  <a:cubicBezTo>
                    <a:pt x="1507" y="21182"/>
                    <a:pt x="1553" y="21114"/>
                    <a:pt x="1575" y="21068"/>
                  </a:cubicBezTo>
                  <a:cubicBezTo>
                    <a:pt x="1598" y="20977"/>
                    <a:pt x="1575" y="20886"/>
                    <a:pt x="1575" y="20772"/>
                  </a:cubicBezTo>
                  <a:cubicBezTo>
                    <a:pt x="1575" y="20726"/>
                    <a:pt x="1530" y="20680"/>
                    <a:pt x="1484" y="20657"/>
                  </a:cubicBezTo>
                  <a:cubicBezTo>
                    <a:pt x="1445" y="20598"/>
                    <a:pt x="1388" y="20539"/>
                    <a:pt x="1314" y="20539"/>
                  </a:cubicBezTo>
                  <a:close/>
                  <a:moveTo>
                    <a:pt x="2557" y="20640"/>
                  </a:moveTo>
                  <a:cubicBezTo>
                    <a:pt x="2511" y="20640"/>
                    <a:pt x="2466" y="20646"/>
                    <a:pt x="2420" y="20657"/>
                  </a:cubicBezTo>
                  <a:cubicBezTo>
                    <a:pt x="2374" y="20657"/>
                    <a:pt x="2306" y="20680"/>
                    <a:pt x="2283" y="20726"/>
                  </a:cubicBezTo>
                  <a:cubicBezTo>
                    <a:pt x="2237" y="20794"/>
                    <a:pt x="2169" y="20863"/>
                    <a:pt x="2169" y="20954"/>
                  </a:cubicBezTo>
                  <a:cubicBezTo>
                    <a:pt x="2192" y="21000"/>
                    <a:pt x="2169" y="21068"/>
                    <a:pt x="2192" y="21114"/>
                  </a:cubicBezTo>
                  <a:cubicBezTo>
                    <a:pt x="2192" y="21137"/>
                    <a:pt x="2192" y="21160"/>
                    <a:pt x="2192" y="21182"/>
                  </a:cubicBezTo>
                  <a:cubicBezTo>
                    <a:pt x="2274" y="21305"/>
                    <a:pt x="2374" y="21391"/>
                    <a:pt x="2492" y="21391"/>
                  </a:cubicBezTo>
                  <a:cubicBezTo>
                    <a:pt x="2506" y="21391"/>
                    <a:pt x="2520" y="21390"/>
                    <a:pt x="2534" y="21388"/>
                  </a:cubicBezTo>
                  <a:lnTo>
                    <a:pt x="2580" y="21388"/>
                  </a:lnTo>
                  <a:cubicBezTo>
                    <a:pt x="2596" y="21392"/>
                    <a:pt x="2612" y="21394"/>
                    <a:pt x="2628" y="21394"/>
                  </a:cubicBezTo>
                  <a:cubicBezTo>
                    <a:pt x="2702" y="21394"/>
                    <a:pt x="2770" y="21353"/>
                    <a:pt x="2808" y="21297"/>
                  </a:cubicBezTo>
                  <a:cubicBezTo>
                    <a:pt x="2899" y="21228"/>
                    <a:pt x="2945" y="21137"/>
                    <a:pt x="2922" y="21045"/>
                  </a:cubicBezTo>
                  <a:cubicBezTo>
                    <a:pt x="2922" y="21023"/>
                    <a:pt x="2922" y="21000"/>
                    <a:pt x="2922" y="20977"/>
                  </a:cubicBezTo>
                  <a:cubicBezTo>
                    <a:pt x="2945" y="20886"/>
                    <a:pt x="2899" y="20817"/>
                    <a:pt x="2854" y="20772"/>
                  </a:cubicBezTo>
                  <a:cubicBezTo>
                    <a:pt x="2808" y="20726"/>
                    <a:pt x="2762" y="20657"/>
                    <a:pt x="2694" y="20657"/>
                  </a:cubicBezTo>
                  <a:cubicBezTo>
                    <a:pt x="2648" y="20646"/>
                    <a:pt x="2602" y="20640"/>
                    <a:pt x="2557" y="20640"/>
                  </a:cubicBezTo>
                  <a:close/>
                  <a:moveTo>
                    <a:pt x="3799" y="20767"/>
                  </a:moveTo>
                  <a:cubicBezTo>
                    <a:pt x="3725" y="20767"/>
                    <a:pt x="3666" y="20823"/>
                    <a:pt x="3607" y="20863"/>
                  </a:cubicBezTo>
                  <a:cubicBezTo>
                    <a:pt x="3584" y="20909"/>
                    <a:pt x="3538" y="20954"/>
                    <a:pt x="3538" y="21000"/>
                  </a:cubicBezTo>
                  <a:cubicBezTo>
                    <a:pt x="3515" y="21137"/>
                    <a:pt x="3493" y="21297"/>
                    <a:pt x="3607" y="21411"/>
                  </a:cubicBezTo>
                  <a:cubicBezTo>
                    <a:pt x="3675" y="21456"/>
                    <a:pt x="3721" y="21525"/>
                    <a:pt x="3835" y="21525"/>
                  </a:cubicBezTo>
                  <a:cubicBezTo>
                    <a:pt x="3850" y="21517"/>
                    <a:pt x="3868" y="21515"/>
                    <a:pt x="3887" y="21515"/>
                  </a:cubicBezTo>
                  <a:cubicBezTo>
                    <a:pt x="3924" y="21515"/>
                    <a:pt x="3964" y="21525"/>
                    <a:pt x="3995" y="21525"/>
                  </a:cubicBezTo>
                  <a:cubicBezTo>
                    <a:pt x="4018" y="21525"/>
                    <a:pt x="4040" y="21525"/>
                    <a:pt x="4063" y="21502"/>
                  </a:cubicBezTo>
                  <a:cubicBezTo>
                    <a:pt x="4200" y="21411"/>
                    <a:pt x="4292" y="21319"/>
                    <a:pt x="4269" y="21160"/>
                  </a:cubicBezTo>
                  <a:cubicBezTo>
                    <a:pt x="4269" y="21137"/>
                    <a:pt x="4269" y="21137"/>
                    <a:pt x="4269" y="21114"/>
                  </a:cubicBezTo>
                  <a:cubicBezTo>
                    <a:pt x="4292" y="21023"/>
                    <a:pt x="4223" y="20954"/>
                    <a:pt x="4177" y="20886"/>
                  </a:cubicBezTo>
                  <a:cubicBezTo>
                    <a:pt x="4109" y="20817"/>
                    <a:pt x="4018" y="20772"/>
                    <a:pt x="3904" y="20772"/>
                  </a:cubicBezTo>
                  <a:cubicBezTo>
                    <a:pt x="3888" y="20772"/>
                    <a:pt x="3873" y="20782"/>
                    <a:pt x="3858" y="20782"/>
                  </a:cubicBezTo>
                  <a:cubicBezTo>
                    <a:pt x="3850" y="20782"/>
                    <a:pt x="3843" y="20779"/>
                    <a:pt x="3835" y="20772"/>
                  </a:cubicBezTo>
                  <a:cubicBezTo>
                    <a:pt x="3823" y="20768"/>
                    <a:pt x="3811" y="20767"/>
                    <a:pt x="3799" y="20767"/>
                  </a:cubicBezTo>
                  <a:close/>
                  <a:moveTo>
                    <a:pt x="1758" y="21274"/>
                  </a:moveTo>
                  <a:cubicBezTo>
                    <a:pt x="1598" y="21297"/>
                    <a:pt x="1530" y="21365"/>
                    <a:pt x="1461" y="21479"/>
                  </a:cubicBezTo>
                  <a:cubicBezTo>
                    <a:pt x="1416" y="21548"/>
                    <a:pt x="1438" y="21570"/>
                    <a:pt x="1507" y="21616"/>
                  </a:cubicBezTo>
                  <a:cubicBezTo>
                    <a:pt x="1689" y="21730"/>
                    <a:pt x="1872" y="21776"/>
                    <a:pt x="2055" y="21844"/>
                  </a:cubicBezTo>
                  <a:cubicBezTo>
                    <a:pt x="2067" y="21850"/>
                    <a:pt x="2081" y="21853"/>
                    <a:pt x="2095" y="21853"/>
                  </a:cubicBezTo>
                  <a:cubicBezTo>
                    <a:pt x="2132" y="21853"/>
                    <a:pt x="2169" y="21832"/>
                    <a:pt x="2169" y="21799"/>
                  </a:cubicBezTo>
                  <a:cubicBezTo>
                    <a:pt x="2192" y="21753"/>
                    <a:pt x="2192" y="21707"/>
                    <a:pt x="2214" y="21639"/>
                  </a:cubicBezTo>
                  <a:cubicBezTo>
                    <a:pt x="2192" y="21616"/>
                    <a:pt x="2192" y="21570"/>
                    <a:pt x="2169" y="21525"/>
                  </a:cubicBezTo>
                  <a:cubicBezTo>
                    <a:pt x="2169" y="21502"/>
                    <a:pt x="2169" y="21479"/>
                    <a:pt x="2146" y="21479"/>
                  </a:cubicBezTo>
                  <a:cubicBezTo>
                    <a:pt x="2077" y="21319"/>
                    <a:pt x="1963" y="21274"/>
                    <a:pt x="1758" y="21274"/>
                  </a:cubicBezTo>
                  <a:close/>
                  <a:moveTo>
                    <a:pt x="3164" y="21360"/>
                  </a:moveTo>
                  <a:cubicBezTo>
                    <a:pt x="3130" y="21360"/>
                    <a:pt x="3007" y="21411"/>
                    <a:pt x="2968" y="21411"/>
                  </a:cubicBezTo>
                  <a:cubicBezTo>
                    <a:pt x="2808" y="21456"/>
                    <a:pt x="2808" y="21616"/>
                    <a:pt x="2762" y="21753"/>
                  </a:cubicBezTo>
                  <a:cubicBezTo>
                    <a:pt x="2785" y="21799"/>
                    <a:pt x="2762" y="21867"/>
                    <a:pt x="2785" y="21913"/>
                  </a:cubicBezTo>
                  <a:cubicBezTo>
                    <a:pt x="2793" y="21920"/>
                    <a:pt x="2805" y="21923"/>
                    <a:pt x="2821" y="21923"/>
                  </a:cubicBezTo>
                  <a:cubicBezTo>
                    <a:pt x="2851" y="21923"/>
                    <a:pt x="2892" y="21913"/>
                    <a:pt x="2922" y="21913"/>
                  </a:cubicBezTo>
                  <a:lnTo>
                    <a:pt x="2968" y="21913"/>
                  </a:lnTo>
                  <a:cubicBezTo>
                    <a:pt x="3002" y="21913"/>
                    <a:pt x="3036" y="21919"/>
                    <a:pt x="3070" y="21919"/>
                  </a:cubicBezTo>
                  <a:cubicBezTo>
                    <a:pt x="3105" y="21919"/>
                    <a:pt x="3139" y="21913"/>
                    <a:pt x="3173" y="21890"/>
                  </a:cubicBezTo>
                  <a:cubicBezTo>
                    <a:pt x="3196" y="21879"/>
                    <a:pt x="3230" y="21879"/>
                    <a:pt x="3267" y="21879"/>
                  </a:cubicBezTo>
                  <a:cubicBezTo>
                    <a:pt x="3304" y="21879"/>
                    <a:pt x="3344" y="21879"/>
                    <a:pt x="3379" y="21867"/>
                  </a:cubicBezTo>
                  <a:cubicBezTo>
                    <a:pt x="3538" y="21799"/>
                    <a:pt x="3538" y="21822"/>
                    <a:pt x="3515" y="21662"/>
                  </a:cubicBezTo>
                  <a:cubicBezTo>
                    <a:pt x="3515" y="21593"/>
                    <a:pt x="3493" y="21548"/>
                    <a:pt x="3447" y="21502"/>
                  </a:cubicBezTo>
                  <a:cubicBezTo>
                    <a:pt x="3379" y="21411"/>
                    <a:pt x="3264" y="21388"/>
                    <a:pt x="3173" y="21365"/>
                  </a:cubicBezTo>
                  <a:cubicBezTo>
                    <a:pt x="3173" y="21362"/>
                    <a:pt x="3170" y="21360"/>
                    <a:pt x="3164" y="2136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1" name="Google Shape;2031;p33"/>
            <p:cNvSpPr/>
            <p:nvPr/>
          </p:nvSpPr>
          <p:spPr>
            <a:xfrm>
              <a:off x="4265650" y="1201200"/>
              <a:ext cx="177475" cy="560975"/>
            </a:xfrm>
            <a:custGeom>
              <a:avLst/>
              <a:gdLst/>
              <a:ahLst/>
              <a:cxnLst/>
              <a:rect l="l" t="t" r="r" b="b"/>
              <a:pathLst>
                <a:path w="7099" h="22439" extrusionOk="0">
                  <a:moveTo>
                    <a:pt x="3606" y="435"/>
                  </a:moveTo>
                  <a:cubicBezTo>
                    <a:pt x="4999" y="458"/>
                    <a:pt x="6117" y="1668"/>
                    <a:pt x="6117" y="3129"/>
                  </a:cubicBezTo>
                  <a:lnTo>
                    <a:pt x="6117" y="5206"/>
                  </a:lnTo>
                  <a:cubicBezTo>
                    <a:pt x="6117" y="5320"/>
                    <a:pt x="6208" y="5434"/>
                    <a:pt x="6323" y="5434"/>
                  </a:cubicBezTo>
                  <a:cubicBezTo>
                    <a:pt x="6528" y="5434"/>
                    <a:pt x="6665" y="5594"/>
                    <a:pt x="6665" y="5776"/>
                  </a:cubicBezTo>
                  <a:cubicBezTo>
                    <a:pt x="6665" y="5982"/>
                    <a:pt x="6528" y="6142"/>
                    <a:pt x="6323" y="6142"/>
                  </a:cubicBezTo>
                  <a:cubicBezTo>
                    <a:pt x="6208" y="6142"/>
                    <a:pt x="6117" y="6233"/>
                    <a:pt x="6117" y="6347"/>
                  </a:cubicBezTo>
                  <a:lnTo>
                    <a:pt x="6117" y="8835"/>
                  </a:lnTo>
                  <a:cubicBezTo>
                    <a:pt x="6117" y="8949"/>
                    <a:pt x="6208" y="9063"/>
                    <a:pt x="6323" y="9063"/>
                  </a:cubicBezTo>
                  <a:cubicBezTo>
                    <a:pt x="6528" y="9063"/>
                    <a:pt x="6665" y="9223"/>
                    <a:pt x="6665" y="9406"/>
                  </a:cubicBezTo>
                  <a:cubicBezTo>
                    <a:pt x="6665" y="9588"/>
                    <a:pt x="6528" y="9748"/>
                    <a:pt x="6323" y="9748"/>
                  </a:cubicBezTo>
                  <a:cubicBezTo>
                    <a:pt x="6208" y="9771"/>
                    <a:pt x="6117" y="9862"/>
                    <a:pt x="6117" y="9976"/>
                  </a:cubicBezTo>
                  <a:lnTo>
                    <a:pt x="6117" y="12464"/>
                  </a:lnTo>
                  <a:cubicBezTo>
                    <a:pt x="6117" y="12578"/>
                    <a:pt x="6208" y="12693"/>
                    <a:pt x="6323" y="12693"/>
                  </a:cubicBezTo>
                  <a:cubicBezTo>
                    <a:pt x="6528" y="12693"/>
                    <a:pt x="6665" y="12852"/>
                    <a:pt x="6665" y="13035"/>
                  </a:cubicBezTo>
                  <a:cubicBezTo>
                    <a:pt x="6665" y="13218"/>
                    <a:pt x="6528" y="13377"/>
                    <a:pt x="6323" y="13377"/>
                  </a:cubicBezTo>
                  <a:cubicBezTo>
                    <a:pt x="6208" y="13377"/>
                    <a:pt x="6117" y="13491"/>
                    <a:pt x="6117" y="13606"/>
                  </a:cubicBezTo>
                  <a:lnTo>
                    <a:pt x="6117" y="16093"/>
                  </a:lnTo>
                  <a:cubicBezTo>
                    <a:pt x="6117" y="16208"/>
                    <a:pt x="6208" y="16299"/>
                    <a:pt x="6323" y="16299"/>
                  </a:cubicBezTo>
                  <a:cubicBezTo>
                    <a:pt x="6528" y="16322"/>
                    <a:pt x="6665" y="16459"/>
                    <a:pt x="6665" y="16664"/>
                  </a:cubicBezTo>
                  <a:cubicBezTo>
                    <a:pt x="6665" y="16847"/>
                    <a:pt x="6528" y="17007"/>
                    <a:pt x="6323" y="17007"/>
                  </a:cubicBezTo>
                  <a:cubicBezTo>
                    <a:pt x="6208" y="17007"/>
                    <a:pt x="6117" y="17121"/>
                    <a:pt x="6117" y="17235"/>
                  </a:cubicBezTo>
                  <a:lnTo>
                    <a:pt x="6117" y="19449"/>
                  </a:lnTo>
                  <a:cubicBezTo>
                    <a:pt x="6117" y="20156"/>
                    <a:pt x="5843" y="20795"/>
                    <a:pt x="5341" y="21298"/>
                  </a:cubicBezTo>
                  <a:cubicBezTo>
                    <a:pt x="4860" y="21757"/>
                    <a:pt x="4232" y="22007"/>
                    <a:pt x="3558" y="22007"/>
                  </a:cubicBezTo>
                  <a:cubicBezTo>
                    <a:pt x="3529" y="22007"/>
                    <a:pt x="3499" y="22006"/>
                    <a:pt x="3469" y="22005"/>
                  </a:cubicBezTo>
                  <a:cubicBezTo>
                    <a:pt x="2100" y="21982"/>
                    <a:pt x="982" y="20773"/>
                    <a:pt x="982" y="19312"/>
                  </a:cubicBezTo>
                  <a:lnTo>
                    <a:pt x="982" y="19038"/>
                  </a:lnTo>
                  <a:cubicBezTo>
                    <a:pt x="982" y="18924"/>
                    <a:pt x="867" y="18810"/>
                    <a:pt x="753" y="18810"/>
                  </a:cubicBezTo>
                  <a:cubicBezTo>
                    <a:pt x="571" y="18810"/>
                    <a:pt x="434" y="18650"/>
                    <a:pt x="434" y="18467"/>
                  </a:cubicBezTo>
                  <a:cubicBezTo>
                    <a:pt x="434" y="18285"/>
                    <a:pt x="571" y="18125"/>
                    <a:pt x="776" y="18125"/>
                  </a:cubicBezTo>
                  <a:cubicBezTo>
                    <a:pt x="867" y="18125"/>
                    <a:pt x="982" y="18011"/>
                    <a:pt x="982" y="17897"/>
                  </a:cubicBezTo>
                  <a:lnTo>
                    <a:pt x="982" y="15409"/>
                  </a:lnTo>
                  <a:cubicBezTo>
                    <a:pt x="982" y="15295"/>
                    <a:pt x="867" y="15203"/>
                    <a:pt x="753" y="15203"/>
                  </a:cubicBezTo>
                  <a:cubicBezTo>
                    <a:pt x="571" y="15180"/>
                    <a:pt x="434" y="15044"/>
                    <a:pt x="434" y="14838"/>
                  </a:cubicBezTo>
                  <a:cubicBezTo>
                    <a:pt x="434" y="14656"/>
                    <a:pt x="571" y="14496"/>
                    <a:pt x="776" y="14496"/>
                  </a:cubicBezTo>
                  <a:cubicBezTo>
                    <a:pt x="867" y="14496"/>
                    <a:pt x="982" y="14382"/>
                    <a:pt x="982" y="14267"/>
                  </a:cubicBezTo>
                  <a:lnTo>
                    <a:pt x="982" y="11802"/>
                  </a:lnTo>
                  <a:cubicBezTo>
                    <a:pt x="982" y="11688"/>
                    <a:pt x="867" y="11574"/>
                    <a:pt x="753" y="11574"/>
                  </a:cubicBezTo>
                  <a:cubicBezTo>
                    <a:pt x="571" y="11574"/>
                    <a:pt x="434" y="11414"/>
                    <a:pt x="434" y="11232"/>
                  </a:cubicBezTo>
                  <a:cubicBezTo>
                    <a:pt x="434" y="11026"/>
                    <a:pt x="571" y="10867"/>
                    <a:pt x="776" y="10867"/>
                  </a:cubicBezTo>
                  <a:cubicBezTo>
                    <a:pt x="867" y="10867"/>
                    <a:pt x="982" y="10775"/>
                    <a:pt x="982" y="10661"/>
                  </a:cubicBezTo>
                  <a:lnTo>
                    <a:pt x="982" y="8173"/>
                  </a:lnTo>
                  <a:cubicBezTo>
                    <a:pt x="982" y="8059"/>
                    <a:pt x="867" y="7945"/>
                    <a:pt x="753" y="7945"/>
                  </a:cubicBezTo>
                  <a:cubicBezTo>
                    <a:pt x="571" y="7945"/>
                    <a:pt x="434" y="7785"/>
                    <a:pt x="434" y="7602"/>
                  </a:cubicBezTo>
                  <a:cubicBezTo>
                    <a:pt x="434" y="7420"/>
                    <a:pt x="571" y="7260"/>
                    <a:pt x="776" y="7260"/>
                  </a:cubicBezTo>
                  <a:cubicBezTo>
                    <a:pt x="867" y="7237"/>
                    <a:pt x="982" y="7146"/>
                    <a:pt x="982" y="7032"/>
                  </a:cubicBezTo>
                  <a:lnTo>
                    <a:pt x="982" y="4544"/>
                  </a:lnTo>
                  <a:cubicBezTo>
                    <a:pt x="982" y="4430"/>
                    <a:pt x="867" y="4316"/>
                    <a:pt x="753" y="4316"/>
                  </a:cubicBezTo>
                  <a:cubicBezTo>
                    <a:pt x="571" y="4316"/>
                    <a:pt x="434" y="4156"/>
                    <a:pt x="434" y="3973"/>
                  </a:cubicBezTo>
                  <a:cubicBezTo>
                    <a:pt x="434" y="3791"/>
                    <a:pt x="571" y="3631"/>
                    <a:pt x="776" y="3631"/>
                  </a:cubicBezTo>
                  <a:cubicBezTo>
                    <a:pt x="890" y="3631"/>
                    <a:pt x="982" y="3540"/>
                    <a:pt x="982" y="3425"/>
                  </a:cubicBezTo>
                  <a:lnTo>
                    <a:pt x="982" y="2992"/>
                  </a:lnTo>
                  <a:cubicBezTo>
                    <a:pt x="982" y="2307"/>
                    <a:pt x="1255" y="1645"/>
                    <a:pt x="1758" y="1166"/>
                  </a:cubicBezTo>
                  <a:cubicBezTo>
                    <a:pt x="2237" y="686"/>
                    <a:pt x="2876" y="435"/>
                    <a:pt x="3538" y="435"/>
                  </a:cubicBezTo>
                  <a:close/>
                  <a:moveTo>
                    <a:pt x="3547" y="1"/>
                  </a:moveTo>
                  <a:cubicBezTo>
                    <a:pt x="2757" y="1"/>
                    <a:pt x="2034" y="317"/>
                    <a:pt x="1461" y="846"/>
                  </a:cubicBezTo>
                  <a:cubicBezTo>
                    <a:pt x="890" y="1417"/>
                    <a:pt x="571" y="2193"/>
                    <a:pt x="571" y="2992"/>
                  </a:cubicBezTo>
                  <a:lnTo>
                    <a:pt x="571" y="3243"/>
                  </a:lnTo>
                  <a:cubicBezTo>
                    <a:pt x="251" y="3334"/>
                    <a:pt x="0" y="3631"/>
                    <a:pt x="0" y="3973"/>
                  </a:cubicBezTo>
                  <a:cubicBezTo>
                    <a:pt x="0" y="4316"/>
                    <a:pt x="251" y="4612"/>
                    <a:pt x="571" y="4704"/>
                  </a:cubicBezTo>
                  <a:lnTo>
                    <a:pt x="571" y="6849"/>
                  </a:lnTo>
                  <a:cubicBezTo>
                    <a:pt x="251" y="6941"/>
                    <a:pt x="0" y="7260"/>
                    <a:pt x="0" y="7602"/>
                  </a:cubicBezTo>
                  <a:cubicBezTo>
                    <a:pt x="0" y="7945"/>
                    <a:pt x="251" y="8242"/>
                    <a:pt x="571" y="8333"/>
                  </a:cubicBezTo>
                  <a:lnTo>
                    <a:pt x="571" y="10478"/>
                  </a:lnTo>
                  <a:cubicBezTo>
                    <a:pt x="251" y="10570"/>
                    <a:pt x="0" y="10867"/>
                    <a:pt x="0" y="11232"/>
                  </a:cubicBezTo>
                  <a:cubicBezTo>
                    <a:pt x="0" y="11574"/>
                    <a:pt x="228" y="11871"/>
                    <a:pt x="571" y="11962"/>
                  </a:cubicBezTo>
                  <a:lnTo>
                    <a:pt x="571" y="14108"/>
                  </a:lnTo>
                  <a:cubicBezTo>
                    <a:pt x="251" y="14199"/>
                    <a:pt x="0" y="14496"/>
                    <a:pt x="0" y="14838"/>
                  </a:cubicBezTo>
                  <a:cubicBezTo>
                    <a:pt x="0" y="15203"/>
                    <a:pt x="251" y="15500"/>
                    <a:pt x="571" y="15591"/>
                  </a:cubicBezTo>
                  <a:lnTo>
                    <a:pt x="571" y="17737"/>
                  </a:lnTo>
                  <a:cubicBezTo>
                    <a:pt x="251" y="17828"/>
                    <a:pt x="0" y="18125"/>
                    <a:pt x="0" y="18467"/>
                  </a:cubicBezTo>
                  <a:cubicBezTo>
                    <a:pt x="0" y="18810"/>
                    <a:pt x="251" y="19106"/>
                    <a:pt x="571" y="19198"/>
                  </a:cubicBezTo>
                  <a:lnTo>
                    <a:pt x="571" y="19312"/>
                  </a:lnTo>
                  <a:cubicBezTo>
                    <a:pt x="571" y="21001"/>
                    <a:pt x="1872" y="22393"/>
                    <a:pt x="3469" y="22439"/>
                  </a:cubicBezTo>
                  <a:lnTo>
                    <a:pt x="3538" y="22439"/>
                  </a:lnTo>
                  <a:cubicBezTo>
                    <a:pt x="4337" y="22439"/>
                    <a:pt x="5067" y="22142"/>
                    <a:pt x="5638" y="21594"/>
                  </a:cubicBezTo>
                  <a:cubicBezTo>
                    <a:pt x="6208" y="21024"/>
                    <a:pt x="6528" y="20271"/>
                    <a:pt x="6528" y="19449"/>
                  </a:cubicBezTo>
                  <a:lnTo>
                    <a:pt x="6528" y="17395"/>
                  </a:lnTo>
                  <a:cubicBezTo>
                    <a:pt x="6848" y="17303"/>
                    <a:pt x="7099" y="17007"/>
                    <a:pt x="7099" y="16664"/>
                  </a:cubicBezTo>
                  <a:cubicBezTo>
                    <a:pt x="7099" y="16299"/>
                    <a:pt x="6848" y="16002"/>
                    <a:pt x="6528" y="15911"/>
                  </a:cubicBezTo>
                  <a:lnTo>
                    <a:pt x="6528" y="13765"/>
                  </a:lnTo>
                  <a:cubicBezTo>
                    <a:pt x="6848" y="13674"/>
                    <a:pt x="7099" y="13377"/>
                    <a:pt x="7099" y="13035"/>
                  </a:cubicBezTo>
                  <a:cubicBezTo>
                    <a:pt x="7099" y="12693"/>
                    <a:pt x="6848" y="12396"/>
                    <a:pt x="6528" y="12304"/>
                  </a:cubicBezTo>
                  <a:lnTo>
                    <a:pt x="6528" y="10159"/>
                  </a:lnTo>
                  <a:cubicBezTo>
                    <a:pt x="6848" y="10068"/>
                    <a:pt x="7099" y="9748"/>
                    <a:pt x="7099" y="9406"/>
                  </a:cubicBezTo>
                  <a:cubicBezTo>
                    <a:pt x="7099" y="9063"/>
                    <a:pt x="6848" y="8767"/>
                    <a:pt x="6528" y="8675"/>
                  </a:cubicBezTo>
                  <a:lnTo>
                    <a:pt x="6528" y="6530"/>
                  </a:lnTo>
                  <a:cubicBezTo>
                    <a:pt x="6848" y="6438"/>
                    <a:pt x="7099" y="6142"/>
                    <a:pt x="7099" y="5776"/>
                  </a:cubicBezTo>
                  <a:cubicBezTo>
                    <a:pt x="7099" y="5434"/>
                    <a:pt x="6848" y="5137"/>
                    <a:pt x="6528" y="5046"/>
                  </a:cubicBezTo>
                  <a:lnTo>
                    <a:pt x="6528" y="3129"/>
                  </a:lnTo>
                  <a:cubicBezTo>
                    <a:pt x="6528" y="1440"/>
                    <a:pt x="5227" y="47"/>
                    <a:pt x="3629" y="2"/>
                  </a:cubicBezTo>
                  <a:cubicBezTo>
                    <a:pt x="3602" y="1"/>
                    <a:pt x="3574" y="1"/>
                    <a:pt x="3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2" name="Google Shape;2032;p33"/>
            <p:cNvSpPr/>
            <p:nvPr/>
          </p:nvSpPr>
          <p:spPr>
            <a:xfrm>
              <a:off x="4317575" y="1316500"/>
              <a:ext cx="38250" cy="24550"/>
            </a:xfrm>
            <a:custGeom>
              <a:avLst/>
              <a:gdLst/>
              <a:ahLst/>
              <a:cxnLst/>
              <a:rect l="l" t="t" r="r" b="b"/>
              <a:pathLst>
                <a:path w="1530" h="982" extrusionOk="0">
                  <a:moveTo>
                    <a:pt x="753" y="0"/>
                  </a:moveTo>
                  <a:cubicBezTo>
                    <a:pt x="342" y="0"/>
                    <a:pt x="0" y="343"/>
                    <a:pt x="0" y="776"/>
                  </a:cubicBezTo>
                  <a:cubicBezTo>
                    <a:pt x="0" y="891"/>
                    <a:pt x="91" y="982"/>
                    <a:pt x="206" y="982"/>
                  </a:cubicBezTo>
                  <a:cubicBezTo>
                    <a:pt x="320" y="982"/>
                    <a:pt x="411" y="891"/>
                    <a:pt x="411" y="776"/>
                  </a:cubicBezTo>
                  <a:cubicBezTo>
                    <a:pt x="411" y="571"/>
                    <a:pt x="571" y="434"/>
                    <a:pt x="753" y="434"/>
                  </a:cubicBezTo>
                  <a:cubicBezTo>
                    <a:pt x="959" y="434"/>
                    <a:pt x="1119" y="571"/>
                    <a:pt x="1119" y="776"/>
                  </a:cubicBezTo>
                  <a:cubicBezTo>
                    <a:pt x="1119" y="891"/>
                    <a:pt x="1210" y="982"/>
                    <a:pt x="1324" y="982"/>
                  </a:cubicBezTo>
                  <a:cubicBezTo>
                    <a:pt x="1438" y="982"/>
                    <a:pt x="1529" y="891"/>
                    <a:pt x="1529" y="776"/>
                  </a:cubicBezTo>
                  <a:cubicBezTo>
                    <a:pt x="1529" y="343"/>
                    <a:pt x="1187" y="0"/>
                    <a:pt x="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3" name="Google Shape;2033;p33"/>
            <p:cNvSpPr/>
            <p:nvPr/>
          </p:nvSpPr>
          <p:spPr>
            <a:xfrm>
              <a:off x="4310725" y="1464725"/>
              <a:ext cx="37100" cy="34400"/>
            </a:xfrm>
            <a:custGeom>
              <a:avLst/>
              <a:gdLst/>
              <a:ahLst/>
              <a:cxnLst/>
              <a:rect l="l" t="t" r="r" b="b"/>
              <a:pathLst>
                <a:path w="1484" h="1376" extrusionOk="0">
                  <a:moveTo>
                    <a:pt x="454" y="0"/>
                  </a:moveTo>
                  <a:cubicBezTo>
                    <a:pt x="400" y="0"/>
                    <a:pt x="343" y="17"/>
                    <a:pt x="297" y="52"/>
                  </a:cubicBezTo>
                  <a:cubicBezTo>
                    <a:pt x="0" y="348"/>
                    <a:pt x="0" y="850"/>
                    <a:pt x="297" y="1147"/>
                  </a:cubicBezTo>
                  <a:cubicBezTo>
                    <a:pt x="457" y="1284"/>
                    <a:pt x="662" y="1375"/>
                    <a:pt x="845" y="1375"/>
                  </a:cubicBezTo>
                  <a:cubicBezTo>
                    <a:pt x="1050" y="1375"/>
                    <a:pt x="1233" y="1284"/>
                    <a:pt x="1393" y="1147"/>
                  </a:cubicBezTo>
                  <a:cubicBezTo>
                    <a:pt x="1484" y="1056"/>
                    <a:pt x="1484" y="919"/>
                    <a:pt x="1393" y="850"/>
                  </a:cubicBezTo>
                  <a:cubicBezTo>
                    <a:pt x="1347" y="805"/>
                    <a:pt x="1296" y="782"/>
                    <a:pt x="1244" y="782"/>
                  </a:cubicBezTo>
                  <a:cubicBezTo>
                    <a:pt x="1193" y="782"/>
                    <a:pt x="1141" y="805"/>
                    <a:pt x="1096" y="850"/>
                  </a:cubicBezTo>
                  <a:cubicBezTo>
                    <a:pt x="1027" y="919"/>
                    <a:pt x="936" y="953"/>
                    <a:pt x="845" y="953"/>
                  </a:cubicBezTo>
                  <a:cubicBezTo>
                    <a:pt x="753" y="953"/>
                    <a:pt x="662" y="919"/>
                    <a:pt x="594" y="850"/>
                  </a:cubicBezTo>
                  <a:cubicBezTo>
                    <a:pt x="457" y="714"/>
                    <a:pt x="457" y="485"/>
                    <a:pt x="594" y="348"/>
                  </a:cubicBezTo>
                  <a:cubicBezTo>
                    <a:pt x="685" y="280"/>
                    <a:pt x="685" y="143"/>
                    <a:pt x="594" y="52"/>
                  </a:cubicBezTo>
                  <a:cubicBezTo>
                    <a:pt x="559" y="17"/>
                    <a:pt x="508" y="0"/>
                    <a:pt x="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4" name="Google Shape;2034;p33"/>
            <p:cNvSpPr/>
            <p:nvPr/>
          </p:nvSpPr>
          <p:spPr>
            <a:xfrm>
              <a:off x="4310725" y="1634350"/>
              <a:ext cx="38250" cy="24550"/>
            </a:xfrm>
            <a:custGeom>
              <a:avLst/>
              <a:gdLst/>
              <a:ahLst/>
              <a:cxnLst/>
              <a:rect l="l" t="t" r="r" b="b"/>
              <a:pathLst>
                <a:path w="1530" h="982" extrusionOk="0">
                  <a:moveTo>
                    <a:pt x="206" y="0"/>
                  </a:moveTo>
                  <a:cubicBezTo>
                    <a:pt x="92" y="0"/>
                    <a:pt x="0" y="91"/>
                    <a:pt x="0" y="205"/>
                  </a:cubicBezTo>
                  <a:cubicBezTo>
                    <a:pt x="0" y="639"/>
                    <a:pt x="343" y="982"/>
                    <a:pt x="776" y="982"/>
                  </a:cubicBezTo>
                  <a:cubicBezTo>
                    <a:pt x="1187" y="982"/>
                    <a:pt x="1530" y="639"/>
                    <a:pt x="1530" y="205"/>
                  </a:cubicBezTo>
                  <a:cubicBezTo>
                    <a:pt x="1530" y="91"/>
                    <a:pt x="1438" y="0"/>
                    <a:pt x="1324" y="0"/>
                  </a:cubicBezTo>
                  <a:cubicBezTo>
                    <a:pt x="1210" y="0"/>
                    <a:pt x="1119" y="91"/>
                    <a:pt x="1119" y="205"/>
                  </a:cubicBezTo>
                  <a:cubicBezTo>
                    <a:pt x="1119" y="388"/>
                    <a:pt x="959" y="548"/>
                    <a:pt x="776" y="548"/>
                  </a:cubicBezTo>
                  <a:cubicBezTo>
                    <a:pt x="571" y="548"/>
                    <a:pt x="411" y="388"/>
                    <a:pt x="411" y="205"/>
                  </a:cubicBezTo>
                  <a:cubicBezTo>
                    <a:pt x="411" y="91"/>
                    <a:pt x="320"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5" name="Google Shape;2035;p33"/>
            <p:cNvSpPr/>
            <p:nvPr/>
          </p:nvSpPr>
          <p:spPr>
            <a:xfrm>
              <a:off x="4356950" y="1399800"/>
              <a:ext cx="38250" cy="24000"/>
            </a:xfrm>
            <a:custGeom>
              <a:avLst/>
              <a:gdLst/>
              <a:ahLst/>
              <a:cxnLst/>
              <a:rect l="l" t="t" r="r" b="b"/>
              <a:pathLst>
                <a:path w="1530" h="960" extrusionOk="0">
                  <a:moveTo>
                    <a:pt x="205" y="1"/>
                  </a:moveTo>
                  <a:cubicBezTo>
                    <a:pt x="91" y="1"/>
                    <a:pt x="0" y="92"/>
                    <a:pt x="0" y="206"/>
                  </a:cubicBezTo>
                  <a:cubicBezTo>
                    <a:pt x="0" y="617"/>
                    <a:pt x="342" y="960"/>
                    <a:pt x="753" y="960"/>
                  </a:cubicBezTo>
                  <a:cubicBezTo>
                    <a:pt x="1187" y="960"/>
                    <a:pt x="1529" y="617"/>
                    <a:pt x="1529" y="206"/>
                  </a:cubicBezTo>
                  <a:cubicBezTo>
                    <a:pt x="1529" y="92"/>
                    <a:pt x="1438" y="1"/>
                    <a:pt x="1324" y="1"/>
                  </a:cubicBezTo>
                  <a:cubicBezTo>
                    <a:pt x="1210" y="1"/>
                    <a:pt x="1119" y="92"/>
                    <a:pt x="1119" y="206"/>
                  </a:cubicBezTo>
                  <a:cubicBezTo>
                    <a:pt x="1119" y="389"/>
                    <a:pt x="959" y="549"/>
                    <a:pt x="753" y="549"/>
                  </a:cubicBezTo>
                  <a:cubicBezTo>
                    <a:pt x="571" y="549"/>
                    <a:pt x="411" y="389"/>
                    <a:pt x="411" y="206"/>
                  </a:cubicBezTo>
                  <a:cubicBezTo>
                    <a:pt x="411" y="92"/>
                    <a:pt x="32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6" name="Google Shape;2036;p33"/>
            <p:cNvSpPr/>
            <p:nvPr/>
          </p:nvSpPr>
          <p:spPr>
            <a:xfrm>
              <a:off x="4348950" y="1548175"/>
              <a:ext cx="38825" cy="24550"/>
            </a:xfrm>
            <a:custGeom>
              <a:avLst/>
              <a:gdLst/>
              <a:ahLst/>
              <a:cxnLst/>
              <a:rect l="l" t="t" r="r" b="b"/>
              <a:pathLst>
                <a:path w="1553" h="982" extrusionOk="0">
                  <a:moveTo>
                    <a:pt x="777" y="0"/>
                  </a:moveTo>
                  <a:cubicBezTo>
                    <a:pt x="343" y="0"/>
                    <a:pt x="1" y="366"/>
                    <a:pt x="1" y="777"/>
                  </a:cubicBezTo>
                  <a:cubicBezTo>
                    <a:pt x="1" y="891"/>
                    <a:pt x="92" y="982"/>
                    <a:pt x="206" y="982"/>
                  </a:cubicBezTo>
                  <a:cubicBezTo>
                    <a:pt x="343" y="982"/>
                    <a:pt x="434" y="891"/>
                    <a:pt x="434" y="777"/>
                  </a:cubicBezTo>
                  <a:cubicBezTo>
                    <a:pt x="434" y="594"/>
                    <a:pt x="571" y="434"/>
                    <a:pt x="777" y="434"/>
                  </a:cubicBezTo>
                  <a:cubicBezTo>
                    <a:pt x="959" y="434"/>
                    <a:pt x="1119" y="594"/>
                    <a:pt x="1119" y="777"/>
                  </a:cubicBezTo>
                  <a:cubicBezTo>
                    <a:pt x="1119" y="891"/>
                    <a:pt x="1210" y="982"/>
                    <a:pt x="1324" y="982"/>
                  </a:cubicBezTo>
                  <a:cubicBezTo>
                    <a:pt x="1439" y="982"/>
                    <a:pt x="1553" y="891"/>
                    <a:pt x="1553" y="777"/>
                  </a:cubicBezTo>
                  <a:cubicBezTo>
                    <a:pt x="1553" y="366"/>
                    <a:pt x="118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7" name="Google Shape;2037;p33"/>
            <p:cNvSpPr/>
            <p:nvPr/>
          </p:nvSpPr>
          <p:spPr>
            <a:xfrm>
              <a:off x="4370075" y="1673725"/>
              <a:ext cx="24550" cy="38250"/>
            </a:xfrm>
            <a:custGeom>
              <a:avLst/>
              <a:gdLst/>
              <a:ahLst/>
              <a:cxnLst/>
              <a:rect l="l" t="t" r="r" b="b"/>
              <a:pathLst>
                <a:path w="982" h="1530" extrusionOk="0">
                  <a:moveTo>
                    <a:pt x="205" y="0"/>
                  </a:moveTo>
                  <a:cubicBezTo>
                    <a:pt x="91" y="0"/>
                    <a:pt x="0" y="91"/>
                    <a:pt x="0" y="205"/>
                  </a:cubicBezTo>
                  <a:cubicBezTo>
                    <a:pt x="0" y="320"/>
                    <a:pt x="91" y="411"/>
                    <a:pt x="205" y="411"/>
                  </a:cubicBezTo>
                  <a:cubicBezTo>
                    <a:pt x="411" y="411"/>
                    <a:pt x="548" y="571"/>
                    <a:pt x="548" y="753"/>
                  </a:cubicBezTo>
                  <a:cubicBezTo>
                    <a:pt x="548" y="959"/>
                    <a:pt x="411" y="1118"/>
                    <a:pt x="205" y="1118"/>
                  </a:cubicBezTo>
                  <a:cubicBezTo>
                    <a:pt x="91" y="1118"/>
                    <a:pt x="0" y="1210"/>
                    <a:pt x="0" y="1324"/>
                  </a:cubicBezTo>
                  <a:cubicBezTo>
                    <a:pt x="0" y="1438"/>
                    <a:pt x="91" y="1529"/>
                    <a:pt x="205" y="1529"/>
                  </a:cubicBezTo>
                  <a:cubicBezTo>
                    <a:pt x="639" y="1529"/>
                    <a:pt x="982" y="1187"/>
                    <a:pt x="982" y="753"/>
                  </a:cubicBezTo>
                  <a:cubicBezTo>
                    <a:pt x="982" y="342"/>
                    <a:pt x="639" y="0"/>
                    <a:pt x="20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8" name="Google Shape;2038;p33"/>
            <p:cNvSpPr/>
            <p:nvPr/>
          </p:nvSpPr>
          <p:spPr>
            <a:xfrm>
              <a:off x="4356375" y="1247600"/>
              <a:ext cx="36550" cy="34675"/>
            </a:xfrm>
            <a:custGeom>
              <a:avLst/>
              <a:gdLst/>
              <a:ahLst/>
              <a:cxnLst/>
              <a:rect l="l" t="t" r="r" b="b"/>
              <a:pathLst>
                <a:path w="1462" h="1387" extrusionOk="0">
                  <a:moveTo>
                    <a:pt x="836" y="0"/>
                  </a:moveTo>
                  <a:cubicBezTo>
                    <a:pt x="639" y="0"/>
                    <a:pt x="445" y="74"/>
                    <a:pt x="297" y="223"/>
                  </a:cubicBezTo>
                  <a:cubicBezTo>
                    <a:pt x="0" y="520"/>
                    <a:pt x="0" y="1022"/>
                    <a:pt x="297" y="1318"/>
                  </a:cubicBezTo>
                  <a:cubicBezTo>
                    <a:pt x="343" y="1364"/>
                    <a:pt x="388" y="1387"/>
                    <a:pt x="434" y="1387"/>
                  </a:cubicBezTo>
                  <a:cubicBezTo>
                    <a:pt x="502" y="1387"/>
                    <a:pt x="548" y="1364"/>
                    <a:pt x="594" y="1318"/>
                  </a:cubicBezTo>
                  <a:cubicBezTo>
                    <a:pt x="685" y="1227"/>
                    <a:pt x="685" y="1090"/>
                    <a:pt x="594" y="1022"/>
                  </a:cubicBezTo>
                  <a:cubicBezTo>
                    <a:pt x="457" y="885"/>
                    <a:pt x="457" y="656"/>
                    <a:pt x="594" y="520"/>
                  </a:cubicBezTo>
                  <a:cubicBezTo>
                    <a:pt x="662" y="451"/>
                    <a:pt x="753" y="417"/>
                    <a:pt x="845" y="417"/>
                  </a:cubicBezTo>
                  <a:cubicBezTo>
                    <a:pt x="936" y="417"/>
                    <a:pt x="1027" y="451"/>
                    <a:pt x="1096" y="520"/>
                  </a:cubicBezTo>
                  <a:cubicBezTo>
                    <a:pt x="1130" y="565"/>
                    <a:pt x="1181" y="588"/>
                    <a:pt x="1236" y="588"/>
                  </a:cubicBezTo>
                  <a:cubicBezTo>
                    <a:pt x="1290" y="588"/>
                    <a:pt x="1347" y="565"/>
                    <a:pt x="1393" y="520"/>
                  </a:cubicBezTo>
                  <a:cubicBezTo>
                    <a:pt x="1461" y="451"/>
                    <a:pt x="1461" y="314"/>
                    <a:pt x="1393" y="223"/>
                  </a:cubicBezTo>
                  <a:cubicBezTo>
                    <a:pt x="1233" y="74"/>
                    <a:pt x="1033"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039" name="Google Shape;2039;p33"/>
          <p:cNvGrpSpPr/>
          <p:nvPr/>
        </p:nvGrpSpPr>
        <p:grpSpPr>
          <a:xfrm rot="-5400000" flipH="1">
            <a:off x="10263524" y="-723500"/>
            <a:ext cx="1097989" cy="1894911"/>
            <a:chOff x="1188225" y="1310800"/>
            <a:chExt cx="495900" cy="855825"/>
          </a:xfrm>
        </p:grpSpPr>
        <p:sp>
          <p:nvSpPr>
            <p:cNvPr id="2040" name="Google Shape;2040;p33"/>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1" name="Google Shape;2041;p33"/>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2" name="Google Shape;2042;p33"/>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3" name="Google Shape;2043;p33"/>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4" name="Google Shape;2044;p33"/>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5" name="Google Shape;2045;p33"/>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6" name="Google Shape;2046;p33"/>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7" name="Google Shape;2047;p33"/>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8" name="Google Shape;2048;p33"/>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9" name="Google Shape;2049;p33"/>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0" name="Google Shape;2050;p33"/>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1" name="Google Shape;2051;p33"/>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2" name="Google Shape;2052;p33"/>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3" name="Google Shape;2053;p33"/>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4" name="Google Shape;2054;p33"/>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5" name="Google Shape;2055;p33"/>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6" name="Google Shape;2056;p33"/>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7" name="Google Shape;2057;p33"/>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8" name="Google Shape;2058;p33"/>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9" name="Google Shape;2059;p33"/>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0" name="Google Shape;2060;p33"/>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1" name="Google Shape;2061;p33"/>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2" name="Google Shape;2062;p33"/>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3" name="Google Shape;2063;p33"/>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4" name="Google Shape;2064;p33"/>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5" name="Google Shape;2065;p33"/>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6" name="Google Shape;2066;p33"/>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7" name="Google Shape;2067;p33"/>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8" name="Google Shape;2068;p33"/>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9" name="Google Shape;2069;p33"/>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0" name="Google Shape;2070;p33"/>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071" name="Google Shape;2071;p33"/>
          <p:cNvGrpSpPr/>
          <p:nvPr/>
        </p:nvGrpSpPr>
        <p:grpSpPr>
          <a:xfrm flipH="1">
            <a:off x="2206357" y="5785265"/>
            <a:ext cx="1116920" cy="1330140"/>
            <a:chOff x="5591800" y="3934700"/>
            <a:chExt cx="504450" cy="600750"/>
          </a:xfrm>
        </p:grpSpPr>
        <p:sp>
          <p:nvSpPr>
            <p:cNvPr id="2072" name="Google Shape;2072;p33"/>
            <p:cNvSpPr/>
            <p:nvPr/>
          </p:nvSpPr>
          <p:spPr>
            <a:xfrm>
              <a:off x="5591800" y="4093750"/>
              <a:ext cx="439975" cy="440000"/>
            </a:xfrm>
            <a:custGeom>
              <a:avLst/>
              <a:gdLst/>
              <a:ahLst/>
              <a:cxnLst/>
              <a:rect l="l" t="t" r="r" b="b"/>
              <a:pathLst>
                <a:path w="17599" h="17600" extrusionOk="0">
                  <a:moveTo>
                    <a:pt x="8719" y="1"/>
                  </a:moveTo>
                  <a:cubicBezTo>
                    <a:pt x="8719" y="1"/>
                    <a:pt x="8719" y="24"/>
                    <a:pt x="8696" y="24"/>
                  </a:cubicBezTo>
                  <a:cubicBezTo>
                    <a:pt x="8696" y="24"/>
                    <a:pt x="8696" y="47"/>
                    <a:pt x="8719" y="47"/>
                  </a:cubicBezTo>
                  <a:cubicBezTo>
                    <a:pt x="8765" y="69"/>
                    <a:pt x="8788" y="115"/>
                    <a:pt x="8833" y="138"/>
                  </a:cubicBezTo>
                  <a:cubicBezTo>
                    <a:pt x="8843" y="141"/>
                    <a:pt x="8853" y="142"/>
                    <a:pt x="8865" y="142"/>
                  </a:cubicBezTo>
                  <a:cubicBezTo>
                    <a:pt x="8942" y="142"/>
                    <a:pt x="9065" y="83"/>
                    <a:pt x="9084" y="24"/>
                  </a:cubicBezTo>
                  <a:cubicBezTo>
                    <a:pt x="9084" y="24"/>
                    <a:pt x="9084" y="1"/>
                    <a:pt x="9062" y="1"/>
                  </a:cubicBezTo>
                  <a:close/>
                  <a:moveTo>
                    <a:pt x="10043" y="115"/>
                  </a:moveTo>
                  <a:cubicBezTo>
                    <a:pt x="9998" y="115"/>
                    <a:pt x="10020" y="115"/>
                    <a:pt x="10020" y="161"/>
                  </a:cubicBezTo>
                  <a:cubicBezTo>
                    <a:pt x="10066" y="252"/>
                    <a:pt x="10157" y="275"/>
                    <a:pt x="10226" y="275"/>
                  </a:cubicBezTo>
                  <a:cubicBezTo>
                    <a:pt x="10239" y="279"/>
                    <a:pt x="10252" y="281"/>
                    <a:pt x="10265" y="281"/>
                  </a:cubicBezTo>
                  <a:cubicBezTo>
                    <a:pt x="10320" y="281"/>
                    <a:pt x="10371" y="248"/>
                    <a:pt x="10408" y="229"/>
                  </a:cubicBezTo>
                  <a:cubicBezTo>
                    <a:pt x="10431" y="229"/>
                    <a:pt x="10431" y="206"/>
                    <a:pt x="10431" y="184"/>
                  </a:cubicBezTo>
                  <a:cubicBezTo>
                    <a:pt x="10431" y="184"/>
                    <a:pt x="10408" y="138"/>
                    <a:pt x="10386" y="138"/>
                  </a:cubicBezTo>
                  <a:cubicBezTo>
                    <a:pt x="10271" y="138"/>
                    <a:pt x="10157" y="115"/>
                    <a:pt x="10043" y="115"/>
                  </a:cubicBezTo>
                  <a:close/>
                  <a:moveTo>
                    <a:pt x="6893" y="206"/>
                  </a:moveTo>
                  <a:cubicBezTo>
                    <a:pt x="6848" y="206"/>
                    <a:pt x="6711" y="275"/>
                    <a:pt x="6688" y="275"/>
                  </a:cubicBezTo>
                  <a:cubicBezTo>
                    <a:pt x="6642" y="320"/>
                    <a:pt x="6642" y="366"/>
                    <a:pt x="6642" y="412"/>
                  </a:cubicBezTo>
                  <a:cubicBezTo>
                    <a:pt x="6642" y="526"/>
                    <a:pt x="6733" y="617"/>
                    <a:pt x="6848" y="617"/>
                  </a:cubicBezTo>
                  <a:cubicBezTo>
                    <a:pt x="6962" y="617"/>
                    <a:pt x="7053" y="526"/>
                    <a:pt x="7053" y="412"/>
                  </a:cubicBezTo>
                  <a:cubicBezTo>
                    <a:pt x="7076" y="343"/>
                    <a:pt x="7030" y="320"/>
                    <a:pt x="6985" y="275"/>
                  </a:cubicBezTo>
                  <a:cubicBezTo>
                    <a:pt x="6962" y="252"/>
                    <a:pt x="6939" y="206"/>
                    <a:pt x="6893" y="206"/>
                  </a:cubicBezTo>
                  <a:close/>
                  <a:moveTo>
                    <a:pt x="8149" y="275"/>
                  </a:moveTo>
                  <a:cubicBezTo>
                    <a:pt x="8103" y="320"/>
                    <a:pt x="8012" y="298"/>
                    <a:pt x="7989" y="366"/>
                  </a:cubicBezTo>
                  <a:cubicBezTo>
                    <a:pt x="7966" y="412"/>
                    <a:pt x="7943" y="480"/>
                    <a:pt x="7920" y="526"/>
                  </a:cubicBezTo>
                  <a:cubicBezTo>
                    <a:pt x="7966" y="572"/>
                    <a:pt x="7943" y="640"/>
                    <a:pt x="8012" y="686"/>
                  </a:cubicBezTo>
                  <a:cubicBezTo>
                    <a:pt x="8057" y="731"/>
                    <a:pt x="8126" y="709"/>
                    <a:pt x="8149" y="754"/>
                  </a:cubicBezTo>
                  <a:cubicBezTo>
                    <a:pt x="8194" y="709"/>
                    <a:pt x="8286" y="731"/>
                    <a:pt x="8331" y="663"/>
                  </a:cubicBezTo>
                  <a:cubicBezTo>
                    <a:pt x="8377" y="617"/>
                    <a:pt x="8354" y="549"/>
                    <a:pt x="8400" y="503"/>
                  </a:cubicBezTo>
                  <a:cubicBezTo>
                    <a:pt x="8354" y="457"/>
                    <a:pt x="8377" y="389"/>
                    <a:pt x="8308" y="343"/>
                  </a:cubicBezTo>
                  <a:cubicBezTo>
                    <a:pt x="8263" y="320"/>
                    <a:pt x="8194" y="298"/>
                    <a:pt x="8149" y="275"/>
                  </a:cubicBezTo>
                  <a:close/>
                  <a:moveTo>
                    <a:pt x="9531" y="406"/>
                  </a:moveTo>
                  <a:cubicBezTo>
                    <a:pt x="9520" y="406"/>
                    <a:pt x="9508" y="408"/>
                    <a:pt x="9495" y="412"/>
                  </a:cubicBezTo>
                  <a:cubicBezTo>
                    <a:pt x="9483" y="409"/>
                    <a:pt x="9472" y="407"/>
                    <a:pt x="9462" y="407"/>
                  </a:cubicBezTo>
                  <a:cubicBezTo>
                    <a:pt x="9397" y="407"/>
                    <a:pt x="9375" y="464"/>
                    <a:pt x="9336" y="503"/>
                  </a:cubicBezTo>
                  <a:cubicBezTo>
                    <a:pt x="9267" y="549"/>
                    <a:pt x="9267" y="594"/>
                    <a:pt x="9267" y="663"/>
                  </a:cubicBezTo>
                  <a:cubicBezTo>
                    <a:pt x="9244" y="731"/>
                    <a:pt x="9313" y="777"/>
                    <a:pt x="9358" y="823"/>
                  </a:cubicBezTo>
                  <a:cubicBezTo>
                    <a:pt x="9404" y="891"/>
                    <a:pt x="9450" y="868"/>
                    <a:pt x="9518" y="891"/>
                  </a:cubicBezTo>
                  <a:cubicBezTo>
                    <a:pt x="9609" y="891"/>
                    <a:pt x="9632" y="823"/>
                    <a:pt x="9678" y="800"/>
                  </a:cubicBezTo>
                  <a:cubicBezTo>
                    <a:pt x="9724" y="754"/>
                    <a:pt x="9724" y="709"/>
                    <a:pt x="9746" y="640"/>
                  </a:cubicBezTo>
                  <a:cubicBezTo>
                    <a:pt x="9746" y="572"/>
                    <a:pt x="9701" y="526"/>
                    <a:pt x="9655" y="480"/>
                  </a:cubicBezTo>
                  <a:cubicBezTo>
                    <a:pt x="9618" y="443"/>
                    <a:pt x="9581" y="406"/>
                    <a:pt x="9531" y="406"/>
                  </a:cubicBezTo>
                  <a:close/>
                  <a:moveTo>
                    <a:pt x="10842" y="480"/>
                  </a:moveTo>
                  <a:cubicBezTo>
                    <a:pt x="10796" y="526"/>
                    <a:pt x="10728" y="503"/>
                    <a:pt x="10682" y="549"/>
                  </a:cubicBezTo>
                  <a:cubicBezTo>
                    <a:pt x="10614" y="594"/>
                    <a:pt x="10614" y="686"/>
                    <a:pt x="10591" y="731"/>
                  </a:cubicBezTo>
                  <a:cubicBezTo>
                    <a:pt x="10568" y="777"/>
                    <a:pt x="10614" y="845"/>
                    <a:pt x="10637" y="891"/>
                  </a:cubicBezTo>
                  <a:cubicBezTo>
                    <a:pt x="10682" y="982"/>
                    <a:pt x="10774" y="982"/>
                    <a:pt x="10842" y="1005"/>
                  </a:cubicBezTo>
                  <a:cubicBezTo>
                    <a:pt x="10851" y="1010"/>
                    <a:pt x="10859" y="1011"/>
                    <a:pt x="10868" y="1011"/>
                  </a:cubicBezTo>
                  <a:cubicBezTo>
                    <a:pt x="10906" y="1011"/>
                    <a:pt x="10946" y="978"/>
                    <a:pt x="11002" y="960"/>
                  </a:cubicBezTo>
                  <a:cubicBezTo>
                    <a:pt x="11070" y="914"/>
                    <a:pt x="11070" y="823"/>
                    <a:pt x="11116" y="754"/>
                  </a:cubicBezTo>
                  <a:cubicBezTo>
                    <a:pt x="11093" y="709"/>
                    <a:pt x="11093" y="663"/>
                    <a:pt x="11070" y="640"/>
                  </a:cubicBezTo>
                  <a:cubicBezTo>
                    <a:pt x="11047" y="594"/>
                    <a:pt x="11002" y="526"/>
                    <a:pt x="10956" y="526"/>
                  </a:cubicBezTo>
                  <a:cubicBezTo>
                    <a:pt x="10911" y="503"/>
                    <a:pt x="10865" y="480"/>
                    <a:pt x="10842" y="480"/>
                  </a:cubicBezTo>
                  <a:close/>
                  <a:moveTo>
                    <a:pt x="4920" y="888"/>
                  </a:moveTo>
                  <a:cubicBezTo>
                    <a:pt x="4911" y="888"/>
                    <a:pt x="4898" y="901"/>
                    <a:pt x="4885" y="914"/>
                  </a:cubicBezTo>
                  <a:cubicBezTo>
                    <a:pt x="4816" y="937"/>
                    <a:pt x="4748" y="982"/>
                    <a:pt x="4679" y="1005"/>
                  </a:cubicBezTo>
                  <a:cubicBezTo>
                    <a:pt x="4679" y="1028"/>
                    <a:pt x="4656" y="1028"/>
                    <a:pt x="4634" y="1028"/>
                  </a:cubicBezTo>
                  <a:cubicBezTo>
                    <a:pt x="4656" y="1051"/>
                    <a:pt x="4679" y="1074"/>
                    <a:pt x="4702" y="1074"/>
                  </a:cubicBezTo>
                  <a:cubicBezTo>
                    <a:pt x="4710" y="1081"/>
                    <a:pt x="4717" y="1084"/>
                    <a:pt x="4725" y="1084"/>
                  </a:cubicBezTo>
                  <a:cubicBezTo>
                    <a:pt x="4740" y="1084"/>
                    <a:pt x="4755" y="1074"/>
                    <a:pt x="4771" y="1074"/>
                  </a:cubicBezTo>
                  <a:cubicBezTo>
                    <a:pt x="4885" y="1074"/>
                    <a:pt x="4930" y="1028"/>
                    <a:pt x="4930" y="914"/>
                  </a:cubicBezTo>
                  <a:cubicBezTo>
                    <a:pt x="4930" y="895"/>
                    <a:pt x="4926" y="888"/>
                    <a:pt x="4920" y="888"/>
                  </a:cubicBezTo>
                  <a:close/>
                  <a:moveTo>
                    <a:pt x="12065" y="648"/>
                  </a:moveTo>
                  <a:cubicBezTo>
                    <a:pt x="12041" y="648"/>
                    <a:pt x="12020" y="659"/>
                    <a:pt x="12006" y="686"/>
                  </a:cubicBezTo>
                  <a:cubicBezTo>
                    <a:pt x="11915" y="754"/>
                    <a:pt x="11892" y="891"/>
                    <a:pt x="11938" y="982"/>
                  </a:cubicBezTo>
                  <a:cubicBezTo>
                    <a:pt x="11983" y="1097"/>
                    <a:pt x="12075" y="1142"/>
                    <a:pt x="12189" y="1142"/>
                  </a:cubicBezTo>
                  <a:cubicBezTo>
                    <a:pt x="12303" y="1142"/>
                    <a:pt x="12394" y="1097"/>
                    <a:pt x="12440" y="982"/>
                  </a:cubicBezTo>
                  <a:cubicBezTo>
                    <a:pt x="12485" y="891"/>
                    <a:pt x="12463" y="823"/>
                    <a:pt x="12371" y="777"/>
                  </a:cubicBezTo>
                  <a:cubicBezTo>
                    <a:pt x="12280" y="731"/>
                    <a:pt x="12212" y="686"/>
                    <a:pt x="12120" y="663"/>
                  </a:cubicBezTo>
                  <a:cubicBezTo>
                    <a:pt x="12101" y="653"/>
                    <a:pt x="12082" y="648"/>
                    <a:pt x="12065" y="648"/>
                  </a:cubicBezTo>
                  <a:close/>
                  <a:moveTo>
                    <a:pt x="6117" y="823"/>
                  </a:moveTo>
                  <a:cubicBezTo>
                    <a:pt x="6003" y="823"/>
                    <a:pt x="5912" y="891"/>
                    <a:pt x="5912" y="1005"/>
                  </a:cubicBezTo>
                  <a:cubicBezTo>
                    <a:pt x="5912" y="1119"/>
                    <a:pt x="5980" y="1211"/>
                    <a:pt x="6094" y="1211"/>
                  </a:cubicBezTo>
                  <a:cubicBezTo>
                    <a:pt x="6109" y="1213"/>
                    <a:pt x="6122" y="1214"/>
                    <a:pt x="6135" y="1214"/>
                  </a:cubicBezTo>
                  <a:cubicBezTo>
                    <a:pt x="6245" y="1214"/>
                    <a:pt x="6302" y="1130"/>
                    <a:pt x="6323" y="1028"/>
                  </a:cubicBezTo>
                  <a:cubicBezTo>
                    <a:pt x="6300" y="914"/>
                    <a:pt x="6231" y="823"/>
                    <a:pt x="6117" y="823"/>
                  </a:cubicBezTo>
                  <a:close/>
                  <a:moveTo>
                    <a:pt x="7441" y="914"/>
                  </a:moveTo>
                  <a:cubicBezTo>
                    <a:pt x="7418" y="960"/>
                    <a:pt x="7350" y="937"/>
                    <a:pt x="7304" y="982"/>
                  </a:cubicBezTo>
                  <a:cubicBezTo>
                    <a:pt x="7236" y="1028"/>
                    <a:pt x="7281" y="1097"/>
                    <a:pt x="7213" y="1142"/>
                  </a:cubicBezTo>
                  <a:cubicBezTo>
                    <a:pt x="7236" y="1188"/>
                    <a:pt x="7258" y="1256"/>
                    <a:pt x="7281" y="1302"/>
                  </a:cubicBezTo>
                  <a:cubicBezTo>
                    <a:pt x="7327" y="1370"/>
                    <a:pt x="7395" y="1370"/>
                    <a:pt x="7441" y="1370"/>
                  </a:cubicBezTo>
                  <a:cubicBezTo>
                    <a:pt x="7450" y="1375"/>
                    <a:pt x="7459" y="1377"/>
                    <a:pt x="7469" y="1377"/>
                  </a:cubicBezTo>
                  <a:cubicBezTo>
                    <a:pt x="7512" y="1377"/>
                    <a:pt x="7564" y="1343"/>
                    <a:pt x="7601" y="1325"/>
                  </a:cubicBezTo>
                  <a:cubicBezTo>
                    <a:pt x="7669" y="1279"/>
                    <a:pt x="7647" y="1211"/>
                    <a:pt x="7692" y="1142"/>
                  </a:cubicBezTo>
                  <a:cubicBezTo>
                    <a:pt x="7647" y="1119"/>
                    <a:pt x="7669" y="1028"/>
                    <a:pt x="7601" y="982"/>
                  </a:cubicBezTo>
                  <a:cubicBezTo>
                    <a:pt x="7555" y="937"/>
                    <a:pt x="7487" y="960"/>
                    <a:pt x="7441" y="914"/>
                  </a:cubicBezTo>
                  <a:close/>
                  <a:moveTo>
                    <a:pt x="8811" y="1005"/>
                  </a:moveTo>
                  <a:cubicBezTo>
                    <a:pt x="8742" y="1028"/>
                    <a:pt x="8696" y="1028"/>
                    <a:pt x="8651" y="1074"/>
                  </a:cubicBezTo>
                  <a:cubicBezTo>
                    <a:pt x="8605" y="1119"/>
                    <a:pt x="8560" y="1165"/>
                    <a:pt x="8560" y="1233"/>
                  </a:cubicBezTo>
                  <a:cubicBezTo>
                    <a:pt x="8560" y="1302"/>
                    <a:pt x="8560" y="1348"/>
                    <a:pt x="8605" y="1393"/>
                  </a:cubicBezTo>
                  <a:cubicBezTo>
                    <a:pt x="8666" y="1414"/>
                    <a:pt x="8691" y="1488"/>
                    <a:pt x="8744" y="1488"/>
                  </a:cubicBezTo>
                  <a:cubicBezTo>
                    <a:pt x="8750" y="1488"/>
                    <a:pt x="8757" y="1487"/>
                    <a:pt x="8765" y="1485"/>
                  </a:cubicBezTo>
                  <a:cubicBezTo>
                    <a:pt x="8833" y="1485"/>
                    <a:pt x="8902" y="1485"/>
                    <a:pt x="8948" y="1439"/>
                  </a:cubicBezTo>
                  <a:cubicBezTo>
                    <a:pt x="8970" y="1370"/>
                    <a:pt x="9062" y="1348"/>
                    <a:pt x="9039" y="1256"/>
                  </a:cubicBezTo>
                  <a:cubicBezTo>
                    <a:pt x="9039" y="1211"/>
                    <a:pt x="9039" y="1142"/>
                    <a:pt x="8970" y="1097"/>
                  </a:cubicBezTo>
                  <a:cubicBezTo>
                    <a:pt x="8925" y="1074"/>
                    <a:pt x="8902" y="1005"/>
                    <a:pt x="8811" y="1005"/>
                  </a:cubicBezTo>
                  <a:close/>
                  <a:moveTo>
                    <a:pt x="10169" y="1138"/>
                  </a:moveTo>
                  <a:cubicBezTo>
                    <a:pt x="10158" y="1138"/>
                    <a:pt x="10147" y="1139"/>
                    <a:pt x="10134" y="1142"/>
                  </a:cubicBezTo>
                  <a:lnTo>
                    <a:pt x="10066" y="1142"/>
                  </a:lnTo>
                  <a:cubicBezTo>
                    <a:pt x="10020" y="1142"/>
                    <a:pt x="9975" y="1165"/>
                    <a:pt x="9929" y="1211"/>
                  </a:cubicBezTo>
                  <a:cubicBezTo>
                    <a:pt x="9883" y="1256"/>
                    <a:pt x="9861" y="1302"/>
                    <a:pt x="9861" y="1348"/>
                  </a:cubicBezTo>
                  <a:cubicBezTo>
                    <a:pt x="9883" y="1370"/>
                    <a:pt x="9883" y="1416"/>
                    <a:pt x="9861" y="1439"/>
                  </a:cubicBezTo>
                  <a:cubicBezTo>
                    <a:pt x="9861" y="1485"/>
                    <a:pt x="9883" y="1530"/>
                    <a:pt x="9929" y="1553"/>
                  </a:cubicBezTo>
                  <a:cubicBezTo>
                    <a:pt x="9966" y="1590"/>
                    <a:pt x="9988" y="1628"/>
                    <a:pt x="10032" y="1628"/>
                  </a:cubicBezTo>
                  <a:cubicBezTo>
                    <a:pt x="10042" y="1628"/>
                    <a:pt x="10053" y="1626"/>
                    <a:pt x="10066" y="1622"/>
                  </a:cubicBezTo>
                  <a:lnTo>
                    <a:pt x="10134" y="1622"/>
                  </a:lnTo>
                  <a:cubicBezTo>
                    <a:pt x="10203" y="1622"/>
                    <a:pt x="10249" y="1599"/>
                    <a:pt x="10294" y="1553"/>
                  </a:cubicBezTo>
                  <a:cubicBezTo>
                    <a:pt x="10317" y="1530"/>
                    <a:pt x="10340" y="1485"/>
                    <a:pt x="10340" y="1416"/>
                  </a:cubicBezTo>
                  <a:cubicBezTo>
                    <a:pt x="10340" y="1370"/>
                    <a:pt x="10340" y="1302"/>
                    <a:pt x="10317" y="1256"/>
                  </a:cubicBezTo>
                  <a:cubicBezTo>
                    <a:pt x="10278" y="1197"/>
                    <a:pt x="10238" y="1138"/>
                    <a:pt x="10169" y="1138"/>
                  </a:cubicBezTo>
                  <a:close/>
                  <a:moveTo>
                    <a:pt x="4091" y="1343"/>
                  </a:moveTo>
                  <a:cubicBezTo>
                    <a:pt x="4057" y="1343"/>
                    <a:pt x="4037" y="1396"/>
                    <a:pt x="4017" y="1416"/>
                  </a:cubicBezTo>
                  <a:cubicBezTo>
                    <a:pt x="3994" y="1439"/>
                    <a:pt x="3949" y="1462"/>
                    <a:pt x="3926" y="1485"/>
                  </a:cubicBezTo>
                  <a:cubicBezTo>
                    <a:pt x="3858" y="1530"/>
                    <a:pt x="3835" y="1576"/>
                    <a:pt x="3880" y="1622"/>
                  </a:cubicBezTo>
                  <a:cubicBezTo>
                    <a:pt x="3918" y="1659"/>
                    <a:pt x="3985" y="1696"/>
                    <a:pt x="4059" y="1696"/>
                  </a:cubicBezTo>
                  <a:cubicBezTo>
                    <a:pt x="4075" y="1696"/>
                    <a:pt x="4092" y="1694"/>
                    <a:pt x="4109" y="1690"/>
                  </a:cubicBezTo>
                  <a:cubicBezTo>
                    <a:pt x="4131" y="1667"/>
                    <a:pt x="4154" y="1644"/>
                    <a:pt x="4177" y="1622"/>
                  </a:cubicBezTo>
                  <a:cubicBezTo>
                    <a:pt x="4200" y="1599"/>
                    <a:pt x="4200" y="1553"/>
                    <a:pt x="4200" y="1553"/>
                  </a:cubicBezTo>
                  <a:cubicBezTo>
                    <a:pt x="4200" y="1507"/>
                    <a:pt x="4200" y="1507"/>
                    <a:pt x="4200" y="1507"/>
                  </a:cubicBezTo>
                  <a:cubicBezTo>
                    <a:pt x="4223" y="1416"/>
                    <a:pt x="4154" y="1393"/>
                    <a:pt x="4109" y="1348"/>
                  </a:cubicBezTo>
                  <a:cubicBezTo>
                    <a:pt x="4102" y="1344"/>
                    <a:pt x="4096" y="1343"/>
                    <a:pt x="4091" y="1343"/>
                  </a:cubicBezTo>
                  <a:close/>
                  <a:moveTo>
                    <a:pt x="11458" y="1211"/>
                  </a:moveTo>
                  <a:cubicBezTo>
                    <a:pt x="11299" y="1211"/>
                    <a:pt x="11184" y="1325"/>
                    <a:pt x="11184" y="1485"/>
                  </a:cubicBezTo>
                  <a:cubicBezTo>
                    <a:pt x="11184" y="1644"/>
                    <a:pt x="11276" y="1758"/>
                    <a:pt x="11436" y="1758"/>
                  </a:cubicBezTo>
                  <a:cubicBezTo>
                    <a:pt x="11595" y="1758"/>
                    <a:pt x="11709" y="1644"/>
                    <a:pt x="11709" y="1485"/>
                  </a:cubicBezTo>
                  <a:cubicBezTo>
                    <a:pt x="11709" y="1325"/>
                    <a:pt x="11618" y="1211"/>
                    <a:pt x="11458" y="1211"/>
                  </a:cubicBezTo>
                  <a:close/>
                  <a:moveTo>
                    <a:pt x="5364" y="1416"/>
                  </a:moveTo>
                  <a:cubicBezTo>
                    <a:pt x="5250" y="1439"/>
                    <a:pt x="5159" y="1507"/>
                    <a:pt x="5181" y="1622"/>
                  </a:cubicBezTo>
                  <a:cubicBezTo>
                    <a:pt x="5181" y="1736"/>
                    <a:pt x="5250" y="1827"/>
                    <a:pt x="5387" y="1827"/>
                  </a:cubicBezTo>
                  <a:cubicBezTo>
                    <a:pt x="5501" y="1804"/>
                    <a:pt x="5569" y="1736"/>
                    <a:pt x="5569" y="1622"/>
                  </a:cubicBezTo>
                  <a:cubicBezTo>
                    <a:pt x="5547" y="1507"/>
                    <a:pt x="5478" y="1416"/>
                    <a:pt x="5364" y="1416"/>
                  </a:cubicBezTo>
                  <a:close/>
                  <a:moveTo>
                    <a:pt x="12852" y="1352"/>
                  </a:moveTo>
                  <a:cubicBezTo>
                    <a:pt x="12832" y="1352"/>
                    <a:pt x="12809" y="1357"/>
                    <a:pt x="12782" y="1370"/>
                  </a:cubicBezTo>
                  <a:cubicBezTo>
                    <a:pt x="12763" y="1358"/>
                    <a:pt x="12744" y="1352"/>
                    <a:pt x="12725" y="1352"/>
                  </a:cubicBezTo>
                  <a:cubicBezTo>
                    <a:pt x="12677" y="1352"/>
                    <a:pt x="12632" y="1390"/>
                    <a:pt x="12600" y="1439"/>
                  </a:cubicBezTo>
                  <a:cubicBezTo>
                    <a:pt x="12531" y="1485"/>
                    <a:pt x="12508" y="1553"/>
                    <a:pt x="12531" y="1622"/>
                  </a:cubicBezTo>
                  <a:cubicBezTo>
                    <a:pt x="12531" y="1690"/>
                    <a:pt x="12531" y="1758"/>
                    <a:pt x="12600" y="1804"/>
                  </a:cubicBezTo>
                  <a:cubicBezTo>
                    <a:pt x="12645" y="1873"/>
                    <a:pt x="12691" y="1895"/>
                    <a:pt x="12782" y="1895"/>
                  </a:cubicBezTo>
                  <a:cubicBezTo>
                    <a:pt x="12851" y="1873"/>
                    <a:pt x="12919" y="1895"/>
                    <a:pt x="12988" y="1827"/>
                  </a:cubicBezTo>
                  <a:cubicBezTo>
                    <a:pt x="13033" y="1758"/>
                    <a:pt x="13079" y="1713"/>
                    <a:pt x="13056" y="1622"/>
                  </a:cubicBezTo>
                  <a:cubicBezTo>
                    <a:pt x="13056" y="1553"/>
                    <a:pt x="13056" y="1485"/>
                    <a:pt x="12988" y="1416"/>
                  </a:cubicBezTo>
                  <a:cubicBezTo>
                    <a:pt x="12939" y="1384"/>
                    <a:pt x="12902" y="1352"/>
                    <a:pt x="12852" y="1352"/>
                  </a:cubicBezTo>
                  <a:close/>
                  <a:moveTo>
                    <a:pt x="6711" y="1553"/>
                  </a:moveTo>
                  <a:cubicBezTo>
                    <a:pt x="6574" y="1553"/>
                    <a:pt x="6505" y="1622"/>
                    <a:pt x="6505" y="1758"/>
                  </a:cubicBezTo>
                  <a:cubicBezTo>
                    <a:pt x="6505" y="1918"/>
                    <a:pt x="6574" y="1964"/>
                    <a:pt x="6733" y="1964"/>
                  </a:cubicBezTo>
                  <a:cubicBezTo>
                    <a:pt x="6870" y="1964"/>
                    <a:pt x="6916" y="1895"/>
                    <a:pt x="6916" y="1758"/>
                  </a:cubicBezTo>
                  <a:cubicBezTo>
                    <a:pt x="6916" y="1622"/>
                    <a:pt x="6848" y="1553"/>
                    <a:pt x="6711" y="1553"/>
                  </a:cubicBezTo>
                  <a:close/>
                  <a:moveTo>
                    <a:pt x="13885" y="1634"/>
                  </a:moveTo>
                  <a:cubicBezTo>
                    <a:pt x="13880" y="1634"/>
                    <a:pt x="13878" y="1637"/>
                    <a:pt x="13878" y="1644"/>
                  </a:cubicBezTo>
                  <a:cubicBezTo>
                    <a:pt x="13855" y="1644"/>
                    <a:pt x="13832" y="1667"/>
                    <a:pt x="13832" y="1690"/>
                  </a:cubicBezTo>
                  <a:cubicBezTo>
                    <a:pt x="13832" y="1758"/>
                    <a:pt x="13855" y="1850"/>
                    <a:pt x="13901" y="1918"/>
                  </a:cubicBezTo>
                  <a:cubicBezTo>
                    <a:pt x="13969" y="1987"/>
                    <a:pt x="14038" y="2010"/>
                    <a:pt x="14152" y="2032"/>
                  </a:cubicBezTo>
                  <a:cubicBezTo>
                    <a:pt x="14175" y="2010"/>
                    <a:pt x="14220" y="2010"/>
                    <a:pt x="14266" y="1987"/>
                  </a:cubicBezTo>
                  <a:cubicBezTo>
                    <a:pt x="14266" y="1987"/>
                    <a:pt x="14289" y="1964"/>
                    <a:pt x="14311" y="1964"/>
                  </a:cubicBezTo>
                  <a:cubicBezTo>
                    <a:pt x="14289" y="1941"/>
                    <a:pt x="14289" y="1941"/>
                    <a:pt x="14266" y="1918"/>
                  </a:cubicBezTo>
                  <a:cubicBezTo>
                    <a:pt x="14152" y="1827"/>
                    <a:pt x="14038" y="1736"/>
                    <a:pt x="13923" y="1644"/>
                  </a:cubicBezTo>
                  <a:cubicBezTo>
                    <a:pt x="13908" y="1644"/>
                    <a:pt x="13893" y="1634"/>
                    <a:pt x="13885" y="1634"/>
                  </a:cubicBezTo>
                  <a:close/>
                  <a:moveTo>
                    <a:pt x="8035" y="1622"/>
                  </a:moveTo>
                  <a:cubicBezTo>
                    <a:pt x="7943" y="1622"/>
                    <a:pt x="7829" y="1758"/>
                    <a:pt x="7829" y="1850"/>
                  </a:cubicBezTo>
                  <a:cubicBezTo>
                    <a:pt x="7829" y="1964"/>
                    <a:pt x="7943" y="2101"/>
                    <a:pt x="8057" y="2101"/>
                  </a:cubicBezTo>
                  <a:cubicBezTo>
                    <a:pt x="8171" y="2078"/>
                    <a:pt x="8308" y="1964"/>
                    <a:pt x="8286" y="1850"/>
                  </a:cubicBezTo>
                  <a:cubicBezTo>
                    <a:pt x="8286" y="1736"/>
                    <a:pt x="8149" y="1622"/>
                    <a:pt x="8035" y="1622"/>
                  </a:cubicBezTo>
                  <a:close/>
                  <a:moveTo>
                    <a:pt x="9477" y="1750"/>
                  </a:moveTo>
                  <a:cubicBezTo>
                    <a:pt x="9462" y="1750"/>
                    <a:pt x="9445" y="1752"/>
                    <a:pt x="9427" y="1758"/>
                  </a:cubicBezTo>
                  <a:cubicBezTo>
                    <a:pt x="9404" y="1758"/>
                    <a:pt x="9376" y="1753"/>
                    <a:pt x="9347" y="1753"/>
                  </a:cubicBezTo>
                  <a:cubicBezTo>
                    <a:pt x="9318" y="1753"/>
                    <a:pt x="9290" y="1758"/>
                    <a:pt x="9267" y="1781"/>
                  </a:cubicBezTo>
                  <a:cubicBezTo>
                    <a:pt x="9199" y="1804"/>
                    <a:pt x="9130" y="1873"/>
                    <a:pt x="9176" y="1964"/>
                  </a:cubicBezTo>
                  <a:cubicBezTo>
                    <a:pt x="9176" y="1987"/>
                    <a:pt x="9176" y="2010"/>
                    <a:pt x="9176" y="2032"/>
                  </a:cubicBezTo>
                  <a:cubicBezTo>
                    <a:pt x="9153" y="2078"/>
                    <a:pt x="9176" y="2124"/>
                    <a:pt x="9221" y="2169"/>
                  </a:cubicBezTo>
                  <a:cubicBezTo>
                    <a:pt x="9255" y="2203"/>
                    <a:pt x="9288" y="2224"/>
                    <a:pt x="9322" y="2224"/>
                  </a:cubicBezTo>
                  <a:cubicBezTo>
                    <a:pt x="9334" y="2224"/>
                    <a:pt x="9346" y="2221"/>
                    <a:pt x="9358" y="2215"/>
                  </a:cubicBezTo>
                  <a:lnTo>
                    <a:pt x="9450" y="2215"/>
                  </a:lnTo>
                  <a:cubicBezTo>
                    <a:pt x="9463" y="2219"/>
                    <a:pt x="9474" y="2221"/>
                    <a:pt x="9484" y="2221"/>
                  </a:cubicBezTo>
                  <a:cubicBezTo>
                    <a:pt x="9528" y="2221"/>
                    <a:pt x="9550" y="2188"/>
                    <a:pt x="9587" y="2169"/>
                  </a:cubicBezTo>
                  <a:cubicBezTo>
                    <a:pt x="9609" y="2124"/>
                    <a:pt x="9655" y="2101"/>
                    <a:pt x="9632" y="2032"/>
                  </a:cubicBezTo>
                  <a:cubicBezTo>
                    <a:pt x="9632" y="2010"/>
                    <a:pt x="9632" y="1987"/>
                    <a:pt x="9632" y="1964"/>
                  </a:cubicBezTo>
                  <a:cubicBezTo>
                    <a:pt x="9655" y="1895"/>
                    <a:pt x="9632" y="1850"/>
                    <a:pt x="9587" y="1804"/>
                  </a:cubicBezTo>
                  <a:cubicBezTo>
                    <a:pt x="9553" y="1771"/>
                    <a:pt x="9520" y="1750"/>
                    <a:pt x="9477" y="1750"/>
                  </a:cubicBezTo>
                  <a:close/>
                  <a:moveTo>
                    <a:pt x="3333" y="1964"/>
                  </a:moveTo>
                  <a:cubicBezTo>
                    <a:pt x="3218" y="1964"/>
                    <a:pt x="3150" y="2010"/>
                    <a:pt x="3150" y="2101"/>
                  </a:cubicBezTo>
                  <a:cubicBezTo>
                    <a:pt x="3150" y="2238"/>
                    <a:pt x="3196" y="2283"/>
                    <a:pt x="3333" y="2283"/>
                  </a:cubicBezTo>
                  <a:cubicBezTo>
                    <a:pt x="3447" y="2283"/>
                    <a:pt x="3492" y="2238"/>
                    <a:pt x="3492" y="2124"/>
                  </a:cubicBezTo>
                  <a:cubicBezTo>
                    <a:pt x="3492" y="2010"/>
                    <a:pt x="3447" y="1964"/>
                    <a:pt x="3333" y="1964"/>
                  </a:cubicBezTo>
                  <a:close/>
                  <a:moveTo>
                    <a:pt x="10728" y="1827"/>
                  </a:moveTo>
                  <a:cubicBezTo>
                    <a:pt x="10614" y="1827"/>
                    <a:pt x="10454" y="1964"/>
                    <a:pt x="10477" y="2101"/>
                  </a:cubicBezTo>
                  <a:cubicBezTo>
                    <a:pt x="10477" y="2261"/>
                    <a:pt x="10591" y="2352"/>
                    <a:pt x="10751" y="2352"/>
                  </a:cubicBezTo>
                  <a:cubicBezTo>
                    <a:pt x="10911" y="2352"/>
                    <a:pt x="11025" y="2238"/>
                    <a:pt x="11002" y="2078"/>
                  </a:cubicBezTo>
                  <a:cubicBezTo>
                    <a:pt x="11002" y="1918"/>
                    <a:pt x="10888" y="1827"/>
                    <a:pt x="10728" y="1827"/>
                  </a:cubicBezTo>
                  <a:close/>
                  <a:moveTo>
                    <a:pt x="4656" y="2032"/>
                  </a:moveTo>
                  <a:cubicBezTo>
                    <a:pt x="4565" y="2032"/>
                    <a:pt x="4474" y="2124"/>
                    <a:pt x="4474" y="2238"/>
                  </a:cubicBezTo>
                  <a:cubicBezTo>
                    <a:pt x="4474" y="2329"/>
                    <a:pt x="4565" y="2420"/>
                    <a:pt x="4679" y="2420"/>
                  </a:cubicBezTo>
                  <a:cubicBezTo>
                    <a:pt x="4771" y="2420"/>
                    <a:pt x="4862" y="2329"/>
                    <a:pt x="4862" y="2215"/>
                  </a:cubicBezTo>
                  <a:cubicBezTo>
                    <a:pt x="4862" y="2124"/>
                    <a:pt x="4771" y="2032"/>
                    <a:pt x="4656" y="2032"/>
                  </a:cubicBezTo>
                  <a:close/>
                  <a:moveTo>
                    <a:pt x="12145" y="1955"/>
                  </a:moveTo>
                  <a:cubicBezTo>
                    <a:pt x="12130" y="1955"/>
                    <a:pt x="12115" y="1958"/>
                    <a:pt x="12097" y="1964"/>
                  </a:cubicBezTo>
                  <a:cubicBezTo>
                    <a:pt x="12006" y="1964"/>
                    <a:pt x="11960" y="1964"/>
                    <a:pt x="11892" y="2032"/>
                  </a:cubicBezTo>
                  <a:cubicBezTo>
                    <a:pt x="11846" y="2078"/>
                    <a:pt x="11801" y="2124"/>
                    <a:pt x="11824" y="2215"/>
                  </a:cubicBezTo>
                  <a:cubicBezTo>
                    <a:pt x="11824" y="2283"/>
                    <a:pt x="11801" y="2352"/>
                    <a:pt x="11892" y="2420"/>
                  </a:cubicBezTo>
                  <a:cubicBezTo>
                    <a:pt x="11929" y="2458"/>
                    <a:pt x="11967" y="2495"/>
                    <a:pt x="12029" y="2495"/>
                  </a:cubicBezTo>
                  <a:cubicBezTo>
                    <a:pt x="12043" y="2495"/>
                    <a:pt x="12058" y="2493"/>
                    <a:pt x="12075" y="2489"/>
                  </a:cubicBezTo>
                  <a:cubicBezTo>
                    <a:pt x="12143" y="2489"/>
                    <a:pt x="12212" y="2489"/>
                    <a:pt x="12280" y="2420"/>
                  </a:cubicBezTo>
                  <a:cubicBezTo>
                    <a:pt x="12326" y="2352"/>
                    <a:pt x="12371" y="2306"/>
                    <a:pt x="12349" y="2238"/>
                  </a:cubicBezTo>
                  <a:cubicBezTo>
                    <a:pt x="12371" y="2147"/>
                    <a:pt x="12349" y="2078"/>
                    <a:pt x="12280" y="2032"/>
                  </a:cubicBezTo>
                  <a:cubicBezTo>
                    <a:pt x="12229" y="1981"/>
                    <a:pt x="12190" y="1955"/>
                    <a:pt x="12145" y="1955"/>
                  </a:cubicBezTo>
                  <a:close/>
                  <a:moveTo>
                    <a:pt x="5957" y="2147"/>
                  </a:moveTo>
                  <a:cubicBezTo>
                    <a:pt x="5820" y="2169"/>
                    <a:pt x="5775" y="2215"/>
                    <a:pt x="5775" y="2375"/>
                  </a:cubicBezTo>
                  <a:cubicBezTo>
                    <a:pt x="5775" y="2512"/>
                    <a:pt x="5820" y="2557"/>
                    <a:pt x="5980" y="2557"/>
                  </a:cubicBezTo>
                  <a:cubicBezTo>
                    <a:pt x="6117" y="2557"/>
                    <a:pt x="6163" y="2489"/>
                    <a:pt x="6186" y="2352"/>
                  </a:cubicBezTo>
                  <a:cubicBezTo>
                    <a:pt x="6186" y="2238"/>
                    <a:pt x="6094" y="2147"/>
                    <a:pt x="5957" y="2147"/>
                  </a:cubicBezTo>
                  <a:close/>
                  <a:moveTo>
                    <a:pt x="13378" y="2030"/>
                  </a:moveTo>
                  <a:cubicBezTo>
                    <a:pt x="13264" y="2030"/>
                    <a:pt x="13102" y="2200"/>
                    <a:pt x="13102" y="2329"/>
                  </a:cubicBezTo>
                  <a:cubicBezTo>
                    <a:pt x="13079" y="2443"/>
                    <a:pt x="13262" y="2626"/>
                    <a:pt x="13398" y="2626"/>
                  </a:cubicBezTo>
                  <a:cubicBezTo>
                    <a:pt x="13535" y="2626"/>
                    <a:pt x="13695" y="2466"/>
                    <a:pt x="13695" y="2329"/>
                  </a:cubicBezTo>
                  <a:cubicBezTo>
                    <a:pt x="13695" y="2192"/>
                    <a:pt x="13535" y="2032"/>
                    <a:pt x="13398" y="2032"/>
                  </a:cubicBezTo>
                  <a:cubicBezTo>
                    <a:pt x="13392" y="2031"/>
                    <a:pt x="13385" y="2030"/>
                    <a:pt x="13378" y="2030"/>
                  </a:cubicBezTo>
                  <a:close/>
                  <a:moveTo>
                    <a:pt x="7327" y="2215"/>
                  </a:moveTo>
                  <a:cubicBezTo>
                    <a:pt x="7213" y="2215"/>
                    <a:pt x="7076" y="2352"/>
                    <a:pt x="7076" y="2466"/>
                  </a:cubicBezTo>
                  <a:cubicBezTo>
                    <a:pt x="7076" y="2557"/>
                    <a:pt x="7190" y="2694"/>
                    <a:pt x="7304" y="2694"/>
                  </a:cubicBezTo>
                  <a:cubicBezTo>
                    <a:pt x="7418" y="2694"/>
                    <a:pt x="7555" y="2580"/>
                    <a:pt x="7555" y="2466"/>
                  </a:cubicBezTo>
                  <a:cubicBezTo>
                    <a:pt x="7555" y="2352"/>
                    <a:pt x="7441" y="2238"/>
                    <a:pt x="7327" y="2215"/>
                  </a:cubicBezTo>
                  <a:close/>
                  <a:moveTo>
                    <a:pt x="14579" y="2200"/>
                  </a:moveTo>
                  <a:cubicBezTo>
                    <a:pt x="14552" y="2200"/>
                    <a:pt x="14534" y="2243"/>
                    <a:pt x="14517" y="2261"/>
                  </a:cubicBezTo>
                  <a:cubicBezTo>
                    <a:pt x="14426" y="2352"/>
                    <a:pt x="14403" y="2466"/>
                    <a:pt x="14448" y="2557"/>
                  </a:cubicBezTo>
                  <a:cubicBezTo>
                    <a:pt x="14517" y="2694"/>
                    <a:pt x="14608" y="2763"/>
                    <a:pt x="14768" y="2763"/>
                  </a:cubicBezTo>
                  <a:cubicBezTo>
                    <a:pt x="14778" y="2765"/>
                    <a:pt x="14787" y="2766"/>
                    <a:pt x="14796" y="2766"/>
                  </a:cubicBezTo>
                  <a:cubicBezTo>
                    <a:pt x="14870" y="2766"/>
                    <a:pt x="14915" y="2687"/>
                    <a:pt x="14996" y="2626"/>
                  </a:cubicBezTo>
                  <a:cubicBezTo>
                    <a:pt x="15019" y="2603"/>
                    <a:pt x="15019" y="2580"/>
                    <a:pt x="14973" y="2557"/>
                  </a:cubicBezTo>
                  <a:cubicBezTo>
                    <a:pt x="14859" y="2443"/>
                    <a:pt x="14722" y="2329"/>
                    <a:pt x="14608" y="2215"/>
                  </a:cubicBezTo>
                  <a:cubicBezTo>
                    <a:pt x="14597" y="2204"/>
                    <a:pt x="14588" y="2200"/>
                    <a:pt x="14579" y="2200"/>
                  </a:cubicBezTo>
                  <a:close/>
                  <a:moveTo>
                    <a:pt x="8651" y="2352"/>
                  </a:moveTo>
                  <a:cubicBezTo>
                    <a:pt x="8514" y="2352"/>
                    <a:pt x="8423" y="2443"/>
                    <a:pt x="8423" y="2603"/>
                  </a:cubicBezTo>
                  <a:cubicBezTo>
                    <a:pt x="8423" y="2763"/>
                    <a:pt x="8514" y="2831"/>
                    <a:pt x="8674" y="2831"/>
                  </a:cubicBezTo>
                  <a:cubicBezTo>
                    <a:pt x="8811" y="2831"/>
                    <a:pt x="8902" y="2740"/>
                    <a:pt x="8902" y="2603"/>
                  </a:cubicBezTo>
                  <a:cubicBezTo>
                    <a:pt x="8902" y="2443"/>
                    <a:pt x="8811" y="2352"/>
                    <a:pt x="8651" y="2352"/>
                  </a:cubicBezTo>
                  <a:close/>
                  <a:moveTo>
                    <a:pt x="2630" y="2557"/>
                  </a:moveTo>
                  <a:cubicBezTo>
                    <a:pt x="2589" y="2557"/>
                    <a:pt x="2549" y="2588"/>
                    <a:pt x="2488" y="2649"/>
                  </a:cubicBezTo>
                  <a:cubicBezTo>
                    <a:pt x="2397" y="2717"/>
                    <a:pt x="2397" y="2786"/>
                    <a:pt x="2442" y="2831"/>
                  </a:cubicBezTo>
                  <a:cubicBezTo>
                    <a:pt x="2477" y="2883"/>
                    <a:pt x="2562" y="2908"/>
                    <a:pt x="2622" y="2908"/>
                  </a:cubicBezTo>
                  <a:cubicBezTo>
                    <a:pt x="2642" y="2908"/>
                    <a:pt x="2659" y="2905"/>
                    <a:pt x="2671" y="2900"/>
                  </a:cubicBezTo>
                  <a:cubicBezTo>
                    <a:pt x="2716" y="2854"/>
                    <a:pt x="2785" y="2808"/>
                    <a:pt x="2739" y="2717"/>
                  </a:cubicBezTo>
                  <a:cubicBezTo>
                    <a:pt x="2785" y="2671"/>
                    <a:pt x="2739" y="2626"/>
                    <a:pt x="2693" y="2580"/>
                  </a:cubicBezTo>
                  <a:cubicBezTo>
                    <a:pt x="2671" y="2565"/>
                    <a:pt x="2650" y="2557"/>
                    <a:pt x="2630" y="2557"/>
                  </a:cubicBezTo>
                  <a:close/>
                  <a:moveTo>
                    <a:pt x="10026" y="2416"/>
                  </a:moveTo>
                  <a:cubicBezTo>
                    <a:pt x="10016" y="2416"/>
                    <a:pt x="10007" y="2417"/>
                    <a:pt x="9998" y="2420"/>
                  </a:cubicBezTo>
                  <a:cubicBezTo>
                    <a:pt x="9929" y="2443"/>
                    <a:pt x="9838" y="2466"/>
                    <a:pt x="9815" y="2512"/>
                  </a:cubicBezTo>
                  <a:cubicBezTo>
                    <a:pt x="9769" y="2557"/>
                    <a:pt x="9724" y="2626"/>
                    <a:pt x="9746" y="2717"/>
                  </a:cubicBezTo>
                  <a:cubicBezTo>
                    <a:pt x="9746" y="2786"/>
                    <a:pt x="9769" y="2854"/>
                    <a:pt x="9815" y="2900"/>
                  </a:cubicBezTo>
                  <a:cubicBezTo>
                    <a:pt x="9874" y="2919"/>
                    <a:pt x="9916" y="2973"/>
                    <a:pt x="9970" y="2973"/>
                  </a:cubicBezTo>
                  <a:cubicBezTo>
                    <a:pt x="9979" y="2973"/>
                    <a:pt x="9988" y="2971"/>
                    <a:pt x="9998" y="2968"/>
                  </a:cubicBezTo>
                  <a:cubicBezTo>
                    <a:pt x="10066" y="2945"/>
                    <a:pt x="10157" y="2923"/>
                    <a:pt x="10203" y="2877"/>
                  </a:cubicBezTo>
                  <a:cubicBezTo>
                    <a:pt x="10249" y="2831"/>
                    <a:pt x="10249" y="2763"/>
                    <a:pt x="10294" y="2694"/>
                  </a:cubicBezTo>
                  <a:cubicBezTo>
                    <a:pt x="10249" y="2626"/>
                    <a:pt x="10249" y="2535"/>
                    <a:pt x="10203" y="2512"/>
                  </a:cubicBezTo>
                  <a:cubicBezTo>
                    <a:pt x="10144" y="2472"/>
                    <a:pt x="10085" y="2416"/>
                    <a:pt x="10026" y="2416"/>
                  </a:cubicBezTo>
                  <a:close/>
                  <a:moveTo>
                    <a:pt x="3926" y="2677"/>
                  </a:moveTo>
                  <a:cubicBezTo>
                    <a:pt x="3869" y="2677"/>
                    <a:pt x="3812" y="2706"/>
                    <a:pt x="3766" y="2763"/>
                  </a:cubicBezTo>
                  <a:cubicBezTo>
                    <a:pt x="3721" y="2831"/>
                    <a:pt x="3721" y="2900"/>
                    <a:pt x="3789" y="2968"/>
                  </a:cubicBezTo>
                  <a:cubicBezTo>
                    <a:pt x="3835" y="3025"/>
                    <a:pt x="3886" y="3054"/>
                    <a:pt x="3937" y="3054"/>
                  </a:cubicBezTo>
                  <a:cubicBezTo>
                    <a:pt x="3989" y="3054"/>
                    <a:pt x="4040" y="3025"/>
                    <a:pt x="4086" y="2968"/>
                  </a:cubicBezTo>
                  <a:cubicBezTo>
                    <a:pt x="4109" y="2945"/>
                    <a:pt x="4109" y="2900"/>
                    <a:pt x="4131" y="2854"/>
                  </a:cubicBezTo>
                  <a:cubicBezTo>
                    <a:pt x="4109" y="2831"/>
                    <a:pt x="4109" y="2808"/>
                    <a:pt x="4086" y="2763"/>
                  </a:cubicBezTo>
                  <a:cubicBezTo>
                    <a:pt x="4040" y="2706"/>
                    <a:pt x="3983" y="2677"/>
                    <a:pt x="3926" y="2677"/>
                  </a:cubicBezTo>
                  <a:close/>
                  <a:moveTo>
                    <a:pt x="11344" y="2557"/>
                  </a:moveTo>
                  <a:cubicBezTo>
                    <a:pt x="11184" y="2557"/>
                    <a:pt x="11070" y="2671"/>
                    <a:pt x="11070" y="2808"/>
                  </a:cubicBezTo>
                  <a:cubicBezTo>
                    <a:pt x="11070" y="2991"/>
                    <a:pt x="11184" y="3105"/>
                    <a:pt x="11344" y="3105"/>
                  </a:cubicBezTo>
                  <a:cubicBezTo>
                    <a:pt x="11504" y="3105"/>
                    <a:pt x="11618" y="2991"/>
                    <a:pt x="11618" y="2831"/>
                  </a:cubicBezTo>
                  <a:cubicBezTo>
                    <a:pt x="11618" y="2671"/>
                    <a:pt x="11504" y="2557"/>
                    <a:pt x="11344" y="2557"/>
                  </a:cubicBezTo>
                  <a:close/>
                  <a:moveTo>
                    <a:pt x="5322" y="2758"/>
                  </a:moveTo>
                  <a:cubicBezTo>
                    <a:pt x="5314" y="2758"/>
                    <a:pt x="5305" y="2760"/>
                    <a:pt x="5295" y="2763"/>
                  </a:cubicBezTo>
                  <a:cubicBezTo>
                    <a:pt x="5227" y="2763"/>
                    <a:pt x="5181" y="2763"/>
                    <a:pt x="5136" y="2808"/>
                  </a:cubicBezTo>
                  <a:cubicBezTo>
                    <a:pt x="5113" y="2854"/>
                    <a:pt x="5044" y="2877"/>
                    <a:pt x="5067" y="2945"/>
                  </a:cubicBezTo>
                  <a:cubicBezTo>
                    <a:pt x="5067" y="2991"/>
                    <a:pt x="5067" y="3060"/>
                    <a:pt x="5113" y="3105"/>
                  </a:cubicBezTo>
                  <a:cubicBezTo>
                    <a:pt x="5159" y="3128"/>
                    <a:pt x="5181" y="3174"/>
                    <a:pt x="5250" y="3174"/>
                  </a:cubicBezTo>
                  <a:cubicBezTo>
                    <a:pt x="5318" y="3151"/>
                    <a:pt x="5364" y="3174"/>
                    <a:pt x="5410" y="3128"/>
                  </a:cubicBezTo>
                  <a:cubicBezTo>
                    <a:pt x="5432" y="3082"/>
                    <a:pt x="5478" y="3060"/>
                    <a:pt x="5478" y="2991"/>
                  </a:cubicBezTo>
                  <a:cubicBezTo>
                    <a:pt x="5455" y="2923"/>
                    <a:pt x="5478" y="2877"/>
                    <a:pt x="5432" y="2831"/>
                  </a:cubicBezTo>
                  <a:cubicBezTo>
                    <a:pt x="5393" y="2812"/>
                    <a:pt x="5371" y="2758"/>
                    <a:pt x="5322" y="2758"/>
                  </a:cubicBezTo>
                  <a:close/>
                  <a:moveTo>
                    <a:pt x="12691" y="2626"/>
                  </a:moveTo>
                  <a:cubicBezTo>
                    <a:pt x="12554" y="2626"/>
                    <a:pt x="12371" y="2808"/>
                    <a:pt x="12394" y="2945"/>
                  </a:cubicBezTo>
                  <a:cubicBezTo>
                    <a:pt x="12394" y="3060"/>
                    <a:pt x="12554" y="3219"/>
                    <a:pt x="12691" y="3242"/>
                  </a:cubicBezTo>
                  <a:cubicBezTo>
                    <a:pt x="12828" y="3242"/>
                    <a:pt x="12988" y="3060"/>
                    <a:pt x="12988" y="2923"/>
                  </a:cubicBezTo>
                  <a:cubicBezTo>
                    <a:pt x="12988" y="2786"/>
                    <a:pt x="12828" y="2626"/>
                    <a:pt x="12691" y="2626"/>
                  </a:cubicBezTo>
                  <a:close/>
                  <a:moveTo>
                    <a:pt x="6619" y="2854"/>
                  </a:moveTo>
                  <a:cubicBezTo>
                    <a:pt x="6505" y="2854"/>
                    <a:pt x="6391" y="2968"/>
                    <a:pt x="6368" y="3082"/>
                  </a:cubicBezTo>
                  <a:cubicBezTo>
                    <a:pt x="6368" y="3196"/>
                    <a:pt x="6482" y="3333"/>
                    <a:pt x="6597" y="3333"/>
                  </a:cubicBezTo>
                  <a:cubicBezTo>
                    <a:pt x="6711" y="3333"/>
                    <a:pt x="6848" y="3219"/>
                    <a:pt x="6848" y="3105"/>
                  </a:cubicBezTo>
                  <a:cubicBezTo>
                    <a:pt x="6848" y="3014"/>
                    <a:pt x="6733" y="2854"/>
                    <a:pt x="6619" y="2854"/>
                  </a:cubicBezTo>
                  <a:close/>
                  <a:moveTo>
                    <a:pt x="14038" y="2763"/>
                  </a:moveTo>
                  <a:cubicBezTo>
                    <a:pt x="13878" y="2763"/>
                    <a:pt x="13741" y="2900"/>
                    <a:pt x="13741" y="3060"/>
                  </a:cubicBezTo>
                  <a:cubicBezTo>
                    <a:pt x="13718" y="3219"/>
                    <a:pt x="13855" y="3356"/>
                    <a:pt x="14015" y="3356"/>
                  </a:cubicBezTo>
                  <a:cubicBezTo>
                    <a:pt x="14028" y="3358"/>
                    <a:pt x="14041" y="3359"/>
                    <a:pt x="14054" y="3359"/>
                  </a:cubicBezTo>
                  <a:cubicBezTo>
                    <a:pt x="14217" y="3359"/>
                    <a:pt x="14334" y="3229"/>
                    <a:pt x="14334" y="3060"/>
                  </a:cubicBezTo>
                  <a:cubicBezTo>
                    <a:pt x="14334" y="2900"/>
                    <a:pt x="14197" y="2763"/>
                    <a:pt x="14038" y="2763"/>
                  </a:cubicBezTo>
                  <a:close/>
                  <a:moveTo>
                    <a:pt x="7920" y="2968"/>
                  </a:moveTo>
                  <a:cubicBezTo>
                    <a:pt x="7761" y="2968"/>
                    <a:pt x="7692" y="3037"/>
                    <a:pt x="7692" y="3196"/>
                  </a:cubicBezTo>
                  <a:cubicBezTo>
                    <a:pt x="7692" y="3356"/>
                    <a:pt x="7761" y="3425"/>
                    <a:pt x="7920" y="3425"/>
                  </a:cubicBezTo>
                  <a:cubicBezTo>
                    <a:pt x="8080" y="3425"/>
                    <a:pt x="8149" y="3356"/>
                    <a:pt x="8149" y="3196"/>
                  </a:cubicBezTo>
                  <a:cubicBezTo>
                    <a:pt x="8149" y="3037"/>
                    <a:pt x="8080" y="2968"/>
                    <a:pt x="7920" y="2968"/>
                  </a:cubicBezTo>
                  <a:close/>
                  <a:moveTo>
                    <a:pt x="15233" y="2864"/>
                  </a:moveTo>
                  <a:cubicBezTo>
                    <a:pt x="15199" y="2864"/>
                    <a:pt x="15162" y="2894"/>
                    <a:pt x="15110" y="2945"/>
                  </a:cubicBezTo>
                  <a:cubicBezTo>
                    <a:pt x="15042" y="3014"/>
                    <a:pt x="15019" y="3196"/>
                    <a:pt x="15065" y="3288"/>
                  </a:cubicBezTo>
                  <a:cubicBezTo>
                    <a:pt x="15110" y="3425"/>
                    <a:pt x="15202" y="3470"/>
                    <a:pt x="15339" y="3470"/>
                  </a:cubicBezTo>
                  <a:cubicBezTo>
                    <a:pt x="15453" y="3470"/>
                    <a:pt x="15567" y="3448"/>
                    <a:pt x="15613" y="3311"/>
                  </a:cubicBezTo>
                  <a:cubicBezTo>
                    <a:pt x="15635" y="3288"/>
                    <a:pt x="15658" y="3288"/>
                    <a:pt x="15635" y="3265"/>
                  </a:cubicBezTo>
                  <a:cubicBezTo>
                    <a:pt x="15521" y="3151"/>
                    <a:pt x="15430" y="3037"/>
                    <a:pt x="15316" y="2923"/>
                  </a:cubicBezTo>
                  <a:cubicBezTo>
                    <a:pt x="15286" y="2883"/>
                    <a:pt x="15260" y="2864"/>
                    <a:pt x="15233" y="2864"/>
                  </a:cubicBezTo>
                  <a:close/>
                  <a:moveTo>
                    <a:pt x="1986" y="3242"/>
                  </a:moveTo>
                  <a:cubicBezTo>
                    <a:pt x="1963" y="3265"/>
                    <a:pt x="1940" y="3265"/>
                    <a:pt x="1917" y="3288"/>
                  </a:cubicBezTo>
                  <a:cubicBezTo>
                    <a:pt x="1872" y="3356"/>
                    <a:pt x="1849" y="3402"/>
                    <a:pt x="1803" y="3470"/>
                  </a:cubicBezTo>
                  <a:cubicBezTo>
                    <a:pt x="1780" y="3493"/>
                    <a:pt x="1780" y="3493"/>
                    <a:pt x="1803" y="3493"/>
                  </a:cubicBezTo>
                  <a:cubicBezTo>
                    <a:pt x="1815" y="3496"/>
                    <a:pt x="1827" y="3498"/>
                    <a:pt x="1839" y="3498"/>
                  </a:cubicBezTo>
                  <a:cubicBezTo>
                    <a:pt x="1922" y="3498"/>
                    <a:pt x="2009" y="3430"/>
                    <a:pt x="2009" y="3311"/>
                  </a:cubicBezTo>
                  <a:cubicBezTo>
                    <a:pt x="2009" y="3288"/>
                    <a:pt x="1986" y="3265"/>
                    <a:pt x="1986" y="3242"/>
                  </a:cubicBezTo>
                  <a:close/>
                  <a:moveTo>
                    <a:pt x="9267" y="3060"/>
                  </a:moveTo>
                  <a:cubicBezTo>
                    <a:pt x="9130" y="3060"/>
                    <a:pt x="8993" y="3242"/>
                    <a:pt x="8993" y="3356"/>
                  </a:cubicBezTo>
                  <a:cubicBezTo>
                    <a:pt x="9016" y="3470"/>
                    <a:pt x="9176" y="3607"/>
                    <a:pt x="9290" y="3607"/>
                  </a:cubicBezTo>
                  <a:cubicBezTo>
                    <a:pt x="9381" y="3584"/>
                    <a:pt x="9541" y="3425"/>
                    <a:pt x="9541" y="3333"/>
                  </a:cubicBezTo>
                  <a:cubicBezTo>
                    <a:pt x="9541" y="3219"/>
                    <a:pt x="9381" y="3060"/>
                    <a:pt x="9267" y="3060"/>
                  </a:cubicBezTo>
                  <a:close/>
                  <a:moveTo>
                    <a:pt x="3187" y="3282"/>
                  </a:moveTo>
                  <a:cubicBezTo>
                    <a:pt x="3150" y="3282"/>
                    <a:pt x="3116" y="3299"/>
                    <a:pt x="3081" y="3333"/>
                  </a:cubicBezTo>
                  <a:cubicBezTo>
                    <a:pt x="2967" y="3425"/>
                    <a:pt x="2967" y="3516"/>
                    <a:pt x="3081" y="3607"/>
                  </a:cubicBezTo>
                  <a:cubicBezTo>
                    <a:pt x="3127" y="3630"/>
                    <a:pt x="3150" y="3653"/>
                    <a:pt x="3196" y="3676"/>
                  </a:cubicBezTo>
                  <a:cubicBezTo>
                    <a:pt x="3264" y="3676"/>
                    <a:pt x="3378" y="3539"/>
                    <a:pt x="3401" y="3448"/>
                  </a:cubicBezTo>
                  <a:cubicBezTo>
                    <a:pt x="3355" y="3425"/>
                    <a:pt x="3333" y="3356"/>
                    <a:pt x="3310" y="3333"/>
                  </a:cubicBezTo>
                  <a:cubicBezTo>
                    <a:pt x="3264" y="3299"/>
                    <a:pt x="3224" y="3282"/>
                    <a:pt x="3187" y="3282"/>
                  </a:cubicBezTo>
                  <a:close/>
                  <a:moveTo>
                    <a:pt x="10614" y="3174"/>
                  </a:moveTo>
                  <a:cubicBezTo>
                    <a:pt x="10454" y="3174"/>
                    <a:pt x="10340" y="3288"/>
                    <a:pt x="10340" y="3448"/>
                  </a:cubicBezTo>
                  <a:cubicBezTo>
                    <a:pt x="10340" y="3584"/>
                    <a:pt x="10454" y="3699"/>
                    <a:pt x="10614" y="3699"/>
                  </a:cubicBezTo>
                  <a:cubicBezTo>
                    <a:pt x="10774" y="3699"/>
                    <a:pt x="10888" y="3584"/>
                    <a:pt x="10888" y="3425"/>
                  </a:cubicBezTo>
                  <a:cubicBezTo>
                    <a:pt x="10888" y="3265"/>
                    <a:pt x="10774" y="3174"/>
                    <a:pt x="10614" y="3174"/>
                  </a:cubicBezTo>
                  <a:close/>
                  <a:moveTo>
                    <a:pt x="4542" y="3356"/>
                  </a:moveTo>
                  <a:cubicBezTo>
                    <a:pt x="4405" y="3356"/>
                    <a:pt x="4337" y="3448"/>
                    <a:pt x="4337" y="3562"/>
                  </a:cubicBezTo>
                  <a:cubicBezTo>
                    <a:pt x="4337" y="3699"/>
                    <a:pt x="4405" y="3767"/>
                    <a:pt x="4542" y="3767"/>
                  </a:cubicBezTo>
                  <a:cubicBezTo>
                    <a:pt x="4656" y="3767"/>
                    <a:pt x="4725" y="3699"/>
                    <a:pt x="4725" y="3562"/>
                  </a:cubicBezTo>
                  <a:cubicBezTo>
                    <a:pt x="4725" y="3448"/>
                    <a:pt x="4656" y="3356"/>
                    <a:pt x="4542" y="3356"/>
                  </a:cubicBezTo>
                  <a:close/>
                  <a:moveTo>
                    <a:pt x="11960" y="3265"/>
                  </a:moveTo>
                  <a:cubicBezTo>
                    <a:pt x="11892" y="3265"/>
                    <a:pt x="11801" y="3311"/>
                    <a:pt x="11755" y="3356"/>
                  </a:cubicBezTo>
                  <a:cubicBezTo>
                    <a:pt x="11709" y="3402"/>
                    <a:pt x="11664" y="3493"/>
                    <a:pt x="11664" y="3562"/>
                  </a:cubicBezTo>
                  <a:cubicBezTo>
                    <a:pt x="11664" y="3630"/>
                    <a:pt x="11687" y="3721"/>
                    <a:pt x="11732" y="3767"/>
                  </a:cubicBezTo>
                  <a:cubicBezTo>
                    <a:pt x="11801" y="3813"/>
                    <a:pt x="11869" y="3836"/>
                    <a:pt x="11938" y="3881"/>
                  </a:cubicBezTo>
                  <a:cubicBezTo>
                    <a:pt x="12029" y="3836"/>
                    <a:pt x="12097" y="3836"/>
                    <a:pt x="12166" y="3767"/>
                  </a:cubicBezTo>
                  <a:cubicBezTo>
                    <a:pt x="12212" y="3721"/>
                    <a:pt x="12234" y="3630"/>
                    <a:pt x="12257" y="3562"/>
                  </a:cubicBezTo>
                  <a:cubicBezTo>
                    <a:pt x="12257" y="3493"/>
                    <a:pt x="12212" y="3425"/>
                    <a:pt x="12166" y="3379"/>
                  </a:cubicBezTo>
                  <a:cubicBezTo>
                    <a:pt x="12120" y="3311"/>
                    <a:pt x="12029" y="3265"/>
                    <a:pt x="11960" y="3265"/>
                  </a:cubicBezTo>
                  <a:close/>
                  <a:moveTo>
                    <a:pt x="5866" y="3470"/>
                  </a:moveTo>
                  <a:cubicBezTo>
                    <a:pt x="5752" y="3470"/>
                    <a:pt x="5638" y="3607"/>
                    <a:pt x="5638" y="3721"/>
                  </a:cubicBezTo>
                  <a:cubicBezTo>
                    <a:pt x="5638" y="3826"/>
                    <a:pt x="5752" y="3930"/>
                    <a:pt x="5859" y="3930"/>
                  </a:cubicBezTo>
                  <a:cubicBezTo>
                    <a:pt x="5869" y="3930"/>
                    <a:pt x="5879" y="3929"/>
                    <a:pt x="5889" y="3927"/>
                  </a:cubicBezTo>
                  <a:cubicBezTo>
                    <a:pt x="6003" y="3927"/>
                    <a:pt x="6117" y="3813"/>
                    <a:pt x="6117" y="3699"/>
                  </a:cubicBezTo>
                  <a:cubicBezTo>
                    <a:pt x="6117" y="3584"/>
                    <a:pt x="5957" y="3470"/>
                    <a:pt x="5866" y="3470"/>
                  </a:cubicBezTo>
                  <a:close/>
                  <a:moveTo>
                    <a:pt x="13284" y="3356"/>
                  </a:moveTo>
                  <a:cubicBezTo>
                    <a:pt x="13125" y="3379"/>
                    <a:pt x="12988" y="3516"/>
                    <a:pt x="12988" y="3653"/>
                  </a:cubicBezTo>
                  <a:cubicBezTo>
                    <a:pt x="12988" y="3836"/>
                    <a:pt x="13125" y="3973"/>
                    <a:pt x="13284" y="3973"/>
                  </a:cubicBezTo>
                  <a:cubicBezTo>
                    <a:pt x="13444" y="3973"/>
                    <a:pt x="13604" y="3836"/>
                    <a:pt x="13604" y="3676"/>
                  </a:cubicBezTo>
                  <a:cubicBezTo>
                    <a:pt x="13604" y="3516"/>
                    <a:pt x="13444" y="3356"/>
                    <a:pt x="13284" y="3356"/>
                  </a:cubicBezTo>
                  <a:close/>
                  <a:moveTo>
                    <a:pt x="7213" y="3562"/>
                  </a:moveTo>
                  <a:cubicBezTo>
                    <a:pt x="7053" y="3562"/>
                    <a:pt x="6985" y="3653"/>
                    <a:pt x="6985" y="3813"/>
                  </a:cubicBezTo>
                  <a:cubicBezTo>
                    <a:pt x="6985" y="3950"/>
                    <a:pt x="7053" y="4041"/>
                    <a:pt x="7213" y="4041"/>
                  </a:cubicBezTo>
                  <a:cubicBezTo>
                    <a:pt x="7373" y="4041"/>
                    <a:pt x="7464" y="3950"/>
                    <a:pt x="7464" y="3813"/>
                  </a:cubicBezTo>
                  <a:cubicBezTo>
                    <a:pt x="7464" y="3653"/>
                    <a:pt x="7373" y="3562"/>
                    <a:pt x="7213" y="3562"/>
                  </a:cubicBezTo>
                  <a:close/>
                  <a:moveTo>
                    <a:pt x="14654" y="3493"/>
                  </a:moveTo>
                  <a:cubicBezTo>
                    <a:pt x="14426" y="3493"/>
                    <a:pt x="14334" y="3584"/>
                    <a:pt x="14334" y="3790"/>
                  </a:cubicBezTo>
                  <a:cubicBezTo>
                    <a:pt x="14334" y="4018"/>
                    <a:pt x="14426" y="4109"/>
                    <a:pt x="14631" y="4109"/>
                  </a:cubicBezTo>
                  <a:cubicBezTo>
                    <a:pt x="14836" y="4109"/>
                    <a:pt x="14928" y="4018"/>
                    <a:pt x="14928" y="3813"/>
                  </a:cubicBezTo>
                  <a:cubicBezTo>
                    <a:pt x="14928" y="3607"/>
                    <a:pt x="14836" y="3493"/>
                    <a:pt x="14654" y="3493"/>
                  </a:cubicBezTo>
                  <a:close/>
                  <a:moveTo>
                    <a:pt x="8560" y="3674"/>
                  </a:moveTo>
                  <a:cubicBezTo>
                    <a:pt x="8448" y="3674"/>
                    <a:pt x="8307" y="3820"/>
                    <a:pt x="8286" y="3927"/>
                  </a:cubicBezTo>
                  <a:cubicBezTo>
                    <a:pt x="8286" y="4041"/>
                    <a:pt x="8445" y="4201"/>
                    <a:pt x="8560" y="4201"/>
                  </a:cubicBezTo>
                  <a:cubicBezTo>
                    <a:pt x="8566" y="4202"/>
                    <a:pt x="8573" y="4203"/>
                    <a:pt x="8580" y="4203"/>
                  </a:cubicBezTo>
                  <a:cubicBezTo>
                    <a:pt x="8692" y="4203"/>
                    <a:pt x="8833" y="4034"/>
                    <a:pt x="8833" y="3927"/>
                  </a:cubicBezTo>
                  <a:cubicBezTo>
                    <a:pt x="8833" y="3813"/>
                    <a:pt x="8696" y="3676"/>
                    <a:pt x="8582" y="3676"/>
                  </a:cubicBezTo>
                  <a:cubicBezTo>
                    <a:pt x="8575" y="3674"/>
                    <a:pt x="8567" y="3674"/>
                    <a:pt x="8560" y="3674"/>
                  </a:cubicBezTo>
                  <a:close/>
                  <a:moveTo>
                    <a:pt x="15818" y="3607"/>
                  </a:moveTo>
                  <a:cubicBezTo>
                    <a:pt x="15727" y="3676"/>
                    <a:pt x="15658" y="3767"/>
                    <a:pt x="15635" y="3904"/>
                  </a:cubicBezTo>
                  <a:cubicBezTo>
                    <a:pt x="15658" y="4041"/>
                    <a:pt x="15727" y="4132"/>
                    <a:pt x="15841" y="4201"/>
                  </a:cubicBezTo>
                  <a:cubicBezTo>
                    <a:pt x="15877" y="4228"/>
                    <a:pt x="15923" y="4241"/>
                    <a:pt x="15972" y="4241"/>
                  </a:cubicBezTo>
                  <a:cubicBezTo>
                    <a:pt x="16047" y="4241"/>
                    <a:pt x="16128" y="4210"/>
                    <a:pt x="16183" y="4155"/>
                  </a:cubicBezTo>
                  <a:cubicBezTo>
                    <a:pt x="16206" y="4132"/>
                    <a:pt x="16229" y="4109"/>
                    <a:pt x="16183" y="4064"/>
                  </a:cubicBezTo>
                  <a:cubicBezTo>
                    <a:pt x="16115" y="3973"/>
                    <a:pt x="16069" y="3858"/>
                    <a:pt x="16001" y="3767"/>
                  </a:cubicBezTo>
                  <a:cubicBezTo>
                    <a:pt x="15955" y="3721"/>
                    <a:pt x="15909" y="3676"/>
                    <a:pt x="15886" y="3630"/>
                  </a:cubicBezTo>
                  <a:cubicBezTo>
                    <a:pt x="15864" y="3607"/>
                    <a:pt x="15841" y="3607"/>
                    <a:pt x="15818" y="3607"/>
                  </a:cubicBezTo>
                  <a:close/>
                  <a:moveTo>
                    <a:pt x="2488" y="3904"/>
                  </a:moveTo>
                  <a:cubicBezTo>
                    <a:pt x="2374" y="3904"/>
                    <a:pt x="2328" y="3950"/>
                    <a:pt x="2328" y="4064"/>
                  </a:cubicBezTo>
                  <a:cubicBezTo>
                    <a:pt x="2305" y="4201"/>
                    <a:pt x="2351" y="4246"/>
                    <a:pt x="2488" y="4246"/>
                  </a:cubicBezTo>
                  <a:cubicBezTo>
                    <a:pt x="2602" y="4246"/>
                    <a:pt x="2648" y="4201"/>
                    <a:pt x="2648" y="4087"/>
                  </a:cubicBezTo>
                  <a:cubicBezTo>
                    <a:pt x="2648" y="3950"/>
                    <a:pt x="2602" y="3904"/>
                    <a:pt x="2488" y="3904"/>
                  </a:cubicBezTo>
                  <a:close/>
                  <a:moveTo>
                    <a:pt x="9861" y="3767"/>
                  </a:moveTo>
                  <a:cubicBezTo>
                    <a:pt x="9701" y="3767"/>
                    <a:pt x="9609" y="3881"/>
                    <a:pt x="9609" y="4041"/>
                  </a:cubicBezTo>
                  <a:cubicBezTo>
                    <a:pt x="9609" y="4201"/>
                    <a:pt x="9724" y="4315"/>
                    <a:pt x="9861" y="4315"/>
                  </a:cubicBezTo>
                  <a:cubicBezTo>
                    <a:pt x="10020" y="4315"/>
                    <a:pt x="10134" y="4201"/>
                    <a:pt x="10134" y="4041"/>
                  </a:cubicBezTo>
                  <a:cubicBezTo>
                    <a:pt x="10134" y="3881"/>
                    <a:pt x="10020" y="3767"/>
                    <a:pt x="9861" y="3767"/>
                  </a:cubicBezTo>
                  <a:close/>
                  <a:moveTo>
                    <a:pt x="3789" y="3995"/>
                  </a:moveTo>
                  <a:cubicBezTo>
                    <a:pt x="3675" y="3995"/>
                    <a:pt x="3584" y="4087"/>
                    <a:pt x="3584" y="4201"/>
                  </a:cubicBezTo>
                  <a:cubicBezTo>
                    <a:pt x="3584" y="4338"/>
                    <a:pt x="3675" y="4406"/>
                    <a:pt x="3789" y="4406"/>
                  </a:cubicBezTo>
                  <a:cubicBezTo>
                    <a:pt x="3926" y="4406"/>
                    <a:pt x="3994" y="4338"/>
                    <a:pt x="3994" y="4201"/>
                  </a:cubicBezTo>
                  <a:cubicBezTo>
                    <a:pt x="3994" y="4087"/>
                    <a:pt x="3926" y="3995"/>
                    <a:pt x="3789" y="3995"/>
                  </a:cubicBezTo>
                  <a:close/>
                  <a:moveTo>
                    <a:pt x="11230" y="3881"/>
                  </a:moveTo>
                  <a:cubicBezTo>
                    <a:pt x="11162" y="3881"/>
                    <a:pt x="11070" y="3904"/>
                    <a:pt x="11025" y="3950"/>
                  </a:cubicBezTo>
                  <a:cubicBezTo>
                    <a:pt x="10956" y="4018"/>
                    <a:pt x="10911" y="4087"/>
                    <a:pt x="10911" y="4155"/>
                  </a:cubicBezTo>
                  <a:cubicBezTo>
                    <a:pt x="10911" y="4246"/>
                    <a:pt x="10956" y="4315"/>
                    <a:pt x="11002" y="4383"/>
                  </a:cubicBezTo>
                  <a:cubicBezTo>
                    <a:pt x="11047" y="4429"/>
                    <a:pt x="11139" y="4452"/>
                    <a:pt x="11207" y="4475"/>
                  </a:cubicBezTo>
                  <a:cubicBezTo>
                    <a:pt x="11276" y="4452"/>
                    <a:pt x="11367" y="4429"/>
                    <a:pt x="11413" y="4383"/>
                  </a:cubicBezTo>
                  <a:cubicBezTo>
                    <a:pt x="11481" y="4338"/>
                    <a:pt x="11504" y="4246"/>
                    <a:pt x="11504" y="4178"/>
                  </a:cubicBezTo>
                  <a:cubicBezTo>
                    <a:pt x="11504" y="4109"/>
                    <a:pt x="11458" y="4018"/>
                    <a:pt x="11413" y="3973"/>
                  </a:cubicBezTo>
                  <a:cubicBezTo>
                    <a:pt x="11367" y="3904"/>
                    <a:pt x="11299" y="3881"/>
                    <a:pt x="11230" y="3881"/>
                  </a:cubicBezTo>
                  <a:close/>
                  <a:moveTo>
                    <a:pt x="5159" y="4064"/>
                  </a:moveTo>
                  <a:cubicBezTo>
                    <a:pt x="5044" y="4064"/>
                    <a:pt x="4907" y="4178"/>
                    <a:pt x="4907" y="4292"/>
                  </a:cubicBezTo>
                  <a:cubicBezTo>
                    <a:pt x="4885" y="4406"/>
                    <a:pt x="5022" y="4543"/>
                    <a:pt x="5136" y="4543"/>
                  </a:cubicBezTo>
                  <a:cubicBezTo>
                    <a:pt x="5250" y="4543"/>
                    <a:pt x="5364" y="4429"/>
                    <a:pt x="5364" y="4315"/>
                  </a:cubicBezTo>
                  <a:cubicBezTo>
                    <a:pt x="5364" y="4201"/>
                    <a:pt x="5250" y="4087"/>
                    <a:pt x="5159" y="4064"/>
                  </a:cubicBezTo>
                  <a:close/>
                  <a:moveTo>
                    <a:pt x="12554" y="3973"/>
                  </a:moveTo>
                  <a:cubicBezTo>
                    <a:pt x="12394" y="3973"/>
                    <a:pt x="12257" y="4109"/>
                    <a:pt x="12257" y="4269"/>
                  </a:cubicBezTo>
                  <a:cubicBezTo>
                    <a:pt x="12257" y="4429"/>
                    <a:pt x="12394" y="4566"/>
                    <a:pt x="12554" y="4566"/>
                  </a:cubicBezTo>
                  <a:cubicBezTo>
                    <a:pt x="12714" y="4566"/>
                    <a:pt x="12851" y="4429"/>
                    <a:pt x="12851" y="4269"/>
                  </a:cubicBezTo>
                  <a:cubicBezTo>
                    <a:pt x="12851" y="4109"/>
                    <a:pt x="12714" y="3973"/>
                    <a:pt x="12554" y="3973"/>
                  </a:cubicBezTo>
                  <a:close/>
                  <a:moveTo>
                    <a:pt x="6482" y="4178"/>
                  </a:moveTo>
                  <a:cubicBezTo>
                    <a:pt x="6323" y="4178"/>
                    <a:pt x="6254" y="4246"/>
                    <a:pt x="6254" y="4406"/>
                  </a:cubicBezTo>
                  <a:cubicBezTo>
                    <a:pt x="6254" y="4566"/>
                    <a:pt x="6323" y="4634"/>
                    <a:pt x="6482" y="4634"/>
                  </a:cubicBezTo>
                  <a:cubicBezTo>
                    <a:pt x="6642" y="4634"/>
                    <a:pt x="6711" y="4566"/>
                    <a:pt x="6711" y="4406"/>
                  </a:cubicBezTo>
                  <a:cubicBezTo>
                    <a:pt x="6711" y="4246"/>
                    <a:pt x="6642" y="4178"/>
                    <a:pt x="6482" y="4178"/>
                  </a:cubicBezTo>
                  <a:close/>
                  <a:moveTo>
                    <a:pt x="13901" y="4109"/>
                  </a:moveTo>
                  <a:cubicBezTo>
                    <a:pt x="13695" y="4109"/>
                    <a:pt x="13604" y="4201"/>
                    <a:pt x="13604" y="4383"/>
                  </a:cubicBezTo>
                  <a:cubicBezTo>
                    <a:pt x="13604" y="4612"/>
                    <a:pt x="13695" y="4703"/>
                    <a:pt x="13878" y="4703"/>
                  </a:cubicBezTo>
                  <a:cubicBezTo>
                    <a:pt x="14106" y="4703"/>
                    <a:pt x="14197" y="4612"/>
                    <a:pt x="14197" y="4406"/>
                  </a:cubicBezTo>
                  <a:cubicBezTo>
                    <a:pt x="14197" y="4201"/>
                    <a:pt x="14106" y="4109"/>
                    <a:pt x="13901" y="4109"/>
                  </a:cubicBezTo>
                  <a:close/>
                  <a:moveTo>
                    <a:pt x="7829" y="4269"/>
                  </a:moveTo>
                  <a:cubicBezTo>
                    <a:pt x="7783" y="4315"/>
                    <a:pt x="7715" y="4292"/>
                    <a:pt x="7669" y="4338"/>
                  </a:cubicBezTo>
                  <a:cubicBezTo>
                    <a:pt x="7601" y="4383"/>
                    <a:pt x="7578" y="4475"/>
                    <a:pt x="7555" y="4543"/>
                  </a:cubicBezTo>
                  <a:cubicBezTo>
                    <a:pt x="7555" y="4566"/>
                    <a:pt x="7601" y="4634"/>
                    <a:pt x="7624" y="4680"/>
                  </a:cubicBezTo>
                  <a:cubicBezTo>
                    <a:pt x="7647" y="4771"/>
                    <a:pt x="7738" y="4794"/>
                    <a:pt x="7806" y="4794"/>
                  </a:cubicBezTo>
                  <a:cubicBezTo>
                    <a:pt x="7815" y="4799"/>
                    <a:pt x="7825" y="4800"/>
                    <a:pt x="7835" y="4800"/>
                  </a:cubicBezTo>
                  <a:cubicBezTo>
                    <a:pt x="7877" y="4800"/>
                    <a:pt x="7929" y="4767"/>
                    <a:pt x="7966" y="4749"/>
                  </a:cubicBezTo>
                  <a:cubicBezTo>
                    <a:pt x="8057" y="4703"/>
                    <a:pt x="8057" y="4612"/>
                    <a:pt x="8080" y="4543"/>
                  </a:cubicBezTo>
                  <a:cubicBezTo>
                    <a:pt x="8057" y="4498"/>
                    <a:pt x="8057" y="4406"/>
                    <a:pt x="8012" y="4361"/>
                  </a:cubicBezTo>
                  <a:cubicBezTo>
                    <a:pt x="7943" y="4315"/>
                    <a:pt x="7875" y="4315"/>
                    <a:pt x="7829" y="4269"/>
                  </a:cubicBezTo>
                  <a:close/>
                  <a:moveTo>
                    <a:pt x="1735" y="4498"/>
                  </a:moveTo>
                  <a:cubicBezTo>
                    <a:pt x="1621" y="4498"/>
                    <a:pt x="1575" y="4566"/>
                    <a:pt x="1575" y="4680"/>
                  </a:cubicBezTo>
                  <a:cubicBezTo>
                    <a:pt x="1575" y="4817"/>
                    <a:pt x="1621" y="4840"/>
                    <a:pt x="1758" y="4840"/>
                  </a:cubicBezTo>
                  <a:cubicBezTo>
                    <a:pt x="1872" y="4840"/>
                    <a:pt x="1917" y="4794"/>
                    <a:pt x="1917" y="4657"/>
                  </a:cubicBezTo>
                  <a:cubicBezTo>
                    <a:pt x="1917" y="4543"/>
                    <a:pt x="1872" y="4498"/>
                    <a:pt x="1735" y="4498"/>
                  </a:cubicBezTo>
                  <a:close/>
                  <a:moveTo>
                    <a:pt x="15247" y="4178"/>
                  </a:moveTo>
                  <a:cubicBezTo>
                    <a:pt x="15088" y="4178"/>
                    <a:pt x="14905" y="4338"/>
                    <a:pt x="14905" y="4498"/>
                  </a:cubicBezTo>
                  <a:cubicBezTo>
                    <a:pt x="14905" y="4657"/>
                    <a:pt x="15065" y="4840"/>
                    <a:pt x="15225" y="4840"/>
                  </a:cubicBezTo>
                  <a:cubicBezTo>
                    <a:pt x="15384" y="4840"/>
                    <a:pt x="15567" y="4680"/>
                    <a:pt x="15567" y="4520"/>
                  </a:cubicBezTo>
                  <a:cubicBezTo>
                    <a:pt x="15590" y="4361"/>
                    <a:pt x="15407" y="4178"/>
                    <a:pt x="15247" y="4178"/>
                  </a:cubicBezTo>
                  <a:close/>
                  <a:moveTo>
                    <a:pt x="9136" y="4380"/>
                  </a:moveTo>
                  <a:cubicBezTo>
                    <a:pt x="8997" y="4380"/>
                    <a:pt x="8902" y="4488"/>
                    <a:pt x="8902" y="4634"/>
                  </a:cubicBezTo>
                  <a:cubicBezTo>
                    <a:pt x="8879" y="4771"/>
                    <a:pt x="9016" y="4908"/>
                    <a:pt x="9153" y="4908"/>
                  </a:cubicBezTo>
                  <a:cubicBezTo>
                    <a:pt x="9313" y="4908"/>
                    <a:pt x="9427" y="4817"/>
                    <a:pt x="9427" y="4657"/>
                  </a:cubicBezTo>
                  <a:cubicBezTo>
                    <a:pt x="9427" y="4498"/>
                    <a:pt x="9336" y="4383"/>
                    <a:pt x="9176" y="4383"/>
                  </a:cubicBezTo>
                  <a:cubicBezTo>
                    <a:pt x="9162" y="4381"/>
                    <a:pt x="9149" y="4380"/>
                    <a:pt x="9136" y="4380"/>
                  </a:cubicBezTo>
                  <a:close/>
                  <a:moveTo>
                    <a:pt x="16361" y="4380"/>
                  </a:moveTo>
                  <a:cubicBezTo>
                    <a:pt x="16351" y="4380"/>
                    <a:pt x="16343" y="4393"/>
                    <a:pt x="16343" y="4406"/>
                  </a:cubicBezTo>
                  <a:cubicBezTo>
                    <a:pt x="16320" y="4429"/>
                    <a:pt x="16297" y="4452"/>
                    <a:pt x="16274" y="4498"/>
                  </a:cubicBezTo>
                  <a:cubicBezTo>
                    <a:pt x="16160" y="4703"/>
                    <a:pt x="16320" y="4977"/>
                    <a:pt x="16594" y="4977"/>
                  </a:cubicBezTo>
                  <a:lnTo>
                    <a:pt x="16617" y="4977"/>
                  </a:lnTo>
                  <a:cubicBezTo>
                    <a:pt x="16685" y="4977"/>
                    <a:pt x="16708" y="4977"/>
                    <a:pt x="16662" y="4908"/>
                  </a:cubicBezTo>
                  <a:cubicBezTo>
                    <a:pt x="16594" y="4771"/>
                    <a:pt x="16526" y="4634"/>
                    <a:pt x="16457" y="4498"/>
                  </a:cubicBezTo>
                  <a:cubicBezTo>
                    <a:pt x="16434" y="4452"/>
                    <a:pt x="16411" y="4429"/>
                    <a:pt x="16389" y="4406"/>
                  </a:cubicBezTo>
                  <a:cubicBezTo>
                    <a:pt x="16379" y="4387"/>
                    <a:pt x="16369" y="4380"/>
                    <a:pt x="16361" y="4380"/>
                  </a:cubicBezTo>
                  <a:close/>
                  <a:moveTo>
                    <a:pt x="3081" y="4612"/>
                  </a:moveTo>
                  <a:cubicBezTo>
                    <a:pt x="2967" y="4612"/>
                    <a:pt x="2876" y="4703"/>
                    <a:pt x="2899" y="4817"/>
                  </a:cubicBezTo>
                  <a:cubicBezTo>
                    <a:pt x="2899" y="4919"/>
                    <a:pt x="2954" y="5003"/>
                    <a:pt x="3064" y="5003"/>
                  </a:cubicBezTo>
                  <a:cubicBezTo>
                    <a:pt x="3076" y="5003"/>
                    <a:pt x="3090" y="5002"/>
                    <a:pt x="3104" y="5000"/>
                  </a:cubicBezTo>
                  <a:cubicBezTo>
                    <a:pt x="3218" y="5000"/>
                    <a:pt x="3287" y="4931"/>
                    <a:pt x="3287" y="4794"/>
                  </a:cubicBezTo>
                  <a:cubicBezTo>
                    <a:pt x="3264" y="4680"/>
                    <a:pt x="3196" y="4612"/>
                    <a:pt x="3081" y="4612"/>
                  </a:cubicBezTo>
                  <a:close/>
                  <a:moveTo>
                    <a:pt x="10522" y="4498"/>
                  </a:moveTo>
                  <a:cubicBezTo>
                    <a:pt x="10431" y="4498"/>
                    <a:pt x="10386" y="4520"/>
                    <a:pt x="10317" y="4566"/>
                  </a:cubicBezTo>
                  <a:cubicBezTo>
                    <a:pt x="10271" y="4634"/>
                    <a:pt x="10226" y="4680"/>
                    <a:pt x="10249" y="4771"/>
                  </a:cubicBezTo>
                  <a:cubicBezTo>
                    <a:pt x="10249" y="4840"/>
                    <a:pt x="10226" y="4908"/>
                    <a:pt x="10317" y="4977"/>
                  </a:cubicBezTo>
                  <a:cubicBezTo>
                    <a:pt x="10363" y="5022"/>
                    <a:pt x="10408" y="5045"/>
                    <a:pt x="10500" y="5045"/>
                  </a:cubicBezTo>
                  <a:cubicBezTo>
                    <a:pt x="10568" y="5045"/>
                    <a:pt x="10637" y="5045"/>
                    <a:pt x="10705" y="4977"/>
                  </a:cubicBezTo>
                  <a:cubicBezTo>
                    <a:pt x="10751" y="4908"/>
                    <a:pt x="10796" y="4863"/>
                    <a:pt x="10774" y="4794"/>
                  </a:cubicBezTo>
                  <a:cubicBezTo>
                    <a:pt x="10774" y="4703"/>
                    <a:pt x="10774" y="4634"/>
                    <a:pt x="10705" y="4589"/>
                  </a:cubicBezTo>
                  <a:cubicBezTo>
                    <a:pt x="10637" y="4520"/>
                    <a:pt x="10591" y="4498"/>
                    <a:pt x="10522" y="4498"/>
                  </a:cubicBezTo>
                  <a:close/>
                  <a:moveTo>
                    <a:pt x="4428" y="4680"/>
                  </a:moveTo>
                  <a:cubicBezTo>
                    <a:pt x="4382" y="4726"/>
                    <a:pt x="4314" y="4703"/>
                    <a:pt x="4268" y="4749"/>
                  </a:cubicBezTo>
                  <a:cubicBezTo>
                    <a:pt x="4223" y="4794"/>
                    <a:pt x="4246" y="4863"/>
                    <a:pt x="4200" y="4908"/>
                  </a:cubicBezTo>
                  <a:cubicBezTo>
                    <a:pt x="4223" y="4954"/>
                    <a:pt x="4246" y="5000"/>
                    <a:pt x="4268" y="5068"/>
                  </a:cubicBezTo>
                  <a:cubicBezTo>
                    <a:pt x="4291" y="5114"/>
                    <a:pt x="4382" y="5114"/>
                    <a:pt x="4428" y="5137"/>
                  </a:cubicBezTo>
                  <a:cubicBezTo>
                    <a:pt x="4437" y="5141"/>
                    <a:pt x="4446" y="5143"/>
                    <a:pt x="4455" y="5143"/>
                  </a:cubicBezTo>
                  <a:cubicBezTo>
                    <a:pt x="4498" y="5143"/>
                    <a:pt x="4551" y="5105"/>
                    <a:pt x="4588" y="5068"/>
                  </a:cubicBezTo>
                  <a:cubicBezTo>
                    <a:pt x="4656" y="5045"/>
                    <a:pt x="4634" y="4954"/>
                    <a:pt x="4679" y="4908"/>
                  </a:cubicBezTo>
                  <a:cubicBezTo>
                    <a:pt x="4611" y="4886"/>
                    <a:pt x="4656" y="4794"/>
                    <a:pt x="4611" y="4749"/>
                  </a:cubicBezTo>
                  <a:cubicBezTo>
                    <a:pt x="4542" y="4703"/>
                    <a:pt x="4474" y="4726"/>
                    <a:pt x="4428" y="4680"/>
                  </a:cubicBezTo>
                  <a:close/>
                  <a:moveTo>
                    <a:pt x="11869" y="4566"/>
                  </a:moveTo>
                  <a:cubicBezTo>
                    <a:pt x="11687" y="4566"/>
                    <a:pt x="11550" y="4703"/>
                    <a:pt x="11550" y="4863"/>
                  </a:cubicBezTo>
                  <a:cubicBezTo>
                    <a:pt x="11550" y="5045"/>
                    <a:pt x="11687" y="5182"/>
                    <a:pt x="11846" y="5182"/>
                  </a:cubicBezTo>
                  <a:cubicBezTo>
                    <a:pt x="12006" y="5182"/>
                    <a:pt x="12143" y="5045"/>
                    <a:pt x="12143" y="4886"/>
                  </a:cubicBezTo>
                  <a:cubicBezTo>
                    <a:pt x="12143" y="4726"/>
                    <a:pt x="12006" y="4589"/>
                    <a:pt x="11869" y="4566"/>
                  </a:cubicBezTo>
                  <a:close/>
                  <a:moveTo>
                    <a:pt x="5702" y="4812"/>
                  </a:moveTo>
                  <a:cubicBezTo>
                    <a:pt x="5648" y="4812"/>
                    <a:pt x="5609" y="4866"/>
                    <a:pt x="5569" y="4886"/>
                  </a:cubicBezTo>
                  <a:cubicBezTo>
                    <a:pt x="5524" y="4931"/>
                    <a:pt x="5501" y="5000"/>
                    <a:pt x="5501" y="5045"/>
                  </a:cubicBezTo>
                  <a:cubicBezTo>
                    <a:pt x="5501" y="5137"/>
                    <a:pt x="5547" y="5159"/>
                    <a:pt x="5592" y="5205"/>
                  </a:cubicBezTo>
                  <a:cubicBezTo>
                    <a:pt x="5638" y="5251"/>
                    <a:pt x="5661" y="5274"/>
                    <a:pt x="5729" y="5296"/>
                  </a:cubicBezTo>
                  <a:cubicBezTo>
                    <a:pt x="5820" y="5296"/>
                    <a:pt x="5866" y="5251"/>
                    <a:pt x="5912" y="5205"/>
                  </a:cubicBezTo>
                  <a:cubicBezTo>
                    <a:pt x="5957" y="5159"/>
                    <a:pt x="6003" y="5114"/>
                    <a:pt x="5980" y="5045"/>
                  </a:cubicBezTo>
                  <a:cubicBezTo>
                    <a:pt x="6003" y="4954"/>
                    <a:pt x="5935" y="4931"/>
                    <a:pt x="5889" y="4886"/>
                  </a:cubicBezTo>
                  <a:cubicBezTo>
                    <a:pt x="5843" y="4817"/>
                    <a:pt x="5798" y="4817"/>
                    <a:pt x="5729" y="4817"/>
                  </a:cubicBezTo>
                  <a:cubicBezTo>
                    <a:pt x="5720" y="4814"/>
                    <a:pt x="5710" y="4812"/>
                    <a:pt x="5702" y="4812"/>
                  </a:cubicBezTo>
                  <a:close/>
                  <a:moveTo>
                    <a:pt x="13120" y="4697"/>
                  </a:moveTo>
                  <a:cubicBezTo>
                    <a:pt x="13047" y="4697"/>
                    <a:pt x="12979" y="4734"/>
                    <a:pt x="12942" y="4771"/>
                  </a:cubicBezTo>
                  <a:cubicBezTo>
                    <a:pt x="12896" y="4840"/>
                    <a:pt x="12851" y="4908"/>
                    <a:pt x="12851" y="5000"/>
                  </a:cubicBezTo>
                  <a:cubicBezTo>
                    <a:pt x="12851" y="5091"/>
                    <a:pt x="12873" y="5182"/>
                    <a:pt x="12942" y="5228"/>
                  </a:cubicBezTo>
                  <a:cubicBezTo>
                    <a:pt x="12988" y="5274"/>
                    <a:pt x="13056" y="5319"/>
                    <a:pt x="13147" y="5319"/>
                  </a:cubicBezTo>
                  <a:cubicBezTo>
                    <a:pt x="13239" y="5319"/>
                    <a:pt x="13330" y="5296"/>
                    <a:pt x="13376" y="5228"/>
                  </a:cubicBezTo>
                  <a:cubicBezTo>
                    <a:pt x="13421" y="5182"/>
                    <a:pt x="13513" y="5114"/>
                    <a:pt x="13467" y="5022"/>
                  </a:cubicBezTo>
                  <a:cubicBezTo>
                    <a:pt x="13467" y="4977"/>
                    <a:pt x="13467" y="4931"/>
                    <a:pt x="13444" y="4886"/>
                  </a:cubicBezTo>
                  <a:cubicBezTo>
                    <a:pt x="13421" y="4817"/>
                    <a:pt x="13353" y="4771"/>
                    <a:pt x="13284" y="4726"/>
                  </a:cubicBezTo>
                  <a:cubicBezTo>
                    <a:pt x="13273" y="4714"/>
                    <a:pt x="13256" y="4714"/>
                    <a:pt x="13236" y="4714"/>
                  </a:cubicBezTo>
                  <a:cubicBezTo>
                    <a:pt x="13216" y="4714"/>
                    <a:pt x="13193" y="4714"/>
                    <a:pt x="13170" y="4703"/>
                  </a:cubicBezTo>
                  <a:cubicBezTo>
                    <a:pt x="13153" y="4699"/>
                    <a:pt x="13137" y="4697"/>
                    <a:pt x="13120" y="4697"/>
                  </a:cubicBezTo>
                  <a:close/>
                  <a:moveTo>
                    <a:pt x="7058" y="4879"/>
                  </a:moveTo>
                  <a:cubicBezTo>
                    <a:pt x="7028" y="4879"/>
                    <a:pt x="6976" y="4913"/>
                    <a:pt x="6939" y="4931"/>
                  </a:cubicBezTo>
                  <a:cubicBezTo>
                    <a:pt x="6870" y="4977"/>
                    <a:pt x="6848" y="5068"/>
                    <a:pt x="6825" y="5137"/>
                  </a:cubicBezTo>
                  <a:cubicBezTo>
                    <a:pt x="6802" y="5182"/>
                    <a:pt x="6848" y="5251"/>
                    <a:pt x="6870" y="5296"/>
                  </a:cubicBezTo>
                  <a:cubicBezTo>
                    <a:pt x="6916" y="5365"/>
                    <a:pt x="7007" y="5388"/>
                    <a:pt x="7076" y="5411"/>
                  </a:cubicBezTo>
                  <a:cubicBezTo>
                    <a:pt x="7122" y="5411"/>
                    <a:pt x="7190" y="5365"/>
                    <a:pt x="7236" y="5342"/>
                  </a:cubicBezTo>
                  <a:cubicBezTo>
                    <a:pt x="7304" y="5319"/>
                    <a:pt x="7304" y="5228"/>
                    <a:pt x="7350" y="5137"/>
                  </a:cubicBezTo>
                  <a:cubicBezTo>
                    <a:pt x="7327" y="5091"/>
                    <a:pt x="7304" y="5045"/>
                    <a:pt x="7281" y="5000"/>
                  </a:cubicBezTo>
                  <a:cubicBezTo>
                    <a:pt x="7236" y="4908"/>
                    <a:pt x="7167" y="4908"/>
                    <a:pt x="7076" y="4886"/>
                  </a:cubicBezTo>
                  <a:cubicBezTo>
                    <a:pt x="7072" y="4881"/>
                    <a:pt x="7065" y="4879"/>
                    <a:pt x="7058" y="4879"/>
                  </a:cubicBezTo>
                  <a:close/>
                  <a:moveTo>
                    <a:pt x="1027" y="5114"/>
                  </a:moveTo>
                  <a:cubicBezTo>
                    <a:pt x="890" y="5114"/>
                    <a:pt x="845" y="5159"/>
                    <a:pt x="845" y="5274"/>
                  </a:cubicBezTo>
                  <a:cubicBezTo>
                    <a:pt x="845" y="5388"/>
                    <a:pt x="890" y="5456"/>
                    <a:pt x="982" y="5456"/>
                  </a:cubicBezTo>
                  <a:cubicBezTo>
                    <a:pt x="1118" y="5456"/>
                    <a:pt x="1164" y="5411"/>
                    <a:pt x="1187" y="5296"/>
                  </a:cubicBezTo>
                  <a:cubicBezTo>
                    <a:pt x="1187" y="5159"/>
                    <a:pt x="1141" y="5114"/>
                    <a:pt x="1027" y="5114"/>
                  </a:cubicBezTo>
                  <a:close/>
                  <a:moveTo>
                    <a:pt x="14494" y="4771"/>
                  </a:moveTo>
                  <a:cubicBezTo>
                    <a:pt x="14426" y="4817"/>
                    <a:pt x="14311" y="4817"/>
                    <a:pt x="14266" y="4908"/>
                  </a:cubicBezTo>
                  <a:cubicBezTo>
                    <a:pt x="14197" y="4954"/>
                    <a:pt x="14197" y="5045"/>
                    <a:pt x="14175" y="5114"/>
                  </a:cubicBezTo>
                  <a:cubicBezTo>
                    <a:pt x="14220" y="5182"/>
                    <a:pt x="14220" y="5296"/>
                    <a:pt x="14289" y="5342"/>
                  </a:cubicBezTo>
                  <a:cubicBezTo>
                    <a:pt x="14357" y="5411"/>
                    <a:pt x="14448" y="5411"/>
                    <a:pt x="14517" y="5456"/>
                  </a:cubicBezTo>
                  <a:cubicBezTo>
                    <a:pt x="14585" y="5388"/>
                    <a:pt x="14700" y="5411"/>
                    <a:pt x="14745" y="5319"/>
                  </a:cubicBezTo>
                  <a:cubicBezTo>
                    <a:pt x="14791" y="5251"/>
                    <a:pt x="14814" y="5182"/>
                    <a:pt x="14836" y="5114"/>
                  </a:cubicBezTo>
                  <a:cubicBezTo>
                    <a:pt x="14791" y="5022"/>
                    <a:pt x="14791" y="4931"/>
                    <a:pt x="14722" y="4886"/>
                  </a:cubicBezTo>
                  <a:cubicBezTo>
                    <a:pt x="14654" y="4817"/>
                    <a:pt x="14563" y="4817"/>
                    <a:pt x="14494" y="4771"/>
                  </a:cubicBezTo>
                  <a:close/>
                  <a:moveTo>
                    <a:pt x="8423" y="5000"/>
                  </a:moveTo>
                  <a:cubicBezTo>
                    <a:pt x="8308" y="5000"/>
                    <a:pt x="8149" y="5137"/>
                    <a:pt x="8149" y="5274"/>
                  </a:cubicBezTo>
                  <a:cubicBezTo>
                    <a:pt x="8149" y="5433"/>
                    <a:pt x="8263" y="5547"/>
                    <a:pt x="8423" y="5547"/>
                  </a:cubicBezTo>
                  <a:cubicBezTo>
                    <a:pt x="8582" y="5547"/>
                    <a:pt x="8696" y="5456"/>
                    <a:pt x="8696" y="5296"/>
                  </a:cubicBezTo>
                  <a:cubicBezTo>
                    <a:pt x="8696" y="5114"/>
                    <a:pt x="8582" y="5022"/>
                    <a:pt x="8423" y="5000"/>
                  </a:cubicBezTo>
                  <a:close/>
                  <a:moveTo>
                    <a:pt x="15841" y="4908"/>
                  </a:moveTo>
                  <a:cubicBezTo>
                    <a:pt x="15658" y="4908"/>
                    <a:pt x="15521" y="5022"/>
                    <a:pt x="15521" y="5228"/>
                  </a:cubicBezTo>
                  <a:cubicBezTo>
                    <a:pt x="15498" y="5433"/>
                    <a:pt x="15658" y="5570"/>
                    <a:pt x="15841" y="5570"/>
                  </a:cubicBezTo>
                  <a:cubicBezTo>
                    <a:pt x="15853" y="5572"/>
                    <a:pt x="15864" y="5572"/>
                    <a:pt x="15876" y="5572"/>
                  </a:cubicBezTo>
                  <a:cubicBezTo>
                    <a:pt x="16043" y="5572"/>
                    <a:pt x="16183" y="5422"/>
                    <a:pt x="16183" y="5251"/>
                  </a:cubicBezTo>
                  <a:cubicBezTo>
                    <a:pt x="16183" y="5045"/>
                    <a:pt x="16023" y="4908"/>
                    <a:pt x="15841" y="4908"/>
                  </a:cubicBezTo>
                  <a:close/>
                  <a:moveTo>
                    <a:pt x="16868" y="5342"/>
                  </a:moveTo>
                  <a:cubicBezTo>
                    <a:pt x="16868" y="5365"/>
                    <a:pt x="16845" y="5365"/>
                    <a:pt x="16845" y="5365"/>
                  </a:cubicBezTo>
                  <a:cubicBezTo>
                    <a:pt x="16845" y="5388"/>
                    <a:pt x="16845" y="5388"/>
                    <a:pt x="16845" y="5433"/>
                  </a:cubicBezTo>
                  <a:cubicBezTo>
                    <a:pt x="16868" y="5433"/>
                    <a:pt x="16868" y="5479"/>
                    <a:pt x="16891" y="5525"/>
                  </a:cubicBezTo>
                  <a:cubicBezTo>
                    <a:pt x="16914" y="5547"/>
                    <a:pt x="16936" y="5570"/>
                    <a:pt x="16959" y="5593"/>
                  </a:cubicBezTo>
                  <a:cubicBezTo>
                    <a:pt x="16959" y="5547"/>
                    <a:pt x="16959" y="5525"/>
                    <a:pt x="16936" y="5479"/>
                  </a:cubicBezTo>
                  <a:cubicBezTo>
                    <a:pt x="16936" y="5433"/>
                    <a:pt x="16914" y="5411"/>
                    <a:pt x="16891" y="5365"/>
                  </a:cubicBezTo>
                  <a:cubicBezTo>
                    <a:pt x="16891" y="5365"/>
                    <a:pt x="16868" y="5342"/>
                    <a:pt x="16868" y="5342"/>
                  </a:cubicBezTo>
                  <a:close/>
                  <a:moveTo>
                    <a:pt x="2351" y="5205"/>
                  </a:moveTo>
                  <a:cubicBezTo>
                    <a:pt x="2237" y="5205"/>
                    <a:pt x="2146" y="5296"/>
                    <a:pt x="2146" y="5411"/>
                  </a:cubicBezTo>
                  <a:cubicBezTo>
                    <a:pt x="2146" y="5525"/>
                    <a:pt x="2237" y="5616"/>
                    <a:pt x="2351" y="5616"/>
                  </a:cubicBezTo>
                  <a:cubicBezTo>
                    <a:pt x="2465" y="5616"/>
                    <a:pt x="2556" y="5525"/>
                    <a:pt x="2556" y="5411"/>
                  </a:cubicBezTo>
                  <a:cubicBezTo>
                    <a:pt x="2556" y="5319"/>
                    <a:pt x="2465" y="5205"/>
                    <a:pt x="2351" y="5205"/>
                  </a:cubicBezTo>
                  <a:close/>
                  <a:moveTo>
                    <a:pt x="16959" y="5593"/>
                  </a:moveTo>
                  <a:cubicBezTo>
                    <a:pt x="16959" y="5593"/>
                    <a:pt x="16959" y="5616"/>
                    <a:pt x="16982" y="5616"/>
                  </a:cubicBezTo>
                  <a:cubicBezTo>
                    <a:pt x="16982" y="5616"/>
                    <a:pt x="16982" y="5616"/>
                    <a:pt x="16982" y="5593"/>
                  </a:cubicBezTo>
                  <a:close/>
                  <a:moveTo>
                    <a:pt x="9769" y="5114"/>
                  </a:moveTo>
                  <a:cubicBezTo>
                    <a:pt x="9701" y="5114"/>
                    <a:pt x="9632" y="5114"/>
                    <a:pt x="9587" y="5182"/>
                  </a:cubicBezTo>
                  <a:cubicBezTo>
                    <a:pt x="9518" y="5228"/>
                    <a:pt x="9495" y="5296"/>
                    <a:pt x="9495" y="5365"/>
                  </a:cubicBezTo>
                  <a:cubicBezTo>
                    <a:pt x="9518" y="5433"/>
                    <a:pt x="9495" y="5525"/>
                    <a:pt x="9564" y="5570"/>
                  </a:cubicBezTo>
                  <a:cubicBezTo>
                    <a:pt x="9632" y="5616"/>
                    <a:pt x="9678" y="5662"/>
                    <a:pt x="9769" y="5662"/>
                  </a:cubicBezTo>
                  <a:cubicBezTo>
                    <a:pt x="9838" y="5639"/>
                    <a:pt x="9906" y="5639"/>
                    <a:pt x="9975" y="5570"/>
                  </a:cubicBezTo>
                  <a:cubicBezTo>
                    <a:pt x="10020" y="5525"/>
                    <a:pt x="10066" y="5456"/>
                    <a:pt x="10020" y="5388"/>
                  </a:cubicBezTo>
                  <a:cubicBezTo>
                    <a:pt x="10066" y="5296"/>
                    <a:pt x="10020" y="5251"/>
                    <a:pt x="9952" y="5182"/>
                  </a:cubicBezTo>
                  <a:cubicBezTo>
                    <a:pt x="9906" y="5114"/>
                    <a:pt x="9838" y="5114"/>
                    <a:pt x="9769" y="5114"/>
                  </a:cubicBezTo>
                  <a:close/>
                  <a:moveTo>
                    <a:pt x="3675" y="5319"/>
                  </a:moveTo>
                  <a:cubicBezTo>
                    <a:pt x="3538" y="5319"/>
                    <a:pt x="3492" y="5365"/>
                    <a:pt x="3492" y="5525"/>
                  </a:cubicBezTo>
                  <a:cubicBezTo>
                    <a:pt x="3492" y="5662"/>
                    <a:pt x="3561" y="5707"/>
                    <a:pt x="3698" y="5707"/>
                  </a:cubicBezTo>
                  <a:cubicBezTo>
                    <a:pt x="3835" y="5707"/>
                    <a:pt x="3903" y="5662"/>
                    <a:pt x="3903" y="5525"/>
                  </a:cubicBezTo>
                  <a:cubicBezTo>
                    <a:pt x="3903" y="5365"/>
                    <a:pt x="3835" y="5319"/>
                    <a:pt x="3675" y="5319"/>
                  </a:cubicBezTo>
                  <a:close/>
                  <a:moveTo>
                    <a:pt x="11116" y="5205"/>
                  </a:moveTo>
                  <a:cubicBezTo>
                    <a:pt x="11093" y="5205"/>
                    <a:pt x="10933" y="5274"/>
                    <a:pt x="10933" y="5274"/>
                  </a:cubicBezTo>
                  <a:cubicBezTo>
                    <a:pt x="10842" y="5342"/>
                    <a:pt x="10819" y="5411"/>
                    <a:pt x="10819" y="5502"/>
                  </a:cubicBezTo>
                  <a:cubicBezTo>
                    <a:pt x="10796" y="5570"/>
                    <a:pt x="10842" y="5639"/>
                    <a:pt x="10888" y="5707"/>
                  </a:cubicBezTo>
                  <a:cubicBezTo>
                    <a:pt x="10933" y="5776"/>
                    <a:pt x="11025" y="5799"/>
                    <a:pt x="11093" y="5821"/>
                  </a:cubicBezTo>
                  <a:cubicBezTo>
                    <a:pt x="11253" y="5821"/>
                    <a:pt x="11413" y="5684"/>
                    <a:pt x="11413" y="5502"/>
                  </a:cubicBezTo>
                  <a:cubicBezTo>
                    <a:pt x="11390" y="5456"/>
                    <a:pt x="11390" y="5388"/>
                    <a:pt x="11344" y="5319"/>
                  </a:cubicBezTo>
                  <a:cubicBezTo>
                    <a:pt x="11276" y="5251"/>
                    <a:pt x="11207" y="5228"/>
                    <a:pt x="11116" y="5205"/>
                  </a:cubicBezTo>
                  <a:close/>
                  <a:moveTo>
                    <a:pt x="5022" y="5411"/>
                  </a:moveTo>
                  <a:cubicBezTo>
                    <a:pt x="4930" y="5411"/>
                    <a:pt x="4907" y="5479"/>
                    <a:pt x="4862" y="5502"/>
                  </a:cubicBezTo>
                  <a:cubicBezTo>
                    <a:pt x="4816" y="5547"/>
                    <a:pt x="4793" y="5593"/>
                    <a:pt x="4793" y="5662"/>
                  </a:cubicBezTo>
                  <a:cubicBezTo>
                    <a:pt x="4793" y="5730"/>
                    <a:pt x="4839" y="5776"/>
                    <a:pt x="4885" y="5821"/>
                  </a:cubicBezTo>
                  <a:cubicBezTo>
                    <a:pt x="4922" y="5859"/>
                    <a:pt x="4959" y="5896"/>
                    <a:pt x="5009" y="5896"/>
                  </a:cubicBezTo>
                  <a:cubicBezTo>
                    <a:pt x="5020" y="5896"/>
                    <a:pt x="5032" y="5894"/>
                    <a:pt x="5044" y="5890"/>
                  </a:cubicBezTo>
                  <a:cubicBezTo>
                    <a:pt x="5057" y="5893"/>
                    <a:pt x="5068" y="5894"/>
                    <a:pt x="5078" y="5894"/>
                  </a:cubicBezTo>
                  <a:cubicBezTo>
                    <a:pt x="5142" y="5894"/>
                    <a:pt x="5165" y="5838"/>
                    <a:pt x="5204" y="5799"/>
                  </a:cubicBezTo>
                  <a:cubicBezTo>
                    <a:pt x="5273" y="5753"/>
                    <a:pt x="5273" y="5707"/>
                    <a:pt x="5273" y="5639"/>
                  </a:cubicBezTo>
                  <a:cubicBezTo>
                    <a:pt x="5273" y="5547"/>
                    <a:pt x="5227" y="5525"/>
                    <a:pt x="5181" y="5479"/>
                  </a:cubicBezTo>
                  <a:cubicBezTo>
                    <a:pt x="5136" y="5411"/>
                    <a:pt x="5090" y="5411"/>
                    <a:pt x="5022" y="5411"/>
                  </a:cubicBezTo>
                  <a:close/>
                  <a:moveTo>
                    <a:pt x="12463" y="5296"/>
                  </a:moveTo>
                  <a:cubicBezTo>
                    <a:pt x="12371" y="5319"/>
                    <a:pt x="12280" y="5342"/>
                    <a:pt x="12234" y="5388"/>
                  </a:cubicBezTo>
                  <a:cubicBezTo>
                    <a:pt x="12189" y="5456"/>
                    <a:pt x="12120" y="5502"/>
                    <a:pt x="12166" y="5616"/>
                  </a:cubicBezTo>
                  <a:cubicBezTo>
                    <a:pt x="12120" y="5707"/>
                    <a:pt x="12189" y="5776"/>
                    <a:pt x="12234" y="5844"/>
                  </a:cubicBezTo>
                  <a:cubicBezTo>
                    <a:pt x="12280" y="5890"/>
                    <a:pt x="12349" y="5936"/>
                    <a:pt x="12440" y="5936"/>
                  </a:cubicBezTo>
                  <a:cubicBezTo>
                    <a:pt x="12531" y="5913"/>
                    <a:pt x="12622" y="5890"/>
                    <a:pt x="12668" y="5844"/>
                  </a:cubicBezTo>
                  <a:cubicBezTo>
                    <a:pt x="12714" y="5799"/>
                    <a:pt x="12759" y="5730"/>
                    <a:pt x="12759" y="5639"/>
                  </a:cubicBezTo>
                  <a:cubicBezTo>
                    <a:pt x="12759" y="5525"/>
                    <a:pt x="12737" y="5456"/>
                    <a:pt x="12691" y="5388"/>
                  </a:cubicBezTo>
                  <a:cubicBezTo>
                    <a:pt x="12622" y="5342"/>
                    <a:pt x="12554" y="5296"/>
                    <a:pt x="12463" y="5296"/>
                  </a:cubicBezTo>
                  <a:close/>
                  <a:moveTo>
                    <a:pt x="6460" y="5516"/>
                  </a:moveTo>
                  <a:cubicBezTo>
                    <a:pt x="6447" y="5516"/>
                    <a:pt x="6432" y="5519"/>
                    <a:pt x="6414" y="5525"/>
                  </a:cubicBezTo>
                  <a:lnTo>
                    <a:pt x="6323" y="5525"/>
                  </a:lnTo>
                  <a:cubicBezTo>
                    <a:pt x="6310" y="5522"/>
                    <a:pt x="6299" y="5520"/>
                    <a:pt x="6288" y="5520"/>
                  </a:cubicBezTo>
                  <a:cubicBezTo>
                    <a:pt x="6219" y="5520"/>
                    <a:pt x="6180" y="5579"/>
                    <a:pt x="6140" y="5639"/>
                  </a:cubicBezTo>
                  <a:cubicBezTo>
                    <a:pt x="6117" y="5684"/>
                    <a:pt x="6140" y="5776"/>
                    <a:pt x="6140" y="5844"/>
                  </a:cubicBezTo>
                  <a:cubicBezTo>
                    <a:pt x="6163" y="5890"/>
                    <a:pt x="6186" y="5913"/>
                    <a:pt x="6209" y="5936"/>
                  </a:cubicBezTo>
                  <a:cubicBezTo>
                    <a:pt x="6243" y="5981"/>
                    <a:pt x="6277" y="5993"/>
                    <a:pt x="6314" y="5993"/>
                  </a:cubicBezTo>
                  <a:cubicBezTo>
                    <a:pt x="6351" y="5993"/>
                    <a:pt x="6391" y="5981"/>
                    <a:pt x="6437" y="5981"/>
                  </a:cubicBezTo>
                  <a:cubicBezTo>
                    <a:pt x="6449" y="5987"/>
                    <a:pt x="6460" y="5990"/>
                    <a:pt x="6469" y="5990"/>
                  </a:cubicBezTo>
                  <a:cubicBezTo>
                    <a:pt x="6496" y="5990"/>
                    <a:pt x="6517" y="5969"/>
                    <a:pt x="6551" y="5936"/>
                  </a:cubicBezTo>
                  <a:cubicBezTo>
                    <a:pt x="6597" y="5890"/>
                    <a:pt x="6619" y="5821"/>
                    <a:pt x="6619" y="5776"/>
                  </a:cubicBezTo>
                  <a:cubicBezTo>
                    <a:pt x="6619" y="5730"/>
                    <a:pt x="6619" y="5730"/>
                    <a:pt x="6619" y="5707"/>
                  </a:cubicBezTo>
                  <a:cubicBezTo>
                    <a:pt x="6619" y="5662"/>
                    <a:pt x="6597" y="5616"/>
                    <a:pt x="6551" y="5570"/>
                  </a:cubicBezTo>
                  <a:cubicBezTo>
                    <a:pt x="6517" y="5537"/>
                    <a:pt x="6496" y="5516"/>
                    <a:pt x="6460" y="5516"/>
                  </a:cubicBezTo>
                  <a:close/>
                  <a:moveTo>
                    <a:pt x="434" y="5958"/>
                  </a:moveTo>
                  <a:cubicBezTo>
                    <a:pt x="434" y="5981"/>
                    <a:pt x="434" y="6004"/>
                    <a:pt x="457" y="6004"/>
                  </a:cubicBezTo>
                  <a:lnTo>
                    <a:pt x="479" y="6004"/>
                  </a:lnTo>
                  <a:cubicBezTo>
                    <a:pt x="479" y="5981"/>
                    <a:pt x="457" y="5981"/>
                    <a:pt x="457" y="5958"/>
                  </a:cubicBezTo>
                  <a:close/>
                  <a:moveTo>
                    <a:pt x="13816" y="5429"/>
                  </a:moveTo>
                  <a:cubicBezTo>
                    <a:pt x="13806" y="5429"/>
                    <a:pt x="13796" y="5430"/>
                    <a:pt x="13787" y="5433"/>
                  </a:cubicBezTo>
                  <a:cubicBezTo>
                    <a:pt x="13718" y="5433"/>
                    <a:pt x="13627" y="5456"/>
                    <a:pt x="13558" y="5525"/>
                  </a:cubicBezTo>
                  <a:cubicBezTo>
                    <a:pt x="13513" y="5593"/>
                    <a:pt x="13490" y="5684"/>
                    <a:pt x="13467" y="5753"/>
                  </a:cubicBezTo>
                  <a:cubicBezTo>
                    <a:pt x="13513" y="5844"/>
                    <a:pt x="13513" y="5936"/>
                    <a:pt x="13581" y="6004"/>
                  </a:cubicBezTo>
                  <a:cubicBezTo>
                    <a:pt x="13650" y="6027"/>
                    <a:pt x="13741" y="6050"/>
                    <a:pt x="13787" y="6095"/>
                  </a:cubicBezTo>
                  <a:cubicBezTo>
                    <a:pt x="13878" y="6027"/>
                    <a:pt x="13969" y="6050"/>
                    <a:pt x="14038" y="5958"/>
                  </a:cubicBezTo>
                  <a:cubicBezTo>
                    <a:pt x="14083" y="5890"/>
                    <a:pt x="14106" y="5821"/>
                    <a:pt x="14129" y="5730"/>
                  </a:cubicBezTo>
                  <a:cubicBezTo>
                    <a:pt x="14083" y="5662"/>
                    <a:pt x="14083" y="5547"/>
                    <a:pt x="14015" y="5502"/>
                  </a:cubicBezTo>
                  <a:cubicBezTo>
                    <a:pt x="13956" y="5482"/>
                    <a:pt x="13880" y="5429"/>
                    <a:pt x="13816" y="5429"/>
                  </a:cubicBezTo>
                  <a:close/>
                  <a:moveTo>
                    <a:pt x="7692" y="5616"/>
                  </a:moveTo>
                  <a:cubicBezTo>
                    <a:pt x="7532" y="5616"/>
                    <a:pt x="7418" y="5730"/>
                    <a:pt x="7418" y="5890"/>
                  </a:cubicBezTo>
                  <a:cubicBezTo>
                    <a:pt x="7418" y="6050"/>
                    <a:pt x="7532" y="6141"/>
                    <a:pt x="7669" y="6164"/>
                  </a:cubicBezTo>
                  <a:cubicBezTo>
                    <a:pt x="7852" y="6164"/>
                    <a:pt x="7966" y="6050"/>
                    <a:pt x="7966" y="5890"/>
                  </a:cubicBezTo>
                  <a:cubicBezTo>
                    <a:pt x="7966" y="5730"/>
                    <a:pt x="7852" y="5616"/>
                    <a:pt x="7692" y="5616"/>
                  </a:cubicBezTo>
                  <a:close/>
                  <a:moveTo>
                    <a:pt x="15089" y="5522"/>
                  </a:moveTo>
                  <a:cubicBezTo>
                    <a:pt x="14908" y="5522"/>
                    <a:pt x="14789" y="5654"/>
                    <a:pt x="14768" y="5844"/>
                  </a:cubicBezTo>
                  <a:cubicBezTo>
                    <a:pt x="14768" y="6027"/>
                    <a:pt x="14905" y="6187"/>
                    <a:pt x="15110" y="6187"/>
                  </a:cubicBezTo>
                  <a:cubicBezTo>
                    <a:pt x="15293" y="6187"/>
                    <a:pt x="15430" y="6027"/>
                    <a:pt x="15453" y="5844"/>
                  </a:cubicBezTo>
                  <a:cubicBezTo>
                    <a:pt x="15453" y="5662"/>
                    <a:pt x="15293" y="5525"/>
                    <a:pt x="15133" y="5525"/>
                  </a:cubicBezTo>
                  <a:cubicBezTo>
                    <a:pt x="15118" y="5523"/>
                    <a:pt x="15104" y="5522"/>
                    <a:pt x="15089" y="5522"/>
                  </a:cubicBezTo>
                  <a:close/>
                  <a:moveTo>
                    <a:pt x="1621" y="5821"/>
                  </a:moveTo>
                  <a:cubicBezTo>
                    <a:pt x="1506" y="5821"/>
                    <a:pt x="1415" y="5913"/>
                    <a:pt x="1415" y="6027"/>
                  </a:cubicBezTo>
                  <a:cubicBezTo>
                    <a:pt x="1415" y="6118"/>
                    <a:pt x="1506" y="6209"/>
                    <a:pt x="1621" y="6209"/>
                  </a:cubicBezTo>
                  <a:cubicBezTo>
                    <a:pt x="1629" y="6211"/>
                    <a:pt x="1637" y="6212"/>
                    <a:pt x="1645" y="6212"/>
                  </a:cubicBezTo>
                  <a:cubicBezTo>
                    <a:pt x="1727" y="6212"/>
                    <a:pt x="1803" y="6110"/>
                    <a:pt x="1803" y="6027"/>
                  </a:cubicBezTo>
                  <a:cubicBezTo>
                    <a:pt x="1826" y="5913"/>
                    <a:pt x="1712" y="5821"/>
                    <a:pt x="1621" y="5821"/>
                  </a:cubicBezTo>
                  <a:close/>
                  <a:moveTo>
                    <a:pt x="9039" y="5707"/>
                  </a:moveTo>
                  <a:cubicBezTo>
                    <a:pt x="8970" y="5730"/>
                    <a:pt x="8902" y="5707"/>
                    <a:pt x="8833" y="5799"/>
                  </a:cubicBezTo>
                  <a:cubicBezTo>
                    <a:pt x="8788" y="5844"/>
                    <a:pt x="8742" y="5890"/>
                    <a:pt x="8765" y="5981"/>
                  </a:cubicBezTo>
                  <a:cubicBezTo>
                    <a:pt x="8742" y="6072"/>
                    <a:pt x="8788" y="6118"/>
                    <a:pt x="8833" y="6187"/>
                  </a:cubicBezTo>
                  <a:cubicBezTo>
                    <a:pt x="8902" y="6232"/>
                    <a:pt x="8948" y="6255"/>
                    <a:pt x="9016" y="6255"/>
                  </a:cubicBezTo>
                  <a:cubicBezTo>
                    <a:pt x="9107" y="6255"/>
                    <a:pt x="9153" y="6255"/>
                    <a:pt x="9221" y="6187"/>
                  </a:cubicBezTo>
                  <a:cubicBezTo>
                    <a:pt x="9267" y="6141"/>
                    <a:pt x="9313" y="6072"/>
                    <a:pt x="9290" y="6004"/>
                  </a:cubicBezTo>
                  <a:cubicBezTo>
                    <a:pt x="9290" y="5936"/>
                    <a:pt x="9313" y="5844"/>
                    <a:pt x="9221" y="5799"/>
                  </a:cubicBezTo>
                  <a:cubicBezTo>
                    <a:pt x="9176" y="5753"/>
                    <a:pt x="9130" y="5707"/>
                    <a:pt x="9039" y="5707"/>
                  </a:cubicBezTo>
                  <a:close/>
                  <a:moveTo>
                    <a:pt x="16457" y="5639"/>
                  </a:moveTo>
                  <a:cubicBezTo>
                    <a:pt x="16229" y="5639"/>
                    <a:pt x="16115" y="5776"/>
                    <a:pt x="16115" y="5981"/>
                  </a:cubicBezTo>
                  <a:cubicBezTo>
                    <a:pt x="16115" y="6095"/>
                    <a:pt x="16138" y="6164"/>
                    <a:pt x="16206" y="6232"/>
                  </a:cubicBezTo>
                  <a:cubicBezTo>
                    <a:pt x="16274" y="6301"/>
                    <a:pt x="16343" y="6324"/>
                    <a:pt x="16434" y="6324"/>
                  </a:cubicBezTo>
                  <a:cubicBezTo>
                    <a:pt x="16662" y="6324"/>
                    <a:pt x="16777" y="6209"/>
                    <a:pt x="16777" y="6004"/>
                  </a:cubicBezTo>
                  <a:cubicBezTo>
                    <a:pt x="16777" y="5776"/>
                    <a:pt x="16662" y="5639"/>
                    <a:pt x="16457" y="5639"/>
                  </a:cubicBezTo>
                  <a:close/>
                  <a:moveTo>
                    <a:pt x="2986" y="5955"/>
                  </a:moveTo>
                  <a:cubicBezTo>
                    <a:pt x="2973" y="5955"/>
                    <a:pt x="2959" y="5956"/>
                    <a:pt x="2944" y="5958"/>
                  </a:cubicBezTo>
                  <a:cubicBezTo>
                    <a:pt x="2808" y="5958"/>
                    <a:pt x="2762" y="6027"/>
                    <a:pt x="2762" y="6164"/>
                  </a:cubicBezTo>
                  <a:cubicBezTo>
                    <a:pt x="2762" y="6301"/>
                    <a:pt x="2808" y="6346"/>
                    <a:pt x="2967" y="6346"/>
                  </a:cubicBezTo>
                  <a:cubicBezTo>
                    <a:pt x="3104" y="6346"/>
                    <a:pt x="3150" y="6301"/>
                    <a:pt x="3150" y="6141"/>
                  </a:cubicBezTo>
                  <a:cubicBezTo>
                    <a:pt x="3170" y="6039"/>
                    <a:pt x="3099" y="5955"/>
                    <a:pt x="2986" y="5955"/>
                  </a:cubicBezTo>
                  <a:close/>
                  <a:moveTo>
                    <a:pt x="10386" y="5821"/>
                  </a:moveTo>
                  <a:cubicBezTo>
                    <a:pt x="10363" y="5821"/>
                    <a:pt x="10203" y="5867"/>
                    <a:pt x="10180" y="5890"/>
                  </a:cubicBezTo>
                  <a:cubicBezTo>
                    <a:pt x="10112" y="5936"/>
                    <a:pt x="10089" y="6027"/>
                    <a:pt x="10066" y="6095"/>
                  </a:cubicBezTo>
                  <a:cubicBezTo>
                    <a:pt x="10066" y="6187"/>
                    <a:pt x="10089" y="6255"/>
                    <a:pt x="10134" y="6301"/>
                  </a:cubicBezTo>
                  <a:cubicBezTo>
                    <a:pt x="10203" y="6392"/>
                    <a:pt x="10271" y="6415"/>
                    <a:pt x="10363" y="6415"/>
                  </a:cubicBezTo>
                  <a:cubicBezTo>
                    <a:pt x="10373" y="6416"/>
                    <a:pt x="10383" y="6417"/>
                    <a:pt x="10393" y="6417"/>
                  </a:cubicBezTo>
                  <a:cubicBezTo>
                    <a:pt x="10540" y="6417"/>
                    <a:pt x="10661" y="6268"/>
                    <a:pt x="10682" y="6118"/>
                  </a:cubicBezTo>
                  <a:cubicBezTo>
                    <a:pt x="10659" y="6050"/>
                    <a:pt x="10659" y="5981"/>
                    <a:pt x="10591" y="5913"/>
                  </a:cubicBezTo>
                  <a:cubicBezTo>
                    <a:pt x="10545" y="5844"/>
                    <a:pt x="10454" y="5844"/>
                    <a:pt x="10386" y="5821"/>
                  </a:cubicBezTo>
                  <a:close/>
                  <a:moveTo>
                    <a:pt x="4316" y="6024"/>
                  </a:moveTo>
                  <a:cubicBezTo>
                    <a:pt x="4307" y="6024"/>
                    <a:pt x="4299" y="6025"/>
                    <a:pt x="4291" y="6027"/>
                  </a:cubicBezTo>
                  <a:cubicBezTo>
                    <a:pt x="4177" y="6027"/>
                    <a:pt x="4063" y="6141"/>
                    <a:pt x="4063" y="6255"/>
                  </a:cubicBezTo>
                  <a:cubicBezTo>
                    <a:pt x="4063" y="6369"/>
                    <a:pt x="4177" y="6483"/>
                    <a:pt x="4291" y="6483"/>
                  </a:cubicBezTo>
                  <a:cubicBezTo>
                    <a:pt x="4382" y="6483"/>
                    <a:pt x="4519" y="6392"/>
                    <a:pt x="4542" y="6255"/>
                  </a:cubicBezTo>
                  <a:cubicBezTo>
                    <a:pt x="4521" y="6130"/>
                    <a:pt x="4405" y="6024"/>
                    <a:pt x="4316" y="6024"/>
                  </a:cubicBezTo>
                  <a:close/>
                  <a:moveTo>
                    <a:pt x="11709" y="5913"/>
                  </a:moveTo>
                  <a:cubicBezTo>
                    <a:pt x="11572" y="5913"/>
                    <a:pt x="11413" y="6050"/>
                    <a:pt x="11413" y="6209"/>
                  </a:cubicBezTo>
                  <a:cubicBezTo>
                    <a:pt x="11413" y="6369"/>
                    <a:pt x="11550" y="6529"/>
                    <a:pt x="11709" y="6529"/>
                  </a:cubicBezTo>
                  <a:cubicBezTo>
                    <a:pt x="11869" y="6529"/>
                    <a:pt x="12006" y="6392"/>
                    <a:pt x="12029" y="6232"/>
                  </a:cubicBezTo>
                  <a:cubicBezTo>
                    <a:pt x="12029" y="6050"/>
                    <a:pt x="11869" y="5913"/>
                    <a:pt x="11709" y="5913"/>
                  </a:cubicBezTo>
                  <a:close/>
                  <a:moveTo>
                    <a:pt x="5638" y="6141"/>
                  </a:moveTo>
                  <a:cubicBezTo>
                    <a:pt x="5615" y="6152"/>
                    <a:pt x="5592" y="6152"/>
                    <a:pt x="5572" y="6152"/>
                  </a:cubicBezTo>
                  <a:cubicBezTo>
                    <a:pt x="5552" y="6152"/>
                    <a:pt x="5535" y="6152"/>
                    <a:pt x="5524" y="6164"/>
                  </a:cubicBezTo>
                  <a:cubicBezTo>
                    <a:pt x="5478" y="6209"/>
                    <a:pt x="5410" y="6232"/>
                    <a:pt x="5410" y="6301"/>
                  </a:cubicBezTo>
                  <a:cubicBezTo>
                    <a:pt x="5410" y="6392"/>
                    <a:pt x="5364" y="6483"/>
                    <a:pt x="5455" y="6575"/>
                  </a:cubicBezTo>
                  <a:cubicBezTo>
                    <a:pt x="5492" y="6593"/>
                    <a:pt x="5529" y="6626"/>
                    <a:pt x="5578" y="6626"/>
                  </a:cubicBezTo>
                  <a:cubicBezTo>
                    <a:pt x="5590" y="6626"/>
                    <a:pt x="5602" y="6625"/>
                    <a:pt x="5615" y="6620"/>
                  </a:cubicBezTo>
                  <a:cubicBezTo>
                    <a:pt x="5638" y="6620"/>
                    <a:pt x="5666" y="6626"/>
                    <a:pt x="5698" y="6626"/>
                  </a:cubicBezTo>
                  <a:cubicBezTo>
                    <a:pt x="5729" y="6626"/>
                    <a:pt x="5763" y="6620"/>
                    <a:pt x="5798" y="6597"/>
                  </a:cubicBezTo>
                  <a:cubicBezTo>
                    <a:pt x="5843" y="6529"/>
                    <a:pt x="5889" y="6483"/>
                    <a:pt x="5866" y="6392"/>
                  </a:cubicBezTo>
                  <a:cubicBezTo>
                    <a:pt x="5866" y="6324"/>
                    <a:pt x="5889" y="6278"/>
                    <a:pt x="5820" y="6209"/>
                  </a:cubicBezTo>
                  <a:cubicBezTo>
                    <a:pt x="5775" y="6164"/>
                    <a:pt x="5706" y="6141"/>
                    <a:pt x="5638" y="6141"/>
                  </a:cubicBezTo>
                  <a:close/>
                  <a:moveTo>
                    <a:pt x="13079" y="6050"/>
                  </a:moveTo>
                  <a:cubicBezTo>
                    <a:pt x="12851" y="6050"/>
                    <a:pt x="12759" y="6141"/>
                    <a:pt x="12759" y="6346"/>
                  </a:cubicBezTo>
                  <a:cubicBezTo>
                    <a:pt x="12759" y="6552"/>
                    <a:pt x="12851" y="6666"/>
                    <a:pt x="13033" y="6666"/>
                  </a:cubicBezTo>
                  <a:cubicBezTo>
                    <a:pt x="13262" y="6666"/>
                    <a:pt x="13353" y="6575"/>
                    <a:pt x="13353" y="6369"/>
                  </a:cubicBezTo>
                  <a:cubicBezTo>
                    <a:pt x="13353" y="6164"/>
                    <a:pt x="13262" y="6050"/>
                    <a:pt x="13079" y="6050"/>
                  </a:cubicBezTo>
                  <a:close/>
                  <a:moveTo>
                    <a:pt x="6985" y="6209"/>
                  </a:moveTo>
                  <a:cubicBezTo>
                    <a:pt x="6916" y="6209"/>
                    <a:pt x="6848" y="6255"/>
                    <a:pt x="6802" y="6301"/>
                  </a:cubicBezTo>
                  <a:cubicBezTo>
                    <a:pt x="6756" y="6324"/>
                    <a:pt x="6733" y="6415"/>
                    <a:pt x="6711" y="6483"/>
                  </a:cubicBezTo>
                  <a:cubicBezTo>
                    <a:pt x="6688" y="6552"/>
                    <a:pt x="6756" y="6620"/>
                    <a:pt x="6802" y="6666"/>
                  </a:cubicBezTo>
                  <a:cubicBezTo>
                    <a:pt x="6825" y="6712"/>
                    <a:pt x="6916" y="6734"/>
                    <a:pt x="6985" y="6757"/>
                  </a:cubicBezTo>
                  <a:cubicBezTo>
                    <a:pt x="6994" y="6760"/>
                    <a:pt x="7003" y="6762"/>
                    <a:pt x="7013" y="6762"/>
                  </a:cubicBezTo>
                  <a:cubicBezTo>
                    <a:pt x="7071" y="6762"/>
                    <a:pt x="7128" y="6705"/>
                    <a:pt x="7167" y="6666"/>
                  </a:cubicBezTo>
                  <a:cubicBezTo>
                    <a:pt x="7213" y="6643"/>
                    <a:pt x="7236" y="6552"/>
                    <a:pt x="7258" y="6483"/>
                  </a:cubicBezTo>
                  <a:cubicBezTo>
                    <a:pt x="7236" y="6438"/>
                    <a:pt x="7236" y="6346"/>
                    <a:pt x="7190" y="6301"/>
                  </a:cubicBezTo>
                  <a:cubicBezTo>
                    <a:pt x="7122" y="6255"/>
                    <a:pt x="7053" y="6232"/>
                    <a:pt x="6985" y="6209"/>
                  </a:cubicBezTo>
                  <a:close/>
                  <a:moveTo>
                    <a:pt x="14426" y="6118"/>
                  </a:moveTo>
                  <a:cubicBezTo>
                    <a:pt x="14243" y="6118"/>
                    <a:pt x="14060" y="6278"/>
                    <a:pt x="14060" y="6460"/>
                  </a:cubicBezTo>
                  <a:cubicBezTo>
                    <a:pt x="14060" y="6620"/>
                    <a:pt x="14243" y="6780"/>
                    <a:pt x="14380" y="6780"/>
                  </a:cubicBezTo>
                  <a:cubicBezTo>
                    <a:pt x="14390" y="6781"/>
                    <a:pt x="14401" y="6782"/>
                    <a:pt x="14411" y="6782"/>
                  </a:cubicBezTo>
                  <a:cubicBezTo>
                    <a:pt x="14583" y="6782"/>
                    <a:pt x="14745" y="6611"/>
                    <a:pt x="14745" y="6460"/>
                  </a:cubicBezTo>
                  <a:cubicBezTo>
                    <a:pt x="14745" y="6301"/>
                    <a:pt x="14563" y="6118"/>
                    <a:pt x="14426" y="6118"/>
                  </a:cubicBezTo>
                  <a:close/>
                  <a:moveTo>
                    <a:pt x="913" y="6415"/>
                  </a:moveTo>
                  <a:cubicBezTo>
                    <a:pt x="799" y="6415"/>
                    <a:pt x="708" y="6506"/>
                    <a:pt x="708" y="6620"/>
                  </a:cubicBezTo>
                  <a:cubicBezTo>
                    <a:pt x="708" y="6712"/>
                    <a:pt x="799" y="6826"/>
                    <a:pt x="913" y="6826"/>
                  </a:cubicBezTo>
                  <a:cubicBezTo>
                    <a:pt x="1004" y="6826"/>
                    <a:pt x="1096" y="6734"/>
                    <a:pt x="1118" y="6620"/>
                  </a:cubicBezTo>
                  <a:cubicBezTo>
                    <a:pt x="1118" y="6529"/>
                    <a:pt x="1027" y="6415"/>
                    <a:pt x="913" y="6415"/>
                  </a:cubicBezTo>
                  <a:close/>
                  <a:moveTo>
                    <a:pt x="8376" y="6340"/>
                  </a:moveTo>
                  <a:cubicBezTo>
                    <a:pt x="8362" y="6340"/>
                    <a:pt x="8347" y="6342"/>
                    <a:pt x="8331" y="6346"/>
                  </a:cubicBezTo>
                  <a:cubicBezTo>
                    <a:pt x="8240" y="6346"/>
                    <a:pt x="8194" y="6369"/>
                    <a:pt x="8126" y="6438"/>
                  </a:cubicBezTo>
                  <a:cubicBezTo>
                    <a:pt x="8080" y="6483"/>
                    <a:pt x="8057" y="6552"/>
                    <a:pt x="8057" y="6620"/>
                  </a:cubicBezTo>
                  <a:cubicBezTo>
                    <a:pt x="8057" y="6689"/>
                    <a:pt x="8057" y="6757"/>
                    <a:pt x="8126" y="6803"/>
                  </a:cubicBezTo>
                  <a:cubicBezTo>
                    <a:pt x="8171" y="6871"/>
                    <a:pt x="8240" y="6894"/>
                    <a:pt x="8308" y="6894"/>
                  </a:cubicBezTo>
                  <a:cubicBezTo>
                    <a:pt x="8377" y="6894"/>
                    <a:pt x="8468" y="6894"/>
                    <a:pt x="8514" y="6826"/>
                  </a:cubicBezTo>
                  <a:cubicBezTo>
                    <a:pt x="8560" y="6757"/>
                    <a:pt x="8605" y="6712"/>
                    <a:pt x="8605" y="6643"/>
                  </a:cubicBezTo>
                  <a:cubicBezTo>
                    <a:pt x="8582" y="6552"/>
                    <a:pt x="8582" y="6483"/>
                    <a:pt x="8514" y="6438"/>
                  </a:cubicBezTo>
                  <a:cubicBezTo>
                    <a:pt x="8476" y="6381"/>
                    <a:pt x="8439" y="6340"/>
                    <a:pt x="8376" y="6340"/>
                  </a:cubicBezTo>
                  <a:close/>
                  <a:moveTo>
                    <a:pt x="15749" y="6255"/>
                  </a:moveTo>
                  <a:cubicBezTo>
                    <a:pt x="15544" y="6255"/>
                    <a:pt x="15407" y="6369"/>
                    <a:pt x="15407" y="6575"/>
                  </a:cubicBezTo>
                  <a:cubicBezTo>
                    <a:pt x="15407" y="6803"/>
                    <a:pt x="15521" y="6917"/>
                    <a:pt x="15749" y="6917"/>
                  </a:cubicBezTo>
                  <a:cubicBezTo>
                    <a:pt x="15955" y="6917"/>
                    <a:pt x="16069" y="6803"/>
                    <a:pt x="16092" y="6597"/>
                  </a:cubicBezTo>
                  <a:cubicBezTo>
                    <a:pt x="16092" y="6369"/>
                    <a:pt x="15955" y="6255"/>
                    <a:pt x="15749" y="6255"/>
                  </a:cubicBezTo>
                  <a:close/>
                  <a:moveTo>
                    <a:pt x="2260" y="6552"/>
                  </a:moveTo>
                  <a:cubicBezTo>
                    <a:pt x="2123" y="6552"/>
                    <a:pt x="2054" y="6643"/>
                    <a:pt x="2054" y="6757"/>
                  </a:cubicBezTo>
                  <a:cubicBezTo>
                    <a:pt x="2054" y="6871"/>
                    <a:pt x="2123" y="6963"/>
                    <a:pt x="2260" y="6963"/>
                  </a:cubicBezTo>
                  <a:cubicBezTo>
                    <a:pt x="2374" y="6963"/>
                    <a:pt x="2442" y="6871"/>
                    <a:pt x="2442" y="6757"/>
                  </a:cubicBezTo>
                  <a:cubicBezTo>
                    <a:pt x="2442" y="6643"/>
                    <a:pt x="2374" y="6552"/>
                    <a:pt x="2260" y="6552"/>
                  </a:cubicBezTo>
                  <a:close/>
                  <a:moveTo>
                    <a:pt x="9678" y="6415"/>
                  </a:moveTo>
                  <a:cubicBezTo>
                    <a:pt x="9541" y="6415"/>
                    <a:pt x="9381" y="6575"/>
                    <a:pt x="9358" y="6712"/>
                  </a:cubicBezTo>
                  <a:cubicBezTo>
                    <a:pt x="9358" y="6849"/>
                    <a:pt x="9518" y="7008"/>
                    <a:pt x="9655" y="7031"/>
                  </a:cubicBezTo>
                  <a:cubicBezTo>
                    <a:pt x="9792" y="7031"/>
                    <a:pt x="9975" y="6871"/>
                    <a:pt x="9975" y="6734"/>
                  </a:cubicBezTo>
                  <a:cubicBezTo>
                    <a:pt x="9975" y="6597"/>
                    <a:pt x="9792" y="6415"/>
                    <a:pt x="9678" y="6415"/>
                  </a:cubicBezTo>
                  <a:close/>
                  <a:moveTo>
                    <a:pt x="17070" y="6320"/>
                  </a:moveTo>
                  <a:cubicBezTo>
                    <a:pt x="17041" y="6320"/>
                    <a:pt x="17022" y="6350"/>
                    <a:pt x="16997" y="6350"/>
                  </a:cubicBezTo>
                  <a:cubicBezTo>
                    <a:pt x="16992" y="6350"/>
                    <a:pt x="16987" y="6349"/>
                    <a:pt x="16982" y="6346"/>
                  </a:cubicBezTo>
                  <a:cubicBezTo>
                    <a:pt x="16914" y="6346"/>
                    <a:pt x="16868" y="6392"/>
                    <a:pt x="16822" y="6415"/>
                  </a:cubicBezTo>
                  <a:cubicBezTo>
                    <a:pt x="16822" y="6438"/>
                    <a:pt x="16799" y="6460"/>
                    <a:pt x="16777" y="6483"/>
                  </a:cubicBezTo>
                  <a:cubicBezTo>
                    <a:pt x="16685" y="6529"/>
                    <a:pt x="16754" y="6643"/>
                    <a:pt x="16685" y="6689"/>
                  </a:cubicBezTo>
                  <a:cubicBezTo>
                    <a:pt x="16708" y="6712"/>
                    <a:pt x="16708" y="6734"/>
                    <a:pt x="16708" y="6757"/>
                  </a:cubicBezTo>
                  <a:cubicBezTo>
                    <a:pt x="16708" y="6894"/>
                    <a:pt x="16845" y="6940"/>
                    <a:pt x="16914" y="7031"/>
                  </a:cubicBezTo>
                  <a:cubicBezTo>
                    <a:pt x="16927" y="7024"/>
                    <a:pt x="16942" y="7022"/>
                    <a:pt x="16958" y="7022"/>
                  </a:cubicBezTo>
                  <a:cubicBezTo>
                    <a:pt x="16997" y="7022"/>
                    <a:pt x="17041" y="7038"/>
                    <a:pt x="17073" y="7054"/>
                  </a:cubicBezTo>
                  <a:cubicBezTo>
                    <a:pt x="17082" y="7037"/>
                    <a:pt x="17096" y="7033"/>
                    <a:pt x="17114" y="7033"/>
                  </a:cubicBezTo>
                  <a:cubicBezTo>
                    <a:pt x="17133" y="7033"/>
                    <a:pt x="17155" y="7038"/>
                    <a:pt x="17177" y="7038"/>
                  </a:cubicBezTo>
                  <a:cubicBezTo>
                    <a:pt x="17188" y="7038"/>
                    <a:pt x="17200" y="7036"/>
                    <a:pt x="17210" y="7031"/>
                  </a:cubicBezTo>
                  <a:cubicBezTo>
                    <a:pt x="17256" y="6985"/>
                    <a:pt x="17279" y="6940"/>
                    <a:pt x="17324" y="6917"/>
                  </a:cubicBezTo>
                  <a:cubicBezTo>
                    <a:pt x="17347" y="6894"/>
                    <a:pt x="17370" y="6849"/>
                    <a:pt x="17347" y="6803"/>
                  </a:cubicBezTo>
                  <a:cubicBezTo>
                    <a:pt x="17324" y="6666"/>
                    <a:pt x="17279" y="6552"/>
                    <a:pt x="17256" y="6415"/>
                  </a:cubicBezTo>
                  <a:cubicBezTo>
                    <a:pt x="17256" y="6392"/>
                    <a:pt x="17233" y="6346"/>
                    <a:pt x="17187" y="6346"/>
                  </a:cubicBezTo>
                  <a:cubicBezTo>
                    <a:pt x="17172" y="6346"/>
                    <a:pt x="17147" y="6357"/>
                    <a:pt x="17132" y="6357"/>
                  </a:cubicBezTo>
                  <a:cubicBezTo>
                    <a:pt x="17124" y="6357"/>
                    <a:pt x="17119" y="6354"/>
                    <a:pt x="17119" y="6346"/>
                  </a:cubicBezTo>
                  <a:cubicBezTo>
                    <a:pt x="17100" y="6327"/>
                    <a:pt x="17084" y="6320"/>
                    <a:pt x="17070" y="6320"/>
                  </a:cubicBezTo>
                  <a:close/>
                  <a:moveTo>
                    <a:pt x="3561" y="6620"/>
                  </a:moveTo>
                  <a:cubicBezTo>
                    <a:pt x="3447" y="6620"/>
                    <a:pt x="3333" y="6734"/>
                    <a:pt x="3333" y="6849"/>
                  </a:cubicBezTo>
                  <a:cubicBezTo>
                    <a:pt x="3310" y="6963"/>
                    <a:pt x="3424" y="7077"/>
                    <a:pt x="3561" y="7100"/>
                  </a:cubicBezTo>
                  <a:cubicBezTo>
                    <a:pt x="3652" y="7100"/>
                    <a:pt x="3789" y="6985"/>
                    <a:pt x="3789" y="6871"/>
                  </a:cubicBezTo>
                  <a:cubicBezTo>
                    <a:pt x="3812" y="6757"/>
                    <a:pt x="3698" y="6620"/>
                    <a:pt x="3561" y="6620"/>
                  </a:cubicBezTo>
                  <a:close/>
                  <a:moveTo>
                    <a:pt x="10979" y="6529"/>
                  </a:moveTo>
                  <a:cubicBezTo>
                    <a:pt x="10819" y="6529"/>
                    <a:pt x="10682" y="6666"/>
                    <a:pt x="10682" y="6826"/>
                  </a:cubicBezTo>
                  <a:cubicBezTo>
                    <a:pt x="10682" y="6985"/>
                    <a:pt x="10819" y="7122"/>
                    <a:pt x="10979" y="7122"/>
                  </a:cubicBezTo>
                  <a:cubicBezTo>
                    <a:pt x="11139" y="7122"/>
                    <a:pt x="11276" y="6985"/>
                    <a:pt x="11276" y="6826"/>
                  </a:cubicBezTo>
                  <a:cubicBezTo>
                    <a:pt x="11276" y="6666"/>
                    <a:pt x="11139" y="6529"/>
                    <a:pt x="10979" y="6529"/>
                  </a:cubicBezTo>
                  <a:close/>
                  <a:moveTo>
                    <a:pt x="4885" y="6757"/>
                  </a:moveTo>
                  <a:cubicBezTo>
                    <a:pt x="4771" y="6757"/>
                    <a:pt x="4656" y="6871"/>
                    <a:pt x="4656" y="7008"/>
                  </a:cubicBezTo>
                  <a:cubicBezTo>
                    <a:pt x="4656" y="7122"/>
                    <a:pt x="4771" y="7237"/>
                    <a:pt x="4907" y="7237"/>
                  </a:cubicBezTo>
                  <a:cubicBezTo>
                    <a:pt x="5044" y="7237"/>
                    <a:pt x="5136" y="7122"/>
                    <a:pt x="5136" y="6985"/>
                  </a:cubicBezTo>
                  <a:cubicBezTo>
                    <a:pt x="5136" y="6849"/>
                    <a:pt x="5022" y="6757"/>
                    <a:pt x="4885" y="6757"/>
                  </a:cubicBezTo>
                  <a:close/>
                  <a:moveTo>
                    <a:pt x="12326" y="6666"/>
                  </a:moveTo>
                  <a:cubicBezTo>
                    <a:pt x="12120" y="6666"/>
                    <a:pt x="12029" y="6757"/>
                    <a:pt x="12029" y="6963"/>
                  </a:cubicBezTo>
                  <a:cubicBezTo>
                    <a:pt x="12029" y="7168"/>
                    <a:pt x="12120" y="7259"/>
                    <a:pt x="12326" y="7259"/>
                  </a:cubicBezTo>
                  <a:cubicBezTo>
                    <a:pt x="12531" y="7259"/>
                    <a:pt x="12622" y="7168"/>
                    <a:pt x="12622" y="6963"/>
                  </a:cubicBezTo>
                  <a:cubicBezTo>
                    <a:pt x="12622" y="6757"/>
                    <a:pt x="12531" y="6666"/>
                    <a:pt x="12326" y="6666"/>
                  </a:cubicBezTo>
                  <a:close/>
                  <a:moveTo>
                    <a:pt x="6267" y="6821"/>
                  </a:moveTo>
                  <a:cubicBezTo>
                    <a:pt x="6256" y="6821"/>
                    <a:pt x="6244" y="6823"/>
                    <a:pt x="6231" y="6826"/>
                  </a:cubicBezTo>
                  <a:cubicBezTo>
                    <a:pt x="6163" y="6849"/>
                    <a:pt x="6094" y="6849"/>
                    <a:pt x="6049" y="6917"/>
                  </a:cubicBezTo>
                  <a:cubicBezTo>
                    <a:pt x="6026" y="6963"/>
                    <a:pt x="5957" y="7031"/>
                    <a:pt x="5980" y="7100"/>
                  </a:cubicBezTo>
                  <a:cubicBezTo>
                    <a:pt x="6003" y="7168"/>
                    <a:pt x="6003" y="7259"/>
                    <a:pt x="6072" y="7282"/>
                  </a:cubicBezTo>
                  <a:cubicBezTo>
                    <a:pt x="6117" y="7328"/>
                    <a:pt x="6163" y="7373"/>
                    <a:pt x="6254" y="7373"/>
                  </a:cubicBezTo>
                  <a:cubicBezTo>
                    <a:pt x="6323" y="7351"/>
                    <a:pt x="6391" y="7305"/>
                    <a:pt x="6437" y="7282"/>
                  </a:cubicBezTo>
                  <a:cubicBezTo>
                    <a:pt x="6482" y="7237"/>
                    <a:pt x="6505" y="7145"/>
                    <a:pt x="6528" y="7100"/>
                  </a:cubicBezTo>
                  <a:cubicBezTo>
                    <a:pt x="6482" y="7031"/>
                    <a:pt x="6482" y="6940"/>
                    <a:pt x="6437" y="6917"/>
                  </a:cubicBezTo>
                  <a:cubicBezTo>
                    <a:pt x="6397" y="6878"/>
                    <a:pt x="6341" y="6821"/>
                    <a:pt x="6267" y="6821"/>
                  </a:cubicBezTo>
                  <a:close/>
                  <a:moveTo>
                    <a:pt x="13677" y="6732"/>
                  </a:moveTo>
                  <a:cubicBezTo>
                    <a:pt x="13668" y="6732"/>
                    <a:pt x="13659" y="6733"/>
                    <a:pt x="13650" y="6734"/>
                  </a:cubicBezTo>
                  <a:cubicBezTo>
                    <a:pt x="13490" y="6734"/>
                    <a:pt x="13330" y="6917"/>
                    <a:pt x="13330" y="7054"/>
                  </a:cubicBezTo>
                  <a:cubicBezTo>
                    <a:pt x="13330" y="7237"/>
                    <a:pt x="13513" y="7396"/>
                    <a:pt x="13672" y="7396"/>
                  </a:cubicBezTo>
                  <a:cubicBezTo>
                    <a:pt x="13832" y="7396"/>
                    <a:pt x="14015" y="7214"/>
                    <a:pt x="13992" y="7054"/>
                  </a:cubicBezTo>
                  <a:cubicBezTo>
                    <a:pt x="13992" y="6903"/>
                    <a:pt x="13830" y="6732"/>
                    <a:pt x="13677" y="6732"/>
                  </a:cubicBezTo>
                  <a:close/>
                  <a:moveTo>
                    <a:pt x="205" y="7031"/>
                  </a:moveTo>
                  <a:cubicBezTo>
                    <a:pt x="205" y="7031"/>
                    <a:pt x="183" y="7054"/>
                    <a:pt x="160" y="7054"/>
                  </a:cubicBezTo>
                  <a:cubicBezTo>
                    <a:pt x="137" y="7100"/>
                    <a:pt x="91" y="7351"/>
                    <a:pt x="114" y="7396"/>
                  </a:cubicBezTo>
                  <a:cubicBezTo>
                    <a:pt x="114" y="7419"/>
                    <a:pt x="137" y="7419"/>
                    <a:pt x="137" y="7419"/>
                  </a:cubicBezTo>
                  <a:cubicBezTo>
                    <a:pt x="274" y="7419"/>
                    <a:pt x="365" y="7351"/>
                    <a:pt x="365" y="7259"/>
                  </a:cubicBezTo>
                  <a:cubicBezTo>
                    <a:pt x="388" y="7168"/>
                    <a:pt x="320" y="7054"/>
                    <a:pt x="205" y="7031"/>
                  </a:cubicBezTo>
                  <a:close/>
                  <a:moveTo>
                    <a:pt x="7601" y="6963"/>
                  </a:moveTo>
                  <a:cubicBezTo>
                    <a:pt x="7441" y="6963"/>
                    <a:pt x="7327" y="7077"/>
                    <a:pt x="7327" y="7237"/>
                  </a:cubicBezTo>
                  <a:cubicBezTo>
                    <a:pt x="7327" y="7373"/>
                    <a:pt x="7418" y="7488"/>
                    <a:pt x="7578" y="7488"/>
                  </a:cubicBezTo>
                  <a:cubicBezTo>
                    <a:pt x="7738" y="7488"/>
                    <a:pt x="7852" y="7396"/>
                    <a:pt x="7852" y="7237"/>
                  </a:cubicBezTo>
                  <a:cubicBezTo>
                    <a:pt x="7852" y="7077"/>
                    <a:pt x="7761" y="6963"/>
                    <a:pt x="7601" y="6963"/>
                  </a:cubicBezTo>
                  <a:close/>
                  <a:moveTo>
                    <a:pt x="15019" y="6849"/>
                  </a:moveTo>
                  <a:cubicBezTo>
                    <a:pt x="14791" y="6849"/>
                    <a:pt x="14677" y="6985"/>
                    <a:pt x="14677" y="7191"/>
                  </a:cubicBezTo>
                  <a:cubicBezTo>
                    <a:pt x="14677" y="7396"/>
                    <a:pt x="14791" y="7533"/>
                    <a:pt x="14996" y="7533"/>
                  </a:cubicBezTo>
                  <a:cubicBezTo>
                    <a:pt x="15225" y="7533"/>
                    <a:pt x="15339" y="7396"/>
                    <a:pt x="15339" y="7191"/>
                  </a:cubicBezTo>
                  <a:cubicBezTo>
                    <a:pt x="15339" y="6985"/>
                    <a:pt x="15225" y="6849"/>
                    <a:pt x="15019" y="6849"/>
                  </a:cubicBezTo>
                  <a:close/>
                  <a:moveTo>
                    <a:pt x="1506" y="7168"/>
                  </a:moveTo>
                  <a:cubicBezTo>
                    <a:pt x="1392" y="7168"/>
                    <a:pt x="1301" y="7237"/>
                    <a:pt x="1301" y="7351"/>
                  </a:cubicBezTo>
                  <a:cubicBezTo>
                    <a:pt x="1301" y="7488"/>
                    <a:pt x="1392" y="7556"/>
                    <a:pt x="1506" y="7556"/>
                  </a:cubicBezTo>
                  <a:cubicBezTo>
                    <a:pt x="1643" y="7556"/>
                    <a:pt x="1712" y="7488"/>
                    <a:pt x="1712" y="7351"/>
                  </a:cubicBezTo>
                  <a:cubicBezTo>
                    <a:pt x="1712" y="7237"/>
                    <a:pt x="1643" y="7168"/>
                    <a:pt x="1506" y="7168"/>
                  </a:cubicBezTo>
                  <a:close/>
                  <a:moveTo>
                    <a:pt x="8945" y="7029"/>
                  </a:moveTo>
                  <a:cubicBezTo>
                    <a:pt x="8938" y="7029"/>
                    <a:pt x="8931" y="7030"/>
                    <a:pt x="8925" y="7031"/>
                  </a:cubicBezTo>
                  <a:cubicBezTo>
                    <a:pt x="8788" y="7031"/>
                    <a:pt x="8628" y="7214"/>
                    <a:pt x="8628" y="7351"/>
                  </a:cubicBezTo>
                  <a:cubicBezTo>
                    <a:pt x="8651" y="7465"/>
                    <a:pt x="8811" y="7625"/>
                    <a:pt x="8925" y="7625"/>
                  </a:cubicBezTo>
                  <a:cubicBezTo>
                    <a:pt x="9062" y="7625"/>
                    <a:pt x="9244" y="7442"/>
                    <a:pt x="9221" y="7328"/>
                  </a:cubicBezTo>
                  <a:cubicBezTo>
                    <a:pt x="9221" y="7199"/>
                    <a:pt x="9059" y="7029"/>
                    <a:pt x="8945" y="7029"/>
                  </a:cubicBezTo>
                  <a:close/>
                  <a:moveTo>
                    <a:pt x="16242" y="6952"/>
                  </a:moveTo>
                  <a:cubicBezTo>
                    <a:pt x="16226" y="6952"/>
                    <a:pt x="16214" y="6955"/>
                    <a:pt x="16206" y="6963"/>
                  </a:cubicBezTo>
                  <a:cubicBezTo>
                    <a:pt x="16115" y="7054"/>
                    <a:pt x="16001" y="7100"/>
                    <a:pt x="16001" y="7259"/>
                  </a:cubicBezTo>
                  <a:cubicBezTo>
                    <a:pt x="16023" y="7465"/>
                    <a:pt x="16023" y="7488"/>
                    <a:pt x="16183" y="7602"/>
                  </a:cubicBezTo>
                  <a:cubicBezTo>
                    <a:pt x="16183" y="7625"/>
                    <a:pt x="16206" y="7625"/>
                    <a:pt x="16206" y="7625"/>
                  </a:cubicBezTo>
                  <a:cubicBezTo>
                    <a:pt x="16264" y="7625"/>
                    <a:pt x="16322" y="7631"/>
                    <a:pt x="16378" y="7631"/>
                  </a:cubicBezTo>
                  <a:cubicBezTo>
                    <a:pt x="16476" y="7631"/>
                    <a:pt x="16567" y="7612"/>
                    <a:pt x="16640" y="7510"/>
                  </a:cubicBezTo>
                  <a:cubicBezTo>
                    <a:pt x="16662" y="7465"/>
                    <a:pt x="16685" y="7419"/>
                    <a:pt x="16685" y="7373"/>
                  </a:cubicBezTo>
                  <a:cubicBezTo>
                    <a:pt x="16685" y="7305"/>
                    <a:pt x="16685" y="7259"/>
                    <a:pt x="16685" y="7191"/>
                  </a:cubicBezTo>
                  <a:cubicBezTo>
                    <a:pt x="16685" y="7168"/>
                    <a:pt x="16685" y="7145"/>
                    <a:pt x="16662" y="7122"/>
                  </a:cubicBezTo>
                  <a:cubicBezTo>
                    <a:pt x="16584" y="7063"/>
                    <a:pt x="16539" y="6954"/>
                    <a:pt x="16426" y="6954"/>
                  </a:cubicBezTo>
                  <a:cubicBezTo>
                    <a:pt x="16408" y="6954"/>
                    <a:pt x="16388" y="6956"/>
                    <a:pt x="16366" y="6963"/>
                  </a:cubicBezTo>
                  <a:cubicBezTo>
                    <a:pt x="16320" y="6963"/>
                    <a:pt x="16274" y="6952"/>
                    <a:pt x="16242" y="6952"/>
                  </a:cubicBezTo>
                  <a:close/>
                  <a:moveTo>
                    <a:pt x="2853" y="7237"/>
                  </a:moveTo>
                  <a:cubicBezTo>
                    <a:pt x="2739" y="7237"/>
                    <a:pt x="2625" y="7351"/>
                    <a:pt x="2625" y="7442"/>
                  </a:cubicBezTo>
                  <a:cubicBezTo>
                    <a:pt x="2602" y="7556"/>
                    <a:pt x="2739" y="7693"/>
                    <a:pt x="2853" y="7693"/>
                  </a:cubicBezTo>
                  <a:cubicBezTo>
                    <a:pt x="2967" y="7693"/>
                    <a:pt x="3081" y="7579"/>
                    <a:pt x="3081" y="7465"/>
                  </a:cubicBezTo>
                  <a:cubicBezTo>
                    <a:pt x="3104" y="7373"/>
                    <a:pt x="2990" y="7237"/>
                    <a:pt x="2853" y="7237"/>
                  </a:cubicBezTo>
                  <a:close/>
                  <a:moveTo>
                    <a:pt x="17393" y="7191"/>
                  </a:moveTo>
                  <a:cubicBezTo>
                    <a:pt x="17393" y="7237"/>
                    <a:pt x="17347" y="7282"/>
                    <a:pt x="17347" y="7351"/>
                  </a:cubicBezTo>
                  <a:cubicBezTo>
                    <a:pt x="17347" y="7373"/>
                    <a:pt x="17324" y="7396"/>
                    <a:pt x="17324" y="7419"/>
                  </a:cubicBezTo>
                  <a:cubicBezTo>
                    <a:pt x="17347" y="7533"/>
                    <a:pt x="17370" y="7647"/>
                    <a:pt x="17461" y="7716"/>
                  </a:cubicBezTo>
                  <a:cubicBezTo>
                    <a:pt x="17484" y="7716"/>
                    <a:pt x="17484" y="7716"/>
                    <a:pt x="17507" y="7739"/>
                  </a:cubicBezTo>
                  <a:cubicBezTo>
                    <a:pt x="17507" y="7716"/>
                    <a:pt x="17484" y="7693"/>
                    <a:pt x="17484" y="7693"/>
                  </a:cubicBezTo>
                  <a:cubicBezTo>
                    <a:pt x="17507" y="7579"/>
                    <a:pt x="17461" y="7465"/>
                    <a:pt x="17461" y="7373"/>
                  </a:cubicBezTo>
                  <a:cubicBezTo>
                    <a:pt x="17461" y="7305"/>
                    <a:pt x="17439" y="7237"/>
                    <a:pt x="17393" y="7191"/>
                  </a:cubicBezTo>
                  <a:close/>
                  <a:moveTo>
                    <a:pt x="10294" y="7168"/>
                  </a:moveTo>
                  <a:cubicBezTo>
                    <a:pt x="10112" y="7168"/>
                    <a:pt x="9975" y="7282"/>
                    <a:pt x="9975" y="7465"/>
                  </a:cubicBezTo>
                  <a:cubicBezTo>
                    <a:pt x="9975" y="7625"/>
                    <a:pt x="10112" y="7762"/>
                    <a:pt x="10271" y="7762"/>
                  </a:cubicBezTo>
                  <a:cubicBezTo>
                    <a:pt x="10431" y="7762"/>
                    <a:pt x="10568" y="7625"/>
                    <a:pt x="10568" y="7465"/>
                  </a:cubicBezTo>
                  <a:cubicBezTo>
                    <a:pt x="10568" y="7305"/>
                    <a:pt x="10431" y="7168"/>
                    <a:pt x="10294" y="7168"/>
                  </a:cubicBezTo>
                  <a:close/>
                  <a:moveTo>
                    <a:pt x="4200" y="7351"/>
                  </a:moveTo>
                  <a:cubicBezTo>
                    <a:pt x="4063" y="7351"/>
                    <a:pt x="3949" y="7465"/>
                    <a:pt x="3949" y="7602"/>
                  </a:cubicBezTo>
                  <a:cubicBezTo>
                    <a:pt x="3970" y="7727"/>
                    <a:pt x="4048" y="7833"/>
                    <a:pt x="4165" y="7833"/>
                  </a:cubicBezTo>
                  <a:cubicBezTo>
                    <a:pt x="4177" y="7833"/>
                    <a:pt x="4188" y="7832"/>
                    <a:pt x="4200" y="7830"/>
                  </a:cubicBezTo>
                  <a:cubicBezTo>
                    <a:pt x="4210" y="7832"/>
                    <a:pt x="4220" y="7833"/>
                    <a:pt x="4230" y="7833"/>
                  </a:cubicBezTo>
                  <a:cubicBezTo>
                    <a:pt x="4350" y="7833"/>
                    <a:pt x="4428" y="7706"/>
                    <a:pt x="4428" y="7579"/>
                  </a:cubicBezTo>
                  <a:cubicBezTo>
                    <a:pt x="4428" y="7465"/>
                    <a:pt x="4314" y="7351"/>
                    <a:pt x="4200" y="7351"/>
                  </a:cubicBezTo>
                  <a:close/>
                  <a:moveTo>
                    <a:pt x="11618" y="7259"/>
                  </a:moveTo>
                  <a:cubicBezTo>
                    <a:pt x="11413" y="7259"/>
                    <a:pt x="11321" y="7351"/>
                    <a:pt x="11321" y="7556"/>
                  </a:cubicBezTo>
                  <a:cubicBezTo>
                    <a:pt x="11321" y="7762"/>
                    <a:pt x="11413" y="7876"/>
                    <a:pt x="11618" y="7876"/>
                  </a:cubicBezTo>
                  <a:cubicBezTo>
                    <a:pt x="11824" y="7876"/>
                    <a:pt x="11915" y="7762"/>
                    <a:pt x="11915" y="7556"/>
                  </a:cubicBezTo>
                  <a:cubicBezTo>
                    <a:pt x="11915" y="7351"/>
                    <a:pt x="11824" y="7259"/>
                    <a:pt x="11618" y="7259"/>
                  </a:cubicBezTo>
                  <a:close/>
                  <a:moveTo>
                    <a:pt x="5524" y="7419"/>
                  </a:moveTo>
                  <a:cubicBezTo>
                    <a:pt x="5410" y="7419"/>
                    <a:pt x="5250" y="7579"/>
                    <a:pt x="5227" y="7693"/>
                  </a:cubicBezTo>
                  <a:cubicBezTo>
                    <a:pt x="5227" y="7807"/>
                    <a:pt x="5387" y="7967"/>
                    <a:pt x="5501" y="7967"/>
                  </a:cubicBezTo>
                  <a:cubicBezTo>
                    <a:pt x="5592" y="7967"/>
                    <a:pt x="5775" y="7807"/>
                    <a:pt x="5775" y="7693"/>
                  </a:cubicBezTo>
                  <a:cubicBezTo>
                    <a:pt x="5775" y="7579"/>
                    <a:pt x="5638" y="7442"/>
                    <a:pt x="5524" y="7419"/>
                  </a:cubicBezTo>
                  <a:close/>
                  <a:moveTo>
                    <a:pt x="12919" y="7351"/>
                  </a:moveTo>
                  <a:cubicBezTo>
                    <a:pt x="12782" y="7351"/>
                    <a:pt x="12600" y="7533"/>
                    <a:pt x="12600" y="7693"/>
                  </a:cubicBezTo>
                  <a:cubicBezTo>
                    <a:pt x="12577" y="7853"/>
                    <a:pt x="12759" y="8035"/>
                    <a:pt x="12919" y="8035"/>
                  </a:cubicBezTo>
                  <a:cubicBezTo>
                    <a:pt x="13079" y="8035"/>
                    <a:pt x="13262" y="7876"/>
                    <a:pt x="13262" y="7716"/>
                  </a:cubicBezTo>
                  <a:cubicBezTo>
                    <a:pt x="13262" y="7556"/>
                    <a:pt x="13102" y="7373"/>
                    <a:pt x="12919" y="7351"/>
                  </a:cubicBezTo>
                  <a:close/>
                  <a:moveTo>
                    <a:pt x="6848" y="7556"/>
                  </a:moveTo>
                  <a:cubicBezTo>
                    <a:pt x="6688" y="7556"/>
                    <a:pt x="6574" y="7670"/>
                    <a:pt x="6574" y="7830"/>
                  </a:cubicBezTo>
                  <a:cubicBezTo>
                    <a:pt x="6574" y="7990"/>
                    <a:pt x="6688" y="8104"/>
                    <a:pt x="6870" y="8104"/>
                  </a:cubicBezTo>
                  <a:cubicBezTo>
                    <a:pt x="7007" y="8104"/>
                    <a:pt x="7122" y="7990"/>
                    <a:pt x="7122" y="7830"/>
                  </a:cubicBezTo>
                  <a:cubicBezTo>
                    <a:pt x="7122" y="7670"/>
                    <a:pt x="7007" y="7556"/>
                    <a:pt x="6848" y="7556"/>
                  </a:cubicBezTo>
                  <a:close/>
                  <a:moveTo>
                    <a:pt x="14266" y="7465"/>
                  </a:moveTo>
                  <a:cubicBezTo>
                    <a:pt x="14060" y="7465"/>
                    <a:pt x="13923" y="7579"/>
                    <a:pt x="13923" y="7807"/>
                  </a:cubicBezTo>
                  <a:cubicBezTo>
                    <a:pt x="13923" y="8013"/>
                    <a:pt x="14060" y="8127"/>
                    <a:pt x="14266" y="8127"/>
                  </a:cubicBezTo>
                  <a:cubicBezTo>
                    <a:pt x="14471" y="8127"/>
                    <a:pt x="14608" y="8013"/>
                    <a:pt x="14608" y="7807"/>
                  </a:cubicBezTo>
                  <a:cubicBezTo>
                    <a:pt x="14608" y="7579"/>
                    <a:pt x="14471" y="7465"/>
                    <a:pt x="14266" y="7465"/>
                  </a:cubicBezTo>
                  <a:close/>
                  <a:moveTo>
                    <a:pt x="776" y="7762"/>
                  </a:moveTo>
                  <a:cubicBezTo>
                    <a:pt x="662" y="7762"/>
                    <a:pt x="571" y="7830"/>
                    <a:pt x="571" y="7967"/>
                  </a:cubicBezTo>
                  <a:cubicBezTo>
                    <a:pt x="571" y="8081"/>
                    <a:pt x="639" y="8172"/>
                    <a:pt x="776" y="8172"/>
                  </a:cubicBezTo>
                  <a:cubicBezTo>
                    <a:pt x="890" y="8172"/>
                    <a:pt x="982" y="8081"/>
                    <a:pt x="982" y="7967"/>
                  </a:cubicBezTo>
                  <a:cubicBezTo>
                    <a:pt x="982" y="7853"/>
                    <a:pt x="890" y="7762"/>
                    <a:pt x="776" y="7762"/>
                  </a:cubicBezTo>
                  <a:close/>
                  <a:moveTo>
                    <a:pt x="8234" y="7641"/>
                  </a:moveTo>
                  <a:cubicBezTo>
                    <a:pt x="8220" y="7641"/>
                    <a:pt x="8207" y="7643"/>
                    <a:pt x="8194" y="7647"/>
                  </a:cubicBezTo>
                  <a:cubicBezTo>
                    <a:pt x="8126" y="7647"/>
                    <a:pt x="8035" y="7670"/>
                    <a:pt x="7989" y="7716"/>
                  </a:cubicBezTo>
                  <a:cubicBezTo>
                    <a:pt x="7943" y="7762"/>
                    <a:pt x="7898" y="7853"/>
                    <a:pt x="7898" y="7921"/>
                  </a:cubicBezTo>
                  <a:cubicBezTo>
                    <a:pt x="7898" y="7990"/>
                    <a:pt x="7943" y="8081"/>
                    <a:pt x="7989" y="8127"/>
                  </a:cubicBezTo>
                  <a:cubicBezTo>
                    <a:pt x="8035" y="8195"/>
                    <a:pt x="8126" y="8195"/>
                    <a:pt x="8194" y="8241"/>
                  </a:cubicBezTo>
                  <a:cubicBezTo>
                    <a:pt x="8263" y="8195"/>
                    <a:pt x="8331" y="8195"/>
                    <a:pt x="8400" y="8150"/>
                  </a:cubicBezTo>
                  <a:cubicBezTo>
                    <a:pt x="8468" y="8081"/>
                    <a:pt x="8491" y="7990"/>
                    <a:pt x="8491" y="7921"/>
                  </a:cubicBezTo>
                  <a:cubicBezTo>
                    <a:pt x="8491" y="7853"/>
                    <a:pt x="8445" y="7784"/>
                    <a:pt x="8400" y="7716"/>
                  </a:cubicBezTo>
                  <a:cubicBezTo>
                    <a:pt x="8362" y="7679"/>
                    <a:pt x="8295" y="7641"/>
                    <a:pt x="8234" y="7641"/>
                  </a:cubicBezTo>
                  <a:close/>
                  <a:moveTo>
                    <a:pt x="15613" y="7602"/>
                  </a:moveTo>
                  <a:cubicBezTo>
                    <a:pt x="15407" y="7602"/>
                    <a:pt x="15270" y="7716"/>
                    <a:pt x="15270" y="7921"/>
                  </a:cubicBezTo>
                  <a:cubicBezTo>
                    <a:pt x="15270" y="8035"/>
                    <a:pt x="15293" y="8104"/>
                    <a:pt x="15361" y="8172"/>
                  </a:cubicBezTo>
                  <a:cubicBezTo>
                    <a:pt x="15430" y="8241"/>
                    <a:pt x="15498" y="8264"/>
                    <a:pt x="15590" y="8264"/>
                  </a:cubicBezTo>
                  <a:cubicBezTo>
                    <a:pt x="15818" y="8264"/>
                    <a:pt x="15955" y="8150"/>
                    <a:pt x="15955" y="7944"/>
                  </a:cubicBezTo>
                  <a:cubicBezTo>
                    <a:pt x="15955" y="7716"/>
                    <a:pt x="15818" y="7602"/>
                    <a:pt x="15613" y="7602"/>
                  </a:cubicBezTo>
                  <a:close/>
                  <a:moveTo>
                    <a:pt x="2093" y="7873"/>
                  </a:moveTo>
                  <a:cubicBezTo>
                    <a:pt x="1989" y="7873"/>
                    <a:pt x="1893" y="7977"/>
                    <a:pt x="1872" y="8081"/>
                  </a:cubicBezTo>
                  <a:cubicBezTo>
                    <a:pt x="1872" y="8195"/>
                    <a:pt x="1986" y="8332"/>
                    <a:pt x="2100" y="8332"/>
                  </a:cubicBezTo>
                  <a:cubicBezTo>
                    <a:pt x="2214" y="8332"/>
                    <a:pt x="2351" y="8218"/>
                    <a:pt x="2351" y="8104"/>
                  </a:cubicBezTo>
                  <a:cubicBezTo>
                    <a:pt x="2351" y="7990"/>
                    <a:pt x="2237" y="7876"/>
                    <a:pt x="2123" y="7876"/>
                  </a:cubicBezTo>
                  <a:cubicBezTo>
                    <a:pt x="2113" y="7874"/>
                    <a:pt x="2103" y="7873"/>
                    <a:pt x="2093" y="7873"/>
                  </a:cubicBezTo>
                  <a:close/>
                  <a:moveTo>
                    <a:pt x="9541" y="7762"/>
                  </a:moveTo>
                  <a:cubicBezTo>
                    <a:pt x="9381" y="7762"/>
                    <a:pt x="9244" y="7898"/>
                    <a:pt x="9221" y="8058"/>
                  </a:cubicBezTo>
                  <a:cubicBezTo>
                    <a:pt x="9221" y="8218"/>
                    <a:pt x="9358" y="8378"/>
                    <a:pt x="9518" y="8378"/>
                  </a:cubicBezTo>
                  <a:cubicBezTo>
                    <a:pt x="9701" y="8378"/>
                    <a:pt x="9838" y="8241"/>
                    <a:pt x="9838" y="8058"/>
                  </a:cubicBezTo>
                  <a:cubicBezTo>
                    <a:pt x="9838" y="7898"/>
                    <a:pt x="9701" y="7762"/>
                    <a:pt x="9541" y="7762"/>
                  </a:cubicBezTo>
                  <a:close/>
                  <a:moveTo>
                    <a:pt x="16935" y="7666"/>
                  </a:moveTo>
                  <a:cubicBezTo>
                    <a:pt x="16872" y="7666"/>
                    <a:pt x="16748" y="7722"/>
                    <a:pt x="16708" y="7762"/>
                  </a:cubicBezTo>
                  <a:cubicBezTo>
                    <a:pt x="16617" y="7830"/>
                    <a:pt x="16594" y="7944"/>
                    <a:pt x="16594" y="8035"/>
                  </a:cubicBezTo>
                  <a:cubicBezTo>
                    <a:pt x="16594" y="8127"/>
                    <a:pt x="16617" y="8218"/>
                    <a:pt x="16685" y="8287"/>
                  </a:cubicBezTo>
                  <a:cubicBezTo>
                    <a:pt x="16754" y="8355"/>
                    <a:pt x="16845" y="8378"/>
                    <a:pt x="16936" y="8401"/>
                  </a:cubicBezTo>
                  <a:cubicBezTo>
                    <a:pt x="16941" y="8403"/>
                    <a:pt x="16948" y="8404"/>
                    <a:pt x="16956" y="8404"/>
                  </a:cubicBezTo>
                  <a:cubicBezTo>
                    <a:pt x="17020" y="8404"/>
                    <a:pt x="17170" y="8330"/>
                    <a:pt x="17210" y="8309"/>
                  </a:cubicBezTo>
                  <a:cubicBezTo>
                    <a:pt x="17279" y="8241"/>
                    <a:pt x="17279" y="8127"/>
                    <a:pt x="17324" y="8035"/>
                  </a:cubicBezTo>
                  <a:cubicBezTo>
                    <a:pt x="17279" y="7944"/>
                    <a:pt x="17279" y="7853"/>
                    <a:pt x="17210" y="7784"/>
                  </a:cubicBezTo>
                  <a:cubicBezTo>
                    <a:pt x="17142" y="7693"/>
                    <a:pt x="17051" y="7693"/>
                    <a:pt x="16959" y="7670"/>
                  </a:cubicBezTo>
                  <a:cubicBezTo>
                    <a:pt x="16953" y="7667"/>
                    <a:pt x="16945" y="7666"/>
                    <a:pt x="16935" y="7666"/>
                  </a:cubicBezTo>
                  <a:close/>
                  <a:moveTo>
                    <a:pt x="3469" y="7967"/>
                  </a:moveTo>
                  <a:cubicBezTo>
                    <a:pt x="3310" y="7967"/>
                    <a:pt x="3218" y="8035"/>
                    <a:pt x="3218" y="8195"/>
                  </a:cubicBezTo>
                  <a:cubicBezTo>
                    <a:pt x="3218" y="8355"/>
                    <a:pt x="3310" y="8446"/>
                    <a:pt x="3469" y="8446"/>
                  </a:cubicBezTo>
                  <a:cubicBezTo>
                    <a:pt x="3606" y="8446"/>
                    <a:pt x="3698" y="8355"/>
                    <a:pt x="3698" y="8195"/>
                  </a:cubicBezTo>
                  <a:cubicBezTo>
                    <a:pt x="3698" y="8035"/>
                    <a:pt x="3606" y="7967"/>
                    <a:pt x="3469" y="7967"/>
                  </a:cubicBezTo>
                  <a:close/>
                  <a:moveTo>
                    <a:pt x="10865" y="7876"/>
                  </a:moveTo>
                  <a:cubicBezTo>
                    <a:pt x="10682" y="7876"/>
                    <a:pt x="10568" y="7967"/>
                    <a:pt x="10568" y="8150"/>
                  </a:cubicBezTo>
                  <a:cubicBezTo>
                    <a:pt x="10568" y="8378"/>
                    <a:pt x="10659" y="8469"/>
                    <a:pt x="10865" y="8469"/>
                  </a:cubicBezTo>
                  <a:cubicBezTo>
                    <a:pt x="11070" y="8469"/>
                    <a:pt x="11184" y="8378"/>
                    <a:pt x="11184" y="8172"/>
                  </a:cubicBezTo>
                  <a:cubicBezTo>
                    <a:pt x="11184" y="7967"/>
                    <a:pt x="11070" y="7876"/>
                    <a:pt x="10865" y="7876"/>
                  </a:cubicBezTo>
                  <a:close/>
                  <a:moveTo>
                    <a:pt x="4816" y="8058"/>
                  </a:moveTo>
                  <a:cubicBezTo>
                    <a:pt x="4702" y="8058"/>
                    <a:pt x="4542" y="8218"/>
                    <a:pt x="4542" y="8332"/>
                  </a:cubicBezTo>
                  <a:cubicBezTo>
                    <a:pt x="4519" y="8446"/>
                    <a:pt x="4679" y="8606"/>
                    <a:pt x="4793" y="8606"/>
                  </a:cubicBezTo>
                  <a:cubicBezTo>
                    <a:pt x="4907" y="8606"/>
                    <a:pt x="5067" y="8446"/>
                    <a:pt x="5067" y="8332"/>
                  </a:cubicBezTo>
                  <a:cubicBezTo>
                    <a:pt x="5067" y="8218"/>
                    <a:pt x="4930" y="8081"/>
                    <a:pt x="4816" y="8058"/>
                  </a:cubicBezTo>
                  <a:close/>
                  <a:moveTo>
                    <a:pt x="12234" y="7967"/>
                  </a:moveTo>
                  <a:cubicBezTo>
                    <a:pt x="12075" y="7967"/>
                    <a:pt x="11892" y="8127"/>
                    <a:pt x="11892" y="8309"/>
                  </a:cubicBezTo>
                  <a:cubicBezTo>
                    <a:pt x="11892" y="8469"/>
                    <a:pt x="12052" y="8629"/>
                    <a:pt x="12212" y="8629"/>
                  </a:cubicBezTo>
                  <a:cubicBezTo>
                    <a:pt x="12221" y="8630"/>
                    <a:pt x="12230" y="8631"/>
                    <a:pt x="12239" y="8631"/>
                  </a:cubicBezTo>
                  <a:cubicBezTo>
                    <a:pt x="12392" y="8631"/>
                    <a:pt x="12554" y="8460"/>
                    <a:pt x="12554" y="8309"/>
                  </a:cubicBezTo>
                  <a:cubicBezTo>
                    <a:pt x="12554" y="8150"/>
                    <a:pt x="12394" y="7967"/>
                    <a:pt x="12234" y="7967"/>
                  </a:cubicBezTo>
                  <a:close/>
                  <a:moveTo>
                    <a:pt x="6148" y="8170"/>
                  </a:moveTo>
                  <a:cubicBezTo>
                    <a:pt x="6138" y="8170"/>
                    <a:pt x="6128" y="8171"/>
                    <a:pt x="6117" y="8172"/>
                  </a:cubicBezTo>
                  <a:cubicBezTo>
                    <a:pt x="5980" y="8172"/>
                    <a:pt x="5866" y="8287"/>
                    <a:pt x="5866" y="8446"/>
                  </a:cubicBezTo>
                  <a:cubicBezTo>
                    <a:pt x="5866" y="8606"/>
                    <a:pt x="5980" y="8697"/>
                    <a:pt x="6163" y="8697"/>
                  </a:cubicBezTo>
                  <a:cubicBezTo>
                    <a:pt x="6300" y="8697"/>
                    <a:pt x="6414" y="8583"/>
                    <a:pt x="6414" y="8423"/>
                  </a:cubicBezTo>
                  <a:cubicBezTo>
                    <a:pt x="6414" y="8317"/>
                    <a:pt x="6294" y="8170"/>
                    <a:pt x="6148" y="8170"/>
                  </a:cubicBezTo>
                  <a:close/>
                  <a:moveTo>
                    <a:pt x="13558" y="8058"/>
                  </a:moveTo>
                  <a:cubicBezTo>
                    <a:pt x="13376" y="8058"/>
                    <a:pt x="13239" y="8218"/>
                    <a:pt x="13216" y="8378"/>
                  </a:cubicBezTo>
                  <a:cubicBezTo>
                    <a:pt x="13216" y="8583"/>
                    <a:pt x="13353" y="8720"/>
                    <a:pt x="13558" y="8743"/>
                  </a:cubicBezTo>
                  <a:cubicBezTo>
                    <a:pt x="13741" y="8743"/>
                    <a:pt x="13901" y="8606"/>
                    <a:pt x="13901" y="8401"/>
                  </a:cubicBezTo>
                  <a:cubicBezTo>
                    <a:pt x="13901" y="8218"/>
                    <a:pt x="13741" y="8058"/>
                    <a:pt x="13558" y="8058"/>
                  </a:cubicBezTo>
                  <a:close/>
                  <a:moveTo>
                    <a:pt x="103" y="8372"/>
                  </a:moveTo>
                  <a:cubicBezTo>
                    <a:pt x="74" y="8372"/>
                    <a:pt x="46" y="8378"/>
                    <a:pt x="23" y="8378"/>
                  </a:cubicBezTo>
                  <a:cubicBezTo>
                    <a:pt x="23" y="8378"/>
                    <a:pt x="0" y="8446"/>
                    <a:pt x="0" y="8469"/>
                  </a:cubicBezTo>
                  <a:cubicBezTo>
                    <a:pt x="0" y="8515"/>
                    <a:pt x="0" y="8538"/>
                    <a:pt x="0" y="8583"/>
                  </a:cubicBezTo>
                  <a:cubicBezTo>
                    <a:pt x="0" y="8629"/>
                    <a:pt x="0" y="8675"/>
                    <a:pt x="0" y="8720"/>
                  </a:cubicBezTo>
                  <a:cubicBezTo>
                    <a:pt x="0" y="8743"/>
                    <a:pt x="23" y="8766"/>
                    <a:pt x="23" y="8766"/>
                  </a:cubicBezTo>
                  <a:cubicBezTo>
                    <a:pt x="57" y="8766"/>
                    <a:pt x="86" y="8772"/>
                    <a:pt x="111" y="8772"/>
                  </a:cubicBezTo>
                  <a:cubicBezTo>
                    <a:pt x="137" y="8772"/>
                    <a:pt x="160" y="8766"/>
                    <a:pt x="183" y="8743"/>
                  </a:cubicBezTo>
                  <a:cubicBezTo>
                    <a:pt x="228" y="8697"/>
                    <a:pt x="274" y="8652"/>
                    <a:pt x="274" y="8583"/>
                  </a:cubicBezTo>
                  <a:cubicBezTo>
                    <a:pt x="274" y="8492"/>
                    <a:pt x="228" y="8446"/>
                    <a:pt x="183" y="8401"/>
                  </a:cubicBezTo>
                  <a:cubicBezTo>
                    <a:pt x="160" y="8378"/>
                    <a:pt x="131" y="8372"/>
                    <a:pt x="103" y="8372"/>
                  </a:cubicBezTo>
                  <a:close/>
                  <a:moveTo>
                    <a:pt x="7487" y="8264"/>
                  </a:moveTo>
                  <a:cubicBezTo>
                    <a:pt x="7418" y="8287"/>
                    <a:pt x="7327" y="8309"/>
                    <a:pt x="7281" y="8378"/>
                  </a:cubicBezTo>
                  <a:cubicBezTo>
                    <a:pt x="7236" y="8423"/>
                    <a:pt x="7190" y="8515"/>
                    <a:pt x="7190" y="8583"/>
                  </a:cubicBezTo>
                  <a:cubicBezTo>
                    <a:pt x="7190" y="8652"/>
                    <a:pt x="7236" y="8743"/>
                    <a:pt x="7281" y="8789"/>
                  </a:cubicBezTo>
                  <a:cubicBezTo>
                    <a:pt x="7350" y="8834"/>
                    <a:pt x="7418" y="8857"/>
                    <a:pt x="7510" y="8857"/>
                  </a:cubicBezTo>
                  <a:cubicBezTo>
                    <a:pt x="7555" y="8857"/>
                    <a:pt x="7647" y="8834"/>
                    <a:pt x="7692" y="8789"/>
                  </a:cubicBezTo>
                  <a:cubicBezTo>
                    <a:pt x="7738" y="8720"/>
                    <a:pt x="7783" y="8652"/>
                    <a:pt x="7783" y="8560"/>
                  </a:cubicBezTo>
                  <a:cubicBezTo>
                    <a:pt x="7783" y="8492"/>
                    <a:pt x="7738" y="8423"/>
                    <a:pt x="7692" y="8355"/>
                  </a:cubicBezTo>
                  <a:cubicBezTo>
                    <a:pt x="7647" y="8309"/>
                    <a:pt x="7555" y="8287"/>
                    <a:pt x="7487" y="8264"/>
                  </a:cubicBezTo>
                  <a:close/>
                  <a:moveTo>
                    <a:pt x="14882" y="8195"/>
                  </a:moveTo>
                  <a:cubicBezTo>
                    <a:pt x="14654" y="8195"/>
                    <a:pt x="14540" y="8332"/>
                    <a:pt x="14540" y="8538"/>
                  </a:cubicBezTo>
                  <a:cubicBezTo>
                    <a:pt x="14540" y="8743"/>
                    <a:pt x="14654" y="8880"/>
                    <a:pt x="14882" y="8880"/>
                  </a:cubicBezTo>
                  <a:cubicBezTo>
                    <a:pt x="15088" y="8880"/>
                    <a:pt x="15202" y="8743"/>
                    <a:pt x="15202" y="8538"/>
                  </a:cubicBezTo>
                  <a:cubicBezTo>
                    <a:pt x="15202" y="8332"/>
                    <a:pt x="15088" y="8195"/>
                    <a:pt x="14882" y="8195"/>
                  </a:cubicBezTo>
                  <a:close/>
                  <a:moveTo>
                    <a:pt x="1370" y="8469"/>
                  </a:moveTo>
                  <a:cubicBezTo>
                    <a:pt x="1347" y="8515"/>
                    <a:pt x="1278" y="8492"/>
                    <a:pt x="1210" y="8538"/>
                  </a:cubicBezTo>
                  <a:cubicBezTo>
                    <a:pt x="1164" y="8583"/>
                    <a:pt x="1187" y="8652"/>
                    <a:pt x="1141" y="8697"/>
                  </a:cubicBezTo>
                  <a:cubicBezTo>
                    <a:pt x="1164" y="8743"/>
                    <a:pt x="1187" y="8789"/>
                    <a:pt x="1210" y="8857"/>
                  </a:cubicBezTo>
                  <a:cubicBezTo>
                    <a:pt x="1233" y="8926"/>
                    <a:pt x="1324" y="8926"/>
                    <a:pt x="1370" y="8926"/>
                  </a:cubicBezTo>
                  <a:cubicBezTo>
                    <a:pt x="1378" y="8930"/>
                    <a:pt x="1388" y="8932"/>
                    <a:pt x="1398" y="8932"/>
                  </a:cubicBezTo>
                  <a:cubicBezTo>
                    <a:pt x="1441" y="8932"/>
                    <a:pt x="1492" y="8898"/>
                    <a:pt x="1529" y="8880"/>
                  </a:cubicBezTo>
                  <a:cubicBezTo>
                    <a:pt x="1598" y="8834"/>
                    <a:pt x="1575" y="8766"/>
                    <a:pt x="1621" y="8697"/>
                  </a:cubicBezTo>
                  <a:cubicBezTo>
                    <a:pt x="1598" y="8652"/>
                    <a:pt x="1575" y="8606"/>
                    <a:pt x="1552" y="8560"/>
                  </a:cubicBezTo>
                  <a:cubicBezTo>
                    <a:pt x="1506" y="8492"/>
                    <a:pt x="1415" y="8515"/>
                    <a:pt x="1370" y="8469"/>
                  </a:cubicBezTo>
                  <a:close/>
                  <a:moveTo>
                    <a:pt x="8823" y="8375"/>
                  </a:moveTo>
                  <a:cubicBezTo>
                    <a:pt x="8811" y="8375"/>
                    <a:pt x="8800" y="8376"/>
                    <a:pt x="8788" y="8378"/>
                  </a:cubicBezTo>
                  <a:cubicBezTo>
                    <a:pt x="8628" y="8378"/>
                    <a:pt x="8491" y="8515"/>
                    <a:pt x="8491" y="8675"/>
                  </a:cubicBezTo>
                  <a:cubicBezTo>
                    <a:pt x="8491" y="8834"/>
                    <a:pt x="8628" y="8971"/>
                    <a:pt x="8811" y="8971"/>
                  </a:cubicBezTo>
                  <a:cubicBezTo>
                    <a:pt x="8970" y="8971"/>
                    <a:pt x="9107" y="8834"/>
                    <a:pt x="9107" y="8652"/>
                  </a:cubicBezTo>
                  <a:cubicBezTo>
                    <a:pt x="9086" y="8504"/>
                    <a:pt x="8967" y="8375"/>
                    <a:pt x="8823" y="8375"/>
                  </a:cubicBezTo>
                  <a:close/>
                  <a:moveTo>
                    <a:pt x="16229" y="8264"/>
                  </a:moveTo>
                  <a:cubicBezTo>
                    <a:pt x="16160" y="8264"/>
                    <a:pt x="16001" y="8332"/>
                    <a:pt x="15955" y="8378"/>
                  </a:cubicBezTo>
                  <a:cubicBezTo>
                    <a:pt x="15886" y="8446"/>
                    <a:pt x="15864" y="8538"/>
                    <a:pt x="15841" y="8629"/>
                  </a:cubicBezTo>
                  <a:cubicBezTo>
                    <a:pt x="15841" y="8675"/>
                    <a:pt x="15909" y="8857"/>
                    <a:pt x="15955" y="8880"/>
                  </a:cubicBezTo>
                  <a:cubicBezTo>
                    <a:pt x="16023" y="8971"/>
                    <a:pt x="16115" y="8994"/>
                    <a:pt x="16206" y="8994"/>
                  </a:cubicBezTo>
                  <a:cubicBezTo>
                    <a:pt x="16297" y="8994"/>
                    <a:pt x="16389" y="8971"/>
                    <a:pt x="16480" y="8903"/>
                  </a:cubicBezTo>
                  <a:cubicBezTo>
                    <a:pt x="16548" y="8834"/>
                    <a:pt x="16548" y="8743"/>
                    <a:pt x="16571" y="8652"/>
                  </a:cubicBezTo>
                  <a:cubicBezTo>
                    <a:pt x="16594" y="8606"/>
                    <a:pt x="16526" y="8423"/>
                    <a:pt x="16480" y="8378"/>
                  </a:cubicBezTo>
                  <a:cubicBezTo>
                    <a:pt x="16411" y="8309"/>
                    <a:pt x="16297" y="8309"/>
                    <a:pt x="16229" y="8264"/>
                  </a:cubicBezTo>
                  <a:close/>
                  <a:moveTo>
                    <a:pt x="2739" y="8560"/>
                  </a:moveTo>
                  <a:cubicBezTo>
                    <a:pt x="2602" y="8583"/>
                    <a:pt x="2488" y="8675"/>
                    <a:pt x="2488" y="8811"/>
                  </a:cubicBezTo>
                  <a:cubicBezTo>
                    <a:pt x="2488" y="8880"/>
                    <a:pt x="2511" y="8926"/>
                    <a:pt x="2556" y="8948"/>
                  </a:cubicBezTo>
                  <a:cubicBezTo>
                    <a:pt x="2596" y="8988"/>
                    <a:pt x="2635" y="9044"/>
                    <a:pt x="2689" y="9044"/>
                  </a:cubicBezTo>
                  <a:cubicBezTo>
                    <a:pt x="2698" y="9044"/>
                    <a:pt x="2707" y="9043"/>
                    <a:pt x="2716" y="9040"/>
                  </a:cubicBezTo>
                  <a:cubicBezTo>
                    <a:pt x="2729" y="9043"/>
                    <a:pt x="2740" y="9044"/>
                    <a:pt x="2750" y="9044"/>
                  </a:cubicBezTo>
                  <a:cubicBezTo>
                    <a:pt x="2814" y="9044"/>
                    <a:pt x="2837" y="8988"/>
                    <a:pt x="2876" y="8948"/>
                  </a:cubicBezTo>
                  <a:cubicBezTo>
                    <a:pt x="2944" y="8926"/>
                    <a:pt x="2967" y="8880"/>
                    <a:pt x="2967" y="8811"/>
                  </a:cubicBezTo>
                  <a:cubicBezTo>
                    <a:pt x="2967" y="8720"/>
                    <a:pt x="2922" y="8697"/>
                    <a:pt x="2876" y="8652"/>
                  </a:cubicBezTo>
                  <a:cubicBezTo>
                    <a:pt x="2830" y="8606"/>
                    <a:pt x="2808" y="8560"/>
                    <a:pt x="2739" y="8560"/>
                  </a:cubicBezTo>
                  <a:close/>
                  <a:moveTo>
                    <a:pt x="10134" y="8492"/>
                  </a:moveTo>
                  <a:cubicBezTo>
                    <a:pt x="9929" y="8492"/>
                    <a:pt x="9838" y="8606"/>
                    <a:pt x="9838" y="8789"/>
                  </a:cubicBezTo>
                  <a:cubicBezTo>
                    <a:pt x="9838" y="9017"/>
                    <a:pt x="9929" y="9108"/>
                    <a:pt x="10134" y="9108"/>
                  </a:cubicBezTo>
                  <a:cubicBezTo>
                    <a:pt x="10340" y="9108"/>
                    <a:pt x="10431" y="9017"/>
                    <a:pt x="10431" y="8811"/>
                  </a:cubicBezTo>
                  <a:cubicBezTo>
                    <a:pt x="10431" y="8606"/>
                    <a:pt x="10340" y="8492"/>
                    <a:pt x="10134" y="8492"/>
                  </a:cubicBezTo>
                  <a:close/>
                  <a:moveTo>
                    <a:pt x="17530" y="8401"/>
                  </a:moveTo>
                  <a:cubicBezTo>
                    <a:pt x="17507" y="8401"/>
                    <a:pt x="17370" y="8446"/>
                    <a:pt x="17347" y="8469"/>
                  </a:cubicBezTo>
                  <a:cubicBezTo>
                    <a:pt x="17256" y="8538"/>
                    <a:pt x="17233" y="8583"/>
                    <a:pt x="17210" y="8675"/>
                  </a:cubicBezTo>
                  <a:cubicBezTo>
                    <a:pt x="17142" y="8903"/>
                    <a:pt x="17279" y="9108"/>
                    <a:pt x="17507" y="9131"/>
                  </a:cubicBezTo>
                  <a:cubicBezTo>
                    <a:pt x="17530" y="9131"/>
                    <a:pt x="17553" y="9131"/>
                    <a:pt x="17553" y="9108"/>
                  </a:cubicBezTo>
                  <a:cubicBezTo>
                    <a:pt x="17576" y="9017"/>
                    <a:pt x="17576" y="8903"/>
                    <a:pt x="17598" y="8789"/>
                  </a:cubicBezTo>
                  <a:cubicBezTo>
                    <a:pt x="17576" y="8720"/>
                    <a:pt x="17576" y="8629"/>
                    <a:pt x="17553" y="8560"/>
                  </a:cubicBezTo>
                  <a:cubicBezTo>
                    <a:pt x="17553" y="8492"/>
                    <a:pt x="17598" y="8446"/>
                    <a:pt x="17530" y="8401"/>
                  </a:cubicBezTo>
                  <a:close/>
                  <a:moveTo>
                    <a:pt x="4063" y="8675"/>
                  </a:moveTo>
                  <a:cubicBezTo>
                    <a:pt x="4017" y="8720"/>
                    <a:pt x="3949" y="8697"/>
                    <a:pt x="3903" y="8743"/>
                  </a:cubicBezTo>
                  <a:cubicBezTo>
                    <a:pt x="3835" y="8789"/>
                    <a:pt x="3812" y="8857"/>
                    <a:pt x="3812" y="8926"/>
                  </a:cubicBezTo>
                  <a:cubicBezTo>
                    <a:pt x="3789" y="8971"/>
                    <a:pt x="3835" y="9040"/>
                    <a:pt x="3858" y="9085"/>
                  </a:cubicBezTo>
                  <a:cubicBezTo>
                    <a:pt x="3903" y="9177"/>
                    <a:pt x="3994" y="9177"/>
                    <a:pt x="4063" y="9200"/>
                  </a:cubicBezTo>
                  <a:cubicBezTo>
                    <a:pt x="4071" y="9204"/>
                    <a:pt x="4080" y="9206"/>
                    <a:pt x="4088" y="9206"/>
                  </a:cubicBezTo>
                  <a:cubicBezTo>
                    <a:pt x="4126" y="9206"/>
                    <a:pt x="4167" y="9168"/>
                    <a:pt x="4223" y="9131"/>
                  </a:cubicBezTo>
                  <a:cubicBezTo>
                    <a:pt x="4291" y="9108"/>
                    <a:pt x="4291" y="9017"/>
                    <a:pt x="4337" y="8948"/>
                  </a:cubicBezTo>
                  <a:cubicBezTo>
                    <a:pt x="4291" y="8880"/>
                    <a:pt x="4291" y="8811"/>
                    <a:pt x="4246" y="8766"/>
                  </a:cubicBezTo>
                  <a:cubicBezTo>
                    <a:pt x="4177" y="8697"/>
                    <a:pt x="4109" y="8720"/>
                    <a:pt x="4063" y="8675"/>
                  </a:cubicBezTo>
                  <a:close/>
                  <a:moveTo>
                    <a:pt x="11481" y="8560"/>
                  </a:moveTo>
                  <a:cubicBezTo>
                    <a:pt x="11321" y="8560"/>
                    <a:pt x="11162" y="8743"/>
                    <a:pt x="11139" y="8903"/>
                  </a:cubicBezTo>
                  <a:cubicBezTo>
                    <a:pt x="11139" y="9063"/>
                    <a:pt x="11321" y="9245"/>
                    <a:pt x="11481" y="9245"/>
                  </a:cubicBezTo>
                  <a:cubicBezTo>
                    <a:pt x="11641" y="9245"/>
                    <a:pt x="11801" y="9085"/>
                    <a:pt x="11824" y="8926"/>
                  </a:cubicBezTo>
                  <a:cubicBezTo>
                    <a:pt x="11824" y="8766"/>
                    <a:pt x="11641" y="8583"/>
                    <a:pt x="11481" y="8560"/>
                  </a:cubicBezTo>
                  <a:close/>
                  <a:moveTo>
                    <a:pt x="5410" y="8766"/>
                  </a:moveTo>
                  <a:cubicBezTo>
                    <a:pt x="5250" y="8766"/>
                    <a:pt x="5136" y="8880"/>
                    <a:pt x="5136" y="9040"/>
                  </a:cubicBezTo>
                  <a:cubicBezTo>
                    <a:pt x="5136" y="9200"/>
                    <a:pt x="5250" y="9314"/>
                    <a:pt x="5410" y="9314"/>
                  </a:cubicBezTo>
                  <a:cubicBezTo>
                    <a:pt x="5569" y="9314"/>
                    <a:pt x="5684" y="9200"/>
                    <a:pt x="5684" y="9040"/>
                  </a:cubicBezTo>
                  <a:cubicBezTo>
                    <a:pt x="5684" y="8880"/>
                    <a:pt x="5569" y="8766"/>
                    <a:pt x="5410" y="8766"/>
                  </a:cubicBezTo>
                  <a:close/>
                  <a:moveTo>
                    <a:pt x="12828" y="8675"/>
                  </a:moveTo>
                  <a:cubicBezTo>
                    <a:pt x="12622" y="8675"/>
                    <a:pt x="12508" y="8811"/>
                    <a:pt x="12485" y="8994"/>
                  </a:cubicBezTo>
                  <a:cubicBezTo>
                    <a:pt x="12485" y="9200"/>
                    <a:pt x="12645" y="9336"/>
                    <a:pt x="12828" y="9336"/>
                  </a:cubicBezTo>
                  <a:cubicBezTo>
                    <a:pt x="13010" y="9336"/>
                    <a:pt x="13170" y="9177"/>
                    <a:pt x="13170" y="9017"/>
                  </a:cubicBezTo>
                  <a:cubicBezTo>
                    <a:pt x="13170" y="8834"/>
                    <a:pt x="13010" y="8675"/>
                    <a:pt x="12828" y="8675"/>
                  </a:cubicBezTo>
                  <a:close/>
                  <a:moveTo>
                    <a:pt x="6756" y="8903"/>
                  </a:moveTo>
                  <a:cubicBezTo>
                    <a:pt x="6688" y="8903"/>
                    <a:pt x="6619" y="8903"/>
                    <a:pt x="6551" y="8971"/>
                  </a:cubicBezTo>
                  <a:cubicBezTo>
                    <a:pt x="6505" y="9040"/>
                    <a:pt x="6460" y="9085"/>
                    <a:pt x="6482" y="9154"/>
                  </a:cubicBezTo>
                  <a:cubicBezTo>
                    <a:pt x="6482" y="9245"/>
                    <a:pt x="6482" y="9314"/>
                    <a:pt x="6551" y="9359"/>
                  </a:cubicBezTo>
                  <a:cubicBezTo>
                    <a:pt x="6610" y="9399"/>
                    <a:pt x="6652" y="9455"/>
                    <a:pt x="6707" y="9455"/>
                  </a:cubicBezTo>
                  <a:cubicBezTo>
                    <a:pt x="6715" y="9455"/>
                    <a:pt x="6724" y="9454"/>
                    <a:pt x="6733" y="9451"/>
                  </a:cubicBezTo>
                  <a:cubicBezTo>
                    <a:pt x="6825" y="9451"/>
                    <a:pt x="6893" y="9428"/>
                    <a:pt x="6939" y="9359"/>
                  </a:cubicBezTo>
                  <a:cubicBezTo>
                    <a:pt x="7007" y="9314"/>
                    <a:pt x="7030" y="9245"/>
                    <a:pt x="7030" y="9177"/>
                  </a:cubicBezTo>
                  <a:cubicBezTo>
                    <a:pt x="7007" y="9108"/>
                    <a:pt x="7007" y="9040"/>
                    <a:pt x="6962" y="8994"/>
                  </a:cubicBezTo>
                  <a:cubicBezTo>
                    <a:pt x="6893" y="8926"/>
                    <a:pt x="6848" y="8903"/>
                    <a:pt x="6756" y="8903"/>
                  </a:cubicBezTo>
                  <a:close/>
                  <a:moveTo>
                    <a:pt x="14175" y="8811"/>
                  </a:moveTo>
                  <a:cubicBezTo>
                    <a:pt x="13969" y="8811"/>
                    <a:pt x="13832" y="8926"/>
                    <a:pt x="13832" y="9131"/>
                  </a:cubicBezTo>
                  <a:cubicBezTo>
                    <a:pt x="13832" y="9336"/>
                    <a:pt x="13946" y="9473"/>
                    <a:pt x="14152" y="9473"/>
                  </a:cubicBezTo>
                  <a:cubicBezTo>
                    <a:pt x="14380" y="9473"/>
                    <a:pt x="14494" y="9359"/>
                    <a:pt x="14494" y="9131"/>
                  </a:cubicBezTo>
                  <a:cubicBezTo>
                    <a:pt x="14494" y="8926"/>
                    <a:pt x="14380" y="8811"/>
                    <a:pt x="14175" y="8811"/>
                  </a:cubicBezTo>
                  <a:close/>
                  <a:moveTo>
                    <a:pt x="644" y="9079"/>
                  </a:moveTo>
                  <a:cubicBezTo>
                    <a:pt x="614" y="9079"/>
                    <a:pt x="562" y="9113"/>
                    <a:pt x="525" y="9131"/>
                  </a:cubicBezTo>
                  <a:cubicBezTo>
                    <a:pt x="457" y="9154"/>
                    <a:pt x="479" y="9245"/>
                    <a:pt x="434" y="9291"/>
                  </a:cubicBezTo>
                  <a:cubicBezTo>
                    <a:pt x="457" y="9336"/>
                    <a:pt x="479" y="9405"/>
                    <a:pt x="502" y="9451"/>
                  </a:cubicBezTo>
                  <a:cubicBezTo>
                    <a:pt x="525" y="9519"/>
                    <a:pt x="616" y="9519"/>
                    <a:pt x="662" y="9542"/>
                  </a:cubicBezTo>
                  <a:cubicBezTo>
                    <a:pt x="708" y="9542"/>
                    <a:pt x="776" y="9496"/>
                    <a:pt x="822" y="9473"/>
                  </a:cubicBezTo>
                  <a:cubicBezTo>
                    <a:pt x="890" y="9451"/>
                    <a:pt x="867" y="9359"/>
                    <a:pt x="913" y="9314"/>
                  </a:cubicBezTo>
                  <a:cubicBezTo>
                    <a:pt x="890" y="9268"/>
                    <a:pt x="867" y="9200"/>
                    <a:pt x="845" y="9154"/>
                  </a:cubicBezTo>
                  <a:cubicBezTo>
                    <a:pt x="799" y="9085"/>
                    <a:pt x="730" y="9108"/>
                    <a:pt x="662" y="9085"/>
                  </a:cubicBezTo>
                  <a:cubicBezTo>
                    <a:pt x="658" y="9081"/>
                    <a:pt x="652" y="9079"/>
                    <a:pt x="644" y="9079"/>
                  </a:cubicBezTo>
                  <a:close/>
                  <a:moveTo>
                    <a:pt x="8080" y="8971"/>
                  </a:moveTo>
                  <a:cubicBezTo>
                    <a:pt x="7920" y="8971"/>
                    <a:pt x="7783" y="9108"/>
                    <a:pt x="7783" y="9291"/>
                  </a:cubicBezTo>
                  <a:cubicBezTo>
                    <a:pt x="7783" y="9428"/>
                    <a:pt x="7943" y="9588"/>
                    <a:pt x="8080" y="9588"/>
                  </a:cubicBezTo>
                  <a:cubicBezTo>
                    <a:pt x="8263" y="9588"/>
                    <a:pt x="8400" y="9428"/>
                    <a:pt x="8400" y="9268"/>
                  </a:cubicBezTo>
                  <a:cubicBezTo>
                    <a:pt x="8400" y="9108"/>
                    <a:pt x="8240" y="8971"/>
                    <a:pt x="8080" y="8971"/>
                  </a:cubicBezTo>
                  <a:close/>
                  <a:moveTo>
                    <a:pt x="15521" y="8880"/>
                  </a:moveTo>
                  <a:cubicBezTo>
                    <a:pt x="15476" y="8880"/>
                    <a:pt x="15293" y="8926"/>
                    <a:pt x="15270" y="8971"/>
                  </a:cubicBezTo>
                  <a:cubicBezTo>
                    <a:pt x="15202" y="9063"/>
                    <a:pt x="15156" y="9131"/>
                    <a:pt x="15133" y="9245"/>
                  </a:cubicBezTo>
                  <a:cubicBezTo>
                    <a:pt x="15133" y="9336"/>
                    <a:pt x="15202" y="9428"/>
                    <a:pt x="15247" y="9496"/>
                  </a:cubicBezTo>
                  <a:cubicBezTo>
                    <a:pt x="15316" y="9565"/>
                    <a:pt x="15407" y="9610"/>
                    <a:pt x="15498" y="9610"/>
                  </a:cubicBezTo>
                  <a:cubicBezTo>
                    <a:pt x="15544" y="9610"/>
                    <a:pt x="15727" y="9542"/>
                    <a:pt x="15749" y="9519"/>
                  </a:cubicBezTo>
                  <a:cubicBezTo>
                    <a:pt x="15818" y="9428"/>
                    <a:pt x="15864" y="9336"/>
                    <a:pt x="15886" y="9245"/>
                  </a:cubicBezTo>
                  <a:cubicBezTo>
                    <a:pt x="15864" y="9154"/>
                    <a:pt x="15841" y="9063"/>
                    <a:pt x="15772" y="8994"/>
                  </a:cubicBezTo>
                  <a:cubicBezTo>
                    <a:pt x="15704" y="8926"/>
                    <a:pt x="15613" y="8880"/>
                    <a:pt x="15521" y="8880"/>
                  </a:cubicBezTo>
                  <a:close/>
                  <a:moveTo>
                    <a:pt x="1981" y="9172"/>
                  </a:moveTo>
                  <a:cubicBezTo>
                    <a:pt x="1927" y="9172"/>
                    <a:pt x="1888" y="9226"/>
                    <a:pt x="1849" y="9245"/>
                  </a:cubicBezTo>
                  <a:cubicBezTo>
                    <a:pt x="1803" y="9291"/>
                    <a:pt x="1780" y="9336"/>
                    <a:pt x="1780" y="9405"/>
                  </a:cubicBezTo>
                  <a:cubicBezTo>
                    <a:pt x="1780" y="9473"/>
                    <a:pt x="1803" y="9519"/>
                    <a:pt x="1849" y="9565"/>
                  </a:cubicBezTo>
                  <a:cubicBezTo>
                    <a:pt x="1884" y="9600"/>
                    <a:pt x="1919" y="9648"/>
                    <a:pt x="1964" y="9648"/>
                  </a:cubicBezTo>
                  <a:cubicBezTo>
                    <a:pt x="1978" y="9648"/>
                    <a:pt x="1993" y="9644"/>
                    <a:pt x="2009" y="9633"/>
                  </a:cubicBezTo>
                  <a:cubicBezTo>
                    <a:pt x="2030" y="9644"/>
                    <a:pt x="2047" y="9648"/>
                    <a:pt x="2063" y="9648"/>
                  </a:cubicBezTo>
                  <a:cubicBezTo>
                    <a:pt x="2113" y="9648"/>
                    <a:pt x="2139" y="9600"/>
                    <a:pt x="2191" y="9565"/>
                  </a:cubicBezTo>
                  <a:cubicBezTo>
                    <a:pt x="2237" y="9519"/>
                    <a:pt x="2260" y="9473"/>
                    <a:pt x="2260" y="9405"/>
                  </a:cubicBezTo>
                  <a:cubicBezTo>
                    <a:pt x="2260" y="9314"/>
                    <a:pt x="2214" y="9291"/>
                    <a:pt x="2168" y="9245"/>
                  </a:cubicBezTo>
                  <a:cubicBezTo>
                    <a:pt x="2123" y="9177"/>
                    <a:pt x="2077" y="9177"/>
                    <a:pt x="2009" y="9177"/>
                  </a:cubicBezTo>
                  <a:cubicBezTo>
                    <a:pt x="1999" y="9174"/>
                    <a:pt x="1990" y="9172"/>
                    <a:pt x="1981" y="9172"/>
                  </a:cubicBezTo>
                  <a:close/>
                  <a:moveTo>
                    <a:pt x="9379" y="9093"/>
                  </a:moveTo>
                  <a:cubicBezTo>
                    <a:pt x="9305" y="9093"/>
                    <a:pt x="9252" y="9146"/>
                    <a:pt x="9199" y="9200"/>
                  </a:cubicBezTo>
                  <a:cubicBezTo>
                    <a:pt x="9153" y="9245"/>
                    <a:pt x="9130" y="9314"/>
                    <a:pt x="9130" y="9405"/>
                  </a:cubicBezTo>
                  <a:cubicBezTo>
                    <a:pt x="9130" y="9496"/>
                    <a:pt x="9153" y="9565"/>
                    <a:pt x="9199" y="9633"/>
                  </a:cubicBezTo>
                  <a:cubicBezTo>
                    <a:pt x="9244" y="9679"/>
                    <a:pt x="9336" y="9702"/>
                    <a:pt x="9427" y="9724"/>
                  </a:cubicBezTo>
                  <a:cubicBezTo>
                    <a:pt x="9518" y="9724"/>
                    <a:pt x="9587" y="9679"/>
                    <a:pt x="9655" y="9633"/>
                  </a:cubicBezTo>
                  <a:cubicBezTo>
                    <a:pt x="9701" y="9588"/>
                    <a:pt x="9746" y="9519"/>
                    <a:pt x="9746" y="9428"/>
                  </a:cubicBezTo>
                  <a:cubicBezTo>
                    <a:pt x="9724" y="9336"/>
                    <a:pt x="9724" y="9245"/>
                    <a:pt x="9655" y="9200"/>
                  </a:cubicBezTo>
                  <a:cubicBezTo>
                    <a:pt x="9618" y="9163"/>
                    <a:pt x="9566" y="9096"/>
                    <a:pt x="9500" y="9096"/>
                  </a:cubicBezTo>
                  <a:cubicBezTo>
                    <a:pt x="9484" y="9096"/>
                    <a:pt x="9467" y="9099"/>
                    <a:pt x="9450" y="9108"/>
                  </a:cubicBezTo>
                  <a:cubicBezTo>
                    <a:pt x="9424" y="9098"/>
                    <a:pt x="9401" y="9093"/>
                    <a:pt x="9379" y="9093"/>
                  </a:cubicBezTo>
                  <a:close/>
                  <a:moveTo>
                    <a:pt x="16842" y="9015"/>
                  </a:moveTo>
                  <a:cubicBezTo>
                    <a:pt x="16828" y="9015"/>
                    <a:pt x="16814" y="9015"/>
                    <a:pt x="16799" y="9017"/>
                  </a:cubicBezTo>
                  <a:cubicBezTo>
                    <a:pt x="16594" y="9017"/>
                    <a:pt x="16457" y="9154"/>
                    <a:pt x="16457" y="9382"/>
                  </a:cubicBezTo>
                  <a:cubicBezTo>
                    <a:pt x="16457" y="9588"/>
                    <a:pt x="16617" y="9747"/>
                    <a:pt x="16822" y="9747"/>
                  </a:cubicBezTo>
                  <a:cubicBezTo>
                    <a:pt x="17051" y="9724"/>
                    <a:pt x="17187" y="9588"/>
                    <a:pt x="17187" y="9359"/>
                  </a:cubicBezTo>
                  <a:cubicBezTo>
                    <a:pt x="17187" y="9167"/>
                    <a:pt x="17048" y="9015"/>
                    <a:pt x="16842" y="9015"/>
                  </a:cubicBezTo>
                  <a:close/>
                  <a:moveTo>
                    <a:pt x="3348" y="9281"/>
                  </a:moveTo>
                  <a:cubicBezTo>
                    <a:pt x="3338" y="9281"/>
                    <a:pt x="3333" y="9284"/>
                    <a:pt x="3333" y="9291"/>
                  </a:cubicBezTo>
                  <a:cubicBezTo>
                    <a:pt x="3287" y="9314"/>
                    <a:pt x="3218" y="9314"/>
                    <a:pt x="3173" y="9336"/>
                  </a:cubicBezTo>
                  <a:cubicBezTo>
                    <a:pt x="3104" y="9405"/>
                    <a:pt x="3081" y="9473"/>
                    <a:pt x="3059" y="9542"/>
                  </a:cubicBezTo>
                  <a:cubicBezTo>
                    <a:pt x="3059" y="9588"/>
                    <a:pt x="3104" y="9633"/>
                    <a:pt x="3127" y="9679"/>
                  </a:cubicBezTo>
                  <a:cubicBezTo>
                    <a:pt x="3150" y="9770"/>
                    <a:pt x="3241" y="9793"/>
                    <a:pt x="3310" y="9816"/>
                  </a:cubicBezTo>
                  <a:cubicBezTo>
                    <a:pt x="3355" y="9816"/>
                    <a:pt x="3424" y="9770"/>
                    <a:pt x="3469" y="9747"/>
                  </a:cubicBezTo>
                  <a:cubicBezTo>
                    <a:pt x="3561" y="9702"/>
                    <a:pt x="3561" y="9610"/>
                    <a:pt x="3584" y="9542"/>
                  </a:cubicBezTo>
                  <a:cubicBezTo>
                    <a:pt x="3584" y="9496"/>
                    <a:pt x="3584" y="9451"/>
                    <a:pt x="3561" y="9428"/>
                  </a:cubicBezTo>
                  <a:cubicBezTo>
                    <a:pt x="3538" y="9382"/>
                    <a:pt x="3492" y="9336"/>
                    <a:pt x="3447" y="9314"/>
                  </a:cubicBezTo>
                  <a:cubicBezTo>
                    <a:pt x="3414" y="9298"/>
                    <a:pt x="3371" y="9281"/>
                    <a:pt x="3348" y="9281"/>
                  </a:cubicBezTo>
                  <a:close/>
                  <a:moveTo>
                    <a:pt x="10751" y="9177"/>
                  </a:moveTo>
                  <a:cubicBezTo>
                    <a:pt x="10682" y="9177"/>
                    <a:pt x="10522" y="9268"/>
                    <a:pt x="10500" y="9314"/>
                  </a:cubicBezTo>
                  <a:cubicBezTo>
                    <a:pt x="10454" y="9382"/>
                    <a:pt x="10431" y="9451"/>
                    <a:pt x="10408" y="9519"/>
                  </a:cubicBezTo>
                  <a:cubicBezTo>
                    <a:pt x="10454" y="9588"/>
                    <a:pt x="10454" y="9702"/>
                    <a:pt x="10545" y="9747"/>
                  </a:cubicBezTo>
                  <a:cubicBezTo>
                    <a:pt x="10614" y="9793"/>
                    <a:pt x="10682" y="9839"/>
                    <a:pt x="10751" y="9839"/>
                  </a:cubicBezTo>
                  <a:cubicBezTo>
                    <a:pt x="10842" y="9816"/>
                    <a:pt x="10933" y="9793"/>
                    <a:pt x="11002" y="9702"/>
                  </a:cubicBezTo>
                  <a:cubicBezTo>
                    <a:pt x="11025" y="9633"/>
                    <a:pt x="11047" y="9565"/>
                    <a:pt x="11070" y="9496"/>
                  </a:cubicBezTo>
                  <a:cubicBezTo>
                    <a:pt x="11025" y="9428"/>
                    <a:pt x="11047" y="9314"/>
                    <a:pt x="10956" y="9268"/>
                  </a:cubicBezTo>
                  <a:cubicBezTo>
                    <a:pt x="10888" y="9222"/>
                    <a:pt x="10819" y="9200"/>
                    <a:pt x="10751" y="9177"/>
                  </a:cubicBezTo>
                  <a:close/>
                  <a:moveTo>
                    <a:pt x="4656" y="9382"/>
                  </a:moveTo>
                  <a:cubicBezTo>
                    <a:pt x="4519" y="9382"/>
                    <a:pt x="4405" y="9473"/>
                    <a:pt x="4405" y="9633"/>
                  </a:cubicBezTo>
                  <a:cubicBezTo>
                    <a:pt x="4405" y="9793"/>
                    <a:pt x="4497" y="9907"/>
                    <a:pt x="4656" y="9907"/>
                  </a:cubicBezTo>
                  <a:cubicBezTo>
                    <a:pt x="4816" y="9907"/>
                    <a:pt x="4930" y="9816"/>
                    <a:pt x="4930" y="9656"/>
                  </a:cubicBezTo>
                  <a:cubicBezTo>
                    <a:pt x="4930" y="9496"/>
                    <a:pt x="4816" y="9382"/>
                    <a:pt x="4656" y="9382"/>
                  </a:cubicBezTo>
                  <a:close/>
                  <a:moveTo>
                    <a:pt x="12055" y="9311"/>
                  </a:moveTo>
                  <a:cubicBezTo>
                    <a:pt x="11858" y="9311"/>
                    <a:pt x="11776" y="9462"/>
                    <a:pt x="11755" y="9633"/>
                  </a:cubicBezTo>
                  <a:cubicBezTo>
                    <a:pt x="11755" y="9816"/>
                    <a:pt x="11869" y="9976"/>
                    <a:pt x="12075" y="9976"/>
                  </a:cubicBezTo>
                  <a:cubicBezTo>
                    <a:pt x="12086" y="9977"/>
                    <a:pt x="12098" y="9978"/>
                    <a:pt x="12110" y="9978"/>
                  </a:cubicBezTo>
                  <a:cubicBezTo>
                    <a:pt x="12277" y="9978"/>
                    <a:pt x="12417" y="9827"/>
                    <a:pt x="12417" y="9656"/>
                  </a:cubicBezTo>
                  <a:cubicBezTo>
                    <a:pt x="12417" y="9451"/>
                    <a:pt x="12280" y="9314"/>
                    <a:pt x="12097" y="9314"/>
                  </a:cubicBezTo>
                  <a:cubicBezTo>
                    <a:pt x="12083" y="9312"/>
                    <a:pt x="12069" y="9311"/>
                    <a:pt x="12055" y="9311"/>
                  </a:cubicBezTo>
                  <a:close/>
                  <a:moveTo>
                    <a:pt x="5957" y="9513"/>
                  </a:moveTo>
                  <a:cubicBezTo>
                    <a:pt x="5895" y="9513"/>
                    <a:pt x="5858" y="9550"/>
                    <a:pt x="5820" y="9588"/>
                  </a:cubicBezTo>
                  <a:cubicBezTo>
                    <a:pt x="5752" y="9633"/>
                    <a:pt x="5729" y="9702"/>
                    <a:pt x="5729" y="9770"/>
                  </a:cubicBezTo>
                  <a:cubicBezTo>
                    <a:pt x="5729" y="9861"/>
                    <a:pt x="5752" y="9907"/>
                    <a:pt x="5820" y="9976"/>
                  </a:cubicBezTo>
                  <a:cubicBezTo>
                    <a:pt x="5855" y="10027"/>
                    <a:pt x="5902" y="10053"/>
                    <a:pt x="5962" y="10053"/>
                  </a:cubicBezTo>
                  <a:cubicBezTo>
                    <a:pt x="5982" y="10053"/>
                    <a:pt x="6003" y="10050"/>
                    <a:pt x="6026" y="10044"/>
                  </a:cubicBezTo>
                  <a:cubicBezTo>
                    <a:pt x="6038" y="10048"/>
                    <a:pt x="6050" y="10050"/>
                    <a:pt x="6062" y="10050"/>
                  </a:cubicBezTo>
                  <a:cubicBezTo>
                    <a:pt x="6112" y="10050"/>
                    <a:pt x="6153" y="10013"/>
                    <a:pt x="6209" y="9976"/>
                  </a:cubicBezTo>
                  <a:cubicBezTo>
                    <a:pt x="6277" y="9907"/>
                    <a:pt x="6277" y="9839"/>
                    <a:pt x="6277" y="9770"/>
                  </a:cubicBezTo>
                  <a:cubicBezTo>
                    <a:pt x="6277" y="9679"/>
                    <a:pt x="6254" y="9633"/>
                    <a:pt x="6209" y="9588"/>
                  </a:cubicBezTo>
                  <a:cubicBezTo>
                    <a:pt x="6163" y="9527"/>
                    <a:pt x="6117" y="9517"/>
                    <a:pt x="6072" y="9517"/>
                  </a:cubicBezTo>
                  <a:cubicBezTo>
                    <a:pt x="6049" y="9517"/>
                    <a:pt x="6026" y="9519"/>
                    <a:pt x="6003" y="9519"/>
                  </a:cubicBezTo>
                  <a:cubicBezTo>
                    <a:pt x="5986" y="9515"/>
                    <a:pt x="5971" y="9513"/>
                    <a:pt x="5957" y="9513"/>
                  </a:cubicBezTo>
                  <a:close/>
                  <a:moveTo>
                    <a:pt x="46" y="9702"/>
                  </a:moveTo>
                  <a:cubicBezTo>
                    <a:pt x="46" y="9724"/>
                    <a:pt x="23" y="9747"/>
                    <a:pt x="46" y="9747"/>
                  </a:cubicBezTo>
                  <a:cubicBezTo>
                    <a:pt x="46" y="9861"/>
                    <a:pt x="46" y="9953"/>
                    <a:pt x="69" y="10044"/>
                  </a:cubicBezTo>
                  <a:cubicBezTo>
                    <a:pt x="69" y="10067"/>
                    <a:pt x="69" y="10067"/>
                    <a:pt x="91" y="10090"/>
                  </a:cubicBezTo>
                  <a:cubicBezTo>
                    <a:pt x="91" y="10067"/>
                    <a:pt x="91" y="10067"/>
                    <a:pt x="114" y="10067"/>
                  </a:cubicBezTo>
                  <a:cubicBezTo>
                    <a:pt x="183" y="9953"/>
                    <a:pt x="183" y="9839"/>
                    <a:pt x="69" y="9747"/>
                  </a:cubicBezTo>
                  <a:lnTo>
                    <a:pt x="46" y="9702"/>
                  </a:lnTo>
                  <a:close/>
                  <a:moveTo>
                    <a:pt x="13444" y="9405"/>
                  </a:moveTo>
                  <a:cubicBezTo>
                    <a:pt x="13216" y="9405"/>
                    <a:pt x="13102" y="9542"/>
                    <a:pt x="13102" y="9747"/>
                  </a:cubicBezTo>
                  <a:cubicBezTo>
                    <a:pt x="13102" y="9953"/>
                    <a:pt x="13216" y="10090"/>
                    <a:pt x="13421" y="10090"/>
                  </a:cubicBezTo>
                  <a:cubicBezTo>
                    <a:pt x="13650" y="10090"/>
                    <a:pt x="13764" y="9953"/>
                    <a:pt x="13764" y="9747"/>
                  </a:cubicBezTo>
                  <a:cubicBezTo>
                    <a:pt x="13764" y="9542"/>
                    <a:pt x="13627" y="9405"/>
                    <a:pt x="13444" y="9405"/>
                  </a:cubicBezTo>
                  <a:close/>
                  <a:moveTo>
                    <a:pt x="7350" y="9588"/>
                  </a:moveTo>
                  <a:cubicBezTo>
                    <a:pt x="7281" y="9610"/>
                    <a:pt x="7213" y="9610"/>
                    <a:pt x="7167" y="9656"/>
                  </a:cubicBezTo>
                  <a:cubicBezTo>
                    <a:pt x="7076" y="9724"/>
                    <a:pt x="7076" y="9793"/>
                    <a:pt x="7053" y="9884"/>
                  </a:cubicBezTo>
                  <a:cubicBezTo>
                    <a:pt x="7053" y="9907"/>
                    <a:pt x="7099" y="10044"/>
                    <a:pt x="7122" y="10067"/>
                  </a:cubicBezTo>
                  <a:cubicBezTo>
                    <a:pt x="7167" y="10135"/>
                    <a:pt x="7258" y="10158"/>
                    <a:pt x="7350" y="10181"/>
                  </a:cubicBezTo>
                  <a:cubicBezTo>
                    <a:pt x="7418" y="10181"/>
                    <a:pt x="7487" y="10158"/>
                    <a:pt x="7532" y="10113"/>
                  </a:cubicBezTo>
                  <a:cubicBezTo>
                    <a:pt x="7624" y="10067"/>
                    <a:pt x="7647" y="9976"/>
                    <a:pt x="7647" y="9884"/>
                  </a:cubicBezTo>
                  <a:cubicBezTo>
                    <a:pt x="7669" y="9724"/>
                    <a:pt x="7532" y="9588"/>
                    <a:pt x="7350" y="9588"/>
                  </a:cubicBezTo>
                  <a:close/>
                  <a:moveTo>
                    <a:pt x="14762" y="9517"/>
                  </a:moveTo>
                  <a:cubicBezTo>
                    <a:pt x="14588" y="9517"/>
                    <a:pt x="14403" y="9711"/>
                    <a:pt x="14403" y="9884"/>
                  </a:cubicBezTo>
                  <a:cubicBezTo>
                    <a:pt x="14403" y="9976"/>
                    <a:pt x="14448" y="10067"/>
                    <a:pt x="14517" y="10135"/>
                  </a:cubicBezTo>
                  <a:cubicBezTo>
                    <a:pt x="14563" y="10204"/>
                    <a:pt x="14654" y="10249"/>
                    <a:pt x="14768" y="10249"/>
                  </a:cubicBezTo>
                  <a:cubicBezTo>
                    <a:pt x="14928" y="10249"/>
                    <a:pt x="15133" y="10067"/>
                    <a:pt x="15133" y="9884"/>
                  </a:cubicBezTo>
                  <a:cubicBezTo>
                    <a:pt x="15133" y="9839"/>
                    <a:pt x="15065" y="9656"/>
                    <a:pt x="15042" y="9633"/>
                  </a:cubicBezTo>
                  <a:cubicBezTo>
                    <a:pt x="14951" y="9588"/>
                    <a:pt x="14882" y="9519"/>
                    <a:pt x="14791" y="9519"/>
                  </a:cubicBezTo>
                  <a:cubicBezTo>
                    <a:pt x="14781" y="9518"/>
                    <a:pt x="14772" y="9517"/>
                    <a:pt x="14762" y="9517"/>
                  </a:cubicBezTo>
                  <a:close/>
                  <a:moveTo>
                    <a:pt x="1278" y="9816"/>
                  </a:moveTo>
                  <a:cubicBezTo>
                    <a:pt x="1164" y="9816"/>
                    <a:pt x="1050" y="9930"/>
                    <a:pt x="1050" y="10044"/>
                  </a:cubicBezTo>
                  <a:cubicBezTo>
                    <a:pt x="1027" y="10158"/>
                    <a:pt x="1164" y="10272"/>
                    <a:pt x="1278" y="10272"/>
                  </a:cubicBezTo>
                  <a:cubicBezTo>
                    <a:pt x="1286" y="10274"/>
                    <a:pt x="1294" y="10275"/>
                    <a:pt x="1303" y="10275"/>
                  </a:cubicBezTo>
                  <a:cubicBezTo>
                    <a:pt x="1392" y="10275"/>
                    <a:pt x="1506" y="10169"/>
                    <a:pt x="1506" y="10044"/>
                  </a:cubicBezTo>
                  <a:cubicBezTo>
                    <a:pt x="1506" y="9930"/>
                    <a:pt x="1392" y="9816"/>
                    <a:pt x="1278" y="9816"/>
                  </a:cubicBezTo>
                  <a:close/>
                  <a:moveTo>
                    <a:pt x="8696" y="9702"/>
                  </a:moveTo>
                  <a:cubicBezTo>
                    <a:pt x="8605" y="9702"/>
                    <a:pt x="8514" y="9747"/>
                    <a:pt x="8468" y="9793"/>
                  </a:cubicBezTo>
                  <a:cubicBezTo>
                    <a:pt x="8423" y="9839"/>
                    <a:pt x="8377" y="9907"/>
                    <a:pt x="8377" y="9998"/>
                  </a:cubicBezTo>
                  <a:cubicBezTo>
                    <a:pt x="8400" y="10090"/>
                    <a:pt x="8423" y="10181"/>
                    <a:pt x="8468" y="10227"/>
                  </a:cubicBezTo>
                  <a:cubicBezTo>
                    <a:pt x="8537" y="10272"/>
                    <a:pt x="8605" y="10318"/>
                    <a:pt x="8696" y="10318"/>
                  </a:cubicBezTo>
                  <a:cubicBezTo>
                    <a:pt x="8788" y="10318"/>
                    <a:pt x="8856" y="10295"/>
                    <a:pt x="8902" y="10249"/>
                  </a:cubicBezTo>
                  <a:cubicBezTo>
                    <a:pt x="8970" y="10181"/>
                    <a:pt x="9039" y="10113"/>
                    <a:pt x="8993" y="10021"/>
                  </a:cubicBezTo>
                  <a:cubicBezTo>
                    <a:pt x="9039" y="9907"/>
                    <a:pt x="8970" y="9839"/>
                    <a:pt x="8902" y="9793"/>
                  </a:cubicBezTo>
                  <a:cubicBezTo>
                    <a:pt x="8856" y="9724"/>
                    <a:pt x="8788" y="9702"/>
                    <a:pt x="8696" y="9702"/>
                  </a:cubicBezTo>
                  <a:close/>
                  <a:moveTo>
                    <a:pt x="16115" y="9610"/>
                  </a:moveTo>
                  <a:cubicBezTo>
                    <a:pt x="15886" y="9633"/>
                    <a:pt x="15749" y="9793"/>
                    <a:pt x="15749" y="9976"/>
                  </a:cubicBezTo>
                  <a:cubicBezTo>
                    <a:pt x="15749" y="10169"/>
                    <a:pt x="15912" y="10343"/>
                    <a:pt x="16083" y="10343"/>
                  </a:cubicBezTo>
                  <a:cubicBezTo>
                    <a:pt x="16094" y="10343"/>
                    <a:pt x="16104" y="10342"/>
                    <a:pt x="16115" y="10341"/>
                  </a:cubicBezTo>
                  <a:cubicBezTo>
                    <a:pt x="16343" y="10341"/>
                    <a:pt x="16480" y="10181"/>
                    <a:pt x="16480" y="9976"/>
                  </a:cubicBezTo>
                  <a:cubicBezTo>
                    <a:pt x="16480" y="9770"/>
                    <a:pt x="16297" y="9610"/>
                    <a:pt x="16115" y="9610"/>
                  </a:cubicBezTo>
                  <a:close/>
                  <a:moveTo>
                    <a:pt x="2625" y="9901"/>
                  </a:moveTo>
                  <a:cubicBezTo>
                    <a:pt x="2585" y="9901"/>
                    <a:pt x="2545" y="9907"/>
                    <a:pt x="2511" y="9907"/>
                  </a:cubicBezTo>
                  <a:cubicBezTo>
                    <a:pt x="2488" y="9930"/>
                    <a:pt x="2465" y="9953"/>
                    <a:pt x="2442" y="9976"/>
                  </a:cubicBezTo>
                  <a:cubicBezTo>
                    <a:pt x="2351" y="10044"/>
                    <a:pt x="2397" y="10135"/>
                    <a:pt x="2374" y="10204"/>
                  </a:cubicBezTo>
                  <a:cubicBezTo>
                    <a:pt x="2374" y="10249"/>
                    <a:pt x="2397" y="10272"/>
                    <a:pt x="2420" y="10318"/>
                  </a:cubicBezTo>
                  <a:cubicBezTo>
                    <a:pt x="2488" y="10364"/>
                    <a:pt x="2534" y="10386"/>
                    <a:pt x="2602" y="10386"/>
                  </a:cubicBezTo>
                  <a:lnTo>
                    <a:pt x="2648" y="10386"/>
                  </a:lnTo>
                  <a:cubicBezTo>
                    <a:pt x="2716" y="10386"/>
                    <a:pt x="2762" y="10364"/>
                    <a:pt x="2808" y="10318"/>
                  </a:cubicBezTo>
                  <a:cubicBezTo>
                    <a:pt x="2830" y="10272"/>
                    <a:pt x="2853" y="10249"/>
                    <a:pt x="2853" y="10181"/>
                  </a:cubicBezTo>
                  <a:cubicBezTo>
                    <a:pt x="2853" y="10158"/>
                    <a:pt x="2853" y="10135"/>
                    <a:pt x="2853" y="10090"/>
                  </a:cubicBezTo>
                  <a:cubicBezTo>
                    <a:pt x="2876" y="9998"/>
                    <a:pt x="2785" y="9953"/>
                    <a:pt x="2739" y="9930"/>
                  </a:cubicBezTo>
                  <a:cubicBezTo>
                    <a:pt x="2705" y="9907"/>
                    <a:pt x="2665" y="9901"/>
                    <a:pt x="2625" y="9901"/>
                  </a:cubicBezTo>
                  <a:close/>
                  <a:moveTo>
                    <a:pt x="10043" y="9770"/>
                  </a:moveTo>
                  <a:cubicBezTo>
                    <a:pt x="9975" y="9816"/>
                    <a:pt x="9906" y="9839"/>
                    <a:pt x="9838" y="9861"/>
                  </a:cubicBezTo>
                  <a:cubicBezTo>
                    <a:pt x="9746" y="9930"/>
                    <a:pt x="9746" y="10021"/>
                    <a:pt x="9701" y="10113"/>
                  </a:cubicBezTo>
                  <a:cubicBezTo>
                    <a:pt x="9724" y="10181"/>
                    <a:pt x="9746" y="10249"/>
                    <a:pt x="9792" y="10318"/>
                  </a:cubicBezTo>
                  <a:cubicBezTo>
                    <a:pt x="9861" y="10409"/>
                    <a:pt x="9952" y="10432"/>
                    <a:pt x="10043" y="10432"/>
                  </a:cubicBezTo>
                  <a:cubicBezTo>
                    <a:pt x="10050" y="10435"/>
                    <a:pt x="10057" y="10437"/>
                    <a:pt x="10065" y="10437"/>
                  </a:cubicBezTo>
                  <a:cubicBezTo>
                    <a:pt x="10114" y="10437"/>
                    <a:pt x="10190" y="10383"/>
                    <a:pt x="10249" y="10364"/>
                  </a:cubicBezTo>
                  <a:cubicBezTo>
                    <a:pt x="10340" y="10318"/>
                    <a:pt x="10317" y="10204"/>
                    <a:pt x="10363" y="10135"/>
                  </a:cubicBezTo>
                  <a:cubicBezTo>
                    <a:pt x="10340" y="10044"/>
                    <a:pt x="10340" y="9976"/>
                    <a:pt x="10271" y="9907"/>
                  </a:cubicBezTo>
                  <a:cubicBezTo>
                    <a:pt x="10226" y="9816"/>
                    <a:pt x="10112" y="9816"/>
                    <a:pt x="10043" y="9770"/>
                  </a:cubicBezTo>
                  <a:close/>
                  <a:moveTo>
                    <a:pt x="17384" y="9742"/>
                  </a:moveTo>
                  <a:cubicBezTo>
                    <a:pt x="17353" y="9742"/>
                    <a:pt x="17324" y="9747"/>
                    <a:pt x="17302" y="9770"/>
                  </a:cubicBezTo>
                  <a:cubicBezTo>
                    <a:pt x="17165" y="9861"/>
                    <a:pt x="17073" y="9953"/>
                    <a:pt x="17096" y="10113"/>
                  </a:cubicBezTo>
                  <a:cubicBezTo>
                    <a:pt x="17051" y="10272"/>
                    <a:pt x="17233" y="10432"/>
                    <a:pt x="17347" y="10478"/>
                  </a:cubicBezTo>
                  <a:cubicBezTo>
                    <a:pt x="17356" y="10486"/>
                    <a:pt x="17367" y="10491"/>
                    <a:pt x="17379" y="10491"/>
                  </a:cubicBezTo>
                  <a:cubicBezTo>
                    <a:pt x="17400" y="10491"/>
                    <a:pt x="17424" y="10475"/>
                    <a:pt x="17439" y="10432"/>
                  </a:cubicBezTo>
                  <a:cubicBezTo>
                    <a:pt x="17461" y="10364"/>
                    <a:pt x="17439" y="10272"/>
                    <a:pt x="17461" y="10204"/>
                  </a:cubicBezTo>
                  <a:cubicBezTo>
                    <a:pt x="17507" y="10135"/>
                    <a:pt x="17484" y="10067"/>
                    <a:pt x="17484" y="10021"/>
                  </a:cubicBezTo>
                  <a:cubicBezTo>
                    <a:pt x="17507" y="9953"/>
                    <a:pt x="17507" y="9884"/>
                    <a:pt x="17530" y="9816"/>
                  </a:cubicBezTo>
                  <a:cubicBezTo>
                    <a:pt x="17530" y="9816"/>
                    <a:pt x="17530" y="9793"/>
                    <a:pt x="17530" y="9770"/>
                  </a:cubicBezTo>
                  <a:cubicBezTo>
                    <a:pt x="17530" y="9770"/>
                    <a:pt x="17507" y="9747"/>
                    <a:pt x="17484" y="9747"/>
                  </a:cubicBezTo>
                  <a:cubicBezTo>
                    <a:pt x="17450" y="9747"/>
                    <a:pt x="17416" y="9742"/>
                    <a:pt x="17384" y="9742"/>
                  </a:cubicBezTo>
                  <a:close/>
                  <a:moveTo>
                    <a:pt x="3949" y="10021"/>
                  </a:moveTo>
                  <a:cubicBezTo>
                    <a:pt x="3789" y="10021"/>
                    <a:pt x="3698" y="10135"/>
                    <a:pt x="3698" y="10272"/>
                  </a:cubicBezTo>
                  <a:cubicBezTo>
                    <a:pt x="3698" y="10432"/>
                    <a:pt x="3812" y="10546"/>
                    <a:pt x="3972" y="10546"/>
                  </a:cubicBezTo>
                  <a:cubicBezTo>
                    <a:pt x="4131" y="10546"/>
                    <a:pt x="4223" y="10432"/>
                    <a:pt x="4223" y="10272"/>
                  </a:cubicBezTo>
                  <a:cubicBezTo>
                    <a:pt x="4223" y="10113"/>
                    <a:pt x="4109" y="10021"/>
                    <a:pt x="3949" y="10021"/>
                  </a:cubicBezTo>
                  <a:close/>
                  <a:moveTo>
                    <a:pt x="11367" y="9907"/>
                  </a:moveTo>
                  <a:cubicBezTo>
                    <a:pt x="11207" y="9907"/>
                    <a:pt x="11047" y="10090"/>
                    <a:pt x="11047" y="10249"/>
                  </a:cubicBezTo>
                  <a:cubicBezTo>
                    <a:pt x="11047" y="10432"/>
                    <a:pt x="11230" y="10592"/>
                    <a:pt x="11390" y="10592"/>
                  </a:cubicBezTo>
                  <a:cubicBezTo>
                    <a:pt x="11550" y="10592"/>
                    <a:pt x="11709" y="10409"/>
                    <a:pt x="11709" y="10249"/>
                  </a:cubicBezTo>
                  <a:cubicBezTo>
                    <a:pt x="11709" y="10067"/>
                    <a:pt x="11527" y="9907"/>
                    <a:pt x="11367" y="9907"/>
                  </a:cubicBezTo>
                  <a:close/>
                  <a:moveTo>
                    <a:pt x="5295" y="10113"/>
                  </a:moveTo>
                  <a:cubicBezTo>
                    <a:pt x="5204" y="10113"/>
                    <a:pt x="5136" y="10113"/>
                    <a:pt x="5090" y="10181"/>
                  </a:cubicBezTo>
                  <a:cubicBezTo>
                    <a:pt x="5044" y="10249"/>
                    <a:pt x="4999" y="10295"/>
                    <a:pt x="4999" y="10364"/>
                  </a:cubicBezTo>
                  <a:cubicBezTo>
                    <a:pt x="4999" y="10455"/>
                    <a:pt x="4999" y="10523"/>
                    <a:pt x="5067" y="10569"/>
                  </a:cubicBezTo>
                  <a:cubicBezTo>
                    <a:pt x="5120" y="10604"/>
                    <a:pt x="5159" y="10653"/>
                    <a:pt x="5216" y="10653"/>
                  </a:cubicBezTo>
                  <a:cubicBezTo>
                    <a:pt x="5233" y="10653"/>
                    <a:pt x="5251" y="10648"/>
                    <a:pt x="5273" y="10638"/>
                  </a:cubicBezTo>
                  <a:cubicBezTo>
                    <a:pt x="5292" y="10650"/>
                    <a:pt x="5311" y="10656"/>
                    <a:pt x="5330" y="10656"/>
                  </a:cubicBezTo>
                  <a:cubicBezTo>
                    <a:pt x="5379" y="10656"/>
                    <a:pt x="5429" y="10618"/>
                    <a:pt x="5478" y="10569"/>
                  </a:cubicBezTo>
                  <a:cubicBezTo>
                    <a:pt x="5524" y="10523"/>
                    <a:pt x="5547" y="10455"/>
                    <a:pt x="5547" y="10386"/>
                  </a:cubicBezTo>
                  <a:cubicBezTo>
                    <a:pt x="5547" y="10318"/>
                    <a:pt x="5547" y="10249"/>
                    <a:pt x="5478" y="10204"/>
                  </a:cubicBezTo>
                  <a:cubicBezTo>
                    <a:pt x="5410" y="10135"/>
                    <a:pt x="5364" y="10113"/>
                    <a:pt x="5295" y="10113"/>
                  </a:cubicBezTo>
                  <a:close/>
                  <a:moveTo>
                    <a:pt x="12714" y="10021"/>
                  </a:moveTo>
                  <a:cubicBezTo>
                    <a:pt x="12485" y="10021"/>
                    <a:pt x="12349" y="10135"/>
                    <a:pt x="12349" y="10341"/>
                  </a:cubicBezTo>
                  <a:cubicBezTo>
                    <a:pt x="12349" y="10546"/>
                    <a:pt x="12485" y="10683"/>
                    <a:pt x="12668" y="10683"/>
                  </a:cubicBezTo>
                  <a:cubicBezTo>
                    <a:pt x="12896" y="10683"/>
                    <a:pt x="13033" y="10569"/>
                    <a:pt x="13033" y="10341"/>
                  </a:cubicBezTo>
                  <a:cubicBezTo>
                    <a:pt x="13033" y="10272"/>
                    <a:pt x="13010" y="10181"/>
                    <a:pt x="12942" y="10113"/>
                  </a:cubicBezTo>
                  <a:cubicBezTo>
                    <a:pt x="12873" y="10044"/>
                    <a:pt x="12805" y="10021"/>
                    <a:pt x="12714" y="10021"/>
                  </a:cubicBezTo>
                  <a:close/>
                  <a:moveTo>
                    <a:pt x="6619" y="10204"/>
                  </a:moveTo>
                  <a:cubicBezTo>
                    <a:pt x="6482" y="10227"/>
                    <a:pt x="6323" y="10386"/>
                    <a:pt x="6323" y="10501"/>
                  </a:cubicBezTo>
                  <a:cubicBezTo>
                    <a:pt x="6300" y="10638"/>
                    <a:pt x="6482" y="10820"/>
                    <a:pt x="6597" y="10820"/>
                  </a:cubicBezTo>
                  <a:cubicBezTo>
                    <a:pt x="6733" y="10820"/>
                    <a:pt x="6916" y="10660"/>
                    <a:pt x="6916" y="10523"/>
                  </a:cubicBezTo>
                  <a:cubicBezTo>
                    <a:pt x="6916" y="10386"/>
                    <a:pt x="6756" y="10204"/>
                    <a:pt x="6619" y="10204"/>
                  </a:cubicBezTo>
                  <a:close/>
                  <a:moveTo>
                    <a:pt x="14015" y="10113"/>
                  </a:moveTo>
                  <a:cubicBezTo>
                    <a:pt x="13923" y="10135"/>
                    <a:pt x="13832" y="10158"/>
                    <a:pt x="13764" y="10249"/>
                  </a:cubicBezTo>
                  <a:cubicBezTo>
                    <a:pt x="13695" y="10318"/>
                    <a:pt x="13718" y="10409"/>
                    <a:pt x="13672" y="10478"/>
                  </a:cubicBezTo>
                  <a:cubicBezTo>
                    <a:pt x="13718" y="10569"/>
                    <a:pt x="13718" y="10683"/>
                    <a:pt x="13787" y="10752"/>
                  </a:cubicBezTo>
                  <a:cubicBezTo>
                    <a:pt x="13855" y="10820"/>
                    <a:pt x="13969" y="10843"/>
                    <a:pt x="14038" y="10843"/>
                  </a:cubicBezTo>
                  <a:cubicBezTo>
                    <a:pt x="14129" y="10843"/>
                    <a:pt x="14243" y="10797"/>
                    <a:pt x="14311" y="10729"/>
                  </a:cubicBezTo>
                  <a:cubicBezTo>
                    <a:pt x="14380" y="10660"/>
                    <a:pt x="14357" y="10546"/>
                    <a:pt x="14403" y="10478"/>
                  </a:cubicBezTo>
                  <a:cubicBezTo>
                    <a:pt x="14403" y="10432"/>
                    <a:pt x="14311" y="10227"/>
                    <a:pt x="14289" y="10204"/>
                  </a:cubicBezTo>
                  <a:cubicBezTo>
                    <a:pt x="14197" y="10158"/>
                    <a:pt x="14106" y="10113"/>
                    <a:pt x="14015" y="10113"/>
                  </a:cubicBezTo>
                  <a:close/>
                  <a:moveTo>
                    <a:pt x="525" y="10409"/>
                  </a:moveTo>
                  <a:cubicBezTo>
                    <a:pt x="411" y="10432"/>
                    <a:pt x="297" y="10546"/>
                    <a:pt x="297" y="10660"/>
                  </a:cubicBezTo>
                  <a:cubicBezTo>
                    <a:pt x="320" y="10774"/>
                    <a:pt x="434" y="10889"/>
                    <a:pt x="548" y="10889"/>
                  </a:cubicBezTo>
                  <a:cubicBezTo>
                    <a:pt x="662" y="10889"/>
                    <a:pt x="776" y="10752"/>
                    <a:pt x="776" y="10638"/>
                  </a:cubicBezTo>
                  <a:cubicBezTo>
                    <a:pt x="776" y="10523"/>
                    <a:pt x="639" y="10409"/>
                    <a:pt x="525" y="10409"/>
                  </a:cubicBezTo>
                  <a:close/>
                  <a:moveTo>
                    <a:pt x="7943" y="10318"/>
                  </a:moveTo>
                  <a:cubicBezTo>
                    <a:pt x="7783" y="10318"/>
                    <a:pt x="7647" y="10455"/>
                    <a:pt x="7647" y="10638"/>
                  </a:cubicBezTo>
                  <a:cubicBezTo>
                    <a:pt x="7647" y="10785"/>
                    <a:pt x="7784" y="10914"/>
                    <a:pt x="7931" y="10914"/>
                  </a:cubicBezTo>
                  <a:cubicBezTo>
                    <a:pt x="7942" y="10914"/>
                    <a:pt x="7954" y="10913"/>
                    <a:pt x="7966" y="10911"/>
                  </a:cubicBezTo>
                  <a:cubicBezTo>
                    <a:pt x="8126" y="10911"/>
                    <a:pt x="8263" y="10774"/>
                    <a:pt x="8263" y="10615"/>
                  </a:cubicBezTo>
                  <a:cubicBezTo>
                    <a:pt x="8263" y="10455"/>
                    <a:pt x="8126" y="10318"/>
                    <a:pt x="7943" y="10318"/>
                  </a:cubicBezTo>
                  <a:close/>
                  <a:moveTo>
                    <a:pt x="15384" y="10204"/>
                  </a:moveTo>
                  <a:cubicBezTo>
                    <a:pt x="15179" y="10227"/>
                    <a:pt x="15019" y="10364"/>
                    <a:pt x="15019" y="10569"/>
                  </a:cubicBezTo>
                  <a:cubicBezTo>
                    <a:pt x="14996" y="10774"/>
                    <a:pt x="15179" y="10957"/>
                    <a:pt x="15384" y="10957"/>
                  </a:cubicBezTo>
                  <a:cubicBezTo>
                    <a:pt x="15567" y="10957"/>
                    <a:pt x="15727" y="10797"/>
                    <a:pt x="15749" y="10592"/>
                  </a:cubicBezTo>
                  <a:cubicBezTo>
                    <a:pt x="15749" y="10386"/>
                    <a:pt x="15567" y="10227"/>
                    <a:pt x="15384" y="10204"/>
                  </a:cubicBezTo>
                  <a:close/>
                  <a:moveTo>
                    <a:pt x="1872" y="10523"/>
                  </a:moveTo>
                  <a:cubicBezTo>
                    <a:pt x="1735" y="10523"/>
                    <a:pt x="1643" y="10592"/>
                    <a:pt x="1643" y="10752"/>
                  </a:cubicBezTo>
                  <a:cubicBezTo>
                    <a:pt x="1643" y="10911"/>
                    <a:pt x="1712" y="10980"/>
                    <a:pt x="1872" y="10980"/>
                  </a:cubicBezTo>
                  <a:cubicBezTo>
                    <a:pt x="2031" y="10980"/>
                    <a:pt x="2123" y="10911"/>
                    <a:pt x="2123" y="10752"/>
                  </a:cubicBezTo>
                  <a:cubicBezTo>
                    <a:pt x="2123" y="10592"/>
                    <a:pt x="2031" y="10523"/>
                    <a:pt x="1872" y="10523"/>
                  </a:cubicBezTo>
                  <a:close/>
                  <a:moveTo>
                    <a:pt x="9290" y="10455"/>
                  </a:moveTo>
                  <a:cubicBezTo>
                    <a:pt x="9084" y="10455"/>
                    <a:pt x="8993" y="10546"/>
                    <a:pt x="8993" y="10752"/>
                  </a:cubicBezTo>
                  <a:cubicBezTo>
                    <a:pt x="8993" y="10957"/>
                    <a:pt x="9084" y="11048"/>
                    <a:pt x="9290" y="11048"/>
                  </a:cubicBezTo>
                  <a:cubicBezTo>
                    <a:pt x="9495" y="11048"/>
                    <a:pt x="9609" y="10957"/>
                    <a:pt x="9609" y="10752"/>
                  </a:cubicBezTo>
                  <a:cubicBezTo>
                    <a:pt x="9609" y="10546"/>
                    <a:pt x="9495" y="10455"/>
                    <a:pt x="9290" y="10455"/>
                  </a:cubicBezTo>
                  <a:close/>
                  <a:moveTo>
                    <a:pt x="16708" y="10341"/>
                  </a:moveTo>
                  <a:cubicBezTo>
                    <a:pt x="16617" y="10341"/>
                    <a:pt x="16526" y="10386"/>
                    <a:pt x="16457" y="10455"/>
                  </a:cubicBezTo>
                  <a:cubicBezTo>
                    <a:pt x="16389" y="10523"/>
                    <a:pt x="16343" y="10615"/>
                    <a:pt x="16343" y="10706"/>
                  </a:cubicBezTo>
                  <a:cubicBezTo>
                    <a:pt x="16343" y="10820"/>
                    <a:pt x="16389" y="10911"/>
                    <a:pt x="16457" y="10980"/>
                  </a:cubicBezTo>
                  <a:cubicBezTo>
                    <a:pt x="16516" y="11039"/>
                    <a:pt x="16593" y="11098"/>
                    <a:pt x="16672" y="11098"/>
                  </a:cubicBezTo>
                  <a:cubicBezTo>
                    <a:pt x="16684" y="11098"/>
                    <a:pt x="16696" y="11097"/>
                    <a:pt x="16708" y="11094"/>
                  </a:cubicBezTo>
                  <a:cubicBezTo>
                    <a:pt x="16723" y="11097"/>
                    <a:pt x="16738" y="11098"/>
                    <a:pt x="16753" y="11098"/>
                  </a:cubicBezTo>
                  <a:cubicBezTo>
                    <a:pt x="16846" y="11098"/>
                    <a:pt x="16923" y="11039"/>
                    <a:pt x="16982" y="10980"/>
                  </a:cubicBezTo>
                  <a:cubicBezTo>
                    <a:pt x="17051" y="10911"/>
                    <a:pt x="17096" y="10843"/>
                    <a:pt x="17096" y="10729"/>
                  </a:cubicBezTo>
                  <a:cubicBezTo>
                    <a:pt x="17096" y="10615"/>
                    <a:pt x="17051" y="10523"/>
                    <a:pt x="16982" y="10455"/>
                  </a:cubicBezTo>
                  <a:cubicBezTo>
                    <a:pt x="16914" y="10386"/>
                    <a:pt x="16822" y="10341"/>
                    <a:pt x="16708" y="10341"/>
                  </a:cubicBezTo>
                  <a:close/>
                  <a:moveTo>
                    <a:pt x="3218" y="10615"/>
                  </a:moveTo>
                  <a:cubicBezTo>
                    <a:pt x="3150" y="10638"/>
                    <a:pt x="3081" y="10660"/>
                    <a:pt x="3036" y="10706"/>
                  </a:cubicBezTo>
                  <a:cubicBezTo>
                    <a:pt x="2990" y="10752"/>
                    <a:pt x="2967" y="10820"/>
                    <a:pt x="2967" y="10889"/>
                  </a:cubicBezTo>
                  <a:cubicBezTo>
                    <a:pt x="2967" y="10957"/>
                    <a:pt x="2990" y="11048"/>
                    <a:pt x="3036" y="11071"/>
                  </a:cubicBezTo>
                  <a:cubicBezTo>
                    <a:pt x="3081" y="11117"/>
                    <a:pt x="3150" y="11162"/>
                    <a:pt x="3241" y="11162"/>
                  </a:cubicBezTo>
                  <a:cubicBezTo>
                    <a:pt x="3287" y="11140"/>
                    <a:pt x="3378" y="11117"/>
                    <a:pt x="3424" y="11071"/>
                  </a:cubicBezTo>
                  <a:cubicBezTo>
                    <a:pt x="3447" y="11026"/>
                    <a:pt x="3469" y="10957"/>
                    <a:pt x="3492" y="10889"/>
                  </a:cubicBezTo>
                  <a:cubicBezTo>
                    <a:pt x="3515" y="10820"/>
                    <a:pt x="3447" y="10752"/>
                    <a:pt x="3424" y="10706"/>
                  </a:cubicBezTo>
                  <a:cubicBezTo>
                    <a:pt x="3378" y="10660"/>
                    <a:pt x="3287" y="10638"/>
                    <a:pt x="3218" y="10615"/>
                  </a:cubicBezTo>
                  <a:close/>
                  <a:moveTo>
                    <a:pt x="10637" y="10523"/>
                  </a:moveTo>
                  <a:cubicBezTo>
                    <a:pt x="10477" y="10523"/>
                    <a:pt x="10294" y="10706"/>
                    <a:pt x="10317" y="10866"/>
                  </a:cubicBezTo>
                  <a:cubicBezTo>
                    <a:pt x="10317" y="11026"/>
                    <a:pt x="10477" y="11185"/>
                    <a:pt x="10659" y="11185"/>
                  </a:cubicBezTo>
                  <a:cubicBezTo>
                    <a:pt x="10819" y="11185"/>
                    <a:pt x="10979" y="11003"/>
                    <a:pt x="10979" y="10843"/>
                  </a:cubicBezTo>
                  <a:cubicBezTo>
                    <a:pt x="10979" y="10683"/>
                    <a:pt x="10796" y="10523"/>
                    <a:pt x="10637" y="10523"/>
                  </a:cubicBezTo>
                  <a:close/>
                  <a:moveTo>
                    <a:pt x="4605" y="10726"/>
                  </a:moveTo>
                  <a:cubicBezTo>
                    <a:pt x="4592" y="10726"/>
                    <a:pt x="4579" y="10727"/>
                    <a:pt x="4565" y="10729"/>
                  </a:cubicBezTo>
                  <a:cubicBezTo>
                    <a:pt x="4405" y="10729"/>
                    <a:pt x="4291" y="10820"/>
                    <a:pt x="4291" y="10980"/>
                  </a:cubicBezTo>
                  <a:cubicBezTo>
                    <a:pt x="4291" y="11140"/>
                    <a:pt x="4405" y="11254"/>
                    <a:pt x="4565" y="11254"/>
                  </a:cubicBezTo>
                  <a:cubicBezTo>
                    <a:pt x="4725" y="11254"/>
                    <a:pt x="4839" y="11140"/>
                    <a:pt x="4839" y="10980"/>
                  </a:cubicBezTo>
                  <a:cubicBezTo>
                    <a:pt x="4839" y="10834"/>
                    <a:pt x="4744" y="10726"/>
                    <a:pt x="4605" y="10726"/>
                  </a:cubicBezTo>
                  <a:close/>
                  <a:moveTo>
                    <a:pt x="11983" y="10660"/>
                  </a:moveTo>
                  <a:cubicBezTo>
                    <a:pt x="11778" y="10660"/>
                    <a:pt x="11641" y="10774"/>
                    <a:pt x="11641" y="10980"/>
                  </a:cubicBezTo>
                  <a:cubicBezTo>
                    <a:pt x="11641" y="11185"/>
                    <a:pt x="11778" y="11322"/>
                    <a:pt x="11983" y="11322"/>
                  </a:cubicBezTo>
                  <a:cubicBezTo>
                    <a:pt x="12189" y="11322"/>
                    <a:pt x="12326" y="11185"/>
                    <a:pt x="12326" y="10980"/>
                  </a:cubicBezTo>
                  <a:cubicBezTo>
                    <a:pt x="12326" y="10774"/>
                    <a:pt x="12189" y="10660"/>
                    <a:pt x="11983" y="10660"/>
                  </a:cubicBezTo>
                  <a:close/>
                  <a:moveTo>
                    <a:pt x="5912" y="10820"/>
                  </a:moveTo>
                  <a:cubicBezTo>
                    <a:pt x="5775" y="10820"/>
                    <a:pt x="5615" y="10980"/>
                    <a:pt x="5615" y="11117"/>
                  </a:cubicBezTo>
                  <a:cubicBezTo>
                    <a:pt x="5592" y="11231"/>
                    <a:pt x="5775" y="11414"/>
                    <a:pt x="5912" y="11414"/>
                  </a:cubicBezTo>
                  <a:cubicBezTo>
                    <a:pt x="5918" y="11415"/>
                    <a:pt x="5925" y="11416"/>
                    <a:pt x="5932" y="11416"/>
                  </a:cubicBezTo>
                  <a:cubicBezTo>
                    <a:pt x="6046" y="11416"/>
                    <a:pt x="6209" y="11246"/>
                    <a:pt x="6209" y="11117"/>
                  </a:cubicBezTo>
                  <a:cubicBezTo>
                    <a:pt x="6209" y="11003"/>
                    <a:pt x="6049" y="10820"/>
                    <a:pt x="5912" y="10820"/>
                  </a:cubicBezTo>
                  <a:close/>
                  <a:moveTo>
                    <a:pt x="13330" y="10729"/>
                  </a:moveTo>
                  <a:cubicBezTo>
                    <a:pt x="13307" y="10752"/>
                    <a:pt x="13279" y="10752"/>
                    <a:pt x="13250" y="10752"/>
                  </a:cubicBezTo>
                  <a:cubicBezTo>
                    <a:pt x="13222" y="10752"/>
                    <a:pt x="13193" y="10752"/>
                    <a:pt x="13170" y="10774"/>
                  </a:cubicBezTo>
                  <a:cubicBezTo>
                    <a:pt x="13102" y="10820"/>
                    <a:pt x="13033" y="10866"/>
                    <a:pt x="13010" y="10934"/>
                  </a:cubicBezTo>
                  <a:cubicBezTo>
                    <a:pt x="12988" y="10980"/>
                    <a:pt x="12988" y="11048"/>
                    <a:pt x="12965" y="11094"/>
                  </a:cubicBezTo>
                  <a:cubicBezTo>
                    <a:pt x="13033" y="11140"/>
                    <a:pt x="12965" y="11231"/>
                    <a:pt x="13010" y="11254"/>
                  </a:cubicBezTo>
                  <a:cubicBezTo>
                    <a:pt x="13079" y="11322"/>
                    <a:pt x="13125" y="11391"/>
                    <a:pt x="13193" y="11414"/>
                  </a:cubicBezTo>
                  <a:cubicBezTo>
                    <a:pt x="13239" y="11436"/>
                    <a:pt x="13284" y="11436"/>
                    <a:pt x="13330" y="11459"/>
                  </a:cubicBezTo>
                  <a:cubicBezTo>
                    <a:pt x="13348" y="11433"/>
                    <a:pt x="13372" y="11427"/>
                    <a:pt x="13398" y="11427"/>
                  </a:cubicBezTo>
                  <a:cubicBezTo>
                    <a:pt x="13420" y="11427"/>
                    <a:pt x="13442" y="11431"/>
                    <a:pt x="13462" y="11431"/>
                  </a:cubicBezTo>
                  <a:cubicBezTo>
                    <a:pt x="13481" y="11431"/>
                    <a:pt x="13499" y="11427"/>
                    <a:pt x="13513" y="11414"/>
                  </a:cubicBezTo>
                  <a:cubicBezTo>
                    <a:pt x="13558" y="11345"/>
                    <a:pt x="13627" y="11299"/>
                    <a:pt x="13650" y="11231"/>
                  </a:cubicBezTo>
                  <a:cubicBezTo>
                    <a:pt x="13695" y="11185"/>
                    <a:pt x="13672" y="11140"/>
                    <a:pt x="13695" y="11071"/>
                  </a:cubicBezTo>
                  <a:cubicBezTo>
                    <a:pt x="13672" y="11026"/>
                    <a:pt x="13672" y="10957"/>
                    <a:pt x="13650" y="10911"/>
                  </a:cubicBezTo>
                  <a:cubicBezTo>
                    <a:pt x="13604" y="10866"/>
                    <a:pt x="13535" y="10797"/>
                    <a:pt x="13467" y="10752"/>
                  </a:cubicBezTo>
                  <a:cubicBezTo>
                    <a:pt x="13456" y="10740"/>
                    <a:pt x="13433" y="10740"/>
                    <a:pt x="13407" y="10740"/>
                  </a:cubicBezTo>
                  <a:cubicBezTo>
                    <a:pt x="13381" y="10740"/>
                    <a:pt x="13353" y="10740"/>
                    <a:pt x="13330" y="10729"/>
                  </a:cubicBezTo>
                  <a:close/>
                  <a:moveTo>
                    <a:pt x="7236" y="10911"/>
                  </a:moveTo>
                  <a:cubicBezTo>
                    <a:pt x="7076" y="10911"/>
                    <a:pt x="6939" y="11071"/>
                    <a:pt x="6939" y="11231"/>
                  </a:cubicBezTo>
                  <a:cubicBezTo>
                    <a:pt x="6962" y="11391"/>
                    <a:pt x="7099" y="11528"/>
                    <a:pt x="7258" y="11528"/>
                  </a:cubicBezTo>
                  <a:cubicBezTo>
                    <a:pt x="7418" y="11528"/>
                    <a:pt x="7555" y="11391"/>
                    <a:pt x="7555" y="11208"/>
                  </a:cubicBezTo>
                  <a:cubicBezTo>
                    <a:pt x="7555" y="11048"/>
                    <a:pt x="7418" y="10911"/>
                    <a:pt x="7236" y="10911"/>
                  </a:cubicBezTo>
                  <a:close/>
                  <a:moveTo>
                    <a:pt x="1141" y="11117"/>
                  </a:moveTo>
                  <a:cubicBezTo>
                    <a:pt x="1004" y="11117"/>
                    <a:pt x="913" y="11231"/>
                    <a:pt x="913" y="11345"/>
                  </a:cubicBezTo>
                  <a:cubicBezTo>
                    <a:pt x="913" y="11482"/>
                    <a:pt x="1004" y="11596"/>
                    <a:pt x="1141" y="11596"/>
                  </a:cubicBezTo>
                  <a:cubicBezTo>
                    <a:pt x="1278" y="11596"/>
                    <a:pt x="1392" y="11482"/>
                    <a:pt x="1370" y="11345"/>
                  </a:cubicBezTo>
                  <a:cubicBezTo>
                    <a:pt x="1392" y="11231"/>
                    <a:pt x="1278" y="11117"/>
                    <a:pt x="1141" y="11117"/>
                  </a:cubicBezTo>
                  <a:close/>
                  <a:moveTo>
                    <a:pt x="14669" y="10864"/>
                  </a:moveTo>
                  <a:cubicBezTo>
                    <a:pt x="14657" y="10864"/>
                    <a:pt x="14644" y="10864"/>
                    <a:pt x="14631" y="10866"/>
                  </a:cubicBezTo>
                  <a:cubicBezTo>
                    <a:pt x="14426" y="10866"/>
                    <a:pt x="14243" y="11048"/>
                    <a:pt x="14266" y="11231"/>
                  </a:cubicBezTo>
                  <a:cubicBezTo>
                    <a:pt x="14289" y="11436"/>
                    <a:pt x="14403" y="11573"/>
                    <a:pt x="14654" y="11596"/>
                  </a:cubicBezTo>
                  <a:cubicBezTo>
                    <a:pt x="14859" y="11573"/>
                    <a:pt x="15019" y="11391"/>
                    <a:pt x="14996" y="11208"/>
                  </a:cubicBezTo>
                  <a:cubicBezTo>
                    <a:pt x="14996" y="11036"/>
                    <a:pt x="14875" y="10864"/>
                    <a:pt x="14669" y="10864"/>
                  </a:cubicBezTo>
                  <a:close/>
                  <a:moveTo>
                    <a:pt x="8560" y="11048"/>
                  </a:moveTo>
                  <a:cubicBezTo>
                    <a:pt x="8354" y="11048"/>
                    <a:pt x="8263" y="11140"/>
                    <a:pt x="8263" y="11345"/>
                  </a:cubicBezTo>
                  <a:cubicBezTo>
                    <a:pt x="8263" y="11551"/>
                    <a:pt x="8354" y="11665"/>
                    <a:pt x="8560" y="11665"/>
                  </a:cubicBezTo>
                  <a:cubicBezTo>
                    <a:pt x="8765" y="11665"/>
                    <a:pt x="8856" y="11573"/>
                    <a:pt x="8856" y="11368"/>
                  </a:cubicBezTo>
                  <a:cubicBezTo>
                    <a:pt x="8856" y="11162"/>
                    <a:pt x="8765" y="11048"/>
                    <a:pt x="8560" y="11048"/>
                  </a:cubicBezTo>
                  <a:close/>
                  <a:moveTo>
                    <a:pt x="16046" y="10951"/>
                  </a:moveTo>
                  <a:cubicBezTo>
                    <a:pt x="16031" y="10951"/>
                    <a:pt x="16016" y="10953"/>
                    <a:pt x="16001" y="10957"/>
                  </a:cubicBezTo>
                  <a:cubicBezTo>
                    <a:pt x="15772" y="10957"/>
                    <a:pt x="15613" y="11094"/>
                    <a:pt x="15613" y="11299"/>
                  </a:cubicBezTo>
                  <a:cubicBezTo>
                    <a:pt x="15613" y="11414"/>
                    <a:pt x="15635" y="11505"/>
                    <a:pt x="15727" y="11573"/>
                  </a:cubicBezTo>
                  <a:cubicBezTo>
                    <a:pt x="15795" y="11665"/>
                    <a:pt x="15864" y="11687"/>
                    <a:pt x="15978" y="11687"/>
                  </a:cubicBezTo>
                  <a:cubicBezTo>
                    <a:pt x="16183" y="11687"/>
                    <a:pt x="16343" y="11551"/>
                    <a:pt x="16343" y="11345"/>
                  </a:cubicBezTo>
                  <a:cubicBezTo>
                    <a:pt x="16366" y="11231"/>
                    <a:pt x="16320" y="11140"/>
                    <a:pt x="16252" y="11071"/>
                  </a:cubicBezTo>
                  <a:cubicBezTo>
                    <a:pt x="16176" y="10996"/>
                    <a:pt x="16116" y="10951"/>
                    <a:pt x="16046" y="10951"/>
                  </a:cubicBezTo>
                  <a:close/>
                  <a:moveTo>
                    <a:pt x="17256" y="11048"/>
                  </a:moveTo>
                  <a:cubicBezTo>
                    <a:pt x="17233" y="11048"/>
                    <a:pt x="17187" y="11048"/>
                    <a:pt x="17165" y="11071"/>
                  </a:cubicBezTo>
                  <a:cubicBezTo>
                    <a:pt x="17051" y="11140"/>
                    <a:pt x="16936" y="11231"/>
                    <a:pt x="16959" y="11414"/>
                  </a:cubicBezTo>
                  <a:cubicBezTo>
                    <a:pt x="16914" y="11528"/>
                    <a:pt x="16982" y="11596"/>
                    <a:pt x="17028" y="11687"/>
                  </a:cubicBezTo>
                  <a:cubicBezTo>
                    <a:pt x="17051" y="11710"/>
                    <a:pt x="17051" y="11710"/>
                    <a:pt x="17073" y="11733"/>
                  </a:cubicBezTo>
                  <a:cubicBezTo>
                    <a:pt x="17073" y="11710"/>
                    <a:pt x="17073" y="11687"/>
                    <a:pt x="17096" y="11687"/>
                  </a:cubicBezTo>
                  <a:cubicBezTo>
                    <a:pt x="17119" y="11596"/>
                    <a:pt x="17142" y="11482"/>
                    <a:pt x="17187" y="11391"/>
                  </a:cubicBezTo>
                  <a:cubicBezTo>
                    <a:pt x="17233" y="11299"/>
                    <a:pt x="17233" y="11185"/>
                    <a:pt x="17279" y="11094"/>
                  </a:cubicBezTo>
                  <a:cubicBezTo>
                    <a:pt x="17302" y="11094"/>
                    <a:pt x="17279" y="11048"/>
                    <a:pt x="17256" y="11048"/>
                  </a:cubicBezTo>
                  <a:close/>
                  <a:moveTo>
                    <a:pt x="2488" y="11208"/>
                  </a:moveTo>
                  <a:cubicBezTo>
                    <a:pt x="2420" y="11254"/>
                    <a:pt x="2328" y="11254"/>
                    <a:pt x="2305" y="11299"/>
                  </a:cubicBezTo>
                  <a:cubicBezTo>
                    <a:pt x="2260" y="11368"/>
                    <a:pt x="2191" y="11414"/>
                    <a:pt x="2214" y="11505"/>
                  </a:cubicBezTo>
                  <a:cubicBezTo>
                    <a:pt x="2237" y="11573"/>
                    <a:pt x="2260" y="11642"/>
                    <a:pt x="2305" y="11687"/>
                  </a:cubicBezTo>
                  <a:cubicBezTo>
                    <a:pt x="2345" y="11707"/>
                    <a:pt x="2401" y="11761"/>
                    <a:pt x="2474" y="11761"/>
                  </a:cubicBezTo>
                  <a:cubicBezTo>
                    <a:pt x="2486" y="11761"/>
                    <a:pt x="2498" y="11759"/>
                    <a:pt x="2511" y="11756"/>
                  </a:cubicBezTo>
                  <a:cubicBezTo>
                    <a:pt x="2556" y="11733"/>
                    <a:pt x="2648" y="11710"/>
                    <a:pt x="2671" y="11665"/>
                  </a:cubicBezTo>
                  <a:cubicBezTo>
                    <a:pt x="2716" y="11619"/>
                    <a:pt x="2762" y="11551"/>
                    <a:pt x="2762" y="11482"/>
                  </a:cubicBezTo>
                  <a:cubicBezTo>
                    <a:pt x="2739" y="11414"/>
                    <a:pt x="2716" y="11345"/>
                    <a:pt x="2671" y="11299"/>
                  </a:cubicBezTo>
                  <a:cubicBezTo>
                    <a:pt x="2625" y="11254"/>
                    <a:pt x="2556" y="11231"/>
                    <a:pt x="2488" y="11208"/>
                  </a:cubicBezTo>
                  <a:close/>
                  <a:moveTo>
                    <a:pt x="9906" y="11117"/>
                  </a:moveTo>
                  <a:cubicBezTo>
                    <a:pt x="9746" y="11117"/>
                    <a:pt x="9587" y="11277"/>
                    <a:pt x="9564" y="11436"/>
                  </a:cubicBezTo>
                  <a:cubicBezTo>
                    <a:pt x="9564" y="11596"/>
                    <a:pt x="9746" y="11779"/>
                    <a:pt x="9906" y="11802"/>
                  </a:cubicBezTo>
                  <a:cubicBezTo>
                    <a:pt x="10043" y="11802"/>
                    <a:pt x="10226" y="11619"/>
                    <a:pt x="10249" y="11459"/>
                  </a:cubicBezTo>
                  <a:cubicBezTo>
                    <a:pt x="10249" y="11299"/>
                    <a:pt x="10066" y="11117"/>
                    <a:pt x="9906" y="11117"/>
                  </a:cubicBezTo>
                  <a:close/>
                  <a:moveTo>
                    <a:pt x="3835" y="11322"/>
                  </a:moveTo>
                  <a:cubicBezTo>
                    <a:pt x="3675" y="11322"/>
                    <a:pt x="3561" y="11436"/>
                    <a:pt x="3561" y="11573"/>
                  </a:cubicBezTo>
                  <a:cubicBezTo>
                    <a:pt x="3561" y="11733"/>
                    <a:pt x="3652" y="11847"/>
                    <a:pt x="3812" y="11870"/>
                  </a:cubicBezTo>
                  <a:cubicBezTo>
                    <a:pt x="3994" y="11870"/>
                    <a:pt x="4086" y="11756"/>
                    <a:pt x="4086" y="11596"/>
                  </a:cubicBezTo>
                  <a:cubicBezTo>
                    <a:pt x="4109" y="11436"/>
                    <a:pt x="3994" y="11322"/>
                    <a:pt x="3835" y="11322"/>
                  </a:cubicBezTo>
                  <a:close/>
                  <a:moveTo>
                    <a:pt x="11253" y="11254"/>
                  </a:moveTo>
                  <a:cubicBezTo>
                    <a:pt x="11047" y="11254"/>
                    <a:pt x="10911" y="11391"/>
                    <a:pt x="10911" y="11573"/>
                  </a:cubicBezTo>
                  <a:cubicBezTo>
                    <a:pt x="10911" y="11802"/>
                    <a:pt x="11025" y="11916"/>
                    <a:pt x="11253" y="11916"/>
                  </a:cubicBezTo>
                  <a:cubicBezTo>
                    <a:pt x="11268" y="11917"/>
                    <a:pt x="11282" y="11918"/>
                    <a:pt x="11296" y="11918"/>
                  </a:cubicBezTo>
                  <a:cubicBezTo>
                    <a:pt x="11474" y="11918"/>
                    <a:pt x="11572" y="11787"/>
                    <a:pt x="11572" y="11596"/>
                  </a:cubicBezTo>
                  <a:cubicBezTo>
                    <a:pt x="11572" y="11391"/>
                    <a:pt x="11458" y="11254"/>
                    <a:pt x="11253" y="11254"/>
                  </a:cubicBezTo>
                  <a:close/>
                  <a:moveTo>
                    <a:pt x="5159" y="11436"/>
                  </a:moveTo>
                  <a:cubicBezTo>
                    <a:pt x="5090" y="11436"/>
                    <a:pt x="5022" y="11482"/>
                    <a:pt x="4953" y="11528"/>
                  </a:cubicBezTo>
                  <a:cubicBezTo>
                    <a:pt x="4907" y="11573"/>
                    <a:pt x="4885" y="11642"/>
                    <a:pt x="4885" y="11710"/>
                  </a:cubicBezTo>
                  <a:cubicBezTo>
                    <a:pt x="4885" y="11779"/>
                    <a:pt x="4907" y="11870"/>
                    <a:pt x="4953" y="11916"/>
                  </a:cubicBezTo>
                  <a:cubicBezTo>
                    <a:pt x="4999" y="11984"/>
                    <a:pt x="5090" y="12030"/>
                    <a:pt x="5159" y="12030"/>
                  </a:cubicBezTo>
                  <a:cubicBezTo>
                    <a:pt x="5227" y="12030"/>
                    <a:pt x="5318" y="11984"/>
                    <a:pt x="5364" y="11939"/>
                  </a:cubicBezTo>
                  <a:cubicBezTo>
                    <a:pt x="5432" y="11893"/>
                    <a:pt x="5432" y="11802"/>
                    <a:pt x="5478" y="11733"/>
                  </a:cubicBezTo>
                  <a:cubicBezTo>
                    <a:pt x="5455" y="11665"/>
                    <a:pt x="5432" y="11573"/>
                    <a:pt x="5387" y="11528"/>
                  </a:cubicBezTo>
                  <a:cubicBezTo>
                    <a:pt x="5341" y="11459"/>
                    <a:pt x="5227" y="11436"/>
                    <a:pt x="5159" y="11436"/>
                  </a:cubicBezTo>
                  <a:close/>
                  <a:moveTo>
                    <a:pt x="12657" y="11342"/>
                  </a:moveTo>
                  <a:cubicBezTo>
                    <a:pt x="12646" y="11342"/>
                    <a:pt x="12634" y="11343"/>
                    <a:pt x="12622" y="11345"/>
                  </a:cubicBezTo>
                  <a:cubicBezTo>
                    <a:pt x="12554" y="11345"/>
                    <a:pt x="12463" y="11345"/>
                    <a:pt x="12440" y="11368"/>
                  </a:cubicBezTo>
                  <a:cubicBezTo>
                    <a:pt x="12349" y="11436"/>
                    <a:pt x="12257" y="11505"/>
                    <a:pt x="12257" y="11665"/>
                  </a:cubicBezTo>
                  <a:cubicBezTo>
                    <a:pt x="12234" y="11802"/>
                    <a:pt x="12303" y="11916"/>
                    <a:pt x="12417" y="12007"/>
                  </a:cubicBezTo>
                  <a:cubicBezTo>
                    <a:pt x="12417" y="12007"/>
                    <a:pt x="12440" y="12030"/>
                    <a:pt x="12463" y="12030"/>
                  </a:cubicBezTo>
                  <a:cubicBezTo>
                    <a:pt x="12493" y="12030"/>
                    <a:pt x="12525" y="12031"/>
                    <a:pt x="12557" y="12031"/>
                  </a:cubicBezTo>
                  <a:cubicBezTo>
                    <a:pt x="12668" y="12031"/>
                    <a:pt x="12785" y="12017"/>
                    <a:pt x="12873" y="11893"/>
                  </a:cubicBezTo>
                  <a:cubicBezTo>
                    <a:pt x="12896" y="11847"/>
                    <a:pt x="12942" y="11824"/>
                    <a:pt x="12919" y="11779"/>
                  </a:cubicBezTo>
                  <a:cubicBezTo>
                    <a:pt x="12919" y="11710"/>
                    <a:pt x="12919" y="11642"/>
                    <a:pt x="12919" y="11596"/>
                  </a:cubicBezTo>
                  <a:cubicBezTo>
                    <a:pt x="12919" y="11573"/>
                    <a:pt x="12919" y="11551"/>
                    <a:pt x="12919" y="11528"/>
                  </a:cubicBezTo>
                  <a:cubicBezTo>
                    <a:pt x="12836" y="11444"/>
                    <a:pt x="12772" y="11342"/>
                    <a:pt x="12657" y="11342"/>
                  </a:cubicBezTo>
                  <a:close/>
                  <a:moveTo>
                    <a:pt x="525" y="11756"/>
                  </a:moveTo>
                  <a:cubicBezTo>
                    <a:pt x="502" y="11779"/>
                    <a:pt x="502" y="11802"/>
                    <a:pt x="502" y="11802"/>
                  </a:cubicBezTo>
                  <a:cubicBezTo>
                    <a:pt x="548" y="11893"/>
                    <a:pt x="571" y="11984"/>
                    <a:pt x="616" y="12075"/>
                  </a:cubicBezTo>
                  <a:cubicBezTo>
                    <a:pt x="616" y="12098"/>
                    <a:pt x="639" y="12098"/>
                    <a:pt x="639" y="12098"/>
                  </a:cubicBezTo>
                  <a:cubicBezTo>
                    <a:pt x="639" y="12098"/>
                    <a:pt x="662" y="12075"/>
                    <a:pt x="662" y="12075"/>
                  </a:cubicBezTo>
                  <a:cubicBezTo>
                    <a:pt x="685" y="12053"/>
                    <a:pt x="662" y="12030"/>
                    <a:pt x="662" y="12007"/>
                  </a:cubicBezTo>
                  <a:cubicBezTo>
                    <a:pt x="662" y="11870"/>
                    <a:pt x="639" y="11824"/>
                    <a:pt x="548" y="11779"/>
                  </a:cubicBezTo>
                  <a:cubicBezTo>
                    <a:pt x="525" y="11779"/>
                    <a:pt x="525" y="11779"/>
                    <a:pt x="525" y="11756"/>
                  </a:cubicBezTo>
                  <a:close/>
                  <a:moveTo>
                    <a:pt x="6505" y="11528"/>
                  </a:moveTo>
                  <a:cubicBezTo>
                    <a:pt x="6368" y="11528"/>
                    <a:pt x="6209" y="11665"/>
                    <a:pt x="6209" y="11824"/>
                  </a:cubicBezTo>
                  <a:cubicBezTo>
                    <a:pt x="6209" y="11984"/>
                    <a:pt x="6345" y="12121"/>
                    <a:pt x="6505" y="12121"/>
                  </a:cubicBezTo>
                  <a:cubicBezTo>
                    <a:pt x="6665" y="12121"/>
                    <a:pt x="6825" y="11984"/>
                    <a:pt x="6825" y="11824"/>
                  </a:cubicBezTo>
                  <a:cubicBezTo>
                    <a:pt x="6825" y="11665"/>
                    <a:pt x="6688" y="11528"/>
                    <a:pt x="6505" y="11528"/>
                  </a:cubicBezTo>
                  <a:close/>
                  <a:moveTo>
                    <a:pt x="13923" y="11459"/>
                  </a:moveTo>
                  <a:cubicBezTo>
                    <a:pt x="13718" y="11459"/>
                    <a:pt x="13558" y="11642"/>
                    <a:pt x="13558" y="11847"/>
                  </a:cubicBezTo>
                  <a:cubicBezTo>
                    <a:pt x="13581" y="12030"/>
                    <a:pt x="13718" y="12190"/>
                    <a:pt x="13946" y="12190"/>
                  </a:cubicBezTo>
                  <a:cubicBezTo>
                    <a:pt x="14129" y="12190"/>
                    <a:pt x="14311" y="12007"/>
                    <a:pt x="14289" y="11824"/>
                  </a:cubicBezTo>
                  <a:cubicBezTo>
                    <a:pt x="14289" y="11619"/>
                    <a:pt x="14152" y="11459"/>
                    <a:pt x="13923" y="11459"/>
                  </a:cubicBezTo>
                  <a:close/>
                  <a:moveTo>
                    <a:pt x="7852" y="11665"/>
                  </a:moveTo>
                  <a:cubicBezTo>
                    <a:pt x="7647" y="11665"/>
                    <a:pt x="7555" y="11756"/>
                    <a:pt x="7555" y="11961"/>
                  </a:cubicBezTo>
                  <a:cubicBezTo>
                    <a:pt x="7555" y="12167"/>
                    <a:pt x="7647" y="12258"/>
                    <a:pt x="7852" y="12258"/>
                  </a:cubicBezTo>
                  <a:cubicBezTo>
                    <a:pt x="8057" y="12258"/>
                    <a:pt x="8149" y="12167"/>
                    <a:pt x="8149" y="11961"/>
                  </a:cubicBezTo>
                  <a:cubicBezTo>
                    <a:pt x="8149" y="11756"/>
                    <a:pt x="8057" y="11665"/>
                    <a:pt x="7852" y="11665"/>
                  </a:cubicBezTo>
                  <a:close/>
                  <a:moveTo>
                    <a:pt x="15293" y="11551"/>
                  </a:moveTo>
                  <a:cubicBezTo>
                    <a:pt x="15179" y="11551"/>
                    <a:pt x="15088" y="11573"/>
                    <a:pt x="15019" y="11665"/>
                  </a:cubicBezTo>
                  <a:cubicBezTo>
                    <a:pt x="14951" y="11733"/>
                    <a:pt x="14905" y="11802"/>
                    <a:pt x="14905" y="11916"/>
                  </a:cubicBezTo>
                  <a:cubicBezTo>
                    <a:pt x="14905" y="12121"/>
                    <a:pt x="15065" y="12281"/>
                    <a:pt x="15247" y="12304"/>
                  </a:cubicBezTo>
                  <a:cubicBezTo>
                    <a:pt x="15361" y="12304"/>
                    <a:pt x="15453" y="12281"/>
                    <a:pt x="15544" y="12190"/>
                  </a:cubicBezTo>
                  <a:cubicBezTo>
                    <a:pt x="15613" y="12121"/>
                    <a:pt x="15658" y="12053"/>
                    <a:pt x="15635" y="11939"/>
                  </a:cubicBezTo>
                  <a:cubicBezTo>
                    <a:pt x="15635" y="11710"/>
                    <a:pt x="15498" y="11573"/>
                    <a:pt x="15293" y="11551"/>
                  </a:cubicBezTo>
                  <a:close/>
                  <a:moveTo>
                    <a:pt x="1780" y="11824"/>
                  </a:moveTo>
                  <a:cubicBezTo>
                    <a:pt x="1666" y="11824"/>
                    <a:pt x="1529" y="11961"/>
                    <a:pt x="1506" y="12075"/>
                  </a:cubicBezTo>
                  <a:cubicBezTo>
                    <a:pt x="1506" y="12190"/>
                    <a:pt x="1666" y="12349"/>
                    <a:pt x="1780" y="12372"/>
                  </a:cubicBezTo>
                  <a:cubicBezTo>
                    <a:pt x="1895" y="12372"/>
                    <a:pt x="2054" y="12212"/>
                    <a:pt x="2054" y="12098"/>
                  </a:cubicBezTo>
                  <a:cubicBezTo>
                    <a:pt x="2054" y="11984"/>
                    <a:pt x="1895" y="11824"/>
                    <a:pt x="1780" y="11824"/>
                  </a:cubicBezTo>
                  <a:close/>
                  <a:moveTo>
                    <a:pt x="9175" y="11731"/>
                  </a:moveTo>
                  <a:cubicBezTo>
                    <a:pt x="9041" y="11731"/>
                    <a:pt x="8878" y="11902"/>
                    <a:pt x="8856" y="12053"/>
                  </a:cubicBezTo>
                  <a:cubicBezTo>
                    <a:pt x="8856" y="12212"/>
                    <a:pt x="9016" y="12395"/>
                    <a:pt x="9199" y="12395"/>
                  </a:cubicBezTo>
                  <a:cubicBezTo>
                    <a:pt x="9336" y="12395"/>
                    <a:pt x="9518" y="12235"/>
                    <a:pt x="9541" y="12075"/>
                  </a:cubicBezTo>
                  <a:cubicBezTo>
                    <a:pt x="9541" y="11916"/>
                    <a:pt x="9381" y="11733"/>
                    <a:pt x="9199" y="11733"/>
                  </a:cubicBezTo>
                  <a:cubicBezTo>
                    <a:pt x="9191" y="11732"/>
                    <a:pt x="9183" y="11731"/>
                    <a:pt x="9175" y="11731"/>
                  </a:cubicBezTo>
                  <a:close/>
                  <a:moveTo>
                    <a:pt x="16480" y="11687"/>
                  </a:moveTo>
                  <a:cubicBezTo>
                    <a:pt x="16457" y="11687"/>
                    <a:pt x="16434" y="11687"/>
                    <a:pt x="16411" y="11710"/>
                  </a:cubicBezTo>
                  <a:cubicBezTo>
                    <a:pt x="16274" y="11802"/>
                    <a:pt x="16183" y="11893"/>
                    <a:pt x="16206" y="12053"/>
                  </a:cubicBezTo>
                  <a:cubicBezTo>
                    <a:pt x="16206" y="12053"/>
                    <a:pt x="16206" y="12075"/>
                    <a:pt x="16206" y="12075"/>
                  </a:cubicBezTo>
                  <a:cubicBezTo>
                    <a:pt x="16183" y="12190"/>
                    <a:pt x="16252" y="12258"/>
                    <a:pt x="16297" y="12327"/>
                  </a:cubicBezTo>
                  <a:cubicBezTo>
                    <a:pt x="16366" y="12395"/>
                    <a:pt x="16457" y="12441"/>
                    <a:pt x="16571" y="12441"/>
                  </a:cubicBezTo>
                  <a:cubicBezTo>
                    <a:pt x="16579" y="12433"/>
                    <a:pt x="16589" y="12431"/>
                    <a:pt x="16600" y="12431"/>
                  </a:cubicBezTo>
                  <a:cubicBezTo>
                    <a:pt x="16622" y="12431"/>
                    <a:pt x="16647" y="12441"/>
                    <a:pt x="16662" y="12441"/>
                  </a:cubicBezTo>
                  <a:cubicBezTo>
                    <a:pt x="16754" y="12418"/>
                    <a:pt x="16822" y="12372"/>
                    <a:pt x="16845" y="12281"/>
                  </a:cubicBezTo>
                  <a:cubicBezTo>
                    <a:pt x="16868" y="12258"/>
                    <a:pt x="16891" y="12235"/>
                    <a:pt x="16914" y="12190"/>
                  </a:cubicBezTo>
                  <a:cubicBezTo>
                    <a:pt x="16982" y="12053"/>
                    <a:pt x="16982" y="11961"/>
                    <a:pt x="16868" y="11802"/>
                  </a:cubicBezTo>
                  <a:cubicBezTo>
                    <a:pt x="16822" y="11756"/>
                    <a:pt x="16754" y="11687"/>
                    <a:pt x="16640" y="11687"/>
                  </a:cubicBezTo>
                  <a:close/>
                  <a:moveTo>
                    <a:pt x="3104" y="11961"/>
                  </a:moveTo>
                  <a:cubicBezTo>
                    <a:pt x="2922" y="11961"/>
                    <a:pt x="2830" y="12053"/>
                    <a:pt x="2830" y="12235"/>
                  </a:cubicBezTo>
                  <a:cubicBezTo>
                    <a:pt x="2830" y="12395"/>
                    <a:pt x="2922" y="12486"/>
                    <a:pt x="3081" y="12486"/>
                  </a:cubicBezTo>
                  <a:cubicBezTo>
                    <a:pt x="3241" y="12486"/>
                    <a:pt x="3355" y="12395"/>
                    <a:pt x="3355" y="12235"/>
                  </a:cubicBezTo>
                  <a:cubicBezTo>
                    <a:pt x="3355" y="12075"/>
                    <a:pt x="3241" y="11961"/>
                    <a:pt x="3104" y="11961"/>
                  </a:cubicBezTo>
                  <a:close/>
                  <a:moveTo>
                    <a:pt x="10469" y="11868"/>
                  </a:moveTo>
                  <a:cubicBezTo>
                    <a:pt x="10320" y="11868"/>
                    <a:pt x="10180" y="12019"/>
                    <a:pt x="10180" y="12190"/>
                  </a:cubicBezTo>
                  <a:cubicBezTo>
                    <a:pt x="10180" y="12372"/>
                    <a:pt x="10294" y="12532"/>
                    <a:pt x="10500" y="12532"/>
                  </a:cubicBezTo>
                  <a:cubicBezTo>
                    <a:pt x="10682" y="12532"/>
                    <a:pt x="10842" y="12395"/>
                    <a:pt x="10842" y="12212"/>
                  </a:cubicBezTo>
                  <a:cubicBezTo>
                    <a:pt x="10842" y="12007"/>
                    <a:pt x="10682" y="11870"/>
                    <a:pt x="10500" y="11870"/>
                  </a:cubicBezTo>
                  <a:cubicBezTo>
                    <a:pt x="10489" y="11869"/>
                    <a:pt x="10479" y="11868"/>
                    <a:pt x="10469" y="11868"/>
                  </a:cubicBezTo>
                  <a:close/>
                  <a:moveTo>
                    <a:pt x="11846" y="11961"/>
                  </a:moveTo>
                  <a:cubicBezTo>
                    <a:pt x="11641" y="11961"/>
                    <a:pt x="11527" y="12075"/>
                    <a:pt x="11504" y="12304"/>
                  </a:cubicBezTo>
                  <a:cubicBezTo>
                    <a:pt x="11504" y="12395"/>
                    <a:pt x="11550" y="12464"/>
                    <a:pt x="11618" y="12532"/>
                  </a:cubicBezTo>
                  <a:cubicBezTo>
                    <a:pt x="11656" y="12588"/>
                    <a:pt x="11724" y="12629"/>
                    <a:pt x="11798" y="12629"/>
                  </a:cubicBezTo>
                  <a:cubicBezTo>
                    <a:pt x="11814" y="12629"/>
                    <a:pt x="11830" y="12627"/>
                    <a:pt x="11846" y="12623"/>
                  </a:cubicBezTo>
                  <a:cubicBezTo>
                    <a:pt x="12052" y="12623"/>
                    <a:pt x="12189" y="12509"/>
                    <a:pt x="12189" y="12304"/>
                  </a:cubicBezTo>
                  <a:cubicBezTo>
                    <a:pt x="12189" y="12098"/>
                    <a:pt x="12052" y="11961"/>
                    <a:pt x="11846" y="11961"/>
                  </a:cubicBezTo>
                  <a:close/>
                  <a:moveTo>
                    <a:pt x="4451" y="12030"/>
                  </a:moveTo>
                  <a:cubicBezTo>
                    <a:pt x="4382" y="12030"/>
                    <a:pt x="4291" y="12075"/>
                    <a:pt x="4223" y="12121"/>
                  </a:cubicBezTo>
                  <a:cubicBezTo>
                    <a:pt x="4177" y="12167"/>
                    <a:pt x="4131" y="12258"/>
                    <a:pt x="4131" y="12327"/>
                  </a:cubicBezTo>
                  <a:cubicBezTo>
                    <a:pt x="4131" y="12395"/>
                    <a:pt x="4177" y="12486"/>
                    <a:pt x="4223" y="12532"/>
                  </a:cubicBezTo>
                  <a:cubicBezTo>
                    <a:pt x="4268" y="12578"/>
                    <a:pt x="4360" y="12600"/>
                    <a:pt x="4428" y="12646"/>
                  </a:cubicBezTo>
                  <a:cubicBezTo>
                    <a:pt x="4497" y="12600"/>
                    <a:pt x="4588" y="12578"/>
                    <a:pt x="4634" y="12532"/>
                  </a:cubicBezTo>
                  <a:cubicBezTo>
                    <a:pt x="4679" y="12486"/>
                    <a:pt x="4725" y="12395"/>
                    <a:pt x="4725" y="12327"/>
                  </a:cubicBezTo>
                  <a:cubicBezTo>
                    <a:pt x="4725" y="12258"/>
                    <a:pt x="4702" y="12190"/>
                    <a:pt x="4656" y="12144"/>
                  </a:cubicBezTo>
                  <a:cubicBezTo>
                    <a:pt x="4588" y="12075"/>
                    <a:pt x="4519" y="12030"/>
                    <a:pt x="4451" y="12030"/>
                  </a:cubicBezTo>
                  <a:close/>
                  <a:moveTo>
                    <a:pt x="5752" y="12167"/>
                  </a:moveTo>
                  <a:cubicBezTo>
                    <a:pt x="5615" y="12167"/>
                    <a:pt x="5478" y="12304"/>
                    <a:pt x="5478" y="12486"/>
                  </a:cubicBezTo>
                  <a:cubicBezTo>
                    <a:pt x="5478" y="12623"/>
                    <a:pt x="5615" y="12760"/>
                    <a:pt x="5775" y="12760"/>
                  </a:cubicBezTo>
                  <a:cubicBezTo>
                    <a:pt x="5935" y="12760"/>
                    <a:pt x="6072" y="12623"/>
                    <a:pt x="6072" y="12464"/>
                  </a:cubicBezTo>
                  <a:cubicBezTo>
                    <a:pt x="6072" y="12304"/>
                    <a:pt x="5935" y="12167"/>
                    <a:pt x="5752" y="12167"/>
                  </a:cubicBezTo>
                  <a:close/>
                  <a:moveTo>
                    <a:pt x="13193" y="12053"/>
                  </a:moveTo>
                  <a:cubicBezTo>
                    <a:pt x="13102" y="12098"/>
                    <a:pt x="12988" y="12098"/>
                    <a:pt x="12919" y="12190"/>
                  </a:cubicBezTo>
                  <a:cubicBezTo>
                    <a:pt x="12873" y="12258"/>
                    <a:pt x="12828" y="12349"/>
                    <a:pt x="12828" y="12441"/>
                  </a:cubicBezTo>
                  <a:cubicBezTo>
                    <a:pt x="12851" y="12532"/>
                    <a:pt x="12873" y="12623"/>
                    <a:pt x="12942" y="12692"/>
                  </a:cubicBezTo>
                  <a:cubicBezTo>
                    <a:pt x="12988" y="12737"/>
                    <a:pt x="13147" y="12806"/>
                    <a:pt x="13193" y="12806"/>
                  </a:cubicBezTo>
                  <a:cubicBezTo>
                    <a:pt x="13284" y="12783"/>
                    <a:pt x="13398" y="12760"/>
                    <a:pt x="13467" y="12669"/>
                  </a:cubicBezTo>
                  <a:cubicBezTo>
                    <a:pt x="13535" y="12600"/>
                    <a:pt x="13558" y="12509"/>
                    <a:pt x="13558" y="12418"/>
                  </a:cubicBezTo>
                  <a:cubicBezTo>
                    <a:pt x="13558" y="12327"/>
                    <a:pt x="13513" y="12235"/>
                    <a:pt x="13444" y="12167"/>
                  </a:cubicBezTo>
                  <a:cubicBezTo>
                    <a:pt x="13376" y="12098"/>
                    <a:pt x="13284" y="12098"/>
                    <a:pt x="13193" y="12053"/>
                  </a:cubicBezTo>
                  <a:close/>
                  <a:moveTo>
                    <a:pt x="7122" y="12258"/>
                  </a:moveTo>
                  <a:cubicBezTo>
                    <a:pt x="6916" y="12258"/>
                    <a:pt x="6825" y="12349"/>
                    <a:pt x="6825" y="12578"/>
                  </a:cubicBezTo>
                  <a:cubicBezTo>
                    <a:pt x="6825" y="12783"/>
                    <a:pt x="6916" y="12874"/>
                    <a:pt x="7122" y="12874"/>
                  </a:cubicBezTo>
                  <a:cubicBezTo>
                    <a:pt x="7327" y="12874"/>
                    <a:pt x="7418" y="12760"/>
                    <a:pt x="7418" y="12555"/>
                  </a:cubicBezTo>
                  <a:cubicBezTo>
                    <a:pt x="7418" y="12349"/>
                    <a:pt x="7327" y="12258"/>
                    <a:pt x="7122" y="12258"/>
                  </a:cubicBezTo>
                  <a:close/>
                  <a:moveTo>
                    <a:pt x="14540" y="12167"/>
                  </a:moveTo>
                  <a:cubicBezTo>
                    <a:pt x="14426" y="12167"/>
                    <a:pt x="14357" y="12190"/>
                    <a:pt x="14266" y="12281"/>
                  </a:cubicBezTo>
                  <a:cubicBezTo>
                    <a:pt x="14197" y="12349"/>
                    <a:pt x="14152" y="12441"/>
                    <a:pt x="14175" y="12555"/>
                  </a:cubicBezTo>
                  <a:cubicBezTo>
                    <a:pt x="14175" y="12760"/>
                    <a:pt x="14334" y="12897"/>
                    <a:pt x="14563" y="12897"/>
                  </a:cubicBezTo>
                  <a:cubicBezTo>
                    <a:pt x="14578" y="12901"/>
                    <a:pt x="14593" y="12903"/>
                    <a:pt x="14608" y="12903"/>
                  </a:cubicBezTo>
                  <a:cubicBezTo>
                    <a:pt x="14677" y="12903"/>
                    <a:pt x="14734" y="12859"/>
                    <a:pt x="14791" y="12783"/>
                  </a:cubicBezTo>
                  <a:cubicBezTo>
                    <a:pt x="14882" y="12715"/>
                    <a:pt x="14905" y="12646"/>
                    <a:pt x="14905" y="12532"/>
                  </a:cubicBezTo>
                  <a:cubicBezTo>
                    <a:pt x="14905" y="12304"/>
                    <a:pt x="14745" y="12167"/>
                    <a:pt x="14540" y="12167"/>
                  </a:cubicBezTo>
                  <a:close/>
                  <a:moveTo>
                    <a:pt x="1037" y="12430"/>
                  </a:moveTo>
                  <a:cubicBezTo>
                    <a:pt x="966" y="12430"/>
                    <a:pt x="898" y="12466"/>
                    <a:pt x="845" y="12532"/>
                  </a:cubicBezTo>
                  <a:cubicBezTo>
                    <a:pt x="845" y="12555"/>
                    <a:pt x="845" y="12600"/>
                    <a:pt x="845" y="12623"/>
                  </a:cubicBezTo>
                  <a:cubicBezTo>
                    <a:pt x="890" y="12737"/>
                    <a:pt x="959" y="12829"/>
                    <a:pt x="1004" y="12920"/>
                  </a:cubicBezTo>
                  <a:cubicBezTo>
                    <a:pt x="1027" y="12943"/>
                    <a:pt x="1027" y="12966"/>
                    <a:pt x="1027" y="12966"/>
                  </a:cubicBezTo>
                  <a:lnTo>
                    <a:pt x="1073" y="12966"/>
                  </a:lnTo>
                  <a:cubicBezTo>
                    <a:pt x="1187" y="12920"/>
                    <a:pt x="1278" y="12852"/>
                    <a:pt x="1301" y="12737"/>
                  </a:cubicBezTo>
                  <a:cubicBezTo>
                    <a:pt x="1324" y="12623"/>
                    <a:pt x="1255" y="12555"/>
                    <a:pt x="1187" y="12486"/>
                  </a:cubicBezTo>
                  <a:cubicBezTo>
                    <a:pt x="1139" y="12448"/>
                    <a:pt x="1088" y="12430"/>
                    <a:pt x="1037" y="12430"/>
                  </a:cubicBezTo>
                  <a:close/>
                  <a:moveTo>
                    <a:pt x="8492" y="12370"/>
                  </a:moveTo>
                  <a:cubicBezTo>
                    <a:pt x="8484" y="12370"/>
                    <a:pt x="8476" y="12371"/>
                    <a:pt x="8468" y="12372"/>
                  </a:cubicBezTo>
                  <a:cubicBezTo>
                    <a:pt x="8286" y="12372"/>
                    <a:pt x="8126" y="12555"/>
                    <a:pt x="8126" y="12715"/>
                  </a:cubicBezTo>
                  <a:cubicBezTo>
                    <a:pt x="8126" y="12874"/>
                    <a:pt x="8308" y="13034"/>
                    <a:pt x="8468" y="13034"/>
                  </a:cubicBezTo>
                  <a:cubicBezTo>
                    <a:pt x="8628" y="13034"/>
                    <a:pt x="8811" y="12852"/>
                    <a:pt x="8788" y="12692"/>
                  </a:cubicBezTo>
                  <a:cubicBezTo>
                    <a:pt x="8788" y="12541"/>
                    <a:pt x="8626" y="12370"/>
                    <a:pt x="8492" y="12370"/>
                  </a:cubicBezTo>
                  <a:close/>
                  <a:moveTo>
                    <a:pt x="15864" y="12281"/>
                  </a:moveTo>
                  <a:cubicBezTo>
                    <a:pt x="15658" y="12304"/>
                    <a:pt x="15498" y="12464"/>
                    <a:pt x="15498" y="12669"/>
                  </a:cubicBezTo>
                  <a:cubicBezTo>
                    <a:pt x="15498" y="12874"/>
                    <a:pt x="15658" y="13034"/>
                    <a:pt x="15886" y="13034"/>
                  </a:cubicBezTo>
                  <a:cubicBezTo>
                    <a:pt x="16092" y="13034"/>
                    <a:pt x="16274" y="12874"/>
                    <a:pt x="16252" y="12669"/>
                  </a:cubicBezTo>
                  <a:cubicBezTo>
                    <a:pt x="16274" y="12464"/>
                    <a:pt x="16092" y="12281"/>
                    <a:pt x="15864" y="12281"/>
                  </a:cubicBezTo>
                  <a:close/>
                  <a:moveTo>
                    <a:pt x="2397" y="12555"/>
                  </a:moveTo>
                  <a:cubicBezTo>
                    <a:pt x="2237" y="12555"/>
                    <a:pt x="2123" y="12669"/>
                    <a:pt x="2123" y="12829"/>
                  </a:cubicBezTo>
                  <a:cubicBezTo>
                    <a:pt x="2123" y="12989"/>
                    <a:pt x="2214" y="13103"/>
                    <a:pt x="2374" y="13103"/>
                  </a:cubicBezTo>
                  <a:cubicBezTo>
                    <a:pt x="2534" y="13103"/>
                    <a:pt x="2648" y="12989"/>
                    <a:pt x="2648" y="12829"/>
                  </a:cubicBezTo>
                  <a:cubicBezTo>
                    <a:pt x="2648" y="12669"/>
                    <a:pt x="2556" y="12578"/>
                    <a:pt x="2397" y="12555"/>
                  </a:cubicBezTo>
                  <a:close/>
                  <a:moveTo>
                    <a:pt x="9792" y="12464"/>
                  </a:moveTo>
                  <a:cubicBezTo>
                    <a:pt x="9609" y="12464"/>
                    <a:pt x="9473" y="12623"/>
                    <a:pt x="9473" y="12806"/>
                  </a:cubicBezTo>
                  <a:cubicBezTo>
                    <a:pt x="9473" y="12977"/>
                    <a:pt x="9592" y="13128"/>
                    <a:pt x="9776" y="13128"/>
                  </a:cubicBezTo>
                  <a:cubicBezTo>
                    <a:pt x="9789" y="13128"/>
                    <a:pt x="9802" y="13127"/>
                    <a:pt x="9815" y="13125"/>
                  </a:cubicBezTo>
                  <a:cubicBezTo>
                    <a:pt x="9998" y="13125"/>
                    <a:pt x="10157" y="12989"/>
                    <a:pt x="10134" y="12783"/>
                  </a:cubicBezTo>
                  <a:cubicBezTo>
                    <a:pt x="10134" y="12578"/>
                    <a:pt x="9975" y="12464"/>
                    <a:pt x="9792" y="12464"/>
                  </a:cubicBezTo>
                  <a:close/>
                  <a:moveTo>
                    <a:pt x="3721" y="12669"/>
                  </a:moveTo>
                  <a:cubicBezTo>
                    <a:pt x="3652" y="12669"/>
                    <a:pt x="3606" y="12669"/>
                    <a:pt x="3538" y="12737"/>
                  </a:cubicBezTo>
                  <a:cubicBezTo>
                    <a:pt x="3492" y="12783"/>
                    <a:pt x="3447" y="12829"/>
                    <a:pt x="3447" y="12920"/>
                  </a:cubicBezTo>
                  <a:cubicBezTo>
                    <a:pt x="3469" y="12989"/>
                    <a:pt x="3447" y="13057"/>
                    <a:pt x="3538" y="13125"/>
                  </a:cubicBezTo>
                  <a:cubicBezTo>
                    <a:pt x="3575" y="13163"/>
                    <a:pt x="3612" y="13200"/>
                    <a:pt x="3675" y="13200"/>
                  </a:cubicBezTo>
                  <a:cubicBezTo>
                    <a:pt x="3689" y="13200"/>
                    <a:pt x="3704" y="13198"/>
                    <a:pt x="3721" y="13194"/>
                  </a:cubicBezTo>
                  <a:cubicBezTo>
                    <a:pt x="3743" y="13194"/>
                    <a:pt x="3766" y="13196"/>
                    <a:pt x="3789" y="13196"/>
                  </a:cubicBezTo>
                  <a:cubicBezTo>
                    <a:pt x="3835" y="13196"/>
                    <a:pt x="3880" y="13186"/>
                    <a:pt x="3926" y="13125"/>
                  </a:cubicBezTo>
                  <a:cubicBezTo>
                    <a:pt x="3972" y="13080"/>
                    <a:pt x="4017" y="13034"/>
                    <a:pt x="3994" y="12943"/>
                  </a:cubicBezTo>
                  <a:cubicBezTo>
                    <a:pt x="3994" y="12852"/>
                    <a:pt x="3994" y="12806"/>
                    <a:pt x="3926" y="12737"/>
                  </a:cubicBezTo>
                  <a:cubicBezTo>
                    <a:pt x="3858" y="12692"/>
                    <a:pt x="3812" y="12669"/>
                    <a:pt x="3721" y="12669"/>
                  </a:cubicBezTo>
                  <a:close/>
                  <a:moveTo>
                    <a:pt x="11139" y="12600"/>
                  </a:moveTo>
                  <a:cubicBezTo>
                    <a:pt x="10933" y="12600"/>
                    <a:pt x="10819" y="12715"/>
                    <a:pt x="10819" y="12920"/>
                  </a:cubicBezTo>
                  <a:cubicBezTo>
                    <a:pt x="10796" y="13011"/>
                    <a:pt x="10819" y="13103"/>
                    <a:pt x="10911" y="13171"/>
                  </a:cubicBezTo>
                  <a:cubicBezTo>
                    <a:pt x="10979" y="13240"/>
                    <a:pt x="11047" y="13262"/>
                    <a:pt x="11139" y="13262"/>
                  </a:cubicBezTo>
                  <a:cubicBezTo>
                    <a:pt x="11344" y="13262"/>
                    <a:pt x="11481" y="13148"/>
                    <a:pt x="11481" y="12943"/>
                  </a:cubicBezTo>
                  <a:cubicBezTo>
                    <a:pt x="11481" y="12715"/>
                    <a:pt x="11367" y="12600"/>
                    <a:pt x="11139" y="12600"/>
                  </a:cubicBezTo>
                  <a:close/>
                  <a:moveTo>
                    <a:pt x="5067" y="12760"/>
                  </a:moveTo>
                  <a:cubicBezTo>
                    <a:pt x="4907" y="12760"/>
                    <a:pt x="4771" y="12897"/>
                    <a:pt x="4771" y="13057"/>
                  </a:cubicBezTo>
                  <a:cubicBezTo>
                    <a:pt x="4771" y="13217"/>
                    <a:pt x="4907" y="13377"/>
                    <a:pt x="5044" y="13377"/>
                  </a:cubicBezTo>
                  <a:cubicBezTo>
                    <a:pt x="5227" y="13377"/>
                    <a:pt x="5364" y="13240"/>
                    <a:pt x="5364" y="13080"/>
                  </a:cubicBezTo>
                  <a:cubicBezTo>
                    <a:pt x="5364" y="12920"/>
                    <a:pt x="5227" y="12760"/>
                    <a:pt x="5067" y="12760"/>
                  </a:cubicBezTo>
                  <a:close/>
                  <a:moveTo>
                    <a:pt x="12459" y="12665"/>
                  </a:moveTo>
                  <a:cubicBezTo>
                    <a:pt x="12451" y="12665"/>
                    <a:pt x="12445" y="12666"/>
                    <a:pt x="12440" y="12669"/>
                  </a:cubicBezTo>
                  <a:cubicBezTo>
                    <a:pt x="12349" y="12692"/>
                    <a:pt x="12257" y="12715"/>
                    <a:pt x="12189" y="12783"/>
                  </a:cubicBezTo>
                  <a:cubicBezTo>
                    <a:pt x="12120" y="12852"/>
                    <a:pt x="12097" y="12943"/>
                    <a:pt x="12097" y="13034"/>
                  </a:cubicBezTo>
                  <a:cubicBezTo>
                    <a:pt x="12097" y="13125"/>
                    <a:pt x="12120" y="13240"/>
                    <a:pt x="12212" y="13308"/>
                  </a:cubicBezTo>
                  <a:cubicBezTo>
                    <a:pt x="12232" y="13328"/>
                    <a:pt x="12379" y="13403"/>
                    <a:pt x="12443" y="13403"/>
                  </a:cubicBezTo>
                  <a:cubicBezTo>
                    <a:pt x="12451" y="13403"/>
                    <a:pt x="12458" y="13402"/>
                    <a:pt x="12463" y="13399"/>
                  </a:cubicBezTo>
                  <a:cubicBezTo>
                    <a:pt x="12554" y="13377"/>
                    <a:pt x="12645" y="13354"/>
                    <a:pt x="12714" y="13285"/>
                  </a:cubicBezTo>
                  <a:cubicBezTo>
                    <a:pt x="12782" y="13217"/>
                    <a:pt x="12782" y="13125"/>
                    <a:pt x="12828" y="13034"/>
                  </a:cubicBezTo>
                  <a:cubicBezTo>
                    <a:pt x="12782" y="12943"/>
                    <a:pt x="12782" y="12829"/>
                    <a:pt x="12714" y="12760"/>
                  </a:cubicBezTo>
                  <a:cubicBezTo>
                    <a:pt x="12673" y="12740"/>
                    <a:pt x="12524" y="12665"/>
                    <a:pt x="12459" y="12665"/>
                  </a:cubicBezTo>
                  <a:close/>
                  <a:moveTo>
                    <a:pt x="6391" y="12852"/>
                  </a:moveTo>
                  <a:cubicBezTo>
                    <a:pt x="6300" y="12874"/>
                    <a:pt x="6209" y="12897"/>
                    <a:pt x="6163" y="12943"/>
                  </a:cubicBezTo>
                  <a:cubicBezTo>
                    <a:pt x="6117" y="13011"/>
                    <a:pt x="6072" y="13080"/>
                    <a:pt x="6072" y="13171"/>
                  </a:cubicBezTo>
                  <a:cubicBezTo>
                    <a:pt x="6072" y="13262"/>
                    <a:pt x="6094" y="13331"/>
                    <a:pt x="6140" y="13377"/>
                  </a:cubicBezTo>
                  <a:cubicBezTo>
                    <a:pt x="6193" y="13430"/>
                    <a:pt x="6246" y="13483"/>
                    <a:pt x="6320" y="13483"/>
                  </a:cubicBezTo>
                  <a:cubicBezTo>
                    <a:pt x="6342" y="13483"/>
                    <a:pt x="6365" y="13478"/>
                    <a:pt x="6391" y="13468"/>
                  </a:cubicBezTo>
                  <a:cubicBezTo>
                    <a:pt x="6412" y="13478"/>
                    <a:pt x="6431" y="13483"/>
                    <a:pt x="6450" y="13483"/>
                  </a:cubicBezTo>
                  <a:cubicBezTo>
                    <a:pt x="6513" y="13483"/>
                    <a:pt x="6566" y="13430"/>
                    <a:pt x="6619" y="13377"/>
                  </a:cubicBezTo>
                  <a:cubicBezTo>
                    <a:pt x="6665" y="13331"/>
                    <a:pt x="6688" y="13240"/>
                    <a:pt x="6688" y="13171"/>
                  </a:cubicBezTo>
                  <a:cubicBezTo>
                    <a:pt x="6688" y="13080"/>
                    <a:pt x="6642" y="12989"/>
                    <a:pt x="6597" y="12943"/>
                  </a:cubicBezTo>
                  <a:cubicBezTo>
                    <a:pt x="6551" y="12897"/>
                    <a:pt x="6482" y="12852"/>
                    <a:pt x="6391" y="12852"/>
                  </a:cubicBezTo>
                  <a:close/>
                  <a:moveTo>
                    <a:pt x="13770" y="12804"/>
                  </a:moveTo>
                  <a:cubicBezTo>
                    <a:pt x="13581" y="12804"/>
                    <a:pt x="13421" y="12957"/>
                    <a:pt x="13421" y="13171"/>
                  </a:cubicBezTo>
                  <a:cubicBezTo>
                    <a:pt x="13421" y="13377"/>
                    <a:pt x="13581" y="13536"/>
                    <a:pt x="13787" y="13536"/>
                  </a:cubicBezTo>
                  <a:cubicBezTo>
                    <a:pt x="13992" y="13536"/>
                    <a:pt x="14175" y="13377"/>
                    <a:pt x="14175" y="13171"/>
                  </a:cubicBezTo>
                  <a:cubicBezTo>
                    <a:pt x="14152" y="12943"/>
                    <a:pt x="14015" y="12806"/>
                    <a:pt x="13809" y="12806"/>
                  </a:cubicBezTo>
                  <a:cubicBezTo>
                    <a:pt x="13796" y="12804"/>
                    <a:pt x="13783" y="12804"/>
                    <a:pt x="13770" y="12804"/>
                  </a:cubicBezTo>
                  <a:close/>
                  <a:moveTo>
                    <a:pt x="16503" y="13011"/>
                  </a:moveTo>
                  <a:cubicBezTo>
                    <a:pt x="16480" y="13011"/>
                    <a:pt x="16457" y="13034"/>
                    <a:pt x="16411" y="13034"/>
                  </a:cubicBezTo>
                  <a:cubicBezTo>
                    <a:pt x="16320" y="13034"/>
                    <a:pt x="16252" y="13080"/>
                    <a:pt x="16183" y="13148"/>
                  </a:cubicBezTo>
                  <a:cubicBezTo>
                    <a:pt x="16138" y="13194"/>
                    <a:pt x="16138" y="13285"/>
                    <a:pt x="16115" y="13354"/>
                  </a:cubicBezTo>
                  <a:cubicBezTo>
                    <a:pt x="16069" y="13445"/>
                    <a:pt x="16138" y="13491"/>
                    <a:pt x="16138" y="13582"/>
                  </a:cubicBezTo>
                  <a:cubicBezTo>
                    <a:pt x="16138" y="13582"/>
                    <a:pt x="16160" y="13605"/>
                    <a:pt x="16160" y="13605"/>
                  </a:cubicBezTo>
                  <a:cubicBezTo>
                    <a:pt x="16160" y="13605"/>
                    <a:pt x="16183" y="13582"/>
                    <a:pt x="16183" y="13582"/>
                  </a:cubicBezTo>
                  <a:cubicBezTo>
                    <a:pt x="16274" y="13422"/>
                    <a:pt x="16366" y="13262"/>
                    <a:pt x="16480" y="13103"/>
                  </a:cubicBezTo>
                  <a:cubicBezTo>
                    <a:pt x="16480" y="13080"/>
                    <a:pt x="16503" y="13034"/>
                    <a:pt x="16503" y="13011"/>
                  </a:cubicBezTo>
                  <a:close/>
                  <a:moveTo>
                    <a:pt x="7738" y="12966"/>
                  </a:moveTo>
                  <a:cubicBezTo>
                    <a:pt x="7578" y="12966"/>
                    <a:pt x="7395" y="13125"/>
                    <a:pt x="7395" y="13308"/>
                  </a:cubicBezTo>
                  <a:cubicBezTo>
                    <a:pt x="7373" y="13445"/>
                    <a:pt x="7555" y="13628"/>
                    <a:pt x="7715" y="13628"/>
                  </a:cubicBezTo>
                  <a:cubicBezTo>
                    <a:pt x="7724" y="13629"/>
                    <a:pt x="7733" y="13630"/>
                    <a:pt x="7743" y="13630"/>
                  </a:cubicBezTo>
                  <a:cubicBezTo>
                    <a:pt x="7895" y="13630"/>
                    <a:pt x="8057" y="13459"/>
                    <a:pt x="8057" y="13308"/>
                  </a:cubicBezTo>
                  <a:cubicBezTo>
                    <a:pt x="8057" y="13148"/>
                    <a:pt x="7898" y="12989"/>
                    <a:pt x="7738" y="12966"/>
                  </a:cubicBezTo>
                  <a:close/>
                  <a:moveTo>
                    <a:pt x="15156" y="12897"/>
                  </a:moveTo>
                  <a:cubicBezTo>
                    <a:pt x="14928" y="12897"/>
                    <a:pt x="14768" y="13057"/>
                    <a:pt x="14768" y="13262"/>
                  </a:cubicBezTo>
                  <a:cubicBezTo>
                    <a:pt x="14768" y="13476"/>
                    <a:pt x="14928" y="13630"/>
                    <a:pt x="15098" y="13630"/>
                  </a:cubicBezTo>
                  <a:cubicBezTo>
                    <a:pt x="15110" y="13630"/>
                    <a:pt x="15122" y="13629"/>
                    <a:pt x="15133" y="13628"/>
                  </a:cubicBezTo>
                  <a:cubicBezTo>
                    <a:pt x="15148" y="13629"/>
                    <a:pt x="15162" y="13630"/>
                    <a:pt x="15176" y="13630"/>
                  </a:cubicBezTo>
                  <a:cubicBezTo>
                    <a:pt x="15381" y="13630"/>
                    <a:pt x="15521" y="13476"/>
                    <a:pt x="15521" y="13262"/>
                  </a:cubicBezTo>
                  <a:cubicBezTo>
                    <a:pt x="15521" y="13080"/>
                    <a:pt x="15361" y="12897"/>
                    <a:pt x="15156" y="12897"/>
                  </a:cubicBezTo>
                  <a:close/>
                  <a:moveTo>
                    <a:pt x="1643" y="13171"/>
                  </a:moveTo>
                  <a:cubicBezTo>
                    <a:pt x="1484" y="13171"/>
                    <a:pt x="1370" y="13285"/>
                    <a:pt x="1370" y="13445"/>
                  </a:cubicBezTo>
                  <a:cubicBezTo>
                    <a:pt x="1370" y="13605"/>
                    <a:pt x="1484" y="13696"/>
                    <a:pt x="1643" y="13696"/>
                  </a:cubicBezTo>
                  <a:cubicBezTo>
                    <a:pt x="1803" y="13696"/>
                    <a:pt x="1917" y="13605"/>
                    <a:pt x="1917" y="13422"/>
                  </a:cubicBezTo>
                  <a:cubicBezTo>
                    <a:pt x="1917" y="13262"/>
                    <a:pt x="1803" y="13171"/>
                    <a:pt x="1643" y="13171"/>
                  </a:cubicBezTo>
                  <a:close/>
                  <a:moveTo>
                    <a:pt x="9041" y="13077"/>
                  </a:moveTo>
                  <a:cubicBezTo>
                    <a:pt x="8860" y="13077"/>
                    <a:pt x="8740" y="13209"/>
                    <a:pt x="8719" y="13399"/>
                  </a:cubicBezTo>
                  <a:cubicBezTo>
                    <a:pt x="8719" y="13582"/>
                    <a:pt x="8879" y="13742"/>
                    <a:pt x="9062" y="13742"/>
                  </a:cubicBezTo>
                  <a:cubicBezTo>
                    <a:pt x="9267" y="13742"/>
                    <a:pt x="9404" y="13582"/>
                    <a:pt x="9404" y="13399"/>
                  </a:cubicBezTo>
                  <a:cubicBezTo>
                    <a:pt x="9404" y="13217"/>
                    <a:pt x="9267" y="13080"/>
                    <a:pt x="9084" y="13080"/>
                  </a:cubicBezTo>
                  <a:cubicBezTo>
                    <a:pt x="9070" y="13078"/>
                    <a:pt x="9055" y="13077"/>
                    <a:pt x="9041" y="13077"/>
                  </a:cubicBezTo>
                  <a:close/>
                  <a:moveTo>
                    <a:pt x="3035" y="13256"/>
                  </a:moveTo>
                  <a:cubicBezTo>
                    <a:pt x="3021" y="13256"/>
                    <a:pt x="3006" y="13258"/>
                    <a:pt x="2990" y="13262"/>
                  </a:cubicBezTo>
                  <a:cubicBezTo>
                    <a:pt x="2922" y="13262"/>
                    <a:pt x="2853" y="13285"/>
                    <a:pt x="2785" y="13354"/>
                  </a:cubicBezTo>
                  <a:cubicBezTo>
                    <a:pt x="2739" y="13399"/>
                    <a:pt x="2716" y="13468"/>
                    <a:pt x="2716" y="13536"/>
                  </a:cubicBezTo>
                  <a:cubicBezTo>
                    <a:pt x="2716" y="13605"/>
                    <a:pt x="2716" y="13673"/>
                    <a:pt x="2785" y="13719"/>
                  </a:cubicBezTo>
                  <a:cubicBezTo>
                    <a:pt x="2853" y="13787"/>
                    <a:pt x="2899" y="13810"/>
                    <a:pt x="2967" y="13810"/>
                  </a:cubicBezTo>
                  <a:cubicBezTo>
                    <a:pt x="3059" y="13810"/>
                    <a:pt x="3127" y="13810"/>
                    <a:pt x="3173" y="13742"/>
                  </a:cubicBezTo>
                  <a:cubicBezTo>
                    <a:pt x="3218" y="13673"/>
                    <a:pt x="3264" y="13628"/>
                    <a:pt x="3264" y="13559"/>
                  </a:cubicBezTo>
                  <a:cubicBezTo>
                    <a:pt x="3264" y="13468"/>
                    <a:pt x="3264" y="13399"/>
                    <a:pt x="3196" y="13354"/>
                  </a:cubicBezTo>
                  <a:cubicBezTo>
                    <a:pt x="3139" y="13297"/>
                    <a:pt x="3098" y="13256"/>
                    <a:pt x="3035" y="13256"/>
                  </a:cubicBezTo>
                  <a:close/>
                  <a:moveTo>
                    <a:pt x="10408" y="13194"/>
                  </a:moveTo>
                  <a:cubicBezTo>
                    <a:pt x="10203" y="13194"/>
                    <a:pt x="10066" y="13331"/>
                    <a:pt x="10066" y="13536"/>
                  </a:cubicBezTo>
                  <a:cubicBezTo>
                    <a:pt x="10066" y="13628"/>
                    <a:pt x="10089" y="13719"/>
                    <a:pt x="10157" y="13787"/>
                  </a:cubicBezTo>
                  <a:cubicBezTo>
                    <a:pt x="10226" y="13856"/>
                    <a:pt x="10294" y="13879"/>
                    <a:pt x="10386" y="13879"/>
                  </a:cubicBezTo>
                  <a:cubicBezTo>
                    <a:pt x="10614" y="13879"/>
                    <a:pt x="10751" y="13742"/>
                    <a:pt x="10751" y="13536"/>
                  </a:cubicBezTo>
                  <a:cubicBezTo>
                    <a:pt x="10751" y="13331"/>
                    <a:pt x="10614" y="13194"/>
                    <a:pt x="10408" y="13194"/>
                  </a:cubicBezTo>
                  <a:close/>
                  <a:moveTo>
                    <a:pt x="4306" y="13374"/>
                  </a:moveTo>
                  <a:cubicBezTo>
                    <a:pt x="4157" y="13374"/>
                    <a:pt x="4019" y="13524"/>
                    <a:pt x="4040" y="13673"/>
                  </a:cubicBezTo>
                  <a:cubicBezTo>
                    <a:pt x="4040" y="13742"/>
                    <a:pt x="4063" y="13810"/>
                    <a:pt x="4109" y="13879"/>
                  </a:cubicBezTo>
                  <a:cubicBezTo>
                    <a:pt x="4177" y="13947"/>
                    <a:pt x="4246" y="13947"/>
                    <a:pt x="4314" y="13970"/>
                  </a:cubicBezTo>
                  <a:cubicBezTo>
                    <a:pt x="4382" y="13970"/>
                    <a:pt x="4497" y="13924"/>
                    <a:pt x="4542" y="13879"/>
                  </a:cubicBezTo>
                  <a:cubicBezTo>
                    <a:pt x="4588" y="13833"/>
                    <a:pt x="4634" y="13719"/>
                    <a:pt x="4634" y="13673"/>
                  </a:cubicBezTo>
                  <a:cubicBezTo>
                    <a:pt x="4634" y="13513"/>
                    <a:pt x="4497" y="13377"/>
                    <a:pt x="4337" y="13377"/>
                  </a:cubicBezTo>
                  <a:cubicBezTo>
                    <a:pt x="4327" y="13375"/>
                    <a:pt x="4316" y="13374"/>
                    <a:pt x="4306" y="13374"/>
                  </a:cubicBezTo>
                  <a:close/>
                  <a:moveTo>
                    <a:pt x="11732" y="13262"/>
                  </a:moveTo>
                  <a:cubicBezTo>
                    <a:pt x="11641" y="13262"/>
                    <a:pt x="11550" y="13331"/>
                    <a:pt x="11481" y="13377"/>
                  </a:cubicBezTo>
                  <a:cubicBezTo>
                    <a:pt x="11436" y="13445"/>
                    <a:pt x="11390" y="13536"/>
                    <a:pt x="11390" y="13650"/>
                  </a:cubicBezTo>
                  <a:cubicBezTo>
                    <a:pt x="11390" y="13742"/>
                    <a:pt x="11436" y="13833"/>
                    <a:pt x="11504" y="13902"/>
                  </a:cubicBezTo>
                  <a:cubicBezTo>
                    <a:pt x="11527" y="13947"/>
                    <a:pt x="11709" y="14016"/>
                    <a:pt x="11755" y="14016"/>
                  </a:cubicBezTo>
                  <a:cubicBezTo>
                    <a:pt x="11869" y="14016"/>
                    <a:pt x="11938" y="13947"/>
                    <a:pt x="12006" y="13902"/>
                  </a:cubicBezTo>
                  <a:cubicBezTo>
                    <a:pt x="12075" y="13833"/>
                    <a:pt x="12120" y="13742"/>
                    <a:pt x="12120" y="13650"/>
                  </a:cubicBezTo>
                  <a:cubicBezTo>
                    <a:pt x="12120" y="13582"/>
                    <a:pt x="12029" y="13399"/>
                    <a:pt x="12006" y="13377"/>
                  </a:cubicBezTo>
                  <a:cubicBezTo>
                    <a:pt x="11960" y="13331"/>
                    <a:pt x="11778" y="13262"/>
                    <a:pt x="11732" y="13262"/>
                  </a:cubicBezTo>
                  <a:close/>
                  <a:moveTo>
                    <a:pt x="5684" y="13468"/>
                  </a:moveTo>
                  <a:cubicBezTo>
                    <a:pt x="5592" y="13468"/>
                    <a:pt x="5501" y="13491"/>
                    <a:pt x="5455" y="13536"/>
                  </a:cubicBezTo>
                  <a:cubicBezTo>
                    <a:pt x="5410" y="13605"/>
                    <a:pt x="5364" y="13673"/>
                    <a:pt x="5364" y="13765"/>
                  </a:cubicBezTo>
                  <a:cubicBezTo>
                    <a:pt x="5364" y="13856"/>
                    <a:pt x="5387" y="13947"/>
                    <a:pt x="5455" y="13993"/>
                  </a:cubicBezTo>
                  <a:cubicBezTo>
                    <a:pt x="5490" y="14028"/>
                    <a:pt x="5539" y="14076"/>
                    <a:pt x="5601" y="14076"/>
                  </a:cubicBezTo>
                  <a:cubicBezTo>
                    <a:pt x="5619" y="14076"/>
                    <a:pt x="5639" y="14072"/>
                    <a:pt x="5661" y="14061"/>
                  </a:cubicBezTo>
                  <a:cubicBezTo>
                    <a:pt x="5687" y="14072"/>
                    <a:pt x="5711" y="14076"/>
                    <a:pt x="5733" y="14076"/>
                  </a:cubicBezTo>
                  <a:cubicBezTo>
                    <a:pt x="5805" y="14076"/>
                    <a:pt x="5854" y="14028"/>
                    <a:pt x="5889" y="13993"/>
                  </a:cubicBezTo>
                  <a:cubicBezTo>
                    <a:pt x="5935" y="13947"/>
                    <a:pt x="5980" y="13879"/>
                    <a:pt x="5980" y="13787"/>
                  </a:cubicBezTo>
                  <a:cubicBezTo>
                    <a:pt x="5980" y="13696"/>
                    <a:pt x="5957" y="13605"/>
                    <a:pt x="5912" y="13559"/>
                  </a:cubicBezTo>
                  <a:cubicBezTo>
                    <a:pt x="5843" y="13513"/>
                    <a:pt x="5775" y="13468"/>
                    <a:pt x="5684" y="13468"/>
                  </a:cubicBezTo>
                  <a:close/>
                  <a:moveTo>
                    <a:pt x="13079" y="13399"/>
                  </a:moveTo>
                  <a:cubicBezTo>
                    <a:pt x="12873" y="13399"/>
                    <a:pt x="12714" y="13559"/>
                    <a:pt x="12714" y="13787"/>
                  </a:cubicBezTo>
                  <a:cubicBezTo>
                    <a:pt x="12737" y="13993"/>
                    <a:pt x="12873" y="14130"/>
                    <a:pt x="13102" y="14153"/>
                  </a:cubicBezTo>
                  <a:cubicBezTo>
                    <a:pt x="13307" y="14153"/>
                    <a:pt x="13467" y="13970"/>
                    <a:pt x="13467" y="13765"/>
                  </a:cubicBezTo>
                  <a:cubicBezTo>
                    <a:pt x="13444" y="13559"/>
                    <a:pt x="13307" y="13399"/>
                    <a:pt x="13079" y="13399"/>
                  </a:cubicBezTo>
                  <a:close/>
                  <a:moveTo>
                    <a:pt x="7007" y="13582"/>
                  </a:moveTo>
                  <a:cubicBezTo>
                    <a:pt x="6939" y="13582"/>
                    <a:pt x="6848" y="13605"/>
                    <a:pt x="6802" y="13673"/>
                  </a:cubicBezTo>
                  <a:cubicBezTo>
                    <a:pt x="6733" y="13742"/>
                    <a:pt x="6733" y="13833"/>
                    <a:pt x="6688" y="13902"/>
                  </a:cubicBezTo>
                  <a:cubicBezTo>
                    <a:pt x="6711" y="13970"/>
                    <a:pt x="6711" y="14061"/>
                    <a:pt x="6779" y="14130"/>
                  </a:cubicBezTo>
                  <a:cubicBezTo>
                    <a:pt x="6848" y="14198"/>
                    <a:pt x="6939" y="14221"/>
                    <a:pt x="7007" y="14244"/>
                  </a:cubicBezTo>
                  <a:cubicBezTo>
                    <a:pt x="7099" y="14244"/>
                    <a:pt x="7167" y="14198"/>
                    <a:pt x="7236" y="14130"/>
                  </a:cubicBezTo>
                  <a:cubicBezTo>
                    <a:pt x="7304" y="14084"/>
                    <a:pt x="7304" y="13993"/>
                    <a:pt x="7350" y="13902"/>
                  </a:cubicBezTo>
                  <a:cubicBezTo>
                    <a:pt x="7327" y="13833"/>
                    <a:pt x="7304" y="13765"/>
                    <a:pt x="7258" y="13696"/>
                  </a:cubicBezTo>
                  <a:cubicBezTo>
                    <a:pt x="7190" y="13605"/>
                    <a:pt x="7099" y="13582"/>
                    <a:pt x="7007" y="13582"/>
                  </a:cubicBezTo>
                  <a:close/>
                  <a:moveTo>
                    <a:pt x="14403" y="13491"/>
                  </a:moveTo>
                  <a:cubicBezTo>
                    <a:pt x="14289" y="13491"/>
                    <a:pt x="14220" y="13536"/>
                    <a:pt x="14129" y="13605"/>
                  </a:cubicBezTo>
                  <a:cubicBezTo>
                    <a:pt x="14060" y="13696"/>
                    <a:pt x="14038" y="13765"/>
                    <a:pt x="14038" y="13879"/>
                  </a:cubicBezTo>
                  <a:cubicBezTo>
                    <a:pt x="14038" y="13970"/>
                    <a:pt x="14060" y="14061"/>
                    <a:pt x="14129" y="14130"/>
                  </a:cubicBezTo>
                  <a:cubicBezTo>
                    <a:pt x="14220" y="14198"/>
                    <a:pt x="14289" y="14244"/>
                    <a:pt x="14403" y="14244"/>
                  </a:cubicBezTo>
                  <a:cubicBezTo>
                    <a:pt x="14517" y="14244"/>
                    <a:pt x="14585" y="14221"/>
                    <a:pt x="14677" y="14130"/>
                  </a:cubicBezTo>
                  <a:cubicBezTo>
                    <a:pt x="14745" y="14061"/>
                    <a:pt x="14791" y="13970"/>
                    <a:pt x="14768" y="13879"/>
                  </a:cubicBezTo>
                  <a:cubicBezTo>
                    <a:pt x="14768" y="13742"/>
                    <a:pt x="14768" y="13719"/>
                    <a:pt x="14654" y="13605"/>
                  </a:cubicBezTo>
                  <a:cubicBezTo>
                    <a:pt x="14585" y="13536"/>
                    <a:pt x="14517" y="13513"/>
                    <a:pt x="14403" y="13491"/>
                  </a:cubicBezTo>
                  <a:close/>
                  <a:moveTo>
                    <a:pt x="8331" y="13673"/>
                  </a:moveTo>
                  <a:cubicBezTo>
                    <a:pt x="8126" y="13673"/>
                    <a:pt x="8012" y="13787"/>
                    <a:pt x="7989" y="13993"/>
                  </a:cubicBezTo>
                  <a:cubicBezTo>
                    <a:pt x="7989" y="14198"/>
                    <a:pt x="8126" y="14335"/>
                    <a:pt x="8331" y="14335"/>
                  </a:cubicBezTo>
                  <a:cubicBezTo>
                    <a:pt x="8343" y="14337"/>
                    <a:pt x="8355" y="14337"/>
                    <a:pt x="8366" y="14337"/>
                  </a:cubicBezTo>
                  <a:cubicBezTo>
                    <a:pt x="8531" y="14337"/>
                    <a:pt x="8651" y="14187"/>
                    <a:pt x="8651" y="14016"/>
                  </a:cubicBezTo>
                  <a:cubicBezTo>
                    <a:pt x="8651" y="13810"/>
                    <a:pt x="8514" y="13673"/>
                    <a:pt x="8331" y="13673"/>
                  </a:cubicBezTo>
                  <a:close/>
                  <a:moveTo>
                    <a:pt x="15749" y="13605"/>
                  </a:moveTo>
                  <a:cubicBezTo>
                    <a:pt x="15704" y="13605"/>
                    <a:pt x="15635" y="13628"/>
                    <a:pt x="15567" y="13673"/>
                  </a:cubicBezTo>
                  <a:cubicBezTo>
                    <a:pt x="15384" y="13742"/>
                    <a:pt x="15361" y="13856"/>
                    <a:pt x="15361" y="14061"/>
                  </a:cubicBezTo>
                  <a:cubicBezTo>
                    <a:pt x="15384" y="14198"/>
                    <a:pt x="15453" y="14267"/>
                    <a:pt x="15521" y="14335"/>
                  </a:cubicBezTo>
                  <a:cubicBezTo>
                    <a:pt x="15544" y="14358"/>
                    <a:pt x="15567" y="14369"/>
                    <a:pt x="15587" y="14369"/>
                  </a:cubicBezTo>
                  <a:cubicBezTo>
                    <a:pt x="15607" y="14369"/>
                    <a:pt x="15624" y="14358"/>
                    <a:pt x="15635" y="14335"/>
                  </a:cubicBezTo>
                  <a:cubicBezTo>
                    <a:pt x="15749" y="14175"/>
                    <a:pt x="15864" y="14038"/>
                    <a:pt x="15978" y="13879"/>
                  </a:cubicBezTo>
                  <a:cubicBezTo>
                    <a:pt x="16001" y="13856"/>
                    <a:pt x="16023" y="13810"/>
                    <a:pt x="16046" y="13765"/>
                  </a:cubicBezTo>
                  <a:cubicBezTo>
                    <a:pt x="16046" y="13765"/>
                    <a:pt x="16023" y="13742"/>
                    <a:pt x="16023" y="13719"/>
                  </a:cubicBezTo>
                  <a:cubicBezTo>
                    <a:pt x="15955" y="13628"/>
                    <a:pt x="15841" y="13650"/>
                    <a:pt x="15749" y="13605"/>
                  </a:cubicBezTo>
                  <a:close/>
                  <a:moveTo>
                    <a:pt x="2306" y="13895"/>
                  </a:moveTo>
                  <a:cubicBezTo>
                    <a:pt x="2292" y="13895"/>
                    <a:pt x="2276" y="13897"/>
                    <a:pt x="2260" y="13902"/>
                  </a:cubicBezTo>
                  <a:cubicBezTo>
                    <a:pt x="2168" y="13902"/>
                    <a:pt x="2123" y="13924"/>
                    <a:pt x="2054" y="13993"/>
                  </a:cubicBezTo>
                  <a:cubicBezTo>
                    <a:pt x="2009" y="14038"/>
                    <a:pt x="1986" y="14084"/>
                    <a:pt x="1986" y="14175"/>
                  </a:cubicBezTo>
                  <a:cubicBezTo>
                    <a:pt x="1986" y="14244"/>
                    <a:pt x="1986" y="14312"/>
                    <a:pt x="2054" y="14358"/>
                  </a:cubicBezTo>
                  <a:cubicBezTo>
                    <a:pt x="2100" y="14404"/>
                    <a:pt x="2146" y="14449"/>
                    <a:pt x="2237" y="14449"/>
                  </a:cubicBezTo>
                  <a:cubicBezTo>
                    <a:pt x="2305" y="14426"/>
                    <a:pt x="2374" y="14449"/>
                    <a:pt x="2442" y="14381"/>
                  </a:cubicBezTo>
                  <a:cubicBezTo>
                    <a:pt x="2488" y="14312"/>
                    <a:pt x="2534" y="14267"/>
                    <a:pt x="2511" y="14198"/>
                  </a:cubicBezTo>
                  <a:cubicBezTo>
                    <a:pt x="2511" y="14107"/>
                    <a:pt x="2511" y="14038"/>
                    <a:pt x="2442" y="13970"/>
                  </a:cubicBezTo>
                  <a:cubicBezTo>
                    <a:pt x="2405" y="13933"/>
                    <a:pt x="2368" y="13895"/>
                    <a:pt x="2306" y="13895"/>
                  </a:cubicBezTo>
                  <a:close/>
                  <a:moveTo>
                    <a:pt x="9678" y="13810"/>
                  </a:moveTo>
                  <a:cubicBezTo>
                    <a:pt x="9564" y="13810"/>
                    <a:pt x="9495" y="13833"/>
                    <a:pt x="9427" y="13902"/>
                  </a:cubicBezTo>
                  <a:cubicBezTo>
                    <a:pt x="9358" y="13970"/>
                    <a:pt x="9336" y="14038"/>
                    <a:pt x="9336" y="14130"/>
                  </a:cubicBezTo>
                  <a:cubicBezTo>
                    <a:pt x="9336" y="14358"/>
                    <a:pt x="9450" y="14472"/>
                    <a:pt x="9655" y="14472"/>
                  </a:cubicBezTo>
                  <a:cubicBezTo>
                    <a:pt x="9883" y="14472"/>
                    <a:pt x="9998" y="14358"/>
                    <a:pt x="9998" y="14153"/>
                  </a:cubicBezTo>
                  <a:cubicBezTo>
                    <a:pt x="9998" y="13924"/>
                    <a:pt x="9883" y="13810"/>
                    <a:pt x="9678" y="13810"/>
                  </a:cubicBezTo>
                  <a:close/>
                  <a:moveTo>
                    <a:pt x="3584" y="13970"/>
                  </a:moveTo>
                  <a:cubicBezTo>
                    <a:pt x="3447" y="13970"/>
                    <a:pt x="3287" y="14107"/>
                    <a:pt x="3287" y="14267"/>
                  </a:cubicBezTo>
                  <a:cubicBezTo>
                    <a:pt x="3287" y="14426"/>
                    <a:pt x="3424" y="14586"/>
                    <a:pt x="3584" y="14586"/>
                  </a:cubicBezTo>
                  <a:cubicBezTo>
                    <a:pt x="3652" y="14563"/>
                    <a:pt x="3721" y="14563"/>
                    <a:pt x="3789" y="14495"/>
                  </a:cubicBezTo>
                  <a:cubicBezTo>
                    <a:pt x="3858" y="14449"/>
                    <a:pt x="3858" y="14358"/>
                    <a:pt x="3903" y="14290"/>
                  </a:cubicBezTo>
                  <a:cubicBezTo>
                    <a:pt x="3880" y="14198"/>
                    <a:pt x="3880" y="14130"/>
                    <a:pt x="3812" y="14061"/>
                  </a:cubicBezTo>
                  <a:cubicBezTo>
                    <a:pt x="3766" y="14038"/>
                    <a:pt x="3652" y="13970"/>
                    <a:pt x="3584" y="13970"/>
                  </a:cubicBezTo>
                  <a:close/>
                  <a:moveTo>
                    <a:pt x="11002" y="13879"/>
                  </a:moveTo>
                  <a:cubicBezTo>
                    <a:pt x="10956" y="13902"/>
                    <a:pt x="10911" y="13902"/>
                    <a:pt x="10865" y="13902"/>
                  </a:cubicBezTo>
                  <a:cubicBezTo>
                    <a:pt x="10819" y="13924"/>
                    <a:pt x="10751" y="13947"/>
                    <a:pt x="10751" y="13993"/>
                  </a:cubicBezTo>
                  <a:cubicBezTo>
                    <a:pt x="10728" y="14038"/>
                    <a:pt x="10682" y="14061"/>
                    <a:pt x="10682" y="14107"/>
                  </a:cubicBezTo>
                  <a:cubicBezTo>
                    <a:pt x="10682" y="14153"/>
                    <a:pt x="10637" y="14198"/>
                    <a:pt x="10637" y="14244"/>
                  </a:cubicBezTo>
                  <a:cubicBezTo>
                    <a:pt x="10659" y="14335"/>
                    <a:pt x="10682" y="14426"/>
                    <a:pt x="10751" y="14495"/>
                  </a:cubicBezTo>
                  <a:cubicBezTo>
                    <a:pt x="10819" y="14563"/>
                    <a:pt x="10933" y="14563"/>
                    <a:pt x="11002" y="14609"/>
                  </a:cubicBezTo>
                  <a:cubicBezTo>
                    <a:pt x="11047" y="14563"/>
                    <a:pt x="11116" y="14586"/>
                    <a:pt x="11162" y="14563"/>
                  </a:cubicBezTo>
                  <a:cubicBezTo>
                    <a:pt x="11207" y="14563"/>
                    <a:pt x="11253" y="14518"/>
                    <a:pt x="11276" y="14495"/>
                  </a:cubicBezTo>
                  <a:cubicBezTo>
                    <a:pt x="11299" y="14449"/>
                    <a:pt x="11344" y="14426"/>
                    <a:pt x="11344" y="14381"/>
                  </a:cubicBezTo>
                  <a:cubicBezTo>
                    <a:pt x="11367" y="14335"/>
                    <a:pt x="11367" y="14290"/>
                    <a:pt x="11367" y="14221"/>
                  </a:cubicBezTo>
                  <a:cubicBezTo>
                    <a:pt x="11344" y="14153"/>
                    <a:pt x="11344" y="14061"/>
                    <a:pt x="11276" y="13993"/>
                  </a:cubicBezTo>
                  <a:cubicBezTo>
                    <a:pt x="11207" y="13902"/>
                    <a:pt x="11093" y="13902"/>
                    <a:pt x="11002" y="13879"/>
                  </a:cubicBezTo>
                  <a:close/>
                  <a:moveTo>
                    <a:pt x="4930" y="14107"/>
                  </a:moveTo>
                  <a:cubicBezTo>
                    <a:pt x="4771" y="14107"/>
                    <a:pt x="4634" y="14244"/>
                    <a:pt x="4634" y="14404"/>
                  </a:cubicBezTo>
                  <a:cubicBezTo>
                    <a:pt x="4634" y="14563"/>
                    <a:pt x="4771" y="14700"/>
                    <a:pt x="4930" y="14723"/>
                  </a:cubicBezTo>
                  <a:cubicBezTo>
                    <a:pt x="5090" y="14723"/>
                    <a:pt x="5227" y="14586"/>
                    <a:pt x="5227" y="14426"/>
                  </a:cubicBezTo>
                  <a:cubicBezTo>
                    <a:pt x="5250" y="14244"/>
                    <a:pt x="5113" y="14107"/>
                    <a:pt x="4930" y="14107"/>
                  </a:cubicBezTo>
                  <a:close/>
                  <a:moveTo>
                    <a:pt x="12349" y="14016"/>
                  </a:moveTo>
                  <a:cubicBezTo>
                    <a:pt x="12166" y="14016"/>
                    <a:pt x="12006" y="14153"/>
                    <a:pt x="11983" y="14358"/>
                  </a:cubicBezTo>
                  <a:cubicBezTo>
                    <a:pt x="11983" y="14563"/>
                    <a:pt x="12166" y="14746"/>
                    <a:pt x="12349" y="14746"/>
                  </a:cubicBezTo>
                  <a:cubicBezTo>
                    <a:pt x="12554" y="14746"/>
                    <a:pt x="12714" y="14586"/>
                    <a:pt x="12714" y="14381"/>
                  </a:cubicBezTo>
                  <a:cubicBezTo>
                    <a:pt x="12737" y="14175"/>
                    <a:pt x="12554" y="14016"/>
                    <a:pt x="12349" y="14016"/>
                  </a:cubicBezTo>
                  <a:close/>
                  <a:moveTo>
                    <a:pt x="6300" y="14175"/>
                  </a:moveTo>
                  <a:cubicBezTo>
                    <a:pt x="6209" y="14198"/>
                    <a:pt x="6140" y="14221"/>
                    <a:pt x="6072" y="14267"/>
                  </a:cubicBezTo>
                  <a:cubicBezTo>
                    <a:pt x="5980" y="14335"/>
                    <a:pt x="5957" y="14426"/>
                    <a:pt x="5957" y="14518"/>
                  </a:cubicBezTo>
                  <a:cubicBezTo>
                    <a:pt x="5935" y="14563"/>
                    <a:pt x="6003" y="14655"/>
                    <a:pt x="6026" y="14723"/>
                  </a:cubicBezTo>
                  <a:cubicBezTo>
                    <a:pt x="6094" y="14815"/>
                    <a:pt x="6186" y="14792"/>
                    <a:pt x="6277" y="14837"/>
                  </a:cubicBezTo>
                  <a:cubicBezTo>
                    <a:pt x="6345" y="14815"/>
                    <a:pt x="6437" y="14815"/>
                    <a:pt x="6505" y="14746"/>
                  </a:cubicBezTo>
                  <a:cubicBezTo>
                    <a:pt x="6574" y="14700"/>
                    <a:pt x="6574" y="14586"/>
                    <a:pt x="6619" y="14518"/>
                  </a:cubicBezTo>
                  <a:cubicBezTo>
                    <a:pt x="6597" y="14449"/>
                    <a:pt x="6551" y="14381"/>
                    <a:pt x="6528" y="14312"/>
                  </a:cubicBezTo>
                  <a:cubicBezTo>
                    <a:pt x="6482" y="14221"/>
                    <a:pt x="6368" y="14221"/>
                    <a:pt x="6300" y="14175"/>
                  </a:cubicBezTo>
                  <a:close/>
                  <a:moveTo>
                    <a:pt x="13695" y="14107"/>
                  </a:moveTo>
                  <a:cubicBezTo>
                    <a:pt x="13467" y="14107"/>
                    <a:pt x="13330" y="14267"/>
                    <a:pt x="13330" y="14472"/>
                  </a:cubicBezTo>
                  <a:cubicBezTo>
                    <a:pt x="13330" y="14586"/>
                    <a:pt x="13353" y="14678"/>
                    <a:pt x="13444" y="14746"/>
                  </a:cubicBezTo>
                  <a:cubicBezTo>
                    <a:pt x="13513" y="14815"/>
                    <a:pt x="13604" y="14860"/>
                    <a:pt x="13718" y="14860"/>
                  </a:cubicBezTo>
                  <a:cubicBezTo>
                    <a:pt x="13923" y="14837"/>
                    <a:pt x="14060" y="14678"/>
                    <a:pt x="14060" y="14472"/>
                  </a:cubicBezTo>
                  <a:cubicBezTo>
                    <a:pt x="14060" y="14267"/>
                    <a:pt x="13901" y="14107"/>
                    <a:pt x="13695" y="14107"/>
                  </a:cubicBezTo>
                  <a:close/>
                  <a:moveTo>
                    <a:pt x="7624" y="14312"/>
                  </a:moveTo>
                  <a:cubicBezTo>
                    <a:pt x="7464" y="14312"/>
                    <a:pt x="7281" y="14472"/>
                    <a:pt x="7281" y="14655"/>
                  </a:cubicBezTo>
                  <a:cubicBezTo>
                    <a:pt x="7281" y="14815"/>
                    <a:pt x="7464" y="14974"/>
                    <a:pt x="7601" y="14974"/>
                  </a:cubicBezTo>
                  <a:cubicBezTo>
                    <a:pt x="7783" y="14974"/>
                    <a:pt x="7966" y="14815"/>
                    <a:pt x="7966" y="14655"/>
                  </a:cubicBezTo>
                  <a:cubicBezTo>
                    <a:pt x="7966" y="14495"/>
                    <a:pt x="7783" y="14312"/>
                    <a:pt x="7624" y="14312"/>
                  </a:cubicBezTo>
                  <a:close/>
                  <a:moveTo>
                    <a:pt x="15045" y="14226"/>
                  </a:moveTo>
                  <a:cubicBezTo>
                    <a:pt x="14984" y="14226"/>
                    <a:pt x="14921" y="14239"/>
                    <a:pt x="14859" y="14267"/>
                  </a:cubicBezTo>
                  <a:cubicBezTo>
                    <a:pt x="14700" y="14335"/>
                    <a:pt x="14631" y="14495"/>
                    <a:pt x="14677" y="14678"/>
                  </a:cubicBezTo>
                  <a:cubicBezTo>
                    <a:pt x="14700" y="14883"/>
                    <a:pt x="14791" y="14951"/>
                    <a:pt x="14973" y="14974"/>
                  </a:cubicBezTo>
                  <a:cubicBezTo>
                    <a:pt x="14991" y="14992"/>
                    <a:pt x="15005" y="14999"/>
                    <a:pt x="15018" y="14999"/>
                  </a:cubicBezTo>
                  <a:cubicBezTo>
                    <a:pt x="15040" y="14999"/>
                    <a:pt x="15059" y="14980"/>
                    <a:pt x="15088" y="14951"/>
                  </a:cubicBezTo>
                  <a:cubicBezTo>
                    <a:pt x="15179" y="14860"/>
                    <a:pt x="15270" y="14746"/>
                    <a:pt x="15361" y="14632"/>
                  </a:cubicBezTo>
                  <a:cubicBezTo>
                    <a:pt x="15407" y="14586"/>
                    <a:pt x="15430" y="14518"/>
                    <a:pt x="15384" y="14426"/>
                  </a:cubicBezTo>
                  <a:cubicBezTo>
                    <a:pt x="15320" y="14298"/>
                    <a:pt x="15189" y="14226"/>
                    <a:pt x="15045" y="14226"/>
                  </a:cubicBezTo>
                  <a:close/>
                  <a:moveTo>
                    <a:pt x="8948" y="14404"/>
                  </a:moveTo>
                  <a:cubicBezTo>
                    <a:pt x="8742" y="14404"/>
                    <a:pt x="8628" y="14541"/>
                    <a:pt x="8628" y="14769"/>
                  </a:cubicBezTo>
                  <a:cubicBezTo>
                    <a:pt x="8628" y="14860"/>
                    <a:pt x="8651" y="14929"/>
                    <a:pt x="8719" y="14997"/>
                  </a:cubicBezTo>
                  <a:cubicBezTo>
                    <a:pt x="8788" y="15066"/>
                    <a:pt x="8856" y="15088"/>
                    <a:pt x="8970" y="15088"/>
                  </a:cubicBezTo>
                  <a:cubicBezTo>
                    <a:pt x="9176" y="15088"/>
                    <a:pt x="9290" y="14951"/>
                    <a:pt x="9290" y="14746"/>
                  </a:cubicBezTo>
                  <a:cubicBezTo>
                    <a:pt x="9290" y="14541"/>
                    <a:pt x="9176" y="14404"/>
                    <a:pt x="8948" y="14404"/>
                  </a:cubicBezTo>
                  <a:close/>
                  <a:moveTo>
                    <a:pt x="2900" y="14584"/>
                  </a:moveTo>
                  <a:cubicBezTo>
                    <a:pt x="2892" y="14584"/>
                    <a:pt x="2884" y="14585"/>
                    <a:pt x="2876" y="14586"/>
                  </a:cubicBezTo>
                  <a:cubicBezTo>
                    <a:pt x="2739" y="14586"/>
                    <a:pt x="2579" y="14746"/>
                    <a:pt x="2579" y="14883"/>
                  </a:cubicBezTo>
                  <a:cubicBezTo>
                    <a:pt x="2579" y="15020"/>
                    <a:pt x="2762" y="15180"/>
                    <a:pt x="2899" y="15180"/>
                  </a:cubicBezTo>
                  <a:cubicBezTo>
                    <a:pt x="3036" y="15180"/>
                    <a:pt x="3196" y="14997"/>
                    <a:pt x="3196" y="14883"/>
                  </a:cubicBezTo>
                  <a:cubicBezTo>
                    <a:pt x="3174" y="14754"/>
                    <a:pt x="3031" y="14584"/>
                    <a:pt x="2900" y="14584"/>
                  </a:cubicBezTo>
                  <a:close/>
                  <a:moveTo>
                    <a:pt x="10271" y="14518"/>
                  </a:moveTo>
                  <a:cubicBezTo>
                    <a:pt x="10249" y="14541"/>
                    <a:pt x="10220" y="14541"/>
                    <a:pt x="10192" y="14541"/>
                  </a:cubicBezTo>
                  <a:cubicBezTo>
                    <a:pt x="10163" y="14541"/>
                    <a:pt x="10134" y="14541"/>
                    <a:pt x="10112" y="14563"/>
                  </a:cubicBezTo>
                  <a:cubicBezTo>
                    <a:pt x="10043" y="14609"/>
                    <a:pt x="9975" y="14655"/>
                    <a:pt x="9952" y="14723"/>
                  </a:cubicBezTo>
                  <a:cubicBezTo>
                    <a:pt x="9929" y="14769"/>
                    <a:pt x="9929" y="14837"/>
                    <a:pt x="9906" y="14906"/>
                  </a:cubicBezTo>
                  <a:cubicBezTo>
                    <a:pt x="9975" y="14929"/>
                    <a:pt x="9906" y="15020"/>
                    <a:pt x="9952" y="15066"/>
                  </a:cubicBezTo>
                  <a:cubicBezTo>
                    <a:pt x="10020" y="15111"/>
                    <a:pt x="10066" y="15180"/>
                    <a:pt x="10134" y="15203"/>
                  </a:cubicBezTo>
                  <a:cubicBezTo>
                    <a:pt x="10180" y="15225"/>
                    <a:pt x="10226" y="15225"/>
                    <a:pt x="10294" y="15248"/>
                  </a:cubicBezTo>
                  <a:cubicBezTo>
                    <a:pt x="10303" y="15222"/>
                    <a:pt x="10322" y="15216"/>
                    <a:pt x="10345" y="15216"/>
                  </a:cubicBezTo>
                  <a:cubicBezTo>
                    <a:pt x="10364" y="15216"/>
                    <a:pt x="10384" y="15220"/>
                    <a:pt x="10404" y="15220"/>
                  </a:cubicBezTo>
                  <a:cubicBezTo>
                    <a:pt x="10423" y="15220"/>
                    <a:pt x="10440" y="15216"/>
                    <a:pt x="10454" y="15203"/>
                  </a:cubicBezTo>
                  <a:cubicBezTo>
                    <a:pt x="10500" y="15134"/>
                    <a:pt x="10568" y="15088"/>
                    <a:pt x="10614" y="15020"/>
                  </a:cubicBezTo>
                  <a:cubicBezTo>
                    <a:pt x="10637" y="14997"/>
                    <a:pt x="10614" y="14929"/>
                    <a:pt x="10637" y="14860"/>
                  </a:cubicBezTo>
                  <a:cubicBezTo>
                    <a:pt x="10614" y="14815"/>
                    <a:pt x="10614" y="14746"/>
                    <a:pt x="10591" y="14723"/>
                  </a:cubicBezTo>
                  <a:cubicBezTo>
                    <a:pt x="10545" y="14655"/>
                    <a:pt x="10477" y="14586"/>
                    <a:pt x="10431" y="14541"/>
                  </a:cubicBezTo>
                  <a:cubicBezTo>
                    <a:pt x="10408" y="14529"/>
                    <a:pt x="10380" y="14529"/>
                    <a:pt x="10351" y="14529"/>
                  </a:cubicBezTo>
                  <a:cubicBezTo>
                    <a:pt x="10323" y="14529"/>
                    <a:pt x="10294" y="14529"/>
                    <a:pt x="10271" y="14518"/>
                  </a:cubicBezTo>
                  <a:close/>
                  <a:moveTo>
                    <a:pt x="4165" y="14721"/>
                  </a:moveTo>
                  <a:cubicBezTo>
                    <a:pt x="4021" y="14721"/>
                    <a:pt x="3903" y="14851"/>
                    <a:pt x="3903" y="15020"/>
                  </a:cubicBezTo>
                  <a:cubicBezTo>
                    <a:pt x="3903" y="15180"/>
                    <a:pt x="4040" y="15317"/>
                    <a:pt x="4200" y="15317"/>
                  </a:cubicBezTo>
                  <a:cubicBezTo>
                    <a:pt x="4360" y="15317"/>
                    <a:pt x="4497" y="15180"/>
                    <a:pt x="4497" y="15020"/>
                  </a:cubicBezTo>
                  <a:cubicBezTo>
                    <a:pt x="4497" y="14860"/>
                    <a:pt x="4360" y="14723"/>
                    <a:pt x="4200" y="14723"/>
                  </a:cubicBezTo>
                  <a:cubicBezTo>
                    <a:pt x="4188" y="14722"/>
                    <a:pt x="4177" y="14721"/>
                    <a:pt x="4165" y="14721"/>
                  </a:cubicBezTo>
                  <a:close/>
                  <a:moveTo>
                    <a:pt x="11595" y="14609"/>
                  </a:moveTo>
                  <a:cubicBezTo>
                    <a:pt x="11413" y="14632"/>
                    <a:pt x="11253" y="14769"/>
                    <a:pt x="11253" y="14997"/>
                  </a:cubicBezTo>
                  <a:cubicBezTo>
                    <a:pt x="11253" y="15169"/>
                    <a:pt x="11415" y="15341"/>
                    <a:pt x="11587" y="15341"/>
                  </a:cubicBezTo>
                  <a:cubicBezTo>
                    <a:pt x="11597" y="15341"/>
                    <a:pt x="11608" y="15341"/>
                    <a:pt x="11618" y="15340"/>
                  </a:cubicBezTo>
                  <a:cubicBezTo>
                    <a:pt x="11824" y="15340"/>
                    <a:pt x="11983" y="15203"/>
                    <a:pt x="11983" y="14974"/>
                  </a:cubicBezTo>
                  <a:cubicBezTo>
                    <a:pt x="11983" y="14769"/>
                    <a:pt x="11801" y="14609"/>
                    <a:pt x="11595" y="14609"/>
                  </a:cubicBezTo>
                  <a:close/>
                  <a:moveTo>
                    <a:pt x="5547" y="14815"/>
                  </a:moveTo>
                  <a:cubicBezTo>
                    <a:pt x="5341" y="14815"/>
                    <a:pt x="5227" y="14906"/>
                    <a:pt x="5227" y="15111"/>
                  </a:cubicBezTo>
                  <a:cubicBezTo>
                    <a:pt x="5227" y="15317"/>
                    <a:pt x="5341" y="15408"/>
                    <a:pt x="5547" y="15408"/>
                  </a:cubicBezTo>
                  <a:cubicBezTo>
                    <a:pt x="5752" y="15408"/>
                    <a:pt x="5843" y="15317"/>
                    <a:pt x="5843" y="15111"/>
                  </a:cubicBezTo>
                  <a:cubicBezTo>
                    <a:pt x="5843" y="14906"/>
                    <a:pt x="5752" y="14815"/>
                    <a:pt x="5547" y="14815"/>
                  </a:cubicBezTo>
                  <a:close/>
                  <a:moveTo>
                    <a:pt x="12918" y="14740"/>
                  </a:moveTo>
                  <a:cubicBezTo>
                    <a:pt x="12842" y="14740"/>
                    <a:pt x="12767" y="14785"/>
                    <a:pt x="12691" y="14860"/>
                  </a:cubicBezTo>
                  <a:cubicBezTo>
                    <a:pt x="12622" y="14929"/>
                    <a:pt x="12577" y="14997"/>
                    <a:pt x="12577" y="15111"/>
                  </a:cubicBezTo>
                  <a:cubicBezTo>
                    <a:pt x="12600" y="15317"/>
                    <a:pt x="12737" y="15476"/>
                    <a:pt x="12942" y="15476"/>
                  </a:cubicBezTo>
                  <a:cubicBezTo>
                    <a:pt x="12962" y="15481"/>
                    <a:pt x="12982" y="15482"/>
                    <a:pt x="13000" y="15482"/>
                  </a:cubicBezTo>
                  <a:cubicBezTo>
                    <a:pt x="13088" y="15482"/>
                    <a:pt x="13160" y="15442"/>
                    <a:pt x="13216" y="15385"/>
                  </a:cubicBezTo>
                  <a:cubicBezTo>
                    <a:pt x="13284" y="15317"/>
                    <a:pt x="13330" y="15225"/>
                    <a:pt x="13330" y="15134"/>
                  </a:cubicBezTo>
                  <a:cubicBezTo>
                    <a:pt x="13330" y="14906"/>
                    <a:pt x="13170" y="14746"/>
                    <a:pt x="12965" y="14746"/>
                  </a:cubicBezTo>
                  <a:cubicBezTo>
                    <a:pt x="12949" y="14742"/>
                    <a:pt x="12933" y="14740"/>
                    <a:pt x="12918" y="14740"/>
                  </a:cubicBezTo>
                  <a:close/>
                  <a:moveTo>
                    <a:pt x="6893" y="14906"/>
                  </a:moveTo>
                  <a:cubicBezTo>
                    <a:pt x="6733" y="14906"/>
                    <a:pt x="6551" y="15088"/>
                    <a:pt x="6551" y="15225"/>
                  </a:cubicBezTo>
                  <a:cubicBezTo>
                    <a:pt x="6551" y="15408"/>
                    <a:pt x="6711" y="15591"/>
                    <a:pt x="6870" y="15591"/>
                  </a:cubicBezTo>
                  <a:cubicBezTo>
                    <a:pt x="7030" y="15591"/>
                    <a:pt x="7213" y="15431"/>
                    <a:pt x="7213" y="15271"/>
                  </a:cubicBezTo>
                  <a:cubicBezTo>
                    <a:pt x="7213" y="15088"/>
                    <a:pt x="7053" y="14906"/>
                    <a:pt x="6893" y="14906"/>
                  </a:cubicBezTo>
                  <a:close/>
                  <a:moveTo>
                    <a:pt x="14197" y="14837"/>
                  </a:moveTo>
                  <a:cubicBezTo>
                    <a:pt x="14175" y="14837"/>
                    <a:pt x="14152" y="14860"/>
                    <a:pt x="14129" y="14860"/>
                  </a:cubicBezTo>
                  <a:cubicBezTo>
                    <a:pt x="13992" y="14951"/>
                    <a:pt x="13901" y="15066"/>
                    <a:pt x="13923" y="15225"/>
                  </a:cubicBezTo>
                  <a:cubicBezTo>
                    <a:pt x="13923" y="15294"/>
                    <a:pt x="13946" y="15385"/>
                    <a:pt x="13992" y="15454"/>
                  </a:cubicBezTo>
                  <a:cubicBezTo>
                    <a:pt x="14038" y="15522"/>
                    <a:pt x="14106" y="15568"/>
                    <a:pt x="14175" y="15591"/>
                  </a:cubicBezTo>
                  <a:cubicBezTo>
                    <a:pt x="14211" y="15591"/>
                    <a:pt x="14251" y="15594"/>
                    <a:pt x="14291" y="15594"/>
                  </a:cubicBezTo>
                  <a:cubicBezTo>
                    <a:pt x="14350" y="15594"/>
                    <a:pt x="14407" y="15586"/>
                    <a:pt x="14448" y="15545"/>
                  </a:cubicBezTo>
                  <a:cubicBezTo>
                    <a:pt x="14540" y="15499"/>
                    <a:pt x="14585" y="15408"/>
                    <a:pt x="14654" y="15340"/>
                  </a:cubicBezTo>
                  <a:cubicBezTo>
                    <a:pt x="14654" y="15340"/>
                    <a:pt x="14677" y="15317"/>
                    <a:pt x="14677" y="15317"/>
                  </a:cubicBezTo>
                  <a:cubicBezTo>
                    <a:pt x="14677" y="15248"/>
                    <a:pt x="14677" y="15157"/>
                    <a:pt x="14677" y="15088"/>
                  </a:cubicBezTo>
                  <a:cubicBezTo>
                    <a:pt x="14654" y="15043"/>
                    <a:pt x="14631" y="14997"/>
                    <a:pt x="14608" y="14974"/>
                  </a:cubicBezTo>
                  <a:cubicBezTo>
                    <a:pt x="14540" y="14906"/>
                    <a:pt x="14471" y="14837"/>
                    <a:pt x="14357" y="14837"/>
                  </a:cubicBezTo>
                  <a:cubicBezTo>
                    <a:pt x="14342" y="14845"/>
                    <a:pt x="14324" y="14847"/>
                    <a:pt x="14306" y="14847"/>
                  </a:cubicBezTo>
                  <a:cubicBezTo>
                    <a:pt x="14268" y="14847"/>
                    <a:pt x="14228" y="14837"/>
                    <a:pt x="14197" y="14837"/>
                  </a:cubicBezTo>
                  <a:close/>
                  <a:moveTo>
                    <a:pt x="8217" y="15020"/>
                  </a:moveTo>
                  <a:cubicBezTo>
                    <a:pt x="8126" y="15020"/>
                    <a:pt x="8057" y="15043"/>
                    <a:pt x="7989" y="15111"/>
                  </a:cubicBezTo>
                  <a:cubicBezTo>
                    <a:pt x="7920" y="15180"/>
                    <a:pt x="7898" y="15248"/>
                    <a:pt x="7898" y="15340"/>
                  </a:cubicBezTo>
                  <a:cubicBezTo>
                    <a:pt x="7898" y="15568"/>
                    <a:pt x="8012" y="15682"/>
                    <a:pt x="8217" y="15682"/>
                  </a:cubicBezTo>
                  <a:cubicBezTo>
                    <a:pt x="8423" y="15682"/>
                    <a:pt x="8560" y="15568"/>
                    <a:pt x="8560" y="15362"/>
                  </a:cubicBezTo>
                  <a:cubicBezTo>
                    <a:pt x="8560" y="15134"/>
                    <a:pt x="8445" y="15020"/>
                    <a:pt x="8217" y="15020"/>
                  </a:cubicBezTo>
                  <a:close/>
                  <a:moveTo>
                    <a:pt x="9521" y="15140"/>
                  </a:moveTo>
                  <a:cubicBezTo>
                    <a:pt x="9455" y="15140"/>
                    <a:pt x="9393" y="15157"/>
                    <a:pt x="9336" y="15225"/>
                  </a:cubicBezTo>
                  <a:cubicBezTo>
                    <a:pt x="9267" y="15294"/>
                    <a:pt x="9221" y="15362"/>
                    <a:pt x="9221" y="15476"/>
                  </a:cubicBezTo>
                  <a:cubicBezTo>
                    <a:pt x="9244" y="15522"/>
                    <a:pt x="9221" y="15545"/>
                    <a:pt x="9244" y="15591"/>
                  </a:cubicBezTo>
                  <a:cubicBezTo>
                    <a:pt x="9244" y="15613"/>
                    <a:pt x="9244" y="15636"/>
                    <a:pt x="9244" y="15659"/>
                  </a:cubicBezTo>
                  <a:cubicBezTo>
                    <a:pt x="9323" y="15718"/>
                    <a:pt x="9385" y="15828"/>
                    <a:pt x="9488" y="15828"/>
                  </a:cubicBezTo>
                  <a:cubicBezTo>
                    <a:pt x="9504" y="15828"/>
                    <a:pt x="9522" y="15825"/>
                    <a:pt x="9541" y="15819"/>
                  </a:cubicBezTo>
                  <a:lnTo>
                    <a:pt x="9678" y="15819"/>
                  </a:lnTo>
                  <a:cubicBezTo>
                    <a:pt x="9701" y="15819"/>
                    <a:pt x="9724" y="15819"/>
                    <a:pt x="9746" y="15796"/>
                  </a:cubicBezTo>
                  <a:cubicBezTo>
                    <a:pt x="9838" y="15705"/>
                    <a:pt x="9952" y="15636"/>
                    <a:pt x="9906" y="15476"/>
                  </a:cubicBezTo>
                  <a:cubicBezTo>
                    <a:pt x="9906" y="15454"/>
                    <a:pt x="9906" y="15454"/>
                    <a:pt x="9906" y="15431"/>
                  </a:cubicBezTo>
                  <a:cubicBezTo>
                    <a:pt x="9906" y="15408"/>
                    <a:pt x="9906" y="15340"/>
                    <a:pt x="9883" y="15317"/>
                  </a:cubicBezTo>
                  <a:cubicBezTo>
                    <a:pt x="9838" y="15248"/>
                    <a:pt x="9769" y="15203"/>
                    <a:pt x="9724" y="15157"/>
                  </a:cubicBezTo>
                  <a:cubicBezTo>
                    <a:pt x="9655" y="15157"/>
                    <a:pt x="9587" y="15140"/>
                    <a:pt x="9521" y="15140"/>
                  </a:cubicBezTo>
                  <a:close/>
                  <a:moveTo>
                    <a:pt x="3492" y="15317"/>
                  </a:moveTo>
                  <a:cubicBezTo>
                    <a:pt x="3355" y="15317"/>
                    <a:pt x="3287" y="15385"/>
                    <a:pt x="3218" y="15476"/>
                  </a:cubicBezTo>
                  <a:cubicBezTo>
                    <a:pt x="3173" y="15568"/>
                    <a:pt x="3173" y="15613"/>
                    <a:pt x="3241" y="15659"/>
                  </a:cubicBezTo>
                  <a:cubicBezTo>
                    <a:pt x="3333" y="15728"/>
                    <a:pt x="3424" y="15796"/>
                    <a:pt x="3515" y="15864"/>
                  </a:cubicBezTo>
                  <a:cubicBezTo>
                    <a:pt x="3534" y="15884"/>
                    <a:pt x="3554" y="15891"/>
                    <a:pt x="3573" y="15891"/>
                  </a:cubicBezTo>
                  <a:cubicBezTo>
                    <a:pt x="3599" y="15891"/>
                    <a:pt x="3626" y="15878"/>
                    <a:pt x="3652" y="15864"/>
                  </a:cubicBezTo>
                  <a:cubicBezTo>
                    <a:pt x="3766" y="15819"/>
                    <a:pt x="3835" y="15636"/>
                    <a:pt x="3789" y="15522"/>
                  </a:cubicBezTo>
                  <a:cubicBezTo>
                    <a:pt x="3766" y="15431"/>
                    <a:pt x="3606" y="15317"/>
                    <a:pt x="3492" y="15317"/>
                  </a:cubicBezTo>
                  <a:close/>
                  <a:moveTo>
                    <a:pt x="10898" y="15223"/>
                  </a:moveTo>
                  <a:cubicBezTo>
                    <a:pt x="10708" y="15223"/>
                    <a:pt x="10545" y="15397"/>
                    <a:pt x="10545" y="15591"/>
                  </a:cubicBezTo>
                  <a:cubicBezTo>
                    <a:pt x="10545" y="15796"/>
                    <a:pt x="10705" y="15933"/>
                    <a:pt x="10888" y="15956"/>
                  </a:cubicBezTo>
                  <a:cubicBezTo>
                    <a:pt x="10899" y="15957"/>
                    <a:pt x="10911" y="15958"/>
                    <a:pt x="10923" y="15958"/>
                  </a:cubicBezTo>
                  <a:cubicBezTo>
                    <a:pt x="11113" y="15958"/>
                    <a:pt x="11276" y="15784"/>
                    <a:pt x="11276" y="15591"/>
                  </a:cubicBezTo>
                  <a:cubicBezTo>
                    <a:pt x="11276" y="15362"/>
                    <a:pt x="11116" y="15225"/>
                    <a:pt x="10933" y="15225"/>
                  </a:cubicBezTo>
                  <a:cubicBezTo>
                    <a:pt x="10922" y="15224"/>
                    <a:pt x="10910" y="15223"/>
                    <a:pt x="10898" y="15223"/>
                  </a:cubicBezTo>
                  <a:close/>
                  <a:moveTo>
                    <a:pt x="4839" y="15408"/>
                  </a:moveTo>
                  <a:cubicBezTo>
                    <a:pt x="4634" y="15408"/>
                    <a:pt x="4542" y="15522"/>
                    <a:pt x="4542" y="15705"/>
                  </a:cubicBezTo>
                  <a:cubicBezTo>
                    <a:pt x="4542" y="15933"/>
                    <a:pt x="4634" y="16024"/>
                    <a:pt x="4816" y="16024"/>
                  </a:cubicBezTo>
                  <a:cubicBezTo>
                    <a:pt x="5044" y="16024"/>
                    <a:pt x="5136" y="15933"/>
                    <a:pt x="5136" y="15728"/>
                  </a:cubicBezTo>
                  <a:cubicBezTo>
                    <a:pt x="5136" y="15522"/>
                    <a:pt x="5044" y="15408"/>
                    <a:pt x="4839" y="15408"/>
                  </a:cubicBezTo>
                  <a:close/>
                  <a:moveTo>
                    <a:pt x="12283" y="15356"/>
                  </a:moveTo>
                  <a:cubicBezTo>
                    <a:pt x="12267" y="15356"/>
                    <a:pt x="12251" y="15358"/>
                    <a:pt x="12234" y="15362"/>
                  </a:cubicBezTo>
                  <a:cubicBezTo>
                    <a:pt x="12220" y="15361"/>
                    <a:pt x="12205" y="15360"/>
                    <a:pt x="12191" y="15360"/>
                  </a:cubicBezTo>
                  <a:cubicBezTo>
                    <a:pt x="11986" y="15360"/>
                    <a:pt x="11846" y="15512"/>
                    <a:pt x="11846" y="15705"/>
                  </a:cubicBezTo>
                  <a:cubicBezTo>
                    <a:pt x="11846" y="15819"/>
                    <a:pt x="11869" y="15910"/>
                    <a:pt x="11960" y="15979"/>
                  </a:cubicBezTo>
                  <a:cubicBezTo>
                    <a:pt x="12029" y="16047"/>
                    <a:pt x="12097" y="16093"/>
                    <a:pt x="12212" y="16093"/>
                  </a:cubicBezTo>
                  <a:cubicBezTo>
                    <a:pt x="12417" y="16093"/>
                    <a:pt x="12577" y="15933"/>
                    <a:pt x="12600" y="15728"/>
                  </a:cubicBezTo>
                  <a:cubicBezTo>
                    <a:pt x="12600" y="15636"/>
                    <a:pt x="12577" y="15545"/>
                    <a:pt x="12485" y="15454"/>
                  </a:cubicBezTo>
                  <a:cubicBezTo>
                    <a:pt x="12429" y="15397"/>
                    <a:pt x="12357" y="15356"/>
                    <a:pt x="12283" y="15356"/>
                  </a:cubicBezTo>
                  <a:close/>
                  <a:moveTo>
                    <a:pt x="6140" y="15522"/>
                  </a:moveTo>
                  <a:cubicBezTo>
                    <a:pt x="5980" y="15522"/>
                    <a:pt x="5798" y="15705"/>
                    <a:pt x="5798" y="15864"/>
                  </a:cubicBezTo>
                  <a:cubicBezTo>
                    <a:pt x="5819" y="16015"/>
                    <a:pt x="5983" y="16186"/>
                    <a:pt x="6135" y="16186"/>
                  </a:cubicBezTo>
                  <a:cubicBezTo>
                    <a:pt x="6144" y="16186"/>
                    <a:pt x="6154" y="16185"/>
                    <a:pt x="6163" y="16184"/>
                  </a:cubicBezTo>
                  <a:cubicBezTo>
                    <a:pt x="6323" y="16184"/>
                    <a:pt x="6482" y="16001"/>
                    <a:pt x="6482" y="15842"/>
                  </a:cubicBezTo>
                  <a:cubicBezTo>
                    <a:pt x="6482" y="15682"/>
                    <a:pt x="6300" y="15522"/>
                    <a:pt x="6140" y="15522"/>
                  </a:cubicBezTo>
                  <a:close/>
                  <a:moveTo>
                    <a:pt x="13628" y="15450"/>
                  </a:moveTo>
                  <a:cubicBezTo>
                    <a:pt x="13613" y="15450"/>
                    <a:pt x="13598" y="15451"/>
                    <a:pt x="13581" y="15454"/>
                  </a:cubicBezTo>
                  <a:lnTo>
                    <a:pt x="13513" y="15454"/>
                  </a:lnTo>
                  <a:cubicBezTo>
                    <a:pt x="13398" y="15454"/>
                    <a:pt x="13330" y="15522"/>
                    <a:pt x="13262" y="15591"/>
                  </a:cubicBezTo>
                  <a:cubicBezTo>
                    <a:pt x="13170" y="15682"/>
                    <a:pt x="13216" y="15773"/>
                    <a:pt x="13193" y="15842"/>
                  </a:cubicBezTo>
                  <a:cubicBezTo>
                    <a:pt x="13170" y="15956"/>
                    <a:pt x="13239" y="16024"/>
                    <a:pt x="13284" y="16093"/>
                  </a:cubicBezTo>
                  <a:cubicBezTo>
                    <a:pt x="13307" y="16138"/>
                    <a:pt x="13376" y="16161"/>
                    <a:pt x="13444" y="16184"/>
                  </a:cubicBezTo>
                  <a:cubicBezTo>
                    <a:pt x="13462" y="16190"/>
                    <a:pt x="13482" y="16193"/>
                    <a:pt x="13503" y="16193"/>
                  </a:cubicBezTo>
                  <a:cubicBezTo>
                    <a:pt x="13560" y="16193"/>
                    <a:pt x="13622" y="16172"/>
                    <a:pt x="13672" y="16138"/>
                  </a:cubicBezTo>
                  <a:cubicBezTo>
                    <a:pt x="13718" y="16093"/>
                    <a:pt x="13764" y="16047"/>
                    <a:pt x="13832" y="16024"/>
                  </a:cubicBezTo>
                  <a:cubicBezTo>
                    <a:pt x="13946" y="15979"/>
                    <a:pt x="13946" y="15887"/>
                    <a:pt x="13923" y="15796"/>
                  </a:cubicBezTo>
                  <a:cubicBezTo>
                    <a:pt x="13923" y="15750"/>
                    <a:pt x="13946" y="15705"/>
                    <a:pt x="13923" y="15659"/>
                  </a:cubicBezTo>
                  <a:cubicBezTo>
                    <a:pt x="13842" y="15536"/>
                    <a:pt x="13760" y="15450"/>
                    <a:pt x="13628" y="15450"/>
                  </a:cubicBezTo>
                  <a:close/>
                  <a:moveTo>
                    <a:pt x="7487" y="15613"/>
                  </a:moveTo>
                  <a:cubicBezTo>
                    <a:pt x="7395" y="15613"/>
                    <a:pt x="7304" y="15636"/>
                    <a:pt x="7236" y="15705"/>
                  </a:cubicBezTo>
                  <a:cubicBezTo>
                    <a:pt x="7190" y="15773"/>
                    <a:pt x="7144" y="15842"/>
                    <a:pt x="7144" y="15933"/>
                  </a:cubicBezTo>
                  <a:cubicBezTo>
                    <a:pt x="7144" y="16161"/>
                    <a:pt x="7281" y="16298"/>
                    <a:pt x="7487" y="16298"/>
                  </a:cubicBezTo>
                  <a:cubicBezTo>
                    <a:pt x="7692" y="16298"/>
                    <a:pt x="7829" y="16161"/>
                    <a:pt x="7829" y="15979"/>
                  </a:cubicBezTo>
                  <a:cubicBezTo>
                    <a:pt x="7829" y="15750"/>
                    <a:pt x="7715" y="15613"/>
                    <a:pt x="7487" y="15613"/>
                  </a:cubicBezTo>
                  <a:close/>
                  <a:moveTo>
                    <a:pt x="4086" y="16047"/>
                  </a:moveTo>
                  <a:cubicBezTo>
                    <a:pt x="4040" y="16047"/>
                    <a:pt x="3972" y="16070"/>
                    <a:pt x="3926" y="16093"/>
                  </a:cubicBezTo>
                  <a:cubicBezTo>
                    <a:pt x="3903" y="16093"/>
                    <a:pt x="3880" y="16116"/>
                    <a:pt x="3926" y="16116"/>
                  </a:cubicBezTo>
                  <a:cubicBezTo>
                    <a:pt x="4063" y="16230"/>
                    <a:pt x="4200" y="16321"/>
                    <a:pt x="4360" y="16435"/>
                  </a:cubicBezTo>
                  <a:cubicBezTo>
                    <a:pt x="4360" y="16435"/>
                    <a:pt x="4405" y="16412"/>
                    <a:pt x="4405" y="16412"/>
                  </a:cubicBezTo>
                  <a:cubicBezTo>
                    <a:pt x="4382" y="16344"/>
                    <a:pt x="4405" y="16275"/>
                    <a:pt x="4382" y="16207"/>
                  </a:cubicBezTo>
                  <a:cubicBezTo>
                    <a:pt x="4314" y="16093"/>
                    <a:pt x="4223" y="16047"/>
                    <a:pt x="4086" y="16047"/>
                  </a:cubicBezTo>
                  <a:close/>
                  <a:moveTo>
                    <a:pt x="8833" y="15750"/>
                  </a:moveTo>
                  <a:cubicBezTo>
                    <a:pt x="8742" y="15750"/>
                    <a:pt x="8651" y="15773"/>
                    <a:pt x="8582" y="15842"/>
                  </a:cubicBezTo>
                  <a:cubicBezTo>
                    <a:pt x="8514" y="15910"/>
                    <a:pt x="8491" y="15979"/>
                    <a:pt x="8491" y="16070"/>
                  </a:cubicBezTo>
                  <a:cubicBezTo>
                    <a:pt x="8491" y="16298"/>
                    <a:pt x="8605" y="16435"/>
                    <a:pt x="8811" y="16435"/>
                  </a:cubicBezTo>
                  <a:cubicBezTo>
                    <a:pt x="9039" y="16435"/>
                    <a:pt x="9176" y="16298"/>
                    <a:pt x="9176" y="16093"/>
                  </a:cubicBezTo>
                  <a:cubicBezTo>
                    <a:pt x="9176" y="15887"/>
                    <a:pt x="9039" y="15750"/>
                    <a:pt x="8833" y="15750"/>
                  </a:cubicBezTo>
                  <a:close/>
                  <a:moveTo>
                    <a:pt x="10180" y="15819"/>
                  </a:moveTo>
                  <a:cubicBezTo>
                    <a:pt x="10089" y="15819"/>
                    <a:pt x="9998" y="15864"/>
                    <a:pt x="9906" y="15933"/>
                  </a:cubicBezTo>
                  <a:cubicBezTo>
                    <a:pt x="9838" y="16001"/>
                    <a:pt x="9838" y="16093"/>
                    <a:pt x="9815" y="16184"/>
                  </a:cubicBezTo>
                  <a:cubicBezTo>
                    <a:pt x="9792" y="16230"/>
                    <a:pt x="9861" y="16389"/>
                    <a:pt x="9906" y="16435"/>
                  </a:cubicBezTo>
                  <a:cubicBezTo>
                    <a:pt x="9975" y="16526"/>
                    <a:pt x="10089" y="16526"/>
                    <a:pt x="10180" y="16572"/>
                  </a:cubicBezTo>
                  <a:cubicBezTo>
                    <a:pt x="10249" y="16526"/>
                    <a:pt x="10363" y="16526"/>
                    <a:pt x="10431" y="16458"/>
                  </a:cubicBezTo>
                  <a:cubicBezTo>
                    <a:pt x="10500" y="16389"/>
                    <a:pt x="10522" y="16298"/>
                    <a:pt x="10545" y="16207"/>
                  </a:cubicBezTo>
                  <a:cubicBezTo>
                    <a:pt x="10545" y="16138"/>
                    <a:pt x="10477" y="15979"/>
                    <a:pt x="10431" y="15933"/>
                  </a:cubicBezTo>
                  <a:cubicBezTo>
                    <a:pt x="10363" y="15864"/>
                    <a:pt x="10271" y="15819"/>
                    <a:pt x="10180" y="15819"/>
                  </a:cubicBezTo>
                  <a:close/>
                  <a:moveTo>
                    <a:pt x="11527" y="15956"/>
                  </a:moveTo>
                  <a:cubicBezTo>
                    <a:pt x="11413" y="15956"/>
                    <a:pt x="11321" y="15979"/>
                    <a:pt x="11253" y="16070"/>
                  </a:cubicBezTo>
                  <a:cubicBezTo>
                    <a:pt x="11184" y="16138"/>
                    <a:pt x="11139" y="16207"/>
                    <a:pt x="11139" y="16321"/>
                  </a:cubicBezTo>
                  <a:cubicBezTo>
                    <a:pt x="11139" y="16435"/>
                    <a:pt x="11184" y="16504"/>
                    <a:pt x="11253" y="16595"/>
                  </a:cubicBezTo>
                  <a:cubicBezTo>
                    <a:pt x="11309" y="16651"/>
                    <a:pt x="11381" y="16692"/>
                    <a:pt x="11456" y="16692"/>
                  </a:cubicBezTo>
                  <a:cubicBezTo>
                    <a:pt x="11472" y="16692"/>
                    <a:pt x="11488" y="16690"/>
                    <a:pt x="11504" y="16686"/>
                  </a:cubicBezTo>
                  <a:cubicBezTo>
                    <a:pt x="11524" y="16690"/>
                    <a:pt x="11544" y="16692"/>
                    <a:pt x="11562" y="16692"/>
                  </a:cubicBezTo>
                  <a:cubicBezTo>
                    <a:pt x="11650" y="16692"/>
                    <a:pt x="11722" y="16651"/>
                    <a:pt x="11778" y="16595"/>
                  </a:cubicBezTo>
                  <a:cubicBezTo>
                    <a:pt x="11846" y="16526"/>
                    <a:pt x="11892" y="16435"/>
                    <a:pt x="11892" y="16344"/>
                  </a:cubicBezTo>
                  <a:cubicBezTo>
                    <a:pt x="11892" y="16230"/>
                    <a:pt x="11846" y="16138"/>
                    <a:pt x="11778" y="16070"/>
                  </a:cubicBezTo>
                  <a:cubicBezTo>
                    <a:pt x="11709" y="15979"/>
                    <a:pt x="11618" y="15956"/>
                    <a:pt x="11527" y="15956"/>
                  </a:cubicBezTo>
                  <a:close/>
                  <a:moveTo>
                    <a:pt x="12921" y="16044"/>
                  </a:moveTo>
                  <a:cubicBezTo>
                    <a:pt x="12906" y="16044"/>
                    <a:pt x="12890" y="16045"/>
                    <a:pt x="12873" y="16047"/>
                  </a:cubicBezTo>
                  <a:cubicBezTo>
                    <a:pt x="12839" y="16059"/>
                    <a:pt x="12805" y="16059"/>
                    <a:pt x="12776" y="16059"/>
                  </a:cubicBezTo>
                  <a:cubicBezTo>
                    <a:pt x="12748" y="16059"/>
                    <a:pt x="12725" y="16059"/>
                    <a:pt x="12714" y="16070"/>
                  </a:cubicBezTo>
                  <a:cubicBezTo>
                    <a:pt x="12577" y="16138"/>
                    <a:pt x="12463" y="16230"/>
                    <a:pt x="12485" y="16389"/>
                  </a:cubicBezTo>
                  <a:cubicBezTo>
                    <a:pt x="12485" y="16435"/>
                    <a:pt x="12485" y="16435"/>
                    <a:pt x="12485" y="16458"/>
                  </a:cubicBezTo>
                  <a:cubicBezTo>
                    <a:pt x="12463" y="16572"/>
                    <a:pt x="12531" y="16641"/>
                    <a:pt x="12577" y="16709"/>
                  </a:cubicBezTo>
                  <a:cubicBezTo>
                    <a:pt x="12588" y="16720"/>
                    <a:pt x="12600" y="16726"/>
                    <a:pt x="12611" y="16726"/>
                  </a:cubicBezTo>
                  <a:cubicBezTo>
                    <a:pt x="12622" y="16726"/>
                    <a:pt x="12634" y="16720"/>
                    <a:pt x="12645" y="16709"/>
                  </a:cubicBezTo>
                  <a:cubicBezTo>
                    <a:pt x="12828" y="16618"/>
                    <a:pt x="12988" y="16526"/>
                    <a:pt x="13170" y="16435"/>
                  </a:cubicBezTo>
                  <a:cubicBezTo>
                    <a:pt x="13193" y="16435"/>
                    <a:pt x="13216" y="16412"/>
                    <a:pt x="13216" y="16412"/>
                  </a:cubicBezTo>
                  <a:cubicBezTo>
                    <a:pt x="13239" y="16367"/>
                    <a:pt x="13239" y="16298"/>
                    <a:pt x="13216" y="16253"/>
                  </a:cubicBezTo>
                  <a:cubicBezTo>
                    <a:pt x="13134" y="16130"/>
                    <a:pt x="13052" y="16044"/>
                    <a:pt x="12921" y="16044"/>
                  </a:cubicBezTo>
                  <a:close/>
                  <a:moveTo>
                    <a:pt x="5432" y="16116"/>
                  </a:moveTo>
                  <a:cubicBezTo>
                    <a:pt x="5273" y="16138"/>
                    <a:pt x="5090" y="16321"/>
                    <a:pt x="5113" y="16458"/>
                  </a:cubicBezTo>
                  <a:cubicBezTo>
                    <a:pt x="5113" y="16641"/>
                    <a:pt x="5295" y="16800"/>
                    <a:pt x="5455" y="16800"/>
                  </a:cubicBezTo>
                  <a:cubicBezTo>
                    <a:pt x="5615" y="16778"/>
                    <a:pt x="5775" y="16595"/>
                    <a:pt x="5775" y="16458"/>
                  </a:cubicBezTo>
                  <a:cubicBezTo>
                    <a:pt x="5775" y="16298"/>
                    <a:pt x="5592" y="16116"/>
                    <a:pt x="5432" y="16116"/>
                  </a:cubicBezTo>
                  <a:close/>
                  <a:moveTo>
                    <a:pt x="6779" y="16253"/>
                  </a:moveTo>
                  <a:cubicBezTo>
                    <a:pt x="6574" y="16275"/>
                    <a:pt x="6437" y="16412"/>
                    <a:pt x="6460" y="16618"/>
                  </a:cubicBezTo>
                  <a:cubicBezTo>
                    <a:pt x="6460" y="16800"/>
                    <a:pt x="6597" y="16914"/>
                    <a:pt x="6779" y="16937"/>
                  </a:cubicBezTo>
                  <a:cubicBezTo>
                    <a:pt x="6962" y="16937"/>
                    <a:pt x="7122" y="16800"/>
                    <a:pt x="7122" y="16595"/>
                  </a:cubicBezTo>
                  <a:cubicBezTo>
                    <a:pt x="7122" y="16412"/>
                    <a:pt x="6962" y="16253"/>
                    <a:pt x="6779" y="16253"/>
                  </a:cubicBezTo>
                  <a:close/>
                  <a:moveTo>
                    <a:pt x="8080" y="16367"/>
                  </a:moveTo>
                  <a:cubicBezTo>
                    <a:pt x="7875" y="16367"/>
                    <a:pt x="7761" y="16481"/>
                    <a:pt x="7761" y="16686"/>
                  </a:cubicBezTo>
                  <a:cubicBezTo>
                    <a:pt x="7761" y="16892"/>
                    <a:pt x="7875" y="17029"/>
                    <a:pt x="8080" y="17029"/>
                  </a:cubicBezTo>
                  <a:cubicBezTo>
                    <a:pt x="8308" y="17029"/>
                    <a:pt x="8423" y="16914"/>
                    <a:pt x="8423" y="16686"/>
                  </a:cubicBezTo>
                  <a:cubicBezTo>
                    <a:pt x="8423" y="16481"/>
                    <a:pt x="8308" y="16367"/>
                    <a:pt x="8080" y="16367"/>
                  </a:cubicBezTo>
                  <a:close/>
                  <a:moveTo>
                    <a:pt x="12075" y="16686"/>
                  </a:moveTo>
                  <a:cubicBezTo>
                    <a:pt x="11915" y="16709"/>
                    <a:pt x="11755" y="16846"/>
                    <a:pt x="11755" y="17006"/>
                  </a:cubicBezTo>
                  <a:lnTo>
                    <a:pt x="11755" y="17051"/>
                  </a:lnTo>
                  <a:cubicBezTo>
                    <a:pt x="11755" y="17081"/>
                    <a:pt x="11759" y="17089"/>
                    <a:pt x="11766" y="17089"/>
                  </a:cubicBezTo>
                  <a:cubicBezTo>
                    <a:pt x="11775" y="17089"/>
                    <a:pt x="11788" y="17074"/>
                    <a:pt x="11801" y="17074"/>
                  </a:cubicBezTo>
                  <a:cubicBezTo>
                    <a:pt x="11915" y="17051"/>
                    <a:pt x="11983" y="16983"/>
                    <a:pt x="12097" y="16960"/>
                  </a:cubicBezTo>
                  <a:cubicBezTo>
                    <a:pt x="12189" y="16937"/>
                    <a:pt x="12280" y="16869"/>
                    <a:pt x="12394" y="16823"/>
                  </a:cubicBezTo>
                  <a:cubicBezTo>
                    <a:pt x="12463" y="16800"/>
                    <a:pt x="12394" y="16778"/>
                    <a:pt x="12394" y="16778"/>
                  </a:cubicBezTo>
                  <a:cubicBezTo>
                    <a:pt x="12303" y="16709"/>
                    <a:pt x="12189" y="16686"/>
                    <a:pt x="12075" y="16686"/>
                  </a:cubicBezTo>
                  <a:close/>
                  <a:moveTo>
                    <a:pt x="9427" y="16458"/>
                  </a:moveTo>
                  <a:cubicBezTo>
                    <a:pt x="9336" y="16458"/>
                    <a:pt x="9244" y="16504"/>
                    <a:pt x="9153" y="16572"/>
                  </a:cubicBezTo>
                  <a:cubicBezTo>
                    <a:pt x="9130" y="16618"/>
                    <a:pt x="9062" y="16800"/>
                    <a:pt x="9062" y="16846"/>
                  </a:cubicBezTo>
                  <a:cubicBezTo>
                    <a:pt x="9084" y="16937"/>
                    <a:pt x="9107" y="17029"/>
                    <a:pt x="9176" y="17097"/>
                  </a:cubicBezTo>
                  <a:cubicBezTo>
                    <a:pt x="9244" y="17166"/>
                    <a:pt x="9358" y="17166"/>
                    <a:pt x="9427" y="17211"/>
                  </a:cubicBezTo>
                  <a:cubicBezTo>
                    <a:pt x="9518" y="17166"/>
                    <a:pt x="9632" y="17166"/>
                    <a:pt x="9701" y="17074"/>
                  </a:cubicBezTo>
                  <a:cubicBezTo>
                    <a:pt x="9746" y="17029"/>
                    <a:pt x="9815" y="16869"/>
                    <a:pt x="9792" y="16823"/>
                  </a:cubicBezTo>
                  <a:cubicBezTo>
                    <a:pt x="9769" y="16732"/>
                    <a:pt x="9769" y="16641"/>
                    <a:pt x="9701" y="16572"/>
                  </a:cubicBezTo>
                  <a:cubicBezTo>
                    <a:pt x="9609" y="16504"/>
                    <a:pt x="9518" y="16458"/>
                    <a:pt x="9427" y="16458"/>
                  </a:cubicBezTo>
                  <a:close/>
                  <a:moveTo>
                    <a:pt x="6003" y="16869"/>
                  </a:moveTo>
                  <a:cubicBezTo>
                    <a:pt x="5935" y="16892"/>
                    <a:pt x="5820" y="16892"/>
                    <a:pt x="5775" y="17006"/>
                  </a:cubicBezTo>
                  <a:cubicBezTo>
                    <a:pt x="5729" y="17074"/>
                    <a:pt x="5775" y="17074"/>
                    <a:pt x="5798" y="17097"/>
                  </a:cubicBezTo>
                  <a:cubicBezTo>
                    <a:pt x="5843" y="17120"/>
                    <a:pt x="5912" y="17120"/>
                    <a:pt x="5980" y="17143"/>
                  </a:cubicBezTo>
                  <a:cubicBezTo>
                    <a:pt x="6094" y="17188"/>
                    <a:pt x="6186" y="17234"/>
                    <a:pt x="6300" y="17257"/>
                  </a:cubicBezTo>
                  <a:cubicBezTo>
                    <a:pt x="6312" y="17263"/>
                    <a:pt x="6323" y="17266"/>
                    <a:pt x="6332" y="17266"/>
                  </a:cubicBezTo>
                  <a:cubicBezTo>
                    <a:pt x="6356" y="17266"/>
                    <a:pt x="6368" y="17245"/>
                    <a:pt x="6368" y="17211"/>
                  </a:cubicBezTo>
                  <a:cubicBezTo>
                    <a:pt x="6391" y="17029"/>
                    <a:pt x="6254" y="16869"/>
                    <a:pt x="6003" y="16869"/>
                  </a:cubicBezTo>
                  <a:close/>
                  <a:moveTo>
                    <a:pt x="10796" y="16549"/>
                  </a:moveTo>
                  <a:cubicBezTo>
                    <a:pt x="10568" y="16572"/>
                    <a:pt x="10408" y="16709"/>
                    <a:pt x="10408" y="16914"/>
                  </a:cubicBezTo>
                  <a:cubicBezTo>
                    <a:pt x="10408" y="17029"/>
                    <a:pt x="10431" y="17120"/>
                    <a:pt x="10522" y="17188"/>
                  </a:cubicBezTo>
                  <a:cubicBezTo>
                    <a:pt x="10591" y="17257"/>
                    <a:pt x="10659" y="17302"/>
                    <a:pt x="10774" y="17302"/>
                  </a:cubicBezTo>
                  <a:cubicBezTo>
                    <a:pt x="10979" y="17302"/>
                    <a:pt x="11139" y="17143"/>
                    <a:pt x="11139" y="16914"/>
                  </a:cubicBezTo>
                  <a:cubicBezTo>
                    <a:pt x="11162" y="16823"/>
                    <a:pt x="11116" y="16755"/>
                    <a:pt x="11047" y="16663"/>
                  </a:cubicBezTo>
                  <a:cubicBezTo>
                    <a:pt x="10979" y="16595"/>
                    <a:pt x="10888" y="16549"/>
                    <a:pt x="10796" y="16549"/>
                  </a:cubicBezTo>
                  <a:close/>
                  <a:moveTo>
                    <a:pt x="7329" y="16956"/>
                  </a:moveTo>
                  <a:cubicBezTo>
                    <a:pt x="7235" y="16956"/>
                    <a:pt x="7158" y="17018"/>
                    <a:pt x="7099" y="17097"/>
                  </a:cubicBezTo>
                  <a:cubicBezTo>
                    <a:pt x="7030" y="17166"/>
                    <a:pt x="7053" y="17257"/>
                    <a:pt x="7053" y="17348"/>
                  </a:cubicBezTo>
                  <a:cubicBezTo>
                    <a:pt x="7053" y="17417"/>
                    <a:pt x="7076" y="17462"/>
                    <a:pt x="7144" y="17462"/>
                  </a:cubicBezTo>
                  <a:cubicBezTo>
                    <a:pt x="7236" y="17485"/>
                    <a:pt x="7350" y="17485"/>
                    <a:pt x="7441" y="17508"/>
                  </a:cubicBezTo>
                  <a:cubicBezTo>
                    <a:pt x="7464" y="17508"/>
                    <a:pt x="7487" y="17502"/>
                    <a:pt x="7510" y="17502"/>
                  </a:cubicBezTo>
                  <a:cubicBezTo>
                    <a:pt x="7532" y="17502"/>
                    <a:pt x="7555" y="17508"/>
                    <a:pt x="7578" y="17531"/>
                  </a:cubicBezTo>
                  <a:cubicBezTo>
                    <a:pt x="7584" y="17537"/>
                    <a:pt x="7594" y="17540"/>
                    <a:pt x="7604" y="17540"/>
                  </a:cubicBezTo>
                  <a:cubicBezTo>
                    <a:pt x="7634" y="17540"/>
                    <a:pt x="7675" y="17519"/>
                    <a:pt x="7692" y="17485"/>
                  </a:cubicBezTo>
                  <a:cubicBezTo>
                    <a:pt x="7738" y="17394"/>
                    <a:pt x="7738" y="17280"/>
                    <a:pt x="7692" y="17166"/>
                  </a:cubicBezTo>
                  <a:cubicBezTo>
                    <a:pt x="7651" y="17043"/>
                    <a:pt x="7574" y="16957"/>
                    <a:pt x="7426" y="16957"/>
                  </a:cubicBezTo>
                  <a:cubicBezTo>
                    <a:pt x="7409" y="16957"/>
                    <a:pt x="7391" y="16958"/>
                    <a:pt x="7373" y="16960"/>
                  </a:cubicBezTo>
                  <a:cubicBezTo>
                    <a:pt x="7358" y="16957"/>
                    <a:pt x="7343" y="16956"/>
                    <a:pt x="7329" y="16956"/>
                  </a:cubicBezTo>
                  <a:close/>
                  <a:moveTo>
                    <a:pt x="10025" y="17171"/>
                  </a:moveTo>
                  <a:cubicBezTo>
                    <a:pt x="9850" y="17171"/>
                    <a:pt x="9678" y="17300"/>
                    <a:pt x="9678" y="17508"/>
                  </a:cubicBezTo>
                  <a:cubicBezTo>
                    <a:pt x="9663" y="17551"/>
                    <a:pt x="9667" y="17567"/>
                    <a:pt x="9690" y="17567"/>
                  </a:cubicBezTo>
                  <a:cubicBezTo>
                    <a:pt x="9702" y="17567"/>
                    <a:pt x="9721" y="17562"/>
                    <a:pt x="9746" y="17554"/>
                  </a:cubicBezTo>
                  <a:cubicBezTo>
                    <a:pt x="9746" y="17531"/>
                    <a:pt x="9769" y="17531"/>
                    <a:pt x="9792" y="17531"/>
                  </a:cubicBezTo>
                  <a:cubicBezTo>
                    <a:pt x="9883" y="17531"/>
                    <a:pt x="9975" y="17508"/>
                    <a:pt x="10066" y="17508"/>
                  </a:cubicBezTo>
                  <a:cubicBezTo>
                    <a:pt x="10157" y="17485"/>
                    <a:pt x="10271" y="17462"/>
                    <a:pt x="10386" y="17462"/>
                  </a:cubicBezTo>
                  <a:cubicBezTo>
                    <a:pt x="10408" y="17462"/>
                    <a:pt x="10408" y="17462"/>
                    <a:pt x="10386" y="17439"/>
                  </a:cubicBezTo>
                  <a:cubicBezTo>
                    <a:pt x="10363" y="17302"/>
                    <a:pt x="10271" y="17234"/>
                    <a:pt x="10134" y="17188"/>
                  </a:cubicBezTo>
                  <a:cubicBezTo>
                    <a:pt x="10099" y="17176"/>
                    <a:pt x="10062" y="17171"/>
                    <a:pt x="10025" y="17171"/>
                  </a:cubicBezTo>
                  <a:close/>
                  <a:moveTo>
                    <a:pt x="8752" y="17070"/>
                  </a:moveTo>
                  <a:cubicBezTo>
                    <a:pt x="8740" y="17070"/>
                    <a:pt x="8728" y="17071"/>
                    <a:pt x="8719" y="17074"/>
                  </a:cubicBezTo>
                  <a:cubicBezTo>
                    <a:pt x="8628" y="17074"/>
                    <a:pt x="8514" y="17120"/>
                    <a:pt x="8468" y="17188"/>
                  </a:cubicBezTo>
                  <a:cubicBezTo>
                    <a:pt x="8400" y="17257"/>
                    <a:pt x="8354" y="17325"/>
                    <a:pt x="8354" y="17417"/>
                  </a:cubicBezTo>
                  <a:cubicBezTo>
                    <a:pt x="8354" y="17485"/>
                    <a:pt x="8377" y="17531"/>
                    <a:pt x="8400" y="17576"/>
                  </a:cubicBezTo>
                  <a:cubicBezTo>
                    <a:pt x="8423" y="17599"/>
                    <a:pt x="8491" y="17599"/>
                    <a:pt x="8537" y="17599"/>
                  </a:cubicBezTo>
                  <a:lnTo>
                    <a:pt x="9016" y="17599"/>
                  </a:lnTo>
                  <a:cubicBezTo>
                    <a:pt x="9039" y="17599"/>
                    <a:pt x="9062" y="17576"/>
                    <a:pt x="9062" y="17576"/>
                  </a:cubicBezTo>
                  <a:cubicBezTo>
                    <a:pt x="9062" y="17485"/>
                    <a:pt x="9153" y="17417"/>
                    <a:pt x="9062" y="17325"/>
                  </a:cubicBezTo>
                  <a:cubicBezTo>
                    <a:pt x="9084" y="17257"/>
                    <a:pt x="9016" y="17234"/>
                    <a:pt x="8993" y="17188"/>
                  </a:cubicBezTo>
                  <a:cubicBezTo>
                    <a:pt x="8973" y="17129"/>
                    <a:pt x="8834" y="17070"/>
                    <a:pt x="8752" y="1707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3" name="Google Shape;2073;p33"/>
            <p:cNvSpPr/>
            <p:nvPr/>
          </p:nvSpPr>
          <p:spPr>
            <a:xfrm>
              <a:off x="5646575" y="4082350"/>
              <a:ext cx="438825" cy="439400"/>
            </a:xfrm>
            <a:custGeom>
              <a:avLst/>
              <a:gdLst/>
              <a:ahLst/>
              <a:cxnLst/>
              <a:rect l="l" t="t" r="r" b="b"/>
              <a:pathLst>
                <a:path w="17553" h="17576" extrusionOk="0">
                  <a:moveTo>
                    <a:pt x="8788" y="0"/>
                  </a:moveTo>
                  <a:cubicBezTo>
                    <a:pt x="3926" y="0"/>
                    <a:pt x="0" y="3949"/>
                    <a:pt x="0" y="8788"/>
                  </a:cubicBezTo>
                  <a:cubicBezTo>
                    <a:pt x="0" y="13650"/>
                    <a:pt x="3926" y="17576"/>
                    <a:pt x="8788" y="17576"/>
                  </a:cubicBezTo>
                  <a:cubicBezTo>
                    <a:pt x="13627" y="17576"/>
                    <a:pt x="17553" y="13650"/>
                    <a:pt x="17553" y="8788"/>
                  </a:cubicBezTo>
                  <a:cubicBezTo>
                    <a:pt x="17553" y="3949"/>
                    <a:pt x="13627" y="0"/>
                    <a:pt x="8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4" name="Google Shape;2074;p33"/>
            <p:cNvSpPr/>
            <p:nvPr/>
          </p:nvSpPr>
          <p:spPr>
            <a:xfrm>
              <a:off x="5656275" y="4094900"/>
              <a:ext cx="439975" cy="440550"/>
            </a:xfrm>
            <a:custGeom>
              <a:avLst/>
              <a:gdLst/>
              <a:ahLst/>
              <a:cxnLst/>
              <a:rect l="l" t="t" r="r" b="b"/>
              <a:pathLst>
                <a:path w="17599" h="17622" extrusionOk="0">
                  <a:moveTo>
                    <a:pt x="6962" y="206"/>
                  </a:moveTo>
                  <a:cubicBezTo>
                    <a:pt x="6779" y="252"/>
                    <a:pt x="6597" y="297"/>
                    <a:pt x="6414" y="343"/>
                  </a:cubicBezTo>
                  <a:cubicBezTo>
                    <a:pt x="6391" y="343"/>
                    <a:pt x="6346" y="366"/>
                    <a:pt x="6323" y="389"/>
                  </a:cubicBezTo>
                  <a:cubicBezTo>
                    <a:pt x="6346" y="389"/>
                    <a:pt x="6369" y="411"/>
                    <a:pt x="6414" y="434"/>
                  </a:cubicBezTo>
                  <a:cubicBezTo>
                    <a:pt x="6483" y="503"/>
                    <a:pt x="6551" y="503"/>
                    <a:pt x="6642" y="503"/>
                  </a:cubicBezTo>
                  <a:cubicBezTo>
                    <a:pt x="6734" y="503"/>
                    <a:pt x="6779" y="457"/>
                    <a:pt x="6848" y="411"/>
                  </a:cubicBezTo>
                  <a:cubicBezTo>
                    <a:pt x="6939" y="389"/>
                    <a:pt x="6939" y="297"/>
                    <a:pt x="6985" y="252"/>
                  </a:cubicBezTo>
                  <a:cubicBezTo>
                    <a:pt x="6985" y="229"/>
                    <a:pt x="6985" y="206"/>
                    <a:pt x="6985" y="206"/>
                  </a:cubicBezTo>
                  <a:close/>
                  <a:moveTo>
                    <a:pt x="7875" y="46"/>
                  </a:moveTo>
                  <a:cubicBezTo>
                    <a:pt x="7692" y="92"/>
                    <a:pt x="7510" y="115"/>
                    <a:pt x="7327" y="138"/>
                  </a:cubicBezTo>
                  <a:cubicBezTo>
                    <a:pt x="7282" y="138"/>
                    <a:pt x="7236" y="160"/>
                    <a:pt x="7190" y="160"/>
                  </a:cubicBezTo>
                  <a:cubicBezTo>
                    <a:pt x="7190" y="183"/>
                    <a:pt x="7190" y="206"/>
                    <a:pt x="7190" y="229"/>
                  </a:cubicBezTo>
                  <a:cubicBezTo>
                    <a:pt x="7145" y="320"/>
                    <a:pt x="7236" y="389"/>
                    <a:pt x="7282" y="480"/>
                  </a:cubicBezTo>
                  <a:cubicBezTo>
                    <a:pt x="7304" y="526"/>
                    <a:pt x="7396" y="548"/>
                    <a:pt x="7441" y="571"/>
                  </a:cubicBezTo>
                  <a:cubicBezTo>
                    <a:pt x="7496" y="590"/>
                    <a:pt x="7543" y="598"/>
                    <a:pt x="7585" y="598"/>
                  </a:cubicBezTo>
                  <a:cubicBezTo>
                    <a:pt x="7699" y="598"/>
                    <a:pt x="7775" y="535"/>
                    <a:pt x="7875" y="434"/>
                  </a:cubicBezTo>
                  <a:cubicBezTo>
                    <a:pt x="7966" y="343"/>
                    <a:pt x="7966" y="229"/>
                    <a:pt x="7966" y="138"/>
                  </a:cubicBezTo>
                  <a:cubicBezTo>
                    <a:pt x="7966" y="69"/>
                    <a:pt x="7921" y="46"/>
                    <a:pt x="7875" y="46"/>
                  </a:cubicBezTo>
                  <a:close/>
                  <a:moveTo>
                    <a:pt x="8720" y="1"/>
                  </a:moveTo>
                  <a:cubicBezTo>
                    <a:pt x="8583" y="23"/>
                    <a:pt x="8423" y="23"/>
                    <a:pt x="8286" y="23"/>
                  </a:cubicBezTo>
                  <a:cubicBezTo>
                    <a:pt x="8217" y="46"/>
                    <a:pt x="8149" y="69"/>
                    <a:pt x="8126" y="160"/>
                  </a:cubicBezTo>
                  <a:cubicBezTo>
                    <a:pt x="8058" y="366"/>
                    <a:pt x="8172" y="571"/>
                    <a:pt x="8377" y="640"/>
                  </a:cubicBezTo>
                  <a:cubicBezTo>
                    <a:pt x="8425" y="660"/>
                    <a:pt x="8473" y="671"/>
                    <a:pt x="8520" y="671"/>
                  </a:cubicBezTo>
                  <a:cubicBezTo>
                    <a:pt x="8629" y="671"/>
                    <a:pt x="8731" y="615"/>
                    <a:pt x="8811" y="503"/>
                  </a:cubicBezTo>
                  <a:cubicBezTo>
                    <a:pt x="8925" y="320"/>
                    <a:pt x="8925" y="229"/>
                    <a:pt x="8811" y="69"/>
                  </a:cubicBezTo>
                  <a:cubicBezTo>
                    <a:pt x="8811" y="23"/>
                    <a:pt x="8765" y="1"/>
                    <a:pt x="8720" y="1"/>
                  </a:cubicBezTo>
                  <a:close/>
                  <a:moveTo>
                    <a:pt x="9290" y="23"/>
                  </a:moveTo>
                  <a:cubicBezTo>
                    <a:pt x="9267" y="23"/>
                    <a:pt x="9267" y="46"/>
                    <a:pt x="9267" y="46"/>
                  </a:cubicBezTo>
                  <a:cubicBezTo>
                    <a:pt x="9199" y="92"/>
                    <a:pt x="9130" y="160"/>
                    <a:pt x="9085" y="206"/>
                  </a:cubicBezTo>
                  <a:cubicBezTo>
                    <a:pt x="9062" y="252"/>
                    <a:pt x="9062" y="297"/>
                    <a:pt x="9062" y="343"/>
                  </a:cubicBezTo>
                  <a:cubicBezTo>
                    <a:pt x="9062" y="434"/>
                    <a:pt x="9062" y="526"/>
                    <a:pt x="9130" y="594"/>
                  </a:cubicBezTo>
                  <a:cubicBezTo>
                    <a:pt x="9176" y="640"/>
                    <a:pt x="9222" y="685"/>
                    <a:pt x="9267" y="708"/>
                  </a:cubicBezTo>
                  <a:cubicBezTo>
                    <a:pt x="9267" y="731"/>
                    <a:pt x="9290" y="731"/>
                    <a:pt x="9313" y="754"/>
                  </a:cubicBezTo>
                  <a:cubicBezTo>
                    <a:pt x="9359" y="760"/>
                    <a:pt x="9404" y="765"/>
                    <a:pt x="9446" y="765"/>
                  </a:cubicBezTo>
                  <a:cubicBezTo>
                    <a:pt x="9548" y="765"/>
                    <a:pt x="9636" y="737"/>
                    <a:pt x="9701" y="640"/>
                  </a:cubicBezTo>
                  <a:cubicBezTo>
                    <a:pt x="9770" y="594"/>
                    <a:pt x="9815" y="526"/>
                    <a:pt x="9838" y="434"/>
                  </a:cubicBezTo>
                  <a:cubicBezTo>
                    <a:pt x="9838" y="343"/>
                    <a:pt x="9838" y="274"/>
                    <a:pt x="9792" y="206"/>
                  </a:cubicBezTo>
                  <a:cubicBezTo>
                    <a:pt x="9747" y="138"/>
                    <a:pt x="9678" y="46"/>
                    <a:pt x="9564" y="46"/>
                  </a:cubicBezTo>
                  <a:cubicBezTo>
                    <a:pt x="9473" y="23"/>
                    <a:pt x="9381" y="23"/>
                    <a:pt x="9290" y="23"/>
                  </a:cubicBezTo>
                  <a:close/>
                  <a:moveTo>
                    <a:pt x="10282" y="123"/>
                  </a:moveTo>
                  <a:cubicBezTo>
                    <a:pt x="10218" y="123"/>
                    <a:pt x="10165" y="176"/>
                    <a:pt x="10112" y="229"/>
                  </a:cubicBezTo>
                  <a:cubicBezTo>
                    <a:pt x="10089" y="252"/>
                    <a:pt x="10043" y="297"/>
                    <a:pt x="10021" y="343"/>
                  </a:cubicBezTo>
                  <a:cubicBezTo>
                    <a:pt x="9998" y="480"/>
                    <a:pt x="9998" y="640"/>
                    <a:pt x="10135" y="731"/>
                  </a:cubicBezTo>
                  <a:cubicBezTo>
                    <a:pt x="10135" y="731"/>
                    <a:pt x="10158" y="754"/>
                    <a:pt x="10180" y="777"/>
                  </a:cubicBezTo>
                  <a:cubicBezTo>
                    <a:pt x="10249" y="845"/>
                    <a:pt x="10340" y="845"/>
                    <a:pt x="10454" y="845"/>
                  </a:cubicBezTo>
                  <a:cubicBezTo>
                    <a:pt x="10568" y="845"/>
                    <a:pt x="10614" y="777"/>
                    <a:pt x="10683" y="708"/>
                  </a:cubicBezTo>
                  <a:cubicBezTo>
                    <a:pt x="10774" y="663"/>
                    <a:pt x="10774" y="571"/>
                    <a:pt x="10774" y="480"/>
                  </a:cubicBezTo>
                  <a:cubicBezTo>
                    <a:pt x="10797" y="434"/>
                    <a:pt x="10774" y="366"/>
                    <a:pt x="10751" y="297"/>
                  </a:cubicBezTo>
                  <a:cubicBezTo>
                    <a:pt x="10705" y="229"/>
                    <a:pt x="10637" y="183"/>
                    <a:pt x="10546" y="183"/>
                  </a:cubicBezTo>
                  <a:cubicBezTo>
                    <a:pt x="10477" y="160"/>
                    <a:pt x="10409" y="183"/>
                    <a:pt x="10340" y="138"/>
                  </a:cubicBezTo>
                  <a:cubicBezTo>
                    <a:pt x="10320" y="127"/>
                    <a:pt x="10300" y="123"/>
                    <a:pt x="10282" y="123"/>
                  </a:cubicBezTo>
                  <a:close/>
                  <a:moveTo>
                    <a:pt x="11048" y="297"/>
                  </a:moveTo>
                  <a:cubicBezTo>
                    <a:pt x="11002" y="320"/>
                    <a:pt x="10956" y="366"/>
                    <a:pt x="10956" y="411"/>
                  </a:cubicBezTo>
                  <a:cubicBezTo>
                    <a:pt x="10911" y="571"/>
                    <a:pt x="10934" y="708"/>
                    <a:pt x="11048" y="799"/>
                  </a:cubicBezTo>
                  <a:cubicBezTo>
                    <a:pt x="11093" y="822"/>
                    <a:pt x="11139" y="891"/>
                    <a:pt x="11185" y="914"/>
                  </a:cubicBezTo>
                  <a:cubicBezTo>
                    <a:pt x="11236" y="922"/>
                    <a:pt x="11288" y="931"/>
                    <a:pt x="11338" y="931"/>
                  </a:cubicBezTo>
                  <a:cubicBezTo>
                    <a:pt x="11419" y="931"/>
                    <a:pt x="11493" y="907"/>
                    <a:pt x="11550" y="822"/>
                  </a:cubicBezTo>
                  <a:cubicBezTo>
                    <a:pt x="11573" y="799"/>
                    <a:pt x="11596" y="799"/>
                    <a:pt x="11596" y="777"/>
                  </a:cubicBezTo>
                  <a:cubicBezTo>
                    <a:pt x="11687" y="731"/>
                    <a:pt x="11687" y="617"/>
                    <a:pt x="11710" y="548"/>
                  </a:cubicBezTo>
                  <a:cubicBezTo>
                    <a:pt x="11710" y="503"/>
                    <a:pt x="11710" y="503"/>
                    <a:pt x="11664" y="480"/>
                  </a:cubicBezTo>
                  <a:cubicBezTo>
                    <a:pt x="11481" y="434"/>
                    <a:pt x="11299" y="366"/>
                    <a:pt x="11116" y="320"/>
                  </a:cubicBezTo>
                  <a:cubicBezTo>
                    <a:pt x="11093" y="320"/>
                    <a:pt x="11071" y="297"/>
                    <a:pt x="11048" y="297"/>
                  </a:cubicBezTo>
                  <a:close/>
                  <a:moveTo>
                    <a:pt x="11907" y="588"/>
                  </a:moveTo>
                  <a:cubicBezTo>
                    <a:pt x="11879" y="588"/>
                    <a:pt x="11897" y="617"/>
                    <a:pt x="11915" y="617"/>
                  </a:cubicBezTo>
                  <a:cubicBezTo>
                    <a:pt x="11938" y="731"/>
                    <a:pt x="11984" y="822"/>
                    <a:pt x="12075" y="914"/>
                  </a:cubicBezTo>
                  <a:cubicBezTo>
                    <a:pt x="12132" y="971"/>
                    <a:pt x="12212" y="999"/>
                    <a:pt x="12295" y="999"/>
                  </a:cubicBezTo>
                  <a:cubicBezTo>
                    <a:pt x="12377" y="999"/>
                    <a:pt x="12463" y="971"/>
                    <a:pt x="12531" y="914"/>
                  </a:cubicBezTo>
                  <a:lnTo>
                    <a:pt x="12554" y="891"/>
                  </a:lnTo>
                  <a:cubicBezTo>
                    <a:pt x="12600" y="845"/>
                    <a:pt x="12531" y="845"/>
                    <a:pt x="12531" y="845"/>
                  </a:cubicBezTo>
                  <a:cubicBezTo>
                    <a:pt x="12440" y="777"/>
                    <a:pt x="12326" y="754"/>
                    <a:pt x="12235" y="708"/>
                  </a:cubicBezTo>
                  <a:cubicBezTo>
                    <a:pt x="12143" y="663"/>
                    <a:pt x="12029" y="640"/>
                    <a:pt x="11938" y="594"/>
                  </a:cubicBezTo>
                  <a:cubicBezTo>
                    <a:pt x="11924" y="589"/>
                    <a:pt x="11914" y="588"/>
                    <a:pt x="11907" y="588"/>
                  </a:cubicBezTo>
                  <a:close/>
                  <a:moveTo>
                    <a:pt x="5022" y="891"/>
                  </a:moveTo>
                  <a:cubicBezTo>
                    <a:pt x="4999" y="891"/>
                    <a:pt x="4999" y="891"/>
                    <a:pt x="4976" y="914"/>
                  </a:cubicBezTo>
                  <a:cubicBezTo>
                    <a:pt x="4885" y="959"/>
                    <a:pt x="4794" y="1005"/>
                    <a:pt x="4702" y="1028"/>
                  </a:cubicBezTo>
                  <a:cubicBezTo>
                    <a:pt x="4588" y="1073"/>
                    <a:pt x="4520" y="1165"/>
                    <a:pt x="4428" y="1187"/>
                  </a:cubicBezTo>
                  <a:cubicBezTo>
                    <a:pt x="4406" y="1187"/>
                    <a:pt x="4406" y="1210"/>
                    <a:pt x="4406" y="1233"/>
                  </a:cubicBezTo>
                  <a:cubicBezTo>
                    <a:pt x="4428" y="1256"/>
                    <a:pt x="4451" y="1279"/>
                    <a:pt x="4497" y="1279"/>
                  </a:cubicBezTo>
                  <a:cubicBezTo>
                    <a:pt x="4556" y="1289"/>
                    <a:pt x="4615" y="1303"/>
                    <a:pt x="4672" y="1303"/>
                  </a:cubicBezTo>
                  <a:cubicBezTo>
                    <a:pt x="4748" y="1303"/>
                    <a:pt x="4820" y="1278"/>
                    <a:pt x="4885" y="1187"/>
                  </a:cubicBezTo>
                  <a:cubicBezTo>
                    <a:pt x="4976" y="1142"/>
                    <a:pt x="4999" y="1028"/>
                    <a:pt x="5022" y="936"/>
                  </a:cubicBezTo>
                  <a:cubicBezTo>
                    <a:pt x="5022" y="914"/>
                    <a:pt x="5022" y="914"/>
                    <a:pt x="5022" y="891"/>
                  </a:cubicBezTo>
                  <a:close/>
                  <a:moveTo>
                    <a:pt x="5668" y="626"/>
                  </a:moveTo>
                  <a:cubicBezTo>
                    <a:pt x="5636" y="626"/>
                    <a:pt x="5603" y="631"/>
                    <a:pt x="5570" y="640"/>
                  </a:cubicBezTo>
                  <a:cubicBezTo>
                    <a:pt x="5547" y="663"/>
                    <a:pt x="5501" y="663"/>
                    <a:pt x="5456" y="685"/>
                  </a:cubicBezTo>
                  <a:cubicBezTo>
                    <a:pt x="5319" y="731"/>
                    <a:pt x="5227" y="777"/>
                    <a:pt x="5204" y="959"/>
                  </a:cubicBezTo>
                  <a:cubicBezTo>
                    <a:pt x="5204" y="1051"/>
                    <a:pt x="5204" y="1142"/>
                    <a:pt x="5296" y="1210"/>
                  </a:cubicBezTo>
                  <a:cubicBezTo>
                    <a:pt x="5341" y="1256"/>
                    <a:pt x="5364" y="1302"/>
                    <a:pt x="5410" y="1324"/>
                  </a:cubicBezTo>
                  <a:cubicBezTo>
                    <a:pt x="5433" y="1347"/>
                    <a:pt x="5456" y="1347"/>
                    <a:pt x="5478" y="1370"/>
                  </a:cubicBezTo>
                  <a:cubicBezTo>
                    <a:pt x="5525" y="1377"/>
                    <a:pt x="5569" y="1381"/>
                    <a:pt x="5611" y="1381"/>
                  </a:cubicBezTo>
                  <a:cubicBezTo>
                    <a:pt x="5714" y="1381"/>
                    <a:pt x="5802" y="1353"/>
                    <a:pt x="5866" y="1256"/>
                  </a:cubicBezTo>
                  <a:cubicBezTo>
                    <a:pt x="5866" y="1256"/>
                    <a:pt x="5866" y="1233"/>
                    <a:pt x="5889" y="1233"/>
                  </a:cubicBezTo>
                  <a:cubicBezTo>
                    <a:pt x="5958" y="1187"/>
                    <a:pt x="5981" y="1096"/>
                    <a:pt x="5981" y="1005"/>
                  </a:cubicBezTo>
                  <a:cubicBezTo>
                    <a:pt x="6003" y="914"/>
                    <a:pt x="5958" y="799"/>
                    <a:pt x="5866" y="754"/>
                  </a:cubicBezTo>
                  <a:cubicBezTo>
                    <a:pt x="5844" y="731"/>
                    <a:pt x="5821" y="708"/>
                    <a:pt x="5798" y="685"/>
                  </a:cubicBezTo>
                  <a:cubicBezTo>
                    <a:pt x="5769" y="642"/>
                    <a:pt x="5722" y="626"/>
                    <a:pt x="5668" y="626"/>
                  </a:cubicBezTo>
                  <a:close/>
                  <a:moveTo>
                    <a:pt x="6506" y="688"/>
                  </a:moveTo>
                  <a:cubicBezTo>
                    <a:pt x="6413" y="688"/>
                    <a:pt x="6320" y="723"/>
                    <a:pt x="6254" y="799"/>
                  </a:cubicBezTo>
                  <a:cubicBezTo>
                    <a:pt x="6095" y="936"/>
                    <a:pt x="6117" y="1187"/>
                    <a:pt x="6277" y="1347"/>
                  </a:cubicBezTo>
                  <a:cubicBezTo>
                    <a:pt x="6340" y="1410"/>
                    <a:pt x="6422" y="1439"/>
                    <a:pt x="6506" y="1439"/>
                  </a:cubicBezTo>
                  <a:cubicBezTo>
                    <a:pt x="6604" y="1439"/>
                    <a:pt x="6705" y="1399"/>
                    <a:pt x="6779" y="1324"/>
                  </a:cubicBezTo>
                  <a:cubicBezTo>
                    <a:pt x="6939" y="1187"/>
                    <a:pt x="6939" y="959"/>
                    <a:pt x="6779" y="799"/>
                  </a:cubicBezTo>
                  <a:cubicBezTo>
                    <a:pt x="6708" y="728"/>
                    <a:pt x="6606" y="688"/>
                    <a:pt x="6506" y="688"/>
                  </a:cubicBezTo>
                  <a:close/>
                  <a:moveTo>
                    <a:pt x="7487" y="779"/>
                  </a:moveTo>
                  <a:cubicBezTo>
                    <a:pt x="7386" y="779"/>
                    <a:pt x="7284" y="820"/>
                    <a:pt x="7213" y="891"/>
                  </a:cubicBezTo>
                  <a:cubicBezTo>
                    <a:pt x="7076" y="1028"/>
                    <a:pt x="7053" y="1256"/>
                    <a:pt x="7213" y="1416"/>
                  </a:cubicBezTo>
                  <a:cubicBezTo>
                    <a:pt x="7284" y="1499"/>
                    <a:pt x="7386" y="1539"/>
                    <a:pt x="7487" y="1539"/>
                  </a:cubicBezTo>
                  <a:cubicBezTo>
                    <a:pt x="7580" y="1539"/>
                    <a:pt x="7672" y="1504"/>
                    <a:pt x="7738" y="1439"/>
                  </a:cubicBezTo>
                  <a:cubicBezTo>
                    <a:pt x="7898" y="1279"/>
                    <a:pt x="7898" y="1028"/>
                    <a:pt x="7738" y="891"/>
                  </a:cubicBezTo>
                  <a:cubicBezTo>
                    <a:pt x="7672" y="814"/>
                    <a:pt x="7580" y="779"/>
                    <a:pt x="7487" y="779"/>
                  </a:cubicBezTo>
                  <a:close/>
                  <a:moveTo>
                    <a:pt x="8423" y="891"/>
                  </a:moveTo>
                  <a:cubicBezTo>
                    <a:pt x="8309" y="891"/>
                    <a:pt x="8217" y="914"/>
                    <a:pt x="8172" y="982"/>
                  </a:cubicBezTo>
                  <a:cubicBezTo>
                    <a:pt x="8080" y="1096"/>
                    <a:pt x="8058" y="1119"/>
                    <a:pt x="8058" y="1256"/>
                  </a:cubicBezTo>
                  <a:cubicBezTo>
                    <a:pt x="8058" y="1347"/>
                    <a:pt x="8080" y="1439"/>
                    <a:pt x="8149" y="1507"/>
                  </a:cubicBezTo>
                  <a:cubicBezTo>
                    <a:pt x="8240" y="1598"/>
                    <a:pt x="8332" y="1621"/>
                    <a:pt x="8423" y="1621"/>
                  </a:cubicBezTo>
                  <a:cubicBezTo>
                    <a:pt x="8537" y="1621"/>
                    <a:pt x="8605" y="1598"/>
                    <a:pt x="8697" y="1507"/>
                  </a:cubicBezTo>
                  <a:cubicBezTo>
                    <a:pt x="8765" y="1439"/>
                    <a:pt x="8788" y="1370"/>
                    <a:pt x="8788" y="1256"/>
                  </a:cubicBezTo>
                  <a:cubicBezTo>
                    <a:pt x="8788" y="1165"/>
                    <a:pt x="8765" y="1073"/>
                    <a:pt x="8697" y="1005"/>
                  </a:cubicBezTo>
                  <a:cubicBezTo>
                    <a:pt x="8605" y="914"/>
                    <a:pt x="8537" y="891"/>
                    <a:pt x="8423" y="891"/>
                  </a:cubicBezTo>
                  <a:close/>
                  <a:moveTo>
                    <a:pt x="9358" y="951"/>
                  </a:moveTo>
                  <a:cubicBezTo>
                    <a:pt x="9263" y="951"/>
                    <a:pt x="9168" y="990"/>
                    <a:pt x="9085" y="1073"/>
                  </a:cubicBezTo>
                  <a:cubicBezTo>
                    <a:pt x="8948" y="1210"/>
                    <a:pt x="8948" y="1439"/>
                    <a:pt x="9085" y="1576"/>
                  </a:cubicBezTo>
                  <a:cubicBezTo>
                    <a:pt x="9165" y="1655"/>
                    <a:pt x="9256" y="1695"/>
                    <a:pt x="9347" y="1695"/>
                  </a:cubicBezTo>
                  <a:cubicBezTo>
                    <a:pt x="9439" y="1695"/>
                    <a:pt x="9530" y="1655"/>
                    <a:pt x="9610" y="1576"/>
                  </a:cubicBezTo>
                  <a:cubicBezTo>
                    <a:pt x="9701" y="1507"/>
                    <a:pt x="9724" y="1439"/>
                    <a:pt x="9724" y="1324"/>
                  </a:cubicBezTo>
                  <a:cubicBezTo>
                    <a:pt x="9724" y="1210"/>
                    <a:pt x="9678" y="1142"/>
                    <a:pt x="9610" y="1051"/>
                  </a:cubicBezTo>
                  <a:cubicBezTo>
                    <a:pt x="9533" y="985"/>
                    <a:pt x="9446" y="951"/>
                    <a:pt x="9358" y="951"/>
                  </a:cubicBezTo>
                  <a:close/>
                  <a:moveTo>
                    <a:pt x="10340" y="1028"/>
                  </a:moveTo>
                  <a:cubicBezTo>
                    <a:pt x="10226" y="1028"/>
                    <a:pt x="10135" y="1051"/>
                    <a:pt x="10066" y="1119"/>
                  </a:cubicBezTo>
                  <a:cubicBezTo>
                    <a:pt x="9929" y="1279"/>
                    <a:pt x="9906" y="1507"/>
                    <a:pt x="10066" y="1667"/>
                  </a:cubicBezTo>
                  <a:cubicBezTo>
                    <a:pt x="10104" y="1723"/>
                    <a:pt x="10172" y="1764"/>
                    <a:pt x="10259" y="1764"/>
                  </a:cubicBezTo>
                  <a:cubicBezTo>
                    <a:pt x="10278" y="1764"/>
                    <a:pt x="10297" y="1762"/>
                    <a:pt x="10317" y="1758"/>
                  </a:cubicBezTo>
                  <a:cubicBezTo>
                    <a:pt x="10431" y="1758"/>
                    <a:pt x="10500" y="1735"/>
                    <a:pt x="10591" y="1667"/>
                  </a:cubicBezTo>
                  <a:cubicBezTo>
                    <a:pt x="10728" y="1507"/>
                    <a:pt x="10728" y="1302"/>
                    <a:pt x="10591" y="1142"/>
                  </a:cubicBezTo>
                  <a:cubicBezTo>
                    <a:pt x="10523" y="1073"/>
                    <a:pt x="10431" y="1028"/>
                    <a:pt x="10340" y="1028"/>
                  </a:cubicBezTo>
                  <a:close/>
                  <a:moveTo>
                    <a:pt x="11256" y="1118"/>
                  </a:moveTo>
                  <a:cubicBezTo>
                    <a:pt x="11170" y="1118"/>
                    <a:pt x="11088" y="1148"/>
                    <a:pt x="11025" y="1210"/>
                  </a:cubicBezTo>
                  <a:cubicBezTo>
                    <a:pt x="10934" y="1302"/>
                    <a:pt x="10911" y="1370"/>
                    <a:pt x="10911" y="1484"/>
                  </a:cubicBezTo>
                  <a:cubicBezTo>
                    <a:pt x="10911" y="1598"/>
                    <a:pt x="10911" y="1690"/>
                    <a:pt x="11002" y="1735"/>
                  </a:cubicBezTo>
                  <a:cubicBezTo>
                    <a:pt x="11085" y="1818"/>
                    <a:pt x="11180" y="1858"/>
                    <a:pt x="11275" y="1858"/>
                  </a:cubicBezTo>
                  <a:cubicBezTo>
                    <a:pt x="11363" y="1858"/>
                    <a:pt x="11450" y="1824"/>
                    <a:pt x="11527" y="1758"/>
                  </a:cubicBezTo>
                  <a:cubicBezTo>
                    <a:pt x="11596" y="1690"/>
                    <a:pt x="11641" y="1598"/>
                    <a:pt x="11641" y="1507"/>
                  </a:cubicBezTo>
                  <a:cubicBezTo>
                    <a:pt x="11641" y="1393"/>
                    <a:pt x="11618" y="1302"/>
                    <a:pt x="11550" y="1233"/>
                  </a:cubicBezTo>
                  <a:cubicBezTo>
                    <a:pt x="11463" y="1159"/>
                    <a:pt x="11357" y="1118"/>
                    <a:pt x="11256" y="1118"/>
                  </a:cubicBezTo>
                  <a:close/>
                  <a:moveTo>
                    <a:pt x="12212" y="1187"/>
                  </a:moveTo>
                  <a:cubicBezTo>
                    <a:pt x="12098" y="1187"/>
                    <a:pt x="12029" y="1210"/>
                    <a:pt x="11938" y="1302"/>
                  </a:cubicBezTo>
                  <a:cubicBezTo>
                    <a:pt x="11869" y="1370"/>
                    <a:pt x="11824" y="1461"/>
                    <a:pt x="11824" y="1576"/>
                  </a:cubicBezTo>
                  <a:cubicBezTo>
                    <a:pt x="11824" y="1667"/>
                    <a:pt x="11869" y="1758"/>
                    <a:pt x="11938" y="1827"/>
                  </a:cubicBezTo>
                  <a:cubicBezTo>
                    <a:pt x="12006" y="1895"/>
                    <a:pt x="12098" y="1941"/>
                    <a:pt x="12189" y="1941"/>
                  </a:cubicBezTo>
                  <a:cubicBezTo>
                    <a:pt x="12303" y="1941"/>
                    <a:pt x="12372" y="1918"/>
                    <a:pt x="12463" y="1827"/>
                  </a:cubicBezTo>
                  <a:cubicBezTo>
                    <a:pt x="12531" y="1758"/>
                    <a:pt x="12577" y="1667"/>
                    <a:pt x="12577" y="1553"/>
                  </a:cubicBezTo>
                  <a:cubicBezTo>
                    <a:pt x="12577" y="1461"/>
                    <a:pt x="12554" y="1370"/>
                    <a:pt x="12463" y="1302"/>
                  </a:cubicBezTo>
                  <a:cubicBezTo>
                    <a:pt x="12394" y="1210"/>
                    <a:pt x="12303" y="1187"/>
                    <a:pt x="12212" y="1187"/>
                  </a:cubicBezTo>
                  <a:close/>
                  <a:moveTo>
                    <a:pt x="13148" y="1290"/>
                  </a:moveTo>
                  <a:cubicBezTo>
                    <a:pt x="13051" y="1290"/>
                    <a:pt x="12954" y="1324"/>
                    <a:pt x="12874" y="1393"/>
                  </a:cubicBezTo>
                  <a:cubicBezTo>
                    <a:pt x="12805" y="1439"/>
                    <a:pt x="12782" y="1553"/>
                    <a:pt x="12782" y="1644"/>
                  </a:cubicBezTo>
                  <a:cubicBezTo>
                    <a:pt x="12782" y="1758"/>
                    <a:pt x="12805" y="1849"/>
                    <a:pt x="12874" y="1918"/>
                  </a:cubicBezTo>
                  <a:cubicBezTo>
                    <a:pt x="12960" y="1992"/>
                    <a:pt x="13067" y="2033"/>
                    <a:pt x="13168" y="2033"/>
                  </a:cubicBezTo>
                  <a:cubicBezTo>
                    <a:pt x="13254" y="2033"/>
                    <a:pt x="13336" y="2004"/>
                    <a:pt x="13399" y="1941"/>
                  </a:cubicBezTo>
                  <a:cubicBezTo>
                    <a:pt x="13490" y="1849"/>
                    <a:pt x="13513" y="1781"/>
                    <a:pt x="13513" y="1667"/>
                  </a:cubicBezTo>
                  <a:cubicBezTo>
                    <a:pt x="13513" y="1553"/>
                    <a:pt x="13490" y="1484"/>
                    <a:pt x="13422" y="1393"/>
                  </a:cubicBezTo>
                  <a:cubicBezTo>
                    <a:pt x="13342" y="1324"/>
                    <a:pt x="13245" y="1290"/>
                    <a:pt x="13148" y="1290"/>
                  </a:cubicBezTo>
                  <a:close/>
                  <a:moveTo>
                    <a:pt x="3894" y="1533"/>
                  </a:moveTo>
                  <a:cubicBezTo>
                    <a:pt x="3884" y="1533"/>
                    <a:pt x="3872" y="1539"/>
                    <a:pt x="3858" y="1553"/>
                  </a:cubicBezTo>
                  <a:cubicBezTo>
                    <a:pt x="3789" y="1598"/>
                    <a:pt x="3744" y="1667"/>
                    <a:pt x="3675" y="1690"/>
                  </a:cubicBezTo>
                  <a:cubicBezTo>
                    <a:pt x="3584" y="1712"/>
                    <a:pt x="3561" y="1758"/>
                    <a:pt x="3515" y="1804"/>
                  </a:cubicBezTo>
                  <a:cubicBezTo>
                    <a:pt x="3470" y="1827"/>
                    <a:pt x="3401" y="1872"/>
                    <a:pt x="3356" y="1918"/>
                  </a:cubicBezTo>
                  <a:cubicBezTo>
                    <a:pt x="3333" y="1918"/>
                    <a:pt x="3333" y="1941"/>
                    <a:pt x="3333" y="1941"/>
                  </a:cubicBezTo>
                  <a:cubicBezTo>
                    <a:pt x="3310" y="1964"/>
                    <a:pt x="3310" y="1986"/>
                    <a:pt x="3310" y="1986"/>
                  </a:cubicBezTo>
                  <a:cubicBezTo>
                    <a:pt x="3378" y="2032"/>
                    <a:pt x="3401" y="2101"/>
                    <a:pt x="3493" y="2101"/>
                  </a:cubicBezTo>
                  <a:cubicBezTo>
                    <a:pt x="3544" y="2109"/>
                    <a:pt x="3596" y="2118"/>
                    <a:pt x="3645" y="2118"/>
                  </a:cubicBezTo>
                  <a:cubicBezTo>
                    <a:pt x="3727" y="2118"/>
                    <a:pt x="3801" y="2094"/>
                    <a:pt x="3858" y="2009"/>
                  </a:cubicBezTo>
                  <a:cubicBezTo>
                    <a:pt x="4018" y="1918"/>
                    <a:pt x="3995" y="1690"/>
                    <a:pt x="3949" y="1576"/>
                  </a:cubicBezTo>
                  <a:cubicBezTo>
                    <a:pt x="3933" y="1560"/>
                    <a:pt x="3918" y="1533"/>
                    <a:pt x="3894" y="1533"/>
                  </a:cubicBezTo>
                  <a:close/>
                  <a:moveTo>
                    <a:pt x="13795" y="1543"/>
                  </a:moveTo>
                  <a:cubicBezTo>
                    <a:pt x="13787" y="1543"/>
                    <a:pt x="13787" y="1559"/>
                    <a:pt x="13787" y="1576"/>
                  </a:cubicBezTo>
                  <a:cubicBezTo>
                    <a:pt x="13718" y="1690"/>
                    <a:pt x="13718" y="1804"/>
                    <a:pt x="13787" y="1918"/>
                  </a:cubicBezTo>
                  <a:cubicBezTo>
                    <a:pt x="13843" y="2046"/>
                    <a:pt x="13971" y="2120"/>
                    <a:pt x="14103" y="2120"/>
                  </a:cubicBezTo>
                  <a:cubicBezTo>
                    <a:pt x="14183" y="2120"/>
                    <a:pt x="14265" y="2093"/>
                    <a:pt x="14335" y="2032"/>
                  </a:cubicBezTo>
                  <a:cubicBezTo>
                    <a:pt x="14380" y="1986"/>
                    <a:pt x="14380" y="1986"/>
                    <a:pt x="14312" y="1964"/>
                  </a:cubicBezTo>
                  <a:cubicBezTo>
                    <a:pt x="14312" y="1941"/>
                    <a:pt x="14289" y="1941"/>
                    <a:pt x="14266" y="1941"/>
                  </a:cubicBezTo>
                  <a:cubicBezTo>
                    <a:pt x="14220" y="1872"/>
                    <a:pt x="14129" y="1827"/>
                    <a:pt x="14061" y="1758"/>
                  </a:cubicBezTo>
                  <a:cubicBezTo>
                    <a:pt x="13992" y="1690"/>
                    <a:pt x="13878" y="1644"/>
                    <a:pt x="13810" y="1553"/>
                  </a:cubicBezTo>
                  <a:cubicBezTo>
                    <a:pt x="13803" y="1546"/>
                    <a:pt x="13798" y="1543"/>
                    <a:pt x="13795" y="1543"/>
                  </a:cubicBezTo>
                  <a:close/>
                  <a:moveTo>
                    <a:pt x="4565" y="1484"/>
                  </a:moveTo>
                  <a:cubicBezTo>
                    <a:pt x="4451" y="1484"/>
                    <a:pt x="4383" y="1507"/>
                    <a:pt x="4291" y="1576"/>
                  </a:cubicBezTo>
                  <a:cubicBezTo>
                    <a:pt x="4223" y="1667"/>
                    <a:pt x="4177" y="1735"/>
                    <a:pt x="4177" y="1849"/>
                  </a:cubicBezTo>
                  <a:cubicBezTo>
                    <a:pt x="4177" y="1964"/>
                    <a:pt x="4223" y="2032"/>
                    <a:pt x="4291" y="2123"/>
                  </a:cubicBezTo>
                  <a:cubicBezTo>
                    <a:pt x="4360" y="2192"/>
                    <a:pt x="4451" y="2215"/>
                    <a:pt x="4543" y="2215"/>
                  </a:cubicBezTo>
                  <a:cubicBezTo>
                    <a:pt x="4657" y="2215"/>
                    <a:pt x="4748" y="2192"/>
                    <a:pt x="4816" y="2123"/>
                  </a:cubicBezTo>
                  <a:cubicBezTo>
                    <a:pt x="4885" y="2032"/>
                    <a:pt x="4931" y="1964"/>
                    <a:pt x="4931" y="1849"/>
                  </a:cubicBezTo>
                  <a:cubicBezTo>
                    <a:pt x="4931" y="1735"/>
                    <a:pt x="4908" y="1644"/>
                    <a:pt x="4816" y="1598"/>
                  </a:cubicBezTo>
                  <a:cubicBezTo>
                    <a:pt x="4748" y="1507"/>
                    <a:pt x="4657" y="1484"/>
                    <a:pt x="4565" y="1484"/>
                  </a:cubicBezTo>
                  <a:close/>
                  <a:moveTo>
                    <a:pt x="5502" y="1567"/>
                  </a:moveTo>
                  <a:cubicBezTo>
                    <a:pt x="5414" y="1567"/>
                    <a:pt x="5327" y="1601"/>
                    <a:pt x="5250" y="1667"/>
                  </a:cubicBezTo>
                  <a:cubicBezTo>
                    <a:pt x="5182" y="1758"/>
                    <a:pt x="5136" y="1827"/>
                    <a:pt x="5136" y="1941"/>
                  </a:cubicBezTo>
                  <a:cubicBezTo>
                    <a:pt x="5136" y="2055"/>
                    <a:pt x="5159" y="2146"/>
                    <a:pt x="5227" y="2192"/>
                  </a:cubicBezTo>
                  <a:cubicBezTo>
                    <a:pt x="5310" y="2275"/>
                    <a:pt x="5412" y="2315"/>
                    <a:pt x="5509" y="2315"/>
                  </a:cubicBezTo>
                  <a:cubicBezTo>
                    <a:pt x="5599" y="2315"/>
                    <a:pt x="5686" y="2280"/>
                    <a:pt x="5752" y="2215"/>
                  </a:cubicBezTo>
                  <a:cubicBezTo>
                    <a:pt x="5844" y="2146"/>
                    <a:pt x="5866" y="2055"/>
                    <a:pt x="5866" y="1941"/>
                  </a:cubicBezTo>
                  <a:cubicBezTo>
                    <a:pt x="5866" y="1849"/>
                    <a:pt x="5844" y="1758"/>
                    <a:pt x="5775" y="1690"/>
                  </a:cubicBezTo>
                  <a:cubicBezTo>
                    <a:pt x="5692" y="1607"/>
                    <a:pt x="5597" y="1567"/>
                    <a:pt x="5502" y="1567"/>
                  </a:cubicBezTo>
                  <a:close/>
                  <a:moveTo>
                    <a:pt x="6437" y="1644"/>
                  </a:moveTo>
                  <a:cubicBezTo>
                    <a:pt x="6323" y="1644"/>
                    <a:pt x="6232" y="1667"/>
                    <a:pt x="6186" y="1735"/>
                  </a:cubicBezTo>
                  <a:cubicBezTo>
                    <a:pt x="6026" y="1895"/>
                    <a:pt x="6026" y="2123"/>
                    <a:pt x="6163" y="2260"/>
                  </a:cubicBezTo>
                  <a:cubicBezTo>
                    <a:pt x="6220" y="2336"/>
                    <a:pt x="6292" y="2380"/>
                    <a:pt x="6380" y="2380"/>
                  </a:cubicBezTo>
                  <a:cubicBezTo>
                    <a:pt x="6399" y="2380"/>
                    <a:pt x="6417" y="2378"/>
                    <a:pt x="6437" y="2374"/>
                  </a:cubicBezTo>
                  <a:cubicBezTo>
                    <a:pt x="6528" y="2374"/>
                    <a:pt x="6620" y="2352"/>
                    <a:pt x="6688" y="2283"/>
                  </a:cubicBezTo>
                  <a:cubicBezTo>
                    <a:pt x="6825" y="2123"/>
                    <a:pt x="6848" y="1918"/>
                    <a:pt x="6711" y="1758"/>
                  </a:cubicBezTo>
                  <a:cubicBezTo>
                    <a:pt x="6620" y="1690"/>
                    <a:pt x="6551" y="1644"/>
                    <a:pt x="6437" y="1644"/>
                  </a:cubicBezTo>
                  <a:close/>
                  <a:moveTo>
                    <a:pt x="7373" y="1735"/>
                  </a:moveTo>
                  <a:cubicBezTo>
                    <a:pt x="7282" y="1735"/>
                    <a:pt x="7190" y="1758"/>
                    <a:pt x="7122" y="1849"/>
                  </a:cubicBezTo>
                  <a:cubicBezTo>
                    <a:pt x="6962" y="2009"/>
                    <a:pt x="6962" y="2215"/>
                    <a:pt x="7122" y="2374"/>
                  </a:cubicBezTo>
                  <a:cubicBezTo>
                    <a:pt x="7190" y="2443"/>
                    <a:pt x="7282" y="2489"/>
                    <a:pt x="7373" y="2489"/>
                  </a:cubicBezTo>
                  <a:cubicBezTo>
                    <a:pt x="7487" y="2489"/>
                    <a:pt x="7578" y="2443"/>
                    <a:pt x="7647" y="2352"/>
                  </a:cubicBezTo>
                  <a:cubicBezTo>
                    <a:pt x="7784" y="2215"/>
                    <a:pt x="7784" y="1986"/>
                    <a:pt x="7624" y="1827"/>
                  </a:cubicBezTo>
                  <a:cubicBezTo>
                    <a:pt x="7578" y="1758"/>
                    <a:pt x="7487" y="1735"/>
                    <a:pt x="7373" y="1735"/>
                  </a:cubicBezTo>
                  <a:close/>
                  <a:moveTo>
                    <a:pt x="8346" y="1806"/>
                  </a:moveTo>
                  <a:cubicBezTo>
                    <a:pt x="8256" y="1806"/>
                    <a:pt x="8169" y="1841"/>
                    <a:pt x="8103" y="1918"/>
                  </a:cubicBezTo>
                  <a:cubicBezTo>
                    <a:pt x="7943" y="2078"/>
                    <a:pt x="7943" y="2283"/>
                    <a:pt x="8080" y="2443"/>
                  </a:cubicBezTo>
                  <a:cubicBezTo>
                    <a:pt x="8163" y="2514"/>
                    <a:pt x="8265" y="2554"/>
                    <a:pt x="8362" y="2554"/>
                  </a:cubicBezTo>
                  <a:cubicBezTo>
                    <a:pt x="8453" y="2554"/>
                    <a:pt x="8540" y="2520"/>
                    <a:pt x="8605" y="2443"/>
                  </a:cubicBezTo>
                  <a:cubicBezTo>
                    <a:pt x="8765" y="2283"/>
                    <a:pt x="8765" y="2078"/>
                    <a:pt x="8628" y="1918"/>
                  </a:cubicBezTo>
                  <a:cubicBezTo>
                    <a:pt x="8545" y="1847"/>
                    <a:pt x="8444" y="1806"/>
                    <a:pt x="8346" y="1806"/>
                  </a:cubicBezTo>
                  <a:close/>
                  <a:moveTo>
                    <a:pt x="9281" y="1886"/>
                  </a:moveTo>
                  <a:cubicBezTo>
                    <a:pt x="9183" y="1886"/>
                    <a:pt x="9087" y="1926"/>
                    <a:pt x="9016" y="2009"/>
                  </a:cubicBezTo>
                  <a:cubicBezTo>
                    <a:pt x="8879" y="2146"/>
                    <a:pt x="8879" y="2352"/>
                    <a:pt x="9016" y="2511"/>
                  </a:cubicBezTo>
                  <a:cubicBezTo>
                    <a:pt x="9096" y="2591"/>
                    <a:pt x="9193" y="2631"/>
                    <a:pt x="9287" y="2631"/>
                  </a:cubicBezTo>
                  <a:cubicBezTo>
                    <a:pt x="9381" y="2631"/>
                    <a:pt x="9473" y="2591"/>
                    <a:pt x="9541" y="2511"/>
                  </a:cubicBezTo>
                  <a:cubicBezTo>
                    <a:pt x="9701" y="2352"/>
                    <a:pt x="9701" y="2146"/>
                    <a:pt x="9541" y="1986"/>
                  </a:cubicBezTo>
                  <a:cubicBezTo>
                    <a:pt x="9464" y="1921"/>
                    <a:pt x="9372" y="1886"/>
                    <a:pt x="9281" y="1886"/>
                  </a:cubicBezTo>
                  <a:close/>
                  <a:moveTo>
                    <a:pt x="10225" y="1983"/>
                  </a:moveTo>
                  <a:cubicBezTo>
                    <a:pt x="10138" y="1983"/>
                    <a:pt x="10051" y="2012"/>
                    <a:pt x="9975" y="2078"/>
                  </a:cubicBezTo>
                  <a:cubicBezTo>
                    <a:pt x="9815" y="2215"/>
                    <a:pt x="9838" y="2466"/>
                    <a:pt x="9975" y="2603"/>
                  </a:cubicBezTo>
                  <a:cubicBezTo>
                    <a:pt x="10049" y="2677"/>
                    <a:pt x="10143" y="2718"/>
                    <a:pt x="10239" y="2718"/>
                  </a:cubicBezTo>
                  <a:cubicBezTo>
                    <a:pt x="10321" y="2718"/>
                    <a:pt x="10404" y="2688"/>
                    <a:pt x="10477" y="2625"/>
                  </a:cubicBezTo>
                  <a:cubicBezTo>
                    <a:pt x="10637" y="2489"/>
                    <a:pt x="10637" y="2215"/>
                    <a:pt x="10500" y="2078"/>
                  </a:cubicBezTo>
                  <a:cubicBezTo>
                    <a:pt x="10416" y="2018"/>
                    <a:pt x="10320" y="1983"/>
                    <a:pt x="10225" y="1983"/>
                  </a:cubicBezTo>
                  <a:close/>
                  <a:moveTo>
                    <a:pt x="11182" y="2078"/>
                  </a:moveTo>
                  <a:cubicBezTo>
                    <a:pt x="11093" y="2078"/>
                    <a:pt x="11002" y="2112"/>
                    <a:pt x="10911" y="2192"/>
                  </a:cubicBezTo>
                  <a:cubicBezTo>
                    <a:pt x="10774" y="2329"/>
                    <a:pt x="10774" y="2580"/>
                    <a:pt x="10934" y="2717"/>
                  </a:cubicBezTo>
                  <a:cubicBezTo>
                    <a:pt x="11002" y="2774"/>
                    <a:pt x="11088" y="2808"/>
                    <a:pt x="11176" y="2808"/>
                  </a:cubicBezTo>
                  <a:cubicBezTo>
                    <a:pt x="11265" y="2808"/>
                    <a:pt x="11356" y="2774"/>
                    <a:pt x="11436" y="2694"/>
                  </a:cubicBezTo>
                  <a:cubicBezTo>
                    <a:pt x="11596" y="2557"/>
                    <a:pt x="11573" y="2306"/>
                    <a:pt x="11436" y="2169"/>
                  </a:cubicBezTo>
                  <a:cubicBezTo>
                    <a:pt x="11356" y="2112"/>
                    <a:pt x="11270" y="2078"/>
                    <a:pt x="11182" y="2078"/>
                  </a:cubicBezTo>
                  <a:close/>
                  <a:moveTo>
                    <a:pt x="12102" y="2145"/>
                  </a:moveTo>
                  <a:cubicBezTo>
                    <a:pt x="12012" y="2145"/>
                    <a:pt x="11920" y="2175"/>
                    <a:pt x="11847" y="2237"/>
                  </a:cubicBezTo>
                  <a:cubicBezTo>
                    <a:pt x="11687" y="2420"/>
                    <a:pt x="11710" y="2625"/>
                    <a:pt x="11847" y="2762"/>
                  </a:cubicBezTo>
                  <a:cubicBezTo>
                    <a:pt x="11906" y="2845"/>
                    <a:pt x="12002" y="2885"/>
                    <a:pt x="12103" y="2885"/>
                  </a:cubicBezTo>
                  <a:cubicBezTo>
                    <a:pt x="12197" y="2885"/>
                    <a:pt x="12295" y="2851"/>
                    <a:pt x="12372" y="2785"/>
                  </a:cubicBezTo>
                  <a:cubicBezTo>
                    <a:pt x="12509" y="2625"/>
                    <a:pt x="12509" y="2420"/>
                    <a:pt x="12372" y="2260"/>
                  </a:cubicBezTo>
                  <a:cubicBezTo>
                    <a:pt x="12310" y="2186"/>
                    <a:pt x="12208" y="2145"/>
                    <a:pt x="12102" y="2145"/>
                  </a:cubicBezTo>
                  <a:close/>
                  <a:moveTo>
                    <a:pt x="13056" y="2237"/>
                  </a:moveTo>
                  <a:cubicBezTo>
                    <a:pt x="12965" y="2237"/>
                    <a:pt x="12874" y="2306"/>
                    <a:pt x="12805" y="2352"/>
                  </a:cubicBezTo>
                  <a:cubicBezTo>
                    <a:pt x="12760" y="2374"/>
                    <a:pt x="12691" y="2534"/>
                    <a:pt x="12691" y="2603"/>
                  </a:cubicBezTo>
                  <a:cubicBezTo>
                    <a:pt x="12691" y="2694"/>
                    <a:pt x="12737" y="2808"/>
                    <a:pt x="12805" y="2877"/>
                  </a:cubicBezTo>
                  <a:cubicBezTo>
                    <a:pt x="12851" y="2922"/>
                    <a:pt x="12942" y="2968"/>
                    <a:pt x="13056" y="2968"/>
                  </a:cubicBezTo>
                  <a:cubicBezTo>
                    <a:pt x="13148" y="2968"/>
                    <a:pt x="13239" y="2922"/>
                    <a:pt x="13307" y="2877"/>
                  </a:cubicBezTo>
                  <a:cubicBezTo>
                    <a:pt x="13353" y="2854"/>
                    <a:pt x="13422" y="2671"/>
                    <a:pt x="13422" y="2625"/>
                  </a:cubicBezTo>
                  <a:cubicBezTo>
                    <a:pt x="13422" y="2511"/>
                    <a:pt x="13353" y="2443"/>
                    <a:pt x="13330" y="2352"/>
                  </a:cubicBezTo>
                  <a:cubicBezTo>
                    <a:pt x="13239" y="2306"/>
                    <a:pt x="13170" y="2237"/>
                    <a:pt x="13056" y="2237"/>
                  </a:cubicBezTo>
                  <a:close/>
                  <a:moveTo>
                    <a:pt x="2831" y="2397"/>
                  </a:moveTo>
                  <a:cubicBezTo>
                    <a:pt x="2739" y="2443"/>
                    <a:pt x="2671" y="2511"/>
                    <a:pt x="2580" y="2580"/>
                  </a:cubicBezTo>
                  <a:cubicBezTo>
                    <a:pt x="2534" y="2648"/>
                    <a:pt x="2488" y="2717"/>
                    <a:pt x="2443" y="2785"/>
                  </a:cubicBezTo>
                  <a:cubicBezTo>
                    <a:pt x="2397" y="2831"/>
                    <a:pt x="2328" y="2854"/>
                    <a:pt x="2351" y="2922"/>
                  </a:cubicBezTo>
                  <a:cubicBezTo>
                    <a:pt x="2351" y="2945"/>
                    <a:pt x="2488" y="2991"/>
                    <a:pt x="2534" y="2991"/>
                  </a:cubicBezTo>
                  <a:cubicBezTo>
                    <a:pt x="2567" y="2999"/>
                    <a:pt x="2598" y="3004"/>
                    <a:pt x="2626" y="3004"/>
                  </a:cubicBezTo>
                  <a:cubicBezTo>
                    <a:pt x="2675" y="3004"/>
                    <a:pt x="2719" y="2988"/>
                    <a:pt x="2762" y="2945"/>
                  </a:cubicBezTo>
                  <a:cubicBezTo>
                    <a:pt x="2968" y="2831"/>
                    <a:pt x="3013" y="2603"/>
                    <a:pt x="2876" y="2397"/>
                  </a:cubicBezTo>
                  <a:close/>
                  <a:moveTo>
                    <a:pt x="14015" y="2306"/>
                  </a:moveTo>
                  <a:cubicBezTo>
                    <a:pt x="13969" y="2306"/>
                    <a:pt x="13787" y="2374"/>
                    <a:pt x="13764" y="2420"/>
                  </a:cubicBezTo>
                  <a:cubicBezTo>
                    <a:pt x="13718" y="2511"/>
                    <a:pt x="13650" y="2580"/>
                    <a:pt x="13650" y="2694"/>
                  </a:cubicBezTo>
                  <a:cubicBezTo>
                    <a:pt x="13673" y="2785"/>
                    <a:pt x="13695" y="2877"/>
                    <a:pt x="13764" y="2945"/>
                  </a:cubicBezTo>
                  <a:cubicBezTo>
                    <a:pt x="13820" y="3001"/>
                    <a:pt x="13908" y="3042"/>
                    <a:pt x="13988" y="3042"/>
                  </a:cubicBezTo>
                  <a:cubicBezTo>
                    <a:pt x="14005" y="3042"/>
                    <a:pt x="14022" y="3040"/>
                    <a:pt x="14038" y="3036"/>
                  </a:cubicBezTo>
                  <a:cubicBezTo>
                    <a:pt x="14106" y="3036"/>
                    <a:pt x="14266" y="2968"/>
                    <a:pt x="14289" y="2922"/>
                  </a:cubicBezTo>
                  <a:cubicBezTo>
                    <a:pt x="14335" y="2854"/>
                    <a:pt x="14403" y="2785"/>
                    <a:pt x="14403" y="2671"/>
                  </a:cubicBezTo>
                  <a:cubicBezTo>
                    <a:pt x="14403" y="2580"/>
                    <a:pt x="14335" y="2511"/>
                    <a:pt x="14289" y="2420"/>
                  </a:cubicBezTo>
                  <a:cubicBezTo>
                    <a:pt x="14198" y="2374"/>
                    <a:pt x="14129" y="2306"/>
                    <a:pt x="14015" y="2306"/>
                  </a:cubicBezTo>
                  <a:close/>
                  <a:moveTo>
                    <a:pt x="3537" y="2354"/>
                  </a:moveTo>
                  <a:cubicBezTo>
                    <a:pt x="3443" y="2354"/>
                    <a:pt x="3347" y="2395"/>
                    <a:pt x="3264" y="2466"/>
                  </a:cubicBezTo>
                  <a:cubicBezTo>
                    <a:pt x="3127" y="2625"/>
                    <a:pt x="3127" y="2854"/>
                    <a:pt x="3287" y="2991"/>
                  </a:cubicBezTo>
                  <a:cubicBezTo>
                    <a:pt x="3367" y="3071"/>
                    <a:pt x="3458" y="3111"/>
                    <a:pt x="3547" y="3111"/>
                  </a:cubicBezTo>
                  <a:cubicBezTo>
                    <a:pt x="3635" y="3111"/>
                    <a:pt x="3721" y="3071"/>
                    <a:pt x="3789" y="2991"/>
                  </a:cubicBezTo>
                  <a:cubicBezTo>
                    <a:pt x="3949" y="2831"/>
                    <a:pt x="3949" y="2603"/>
                    <a:pt x="3789" y="2466"/>
                  </a:cubicBezTo>
                  <a:cubicBezTo>
                    <a:pt x="3712" y="2389"/>
                    <a:pt x="3625" y="2354"/>
                    <a:pt x="3537" y="2354"/>
                  </a:cubicBezTo>
                  <a:close/>
                  <a:moveTo>
                    <a:pt x="14833" y="2411"/>
                  </a:moveTo>
                  <a:cubicBezTo>
                    <a:pt x="14827" y="2411"/>
                    <a:pt x="14821" y="2413"/>
                    <a:pt x="14814" y="2420"/>
                  </a:cubicBezTo>
                  <a:cubicBezTo>
                    <a:pt x="14768" y="2466"/>
                    <a:pt x="14654" y="2466"/>
                    <a:pt x="14654" y="2580"/>
                  </a:cubicBezTo>
                  <a:cubicBezTo>
                    <a:pt x="14586" y="2603"/>
                    <a:pt x="14608" y="2671"/>
                    <a:pt x="14608" y="2740"/>
                  </a:cubicBezTo>
                  <a:cubicBezTo>
                    <a:pt x="14586" y="2808"/>
                    <a:pt x="14654" y="2968"/>
                    <a:pt x="14700" y="3014"/>
                  </a:cubicBezTo>
                  <a:cubicBezTo>
                    <a:pt x="14775" y="3070"/>
                    <a:pt x="14850" y="3111"/>
                    <a:pt x="14925" y="3111"/>
                  </a:cubicBezTo>
                  <a:cubicBezTo>
                    <a:pt x="14941" y="3111"/>
                    <a:pt x="14958" y="3109"/>
                    <a:pt x="14974" y="3105"/>
                  </a:cubicBezTo>
                  <a:cubicBezTo>
                    <a:pt x="15042" y="3105"/>
                    <a:pt x="15133" y="3082"/>
                    <a:pt x="15202" y="3014"/>
                  </a:cubicBezTo>
                  <a:cubicBezTo>
                    <a:pt x="15248" y="2968"/>
                    <a:pt x="15270" y="2922"/>
                    <a:pt x="15293" y="2877"/>
                  </a:cubicBezTo>
                  <a:cubicBezTo>
                    <a:pt x="15293" y="2854"/>
                    <a:pt x="15248" y="2808"/>
                    <a:pt x="15202" y="2785"/>
                  </a:cubicBezTo>
                  <a:cubicBezTo>
                    <a:pt x="15179" y="2740"/>
                    <a:pt x="15133" y="2694"/>
                    <a:pt x="15088" y="2648"/>
                  </a:cubicBezTo>
                  <a:cubicBezTo>
                    <a:pt x="15019" y="2580"/>
                    <a:pt x="14951" y="2511"/>
                    <a:pt x="14860" y="2443"/>
                  </a:cubicBezTo>
                  <a:cubicBezTo>
                    <a:pt x="14860" y="2427"/>
                    <a:pt x="14848" y="2411"/>
                    <a:pt x="14833" y="2411"/>
                  </a:cubicBezTo>
                  <a:close/>
                  <a:moveTo>
                    <a:pt x="4454" y="2431"/>
                  </a:moveTo>
                  <a:cubicBezTo>
                    <a:pt x="4360" y="2431"/>
                    <a:pt x="4269" y="2466"/>
                    <a:pt x="4200" y="2534"/>
                  </a:cubicBezTo>
                  <a:cubicBezTo>
                    <a:pt x="4063" y="2671"/>
                    <a:pt x="4063" y="2945"/>
                    <a:pt x="4200" y="3059"/>
                  </a:cubicBezTo>
                  <a:cubicBezTo>
                    <a:pt x="4280" y="3128"/>
                    <a:pt x="4377" y="3162"/>
                    <a:pt x="4471" y="3162"/>
                  </a:cubicBezTo>
                  <a:cubicBezTo>
                    <a:pt x="4565" y="3162"/>
                    <a:pt x="4657" y="3128"/>
                    <a:pt x="4725" y="3059"/>
                  </a:cubicBezTo>
                  <a:cubicBezTo>
                    <a:pt x="4862" y="2922"/>
                    <a:pt x="4862" y="2671"/>
                    <a:pt x="4725" y="2534"/>
                  </a:cubicBezTo>
                  <a:cubicBezTo>
                    <a:pt x="4645" y="2466"/>
                    <a:pt x="4548" y="2431"/>
                    <a:pt x="4454" y="2431"/>
                  </a:cubicBezTo>
                  <a:close/>
                  <a:moveTo>
                    <a:pt x="5418" y="2523"/>
                  </a:moveTo>
                  <a:cubicBezTo>
                    <a:pt x="5330" y="2523"/>
                    <a:pt x="5239" y="2557"/>
                    <a:pt x="5159" y="2625"/>
                  </a:cubicBezTo>
                  <a:cubicBezTo>
                    <a:pt x="4999" y="2762"/>
                    <a:pt x="5022" y="3014"/>
                    <a:pt x="5159" y="3150"/>
                  </a:cubicBezTo>
                  <a:cubicBezTo>
                    <a:pt x="5230" y="3222"/>
                    <a:pt x="5319" y="3262"/>
                    <a:pt x="5411" y="3262"/>
                  </a:cubicBezTo>
                  <a:cubicBezTo>
                    <a:pt x="5497" y="3262"/>
                    <a:pt x="5584" y="3227"/>
                    <a:pt x="5661" y="3150"/>
                  </a:cubicBezTo>
                  <a:cubicBezTo>
                    <a:pt x="5821" y="3036"/>
                    <a:pt x="5821" y="2762"/>
                    <a:pt x="5661" y="2625"/>
                  </a:cubicBezTo>
                  <a:cubicBezTo>
                    <a:pt x="5592" y="2557"/>
                    <a:pt x="5507" y="2523"/>
                    <a:pt x="5418" y="2523"/>
                  </a:cubicBezTo>
                  <a:close/>
                  <a:moveTo>
                    <a:pt x="6374" y="2594"/>
                  </a:moveTo>
                  <a:cubicBezTo>
                    <a:pt x="6273" y="2594"/>
                    <a:pt x="6177" y="2634"/>
                    <a:pt x="6117" y="2717"/>
                  </a:cubicBezTo>
                  <a:cubicBezTo>
                    <a:pt x="5981" y="2854"/>
                    <a:pt x="5958" y="3059"/>
                    <a:pt x="6140" y="3219"/>
                  </a:cubicBezTo>
                  <a:cubicBezTo>
                    <a:pt x="6206" y="3296"/>
                    <a:pt x="6298" y="3330"/>
                    <a:pt x="6392" y="3330"/>
                  </a:cubicBezTo>
                  <a:cubicBezTo>
                    <a:pt x="6492" y="3330"/>
                    <a:pt x="6594" y="3290"/>
                    <a:pt x="6665" y="3219"/>
                  </a:cubicBezTo>
                  <a:cubicBezTo>
                    <a:pt x="6779" y="3059"/>
                    <a:pt x="6802" y="2877"/>
                    <a:pt x="6642" y="2694"/>
                  </a:cubicBezTo>
                  <a:cubicBezTo>
                    <a:pt x="6566" y="2628"/>
                    <a:pt x="6468" y="2594"/>
                    <a:pt x="6374" y="2594"/>
                  </a:cubicBezTo>
                  <a:close/>
                  <a:moveTo>
                    <a:pt x="7307" y="2662"/>
                  </a:moveTo>
                  <a:cubicBezTo>
                    <a:pt x="7203" y="2662"/>
                    <a:pt x="7102" y="2702"/>
                    <a:pt x="7030" y="2785"/>
                  </a:cubicBezTo>
                  <a:cubicBezTo>
                    <a:pt x="6916" y="2945"/>
                    <a:pt x="6894" y="3128"/>
                    <a:pt x="7053" y="3310"/>
                  </a:cubicBezTo>
                  <a:cubicBezTo>
                    <a:pt x="7119" y="3376"/>
                    <a:pt x="7211" y="3410"/>
                    <a:pt x="7305" y="3410"/>
                  </a:cubicBezTo>
                  <a:cubicBezTo>
                    <a:pt x="7405" y="3410"/>
                    <a:pt x="7507" y="3370"/>
                    <a:pt x="7578" y="3287"/>
                  </a:cubicBezTo>
                  <a:cubicBezTo>
                    <a:pt x="7715" y="3128"/>
                    <a:pt x="7715" y="2945"/>
                    <a:pt x="7578" y="2762"/>
                  </a:cubicBezTo>
                  <a:cubicBezTo>
                    <a:pt x="7501" y="2697"/>
                    <a:pt x="7404" y="2662"/>
                    <a:pt x="7307" y="2662"/>
                  </a:cubicBezTo>
                  <a:close/>
                  <a:moveTo>
                    <a:pt x="8240" y="2762"/>
                  </a:moveTo>
                  <a:cubicBezTo>
                    <a:pt x="8149" y="2762"/>
                    <a:pt x="8058" y="2808"/>
                    <a:pt x="7989" y="2877"/>
                  </a:cubicBezTo>
                  <a:cubicBezTo>
                    <a:pt x="7943" y="2945"/>
                    <a:pt x="7898" y="3036"/>
                    <a:pt x="7898" y="3128"/>
                  </a:cubicBezTo>
                  <a:cubicBezTo>
                    <a:pt x="7898" y="3242"/>
                    <a:pt x="7966" y="3310"/>
                    <a:pt x="7989" y="3402"/>
                  </a:cubicBezTo>
                  <a:cubicBezTo>
                    <a:pt x="8070" y="3422"/>
                    <a:pt x="8152" y="3496"/>
                    <a:pt x="8249" y="3496"/>
                  </a:cubicBezTo>
                  <a:cubicBezTo>
                    <a:pt x="8261" y="3496"/>
                    <a:pt x="8273" y="3495"/>
                    <a:pt x="8286" y="3493"/>
                  </a:cubicBezTo>
                  <a:cubicBezTo>
                    <a:pt x="8377" y="3493"/>
                    <a:pt x="8468" y="3447"/>
                    <a:pt x="8514" y="3379"/>
                  </a:cubicBezTo>
                  <a:cubicBezTo>
                    <a:pt x="8583" y="3310"/>
                    <a:pt x="8628" y="3219"/>
                    <a:pt x="8628" y="3128"/>
                  </a:cubicBezTo>
                  <a:cubicBezTo>
                    <a:pt x="8628" y="3059"/>
                    <a:pt x="8560" y="2899"/>
                    <a:pt x="8514" y="2877"/>
                  </a:cubicBezTo>
                  <a:cubicBezTo>
                    <a:pt x="8423" y="2808"/>
                    <a:pt x="8354" y="2762"/>
                    <a:pt x="8240" y="2762"/>
                  </a:cubicBezTo>
                  <a:close/>
                  <a:moveTo>
                    <a:pt x="9199" y="2854"/>
                  </a:moveTo>
                  <a:cubicBezTo>
                    <a:pt x="9108" y="2854"/>
                    <a:pt x="9039" y="2922"/>
                    <a:pt x="8948" y="2968"/>
                  </a:cubicBezTo>
                  <a:cubicBezTo>
                    <a:pt x="8902" y="3059"/>
                    <a:pt x="8834" y="3128"/>
                    <a:pt x="8834" y="3242"/>
                  </a:cubicBezTo>
                  <a:cubicBezTo>
                    <a:pt x="8834" y="3287"/>
                    <a:pt x="8902" y="3470"/>
                    <a:pt x="8948" y="3493"/>
                  </a:cubicBezTo>
                  <a:cubicBezTo>
                    <a:pt x="9027" y="3532"/>
                    <a:pt x="9088" y="3589"/>
                    <a:pt x="9177" y="3589"/>
                  </a:cubicBezTo>
                  <a:cubicBezTo>
                    <a:pt x="9191" y="3589"/>
                    <a:pt x="9206" y="3587"/>
                    <a:pt x="9222" y="3584"/>
                  </a:cubicBezTo>
                  <a:cubicBezTo>
                    <a:pt x="9313" y="3584"/>
                    <a:pt x="9404" y="3538"/>
                    <a:pt x="9473" y="3493"/>
                  </a:cubicBezTo>
                  <a:cubicBezTo>
                    <a:pt x="9541" y="3424"/>
                    <a:pt x="9587" y="3310"/>
                    <a:pt x="9587" y="3219"/>
                  </a:cubicBezTo>
                  <a:cubicBezTo>
                    <a:pt x="9564" y="3150"/>
                    <a:pt x="9496" y="2991"/>
                    <a:pt x="9473" y="2968"/>
                  </a:cubicBezTo>
                  <a:cubicBezTo>
                    <a:pt x="9381" y="2922"/>
                    <a:pt x="9313" y="2854"/>
                    <a:pt x="9199" y="2854"/>
                  </a:cubicBezTo>
                  <a:close/>
                  <a:moveTo>
                    <a:pt x="10135" y="2945"/>
                  </a:moveTo>
                  <a:cubicBezTo>
                    <a:pt x="10043" y="2945"/>
                    <a:pt x="9952" y="2968"/>
                    <a:pt x="9884" y="3036"/>
                  </a:cubicBezTo>
                  <a:cubicBezTo>
                    <a:pt x="9838" y="3082"/>
                    <a:pt x="9770" y="3265"/>
                    <a:pt x="9770" y="3310"/>
                  </a:cubicBezTo>
                  <a:cubicBezTo>
                    <a:pt x="9770" y="3356"/>
                    <a:pt x="9861" y="3538"/>
                    <a:pt x="9884" y="3561"/>
                  </a:cubicBezTo>
                  <a:cubicBezTo>
                    <a:pt x="9952" y="3630"/>
                    <a:pt x="10043" y="3653"/>
                    <a:pt x="10135" y="3653"/>
                  </a:cubicBezTo>
                  <a:cubicBezTo>
                    <a:pt x="10226" y="3653"/>
                    <a:pt x="10317" y="3630"/>
                    <a:pt x="10386" y="3561"/>
                  </a:cubicBezTo>
                  <a:cubicBezTo>
                    <a:pt x="10477" y="3493"/>
                    <a:pt x="10477" y="3379"/>
                    <a:pt x="10500" y="3287"/>
                  </a:cubicBezTo>
                  <a:cubicBezTo>
                    <a:pt x="10500" y="3242"/>
                    <a:pt x="10409" y="3059"/>
                    <a:pt x="10386" y="3036"/>
                  </a:cubicBezTo>
                  <a:cubicBezTo>
                    <a:pt x="10317" y="2968"/>
                    <a:pt x="10226" y="2945"/>
                    <a:pt x="10135" y="2945"/>
                  </a:cubicBezTo>
                  <a:close/>
                  <a:moveTo>
                    <a:pt x="11111" y="3027"/>
                  </a:moveTo>
                  <a:cubicBezTo>
                    <a:pt x="11097" y="3027"/>
                    <a:pt x="11084" y="3030"/>
                    <a:pt x="11071" y="3036"/>
                  </a:cubicBezTo>
                  <a:cubicBezTo>
                    <a:pt x="11048" y="3048"/>
                    <a:pt x="11025" y="3048"/>
                    <a:pt x="11005" y="3048"/>
                  </a:cubicBezTo>
                  <a:cubicBezTo>
                    <a:pt x="10985" y="3048"/>
                    <a:pt x="10968" y="3048"/>
                    <a:pt x="10956" y="3059"/>
                  </a:cubicBezTo>
                  <a:cubicBezTo>
                    <a:pt x="10911" y="3082"/>
                    <a:pt x="10865" y="3105"/>
                    <a:pt x="10819" y="3150"/>
                  </a:cubicBezTo>
                  <a:cubicBezTo>
                    <a:pt x="10774" y="3219"/>
                    <a:pt x="10728" y="3310"/>
                    <a:pt x="10728" y="3402"/>
                  </a:cubicBezTo>
                  <a:cubicBezTo>
                    <a:pt x="10705" y="3493"/>
                    <a:pt x="10797" y="3561"/>
                    <a:pt x="10819" y="3653"/>
                  </a:cubicBezTo>
                  <a:cubicBezTo>
                    <a:pt x="10888" y="3653"/>
                    <a:pt x="10911" y="3698"/>
                    <a:pt x="10956" y="3744"/>
                  </a:cubicBezTo>
                  <a:cubicBezTo>
                    <a:pt x="10987" y="3744"/>
                    <a:pt x="11027" y="3754"/>
                    <a:pt x="11058" y="3754"/>
                  </a:cubicBezTo>
                  <a:cubicBezTo>
                    <a:pt x="11073" y="3754"/>
                    <a:pt x="11086" y="3752"/>
                    <a:pt x="11093" y="3744"/>
                  </a:cubicBezTo>
                  <a:cubicBezTo>
                    <a:pt x="11104" y="3739"/>
                    <a:pt x="11114" y="3737"/>
                    <a:pt x="11124" y="3737"/>
                  </a:cubicBezTo>
                  <a:cubicBezTo>
                    <a:pt x="11142" y="3737"/>
                    <a:pt x="11159" y="3742"/>
                    <a:pt x="11174" y="3742"/>
                  </a:cubicBezTo>
                  <a:cubicBezTo>
                    <a:pt x="11188" y="3742"/>
                    <a:pt x="11199" y="3738"/>
                    <a:pt x="11208" y="3721"/>
                  </a:cubicBezTo>
                  <a:cubicBezTo>
                    <a:pt x="11253" y="3698"/>
                    <a:pt x="11322" y="3675"/>
                    <a:pt x="11344" y="3653"/>
                  </a:cubicBezTo>
                  <a:cubicBezTo>
                    <a:pt x="11390" y="3561"/>
                    <a:pt x="11459" y="3493"/>
                    <a:pt x="11459" y="3379"/>
                  </a:cubicBezTo>
                  <a:cubicBezTo>
                    <a:pt x="11459" y="3287"/>
                    <a:pt x="11367" y="3219"/>
                    <a:pt x="11344" y="3128"/>
                  </a:cubicBezTo>
                  <a:cubicBezTo>
                    <a:pt x="11276" y="3128"/>
                    <a:pt x="11253" y="3082"/>
                    <a:pt x="11208" y="3059"/>
                  </a:cubicBezTo>
                  <a:cubicBezTo>
                    <a:pt x="11175" y="3043"/>
                    <a:pt x="11143" y="3027"/>
                    <a:pt x="11111" y="3027"/>
                  </a:cubicBezTo>
                  <a:close/>
                  <a:moveTo>
                    <a:pt x="12000" y="3118"/>
                  </a:moveTo>
                  <a:cubicBezTo>
                    <a:pt x="11973" y="3118"/>
                    <a:pt x="11946" y="3120"/>
                    <a:pt x="11915" y="3128"/>
                  </a:cubicBezTo>
                  <a:cubicBezTo>
                    <a:pt x="11869" y="3128"/>
                    <a:pt x="11847" y="3173"/>
                    <a:pt x="11801" y="3219"/>
                  </a:cubicBezTo>
                  <a:cubicBezTo>
                    <a:pt x="11778" y="3265"/>
                    <a:pt x="11732" y="3310"/>
                    <a:pt x="11710" y="3356"/>
                  </a:cubicBezTo>
                  <a:cubicBezTo>
                    <a:pt x="11710" y="3424"/>
                    <a:pt x="11687" y="3516"/>
                    <a:pt x="11710" y="3584"/>
                  </a:cubicBezTo>
                  <a:cubicBezTo>
                    <a:pt x="11732" y="3630"/>
                    <a:pt x="11778" y="3675"/>
                    <a:pt x="11801" y="3721"/>
                  </a:cubicBezTo>
                  <a:cubicBezTo>
                    <a:pt x="11869" y="3721"/>
                    <a:pt x="11892" y="3812"/>
                    <a:pt x="11938" y="3812"/>
                  </a:cubicBezTo>
                  <a:cubicBezTo>
                    <a:pt x="11999" y="3812"/>
                    <a:pt x="12060" y="3823"/>
                    <a:pt x="12114" y="3823"/>
                  </a:cubicBezTo>
                  <a:cubicBezTo>
                    <a:pt x="12141" y="3823"/>
                    <a:pt x="12166" y="3820"/>
                    <a:pt x="12189" y="3812"/>
                  </a:cubicBezTo>
                  <a:cubicBezTo>
                    <a:pt x="12235" y="3790"/>
                    <a:pt x="12280" y="3744"/>
                    <a:pt x="12326" y="3721"/>
                  </a:cubicBezTo>
                  <a:cubicBezTo>
                    <a:pt x="12303" y="3630"/>
                    <a:pt x="12417" y="3630"/>
                    <a:pt x="12394" y="3561"/>
                  </a:cubicBezTo>
                  <a:cubicBezTo>
                    <a:pt x="12394" y="3493"/>
                    <a:pt x="12417" y="3402"/>
                    <a:pt x="12394" y="3333"/>
                  </a:cubicBezTo>
                  <a:cubicBezTo>
                    <a:pt x="12372" y="3287"/>
                    <a:pt x="12326" y="3242"/>
                    <a:pt x="12303" y="3196"/>
                  </a:cubicBezTo>
                  <a:cubicBezTo>
                    <a:pt x="12297" y="3198"/>
                    <a:pt x="12291" y="3199"/>
                    <a:pt x="12286" y="3199"/>
                  </a:cubicBezTo>
                  <a:cubicBezTo>
                    <a:pt x="12239" y="3199"/>
                    <a:pt x="12230" y="3125"/>
                    <a:pt x="12183" y="3125"/>
                  </a:cubicBezTo>
                  <a:cubicBezTo>
                    <a:pt x="12178" y="3125"/>
                    <a:pt x="12172" y="3126"/>
                    <a:pt x="12166" y="3128"/>
                  </a:cubicBezTo>
                  <a:cubicBezTo>
                    <a:pt x="12105" y="3128"/>
                    <a:pt x="12055" y="3118"/>
                    <a:pt x="12000" y="3118"/>
                  </a:cubicBezTo>
                  <a:close/>
                  <a:moveTo>
                    <a:pt x="1895" y="3402"/>
                  </a:moveTo>
                  <a:cubicBezTo>
                    <a:pt x="1872" y="3424"/>
                    <a:pt x="1872" y="3424"/>
                    <a:pt x="1872" y="3447"/>
                  </a:cubicBezTo>
                  <a:cubicBezTo>
                    <a:pt x="1781" y="3516"/>
                    <a:pt x="1735" y="3607"/>
                    <a:pt x="1667" y="3698"/>
                  </a:cubicBezTo>
                  <a:cubicBezTo>
                    <a:pt x="1621" y="3744"/>
                    <a:pt x="1598" y="3790"/>
                    <a:pt x="1575" y="3858"/>
                  </a:cubicBezTo>
                  <a:cubicBezTo>
                    <a:pt x="1621" y="3835"/>
                    <a:pt x="1689" y="3835"/>
                    <a:pt x="1712" y="3790"/>
                  </a:cubicBezTo>
                  <a:cubicBezTo>
                    <a:pt x="1735" y="3767"/>
                    <a:pt x="1781" y="3767"/>
                    <a:pt x="1803" y="3767"/>
                  </a:cubicBezTo>
                  <a:cubicBezTo>
                    <a:pt x="1849" y="3653"/>
                    <a:pt x="1918" y="3561"/>
                    <a:pt x="1918" y="3447"/>
                  </a:cubicBezTo>
                  <a:cubicBezTo>
                    <a:pt x="1918" y="3424"/>
                    <a:pt x="1895" y="3424"/>
                    <a:pt x="1895" y="3402"/>
                  </a:cubicBezTo>
                  <a:close/>
                  <a:moveTo>
                    <a:pt x="12949" y="3190"/>
                  </a:moveTo>
                  <a:cubicBezTo>
                    <a:pt x="12871" y="3190"/>
                    <a:pt x="12795" y="3209"/>
                    <a:pt x="12737" y="3310"/>
                  </a:cubicBezTo>
                  <a:cubicBezTo>
                    <a:pt x="12737" y="3310"/>
                    <a:pt x="12714" y="3310"/>
                    <a:pt x="12714" y="3333"/>
                  </a:cubicBezTo>
                  <a:cubicBezTo>
                    <a:pt x="12691" y="3356"/>
                    <a:pt x="12646" y="3402"/>
                    <a:pt x="12646" y="3424"/>
                  </a:cubicBezTo>
                  <a:cubicBezTo>
                    <a:pt x="12623" y="3516"/>
                    <a:pt x="12646" y="3584"/>
                    <a:pt x="12646" y="3675"/>
                  </a:cubicBezTo>
                  <a:cubicBezTo>
                    <a:pt x="12731" y="3739"/>
                    <a:pt x="12796" y="3883"/>
                    <a:pt x="12935" y="3883"/>
                  </a:cubicBezTo>
                  <a:cubicBezTo>
                    <a:pt x="12944" y="3883"/>
                    <a:pt x="12955" y="3882"/>
                    <a:pt x="12965" y="3881"/>
                  </a:cubicBezTo>
                  <a:cubicBezTo>
                    <a:pt x="13079" y="3881"/>
                    <a:pt x="13148" y="3858"/>
                    <a:pt x="13216" y="3790"/>
                  </a:cubicBezTo>
                  <a:cubicBezTo>
                    <a:pt x="13239" y="3744"/>
                    <a:pt x="13262" y="3721"/>
                    <a:pt x="13285" y="3698"/>
                  </a:cubicBezTo>
                  <a:cubicBezTo>
                    <a:pt x="13307" y="3675"/>
                    <a:pt x="13330" y="3653"/>
                    <a:pt x="13330" y="3653"/>
                  </a:cubicBezTo>
                  <a:cubicBezTo>
                    <a:pt x="13330" y="3516"/>
                    <a:pt x="13376" y="3379"/>
                    <a:pt x="13239" y="3310"/>
                  </a:cubicBezTo>
                  <a:cubicBezTo>
                    <a:pt x="13193" y="3265"/>
                    <a:pt x="13170" y="3242"/>
                    <a:pt x="13148" y="3219"/>
                  </a:cubicBezTo>
                  <a:cubicBezTo>
                    <a:pt x="13125" y="3196"/>
                    <a:pt x="13102" y="3196"/>
                    <a:pt x="13079" y="3196"/>
                  </a:cubicBezTo>
                  <a:cubicBezTo>
                    <a:pt x="13038" y="3196"/>
                    <a:pt x="12993" y="3190"/>
                    <a:pt x="12949" y="3190"/>
                  </a:cubicBezTo>
                  <a:close/>
                  <a:moveTo>
                    <a:pt x="2475" y="3215"/>
                  </a:moveTo>
                  <a:cubicBezTo>
                    <a:pt x="2381" y="3215"/>
                    <a:pt x="2316" y="3290"/>
                    <a:pt x="2214" y="3310"/>
                  </a:cubicBezTo>
                  <a:cubicBezTo>
                    <a:pt x="2192" y="3402"/>
                    <a:pt x="2123" y="3470"/>
                    <a:pt x="2123" y="3584"/>
                  </a:cubicBezTo>
                  <a:cubicBezTo>
                    <a:pt x="2123" y="3675"/>
                    <a:pt x="2169" y="3744"/>
                    <a:pt x="2214" y="3835"/>
                  </a:cubicBezTo>
                  <a:cubicBezTo>
                    <a:pt x="2260" y="3881"/>
                    <a:pt x="2420" y="3949"/>
                    <a:pt x="2488" y="3949"/>
                  </a:cubicBezTo>
                  <a:cubicBezTo>
                    <a:pt x="2580" y="3949"/>
                    <a:pt x="2671" y="3904"/>
                    <a:pt x="2739" y="3835"/>
                  </a:cubicBezTo>
                  <a:cubicBezTo>
                    <a:pt x="2808" y="3767"/>
                    <a:pt x="2853" y="3675"/>
                    <a:pt x="2853" y="3584"/>
                  </a:cubicBezTo>
                  <a:cubicBezTo>
                    <a:pt x="2853" y="3493"/>
                    <a:pt x="2808" y="3402"/>
                    <a:pt x="2762" y="3333"/>
                  </a:cubicBezTo>
                  <a:cubicBezTo>
                    <a:pt x="2739" y="3287"/>
                    <a:pt x="2557" y="3219"/>
                    <a:pt x="2511" y="3219"/>
                  </a:cubicBezTo>
                  <a:cubicBezTo>
                    <a:pt x="2499" y="3216"/>
                    <a:pt x="2487" y="3215"/>
                    <a:pt x="2475" y="3215"/>
                  </a:cubicBezTo>
                  <a:close/>
                  <a:moveTo>
                    <a:pt x="13926" y="3279"/>
                  </a:moveTo>
                  <a:cubicBezTo>
                    <a:pt x="13849" y="3279"/>
                    <a:pt x="13772" y="3313"/>
                    <a:pt x="13695" y="3379"/>
                  </a:cubicBezTo>
                  <a:cubicBezTo>
                    <a:pt x="13559" y="3538"/>
                    <a:pt x="13559" y="3721"/>
                    <a:pt x="13695" y="3858"/>
                  </a:cubicBezTo>
                  <a:cubicBezTo>
                    <a:pt x="13764" y="3949"/>
                    <a:pt x="13832" y="3972"/>
                    <a:pt x="13924" y="3972"/>
                  </a:cubicBezTo>
                  <a:cubicBezTo>
                    <a:pt x="14015" y="3972"/>
                    <a:pt x="14106" y="3949"/>
                    <a:pt x="14152" y="3881"/>
                  </a:cubicBezTo>
                  <a:cubicBezTo>
                    <a:pt x="14312" y="3721"/>
                    <a:pt x="14312" y="3538"/>
                    <a:pt x="14175" y="3402"/>
                  </a:cubicBezTo>
                  <a:cubicBezTo>
                    <a:pt x="14092" y="3319"/>
                    <a:pt x="14009" y="3279"/>
                    <a:pt x="13926" y="3279"/>
                  </a:cubicBezTo>
                  <a:close/>
                  <a:moveTo>
                    <a:pt x="3447" y="3310"/>
                  </a:moveTo>
                  <a:cubicBezTo>
                    <a:pt x="3333" y="3310"/>
                    <a:pt x="3264" y="3356"/>
                    <a:pt x="3196" y="3402"/>
                  </a:cubicBezTo>
                  <a:cubicBezTo>
                    <a:pt x="3150" y="3447"/>
                    <a:pt x="3082" y="3607"/>
                    <a:pt x="3082" y="3653"/>
                  </a:cubicBezTo>
                  <a:cubicBezTo>
                    <a:pt x="3059" y="3767"/>
                    <a:pt x="3150" y="3858"/>
                    <a:pt x="3173" y="3927"/>
                  </a:cubicBezTo>
                  <a:cubicBezTo>
                    <a:pt x="3219" y="3972"/>
                    <a:pt x="3378" y="4041"/>
                    <a:pt x="3447" y="4041"/>
                  </a:cubicBezTo>
                  <a:cubicBezTo>
                    <a:pt x="3538" y="4041"/>
                    <a:pt x="3607" y="3995"/>
                    <a:pt x="3698" y="3949"/>
                  </a:cubicBezTo>
                  <a:cubicBezTo>
                    <a:pt x="3744" y="3927"/>
                    <a:pt x="3812" y="3744"/>
                    <a:pt x="3812" y="3698"/>
                  </a:cubicBezTo>
                  <a:cubicBezTo>
                    <a:pt x="3812" y="3584"/>
                    <a:pt x="3766" y="3493"/>
                    <a:pt x="3698" y="3424"/>
                  </a:cubicBezTo>
                  <a:cubicBezTo>
                    <a:pt x="3630" y="3356"/>
                    <a:pt x="3538" y="3310"/>
                    <a:pt x="3447" y="3310"/>
                  </a:cubicBezTo>
                  <a:close/>
                  <a:moveTo>
                    <a:pt x="14882" y="3373"/>
                  </a:moveTo>
                  <a:cubicBezTo>
                    <a:pt x="14802" y="3373"/>
                    <a:pt x="14723" y="3413"/>
                    <a:pt x="14654" y="3493"/>
                  </a:cubicBezTo>
                  <a:cubicBezTo>
                    <a:pt x="14494" y="3630"/>
                    <a:pt x="14494" y="3812"/>
                    <a:pt x="14654" y="3972"/>
                  </a:cubicBezTo>
                  <a:cubicBezTo>
                    <a:pt x="14723" y="4041"/>
                    <a:pt x="14802" y="4075"/>
                    <a:pt x="14882" y="4075"/>
                  </a:cubicBezTo>
                  <a:cubicBezTo>
                    <a:pt x="14962" y="4075"/>
                    <a:pt x="15042" y="4041"/>
                    <a:pt x="15111" y="3972"/>
                  </a:cubicBezTo>
                  <a:cubicBezTo>
                    <a:pt x="15270" y="3812"/>
                    <a:pt x="15270" y="3630"/>
                    <a:pt x="15111" y="3493"/>
                  </a:cubicBezTo>
                  <a:cubicBezTo>
                    <a:pt x="15042" y="3413"/>
                    <a:pt x="14962" y="3373"/>
                    <a:pt x="14882" y="3373"/>
                  </a:cubicBezTo>
                  <a:close/>
                  <a:moveTo>
                    <a:pt x="4383" y="3379"/>
                  </a:moveTo>
                  <a:cubicBezTo>
                    <a:pt x="4291" y="3402"/>
                    <a:pt x="4177" y="3424"/>
                    <a:pt x="4109" y="3470"/>
                  </a:cubicBezTo>
                  <a:cubicBezTo>
                    <a:pt x="4040" y="3561"/>
                    <a:pt x="4018" y="3653"/>
                    <a:pt x="3995" y="3744"/>
                  </a:cubicBezTo>
                  <a:cubicBezTo>
                    <a:pt x="3995" y="3835"/>
                    <a:pt x="4040" y="3927"/>
                    <a:pt x="4109" y="3995"/>
                  </a:cubicBezTo>
                  <a:cubicBezTo>
                    <a:pt x="4129" y="4036"/>
                    <a:pt x="4277" y="4113"/>
                    <a:pt x="4341" y="4113"/>
                  </a:cubicBezTo>
                  <a:cubicBezTo>
                    <a:pt x="4348" y="4113"/>
                    <a:pt x="4355" y="4112"/>
                    <a:pt x="4360" y="4109"/>
                  </a:cubicBezTo>
                  <a:cubicBezTo>
                    <a:pt x="4451" y="4086"/>
                    <a:pt x="4543" y="4086"/>
                    <a:pt x="4634" y="4018"/>
                  </a:cubicBezTo>
                  <a:cubicBezTo>
                    <a:pt x="4702" y="3949"/>
                    <a:pt x="4725" y="3835"/>
                    <a:pt x="4725" y="3744"/>
                  </a:cubicBezTo>
                  <a:cubicBezTo>
                    <a:pt x="4725" y="3675"/>
                    <a:pt x="4702" y="3561"/>
                    <a:pt x="4634" y="3493"/>
                  </a:cubicBezTo>
                  <a:cubicBezTo>
                    <a:pt x="4611" y="3470"/>
                    <a:pt x="4428" y="3379"/>
                    <a:pt x="4383" y="3379"/>
                  </a:cubicBezTo>
                  <a:close/>
                  <a:moveTo>
                    <a:pt x="15755" y="3441"/>
                  </a:moveTo>
                  <a:cubicBezTo>
                    <a:pt x="15745" y="3441"/>
                    <a:pt x="15736" y="3443"/>
                    <a:pt x="15727" y="3447"/>
                  </a:cubicBezTo>
                  <a:cubicBezTo>
                    <a:pt x="15613" y="3493"/>
                    <a:pt x="15521" y="3561"/>
                    <a:pt x="15499" y="3675"/>
                  </a:cubicBezTo>
                  <a:cubicBezTo>
                    <a:pt x="15430" y="3812"/>
                    <a:pt x="15453" y="3927"/>
                    <a:pt x="15567" y="4041"/>
                  </a:cubicBezTo>
                  <a:cubicBezTo>
                    <a:pt x="15619" y="4110"/>
                    <a:pt x="15698" y="4140"/>
                    <a:pt x="15784" y="4140"/>
                  </a:cubicBezTo>
                  <a:cubicBezTo>
                    <a:pt x="15810" y="4140"/>
                    <a:pt x="15837" y="4137"/>
                    <a:pt x="15864" y="4132"/>
                  </a:cubicBezTo>
                  <a:cubicBezTo>
                    <a:pt x="15978" y="4132"/>
                    <a:pt x="16024" y="4063"/>
                    <a:pt x="16092" y="3995"/>
                  </a:cubicBezTo>
                  <a:cubicBezTo>
                    <a:pt x="16138" y="3949"/>
                    <a:pt x="16138" y="3904"/>
                    <a:pt x="16092" y="3858"/>
                  </a:cubicBezTo>
                  <a:cubicBezTo>
                    <a:pt x="16046" y="3767"/>
                    <a:pt x="15978" y="3698"/>
                    <a:pt x="15910" y="3607"/>
                  </a:cubicBezTo>
                  <a:cubicBezTo>
                    <a:pt x="15887" y="3584"/>
                    <a:pt x="15841" y="3561"/>
                    <a:pt x="15841" y="3493"/>
                  </a:cubicBezTo>
                  <a:cubicBezTo>
                    <a:pt x="15841" y="3474"/>
                    <a:pt x="15796" y="3441"/>
                    <a:pt x="15755" y="3441"/>
                  </a:cubicBezTo>
                  <a:close/>
                  <a:moveTo>
                    <a:pt x="5339" y="3467"/>
                  </a:moveTo>
                  <a:cubicBezTo>
                    <a:pt x="5241" y="3467"/>
                    <a:pt x="5145" y="3496"/>
                    <a:pt x="5090" y="3561"/>
                  </a:cubicBezTo>
                  <a:cubicBezTo>
                    <a:pt x="5045" y="3584"/>
                    <a:pt x="4953" y="3767"/>
                    <a:pt x="4976" y="3812"/>
                  </a:cubicBezTo>
                  <a:cubicBezTo>
                    <a:pt x="4999" y="3904"/>
                    <a:pt x="4999" y="3995"/>
                    <a:pt x="5068" y="4063"/>
                  </a:cubicBezTo>
                  <a:cubicBezTo>
                    <a:pt x="5127" y="4135"/>
                    <a:pt x="5237" y="4169"/>
                    <a:pt x="5344" y="4169"/>
                  </a:cubicBezTo>
                  <a:cubicBezTo>
                    <a:pt x="5442" y="4169"/>
                    <a:pt x="5538" y="4141"/>
                    <a:pt x="5592" y="4086"/>
                  </a:cubicBezTo>
                  <a:cubicBezTo>
                    <a:pt x="5661" y="4018"/>
                    <a:pt x="5707" y="3904"/>
                    <a:pt x="5707" y="3835"/>
                  </a:cubicBezTo>
                  <a:cubicBezTo>
                    <a:pt x="5707" y="3744"/>
                    <a:pt x="5684" y="3630"/>
                    <a:pt x="5615" y="3561"/>
                  </a:cubicBezTo>
                  <a:cubicBezTo>
                    <a:pt x="5556" y="3502"/>
                    <a:pt x="5446" y="3467"/>
                    <a:pt x="5339" y="3467"/>
                  </a:cubicBezTo>
                  <a:close/>
                  <a:moveTo>
                    <a:pt x="6326" y="3555"/>
                  </a:moveTo>
                  <a:cubicBezTo>
                    <a:pt x="6310" y="3555"/>
                    <a:pt x="6293" y="3557"/>
                    <a:pt x="6277" y="3561"/>
                  </a:cubicBezTo>
                  <a:cubicBezTo>
                    <a:pt x="6163" y="3561"/>
                    <a:pt x="6117" y="3630"/>
                    <a:pt x="6026" y="3653"/>
                  </a:cubicBezTo>
                  <a:cubicBezTo>
                    <a:pt x="6003" y="3698"/>
                    <a:pt x="5912" y="3904"/>
                    <a:pt x="5935" y="3927"/>
                  </a:cubicBezTo>
                  <a:cubicBezTo>
                    <a:pt x="5935" y="4018"/>
                    <a:pt x="5981" y="4132"/>
                    <a:pt x="6049" y="4178"/>
                  </a:cubicBezTo>
                  <a:cubicBezTo>
                    <a:pt x="6117" y="4246"/>
                    <a:pt x="6209" y="4269"/>
                    <a:pt x="6323" y="4269"/>
                  </a:cubicBezTo>
                  <a:cubicBezTo>
                    <a:pt x="6414" y="4269"/>
                    <a:pt x="6460" y="4200"/>
                    <a:pt x="6551" y="4178"/>
                  </a:cubicBezTo>
                  <a:cubicBezTo>
                    <a:pt x="6574" y="4086"/>
                    <a:pt x="6665" y="3995"/>
                    <a:pt x="6642" y="3904"/>
                  </a:cubicBezTo>
                  <a:cubicBezTo>
                    <a:pt x="6642" y="3812"/>
                    <a:pt x="6597" y="3698"/>
                    <a:pt x="6528" y="3653"/>
                  </a:cubicBezTo>
                  <a:cubicBezTo>
                    <a:pt x="6472" y="3596"/>
                    <a:pt x="6400" y="3555"/>
                    <a:pt x="6326" y="3555"/>
                  </a:cubicBezTo>
                  <a:close/>
                  <a:moveTo>
                    <a:pt x="7304" y="3630"/>
                  </a:moveTo>
                  <a:cubicBezTo>
                    <a:pt x="7270" y="3641"/>
                    <a:pt x="7236" y="3641"/>
                    <a:pt x="7199" y="3641"/>
                  </a:cubicBezTo>
                  <a:cubicBezTo>
                    <a:pt x="7162" y="3641"/>
                    <a:pt x="7122" y="3641"/>
                    <a:pt x="7076" y="3653"/>
                  </a:cubicBezTo>
                  <a:cubicBezTo>
                    <a:pt x="7030" y="3653"/>
                    <a:pt x="7008" y="3698"/>
                    <a:pt x="6962" y="3744"/>
                  </a:cubicBezTo>
                  <a:cubicBezTo>
                    <a:pt x="6939" y="3790"/>
                    <a:pt x="6894" y="3835"/>
                    <a:pt x="6871" y="3881"/>
                  </a:cubicBezTo>
                  <a:cubicBezTo>
                    <a:pt x="6871" y="3949"/>
                    <a:pt x="6848" y="4041"/>
                    <a:pt x="6871" y="4109"/>
                  </a:cubicBezTo>
                  <a:cubicBezTo>
                    <a:pt x="6894" y="4155"/>
                    <a:pt x="6939" y="4200"/>
                    <a:pt x="6962" y="4246"/>
                  </a:cubicBezTo>
                  <a:cubicBezTo>
                    <a:pt x="7030" y="4246"/>
                    <a:pt x="7053" y="4315"/>
                    <a:pt x="7099" y="4337"/>
                  </a:cubicBezTo>
                  <a:cubicBezTo>
                    <a:pt x="7190" y="4337"/>
                    <a:pt x="7259" y="4337"/>
                    <a:pt x="7350" y="4315"/>
                  </a:cubicBezTo>
                  <a:cubicBezTo>
                    <a:pt x="7396" y="4315"/>
                    <a:pt x="7441" y="4269"/>
                    <a:pt x="7487" y="4246"/>
                  </a:cubicBezTo>
                  <a:cubicBezTo>
                    <a:pt x="7464" y="4155"/>
                    <a:pt x="7578" y="4155"/>
                    <a:pt x="7555" y="4086"/>
                  </a:cubicBezTo>
                  <a:cubicBezTo>
                    <a:pt x="7555" y="3995"/>
                    <a:pt x="7578" y="3927"/>
                    <a:pt x="7555" y="3858"/>
                  </a:cubicBezTo>
                  <a:cubicBezTo>
                    <a:pt x="7533" y="3812"/>
                    <a:pt x="7487" y="3767"/>
                    <a:pt x="7464" y="3721"/>
                  </a:cubicBezTo>
                  <a:cubicBezTo>
                    <a:pt x="7458" y="3723"/>
                    <a:pt x="7452" y="3724"/>
                    <a:pt x="7447" y="3724"/>
                  </a:cubicBezTo>
                  <a:cubicBezTo>
                    <a:pt x="7391" y="3724"/>
                    <a:pt x="7367" y="3630"/>
                    <a:pt x="7304" y="3630"/>
                  </a:cubicBezTo>
                  <a:close/>
                  <a:moveTo>
                    <a:pt x="8181" y="3735"/>
                  </a:moveTo>
                  <a:cubicBezTo>
                    <a:pt x="8157" y="3735"/>
                    <a:pt x="8131" y="3738"/>
                    <a:pt x="8103" y="3744"/>
                  </a:cubicBezTo>
                  <a:cubicBezTo>
                    <a:pt x="8058" y="3744"/>
                    <a:pt x="8012" y="3744"/>
                    <a:pt x="7989" y="3790"/>
                  </a:cubicBezTo>
                  <a:cubicBezTo>
                    <a:pt x="7943" y="3835"/>
                    <a:pt x="7898" y="3881"/>
                    <a:pt x="7852" y="3927"/>
                  </a:cubicBezTo>
                  <a:cubicBezTo>
                    <a:pt x="7829" y="3927"/>
                    <a:pt x="7829" y="3949"/>
                    <a:pt x="7829" y="3972"/>
                  </a:cubicBezTo>
                  <a:cubicBezTo>
                    <a:pt x="7829" y="4086"/>
                    <a:pt x="7784" y="4223"/>
                    <a:pt x="7898" y="4292"/>
                  </a:cubicBezTo>
                  <a:cubicBezTo>
                    <a:pt x="7966" y="4360"/>
                    <a:pt x="7989" y="4429"/>
                    <a:pt x="8035" y="4429"/>
                  </a:cubicBezTo>
                  <a:cubicBezTo>
                    <a:pt x="8073" y="4429"/>
                    <a:pt x="8111" y="4431"/>
                    <a:pt x="8149" y="4431"/>
                  </a:cubicBezTo>
                  <a:cubicBezTo>
                    <a:pt x="8225" y="4431"/>
                    <a:pt x="8301" y="4421"/>
                    <a:pt x="8377" y="4360"/>
                  </a:cubicBezTo>
                  <a:cubicBezTo>
                    <a:pt x="8491" y="4246"/>
                    <a:pt x="8514" y="4132"/>
                    <a:pt x="8514" y="3972"/>
                  </a:cubicBezTo>
                  <a:cubicBezTo>
                    <a:pt x="8514" y="3972"/>
                    <a:pt x="8514" y="3949"/>
                    <a:pt x="8491" y="3949"/>
                  </a:cubicBezTo>
                  <a:cubicBezTo>
                    <a:pt x="8412" y="3851"/>
                    <a:pt x="8333" y="3735"/>
                    <a:pt x="8181" y="3735"/>
                  </a:cubicBezTo>
                  <a:close/>
                  <a:moveTo>
                    <a:pt x="9110" y="3827"/>
                  </a:moveTo>
                  <a:cubicBezTo>
                    <a:pt x="9033" y="3827"/>
                    <a:pt x="8956" y="3861"/>
                    <a:pt x="8879" y="3927"/>
                  </a:cubicBezTo>
                  <a:cubicBezTo>
                    <a:pt x="8720" y="4086"/>
                    <a:pt x="8720" y="4269"/>
                    <a:pt x="8879" y="4406"/>
                  </a:cubicBezTo>
                  <a:cubicBezTo>
                    <a:pt x="8948" y="4486"/>
                    <a:pt x="9028" y="4526"/>
                    <a:pt x="9110" y="4526"/>
                  </a:cubicBezTo>
                  <a:cubicBezTo>
                    <a:pt x="9193" y="4526"/>
                    <a:pt x="9279" y="4486"/>
                    <a:pt x="9359" y="4406"/>
                  </a:cubicBezTo>
                  <a:cubicBezTo>
                    <a:pt x="9427" y="4337"/>
                    <a:pt x="9450" y="4269"/>
                    <a:pt x="9450" y="4178"/>
                  </a:cubicBezTo>
                  <a:cubicBezTo>
                    <a:pt x="9450" y="4086"/>
                    <a:pt x="9427" y="4018"/>
                    <a:pt x="9359" y="3949"/>
                  </a:cubicBezTo>
                  <a:cubicBezTo>
                    <a:pt x="9276" y="3866"/>
                    <a:pt x="9193" y="3827"/>
                    <a:pt x="9110" y="3827"/>
                  </a:cubicBezTo>
                  <a:close/>
                  <a:moveTo>
                    <a:pt x="10060" y="3872"/>
                  </a:moveTo>
                  <a:cubicBezTo>
                    <a:pt x="9980" y="3872"/>
                    <a:pt x="9904" y="3906"/>
                    <a:pt x="9838" y="3972"/>
                  </a:cubicBezTo>
                  <a:cubicBezTo>
                    <a:pt x="9678" y="4132"/>
                    <a:pt x="9678" y="4315"/>
                    <a:pt x="9815" y="4452"/>
                  </a:cubicBezTo>
                  <a:cubicBezTo>
                    <a:pt x="9898" y="4534"/>
                    <a:pt x="9987" y="4574"/>
                    <a:pt x="10073" y="4574"/>
                  </a:cubicBezTo>
                  <a:cubicBezTo>
                    <a:pt x="10152" y="4574"/>
                    <a:pt x="10229" y="4540"/>
                    <a:pt x="10294" y="4474"/>
                  </a:cubicBezTo>
                  <a:cubicBezTo>
                    <a:pt x="10363" y="4406"/>
                    <a:pt x="10409" y="4315"/>
                    <a:pt x="10409" y="4223"/>
                  </a:cubicBezTo>
                  <a:cubicBezTo>
                    <a:pt x="10409" y="4132"/>
                    <a:pt x="10386" y="4063"/>
                    <a:pt x="10317" y="3995"/>
                  </a:cubicBezTo>
                  <a:cubicBezTo>
                    <a:pt x="10234" y="3912"/>
                    <a:pt x="10145" y="3872"/>
                    <a:pt x="10060" y="3872"/>
                  </a:cubicBezTo>
                  <a:close/>
                  <a:moveTo>
                    <a:pt x="11004" y="3963"/>
                  </a:moveTo>
                  <a:cubicBezTo>
                    <a:pt x="10927" y="3963"/>
                    <a:pt x="10851" y="3998"/>
                    <a:pt x="10774" y="4063"/>
                  </a:cubicBezTo>
                  <a:cubicBezTo>
                    <a:pt x="10637" y="4223"/>
                    <a:pt x="10637" y="4406"/>
                    <a:pt x="10774" y="4543"/>
                  </a:cubicBezTo>
                  <a:cubicBezTo>
                    <a:pt x="10857" y="4626"/>
                    <a:pt x="10940" y="4666"/>
                    <a:pt x="11023" y="4666"/>
                  </a:cubicBezTo>
                  <a:cubicBezTo>
                    <a:pt x="11100" y="4666"/>
                    <a:pt x="11176" y="4631"/>
                    <a:pt x="11253" y="4566"/>
                  </a:cubicBezTo>
                  <a:cubicBezTo>
                    <a:pt x="11322" y="4497"/>
                    <a:pt x="11367" y="4406"/>
                    <a:pt x="11367" y="4315"/>
                  </a:cubicBezTo>
                  <a:cubicBezTo>
                    <a:pt x="11367" y="4223"/>
                    <a:pt x="11322" y="4155"/>
                    <a:pt x="11253" y="4086"/>
                  </a:cubicBezTo>
                  <a:cubicBezTo>
                    <a:pt x="11170" y="4003"/>
                    <a:pt x="11087" y="3963"/>
                    <a:pt x="11004" y="3963"/>
                  </a:cubicBezTo>
                  <a:close/>
                  <a:moveTo>
                    <a:pt x="11964" y="4058"/>
                  </a:moveTo>
                  <a:cubicBezTo>
                    <a:pt x="11881" y="4058"/>
                    <a:pt x="11801" y="4098"/>
                    <a:pt x="11732" y="4178"/>
                  </a:cubicBezTo>
                  <a:cubicBezTo>
                    <a:pt x="11573" y="4315"/>
                    <a:pt x="11573" y="4497"/>
                    <a:pt x="11732" y="4657"/>
                  </a:cubicBezTo>
                  <a:cubicBezTo>
                    <a:pt x="11801" y="4725"/>
                    <a:pt x="11869" y="4748"/>
                    <a:pt x="11961" y="4748"/>
                  </a:cubicBezTo>
                  <a:cubicBezTo>
                    <a:pt x="12052" y="4748"/>
                    <a:pt x="12121" y="4725"/>
                    <a:pt x="12189" y="4657"/>
                  </a:cubicBezTo>
                  <a:cubicBezTo>
                    <a:pt x="12349" y="4497"/>
                    <a:pt x="12349" y="4337"/>
                    <a:pt x="12212" y="4178"/>
                  </a:cubicBezTo>
                  <a:cubicBezTo>
                    <a:pt x="12132" y="4098"/>
                    <a:pt x="12046" y="4058"/>
                    <a:pt x="11964" y="4058"/>
                  </a:cubicBezTo>
                  <a:close/>
                  <a:moveTo>
                    <a:pt x="1438" y="4109"/>
                  </a:moveTo>
                  <a:cubicBezTo>
                    <a:pt x="1393" y="4109"/>
                    <a:pt x="1347" y="4132"/>
                    <a:pt x="1324" y="4178"/>
                  </a:cubicBezTo>
                  <a:cubicBezTo>
                    <a:pt x="1256" y="4292"/>
                    <a:pt x="1210" y="4383"/>
                    <a:pt x="1142" y="4497"/>
                  </a:cubicBezTo>
                  <a:cubicBezTo>
                    <a:pt x="1119" y="4543"/>
                    <a:pt x="1119" y="4588"/>
                    <a:pt x="1142" y="4611"/>
                  </a:cubicBezTo>
                  <a:cubicBezTo>
                    <a:pt x="1164" y="4634"/>
                    <a:pt x="1187" y="4634"/>
                    <a:pt x="1187" y="4657"/>
                  </a:cubicBezTo>
                  <a:cubicBezTo>
                    <a:pt x="1164" y="4748"/>
                    <a:pt x="1256" y="4725"/>
                    <a:pt x="1301" y="4748"/>
                  </a:cubicBezTo>
                  <a:cubicBezTo>
                    <a:pt x="1315" y="4789"/>
                    <a:pt x="1345" y="4798"/>
                    <a:pt x="1377" y="4798"/>
                  </a:cubicBezTo>
                  <a:cubicBezTo>
                    <a:pt x="1398" y="4798"/>
                    <a:pt x="1420" y="4794"/>
                    <a:pt x="1438" y="4794"/>
                  </a:cubicBezTo>
                  <a:lnTo>
                    <a:pt x="1530" y="4794"/>
                  </a:lnTo>
                  <a:cubicBezTo>
                    <a:pt x="1545" y="4801"/>
                    <a:pt x="1558" y="4805"/>
                    <a:pt x="1570" y="4805"/>
                  </a:cubicBezTo>
                  <a:cubicBezTo>
                    <a:pt x="1630" y="4805"/>
                    <a:pt x="1659" y="4725"/>
                    <a:pt x="1735" y="4725"/>
                  </a:cubicBezTo>
                  <a:cubicBezTo>
                    <a:pt x="1735" y="4680"/>
                    <a:pt x="1758" y="4657"/>
                    <a:pt x="1758" y="4634"/>
                  </a:cubicBezTo>
                  <a:cubicBezTo>
                    <a:pt x="1872" y="4543"/>
                    <a:pt x="1803" y="4429"/>
                    <a:pt x="1803" y="4337"/>
                  </a:cubicBezTo>
                  <a:cubicBezTo>
                    <a:pt x="1758" y="4292"/>
                    <a:pt x="1735" y="4246"/>
                    <a:pt x="1712" y="4178"/>
                  </a:cubicBezTo>
                  <a:cubicBezTo>
                    <a:pt x="1703" y="4181"/>
                    <a:pt x="1694" y="4182"/>
                    <a:pt x="1687" y="4182"/>
                  </a:cubicBezTo>
                  <a:cubicBezTo>
                    <a:pt x="1643" y="4182"/>
                    <a:pt x="1637" y="4129"/>
                    <a:pt x="1598" y="4109"/>
                  </a:cubicBezTo>
                  <a:cubicBezTo>
                    <a:pt x="1568" y="4109"/>
                    <a:pt x="1537" y="4119"/>
                    <a:pt x="1500" y="4119"/>
                  </a:cubicBezTo>
                  <a:cubicBezTo>
                    <a:pt x="1481" y="4119"/>
                    <a:pt x="1461" y="4117"/>
                    <a:pt x="1438" y="4109"/>
                  </a:cubicBezTo>
                  <a:close/>
                  <a:moveTo>
                    <a:pt x="12885" y="4143"/>
                  </a:moveTo>
                  <a:cubicBezTo>
                    <a:pt x="12805" y="4143"/>
                    <a:pt x="12725" y="4178"/>
                    <a:pt x="12646" y="4246"/>
                  </a:cubicBezTo>
                  <a:cubicBezTo>
                    <a:pt x="12509" y="4406"/>
                    <a:pt x="12509" y="4566"/>
                    <a:pt x="12646" y="4725"/>
                  </a:cubicBezTo>
                  <a:cubicBezTo>
                    <a:pt x="12722" y="4791"/>
                    <a:pt x="12804" y="4825"/>
                    <a:pt x="12884" y="4825"/>
                  </a:cubicBezTo>
                  <a:cubicBezTo>
                    <a:pt x="12970" y="4825"/>
                    <a:pt x="13054" y="4786"/>
                    <a:pt x="13125" y="4703"/>
                  </a:cubicBezTo>
                  <a:cubicBezTo>
                    <a:pt x="13193" y="4657"/>
                    <a:pt x="13239" y="4588"/>
                    <a:pt x="13239" y="4497"/>
                  </a:cubicBezTo>
                  <a:cubicBezTo>
                    <a:pt x="13239" y="4383"/>
                    <a:pt x="13193" y="4315"/>
                    <a:pt x="13125" y="4246"/>
                  </a:cubicBezTo>
                  <a:cubicBezTo>
                    <a:pt x="13045" y="4178"/>
                    <a:pt x="12965" y="4143"/>
                    <a:pt x="12885" y="4143"/>
                  </a:cubicBezTo>
                  <a:close/>
                  <a:moveTo>
                    <a:pt x="2391" y="4175"/>
                  </a:moveTo>
                  <a:cubicBezTo>
                    <a:pt x="2378" y="4175"/>
                    <a:pt x="2365" y="4176"/>
                    <a:pt x="2351" y="4178"/>
                  </a:cubicBezTo>
                  <a:cubicBezTo>
                    <a:pt x="2306" y="4200"/>
                    <a:pt x="2260" y="4200"/>
                    <a:pt x="2214" y="4246"/>
                  </a:cubicBezTo>
                  <a:cubicBezTo>
                    <a:pt x="2169" y="4292"/>
                    <a:pt x="2123" y="4315"/>
                    <a:pt x="2077" y="4360"/>
                  </a:cubicBezTo>
                  <a:cubicBezTo>
                    <a:pt x="2077" y="4383"/>
                    <a:pt x="2055" y="4406"/>
                    <a:pt x="2055" y="4429"/>
                  </a:cubicBezTo>
                  <a:cubicBezTo>
                    <a:pt x="2055" y="4543"/>
                    <a:pt x="2009" y="4680"/>
                    <a:pt x="2169" y="4771"/>
                  </a:cubicBezTo>
                  <a:cubicBezTo>
                    <a:pt x="2192" y="4794"/>
                    <a:pt x="2237" y="4862"/>
                    <a:pt x="2283" y="4862"/>
                  </a:cubicBezTo>
                  <a:cubicBezTo>
                    <a:pt x="2334" y="4862"/>
                    <a:pt x="2384" y="4871"/>
                    <a:pt x="2433" y="4871"/>
                  </a:cubicBezTo>
                  <a:cubicBezTo>
                    <a:pt x="2494" y="4871"/>
                    <a:pt x="2552" y="4857"/>
                    <a:pt x="2602" y="4794"/>
                  </a:cubicBezTo>
                  <a:cubicBezTo>
                    <a:pt x="2739" y="4634"/>
                    <a:pt x="2762" y="4634"/>
                    <a:pt x="2739" y="4429"/>
                  </a:cubicBezTo>
                  <a:cubicBezTo>
                    <a:pt x="2739" y="4429"/>
                    <a:pt x="2739" y="4406"/>
                    <a:pt x="2716" y="4383"/>
                  </a:cubicBezTo>
                  <a:cubicBezTo>
                    <a:pt x="2632" y="4299"/>
                    <a:pt x="2548" y="4175"/>
                    <a:pt x="2391" y="4175"/>
                  </a:cubicBezTo>
                  <a:close/>
                  <a:moveTo>
                    <a:pt x="13835" y="4235"/>
                  </a:moveTo>
                  <a:cubicBezTo>
                    <a:pt x="13753" y="4235"/>
                    <a:pt x="13673" y="4269"/>
                    <a:pt x="13604" y="4337"/>
                  </a:cubicBezTo>
                  <a:cubicBezTo>
                    <a:pt x="13444" y="4497"/>
                    <a:pt x="13444" y="4657"/>
                    <a:pt x="13604" y="4817"/>
                  </a:cubicBezTo>
                  <a:cubicBezTo>
                    <a:pt x="13673" y="4885"/>
                    <a:pt x="13741" y="4931"/>
                    <a:pt x="13832" y="4931"/>
                  </a:cubicBezTo>
                  <a:cubicBezTo>
                    <a:pt x="13924" y="4931"/>
                    <a:pt x="13992" y="4885"/>
                    <a:pt x="14061" y="4817"/>
                  </a:cubicBezTo>
                  <a:cubicBezTo>
                    <a:pt x="14220" y="4680"/>
                    <a:pt x="14220" y="4497"/>
                    <a:pt x="14083" y="4337"/>
                  </a:cubicBezTo>
                  <a:cubicBezTo>
                    <a:pt x="14004" y="4269"/>
                    <a:pt x="13918" y="4235"/>
                    <a:pt x="13835" y="4235"/>
                  </a:cubicBezTo>
                  <a:close/>
                  <a:moveTo>
                    <a:pt x="3366" y="4260"/>
                  </a:moveTo>
                  <a:cubicBezTo>
                    <a:pt x="3286" y="4260"/>
                    <a:pt x="3204" y="4294"/>
                    <a:pt x="3127" y="4360"/>
                  </a:cubicBezTo>
                  <a:cubicBezTo>
                    <a:pt x="2990" y="4520"/>
                    <a:pt x="2990" y="4680"/>
                    <a:pt x="3127" y="4840"/>
                  </a:cubicBezTo>
                  <a:cubicBezTo>
                    <a:pt x="3204" y="4916"/>
                    <a:pt x="3281" y="4951"/>
                    <a:pt x="3358" y="4951"/>
                  </a:cubicBezTo>
                  <a:cubicBezTo>
                    <a:pt x="3441" y="4951"/>
                    <a:pt x="3524" y="4911"/>
                    <a:pt x="3607" y="4840"/>
                  </a:cubicBezTo>
                  <a:cubicBezTo>
                    <a:pt x="3675" y="4771"/>
                    <a:pt x="3721" y="4703"/>
                    <a:pt x="3721" y="4611"/>
                  </a:cubicBezTo>
                  <a:cubicBezTo>
                    <a:pt x="3721" y="4520"/>
                    <a:pt x="3675" y="4429"/>
                    <a:pt x="3607" y="4383"/>
                  </a:cubicBezTo>
                  <a:cubicBezTo>
                    <a:pt x="3536" y="4300"/>
                    <a:pt x="3452" y="4260"/>
                    <a:pt x="3366" y="4260"/>
                  </a:cubicBezTo>
                  <a:close/>
                  <a:moveTo>
                    <a:pt x="14784" y="4329"/>
                  </a:moveTo>
                  <a:cubicBezTo>
                    <a:pt x="14705" y="4329"/>
                    <a:pt x="14629" y="4363"/>
                    <a:pt x="14563" y="4429"/>
                  </a:cubicBezTo>
                  <a:cubicBezTo>
                    <a:pt x="14403" y="4588"/>
                    <a:pt x="14403" y="4748"/>
                    <a:pt x="14540" y="4908"/>
                  </a:cubicBezTo>
                  <a:cubicBezTo>
                    <a:pt x="14608" y="4976"/>
                    <a:pt x="14677" y="5022"/>
                    <a:pt x="14791" y="5022"/>
                  </a:cubicBezTo>
                  <a:cubicBezTo>
                    <a:pt x="14882" y="5022"/>
                    <a:pt x="14951" y="4999"/>
                    <a:pt x="15019" y="4931"/>
                  </a:cubicBezTo>
                  <a:cubicBezTo>
                    <a:pt x="15179" y="4771"/>
                    <a:pt x="15179" y="4588"/>
                    <a:pt x="15042" y="4452"/>
                  </a:cubicBezTo>
                  <a:cubicBezTo>
                    <a:pt x="14959" y="4369"/>
                    <a:pt x="14870" y="4329"/>
                    <a:pt x="14784" y="4329"/>
                  </a:cubicBezTo>
                  <a:close/>
                  <a:moveTo>
                    <a:pt x="4327" y="4351"/>
                  </a:moveTo>
                  <a:cubicBezTo>
                    <a:pt x="4241" y="4351"/>
                    <a:pt x="4157" y="4391"/>
                    <a:pt x="4086" y="4474"/>
                  </a:cubicBezTo>
                  <a:cubicBezTo>
                    <a:pt x="3926" y="4611"/>
                    <a:pt x="3926" y="4794"/>
                    <a:pt x="4086" y="4931"/>
                  </a:cubicBezTo>
                  <a:cubicBezTo>
                    <a:pt x="4154" y="5011"/>
                    <a:pt x="4234" y="5051"/>
                    <a:pt x="4317" y="5051"/>
                  </a:cubicBezTo>
                  <a:cubicBezTo>
                    <a:pt x="4400" y="5051"/>
                    <a:pt x="4485" y="5011"/>
                    <a:pt x="4565" y="4931"/>
                  </a:cubicBezTo>
                  <a:cubicBezTo>
                    <a:pt x="4702" y="4794"/>
                    <a:pt x="4702" y="4611"/>
                    <a:pt x="4565" y="4452"/>
                  </a:cubicBezTo>
                  <a:cubicBezTo>
                    <a:pt x="4489" y="4386"/>
                    <a:pt x="4406" y="4351"/>
                    <a:pt x="4327" y="4351"/>
                  </a:cubicBezTo>
                  <a:close/>
                  <a:moveTo>
                    <a:pt x="15747" y="4383"/>
                  </a:moveTo>
                  <a:cubicBezTo>
                    <a:pt x="15658" y="4383"/>
                    <a:pt x="15567" y="4417"/>
                    <a:pt x="15499" y="4497"/>
                  </a:cubicBezTo>
                  <a:cubicBezTo>
                    <a:pt x="15362" y="4634"/>
                    <a:pt x="15362" y="4840"/>
                    <a:pt x="15499" y="4954"/>
                  </a:cubicBezTo>
                  <a:cubicBezTo>
                    <a:pt x="15579" y="5022"/>
                    <a:pt x="15670" y="5056"/>
                    <a:pt x="15755" y="5056"/>
                  </a:cubicBezTo>
                  <a:cubicBezTo>
                    <a:pt x="15841" y="5056"/>
                    <a:pt x="15921" y="5022"/>
                    <a:pt x="15978" y="4954"/>
                  </a:cubicBezTo>
                  <a:cubicBezTo>
                    <a:pt x="16115" y="4794"/>
                    <a:pt x="16115" y="4634"/>
                    <a:pt x="15978" y="4474"/>
                  </a:cubicBezTo>
                  <a:cubicBezTo>
                    <a:pt x="15921" y="4417"/>
                    <a:pt x="15835" y="4383"/>
                    <a:pt x="15747" y="4383"/>
                  </a:cubicBezTo>
                  <a:close/>
                  <a:moveTo>
                    <a:pt x="5238" y="4420"/>
                  </a:moveTo>
                  <a:cubicBezTo>
                    <a:pt x="5158" y="4420"/>
                    <a:pt x="5076" y="4454"/>
                    <a:pt x="4999" y="4520"/>
                  </a:cubicBezTo>
                  <a:cubicBezTo>
                    <a:pt x="4862" y="4680"/>
                    <a:pt x="4862" y="4862"/>
                    <a:pt x="4999" y="4999"/>
                  </a:cubicBezTo>
                  <a:cubicBezTo>
                    <a:pt x="5082" y="5082"/>
                    <a:pt x="5171" y="5122"/>
                    <a:pt x="5257" y="5122"/>
                  </a:cubicBezTo>
                  <a:cubicBezTo>
                    <a:pt x="5336" y="5122"/>
                    <a:pt x="5413" y="5088"/>
                    <a:pt x="5478" y="5022"/>
                  </a:cubicBezTo>
                  <a:cubicBezTo>
                    <a:pt x="5638" y="4862"/>
                    <a:pt x="5638" y="4680"/>
                    <a:pt x="5478" y="4543"/>
                  </a:cubicBezTo>
                  <a:cubicBezTo>
                    <a:pt x="5407" y="4460"/>
                    <a:pt x="5324" y="4420"/>
                    <a:pt x="5238" y="4420"/>
                  </a:cubicBezTo>
                  <a:close/>
                  <a:moveTo>
                    <a:pt x="16504" y="4551"/>
                  </a:moveTo>
                  <a:cubicBezTo>
                    <a:pt x="16491" y="4551"/>
                    <a:pt x="16476" y="4556"/>
                    <a:pt x="16457" y="4566"/>
                  </a:cubicBezTo>
                  <a:cubicBezTo>
                    <a:pt x="16320" y="4680"/>
                    <a:pt x="16298" y="4908"/>
                    <a:pt x="16480" y="5068"/>
                  </a:cubicBezTo>
                  <a:cubicBezTo>
                    <a:pt x="16533" y="5103"/>
                    <a:pt x="16585" y="5151"/>
                    <a:pt x="16669" y="5151"/>
                  </a:cubicBezTo>
                  <a:cubicBezTo>
                    <a:pt x="16694" y="5151"/>
                    <a:pt x="16722" y="5147"/>
                    <a:pt x="16754" y="5136"/>
                  </a:cubicBezTo>
                  <a:cubicBezTo>
                    <a:pt x="16823" y="5113"/>
                    <a:pt x="16800" y="5091"/>
                    <a:pt x="16800" y="5068"/>
                  </a:cubicBezTo>
                  <a:cubicBezTo>
                    <a:pt x="16777" y="4999"/>
                    <a:pt x="16731" y="4954"/>
                    <a:pt x="16708" y="4908"/>
                  </a:cubicBezTo>
                  <a:cubicBezTo>
                    <a:pt x="16640" y="4794"/>
                    <a:pt x="16594" y="4680"/>
                    <a:pt x="16549" y="4588"/>
                  </a:cubicBezTo>
                  <a:cubicBezTo>
                    <a:pt x="16535" y="4562"/>
                    <a:pt x="16522" y="4551"/>
                    <a:pt x="16504" y="4551"/>
                  </a:cubicBezTo>
                  <a:close/>
                  <a:moveTo>
                    <a:pt x="6189" y="4514"/>
                  </a:moveTo>
                  <a:cubicBezTo>
                    <a:pt x="6106" y="4514"/>
                    <a:pt x="6026" y="4554"/>
                    <a:pt x="5958" y="4634"/>
                  </a:cubicBezTo>
                  <a:cubicBezTo>
                    <a:pt x="5821" y="4771"/>
                    <a:pt x="5821" y="4954"/>
                    <a:pt x="5958" y="5091"/>
                  </a:cubicBezTo>
                  <a:cubicBezTo>
                    <a:pt x="6029" y="5174"/>
                    <a:pt x="6112" y="5213"/>
                    <a:pt x="6198" y="5213"/>
                  </a:cubicBezTo>
                  <a:cubicBezTo>
                    <a:pt x="6278" y="5213"/>
                    <a:pt x="6360" y="5179"/>
                    <a:pt x="6437" y="5113"/>
                  </a:cubicBezTo>
                  <a:cubicBezTo>
                    <a:pt x="6574" y="4954"/>
                    <a:pt x="6574" y="4771"/>
                    <a:pt x="6437" y="4634"/>
                  </a:cubicBezTo>
                  <a:cubicBezTo>
                    <a:pt x="6357" y="4554"/>
                    <a:pt x="6272" y="4514"/>
                    <a:pt x="6189" y="4514"/>
                  </a:cubicBezTo>
                  <a:close/>
                  <a:moveTo>
                    <a:pt x="754" y="5273"/>
                  </a:moveTo>
                  <a:cubicBezTo>
                    <a:pt x="754" y="5296"/>
                    <a:pt x="754" y="5296"/>
                    <a:pt x="754" y="5296"/>
                  </a:cubicBezTo>
                  <a:lnTo>
                    <a:pt x="776" y="5296"/>
                  </a:lnTo>
                  <a:cubicBezTo>
                    <a:pt x="776" y="5296"/>
                    <a:pt x="776" y="5296"/>
                    <a:pt x="776" y="5273"/>
                  </a:cubicBezTo>
                  <a:close/>
                  <a:moveTo>
                    <a:pt x="7138" y="4614"/>
                  </a:moveTo>
                  <a:cubicBezTo>
                    <a:pt x="7059" y="4614"/>
                    <a:pt x="6982" y="4649"/>
                    <a:pt x="6916" y="4725"/>
                  </a:cubicBezTo>
                  <a:cubicBezTo>
                    <a:pt x="6848" y="4771"/>
                    <a:pt x="6802" y="4862"/>
                    <a:pt x="6802" y="4954"/>
                  </a:cubicBezTo>
                  <a:cubicBezTo>
                    <a:pt x="6802" y="5045"/>
                    <a:pt x="6825" y="5113"/>
                    <a:pt x="6894" y="5182"/>
                  </a:cubicBezTo>
                  <a:cubicBezTo>
                    <a:pt x="6976" y="5265"/>
                    <a:pt x="7066" y="5305"/>
                    <a:pt x="7151" y="5305"/>
                  </a:cubicBezTo>
                  <a:cubicBezTo>
                    <a:pt x="7231" y="5305"/>
                    <a:pt x="7307" y="5271"/>
                    <a:pt x="7373" y="5205"/>
                  </a:cubicBezTo>
                  <a:cubicBezTo>
                    <a:pt x="7533" y="5045"/>
                    <a:pt x="7533" y="4862"/>
                    <a:pt x="7396" y="4725"/>
                  </a:cubicBezTo>
                  <a:cubicBezTo>
                    <a:pt x="7313" y="4654"/>
                    <a:pt x="7224" y="4614"/>
                    <a:pt x="7138" y="4614"/>
                  </a:cubicBezTo>
                  <a:close/>
                  <a:moveTo>
                    <a:pt x="8092" y="4651"/>
                  </a:moveTo>
                  <a:cubicBezTo>
                    <a:pt x="8012" y="4651"/>
                    <a:pt x="7932" y="4691"/>
                    <a:pt x="7852" y="4771"/>
                  </a:cubicBezTo>
                  <a:cubicBezTo>
                    <a:pt x="7715" y="4908"/>
                    <a:pt x="7715" y="5091"/>
                    <a:pt x="7852" y="5228"/>
                  </a:cubicBezTo>
                  <a:cubicBezTo>
                    <a:pt x="7935" y="5311"/>
                    <a:pt x="8018" y="5350"/>
                    <a:pt x="8101" y="5350"/>
                  </a:cubicBezTo>
                  <a:cubicBezTo>
                    <a:pt x="8178" y="5350"/>
                    <a:pt x="8255" y="5316"/>
                    <a:pt x="8332" y="5250"/>
                  </a:cubicBezTo>
                  <a:cubicBezTo>
                    <a:pt x="8468" y="5091"/>
                    <a:pt x="8491" y="4908"/>
                    <a:pt x="8332" y="4771"/>
                  </a:cubicBezTo>
                  <a:cubicBezTo>
                    <a:pt x="8252" y="4691"/>
                    <a:pt x="8172" y="4651"/>
                    <a:pt x="8092" y="4651"/>
                  </a:cubicBezTo>
                  <a:close/>
                  <a:moveTo>
                    <a:pt x="9042" y="4760"/>
                  </a:moveTo>
                  <a:cubicBezTo>
                    <a:pt x="8959" y="4760"/>
                    <a:pt x="8879" y="4794"/>
                    <a:pt x="8811" y="4862"/>
                  </a:cubicBezTo>
                  <a:cubicBezTo>
                    <a:pt x="8651" y="5022"/>
                    <a:pt x="8651" y="5182"/>
                    <a:pt x="8811" y="5342"/>
                  </a:cubicBezTo>
                  <a:cubicBezTo>
                    <a:pt x="8879" y="5410"/>
                    <a:pt x="8959" y="5444"/>
                    <a:pt x="9039" y="5444"/>
                  </a:cubicBezTo>
                  <a:cubicBezTo>
                    <a:pt x="9119" y="5444"/>
                    <a:pt x="9199" y="5410"/>
                    <a:pt x="9267" y="5342"/>
                  </a:cubicBezTo>
                  <a:cubicBezTo>
                    <a:pt x="9427" y="5182"/>
                    <a:pt x="9427" y="5022"/>
                    <a:pt x="9290" y="4862"/>
                  </a:cubicBezTo>
                  <a:cubicBezTo>
                    <a:pt x="9210" y="4794"/>
                    <a:pt x="9125" y="4760"/>
                    <a:pt x="9042" y="4760"/>
                  </a:cubicBezTo>
                  <a:close/>
                  <a:moveTo>
                    <a:pt x="9997" y="4854"/>
                  </a:moveTo>
                  <a:cubicBezTo>
                    <a:pt x="9917" y="4854"/>
                    <a:pt x="9835" y="4888"/>
                    <a:pt x="9770" y="4954"/>
                  </a:cubicBezTo>
                  <a:cubicBezTo>
                    <a:pt x="9610" y="5091"/>
                    <a:pt x="9633" y="5296"/>
                    <a:pt x="9747" y="5433"/>
                  </a:cubicBezTo>
                  <a:cubicBezTo>
                    <a:pt x="9815" y="5501"/>
                    <a:pt x="9901" y="5536"/>
                    <a:pt x="9986" y="5536"/>
                  </a:cubicBezTo>
                  <a:cubicBezTo>
                    <a:pt x="10072" y="5536"/>
                    <a:pt x="10158" y="5501"/>
                    <a:pt x="10226" y="5433"/>
                  </a:cubicBezTo>
                  <a:cubicBezTo>
                    <a:pt x="10363" y="5319"/>
                    <a:pt x="10363" y="5113"/>
                    <a:pt x="10226" y="4976"/>
                  </a:cubicBezTo>
                  <a:cubicBezTo>
                    <a:pt x="10167" y="4894"/>
                    <a:pt x="10083" y="4854"/>
                    <a:pt x="9997" y="4854"/>
                  </a:cubicBezTo>
                  <a:close/>
                  <a:moveTo>
                    <a:pt x="754" y="5319"/>
                  </a:moveTo>
                  <a:cubicBezTo>
                    <a:pt x="731" y="5342"/>
                    <a:pt x="708" y="5365"/>
                    <a:pt x="708" y="5387"/>
                  </a:cubicBezTo>
                  <a:cubicBezTo>
                    <a:pt x="685" y="5433"/>
                    <a:pt x="662" y="5479"/>
                    <a:pt x="662" y="5524"/>
                  </a:cubicBezTo>
                  <a:cubicBezTo>
                    <a:pt x="662" y="5547"/>
                    <a:pt x="662" y="5547"/>
                    <a:pt x="685" y="5547"/>
                  </a:cubicBezTo>
                  <a:cubicBezTo>
                    <a:pt x="685" y="5524"/>
                    <a:pt x="685" y="5524"/>
                    <a:pt x="731" y="5501"/>
                  </a:cubicBezTo>
                  <a:cubicBezTo>
                    <a:pt x="731" y="5479"/>
                    <a:pt x="754" y="5433"/>
                    <a:pt x="754" y="5410"/>
                  </a:cubicBezTo>
                  <a:cubicBezTo>
                    <a:pt x="776" y="5387"/>
                    <a:pt x="754" y="5342"/>
                    <a:pt x="754" y="5319"/>
                  </a:cubicBezTo>
                  <a:close/>
                  <a:moveTo>
                    <a:pt x="10912" y="4922"/>
                  </a:moveTo>
                  <a:cubicBezTo>
                    <a:pt x="10826" y="4922"/>
                    <a:pt x="10742" y="4962"/>
                    <a:pt x="10683" y="5045"/>
                  </a:cubicBezTo>
                  <a:cubicBezTo>
                    <a:pt x="10546" y="5182"/>
                    <a:pt x="10546" y="5387"/>
                    <a:pt x="10683" y="5524"/>
                  </a:cubicBezTo>
                  <a:cubicBezTo>
                    <a:pt x="10748" y="5579"/>
                    <a:pt x="10829" y="5607"/>
                    <a:pt x="10910" y="5607"/>
                  </a:cubicBezTo>
                  <a:cubicBezTo>
                    <a:pt x="11000" y="5607"/>
                    <a:pt x="11090" y="5573"/>
                    <a:pt x="11162" y="5501"/>
                  </a:cubicBezTo>
                  <a:cubicBezTo>
                    <a:pt x="11276" y="5365"/>
                    <a:pt x="11299" y="5159"/>
                    <a:pt x="11139" y="5022"/>
                  </a:cubicBezTo>
                  <a:cubicBezTo>
                    <a:pt x="11073" y="4956"/>
                    <a:pt x="10992" y="4922"/>
                    <a:pt x="10912" y="4922"/>
                  </a:cubicBezTo>
                  <a:close/>
                  <a:moveTo>
                    <a:pt x="11870" y="5025"/>
                  </a:moveTo>
                  <a:cubicBezTo>
                    <a:pt x="11784" y="5025"/>
                    <a:pt x="11700" y="5065"/>
                    <a:pt x="11641" y="5136"/>
                  </a:cubicBezTo>
                  <a:cubicBezTo>
                    <a:pt x="11504" y="5273"/>
                    <a:pt x="11481" y="5433"/>
                    <a:pt x="11618" y="5593"/>
                  </a:cubicBezTo>
                  <a:cubicBezTo>
                    <a:pt x="11690" y="5664"/>
                    <a:pt x="11780" y="5699"/>
                    <a:pt x="11870" y="5699"/>
                  </a:cubicBezTo>
                  <a:cubicBezTo>
                    <a:pt x="11951" y="5699"/>
                    <a:pt x="12032" y="5670"/>
                    <a:pt x="12098" y="5616"/>
                  </a:cubicBezTo>
                  <a:cubicBezTo>
                    <a:pt x="12235" y="5479"/>
                    <a:pt x="12235" y="5273"/>
                    <a:pt x="12098" y="5136"/>
                  </a:cubicBezTo>
                  <a:cubicBezTo>
                    <a:pt x="12032" y="5059"/>
                    <a:pt x="11950" y="5025"/>
                    <a:pt x="11870" y="5025"/>
                  </a:cubicBezTo>
                  <a:close/>
                  <a:moveTo>
                    <a:pt x="1395" y="5036"/>
                  </a:moveTo>
                  <a:cubicBezTo>
                    <a:pt x="1318" y="5036"/>
                    <a:pt x="1241" y="5070"/>
                    <a:pt x="1164" y="5136"/>
                  </a:cubicBezTo>
                  <a:cubicBezTo>
                    <a:pt x="1005" y="5296"/>
                    <a:pt x="1005" y="5479"/>
                    <a:pt x="1164" y="5616"/>
                  </a:cubicBezTo>
                  <a:cubicBezTo>
                    <a:pt x="1233" y="5695"/>
                    <a:pt x="1313" y="5735"/>
                    <a:pt x="1395" y="5735"/>
                  </a:cubicBezTo>
                  <a:cubicBezTo>
                    <a:pt x="1478" y="5735"/>
                    <a:pt x="1564" y="5695"/>
                    <a:pt x="1644" y="5616"/>
                  </a:cubicBezTo>
                  <a:cubicBezTo>
                    <a:pt x="1712" y="5547"/>
                    <a:pt x="1735" y="5479"/>
                    <a:pt x="1735" y="5387"/>
                  </a:cubicBezTo>
                  <a:cubicBezTo>
                    <a:pt x="1735" y="5296"/>
                    <a:pt x="1712" y="5228"/>
                    <a:pt x="1644" y="5159"/>
                  </a:cubicBezTo>
                  <a:cubicBezTo>
                    <a:pt x="1561" y="5076"/>
                    <a:pt x="1478" y="5036"/>
                    <a:pt x="1395" y="5036"/>
                  </a:cubicBezTo>
                  <a:close/>
                  <a:moveTo>
                    <a:pt x="12817" y="5125"/>
                  </a:moveTo>
                  <a:cubicBezTo>
                    <a:pt x="12731" y="5125"/>
                    <a:pt x="12646" y="5159"/>
                    <a:pt x="12577" y="5228"/>
                  </a:cubicBezTo>
                  <a:cubicBezTo>
                    <a:pt x="12440" y="5342"/>
                    <a:pt x="12440" y="5570"/>
                    <a:pt x="12577" y="5684"/>
                  </a:cubicBezTo>
                  <a:cubicBezTo>
                    <a:pt x="12651" y="5758"/>
                    <a:pt x="12739" y="5799"/>
                    <a:pt x="12829" y="5799"/>
                  </a:cubicBezTo>
                  <a:cubicBezTo>
                    <a:pt x="12905" y="5799"/>
                    <a:pt x="12983" y="5770"/>
                    <a:pt x="13056" y="5707"/>
                  </a:cubicBezTo>
                  <a:cubicBezTo>
                    <a:pt x="13193" y="5570"/>
                    <a:pt x="13193" y="5365"/>
                    <a:pt x="13056" y="5228"/>
                  </a:cubicBezTo>
                  <a:cubicBezTo>
                    <a:pt x="12988" y="5159"/>
                    <a:pt x="12902" y="5125"/>
                    <a:pt x="12817" y="5125"/>
                  </a:cubicBezTo>
                  <a:close/>
                  <a:moveTo>
                    <a:pt x="2326" y="5108"/>
                  </a:moveTo>
                  <a:cubicBezTo>
                    <a:pt x="2243" y="5108"/>
                    <a:pt x="2157" y="5148"/>
                    <a:pt x="2077" y="5228"/>
                  </a:cubicBezTo>
                  <a:cubicBezTo>
                    <a:pt x="1940" y="5365"/>
                    <a:pt x="1940" y="5547"/>
                    <a:pt x="2100" y="5707"/>
                  </a:cubicBezTo>
                  <a:cubicBezTo>
                    <a:pt x="2169" y="5775"/>
                    <a:pt x="2249" y="5810"/>
                    <a:pt x="2328" y="5810"/>
                  </a:cubicBezTo>
                  <a:cubicBezTo>
                    <a:pt x="2408" y="5810"/>
                    <a:pt x="2488" y="5775"/>
                    <a:pt x="2557" y="5707"/>
                  </a:cubicBezTo>
                  <a:cubicBezTo>
                    <a:pt x="2716" y="5547"/>
                    <a:pt x="2716" y="5365"/>
                    <a:pt x="2557" y="5228"/>
                  </a:cubicBezTo>
                  <a:cubicBezTo>
                    <a:pt x="2488" y="5148"/>
                    <a:pt x="2408" y="5108"/>
                    <a:pt x="2326" y="5108"/>
                  </a:cubicBezTo>
                  <a:close/>
                  <a:moveTo>
                    <a:pt x="13775" y="5188"/>
                  </a:moveTo>
                  <a:cubicBezTo>
                    <a:pt x="13684" y="5188"/>
                    <a:pt x="13593" y="5216"/>
                    <a:pt x="13536" y="5273"/>
                  </a:cubicBezTo>
                  <a:cubicBezTo>
                    <a:pt x="13422" y="5387"/>
                    <a:pt x="13422" y="5616"/>
                    <a:pt x="13513" y="5730"/>
                  </a:cubicBezTo>
                  <a:cubicBezTo>
                    <a:pt x="13584" y="5801"/>
                    <a:pt x="13681" y="5835"/>
                    <a:pt x="13773" y="5835"/>
                  </a:cubicBezTo>
                  <a:cubicBezTo>
                    <a:pt x="13857" y="5835"/>
                    <a:pt x="13938" y="5807"/>
                    <a:pt x="13992" y="5753"/>
                  </a:cubicBezTo>
                  <a:cubicBezTo>
                    <a:pt x="14106" y="5638"/>
                    <a:pt x="14129" y="5387"/>
                    <a:pt x="14015" y="5273"/>
                  </a:cubicBezTo>
                  <a:cubicBezTo>
                    <a:pt x="13958" y="5216"/>
                    <a:pt x="13867" y="5188"/>
                    <a:pt x="13775" y="5188"/>
                  </a:cubicBezTo>
                  <a:close/>
                  <a:moveTo>
                    <a:pt x="3276" y="5199"/>
                  </a:moveTo>
                  <a:cubicBezTo>
                    <a:pt x="3196" y="5199"/>
                    <a:pt x="3116" y="5239"/>
                    <a:pt x="3036" y="5319"/>
                  </a:cubicBezTo>
                  <a:cubicBezTo>
                    <a:pt x="2899" y="5456"/>
                    <a:pt x="2899" y="5638"/>
                    <a:pt x="3036" y="5775"/>
                  </a:cubicBezTo>
                  <a:cubicBezTo>
                    <a:pt x="3107" y="5858"/>
                    <a:pt x="3191" y="5898"/>
                    <a:pt x="3277" y="5898"/>
                  </a:cubicBezTo>
                  <a:cubicBezTo>
                    <a:pt x="3356" y="5898"/>
                    <a:pt x="3439" y="5864"/>
                    <a:pt x="3515" y="5798"/>
                  </a:cubicBezTo>
                  <a:cubicBezTo>
                    <a:pt x="3652" y="5638"/>
                    <a:pt x="3652" y="5456"/>
                    <a:pt x="3515" y="5319"/>
                  </a:cubicBezTo>
                  <a:cubicBezTo>
                    <a:pt x="3435" y="5239"/>
                    <a:pt x="3356" y="5199"/>
                    <a:pt x="3276" y="5199"/>
                  </a:cubicBezTo>
                  <a:close/>
                  <a:moveTo>
                    <a:pt x="14708" y="5276"/>
                  </a:moveTo>
                  <a:cubicBezTo>
                    <a:pt x="14628" y="5276"/>
                    <a:pt x="14548" y="5299"/>
                    <a:pt x="14494" y="5342"/>
                  </a:cubicBezTo>
                  <a:cubicBezTo>
                    <a:pt x="14357" y="5479"/>
                    <a:pt x="14357" y="5707"/>
                    <a:pt x="14472" y="5844"/>
                  </a:cubicBezTo>
                  <a:cubicBezTo>
                    <a:pt x="14529" y="5901"/>
                    <a:pt x="14620" y="5929"/>
                    <a:pt x="14711" y="5929"/>
                  </a:cubicBezTo>
                  <a:cubicBezTo>
                    <a:pt x="14802" y="5929"/>
                    <a:pt x="14894" y="5901"/>
                    <a:pt x="14951" y="5844"/>
                  </a:cubicBezTo>
                  <a:cubicBezTo>
                    <a:pt x="15065" y="5730"/>
                    <a:pt x="15065" y="5479"/>
                    <a:pt x="14951" y="5365"/>
                  </a:cubicBezTo>
                  <a:cubicBezTo>
                    <a:pt x="14891" y="5304"/>
                    <a:pt x="14799" y="5276"/>
                    <a:pt x="14708" y="5276"/>
                  </a:cubicBezTo>
                  <a:close/>
                  <a:moveTo>
                    <a:pt x="4216" y="5299"/>
                  </a:moveTo>
                  <a:cubicBezTo>
                    <a:pt x="4137" y="5299"/>
                    <a:pt x="4061" y="5333"/>
                    <a:pt x="3995" y="5410"/>
                  </a:cubicBezTo>
                  <a:cubicBezTo>
                    <a:pt x="3835" y="5547"/>
                    <a:pt x="3835" y="5730"/>
                    <a:pt x="3995" y="5890"/>
                  </a:cubicBezTo>
                  <a:cubicBezTo>
                    <a:pt x="4063" y="5958"/>
                    <a:pt x="4143" y="5992"/>
                    <a:pt x="4226" y="5992"/>
                  </a:cubicBezTo>
                  <a:cubicBezTo>
                    <a:pt x="4309" y="5992"/>
                    <a:pt x="4394" y="5958"/>
                    <a:pt x="4474" y="5890"/>
                  </a:cubicBezTo>
                  <a:cubicBezTo>
                    <a:pt x="4611" y="5730"/>
                    <a:pt x="4611" y="5547"/>
                    <a:pt x="4474" y="5410"/>
                  </a:cubicBezTo>
                  <a:cubicBezTo>
                    <a:pt x="4391" y="5339"/>
                    <a:pt x="4302" y="5299"/>
                    <a:pt x="4216" y="5299"/>
                  </a:cubicBezTo>
                  <a:close/>
                  <a:moveTo>
                    <a:pt x="15658" y="5370"/>
                  </a:moveTo>
                  <a:cubicBezTo>
                    <a:pt x="15573" y="5370"/>
                    <a:pt x="15487" y="5399"/>
                    <a:pt x="15430" y="5456"/>
                  </a:cubicBezTo>
                  <a:cubicBezTo>
                    <a:pt x="15316" y="5570"/>
                    <a:pt x="15316" y="5821"/>
                    <a:pt x="15430" y="5935"/>
                  </a:cubicBezTo>
                  <a:cubicBezTo>
                    <a:pt x="15487" y="5992"/>
                    <a:pt x="15579" y="6021"/>
                    <a:pt x="15670" y="6021"/>
                  </a:cubicBezTo>
                  <a:cubicBezTo>
                    <a:pt x="15761" y="6021"/>
                    <a:pt x="15852" y="5992"/>
                    <a:pt x="15910" y="5935"/>
                  </a:cubicBezTo>
                  <a:cubicBezTo>
                    <a:pt x="16024" y="5821"/>
                    <a:pt x="16024" y="5547"/>
                    <a:pt x="15887" y="5456"/>
                  </a:cubicBezTo>
                  <a:cubicBezTo>
                    <a:pt x="15830" y="5399"/>
                    <a:pt x="15744" y="5370"/>
                    <a:pt x="15658" y="5370"/>
                  </a:cubicBezTo>
                  <a:close/>
                  <a:moveTo>
                    <a:pt x="5156" y="5376"/>
                  </a:moveTo>
                  <a:cubicBezTo>
                    <a:pt x="5068" y="5376"/>
                    <a:pt x="4976" y="5410"/>
                    <a:pt x="4908" y="5479"/>
                  </a:cubicBezTo>
                  <a:cubicBezTo>
                    <a:pt x="4771" y="5616"/>
                    <a:pt x="4794" y="5821"/>
                    <a:pt x="4908" y="5958"/>
                  </a:cubicBezTo>
                  <a:cubicBezTo>
                    <a:pt x="4979" y="6018"/>
                    <a:pt x="5070" y="6052"/>
                    <a:pt x="5159" y="6052"/>
                  </a:cubicBezTo>
                  <a:cubicBezTo>
                    <a:pt x="5241" y="6052"/>
                    <a:pt x="5322" y="6023"/>
                    <a:pt x="5387" y="5958"/>
                  </a:cubicBezTo>
                  <a:cubicBezTo>
                    <a:pt x="5524" y="5844"/>
                    <a:pt x="5524" y="5638"/>
                    <a:pt x="5387" y="5479"/>
                  </a:cubicBezTo>
                  <a:cubicBezTo>
                    <a:pt x="5330" y="5410"/>
                    <a:pt x="5244" y="5376"/>
                    <a:pt x="5156" y="5376"/>
                  </a:cubicBezTo>
                  <a:close/>
                  <a:moveTo>
                    <a:pt x="16583" y="5439"/>
                  </a:moveTo>
                  <a:cubicBezTo>
                    <a:pt x="16492" y="5439"/>
                    <a:pt x="16400" y="5467"/>
                    <a:pt x="16343" y="5524"/>
                  </a:cubicBezTo>
                  <a:cubicBezTo>
                    <a:pt x="16229" y="5661"/>
                    <a:pt x="16252" y="5912"/>
                    <a:pt x="16366" y="6004"/>
                  </a:cubicBezTo>
                  <a:cubicBezTo>
                    <a:pt x="16423" y="6061"/>
                    <a:pt x="16514" y="6089"/>
                    <a:pt x="16603" y="6089"/>
                  </a:cubicBezTo>
                  <a:cubicBezTo>
                    <a:pt x="16691" y="6089"/>
                    <a:pt x="16777" y="6061"/>
                    <a:pt x="16823" y="6004"/>
                  </a:cubicBezTo>
                  <a:cubicBezTo>
                    <a:pt x="16937" y="5867"/>
                    <a:pt x="16937" y="5616"/>
                    <a:pt x="16823" y="5524"/>
                  </a:cubicBezTo>
                  <a:cubicBezTo>
                    <a:pt x="16765" y="5467"/>
                    <a:pt x="16674" y="5439"/>
                    <a:pt x="16583" y="5439"/>
                  </a:cubicBezTo>
                  <a:close/>
                  <a:moveTo>
                    <a:pt x="6109" y="5476"/>
                  </a:moveTo>
                  <a:cubicBezTo>
                    <a:pt x="6017" y="5476"/>
                    <a:pt x="5926" y="5510"/>
                    <a:pt x="5866" y="5570"/>
                  </a:cubicBezTo>
                  <a:cubicBezTo>
                    <a:pt x="5729" y="5707"/>
                    <a:pt x="5729" y="5912"/>
                    <a:pt x="5866" y="6049"/>
                  </a:cubicBezTo>
                  <a:cubicBezTo>
                    <a:pt x="5935" y="6118"/>
                    <a:pt x="6015" y="6152"/>
                    <a:pt x="6095" y="6152"/>
                  </a:cubicBezTo>
                  <a:cubicBezTo>
                    <a:pt x="6175" y="6152"/>
                    <a:pt x="6254" y="6118"/>
                    <a:pt x="6323" y="6049"/>
                  </a:cubicBezTo>
                  <a:cubicBezTo>
                    <a:pt x="6483" y="5912"/>
                    <a:pt x="6460" y="5707"/>
                    <a:pt x="6346" y="5570"/>
                  </a:cubicBezTo>
                  <a:cubicBezTo>
                    <a:pt x="6280" y="5505"/>
                    <a:pt x="6194" y="5476"/>
                    <a:pt x="6109" y="5476"/>
                  </a:cubicBezTo>
                  <a:close/>
                  <a:moveTo>
                    <a:pt x="7066" y="5546"/>
                  </a:moveTo>
                  <a:cubicBezTo>
                    <a:pt x="6988" y="5546"/>
                    <a:pt x="6911" y="5576"/>
                    <a:pt x="6848" y="5638"/>
                  </a:cubicBezTo>
                  <a:cubicBezTo>
                    <a:pt x="6688" y="5798"/>
                    <a:pt x="6711" y="5981"/>
                    <a:pt x="6825" y="6095"/>
                  </a:cubicBezTo>
                  <a:cubicBezTo>
                    <a:pt x="6905" y="6186"/>
                    <a:pt x="6991" y="6220"/>
                    <a:pt x="7073" y="6220"/>
                  </a:cubicBezTo>
                  <a:cubicBezTo>
                    <a:pt x="7156" y="6220"/>
                    <a:pt x="7236" y="6186"/>
                    <a:pt x="7304" y="6141"/>
                  </a:cubicBezTo>
                  <a:cubicBezTo>
                    <a:pt x="7441" y="6004"/>
                    <a:pt x="7441" y="5798"/>
                    <a:pt x="7327" y="5661"/>
                  </a:cubicBezTo>
                  <a:cubicBezTo>
                    <a:pt x="7253" y="5587"/>
                    <a:pt x="7159" y="5546"/>
                    <a:pt x="7066" y="5546"/>
                  </a:cubicBezTo>
                  <a:close/>
                  <a:moveTo>
                    <a:pt x="8015" y="5632"/>
                  </a:moveTo>
                  <a:cubicBezTo>
                    <a:pt x="7921" y="5632"/>
                    <a:pt x="7824" y="5667"/>
                    <a:pt x="7761" y="5730"/>
                  </a:cubicBezTo>
                  <a:cubicBezTo>
                    <a:pt x="7647" y="5844"/>
                    <a:pt x="7647" y="6095"/>
                    <a:pt x="7784" y="6209"/>
                  </a:cubicBezTo>
                  <a:cubicBezTo>
                    <a:pt x="7825" y="6260"/>
                    <a:pt x="7898" y="6284"/>
                    <a:pt x="7977" y="6284"/>
                  </a:cubicBezTo>
                  <a:cubicBezTo>
                    <a:pt x="8073" y="6284"/>
                    <a:pt x="8178" y="6249"/>
                    <a:pt x="8240" y="6186"/>
                  </a:cubicBezTo>
                  <a:cubicBezTo>
                    <a:pt x="8354" y="6072"/>
                    <a:pt x="8354" y="5821"/>
                    <a:pt x="8217" y="5707"/>
                  </a:cubicBezTo>
                  <a:cubicBezTo>
                    <a:pt x="8166" y="5655"/>
                    <a:pt x="8091" y="5632"/>
                    <a:pt x="8015" y="5632"/>
                  </a:cubicBezTo>
                  <a:close/>
                  <a:moveTo>
                    <a:pt x="8963" y="5723"/>
                  </a:moveTo>
                  <a:cubicBezTo>
                    <a:pt x="8864" y="5723"/>
                    <a:pt x="8759" y="5758"/>
                    <a:pt x="8697" y="5821"/>
                  </a:cubicBezTo>
                  <a:cubicBezTo>
                    <a:pt x="8583" y="5935"/>
                    <a:pt x="8605" y="6186"/>
                    <a:pt x="8720" y="6300"/>
                  </a:cubicBezTo>
                  <a:cubicBezTo>
                    <a:pt x="8771" y="6352"/>
                    <a:pt x="8850" y="6375"/>
                    <a:pt x="8932" y="6375"/>
                  </a:cubicBezTo>
                  <a:cubicBezTo>
                    <a:pt x="9032" y="6375"/>
                    <a:pt x="9136" y="6340"/>
                    <a:pt x="9199" y="6278"/>
                  </a:cubicBezTo>
                  <a:cubicBezTo>
                    <a:pt x="9313" y="6163"/>
                    <a:pt x="9290" y="5912"/>
                    <a:pt x="9176" y="5798"/>
                  </a:cubicBezTo>
                  <a:cubicBezTo>
                    <a:pt x="9125" y="5747"/>
                    <a:pt x="9045" y="5723"/>
                    <a:pt x="8963" y="5723"/>
                  </a:cubicBezTo>
                  <a:close/>
                  <a:moveTo>
                    <a:pt x="9892" y="5824"/>
                  </a:moveTo>
                  <a:cubicBezTo>
                    <a:pt x="9811" y="5824"/>
                    <a:pt x="9732" y="5846"/>
                    <a:pt x="9678" y="5890"/>
                  </a:cubicBezTo>
                  <a:cubicBezTo>
                    <a:pt x="9541" y="6004"/>
                    <a:pt x="9541" y="6255"/>
                    <a:pt x="9655" y="6392"/>
                  </a:cubicBezTo>
                  <a:cubicBezTo>
                    <a:pt x="9716" y="6440"/>
                    <a:pt x="9808" y="6469"/>
                    <a:pt x="9901" y="6469"/>
                  </a:cubicBezTo>
                  <a:cubicBezTo>
                    <a:pt x="9985" y="6469"/>
                    <a:pt x="10070" y="6446"/>
                    <a:pt x="10135" y="6392"/>
                  </a:cubicBezTo>
                  <a:cubicBezTo>
                    <a:pt x="10249" y="6278"/>
                    <a:pt x="10249" y="6026"/>
                    <a:pt x="10135" y="5912"/>
                  </a:cubicBezTo>
                  <a:cubicBezTo>
                    <a:pt x="10074" y="5852"/>
                    <a:pt x="9982" y="5824"/>
                    <a:pt x="9892" y="5824"/>
                  </a:cubicBezTo>
                  <a:close/>
                  <a:moveTo>
                    <a:pt x="10816" y="5892"/>
                  </a:moveTo>
                  <a:cubicBezTo>
                    <a:pt x="10730" y="5892"/>
                    <a:pt x="10645" y="5915"/>
                    <a:pt x="10591" y="5958"/>
                  </a:cubicBezTo>
                  <a:cubicBezTo>
                    <a:pt x="10477" y="6072"/>
                    <a:pt x="10477" y="6323"/>
                    <a:pt x="10591" y="6460"/>
                  </a:cubicBezTo>
                  <a:cubicBezTo>
                    <a:pt x="10639" y="6508"/>
                    <a:pt x="10732" y="6537"/>
                    <a:pt x="10826" y="6537"/>
                  </a:cubicBezTo>
                  <a:cubicBezTo>
                    <a:pt x="10909" y="6537"/>
                    <a:pt x="10994" y="6514"/>
                    <a:pt x="11048" y="6460"/>
                  </a:cubicBezTo>
                  <a:cubicBezTo>
                    <a:pt x="11162" y="6369"/>
                    <a:pt x="11185" y="6095"/>
                    <a:pt x="11071" y="5981"/>
                  </a:cubicBezTo>
                  <a:cubicBezTo>
                    <a:pt x="11010" y="5921"/>
                    <a:pt x="10912" y="5892"/>
                    <a:pt x="10816" y="5892"/>
                  </a:cubicBezTo>
                  <a:close/>
                  <a:moveTo>
                    <a:pt x="512" y="5949"/>
                  </a:moveTo>
                  <a:cubicBezTo>
                    <a:pt x="498" y="5949"/>
                    <a:pt x="492" y="5966"/>
                    <a:pt x="480" y="6004"/>
                  </a:cubicBezTo>
                  <a:cubicBezTo>
                    <a:pt x="434" y="6141"/>
                    <a:pt x="388" y="6300"/>
                    <a:pt x="343" y="6437"/>
                  </a:cubicBezTo>
                  <a:cubicBezTo>
                    <a:pt x="343" y="6483"/>
                    <a:pt x="320" y="6506"/>
                    <a:pt x="320" y="6551"/>
                  </a:cubicBezTo>
                  <a:cubicBezTo>
                    <a:pt x="320" y="6578"/>
                    <a:pt x="328" y="6589"/>
                    <a:pt x="339" y="6589"/>
                  </a:cubicBezTo>
                  <a:cubicBezTo>
                    <a:pt x="347" y="6589"/>
                    <a:pt x="356" y="6584"/>
                    <a:pt x="365" y="6574"/>
                  </a:cubicBezTo>
                  <a:cubicBezTo>
                    <a:pt x="388" y="6574"/>
                    <a:pt x="434" y="6574"/>
                    <a:pt x="457" y="6551"/>
                  </a:cubicBezTo>
                  <a:cubicBezTo>
                    <a:pt x="685" y="6483"/>
                    <a:pt x="776" y="6186"/>
                    <a:pt x="594" y="6004"/>
                  </a:cubicBezTo>
                  <a:cubicBezTo>
                    <a:pt x="571" y="6004"/>
                    <a:pt x="571" y="5981"/>
                    <a:pt x="571" y="5981"/>
                  </a:cubicBezTo>
                  <a:cubicBezTo>
                    <a:pt x="540" y="5960"/>
                    <a:pt x="523" y="5949"/>
                    <a:pt x="512" y="5949"/>
                  </a:cubicBezTo>
                  <a:close/>
                  <a:moveTo>
                    <a:pt x="11790" y="5964"/>
                  </a:moveTo>
                  <a:cubicBezTo>
                    <a:pt x="11698" y="5964"/>
                    <a:pt x="11607" y="5992"/>
                    <a:pt x="11550" y="6049"/>
                  </a:cubicBezTo>
                  <a:cubicBezTo>
                    <a:pt x="11436" y="6186"/>
                    <a:pt x="11459" y="6414"/>
                    <a:pt x="11550" y="6529"/>
                  </a:cubicBezTo>
                  <a:cubicBezTo>
                    <a:pt x="11618" y="6586"/>
                    <a:pt x="11715" y="6614"/>
                    <a:pt x="11810" y="6614"/>
                  </a:cubicBezTo>
                  <a:cubicBezTo>
                    <a:pt x="11904" y="6614"/>
                    <a:pt x="11995" y="6586"/>
                    <a:pt x="12052" y="6529"/>
                  </a:cubicBezTo>
                  <a:cubicBezTo>
                    <a:pt x="12143" y="6392"/>
                    <a:pt x="12143" y="6163"/>
                    <a:pt x="12029" y="6049"/>
                  </a:cubicBezTo>
                  <a:cubicBezTo>
                    <a:pt x="11972" y="5992"/>
                    <a:pt x="11881" y="5964"/>
                    <a:pt x="11790" y="5964"/>
                  </a:cubicBezTo>
                  <a:close/>
                  <a:moveTo>
                    <a:pt x="1313" y="5992"/>
                  </a:moveTo>
                  <a:cubicBezTo>
                    <a:pt x="1227" y="5992"/>
                    <a:pt x="1142" y="6026"/>
                    <a:pt x="1073" y="6095"/>
                  </a:cubicBezTo>
                  <a:cubicBezTo>
                    <a:pt x="936" y="6232"/>
                    <a:pt x="936" y="6460"/>
                    <a:pt x="1073" y="6574"/>
                  </a:cubicBezTo>
                  <a:cubicBezTo>
                    <a:pt x="1142" y="6643"/>
                    <a:pt x="1216" y="6677"/>
                    <a:pt x="1293" y="6677"/>
                  </a:cubicBezTo>
                  <a:cubicBezTo>
                    <a:pt x="1370" y="6677"/>
                    <a:pt x="1450" y="6643"/>
                    <a:pt x="1530" y="6574"/>
                  </a:cubicBezTo>
                  <a:cubicBezTo>
                    <a:pt x="1667" y="6460"/>
                    <a:pt x="1667" y="6232"/>
                    <a:pt x="1552" y="6095"/>
                  </a:cubicBezTo>
                  <a:cubicBezTo>
                    <a:pt x="1484" y="6026"/>
                    <a:pt x="1398" y="5992"/>
                    <a:pt x="1313" y="5992"/>
                  </a:cubicBezTo>
                  <a:close/>
                  <a:moveTo>
                    <a:pt x="12753" y="6058"/>
                  </a:moveTo>
                  <a:cubicBezTo>
                    <a:pt x="12665" y="6058"/>
                    <a:pt x="12574" y="6086"/>
                    <a:pt x="12509" y="6141"/>
                  </a:cubicBezTo>
                  <a:cubicBezTo>
                    <a:pt x="12394" y="6255"/>
                    <a:pt x="12394" y="6483"/>
                    <a:pt x="12509" y="6620"/>
                  </a:cubicBezTo>
                  <a:cubicBezTo>
                    <a:pt x="12554" y="6677"/>
                    <a:pt x="12640" y="6706"/>
                    <a:pt x="12731" y="6706"/>
                  </a:cubicBezTo>
                  <a:cubicBezTo>
                    <a:pt x="12822" y="6706"/>
                    <a:pt x="12919" y="6677"/>
                    <a:pt x="12988" y="6620"/>
                  </a:cubicBezTo>
                  <a:cubicBezTo>
                    <a:pt x="13102" y="6529"/>
                    <a:pt x="13102" y="6278"/>
                    <a:pt x="12988" y="6163"/>
                  </a:cubicBezTo>
                  <a:cubicBezTo>
                    <a:pt x="12940" y="6092"/>
                    <a:pt x="12849" y="6058"/>
                    <a:pt x="12753" y="6058"/>
                  </a:cubicBezTo>
                  <a:close/>
                  <a:moveTo>
                    <a:pt x="2249" y="6095"/>
                  </a:moveTo>
                  <a:cubicBezTo>
                    <a:pt x="2163" y="6095"/>
                    <a:pt x="2077" y="6129"/>
                    <a:pt x="2009" y="6186"/>
                  </a:cubicBezTo>
                  <a:cubicBezTo>
                    <a:pt x="1895" y="6323"/>
                    <a:pt x="1895" y="6529"/>
                    <a:pt x="2009" y="6666"/>
                  </a:cubicBezTo>
                  <a:cubicBezTo>
                    <a:pt x="2077" y="6734"/>
                    <a:pt x="2157" y="6768"/>
                    <a:pt x="2240" y="6768"/>
                  </a:cubicBezTo>
                  <a:cubicBezTo>
                    <a:pt x="2323" y="6768"/>
                    <a:pt x="2408" y="6734"/>
                    <a:pt x="2488" y="6666"/>
                  </a:cubicBezTo>
                  <a:cubicBezTo>
                    <a:pt x="2625" y="6551"/>
                    <a:pt x="2625" y="6346"/>
                    <a:pt x="2488" y="6209"/>
                  </a:cubicBezTo>
                  <a:cubicBezTo>
                    <a:pt x="2420" y="6129"/>
                    <a:pt x="2334" y="6095"/>
                    <a:pt x="2249" y="6095"/>
                  </a:cubicBezTo>
                  <a:close/>
                  <a:moveTo>
                    <a:pt x="13643" y="6137"/>
                  </a:moveTo>
                  <a:cubicBezTo>
                    <a:pt x="13566" y="6137"/>
                    <a:pt x="13503" y="6209"/>
                    <a:pt x="13422" y="6209"/>
                  </a:cubicBezTo>
                  <a:cubicBezTo>
                    <a:pt x="13399" y="6278"/>
                    <a:pt x="13376" y="6369"/>
                    <a:pt x="13353" y="6437"/>
                  </a:cubicBezTo>
                  <a:cubicBezTo>
                    <a:pt x="13330" y="6529"/>
                    <a:pt x="13376" y="6620"/>
                    <a:pt x="13444" y="6688"/>
                  </a:cubicBezTo>
                  <a:cubicBezTo>
                    <a:pt x="13490" y="6734"/>
                    <a:pt x="13581" y="6780"/>
                    <a:pt x="13673" y="6780"/>
                  </a:cubicBezTo>
                  <a:cubicBezTo>
                    <a:pt x="13764" y="6780"/>
                    <a:pt x="13810" y="6711"/>
                    <a:pt x="13901" y="6688"/>
                  </a:cubicBezTo>
                  <a:cubicBezTo>
                    <a:pt x="13924" y="6620"/>
                    <a:pt x="13992" y="6551"/>
                    <a:pt x="13992" y="6460"/>
                  </a:cubicBezTo>
                  <a:cubicBezTo>
                    <a:pt x="13992" y="6369"/>
                    <a:pt x="13947" y="6278"/>
                    <a:pt x="13901" y="6232"/>
                  </a:cubicBezTo>
                  <a:cubicBezTo>
                    <a:pt x="13855" y="6163"/>
                    <a:pt x="13764" y="6141"/>
                    <a:pt x="13673" y="6141"/>
                  </a:cubicBezTo>
                  <a:cubicBezTo>
                    <a:pt x="13662" y="6138"/>
                    <a:pt x="13653" y="6137"/>
                    <a:pt x="13643" y="6137"/>
                  </a:cubicBezTo>
                  <a:close/>
                  <a:moveTo>
                    <a:pt x="3172" y="6172"/>
                  </a:moveTo>
                  <a:cubicBezTo>
                    <a:pt x="3085" y="6172"/>
                    <a:pt x="2999" y="6200"/>
                    <a:pt x="2945" y="6255"/>
                  </a:cubicBezTo>
                  <a:cubicBezTo>
                    <a:pt x="2831" y="6369"/>
                    <a:pt x="2831" y="6620"/>
                    <a:pt x="2922" y="6734"/>
                  </a:cubicBezTo>
                  <a:cubicBezTo>
                    <a:pt x="2990" y="6791"/>
                    <a:pt x="3082" y="6820"/>
                    <a:pt x="3173" y="6820"/>
                  </a:cubicBezTo>
                  <a:cubicBezTo>
                    <a:pt x="3264" y="6820"/>
                    <a:pt x="3356" y="6791"/>
                    <a:pt x="3424" y="6734"/>
                  </a:cubicBezTo>
                  <a:cubicBezTo>
                    <a:pt x="3538" y="6620"/>
                    <a:pt x="3538" y="6392"/>
                    <a:pt x="3424" y="6278"/>
                  </a:cubicBezTo>
                  <a:cubicBezTo>
                    <a:pt x="3364" y="6206"/>
                    <a:pt x="3267" y="6172"/>
                    <a:pt x="3172" y="6172"/>
                  </a:cubicBezTo>
                  <a:close/>
                  <a:moveTo>
                    <a:pt x="14594" y="6227"/>
                  </a:moveTo>
                  <a:cubicBezTo>
                    <a:pt x="14520" y="6227"/>
                    <a:pt x="14459" y="6281"/>
                    <a:pt x="14380" y="6300"/>
                  </a:cubicBezTo>
                  <a:cubicBezTo>
                    <a:pt x="14357" y="6369"/>
                    <a:pt x="14312" y="6460"/>
                    <a:pt x="14312" y="6529"/>
                  </a:cubicBezTo>
                  <a:cubicBezTo>
                    <a:pt x="14266" y="6620"/>
                    <a:pt x="14357" y="6688"/>
                    <a:pt x="14380" y="6780"/>
                  </a:cubicBezTo>
                  <a:cubicBezTo>
                    <a:pt x="14449" y="6803"/>
                    <a:pt x="14517" y="6871"/>
                    <a:pt x="14608" y="6871"/>
                  </a:cubicBezTo>
                  <a:cubicBezTo>
                    <a:pt x="14700" y="6871"/>
                    <a:pt x="14791" y="6825"/>
                    <a:pt x="14860" y="6780"/>
                  </a:cubicBezTo>
                  <a:cubicBezTo>
                    <a:pt x="14905" y="6734"/>
                    <a:pt x="14928" y="6643"/>
                    <a:pt x="14951" y="6574"/>
                  </a:cubicBezTo>
                  <a:cubicBezTo>
                    <a:pt x="14974" y="6483"/>
                    <a:pt x="14882" y="6414"/>
                    <a:pt x="14860" y="6323"/>
                  </a:cubicBezTo>
                  <a:cubicBezTo>
                    <a:pt x="14791" y="6300"/>
                    <a:pt x="14723" y="6232"/>
                    <a:pt x="14631" y="6232"/>
                  </a:cubicBezTo>
                  <a:cubicBezTo>
                    <a:pt x="14619" y="6229"/>
                    <a:pt x="14606" y="6227"/>
                    <a:pt x="14594" y="6227"/>
                  </a:cubicBezTo>
                  <a:close/>
                  <a:moveTo>
                    <a:pt x="4136" y="6280"/>
                  </a:moveTo>
                  <a:cubicBezTo>
                    <a:pt x="4039" y="6280"/>
                    <a:pt x="3941" y="6309"/>
                    <a:pt x="3881" y="6369"/>
                  </a:cubicBezTo>
                  <a:cubicBezTo>
                    <a:pt x="3766" y="6483"/>
                    <a:pt x="3789" y="6734"/>
                    <a:pt x="3903" y="6848"/>
                  </a:cubicBezTo>
                  <a:cubicBezTo>
                    <a:pt x="3957" y="6891"/>
                    <a:pt x="4042" y="6914"/>
                    <a:pt x="4125" y="6914"/>
                  </a:cubicBezTo>
                  <a:cubicBezTo>
                    <a:pt x="4219" y="6914"/>
                    <a:pt x="4312" y="6886"/>
                    <a:pt x="4360" y="6825"/>
                  </a:cubicBezTo>
                  <a:cubicBezTo>
                    <a:pt x="4474" y="6711"/>
                    <a:pt x="4474" y="6460"/>
                    <a:pt x="4360" y="6346"/>
                  </a:cubicBezTo>
                  <a:cubicBezTo>
                    <a:pt x="4306" y="6303"/>
                    <a:pt x="4222" y="6280"/>
                    <a:pt x="4136" y="6280"/>
                  </a:cubicBezTo>
                  <a:close/>
                  <a:moveTo>
                    <a:pt x="15570" y="6317"/>
                  </a:moveTo>
                  <a:cubicBezTo>
                    <a:pt x="15499" y="6317"/>
                    <a:pt x="15430" y="6357"/>
                    <a:pt x="15362" y="6437"/>
                  </a:cubicBezTo>
                  <a:cubicBezTo>
                    <a:pt x="15202" y="6574"/>
                    <a:pt x="15202" y="6711"/>
                    <a:pt x="15362" y="6871"/>
                  </a:cubicBezTo>
                  <a:cubicBezTo>
                    <a:pt x="15430" y="6939"/>
                    <a:pt x="15499" y="6974"/>
                    <a:pt x="15567" y="6974"/>
                  </a:cubicBezTo>
                  <a:cubicBezTo>
                    <a:pt x="15636" y="6974"/>
                    <a:pt x="15704" y="6939"/>
                    <a:pt x="15773" y="6871"/>
                  </a:cubicBezTo>
                  <a:cubicBezTo>
                    <a:pt x="15932" y="6711"/>
                    <a:pt x="15932" y="6574"/>
                    <a:pt x="15795" y="6437"/>
                  </a:cubicBezTo>
                  <a:cubicBezTo>
                    <a:pt x="15716" y="6357"/>
                    <a:pt x="15641" y="6317"/>
                    <a:pt x="15570" y="6317"/>
                  </a:cubicBezTo>
                  <a:close/>
                  <a:moveTo>
                    <a:pt x="5095" y="6349"/>
                  </a:moveTo>
                  <a:cubicBezTo>
                    <a:pt x="5012" y="6349"/>
                    <a:pt x="4927" y="6371"/>
                    <a:pt x="4862" y="6414"/>
                  </a:cubicBezTo>
                  <a:cubicBezTo>
                    <a:pt x="4748" y="6529"/>
                    <a:pt x="4748" y="6780"/>
                    <a:pt x="4862" y="6894"/>
                  </a:cubicBezTo>
                  <a:cubicBezTo>
                    <a:pt x="4925" y="6957"/>
                    <a:pt x="5022" y="6992"/>
                    <a:pt x="5120" y="6992"/>
                  </a:cubicBezTo>
                  <a:cubicBezTo>
                    <a:pt x="5199" y="6992"/>
                    <a:pt x="5280" y="6968"/>
                    <a:pt x="5341" y="6917"/>
                  </a:cubicBezTo>
                  <a:cubicBezTo>
                    <a:pt x="5456" y="6803"/>
                    <a:pt x="5456" y="6551"/>
                    <a:pt x="5341" y="6437"/>
                  </a:cubicBezTo>
                  <a:cubicBezTo>
                    <a:pt x="5281" y="6377"/>
                    <a:pt x="5189" y="6349"/>
                    <a:pt x="5095" y="6349"/>
                  </a:cubicBezTo>
                  <a:close/>
                  <a:moveTo>
                    <a:pt x="16500" y="6386"/>
                  </a:moveTo>
                  <a:cubicBezTo>
                    <a:pt x="16429" y="6386"/>
                    <a:pt x="16355" y="6426"/>
                    <a:pt x="16275" y="6506"/>
                  </a:cubicBezTo>
                  <a:cubicBezTo>
                    <a:pt x="16138" y="6643"/>
                    <a:pt x="16138" y="6780"/>
                    <a:pt x="16275" y="6939"/>
                  </a:cubicBezTo>
                  <a:cubicBezTo>
                    <a:pt x="16355" y="7008"/>
                    <a:pt x="16429" y="7042"/>
                    <a:pt x="16500" y="7042"/>
                  </a:cubicBezTo>
                  <a:cubicBezTo>
                    <a:pt x="16571" y="7042"/>
                    <a:pt x="16640" y="7008"/>
                    <a:pt x="16708" y="6939"/>
                  </a:cubicBezTo>
                  <a:cubicBezTo>
                    <a:pt x="16845" y="6780"/>
                    <a:pt x="16868" y="6643"/>
                    <a:pt x="16708" y="6506"/>
                  </a:cubicBezTo>
                  <a:cubicBezTo>
                    <a:pt x="16640" y="6426"/>
                    <a:pt x="16571" y="6386"/>
                    <a:pt x="16500" y="6386"/>
                  </a:cubicBezTo>
                  <a:close/>
                  <a:moveTo>
                    <a:pt x="6038" y="6420"/>
                  </a:moveTo>
                  <a:cubicBezTo>
                    <a:pt x="5946" y="6420"/>
                    <a:pt x="5855" y="6449"/>
                    <a:pt x="5798" y="6506"/>
                  </a:cubicBezTo>
                  <a:cubicBezTo>
                    <a:pt x="5684" y="6620"/>
                    <a:pt x="5684" y="6848"/>
                    <a:pt x="5775" y="6962"/>
                  </a:cubicBezTo>
                  <a:cubicBezTo>
                    <a:pt x="5835" y="7034"/>
                    <a:pt x="5932" y="7068"/>
                    <a:pt x="6027" y="7068"/>
                  </a:cubicBezTo>
                  <a:cubicBezTo>
                    <a:pt x="6114" y="7068"/>
                    <a:pt x="6200" y="7040"/>
                    <a:pt x="6254" y="6985"/>
                  </a:cubicBezTo>
                  <a:cubicBezTo>
                    <a:pt x="6369" y="6871"/>
                    <a:pt x="6369" y="6620"/>
                    <a:pt x="6277" y="6506"/>
                  </a:cubicBezTo>
                  <a:cubicBezTo>
                    <a:pt x="6220" y="6449"/>
                    <a:pt x="6129" y="6420"/>
                    <a:pt x="6038" y="6420"/>
                  </a:cubicBezTo>
                  <a:close/>
                  <a:moveTo>
                    <a:pt x="17302" y="6529"/>
                  </a:moveTo>
                  <a:cubicBezTo>
                    <a:pt x="17256" y="6597"/>
                    <a:pt x="17188" y="6620"/>
                    <a:pt x="17165" y="6688"/>
                  </a:cubicBezTo>
                  <a:cubicBezTo>
                    <a:pt x="17119" y="6825"/>
                    <a:pt x="17165" y="6917"/>
                    <a:pt x="17279" y="7008"/>
                  </a:cubicBezTo>
                  <a:cubicBezTo>
                    <a:pt x="17302" y="7054"/>
                    <a:pt x="17348" y="7076"/>
                    <a:pt x="17393" y="7099"/>
                  </a:cubicBezTo>
                  <a:cubicBezTo>
                    <a:pt x="17439" y="7099"/>
                    <a:pt x="17439" y="7099"/>
                    <a:pt x="17439" y="7076"/>
                  </a:cubicBezTo>
                  <a:cubicBezTo>
                    <a:pt x="17393" y="6894"/>
                    <a:pt x="17370" y="6734"/>
                    <a:pt x="17325" y="6551"/>
                  </a:cubicBezTo>
                  <a:cubicBezTo>
                    <a:pt x="17325" y="6551"/>
                    <a:pt x="17302" y="6529"/>
                    <a:pt x="17302" y="6529"/>
                  </a:cubicBezTo>
                  <a:close/>
                  <a:moveTo>
                    <a:pt x="6985" y="6511"/>
                  </a:moveTo>
                  <a:cubicBezTo>
                    <a:pt x="6899" y="6511"/>
                    <a:pt x="6814" y="6540"/>
                    <a:pt x="6757" y="6597"/>
                  </a:cubicBezTo>
                  <a:cubicBezTo>
                    <a:pt x="6620" y="6688"/>
                    <a:pt x="6620" y="6962"/>
                    <a:pt x="6734" y="7076"/>
                  </a:cubicBezTo>
                  <a:cubicBezTo>
                    <a:pt x="6791" y="7133"/>
                    <a:pt x="6882" y="7162"/>
                    <a:pt x="6973" y="7162"/>
                  </a:cubicBezTo>
                  <a:cubicBezTo>
                    <a:pt x="7065" y="7162"/>
                    <a:pt x="7156" y="7133"/>
                    <a:pt x="7213" y="7076"/>
                  </a:cubicBezTo>
                  <a:cubicBezTo>
                    <a:pt x="7327" y="6962"/>
                    <a:pt x="7327" y="6711"/>
                    <a:pt x="7213" y="6597"/>
                  </a:cubicBezTo>
                  <a:cubicBezTo>
                    <a:pt x="7156" y="6540"/>
                    <a:pt x="7070" y="6511"/>
                    <a:pt x="6985" y="6511"/>
                  </a:cubicBezTo>
                  <a:close/>
                  <a:moveTo>
                    <a:pt x="7961" y="6605"/>
                  </a:moveTo>
                  <a:cubicBezTo>
                    <a:pt x="7940" y="6605"/>
                    <a:pt x="7919" y="6609"/>
                    <a:pt x="7898" y="6620"/>
                  </a:cubicBezTo>
                  <a:cubicBezTo>
                    <a:pt x="7829" y="6620"/>
                    <a:pt x="7761" y="6666"/>
                    <a:pt x="7670" y="6711"/>
                  </a:cubicBezTo>
                  <a:cubicBezTo>
                    <a:pt x="7670" y="6780"/>
                    <a:pt x="7578" y="6848"/>
                    <a:pt x="7601" y="6962"/>
                  </a:cubicBezTo>
                  <a:cubicBezTo>
                    <a:pt x="7624" y="7031"/>
                    <a:pt x="7670" y="7099"/>
                    <a:pt x="7692" y="7168"/>
                  </a:cubicBezTo>
                  <a:cubicBezTo>
                    <a:pt x="7730" y="7205"/>
                    <a:pt x="7858" y="7242"/>
                    <a:pt x="7929" y="7242"/>
                  </a:cubicBezTo>
                  <a:cubicBezTo>
                    <a:pt x="7945" y="7242"/>
                    <a:pt x="7958" y="7240"/>
                    <a:pt x="7966" y="7236"/>
                  </a:cubicBezTo>
                  <a:cubicBezTo>
                    <a:pt x="8035" y="7213"/>
                    <a:pt x="8103" y="7191"/>
                    <a:pt x="8172" y="7145"/>
                  </a:cubicBezTo>
                  <a:cubicBezTo>
                    <a:pt x="8195" y="7076"/>
                    <a:pt x="8263" y="7008"/>
                    <a:pt x="8240" y="6894"/>
                  </a:cubicBezTo>
                  <a:cubicBezTo>
                    <a:pt x="8217" y="6825"/>
                    <a:pt x="8217" y="6734"/>
                    <a:pt x="8149" y="6688"/>
                  </a:cubicBezTo>
                  <a:cubicBezTo>
                    <a:pt x="8096" y="6653"/>
                    <a:pt x="8030" y="6605"/>
                    <a:pt x="7961" y="6605"/>
                  </a:cubicBezTo>
                  <a:close/>
                  <a:moveTo>
                    <a:pt x="8828" y="6676"/>
                  </a:moveTo>
                  <a:cubicBezTo>
                    <a:pt x="8760" y="6676"/>
                    <a:pt x="8702" y="6738"/>
                    <a:pt x="8628" y="6757"/>
                  </a:cubicBezTo>
                  <a:cubicBezTo>
                    <a:pt x="8583" y="6825"/>
                    <a:pt x="8537" y="6894"/>
                    <a:pt x="8537" y="6985"/>
                  </a:cubicBezTo>
                  <a:cubicBezTo>
                    <a:pt x="8514" y="7076"/>
                    <a:pt x="8605" y="7145"/>
                    <a:pt x="8605" y="7236"/>
                  </a:cubicBezTo>
                  <a:cubicBezTo>
                    <a:pt x="8674" y="7259"/>
                    <a:pt x="8742" y="7305"/>
                    <a:pt x="8834" y="7327"/>
                  </a:cubicBezTo>
                  <a:cubicBezTo>
                    <a:pt x="8844" y="7330"/>
                    <a:pt x="8853" y="7331"/>
                    <a:pt x="8863" y="7331"/>
                  </a:cubicBezTo>
                  <a:cubicBezTo>
                    <a:pt x="8940" y="7331"/>
                    <a:pt x="9003" y="7257"/>
                    <a:pt x="9085" y="7236"/>
                  </a:cubicBezTo>
                  <a:cubicBezTo>
                    <a:pt x="9108" y="7168"/>
                    <a:pt x="9153" y="7099"/>
                    <a:pt x="9176" y="7008"/>
                  </a:cubicBezTo>
                  <a:cubicBezTo>
                    <a:pt x="9176" y="6917"/>
                    <a:pt x="9130" y="6848"/>
                    <a:pt x="9085" y="6780"/>
                  </a:cubicBezTo>
                  <a:cubicBezTo>
                    <a:pt x="9039" y="6711"/>
                    <a:pt x="8948" y="6711"/>
                    <a:pt x="8879" y="6688"/>
                  </a:cubicBezTo>
                  <a:cubicBezTo>
                    <a:pt x="8862" y="6679"/>
                    <a:pt x="8845" y="6676"/>
                    <a:pt x="8828" y="6676"/>
                  </a:cubicBezTo>
                  <a:close/>
                  <a:moveTo>
                    <a:pt x="9827" y="6748"/>
                  </a:moveTo>
                  <a:cubicBezTo>
                    <a:pt x="9758" y="6748"/>
                    <a:pt x="9687" y="6782"/>
                    <a:pt x="9610" y="6848"/>
                  </a:cubicBezTo>
                  <a:cubicBezTo>
                    <a:pt x="9473" y="7008"/>
                    <a:pt x="9473" y="7145"/>
                    <a:pt x="9610" y="7282"/>
                  </a:cubicBezTo>
                  <a:cubicBezTo>
                    <a:pt x="9681" y="7353"/>
                    <a:pt x="9752" y="7393"/>
                    <a:pt x="9826" y="7393"/>
                  </a:cubicBezTo>
                  <a:cubicBezTo>
                    <a:pt x="9895" y="7393"/>
                    <a:pt x="9967" y="7359"/>
                    <a:pt x="10043" y="7282"/>
                  </a:cubicBezTo>
                  <a:cubicBezTo>
                    <a:pt x="10180" y="7145"/>
                    <a:pt x="10180" y="7008"/>
                    <a:pt x="10043" y="6871"/>
                  </a:cubicBezTo>
                  <a:cubicBezTo>
                    <a:pt x="9972" y="6788"/>
                    <a:pt x="9901" y="6748"/>
                    <a:pt x="9827" y="6748"/>
                  </a:cubicBezTo>
                  <a:close/>
                  <a:moveTo>
                    <a:pt x="10768" y="6839"/>
                  </a:moveTo>
                  <a:cubicBezTo>
                    <a:pt x="10700" y="6839"/>
                    <a:pt x="10634" y="6874"/>
                    <a:pt x="10568" y="6939"/>
                  </a:cubicBezTo>
                  <a:cubicBezTo>
                    <a:pt x="10409" y="7099"/>
                    <a:pt x="10409" y="7236"/>
                    <a:pt x="10568" y="7373"/>
                  </a:cubicBezTo>
                  <a:cubicBezTo>
                    <a:pt x="10640" y="7456"/>
                    <a:pt x="10711" y="7496"/>
                    <a:pt x="10782" y="7496"/>
                  </a:cubicBezTo>
                  <a:cubicBezTo>
                    <a:pt x="10848" y="7496"/>
                    <a:pt x="10913" y="7462"/>
                    <a:pt x="10979" y="7396"/>
                  </a:cubicBezTo>
                  <a:cubicBezTo>
                    <a:pt x="11139" y="7236"/>
                    <a:pt x="11139" y="7099"/>
                    <a:pt x="11002" y="6962"/>
                  </a:cubicBezTo>
                  <a:cubicBezTo>
                    <a:pt x="10919" y="6879"/>
                    <a:pt x="10842" y="6839"/>
                    <a:pt x="10768" y="6839"/>
                  </a:cubicBezTo>
                  <a:close/>
                  <a:moveTo>
                    <a:pt x="297" y="6871"/>
                  </a:moveTo>
                  <a:cubicBezTo>
                    <a:pt x="251" y="6871"/>
                    <a:pt x="229" y="6871"/>
                    <a:pt x="229" y="6939"/>
                  </a:cubicBezTo>
                  <a:cubicBezTo>
                    <a:pt x="206" y="7054"/>
                    <a:pt x="183" y="7168"/>
                    <a:pt x="160" y="7282"/>
                  </a:cubicBezTo>
                  <a:cubicBezTo>
                    <a:pt x="137" y="7327"/>
                    <a:pt x="137" y="7396"/>
                    <a:pt x="137" y="7464"/>
                  </a:cubicBezTo>
                  <a:cubicBezTo>
                    <a:pt x="137" y="7487"/>
                    <a:pt x="160" y="7510"/>
                    <a:pt x="160" y="7510"/>
                  </a:cubicBezTo>
                  <a:cubicBezTo>
                    <a:pt x="274" y="7510"/>
                    <a:pt x="411" y="7510"/>
                    <a:pt x="502" y="7419"/>
                  </a:cubicBezTo>
                  <a:cubicBezTo>
                    <a:pt x="571" y="7327"/>
                    <a:pt x="594" y="7213"/>
                    <a:pt x="571" y="7076"/>
                  </a:cubicBezTo>
                  <a:cubicBezTo>
                    <a:pt x="548" y="6962"/>
                    <a:pt x="411" y="6871"/>
                    <a:pt x="297" y="6871"/>
                  </a:cubicBezTo>
                  <a:close/>
                  <a:moveTo>
                    <a:pt x="11707" y="6911"/>
                  </a:moveTo>
                  <a:cubicBezTo>
                    <a:pt x="11635" y="6911"/>
                    <a:pt x="11561" y="6951"/>
                    <a:pt x="11481" y="7031"/>
                  </a:cubicBezTo>
                  <a:cubicBezTo>
                    <a:pt x="11344" y="7168"/>
                    <a:pt x="11344" y="7305"/>
                    <a:pt x="11481" y="7464"/>
                  </a:cubicBezTo>
                  <a:cubicBezTo>
                    <a:pt x="11561" y="7533"/>
                    <a:pt x="11635" y="7567"/>
                    <a:pt x="11707" y="7567"/>
                  </a:cubicBezTo>
                  <a:cubicBezTo>
                    <a:pt x="11778" y="7567"/>
                    <a:pt x="11847" y="7533"/>
                    <a:pt x="11915" y="7464"/>
                  </a:cubicBezTo>
                  <a:cubicBezTo>
                    <a:pt x="12052" y="7305"/>
                    <a:pt x="12052" y="7168"/>
                    <a:pt x="11915" y="7031"/>
                  </a:cubicBezTo>
                  <a:cubicBezTo>
                    <a:pt x="11847" y="6951"/>
                    <a:pt x="11778" y="6911"/>
                    <a:pt x="11707" y="6911"/>
                  </a:cubicBezTo>
                  <a:close/>
                  <a:moveTo>
                    <a:pt x="1206" y="6965"/>
                  </a:moveTo>
                  <a:cubicBezTo>
                    <a:pt x="1120" y="6965"/>
                    <a:pt x="1036" y="6988"/>
                    <a:pt x="982" y="7031"/>
                  </a:cubicBezTo>
                  <a:cubicBezTo>
                    <a:pt x="868" y="7145"/>
                    <a:pt x="845" y="7396"/>
                    <a:pt x="959" y="7510"/>
                  </a:cubicBezTo>
                  <a:cubicBezTo>
                    <a:pt x="1022" y="7573"/>
                    <a:pt x="1126" y="7608"/>
                    <a:pt x="1226" y="7608"/>
                  </a:cubicBezTo>
                  <a:cubicBezTo>
                    <a:pt x="1308" y="7608"/>
                    <a:pt x="1387" y="7584"/>
                    <a:pt x="1438" y="7533"/>
                  </a:cubicBezTo>
                  <a:cubicBezTo>
                    <a:pt x="1552" y="7419"/>
                    <a:pt x="1575" y="7168"/>
                    <a:pt x="1461" y="7054"/>
                  </a:cubicBezTo>
                  <a:cubicBezTo>
                    <a:pt x="1401" y="6993"/>
                    <a:pt x="1302" y="6965"/>
                    <a:pt x="1206" y="6965"/>
                  </a:cubicBezTo>
                  <a:close/>
                  <a:moveTo>
                    <a:pt x="12646" y="7002"/>
                  </a:moveTo>
                  <a:cubicBezTo>
                    <a:pt x="12577" y="7002"/>
                    <a:pt x="12509" y="7042"/>
                    <a:pt x="12440" y="7122"/>
                  </a:cubicBezTo>
                  <a:cubicBezTo>
                    <a:pt x="12303" y="7259"/>
                    <a:pt x="12303" y="7396"/>
                    <a:pt x="12440" y="7556"/>
                  </a:cubicBezTo>
                  <a:cubicBezTo>
                    <a:pt x="12506" y="7622"/>
                    <a:pt x="12572" y="7656"/>
                    <a:pt x="12640" y="7656"/>
                  </a:cubicBezTo>
                  <a:cubicBezTo>
                    <a:pt x="12714" y="7656"/>
                    <a:pt x="12791" y="7616"/>
                    <a:pt x="12874" y="7533"/>
                  </a:cubicBezTo>
                  <a:cubicBezTo>
                    <a:pt x="13011" y="7396"/>
                    <a:pt x="13011" y="7259"/>
                    <a:pt x="12851" y="7122"/>
                  </a:cubicBezTo>
                  <a:cubicBezTo>
                    <a:pt x="12782" y="7042"/>
                    <a:pt x="12714" y="7002"/>
                    <a:pt x="12646" y="7002"/>
                  </a:cubicBezTo>
                  <a:close/>
                  <a:moveTo>
                    <a:pt x="2175" y="7050"/>
                  </a:moveTo>
                  <a:cubicBezTo>
                    <a:pt x="2166" y="7050"/>
                    <a:pt x="2156" y="7051"/>
                    <a:pt x="2146" y="7054"/>
                  </a:cubicBezTo>
                  <a:cubicBezTo>
                    <a:pt x="2055" y="7076"/>
                    <a:pt x="1986" y="7122"/>
                    <a:pt x="1918" y="7145"/>
                  </a:cubicBezTo>
                  <a:cubicBezTo>
                    <a:pt x="1895" y="7236"/>
                    <a:pt x="1826" y="7305"/>
                    <a:pt x="1826" y="7396"/>
                  </a:cubicBezTo>
                  <a:cubicBezTo>
                    <a:pt x="1849" y="7487"/>
                    <a:pt x="1895" y="7556"/>
                    <a:pt x="1940" y="7624"/>
                  </a:cubicBezTo>
                  <a:cubicBezTo>
                    <a:pt x="1999" y="7644"/>
                    <a:pt x="2058" y="7697"/>
                    <a:pt x="2146" y="7697"/>
                  </a:cubicBezTo>
                  <a:cubicBezTo>
                    <a:pt x="2161" y="7697"/>
                    <a:pt x="2176" y="7696"/>
                    <a:pt x="2192" y="7693"/>
                  </a:cubicBezTo>
                  <a:cubicBezTo>
                    <a:pt x="2260" y="7693"/>
                    <a:pt x="2328" y="7624"/>
                    <a:pt x="2397" y="7624"/>
                  </a:cubicBezTo>
                  <a:cubicBezTo>
                    <a:pt x="2420" y="7533"/>
                    <a:pt x="2488" y="7464"/>
                    <a:pt x="2488" y="7373"/>
                  </a:cubicBezTo>
                  <a:cubicBezTo>
                    <a:pt x="2465" y="7282"/>
                    <a:pt x="2420" y="7213"/>
                    <a:pt x="2397" y="7145"/>
                  </a:cubicBezTo>
                  <a:cubicBezTo>
                    <a:pt x="2316" y="7125"/>
                    <a:pt x="2252" y="7050"/>
                    <a:pt x="2175" y="7050"/>
                  </a:cubicBezTo>
                  <a:close/>
                  <a:moveTo>
                    <a:pt x="13581" y="7122"/>
                  </a:moveTo>
                  <a:cubicBezTo>
                    <a:pt x="13513" y="7122"/>
                    <a:pt x="13444" y="7145"/>
                    <a:pt x="13376" y="7213"/>
                  </a:cubicBezTo>
                  <a:cubicBezTo>
                    <a:pt x="13307" y="7282"/>
                    <a:pt x="13285" y="7350"/>
                    <a:pt x="13285" y="7419"/>
                  </a:cubicBezTo>
                  <a:cubicBezTo>
                    <a:pt x="13285" y="7487"/>
                    <a:pt x="13307" y="7579"/>
                    <a:pt x="13376" y="7647"/>
                  </a:cubicBezTo>
                  <a:cubicBezTo>
                    <a:pt x="13444" y="7693"/>
                    <a:pt x="13536" y="7738"/>
                    <a:pt x="13604" y="7738"/>
                  </a:cubicBezTo>
                  <a:cubicBezTo>
                    <a:pt x="13673" y="7738"/>
                    <a:pt x="13764" y="7716"/>
                    <a:pt x="13810" y="7647"/>
                  </a:cubicBezTo>
                  <a:cubicBezTo>
                    <a:pt x="13878" y="7579"/>
                    <a:pt x="13924" y="7510"/>
                    <a:pt x="13924" y="7442"/>
                  </a:cubicBezTo>
                  <a:cubicBezTo>
                    <a:pt x="13901" y="7350"/>
                    <a:pt x="13901" y="7259"/>
                    <a:pt x="13810" y="7213"/>
                  </a:cubicBezTo>
                  <a:cubicBezTo>
                    <a:pt x="13764" y="7122"/>
                    <a:pt x="13673" y="7122"/>
                    <a:pt x="13581" y="7122"/>
                  </a:cubicBezTo>
                  <a:close/>
                  <a:moveTo>
                    <a:pt x="3082" y="7099"/>
                  </a:moveTo>
                  <a:cubicBezTo>
                    <a:pt x="3013" y="7122"/>
                    <a:pt x="2945" y="7168"/>
                    <a:pt x="2853" y="7191"/>
                  </a:cubicBezTo>
                  <a:cubicBezTo>
                    <a:pt x="2853" y="7282"/>
                    <a:pt x="2762" y="7350"/>
                    <a:pt x="2785" y="7442"/>
                  </a:cubicBezTo>
                  <a:cubicBezTo>
                    <a:pt x="2808" y="7533"/>
                    <a:pt x="2831" y="7624"/>
                    <a:pt x="2876" y="7670"/>
                  </a:cubicBezTo>
                  <a:cubicBezTo>
                    <a:pt x="2932" y="7707"/>
                    <a:pt x="3003" y="7744"/>
                    <a:pt x="3077" y="7744"/>
                  </a:cubicBezTo>
                  <a:cubicBezTo>
                    <a:pt x="3094" y="7744"/>
                    <a:pt x="3111" y="7743"/>
                    <a:pt x="3127" y="7738"/>
                  </a:cubicBezTo>
                  <a:cubicBezTo>
                    <a:pt x="3219" y="7738"/>
                    <a:pt x="3287" y="7693"/>
                    <a:pt x="3356" y="7647"/>
                  </a:cubicBezTo>
                  <a:cubicBezTo>
                    <a:pt x="3378" y="7579"/>
                    <a:pt x="3447" y="7487"/>
                    <a:pt x="3424" y="7396"/>
                  </a:cubicBezTo>
                  <a:cubicBezTo>
                    <a:pt x="3401" y="7327"/>
                    <a:pt x="3378" y="7259"/>
                    <a:pt x="3356" y="7191"/>
                  </a:cubicBezTo>
                  <a:cubicBezTo>
                    <a:pt x="3264" y="7168"/>
                    <a:pt x="3196" y="7099"/>
                    <a:pt x="3082" y="7099"/>
                  </a:cubicBezTo>
                  <a:close/>
                  <a:moveTo>
                    <a:pt x="14517" y="7191"/>
                  </a:moveTo>
                  <a:cubicBezTo>
                    <a:pt x="14449" y="7191"/>
                    <a:pt x="14380" y="7213"/>
                    <a:pt x="14312" y="7282"/>
                  </a:cubicBezTo>
                  <a:cubicBezTo>
                    <a:pt x="14243" y="7350"/>
                    <a:pt x="14220" y="7419"/>
                    <a:pt x="14220" y="7487"/>
                  </a:cubicBezTo>
                  <a:cubicBezTo>
                    <a:pt x="14220" y="7556"/>
                    <a:pt x="14243" y="7647"/>
                    <a:pt x="14289" y="7716"/>
                  </a:cubicBezTo>
                  <a:cubicBezTo>
                    <a:pt x="14357" y="7784"/>
                    <a:pt x="14449" y="7807"/>
                    <a:pt x="14517" y="7807"/>
                  </a:cubicBezTo>
                  <a:cubicBezTo>
                    <a:pt x="14586" y="7807"/>
                    <a:pt x="14677" y="7784"/>
                    <a:pt x="14745" y="7716"/>
                  </a:cubicBezTo>
                  <a:cubicBezTo>
                    <a:pt x="14791" y="7647"/>
                    <a:pt x="14837" y="7579"/>
                    <a:pt x="14837" y="7510"/>
                  </a:cubicBezTo>
                  <a:cubicBezTo>
                    <a:pt x="14837" y="7442"/>
                    <a:pt x="14837" y="7327"/>
                    <a:pt x="14745" y="7305"/>
                  </a:cubicBezTo>
                  <a:cubicBezTo>
                    <a:pt x="14700" y="7191"/>
                    <a:pt x="14608" y="7191"/>
                    <a:pt x="14517" y="7191"/>
                  </a:cubicBezTo>
                  <a:close/>
                  <a:moveTo>
                    <a:pt x="4058" y="7205"/>
                  </a:moveTo>
                  <a:cubicBezTo>
                    <a:pt x="3989" y="7205"/>
                    <a:pt x="3924" y="7239"/>
                    <a:pt x="3858" y="7305"/>
                  </a:cubicBezTo>
                  <a:cubicBezTo>
                    <a:pt x="3698" y="7442"/>
                    <a:pt x="3698" y="7579"/>
                    <a:pt x="3835" y="7716"/>
                  </a:cubicBezTo>
                  <a:cubicBezTo>
                    <a:pt x="3918" y="7798"/>
                    <a:pt x="3995" y="7838"/>
                    <a:pt x="4069" y="7838"/>
                  </a:cubicBezTo>
                  <a:cubicBezTo>
                    <a:pt x="4137" y="7838"/>
                    <a:pt x="4203" y="7804"/>
                    <a:pt x="4269" y="7738"/>
                  </a:cubicBezTo>
                  <a:cubicBezTo>
                    <a:pt x="4406" y="7601"/>
                    <a:pt x="4428" y="7464"/>
                    <a:pt x="4291" y="7327"/>
                  </a:cubicBezTo>
                  <a:cubicBezTo>
                    <a:pt x="4208" y="7245"/>
                    <a:pt x="4132" y="7205"/>
                    <a:pt x="4058" y="7205"/>
                  </a:cubicBezTo>
                  <a:close/>
                  <a:moveTo>
                    <a:pt x="15499" y="7267"/>
                  </a:moveTo>
                  <a:cubicBezTo>
                    <a:pt x="15423" y="7267"/>
                    <a:pt x="15348" y="7296"/>
                    <a:pt x="15293" y="7350"/>
                  </a:cubicBezTo>
                  <a:cubicBezTo>
                    <a:pt x="15179" y="7464"/>
                    <a:pt x="15179" y="7670"/>
                    <a:pt x="15270" y="7784"/>
                  </a:cubicBezTo>
                  <a:cubicBezTo>
                    <a:pt x="15339" y="7841"/>
                    <a:pt x="15419" y="7870"/>
                    <a:pt x="15496" y="7870"/>
                  </a:cubicBezTo>
                  <a:cubicBezTo>
                    <a:pt x="15573" y="7870"/>
                    <a:pt x="15647" y="7841"/>
                    <a:pt x="15704" y="7784"/>
                  </a:cubicBezTo>
                  <a:cubicBezTo>
                    <a:pt x="15818" y="7670"/>
                    <a:pt x="15818" y="7464"/>
                    <a:pt x="15727" y="7373"/>
                  </a:cubicBezTo>
                  <a:cubicBezTo>
                    <a:pt x="15667" y="7302"/>
                    <a:pt x="15583" y="7267"/>
                    <a:pt x="15499" y="7267"/>
                  </a:cubicBezTo>
                  <a:close/>
                  <a:moveTo>
                    <a:pt x="5002" y="7293"/>
                  </a:moveTo>
                  <a:cubicBezTo>
                    <a:pt x="4931" y="7293"/>
                    <a:pt x="4862" y="7327"/>
                    <a:pt x="4794" y="7396"/>
                  </a:cubicBezTo>
                  <a:cubicBezTo>
                    <a:pt x="4657" y="7556"/>
                    <a:pt x="4657" y="7693"/>
                    <a:pt x="4794" y="7830"/>
                  </a:cubicBezTo>
                  <a:cubicBezTo>
                    <a:pt x="4862" y="7898"/>
                    <a:pt x="4931" y="7932"/>
                    <a:pt x="5002" y="7932"/>
                  </a:cubicBezTo>
                  <a:cubicBezTo>
                    <a:pt x="5073" y="7932"/>
                    <a:pt x="5147" y="7898"/>
                    <a:pt x="5227" y="7830"/>
                  </a:cubicBezTo>
                  <a:cubicBezTo>
                    <a:pt x="5364" y="7693"/>
                    <a:pt x="5364" y="7556"/>
                    <a:pt x="5227" y="7396"/>
                  </a:cubicBezTo>
                  <a:cubicBezTo>
                    <a:pt x="5147" y="7327"/>
                    <a:pt x="5073" y="7293"/>
                    <a:pt x="5002" y="7293"/>
                  </a:cubicBezTo>
                  <a:close/>
                  <a:moveTo>
                    <a:pt x="16446" y="7356"/>
                  </a:moveTo>
                  <a:cubicBezTo>
                    <a:pt x="16366" y="7356"/>
                    <a:pt x="16286" y="7385"/>
                    <a:pt x="16229" y="7442"/>
                  </a:cubicBezTo>
                  <a:cubicBezTo>
                    <a:pt x="16115" y="7556"/>
                    <a:pt x="16115" y="7761"/>
                    <a:pt x="16229" y="7875"/>
                  </a:cubicBezTo>
                  <a:cubicBezTo>
                    <a:pt x="16286" y="7932"/>
                    <a:pt x="16366" y="7961"/>
                    <a:pt x="16446" y="7961"/>
                  </a:cubicBezTo>
                  <a:cubicBezTo>
                    <a:pt x="16526" y="7961"/>
                    <a:pt x="16606" y="7932"/>
                    <a:pt x="16663" y="7875"/>
                  </a:cubicBezTo>
                  <a:cubicBezTo>
                    <a:pt x="16777" y="7761"/>
                    <a:pt x="16777" y="7579"/>
                    <a:pt x="16663" y="7442"/>
                  </a:cubicBezTo>
                  <a:cubicBezTo>
                    <a:pt x="16606" y="7385"/>
                    <a:pt x="16526" y="7356"/>
                    <a:pt x="16446" y="7356"/>
                  </a:cubicBezTo>
                  <a:close/>
                  <a:moveTo>
                    <a:pt x="5927" y="7364"/>
                  </a:moveTo>
                  <a:cubicBezTo>
                    <a:pt x="5861" y="7364"/>
                    <a:pt x="5795" y="7399"/>
                    <a:pt x="5729" y="7464"/>
                  </a:cubicBezTo>
                  <a:cubicBezTo>
                    <a:pt x="5570" y="7624"/>
                    <a:pt x="5570" y="7761"/>
                    <a:pt x="5707" y="7898"/>
                  </a:cubicBezTo>
                  <a:cubicBezTo>
                    <a:pt x="5786" y="7978"/>
                    <a:pt x="5861" y="8018"/>
                    <a:pt x="5932" y="8018"/>
                  </a:cubicBezTo>
                  <a:cubicBezTo>
                    <a:pt x="6003" y="8018"/>
                    <a:pt x="6072" y="7978"/>
                    <a:pt x="6140" y="7898"/>
                  </a:cubicBezTo>
                  <a:cubicBezTo>
                    <a:pt x="6300" y="7761"/>
                    <a:pt x="6300" y="7624"/>
                    <a:pt x="6140" y="7487"/>
                  </a:cubicBezTo>
                  <a:cubicBezTo>
                    <a:pt x="6069" y="7404"/>
                    <a:pt x="5998" y="7364"/>
                    <a:pt x="5927" y="7364"/>
                  </a:cubicBezTo>
                  <a:close/>
                  <a:moveTo>
                    <a:pt x="17391" y="7437"/>
                  </a:moveTo>
                  <a:cubicBezTo>
                    <a:pt x="17279" y="7437"/>
                    <a:pt x="17136" y="7499"/>
                    <a:pt x="17096" y="7579"/>
                  </a:cubicBezTo>
                  <a:cubicBezTo>
                    <a:pt x="17051" y="7693"/>
                    <a:pt x="17074" y="7875"/>
                    <a:pt x="17165" y="7944"/>
                  </a:cubicBezTo>
                  <a:cubicBezTo>
                    <a:pt x="17211" y="8005"/>
                    <a:pt x="17277" y="8035"/>
                    <a:pt x="17349" y="8035"/>
                  </a:cubicBezTo>
                  <a:cubicBezTo>
                    <a:pt x="17386" y="8035"/>
                    <a:pt x="17424" y="8027"/>
                    <a:pt x="17462" y="8012"/>
                  </a:cubicBezTo>
                  <a:cubicBezTo>
                    <a:pt x="17576" y="7989"/>
                    <a:pt x="17599" y="7967"/>
                    <a:pt x="17576" y="7875"/>
                  </a:cubicBezTo>
                  <a:cubicBezTo>
                    <a:pt x="17553" y="7761"/>
                    <a:pt x="17553" y="7647"/>
                    <a:pt x="17530" y="7533"/>
                  </a:cubicBezTo>
                  <a:cubicBezTo>
                    <a:pt x="17530" y="7487"/>
                    <a:pt x="17484" y="7442"/>
                    <a:pt x="17439" y="7442"/>
                  </a:cubicBezTo>
                  <a:cubicBezTo>
                    <a:pt x="17424" y="7439"/>
                    <a:pt x="17408" y="7437"/>
                    <a:pt x="17391" y="7437"/>
                  </a:cubicBezTo>
                  <a:close/>
                  <a:moveTo>
                    <a:pt x="6891" y="7459"/>
                  </a:moveTo>
                  <a:cubicBezTo>
                    <a:pt x="6819" y="7459"/>
                    <a:pt x="6745" y="7499"/>
                    <a:pt x="6665" y="7579"/>
                  </a:cubicBezTo>
                  <a:cubicBezTo>
                    <a:pt x="6528" y="7716"/>
                    <a:pt x="6528" y="7852"/>
                    <a:pt x="6665" y="7989"/>
                  </a:cubicBezTo>
                  <a:cubicBezTo>
                    <a:pt x="6748" y="8072"/>
                    <a:pt x="6819" y="8112"/>
                    <a:pt x="6890" y="8112"/>
                  </a:cubicBezTo>
                  <a:cubicBezTo>
                    <a:pt x="6956" y="8112"/>
                    <a:pt x="7022" y="8078"/>
                    <a:pt x="7099" y="8012"/>
                  </a:cubicBezTo>
                  <a:cubicBezTo>
                    <a:pt x="7236" y="7852"/>
                    <a:pt x="7236" y="7716"/>
                    <a:pt x="7099" y="7579"/>
                  </a:cubicBezTo>
                  <a:cubicBezTo>
                    <a:pt x="7030" y="7499"/>
                    <a:pt x="6962" y="7459"/>
                    <a:pt x="6891" y="7459"/>
                  </a:cubicBezTo>
                  <a:close/>
                  <a:moveTo>
                    <a:pt x="7855" y="7527"/>
                  </a:moveTo>
                  <a:cubicBezTo>
                    <a:pt x="7784" y="7527"/>
                    <a:pt x="7715" y="7567"/>
                    <a:pt x="7647" y="7647"/>
                  </a:cubicBezTo>
                  <a:cubicBezTo>
                    <a:pt x="7487" y="7784"/>
                    <a:pt x="7487" y="7921"/>
                    <a:pt x="7647" y="8058"/>
                  </a:cubicBezTo>
                  <a:cubicBezTo>
                    <a:pt x="7718" y="8141"/>
                    <a:pt x="7789" y="8181"/>
                    <a:pt x="7860" y="8181"/>
                  </a:cubicBezTo>
                  <a:cubicBezTo>
                    <a:pt x="7926" y="8181"/>
                    <a:pt x="7992" y="8147"/>
                    <a:pt x="8058" y="8081"/>
                  </a:cubicBezTo>
                  <a:cubicBezTo>
                    <a:pt x="8217" y="7921"/>
                    <a:pt x="8217" y="7784"/>
                    <a:pt x="8080" y="7647"/>
                  </a:cubicBezTo>
                  <a:cubicBezTo>
                    <a:pt x="8001" y="7567"/>
                    <a:pt x="7926" y="7527"/>
                    <a:pt x="7855" y="7527"/>
                  </a:cubicBezTo>
                  <a:close/>
                  <a:moveTo>
                    <a:pt x="8826" y="7618"/>
                  </a:moveTo>
                  <a:cubicBezTo>
                    <a:pt x="8813" y="7618"/>
                    <a:pt x="8800" y="7620"/>
                    <a:pt x="8788" y="7624"/>
                  </a:cubicBezTo>
                  <a:cubicBezTo>
                    <a:pt x="8720" y="7624"/>
                    <a:pt x="8628" y="7624"/>
                    <a:pt x="8560" y="7693"/>
                  </a:cubicBezTo>
                  <a:cubicBezTo>
                    <a:pt x="8514" y="7761"/>
                    <a:pt x="8468" y="7852"/>
                    <a:pt x="8468" y="7921"/>
                  </a:cubicBezTo>
                  <a:cubicBezTo>
                    <a:pt x="8468" y="7989"/>
                    <a:pt x="8468" y="8104"/>
                    <a:pt x="8560" y="8126"/>
                  </a:cubicBezTo>
                  <a:cubicBezTo>
                    <a:pt x="8605" y="8241"/>
                    <a:pt x="8720" y="8241"/>
                    <a:pt x="8788" y="8241"/>
                  </a:cubicBezTo>
                  <a:cubicBezTo>
                    <a:pt x="8857" y="8241"/>
                    <a:pt x="8925" y="8218"/>
                    <a:pt x="8993" y="8149"/>
                  </a:cubicBezTo>
                  <a:cubicBezTo>
                    <a:pt x="9062" y="8081"/>
                    <a:pt x="9085" y="8012"/>
                    <a:pt x="9085" y="7944"/>
                  </a:cubicBezTo>
                  <a:cubicBezTo>
                    <a:pt x="9085" y="7875"/>
                    <a:pt x="9062" y="7784"/>
                    <a:pt x="9016" y="7716"/>
                  </a:cubicBezTo>
                  <a:cubicBezTo>
                    <a:pt x="8960" y="7659"/>
                    <a:pt x="8888" y="7618"/>
                    <a:pt x="8826" y="7618"/>
                  </a:cubicBezTo>
                  <a:close/>
                  <a:moveTo>
                    <a:pt x="9747" y="7716"/>
                  </a:moveTo>
                  <a:cubicBezTo>
                    <a:pt x="9655" y="7716"/>
                    <a:pt x="9564" y="7716"/>
                    <a:pt x="9518" y="7807"/>
                  </a:cubicBezTo>
                  <a:cubicBezTo>
                    <a:pt x="9427" y="7852"/>
                    <a:pt x="9427" y="7944"/>
                    <a:pt x="9427" y="8035"/>
                  </a:cubicBezTo>
                  <a:cubicBezTo>
                    <a:pt x="9427" y="8104"/>
                    <a:pt x="9450" y="8172"/>
                    <a:pt x="9518" y="8241"/>
                  </a:cubicBezTo>
                  <a:cubicBezTo>
                    <a:pt x="9587" y="8309"/>
                    <a:pt x="9655" y="8332"/>
                    <a:pt x="9724" y="8332"/>
                  </a:cubicBezTo>
                  <a:cubicBezTo>
                    <a:pt x="9792" y="8332"/>
                    <a:pt x="9884" y="8309"/>
                    <a:pt x="9952" y="8241"/>
                  </a:cubicBezTo>
                  <a:cubicBezTo>
                    <a:pt x="9998" y="8172"/>
                    <a:pt x="10043" y="8104"/>
                    <a:pt x="10043" y="8012"/>
                  </a:cubicBezTo>
                  <a:cubicBezTo>
                    <a:pt x="10043" y="7944"/>
                    <a:pt x="10021" y="7875"/>
                    <a:pt x="9952" y="7807"/>
                  </a:cubicBezTo>
                  <a:cubicBezTo>
                    <a:pt x="9884" y="7738"/>
                    <a:pt x="9815" y="7716"/>
                    <a:pt x="9747" y="7716"/>
                  </a:cubicBezTo>
                  <a:close/>
                  <a:moveTo>
                    <a:pt x="10671" y="7813"/>
                  </a:moveTo>
                  <a:cubicBezTo>
                    <a:pt x="10591" y="7813"/>
                    <a:pt x="10511" y="7841"/>
                    <a:pt x="10454" y="7898"/>
                  </a:cubicBezTo>
                  <a:cubicBezTo>
                    <a:pt x="10340" y="8012"/>
                    <a:pt x="10363" y="8218"/>
                    <a:pt x="10477" y="8332"/>
                  </a:cubicBezTo>
                  <a:cubicBezTo>
                    <a:pt x="10534" y="8389"/>
                    <a:pt x="10614" y="8417"/>
                    <a:pt x="10694" y="8417"/>
                  </a:cubicBezTo>
                  <a:cubicBezTo>
                    <a:pt x="10774" y="8417"/>
                    <a:pt x="10854" y="8389"/>
                    <a:pt x="10911" y="8332"/>
                  </a:cubicBezTo>
                  <a:cubicBezTo>
                    <a:pt x="11002" y="8218"/>
                    <a:pt x="11002" y="8012"/>
                    <a:pt x="10888" y="7898"/>
                  </a:cubicBezTo>
                  <a:cubicBezTo>
                    <a:pt x="10831" y="7841"/>
                    <a:pt x="10751" y="7813"/>
                    <a:pt x="10671" y="7813"/>
                  </a:cubicBezTo>
                  <a:close/>
                  <a:moveTo>
                    <a:pt x="11607" y="7881"/>
                  </a:moveTo>
                  <a:cubicBezTo>
                    <a:pt x="11527" y="7881"/>
                    <a:pt x="11447" y="7910"/>
                    <a:pt x="11390" y="7967"/>
                  </a:cubicBezTo>
                  <a:cubicBezTo>
                    <a:pt x="11276" y="8104"/>
                    <a:pt x="11276" y="8286"/>
                    <a:pt x="11390" y="8400"/>
                  </a:cubicBezTo>
                  <a:cubicBezTo>
                    <a:pt x="11447" y="8457"/>
                    <a:pt x="11527" y="8486"/>
                    <a:pt x="11607" y="8486"/>
                  </a:cubicBezTo>
                  <a:cubicBezTo>
                    <a:pt x="11687" y="8486"/>
                    <a:pt x="11767" y="8457"/>
                    <a:pt x="11824" y="8400"/>
                  </a:cubicBezTo>
                  <a:cubicBezTo>
                    <a:pt x="11938" y="8286"/>
                    <a:pt x="11938" y="8081"/>
                    <a:pt x="11824" y="7967"/>
                  </a:cubicBezTo>
                  <a:cubicBezTo>
                    <a:pt x="11767" y="7910"/>
                    <a:pt x="11687" y="7881"/>
                    <a:pt x="11607" y="7881"/>
                  </a:cubicBezTo>
                  <a:close/>
                  <a:moveTo>
                    <a:pt x="215" y="7842"/>
                  </a:moveTo>
                  <a:cubicBezTo>
                    <a:pt x="178" y="7842"/>
                    <a:pt x="137" y="7852"/>
                    <a:pt x="92" y="7875"/>
                  </a:cubicBezTo>
                  <a:cubicBezTo>
                    <a:pt x="80" y="7875"/>
                    <a:pt x="74" y="7870"/>
                    <a:pt x="72" y="7870"/>
                  </a:cubicBezTo>
                  <a:cubicBezTo>
                    <a:pt x="69" y="7870"/>
                    <a:pt x="69" y="7875"/>
                    <a:pt x="69" y="7898"/>
                  </a:cubicBezTo>
                  <a:cubicBezTo>
                    <a:pt x="46" y="8035"/>
                    <a:pt x="46" y="8195"/>
                    <a:pt x="46" y="8332"/>
                  </a:cubicBezTo>
                  <a:cubicBezTo>
                    <a:pt x="23" y="8469"/>
                    <a:pt x="46" y="8492"/>
                    <a:pt x="183" y="8492"/>
                  </a:cubicBezTo>
                  <a:cubicBezTo>
                    <a:pt x="297" y="8492"/>
                    <a:pt x="434" y="8377"/>
                    <a:pt x="480" y="8263"/>
                  </a:cubicBezTo>
                  <a:cubicBezTo>
                    <a:pt x="525" y="8149"/>
                    <a:pt x="502" y="8035"/>
                    <a:pt x="411" y="7944"/>
                  </a:cubicBezTo>
                  <a:cubicBezTo>
                    <a:pt x="350" y="7883"/>
                    <a:pt x="289" y="7842"/>
                    <a:pt x="215" y="7842"/>
                  </a:cubicBezTo>
                  <a:close/>
                  <a:moveTo>
                    <a:pt x="1142" y="7887"/>
                  </a:moveTo>
                  <a:cubicBezTo>
                    <a:pt x="1073" y="7887"/>
                    <a:pt x="1005" y="7921"/>
                    <a:pt x="936" y="7989"/>
                  </a:cubicBezTo>
                  <a:cubicBezTo>
                    <a:pt x="776" y="8149"/>
                    <a:pt x="776" y="8286"/>
                    <a:pt x="913" y="8423"/>
                  </a:cubicBezTo>
                  <a:cubicBezTo>
                    <a:pt x="996" y="8494"/>
                    <a:pt x="1073" y="8535"/>
                    <a:pt x="1147" y="8535"/>
                  </a:cubicBezTo>
                  <a:cubicBezTo>
                    <a:pt x="1215" y="8535"/>
                    <a:pt x="1281" y="8500"/>
                    <a:pt x="1347" y="8423"/>
                  </a:cubicBezTo>
                  <a:cubicBezTo>
                    <a:pt x="1507" y="8286"/>
                    <a:pt x="1507" y="8149"/>
                    <a:pt x="1347" y="7989"/>
                  </a:cubicBezTo>
                  <a:cubicBezTo>
                    <a:pt x="1279" y="7921"/>
                    <a:pt x="1210" y="7887"/>
                    <a:pt x="1142" y="7887"/>
                  </a:cubicBezTo>
                  <a:close/>
                  <a:moveTo>
                    <a:pt x="12542" y="7983"/>
                  </a:moveTo>
                  <a:cubicBezTo>
                    <a:pt x="12470" y="7983"/>
                    <a:pt x="12400" y="8006"/>
                    <a:pt x="12349" y="8058"/>
                  </a:cubicBezTo>
                  <a:cubicBezTo>
                    <a:pt x="12235" y="8172"/>
                    <a:pt x="12235" y="8377"/>
                    <a:pt x="12349" y="8492"/>
                  </a:cubicBezTo>
                  <a:cubicBezTo>
                    <a:pt x="12409" y="8552"/>
                    <a:pt x="12488" y="8580"/>
                    <a:pt x="12567" y="8580"/>
                  </a:cubicBezTo>
                  <a:cubicBezTo>
                    <a:pt x="12637" y="8580"/>
                    <a:pt x="12706" y="8558"/>
                    <a:pt x="12760" y="8514"/>
                  </a:cubicBezTo>
                  <a:cubicBezTo>
                    <a:pt x="12874" y="8377"/>
                    <a:pt x="12897" y="8195"/>
                    <a:pt x="12782" y="8081"/>
                  </a:cubicBezTo>
                  <a:cubicBezTo>
                    <a:pt x="12720" y="8018"/>
                    <a:pt x="12629" y="7983"/>
                    <a:pt x="12542" y="7983"/>
                  </a:cubicBezTo>
                  <a:close/>
                  <a:moveTo>
                    <a:pt x="2089" y="7981"/>
                  </a:moveTo>
                  <a:cubicBezTo>
                    <a:pt x="2020" y="7981"/>
                    <a:pt x="1949" y="8015"/>
                    <a:pt x="1872" y="8081"/>
                  </a:cubicBezTo>
                  <a:cubicBezTo>
                    <a:pt x="1735" y="8241"/>
                    <a:pt x="1735" y="8377"/>
                    <a:pt x="1872" y="8514"/>
                  </a:cubicBezTo>
                  <a:cubicBezTo>
                    <a:pt x="1946" y="8589"/>
                    <a:pt x="2020" y="8629"/>
                    <a:pt x="2094" y="8629"/>
                  </a:cubicBezTo>
                  <a:cubicBezTo>
                    <a:pt x="2157" y="8629"/>
                    <a:pt x="2220" y="8600"/>
                    <a:pt x="2283" y="8537"/>
                  </a:cubicBezTo>
                  <a:cubicBezTo>
                    <a:pt x="2443" y="8377"/>
                    <a:pt x="2443" y="8241"/>
                    <a:pt x="2306" y="8104"/>
                  </a:cubicBezTo>
                  <a:cubicBezTo>
                    <a:pt x="2235" y="8021"/>
                    <a:pt x="2163" y="7981"/>
                    <a:pt x="2089" y="7981"/>
                  </a:cubicBezTo>
                  <a:close/>
                  <a:moveTo>
                    <a:pt x="13548" y="8051"/>
                  </a:moveTo>
                  <a:cubicBezTo>
                    <a:pt x="13460" y="8051"/>
                    <a:pt x="13370" y="8086"/>
                    <a:pt x="13307" y="8149"/>
                  </a:cubicBezTo>
                  <a:cubicBezTo>
                    <a:pt x="13193" y="8263"/>
                    <a:pt x="13193" y="8469"/>
                    <a:pt x="13330" y="8583"/>
                  </a:cubicBezTo>
                  <a:cubicBezTo>
                    <a:pt x="13384" y="8626"/>
                    <a:pt x="13458" y="8649"/>
                    <a:pt x="13534" y="8649"/>
                  </a:cubicBezTo>
                  <a:cubicBezTo>
                    <a:pt x="13618" y="8649"/>
                    <a:pt x="13704" y="8620"/>
                    <a:pt x="13764" y="8560"/>
                  </a:cubicBezTo>
                  <a:cubicBezTo>
                    <a:pt x="13855" y="8446"/>
                    <a:pt x="13855" y="8241"/>
                    <a:pt x="13741" y="8126"/>
                  </a:cubicBezTo>
                  <a:cubicBezTo>
                    <a:pt x="13690" y="8075"/>
                    <a:pt x="13620" y="8051"/>
                    <a:pt x="13548" y="8051"/>
                  </a:cubicBezTo>
                  <a:close/>
                  <a:moveTo>
                    <a:pt x="3036" y="8081"/>
                  </a:moveTo>
                  <a:cubicBezTo>
                    <a:pt x="2968" y="8104"/>
                    <a:pt x="2876" y="8081"/>
                    <a:pt x="2831" y="8172"/>
                  </a:cubicBezTo>
                  <a:cubicBezTo>
                    <a:pt x="2785" y="8218"/>
                    <a:pt x="2762" y="8263"/>
                    <a:pt x="2739" y="8286"/>
                  </a:cubicBezTo>
                  <a:cubicBezTo>
                    <a:pt x="2716" y="8355"/>
                    <a:pt x="2739" y="8446"/>
                    <a:pt x="2739" y="8514"/>
                  </a:cubicBezTo>
                  <a:cubicBezTo>
                    <a:pt x="2762" y="8537"/>
                    <a:pt x="2808" y="8583"/>
                    <a:pt x="2831" y="8606"/>
                  </a:cubicBezTo>
                  <a:cubicBezTo>
                    <a:pt x="2876" y="8697"/>
                    <a:pt x="2945" y="8720"/>
                    <a:pt x="3036" y="8720"/>
                  </a:cubicBezTo>
                  <a:cubicBezTo>
                    <a:pt x="3105" y="8720"/>
                    <a:pt x="3173" y="8697"/>
                    <a:pt x="3241" y="8629"/>
                  </a:cubicBezTo>
                  <a:cubicBezTo>
                    <a:pt x="3310" y="8560"/>
                    <a:pt x="3356" y="8492"/>
                    <a:pt x="3356" y="8400"/>
                  </a:cubicBezTo>
                  <a:cubicBezTo>
                    <a:pt x="3356" y="8332"/>
                    <a:pt x="3333" y="8263"/>
                    <a:pt x="3264" y="8195"/>
                  </a:cubicBezTo>
                  <a:cubicBezTo>
                    <a:pt x="3196" y="8126"/>
                    <a:pt x="3127" y="8081"/>
                    <a:pt x="3036" y="8081"/>
                  </a:cubicBezTo>
                  <a:close/>
                  <a:moveTo>
                    <a:pt x="14447" y="8129"/>
                  </a:moveTo>
                  <a:cubicBezTo>
                    <a:pt x="14371" y="8129"/>
                    <a:pt x="14297" y="8152"/>
                    <a:pt x="14243" y="8195"/>
                  </a:cubicBezTo>
                  <a:cubicBezTo>
                    <a:pt x="14129" y="8309"/>
                    <a:pt x="14129" y="8514"/>
                    <a:pt x="14243" y="8629"/>
                  </a:cubicBezTo>
                  <a:cubicBezTo>
                    <a:pt x="14303" y="8688"/>
                    <a:pt x="14381" y="8723"/>
                    <a:pt x="14462" y="8723"/>
                  </a:cubicBezTo>
                  <a:cubicBezTo>
                    <a:pt x="14536" y="8723"/>
                    <a:pt x="14612" y="8694"/>
                    <a:pt x="14677" y="8629"/>
                  </a:cubicBezTo>
                  <a:cubicBezTo>
                    <a:pt x="14768" y="8537"/>
                    <a:pt x="14791" y="8332"/>
                    <a:pt x="14677" y="8218"/>
                  </a:cubicBezTo>
                  <a:cubicBezTo>
                    <a:pt x="14617" y="8157"/>
                    <a:pt x="14531" y="8129"/>
                    <a:pt x="14447" y="8129"/>
                  </a:cubicBezTo>
                  <a:close/>
                  <a:moveTo>
                    <a:pt x="3972" y="8149"/>
                  </a:moveTo>
                  <a:cubicBezTo>
                    <a:pt x="3903" y="8149"/>
                    <a:pt x="3835" y="8172"/>
                    <a:pt x="3766" y="8241"/>
                  </a:cubicBezTo>
                  <a:cubicBezTo>
                    <a:pt x="3675" y="8309"/>
                    <a:pt x="3652" y="8377"/>
                    <a:pt x="3652" y="8469"/>
                  </a:cubicBezTo>
                  <a:cubicBezTo>
                    <a:pt x="3652" y="8537"/>
                    <a:pt x="3675" y="8606"/>
                    <a:pt x="3744" y="8674"/>
                  </a:cubicBezTo>
                  <a:cubicBezTo>
                    <a:pt x="3812" y="8743"/>
                    <a:pt x="3881" y="8788"/>
                    <a:pt x="3949" y="8788"/>
                  </a:cubicBezTo>
                  <a:cubicBezTo>
                    <a:pt x="4040" y="8788"/>
                    <a:pt x="4132" y="8788"/>
                    <a:pt x="4154" y="8697"/>
                  </a:cubicBezTo>
                  <a:cubicBezTo>
                    <a:pt x="4269" y="8651"/>
                    <a:pt x="4269" y="8537"/>
                    <a:pt x="4269" y="8469"/>
                  </a:cubicBezTo>
                  <a:cubicBezTo>
                    <a:pt x="4269" y="8400"/>
                    <a:pt x="4246" y="8309"/>
                    <a:pt x="4177" y="8263"/>
                  </a:cubicBezTo>
                  <a:cubicBezTo>
                    <a:pt x="4109" y="8195"/>
                    <a:pt x="4040" y="8149"/>
                    <a:pt x="3972" y="8149"/>
                  </a:cubicBezTo>
                  <a:close/>
                  <a:moveTo>
                    <a:pt x="15407" y="8218"/>
                  </a:moveTo>
                  <a:cubicBezTo>
                    <a:pt x="15339" y="8218"/>
                    <a:pt x="15225" y="8263"/>
                    <a:pt x="15179" y="8309"/>
                  </a:cubicBezTo>
                  <a:cubicBezTo>
                    <a:pt x="15088" y="8423"/>
                    <a:pt x="15088" y="8606"/>
                    <a:pt x="15179" y="8720"/>
                  </a:cubicBezTo>
                  <a:cubicBezTo>
                    <a:pt x="15242" y="8783"/>
                    <a:pt x="15332" y="8818"/>
                    <a:pt x="15420" y="8818"/>
                  </a:cubicBezTo>
                  <a:cubicBezTo>
                    <a:pt x="15491" y="8818"/>
                    <a:pt x="15561" y="8794"/>
                    <a:pt x="15613" y="8743"/>
                  </a:cubicBezTo>
                  <a:cubicBezTo>
                    <a:pt x="15658" y="8674"/>
                    <a:pt x="15704" y="8629"/>
                    <a:pt x="15704" y="8537"/>
                  </a:cubicBezTo>
                  <a:cubicBezTo>
                    <a:pt x="15704" y="8446"/>
                    <a:pt x="15658" y="8377"/>
                    <a:pt x="15636" y="8309"/>
                  </a:cubicBezTo>
                  <a:cubicBezTo>
                    <a:pt x="15590" y="8263"/>
                    <a:pt x="15453" y="8218"/>
                    <a:pt x="15407" y="8218"/>
                  </a:cubicBezTo>
                  <a:close/>
                  <a:moveTo>
                    <a:pt x="4919" y="8269"/>
                  </a:moveTo>
                  <a:cubicBezTo>
                    <a:pt x="4839" y="8269"/>
                    <a:pt x="4759" y="8298"/>
                    <a:pt x="4702" y="8355"/>
                  </a:cubicBezTo>
                  <a:cubicBezTo>
                    <a:pt x="4588" y="8469"/>
                    <a:pt x="4588" y="8674"/>
                    <a:pt x="4702" y="8788"/>
                  </a:cubicBezTo>
                  <a:cubicBezTo>
                    <a:pt x="4763" y="8836"/>
                    <a:pt x="4842" y="8866"/>
                    <a:pt x="4920" y="8866"/>
                  </a:cubicBezTo>
                  <a:cubicBezTo>
                    <a:pt x="4990" y="8866"/>
                    <a:pt x="5059" y="8842"/>
                    <a:pt x="5113" y="8788"/>
                  </a:cubicBezTo>
                  <a:cubicBezTo>
                    <a:pt x="5250" y="8674"/>
                    <a:pt x="5250" y="8469"/>
                    <a:pt x="5136" y="8355"/>
                  </a:cubicBezTo>
                  <a:cubicBezTo>
                    <a:pt x="5079" y="8298"/>
                    <a:pt x="4999" y="8269"/>
                    <a:pt x="4919" y="8269"/>
                  </a:cubicBezTo>
                  <a:close/>
                  <a:moveTo>
                    <a:pt x="16366" y="8309"/>
                  </a:moveTo>
                  <a:cubicBezTo>
                    <a:pt x="16275" y="8309"/>
                    <a:pt x="16206" y="8355"/>
                    <a:pt x="16138" y="8400"/>
                  </a:cubicBezTo>
                  <a:cubicBezTo>
                    <a:pt x="16115" y="8469"/>
                    <a:pt x="16046" y="8514"/>
                    <a:pt x="16046" y="8606"/>
                  </a:cubicBezTo>
                  <a:cubicBezTo>
                    <a:pt x="16069" y="8674"/>
                    <a:pt x="16115" y="8788"/>
                    <a:pt x="16138" y="8834"/>
                  </a:cubicBezTo>
                  <a:cubicBezTo>
                    <a:pt x="16198" y="8882"/>
                    <a:pt x="16277" y="8911"/>
                    <a:pt x="16355" y="8911"/>
                  </a:cubicBezTo>
                  <a:cubicBezTo>
                    <a:pt x="16426" y="8911"/>
                    <a:pt x="16495" y="8888"/>
                    <a:pt x="16549" y="8834"/>
                  </a:cubicBezTo>
                  <a:cubicBezTo>
                    <a:pt x="16686" y="8720"/>
                    <a:pt x="16686" y="8514"/>
                    <a:pt x="16571" y="8400"/>
                  </a:cubicBezTo>
                  <a:cubicBezTo>
                    <a:pt x="16526" y="8355"/>
                    <a:pt x="16457" y="8332"/>
                    <a:pt x="16366" y="8309"/>
                  </a:cubicBezTo>
                  <a:close/>
                  <a:moveTo>
                    <a:pt x="5855" y="8360"/>
                  </a:moveTo>
                  <a:cubicBezTo>
                    <a:pt x="5775" y="8360"/>
                    <a:pt x="5695" y="8389"/>
                    <a:pt x="5638" y="8446"/>
                  </a:cubicBezTo>
                  <a:cubicBezTo>
                    <a:pt x="5524" y="8560"/>
                    <a:pt x="5524" y="8765"/>
                    <a:pt x="5661" y="8880"/>
                  </a:cubicBezTo>
                  <a:cubicBezTo>
                    <a:pt x="5718" y="8937"/>
                    <a:pt x="5792" y="8965"/>
                    <a:pt x="5866" y="8965"/>
                  </a:cubicBezTo>
                  <a:cubicBezTo>
                    <a:pt x="5941" y="8965"/>
                    <a:pt x="6015" y="8937"/>
                    <a:pt x="6072" y="8880"/>
                  </a:cubicBezTo>
                  <a:cubicBezTo>
                    <a:pt x="6186" y="8743"/>
                    <a:pt x="6186" y="8560"/>
                    <a:pt x="6072" y="8446"/>
                  </a:cubicBezTo>
                  <a:cubicBezTo>
                    <a:pt x="6015" y="8389"/>
                    <a:pt x="5935" y="8360"/>
                    <a:pt x="5855" y="8360"/>
                  </a:cubicBezTo>
                  <a:close/>
                  <a:moveTo>
                    <a:pt x="17268" y="8400"/>
                  </a:moveTo>
                  <a:cubicBezTo>
                    <a:pt x="17182" y="8400"/>
                    <a:pt x="17096" y="8423"/>
                    <a:pt x="17051" y="8469"/>
                  </a:cubicBezTo>
                  <a:cubicBezTo>
                    <a:pt x="16959" y="8583"/>
                    <a:pt x="16982" y="8834"/>
                    <a:pt x="17074" y="8902"/>
                  </a:cubicBezTo>
                  <a:cubicBezTo>
                    <a:pt x="17119" y="8948"/>
                    <a:pt x="17205" y="8971"/>
                    <a:pt x="17288" y="8971"/>
                  </a:cubicBezTo>
                  <a:cubicBezTo>
                    <a:pt x="17370" y="8971"/>
                    <a:pt x="17450" y="8948"/>
                    <a:pt x="17484" y="8902"/>
                  </a:cubicBezTo>
                  <a:cubicBezTo>
                    <a:pt x="17599" y="8811"/>
                    <a:pt x="17576" y="8560"/>
                    <a:pt x="17484" y="8469"/>
                  </a:cubicBezTo>
                  <a:cubicBezTo>
                    <a:pt x="17439" y="8423"/>
                    <a:pt x="17353" y="8400"/>
                    <a:pt x="17268" y="8400"/>
                  </a:cubicBezTo>
                  <a:close/>
                  <a:moveTo>
                    <a:pt x="6814" y="8406"/>
                  </a:moveTo>
                  <a:cubicBezTo>
                    <a:pt x="6734" y="8406"/>
                    <a:pt x="6654" y="8435"/>
                    <a:pt x="6597" y="8492"/>
                  </a:cubicBezTo>
                  <a:cubicBezTo>
                    <a:pt x="6483" y="8606"/>
                    <a:pt x="6483" y="8811"/>
                    <a:pt x="6597" y="8902"/>
                  </a:cubicBezTo>
                  <a:cubicBezTo>
                    <a:pt x="6656" y="8974"/>
                    <a:pt x="6735" y="9008"/>
                    <a:pt x="6816" y="9008"/>
                  </a:cubicBezTo>
                  <a:cubicBezTo>
                    <a:pt x="6889" y="9008"/>
                    <a:pt x="6965" y="8980"/>
                    <a:pt x="7030" y="8925"/>
                  </a:cubicBezTo>
                  <a:cubicBezTo>
                    <a:pt x="7145" y="8811"/>
                    <a:pt x="7145" y="8606"/>
                    <a:pt x="7030" y="8492"/>
                  </a:cubicBezTo>
                  <a:cubicBezTo>
                    <a:pt x="6973" y="8435"/>
                    <a:pt x="6894" y="8406"/>
                    <a:pt x="6814" y="8406"/>
                  </a:cubicBezTo>
                  <a:close/>
                  <a:moveTo>
                    <a:pt x="7753" y="8500"/>
                  </a:moveTo>
                  <a:cubicBezTo>
                    <a:pt x="7680" y="8500"/>
                    <a:pt x="7610" y="8528"/>
                    <a:pt x="7555" y="8583"/>
                  </a:cubicBezTo>
                  <a:cubicBezTo>
                    <a:pt x="7441" y="8697"/>
                    <a:pt x="7441" y="8902"/>
                    <a:pt x="7555" y="9017"/>
                  </a:cubicBezTo>
                  <a:cubicBezTo>
                    <a:pt x="7613" y="9074"/>
                    <a:pt x="7687" y="9102"/>
                    <a:pt x="7761" y="9102"/>
                  </a:cubicBezTo>
                  <a:cubicBezTo>
                    <a:pt x="7835" y="9102"/>
                    <a:pt x="7909" y="9074"/>
                    <a:pt x="7966" y="9017"/>
                  </a:cubicBezTo>
                  <a:cubicBezTo>
                    <a:pt x="8080" y="8902"/>
                    <a:pt x="8103" y="8720"/>
                    <a:pt x="7989" y="8606"/>
                  </a:cubicBezTo>
                  <a:cubicBezTo>
                    <a:pt x="7918" y="8534"/>
                    <a:pt x="7833" y="8500"/>
                    <a:pt x="7753" y="8500"/>
                  </a:cubicBezTo>
                  <a:close/>
                  <a:moveTo>
                    <a:pt x="8732" y="8599"/>
                  </a:moveTo>
                  <a:cubicBezTo>
                    <a:pt x="8644" y="8599"/>
                    <a:pt x="8554" y="8634"/>
                    <a:pt x="8491" y="8697"/>
                  </a:cubicBezTo>
                  <a:cubicBezTo>
                    <a:pt x="8377" y="8811"/>
                    <a:pt x="8377" y="9017"/>
                    <a:pt x="8514" y="9131"/>
                  </a:cubicBezTo>
                  <a:cubicBezTo>
                    <a:pt x="8568" y="9174"/>
                    <a:pt x="8637" y="9197"/>
                    <a:pt x="8707" y="9197"/>
                  </a:cubicBezTo>
                  <a:cubicBezTo>
                    <a:pt x="8785" y="9197"/>
                    <a:pt x="8865" y="9168"/>
                    <a:pt x="8925" y="9108"/>
                  </a:cubicBezTo>
                  <a:cubicBezTo>
                    <a:pt x="9039" y="8994"/>
                    <a:pt x="9039" y="8788"/>
                    <a:pt x="8925" y="8674"/>
                  </a:cubicBezTo>
                  <a:cubicBezTo>
                    <a:pt x="8874" y="8623"/>
                    <a:pt x="8804" y="8599"/>
                    <a:pt x="8732" y="8599"/>
                  </a:cubicBezTo>
                  <a:close/>
                  <a:moveTo>
                    <a:pt x="9644" y="8680"/>
                  </a:moveTo>
                  <a:cubicBezTo>
                    <a:pt x="9564" y="8680"/>
                    <a:pt x="9484" y="8708"/>
                    <a:pt x="9427" y="8765"/>
                  </a:cubicBezTo>
                  <a:cubicBezTo>
                    <a:pt x="9313" y="8880"/>
                    <a:pt x="9313" y="9062"/>
                    <a:pt x="9427" y="9199"/>
                  </a:cubicBezTo>
                  <a:cubicBezTo>
                    <a:pt x="9479" y="9251"/>
                    <a:pt x="9548" y="9274"/>
                    <a:pt x="9620" y="9274"/>
                  </a:cubicBezTo>
                  <a:cubicBezTo>
                    <a:pt x="9708" y="9274"/>
                    <a:pt x="9798" y="9239"/>
                    <a:pt x="9861" y="9176"/>
                  </a:cubicBezTo>
                  <a:cubicBezTo>
                    <a:pt x="9952" y="9062"/>
                    <a:pt x="9952" y="8857"/>
                    <a:pt x="9861" y="8765"/>
                  </a:cubicBezTo>
                  <a:cubicBezTo>
                    <a:pt x="9804" y="8708"/>
                    <a:pt x="9724" y="8680"/>
                    <a:pt x="9644" y="8680"/>
                  </a:cubicBezTo>
                  <a:close/>
                  <a:moveTo>
                    <a:pt x="10568" y="8760"/>
                  </a:moveTo>
                  <a:cubicBezTo>
                    <a:pt x="10498" y="8760"/>
                    <a:pt x="10442" y="8800"/>
                    <a:pt x="10386" y="8857"/>
                  </a:cubicBezTo>
                  <a:cubicBezTo>
                    <a:pt x="10249" y="8948"/>
                    <a:pt x="10249" y="9154"/>
                    <a:pt x="10386" y="9290"/>
                  </a:cubicBezTo>
                  <a:cubicBezTo>
                    <a:pt x="10431" y="9313"/>
                    <a:pt x="10477" y="9359"/>
                    <a:pt x="10568" y="9359"/>
                  </a:cubicBezTo>
                  <a:cubicBezTo>
                    <a:pt x="10660" y="9359"/>
                    <a:pt x="10728" y="9336"/>
                    <a:pt x="10797" y="9290"/>
                  </a:cubicBezTo>
                  <a:cubicBezTo>
                    <a:pt x="10819" y="9268"/>
                    <a:pt x="10888" y="9108"/>
                    <a:pt x="10888" y="9108"/>
                  </a:cubicBezTo>
                  <a:cubicBezTo>
                    <a:pt x="10911" y="9017"/>
                    <a:pt x="10865" y="8925"/>
                    <a:pt x="10797" y="8857"/>
                  </a:cubicBezTo>
                  <a:cubicBezTo>
                    <a:pt x="10774" y="8811"/>
                    <a:pt x="10683" y="8788"/>
                    <a:pt x="10614" y="8765"/>
                  </a:cubicBezTo>
                  <a:cubicBezTo>
                    <a:pt x="10598" y="8761"/>
                    <a:pt x="10582" y="8760"/>
                    <a:pt x="10568" y="8760"/>
                  </a:cubicBezTo>
                  <a:close/>
                  <a:moveTo>
                    <a:pt x="69" y="8788"/>
                  </a:moveTo>
                  <a:cubicBezTo>
                    <a:pt x="23" y="8788"/>
                    <a:pt x="0" y="8811"/>
                    <a:pt x="0" y="8857"/>
                  </a:cubicBezTo>
                  <a:cubicBezTo>
                    <a:pt x="23" y="9017"/>
                    <a:pt x="23" y="9199"/>
                    <a:pt x="46" y="9359"/>
                  </a:cubicBezTo>
                  <a:cubicBezTo>
                    <a:pt x="46" y="9382"/>
                    <a:pt x="57" y="9387"/>
                    <a:pt x="74" y="9387"/>
                  </a:cubicBezTo>
                  <a:cubicBezTo>
                    <a:pt x="92" y="9387"/>
                    <a:pt x="114" y="9382"/>
                    <a:pt x="137" y="9382"/>
                  </a:cubicBezTo>
                  <a:cubicBezTo>
                    <a:pt x="251" y="9382"/>
                    <a:pt x="343" y="9313"/>
                    <a:pt x="388" y="9222"/>
                  </a:cubicBezTo>
                  <a:cubicBezTo>
                    <a:pt x="434" y="9085"/>
                    <a:pt x="434" y="8971"/>
                    <a:pt x="320" y="8857"/>
                  </a:cubicBezTo>
                  <a:cubicBezTo>
                    <a:pt x="251" y="8788"/>
                    <a:pt x="160" y="8788"/>
                    <a:pt x="69" y="8788"/>
                  </a:cubicBezTo>
                  <a:close/>
                  <a:moveTo>
                    <a:pt x="11561" y="8857"/>
                  </a:moveTo>
                  <a:cubicBezTo>
                    <a:pt x="11476" y="8857"/>
                    <a:pt x="11390" y="8880"/>
                    <a:pt x="11344" y="8925"/>
                  </a:cubicBezTo>
                  <a:cubicBezTo>
                    <a:pt x="11253" y="9017"/>
                    <a:pt x="11253" y="9268"/>
                    <a:pt x="11344" y="9359"/>
                  </a:cubicBezTo>
                  <a:cubicBezTo>
                    <a:pt x="11393" y="9396"/>
                    <a:pt x="11481" y="9419"/>
                    <a:pt x="11567" y="9419"/>
                  </a:cubicBezTo>
                  <a:cubicBezTo>
                    <a:pt x="11641" y="9419"/>
                    <a:pt x="11713" y="9401"/>
                    <a:pt x="11755" y="9359"/>
                  </a:cubicBezTo>
                  <a:cubicBezTo>
                    <a:pt x="11869" y="9268"/>
                    <a:pt x="11869" y="9017"/>
                    <a:pt x="11778" y="8925"/>
                  </a:cubicBezTo>
                  <a:cubicBezTo>
                    <a:pt x="11732" y="8880"/>
                    <a:pt x="11647" y="8857"/>
                    <a:pt x="11561" y="8857"/>
                  </a:cubicBezTo>
                  <a:close/>
                  <a:moveTo>
                    <a:pt x="1047" y="8862"/>
                  </a:moveTo>
                  <a:cubicBezTo>
                    <a:pt x="970" y="8862"/>
                    <a:pt x="890" y="8891"/>
                    <a:pt x="822" y="8948"/>
                  </a:cubicBezTo>
                  <a:cubicBezTo>
                    <a:pt x="708" y="9062"/>
                    <a:pt x="708" y="9268"/>
                    <a:pt x="822" y="9382"/>
                  </a:cubicBezTo>
                  <a:cubicBezTo>
                    <a:pt x="882" y="9430"/>
                    <a:pt x="968" y="9459"/>
                    <a:pt x="1052" y="9459"/>
                  </a:cubicBezTo>
                  <a:cubicBezTo>
                    <a:pt x="1127" y="9459"/>
                    <a:pt x="1202" y="9436"/>
                    <a:pt x="1256" y="9382"/>
                  </a:cubicBezTo>
                  <a:cubicBezTo>
                    <a:pt x="1370" y="9268"/>
                    <a:pt x="1370" y="9062"/>
                    <a:pt x="1256" y="8948"/>
                  </a:cubicBezTo>
                  <a:cubicBezTo>
                    <a:pt x="1199" y="8891"/>
                    <a:pt x="1124" y="8862"/>
                    <a:pt x="1047" y="8862"/>
                  </a:cubicBezTo>
                  <a:close/>
                  <a:moveTo>
                    <a:pt x="12497" y="8925"/>
                  </a:moveTo>
                  <a:cubicBezTo>
                    <a:pt x="12412" y="8925"/>
                    <a:pt x="12326" y="8948"/>
                    <a:pt x="12280" y="8994"/>
                  </a:cubicBezTo>
                  <a:cubicBezTo>
                    <a:pt x="12189" y="9085"/>
                    <a:pt x="12166" y="9336"/>
                    <a:pt x="12280" y="9427"/>
                  </a:cubicBezTo>
                  <a:cubicBezTo>
                    <a:pt x="12315" y="9473"/>
                    <a:pt x="12394" y="9496"/>
                    <a:pt x="12477" y="9496"/>
                  </a:cubicBezTo>
                  <a:cubicBezTo>
                    <a:pt x="12560" y="9496"/>
                    <a:pt x="12646" y="9473"/>
                    <a:pt x="12691" y="9427"/>
                  </a:cubicBezTo>
                  <a:cubicBezTo>
                    <a:pt x="12782" y="9336"/>
                    <a:pt x="12805" y="9108"/>
                    <a:pt x="12714" y="8994"/>
                  </a:cubicBezTo>
                  <a:cubicBezTo>
                    <a:pt x="12668" y="8948"/>
                    <a:pt x="12583" y="8925"/>
                    <a:pt x="12497" y="8925"/>
                  </a:cubicBezTo>
                  <a:close/>
                  <a:moveTo>
                    <a:pt x="1997" y="8954"/>
                  </a:moveTo>
                  <a:cubicBezTo>
                    <a:pt x="1918" y="8954"/>
                    <a:pt x="1838" y="8982"/>
                    <a:pt x="1781" y="9039"/>
                  </a:cubicBezTo>
                  <a:cubicBezTo>
                    <a:pt x="1667" y="9154"/>
                    <a:pt x="1667" y="9359"/>
                    <a:pt x="1781" y="9473"/>
                  </a:cubicBezTo>
                  <a:cubicBezTo>
                    <a:pt x="1838" y="9530"/>
                    <a:pt x="1918" y="9559"/>
                    <a:pt x="1995" y="9559"/>
                  </a:cubicBezTo>
                  <a:cubicBezTo>
                    <a:pt x="2072" y="9559"/>
                    <a:pt x="2146" y="9530"/>
                    <a:pt x="2192" y="9473"/>
                  </a:cubicBezTo>
                  <a:cubicBezTo>
                    <a:pt x="2328" y="9359"/>
                    <a:pt x="2328" y="9154"/>
                    <a:pt x="2214" y="9039"/>
                  </a:cubicBezTo>
                  <a:cubicBezTo>
                    <a:pt x="2157" y="8982"/>
                    <a:pt x="2077" y="8954"/>
                    <a:pt x="1997" y="8954"/>
                  </a:cubicBezTo>
                  <a:close/>
                  <a:moveTo>
                    <a:pt x="13444" y="9017"/>
                  </a:moveTo>
                  <a:cubicBezTo>
                    <a:pt x="13376" y="9017"/>
                    <a:pt x="13285" y="9062"/>
                    <a:pt x="13216" y="9085"/>
                  </a:cubicBezTo>
                  <a:cubicBezTo>
                    <a:pt x="13193" y="9154"/>
                    <a:pt x="13148" y="9222"/>
                    <a:pt x="13148" y="9313"/>
                  </a:cubicBezTo>
                  <a:cubicBezTo>
                    <a:pt x="13125" y="9382"/>
                    <a:pt x="13170" y="9450"/>
                    <a:pt x="13239" y="9519"/>
                  </a:cubicBezTo>
                  <a:cubicBezTo>
                    <a:pt x="13262" y="9564"/>
                    <a:pt x="13376" y="9587"/>
                    <a:pt x="13444" y="9587"/>
                  </a:cubicBezTo>
                  <a:cubicBezTo>
                    <a:pt x="13513" y="9587"/>
                    <a:pt x="13581" y="9564"/>
                    <a:pt x="13627" y="9519"/>
                  </a:cubicBezTo>
                  <a:cubicBezTo>
                    <a:pt x="13695" y="9473"/>
                    <a:pt x="13718" y="9382"/>
                    <a:pt x="13718" y="9313"/>
                  </a:cubicBezTo>
                  <a:cubicBezTo>
                    <a:pt x="13718" y="9245"/>
                    <a:pt x="13695" y="9154"/>
                    <a:pt x="13650" y="9108"/>
                  </a:cubicBezTo>
                  <a:cubicBezTo>
                    <a:pt x="13604" y="9039"/>
                    <a:pt x="13513" y="9017"/>
                    <a:pt x="13444" y="9017"/>
                  </a:cubicBezTo>
                  <a:close/>
                  <a:moveTo>
                    <a:pt x="2937" y="9048"/>
                  </a:moveTo>
                  <a:cubicBezTo>
                    <a:pt x="2864" y="9048"/>
                    <a:pt x="2794" y="9076"/>
                    <a:pt x="2739" y="9131"/>
                  </a:cubicBezTo>
                  <a:cubicBezTo>
                    <a:pt x="2625" y="9245"/>
                    <a:pt x="2602" y="9450"/>
                    <a:pt x="2739" y="9564"/>
                  </a:cubicBezTo>
                  <a:cubicBezTo>
                    <a:pt x="2785" y="9621"/>
                    <a:pt x="2859" y="9650"/>
                    <a:pt x="2936" y="9650"/>
                  </a:cubicBezTo>
                  <a:cubicBezTo>
                    <a:pt x="3013" y="9650"/>
                    <a:pt x="3093" y="9621"/>
                    <a:pt x="3150" y="9564"/>
                  </a:cubicBezTo>
                  <a:cubicBezTo>
                    <a:pt x="3264" y="9450"/>
                    <a:pt x="3264" y="9268"/>
                    <a:pt x="3173" y="9154"/>
                  </a:cubicBezTo>
                  <a:cubicBezTo>
                    <a:pt x="3101" y="9082"/>
                    <a:pt x="3017" y="9048"/>
                    <a:pt x="2937" y="9048"/>
                  </a:cubicBezTo>
                  <a:close/>
                  <a:moveTo>
                    <a:pt x="14380" y="9108"/>
                  </a:moveTo>
                  <a:cubicBezTo>
                    <a:pt x="14312" y="9108"/>
                    <a:pt x="14220" y="9131"/>
                    <a:pt x="14175" y="9199"/>
                  </a:cubicBezTo>
                  <a:cubicBezTo>
                    <a:pt x="14129" y="9222"/>
                    <a:pt x="14083" y="9313"/>
                    <a:pt x="14083" y="9382"/>
                  </a:cubicBezTo>
                  <a:cubicBezTo>
                    <a:pt x="14083" y="9450"/>
                    <a:pt x="14129" y="9542"/>
                    <a:pt x="14175" y="9587"/>
                  </a:cubicBezTo>
                  <a:cubicBezTo>
                    <a:pt x="14220" y="9656"/>
                    <a:pt x="14312" y="9678"/>
                    <a:pt x="14380" y="9678"/>
                  </a:cubicBezTo>
                  <a:cubicBezTo>
                    <a:pt x="14393" y="9683"/>
                    <a:pt x="14406" y="9685"/>
                    <a:pt x="14420" y="9685"/>
                  </a:cubicBezTo>
                  <a:cubicBezTo>
                    <a:pt x="14481" y="9685"/>
                    <a:pt x="14548" y="9647"/>
                    <a:pt x="14586" y="9610"/>
                  </a:cubicBezTo>
                  <a:cubicBezTo>
                    <a:pt x="14631" y="9564"/>
                    <a:pt x="14677" y="9473"/>
                    <a:pt x="14677" y="9405"/>
                  </a:cubicBezTo>
                  <a:cubicBezTo>
                    <a:pt x="14677" y="9336"/>
                    <a:pt x="14631" y="9268"/>
                    <a:pt x="14608" y="9176"/>
                  </a:cubicBezTo>
                  <a:cubicBezTo>
                    <a:pt x="14540" y="9154"/>
                    <a:pt x="14449" y="9108"/>
                    <a:pt x="14380" y="9108"/>
                  </a:cubicBezTo>
                  <a:close/>
                  <a:moveTo>
                    <a:pt x="3858" y="9116"/>
                  </a:moveTo>
                  <a:cubicBezTo>
                    <a:pt x="3782" y="9116"/>
                    <a:pt x="3707" y="9145"/>
                    <a:pt x="3652" y="9199"/>
                  </a:cubicBezTo>
                  <a:cubicBezTo>
                    <a:pt x="3538" y="9313"/>
                    <a:pt x="3538" y="9519"/>
                    <a:pt x="3652" y="9633"/>
                  </a:cubicBezTo>
                  <a:cubicBezTo>
                    <a:pt x="3709" y="9690"/>
                    <a:pt x="3784" y="9718"/>
                    <a:pt x="3861" y="9718"/>
                  </a:cubicBezTo>
                  <a:cubicBezTo>
                    <a:pt x="3938" y="9718"/>
                    <a:pt x="4018" y="9690"/>
                    <a:pt x="4086" y="9633"/>
                  </a:cubicBezTo>
                  <a:cubicBezTo>
                    <a:pt x="4200" y="9519"/>
                    <a:pt x="4200" y="9336"/>
                    <a:pt x="4086" y="9222"/>
                  </a:cubicBezTo>
                  <a:cubicBezTo>
                    <a:pt x="4026" y="9150"/>
                    <a:pt x="3942" y="9116"/>
                    <a:pt x="3858" y="9116"/>
                  </a:cubicBezTo>
                  <a:close/>
                  <a:moveTo>
                    <a:pt x="15351" y="9195"/>
                  </a:moveTo>
                  <a:cubicBezTo>
                    <a:pt x="15340" y="9195"/>
                    <a:pt x="15329" y="9196"/>
                    <a:pt x="15316" y="9199"/>
                  </a:cubicBezTo>
                  <a:cubicBezTo>
                    <a:pt x="15248" y="9199"/>
                    <a:pt x="15156" y="9199"/>
                    <a:pt x="15133" y="9268"/>
                  </a:cubicBezTo>
                  <a:cubicBezTo>
                    <a:pt x="15065" y="9313"/>
                    <a:pt x="15019" y="9382"/>
                    <a:pt x="15042" y="9473"/>
                  </a:cubicBezTo>
                  <a:cubicBezTo>
                    <a:pt x="15042" y="9542"/>
                    <a:pt x="15065" y="9610"/>
                    <a:pt x="15111" y="9656"/>
                  </a:cubicBezTo>
                  <a:cubicBezTo>
                    <a:pt x="15179" y="9701"/>
                    <a:pt x="15225" y="9747"/>
                    <a:pt x="15293" y="9747"/>
                  </a:cubicBezTo>
                  <a:cubicBezTo>
                    <a:pt x="15385" y="9747"/>
                    <a:pt x="15430" y="9747"/>
                    <a:pt x="15499" y="9678"/>
                  </a:cubicBezTo>
                  <a:cubicBezTo>
                    <a:pt x="15544" y="9610"/>
                    <a:pt x="15590" y="9564"/>
                    <a:pt x="15590" y="9473"/>
                  </a:cubicBezTo>
                  <a:cubicBezTo>
                    <a:pt x="15567" y="9405"/>
                    <a:pt x="15567" y="9336"/>
                    <a:pt x="15499" y="9290"/>
                  </a:cubicBezTo>
                  <a:cubicBezTo>
                    <a:pt x="15459" y="9251"/>
                    <a:pt x="15420" y="9195"/>
                    <a:pt x="15351" y="9195"/>
                  </a:cubicBezTo>
                  <a:close/>
                  <a:moveTo>
                    <a:pt x="4837" y="9196"/>
                  </a:moveTo>
                  <a:cubicBezTo>
                    <a:pt x="4757" y="9196"/>
                    <a:pt x="4676" y="9225"/>
                    <a:pt x="4611" y="9290"/>
                  </a:cubicBezTo>
                  <a:cubicBezTo>
                    <a:pt x="4588" y="9336"/>
                    <a:pt x="4543" y="9382"/>
                    <a:pt x="4543" y="9473"/>
                  </a:cubicBezTo>
                  <a:cubicBezTo>
                    <a:pt x="4543" y="9564"/>
                    <a:pt x="4588" y="9633"/>
                    <a:pt x="4634" y="9701"/>
                  </a:cubicBezTo>
                  <a:cubicBezTo>
                    <a:pt x="4634" y="9724"/>
                    <a:pt x="4794" y="9793"/>
                    <a:pt x="4816" y="9793"/>
                  </a:cubicBezTo>
                  <a:cubicBezTo>
                    <a:pt x="4833" y="9797"/>
                    <a:pt x="4849" y="9799"/>
                    <a:pt x="4865" y="9799"/>
                  </a:cubicBezTo>
                  <a:cubicBezTo>
                    <a:pt x="4933" y="9799"/>
                    <a:pt x="4989" y="9761"/>
                    <a:pt x="5045" y="9724"/>
                  </a:cubicBezTo>
                  <a:cubicBezTo>
                    <a:pt x="5090" y="9678"/>
                    <a:pt x="5136" y="9587"/>
                    <a:pt x="5136" y="9519"/>
                  </a:cubicBezTo>
                  <a:cubicBezTo>
                    <a:pt x="5159" y="9427"/>
                    <a:pt x="5113" y="9359"/>
                    <a:pt x="5068" y="9290"/>
                  </a:cubicBezTo>
                  <a:cubicBezTo>
                    <a:pt x="5008" y="9231"/>
                    <a:pt x="4923" y="9196"/>
                    <a:pt x="4837" y="9196"/>
                  </a:cubicBezTo>
                  <a:close/>
                  <a:moveTo>
                    <a:pt x="16295" y="9286"/>
                  </a:moveTo>
                  <a:cubicBezTo>
                    <a:pt x="16282" y="9286"/>
                    <a:pt x="16267" y="9287"/>
                    <a:pt x="16252" y="9290"/>
                  </a:cubicBezTo>
                  <a:cubicBezTo>
                    <a:pt x="16183" y="9290"/>
                    <a:pt x="16138" y="9313"/>
                    <a:pt x="16069" y="9359"/>
                  </a:cubicBezTo>
                  <a:cubicBezTo>
                    <a:pt x="16024" y="9427"/>
                    <a:pt x="15978" y="9473"/>
                    <a:pt x="15978" y="9564"/>
                  </a:cubicBezTo>
                  <a:cubicBezTo>
                    <a:pt x="16001" y="9633"/>
                    <a:pt x="16001" y="9701"/>
                    <a:pt x="16069" y="9747"/>
                  </a:cubicBezTo>
                  <a:cubicBezTo>
                    <a:pt x="16115" y="9815"/>
                    <a:pt x="16183" y="9838"/>
                    <a:pt x="16252" y="9838"/>
                  </a:cubicBezTo>
                  <a:cubicBezTo>
                    <a:pt x="16343" y="9838"/>
                    <a:pt x="16389" y="9815"/>
                    <a:pt x="16457" y="9747"/>
                  </a:cubicBezTo>
                  <a:cubicBezTo>
                    <a:pt x="16503" y="9701"/>
                    <a:pt x="16549" y="9656"/>
                    <a:pt x="16526" y="9564"/>
                  </a:cubicBezTo>
                  <a:cubicBezTo>
                    <a:pt x="16526" y="9496"/>
                    <a:pt x="16526" y="9427"/>
                    <a:pt x="16457" y="9382"/>
                  </a:cubicBezTo>
                  <a:cubicBezTo>
                    <a:pt x="16418" y="9342"/>
                    <a:pt x="16379" y="9286"/>
                    <a:pt x="16295" y="9286"/>
                  </a:cubicBezTo>
                  <a:close/>
                  <a:moveTo>
                    <a:pt x="5804" y="9296"/>
                  </a:moveTo>
                  <a:cubicBezTo>
                    <a:pt x="5724" y="9296"/>
                    <a:pt x="5638" y="9325"/>
                    <a:pt x="5570" y="9382"/>
                  </a:cubicBezTo>
                  <a:cubicBezTo>
                    <a:pt x="5547" y="9427"/>
                    <a:pt x="5501" y="9496"/>
                    <a:pt x="5501" y="9564"/>
                  </a:cubicBezTo>
                  <a:cubicBezTo>
                    <a:pt x="5478" y="9656"/>
                    <a:pt x="5524" y="9724"/>
                    <a:pt x="5570" y="9793"/>
                  </a:cubicBezTo>
                  <a:cubicBezTo>
                    <a:pt x="5592" y="9815"/>
                    <a:pt x="5729" y="9884"/>
                    <a:pt x="5752" y="9884"/>
                  </a:cubicBezTo>
                  <a:cubicBezTo>
                    <a:pt x="5769" y="9888"/>
                    <a:pt x="5786" y="9890"/>
                    <a:pt x="5802" y="9890"/>
                  </a:cubicBezTo>
                  <a:cubicBezTo>
                    <a:pt x="5876" y="9890"/>
                    <a:pt x="5947" y="9853"/>
                    <a:pt x="6003" y="9815"/>
                  </a:cubicBezTo>
                  <a:cubicBezTo>
                    <a:pt x="6049" y="9770"/>
                    <a:pt x="6072" y="9701"/>
                    <a:pt x="6095" y="9610"/>
                  </a:cubicBezTo>
                  <a:cubicBezTo>
                    <a:pt x="6095" y="9519"/>
                    <a:pt x="6072" y="9450"/>
                    <a:pt x="6003" y="9382"/>
                  </a:cubicBezTo>
                  <a:cubicBezTo>
                    <a:pt x="5958" y="9325"/>
                    <a:pt x="5884" y="9296"/>
                    <a:pt x="5804" y="9296"/>
                  </a:cubicBezTo>
                  <a:close/>
                  <a:moveTo>
                    <a:pt x="17268" y="9354"/>
                  </a:moveTo>
                  <a:cubicBezTo>
                    <a:pt x="17257" y="9354"/>
                    <a:pt x="17246" y="9356"/>
                    <a:pt x="17233" y="9359"/>
                  </a:cubicBezTo>
                  <a:cubicBezTo>
                    <a:pt x="17165" y="9359"/>
                    <a:pt x="17096" y="9382"/>
                    <a:pt x="17051" y="9427"/>
                  </a:cubicBezTo>
                  <a:cubicBezTo>
                    <a:pt x="17005" y="9496"/>
                    <a:pt x="16937" y="9542"/>
                    <a:pt x="16959" y="9633"/>
                  </a:cubicBezTo>
                  <a:cubicBezTo>
                    <a:pt x="16959" y="9701"/>
                    <a:pt x="16959" y="9770"/>
                    <a:pt x="17028" y="9815"/>
                  </a:cubicBezTo>
                  <a:cubicBezTo>
                    <a:pt x="17096" y="9884"/>
                    <a:pt x="17142" y="9907"/>
                    <a:pt x="17233" y="9907"/>
                  </a:cubicBezTo>
                  <a:cubicBezTo>
                    <a:pt x="17325" y="9907"/>
                    <a:pt x="17370" y="9884"/>
                    <a:pt x="17416" y="9838"/>
                  </a:cubicBezTo>
                  <a:cubicBezTo>
                    <a:pt x="17462" y="9770"/>
                    <a:pt x="17507" y="9724"/>
                    <a:pt x="17507" y="9656"/>
                  </a:cubicBezTo>
                  <a:cubicBezTo>
                    <a:pt x="17507" y="9564"/>
                    <a:pt x="17507" y="9496"/>
                    <a:pt x="17439" y="9450"/>
                  </a:cubicBezTo>
                  <a:cubicBezTo>
                    <a:pt x="17380" y="9411"/>
                    <a:pt x="17338" y="9354"/>
                    <a:pt x="17268" y="9354"/>
                  </a:cubicBezTo>
                  <a:close/>
                  <a:moveTo>
                    <a:pt x="6722" y="9382"/>
                  </a:moveTo>
                  <a:cubicBezTo>
                    <a:pt x="6637" y="9382"/>
                    <a:pt x="6551" y="9405"/>
                    <a:pt x="6505" y="9450"/>
                  </a:cubicBezTo>
                  <a:cubicBezTo>
                    <a:pt x="6414" y="9542"/>
                    <a:pt x="6414" y="9770"/>
                    <a:pt x="6505" y="9861"/>
                  </a:cubicBezTo>
                  <a:cubicBezTo>
                    <a:pt x="6557" y="9912"/>
                    <a:pt x="6651" y="9942"/>
                    <a:pt x="6740" y="9942"/>
                  </a:cubicBezTo>
                  <a:cubicBezTo>
                    <a:pt x="6810" y="9942"/>
                    <a:pt x="6876" y="9924"/>
                    <a:pt x="6916" y="9884"/>
                  </a:cubicBezTo>
                  <a:cubicBezTo>
                    <a:pt x="7008" y="9793"/>
                    <a:pt x="7030" y="9542"/>
                    <a:pt x="6939" y="9450"/>
                  </a:cubicBezTo>
                  <a:cubicBezTo>
                    <a:pt x="6894" y="9405"/>
                    <a:pt x="6808" y="9382"/>
                    <a:pt x="6722" y="9382"/>
                  </a:cubicBezTo>
                  <a:close/>
                  <a:moveTo>
                    <a:pt x="7658" y="9473"/>
                  </a:moveTo>
                  <a:cubicBezTo>
                    <a:pt x="7573" y="9473"/>
                    <a:pt x="7487" y="9496"/>
                    <a:pt x="7441" y="9542"/>
                  </a:cubicBezTo>
                  <a:cubicBezTo>
                    <a:pt x="7350" y="9656"/>
                    <a:pt x="7373" y="9884"/>
                    <a:pt x="7464" y="9975"/>
                  </a:cubicBezTo>
                  <a:cubicBezTo>
                    <a:pt x="7504" y="10015"/>
                    <a:pt x="7575" y="10033"/>
                    <a:pt x="7649" y="10033"/>
                  </a:cubicBezTo>
                  <a:cubicBezTo>
                    <a:pt x="7745" y="10033"/>
                    <a:pt x="7847" y="10004"/>
                    <a:pt x="7898" y="9952"/>
                  </a:cubicBezTo>
                  <a:cubicBezTo>
                    <a:pt x="7966" y="9861"/>
                    <a:pt x="7966" y="9633"/>
                    <a:pt x="7875" y="9542"/>
                  </a:cubicBezTo>
                  <a:cubicBezTo>
                    <a:pt x="7829" y="9496"/>
                    <a:pt x="7744" y="9473"/>
                    <a:pt x="7658" y="9473"/>
                  </a:cubicBezTo>
                  <a:close/>
                  <a:moveTo>
                    <a:pt x="8568" y="9558"/>
                  </a:moveTo>
                  <a:cubicBezTo>
                    <a:pt x="8512" y="9558"/>
                    <a:pt x="8456" y="9596"/>
                    <a:pt x="8400" y="9633"/>
                  </a:cubicBezTo>
                  <a:cubicBezTo>
                    <a:pt x="8354" y="9678"/>
                    <a:pt x="8332" y="9770"/>
                    <a:pt x="8332" y="9861"/>
                  </a:cubicBezTo>
                  <a:cubicBezTo>
                    <a:pt x="8332" y="9930"/>
                    <a:pt x="8354" y="9998"/>
                    <a:pt x="8400" y="10044"/>
                  </a:cubicBezTo>
                  <a:cubicBezTo>
                    <a:pt x="8446" y="10089"/>
                    <a:pt x="8537" y="10135"/>
                    <a:pt x="8605" y="10135"/>
                  </a:cubicBezTo>
                  <a:cubicBezTo>
                    <a:pt x="8674" y="10135"/>
                    <a:pt x="8765" y="10112"/>
                    <a:pt x="8811" y="10067"/>
                  </a:cubicBezTo>
                  <a:cubicBezTo>
                    <a:pt x="8879" y="10021"/>
                    <a:pt x="8902" y="9930"/>
                    <a:pt x="8902" y="9861"/>
                  </a:cubicBezTo>
                  <a:cubicBezTo>
                    <a:pt x="8902" y="9770"/>
                    <a:pt x="8857" y="9701"/>
                    <a:pt x="8834" y="9633"/>
                  </a:cubicBezTo>
                  <a:cubicBezTo>
                    <a:pt x="8765" y="9610"/>
                    <a:pt x="8697" y="9564"/>
                    <a:pt x="8605" y="9564"/>
                  </a:cubicBezTo>
                  <a:cubicBezTo>
                    <a:pt x="8593" y="9560"/>
                    <a:pt x="8580" y="9558"/>
                    <a:pt x="8568" y="9558"/>
                  </a:cubicBezTo>
                  <a:close/>
                  <a:moveTo>
                    <a:pt x="9564" y="9610"/>
                  </a:moveTo>
                  <a:cubicBezTo>
                    <a:pt x="9496" y="9610"/>
                    <a:pt x="9404" y="9633"/>
                    <a:pt x="9359" y="9678"/>
                  </a:cubicBezTo>
                  <a:cubicBezTo>
                    <a:pt x="9313" y="9747"/>
                    <a:pt x="9267" y="9815"/>
                    <a:pt x="9267" y="9907"/>
                  </a:cubicBezTo>
                  <a:cubicBezTo>
                    <a:pt x="9267" y="9975"/>
                    <a:pt x="9313" y="10044"/>
                    <a:pt x="9359" y="10112"/>
                  </a:cubicBezTo>
                  <a:cubicBezTo>
                    <a:pt x="9427" y="10135"/>
                    <a:pt x="9496" y="10181"/>
                    <a:pt x="9564" y="10181"/>
                  </a:cubicBezTo>
                  <a:cubicBezTo>
                    <a:pt x="9633" y="10181"/>
                    <a:pt x="9724" y="10158"/>
                    <a:pt x="9770" y="10089"/>
                  </a:cubicBezTo>
                  <a:cubicBezTo>
                    <a:pt x="9838" y="10044"/>
                    <a:pt x="9861" y="9952"/>
                    <a:pt x="9861" y="9884"/>
                  </a:cubicBezTo>
                  <a:cubicBezTo>
                    <a:pt x="9861" y="9815"/>
                    <a:pt x="9815" y="9724"/>
                    <a:pt x="9770" y="9678"/>
                  </a:cubicBezTo>
                  <a:cubicBezTo>
                    <a:pt x="9724" y="9633"/>
                    <a:pt x="9633" y="9610"/>
                    <a:pt x="9564" y="9610"/>
                  </a:cubicBezTo>
                  <a:close/>
                  <a:moveTo>
                    <a:pt x="10559" y="9718"/>
                  </a:moveTo>
                  <a:cubicBezTo>
                    <a:pt x="10547" y="9718"/>
                    <a:pt x="10535" y="9720"/>
                    <a:pt x="10523" y="9724"/>
                  </a:cubicBezTo>
                  <a:cubicBezTo>
                    <a:pt x="10431" y="9724"/>
                    <a:pt x="10386" y="9747"/>
                    <a:pt x="10317" y="9793"/>
                  </a:cubicBezTo>
                  <a:cubicBezTo>
                    <a:pt x="10272" y="9861"/>
                    <a:pt x="10226" y="9907"/>
                    <a:pt x="10249" y="9975"/>
                  </a:cubicBezTo>
                  <a:cubicBezTo>
                    <a:pt x="10249" y="10067"/>
                    <a:pt x="10249" y="10112"/>
                    <a:pt x="10317" y="10181"/>
                  </a:cubicBezTo>
                  <a:cubicBezTo>
                    <a:pt x="10363" y="10226"/>
                    <a:pt x="10409" y="10272"/>
                    <a:pt x="10500" y="10272"/>
                  </a:cubicBezTo>
                  <a:cubicBezTo>
                    <a:pt x="10591" y="10249"/>
                    <a:pt x="10637" y="10249"/>
                    <a:pt x="10705" y="10181"/>
                  </a:cubicBezTo>
                  <a:cubicBezTo>
                    <a:pt x="10751" y="10135"/>
                    <a:pt x="10797" y="10089"/>
                    <a:pt x="10797" y="9998"/>
                  </a:cubicBezTo>
                  <a:cubicBezTo>
                    <a:pt x="10774" y="9930"/>
                    <a:pt x="10774" y="9838"/>
                    <a:pt x="10705" y="9815"/>
                  </a:cubicBezTo>
                  <a:cubicBezTo>
                    <a:pt x="10668" y="9759"/>
                    <a:pt x="10615" y="9718"/>
                    <a:pt x="10559" y="9718"/>
                  </a:cubicBezTo>
                  <a:close/>
                  <a:moveTo>
                    <a:pt x="69" y="9747"/>
                  </a:moveTo>
                  <a:cubicBezTo>
                    <a:pt x="69" y="9770"/>
                    <a:pt x="69" y="9793"/>
                    <a:pt x="69" y="9793"/>
                  </a:cubicBezTo>
                  <a:cubicBezTo>
                    <a:pt x="92" y="9952"/>
                    <a:pt x="114" y="10089"/>
                    <a:pt x="137" y="10249"/>
                  </a:cubicBezTo>
                  <a:cubicBezTo>
                    <a:pt x="137" y="10249"/>
                    <a:pt x="137" y="10272"/>
                    <a:pt x="160" y="10295"/>
                  </a:cubicBezTo>
                  <a:cubicBezTo>
                    <a:pt x="160" y="10295"/>
                    <a:pt x="206" y="10295"/>
                    <a:pt x="206" y="10272"/>
                  </a:cubicBezTo>
                  <a:cubicBezTo>
                    <a:pt x="274" y="10226"/>
                    <a:pt x="297" y="10158"/>
                    <a:pt x="320" y="10067"/>
                  </a:cubicBezTo>
                  <a:cubicBezTo>
                    <a:pt x="343" y="9975"/>
                    <a:pt x="297" y="9884"/>
                    <a:pt x="229" y="9815"/>
                  </a:cubicBezTo>
                  <a:cubicBezTo>
                    <a:pt x="206" y="9793"/>
                    <a:pt x="160" y="9770"/>
                    <a:pt x="114" y="9770"/>
                  </a:cubicBezTo>
                  <a:cubicBezTo>
                    <a:pt x="114" y="9747"/>
                    <a:pt x="92" y="9747"/>
                    <a:pt x="69" y="9747"/>
                  </a:cubicBezTo>
                  <a:close/>
                  <a:moveTo>
                    <a:pt x="11414" y="9810"/>
                  </a:moveTo>
                  <a:cubicBezTo>
                    <a:pt x="11351" y="9810"/>
                    <a:pt x="11314" y="9850"/>
                    <a:pt x="11276" y="9907"/>
                  </a:cubicBezTo>
                  <a:cubicBezTo>
                    <a:pt x="11208" y="9952"/>
                    <a:pt x="11185" y="10021"/>
                    <a:pt x="11185" y="10089"/>
                  </a:cubicBezTo>
                  <a:cubicBezTo>
                    <a:pt x="11185" y="10181"/>
                    <a:pt x="11230" y="10226"/>
                    <a:pt x="11276" y="10295"/>
                  </a:cubicBezTo>
                  <a:cubicBezTo>
                    <a:pt x="11344" y="10340"/>
                    <a:pt x="11390" y="10363"/>
                    <a:pt x="11481" y="10363"/>
                  </a:cubicBezTo>
                  <a:cubicBezTo>
                    <a:pt x="11550" y="10363"/>
                    <a:pt x="11596" y="10318"/>
                    <a:pt x="11664" y="10272"/>
                  </a:cubicBezTo>
                  <a:cubicBezTo>
                    <a:pt x="11710" y="10226"/>
                    <a:pt x="11732" y="10181"/>
                    <a:pt x="11732" y="10089"/>
                  </a:cubicBezTo>
                  <a:cubicBezTo>
                    <a:pt x="11732" y="9998"/>
                    <a:pt x="11710" y="9952"/>
                    <a:pt x="11641" y="9884"/>
                  </a:cubicBezTo>
                  <a:cubicBezTo>
                    <a:pt x="11618" y="9815"/>
                    <a:pt x="11550" y="9815"/>
                    <a:pt x="11459" y="9815"/>
                  </a:cubicBezTo>
                  <a:cubicBezTo>
                    <a:pt x="11442" y="9811"/>
                    <a:pt x="11428" y="9810"/>
                    <a:pt x="11414" y="9810"/>
                  </a:cubicBezTo>
                  <a:close/>
                  <a:moveTo>
                    <a:pt x="970" y="9844"/>
                  </a:moveTo>
                  <a:cubicBezTo>
                    <a:pt x="885" y="9844"/>
                    <a:pt x="799" y="9873"/>
                    <a:pt x="754" y="9930"/>
                  </a:cubicBezTo>
                  <a:cubicBezTo>
                    <a:pt x="662" y="10021"/>
                    <a:pt x="662" y="10249"/>
                    <a:pt x="754" y="10340"/>
                  </a:cubicBezTo>
                  <a:cubicBezTo>
                    <a:pt x="802" y="10389"/>
                    <a:pt x="888" y="10418"/>
                    <a:pt x="975" y="10418"/>
                  </a:cubicBezTo>
                  <a:cubicBezTo>
                    <a:pt x="1054" y="10418"/>
                    <a:pt x="1133" y="10394"/>
                    <a:pt x="1187" y="10340"/>
                  </a:cubicBezTo>
                  <a:cubicBezTo>
                    <a:pt x="1279" y="10272"/>
                    <a:pt x="1279" y="10021"/>
                    <a:pt x="1187" y="9930"/>
                  </a:cubicBezTo>
                  <a:cubicBezTo>
                    <a:pt x="1142" y="9873"/>
                    <a:pt x="1056" y="9844"/>
                    <a:pt x="970" y="9844"/>
                  </a:cubicBezTo>
                  <a:close/>
                  <a:moveTo>
                    <a:pt x="12417" y="9907"/>
                  </a:moveTo>
                  <a:cubicBezTo>
                    <a:pt x="12326" y="9907"/>
                    <a:pt x="12280" y="9930"/>
                    <a:pt x="12235" y="9975"/>
                  </a:cubicBezTo>
                  <a:cubicBezTo>
                    <a:pt x="12166" y="10044"/>
                    <a:pt x="12143" y="10089"/>
                    <a:pt x="12143" y="10181"/>
                  </a:cubicBezTo>
                  <a:cubicBezTo>
                    <a:pt x="12143" y="10249"/>
                    <a:pt x="12143" y="10318"/>
                    <a:pt x="12212" y="10363"/>
                  </a:cubicBezTo>
                  <a:cubicBezTo>
                    <a:pt x="12271" y="10403"/>
                    <a:pt x="12296" y="10459"/>
                    <a:pt x="12375" y="10459"/>
                  </a:cubicBezTo>
                  <a:cubicBezTo>
                    <a:pt x="12388" y="10459"/>
                    <a:pt x="12402" y="10458"/>
                    <a:pt x="12417" y="10455"/>
                  </a:cubicBezTo>
                  <a:cubicBezTo>
                    <a:pt x="12486" y="10455"/>
                    <a:pt x="12554" y="10455"/>
                    <a:pt x="12600" y="10386"/>
                  </a:cubicBezTo>
                  <a:cubicBezTo>
                    <a:pt x="12646" y="10318"/>
                    <a:pt x="12691" y="10272"/>
                    <a:pt x="12691" y="10181"/>
                  </a:cubicBezTo>
                  <a:cubicBezTo>
                    <a:pt x="12691" y="10112"/>
                    <a:pt x="12691" y="10044"/>
                    <a:pt x="12600" y="9998"/>
                  </a:cubicBezTo>
                  <a:cubicBezTo>
                    <a:pt x="12577" y="9907"/>
                    <a:pt x="12486" y="9907"/>
                    <a:pt x="12417" y="9907"/>
                  </a:cubicBezTo>
                  <a:close/>
                  <a:moveTo>
                    <a:pt x="1906" y="9930"/>
                  </a:moveTo>
                  <a:cubicBezTo>
                    <a:pt x="1821" y="9930"/>
                    <a:pt x="1735" y="9952"/>
                    <a:pt x="1689" y="9998"/>
                  </a:cubicBezTo>
                  <a:cubicBezTo>
                    <a:pt x="1598" y="10089"/>
                    <a:pt x="1598" y="10340"/>
                    <a:pt x="1689" y="10432"/>
                  </a:cubicBezTo>
                  <a:cubicBezTo>
                    <a:pt x="1729" y="10472"/>
                    <a:pt x="1800" y="10490"/>
                    <a:pt x="1875" y="10490"/>
                  </a:cubicBezTo>
                  <a:cubicBezTo>
                    <a:pt x="1970" y="10490"/>
                    <a:pt x="2072" y="10460"/>
                    <a:pt x="2123" y="10409"/>
                  </a:cubicBezTo>
                  <a:cubicBezTo>
                    <a:pt x="2214" y="10318"/>
                    <a:pt x="2192" y="10089"/>
                    <a:pt x="2123" y="9998"/>
                  </a:cubicBezTo>
                  <a:cubicBezTo>
                    <a:pt x="2077" y="9952"/>
                    <a:pt x="1992" y="9930"/>
                    <a:pt x="1906" y="9930"/>
                  </a:cubicBezTo>
                  <a:close/>
                  <a:moveTo>
                    <a:pt x="13342" y="9981"/>
                  </a:moveTo>
                  <a:cubicBezTo>
                    <a:pt x="13273" y="9981"/>
                    <a:pt x="13205" y="10009"/>
                    <a:pt x="13148" y="10067"/>
                  </a:cubicBezTo>
                  <a:cubicBezTo>
                    <a:pt x="13034" y="10181"/>
                    <a:pt x="13034" y="10340"/>
                    <a:pt x="13148" y="10455"/>
                  </a:cubicBezTo>
                  <a:cubicBezTo>
                    <a:pt x="13205" y="10500"/>
                    <a:pt x="13273" y="10523"/>
                    <a:pt x="13339" y="10523"/>
                  </a:cubicBezTo>
                  <a:cubicBezTo>
                    <a:pt x="13404" y="10523"/>
                    <a:pt x="13467" y="10500"/>
                    <a:pt x="13513" y="10455"/>
                  </a:cubicBezTo>
                  <a:cubicBezTo>
                    <a:pt x="13650" y="10340"/>
                    <a:pt x="13650" y="10181"/>
                    <a:pt x="13536" y="10067"/>
                  </a:cubicBezTo>
                  <a:cubicBezTo>
                    <a:pt x="13479" y="10009"/>
                    <a:pt x="13410" y="9981"/>
                    <a:pt x="13342" y="9981"/>
                  </a:cubicBezTo>
                  <a:close/>
                  <a:moveTo>
                    <a:pt x="2876" y="9975"/>
                  </a:moveTo>
                  <a:cubicBezTo>
                    <a:pt x="2808" y="9975"/>
                    <a:pt x="2716" y="10021"/>
                    <a:pt x="2671" y="10067"/>
                  </a:cubicBezTo>
                  <a:cubicBezTo>
                    <a:pt x="2602" y="10112"/>
                    <a:pt x="2580" y="10203"/>
                    <a:pt x="2580" y="10272"/>
                  </a:cubicBezTo>
                  <a:cubicBezTo>
                    <a:pt x="2580" y="10340"/>
                    <a:pt x="2602" y="10432"/>
                    <a:pt x="2648" y="10477"/>
                  </a:cubicBezTo>
                  <a:cubicBezTo>
                    <a:pt x="2694" y="10523"/>
                    <a:pt x="2785" y="10569"/>
                    <a:pt x="2853" y="10569"/>
                  </a:cubicBezTo>
                  <a:cubicBezTo>
                    <a:pt x="2922" y="10569"/>
                    <a:pt x="3013" y="10546"/>
                    <a:pt x="3082" y="10500"/>
                  </a:cubicBezTo>
                  <a:cubicBezTo>
                    <a:pt x="3127" y="10432"/>
                    <a:pt x="3150" y="10363"/>
                    <a:pt x="3173" y="10272"/>
                  </a:cubicBezTo>
                  <a:cubicBezTo>
                    <a:pt x="3173" y="10203"/>
                    <a:pt x="3127" y="10135"/>
                    <a:pt x="3082" y="10067"/>
                  </a:cubicBezTo>
                  <a:cubicBezTo>
                    <a:pt x="3013" y="10044"/>
                    <a:pt x="2945" y="9975"/>
                    <a:pt x="2876" y="9975"/>
                  </a:cubicBezTo>
                  <a:close/>
                  <a:moveTo>
                    <a:pt x="14300" y="10072"/>
                  </a:moveTo>
                  <a:cubicBezTo>
                    <a:pt x="14232" y="10072"/>
                    <a:pt x="14163" y="10101"/>
                    <a:pt x="14106" y="10158"/>
                  </a:cubicBezTo>
                  <a:cubicBezTo>
                    <a:pt x="13992" y="10272"/>
                    <a:pt x="13992" y="10432"/>
                    <a:pt x="14106" y="10546"/>
                  </a:cubicBezTo>
                  <a:cubicBezTo>
                    <a:pt x="14154" y="10594"/>
                    <a:pt x="14222" y="10623"/>
                    <a:pt x="14291" y="10623"/>
                  </a:cubicBezTo>
                  <a:cubicBezTo>
                    <a:pt x="14353" y="10623"/>
                    <a:pt x="14418" y="10600"/>
                    <a:pt x="14472" y="10546"/>
                  </a:cubicBezTo>
                  <a:cubicBezTo>
                    <a:pt x="14586" y="10432"/>
                    <a:pt x="14586" y="10272"/>
                    <a:pt x="14494" y="10158"/>
                  </a:cubicBezTo>
                  <a:cubicBezTo>
                    <a:pt x="14437" y="10101"/>
                    <a:pt x="14369" y="10072"/>
                    <a:pt x="14300" y="10072"/>
                  </a:cubicBezTo>
                  <a:close/>
                  <a:moveTo>
                    <a:pt x="3812" y="10067"/>
                  </a:moveTo>
                  <a:cubicBezTo>
                    <a:pt x="3744" y="10067"/>
                    <a:pt x="3652" y="10112"/>
                    <a:pt x="3607" y="10158"/>
                  </a:cubicBezTo>
                  <a:cubicBezTo>
                    <a:pt x="3561" y="10203"/>
                    <a:pt x="3538" y="10295"/>
                    <a:pt x="3538" y="10363"/>
                  </a:cubicBezTo>
                  <a:cubicBezTo>
                    <a:pt x="3538" y="10432"/>
                    <a:pt x="3561" y="10523"/>
                    <a:pt x="3607" y="10569"/>
                  </a:cubicBezTo>
                  <a:cubicBezTo>
                    <a:pt x="3652" y="10614"/>
                    <a:pt x="3744" y="10660"/>
                    <a:pt x="3812" y="10660"/>
                  </a:cubicBezTo>
                  <a:cubicBezTo>
                    <a:pt x="3881" y="10660"/>
                    <a:pt x="3972" y="10637"/>
                    <a:pt x="4018" y="10592"/>
                  </a:cubicBezTo>
                  <a:cubicBezTo>
                    <a:pt x="4086" y="10546"/>
                    <a:pt x="4109" y="10455"/>
                    <a:pt x="4109" y="10386"/>
                  </a:cubicBezTo>
                  <a:cubicBezTo>
                    <a:pt x="4109" y="10295"/>
                    <a:pt x="4063" y="10226"/>
                    <a:pt x="4040" y="10158"/>
                  </a:cubicBezTo>
                  <a:cubicBezTo>
                    <a:pt x="3972" y="10135"/>
                    <a:pt x="3903" y="10089"/>
                    <a:pt x="3812" y="10067"/>
                  </a:cubicBezTo>
                  <a:close/>
                  <a:moveTo>
                    <a:pt x="15259" y="10141"/>
                  </a:moveTo>
                  <a:cubicBezTo>
                    <a:pt x="15191" y="10141"/>
                    <a:pt x="15122" y="10169"/>
                    <a:pt x="15065" y="10226"/>
                  </a:cubicBezTo>
                  <a:cubicBezTo>
                    <a:pt x="14951" y="10340"/>
                    <a:pt x="14951" y="10500"/>
                    <a:pt x="15065" y="10592"/>
                  </a:cubicBezTo>
                  <a:cubicBezTo>
                    <a:pt x="15125" y="10663"/>
                    <a:pt x="15197" y="10697"/>
                    <a:pt x="15268" y="10697"/>
                  </a:cubicBezTo>
                  <a:cubicBezTo>
                    <a:pt x="15334" y="10697"/>
                    <a:pt x="15399" y="10669"/>
                    <a:pt x="15453" y="10614"/>
                  </a:cubicBezTo>
                  <a:cubicBezTo>
                    <a:pt x="15567" y="10500"/>
                    <a:pt x="15567" y="10340"/>
                    <a:pt x="15453" y="10226"/>
                  </a:cubicBezTo>
                  <a:cubicBezTo>
                    <a:pt x="15396" y="10169"/>
                    <a:pt x="15327" y="10141"/>
                    <a:pt x="15259" y="10141"/>
                  </a:cubicBezTo>
                  <a:close/>
                  <a:moveTo>
                    <a:pt x="4748" y="10158"/>
                  </a:moveTo>
                  <a:cubicBezTo>
                    <a:pt x="4679" y="10181"/>
                    <a:pt x="4611" y="10181"/>
                    <a:pt x="4565" y="10249"/>
                  </a:cubicBezTo>
                  <a:cubicBezTo>
                    <a:pt x="4497" y="10295"/>
                    <a:pt x="4474" y="10363"/>
                    <a:pt x="4474" y="10455"/>
                  </a:cubicBezTo>
                  <a:cubicBezTo>
                    <a:pt x="4474" y="10523"/>
                    <a:pt x="4497" y="10569"/>
                    <a:pt x="4543" y="10637"/>
                  </a:cubicBezTo>
                  <a:cubicBezTo>
                    <a:pt x="4611" y="10683"/>
                    <a:pt x="4657" y="10728"/>
                    <a:pt x="4725" y="10728"/>
                  </a:cubicBezTo>
                  <a:cubicBezTo>
                    <a:pt x="4816" y="10706"/>
                    <a:pt x="4885" y="10706"/>
                    <a:pt x="4931" y="10637"/>
                  </a:cubicBezTo>
                  <a:cubicBezTo>
                    <a:pt x="4976" y="10592"/>
                    <a:pt x="5045" y="10546"/>
                    <a:pt x="5022" y="10455"/>
                  </a:cubicBezTo>
                  <a:cubicBezTo>
                    <a:pt x="5022" y="10363"/>
                    <a:pt x="4999" y="10318"/>
                    <a:pt x="4953" y="10249"/>
                  </a:cubicBezTo>
                  <a:cubicBezTo>
                    <a:pt x="4885" y="10203"/>
                    <a:pt x="4839" y="10158"/>
                    <a:pt x="4748" y="10158"/>
                  </a:cubicBezTo>
                  <a:close/>
                  <a:moveTo>
                    <a:pt x="16195" y="10209"/>
                  </a:moveTo>
                  <a:cubicBezTo>
                    <a:pt x="16126" y="10209"/>
                    <a:pt x="16058" y="10238"/>
                    <a:pt x="16001" y="10295"/>
                  </a:cubicBezTo>
                  <a:cubicBezTo>
                    <a:pt x="15887" y="10409"/>
                    <a:pt x="15887" y="10569"/>
                    <a:pt x="16001" y="10683"/>
                  </a:cubicBezTo>
                  <a:cubicBezTo>
                    <a:pt x="16058" y="10740"/>
                    <a:pt x="16121" y="10768"/>
                    <a:pt x="16183" y="10768"/>
                  </a:cubicBezTo>
                  <a:cubicBezTo>
                    <a:pt x="16246" y="10768"/>
                    <a:pt x="16309" y="10740"/>
                    <a:pt x="16366" y="10683"/>
                  </a:cubicBezTo>
                  <a:cubicBezTo>
                    <a:pt x="16480" y="10569"/>
                    <a:pt x="16480" y="10409"/>
                    <a:pt x="16389" y="10295"/>
                  </a:cubicBezTo>
                  <a:cubicBezTo>
                    <a:pt x="16332" y="10238"/>
                    <a:pt x="16263" y="10209"/>
                    <a:pt x="16195" y="10209"/>
                  </a:cubicBezTo>
                  <a:close/>
                  <a:moveTo>
                    <a:pt x="5684" y="10249"/>
                  </a:moveTo>
                  <a:cubicBezTo>
                    <a:pt x="5615" y="10272"/>
                    <a:pt x="5547" y="10272"/>
                    <a:pt x="5501" y="10363"/>
                  </a:cubicBezTo>
                  <a:cubicBezTo>
                    <a:pt x="5433" y="10386"/>
                    <a:pt x="5433" y="10455"/>
                    <a:pt x="5410" y="10546"/>
                  </a:cubicBezTo>
                  <a:cubicBezTo>
                    <a:pt x="5410" y="10614"/>
                    <a:pt x="5456" y="10683"/>
                    <a:pt x="5501" y="10728"/>
                  </a:cubicBezTo>
                  <a:cubicBezTo>
                    <a:pt x="5547" y="10774"/>
                    <a:pt x="5615" y="10820"/>
                    <a:pt x="5684" y="10820"/>
                  </a:cubicBezTo>
                  <a:cubicBezTo>
                    <a:pt x="5775" y="10820"/>
                    <a:pt x="5821" y="10797"/>
                    <a:pt x="5866" y="10728"/>
                  </a:cubicBezTo>
                  <a:cubicBezTo>
                    <a:pt x="5935" y="10683"/>
                    <a:pt x="5981" y="10637"/>
                    <a:pt x="5981" y="10546"/>
                  </a:cubicBezTo>
                  <a:cubicBezTo>
                    <a:pt x="5958" y="10455"/>
                    <a:pt x="5958" y="10409"/>
                    <a:pt x="5889" y="10363"/>
                  </a:cubicBezTo>
                  <a:cubicBezTo>
                    <a:pt x="5844" y="10295"/>
                    <a:pt x="5798" y="10249"/>
                    <a:pt x="5684" y="10249"/>
                  </a:cubicBezTo>
                  <a:close/>
                  <a:moveTo>
                    <a:pt x="17140" y="10303"/>
                  </a:moveTo>
                  <a:cubicBezTo>
                    <a:pt x="17068" y="10303"/>
                    <a:pt x="16996" y="10337"/>
                    <a:pt x="16937" y="10409"/>
                  </a:cubicBezTo>
                  <a:cubicBezTo>
                    <a:pt x="16823" y="10523"/>
                    <a:pt x="16845" y="10660"/>
                    <a:pt x="16959" y="10774"/>
                  </a:cubicBezTo>
                  <a:cubicBezTo>
                    <a:pt x="17017" y="10831"/>
                    <a:pt x="17079" y="10860"/>
                    <a:pt x="17142" y="10860"/>
                  </a:cubicBezTo>
                  <a:cubicBezTo>
                    <a:pt x="17205" y="10860"/>
                    <a:pt x="17268" y="10831"/>
                    <a:pt x="17325" y="10774"/>
                  </a:cubicBezTo>
                  <a:cubicBezTo>
                    <a:pt x="17439" y="10660"/>
                    <a:pt x="17439" y="10500"/>
                    <a:pt x="17325" y="10386"/>
                  </a:cubicBezTo>
                  <a:cubicBezTo>
                    <a:pt x="17270" y="10332"/>
                    <a:pt x="17205" y="10303"/>
                    <a:pt x="17140" y="10303"/>
                  </a:cubicBezTo>
                  <a:close/>
                  <a:moveTo>
                    <a:pt x="6700" y="10357"/>
                  </a:moveTo>
                  <a:cubicBezTo>
                    <a:pt x="6689" y="10357"/>
                    <a:pt x="6677" y="10359"/>
                    <a:pt x="6665" y="10363"/>
                  </a:cubicBezTo>
                  <a:cubicBezTo>
                    <a:pt x="6574" y="10363"/>
                    <a:pt x="6528" y="10363"/>
                    <a:pt x="6460" y="10432"/>
                  </a:cubicBezTo>
                  <a:cubicBezTo>
                    <a:pt x="6414" y="10477"/>
                    <a:pt x="6346" y="10523"/>
                    <a:pt x="6369" y="10637"/>
                  </a:cubicBezTo>
                  <a:cubicBezTo>
                    <a:pt x="6369" y="10706"/>
                    <a:pt x="6391" y="10751"/>
                    <a:pt x="6437" y="10820"/>
                  </a:cubicBezTo>
                  <a:cubicBezTo>
                    <a:pt x="6505" y="10865"/>
                    <a:pt x="6551" y="10911"/>
                    <a:pt x="6642" y="10911"/>
                  </a:cubicBezTo>
                  <a:cubicBezTo>
                    <a:pt x="6711" y="10888"/>
                    <a:pt x="6779" y="10911"/>
                    <a:pt x="6825" y="10820"/>
                  </a:cubicBezTo>
                  <a:cubicBezTo>
                    <a:pt x="6916" y="10774"/>
                    <a:pt x="6916" y="10706"/>
                    <a:pt x="6916" y="10637"/>
                  </a:cubicBezTo>
                  <a:cubicBezTo>
                    <a:pt x="6916" y="10546"/>
                    <a:pt x="6894" y="10500"/>
                    <a:pt x="6848" y="10455"/>
                  </a:cubicBezTo>
                  <a:cubicBezTo>
                    <a:pt x="6792" y="10398"/>
                    <a:pt x="6751" y="10357"/>
                    <a:pt x="6700" y="10357"/>
                  </a:cubicBezTo>
                  <a:close/>
                  <a:moveTo>
                    <a:pt x="7636" y="10404"/>
                  </a:moveTo>
                  <a:cubicBezTo>
                    <a:pt x="7625" y="10404"/>
                    <a:pt x="7614" y="10406"/>
                    <a:pt x="7601" y="10409"/>
                  </a:cubicBezTo>
                  <a:cubicBezTo>
                    <a:pt x="7533" y="10409"/>
                    <a:pt x="7464" y="10432"/>
                    <a:pt x="7419" y="10477"/>
                  </a:cubicBezTo>
                  <a:cubicBezTo>
                    <a:pt x="7350" y="10546"/>
                    <a:pt x="7304" y="10592"/>
                    <a:pt x="7327" y="10683"/>
                  </a:cubicBezTo>
                  <a:cubicBezTo>
                    <a:pt x="7327" y="10751"/>
                    <a:pt x="7327" y="10820"/>
                    <a:pt x="7396" y="10865"/>
                  </a:cubicBezTo>
                  <a:cubicBezTo>
                    <a:pt x="7441" y="10934"/>
                    <a:pt x="7510" y="10957"/>
                    <a:pt x="7601" y="10957"/>
                  </a:cubicBezTo>
                  <a:cubicBezTo>
                    <a:pt x="7670" y="10957"/>
                    <a:pt x="7738" y="10934"/>
                    <a:pt x="7784" y="10865"/>
                  </a:cubicBezTo>
                  <a:cubicBezTo>
                    <a:pt x="7829" y="10820"/>
                    <a:pt x="7875" y="10774"/>
                    <a:pt x="7875" y="10683"/>
                  </a:cubicBezTo>
                  <a:cubicBezTo>
                    <a:pt x="7875" y="10614"/>
                    <a:pt x="7852" y="10546"/>
                    <a:pt x="7807" y="10500"/>
                  </a:cubicBezTo>
                  <a:cubicBezTo>
                    <a:pt x="7747" y="10461"/>
                    <a:pt x="7705" y="10404"/>
                    <a:pt x="7636" y="10404"/>
                  </a:cubicBezTo>
                  <a:close/>
                  <a:moveTo>
                    <a:pt x="8537" y="10503"/>
                  </a:moveTo>
                  <a:cubicBezTo>
                    <a:pt x="8472" y="10503"/>
                    <a:pt x="8408" y="10526"/>
                    <a:pt x="8354" y="10569"/>
                  </a:cubicBezTo>
                  <a:cubicBezTo>
                    <a:pt x="8240" y="10683"/>
                    <a:pt x="8240" y="10843"/>
                    <a:pt x="8354" y="10957"/>
                  </a:cubicBezTo>
                  <a:cubicBezTo>
                    <a:pt x="8411" y="11014"/>
                    <a:pt x="8480" y="11042"/>
                    <a:pt x="8548" y="11042"/>
                  </a:cubicBezTo>
                  <a:cubicBezTo>
                    <a:pt x="8617" y="11042"/>
                    <a:pt x="8685" y="11014"/>
                    <a:pt x="8742" y="10957"/>
                  </a:cubicBezTo>
                  <a:cubicBezTo>
                    <a:pt x="8834" y="10865"/>
                    <a:pt x="8857" y="10706"/>
                    <a:pt x="8742" y="10592"/>
                  </a:cubicBezTo>
                  <a:cubicBezTo>
                    <a:pt x="8682" y="10531"/>
                    <a:pt x="8609" y="10503"/>
                    <a:pt x="8537" y="10503"/>
                  </a:cubicBezTo>
                  <a:close/>
                  <a:moveTo>
                    <a:pt x="9498" y="10594"/>
                  </a:moveTo>
                  <a:cubicBezTo>
                    <a:pt x="9428" y="10594"/>
                    <a:pt x="9361" y="10623"/>
                    <a:pt x="9313" y="10683"/>
                  </a:cubicBezTo>
                  <a:cubicBezTo>
                    <a:pt x="9199" y="10797"/>
                    <a:pt x="9199" y="10957"/>
                    <a:pt x="9313" y="11071"/>
                  </a:cubicBezTo>
                  <a:cubicBezTo>
                    <a:pt x="9364" y="11122"/>
                    <a:pt x="9420" y="11146"/>
                    <a:pt x="9479" y="11146"/>
                  </a:cubicBezTo>
                  <a:cubicBezTo>
                    <a:pt x="9551" y="11146"/>
                    <a:pt x="9626" y="11111"/>
                    <a:pt x="9701" y="11048"/>
                  </a:cubicBezTo>
                  <a:cubicBezTo>
                    <a:pt x="9792" y="10934"/>
                    <a:pt x="9792" y="10797"/>
                    <a:pt x="9678" y="10660"/>
                  </a:cubicBezTo>
                  <a:cubicBezTo>
                    <a:pt x="9624" y="10617"/>
                    <a:pt x="9560" y="10594"/>
                    <a:pt x="9498" y="10594"/>
                  </a:cubicBezTo>
                  <a:close/>
                  <a:moveTo>
                    <a:pt x="10420" y="10666"/>
                  </a:moveTo>
                  <a:cubicBezTo>
                    <a:pt x="10352" y="10666"/>
                    <a:pt x="10283" y="10694"/>
                    <a:pt x="10226" y="10751"/>
                  </a:cubicBezTo>
                  <a:cubicBezTo>
                    <a:pt x="10135" y="10843"/>
                    <a:pt x="10112" y="11048"/>
                    <a:pt x="10249" y="11139"/>
                  </a:cubicBezTo>
                  <a:cubicBezTo>
                    <a:pt x="10303" y="11182"/>
                    <a:pt x="10362" y="11205"/>
                    <a:pt x="10421" y="11205"/>
                  </a:cubicBezTo>
                  <a:cubicBezTo>
                    <a:pt x="10487" y="11205"/>
                    <a:pt x="10554" y="11177"/>
                    <a:pt x="10614" y="11116"/>
                  </a:cubicBezTo>
                  <a:cubicBezTo>
                    <a:pt x="10728" y="11002"/>
                    <a:pt x="10728" y="10865"/>
                    <a:pt x="10614" y="10751"/>
                  </a:cubicBezTo>
                  <a:cubicBezTo>
                    <a:pt x="10557" y="10694"/>
                    <a:pt x="10489" y="10666"/>
                    <a:pt x="10420" y="10666"/>
                  </a:cubicBezTo>
                  <a:close/>
                  <a:moveTo>
                    <a:pt x="11367" y="10757"/>
                  </a:moveTo>
                  <a:cubicBezTo>
                    <a:pt x="11305" y="10757"/>
                    <a:pt x="11242" y="10786"/>
                    <a:pt x="11185" y="10843"/>
                  </a:cubicBezTo>
                  <a:cubicBezTo>
                    <a:pt x="11071" y="10957"/>
                    <a:pt x="11071" y="11116"/>
                    <a:pt x="11162" y="11231"/>
                  </a:cubicBezTo>
                  <a:cubicBezTo>
                    <a:pt x="11230" y="11288"/>
                    <a:pt x="11299" y="11316"/>
                    <a:pt x="11364" y="11316"/>
                  </a:cubicBezTo>
                  <a:cubicBezTo>
                    <a:pt x="11430" y="11316"/>
                    <a:pt x="11493" y="11288"/>
                    <a:pt x="11550" y="11231"/>
                  </a:cubicBezTo>
                  <a:cubicBezTo>
                    <a:pt x="11664" y="11116"/>
                    <a:pt x="11664" y="10957"/>
                    <a:pt x="11550" y="10843"/>
                  </a:cubicBezTo>
                  <a:cubicBezTo>
                    <a:pt x="11493" y="10786"/>
                    <a:pt x="11430" y="10757"/>
                    <a:pt x="11367" y="10757"/>
                  </a:cubicBezTo>
                  <a:close/>
                  <a:moveTo>
                    <a:pt x="913" y="10774"/>
                  </a:moveTo>
                  <a:cubicBezTo>
                    <a:pt x="822" y="10797"/>
                    <a:pt x="776" y="10797"/>
                    <a:pt x="708" y="10865"/>
                  </a:cubicBezTo>
                  <a:cubicBezTo>
                    <a:pt x="662" y="10911"/>
                    <a:pt x="617" y="10957"/>
                    <a:pt x="617" y="11048"/>
                  </a:cubicBezTo>
                  <a:cubicBezTo>
                    <a:pt x="639" y="11139"/>
                    <a:pt x="639" y="11208"/>
                    <a:pt x="708" y="11253"/>
                  </a:cubicBezTo>
                  <a:cubicBezTo>
                    <a:pt x="754" y="11322"/>
                    <a:pt x="822" y="11322"/>
                    <a:pt x="913" y="11345"/>
                  </a:cubicBezTo>
                  <a:cubicBezTo>
                    <a:pt x="982" y="11345"/>
                    <a:pt x="1027" y="11299"/>
                    <a:pt x="1096" y="11253"/>
                  </a:cubicBezTo>
                  <a:cubicBezTo>
                    <a:pt x="1142" y="11208"/>
                    <a:pt x="1187" y="11162"/>
                    <a:pt x="1187" y="11071"/>
                  </a:cubicBezTo>
                  <a:cubicBezTo>
                    <a:pt x="1164" y="11002"/>
                    <a:pt x="1164" y="10934"/>
                    <a:pt x="1096" y="10888"/>
                  </a:cubicBezTo>
                  <a:cubicBezTo>
                    <a:pt x="1050" y="10820"/>
                    <a:pt x="1005" y="10774"/>
                    <a:pt x="913" y="10774"/>
                  </a:cubicBezTo>
                  <a:close/>
                  <a:moveTo>
                    <a:pt x="12314" y="10851"/>
                  </a:moveTo>
                  <a:cubicBezTo>
                    <a:pt x="12251" y="10851"/>
                    <a:pt x="12186" y="10879"/>
                    <a:pt x="12121" y="10934"/>
                  </a:cubicBezTo>
                  <a:cubicBezTo>
                    <a:pt x="12006" y="11048"/>
                    <a:pt x="12006" y="11208"/>
                    <a:pt x="12121" y="11322"/>
                  </a:cubicBezTo>
                  <a:cubicBezTo>
                    <a:pt x="12178" y="11379"/>
                    <a:pt x="12246" y="11408"/>
                    <a:pt x="12315" y="11408"/>
                  </a:cubicBezTo>
                  <a:cubicBezTo>
                    <a:pt x="12383" y="11408"/>
                    <a:pt x="12451" y="11379"/>
                    <a:pt x="12509" y="11322"/>
                  </a:cubicBezTo>
                  <a:cubicBezTo>
                    <a:pt x="12623" y="11208"/>
                    <a:pt x="12623" y="11071"/>
                    <a:pt x="12509" y="10957"/>
                  </a:cubicBezTo>
                  <a:cubicBezTo>
                    <a:pt x="12449" y="10885"/>
                    <a:pt x="12383" y="10851"/>
                    <a:pt x="12314" y="10851"/>
                  </a:cubicBezTo>
                  <a:close/>
                  <a:moveTo>
                    <a:pt x="1826" y="10843"/>
                  </a:moveTo>
                  <a:cubicBezTo>
                    <a:pt x="1758" y="10865"/>
                    <a:pt x="1689" y="10865"/>
                    <a:pt x="1644" y="10934"/>
                  </a:cubicBezTo>
                  <a:cubicBezTo>
                    <a:pt x="1575" y="10980"/>
                    <a:pt x="1552" y="11048"/>
                    <a:pt x="1552" y="11139"/>
                  </a:cubicBezTo>
                  <a:cubicBezTo>
                    <a:pt x="1552" y="11208"/>
                    <a:pt x="1575" y="11276"/>
                    <a:pt x="1644" y="11322"/>
                  </a:cubicBezTo>
                  <a:cubicBezTo>
                    <a:pt x="1689" y="11368"/>
                    <a:pt x="1735" y="11413"/>
                    <a:pt x="1826" y="11413"/>
                  </a:cubicBezTo>
                  <a:cubicBezTo>
                    <a:pt x="1895" y="11413"/>
                    <a:pt x="1963" y="11390"/>
                    <a:pt x="2009" y="11322"/>
                  </a:cubicBezTo>
                  <a:cubicBezTo>
                    <a:pt x="2055" y="11276"/>
                    <a:pt x="2123" y="11231"/>
                    <a:pt x="2100" y="11139"/>
                  </a:cubicBezTo>
                  <a:cubicBezTo>
                    <a:pt x="2100" y="11071"/>
                    <a:pt x="2100" y="11002"/>
                    <a:pt x="2032" y="10957"/>
                  </a:cubicBezTo>
                  <a:cubicBezTo>
                    <a:pt x="1963" y="10888"/>
                    <a:pt x="1918" y="10843"/>
                    <a:pt x="1826" y="10843"/>
                  </a:cubicBezTo>
                  <a:close/>
                  <a:moveTo>
                    <a:pt x="13270" y="10897"/>
                  </a:moveTo>
                  <a:cubicBezTo>
                    <a:pt x="13205" y="10897"/>
                    <a:pt x="13139" y="10931"/>
                    <a:pt x="13079" y="11002"/>
                  </a:cubicBezTo>
                  <a:cubicBezTo>
                    <a:pt x="12965" y="11116"/>
                    <a:pt x="12965" y="11253"/>
                    <a:pt x="13079" y="11368"/>
                  </a:cubicBezTo>
                  <a:cubicBezTo>
                    <a:pt x="13136" y="11425"/>
                    <a:pt x="13205" y="11453"/>
                    <a:pt x="13273" y="11453"/>
                  </a:cubicBezTo>
                  <a:cubicBezTo>
                    <a:pt x="13342" y="11453"/>
                    <a:pt x="13410" y="11425"/>
                    <a:pt x="13467" y="11368"/>
                  </a:cubicBezTo>
                  <a:cubicBezTo>
                    <a:pt x="13581" y="11253"/>
                    <a:pt x="13559" y="11094"/>
                    <a:pt x="13444" y="10980"/>
                  </a:cubicBezTo>
                  <a:cubicBezTo>
                    <a:pt x="13390" y="10925"/>
                    <a:pt x="13330" y="10897"/>
                    <a:pt x="13270" y="10897"/>
                  </a:cubicBezTo>
                  <a:close/>
                  <a:moveTo>
                    <a:pt x="2753" y="10950"/>
                  </a:moveTo>
                  <a:cubicBezTo>
                    <a:pt x="2692" y="10950"/>
                    <a:pt x="2631" y="10974"/>
                    <a:pt x="2580" y="11025"/>
                  </a:cubicBezTo>
                  <a:cubicBezTo>
                    <a:pt x="2465" y="11139"/>
                    <a:pt x="2465" y="11299"/>
                    <a:pt x="2580" y="11413"/>
                  </a:cubicBezTo>
                  <a:cubicBezTo>
                    <a:pt x="2637" y="11470"/>
                    <a:pt x="2705" y="11499"/>
                    <a:pt x="2774" y="11499"/>
                  </a:cubicBezTo>
                  <a:cubicBezTo>
                    <a:pt x="2842" y="11499"/>
                    <a:pt x="2911" y="11470"/>
                    <a:pt x="2968" y="11413"/>
                  </a:cubicBezTo>
                  <a:cubicBezTo>
                    <a:pt x="3082" y="11299"/>
                    <a:pt x="3082" y="11162"/>
                    <a:pt x="2968" y="11048"/>
                  </a:cubicBezTo>
                  <a:cubicBezTo>
                    <a:pt x="2905" y="10985"/>
                    <a:pt x="2828" y="10950"/>
                    <a:pt x="2753" y="10950"/>
                  </a:cubicBezTo>
                  <a:close/>
                  <a:moveTo>
                    <a:pt x="14220" y="11002"/>
                  </a:moveTo>
                  <a:cubicBezTo>
                    <a:pt x="14152" y="11002"/>
                    <a:pt x="14083" y="11048"/>
                    <a:pt x="14038" y="11071"/>
                  </a:cubicBezTo>
                  <a:cubicBezTo>
                    <a:pt x="13969" y="11116"/>
                    <a:pt x="13969" y="11208"/>
                    <a:pt x="13947" y="11276"/>
                  </a:cubicBezTo>
                  <a:cubicBezTo>
                    <a:pt x="13947" y="11322"/>
                    <a:pt x="13992" y="11390"/>
                    <a:pt x="14015" y="11482"/>
                  </a:cubicBezTo>
                  <a:cubicBezTo>
                    <a:pt x="14083" y="11505"/>
                    <a:pt x="14152" y="11550"/>
                    <a:pt x="14220" y="11550"/>
                  </a:cubicBezTo>
                  <a:cubicBezTo>
                    <a:pt x="14289" y="11527"/>
                    <a:pt x="14357" y="11505"/>
                    <a:pt x="14403" y="11459"/>
                  </a:cubicBezTo>
                  <a:cubicBezTo>
                    <a:pt x="14449" y="11413"/>
                    <a:pt x="14494" y="11322"/>
                    <a:pt x="14494" y="11276"/>
                  </a:cubicBezTo>
                  <a:cubicBezTo>
                    <a:pt x="14472" y="11208"/>
                    <a:pt x="14472" y="11116"/>
                    <a:pt x="14403" y="11071"/>
                  </a:cubicBezTo>
                  <a:cubicBezTo>
                    <a:pt x="14335" y="11048"/>
                    <a:pt x="14266" y="11002"/>
                    <a:pt x="14220" y="11002"/>
                  </a:cubicBezTo>
                  <a:close/>
                  <a:moveTo>
                    <a:pt x="3732" y="11054"/>
                  </a:moveTo>
                  <a:cubicBezTo>
                    <a:pt x="3664" y="11054"/>
                    <a:pt x="3595" y="11082"/>
                    <a:pt x="3538" y="11139"/>
                  </a:cubicBezTo>
                  <a:cubicBezTo>
                    <a:pt x="3424" y="11253"/>
                    <a:pt x="3424" y="11390"/>
                    <a:pt x="3538" y="11505"/>
                  </a:cubicBezTo>
                  <a:cubicBezTo>
                    <a:pt x="3595" y="11562"/>
                    <a:pt x="3664" y="11590"/>
                    <a:pt x="3732" y="11590"/>
                  </a:cubicBezTo>
                  <a:cubicBezTo>
                    <a:pt x="3801" y="11590"/>
                    <a:pt x="3869" y="11562"/>
                    <a:pt x="3926" y="11505"/>
                  </a:cubicBezTo>
                  <a:cubicBezTo>
                    <a:pt x="4018" y="11390"/>
                    <a:pt x="4018" y="11231"/>
                    <a:pt x="3926" y="11139"/>
                  </a:cubicBezTo>
                  <a:cubicBezTo>
                    <a:pt x="3869" y="11082"/>
                    <a:pt x="3801" y="11054"/>
                    <a:pt x="3732" y="11054"/>
                  </a:cubicBezTo>
                  <a:close/>
                  <a:moveTo>
                    <a:pt x="15156" y="11094"/>
                  </a:moveTo>
                  <a:cubicBezTo>
                    <a:pt x="15088" y="11116"/>
                    <a:pt x="15019" y="11116"/>
                    <a:pt x="14974" y="11185"/>
                  </a:cubicBezTo>
                  <a:cubicBezTo>
                    <a:pt x="14951" y="11231"/>
                    <a:pt x="14905" y="11299"/>
                    <a:pt x="14905" y="11368"/>
                  </a:cubicBezTo>
                  <a:cubicBezTo>
                    <a:pt x="14905" y="11436"/>
                    <a:pt x="14951" y="11505"/>
                    <a:pt x="14974" y="11573"/>
                  </a:cubicBezTo>
                  <a:cubicBezTo>
                    <a:pt x="15042" y="11596"/>
                    <a:pt x="15111" y="11641"/>
                    <a:pt x="15179" y="11641"/>
                  </a:cubicBezTo>
                  <a:cubicBezTo>
                    <a:pt x="15225" y="11619"/>
                    <a:pt x="15316" y="11619"/>
                    <a:pt x="15362" y="11550"/>
                  </a:cubicBezTo>
                  <a:cubicBezTo>
                    <a:pt x="15407" y="11482"/>
                    <a:pt x="15453" y="11413"/>
                    <a:pt x="15430" y="11368"/>
                  </a:cubicBezTo>
                  <a:cubicBezTo>
                    <a:pt x="15430" y="11299"/>
                    <a:pt x="15407" y="11208"/>
                    <a:pt x="15339" y="11162"/>
                  </a:cubicBezTo>
                  <a:cubicBezTo>
                    <a:pt x="15293" y="11139"/>
                    <a:pt x="15202" y="11094"/>
                    <a:pt x="15156" y="11094"/>
                  </a:cubicBezTo>
                  <a:close/>
                  <a:moveTo>
                    <a:pt x="4668" y="11145"/>
                  </a:moveTo>
                  <a:cubicBezTo>
                    <a:pt x="4600" y="11145"/>
                    <a:pt x="4531" y="11174"/>
                    <a:pt x="4474" y="11231"/>
                  </a:cubicBezTo>
                  <a:cubicBezTo>
                    <a:pt x="4360" y="11345"/>
                    <a:pt x="4383" y="11505"/>
                    <a:pt x="4497" y="11619"/>
                  </a:cubicBezTo>
                  <a:cubicBezTo>
                    <a:pt x="4551" y="11662"/>
                    <a:pt x="4610" y="11685"/>
                    <a:pt x="4671" y="11685"/>
                  </a:cubicBezTo>
                  <a:cubicBezTo>
                    <a:pt x="4740" y="11685"/>
                    <a:pt x="4813" y="11656"/>
                    <a:pt x="4885" y="11596"/>
                  </a:cubicBezTo>
                  <a:cubicBezTo>
                    <a:pt x="4976" y="11482"/>
                    <a:pt x="4976" y="11345"/>
                    <a:pt x="4862" y="11231"/>
                  </a:cubicBezTo>
                  <a:cubicBezTo>
                    <a:pt x="4805" y="11174"/>
                    <a:pt x="4737" y="11145"/>
                    <a:pt x="4668" y="11145"/>
                  </a:cubicBezTo>
                  <a:close/>
                  <a:moveTo>
                    <a:pt x="16095" y="11185"/>
                  </a:moveTo>
                  <a:cubicBezTo>
                    <a:pt x="16018" y="11185"/>
                    <a:pt x="15944" y="11208"/>
                    <a:pt x="15910" y="11253"/>
                  </a:cubicBezTo>
                  <a:cubicBezTo>
                    <a:pt x="15818" y="11322"/>
                    <a:pt x="15818" y="11550"/>
                    <a:pt x="15910" y="11641"/>
                  </a:cubicBezTo>
                  <a:cubicBezTo>
                    <a:pt x="15955" y="11676"/>
                    <a:pt x="16024" y="11693"/>
                    <a:pt x="16092" y="11693"/>
                  </a:cubicBezTo>
                  <a:cubicBezTo>
                    <a:pt x="16161" y="11693"/>
                    <a:pt x="16229" y="11676"/>
                    <a:pt x="16275" y="11641"/>
                  </a:cubicBezTo>
                  <a:cubicBezTo>
                    <a:pt x="16366" y="11573"/>
                    <a:pt x="16366" y="11345"/>
                    <a:pt x="16298" y="11253"/>
                  </a:cubicBezTo>
                  <a:cubicBezTo>
                    <a:pt x="16252" y="11208"/>
                    <a:pt x="16172" y="11185"/>
                    <a:pt x="16095" y="11185"/>
                  </a:cubicBezTo>
                  <a:close/>
                  <a:moveTo>
                    <a:pt x="5604" y="11213"/>
                  </a:moveTo>
                  <a:cubicBezTo>
                    <a:pt x="5535" y="11213"/>
                    <a:pt x="5467" y="11242"/>
                    <a:pt x="5410" y="11299"/>
                  </a:cubicBezTo>
                  <a:cubicBezTo>
                    <a:pt x="5296" y="11413"/>
                    <a:pt x="5296" y="11550"/>
                    <a:pt x="5410" y="11664"/>
                  </a:cubicBezTo>
                  <a:cubicBezTo>
                    <a:pt x="5470" y="11725"/>
                    <a:pt x="5537" y="11753"/>
                    <a:pt x="5606" y="11753"/>
                  </a:cubicBezTo>
                  <a:cubicBezTo>
                    <a:pt x="5669" y="11753"/>
                    <a:pt x="5733" y="11730"/>
                    <a:pt x="5798" y="11687"/>
                  </a:cubicBezTo>
                  <a:cubicBezTo>
                    <a:pt x="5889" y="11596"/>
                    <a:pt x="5889" y="11390"/>
                    <a:pt x="5798" y="11299"/>
                  </a:cubicBezTo>
                  <a:cubicBezTo>
                    <a:pt x="5741" y="11242"/>
                    <a:pt x="5672" y="11213"/>
                    <a:pt x="5604" y="11213"/>
                  </a:cubicBezTo>
                  <a:close/>
                  <a:moveTo>
                    <a:pt x="17027" y="11279"/>
                  </a:moveTo>
                  <a:cubicBezTo>
                    <a:pt x="16978" y="11279"/>
                    <a:pt x="16932" y="11291"/>
                    <a:pt x="16891" y="11322"/>
                  </a:cubicBezTo>
                  <a:cubicBezTo>
                    <a:pt x="16777" y="11368"/>
                    <a:pt x="16777" y="11482"/>
                    <a:pt x="16800" y="11573"/>
                  </a:cubicBezTo>
                  <a:cubicBezTo>
                    <a:pt x="16800" y="11713"/>
                    <a:pt x="16887" y="11783"/>
                    <a:pt x="17001" y="11783"/>
                  </a:cubicBezTo>
                  <a:cubicBezTo>
                    <a:pt x="17017" y="11783"/>
                    <a:pt x="17034" y="11781"/>
                    <a:pt x="17051" y="11778"/>
                  </a:cubicBezTo>
                  <a:cubicBezTo>
                    <a:pt x="17096" y="11778"/>
                    <a:pt x="17119" y="11756"/>
                    <a:pt x="17119" y="11710"/>
                  </a:cubicBezTo>
                  <a:cubicBezTo>
                    <a:pt x="17165" y="11619"/>
                    <a:pt x="17188" y="11505"/>
                    <a:pt x="17233" y="11390"/>
                  </a:cubicBezTo>
                  <a:cubicBezTo>
                    <a:pt x="17233" y="11368"/>
                    <a:pt x="17233" y="11368"/>
                    <a:pt x="17233" y="11345"/>
                  </a:cubicBezTo>
                  <a:cubicBezTo>
                    <a:pt x="17211" y="11322"/>
                    <a:pt x="17211" y="11322"/>
                    <a:pt x="17211" y="11322"/>
                  </a:cubicBezTo>
                  <a:cubicBezTo>
                    <a:pt x="17148" y="11297"/>
                    <a:pt x="17085" y="11279"/>
                    <a:pt x="17027" y="11279"/>
                  </a:cubicBezTo>
                  <a:close/>
                  <a:moveTo>
                    <a:pt x="6585" y="11282"/>
                  </a:moveTo>
                  <a:cubicBezTo>
                    <a:pt x="6517" y="11282"/>
                    <a:pt x="6448" y="11311"/>
                    <a:pt x="6391" y="11368"/>
                  </a:cubicBezTo>
                  <a:cubicBezTo>
                    <a:pt x="6277" y="11482"/>
                    <a:pt x="6277" y="11619"/>
                    <a:pt x="6391" y="11756"/>
                  </a:cubicBezTo>
                  <a:cubicBezTo>
                    <a:pt x="6426" y="11801"/>
                    <a:pt x="6494" y="11824"/>
                    <a:pt x="6565" y="11824"/>
                  </a:cubicBezTo>
                  <a:cubicBezTo>
                    <a:pt x="6637" y="11824"/>
                    <a:pt x="6711" y="11801"/>
                    <a:pt x="6757" y="11756"/>
                  </a:cubicBezTo>
                  <a:cubicBezTo>
                    <a:pt x="6871" y="11641"/>
                    <a:pt x="6871" y="11482"/>
                    <a:pt x="6779" y="11368"/>
                  </a:cubicBezTo>
                  <a:cubicBezTo>
                    <a:pt x="6722" y="11311"/>
                    <a:pt x="6654" y="11282"/>
                    <a:pt x="6585" y="11282"/>
                  </a:cubicBezTo>
                  <a:close/>
                  <a:moveTo>
                    <a:pt x="7524" y="11376"/>
                  </a:moveTo>
                  <a:cubicBezTo>
                    <a:pt x="7464" y="11376"/>
                    <a:pt x="7404" y="11404"/>
                    <a:pt x="7350" y="11459"/>
                  </a:cubicBezTo>
                  <a:cubicBezTo>
                    <a:pt x="7213" y="11573"/>
                    <a:pt x="7213" y="11733"/>
                    <a:pt x="7327" y="11847"/>
                  </a:cubicBezTo>
                  <a:cubicBezTo>
                    <a:pt x="7384" y="11904"/>
                    <a:pt x="7453" y="11932"/>
                    <a:pt x="7521" y="11932"/>
                  </a:cubicBezTo>
                  <a:cubicBezTo>
                    <a:pt x="7590" y="11932"/>
                    <a:pt x="7658" y="11904"/>
                    <a:pt x="7715" y="11847"/>
                  </a:cubicBezTo>
                  <a:cubicBezTo>
                    <a:pt x="7829" y="11733"/>
                    <a:pt x="7829" y="11573"/>
                    <a:pt x="7715" y="11482"/>
                  </a:cubicBezTo>
                  <a:cubicBezTo>
                    <a:pt x="7656" y="11410"/>
                    <a:pt x="7590" y="11376"/>
                    <a:pt x="7524" y="11376"/>
                  </a:cubicBezTo>
                  <a:close/>
                  <a:moveTo>
                    <a:pt x="8446" y="11459"/>
                  </a:moveTo>
                  <a:cubicBezTo>
                    <a:pt x="8400" y="11459"/>
                    <a:pt x="8332" y="11505"/>
                    <a:pt x="8263" y="11527"/>
                  </a:cubicBezTo>
                  <a:cubicBezTo>
                    <a:pt x="8217" y="11596"/>
                    <a:pt x="8172" y="11641"/>
                    <a:pt x="8172" y="11710"/>
                  </a:cubicBezTo>
                  <a:cubicBezTo>
                    <a:pt x="8195" y="11778"/>
                    <a:pt x="8195" y="11847"/>
                    <a:pt x="8263" y="11915"/>
                  </a:cubicBezTo>
                  <a:cubicBezTo>
                    <a:pt x="8309" y="11961"/>
                    <a:pt x="8377" y="11984"/>
                    <a:pt x="8446" y="11984"/>
                  </a:cubicBezTo>
                  <a:cubicBezTo>
                    <a:pt x="8454" y="11988"/>
                    <a:pt x="8464" y="11990"/>
                    <a:pt x="8475" y="11990"/>
                  </a:cubicBezTo>
                  <a:cubicBezTo>
                    <a:pt x="8523" y="11990"/>
                    <a:pt x="8591" y="11953"/>
                    <a:pt x="8628" y="11915"/>
                  </a:cubicBezTo>
                  <a:cubicBezTo>
                    <a:pt x="8697" y="11870"/>
                    <a:pt x="8697" y="11801"/>
                    <a:pt x="8720" y="11733"/>
                  </a:cubicBezTo>
                  <a:cubicBezTo>
                    <a:pt x="8720" y="11664"/>
                    <a:pt x="8674" y="11596"/>
                    <a:pt x="8651" y="11550"/>
                  </a:cubicBezTo>
                  <a:cubicBezTo>
                    <a:pt x="8605" y="11482"/>
                    <a:pt x="8514" y="11459"/>
                    <a:pt x="8446" y="11459"/>
                  </a:cubicBezTo>
                  <a:close/>
                  <a:moveTo>
                    <a:pt x="9381" y="11550"/>
                  </a:moveTo>
                  <a:cubicBezTo>
                    <a:pt x="9336" y="11550"/>
                    <a:pt x="9267" y="11596"/>
                    <a:pt x="9199" y="11619"/>
                  </a:cubicBezTo>
                  <a:cubicBezTo>
                    <a:pt x="9176" y="11687"/>
                    <a:pt x="9130" y="11756"/>
                    <a:pt x="9130" y="11824"/>
                  </a:cubicBezTo>
                  <a:cubicBezTo>
                    <a:pt x="9153" y="11893"/>
                    <a:pt x="9153" y="11961"/>
                    <a:pt x="9222" y="12007"/>
                  </a:cubicBezTo>
                  <a:cubicBezTo>
                    <a:pt x="9259" y="12044"/>
                    <a:pt x="9311" y="12081"/>
                    <a:pt x="9367" y="12081"/>
                  </a:cubicBezTo>
                  <a:cubicBezTo>
                    <a:pt x="9379" y="12081"/>
                    <a:pt x="9392" y="12079"/>
                    <a:pt x="9404" y="12075"/>
                  </a:cubicBezTo>
                  <a:cubicBezTo>
                    <a:pt x="9473" y="12075"/>
                    <a:pt x="9564" y="12075"/>
                    <a:pt x="9587" y="12007"/>
                  </a:cubicBezTo>
                  <a:cubicBezTo>
                    <a:pt x="9633" y="11938"/>
                    <a:pt x="9678" y="11870"/>
                    <a:pt x="9655" y="11824"/>
                  </a:cubicBezTo>
                  <a:cubicBezTo>
                    <a:pt x="9655" y="11756"/>
                    <a:pt x="9633" y="11687"/>
                    <a:pt x="9587" y="11619"/>
                  </a:cubicBezTo>
                  <a:cubicBezTo>
                    <a:pt x="9541" y="11573"/>
                    <a:pt x="9450" y="11550"/>
                    <a:pt x="9381" y="11550"/>
                  </a:cubicBezTo>
                  <a:close/>
                  <a:moveTo>
                    <a:pt x="10360" y="11664"/>
                  </a:moveTo>
                  <a:cubicBezTo>
                    <a:pt x="10283" y="11664"/>
                    <a:pt x="10203" y="11687"/>
                    <a:pt x="10158" y="11733"/>
                  </a:cubicBezTo>
                  <a:cubicBezTo>
                    <a:pt x="10089" y="11801"/>
                    <a:pt x="10066" y="12007"/>
                    <a:pt x="10158" y="12098"/>
                  </a:cubicBezTo>
                  <a:cubicBezTo>
                    <a:pt x="10194" y="12147"/>
                    <a:pt x="10277" y="12170"/>
                    <a:pt x="10356" y="12170"/>
                  </a:cubicBezTo>
                  <a:cubicBezTo>
                    <a:pt x="10425" y="12170"/>
                    <a:pt x="10491" y="12153"/>
                    <a:pt x="10523" y="12121"/>
                  </a:cubicBezTo>
                  <a:cubicBezTo>
                    <a:pt x="10614" y="12029"/>
                    <a:pt x="10614" y="11801"/>
                    <a:pt x="10546" y="11733"/>
                  </a:cubicBezTo>
                  <a:cubicBezTo>
                    <a:pt x="10511" y="11687"/>
                    <a:pt x="10437" y="11664"/>
                    <a:pt x="10360" y="11664"/>
                  </a:cubicBezTo>
                  <a:close/>
                  <a:moveTo>
                    <a:pt x="11299" y="11710"/>
                  </a:moveTo>
                  <a:cubicBezTo>
                    <a:pt x="11225" y="11710"/>
                    <a:pt x="11150" y="11733"/>
                    <a:pt x="11116" y="11778"/>
                  </a:cubicBezTo>
                  <a:cubicBezTo>
                    <a:pt x="11025" y="11870"/>
                    <a:pt x="11025" y="12052"/>
                    <a:pt x="11093" y="12144"/>
                  </a:cubicBezTo>
                  <a:cubicBezTo>
                    <a:pt x="11142" y="12193"/>
                    <a:pt x="11224" y="12215"/>
                    <a:pt x="11303" y="12215"/>
                  </a:cubicBezTo>
                  <a:cubicBezTo>
                    <a:pt x="11372" y="12215"/>
                    <a:pt x="11439" y="12198"/>
                    <a:pt x="11481" y="12166"/>
                  </a:cubicBezTo>
                  <a:cubicBezTo>
                    <a:pt x="11573" y="12075"/>
                    <a:pt x="11573" y="11847"/>
                    <a:pt x="11481" y="11778"/>
                  </a:cubicBezTo>
                  <a:cubicBezTo>
                    <a:pt x="11447" y="11733"/>
                    <a:pt x="11373" y="11710"/>
                    <a:pt x="11299" y="11710"/>
                  </a:cubicBezTo>
                  <a:close/>
                  <a:moveTo>
                    <a:pt x="804" y="11733"/>
                  </a:moveTo>
                  <a:cubicBezTo>
                    <a:pt x="771" y="11733"/>
                    <a:pt x="738" y="11740"/>
                    <a:pt x="708" y="11756"/>
                  </a:cubicBezTo>
                  <a:cubicBezTo>
                    <a:pt x="594" y="11801"/>
                    <a:pt x="571" y="11847"/>
                    <a:pt x="594" y="11961"/>
                  </a:cubicBezTo>
                  <a:cubicBezTo>
                    <a:pt x="617" y="12052"/>
                    <a:pt x="662" y="12121"/>
                    <a:pt x="708" y="12212"/>
                  </a:cubicBezTo>
                  <a:cubicBezTo>
                    <a:pt x="708" y="12258"/>
                    <a:pt x="754" y="12281"/>
                    <a:pt x="799" y="12281"/>
                  </a:cubicBezTo>
                  <a:cubicBezTo>
                    <a:pt x="913" y="12281"/>
                    <a:pt x="1027" y="12212"/>
                    <a:pt x="1050" y="12121"/>
                  </a:cubicBezTo>
                  <a:cubicBezTo>
                    <a:pt x="1096" y="12007"/>
                    <a:pt x="1073" y="11893"/>
                    <a:pt x="982" y="11824"/>
                  </a:cubicBezTo>
                  <a:cubicBezTo>
                    <a:pt x="936" y="11763"/>
                    <a:pt x="870" y="11733"/>
                    <a:pt x="804" y="11733"/>
                  </a:cubicBezTo>
                  <a:close/>
                  <a:moveTo>
                    <a:pt x="12244" y="11797"/>
                  </a:moveTo>
                  <a:cubicBezTo>
                    <a:pt x="12175" y="11797"/>
                    <a:pt x="12131" y="11850"/>
                    <a:pt x="12052" y="11870"/>
                  </a:cubicBezTo>
                  <a:cubicBezTo>
                    <a:pt x="12052" y="11938"/>
                    <a:pt x="11984" y="11984"/>
                    <a:pt x="11984" y="12052"/>
                  </a:cubicBezTo>
                  <a:cubicBezTo>
                    <a:pt x="11984" y="12144"/>
                    <a:pt x="12052" y="12189"/>
                    <a:pt x="12052" y="12258"/>
                  </a:cubicBezTo>
                  <a:cubicBezTo>
                    <a:pt x="12062" y="12254"/>
                    <a:pt x="12071" y="12253"/>
                    <a:pt x="12079" y="12253"/>
                  </a:cubicBezTo>
                  <a:cubicBezTo>
                    <a:pt x="12128" y="12253"/>
                    <a:pt x="12153" y="12303"/>
                    <a:pt x="12212" y="12303"/>
                  </a:cubicBezTo>
                  <a:cubicBezTo>
                    <a:pt x="12229" y="12308"/>
                    <a:pt x="12246" y="12310"/>
                    <a:pt x="12262" y="12310"/>
                  </a:cubicBezTo>
                  <a:cubicBezTo>
                    <a:pt x="12328" y="12310"/>
                    <a:pt x="12380" y="12276"/>
                    <a:pt x="12417" y="12258"/>
                  </a:cubicBezTo>
                  <a:cubicBezTo>
                    <a:pt x="12463" y="12235"/>
                    <a:pt x="12486" y="12144"/>
                    <a:pt x="12486" y="12098"/>
                  </a:cubicBezTo>
                  <a:cubicBezTo>
                    <a:pt x="12531" y="12007"/>
                    <a:pt x="12463" y="11938"/>
                    <a:pt x="12440" y="11870"/>
                  </a:cubicBezTo>
                  <a:cubicBezTo>
                    <a:pt x="12417" y="11824"/>
                    <a:pt x="12349" y="11824"/>
                    <a:pt x="12280" y="11801"/>
                  </a:cubicBezTo>
                  <a:cubicBezTo>
                    <a:pt x="12268" y="11798"/>
                    <a:pt x="12256" y="11797"/>
                    <a:pt x="12244" y="11797"/>
                  </a:cubicBezTo>
                  <a:close/>
                  <a:moveTo>
                    <a:pt x="1769" y="11830"/>
                  </a:moveTo>
                  <a:cubicBezTo>
                    <a:pt x="1701" y="11830"/>
                    <a:pt x="1632" y="11858"/>
                    <a:pt x="1575" y="11915"/>
                  </a:cubicBezTo>
                  <a:cubicBezTo>
                    <a:pt x="1461" y="12029"/>
                    <a:pt x="1461" y="12166"/>
                    <a:pt x="1552" y="12281"/>
                  </a:cubicBezTo>
                  <a:cubicBezTo>
                    <a:pt x="1615" y="12343"/>
                    <a:pt x="1692" y="12378"/>
                    <a:pt x="1767" y="12378"/>
                  </a:cubicBezTo>
                  <a:cubicBezTo>
                    <a:pt x="1828" y="12378"/>
                    <a:pt x="1889" y="12355"/>
                    <a:pt x="1940" y="12303"/>
                  </a:cubicBezTo>
                  <a:cubicBezTo>
                    <a:pt x="2055" y="12189"/>
                    <a:pt x="2055" y="12029"/>
                    <a:pt x="1963" y="11915"/>
                  </a:cubicBezTo>
                  <a:cubicBezTo>
                    <a:pt x="1906" y="11858"/>
                    <a:pt x="1838" y="11830"/>
                    <a:pt x="1769" y="11830"/>
                  </a:cubicBezTo>
                  <a:close/>
                  <a:moveTo>
                    <a:pt x="13202" y="11888"/>
                  </a:moveTo>
                  <a:cubicBezTo>
                    <a:pt x="13129" y="11888"/>
                    <a:pt x="13070" y="11941"/>
                    <a:pt x="13011" y="11961"/>
                  </a:cubicBezTo>
                  <a:cubicBezTo>
                    <a:pt x="12988" y="12007"/>
                    <a:pt x="12965" y="12029"/>
                    <a:pt x="12942" y="12075"/>
                  </a:cubicBezTo>
                  <a:cubicBezTo>
                    <a:pt x="12942" y="12121"/>
                    <a:pt x="12942" y="12189"/>
                    <a:pt x="12942" y="12235"/>
                  </a:cubicBezTo>
                  <a:cubicBezTo>
                    <a:pt x="12965" y="12258"/>
                    <a:pt x="12988" y="12326"/>
                    <a:pt x="13011" y="12326"/>
                  </a:cubicBezTo>
                  <a:cubicBezTo>
                    <a:pt x="13079" y="12349"/>
                    <a:pt x="13102" y="12395"/>
                    <a:pt x="13170" y="12395"/>
                  </a:cubicBezTo>
                  <a:cubicBezTo>
                    <a:pt x="13188" y="12399"/>
                    <a:pt x="13204" y="12401"/>
                    <a:pt x="13218" y="12401"/>
                  </a:cubicBezTo>
                  <a:cubicBezTo>
                    <a:pt x="13280" y="12401"/>
                    <a:pt x="13321" y="12368"/>
                    <a:pt x="13376" y="12349"/>
                  </a:cubicBezTo>
                  <a:cubicBezTo>
                    <a:pt x="13422" y="12326"/>
                    <a:pt x="13422" y="12235"/>
                    <a:pt x="13444" y="12189"/>
                  </a:cubicBezTo>
                  <a:cubicBezTo>
                    <a:pt x="13467" y="12098"/>
                    <a:pt x="13422" y="12029"/>
                    <a:pt x="13376" y="11961"/>
                  </a:cubicBezTo>
                  <a:cubicBezTo>
                    <a:pt x="13353" y="11938"/>
                    <a:pt x="13285" y="11915"/>
                    <a:pt x="13239" y="11893"/>
                  </a:cubicBezTo>
                  <a:cubicBezTo>
                    <a:pt x="13226" y="11889"/>
                    <a:pt x="13214" y="11888"/>
                    <a:pt x="13202" y="11888"/>
                  </a:cubicBezTo>
                  <a:close/>
                  <a:moveTo>
                    <a:pt x="2682" y="11898"/>
                  </a:moveTo>
                  <a:cubicBezTo>
                    <a:pt x="2614" y="11898"/>
                    <a:pt x="2545" y="11927"/>
                    <a:pt x="2488" y="11984"/>
                  </a:cubicBezTo>
                  <a:cubicBezTo>
                    <a:pt x="2374" y="12098"/>
                    <a:pt x="2397" y="12258"/>
                    <a:pt x="2488" y="12372"/>
                  </a:cubicBezTo>
                  <a:cubicBezTo>
                    <a:pt x="2531" y="12415"/>
                    <a:pt x="2600" y="12438"/>
                    <a:pt x="2670" y="12438"/>
                  </a:cubicBezTo>
                  <a:cubicBezTo>
                    <a:pt x="2748" y="12438"/>
                    <a:pt x="2828" y="12409"/>
                    <a:pt x="2876" y="12349"/>
                  </a:cubicBezTo>
                  <a:cubicBezTo>
                    <a:pt x="2968" y="12235"/>
                    <a:pt x="2968" y="12098"/>
                    <a:pt x="2876" y="11984"/>
                  </a:cubicBezTo>
                  <a:cubicBezTo>
                    <a:pt x="2819" y="11927"/>
                    <a:pt x="2751" y="11898"/>
                    <a:pt x="2682" y="11898"/>
                  </a:cubicBezTo>
                  <a:close/>
                  <a:moveTo>
                    <a:pt x="14129" y="11961"/>
                  </a:moveTo>
                  <a:cubicBezTo>
                    <a:pt x="14061" y="11961"/>
                    <a:pt x="14015" y="11984"/>
                    <a:pt x="13969" y="12029"/>
                  </a:cubicBezTo>
                  <a:cubicBezTo>
                    <a:pt x="13969" y="12052"/>
                    <a:pt x="13947" y="12075"/>
                    <a:pt x="13924" y="12098"/>
                  </a:cubicBezTo>
                  <a:cubicBezTo>
                    <a:pt x="13832" y="12144"/>
                    <a:pt x="13855" y="12235"/>
                    <a:pt x="13878" y="12303"/>
                  </a:cubicBezTo>
                  <a:cubicBezTo>
                    <a:pt x="13901" y="12372"/>
                    <a:pt x="13969" y="12418"/>
                    <a:pt x="14038" y="12463"/>
                  </a:cubicBezTo>
                  <a:cubicBezTo>
                    <a:pt x="14045" y="12471"/>
                    <a:pt x="14056" y="12473"/>
                    <a:pt x="14067" y="12473"/>
                  </a:cubicBezTo>
                  <a:cubicBezTo>
                    <a:pt x="14089" y="12473"/>
                    <a:pt x="14114" y="12463"/>
                    <a:pt x="14129" y="12463"/>
                  </a:cubicBezTo>
                  <a:cubicBezTo>
                    <a:pt x="14141" y="12466"/>
                    <a:pt x="14153" y="12467"/>
                    <a:pt x="14163" y="12467"/>
                  </a:cubicBezTo>
                  <a:cubicBezTo>
                    <a:pt x="14249" y="12467"/>
                    <a:pt x="14274" y="12390"/>
                    <a:pt x="14335" y="12349"/>
                  </a:cubicBezTo>
                  <a:cubicBezTo>
                    <a:pt x="14357" y="12326"/>
                    <a:pt x="14380" y="12281"/>
                    <a:pt x="14380" y="12235"/>
                  </a:cubicBezTo>
                  <a:cubicBezTo>
                    <a:pt x="14380" y="12166"/>
                    <a:pt x="14357" y="12098"/>
                    <a:pt x="14289" y="12075"/>
                  </a:cubicBezTo>
                  <a:cubicBezTo>
                    <a:pt x="14289" y="12052"/>
                    <a:pt x="14266" y="12052"/>
                    <a:pt x="14266" y="12029"/>
                  </a:cubicBezTo>
                  <a:cubicBezTo>
                    <a:pt x="14220" y="11984"/>
                    <a:pt x="14175" y="11961"/>
                    <a:pt x="14129" y="11961"/>
                  </a:cubicBezTo>
                  <a:close/>
                  <a:moveTo>
                    <a:pt x="3630" y="12007"/>
                  </a:moveTo>
                  <a:cubicBezTo>
                    <a:pt x="3561" y="12007"/>
                    <a:pt x="3493" y="12052"/>
                    <a:pt x="3424" y="12075"/>
                  </a:cubicBezTo>
                  <a:cubicBezTo>
                    <a:pt x="3401" y="12144"/>
                    <a:pt x="3356" y="12212"/>
                    <a:pt x="3356" y="12281"/>
                  </a:cubicBezTo>
                  <a:cubicBezTo>
                    <a:pt x="3378" y="12326"/>
                    <a:pt x="3378" y="12418"/>
                    <a:pt x="3447" y="12463"/>
                  </a:cubicBezTo>
                  <a:cubicBezTo>
                    <a:pt x="3503" y="12500"/>
                    <a:pt x="3559" y="12538"/>
                    <a:pt x="3602" y="12538"/>
                  </a:cubicBezTo>
                  <a:cubicBezTo>
                    <a:pt x="3612" y="12538"/>
                    <a:pt x="3621" y="12536"/>
                    <a:pt x="3630" y="12532"/>
                  </a:cubicBezTo>
                  <a:cubicBezTo>
                    <a:pt x="3698" y="12532"/>
                    <a:pt x="3789" y="12509"/>
                    <a:pt x="3835" y="12440"/>
                  </a:cubicBezTo>
                  <a:cubicBezTo>
                    <a:pt x="3858" y="12395"/>
                    <a:pt x="3903" y="12326"/>
                    <a:pt x="3903" y="12258"/>
                  </a:cubicBezTo>
                  <a:cubicBezTo>
                    <a:pt x="3881" y="12212"/>
                    <a:pt x="3881" y="12121"/>
                    <a:pt x="3812" y="12075"/>
                  </a:cubicBezTo>
                  <a:cubicBezTo>
                    <a:pt x="3766" y="12052"/>
                    <a:pt x="3698" y="12007"/>
                    <a:pt x="3630" y="12007"/>
                  </a:cubicBezTo>
                  <a:close/>
                  <a:moveTo>
                    <a:pt x="15076" y="12058"/>
                  </a:moveTo>
                  <a:cubicBezTo>
                    <a:pt x="15019" y="12058"/>
                    <a:pt x="14962" y="12087"/>
                    <a:pt x="14905" y="12144"/>
                  </a:cubicBezTo>
                  <a:cubicBezTo>
                    <a:pt x="14791" y="12258"/>
                    <a:pt x="14791" y="12372"/>
                    <a:pt x="14905" y="12486"/>
                  </a:cubicBezTo>
                  <a:cubicBezTo>
                    <a:pt x="14962" y="12543"/>
                    <a:pt x="15019" y="12572"/>
                    <a:pt x="15076" y="12572"/>
                  </a:cubicBezTo>
                  <a:cubicBezTo>
                    <a:pt x="15133" y="12572"/>
                    <a:pt x="15191" y="12543"/>
                    <a:pt x="15248" y="12486"/>
                  </a:cubicBezTo>
                  <a:cubicBezTo>
                    <a:pt x="15339" y="12372"/>
                    <a:pt x="15339" y="12258"/>
                    <a:pt x="15248" y="12144"/>
                  </a:cubicBezTo>
                  <a:cubicBezTo>
                    <a:pt x="15191" y="12087"/>
                    <a:pt x="15133" y="12058"/>
                    <a:pt x="15076" y="12058"/>
                  </a:cubicBezTo>
                  <a:close/>
                  <a:moveTo>
                    <a:pt x="16868" y="12235"/>
                  </a:moveTo>
                  <a:cubicBezTo>
                    <a:pt x="16845" y="12258"/>
                    <a:pt x="16823" y="12281"/>
                    <a:pt x="16823" y="12281"/>
                  </a:cubicBezTo>
                  <a:cubicBezTo>
                    <a:pt x="16731" y="12372"/>
                    <a:pt x="16708" y="12440"/>
                    <a:pt x="16754" y="12532"/>
                  </a:cubicBezTo>
                  <a:cubicBezTo>
                    <a:pt x="16754" y="12554"/>
                    <a:pt x="16754" y="12554"/>
                    <a:pt x="16754" y="12577"/>
                  </a:cubicBezTo>
                  <a:cubicBezTo>
                    <a:pt x="16777" y="12554"/>
                    <a:pt x="16777" y="12554"/>
                    <a:pt x="16800" y="12532"/>
                  </a:cubicBezTo>
                  <a:cubicBezTo>
                    <a:pt x="16823" y="12463"/>
                    <a:pt x="16868" y="12372"/>
                    <a:pt x="16914" y="12281"/>
                  </a:cubicBezTo>
                  <a:cubicBezTo>
                    <a:pt x="16914" y="12258"/>
                    <a:pt x="16914" y="12258"/>
                    <a:pt x="16891" y="12258"/>
                  </a:cubicBezTo>
                  <a:cubicBezTo>
                    <a:pt x="16891" y="12235"/>
                    <a:pt x="16868" y="12235"/>
                    <a:pt x="16868" y="12235"/>
                  </a:cubicBezTo>
                  <a:close/>
                  <a:moveTo>
                    <a:pt x="4588" y="12092"/>
                  </a:moveTo>
                  <a:cubicBezTo>
                    <a:pt x="4514" y="12092"/>
                    <a:pt x="4440" y="12109"/>
                    <a:pt x="4406" y="12144"/>
                  </a:cubicBezTo>
                  <a:cubicBezTo>
                    <a:pt x="4337" y="12235"/>
                    <a:pt x="4337" y="12463"/>
                    <a:pt x="4428" y="12532"/>
                  </a:cubicBezTo>
                  <a:cubicBezTo>
                    <a:pt x="4460" y="12574"/>
                    <a:pt x="4527" y="12592"/>
                    <a:pt x="4595" y="12592"/>
                  </a:cubicBezTo>
                  <a:cubicBezTo>
                    <a:pt x="4675" y="12592"/>
                    <a:pt x="4757" y="12568"/>
                    <a:pt x="4794" y="12532"/>
                  </a:cubicBezTo>
                  <a:cubicBezTo>
                    <a:pt x="4885" y="12440"/>
                    <a:pt x="4862" y="12212"/>
                    <a:pt x="4771" y="12144"/>
                  </a:cubicBezTo>
                  <a:cubicBezTo>
                    <a:pt x="4737" y="12109"/>
                    <a:pt x="4662" y="12092"/>
                    <a:pt x="4588" y="12092"/>
                  </a:cubicBezTo>
                  <a:close/>
                  <a:moveTo>
                    <a:pt x="16015" y="12166"/>
                  </a:moveTo>
                  <a:cubicBezTo>
                    <a:pt x="15955" y="12166"/>
                    <a:pt x="15898" y="12189"/>
                    <a:pt x="15864" y="12235"/>
                  </a:cubicBezTo>
                  <a:cubicBezTo>
                    <a:pt x="15750" y="12326"/>
                    <a:pt x="15750" y="12486"/>
                    <a:pt x="15841" y="12577"/>
                  </a:cubicBezTo>
                  <a:cubicBezTo>
                    <a:pt x="15887" y="12623"/>
                    <a:pt x="15949" y="12646"/>
                    <a:pt x="16012" y="12646"/>
                  </a:cubicBezTo>
                  <a:cubicBezTo>
                    <a:pt x="16075" y="12646"/>
                    <a:pt x="16138" y="12623"/>
                    <a:pt x="16183" y="12577"/>
                  </a:cubicBezTo>
                  <a:cubicBezTo>
                    <a:pt x="16275" y="12486"/>
                    <a:pt x="16275" y="12326"/>
                    <a:pt x="16183" y="12235"/>
                  </a:cubicBezTo>
                  <a:cubicBezTo>
                    <a:pt x="16138" y="12189"/>
                    <a:pt x="16075" y="12166"/>
                    <a:pt x="16015" y="12166"/>
                  </a:cubicBezTo>
                  <a:close/>
                  <a:moveTo>
                    <a:pt x="5518" y="12163"/>
                  </a:moveTo>
                  <a:cubicBezTo>
                    <a:pt x="5444" y="12163"/>
                    <a:pt x="5373" y="12180"/>
                    <a:pt x="5341" y="12212"/>
                  </a:cubicBezTo>
                  <a:cubicBezTo>
                    <a:pt x="5273" y="12303"/>
                    <a:pt x="5250" y="12486"/>
                    <a:pt x="5341" y="12600"/>
                  </a:cubicBezTo>
                  <a:cubicBezTo>
                    <a:pt x="5376" y="12646"/>
                    <a:pt x="5450" y="12669"/>
                    <a:pt x="5524" y="12669"/>
                  </a:cubicBezTo>
                  <a:cubicBezTo>
                    <a:pt x="5598" y="12669"/>
                    <a:pt x="5672" y="12646"/>
                    <a:pt x="5707" y="12600"/>
                  </a:cubicBezTo>
                  <a:cubicBezTo>
                    <a:pt x="5798" y="12532"/>
                    <a:pt x="5798" y="12303"/>
                    <a:pt x="5729" y="12235"/>
                  </a:cubicBezTo>
                  <a:cubicBezTo>
                    <a:pt x="5693" y="12186"/>
                    <a:pt x="5604" y="12163"/>
                    <a:pt x="5518" y="12163"/>
                  </a:cubicBezTo>
                  <a:close/>
                  <a:moveTo>
                    <a:pt x="6477" y="12253"/>
                  </a:moveTo>
                  <a:cubicBezTo>
                    <a:pt x="6418" y="12253"/>
                    <a:pt x="6359" y="12307"/>
                    <a:pt x="6300" y="12326"/>
                  </a:cubicBezTo>
                  <a:cubicBezTo>
                    <a:pt x="6277" y="12395"/>
                    <a:pt x="6232" y="12418"/>
                    <a:pt x="6232" y="12509"/>
                  </a:cubicBezTo>
                  <a:cubicBezTo>
                    <a:pt x="6232" y="12577"/>
                    <a:pt x="6277" y="12623"/>
                    <a:pt x="6300" y="12691"/>
                  </a:cubicBezTo>
                  <a:cubicBezTo>
                    <a:pt x="6346" y="12691"/>
                    <a:pt x="6391" y="12760"/>
                    <a:pt x="6460" y="12760"/>
                  </a:cubicBezTo>
                  <a:cubicBezTo>
                    <a:pt x="6528" y="12760"/>
                    <a:pt x="6597" y="12737"/>
                    <a:pt x="6665" y="12691"/>
                  </a:cubicBezTo>
                  <a:cubicBezTo>
                    <a:pt x="6688" y="12669"/>
                    <a:pt x="6711" y="12600"/>
                    <a:pt x="6734" y="12554"/>
                  </a:cubicBezTo>
                  <a:cubicBezTo>
                    <a:pt x="6757" y="12463"/>
                    <a:pt x="6711" y="12395"/>
                    <a:pt x="6665" y="12326"/>
                  </a:cubicBezTo>
                  <a:cubicBezTo>
                    <a:pt x="6642" y="12281"/>
                    <a:pt x="6574" y="12281"/>
                    <a:pt x="6505" y="12258"/>
                  </a:cubicBezTo>
                  <a:cubicBezTo>
                    <a:pt x="6496" y="12255"/>
                    <a:pt x="6486" y="12253"/>
                    <a:pt x="6477" y="12253"/>
                  </a:cubicBezTo>
                  <a:close/>
                  <a:moveTo>
                    <a:pt x="7435" y="12344"/>
                  </a:moveTo>
                  <a:cubicBezTo>
                    <a:pt x="7376" y="12344"/>
                    <a:pt x="7314" y="12398"/>
                    <a:pt x="7236" y="12418"/>
                  </a:cubicBezTo>
                  <a:cubicBezTo>
                    <a:pt x="7213" y="12463"/>
                    <a:pt x="7190" y="12509"/>
                    <a:pt x="7190" y="12554"/>
                  </a:cubicBezTo>
                  <a:cubicBezTo>
                    <a:pt x="7145" y="12646"/>
                    <a:pt x="7213" y="12714"/>
                    <a:pt x="7236" y="12783"/>
                  </a:cubicBezTo>
                  <a:cubicBezTo>
                    <a:pt x="7259" y="12828"/>
                    <a:pt x="7327" y="12828"/>
                    <a:pt x="7373" y="12851"/>
                  </a:cubicBezTo>
                  <a:cubicBezTo>
                    <a:pt x="7390" y="12856"/>
                    <a:pt x="7407" y="12857"/>
                    <a:pt x="7423" y="12857"/>
                  </a:cubicBezTo>
                  <a:cubicBezTo>
                    <a:pt x="7490" y="12857"/>
                    <a:pt x="7546" y="12824"/>
                    <a:pt x="7601" y="12806"/>
                  </a:cubicBezTo>
                  <a:cubicBezTo>
                    <a:pt x="7647" y="12783"/>
                    <a:pt x="7670" y="12691"/>
                    <a:pt x="7670" y="12646"/>
                  </a:cubicBezTo>
                  <a:cubicBezTo>
                    <a:pt x="7692" y="12554"/>
                    <a:pt x="7670" y="12486"/>
                    <a:pt x="7624" y="12418"/>
                  </a:cubicBezTo>
                  <a:cubicBezTo>
                    <a:pt x="7601" y="12372"/>
                    <a:pt x="7533" y="12372"/>
                    <a:pt x="7464" y="12349"/>
                  </a:cubicBezTo>
                  <a:cubicBezTo>
                    <a:pt x="7455" y="12346"/>
                    <a:pt x="7445" y="12344"/>
                    <a:pt x="7435" y="12344"/>
                  </a:cubicBezTo>
                  <a:close/>
                  <a:moveTo>
                    <a:pt x="8377" y="12418"/>
                  </a:moveTo>
                  <a:cubicBezTo>
                    <a:pt x="8286" y="12418"/>
                    <a:pt x="8240" y="12440"/>
                    <a:pt x="8195" y="12486"/>
                  </a:cubicBezTo>
                  <a:cubicBezTo>
                    <a:pt x="8172" y="12509"/>
                    <a:pt x="8172" y="12532"/>
                    <a:pt x="8172" y="12532"/>
                  </a:cubicBezTo>
                  <a:cubicBezTo>
                    <a:pt x="8103" y="12554"/>
                    <a:pt x="8103" y="12623"/>
                    <a:pt x="8103" y="12669"/>
                  </a:cubicBezTo>
                  <a:cubicBezTo>
                    <a:pt x="8103" y="12737"/>
                    <a:pt x="8103" y="12783"/>
                    <a:pt x="8172" y="12806"/>
                  </a:cubicBezTo>
                  <a:cubicBezTo>
                    <a:pt x="8195" y="12828"/>
                    <a:pt x="8217" y="12851"/>
                    <a:pt x="8217" y="12874"/>
                  </a:cubicBezTo>
                  <a:cubicBezTo>
                    <a:pt x="8255" y="12925"/>
                    <a:pt x="8300" y="12940"/>
                    <a:pt x="8344" y="12940"/>
                  </a:cubicBezTo>
                  <a:cubicBezTo>
                    <a:pt x="8380" y="12940"/>
                    <a:pt x="8415" y="12930"/>
                    <a:pt x="8446" y="12920"/>
                  </a:cubicBezTo>
                  <a:cubicBezTo>
                    <a:pt x="8491" y="12897"/>
                    <a:pt x="8537" y="12828"/>
                    <a:pt x="8583" y="12760"/>
                  </a:cubicBezTo>
                  <a:cubicBezTo>
                    <a:pt x="8605" y="12737"/>
                    <a:pt x="8605" y="12691"/>
                    <a:pt x="8605" y="12646"/>
                  </a:cubicBezTo>
                  <a:cubicBezTo>
                    <a:pt x="8628" y="12554"/>
                    <a:pt x="8537" y="12532"/>
                    <a:pt x="8491" y="12463"/>
                  </a:cubicBezTo>
                  <a:cubicBezTo>
                    <a:pt x="8468" y="12440"/>
                    <a:pt x="8423" y="12418"/>
                    <a:pt x="8377" y="12418"/>
                  </a:cubicBezTo>
                  <a:close/>
                  <a:moveTo>
                    <a:pt x="9359" y="12486"/>
                  </a:moveTo>
                  <a:cubicBezTo>
                    <a:pt x="9290" y="12486"/>
                    <a:pt x="9222" y="12509"/>
                    <a:pt x="9153" y="12577"/>
                  </a:cubicBezTo>
                  <a:cubicBezTo>
                    <a:pt x="9130" y="12623"/>
                    <a:pt x="9062" y="12669"/>
                    <a:pt x="9085" y="12737"/>
                  </a:cubicBezTo>
                  <a:cubicBezTo>
                    <a:pt x="9085" y="12828"/>
                    <a:pt x="9108" y="12874"/>
                    <a:pt x="9153" y="12920"/>
                  </a:cubicBezTo>
                  <a:cubicBezTo>
                    <a:pt x="9199" y="12943"/>
                    <a:pt x="9222" y="12988"/>
                    <a:pt x="9267" y="12988"/>
                  </a:cubicBezTo>
                  <a:cubicBezTo>
                    <a:pt x="9293" y="12988"/>
                    <a:pt x="9327" y="13003"/>
                    <a:pt x="9359" y="13003"/>
                  </a:cubicBezTo>
                  <a:cubicBezTo>
                    <a:pt x="9384" y="13003"/>
                    <a:pt x="9408" y="12995"/>
                    <a:pt x="9427" y="12965"/>
                  </a:cubicBezTo>
                  <a:cubicBezTo>
                    <a:pt x="9496" y="12897"/>
                    <a:pt x="9587" y="12874"/>
                    <a:pt x="9587" y="12737"/>
                  </a:cubicBezTo>
                  <a:cubicBezTo>
                    <a:pt x="9564" y="12691"/>
                    <a:pt x="9564" y="12646"/>
                    <a:pt x="9518" y="12600"/>
                  </a:cubicBezTo>
                  <a:cubicBezTo>
                    <a:pt x="9473" y="12577"/>
                    <a:pt x="9450" y="12486"/>
                    <a:pt x="9359" y="12486"/>
                  </a:cubicBezTo>
                  <a:close/>
                  <a:moveTo>
                    <a:pt x="10290" y="12591"/>
                  </a:moveTo>
                  <a:cubicBezTo>
                    <a:pt x="10227" y="12591"/>
                    <a:pt x="10160" y="12620"/>
                    <a:pt x="10112" y="12669"/>
                  </a:cubicBezTo>
                  <a:cubicBezTo>
                    <a:pt x="10021" y="12760"/>
                    <a:pt x="10021" y="12920"/>
                    <a:pt x="10112" y="13011"/>
                  </a:cubicBezTo>
                  <a:cubicBezTo>
                    <a:pt x="10158" y="13057"/>
                    <a:pt x="10220" y="13079"/>
                    <a:pt x="10283" y="13079"/>
                  </a:cubicBezTo>
                  <a:cubicBezTo>
                    <a:pt x="10346" y="13079"/>
                    <a:pt x="10409" y="13057"/>
                    <a:pt x="10454" y="13011"/>
                  </a:cubicBezTo>
                  <a:cubicBezTo>
                    <a:pt x="10546" y="12920"/>
                    <a:pt x="10546" y="12737"/>
                    <a:pt x="10431" y="12669"/>
                  </a:cubicBezTo>
                  <a:cubicBezTo>
                    <a:pt x="10399" y="12615"/>
                    <a:pt x="10346" y="12591"/>
                    <a:pt x="10290" y="12591"/>
                  </a:cubicBezTo>
                  <a:close/>
                  <a:moveTo>
                    <a:pt x="11196" y="12669"/>
                  </a:moveTo>
                  <a:cubicBezTo>
                    <a:pt x="11133" y="12669"/>
                    <a:pt x="11071" y="12691"/>
                    <a:pt x="11025" y="12737"/>
                  </a:cubicBezTo>
                  <a:cubicBezTo>
                    <a:pt x="10934" y="12851"/>
                    <a:pt x="10956" y="12988"/>
                    <a:pt x="11048" y="13079"/>
                  </a:cubicBezTo>
                  <a:cubicBezTo>
                    <a:pt x="11093" y="13125"/>
                    <a:pt x="11150" y="13148"/>
                    <a:pt x="11208" y="13148"/>
                  </a:cubicBezTo>
                  <a:cubicBezTo>
                    <a:pt x="11265" y="13148"/>
                    <a:pt x="11322" y="13125"/>
                    <a:pt x="11367" y="13079"/>
                  </a:cubicBezTo>
                  <a:cubicBezTo>
                    <a:pt x="11459" y="12988"/>
                    <a:pt x="11481" y="12806"/>
                    <a:pt x="11367" y="12737"/>
                  </a:cubicBezTo>
                  <a:cubicBezTo>
                    <a:pt x="11322" y="12691"/>
                    <a:pt x="11259" y="12669"/>
                    <a:pt x="11196" y="12669"/>
                  </a:cubicBezTo>
                  <a:close/>
                  <a:moveTo>
                    <a:pt x="12155" y="12760"/>
                  </a:moveTo>
                  <a:cubicBezTo>
                    <a:pt x="12098" y="12760"/>
                    <a:pt x="12041" y="12783"/>
                    <a:pt x="11984" y="12828"/>
                  </a:cubicBezTo>
                  <a:cubicBezTo>
                    <a:pt x="11869" y="12943"/>
                    <a:pt x="11869" y="13057"/>
                    <a:pt x="11984" y="13171"/>
                  </a:cubicBezTo>
                  <a:cubicBezTo>
                    <a:pt x="12041" y="13228"/>
                    <a:pt x="12098" y="13256"/>
                    <a:pt x="12155" y="13256"/>
                  </a:cubicBezTo>
                  <a:cubicBezTo>
                    <a:pt x="12212" y="13256"/>
                    <a:pt x="12269" y="13228"/>
                    <a:pt x="12326" y="13171"/>
                  </a:cubicBezTo>
                  <a:cubicBezTo>
                    <a:pt x="12440" y="13057"/>
                    <a:pt x="12440" y="12943"/>
                    <a:pt x="12326" y="12828"/>
                  </a:cubicBezTo>
                  <a:cubicBezTo>
                    <a:pt x="12269" y="12783"/>
                    <a:pt x="12212" y="12760"/>
                    <a:pt x="12155" y="12760"/>
                  </a:cubicBezTo>
                  <a:close/>
                  <a:moveTo>
                    <a:pt x="1650" y="12799"/>
                  </a:moveTo>
                  <a:cubicBezTo>
                    <a:pt x="1595" y="12799"/>
                    <a:pt x="1539" y="12833"/>
                    <a:pt x="1484" y="12851"/>
                  </a:cubicBezTo>
                  <a:cubicBezTo>
                    <a:pt x="1461" y="12897"/>
                    <a:pt x="1415" y="12943"/>
                    <a:pt x="1415" y="12965"/>
                  </a:cubicBezTo>
                  <a:cubicBezTo>
                    <a:pt x="1393" y="13034"/>
                    <a:pt x="1393" y="13079"/>
                    <a:pt x="1415" y="13125"/>
                  </a:cubicBezTo>
                  <a:cubicBezTo>
                    <a:pt x="1438" y="13171"/>
                    <a:pt x="1461" y="13239"/>
                    <a:pt x="1484" y="13239"/>
                  </a:cubicBezTo>
                  <a:cubicBezTo>
                    <a:pt x="1530" y="13239"/>
                    <a:pt x="1575" y="13308"/>
                    <a:pt x="1621" y="13308"/>
                  </a:cubicBezTo>
                  <a:cubicBezTo>
                    <a:pt x="1712" y="13308"/>
                    <a:pt x="1781" y="13285"/>
                    <a:pt x="1849" y="13239"/>
                  </a:cubicBezTo>
                  <a:cubicBezTo>
                    <a:pt x="1872" y="13216"/>
                    <a:pt x="1895" y="13148"/>
                    <a:pt x="1918" y="13102"/>
                  </a:cubicBezTo>
                  <a:cubicBezTo>
                    <a:pt x="1940" y="13011"/>
                    <a:pt x="1895" y="12943"/>
                    <a:pt x="1849" y="12874"/>
                  </a:cubicBezTo>
                  <a:cubicBezTo>
                    <a:pt x="1826" y="12828"/>
                    <a:pt x="1758" y="12828"/>
                    <a:pt x="1689" y="12806"/>
                  </a:cubicBezTo>
                  <a:cubicBezTo>
                    <a:pt x="1676" y="12801"/>
                    <a:pt x="1663" y="12799"/>
                    <a:pt x="1650" y="12799"/>
                  </a:cubicBezTo>
                  <a:close/>
                  <a:moveTo>
                    <a:pt x="13159" y="12871"/>
                  </a:moveTo>
                  <a:cubicBezTo>
                    <a:pt x="13138" y="12871"/>
                    <a:pt x="13117" y="12874"/>
                    <a:pt x="13102" y="12874"/>
                  </a:cubicBezTo>
                  <a:cubicBezTo>
                    <a:pt x="13034" y="12874"/>
                    <a:pt x="12988" y="12897"/>
                    <a:pt x="12919" y="12943"/>
                  </a:cubicBezTo>
                  <a:cubicBezTo>
                    <a:pt x="12874" y="12988"/>
                    <a:pt x="12874" y="13034"/>
                    <a:pt x="12874" y="13102"/>
                  </a:cubicBezTo>
                  <a:cubicBezTo>
                    <a:pt x="12874" y="13148"/>
                    <a:pt x="12874" y="13216"/>
                    <a:pt x="12919" y="13262"/>
                  </a:cubicBezTo>
                  <a:cubicBezTo>
                    <a:pt x="12976" y="13308"/>
                    <a:pt x="13039" y="13331"/>
                    <a:pt x="13099" y="13331"/>
                  </a:cubicBezTo>
                  <a:cubicBezTo>
                    <a:pt x="13159" y="13331"/>
                    <a:pt x="13216" y="13308"/>
                    <a:pt x="13262" y="13262"/>
                  </a:cubicBezTo>
                  <a:cubicBezTo>
                    <a:pt x="13330" y="13216"/>
                    <a:pt x="13330" y="13171"/>
                    <a:pt x="13330" y="13102"/>
                  </a:cubicBezTo>
                  <a:cubicBezTo>
                    <a:pt x="13330" y="13057"/>
                    <a:pt x="13353" y="12965"/>
                    <a:pt x="13262" y="12943"/>
                  </a:cubicBezTo>
                  <a:cubicBezTo>
                    <a:pt x="13247" y="12882"/>
                    <a:pt x="13201" y="12871"/>
                    <a:pt x="13159" y="12871"/>
                  </a:cubicBezTo>
                  <a:close/>
                  <a:moveTo>
                    <a:pt x="2625" y="12874"/>
                  </a:moveTo>
                  <a:cubicBezTo>
                    <a:pt x="2580" y="12874"/>
                    <a:pt x="2534" y="12874"/>
                    <a:pt x="2488" y="12943"/>
                  </a:cubicBezTo>
                  <a:cubicBezTo>
                    <a:pt x="2465" y="12988"/>
                    <a:pt x="2397" y="13011"/>
                    <a:pt x="2397" y="13057"/>
                  </a:cubicBezTo>
                  <a:cubicBezTo>
                    <a:pt x="2374" y="13125"/>
                    <a:pt x="2351" y="13239"/>
                    <a:pt x="2443" y="13262"/>
                  </a:cubicBezTo>
                  <a:cubicBezTo>
                    <a:pt x="2465" y="13285"/>
                    <a:pt x="2488" y="13308"/>
                    <a:pt x="2488" y="13308"/>
                  </a:cubicBezTo>
                  <a:cubicBezTo>
                    <a:pt x="2534" y="13353"/>
                    <a:pt x="2580" y="13376"/>
                    <a:pt x="2625" y="13376"/>
                  </a:cubicBezTo>
                  <a:cubicBezTo>
                    <a:pt x="2694" y="13376"/>
                    <a:pt x="2739" y="13353"/>
                    <a:pt x="2785" y="13308"/>
                  </a:cubicBezTo>
                  <a:cubicBezTo>
                    <a:pt x="2785" y="13285"/>
                    <a:pt x="2808" y="13262"/>
                    <a:pt x="2831" y="13262"/>
                  </a:cubicBezTo>
                  <a:cubicBezTo>
                    <a:pt x="2876" y="13216"/>
                    <a:pt x="2876" y="13171"/>
                    <a:pt x="2876" y="13125"/>
                  </a:cubicBezTo>
                  <a:cubicBezTo>
                    <a:pt x="2876" y="13079"/>
                    <a:pt x="2876" y="13034"/>
                    <a:pt x="2831" y="12988"/>
                  </a:cubicBezTo>
                  <a:cubicBezTo>
                    <a:pt x="2808" y="12988"/>
                    <a:pt x="2785" y="12965"/>
                    <a:pt x="2785" y="12943"/>
                  </a:cubicBezTo>
                  <a:cubicBezTo>
                    <a:pt x="2739" y="12874"/>
                    <a:pt x="2694" y="12874"/>
                    <a:pt x="2625" y="12874"/>
                  </a:cubicBezTo>
                  <a:close/>
                  <a:moveTo>
                    <a:pt x="14083" y="12940"/>
                  </a:moveTo>
                  <a:cubicBezTo>
                    <a:pt x="14061" y="12940"/>
                    <a:pt x="14038" y="12943"/>
                    <a:pt x="14015" y="12943"/>
                  </a:cubicBezTo>
                  <a:cubicBezTo>
                    <a:pt x="13947" y="12943"/>
                    <a:pt x="13901" y="12965"/>
                    <a:pt x="13855" y="13011"/>
                  </a:cubicBezTo>
                  <a:cubicBezTo>
                    <a:pt x="13787" y="13057"/>
                    <a:pt x="13810" y="13125"/>
                    <a:pt x="13810" y="13194"/>
                  </a:cubicBezTo>
                  <a:cubicBezTo>
                    <a:pt x="13787" y="13262"/>
                    <a:pt x="13832" y="13308"/>
                    <a:pt x="13855" y="13353"/>
                  </a:cubicBezTo>
                  <a:cubicBezTo>
                    <a:pt x="13924" y="13399"/>
                    <a:pt x="13969" y="13399"/>
                    <a:pt x="14038" y="13399"/>
                  </a:cubicBezTo>
                  <a:cubicBezTo>
                    <a:pt x="14083" y="13399"/>
                    <a:pt x="14152" y="13399"/>
                    <a:pt x="14198" y="13353"/>
                  </a:cubicBezTo>
                  <a:cubicBezTo>
                    <a:pt x="14243" y="13285"/>
                    <a:pt x="14266" y="13239"/>
                    <a:pt x="14243" y="13171"/>
                  </a:cubicBezTo>
                  <a:cubicBezTo>
                    <a:pt x="14243" y="13125"/>
                    <a:pt x="14266" y="13034"/>
                    <a:pt x="14198" y="13011"/>
                  </a:cubicBezTo>
                  <a:cubicBezTo>
                    <a:pt x="14167" y="12950"/>
                    <a:pt x="14127" y="12940"/>
                    <a:pt x="14083" y="12940"/>
                  </a:cubicBezTo>
                  <a:close/>
                  <a:moveTo>
                    <a:pt x="3561" y="12943"/>
                  </a:moveTo>
                  <a:cubicBezTo>
                    <a:pt x="3515" y="12943"/>
                    <a:pt x="3470" y="12943"/>
                    <a:pt x="3424" y="12988"/>
                  </a:cubicBezTo>
                  <a:cubicBezTo>
                    <a:pt x="3424" y="13011"/>
                    <a:pt x="3401" y="13034"/>
                    <a:pt x="3378" y="13057"/>
                  </a:cubicBezTo>
                  <a:cubicBezTo>
                    <a:pt x="3310" y="13079"/>
                    <a:pt x="3310" y="13125"/>
                    <a:pt x="3310" y="13194"/>
                  </a:cubicBezTo>
                  <a:cubicBezTo>
                    <a:pt x="3310" y="13262"/>
                    <a:pt x="3310" y="13308"/>
                    <a:pt x="3378" y="13331"/>
                  </a:cubicBezTo>
                  <a:cubicBezTo>
                    <a:pt x="3401" y="13376"/>
                    <a:pt x="3447" y="13422"/>
                    <a:pt x="3493" y="13445"/>
                  </a:cubicBezTo>
                  <a:cubicBezTo>
                    <a:pt x="3515" y="13445"/>
                    <a:pt x="3541" y="13447"/>
                    <a:pt x="3566" y="13447"/>
                  </a:cubicBezTo>
                  <a:cubicBezTo>
                    <a:pt x="3617" y="13447"/>
                    <a:pt x="3668" y="13437"/>
                    <a:pt x="3698" y="13376"/>
                  </a:cubicBezTo>
                  <a:cubicBezTo>
                    <a:pt x="3721" y="13353"/>
                    <a:pt x="3744" y="13353"/>
                    <a:pt x="3744" y="13331"/>
                  </a:cubicBezTo>
                  <a:cubicBezTo>
                    <a:pt x="3789" y="13308"/>
                    <a:pt x="3812" y="13262"/>
                    <a:pt x="3812" y="13194"/>
                  </a:cubicBezTo>
                  <a:cubicBezTo>
                    <a:pt x="3812" y="13125"/>
                    <a:pt x="3789" y="13079"/>
                    <a:pt x="3744" y="13057"/>
                  </a:cubicBezTo>
                  <a:cubicBezTo>
                    <a:pt x="3721" y="13034"/>
                    <a:pt x="3698" y="13011"/>
                    <a:pt x="3698" y="12988"/>
                  </a:cubicBezTo>
                  <a:cubicBezTo>
                    <a:pt x="3652" y="12943"/>
                    <a:pt x="3607" y="12943"/>
                    <a:pt x="3561" y="12943"/>
                  </a:cubicBezTo>
                  <a:close/>
                  <a:moveTo>
                    <a:pt x="15003" y="13019"/>
                  </a:moveTo>
                  <a:cubicBezTo>
                    <a:pt x="14941" y="13019"/>
                    <a:pt x="14879" y="13037"/>
                    <a:pt x="14837" y="13079"/>
                  </a:cubicBezTo>
                  <a:cubicBezTo>
                    <a:pt x="14768" y="13148"/>
                    <a:pt x="14745" y="13331"/>
                    <a:pt x="14837" y="13399"/>
                  </a:cubicBezTo>
                  <a:cubicBezTo>
                    <a:pt x="14873" y="13448"/>
                    <a:pt x="14943" y="13471"/>
                    <a:pt x="15010" y="13471"/>
                  </a:cubicBezTo>
                  <a:cubicBezTo>
                    <a:pt x="15068" y="13471"/>
                    <a:pt x="15125" y="13454"/>
                    <a:pt x="15156" y="13422"/>
                  </a:cubicBezTo>
                  <a:cubicBezTo>
                    <a:pt x="15248" y="13331"/>
                    <a:pt x="15248" y="13171"/>
                    <a:pt x="15179" y="13079"/>
                  </a:cubicBezTo>
                  <a:cubicBezTo>
                    <a:pt x="15142" y="13043"/>
                    <a:pt x="15073" y="13019"/>
                    <a:pt x="15003" y="13019"/>
                  </a:cubicBezTo>
                  <a:close/>
                  <a:moveTo>
                    <a:pt x="4508" y="13040"/>
                  </a:moveTo>
                  <a:cubicBezTo>
                    <a:pt x="4451" y="13040"/>
                    <a:pt x="4394" y="13068"/>
                    <a:pt x="4337" y="13125"/>
                  </a:cubicBezTo>
                  <a:cubicBezTo>
                    <a:pt x="4223" y="13239"/>
                    <a:pt x="4223" y="13353"/>
                    <a:pt x="4337" y="13467"/>
                  </a:cubicBezTo>
                  <a:cubicBezTo>
                    <a:pt x="4391" y="13511"/>
                    <a:pt x="4445" y="13533"/>
                    <a:pt x="4499" y="13533"/>
                  </a:cubicBezTo>
                  <a:cubicBezTo>
                    <a:pt x="4559" y="13533"/>
                    <a:pt x="4619" y="13505"/>
                    <a:pt x="4679" y="13445"/>
                  </a:cubicBezTo>
                  <a:cubicBezTo>
                    <a:pt x="4794" y="13353"/>
                    <a:pt x="4794" y="13239"/>
                    <a:pt x="4679" y="13125"/>
                  </a:cubicBezTo>
                  <a:cubicBezTo>
                    <a:pt x="4622" y="13068"/>
                    <a:pt x="4565" y="13040"/>
                    <a:pt x="4508" y="13040"/>
                  </a:cubicBezTo>
                  <a:close/>
                  <a:moveTo>
                    <a:pt x="15957" y="13111"/>
                  </a:moveTo>
                  <a:cubicBezTo>
                    <a:pt x="15890" y="13111"/>
                    <a:pt x="15821" y="13134"/>
                    <a:pt x="15773" y="13171"/>
                  </a:cubicBezTo>
                  <a:cubicBezTo>
                    <a:pt x="15704" y="13262"/>
                    <a:pt x="15704" y="13422"/>
                    <a:pt x="15795" y="13513"/>
                  </a:cubicBezTo>
                  <a:cubicBezTo>
                    <a:pt x="15827" y="13545"/>
                    <a:pt x="15884" y="13562"/>
                    <a:pt x="15942" y="13562"/>
                  </a:cubicBezTo>
                  <a:cubicBezTo>
                    <a:pt x="16009" y="13562"/>
                    <a:pt x="16078" y="13539"/>
                    <a:pt x="16115" y="13490"/>
                  </a:cubicBezTo>
                  <a:cubicBezTo>
                    <a:pt x="16206" y="13399"/>
                    <a:pt x="16183" y="13239"/>
                    <a:pt x="16115" y="13171"/>
                  </a:cubicBezTo>
                  <a:cubicBezTo>
                    <a:pt x="16073" y="13128"/>
                    <a:pt x="16015" y="13111"/>
                    <a:pt x="15957" y="13111"/>
                  </a:cubicBezTo>
                  <a:close/>
                  <a:moveTo>
                    <a:pt x="5464" y="13131"/>
                  </a:moveTo>
                  <a:cubicBezTo>
                    <a:pt x="5410" y="13131"/>
                    <a:pt x="5353" y="13159"/>
                    <a:pt x="5296" y="13216"/>
                  </a:cubicBezTo>
                  <a:cubicBezTo>
                    <a:pt x="5182" y="13331"/>
                    <a:pt x="5182" y="13445"/>
                    <a:pt x="5296" y="13559"/>
                  </a:cubicBezTo>
                  <a:cubicBezTo>
                    <a:pt x="5353" y="13616"/>
                    <a:pt x="5410" y="13644"/>
                    <a:pt x="5464" y="13644"/>
                  </a:cubicBezTo>
                  <a:cubicBezTo>
                    <a:pt x="5518" y="13644"/>
                    <a:pt x="5570" y="13616"/>
                    <a:pt x="5615" y="13559"/>
                  </a:cubicBezTo>
                  <a:cubicBezTo>
                    <a:pt x="5729" y="13445"/>
                    <a:pt x="5729" y="13331"/>
                    <a:pt x="5615" y="13216"/>
                  </a:cubicBezTo>
                  <a:cubicBezTo>
                    <a:pt x="5570" y="13159"/>
                    <a:pt x="5518" y="13131"/>
                    <a:pt x="5464" y="13131"/>
                  </a:cubicBezTo>
                  <a:close/>
                  <a:moveTo>
                    <a:pt x="6380" y="13199"/>
                  </a:moveTo>
                  <a:cubicBezTo>
                    <a:pt x="6323" y="13199"/>
                    <a:pt x="6266" y="13228"/>
                    <a:pt x="6209" y="13285"/>
                  </a:cubicBezTo>
                  <a:cubicBezTo>
                    <a:pt x="6117" y="13399"/>
                    <a:pt x="6117" y="13513"/>
                    <a:pt x="6209" y="13627"/>
                  </a:cubicBezTo>
                  <a:cubicBezTo>
                    <a:pt x="6266" y="13684"/>
                    <a:pt x="6323" y="13713"/>
                    <a:pt x="6380" y="13713"/>
                  </a:cubicBezTo>
                  <a:cubicBezTo>
                    <a:pt x="6437" y="13713"/>
                    <a:pt x="6494" y="13684"/>
                    <a:pt x="6551" y="13627"/>
                  </a:cubicBezTo>
                  <a:cubicBezTo>
                    <a:pt x="6665" y="13513"/>
                    <a:pt x="6665" y="13399"/>
                    <a:pt x="6551" y="13285"/>
                  </a:cubicBezTo>
                  <a:cubicBezTo>
                    <a:pt x="6494" y="13228"/>
                    <a:pt x="6437" y="13199"/>
                    <a:pt x="6380" y="13199"/>
                  </a:cubicBezTo>
                  <a:close/>
                  <a:moveTo>
                    <a:pt x="7339" y="13308"/>
                  </a:moveTo>
                  <a:cubicBezTo>
                    <a:pt x="7282" y="13308"/>
                    <a:pt x="7224" y="13331"/>
                    <a:pt x="7167" y="13376"/>
                  </a:cubicBezTo>
                  <a:cubicBezTo>
                    <a:pt x="7053" y="13490"/>
                    <a:pt x="7053" y="13604"/>
                    <a:pt x="7167" y="13719"/>
                  </a:cubicBezTo>
                  <a:cubicBezTo>
                    <a:pt x="7224" y="13776"/>
                    <a:pt x="7282" y="13804"/>
                    <a:pt x="7339" y="13804"/>
                  </a:cubicBezTo>
                  <a:cubicBezTo>
                    <a:pt x="7396" y="13804"/>
                    <a:pt x="7453" y="13776"/>
                    <a:pt x="7510" y="13719"/>
                  </a:cubicBezTo>
                  <a:cubicBezTo>
                    <a:pt x="7601" y="13604"/>
                    <a:pt x="7601" y="13490"/>
                    <a:pt x="7510" y="13376"/>
                  </a:cubicBezTo>
                  <a:cubicBezTo>
                    <a:pt x="7453" y="13331"/>
                    <a:pt x="7396" y="13308"/>
                    <a:pt x="7339" y="13308"/>
                  </a:cubicBezTo>
                  <a:close/>
                  <a:moveTo>
                    <a:pt x="8309" y="13399"/>
                  </a:moveTo>
                  <a:cubicBezTo>
                    <a:pt x="8240" y="13399"/>
                    <a:pt x="8172" y="13399"/>
                    <a:pt x="8149" y="13467"/>
                  </a:cubicBezTo>
                  <a:cubicBezTo>
                    <a:pt x="8058" y="13490"/>
                    <a:pt x="8080" y="13582"/>
                    <a:pt x="8080" y="13627"/>
                  </a:cubicBezTo>
                  <a:cubicBezTo>
                    <a:pt x="8080" y="13696"/>
                    <a:pt x="8103" y="13741"/>
                    <a:pt x="8149" y="13787"/>
                  </a:cubicBezTo>
                  <a:cubicBezTo>
                    <a:pt x="8195" y="13856"/>
                    <a:pt x="8263" y="13833"/>
                    <a:pt x="8332" y="13856"/>
                  </a:cubicBezTo>
                  <a:cubicBezTo>
                    <a:pt x="8400" y="13856"/>
                    <a:pt x="8423" y="13833"/>
                    <a:pt x="8491" y="13787"/>
                  </a:cubicBezTo>
                  <a:cubicBezTo>
                    <a:pt x="8537" y="13741"/>
                    <a:pt x="8537" y="13673"/>
                    <a:pt x="8537" y="13627"/>
                  </a:cubicBezTo>
                  <a:cubicBezTo>
                    <a:pt x="8537" y="13559"/>
                    <a:pt x="8537" y="13513"/>
                    <a:pt x="8468" y="13445"/>
                  </a:cubicBezTo>
                  <a:cubicBezTo>
                    <a:pt x="8423" y="13399"/>
                    <a:pt x="8354" y="13399"/>
                    <a:pt x="8309" y="13399"/>
                  </a:cubicBezTo>
                  <a:close/>
                  <a:moveTo>
                    <a:pt x="9186" y="13461"/>
                  </a:moveTo>
                  <a:cubicBezTo>
                    <a:pt x="9136" y="13461"/>
                    <a:pt x="9099" y="13499"/>
                    <a:pt x="9062" y="13536"/>
                  </a:cubicBezTo>
                  <a:cubicBezTo>
                    <a:pt x="8993" y="13582"/>
                    <a:pt x="9016" y="13650"/>
                    <a:pt x="9016" y="13719"/>
                  </a:cubicBezTo>
                  <a:cubicBezTo>
                    <a:pt x="8993" y="13787"/>
                    <a:pt x="9039" y="13833"/>
                    <a:pt x="9085" y="13878"/>
                  </a:cubicBezTo>
                  <a:cubicBezTo>
                    <a:pt x="9108" y="13913"/>
                    <a:pt x="9136" y="13918"/>
                    <a:pt x="9167" y="13918"/>
                  </a:cubicBezTo>
                  <a:cubicBezTo>
                    <a:pt x="9183" y="13918"/>
                    <a:pt x="9200" y="13917"/>
                    <a:pt x="9216" y="13917"/>
                  </a:cubicBezTo>
                  <a:cubicBezTo>
                    <a:pt x="9233" y="13917"/>
                    <a:pt x="9250" y="13918"/>
                    <a:pt x="9267" y="13924"/>
                  </a:cubicBezTo>
                  <a:cubicBezTo>
                    <a:pt x="9313" y="13924"/>
                    <a:pt x="9359" y="13901"/>
                    <a:pt x="9404" y="13856"/>
                  </a:cubicBezTo>
                  <a:cubicBezTo>
                    <a:pt x="9473" y="13810"/>
                    <a:pt x="9450" y="13741"/>
                    <a:pt x="9450" y="13673"/>
                  </a:cubicBezTo>
                  <a:cubicBezTo>
                    <a:pt x="9473" y="13604"/>
                    <a:pt x="9450" y="13559"/>
                    <a:pt x="9381" y="13513"/>
                  </a:cubicBezTo>
                  <a:cubicBezTo>
                    <a:pt x="9368" y="13472"/>
                    <a:pt x="9329" y="13464"/>
                    <a:pt x="9291" y="13464"/>
                  </a:cubicBezTo>
                  <a:cubicBezTo>
                    <a:pt x="9266" y="13464"/>
                    <a:pt x="9240" y="13467"/>
                    <a:pt x="9222" y="13467"/>
                  </a:cubicBezTo>
                  <a:cubicBezTo>
                    <a:pt x="9209" y="13463"/>
                    <a:pt x="9197" y="13461"/>
                    <a:pt x="9186" y="13461"/>
                  </a:cubicBezTo>
                  <a:close/>
                  <a:moveTo>
                    <a:pt x="10186" y="13567"/>
                  </a:moveTo>
                  <a:cubicBezTo>
                    <a:pt x="10125" y="13567"/>
                    <a:pt x="10063" y="13585"/>
                    <a:pt x="10021" y="13627"/>
                  </a:cubicBezTo>
                  <a:cubicBezTo>
                    <a:pt x="9929" y="13719"/>
                    <a:pt x="9952" y="13901"/>
                    <a:pt x="10021" y="13970"/>
                  </a:cubicBezTo>
                  <a:cubicBezTo>
                    <a:pt x="10055" y="14004"/>
                    <a:pt x="10118" y="14021"/>
                    <a:pt x="10180" y="14021"/>
                  </a:cubicBezTo>
                  <a:cubicBezTo>
                    <a:pt x="10243" y="14021"/>
                    <a:pt x="10306" y="14004"/>
                    <a:pt x="10340" y="13970"/>
                  </a:cubicBezTo>
                  <a:cubicBezTo>
                    <a:pt x="10431" y="13878"/>
                    <a:pt x="10431" y="13719"/>
                    <a:pt x="10363" y="13627"/>
                  </a:cubicBezTo>
                  <a:cubicBezTo>
                    <a:pt x="10326" y="13591"/>
                    <a:pt x="10257" y="13567"/>
                    <a:pt x="10186" y="13567"/>
                  </a:cubicBezTo>
                  <a:close/>
                  <a:moveTo>
                    <a:pt x="1576" y="13731"/>
                  </a:moveTo>
                  <a:cubicBezTo>
                    <a:pt x="1563" y="13731"/>
                    <a:pt x="1552" y="13741"/>
                    <a:pt x="1552" y="13741"/>
                  </a:cubicBezTo>
                  <a:cubicBezTo>
                    <a:pt x="1552" y="13764"/>
                    <a:pt x="1552" y="13787"/>
                    <a:pt x="1552" y="13810"/>
                  </a:cubicBezTo>
                  <a:cubicBezTo>
                    <a:pt x="1621" y="13878"/>
                    <a:pt x="1689" y="13970"/>
                    <a:pt x="1758" y="14061"/>
                  </a:cubicBezTo>
                  <a:cubicBezTo>
                    <a:pt x="1775" y="14078"/>
                    <a:pt x="1786" y="14086"/>
                    <a:pt x="1794" y="14086"/>
                  </a:cubicBezTo>
                  <a:cubicBezTo>
                    <a:pt x="1807" y="14086"/>
                    <a:pt x="1812" y="14066"/>
                    <a:pt x="1826" y="14038"/>
                  </a:cubicBezTo>
                  <a:cubicBezTo>
                    <a:pt x="1872" y="13947"/>
                    <a:pt x="1803" y="13878"/>
                    <a:pt x="1758" y="13810"/>
                  </a:cubicBezTo>
                  <a:cubicBezTo>
                    <a:pt x="1712" y="13764"/>
                    <a:pt x="1667" y="13741"/>
                    <a:pt x="1598" y="13741"/>
                  </a:cubicBezTo>
                  <a:cubicBezTo>
                    <a:pt x="1590" y="13734"/>
                    <a:pt x="1583" y="13731"/>
                    <a:pt x="1576" y="13731"/>
                  </a:cubicBezTo>
                  <a:close/>
                  <a:moveTo>
                    <a:pt x="11126" y="13658"/>
                  </a:moveTo>
                  <a:cubicBezTo>
                    <a:pt x="11068" y="13658"/>
                    <a:pt x="11011" y="13676"/>
                    <a:pt x="10979" y="13719"/>
                  </a:cubicBezTo>
                  <a:cubicBezTo>
                    <a:pt x="10888" y="13787"/>
                    <a:pt x="10865" y="13947"/>
                    <a:pt x="10956" y="14061"/>
                  </a:cubicBezTo>
                  <a:cubicBezTo>
                    <a:pt x="11002" y="14095"/>
                    <a:pt x="11065" y="14112"/>
                    <a:pt x="11128" y="14112"/>
                  </a:cubicBezTo>
                  <a:cubicBezTo>
                    <a:pt x="11190" y="14112"/>
                    <a:pt x="11253" y="14095"/>
                    <a:pt x="11299" y="14061"/>
                  </a:cubicBezTo>
                  <a:cubicBezTo>
                    <a:pt x="11367" y="13992"/>
                    <a:pt x="11390" y="13810"/>
                    <a:pt x="11299" y="13719"/>
                  </a:cubicBezTo>
                  <a:cubicBezTo>
                    <a:pt x="11262" y="13682"/>
                    <a:pt x="11193" y="13658"/>
                    <a:pt x="11126" y="13658"/>
                  </a:cubicBezTo>
                  <a:close/>
                  <a:moveTo>
                    <a:pt x="12050" y="13727"/>
                  </a:moveTo>
                  <a:cubicBezTo>
                    <a:pt x="11992" y="13727"/>
                    <a:pt x="11935" y="13745"/>
                    <a:pt x="11892" y="13787"/>
                  </a:cubicBezTo>
                  <a:cubicBezTo>
                    <a:pt x="11824" y="13856"/>
                    <a:pt x="11801" y="14038"/>
                    <a:pt x="11892" y="14129"/>
                  </a:cubicBezTo>
                  <a:cubicBezTo>
                    <a:pt x="11927" y="14164"/>
                    <a:pt x="11989" y="14181"/>
                    <a:pt x="12052" y="14181"/>
                  </a:cubicBezTo>
                  <a:cubicBezTo>
                    <a:pt x="12115" y="14181"/>
                    <a:pt x="12178" y="14164"/>
                    <a:pt x="12212" y="14129"/>
                  </a:cubicBezTo>
                  <a:cubicBezTo>
                    <a:pt x="12303" y="14061"/>
                    <a:pt x="12303" y="13878"/>
                    <a:pt x="12235" y="13787"/>
                  </a:cubicBezTo>
                  <a:cubicBezTo>
                    <a:pt x="12186" y="13750"/>
                    <a:pt x="12117" y="13727"/>
                    <a:pt x="12050" y="13727"/>
                  </a:cubicBezTo>
                  <a:close/>
                  <a:moveTo>
                    <a:pt x="13029" y="13807"/>
                  </a:moveTo>
                  <a:cubicBezTo>
                    <a:pt x="12973" y="13807"/>
                    <a:pt x="12916" y="13824"/>
                    <a:pt x="12874" y="13856"/>
                  </a:cubicBezTo>
                  <a:cubicBezTo>
                    <a:pt x="12782" y="13924"/>
                    <a:pt x="12782" y="14107"/>
                    <a:pt x="12874" y="14198"/>
                  </a:cubicBezTo>
                  <a:cubicBezTo>
                    <a:pt x="12908" y="14232"/>
                    <a:pt x="12965" y="14249"/>
                    <a:pt x="13025" y="14249"/>
                  </a:cubicBezTo>
                  <a:cubicBezTo>
                    <a:pt x="13085" y="14249"/>
                    <a:pt x="13148" y="14232"/>
                    <a:pt x="13193" y="14198"/>
                  </a:cubicBezTo>
                  <a:cubicBezTo>
                    <a:pt x="13262" y="14129"/>
                    <a:pt x="13285" y="13947"/>
                    <a:pt x="13193" y="13878"/>
                  </a:cubicBezTo>
                  <a:cubicBezTo>
                    <a:pt x="13157" y="13829"/>
                    <a:pt x="13094" y="13807"/>
                    <a:pt x="13029" y="13807"/>
                  </a:cubicBezTo>
                  <a:close/>
                  <a:moveTo>
                    <a:pt x="2476" y="13849"/>
                  </a:moveTo>
                  <a:cubicBezTo>
                    <a:pt x="2433" y="13849"/>
                    <a:pt x="2411" y="13883"/>
                    <a:pt x="2374" y="13901"/>
                  </a:cubicBezTo>
                  <a:cubicBezTo>
                    <a:pt x="2306" y="13970"/>
                    <a:pt x="2328" y="14015"/>
                    <a:pt x="2306" y="14084"/>
                  </a:cubicBezTo>
                  <a:cubicBezTo>
                    <a:pt x="2306" y="14152"/>
                    <a:pt x="2306" y="14198"/>
                    <a:pt x="2374" y="14244"/>
                  </a:cubicBezTo>
                  <a:cubicBezTo>
                    <a:pt x="2397" y="14289"/>
                    <a:pt x="2425" y="14301"/>
                    <a:pt x="2457" y="14301"/>
                  </a:cubicBezTo>
                  <a:cubicBezTo>
                    <a:pt x="2488" y="14301"/>
                    <a:pt x="2522" y="14289"/>
                    <a:pt x="2557" y="14289"/>
                  </a:cubicBezTo>
                  <a:cubicBezTo>
                    <a:pt x="2570" y="14294"/>
                    <a:pt x="2582" y="14295"/>
                    <a:pt x="2594" y="14295"/>
                  </a:cubicBezTo>
                  <a:cubicBezTo>
                    <a:pt x="2643" y="14295"/>
                    <a:pt x="2680" y="14262"/>
                    <a:pt x="2716" y="14244"/>
                  </a:cubicBezTo>
                  <a:cubicBezTo>
                    <a:pt x="2785" y="14175"/>
                    <a:pt x="2762" y="14107"/>
                    <a:pt x="2762" y="14061"/>
                  </a:cubicBezTo>
                  <a:cubicBezTo>
                    <a:pt x="2785" y="13970"/>
                    <a:pt x="2739" y="13947"/>
                    <a:pt x="2694" y="13901"/>
                  </a:cubicBezTo>
                  <a:cubicBezTo>
                    <a:pt x="2666" y="13860"/>
                    <a:pt x="2631" y="13852"/>
                    <a:pt x="2592" y="13852"/>
                  </a:cubicBezTo>
                  <a:cubicBezTo>
                    <a:pt x="2566" y="13852"/>
                    <a:pt x="2538" y="13856"/>
                    <a:pt x="2511" y="13856"/>
                  </a:cubicBezTo>
                  <a:cubicBezTo>
                    <a:pt x="2498" y="13851"/>
                    <a:pt x="2487" y="13849"/>
                    <a:pt x="2476" y="13849"/>
                  </a:cubicBezTo>
                  <a:close/>
                  <a:moveTo>
                    <a:pt x="13964" y="13897"/>
                  </a:moveTo>
                  <a:cubicBezTo>
                    <a:pt x="13910" y="13897"/>
                    <a:pt x="13868" y="13947"/>
                    <a:pt x="13810" y="13947"/>
                  </a:cubicBezTo>
                  <a:cubicBezTo>
                    <a:pt x="13787" y="13992"/>
                    <a:pt x="13764" y="14061"/>
                    <a:pt x="13764" y="14107"/>
                  </a:cubicBezTo>
                  <a:cubicBezTo>
                    <a:pt x="13741" y="14175"/>
                    <a:pt x="13810" y="14221"/>
                    <a:pt x="13810" y="14289"/>
                  </a:cubicBezTo>
                  <a:cubicBezTo>
                    <a:pt x="13878" y="14289"/>
                    <a:pt x="13901" y="14335"/>
                    <a:pt x="13969" y="14358"/>
                  </a:cubicBezTo>
                  <a:cubicBezTo>
                    <a:pt x="14038" y="14358"/>
                    <a:pt x="14083" y="14289"/>
                    <a:pt x="14129" y="14289"/>
                  </a:cubicBezTo>
                  <a:cubicBezTo>
                    <a:pt x="14152" y="14244"/>
                    <a:pt x="14198" y="14198"/>
                    <a:pt x="14198" y="14129"/>
                  </a:cubicBezTo>
                  <a:cubicBezTo>
                    <a:pt x="14220" y="14061"/>
                    <a:pt x="14175" y="14015"/>
                    <a:pt x="14152" y="13970"/>
                  </a:cubicBezTo>
                  <a:cubicBezTo>
                    <a:pt x="14129" y="13924"/>
                    <a:pt x="14038" y="13924"/>
                    <a:pt x="13992" y="13901"/>
                  </a:cubicBezTo>
                  <a:cubicBezTo>
                    <a:pt x="13982" y="13898"/>
                    <a:pt x="13973" y="13897"/>
                    <a:pt x="13964" y="13897"/>
                  </a:cubicBezTo>
                  <a:close/>
                  <a:moveTo>
                    <a:pt x="15841" y="14061"/>
                  </a:moveTo>
                  <a:cubicBezTo>
                    <a:pt x="15704" y="14084"/>
                    <a:pt x="15636" y="14175"/>
                    <a:pt x="15636" y="14312"/>
                  </a:cubicBezTo>
                  <a:cubicBezTo>
                    <a:pt x="15636" y="14312"/>
                    <a:pt x="15636" y="14335"/>
                    <a:pt x="15636" y="14358"/>
                  </a:cubicBezTo>
                  <a:cubicBezTo>
                    <a:pt x="15636" y="14335"/>
                    <a:pt x="15658" y="14335"/>
                    <a:pt x="15658" y="14335"/>
                  </a:cubicBezTo>
                  <a:cubicBezTo>
                    <a:pt x="15727" y="14244"/>
                    <a:pt x="15795" y="14175"/>
                    <a:pt x="15864" y="14084"/>
                  </a:cubicBezTo>
                  <a:cubicBezTo>
                    <a:pt x="15864" y="14084"/>
                    <a:pt x="15864" y="14061"/>
                    <a:pt x="15864" y="14061"/>
                  </a:cubicBezTo>
                  <a:close/>
                  <a:moveTo>
                    <a:pt x="3528" y="13918"/>
                  </a:moveTo>
                  <a:cubicBezTo>
                    <a:pt x="3517" y="13918"/>
                    <a:pt x="3505" y="13920"/>
                    <a:pt x="3493" y="13924"/>
                  </a:cubicBezTo>
                  <a:cubicBezTo>
                    <a:pt x="3465" y="13924"/>
                    <a:pt x="3438" y="13920"/>
                    <a:pt x="3412" y="13920"/>
                  </a:cubicBezTo>
                  <a:cubicBezTo>
                    <a:pt x="3373" y="13920"/>
                    <a:pt x="3337" y="13929"/>
                    <a:pt x="3310" y="13970"/>
                  </a:cubicBezTo>
                  <a:cubicBezTo>
                    <a:pt x="3264" y="14015"/>
                    <a:pt x="3219" y="14038"/>
                    <a:pt x="3241" y="14129"/>
                  </a:cubicBezTo>
                  <a:cubicBezTo>
                    <a:pt x="3241" y="14175"/>
                    <a:pt x="3219" y="14244"/>
                    <a:pt x="3287" y="14312"/>
                  </a:cubicBezTo>
                  <a:cubicBezTo>
                    <a:pt x="3333" y="14335"/>
                    <a:pt x="3378" y="14380"/>
                    <a:pt x="3447" y="14380"/>
                  </a:cubicBezTo>
                  <a:cubicBezTo>
                    <a:pt x="3515" y="14358"/>
                    <a:pt x="3584" y="14380"/>
                    <a:pt x="3630" y="14312"/>
                  </a:cubicBezTo>
                  <a:cubicBezTo>
                    <a:pt x="3652" y="14266"/>
                    <a:pt x="3698" y="14244"/>
                    <a:pt x="3698" y="14175"/>
                  </a:cubicBezTo>
                  <a:cubicBezTo>
                    <a:pt x="3675" y="14107"/>
                    <a:pt x="3721" y="14038"/>
                    <a:pt x="3652" y="13992"/>
                  </a:cubicBezTo>
                  <a:cubicBezTo>
                    <a:pt x="3615" y="13955"/>
                    <a:pt x="3578" y="13918"/>
                    <a:pt x="3528" y="13918"/>
                  </a:cubicBezTo>
                  <a:close/>
                  <a:moveTo>
                    <a:pt x="14900" y="13965"/>
                  </a:moveTo>
                  <a:cubicBezTo>
                    <a:pt x="14846" y="13965"/>
                    <a:pt x="14804" y="14015"/>
                    <a:pt x="14745" y="14015"/>
                  </a:cubicBezTo>
                  <a:cubicBezTo>
                    <a:pt x="14723" y="14084"/>
                    <a:pt x="14700" y="14129"/>
                    <a:pt x="14677" y="14175"/>
                  </a:cubicBezTo>
                  <a:cubicBezTo>
                    <a:pt x="14654" y="14244"/>
                    <a:pt x="14723" y="14289"/>
                    <a:pt x="14745" y="14358"/>
                  </a:cubicBezTo>
                  <a:cubicBezTo>
                    <a:pt x="14768" y="14380"/>
                    <a:pt x="14837" y="14403"/>
                    <a:pt x="14882" y="14426"/>
                  </a:cubicBezTo>
                  <a:cubicBezTo>
                    <a:pt x="14890" y="14429"/>
                    <a:pt x="14897" y="14430"/>
                    <a:pt x="14904" y="14430"/>
                  </a:cubicBezTo>
                  <a:cubicBezTo>
                    <a:pt x="14961" y="14430"/>
                    <a:pt x="15004" y="14358"/>
                    <a:pt x="15065" y="14358"/>
                  </a:cubicBezTo>
                  <a:cubicBezTo>
                    <a:pt x="15088" y="14312"/>
                    <a:pt x="15111" y="14266"/>
                    <a:pt x="15133" y="14221"/>
                  </a:cubicBezTo>
                  <a:cubicBezTo>
                    <a:pt x="15156" y="14152"/>
                    <a:pt x="15088" y="14084"/>
                    <a:pt x="15065" y="14038"/>
                  </a:cubicBezTo>
                  <a:cubicBezTo>
                    <a:pt x="15065" y="13992"/>
                    <a:pt x="14974" y="13992"/>
                    <a:pt x="14928" y="13970"/>
                  </a:cubicBezTo>
                  <a:cubicBezTo>
                    <a:pt x="14918" y="13966"/>
                    <a:pt x="14909" y="13965"/>
                    <a:pt x="14900" y="13965"/>
                  </a:cubicBezTo>
                  <a:close/>
                  <a:moveTo>
                    <a:pt x="4419" y="14012"/>
                  </a:moveTo>
                  <a:cubicBezTo>
                    <a:pt x="4352" y="14012"/>
                    <a:pt x="4282" y="14035"/>
                    <a:pt x="4246" y="14084"/>
                  </a:cubicBezTo>
                  <a:cubicBezTo>
                    <a:pt x="4154" y="14175"/>
                    <a:pt x="4177" y="14335"/>
                    <a:pt x="4269" y="14426"/>
                  </a:cubicBezTo>
                  <a:cubicBezTo>
                    <a:pt x="4297" y="14455"/>
                    <a:pt x="4346" y="14467"/>
                    <a:pt x="4398" y="14467"/>
                  </a:cubicBezTo>
                  <a:cubicBezTo>
                    <a:pt x="4470" y="14467"/>
                    <a:pt x="4548" y="14443"/>
                    <a:pt x="4588" y="14403"/>
                  </a:cubicBezTo>
                  <a:cubicBezTo>
                    <a:pt x="4657" y="14312"/>
                    <a:pt x="4657" y="14152"/>
                    <a:pt x="4565" y="14061"/>
                  </a:cubicBezTo>
                  <a:cubicBezTo>
                    <a:pt x="4534" y="14029"/>
                    <a:pt x="4477" y="14012"/>
                    <a:pt x="4419" y="14012"/>
                  </a:cubicBezTo>
                  <a:close/>
                  <a:moveTo>
                    <a:pt x="5362" y="14103"/>
                  </a:moveTo>
                  <a:cubicBezTo>
                    <a:pt x="5304" y="14103"/>
                    <a:pt x="5247" y="14120"/>
                    <a:pt x="5204" y="14152"/>
                  </a:cubicBezTo>
                  <a:cubicBezTo>
                    <a:pt x="5113" y="14244"/>
                    <a:pt x="5113" y="14403"/>
                    <a:pt x="5204" y="14495"/>
                  </a:cubicBezTo>
                  <a:cubicBezTo>
                    <a:pt x="5239" y="14540"/>
                    <a:pt x="5301" y="14563"/>
                    <a:pt x="5364" y="14563"/>
                  </a:cubicBezTo>
                  <a:cubicBezTo>
                    <a:pt x="5427" y="14563"/>
                    <a:pt x="5490" y="14540"/>
                    <a:pt x="5524" y="14495"/>
                  </a:cubicBezTo>
                  <a:cubicBezTo>
                    <a:pt x="5615" y="14426"/>
                    <a:pt x="5615" y="14266"/>
                    <a:pt x="5547" y="14175"/>
                  </a:cubicBezTo>
                  <a:cubicBezTo>
                    <a:pt x="5498" y="14126"/>
                    <a:pt x="5429" y="14103"/>
                    <a:pt x="5362" y="14103"/>
                  </a:cubicBezTo>
                  <a:close/>
                  <a:moveTo>
                    <a:pt x="6320" y="14152"/>
                  </a:moveTo>
                  <a:cubicBezTo>
                    <a:pt x="6254" y="14152"/>
                    <a:pt x="6186" y="14175"/>
                    <a:pt x="6140" y="14221"/>
                  </a:cubicBezTo>
                  <a:cubicBezTo>
                    <a:pt x="6072" y="14266"/>
                    <a:pt x="6049" y="14449"/>
                    <a:pt x="6140" y="14540"/>
                  </a:cubicBezTo>
                  <a:cubicBezTo>
                    <a:pt x="6189" y="14589"/>
                    <a:pt x="6258" y="14612"/>
                    <a:pt x="6321" y="14612"/>
                  </a:cubicBezTo>
                  <a:cubicBezTo>
                    <a:pt x="6377" y="14612"/>
                    <a:pt x="6428" y="14595"/>
                    <a:pt x="6460" y="14563"/>
                  </a:cubicBezTo>
                  <a:cubicBezTo>
                    <a:pt x="6551" y="14472"/>
                    <a:pt x="6574" y="14312"/>
                    <a:pt x="6483" y="14221"/>
                  </a:cubicBezTo>
                  <a:cubicBezTo>
                    <a:pt x="6448" y="14175"/>
                    <a:pt x="6386" y="14152"/>
                    <a:pt x="6320" y="14152"/>
                  </a:cubicBezTo>
                  <a:close/>
                  <a:moveTo>
                    <a:pt x="7272" y="14252"/>
                  </a:moveTo>
                  <a:cubicBezTo>
                    <a:pt x="7205" y="14252"/>
                    <a:pt x="7136" y="14275"/>
                    <a:pt x="7099" y="14312"/>
                  </a:cubicBezTo>
                  <a:cubicBezTo>
                    <a:pt x="7008" y="14403"/>
                    <a:pt x="7030" y="14586"/>
                    <a:pt x="7099" y="14654"/>
                  </a:cubicBezTo>
                  <a:cubicBezTo>
                    <a:pt x="7141" y="14686"/>
                    <a:pt x="7198" y="14703"/>
                    <a:pt x="7257" y="14703"/>
                  </a:cubicBezTo>
                  <a:cubicBezTo>
                    <a:pt x="7324" y="14703"/>
                    <a:pt x="7392" y="14681"/>
                    <a:pt x="7441" y="14632"/>
                  </a:cubicBezTo>
                  <a:cubicBezTo>
                    <a:pt x="7510" y="14540"/>
                    <a:pt x="7510" y="14380"/>
                    <a:pt x="7419" y="14312"/>
                  </a:cubicBezTo>
                  <a:cubicBezTo>
                    <a:pt x="7387" y="14270"/>
                    <a:pt x="7330" y="14252"/>
                    <a:pt x="7272" y="14252"/>
                  </a:cubicBezTo>
                  <a:close/>
                  <a:moveTo>
                    <a:pt x="8217" y="14352"/>
                  </a:moveTo>
                  <a:cubicBezTo>
                    <a:pt x="8155" y="14352"/>
                    <a:pt x="8092" y="14369"/>
                    <a:pt x="8058" y="14403"/>
                  </a:cubicBezTo>
                  <a:cubicBezTo>
                    <a:pt x="7966" y="14472"/>
                    <a:pt x="7966" y="14654"/>
                    <a:pt x="8035" y="14723"/>
                  </a:cubicBezTo>
                  <a:cubicBezTo>
                    <a:pt x="8071" y="14772"/>
                    <a:pt x="8141" y="14795"/>
                    <a:pt x="8212" y="14795"/>
                  </a:cubicBezTo>
                  <a:cubicBezTo>
                    <a:pt x="8273" y="14795"/>
                    <a:pt x="8335" y="14777"/>
                    <a:pt x="8377" y="14746"/>
                  </a:cubicBezTo>
                  <a:cubicBezTo>
                    <a:pt x="8446" y="14677"/>
                    <a:pt x="8468" y="14495"/>
                    <a:pt x="8377" y="14403"/>
                  </a:cubicBezTo>
                  <a:cubicBezTo>
                    <a:pt x="8343" y="14369"/>
                    <a:pt x="8280" y="14352"/>
                    <a:pt x="8217" y="14352"/>
                  </a:cubicBezTo>
                  <a:close/>
                  <a:moveTo>
                    <a:pt x="9125" y="14421"/>
                  </a:moveTo>
                  <a:cubicBezTo>
                    <a:pt x="9071" y="14421"/>
                    <a:pt x="9029" y="14472"/>
                    <a:pt x="8971" y="14472"/>
                  </a:cubicBezTo>
                  <a:cubicBezTo>
                    <a:pt x="8993" y="14540"/>
                    <a:pt x="8902" y="14563"/>
                    <a:pt x="8902" y="14632"/>
                  </a:cubicBezTo>
                  <a:cubicBezTo>
                    <a:pt x="8902" y="14700"/>
                    <a:pt x="8971" y="14746"/>
                    <a:pt x="8971" y="14814"/>
                  </a:cubicBezTo>
                  <a:cubicBezTo>
                    <a:pt x="9039" y="14814"/>
                    <a:pt x="9062" y="14860"/>
                    <a:pt x="9130" y="14883"/>
                  </a:cubicBezTo>
                  <a:cubicBezTo>
                    <a:pt x="9199" y="14883"/>
                    <a:pt x="9222" y="14814"/>
                    <a:pt x="9290" y="14814"/>
                  </a:cubicBezTo>
                  <a:cubicBezTo>
                    <a:pt x="9313" y="14769"/>
                    <a:pt x="9336" y="14723"/>
                    <a:pt x="9359" y="14654"/>
                  </a:cubicBezTo>
                  <a:cubicBezTo>
                    <a:pt x="9381" y="14586"/>
                    <a:pt x="9336" y="14540"/>
                    <a:pt x="9313" y="14495"/>
                  </a:cubicBezTo>
                  <a:cubicBezTo>
                    <a:pt x="9290" y="14449"/>
                    <a:pt x="9199" y="14426"/>
                    <a:pt x="9153" y="14426"/>
                  </a:cubicBezTo>
                  <a:cubicBezTo>
                    <a:pt x="9143" y="14423"/>
                    <a:pt x="9134" y="14421"/>
                    <a:pt x="9125" y="14421"/>
                  </a:cubicBezTo>
                  <a:close/>
                  <a:moveTo>
                    <a:pt x="10089" y="14517"/>
                  </a:moveTo>
                  <a:cubicBezTo>
                    <a:pt x="10043" y="14517"/>
                    <a:pt x="9998" y="14540"/>
                    <a:pt x="9952" y="14586"/>
                  </a:cubicBezTo>
                  <a:cubicBezTo>
                    <a:pt x="9838" y="14700"/>
                    <a:pt x="9838" y="14791"/>
                    <a:pt x="9952" y="14883"/>
                  </a:cubicBezTo>
                  <a:cubicBezTo>
                    <a:pt x="10006" y="14937"/>
                    <a:pt x="10050" y="14960"/>
                    <a:pt x="10091" y="14960"/>
                  </a:cubicBezTo>
                  <a:cubicBezTo>
                    <a:pt x="10136" y="14960"/>
                    <a:pt x="10178" y="14931"/>
                    <a:pt x="10226" y="14883"/>
                  </a:cubicBezTo>
                  <a:cubicBezTo>
                    <a:pt x="10340" y="14769"/>
                    <a:pt x="10317" y="14700"/>
                    <a:pt x="10226" y="14586"/>
                  </a:cubicBezTo>
                  <a:cubicBezTo>
                    <a:pt x="10180" y="14540"/>
                    <a:pt x="10135" y="14517"/>
                    <a:pt x="10089" y="14517"/>
                  </a:cubicBezTo>
                  <a:close/>
                  <a:moveTo>
                    <a:pt x="11067" y="14589"/>
                  </a:moveTo>
                  <a:cubicBezTo>
                    <a:pt x="11019" y="14589"/>
                    <a:pt x="10971" y="14617"/>
                    <a:pt x="10911" y="14677"/>
                  </a:cubicBezTo>
                  <a:cubicBezTo>
                    <a:pt x="10819" y="14746"/>
                    <a:pt x="10819" y="14883"/>
                    <a:pt x="10934" y="14974"/>
                  </a:cubicBezTo>
                  <a:cubicBezTo>
                    <a:pt x="10976" y="15006"/>
                    <a:pt x="11018" y="15023"/>
                    <a:pt x="11061" y="15023"/>
                  </a:cubicBezTo>
                  <a:cubicBezTo>
                    <a:pt x="11110" y="15023"/>
                    <a:pt x="11159" y="15000"/>
                    <a:pt x="11208" y="14951"/>
                  </a:cubicBezTo>
                  <a:cubicBezTo>
                    <a:pt x="11322" y="14837"/>
                    <a:pt x="11299" y="14769"/>
                    <a:pt x="11208" y="14654"/>
                  </a:cubicBezTo>
                  <a:cubicBezTo>
                    <a:pt x="11154" y="14611"/>
                    <a:pt x="11110" y="14589"/>
                    <a:pt x="11067" y="14589"/>
                  </a:cubicBezTo>
                  <a:close/>
                  <a:moveTo>
                    <a:pt x="2422" y="14787"/>
                  </a:moveTo>
                  <a:cubicBezTo>
                    <a:pt x="2412" y="14787"/>
                    <a:pt x="2403" y="14788"/>
                    <a:pt x="2397" y="14791"/>
                  </a:cubicBezTo>
                  <a:cubicBezTo>
                    <a:pt x="2397" y="14814"/>
                    <a:pt x="2397" y="14837"/>
                    <a:pt x="2397" y="14837"/>
                  </a:cubicBezTo>
                  <a:cubicBezTo>
                    <a:pt x="2465" y="14905"/>
                    <a:pt x="2557" y="14997"/>
                    <a:pt x="2625" y="15065"/>
                  </a:cubicBezTo>
                  <a:cubicBezTo>
                    <a:pt x="2648" y="15065"/>
                    <a:pt x="2648" y="15088"/>
                    <a:pt x="2671" y="15088"/>
                  </a:cubicBezTo>
                  <a:cubicBezTo>
                    <a:pt x="2671" y="15065"/>
                    <a:pt x="2671" y="15065"/>
                    <a:pt x="2671" y="15065"/>
                  </a:cubicBezTo>
                  <a:cubicBezTo>
                    <a:pt x="2671" y="14997"/>
                    <a:pt x="2671" y="14951"/>
                    <a:pt x="2648" y="14905"/>
                  </a:cubicBezTo>
                  <a:cubicBezTo>
                    <a:pt x="2628" y="14846"/>
                    <a:pt x="2489" y="14787"/>
                    <a:pt x="2422" y="14787"/>
                  </a:cubicBezTo>
                  <a:close/>
                  <a:moveTo>
                    <a:pt x="11992" y="14677"/>
                  </a:moveTo>
                  <a:cubicBezTo>
                    <a:pt x="11944" y="14677"/>
                    <a:pt x="11892" y="14700"/>
                    <a:pt x="11847" y="14746"/>
                  </a:cubicBezTo>
                  <a:cubicBezTo>
                    <a:pt x="11755" y="14814"/>
                    <a:pt x="11755" y="14928"/>
                    <a:pt x="11847" y="15020"/>
                  </a:cubicBezTo>
                  <a:cubicBezTo>
                    <a:pt x="11892" y="15065"/>
                    <a:pt x="11944" y="15088"/>
                    <a:pt x="11992" y="15088"/>
                  </a:cubicBezTo>
                  <a:cubicBezTo>
                    <a:pt x="12041" y="15088"/>
                    <a:pt x="12086" y="15065"/>
                    <a:pt x="12121" y="15020"/>
                  </a:cubicBezTo>
                  <a:cubicBezTo>
                    <a:pt x="12212" y="14928"/>
                    <a:pt x="12212" y="14814"/>
                    <a:pt x="12121" y="14746"/>
                  </a:cubicBezTo>
                  <a:cubicBezTo>
                    <a:pt x="12086" y="14700"/>
                    <a:pt x="12041" y="14677"/>
                    <a:pt x="11992" y="14677"/>
                  </a:cubicBezTo>
                  <a:close/>
                  <a:moveTo>
                    <a:pt x="12931" y="14769"/>
                  </a:moveTo>
                  <a:cubicBezTo>
                    <a:pt x="12879" y="14769"/>
                    <a:pt x="12828" y="14791"/>
                    <a:pt x="12782" y="14837"/>
                  </a:cubicBezTo>
                  <a:cubicBezTo>
                    <a:pt x="12714" y="14928"/>
                    <a:pt x="12714" y="15042"/>
                    <a:pt x="12782" y="15111"/>
                  </a:cubicBezTo>
                  <a:cubicBezTo>
                    <a:pt x="12828" y="15157"/>
                    <a:pt x="12879" y="15179"/>
                    <a:pt x="12931" y="15179"/>
                  </a:cubicBezTo>
                  <a:cubicBezTo>
                    <a:pt x="12982" y="15179"/>
                    <a:pt x="13034" y="15157"/>
                    <a:pt x="13079" y="15111"/>
                  </a:cubicBezTo>
                  <a:cubicBezTo>
                    <a:pt x="13170" y="15042"/>
                    <a:pt x="13170" y="14928"/>
                    <a:pt x="13079" y="14837"/>
                  </a:cubicBezTo>
                  <a:cubicBezTo>
                    <a:pt x="13034" y="14791"/>
                    <a:pt x="12982" y="14769"/>
                    <a:pt x="12931" y="14769"/>
                  </a:cubicBezTo>
                  <a:close/>
                  <a:moveTo>
                    <a:pt x="13889" y="14860"/>
                  </a:moveTo>
                  <a:cubicBezTo>
                    <a:pt x="13838" y="14860"/>
                    <a:pt x="13787" y="14883"/>
                    <a:pt x="13741" y="14928"/>
                  </a:cubicBezTo>
                  <a:cubicBezTo>
                    <a:pt x="13650" y="15020"/>
                    <a:pt x="13650" y="15134"/>
                    <a:pt x="13741" y="15202"/>
                  </a:cubicBezTo>
                  <a:cubicBezTo>
                    <a:pt x="13790" y="15251"/>
                    <a:pt x="13846" y="15274"/>
                    <a:pt x="13897" y="15274"/>
                  </a:cubicBezTo>
                  <a:cubicBezTo>
                    <a:pt x="13942" y="15274"/>
                    <a:pt x="13983" y="15257"/>
                    <a:pt x="14015" y="15225"/>
                  </a:cubicBezTo>
                  <a:cubicBezTo>
                    <a:pt x="14106" y="15134"/>
                    <a:pt x="14106" y="15020"/>
                    <a:pt x="14038" y="14928"/>
                  </a:cubicBezTo>
                  <a:cubicBezTo>
                    <a:pt x="13992" y="14883"/>
                    <a:pt x="13941" y="14860"/>
                    <a:pt x="13889" y="14860"/>
                  </a:cubicBezTo>
                  <a:close/>
                  <a:moveTo>
                    <a:pt x="14837" y="14928"/>
                  </a:moveTo>
                  <a:cubicBezTo>
                    <a:pt x="14791" y="14951"/>
                    <a:pt x="14723" y="14928"/>
                    <a:pt x="14677" y="14997"/>
                  </a:cubicBezTo>
                  <a:cubicBezTo>
                    <a:pt x="14608" y="15042"/>
                    <a:pt x="14608" y="15111"/>
                    <a:pt x="14608" y="15179"/>
                  </a:cubicBezTo>
                  <a:cubicBezTo>
                    <a:pt x="14608" y="15248"/>
                    <a:pt x="14677" y="15271"/>
                    <a:pt x="14700" y="15316"/>
                  </a:cubicBezTo>
                  <a:cubicBezTo>
                    <a:pt x="14700" y="15316"/>
                    <a:pt x="14768" y="15271"/>
                    <a:pt x="14791" y="15248"/>
                  </a:cubicBezTo>
                  <a:cubicBezTo>
                    <a:pt x="14814" y="15225"/>
                    <a:pt x="14837" y="15202"/>
                    <a:pt x="14860" y="15179"/>
                  </a:cubicBezTo>
                  <a:cubicBezTo>
                    <a:pt x="14905" y="15157"/>
                    <a:pt x="14928" y="15111"/>
                    <a:pt x="14974" y="15088"/>
                  </a:cubicBezTo>
                  <a:cubicBezTo>
                    <a:pt x="14974" y="15065"/>
                    <a:pt x="14974" y="15042"/>
                    <a:pt x="14974" y="15020"/>
                  </a:cubicBezTo>
                  <a:cubicBezTo>
                    <a:pt x="14928" y="14997"/>
                    <a:pt x="14928" y="14928"/>
                    <a:pt x="14837" y="14928"/>
                  </a:cubicBezTo>
                  <a:close/>
                  <a:moveTo>
                    <a:pt x="3378" y="14883"/>
                  </a:moveTo>
                  <a:cubicBezTo>
                    <a:pt x="3310" y="14905"/>
                    <a:pt x="3287" y="14951"/>
                    <a:pt x="3219" y="14951"/>
                  </a:cubicBezTo>
                  <a:cubicBezTo>
                    <a:pt x="3219" y="15020"/>
                    <a:pt x="3150" y="15065"/>
                    <a:pt x="3173" y="15134"/>
                  </a:cubicBezTo>
                  <a:cubicBezTo>
                    <a:pt x="3196" y="15179"/>
                    <a:pt x="3219" y="15248"/>
                    <a:pt x="3219" y="15294"/>
                  </a:cubicBezTo>
                  <a:cubicBezTo>
                    <a:pt x="3277" y="15294"/>
                    <a:pt x="3319" y="15344"/>
                    <a:pt x="3373" y="15344"/>
                  </a:cubicBezTo>
                  <a:cubicBezTo>
                    <a:pt x="3382" y="15344"/>
                    <a:pt x="3391" y="15342"/>
                    <a:pt x="3401" y="15339"/>
                  </a:cubicBezTo>
                  <a:cubicBezTo>
                    <a:pt x="3470" y="15316"/>
                    <a:pt x="3515" y="15294"/>
                    <a:pt x="3561" y="15271"/>
                  </a:cubicBezTo>
                  <a:cubicBezTo>
                    <a:pt x="3561" y="15202"/>
                    <a:pt x="3630" y="15179"/>
                    <a:pt x="3630" y="15111"/>
                  </a:cubicBezTo>
                  <a:cubicBezTo>
                    <a:pt x="3607" y="15042"/>
                    <a:pt x="3561" y="15020"/>
                    <a:pt x="3561" y="14951"/>
                  </a:cubicBezTo>
                  <a:cubicBezTo>
                    <a:pt x="3493" y="14951"/>
                    <a:pt x="3447" y="14883"/>
                    <a:pt x="3378" y="14883"/>
                  </a:cubicBezTo>
                  <a:close/>
                  <a:moveTo>
                    <a:pt x="4321" y="14938"/>
                  </a:moveTo>
                  <a:cubicBezTo>
                    <a:pt x="4272" y="14938"/>
                    <a:pt x="4232" y="14997"/>
                    <a:pt x="4177" y="14997"/>
                  </a:cubicBezTo>
                  <a:cubicBezTo>
                    <a:pt x="4177" y="15065"/>
                    <a:pt x="4109" y="15088"/>
                    <a:pt x="4109" y="15179"/>
                  </a:cubicBezTo>
                  <a:cubicBezTo>
                    <a:pt x="4132" y="15248"/>
                    <a:pt x="4177" y="15271"/>
                    <a:pt x="4177" y="15339"/>
                  </a:cubicBezTo>
                  <a:cubicBezTo>
                    <a:pt x="4246" y="15339"/>
                    <a:pt x="4269" y="15385"/>
                    <a:pt x="4337" y="15385"/>
                  </a:cubicBezTo>
                  <a:cubicBezTo>
                    <a:pt x="4345" y="15387"/>
                    <a:pt x="4352" y="15389"/>
                    <a:pt x="4359" y="15389"/>
                  </a:cubicBezTo>
                  <a:cubicBezTo>
                    <a:pt x="4405" y="15389"/>
                    <a:pt x="4429" y="15335"/>
                    <a:pt x="4475" y="15335"/>
                  </a:cubicBezTo>
                  <a:cubicBezTo>
                    <a:pt x="4482" y="15335"/>
                    <a:pt x="4489" y="15337"/>
                    <a:pt x="4497" y="15339"/>
                  </a:cubicBezTo>
                  <a:cubicBezTo>
                    <a:pt x="4520" y="15294"/>
                    <a:pt x="4543" y="15225"/>
                    <a:pt x="4565" y="15179"/>
                  </a:cubicBezTo>
                  <a:cubicBezTo>
                    <a:pt x="4588" y="15111"/>
                    <a:pt x="4543" y="15065"/>
                    <a:pt x="4497" y="14997"/>
                  </a:cubicBezTo>
                  <a:cubicBezTo>
                    <a:pt x="4474" y="14974"/>
                    <a:pt x="4406" y="14951"/>
                    <a:pt x="4360" y="14951"/>
                  </a:cubicBezTo>
                  <a:cubicBezTo>
                    <a:pt x="4346" y="14942"/>
                    <a:pt x="4333" y="14938"/>
                    <a:pt x="4321" y="14938"/>
                  </a:cubicBezTo>
                  <a:close/>
                  <a:moveTo>
                    <a:pt x="5293" y="15042"/>
                  </a:moveTo>
                  <a:cubicBezTo>
                    <a:pt x="5244" y="15042"/>
                    <a:pt x="5193" y="15065"/>
                    <a:pt x="5136" y="15111"/>
                  </a:cubicBezTo>
                  <a:cubicBezTo>
                    <a:pt x="5045" y="15225"/>
                    <a:pt x="5045" y="15294"/>
                    <a:pt x="5159" y="15408"/>
                  </a:cubicBezTo>
                  <a:cubicBezTo>
                    <a:pt x="5202" y="15451"/>
                    <a:pt x="5245" y="15473"/>
                    <a:pt x="5288" y="15473"/>
                  </a:cubicBezTo>
                  <a:cubicBezTo>
                    <a:pt x="5336" y="15473"/>
                    <a:pt x="5385" y="15445"/>
                    <a:pt x="5433" y="15385"/>
                  </a:cubicBezTo>
                  <a:cubicBezTo>
                    <a:pt x="5547" y="15294"/>
                    <a:pt x="5547" y="15225"/>
                    <a:pt x="5433" y="15111"/>
                  </a:cubicBezTo>
                  <a:cubicBezTo>
                    <a:pt x="5387" y="15065"/>
                    <a:pt x="5341" y="15042"/>
                    <a:pt x="5293" y="15042"/>
                  </a:cubicBezTo>
                  <a:close/>
                  <a:moveTo>
                    <a:pt x="6247" y="15136"/>
                  </a:moveTo>
                  <a:cubicBezTo>
                    <a:pt x="6202" y="15136"/>
                    <a:pt x="6155" y="15165"/>
                    <a:pt x="6095" y="15225"/>
                  </a:cubicBezTo>
                  <a:cubicBezTo>
                    <a:pt x="6003" y="15294"/>
                    <a:pt x="6003" y="15408"/>
                    <a:pt x="6117" y="15522"/>
                  </a:cubicBezTo>
                  <a:cubicBezTo>
                    <a:pt x="6160" y="15554"/>
                    <a:pt x="6202" y="15571"/>
                    <a:pt x="6245" y="15571"/>
                  </a:cubicBezTo>
                  <a:cubicBezTo>
                    <a:pt x="6294" y="15571"/>
                    <a:pt x="6342" y="15548"/>
                    <a:pt x="6391" y="15499"/>
                  </a:cubicBezTo>
                  <a:cubicBezTo>
                    <a:pt x="6483" y="15385"/>
                    <a:pt x="6483" y="15316"/>
                    <a:pt x="6369" y="15202"/>
                  </a:cubicBezTo>
                  <a:cubicBezTo>
                    <a:pt x="6325" y="15159"/>
                    <a:pt x="6287" y="15136"/>
                    <a:pt x="6247" y="15136"/>
                  </a:cubicBezTo>
                  <a:close/>
                  <a:moveTo>
                    <a:pt x="7216" y="15220"/>
                  </a:moveTo>
                  <a:cubicBezTo>
                    <a:pt x="7208" y="15220"/>
                    <a:pt x="7200" y="15222"/>
                    <a:pt x="7190" y="15225"/>
                  </a:cubicBezTo>
                  <a:cubicBezTo>
                    <a:pt x="7122" y="15225"/>
                    <a:pt x="7076" y="15225"/>
                    <a:pt x="7030" y="15271"/>
                  </a:cubicBezTo>
                  <a:cubicBezTo>
                    <a:pt x="7008" y="15316"/>
                    <a:pt x="6962" y="15339"/>
                    <a:pt x="6962" y="15408"/>
                  </a:cubicBezTo>
                  <a:cubicBezTo>
                    <a:pt x="6962" y="15453"/>
                    <a:pt x="6962" y="15522"/>
                    <a:pt x="7008" y="15567"/>
                  </a:cubicBezTo>
                  <a:cubicBezTo>
                    <a:pt x="7053" y="15590"/>
                    <a:pt x="7076" y="15636"/>
                    <a:pt x="7145" y="15636"/>
                  </a:cubicBezTo>
                  <a:cubicBezTo>
                    <a:pt x="7213" y="15613"/>
                    <a:pt x="7259" y="15636"/>
                    <a:pt x="7304" y="15590"/>
                  </a:cubicBezTo>
                  <a:cubicBezTo>
                    <a:pt x="7327" y="15545"/>
                    <a:pt x="7373" y="15522"/>
                    <a:pt x="7373" y="15453"/>
                  </a:cubicBezTo>
                  <a:cubicBezTo>
                    <a:pt x="7373" y="15385"/>
                    <a:pt x="7373" y="15339"/>
                    <a:pt x="7327" y="15294"/>
                  </a:cubicBezTo>
                  <a:cubicBezTo>
                    <a:pt x="7288" y="15274"/>
                    <a:pt x="7266" y="15220"/>
                    <a:pt x="7216" y="15220"/>
                  </a:cubicBezTo>
                  <a:close/>
                  <a:moveTo>
                    <a:pt x="8115" y="15316"/>
                  </a:moveTo>
                  <a:cubicBezTo>
                    <a:pt x="8063" y="15316"/>
                    <a:pt x="8012" y="15339"/>
                    <a:pt x="7966" y="15385"/>
                  </a:cubicBezTo>
                  <a:cubicBezTo>
                    <a:pt x="7898" y="15476"/>
                    <a:pt x="7898" y="15567"/>
                    <a:pt x="7966" y="15659"/>
                  </a:cubicBezTo>
                  <a:cubicBezTo>
                    <a:pt x="8012" y="15704"/>
                    <a:pt x="8063" y="15727"/>
                    <a:pt x="8115" y="15727"/>
                  </a:cubicBezTo>
                  <a:cubicBezTo>
                    <a:pt x="8166" y="15727"/>
                    <a:pt x="8217" y="15704"/>
                    <a:pt x="8263" y="15659"/>
                  </a:cubicBezTo>
                  <a:cubicBezTo>
                    <a:pt x="8354" y="15567"/>
                    <a:pt x="8354" y="15476"/>
                    <a:pt x="8263" y="15385"/>
                  </a:cubicBezTo>
                  <a:cubicBezTo>
                    <a:pt x="8217" y="15339"/>
                    <a:pt x="8166" y="15316"/>
                    <a:pt x="8115" y="15316"/>
                  </a:cubicBezTo>
                  <a:close/>
                  <a:moveTo>
                    <a:pt x="9093" y="15385"/>
                  </a:moveTo>
                  <a:cubicBezTo>
                    <a:pt x="9045" y="15385"/>
                    <a:pt x="8993" y="15408"/>
                    <a:pt x="8948" y="15453"/>
                  </a:cubicBezTo>
                  <a:cubicBezTo>
                    <a:pt x="8857" y="15545"/>
                    <a:pt x="8857" y="15659"/>
                    <a:pt x="8948" y="15727"/>
                  </a:cubicBezTo>
                  <a:cubicBezTo>
                    <a:pt x="8993" y="15773"/>
                    <a:pt x="9045" y="15796"/>
                    <a:pt x="9096" y="15796"/>
                  </a:cubicBezTo>
                  <a:cubicBezTo>
                    <a:pt x="9148" y="15796"/>
                    <a:pt x="9199" y="15773"/>
                    <a:pt x="9245" y="15727"/>
                  </a:cubicBezTo>
                  <a:cubicBezTo>
                    <a:pt x="9313" y="15659"/>
                    <a:pt x="9313" y="15545"/>
                    <a:pt x="9222" y="15453"/>
                  </a:cubicBezTo>
                  <a:cubicBezTo>
                    <a:pt x="9187" y="15408"/>
                    <a:pt x="9142" y="15385"/>
                    <a:pt x="9093" y="15385"/>
                  </a:cubicBezTo>
                  <a:close/>
                  <a:moveTo>
                    <a:pt x="10009" y="15470"/>
                  </a:moveTo>
                  <a:cubicBezTo>
                    <a:pt x="9958" y="15470"/>
                    <a:pt x="9906" y="15488"/>
                    <a:pt x="9861" y="15522"/>
                  </a:cubicBezTo>
                  <a:cubicBezTo>
                    <a:pt x="9792" y="15613"/>
                    <a:pt x="9792" y="15727"/>
                    <a:pt x="9884" y="15818"/>
                  </a:cubicBezTo>
                  <a:cubicBezTo>
                    <a:pt x="9926" y="15850"/>
                    <a:pt x="9973" y="15867"/>
                    <a:pt x="10019" y="15867"/>
                  </a:cubicBezTo>
                  <a:cubicBezTo>
                    <a:pt x="10071" y="15867"/>
                    <a:pt x="10121" y="15845"/>
                    <a:pt x="10158" y="15796"/>
                  </a:cubicBezTo>
                  <a:cubicBezTo>
                    <a:pt x="10249" y="15727"/>
                    <a:pt x="10249" y="15590"/>
                    <a:pt x="10158" y="15522"/>
                  </a:cubicBezTo>
                  <a:cubicBezTo>
                    <a:pt x="10112" y="15488"/>
                    <a:pt x="10061" y="15470"/>
                    <a:pt x="10009" y="15470"/>
                  </a:cubicBezTo>
                  <a:close/>
                  <a:moveTo>
                    <a:pt x="10968" y="15562"/>
                  </a:moveTo>
                  <a:cubicBezTo>
                    <a:pt x="10916" y="15562"/>
                    <a:pt x="10865" y="15579"/>
                    <a:pt x="10819" y="15613"/>
                  </a:cubicBezTo>
                  <a:cubicBezTo>
                    <a:pt x="10751" y="15682"/>
                    <a:pt x="10751" y="15818"/>
                    <a:pt x="10819" y="15910"/>
                  </a:cubicBezTo>
                  <a:cubicBezTo>
                    <a:pt x="10854" y="15944"/>
                    <a:pt x="10905" y="15961"/>
                    <a:pt x="10959" y="15961"/>
                  </a:cubicBezTo>
                  <a:cubicBezTo>
                    <a:pt x="11013" y="15961"/>
                    <a:pt x="11071" y="15944"/>
                    <a:pt x="11116" y="15910"/>
                  </a:cubicBezTo>
                  <a:cubicBezTo>
                    <a:pt x="11185" y="15818"/>
                    <a:pt x="11185" y="15704"/>
                    <a:pt x="11116" y="15613"/>
                  </a:cubicBezTo>
                  <a:cubicBezTo>
                    <a:pt x="11071" y="15579"/>
                    <a:pt x="11019" y="15562"/>
                    <a:pt x="10968" y="15562"/>
                  </a:cubicBezTo>
                  <a:close/>
                  <a:moveTo>
                    <a:pt x="11915" y="15653"/>
                  </a:moveTo>
                  <a:cubicBezTo>
                    <a:pt x="11864" y="15653"/>
                    <a:pt x="11812" y="15670"/>
                    <a:pt x="11778" y="15704"/>
                  </a:cubicBezTo>
                  <a:cubicBezTo>
                    <a:pt x="11687" y="15773"/>
                    <a:pt x="11687" y="15910"/>
                    <a:pt x="11778" y="16001"/>
                  </a:cubicBezTo>
                  <a:cubicBezTo>
                    <a:pt x="11812" y="16035"/>
                    <a:pt x="11864" y="16052"/>
                    <a:pt x="11915" y="16052"/>
                  </a:cubicBezTo>
                  <a:cubicBezTo>
                    <a:pt x="11966" y="16052"/>
                    <a:pt x="12018" y="16035"/>
                    <a:pt x="12052" y="16001"/>
                  </a:cubicBezTo>
                  <a:cubicBezTo>
                    <a:pt x="12143" y="15933"/>
                    <a:pt x="12143" y="15796"/>
                    <a:pt x="12052" y="15704"/>
                  </a:cubicBezTo>
                  <a:cubicBezTo>
                    <a:pt x="12018" y="15670"/>
                    <a:pt x="11966" y="15653"/>
                    <a:pt x="11915" y="15653"/>
                  </a:cubicBezTo>
                  <a:close/>
                  <a:moveTo>
                    <a:pt x="12848" y="15721"/>
                  </a:moveTo>
                  <a:cubicBezTo>
                    <a:pt x="12794" y="15721"/>
                    <a:pt x="12737" y="15739"/>
                    <a:pt x="12691" y="15773"/>
                  </a:cubicBezTo>
                  <a:cubicBezTo>
                    <a:pt x="12623" y="15864"/>
                    <a:pt x="12623" y="15978"/>
                    <a:pt x="12691" y="16070"/>
                  </a:cubicBezTo>
                  <a:cubicBezTo>
                    <a:pt x="12725" y="16104"/>
                    <a:pt x="12777" y="16121"/>
                    <a:pt x="12831" y="16121"/>
                  </a:cubicBezTo>
                  <a:cubicBezTo>
                    <a:pt x="12885" y="16121"/>
                    <a:pt x="12942" y="16104"/>
                    <a:pt x="12988" y="16070"/>
                  </a:cubicBezTo>
                  <a:cubicBezTo>
                    <a:pt x="13056" y="16001"/>
                    <a:pt x="13056" y="15864"/>
                    <a:pt x="12988" y="15773"/>
                  </a:cubicBezTo>
                  <a:cubicBezTo>
                    <a:pt x="12954" y="15739"/>
                    <a:pt x="12902" y="15721"/>
                    <a:pt x="12848" y="15721"/>
                  </a:cubicBezTo>
                  <a:close/>
                  <a:moveTo>
                    <a:pt x="13791" y="15815"/>
                  </a:moveTo>
                  <a:cubicBezTo>
                    <a:pt x="13746" y="15815"/>
                    <a:pt x="13704" y="15832"/>
                    <a:pt x="13673" y="15864"/>
                  </a:cubicBezTo>
                  <a:cubicBezTo>
                    <a:pt x="13581" y="15910"/>
                    <a:pt x="13559" y="16047"/>
                    <a:pt x="13627" y="16138"/>
                  </a:cubicBezTo>
                  <a:lnTo>
                    <a:pt x="13673" y="16138"/>
                  </a:lnTo>
                  <a:cubicBezTo>
                    <a:pt x="13718" y="16138"/>
                    <a:pt x="13947" y="15978"/>
                    <a:pt x="13947" y="15955"/>
                  </a:cubicBezTo>
                  <a:cubicBezTo>
                    <a:pt x="13969" y="15933"/>
                    <a:pt x="13947" y="15910"/>
                    <a:pt x="13947" y="15887"/>
                  </a:cubicBezTo>
                  <a:cubicBezTo>
                    <a:pt x="13898" y="15838"/>
                    <a:pt x="13842" y="15815"/>
                    <a:pt x="13791" y="15815"/>
                  </a:cubicBezTo>
                  <a:close/>
                  <a:moveTo>
                    <a:pt x="4254" y="15910"/>
                  </a:moveTo>
                  <a:cubicBezTo>
                    <a:pt x="4206" y="15910"/>
                    <a:pt x="4154" y="15933"/>
                    <a:pt x="4109" y="15978"/>
                  </a:cubicBezTo>
                  <a:cubicBezTo>
                    <a:pt x="4063" y="16001"/>
                    <a:pt x="4040" y="16047"/>
                    <a:pt x="4040" y="16115"/>
                  </a:cubicBezTo>
                  <a:cubicBezTo>
                    <a:pt x="4040" y="16161"/>
                    <a:pt x="4040" y="16207"/>
                    <a:pt x="4086" y="16229"/>
                  </a:cubicBezTo>
                  <a:cubicBezTo>
                    <a:pt x="4109" y="16252"/>
                    <a:pt x="4246" y="16321"/>
                    <a:pt x="4269" y="16321"/>
                  </a:cubicBezTo>
                  <a:cubicBezTo>
                    <a:pt x="4314" y="16321"/>
                    <a:pt x="4360" y="16298"/>
                    <a:pt x="4383" y="16252"/>
                  </a:cubicBezTo>
                  <a:cubicBezTo>
                    <a:pt x="4474" y="16161"/>
                    <a:pt x="4474" y="16070"/>
                    <a:pt x="4383" y="15978"/>
                  </a:cubicBezTo>
                  <a:cubicBezTo>
                    <a:pt x="4349" y="15933"/>
                    <a:pt x="4303" y="15910"/>
                    <a:pt x="4254" y="15910"/>
                  </a:cubicBezTo>
                  <a:close/>
                  <a:moveTo>
                    <a:pt x="5223" y="16009"/>
                  </a:moveTo>
                  <a:cubicBezTo>
                    <a:pt x="5172" y="16009"/>
                    <a:pt x="5116" y="16033"/>
                    <a:pt x="5068" y="16070"/>
                  </a:cubicBezTo>
                  <a:cubicBezTo>
                    <a:pt x="4976" y="16138"/>
                    <a:pt x="4976" y="16252"/>
                    <a:pt x="5045" y="16343"/>
                  </a:cubicBezTo>
                  <a:cubicBezTo>
                    <a:pt x="5094" y="16392"/>
                    <a:pt x="5149" y="16415"/>
                    <a:pt x="5204" y="16415"/>
                  </a:cubicBezTo>
                  <a:cubicBezTo>
                    <a:pt x="5252" y="16415"/>
                    <a:pt x="5299" y="16398"/>
                    <a:pt x="5341" y="16366"/>
                  </a:cubicBezTo>
                  <a:cubicBezTo>
                    <a:pt x="5410" y="16275"/>
                    <a:pt x="5410" y="16161"/>
                    <a:pt x="5341" y="16070"/>
                  </a:cubicBezTo>
                  <a:cubicBezTo>
                    <a:pt x="5310" y="16027"/>
                    <a:pt x="5268" y="16009"/>
                    <a:pt x="5223" y="16009"/>
                  </a:cubicBezTo>
                  <a:close/>
                  <a:moveTo>
                    <a:pt x="6149" y="16110"/>
                  </a:moveTo>
                  <a:cubicBezTo>
                    <a:pt x="6100" y="16110"/>
                    <a:pt x="6049" y="16127"/>
                    <a:pt x="6003" y="16161"/>
                  </a:cubicBezTo>
                  <a:cubicBezTo>
                    <a:pt x="5935" y="16252"/>
                    <a:pt x="5912" y="16366"/>
                    <a:pt x="6003" y="16458"/>
                  </a:cubicBezTo>
                  <a:cubicBezTo>
                    <a:pt x="6046" y="16489"/>
                    <a:pt x="6093" y="16506"/>
                    <a:pt x="6141" y="16506"/>
                  </a:cubicBezTo>
                  <a:cubicBezTo>
                    <a:pt x="6196" y="16506"/>
                    <a:pt x="6251" y="16484"/>
                    <a:pt x="6300" y="16435"/>
                  </a:cubicBezTo>
                  <a:cubicBezTo>
                    <a:pt x="6369" y="16366"/>
                    <a:pt x="6369" y="16229"/>
                    <a:pt x="6277" y="16161"/>
                  </a:cubicBezTo>
                  <a:cubicBezTo>
                    <a:pt x="6243" y="16127"/>
                    <a:pt x="6197" y="16110"/>
                    <a:pt x="6149" y="16110"/>
                  </a:cubicBezTo>
                  <a:close/>
                  <a:moveTo>
                    <a:pt x="7076" y="16178"/>
                  </a:moveTo>
                  <a:cubicBezTo>
                    <a:pt x="7025" y="16178"/>
                    <a:pt x="6973" y="16195"/>
                    <a:pt x="6939" y="16229"/>
                  </a:cubicBezTo>
                  <a:cubicBezTo>
                    <a:pt x="6848" y="16321"/>
                    <a:pt x="6848" y="16458"/>
                    <a:pt x="6939" y="16526"/>
                  </a:cubicBezTo>
                  <a:cubicBezTo>
                    <a:pt x="6973" y="16560"/>
                    <a:pt x="7025" y="16577"/>
                    <a:pt x="7076" y="16577"/>
                  </a:cubicBezTo>
                  <a:cubicBezTo>
                    <a:pt x="7127" y="16577"/>
                    <a:pt x="7179" y="16560"/>
                    <a:pt x="7213" y="16526"/>
                  </a:cubicBezTo>
                  <a:cubicBezTo>
                    <a:pt x="7282" y="16435"/>
                    <a:pt x="7282" y="16298"/>
                    <a:pt x="7213" y="16229"/>
                  </a:cubicBezTo>
                  <a:cubicBezTo>
                    <a:pt x="7179" y="16195"/>
                    <a:pt x="7127" y="16178"/>
                    <a:pt x="7076" y="16178"/>
                  </a:cubicBezTo>
                  <a:close/>
                  <a:moveTo>
                    <a:pt x="8061" y="16271"/>
                  </a:moveTo>
                  <a:cubicBezTo>
                    <a:pt x="8045" y="16271"/>
                    <a:pt x="8029" y="16272"/>
                    <a:pt x="8012" y="16275"/>
                  </a:cubicBezTo>
                  <a:cubicBezTo>
                    <a:pt x="7966" y="16275"/>
                    <a:pt x="7943" y="16298"/>
                    <a:pt x="7898" y="16298"/>
                  </a:cubicBezTo>
                  <a:cubicBezTo>
                    <a:pt x="7898" y="16343"/>
                    <a:pt x="7875" y="16366"/>
                    <a:pt x="7875" y="16389"/>
                  </a:cubicBezTo>
                  <a:cubicBezTo>
                    <a:pt x="7834" y="16533"/>
                    <a:pt x="7922" y="16621"/>
                    <a:pt x="8039" y="16621"/>
                  </a:cubicBezTo>
                  <a:cubicBezTo>
                    <a:pt x="8053" y="16621"/>
                    <a:pt x="8066" y="16620"/>
                    <a:pt x="8080" y="16617"/>
                  </a:cubicBezTo>
                  <a:cubicBezTo>
                    <a:pt x="8172" y="16617"/>
                    <a:pt x="8217" y="16572"/>
                    <a:pt x="8217" y="16480"/>
                  </a:cubicBezTo>
                  <a:cubicBezTo>
                    <a:pt x="8237" y="16341"/>
                    <a:pt x="8170" y="16271"/>
                    <a:pt x="8061" y="16271"/>
                  </a:cubicBezTo>
                  <a:close/>
                  <a:moveTo>
                    <a:pt x="12720" y="16676"/>
                  </a:moveTo>
                  <a:cubicBezTo>
                    <a:pt x="12717" y="16676"/>
                    <a:pt x="12714" y="16678"/>
                    <a:pt x="12714" y="16686"/>
                  </a:cubicBezTo>
                  <a:cubicBezTo>
                    <a:pt x="12691" y="16686"/>
                    <a:pt x="12691" y="16709"/>
                    <a:pt x="12691" y="16709"/>
                  </a:cubicBezTo>
                  <a:cubicBezTo>
                    <a:pt x="12691" y="16709"/>
                    <a:pt x="12701" y="16719"/>
                    <a:pt x="12708" y="16719"/>
                  </a:cubicBezTo>
                  <a:cubicBezTo>
                    <a:pt x="12711" y="16719"/>
                    <a:pt x="12714" y="16716"/>
                    <a:pt x="12714" y="16709"/>
                  </a:cubicBezTo>
                  <a:cubicBezTo>
                    <a:pt x="12714" y="16709"/>
                    <a:pt x="12737" y="16686"/>
                    <a:pt x="12737" y="16686"/>
                  </a:cubicBezTo>
                  <a:cubicBezTo>
                    <a:pt x="12737" y="16686"/>
                    <a:pt x="12727" y="16676"/>
                    <a:pt x="12720" y="16676"/>
                  </a:cubicBezTo>
                  <a:close/>
                  <a:moveTo>
                    <a:pt x="9009" y="16357"/>
                  </a:moveTo>
                  <a:cubicBezTo>
                    <a:pt x="8944" y="16357"/>
                    <a:pt x="8871" y="16374"/>
                    <a:pt x="8834" y="16412"/>
                  </a:cubicBezTo>
                  <a:cubicBezTo>
                    <a:pt x="8834" y="16458"/>
                    <a:pt x="8811" y="16503"/>
                    <a:pt x="8811" y="16572"/>
                  </a:cubicBezTo>
                  <a:cubicBezTo>
                    <a:pt x="8811" y="16663"/>
                    <a:pt x="8879" y="16709"/>
                    <a:pt x="8971" y="16732"/>
                  </a:cubicBezTo>
                  <a:cubicBezTo>
                    <a:pt x="9108" y="16732"/>
                    <a:pt x="9199" y="16663"/>
                    <a:pt x="9176" y="16503"/>
                  </a:cubicBezTo>
                  <a:cubicBezTo>
                    <a:pt x="9176" y="16480"/>
                    <a:pt x="9153" y="16435"/>
                    <a:pt x="9130" y="16389"/>
                  </a:cubicBezTo>
                  <a:cubicBezTo>
                    <a:pt x="9110" y="16369"/>
                    <a:pt x="9062" y="16357"/>
                    <a:pt x="9009" y="16357"/>
                  </a:cubicBezTo>
                  <a:close/>
                  <a:moveTo>
                    <a:pt x="9913" y="16432"/>
                  </a:moveTo>
                  <a:cubicBezTo>
                    <a:pt x="9879" y="16432"/>
                    <a:pt x="9847" y="16449"/>
                    <a:pt x="9815" y="16480"/>
                  </a:cubicBezTo>
                  <a:cubicBezTo>
                    <a:pt x="9724" y="16572"/>
                    <a:pt x="9724" y="16640"/>
                    <a:pt x="9792" y="16732"/>
                  </a:cubicBezTo>
                  <a:cubicBezTo>
                    <a:pt x="9838" y="16777"/>
                    <a:pt x="9878" y="16800"/>
                    <a:pt x="9915" y="16800"/>
                  </a:cubicBezTo>
                  <a:cubicBezTo>
                    <a:pt x="9952" y="16800"/>
                    <a:pt x="9986" y="16777"/>
                    <a:pt x="10021" y="16732"/>
                  </a:cubicBezTo>
                  <a:cubicBezTo>
                    <a:pt x="10135" y="16640"/>
                    <a:pt x="10135" y="16595"/>
                    <a:pt x="10043" y="16503"/>
                  </a:cubicBezTo>
                  <a:cubicBezTo>
                    <a:pt x="9994" y="16454"/>
                    <a:pt x="9952" y="16432"/>
                    <a:pt x="9913" y="16432"/>
                  </a:cubicBezTo>
                  <a:close/>
                  <a:moveTo>
                    <a:pt x="10882" y="16523"/>
                  </a:moveTo>
                  <a:cubicBezTo>
                    <a:pt x="10842" y="16523"/>
                    <a:pt x="10800" y="16546"/>
                    <a:pt x="10751" y="16595"/>
                  </a:cubicBezTo>
                  <a:cubicBezTo>
                    <a:pt x="10660" y="16686"/>
                    <a:pt x="10660" y="16754"/>
                    <a:pt x="10751" y="16823"/>
                  </a:cubicBezTo>
                  <a:cubicBezTo>
                    <a:pt x="10797" y="16868"/>
                    <a:pt x="10837" y="16891"/>
                    <a:pt x="10877" y="16891"/>
                  </a:cubicBezTo>
                  <a:cubicBezTo>
                    <a:pt x="10916" y="16891"/>
                    <a:pt x="10956" y="16868"/>
                    <a:pt x="11002" y="16823"/>
                  </a:cubicBezTo>
                  <a:cubicBezTo>
                    <a:pt x="11071" y="16732"/>
                    <a:pt x="11071" y="16663"/>
                    <a:pt x="10979" y="16572"/>
                  </a:cubicBezTo>
                  <a:cubicBezTo>
                    <a:pt x="10947" y="16540"/>
                    <a:pt x="10916" y="16523"/>
                    <a:pt x="10882" y="16523"/>
                  </a:cubicBezTo>
                  <a:close/>
                  <a:moveTo>
                    <a:pt x="11827" y="16614"/>
                  </a:moveTo>
                  <a:cubicBezTo>
                    <a:pt x="11789" y="16614"/>
                    <a:pt x="11752" y="16631"/>
                    <a:pt x="11710" y="16663"/>
                  </a:cubicBezTo>
                  <a:cubicBezTo>
                    <a:pt x="11618" y="16754"/>
                    <a:pt x="11618" y="16823"/>
                    <a:pt x="11687" y="16914"/>
                  </a:cubicBezTo>
                  <a:cubicBezTo>
                    <a:pt x="11736" y="16963"/>
                    <a:pt x="11778" y="16986"/>
                    <a:pt x="11821" y="16986"/>
                  </a:cubicBezTo>
                  <a:cubicBezTo>
                    <a:pt x="11858" y="16986"/>
                    <a:pt x="11896" y="16969"/>
                    <a:pt x="11938" y="16937"/>
                  </a:cubicBezTo>
                  <a:cubicBezTo>
                    <a:pt x="12029" y="16846"/>
                    <a:pt x="12029" y="16777"/>
                    <a:pt x="11961" y="16686"/>
                  </a:cubicBezTo>
                  <a:cubicBezTo>
                    <a:pt x="11912" y="16637"/>
                    <a:pt x="11869" y="16614"/>
                    <a:pt x="11827" y="16614"/>
                  </a:cubicBezTo>
                  <a:close/>
                  <a:moveTo>
                    <a:pt x="6072" y="17051"/>
                  </a:moveTo>
                  <a:cubicBezTo>
                    <a:pt x="6032" y="17051"/>
                    <a:pt x="5992" y="17074"/>
                    <a:pt x="5958" y="17120"/>
                  </a:cubicBezTo>
                  <a:cubicBezTo>
                    <a:pt x="5935" y="17142"/>
                    <a:pt x="5958" y="17142"/>
                    <a:pt x="5981" y="17142"/>
                  </a:cubicBezTo>
                  <a:cubicBezTo>
                    <a:pt x="6049" y="17165"/>
                    <a:pt x="6140" y="17188"/>
                    <a:pt x="6209" y="17211"/>
                  </a:cubicBezTo>
                  <a:cubicBezTo>
                    <a:pt x="6232" y="17234"/>
                    <a:pt x="6232" y="17234"/>
                    <a:pt x="6254" y="17234"/>
                  </a:cubicBezTo>
                  <a:cubicBezTo>
                    <a:pt x="6254" y="17211"/>
                    <a:pt x="6254" y="17188"/>
                    <a:pt x="6232" y="17165"/>
                  </a:cubicBezTo>
                  <a:cubicBezTo>
                    <a:pt x="6232" y="17142"/>
                    <a:pt x="6209" y="17120"/>
                    <a:pt x="6186" y="17120"/>
                  </a:cubicBezTo>
                  <a:cubicBezTo>
                    <a:pt x="6152" y="17074"/>
                    <a:pt x="6112" y="17051"/>
                    <a:pt x="6072" y="17051"/>
                  </a:cubicBezTo>
                  <a:close/>
                  <a:moveTo>
                    <a:pt x="7008" y="17142"/>
                  </a:moveTo>
                  <a:cubicBezTo>
                    <a:pt x="6962" y="17165"/>
                    <a:pt x="6939" y="17188"/>
                    <a:pt x="6939" y="17188"/>
                  </a:cubicBezTo>
                  <a:cubicBezTo>
                    <a:pt x="6894" y="17211"/>
                    <a:pt x="6894" y="17211"/>
                    <a:pt x="6894" y="17211"/>
                  </a:cubicBezTo>
                  <a:cubicBezTo>
                    <a:pt x="6825" y="17256"/>
                    <a:pt x="6848" y="17325"/>
                    <a:pt x="6848" y="17393"/>
                  </a:cubicBezTo>
                  <a:cubicBezTo>
                    <a:pt x="6859" y="17405"/>
                    <a:pt x="6876" y="17405"/>
                    <a:pt x="6896" y="17405"/>
                  </a:cubicBezTo>
                  <a:cubicBezTo>
                    <a:pt x="6916" y="17405"/>
                    <a:pt x="6939" y="17405"/>
                    <a:pt x="6962" y="17416"/>
                  </a:cubicBezTo>
                  <a:cubicBezTo>
                    <a:pt x="7008" y="17416"/>
                    <a:pt x="7030" y="17416"/>
                    <a:pt x="7076" y="17439"/>
                  </a:cubicBezTo>
                  <a:cubicBezTo>
                    <a:pt x="7145" y="17439"/>
                    <a:pt x="7190" y="17416"/>
                    <a:pt x="7213" y="17371"/>
                  </a:cubicBezTo>
                  <a:cubicBezTo>
                    <a:pt x="7213" y="17302"/>
                    <a:pt x="7167" y="17211"/>
                    <a:pt x="7099" y="17165"/>
                  </a:cubicBezTo>
                  <a:cubicBezTo>
                    <a:pt x="7076" y="17142"/>
                    <a:pt x="7030" y="17142"/>
                    <a:pt x="7008" y="17142"/>
                  </a:cubicBezTo>
                  <a:close/>
                  <a:moveTo>
                    <a:pt x="9852" y="17415"/>
                  </a:moveTo>
                  <a:cubicBezTo>
                    <a:pt x="9809" y="17415"/>
                    <a:pt x="9764" y="17434"/>
                    <a:pt x="9724" y="17485"/>
                  </a:cubicBezTo>
                  <a:cubicBezTo>
                    <a:pt x="9701" y="17508"/>
                    <a:pt x="9701" y="17530"/>
                    <a:pt x="9701" y="17553"/>
                  </a:cubicBezTo>
                  <a:cubicBezTo>
                    <a:pt x="9724" y="17553"/>
                    <a:pt x="9747" y="17576"/>
                    <a:pt x="9770" y="17576"/>
                  </a:cubicBezTo>
                  <a:cubicBezTo>
                    <a:pt x="9838" y="17553"/>
                    <a:pt x="9906" y="17530"/>
                    <a:pt x="9975" y="17530"/>
                  </a:cubicBezTo>
                  <a:cubicBezTo>
                    <a:pt x="9998" y="17530"/>
                    <a:pt x="10021" y="17530"/>
                    <a:pt x="9998" y="17485"/>
                  </a:cubicBezTo>
                  <a:cubicBezTo>
                    <a:pt x="9959" y="17446"/>
                    <a:pt x="9907" y="17415"/>
                    <a:pt x="9852" y="17415"/>
                  </a:cubicBezTo>
                  <a:close/>
                  <a:moveTo>
                    <a:pt x="7955" y="17211"/>
                  </a:moveTo>
                  <a:cubicBezTo>
                    <a:pt x="7915" y="17211"/>
                    <a:pt x="7875" y="17234"/>
                    <a:pt x="7829" y="17279"/>
                  </a:cubicBezTo>
                  <a:cubicBezTo>
                    <a:pt x="7738" y="17371"/>
                    <a:pt x="7738" y="17416"/>
                    <a:pt x="7829" y="17508"/>
                  </a:cubicBezTo>
                  <a:cubicBezTo>
                    <a:pt x="7878" y="17556"/>
                    <a:pt x="7921" y="17579"/>
                    <a:pt x="7960" y="17579"/>
                  </a:cubicBezTo>
                  <a:cubicBezTo>
                    <a:pt x="7994" y="17579"/>
                    <a:pt x="8026" y="17562"/>
                    <a:pt x="8058" y="17530"/>
                  </a:cubicBezTo>
                  <a:cubicBezTo>
                    <a:pt x="8149" y="17439"/>
                    <a:pt x="8149" y="17371"/>
                    <a:pt x="8080" y="17279"/>
                  </a:cubicBezTo>
                  <a:cubicBezTo>
                    <a:pt x="8035" y="17234"/>
                    <a:pt x="7995" y="17211"/>
                    <a:pt x="7955" y="17211"/>
                  </a:cubicBezTo>
                  <a:close/>
                  <a:moveTo>
                    <a:pt x="8885" y="17311"/>
                  </a:moveTo>
                  <a:cubicBezTo>
                    <a:pt x="8844" y="17311"/>
                    <a:pt x="8802" y="17327"/>
                    <a:pt x="8788" y="17371"/>
                  </a:cubicBezTo>
                  <a:cubicBezTo>
                    <a:pt x="8720" y="17393"/>
                    <a:pt x="8720" y="17462"/>
                    <a:pt x="8720" y="17508"/>
                  </a:cubicBezTo>
                  <a:cubicBezTo>
                    <a:pt x="8720" y="17599"/>
                    <a:pt x="8788" y="17622"/>
                    <a:pt x="8902" y="17622"/>
                  </a:cubicBezTo>
                  <a:cubicBezTo>
                    <a:pt x="9016" y="17622"/>
                    <a:pt x="9062" y="17599"/>
                    <a:pt x="9085" y="17508"/>
                  </a:cubicBezTo>
                  <a:cubicBezTo>
                    <a:pt x="9085" y="17462"/>
                    <a:pt x="9016" y="17325"/>
                    <a:pt x="8948" y="17325"/>
                  </a:cubicBezTo>
                  <a:cubicBezTo>
                    <a:pt x="8931" y="17317"/>
                    <a:pt x="8908" y="17311"/>
                    <a:pt x="8885" y="1731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5" name="Google Shape;2075;p33"/>
            <p:cNvSpPr/>
            <p:nvPr/>
          </p:nvSpPr>
          <p:spPr>
            <a:xfrm>
              <a:off x="5636300" y="4087500"/>
              <a:ext cx="437125" cy="410300"/>
            </a:xfrm>
            <a:custGeom>
              <a:avLst/>
              <a:gdLst/>
              <a:ahLst/>
              <a:cxnLst/>
              <a:rect l="l" t="t" r="r" b="b"/>
              <a:pathLst>
                <a:path w="17485" h="16412" extrusionOk="0">
                  <a:moveTo>
                    <a:pt x="4581" y="1"/>
                  </a:moveTo>
                  <a:cubicBezTo>
                    <a:pt x="4546" y="1"/>
                    <a:pt x="4510" y="8"/>
                    <a:pt x="4474" y="23"/>
                  </a:cubicBezTo>
                  <a:cubicBezTo>
                    <a:pt x="1712" y="1575"/>
                    <a:pt x="0" y="4496"/>
                    <a:pt x="0" y="7669"/>
                  </a:cubicBezTo>
                  <a:cubicBezTo>
                    <a:pt x="0" y="12485"/>
                    <a:pt x="3904" y="16411"/>
                    <a:pt x="8742" y="16411"/>
                  </a:cubicBezTo>
                  <a:cubicBezTo>
                    <a:pt x="13559" y="16411"/>
                    <a:pt x="17485" y="12485"/>
                    <a:pt x="17485" y="7669"/>
                  </a:cubicBezTo>
                  <a:cubicBezTo>
                    <a:pt x="17485" y="7555"/>
                    <a:pt x="17393" y="7464"/>
                    <a:pt x="17279" y="7464"/>
                  </a:cubicBezTo>
                  <a:cubicBezTo>
                    <a:pt x="17165" y="7464"/>
                    <a:pt x="17074" y="7555"/>
                    <a:pt x="17074" y="7669"/>
                  </a:cubicBezTo>
                  <a:cubicBezTo>
                    <a:pt x="17074" y="12257"/>
                    <a:pt x="13330" y="16000"/>
                    <a:pt x="8742" y="16000"/>
                  </a:cubicBezTo>
                  <a:cubicBezTo>
                    <a:pt x="4155" y="16000"/>
                    <a:pt x="411" y="12257"/>
                    <a:pt x="411" y="7669"/>
                  </a:cubicBezTo>
                  <a:cubicBezTo>
                    <a:pt x="411" y="4656"/>
                    <a:pt x="2055" y="1872"/>
                    <a:pt x="4680" y="388"/>
                  </a:cubicBezTo>
                  <a:cubicBezTo>
                    <a:pt x="4794" y="342"/>
                    <a:pt x="4817" y="205"/>
                    <a:pt x="4771" y="114"/>
                  </a:cubicBezTo>
                  <a:cubicBezTo>
                    <a:pt x="4724" y="36"/>
                    <a:pt x="4656" y="1"/>
                    <a:pt x="4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6" name="Google Shape;2076;p33"/>
            <p:cNvSpPr/>
            <p:nvPr/>
          </p:nvSpPr>
          <p:spPr>
            <a:xfrm>
              <a:off x="5727600" y="4002225"/>
              <a:ext cx="253950" cy="177725"/>
            </a:xfrm>
            <a:custGeom>
              <a:avLst/>
              <a:gdLst/>
              <a:ahLst/>
              <a:cxnLst/>
              <a:rect l="l" t="t" r="r" b="b"/>
              <a:pathLst>
                <a:path w="10158" h="7109" extrusionOk="0">
                  <a:moveTo>
                    <a:pt x="1507" y="672"/>
                  </a:moveTo>
                  <a:lnTo>
                    <a:pt x="1507" y="672"/>
                  </a:lnTo>
                  <a:cubicBezTo>
                    <a:pt x="3190" y="2160"/>
                    <a:pt x="4709" y="2201"/>
                    <a:pt x="5044" y="2201"/>
                  </a:cubicBezTo>
                  <a:cubicBezTo>
                    <a:pt x="5064" y="2201"/>
                    <a:pt x="5079" y="2201"/>
                    <a:pt x="5090" y="2201"/>
                  </a:cubicBezTo>
                  <a:cubicBezTo>
                    <a:pt x="5102" y="2201"/>
                    <a:pt x="5117" y="2201"/>
                    <a:pt x="5137" y="2201"/>
                  </a:cubicBezTo>
                  <a:cubicBezTo>
                    <a:pt x="5472" y="2201"/>
                    <a:pt x="6991" y="2160"/>
                    <a:pt x="8674" y="672"/>
                  </a:cubicBezTo>
                  <a:lnTo>
                    <a:pt x="8674" y="672"/>
                  </a:lnTo>
                  <a:cubicBezTo>
                    <a:pt x="8651" y="1037"/>
                    <a:pt x="8583" y="1585"/>
                    <a:pt x="8309" y="2041"/>
                  </a:cubicBezTo>
                  <a:cubicBezTo>
                    <a:pt x="8286" y="2110"/>
                    <a:pt x="8263" y="2155"/>
                    <a:pt x="8286" y="2224"/>
                  </a:cubicBezTo>
                  <a:cubicBezTo>
                    <a:pt x="8309" y="2270"/>
                    <a:pt x="8332" y="2315"/>
                    <a:pt x="8400" y="2338"/>
                  </a:cubicBezTo>
                  <a:cubicBezTo>
                    <a:pt x="8400" y="2338"/>
                    <a:pt x="9062" y="2680"/>
                    <a:pt x="9610" y="3228"/>
                  </a:cubicBezTo>
                  <a:cubicBezTo>
                    <a:pt x="9388" y="3358"/>
                    <a:pt x="8911" y="3562"/>
                    <a:pt x="8131" y="3562"/>
                  </a:cubicBezTo>
                  <a:cubicBezTo>
                    <a:pt x="7948" y="3562"/>
                    <a:pt x="7749" y="3551"/>
                    <a:pt x="7533" y="3525"/>
                  </a:cubicBezTo>
                  <a:cubicBezTo>
                    <a:pt x="7521" y="3522"/>
                    <a:pt x="7508" y="3521"/>
                    <a:pt x="7496" y="3521"/>
                  </a:cubicBezTo>
                  <a:cubicBezTo>
                    <a:pt x="7418" y="3521"/>
                    <a:pt x="7347" y="3580"/>
                    <a:pt x="7327" y="3639"/>
                  </a:cubicBezTo>
                  <a:cubicBezTo>
                    <a:pt x="7282" y="3730"/>
                    <a:pt x="7305" y="3822"/>
                    <a:pt x="7373" y="3890"/>
                  </a:cubicBezTo>
                  <a:cubicBezTo>
                    <a:pt x="7373" y="3890"/>
                    <a:pt x="7852" y="4347"/>
                    <a:pt x="7898" y="5511"/>
                  </a:cubicBezTo>
                  <a:cubicBezTo>
                    <a:pt x="7464" y="5351"/>
                    <a:pt x="6643" y="4963"/>
                    <a:pt x="6346" y="4301"/>
                  </a:cubicBezTo>
                  <a:cubicBezTo>
                    <a:pt x="6312" y="4216"/>
                    <a:pt x="6241" y="4169"/>
                    <a:pt x="6169" y="4169"/>
                  </a:cubicBezTo>
                  <a:cubicBezTo>
                    <a:pt x="6144" y="4169"/>
                    <a:pt x="6118" y="4175"/>
                    <a:pt x="6095" y="4187"/>
                  </a:cubicBezTo>
                  <a:cubicBezTo>
                    <a:pt x="5981" y="4210"/>
                    <a:pt x="5935" y="4324"/>
                    <a:pt x="5958" y="4438"/>
                  </a:cubicBezTo>
                  <a:cubicBezTo>
                    <a:pt x="5958" y="4438"/>
                    <a:pt x="6140" y="5305"/>
                    <a:pt x="5090" y="6584"/>
                  </a:cubicBezTo>
                  <a:cubicBezTo>
                    <a:pt x="4041" y="5305"/>
                    <a:pt x="4200" y="4438"/>
                    <a:pt x="4223" y="4438"/>
                  </a:cubicBezTo>
                  <a:cubicBezTo>
                    <a:pt x="4246" y="4324"/>
                    <a:pt x="4177" y="4210"/>
                    <a:pt x="4086" y="4187"/>
                  </a:cubicBezTo>
                  <a:cubicBezTo>
                    <a:pt x="4063" y="4187"/>
                    <a:pt x="4041" y="4164"/>
                    <a:pt x="4018" y="4164"/>
                  </a:cubicBezTo>
                  <a:cubicBezTo>
                    <a:pt x="3926" y="4164"/>
                    <a:pt x="3858" y="4210"/>
                    <a:pt x="3812" y="4301"/>
                  </a:cubicBezTo>
                  <a:cubicBezTo>
                    <a:pt x="3516" y="4963"/>
                    <a:pt x="2694" y="5351"/>
                    <a:pt x="2260" y="5511"/>
                  </a:cubicBezTo>
                  <a:cubicBezTo>
                    <a:pt x="2329" y="4347"/>
                    <a:pt x="2785" y="3890"/>
                    <a:pt x="2808" y="3890"/>
                  </a:cubicBezTo>
                  <a:cubicBezTo>
                    <a:pt x="2876" y="3822"/>
                    <a:pt x="2876" y="3730"/>
                    <a:pt x="2854" y="3639"/>
                  </a:cubicBezTo>
                  <a:cubicBezTo>
                    <a:pt x="2814" y="3580"/>
                    <a:pt x="2740" y="3521"/>
                    <a:pt x="2662" y="3521"/>
                  </a:cubicBezTo>
                  <a:cubicBezTo>
                    <a:pt x="2650" y="3521"/>
                    <a:pt x="2638" y="3522"/>
                    <a:pt x="2625" y="3525"/>
                  </a:cubicBezTo>
                  <a:cubicBezTo>
                    <a:pt x="2413" y="3551"/>
                    <a:pt x="2218" y="3562"/>
                    <a:pt x="2038" y="3562"/>
                  </a:cubicBezTo>
                  <a:cubicBezTo>
                    <a:pt x="1269" y="3562"/>
                    <a:pt x="789" y="3358"/>
                    <a:pt x="548" y="3228"/>
                  </a:cubicBezTo>
                  <a:cubicBezTo>
                    <a:pt x="1119" y="2680"/>
                    <a:pt x="1758" y="2338"/>
                    <a:pt x="1781" y="2338"/>
                  </a:cubicBezTo>
                  <a:cubicBezTo>
                    <a:pt x="1826" y="2315"/>
                    <a:pt x="1872" y="2270"/>
                    <a:pt x="1872" y="2224"/>
                  </a:cubicBezTo>
                  <a:cubicBezTo>
                    <a:pt x="1895" y="2155"/>
                    <a:pt x="1895" y="2110"/>
                    <a:pt x="1872" y="2041"/>
                  </a:cubicBezTo>
                  <a:cubicBezTo>
                    <a:pt x="1575" y="1585"/>
                    <a:pt x="1507" y="1037"/>
                    <a:pt x="1507" y="672"/>
                  </a:cubicBezTo>
                  <a:close/>
                  <a:moveTo>
                    <a:pt x="1302" y="1"/>
                  </a:moveTo>
                  <a:cubicBezTo>
                    <a:pt x="1280" y="1"/>
                    <a:pt x="1257" y="4"/>
                    <a:pt x="1233" y="10"/>
                  </a:cubicBezTo>
                  <a:cubicBezTo>
                    <a:pt x="1165" y="33"/>
                    <a:pt x="1119" y="101"/>
                    <a:pt x="1096" y="170"/>
                  </a:cubicBezTo>
                  <a:cubicBezTo>
                    <a:pt x="1096" y="215"/>
                    <a:pt x="959" y="1174"/>
                    <a:pt x="1393" y="2064"/>
                  </a:cubicBezTo>
                  <a:cubicBezTo>
                    <a:pt x="1096" y="2247"/>
                    <a:pt x="548" y="2589"/>
                    <a:pt x="69" y="3114"/>
                  </a:cubicBezTo>
                  <a:cubicBezTo>
                    <a:pt x="0" y="3205"/>
                    <a:pt x="0" y="3320"/>
                    <a:pt x="92" y="3411"/>
                  </a:cubicBezTo>
                  <a:cubicBezTo>
                    <a:pt x="113" y="3432"/>
                    <a:pt x="688" y="3987"/>
                    <a:pt x="2010" y="3987"/>
                  </a:cubicBezTo>
                  <a:cubicBezTo>
                    <a:pt x="2084" y="3987"/>
                    <a:pt x="2159" y="3985"/>
                    <a:pt x="2237" y="3981"/>
                  </a:cubicBezTo>
                  <a:lnTo>
                    <a:pt x="2237" y="3981"/>
                  </a:lnTo>
                  <a:cubicBezTo>
                    <a:pt x="2032" y="4324"/>
                    <a:pt x="1826" y="4917"/>
                    <a:pt x="1849" y="5808"/>
                  </a:cubicBezTo>
                  <a:cubicBezTo>
                    <a:pt x="1849" y="5876"/>
                    <a:pt x="1872" y="5944"/>
                    <a:pt x="1941" y="5967"/>
                  </a:cubicBezTo>
                  <a:cubicBezTo>
                    <a:pt x="1974" y="6001"/>
                    <a:pt x="2020" y="6022"/>
                    <a:pt x="2069" y="6022"/>
                  </a:cubicBezTo>
                  <a:cubicBezTo>
                    <a:pt x="2087" y="6022"/>
                    <a:pt x="2105" y="6019"/>
                    <a:pt x="2123" y="6013"/>
                  </a:cubicBezTo>
                  <a:cubicBezTo>
                    <a:pt x="2169" y="5990"/>
                    <a:pt x="3173" y="5716"/>
                    <a:pt x="3835" y="5031"/>
                  </a:cubicBezTo>
                  <a:cubicBezTo>
                    <a:pt x="3926" y="5511"/>
                    <a:pt x="4200" y="6218"/>
                    <a:pt x="4931" y="7040"/>
                  </a:cubicBezTo>
                  <a:cubicBezTo>
                    <a:pt x="4976" y="7086"/>
                    <a:pt x="5022" y="7109"/>
                    <a:pt x="5090" y="7109"/>
                  </a:cubicBezTo>
                  <a:cubicBezTo>
                    <a:pt x="5136" y="7109"/>
                    <a:pt x="5205" y="7086"/>
                    <a:pt x="5250" y="7040"/>
                  </a:cubicBezTo>
                  <a:cubicBezTo>
                    <a:pt x="5981" y="6218"/>
                    <a:pt x="6255" y="5511"/>
                    <a:pt x="6346" y="5031"/>
                  </a:cubicBezTo>
                  <a:cubicBezTo>
                    <a:pt x="6985" y="5716"/>
                    <a:pt x="8012" y="5990"/>
                    <a:pt x="8058" y="6013"/>
                  </a:cubicBezTo>
                  <a:cubicBezTo>
                    <a:pt x="8076" y="6019"/>
                    <a:pt x="8094" y="6022"/>
                    <a:pt x="8112" y="6022"/>
                  </a:cubicBezTo>
                  <a:cubicBezTo>
                    <a:pt x="8161" y="6022"/>
                    <a:pt x="8207" y="6001"/>
                    <a:pt x="8240" y="5967"/>
                  </a:cubicBezTo>
                  <a:cubicBezTo>
                    <a:pt x="8286" y="5944"/>
                    <a:pt x="8309" y="5876"/>
                    <a:pt x="8309" y="5808"/>
                  </a:cubicBezTo>
                  <a:cubicBezTo>
                    <a:pt x="8332" y="4917"/>
                    <a:pt x="8126" y="4324"/>
                    <a:pt x="7944" y="3981"/>
                  </a:cubicBezTo>
                  <a:lnTo>
                    <a:pt x="7944" y="3981"/>
                  </a:lnTo>
                  <a:cubicBezTo>
                    <a:pt x="8020" y="3985"/>
                    <a:pt x="8095" y="3987"/>
                    <a:pt x="8167" y="3987"/>
                  </a:cubicBezTo>
                  <a:cubicBezTo>
                    <a:pt x="9470" y="3987"/>
                    <a:pt x="10046" y="3432"/>
                    <a:pt x="10089" y="3411"/>
                  </a:cubicBezTo>
                  <a:cubicBezTo>
                    <a:pt x="10158" y="3320"/>
                    <a:pt x="10158" y="3205"/>
                    <a:pt x="10089" y="3114"/>
                  </a:cubicBezTo>
                  <a:cubicBezTo>
                    <a:pt x="9633" y="2589"/>
                    <a:pt x="9062" y="2247"/>
                    <a:pt x="8765" y="2064"/>
                  </a:cubicBezTo>
                  <a:cubicBezTo>
                    <a:pt x="9199" y="1174"/>
                    <a:pt x="9085" y="215"/>
                    <a:pt x="9062" y="170"/>
                  </a:cubicBezTo>
                  <a:cubicBezTo>
                    <a:pt x="9062" y="101"/>
                    <a:pt x="8994" y="33"/>
                    <a:pt x="8925" y="10"/>
                  </a:cubicBezTo>
                  <a:cubicBezTo>
                    <a:pt x="8907" y="4"/>
                    <a:pt x="8887" y="1"/>
                    <a:pt x="8866" y="1"/>
                  </a:cubicBezTo>
                  <a:cubicBezTo>
                    <a:pt x="8811" y="1"/>
                    <a:pt x="8753" y="22"/>
                    <a:pt x="8720" y="56"/>
                  </a:cubicBezTo>
                  <a:cubicBezTo>
                    <a:pt x="7109" y="1666"/>
                    <a:pt x="5568" y="1770"/>
                    <a:pt x="5198" y="1770"/>
                  </a:cubicBezTo>
                  <a:cubicBezTo>
                    <a:pt x="5143" y="1770"/>
                    <a:pt x="5113" y="1767"/>
                    <a:pt x="5113" y="1767"/>
                  </a:cubicBezTo>
                  <a:lnTo>
                    <a:pt x="5068" y="1767"/>
                  </a:lnTo>
                  <a:cubicBezTo>
                    <a:pt x="5064" y="1767"/>
                    <a:pt x="5025" y="1771"/>
                    <a:pt x="4953" y="1771"/>
                  </a:cubicBezTo>
                  <a:cubicBezTo>
                    <a:pt x="4536" y="1771"/>
                    <a:pt x="3040" y="1654"/>
                    <a:pt x="1461" y="56"/>
                  </a:cubicBezTo>
                  <a:cubicBezTo>
                    <a:pt x="1411" y="22"/>
                    <a:pt x="1361" y="1"/>
                    <a:pt x="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7" name="Google Shape;2077;p33"/>
            <p:cNvSpPr/>
            <p:nvPr/>
          </p:nvSpPr>
          <p:spPr>
            <a:xfrm>
              <a:off x="5845150" y="3934700"/>
              <a:ext cx="38825" cy="122575"/>
            </a:xfrm>
            <a:custGeom>
              <a:avLst/>
              <a:gdLst/>
              <a:ahLst/>
              <a:cxnLst/>
              <a:rect l="l" t="t" r="r" b="b"/>
              <a:pathLst>
                <a:path w="1553" h="4903" extrusionOk="0">
                  <a:moveTo>
                    <a:pt x="1306" y="1"/>
                  </a:moveTo>
                  <a:cubicBezTo>
                    <a:pt x="1241" y="1"/>
                    <a:pt x="1183" y="31"/>
                    <a:pt x="1142" y="86"/>
                  </a:cubicBezTo>
                  <a:cubicBezTo>
                    <a:pt x="1096" y="154"/>
                    <a:pt x="0" y="1707"/>
                    <a:pt x="183" y="4697"/>
                  </a:cubicBezTo>
                  <a:cubicBezTo>
                    <a:pt x="183" y="4811"/>
                    <a:pt x="274" y="4902"/>
                    <a:pt x="388" y="4902"/>
                  </a:cubicBezTo>
                  <a:cubicBezTo>
                    <a:pt x="503" y="4879"/>
                    <a:pt x="594" y="4788"/>
                    <a:pt x="594" y="4674"/>
                  </a:cubicBezTo>
                  <a:cubicBezTo>
                    <a:pt x="434" y="1844"/>
                    <a:pt x="1461" y="337"/>
                    <a:pt x="1484" y="337"/>
                  </a:cubicBezTo>
                  <a:cubicBezTo>
                    <a:pt x="1553" y="223"/>
                    <a:pt x="1530" y="109"/>
                    <a:pt x="1438" y="40"/>
                  </a:cubicBezTo>
                  <a:cubicBezTo>
                    <a:pt x="1393" y="13"/>
                    <a:pt x="1348" y="1"/>
                    <a:pt x="1306"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78" name="Google Shape;2078;p33"/>
          <p:cNvSpPr txBox="1">
            <a:spLocks noGrp="1"/>
          </p:cNvSpPr>
          <p:nvPr>
            <p:ph type="body" idx="1"/>
          </p:nvPr>
        </p:nvSpPr>
        <p:spPr>
          <a:xfrm>
            <a:off x="2994200" y="2105467"/>
            <a:ext cx="6203600" cy="3488800"/>
          </a:xfrm>
          <a:prstGeom prst="rect">
            <a:avLst/>
          </a:prstGeom>
        </p:spPr>
        <p:txBody>
          <a:bodyPr spcFirstLastPara="1" wrap="square" lIns="0" tIns="0" rIns="0" bIns="0" anchor="ctr" anchorCtr="0">
            <a:noAutofit/>
          </a:bodyPr>
          <a:lstStyle>
            <a:lvl1pPr marL="609585" lvl="0" indent="-389457" algn="ctr" rtl="0">
              <a:lnSpc>
                <a:spcPct val="100000"/>
              </a:lnSpc>
              <a:spcBef>
                <a:spcPts val="0"/>
              </a:spcBef>
              <a:spcAft>
                <a:spcPts val="0"/>
              </a:spcAft>
              <a:buClr>
                <a:schemeClr val="lt2"/>
              </a:buClr>
              <a:buSzPts val="1000"/>
              <a:buChar char="●"/>
              <a:defRPr>
                <a:solidFill>
                  <a:srgbClr val="434343"/>
                </a:solidFill>
              </a:defRPr>
            </a:lvl1pPr>
            <a:lvl2pPr marL="1219170" lvl="1" indent="-440256" rtl="0">
              <a:lnSpc>
                <a:spcPct val="115000"/>
              </a:lnSpc>
              <a:spcBef>
                <a:spcPts val="0"/>
              </a:spcBef>
              <a:spcAft>
                <a:spcPts val="0"/>
              </a:spcAft>
              <a:buSzPts val="1600"/>
              <a:buChar char="○"/>
              <a:defRPr>
                <a:solidFill>
                  <a:srgbClr val="434343"/>
                </a:solidFill>
              </a:defRPr>
            </a:lvl2pPr>
            <a:lvl3pPr marL="1828754" lvl="2" indent="-440256" rtl="0">
              <a:lnSpc>
                <a:spcPct val="115000"/>
              </a:lnSpc>
              <a:spcBef>
                <a:spcPts val="2133"/>
              </a:spcBef>
              <a:spcAft>
                <a:spcPts val="0"/>
              </a:spcAft>
              <a:buSzPts val="1600"/>
              <a:buChar char="■"/>
              <a:defRPr>
                <a:solidFill>
                  <a:srgbClr val="434343"/>
                </a:solidFill>
              </a:defRPr>
            </a:lvl3pPr>
            <a:lvl4pPr marL="2438339" lvl="3" indent="-440256" rtl="0">
              <a:lnSpc>
                <a:spcPct val="115000"/>
              </a:lnSpc>
              <a:spcBef>
                <a:spcPts val="2133"/>
              </a:spcBef>
              <a:spcAft>
                <a:spcPts val="0"/>
              </a:spcAft>
              <a:buSzPts val="1600"/>
              <a:buChar char="●"/>
              <a:defRPr>
                <a:solidFill>
                  <a:srgbClr val="434343"/>
                </a:solidFill>
              </a:defRPr>
            </a:lvl4pPr>
            <a:lvl5pPr marL="3047924" lvl="4" indent="-440256" rtl="0">
              <a:lnSpc>
                <a:spcPct val="115000"/>
              </a:lnSpc>
              <a:spcBef>
                <a:spcPts val="2133"/>
              </a:spcBef>
              <a:spcAft>
                <a:spcPts val="0"/>
              </a:spcAft>
              <a:buSzPts val="1600"/>
              <a:buChar char="○"/>
              <a:defRPr>
                <a:solidFill>
                  <a:srgbClr val="434343"/>
                </a:solidFill>
              </a:defRPr>
            </a:lvl5pPr>
            <a:lvl6pPr marL="3657509" lvl="5" indent="-440256" rtl="0">
              <a:lnSpc>
                <a:spcPct val="115000"/>
              </a:lnSpc>
              <a:spcBef>
                <a:spcPts val="2133"/>
              </a:spcBef>
              <a:spcAft>
                <a:spcPts val="0"/>
              </a:spcAft>
              <a:buSzPts val="1600"/>
              <a:buChar char="■"/>
              <a:defRPr>
                <a:solidFill>
                  <a:srgbClr val="434343"/>
                </a:solidFill>
              </a:defRPr>
            </a:lvl6pPr>
            <a:lvl7pPr marL="4267093" lvl="6" indent="-440256" rtl="0">
              <a:lnSpc>
                <a:spcPct val="115000"/>
              </a:lnSpc>
              <a:spcBef>
                <a:spcPts val="2133"/>
              </a:spcBef>
              <a:spcAft>
                <a:spcPts val="0"/>
              </a:spcAft>
              <a:buSzPts val="1600"/>
              <a:buChar char="●"/>
              <a:defRPr>
                <a:solidFill>
                  <a:srgbClr val="434343"/>
                </a:solidFill>
              </a:defRPr>
            </a:lvl7pPr>
            <a:lvl8pPr marL="4876678" lvl="7" indent="-440256" rtl="0">
              <a:lnSpc>
                <a:spcPct val="115000"/>
              </a:lnSpc>
              <a:spcBef>
                <a:spcPts val="2133"/>
              </a:spcBef>
              <a:spcAft>
                <a:spcPts val="0"/>
              </a:spcAft>
              <a:buSzPts val="1600"/>
              <a:buChar char="○"/>
              <a:defRPr>
                <a:solidFill>
                  <a:srgbClr val="434343"/>
                </a:solidFill>
              </a:defRPr>
            </a:lvl8pPr>
            <a:lvl9pPr marL="5486263" lvl="8" indent="-440256" rtl="0">
              <a:lnSpc>
                <a:spcPct val="115000"/>
              </a:lnSpc>
              <a:spcBef>
                <a:spcPts val="2133"/>
              </a:spcBef>
              <a:spcAft>
                <a:spcPts val="2133"/>
              </a:spcAft>
              <a:buSzPts val="1600"/>
              <a:buChar char="■"/>
              <a:defRPr>
                <a:solidFill>
                  <a:srgbClr val="434343"/>
                </a:solidFill>
              </a:defRPr>
            </a:lvl9pPr>
          </a:lstStyle>
          <a:p>
            <a:pPr lvl="0"/>
            <a:r>
              <a:rPr lang="en-US"/>
              <a:t>Click to edit Master text styles</a:t>
            </a:r>
          </a:p>
        </p:txBody>
      </p:sp>
      <p:sp>
        <p:nvSpPr>
          <p:cNvPr id="2079" name="Google Shape;2079;p33"/>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6599380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6">
  <p:cSld name="Title and text 6">
    <p:spTree>
      <p:nvGrpSpPr>
        <p:cNvPr id="1" name="Shape 2080"/>
        <p:cNvGrpSpPr/>
        <p:nvPr/>
      </p:nvGrpSpPr>
      <p:grpSpPr>
        <a:xfrm>
          <a:off x="0" y="0"/>
          <a:ext cx="0" cy="0"/>
          <a:chOff x="0" y="0"/>
          <a:chExt cx="0" cy="0"/>
        </a:xfrm>
      </p:grpSpPr>
      <p:pic>
        <p:nvPicPr>
          <p:cNvPr id="2081" name="Google Shape;2081;p34"/>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2082" name="Google Shape;2082;p34"/>
          <p:cNvGrpSpPr/>
          <p:nvPr/>
        </p:nvGrpSpPr>
        <p:grpSpPr>
          <a:xfrm>
            <a:off x="10768109" y="1089870"/>
            <a:ext cx="1892992" cy="1199812"/>
            <a:chOff x="11218830" y="770238"/>
            <a:chExt cx="1301443" cy="824878"/>
          </a:xfrm>
        </p:grpSpPr>
        <p:sp>
          <p:nvSpPr>
            <p:cNvPr id="2083" name="Google Shape;2083;p34"/>
            <p:cNvSpPr/>
            <p:nvPr/>
          </p:nvSpPr>
          <p:spPr>
            <a:xfrm>
              <a:off x="11246564" y="823218"/>
              <a:ext cx="1134052" cy="771898"/>
            </a:xfrm>
            <a:custGeom>
              <a:avLst/>
              <a:gdLst/>
              <a:ahLst/>
              <a:cxnLst/>
              <a:rect l="l" t="t" r="r" b="b"/>
              <a:pathLst>
                <a:path w="21876" h="14890" extrusionOk="0">
                  <a:moveTo>
                    <a:pt x="10513" y="1"/>
                  </a:moveTo>
                  <a:cubicBezTo>
                    <a:pt x="9892" y="1"/>
                    <a:pt x="9164" y="147"/>
                    <a:pt x="8521" y="661"/>
                  </a:cubicBezTo>
                  <a:cubicBezTo>
                    <a:pt x="8521" y="661"/>
                    <a:pt x="9109" y="1972"/>
                    <a:pt x="9511" y="3373"/>
                  </a:cubicBezTo>
                  <a:cubicBezTo>
                    <a:pt x="5880" y="2115"/>
                    <a:pt x="2981" y="1508"/>
                    <a:pt x="2981" y="1508"/>
                  </a:cubicBezTo>
                  <a:cubicBezTo>
                    <a:pt x="1" y="3631"/>
                    <a:pt x="759" y="7209"/>
                    <a:pt x="759" y="7209"/>
                  </a:cubicBezTo>
                  <a:cubicBezTo>
                    <a:pt x="13632" y="9912"/>
                    <a:pt x="17789" y="14890"/>
                    <a:pt x="17789" y="14890"/>
                  </a:cubicBezTo>
                  <a:cubicBezTo>
                    <a:pt x="20493" y="14069"/>
                    <a:pt x="21875" y="10688"/>
                    <a:pt x="21875" y="10688"/>
                  </a:cubicBezTo>
                  <a:cubicBezTo>
                    <a:pt x="20252" y="8681"/>
                    <a:pt x="17754" y="7021"/>
                    <a:pt x="15095" y="5692"/>
                  </a:cubicBezTo>
                  <a:cubicBezTo>
                    <a:pt x="14105" y="5192"/>
                    <a:pt x="13365" y="4291"/>
                    <a:pt x="13079" y="3212"/>
                  </a:cubicBezTo>
                  <a:cubicBezTo>
                    <a:pt x="12785" y="2141"/>
                    <a:pt x="12410" y="973"/>
                    <a:pt x="11973" y="259"/>
                  </a:cubicBezTo>
                  <a:cubicBezTo>
                    <a:pt x="11973" y="259"/>
                    <a:pt x="11337" y="1"/>
                    <a:pt x="10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4" name="Google Shape;2084;p34"/>
            <p:cNvSpPr/>
            <p:nvPr/>
          </p:nvSpPr>
          <p:spPr>
            <a:xfrm>
              <a:off x="11281297" y="823218"/>
              <a:ext cx="1099319" cy="771898"/>
            </a:xfrm>
            <a:custGeom>
              <a:avLst/>
              <a:gdLst/>
              <a:ahLst/>
              <a:cxnLst/>
              <a:rect l="l" t="t" r="r" b="b"/>
              <a:pathLst>
                <a:path w="21206" h="14890" extrusionOk="0">
                  <a:moveTo>
                    <a:pt x="9456" y="16"/>
                  </a:moveTo>
                  <a:cubicBezTo>
                    <a:pt x="9414" y="16"/>
                    <a:pt x="9374" y="29"/>
                    <a:pt x="9332" y="29"/>
                  </a:cubicBezTo>
                  <a:cubicBezTo>
                    <a:pt x="9323" y="29"/>
                    <a:pt x="9314" y="28"/>
                    <a:pt x="9305" y="27"/>
                  </a:cubicBezTo>
                  <a:cubicBezTo>
                    <a:pt x="9296" y="27"/>
                    <a:pt x="9296" y="27"/>
                    <a:pt x="9287" y="36"/>
                  </a:cubicBezTo>
                  <a:cubicBezTo>
                    <a:pt x="9287" y="36"/>
                    <a:pt x="9296" y="45"/>
                    <a:pt x="9296" y="45"/>
                  </a:cubicBezTo>
                  <a:cubicBezTo>
                    <a:pt x="9314" y="81"/>
                    <a:pt x="9349" y="90"/>
                    <a:pt x="9385" y="90"/>
                  </a:cubicBezTo>
                  <a:cubicBezTo>
                    <a:pt x="9397" y="95"/>
                    <a:pt x="9407" y="98"/>
                    <a:pt x="9416" y="98"/>
                  </a:cubicBezTo>
                  <a:cubicBezTo>
                    <a:pt x="9450" y="98"/>
                    <a:pt x="9473" y="66"/>
                    <a:pt x="9501" y="45"/>
                  </a:cubicBezTo>
                  <a:cubicBezTo>
                    <a:pt x="9510" y="36"/>
                    <a:pt x="9510" y="27"/>
                    <a:pt x="9510" y="18"/>
                  </a:cubicBezTo>
                  <a:lnTo>
                    <a:pt x="9483" y="18"/>
                  </a:lnTo>
                  <a:cubicBezTo>
                    <a:pt x="9474" y="17"/>
                    <a:pt x="9465" y="16"/>
                    <a:pt x="9456" y="16"/>
                  </a:cubicBezTo>
                  <a:close/>
                  <a:moveTo>
                    <a:pt x="9947" y="0"/>
                  </a:moveTo>
                  <a:cubicBezTo>
                    <a:pt x="9929" y="0"/>
                    <a:pt x="9920" y="9"/>
                    <a:pt x="9929" y="27"/>
                  </a:cubicBezTo>
                  <a:cubicBezTo>
                    <a:pt x="9929" y="45"/>
                    <a:pt x="9938" y="63"/>
                    <a:pt x="9947" y="72"/>
                  </a:cubicBezTo>
                  <a:cubicBezTo>
                    <a:pt x="9971" y="112"/>
                    <a:pt x="10003" y="153"/>
                    <a:pt x="10049" y="153"/>
                  </a:cubicBezTo>
                  <a:cubicBezTo>
                    <a:pt x="10054" y="153"/>
                    <a:pt x="10058" y="153"/>
                    <a:pt x="10063" y="152"/>
                  </a:cubicBezTo>
                  <a:cubicBezTo>
                    <a:pt x="10116" y="143"/>
                    <a:pt x="10161" y="107"/>
                    <a:pt x="10188" y="54"/>
                  </a:cubicBezTo>
                  <a:cubicBezTo>
                    <a:pt x="10197" y="36"/>
                    <a:pt x="10206" y="18"/>
                    <a:pt x="10179" y="18"/>
                  </a:cubicBezTo>
                  <a:cubicBezTo>
                    <a:pt x="10152" y="18"/>
                    <a:pt x="10125" y="9"/>
                    <a:pt x="10099" y="9"/>
                  </a:cubicBezTo>
                  <a:cubicBezTo>
                    <a:pt x="10099" y="0"/>
                    <a:pt x="10099" y="0"/>
                    <a:pt x="10099" y="0"/>
                  </a:cubicBezTo>
                  <a:close/>
                  <a:moveTo>
                    <a:pt x="10600" y="58"/>
                  </a:moveTo>
                  <a:cubicBezTo>
                    <a:pt x="10594" y="58"/>
                    <a:pt x="10593" y="64"/>
                    <a:pt x="10598" y="81"/>
                  </a:cubicBezTo>
                  <a:cubicBezTo>
                    <a:pt x="10616" y="134"/>
                    <a:pt x="10652" y="170"/>
                    <a:pt x="10714" y="179"/>
                  </a:cubicBezTo>
                  <a:cubicBezTo>
                    <a:pt x="10722" y="180"/>
                    <a:pt x="10729" y="181"/>
                    <a:pt x="10736" y="181"/>
                  </a:cubicBezTo>
                  <a:cubicBezTo>
                    <a:pt x="10771" y="181"/>
                    <a:pt x="10801" y="164"/>
                    <a:pt x="10830" y="134"/>
                  </a:cubicBezTo>
                  <a:cubicBezTo>
                    <a:pt x="10830" y="134"/>
                    <a:pt x="10839" y="125"/>
                    <a:pt x="10839" y="116"/>
                  </a:cubicBezTo>
                  <a:cubicBezTo>
                    <a:pt x="10830" y="116"/>
                    <a:pt x="10821" y="107"/>
                    <a:pt x="10821" y="107"/>
                  </a:cubicBezTo>
                  <a:lnTo>
                    <a:pt x="10794" y="107"/>
                  </a:lnTo>
                  <a:cubicBezTo>
                    <a:pt x="10759" y="99"/>
                    <a:pt x="10723" y="99"/>
                    <a:pt x="10696" y="90"/>
                  </a:cubicBezTo>
                  <a:cubicBezTo>
                    <a:pt x="10670" y="81"/>
                    <a:pt x="10643" y="72"/>
                    <a:pt x="10616" y="63"/>
                  </a:cubicBezTo>
                  <a:cubicBezTo>
                    <a:pt x="10610" y="60"/>
                    <a:pt x="10604" y="58"/>
                    <a:pt x="10600" y="58"/>
                  </a:cubicBezTo>
                  <a:close/>
                  <a:moveTo>
                    <a:pt x="8466" y="268"/>
                  </a:moveTo>
                  <a:cubicBezTo>
                    <a:pt x="8421" y="295"/>
                    <a:pt x="8386" y="313"/>
                    <a:pt x="8341" y="339"/>
                  </a:cubicBezTo>
                  <a:cubicBezTo>
                    <a:pt x="8332" y="339"/>
                    <a:pt x="8332" y="348"/>
                    <a:pt x="8323" y="357"/>
                  </a:cubicBezTo>
                  <a:cubicBezTo>
                    <a:pt x="8332" y="357"/>
                    <a:pt x="8341" y="366"/>
                    <a:pt x="8341" y="366"/>
                  </a:cubicBezTo>
                  <a:lnTo>
                    <a:pt x="8359" y="366"/>
                  </a:lnTo>
                  <a:cubicBezTo>
                    <a:pt x="8369" y="369"/>
                    <a:pt x="8378" y="370"/>
                    <a:pt x="8387" y="370"/>
                  </a:cubicBezTo>
                  <a:cubicBezTo>
                    <a:pt x="8433" y="370"/>
                    <a:pt x="8463" y="334"/>
                    <a:pt x="8493" y="304"/>
                  </a:cubicBezTo>
                  <a:cubicBezTo>
                    <a:pt x="8502" y="304"/>
                    <a:pt x="8493" y="286"/>
                    <a:pt x="8493" y="277"/>
                  </a:cubicBezTo>
                  <a:cubicBezTo>
                    <a:pt x="8493" y="268"/>
                    <a:pt x="8475" y="268"/>
                    <a:pt x="8466" y="268"/>
                  </a:cubicBezTo>
                  <a:close/>
                  <a:moveTo>
                    <a:pt x="9043" y="177"/>
                  </a:moveTo>
                  <a:cubicBezTo>
                    <a:pt x="8984" y="177"/>
                    <a:pt x="8946" y="213"/>
                    <a:pt x="8930" y="277"/>
                  </a:cubicBezTo>
                  <a:cubicBezTo>
                    <a:pt x="8921" y="357"/>
                    <a:pt x="8957" y="402"/>
                    <a:pt x="9028" y="411"/>
                  </a:cubicBezTo>
                  <a:cubicBezTo>
                    <a:pt x="9038" y="412"/>
                    <a:pt x="9047" y="412"/>
                    <a:pt x="9056" y="412"/>
                  </a:cubicBezTo>
                  <a:cubicBezTo>
                    <a:pt x="9119" y="412"/>
                    <a:pt x="9154" y="383"/>
                    <a:pt x="9162" y="313"/>
                  </a:cubicBezTo>
                  <a:cubicBezTo>
                    <a:pt x="9171" y="232"/>
                    <a:pt x="9144" y="188"/>
                    <a:pt x="9064" y="179"/>
                  </a:cubicBezTo>
                  <a:cubicBezTo>
                    <a:pt x="9057" y="178"/>
                    <a:pt x="9050" y="177"/>
                    <a:pt x="9043" y="177"/>
                  </a:cubicBezTo>
                  <a:close/>
                  <a:moveTo>
                    <a:pt x="9730" y="194"/>
                  </a:moveTo>
                  <a:cubicBezTo>
                    <a:pt x="9711" y="194"/>
                    <a:pt x="9683" y="207"/>
                    <a:pt x="9661" y="215"/>
                  </a:cubicBezTo>
                  <a:cubicBezTo>
                    <a:pt x="9617" y="223"/>
                    <a:pt x="9608" y="268"/>
                    <a:pt x="9581" y="304"/>
                  </a:cubicBezTo>
                  <a:cubicBezTo>
                    <a:pt x="9599" y="330"/>
                    <a:pt x="9590" y="357"/>
                    <a:pt x="9608" y="393"/>
                  </a:cubicBezTo>
                  <a:cubicBezTo>
                    <a:pt x="9635" y="420"/>
                    <a:pt x="9670" y="429"/>
                    <a:pt x="9697" y="455"/>
                  </a:cubicBezTo>
                  <a:cubicBezTo>
                    <a:pt x="9733" y="438"/>
                    <a:pt x="9769" y="446"/>
                    <a:pt x="9795" y="420"/>
                  </a:cubicBezTo>
                  <a:cubicBezTo>
                    <a:pt x="9822" y="393"/>
                    <a:pt x="9840" y="357"/>
                    <a:pt x="9840" y="339"/>
                  </a:cubicBezTo>
                  <a:cubicBezTo>
                    <a:pt x="9849" y="313"/>
                    <a:pt x="9840" y="277"/>
                    <a:pt x="9822" y="250"/>
                  </a:cubicBezTo>
                  <a:cubicBezTo>
                    <a:pt x="9795" y="215"/>
                    <a:pt x="9769" y="206"/>
                    <a:pt x="9742" y="197"/>
                  </a:cubicBezTo>
                  <a:cubicBezTo>
                    <a:pt x="9738" y="195"/>
                    <a:pt x="9734" y="194"/>
                    <a:pt x="9730" y="194"/>
                  </a:cubicBezTo>
                  <a:close/>
                  <a:moveTo>
                    <a:pt x="10385" y="226"/>
                  </a:moveTo>
                  <a:cubicBezTo>
                    <a:pt x="10355" y="226"/>
                    <a:pt x="10324" y="245"/>
                    <a:pt x="10304" y="259"/>
                  </a:cubicBezTo>
                  <a:cubicBezTo>
                    <a:pt x="10277" y="268"/>
                    <a:pt x="10268" y="313"/>
                    <a:pt x="10250" y="339"/>
                  </a:cubicBezTo>
                  <a:cubicBezTo>
                    <a:pt x="10241" y="375"/>
                    <a:pt x="10259" y="411"/>
                    <a:pt x="10277" y="446"/>
                  </a:cubicBezTo>
                  <a:cubicBezTo>
                    <a:pt x="10286" y="473"/>
                    <a:pt x="10331" y="482"/>
                    <a:pt x="10357" y="500"/>
                  </a:cubicBezTo>
                  <a:cubicBezTo>
                    <a:pt x="10393" y="491"/>
                    <a:pt x="10438" y="491"/>
                    <a:pt x="10464" y="473"/>
                  </a:cubicBezTo>
                  <a:cubicBezTo>
                    <a:pt x="10491" y="455"/>
                    <a:pt x="10500" y="420"/>
                    <a:pt x="10509" y="384"/>
                  </a:cubicBezTo>
                  <a:cubicBezTo>
                    <a:pt x="10527" y="348"/>
                    <a:pt x="10500" y="313"/>
                    <a:pt x="10491" y="286"/>
                  </a:cubicBezTo>
                  <a:cubicBezTo>
                    <a:pt x="10482" y="268"/>
                    <a:pt x="10438" y="250"/>
                    <a:pt x="10411" y="232"/>
                  </a:cubicBezTo>
                  <a:cubicBezTo>
                    <a:pt x="10403" y="228"/>
                    <a:pt x="10394" y="226"/>
                    <a:pt x="10385" y="226"/>
                  </a:cubicBezTo>
                  <a:close/>
                  <a:moveTo>
                    <a:pt x="11051" y="258"/>
                  </a:moveTo>
                  <a:cubicBezTo>
                    <a:pt x="10981" y="258"/>
                    <a:pt x="10928" y="302"/>
                    <a:pt x="10919" y="375"/>
                  </a:cubicBezTo>
                  <a:cubicBezTo>
                    <a:pt x="10910" y="455"/>
                    <a:pt x="10955" y="509"/>
                    <a:pt x="11035" y="527"/>
                  </a:cubicBezTo>
                  <a:cubicBezTo>
                    <a:pt x="11041" y="527"/>
                    <a:pt x="11047" y="528"/>
                    <a:pt x="11052" y="528"/>
                  </a:cubicBezTo>
                  <a:cubicBezTo>
                    <a:pt x="11123" y="528"/>
                    <a:pt x="11170" y="476"/>
                    <a:pt x="11187" y="402"/>
                  </a:cubicBezTo>
                  <a:cubicBezTo>
                    <a:pt x="11196" y="330"/>
                    <a:pt x="11142" y="268"/>
                    <a:pt x="11071" y="259"/>
                  </a:cubicBezTo>
                  <a:cubicBezTo>
                    <a:pt x="11064" y="258"/>
                    <a:pt x="11058" y="258"/>
                    <a:pt x="11051" y="258"/>
                  </a:cubicBezTo>
                  <a:close/>
                  <a:moveTo>
                    <a:pt x="8091" y="482"/>
                  </a:moveTo>
                  <a:cubicBezTo>
                    <a:pt x="8038" y="518"/>
                    <a:pt x="7984" y="545"/>
                    <a:pt x="7940" y="580"/>
                  </a:cubicBezTo>
                  <a:cubicBezTo>
                    <a:pt x="7931" y="589"/>
                    <a:pt x="7922" y="607"/>
                    <a:pt x="7931" y="616"/>
                  </a:cubicBezTo>
                  <a:cubicBezTo>
                    <a:pt x="7949" y="652"/>
                    <a:pt x="7975" y="678"/>
                    <a:pt x="8011" y="687"/>
                  </a:cubicBezTo>
                  <a:cubicBezTo>
                    <a:pt x="8016" y="688"/>
                    <a:pt x="8021" y="688"/>
                    <a:pt x="8025" y="688"/>
                  </a:cubicBezTo>
                  <a:cubicBezTo>
                    <a:pt x="8075" y="688"/>
                    <a:pt x="8129" y="649"/>
                    <a:pt x="8145" y="616"/>
                  </a:cubicBezTo>
                  <a:cubicBezTo>
                    <a:pt x="8163" y="580"/>
                    <a:pt x="8145" y="518"/>
                    <a:pt x="8109" y="491"/>
                  </a:cubicBezTo>
                  <a:cubicBezTo>
                    <a:pt x="8109" y="482"/>
                    <a:pt x="8091" y="482"/>
                    <a:pt x="8091" y="482"/>
                  </a:cubicBezTo>
                  <a:close/>
                  <a:moveTo>
                    <a:pt x="8693" y="499"/>
                  </a:moveTo>
                  <a:cubicBezTo>
                    <a:pt x="8629" y="499"/>
                    <a:pt x="8598" y="534"/>
                    <a:pt x="8582" y="598"/>
                  </a:cubicBezTo>
                  <a:cubicBezTo>
                    <a:pt x="8573" y="678"/>
                    <a:pt x="8609" y="723"/>
                    <a:pt x="8689" y="732"/>
                  </a:cubicBezTo>
                  <a:cubicBezTo>
                    <a:pt x="8696" y="733"/>
                    <a:pt x="8703" y="733"/>
                    <a:pt x="8710" y="733"/>
                  </a:cubicBezTo>
                  <a:cubicBezTo>
                    <a:pt x="8769" y="733"/>
                    <a:pt x="8806" y="698"/>
                    <a:pt x="8814" y="634"/>
                  </a:cubicBezTo>
                  <a:cubicBezTo>
                    <a:pt x="8823" y="554"/>
                    <a:pt x="8796" y="509"/>
                    <a:pt x="8716" y="500"/>
                  </a:cubicBezTo>
                  <a:cubicBezTo>
                    <a:pt x="8708" y="499"/>
                    <a:pt x="8700" y="499"/>
                    <a:pt x="8693" y="499"/>
                  </a:cubicBezTo>
                  <a:close/>
                  <a:moveTo>
                    <a:pt x="9338" y="519"/>
                  </a:moveTo>
                  <a:cubicBezTo>
                    <a:pt x="9326" y="519"/>
                    <a:pt x="9314" y="523"/>
                    <a:pt x="9305" y="536"/>
                  </a:cubicBezTo>
                  <a:cubicBezTo>
                    <a:pt x="9287" y="554"/>
                    <a:pt x="9269" y="562"/>
                    <a:pt x="9260" y="580"/>
                  </a:cubicBezTo>
                  <a:cubicBezTo>
                    <a:pt x="9251" y="616"/>
                    <a:pt x="9242" y="652"/>
                    <a:pt x="9251" y="678"/>
                  </a:cubicBezTo>
                  <a:cubicBezTo>
                    <a:pt x="9260" y="714"/>
                    <a:pt x="9278" y="759"/>
                    <a:pt x="9331" y="759"/>
                  </a:cubicBezTo>
                  <a:lnTo>
                    <a:pt x="9367" y="759"/>
                  </a:lnTo>
                  <a:cubicBezTo>
                    <a:pt x="9377" y="761"/>
                    <a:pt x="9385" y="762"/>
                    <a:pt x="9392" y="762"/>
                  </a:cubicBezTo>
                  <a:cubicBezTo>
                    <a:pt x="9413" y="762"/>
                    <a:pt x="9428" y="754"/>
                    <a:pt x="9447" y="741"/>
                  </a:cubicBezTo>
                  <a:cubicBezTo>
                    <a:pt x="9465" y="723"/>
                    <a:pt x="9483" y="705"/>
                    <a:pt x="9483" y="678"/>
                  </a:cubicBezTo>
                  <a:cubicBezTo>
                    <a:pt x="9483" y="669"/>
                    <a:pt x="9483" y="661"/>
                    <a:pt x="9483" y="652"/>
                  </a:cubicBezTo>
                  <a:cubicBezTo>
                    <a:pt x="9501" y="625"/>
                    <a:pt x="9492" y="589"/>
                    <a:pt x="9465" y="562"/>
                  </a:cubicBezTo>
                  <a:cubicBezTo>
                    <a:pt x="9447" y="545"/>
                    <a:pt x="9438" y="527"/>
                    <a:pt x="9412" y="527"/>
                  </a:cubicBezTo>
                  <a:cubicBezTo>
                    <a:pt x="9407" y="528"/>
                    <a:pt x="9403" y="528"/>
                    <a:pt x="9399" y="528"/>
                  </a:cubicBezTo>
                  <a:cubicBezTo>
                    <a:pt x="9379" y="528"/>
                    <a:pt x="9357" y="519"/>
                    <a:pt x="9338" y="519"/>
                  </a:cubicBezTo>
                  <a:close/>
                  <a:moveTo>
                    <a:pt x="10037" y="548"/>
                  </a:moveTo>
                  <a:cubicBezTo>
                    <a:pt x="10007" y="548"/>
                    <a:pt x="9976" y="567"/>
                    <a:pt x="9956" y="580"/>
                  </a:cubicBezTo>
                  <a:cubicBezTo>
                    <a:pt x="9929" y="589"/>
                    <a:pt x="9920" y="634"/>
                    <a:pt x="9902" y="661"/>
                  </a:cubicBezTo>
                  <a:cubicBezTo>
                    <a:pt x="9893" y="696"/>
                    <a:pt x="9911" y="732"/>
                    <a:pt x="9929" y="768"/>
                  </a:cubicBezTo>
                  <a:cubicBezTo>
                    <a:pt x="9947" y="794"/>
                    <a:pt x="9983" y="803"/>
                    <a:pt x="10018" y="821"/>
                  </a:cubicBezTo>
                  <a:cubicBezTo>
                    <a:pt x="10045" y="812"/>
                    <a:pt x="10090" y="812"/>
                    <a:pt x="10116" y="794"/>
                  </a:cubicBezTo>
                  <a:cubicBezTo>
                    <a:pt x="10143" y="777"/>
                    <a:pt x="10152" y="732"/>
                    <a:pt x="10170" y="705"/>
                  </a:cubicBezTo>
                  <a:cubicBezTo>
                    <a:pt x="10179" y="669"/>
                    <a:pt x="10152" y="634"/>
                    <a:pt x="10143" y="607"/>
                  </a:cubicBezTo>
                  <a:cubicBezTo>
                    <a:pt x="10134" y="580"/>
                    <a:pt x="10090" y="571"/>
                    <a:pt x="10063" y="554"/>
                  </a:cubicBezTo>
                  <a:cubicBezTo>
                    <a:pt x="10055" y="549"/>
                    <a:pt x="10046" y="548"/>
                    <a:pt x="10037" y="548"/>
                  </a:cubicBezTo>
                  <a:close/>
                  <a:moveTo>
                    <a:pt x="10696" y="579"/>
                  </a:moveTo>
                  <a:cubicBezTo>
                    <a:pt x="10633" y="579"/>
                    <a:pt x="10580" y="622"/>
                    <a:pt x="10571" y="687"/>
                  </a:cubicBezTo>
                  <a:cubicBezTo>
                    <a:pt x="10563" y="768"/>
                    <a:pt x="10607" y="830"/>
                    <a:pt x="10687" y="848"/>
                  </a:cubicBezTo>
                  <a:cubicBezTo>
                    <a:pt x="10693" y="849"/>
                    <a:pt x="10699" y="849"/>
                    <a:pt x="10705" y="849"/>
                  </a:cubicBezTo>
                  <a:cubicBezTo>
                    <a:pt x="10775" y="849"/>
                    <a:pt x="10823" y="798"/>
                    <a:pt x="10839" y="732"/>
                  </a:cubicBezTo>
                  <a:cubicBezTo>
                    <a:pt x="10848" y="652"/>
                    <a:pt x="10794" y="589"/>
                    <a:pt x="10714" y="580"/>
                  </a:cubicBezTo>
                  <a:cubicBezTo>
                    <a:pt x="10708" y="580"/>
                    <a:pt x="10702" y="579"/>
                    <a:pt x="10696" y="579"/>
                  </a:cubicBezTo>
                  <a:close/>
                  <a:moveTo>
                    <a:pt x="11340" y="621"/>
                  </a:moveTo>
                  <a:cubicBezTo>
                    <a:pt x="11277" y="621"/>
                    <a:pt x="11230" y="662"/>
                    <a:pt x="11223" y="723"/>
                  </a:cubicBezTo>
                  <a:cubicBezTo>
                    <a:pt x="11205" y="812"/>
                    <a:pt x="11249" y="875"/>
                    <a:pt x="11330" y="884"/>
                  </a:cubicBezTo>
                  <a:cubicBezTo>
                    <a:pt x="11337" y="884"/>
                    <a:pt x="11343" y="885"/>
                    <a:pt x="11350" y="885"/>
                  </a:cubicBezTo>
                  <a:cubicBezTo>
                    <a:pt x="11420" y="885"/>
                    <a:pt x="11473" y="842"/>
                    <a:pt x="11481" y="777"/>
                  </a:cubicBezTo>
                  <a:cubicBezTo>
                    <a:pt x="11499" y="696"/>
                    <a:pt x="11455" y="634"/>
                    <a:pt x="11374" y="625"/>
                  </a:cubicBezTo>
                  <a:cubicBezTo>
                    <a:pt x="11362" y="622"/>
                    <a:pt x="11351" y="621"/>
                    <a:pt x="11340" y="621"/>
                  </a:cubicBezTo>
                  <a:close/>
                  <a:moveTo>
                    <a:pt x="8354" y="802"/>
                  </a:moveTo>
                  <a:cubicBezTo>
                    <a:pt x="8327" y="802"/>
                    <a:pt x="8311" y="824"/>
                    <a:pt x="8288" y="839"/>
                  </a:cubicBezTo>
                  <a:cubicBezTo>
                    <a:pt x="8252" y="848"/>
                    <a:pt x="8234" y="875"/>
                    <a:pt x="8243" y="910"/>
                  </a:cubicBezTo>
                  <a:cubicBezTo>
                    <a:pt x="8225" y="946"/>
                    <a:pt x="8261" y="964"/>
                    <a:pt x="8270" y="991"/>
                  </a:cubicBezTo>
                  <a:cubicBezTo>
                    <a:pt x="8288" y="1026"/>
                    <a:pt x="8314" y="1026"/>
                    <a:pt x="8341" y="1035"/>
                  </a:cubicBezTo>
                  <a:cubicBezTo>
                    <a:pt x="8347" y="1036"/>
                    <a:pt x="8353" y="1037"/>
                    <a:pt x="8358" y="1037"/>
                  </a:cubicBezTo>
                  <a:cubicBezTo>
                    <a:pt x="8391" y="1037"/>
                    <a:pt x="8407" y="1015"/>
                    <a:pt x="8430" y="1000"/>
                  </a:cubicBezTo>
                  <a:cubicBezTo>
                    <a:pt x="8466" y="991"/>
                    <a:pt x="8466" y="955"/>
                    <a:pt x="8475" y="928"/>
                  </a:cubicBezTo>
                  <a:cubicBezTo>
                    <a:pt x="8484" y="893"/>
                    <a:pt x="8457" y="875"/>
                    <a:pt x="8439" y="839"/>
                  </a:cubicBezTo>
                  <a:cubicBezTo>
                    <a:pt x="8421" y="812"/>
                    <a:pt x="8404" y="812"/>
                    <a:pt x="8368" y="803"/>
                  </a:cubicBezTo>
                  <a:cubicBezTo>
                    <a:pt x="8363" y="802"/>
                    <a:pt x="8359" y="802"/>
                    <a:pt x="8354" y="802"/>
                  </a:cubicBezTo>
                  <a:close/>
                  <a:moveTo>
                    <a:pt x="9012" y="846"/>
                  </a:moveTo>
                  <a:cubicBezTo>
                    <a:pt x="8955" y="846"/>
                    <a:pt x="8919" y="875"/>
                    <a:pt x="8903" y="946"/>
                  </a:cubicBezTo>
                  <a:cubicBezTo>
                    <a:pt x="8894" y="1026"/>
                    <a:pt x="8930" y="1071"/>
                    <a:pt x="9001" y="1080"/>
                  </a:cubicBezTo>
                  <a:cubicBezTo>
                    <a:pt x="9009" y="1081"/>
                    <a:pt x="9017" y="1081"/>
                    <a:pt x="9025" y="1081"/>
                  </a:cubicBezTo>
                  <a:cubicBezTo>
                    <a:pt x="9090" y="1081"/>
                    <a:pt x="9127" y="1046"/>
                    <a:pt x="9135" y="982"/>
                  </a:cubicBezTo>
                  <a:cubicBezTo>
                    <a:pt x="9144" y="901"/>
                    <a:pt x="9117" y="857"/>
                    <a:pt x="9037" y="848"/>
                  </a:cubicBezTo>
                  <a:cubicBezTo>
                    <a:pt x="9028" y="847"/>
                    <a:pt x="9020" y="846"/>
                    <a:pt x="9012" y="846"/>
                  </a:cubicBezTo>
                  <a:close/>
                  <a:moveTo>
                    <a:pt x="9679" y="856"/>
                  </a:moveTo>
                  <a:cubicBezTo>
                    <a:pt x="9625" y="856"/>
                    <a:pt x="9546" y="922"/>
                    <a:pt x="9546" y="973"/>
                  </a:cubicBezTo>
                  <a:cubicBezTo>
                    <a:pt x="9537" y="1026"/>
                    <a:pt x="9599" y="1116"/>
                    <a:pt x="9661" y="1116"/>
                  </a:cubicBezTo>
                  <a:cubicBezTo>
                    <a:pt x="9665" y="1116"/>
                    <a:pt x="9668" y="1116"/>
                    <a:pt x="9671" y="1116"/>
                  </a:cubicBezTo>
                  <a:cubicBezTo>
                    <a:pt x="9725" y="1116"/>
                    <a:pt x="9804" y="1050"/>
                    <a:pt x="9804" y="1000"/>
                  </a:cubicBezTo>
                  <a:cubicBezTo>
                    <a:pt x="9813" y="946"/>
                    <a:pt x="9742" y="857"/>
                    <a:pt x="9688" y="857"/>
                  </a:cubicBezTo>
                  <a:cubicBezTo>
                    <a:pt x="9685" y="856"/>
                    <a:pt x="9682" y="856"/>
                    <a:pt x="9679" y="856"/>
                  </a:cubicBezTo>
                  <a:close/>
                  <a:moveTo>
                    <a:pt x="10327" y="898"/>
                  </a:moveTo>
                  <a:cubicBezTo>
                    <a:pt x="10262" y="898"/>
                    <a:pt x="10213" y="948"/>
                    <a:pt x="10206" y="1017"/>
                  </a:cubicBezTo>
                  <a:cubicBezTo>
                    <a:pt x="10197" y="1089"/>
                    <a:pt x="10241" y="1151"/>
                    <a:pt x="10322" y="1160"/>
                  </a:cubicBezTo>
                  <a:cubicBezTo>
                    <a:pt x="10328" y="1161"/>
                    <a:pt x="10335" y="1161"/>
                    <a:pt x="10342" y="1161"/>
                  </a:cubicBezTo>
                  <a:cubicBezTo>
                    <a:pt x="10412" y="1161"/>
                    <a:pt x="10465" y="1118"/>
                    <a:pt x="10473" y="1044"/>
                  </a:cubicBezTo>
                  <a:cubicBezTo>
                    <a:pt x="10482" y="973"/>
                    <a:pt x="10438" y="910"/>
                    <a:pt x="10357" y="901"/>
                  </a:cubicBezTo>
                  <a:cubicBezTo>
                    <a:pt x="10347" y="899"/>
                    <a:pt x="10337" y="898"/>
                    <a:pt x="10327" y="898"/>
                  </a:cubicBezTo>
                  <a:close/>
                  <a:moveTo>
                    <a:pt x="10992" y="924"/>
                  </a:moveTo>
                  <a:cubicBezTo>
                    <a:pt x="10929" y="924"/>
                    <a:pt x="10882" y="967"/>
                    <a:pt x="10875" y="1035"/>
                  </a:cubicBezTo>
                  <a:cubicBezTo>
                    <a:pt x="10866" y="1116"/>
                    <a:pt x="10910" y="1178"/>
                    <a:pt x="10991" y="1187"/>
                  </a:cubicBezTo>
                  <a:cubicBezTo>
                    <a:pt x="10997" y="1188"/>
                    <a:pt x="11003" y="1188"/>
                    <a:pt x="11009" y="1188"/>
                  </a:cubicBezTo>
                  <a:cubicBezTo>
                    <a:pt x="11072" y="1188"/>
                    <a:pt x="11126" y="1145"/>
                    <a:pt x="11142" y="1080"/>
                  </a:cubicBezTo>
                  <a:cubicBezTo>
                    <a:pt x="11151" y="1000"/>
                    <a:pt x="11107" y="937"/>
                    <a:pt x="11026" y="928"/>
                  </a:cubicBezTo>
                  <a:cubicBezTo>
                    <a:pt x="11015" y="926"/>
                    <a:pt x="11003" y="924"/>
                    <a:pt x="10992" y="924"/>
                  </a:cubicBezTo>
                  <a:close/>
                  <a:moveTo>
                    <a:pt x="11650" y="962"/>
                  </a:moveTo>
                  <a:cubicBezTo>
                    <a:pt x="11640" y="962"/>
                    <a:pt x="11629" y="966"/>
                    <a:pt x="11615" y="973"/>
                  </a:cubicBezTo>
                  <a:cubicBezTo>
                    <a:pt x="11571" y="1000"/>
                    <a:pt x="11535" y="1026"/>
                    <a:pt x="11544" y="1089"/>
                  </a:cubicBezTo>
                  <a:cubicBezTo>
                    <a:pt x="11517" y="1142"/>
                    <a:pt x="11562" y="1187"/>
                    <a:pt x="11597" y="1214"/>
                  </a:cubicBezTo>
                  <a:cubicBezTo>
                    <a:pt x="11615" y="1231"/>
                    <a:pt x="11669" y="1231"/>
                    <a:pt x="11704" y="1240"/>
                  </a:cubicBezTo>
                  <a:cubicBezTo>
                    <a:pt x="11713" y="1240"/>
                    <a:pt x="11740" y="1223"/>
                    <a:pt x="11749" y="1214"/>
                  </a:cubicBezTo>
                  <a:cubicBezTo>
                    <a:pt x="11758" y="1205"/>
                    <a:pt x="11767" y="1178"/>
                    <a:pt x="11758" y="1169"/>
                  </a:cubicBezTo>
                  <a:cubicBezTo>
                    <a:pt x="11722" y="1116"/>
                    <a:pt x="11713" y="1053"/>
                    <a:pt x="11687" y="1000"/>
                  </a:cubicBezTo>
                  <a:cubicBezTo>
                    <a:pt x="11676" y="972"/>
                    <a:pt x="11665" y="962"/>
                    <a:pt x="11650" y="962"/>
                  </a:cubicBezTo>
                  <a:close/>
                  <a:moveTo>
                    <a:pt x="8047" y="1133"/>
                  </a:moveTo>
                  <a:cubicBezTo>
                    <a:pt x="8047" y="1133"/>
                    <a:pt x="8047" y="1142"/>
                    <a:pt x="8047" y="1151"/>
                  </a:cubicBezTo>
                  <a:cubicBezTo>
                    <a:pt x="8056" y="1196"/>
                    <a:pt x="8082" y="1231"/>
                    <a:pt x="8100" y="1276"/>
                  </a:cubicBezTo>
                  <a:cubicBezTo>
                    <a:pt x="8100" y="1285"/>
                    <a:pt x="8109" y="1294"/>
                    <a:pt x="8109" y="1303"/>
                  </a:cubicBezTo>
                  <a:cubicBezTo>
                    <a:pt x="8109" y="1294"/>
                    <a:pt x="8118" y="1285"/>
                    <a:pt x="8118" y="1276"/>
                  </a:cubicBezTo>
                  <a:cubicBezTo>
                    <a:pt x="8127" y="1276"/>
                    <a:pt x="8127" y="1267"/>
                    <a:pt x="8127" y="1258"/>
                  </a:cubicBezTo>
                  <a:cubicBezTo>
                    <a:pt x="8145" y="1205"/>
                    <a:pt x="8091" y="1178"/>
                    <a:pt x="8065" y="1133"/>
                  </a:cubicBezTo>
                  <a:close/>
                  <a:moveTo>
                    <a:pt x="8646" y="1150"/>
                  </a:moveTo>
                  <a:cubicBezTo>
                    <a:pt x="8590" y="1150"/>
                    <a:pt x="8554" y="1179"/>
                    <a:pt x="8546" y="1249"/>
                  </a:cubicBezTo>
                  <a:cubicBezTo>
                    <a:pt x="8537" y="1330"/>
                    <a:pt x="8564" y="1374"/>
                    <a:pt x="8644" y="1383"/>
                  </a:cubicBezTo>
                  <a:cubicBezTo>
                    <a:pt x="8653" y="1384"/>
                    <a:pt x="8660" y="1384"/>
                    <a:pt x="8668" y="1384"/>
                  </a:cubicBezTo>
                  <a:cubicBezTo>
                    <a:pt x="8733" y="1384"/>
                    <a:pt x="8770" y="1348"/>
                    <a:pt x="8778" y="1276"/>
                  </a:cubicBezTo>
                  <a:cubicBezTo>
                    <a:pt x="8787" y="1205"/>
                    <a:pt x="8752" y="1160"/>
                    <a:pt x="8671" y="1151"/>
                  </a:cubicBezTo>
                  <a:cubicBezTo>
                    <a:pt x="8663" y="1150"/>
                    <a:pt x="8654" y="1150"/>
                    <a:pt x="8646" y="1150"/>
                  </a:cubicBezTo>
                  <a:close/>
                  <a:moveTo>
                    <a:pt x="9340" y="1178"/>
                  </a:moveTo>
                  <a:cubicBezTo>
                    <a:pt x="9305" y="1187"/>
                    <a:pt x="9269" y="1187"/>
                    <a:pt x="9242" y="1214"/>
                  </a:cubicBezTo>
                  <a:cubicBezTo>
                    <a:pt x="9215" y="1240"/>
                    <a:pt x="9215" y="1267"/>
                    <a:pt x="9198" y="1294"/>
                  </a:cubicBezTo>
                  <a:cubicBezTo>
                    <a:pt x="9189" y="1303"/>
                    <a:pt x="9207" y="1330"/>
                    <a:pt x="9207" y="1347"/>
                  </a:cubicBezTo>
                  <a:cubicBezTo>
                    <a:pt x="9207" y="1374"/>
                    <a:pt x="9233" y="1401"/>
                    <a:pt x="9251" y="1419"/>
                  </a:cubicBezTo>
                  <a:cubicBezTo>
                    <a:pt x="9269" y="1428"/>
                    <a:pt x="9287" y="1428"/>
                    <a:pt x="9314" y="1437"/>
                  </a:cubicBezTo>
                  <a:cubicBezTo>
                    <a:pt x="9349" y="1428"/>
                    <a:pt x="9394" y="1428"/>
                    <a:pt x="9412" y="1392"/>
                  </a:cubicBezTo>
                  <a:cubicBezTo>
                    <a:pt x="9430" y="1374"/>
                    <a:pt x="9456" y="1347"/>
                    <a:pt x="9456" y="1321"/>
                  </a:cubicBezTo>
                  <a:cubicBezTo>
                    <a:pt x="9447" y="1285"/>
                    <a:pt x="9447" y="1240"/>
                    <a:pt x="9412" y="1214"/>
                  </a:cubicBezTo>
                  <a:cubicBezTo>
                    <a:pt x="9394" y="1205"/>
                    <a:pt x="9358" y="1178"/>
                    <a:pt x="9340" y="1178"/>
                  </a:cubicBezTo>
                  <a:close/>
                  <a:moveTo>
                    <a:pt x="10009" y="1205"/>
                  </a:moveTo>
                  <a:cubicBezTo>
                    <a:pt x="9983" y="1205"/>
                    <a:pt x="9938" y="1205"/>
                    <a:pt x="9920" y="1231"/>
                  </a:cubicBezTo>
                  <a:cubicBezTo>
                    <a:pt x="9893" y="1249"/>
                    <a:pt x="9858" y="1285"/>
                    <a:pt x="9867" y="1321"/>
                  </a:cubicBezTo>
                  <a:cubicBezTo>
                    <a:pt x="9867" y="1356"/>
                    <a:pt x="9876" y="1392"/>
                    <a:pt x="9893" y="1419"/>
                  </a:cubicBezTo>
                  <a:cubicBezTo>
                    <a:pt x="9911" y="1437"/>
                    <a:pt x="9947" y="1455"/>
                    <a:pt x="9974" y="1463"/>
                  </a:cubicBezTo>
                  <a:cubicBezTo>
                    <a:pt x="9982" y="1468"/>
                    <a:pt x="9991" y="1469"/>
                    <a:pt x="9999" y="1469"/>
                  </a:cubicBezTo>
                  <a:cubicBezTo>
                    <a:pt x="10026" y="1469"/>
                    <a:pt x="10052" y="1452"/>
                    <a:pt x="10072" y="1446"/>
                  </a:cubicBezTo>
                  <a:cubicBezTo>
                    <a:pt x="10099" y="1428"/>
                    <a:pt x="10108" y="1383"/>
                    <a:pt x="10134" y="1356"/>
                  </a:cubicBezTo>
                  <a:cubicBezTo>
                    <a:pt x="10116" y="1321"/>
                    <a:pt x="10116" y="1276"/>
                    <a:pt x="10099" y="1249"/>
                  </a:cubicBezTo>
                  <a:cubicBezTo>
                    <a:pt x="10081" y="1223"/>
                    <a:pt x="10045" y="1205"/>
                    <a:pt x="10009" y="1205"/>
                  </a:cubicBezTo>
                  <a:close/>
                  <a:moveTo>
                    <a:pt x="10648" y="1245"/>
                  </a:moveTo>
                  <a:cubicBezTo>
                    <a:pt x="10590" y="1245"/>
                    <a:pt x="10542" y="1288"/>
                    <a:pt x="10527" y="1356"/>
                  </a:cubicBezTo>
                  <a:cubicBezTo>
                    <a:pt x="10518" y="1437"/>
                    <a:pt x="10563" y="1499"/>
                    <a:pt x="10634" y="1508"/>
                  </a:cubicBezTo>
                  <a:cubicBezTo>
                    <a:pt x="10646" y="1511"/>
                    <a:pt x="10657" y="1512"/>
                    <a:pt x="10668" y="1512"/>
                  </a:cubicBezTo>
                  <a:cubicBezTo>
                    <a:pt x="10732" y="1512"/>
                    <a:pt x="10779" y="1469"/>
                    <a:pt x="10794" y="1401"/>
                  </a:cubicBezTo>
                  <a:cubicBezTo>
                    <a:pt x="10803" y="1321"/>
                    <a:pt x="10759" y="1258"/>
                    <a:pt x="10678" y="1249"/>
                  </a:cubicBezTo>
                  <a:cubicBezTo>
                    <a:pt x="10668" y="1247"/>
                    <a:pt x="10658" y="1245"/>
                    <a:pt x="10648" y="1245"/>
                  </a:cubicBezTo>
                  <a:close/>
                  <a:moveTo>
                    <a:pt x="11863" y="1451"/>
                  </a:moveTo>
                  <a:cubicBezTo>
                    <a:pt x="11860" y="1451"/>
                    <a:pt x="11856" y="1455"/>
                    <a:pt x="11856" y="1455"/>
                  </a:cubicBezTo>
                  <a:cubicBezTo>
                    <a:pt x="11856" y="1472"/>
                    <a:pt x="11865" y="1508"/>
                    <a:pt x="11874" y="1517"/>
                  </a:cubicBezTo>
                  <a:cubicBezTo>
                    <a:pt x="11874" y="1517"/>
                    <a:pt x="11883" y="1508"/>
                    <a:pt x="11892" y="1508"/>
                  </a:cubicBezTo>
                  <a:cubicBezTo>
                    <a:pt x="11883" y="1490"/>
                    <a:pt x="11883" y="1472"/>
                    <a:pt x="11874" y="1455"/>
                  </a:cubicBezTo>
                  <a:lnTo>
                    <a:pt x="11865" y="1455"/>
                  </a:lnTo>
                  <a:cubicBezTo>
                    <a:pt x="11865" y="1452"/>
                    <a:pt x="11864" y="1451"/>
                    <a:pt x="11863" y="1451"/>
                  </a:cubicBezTo>
                  <a:close/>
                  <a:moveTo>
                    <a:pt x="11892" y="1517"/>
                  </a:moveTo>
                  <a:lnTo>
                    <a:pt x="11883" y="1526"/>
                  </a:lnTo>
                  <a:cubicBezTo>
                    <a:pt x="11883" y="1526"/>
                    <a:pt x="11892" y="1526"/>
                    <a:pt x="11892" y="1535"/>
                  </a:cubicBezTo>
                  <a:cubicBezTo>
                    <a:pt x="11892" y="1535"/>
                    <a:pt x="11901" y="1526"/>
                    <a:pt x="11901" y="1526"/>
                  </a:cubicBezTo>
                  <a:cubicBezTo>
                    <a:pt x="11892" y="1526"/>
                    <a:pt x="11892" y="1517"/>
                    <a:pt x="11892" y="1517"/>
                  </a:cubicBezTo>
                  <a:close/>
                  <a:moveTo>
                    <a:pt x="11348" y="1267"/>
                  </a:moveTo>
                  <a:cubicBezTo>
                    <a:pt x="11303" y="1267"/>
                    <a:pt x="11276" y="1276"/>
                    <a:pt x="11249" y="1294"/>
                  </a:cubicBezTo>
                  <a:cubicBezTo>
                    <a:pt x="11214" y="1321"/>
                    <a:pt x="11196" y="1347"/>
                    <a:pt x="11196" y="1392"/>
                  </a:cubicBezTo>
                  <a:cubicBezTo>
                    <a:pt x="11178" y="1428"/>
                    <a:pt x="11205" y="1455"/>
                    <a:pt x="11223" y="1490"/>
                  </a:cubicBezTo>
                  <a:cubicBezTo>
                    <a:pt x="11241" y="1526"/>
                    <a:pt x="11276" y="1526"/>
                    <a:pt x="11312" y="1535"/>
                  </a:cubicBezTo>
                  <a:cubicBezTo>
                    <a:pt x="11323" y="1537"/>
                    <a:pt x="11333" y="1538"/>
                    <a:pt x="11342" y="1538"/>
                  </a:cubicBezTo>
                  <a:cubicBezTo>
                    <a:pt x="11370" y="1538"/>
                    <a:pt x="11390" y="1528"/>
                    <a:pt x="11410" y="1508"/>
                  </a:cubicBezTo>
                  <a:cubicBezTo>
                    <a:pt x="11455" y="1490"/>
                    <a:pt x="11455" y="1455"/>
                    <a:pt x="11464" y="1419"/>
                  </a:cubicBezTo>
                  <a:cubicBezTo>
                    <a:pt x="11472" y="1374"/>
                    <a:pt x="11455" y="1347"/>
                    <a:pt x="11437" y="1321"/>
                  </a:cubicBezTo>
                  <a:cubicBezTo>
                    <a:pt x="11410" y="1285"/>
                    <a:pt x="11383" y="1276"/>
                    <a:pt x="11348" y="1267"/>
                  </a:cubicBezTo>
                  <a:close/>
                  <a:moveTo>
                    <a:pt x="2612" y="1562"/>
                  </a:moveTo>
                  <a:cubicBezTo>
                    <a:pt x="2608" y="1562"/>
                    <a:pt x="2602" y="1564"/>
                    <a:pt x="2596" y="1570"/>
                  </a:cubicBezTo>
                  <a:cubicBezTo>
                    <a:pt x="2578" y="1588"/>
                    <a:pt x="2569" y="1651"/>
                    <a:pt x="2578" y="1669"/>
                  </a:cubicBezTo>
                  <a:cubicBezTo>
                    <a:pt x="2587" y="1678"/>
                    <a:pt x="2596" y="1686"/>
                    <a:pt x="2605" y="1695"/>
                  </a:cubicBezTo>
                  <a:lnTo>
                    <a:pt x="2650" y="1695"/>
                  </a:lnTo>
                  <a:cubicBezTo>
                    <a:pt x="2660" y="1697"/>
                    <a:pt x="2668" y="1698"/>
                    <a:pt x="2675" y="1698"/>
                  </a:cubicBezTo>
                  <a:cubicBezTo>
                    <a:pt x="2698" y="1698"/>
                    <a:pt x="2705" y="1685"/>
                    <a:pt x="2712" y="1651"/>
                  </a:cubicBezTo>
                  <a:cubicBezTo>
                    <a:pt x="2712" y="1642"/>
                    <a:pt x="2712" y="1642"/>
                    <a:pt x="2712" y="1633"/>
                  </a:cubicBezTo>
                  <a:cubicBezTo>
                    <a:pt x="2721" y="1597"/>
                    <a:pt x="2721" y="1597"/>
                    <a:pt x="2676" y="1588"/>
                  </a:cubicBezTo>
                  <a:cubicBezTo>
                    <a:pt x="2667" y="1588"/>
                    <a:pt x="2658" y="1579"/>
                    <a:pt x="2650" y="1579"/>
                  </a:cubicBezTo>
                  <a:cubicBezTo>
                    <a:pt x="2648" y="1580"/>
                    <a:pt x="2646" y="1581"/>
                    <a:pt x="2645" y="1581"/>
                  </a:cubicBezTo>
                  <a:cubicBezTo>
                    <a:pt x="2634" y="1581"/>
                    <a:pt x="2626" y="1562"/>
                    <a:pt x="2612" y="1562"/>
                  </a:cubicBezTo>
                  <a:close/>
                  <a:moveTo>
                    <a:pt x="8318" y="1466"/>
                  </a:moveTo>
                  <a:cubicBezTo>
                    <a:pt x="8276" y="1466"/>
                    <a:pt x="8234" y="1486"/>
                    <a:pt x="8207" y="1526"/>
                  </a:cubicBezTo>
                  <a:cubicBezTo>
                    <a:pt x="8198" y="1535"/>
                    <a:pt x="8207" y="1544"/>
                    <a:pt x="8207" y="1562"/>
                  </a:cubicBezTo>
                  <a:cubicBezTo>
                    <a:pt x="8225" y="1588"/>
                    <a:pt x="8225" y="1615"/>
                    <a:pt x="8243" y="1642"/>
                  </a:cubicBezTo>
                  <a:cubicBezTo>
                    <a:pt x="8261" y="1660"/>
                    <a:pt x="8261" y="1686"/>
                    <a:pt x="8270" y="1695"/>
                  </a:cubicBezTo>
                  <a:cubicBezTo>
                    <a:pt x="8288" y="1704"/>
                    <a:pt x="8314" y="1704"/>
                    <a:pt x="8341" y="1704"/>
                  </a:cubicBezTo>
                  <a:cubicBezTo>
                    <a:pt x="8386" y="1704"/>
                    <a:pt x="8421" y="1660"/>
                    <a:pt x="8430" y="1615"/>
                  </a:cubicBezTo>
                  <a:cubicBezTo>
                    <a:pt x="8430" y="1606"/>
                    <a:pt x="8430" y="1606"/>
                    <a:pt x="8430" y="1606"/>
                  </a:cubicBezTo>
                  <a:cubicBezTo>
                    <a:pt x="8439" y="1544"/>
                    <a:pt x="8413" y="1490"/>
                    <a:pt x="8359" y="1472"/>
                  </a:cubicBezTo>
                  <a:cubicBezTo>
                    <a:pt x="8346" y="1468"/>
                    <a:pt x="8332" y="1466"/>
                    <a:pt x="8318" y="1466"/>
                  </a:cubicBezTo>
                  <a:close/>
                  <a:moveTo>
                    <a:pt x="3310" y="1722"/>
                  </a:moveTo>
                  <a:cubicBezTo>
                    <a:pt x="3301" y="1722"/>
                    <a:pt x="3292" y="1731"/>
                    <a:pt x="3292" y="1731"/>
                  </a:cubicBezTo>
                  <a:cubicBezTo>
                    <a:pt x="3292" y="1740"/>
                    <a:pt x="3301" y="1740"/>
                    <a:pt x="3310" y="1749"/>
                  </a:cubicBezTo>
                  <a:cubicBezTo>
                    <a:pt x="3310" y="1740"/>
                    <a:pt x="3319" y="1740"/>
                    <a:pt x="3319" y="1731"/>
                  </a:cubicBezTo>
                  <a:cubicBezTo>
                    <a:pt x="3319" y="1731"/>
                    <a:pt x="3310" y="1722"/>
                    <a:pt x="3310" y="1722"/>
                  </a:cubicBezTo>
                  <a:close/>
                  <a:moveTo>
                    <a:pt x="8955" y="1512"/>
                  </a:moveTo>
                  <a:cubicBezTo>
                    <a:pt x="8901" y="1512"/>
                    <a:pt x="8875" y="1548"/>
                    <a:pt x="8868" y="1615"/>
                  </a:cubicBezTo>
                  <a:cubicBezTo>
                    <a:pt x="8850" y="1695"/>
                    <a:pt x="8876" y="1731"/>
                    <a:pt x="8966" y="1749"/>
                  </a:cubicBezTo>
                  <a:cubicBezTo>
                    <a:pt x="8975" y="1750"/>
                    <a:pt x="8984" y="1751"/>
                    <a:pt x="8993" y="1751"/>
                  </a:cubicBezTo>
                  <a:cubicBezTo>
                    <a:pt x="9054" y="1751"/>
                    <a:pt x="9083" y="1720"/>
                    <a:pt x="9091" y="1642"/>
                  </a:cubicBezTo>
                  <a:cubicBezTo>
                    <a:pt x="9108" y="1562"/>
                    <a:pt x="9082" y="1526"/>
                    <a:pt x="8992" y="1517"/>
                  </a:cubicBezTo>
                  <a:cubicBezTo>
                    <a:pt x="8979" y="1514"/>
                    <a:pt x="8967" y="1512"/>
                    <a:pt x="8955" y="1512"/>
                  </a:cubicBezTo>
                  <a:close/>
                  <a:moveTo>
                    <a:pt x="9651" y="1525"/>
                  </a:moveTo>
                  <a:cubicBezTo>
                    <a:pt x="9597" y="1525"/>
                    <a:pt x="9519" y="1583"/>
                    <a:pt x="9519" y="1642"/>
                  </a:cubicBezTo>
                  <a:cubicBezTo>
                    <a:pt x="9510" y="1695"/>
                    <a:pt x="9581" y="1785"/>
                    <a:pt x="9635" y="1785"/>
                  </a:cubicBezTo>
                  <a:cubicBezTo>
                    <a:pt x="9638" y="1785"/>
                    <a:pt x="9641" y="1785"/>
                    <a:pt x="9644" y="1785"/>
                  </a:cubicBezTo>
                  <a:cubicBezTo>
                    <a:pt x="9698" y="1785"/>
                    <a:pt x="9777" y="1719"/>
                    <a:pt x="9777" y="1669"/>
                  </a:cubicBezTo>
                  <a:cubicBezTo>
                    <a:pt x="9786" y="1615"/>
                    <a:pt x="9715" y="1526"/>
                    <a:pt x="9661" y="1526"/>
                  </a:cubicBezTo>
                  <a:cubicBezTo>
                    <a:pt x="9658" y="1525"/>
                    <a:pt x="9654" y="1525"/>
                    <a:pt x="9651" y="1525"/>
                  </a:cubicBezTo>
                  <a:close/>
                  <a:moveTo>
                    <a:pt x="10309" y="1561"/>
                  </a:moveTo>
                  <a:cubicBezTo>
                    <a:pt x="10249" y="1561"/>
                    <a:pt x="10179" y="1620"/>
                    <a:pt x="10179" y="1686"/>
                  </a:cubicBezTo>
                  <a:cubicBezTo>
                    <a:pt x="10179" y="1767"/>
                    <a:pt x="10224" y="1820"/>
                    <a:pt x="10295" y="1829"/>
                  </a:cubicBezTo>
                  <a:cubicBezTo>
                    <a:pt x="10302" y="1830"/>
                    <a:pt x="10308" y="1830"/>
                    <a:pt x="10315" y="1830"/>
                  </a:cubicBezTo>
                  <a:cubicBezTo>
                    <a:pt x="10384" y="1830"/>
                    <a:pt x="10430" y="1787"/>
                    <a:pt x="10447" y="1713"/>
                  </a:cubicBezTo>
                  <a:cubicBezTo>
                    <a:pt x="10455" y="1651"/>
                    <a:pt x="10402" y="1562"/>
                    <a:pt x="10322" y="1562"/>
                  </a:cubicBezTo>
                  <a:cubicBezTo>
                    <a:pt x="10318" y="1561"/>
                    <a:pt x="10314" y="1561"/>
                    <a:pt x="10309" y="1561"/>
                  </a:cubicBezTo>
                  <a:close/>
                  <a:moveTo>
                    <a:pt x="10983" y="1587"/>
                  </a:moveTo>
                  <a:cubicBezTo>
                    <a:pt x="10912" y="1587"/>
                    <a:pt x="10865" y="1639"/>
                    <a:pt x="10848" y="1713"/>
                  </a:cubicBezTo>
                  <a:cubicBezTo>
                    <a:pt x="10839" y="1773"/>
                    <a:pt x="10888" y="1857"/>
                    <a:pt x="10962" y="1857"/>
                  </a:cubicBezTo>
                  <a:cubicBezTo>
                    <a:pt x="10965" y="1857"/>
                    <a:pt x="10969" y="1856"/>
                    <a:pt x="10973" y="1856"/>
                  </a:cubicBezTo>
                  <a:cubicBezTo>
                    <a:pt x="10980" y="1858"/>
                    <a:pt x="10988" y="1859"/>
                    <a:pt x="10995" y="1859"/>
                  </a:cubicBezTo>
                  <a:cubicBezTo>
                    <a:pt x="11053" y="1859"/>
                    <a:pt x="11116" y="1802"/>
                    <a:pt x="11116" y="1731"/>
                  </a:cubicBezTo>
                  <a:cubicBezTo>
                    <a:pt x="11116" y="1660"/>
                    <a:pt x="11071" y="1606"/>
                    <a:pt x="11000" y="1588"/>
                  </a:cubicBezTo>
                  <a:cubicBezTo>
                    <a:pt x="10994" y="1588"/>
                    <a:pt x="10988" y="1587"/>
                    <a:pt x="10983" y="1587"/>
                  </a:cubicBezTo>
                  <a:close/>
                  <a:moveTo>
                    <a:pt x="11660" y="1633"/>
                  </a:moveTo>
                  <a:cubicBezTo>
                    <a:pt x="11624" y="1633"/>
                    <a:pt x="11597" y="1633"/>
                    <a:pt x="11562" y="1660"/>
                  </a:cubicBezTo>
                  <a:cubicBezTo>
                    <a:pt x="11526" y="1686"/>
                    <a:pt x="11517" y="1713"/>
                    <a:pt x="11517" y="1758"/>
                  </a:cubicBezTo>
                  <a:cubicBezTo>
                    <a:pt x="11508" y="1794"/>
                    <a:pt x="11517" y="1820"/>
                    <a:pt x="11535" y="1847"/>
                  </a:cubicBezTo>
                  <a:cubicBezTo>
                    <a:pt x="11562" y="1883"/>
                    <a:pt x="11588" y="1892"/>
                    <a:pt x="11624" y="1901"/>
                  </a:cubicBezTo>
                  <a:cubicBezTo>
                    <a:pt x="11635" y="1903"/>
                    <a:pt x="11645" y="1904"/>
                    <a:pt x="11655" y="1904"/>
                  </a:cubicBezTo>
                  <a:cubicBezTo>
                    <a:pt x="11683" y="1904"/>
                    <a:pt x="11704" y="1894"/>
                    <a:pt x="11731" y="1874"/>
                  </a:cubicBezTo>
                  <a:cubicBezTo>
                    <a:pt x="11758" y="1847"/>
                    <a:pt x="11785" y="1829"/>
                    <a:pt x="11776" y="1794"/>
                  </a:cubicBezTo>
                  <a:cubicBezTo>
                    <a:pt x="11794" y="1749"/>
                    <a:pt x="11785" y="1722"/>
                    <a:pt x="11758" y="1686"/>
                  </a:cubicBezTo>
                  <a:cubicBezTo>
                    <a:pt x="11731" y="1651"/>
                    <a:pt x="11704" y="1642"/>
                    <a:pt x="11660" y="1633"/>
                  </a:cubicBezTo>
                  <a:close/>
                  <a:moveTo>
                    <a:pt x="2291" y="1872"/>
                  </a:moveTo>
                  <a:cubicBezTo>
                    <a:pt x="2266" y="1872"/>
                    <a:pt x="2239" y="1896"/>
                    <a:pt x="2239" y="1927"/>
                  </a:cubicBezTo>
                  <a:cubicBezTo>
                    <a:pt x="2230" y="1963"/>
                    <a:pt x="2257" y="1999"/>
                    <a:pt x="2293" y="1999"/>
                  </a:cubicBezTo>
                  <a:cubicBezTo>
                    <a:pt x="2297" y="2000"/>
                    <a:pt x="2302" y="2000"/>
                    <a:pt x="2307" y="2000"/>
                  </a:cubicBezTo>
                  <a:cubicBezTo>
                    <a:pt x="2337" y="2000"/>
                    <a:pt x="2364" y="1976"/>
                    <a:pt x="2364" y="1945"/>
                  </a:cubicBezTo>
                  <a:cubicBezTo>
                    <a:pt x="2373" y="1909"/>
                    <a:pt x="2346" y="1874"/>
                    <a:pt x="2302" y="1874"/>
                  </a:cubicBezTo>
                  <a:cubicBezTo>
                    <a:pt x="2298" y="1873"/>
                    <a:pt x="2294" y="1872"/>
                    <a:pt x="2291" y="1872"/>
                  </a:cubicBezTo>
                  <a:close/>
                  <a:moveTo>
                    <a:pt x="2955" y="1907"/>
                  </a:moveTo>
                  <a:cubicBezTo>
                    <a:pt x="2919" y="1907"/>
                    <a:pt x="2906" y="1922"/>
                    <a:pt x="2899" y="1972"/>
                  </a:cubicBezTo>
                  <a:cubicBezTo>
                    <a:pt x="2899" y="2034"/>
                    <a:pt x="2899" y="2034"/>
                    <a:pt x="2953" y="2043"/>
                  </a:cubicBezTo>
                  <a:cubicBezTo>
                    <a:pt x="2970" y="2046"/>
                    <a:pt x="2983" y="2048"/>
                    <a:pt x="2993" y="2048"/>
                  </a:cubicBezTo>
                  <a:cubicBezTo>
                    <a:pt x="3020" y="2048"/>
                    <a:pt x="3027" y="2035"/>
                    <a:pt x="3033" y="1990"/>
                  </a:cubicBezTo>
                  <a:cubicBezTo>
                    <a:pt x="3042" y="1927"/>
                    <a:pt x="3033" y="1927"/>
                    <a:pt x="2989" y="1909"/>
                  </a:cubicBezTo>
                  <a:cubicBezTo>
                    <a:pt x="2976" y="1908"/>
                    <a:pt x="2965" y="1907"/>
                    <a:pt x="2955" y="1907"/>
                  </a:cubicBezTo>
                  <a:close/>
                  <a:moveTo>
                    <a:pt x="8626" y="1819"/>
                  </a:moveTo>
                  <a:cubicBezTo>
                    <a:pt x="8563" y="1819"/>
                    <a:pt x="8527" y="1848"/>
                    <a:pt x="8520" y="1918"/>
                  </a:cubicBezTo>
                  <a:cubicBezTo>
                    <a:pt x="8511" y="1999"/>
                    <a:pt x="8537" y="2034"/>
                    <a:pt x="8618" y="2052"/>
                  </a:cubicBezTo>
                  <a:cubicBezTo>
                    <a:pt x="8626" y="2053"/>
                    <a:pt x="8634" y="2054"/>
                    <a:pt x="8641" y="2054"/>
                  </a:cubicBezTo>
                  <a:cubicBezTo>
                    <a:pt x="8707" y="2054"/>
                    <a:pt x="8744" y="2018"/>
                    <a:pt x="8752" y="1954"/>
                  </a:cubicBezTo>
                  <a:cubicBezTo>
                    <a:pt x="8760" y="1874"/>
                    <a:pt x="8725" y="1829"/>
                    <a:pt x="8653" y="1820"/>
                  </a:cubicBezTo>
                  <a:cubicBezTo>
                    <a:pt x="8644" y="1819"/>
                    <a:pt x="8634" y="1819"/>
                    <a:pt x="8626" y="1819"/>
                  </a:cubicBezTo>
                  <a:close/>
                  <a:moveTo>
                    <a:pt x="3637" y="1926"/>
                  </a:moveTo>
                  <a:cubicBezTo>
                    <a:pt x="3602" y="1926"/>
                    <a:pt x="3559" y="1958"/>
                    <a:pt x="3551" y="1990"/>
                  </a:cubicBezTo>
                  <a:cubicBezTo>
                    <a:pt x="3551" y="2025"/>
                    <a:pt x="3586" y="2079"/>
                    <a:pt x="3622" y="2088"/>
                  </a:cubicBezTo>
                  <a:cubicBezTo>
                    <a:pt x="3625" y="2089"/>
                    <a:pt x="3628" y="2089"/>
                    <a:pt x="3632" y="2089"/>
                  </a:cubicBezTo>
                  <a:cubicBezTo>
                    <a:pt x="3667" y="2089"/>
                    <a:pt x="3712" y="2049"/>
                    <a:pt x="3720" y="2017"/>
                  </a:cubicBezTo>
                  <a:cubicBezTo>
                    <a:pt x="3720" y="1981"/>
                    <a:pt x="3684" y="1927"/>
                    <a:pt x="3649" y="1927"/>
                  </a:cubicBezTo>
                  <a:cubicBezTo>
                    <a:pt x="3645" y="1926"/>
                    <a:pt x="3641" y="1926"/>
                    <a:pt x="3637" y="1926"/>
                  </a:cubicBezTo>
                  <a:close/>
                  <a:moveTo>
                    <a:pt x="9314" y="1847"/>
                  </a:moveTo>
                  <a:cubicBezTo>
                    <a:pt x="9278" y="1856"/>
                    <a:pt x="9242" y="1856"/>
                    <a:pt x="9215" y="1883"/>
                  </a:cubicBezTo>
                  <a:cubicBezTo>
                    <a:pt x="9189" y="1909"/>
                    <a:pt x="9198" y="1945"/>
                    <a:pt x="9171" y="1954"/>
                  </a:cubicBezTo>
                  <a:cubicBezTo>
                    <a:pt x="9180" y="1990"/>
                    <a:pt x="9180" y="2025"/>
                    <a:pt x="9207" y="2061"/>
                  </a:cubicBezTo>
                  <a:cubicBezTo>
                    <a:pt x="9224" y="2088"/>
                    <a:pt x="9260" y="2079"/>
                    <a:pt x="9278" y="2106"/>
                  </a:cubicBezTo>
                  <a:cubicBezTo>
                    <a:pt x="9322" y="2097"/>
                    <a:pt x="9367" y="2097"/>
                    <a:pt x="9394" y="2061"/>
                  </a:cubicBezTo>
                  <a:cubicBezTo>
                    <a:pt x="9403" y="2043"/>
                    <a:pt x="9430" y="2017"/>
                    <a:pt x="9430" y="1990"/>
                  </a:cubicBezTo>
                  <a:cubicBezTo>
                    <a:pt x="9421" y="1954"/>
                    <a:pt x="9421" y="1909"/>
                    <a:pt x="9385" y="1883"/>
                  </a:cubicBezTo>
                  <a:cubicBezTo>
                    <a:pt x="9358" y="1874"/>
                    <a:pt x="9331" y="1847"/>
                    <a:pt x="9314" y="1847"/>
                  </a:cubicBezTo>
                  <a:close/>
                  <a:moveTo>
                    <a:pt x="4275" y="1977"/>
                  </a:moveTo>
                  <a:cubicBezTo>
                    <a:pt x="4271" y="1977"/>
                    <a:pt x="4267" y="1978"/>
                    <a:pt x="4264" y="1981"/>
                  </a:cubicBezTo>
                  <a:cubicBezTo>
                    <a:pt x="4255" y="1981"/>
                    <a:pt x="4238" y="1981"/>
                    <a:pt x="4238" y="1990"/>
                  </a:cubicBezTo>
                  <a:cubicBezTo>
                    <a:pt x="4229" y="2017"/>
                    <a:pt x="4211" y="2052"/>
                    <a:pt x="4220" y="2079"/>
                  </a:cubicBezTo>
                  <a:cubicBezTo>
                    <a:pt x="4220" y="2106"/>
                    <a:pt x="4246" y="2133"/>
                    <a:pt x="4282" y="2133"/>
                  </a:cubicBezTo>
                  <a:cubicBezTo>
                    <a:pt x="4293" y="2133"/>
                    <a:pt x="4304" y="2134"/>
                    <a:pt x="4314" y="2134"/>
                  </a:cubicBezTo>
                  <a:cubicBezTo>
                    <a:pt x="4330" y="2134"/>
                    <a:pt x="4346" y="2131"/>
                    <a:pt x="4362" y="2115"/>
                  </a:cubicBezTo>
                  <a:cubicBezTo>
                    <a:pt x="4371" y="2106"/>
                    <a:pt x="4398" y="2034"/>
                    <a:pt x="4389" y="2017"/>
                  </a:cubicBezTo>
                  <a:cubicBezTo>
                    <a:pt x="4380" y="2008"/>
                    <a:pt x="4362" y="1999"/>
                    <a:pt x="4353" y="1990"/>
                  </a:cubicBezTo>
                  <a:cubicBezTo>
                    <a:pt x="4336" y="1981"/>
                    <a:pt x="4318" y="1981"/>
                    <a:pt x="4300" y="1981"/>
                  </a:cubicBezTo>
                  <a:cubicBezTo>
                    <a:pt x="4294" y="1981"/>
                    <a:pt x="4284" y="1977"/>
                    <a:pt x="4275" y="1977"/>
                  </a:cubicBezTo>
                  <a:close/>
                  <a:moveTo>
                    <a:pt x="9963" y="1873"/>
                  </a:moveTo>
                  <a:cubicBezTo>
                    <a:pt x="9894" y="1873"/>
                    <a:pt x="9847" y="1916"/>
                    <a:pt x="9831" y="1990"/>
                  </a:cubicBezTo>
                  <a:cubicBezTo>
                    <a:pt x="9822" y="2049"/>
                    <a:pt x="9879" y="2133"/>
                    <a:pt x="9946" y="2133"/>
                  </a:cubicBezTo>
                  <a:cubicBezTo>
                    <a:pt x="9949" y="2133"/>
                    <a:pt x="9953" y="2133"/>
                    <a:pt x="9956" y="2133"/>
                  </a:cubicBezTo>
                  <a:cubicBezTo>
                    <a:pt x="9963" y="2135"/>
                    <a:pt x="9971" y="2136"/>
                    <a:pt x="9978" y="2136"/>
                  </a:cubicBezTo>
                  <a:cubicBezTo>
                    <a:pt x="10036" y="2136"/>
                    <a:pt x="10099" y="2079"/>
                    <a:pt x="10099" y="2008"/>
                  </a:cubicBezTo>
                  <a:cubicBezTo>
                    <a:pt x="10108" y="1936"/>
                    <a:pt x="10063" y="1883"/>
                    <a:pt x="9983" y="1874"/>
                  </a:cubicBezTo>
                  <a:cubicBezTo>
                    <a:pt x="9976" y="1873"/>
                    <a:pt x="9969" y="1873"/>
                    <a:pt x="9963" y="1873"/>
                  </a:cubicBezTo>
                  <a:close/>
                  <a:moveTo>
                    <a:pt x="4942" y="2159"/>
                  </a:moveTo>
                  <a:cubicBezTo>
                    <a:pt x="4942" y="2168"/>
                    <a:pt x="4942" y="2168"/>
                    <a:pt x="4951" y="2168"/>
                  </a:cubicBezTo>
                  <a:cubicBezTo>
                    <a:pt x="4951" y="2171"/>
                    <a:pt x="4952" y="2172"/>
                    <a:pt x="4954" y="2172"/>
                  </a:cubicBezTo>
                  <a:cubicBezTo>
                    <a:pt x="4957" y="2172"/>
                    <a:pt x="4963" y="2168"/>
                    <a:pt x="4969" y="2168"/>
                  </a:cubicBezTo>
                  <a:cubicBezTo>
                    <a:pt x="4969" y="2168"/>
                    <a:pt x="4969" y="2159"/>
                    <a:pt x="4969" y="2159"/>
                  </a:cubicBezTo>
                  <a:close/>
                  <a:moveTo>
                    <a:pt x="10614" y="1908"/>
                  </a:moveTo>
                  <a:cubicBezTo>
                    <a:pt x="10545" y="1908"/>
                    <a:pt x="10499" y="1952"/>
                    <a:pt x="10482" y="2025"/>
                  </a:cubicBezTo>
                  <a:cubicBezTo>
                    <a:pt x="10473" y="2106"/>
                    <a:pt x="10518" y="2168"/>
                    <a:pt x="10598" y="2177"/>
                  </a:cubicBezTo>
                  <a:cubicBezTo>
                    <a:pt x="10605" y="2178"/>
                    <a:pt x="10612" y="2178"/>
                    <a:pt x="10618" y="2178"/>
                  </a:cubicBezTo>
                  <a:cubicBezTo>
                    <a:pt x="10689" y="2178"/>
                    <a:pt x="10742" y="2135"/>
                    <a:pt x="10750" y="2061"/>
                  </a:cubicBezTo>
                  <a:cubicBezTo>
                    <a:pt x="10759" y="1981"/>
                    <a:pt x="10714" y="1918"/>
                    <a:pt x="10634" y="1909"/>
                  </a:cubicBezTo>
                  <a:cubicBezTo>
                    <a:pt x="10627" y="1909"/>
                    <a:pt x="10621" y="1908"/>
                    <a:pt x="10614" y="1908"/>
                  </a:cubicBezTo>
                  <a:close/>
                  <a:moveTo>
                    <a:pt x="11303" y="1936"/>
                  </a:moveTo>
                  <a:cubicBezTo>
                    <a:pt x="11267" y="1936"/>
                    <a:pt x="11232" y="1936"/>
                    <a:pt x="11205" y="1963"/>
                  </a:cubicBezTo>
                  <a:cubicBezTo>
                    <a:pt x="11169" y="1990"/>
                    <a:pt x="11151" y="2008"/>
                    <a:pt x="11160" y="2043"/>
                  </a:cubicBezTo>
                  <a:cubicBezTo>
                    <a:pt x="11142" y="2088"/>
                    <a:pt x="11151" y="2115"/>
                    <a:pt x="11178" y="2150"/>
                  </a:cubicBezTo>
                  <a:cubicBezTo>
                    <a:pt x="11196" y="2186"/>
                    <a:pt x="11232" y="2195"/>
                    <a:pt x="11267" y="2204"/>
                  </a:cubicBezTo>
                  <a:cubicBezTo>
                    <a:pt x="11303" y="2204"/>
                    <a:pt x="11339" y="2204"/>
                    <a:pt x="11365" y="2177"/>
                  </a:cubicBezTo>
                  <a:cubicBezTo>
                    <a:pt x="11401" y="2159"/>
                    <a:pt x="11410" y="2124"/>
                    <a:pt x="11419" y="2088"/>
                  </a:cubicBezTo>
                  <a:cubicBezTo>
                    <a:pt x="11428" y="2043"/>
                    <a:pt x="11419" y="2017"/>
                    <a:pt x="11392" y="1990"/>
                  </a:cubicBezTo>
                  <a:cubicBezTo>
                    <a:pt x="11374" y="1954"/>
                    <a:pt x="11348" y="1945"/>
                    <a:pt x="11303" y="1936"/>
                  </a:cubicBezTo>
                  <a:close/>
                  <a:moveTo>
                    <a:pt x="11949" y="1969"/>
                  </a:moveTo>
                  <a:cubicBezTo>
                    <a:pt x="11924" y="1969"/>
                    <a:pt x="11892" y="1979"/>
                    <a:pt x="11865" y="1999"/>
                  </a:cubicBezTo>
                  <a:cubicBezTo>
                    <a:pt x="11838" y="2017"/>
                    <a:pt x="11811" y="2052"/>
                    <a:pt x="11811" y="2088"/>
                  </a:cubicBezTo>
                  <a:cubicBezTo>
                    <a:pt x="11803" y="2124"/>
                    <a:pt x="11811" y="2168"/>
                    <a:pt x="11838" y="2195"/>
                  </a:cubicBezTo>
                  <a:cubicBezTo>
                    <a:pt x="11856" y="2231"/>
                    <a:pt x="11901" y="2240"/>
                    <a:pt x="11927" y="2266"/>
                  </a:cubicBezTo>
                  <a:cubicBezTo>
                    <a:pt x="11963" y="2248"/>
                    <a:pt x="12008" y="2248"/>
                    <a:pt x="12034" y="2231"/>
                  </a:cubicBezTo>
                  <a:cubicBezTo>
                    <a:pt x="12061" y="2213"/>
                    <a:pt x="12088" y="2177"/>
                    <a:pt x="12097" y="2141"/>
                  </a:cubicBezTo>
                  <a:cubicBezTo>
                    <a:pt x="12106" y="2106"/>
                    <a:pt x="12088" y="2061"/>
                    <a:pt x="12070" y="2034"/>
                  </a:cubicBezTo>
                  <a:cubicBezTo>
                    <a:pt x="12052" y="1999"/>
                    <a:pt x="12008" y="1972"/>
                    <a:pt x="11972" y="1972"/>
                  </a:cubicBezTo>
                  <a:cubicBezTo>
                    <a:pt x="11965" y="1970"/>
                    <a:pt x="11958" y="1969"/>
                    <a:pt x="11949" y="1969"/>
                  </a:cubicBezTo>
                  <a:close/>
                  <a:moveTo>
                    <a:pt x="1949" y="2193"/>
                  </a:moveTo>
                  <a:cubicBezTo>
                    <a:pt x="1918" y="2193"/>
                    <a:pt x="1891" y="2218"/>
                    <a:pt x="1891" y="2248"/>
                  </a:cubicBezTo>
                  <a:cubicBezTo>
                    <a:pt x="1882" y="2284"/>
                    <a:pt x="1909" y="2320"/>
                    <a:pt x="1945" y="2320"/>
                  </a:cubicBezTo>
                  <a:cubicBezTo>
                    <a:pt x="1950" y="2321"/>
                    <a:pt x="1954" y="2322"/>
                    <a:pt x="1959" y="2322"/>
                  </a:cubicBezTo>
                  <a:cubicBezTo>
                    <a:pt x="1989" y="2322"/>
                    <a:pt x="2016" y="2298"/>
                    <a:pt x="2016" y="2275"/>
                  </a:cubicBezTo>
                  <a:cubicBezTo>
                    <a:pt x="2025" y="2231"/>
                    <a:pt x="1998" y="2195"/>
                    <a:pt x="1963" y="2195"/>
                  </a:cubicBezTo>
                  <a:cubicBezTo>
                    <a:pt x="1958" y="2194"/>
                    <a:pt x="1953" y="2193"/>
                    <a:pt x="1949" y="2193"/>
                  </a:cubicBezTo>
                  <a:close/>
                  <a:moveTo>
                    <a:pt x="2623" y="2213"/>
                  </a:moveTo>
                  <a:cubicBezTo>
                    <a:pt x="2569" y="2213"/>
                    <a:pt x="2560" y="2222"/>
                    <a:pt x="2551" y="2284"/>
                  </a:cubicBezTo>
                  <a:cubicBezTo>
                    <a:pt x="2551" y="2338"/>
                    <a:pt x="2551" y="2338"/>
                    <a:pt x="2614" y="2347"/>
                  </a:cubicBezTo>
                  <a:cubicBezTo>
                    <a:pt x="2631" y="2349"/>
                    <a:pt x="2643" y="2351"/>
                    <a:pt x="2653" y="2351"/>
                  </a:cubicBezTo>
                  <a:cubicBezTo>
                    <a:pt x="2677" y="2351"/>
                    <a:pt x="2679" y="2338"/>
                    <a:pt x="2685" y="2293"/>
                  </a:cubicBezTo>
                  <a:cubicBezTo>
                    <a:pt x="2694" y="2231"/>
                    <a:pt x="2694" y="2222"/>
                    <a:pt x="2623" y="2213"/>
                  </a:cubicBezTo>
                  <a:close/>
                  <a:moveTo>
                    <a:pt x="3301" y="2240"/>
                  </a:moveTo>
                  <a:cubicBezTo>
                    <a:pt x="3265" y="2240"/>
                    <a:pt x="3212" y="2275"/>
                    <a:pt x="3203" y="2311"/>
                  </a:cubicBezTo>
                  <a:cubicBezTo>
                    <a:pt x="3203" y="2347"/>
                    <a:pt x="3238" y="2400"/>
                    <a:pt x="3274" y="2409"/>
                  </a:cubicBezTo>
                  <a:cubicBezTo>
                    <a:pt x="3277" y="2410"/>
                    <a:pt x="3280" y="2410"/>
                    <a:pt x="3284" y="2410"/>
                  </a:cubicBezTo>
                  <a:cubicBezTo>
                    <a:pt x="3319" y="2410"/>
                    <a:pt x="3364" y="2370"/>
                    <a:pt x="3372" y="2338"/>
                  </a:cubicBezTo>
                  <a:cubicBezTo>
                    <a:pt x="3372" y="2302"/>
                    <a:pt x="3336" y="2248"/>
                    <a:pt x="3301" y="2240"/>
                  </a:cubicBezTo>
                  <a:close/>
                  <a:moveTo>
                    <a:pt x="8975" y="2150"/>
                  </a:moveTo>
                  <a:cubicBezTo>
                    <a:pt x="8948" y="2150"/>
                    <a:pt x="8912" y="2159"/>
                    <a:pt x="8885" y="2177"/>
                  </a:cubicBezTo>
                  <a:cubicBezTo>
                    <a:pt x="8850" y="2195"/>
                    <a:pt x="8841" y="2231"/>
                    <a:pt x="8823" y="2257"/>
                  </a:cubicBezTo>
                  <a:cubicBezTo>
                    <a:pt x="8814" y="2275"/>
                    <a:pt x="8832" y="2311"/>
                    <a:pt x="8841" y="2338"/>
                  </a:cubicBezTo>
                  <a:cubicBezTo>
                    <a:pt x="8859" y="2382"/>
                    <a:pt x="8903" y="2391"/>
                    <a:pt x="8939" y="2409"/>
                  </a:cubicBezTo>
                  <a:cubicBezTo>
                    <a:pt x="8942" y="2412"/>
                    <a:pt x="8946" y="2413"/>
                    <a:pt x="8951" y="2413"/>
                  </a:cubicBezTo>
                  <a:cubicBezTo>
                    <a:pt x="8963" y="2413"/>
                    <a:pt x="8980" y="2406"/>
                    <a:pt x="8992" y="2400"/>
                  </a:cubicBezTo>
                  <a:cubicBezTo>
                    <a:pt x="9019" y="2391"/>
                    <a:pt x="9046" y="2373"/>
                    <a:pt x="9064" y="2356"/>
                  </a:cubicBezTo>
                  <a:cubicBezTo>
                    <a:pt x="9073" y="2338"/>
                    <a:pt x="9073" y="2320"/>
                    <a:pt x="9082" y="2293"/>
                  </a:cubicBezTo>
                  <a:cubicBezTo>
                    <a:pt x="9073" y="2266"/>
                    <a:pt x="9073" y="2231"/>
                    <a:pt x="9046" y="2195"/>
                  </a:cubicBezTo>
                  <a:cubicBezTo>
                    <a:pt x="9028" y="2168"/>
                    <a:pt x="8992" y="2159"/>
                    <a:pt x="8975" y="2150"/>
                  </a:cubicBezTo>
                  <a:close/>
                  <a:moveTo>
                    <a:pt x="9617" y="2186"/>
                  </a:moveTo>
                  <a:cubicBezTo>
                    <a:pt x="9581" y="2195"/>
                    <a:pt x="9546" y="2195"/>
                    <a:pt x="9519" y="2222"/>
                  </a:cubicBezTo>
                  <a:cubicBezTo>
                    <a:pt x="9501" y="2240"/>
                    <a:pt x="9474" y="2266"/>
                    <a:pt x="9474" y="2302"/>
                  </a:cubicBezTo>
                  <a:cubicBezTo>
                    <a:pt x="9465" y="2338"/>
                    <a:pt x="9483" y="2373"/>
                    <a:pt x="9501" y="2409"/>
                  </a:cubicBezTo>
                  <a:cubicBezTo>
                    <a:pt x="9519" y="2427"/>
                    <a:pt x="9554" y="2445"/>
                    <a:pt x="9590" y="2454"/>
                  </a:cubicBezTo>
                  <a:cubicBezTo>
                    <a:pt x="9617" y="2445"/>
                    <a:pt x="9661" y="2445"/>
                    <a:pt x="9679" y="2427"/>
                  </a:cubicBezTo>
                  <a:cubicBezTo>
                    <a:pt x="9706" y="2400"/>
                    <a:pt x="9742" y="2373"/>
                    <a:pt x="9733" y="2338"/>
                  </a:cubicBezTo>
                  <a:cubicBezTo>
                    <a:pt x="9733" y="2302"/>
                    <a:pt x="9733" y="2257"/>
                    <a:pt x="9706" y="2240"/>
                  </a:cubicBezTo>
                  <a:cubicBezTo>
                    <a:pt x="9688" y="2222"/>
                    <a:pt x="9653" y="2186"/>
                    <a:pt x="9617" y="2186"/>
                  </a:cubicBezTo>
                  <a:close/>
                  <a:moveTo>
                    <a:pt x="3943" y="2282"/>
                  </a:moveTo>
                  <a:cubicBezTo>
                    <a:pt x="3899" y="2282"/>
                    <a:pt x="3879" y="2303"/>
                    <a:pt x="3872" y="2356"/>
                  </a:cubicBezTo>
                  <a:cubicBezTo>
                    <a:pt x="3863" y="2418"/>
                    <a:pt x="3881" y="2445"/>
                    <a:pt x="3934" y="2454"/>
                  </a:cubicBezTo>
                  <a:cubicBezTo>
                    <a:pt x="3944" y="2455"/>
                    <a:pt x="3954" y="2456"/>
                    <a:pt x="3962" y="2456"/>
                  </a:cubicBezTo>
                  <a:cubicBezTo>
                    <a:pt x="4005" y="2456"/>
                    <a:pt x="4025" y="2436"/>
                    <a:pt x="4032" y="2391"/>
                  </a:cubicBezTo>
                  <a:cubicBezTo>
                    <a:pt x="4050" y="2320"/>
                    <a:pt x="4032" y="2293"/>
                    <a:pt x="3970" y="2284"/>
                  </a:cubicBezTo>
                  <a:cubicBezTo>
                    <a:pt x="3960" y="2283"/>
                    <a:pt x="3951" y="2282"/>
                    <a:pt x="3943" y="2282"/>
                  </a:cubicBezTo>
                  <a:close/>
                  <a:moveTo>
                    <a:pt x="4589" y="2309"/>
                  </a:moveTo>
                  <a:cubicBezTo>
                    <a:pt x="4551" y="2309"/>
                    <a:pt x="4530" y="2330"/>
                    <a:pt x="4523" y="2382"/>
                  </a:cubicBezTo>
                  <a:cubicBezTo>
                    <a:pt x="4514" y="2445"/>
                    <a:pt x="4532" y="2463"/>
                    <a:pt x="4594" y="2472"/>
                  </a:cubicBezTo>
                  <a:cubicBezTo>
                    <a:pt x="4604" y="2473"/>
                    <a:pt x="4613" y="2474"/>
                    <a:pt x="4621" y="2474"/>
                  </a:cubicBezTo>
                  <a:cubicBezTo>
                    <a:pt x="4665" y="2474"/>
                    <a:pt x="4685" y="2453"/>
                    <a:pt x="4692" y="2400"/>
                  </a:cubicBezTo>
                  <a:cubicBezTo>
                    <a:pt x="4692" y="2347"/>
                    <a:pt x="4675" y="2320"/>
                    <a:pt x="4612" y="2311"/>
                  </a:cubicBezTo>
                  <a:cubicBezTo>
                    <a:pt x="4604" y="2310"/>
                    <a:pt x="4596" y="2309"/>
                    <a:pt x="4589" y="2309"/>
                  </a:cubicBezTo>
                  <a:close/>
                  <a:moveTo>
                    <a:pt x="10266" y="2212"/>
                  </a:moveTo>
                  <a:cubicBezTo>
                    <a:pt x="10197" y="2212"/>
                    <a:pt x="10151" y="2256"/>
                    <a:pt x="10143" y="2338"/>
                  </a:cubicBezTo>
                  <a:cubicBezTo>
                    <a:pt x="10134" y="2409"/>
                    <a:pt x="10179" y="2472"/>
                    <a:pt x="10250" y="2480"/>
                  </a:cubicBezTo>
                  <a:cubicBezTo>
                    <a:pt x="10257" y="2481"/>
                    <a:pt x="10264" y="2482"/>
                    <a:pt x="10270" y="2482"/>
                  </a:cubicBezTo>
                  <a:cubicBezTo>
                    <a:pt x="10341" y="2482"/>
                    <a:pt x="10394" y="2438"/>
                    <a:pt x="10402" y="2364"/>
                  </a:cubicBezTo>
                  <a:cubicBezTo>
                    <a:pt x="10411" y="2284"/>
                    <a:pt x="10366" y="2231"/>
                    <a:pt x="10286" y="2213"/>
                  </a:cubicBezTo>
                  <a:cubicBezTo>
                    <a:pt x="10279" y="2212"/>
                    <a:pt x="10273" y="2212"/>
                    <a:pt x="10266" y="2212"/>
                  </a:cubicBezTo>
                  <a:close/>
                  <a:moveTo>
                    <a:pt x="10927" y="2255"/>
                  </a:moveTo>
                  <a:cubicBezTo>
                    <a:pt x="10901" y="2255"/>
                    <a:pt x="10879" y="2270"/>
                    <a:pt x="10857" y="2284"/>
                  </a:cubicBezTo>
                  <a:cubicBezTo>
                    <a:pt x="10821" y="2311"/>
                    <a:pt x="10812" y="2338"/>
                    <a:pt x="10803" y="2373"/>
                  </a:cubicBezTo>
                  <a:cubicBezTo>
                    <a:pt x="10803" y="2409"/>
                    <a:pt x="10803" y="2436"/>
                    <a:pt x="10830" y="2472"/>
                  </a:cubicBezTo>
                  <a:cubicBezTo>
                    <a:pt x="10857" y="2507"/>
                    <a:pt x="10884" y="2525"/>
                    <a:pt x="10928" y="2525"/>
                  </a:cubicBezTo>
                  <a:cubicBezTo>
                    <a:pt x="10937" y="2529"/>
                    <a:pt x="10944" y="2531"/>
                    <a:pt x="10952" y="2531"/>
                  </a:cubicBezTo>
                  <a:cubicBezTo>
                    <a:pt x="10976" y="2531"/>
                    <a:pt x="10997" y="2512"/>
                    <a:pt x="11017" y="2498"/>
                  </a:cubicBezTo>
                  <a:cubicBezTo>
                    <a:pt x="11062" y="2480"/>
                    <a:pt x="11062" y="2445"/>
                    <a:pt x="11071" y="2409"/>
                  </a:cubicBezTo>
                  <a:cubicBezTo>
                    <a:pt x="11080" y="2364"/>
                    <a:pt x="11071" y="2338"/>
                    <a:pt x="11044" y="2311"/>
                  </a:cubicBezTo>
                  <a:cubicBezTo>
                    <a:pt x="11026" y="2266"/>
                    <a:pt x="10991" y="2266"/>
                    <a:pt x="10946" y="2257"/>
                  </a:cubicBezTo>
                  <a:cubicBezTo>
                    <a:pt x="10940" y="2256"/>
                    <a:pt x="10933" y="2255"/>
                    <a:pt x="10927" y="2255"/>
                  </a:cubicBezTo>
                  <a:close/>
                  <a:moveTo>
                    <a:pt x="5274" y="2336"/>
                  </a:moveTo>
                  <a:cubicBezTo>
                    <a:pt x="5226" y="2336"/>
                    <a:pt x="5182" y="2370"/>
                    <a:pt x="5174" y="2418"/>
                  </a:cubicBezTo>
                  <a:cubicBezTo>
                    <a:pt x="5165" y="2472"/>
                    <a:pt x="5201" y="2525"/>
                    <a:pt x="5254" y="2534"/>
                  </a:cubicBezTo>
                  <a:cubicBezTo>
                    <a:pt x="5260" y="2535"/>
                    <a:pt x="5266" y="2535"/>
                    <a:pt x="5271" y="2535"/>
                  </a:cubicBezTo>
                  <a:cubicBezTo>
                    <a:pt x="5319" y="2535"/>
                    <a:pt x="5362" y="2502"/>
                    <a:pt x="5370" y="2454"/>
                  </a:cubicBezTo>
                  <a:cubicBezTo>
                    <a:pt x="5379" y="2400"/>
                    <a:pt x="5335" y="2347"/>
                    <a:pt x="5290" y="2338"/>
                  </a:cubicBezTo>
                  <a:cubicBezTo>
                    <a:pt x="5285" y="2337"/>
                    <a:pt x="5279" y="2336"/>
                    <a:pt x="5274" y="2336"/>
                  </a:cubicBezTo>
                  <a:close/>
                  <a:moveTo>
                    <a:pt x="5861" y="2418"/>
                  </a:moveTo>
                  <a:cubicBezTo>
                    <a:pt x="5852" y="2418"/>
                    <a:pt x="5843" y="2427"/>
                    <a:pt x="5843" y="2427"/>
                  </a:cubicBezTo>
                  <a:cubicBezTo>
                    <a:pt x="5825" y="2472"/>
                    <a:pt x="5843" y="2534"/>
                    <a:pt x="5879" y="2552"/>
                  </a:cubicBezTo>
                  <a:cubicBezTo>
                    <a:pt x="5906" y="2561"/>
                    <a:pt x="5932" y="2561"/>
                    <a:pt x="5959" y="2561"/>
                  </a:cubicBezTo>
                  <a:cubicBezTo>
                    <a:pt x="5968" y="2561"/>
                    <a:pt x="5986" y="2552"/>
                    <a:pt x="5995" y="2543"/>
                  </a:cubicBezTo>
                  <a:cubicBezTo>
                    <a:pt x="6013" y="2534"/>
                    <a:pt x="6031" y="2525"/>
                    <a:pt x="6040" y="2498"/>
                  </a:cubicBezTo>
                  <a:cubicBezTo>
                    <a:pt x="6040" y="2463"/>
                    <a:pt x="6040" y="2463"/>
                    <a:pt x="6004" y="2454"/>
                  </a:cubicBezTo>
                  <a:cubicBezTo>
                    <a:pt x="5968" y="2445"/>
                    <a:pt x="5932" y="2436"/>
                    <a:pt x="5897" y="2427"/>
                  </a:cubicBezTo>
                  <a:cubicBezTo>
                    <a:pt x="5879" y="2418"/>
                    <a:pt x="5870" y="2418"/>
                    <a:pt x="5861" y="2418"/>
                  </a:cubicBezTo>
                  <a:close/>
                  <a:moveTo>
                    <a:pt x="11604" y="2273"/>
                  </a:moveTo>
                  <a:cubicBezTo>
                    <a:pt x="11573" y="2273"/>
                    <a:pt x="11539" y="2289"/>
                    <a:pt x="11517" y="2311"/>
                  </a:cubicBezTo>
                  <a:cubicBezTo>
                    <a:pt x="11490" y="2329"/>
                    <a:pt x="11464" y="2364"/>
                    <a:pt x="11464" y="2400"/>
                  </a:cubicBezTo>
                  <a:cubicBezTo>
                    <a:pt x="11455" y="2436"/>
                    <a:pt x="11472" y="2480"/>
                    <a:pt x="11490" y="2507"/>
                  </a:cubicBezTo>
                  <a:cubicBezTo>
                    <a:pt x="11517" y="2534"/>
                    <a:pt x="11553" y="2552"/>
                    <a:pt x="11588" y="2570"/>
                  </a:cubicBezTo>
                  <a:cubicBezTo>
                    <a:pt x="11624" y="2552"/>
                    <a:pt x="11669" y="2552"/>
                    <a:pt x="11695" y="2534"/>
                  </a:cubicBezTo>
                  <a:cubicBezTo>
                    <a:pt x="11722" y="2507"/>
                    <a:pt x="11749" y="2472"/>
                    <a:pt x="11749" y="2436"/>
                  </a:cubicBezTo>
                  <a:cubicBezTo>
                    <a:pt x="11758" y="2400"/>
                    <a:pt x="11740" y="2356"/>
                    <a:pt x="11722" y="2329"/>
                  </a:cubicBezTo>
                  <a:cubicBezTo>
                    <a:pt x="11695" y="2302"/>
                    <a:pt x="11660" y="2275"/>
                    <a:pt x="11624" y="2275"/>
                  </a:cubicBezTo>
                  <a:cubicBezTo>
                    <a:pt x="11618" y="2274"/>
                    <a:pt x="11611" y="2273"/>
                    <a:pt x="11604" y="2273"/>
                  </a:cubicBezTo>
                  <a:close/>
                  <a:moveTo>
                    <a:pt x="12178" y="2363"/>
                  </a:moveTo>
                  <a:cubicBezTo>
                    <a:pt x="12176" y="2363"/>
                    <a:pt x="12173" y="2368"/>
                    <a:pt x="12168" y="2373"/>
                  </a:cubicBezTo>
                  <a:cubicBezTo>
                    <a:pt x="12106" y="2418"/>
                    <a:pt x="12115" y="2507"/>
                    <a:pt x="12177" y="2561"/>
                  </a:cubicBezTo>
                  <a:cubicBezTo>
                    <a:pt x="12195" y="2579"/>
                    <a:pt x="12213" y="2596"/>
                    <a:pt x="12231" y="2605"/>
                  </a:cubicBezTo>
                  <a:lnTo>
                    <a:pt x="12240" y="2605"/>
                  </a:lnTo>
                  <a:cubicBezTo>
                    <a:pt x="12240" y="2605"/>
                    <a:pt x="12249" y="2596"/>
                    <a:pt x="12249" y="2587"/>
                  </a:cubicBezTo>
                  <a:cubicBezTo>
                    <a:pt x="12240" y="2561"/>
                    <a:pt x="12222" y="2534"/>
                    <a:pt x="12213" y="2507"/>
                  </a:cubicBezTo>
                  <a:cubicBezTo>
                    <a:pt x="12204" y="2463"/>
                    <a:pt x="12195" y="2418"/>
                    <a:pt x="12186" y="2373"/>
                  </a:cubicBezTo>
                  <a:cubicBezTo>
                    <a:pt x="12182" y="2366"/>
                    <a:pt x="12180" y="2363"/>
                    <a:pt x="12178" y="2363"/>
                  </a:cubicBezTo>
                  <a:close/>
                  <a:moveTo>
                    <a:pt x="1601" y="2514"/>
                  </a:moveTo>
                  <a:cubicBezTo>
                    <a:pt x="1570" y="2514"/>
                    <a:pt x="1543" y="2539"/>
                    <a:pt x="1543" y="2570"/>
                  </a:cubicBezTo>
                  <a:cubicBezTo>
                    <a:pt x="1534" y="2605"/>
                    <a:pt x="1561" y="2641"/>
                    <a:pt x="1597" y="2641"/>
                  </a:cubicBezTo>
                  <a:cubicBezTo>
                    <a:pt x="1602" y="2642"/>
                    <a:pt x="1606" y="2643"/>
                    <a:pt x="1611" y="2643"/>
                  </a:cubicBezTo>
                  <a:cubicBezTo>
                    <a:pt x="1641" y="2643"/>
                    <a:pt x="1668" y="2618"/>
                    <a:pt x="1668" y="2587"/>
                  </a:cubicBezTo>
                  <a:cubicBezTo>
                    <a:pt x="1677" y="2552"/>
                    <a:pt x="1650" y="2516"/>
                    <a:pt x="1615" y="2516"/>
                  </a:cubicBezTo>
                  <a:cubicBezTo>
                    <a:pt x="1610" y="2515"/>
                    <a:pt x="1605" y="2514"/>
                    <a:pt x="1601" y="2514"/>
                  </a:cubicBezTo>
                  <a:close/>
                  <a:moveTo>
                    <a:pt x="2275" y="2534"/>
                  </a:moveTo>
                  <a:cubicBezTo>
                    <a:pt x="2221" y="2534"/>
                    <a:pt x="2212" y="2543"/>
                    <a:pt x="2212" y="2605"/>
                  </a:cubicBezTo>
                  <a:cubicBezTo>
                    <a:pt x="2204" y="2659"/>
                    <a:pt x="2204" y="2659"/>
                    <a:pt x="2266" y="2668"/>
                  </a:cubicBezTo>
                  <a:cubicBezTo>
                    <a:pt x="2283" y="2670"/>
                    <a:pt x="2296" y="2672"/>
                    <a:pt x="2306" y="2672"/>
                  </a:cubicBezTo>
                  <a:cubicBezTo>
                    <a:pt x="2333" y="2672"/>
                    <a:pt x="2337" y="2660"/>
                    <a:pt x="2337" y="2614"/>
                  </a:cubicBezTo>
                  <a:cubicBezTo>
                    <a:pt x="2346" y="2552"/>
                    <a:pt x="2346" y="2543"/>
                    <a:pt x="2275" y="2534"/>
                  </a:cubicBezTo>
                  <a:close/>
                  <a:moveTo>
                    <a:pt x="8564" y="2480"/>
                  </a:moveTo>
                  <a:cubicBezTo>
                    <a:pt x="8564" y="2480"/>
                    <a:pt x="8555" y="2498"/>
                    <a:pt x="8555" y="2498"/>
                  </a:cubicBezTo>
                  <a:cubicBezTo>
                    <a:pt x="8582" y="2570"/>
                    <a:pt x="8600" y="2641"/>
                    <a:pt x="8627" y="2712"/>
                  </a:cubicBezTo>
                  <a:cubicBezTo>
                    <a:pt x="8627" y="2712"/>
                    <a:pt x="8631" y="2716"/>
                    <a:pt x="8636" y="2716"/>
                  </a:cubicBezTo>
                  <a:cubicBezTo>
                    <a:pt x="8639" y="2716"/>
                    <a:pt x="8642" y="2715"/>
                    <a:pt x="8644" y="2712"/>
                  </a:cubicBezTo>
                  <a:cubicBezTo>
                    <a:pt x="8680" y="2695"/>
                    <a:pt x="8716" y="2668"/>
                    <a:pt x="8707" y="2614"/>
                  </a:cubicBezTo>
                  <a:cubicBezTo>
                    <a:pt x="8716" y="2579"/>
                    <a:pt x="8716" y="2552"/>
                    <a:pt x="8689" y="2525"/>
                  </a:cubicBezTo>
                  <a:cubicBezTo>
                    <a:pt x="8653" y="2472"/>
                    <a:pt x="8609" y="2489"/>
                    <a:pt x="8564" y="2480"/>
                  </a:cubicBezTo>
                  <a:close/>
                  <a:moveTo>
                    <a:pt x="2935" y="2561"/>
                  </a:moveTo>
                  <a:cubicBezTo>
                    <a:pt x="2908" y="2561"/>
                    <a:pt x="2846" y="2605"/>
                    <a:pt x="2846" y="2632"/>
                  </a:cubicBezTo>
                  <a:cubicBezTo>
                    <a:pt x="2837" y="2659"/>
                    <a:pt x="2882" y="2721"/>
                    <a:pt x="2908" y="2730"/>
                  </a:cubicBezTo>
                  <a:cubicBezTo>
                    <a:pt x="2935" y="2730"/>
                    <a:pt x="2997" y="2686"/>
                    <a:pt x="3006" y="2659"/>
                  </a:cubicBezTo>
                  <a:cubicBezTo>
                    <a:pt x="3015" y="2632"/>
                    <a:pt x="2962" y="2570"/>
                    <a:pt x="2935" y="2561"/>
                  </a:cubicBezTo>
                  <a:close/>
                  <a:moveTo>
                    <a:pt x="3597" y="2586"/>
                  </a:moveTo>
                  <a:cubicBezTo>
                    <a:pt x="3551" y="2586"/>
                    <a:pt x="3514" y="2619"/>
                    <a:pt x="3506" y="2659"/>
                  </a:cubicBezTo>
                  <a:cubicBezTo>
                    <a:pt x="3506" y="2703"/>
                    <a:pt x="3542" y="2748"/>
                    <a:pt x="3577" y="2757"/>
                  </a:cubicBezTo>
                  <a:cubicBezTo>
                    <a:pt x="3622" y="2757"/>
                    <a:pt x="3667" y="2730"/>
                    <a:pt x="3675" y="2686"/>
                  </a:cubicBezTo>
                  <a:cubicBezTo>
                    <a:pt x="3684" y="2641"/>
                    <a:pt x="3649" y="2596"/>
                    <a:pt x="3613" y="2587"/>
                  </a:cubicBezTo>
                  <a:cubicBezTo>
                    <a:pt x="3607" y="2587"/>
                    <a:pt x="3602" y="2586"/>
                    <a:pt x="3597" y="2586"/>
                  </a:cubicBezTo>
                  <a:close/>
                  <a:moveTo>
                    <a:pt x="9269" y="2507"/>
                  </a:moveTo>
                  <a:cubicBezTo>
                    <a:pt x="9215" y="2507"/>
                    <a:pt x="9126" y="2570"/>
                    <a:pt x="9126" y="2632"/>
                  </a:cubicBezTo>
                  <a:cubicBezTo>
                    <a:pt x="9126" y="2695"/>
                    <a:pt x="9180" y="2766"/>
                    <a:pt x="9233" y="2775"/>
                  </a:cubicBezTo>
                  <a:cubicBezTo>
                    <a:pt x="9237" y="2775"/>
                    <a:pt x="9241" y="2776"/>
                    <a:pt x="9244" y="2776"/>
                  </a:cubicBezTo>
                  <a:cubicBezTo>
                    <a:pt x="9306" y="2776"/>
                    <a:pt x="9385" y="2709"/>
                    <a:pt x="9385" y="2659"/>
                  </a:cubicBezTo>
                  <a:cubicBezTo>
                    <a:pt x="9394" y="2605"/>
                    <a:pt x="9331" y="2516"/>
                    <a:pt x="9269" y="2507"/>
                  </a:cubicBezTo>
                  <a:close/>
                  <a:moveTo>
                    <a:pt x="4238" y="2630"/>
                  </a:moveTo>
                  <a:cubicBezTo>
                    <a:pt x="4197" y="2630"/>
                    <a:pt x="4183" y="2652"/>
                    <a:pt x="4175" y="2712"/>
                  </a:cubicBezTo>
                  <a:cubicBezTo>
                    <a:pt x="4166" y="2766"/>
                    <a:pt x="4193" y="2793"/>
                    <a:pt x="4246" y="2793"/>
                  </a:cubicBezTo>
                  <a:cubicBezTo>
                    <a:pt x="4256" y="2794"/>
                    <a:pt x="4265" y="2795"/>
                    <a:pt x="4273" y="2795"/>
                  </a:cubicBezTo>
                  <a:cubicBezTo>
                    <a:pt x="4317" y="2795"/>
                    <a:pt x="4337" y="2774"/>
                    <a:pt x="4345" y="2721"/>
                  </a:cubicBezTo>
                  <a:cubicBezTo>
                    <a:pt x="4353" y="2659"/>
                    <a:pt x="4327" y="2641"/>
                    <a:pt x="4264" y="2632"/>
                  </a:cubicBezTo>
                  <a:cubicBezTo>
                    <a:pt x="4255" y="2631"/>
                    <a:pt x="4246" y="2630"/>
                    <a:pt x="4238" y="2630"/>
                  </a:cubicBezTo>
                  <a:close/>
                  <a:moveTo>
                    <a:pt x="9923" y="2533"/>
                  </a:moveTo>
                  <a:cubicBezTo>
                    <a:pt x="9858" y="2533"/>
                    <a:pt x="9804" y="2584"/>
                    <a:pt x="9795" y="2650"/>
                  </a:cubicBezTo>
                  <a:cubicBezTo>
                    <a:pt x="9786" y="2730"/>
                    <a:pt x="9831" y="2793"/>
                    <a:pt x="9911" y="2802"/>
                  </a:cubicBezTo>
                  <a:cubicBezTo>
                    <a:pt x="9918" y="2802"/>
                    <a:pt x="9925" y="2803"/>
                    <a:pt x="9931" y="2803"/>
                  </a:cubicBezTo>
                  <a:cubicBezTo>
                    <a:pt x="10000" y="2803"/>
                    <a:pt x="10046" y="2759"/>
                    <a:pt x="10054" y="2686"/>
                  </a:cubicBezTo>
                  <a:cubicBezTo>
                    <a:pt x="10063" y="2605"/>
                    <a:pt x="10018" y="2543"/>
                    <a:pt x="9938" y="2534"/>
                  </a:cubicBezTo>
                  <a:cubicBezTo>
                    <a:pt x="9933" y="2533"/>
                    <a:pt x="9928" y="2533"/>
                    <a:pt x="9923" y="2533"/>
                  </a:cubicBezTo>
                  <a:close/>
                  <a:moveTo>
                    <a:pt x="4926" y="2640"/>
                  </a:moveTo>
                  <a:cubicBezTo>
                    <a:pt x="4880" y="2640"/>
                    <a:pt x="4842" y="2673"/>
                    <a:pt x="4826" y="2721"/>
                  </a:cubicBezTo>
                  <a:cubicBezTo>
                    <a:pt x="4817" y="2784"/>
                    <a:pt x="4853" y="2828"/>
                    <a:pt x="4907" y="2837"/>
                  </a:cubicBezTo>
                  <a:cubicBezTo>
                    <a:pt x="4913" y="2838"/>
                    <a:pt x="4919" y="2839"/>
                    <a:pt x="4925" y="2839"/>
                  </a:cubicBezTo>
                  <a:cubicBezTo>
                    <a:pt x="4978" y="2839"/>
                    <a:pt x="5015" y="2805"/>
                    <a:pt x="5023" y="2757"/>
                  </a:cubicBezTo>
                  <a:cubicBezTo>
                    <a:pt x="5031" y="2703"/>
                    <a:pt x="4996" y="2650"/>
                    <a:pt x="4942" y="2641"/>
                  </a:cubicBezTo>
                  <a:cubicBezTo>
                    <a:pt x="4937" y="2640"/>
                    <a:pt x="4931" y="2640"/>
                    <a:pt x="4926" y="2640"/>
                  </a:cubicBezTo>
                  <a:close/>
                  <a:moveTo>
                    <a:pt x="10587" y="2577"/>
                  </a:moveTo>
                  <a:cubicBezTo>
                    <a:pt x="10518" y="2577"/>
                    <a:pt x="10472" y="2621"/>
                    <a:pt x="10455" y="2695"/>
                  </a:cubicBezTo>
                  <a:cubicBezTo>
                    <a:pt x="10447" y="2775"/>
                    <a:pt x="10491" y="2828"/>
                    <a:pt x="10571" y="2846"/>
                  </a:cubicBezTo>
                  <a:cubicBezTo>
                    <a:pt x="10578" y="2847"/>
                    <a:pt x="10585" y="2847"/>
                    <a:pt x="10591" y="2847"/>
                  </a:cubicBezTo>
                  <a:cubicBezTo>
                    <a:pt x="10662" y="2847"/>
                    <a:pt x="10715" y="2804"/>
                    <a:pt x="10723" y="2730"/>
                  </a:cubicBezTo>
                  <a:cubicBezTo>
                    <a:pt x="10732" y="2650"/>
                    <a:pt x="10687" y="2587"/>
                    <a:pt x="10607" y="2579"/>
                  </a:cubicBezTo>
                  <a:cubicBezTo>
                    <a:pt x="10600" y="2578"/>
                    <a:pt x="10594" y="2577"/>
                    <a:pt x="10587" y="2577"/>
                  </a:cubicBezTo>
                  <a:close/>
                  <a:moveTo>
                    <a:pt x="11251" y="2602"/>
                  </a:moveTo>
                  <a:cubicBezTo>
                    <a:pt x="11227" y="2602"/>
                    <a:pt x="11205" y="2612"/>
                    <a:pt x="11178" y="2632"/>
                  </a:cubicBezTo>
                  <a:cubicBezTo>
                    <a:pt x="11142" y="2650"/>
                    <a:pt x="11133" y="2686"/>
                    <a:pt x="11125" y="2721"/>
                  </a:cubicBezTo>
                  <a:cubicBezTo>
                    <a:pt x="11116" y="2766"/>
                    <a:pt x="11125" y="2793"/>
                    <a:pt x="11151" y="2819"/>
                  </a:cubicBezTo>
                  <a:cubicBezTo>
                    <a:pt x="11178" y="2855"/>
                    <a:pt x="11205" y="2864"/>
                    <a:pt x="11241" y="2873"/>
                  </a:cubicBezTo>
                  <a:cubicBezTo>
                    <a:pt x="11276" y="2873"/>
                    <a:pt x="11312" y="2873"/>
                    <a:pt x="11348" y="2846"/>
                  </a:cubicBezTo>
                  <a:cubicBezTo>
                    <a:pt x="11374" y="2819"/>
                    <a:pt x="11392" y="2793"/>
                    <a:pt x="11392" y="2757"/>
                  </a:cubicBezTo>
                  <a:cubicBezTo>
                    <a:pt x="11401" y="2721"/>
                    <a:pt x="11392" y="2686"/>
                    <a:pt x="11374" y="2659"/>
                  </a:cubicBezTo>
                  <a:cubicBezTo>
                    <a:pt x="11348" y="2623"/>
                    <a:pt x="11312" y="2614"/>
                    <a:pt x="11276" y="2605"/>
                  </a:cubicBezTo>
                  <a:cubicBezTo>
                    <a:pt x="11267" y="2603"/>
                    <a:pt x="11259" y="2602"/>
                    <a:pt x="11251" y="2602"/>
                  </a:cubicBezTo>
                  <a:close/>
                  <a:moveTo>
                    <a:pt x="5593" y="2684"/>
                  </a:moveTo>
                  <a:cubicBezTo>
                    <a:pt x="5540" y="2684"/>
                    <a:pt x="5503" y="2718"/>
                    <a:pt x="5495" y="2766"/>
                  </a:cubicBezTo>
                  <a:cubicBezTo>
                    <a:pt x="5486" y="2828"/>
                    <a:pt x="5513" y="2873"/>
                    <a:pt x="5576" y="2882"/>
                  </a:cubicBezTo>
                  <a:cubicBezTo>
                    <a:pt x="5582" y="2883"/>
                    <a:pt x="5588" y="2883"/>
                    <a:pt x="5594" y="2883"/>
                  </a:cubicBezTo>
                  <a:cubicBezTo>
                    <a:pt x="5647" y="2883"/>
                    <a:pt x="5684" y="2850"/>
                    <a:pt x="5692" y="2802"/>
                  </a:cubicBezTo>
                  <a:cubicBezTo>
                    <a:pt x="5701" y="2739"/>
                    <a:pt x="5665" y="2695"/>
                    <a:pt x="5611" y="2686"/>
                  </a:cubicBezTo>
                  <a:cubicBezTo>
                    <a:pt x="5605" y="2685"/>
                    <a:pt x="5599" y="2684"/>
                    <a:pt x="5593" y="2684"/>
                  </a:cubicBezTo>
                  <a:close/>
                  <a:moveTo>
                    <a:pt x="7467" y="2900"/>
                  </a:moveTo>
                  <a:cubicBezTo>
                    <a:pt x="7467" y="2900"/>
                    <a:pt x="7458" y="2909"/>
                    <a:pt x="7458" y="2909"/>
                  </a:cubicBezTo>
                  <a:lnTo>
                    <a:pt x="7476" y="2909"/>
                  </a:lnTo>
                  <a:lnTo>
                    <a:pt x="7467" y="2900"/>
                  </a:lnTo>
                  <a:close/>
                  <a:moveTo>
                    <a:pt x="6250" y="2710"/>
                  </a:moveTo>
                  <a:cubicBezTo>
                    <a:pt x="6199" y="2710"/>
                    <a:pt x="6172" y="2732"/>
                    <a:pt x="6164" y="2793"/>
                  </a:cubicBezTo>
                  <a:cubicBezTo>
                    <a:pt x="6147" y="2846"/>
                    <a:pt x="6182" y="2909"/>
                    <a:pt x="6245" y="2909"/>
                  </a:cubicBezTo>
                  <a:cubicBezTo>
                    <a:pt x="6254" y="2910"/>
                    <a:pt x="6262" y="2910"/>
                    <a:pt x="6270" y="2910"/>
                  </a:cubicBezTo>
                  <a:cubicBezTo>
                    <a:pt x="6325" y="2910"/>
                    <a:pt x="6353" y="2883"/>
                    <a:pt x="6361" y="2828"/>
                  </a:cubicBezTo>
                  <a:cubicBezTo>
                    <a:pt x="6379" y="2775"/>
                    <a:pt x="6343" y="2712"/>
                    <a:pt x="6280" y="2712"/>
                  </a:cubicBezTo>
                  <a:cubicBezTo>
                    <a:pt x="6269" y="2711"/>
                    <a:pt x="6259" y="2710"/>
                    <a:pt x="6250" y="2710"/>
                  </a:cubicBezTo>
                  <a:close/>
                  <a:moveTo>
                    <a:pt x="11942" y="2631"/>
                  </a:moveTo>
                  <a:cubicBezTo>
                    <a:pt x="11879" y="2631"/>
                    <a:pt x="11792" y="2690"/>
                    <a:pt x="11776" y="2757"/>
                  </a:cubicBezTo>
                  <a:cubicBezTo>
                    <a:pt x="11767" y="2819"/>
                    <a:pt x="11838" y="2918"/>
                    <a:pt x="11901" y="2926"/>
                  </a:cubicBezTo>
                  <a:cubicBezTo>
                    <a:pt x="11907" y="2928"/>
                    <a:pt x="11914" y="2929"/>
                    <a:pt x="11922" y="2929"/>
                  </a:cubicBezTo>
                  <a:cubicBezTo>
                    <a:pt x="11983" y="2929"/>
                    <a:pt x="12062" y="2865"/>
                    <a:pt x="12070" y="2802"/>
                  </a:cubicBezTo>
                  <a:cubicBezTo>
                    <a:pt x="12079" y="2739"/>
                    <a:pt x="12017" y="2650"/>
                    <a:pt x="11954" y="2632"/>
                  </a:cubicBezTo>
                  <a:cubicBezTo>
                    <a:pt x="11950" y="2632"/>
                    <a:pt x="11946" y="2631"/>
                    <a:pt x="11942" y="2631"/>
                  </a:cubicBezTo>
                  <a:close/>
                  <a:moveTo>
                    <a:pt x="1262" y="2818"/>
                  </a:moveTo>
                  <a:cubicBezTo>
                    <a:pt x="1231" y="2818"/>
                    <a:pt x="1203" y="2842"/>
                    <a:pt x="1195" y="2873"/>
                  </a:cubicBezTo>
                  <a:cubicBezTo>
                    <a:pt x="1187" y="2900"/>
                    <a:pt x="1213" y="2944"/>
                    <a:pt x="1249" y="2944"/>
                  </a:cubicBezTo>
                  <a:cubicBezTo>
                    <a:pt x="1254" y="2946"/>
                    <a:pt x="1258" y="2946"/>
                    <a:pt x="1263" y="2946"/>
                  </a:cubicBezTo>
                  <a:cubicBezTo>
                    <a:pt x="1294" y="2946"/>
                    <a:pt x="1321" y="2922"/>
                    <a:pt x="1329" y="2891"/>
                  </a:cubicBezTo>
                  <a:cubicBezTo>
                    <a:pt x="1329" y="2855"/>
                    <a:pt x="1302" y="2819"/>
                    <a:pt x="1276" y="2819"/>
                  </a:cubicBezTo>
                  <a:cubicBezTo>
                    <a:pt x="1271" y="2818"/>
                    <a:pt x="1266" y="2818"/>
                    <a:pt x="1262" y="2818"/>
                  </a:cubicBezTo>
                  <a:close/>
                  <a:moveTo>
                    <a:pt x="6933" y="2738"/>
                  </a:moveTo>
                  <a:cubicBezTo>
                    <a:pt x="6877" y="2738"/>
                    <a:pt x="6824" y="2780"/>
                    <a:pt x="6816" y="2837"/>
                  </a:cubicBezTo>
                  <a:cubicBezTo>
                    <a:pt x="6798" y="2900"/>
                    <a:pt x="6869" y="2962"/>
                    <a:pt x="6914" y="2971"/>
                  </a:cubicBezTo>
                  <a:cubicBezTo>
                    <a:pt x="6976" y="2971"/>
                    <a:pt x="7021" y="2935"/>
                    <a:pt x="7039" y="2873"/>
                  </a:cubicBezTo>
                  <a:cubicBezTo>
                    <a:pt x="7057" y="2819"/>
                    <a:pt x="7003" y="2748"/>
                    <a:pt x="6949" y="2739"/>
                  </a:cubicBezTo>
                  <a:cubicBezTo>
                    <a:pt x="6944" y="2738"/>
                    <a:pt x="6939" y="2738"/>
                    <a:pt x="6933" y="2738"/>
                  </a:cubicBezTo>
                  <a:close/>
                  <a:moveTo>
                    <a:pt x="1910" y="2853"/>
                  </a:moveTo>
                  <a:cubicBezTo>
                    <a:pt x="1874" y="2853"/>
                    <a:pt x="1847" y="2879"/>
                    <a:pt x="1847" y="2918"/>
                  </a:cubicBezTo>
                  <a:cubicBezTo>
                    <a:pt x="1838" y="2953"/>
                    <a:pt x="1865" y="2980"/>
                    <a:pt x="1900" y="2989"/>
                  </a:cubicBezTo>
                  <a:cubicBezTo>
                    <a:pt x="1905" y="2990"/>
                    <a:pt x="1910" y="2991"/>
                    <a:pt x="1914" y="2991"/>
                  </a:cubicBezTo>
                  <a:cubicBezTo>
                    <a:pt x="1945" y="2991"/>
                    <a:pt x="1973" y="2966"/>
                    <a:pt x="1980" y="2935"/>
                  </a:cubicBezTo>
                  <a:cubicBezTo>
                    <a:pt x="1980" y="2900"/>
                    <a:pt x="1963" y="2864"/>
                    <a:pt x="1927" y="2855"/>
                  </a:cubicBezTo>
                  <a:cubicBezTo>
                    <a:pt x="1921" y="2854"/>
                    <a:pt x="1916" y="2853"/>
                    <a:pt x="1910" y="2853"/>
                  </a:cubicBezTo>
                  <a:close/>
                  <a:moveTo>
                    <a:pt x="7476" y="2909"/>
                  </a:moveTo>
                  <a:cubicBezTo>
                    <a:pt x="7476" y="2918"/>
                    <a:pt x="7476" y="2926"/>
                    <a:pt x="7476" y="2926"/>
                  </a:cubicBezTo>
                  <a:cubicBezTo>
                    <a:pt x="7503" y="2962"/>
                    <a:pt x="7520" y="2998"/>
                    <a:pt x="7565" y="2998"/>
                  </a:cubicBezTo>
                  <a:cubicBezTo>
                    <a:pt x="7601" y="2998"/>
                    <a:pt x="7619" y="2989"/>
                    <a:pt x="7636" y="2971"/>
                  </a:cubicBezTo>
                  <a:cubicBezTo>
                    <a:pt x="7645" y="2971"/>
                    <a:pt x="7645" y="2953"/>
                    <a:pt x="7645" y="2953"/>
                  </a:cubicBezTo>
                  <a:cubicBezTo>
                    <a:pt x="7601" y="2944"/>
                    <a:pt x="7556" y="2926"/>
                    <a:pt x="7520" y="2918"/>
                  </a:cubicBezTo>
                  <a:lnTo>
                    <a:pt x="7485" y="2918"/>
                  </a:lnTo>
                  <a:cubicBezTo>
                    <a:pt x="7485" y="2918"/>
                    <a:pt x="7476" y="2918"/>
                    <a:pt x="7476" y="2909"/>
                  </a:cubicBezTo>
                  <a:close/>
                  <a:moveTo>
                    <a:pt x="2556" y="2879"/>
                  </a:moveTo>
                  <a:cubicBezTo>
                    <a:pt x="2524" y="2879"/>
                    <a:pt x="2523" y="2895"/>
                    <a:pt x="2516" y="2944"/>
                  </a:cubicBezTo>
                  <a:cubicBezTo>
                    <a:pt x="2507" y="2998"/>
                    <a:pt x="2507" y="3007"/>
                    <a:pt x="2569" y="3016"/>
                  </a:cubicBezTo>
                  <a:cubicBezTo>
                    <a:pt x="2586" y="3018"/>
                    <a:pt x="2599" y="3020"/>
                    <a:pt x="2608" y="3020"/>
                  </a:cubicBezTo>
                  <a:cubicBezTo>
                    <a:pt x="2633" y="3020"/>
                    <a:pt x="2637" y="3007"/>
                    <a:pt x="2650" y="2962"/>
                  </a:cubicBezTo>
                  <a:cubicBezTo>
                    <a:pt x="2658" y="2891"/>
                    <a:pt x="2658" y="2891"/>
                    <a:pt x="2587" y="2882"/>
                  </a:cubicBezTo>
                  <a:cubicBezTo>
                    <a:pt x="2574" y="2880"/>
                    <a:pt x="2564" y="2879"/>
                    <a:pt x="2556" y="2879"/>
                  </a:cubicBezTo>
                  <a:close/>
                  <a:moveTo>
                    <a:pt x="3256" y="2909"/>
                  </a:moveTo>
                  <a:cubicBezTo>
                    <a:pt x="3221" y="2909"/>
                    <a:pt x="3167" y="2944"/>
                    <a:pt x="3167" y="2980"/>
                  </a:cubicBezTo>
                  <a:cubicBezTo>
                    <a:pt x="3158" y="3016"/>
                    <a:pt x="3194" y="3069"/>
                    <a:pt x="3229" y="3078"/>
                  </a:cubicBezTo>
                  <a:cubicBezTo>
                    <a:pt x="3265" y="3078"/>
                    <a:pt x="3319" y="3042"/>
                    <a:pt x="3328" y="3007"/>
                  </a:cubicBezTo>
                  <a:cubicBezTo>
                    <a:pt x="3336" y="2971"/>
                    <a:pt x="3292" y="2918"/>
                    <a:pt x="3256" y="2909"/>
                  </a:cubicBezTo>
                  <a:close/>
                  <a:moveTo>
                    <a:pt x="8918" y="2817"/>
                  </a:moveTo>
                  <a:cubicBezTo>
                    <a:pt x="8899" y="2817"/>
                    <a:pt x="8871" y="2830"/>
                    <a:pt x="8850" y="2837"/>
                  </a:cubicBezTo>
                  <a:cubicBezTo>
                    <a:pt x="8814" y="2855"/>
                    <a:pt x="8805" y="2900"/>
                    <a:pt x="8778" y="2926"/>
                  </a:cubicBezTo>
                  <a:cubicBezTo>
                    <a:pt x="8805" y="2953"/>
                    <a:pt x="8787" y="2989"/>
                    <a:pt x="8805" y="3016"/>
                  </a:cubicBezTo>
                  <a:cubicBezTo>
                    <a:pt x="8832" y="3051"/>
                    <a:pt x="8868" y="3060"/>
                    <a:pt x="8894" y="3078"/>
                  </a:cubicBezTo>
                  <a:cubicBezTo>
                    <a:pt x="8921" y="3060"/>
                    <a:pt x="8948" y="3069"/>
                    <a:pt x="8975" y="3060"/>
                  </a:cubicBezTo>
                  <a:cubicBezTo>
                    <a:pt x="9010" y="3034"/>
                    <a:pt x="9028" y="2998"/>
                    <a:pt x="9037" y="2971"/>
                  </a:cubicBezTo>
                  <a:cubicBezTo>
                    <a:pt x="9046" y="2953"/>
                    <a:pt x="9028" y="2918"/>
                    <a:pt x="9019" y="2891"/>
                  </a:cubicBezTo>
                  <a:cubicBezTo>
                    <a:pt x="9010" y="2846"/>
                    <a:pt x="8966" y="2828"/>
                    <a:pt x="8930" y="2819"/>
                  </a:cubicBezTo>
                  <a:cubicBezTo>
                    <a:pt x="8927" y="2818"/>
                    <a:pt x="8923" y="2817"/>
                    <a:pt x="8918" y="2817"/>
                  </a:cubicBezTo>
                  <a:close/>
                  <a:moveTo>
                    <a:pt x="3904" y="2933"/>
                  </a:moveTo>
                  <a:cubicBezTo>
                    <a:pt x="3855" y="2933"/>
                    <a:pt x="3835" y="2954"/>
                    <a:pt x="3827" y="3007"/>
                  </a:cubicBezTo>
                  <a:cubicBezTo>
                    <a:pt x="3818" y="3069"/>
                    <a:pt x="3845" y="3096"/>
                    <a:pt x="3899" y="3096"/>
                  </a:cubicBezTo>
                  <a:cubicBezTo>
                    <a:pt x="3912" y="3100"/>
                    <a:pt x="3923" y="3101"/>
                    <a:pt x="3933" y="3101"/>
                  </a:cubicBezTo>
                  <a:cubicBezTo>
                    <a:pt x="3971" y="3101"/>
                    <a:pt x="3990" y="3076"/>
                    <a:pt x="3997" y="3034"/>
                  </a:cubicBezTo>
                  <a:cubicBezTo>
                    <a:pt x="4006" y="2971"/>
                    <a:pt x="3988" y="2944"/>
                    <a:pt x="3934" y="2935"/>
                  </a:cubicBezTo>
                  <a:cubicBezTo>
                    <a:pt x="3923" y="2934"/>
                    <a:pt x="3913" y="2933"/>
                    <a:pt x="3904" y="2933"/>
                  </a:cubicBezTo>
                  <a:close/>
                  <a:moveTo>
                    <a:pt x="9573" y="2858"/>
                  </a:moveTo>
                  <a:cubicBezTo>
                    <a:pt x="9547" y="2858"/>
                    <a:pt x="9521" y="2875"/>
                    <a:pt x="9501" y="2882"/>
                  </a:cubicBezTo>
                  <a:cubicBezTo>
                    <a:pt x="9474" y="2900"/>
                    <a:pt x="9456" y="2935"/>
                    <a:pt x="9447" y="2971"/>
                  </a:cubicBezTo>
                  <a:cubicBezTo>
                    <a:pt x="9438" y="3007"/>
                    <a:pt x="9456" y="3042"/>
                    <a:pt x="9474" y="3069"/>
                  </a:cubicBezTo>
                  <a:cubicBezTo>
                    <a:pt x="9492" y="3096"/>
                    <a:pt x="9528" y="3105"/>
                    <a:pt x="9554" y="3123"/>
                  </a:cubicBezTo>
                  <a:cubicBezTo>
                    <a:pt x="9590" y="3114"/>
                    <a:pt x="9635" y="3123"/>
                    <a:pt x="9653" y="3096"/>
                  </a:cubicBezTo>
                  <a:cubicBezTo>
                    <a:pt x="9679" y="3078"/>
                    <a:pt x="9706" y="3051"/>
                    <a:pt x="9706" y="3007"/>
                  </a:cubicBezTo>
                  <a:cubicBezTo>
                    <a:pt x="9715" y="2971"/>
                    <a:pt x="9697" y="2935"/>
                    <a:pt x="9688" y="2909"/>
                  </a:cubicBezTo>
                  <a:cubicBezTo>
                    <a:pt x="9670" y="2891"/>
                    <a:pt x="9635" y="2873"/>
                    <a:pt x="9599" y="2864"/>
                  </a:cubicBezTo>
                  <a:cubicBezTo>
                    <a:pt x="9590" y="2860"/>
                    <a:pt x="9582" y="2858"/>
                    <a:pt x="9573" y="2858"/>
                  </a:cubicBezTo>
                  <a:close/>
                  <a:moveTo>
                    <a:pt x="10244" y="2881"/>
                  </a:moveTo>
                  <a:cubicBezTo>
                    <a:pt x="10179" y="2881"/>
                    <a:pt x="10125" y="2932"/>
                    <a:pt x="10116" y="2998"/>
                  </a:cubicBezTo>
                  <a:cubicBezTo>
                    <a:pt x="10108" y="3078"/>
                    <a:pt x="10152" y="3141"/>
                    <a:pt x="10232" y="3150"/>
                  </a:cubicBezTo>
                  <a:cubicBezTo>
                    <a:pt x="10239" y="3150"/>
                    <a:pt x="10246" y="3151"/>
                    <a:pt x="10252" y="3151"/>
                  </a:cubicBezTo>
                  <a:cubicBezTo>
                    <a:pt x="10321" y="3151"/>
                    <a:pt x="10367" y="3107"/>
                    <a:pt x="10375" y="3034"/>
                  </a:cubicBezTo>
                  <a:cubicBezTo>
                    <a:pt x="10384" y="2953"/>
                    <a:pt x="10339" y="2891"/>
                    <a:pt x="10259" y="2882"/>
                  </a:cubicBezTo>
                  <a:cubicBezTo>
                    <a:pt x="10254" y="2881"/>
                    <a:pt x="10249" y="2881"/>
                    <a:pt x="10244" y="2881"/>
                  </a:cubicBezTo>
                  <a:close/>
                  <a:moveTo>
                    <a:pt x="4580" y="2970"/>
                  </a:moveTo>
                  <a:cubicBezTo>
                    <a:pt x="4559" y="2970"/>
                    <a:pt x="4536" y="2979"/>
                    <a:pt x="4514" y="2998"/>
                  </a:cubicBezTo>
                  <a:cubicBezTo>
                    <a:pt x="4478" y="3034"/>
                    <a:pt x="4469" y="3069"/>
                    <a:pt x="4505" y="3105"/>
                  </a:cubicBezTo>
                  <a:cubicBezTo>
                    <a:pt x="4523" y="3132"/>
                    <a:pt x="4541" y="3141"/>
                    <a:pt x="4559" y="3158"/>
                  </a:cubicBezTo>
                  <a:cubicBezTo>
                    <a:pt x="4603" y="3158"/>
                    <a:pt x="4675" y="3114"/>
                    <a:pt x="4675" y="3078"/>
                  </a:cubicBezTo>
                  <a:cubicBezTo>
                    <a:pt x="4675" y="3060"/>
                    <a:pt x="4666" y="3042"/>
                    <a:pt x="4657" y="3025"/>
                  </a:cubicBezTo>
                  <a:cubicBezTo>
                    <a:pt x="4636" y="2988"/>
                    <a:pt x="4609" y="2970"/>
                    <a:pt x="4580" y="2970"/>
                  </a:cubicBezTo>
                  <a:close/>
                  <a:moveTo>
                    <a:pt x="5250" y="2988"/>
                  </a:moveTo>
                  <a:cubicBezTo>
                    <a:pt x="5201" y="2988"/>
                    <a:pt x="5156" y="3029"/>
                    <a:pt x="5147" y="3078"/>
                  </a:cubicBezTo>
                  <a:cubicBezTo>
                    <a:pt x="5139" y="3132"/>
                    <a:pt x="5183" y="3176"/>
                    <a:pt x="5237" y="3185"/>
                  </a:cubicBezTo>
                  <a:cubicBezTo>
                    <a:pt x="5241" y="3186"/>
                    <a:pt x="5246" y="3186"/>
                    <a:pt x="5250" y="3186"/>
                  </a:cubicBezTo>
                  <a:cubicBezTo>
                    <a:pt x="5298" y="3186"/>
                    <a:pt x="5336" y="3146"/>
                    <a:pt x="5344" y="3105"/>
                  </a:cubicBezTo>
                  <a:cubicBezTo>
                    <a:pt x="5353" y="3051"/>
                    <a:pt x="5308" y="2998"/>
                    <a:pt x="5263" y="2989"/>
                  </a:cubicBezTo>
                  <a:cubicBezTo>
                    <a:pt x="5259" y="2988"/>
                    <a:pt x="5254" y="2988"/>
                    <a:pt x="5250" y="2988"/>
                  </a:cubicBezTo>
                  <a:close/>
                  <a:moveTo>
                    <a:pt x="10903" y="2923"/>
                  </a:moveTo>
                  <a:cubicBezTo>
                    <a:pt x="10879" y="2923"/>
                    <a:pt x="10857" y="2933"/>
                    <a:pt x="10830" y="2953"/>
                  </a:cubicBezTo>
                  <a:cubicBezTo>
                    <a:pt x="10794" y="2971"/>
                    <a:pt x="10768" y="2998"/>
                    <a:pt x="10786" y="3042"/>
                  </a:cubicBezTo>
                  <a:cubicBezTo>
                    <a:pt x="10759" y="3087"/>
                    <a:pt x="10786" y="3114"/>
                    <a:pt x="10803" y="3141"/>
                  </a:cubicBezTo>
                  <a:cubicBezTo>
                    <a:pt x="10830" y="3185"/>
                    <a:pt x="10866" y="3185"/>
                    <a:pt x="10902" y="3194"/>
                  </a:cubicBezTo>
                  <a:cubicBezTo>
                    <a:pt x="10908" y="3196"/>
                    <a:pt x="10914" y="3196"/>
                    <a:pt x="10920" y="3196"/>
                  </a:cubicBezTo>
                  <a:cubicBezTo>
                    <a:pt x="10947" y="3196"/>
                    <a:pt x="10971" y="3182"/>
                    <a:pt x="11000" y="3167"/>
                  </a:cubicBezTo>
                  <a:cubicBezTo>
                    <a:pt x="11035" y="3141"/>
                    <a:pt x="11035" y="3105"/>
                    <a:pt x="11044" y="3069"/>
                  </a:cubicBezTo>
                  <a:cubicBezTo>
                    <a:pt x="11053" y="3034"/>
                    <a:pt x="11035" y="3007"/>
                    <a:pt x="11017" y="2971"/>
                  </a:cubicBezTo>
                  <a:cubicBezTo>
                    <a:pt x="10991" y="2935"/>
                    <a:pt x="10964" y="2935"/>
                    <a:pt x="10928" y="2926"/>
                  </a:cubicBezTo>
                  <a:cubicBezTo>
                    <a:pt x="10919" y="2924"/>
                    <a:pt x="10911" y="2923"/>
                    <a:pt x="10903" y="2923"/>
                  </a:cubicBezTo>
                  <a:close/>
                  <a:moveTo>
                    <a:pt x="5907" y="3032"/>
                  </a:moveTo>
                  <a:cubicBezTo>
                    <a:pt x="5861" y="3032"/>
                    <a:pt x="5825" y="3067"/>
                    <a:pt x="5817" y="3123"/>
                  </a:cubicBezTo>
                  <a:cubicBezTo>
                    <a:pt x="5808" y="3176"/>
                    <a:pt x="5843" y="3221"/>
                    <a:pt x="5906" y="3230"/>
                  </a:cubicBezTo>
                  <a:cubicBezTo>
                    <a:pt x="5911" y="3231"/>
                    <a:pt x="5917" y="3231"/>
                    <a:pt x="5922" y="3231"/>
                  </a:cubicBezTo>
                  <a:cubicBezTo>
                    <a:pt x="5968" y="3231"/>
                    <a:pt x="6005" y="3197"/>
                    <a:pt x="6013" y="3141"/>
                  </a:cubicBezTo>
                  <a:cubicBezTo>
                    <a:pt x="6022" y="3087"/>
                    <a:pt x="5986" y="3042"/>
                    <a:pt x="5924" y="3034"/>
                  </a:cubicBezTo>
                  <a:cubicBezTo>
                    <a:pt x="5918" y="3033"/>
                    <a:pt x="5913" y="3032"/>
                    <a:pt x="5907" y="3032"/>
                  </a:cubicBezTo>
                  <a:close/>
                  <a:moveTo>
                    <a:pt x="11597" y="2935"/>
                  </a:moveTo>
                  <a:cubicBezTo>
                    <a:pt x="11562" y="2935"/>
                    <a:pt x="11517" y="2944"/>
                    <a:pt x="11499" y="2971"/>
                  </a:cubicBezTo>
                  <a:cubicBezTo>
                    <a:pt x="11464" y="2989"/>
                    <a:pt x="11437" y="3034"/>
                    <a:pt x="11437" y="3060"/>
                  </a:cubicBezTo>
                  <a:cubicBezTo>
                    <a:pt x="11437" y="3096"/>
                    <a:pt x="11437" y="3141"/>
                    <a:pt x="11464" y="3176"/>
                  </a:cubicBezTo>
                  <a:cubicBezTo>
                    <a:pt x="11490" y="3203"/>
                    <a:pt x="11526" y="3212"/>
                    <a:pt x="11562" y="3239"/>
                  </a:cubicBezTo>
                  <a:cubicBezTo>
                    <a:pt x="11597" y="3221"/>
                    <a:pt x="11642" y="3221"/>
                    <a:pt x="11669" y="3203"/>
                  </a:cubicBezTo>
                  <a:cubicBezTo>
                    <a:pt x="11695" y="3176"/>
                    <a:pt x="11722" y="3141"/>
                    <a:pt x="11722" y="3105"/>
                  </a:cubicBezTo>
                  <a:cubicBezTo>
                    <a:pt x="11731" y="3069"/>
                    <a:pt x="11713" y="3025"/>
                    <a:pt x="11695" y="2998"/>
                  </a:cubicBezTo>
                  <a:cubicBezTo>
                    <a:pt x="11669" y="2971"/>
                    <a:pt x="11633" y="2944"/>
                    <a:pt x="11597" y="2935"/>
                  </a:cubicBezTo>
                  <a:close/>
                  <a:moveTo>
                    <a:pt x="901" y="3132"/>
                  </a:moveTo>
                  <a:cubicBezTo>
                    <a:pt x="874" y="3132"/>
                    <a:pt x="839" y="3158"/>
                    <a:pt x="830" y="3194"/>
                  </a:cubicBezTo>
                  <a:cubicBezTo>
                    <a:pt x="830" y="3230"/>
                    <a:pt x="856" y="3265"/>
                    <a:pt x="883" y="3265"/>
                  </a:cubicBezTo>
                  <a:cubicBezTo>
                    <a:pt x="888" y="3267"/>
                    <a:pt x="893" y="3267"/>
                    <a:pt x="897" y="3267"/>
                  </a:cubicBezTo>
                  <a:cubicBezTo>
                    <a:pt x="928" y="3267"/>
                    <a:pt x="956" y="3243"/>
                    <a:pt x="963" y="3212"/>
                  </a:cubicBezTo>
                  <a:cubicBezTo>
                    <a:pt x="972" y="3176"/>
                    <a:pt x="946" y="3141"/>
                    <a:pt x="901" y="3132"/>
                  </a:cubicBezTo>
                  <a:close/>
                  <a:moveTo>
                    <a:pt x="6575" y="3042"/>
                  </a:moveTo>
                  <a:cubicBezTo>
                    <a:pt x="6566" y="3048"/>
                    <a:pt x="6555" y="3049"/>
                    <a:pt x="6544" y="3049"/>
                  </a:cubicBezTo>
                  <a:cubicBezTo>
                    <a:pt x="6538" y="3049"/>
                    <a:pt x="6532" y="3049"/>
                    <a:pt x="6527" y="3049"/>
                  </a:cubicBezTo>
                  <a:cubicBezTo>
                    <a:pt x="6510" y="3049"/>
                    <a:pt x="6495" y="3051"/>
                    <a:pt x="6486" y="3069"/>
                  </a:cubicBezTo>
                  <a:cubicBezTo>
                    <a:pt x="6477" y="3096"/>
                    <a:pt x="6450" y="3123"/>
                    <a:pt x="6450" y="3141"/>
                  </a:cubicBezTo>
                  <a:cubicBezTo>
                    <a:pt x="6459" y="3167"/>
                    <a:pt x="6450" y="3203"/>
                    <a:pt x="6477" y="3230"/>
                  </a:cubicBezTo>
                  <a:cubicBezTo>
                    <a:pt x="6503" y="3239"/>
                    <a:pt x="6530" y="3257"/>
                    <a:pt x="6548" y="3274"/>
                  </a:cubicBezTo>
                  <a:cubicBezTo>
                    <a:pt x="6575" y="3248"/>
                    <a:pt x="6619" y="3265"/>
                    <a:pt x="6637" y="3239"/>
                  </a:cubicBezTo>
                  <a:cubicBezTo>
                    <a:pt x="6655" y="3212"/>
                    <a:pt x="6682" y="3185"/>
                    <a:pt x="6673" y="3167"/>
                  </a:cubicBezTo>
                  <a:cubicBezTo>
                    <a:pt x="6673" y="3141"/>
                    <a:pt x="6682" y="3096"/>
                    <a:pt x="6646" y="3078"/>
                  </a:cubicBezTo>
                  <a:cubicBezTo>
                    <a:pt x="6628" y="3069"/>
                    <a:pt x="6602" y="3051"/>
                    <a:pt x="6575" y="3042"/>
                  </a:cubicBezTo>
                  <a:close/>
                  <a:moveTo>
                    <a:pt x="12249" y="2971"/>
                  </a:moveTo>
                  <a:cubicBezTo>
                    <a:pt x="12213" y="2980"/>
                    <a:pt x="12177" y="2980"/>
                    <a:pt x="12142" y="3007"/>
                  </a:cubicBezTo>
                  <a:cubicBezTo>
                    <a:pt x="12106" y="3034"/>
                    <a:pt x="12088" y="3069"/>
                    <a:pt x="12079" y="3105"/>
                  </a:cubicBezTo>
                  <a:cubicBezTo>
                    <a:pt x="12070" y="3176"/>
                    <a:pt x="12124" y="3257"/>
                    <a:pt x="12204" y="3274"/>
                  </a:cubicBezTo>
                  <a:cubicBezTo>
                    <a:pt x="12212" y="3276"/>
                    <a:pt x="12221" y="3277"/>
                    <a:pt x="12229" y="3277"/>
                  </a:cubicBezTo>
                  <a:cubicBezTo>
                    <a:pt x="12295" y="3277"/>
                    <a:pt x="12366" y="3220"/>
                    <a:pt x="12373" y="3150"/>
                  </a:cubicBezTo>
                  <a:cubicBezTo>
                    <a:pt x="12382" y="3114"/>
                    <a:pt x="12373" y="3078"/>
                    <a:pt x="12356" y="3042"/>
                  </a:cubicBezTo>
                  <a:cubicBezTo>
                    <a:pt x="12329" y="3007"/>
                    <a:pt x="12284" y="2998"/>
                    <a:pt x="12249" y="2971"/>
                  </a:cubicBezTo>
                  <a:close/>
                  <a:moveTo>
                    <a:pt x="1579" y="3158"/>
                  </a:moveTo>
                  <a:cubicBezTo>
                    <a:pt x="1543" y="3158"/>
                    <a:pt x="1508" y="3176"/>
                    <a:pt x="1499" y="3221"/>
                  </a:cubicBezTo>
                  <a:cubicBezTo>
                    <a:pt x="1499" y="3257"/>
                    <a:pt x="1526" y="3292"/>
                    <a:pt x="1552" y="3292"/>
                  </a:cubicBezTo>
                  <a:cubicBezTo>
                    <a:pt x="1557" y="3293"/>
                    <a:pt x="1562" y="3294"/>
                    <a:pt x="1566" y="3294"/>
                  </a:cubicBezTo>
                  <a:cubicBezTo>
                    <a:pt x="1597" y="3294"/>
                    <a:pt x="1625" y="3270"/>
                    <a:pt x="1633" y="3239"/>
                  </a:cubicBezTo>
                  <a:cubicBezTo>
                    <a:pt x="1641" y="3203"/>
                    <a:pt x="1615" y="3167"/>
                    <a:pt x="1579" y="3158"/>
                  </a:cubicBezTo>
                  <a:close/>
                  <a:moveTo>
                    <a:pt x="7231" y="3084"/>
                  </a:moveTo>
                  <a:cubicBezTo>
                    <a:pt x="7181" y="3084"/>
                    <a:pt x="7127" y="3130"/>
                    <a:pt x="7119" y="3176"/>
                  </a:cubicBezTo>
                  <a:cubicBezTo>
                    <a:pt x="7101" y="3230"/>
                    <a:pt x="7155" y="3301"/>
                    <a:pt x="7208" y="3310"/>
                  </a:cubicBezTo>
                  <a:cubicBezTo>
                    <a:pt x="7213" y="3311"/>
                    <a:pt x="7218" y="3311"/>
                    <a:pt x="7222" y="3311"/>
                  </a:cubicBezTo>
                  <a:cubicBezTo>
                    <a:pt x="7274" y="3311"/>
                    <a:pt x="7334" y="3269"/>
                    <a:pt x="7342" y="3212"/>
                  </a:cubicBezTo>
                  <a:cubicBezTo>
                    <a:pt x="7351" y="3167"/>
                    <a:pt x="7306" y="3096"/>
                    <a:pt x="7253" y="3087"/>
                  </a:cubicBezTo>
                  <a:cubicBezTo>
                    <a:pt x="7246" y="3085"/>
                    <a:pt x="7238" y="3084"/>
                    <a:pt x="7231" y="3084"/>
                  </a:cubicBezTo>
                  <a:close/>
                  <a:moveTo>
                    <a:pt x="2208" y="3200"/>
                  </a:moveTo>
                  <a:cubicBezTo>
                    <a:pt x="2176" y="3200"/>
                    <a:pt x="2175" y="3216"/>
                    <a:pt x="2168" y="3265"/>
                  </a:cubicBezTo>
                  <a:cubicBezTo>
                    <a:pt x="2159" y="3319"/>
                    <a:pt x="2159" y="3328"/>
                    <a:pt x="2230" y="3337"/>
                  </a:cubicBezTo>
                  <a:cubicBezTo>
                    <a:pt x="2241" y="3339"/>
                    <a:pt x="2251" y="3340"/>
                    <a:pt x="2258" y="3340"/>
                  </a:cubicBezTo>
                  <a:cubicBezTo>
                    <a:pt x="2287" y="3340"/>
                    <a:pt x="2295" y="3324"/>
                    <a:pt x="2302" y="3274"/>
                  </a:cubicBezTo>
                  <a:cubicBezTo>
                    <a:pt x="2302" y="3221"/>
                    <a:pt x="2302" y="3212"/>
                    <a:pt x="2239" y="3203"/>
                  </a:cubicBezTo>
                  <a:cubicBezTo>
                    <a:pt x="2226" y="3201"/>
                    <a:pt x="2216" y="3200"/>
                    <a:pt x="2208" y="3200"/>
                  </a:cubicBezTo>
                  <a:close/>
                  <a:moveTo>
                    <a:pt x="7892" y="3104"/>
                  </a:moveTo>
                  <a:cubicBezTo>
                    <a:pt x="7833" y="3104"/>
                    <a:pt x="7795" y="3140"/>
                    <a:pt x="7779" y="3212"/>
                  </a:cubicBezTo>
                  <a:cubicBezTo>
                    <a:pt x="7770" y="3283"/>
                    <a:pt x="7806" y="3328"/>
                    <a:pt x="7886" y="3337"/>
                  </a:cubicBezTo>
                  <a:cubicBezTo>
                    <a:pt x="7898" y="3340"/>
                    <a:pt x="7910" y="3341"/>
                    <a:pt x="7920" y="3341"/>
                  </a:cubicBezTo>
                  <a:cubicBezTo>
                    <a:pt x="7972" y="3341"/>
                    <a:pt x="8004" y="3305"/>
                    <a:pt x="8011" y="3239"/>
                  </a:cubicBezTo>
                  <a:cubicBezTo>
                    <a:pt x="8029" y="3167"/>
                    <a:pt x="7993" y="3123"/>
                    <a:pt x="7913" y="3105"/>
                  </a:cubicBezTo>
                  <a:cubicBezTo>
                    <a:pt x="7906" y="3104"/>
                    <a:pt x="7899" y="3104"/>
                    <a:pt x="7892" y="3104"/>
                  </a:cubicBezTo>
                  <a:close/>
                  <a:moveTo>
                    <a:pt x="8484" y="3239"/>
                  </a:moveTo>
                  <a:cubicBezTo>
                    <a:pt x="8475" y="3239"/>
                    <a:pt x="8448" y="3239"/>
                    <a:pt x="8448" y="3248"/>
                  </a:cubicBezTo>
                  <a:cubicBezTo>
                    <a:pt x="8448" y="3265"/>
                    <a:pt x="8430" y="3292"/>
                    <a:pt x="8448" y="3319"/>
                  </a:cubicBezTo>
                  <a:cubicBezTo>
                    <a:pt x="8472" y="3351"/>
                    <a:pt x="8496" y="3383"/>
                    <a:pt x="8533" y="3383"/>
                  </a:cubicBezTo>
                  <a:cubicBezTo>
                    <a:pt x="8537" y="3383"/>
                    <a:pt x="8542" y="3382"/>
                    <a:pt x="8546" y="3381"/>
                  </a:cubicBezTo>
                  <a:cubicBezTo>
                    <a:pt x="8560" y="3388"/>
                    <a:pt x="8572" y="3391"/>
                    <a:pt x="8583" y="3391"/>
                  </a:cubicBezTo>
                  <a:cubicBezTo>
                    <a:pt x="8618" y="3391"/>
                    <a:pt x="8644" y="3366"/>
                    <a:pt x="8671" y="3346"/>
                  </a:cubicBezTo>
                  <a:cubicBezTo>
                    <a:pt x="8680" y="3337"/>
                    <a:pt x="8671" y="3301"/>
                    <a:pt x="8662" y="3301"/>
                  </a:cubicBezTo>
                  <a:cubicBezTo>
                    <a:pt x="8600" y="3274"/>
                    <a:pt x="8546" y="3257"/>
                    <a:pt x="8484" y="3239"/>
                  </a:cubicBezTo>
                  <a:close/>
                  <a:moveTo>
                    <a:pt x="2908" y="3230"/>
                  </a:moveTo>
                  <a:cubicBezTo>
                    <a:pt x="2882" y="3230"/>
                    <a:pt x="2819" y="3274"/>
                    <a:pt x="2819" y="3301"/>
                  </a:cubicBezTo>
                  <a:cubicBezTo>
                    <a:pt x="2810" y="3328"/>
                    <a:pt x="2855" y="3390"/>
                    <a:pt x="2882" y="3399"/>
                  </a:cubicBezTo>
                  <a:cubicBezTo>
                    <a:pt x="2908" y="3399"/>
                    <a:pt x="2971" y="3355"/>
                    <a:pt x="2980" y="3328"/>
                  </a:cubicBezTo>
                  <a:cubicBezTo>
                    <a:pt x="2989" y="3301"/>
                    <a:pt x="2935" y="3239"/>
                    <a:pt x="2908" y="3230"/>
                  </a:cubicBezTo>
                  <a:close/>
                  <a:moveTo>
                    <a:pt x="3577" y="3257"/>
                  </a:moveTo>
                  <a:cubicBezTo>
                    <a:pt x="3533" y="3257"/>
                    <a:pt x="3488" y="3283"/>
                    <a:pt x="3479" y="3328"/>
                  </a:cubicBezTo>
                  <a:cubicBezTo>
                    <a:pt x="3479" y="3373"/>
                    <a:pt x="3506" y="3417"/>
                    <a:pt x="3551" y="3426"/>
                  </a:cubicBezTo>
                  <a:cubicBezTo>
                    <a:pt x="3604" y="3426"/>
                    <a:pt x="3640" y="3399"/>
                    <a:pt x="3649" y="3355"/>
                  </a:cubicBezTo>
                  <a:cubicBezTo>
                    <a:pt x="3658" y="3301"/>
                    <a:pt x="3622" y="3265"/>
                    <a:pt x="3577" y="3257"/>
                  </a:cubicBezTo>
                  <a:close/>
                  <a:moveTo>
                    <a:pt x="9242" y="3158"/>
                  </a:moveTo>
                  <a:cubicBezTo>
                    <a:pt x="9215" y="3167"/>
                    <a:pt x="9171" y="3167"/>
                    <a:pt x="9153" y="3194"/>
                  </a:cubicBezTo>
                  <a:cubicBezTo>
                    <a:pt x="9135" y="3212"/>
                    <a:pt x="9099" y="3239"/>
                    <a:pt x="9099" y="3274"/>
                  </a:cubicBezTo>
                  <a:cubicBezTo>
                    <a:pt x="9099" y="3319"/>
                    <a:pt x="9117" y="3355"/>
                    <a:pt x="9135" y="3381"/>
                  </a:cubicBezTo>
                  <a:cubicBezTo>
                    <a:pt x="9144" y="3399"/>
                    <a:pt x="9189" y="3417"/>
                    <a:pt x="9215" y="3426"/>
                  </a:cubicBezTo>
                  <a:cubicBezTo>
                    <a:pt x="9251" y="3417"/>
                    <a:pt x="9296" y="3417"/>
                    <a:pt x="9314" y="3399"/>
                  </a:cubicBezTo>
                  <a:cubicBezTo>
                    <a:pt x="9331" y="3373"/>
                    <a:pt x="9367" y="3346"/>
                    <a:pt x="9367" y="3310"/>
                  </a:cubicBezTo>
                  <a:cubicBezTo>
                    <a:pt x="9358" y="3274"/>
                    <a:pt x="9358" y="3230"/>
                    <a:pt x="9340" y="3212"/>
                  </a:cubicBezTo>
                  <a:cubicBezTo>
                    <a:pt x="9314" y="3194"/>
                    <a:pt x="9287" y="3158"/>
                    <a:pt x="9242" y="3158"/>
                  </a:cubicBezTo>
                  <a:close/>
                  <a:moveTo>
                    <a:pt x="4225" y="3299"/>
                  </a:moveTo>
                  <a:cubicBezTo>
                    <a:pt x="4176" y="3299"/>
                    <a:pt x="4156" y="3320"/>
                    <a:pt x="4148" y="3373"/>
                  </a:cubicBezTo>
                  <a:cubicBezTo>
                    <a:pt x="4139" y="3426"/>
                    <a:pt x="4157" y="3453"/>
                    <a:pt x="4220" y="3462"/>
                  </a:cubicBezTo>
                  <a:cubicBezTo>
                    <a:pt x="4228" y="3463"/>
                    <a:pt x="4237" y="3464"/>
                    <a:pt x="4244" y="3464"/>
                  </a:cubicBezTo>
                  <a:cubicBezTo>
                    <a:pt x="4284" y="3464"/>
                    <a:pt x="4310" y="3444"/>
                    <a:pt x="4318" y="3399"/>
                  </a:cubicBezTo>
                  <a:cubicBezTo>
                    <a:pt x="4327" y="3337"/>
                    <a:pt x="4309" y="3310"/>
                    <a:pt x="4255" y="3301"/>
                  </a:cubicBezTo>
                  <a:cubicBezTo>
                    <a:pt x="4244" y="3300"/>
                    <a:pt x="4234" y="3299"/>
                    <a:pt x="4225" y="3299"/>
                  </a:cubicBezTo>
                  <a:close/>
                  <a:moveTo>
                    <a:pt x="9893" y="3202"/>
                  </a:moveTo>
                  <a:cubicBezTo>
                    <a:pt x="9830" y="3202"/>
                    <a:pt x="9777" y="3246"/>
                    <a:pt x="9769" y="3319"/>
                  </a:cubicBezTo>
                  <a:cubicBezTo>
                    <a:pt x="9760" y="3399"/>
                    <a:pt x="9804" y="3462"/>
                    <a:pt x="9885" y="3471"/>
                  </a:cubicBezTo>
                  <a:cubicBezTo>
                    <a:pt x="9891" y="3471"/>
                    <a:pt x="9898" y="3472"/>
                    <a:pt x="9904" y="3472"/>
                  </a:cubicBezTo>
                  <a:cubicBezTo>
                    <a:pt x="9974" y="3472"/>
                    <a:pt x="10019" y="3428"/>
                    <a:pt x="10027" y="3355"/>
                  </a:cubicBezTo>
                  <a:cubicBezTo>
                    <a:pt x="10045" y="3274"/>
                    <a:pt x="9992" y="3212"/>
                    <a:pt x="9911" y="3203"/>
                  </a:cubicBezTo>
                  <a:cubicBezTo>
                    <a:pt x="9905" y="3202"/>
                    <a:pt x="9899" y="3202"/>
                    <a:pt x="9893" y="3202"/>
                  </a:cubicBezTo>
                  <a:close/>
                  <a:moveTo>
                    <a:pt x="10545" y="3229"/>
                  </a:moveTo>
                  <a:cubicBezTo>
                    <a:pt x="10481" y="3229"/>
                    <a:pt x="10428" y="3272"/>
                    <a:pt x="10420" y="3346"/>
                  </a:cubicBezTo>
                  <a:cubicBezTo>
                    <a:pt x="10411" y="3417"/>
                    <a:pt x="10455" y="3480"/>
                    <a:pt x="10536" y="3497"/>
                  </a:cubicBezTo>
                  <a:cubicBezTo>
                    <a:pt x="10542" y="3498"/>
                    <a:pt x="10547" y="3498"/>
                    <a:pt x="10553" y="3498"/>
                  </a:cubicBezTo>
                  <a:cubicBezTo>
                    <a:pt x="10624" y="3498"/>
                    <a:pt x="10670" y="3447"/>
                    <a:pt x="10678" y="3373"/>
                  </a:cubicBezTo>
                  <a:cubicBezTo>
                    <a:pt x="10696" y="3301"/>
                    <a:pt x="10643" y="3239"/>
                    <a:pt x="10563" y="3230"/>
                  </a:cubicBezTo>
                  <a:cubicBezTo>
                    <a:pt x="10556" y="3229"/>
                    <a:pt x="10551" y="3229"/>
                    <a:pt x="10545" y="3229"/>
                  </a:cubicBezTo>
                  <a:close/>
                  <a:moveTo>
                    <a:pt x="4902" y="3309"/>
                  </a:moveTo>
                  <a:cubicBezTo>
                    <a:pt x="4853" y="3309"/>
                    <a:pt x="4808" y="3350"/>
                    <a:pt x="4800" y="3399"/>
                  </a:cubicBezTo>
                  <a:cubicBezTo>
                    <a:pt x="4791" y="3453"/>
                    <a:pt x="4835" y="3497"/>
                    <a:pt x="4889" y="3506"/>
                  </a:cubicBezTo>
                  <a:cubicBezTo>
                    <a:pt x="4893" y="3507"/>
                    <a:pt x="4898" y="3508"/>
                    <a:pt x="4903" y="3508"/>
                  </a:cubicBezTo>
                  <a:cubicBezTo>
                    <a:pt x="4951" y="3508"/>
                    <a:pt x="4996" y="3467"/>
                    <a:pt x="4996" y="3426"/>
                  </a:cubicBezTo>
                  <a:cubicBezTo>
                    <a:pt x="5005" y="3373"/>
                    <a:pt x="4969" y="3319"/>
                    <a:pt x="4915" y="3310"/>
                  </a:cubicBezTo>
                  <a:cubicBezTo>
                    <a:pt x="4911" y="3309"/>
                    <a:pt x="4906" y="3309"/>
                    <a:pt x="4902" y="3309"/>
                  </a:cubicBezTo>
                  <a:close/>
                  <a:moveTo>
                    <a:pt x="11195" y="3267"/>
                  </a:moveTo>
                  <a:cubicBezTo>
                    <a:pt x="11172" y="3267"/>
                    <a:pt x="11153" y="3282"/>
                    <a:pt x="11133" y="3301"/>
                  </a:cubicBezTo>
                  <a:cubicBezTo>
                    <a:pt x="11098" y="3319"/>
                    <a:pt x="11089" y="3355"/>
                    <a:pt x="11080" y="3390"/>
                  </a:cubicBezTo>
                  <a:cubicBezTo>
                    <a:pt x="11080" y="3426"/>
                    <a:pt x="11080" y="3453"/>
                    <a:pt x="11107" y="3489"/>
                  </a:cubicBezTo>
                  <a:cubicBezTo>
                    <a:pt x="11133" y="3524"/>
                    <a:pt x="11160" y="3533"/>
                    <a:pt x="11205" y="3533"/>
                  </a:cubicBezTo>
                  <a:cubicBezTo>
                    <a:pt x="11215" y="3538"/>
                    <a:pt x="11225" y="3541"/>
                    <a:pt x="11234" y="3541"/>
                  </a:cubicBezTo>
                  <a:cubicBezTo>
                    <a:pt x="11257" y="3541"/>
                    <a:pt x="11278" y="3528"/>
                    <a:pt x="11303" y="3515"/>
                  </a:cubicBezTo>
                  <a:cubicBezTo>
                    <a:pt x="11339" y="3489"/>
                    <a:pt x="11339" y="3453"/>
                    <a:pt x="11348" y="3417"/>
                  </a:cubicBezTo>
                  <a:cubicBezTo>
                    <a:pt x="11356" y="3381"/>
                    <a:pt x="11339" y="3355"/>
                    <a:pt x="11321" y="3319"/>
                  </a:cubicBezTo>
                  <a:cubicBezTo>
                    <a:pt x="11303" y="3274"/>
                    <a:pt x="11267" y="3283"/>
                    <a:pt x="11223" y="3274"/>
                  </a:cubicBezTo>
                  <a:cubicBezTo>
                    <a:pt x="11213" y="3269"/>
                    <a:pt x="11203" y="3267"/>
                    <a:pt x="11195" y="3267"/>
                  </a:cubicBezTo>
                  <a:close/>
                  <a:moveTo>
                    <a:pt x="5544" y="3353"/>
                  </a:moveTo>
                  <a:cubicBezTo>
                    <a:pt x="5494" y="3353"/>
                    <a:pt x="5459" y="3380"/>
                    <a:pt x="5451" y="3435"/>
                  </a:cubicBezTo>
                  <a:cubicBezTo>
                    <a:pt x="5442" y="3497"/>
                    <a:pt x="5478" y="3542"/>
                    <a:pt x="5540" y="3551"/>
                  </a:cubicBezTo>
                  <a:cubicBezTo>
                    <a:pt x="5545" y="3552"/>
                    <a:pt x="5551" y="3552"/>
                    <a:pt x="5556" y="3552"/>
                  </a:cubicBezTo>
                  <a:cubicBezTo>
                    <a:pt x="5602" y="3552"/>
                    <a:pt x="5639" y="3518"/>
                    <a:pt x="5647" y="3462"/>
                  </a:cubicBezTo>
                  <a:cubicBezTo>
                    <a:pt x="5656" y="3399"/>
                    <a:pt x="5620" y="3355"/>
                    <a:pt x="5567" y="3355"/>
                  </a:cubicBezTo>
                  <a:cubicBezTo>
                    <a:pt x="5559" y="3354"/>
                    <a:pt x="5551" y="3353"/>
                    <a:pt x="5544" y="3353"/>
                  </a:cubicBezTo>
                  <a:close/>
                  <a:moveTo>
                    <a:pt x="11910" y="3283"/>
                  </a:moveTo>
                  <a:cubicBezTo>
                    <a:pt x="11892" y="3283"/>
                    <a:pt x="11820" y="3301"/>
                    <a:pt x="11811" y="3301"/>
                  </a:cubicBezTo>
                  <a:cubicBezTo>
                    <a:pt x="11767" y="3328"/>
                    <a:pt x="11749" y="3364"/>
                    <a:pt x="11740" y="3399"/>
                  </a:cubicBezTo>
                  <a:cubicBezTo>
                    <a:pt x="11722" y="3480"/>
                    <a:pt x="11776" y="3560"/>
                    <a:pt x="11856" y="3578"/>
                  </a:cubicBezTo>
                  <a:cubicBezTo>
                    <a:pt x="11865" y="3580"/>
                    <a:pt x="11875" y="3581"/>
                    <a:pt x="11884" y="3581"/>
                  </a:cubicBezTo>
                  <a:cubicBezTo>
                    <a:pt x="11954" y="3581"/>
                    <a:pt x="12019" y="3523"/>
                    <a:pt x="12034" y="3444"/>
                  </a:cubicBezTo>
                  <a:cubicBezTo>
                    <a:pt x="12026" y="3417"/>
                    <a:pt x="12034" y="3381"/>
                    <a:pt x="12008" y="3346"/>
                  </a:cubicBezTo>
                  <a:cubicBezTo>
                    <a:pt x="11981" y="3310"/>
                    <a:pt x="11945" y="3292"/>
                    <a:pt x="11910" y="3283"/>
                  </a:cubicBezTo>
                  <a:close/>
                  <a:moveTo>
                    <a:pt x="598" y="3480"/>
                  </a:moveTo>
                  <a:cubicBezTo>
                    <a:pt x="598" y="3480"/>
                    <a:pt x="589" y="3489"/>
                    <a:pt x="589" y="3489"/>
                  </a:cubicBezTo>
                  <a:cubicBezTo>
                    <a:pt x="580" y="3497"/>
                    <a:pt x="571" y="3515"/>
                    <a:pt x="571" y="3533"/>
                  </a:cubicBezTo>
                  <a:cubicBezTo>
                    <a:pt x="562" y="3551"/>
                    <a:pt x="562" y="3569"/>
                    <a:pt x="562" y="3587"/>
                  </a:cubicBezTo>
                  <a:lnTo>
                    <a:pt x="571" y="3587"/>
                  </a:lnTo>
                  <a:cubicBezTo>
                    <a:pt x="589" y="3569"/>
                    <a:pt x="616" y="3569"/>
                    <a:pt x="616" y="3542"/>
                  </a:cubicBezTo>
                  <a:cubicBezTo>
                    <a:pt x="616" y="3533"/>
                    <a:pt x="616" y="3524"/>
                    <a:pt x="616" y="3515"/>
                  </a:cubicBezTo>
                  <a:cubicBezTo>
                    <a:pt x="616" y="3515"/>
                    <a:pt x="616" y="3506"/>
                    <a:pt x="607" y="3489"/>
                  </a:cubicBezTo>
                  <a:cubicBezTo>
                    <a:pt x="607" y="3489"/>
                    <a:pt x="607" y="3480"/>
                    <a:pt x="598" y="3480"/>
                  </a:cubicBezTo>
                  <a:close/>
                  <a:moveTo>
                    <a:pt x="6224" y="3361"/>
                  </a:moveTo>
                  <a:cubicBezTo>
                    <a:pt x="6205" y="3361"/>
                    <a:pt x="6177" y="3374"/>
                    <a:pt x="6156" y="3381"/>
                  </a:cubicBezTo>
                  <a:cubicBezTo>
                    <a:pt x="6120" y="3390"/>
                    <a:pt x="6120" y="3435"/>
                    <a:pt x="6102" y="3453"/>
                  </a:cubicBezTo>
                  <a:cubicBezTo>
                    <a:pt x="6093" y="3471"/>
                    <a:pt x="6120" y="3506"/>
                    <a:pt x="6120" y="3533"/>
                  </a:cubicBezTo>
                  <a:cubicBezTo>
                    <a:pt x="6138" y="3578"/>
                    <a:pt x="6182" y="3560"/>
                    <a:pt x="6191" y="3596"/>
                  </a:cubicBezTo>
                  <a:cubicBezTo>
                    <a:pt x="6227" y="3587"/>
                    <a:pt x="6254" y="3578"/>
                    <a:pt x="6280" y="3569"/>
                  </a:cubicBezTo>
                  <a:cubicBezTo>
                    <a:pt x="6316" y="3560"/>
                    <a:pt x="6316" y="3515"/>
                    <a:pt x="6334" y="3489"/>
                  </a:cubicBezTo>
                  <a:cubicBezTo>
                    <a:pt x="6343" y="3471"/>
                    <a:pt x="6316" y="3444"/>
                    <a:pt x="6316" y="3417"/>
                  </a:cubicBezTo>
                  <a:cubicBezTo>
                    <a:pt x="6307" y="3381"/>
                    <a:pt x="6263" y="3381"/>
                    <a:pt x="6236" y="3364"/>
                  </a:cubicBezTo>
                  <a:cubicBezTo>
                    <a:pt x="6232" y="3362"/>
                    <a:pt x="6228" y="3361"/>
                    <a:pt x="6224" y="3361"/>
                  </a:cubicBezTo>
                  <a:close/>
                  <a:moveTo>
                    <a:pt x="1231" y="3480"/>
                  </a:moveTo>
                  <a:cubicBezTo>
                    <a:pt x="1187" y="3480"/>
                    <a:pt x="1160" y="3506"/>
                    <a:pt x="1151" y="3542"/>
                  </a:cubicBezTo>
                  <a:cubicBezTo>
                    <a:pt x="1151" y="3578"/>
                    <a:pt x="1178" y="3613"/>
                    <a:pt x="1213" y="3613"/>
                  </a:cubicBezTo>
                  <a:cubicBezTo>
                    <a:pt x="1218" y="3615"/>
                    <a:pt x="1222" y="3615"/>
                    <a:pt x="1227" y="3615"/>
                  </a:cubicBezTo>
                  <a:cubicBezTo>
                    <a:pt x="1256" y="3615"/>
                    <a:pt x="1277" y="3591"/>
                    <a:pt x="1285" y="3560"/>
                  </a:cubicBezTo>
                  <a:cubicBezTo>
                    <a:pt x="1294" y="3524"/>
                    <a:pt x="1267" y="3489"/>
                    <a:pt x="1231" y="3480"/>
                  </a:cubicBezTo>
                  <a:close/>
                  <a:moveTo>
                    <a:pt x="12463" y="3364"/>
                  </a:moveTo>
                  <a:cubicBezTo>
                    <a:pt x="12454" y="3364"/>
                    <a:pt x="12436" y="3373"/>
                    <a:pt x="12436" y="3381"/>
                  </a:cubicBezTo>
                  <a:cubicBezTo>
                    <a:pt x="12418" y="3399"/>
                    <a:pt x="12409" y="3426"/>
                    <a:pt x="12400" y="3435"/>
                  </a:cubicBezTo>
                  <a:cubicBezTo>
                    <a:pt x="12391" y="3533"/>
                    <a:pt x="12454" y="3613"/>
                    <a:pt x="12525" y="3622"/>
                  </a:cubicBezTo>
                  <a:cubicBezTo>
                    <a:pt x="12552" y="3622"/>
                    <a:pt x="12552" y="3613"/>
                    <a:pt x="12543" y="3596"/>
                  </a:cubicBezTo>
                  <a:cubicBezTo>
                    <a:pt x="12525" y="3551"/>
                    <a:pt x="12516" y="3497"/>
                    <a:pt x="12489" y="3453"/>
                  </a:cubicBezTo>
                  <a:cubicBezTo>
                    <a:pt x="12481" y="3444"/>
                    <a:pt x="12481" y="3408"/>
                    <a:pt x="12481" y="3390"/>
                  </a:cubicBezTo>
                  <a:cubicBezTo>
                    <a:pt x="12472" y="3381"/>
                    <a:pt x="12472" y="3373"/>
                    <a:pt x="12463" y="3364"/>
                  </a:cubicBezTo>
                  <a:close/>
                  <a:moveTo>
                    <a:pt x="6883" y="3405"/>
                  </a:moveTo>
                  <a:cubicBezTo>
                    <a:pt x="6833" y="3405"/>
                    <a:pt x="6779" y="3451"/>
                    <a:pt x="6771" y="3497"/>
                  </a:cubicBezTo>
                  <a:cubicBezTo>
                    <a:pt x="6762" y="3551"/>
                    <a:pt x="6807" y="3622"/>
                    <a:pt x="6860" y="3631"/>
                  </a:cubicBezTo>
                  <a:cubicBezTo>
                    <a:pt x="6866" y="3632"/>
                    <a:pt x="6871" y="3632"/>
                    <a:pt x="6876" y="3632"/>
                  </a:cubicBezTo>
                  <a:cubicBezTo>
                    <a:pt x="6933" y="3632"/>
                    <a:pt x="6986" y="3590"/>
                    <a:pt x="6994" y="3533"/>
                  </a:cubicBezTo>
                  <a:cubicBezTo>
                    <a:pt x="7003" y="3489"/>
                    <a:pt x="6958" y="3417"/>
                    <a:pt x="6905" y="3408"/>
                  </a:cubicBezTo>
                  <a:cubicBezTo>
                    <a:pt x="6898" y="3406"/>
                    <a:pt x="6890" y="3405"/>
                    <a:pt x="6883" y="3405"/>
                  </a:cubicBezTo>
                  <a:close/>
                  <a:moveTo>
                    <a:pt x="1859" y="3521"/>
                  </a:moveTo>
                  <a:cubicBezTo>
                    <a:pt x="1834" y="3521"/>
                    <a:pt x="1827" y="3537"/>
                    <a:pt x="1820" y="3587"/>
                  </a:cubicBezTo>
                  <a:cubicBezTo>
                    <a:pt x="1811" y="3640"/>
                    <a:pt x="1820" y="3649"/>
                    <a:pt x="1882" y="3658"/>
                  </a:cubicBezTo>
                  <a:cubicBezTo>
                    <a:pt x="1893" y="3660"/>
                    <a:pt x="1903" y="3661"/>
                    <a:pt x="1910" y="3661"/>
                  </a:cubicBezTo>
                  <a:cubicBezTo>
                    <a:pt x="1940" y="3661"/>
                    <a:pt x="1947" y="3645"/>
                    <a:pt x="1954" y="3596"/>
                  </a:cubicBezTo>
                  <a:cubicBezTo>
                    <a:pt x="1963" y="3542"/>
                    <a:pt x="1954" y="3533"/>
                    <a:pt x="1882" y="3524"/>
                  </a:cubicBezTo>
                  <a:cubicBezTo>
                    <a:pt x="1873" y="3522"/>
                    <a:pt x="1865" y="3521"/>
                    <a:pt x="1859" y="3521"/>
                  </a:cubicBezTo>
                  <a:close/>
                  <a:moveTo>
                    <a:pt x="7574" y="3426"/>
                  </a:moveTo>
                  <a:cubicBezTo>
                    <a:pt x="7538" y="3426"/>
                    <a:pt x="7512" y="3426"/>
                    <a:pt x="7494" y="3453"/>
                  </a:cubicBezTo>
                  <a:cubicBezTo>
                    <a:pt x="7467" y="3471"/>
                    <a:pt x="7440" y="3489"/>
                    <a:pt x="7431" y="3524"/>
                  </a:cubicBezTo>
                  <a:cubicBezTo>
                    <a:pt x="7431" y="3560"/>
                    <a:pt x="7440" y="3587"/>
                    <a:pt x="7458" y="3604"/>
                  </a:cubicBezTo>
                  <a:cubicBezTo>
                    <a:pt x="7474" y="3628"/>
                    <a:pt x="7490" y="3659"/>
                    <a:pt x="7525" y="3659"/>
                  </a:cubicBezTo>
                  <a:cubicBezTo>
                    <a:pt x="7529" y="3659"/>
                    <a:pt x="7534" y="3659"/>
                    <a:pt x="7538" y="3658"/>
                  </a:cubicBezTo>
                  <a:cubicBezTo>
                    <a:pt x="7547" y="3665"/>
                    <a:pt x="7555" y="3668"/>
                    <a:pt x="7563" y="3668"/>
                  </a:cubicBezTo>
                  <a:cubicBezTo>
                    <a:pt x="7584" y="3668"/>
                    <a:pt x="7599" y="3645"/>
                    <a:pt x="7619" y="3631"/>
                  </a:cubicBezTo>
                  <a:cubicBezTo>
                    <a:pt x="7645" y="3613"/>
                    <a:pt x="7663" y="3596"/>
                    <a:pt x="7672" y="3560"/>
                  </a:cubicBezTo>
                  <a:cubicBezTo>
                    <a:pt x="7672" y="3524"/>
                    <a:pt x="7663" y="3506"/>
                    <a:pt x="7645" y="3480"/>
                  </a:cubicBezTo>
                  <a:cubicBezTo>
                    <a:pt x="7627" y="3453"/>
                    <a:pt x="7610" y="3435"/>
                    <a:pt x="7574" y="3426"/>
                  </a:cubicBezTo>
                  <a:close/>
                  <a:moveTo>
                    <a:pt x="2528" y="3548"/>
                  </a:moveTo>
                  <a:cubicBezTo>
                    <a:pt x="2503" y="3548"/>
                    <a:pt x="2496" y="3564"/>
                    <a:pt x="2489" y="3613"/>
                  </a:cubicBezTo>
                  <a:cubicBezTo>
                    <a:pt x="2480" y="3667"/>
                    <a:pt x="2489" y="3676"/>
                    <a:pt x="2551" y="3685"/>
                  </a:cubicBezTo>
                  <a:cubicBezTo>
                    <a:pt x="2563" y="3687"/>
                    <a:pt x="2572" y="3688"/>
                    <a:pt x="2579" y="3688"/>
                  </a:cubicBezTo>
                  <a:cubicBezTo>
                    <a:pt x="2609" y="3688"/>
                    <a:pt x="2616" y="3672"/>
                    <a:pt x="2623" y="3622"/>
                  </a:cubicBezTo>
                  <a:cubicBezTo>
                    <a:pt x="2623" y="3569"/>
                    <a:pt x="2623" y="3560"/>
                    <a:pt x="2551" y="3551"/>
                  </a:cubicBezTo>
                  <a:cubicBezTo>
                    <a:pt x="2542" y="3549"/>
                    <a:pt x="2534" y="3548"/>
                    <a:pt x="2528" y="3548"/>
                  </a:cubicBezTo>
                  <a:close/>
                  <a:moveTo>
                    <a:pt x="8211" y="3469"/>
                  </a:moveTo>
                  <a:cubicBezTo>
                    <a:pt x="8145" y="3469"/>
                    <a:pt x="8108" y="3505"/>
                    <a:pt x="8100" y="3569"/>
                  </a:cubicBezTo>
                  <a:cubicBezTo>
                    <a:pt x="8091" y="3649"/>
                    <a:pt x="8127" y="3694"/>
                    <a:pt x="8198" y="3703"/>
                  </a:cubicBezTo>
                  <a:cubicBezTo>
                    <a:pt x="8208" y="3704"/>
                    <a:pt x="8217" y="3704"/>
                    <a:pt x="8226" y="3704"/>
                  </a:cubicBezTo>
                  <a:cubicBezTo>
                    <a:pt x="8289" y="3704"/>
                    <a:pt x="8324" y="3675"/>
                    <a:pt x="8332" y="3604"/>
                  </a:cubicBezTo>
                  <a:cubicBezTo>
                    <a:pt x="8341" y="3524"/>
                    <a:pt x="8314" y="3480"/>
                    <a:pt x="8234" y="3471"/>
                  </a:cubicBezTo>
                  <a:cubicBezTo>
                    <a:pt x="8226" y="3470"/>
                    <a:pt x="8218" y="3469"/>
                    <a:pt x="8211" y="3469"/>
                  </a:cubicBezTo>
                  <a:close/>
                  <a:moveTo>
                    <a:pt x="3215" y="3576"/>
                  </a:moveTo>
                  <a:cubicBezTo>
                    <a:pt x="3176" y="3576"/>
                    <a:pt x="3139" y="3609"/>
                    <a:pt x="3131" y="3649"/>
                  </a:cubicBezTo>
                  <a:cubicBezTo>
                    <a:pt x="3131" y="3694"/>
                    <a:pt x="3167" y="3738"/>
                    <a:pt x="3212" y="3747"/>
                  </a:cubicBezTo>
                  <a:cubicBezTo>
                    <a:pt x="3256" y="3747"/>
                    <a:pt x="3292" y="3712"/>
                    <a:pt x="3301" y="3667"/>
                  </a:cubicBezTo>
                  <a:cubicBezTo>
                    <a:pt x="3310" y="3622"/>
                    <a:pt x="3274" y="3587"/>
                    <a:pt x="3229" y="3578"/>
                  </a:cubicBezTo>
                  <a:cubicBezTo>
                    <a:pt x="3225" y="3577"/>
                    <a:pt x="3220" y="3576"/>
                    <a:pt x="3215" y="3576"/>
                  </a:cubicBezTo>
                  <a:close/>
                  <a:moveTo>
                    <a:pt x="8903" y="3480"/>
                  </a:moveTo>
                  <a:cubicBezTo>
                    <a:pt x="8850" y="3480"/>
                    <a:pt x="8769" y="3533"/>
                    <a:pt x="8752" y="3587"/>
                  </a:cubicBezTo>
                  <a:cubicBezTo>
                    <a:pt x="8743" y="3649"/>
                    <a:pt x="8805" y="3738"/>
                    <a:pt x="8859" y="3747"/>
                  </a:cubicBezTo>
                  <a:cubicBezTo>
                    <a:pt x="8863" y="3748"/>
                    <a:pt x="8867" y="3748"/>
                    <a:pt x="8871" y="3748"/>
                  </a:cubicBezTo>
                  <a:cubicBezTo>
                    <a:pt x="8932" y="3748"/>
                    <a:pt x="9011" y="3690"/>
                    <a:pt x="9019" y="3640"/>
                  </a:cubicBezTo>
                  <a:cubicBezTo>
                    <a:pt x="9028" y="3587"/>
                    <a:pt x="8966" y="3489"/>
                    <a:pt x="8903" y="3480"/>
                  </a:cubicBezTo>
                  <a:close/>
                  <a:moveTo>
                    <a:pt x="3880" y="3602"/>
                  </a:moveTo>
                  <a:cubicBezTo>
                    <a:pt x="3837" y="3602"/>
                    <a:pt x="3817" y="3622"/>
                    <a:pt x="3809" y="3667"/>
                  </a:cubicBezTo>
                  <a:cubicBezTo>
                    <a:pt x="3791" y="3738"/>
                    <a:pt x="3809" y="3756"/>
                    <a:pt x="3872" y="3765"/>
                  </a:cubicBezTo>
                  <a:cubicBezTo>
                    <a:pt x="3882" y="3767"/>
                    <a:pt x="3891" y="3767"/>
                    <a:pt x="3899" y="3767"/>
                  </a:cubicBezTo>
                  <a:cubicBezTo>
                    <a:pt x="3942" y="3767"/>
                    <a:pt x="3962" y="3747"/>
                    <a:pt x="3970" y="3703"/>
                  </a:cubicBezTo>
                  <a:cubicBezTo>
                    <a:pt x="3979" y="3640"/>
                    <a:pt x="3961" y="3613"/>
                    <a:pt x="3907" y="3604"/>
                  </a:cubicBezTo>
                  <a:cubicBezTo>
                    <a:pt x="3897" y="3603"/>
                    <a:pt x="3888" y="3602"/>
                    <a:pt x="3880" y="3602"/>
                  </a:cubicBezTo>
                  <a:close/>
                  <a:moveTo>
                    <a:pt x="9534" y="3523"/>
                  </a:moveTo>
                  <a:cubicBezTo>
                    <a:pt x="9464" y="3523"/>
                    <a:pt x="9411" y="3566"/>
                    <a:pt x="9403" y="3631"/>
                  </a:cubicBezTo>
                  <a:cubicBezTo>
                    <a:pt x="9394" y="3712"/>
                    <a:pt x="9438" y="3774"/>
                    <a:pt x="9519" y="3783"/>
                  </a:cubicBezTo>
                  <a:cubicBezTo>
                    <a:pt x="9529" y="3786"/>
                    <a:pt x="9540" y="3787"/>
                    <a:pt x="9550" y="3787"/>
                  </a:cubicBezTo>
                  <a:cubicBezTo>
                    <a:pt x="9608" y="3787"/>
                    <a:pt x="9655" y="3744"/>
                    <a:pt x="9670" y="3676"/>
                  </a:cubicBezTo>
                  <a:cubicBezTo>
                    <a:pt x="9679" y="3596"/>
                    <a:pt x="9635" y="3533"/>
                    <a:pt x="9554" y="3524"/>
                  </a:cubicBezTo>
                  <a:cubicBezTo>
                    <a:pt x="9548" y="3523"/>
                    <a:pt x="9541" y="3523"/>
                    <a:pt x="9534" y="3523"/>
                  </a:cubicBezTo>
                  <a:close/>
                  <a:moveTo>
                    <a:pt x="10197" y="3550"/>
                  </a:moveTo>
                  <a:cubicBezTo>
                    <a:pt x="10133" y="3550"/>
                    <a:pt x="10080" y="3593"/>
                    <a:pt x="10072" y="3658"/>
                  </a:cubicBezTo>
                  <a:cubicBezTo>
                    <a:pt x="10063" y="3738"/>
                    <a:pt x="10108" y="3801"/>
                    <a:pt x="10188" y="3810"/>
                  </a:cubicBezTo>
                  <a:cubicBezTo>
                    <a:pt x="10197" y="3812"/>
                    <a:pt x="10206" y="3813"/>
                    <a:pt x="10215" y="3813"/>
                  </a:cubicBezTo>
                  <a:cubicBezTo>
                    <a:pt x="10275" y="3813"/>
                    <a:pt x="10324" y="3765"/>
                    <a:pt x="10339" y="3703"/>
                  </a:cubicBezTo>
                  <a:cubicBezTo>
                    <a:pt x="10348" y="3622"/>
                    <a:pt x="10295" y="3560"/>
                    <a:pt x="10215" y="3551"/>
                  </a:cubicBezTo>
                  <a:cubicBezTo>
                    <a:pt x="10209" y="3550"/>
                    <a:pt x="10203" y="3550"/>
                    <a:pt x="10197" y="3550"/>
                  </a:cubicBezTo>
                  <a:close/>
                  <a:moveTo>
                    <a:pt x="4530" y="3630"/>
                  </a:moveTo>
                  <a:cubicBezTo>
                    <a:pt x="4484" y="3630"/>
                    <a:pt x="4442" y="3658"/>
                    <a:pt x="4434" y="3720"/>
                  </a:cubicBezTo>
                  <a:cubicBezTo>
                    <a:pt x="4434" y="3765"/>
                    <a:pt x="4461" y="3819"/>
                    <a:pt x="4523" y="3828"/>
                  </a:cubicBezTo>
                  <a:cubicBezTo>
                    <a:pt x="4576" y="3828"/>
                    <a:pt x="4621" y="3801"/>
                    <a:pt x="4639" y="3738"/>
                  </a:cubicBezTo>
                  <a:cubicBezTo>
                    <a:pt x="4639" y="3694"/>
                    <a:pt x="4612" y="3640"/>
                    <a:pt x="4550" y="3631"/>
                  </a:cubicBezTo>
                  <a:cubicBezTo>
                    <a:pt x="4543" y="3630"/>
                    <a:pt x="4537" y="3630"/>
                    <a:pt x="4530" y="3630"/>
                  </a:cubicBezTo>
                  <a:close/>
                  <a:moveTo>
                    <a:pt x="5200" y="3657"/>
                  </a:moveTo>
                  <a:cubicBezTo>
                    <a:pt x="5148" y="3657"/>
                    <a:pt x="5111" y="3690"/>
                    <a:pt x="5103" y="3738"/>
                  </a:cubicBezTo>
                  <a:cubicBezTo>
                    <a:pt x="5094" y="3801"/>
                    <a:pt x="5130" y="3845"/>
                    <a:pt x="5192" y="3854"/>
                  </a:cubicBezTo>
                  <a:cubicBezTo>
                    <a:pt x="5198" y="3855"/>
                    <a:pt x="5205" y="3856"/>
                    <a:pt x="5211" y="3856"/>
                  </a:cubicBezTo>
                  <a:cubicBezTo>
                    <a:pt x="5263" y="3856"/>
                    <a:pt x="5299" y="3821"/>
                    <a:pt x="5299" y="3765"/>
                  </a:cubicBezTo>
                  <a:cubicBezTo>
                    <a:pt x="5308" y="3703"/>
                    <a:pt x="5272" y="3667"/>
                    <a:pt x="5219" y="3658"/>
                  </a:cubicBezTo>
                  <a:cubicBezTo>
                    <a:pt x="5212" y="3657"/>
                    <a:pt x="5206" y="3657"/>
                    <a:pt x="5200" y="3657"/>
                  </a:cubicBezTo>
                  <a:close/>
                  <a:moveTo>
                    <a:pt x="10850" y="3590"/>
                  </a:moveTo>
                  <a:cubicBezTo>
                    <a:pt x="10828" y="3590"/>
                    <a:pt x="10811" y="3596"/>
                    <a:pt x="10794" y="3613"/>
                  </a:cubicBezTo>
                  <a:cubicBezTo>
                    <a:pt x="10759" y="3640"/>
                    <a:pt x="10741" y="3658"/>
                    <a:pt x="10741" y="3703"/>
                  </a:cubicBezTo>
                  <a:cubicBezTo>
                    <a:pt x="10732" y="3738"/>
                    <a:pt x="10723" y="3774"/>
                    <a:pt x="10759" y="3810"/>
                  </a:cubicBezTo>
                  <a:cubicBezTo>
                    <a:pt x="10786" y="3836"/>
                    <a:pt x="10803" y="3854"/>
                    <a:pt x="10848" y="3854"/>
                  </a:cubicBezTo>
                  <a:cubicBezTo>
                    <a:pt x="10861" y="3858"/>
                    <a:pt x="10874" y="3860"/>
                    <a:pt x="10887" y="3860"/>
                  </a:cubicBezTo>
                  <a:cubicBezTo>
                    <a:pt x="10910" y="3860"/>
                    <a:pt x="10932" y="3853"/>
                    <a:pt x="10955" y="3836"/>
                  </a:cubicBezTo>
                  <a:cubicBezTo>
                    <a:pt x="10982" y="3810"/>
                    <a:pt x="11009" y="3792"/>
                    <a:pt x="11000" y="3747"/>
                  </a:cubicBezTo>
                  <a:cubicBezTo>
                    <a:pt x="11009" y="3712"/>
                    <a:pt x="11009" y="3676"/>
                    <a:pt x="10982" y="3640"/>
                  </a:cubicBezTo>
                  <a:cubicBezTo>
                    <a:pt x="10955" y="3613"/>
                    <a:pt x="10928" y="3596"/>
                    <a:pt x="10893" y="3596"/>
                  </a:cubicBezTo>
                  <a:cubicBezTo>
                    <a:pt x="10876" y="3592"/>
                    <a:pt x="10862" y="3590"/>
                    <a:pt x="10850" y="3590"/>
                  </a:cubicBezTo>
                  <a:close/>
                  <a:moveTo>
                    <a:pt x="11542" y="3604"/>
                  </a:moveTo>
                  <a:cubicBezTo>
                    <a:pt x="11480" y="3604"/>
                    <a:pt x="11401" y="3671"/>
                    <a:pt x="11392" y="3729"/>
                  </a:cubicBezTo>
                  <a:cubicBezTo>
                    <a:pt x="11383" y="3792"/>
                    <a:pt x="11455" y="3890"/>
                    <a:pt x="11517" y="3899"/>
                  </a:cubicBezTo>
                  <a:cubicBezTo>
                    <a:pt x="11521" y="3899"/>
                    <a:pt x="11524" y="3900"/>
                    <a:pt x="11528" y="3900"/>
                  </a:cubicBezTo>
                  <a:cubicBezTo>
                    <a:pt x="11590" y="3900"/>
                    <a:pt x="11678" y="3832"/>
                    <a:pt x="11687" y="3765"/>
                  </a:cubicBezTo>
                  <a:cubicBezTo>
                    <a:pt x="11695" y="3703"/>
                    <a:pt x="11615" y="3604"/>
                    <a:pt x="11553" y="3604"/>
                  </a:cubicBezTo>
                  <a:cubicBezTo>
                    <a:pt x="11549" y="3604"/>
                    <a:pt x="11546" y="3604"/>
                    <a:pt x="11542" y="3604"/>
                  </a:cubicBezTo>
                  <a:close/>
                  <a:moveTo>
                    <a:pt x="5855" y="3692"/>
                  </a:moveTo>
                  <a:cubicBezTo>
                    <a:pt x="5801" y="3692"/>
                    <a:pt x="5780" y="3720"/>
                    <a:pt x="5772" y="3783"/>
                  </a:cubicBezTo>
                  <a:cubicBezTo>
                    <a:pt x="5763" y="3836"/>
                    <a:pt x="5799" y="3899"/>
                    <a:pt x="5861" y="3899"/>
                  </a:cubicBezTo>
                  <a:cubicBezTo>
                    <a:pt x="5869" y="3900"/>
                    <a:pt x="5876" y="3901"/>
                    <a:pt x="5883" y="3901"/>
                  </a:cubicBezTo>
                  <a:cubicBezTo>
                    <a:pt x="5932" y="3901"/>
                    <a:pt x="5960" y="3872"/>
                    <a:pt x="5968" y="3810"/>
                  </a:cubicBezTo>
                  <a:cubicBezTo>
                    <a:pt x="5977" y="3738"/>
                    <a:pt x="5950" y="3703"/>
                    <a:pt x="5879" y="3694"/>
                  </a:cubicBezTo>
                  <a:cubicBezTo>
                    <a:pt x="5870" y="3693"/>
                    <a:pt x="5862" y="3692"/>
                    <a:pt x="5855" y="3692"/>
                  </a:cubicBezTo>
                  <a:close/>
                  <a:moveTo>
                    <a:pt x="883" y="3801"/>
                  </a:moveTo>
                  <a:cubicBezTo>
                    <a:pt x="848" y="3801"/>
                    <a:pt x="812" y="3828"/>
                    <a:pt x="803" y="3863"/>
                  </a:cubicBezTo>
                  <a:cubicBezTo>
                    <a:pt x="803" y="3899"/>
                    <a:pt x="830" y="3935"/>
                    <a:pt x="865" y="3935"/>
                  </a:cubicBezTo>
                  <a:cubicBezTo>
                    <a:pt x="901" y="3935"/>
                    <a:pt x="937" y="3917"/>
                    <a:pt x="937" y="3881"/>
                  </a:cubicBezTo>
                  <a:cubicBezTo>
                    <a:pt x="946" y="3845"/>
                    <a:pt x="919" y="3810"/>
                    <a:pt x="883" y="3801"/>
                  </a:cubicBezTo>
                  <a:close/>
                  <a:moveTo>
                    <a:pt x="6536" y="3711"/>
                  </a:moveTo>
                  <a:cubicBezTo>
                    <a:pt x="6484" y="3711"/>
                    <a:pt x="6423" y="3760"/>
                    <a:pt x="6423" y="3810"/>
                  </a:cubicBezTo>
                  <a:cubicBezTo>
                    <a:pt x="6423" y="3872"/>
                    <a:pt x="6459" y="3926"/>
                    <a:pt x="6521" y="3935"/>
                  </a:cubicBezTo>
                  <a:cubicBezTo>
                    <a:pt x="6527" y="3937"/>
                    <a:pt x="6534" y="3938"/>
                    <a:pt x="6541" y="3938"/>
                  </a:cubicBezTo>
                  <a:cubicBezTo>
                    <a:pt x="6586" y="3938"/>
                    <a:pt x="6647" y="3891"/>
                    <a:pt x="6655" y="3836"/>
                  </a:cubicBezTo>
                  <a:cubicBezTo>
                    <a:pt x="6664" y="3783"/>
                    <a:pt x="6610" y="3712"/>
                    <a:pt x="6548" y="3712"/>
                  </a:cubicBezTo>
                  <a:cubicBezTo>
                    <a:pt x="6544" y="3711"/>
                    <a:pt x="6540" y="3711"/>
                    <a:pt x="6536" y="3711"/>
                  </a:cubicBezTo>
                  <a:close/>
                  <a:moveTo>
                    <a:pt x="12194" y="3646"/>
                  </a:moveTo>
                  <a:cubicBezTo>
                    <a:pt x="12124" y="3646"/>
                    <a:pt x="12060" y="3704"/>
                    <a:pt x="12052" y="3783"/>
                  </a:cubicBezTo>
                  <a:cubicBezTo>
                    <a:pt x="12043" y="3854"/>
                    <a:pt x="12106" y="3935"/>
                    <a:pt x="12177" y="3943"/>
                  </a:cubicBezTo>
                  <a:cubicBezTo>
                    <a:pt x="12182" y="3944"/>
                    <a:pt x="12188" y="3944"/>
                    <a:pt x="12193" y="3944"/>
                  </a:cubicBezTo>
                  <a:cubicBezTo>
                    <a:pt x="12268" y="3944"/>
                    <a:pt x="12339" y="3885"/>
                    <a:pt x="12356" y="3810"/>
                  </a:cubicBezTo>
                  <a:cubicBezTo>
                    <a:pt x="12365" y="3729"/>
                    <a:pt x="12302" y="3658"/>
                    <a:pt x="12222" y="3649"/>
                  </a:cubicBezTo>
                  <a:cubicBezTo>
                    <a:pt x="12213" y="3647"/>
                    <a:pt x="12203" y="3646"/>
                    <a:pt x="12194" y="3646"/>
                  </a:cubicBezTo>
                  <a:close/>
                  <a:moveTo>
                    <a:pt x="1552" y="3828"/>
                  </a:moveTo>
                  <a:cubicBezTo>
                    <a:pt x="1517" y="3828"/>
                    <a:pt x="1481" y="3854"/>
                    <a:pt x="1472" y="3881"/>
                  </a:cubicBezTo>
                  <a:cubicBezTo>
                    <a:pt x="1472" y="3917"/>
                    <a:pt x="1490" y="3952"/>
                    <a:pt x="1526" y="3961"/>
                  </a:cubicBezTo>
                  <a:cubicBezTo>
                    <a:pt x="1530" y="3962"/>
                    <a:pt x="1535" y="3963"/>
                    <a:pt x="1540" y="3963"/>
                  </a:cubicBezTo>
                  <a:cubicBezTo>
                    <a:pt x="1570" y="3963"/>
                    <a:pt x="1598" y="3939"/>
                    <a:pt x="1606" y="3908"/>
                  </a:cubicBezTo>
                  <a:cubicBezTo>
                    <a:pt x="1615" y="3872"/>
                    <a:pt x="1588" y="3836"/>
                    <a:pt x="1552" y="3828"/>
                  </a:cubicBezTo>
                  <a:close/>
                  <a:moveTo>
                    <a:pt x="7226" y="3747"/>
                  </a:moveTo>
                  <a:cubicBezTo>
                    <a:pt x="7199" y="3747"/>
                    <a:pt x="7173" y="3747"/>
                    <a:pt x="7146" y="3774"/>
                  </a:cubicBezTo>
                  <a:cubicBezTo>
                    <a:pt x="7119" y="3792"/>
                    <a:pt x="7092" y="3810"/>
                    <a:pt x="7092" y="3845"/>
                  </a:cubicBezTo>
                  <a:cubicBezTo>
                    <a:pt x="7083" y="3908"/>
                    <a:pt x="7128" y="3970"/>
                    <a:pt x="7190" y="3979"/>
                  </a:cubicBezTo>
                  <a:cubicBezTo>
                    <a:pt x="7198" y="3984"/>
                    <a:pt x="7206" y="3987"/>
                    <a:pt x="7214" y="3987"/>
                  </a:cubicBezTo>
                  <a:cubicBezTo>
                    <a:pt x="7233" y="3987"/>
                    <a:pt x="7252" y="3974"/>
                    <a:pt x="7271" y="3961"/>
                  </a:cubicBezTo>
                  <a:cubicBezTo>
                    <a:pt x="7288" y="3935"/>
                    <a:pt x="7324" y="3926"/>
                    <a:pt x="7324" y="3881"/>
                  </a:cubicBezTo>
                  <a:cubicBezTo>
                    <a:pt x="7324" y="3854"/>
                    <a:pt x="7324" y="3828"/>
                    <a:pt x="7297" y="3810"/>
                  </a:cubicBezTo>
                  <a:cubicBezTo>
                    <a:pt x="7280" y="3783"/>
                    <a:pt x="7271" y="3756"/>
                    <a:pt x="7226" y="3747"/>
                  </a:cubicBezTo>
                  <a:close/>
                  <a:moveTo>
                    <a:pt x="7872" y="3773"/>
                  </a:moveTo>
                  <a:cubicBezTo>
                    <a:pt x="7806" y="3773"/>
                    <a:pt x="7769" y="3808"/>
                    <a:pt x="7761" y="3872"/>
                  </a:cubicBezTo>
                  <a:cubicBezTo>
                    <a:pt x="7743" y="3952"/>
                    <a:pt x="7779" y="3997"/>
                    <a:pt x="7851" y="4006"/>
                  </a:cubicBezTo>
                  <a:cubicBezTo>
                    <a:pt x="7860" y="4007"/>
                    <a:pt x="7869" y="4008"/>
                    <a:pt x="7878" y="4008"/>
                  </a:cubicBezTo>
                  <a:cubicBezTo>
                    <a:pt x="7941" y="4008"/>
                    <a:pt x="7977" y="3978"/>
                    <a:pt x="7984" y="3908"/>
                  </a:cubicBezTo>
                  <a:cubicBezTo>
                    <a:pt x="8002" y="3836"/>
                    <a:pt x="7966" y="3792"/>
                    <a:pt x="7895" y="3774"/>
                  </a:cubicBezTo>
                  <a:cubicBezTo>
                    <a:pt x="7887" y="3773"/>
                    <a:pt x="7879" y="3773"/>
                    <a:pt x="7872" y="3773"/>
                  </a:cubicBezTo>
                  <a:close/>
                  <a:moveTo>
                    <a:pt x="2181" y="3869"/>
                  </a:moveTo>
                  <a:cubicBezTo>
                    <a:pt x="2150" y="3869"/>
                    <a:pt x="2148" y="3885"/>
                    <a:pt x="2141" y="3935"/>
                  </a:cubicBezTo>
                  <a:cubicBezTo>
                    <a:pt x="2132" y="3988"/>
                    <a:pt x="2141" y="3997"/>
                    <a:pt x="2195" y="4006"/>
                  </a:cubicBezTo>
                  <a:cubicBezTo>
                    <a:pt x="2208" y="4008"/>
                    <a:pt x="2218" y="4009"/>
                    <a:pt x="2227" y="4009"/>
                  </a:cubicBezTo>
                  <a:cubicBezTo>
                    <a:pt x="2261" y="4009"/>
                    <a:pt x="2268" y="3993"/>
                    <a:pt x="2275" y="3943"/>
                  </a:cubicBezTo>
                  <a:cubicBezTo>
                    <a:pt x="2275" y="3890"/>
                    <a:pt x="2275" y="3881"/>
                    <a:pt x="2212" y="3872"/>
                  </a:cubicBezTo>
                  <a:cubicBezTo>
                    <a:pt x="2199" y="3870"/>
                    <a:pt x="2189" y="3869"/>
                    <a:pt x="2181" y="3869"/>
                  </a:cubicBezTo>
                  <a:close/>
                  <a:moveTo>
                    <a:pt x="2863" y="3880"/>
                  </a:moveTo>
                  <a:cubicBezTo>
                    <a:pt x="2828" y="3880"/>
                    <a:pt x="2783" y="3920"/>
                    <a:pt x="2774" y="3952"/>
                  </a:cubicBezTo>
                  <a:cubicBezTo>
                    <a:pt x="2766" y="3988"/>
                    <a:pt x="2810" y="4042"/>
                    <a:pt x="2846" y="4042"/>
                  </a:cubicBezTo>
                  <a:cubicBezTo>
                    <a:pt x="2849" y="4042"/>
                    <a:pt x="2852" y="4043"/>
                    <a:pt x="2856" y="4043"/>
                  </a:cubicBezTo>
                  <a:cubicBezTo>
                    <a:pt x="2891" y="4043"/>
                    <a:pt x="2936" y="4003"/>
                    <a:pt x="2944" y="3970"/>
                  </a:cubicBezTo>
                  <a:cubicBezTo>
                    <a:pt x="2944" y="3935"/>
                    <a:pt x="2908" y="3881"/>
                    <a:pt x="2873" y="3881"/>
                  </a:cubicBezTo>
                  <a:cubicBezTo>
                    <a:pt x="2869" y="3880"/>
                    <a:pt x="2866" y="3880"/>
                    <a:pt x="2863" y="3880"/>
                  </a:cubicBezTo>
                  <a:close/>
                  <a:moveTo>
                    <a:pt x="8525" y="3802"/>
                  </a:moveTo>
                  <a:cubicBezTo>
                    <a:pt x="8507" y="3802"/>
                    <a:pt x="8485" y="3812"/>
                    <a:pt x="8466" y="3819"/>
                  </a:cubicBezTo>
                  <a:cubicBezTo>
                    <a:pt x="8421" y="3836"/>
                    <a:pt x="8404" y="3881"/>
                    <a:pt x="8395" y="3917"/>
                  </a:cubicBezTo>
                  <a:cubicBezTo>
                    <a:pt x="8386" y="3935"/>
                    <a:pt x="8404" y="3970"/>
                    <a:pt x="8413" y="3988"/>
                  </a:cubicBezTo>
                  <a:cubicBezTo>
                    <a:pt x="8421" y="4015"/>
                    <a:pt x="8484" y="4059"/>
                    <a:pt x="8502" y="4068"/>
                  </a:cubicBezTo>
                  <a:cubicBezTo>
                    <a:pt x="8529" y="4051"/>
                    <a:pt x="8564" y="4059"/>
                    <a:pt x="8600" y="4033"/>
                  </a:cubicBezTo>
                  <a:cubicBezTo>
                    <a:pt x="8627" y="4015"/>
                    <a:pt x="8627" y="3970"/>
                    <a:pt x="8653" y="3952"/>
                  </a:cubicBezTo>
                  <a:cubicBezTo>
                    <a:pt x="8636" y="3926"/>
                    <a:pt x="8644" y="3899"/>
                    <a:pt x="8636" y="3872"/>
                  </a:cubicBezTo>
                  <a:cubicBezTo>
                    <a:pt x="8609" y="3836"/>
                    <a:pt x="8573" y="3819"/>
                    <a:pt x="8546" y="3810"/>
                  </a:cubicBezTo>
                  <a:cubicBezTo>
                    <a:pt x="8541" y="3804"/>
                    <a:pt x="8534" y="3802"/>
                    <a:pt x="8525" y="3802"/>
                  </a:cubicBezTo>
                  <a:close/>
                  <a:moveTo>
                    <a:pt x="3506" y="3923"/>
                  </a:moveTo>
                  <a:cubicBezTo>
                    <a:pt x="3465" y="3923"/>
                    <a:pt x="3451" y="3944"/>
                    <a:pt x="3444" y="3997"/>
                  </a:cubicBezTo>
                  <a:cubicBezTo>
                    <a:pt x="3435" y="4051"/>
                    <a:pt x="3452" y="4077"/>
                    <a:pt x="3515" y="4086"/>
                  </a:cubicBezTo>
                  <a:cubicBezTo>
                    <a:pt x="3523" y="4088"/>
                    <a:pt x="3531" y="4088"/>
                    <a:pt x="3538" y="4088"/>
                  </a:cubicBezTo>
                  <a:cubicBezTo>
                    <a:pt x="3576" y="4088"/>
                    <a:pt x="3597" y="4067"/>
                    <a:pt x="3604" y="4015"/>
                  </a:cubicBezTo>
                  <a:cubicBezTo>
                    <a:pt x="3613" y="3952"/>
                    <a:pt x="3595" y="3935"/>
                    <a:pt x="3533" y="3926"/>
                  </a:cubicBezTo>
                  <a:cubicBezTo>
                    <a:pt x="3523" y="3924"/>
                    <a:pt x="3514" y="3923"/>
                    <a:pt x="3506" y="3923"/>
                  </a:cubicBezTo>
                  <a:close/>
                  <a:moveTo>
                    <a:pt x="9207" y="3828"/>
                  </a:moveTo>
                  <a:cubicBezTo>
                    <a:pt x="9171" y="3828"/>
                    <a:pt x="9126" y="3836"/>
                    <a:pt x="9108" y="3854"/>
                  </a:cubicBezTo>
                  <a:cubicBezTo>
                    <a:pt x="9091" y="3881"/>
                    <a:pt x="9055" y="3908"/>
                    <a:pt x="9055" y="3952"/>
                  </a:cubicBezTo>
                  <a:cubicBezTo>
                    <a:pt x="9064" y="3979"/>
                    <a:pt x="9064" y="4024"/>
                    <a:pt x="9091" y="4042"/>
                  </a:cubicBezTo>
                  <a:cubicBezTo>
                    <a:pt x="9108" y="4059"/>
                    <a:pt x="9135" y="4086"/>
                    <a:pt x="9171" y="4095"/>
                  </a:cubicBezTo>
                  <a:cubicBezTo>
                    <a:pt x="9207" y="4095"/>
                    <a:pt x="9242" y="4077"/>
                    <a:pt x="9278" y="4059"/>
                  </a:cubicBezTo>
                  <a:cubicBezTo>
                    <a:pt x="9296" y="4042"/>
                    <a:pt x="9314" y="4006"/>
                    <a:pt x="9322" y="3979"/>
                  </a:cubicBezTo>
                  <a:cubicBezTo>
                    <a:pt x="9314" y="3943"/>
                    <a:pt x="9314" y="3899"/>
                    <a:pt x="9296" y="3881"/>
                  </a:cubicBezTo>
                  <a:cubicBezTo>
                    <a:pt x="9269" y="3854"/>
                    <a:pt x="9242" y="3828"/>
                    <a:pt x="9207" y="3828"/>
                  </a:cubicBezTo>
                  <a:close/>
                  <a:moveTo>
                    <a:pt x="4195" y="3934"/>
                  </a:moveTo>
                  <a:cubicBezTo>
                    <a:pt x="4165" y="3934"/>
                    <a:pt x="4103" y="3982"/>
                    <a:pt x="4095" y="4015"/>
                  </a:cubicBezTo>
                  <a:cubicBezTo>
                    <a:pt x="4086" y="4042"/>
                    <a:pt x="4139" y="4122"/>
                    <a:pt x="4175" y="4131"/>
                  </a:cubicBezTo>
                  <a:cubicBezTo>
                    <a:pt x="4177" y="4131"/>
                    <a:pt x="4179" y="4132"/>
                    <a:pt x="4182" y="4132"/>
                  </a:cubicBezTo>
                  <a:cubicBezTo>
                    <a:pt x="4213" y="4132"/>
                    <a:pt x="4283" y="4084"/>
                    <a:pt x="4291" y="4051"/>
                  </a:cubicBezTo>
                  <a:cubicBezTo>
                    <a:pt x="4300" y="4015"/>
                    <a:pt x="4238" y="3935"/>
                    <a:pt x="4202" y="3935"/>
                  </a:cubicBezTo>
                  <a:cubicBezTo>
                    <a:pt x="4200" y="3934"/>
                    <a:pt x="4198" y="3934"/>
                    <a:pt x="4195" y="3934"/>
                  </a:cubicBezTo>
                  <a:close/>
                  <a:moveTo>
                    <a:pt x="9857" y="3869"/>
                  </a:moveTo>
                  <a:cubicBezTo>
                    <a:pt x="9788" y="3869"/>
                    <a:pt x="9732" y="3924"/>
                    <a:pt x="9724" y="3979"/>
                  </a:cubicBezTo>
                  <a:cubicBezTo>
                    <a:pt x="9715" y="4059"/>
                    <a:pt x="9760" y="4122"/>
                    <a:pt x="9831" y="4131"/>
                  </a:cubicBezTo>
                  <a:cubicBezTo>
                    <a:pt x="9843" y="4133"/>
                    <a:pt x="9854" y="4135"/>
                    <a:pt x="9865" y="4135"/>
                  </a:cubicBezTo>
                  <a:cubicBezTo>
                    <a:pt x="9929" y="4135"/>
                    <a:pt x="9976" y="4092"/>
                    <a:pt x="9992" y="4024"/>
                  </a:cubicBezTo>
                  <a:cubicBezTo>
                    <a:pt x="10000" y="3943"/>
                    <a:pt x="9956" y="3890"/>
                    <a:pt x="9885" y="3872"/>
                  </a:cubicBezTo>
                  <a:cubicBezTo>
                    <a:pt x="9875" y="3870"/>
                    <a:pt x="9866" y="3869"/>
                    <a:pt x="9857" y="3869"/>
                  </a:cubicBezTo>
                  <a:close/>
                  <a:moveTo>
                    <a:pt x="10504" y="3897"/>
                  </a:moveTo>
                  <a:cubicBezTo>
                    <a:pt x="10482" y="3897"/>
                    <a:pt x="10463" y="3901"/>
                    <a:pt x="10447" y="3917"/>
                  </a:cubicBezTo>
                  <a:cubicBezTo>
                    <a:pt x="10411" y="3943"/>
                    <a:pt x="10393" y="3970"/>
                    <a:pt x="10393" y="4006"/>
                  </a:cubicBezTo>
                  <a:cubicBezTo>
                    <a:pt x="10393" y="4042"/>
                    <a:pt x="10384" y="4077"/>
                    <a:pt x="10411" y="4113"/>
                  </a:cubicBezTo>
                  <a:cubicBezTo>
                    <a:pt x="10434" y="4136"/>
                    <a:pt x="10457" y="4159"/>
                    <a:pt x="10486" y="4159"/>
                  </a:cubicBezTo>
                  <a:cubicBezTo>
                    <a:pt x="10491" y="4159"/>
                    <a:pt x="10495" y="4159"/>
                    <a:pt x="10500" y="4158"/>
                  </a:cubicBezTo>
                  <a:cubicBezTo>
                    <a:pt x="10516" y="4164"/>
                    <a:pt x="10529" y="4167"/>
                    <a:pt x="10542" y="4167"/>
                  </a:cubicBezTo>
                  <a:cubicBezTo>
                    <a:pt x="10565" y="4167"/>
                    <a:pt x="10584" y="4157"/>
                    <a:pt x="10607" y="4140"/>
                  </a:cubicBezTo>
                  <a:cubicBezTo>
                    <a:pt x="10643" y="4113"/>
                    <a:pt x="10652" y="4086"/>
                    <a:pt x="10661" y="4051"/>
                  </a:cubicBezTo>
                  <a:cubicBezTo>
                    <a:pt x="10661" y="4015"/>
                    <a:pt x="10661" y="3979"/>
                    <a:pt x="10634" y="3952"/>
                  </a:cubicBezTo>
                  <a:cubicBezTo>
                    <a:pt x="10607" y="3917"/>
                    <a:pt x="10589" y="3899"/>
                    <a:pt x="10554" y="3899"/>
                  </a:cubicBezTo>
                  <a:cubicBezTo>
                    <a:pt x="10536" y="3899"/>
                    <a:pt x="10519" y="3897"/>
                    <a:pt x="10504" y="3897"/>
                  </a:cubicBezTo>
                  <a:close/>
                  <a:moveTo>
                    <a:pt x="4854" y="3978"/>
                  </a:moveTo>
                  <a:cubicBezTo>
                    <a:pt x="4807" y="3978"/>
                    <a:pt x="4763" y="4011"/>
                    <a:pt x="4755" y="4059"/>
                  </a:cubicBezTo>
                  <a:cubicBezTo>
                    <a:pt x="4755" y="4113"/>
                    <a:pt x="4791" y="4167"/>
                    <a:pt x="4844" y="4175"/>
                  </a:cubicBezTo>
                  <a:cubicBezTo>
                    <a:pt x="4849" y="4176"/>
                    <a:pt x="4853" y="4177"/>
                    <a:pt x="4858" y="4177"/>
                  </a:cubicBezTo>
                  <a:cubicBezTo>
                    <a:pt x="4907" y="4177"/>
                    <a:pt x="4952" y="4135"/>
                    <a:pt x="4960" y="4086"/>
                  </a:cubicBezTo>
                  <a:cubicBezTo>
                    <a:pt x="4960" y="4033"/>
                    <a:pt x="4924" y="3979"/>
                    <a:pt x="4871" y="3979"/>
                  </a:cubicBezTo>
                  <a:cubicBezTo>
                    <a:pt x="4865" y="3978"/>
                    <a:pt x="4860" y="3978"/>
                    <a:pt x="4854" y="3978"/>
                  </a:cubicBezTo>
                  <a:close/>
                  <a:moveTo>
                    <a:pt x="5517" y="3995"/>
                  </a:moveTo>
                  <a:cubicBezTo>
                    <a:pt x="5490" y="3995"/>
                    <a:pt x="5475" y="4016"/>
                    <a:pt x="5460" y="4024"/>
                  </a:cubicBezTo>
                  <a:cubicBezTo>
                    <a:pt x="5424" y="4042"/>
                    <a:pt x="5433" y="4068"/>
                    <a:pt x="5424" y="4095"/>
                  </a:cubicBezTo>
                  <a:cubicBezTo>
                    <a:pt x="5415" y="4131"/>
                    <a:pt x="5442" y="4149"/>
                    <a:pt x="5451" y="4167"/>
                  </a:cubicBezTo>
                  <a:cubicBezTo>
                    <a:pt x="5469" y="4202"/>
                    <a:pt x="5495" y="4193"/>
                    <a:pt x="5522" y="4202"/>
                  </a:cubicBezTo>
                  <a:cubicBezTo>
                    <a:pt x="5527" y="4204"/>
                    <a:pt x="5532" y="4205"/>
                    <a:pt x="5536" y="4205"/>
                  </a:cubicBezTo>
                  <a:cubicBezTo>
                    <a:pt x="5556" y="4205"/>
                    <a:pt x="5572" y="4190"/>
                    <a:pt x="5593" y="4175"/>
                  </a:cubicBezTo>
                  <a:cubicBezTo>
                    <a:pt x="5620" y="4158"/>
                    <a:pt x="5620" y="4131"/>
                    <a:pt x="5629" y="4104"/>
                  </a:cubicBezTo>
                  <a:cubicBezTo>
                    <a:pt x="5638" y="4077"/>
                    <a:pt x="5611" y="4059"/>
                    <a:pt x="5602" y="4033"/>
                  </a:cubicBezTo>
                  <a:cubicBezTo>
                    <a:pt x="5585" y="4006"/>
                    <a:pt x="5558" y="4006"/>
                    <a:pt x="5531" y="3997"/>
                  </a:cubicBezTo>
                  <a:cubicBezTo>
                    <a:pt x="5526" y="3996"/>
                    <a:pt x="5521" y="3995"/>
                    <a:pt x="5517" y="3995"/>
                  </a:cubicBezTo>
                  <a:close/>
                  <a:moveTo>
                    <a:pt x="11214" y="3926"/>
                  </a:moveTo>
                  <a:cubicBezTo>
                    <a:pt x="11178" y="3926"/>
                    <a:pt x="11133" y="3935"/>
                    <a:pt x="11107" y="3961"/>
                  </a:cubicBezTo>
                  <a:cubicBezTo>
                    <a:pt x="11071" y="3979"/>
                    <a:pt x="11062" y="4015"/>
                    <a:pt x="11035" y="4051"/>
                  </a:cubicBezTo>
                  <a:cubicBezTo>
                    <a:pt x="11053" y="4086"/>
                    <a:pt x="11053" y="4131"/>
                    <a:pt x="11080" y="4158"/>
                  </a:cubicBezTo>
                  <a:cubicBezTo>
                    <a:pt x="11098" y="4184"/>
                    <a:pt x="11133" y="4211"/>
                    <a:pt x="11169" y="4220"/>
                  </a:cubicBezTo>
                  <a:cubicBezTo>
                    <a:pt x="11205" y="4220"/>
                    <a:pt x="11249" y="4211"/>
                    <a:pt x="11276" y="4184"/>
                  </a:cubicBezTo>
                  <a:cubicBezTo>
                    <a:pt x="11303" y="4167"/>
                    <a:pt x="11330" y="4122"/>
                    <a:pt x="11339" y="4086"/>
                  </a:cubicBezTo>
                  <a:cubicBezTo>
                    <a:pt x="11339" y="4059"/>
                    <a:pt x="11330" y="4015"/>
                    <a:pt x="11303" y="3988"/>
                  </a:cubicBezTo>
                  <a:cubicBezTo>
                    <a:pt x="11285" y="3961"/>
                    <a:pt x="11249" y="3935"/>
                    <a:pt x="11214" y="3926"/>
                  </a:cubicBezTo>
                  <a:close/>
                  <a:moveTo>
                    <a:pt x="11874" y="3952"/>
                  </a:moveTo>
                  <a:cubicBezTo>
                    <a:pt x="11838" y="3952"/>
                    <a:pt x="11794" y="3952"/>
                    <a:pt x="11767" y="3988"/>
                  </a:cubicBezTo>
                  <a:cubicBezTo>
                    <a:pt x="11731" y="4015"/>
                    <a:pt x="11713" y="4042"/>
                    <a:pt x="11713" y="4077"/>
                  </a:cubicBezTo>
                  <a:cubicBezTo>
                    <a:pt x="11704" y="4113"/>
                    <a:pt x="11713" y="4158"/>
                    <a:pt x="11740" y="4184"/>
                  </a:cubicBezTo>
                  <a:cubicBezTo>
                    <a:pt x="11767" y="4220"/>
                    <a:pt x="11803" y="4229"/>
                    <a:pt x="11829" y="4247"/>
                  </a:cubicBezTo>
                  <a:cubicBezTo>
                    <a:pt x="11835" y="4247"/>
                    <a:pt x="11841" y="4248"/>
                    <a:pt x="11846" y="4248"/>
                  </a:cubicBezTo>
                  <a:cubicBezTo>
                    <a:pt x="11929" y="4248"/>
                    <a:pt x="11999" y="4188"/>
                    <a:pt x="12008" y="4113"/>
                  </a:cubicBezTo>
                  <a:cubicBezTo>
                    <a:pt x="12017" y="4033"/>
                    <a:pt x="11954" y="3952"/>
                    <a:pt x="11874" y="3952"/>
                  </a:cubicBezTo>
                  <a:close/>
                  <a:moveTo>
                    <a:pt x="535" y="4122"/>
                  </a:moveTo>
                  <a:cubicBezTo>
                    <a:pt x="500" y="4122"/>
                    <a:pt x="464" y="4149"/>
                    <a:pt x="455" y="4175"/>
                  </a:cubicBezTo>
                  <a:cubicBezTo>
                    <a:pt x="455" y="4211"/>
                    <a:pt x="473" y="4247"/>
                    <a:pt x="509" y="4256"/>
                  </a:cubicBezTo>
                  <a:cubicBezTo>
                    <a:pt x="513" y="4257"/>
                    <a:pt x="518" y="4257"/>
                    <a:pt x="523" y="4257"/>
                  </a:cubicBezTo>
                  <a:cubicBezTo>
                    <a:pt x="553" y="4257"/>
                    <a:pt x="581" y="4233"/>
                    <a:pt x="589" y="4202"/>
                  </a:cubicBezTo>
                  <a:cubicBezTo>
                    <a:pt x="598" y="4167"/>
                    <a:pt x="571" y="4131"/>
                    <a:pt x="535" y="4122"/>
                  </a:cubicBezTo>
                  <a:close/>
                  <a:moveTo>
                    <a:pt x="6200" y="4024"/>
                  </a:moveTo>
                  <a:cubicBezTo>
                    <a:pt x="6173" y="4051"/>
                    <a:pt x="6138" y="4024"/>
                    <a:pt x="6111" y="4059"/>
                  </a:cubicBezTo>
                  <a:cubicBezTo>
                    <a:pt x="6102" y="4086"/>
                    <a:pt x="6075" y="4113"/>
                    <a:pt x="6075" y="4131"/>
                  </a:cubicBezTo>
                  <a:cubicBezTo>
                    <a:pt x="6084" y="4158"/>
                    <a:pt x="6075" y="4193"/>
                    <a:pt x="6102" y="4220"/>
                  </a:cubicBezTo>
                  <a:cubicBezTo>
                    <a:pt x="6129" y="4229"/>
                    <a:pt x="6156" y="4247"/>
                    <a:pt x="6173" y="4265"/>
                  </a:cubicBezTo>
                  <a:cubicBezTo>
                    <a:pt x="6200" y="4238"/>
                    <a:pt x="6245" y="4256"/>
                    <a:pt x="6263" y="4229"/>
                  </a:cubicBezTo>
                  <a:cubicBezTo>
                    <a:pt x="6280" y="4202"/>
                    <a:pt x="6307" y="4175"/>
                    <a:pt x="6307" y="4158"/>
                  </a:cubicBezTo>
                  <a:cubicBezTo>
                    <a:pt x="6298" y="4131"/>
                    <a:pt x="6307" y="4086"/>
                    <a:pt x="6271" y="4068"/>
                  </a:cubicBezTo>
                  <a:cubicBezTo>
                    <a:pt x="6254" y="4051"/>
                    <a:pt x="6227" y="4042"/>
                    <a:pt x="6200" y="4024"/>
                  </a:cubicBezTo>
                  <a:close/>
                  <a:moveTo>
                    <a:pt x="1193" y="4147"/>
                  </a:moveTo>
                  <a:cubicBezTo>
                    <a:pt x="1161" y="4147"/>
                    <a:pt x="1132" y="4179"/>
                    <a:pt x="1124" y="4211"/>
                  </a:cubicBezTo>
                  <a:cubicBezTo>
                    <a:pt x="1124" y="4247"/>
                    <a:pt x="1151" y="4274"/>
                    <a:pt x="1187" y="4282"/>
                  </a:cubicBezTo>
                  <a:cubicBezTo>
                    <a:pt x="1222" y="4282"/>
                    <a:pt x="1258" y="4256"/>
                    <a:pt x="1258" y="4229"/>
                  </a:cubicBezTo>
                  <a:cubicBezTo>
                    <a:pt x="1267" y="4193"/>
                    <a:pt x="1240" y="4158"/>
                    <a:pt x="1204" y="4149"/>
                  </a:cubicBezTo>
                  <a:cubicBezTo>
                    <a:pt x="1201" y="4148"/>
                    <a:pt x="1197" y="4147"/>
                    <a:pt x="1193" y="4147"/>
                  </a:cubicBezTo>
                  <a:close/>
                  <a:moveTo>
                    <a:pt x="6856" y="4056"/>
                  </a:moveTo>
                  <a:cubicBezTo>
                    <a:pt x="6807" y="4056"/>
                    <a:pt x="6752" y="4102"/>
                    <a:pt x="6744" y="4149"/>
                  </a:cubicBezTo>
                  <a:cubicBezTo>
                    <a:pt x="6735" y="4220"/>
                    <a:pt x="6798" y="4282"/>
                    <a:pt x="6842" y="4282"/>
                  </a:cubicBezTo>
                  <a:cubicBezTo>
                    <a:pt x="6848" y="4283"/>
                    <a:pt x="6853" y="4284"/>
                    <a:pt x="6858" y="4284"/>
                  </a:cubicBezTo>
                  <a:cubicBezTo>
                    <a:pt x="6914" y="4284"/>
                    <a:pt x="6960" y="4242"/>
                    <a:pt x="6976" y="4193"/>
                  </a:cubicBezTo>
                  <a:cubicBezTo>
                    <a:pt x="6985" y="4140"/>
                    <a:pt x="6932" y="4068"/>
                    <a:pt x="6878" y="4059"/>
                  </a:cubicBezTo>
                  <a:cubicBezTo>
                    <a:pt x="6871" y="4057"/>
                    <a:pt x="6863" y="4056"/>
                    <a:pt x="6856" y="4056"/>
                  </a:cubicBezTo>
                  <a:close/>
                  <a:moveTo>
                    <a:pt x="12515" y="3994"/>
                  </a:moveTo>
                  <a:cubicBezTo>
                    <a:pt x="12447" y="3994"/>
                    <a:pt x="12389" y="4051"/>
                    <a:pt x="12373" y="4122"/>
                  </a:cubicBezTo>
                  <a:cubicBezTo>
                    <a:pt x="12365" y="4202"/>
                    <a:pt x="12418" y="4282"/>
                    <a:pt x="12498" y="4291"/>
                  </a:cubicBezTo>
                  <a:cubicBezTo>
                    <a:pt x="12504" y="4292"/>
                    <a:pt x="12509" y="4292"/>
                    <a:pt x="12514" y="4292"/>
                  </a:cubicBezTo>
                  <a:cubicBezTo>
                    <a:pt x="12589" y="4292"/>
                    <a:pt x="12660" y="4233"/>
                    <a:pt x="12668" y="4158"/>
                  </a:cubicBezTo>
                  <a:cubicBezTo>
                    <a:pt x="12686" y="4077"/>
                    <a:pt x="12623" y="4006"/>
                    <a:pt x="12543" y="3997"/>
                  </a:cubicBezTo>
                  <a:cubicBezTo>
                    <a:pt x="12534" y="3995"/>
                    <a:pt x="12524" y="3994"/>
                    <a:pt x="12515" y="3994"/>
                  </a:cubicBezTo>
                  <a:close/>
                  <a:moveTo>
                    <a:pt x="1819" y="4190"/>
                  </a:moveTo>
                  <a:cubicBezTo>
                    <a:pt x="1789" y="4190"/>
                    <a:pt x="1782" y="4206"/>
                    <a:pt x="1775" y="4256"/>
                  </a:cubicBezTo>
                  <a:cubicBezTo>
                    <a:pt x="1766" y="4309"/>
                    <a:pt x="1775" y="4318"/>
                    <a:pt x="1838" y="4327"/>
                  </a:cubicBezTo>
                  <a:cubicBezTo>
                    <a:pt x="1891" y="4327"/>
                    <a:pt x="1900" y="4327"/>
                    <a:pt x="1909" y="4265"/>
                  </a:cubicBezTo>
                  <a:cubicBezTo>
                    <a:pt x="1918" y="4202"/>
                    <a:pt x="1909" y="4193"/>
                    <a:pt x="1847" y="4193"/>
                  </a:cubicBezTo>
                  <a:cubicBezTo>
                    <a:pt x="1836" y="4191"/>
                    <a:pt x="1826" y="4190"/>
                    <a:pt x="1819" y="4190"/>
                  </a:cubicBezTo>
                  <a:close/>
                  <a:moveTo>
                    <a:pt x="7513" y="4094"/>
                  </a:moveTo>
                  <a:cubicBezTo>
                    <a:pt x="7457" y="4094"/>
                    <a:pt x="7404" y="4136"/>
                    <a:pt x="7396" y="4193"/>
                  </a:cubicBezTo>
                  <a:cubicBezTo>
                    <a:pt x="7378" y="4256"/>
                    <a:pt x="7422" y="4318"/>
                    <a:pt x="7485" y="4327"/>
                  </a:cubicBezTo>
                  <a:cubicBezTo>
                    <a:pt x="7492" y="4328"/>
                    <a:pt x="7499" y="4328"/>
                    <a:pt x="7506" y="4328"/>
                  </a:cubicBezTo>
                  <a:cubicBezTo>
                    <a:pt x="7568" y="4328"/>
                    <a:pt x="7619" y="4293"/>
                    <a:pt x="7627" y="4229"/>
                  </a:cubicBezTo>
                  <a:cubicBezTo>
                    <a:pt x="7645" y="4167"/>
                    <a:pt x="7592" y="4104"/>
                    <a:pt x="7529" y="4095"/>
                  </a:cubicBezTo>
                  <a:cubicBezTo>
                    <a:pt x="7524" y="4094"/>
                    <a:pt x="7519" y="4094"/>
                    <a:pt x="7513" y="4094"/>
                  </a:cubicBezTo>
                  <a:close/>
                  <a:moveTo>
                    <a:pt x="8165" y="4114"/>
                  </a:moveTo>
                  <a:cubicBezTo>
                    <a:pt x="8154" y="4114"/>
                    <a:pt x="8144" y="4116"/>
                    <a:pt x="8136" y="4122"/>
                  </a:cubicBezTo>
                  <a:cubicBezTo>
                    <a:pt x="8109" y="4131"/>
                    <a:pt x="8065" y="4149"/>
                    <a:pt x="8065" y="4193"/>
                  </a:cubicBezTo>
                  <a:cubicBezTo>
                    <a:pt x="8065" y="4211"/>
                    <a:pt x="8065" y="4229"/>
                    <a:pt x="8056" y="4238"/>
                  </a:cubicBezTo>
                  <a:cubicBezTo>
                    <a:pt x="8047" y="4265"/>
                    <a:pt x="8056" y="4291"/>
                    <a:pt x="8074" y="4309"/>
                  </a:cubicBezTo>
                  <a:cubicBezTo>
                    <a:pt x="8091" y="4336"/>
                    <a:pt x="8118" y="4354"/>
                    <a:pt x="8145" y="4354"/>
                  </a:cubicBezTo>
                  <a:lnTo>
                    <a:pt x="8172" y="4354"/>
                  </a:lnTo>
                  <a:cubicBezTo>
                    <a:pt x="8181" y="4357"/>
                    <a:pt x="8191" y="4359"/>
                    <a:pt x="8202" y="4359"/>
                  </a:cubicBezTo>
                  <a:cubicBezTo>
                    <a:pt x="8219" y="4359"/>
                    <a:pt x="8238" y="4353"/>
                    <a:pt x="8261" y="4336"/>
                  </a:cubicBezTo>
                  <a:cubicBezTo>
                    <a:pt x="8279" y="4318"/>
                    <a:pt x="8288" y="4300"/>
                    <a:pt x="8288" y="4282"/>
                  </a:cubicBezTo>
                  <a:cubicBezTo>
                    <a:pt x="8288" y="4238"/>
                    <a:pt x="8314" y="4202"/>
                    <a:pt x="8279" y="4167"/>
                  </a:cubicBezTo>
                  <a:cubicBezTo>
                    <a:pt x="8270" y="4158"/>
                    <a:pt x="8261" y="4131"/>
                    <a:pt x="8243" y="4131"/>
                  </a:cubicBezTo>
                  <a:cubicBezTo>
                    <a:pt x="8218" y="4125"/>
                    <a:pt x="8190" y="4114"/>
                    <a:pt x="8165" y="4114"/>
                  </a:cubicBezTo>
                  <a:close/>
                  <a:moveTo>
                    <a:pt x="2516" y="4202"/>
                  </a:moveTo>
                  <a:cubicBezTo>
                    <a:pt x="2489" y="4202"/>
                    <a:pt x="2427" y="4247"/>
                    <a:pt x="2427" y="4274"/>
                  </a:cubicBezTo>
                  <a:cubicBezTo>
                    <a:pt x="2427" y="4300"/>
                    <a:pt x="2471" y="4363"/>
                    <a:pt x="2498" y="4363"/>
                  </a:cubicBezTo>
                  <a:cubicBezTo>
                    <a:pt x="2501" y="4363"/>
                    <a:pt x="2503" y="4364"/>
                    <a:pt x="2506" y="4364"/>
                  </a:cubicBezTo>
                  <a:cubicBezTo>
                    <a:pt x="2541" y="4364"/>
                    <a:pt x="2588" y="4316"/>
                    <a:pt x="2596" y="4291"/>
                  </a:cubicBezTo>
                  <a:cubicBezTo>
                    <a:pt x="2596" y="4265"/>
                    <a:pt x="2543" y="4202"/>
                    <a:pt x="2516" y="4202"/>
                  </a:cubicBezTo>
                  <a:close/>
                  <a:moveTo>
                    <a:pt x="3168" y="4245"/>
                  </a:moveTo>
                  <a:cubicBezTo>
                    <a:pt x="3131" y="4245"/>
                    <a:pt x="3103" y="4270"/>
                    <a:pt x="3096" y="4309"/>
                  </a:cubicBezTo>
                  <a:cubicBezTo>
                    <a:pt x="3087" y="4354"/>
                    <a:pt x="3113" y="4398"/>
                    <a:pt x="3158" y="4407"/>
                  </a:cubicBezTo>
                  <a:cubicBezTo>
                    <a:pt x="3165" y="4409"/>
                    <a:pt x="3172" y="4409"/>
                    <a:pt x="3178" y="4409"/>
                  </a:cubicBezTo>
                  <a:cubicBezTo>
                    <a:pt x="3220" y="4409"/>
                    <a:pt x="3248" y="4384"/>
                    <a:pt x="3256" y="4345"/>
                  </a:cubicBezTo>
                  <a:cubicBezTo>
                    <a:pt x="3265" y="4300"/>
                    <a:pt x="3238" y="4247"/>
                    <a:pt x="3185" y="4247"/>
                  </a:cubicBezTo>
                  <a:cubicBezTo>
                    <a:pt x="3179" y="4246"/>
                    <a:pt x="3173" y="4245"/>
                    <a:pt x="3168" y="4245"/>
                  </a:cubicBezTo>
                  <a:close/>
                  <a:moveTo>
                    <a:pt x="8857" y="4148"/>
                  </a:moveTo>
                  <a:cubicBezTo>
                    <a:pt x="8803" y="4148"/>
                    <a:pt x="8724" y="4206"/>
                    <a:pt x="8716" y="4256"/>
                  </a:cubicBezTo>
                  <a:cubicBezTo>
                    <a:pt x="8698" y="4309"/>
                    <a:pt x="8760" y="4398"/>
                    <a:pt x="8823" y="4416"/>
                  </a:cubicBezTo>
                  <a:cubicBezTo>
                    <a:pt x="8826" y="4417"/>
                    <a:pt x="8829" y="4417"/>
                    <a:pt x="8832" y="4417"/>
                  </a:cubicBezTo>
                  <a:cubicBezTo>
                    <a:pt x="8880" y="4417"/>
                    <a:pt x="8966" y="4359"/>
                    <a:pt x="8975" y="4300"/>
                  </a:cubicBezTo>
                  <a:cubicBezTo>
                    <a:pt x="8983" y="4247"/>
                    <a:pt x="8921" y="4158"/>
                    <a:pt x="8868" y="4149"/>
                  </a:cubicBezTo>
                  <a:cubicBezTo>
                    <a:pt x="8864" y="4148"/>
                    <a:pt x="8860" y="4148"/>
                    <a:pt x="8857" y="4148"/>
                  </a:cubicBezTo>
                  <a:close/>
                  <a:moveTo>
                    <a:pt x="3827" y="4271"/>
                  </a:moveTo>
                  <a:cubicBezTo>
                    <a:pt x="3784" y="4271"/>
                    <a:pt x="3765" y="4292"/>
                    <a:pt x="3765" y="4345"/>
                  </a:cubicBezTo>
                  <a:cubicBezTo>
                    <a:pt x="3756" y="4398"/>
                    <a:pt x="3774" y="4425"/>
                    <a:pt x="3836" y="4434"/>
                  </a:cubicBezTo>
                  <a:cubicBezTo>
                    <a:pt x="3845" y="4436"/>
                    <a:pt x="3852" y="4436"/>
                    <a:pt x="3859" y="4436"/>
                  </a:cubicBezTo>
                  <a:cubicBezTo>
                    <a:pt x="3898" y="4436"/>
                    <a:pt x="3918" y="4415"/>
                    <a:pt x="3925" y="4363"/>
                  </a:cubicBezTo>
                  <a:cubicBezTo>
                    <a:pt x="3934" y="4300"/>
                    <a:pt x="3916" y="4282"/>
                    <a:pt x="3854" y="4274"/>
                  </a:cubicBezTo>
                  <a:cubicBezTo>
                    <a:pt x="3844" y="4272"/>
                    <a:pt x="3835" y="4271"/>
                    <a:pt x="3827" y="4271"/>
                  </a:cubicBezTo>
                  <a:close/>
                  <a:moveTo>
                    <a:pt x="9508" y="4174"/>
                  </a:moveTo>
                  <a:cubicBezTo>
                    <a:pt x="9439" y="4174"/>
                    <a:pt x="9392" y="4217"/>
                    <a:pt x="9376" y="4282"/>
                  </a:cubicBezTo>
                  <a:cubicBezTo>
                    <a:pt x="9367" y="4363"/>
                    <a:pt x="9412" y="4425"/>
                    <a:pt x="9492" y="4443"/>
                  </a:cubicBezTo>
                  <a:cubicBezTo>
                    <a:pt x="9498" y="4444"/>
                    <a:pt x="9504" y="4444"/>
                    <a:pt x="9509" y="4444"/>
                  </a:cubicBezTo>
                  <a:cubicBezTo>
                    <a:pt x="9581" y="4444"/>
                    <a:pt x="9635" y="4393"/>
                    <a:pt x="9644" y="4327"/>
                  </a:cubicBezTo>
                  <a:cubicBezTo>
                    <a:pt x="9653" y="4247"/>
                    <a:pt x="9608" y="4184"/>
                    <a:pt x="9528" y="4175"/>
                  </a:cubicBezTo>
                  <a:cubicBezTo>
                    <a:pt x="9521" y="4175"/>
                    <a:pt x="9514" y="4174"/>
                    <a:pt x="9508" y="4174"/>
                  </a:cubicBezTo>
                  <a:close/>
                  <a:moveTo>
                    <a:pt x="10170" y="4219"/>
                  </a:moveTo>
                  <a:cubicBezTo>
                    <a:pt x="10106" y="4219"/>
                    <a:pt x="10053" y="4262"/>
                    <a:pt x="10045" y="4327"/>
                  </a:cubicBezTo>
                  <a:cubicBezTo>
                    <a:pt x="10036" y="4407"/>
                    <a:pt x="10081" y="4470"/>
                    <a:pt x="10161" y="4479"/>
                  </a:cubicBezTo>
                  <a:cubicBezTo>
                    <a:pt x="10172" y="4481"/>
                    <a:pt x="10182" y="4482"/>
                    <a:pt x="10191" y="4482"/>
                  </a:cubicBezTo>
                  <a:cubicBezTo>
                    <a:pt x="10255" y="4482"/>
                    <a:pt x="10297" y="4433"/>
                    <a:pt x="10313" y="4363"/>
                  </a:cubicBezTo>
                  <a:cubicBezTo>
                    <a:pt x="10322" y="4282"/>
                    <a:pt x="10268" y="4229"/>
                    <a:pt x="10188" y="4220"/>
                  </a:cubicBezTo>
                  <a:cubicBezTo>
                    <a:pt x="10182" y="4219"/>
                    <a:pt x="10176" y="4219"/>
                    <a:pt x="10170" y="4219"/>
                  </a:cubicBezTo>
                  <a:close/>
                  <a:moveTo>
                    <a:pt x="4509" y="4299"/>
                  </a:moveTo>
                  <a:cubicBezTo>
                    <a:pt x="4460" y="4299"/>
                    <a:pt x="4415" y="4340"/>
                    <a:pt x="4407" y="4381"/>
                  </a:cubicBezTo>
                  <a:cubicBezTo>
                    <a:pt x="4407" y="4434"/>
                    <a:pt x="4443" y="4488"/>
                    <a:pt x="4496" y="4497"/>
                  </a:cubicBezTo>
                  <a:cubicBezTo>
                    <a:pt x="4501" y="4497"/>
                    <a:pt x="4505" y="4498"/>
                    <a:pt x="4510" y="4498"/>
                  </a:cubicBezTo>
                  <a:cubicBezTo>
                    <a:pt x="4559" y="4498"/>
                    <a:pt x="4604" y="4456"/>
                    <a:pt x="4612" y="4407"/>
                  </a:cubicBezTo>
                  <a:cubicBezTo>
                    <a:pt x="4612" y="4354"/>
                    <a:pt x="4576" y="4300"/>
                    <a:pt x="4523" y="4300"/>
                  </a:cubicBezTo>
                  <a:cubicBezTo>
                    <a:pt x="4518" y="4300"/>
                    <a:pt x="4514" y="4299"/>
                    <a:pt x="4509" y="4299"/>
                  </a:cubicBezTo>
                  <a:close/>
                  <a:moveTo>
                    <a:pt x="10830" y="4243"/>
                  </a:moveTo>
                  <a:cubicBezTo>
                    <a:pt x="10806" y="4243"/>
                    <a:pt x="10785" y="4252"/>
                    <a:pt x="10759" y="4265"/>
                  </a:cubicBezTo>
                  <a:cubicBezTo>
                    <a:pt x="10714" y="4291"/>
                    <a:pt x="10723" y="4327"/>
                    <a:pt x="10714" y="4363"/>
                  </a:cubicBezTo>
                  <a:cubicBezTo>
                    <a:pt x="10705" y="4407"/>
                    <a:pt x="10714" y="4434"/>
                    <a:pt x="10741" y="4461"/>
                  </a:cubicBezTo>
                  <a:cubicBezTo>
                    <a:pt x="10759" y="4497"/>
                    <a:pt x="10794" y="4506"/>
                    <a:pt x="10830" y="4506"/>
                  </a:cubicBezTo>
                  <a:cubicBezTo>
                    <a:pt x="10840" y="4508"/>
                    <a:pt x="10849" y="4509"/>
                    <a:pt x="10857" y="4509"/>
                  </a:cubicBezTo>
                  <a:cubicBezTo>
                    <a:pt x="10881" y="4509"/>
                    <a:pt x="10902" y="4501"/>
                    <a:pt x="10928" y="4488"/>
                  </a:cubicBezTo>
                  <a:cubicBezTo>
                    <a:pt x="10964" y="4461"/>
                    <a:pt x="10973" y="4434"/>
                    <a:pt x="10973" y="4390"/>
                  </a:cubicBezTo>
                  <a:cubicBezTo>
                    <a:pt x="10991" y="4354"/>
                    <a:pt x="10973" y="4327"/>
                    <a:pt x="10955" y="4291"/>
                  </a:cubicBezTo>
                  <a:cubicBezTo>
                    <a:pt x="10928" y="4256"/>
                    <a:pt x="10893" y="4256"/>
                    <a:pt x="10857" y="4247"/>
                  </a:cubicBezTo>
                  <a:cubicBezTo>
                    <a:pt x="10847" y="4244"/>
                    <a:pt x="10838" y="4243"/>
                    <a:pt x="10830" y="4243"/>
                  </a:cubicBezTo>
                  <a:close/>
                  <a:moveTo>
                    <a:pt x="5170" y="4325"/>
                  </a:moveTo>
                  <a:cubicBezTo>
                    <a:pt x="5119" y="4325"/>
                    <a:pt x="5084" y="4353"/>
                    <a:pt x="5076" y="4407"/>
                  </a:cubicBezTo>
                  <a:cubicBezTo>
                    <a:pt x="5067" y="4470"/>
                    <a:pt x="5103" y="4514"/>
                    <a:pt x="5165" y="4523"/>
                  </a:cubicBezTo>
                  <a:cubicBezTo>
                    <a:pt x="5172" y="4524"/>
                    <a:pt x="5178" y="4525"/>
                    <a:pt x="5184" y="4525"/>
                  </a:cubicBezTo>
                  <a:cubicBezTo>
                    <a:pt x="5236" y="4525"/>
                    <a:pt x="5273" y="4490"/>
                    <a:pt x="5281" y="4434"/>
                  </a:cubicBezTo>
                  <a:cubicBezTo>
                    <a:pt x="5281" y="4372"/>
                    <a:pt x="5254" y="4327"/>
                    <a:pt x="5192" y="4327"/>
                  </a:cubicBezTo>
                  <a:cubicBezTo>
                    <a:pt x="5184" y="4326"/>
                    <a:pt x="5177" y="4325"/>
                    <a:pt x="5170" y="4325"/>
                  </a:cubicBezTo>
                  <a:close/>
                  <a:moveTo>
                    <a:pt x="232" y="4452"/>
                  </a:moveTo>
                  <a:cubicBezTo>
                    <a:pt x="205" y="4452"/>
                    <a:pt x="223" y="4470"/>
                    <a:pt x="214" y="4479"/>
                  </a:cubicBezTo>
                  <a:cubicBezTo>
                    <a:pt x="214" y="4488"/>
                    <a:pt x="214" y="4497"/>
                    <a:pt x="214" y="4497"/>
                  </a:cubicBezTo>
                  <a:cubicBezTo>
                    <a:pt x="214" y="4506"/>
                    <a:pt x="205" y="4523"/>
                    <a:pt x="205" y="4532"/>
                  </a:cubicBezTo>
                  <a:cubicBezTo>
                    <a:pt x="205" y="4532"/>
                    <a:pt x="214" y="4541"/>
                    <a:pt x="214" y="4550"/>
                  </a:cubicBezTo>
                  <a:cubicBezTo>
                    <a:pt x="223" y="4541"/>
                    <a:pt x="223" y="4541"/>
                    <a:pt x="232" y="4541"/>
                  </a:cubicBezTo>
                  <a:cubicBezTo>
                    <a:pt x="250" y="4523"/>
                    <a:pt x="250" y="4506"/>
                    <a:pt x="250" y="4488"/>
                  </a:cubicBezTo>
                  <a:cubicBezTo>
                    <a:pt x="250" y="4479"/>
                    <a:pt x="241" y="4461"/>
                    <a:pt x="232" y="4452"/>
                  </a:cubicBezTo>
                  <a:close/>
                  <a:moveTo>
                    <a:pt x="11508" y="4265"/>
                  </a:moveTo>
                  <a:cubicBezTo>
                    <a:pt x="11446" y="4265"/>
                    <a:pt x="11348" y="4336"/>
                    <a:pt x="11348" y="4398"/>
                  </a:cubicBezTo>
                  <a:cubicBezTo>
                    <a:pt x="11339" y="4461"/>
                    <a:pt x="11410" y="4559"/>
                    <a:pt x="11472" y="4568"/>
                  </a:cubicBezTo>
                  <a:cubicBezTo>
                    <a:pt x="11476" y="4568"/>
                    <a:pt x="11480" y="4569"/>
                    <a:pt x="11484" y="4569"/>
                  </a:cubicBezTo>
                  <a:cubicBezTo>
                    <a:pt x="11546" y="4569"/>
                    <a:pt x="11634" y="4501"/>
                    <a:pt x="11642" y="4434"/>
                  </a:cubicBezTo>
                  <a:cubicBezTo>
                    <a:pt x="11651" y="4372"/>
                    <a:pt x="11580" y="4274"/>
                    <a:pt x="11508" y="4265"/>
                  </a:cubicBezTo>
                  <a:close/>
                  <a:moveTo>
                    <a:pt x="5838" y="4362"/>
                  </a:moveTo>
                  <a:cubicBezTo>
                    <a:pt x="5790" y="4362"/>
                    <a:pt x="5745" y="4403"/>
                    <a:pt x="5745" y="4452"/>
                  </a:cubicBezTo>
                  <a:cubicBezTo>
                    <a:pt x="5736" y="4523"/>
                    <a:pt x="5763" y="4550"/>
                    <a:pt x="5834" y="4568"/>
                  </a:cubicBezTo>
                  <a:cubicBezTo>
                    <a:pt x="5842" y="4569"/>
                    <a:pt x="5849" y="4570"/>
                    <a:pt x="5856" y="4570"/>
                  </a:cubicBezTo>
                  <a:cubicBezTo>
                    <a:pt x="5905" y="4570"/>
                    <a:pt x="5934" y="4541"/>
                    <a:pt x="5941" y="4479"/>
                  </a:cubicBezTo>
                  <a:cubicBezTo>
                    <a:pt x="5950" y="4407"/>
                    <a:pt x="5932" y="4381"/>
                    <a:pt x="5852" y="4363"/>
                  </a:cubicBezTo>
                  <a:cubicBezTo>
                    <a:pt x="5848" y="4362"/>
                    <a:pt x="5843" y="4362"/>
                    <a:pt x="5838" y="4362"/>
                  </a:cubicBezTo>
                  <a:close/>
                  <a:moveTo>
                    <a:pt x="12171" y="4291"/>
                  </a:moveTo>
                  <a:cubicBezTo>
                    <a:pt x="12096" y="4291"/>
                    <a:pt x="12025" y="4350"/>
                    <a:pt x="12017" y="4425"/>
                  </a:cubicBezTo>
                  <a:cubicBezTo>
                    <a:pt x="12008" y="4506"/>
                    <a:pt x="12061" y="4586"/>
                    <a:pt x="12150" y="4595"/>
                  </a:cubicBezTo>
                  <a:cubicBezTo>
                    <a:pt x="12155" y="4595"/>
                    <a:pt x="12160" y="4596"/>
                    <a:pt x="12164" y="4596"/>
                  </a:cubicBezTo>
                  <a:cubicBezTo>
                    <a:pt x="12232" y="4596"/>
                    <a:pt x="12303" y="4536"/>
                    <a:pt x="12311" y="4461"/>
                  </a:cubicBezTo>
                  <a:cubicBezTo>
                    <a:pt x="12320" y="4381"/>
                    <a:pt x="12266" y="4309"/>
                    <a:pt x="12186" y="4291"/>
                  </a:cubicBezTo>
                  <a:cubicBezTo>
                    <a:pt x="12181" y="4291"/>
                    <a:pt x="12176" y="4291"/>
                    <a:pt x="12171" y="4291"/>
                  </a:cubicBezTo>
                  <a:close/>
                  <a:moveTo>
                    <a:pt x="821" y="4468"/>
                  </a:moveTo>
                  <a:cubicBezTo>
                    <a:pt x="796" y="4468"/>
                    <a:pt x="766" y="4499"/>
                    <a:pt x="758" y="4523"/>
                  </a:cubicBezTo>
                  <a:cubicBezTo>
                    <a:pt x="758" y="4559"/>
                    <a:pt x="785" y="4595"/>
                    <a:pt x="821" y="4604"/>
                  </a:cubicBezTo>
                  <a:cubicBezTo>
                    <a:pt x="856" y="4604"/>
                    <a:pt x="892" y="4577"/>
                    <a:pt x="892" y="4541"/>
                  </a:cubicBezTo>
                  <a:cubicBezTo>
                    <a:pt x="901" y="4506"/>
                    <a:pt x="874" y="4470"/>
                    <a:pt x="830" y="4470"/>
                  </a:cubicBezTo>
                  <a:cubicBezTo>
                    <a:pt x="827" y="4469"/>
                    <a:pt x="824" y="4468"/>
                    <a:pt x="821" y="4468"/>
                  </a:cubicBezTo>
                  <a:close/>
                  <a:moveTo>
                    <a:pt x="6500" y="4371"/>
                  </a:moveTo>
                  <a:cubicBezTo>
                    <a:pt x="6449" y="4371"/>
                    <a:pt x="6387" y="4420"/>
                    <a:pt x="6379" y="4470"/>
                  </a:cubicBezTo>
                  <a:cubicBezTo>
                    <a:pt x="6370" y="4523"/>
                    <a:pt x="6423" y="4595"/>
                    <a:pt x="6477" y="4604"/>
                  </a:cubicBezTo>
                  <a:cubicBezTo>
                    <a:pt x="6481" y="4604"/>
                    <a:pt x="6485" y="4605"/>
                    <a:pt x="6489" y="4605"/>
                  </a:cubicBezTo>
                  <a:cubicBezTo>
                    <a:pt x="6535" y="4605"/>
                    <a:pt x="6602" y="4563"/>
                    <a:pt x="6610" y="4506"/>
                  </a:cubicBezTo>
                  <a:cubicBezTo>
                    <a:pt x="6619" y="4452"/>
                    <a:pt x="6566" y="4381"/>
                    <a:pt x="6512" y="4372"/>
                  </a:cubicBezTo>
                  <a:cubicBezTo>
                    <a:pt x="6508" y="4371"/>
                    <a:pt x="6504" y="4371"/>
                    <a:pt x="6500" y="4371"/>
                  </a:cubicBezTo>
                  <a:close/>
                  <a:moveTo>
                    <a:pt x="1494" y="4495"/>
                  </a:moveTo>
                  <a:cubicBezTo>
                    <a:pt x="1463" y="4495"/>
                    <a:pt x="1435" y="4520"/>
                    <a:pt x="1427" y="4559"/>
                  </a:cubicBezTo>
                  <a:cubicBezTo>
                    <a:pt x="1427" y="4595"/>
                    <a:pt x="1454" y="4621"/>
                    <a:pt x="1490" y="4630"/>
                  </a:cubicBezTo>
                  <a:cubicBezTo>
                    <a:pt x="1526" y="4630"/>
                    <a:pt x="1561" y="4604"/>
                    <a:pt x="1561" y="4568"/>
                  </a:cubicBezTo>
                  <a:cubicBezTo>
                    <a:pt x="1570" y="4532"/>
                    <a:pt x="1543" y="4497"/>
                    <a:pt x="1508" y="4497"/>
                  </a:cubicBezTo>
                  <a:cubicBezTo>
                    <a:pt x="1503" y="4495"/>
                    <a:pt x="1498" y="4495"/>
                    <a:pt x="1494" y="4495"/>
                  </a:cubicBezTo>
                  <a:close/>
                  <a:moveTo>
                    <a:pt x="12823" y="4334"/>
                  </a:moveTo>
                  <a:cubicBezTo>
                    <a:pt x="12789" y="4334"/>
                    <a:pt x="12761" y="4348"/>
                    <a:pt x="12739" y="4363"/>
                  </a:cubicBezTo>
                  <a:cubicBezTo>
                    <a:pt x="12704" y="4381"/>
                    <a:pt x="12668" y="4416"/>
                    <a:pt x="12686" y="4470"/>
                  </a:cubicBezTo>
                  <a:cubicBezTo>
                    <a:pt x="12650" y="4514"/>
                    <a:pt x="12686" y="4550"/>
                    <a:pt x="12704" y="4577"/>
                  </a:cubicBezTo>
                  <a:cubicBezTo>
                    <a:pt x="12730" y="4613"/>
                    <a:pt x="12766" y="4630"/>
                    <a:pt x="12811" y="4639"/>
                  </a:cubicBezTo>
                  <a:cubicBezTo>
                    <a:pt x="12819" y="4641"/>
                    <a:pt x="12827" y="4642"/>
                    <a:pt x="12835" y="4642"/>
                  </a:cubicBezTo>
                  <a:cubicBezTo>
                    <a:pt x="12871" y="4642"/>
                    <a:pt x="12905" y="4627"/>
                    <a:pt x="12927" y="4613"/>
                  </a:cubicBezTo>
                  <a:cubicBezTo>
                    <a:pt x="12953" y="4586"/>
                    <a:pt x="12980" y="4550"/>
                    <a:pt x="12980" y="4497"/>
                  </a:cubicBezTo>
                  <a:cubicBezTo>
                    <a:pt x="12989" y="4452"/>
                    <a:pt x="12971" y="4416"/>
                    <a:pt x="12953" y="4390"/>
                  </a:cubicBezTo>
                  <a:cubicBezTo>
                    <a:pt x="12927" y="4363"/>
                    <a:pt x="12891" y="4345"/>
                    <a:pt x="12846" y="4336"/>
                  </a:cubicBezTo>
                  <a:cubicBezTo>
                    <a:pt x="12838" y="4334"/>
                    <a:pt x="12830" y="4334"/>
                    <a:pt x="12823" y="4334"/>
                  </a:cubicBezTo>
                  <a:close/>
                  <a:moveTo>
                    <a:pt x="7156" y="4415"/>
                  </a:moveTo>
                  <a:cubicBezTo>
                    <a:pt x="7123" y="4415"/>
                    <a:pt x="7106" y="4437"/>
                    <a:pt x="7083" y="4452"/>
                  </a:cubicBezTo>
                  <a:cubicBezTo>
                    <a:pt x="7057" y="4461"/>
                    <a:pt x="7048" y="4488"/>
                    <a:pt x="7048" y="4514"/>
                  </a:cubicBezTo>
                  <a:cubicBezTo>
                    <a:pt x="7030" y="4559"/>
                    <a:pt x="7057" y="4577"/>
                    <a:pt x="7074" y="4604"/>
                  </a:cubicBezTo>
                  <a:cubicBezTo>
                    <a:pt x="7090" y="4627"/>
                    <a:pt x="7105" y="4650"/>
                    <a:pt x="7127" y="4650"/>
                  </a:cubicBezTo>
                  <a:cubicBezTo>
                    <a:pt x="7130" y="4650"/>
                    <a:pt x="7133" y="4649"/>
                    <a:pt x="7137" y="4648"/>
                  </a:cubicBezTo>
                  <a:cubicBezTo>
                    <a:pt x="7142" y="4649"/>
                    <a:pt x="7147" y="4649"/>
                    <a:pt x="7152" y="4649"/>
                  </a:cubicBezTo>
                  <a:cubicBezTo>
                    <a:pt x="7216" y="4649"/>
                    <a:pt x="7263" y="4599"/>
                    <a:pt x="7280" y="4541"/>
                  </a:cubicBezTo>
                  <a:cubicBezTo>
                    <a:pt x="7288" y="4506"/>
                    <a:pt x="7262" y="4488"/>
                    <a:pt x="7244" y="4461"/>
                  </a:cubicBezTo>
                  <a:cubicBezTo>
                    <a:pt x="7226" y="4425"/>
                    <a:pt x="7199" y="4425"/>
                    <a:pt x="7173" y="4416"/>
                  </a:cubicBezTo>
                  <a:cubicBezTo>
                    <a:pt x="7166" y="4415"/>
                    <a:pt x="7161" y="4415"/>
                    <a:pt x="7156" y="4415"/>
                  </a:cubicBezTo>
                  <a:close/>
                  <a:moveTo>
                    <a:pt x="2134" y="4537"/>
                  </a:moveTo>
                  <a:cubicBezTo>
                    <a:pt x="2110" y="4537"/>
                    <a:pt x="2103" y="4551"/>
                    <a:pt x="2096" y="4604"/>
                  </a:cubicBezTo>
                  <a:cubicBezTo>
                    <a:pt x="2088" y="4657"/>
                    <a:pt x="2096" y="4666"/>
                    <a:pt x="2159" y="4675"/>
                  </a:cubicBezTo>
                  <a:cubicBezTo>
                    <a:pt x="2212" y="4675"/>
                    <a:pt x="2221" y="4675"/>
                    <a:pt x="2230" y="4613"/>
                  </a:cubicBezTo>
                  <a:cubicBezTo>
                    <a:pt x="2239" y="4550"/>
                    <a:pt x="2230" y="4550"/>
                    <a:pt x="2168" y="4541"/>
                  </a:cubicBezTo>
                  <a:cubicBezTo>
                    <a:pt x="2154" y="4539"/>
                    <a:pt x="2143" y="4537"/>
                    <a:pt x="2134" y="4537"/>
                  </a:cubicBezTo>
                  <a:close/>
                  <a:moveTo>
                    <a:pt x="7826" y="4442"/>
                  </a:moveTo>
                  <a:cubicBezTo>
                    <a:pt x="7769" y="4442"/>
                    <a:pt x="7716" y="4485"/>
                    <a:pt x="7708" y="4550"/>
                  </a:cubicBezTo>
                  <a:cubicBezTo>
                    <a:pt x="7708" y="4613"/>
                    <a:pt x="7752" y="4675"/>
                    <a:pt x="7815" y="4675"/>
                  </a:cubicBezTo>
                  <a:cubicBezTo>
                    <a:pt x="7823" y="4677"/>
                    <a:pt x="7831" y="4678"/>
                    <a:pt x="7839" y="4678"/>
                  </a:cubicBezTo>
                  <a:cubicBezTo>
                    <a:pt x="7893" y="4678"/>
                    <a:pt x="7941" y="4630"/>
                    <a:pt x="7949" y="4568"/>
                  </a:cubicBezTo>
                  <a:cubicBezTo>
                    <a:pt x="7958" y="4506"/>
                    <a:pt x="7904" y="4452"/>
                    <a:pt x="7842" y="4443"/>
                  </a:cubicBezTo>
                  <a:cubicBezTo>
                    <a:pt x="7836" y="4442"/>
                    <a:pt x="7831" y="4442"/>
                    <a:pt x="7826" y="4442"/>
                  </a:cubicBezTo>
                  <a:close/>
                  <a:moveTo>
                    <a:pt x="2836" y="4549"/>
                  </a:moveTo>
                  <a:cubicBezTo>
                    <a:pt x="2801" y="4549"/>
                    <a:pt x="2756" y="4589"/>
                    <a:pt x="2748" y="4621"/>
                  </a:cubicBezTo>
                  <a:cubicBezTo>
                    <a:pt x="2748" y="4657"/>
                    <a:pt x="2783" y="4711"/>
                    <a:pt x="2819" y="4711"/>
                  </a:cubicBezTo>
                  <a:cubicBezTo>
                    <a:pt x="2822" y="4711"/>
                    <a:pt x="2825" y="4712"/>
                    <a:pt x="2829" y="4712"/>
                  </a:cubicBezTo>
                  <a:cubicBezTo>
                    <a:pt x="2864" y="4712"/>
                    <a:pt x="2909" y="4672"/>
                    <a:pt x="2917" y="4639"/>
                  </a:cubicBezTo>
                  <a:cubicBezTo>
                    <a:pt x="2917" y="4604"/>
                    <a:pt x="2882" y="4550"/>
                    <a:pt x="2846" y="4550"/>
                  </a:cubicBezTo>
                  <a:cubicBezTo>
                    <a:pt x="2843" y="4549"/>
                    <a:pt x="2839" y="4549"/>
                    <a:pt x="2836" y="4549"/>
                  </a:cubicBezTo>
                  <a:close/>
                  <a:moveTo>
                    <a:pt x="8511" y="4470"/>
                  </a:moveTo>
                  <a:cubicBezTo>
                    <a:pt x="8475" y="4479"/>
                    <a:pt x="8430" y="4479"/>
                    <a:pt x="8404" y="4514"/>
                  </a:cubicBezTo>
                  <a:cubicBezTo>
                    <a:pt x="8386" y="4541"/>
                    <a:pt x="8359" y="4568"/>
                    <a:pt x="8368" y="4586"/>
                  </a:cubicBezTo>
                  <a:cubicBezTo>
                    <a:pt x="8368" y="4621"/>
                    <a:pt x="8377" y="4657"/>
                    <a:pt x="8404" y="4693"/>
                  </a:cubicBezTo>
                  <a:cubicBezTo>
                    <a:pt x="8421" y="4711"/>
                    <a:pt x="8457" y="4711"/>
                    <a:pt x="8475" y="4737"/>
                  </a:cubicBezTo>
                  <a:cubicBezTo>
                    <a:pt x="8502" y="4720"/>
                    <a:pt x="8537" y="4729"/>
                    <a:pt x="8573" y="4702"/>
                  </a:cubicBezTo>
                  <a:cubicBezTo>
                    <a:pt x="8600" y="4675"/>
                    <a:pt x="8600" y="4639"/>
                    <a:pt x="8627" y="4621"/>
                  </a:cubicBezTo>
                  <a:cubicBezTo>
                    <a:pt x="8618" y="4586"/>
                    <a:pt x="8618" y="4541"/>
                    <a:pt x="8582" y="4514"/>
                  </a:cubicBezTo>
                  <a:cubicBezTo>
                    <a:pt x="8555" y="4497"/>
                    <a:pt x="8529" y="4470"/>
                    <a:pt x="8511" y="4470"/>
                  </a:cubicBezTo>
                  <a:close/>
                  <a:moveTo>
                    <a:pt x="3485" y="4593"/>
                  </a:moveTo>
                  <a:cubicBezTo>
                    <a:pt x="3438" y="4593"/>
                    <a:pt x="3424" y="4614"/>
                    <a:pt x="3417" y="4666"/>
                  </a:cubicBezTo>
                  <a:cubicBezTo>
                    <a:pt x="3408" y="4720"/>
                    <a:pt x="3426" y="4746"/>
                    <a:pt x="3488" y="4755"/>
                  </a:cubicBezTo>
                  <a:cubicBezTo>
                    <a:pt x="3497" y="4757"/>
                    <a:pt x="3504" y="4757"/>
                    <a:pt x="3512" y="4757"/>
                  </a:cubicBezTo>
                  <a:cubicBezTo>
                    <a:pt x="3550" y="4757"/>
                    <a:pt x="3570" y="4736"/>
                    <a:pt x="3577" y="4684"/>
                  </a:cubicBezTo>
                  <a:cubicBezTo>
                    <a:pt x="3586" y="4630"/>
                    <a:pt x="3568" y="4604"/>
                    <a:pt x="3515" y="4595"/>
                  </a:cubicBezTo>
                  <a:cubicBezTo>
                    <a:pt x="3504" y="4593"/>
                    <a:pt x="3494" y="4593"/>
                    <a:pt x="3485" y="4593"/>
                  </a:cubicBezTo>
                  <a:close/>
                  <a:moveTo>
                    <a:pt x="9160" y="4495"/>
                  </a:moveTo>
                  <a:cubicBezTo>
                    <a:pt x="9089" y="4495"/>
                    <a:pt x="9036" y="4539"/>
                    <a:pt x="9028" y="4613"/>
                  </a:cubicBezTo>
                  <a:cubicBezTo>
                    <a:pt x="9019" y="4693"/>
                    <a:pt x="9064" y="4746"/>
                    <a:pt x="9144" y="4755"/>
                  </a:cubicBezTo>
                  <a:cubicBezTo>
                    <a:pt x="9156" y="4758"/>
                    <a:pt x="9167" y="4759"/>
                    <a:pt x="9178" y="4759"/>
                  </a:cubicBezTo>
                  <a:cubicBezTo>
                    <a:pt x="9242" y="4759"/>
                    <a:pt x="9288" y="4717"/>
                    <a:pt x="9296" y="4648"/>
                  </a:cubicBezTo>
                  <a:cubicBezTo>
                    <a:pt x="9305" y="4568"/>
                    <a:pt x="9260" y="4506"/>
                    <a:pt x="9180" y="4497"/>
                  </a:cubicBezTo>
                  <a:cubicBezTo>
                    <a:pt x="9173" y="4496"/>
                    <a:pt x="9166" y="4495"/>
                    <a:pt x="9160" y="4495"/>
                  </a:cubicBezTo>
                  <a:close/>
                  <a:moveTo>
                    <a:pt x="4175" y="4603"/>
                  </a:moveTo>
                  <a:cubicBezTo>
                    <a:pt x="4138" y="4603"/>
                    <a:pt x="4076" y="4651"/>
                    <a:pt x="4068" y="4684"/>
                  </a:cubicBezTo>
                  <a:cubicBezTo>
                    <a:pt x="4059" y="4720"/>
                    <a:pt x="4122" y="4791"/>
                    <a:pt x="4148" y="4800"/>
                  </a:cubicBezTo>
                  <a:cubicBezTo>
                    <a:pt x="4184" y="4800"/>
                    <a:pt x="4255" y="4755"/>
                    <a:pt x="4264" y="4720"/>
                  </a:cubicBezTo>
                  <a:cubicBezTo>
                    <a:pt x="4273" y="4693"/>
                    <a:pt x="4220" y="4613"/>
                    <a:pt x="4184" y="4604"/>
                  </a:cubicBezTo>
                  <a:cubicBezTo>
                    <a:pt x="4181" y="4603"/>
                    <a:pt x="4178" y="4603"/>
                    <a:pt x="4175" y="4603"/>
                  </a:cubicBezTo>
                  <a:close/>
                  <a:moveTo>
                    <a:pt x="9815" y="4537"/>
                  </a:moveTo>
                  <a:cubicBezTo>
                    <a:pt x="9751" y="4537"/>
                    <a:pt x="9705" y="4580"/>
                    <a:pt x="9697" y="4648"/>
                  </a:cubicBezTo>
                  <a:cubicBezTo>
                    <a:pt x="9688" y="4729"/>
                    <a:pt x="9733" y="4791"/>
                    <a:pt x="9813" y="4800"/>
                  </a:cubicBezTo>
                  <a:cubicBezTo>
                    <a:pt x="9824" y="4802"/>
                    <a:pt x="9834" y="4803"/>
                    <a:pt x="9843" y="4803"/>
                  </a:cubicBezTo>
                  <a:cubicBezTo>
                    <a:pt x="9907" y="4803"/>
                    <a:pt x="9949" y="4754"/>
                    <a:pt x="9965" y="4684"/>
                  </a:cubicBezTo>
                  <a:cubicBezTo>
                    <a:pt x="9974" y="4613"/>
                    <a:pt x="9929" y="4550"/>
                    <a:pt x="9849" y="4541"/>
                  </a:cubicBezTo>
                  <a:cubicBezTo>
                    <a:pt x="9837" y="4539"/>
                    <a:pt x="9826" y="4537"/>
                    <a:pt x="9815" y="4537"/>
                  </a:cubicBezTo>
                  <a:close/>
                  <a:moveTo>
                    <a:pt x="10500" y="4559"/>
                  </a:moveTo>
                  <a:cubicBezTo>
                    <a:pt x="10464" y="4559"/>
                    <a:pt x="10429" y="4559"/>
                    <a:pt x="10402" y="4586"/>
                  </a:cubicBezTo>
                  <a:cubicBezTo>
                    <a:pt x="10375" y="4604"/>
                    <a:pt x="10348" y="4630"/>
                    <a:pt x="10348" y="4666"/>
                  </a:cubicBezTo>
                  <a:cubicBezTo>
                    <a:pt x="10348" y="4711"/>
                    <a:pt x="10339" y="4737"/>
                    <a:pt x="10366" y="4773"/>
                  </a:cubicBezTo>
                  <a:cubicBezTo>
                    <a:pt x="10393" y="4800"/>
                    <a:pt x="10420" y="4827"/>
                    <a:pt x="10455" y="4827"/>
                  </a:cubicBezTo>
                  <a:cubicBezTo>
                    <a:pt x="10470" y="4827"/>
                    <a:pt x="10483" y="4828"/>
                    <a:pt x="10495" y="4828"/>
                  </a:cubicBezTo>
                  <a:cubicBezTo>
                    <a:pt x="10519" y="4828"/>
                    <a:pt x="10539" y="4824"/>
                    <a:pt x="10563" y="4800"/>
                  </a:cubicBezTo>
                  <a:cubicBezTo>
                    <a:pt x="10589" y="4782"/>
                    <a:pt x="10616" y="4755"/>
                    <a:pt x="10607" y="4720"/>
                  </a:cubicBezTo>
                  <a:cubicBezTo>
                    <a:pt x="10625" y="4675"/>
                    <a:pt x="10616" y="4648"/>
                    <a:pt x="10589" y="4613"/>
                  </a:cubicBezTo>
                  <a:cubicBezTo>
                    <a:pt x="10563" y="4577"/>
                    <a:pt x="10536" y="4568"/>
                    <a:pt x="10500" y="4559"/>
                  </a:cubicBezTo>
                  <a:close/>
                  <a:moveTo>
                    <a:pt x="4830" y="4647"/>
                  </a:moveTo>
                  <a:cubicBezTo>
                    <a:pt x="4787" y="4647"/>
                    <a:pt x="4736" y="4681"/>
                    <a:pt x="4728" y="4729"/>
                  </a:cubicBezTo>
                  <a:cubicBezTo>
                    <a:pt x="4728" y="4782"/>
                    <a:pt x="4764" y="4836"/>
                    <a:pt x="4817" y="4845"/>
                  </a:cubicBezTo>
                  <a:cubicBezTo>
                    <a:pt x="4862" y="4845"/>
                    <a:pt x="4924" y="4809"/>
                    <a:pt x="4933" y="4755"/>
                  </a:cubicBezTo>
                  <a:cubicBezTo>
                    <a:pt x="4933" y="4711"/>
                    <a:pt x="4898" y="4648"/>
                    <a:pt x="4844" y="4648"/>
                  </a:cubicBezTo>
                  <a:cubicBezTo>
                    <a:pt x="4840" y="4647"/>
                    <a:pt x="4835" y="4647"/>
                    <a:pt x="4830" y="4647"/>
                  </a:cubicBezTo>
                  <a:close/>
                  <a:moveTo>
                    <a:pt x="5474" y="4662"/>
                  </a:moveTo>
                  <a:cubicBezTo>
                    <a:pt x="5420" y="4662"/>
                    <a:pt x="5387" y="4702"/>
                    <a:pt x="5379" y="4755"/>
                  </a:cubicBezTo>
                  <a:cubicBezTo>
                    <a:pt x="5379" y="4818"/>
                    <a:pt x="5397" y="4853"/>
                    <a:pt x="5469" y="4862"/>
                  </a:cubicBezTo>
                  <a:cubicBezTo>
                    <a:pt x="5483" y="4866"/>
                    <a:pt x="5496" y="4868"/>
                    <a:pt x="5507" y="4868"/>
                  </a:cubicBezTo>
                  <a:cubicBezTo>
                    <a:pt x="5551" y="4868"/>
                    <a:pt x="5570" y="4841"/>
                    <a:pt x="5585" y="4791"/>
                  </a:cubicBezTo>
                  <a:cubicBezTo>
                    <a:pt x="5593" y="4711"/>
                    <a:pt x="5567" y="4684"/>
                    <a:pt x="5504" y="4666"/>
                  </a:cubicBezTo>
                  <a:cubicBezTo>
                    <a:pt x="5494" y="4663"/>
                    <a:pt x="5483" y="4662"/>
                    <a:pt x="5474" y="4662"/>
                  </a:cubicBezTo>
                  <a:close/>
                  <a:moveTo>
                    <a:pt x="11160" y="4586"/>
                  </a:moveTo>
                  <a:cubicBezTo>
                    <a:pt x="11098" y="4586"/>
                    <a:pt x="11009" y="4657"/>
                    <a:pt x="11000" y="4711"/>
                  </a:cubicBezTo>
                  <a:cubicBezTo>
                    <a:pt x="10991" y="4782"/>
                    <a:pt x="11062" y="4880"/>
                    <a:pt x="11125" y="4889"/>
                  </a:cubicBezTo>
                  <a:cubicBezTo>
                    <a:pt x="11128" y="4890"/>
                    <a:pt x="11132" y="4890"/>
                    <a:pt x="11136" y="4890"/>
                  </a:cubicBezTo>
                  <a:cubicBezTo>
                    <a:pt x="11205" y="4890"/>
                    <a:pt x="11286" y="4815"/>
                    <a:pt x="11294" y="4755"/>
                  </a:cubicBezTo>
                  <a:cubicBezTo>
                    <a:pt x="11303" y="4693"/>
                    <a:pt x="11232" y="4595"/>
                    <a:pt x="11160" y="4586"/>
                  </a:cubicBezTo>
                  <a:close/>
                  <a:moveTo>
                    <a:pt x="477" y="4771"/>
                  </a:moveTo>
                  <a:cubicBezTo>
                    <a:pt x="446" y="4771"/>
                    <a:pt x="419" y="4796"/>
                    <a:pt x="419" y="4827"/>
                  </a:cubicBezTo>
                  <a:cubicBezTo>
                    <a:pt x="410" y="4862"/>
                    <a:pt x="437" y="4898"/>
                    <a:pt x="473" y="4907"/>
                  </a:cubicBezTo>
                  <a:cubicBezTo>
                    <a:pt x="509" y="4907"/>
                    <a:pt x="544" y="4889"/>
                    <a:pt x="553" y="4845"/>
                  </a:cubicBezTo>
                  <a:cubicBezTo>
                    <a:pt x="553" y="4809"/>
                    <a:pt x="526" y="4773"/>
                    <a:pt x="491" y="4773"/>
                  </a:cubicBezTo>
                  <a:cubicBezTo>
                    <a:pt x="486" y="4772"/>
                    <a:pt x="481" y="4771"/>
                    <a:pt x="477" y="4771"/>
                  </a:cubicBezTo>
                  <a:close/>
                  <a:moveTo>
                    <a:pt x="11816" y="4612"/>
                  </a:moveTo>
                  <a:cubicBezTo>
                    <a:pt x="11748" y="4612"/>
                    <a:pt x="11677" y="4671"/>
                    <a:pt x="11669" y="4746"/>
                  </a:cubicBezTo>
                  <a:cubicBezTo>
                    <a:pt x="11660" y="4827"/>
                    <a:pt x="11713" y="4898"/>
                    <a:pt x="11794" y="4916"/>
                  </a:cubicBezTo>
                  <a:cubicBezTo>
                    <a:pt x="11799" y="4916"/>
                    <a:pt x="11804" y="4917"/>
                    <a:pt x="11809" y="4917"/>
                  </a:cubicBezTo>
                  <a:cubicBezTo>
                    <a:pt x="11884" y="4917"/>
                    <a:pt x="11955" y="4857"/>
                    <a:pt x="11963" y="4782"/>
                  </a:cubicBezTo>
                  <a:cubicBezTo>
                    <a:pt x="11972" y="4702"/>
                    <a:pt x="11910" y="4621"/>
                    <a:pt x="11829" y="4613"/>
                  </a:cubicBezTo>
                  <a:cubicBezTo>
                    <a:pt x="11825" y="4612"/>
                    <a:pt x="11820" y="4612"/>
                    <a:pt x="11816" y="4612"/>
                  </a:cubicBezTo>
                  <a:close/>
                  <a:moveTo>
                    <a:pt x="6156" y="4693"/>
                  </a:moveTo>
                  <a:cubicBezTo>
                    <a:pt x="6102" y="4693"/>
                    <a:pt x="6040" y="4746"/>
                    <a:pt x="6031" y="4791"/>
                  </a:cubicBezTo>
                  <a:cubicBezTo>
                    <a:pt x="6022" y="4853"/>
                    <a:pt x="6084" y="4925"/>
                    <a:pt x="6138" y="4925"/>
                  </a:cubicBezTo>
                  <a:cubicBezTo>
                    <a:pt x="6142" y="4925"/>
                    <a:pt x="6146" y="4926"/>
                    <a:pt x="6150" y="4926"/>
                  </a:cubicBezTo>
                  <a:cubicBezTo>
                    <a:pt x="6201" y="4926"/>
                    <a:pt x="6263" y="4876"/>
                    <a:pt x="6263" y="4818"/>
                  </a:cubicBezTo>
                  <a:cubicBezTo>
                    <a:pt x="6271" y="4764"/>
                    <a:pt x="6209" y="4693"/>
                    <a:pt x="6156" y="4693"/>
                  </a:cubicBezTo>
                  <a:close/>
                  <a:moveTo>
                    <a:pt x="1146" y="4816"/>
                  </a:moveTo>
                  <a:cubicBezTo>
                    <a:pt x="1115" y="4816"/>
                    <a:pt x="1087" y="4840"/>
                    <a:pt x="1079" y="4871"/>
                  </a:cubicBezTo>
                  <a:cubicBezTo>
                    <a:pt x="1079" y="4907"/>
                    <a:pt x="1106" y="4943"/>
                    <a:pt x="1133" y="4943"/>
                  </a:cubicBezTo>
                  <a:cubicBezTo>
                    <a:pt x="1139" y="4944"/>
                    <a:pt x="1145" y="4944"/>
                    <a:pt x="1150" y="4944"/>
                  </a:cubicBezTo>
                  <a:cubicBezTo>
                    <a:pt x="1186" y="4944"/>
                    <a:pt x="1213" y="4920"/>
                    <a:pt x="1213" y="4889"/>
                  </a:cubicBezTo>
                  <a:cubicBezTo>
                    <a:pt x="1222" y="4853"/>
                    <a:pt x="1195" y="4818"/>
                    <a:pt x="1160" y="4818"/>
                  </a:cubicBezTo>
                  <a:cubicBezTo>
                    <a:pt x="1155" y="4817"/>
                    <a:pt x="1150" y="4816"/>
                    <a:pt x="1146" y="4816"/>
                  </a:cubicBezTo>
                  <a:close/>
                  <a:moveTo>
                    <a:pt x="6821" y="4719"/>
                  </a:moveTo>
                  <a:cubicBezTo>
                    <a:pt x="6763" y="4719"/>
                    <a:pt x="6708" y="4776"/>
                    <a:pt x="6700" y="4818"/>
                  </a:cubicBezTo>
                  <a:cubicBezTo>
                    <a:pt x="6691" y="4880"/>
                    <a:pt x="6744" y="4952"/>
                    <a:pt x="6807" y="4952"/>
                  </a:cubicBezTo>
                  <a:cubicBezTo>
                    <a:pt x="6810" y="4952"/>
                    <a:pt x="6814" y="4952"/>
                    <a:pt x="6817" y="4952"/>
                  </a:cubicBezTo>
                  <a:cubicBezTo>
                    <a:pt x="6869" y="4952"/>
                    <a:pt x="6932" y="4895"/>
                    <a:pt x="6932" y="4845"/>
                  </a:cubicBezTo>
                  <a:cubicBezTo>
                    <a:pt x="6941" y="4791"/>
                    <a:pt x="6887" y="4729"/>
                    <a:pt x="6834" y="4720"/>
                  </a:cubicBezTo>
                  <a:cubicBezTo>
                    <a:pt x="6829" y="4719"/>
                    <a:pt x="6825" y="4719"/>
                    <a:pt x="6821" y="4719"/>
                  </a:cubicBezTo>
                  <a:close/>
                  <a:moveTo>
                    <a:pt x="12483" y="4656"/>
                  </a:moveTo>
                  <a:cubicBezTo>
                    <a:pt x="12409" y="4656"/>
                    <a:pt x="12346" y="4715"/>
                    <a:pt x="12329" y="4782"/>
                  </a:cubicBezTo>
                  <a:cubicBezTo>
                    <a:pt x="12320" y="4862"/>
                    <a:pt x="12382" y="4943"/>
                    <a:pt x="12463" y="4952"/>
                  </a:cubicBezTo>
                  <a:cubicBezTo>
                    <a:pt x="12472" y="4954"/>
                    <a:pt x="12481" y="4955"/>
                    <a:pt x="12490" y="4955"/>
                  </a:cubicBezTo>
                  <a:cubicBezTo>
                    <a:pt x="12559" y="4955"/>
                    <a:pt x="12616" y="4898"/>
                    <a:pt x="12632" y="4827"/>
                  </a:cubicBezTo>
                  <a:cubicBezTo>
                    <a:pt x="12641" y="4746"/>
                    <a:pt x="12579" y="4666"/>
                    <a:pt x="12498" y="4657"/>
                  </a:cubicBezTo>
                  <a:cubicBezTo>
                    <a:pt x="12493" y="4657"/>
                    <a:pt x="12488" y="4656"/>
                    <a:pt x="12483" y="4656"/>
                  </a:cubicBezTo>
                  <a:close/>
                  <a:moveTo>
                    <a:pt x="1788" y="4840"/>
                  </a:moveTo>
                  <a:cubicBezTo>
                    <a:pt x="1761" y="4840"/>
                    <a:pt x="1755" y="4853"/>
                    <a:pt x="1749" y="4898"/>
                  </a:cubicBezTo>
                  <a:cubicBezTo>
                    <a:pt x="1740" y="4960"/>
                    <a:pt x="1749" y="4969"/>
                    <a:pt x="1811" y="4978"/>
                  </a:cubicBezTo>
                  <a:cubicBezTo>
                    <a:pt x="1824" y="4980"/>
                    <a:pt x="1834" y="4981"/>
                    <a:pt x="1842" y="4981"/>
                  </a:cubicBezTo>
                  <a:cubicBezTo>
                    <a:pt x="1874" y="4981"/>
                    <a:pt x="1875" y="4965"/>
                    <a:pt x="1882" y="4916"/>
                  </a:cubicBezTo>
                  <a:cubicBezTo>
                    <a:pt x="1891" y="4862"/>
                    <a:pt x="1891" y="4853"/>
                    <a:pt x="1829" y="4845"/>
                  </a:cubicBezTo>
                  <a:cubicBezTo>
                    <a:pt x="1812" y="4842"/>
                    <a:pt x="1799" y="4840"/>
                    <a:pt x="1788" y="4840"/>
                  </a:cubicBezTo>
                  <a:close/>
                  <a:moveTo>
                    <a:pt x="13125" y="4681"/>
                  </a:moveTo>
                  <a:cubicBezTo>
                    <a:pt x="13116" y="4681"/>
                    <a:pt x="13107" y="4682"/>
                    <a:pt x="13096" y="4684"/>
                  </a:cubicBezTo>
                  <a:cubicBezTo>
                    <a:pt x="13043" y="4702"/>
                    <a:pt x="13016" y="4737"/>
                    <a:pt x="13007" y="4782"/>
                  </a:cubicBezTo>
                  <a:cubicBezTo>
                    <a:pt x="13007" y="4791"/>
                    <a:pt x="12998" y="4809"/>
                    <a:pt x="12998" y="4818"/>
                  </a:cubicBezTo>
                  <a:cubicBezTo>
                    <a:pt x="12989" y="4880"/>
                    <a:pt x="13007" y="4934"/>
                    <a:pt x="13060" y="4960"/>
                  </a:cubicBezTo>
                  <a:cubicBezTo>
                    <a:pt x="13087" y="4977"/>
                    <a:pt x="13118" y="4985"/>
                    <a:pt x="13148" y="4985"/>
                  </a:cubicBezTo>
                  <a:cubicBezTo>
                    <a:pt x="13198" y="4985"/>
                    <a:pt x="13247" y="4964"/>
                    <a:pt x="13275" y="4925"/>
                  </a:cubicBezTo>
                  <a:cubicBezTo>
                    <a:pt x="13310" y="4871"/>
                    <a:pt x="13310" y="4836"/>
                    <a:pt x="13275" y="4791"/>
                  </a:cubicBezTo>
                  <a:cubicBezTo>
                    <a:pt x="13248" y="4764"/>
                    <a:pt x="13230" y="4737"/>
                    <a:pt x="13203" y="4720"/>
                  </a:cubicBezTo>
                  <a:cubicBezTo>
                    <a:pt x="13176" y="4692"/>
                    <a:pt x="13154" y="4681"/>
                    <a:pt x="13125" y="4681"/>
                  </a:cubicBezTo>
                  <a:close/>
                  <a:moveTo>
                    <a:pt x="7478" y="4763"/>
                  </a:moveTo>
                  <a:cubicBezTo>
                    <a:pt x="7421" y="4763"/>
                    <a:pt x="7369" y="4805"/>
                    <a:pt x="7369" y="4862"/>
                  </a:cubicBezTo>
                  <a:cubicBezTo>
                    <a:pt x="7351" y="4934"/>
                    <a:pt x="7404" y="4987"/>
                    <a:pt x="7467" y="4996"/>
                  </a:cubicBezTo>
                  <a:cubicBezTo>
                    <a:pt x="7473" y="4997"/>
                    <a:pt x="7479" y="4997"/>
                    <a:pt x="7485" y="4997"/>
                  </a:cubicBezTo>
                  <a:cubicBezTo>
                    <a:pt x="7547" y="4997"/>
                    <a:pt x="7593" y="4954"/>
                    <a:pt x="7601" y="4889"/>
                  </a:cubicBezTo>
                  <a:cubicBezTo>
                    <a:pt x="7610" y="4827"/>
                    <a:pt x="7556" y="4773"/>
                    <a:pt x="7494" y="4764"/>
                  </a:cubicBezTo>
                  <a:cubicBezTo>
                    <a:pt x="7488" y="4763"/>
                    <a:pt x="7483" y="4763"/>
                    <a:pt x="7478" y="4763"/>
                  </a:cubicBezTo>
                  <a:close/>
                  <a:moveTo>
                    <a:pt x="2486" y="4870"/>
                  </a:moveTo>
                  <a:cubicBezTo>
                    <a:pt x="2451" y="4870"/>
                    <a:pt x="2408" y="4902"/>
                    <a:pt x="2400" y="4934"/>
                  </a:cubicBezTo>
                  <a:cubicBezTo>
                    <a:pt x="2391" y="4969"/>
                    <a:pt x="2435" y="5023"/>
                    <a:pt x="2471" y="5032"/>
                  </a:cubicBezTo>
                  <a:cubicBezTo>
                    <a:pt x="2475" y="5033"/>
                    <a:pt x="2479" y="5033"/>
                    <a:pt x="2483" y="5033"/>
                  </a:cubicBezTo>
                  <a:cubicBezTo>
                    <a:pt x="2518" y="5033"/>
                    <a:pt x="2561" y="5001"/>
                    <a:pt x="2569" y="4969"/>
                  </a:cubicBezTo>
                  <a:cubicBezTo>
                    <a:pt x="2569" y="4934"/>
                    <a:pt x="2534" y="4880"/>
                    <a:pt x="2498" y="4871"/>
                  </a:cubicBezTo>
                  <a:cubicBezTo>
                    <a:pt x="2494" y="4870"/>
                    <a:pt x="2490" y="4870"/>
                    <a:pt x="2486" y="4870"/>
                  </a:cubicBezTo>
                  <a:close/>
                  <a:moveTo>
                    <a:pt x="8160" y="4771"/>
                  </a:moveTo>
                  <a:cubicBezTo>
                    <a:pt x="8141" y="4771"/>
                    <a:pt x="8115" y="4784"/>
                    <a:pt x="8100" y="4791"/>
                  </a:cubicBezTo>
                  <a:cubicBezTo>
                    <a:pt x="8056" y="4809"/>
                    <a:pt x="8038" y="4845"/>
                    <a:pt x="8020" y="4880"/>
                  </a:cubicBezTo>
                  <a:cubicBezTo>
                    <a:pt x="8011" y="4898"/>
                    <a:pt x="8029" y="4934"/>
                    <a:pt x="8038" y="4952"/>
                  </a:cubicBezTo>
                  <a:cubicBezTo>
                    <a:pt x="8047" y="4996"/>
                    <a:pt x="8091" y="5023"/>
                    <a:pt x="8127" y="5032"/>
                  </a:cubicBezTo>
                  <a:cubicBezTo>
                    <a:pt x="8130" y="5034"/>
                    <a:pt x="8135" y="5034"/>
                    <a:pt x="8139" y="5034"/>
                  </a:cubicBezTo>
                  <a:cubicBezTo>
                    <a:pt x="8158" y="5034"/>
                    <a:pt x="8186" y="5021"/>
                    <a:pt x="8207" y="5014"/>
                  </a:cubicBezTo>
                  <a:cubicBezTo>
                    <a:pt x="8252" y="5005"/>
                    <a:pt x="8252" y="4960"/>
                    <a:pt x="8279" y="4925"/>
                  </a:cubicBezTo>
                  <a:cubicBezTo>
                    <a:pt x="8279" y="4898"/>
                    <a:pt x="8270" y="4871"/>
                    <a:pt x="8261" y="4845"/>
                  </a:cubicBezTo>
                  <a:cubicBezTo>
                    <a:pt x="8243" y="4809"/>
                    <a:pt x="8207" y="4791"/>
                    <a:pt x="8172" y="4773"/>
                  </a:cubicBezTo>
                  <a:cubicBezTo>
                    <a:pt x="8168" y="4771"/>
                    <a:pt x="8164" y="4771"/>
                    <a:pt x="8160" y="4771"/>
                  </a:cubicBezTo>
                  <a:close/>
                  <a:moveTo>
                    <a:pt x="3140" y="4896"/>
                  </a:moveTo>
                  <a:cubicBezTo>
                    <a:pt x="3097" y="4896"/>
                    <a:pt x="3076" y="4917"/>
                    <a:pt x="3069" y="4969"/>
                  </a:cubicBezTo>
                  <a:cubicBezTo>
                    <a:pt x="3060" y="5023"/>
                    <a:pt x="3078" y="5050"/>
                    <a:pt x="3140" y="5059"/>
                  </a:cubicBezTo>
                  <a:cubicBezTo>
                    <a:pt x="3150" y="5060"/>
                    <a:pt x="3159" y="5061"/>
                    <a:pt x="3167" y="5061"/>
                  </a:cubicBezTo>
                  <a:cubicBezTo>
                    <a:pt x="3211" y="5061"/>
                    <a:pt x="3231" y="5040"/>
                    <a:pt x="3238" y="4987"/>
                  </a:cubicBezTo>
                  <a:cubicBezTo>
                    <a:pt x="3238" y="4934"/>
                    <a:pt x="3221" y="4907"/>
                    <a:pt x="3167" y="4898"/>
                  </a:cubicBezTo>
                  <a:cubicBezTo>
                    <a:pt x="3157" y="4897"/>
                    <a:pt x="3148" y="4896"/>
                    <a:pt x="3140" y="4896"/>
                  </a:cubicBezTo>
                  <a:close/>
                  <a:moveTo>
                    <a:pt x="8832" y="4818"/>
                  </a:moveTo>
                  <a:cubicBezTo>
                    <a:pt x="8796" y="4818"/>
                    <a:pt x="8760" y="4827"/>
                    <a:pt x="8734" y="4845"/>
                  </a:cubicBezTo>
                  <a:cubicBezTo>
                    <a:pt x="8716" y="4862"/>
                    <a:pt x="8698" y="4898"/>
                    <a:pt x="8689" y="4925"/>
                  </a:cubicBezTo>
                  <a:cubicBezTo>
                    <a:pt x="8671" y="4960"/>
                    <a:pt x="8698" y="4996"/>
                    <a:pt x="8716" y="5032"/>
                  </a:cubicBezTo>
                  <a:cubicBezTo>
                    <a:pt x="8725" y="5050"/>
                    <a:pt x="8760" y="5076"/>
                    <a:pt x="8796" y="5076"/>
                  </a:cubicBezTo>
                  <a:cubicBezTo>
                    <a:pt x="8803" y="5079"/>
                    <a:pt x="8812" y="5080"/>
                    <a:pt x="8821" y="5080"/>
                  </a:cubicBezTo>
                  <a:cubicBezTo>
                    <a:pt x="8846" y="5080"/>
                    <a:pt x="8875" y="5072"/>
                    <a:pt x="8894" y="5059"/>
                  </a:cubicBezTo>
                  <a:cubicBezTo>
                    <a:pt x="8921" y="5041"/>
                    <a:pt x="8930" y="5005"/>
                    <a:pt x="8957" y="4969"/>
                  </a:cubicBezTo>
                  <a:cubicBezTo>
                    <a:pt x="8939" y="4934"/>
                    <a:pt x="8939" y="4889"/>
                    <a:pt x="8921" y="4862"/>
                  </a:cubicBezTo>
                  <a:cubicBezTo>
                    <a:pt x="8894" y="4845"/>
                    <a:pt x="8868" y="4818"/>
                    <a:pt x="8832" y="4818"/>
                  </a:cubicBezTo>
                  <a:close/>
                  <a:moveTo>
                    <a:pt x="9453" y="4841"/>
                  </a:moveTo>
                  <a:cubicBezTo>
                    <a:pt x="9389" y="4841"/>
                    <a:pt x="9348" y="4890"/>
                    <a:pt x="9340" y="4952"/>
                  </a:cubicBezTo>
                  <a:cubicBezTo>
                    <a:pt x="9322" y="5032"/>
                    <a:pt x="9376" y="5094"/>
                    <a:pt x="9447" y="5103"/>
                  </a:cubicBezTo>
                  <a:cubicBezTo>
                    <a:pt x="9454" y="5104"/>
                    <a:pt x="9461" y="5104"/>
                    <a:pt x="9467" y="5104"/>
                  </a:cubicBezTo>
                  <a:cubicBezTo>
                    <a:pt x="9538" y="5104"/>
                    <a:pt x="9591" y="5061"/>
                    <a:pt x="9599" y="4987"/>
                  </a:cubicBezTo>
                  <a:cubicBezTo>
                    <a:pt x="9608" y="4907"/>
                    <a:pt x="9563" y="4853"/>
                    <a:pt x="9483" y="4845"/>
                  </a:cubicBezTo>
                  <a:cubicBezTo>
                    <a:pt x="9473" y="4842"/>
                    <a:pt x="9462" y="4841"/>
                    <a:pt x="9453" y="4841"/>
                  </a:cubicBezTo>
                  <a:close/>
                  <a:moveTo>
                    <a:pt x="3791" y="4932"/>
                  </a:moveTo>
                  <a:cubicBezTo>
                    <a:pt x="3748" y="4932"/>
                    <a:pt x="3728" y="4953"/>
                    <a:pt x="3720" y="5005"/>
                  </a:cubicBezTo>
                  <a:cubicBezTo>
                    <a:pt x="3711" y="5068"/>
                    <a:pt x="3729" y="5094"/>
                    <a:pt x="3783" y="5103"/>
                  </a:cubicBezTo>
                  <a:cubicBezTo>
                    <a:pt x="3792" y="5105"/>
                    <a:pt x="3801" y="5105"/>
                    <a:pt x="3810" y="5105"/>
                  </a:cubicBezTo>
                  <a:cubicBezTo>
                    <a:pt x="3853" y="5105"/>
                    <a:pt x="3873" y="5084"/>
                    <a:pt x="3881" y="5032"/>
                  </a:cubicBezTo>
                  <a:cubicBezTo>
                    <a:pt x="3890" y="4969"/>
                    <a:pt x="3872" y="4943"/>
                    <a:pt x="3818" y="4934"/>
                  </a:cubicBezTo>
                  <a:cubicBezTo>
                    <a:pt x="3808" y="4932"/>
                    <a:pt x="3799" y="4932"/>
                    <a:pt x="3791" y="4932"/>
                  </a:cubicBezTo>
                  <a:close/>
                  <a:moveTo>
                    <a:pt x="4473" y="4941"/>
                  </a:moveTo>
                  <a:cubicBezTo>
                    <a:pt x="4425" y="4941"/>
                    <a:pt x="4379" y="4983"/>
                    <a:pt x="4371" y="5032"/>
                  </a:cubicBezTo>
                  <a:cubicBezTo>
                    <a:pt x="4362" y="5085"/>
                    <a:pt x="4398" y="5139"/>
                    <a:pt x="4452" y="5148"/>
                  </a:cubicBezTo>
                  <a:cubicBezTo>
                    <a:pt x="4505" y="5148"/>
                    <a:pt x="4559" y="5112"/>
                    <a:pt x="4568" y="5059"/>
                  </a:cubicBezTo>
                  <a:cubicBezTo>
                    <a:pt x="4576" y="5005"/>
                    <a:pt x="4541" y="4952"/>
                    <a:pt x="4487" y="4943"/>
                  </a:cubicBezTo>
                  <a:cubicBezTo>
                    <a:pt x="4483" y="4942"/>
                    <a:pt x="4478" y="4941"/>
                    <a:pt x="4473" y="4941"/>
                  </a:cubicBezTo>
                  <a:close/>
                  <a:moveTo>
                    <a:pt x="10116" y="4878"/>
                  </a:moveTo>
                  <a:cubicBezTo>
                    <a:pt x="10091" y="4878"/>
                    <a:pt x="10073" y="4895"/>
                    <a:pt x="10054" y="4907"/>
                  </a:cubicBezTo>
                  <a:cubicBezTo>
                    <a:pt x="10009" y="4934"/>
                    <a:pt x="10009" y="4969"/>
                    <a:pt x="10000" y="5005"/>
                  </a:cubicBezTo>
                  <a:cubicBezTo>
                    <a:pt x="9992" y="5041"/>
                    <a:pt x="10009" y="5068"/>
                    <a:pt x="10027" y="5103"/>
                  </a:cubicBezTo>
                  <a:cubicBezTo>
                    <a:pt x="10054" y="5139"/>
                    <a:pt x="10090" y="5139"/>
                    <a:pt x="10125" y="5148"/>
                  </a:cubicBezTo>
                  <a:cubicBezTo>
                    <a:pt x="10132" y="5149"/>
                    <a:pt x="10138" y="5150"/>
                    <a:pt x="10144" y="5150"/>
                  </a:cubicBezTo>
                  <a:cubicBezTo>
                    <a:pt x="10171" y="5150"/>
                    <a:pt x="10194" y="5136"/>
                    <a:pt x="10224" y="5121"/>
                  </a:cubicBezTo>
                  <a:cubicBezTo>
                    <a:pt x="10250" y="5103"/>
                    <a:pt x="10259" y="5068"/>
                    <a:pt x="10268" y="5032"/>
                  </a:cubicBezTo>
                  <a:cubicBezTo>
                    <a:pt x="10277" y="4996"/>
                    <a:pt x="10268" y="4969"/>
                    <a:pt x="10241" y="4934"/>
                  </a:cubicBezTo>
                  <a:cubicBezTo>
                    <a:pt x="10219" y="4904"/>
                    <a:pt x="10203" y="4887"/>
                    <a:pt x="10173" y="4887"/>
                  </a:cubicBezTo>
                  <a:cubicBezTo>
                    <a:pt x="10167" y="4887"/>
                    <a:pt x="10160" y="4888"/>
                    <a:pt x="10152" y="4889"/>
                  </a:cubicBezTo>
                  <a:cubicBezTo>
                    <a:pt x="10139" y="4881"/>
                    <a:pt x="10127" y="4878"/>
                    <a:pt x="10116" y="4878"/>
                  </a:cubicBezTo>
                  <a:close/>
                  <a:moveTo>
                    <a:pt x="5129" y="4986"/>
                  </a:moveTo>
                  <a:cubicBezTo>
                    <a:pt x="5076" y="4986"/>
                    <a:pt x="5040" y="5020"/>
                    <a:pt x="5040" y="5076"/>
                  </a:cubicBezTo>
                  <a:cubicBezTo>
                    <a:pt x="5031" y="5130"/>
                    <a:pt x="5058" y="5175"/>
                    <a:pt x="5121" y="5184"/>
                  </a:cubicBezTo>
                  <a:cubicBezTo>
                    <a:pt x="5128" y="5185"/>
                    <a:pt x="5136" y="5185"/>
                    <a:pt x="5143" y="5185"/>
                  </a:cubicBezTo>
                  <a:cubicBezTo>
                    <a:pt x="5194" y="5185"/>
                    <a:pt x="5229" y="5158"/>
                    <a:pt x="5237" y="5103"/>
                  </a:cubicBezTo>
                  <a:cubicBezTo>
                    <a:pt x="5246" y="5041"/>
                    <a:pt x="5210" y="4996"/>
                    <a:pt x="5147" y="4987"/>
                  </a:cubicBezTo>
                  <a:cubicBezTo>
                    <a:pt x="5141" y="4986"/>
                    <a:pt x="5135" y="4986"/>
                    <a:pt x="5129" y="4986"/>
                  </a:cubicBezTo>
                  <a:close/>
                  <a:moveTo>
                    <a:pt x="10801" y="4896"/>
                  </a:moveTo>
                  <a:cubicBezTo>
                    <a:pt x="10770" y="4896"/>
                    <a:pt x="10736" y="4910"/>
                    <a:pt x="10714" y="4925"/>
                  </a:cubicBezTo>
                  <a:cubicBezTo>
                    <a:pt x="10687" y="4952"/>
                    <a:pt x="10661" y="4987"/>
                    <a:pt x="10661" y="5023"/>
                  </a:cubicBezTo>
                  <a:cubicBezTo>
                    <a:pt x="10652" y="5059"/>
                    <a:pt x="10661" y="5103"/>
                    <a:pt x="10687" y="5130"/>
                  </a:cubicBezTo>
                  <a:cubicBezTo>
                    <a:pt x="10714" y="5157"/>
                    <a:pt x="10750" y="5175"/>
                    <a:pt x="10786" y="5192"/>
                  </a:cubicBezTo>
                  <a:cubicBezTo>
                    <a:pt x="10821" y="5184"/>
                    <a:pt x="10866" y="5175"/>
                    <a:pt x="10893" y="5157"/>
                  </a:cubicBezTo>
                  <a:cubicBezTo>
                    <a:pt x="10919" y="5130"/>
                    <a:pt x="10946" y="5094"/>
                    <a:pt x="10946" y="5059"/>
                  </a:cubicBezTo>
                  <a:cubicBezTo>
                    <a:pt x="10955" y="5023"/>
                    <a:pt x="10937" y="4978"/>
                    <a:pt x="10910" y="4952"/>
                  </a:cubicBezTo>
                  <a:cubicBezTo>
                    <a:pt x="10893" y="4925"/>
                    <a:pt x="10848" y="4898"/>
                    <a:pt x="10821" y="4898"/>
                  </a:cubicBezTo>
                  <a:cubicBezTo>
                    <a:pt x="10815" y="4896"/>
                    <a:pt x="10808" y="4896"/>
                    <a:pt x="10801" y="4896"/>
                  </a:cubicBezTo>
                  <a:close/>
                  <a:moveTo>
                    <a:pt x="135" y="5093"/>
                  </a:moveTo>
                  <a:cubicBezTo>
                    <a:pt x="98" y="5093"/>
                    <a:pt x="71" y="5118"/>
                    <a:pt x="71" y="5157"/>
                  </a:cubicBezTo>
                  <a:cubicBezTo>
                    <a:pt x="62" y="5192"/>
                    <a:pt x="98" y="5219"/>
                    <a:pt x="125" y="5228"/>
                  </a:cubicBezTo>
                  <a:cubicBezTo>
                    <a:pt x="161" y="5228"/>
                    <a:pt x="196" y="5201"/>
                    <a:pt x="205" y="5166"/>
                  </a:cubicBezTo>
                  <a:cubicBezTo>
                    <a:pt x="205" y="5139"/>
                    <a:pt x="178" y="5103"/>
                    <a:pt x="152" y="5094"/>
                  </a:cubicBezTo>
                  <a:cubicBezTo>
                    <a:pt x="146" y="5093"/>
                    <a:pt x="140" y="5093"/>
                    <a:pt x="135" y="5093"/>
                  </a:cubicBezTo>
                  <a:close/>
                  <a:moveTo>
                    <a:pt x="5825" y="4996"/>
                  </a:moveTo>
                  <a:cubicBezTo>
                    <a:pt x="5799" y="5005"/>
                    <a:pt x="5772" y="5014"/>
                    <a:pt x="5745" y="5023"/>
                  </a:cubicBezTo>
                  <a:cubicBezTo>
                    <a:pt x="5709" y="5032"/>
                    <a:pt x="5701" y="5068"/>
                    <a:pt x="5692" y="5094"/>
                  </a:cubicBezTo>
                  <a:cubicBezTo>
                    <a:pt x="5683" y="5121"/>
                    <a:pt x="5701" y="5148"/>
                    <a:pt x="5709" y="5175"/>
                  </a:cubicBezTo>
                  <a:cubicBezTo>
                    <a:pt x="5718" y="5210"/>
                    <a:pt x="5763" y="5201"/>
                    <a:pt x="5790" y="5228"/>
                  </a:cubicBezTo>
                  <a:cubicBezTo>
                    <a:pt x="5808" y="5210"/>
                    <a:pt x="5852" y="5228"/>
                    <a:pt x="5879" y="5201"/>
                  </a:cubicBezTo>
                  <a:cubicBezTo>
                    <a:pt x="5897" y="5184"/>
                    <a:pt x="5897" y="5148"/>
                    <a:pt x="5915" y="5130"/>
                  </a:cubicBezTo>
                  <a:cubicBezTo>
                    <a:pt x="5897" y="5103"/>
                    <a:pt x="5915" y="5076"/>
                    <a:pt x="5897" y="5050"/>
                  </a:cubicBezTo>
                  <a:cubicBezTo>
                    <a:pt x="5879" y="5014"/>
                    <a:pt x="5834" y="5032"/>
                    <a:pt x="5825" y="4996"/>
                  </a:cubicBezTo>
                  <a:close/>
                  <a:moveTo>
                    <a:pt x="11474" y="4933"/>
                  </a:moveTo>
                  <a:cubicBezTo>
                    <a:pt x="11406" y="4933"/>
                    <a:pt x="11329" y="4984"/>
                    <a:pt x="11321" y="5059"/>
                  </a:cubicBezTo>
                  <a:cubicBezTo>
                    <a:pt x="11321" y="5094"/>
                    <a:pt x="11321" y="5130"/>
                    <a:pt x="11339" y="5166"/>
                  </a:cubicBezTo>
                  <a:cubicBezTo>
                    <a:pt x="11365" y="5201"/>
                    <a:pt x="11410" y="5210"/>
                    <a:pt x="11446" y="5237"/>
                  </a:cubicBezTo>
                  <a:cubicBezTo>
                    <a:pt x="11481" y="5228"/>
                    <a:pt x="11526" y="5228"/>
                    <a:pt x="11553" y="5201"/>
                  </a:cubicBezTo>
                  <a:cubicBezTo>
                    <a:pt x="11588" y="5175"/>
                    <a:pt x="11606" y="5148"/>
                    <a:pt x="11615" y="5103"/>
                  </a:cubicBezTo>
                  <a:cubicBezTo>
                    <a:pt x="11624" y="5032"/>
                    <a:pt x="11571" y="4952"/>
                    <a:pt x="11490" y="4934"/>
                  </a:cubicBezTo>
                  <a:cubicBezTo>
                    <a:pt x="11485" y="4933"/>
                    <a:pt x="11480" y="4933"/>
                    <a:pt x="11474" y="4933"/>
                  </a:cubicBezTo>
                  <a:close/>
                  <a:moveTo>
                    <a:pt x="12149" y="4960"/>
                  </a:moveTo>
                  <a:cubicBezTo>
                    <a:pt x="12068" y="4960"/>
                    <a:pt x="11998" y="5011"/>
                    <a:pt x="11990" y="5085"/>
                  </a:cubicBezTo>
                  <a:cubicBezTo>
                    <a:pt x="11972" y="5166"/>
                    <a:pt x="12034" y="5246"/>
                    <a:pt x="12115" y="5255"/>
                  </a:cubicBezTo>
                  <a:cubicBezTo>
                    <a:pt x="12124" y="5257"/>
                    <a:pt x="12133" y="5258"/>
                    <a:pt x="12143" y="5258"/>
                  </a:cubicBezTo>
                  <a:cubicBezTo>
                    <a:pt x="12213" y="5258"/>
                    <a:pt x="12276" y="5201"/>
                    <a:pt x="12284" y="5130"/>
                  </a:cubicBezTo>
                  <a:cubicBezTo>
                    <a:pt x="12293" y="5059"/>
                    <a:pt x="12240" y="4978"/>
                    <a:pt x="12168" y="4960"/>
                  </a:cubicBezTo>
                  <a:cubicBezTo>
                    <a:pt x="12162" y="4960"/>
                    <a:pt x="12155" y="4960"/>
                    <a:pt x="12149" y="4960"/>
                  </a:cubicBezTo>
                  <a:close/>
                  <a:moveTo>
                    <a:pt x="798" y="5137"/>
                  </a:moveTo>
                  <a:cubicBezTo>
                    <a:pt x="767" y="5137"/>
                    <a:pt x="740" y="5161"/>
                    <a:pt x="740" y="5192"/>
                  </a:cubicBezTo>
                  <a:cubicBezTo>
                    <a:pt x="732" y="5228"/>
                    <a:pt x="758" y="5264"/>
                    <a:pt x="794" y="5273"/>
                  </a:cubicBezTo>
                  <a:cubicBezTo>
                    <a:pt x="830" y="5273"/>
                    <a:pt x="865" y="5246"/>
                    <a:pt x="865" y="5210"/>
                  </a:cubicBezTo>
                  <a:cubicBezTo>
                    <a:pt x="874" y="5175"/>
                    <a:pt x="848" y="5139"/>
                    <a:pt x="812" y="5139"/>
                  </a:cubicBezTo>
                  <a:cubicBezTo>
                    <a:pt x="807" y="5138"/>
                    <a:pt x="802" y="5137"/>
                    <a:pt x="798" y="5137"/>
                  </a:cubicBezTo>
                  <a:close/>
                  <a:moveTo>
                    <a:pt x="6477" y="5041"/>
                  </a:moveTo>
                  <a:cubicBezTo>
                    <a:pt x="6423" y="5041"/>
                    <a:pt x="6361" y="5085"/>
                    <a:pt x="6352" y="5139"/>
                  </a:cubicBezTo>
                  <a:cubicBezTo>
                    <a:pt x="6343" y="5201"/>
                    <a:pt x="6405" y="5273"/>
                    <a:pt x="6459" y="5273"/>
                  </a:cubicBezTo>
                  <a:cubicBezTo>
                    <a:pt x="6463" y="5273"/>
                    <a:pt x="6467" y="5274"/>
                    <a:pt x="6471" y="5274"/>
                  </a:cubicBezTo>
                  <a:cubicBezTo>
                    <a:pt x="6523" y="5274"/>
                    <a:pt x="6584" y="5223"/>
                    <a:pt x="6584" y="5166"/>
                  </a:cubicBezTo>
                  <a:cubicBezTo>
                    <a:pt x="6593" y="5112"/>
                    <a:pt x="6539" y="5041"/>
                    <a:pt x="6477" y="5041"/>
                  </a:cubicBezTo>
                  <a:close/>
                  <a:moveTo>
                    <a:pt x="1440" y="5161"/>
                  </a:moveTo>
                  <a:cubicBezTo>
                    <a:pt x="1414" y="5161"/>
                    <a:pt x="1407" y="5174"/>
                    <a:pt x="1401" y="5219"/>
                  </a:cubicBezTo>
                  <a:cubicBezTo>
                    <a:pt x="1392" y="5282"/>
                    <a:pt x="1401" y="5282"/>
                    <a:pt x="1454" y="5291"/>
                  </a:cubicBezTo>
                  <a:cubicBezTo>
                    <a:pt x="1472" y="5293"/>
                    <a:pt x="1486" y="5295"/>
                    <a:pt x="1496" y="5295"/>
                  </a:cubicBezTo>
                  <a:cubicBezTo>
                    <a:pt x="1522" y="5295"/>
                    <a:pt x="1528" y="5284"/>
                    <a:pt x="1534" y="5246"/>
                  </a:cubicBezTo>
                  <a:cubicBezTo>
                    <a:pt x="1543" y="5175"/>
                    <a:pt x="1543" y="5175"/>
                    <a:pt x="1481" y="5166"/>
                  </a:cubicBezTo>
                  <a:cubicBezTo>
                    <a:pt x="1464" y="5163"/>
                    <a:pt x="1451" y="5161"/>
                    <a:pt x="1440" y="5161"/>
                  </a:cubicBezTo>
                  <a:close/>
                  <a:moveTo>
                    <a:pt x="7127" y="5066"/>
                  </a:moveTo>
                  <a:cubicBezTo>
                    <a:pt x="7064" y="5066"/>
                    <a:pt x="7029" y="5095"/>
                    <a:pt x="7021" y="5166"/>
                  </a:cubicBezTo>
                  <a:cubicBezTo>
                    <a:pt x="7012" y="5246"/>
                    <a:pt x="7039" y="5291"/>
                    <a:pt x="7119" y="5299"/>
                  </a:cubicBezTo>
                  <a:cubicBezTo>
                    <a:pt x="7129" y="5301"/>
                    <a:pt x="7138" y="5301"/>
                    <a:pt x="7147" y="5301"/>
                  </a:cubicBezTo>
                  <a:cubicBezTo>
                    <a:pt x="7210" y="5301"/>
                    <a:pt x="7245" y="5272"/>
                    <a:pt x="7253" y="5201"/>
                  </a:cubicBezTo>
                  <a:cubicBezTo>
                    <a:pt x="7262" y="5121"/>
                    <a:pt x="7235" y="5076"/>
                    <a:pt x="7155" y="5068"/>
                  </a:cubicBezTo>
                  <a:cubicBezTo>
                    <a:pt x="7145" y="5066"/>
                    <a:pt x="7136" y="5066"/>
                    <a:pt x="7127" y="5066"/>
                  </a:cubicBezTo>
                  <a:close/>
                  <a:moveTo>
                    <a:pt x="12796" y="5003"/>
                  </a:moveTo>
                  <a:cubicBezTo>
                    <a:pt x="12762" y="5003"/>
                    <a:pt x="12734" y="5017"/>
                    <a:pt x="12712" y="5032"/>
                  </a:cubicBezTo>
                  <a:cubicBezTo>
                    <a:pt x="12686" y="5050"/>
                    <a:pt x="12659" y="5085"/>
                    <a:pt x="12650" y="5130"/>
                  </a:cubicBezTo>
                  <a:cubicBezTo>
                    <a:pt x="12650" y="5175"/>
                    <a:pt x="12650" y="5219"/>
                    <a:pt x="12677" y="5246"/>
                  </a:cubicBezTo>
                  <a:cubicBezTo>
                    <a:pt x="12698" y="5268"/>
                    <a:pt x="12714" y="5307"/>
                    <a:pt x="12748" y="5307"/>
                  </a:cubicBezTo>
                  <a:cubicBezTo>
                    <a:pt x="12756" y="5307"/>
                    <a:pt x="12765" y="5305"/>
                    <a:pt x="12775" y="5299"/>
                  </a:cubicBezTo>
                  <a:cubicBezTo>
                    <a:pt x="12788" y="5308"/>
                    <a:pt x="12802" y="5311"/>
                    <a:pt x="12815" y="5311"/>
                  </a:cubicBezTo>
                  <a:cubicBezTo>
                    <a:pt x="12845" y="5311"/>
                    <a:pt x="12872" y="5294"/>
                    <a:pt x="12891" y="5282"/>
                  </a:cubicBezTo>
                  <a:cubicBezTo>
                    <a:pt x="12927" y="5255"/>
                    <a:pt x="12944" y="5219"/>
                    <a:pt x="12953" y="5175"/>
                  </a:cubicBezTo>
                  <a:cubicBezTo>
                    <a:pt x="12962" y="5130"/>
                    <a:pt x="12944" y="5085"/>
                    <a:pt x="12927" y="5059"/>
                  </a:cubicBezTo>
                  <a:cubicBezTo>
                    <a:pt x="12900" y="5032"/>
                    <a:pt x="12864" y="5014"/>
                    <a:pt x="12820" y="5005"/>
                  </a:cubicBezTo>
                  <a:cubicBezTo>
                    <a:pt x="12811" y="5003"/>
                    <a:pt x="12803" y="5003"/>
                    <a:pt x="12796" y="5003"/>
                  </a:cubicBezTo>
                  <a:close/>
                  <a:moveTo>
                    <a:pt x="13450" y="5025"/>
                  </a:moveTo>
                  <a:cubicBezTo>
                    <a:pt x="13379" y="5025"/>
                    <a:pt x="13334" y="5076"/>
                    <a:pt x="13319" y="5157"/>
                  </a:cubicBezTo>
                  <a:cubicBezTo>
                    <a:pt x="13310" y="5219"/>
                    <a:pt x="13319" y="5273"/>
                    <a:pt x="13382" y="5308"/>
                  </a:cubicBezTo>
                  <a:cubicBezTo>
                    <a:pt x="13409" y="5324"/>
                    <a:pt x="13445" y="5335"/>
                    <a:pt x="13481" y="5335"/>
                  </a:cubicBezTo>
                  <a:cubicBezTo>
                    <a:pt x="13526" y="5335"/>
                    <a:pt x="13571" y="5318"/>
                    <a:pt x="13596" y="5273"/>
                  </a:cubicBezTo>
                  <a:cubicBezTo>
                    <a:pt x="13622" y="5228"/>
                    <a:pt x="13614" y="5184"/>
                    <a:pt x="13622" y="5148"/>
                  </a:cubicBezTo>
                  <a:cubicBezTo>
                    <a:pt x="13622" y="5139"/>
                    <a:pt x="13622" y="5139"/>
                    <a:pt x="13622" y="5139"/>
                  </a:cubicBezTo>
                  <a:cubicBezTo>
                    <a:pt x="13578" y="5103"/>
                    <a:pt x="13551" y="5050"/>
                    <a:pt x="13498" y="5032"/>
                  </a:cubicBezTo>
                  <a:cubicBezTo>
                    <a:pt x="13481" y="5027"/>
                    <a:pt x="13465" y="5025"/>
                    <a:pt x="13450" y="5025"/>
                  </a:cubicBezTo>
                  <a:close/>
                  <a:moveTo>
                    <a:pt x="7788" y="5110"/>
                  </a:moveTo>
                  <a:cubicBezTo>
                    <a:pt x="7726" y="5110"/>
                    <a:pt x="7698" y="5140"/>
                    <a:pt x="7690" y="5210"/>
                  </a:cubicBezTo>
                  <a:cubicBezTo>
                    <a:pt x="7672" y="5291"/>
                    <a:pt x="7708" y="5326"/>
                    <a:pt x="7788" y="5344"/>
                  </a:cubicBezTo>
                  <a:cubicBezTo>
                    <a:pt x="7798" y="5345"/>
                    <a:pt x="7807" y="5346"/>
                    <a:pt x="7815" y="5346"/>
                  </a:cubicBezTo>
                  <a:cubicBezTo>
                    <a:pt x="7877" y="5346"/>
                    <a:pt x="7906" y="5316"/>
                    <a:pt x="7922" y="5237"/>
                  </a:cubicBezTo>
                  <a:cubicBezTo>
                    <a:pt x="7931" y="5157"/>
                    <a:pt x="7904" y="5121"/>
                    <a:pt x="7815" y="5112"/>
                  </a:cubicBezTo>
                  <a:cubicBezTo>
                    <a:pt x="7805" y="5111"/>
                    <a:pt x="7796" y="5110"/>
                    <a:pt x="7788" y="5110"/>
                  </a:cubicBezTo>
                  <a:close/>
                  <a:moveTo>
                    <a:pt x="2143" y="5191"/>
                  </a:moveTo>
                  <a:cubicBezTo>
                    <a:pt x="2113" y="5191"/>
                    <a:pt x="2052" y="5239"/>
                    <a:pt x="2052" y="5264"/>
                  </a:cubicBezTo>
                  <a:cubicBezTo>
                    <a:pt x="2052" y="5291"/>
                    <a:pt x="2096" y="5353"/>
                    <a:pt x="2123" y="5353"/>
                  </a:cubicBezTo>
                  <a:cubicBezTo>
                    <a:pt x="2150" y="5353"/>
                    <a:pt x="2212" y="5308"/>
                    <a:pt x="2221" y="5282"/>
                  </a:cubicBezTo>
                  <a:cubicBezTo>
                    <a:pt x="2221" y="5255"/>
                    <a:pt x="2177" y="5192"/>
                    <a:pt x="2150" y="5192"/>
                  </a:cubicBezTo>
                  <a:cubicBezTo>
                    <a:pt x="2148" y="5192"/>
                    <a:pt x="2146" y="5191"/>
                    <a:pt x="2143" y="5191"/>
                  </a:cubicBezTo>
                  <a:close/>
                  <a:moveTo>
                    <a:pt x="8463" y="5118"/>
                  </a:moveTo>
                  <a:cubicBezTo>
                    <a:pt x="8408" y="5118"/>
                    <a:pt x="8331" y="5173"/>
                    <a:pt x="8323" y="5228"/>
                  </a:cubicBezTo>
                  <a:cubicBezTo>
                    <a:pt x="8314" y="5282"/>
                    <a:pt x="8377" y="5371"/>
                    <a:pt x="8430" y="5380"/>
                  </a:cubicBezTo>
                  <a:cubicBezTo>
                    <a:pt x="8434" y="5380"/>
                    <a:pt x="8437" y="5381"/>
                    <a:pt x="8441" y="5381"/>
                  </a:cubicBezTo>
                  <a:cubicBezTo>
                    <a:pt x="8495" y="5381"/>
                    <a:pt x="8574" y="5323"/>
                    <a:pt x="8582" y="5273"/>
                  </a:cubicBezTo>
                  <a:cubicBezTo>
                    <a:pt x="8591" y="5219"/>
                    <a:pt x="8537" y="5130"/>
                    <a:pt x="8484" y="5121"/>
                  </a:cubicBezTo>
                  <a:cubicBezTo>
                    <a:pt x="8478" y="5119"/>
                    <a:pt x="8471" y="5118"/>
                    <a:pt x="8463" y="5118"/>
                  </a:cubicBezTo>
                  <a:close/>
                  <a:moveTo>
                    <a:pt x="2777" y="5214"/>
                  </a:moveTo>
                  <a:cubicBezTo>
                    <a:pt x="2742" y="5214"/>
                    <a:pt x="2710" y="5245"/>
                    <a:pt x="2703" y="5282"/>
                  </a:cubicBezTo>
                  <a:cubicBezTo>
                    <a:pt x="2703" y="5326"/>
                    <a:pt x="2730" y="5371"/>
                    <a:pt x="2774" y="5380"/>
                  </a:cubicBezTo>
                  <a:cubicBezTo>
                    <a:pt x="2779" y="5381"/>
                    <a:pt x="2784" y="5381"/>
                    <a:pt x="2788" y="5381"/>
                  </a:cubicBezTo>
                  <a:cubicBezTo>
                    <a:pt x="2828" y="5381"/>
                    <a:pt x="2865" y="5348"/>
                    <a:pt x="2873" y="5308"/>
                  </a:cubicBezTo>
                  <a:cubicBezTo>
                    <a:pt x="2882" y="5264"/>
                    <a:pt x="2855" y="5228"/>
                    <a:pt x="2801" y="5219"/>
                  </a:cubicBezTo>
                  <a:cubicBezTo>
                    <a:pt x="2793" y="5216"/>
                    <a:pt x="2785" y="5214"/>
                    <a:pt x="2777" y="5214"/>
                  </a:cubicBezTo>
                  <a:close/>
                  <a:moveTo>
                    <a:pt x="9121" y="5164"/>
                  </a:moveTo>
                  <a:cubicBezTo>
                    <a:pt x="9052" y="5164"/>
                    <a:pt x="9000" y="5200"/>
                    <a:pt x="8992" y="5273"/>
                  </a:cubicBezTo>
                  <a:cubicBezTo>
                    <a:pt x="8975" y="5353"/>
                    <a:pt x="9019" y="5415"/>
                    <a:pt x="9099" y="5424"/>
                  </a:cubicBezTo>
                  <a:cubicBezTo>
                    <a:pt x="9106" y="5425"/>
                    <a:pt x="9113" y="5425"/>
                    <a:pt x="9119" y="5425"/>
                  </a:cubicBezTo>
                  <a:cubicBezTo>
                    <a:pt x="9189" y="5425"/>
                    <a:pt x="9235" y="5383"/>
                    <a:pt x="9251" y="5317"/>
                  </a:cubicBezTo>
                  <a:cubicBezTo>
                    <a:pt x="9269" y="5246"/>
                    <a:pt x="9207" y="5166"/>
                    <a:pt x="9144" y="5166"/>
                  </a:cubicBezTo>
                  <a:cubicBezTo>
                    <a:pt x="9136" y="5165"/>
                    <a:pt x="9128" y="5164"/>
                    <a:pt x="9121" y="5164"/>
                  </a:cubicBezTo>
                  <a:close/>
                  <a:moveTo>
                    <a:pt x="3443" y="5253"/>
                  </a:moveTo>
                  <a:cubicBezTo>
                    <a:pt x="3400" y="5253"/>
                    <a:pt x="3380" y="5274"/>
                    <a:pt x="3372" y="5326"/>
                  </a:cubicBezTo>
                  <a:cubicBezTo>
                    <a:pt x="3363" y="5389"/>
                    <a:pt x="3381" y="5415"/>
                    <a:pt x="3444" y="5424"/>
                  </a:cubicBezTo>
                  <a:cubicBezTo>
                    <a:pt x="3450" y="5426"/>
                    <a:pt x="3457" y="5426"/>
                    <a:pt x="3463" y="5426"/>
                  </a:cubicBezTo>
                  <a:cubicBezTo>
                    <a:pt x="3504" y="5426"/>
                    <a:pt x="3525" y="5400"/>
                    <a:pt x="3533" y="5353"/>
                  </a:cubicBezTo>
                  <a:cubicBezTo>
                    <a:pt x="3542" y="5291"/>
                    <a:pt x="3524" y="5264"/>
                    <a:pt x="3470" y="5255"/>
                  </a:cubicBezTo>
                  <a:cubicBezTo>
                    <a:pt x="3460" y="5253"/>
                    <a:pt x="3451" y="5253"/>
                    <a:pt x="3443" y="5253"/>
                  </a:cubicBezTo>
                  <a:close/>
                  <a:moveTo>
                    <a:pt x="9787" y="5183"/>
                  </a:moveTo>
                  <a:cubicBezTo>
                    <a:pt x="9716" y="5183"/>
                    <a:pt x="9669" y="5233"/>
                    <a:pt x="9653" y="5299"/>
                  </a:cubicBezTo>
                  <a:cubicBezTo>
                    <a:pt x="9644" y="5380"/>
                    <a:pt x="9697" y="5442"/>
                    <a:pt x="9769" y="5451"/>
                  </a:cubicBezTo>
                  <a:cubicBezTo>
                    <a:pt x="9775" y="5452"/>
                    <a:pt x="9782" y="5452"/>
                    <a:pt x="9789" y="5452"/>
                  </a:cubicBezTo>
                  <a:cubicBezTo>
                    <a:pt x="9859" y="5452"/>
                    <a:pt x="9912" y="5409"/>
                    <a:pt x="9920" y="5335"/>
                  </a:cubicBezTo>
                  <a:cubicBezTo>
                    <a:pt x="9929" y="5255"/>
                    <a:pt x="9885" y="5201"/>
                    <a:pt x="9804" y="5184"/>
                  </a:cubicBezTo>
                  <a:cubicBezTo>
                    <a:pt x="9798" y="5183"/>
                    <a:pt x="9793" y="5183"/>
                    <a:pt x="9787" y="5183"/>
                  </a:cubicBezTo>
                  <a:close/>
                  <a:moveTo>
                    <a:pt x="4139" y="5264"/>
                  </a:moveTo>
                  <a:cubicBezTo>
                    <a:pt x="4086" y="5264"/>
                    <a:pt x="4032" y="5299"/>
                    <a:pt x="4023" y="5353"/>
                  </a:cubicBezTo>
                  <a:cubicBezTo>
                    <a:pt x="4014" y="5398"/>
                    <a:pt x="4050" y="5460"/>
                    <a:pt x="4104" y="5460"/>
                  </a:cubicBezTo>
                  <a:cubicBezTo>
                    <a:pt x="4109" y="5461"/>
                    <a:pt x="4115" y="5461"/>
                    <a:pt x="4120" y="5461"/>
                  </a:cubicBezTo>
                  <a:cubicBezTo>
                    <a:pt x="4168" y="5461"/>
                    <a:pt x="4212" y="5428"/>
                    <a:pt x="4220" y="5380"/>
                  </a:cubicBezTo>
                  <a:cubicBezTo>
                    <a:pt x="4229" y="5326"/>
                    <a:pt x="4193" y="5273"/>
                    <a:pt x="4139" y="5264"/>
                  </a:cubicBezTo>
                  <a:close/>
                  <a:moveTo>
                    <a:pt x="10443" y="5225"/>
                  </a:moveTo>
                  <a:cubicBezTo>
                    <a:pt x="10415" y="5225"/>
                    <a:pt x="10395" y="5235"/>
                    <a:pt x="10375" y="5255"/>
                  </a:cubicBezTo>
                  <a:cubicBezTo>
                    <a:pt x="10331" y="5282"/>
                    <a:pt x="10331" y="5308"/>
                    <a:pt x="10322" y="5353"/>
                  </a:cubicBezTo>
                  <a:cubicBezTo>
                    <a:pt x="10313" y="5389"/>
                    <a:pt x="10322" y="5415"/>
                    <a:pt x="10348" y="5451"/>
                  </a:cubicBezTo>
                  <a:cubicBezTo>
                    <a:pt x="10366" y="5478"/>
                    <a:pt x="10393" y="5487"/>
                    <a:pt x="10438" y="5496"/>
                  </a:cubicBezTo>
                  <a:cubicBezTo>
                    <a:pt x="10447" y="5498"/>
                    <a:pt x="10455" y="5499"/>
                    <a:pt x="10464" y="5499"/>
                  </a:cubicBezTo>
                  <a:cubicBezTo>
                    <a:pt x="10491" y="5499"/>
                    <a:pt x="10518" y="5489"/>
                    <a:pt x="10545" y="5469"/>
                  </a:cubicBezTo>
                  <a:cubicBezTo>
                    <a:pt x="10571" y="5442"/>
                    <a:pt x="10589" y="5415"/>
                    <a:pt x="10589" y="5380"/>
                  </a:cubicBezTo>
                  <a:cubicBezTo>
                    <a:pt x="10598" y="5344"/>
                    <a:pt x="10589" y="5317"/>
                    <a:pt x="10563" y="5282"/>
                  </a:cubicBezTo>
                  <a:cubicBezTo>
                    <a:pt x="10545" y="5246"/>
                    <a:pt x="10509" y="5237"/>
                    <a:pt x="10473" y="5228"/>
                  </a:cubicBezTo>
                  <a:cubicBezTo>
                    <a:pt x="10462" y="5226"/>
                    <a:pt x="10452" y="5225"/>
                    <a:pt x="10443" y="5225"/>
                  </a:cubicBezTo>
                  <a:close/>
                  <a:moveTo>
                    <a:pt x="4783" y="5307"/>
                  </a:moveTo>
                  <a:cubicBezTo>
                    <a:pt x="4737" y="5307"/>
                    <a:pt x="4700" y="5342"/>
                    <a:pt x="4692" y="5398"/>
                  </a:cubicBezTo>
                  <a:cubicBezTo>
                    <a:pt x="4684" y="5451"/>
                    <a:pt x="4710" y="5496"/>
                    <a:pt x="4773" y="5505"/>
                  </a:cubicBezTo>
                  <a:cubicBezTo>
                    <a:pt x="4781" y="5506"/>
                    <a:pt x="4788" y="5506"/>
                    <a:pt x="4795" y="5506"/>
                  </a:cubicBezTo>
                  <a:cubicBezTo>
                    <a:pt x="4846" y="5506"/>
                    <a:pt x="4881" y="5479"/>
                    <a:pt x="4889" y="5424"/>
                  </a:cubicBezTo>
                  <a:cubicBezTo>
                    <a:pt x="4898" y="5362"/>
                    <a:pt x="4862" y="5317"/>
                    <a:pt x="4800" y="5308"/>
                  </a:cubicBezTo>
                  <a:cubicBezTo>
                    <a:pt x="4794" y="5307"/>
                    <a:pt x="4789" y="5307"/>
                    <a:pt x="4783" y="5307"/>
                  </a:cubicBezTo>
                  <a:close/>
                  <a:moveTo>
                    <a:pt x="5450" y="5334"/>
                  </a:moveTo>
                  <a:cubicBezTo>
                    <a:pt x="5396" y="5334"/>
                    <a:pt x="5354" y="5368"/>
                    <a:pt x="5362" y="5424"/>
                  </a:cubicBezTo>
                  <a:cubicBezTo>
                    <a:pt x="5344" y="5487"/>
                    <a:pt x="5370" y="5522"/>
                    <a:pt x="5442" y="5531"/>
                  </a:cubicBezTo>
                  <a:cubicBezTo>
                    <a:pt x="5453" y="5533"/>
                    <a:pt x="5463" y="5534"/>
                    <a:pt x="5472" y="5534"/>
                  </a:cubicBezTo>
                  <a:cubicBezTo>
                    <a:pt x="5521" y="5534"/>
                    <a:pt x="5543" y="5511"/>
                    <a:pt x="5558" y="5451"/>
                  </a:cubicBezTo>
                  <a:cubicBezTo>
                    <a:pt x="5567" y="5380"/>
                    <a:pt x="5540" y="5353"/>
                    <a:pt x="5469" y="5335"/>
                  </a:cubicBezTo>
                  <a:cubicBezTo>
                    <a:pt x="5462" y="5334"/>
                    <a:pt x="5456" y="5334"/>
                    <a:pt x="5450" y="5334"/>
                  </a:cubicBezTo>
                  <a:close/>
                  <a:moveTo>
                    <a:pt x="11142" y="5237"/>
                  </a:moveTo>
                  <a:cubicBezTo>
                    <a:pt x="11071" y="5237"/>
                    <a:pt x="10982" y="5308"/>
                    <a:pt x="10973" y="5371"/>
                  </a:cubicBezTo>
                  <a:cubicBezTo>
                    <a:pt x="10973" y="5433"/>
                    <a:pt x="11044" y="5531"/>
                    <a:pt x="11098" y="5540"/>
                  </a:cubicBezTo>
                  <a:cubicBezTo>
                    <a:pt x="11102" y="5541"/>
                    <a:pt x="11106" y="5541"/>
                    <a:pt x="11110" y="5541"/>
                  </a:cubicBezTo>
                  <a:cubicBezTo>
                    <a:pt x="11180" y="5541"/>
                    <a:pt x="11267" y="5474"/>
                    <a:pt x="11267" y="5407"/>
                  </a:cubicBezTo>
                  <a:cubicBezTo>
                    <a:pt x="11276" y="5344"/>
                    <a:pt x="11205" y="5246"/>
                    <a:pt x="11142" y="5237"/>
                  </a:cubicBezTo>
                  <a:close/>
                  <a:moveTo>
                    <a:pt x="450" y="5440"/>
                  </a:moveTo>
                  <a:cubicBezTo>
                    <a:pt x="419" y="5440"/>
                    <a:pt x="393" y="5465"/>
                    <a:pt x="393" y="5496"/>
                  </a:cubicBezTo>
                  <a:cubicBezTo>
                    <a:pt x="384" y="5531"/>
                    <a:pt x="410" y="5567"/>
                    <a:pt x="446" y="5576"/>
                  </a:cubicBezTo>
                  <a:cubicBezTo>
                    <a:pt x="482" y="5576"/>
                    <a:pt x="517" y="5558"/>
                    <a:pt x="526" y="5522"/>
                  </a:cubicBezTo>
                  <a:cubicBezTo>
                    <a:pt x="526" y="5478"/>
                    <a:pt x="509" y="5442"/>
                    <a:pt x="464" y="5442"/>
                  </a:cubicBezTo>
                  <a:cubicBezTo>
                    <a:pt x="459" y="5441"/>
                    <a:pt x="455" y="5440"/>
                    <a:pt x="450" y="5440"/>
                  </a:cubicBezTo>
                  <a:close/>
                  <a:moveTo>
                    <a:pt x="11796" y="5281"/>
                  </a:moveTo>
                  <a:cubicBezTo>
                    <a:pt x="11721" y="5281"/>
                    <a:pt x="11650" y="5340"/>
                    <a:pt x="11642" y="5415"/>
                  </a:cubicBezTo>
                  <a:cubicBezTo>
                    <a:pt x="11633" y="5496"/>
                    <a:pt x="11687" y="5567"/>
                    <a:pt x="11767" y="5585"/>
                  </a:cubicBezTo>
                  <a:cubicBezTo>
                    <a:pt x="11772" y="5586"/>
                    <a:pt x="11777" y="5586"/>
                    <a:pt x="11782" y="5586"/>
                  </a:cubicBezTo>
                  <a:cubicBezTo>
                    <a:pt x="11857" y="5586"/>
                    <a:pt x="11928" y="5526"/>
                    <a:pt x="11936" y="5451"/>
                  </a:cubicBezTo>
                  <a:cubicBezTo>
                    <a:pt x="11945" y="5371"/>
                    <a:pt x="11892" y="5299"/>
                    <a:pt x="11811" y="5282"/>
                  </a:cubicBezTo>
                  <a:cubicBezTo>
                    <a:pt x="11806" y="5281"/>
                    <a:pt x="11801" y="5281"/>
                    <a:pt x="11796" y="5281"/>
                  </a:cubicBezTo>
                  <a:close/>
                  <a:moveTo>
                    <a:pt x="6126" y="5361"/>
                  </a:moveTo>
                  <a:cubicBezTo>
                    <a:pt x="6074" y="5361"/>
                    <a:pt x="6012" y="5411"/>
                    <a:pt x="6004" y="5469"/>
                  </a:cubicBezTo>
                  <a:cubicBezTo>
                    <a:pt x="6004" y="5522"/>
                    <a:pt x="6057" y="5585"/>
                    <a:pt x="6111" y="5594"/>
                  </a:cubicBezTo>
                  <a:cubicBezTo>
                    <a:pt x="6114" y="5594"/>
                    <a:pt x="6118" y="5595"/>
                    <a:pt x="6122" y="5595"/>
                  </a:cubicBezTo>
                  <a:cubicBezTo>
                    <a:pt x="6173" y="5595"/>
                    <a:pt x="6236" y="5537"/>
                    <a:pt x="6236" y="5487"/>
                  </a:cubicBezTo>
                  <a:cubicBezTo>
                    <a:pt x="6245" y="5433"/>
                    <a:pt x="6191" y="5371"/>
                    <a:pt x="6138" y="5362"/>
                  </a:cubicBezTo>
                  <a:cubicBezTo>
                    <a:pt x="6134" y="5361"/>
                    <a:pt x="6130" y="5361"/>
                    <a:pt x="6126" y="5361"/>
                  </a:cubicBezTo>
                  <a:close/>
                  <a:moveTo>
                    <a:pt x="12456" y="5308"/>
                  </a:moveTo>
                  <a:cubicBezTo>
                    <a:pt x="12382" y="5308"/>
                    <a:pt x="12319" y="5367"/>
                    <a:pt x="12311" y="5442"/>
                  </a:cubicBezTo>
                  <a:cubicBezTo>
                    <a:pt x="12302" y="5522"/>
                    <a:pt x="12356" y="5594"/>
                    <a:pt x="12436" y="5603"/>
                  </a:cubicBezTo>
                  <a:cubicBezTo>
                    <a:pt x="12445" y="5605"/>
                    <a:pt x="12455" y="5606"/>
                    <a:pt x="12464" y="5606"/>
                  </a:cubicBezTo>
                  <a:cubicBezTo>
                    <a:pt x="12534" y="5606"/>
                    <a:pt x="12598" y="5549"/>
                    <a:pt x="12605" y="5478"/>
                  </a:cubicBezTo>
                  <a:cubicBezTo>
                    <a:pt x="12614" y="5398"/>
                    <a:pt x="12552" y="5317"/>
                    <a:pt x="12472" y="5308"/>
                  </a:cubicBezTo>
                  <a:cubicBezTo>
                    <a:pt x="12466" y="5308"/>
                    <a:pt x="12461" y="5308"/>
                    <a:pt x="12456" y="5308"/>
                  </a:cubicBezTo>
                  <a:close/>
                  <a:moveTo>
                    <a:pt x="1119" y="5485"/>
                  </a:moveTo>
                  <a:cubicBezTo>
                    <a:pt x="1088" y="5485"/>
                    <a:pt x="1060" y="5509"/>
                    <a:pt x="1053" y="5540"/>
                  </a:cubicBezTo>
                  <a:cubicBezTo>
                    <a:pt x="1053" y="5576"/>
                    <a:pt x="1079" y="5612"/>
                    <a:pt x="1115" y="5612"/>
                  </a:cubicBezTo>
                  <a:cubicBezTo>
                    <a:pt x="1120" y="5613"/>
                    <a:pt x="1125" y="5613"/>
                    <a:pt x="1129" y="5613"/>
                  </a:cubicBezTo>
                  <a:cubicBezTo>
                    <a:pt x="1160" y="5613"/>
                    <a:pt x="1187" y="5590"/>
                    <a:pt x="1187" y="5567"/>
                  </a:cubicBezTo>
                  <a:cubicBezTo>
                    <a:pt x="1195" y="5522"/>
                    <a:pt x="1169" y="5487"/>
                    <a:pt x="1133" y="5487"/>
                  </a:cubicBezTo>
                  <a:cubicBezTo>
                    <a:pt x="1128" y="5486"/>
                    <a:pt x="1124" y="5485"/>
                    <a:pt x="1119" y="5485"/>
                  </a:cubicBezTo>
                  <a:close/>
                  <a:moveTo>
                    <a:pt x="6820" y="5387"/>
                  </a:moveTo>
                  <a:cubicBezTo>
                    <a:pt x="6816" y="5387"/>
                    <a:pt x="6812" y="5387"/>
                    <a:pt x="6807" y="5389"/>
                  </a:cubicBezTo>
                  <a:cubicBezTo>
                    <a:pt x="6802" y="5388"/>
                    <a:pt x="6798" y="5388"/>
                    <a:pt x="6793" y="5388"/>
                  </a:cubicBezTo>
                  <a:cubicBezTo>
                    <a:pt x="6735" y="5388"/>
                    <a:pt x="6681" y="5438"/>
                    <a:pt x="6673" y="5496"/>
                  </a:cubicBezTo>
                  <a:cubicBezTo>
                    <a:pt x="6664" y="5531"/>
                    <a:pt x="6691" y="5549"/>
                    <a:pt x="6709" y="5576"/>
                  </a:cubicBezTo>
                  <a:cubicBezTo>
                    <a:pt x="6726" y="5612"/>
                    <a:pt x="6753" y="5612"/>
                    <a:pt x="6780" y="5621"/>
                  </a:cubicBezTo>
                  <a:cubicBezTo>
                    <a:pt x="6785" y="5622"/>
                    <a:pt x="6790" y="5622"/>
                    <a:pt x="6794" y="5622"/>
                  </a:cubicBezTo>
                  <a:cubicBezTo>
                    <a:pt x="6823" y="5622"/>
                    <a:pt x="6846" y="5600"/>
                    <a:pt x="6869" y="5585"/>
                  </a:cubicBezTo>
                  <a:cubicBezTo>
                    <a:pt x="6896" y="5576"/>
                    <a:pt x="6896" y="5549"/>
                    <a:pt x="6905" y="5522"/>
                  </a:cubicBezTo>
                  <a:cubicBezTo>
                    <a:pt x="6914" y="5478"/>
                    <a:pt x="6896" y="5460"/>
                    <a:pt x="6878" y="5433"/>
                  </a:cubicBezTo>
                  <a:cubicBezTo>
                    <a:pt x="6863" y="5410"/>
                    <a:pt x="6847" y="5387"/>
                    <a:pt x="6820" y="5387"/>
                  </a:cubicBezTo>
                  <a:close/>
                  <a:moveTo>
                    <a:pt x="1775" y="5505"/>
                  </a:moveTo>
                  <a:cubicBezTo>
                    <a:pt x="1722" y="5505"/>
                    <a:pt x="1713" y="5505"/>
                    <a:pt x="1704" y="5567"/>
                  </a:cubicBezTo>
                  <a:cubicBezTo>
                    <a:pt x="1704" y="5630"/>
                    <a:pt x="1704" y="5630"/>
                    <a:pt x="1766" y="5638"/>
                  </a:cubicBezTo>
                  <a:cubicBezTo>
                    <a:pt x="1783" y="5641"/>
                    <a:pt x="1796" y="5643"/>
                    <a:pt x="1805" y="5643"/>
                  </a:cubicBezTo>
                  <a:cubicBezTo>
                    <a:pt x="1829" y="5643"/>
                    <a:pt x="1831" y="5630"/>
                    <a:pt x="1838" y="5585"/>
                  </a:cubicBezTo>
                  <a:cubicBezTo>
                    <a:pt x="1847" y="5522"/>
                    <a:pt x="1847" y="5514"/>
                    <a:pt x="1775" y="5505"/>
                  </a:cubicBezTo>
                  <a:close/>
                  <a:moveTo>
                    <a:pt x="13083" y="5349"/>
                  </a:moveTo>
                  <a:cubicBezTo>
                    <a:pt x="13010" y="5349"/>
                    <a:pt x="12969" y="5394"/>
                    <a:pt x="12953" y="5478"/>
                  </a:cubicBezTo>
                  <a:cubicBezTo>
                    <a:pt x="12944" y="5585"/>
                    <a:pt x="12989" y="5638"/>
                    <a:pt x="13087" y="5647"/>
                  </a:cubicBezTo>
                  <a:cubicBezTo>
                    <a:pt x="13101" y="5650"/>
                    <a:pt x="13114" y="5651"/>
                    <a:pt x="13127" y="5651"/>
                  </a:cubicBezTo>
                  <a:cubicBezTo>
                    <a:pt x="13200" y="5651"/>
                    <a:pt x="13241" y="5605"/>
                    <a:pt x="13257" y="5514"/>
                  </a:cubicBezTo>
                  <a:cubicBezTo>
                    <a:pt x="13266" y="5415"/>
                    <a:pt x="13221" y="5362"/>
                    <a:pt x="13123" y="5353"/>
                  </a:cubicBezTo>
                  <a:cubicBezTo>
                    <a:pt x="13109" y="5350"/>
                    <a:pt x="13095" y="5349"/>
                    <a:pt x="13083" y="5349"/>
                  </a:cubicBezTo>
                  <a:close/>
                  <a:moveTo>
                    <a:pt x="7420" y="5429"/>
                  </a:moveTo>
                  <a:cubicBezTo>
                    <a:pt x="7363" y="5429"/>
                    <a:pt x="7332" y="5463"/>
                    <a:pt x="7324" y="5522"/>
                  </a:cubicBezTo>
                  <a:cubicBezTo>
                    <a:pt x="7315" y="5603"/>
                    <a:pt x="7342" y="5647"/>
                    <a:pt x="7422" y="5656"/>
                  </a:cubicBezTo>
                  <a:cubicBezTo>
                    <a:pt x="7436" y="5659"/>
                    <a:pt x="7449" y="5661"/>
                    <a:pt x="7460" y="5661"/>
                  </a:cubicBezTo>
                  <a:cubicBezTo>
                    <a:pt x="7517" y="5661"/>
                    <a:pt x="7549" y="5626"/>
                    <a:pt x="7556" y="5567"/>
                  </a:cubicBezTo>
                  <a:cubicBezTo>
                    <a:pt x="7565" y="5487"/>
                    <a:pt x="7529" y="5442"/>
                    <a:pt x="7458" y="5433"/>
                  </a:cubicBezTo>
                  <a:cubicBezTo>
                    <a:pt x="7444" y="5430"/>
                    <a:pt x="7431" y="5429"/>
                    <a:pt x="7420" y="5429"/>
                  </a:cubicBezTo>
                  <a:close/>
                  <a:moveTo>
                    <a:pt x="2453" y="5531"/>
                  </a:moveTo>
                  <a:cubicBezTo>
                    <a:pt x="2418" y="5531"/>
                    <a:pt x="2364" y="5567"/>
                    <a:pt x="2355" y="5603"/>
                  </a:cubicBezTo>
                  <a:cubicBezTo>
                    <a:pt x="2355" y="5638"/>
                    <a:pt x="2391" y="5692"/>
                    <a:pt x="2427" y="5701"/>
                  </a:cubicBezTo>
                  <a:cubicBezTo>
                    <a:pt x="2462" y="5701"/>
                    <a:pt x="2516" y="5665"/>
                    <a:pt x="2525" y="5630"/>
                  </a:cubicBezTo>
                  <a:cubicBezTo>
                    <a:pt x="2525" y="5594"/>
                    <a:pt x="2489" y="5540"/>
                    <a:pt x="2453" y="5531"/>
                  </a:cubicBezTo>
                  <a:close/>
                  <a:moveTo>
                    <a:pt x="8118" y="5442"/>
                  </a:moveTo>
                  <a:cubicBezTo>
                    <a:pt x="8082" y="5442"/>
                    <a:pt x="8038" y="5451"/>
                    <a:pt x="8020" y="5487"/>
                  </a:cubicBezTo>
                  <a:cubicBezTo>
                    <a:pt x="8002" y="5514"/>
                    <a:pt x="7975" y="5540"/>
                    <a:pt x="7975" y="5558"/>
                  </a:cubicBezTo>
                  <a:cubicBezTo>
                    <a:pt x="7984" y="5594"/>
                    <a:pt x="7984" y="5630"/>
                    <a:pt x="8020" y="5656"/>
                  </a:cubicBezTo>
                  <a:cubicBezTo>
                    <a:pt x="8038" y="5683"/>
                    <a:pt x="8074" y="5674"/>
                    <a:pt x="8091" y="5701"/>
                  </a:cubicBezTo>
                  <a:cubicBezTo>
                    <a:pt x="8118" y="5692"/>
                    <a:pt x="8163" y="5692"/>
                    <a:pt x="8190" y="5665"/>
                  </a:cubicBezTo>
                  <a:cubicBezTo>
                    <a:pt x="8216" y="5647"/>
                    <a:pt x="8216" y="5612"/>
                    <a:pt x="8243" y="5594"/>
                  </a:cubicBezTo>
                  <a:cubicBezTo>
                    <a:pt x="8225" y="5549"/>
                    <a:pt x="8234" y="5505"/>
                    <a:pt x="8190" y="5478"/>
                  </a:cubicBezTo>
                  <a:cubicBezTo>
                    <a:pt x="8172" y="5469"/>
                    <a:pt x="8145" y="5442"/>
                    <a:pt x="8118" y="5442"/>
                  </a:cubicBezTo>
                  <a:close/>
                  <a:moveTo>
                    <a:pt x="13792" y="5380"/>
                  </a:moveTo>
                  <a:cubicBezTo>
                    <a:pt x="13747" y="5380"/>
                    <a:pt x="13694" y="5389"/>
                    <a:pt x="13667" y="5424"/>
                  </a:cubicBezTo>
                  <a:cubicBezTo>
                    <a:pt x="13640" y="5460"/>
                    <a:pt x="13622" y="5496"/>
                    <a:pt x="13605" y="5522"/>
                  </a:cubicBezTo>
                  <a:cubicBezTo>
                    <a:pt x="13631" y="5567"/>
                    <a:pt x="13614" y="5621"/>
                    <a:pt x="13658" y="5647"/>
                  </a:cubicBezTo>
                  <a:cubicBezTo>
                    <a:pt x="13685" y="5674"/>
                    <a:pt x="13721" y="5692"/>
                    <a:pt x="13747" y="5710"/>
                  </a:cubicBezTo>
                  <a:cubicBezTo>
                    <a:pt x="13792" y="5692"/>
                    <a:pt x="13845" y="5701"/>
                    <a:pt x="13881" y="5656"/>
                  </a:cubicBezTo>
                  <a:cubicBezTo>
                    <a:pt x="13908" y="5630"/>
                    <a:pt x="13917" y="5594"/>
                    <a:pt x="13935" y="5558"/>
                  </a:cubicBezTo>
                  <a:cubicBezTo>
                    <a:pt x="13917" y="5522"/>
                    <a:pt x="13926" y="5469"/>
                    <a:pt x="13890" y="5433"/>
                  </a:cubicBezTo>
                  <a:cubicBezTo>
                    <a:pt x="13863" y="5415"/>
                    <a:pt x="13828" y="5380"/>
                    <a:pt x="13792" y="5380"/>
                  </a:cubicBezTo>
                  <a:close/>
                  <a:moveTo>
                    <a:pt x="3095" y="5556"/>
                  </a:moveTo>
                  <a:cubicBezTo>
                    <a:pt x="3052" y="5556"/>
                    <a:pt x="3032" y="5577"/>
                    <a:pt x="3024" y="5630"/>
                  </a:cubicBezTo>
                  <a:cubicBezTo>
                    <a:pt x="3015" y="5692"/>
                    <a:pt x="3033" y="5719"/>
                    <a:pt x="3096" y="5728"/>
                  </a:cubicBezTo>
                  <a:cubicBezTo>
                    <a:pt x="3105" y="5729"/>
                    <a:pt x="3114" y="5730"/>
                    <a:pt x="3123" y="5730"/>
                  </a:cubicBezTo>
                  <a:cubicBezTo>
                    <a:pt x="3166" y="5730"/>
                    <a:pt x="3186" y="5709"/>
                    <a:pt x="3194" y="5656"/>
                  </a:cubicBezTo>
                  <a:cubicBezTo>
                    <a:pt x="3203" y="5603"/>
                    <a:pt x="3185" y="5567"/>
                    <a:pt x="3122" y="5558"/>
                  </a:cubicBezTo>
                  <a:cubicBezTo>
                    <a:pt x="3112" y="5557"/>
                    <a:pt x="3103" y="5556"/>
                    <a:pt x="3095" y="5556"/>
                  </a:cubicBezTo>
                  <a:close/>
                  <a:moveTo>
                    <a:pt x="14297" y="5614"/>
                  </a:moveTo>
                  <a:cubicBezTo>
                    <a:pt x="14294" y="5614"/>
                    <a:pt x="14292" y="5616"/>
                    <a:pt x="14292" y="5621"/>
                  </a:cubicBezTo>
                  <a:cubicBezTo>
                    <a:pt x="14292" y="5621"/>
                    <a:pt x="14283" y="5621"/>
                    <a:pt x="14283" y="5630"/>
                  </a:cubicBezTo>
                  <a:cubicBezTo>
                    <a:pt x="14300" y="5665"/>
                    <a:pt x="14363" y="5719"/>
                    <a:pt x="14399" y="5728"/>
                  </a:cubicBezTo>
                  <a:cubicBezTo>
                    <a:pt x="14407" y="5737"/>
                    <a:pt x="14416" y="5737"/>
                    <a:pt x="14425" y="5737"/>
                  </a:cubicBezTo>
                  <a:cubicBezTo>
                    <a:pt x="14443" y="5737"/>
                    <a:pt x="14461" y="5728"/>
                    <a:pt x="14488" y="5728"/>
                  </a:cubicBezTo>
                  <a:cubicBezTo>
                    <a:pt x="14497" y="5728"/>
                    <a:pt x="14497" y="5719"/>
                    <a:pt x="14506" y="5719"/>
                  </a:cubicBezTo>
                  <a:cubicBezTo>
                    <a:pt x="14497" y="5719"/>
                    <a:pt x="14497" y="5710"/>
                    <a:pt x="14488" y="5710"/>
                  </a:cubicBezTo>
                  <a:cubicBezTo>
                    <a:pt x="14425" y="5683"/>
                    <a:pt x="14372" y="5647"/>
                    <a:pt x="14309" y="5621"/>
                  </a:cubicBezTo>
                  <a:cubicBezTo>
                    <a:pt x="14305" y="5616"/>
                    <a:pt x="14300" y="5614"/>
                    <a:pt x="14297" y="5614"/>
                  </a:cubicBezTo>
                  <a:close/>
                  <a:moveTo>
                    <a:pt x="8771" y="5481"/>
                  </a:moveTo>
                  <a:cubicBezTo>
                    <a:pt x="8744" y="5481"/>
                    <a:pt x="8718" y="5498"/>
                    <a:pt x="8698" y="5505"/>
                  </a:cubicBezTo>
                  <a:cubicBezTo>
                    <a:pt x="8671" y="5522"/>
                    <a:pt x="8653" y="5558"/>
                    <a:pt x="8644" y="5594"/>
                  </a:cubicBezTo>
                  <a:cubicBezTo>
                    <a:pt x="8627" y="5630"/>
                    <a:pt x="8653" y="5665"/>
                    <a:pt x="8671" y="5692"/>
                  </a:cubicBezTo>
                  <a:cubicBezTo>
                    <a:pt x="8680" y="5719"/>
                    <a:pt x="8725" y="5728"/>
                    <a:pt x="8752" y="5754"/>
                  </a:cubicBezTo>
                  <a:cubicBezTo>
                    <a:pt x="8787" y="5746"/>
                    <a:pt x="8823" y="5746"/>
                    <a:pt x="8850" y="5728"/>
                  </a:cubicBezTo>
                  <a:cubicBezTo>
                    <a:pt x="8876" y="5701"/>
                    <a:pt x="8894" y="5674"/>
                    <a:pt x="8903" y="5630"/>
                  </a:cubicBezTo>
                  <a:cubicBezTo>
                    <a:pt x="8912" y="5594"/>
                    <a:pt x="8894" y="5567"/>
                    <a:pt x="8876" y="5540"/>
                  </a:cubicBezTo>
                  <a:cubicBezTo>
                    <a:pt x="8868" y="5514"/>
                    <a:pt x="8832" y="5496"/>
                    <a:pt x="8796" y="5487"/>
                  </a:cubicBezTo>
                  <a:cubicBezTo>
                    <a:pt x="8788" y="5483"/>
                    <a:pt x="8779" y="5481"/>
                    <a:pt x="8771" y="5481"/>
                  </a:cubicBezTo>
                  <a:close/>
                  <a:moveTo>
                    <a:pt x="9439" y="5504"/>
                  </a:moveTo>
                  <a:cubicBezTo>
                    <a:pt x="9368" y="5504"/>
                    <a:pt x="9321" y="5555"/>
                    <a:pt x="9305" y="5630"/>
                  </a:cubicBezTo>
                  <a:cubicBezTo>
                    <a:pt x="9296" y="5701"/>
                    <a:pt x="9349" y="5763"/>
                    <a:pt x="9430" y="5772"/>
                  </a:cubicBezTo>
                  <a:cubicBezTo>
                    <a:pt x="9436" y="5773"/>
                    <a:pt x="9442" y="5773"/>
                    <a:pt x="9447" y="5773"/>
                  </a:cubicBezTo>
                  <a:cubicBezTo>
                    <a:pt x="9511" y="5773"/>
                    <a:pt x="9564" y="5730"/>
                    <a:pt x="9572" y="5656"/>
                  </a:cubicBezTo>
                  <a:cubicBezTo>
                    <a:pt x="9581" y="5585"/>
                    <a:pt x="9537" y="5522"/>
                    <a:pt x="9456" y="5505"/>
                  </a:cubicBezTo>
                  <a:cubicBezTo>
                    <a:pt x="9450" y="5504"/>
                    <a:pt x="9445" y="5504"/>
                    <a:pt x="9439" y="5504"/>
                  </a:cubicBezTo>
                  <a:close/>
                  <a:moveTo>
                    <a:pt x="3786" y="5584"/>
                  </a:moveTo>
                  <a:cubicBezTo>
                    <a:pt x="3754" y="5584"/>
                    <a:pt x="3684" y="5641"/>
                    <a:pt x="3675" y="5674"/>
                  </a:cubicBezTo>
                  <a:cubicBezTo>
                    <a:pt x="3667" y="5701"/>
                    <a:pt x="3729" y="5781"/>
                    <a:pt x="3765" y="5781"/>
                  </a:cubicBezTo>
                  <a:cubicBezTo>
                    <a:pt x="3767" y="5782"/>
                    <a:pt x="3769" y="5782"/>
                    <a:pt x="3771" y="5782"/>
                  </a:cubicBezTo>
                  <a:cubicBezTo>
                    <a:pt x="3802" y="5782"/>
                    <a:pt x="3863" y="5735"/>
                    <a:pt x="3872" y="5710"/>
                  </a:cubicBezTo>
                  <a:cubicBezTo>
                    <a:pt x="3881" y="5674"/>
                    <a:pt x="3827" y="5594"/>
                    <a:pt x="3791" y="5585"/>
                  </a:cubicBezTo>
                  <a:cubicBezTo>
                    <a:pt x="3790" y="5584"/>
                    <a:pt x="3788" y="5584"/>
                    <a:pt x="3786" y="5584"/>
                  </a:cubicBezTo>
                  <a:close/>
                  <a:moveTo>
                    <a:pt x="4447" y="5611"/>
                  </a:moveTo>
                  <a:cubicBezTo>
                    <a:pt x="4398" y="5611"/>
                    <a:pt x="4353" y="5652"/>
                    <a:pt x="4345" y="5701"/>
                  </a:cubicBezTo>
                  <a:cubicBezTo>
                    <a:pt x="4336" y="5754"/>
                    <a:pt x="4371" y="5799"/>
                    <a:pt x="4425" y="5808"/>
                  </a:cubicBezTo>
                  <a:cubicBezTo>
                    <a:pt x="4430" y="5809"/>
                    <a:pt x="4436" y="5809"/>
                    <a:pt x="4441" y="5809"/>
                  </a:cubicBezTo>
                  <a:cubicBezTo>
                    <a:pt x="4489" y="5809"/>
                    <a:pt x="4533" y="5776"/>
                    <a:pt x="4541" y="5728"/>
                  </a:cubicBezTo>
                  <a:cubicBezTo>
                    <a:pt x="4550" y="5674"/>
                    <a:pt x="4514" y="5621"/>
                    <a:pt x="4461" y="5612"/>
                  </a:cubicBezTo>
                  <a:cubicBezTo>
                    <a:pt x="4456" y="5611"/>
                    <a:pt x="4451" y="5611"/>
                    <a:pt x="4447" y="5611"/>
                  </a:cubicBezTo>
                  <a:close/>
                  <a:moveTo>
                    <a:pt x="10099" y="5548"/>
                  </a:moveTo>
                  <a:cubicBezTo>
                    <a:pt x="10075" y="5548"/>
                    <a:pt x="10051" y="5552"/>
                    <a:pt x="10027" y="5576"/>
                  </a:cubicBezTo>
                  <a:cubicBezTo>
                    <a:pt x="10000" y="5603"/>
                    <a:pt x="9974" y="5621"/>
                    <a:pt x="9974" y="5656"/>
                  </a:cubicBezTo>
                  <a:cubicBezTo>
                    <a:pt x="9974" y="5701"/>
                    <a:pt x="9965" y="5737"/>
                    <a:pt x="10000" y="5763"/>
                  </a:cubicBezTo>
                  <a:cubicBezTo>
                    <a:pt x="10027" y="5790"/>
                    <a:pt x="10045" y="5817"/>
                    <a:pt x="10081" y="5817"/>
                  </a:cubicBezTo>
                  <a:cubicBezTo>
                    <a:pt x="10092" y="5819"/>
                    <a:pt x="10103" y="5820"/>
                    <a:pt x="10113" y="5820"/>
                  </a:cubicBezTo>
                  <a:cubicBezTo>
                    <a:pt x="10143" y="5820"/>
                    <a:pt x="10168" y="5810"/>
                    <a:pt x="10188" y="5790"/>
                  </a:cubicBezTo>
                  <a:cubicBezTo>
                    <a:pt x="10224" y="5763"/>
                    <a:pt x="10232" y="5737"/>
                    <a:pt x="10241" y="5701"/>
                  </a:cubicBezTo>
                  <a:cubicBezTo>
                    <a:pt x="10241" y="5665"/>
                    <a:pt x="10241" y="5638"/>
                    <a:pt x="10215" y="5603"/>
                  </a:cubicBezTo>
                  <a:cubicBezTo>
                    <a:pt x="10197" y="5576"/>
                    <a:pt x="10170" y="5549"/>
                    <a:pt x="10134" y="5549"/>
                  </a:cubicBezTo>
                  <a:cubicBezTo>
                    <a:pt x="10122" y="5549"/>
                    <a:pt x="10111" y="5548"/>
                    <a:pt x="10099" y="5548"/>
                  </a:cubicBezTo>
                  <a:close/>
                  <a:moveTo>
                    <a:pt x="5102" y="5655"/>
                  </a:moveTo>
                  <a:cubicBezTo>
                    <a:pt x="5050" y="5655"/>
                    <a:pt x="5014" y="5689"/>
                    <a:pt x="5014" y="5746"/>
                  </a:cubicBezTo>
                  <a:cubicBezTo>
                    <a:pt x="5005" y="5799"/>
                    <a:pt x="5031" y="5844"/>
                    <a:pt x="5094" y="5853"/>
                  </a:cubicBezTo>
                  <a:cubicBezTo>
                    <a:pt x="5100" y="5853"/>
                    <a:pt x="5107" y="5854"/>
                    <a:pt x="5113" y="5854"/>
                  </a:cubicBezTo>
                  <a:cubicBezTo>
                    <a:pt x="5165" y="5854"/>
                    <a:pt x="5202" y="5820"/>
                    <a:pt x="5210" y="5772"/>
                  </a:cubicBezTo>
                  <a:cubicBezTo>
                    <a:pt x="5219" y="5710"/>
                    <a:pt x="5183" y="5665"/>
                    <a:pt x="5121" y="5656"/>
                  </a:cubicBezTo>
                  <a:cubicBezTo>
                    <a:pt x="5114" y="5655"/>
                    <a:pt x="5108" y="5655"/>
                    <a:pt x="5102" y="5655"/>
                  </a:cubicBezTo>
                  <a:close/>
                  <a:moveTo>
                    <a:pt x="10774" y="5565"/>
                  </a:moveTo>
                  <a:cubicBezTo>
                    <a:pt x="10743" y="5565"/>
                    <a:pt x="10709" y="5579"/>
                    <a:pt x="10687" y="5594"/>
                  </a:cubicBezTo>
                  <a:cubicBezTo>
                    <a:pt x="10661" y="5621"/>
                    <a:pt x="10634" y="5656"/>
                    <a:pt x="10634" y="5692"/>
                  </a:cubicBezTo>
                  <a:cubicBezTo>
                    <a:pt x="10625" y="5719"/>
                    <a:pt x="10634" y="5772"/>
                    <a:pt x="10661" y="5799"/>
                  </a:cubicBezTo>
                  <a:cubicBezTo>
                    <a:pt x="10687" y="5826"/>
                    <a:pt x="10723" y="5844"/>
                    <a:pt x="10759" y="5861"/>
                  </a:cubicBezTo>
                  <a:cubicBezTo>
                    <a:pt x="10794" y="5853"/>
                    <a:pt x="10839" y="5844"/>
                    <a:pt x="10866" y="5826"/>
                  </a:cubicBezTo>
                  <a:cubicBezTo>
                    <a:pt x="10893" y="5799"/>
                    <a:pt x="10919" y="5763"/>
                    <a:pt x="10919" y="5728"/>
                  </a:cubicBezTo>
                  <a:cubicBezTo>
                    <a:pt x="10928" y="5692"/>
                    <a:pt x="10910" y="5647"/>
                    <a:pt x="10884" y="5621"/>
                  </a:cubicBezTo>
                  <a:cubicBezTo>
                    <a:pt x="10866" y="5594"/>
                    <a:pt x="10830" y="5567"/>
                    <a:pt x="10794" y="5567"/>
                  </a:cubicBezTo>
                  <a:cubicBezTo>
                    <a:pt x="10788" y="5565"/>
                    <a:pt x="10781" y="5565"/>
                    <a:pt x="10774" y="5565"/>
                  </a:cubicBezTo>
                  <a:close/>
                  <a:moveTo>
                    <a:pt x="105" y="5762"/>
                  </a:moveTo>
                  <a:cubicBezTo>
                    <a:pt x="80" y="5762"/>
                    <a:pt x="52" y="5786"/>
                    <a:pt x="45" y="5817"/>
                  </a:cubicBezTo>
                  <a:cubicBezTo>
                    <a:pt x="36" y="5853"/>
                    <a:pt x="62" y="5888"/>
                    <a:pt x="107" y="5897"/>
                  </a:cubicBezTo>
                  <a:cubicBezTo>
                    <a:pt x="134" y="5897"/>
                    <a:pt x="170" y="5870"/>
                    <a:pt x="178" y="5835"/>
                  </a:cubicBezTo>
                  <a:cubicBezTo>
                    <a:pt x="178" y="5799"/>
                    <a:pt x="152" y="5763"/>
                    <a:pt x="116" y="5763"/>
                  </a:cubicBezTo>
                  <a:cubicBezTo>
                    <a:pt x="112" y="5762"/>
                    <a:pt x="109" y="5762"/>
                    <a:pt x="105" y="5762"/>
                  </a:cubicBezTo>
                  <a:close/>
                  <a:moveTo>
                    <a:pt x="5790" y="5665"/>
                  </a:moveTo>
                  <a:cubicBezTo>
                    <a:pt x="5763" y="5692"/>
                    <a:pt x="5718" y="5665"/>
                    <a:pt x="5701" y="5701"/>
                  </a:cubicBezTo>
                  <a:cubicBezTo>
                    <a:pt x="5692" y="5719"/>
                    <a:pt x="5656" y="5746"/>
                    <a:pt x="5665" y="5763"/>
                  </a:cubicBezTo>
                  <a:cubicBezTo>
                    <a:pt x="5674" y="5799"/>
                    <a:pt x="5656" y="5835"/>
                    <a:pt x="5692" y="5853"/>
                  </a:cubicBezTo>
                  <a:cubicBezTo>
                    <a:pt x="5718" y="5870"/>
                    <a:pt x="5736" y="5888"/>
                    <a:pt x="5763" y="5897"/>
                  </a:cubicBezTo>
                  <a:cubicBezTo>
                    <a:pt x="5790" y="5879"/>
                    <a:pt x="5825" y="5897"/>
                    <a:pt x="5852" y="5870"/>
                  </a:cubicBezTo>
                  <a:cubicBezTo>
                    <a:pt x="5870" y="5844"/>
                    <a:pt x="5897" y="5817"/>
                    <a:pt x="5888" y="5790"/>
                  </a:cubicBezTo>
                  <a:cubicBezTo>
                    <a:pt x="5879" y="5763"/>
                    <a:pt x="5888" y="5728"/>
                    <a:pt x="5861" y="5710"/>
                  </a:cubicBezTo>
                  <a:cubicBezTo>
                    <a:pt x="5834" y="5692"/>
                    <a:pt x="5808" y="5683"/>
                    <a:pt x="5790" y="5665"/>
                  </a:cubicBezTo>
                  <a:close/>
                  <a:moveTo>
                    <a:pt x="11437" y="5603"/>
                  </a:moveTo>
                  <a:cubicBezTo>
                    <a:pt x="11401" y="5612"/>
                    <a:pt x="11365" y="5603"/>
                    <a:pt x="11330" y="5638"/>
                  </a:cubicBezTo>
                  <a:cubicBezTo>
                    <a:pt x="11294" y="5665"/>
                    <a:pt x="11285" y="5701"/>
                    <a:pt x="11276" y="5737"/>
                  </a:cubicBezTo>
                  <a:cubicBezTo>
                    <a:pt x="11267" y="5817"/>
                    <a:pt x="11330" y="5897"/>
                    <a:pt x="11410" y="5897"/>
                  </a:cubicBezTo>
                  <a:cubicBezTo>
                    <a:pt x="11415" y="5898"/>
                    <a:pt x="11420" y="5898"/>
                    <a:pt x="11426" y="5898"/>
                  </a:cubicBezTo>
                  <a:cubicBezTo>
                    <a:pt x="11493" y="5898"/>
                    <a:pt x="11562" y="5847"/>
                    <a:pt x="11571" y="5772"/>
                  </a:cubicBezTo>
                  <a:cubicBezTo>
                    <a:pt x="11580" y="5746"/>
                    <a:pt x="11562" y="5683"/>
                    <a:pt x="11544" y="5665"/>
                  </a:cubicBezTo>
                  <a:cubicBezTo>
                    <a:pt x="11526" y="5638"/>
                    <a:pt x="11472" y="5603"/>
                    <a:pt x="11437" y="5603"/>
                  </a:cubicBezTo>
                  <a:close/>
                  <a:moveTo>
                    <a:pt x="756" y="5788"/>
                  </a:moveTo>
                  <a:cubicBezTo>
                    <a:pt x="732" y="5788"/>
                    <a:pt x="704" y="5813"/>
                    <a:pt x="696" y="5844"/>
                  </a:cubicBezTo>
                  <a:cubicBezTo>
                    <a:pt x="687" y="5879"/>
                    <a:pt x="714" y="5915"/>
                    <a:pt x="749" y="5915"/>
                  </a:cubicBezTo>
                  <a:cubicBezTo>
                    <a:pt x="754" y="5916"/>
                    <a:pt x="759" y="5917"/>
                    <a:pt x="764" y="5917"/>
                  </a:cubicBezTo>
                  <a:cubicBezTo>
                    <a:pt x="794" y="5917"/>
                    <a:pt x="822" y="5894"/>
                    <a:pt x="830" y="5870"/>
                  </a:cubicBezTo>
                  <a:cubicBezTo>
                    <a:pt x="839" y="5826"/>
                    <a:pt x="812" y="5790"/>
                    <a:pt x="767" y="5790"/>
                  </a:cubicBezTo>
                  <a:cubicBezTo>
                    <a:pt x="764" y="5789"/>
                    <a:pt x="760" y="5788"/>
                    <a:pt x="756" y="5788"/>
                  </a:cubicBezTo>
                  <a:close/>
                  <a:moveTo>
                    <a:pt x="12099" y="5629"/>
                  </a:moveTo>
                  <a:cubicBezTo>
                    <a:pt x="12025" y="5629"/>
                    <a:pt x="11954" y="5688"/>
                    <a:pt x="11945" y="5763"/>
                  </a:cubicBezTo>
                  <a:cubicBezTo>
                    <a:pt x="11936" y="5844"/>
                    <a:pt x="11999" y="5915"/>
                    <a:pt x="12079" y="5924"/>
                  </a:cubicBezTo>
                  <a:cubicBezTo>
                    <a:pt x="12084" y="5925"/>
                    <a:pt x="12088" y="5925"/>
                    <a:pt x="12093" y="5925"/>
                  </a:cubicBezTo>
                  <a:cubicBezTo>
                    <a:pt x="12160" y="5925"/>
                    <a:pt x="12231" y="5866"/>
                    <a:pt x="12240" y="5799"/>
                  </a:cubicBezTo>
                  <a:cubicBezTo>
                    <a:pt x="12249" y="5719"/>
                    <a:pt x="12195" y="5638"/>
                    <a:pt x="12115" y="5630"/>
                  </a:cubicBezTo>
                  <a:cubicBezTo>
                    <a:pt x="12110" y="5629"/>
                    <a:pt x="12104" y="5629"/>
                    <a:pt x="12099" y="5629"/>
                  </a:cubicBezTo>
                  <a:close/>
                  <a:moveTo>
                    <a:pt x="6429" y="5709"/>
                  </a:moveTo>
                  <a:cubicBezTo>
                    <a:pt x="6371" y="5709"/>
                    <a:pt x="6316" y="5766"/>
                    <a:pt x="6307" y="5808"/>
                  </a:cubicBezTo>
                  <a:cubicBezTo>
                    <a:pt x="6307" y="5861"/>
                    <a:pt x="6361" y="5933"/>
                    <a:pt x="6414" y="5942"/>
                  </a:cubicBezTo>
                  <a:cubicBezTo>
                    <a:pt x="6468" y="5942"/>
                    <a:pt x="6539" y="5888"/>
                    <a:pt x="6539" y="5835"/>
                  </a:cubicBezTo>
                  <a:cubicBezTo>
                    <a:pt x="6548" y="5781"/>
                    <a:pt x="6495" y="5719"/>
                    <a:pt x="6441" y="5710"/>
                  </a:cubicBezTo>
                  <a:cubicBezTo>
                    <a:pt x="6437" y="5709"/>
                    <a:pt x="6433" y="5709"/>
                    <a:pt x="6429" y="5709"/>
                  </a:cubicBezTo>
                  <a:close/>
                  <a:moveTo>
                    <a:pt x="1404" y="5823"/>
                  </a:moveTo>
                  <a:cubicBezTo>
                    <a:pt x="1371" y="5823"/>
                    <a:pt x="1365" y="5839"/>
                    <a:pt x="1365" y="5888"/>
                  </a:cubicBezTo>
                  <a:cubicBezTo>
                    <a:pt x="1356" y="5951"/>
                    <a:pt x="1356" y="5951"/>
                    <a:pt x="1427" y="5960"/>
                  </a:cubicBezTo>
                  <a:cubicBezTo>
                    <a:pt x="1438" y="5961"/>
                    <a:pt x="1448" y="5963"/>
                    <a:pt x="1455" y="5963"/>
                  </a:cubicBezTo>
                  <a:cubicBezTo>
                    <a:pt x="1484" y="5963"/>
                    <a:pt x="1490" y="5947"/>
                    <a:pt x="1490" y="5897"/>
                  </a:cubicBezTo>
                  <a:cubicBezTo>
                    <a:pt x="1499" y="5844"/>
                    <a:pt x="1499" y="5835"/>
                    <a:pt x="1436" y="5826"/>
                  </a:cubicBezTo>
                  <a:cubicBezTo>
                    <a:pt x="1423" y="5824"/>
                    <a:pt x="1413" y="5823"/>
                    <a:pt x="1404" y="5823"/>
                  </a:cubicBezTo>
                  <a:close/>
                  <a:moveTo>
                    <a:pt x="7073" y="5732"/>
                  </a:moveTo>
                  <a:cubicBezTo>
                    <a:pt x="7018" y="5732"/>
                    <a:pt x="6991" y="5768"/>
                    <a:pt x="6976" y="5835"/>
                  </a:cubicBezTo>
                  <a:cubicBezTo>
                    <a:pt x="6967" y="5906"/>
                    <a:pt x="7003" y="5951"/>
                    <a:pt x="7074" y="5969"/>
                  </a:cubicBezTo>
                  <a:cubicBezTo>
                    <a:pt x="7082" y="5969"/>
                    <a:pt x="7090" y="5970"/>
                    <a:pt x="7097" y="5970"/>
                  </a:cubicBezTo>
                  <a:cubicBezTo>
                    <a:pt x="7163" y="5970"/>
                    <a:pt x="7200" y="5934"/>
                    <a:pt x="7208" y="5861"/>
                  </a:cubicBezTo>
                  <a:cubicBezTo>
                    <a:pt x="7217" y="5790"/>
                    <a:pt x="7190" y="5746"/>
                    <a:pt x="7110" y="5737"/>
                  </a:cubicBezTo>
                  <a:cubicBezTo>
                    <a:pt x="7097" y="5734"/>
                    <a:pt x="7084" y="5732"/>
                    <a:pt x="7073" y="5732"/>
                  </a:cubicBezTo>
                  <a:close/>
                  <a:moveTo>
                    <a:pt x="12736" y="5670"/>
                  </a:moveTo>
                  <a:cubicBezTo>
                    <a:pt x="12662" y="5670"/>
                    <a:pt x="12621" y="5716"/>
                    <a:pt x="12605" y="5808"/>
                  </a:cubicBezTo>
                  <a:cubicBezTo>
                    <a:pt x="12597" y="5906"/>
                    <a:pt x="12641" y="5960"/>
                    <a:pt x="12748" y="5969"/>
                  </a:cubicBezTo>
                  <a:cubicBezTo>
                    <a:pt x="12762" y="5971"/>
                    <a:pt x="12775" y="5972"/>
                    <a:pt x="12787" y="5972"/>
                  </a:cubicBezTo>
                  <a:cubicBezTo>
                    <a:pt x="12859" y="5972"/>
                    <a:pt x="12893" y="5926"/>
                    <a:pt x="12909" y="5835"/>
                  </a:cubicBezTo>
                  <a:cubicBezTo>
                    <a:pt x="12918" y="5737"/>
                    <a:pt x="12873" y="5683"/>
                    <a:pt x="12775" y="5674"/>
                  </a:cubicBezTo>
                  <a:cubicBezTo>
                    <a:pt x="12761" y="5672"/>
                    <a:pt x="12748" y="5670"/>
                    <a:pt x="12736" y="5670"/>
                  </a:cubicBezTo>
                  <a:close/>
                  <a:moveTo>
                    <a:pt x="13405" y="5697"/>
                  </a:moveTo>
                  <a:cubicBezTo>
                    <a:pt x="13331" y="5697"/>
                    <a:pt x="13290" y="5743"/>
                    <a:pt x="13275" y="5835"/>
                  </a:cubicBezTo>
                  <a:cubicBezTo>
                    <a:pt x="13266" y="5924"/>
                    <a:pt x="13310" y="5977"/>
                    <a:pt x="13408" y="5995"/>
                  </a:cubicBezTo>
                  <a:cubicBezTo>
                    <a:pt x="13422" y="5998"/>
                    <a:pt x="13436" y="5999"/>
                    <a:pt x="13448" y="5999"/>
                  </a:cubicBezTo>
                  <a:cubicBezTo>
                    <a:pt x="13521" y="5999"/>
                    <a:pt x="13563" y="5954"/>
                    <a:pt x="13578" y="5870"/>
                  </a:cubicBezTo>
                  <a:cubicBezTo>
                    <a:pt x="13587" y="5763"/>
                    <a:pt x="13551" y="5710"/>
                    <a:pt x="13444" y="5701"/>
                  </a:cubicBezTo>
                  <a:cubicBezTo>
                    <a:pt x="13430" y="5698"/>
                    <a:pt x="13417" y="5697"/>
                    <a:pt x="13405" y="5697"/>
                  </a:cubicBezTo>
                  <a:close/>
                  <a:moveTo>
                    <a:pt x="2105" y="5835"/>
                  </a:moveTo>
                  <a:cubicBezTo>
                    <a:pt x="2079" y="5835"/>
                    <a:pt x="2016" y="5879"/>
                    <a:pt x="2016" y="5906"/>
                  </a:cubicBezTo>
                  <a:cubicBezTo>
                    <a:pt x="2007" y="5933"/>
                    <a:pt x="2052" y="5995"/>
                    <a:pt x="2079" y="6004"/>
                  </a:cubicBezTo>
                  <a:cubicBezTo>
                    <a:pt x="2105" y="6004"/>
                    <a:pt x="2177" y="5960"/>
                    <a:pt x="2177" y="5933"/>
                  </a:cubicBezTo>
                  <a:cubicBezTo>
                    <a:pt x="2186" y="5906"/>
                    <a:pt x="2132" y="5844"/>
                    <a:pt x="2105" y="5835"/>
                  </a:cubicBezTo>
                  <a:close/>
                  <a:moveTo>
                    <a:pt x="7756" y="5770"/>
                  </a:moveTo>
                  <a:cubicBezTo>
                    <a:pt x="7722" y="5770"/>
                    <a:pt x="7694" y="5784"/>
                    <a:pt x="7672" y="5799"/>
                  </a:cubicBezTo>
                  <a:cubicBezTo>
                    <a:pt x="7636" y="5826"/>
                    <a:pt x="7654" y="5861"/>
                    <a:pt x="7645" y="5897"/>
                  </a:cubicBezTo>
                  <a:cubicBezTo>
                    <a:pt x="7636" y="5924"/>
                    <a:pt x="7645" y="5942"/>
                    <a:pt x="7663" y="5969"/>
                  </a:cubicBezTo>
                  <a:cubicBezTo>
                    <a:pt x="7690" y="6022"/>
                    <a:pt x="7743" y="6004"/>
                    <a:pt x="7788" y="6013"/>
                  </a:cubicBezTo>
                  <a:cubicBezTo>
                    <a:pt x="7792" y="6014"/>
                    <a:pt x="7796" y="6015"/>
                    <a:pt x="7799" y="6015"/>
                  </a:cubicBezTo>
                  <a:cubicBezTo>
                    <a:pt x="7828" y="6015"/>
                    <a:pt x="7844" y="5984"/>
                    <a:pt x="7859" y="5969"/>
                  </a:cubicBezTo>
                  <a:cubicBezTo>
                    <a:pt x="7877" y="5960"/>
                    <a:pt x="7868" y="5933"/>
                    <a:pt x="7877" y="5906"/>
                  </a:cubicBezTo>
                  <a:cubicBezTo>
                    <a:pt x="7877" y="5879"/>
                    <a:pt x="7886" y="5844"/>
                    <a:pt x="7859" y="5817"/>
                  </a:cubicBezTo>
                  <a:cubicBezTo>
                    <a:pt x="7833" y="5781"/>
                    <a:pt x="7806" y="5781"/>
                    <a:pt x="7779" y="5772"/>
                  </a:cubicBezTo>
                  <a:cubicBezTo>
                    <a:pt x="7771" y="5771"/>
                    <a:pt x="7763" y="5770"/>
                    <a:pt x="7756" y="5770"/>
                  </a:cubicBezTo>
                  <a:close/>
                  <a:moveTo>
                    <a:pt x="2767" y="5878"/>
                  </a:moveTo>
                  <a:cubicBezTo>
                    <a:pt x="2721" y="5878"/>
                    <a:pt x="2684" y="5911"/>
                    <a:pt x="2676" y="5951"/>
                  </a:cubicBezTo>
                  <a:cubicBezTo>
                    <a:pt x="2676" y="5995"/>
                    <a:pt x="2703" y="6040"/>
                    <a:pt x="2748" y="6049"/>
                  </a:cubicBezTo>
                  <a:cubicBezTo>
                    <a:pt x="2752" y="6050"/>
                    <a:pt x="2757" y="6050"/>
                    <a:pt x="2762" y="6050"/>
                  </a:cubicBezTo>
                  <a:cubicBezTo>
                    <a:pt x="2801" y="6050"/>
                    <a:pt x="2838" y="6017"/>
                    <a:pt x="2846" y="5977"/>
                  </a:cubicBezTo>
                  <a:cubicBezTo>
                    <a:pt x="2855" y="5933"/>
                    <a:pt x="2828" y="5897"/>
                    <a:pt x="2783" y="5879"/>
                  </a:cubicBezTo>
                  <a:cubicBezTo>
                    <a:pt x="2778" y="5878"/>
                    <a:pt x="2772" y="5878"/>
                    <a:pt x="2767" y="5878"/>
                  </a:cubicBezTo>
                  <a:close/>
                  <a:moveTo>
                    <a:pt x="8423" y="5784"/>
                  </a:moveTo>
                  <a:cubicBezTo>
                    <a:pt x="8396" y="5784"/>
                    <a:pt x="8371" y="5803"/>
                    <a:pt x="8350" y="5817"/>
                  </a:cubicBezTo>
                  <a:cubicBezTo>
                    <a:pt x="8323" y="5826"/>
                    <a:pt x="8305" y="5870"/>
                    <a:pt x="8297" y="5897"/>
                  </a:cubicBezTo>
                  <a:cubicBezTo>
                    <a:pt x="8297" y="5933"/>
                    <a:pt x="8305" y="5969"/>
                    <a:pt x="8323" y="5995"/>
                  </a:cubicBezTo>
                  <a:cubicBezTo>
                    <a:pt x="8341" y="6022"/>
                    <a:pt x="8377" y="6031"/>
                    <a:pt x="8413" y="6058"/>
                  </a:cubicBezTo>
                  <a:cubicBezTo>
                    <a:pt x="8448" y="6049"/>
                    <a:pt x="8493" y="6040"/>
                    <a:pt x="8511" y="6022"/>
                  </a:cubicBezTo>
                  <a:cubicBezTo>
                    <a:pt x="8529" y="5995"/>
                    <a:pt x="8564" y="5977"/>
                    <a:pt x="8555" y="5933"/>
                  </a:cubicBezTo>
                  <a:cubicBezTo>
                    <a:pt x="8555" y="5906"/>
                    <a:pt x="8555" y="5861"/>
                    <a:pt x="8537" y="5844"/>
                  </a:cubicBezTo>
                  <a:cubicBezTo>
                    <a:pt x="8520" y="5817"/>
                    <a:pt x="8484" y="5799"/>
                    <a:pt x="8448" y="5790"/>
                  </a:cubicBezTo>
                  <a:cubicBezTo>
                    <a:pt x="8440" y="5786"/>
                    <a:pt x="8432" y="5784"/>
                    <a:pt x="8423" y="5784"/>
                  </a:cubicBezTo>
                  <a:close/>
                  <a:moveTo>
                    <a:pt x="14099" y="5725"/>
                  </a:moveTo>
                  <a:cubicBezTo>
                    <a:pt x="14024" y="5725"/>
                    <a:pt x="13942" y="5798"/>
                    <a:pt x="13926" y="5870"/>
                  </a:cubicBezTo>
                  <a:cubicBezTo>
                    <a:pt x="13917" y="5942"/>
                    <a:pt x="13988" y="6040"/>
                    <a:pt x="14068" y="6058"/>
                  </a:cubicBezTo>
                  <a:cubicBezTo>
                    <a:pt x="14073" y="6058"/>
                    <a:pt x="14077" y="6059"/>
                    <a:pt x="14081" y="6059"/>
                  </a:cubicBezTo>
                  <a:cubicBezTo>
                    <a:pt x="14152" y="6059"/>
                    <a:pt x="14247" y="5991"/>
                    <a:pt x="14256" y="5915"/>
                  </a:cubicBezTo>
                  <a:cubicBezTo>
                    <a:pt x="14265" y="5835"/>
                    <a:pt x="14202" y="5737"/>
                    <a:pt x="14122" y="5728"/>
                  </a:cubicBezTo>
                  <a:cubicBezTo>
                    <a:pt x="14114" y="5726"/>
                    <a:pt x="14107" y="5725"/>
                    <a:pt x="14099" y="5725"/>
                  </a:cubicBezTo>
                  <a:close/>
                  <a:moveTo>
                    <a:pt x="3415" y="5904"/>
                  </a:moveTo>
                  <a:cubicBezTo>
                    <a:pt x="3375" y="5904"/>
                    <a:pt x="3353" y="5931"/>
                    <a:pt x="3345" y="5977"/>
                  </a:cubicBezTo>
                  <a:cubicBezTo>
                    <a:pt x="3336" y="6040"/>
                    <a:pt x="3363" y="6067"/>
                    <a:pt x="3417" y="6076"/>
                  </a:cubicBezTo>
                  <a:cubicBezTo>
                    <a:pt x="3425" y="6077"/>
                    <a:pt x="3432" y="6077"/>
                    <a:pt x="3439" y="6077"/>
                  </a:cubicBezTo>
                  <a:cubicBezTo>
                    <a:pt x="3486" y="6077"/>
                    <a:pt x="3507" y="6051"/>
                    <a:pt x="3515" y="6004"/>
                  </a:cubicBezTo>
                  <a:cubicBezTo>
                    <a:pt x="3524" y="5942"/>
                    <a:pt x="3506" y="5915"/>
                    <a:pt x="3435" y="5906"/>
                  </a:cubicBezTo>
                  <a:cubicBezTo>
                    <a:pt x="3428" y="5905"/>
                    <a:pt x="3421" y="5904"/>
                    <a:pt x="3415" y="5904"/>
                  </a:cubicBezTo>
                  <a:close/>
                  <a:moveTo>
                    <a:pt x="14656" y="5797"/>
                  </a:moveTo>
                  <a:cubicBezTo>
                    <a:pt x="14653" y="5797"/>
                    <a:pt x="14651" y="5798"/>
                    <a:pt x="14648" y="5799"/>
                  </a:cubicBezTo>
                  <a:cubicBezTo>
                    <a:pt x="14631" y="5817"/>
                    <a:pt x="14613" y="5835"/>
                    <a:pt x="14604" y="5861"/>
                  </a:cubicBezTo>
                  <a:cubicBezTo>
                    <a:pt x="14577" y="5951"/>
                    <a:pt x="14622" y="6067"/>
                    <a:pt x="14738" y="6085"/>
                  </a:cubicBezTo>
                  <a:cubicBezTo>
                    <a:pt x="14743" y="6085"/>
                    <a:pt x="14748" y="6085"/>
                    <a:pt x="14753" y="6085"/>
                  </a:cubicBezTo>
                  <a:cubicBezTo>
                    <a:pt x="14829" y="6085"/>
                    <a:pt x="14908" y="6026"/>
                    <a:pt x="14925" y="5960"/>
                  </a:cubicBezTo>
                  <a:cubicBezTo>
                    <a:pt x="14925" y="5933"/>
                    <a:pt x="14925" y="5924"/>
                    <a:pt x="14898" y="5915"/>
                  </a:cubicBezTo>
                  <a:cubicBezTo>
                    <a:pt x="14836" y="5888"/>
                    <a:pt x="14764" y="5853"/>
                    <a:pt x="14702" y="5817"/>
                  </a:cubicBezTo>
                  <a:cubicBezTo>
                    <a:pt x="14687" y="5817"/>
                    <a:pt x="14671" y="5797"/>
                    <a:pt x="14656" y="5797"/>
                  </a:cubicBezTo>
                  <a:close/>
                  <a:moveTo>
                    <a:pt x="9083" y="5831"/>
                  </a:moveTo>
                  <a:cubicBezTo>
                    <a:pt x="9020" y="5831"/>
                    <a:pt x="8973" y="5873"/>
                    <a:pt x="8966" y="5942"/>
                  </a:cubicBezTo>
                  <a:cubicBezTo>
                    <a:pt x="8948" y="6022"/>
                    <a:pt x="9001" y="6085"/>
                    <a:pt x="9082" y="6093"/>
                  </a:cubicBezTo>
                  <a:cubicBezTo>
                    <a:pt x="9088" y="6094"/>
                    <a:pt x="9094" y="6095"/>
                    <a:pt x="9100" y="6095"/>
                  </a:cubicBezTo>
                  <a:cubicBezTo>
                    <a:pt x="9163" y="6095"/>
                    <a:pt x="9216" y="6051"/>
                    <a:pt x="9224" y="5977"/>
                  </a:cubicBezTo>
                  <a:cubicBezTo>
                    <a:pt x="9233" y="5897"/>
                    <a:pt x="9189" y="5844"/>
                    <a:pt x="9117" y="5835"/>
                  </a:cubicBezTo>
                  <a:cubicBezTo>
                    <a:pt x="9105" y="5832"/>
                    <a:pt x="9094" y="5831"/>
                    <a:pt x="9083" y="5831"/>
                  </a:cubicBezTo>
                  <a:close/>
                  <a:moveTo>
                    <a:pt x="9760" y="5852"/>
                  </a:moveTo>
                  <a:cubicBezTo>
                    <a:pt x="9690" y="5852"/>
                    <a:pt x="9642" y="5903"/>
                    <a:pt x="9626" y="5977"/>
                  </a:cubicBezTo>
                  <a:cubicBezTo>
                    <a:pt x="9617" y="6049"/>
                    <a:pt x="9670" y="6111"/>
                    <a:pt x="9742" y="6120"/>
                  </a:cubicBezTo>
                  <a:cubicBezTo>
                    <a:pt x="9749" y="6121"/>
                    <a:pt x="9755" y="6121"/>
                    <a:pt x="9762" y="6121"/>
                  </a:cubicBezTo>
                  <a:cubicBezTo>
                    <a:pt x="9832" y="6121"/>
                    <a:pt x="9885" y="6078"/>
                    <a:pt x="9893" y="6004"/>
                  </a:cubicBezTo>
                  <a:cubicBezTo>
                    <a:pt x="9902" y="5924"/>
                    <a:pt x="9858" y="5870"/>
                    <a:pt x="9777" y="5853"/>
                  </a:cubicBezTo>
                  <a:cubicBezTo>
                    <a:pt x="9772" y="5852"/>
                    <a:pt x="9766" y="5852"/>
                    <a:pt x="9760" y="5852"/>
                  </a:cubicBezTo>
                  <a:close/>
                  <a:moveTo>
                    <a:pt x="4104" y="5933"/>
                  </a:moveTo>
                  <a:cubicBezTo>
                    <a:pt x="4050" y="5933"/>
                    <a:pt x="4006" y="5969"/>
                    <a:pt x="3997" y="6022"/>
                  </a:cubicBezTo>
                  <a:cubicBezTo>
                    <a:pt x="3997" y="6076"/>
                    <a:pt x="4023" y="6129"/>
                    <a:pt x="4086" y="6129"/>
                  </a:cubicBezTo>
                  <a:cubicBezTo>
                    <a:pt x="4091" y="6130"/>
                    <a:pt x="4097" y="6130"/>
                    <a:pt x="4102" y="6130"/>
                  </a:cubicBezTo>
                  <a:cubicBezTo>
                    <a:pt x="4148" y="6130"/>
                    <a:pt x="4185" y="6096"/>
                    <a:pt x="4193" y="6040"/>
                  </a:cubicBezTo>
                  <a:cubicBezTo>
                    <a:pt x="4193" y="5986"/>
                    <a:pt x="4166" y="5942"/>
                    <a:pt x="4104" y="5933"/>
                  </a:cubicBezTo>
                  <a:close/>
                  <a:moveTo>
                    <a:pt x="4745" y="5958"/>
                  </a:moveTo>
                  <a:cubicBezTo>
                    <a:pt x="4693" y="5958"/>
                    <a:pt x="4656" y="5992"/>
                    <a:pt x="4648" y="6040"/>
                  </a:cubicBezTo>
                  <a:cubicBezTo>
                    <a:pt x="4639" y="6102"/>
                    <a:pt x="4675" y="6147"/>
                    <a:pt x="4728" y="6156"/>
                  </a:cubicBezTo>
                  <a:cubicBezTo>
                    <a:pt x="4735" y="6157"/>
                    <a:pt x="4741" y="6157"/>
                    <a:pt x="4747" y="6157"/>
                  </a:cubicBezTo>
                  <a:cubicBezTo>
                    <a:pt x="4799" y="6157"/>
                    <a:pt x="4836" y="6124"/>
                    <a:pt x="4844" y="6076"/>
                  </a:cubicBezTo>
                  <a:cubicBezTo>
                    <a:pt x="4853" y="6013"/>
                    <a:pt x="4817" y="5969"/>
                    <a:pt x="4764" y="5960"/>
                  </a:cubicBezTo>
                  <a:cubicBezTo>
                    <a:pt x="4757" y="5959"/>
                    <a:pt x="4751" y="5958"/>
                    <a:pt x="4745" y="5958"/>
                  </a:cubicBezTo>
                  <a:close/>
                  <a:moveTo>
                    <a:pt x="10401" y="5895"/>
                  </a:moveTo>
                  <a:cubicBezTo>
                    <a:pt x="10374" y="5895"/>
                    <a:pt x="10352" y="5909"/>
                    <a:pt x="10331" y="5924"/>
                  </a:cubicBezTo>
                  <a:cubicBezTo>
                    <a:pt x="10286" y="5942"/>
                    <a:pt x="10286" y="5986"/>
                    <a:pt x="10277" y="6022"/>
                  </a:cubicBezTo>
                  <a:cubicBezTo>
                    <a:pt x="10268" y="6058"/>
                    <a:pt x="10286" y="6085"/>
                    <a:pt x="10304" y="6111"/>
                  </a:cubicBezTo>
                  <a:cubicBezTo>
                    <a:pt x="10331" y="6147"/>
                    <a:pt x="10357" y="6156"/>
                    <a:pt x="10393" y="6165"/>
                  </a:cubicBezTo>
                  <a:cubicBezTo>
                    <a:pt x="10429" y="6165"/>
                    <a:pt x="10464" y="6165"/>
                    <a:pt x="10491" y="6138"/>
                  </a:cubicBezTo>
                  <a:cubicBezTo>
                    <a:pt x="10527" y="6111"/>
                    <a:pt x="10554" y="6085"/>
                    <a:pt x="10536" y="6049"/>
                  </a:cubicBezTo>
                  <a:cubicBezTo>
                    <a:pt x="10563" y="6004"/>
                    <a:pt x="10536" y="5977"/>
                    <a:pt x="10518" y="5942"/>
                  </a:cubicBezTo>
                  <a:cubicBezTo>
                    <a:pt x="10500" y="5906"/>
                    <a:pt x="10464" y="5906"/>
                    <a:pt x="10420" y="5897"/>
                  </a:cubicBezTo>
                  <a:cubicBezTo>
                    <a:pt x="10413" y="5896"/>
                    <a:pt x="10407" y="5895"/>
                    <a:pt x="10401" y="5895"/>
                  </a:cubicBezTo>
                  <a:close/>
                  <a:moveTo>
                    <a:pt x="11082" y="5905"/>
                  </a:moveTo>
                  <a:cubicBezTo>
                    <a:pt x="11009" y="5905"/>
                    <a:pt x="10945" y="5964"/>
                    <a:pt x="10928" y="6031"/>
                  </a:cubicBezTo>
                  <a:cubicBezTo>
                    <a:pt x="10928" y="6058"/>
                    <a:pt x="10946" y="6120"/>
                    <a:pt x="10964" y="6147"/>
                  </a:cubicBezTo>
                  <a:cubicBezTo>
                    <a:pt x="10982" y="6165"/>
                    <a:pt x="11035" y="6200"/>
                    <a:pt x="11071" y="6200"/>
                  </a:cubicBezTo>
                  <a:cubicBezTo>
                    <a:pt x="11098" y="6192"/>
                    <a:pt x="11142" y="6200"/>
                    <a:pt x="11178" y="6165"/>
                  </a:cubicBezTo>
                  <a:cubicBezTo>
                    <a:pt x="11205" y="6138"/>
                    <a:pt x="11223" y="6102"/>
                    <a:pt x="11223" y="6076"/>
                  </a:cubicBezTo>
                  <a:cubicBezTo>
                    <a:pt x="11241" y="5995"/>
                    <a:pt x="11169" y="5915"/>
                    <a:pt x="11098" y="5906"/>
                  </a:cubicBezTo>
                  <a:cubicBezTo>
                    <a:pt x="11093" y="5906"/>
                    <a:pt x="11087" y="5905"/>
                    <a:pt x="11082" y="5905"/>
                  </a:cubicBezTo>
                  <a:close/>
                  <a:moveTo>
                    <a:pt x="5421" y="5984"/>
                  </a:moveTo>
                  <a:cubicBezTo>
                    <a:pt x="5402" y="5984"/>
                    <a:pt x="5374" y="5997"/>
                    <a:pt x="5353" y="6004"/>
                  </a:cubicBezTo>
                  <a:cubicBezTo>
                    <a:pt x="5317" y="6022"/>
                    <a:pt x="5326" y="6067"/>
                    <a:pt x="5290" y="6076"/>
                  </a:cubicBezTo>
                  <a:cubicBezTo>
                    <a:pt x="5308" y="6111"/>
                    <a:pt x="5308" y="6138"/>
                    <a:pt x="5317" y="6165"/>
                  </a:cubicBezTo>
                  <a:cubicBezTo>
                    <a:pt x="5335" y="6200"/>
                    <a:pt x="5379" y="6192"/>
                    <a:pt x="5397" y="6218"/>
                  </a:cubicBezTo>
                  <a:cubicBezTo>
                    <a:pt x="5424" y="6200"/>
                    <a:pt x="5451" y="6209"/>
                    <a:pt x="5478" y="6192"/>
                  </a:cubicBezTo>
                  <a:cubicBezTo>
                    <a:pt x="5513" y="6174"/>
                    <a:pt x="5495" y="6138"/>
                    <a:pt x="5531" y="6120"/>
                  </a:cubicBezTo>
                  <a:cubicBezTo>
                    <a:pt x="5522" y="6093"/>
                    <a:pt x="5513" y="6067"/>
                    <a:pt x="5504" y="6040"/>
                  </a:cubicBezTo>
                  <a:cubicBezTo>
                    <a:pt x="5495" y="6004"/>
                    <a:pt x="5460" y="6004"/>
                    <a:pt x="5433" y="5986"/>
                  </a:cubicBezTo>
                  <a:cubicBezTo>
                    <a:pt x="5430" y="5985"/>
                    <a:pt x="5425" y="5984"/>
                    <a:pt x="5421" y="5984"/>
                  </a:cubicBezTo>
                  <a:close/>
                  <a:moveTo>
                    <a:pt x="419" y="6102"/>
                  </a:moveTo>
                  <a:cubicBezTo>
                    <a:pt x="384" y="6102"/>
                    <a:pt x="357" y="6129"/>
                    <a:pt x="348" y="6165"/>
                  </a:cubicBezTo>
                  <a:cubicBezTo>
                    <a:pt x="348" y="6200"/>
                    <a:pt x="366" y="6236"/>
                    <a:pt x="401" y="6236"/>
                  </a:cubicBezTo>
                  <a:cubicBezTo>
                    <a:pt x="406" y="6237"/>
                    <a:pt x="411" y="6238"/>
                    <a:pt x="415" y="6238"/>
                  </a:cubicBezTo>
                  <a:cubicBezTo>
                    <a:pt x="446" y="6238"/>
                    <a:pt x="474" y="6214"/>
                    <a:pt x="482" y="6183"/>
                  </a:cubicBezTo>
                  <a:cubicBezTo>
                    <a:pt x="491" y="6147"/>
                    <a:pt x="464" y="6111"/>
                    <a:pt x="419" y="6102"/>
                  </a:cubicBezTo>
                  <a:close/>
                  <a:moveTo>
                    <a:pt x="11746" y="5950"/>
                  </a:moveTo>
                  <a:cubicBezTo>
                    <a:pt x="11677" y="5950"/>
                    <a:pt x="11597" y="6017"/>
                    <a:pt x="11597" y="6085"/>
                  </a:cubicBezTo>
                  <a:cubicBezTo>
                    <a:pt x="11588" y="6147"/>
                    <a:pt x="11660" y="6245"/>
                    <a:pt x="11731" y="6245"/>
                  </a:cubicBezTo>
                  <a:cubicBezTo>
                    <a:pt x="11736" y="6246"/>
                    <a:pt x="11741" y="6246"/>
                    <a:pt x="11746" y="6246"/>
                  </a:cubicBezTo>
                  <a:cubicBezTo>
                    <a:pt x="11820" y="6246"/>
                    <a:pt x="11883" y="6186"/>
                    <a:pt x="11892" y="6111"/>
                  </a:cubicBezTo>
                  <a:cubicBezTo>
                    <a:pt x="11901" y="6031"/>
                    <a:pt x="11838" y="5960"/>
                    <a:pt x="11758" y="5951"/>
                  </a:cubicBezTo>
                  <a:cubicBezTo>
                    <a:pt x="11754" y="5950"/>
                    <a:pt x="11750" y="5950"/>
                    <a:pt x="11746" y="5950"/>
                  </a:cubicBezTo>
                  <a:close/>
                  <a:moveTo>
                    <a:pt x="6088" y="6012"/>
                  </a:moveTo>
                  <a:cubicBezTo>
                    <a:pt x="6037" y="6012"/>
                    <a:pt x="5976" y="6054"/>
                    <a:pt x="5968" y="6111"/>
                  </a:cubicBezTo>
                  <a:cubicBezTo>
                    <a:pt x="5959" y="6165"/>
                    <a:pt x="6004" y="6236"/>
                    <a:pt x="6066" y="6245"/>
                  </a:cubicBezTo>
                  <a:cubicBezTo>
                    <a:pt x="6070" y="6246"/>
                    <a:pt x="6074" y="6246"/>
                    <a:pt x="6079" y="6246"/>
                  </a:cubicBezTo>
                  <a:cubicBezTo>
                    <a:pt x="6124" y="6246"/>
                    <a:pt x="6192" y="6204"/>
                    <a:pt x="6200" y="6147"/>
                  </a:cubicBezTo>
                  <a:cubicBezTo>
                    <a:pt x="6200" y="6093"/>
                    <a:pt x="6156" y="6022"/>
                    <a:pt x="6102" y="6013"/>
                  </a:cubicBezTo>
                  <a:cubicBezTo>
                    <a:pt x="6097" y="6012"/>
                    <a:pt x="6093" y="6012"/>
                    <a:pt x="6088" y="6012"/>
                  </a:cubicBezTo>
                  <a:close/>
                  <a:moveTo>
                    <a:pt x="12409" y="5966"/>
                  </a:moveTo>
                  <a:cubicBezTo>
                    <a:pt x="12370" y="5966"/>
                    <a:pt x="12342" y="5982"/>
                    <a:pt x="12320" y="6004"/>
                  </a:cubicBezTo>
                  <a:cubicBezTo>
                    <a:pt x="12293" y="6022"/>
                    <a:pt x="12266" y="6058"/>
                    <a:pt x="12266" y="6102"/>
                  </a:cubicBezTo>
                  <a:cubicBezTo>
                    <a:pt x="12258" y="6147"/>
                    <a:pt x="12266" y="6183"/>
                    <a:pt x="12284" y="6209"/>
                  </a:cubicBezTo>
                  <a:cubicBezTo>
                    <a:pt x="12308" y="6241"/>
                    <a:pt x="12332" y="6273"/>
                    <a:pt x="12375" y="6273"/>
                  </a:cubicBezTo>
                  <a:cubicBezTo>
                    <a:pt x="12380" y="6273"/>
                    <a:pt x="12386" y="6273"/>
                    <a:pt x="12391" y="6272"/>
                  </a:cubicBezTo>
                  <a:cubicBezTo>
                    <a:pt x="12404" y="6280"/>
                    <a:pt x="12417" y="6283"/>
                    <a:pt x="12430" y="6283"/>
                  </a:cubicBezTo>
                  <a:cubicBezTo>
                    <a:pt x="12461" y="6283"/>
                    <a:pt x="12488" y="6264"/>
                    <a:pt x="12507" y="6245"/>
                  </a:cubicBezTo>
                  <a:cubicBezTo>
                    <a:pt x="12543" y="6227"/>
                    <a:pt x="12561" y="6192"/>
                    <a:pt x="12570" y="6147"/>
                  </a:cubicBezTo>
                  <a:cubicBezTo>
                    <a:pt x="12570" y="6102"/>
                    <a:pt x="12561" y="6058"/>
                    <a:pt x="12543" y="6031"/>
                  </a:cubicBezTo>
                  <a:cubicBezTo>
                    <a:pt x="12516" y="6004"/>
                    <a:pt x="12481" y="5986"/>
                    <a:pt x="12436" y="5969"/>
                  </a:cubicBezTo>
                  <a:cubicBezTo>
                    <a:pt x="12426" y="5967"/>
                    <a:pt x="12418" y="5966"/>
                    <a:pt x="12409" y="5966"/>
                  </a:cubicBezTo>
                  <a:close/>
                  <a:moveTo>
                    <a:pt x="1053" y="6144"/>
                  </a:moveTo>
                  <a:cubicBezTo>
                    <a:pt x="1026" y="6144"/>
                    <a:pt x="1024" y="6160"/>
                    <a:pt x="1017" y="6209"/>
                  </a:cubicBezTo>
                  <a:cubicBezTo>
                    <a:pt x="1008" y="6263"/>
                    <a:pt x="1008" y="6272"/>
                    <a:pt x="1071" y="6281"/>
                  </a:cubicBezTo>
                  <a:cubicBezTo>
                    <a:pt x="1083" y="6283"/>
                    <a:pt x="1094" y="6284"/>
                    <a:pt x="1103" y="6284"/>
                  </a:cubicBezTo>
                  <a:cubicBezTo>
                    <a:pt x="1137" y="6284"/>
                    <a:pt x="1144" y="6268"/>
                    <a:pt x="1151" y="6218"/>
                  </a:cubicBezTo>
                  <a:cubicBezTo>
                    <a:pt x="1151" y="6165"/>
                    <a:pt x="1142" y="6156"/>
                    <a:pt x="1079" y="6147"/>
                  </a:cubicBezTo>
                  <a:cubicBezTo>
                    <a:pt x="1068" y="6145"/>
                    <a:pt x="1060" y="6144"/>
                    <a:pt x="1053" y="6144"/>
                  </a:cubicBezTo>
                  <a:close/>
                  <a:moveTo>
                    <a:pt x="6735" y="6052"/>
                  </a:moveTo>
                  <a:cubicBezTo>
                    <a:pt x="6716" y="6052"/>
                    <a:pt x="6699" y="6059"/>
                    <a:pt x="6682" y="6076"/>
                  </a:cubicBezTo>
                  <a:cubicBezTo>
                    <a:pt x="6664" y="6102"/>
                    <a:pt x="6619" y="6102"/>
                    <a:pt x="6637" y="6147"/>
                  </a:cubicBezTo>
                  <a:cubicBezTo>
                    <a:pt x="6619" y="6183"/>
                    <a:pt x="6628" y="6209"/>
                    <a:pt x="6655" y="6236"/>
                  </a:cubicBezTo>
                  <a:cubicBezTo>
                    <a:pt x="6673" y="6254"/>
                    <a:pt x="6691" y="6290"/>
                    <a:pt x="6726" y="6290"/>
                  </a:cubicBezTo>
                  <a:cubicBezTo>
                    <a:pt x="6762" y="6290"/>
                    <a:pt x="6780" y="6290"/>
                    <a:pt x="6807" y="6263"/>
                  </a:cubicBezTo>
                  <a:cubicBezTo>
                    <a:pt x="6825" y="6245"/>
                    <a:pt x="6860" y="6236"/>
                    <a:pt x="6860" y="6192"/>
                  </a:cubicBezTo>
                  <a:cubicBezTo>
                    <a:pt x="6860" y="6165"/>
                    <a:pt x="6869" y="6138"/>
                    <a:pt x="6842" y="6111"/>
                  </a:cubicBezTo>
                  <a:cubicBezTo>
                    <a:pt x="6816" y="6093"/>
                    <a:pt x="6807" y="6058"/>
                    <a:pt x="6771" y="6058"/>
                  </a:cubicBezTo>
                  <a:cubicBezTo>
                    <a:pt x="6758" y="6054"/>
                    <a:pt x="6746" y="6052"/>
                    <a:pt x="6735" y="6052"/>
                  </a:cubicBezTo>
                  <a:close/>
                  <a:moveTo>
                    <a:pt x="1726" y="6171"/>
                  </a:moveTo>
                  <a:cubicBezTo>
                    <a:pt x="1691" y="6171"/>
                    <a:pt x="1684" y="6188"/>
                    <a:pt x="1677" y="6245"/>
                  </a:cubicBezTo>
                  <a:cubicBezTo>
                    <a:pt x="1677" y="6290"/>
                    <a:pt x="1686" y="6299"/>
                    <a:pt x="1749" y="6308"/>
                  </a:cubicBezTo>
                  <a:cubicBezTo>
                    <a:pt x="1760" y="6309"/>
                    <a:pt x="1769" y="6310"/>
                    <a:pt x="1776" y="6310"/>
                  </a:cubicBezTo>
                  <a:cubicBezTo>
                    <a:pt x="1805" y="6310"/>
                    <a:pt x="1811" y="6295"/>
                    <a:pt x="1811" y="6245"/>
                  </a:cubicBezTo>
                  <a:cubicBezTo>
                    <a:pt x="1820" y="6192"/>
                    <a:pt x="1820" y="6183"/>
                    <a:pt x="1757" y="6174"/>
                  </a:cubicBezTo>
                  <a:cubicBezTo>
                    <a:pt x="1745" y="6172"/>
                    <a:pt x="1735" y="6171"/>
                    <a:pt x="1726" y="6171"/>
                  </a:cubicBezTo>
                  <a:close/>
                  <a:moveTo>
                    <a:pt x="7417" y="6075"/>
                  </a:moveTo>
                  <a:cubicBezTo>
                    <a:pt x="7360" y="6075"/>
                    <a:pt x="7306" y="6125"/>
                    <a:pt x="7297" y="6183"/>
                  </a:cubicBezTo>
                  <a:cubicBezTo>
                    <a:pt x="7289" y="6242"/>
                    <a:pt x="7328" y="6308"/>
                    <a:pt x="7385" y="6308"/>
                  </a:cubicBezTo>
                  <a:cubicBezTo>
                    <a:pt x="7388" y="6308"/>
                    <a:pt x="7392" y="6308"/>
                    <a:pt x="7396" y="6308"/>
                  </a:cubicBezTo>
                  <a:cubicBezTo>
                    <a:pt x="7406" y="6312"/>
                    <a:pt x="7416" y="6314"/>
                    <a:pt x="7426" y="6314"/>
                  </a:cubicBezTo>
                  <a:cubicBezTo>
                    <a:pt x="7477" y="6314"/>
                    <a:pt x="7522" y="6262"/>
                    <a:pt x="7529" y="6209"/>
                  </a:cubicBezTo>
                  <a:cubicBezTo>
                    <a:pt x="7538" y="6147"/>
                    <a:pt x="7494" y="6085"/>
                    <a:pt x="7431" y="6076"/>
                  </a:cubicBezTo>
                  <a:cubicBezTo>
                    <a:pt x="7427" y="6075"/>
                    <a:pt x="7422" y="6075"/>
                    <a:pt x="7417" y="6075"/>
                  </a:cubicBezTo>
                  <a:close/>
                  <a:moveTo>
                    <a:pt x="13057" y="6018"/>
                  </a:moveTo>
                  <a:cubicBezTo>
                    <a:pt x="12983" y="6018"/>
                    <a:pt x="12942" y="6064"/>
                    <a:pt x="12927" y="6156"/>
                  </a:cubicBezTo>
                  <a:cubicBezTo>
                    <a:pt x="12918" y="6254"/>
                    <a:pt x="12962" y="6299"/>
                    <a:pt x="13069" y="6316"/>
                  </a:cubicBezTo>
                  <a:cubicBezTo>
                    <a:pt x="13083" y="6319"/>
                    <a:pt x="13096" y="6320"/>
                    <a:pt x="13108" y="6320"/>
                  </a:cubicBezTo>
                  <a:cubicBezTo>
                    <a:pt x="13180" y="6320"/>
                    <a:pt x="13215" y="6273"/>
                    <a:pt x="13230" y="6174"/>
                  </a:cubicBezTo>
                  <a:cubicBezTo>
                    <a:pt x="13239" y="6085"/>
                    <a:pt x="13194" y="6031"/>
                    <a:pt x="13096" y="6022"/>
                  </a:cubicBezTo>
                  <a:cubicBezTo>
                    <a:pt x="13082" y="6020"/>
                    <a:pt x="13069" y="6018"/>
                    <a:pt x="13057" y="6018"/>
                  </a:cubicBezTo>
                  <a:close/>
                  <a:moveTo>
                    <a:pt x="13751" y="6030"/>
                  </a:moveTo>
                  <a:cubicBezTo>
                    <a:pt x="13675" y="6030"/>
                    <a:pt x="13595" y="6098"/>
                    <a:pt x="13587" y="6174"/>
                  </a:cubicBezTo>
                  <a:cubicBezTo>
                    <a:pt x="13569" y="6254"/>
                    <a:pt x="13649" y="6352"/>
                    <a:pt x="13729" y="6361"/>
                  </a:cubicBezTo>
                  <a:cubicBezTo>
                    <a:pt x="13734" y="6362"/>
                    <a:pt x="13738" y="6362"/>
                    <a:pt x="13742" y="6362"/>
                  </a:cubicBezTo>
                  <a:cubicBezTo>
                    <a:pt x="13819" y="6362"/>
                    <a:pt x="13900" y="6286"/>
                    <a:pt x="13917" y="6218"/>
                  </a:cubicBezTo>
                  <a:cubicBezTo>
                    <a:pt x="13926" y="6138"/>
                    <a:pt x="13845" y="6040"/>
                    <a:pt x="13765" y="6031"/>
                  </a:cubicBezTo>
                  <a:cubicBezTo>
                    <a:pt x="13761" y="6030"/>
                    <a:pt x="13756" y="6030"/>
                    <a:pt x="13751" y="6030"/>
                  </a:cubicBezTo>
                  <a:close/>
                  <a:moveTo>
                    <a:pt x="2419" y="6199"/>
                  </a:moveTo>
                  <a:cubicBezTo>
                    <a:pt x="2373" y="6199"/>
                    <a:pt x="2336" y="6232"/>
                    <a:pt x="2328" y="6272"/>
                  </a:cubicBezTo>
                  <a:cubicBezTo>
                    <a:pt x="2328" y="6316"/>
                    <a:pt x="2355" y="6361"/>
                    <a:pt x="2400" y="6370"/>
                  </a:cubicBezTo>
                  <a:cubicBezTo>
                    <a:pt x="2444" y="6370"/>
                    <a:pt x="2489" y="6343"/>
                    <a:pt x="2498" y="6299"/>
                  </a:cubicBezTo>
                  <a:cubicBezTo>
                    <a:pt x="2507" y="6254"/>
                    <a:pt x="2480" y="6218"/>
                    <a:pt x="2435" y="6200"/>
                  </a:cubicBezTo>
                  <a:cubicBezTo>
                    <a:pt x="2430" y="6200"/>
                    <a:pt x="2424" y="6199"/>
                    <a:pt x="2419" y="6199"/>
                  </a:cubicBezTo>
                  <a:close/>
                  <a:moveTo>
                    <a:pt x="8082" y="6111"/>
                  </a:moveTo>
                  <a:cubicBezTo>
                    <a:pt x="8028" y="6111"/>
                    <a:pt x="7949" y="6177"/>
                    <a:pt x="7949" y="6227"/>
                  </a:cubicBezTo>
                  <a:cubicBezTo>
                    <a:pt x="7949" y="6281"/>
                    <a:pt x="8011" y="6361"/>
                    <a:pt x="8065" y="6370"/>
                  </a:cubicBezTo>
                  <a:cubicBezTo>
                    <a:pt x="8068" y="6371"/>
                    <a:pt x="8071" y="6371"/>
                    <a:pt x="8074" y="6371"/>
                  </a:cubicBezTo>
                  <a:cubicBezTo>
                    <a:pt x="8129" y="6371"/>
                    <a:pt x="8216" y="6304"/>
                    <a:pt x="8216" y="6254"/>
                  </a:cubicBezTo>
                  <a:cubicBezTo>
                    <a:pt x="8216" y="6200"/>
                    <a:pt x="8154" y="6111"/>
                    <a:pt x="8091" y="6111"/>
                  </a:cubicBezTo>
                  <a:cubicBezTo>
                    <a:pt x="8088" y="6111"/>
                    <a:pt x="8085" y="6111"/>
                    <a:pt x="8082" y="6111"/>
                  </a:cubicBezTo>
                  <a:close/>
                  <a:moveTo>
                    <a:pt x="8745" y="6128"/>
                  </a:moveTo>
                  <a:cubicBezTo>
                    <a:pt x="8680" y="6128"/>
                    <a:pt x="8626" y="6179"/>
                    <a:pt x="8618" y="6245"/>
                  </a:cubicBezTo>
                  <a:cubicBezTo>
                    <a:pt x="8609" y="6325"/>
                    <a:pt x="8653" y="6388"/>
                    <a:pt x="8734" y="6397"/>
                  </a:cubicBezTo>
                  <a:cubicBezTo>
                    <a:pt x="8740" y="6398"/>
                    <a:pt x="8747" y="6398"/>
                    <a:pt x="8753" y="6398"/>
                  </a:cubicBezTo>
                  <a:cubicBezTo>
                    <a:pt x="8823" y="6398"/>
                    <a:pt x="8869" y="6354"/>
                    <a:pt x="8885" y="6281"/>
                  </a:cubicBezTo>
                  <a:cubicBezTo>
                    <a:pt x="8894" y="6200"/>
                    <a:pt x="8841" y="6147"/>
                    <a:pt x="8760" y="6129"/>
                  </a:cubicBezTo>
                  <a:cubicBezTo>
                    <a:pt x="8755" y="6128"/>
                    <a:pt x="8750" y="6128"/>
                    <a:pt x="8745" y="6128"/>
                  </a:cubicBezTo>
                  <a:close/>
                  <a:moveTo>
                    <a:pt x="3069" y="6225"/>
                  </a:moveTo>
                  <a:cubicBezTo>
                    <a:pt x="3025" y="6225"/>
                    <a:pt x="3005" y="6247"/>
                    <a:pt x="2997" y="6308"/>
                  </a:cubicBezTo>
                  <a:cubicBezTo>
                    <a:pt x="2989" y="6361"/>
                    <a:pt x="3015" y="6388"/>
                    <a:pt x="3069" y="6397"/>
                  </a:cubicBezTo>
                  <a:cubicBezTo>
                    <a:pt x="3077" y="6398"/>
                    <a:pt x="3084" y="6398"/>
                    <a:pt x="3091" y="6398"/>
                  </a:cubicBezTo>
                  <a:cubicBezTo>
                    <a:pt x="3138" y="6398"/>
                    <a:pt x="3159" y="6372"/>
                    <a:pt x="3167" y="6325"/>
                  </a:cubicBezTo>
                  <a:cubicBezTo>
                    <a:pt x="3176" y="6263"/>
                    <a:pt x="3149" y="6236"/>
                    <a:pt x="3096" y="6227"/>
                  </a:cubicBezTo>
                  <a:cubicBezTo>
                    <a:pt x="3086" y="6226"/>
                    <a:pt x="3077" y="6225"/>
                    <a:pt x="3069" y="6225"/>
                  </a:cubicBezTo>
                  <a:close/>
                  <a:moveTo>
                    <a:pt x="14411" y="6073"/>
                  </a:moveTo>
                  <a:cubicBezTo>
                    <a:pt x="14336" y="6073"/>
                    <a:pt x="14255" y="6146"/>
                    <a:pt x="14247" y="6218"/>
                  </a:cubicBezTo>
                  <a:cubicBezTo>
                    <a:pt x="14238" y="6299"/>
                    <a:pt x="14309" y="6388"/>
                    <a:pt x="14399" y="6406"/>
                  </a:cubicBezTo>
                  <a:cubicBezTo>
                    <a:pt x="14402" y="6406"/>
                    <a:pt x="14406" y="6406"/>
                    <a:pt x="14410" y="6406"/>
                  </a:cubicBezTo>
                  <a:cubicBezTo>
                    <a:pt x="14480" y="6406"/>
                    <a:pt x="14569" y="6331"/>
                    <a:pt x="14577" y="6263"/>
                  </a:cubicBezTo>
                  <a:cubicBezTo>
                    <a:pt x="14586" y="6174"/>
                    <a:pt x="14515" y="6085"/>
                    <a:pt x="14434" y="6076"/>
                  </a:cubicBezTo>
                  <a:cubicBezTo>
                    <a:pt x="14427" y="6074"/>
                    <a:pt x="14419" y="6073"/>
                    <a:pt x="14411" y="6073"/>
                  </a:cubicBezTo>
                  <a:close/>
                  <a:moveTo>
                    <a:pt x="15069" y="6093"/>
                  </a:moveTo>
                  <a:cubicBezTo>
                    <a:pt x="14985" y="6093"/>
                    <a:pt x="14907" y="6153"/>
                    <a:pt x="14898" y="6245"/>
                  </a:cubicBezTo>
                  <a:cubicBezTo>
                    <a:pt x="14889" y="6343"/>
                    <a:pt x="14952" y="6406"/>
                    <a:pt x="15041" y="6424"/>
                  </a:cubicBezTo>
                  <a:cubicBezTo>
                    <a:pt x="15051" y="6426"/>
                    <a:pt x="15061" y="6427"/>
                    <a:pt x="15071" y="6427"/>
                  </a:cubicBezTo>
                  <a:cubicBezTo>
                    <a:pt x="15150" y="6427"/>
                    <a:pt x="15220" y="6368"/>
                    <a:pt x="15228" y="6281"/>
                  </a:cubicBezTo>
                  <a:cubicBezTo>
                    <a:pt x="15246" y="6192"/>
                    <a:pt x="15184" y="6111"/>
                    <a:pt x="15085" y="6093"/>
                  </a:cubicBezTo>
                  <a:cubicBezTo>
                    <a:pt x="15080" y="6093"/>
                    <a:pt x="15074" y="6093"/>
                    <a:pt x="15069" y="6093"/>
                  </a:cubicBezTo>
                  <a:close/>
                  <a:moveTo>
                    <a:pt x="9394" y="6173"/>
                  </a:moveTo>
                  <a:cubicBezTo>
                    <a:pt x="9330" y="6173"/>
                    <a:pt x="9277" y="6216"/>
                    <a:pt x="9269" y="6290"/>
                  </a:cubicBezTo>
                  <a:cubicBezTo>
                    <a:pt x="9251" y="6370"/>
                    <a:pt x="9305" y="6424"/>
                    <a:pt x="9385" y="6441"/>
                  </a:cubicBezTo>
                  <a:cubicBezTo>
                    <a:pt x="9391" y="6442"/>
                    <a:pt x="9397" y="6442"/>
                    <a:pt x="9403" y="6442"/>
                  </a:cubicBezTo>
                  <a:cubicBezTo>
                    <a:pt x="9466" y="6442"/>
                    <a:pt x="9520" y="6399"/>
                    <a:pt x="9528" y="6325"/>
                  </a:cubicBezTo>
                  <a:cubicBezTo>
                    <a:pt x="9537" y="6245"/>
                    <a:pt x="9492" y="6183"/>
                    <a:pt x="9412" y="6174"/>
                  </a:cubicBezTo>
                  <a:cubicBezTo>
                    <a:pt x="9406" y="6173"/>
                    <a:pt x="9400" y="6173"/>
                    <a:pt x="9394" y="6173"/>
                  </a:cubicBezTo>
                  <a:close/>
                  <a:moveTo>
                    <a:pt x="3733" y="6253"/>
                  </a:moveTo>
                  <a:cubicBezTo>
                    <a:pt x="3684" y="6253"/>
                    <a:pt x="3639" y="6294"/>
                    <a:pt x="3631" y="6343"/>
                  </a:cubicBezTo>
                  <a:cubicBezTo>
                    <a:pt x="3622" y="6397"/>
                    <a:pt x="3667" y="6441"/>
                    <a:pt x="3720" y="6450"/>
                  </a:cubicBezTo>
                  <a:cubicBezTo>
                    <a:pt x="3725" y="6451"/>
                    <a:pt x="3729" y="6451"/>
                    <a:pt x="3734" y="6451"/>
                  </a:cubicBezTo>
                  <a:cubicBezTo>
                    <a:pt x="3782" y="6451"/>
                    <a:pt x="3827" y="6410"/>
                    <a:pt x="3827" y="6361"/>
                  </a:cubicBezTo>
                  <a:cubicBezTo>
                    <a:pt x="3836" y="6308"/>
                    <a:pt x="3800" y="6263"/>
                    <a:pt x="3747" y="6254"/>
                  </a:cubicBezTo>
                  <a:cubicBezTo>
                    <a:pt x="3742" y="6253"/>
                    <a:pt x="3738" y="6253"/>
                    <a:pt x="3733" y="6253"/>
                  </a:cubicBezTo>
                  <a:close/>
                  <a:moveTo>
                    <a:pt x="10057" y="6195"/>
                  </a:moveTo>
                  <a:cubicBezTo>
                    <a:pt x="10032" y="6195"/>
                    <a:pt x="10010" y="6214"/>
                    <a:pt x="9983" y="6227"/>
                  </a:cubicBezTo>
                  <a:cubicBezTo>
                    <a:pt x="9947" y="6245"/>
                    <a:pt x="9938" y="6281"/>
                    <a:pt x="9929" y="6316"/>
                  </a:cubicBezTo>
                  <a:cubicBezTo>
                    <a:pt x="9920" y="6361"/>
                    <a:pt x="9938" y="6388"/>
                    <a:pt x="9956" y="6415"/>
                  </a:cubicBezTo>
                  <a:cubicBezTo>
                    <a:pt x="9983" y="6459"/>
                    <a:pt x="10018" y="6459"/>
                    <a:pt x="10054" y="6468"/>
                  </a:cubicBezTo>
                  <a:cubicBezTo>
                    <a:pt x="10062" y="6470"/>
                    <a:pt x="10070" y="6470"/>
                    <a:pt x="10077" y="6470"/>
                  </a:cubicBezTo>
                  <a:cubicBezTo>
                    <a:pt x="10108" y="6470"/>
                    <a:pt x="10130" y="6456"/>
                    <a:pt x="10152" y="6441"/>
                  </a:cubicBezTo>
                  <a:cubicBezTo>
                    <a:pt x="10188" y="6415"/>
                    <a:pt x="10197" y="6388"/>
                    <a:pt x="10197" y="6352"/>
                  </a:cubicBezTo>
                  <a:cubicBezTo>
                    <a:pt x="10206" y="6308"/>
                    <a:pt x="10197" y="6281"/>
                    <a:pt x="10179" y="6254"/>
                  </a:cubicBezTo>
                  <a:cubicBezTo>
                    <a:pt x="10152" y="6218"/>
                    <a:pt x="10125" y="6200"/>
                    <a:pt x="10081" y="6200"/>
                  </a:cubicBezTo>
                  <a:cubicBezTo>
                    <a:pt x="10072" y="6196"/>
                    <a:pt x="10065" y="6195"/>
                    <a:pt x="10057" y="6195"/>
                  </a:cubicBezTo>
                  <a:close/>
                  <a:moveTo>
                    <a:pt x="15571" y="6287"/>
                  </a:moveTo>
                  <a:cubicBezTo>
                    <a:pt x="15561" y="6287"/>
                    <a:pt x="15558" y="6296"/>
                    <a:pt x="15558" y="6316"/>
                  </a:cubicBezTo>
                  <a:cubicBezTo>
                    <a:pt x="15558" y="6379"/>
                    <a:pt x="15612" y="6441"/>
                    <a:pt x="15665" y="6459"/>
                  </a:cubicBezTo>
                  <a:cubicBezTo>
                    <a:pt x="15683" y="6468"/>
                    <a:pt x="15692" y="6468"/>
                    <a:pt x="15719" y="6468"/>
                  </a:cubicBezTo>
                  <a:cubicBezTo>
                    <a:pt x="15729" y="6473"/>
                    <a:pt x="15740" y="6475"/>
                    <a:pt x="15750" y="6475"/>
                  </a:cubicBezTo>
                  <a:cubicBezTo>
                    <a:pt x="15779" y="6475"/>
                    <a:pt x="15809" y="6461"/>
                    <a:pt x="15835" y="6441"/>
                  </a:cubicBezTo>
                  <a:cubicBezTo>
                    <a:pt x="15844" y="6432"/>
                    <a:pt x="15853" y="6424"/>
                    <a:pt x="15835" y="6424"/>
                  </a:cubicBezTo>
                  <a:cubicBezTo>
                    <a:pt x="15755" y="6379"/>
                    <a:pt x="15674" y="6334"/>
                    <a:pt x="15603" y="6299"/>
                  </a:cubicBezTo>
                  <a:cubicBezTo>
                    <a:pt x="15588" y="6291"/>
                    <a:pt x="15578" y="6287"/>
                    <a:pt x="15571" y="6287"/>
                  </a:cubicBezTo>
                  <a:close/>
                  <a:moveTo>
                    <a:pt x="4389" y="6278"/>
                  </a:moveTo>
                  <a:cubicBezTo>
                    <a:pt x="4365" y="6278"/>
                    <a:pt x="4350" y="6293"/>
                    <a:pt x="4336" y="6308"/>
                  </a:cubicBezTo>
                  <a:cubicBezTo>
                    <a:pt x="4300" y="6316"/>
                    <a:pt x="4300" y="6343"/>
                    <a:pt x="4300" y="6379"/>
                  </a:cubicBezTo>
                  <a:cubicBezTo>
                    <a:pt x="4282" y="6406"/>
                    <a:pt x="4309" y="6424"/>
                    <a:pt x="4327" y="6450"/>
                  </a:cubicBezTo>
                  <a:cubicBezTo>
                    <a:pt x="4345" y="6477"/>
                    <a:pt x="4371" y="6468"/>
                    <a:pt x="4398" y="6477"/>
                  </a:cubicBezTo>
                  <a:cubicBezTo>
                    <a:pt x="4403" y="6479"/>
                    <a:pt x="4408" y="6479"/>
                    <a:pt x="4412" y="6479"/>
                  </a:cubicBezTo>
                  <a:cubicBezTo>
                    <a:pt x="4432" y="6479"/>
                    <a:pt x="4448" y="6465"/>
                    <a:pt x="4469" y="6450"/>
                  </a:cubicBezTo>
                  <a:cubicBezTo>
                    <a:pt x="4496" y="6441"/>
                    <a:pt x="4496" y="6406"/>
                    <a:pt x="4496" y="6388"/>
                  </a:cubicBezTo>
                  <a:cubicBezTo>
                    <a:pt x="4514" y="6352"/>
                    <a:pt x="4487" y="6334"/>
                    <a:pt x="4478" y="6308"/>
                  </a:cubicBezTo>
                  <a:cubicBezTo>
                    <a:pt x="4461" y="6281"/>
                    <a:pt x="4434" y="6290"/>
                    <a:pt x="4407" y="6281"/>
                  </a:cubicBezTo>
                  <a:cubicBezTo>
                    <a:pt x="4400" y="6279"/>
                    <a:pt x="4395" y="6278"/>
                    <a:pt x="4389" y="6278"/>
                  </a:cubicBezTo>
                  <a:close/>
                  <a:moveTo>
                    <a:pt x="10748" y="6226"/>
                  </a:moveTo>
                  <a:cubicBezTo>
                    <a:pt x="10685" y="6226"/>
                    <a:pt x="10597" y="6293"/>
                    <a:pt x="10580" y="6352"/>
                  </a:cubicBezTo>
                  <a:cubicBezTo>
                    <a:pt x="10571" y="6415"/>
                    <a:pt x="10643" y="6513"/>
                    <a:pt x="10714" y="6522"/>
                  </a:cubicBezTo>
                  <a:cubicBezTo>
                    <a:pt x="10718" y="6522"/>
                    <a:pt x="10721" y="6523"/>
                    <a:pt x="10725" y="6523"/>
                  </a:cubicBezTo>
                  <a:cubicBezTo>
                    <a:pt x="10780" y="6523"/>
                    <a:pt x="10867" y="6464"/>
                    <a:pt x="10884" y="6406"/>
                  </a:cubicBezTo>
                  <a:cubicBezTo>
                    <a:pt x="10893" y="6343"/>
                    <a:pt x="10821" y="6245"/>
                    <a:pt x="10759" y="6227"/>
                  </a:cubicBezTo>
                  <a:cubicBezTo>
                    <a:pt x="10755" y="6227"/>
                    <a:pt x="10751" y="6226"/>
                    <a:pt x="10748" y="6226"/>
                  </a:cubicBezTo>
                  <a:close/>
                  <a:moveTo>
                    <a:pt x="5052" y="6323"/>
                  </a:moveTo>
                  <a:cubicBezTo>
                    <a:pt x="4997" y="6323"/>
                    <a:pt x="4977" y="6346"/>
                    <a:pt x="4969" y="6415"/>
                  </a:cubicBezTo>
                  <a:cubicBezTo>
                    <a:pt x="4951" y="6468"/>
                    <a:pt x="4996" y="6522"/>
                    <a:pt x="5058" y="6522"/>
                  </a:cubicBezTo>
                  <a:cubicBezTo>
                    <a:pt x="5066" y="6523"/>
                    <a:pt x="5073" y="6523"/>
                    <a:pt x="5080" y="6523"/>
                  </a:cubicBezTo>
                  <a:cubicBezTo>
                    <a:pt x="5129" y="6523"/>
                    <a:pt x="5157" y="6495"/>
                    <a:pt x="5165" y="6432"/>
                  </a:cubicBezTo>
                  <a:cubicBezTo>
                    <a:pt x="5174" y="6370"/>
                    <a:pt x="5147" y="6334"/>
                    <a:pt x="5085" y="6325"/>
                  </a:cubicBezTo>
                  <a:cubicBezTo>
                    <a:pt x="5073" y="6324"/>
                    <a:pt x="5062" y="6323"/>
                    <a:pt x="5052" y="6323"/>
                  </a:cubicBezTo>
                  <a:close/>
                  <a:moveTo>
                    <a:pt x="71" y="6424"/>
                  </a:moveTo>
                  <a:cubicBezTo>
                    <a:pt x="45" y="6424"/>
                    <a:pt x="9" y="6450"/>
                    <a:pt x="0" y="6486"/>
                  </a:cubicBezTo>
                  <a:cubicBezTo>
                    <a:pt x="0" y="6522"/>
                    <a:pt x="18" y="6557"/>
                    <a:pt x="54" y="6557"/>
                  </a:cubicBezTo>
                  <a:cubicBezTo>
                    <a:pt x="59" y="6558"/>
                    <a:pt x="65" y="6559"/>
                    <a:pt x="70" y="6559"/>
                  </a:cubicBezTo>
                  <a:cubicBezTo>
                    <a:pt x="107" y="6559"/>
                    <a:pt x="134" y="6534"/>
                    <a:pt x="134" y="6495"/>
                  </a:cubicBezTo>
                  <a:cubicBezTo>
                    <a:pt x="134" y="6468"/>
                    <a:pt x="107" y="6432"/>
                    <a:pt x="71" y="6424"/>
                  </a:cubicBezTo>
                  <a:close/>
                  <a:moveTo>
                    <a:pt x="11401" y="6271"/>
                  </a:moveTo>
                  <a:cubicBezTo>
                    <a:pt x="11327" y="6271"/>
                    <a:pt x="11258" y="6323"/>
                    <a:pt x="11249" y="6406"/>
                  </a:cubicBezTo>
                  <a:cubicBezTo>
                    <a:pt x="11241" y="6477"/>
                    <a:pt x="11303" y="6557"/>
                    <a:pt x="11383" y="6566"/>
                  </a:cubicBezTo>
                  <a:cubicBezTo>
                    <a:pt x="11388" y="6567"/>
                    <a:pt x="11394" y="6567"/>
                    <a:pt x="11399" y="6567"/>
                  </a:cubicBezTo>
                  <a:cubicBezTo>
                    <a:pt x="11472" y="6567"/>
                    <a:pt x="11535" y="6508"/>
                    <a:pt x="11544" y="6432"/>
                  </a:cubicBezTo>
                  <a:cubicBezTo>
                    <a:pt x="11553" y="6361"/>
                    <a:pt x="11490" y="6281"/>
                    <a:pt x="11419" y="6272"/>
                  </a:cubicBezTo>
                  <a:cubicBezTo>
                    <a:pt x="11413" y="6271"/>
                    <a:pt x="11407" y="6271"/>
                    <a:pt x="11401" y="6271"/>
                  </a:cubicBezTo>
                  <a:close/>
                  <a:moveTo>
                    <a:pt x="5732" y="6331"/>
                  </a:moveTo>
                  <a:cubicBezTo>
                    <a:pt x="5683" y="6331"/>
                    <a:pt x="5628" y="6378"/>
                    <a:pt x="5620" y="6432"/>
                  </a:cubicBezTo>
                  <a:cubicBezTo>
                    <a:pt x="5611" y="6486"/>
                    <a:pt x="5656" y="6557"/>
                    <a:pt x="5718" y="6566"/>
                  </a:cubicBezTo>
                  <a:cubicBezTo>
                    <a:pt x="5722" y="6567"/>
                    <a:pt x="5726" y="6567"/>
                    <a:pt x="5731" y="6567"/>
                  </a:cubicBezTo>
                  <a:cubicBezTo>
                    <a:pt x="5789" y="6567"/>
                    <a:pt x="5844" y="6509"/>
                    <a:pt x="5852" y="6459"/>
                  </a:cubicBezTo>
                  <a:cubicBezTo>
                    <a:pt x="5852" y="6406"/>
                    <a:pt x="5817" y="6352"/>
                    <a:pt x="5754" y="6334"/>
                  </a:cubicBezTo>
                  <a:cubicBezTo>
                    <a:pt x="5747" y="6332"/>
                    <a:pt x="5740" y="6331"/>
                    <a:pt x="5732" y="6331"/>
                  </a:cubicBezTo>
                  <a:close/>
                  <a:moveTo>
                    <a:pt x="749" y="6450"/>
                  </a:moveTo>
                  <a:cubicBezTo>
                    <a:pt x="705" y="6450"/>
                    <a:pt x="669" y="6477"/>
                    <a:pt x="669" y="6513"/>
                  </a:cubicBezTo>
                  <a:cubicBezTo>
                    <a:pt x="669" y="6548"/>
                    <a:pt x="696" y="6584"/>
                    <a:pt x="732" y="6584"/>
                  </a:cubicBezTo>
                  <a:cubicBezTo>
                    <a:pt x="735" y="6585"/>
                    <a:pt x="739" y="6586"/>
                    <a:pt x="742" y="6586"/>
                  </a:cubicBezTo>
                  <a:cubicBezTo>
                    <a:pt x="767" y="6586"/>
                    <a:pt x="795" y="6562"/>
                    <a:pt x="803" y="6531"/>
                  </a:cubicBezTo>
                  <a:cubicBezTo>
                    <a:pt x="803" y="6495"/>
                    <a:pt x="776" y="6459"/>
                    <a:pt x="749" y="6450"/>
                  </a:cubicBezTo>
                  <a:close/>
                  <a:moveTo>
                    <a:pt x="12065" y="6298"/>
                  </a:moveTo>
                  <a:cubicBezTo>
                    <a:pt x="11998" y="6298"/>
                    <a:pt x="11927" y="6357"/>
                    <a:pt x="11919" y="6432"/>
                  </a:cubicBezTo>
                  <a:cubicBezTo>
                    <a:pt x="11910" y="6513"/>
                    <a:pt x="11972" y="6584"/>
                    <a:pt x="12052" y="6593"/>
                  </a:cubicBezTo>
                  <a:cubicBezTo>
                    <a:pt x="12056" y="6594"/>
                    <a:pt x="12061" y="6594"/>
                    <a:pt x="12065" y="6594"/>
                  </a:cubicBezTo>
                  <a:cubicBezTo>
                    <a:pt x="12134" y="6594"/>
                    <a:pt x="12213" y="6526"/>
                    <a:pt x="12222" y="6459"/>
                  </a:cubicBezTo>
                  <a:cubicBezTo>
                    <a:pt x="12222" y="6397"/>
                    <a:pt x="12150" y="6299"/>
                    <a:pt x="12079" y="6299"/>
                  </a:cubicBezTo>
                  <a:cubicBezTo>
                    <a:pt x="12075" y="6298"/>
                    <a:pt x="12070" y="6298"/>
                    <a:pt x="12065" y="6298"/>
                  </a:cubicBezTo>
                  <a:close/>
                  <a:moveTo>
                    <a:pt x="6414" y="6370"/>
                  </a:moveTo>
                  <a:cubicBezTo>
                    <a:pt x="6379" y="6370"/>
                    <a:pt x="6361" y="6379"/>
                    <a:pt x="6334" y="6397"/>
                  </a:cubicBezTo>
                  <a:cubicBezTo>
                    <a:pt x="6307" y="6415"/>
                    <a:pt x="6289" y="6432"/>
                    <a:pt x="6280" y="6468"/>
                  </a:cubicBezTo>
                  <a:cubicBezTo>
                    <a:pt x="6280" y="6504"/>
                    <a:pt x="6280" y="6531"/>
                    <a:pt x="6307" y="6548"/>
                  </a:cubicBezTo>
                  <a:cubicBezTo>
                    <a:pt x="6325" y="6575"/>
                    <a:pt x="6343" y="6602"/>
                    <a:pt x="6379" y="6611"/>
                  </a:cubicBezTo>
                  <a:cubicBezTo>
                    <a:pt x="6414" y="6611"/>
                    <a:pt x="6441" y="6602"/>
                    <a:pt x="6459" y="6584"/>
                  </a:cubicBezTo>
                  <a:cubicBezTo>
                    <a:pt x="6486" y="6566"/>
                    <a:pt x="6521" y="6548"/>
                    <a:pt x="6512" y="6504"/>
                  </a:cubicBezTo>
                  <a:cubicBezTo>
                    <a:pt x="6539" y="6468"/>
                    <a:pt x="6503" y="6450"/>
                    <a:pt x="6486" y="6424"/>
                  </a:cubicBezTo>
                  <a:cubicBezTo>
                    <a:pt x="6468" y="6397"/>
                    <a:pt x="6450" y="6379"/>
                    <a:pt x="6414" y="6370"/>
                  </a:cubicBezTo>
                  <a:close/>
                  <a:moveTo>
                    <a:pt x="1373" y="6492"/>
                  </a:moveTo>
                  <a:cubicBezTo>
                    <a:pt x="1344" y="6492"/>
                    <a:pt x="1338" y="6508"/>
                    <a:pt x="1338" y="6557"/>
                  </a:cubicBezTo>
                  <a:cubicBezTo>
                    <a:pt x="1329" y="6611"/>
                    <a:pt x="1329" y="6620"/>
                    <a:pt x="1392" y="6629"/>
                  </a:cubicBezTo>
                  <a:cubicBezTo>
                    <a:pt x="1405" y="6631"/>
                    <a:pt x="1415" y="6632"/>
                    <a:pt x="1424" y="6632"/>
                  </a:cubicBezTo>
                  <a:cubicBezTo>
                    <a:pt x="1457" y="6632"/>
                    <a:pt x="1463" y="6616"/>
                    <a:pt x="1463" y="6566"/>
                  </a:cubicBezTo>
                  <a:cubicBezTo>
                    <a:pt x="1472" y="6513"/>
                    <a:pt x="1472" y="6504"/>
                    <a:pt x="1401" y="6495"/>
                  </a:cubicBezTo>
                  <a:cubicBezTo>
                    <a:pt x="1390" y="6493"/>
                    <a:pt x="1380" y="6492"/>
                    <a:pt x="1373" y="6492"/>
                  </a:cubicBezTo>
                  <a:close/>
                  <a:moveTo>
                    <a:pt x="7046" y="6401"/>
                  </a:moveTo>
                  <a:cubicBezTo>
                    <a:pt x="6991" y="6401"/>
                    <a:pt x="6964" y="6437"/>
                    <a:pt x="6949" y="6504"/>
                  </a:cubicBezTo>
                  <a:cubicBezTo>
                    <a:pt x="6941" y="6575"/>
                    <a:pt x="6976" y="6620"/>
                    <a:pt x="7048" y="6629"/>
                  </a:cubicBezTo>
                  <a:cubicBezTo>
                    <a:pt x="7061" y="6632"/>
                    <a:pt x="7074" y="6633"/>
                    <a:pt x="7085" y="6633"/>
                  </a:cubicBezTo>
                  <a:cubicBezTo>
                    <a:pt x="7142" y="6633"/>
                    <a:pt x="7174" y="6597"/>
                    <a:pt x="7181" y="6531"/>
                  </a:cubicBezTo>
                  <a:cubicBezTo>
                    <a:pt x="7190" y="6459"/>
                    <a:pt x="7164" y="6415"/>
                    <a:pt x="7083" y="6406"/>
                  </a:cubicBezTo>
                  <a:cubicBezTo>
                    <a:pt x="7070" y="6403"/>
                    <a:pt x="7057" y="6401"/>
                    <a:pt x="7046" y="6401"/>
                  </a:cubicBezTo>
                  <a:close/>
                  <a:moveTo>
                    <a:pt x="12714" y="6339"/>
                  </a:moveTo>
                  <a:cubicBezTo>
                    <a:pt x="12636" y="6339"/>
                    <a:pt x="12595" y="6384"/>
                    <a:pt x="12588" y="6468"/>
                  </a:cubicBezTo>
                  <a:cubicBezTo>
                    <a:pt x="12570" y="6566"/>
                    <a:pt x="12614" y="6620"/>
                    <a:pt x="12712" y="6638"/>
                  </a:cubicBezTo>
                  <a:cubicBezTo>
                    <a:pt x="12723" y="6638"/>
                    <a:pt x="12733" y="6639"/>
                    <a:pt x="12742" y="6639"/>
                  </a:cubicBezTo>
                  <a:cubicBezTo>
                    <a:pt x="12828" y="6639"/>
                    <a:pt x="12866" y="6600"/>
                    <a:pt x="12882" y="6504"/>
                  </a:cubicBezTo>
                  <a:cubicBezTo>
                    <a:pt x="12891" y="6406"/>
                    <a:pt x="12855" y="6352"/>
                    <a:pt x="12757" y="6343"/>
                  </a:cubicBezTo>
                  <a:cubicBezTo>
                    <a:pt x="12742" y="6341"/>
                    <a:pt x="12727" y="6339"/>
                    <a:pt x="12714" y="6339"/>
                  </a:cubicBezTo>
                  <a:close/>
                  <a:moveTo>
                    <a:pt x="2088" y="6504"/>
                  </a:moveTo>
                  <a:cubicBezTo>
                    <a:pt x="2052" y="6504"/>
                    <a:pt x="1989" y="6539"/>
                    <a:pt x="1989" y="6575"/>
                  </a:cubicBezTo>
                  <a:cubicBezTo>
                    <a:pt x="1980" y="6611"/>
                    <a:pt x="2016" y="6664"/>
                    <a:pt x="2052" y="6673"/>
                  </a:cubicBezTo>
                  <a:cubicBezTo>
                    <a:pt x="2055" y="6674"/>
                    <a:pt x="2058" y="6674"/>
                    <a:pt x="2062" y="6674"/>
                  </a:cubicBezTo>
                  <a:cubicBezTo>
                    <a:pt x="2097" y="6674"/>
                    <a:pt x="2142" y="6634"/>
                    <a:pt x="2150" y="6602"/>
                  </a:cubicBezTo>
                  <a:cubicBezTo>
                    <a:pt x="2159" y="6566"/>
                    <a:pt x="2123" y="6513"/>
                    <a:pt x="2088" y="6504"/>
                  </a:cubicBezTo>
                  <a:close/>
                  <a:moveTo>
                    <a:pt x="13417" y="6352"/>
                  </a:moveTo>
                  <a:cubicBezTo>
                    <a:pt x="13382" y="6370"/>
                    <a:pt x="13328" y="6361"/>
                    <a:pt x="13292" y="6397"/>
                  </a:cubicBezTo>
                  <a:cubicBezTo>
                    <a:pt x="13266" y="6424"/>
                    <a:pt x="13257" y="6459"/>
                    <a:pt x="13239" y="6495"/>
                  </a:cubicBezTo>
                  <a:cubicBezTo>
                    <a:pt x="13248" y="6531"/>
                    <a:pt x="13248" y="6584"/>
                    <a:pt x="13275" y="6620"/>
                  </a:cubicBezTo>
                  <a:cubicBezTo>
                    <a:pt x="13310" y="6647"/>
                    <a:pt x="13346" y="6655"/>
                    <a:pt x="13382" y="6682"/>
                  </a:cubicBezTo>
                  <a:cubicBezTo>
                    <a:pt x="13426" y="6664"/>
                    <a:pt x="13471" y="6673"/>
                    <a:pt x="13506" y="6638"/>
                  </a:cubicBezTo>
                  <a:cubicBezTo>
                    <a:pt x="13533" y="6602"/>
                    <a:pt x="13542" y="6566"/>
                    <a:pt x="13569" y="6539"/>
                  </a:cubicBezTo>
                  <a:cubicBezTo>
                    <a:pt x="13551" y="6495"/>
                    <a:pt x="13560" y="6450"/>
                    <a:pt x="13524" y="6415"/>
                  </a:cubicBezTo>
                  <a:cubicBezTo>
                    <a:pt x="13498" y="6379"/>
                    <a:pt x="13453" y="6370"/>
                    <a:pt x="13417" y="6352"/>
                  </a:cubicBezTo>
                  <a:close/>
                  <a:moveTo>
                    <a:pt x="7754" y="6431"/>
                  </a:moveTo>
                  <a:cubicBezTo>
                    <a:pt x="7751" y="6431"/>
                    <a:pt x="7747" y="6431"/>
                    <a:pt x="7743" y="6432"/>
                  </a:cubicBezTo>
                  <a:cubicBezTo>
                    <a:pt x="7717" y="6432"/>
                    <a:pt x="7672" y="6441"/>
                    <a:pt x="7645" y="6468"/>
                  </a:cubicBezTo>
                  <a:cubicBezTo>
                    <a:pt x="7619" y="6495"/>
                    <a:pt x="7627" y="6522"/>
                    <a:pt x="7601" y="6539"/>
                  </a:cubicBezTo>
                  <a:cubicBezTo>
                    <a:pt x="7619" y="6575"/>
                    <a:pt x="7610" y="6611"/>
                    <a:pt x="7636" y="6647"/>
                  </a:cubicBezTo>
                  <a:cubicBezTo>
                    <a:pt x="7663" y="6673"/>
                    <a:pt x="7699" y="6664"/>
                    <a:pt x="7717" y="6691"/>
                  </a:cubicBezTo>
                  <a:cubicBezTo>
                    <a:pt x="7752" y="6673"/>
                    <a:pt x="7797" y="6682"/>
                    <a:pt x="7824" y="6647"/>
                  </a:cubicBezTo>
                  <a:cubicBezTo>
                    <a:pt x="7842" y="6620"/>
                    <a:pt x="7868" y="6593"/>
                    <a:pt x="7859" y="6575"/>
                  </a:cubicBezTo>
                  <a:cubicBezTo>
                    <a:pt x="7859" y="6539"/>
                    <a:pt x="7859" y="6495"/>
                    <a:pt x="7815" y="6468"/>
                  </a:cubicBezTo>
                  <a:cubicBezTo>
                    <a:pt x="7799" y="6453"/>
                    <a:pt x="7777" y="6431"/>
                    <a:pt x="7754" y="6431"/>
                  </a:cubicBezTo>
                  <a:close/>
                  <a:moveTo>
                    <a:pt x="2709" y="6546"/>
                  </a:moveTo>
                  <a:cubicBezTo>
                    <a:pt x="2662" y="6546"/>
                    <a:pt x="2648" y="6567"/>
                    <a:pt x="2641" y="6620"/>
                  </a:cubicBezTo>
                  <a:cubicBezTo>
                    <a:pt x="2632" y="6673"/>
                    <a:pt x="2650" y="6700"/>
                    <a:pt x="2703" y="6709"/>
                  </a:cubicBezTo>
                  <a:cubicBezTo>
                    <a:pt x="2713" y="6710"/>
                    <a:pt x="2722" y="6711"/>
                    <a:pt x="2731" y="6711"/>
                  </a:cubicBezTo>
                  <a:cubicBezTo>
                    <a:pt x="2774" y="6711"/>
                    <a:pt x="2794" y="6691"/>
                    <a:pt x="2801" y="6647"/>
                  </a:cubicBezTo>
                  <a:cubicBezTo>
                    <a:pt x="2810" y="6584"/>
                    <a:pt x="2792" y="6557"/>
                    <a:pt x="2739" y="6548"/>
                  </a:cubicBezTo>
                  <a:cubicBezTo>
                    <a:pt x="2727" y="6547"/>
                    <a:pt x="2718" y="6546"/>
                    <a:pt x="2709" y="6546"/>
                  </a:cubicBezTo>
                  <a:close/>
                  <a:moveTo>
                    <a:pt x="14056" y="6387"/>
                  </a:moveTo>
                  <a:cubicBezTo>
                    <a:pt x="13978" y="6387"/>
                    <a:pt x="13890" y="6463"/>
                    <a:pt x="13881" y="6539"/>
                  </a:cubicBezTo>
                  <a:cubicBezTo>
                    <a:pt x="13881" y="6620"/>
                    <a:pt x="13953" y="6709"/>
                    <a:pt x="14033" y="6718"/>
                  </a:cubicBezTo>
                  <a:cubicBezTo>
                    <a:pt x="14037" y="6718"/>
                    <a:pt x="14042" y="6719"/>
                    <a:pt x="14047" y="6719"/>
                  </a:cubicBezTo>
                  <a:cubicBezTo>
                    <a:pt x="14124" y="6719"/>
                    <a:pt x="14211" y="6651"/>
                    <a:pt x="14211" y="6575"/>
                  </a:cubicBezTo>
                  <a:cubicBezTo>
                    <a:pt x="14220" y="6495"/>
                    <a:pt x="14149" y="6397"/>
                    <a:pt x="14068" y="6388"/>
                  </a:cubicBezTo>
                  <a:cubicBezTo>
                    <a:pt x="14064" y="6387"/>
                    <a:pt x="14060" y="6387"/>
                    <a:pt x="14056" y="6387"/>
                  </a:cubicBezTo>
                  <a:close/>
                  <a:moveTo>
                    <a:pt x="8404" y="6450"/>
                  </a:moveTo>
                  <a:cubicBezTo>
                    <a:pt x="8368" y="6459"/>
                    <a:pt x="8323" y="6459"/>
                    <a:pt x="8305" y="6477"/>
                  </a:cubicBezTo>
                  <a:cubicBezTo>
                    <a:pt x="8288" y="6504"/>
                    <a:pt x="8252" y="6531"/>
                    <a:pt x="8252" y="6566"/>
                  </a:cubicBezTo>
                  <a:cubicBezTo>
                    <a:pt x="8261" y="6602"/>
                    <a:pt x="8261" y="6638"/>
                    <a:pt x="8279" y="6664"/>
                  </a:cubicBezTo>
                  <a:cubicBezTo>
                    <a:pt x="8297" y="6691"/>
                    <a:pt x="8332" y="6700"/>
                    <a:pt x="8368" y="6718"/>
                  </a:cubicBezTo>
                  <a:cubicBezTo>
                    <a:pt x="8374" y="6720"/>
                    <a:pt x="8381" y="6720"/>
                    <a:pt x="8387" y="6720"/>
                  </a:cubicBezTo>
                  <a:cubicBezTo>
                    <a:pt x="8413" y="6720"/>
                    <a:pt x="8435" y="6706"/>
                    <a:pt x="8457" y="6691"/>
                  </a:cubicBezTo>
                  <a:cubicBezTo>
                    <a:pt x="8493" y="6682"/>
                    <a:pt x="8502" y="6638"/>
                    <a:pt x="8520" y="6602"/>
                  </a:cubicBezTo>
                  <a:cubicBezTo>
                    <a:pt x="8511" y="6566"/>
                    <a:pt x="8511" y="6522"/>
                    <a:pt x="8484" y="6504"/>
                  </a:cubicBezTo>
                  <a:cubicBezTo>
                    <a:pt x="8466" y="6486"/>
                    <a:pt x="8439" y="6450"/>
                    <a:pt x="8404" y="6450"/>
                  </a:cubicBezTo>
                  <a:close/>
                  <a:moveTo>
                    <a:pt x="14729" y="6414"/>
                  </a:moveTo>
                  <a:cubicBezTo>
                    <a:pt x="14646" y="6414"/>
                    <a:pt x="14567" y="6473"/>
                    <a:pt x="14550" y="6548"/>
                  </a:cubicBezTo>
                  <a:cubicBezTo>
                    <a:pt x="14541" y="6647"/>
                    <a:pt x="14595" y="6727"/>
                    <a:pt x="14693" y="6745"/>
                  </a:cubicBezTo>
                  <a:cubicBezTo>
                    <a:pt x="14703" y="6747"/>
                    <a:pt x="14713" y="6748"/>
                    <a:pt x="14723" y="6748"/>
                  </a:cubicBezTo>
                  <a:cubicBezTo>
                    <a:pt x="14800" y="6748"/>
                    <a:pt x="14865" y="6690"/>
                    <a:pt x="14880" y="6611"/>
                  </a:cubicBezTo>
                  <a:cubicBezTo>
                    <a:pt x="14898" y="6513"/>
                    <a:pt x="14836" y="6432"/>
                    <a:pt x="14746" y="6415"/>
                  </a:cubicBezTo>
                  <a:cubicBezTo>
                    <a:pt x="14741" y="6414"/>
                    <a:pt x="14735" y="6414"/>
                    <a:pt x="14729" y="6414"/>
                  </a:cubicBezTo>
                  <a:close/>
                  <a:moveTo>
                    <a:pt x="3399" y="6557"/>
                  </a:moveTo>
                  <a:cubicBezTo>
                    <a:pt x="3363" y="6557"/>
                    <a:pt x="3292" y="6611"/>
                    <a:pt x="3292" y="6638"/>
                  </a:cubicBezTo>
                  <a:cubicBezTo>
                    <a:pt x="3283" y="6673"/>
                    <a:pt x="3345" y="6754"/>
                    <a:pt x="3372" y="6754"/>
                  </a:cubicBezTo>
                  <a:cubicBezTo>
                    <a:pt x="3374" y="6754"/>
                    <a:pt x="3377" y="6754"/>
                    <a:pt x="3380" y="6754"/>
                  </a:cubicBezTo>
                  <a:cubicBezTo>
                    <a:pt x="3418" y="6754"/>
                    <a:pt x="3488" y="6698"/>
                    <a:pt x="3488" y="6664"/>
                  </a:cubicBezTo>
                  <a:cubicBezTo>
                    <a:pt x="3488" y="6629"/>
                    <a:pt x="3426" y="6557"/>
                    <a:pt x="3399" y="6557"/>
                  </a:cubicBezTo>
                  <a:close/>
                  <a:moveTo>
                    <a:pt x="9046" y="6494"/>
                  </a:moveTo>
                  <a:cubicBezTo>
                    <a:pt x="8982" y="6494"/>
                    <a:pt x="8929" y="6537"/>
                    <a:pt x="8921" y="6611"/>
                  </a:cubicBezTo>
                  <a:cubicBezTo>
                    <a:pt x="8912" y="6691"/>
                    <a:pt x="8957" y="6745"/>
                    <a:pt x="9028" y="6763"/>
                  </a:cubicBezTo>
                  <a:cubicBezTo>
                    <a:pt x="9035" y="6763"/>
                    <a:pt x="9042" y="6764"/>
                    <a:pt x="9048" y="6764"/>
                  </a:cubicBezTo>
                  <a:cubicBezTo>
                    <a:pt x="9119" y="6764"/>
                    <a:pt x="9172" y="6720"/>
                    <a:pt x="9180" y="6647"/>
                  </a:cubicBezTo>
                  <a:cubicBezTo>
                    <a:pt x="9198" y="6566"/>
                    <a:pt x="9144" y="6504"/>
                    <a:pt x="9064" y="6495"/>
                  </a:cubicBezTo>
                  <a:cubicBezTo>
                    <a:pt x="9058" y="6494"/>
                    <a:pt x="9052" y="6494"/>
                    <a:pt x="9046" y="6494"/>
                  </a:cubicBezTo>
                  <a:close/>
                  <a:moveTo>
                    <a:pt x="9711" y="6519"/>
                  </a:moveTo>
                  <a:cubicBezTo>
                    <a:pt x="9681" y="6519"/>
                    <a:pt x="9664" y="6534"/>
                    <a:pt x="9635" y="6548"/>
                  </a:cubicBezTo>
                  <a:cubicBezTo>
                    <a:pt x="9590" y="6566"/>
                    <a:pt x="9599" y="6611"/>
                    <a:pt x="9581" y="6647"/>
                  </a:cubicBezTo>
                  <a:cubicBezTo>
                    <a:pt x="9572" y="6682"/>
                    <a:pt x="9590" y="6709"/>
                    <a:pt x="9617" y="6745"/>
                  </a:cubicBezTo>
                  <a:cubicBezTo>
                    <a:pt x="9635" y="6771"/>
                    <a:pt x="9670" y="6780"/>
                    <a:pt x="9706" y="6789"/>
                  </a:cubicBezTo>
                  <a:cubicBezTo>
                    <a:pt x="9715" y="6792"/>
                    <a:pt x="9723" y="6793"/>
                    <a:pt x="9731" y="6793"/>
                  </a:cubicBezTo>
                  <a:cubicBezTo>
                    <a:pt x="9756" y="6793"/>
                    <a:pt x="9777" y="6783"/>
                    <a:pt x="9804" y="6763"/>
                  </a:cubicBezTo>
                  <a:cubicBezTo>
                    <a:pt x="9840" y="6736"/>
                    <a:pt x="9849" y="6709"/>
                    <a:pt x="9849" y="6664"/>
                  </a:cubicBezTo>
                  <a:cubicBezTo>
                    <a:pt x="9867" y="6629"/>
                    <a:pt x="9849" y="6602"/>
                    <a:pt x="9831" y="6575"/>
                  </a:cubicBezTo>
                  <a:cubicBezTo>
                    <a:pt x="9804" y="6531"/>
                    <a:pt x="9769" y="6531"/>
                    <a:pt x="9733" y="6522"/>
                  </a:cubicBezTo>
                  <a:cubicBezTo>
                    <a:pt x="9725" y="6520"/>
                    <a:pt x="9717" y="6519"/>
                    <a:pt x="9711" y="6519"/>
                  </a:cubicBezTo>
                  <a:close/>
                  <a:moveTo>
                    <a:pt x="15386" y="6458"/>
                  </a:moveTo>
                  <a:cubicBezTo>
                    <a:pt x="15298" y="6458"/>
                    <a:pt x="15236" y="6511"/>
                    <a:pt x="15219" y="6602"/>
                  </a:cubicBezTo>
                  <a:cubicBezTo>
                    <a:pt x="15201" y="6700"/>
                    <a:pt x="15255" y="6771"/>
                    <a:pt x="15362" y="6789"/>
                  </a:cubicBezTo>
                  <a:cubicBezTo>
                    <a:pt x="15375" y="6792"/>
                    <a:pt x="15387" y="6793"/>
                    <a:pt x="15398" y="6793"/>
                  </a:cubicBezTo>
                  <a:cubicBezTo>
                    <a:pt x="15477" y="6793"/>
                    <a:pt x="15534" y="6740"/>
                    <a:pt x="15549" y="6647"/>
                  </a:cubicBezTo>
                  <a:cubicBezTo>
                    <a:pt x="15567" y="6539"/>
                    <a:pt x="15505" y="6477"/>
                    <a:pt x="15407" y="6459"/>
                  </a:cubicBezTo>
                  <a:cubicBezTo>
                    <a:pt x="15400" y="6459"/>
                    <a:pt x="15393" y="6458"/>
                    <a:pt x="15386" y="6458"/>
                  </a:cubicBezTo>
                  <a:close/>
                  <a:moveTo>
                    <a:pt x="4054" y="6601"/>
                  </a:moveTo>
                  <a:cubicBezTo>
                    <a:pt x="4005" y="6601"/>
                    <a:pt x="3960" y="6642"/>
                    <a:pt x="3952" y="6682"/>
                  </a:cubicBezTo>
                  <a:cubicBezTo>
                    <a:pt x="3943" y="6736"/>
                    <a:pt x="3988" y="6789"/>
                    <a:pt x="4041" y="6798"/>
                  </a:cubicBezTo>
                  <a:cubicBezTo>
                    <a:pt x="4046" y="6799"/>
                    <a:pt x="4050" y="6799"/>
                    <a:pt x="4055" y="6799"/>
                  </a:cubicBezTo>
                  <a:cubicBezTo>
                    <a:pt x="4104" y="6799"/>
                    <a:pt x="4148" y="6758"/>
                    <a:pt x="4148" y="6709"/>
                  </a:cubicBezTo>
                  <a:cubicBezTo>
                    <a:pt x="4157" y="6664"/>
                    <a:pt x="4122" y="6611"/>
                    <a:pt x="4068" y="6602"/>
                  </a:cubicBezTo>
                  <a:cubicBezTo>
                    <a:pt x="4063" y="6601"/>
                    <a:pt x="4059" y="6601"/>
                    <a:pt x="4054" y="6601"/>
                  </a:cubicBezTo>
                  <a:close/>
                  <a:moveTo>
                    <a:pt x="15984" y="6509"/>
                  </a:moveTo>
                  <a:cubicBezTo>
                    <a:pt x="15972" y="6509"/>
                    <a:pt x="15957" y="6515"/>
                    <a:pt x="15951" y="6522"/>
                  </a:cubicBezTo>
                  <a:cubicBezTo>
                    <a:pt x="15906" y="6539"/>
                    <a:pt x="15888" y="6584"/>
                    <a:pt x="15888" y="6629"/>
                  </a:cubicBezTo>
                  <a:cubicBezTo>
                    <a:pt x="15871" y="6727"/>
                    <a:pt x="15924" y="6798"/>
                    <a:pt x="16022" y="6816"/>
                  </a:cubicBezTo>
                  <a:cubicBezTo>
                    <a:pt x="16036" y="6819"/>
                    <a:pt x="16050" y="6821"/>
                    <a:pt x="16062" y="6821"/>
                  </a:cubicBezTo>
                  <a:cubicBezTo>
                    <a:pt x="16121" y="6821"/>
                    <a:pt x="16164" y="6789"/>
                    <a:pt x="16201" y="6745"/>
                  </a:cubicBezTo>
                  <a:cubicBezTo>
                    <a:pt x="16218" y="6718"/>
                    <a:pt x="16210" y="6682"/>
                    <a:pt x="16218" y="6655"/>
                  </a:cubicBezTo>
                  <a:cubicBezTo>
                    <a:pt x="16218" y="6655"/>
                    <a:pt x="16210" y="6647"/>
                    <a:pt x="16210" y="6638"/>
                  </a:cubicBezTo>
                  <a:cubicBezTo>
                    <a:pt x="16138" y="6593"/>
                    <a:pt x="16058" y="6557"/>
                    <a:pt x="15995" y="6513"/>
                  </a:cubicBezTo>
                  <a:cubicBezTo>
                    <a:pt x="15993" y="6510"/>
                    <a:pt x="15989" y="6509"/>
                    <a:pt x="15984" y="6509"/>
                  </a:cubicBezTo>
                  <a:close/>
                  <a:moveTo>
                    <a:pt x="4705" y="6623"/>
                  </a:moveTo>
                  <a:cubicBezTo>
                    <a:pt x="4684" y="6623"/>
                    <a:pt x="4670" y="6640"/>
                    <a:pt x="4657" y="6647"/>
                  </a:cubicBezTo>
                  <a:cubicBezTo>
                    <a:pt x="4621" y="6664"/>
                    <a:pt x="4630" y="6691"/>
                    <a:pt x="4621" y="6718"/>
                  </a:cubicBezTo>
                  <a:cubicBezTo>
                    <a:pt x="4612" y="6754"/>
                    <a:pt x="4630" y="6771"/>
                    <a:pt x="4648" y="6789"/>
                  </a:cubicBezTo>
                  <a:cubicBezTo>
                    <a:pt x="4657" y="6825"/>
                    <a:pt x="4692" y="6825"/>
                    <a:pt x="4719" y="6825"/>
                  </a:cubicBezTo>
                  <a:cubicBezTo>
                    <a:pt x="4725" y="6829"/>
                    <a:pt x="4731" y="6831"/>
                    <a:pt x="4737" y="6831"/>
                  </a:cubicBezTo>
                  <a:cubicBezTo>
                    <a:pt x="4755" y="6831"/>
                    <a:pt x="4770" y="6812"/>
                    <a:pt x="4791" y="6798"/>
                  </a:cubicBezTo>
                  <a:cubicBezTo>
                    <a:pt x="4817" y="6789"/>
                    <a:pt x="4817" y="6754"/>
                    <a:pt x="4817" y="6736"/>
                  </a:cubicBezTo>
                  <a:cubicBezTo>
                    <a:pt x="4835" y="6700"/>
                    <a:pt x="4808" y="6682"/>
                    <a:pt x="4800" y="6655"/>
                  </a:cubicBezTo>
                  <a:cubicBezTo>
                    <a:pt x="4782" y="6629"/>
                    <a:pt x="4755" y="6638"/>
                    <a:pt x="4728" y="6629"/>
                  </a:cubicBezTo>
                  <a:cubicBezTo>
                    <a:pt x="4720" y="6624"/>
                    <a:pt x="4712" y="6623"/>
                    <a:pt x="4705" y="6623"/>
                  </a:cubicBezTo>
                  <a:close/>
                  <a:moveTo>
                    <a:pt x="10381" y="6554"/>
                  </a:moveTo>
                  <a:cubicBezTo>
                    <a:pt x="10353" y="6554"/>
                    <a:pt x="10323" y="6562"/>
                    <a:pt x="10304" y="6575"/>
                  </a:cubicBezTo>
                  <a:cubicBezTo>
                    <a:pt x="10277" y="6602"/>
                    <a:pt x="10250" y="6638"/>
                    <a:pt x="10241" y="6673"/>
                  </a:cubicBezTo>
                  <a:cubicBezTo>
                    <a:pt x="10232" y="6709"/>
                    <a:pt x="10250" y="6754"/>
                    <a:pt x="10268" y="6780"/>
                  </a:cubicBezTo>
                  <a:cubicBezTo>
                    <a:pt x="10286" y="6807"/>
                    <a:pt x="10331" y="6825"/>
                    <a:pt x="10366" y="6843"/>
                  </a:cubicBezTo>
                  <a:cubicBezTo>
                    <a:pt x="10402" y="6834"/>
                    <a:pt x="10447" y="6834"/>
                    <a:pt x="10473" y="6816"/>
                  </a:cubicBezTo>
                  <a:cubicBezTo>
                    <a:pt x="10500" y="6789"/>
                    <a:pt x="10527" y="6754"/>
                    <a:pt x="10527" y="6718"/>
                  </a:cubicBezTo>
                  <a:cubicBezTo>
                    <a:pt x="10536" y="6682"/>
                    <a:pt x="10527" y="6647"/>
                    <a:pt x="10509" y="6620"/>
                  </a:cubicBezTo>
                  <a:cubicBezTo>
                    <a:pt x="10482" y="6584"/>
                    <a:pt x="10447" y="6557"/>
                    <a:pt x="10411" y="6557"/>
                  </a:cubicBezTo>
                  <a:cubicBezTo>
                    <a:pt x="10401" y="6555"/>
                    <a:pt x="10391" y="6554"/>
                    <a:pt x="10381" y="6554"/>
                  </a:cubicBezTo>
                  <a:close/>
                  <a:moveTo>
                    <a:pt x="11071" y="6575"/>
                  </a:moveTo>
                  <a:cubicBezTo>
                    <a:pt x="11026" y="6575"/>
                    <a:pt x="10982" y="6584"/>
                    <a:pt x="10955" y="6620"/>
                  </a:cubicBezTo>
                  <a:cubicBezTo>
                    <a:pt x="10928" y="6647"/>
                    <a:pt x="10910" y="6673"/>
                    <a:pt x="10902" y="6709"/>
                  </a:cubicBezTo>
                  <a:cubicBezTo>
                    <a:pt x="10910" y="6754"/>
                    <a:pt x="10910" y="6798"/>
                    <a:pt x="10955" y="6834"/>
                  </a:cubicBezTo>
                  <a:cubicBezTo>
                    <a:pt x="10982" y="6852"/>
                    <a:pt x="11009" y="6870"/>
                    <a:pt x="11044" y="6870"/>
                  </a:cubicBezTo>
                  <a:cubicBezTo>
                    <a:pt x="11049" y="6870"/>
                    <a:pt x="11055" y="6870"/>
                    <a:pt x="11060" y="6870"/>
                  </a:cubicBezTo>
                  <a:cubicBezTo>
                    <a:pt x="11133" y="6870"/>
                    <a:pt x="11196" y="6811"/>
                    <a:pt x="11205" y="6736"/>
                  </a:cubicBezTo>
                  <a:cubicBezTo>
                    <a:pt x="11214" y="6655"/>
                    <a:pt x="11142" y="6575"/>
                    <a:pt x="11071" y="6575"/>
                  </a:cubicBezTo>
                  <a:close/>
                  <a:moveTo>
                    <a:pt x="5406" y="6655"/>
                  </a:moveTo>
                  <a:cubicBezTo>
                    <a:pt x="5379" y="6664"/>
                    <a:pt x="5353" y="6664"/>
                    <a:pt x="5326" y="6673"/>
                  </a:cubicBezTo>
                  <a:cubicBezTo>
                    <a:pt x="5290" y="6682"/>
                    <a:pt x="5290" y="6727"/>
                    <a:pt x="5272" y="6754"/>
                  </a:cubicBezTo>
                  <a:cubicBezTo>
                    <a:pt x="5263" y="6771"/>
                    <a:pt x="5281" y="6807"/>
                    <a:pt x="5290" y="6834"/>
                  </a:cubicBezTo>
                  <a:cubicBezTo>
                    <a:pt x="5308" y="6870"/>
                    <a:pt x="5353" y="6861"/>
                    <a:pt x="5370" y="6887"/>
                  </a:cubicBezTo>
                  <a:cubicBezTo>
                    <a:pt x="5388" y="6861"/>
                    <a:pt x="5424" y="6878"/>
                    <a:pt x="5451" y="6861"/>
                  </a:cubicBezTo>
                  <a:cubicBezTo>
                    <a:pt x="5478" y="6843"/>
                    <a:pt x="5478" y="6807"/>
                    <a:pt x="5504" y="6780"/>
                  </a:cubicBezTo>
                  <a:cubicBezTo>
                    <a:pt x="5478" y="6763"/>
                    <a:pt x="5495" y="6727"/>
                    <a:pt x="5478" y="6700"/>
                  </a:cubicBezTo>
                  <a:cubicBezTo>
                    <a:pt x="5460" y="6673"/>
                    <a:pt x="5424" y="6682"/>
                    <a:pt x="5406" y="6655"/>
                  </a:cubicBezTo>
                  <a:close/>
                  <a:moveTo>
                    <a:pt x="401" y="6771"/>
                  </a:moveTo>
                  <a:cubicBezTo>
                    <a:pt x="366" y="6771"/>
                    <a:pt x="330" y="6798"/>
                    <a:pt x="321" y="6825"/>
                  </a:cubicBezTo>
                  <a:cubicBezTo>
                    <a:pt x="312" y="6861"/>
                    <a:pt x="339" y="6896"/>
                    <a:pt x="375" y="6905"/>
                  </a:cubicBezTo>
                  <a:cubicBezTo>
                    <a:pt x="379" y="6906"/>
                    <a:pt x="384" y="6907"/>
                    <a:pt x="389" y="6907"/>
                  </a:cubicBezTo>
                  <a:cubicBezTo>
                    <a:pt x="419" y="6907"/>
                    <a:pt x="447" y="6883"/>
                    <a:pt x="455" y="6852"/>
                  </a:cubicBezTo>
                  <a:cubicBezTo>
                    <a:pt x="455" y="6816"/>
                    <a:pt x="428" y="6780"/>
                    <a:pt x="401" y="6771"/>
                  </a:cubicBezTo>
                  <a:close/>
                  <a:moveTo>
                    <a:pt x="6066" y="6682"/>
                  </a:moveTo>
                  <a:cubicBezTo>
                    <a:pt x="6004" y="6682"/>
                    <a:pt x="5950" y="6718"/>
                    <a:pt x="5941" y="6780"/>
                  </a:cubicBezTo>
                  <a:cubicBezTo>
                    <a:pt x="5932" y="6825"/>
                    <a:pt x="5977" y="6905"/>
                    <a:pt x="6040" y="6914"/>
                  </a:cubicBezTo>
                  <a:cubicBezTo>
                    <a:pt x="6093" y="6914"/>
                    <a:pt x="6164" y="6861"/>
                    <a:pt x="6173" y="6807"/>
                  </a:cubicBezTo>
                  <a:cubicBezTo>
                    <a:pt x="6173" y="6754"/>
                    <a:pt x="6120" y="6682"/>
                    <a:pt x="6066" y="6682"/>
                  </a:cubicBezTo>
                  <a:close/>
                  <a:moveTo>
                    <a:pt x="11723" y="6619"/>
                  </a:moveTo>
                  <a:cubicBezTo>
                    <a:pt x="11648" y="6619"/>
                    <a:pt x="11579" y="6670"/>
                    <a:pt x="11571" y="6745"/>
                  </a:cubicBezTo>
                  <a:cubicBezTo>
                    <a:pt x="11562" y="6825"/>
                    <a:pt x="11615" y="6905"/>
                    <a:pt x="11695" y="6914"/>
                  </a:cubicBezTo>
                  <a:cubicBezTo>
                    <a:pt x="11701" y="6915"/>
                    <a:pt x="11707" y="6915"/>
                    <a:pt x="11713" y="6915"/>
                  </a:cubicBezTo>
                  <a:cubicBezTo>
                    <a:pt x="11787" y="6915"/>
                    <a:pt x="11857" y="6864"/>
                    <a:pt x="11865" y="6789"/>
                  </a:cubicBezTo>
                  <a:cubicBezTo>
                    <a:pt x="11874" y="6709"/>
                    <a:pt x="11820" y="6629"/>
                    <a:pt x="11740" y="6620"/>
                  </a:cubicBezTo>
                  <a:cubicBezTo>
                    <a:pt x="11734" y="6619"/>
                    <a:pt x="11728" y="6619"/>
                    <a:pt x="11723" y="6619"/>
                  </a:cubicBezTo>
                  <a:close/>
                  <a:moveTo>
                    <a:pt x="1062" y="6798"/>
                  </a:moveTo>
                  <a:cubicBezTo>
                    <a:pt x="1008" y="6798"/>
                    <a:pt x="999" y="6798"/>
                    <a:pt x="990" y="6861"/>
                  </a:cubicBezTo>
                  <a:cubicBezTo>
                    <a:pt x="981" y="6923"/>
                    <a:pt x="990" y="6923"/>
                    <a:pt x="1053" y="6932"/>
                  </a:cubicBezTo>
                  <a:cubicBezTo>
                    <a:pt x="1070" y="6934"/>
                    <a:pt x="1082" y="6936"/>
                    <a:pt x="1091" y="6936"/>
                  </a:cubicBezTo>
                  <a:cubicBezTo>
                    <a:pt x="1116" y="6936"/>
                    <a:pt x="1118" y="6924"/>
                    <a:pt x="1124" y="6878"/>
                  </a:cubicBezTo>
                  <a:cubicBezTo>
                    <a:pt x="1133" y="6816"/>
                    <a:pt x="1124" y="6807"/>
                    <a:pt x="1062" y="6798"/>
                  </a:cubicBezTo>
                  <a:close/>
                  <a:moveTo>
                    <a:pt x="12368" y="6635"/>
                  </a:moveTo>
                  <a:cubicBezTo>
                    <a:pt x="12334" y="6635"/>
                    <a:pt x="12304" y="6650"/>
                    <a:pt x="12275" y="6664"/>
                  </a:cubicBezTo>
                  <a:cubicBezTo>
                    <a:pt x="12249" y="6691"/>
                    <a:pt x="12231" y="6727"/>
                    <a:pt x="12222" y="6771"/>
                  </a:cubicBezTo>
                  <a:cubicBezTo>
                    <a:pt x="12213" y="6816"/>
                    <a:pt x="12231" y="6861"/>
                    <a:pt x="12249" y="6887"/>
                  </a:cubicBezTo>
                  <a:cubicBezTo>
                    <a:pt x="12266" y="6914"/>
                    <a:pt x="12302" y="6941"/>
                    <a:pt x="12347" y="6941"/>
                  </a:cubicBezTo>
                  <a:cubicBezTo>
                    <a:pt x="12358" y="6943"/>
                    <a:pt x="12369" y="6944"/>
                    <a:pt x="12380" y="6944"/>
                  </a:cubicBezTo>
                  <a:cubicBezTo>
                    <a:pt x="12413" y="6944"/>
                    <a:pt x="12443" y="6934"/>
                    <a:pt x="12463" y="6914"/>
                  </a:cubicBezTo>
                  <a:cubicBezTo>
                    <a:pt x="12489" y="6896"/>
                    <a:pt x="12525" y="6861"/>
                    <a:pt x="12516" y="6807"/>
                  </a:cubicBezTo>
                  <a:cubicBezTo>
                    <a:pt x="12543" y="6763"/>
                    <a:pt x="12516" y="6727"/>
                    <a:pt x="12489" y="6691"/>
                  </a:cubicBezTo>
                  <a:cubicBezTo>
                    <a:pt x="12472" y="6664"/>
                    <a:pt x="12436" y="6647"/>
                    <a:pt x="12391" y="6638"/>
                  </a:cubicBezTo>
                  <a:cubicBezTo>
                    <a:pt x="12383" y="6636"/>
                    <a:pt x="12375" y="6635"/>
                    <a:pt x="12368" y="6635"/>
                  </a:cubicBezTo>
                  <a:close/>
                  <a:moveTo>
                    <a:pt x="6698" y="6722"/>
                  </a:moveTo>
                  <a:cubicBezTo>
                    <a:pt x="6644" y="6722"/>
                    <a:pt x="6616" y="6758"/>
                    <a:pt x="6602" y="6825"/>
                  </a:cubicBezTo>
                  <a:cubicBezTo>
                    <a:pt x="6593" y="6896"/>
                    <a:pt x="6628" y="6941"/>
                    <a:pt x="6700" y="6950"/>
                  </a:cubicBezTo>
                  <a:cubicBezTo>
                    <a:pt x="6713" y="6953"/>
                    <a:pt x="6726" y="6954"/>
                    <a:pt x="6737" y="6954"/>
                  </a:cubicBezTo>
                  <a:cubicBezTo>
                    <a:pt x="6794" y="6954"/>
                    <a:pt x="6826" y="6918"/>
                    <a:pt x="6834" y="6852"/>
                  </a:cubicBezTo>
                  <a:cubicBezTo>
                    <a:pt x="6842" y="6780"/>
                    <a:pt x="6816" y="6736"/>
                    <a:pt x="6735" y="6727"/>
                  </a:cubicBezTo>
                  <a:cubicBezTo>
                    <a:pt x="6722" y="6724"/>
                    <a:pt x="6710" y="6722"/>
                    <a:pt x="6698" y="6722"/>
                  </a:cubicBezTo>
                  <a:close/>
                  <a:moveTo>
                    <a:pt x="7349" y="6741"/>
                  </a:moveTo>
                  <a:cubicBezTo>
                    <a:pt x="7332" y="6741"/>
                    <a:pt x="7317" y="6749"/>
                    <a:pt x="7297" y="6763"/>
                  </a:cubicBezTo>
                  <a:cubicBezTo>
                    <a:pt x="7271" y="6780"/>
                    <a:pt x="7262" y="6798"/>
                    <a:pt x="7262" y="6834"/>
                  </a:cubicBezTo>
                  <a:cubicBezTo>
                    <a:pt x="7262" y="6834"/>
                    <a:pt x="7262" y="6843"/>
                    <a:pt x="7253" y="6852"/>
                  </a:cubicBezTo>
                  <a:cubicBezTo>
                    <a:pt x="7244" y="6878"/>
                    <a:pt x="7253" y="6914"/>
                    <a:pt x="7280" y="6941"/>
                  </a:cubicBezTo>
                  <a:cubicBezTo>
                    <a:pt x="7297" y="6959"/>
                    <a:pt x="7306" y="6977"/>
                    <a:pt x="7333" y="6977"/>
                  </a:cubicBezTo>
                  <a:cubicBezTo>
                    <a:pt x="7355" y="6977"/>
                    <a:pt x="7376" y="6986"/>
                    <a:pt x="7397" y="6986"/>
                  </a:cubicBezTo>
                  <a:cubicBezTo>
                    <a:pt x="7412" y="6986"/>
                    <a:pt x="7426" y="6982"/>
                    <a:pt x="7440" y="6968"/>
                  </a:cubicBezTo>
                  <a:cubicBezTo>
                    <a:pt x="7449" y="6950"/>
                    <a:pt x="7476" y="6941"/>
                    <a:pt x="7476" y="6923"/>
                  </a:cubicBezTo>
                  <a:cubicBezTo>
                    <a:pt x="7485" y="6896"/>
                    <a:pt x="7503" y="6852"/>
                    <a:pt x="7494" y="6825"/>
                  </a:cubicBezTo>
                  <a:cubicBezTo>
                    <a:pt x="7486" y="6792"/>
                    <a:pt x="7470" y="6752"/>
                    <a:pt x="7427" y="6752"/>
                  </a:cubicBezTo>
                  <a:cubicBezTo>
                    <a:pt x="7423" y="6752"/>
                    <a:pt x="7418" y="6753"/>
                    <a:pt x="7413" y="6754"/>
                  </a:cubicBezTo>
                  <a:cubicBezTo>
                    <a:pt x="7396" y="6754"/>
                    <a:pt x="7387" y="6745"/>
                    <a:pt x="7369" y="6745"/>
                  </a:cubicBezTo>
                  <a:cubicBezTo>
                    <a:pt x="7362" y="6742"/>
                    <a:pt x="7355" y="6741"/>
                    <a:pt x="7349" y="6741"/>
                  </a:cubicBezTo>
                  <a:close/>
                  <a:moveTo>
                    <a:pt x="1714" y="6824"/>
                  </a:moveTo>
                  <a:cubicBezTo>
                    <a:pt x="1684" y="6824"/>
                    <a:pt x="1632" y="6864"/>
                    <a:pt x="1624" y="6896"/>
                  </a:cubicBezTo>
                  <a:cubicBezTo>
                    <a:pt x="1615" y="6914"/>
                    <a:pt x="1659" y="6986"/>
                    <a:pt x="1686" y="6986"/>
                  </a:cubicBezTo>
                  <a:cubicBezTo>
                    <a:pt x="1688" y="6986"/>
                    <a:pt x="1691" y="6987"/>
                    <a:pt x="1694" y="6987"/>
                  </a:cubicBezTo>
                  <a:cubicBezTo>
                    <a:pt x="1725" y="6987"/>
                    <a:pt x="1784" y="6947"/>
                    <a:pt x="1784" y="6923"/>
                  </a:cubicBezTo>
                  <a:cubicBezTo>
                    <a:pt x="1793" y="6896"/>
                    <a:pt x="1749" y="6834"/>
                    <a:pt x="1722" y="6825"/>
                  </a:cubicBezTo>
                  <a:cubicBezTo>
                    <a:pt x="1719" y="6824"/>
                    <a:pt x="1717" y="6824"/>
                    <a:pt x="1714" y="6824"/>
                  </a:cubicBezTo>
                  <a:close/>
                  <a:moveTo>
                    <a:pt x="13024" y="6681"/>
                  </a:moveTo>
                  <a:cubicBezTo>
                    <a:pt x="12943" y="6681"/>
                    <a:pt x="12899" y="6719"/>
                    <a:pt x="12891" y="6807"/>
                  </a:cubicBezTo>
                  <a:cubicBezTo>
                    <a:pt x="12873" y="6914"/>
                    <a:pt x="12918" y="6968"/>
                    <a:pt x="13016" y="6986"/>
                  </a:cubicBezTo>
                  <a:cubicBezTo>
                    <a:pt x="13025" y="6986"/>
                    <a:pt x="13034" y="6987"/>
                    <a:pt x="13043" y="6987"/>
                  </a:cubicBezTo>
                  <a:cubicBezTo>
                    <a:pt x="13124" y="6987"/>
                    <a:pt x="13169" y="6948"/>
                    <a:pt x="13185" y="6852"/>
                  </a:cubicBezTo>
                  <a:cubicBezTo>
                    <a:pt x="13203" y="6754"/>
                    <a:pt x="13159" y="6700"/>
                    <a:pt x="13051" y="6682"/>
                  </a:cubicBezTo>
                  <a:cubicBezTo>
                    <a:pt x="13042" y="6681"/>
                    <a:pt x="13033" y="6681"/>
                    <a:pt x="13024" y="6681"/>
                  </a:cubicBezTo>
                  <a:close/>
                  <a:moveTo>
                    <a:pt x="2375" y="6850"/>
                  </a:moveTo>
                  <a:cubicBezTo>
                    <a:pt x="2330" y="6850"/>
                    <a:pt x="2301" y="6883"/>
                    <a:pt x="2293" y="6923"/>
                  </a:cubicBezTo>
                  <a:cubicBezTo>
                    <a:pt x="2284" y="6968"/>
                    <a:pt x="2319" y="7012"/>
                    <a:pt x="2355" y="7012"/>
                  </a:cubicBezTo>
                  <a:cubicBezTo>
                    <a:pt x="2364" y="7014"/>
                    <a:pt x="2372" y="7014"/>
                    <a:pt x="2380" y="7014"/>
                  </a:cubicBezTo>
                  <a:cubicBezTo>
                    <a:pt x="2420" y="7014"/>
                    <a:pt x="2446" y="6995"/>
                    <a:pt x="2453" y="6950"/>
                  </a:cubicBezTo>
                  <a:cubicBezTo>
                    <a:pt x="2462" y="6905"/>
                    <a:pt x="2444" y="6870"/>
                    <a:pt x="2391" y="6852"/>
                  </a:cubicBezTo>
                  <a:cubicBezTo>
                    <a:pt x="2385" y="6851"/>
                    <a:pt x="2380" y="6850"/>
                    <a:pt x="2375" y="6850"/>
                  </a:cubicBezTo>
                  <a:close/>
                  <a:moveTo>
                    <a:pt x="13716" y="6690"/>
                  </a:moveTo>
                  <a:cubicBezTo>
                    <a:pt x="13638" y="6690"/>
                    <a:pt x="13551" y="6758"/>
                    <a:pt x="13542" y="6834"/>
                  </a:cubicBezTo>
                  <a:cubicBezTo>
                    <a:pt x="13524" y="6914"/>
                    <a:pt x="13605" y="7012"/>
                    <a:pt x="13685" y="7021"/>
                  </a:cubicBezTo>
                  <a:cubicBezTo>
                    <a:pt x="13692" y="7023"/>
                    <a:pt x="13700" y="7024"/>
                    <a:pt x="13708" y="7024"/>
                  </a:cubicBezTo>
                  <a:cubicBezTo>
                    <a:pt x="13776" y="7024"/>
                    <a:pt x="13856" y="6959"/>
                    <a:pt x="13872" y="6887"/>
                  </a:cubicBezTo>
                  <a:cubicBezTo>
                    <a:pt x="13881" y="6807"/>
                    <a:pt x="13810" y="6709"/>
                    <a:pt x="13729" y="6691"/>
                  </a:cubicBezTo>
                  <a:cubicBezTo>
                    <a:pt x="13725" y="6691"/>
                    <a:pt x="13720" y="6690"/>
                    <a:pt x="13716" y="6690"/>
                  </a:cubicBezTo>
                  <a:close/>
                  <a:moveTo>
                    <a:pt x="8056" y="6771"/>
                  </a:moveTo>
                  <a:cubicBezTo>
                    <a:pt x="7993" y="6771"/>
                    <a:pt x="7922" y="6825"/>
                    <a:pt x="7904" y="6887"/>
                  </a:cubicBezTo>
                  <a:cubicBezTo>
                    <a:pt x="7895" y="6932"/>
                    <a:pt x="7958" y="7030"/>
                    <a:pt x="8020" y="7039"/>
                  </a:cubicBezTo>
                  <a:cubicBezTo>
                    <a:pt x="8023" y="7040"/>
                    <a:pt x="8026" y="7040"/>
                    <a:pt x="8029" y="7040"/>
                  </a:cubicBezTo>
                  <a:cubicBezTo>
                    <a:pt x="8083" y="7040"/>
                    <a:pt x="8163" y="6965"/>
                    <a:pt x="8172" y="6923"/>
                  </a:cubicBezTo>
                  <a:cubicBezTo>
                    <a:pt x="8172" y="6861"/>
                    <a:pt x="8109" y="6780"/>
                    <a:pt x="8056" y="6771"/>
                  </a:cubicBezTo>
                  <a:close/>
                  <a:moveTo>
                    <a:pt x="3019" y="6894"/>
                  </a:moveTo>
                  <a:cubicBezTo>
                    <a:pt x="2981" y="6894"/>
                    <a:pt x="2960" y="6915"/>
                    <a:pt x="2953" y="6968"/>
                  </a:cubicBezTo>
                  <a:cubicBezTo>
                    <a:pt x="2953" y="7030"/>
                    <a:pt x="2971" y="7048"/>
                    <a:pt x="3033" y="7057"/>
                  </a:cubicBezTo>
                  <a:cubicBezTo>
                    <a:pt x="3042" y="7058"/>
                    <a:pt x="3049" y="7059"/>
                    <a:pt x="3057" y="7059"/>
                  </a:cubicBezTo>
                  <a:cubicBezTo>
                    <a:pt x="3095" y="7059"/>
                    <a:pt x="3115" y="7038"/>
                    <a:pt x="3122" y="6986"/>
                  </a:cubicBezTo>
                  <a:cubicBezTo>
                    <a:pt x="3131" y="6923"/>
                    <a:pt x="3113" y="6905"/>
                    <a:pt x="3042" y="6896"/>
                  </a:cubicBezTo>
                  <a:cubicBezTo>
                    <a:pt x="3034" y="6895"/>
                    <a:pt x="3026" y="6894"/>
                    <a:pt x="3019" y="6894"/>
                  </a:cubicBezTo>
                  <a:close/>
                  <a:moveTo>
                    <a:pt x="14377" y="6735"/>
                  </a:moveTo>
                  <a:cubicBezTo>
                    <a:pt x="14300" y="6735"/>
                    <a:pt x="14219" y="6811"/>
                    <a:pt x="14202" y="6887"/>
                  </a:cubicBezTo>
                  <a:cubicBezTo>
                    <a:pt x="14193" y="6968"/>
                    <a:pt x="14274" y="7057"/>
                    <a:pt x="14354" y="7066"/>
                  </a:cubicBezTo>
                  <a:cubicBezTo>
                    <a:pt x="14359" y="7066"/>
                    <a:pt x="14363" y="7067"/>
                    <a:pt x="14368" y="7067"/>
                  </a:cubicBezTo>
                  <a:cubicBezTo>
                    <a:pt x="14444" y="7067"/>
                    <a:pt x="14524" y="6999"/>
                    <a:pt x="14532" y="6923"/>
                  </a:cubicBezTo>
                  <a:cubicBezTo>
                    <a:pt x="14550" y="6843"/>
                    <a:pt x="14470" y="6745"/>
                    <a:pt x="14390" y="6736"/>
                  </a:cubicBezTo>
                  <a:cubicBezTo>
                    <a:pt x="14386" y="6735"/>
                    <a:pt x="14381" y="6735"/>
                    <a:pt x="14377" y="6735"/>
                  </a:cubicBezTo>
                  <a:close/>
                  <a:moveTo>
                    <a:pt x="8712" y="6797"/>
                  </a:moveTo>
                  <a:cubicBezTo>
                    <a:pt x="8636" y="6797"/>
                    <a:pt x="8589" y="6841"/>
                    <a:pt x="8573" y="6914"/>
                  </a:cubicBezTo>
                  <a:cubicBezTo>
                    <a:pt x="8564" y="6986"/>
                    <a:pt x="8609" y="7048"/>
                    <a:pt x="8689" y="7066"/>
                  </a:cubicBezTo>
                  <a:cubicBezTo>
                    <a:pt x="8696" y="7067"/>
                    <a:pt x="8703" y="7067"/>
                    <a:pt x="8709" y="7067"/>
                  </a:cubicBezTo>
                  <a:cubicBezTo>
                    <a:pt x="8780" y="7067"/>
                    <a:pt x="8833" y="7023"/>
                    <a:pt x="8841" y="6950"/>
                  </a:cubicBezTo>
                  <a:cubicBezTo>
                    <a:pt x="8850" y="6870"/>
                    <a:pt x="8805" y="6816"/>
                    <a:pt x="8734" y="6798"/>
                  </a:cubicBezTo>
                  <a:cubicBezTo>
                    <a:pt x="8726" y="6797"/>
                    <a:pt x="8719" y="6797"/>
                    <a:pt x="8712" y="6797"/>
                  </a:cubicBezTo>
                  <a:close/>
                  <a:moveTo>
                    <a:pt x="15042" y="6761"/>
                  </a:moveTo>
                  <a:cubicBezTo>
                    <a:pt x="14949" y="6761"/>
                    <a:pt x="14888" y="6807"/>
                    <a:pt x="14871" y="6905"/>
                  </a:cubicBezTo>
                  <a:cubicBezTo>
                    <a:pt x="14862" y="7012"/>
                    <a:pt x="14916" y="7084"/>
                    <a:pt x="15014" y="7093"/>
                  </a:cubicBezTo>
                  <a:cubicBezTo>
                    <a:pt x="15028" y="7095"/>
                    <a:pt x="15041" y="7096"/>
                    <a:pt x="15053" y="7096"/>
                  </a:cubicBezTo>
                  <a:cubicBezTo>
                    <a:pt x="15138" y="7096"/>
                    <a:pt x="15194" y="7043"/>
                    <a:pt x="15201" y="6950"/>
                  </a:cubicBezTo>
                  <a:cubicBezTo>
                    <a:pt x="15219" y="6852"/>
                    <a:pt x="15166" y="6780"/>
                    <a:pt x="15068" y="6763"/>
                  </a:cubicBezTo>
                  <a:cubicBezTo>
                    <a:pt x="15059" y="6762"/>
                    <a:pt x="15050" y="6761"/>
                    <a:pt x="15042" y="6761"/>
                  </a:cubicBezTo>
                  <a:close/>
                  <a:moveTo>
                    <a:pt x="3706" y="6904"/>
                  </a:moveTo>
                  <a:cubicBezTo>
                    <a:pt x="3658" y="6904"/>
                    <a:pt x="3612" y="6946"/>
                    <a:pt x="3604" y="6994"/>
                  </a:cubicBezTo>
                  <a:cubicBezTo>
                    <a:pt x="3604" y="7048"/>
                    <a:pt x="3640" y="7093"/>
                    <a:pt x="3693" y="7102"/>
                  </a:cubicBezTo>
                  <a:cubicBezTo>
                    <a:pt x="3698" y="7102"/>
                    <a:pt x="3703" y="7103"/>
                    <a:pt x="3707" y="7103"/>
                  </a:cubicBezTo>
                  <a:cubicBezTo>
                    <a:pt x="3756" y="7103"/>
                    <a:pt x="3801" y="7061"/>
                    <a:pt x="3809" y="7012"/>
                  </a:cubicBezTo>
                  <a:cubicBezTo>
                    <a:pt x="3809" y="6968"/>
                    <a:pt x="3774" y="6914"/>
                    <a:pt x="3720" y="6905"/>
                  </a:cubicBezTo>
                  <a:cubicBezTo>
                    <a:pt x="3715" y="6904"/>
                    <a:pt x="3711" y="6904"/>
                    <a:pt x="3706" y="6904"/>
                  </a:cubicBezTo>
                  <a:close/>
                  <a:moveTo>
                    <a:pt x="9367" y="6842"/>
                  </a:moveTo>
                  <a:cubicBezTo>
                    <a:pt x="9303" y="6842"/>
                    <a:pt x="9250" y="6885"/>
                    <a:pt x="9242" y="6959"/>
                  </a:cubicBezTo>
                  <a:cubicBezTo>
                    <a:pt x="9233" y="7039"/>
                    <a:pt x="9278" y="7093"/>
                    <a:pt x="9349" y="7110"/>
                  </a:cubicBezTo>
                  <a:cubicBezTo>
                    <a:pt x="9356" y="7111"/>
                    <a:pt x="9363" y="7112"/>
                    <a:pt x="9369" y="7112"/>
                  </a:cubicBezTo>
                  <a:cubicBezTo>
                    <a:pt x="9440" y="7112"/>
                    <a:pt x="9493" y="7068"/>
                    <a:pt x="9501" y="6994"/>
                  </a:cubicBezTo>
                  <a:cubicBezTo>
                    <a:pt x="9519" y="6914"/>
                    <a:pt x="9465" y="6852"/>
                    <a:pt x="9385" y="6843"/>
                  </a:cubicBezTo>
                  <a:cubicBezTo>
                    <a:pt x="9379" y="6842"/>
                    <a:pt x="9373" y="6842"/>
                    <a:pt x="9367" y="6842"/>
                  </a:cubicBezTo>
                  <a:close/>
                  <a:moveTo>
                    <a:pt x="10031" y="6867"/>
                  </a:moveTo>
                  <a:cubicBezTo>
                    <a:pt x="10000" y="6867"/>
                    <a:pt x="9978" y="6882"/>
                    <a:pt x="9956" y="6896"/>
                  </a:cubicBezTo>
                  <a:cubicBezTo>
                    <a:pt x="9920" y="6914"/>
                    <a:pt x="9911" y="6950"/>
                    <a:pt x="9911" y="6986"/>
                  </a:cubicBezTo>
                  <a:cubicBezTo>
                    <a:pt x="9902" y="7021"/>
                    <a:pt x="9911" y="7048"/>
                    <a:pt x="9929" y="7084"/>
                  </a:cubicBezTo>
                  <a:cubicBezTo>
                    <a:pt x="9956" y="7119"/>
                    <a:pt x="9983" y="7128"/>
                    <a:pt x="10027" y="7137"/>
                  </a:cubicBezTo>
                  <a:cubicBezTo>
                    <a:pt x="10034" y="7139"/>
                    <a:pt x="10040" y="7140"/>
                    <a:pt x="10046" y="7140"/>
                  </a:cubicBezTo>
                  <a:cubicBezTo>
                    <a:pt x="10073" y="7140"/>
                    <a:pt x="10096" y="7125"/>
                    <a:pt x="10125" y="7110"/>
                  </a:cubicBezTo>
                  <a:cubicBezTo>
                    <a:pt x="10161" y="7084"/>
                    <a:pt x="10161" y="7048"/>
                    <a:pt x="10170" y="7012"/>
                  </a:cubicBezTo>
                  <a:cubicBezTo>
                    <a:pt x="10179" y="6977"/>
                    <a:pt x="10170" y="6950"/>
                    <a:pt x="10152" y="6914"/>
                  </a:cubicBezTo>
                  <a:cubicBezTo>
                    <a:pt x="10125" y="6870"/>
                    <a:pt x="10090" y="6878"/>
                    <a:pt x="10054" y="6870"/>
                  </a:cubicBezTo>
                  <a:cubicBezTo>
                    <a:pt x="10046" y="6868"/>
                    <a:pt x="10038" y="6867"/>
                    <a:pt x="10031" y="6867"/>
                  </a:cubicBezTo>
                  <a:close/>
                  <a:moveTo>
                    <a:pt x="15695" y="6804"/>
                  </a:moveTo>
                  <a:cubicBezTo>
                    <a:pt x="15614" y="6804"/>
                    <a:pt x="15556" y="6863"/>
                    <a:pt x="15540" y="6950"/>
                  </a:cubicBezTo>
                  <a:cubicBezTo>
                    <a:pt x="15523" y="7048"/>
                    <a:pt x="15576" y="7119"/>
                    <a:pt x="15683" y="7137"/>
                  </a:cubicBezTo>
                  <a:cubicBezTo>
                    <a:pt x="15696" y="7139"/>
                    <a:pt x="15708" y="7141"/>
                    <a:pt x="15719" y="7141"/>
                  </a:cubicBezTo>
                  <a:cubicBezTo>
                    <a:pt x="15799" y="7141"/>
                    <a:pt x="15855" y="7088"/>
                    <a:pt x="15871" y="6994"/>
                  </a:cubicBezTo>
                  <a:cubicBezTo>
                    <a:pt x="15888" y="6887"/>
                    <a:pt x="15826" y="6825"/>
                    <a:pt x="15728" y="6807"/>
                  </a:cubicBezTo>
                  <a:cubicBezTo>
                    <a:pt x="15717" y="6805"/>
                    <a:pt x="15706" y="6804"/>
                    <a:pt x="15695" y="6804"/>
                  </a:cubicBezTo>
                  <a:close/>
                  <a:moveTo>
                    <a:pt x="4370" y="6948"/>
                  </a:moveTo>
                  <a:cubicBezTo>
                    <a:pt x="4318" y="6948"/>
                    <a:pt x="4281" y="6982"/>
                    <a:pt x="4273" y="7030"/>
                  </a:cubicBezTo>
                  <a:cubicBezTo>
                    <a:pt x="4264" y="7093"/>
                    <a:pt x="4300" y="7137"/>
                    <a:pt x="4362" y="7146"/>
                  </a:cubicBezTo>
                  <a:cubicBezTo>
                    <a:pt x="4368" y="7147"/>
                    <a:pt x="4373" y="7147"/>
                    <a:pt x="4379" y="7147"/>
                  </a:cubicBezTo>
                  <a:cubicBezTo>
                    <a:pt x="4425" y="7147"/>
                    <a:pt x="4461" y="7114"/>
                    <a:pt x="4469" y="7066"/>
                  </a:cubicBezTo>
                  <a:cubicBezTo>
                    <a:pt x="4478" y="7003"/>
                    <a:pt x="4452" y="6959"/>
                    <a:pt x="4389" y="6950"/>
                  </a:cubicBezTo>
                  <a:cubicBezTo>
                    <a:pt x="4383" y="6949"/>
                    <a:pt x="4376" y="6948"/>
                    <a:pt x="4370" y="6948"/>
                  </a:cubicBezTo>
                  <a:close/>
                  <a:moveTo>
                    <a:pt x="16361" y="6825"/>
                  </a:moveTo>
                  <a:cubicBezTo>
                    <a:pt x="16334" y="6825"/>
                    <a:pt x="16317" y="6834"/>
                    <a:pt x="16290" y="6843"/>
                  </a:cubicBezTo>
                  <a:cubicBezTo>
                    <a:pt x="16201" y="6887"/>
                    <a:pt x="16210" y="6968"/>
                    <a:pt x="16201" y="7039"/>
                  </a:cubicBezTo>
                  <a:cubicBezTo>
                    <a:pt x="16201" y="7048"/>
                    <a:pt x="16201" y="7057"/>
                    <a:pt x="16210" y="7066"/>
                  </a:cubicBezTo>
                  <a:cubicBezTo>
                    <a:pt x="16245" y="7128"/>
                    <a:pt x="16290" y="7164"/>
                    <a:pt x="16370" y="7173"/>
                  </a:cubicBezTo>
                  <a:cubicBezTo>
                    <a:pt x="16375" y="7174"/>
                    <a:pt x="16381" y="7174"/>
                    <a:pt x="16386" y="7174"/>
                  </a:cubicBezTo>
                  <a:cubicBezTo>
                    <a:pt x="16447" y="7174"/>
                    <a:pt x="16481" y="7126"/>
                    <a:pt x="16522" y="7093"/>
                  </a:cubicBezTo>
                  <a:cubicBezTo>
                    <a:pt x="16540" y="7084"/>
                    <a:pt x="16531" y="7048"/>
                    <a:pt x="16540" y="7003"/>
                  </a:cubicBezTo>
                  <a:cubicBezTo>
                    <a:pt x="16566" y="6941"/>
                    <a:pt x="16513" y="6905"/>
                    <a:pt x="16477" y="6852"/>
                  </a:cubicBezTo>
                  <a:cubicBezTo>
                    <a:pt x="16468" y="6843"/>
                    <a:pt x="16459" y="6843"/>
                    <a:pt x="16450" y="6843"/>
                  </a:cubicBezTo>
                  <a:cubicBezTo>
                    <a:pt x="16415" y="6834"/>
                    <a:pt x="16388" y="6834"/>
                    <a:pt x="16361" y="6825"/>
                  </a:cubicBezTo>
                  <a:close/>
                  <a:moveTo>
                    <a:pt x="5028" y="6975"/>
                  </a:moveTo>
                  <a:cubicBezTo>
                    <a:pt x="4976" y="6975"/>
                    <a:pt x="4950" y="6997"/>
                    <a:pt x="4942" y="7057"/>
                  </a:cubicBezTo>
                  <a:cubicBezTo>
                    <a:pt x="4933" y="7128"/>
                    <a:pt x="4951" y="7164"/>
                    <a:pt x="5023" y="7173"/>
                  </a:cubicBezTo>
                  <a:cubicBezTo>
                    <a:pt x="5031" y="7174"/>
                    <a:pt x="5040" y="7175"/>
                    <a:pt x="5047" y="7175"/>
                  </a:cubicBezTo>
                  <a:cubicBezTo>
                    <a:pt x="5102" y="7175"/>
                    <a:pt x="5131" y="7146"/>
                    <a:pt x="5139" y="7084"/>
                  </a:cubicBezTo>
                  <a:cubicBezTo>
                    <a:pt x="5147" y="7021"/>
                    <a:pt x="5130" y="6986"/>
                    <a:pt x="5058" y="6977"/>
                  </a:cubicBezTo>
                  <a:cubicBezTo>
                    <a:pt x="5047" y="6975"/>
                    <a:pt x="5037" y="6975"/>
                    <a:pt x="5028" y="6975"/>
                  </a:cubicBezTo>
                  <a:close/>
                  <a:moveTo>
                    <a:pt x="10713" y="6896"/>
                  </a:moveTo>
                  <a:cubicBezTo>
                    <a:pt x="10651" y="6896"/>
                    <a:pt x="10562" y="6971"/>
                    <a:pt x="10554" y="7030"/>
                  </a:cubicBezTo>
                  <a:cubicBezTo>
                    <a:pt x="10554" y="7093"/>
                    <a:pt x="10625" y="7182"/>
                    <a:pt x="10687" y="7191"/>
                  </a:cubicBezTo>
                  <a:cubicBezTo>
                    <a:pt x="10691" y="7191"/>
                    <a:pt x="10695" y="7191"/>
                    <a:pt x="10698" y="7191"/>
                  </a:cubicBezTo>
                  <a:cubicBezTo>
                    <a:pt x="10761" y="7191"/>
                    <a:pt x="10849" y="7125"/>
                    <a:pt x="10857" y="7066"/>
                  </a:cubicBezTo>
                  <a:cubicBezTo>
                    <a:pt x="10866" y="6994"/>
                    <a:pt x="10786" y="6905"/>
                    <a:pt x="10723" y="6896"/>
                  </a:cubicBezTo>
                  <a:cubicBezTo>
                    <a:pt x="10720" y="6896"/>
                    <a:pt x="10717" y="6896"/>
                    <a:pt x="10713" y="6896"/>
                  </a:cubicBezTo>
                  <a:close/>
                  <a:moveTo>
                    <a:pt x="71" y="7102"/>
                  </a:moveTo>
                  <a:cubicBezTo>
                    <a:pt x="71" y="7119"/>
                    <a:pt x="62" y="7128"/>
                    <a:pt x="62" y="7146"/>
                  </a:cubicBezTo>
                  <a:cubicBezTo>
                    <a:pt x="62" y="7155"/>
                    <a:pt x="71" y="7164"/>
                    <a:pt x="71" y="7173"/>
                  </a:cubicBezTo>
                  <a:cubicBezTo>
                    <a:pt x="71" y="7187"/>
                    <a:pt x="71" y="7202"/>
                    <a:pt x="81" y="7202"/>
                  </a:cubicBezTo>
                  <a:cubicBezTo>
                    <a:pt x="83" y="7202"/>
                    <a:pt x="86" y="7201"/>
                    <a:pt x="89" y="7200"/>
                  </a:cubicBezTo>
                  <a:cubicBezTo>
                    <a:pt x="98" y="7200"/>
                    <a:pt x="107" y="7182"/>
                    <a:pt x="107" y="7173"/>
                  </a:cubicBezTo>
                  <a:cubicBezTo>
                    <a:pt x="107" y="7155"/>
                    <a:pt x="107" y="7137"/>
                    <a:pt x="98" y="7128"/>
                  </a:cubicBezTo>
                  <a:cubicBezTo>
                    <a:pt x="89" y="7119"/>
                    <a:pt x="80" y="7110"/>
                    <a:pt x="71" y="7102"/>
                  </a:cubicBezTo>
                  <a:close/>
                  <a:moveTo>
                    <a:pt x="11357" y="6922"/>
                  </a:moveTo>
                  <a:cubicBezTo>
                    <a:pt x="11284" y="6922"/>
                    <a:pt x="11222" y="6974"/>
                    <a:pt x="11214" y="7048"/>
                  </a:cubicBezTo>
                  <a:cubicBezTo>
                    <a:pt x="11196" y="7128"/>
                    <a:pt x="11258" y="7209"/>
                    <a:pt x="11339" y="7217"/>
                  </a:cubicBezTo>
                  <a:cubicBezTo>
                    <a:pt x="11344" y="7218"/>
                    <a:pt x="11349" y="7218"/>
                    <a:pt x="11354" y="7218"/>
                  </a:cubicBezTo>
                  <a:cubicBezTo>
                    <a:pt x="11429" y="7218"/>
                    <a:pt x="11500" y="7159"/>
                    <a:pt x="11508" y="7084"/>
                  </a:cubicBezTo>
                  <a:cubicBezTo>
                    <a:pt x="11517" y="7003"/>
                    <a:pt x="11455" y="6932"/>
                    <a:pt x="11374" y="6923"/>
                  </a:cubicBezTo>
                  <a:cubicBezTo>
                    <a:pt x="11368" y="6922"/>
                    <a:pt x="11363" y="6922"/>
                    <a:pt x="11357" y="6922"/>
                  </a:cubicBezTo>
                  <a:close/>
                  <a:moveTo>
                    <a:pt x="16843" y="7021"/>
                  </a:moveTo>
                  <a:cubicBezTo>
                    <a:pt x="16843" y="7021"/>
                    <a:pt x="16834" y="7030"/>
                    <a:pt x="16843" y="7030"/>
                  </a:cubicBezTo>
                  <a:cubicBezTo>
                    <a:pt x="16843" y="7057"/>
                    <a:pt x="16843" y="7075"/>
                    <a:pt x="16852" y="7093"/>
                  </a:cubicBezTo>
                  <a:cubicBezTo>
                    <a:pt x="16861" y="7119"/>
                    <a:pt x="16870" y="7155"/>
                    <a:pt x="16896" y="7173"/>
                  </a:cubicBezTo>
                  <a:cubicBezTo>
                    <a:pt x="16923" y="7191"/>
                    <a:pt x="16959" y="7209"/>
                    <a:pt x="16995" y="7226"/>
                  </a:cubicBezTo>
                  <a:cubicBezTo>
                    <a:pt x="17021" y="7217"/>
                    <a:pt x="17039" y="7217"/>
                    <a:pt x="17066" y="7217"/>
                  </a:cubicBezTo>
                  <a:cubicBezTo>
                    <a:pt x="17084" y="7209"/>
                    <a:pt x="17102" y="7200"/>
                    <a:pt x="17119" y="7200"/>
                  </a:cubicBezTo>
                  <a:cubicBezTo>
                    <a:pt x="17111" y="7182"/>
                    <a:pt x="17093" y="7164"/>
                    <a:pt x="17075" y="7164"/>
                  </a:cubicBezTo>
                  <a:cubicBezTo>
                    <a:pt x="17057" y="7155"/>
                    <a:pt x="17039" y="7137"/>
                    <a:pt x="17021" y="7119"/>
                  </a:cubicBezTo>
                  <a:cubicBezTo>
                    <a:pt x="16968" y="7093"/>
                    <a:pt x="16905" y="7057"/>
                    <a:pt x="16852" y="7021"/>
                  </a:cubicBezTo>
                  <a:close/>
                  <a:moveTo>
                    <a:pt x="5706" y="7002"/>
                  </a:moveTo>
                  <a:cubicBezTo>
                    <a:pt x="5656" y="7002"/>
                    <a:pt x="5602" y="7052"/>
                    <a:pt x="5593" y="7102"/>
                  </a:cubicBezTo>
                  <a:cubicBezTo>
                    <a:pt x="5585" y="7164"/>
                    <a:pt x="5647" y="7226"/>
                    <a:pt x="5692" y="7235"/>
                  </a:cubicBezTo>
                  <a:cubicBezTo>
                    <a:pt x="5745" y="7235"/>
                    <a:pt x="5817" y="7182"/>
                    <a:pt x="5825" y="7128"/>
                  </a:cubicBezTo>
                  <a:cubicBezTo>
                    <a:pt x="5825" y="7075"/>
                    <a:pt x="5772" y="7003"/>
                    <a:pt x="5718" y="7003"/>
                  </a:cubicBezTo>
                  <a:cubicBezTo>
                    <a:pt x="5714" y="7003"/>
                    <a:pt x="5710" y="7002"/>
                    <a:pt x="5706" y="7002"/>
                  </a:cubicBezTo>
                  <a:close/>
                  <a:moveTo>
                    <a:pt x="688" y="7118"/>
                  </a:moveTo>
                  <a:cubicBezTo>
                    <a:pt x="654" y="7118"/>
                    <a:pt x="632" y="7143"/>
                    <a:pt x="624" y="7182"/>
                  </a:cubicBezTo>
                  <a:cubicBezTo>
                    <a:pt x="624" y="7217"/>
                    <a:pt x="651" y="7244"/>
                    <a:pt x="687" y="7253"/>
                  </a:cubicBezTo>
                  <a:cubicBezTo>
                    <a:pt x="723" y="7253"/>
                    <a:pt x="749" y="7226"/>
                    <a:pt x="758" y="7191"/>
                  </a:cubicBezTo>
                  <a:cubicBezTo>
                    <a:pt x="767" y="7164"/>
                    <a:pt x="740" y="7128"/>
                    <a:pt x="705" y="7119"/>
                  </a:cubicBezTo>
                  <a:cubicBezTo>
                    <a:pt x="699" y="7118"/>
                    <a:pt x="694" y="7118"/>
                    <a:pt x="688" y="7118"/>
                  </a:cubicBezTo>
                  <a:close/>
                  <a:moveTo>
                    <a:pt x="6350" y="7020"/>
                  </a:moveTo>
                  <a:cubicBezTo>
                    <a:pt x="6321" y="7020"/>
                    <a:pt x="6304" y="7049"/>
                    <a:pt x="6280" y="7057"/>
                  </a:cubicBezTo>
                  <a:cubicBezTo>
                    <a:pt x="6254" y="7075"/>
                    <a:pt x="6245" y="7102"/>
                    <a:pt x="6245" y="7128"/>
                  </a:cubicBezTo>
                  <a:cubicBezTo>
                    <a:pt x="6236" y="7164"/>
                    <a:pt x="6263" y="7191"/>
                    <a:pt x="6271" y="7217"/>
                  </a:cubicBezTo>
                  <a:cubicBezTo>
                    <a:pt x="6289" y="7244"/>
                    <a:pt x="6316" y="7253"/>
                    <a:pt x="6352" y="7262"/>
                  </a:cubicBezTo>
                  <a:cubicBezTo>
                    <a:pt x="6356" y="7263"/>
                    <a:pt x="6359" y="7264"/>
                    <a:pt x="6363" y="7264"/>
                  </a:cubicBezTo>
                  <a:cubicBezTo>
                    <a:pt x="6391" y="7264"/>
                    <a:pt x="6408" y="7234"/>
                    <a:pt x="6432" y="7226"/>
                  </a:cubicBezTo>
                  <a:cubicBezTo>
                    <a:pt x="6468" y="7209"/>
                    <a:pt x="6477" y="7182"/>
                    <a:pt x="6477" y="7146"/>
                  </a:cubicBezTo>
                  <a:cubicBezTo>
                    <a:pt x="6495" y="7110"/>
                    <a:pt x="6450" y="7093"/>
                    <a:pt x="6441" y="7066"/>
                  </a:cubicBezTo>
                  <a:cubicBezTo>
                    <a:pt x="6423" y="7030"/>
                    <a:pt x="6396" y="7030"/>
                    <a:pt x="6361" y="7021"/>
                  </a:cubicBezTo>
                  <a:cubicBezTo>
                    <a:pt x="6357" y="7020"/>
                    <a:pt x="6353" y="7020"/>
                    <a:pt x="6350" y="7020"/>
                  </a:cubicBezTo>
                  <a:close/>
                  <a:moveTo>
                    <a:pt x="12011" y="6956"/>
                  </a:moveTo>
                  <a:cubicBezTo>
                    <a:pt x="11977" y="6956"/>
                    <a:pt x="11949" y="6971"/>
                    <a:pt x="11927" y="6986"/>
                  </a:cubicBezTo>
                  <a:cubicBezTo>
                    <a:pt x="11901" y="7012"/>
                    <a:pt x="11874" y="7048"/>
                    <a:pt x="11874" y="7102"/>
                  </a:cubicBezTo>
                  <a:cubicBezTo>
                    <a:pt x="11865" y="7146"/>
                    <a:pt x="11883" y="7182"/>
                    <a:pt x="11901" y="7209"/>
                  </a:cubicBezTo>
                  <a:cubicBezTo>
                    <a:pt x="11927" y="7235"/>
                    <a:pt x="11963" y="7253"/>
                    <a:pt x="12008" y="7262"/>
                  </a:cubicBezTo>
                  <a:cubicBezTo>
                    <a:pt x="12016" y="7264"/>
                    <a:pt x="12024" y="7264"/>
                    <a:pt x="12031" y="7264"/>
                  </a:cubicBezTo>
                  <a:cubicBezTo>
                    <a:pt x="12065" y="7264"/>
                    <a:pt x="12093" y="7250"/>
                    <a:pt x="12115" y="7235"/>
                  </a:cubicBezTo>
                  <a:cubicBezTo>
                    <a:pt x="12150" y="7217"/>
                    <a:pt x="12186" y="7182"/>
                    <a:pt x="12168" y="7128"/>
                  </a:cubicBezTo>
                  <a:cubicBezTo>
                    <a:pt x="12204" y="7084"/>
                    <a:pt x="12168" y="7048"/>
                    <a:pt x="12150" y="7021"/>
                  </a:cubicBezTo>
                  <a:cubicBezTo>
                    <a:pt x="12124" y="6986"/>
                    <a:pt x="12088" y="6968"/>
                    <a:pt x="12034" y="6959"/>
                  </a:cubicBezTo>
                  <a:cubicBezTo>
                    <a:pt x="12026" y="6957"/>
                    <a:pt x="12018" y="6956"/>
                    <a:pt x="12011" y="6956"/>
                  </a:cubicBezTo>
                  <a:close/>
                  <a:moveTo>
                    <a:pt x="12685" y="6984"/>
                  </a:moveTo>
                  <a:cubicBezTo>
                    <a:pt x="12604" y="6984"/>
                    <a:pt x="12559" y="7022"/>
                    <a:pt x="12543" y="7110"/>
                  </a:cubicBezTo>
                  <a:cubicBezTo>
                    <a:pt x="12525" y="7217"/>
                    <a:pt x="12570" y="7271"/>
                    <a:pt x="12668" y="7289"/>
                  </a:cubicBezTo>
                  <a:cubicBezTo>
                    <a:pt x="12678" y="7290"/>
                    <a:pt x="12688" y="7290"/>
                    <a:pt x="12698" y="7290"/>
                  </a:cubicBezTo>
                  <a:cubicBezTo>
                    <a:pt x="12785" y="7290"/>
                    <a:pt x="12829" y="7252"/>
                    <a:pt x="12837" y="7155"/>
                  </a:cubicBezTo>
                  <a:cubicBezTo>
                    <a:pt x="12855" y="7057"/>
                    <a:pt x="12811" y="7003"/>
                    <a:pt x="12712" y="6986"/>
                  </a:cubicBezTo>
                  <a:cubicBezTo>
                    <a:pt x="12703" y="6985"/>
                    <a:pt x="12694" y="6984"/>
                    <a:pt x="12685" y="6984"/>
                  </a:cubicBezTo>
                  <a:close/>
                  <a:moveTo>
                    <a:pt x="1333" y="7161"/>
                  </a:moveTo>
                  <a:cubicBezTo>
                    <a:pt x="1302" y="7161"/>
                    <a:pt x="1301" y="7175"/>
                    <a:pt x="1294" y="7217"/>
                  </a:cubicBezTo>
                  <a:cubicBezTo>
                    <a:pt x="1285" y="7280"/>
                    <a:pt x="1294" y="7289"/>
                    <a:pt x="1356" y="7298"/>
                  </a:cubicBezTo>
                  <a:cubicBezTo>
                    <a:pt x="1410" y="7298"/>
                    <a:pt x="1418" y="7298"/>
                    <a:pt x="1427" y="7235"/>
                  </a:cubicBezTo>
                  <a:cubicBezTo>
                    <a:pt x="1427" y="7173"/>
                    <a:pt x="1427" y="7173"/>
                    <a:pt x="1365" y="7164"/>
                  </a:cubicBezTo>
                  <a:cubicBezTo>
                    <a:pt x="1351" y="7162"/>
                    <a:pt x="1341" y="7161"/>
                    <a:pt x="1333" y="7161"/>
                  </a:cubicBezTo>
                  <a:close/>
                  <a:moveTo>
                    <a:pt x="7032" y="7065"/>
                  </a:moveTo>
                  <a:cubicBezTo>
                    <a:pt x="6975" y="7065"/>
                    <a:pt x="6921" y="7107"/>
                    <a:pt x="6905" y="7164"/>
                  </a:cubicBezTo>
                  <a:cubicBezTo>
                    <a:pt x="6896" y="7226"/>
                    <a:pt x="6941" y="7298"/>
                    <a:pt x="7003" y="7298"/>
                  </a:cubicBezTo>
                  <a:cubicBezTo>
                    <a:pt x="7012" y="7300"/>
                    <a:pt x="7022" y="7302"/>
                    <a:pt x="7031" y="7302"/>
                  </a:cubicBezTo>
                  <a:cubicBezTo>
                    <a:pt x="7083" y="7302"/>
                    <a:pt x="7131" y="7260"/>
                    <a:pt x="7146" y="7200"/>
                  </a:cubicBezTo>
                  <a:cubicBezTo>
                    <a:pt x="7155" y="7137"/>
                    <a:pt x="7110" y="7075"/>
                    <a:pt x="7048" y="7066"/>
                  </a:cubicBezTo>
                  <a:cubicBezTo>
                    <a:pt x="7042" y="7065"/>
                    <a:pt x="7037" y="7065"/>
                    <a:pt x="7032" y="7065"/>
                  </a:cubicBezTo>
                  <a:close/>
                  <a:moveTo>
                    <a:pt x="2024" y="7172"/>
                  </a:moveTo>
                  <a:cubicBezTo>
                    <a:pt x="1989" y="7172"/>
                    <a:pt x="1945" y="7212"/>
                    <a:pt x="1945" y="7244"/>
                  </a:cubicBezTo>
                  <a:cubicBezTo>
                    <a:pt x="1936" y="7280"/>
                    <a:pt x="1980" y="7333"/>
                    <a:pt x="2016" y="7333"/>
                  </a:cubicBezTo>
                  <a:cubicBezTo>
                    <a:pt x="2020" y="7334"/>
                    <a:pt x="2024" y="7335"/>
                    <a:pt x="2028" y="7335"/>
                  </a:cubicBezTo>
                  <a:cubicBezTo>
                    <a:pt x="2063" y="7335"/>
                    <a:pt x="2105" y="7303"/>
                    <a:pt x="2105" y="7271"/>
                  </a:cubicBezTo>
                  <a:cubicBezTo>
                    <a:pt x="2114" y="7235"/>
                    <a:pt x="2070" y="7182"/>
                    <a:pt x="2034" y="7173"/>
                  </a:cubicBezTo>
                  <a:cubicBezTo>
                    <a:pt x="2031" y="7172"/>
                    <a:pt x="2028" y="7172"/>
                    <a:pt x="2024" y="7172"/>
                  </a:cubicBezTo>
                  <a:close/>
                  <a:moveTo>
                    <a:pt x="7716" y="7082"/>
                  </a:moveTo>
                  <a:cubicBezTo>
                    <a:pt x="7713" y="7082"/>
                    <a:pt x="7710" y="7082"/>
                    <a:pt x="7708" y="7084"/>
                  </a:cubicBezTo>
                  <a:cubicBezTo>
                    <a:pt x="7663" y="7084"/>
                    <a:pt x="7619" y="7093"/>
                    <a:pt x="7592" y="7128"/>
                  </a:cubicBezTo>
                  <a:cubicBezTo>
                    <a:pt x="7583" y="7155"/>
                    <a:pt x="7556" y="7182"/>
                    <a:pt x="7565" y="7200"/>
                  </a:cubicBezTo>
                  <a:cubicBezTo>
                    <a:pt x="7565" y="7235"/>
                    <a:pt x="7574" y="7280"/>
                    <a:pt x="7610" y="7307"/>
                  </a:cubicBezTo>
                  <a:cubicBezTo>
                    <a:pt x="7627" y="7316"/>
                    <a:pt x="7654" y="7342"/>
                    <a:pt x="7672" y="7342"/>
                  </a:cubicBezTo>
                  <a:cubicBezTo>
                    <a:pt x="7717" y="7333"/>
                    <a:pt x="7752" y="7333"/>
                    <a:pt x="7779" y="7298"/>
                  </a:cubicBezTo>
                  <a:cubicBezTo>
                    <a:pt x="7797" y="7271"/>
                    <a:pt x="7815" y="7253"/>
                    <a:pt x="7824" y="7226"/>
                  </a:cubicBezTo>
                  <a:cubicBezTo>
                    <a:pt x="7806" y="7191"/>
                    <a:pt x="7815" y="7146"/>
                    <a:pt x="7779" y="7119"/>
                  </a:cubicBezTo>
                  <a:cubicBezTo>
                    <a:pt x="7756" y="7104"/>
                    <a:pt x="7733" y="7082"/>
                    <a:pt x="7716" y="7082"/>
                  </a:cubicBezTo>
                  <a:close/>
                  <a:moveTo>
                    <a:pt x="13390" y="7021"/>
                  </a:moveTo>
                  <a:cubicBezTo>
                    <a:pt x="13346" y="7030"/>
                    <a:pt x="13301" y="7030"/>
                    <a:pt x="13266" y="7048"/>
                  </a:cubicBezTo>
                  <a:cubicBezTo>
                    <a:pt x="13230" y="7075"/>
                    <a:pt x="13212" y="7119"/>
                    <a:pt x="13194" y="7155"/>
                  </a:cubicBezTo>
                  <a:cubicBezTo>
                    <a:pt x="13185" y="7191"/>
                    <a:pt x="13212" y="7235"/>
                    <a:pt x="13221" y="7262"/>
                  </a:cubicBezTo>
                  <a:cubicBezTo>
                    <a:pt x="13239" y="7316"/>
                    <a:pt x="13292" y="7316"/>
                    <a:pt x="13328" y="7342"/>
                  </a:cubicBezTo>
                  <a:cubicBezTo>
                    <a:pt x="13364" y="7333"/>
                    <a:pt x="13408" y="7333"/>
                    <a:pt x="13444" y="7316"/>
                  </a:cubicBezTo>
                  <a:cubicBezTo>
                    <a:pt x="13489" y="7289"/>
                    <a:pt x="13498" y="7235"/>
                    <a:pt x="13524" y="7200"/>
                  </a:cubicBezTo>
                  <a:cubicBezTo>
                    <a:pt x="13515" y="7164"/>
                    <a:pt x="13506" y="7128"/>
                    <a:pt x="13489" y="7093"/>
                  </a:cubicBezTo>
                  <a:cubicBezTo>
                    <a:pt x="13471" y="7048"/>
                    <a:pt x="13417" y="7048"/>
                    <a:pt x="13390" y="7021"/>
                  </a:cubicBezTo>
                  <a:close/>
                  <a:moveTo>
                    <a:pt x="14044" y="7038"/>
                  </a:moveTo>
                  <a:cubicBezTo>
                    <a:pt x="13959" y="7038"/>
                    <a:pt x="13872" y="7106"/>
                    <a:pt x="13863" y="7182"/>
                  </a:cubicBezTo>
                  <a:cubicBezTo>
                    <a:pt x="13845" y="7262"/>
                    <a:pt x="13917" y="7360"/>
                    <a:pt x="13997" y="7369"/>
                  </a:cubicBezTo>
                  <a:cubicBezTo>
                    <a:pt x="14006" y="7371"/>
                    <a:pt x="14014" y="7372"/>
                    <a:pt x="14023" y="7372"/>
                  </a:cubicBezTo>
                  <a:cubicBezTo>
                    <a:pt x="14097" y="7372"/>
                    <a:pt x="14177" y="7307"/>
                    <a:pt x="14193" y="7235"/>
                  </a:cubicBezTo>
                  <a:cubicBezTo>
                    <a:pt x="14202" y="7155"/>
                    <a:pt x="14131" y="7057"/>
                    <a:pt x="14060" y="7039"/>
                  </a:cubicBezTo>
                  <a:cubicBezTo>
                    <a:pt x="14054" y="7039"/>
                    <a:pt x="14049" y="7038"/>
                    <a:pt x="14044" y="7038"/>
                  </a:cubicBezTo>
                  <a:close/>
                  <a:moveTo>
                    <a:pt x="2676" y="7215"/>
                  </a:moveTo>
                  <a:cubicBezTo>
                    <a:pt x="2633" y="7215"/>
                    <a:pt x="2612" y="7236"/>
                    <a:pt x="2605" y="7289"/>
                  </a:cubicBezTo>
                  <a:cubicBezTo>
                    <a:pt x="2605" y="7342"/>
                    <a:pt x="2623" y="7369"/>
                    <a:pt x="2676" y="7378"/>
                  </a:cubicBezTo>
                  <a:cubicBezTo>
                    <a:pt x="2686" y="7380"/>
                    <a:pt x="2696" y="7380"/>
                    <a:pt x="2704" y="7380"/>
                  </a:cubicBezTo>
                  <a:cubicBezTo>
                    <a:pt x="2747" y="7380"/>
                    <a:pt x="2767" y="7360"/>
                    <a:pt x="2774" y="7316"/>
                  </a:cubicBezTo>
                  <a:cubicBezTo>
                    <a:pt x="2783" y="7253"/>
                    <a:pt x="2766" y="7226"/>
                    <a:pt x="2703" y="7217"/>
                  </a:cubicBezTo>
                  <a:cubicBezTo>
                    <a:pt x="2693" y="7216"/>
                    <a:pt x="2684" y="7215"/>
                    <a:pt x="2676" y="7215"/>
                  </a:cubicBezTo>
                  <a:close/>
                  <a:moveTo>
                    <a:pt x="8357" y="7118"/>
                  </a:moveTo>
                  <a:cubicBezTo>
                    <a:pt x="8286" y="7118"/>
                    <a:pt x="8233" y="7162"/>
                    <a:pt x="8225" y="7235"/>
                  </a:cubicBezTo>
                  <a:cubicBezTo>
                    <a:pt x="8216" y="7316"/>
                    <a:pt x="8261" y="7378"/>
                    <a:pt x="8350" y="7387"/>
                  </a:cubicBezTo>
                  <a:cubicBezTo>
                    <a:pt x="8355" y="7388"/>
                    <a:pt x="8360" y="7388"/>
                    <a:pt x="8366" y="7388"/>
                  </a:cubicBezTo>
                  <a:cubicBezTo>
                    <a:pt x="8430" y="7388"/>
                    <a:pt x="8485" y="7337"/>
                    <a:pt x="8493" y="7262"/>
                  </a:cubicBezTo>
                  <a:cubicBezTo>
                    <a:pt x="8502" y="7200"/>
                    <a:pt x="8439" y="7119"/>
                    <a:pt x="8377" y="7119"/>
                  </a:cubicBezTo>
                  <a:cubicBezTo>
                    <a:pt x="8370" y="7119"/>
                    <a:pt x="8363" y="7118"/>
                    <a:pt x="8357" y="7118"/>
                  </a:cubicBezTo>
                  <a:close/>
                  <a:moveTo>
                    <a:pt x="14690" y="7081"/>
                  </a:moveTo>
                  <a:cubicBezTo>
                    <a:pt x="14606" y="7081"/>
                    <a:pt x="14539" y="7147"/>
                    <a:pt x="14523" y="7226"/>
                  </a:cubicBezTo>
                  <a:cubicBezTo>
                    <a:pt x="14515" y="7316"/>
                    <a:pt x="14577" y="7405"/>
                    <a:pt x="14666" y="7414"/>
                  </a:cubicBezTo>
                  <a:cubicBezTo>
                    <a:pt x="14673" y="7414"/>
                    <a:pt x="14679" y="7415"/>
                    <a:pt x="14685" y="7415"/>
                  </a:cubicBezTo>
                  <a:cubicBezTo>
                    <a:pt x="14768" y="7415"/>
                    <a:pt x="14845" y="7362"/>
                    <a:pt x="14854" y="7271"/>
                  </a:cubicBezTo>
                  <a:cubicBezTo>
                    <a:pt x="14862" y="7173"/>
                    <a:pt x="14809" y="7102"/>
                    <a:pt x="14720" y="7084"/>
                  </a:cubicBezTo>
                  <a:cubicBezTo>
                    <a:pt x="14709" y="7082"/>
                    <a:pt x="14699" y="7081"/>
                    <a:pt x="14690" y="7081"/>
                  </a:cubicBezTo>
                  <a:close/>
                  <a:moveTo>
                    <a:pt x="9035" y="7145"/>
                  </a:moveTo>
                  <a:cubicBezTo>
                    <a:pt x="8964" y="7145"/>
                    <a:pt x="8911" y="7188"/>
                    <a:pt x="8894" y="7253"/>
                  </a:cubicBezTo>
                  <a:cubicBezTo>
                    <a:pt x="8885" y="7333"/>
                    <a:pt x="8930" y="7396"/>
                    <a:pt x="9001" y="7414"/>
                  </a:cubicBezTo>
                  <a:cubicBezTo>
                    <a:pt x="9008" y="7415"/>
                    <a:pt x="9015" y="7415"/>
                    <a:pt x="9021" y="7415"/>
                  </a:cubicBezTo>
                  <a:cubicBezTo>
                    <a:pt x="9092" y="7415"/>
                    <a:pt x="9146" y="7371"/>
                    <a:pt x="9162" y="7298"/>
                  </a:cubicBezTo>
                  <a:cubicBezTo>
                    <a:pt x="9171" y="7235"/>
                    <a:pt x="9117" y="7155"/>
                    <a:pt x="9055" y="7146"/>
                  </a:cubicBezTo>
                  <a:cubicBezTo>
                    <a:pt x="9048" y="7145"/>
                    <a:pt x="9041" y="7145"/>
                    <a:pt x="9035" y="7145"/>
                  </a:cubicBezTo>
                  <a:close/>
                  <a:moveTo>
                    <a:pt x="3372" y="7226"/>
                  </a:moveTo>
                  <a:cubicBezTo>
                    <a:pt x="3336" y="7226"/>
                    <a:pt x="3265" y="7280"/>
                    <a:pt x="3265" y="7307"/>
                  </a:cubicBezTo>
                  <a:cubicBezTo>
                    <a:pt x="3256" y="7342"/>
                    <a:pt x="3319" y="7423"/>
                    <a:pt x="3345" y="7423"/>
                  </a:cubicBezTo>
                  <a:cubicBezTo>
                    <a:pt x="3381" y="7423"/>
                    <a:pt x="3461" y="7369"/>
                    <a:pt x="3461" y="7333"/>
                  </a:cubicBezTo>
                  <a:cubicBezTo>
                    <a:pt x="3461" y="7298"/>
                    <a:pt x="3399" y="7226"/>
                    <a:pt x="3372" y="7226"/>
                  </a:cubicBezTo>
                  <a:close/>
                  <a:moveTo>
                    <a:pt x="15359" y="7109"/>
                  </a:moveTo>
                  <a:cubicBezTo>
                    <a:pt x="15272" y="7109"/>
                    <a:pt x="15209" y="7162"/>
                    <a:pt x="15193" y="7253"/>
                  </a:cubicBezTo>
                  <a:cubicBezTo>
                    <a:pt x="15184" y="7360"/>
                    <a:pt x="15237" y="7423"/>
                    <a:pt x="15344" y="7441"/>
                  </a:cubicBezTo>
                  <a:cubicBezTo>
                    <a:pt x="15355" y="7443"/>
                    <a:pt x="15366" y="7444"/>
                    <a:pt x="15376" y="7444"/>
                  </a:cubicBezTo>
                  <a:cubicBezTo>
                    <a:pt x="15407" y="7444"/>
                    <a:pt x="15433" y="7434"/>
                    <a:pt x="15460" y="7414"/>
                  </a:cubicBezTo>
                  <a:cubicBezTo>
                    <a:pt x="15505" y="7387"/>
                    <a:pt x="15523" y="7342"/>
                    <a:pt x="15523" y="7289"/>
                  </a:cubicBezTo>
                  <a:cubicBezTo>
                    <a:pt x="15540" y="7200"/>
                    <a:pt x="15487" y="7128"/>
                    <a:pt x="15380" y="7110"/>
                  </a:cubicBezTo>
                  <a:cubicBezTo>
                    <a:pt x="15373" y="7110"/>
                    <a:pt x="15366" y="7109"/>
                    <a:pt x="15359" y="7109"/>
                  </a:cubicBezTo>
                  <a:close/>
                  <a:moveTo>
                    <a:pt x="9683" y="7188"/>
                  </a:moveTo>
                  <a:cubicBezTo>
                    <a:pt x="9652" y="7188"/>
                    <a:pt x="9630" y="7203"/>
                    <a:pt x="9608" y="7217"/>
                  </a:cubicBezTo>
                  <a:cubicBezTo>
                    <a:pt x="9572" y="7235"/>
                    <a:pt x="9563" y="7271"/>
                    <a:pt x="9563" y="7307"/>
                  </a:cubicBezTo>
                  <a:cubicBezTo>
                    <a:pt x="9554" y="7342"/>
                    <a:pt x="9554" y="7369"/>
                    <a:pt x="9581" y="7405"/>
                  </a:cubicBezTo>
                  <a:cubicBezTo>
                    <a:pt x="9603" y="7434"/>
                    <a:pt x="9626" y="7452"/>
                    <a:pt x="9658" y="7452"/>
                  </a:cubicBezTo>
                  <a:cubicBezTo>
                    <a:pt x="9665" y="7452"/>
                    <a:pt x="9672" y="7451"/>
                    <a:pt x="9679" y="7449"/>
                  </a:cubicBezTo>
                  <a:cubicBezTo>
                    <a:pt x="9690" y="7455"/>
                    <a:pt x="9699" y="7457"/>
                    <a:pt x="9709" y="7457"/>
                  </a:cubicBezTo>
                  <a:cubicBezTo>
                    <a:pt x="9731" y="7457"/>
                    <a:pt x="9752" y="7444"/>
                    <a:pt x="9777" y="7432"/>
                  </a:cubicBezTo>
                  <a:cubicBezTo>
                    <a:pt x="9813" y="7405"/>
                    <a:pt x="9813" y="7369"/>
                    <a:pt x="9822" y="7333"/>
                  </a:cubicBezTo>
                  <a:cubicBezTo>
                    <a:pt x="9840" y="7298"/>
                    <a:pt x="9822" y="7271"/>
                    <a:pt x="9804" y="7235"/>
                  </a:cubicBezTo>
                  <a:cubicBezTo>
                    <a:pt x="9777" y="7191"/>
                    <a:pt x="9742" y="7200"/>
                    <a:pt x="9706" y="7191"/>
                  </a:cubicBezTo>
                  <a:cubicBezTo>
                    <a:pt x="9698" y="7189"/>
                    <a:pt x="9690" y="7188"/>
                    <a:pt x="9683" y="7188"/>
                  </a:cubicBezTo>
                  <a:close/>
                  <a:moveTo>
                    <a:pt x="4025" y="7270"/>
                  </a:moveTo>
                  <a:cubicBezTo>
                    <a:pt x="3977" y="7270"/>
                    <a:pt x="3933" y="7303"/>
                    <a:pt x="3925" y="7351"/>
                  </a:cubicBezTo>
                  <a:cubicBezTo>
                    <a:pt x="3916" y="7405"/>
                    <a:pt x="3961" y="7458"/>
                    <a:pt x="4014" y="7467"/>
                  </a:cubicBezTo>
                  <a:cubicBezTo>
                    <a:pt x="4019" y="7468"/>
                    <a:pt x="4024" y="7469"/>
                    <a:pt x="4028" y="7469"/>
                  </a:cubicBezTo>
                  <a:cubicBezTo>
                    <a:pt x="4070" y="7469"/>
                    <a:pt x="4114" y="7434"/>
                    <a:pt x="4122" y="7378"/>
                  </a:cubicBezTo>
                  <a:cubicBezTo>
                    <a:pt x="4130" y="7333"/>
                    <a:pt x="4095" y="7280"/>
                    <a:pt x="4041" y="7271"/>
                  </a:cubicBezTo>
                  <a:cubicBezTo>
                    <a:pt x="4036" y="7270"/>
                    <a:pt x="4030" y="7270"/>
                    <a:pt x="4025" y="7270"/>
                  </a:cubicBezTo>
                  <a:close/>
                  <a:moveTo>
                    <a:pt x="15992" y="7152"/>
                  </a:moveTo>
                  <a:cubicBezTo>
                    <a:pt x="15909" y="7152"/>
                    <a:pt x="15859" y="7204"/>
                    <a:pt x="15844" y="7298"/>
                  </a:cubicBezTo>
                  <a:cubicBezTo>
                    <a:pt x="15826" y="7396"/>
                    <a:pt x="15888" y="7467"/>
                    <a:pt x="15987" y="7485"/>
                  </a:cubicBezTo>
                  <a:cubicBezTo>
                    <a:pt x="15994" y="7486"/>
                    <a:pt x="16002" y="7486"/>
                    <a:pt x="16009" y="7486"/>
                  </a:cubicBezTo>
                  <a:cubicBezTo>
                    <a:pt x="16102" y="7486"/>
                    <a:pt x="16157" y="7433"/>
                    <a:pt x="16174" y="7342"/>
                  </a:cubicBezTo>
                  <a:cubicBezTo>
                    <a:pt x="16192" y="7235"/>
                    <a:pt x="16129" y="7164"/>
                    <a:pt x="16031" y="7155"/>
                  </a:cubicBezTo>
                  <a:cubicBezTo>
                    <a:pt x="16018" y="7153"/>
                    <a:pt x="16005" y="7152"/>
                    <a:pt x="15992" y="7152"/>
                  </a:cubicBezTo>
                  <a:close/>
                  <a:moveTo>
                    <a:pt x="4692" y="7289"/>
                  </a:moveTo>
                  <a:cubicBezTo>
                    <a:pt x="4621" y="7289"/>
                    <a:pt x="4594" y="7307"/>
                    <a:pt x="4576" y="7369"/>
                  </a:cubicBezTo>
                  <a:cubicBezTo>
                    <a:pt x="4568" y="7432"/>
                    <a:pt x="4594" y="7485"/>
                    <a:pt x="4666" y="7494"/>
                  </a:cubicBezTo>
                  <a:cubicBezTo>
                    <a:pt x="4737" y="7494"/>
                    <a:pt x="4764" y="7476"/>
                    <a:pt x="4773" y="7405"/>
                  </a:cubicBezTo>
                  <a:cubicBezTo>
                    <a:pt x="4791" y="7351"/>
                    <a:pt x="4755" y="7298"/>
                    <a:pt x="4692" y="7289"/>
                  </a:cubicBezTo>
                  <a:close/>
                  <a:moveTo>
                    <a:pt x="10354" y="7217"/>
                  </a:moveTo>
                  <a:cubicBezTo>
                    <a:pt x="10284" y="7217"/>
                    <a:pt x="10197" y="7284"/>
                    <a:pt x="10197" y="7342"/>
                  </a:cubicBezTo>
                  <a:cubicBezTo>
                    <a:pt x="10188" y="7414"/>
                    <a:pt x="10259" y="7503"/>
                    <a:pt x="10322" y="7512"/>
                  </a:cubicBezTo>
                  <a:cubicBezTo>
                    <a:pt x="10325" y="7512"/>
                    <a:pt x="10329" y="7513"/>
                    <a:pt x="10333" y="7513"/>
                  </a:cubicBezTo>
                  <a:cubicBezTo>
                    <a:pt x="10403" y="7513"/>
                    <a:pt x="10491" y="7437"/>
                    <a:pt x="10491" y="7378"/>
                  </a:cubicBezTo>
                  <a:cubicBezTo>
                    <a:pt x="10500" y="7316"/>
                    <a:pt x="10420" y="7226"/>
                    <a:pt x="10366" y="7217"/>
                  </a:cubicBezTo>
                  <a:cubicBezTo>
                    <a:pt x="10362" y="7217"/>
                    <a:pt x="10358" y="7217"/>
                    <a:pt x="10354" y="7217"/>
                  </a:cubicBezTo>
                  <a:close/>
                  <a:moveTo>
                    <a:pt x="16709" y="7164"/>
                  </a:moveTo>
                  <a:cubicBezTo>
                    <a:pt x="16691" y="7164"/>
                    <a:pt x="16593" y="7182"/>
                    <a:pt x="16575" y="7200"/>
                  </a:cubicBezTo>
                  <a:cubicBezTo>
                    <a:pt x="16540" y="7226"/>
                    <a:pt x="16504" y="7271"/>
                    <a:pt x="16495" y="7316"/>
                  </a:cubicBezTo>
                  <a:cubicBezTo>
                    <a:pt x="16486" y="7369"/>
                    <a:pt x="16504" y="7414"/>
                    <a:pt x="16531" y="7449"/>
                  </a:cubicBezTo>
                  <a:cubicBezTo>
                    <a:pt x="16557" y="7485"/>
                    <a:pt x="16602" y="7512"/>
                    <a:pt x="16647" y="7521"/>
                  </a:cubicBezTo>
                  <a:cubicBezTo>
                    <a:pt x="16649" y="7522"/>
                    <a:pt x="16653" y="7523"/>
                    <a:pt x="16658" y="7523"/>
                  </a:cubicBezTo>
                  <a:cubicBezTo>
                    <a:pt x="16690" y="7523"/>
                    <a:pt x="16765" y="7502"/>
                    <a:pt x="16780" y="7494"/>
                  </a:cubicBezTo>
                  <a:cubicBezTo>
                    <a:pt x="16798" y="7476"/>
                    <a:pt x="16852" y="7396"/>
                    <a:pt x="16861" y="7369"/>
                  </a:cubicBezTo>
                  <a:cubicBezTo>
                    <a:pt x="16861" y="7325"/>
                    <a:pt x="16843" y="7271"/>
                    <a:pt x="16825" y="7235"/>
                  </a:cubicBezTo>
                  <a:cubicBezTo>
                    <a:pt x="16798" y="7200"/>
                    <a:pt x="16754" y="7173"/>
                    <a:pt x="16709" y="7164"/>
                  </a:cubicBezTo>
                  <a:close/>
                  <a:moveTo>
                    <a:pt x="11001" y="7241"/>
                  </a:moveTo>
                  <a:cubicBezTo>
                    <a:pt x="10937" y="7241"/>
                    <a:pt x="10874" y="7298"/>
                    <a:pt x="10866" y="7369"/>
                  </a:cubicBezTo>
                  <a:cubicBezTo>
                    <a:pt x="10848" y="7449"/>
                    <a:pt x="10910" y="7530"/>
                    <a:pt x="10991" y="7539"/>
                  </a:cubicBezTo>
                  <a:cubicBezTo>
                    <a:pt x="10996" y="7539"/>
                    <a:pt x="11001" y="7539"/>
                    <a:pt x="11006" y="7539"/>
                  </a:cubicBezTo>
                  <a:cubicBezTo>
                    <a:pt x="11081" y="7539"/>
                    <a:pt x="11152" y="7480"/>
                    <a:pt x="11160" y="7405"/>
                  </a:cubicBezTo>
                  <a:cubicBezTo>
                    <a:pt x="11169" y="7325"/>
                    <a:pt x="11107" y="7253"/>
                    <a:pt x="11026" y="7244"/>
                  </a:cubicBezTo>
                  <a:cubicBezTo>
                    <a:pt x="11018" y="7242"/>
                    <a:pt x="11010" y="7241"/>
                    <a:pt x="11001" y="7241"/>
                  </a:cubicBezTo>
                  <a:close/>
                  <a:moveTo>
                    <a:pt x="5362" y="7316"/>
                  </a:moveTo>
                  <a:cubicBezTo>
                    <a:pt x="5299" y="7316"/>
                    <a:pt x="5237" y="7369"/>
                    <a:pt x="5228" y="7423"/>
                  </a:cubicBezTo>
                  <a:cubicBezTo>
                    <a:pt x="5219" y="7476"/>
                    <a:pt x="5281" y="7548"/>
                    <a:pt x="5335" y="7548"/>
                  </a:cubicBezTo>
                  <a:cubicBezTo>
                    <a:pt x="5339" y="7548"/>
                    <a:pt x="5343" y="7549"/>
                    <a:pt x="5347" y="7549"/>
                  </a:cubicBezTo>
                  <a:cubicBezTo>
                    <a:pt x="5398" y="7549"/>
                    <a:pt x="5460" y="7498"/>
                    <a:pt x="5460" y="7441"/>
                  </a:cubicBezTo>
                  <a:cubicBezTo>
                    <a:pt x="5460" y="7387"/>
                    <a:pt x="5406" y="7325"/>
                    <a:pt x="5362" y="7316"/>
                  </a:cubicBezTo>
                  <a:close/>
                  <a:moveTo>
                    <a:pt x="17218" y="7253"/>
                  </a:moveTo>
                  <a:cubicBezTo>
                    <a:pt x="17200" y="7289"/>
                    <a:pt x="17164" y="7316"/>
                    <a:pt x="17164" y="7360"/>
                  </a:cubicBezTo>
                  <a:cubicBezTo>
                    <a:pt x="17146" y="7485"/>
                    <a:pt x="17244" y="7574"/>
                    <a:pt x="17351" y="7574"/>
                  </a:cubicBezTo>
                  <a:cubicBezTo>
                    <a:pt x="17405" y="7574"/>
                    <a:pt x="17494" y="7512"/>
                    <a:pt x="17512" y="7458"/>
                  </a:cubicBezTo>
                  <a:cubicBezTo>
                    <a:pt x="17512" y="7449"/>
                    <a:pt x="17503" y="7432"/>
                    <a:pt x="17494" y="7423"/>
                  </a:cubicBezTo>
                  <a:cubicBezTo>
                    <a:pt x="17423" y="7405"/>
                    <a:pt x="17378" y="7342"/>
                    <a:pt x="17307" y="7307"/>
                  </a:cubicBezTo>
                  <a:cubicBezTo>
                    <a:pt x="17307" y="7307"/>
                    <a:pt x="17298" y="7298"/>
                    <a:pt x="17298" y="7298"/>
                  </a:cubicBezTo>
                  <a:cubicBezTo>
                    <a:pt x="17271" y="7280"/>
                    <a:pt x="17244" y="7271"/>
                    <a:pt x="17218" y="7253"/>
                  </a:cubicBezTo>
                  <a:close/>
                  <a:moveTo>
                    <a:pt x="6022" y="7342"/>
                  </a:moveTo>
                  <a:cubicBezTo>
                    <a:pt x="5968" y="7342"/>
                    <a:pt x="5897" y="7396"/>
                    <a:pt x="5897" y="7449"/>
                  </a:cubicBezTo>
                  <a:cubicBezTo>
                    <a:pt x="5888" y="7503"/>
                    <a:pt x="5941" y="7565"/>
                    <a:pt x="5995" y="7574"/>
                  </a:cubicBezTo>
                  <a:cubicBezTo>
                    <a:pt x="5999" y="7575"/>
                    <a:pt x="6003" y="7575"/>
                    <a:pt x="6007" y="7575"/>
                  </a:cubicBezTo>
                  <a:cubicBezTo>
                    <a:pt x="6065" y="7575"/>
                    <a:pt x="6120" y="7518"/>
                    <a:pt x="6129" y="7476"/>
                  </a:cubicBezTo>
                  <a:cubicBezTo>
                    <a:pt x="6138" y="7423"/>
                    <a:pt x="6084" y="7351"/>
                    <a:pt x="6022" y="7342"/>
                  </a:cubicBezTo>
                  <a:close/>
                  <a:moveTo>
                    <a:pt x="1683" y="7493"/>
                  </a:moveTo>
                  <a:cubicBezTo>
                    <a:pt x="1672" y="7493"/>
                    <a:pt x="1661" y="7496"/>
                    <a:pt x="1650" y="7503"/>
                  </a:cubicBezTo>
                  <a:cubicBezTo>
                    <a:pt x="1633" y="7512"/>
                    <a:pt x="1606" y="7530"/>
                    <a:pt x="1606" y="7548"/>
                  </a:cubicBezTo>
                  <a:cubicBezTo>
                    <a:pt x="1615" y="7574"/>
                    <a:pt x="1641" y="7574"/>
                    <a:pt x="1668" y="7574"/>
                  </a:cubicBezTo>
                  <a:lnTo>
                    <a:pt x="1695" y="7574"/>
                  </a:lnTo>
                  <a:cubicBezTo>
                    <a:pt x="1695" y="7583"/>
                    <a:pt x="1695" y="7583"/>
                    <a:pt x="1695" y="7583"/>
                  </a:cubicBezTo>
                  <a:cubicBezTo>
                    <a:pt x="1713" y="7583"/>
                    <a:pt x="1740" y="7583"/>
                    <a:pt x="1766" y="7574"/>
                  </a:cubicBezTo>
                  <a:cubicBezTo>
                    <a:pt x="1766" y="7548"/>
                    <a:pt x="1740" y="7530"/>
                    <a:pt x="1722" y="7512"/>
                  </a:cubicBezTo>
                  <a:cubicBezTo>
                    <a:pt x="1716" y="7501"/>
                    <a:pt x="1701" y="7493"/>
                    <a:pt x="1683" y="7493"/>
                  </a:cubicBezTo>
                  <a:close/>
                  <a:moveTo>
                    <a:pt x="11673" y="7279"/>
                  </a:moveTo>
                  <a:cubicBezTo>
                    <a:pt x="11605" y="7279"/>
                    <a:pt x="11534" y="7339"/>
                    <a:pt x="11526" y="7423"/>
                  </a:cubicBezTo>
                  <a:cubicBezTo>
                    <a:pt x="11517" y="7494"/>
                    <a:pt x="11588" y="7574"/>
                    <a:pt x="11669" y="7583"/>
                  </a:cubicBezTo>
                  <a:cubicBezTo>
                    <a:pt x="11672" y="7584"/>
                    <a:pt x="11676" y="7584"/>
                    <a:pt x="11680" y="7584"/>
                  </a:cubicBezTo>
                  <a:cubicBezTo>
                    <a:pt x="11741" y="7584"/>
                    <a:pt x="11821" y="7517"/>
                    <a:pt x="11829" y="7449"/>
                  </a:cubicBezTo>
                  <a:cubicBezTo>
                    <a:pt x="11829" y="7369"/>
                    <a:pt x="11776" y="7289"/>
                    <a:pt x="11687" y="7280"/>
                  </a:cubicBezTo>
                  <a:cubicBezTo>
                    <a:pt x="11682" y="7279"/>
                    <a:pt x="11677" y="7279"/>
                    <a:pt x="11673" y="7279"/>
                  </a:cubicBezTo>
                  <a:close/>
                  <a:moveTo>
                    <a:pt x="12337" y="7305"/>
                  </a:moveTo>
                  <a:cubicBezTo>
                    <a:pt x="12256" y="7305"/>
                    <a:pt x="12211" y="7343"/>
                    <a:pt x="12195" y="7432"/>
                  </a:cubicBezTo>
                  <a:cubicBezTo>
                    <a:pt x="12186" y="7539"/>
                    <a:pt x="12222" y="7592"/>
                    <a:pt x="12320" y="7610"/>
                  </a:cubicBezTo>
                  <a:cubicBezTo>
                    <a:pt x="12330" y="7611"/>
                    <a:pt x="12340" y="7611"/>
                    <a:pt x="12350" y="7611"/>
                  </a:cubicBezTo>
                  <a:cubicBezTo>
                    <a:pt x="12437" y="7611"/>
                    <a:pt x="12481" y="7573"/>
                    <a:pt x="12489" y="7476"/>
                  </a:cubicBezTo>
                  <a:cubicBezTo>
                    <a:pt x="12507" y="7378"/>
                    <a:pt x="12463" y="7325"/>
                    <a:pt x="12365" y="7307"/>
                  </a:cubicBezTo>
                  <a:cubicBezTo>
                    <a:pt x="12355" y="7306"/>
                    <a:pt x="12346" y="7305"/>
                    <a:pt x="12337" y="7305"/>
                  </a:cubicBezTo>
                  <a:close/>
                  <a:moveTo>
                    <a:pt x="6670" y="7386"/>
                  </a:moveTo>
                  <a:cubicBezTo>
                    <a:pt x="6611" y="7386"/>
                    <a:pt x="6574" y="7421"/>
                    <a:pt x="6566" y="7485"/>
                  </a:cubicBezTo>
                  <a:cubicBezTo>
                    <a:pt x="6548" y="7565"/>
                    <a:pt x="6584" y="7610"/>
                    <a:pt x="6664" y="7619"/>
                  </a:cubicBezTo>
                  <a:cubicBezTo>
                    <a:pt x="6671" y="7620"/>
                    <a:pt x="6678" y="7620"/>
                    <a:pt x="6685" y="7620"/>
                  </a:cubicBezTo>
                  <a:cubicBezTo>
                    <a:pt x="6744" y="7620"/>
                    <a:pt x="6781" y="7585"/>
                    <a:pt x="6789" y="7521"/>
                  </a:cubicBezTo>
                  <a:cubicBezTo>
                    <a:pt x="6807" y="7441"/>
                    <a:pt x="6771" y="7396"/>
                    <a:pt x="6691" y="7387"/>
                  </a:cubicBezTo>
                  <a:cubicBezTo>
                    <a:pt x="6684" y="7386"/>
                    <a:pt x="6677" y="7386"/>
                    <a:pt x="6670" y="7386"/>
                  </a:cubicBezTo>
                  <a:close/>
                  <a:moveTo>
                    <a:pt x="7351" y="7401"/>
                  </a:moveTo>
                  <a:cubicBezTo>
                    <a:pt x="7335" y="7401"/>
                    <a:pt x="7316" y="7407"/>
                    <a:pt x="7297" y="7414"/>
                  </a:cubicBezTo>
                  <a:cubicBezTo>
                    <a:pt x="7253" y="7432"/>
                    <a:pt x="7235" y="7467"/>
                    <a:pt x="7217" y="7512"/>
                  </a:cubicBezTo>
                  <a:cubicBezTo>
                    <a:pt x="7208" y="7530"/>
                    <a:pt x="7226" y="7565"/>
                    <a:pt x="7235" y="7592"/>
                  </a:cubicBezTo>
                  <a:cubicBezTo>
                    <a:pt x="7253" y="7628"/>
                    <a:pt x="7297" y="7637"/>
                    <a:pt x="7324" y="7664"/>
                  </a:cubicBezTo>
                  <a:cubicBezTo>
                    <a:pt x="7351" y="7655"/>
                    <a:pt x="7378" y="7646"/>
                    <a:pt x="7404" y="7637"/>
                  </a:cubicBezTo>
                  <a:cubicBezTo>
                    <a:pt x="7449" y="7628"/>
                    <a:pt x="7458" y="7583"/>
                    <a:pt x="7476" y="7548"/>
                  </a:cubicBezTo>
                  <a:cubicBezTo>
                    <a:pt x="7485" y="7530"/>
                    <a:pt x="7467" y="7503"/>
                    <a:pt x="7458" y="7476"/>
                  </a:cubicBezTo>
                  <a:cubicBezTo>
                    <a:pt x="7440" y="7441"/>
                    <a:pt x="7404" y="7414"/>
                    <a:pt x="7369" y="7405"/>
                  </a:cubicBezTo>
                  <a:cubicBezTo>
                    <a:pt x="7364" y="7402"/>
                    <a:pt x="7358" y="7401"/>
                    <a:pt x="7351" y="7401"/>
                  </a:cubicBezTo>
                  <a:close/>
                  <a:moveTo>
                    <a:pt x="13043" y="7333"/>
                  </a:moveTo>
                  <a:cubicBezTo>
                    <a:pt x="12998" y="7351"/>
                    <a:pt x="12953" y="7351"/>
                    <a:pt x="12918" y="7369"/>
                  </a:cubicBezTo>
                  <a:cubicBezTo>
                    <a:pt x="12882" y="7396"/>
                    <a:pt x="12873" y="7441"/>
                    <a:pt x="12846" y="7476"/>
                  </a:cubicBezTo>
                  <a:cubicBezTo>
                    <a:pt x="12864" y="7512"/>
                    <a:pt x="12855" y="7556"/>
                    <a:pt x="12873" y="7592"/>
                  </a:cubicBezTo>
                  <a:cubicBezTo>
                    <a:pt x="12900" y="7628"/>
                    <a:pt x="12953" y="7637"/>
                    <a:pt x="12980" y="7664"/>
                  </a:cubicBezTo>
                  <a:cubicBezTo>
                    <a:pt x="13025" y="7655"/>
                    <a:pt x="13060" y="7655"/>
                    <a:pt x="13096" y="7637"/>
                  </a:cubicBezTo>
                  <a:cubicBezTo>
                    <a:pt x="13141" y="7610"/>
                    <a:pt x="13150" y="7556"/>
                    <a:pt x="13176" y="7530"/>
                  </a:cubicBezTo>
                  <a:cubicBezTo>
                    <a:pt x="13167" y="7485"/>
                    <a:pt x="13159" y="7449"/>
                    <a:pt x="13141" y="7414"/>
                  </a:cubicBezTo>
                  <a:cubicBezTo>
                    <a:pt x="13123" y="7369"/>
                    <a:pt x="13069" y="7369"/>
                    <a:pt x="13043" y="7333"/>
                  </a:cubicBezTo>
                  <a:close/>
                  <a:moveTo>
                    <a:pt x="2337" y="7519"/>
                  </a:moveTo>
                  <a:cubicBezTo>
                    <a:pt x="2294" y="7519"/>
                    <a:pt x="2273" y="7540"/>
                    <a:pt x="2266" y="7592"/>
                  </a:cubicBezTo>
                  <a:cubicBezTo>
                    <a:pt x="2257" y="7655"/>
                    <a:pt x="2275" y="7672"/>
                    <a:pt x="2337" y="7681"/>
                  </a:cubicBezTo>
                  <a:cubicBezTo>
                    <a:pt x="2346" y="7683"/>
                    <a:pt x="2354" y="7684"/>
                    <a:pt x="2361" y="7684"/>
                  </a:cubicBezTo>
                  <a:cubicBezTo>
                    <a:pt x="2399" y="7684"/>
                    <a:pt x="2419" y="7664"/>
                    <a:pt x="2427" y="7619"/>
                  </a:cubicBezTo>
                  <a:cubicBezTo>
                    <a:pt x="2435" y="7556"/>
                    <a:pt x="2418" y="7530"/>
                    <a:pt x="2364" y="7521"/>
                  </a:cubicBezTo>
                  <a:cubicBezTo>
                    <a:pt x="2354" y="7519"/>
                    <a:pt x="2345" y="7519"/>
                    <a:pt x="2337" y="7519"/>
                  </a:cubicBezTo>
                  <a:close/>
                  <a:moveTo>
                    <a:pt x="13683" y="7360"/>
                  </a:moveTo>
                  <a:cubicBezTo>
                    <a:pt x="13613" y="7360"/>
                    <a:pt x="13524" y="7435"/>
                    <a:pt x="13515" y="7503"/>
                  </a:cubicBezTo>
                  <a:cubicBezTo>
                    <a:pt x="13506" y="7583"/>
                    <a:pt x="13578" y="7690"/>
                    <a:pt x="13658" y="7690"/>
                  </a:cubicBezTo>
                  <a:cubicBezTo>
                    <a:pt x="13663" y="7691"/>
                    <a:pt x="13667" y="7691"/>
                    <a:pt x="13672" y="7691"/>
                  </a:cubicBezTo>
                  <a:cubicBezTo>
                    <a:pt x="13749" y="7691"/>
                    <a:pt x="13837" y="7623"/>
                    <a:pt x="13845" y="7548"/>
                  </a:cubicBezTo>
                  <a:cubicBezTo>
                    <a:pt x="13854" y="7467"/>
                    <a:pt x="13774" y="7369"/>
                    <a:pt x="13694" y="7360"/>
                  </a:cubicBezTo>
                  <a:cubicBezTo>
                    <a:pt x="13690" y="7360"/>
                    <a:pt x="13686" y="7360"/>
                    <a:pt x="13683" y="7360"/>
                  </a:cubicBezTo>
                  <a:close/>
                  <a:moveTo>
                    <a:pt x="8029" y="7441"/>
                  </a:moveTo>
                  <a:cubicBezTo>
                    <a:pt x="7993" y="7441"/>
                    <a:pt x="7958" y="7449"/>
                    <a:pt x="7931" y="7467"/>
                  </a:cubicBezTo>
                  <a:cubicBezTo>
                    <a:pt x="7904" y="7485"/>
                    <a:pt x="7895" y="7521"/>
                    <a:pt x="7877" y="7556"/>
                  </a:cubicBezTo>
                  <a:cubicBezTo>
                    <a:pt x="7868" y="7592"/>
                    <a:pt x="7895" y="7619"/>
                    <a:pt x="7904" y="7646"/>
                  </a:cubicBezTo>
                  <a:cubicBezTo>
                    <a:pt x="7922" y="7672"/>
                    <a:pt x="7958" y="7690"/>
                    <a:pt x="7993" y="7708"/>
                  </a:cubicBezTo>
                  <a:cubicBezTo>
                    <a:pt x="8029" y="7699"/>
                    <a:pt x="8074" y="7699"/>
                    <a:pt x="8091" y="7672"/>
                  </a:cubicBezTo>
                  <a:cubicBezTo>
                    <a:pt x="8118" y="7655"/>
                    <a:pt x="8145" y="7628"/>
                    <a:pt x="8145" y="7592"/>
                  </a:cubicBezTo>
                  <a:cubicBezTo>
                    <a:pt x="8136" y="7556"/>
                    <a:pt x="8136" y="7512"/>
                    <a:pt x="8118" y="7494"/>
                  </a:cubicBezTo>
                  <a:cubicBezTo>
                    <a:pt x="8091" y="7476"/>
                    <a:pt x="8065" y="7441"/>
                    <a:pt x="8029" y="7441"/>
                  </a:cubicBezTo>
                  <a:close/>
                  <a:moveTo>
                    <a:pt x="2997" y="7563"/>
                  </a:moveTo>
                  <a:cubicBezTo>
                    <a:pt x="2954" y="7563"/>
                    <a:pt x="2934" y="7584"/>
                    <a:pt x="2926" y="7637"/>
                  </a:cubicBezTo>
                  <a:cubicBezTo>
                    <a:pt x="2926" y="7690"/>
                    <a:pt x="2944" y="7717"/>
                    <a:pt x="3006" y="7726"/>
                  </a:cubicBezTo>
                  <a:cubicBezTo>
                    <a:pt x="3015" y="7727"/>
                    <a:pt x="3023" y="7728"/>
                    <a:pt x="3030" y="7728"/>
                  </a:cubicBezTo>
                  <a:cubicBezTo>
                    <a:pt x="3068" y="7728"/>
                    <a:pt x="3088" y="7707"/>
                    <a:pt x="3096" y="7655"/>
                  </a:cubicBezTo>
                  <a:cubicBezTo>
                    <a:pt x="3105" y="7601"/>
                    <a:pt x="3087" y="7574"/>
                    <a:pt x="3024" y="7565"/>
                  </a:cubicBezTo>
                  <a:cubicBezTo>
                    <a:pt x="3014" y="7564"/>
                    <a:pt x="3005" y="7563"/>
                    <a:pt x="2997" y="7563"/>
                  </a:cubicBezTo>
                  <a:close/>
                  <a:moveTo>
                    <a:pt x="14344" y="7404"/>
                  </a:moveTo>
                  <a:cubicBezTo>
                    <a:pt x="14256" y="7404"/>
                    <a:pt x="14193" y="7464"/>
                    <a:pt x="14184" y="7548"/>
                  </a:cubicBezTo>
                  <a:cubicBezTo>
                    <a:pt x="14167" y="7637"/>
                    <a:pt x="14220" y="7726"/>
                    <a:pt x="14327" y="7735"/>
                  </a:cubicBezTo>
                  <a:cubicBezTo>
                    <a:pt x="14333" y="7735"/>
                    <a:pt x="14339" y="7736"/>
                    <a:pt x="14344" y="7736"/>
                  </a:cubicBezTo>
                  <a:cubicBezTo>
                    <a:pt x="14426" y="7736"/>
                    <a:pt x="14497" y="7676"/>
                    <a:pt x="14506" y="7592"/>
                  </a:cubicBezTo>
                  <a:cubicBezTo>
                    <a:pt x="14515" y="7494"/>
                    <a:pt x="14461" y="7414"/>
                    <a:pt x="14363" y="7405"/>
                  </a:cubicBezTo>
                  <a:cubicBezTo>
                    <a:pt x="14357" y="7404"/>
                    <a:pt x="14350" y="7404"/>
                    <a:pt x="14344" y="7404"/>
                  </a:cubicBezTo>
                  <a:close/>
                  <a:moveTo>
                    <a:pt x="8681" y="7464"/>
                  </a:moveTo>
                  <a:cubicBezTo>
                    <a:pt x="8618" y="7464"/>
                    <a:pt x="8554" y="7519"/>
                    <a:pt x="8546" y="7574"/>
                  </a:cubicBezTo>
                  <a:cubicBezTo>
                    <a:pt x="8537" y="7655"/>
                    <a:pt x="8582" y="7717"/>
                    <a:pt x="8653" y="7735"/>
                  </a:cubicBezTo>
                  <a:cubicBezTo>
                    <a:pt x="8660" y="7736"/>
                    <a:pt x="8667" y="7736"/>
                    <a:pt x="8673" y="7736"/>
                  </a:cubicBezTo>
                  <a:cubicBezTo>
                    <a:pt x="8744" y="7736"/>
                    <a:pt x="8798" y="7692"/>
                    <a:pt x="8814" y="7619"/>
                  </a:cubicBezTo>
                  <a:cubicBezTo>
                    <a:pt x="8823" y="7548"/>
                    <a:pt x="8778" y="7485"/>
                    <a:pt x="8707" y="7467"/>
                  </a:cubicBezTo>
                  <a:cubicBezTo>
                    <a:pt x="8699" y="7465"/>
                    <a:pt x="8690" y="7464"/>
                    <a:pt x="8681" y="7464"/>
                  </a:cubicBezTo>
                  <a:close/>
                  <a:moveTo>
                    <a:pt x="14975" y="7429"/>
                  </a:moveTo>
                  <a:cubicBezTo>
                    <a:pt x="14900" y="7429"/>
                    <a:pt x="14843" y="7487"/>
                    <a:pt x="14827" y="7574"/>
                  </a:cubicBezTo>
                  <a:cubicBezTo>
                    <a:pt x="14818" y="7681"/>
                    <a:pt x="14871" y="7744"/>
                    <a:pt x="14978" y="7762"/>
                  </a:cubicBezTo>
                  <a:cubicBezTo>
                    <a:pt x="14990" y="7764"/>
                    <a:pt x="15000" y="7765"/>
                    <a:pt x="15010" y="7765"/>
                  </a:cubicBezTo>
                  <a:cubicBezTo>
                    <a:pt x="15041" y="7765"/>
                    <a:pt x="15068" y="7755"/>
                    <a:pt x="15094" y="7735"/>
                  </a:cubicBezTo>
                  <a:cubicBezTo>
                    <a:pt x="15139" y="7699"/>
                    <a:pt x="15157" y="7664"/>
                    <a:pt x="15157" y="7610"/>
                  </a:cubicBezTo>
                  <a:cubicBezTo>
                    <a:pt x="15175" y="7565"/>
                    <a:pt x="15157" y="7530"/>
                    <a:pt x="15130" y="7494"/>
                  </a:cubicBezTo>
                  <a:cubicBezTo>
                    <a:pt x="15103" y="7449"/>
                    <a:pt x="15059" y="7432"/>
                    <a:pt x="15005" y="7432"/>
                  </a:cubicBezTo>
                  <a:cubicBezTo>
                    <a:pt x="14995" y="7430"/>
                    <a:pt x="14985" y="7429"/>
                    <a:pt x="14975" y="7429"/>
                  </a:cubicBezTo>
                  <a:close/>
                  <a:moveTo>
                    <a:pt x="3659" y="7573"/>
                  </a:moveTo>
                  <a:cubicBezTo>
                    <a:pt x="3612" y="7573"/>
                    <a:pt x="3568" y="7607"/>
                    <a:pt x="3568" y="7664"/>
                  </a:cubicBezTo>
                  <a:cubicBezTo>
                    <a:pt x="3560" y="7717"/>
                    <a:pt x="3595" y="7762"/>
                    <a:pt x="3658" y="7771"/>
                  </a:cubicBezTo>
                  <a:cubicBezTo>
                    <a:pt x="3711" y="7771"/>
                    <a:pt x="3756" y="7735"/>
                    <a:pt x="3765" y="7681"/>
                  </a:cubicBezTo>
                  <a:cubicBezTo>
                    <a:pt x="3765" y="7628"/>
                    <a:pt x="3729" y="7574"/>
                    <a:pt x="3675" y="7574"/>
                  </a:cubicBezTo>
                  <a:cubicBezTo>
                    <a:pt x="3670" y="7573"/>
                    <a:pt x="3665" y="7573"/>
                    <a:pt x="3659" y="7573"/>
                  </a:cubicBezTo>
                  <a:close/>
                  <a:moveTo>
                    <a:pt x="9301" y="7507"/>
                  </a:moveTo>
                  <a:cubicBezTo>
                    <a:pt x="9285" y="7507"/>
                    <a:pt x="9269" y="7512"/>
                    <a:pt x="9251" y="7530"/>
                  </a:cubicBezTo>
                  <a:cubicBezTo>
                    <a:pt x="9224" y="7556"/>
                    <a:pt x="9198" y="7574"/>
                    <a:pt x="9198" y="7619"/>
                  </a:cubicBezTo>
                  <a:cubicBezTo>
                    <a:pt x="9198" y="7655"/>
                    <a:pt x="9189" y="7690"/>
                    <a:pt x="9215" y="7726"/>
                  </a:cubicBezTo>
                  <a:cubicBezTo>
                    <a:pt x="9239" y="7749"/>
                    <a:pt x="9262" y="7772"/>
                    <a:pt x="9291" y="7772"/>
                  </a:cubicBezTo>
                  <a:cubicBezTo>
                    <a:pt x="9295" y="7772"/>
                    <a:pt x="9300" y="7772"/>
                    <a:pt x="9305" y="7771"/>
                  </a:cubicBezTo>
                  <a:cubicBezTo>
                    <a:pt x="9321" y="7774"/>
                    <a:pt x="9335" y="7776"/>
                    <a:pt x="9348" y="7776"/>
                  </a:cubicBezTo>
                  <a:cubicBezTo>
                    <a:pt x="9370" y="7776"/>
                    <a:pt x="9389" y="7770"/>
                    <a:pt x="9412" y="7753"/>
                  </a:cubicBezTo>
                  <a:cubicBezTo>
                    <a:pt x="9447" y="7726"/>
                    <a:pt x="9456" y="7699"/>
                    <a:pt x="9465" y="7664"/>
                  </a:cubicBezTo>
                  <a:cubicBezTo>
                    <a:pt x="9465" y="7628"/>
                    <a:pt x="9465" y="7592"/>
                    <a:pt x="9438" y="7565"/>
                  </a:cubicBezTo>
                  <a:cubicBezTo>
                    <a:pt x="9421" y="7530"/>
                    <a:pt x="9394" y="7512"/>
                    <a:pt x="9358" y="7512"/>
                  </a:cubicBezTo>
                  <a:cubicBezTo>
                    <a:pt x="9336" y="7512"/>
                    <a:pt x="9318" y="7507"/>
                    <a:pt x="9301" y="7507"/>
                  </a:cubicBezTo>
                  <a:close/>
                  <a:moveTo>
                    <a:pt x="15653" y="7473"/>
                  </a:moveTo>
                  <a:cubicBezTo>
                    <a:pt x="15568" y="7473"/>
                    <a:pt x="15511" y="7524"/>
                    <a:pt x="15496" y="7610"/>
                  </a:cubicBezTo>
                  <a:cubicBezTo>
                    <a:pt x="15487" y="7717"/>
                    <a:pt x="15532" y="7788"/>
                    <a:pt x="15639" y="7806"/>
                  </a:cubicBezTo>
                  <a:cubicBezTo>
                    <a:pt x="15646" y="7807"/>
                    <a:pt x="15654" y="7807"/>
                    <a:pt x="15661" y="7807"/>
                  </a:cubicBezTo>
                  <a:cubicBezTo>
                    <a:pt x="15754" y="7807"/>
                    <a:pt x="15809" y="7755"/>
                    <a:pt x="15826" y="7664"/>
                  </a:cubicBezTo>
                  <a:cubicBezTo>
                    <a:pt x="15835" y="7610"/>
                    <a:pt x="15826" y="7574"/>
                    <a:pt x="15799" y="7539"/>
                  </a:cubicBezTo>
                  <a:cubicBezTo>
                    <a:pt x="15772" y="7494"/>
                    <a:pt x="15737" y="7476"/>
                    <a:pt x="15692" y="7476"/>
                  </a:cubicBezTo>
                  <a:cubicBezTo>
                    <a:pt x="15678" y="7474"/>
                    <a:pt x="15665" y="7473"/>
                    <a:pt x="15653" y="7473"/>
                  </a:cubicBezTo>
                  <a:close/>
                  <a:moveTo>
                    <a:pt x="10009" y="7521"/>
                  </a:moveTo>
                  <a:cubicBezTo>
                    <a:pt x="9983" y="7521"/>
                    <a:pt x="9938" y="7530"/>
                    <a:pt x="9902" y="7556"/>
                  </a:cubicBezTo>
                  <a:cubicBezTo>
                    <a:pt x="9876" y="7574"/>
                    <a:pt x="9858" y="7619"/>
                    <a:pt x="9849" y="7655"/>
                  </a:cubicBezTo>
                  <a:cubicBezTo>
                    <a:pt x="9849" y="7690"/>
                    <a:pt x="9867" y="7735"/>
                    <a:pt x="9885" y="7762"/>
                  </a:cubicBezTo>
                  <a:cubicBezTo>
                    <a:pt x="9902" y="7788"/>
                    <a:pt x="9947" y="7806"/>
                    <a:pt x="9974" y="7815"/>
                  </a:cubicBezTo>
                  <a:cubicBezTo>
                    <a:pt x="10009" y="7815"/>
                    <a:pt x="10054" y="7806"/>
                    <a:pt x="10081" y="7780"/>
                  </a:cubicBezTo>
                  <a:cubicBezTo>
                    <a:pt x="10116" y="7762"/>
                    <a:pt x="10125" y="7717"/>
                    <a:pt x="10152" y="7690"/>
                  </a:cubicBezTo>
                  <a:cubicBezTo>
                    <a:pt x="10134" y="7646"/>
                    <a:pt x="10134" y="7610"/>
                    <a:pt x="10108" y="7574"/>
                  </a:cubicBezTo>
                  <a:cubicBezTo>
                    <a:pt x="10090" y="7548"/>
                    <a:pt x="10045" y="7530"/>
                    <a:pt x="10009" y="7521"/>
                  </a:cubicBezTo>
                  <a:close/>
                  <a:moveTo>
                    <a:pt x="4326" y="7609"/>
                  </a:moveTo>
                  <a:cubicBezTo>
                    <a:pt x="4273" y="7609"/>
                    <a:pt x="4237" y="7643"/>
                    <a:pt x="4229" y="7699"/>
                  </a:cubicBezTo>
                  <a:cubicBezTo>
                    <a:pt x="4220" y="7762"/>
                    <a:pt x="4255" y="7806"/>
                    <a:pt x="4318" y="7815"/>
                  </a:cubicBezTo>
                  <a:cubicBezTo>
                    <a:pt x="4324" y="7816"/>
                    <a:pt x="4330" y="7817"/>
                    <a:pt x="4336" y="7817"/>
                  </a:cubicBezTo>
                  <a:cubicBezTo>
                    <a:pt x="4389" y="7817"/>
                    <a:pt x="4425" y="7782"/>
                    <a:pt x="4425" y="7726"/>
                  </a:cubicBezTo>
                  <a:cubicBezTo>
                    <a:pt x="4434" y="7664"/>
                    <a:pt x="4407" y="7619"/>
                    <a:pt x="4345" y="7610"/>
                  </a:cubicBezTo>
                  <a:cubicBezTo>
                    <a:pt x="4338" y="7609"/>
                    <a:pt x="4332" y="7609"/>
                    <a:pt x="4326" y="7609"/>
                  </a:cubicBezTo>
                  <a:close/>
                  <a:moveTo>
                    <a:pt x="16352" y="7485"/>
                  </a:moveTo>
                  <a:cubicBezTo>
                    <a:pt x="16344" y="7493"/>
                    <a:pt x="16336" y="7495"/>
                    <a:pt x="16327" y="7495"/>
                  </a:cubicBezTo>
                  <a:cubicBezTo>
                    <a:pt x="16312" y="7495"/>
                    <a:pt x="16296" y="7489"/>
                    <a:pt x="16282" y="7489"/>
                  </a:cubicBezTo>
                  <a:cubicBezTo>
                    <a:pt x="16275" y="7489"/>
                    <a:pt x="16269" y="7490"/>
                    <a:pt x="16263" y="7494"/>
                  </a:cubicBezTo>
                  <a:cubicBezTo>
                    <a:pt x="16236" y="7521"/>
                    <a:pt x="16201" y="7539"/>
                    <a:pt x="16174" y="7574"/>
                  </a:cubicBezTo>
                  <a:cubicBezTo>
                    <a:pt x="16165" y="7592"/>
                    <a:pt x="16156" y="7619"/>
                    <a:pt x="16147" y="7646"/>
                  </a:cubicBezTo>
                  <a:cubicBezTo>
                    <a:pt x="16147" y="7672"/>
                    <a:pt x="16156" y="7699"/>
                    <a:pt x="16165" y="7726"/>
                  </a:cubicBezTo>
                  <a:cubicBezTo>
                    <a:pt x="16183" y="7762"/>
                    <a:pt x="16210" y="7788"/>
                    <a:pt x="16236" y="7815"/>
                  </a:cubicBezTo>
                  <a:cubicBezTo>
                    <a:pt x="16254" y="7833"/>
                    <a:pt x="16281" y="7833"/>
                    <a:pt x="16317" y="7842"/>
                  </a:cubicBezTo>
                  <a:cubicBezTo>
                    <a:pt x="16361" y="7842"/>
                    <a:pt x="16406" y="7824"/>
                    <a:pt x="16450" y="7788"/>
                  </a:cubicBezTo>
                  <a:cubicBezTo>
                    <a:pt x="16486" y="7762"/>
                    <a:pt x="16477" y="7717"/>
                    <a:pt x="16513" y="7690"/>
                  </a:cubicBezTo>
                  <a:cubicBezTo>
                    <a:pt x="16495" y="7664"/>
                    <a:pt x="16513" y="7628"/>
                    <a:pt x="16495" y="7610"/>
                  </a:cubicBezTo>
                  <a:cubicBezTo>
                    <a:pt x="16477" y="7574"/>
                    <a:pt x="16459" y="7539"/>
                    <a:pt x="16433" y="7512"/>
                  </a:cubicBezTo>
                  <a:cubicBezTo>
                    <a:pt x="16406" y="7494"/>
                    <a:pt x="16379" y="7494"/>
                    <a:pt x="16352" y="7485"/>
                  </a:cubicBezTo>
                  <a:close/>
                  <a:moveTo>
                    <a:pt x="5002" y="7625"/>
                  </a:moveTo>
                  <a:cubicBezTo>
                    <a:pt x="4986" y="7625"/>
                    <a:pt x="4964" y="7638"/>
                    <a:pt x="4942" y="7646"/>
                  </a:cubicBezTo>
                  <a:cubicBezTo>
                    <a:pt x="4907" y="7655"/>
                    <a:pt x="4907" y="7690"/>
                    <a:pt x="4889" y="7717"/>
                  </a:cubicBezTo>
                  <a:cubicBezTo>
                    <a:pt x="4880" y="7735"/>
                    <a:pt x="4898" y="7771"/>
                    <a:pt x="4907" y="7797"/>
                  </a:cubicBezTo>
                  <a:cubicBezTo>
                    <a:pt x="4915" y="7833"/>
                    <a:pt x="4951" y="7833"/>
                    <a:pt x="4978" y="7851"/>
                  </a:cubicBezTo>
                  <a:cubicBezTo>
                    <a:pt x="4981" y="7853"/>
                    <a:pt x="4985" y="7853"/>
                    <a:pt x="4990" y="7853"/>
                  </a:cubicBezTo>
                  <a:cubicBezTo>
                    <a:pt x="5009" y="7853"/>
                    <a:pt x="5037" y="7840"/>
                    <a:pt x="5058" y="7833"/>
                  </a:cubicBezTo>
                  <a:cubicBezTo>
                    <a:pt x="5094" y="7824"/>
                    <a:pt x="5085" y="7780"/>
                    <a:pt x="5112" y="7762"/>
                  </a:cubicBezTo>
                  <a:cubicBezTo>
                    <a:pt x="5112" y="7735"/>
                    <a:pt x="5103" y="7699"/>
                    <a:pt x="5094" y="7681"/>
                  </a:cubicBezTo>
                  <a:cubicBezTo>
                    <a:pt x="5076" y="7646"/>
                    <a:pt x="5040" y="7637"/>
                    <a:pt x="5014" y="7628"/>
                  </a:cubicBezTo>
                  <a:cubicBezTo>
                    <a:pt x="5010" y="7626"/>
                    <a:pt x="5006" y="7625"/>
                    <a:pt x="5002" y="7625"/>
                  </a:cubicBezTo>
                  <a:close/>
                  <a:moveTo>
                    <a:pt x="10659" y="7562"/>
                  </a:moveTo>
                  <a:cubicBezTo>
                    <a:pt x="10633" y="7562"/>
                    <a:pt x="10609" y="7570"/>
                    <a:pt x="10589" y="7583"/>
                  </a:cubicBezTo>
                  <a:cubicBezTo>
                    <a:pt x="10545" y="7601"/>
                    <a:pt x="10527" y="7646"/>
                    <a:pt x="10518" y="7681"/>
                  </a:cubicBezTo>
                  <a:cubicBezTo>
                    <a:pt x="10500" y="7762"/>
                    <a:pt x="10563" y="7842"/>
                    <a:pt x="10643" y="7860"/>
                  </a:cubicBezTo>
                  <a:cubicBezTo>
                    <a:pt x="10678" y="7851"/>
                    <a:pt x="10714" y="7860"/>
                    <a:pt x="10741" y="7833"/>
                  </a:cubicBezTo>
                  <a:cubicBezTo>
                    <a:pt x="10786" y="7806"/>
                    <a:pt x="10794" y="7771"/>
                    <a:pt x="10812" y="7735"/>
                  </a:cubicBezTo>
                  <a:cubicBezTo>
                    <a:pt x="10812" y="7726"/>
                    <a:pt x="10794" y="7646"/>
                    <a:pt x="10794" y="7637"/>
                  </a:cubicBezTo>
                  <a:cubicBezTo>
                    <a:pt x="10768" y="7592"/>
                    <a:pt x="10732" y="7574"/>
                    <a:pt x="10687" y="7565"/>
                  </a:cubicBezTo>
                  <a:cubicBezTo>
                    <a:pt x="10678" y="7563"/>
                    <a:pt x="10668" y="7562"/>
                    <a:pt x="10659" y="7562"/>
                  </a:cubicBezTo>
                  <a:close/>
                  <a:moveTo>
                    <a:pt x="11328" y="7589"/>
                  </a:moveTo>
                  <a:cubicBezTo>
                    <a:pt x="11258" y="7589"/>
                    <a:pt x="11195" y="7645"/>
                    <a:pt x="11187" y="7708"/>
                  </a:cubicBezTo>
                  <a:cubicBezTo>
                    <a:pt x="11169" y="7797"/>
                    <a:pt x="11232" y="7869"/>
                    <a:pt x="11312" y="7887"/>
                  </a:cubicBezTo>
                  <a:cubicBezTo>
                    <a:pt x="11317" y="7887"/>
                    <a:pt x="11322" y="7887"/>
                    <a:pt x="11327" y="7887"/>
                  </a:cubicBezTo>
                  <a:cubicBezTo>
                    <a:pt x="11402" y="7887"/>
                    <a:pt x="11473" y="7828"/>
                    <a:pt x="11481" y="7753"/>
                  </a:cubicBezTo>
                  <a:cubicBezTo>
                    <a:pt x="11490" y="7681"/>
                    <a:pt x="11428" y="7601"/>
                    <a:pt x="11356" y="7592"/>
                  </a:cubicBezTo>
                  <a:cubicBezTo>
                    <a:pt x="11347" y="7590"/>
                    <a:pt x="11338" y="7589"/>
                    <a:pt x="11328" y="7589"/>
                  </a:cubicBezTo>
                  <a:close/>
                  <a:moveTo>
                    <a:pt x="16988" y="7526"/>
                  </a:moveTo>
                  <a:cubicBezTo>
                    <a:pt x="16954" y="7526"/>
                    <a:pt x="16921" y="7536"/>
                    <a:pt x="16888" y="7556"/>
                  </a:cubicBezTo>
                  <a:cubicBezTo>
                    <a:pt x="16852" y="7592"/>
                    <a:pt x="16825" y="7637"/>
                    <a:pt x="16816" y="7681"/>
                  </a:cubicBezTo>
                  <a:cubicBezTo>
                    <a:pt x="16807" y="7717"/>
                    <a:pt x="16825" y="7771"/>
                    <a:pt x="16843" y="7815"/>
                  </a:cubicBezTo>
                  <a:cubicBezTo>
                    <a:pt x="16870" y="7860"/>
                    <a:pt x="16923" y="7869"/>
                    <a:pt x="16968" y="7895"/>
                  </a:cubicBezTo>
                  <a:cubicBezTo>
                    <a:pt x="17012" y="7878"/>
                    <a:pt x="17066" y="7887"/>
                    <a:pt x="17102" y="7851"/>
                  </a:cubicBezTo>
                  <a:cubicBezTo>
                    <a:pt x="17146" y="7824"/>
                    <a:pt x="17164" y="7780"/>
                    <a:pt x="17173" y="7735"/>
                  </a:cubicBezTo>
                  <a:cubicBezTo>
                    <a:pt x="17182" y="7690"/>
                    <a:pt x="17173" y="7646"/>
                    <a:pt x="17146" y="7601"/>
                  </a:cubicBezTo>
                  <a:cubicBezTo>
                    <a:pt x="17119" y="7556"/>
                    <a:pt x="17066" y="7539"/>
                    <a:pt x="17021" y="7530"/>
                  </a:cubicBezTo>
                  <a:cubicBezTo>
                    <a:pt x="17010" y="7527"/>
                    <a:pt x="16999" y="7526"/>
                    <a:pt x="16988" y="7526"/>
                  </a:cubicBezTo>
                  <a:close/>
                  <a:moveTo>
                    <a:pt x="5674" y="7664"/>
                  </a:moveTo>
                  <a:cubicBezTo>
                    <a:pt x="5620" y="7664"/>
                    <a:pt x="5549" y="7717"/>
                    <a:pt x="5549" y="7771"/>
                  </a:cubicBezTo>
                  <a:cubicBezTo>
                    <a:pt x="5549" y="7833"/>
                    <a:pt x="5585" y="7887"/>
                    <a:pt x="5647" y="7895"/>
                  </a:cubicBezTo>
                  <a:cubicBezTo>
                    <a:pt x="5651" y="7896"/>
                    <a:pt x="5655" y="7897"/>
                    <a:pt x="5659" y="7897"/>
                  </a:cubicBezTo>
                  <a:cubicBezTo>
                    <a:pt x="5705" y="7897"/>
                    <a:pt x="5773" y="7854"/>
                    <a:pt x="5781" y="7797"/>
                  </a:cubicBezTo>
                  <a:cubicBezTo>
                    <a:pt x="5790" y="7744"/>
                    <a:pt x="5736" y="7672"/>
                    <a:pt x="5674" y="7664"/>
                  </a:cubicBezTo>
                  <a:close/>
                  <a:moveTo>
                    <a:pt x="17657" y="7546"/>
                  </a:moveTo>
                  <a:cubicBezTo>
                    <a:pt x="17653" y="7546"/>
                    <a:pt x="17650" y="7547"/>
                    <a:pt x="17646" y="7548"/>
                  </a:cubicBezTo>
                  <a:cubicBezTo>
                    <a:pt x="17601" y="7565"/>
                    <a:pt x="17548" y="7574"/>
                    <a:pt x="17521" y="7628"/>
                  </a:cubicBezTo>
                  <a:cubicBezTo>
                    <a:pt x="17512" y="7655"/>
                    <a:pt x="17494" y="7681"/>
                    <a:pt x="17485" y="7690"/>
                  </a:cubicBezTo>
                  <a:cubicBezTo>
                    <a:pt x="17467" y="7824"/>
                    <a:pt x="17566" y="7922"/>
                    <a:pt x="17664" y="7922"/>
                  </a:cubicBezTo>
                  <a:cubicBezTo>
                    <a:pt x="17762" y="7922"/>
                    <a:pt x="17851" y="7824"/>
                    <a:pt x="17851" y="7726"/>
                  </a:cubicBezTo>
                  <a:cubicBezTo>
                    <a:pt x="17842" y="7690"/>
                    <a:pt x="17833" y="7655"/>
                    <a:pt x="17797" y="7637"/>
                  </a:cubicBezTo>
                  <a:cubicBezTo>
                    <a:pt x="17771" y="7619"/>
                    <a:pt x="17744" y="7610"/>
                    <a:pt x="17726" y="7592"/>
                  </a:cubicBezTo>
                  <a:cubicBezTo>
                    <a:pt x="17702" y="7576"/>
                    <a:pt x="17685" y="7546"/>
                    <a:pt x="17657" y="7546"/>
                  </a:cubicBezTo>
                  <a:close/>
                  <a:moveTo>
                    <a:pt x="6329" y="7689"/>
                  </a:moveTo>
                  <a:cubicBezTo>
                    <a:pt x="6263" y="7689"/>
                    <a:pt x="6226" y="7724"/>
                    <a:pt x="6218" y="7788"/>
                  </a:cubicBezTo>
                  <a:cubicBezTo>
                    <a:pt x="6209" y="7869"/>
                    <a:pt x="6236" y="7913"/>
                    <a:pt x="6316" y="7922"/>
                  </a:cubicBezTo>
                  <a:cubicBezTo>
                    <a:pt x="6326" y="7923"/>
                    <a:pt x="6335" y="7924"/>
                    <a:pt x="6344" y="7924"/>
                  </a:cubicBezTo>
                  <a:cubicBezTo>
                    <a:pt x="6407" y="7924"/>
                    <a:pt x="6442" y="7895"/>
                    <a:pt x="6450" y="7824"/>
                  </a:cubicBezTo>
                  <a:cubicBezTo>
                    <a:pt x="6459" y="7744"/>
                    <a:pt x="6423" y="7708"/>
                    <a:pt x="6352" y="7690"/>
                  </a:cubicBezTo>
                  <a:cubicBezTo>
                    <a:pt x="6344" y="7689"/>
                    <a:pt x="6336" y="7689"/>
                    <a:pt x="6329" y="7689"/>
                  </a:cubicBezTo>
                  <a:close/>
                  <a:moveTo>
                    <a:pt x="11989" y="7625"/>
                  </a:moveTo>
                  <a:cubicBezTo>
                    <a:pt x="11950" y="7625"/>
                    <a:pt x="11923" y="7640"/>
                    <a:pt x="11901" y="7655"/>
                  </a:cubicBezTo>
                  <a:cubicBezTo>
                    <a:pt x="11874" y="7681"/>
                    <a:pt x="11847" y="7717"/>
                    <a:pt x="11847" y="7771"/>
                  </a:cubicBezTo>
                  <a:cubicBezTo>
                    <a:pt x="11838" y="7815"/>
                    <a:pt x="11856" y="7851"/>
                    <a:pt x="11874" y="7878"/>
                  </a:cubicBezTo>
                  <a:cubicBezTo>
                    <a:pt x="11901" y="7904"/>
                    <a:pt x="11936" y="7922"/>
                    <a:pt x="11981" y="7931"/>
                  </a:cubicBezTo>
                  <a:cubicBezTo>
                    <a:pt x="11989" y="7933"/>
                    <a:pt x="11997" y="7934"/>
                    <a:pt x="12005" y="7934"/>
                  </a:cubicBezTo>
                  <a:cubicBezTo>
                    <a:pt x="12038" y="7934"/>
                    <a:pt x="12066" y="7919"/>
                    <a:pt x="12088" y="7904"/>
                  </a:cubicBezTo>
                  <a:cubicBezTo>
                    <a:pt x="12124" y="7878"/>
                    <a:pt x="12159" y="7851"/>
                    <a:pt x="12142" y="7797"/>
                  </a:cubicBezTo>
                  <a:cubicBezTo>
                    <a:pt x="12177" y="7753"/>
                    <a:pt x="12142" y="7717"/>
                    <a:pt x="12124" y="7681"/>
                  </a:cubicBezTo>
                  <a:cubicBezTo>
                    <a:pt x="12097" y="7655"/>
                    <a:pt x="12061" y="7637"/>
                    <a:pt x="12017" y="7628"/>
                  </a:cubicBezTo>
                  <a:cubicBezTo>
                    <a:pt x="12007" y="7626"/>
                    <a:pt x="11998" y="7625"/>
                    <a:pt x="11989" y="7625"/>
                  </a:cubicBezTo>
                  <a:close/>
                  <a:moveTo>
                    <a:pt x="12658" y="7653"/>
                  </a:moveTo>
                  <a:cubicBezTo>
                    <a:pt x="12577" y="7653"/>
                    <a:pt x="12532" y="7691"/>
                    <a:pt x="12516" y="7780"/>
                  </a:cubicBezTo>
                  <a:cubicBezTo>
                    <a:pt x="12498" y="7887"/>
                    <a:pt x="12543" y="7940"/>
                    <a:pt x="12641" y="7958"/>
                  </a:cubicBezTo>
                  <a:cubicBezTo>
                    <a:pt x="12652" y="7959"/>
                    <a:pt x="12661" y="7959"/>
                    <a:pt x="12671" y="7959"/>
                  </a:cubicBezTo>
                  <a:cubicBezTo>
                    <a:pt x="12758" y="7959"/>
                    <a:pt x="12803" y="7921"/>
                    <a:pt x="12811" y="7824"/>
                  </a:cubicBezTo>
                  <a:cubicBezTo>
                    <a:pt x="12828" y="7726"/>
                    <a:pt x="12784" y="7672"/>
                    <a:pt x="12686" y="7655"/>
                  </a:cubicBezTo>
                  <a:cubicBezTo>
                    <a:pt x="12676" y="7654"/>
                    <a:pt x="12667" y="7653"/>
                    <a:pt x="12658" y="7653"/>
                  </a:cubicBezTo>
                  <a:close/>
                  <a:moveTo>
                    <a:pt x="6974" y="7731"/>
                  </a:moveTo>
                  <a:cubicBezTo>
                    <a:pt x="6957" y="7731"/>
                    <a:pt x="6942" y="7740"/>
                    <a:pt x="6923" y="7753"/>
                  </a:cubicBezTo>
                  <a:cubicBezTo>
                    <a:pt x="6869" y="7780"/>
                    <a:pt x="6887" y="7833"/>
                    <a:pt x="6878" y="7878"/>
                  </a:cubicBezTo>
                  <a:cubicBezTo>
                    <a:pt x="6869" y="7913"/>
                    <a:pt x="6905" y="7931"/>
                    <a:pt x="6923" y="7949"/>
                  </a:cubicBezTo>
                  <a:cubicBezTo>
                    <a:pt x="6932" y="7967"/>
                    <a:pt x="6958" y="7967"/>
                    <a:pt x="6985" y="7967"/>
                  </a:cubicBezTo>
                  <a:cubicBezTo>
                    <a:pt x="6995" y="7970"/>
                    <a:pt x="7006" y="7972"/>
                    <a:pt x="7017" y="7972"/>
                  </a:cubicBezTo>
                  <a:cubicBezTo>
                    <a:pt x="7037" y="7972"/>
                    <a:pt x="7057" y="7966"/>
                    <a:pt x="7074" y="7949"/>
                  </a:cubicBezTo>
                  <a:cubicBezTo>
                    <a:pt x="7110" y="7931"/>
                    <a:pt x="7110" y="7895"/>
                    <a:pt x="7119" y="7869"/>
                  </a:cubicBezTo>
                  <a:cubicBezTo>
                    <a:pt x="7128" y="7824"/>
                    <a:pt x="7110" y="7797"/>
                    <a:pt x="7083" y="7762"/>
                  </a:cubicBezTo>
                  <a:cubicBezTo>
                    <a:pt x="7065" y="7726"/>
                    <a:pt x="7030" y="7744"/>
                    <a:pt x="6994" y="7735"/>
                  </a:cubicBezTo>
                  <a:cubicBezTo>
                    <a:pt x="6987" y="7733"/>
                    <a:pt x="6980" y="7731"/>
                    <a:pt x="6974" y="7731"/>
                  </a:cubicBezTo>
                  <a:close/>
                  <a:moveTo>
                    <a:pt x="7679" y="7743"/>
                  </a:moveTo>
                  <a:cubicBezTo>
                    <a:pt x="7625" y="7743"/>
                    <a:pt x="7547" y="7801"/>
                    <a:pt x="7538" y="7860"/>
                  </a:cubicBezTo>
                  <a:cubicBezTo>
                    <a:pt x="7520" y="7904"/>
                    <a:pt x="7583" y="8003"/>
                    <a:pt x="7645" y="8011"/>
                  </a:cubicBezTo>
                  <a:cubicBezTo>
                    <a:pt x="7648" y="8012"/>
                    <a:pt x="7652" y="8012"/>
                    <a:pt x="7655" y="8012"/>
                  </a:cubicBezTo>
                  <a:cubicBezTo>
                    <a:pt x="7710" y="8012"/>
                    <a:pt x="7797" y="7946"/>
                    <a:pt x="7797" y="7895"/>
                  </a:cubicBezTo>
                  <a:cubicBezTo>
                    <a:pt x="7806" y="7833"/>
                    <a:pt x="7752" y="7762"/>
                    <a:pt x="7690" y="7744"/>
                  </a:cubicBezTo>
                  <a:cubicBezTo>
                    <a:pt x="7686" y="7743"/>
                    <a:pt x="7683" y="7743"/>
                    <a:pt x="7679" y="7743"/>
                  </a:cubicBezTo>
                  <a:close/>
                  <a:moveTo>
                    <a:pt x="13322" y="7679"/>
                  </a:moveTo>
                  <a:cubicBezTo>
                    <a:pt x="13246" y="7679"/>
                    <a:pt x="13158" y="7751"/>
                    <a:pt x="13150" y="7824"/>
                  </a:cubicBezTo>
                  <a:cubicBezTo>
                    <a:pt x="13141" y="7895"/>
                    <a:pt x="13212" y="7994"/>
                    <a:pt x="13283" y="8011"/>
                  </a:cubicBezTo>
                  <a:cubicBezTo>
                    <a:pt x="13291" y="8013"/>
                    <a:pt x="13299" y="8014"/>
                    <a:pt x="13307" y="8014"/>
                  </a:cubicBezTo>
                  <a:cubicBezTo>
                    <a:pt x="13383" y="8014"/>
                    <a:pt x="13472" y="7941"/>
                    <a:pt x="13480" y="7869"/>
                  </a:cubicBezTo>
                  <a:cubicBezTo>
                    <a:pt x="13489" y="7797"/>
                    <a:pt x="13417" y="7699"/>
                    <a:pt x="13346" y="7681"/>
                  </a:cubicBezTo>
                  <a:cubicBezTo>
                    <a:pt x="13338" y="7680"/>
                    <a:pt x="13330" y="7679"/>
                    <a:pt x="13322" y="7679"/>
                  </a:cubicBezTo>
                  <a:close/>
                  <a:moveTo>
                    <a:pt x="3320" y="7890"/>
                  </a:moveTo>
                  <a:cubicBezTo>
                    <a:pt x="3285" y="7890"/>
                    <a:pt x="3243" y="7914"/>
                    <a:pt x="3229" y="7949"/>
                  </a:cubicBezTo>
                  <a:cubicBezTo>
                    <a:pt x="3229" y="7949"/>
                    <a:pt x="3229" y="7958"/>
                    <a:pt x="3229" y="7958"/>
                  </a:cubicBezTo>
                  <a:cubicBezTo>
                    <a:pt x="3265" y="7967"/>
                    <a:pt x="3301" y="7994"/>
                    <a:pt x="3336" y="7994"/>
                  </a:cubicBezTo>
                  <a:cubicBezTo>
                    <a:pt x="3363" y="7994"/>
                    <a:pt x="3390" y="7994"/>
                    <a:pt x="3408" y="8020"/>
                  </a:cubicBezTo>
                  <a:cubicBezTo>
                    <a:pt x="3408" y="8011"/>
                    <a:pt x="3417" y="8011"/>
                    <a:pt x="3417" y="8003"/>
                  </a:cubicBezTo>
                  <a:cubicBezTo>
                    <a:pt x="3426" y="7958"/>
                    <a:pt x="3390" y="7904"/>
                    <a:pt x="3345" y="7895"/>
                  </a:cubicBezTo>
                  <a:cubicBezTo>
                    <a:pt x="3338" y="7892"/>
                    <a:pt x="3329" y="7890"/>
                    <a:pt x="3320" y="7890"/>
                  </a:cubicBezTo>
                  <a:close/>
                  <a:moveTo>
                    <a:pt x="13991" y="7707"/>
                  </a:moveTo>
                  <a:cubicBezTo>
                    <a:pt x="13907" y="7707"/>
                    <a:pt x="13827" y="7776"/>
                    <a:pt x="13819" y="7860"/>
                  </a:cubicBezTo>
                  <a:cubicBezTo>
                    <a:pt x="13810" y="7931"/>
                    <a:pt x="13881" y="8029"/>
                    <a:pt x="13961" y="8038"/>
                  </a:cubicBezTo>
                  <a:cubicBezTo>
                    <a:pt x="13966" y="8039"/>
                    <a:pt x="13971" y="8039"/>
                    <a:pt x="13975" y="8039"/>
                  </a:cubicBezTo>
                  <a:cubicBezTo>
                    <a:pt x="14053" y="8039"/>
                    <a:pt x="14140" y="7971"/>
                    <a:pt x="14149" y="7887"/>
                  </a:cubicBezTo>
                  <a:cubicBezTo>
                    <a:pt x="14158" y="7815"/>
                    <a:pt x="14086" y="7717"/>
                    <a:pt x="14006" y="7708"/>
                  </a:cubicBezTo>
                  <a:cubicBezTo>
                    <a:pt x="14001" y="7708"/>
                    <a:pt x="13996" y="7707"/>
                    <a:pt x="13991" y="7707"/>
                  </a:cubicBezTo>
                  <a:close/>
                  <a:moveTo>
                    <a:pt x="8312" y="7787"/>
                  </a:moveTo>
                  <a:cubicBezTo>
                    <a:pt x="8243" y="7787"/>
                    <a:pt x="8197" y="7831"/>
                    <a:pt x="8181" y="7904"/>
                  </a:cubicBezTo>
                  <a:cubicBezTo>
                    <a:pt x="8172" y="7985"/>
                    <a:pt x="8216" y="8038"/>
                    <a:pt x="8305" y="8047"/>
                  </a:cubicBezTo>
                  <a:cubicBezTo>
                    <a:pt x="8315" y="8049"/>
                    <a:pt x="8324" y="8051"/>
                    <a:pt x="8333" y="8051"/>
                  </a:cubicBezTo>
                  <a:cubicBezTo>
                    <a:pt x="8392" y="8051"/>
                    <a:pt x="8440" y="8001"/>
                    <a:pt x="8448" y="7931"/>
                  </a:cubicBezTo>
                  <a:cubicBezTo>
                    <a:pt x="8457" y="7860"/>
                    <a:pt x="8413" y="7797"/>
                    <a:pt x="8332" y="7788"/>
                  </a:cubicBezTo>
                  <a:cubicBezTo>
                    <a:pt x="8325" y="7788"/>
                    <a:pt x="8319" y="7787"/>
                    <a:pt x="8312" y="7787"/>
                  </a:cubicBezTo>
                  <a:close/>
                  <a:moveTo>
                    <a:pt x="8981" y="7814"/>
                  </a:moveTo>
                  <a:cubicBezTo>
                    <a:pt x="8912" y="7814"/>
                    <a:pt x="8866" y="7857"/>
                    <a:pt x="8850" y="7922"/>
                  </a:cubicBezTo>
                  <a:cubicBezTo>
                    <a:pt x="8841" y="8003"/>
                    <a:pt x="8885" y="8065"/>
                    <a:pt x="8966" y="8074"/>
                  </a:cubicBezTo>
                  <a:cubicBezTo>
                    <a:pt x="8976" y="8076"/>
                    <a:pt x="8986" y="8077"/>
                    <a:pt x="8996" y="8077"/>
                  </a:cubicBezTo>
                  <a:cubicBezTo>
                    <a:pt x="9061" y="8077"/>
                    <a:pt x="9110" y="8028"/>
                    <a:pt x="9117" y="7958"/>
                  </a:cubicBezTo>
                  <a:cubicBezTo>
                    <a:pt x="9126" y="7878"/>
                    <a:pt x="9082" y="7824"/>
                    <a:pt x="9001" y="7815"/>
                  </a:cubicBezTo>
                  <a:cubicBezTo>
                    <a:pt x="8995" y="7814"/>
                    <a:pt x="8988" y="7814"/>
                    <a:pt x="8981" y="7814"/>
                  </a:cubicBezTo>
                  <a:close/>
                  <a:moveTo>
                    <a:pt x="14640" y="7752"/>
                  </a:moveTo>
                  <a:cubicBezTo>
                    <a:pt x="14566" y="7752"/>
                    <a:pt x="14496" y="7804"/>
                    <a:pt x="14488" y="7895"/>
                  </a:cubicBezTo>
                  <a:cubicBezTo>
                    <a:pt x="14470" y="7994"/>
                    <a:pt x="14541" y="8074"/>
                    <a:pt x="14631" y="8083"/>
                  </a:cubicBezTo>
                  <a:cubicBezTo>
                    <a:pt x="14637" y="8083"/>
                    <a:pt x="14643" y="8084"/>
                    <a:pt x="14649" y="8084"/>
                  </a:cubicBezTo>
                  <a:cubicBezTo>
                    <a:pt x="14737" y="8084"/>
                    <a:pt x="14801" y="8023"/>
                    <a:pt x="14818" y="7931"/>
                  </a:cubicBezTo>
                  <a:cubicBezTo>
                    <a:pt x="14818" y="7842"/>
                    <a:pt x="14773" y="7762"/>
                    <a:pt x="14657" y="7753"/>
                  </a:cubicBezTo>
                  <a:cubicBezTo>
                    <a:pt x="14651" y="7752"/>
                    <a:pt x="14646" y="7752"/>
                    <a:pt x="14640" y="7752"/>
                  </a:cubicBezTo>
                  <a:close/>
                  <a:moveTo>
                    <a:pt x="15299" y="7776"/>
                  </a:moveTo>
                  <a:cubicBezTo>
                    <a:pt x="15220" y="7776"/>
                    <a:pt x="15164" y="7829"/>
                    <a:pt x="15148" y="7922"/>
                  </a:cubicBezTo>
                  <a:cubicBezTo>
                    <a:pt x="15139" y="8020"/>
                    <a:pt x="15193" y="8092"/>
                    <a:pt x="15300" y="8110"/>
                  </a:cubicBezTo>
                  <a:cubicBezTo>
                    <a:pt x="15311" y="8112"/>
                    <a:pt x="15321" y="8113"/>
                    <a:pt x="15332" y="8113"/>
                  </a:cubicBezTo>
                  <a:cubicBezTo>
                    <a:pt x="15362" y="8113"/>
                    <a:pt x="15389" y="8103"/>
                    <a:pt x="15416" y="8083"/>
                  </a:cubicBezTo>
                  <a:cubicBezTo>
                    <a:pt x="15460" y="8047"/>
                    <a:pt x="15478" y="8011"/>
                    <a:pt x="15487" y="7958"/>
                  </a:cubicBezTo>
                  <a:cubicBezTo>
                    <a:pt x="15496" y="7860"/>
                    <a:pt x="15442" y="7788"/>
                    <a:pt x="15335" y="7780"/>
                  </a:cubicBezTo>
                  <a:cubicBezTo>
                    <a:pt x="15323" y="7777"/>
                    <a:pt x="15311" y="7776"/>
                    <a:pt x="15299" y="7776"/>
                  </a:cubicBezTo>
                  <a:close/>
                  <a:moveTo>
                    <a:pt x="3977" y="7912"/>
                  </a:moveTo>
                  <a:cubicBezTo>
                    <a:pt x="3956" y="7912"/>
                    <a:pt x="3939" y="7932"/>
                    <a:pt x="3916" y="7940"/>
                  </a:cubicBezTo>
                  <a:cubicBezTo>
                    <a:pt x="3890" y="7958"/>
                    <a:pt x="3890" y="7985"/>
                    <a:pt x="3881" y="8011"/>
                  </a:cubicBezTo>
                  <a:cubicBezTo>
                    <a:pt x="3872" y="8047"/>
                    <a:pt x="3899" y="8065"/>
                    <a:pt x="3907" y="8083"/>
                  </a:cubicBezTo>
                  <a:cubicBezTo>
                    <a:pt x="3925" y="8119"/>
                    <a:pt x="3952" y="8110"/>
                    <a:pt x="3979" y="8119"/>
                  </a:cubicBezTo>
                  <a:cubicBezTo>
                    <a:pt x="3984" y="8120"/>
                    <a:pt x="3988" y="8120"/>
                    <a:pt x="3993" y="8120"/>
                  </a:cubicBezTo>
                  <a:cubicBezTo>
                    <a:pt x="4019" y="8120"/>
                    <a:pt x="4035" y="8099"/>
                    <a:pt x="4050" y="8092"/>
                  </a:cubicBezTo>
                  <a:cubicBezTo>
                    <a:pt x="4086" y="8074"/>
                    <a:pt x="4077" y="8047"/>
                    <a:pt x="4086" y="8020"/>
                  </a:cubicBezTo>
                  <a:cubicBezTo>
                    <a:pt x="4095" y="7994"/>
                    <a:pt x="4077" y="7976"/>
                    <a:pt x="4059" y="7949"/>
                  </a:cubicBezTo>
                  <a:cubicBezTo>
                    <a:pt x="4041" y="7922"/>
                    <a:pt x="4014" y="7922"/>
                    <a:pt x="3988" y="7913"/>
                  </a:cubicBezTo>
                  <a:cubicBezTo>
                    <a:pt x="3984" y="7912"/>
                    <a:pt x="3980" y="7912"/>
                    <a:pt x="3977" y="7912"/>
                  </a:cubicBezTo>
                  <a:close/>
                  <a:moveTo>
                    <a:pt x="9632" y="7852"/>
                  </a:moveTo>
                  <a:cubicBezTo>
                    <a:pt x="9609" y="7852"/>
                    <a:pt x="9589" y="7865"/>
                    <a:pt x="9563" y="7878"/>
                  </a:cubicBezTo>
                  <a:cubicBezTo>
                    <a:pt x="9528" y="7904"/>
                    <a:pt x="9528" y="7940"/>
                    <a:pt x="9519" y="7976"/>
                  </a:cubicBezTo>
                  <a:cubicBezTo>
                    <a:pt x="9510" y="8011"/>
                    <a:pt x="9528" y="8038"/>
                    <a:pt x="9546" y="8074"/>
                  </a:cubicBezTo>
                  <a:cubicBezTo>
                    <a:pt x="9563" y="8119"/>
                    <a:pt x="9599" y="8110"/>
                    <a:pt x="9644" y="8119"/>
                  </a:cubicBezTo>
                  <a:cubicBezTo>
                    <a:pt x="9654" y="8123"/>
                    <a:pt x="9663" y="8126"/>
                    <a:pt x="9672" y="8126"/>
                  </a:cubicBezTo>
                  <a:cubicBezTo>
                    <a:pt x="9694" y="8126"/>
                    <a:pt x="9714" y="8111"/>
                    <a:pt x="9733" y="8092"/>
                  </a:cubicBezTo>
                  <a:cubicBezTo>
                    <a:pt x="9769" y="8074"/>
                    <a:pt x="9777" y="8038"/>
                    <a:pt x="9786" y="8003"/>
                  </a:cubicBezTo>
                  <a:cubicBezTo>
                    <a:pt x="9786" y="7967"/>
                    <a:pt x="9786" y="7940"/>
                    <a:pt x="9760" y="7904"/>
                  </a:cubicBezTo>
                  <a:cubicBezTo>
                    <a:pt x="9733" y="7869"/>
                    <a:pt x="9706" y="7860"/>
                    <a:pt x="9661" y="7860"/>
                  </a:cubicBezTo>
                  <a:cubicBezTo>
                    <a:pt x="9651" y="7855"/>
                    <a:pt x="9641" y="7852"/>
                    <a:pt x="9632" y="7852"/>
                  </a:cubicBezTo>
                  <a:close/>
                  <a:moveTo>
                    <a:pt x="4641" y="7956"/>
                  </a:moveTo>
                  <a:cubicBezTo>
                    <a:pt x="4586" y="7956"/>
                    <a:pt x="4558" y="7985"/>
                    <a:pt x="4550" y="8047"/>
                  </a:cubicBezTo>
                  <a:cubicBezTo>
                    <a:pt x="4541" y="8119"/>
                    <a:pt x="4568" y="8145"/>
                    <a:pt x="4639" y="8154"/>
                  </a:cubicBezTo>
                  <a:cubicBezTo>
                    <a:pt x="4653" y="8158"/>
                    <a:pt x="4666" y="8160"/>
                    <a:pt x="4677" y="8160"/>
                  </a:cubicBezTo>
                  <a:cubicBezTo>
                    <a:pt x="4720" y="8160"/>
                    <a:pt x="4739" y="8131"/>
                    <a:pt x="4746" y="8074"/>
                  </a:cubicBezTo>
                  <a:cubicBezTo>
                    <a:pt x="4764" y="8003"/>
                    <a:pt x="4737" y="7967"/>
                    <a:pt x="4666" y="7958"/>
                  </a:cubicBezTo>
                  <a:cubicBezTo>
                    <a:pt x="4657" y="7957"/>
                    <a:pt x="4649" y="7956"/>
                    <a:pt x="4641" y="7956"/>
                  </a:cubicBezTo>
                  <a:close/>
                  <a:moveTo>
                    <a:pt x="15933" y="7806"/>
                  </a:moveTo>
                  <a:cubicBezTo>
                    <a:pt x="15906" y="7833"/>
                    <a:pt x="15871" y="7851"/>
                    <a:pt x="15844" y="7878"/>
                  </a:cubicBezTo>
                  <a:cubicBezTo>
                    <a:pt x="15826" y="7895"/>
                    <a:pt x="15826" y="7922"/>
                    <a:pt x="15817" y="7940"/>
                  </a:cubicBezTo>
                  <a:cubicBezTo>
                    <a:pt x="15817" y="7940"/>
                    <a:pt x="15817" y="7949"/>
                    <a:pt x="15817" y="7958"/>
                  </a:cubicBezTo>
                  <a:cubicBezTo>
                    <a:pt x="15781" y="8029"/>
                    <a:pt x="15844" y="8074"/>
                    <a:pt x="15879" y="8127"/>
                  </a:cubicBezTo>
                  <a:cubicBezTo>
                    <a:pt x="15879" y="8136"/>
                    <a:pt x="15897" y="8136"/>
                    <a:pt x="15906" y="8145"/>
                  </a:cubicBezTo>
                  <a:cubicBezTo>
                    <a:pt x="15924" y="8145"/>
                    <a:pt x="15942" y="8145"/>
                    <a:pt x="15969" y="8154"/>
                  </a:cubicBezTo>
                  <a:cubicBezTo>
                    <a:pt x="15981" y="8159"/>
                    <a:pt x="15992" y="8161"/>
                    <a:pt x="16002" y="8161"/>
                  </a:cubicBezTo>
                  <a:cubicBezTo>
                    <a:pt x="16053" y="8161"/>
                    <a:pt x="16085" y="8114"/>
                    <a:pt x="16129" y="8092"/>
                  </a:cubicBezTo>
                  <a:cubicBezTo>
                    <a:pt x="16138" y="8083"/>
                    <a:pt x="16138" y="8074"/>
                    <a:pt x="16138" y="8056"/>
                  </a:cubicBezTo>
                  <a:cubicBezTo>
                    <a:pt x="16147" y="8038"/>
                    <a:pt x="16147" y="8020"/>
                    <a:pt x="16147" y="8003"/>
                  </a:cubicBezTo>
                  <a:cubicBezTo>
                    <a:pt x="16165" y="7958"/>
                    <a:pt x="16147" y="7913"/>
                    <a:pt x="16120" y="7878"/>
                  </a:cubicBezTo>
                  <a:cubicBezTo>
                    <a:pt x="16067" y="7806"/>
                    <a:pt x="15995" y="7833"/>
                    <a:pt x="15933" y="7806"/>
                  </a:cubicBezTo>
                  <a:close/>
                  <a:moveTo>
                    <a:pt x="10320" y="7868"/>
                  </a:moveTo>
                  <a:cubicBezTo>
                    <a:pt x="10258" y="7868"/>
                    <a:pt x="10178" y="7935"/>
                    <a:pt x="10170" y="7994"/>
                  </a:cubicBezTo>
                  <a:cubicBezTo>
                    <a:pt x="10161" y="8065"/>
                    <a:pt x="10232" y="8154"/>
                    <a:pt x="10304" y="8163"/>
                  </a:cubicBezTo>
                  <a:cubicBezTo>
                    <a:pt x="10307" y="8164"/>
                    <a:pt x="10310" y="8164"/>
                    <a:pt x="10314" y="8164"/>
                  </a:cubicBezTo>
                  <a:cubicBezTo>
                    <a:pt x="10376" y="8164"/>
                    <a:pt x="10464" y="8089"/>
                    <a:pt x="10464" y="8029"/>
                  </a:cubicBezTo>
                  <a:cubicBezTo>
                    <a:pt x="10473" y="7967"/>
                    <a:pt x="10393" y="7869"/>
                    <a:pt x="10331" y="7869"/>
                  </a:cubicBezTo>
                  <a:cubicBezTo>
                    <a:pt x="10327" y="7868"/>
                    <a:pt x="10323" y="7868"/>
                    <a:pt x="10320" y="7868"/>
                  </a:cubicBezTo>
                  <a:close/>
                  <a:moveTo>
                    <a:pt x="16655" y="7831"/>
                  </a:moveTo>
                  <a:cubicBezTo>
                    <a:pt x="16613" y="7831"/>
                    <a:pt x="16578" y="7847"/>
                    <a:pt x="16549" y="7869"/>
                  </a:cubicBezTo>
                  <a:cubicBezTo>
                    <a:pt x="16513" y="7887"/>
                    <a:pt x="16486" y="7931"/>
                    <a:pt x="16468" y="7976"/>
                  </a:cubicBezTo>
                  <a:cubicBezTo>
                    <a:pt x="16450" y="8065"/>
                    <a:pt x="16540" y="8181"/>
                    <a:pt x="16629" y="8199"/>
                  </a:cubicBezTo>
                  <a:cubicBezTo>
                    <a:pt x="16673" y="8199"/>
                    <a:pt x="16718" y="8181"/>
                    <a:pt x="16754" y="8154"/>
                  </a:cubicBezTo>
                  <a:cubicBezTo>
                    <a:pt x="16789" y="8136"/>
                    <a:pt x="16816" y="8092"/>
                    <a:pt x="16834" y="8047"/>
                  </a:cubicBezTo>
                  <a:cubicBezTo>
                    <a:pt x="16852" y="7958"/>
                    <a:pt x="16763" y="7842"/>
                    <a:pt x="16682" y="7833"/>
                  </a:cubicBezTo>
                  <a:cubicBezTo>
                    <a:pt x="16673" y="7831"/>
                    <a:pt x="16664" y="7831"/>
                    <a:pt x="16655" y="7831"/>
                  </a:cubicBezTo>
                  <a:close/>
                  <a:moveTo>
                    <a:pt x="5335" y="7967"/>
                  </a:moveTo>
                  <a:cubicBezTo>
                    <a:pt x="5281" y="7967"/>
                    <a:pt x="5210" y="8020"/>
                    <a:pt x="5201" y="8065"/>
                  </a:cubicBezTo>
                  <a:cubicBezTo>
                    <a:pt x="5192" y="8136"/>
                    <a:pt x="5263" y="8199"/>
                    <a:pt x="5308" y="8199"/>
                  </a:cubicBezTo>
                  <a:cubicBezTo>
                    <a:pt x="5312" y="8199"/>
                    <a:pt x="5316" y="8200"/>
                    <a:pt x="5320" y="8200"/>
                  </a:cubicBezTo>
                  <a:cubicBezTo>
                    <a:pt x="5372" y="8200"/>
                    <a:pt x="5433" y="8150"/>
                    <a:pt x="5433" y="8101"/>
                  </a:cubicBezTo>
                  <a:cubicBezTo>
                    <a:pt x="5442" y="8038"/>
                    <a:pt x="5388" y="7976"/>
                    <a:pt x="5335" y="7967"/>
                  </a:cubicBezTo>
                  <a:close/>
                  <a:moveTo>
                    <a:pt x="10972" y="7910"/>
                  </a:moveTo>
                  <a:cubicBezTo>
                    <a:pt x="10904" y="7910"/>
                    <a:pt x="10847" y="7967"/>
                    <a:pt x="10839" y="8038"/>
                  </a:cubicBezTo>
                  <a:cubicBezTo>
                    <a:pt x="10821" y="8119"/>
                    <a:pt x="10884" y="8199"/>
                    <a:pt x="10964" y="8208"/>
                  </a:cubicBezTo>
                  <a:cubicBezTo>
                    <a:pt x="10969" y="8208"/>
                    <a:pt x="10974" y="8209"/>
                    <a:pt x="10979" y="8209"/>
                  </a:cubicBezTo>
                  <a:cubicBezTo>
                    <a:pt x="11054" y="8209"/>
                    <a:pt x="11125" y="8149"/>
                    <a:pt x="11133" y="8074"/>
                  </a:cubicBezTo>
                  <a:cubicBezTo>
                    <a:pt x="11142" y="7994"/>
                    <a:pt x="11080" y="7922"/>
                    <a:pt x="11000" y="7913"/>
                  </a:cubicBezTo>
                  <a:cubicBezTo>
                    <a:pt x="10990" y="7911"/>
                    <a:pt x="10981" y="7910"/>
                    <a:pt x="10972" y="7910"/>
                  </a:cubicBezTo>
                  <a:close/>
                  <a:moveTo>
                    <a:pt x="17312" y="7875"/>
                  </a:moveTo>
                  <a:cubicBezTo>
                    <a:pt x="17218" y="7875"/>
                    <a:pt x="17137" y="7949"/>
                    <a:pt x="17137" y="8038"/>
                  </a:cubicBezTo>
                  <a:cubicBezTo>
                    <a:pt x="17128" y="8136"/>
                    <a:pt x="17182" y="8217"/>
                    <a:pt x="17298" y="8234"/>
                  </a:cubicBezTo>
                  <a:cubicBezTo>
                    <a:pt x="17303" y="8235"/>
                    <a:pt x="17309" y="8235"/>
                    <a:pt x="17315" y="8235"/>
                  </a:cubicBezTo>
                  <a:cubicBezTo>
                    <a:pt x="17407" y="8235"/>
                    <a:pt x="17494" y="8166"/>
                    <a:pt x="17494" y="8074"/>
                  </a:cubicBezTo>
                  <a:cubicBezTo>
                    <a:pt x="17503" y="7976"/>
                    <a:pt x="17450" y="7887"/>
                    <a:pt x="17343" y="7878"/>
                  </a:cubicBezTo>
                  <a:cubicBezTo>
                    <a:pt x="17332" y="7876"/>
                    <a:pt x="17322" y="7875"/>
                    <a:pt x="17312" y="7875"/>
                  </a:cubicBezTo>
                  <a:close/>
                  <a:moveTo>
                    <a:pt x="11653" y="7930"/>
                  </a:moveTo>
                  <a:cubicBezTo>
                    <a:pt x="11580" y="7930"/>
                    <a:pt x="11517" y="7990"/>
                    <a:pt x="11508" y="8065"/>
                  </a:cubicBezTo>
                  <a:cubicBezTo>
                    <a:pt x="11490" y="8145"/>
                    <a:pt x="11553" y="8226"/>
                    <a:pt x="11633" y="8234"/>
                  </a:cubicBezTo>
                  <a:cubicBezTo>
                    <a:pt x="11638" y="8235"/>
                    <a:pt x="11643" y="8235"/>
                    <a:pt x="11648" y="8235"/>
                  </a:cubicBezTo>
                  <a:cubicBezTo>
                    <a:pt x="11723" y="8235"/>
                    <a:pt x="11794" y="8176"/>
                    <a:pt x="11803" y="8101"/>
                  </a:cubicBezTo>
                  <a:cubicBezTo>
                    <a:pt x="11811" y="8020"/>
                    <a:pt x="11749" y="7940"/>
                    <a:pt x="11669" y="7931"/>
                  </a:cubicBezTo>
                  <a:cubicBezTo>
                    <a:pt x="11664" y="7931"/>
                    <a:pt x="11658" y="7930"/>
                    <a:pt x="11653" y="7930"/>
                  </a:cubicBezTo>
                  <a:close/>
                  <a:moveTo>
                    <a:pt x="5974" y="8010"/>
                  </a:moveTo>
                  <a:cubicBezTo>
                    <a:pt x="5956" y="8010"/>
                    <a:pt x="5940" y="8013"/>
                    <a:pt x="5924" y="8029"/>
                  </a:cubicBezTo>
                  <a:cubicBezTo>
                    <a:pt x="5906" y="8056"/>
                    <a:pt x="5870" y="8065"/>
                    <a:pt x="5870" y="8110"/>
                  </a:cubicBezTo>
                  <a:cubicBezTo>
                    <a:pt x="5870" y="8136"/>
                    <a:pt x="5861" y="8163"/>
                    <a:pt x="5888" y="8190"/>
                  </a:cubicBezTo>
                  <a:cubicBezTo>
                    <a:pt x="5912" y="8206"/>
                    <a:pt x="5922" y="8245"/>
                    <a:pt x="5957" y="8245"/>
                  </a:cubicBezTo>
                  <a:cubicBezTo>
                    <a:pt x="5960" y="8245"/>
                    <a:pt x="5964" y="8244"/>
                    <a:pt x="5968" y="8243"/>
                  </a:cubicBezTo>
                  <a:cubicBezTo>
                    <a:pt x="5976" y="8249"/>
                    <a:pt x="5984" y="8251"/>
                    <a:pt x="5992" y="8251"/>
                  </a:cubicBezTo>
                  <a:cubicBezTo>
                    <a:pt x="6011" y="8251"/>
                    <a:pt x="6030" y="8238"/>
                    <a:pt x="6048" y="8226"/>
                  </a:cubicBezTo>
                  <a:cubicBezTo>
                    <a:pt x="6075" y="8199"/>
                    <a:pt x="6102" y="8190"/>
                    <a:pt x="6102" y="8145"/>
                  </a:cubicBezTo>
                  <a:cubicBezTo>
                    <a:pt x="6102" y="8119"/>
                    <a:pt x="6102" y="8092"/>
                    <a:pt x="6084" y="8074"/>
                  </a:cubicBezTo>
                  <a:cubicBezTo>
                    <a:pt x="6057" y="8047"/>
                    <a:pt x="6048" y="8011"/>
                    <a:pt x="6013" y="8011"/>
                  </a:cubicBezTo>
                  <a:cubicBezTo>
                    <a:pt x="5999" y="8011"/>
                    <a:pt x="5986" y="8010"/>
                    <a:pt x="5974" y="8010"/>
                  </a:cubicBezTo>
                  <a:close/>
                  <a:moveTo>
                    <a:pt x="17966" y="7895"/>
                  </a:moveTo>
                  <a:cubicBezTo>
                    <a:pt x="17876" y="7895"/>
                    <a:pt x="17797" y="7956"/>
                    <a:pt x="17789" y="8065"/>
                  </a:cubicBezTo>
                  <a:cubicBezTo>
                    <a:pt x="17771" y="8110"/>
                    <a:pt x="17797" y="8154"/>
                    <a:pt x="17824" y="8190"/>
                  </a:cubicBezTo>
                  <a:cubicBezTo>
                    <a:pt x="17860" y="8234"/>
                    <a:pt x="17896" y="8252"/>
                    <a:pt x="17949" y="8261"/>
                  </a:cubicBezTo>
                  <a:cubicBezTo>
                    <a:pt x="17955" y="8262"/>
                    <a:pt x="17962" y="8262"/>
                    <a:pt x="17968" y="8262"/>
                  </a:cubicBezTo>
                  <a:cubicBezTo>
                    <a:pt x="18058" y="8262"/>
                    <a:pt x="18138" y="8201"/>
                    <a:pt x="18154" y="8101"/>
                  </a:cubicBezTo>
                  <a:cubicBezTo>
                    <a:pt x="18163" y="8047"/>
                    <a:pt x="18145" y="8011"/>
                    <a:pt x="18110" y="7967"/>
                  </a:cubicBezTo>
                  <a:cubicBezTo>
                    <a:pt x="18083" y="7922"/>
                    <a:pt x="18038" y="7904"/>
                    <a:pt x="17985" y="7895"/>
                  </a:cubicBezTo>
                  <a:cubicBezTo>
                    <a:pt x="17979" y="7895"/>
                    <a:pt x="17973" y="7895"/>
                    <a:pt x="17966" y="7895"/>
                  </a:cubicBezTo>
                  <a:close/>
                  <a:moveTo>
                    <a:pt x="6646" y="8037"/>
                  </a:moveTo>
                  <a:cubicBezTo>
                    <a:pt x="6584" y="8037"/>
                    <a:pt x="6539" y="8080"/>
                    <a:pt x="6539" y="8145"/>
                  </a:cubicBezTo>
                  <a:cubicBezTo>
                    <a:pt x="6530" y="8217"/>
                    <a:pt x="6575" y="8270"/>
                    <a:pt x="6646" y="8270"/>
                  </a:cubicBezTo>
                  <a:cubicBezTo>
                    <a:pt x="6651" y="8271"/>
                    <a:pt x="6657" y="8271"/>
                    <a:pt x="6662" y="8271"/>
                  </a:cubicBezTo>
                  <a:cubicBezTo>
                    <a:pt x="6719" y="8271"/>
                    <a:pt x="6771" y="8228"/>
                    <a:pt x="6771" y="8163"/>
                  </a:cubicBezTo>
                  <a:cubicBezTo>
                    <a:pt x="6780" y="8101"/>
                    <a:pt x="6735" y="8047"/>
                    <a:pt x="6664" y="8038"/>
                  </a:cubicBezTo>
                  <a:cubicBezTo>
                    <a:pt x="6658" y="8037"/>
                    <a:pt x="6652" y="8037"/>
                    <a:pt x="6646" y="8037"/>
                  </a:cubicBezTo>
                  <a:close/>
                  <a:moveTo>
                    <a:pt x="12286" y="7974"/>
                  </a:moveTo>
                  <a:cubicBezTo>
                    <a:pt x="12212" y="7974"/>
                    <a:pt x="12167" y="8012"/>
                    <a:pt x="12150" y="8101"/>
                  </a:cubicBezTo>
                  <a:cubicBezTo>
                    <a:pt x="12142" y="8208"/>
                    <a:pt x="12177" y="8261"/>
                    <a:pt x="12284" y="8270"/>
                  </a:cubicBezTo>
                  <a:cubicBezTo>
                    <a:pt x="12298" y="8273"/>
                    <a:pt x="12311" y="8274"/>
                    <a:pt x="12324" y="8274"/>
                  </a:cubicBezTo>
                  <a:cubicBezTo>
                    <a:pt x="12397" y="8274"/>
                    <a:pt x="12438" y="8228"/>
                    <a:pt x="12454" y="8136"/>
                  </a:cubicBezTo>
                  <a:cubicBezTo>
                    <a:pt x="12463" y="8038"/>
                    <a:pt x="12418" y="7994"/>
                    <a:pt x="12311" y="7976"/>
                  </a:cubicBezTo>
                  <a:cubicBezTo>
                    <a:pt x="12302" y="7975"/>
                    <a:pt x="12294" y="7974"/>
                    <a:pt x="12286" y="7974"/>
                  </a:cubicBezTo>
                  <a:close/>
                  <a:moveTo>
                    <a:pt x="18462" y="8106"/>
                  </a:moveTo>
                  <a:cubicBezTo>
                    <a:pt x="18457" y="8106"/>
                    <a:pt x="18449" y="8110"/>
                    <a:pt x="18449" y="8110"/>
                  </a:cubicBezTo>
                  <a:cubicBezTo>
                    <a:pt x="18449" y="8127"/>
                    <a:pt x="18449" y="8145"/>
                    <a:pt x="18449" y="8163"/>
                  </a:cubicBezTo>
                  <a:cubicBezTo>
                    <a:pt x="18467" y="8226"/>
                    <a:pt x="18538" y="8306"/>
                    <a:pt x="18609" y="8306"/>
                  </a:cubicBezTo>
                  <a:lnTo>
                    <a:pt x="18672" y="8306"/>
                  </a:lnTo>
                  <a:cubicBezTo>
                    <a:pt x="18690" y="8306"/>
                    <a:pt x="18699" y="8297"/>
                    <a:pt x="18707" y="8297"/>
                  </a:cubicBezTo>
                  <a:cubicBezTo>
                    <a:pt x="18699" y="8288"/>
                    <a:pt x="18690" y="8279"/>
                    <a:pt x="18681" y="8270"/>
                  </a:cubicBezTo>
                  <a:cubicBezTo>
                    <a:pt x="18609" y="8217"/>
                    <a:pt x="18529" y="8172"/>
                    <a:pt x="18467" y="8110"/>
                  </a:cubicBezTo>
                  <a:cubicBezTo>
                    <a:pt x="18467" y="8107"/>
                    <a:pt x="18465" y="8106"/>
                    <a:pt x="18462" y="8106"/>
                  </a:cubicBezTo>
                  <a:close/>
                  <a:moveTo>
                    <a:pt x="12978" y="7991"/>
                  </a:moveTo>
                  <a:cubicBezTo>
                    <a:pt x="12946" y="7991"/>
                    <a:pt x="12911" y="8006"/>
                    <a:pt x="12882" y="8020"/>
                  </a:cubicBezTo>
                  <a:cubicBezTo>
                    <a:pt x="12837" y="8038"/>
                    <a:pt x="12837" y="8092"/>
                    <a:pt x="12802" y="8119"/>
                  </a:cubicBezTo>
                  <a:cubicBezTo>
                    <a:pt x="12811" y="8154"/>
                    <a:pt x="12820" y="8199"/>
                    <a:pt x="12828" y="8234"/>
                  </a:cubicBezTo>
                  <a:cubicBezTo>
                    <a:pt x="12837" y="8252"/>
                    <a:pt x="12918" y="8306"/>
                    <a:pt x="12944" y="8315"/>
                  </a:cubicBezTo>
                  <a:cubicBezTo>
                    <a:pt x="12980" y="8306"/>
                    <a:pt x="13016" y="8297"/>
                    <a:pt x="13051" y="8288"/>
                  </a:cubicBezTo>
                  <a:cubicBezTo>
                    <a:pt x="13096" y="8270"/>
                    <a:pt x="13105" y="8217"/>
                    <a:pt x="13132" y="8181"/>
                  </a:cubicBezTo>
                  <a:cubicBezTo>
                    <a:pt x="13123" y="8145"/>
                    <a:pt x="13123" y="8110"/>
                    <a:pt x="13105" y="8074"/>
                  </a:cubicBezTo>
                  <a:cubicBezTo>
                    <a:pt x="13087" y="8020"/>
                    <a:pt x="13034" y="8003"/>
                    <a:pt x="12998" y="7994"/>
                  </a:cubicBezTo>
                  <a:cubicBezTo>
                    <a:pt x="12991" y="7992"/>
                    <a:pt x="12985" y="7991"/>
                    <a:pt x="12978" y="7991"/>
                  </a:cubicBezTo>
                  <a:close/>
                  <a:moveTo>
                    <a:pt x="7315" y="8065"/>
                  </a:moveTo>
                  <a:cubicBezTo>
                    <a:pt x="7280" y="8074"/>
                    <a:pt x="7235" y="8074"/>
                    <a:pt x="7208" y="8110"/>
                  </a:cubicBezTo>
                  <a:cubicBezTo>
                    <a:pt x="7199" y="8136"/>
                    <a:pt x="7173" y="8163"/>
                    <a:pt x="7173" y="8181"/>
                  </a:cubicBezTo>
                  <a:cubicBezTo>
                    <a:pt x="7181" y="8217"/>
                    <a:pt x="7181" y="8243"/>
                    <a:pt x="7208" y="8279"/>
                  </a:cubicBezTo>
                  <a:cubicBezTo>
                    <a:pt x="7226" y="8306"/>
                    <a:pt x="7262" y="8306"/>
                    <a:pt x="7280" y="8324"/>
                  </a:cubicBezTo>
                  <a:cubicBezTo>
                    <a:pt x="7315" y="8306"/>
                    <a:pt x="7351" y="8324"/>
                    <a:pt x="7378" y="8297"/>
                  </a:cubicBezTo>
                  <a:cubicBezTo>
                    <a:pt x="7413" y="8270"/>
                    <a:pt x="7413" y="8234"/>
                    <a:pt x="7431" y="8217"/>
                  </a:cubicBezTo>
                  <a:cubicBezTo>
                    <a:pt x="7422" y="8181"/>
                    <a:pt x="7422" y="8136"/>
                    <a:pt x="7387" y="8110"/>
                  </a:cubicBezTo>
                  <a:cubicBezTo>
                    <a:pt x="7369" y="8092"/>
                    <a:pt x="7342" y="8065"/>
                    <a:pt x="7315" y="8065"/>
                  </a:cubicBezTo>
                  <a:close/>
                  <a:moveTo>
                    <a:pt x="13644" y="8029"/>
                  </a:moveTo>
                  <a:cubicBezTo>
                    <a:pt x="13559" y="8029"/>
                    <a:pt x="13471" y="8105"/>
                    <a:pt x="13471" y="8181"/>
                  </a:cubicBezTo>
                  <a:cubicBezTo>
                    <a:pt x="13462" y="8261"/>
                    <a:pt x="13542" y="8350"/>
                    <a:pt x="13614" y="8359"/>
                  </a:cubicBezTo>
                  <a:cubicBezTo>
                    <a:pt x="13618" y="8360"/>
                    <a:pt x="13623" y="8360"/>
                    <a:pt x="13627" y="8360"/>
                  </a:cubicBezTo>
                  <a:cubicBezTo>
                    <a:pt x="13713" y="8360"/>
                    <a:pt x="13801" y="8284"/>
                    <a:pt x="13801" y="8208"/>
                  </a:cubicBezTo>
                  <a:cubicBezTo>
                    <a:pt x="13810" y="8127"/>
                    <a:pt x="13729" y="8038"/>
                    <a:pt x="13658" y="8029"/>
                  </a:cubicBezTo>
                  <a:cubicBezTo>
                    <a:pt x="13654" y="8029"/>
                    <a:pt x="13649" y="8029"/>
                    <a:pt x="13644" y="8029"/>
                  </a:cubicBezTo>
                  <a:close/>
                  <a:moveTo>
                    <a:pt x="7968" y="8104"/>
                  </a:moveTo>
                  <a:cubicBezTo>
                    <a:pt x="7941" y="8104"/>
                    <a:pt x="7916" y="8123"/>
                    <a:pt x="7895" y="8136"/>
                  </a:cubicBezTo>
                  <a:cubicBezTo>
                    <a:pt x="7868" y="8145"/>
                    <a:pt x="7851" y="8181"/>
                    <a:pt x="7842" y="8217"/>
                  </a:cubicBezTo>
                  <a:cubicBezTo>
                    <a:pt x="7824" y="8252"/>
                    <a:pt x="7851" y="8288"/>
                    <a:pt x="7859" y="8315"/>
                  </a:cubicBezTo>
                  <a:cubicBezTo>
                    <a:pt x="7877" y="8342"/>
                    <a:pt x="7913" y="8359"/>
                    <a:pt x="7949" y="8377"/>
                  </a:cubicBezTo>
                  <a:cubicBezTo>
                    <a:pt x="7984" y="8368"/>
                    <a:pt x="8020" y="8368"/>
                    <a:pt x="8047" y="8350"/>
                  </a:cubicBezTo>
                  <a:cubicBezTo>
                    <a:pt x="8065" y="8324"/>
                    <a:pt x="8091" y="8297"/>
                    <a:pt x="8100" y="8261"/>
                  </a:cubicBezTo>
                  <a:cubicBezTo>
                    <a:pt x="8109" y="8226"/>
                    <a:pt x="8091" y="8190"/>
                    <a:pt x="8074" y="8163"/>
                  </a:cubicBezTo>
                  <a:cubicBezTo>
                    <a:pt x="8065" y="8136"/>
                    <a:pt x="8029" y="8119"/>
                    <a:pt x="7993" y="8110"/>
                  </a:cubicBezTo>
                  <a:cubicBezTo>
                    <a:pt x="7985" y="8105"/>
                    <a:pt x="7977" y="8104"/>
                    <a:pt x="7968" y="8104"/>
                  </a:cubicBezTo>
                  <a:close/>
                  <a:moveTo>
                    <a:pt x="14309" y="8055"/>
                  </a:moveTo>
                  <a:cubicBezTo>
                    <a:pt x="14219" y="8055"/>
                    <a:pt x="14148" y="8115"/>
                    <a:pt x="14140" y="8199"/>
                  </a:cubicBezTo>
                  <a:cubicBezTo>
                    <a:pt x="14131" y="8297"/>
                    <a:pt x="14184" y="8368"/>
                    <a:pt x="14283" y="8386"/>
                  </a:cubicBezTo>
                  <a:cubicBezTo>
                    <a:pt x="14292" y="8388"/>
                    <a:pt x="14301" y="8389"/>
                    <a:pt x="14310" y="8389"/>
                  </a:cubicBezTo>
                  <a:cubicBezTo>
                    <a:pt x="14388" y="8389"/>
                    <a:pt x="14454" y="8323"/>
                    <a:pt x="14470" y="8243"/>
                  </a:cubicBezTo>
                  <a:cubicBezTo>
                    <a:pt x="14479" y="8154"/>
                    <a:pt x="14425" y="8065"/>
                    <a:pt x="14327" y="8056"/>
                  </a:cubicBezTo>
                  <a:cubicBezTo>
                    <a:pt x="14321" y="8055"/>
                    <a:pt x="14315" y="8055"/>
                    <a:pt x="14309" y="8055"/>
                  </a:cubicBezTo>
                  <a:close/>
                  <a:moveTo>
                    <a:pt x="8633" y="8135"/>
                  </a:moveTo>
                  <a:cubicBezTo>
                    <a:pt x="8564" y="8135"/>
                    <a:pt x="8518" y="8178"/>
                    <a:pt x="8502" y="8243"/>
                  </a:cubicBezTo>
                  <a:cubicBezTo>
                    <a:pt x="8493" y="8324"/>
                    <a:pt x="8537" y="8386"/>
                    <a:pt x="8618" y="8395"/>
                  </a:cubicBezTo>
                  <a:cubicBezTo>
                    <a:pt x="8628" y="8397"/>
                    <a:pt x="8638" y="8398"/>
                    <a:pt x="8648" y="8398"/>
                  </a:cubicBezTo>
                  <a:cubicBezTo>
                    <a:pt x="8713" y="8398"/>
                    <a:pt x="8762" y="8349"/>
                    <a:pt x="8769" y="8279"/>
                  </a:cubicBezTo>
                  <a:cubicBezTo>
                    <a:pt x="8778" y="8199"/>
                    <a:pt x="8734" y="8145"/>
                    <a:pt x="8653" y="8136"/>
                  </a:cubicBezTo>
                  <a:cubicBezTo>
                    <a:pt x="8647" y="8136"/>
                    <a:pt x="8640" y="8135"/>
                    <a:pt x="8633" y="8135"/>
                  </a:cubicBezTo>
                  <a:close/>
                  <a:moveTo>
                    <a:pt x="14959" y="8097"/>
                  </a:moveTo>
                  <a:cubicBezTo>
                    <a:pt x="14924" y="8097"/>
                    <a:pt x="14896" y="8107"/>
                    <a:pt x="14862" y="8127"/>
                  </a:cubicBezTo>
                  <a:cubicBezTo>
                    <a:pt x="14827" y="8154"/>
                    <a:pt x="14809" y="8190"/>
                    <a:pt x="14809" y="8234"/>
                  </a:cubicBezTo>
                  <a:cubicBezTo>
                    <a:pt x="14791" y="8342"/>
                    <a:pt x="14845" y="8413"/>
                    <a:pt x="14943" y="8431"/>
                  </a:cubicBezTo>
                  <a:cubicBezTo>
                    <a:pt x="14950" y="8431"/>
                    <a:pt x="14958" y="8432"/>
                    <a:pt x="14965" y="8432"/>
                  </a:cubicBezTo>
                  <a:cubicBezTo>
                    <a:pt x="15060" y="8432"/>
                    <a:pt x="15122" y="8379"/>
                    <a:pt x="15130" y="8288"/>
                  </a:cubicBezTo>
                  <a:cubicBezTo>
                    <a:pt x="15148" y="8181"/>
                    <a:pt x="15094" y="8119"/>
                    <a:pt x="14996" y="8101"/>
                  </a:cubicBezTo>
                  <a:cubicBezTo>
                    <a:pt x="14983" y="8098"/>
                    <a:pt x="14971" y="8097"/>
                    <a:pt x="14959" y="8097"/>
                  </a:cubicBezTo>
                  <a:close/>
                  <a:moveTo>
                    <a:pt x="9295" y="8170"/>
                  </a:moveTo>
                  <a:cubicBezTo>
                    <a:pt x="9268" y="8170"/>
                    <a:pt x="9245" y="8184"/>
                    <a:pt x="9215" y="8199"/>
                  </a:cubicBezTo>
                  <a:cubicBezTo>
                    <a:pt x="9180" y="8226"/>
                    <a:pt x="9180" y="8261"/>
                    <a:pt x="9171" y="8297"/>
                  </a:cubicBezTo>
                  <a:cubicBezTo>
                    <a:pt x="9162" y="8342"/>
                    <a:pt x="9180" y="8368"/>
                    <a:pt x="9198" y="8395"/>
                  </a:cubicBezTo>
                  <a:cubicBezTo>
                    <a:pt x="9215" y="8431"/>
                    <a:pt x="9251" y="8440"/>
                    <a:pt x="9287" y="8440"/>
                  </a:cubicBezTo>
                  <a:cubicBezTo>
                    <a:pt x="9296" y="8442"/>
                    <a:pt x="9305" y="8443"/>
                    <a:pt x="9314" y="8443"/>
                  </a:cubicBezTo>
                  <a:cubicBezTo>
                    <a:pt x="9337" y="8443"/>
                    <a:pt x="9359" y="8435"/>
                    <a:pt x="9385" y="8422"/>
                  </a:cubicBezTo>
                  <a:cubicBezTo>
                    <a:pt x="9421" y="8395"/>
                    <a:pt x="9438" y="8368"/>
                    <a:pt x="9430" y="8324"/>
                  </a:cubicBezTo>
                  <a:cubicBezTo>
                    <a:pt x="9447" y="8288"/>
                    <a:pt x="9430" y="8261"/>
                    <a:pt x="9412" y="8226"/>
                  </a:cubicBezTo>
                  <a:cubicBezTo>
                    <a:pt x="9385" y="8181"/>
                    <a:pt x="9349" y="8181"/>
                    <a:pt x="9314" y="8172"/>
                  </a:cubicBezTo>
                  <a:cubicBezTo>
                    <a:pt x="9307" y="8170"/>
                    <a:pt x="9301" y="8170"/>
                    <a:pt x="9295" y="8170"/>
                  </a:cubicBezTo>
                  <a:close/>
                  <a:moveTo>
                    <a:pt x="15620" y="8124"/>
                  </a:moveTo>
                  <a:cubicBezTo>
                    <a:pt x="15541" y="8124"/>
                    <a:pt x="15486" y="8176"/>
                    <a:pt x="15478" y="8261"/>
                  </a:cubicBezTo>
                  <a:cubicBezTo>
                    <a:pt x="15460" y="8368"/>
                    <a:pt x="15514" y="8440"/>
                    <a:pt x="15612" y="8458"/>
                  </a:cubicBezTo>
                  <a:cubicBezTo>
                    <a:pt x="15620" y="8458"/>
                    <a:pt x="15627" y="8458"/>
                    <a:pt x="15634" y="8458"/>
                  </a:cubicBezTo>
                  <a:cubicBezTo>
                    <a:pt x="15729" y="8458"/>
                    <a:pt x="15791" y="8406"/>
                    <a:pt x="15799" y="8315"/>
                  </a:cubicBezTo>
                  <a:cubicBezTo>
                    <a:pt x="15817" y="8208"/>
                    <a:pt x="15763" y="8136"/>
                    <a:pt x="15656" y="8127"/>
                  </a:cubicBezTo>
                  <a:cubicBezTo>
                    <a:pt x="15644" y="8125"/>
                    <a:pt x="15632" y="8124"/>
                    <a:pt x="15620" y="8124"/>
                  </a:cubicBezTo>
                  <a:close/>
                  <a:moveTo>
                    <a:pt x="4976" y="8293"/>
                  </a:moveTo>
                  <a:cubicBezTo>
                    <a:pt x="4959" y="8293"/>
                    <a:pt x="4937" y="8300"/>
                    <a:pt x="4924" y="8306"/>
                  </a:cubicBezTo>
                  <a:cubicBezTo>
                    <a:pt x="4907" y="8315"/>
                    <a:pt x="4898" y="8333"/>
                    <a:pt x="4880" y="8350"/>
                  </a:cubicBezTo>
                  <a:cubicBezTo>
                    <a:pt x="4871" y="8359"/>
                    <a:pt x="4862" y="8368"/>
                    <a:pt x="4862" y="8377"/>
                  </a:cubicBezTo>
                  <a:cubicBezTo>
                    <a:pt x="4862" y="8395"/>
                    <a:pt x="4862" y="8404"/>
                    <a:pt x="4871" y="8413"/>
                  </a:cubicBezTo>
                  <a:cubicBezTo>
                    <a:pt x="4880" y="8431"/>
                    <a:pt x="4898" y="8440"/>
                    <a:pt x="4907" y="8449"/>
                  </a:cubicBezTo>
                  <a:cubicBezTo>
                    <a:pt x="4951" y="8458"/>
                    <a:pt x="4996" y="8466"/>
                    <a:pt x="5031" y="8475"/>
                  </a:cubicBezTo>
                  <a:cubicBezTo>
                    <a:pt x="5038" y="8480"/>
                    <a:pt x="5043" y="8481"/>
                    <a:pt x="5047" y="8481"/>
                  </a:cubicBezTo>
                  <a:cubicBezTo>
                    <a:pt x="5059" y="8481"/>
                    <a:pt x="5060" y="8464"/>
                    <a:pt x="5067" y="8458"/>
                  </a:cubicBezTo>
                  <a:cubicBezTo>
                    <a:pt x="5103" y="8422"/>
                    <a:pt x="5076" y="8386"/>
                    <a:pt x="5067" y="8359"/>
                  </a:cubicBezTo>
                  <a:cubicBezTo>
                    <a:pt x="5067" y="8315"/>
                    <a:pt x="5023" y="8315"/>
                    <a:pt x="4996" y="8297"/>
                  </a:cubicBezTo>
                  <a:cubicBezTo>
                    <a:pt x="4991" y="8294"/>
                    <a:pt x="4984" y="8293"/>
                    <a:pt x="4976" y="8293"/>
                  </a:cubicBezTo>
                  <a:close/>
                  <a:moveTo>
                    <a:pt x="9980" y="8188"/>
                  </a:moveTo>
                  <a:cubicBezTo>
                    <a:pt x="9949" y="8188"/>
                    <a:pt x="9914" y="8202"/>
                    <a:pt x="9885" y="8217"/>
                  </a:cubicBezTo>
                  <a:cubicBezTo>
                    <a:pt x="9858" y="8234"/>
                    <a:pt x="9840" y="8279"/>
                    <a:pt x="9822" y="8315"/>
                  </a:cubicBezTo>
                  <a:cubicBezTo>
                    <a:pt x="9831" y="8350"/>
                    <a:pt x="9831" y="8395"/>
                    <a:pt x="9858" y="8422"/>
                  </a:cubicBezTo>
                  <a:cubicBezTo>
                    <a:pt x="9876" y="8449"/>
                    <a:pt x="9911" y="8475"/>
                    <a:pt x="9947" y="8484"/>
                  </a:cubicBezTo>
                  <a:cubicBezTo>
                    <a:pt x="9983" y="8484"/>
                    <a:pt x="10027" y="8475"/>
                    <a:pt x="10054" y="8449"/>
                  </a:cubicBezTo>
                  <a:cubicBezTo>
                    <a:pt x="10090" y="8431"/>
                    <a:pt x="10108" y="8386"/>
                    <a:pt x="10116" y="8359"/>
                  </a:cubicBezTo>
                  <a:cubicBezTo>
                    <a:pt x="10125" y="8324"/>
                    <a:pt x="10108" y="8279"/>
                    <a:pt x="10090" y="8252"/>
                  </a:cubicBezTo>
                  <a:cubicBezTo>
                    <a:pt x="10072" y="8226"/>
                    <a:pt x="10027" y="8199"/>
                    <a:pt x="10000" y="8190"/>
                  </a:cubicBezTo>
                  <a:cubicBezTo>
                    <a:pt x="9994" y="8188"/>
                    <a:pt x="9987" y="8188"/>
                    <a:pt x="9980" y="8188"/>
                  </a:cubicBezTo>
                  <a:close/>
                  <a:moveTo>
                    <a:pt x="16298" y="8152"/>
                  </a:moveTo>
                  <a:cubicBezTo>
                    <a:pt x="16256" y="8152"/>
                    <a:pt x="16221" y="8168"/>
                    <a:pt x="16192" y="8190"/>
                  </a:cubicBezTo>
                  <a:cubicBezTo>
                    <a:pt x="16156" y="8217"/>
                    <a:pt x="16129" y="8261"/>
                    <a:pt x="16120" y="8306"/>
                  </a:cubicBezTo>
                  <a:cubicBezTo>
                    <a:pt x="16120" y="8359"/>
                    <a:pt x="16138" y="8404"/>
                    <a:pt x="16165" y="8449"/>
                  </a:cubicBezTo>
                  <a:cubicBezTo>
                    <a:pt x="16174" y="8466"/>
                    <a:pt x="16263" y="8511"/>
                    <a:pt x="16281" y="8511"/>
                  </a:cubicBezTo>
                  <a:cubicBezTo>
                    <a:pt x="16290" y="8513"/>
                    <a:pt x="16300" y="8513"/>
                    <a:pt x="16309" y="8513"/>
                  </a:cubicBezTo>
                  <a:cubicBezTo>
                    <a:pt x="16350" y="8513"/>
                    <a:pt x="16385" y="8497"/>
                    <a:pt x="16415" y="8475"/>
                  </a:cubicBezTo>
                  <a:cubicBezTo>
                    <a:pt x="16450" y="8449"/>
                    <a:pt x="16477" y="8404"/>
                    <a:pt x="16486" y="8350"/>
                  </a:cubicBezTo>
                  <a:cubicBezTo>
                    <a:pt x="16486" y="8306"/>
                    <a:pt x="16468" y="8261"/>
                    <a:pt x="16441" y="8217"/>
                  </a:cubicBezTo>
                  <a:cubicBezTo>
                    <a:pt x="16433" y="8199"/>
                    <a:pt x="16343" y="8154"/>
                    <a:pt x="16326" y="8154"/>
                  </a:cubicBezTo>
                  <a:cubicBezTo>
                    <a:pt x="16316" y="8153"/>
                    <a:pt x="16307" y="8152"/>
                    <a:pt x="16298" y="8152"/>
                  </a:cubicBezTo>
                  <a:close/>
                  <a:moveTo>
                    <a:pt x="10661" y="8226"/>
                  </a:moveTo>
                  <a:cubicBezTo>
                    <a:pt x="10616" y="8234"/>
                    <a:pt x="10571" y="8234"/>
                    <a:pt x="10536" y="8270"/>
                  </a:cubicBezTo>
                  <a:cubicBezTo>
                    <a:pt x="10509" y="8297"/>
                    <a:pt x="10491" y="8324"/>
                    <a:pt x="10491" y="8359"/>
                  </a:cubicBezTo>
                  <a:cubicBezTo>
                    <a:pt x="10473" y="8440"/>
                    <a:pt x="10545" y="8520"/>
                    <a:pt x="10625" y="8529"/>
                  </a:cubicBezTo>
                  <a:cubicBezTo>
                    <a:pt x="10630" y="8529"/>
                    <a:pt x="10634" y="8530"/>
                    <a:pt x="10639" y="8530"/>
                  </a:cubicBezTo>
                  <a:cubicBezTo>
                    <a:pt x="10706" y="8530"/>
                    <a:pt x="10777" y="8471"/>
                    <a:pt x="10786" y="8404"/>
                  </a:cubicBezTo>
                  <a:cubicBezTo>
                    <a:pt x="10786" y="8377"/>
                    <a:pt x="10768" y="8315"/>
                    <a:pt x="10759" y="8288"/>
                  </a:cubicBezTo>
                  <a:cubicBezTo>
                    <a:pt x="10732" y="8252"/>
                    <a:pt x="10687" y="8243"/>
                    <a:pt x="10661" y="8226"/>
                  </a:cubicBezTo>
                  <a:close/>
                  <a:moveTo>
                    <a:pt x="16977" y="8172"/>
                  </a:moveTo>
                  <a:cubicBezTo>
                    <a:pt x="16879" y="8172"/>
                    <a:pt x="16789" y="8226"/>
                    <a:pt x="16772" y="8333"/>
                  </a:cubicBezTo>
                  <a:cubicBezTo>
                    <a:pt x="16763" y="8431"/>
                    <a:pt x="16843" y="8529"/>
                    <a:pt x="16941" y="8538"/>
                  </a:cubicBezTo>
                  <a:cubicBezTo>
                    <a:pt x="16947" y="8538"/>
                    <a:pt x="16954" y="8539"/>
                    <a:pt x="16960" y="8539"/>
                  </a:cubicBezTo>
                  <a:cubicBezTo>
                    <a:pt x="17043" y="8539"/>
                    <a:pt x="17121" y="8485"/>
                    <a:pt x="17137" y="8377"/>
                  </a:cubicBezTo>
                  <a:cubicBezTo>
                    <a:pt x="17146" y="8279"/>
                    <a:pt x="17066" y="8181"/>
                    <a:pt x="16977" y="8172"/>
                  </a:cubicBezTo>
                  <a:close/>
                  <a:moveTo>
                    <a:pt x="11289" y="8251"/>
                  </a:moveTo>
                  <a:cubicBezTo>
                    <a:pt x="11222" y="8251"/>
                    <a:pt x="11151" y="8310"/>
                    <a:pt x="11142" y="8377"/>
                  </a:cubicBezTo>
                  <a:cubicBezTo>
                    <a:pt x="11125" y="8458"/>
                    <a:pt x="11187" y="8538"/>
                    <a:pt x="11267" y="8547"/>
                  </a:cubicBezTo>
                  <a:cubicBezTo>
                    <a:pt x="11277" y="8549"/>
                    <a:pt x="11286" y="8550"/>
                    <a:pt x="11295" y="8550"/>
                  </a:cubicBezTo>
                  <a:cubicBezTo>
                    <a:pt x="11365" y="8550"/>
                    <a:pt x="11429" y="8493"/>
                    <a:pt x="11437" y="8422"/>
                  </a:cubicBezTo>
                  <a:cubicBezTo>
                    <a:pt x="11446" y="8342"/>
                    <a:pt x="11383" y="8261"/>
                    <a:pt x="11303" y="8252"/>
                  </a:cubicBezTo>
                  <a:cubicBezTo>
                    <a:pt x="11298" y="8252"/>
                    <a:pt x="11294" y="8251"/>
                    <a:pt x="11289" y="8251"/>
                  </a:cubicBezTo>
                  <a:close/>
                  <a:moveTo>
                    <a:pt x="5624" y="8331"/>
                  </a:moveTo>
                  <a:cubicBezTo>
                    <a:pt x="5573" y="8331"/>
                    <a:pt x="5512" y="8374"/>
                    <a:pt x="5504" y="8431"/>
                  </a:cubicBezTo>
                  <a:cubicBezTo>
                    <a:pt x="5495" y="8484"/>
                    <a:pt x="5549" y="8556"/>
                    <a:pt x="5602" y="8565"/>
                  </a:cubicBezTo>
                  <a:cubicBezTo>
                    <a:pt x="5606" y="8565"/>
                    <a:pt x="5610" y="8566"/>
                    <a:pt x="5615" y="8566"/>
                  </a:cubicBezTo>
                  <a:cubicBezTo>
                    <a:pt x="5660" y="8566"/>
                    <a:pt x="5728" y="8524"/>
                    <a:pt x="5736" y="8466"/>
                  </a:cubicBezTo>
                  <a:cubicBezTo>
                    <a:pt x="5745" y="8413"/>
                    <a:pt x="5692" y="8342"/>
                    <a:pt x="5638" y="8333"/>
                  </a:cubicBezTo>
                  <a:cubicBezTo>
                    <a:pt x="5634" y="8332"/>
                    <a:pt x="5629" y="8331"/>
                    <a:pt x="5624" y="8331"/>
                  </a:cubicBezTo>
                  <a:close/>
                  <a:moveTo>
                    <a:pt x="17623" y="8216"/>
                  </a:moveTo>
                  <a:cubicBezTo>
                    <a:pt x="17528" y="8216"/>
                    <a:pt x="17457" y="8269"/>
                    <a:pt x="17441" y="8368"/>
                  </a:cubicBezTo>
                  <a:cubicBezTo>
                    <a:pt x="17423" y="8475"/>
                    <a:pt x="17485" y="8565"/>
                    <a:pt x="17592" y="8582"/>
                  </a:cubicBezTo>
                  <a:cubicBezTo>
                    <a:pt x="17600" y="8583"/>
                    <a:pt x="17608" y="8583"/>
                    <a:pt x="17615" y="8583"/>
                  </a:cubicBezTo>
                  <a:cubicBezTo>
                    <a:pt x="17711" y="8583"/>
                    <a:pt x="17781" y="8530"/>
                    <a:pt x="17797" y="8431"/>
                  </a:cubicBezTo>
                  <a:cubicBezTo>
                    <a:pt x="17824" y="8324"/>
                    <a:pt x="17753" y="8234"/>
                    <a:pt x="17646" y="8217"/>
                  </a:cubicBezTo>
                  <a:cubicBezTo>
                    <a:pt x="17638" y="8216"/>
                    <a:pt x="17631" y="8216"/>
                    <a:pt x="17623" y="8216"/>
                  </a:cubicBezTo>
                  <a:close/>
                  <a:moveTo>
                    <a:pt x="6282" y="8358"/>
                  </a:moveTo>
                  <a:cubicBezTo>
                    <a:pt x="6226" y="8358"/>
                    <a:pt x="6173" y="8401"/>
                    <a:pt x="6173" y="8466"/>
                  </a:cubicBezTo>
                  <a:cubicBezTo>
                    <a:pt x="6164" y="8529"/>
                    <a:pt x="6209" y="8582"/>
                    <a:pt x="6280" y="8591"/>
                  </a:cubicBezTo>
                  <a:cubicBezTo>
                    <a:pt x="6286" y="8592"/>
                    <a:pt x="6291" y="8592"/>
                    <a:pt x="6296" y="8592"/>
                  </a:cubicBezTo>
                  <a:cubicBezTo>
                    <a:pt x="6353" y="8592"/>
                    <a:pt x="6405" y="8550"/>
                    <a:pt x="6405" y="8484"/>
                  </a:cubicBezTo>
                  <a:cubicBezTo>
                    <a:pt x="6414" y="8413"/>
                    <a:pt x="6370" y="8359"/>
                    <a:pt x="6298" y="8359"/>
                  </a:cubicBezTo>
                  <a:cubicBezTo>
                    <a:pt x="6293" y="8359"/>
                    <a:pt x="6288" y="8358"/>
                    <a:pt x="6282" y="8358"/>
                  </a:cubicBezTo>
                  <a:close/>
                  <a:moveTo>
                    <a:pt x="11932" y="8293"/>
                  </a:moveTo>
                  <a:cubicBezTo>
                    <a:pt x="11859" y="8293"/>
                    <a:pt x="11818" y="8338"/>
                    <a:pt x="11803" y="8422"/>
                  </a:cubicBezTo>
                  <a:cubicBezTo>
                    <a:pt x="11794" y="8529"/>
                    <a:pt x="11829" y="8582"/>
                    <a:pt x="11936" y="8591"/>
                  </a:cubicBezTo>
                  <a:cubicBezTo>
                    <a:pt x="11951" y="8594"/>
                    <a:pt x="11964" y="8595"/>
                    <a:pt x="11976" y="8595"/>
                  </a:cubicBezTo>
                  <a:cubicBezTo>
                    <a:pt x="12049" y="8595"/>
                    <a:pt x="12091" y="8550"/>
                    <a:pt x="12106" y="8466"/>
                  </a:cubicBezTo>
                  <a:cubicBezTo>
                    <a:pt x="12115" y="8359"/>
                    <a:pt x="12079" y="8315"/>
                    <a:pt x="11972" y="8297"/>
                  </a:cubicBezTo>
                  <a:cubicBezTo>
                    <a:pt x="11958" y="8294"/>
                    <a:pt x="11945" y="8293"/>
                    <a:pt x="11932" y="8293"/>
                  </a:cubicBezTo>
                  <a:close/>
                  <a:moveTo>
                    <a:pt x="18287" y="8241"/>
                  </a:moveTo>
                  <a:cubicBezTo>
                    <a:pt x="18246" y="8241"/>
                    <a:pt x="18210" y="8257"/>
                    <a:pt x="18181" y="8279"/>
                  </a:cubicBezTo>
                  <a:cubicBezTo>
                    <a:pt x="18136" y="8315"/>
                    <a:pt x="18110" y="8350"/>
                    <a:pt x="18110" y="8413"/>
                  </a:cubicBezTo>
                  <a:cubicBezTo>
                    <a:pt x="18092" y="8511"/>
                    <a:pt x="18163" y="8591"/>
                    <a:pt x="18270" y="8609"/>
                  </a:cubicBezTo>
                  <a:cubicBezTo>
                    <a:pt x="18282" y="8613"/>
                    <a:pt x="18294" y="8615"/>
                    <a:pt x="18304" y="8615"/>
                  </a:cubicBezTo>
                  <a:cubicBezTo>
                    <a:pt x="18340" y="8615"/>
                    <a:pt x="18370" y="8594"/>
                    <a:pt x="18404" y="8573"/>
                  </a:cubicBezTo>
                  <a:cubicBezTo>
                    <a:pt x="18449" y="8538"/>
                    <a:pt x="18467" y="8502"/>
                    <a:pt x="18475" y="8440"/>
                  </a:cubicBezTo>
                  <a:cubicBezTo>
                    <a:pt x="18484" y="8342"/>
                    <a:pt x="18413" y="8261"/>
                    <a:pt x="18315" y="8243"/>
                  </a:cubicBezTo>
                  <a:cubicBezTo>
                    <a:pt x="18305" y="8242"/>
                    <a:pt x="18296" y="8241"/>
                    <a:pt x="18287" y="8241"/>
                  </a:cubicBezTo>
                  <a:close/>
                  <a:moveTo>
                    <a:pt x="12602" y="8320"/>
                  </a:moveTo>
                  <a:cubicBezTo>
                    <a:pt x="12528" y="8320"/>
                    <a:pt x="12487" y="8366"/>
                    <a:pt x="12472" y="8458"/>
                  </a:cubicBezTo>
                  <a:cubicBezTo>
                    <a:pt x="12463" y="8556"/>
                    <a:pt x="12498" y="8609"/>
                    <a:pt x="12605" y="8618"/>
                  </a:cubicBezTo>
                  <a:cubicBezTo>
                    <a:pt x="12619" y="8621"/>
                    <a:pt x="12633" y="8622"/>
                    <a:pt x="12645" y="8622"/>
                  </a:cubicBezTo>
                  <a:cubicBezTo>
                    <a:pt x="12718" y="8622"/>
                    <a:pt x="12760" y="8576"/>
                    <a:pt x="12775" y="8484"/>
                  </a:cubicBezTo>
                  <a:cubicBezTo>
                    <a:pt x="12784" y="8395"/>
                    <a:pt x="12739" y="8333"/>
                    <a:pt x="12641" y="8324"/>
                  </a:cubicBezTo>
                  <a:cubicBezTo>
                    <a:pt x="12627" y="8321"/>
                    <a:pt x="12614" y="8320"/>
                    <a:pt x="12602" y="8320"/>
                  </a:cubicBezTo>
                  <a:close/>
                  <a:moveTo>
                    <a:pt x="6934" y="8393"/>
                  </a:moveTo>
                  <a:cubicBezTo>
                    <a:pt x="6927" y="8393"/>
                    <a:pt x="6921" y="8393"/>
                    <a:pt x="6914" y="8395"/>
                  </a:cubicBezTo>
                  <a:cubicBezTo>
                    <a:pt x="6887" y="8404"/>
                    <a:pt x="6842" y="8431"/>
                    <a:pt x="6842" y="8475"/>
                  </a:cubicBezTo>
                  <a:cubicBezTo>
                    <a:pt x="6842" y="8493"/>
                    <a:pt x="6842" y="8502"/>
                    <a:pt x="6834" y="8520"/>
                  </a:cubicBezTo>
                  <a:cubicBezTo>
                    <a:pt x="6825" y="8547"/>
                    <a:pt x="6834" y="8565"/>
                    <a:pt x="6860" y="8591"/>
                  </a:cubicBezTo>
                  <a:cubicBezTo>
                    <a:pt x="6878" y="8618"/>
                    <a:pt x="6896" y="8627"/>
                    <a:pt x="6923" y="8627"/>
                  </a:cubicBezTo>
                  <a:cubicBezTo>
                    <a:pt x="6932" y="8627"/>
                    <a:pt x="6932" y="8636"/>
                    <a:pt x="6949" y="8636"/>
                  </a:cubicBezTo>
                  <a:cubicBezTo>
                    <a:pt x="6956" y="8638"/>
                    <a:pt x="6963" y="8639"/>
                    <a:pt x="6970" y="8639"/>
                  </a:cubicBezTo>
                  <a:cubicBezTo>
                    <a:pt x="6990" y="8639"/>
                    <a:pt x="7012" y="8629"/>
                    <a:pt x="7039" y="8609"/>
                  </a:cubicBezTo>
                  <a:cubicBezTo>
                    <a:pt x="7057" y="8600"/>
                    <a:pt x="7065" y="8582"/>
                    <a:pt x="7065" y="8556"/>
                  </a:cubicBezTo>
                  <a:cubicBezTo>
                    <a:pt x="7065" y="8520"/>
                    <a:pt x="7092" y="8484"/>
                    <a:pt x="7057" y="8449"/>
                  </a:cubicBezTo>
                  <a:cubicBezTo>
                    <a:pt x="7048" y="8440"/>
                    <a:pt x="7039" y="8413"/>
                    <a:pt x="7021" y="8413"/>
                  </a:cubicBezTo>
                  <a:cubicBezTo>
                    <a:pt x="6992" y="8406"/>
                    <a:pt x="6963" y="8393"/>
                    <a:pt x="6934" y="8393"/>
                  </a:cubicBezTo>
                  <a:close/>
                  <a:moveTo>
                    <a:pt x="18808" y="8371"/>
                  </a:moveTo>
                  <a:cubicBezTo>
                    <a:pt x="18793" y="8371"/>
                    <a:pt x="18784" y="8385"/>
                    <a:pt x="18779" y="8413"/>
                  </a:cubicBezTo>
                  <a:cubicBezTo>
                    <a:pt x="18779" y="8422"/>
                    <a:pt x="18779" y="8431"/>
                    <a:pt x="18770" y="8449"/>
                  </a:cubicBezTo>
                  <a:cubicBezTo>
                    <a:pt x="18752" y="8493"/>
                    <a:pt x="18779" y="8529"/>
                    <a:pt x="18797" y="8573"/>
                  </a:cubicBezTo>
                  <a:cubicBezTo>
                    <a:pt x="18806" y="8609"/>
                    <a:pt x="18850" y="8627"/>
                    <a:pt x="18886" y="8645"/>
                  </a:cubicBezTo>
                  <a:cubicBezTo>
                    <a:pt x="18906" y="8652"/>
                    <a:pt x="18928" y="8655"/>
                    <a:pt x="18951" y="8655"/>
                  </a:cubicBezTo>
                  <a:cubicBezTo>
                    <a:pt x="18987" y="8655"/>
                    <a:pt x="19026" y="8647"/>
                    <a:pt x="19064" y="8636"/>
                  </a:cubicBezTo>
                  <a:cubicBezTo>
                    <a:pt x="19091" y="8618"/>
                    <a:pt x="19091" y="8600"/>
                    <a:pt x="19073" y="8573"/>
                  </a:cubicBezTo>
                  <a:cubicBezTo>
                    <a:pt x="19055" y="8556"/>
                    <a:pt x="19038" y="8538"/>
                    <a:pt x="19020" y="8529"/>
                  </a:cubicBezTo>
                  <a:cubicBezTo>
                    <a:pt x="18957" y="8493"/>
                    <a:pt x="18895" y="8440"/>
                    <a:pt x="18841" y="8386"/>
                  </a:cubicBezTo>
                  <a:cubicBezTo>
                    <a:pt x="18828" y="8376"/>
                    <a:pt x="18817" y="8371"/>
                    <a:pt x="18808" y="8371"/>
                  </a:cubicBezTo>
                  <a:close/>
                  <a:moveTo>
                    <a:pt x="7622" y="8411"/>
                  </a:moveTo>
                  <a:cubicBezTo>
                    <a:pt x="7588" y="8411"/>
                    <a:pt x="7560" y="8425"/>
                    <a:pt x="7538" y="8440"/>
                  </a:cubicBezTo>
                  <a:cubicBezTo>
                    <a:pt x="7512" y="8458"/>
                    <a:pt x="7503" y="8493"/>
                    <a:pt x="7485" y="8529"/>
                  </a:cubicBezTo>
                  <a:cubicBezTo>
                    <a:pt x="7494" y="8565"/>
                    <a:pt x="7494" y="8600"/>
                    <a:pt x="7520" y="8618"/>
                  </a:cubicBezTo>
                  <a:cubicBezTo>
                    <a:pt x="7536" y="8642"/>
                    <a:pt x="7567" y="8673"/>
                    <a:pt x="7598" y="8673"/>
                  </a:cubicBezTo>
                  <a:cubicBezTo>
                    <a:pt x="7602" y="8673"/>
                    <a:pt x="7606" y="8673"/>
                    <a:pt x="7610" y="8672"/>
                  </a:cubicBezTo>
                  <a:cubicBezTo>
                    <a:pt x="7645" y="8672"/>
                    <a:pt x="7681" y="8672"/>
                    <a:pt x="7699" y="8645"/>
                  </a:cubicBezTo>
                  <a:cubicBezTo>
                    <a:pt x="7726" y="8627"/>
                    <a:pt x="7761" y="8600"/>
                    <a:pt x="7752" y="8556"/>
                  </a:cubicBezTo>
                  <a:cubicBezTo>
                    <a:pt x="7752" y="8520"/>
                    <a:pt x="7743" y="8484"/>
                    <a:pt x="7726" y="8466"/>
                  </a:cubicBezTo>
                  <a:cubicBezTo>
                    <a:pt x="7708" y="8440"/>
                    <a:pt x="7681" y="8413"/>
                    <a:pt x="7645" y="8413"/>
                  </a:cubicBezTo>
                  <a:cubicBezTo>
                    <a:pt x="7637" y="8411"/>
                    <a:pt x="7629" y="8411"/>
                    <a:pt x="7622" y="8411"/>
                  </a:cubicBezTo>
                  <a:close/>
                  <a:moveTo>
                    <a:pt x="13298" y="8350"/>
                  </a:moveTo>
                  <a:cubicBezTo>
                    <a:pt x="13220" y="8350"/>
                    <a:pt x="13131" y="8425"/>
                    <a:pt x="13123" y="8493"/>
                  </a:cubicBezTo>
                  <a:cubicBezTo>
                    <a:pt x="13114" y="8573"/>
                    <a:pt x="13194" y="8672"/>
                    <a:pt x="13266" y="8681"/>
                  </a:cubicBezTo>
                  <a:cubicBezTo>
                    <a:pt x="13270" y="8681"/>
                    <a:pt x="13274" y="8681"/>
                    <a:pt x="13278" y="8681"/>
                  </a:cubicBezTo>
                  <a:cubicBezTo>
                    <a:pt x="13356" y="8681"/>
                    <a:pt x="13444" y="8605"/>
                    <a:pt x="13453" y="8529"/>
                  </a:cubicBezTo>
                  <a:cubicBezTo>
                    <a:pt x="13462" y="8458"/>
                    <a:pt x="13390" y="8359"/>
                    <a:pt x="13310" y="8350"/>
                  </a:cubicBezTo>
                  <a:cubicBezTo>
                    <a:pt x="13306" y="8350"/>
                    <a:pt x="13302" y="8350"/>
                    <a:pt x="13298" y="8350"/>
                  </a:cubicBezTo>
                  <a:close/>
                  <a:moveTo>
                    <a:pt x="13961" y="8376"/>
                  </a:moveTo>
                  <a:cubicBezTo>
                    <a:pt x="13871" y="8376"/>
                    <a:pt x="13800" y="8436"/>
                    <a:pt x="13792" y="8520"/>
                  </a:cubicBezTo>
                  <a:cubicBezTo>
                    <a:pt x="13783" y="8618"/>
                    <a:pt x="13837" y="8689"/>
                    <a:pt x="13935" y="8707"/>
                  </a:cubicBezTo>
                  <a:cubicBezTo>
                    <a:pt x="13944" y="8709"/>
                    <a:pt x="13953" y="8710"/>
                    <a:pt x="13962" y="8710"/>
                  </a:cubicBezTo>
                  <a:cubicBezTo>
                    <a:pt x="14040" y="8710"/>
                    <a:pt x="14106" y="8644"/>
                    <a:pt x="14122" y="8565"/>
                  </a:cubicBezTo>
                  <a:cubicBezTo>
                    <a:pt x="14131" y="8475"/>
                    <a:pt x="14077" y="8386"/>
                    <a:pt x="13979" y="8377"/>
                  </a:cubicBezTo>
                  <a:cubicBezTo>
                    <a:pt x="13973" y="8377"/>
                    <a:pt x="13967" y="8376"/>
                    <a:pt x="13961" y="8376"/>
                  </a:cubicBezTo>
                  <a:close/>
                  <a:moveTo>
                    <a:pt x="8286" y="8456"/>
                  </a:moveTo>
                  <a:cubicBezTo>
                    <a:pt x="8216" y="8456"/>
                    <a:pt x="8170" y="8500"/>
                    <a:pt x="8154" y="8573"/>
                  </a:cubicBezTo>
                  <a:cubicBezTo>
                    <a:pt x="8145" y="8633"/>
                    <a:pt x="8194" y="8717"/>
                    <a:pt x="8268" y="8717"/>
                  </a:cubicBezTo>
                  <a:cubicBezTo>
                    <a:pt x="8271" y="8717"/>
                    <a:pt x="8275" y="8717"/>
                    <a:pt x="8279" y="8716"/>
                  </a:cubicBezTo>
                  <a:cubicBezTo>
                    <a:pt x="8286" y="8718"/>
                    <a:pt x="8294" y="8719"/>
                    <a:pt x="8301" y="8719"/>
                  </a:cubicBezTo>
                  <a:cubicBezTo>
                    <a:pt x="8359" y="8719"/>
                    <a:pt x="8421" y="8662"/>
                    <a:pt x="8421" y="8591"/>
                  </a:cubicBezTo>
                  <a:cubicBezTo>
                    <a:pt x="8430" y="8520"/>
                    <a:pt x="8377" y="8466"/>
                    <a:pt x="8305" y="8458"/>
                  </a:cubicBezTo>
                  <a:cubicBezTo>
                    <a:pt x="8299" y="8457"/>
                    <a:pt x="8292" y="8456"/>
                    <a:pt x="8286" y="8456"/>
                  </a:cubicBezTo>
                  <a:close/>
                  <a:moveTo>
                    <a:pt x="8955" y="8483"/>
                  </a:moveTo>
                  <a:cubicBezTo>
                    <a:pt x="8885" y="8483"/>
                    <a:pt x="8839" y="8526"/>
                    <a:pt x="8823" y="8591"/>
                  </a:cubicBezTo>
                  <a:cubicBezTo>
                    <a:pt x="8814" y="8672"/>
                    <a:pt x="8859" y="8734"/>
                    <a:pt x="8939" y="8743"/>
                  </a:cubicBezTo>
                  <a:cubicBezTo>
                    <a:pt x="8946" y="8744"/>
                    <a:pt x="8952" y="8744"/>
                    <a:pt x="8959" y="8744"/>
                  </a:cubicBezTo>
                  <a:cubicBezTo>
                    <a:pt x="9029" y="8744"/>
                    <a:pt x="9082" y="8701"/>
                    <a:pt x="9091" y="8627"/>
                  </a:cubicBezTo>
                  <a:cubicBezTo>
                    <a:pt x="9099" y="8547"/>
                    <a:pt x="9055" y="8493"/>
                    <a:pt x="8975" y="8484"/>
                  </a:cubicBezTo>
                  <a:cubicBezTo>
                    <a:pt x="8968" y="8484"/>
                    <a:pt x="8961" y="8483"/>
                    <a:pt x="8955" y="8483"/>
                  </a:cubicBezTo>
                  <a:close/>
                  <a:moveTo>
                    <a:pt x="14609" y="8418"/>
                  </a:moveTo>
                  <a:cubicBezTo>
                    <a:pt x="14524" y="8418"/>
                    <a:pt x="14469" y="8471"/>
                    <a:pt x="14461" y="8565"/>
                  </a:cubicBezTo>
                  <a:cubicBezTo>
                    <a:pt x="14443" y="8663"/>
                    <a:pt x="14497" y="8734"/>
                    <a:pt x="14595" y="8752"/>
                  </a:cubicBezTo>
                  <a:cubicBezTo>
                    <a:pt x="14603" y="8753"/>
                    <a:pt x="14610" y="8753"/>
                    <a:pt x="14617" y="8753"/>
                  </a:cubicBezTo>
                  <a:cubicBezTo>
                    <a:pt x="14712" y="8753"/>
                    <a:pt x="14775" y="8700"/>
                    <a:pt x="14791" y="8609"/>
                  </a:cubicBezTo>
                  <a:cubicBezTo>
                    <a:pt x="14800" y="8502"/>
                    <a:pt x="14746" y="8431"/>
                    <a:pt x="14648" y="8422"/>
                  </a:cubicBezTo>
                  <a:cubicBezTo>
                    <a:pt x="14635" y="8420"/>
                    <a:pt x="14622" y="8418"/>
                    <a:pt x="14609" y="8418"/>
                  </a:cubicBezTo>
                  <a:close/>
                  <a:moveTo>
                    <a:pt x="15272" y="8445"/>
                  </a:moveTo>
                  <a:cubicBezTo>
                    <a:pt x="15193" y="8445"/>
                    <a:pt x="15137" y="8498"/>
                    <a:pt x="15121" y="8591"/>
                  </a:cubicBezTo>
                  <a:cubicBezTo>
                    <a:pt x="15112" y="8689"/>
                    <a:pt x="15166" y="8761"/>
                    <a:pt x="15264" y="8779"/>
                  </a:cubicBezTo>
                  <a:cubicBezTo>
                    <a:pt x="15272" y="8779"/>
                    <a:pt x="15279" y="8780"/>
                    <a:pt x="15287" y="8780"/>
                  </a:cubicBezTo>
                  <a:cubicBezTo>
                    <a:pt x="15381" y="8780"/>
                    <a:pt x="15443" y="8727"/>
                    <a:pt x="15451" y="8636"/>
                  </a:cubicBezTo>
                  <a:cubicBezTo>
                    <a:pt x="15469" y="8529"/>
                    <a:pt x="15416" y="8458"/>
                    <a:pt x="15309" y="8449"/>
                  </a:cubicBezTo>
                  <a:cubicBezTo>
                    <a:pt x="15296" y="8446"/>
                    <a:pt x="15284" y="8445"/>
                    <a:pt x="15272" y="8445"/>
                  </a:cubicBezTo>
                  <a:close/>
                  <a:moveTo>
                    <a:pt x="9616" y="8518"/>
                  </a:moveTo>
                  <a:cubicBezTo>
                    <a:pt x="9589" y="8518"/>
                    <a:pt x="9566" y="8532"/>
                    <a:pt x="9537" y="8547"/>
                  </a:cubicBezTo>
                  <a:cubicBezTo>
                    <a:pt x="9492" y="8573"/>
                    <a:pt x="9501" y="8609"/>
                    <a:pt x="9492" y="8645"/>
                  </a:cubicBezTo>
                  <a:cubicBezTo>
                    <a:pt x="9483" y="8689"/>
                    <a:pt x="9501" y="8707"/>
                    <a:pt x="9519" y="8743"/>
                  </a:cubicBezTo>
                  <a:cubicBezTo>
                    <a:pt x="9537" y="8779"/>
                    <a:pt x="9572" y="8779"/>
                    <a:pt x="9608" y="8788"/>
                  </a:cubicBezTo>
                  <a:cubicBezTo>
                    <a:pt x="9618" y="8790"/>
                    <a:pt x="9626" y="8791"/>
                    <a:pt x="9635" y="8791"/>
                  </a:cubicBezTo>
                  <a:cubicBezTo>
                    <a:pt x="9659" y="8791"/>
                    <a:pt x="9680" y="8783"/>
                    <a:pt x="9706" y="8770"/>
                  </a:cubicBezTo>
                  <a:cubicBezTo>
                    <a:pt x="9742" y="8743"/>
                    <a:pt x="9760" y="8716"/>
                    <a:pt x="9751" y="8672"/>
                  </a:cubicBezTo>
                  <a:cubicBezTo>
                    <a:pt x="9769" y="8636"/>
                    <a:pt x="9751" y="8609"/>
                    <a:pt x="9733" y="8573"/>
                  </a:cubicBezTo>
                  <a:cubicBezTo>
                    <a:pt x="9706" y="8529"/>
                    <a:pt x="9670" y="8529"/>
                    <a:pt x="9635" y="8520"/>
                  </a:cubicBezTo>
                  <a:cubicBezTo>
                    <a:pt x="9628" y="8518"/>
                    <a:pt x="9622" y="8518"/>
                    <a:pt x="9616" y="8518"/>
                  </a:cubicBezTo>
                  <a:close/>
                  <a:moveTo>
                    <a:pt x="5922" y="8678"/>
                  </a:moveTo>
                  <a:cubicBezTo>
                    <a:pt x="5908" y="8678"/>
                    <a:pt x="5895" y="8691"/>
                    <a:pt x="5888" y="8698"/>
                  </a:cubicBezTo>
                  <a:cubicBezTo>
                    <a:pt x="5870" y="8707"/>
                    <a:pt x="5861" y="8716"/>
                    <a:pt x="5861" y="8734"/>
                  </a:cubicBezTo>
                  <a:cubicBezTo>
                    <a:pt x="5861" y="8743"/>
                    <a:pt x="5879" y="8752"/>
                    <a:pt x="5897" y="8752"/>
                  </a:cubicBezTo>
                  <a:cubicBezTo>
                    <a:pt x="5932" y="8761"/>
                    <a:pt x="5977" y="8779"/>
                    <a:pt x="6013" y="8788"/>
                  </a:cubicBezTo>
                  <a:cubicBezTo>
                    <a:pt x="6019" y="8788"/>
                    <a:pt x="6029" y="8792"/>
                    <a:pt x="6037" y="8792"/>
                  </a:cubicBezTo>
                  <a:cubicBezTo>
                    <a:pt x="6042" y="8792"/>
                    <a:pt x="6045" y="8791"/>
                    <a:pt x="6048" y="8788"/>
                  </a:cubicBezTo>
                  <a:cubicBezTo>
                    <a:pt x="6057" y="8788"/>
                    <a:pt x="6066" y="8770"/>
                    <a:pt x="6066" y="8770"/>
                  </a:cubicBezTo>
                  <a:cubicBezTo>
                    <a:pt x="6048" y="8743"/>
                    <a:pt x="6031" y="8716"/>
                    <a:pt x="6004" y="8689"/>
                  </a:cubicBezTo>
                  <a:cubicBezTo>
                    <a:pt x="5986" y="8681"/>
                    <a:pt x="5959" y="8681"/>
                    <a:pt x="5932" y="8681"/>
                  </a:cubicBezTo>
                  <a:cubicBezTo>
                    <a:pt x="5929" y="8679"/>
                    <a:pt x="5926" y="8678"/>
                    <a:pt x="5922" y="8678"/>
                  </a:cubicBezTo>
                  <a:close/>
                  <a:moveTo>
                    <a:pt x="10295" y="8529"/>
                  </a:moveTo>
                  <a:cubicBezTo>
                    <a:pt x="10250" y="8538"/>
                    <a:pt x="10215" y="8538"/>
                    <a:pt x="10179" y="8565"/>
                  </a:cubicBezTo>
                  <a:cubicBezTo>
                    <a:pt x="10143" y="8591"/>
                    <a:pt x="10143" y="8627"/>
                    <a:pt x="10125" y="8654"/>
                  </a:cubicBezTo>
                  <a:cubicBezTo>
                    <a:pt x="10116" y="8743"/>
                    <a:pt x="10179" y="8823"/>
                    <a:pt x="10259" y="8832"/>
                  </a:cubicBezTo>
                  <a:cubicBezTo>
                    <a:pt x="10304" y="8832"/>
                    <a:pt x="10339" y="8823"/>
                    <a:pt x="10375" y="8788"/>
                  </a:cubicBezTo>
                  <a:cubicBezTo>
                    <a:pt x="10402" y="8761"/>
                    <a:pt x="10420" y="8734"/>
                    <a:pt x="10420" y="8689"/>
                  </a:cubicBezTo>
                  <a:cubicBezTo>
                    <a:pt x="10420" y="8654"/>
                    <a:pt x="10420" y="8609"/>
                    <a:pt x="10384" y="8582"/>
                  </a:cubicBezTo>
                  <a:cubicBezTo>
                    <a:pt x="10375" y="8573"/>
                    <a:pt x="10304" y="8529"/>
                    <a:pt x="10295" y="8529"/>
                  </a:cubicBezTo>
                  <a:close/>
                  <a:moveTo>
                    <a:pt x="15960" y="8466"/>
                  </a:moveTo>
                  <a:cubicBezTo>
                    <a:pt x="15953" y="8476"/>
                    <a:pt x="15945" y="8479"/>
                    <a:pt x="15936" y="8479"/>
                  </a:cubicBezTo>
                  <a:cubicBezTo>
                    <a:pt x="15923" y="8479"/>
                    <a:pt x="15909" y="8473"/>
                    <a:pt x="15898" y="8473"/>
                  </a:cubicBezTo>
                  <a:cubicBezTo>
                    <a:pt x="15894" y="8473"/>
                    <a:pt x="15891" y="8474"/>
                    <a:pt x="15888" y="8475"/>
                  </a:cubicBezTo>
                  <a:cubicBezTo>
                    <a:pt x="15853" y="8502"/>
                    <a:pt x="15817" y="8520"/>
                    <a:pt x="15790" y="8556"/>
                  </a:cubicBezTo>
                  <a:cubicBezTo>
                    <a:pt x="15772" y="8573"/>
                    <a:pt x="15772" y="8600"/>
                    <a:pt x="15763" y="8618"/>
                  </a:cubicBezTo>
                  <a:cubicBezTo>
                    <a:pt x="15763" y="8654"/>
                    <a:pt x="15755" y="8681"/>
                    <a:pt x="15763" y="8698"/>
                  </a:cubicBezTo>
                  <a:cubicBezTo>
                    <a:pt x="15781" y="8734"/>
                    <a:pt x="15808" y="8770"/>
                    <a:pt x="15835" y="8797"/>
                  </a:cubicBezTo>
                  <a:cubicBezTo>
                    <a:pt x="15853" y="8814"/>
                    <a:pt x="15888" y="8832"/>
                    <a:pt x="15915" y="8832"/>
                  </a:cubicBezTo>
                  <a:cubicBezTo>
                    <a:pt x="15933" y="8832"/>
                    <a:pt x="15969" y="8832"/>
                    <a:pt x="15987" y="8823"/>
                  </a:cubicBezTo>
                  <a:cubicBezTo>
                    <a:pt x="16022" y="8814"/>
                    <a:pt x="16049" y="8779"/>
                    <a:pt x="16085" y="8761"/>
                  </a:cubicBezTo>
                  <a:cubicBezTo>
                    <a:pt x="16111" y="8743"/>
                    <a:pt x="16085" y="8698"/>
                    <a:pt x="16120" y="8681"/>
                  </a:cubicBezTo>
                  <a:cubicBezTo>
                    <a:pt x="16120" y="8654"/>
                    <a:pt x="16120" y="8618"/>
                    <a:pt x="16111" y="8600"/>
                  </a:cubicBezTo>
                  <a:cubicBezTo>
                    <a:pt x="16094" y="8565"/>
                    <a:pt x="16067" y="8529"/>
                    <a:pt x="16040" y="8502"/>
                  </a:cubicBezTo>
                  <a:cubicBezTo>
                    <a:pt x="16022" y="8484"/>
                    <a:pt x="15987" y="8493"/>
                    <a:pt x="15960" y="8466"/>
                  </a:cubicBezTo>
                  <a:close/>
                  <a:moveTo>
                    <a:pt x="16643" y="8501"/>
                  </a:moveTo>
                  <a:cubicBezTo>
                    <a:pt x="16638" y="8501"/>
                    <a:pt x="16634" y="8501"/>
                    <a:pt x="16629" y="8502"/>
                  </a:cubicBezTo>
                  <a:cubicBezTo>
                    <a:pt x="16584" y="8502"/>
                    <a:pt x="16531" y="8502"/>
                    <a:pt x="16495" y="8538"/>
                  </a:cubicBezTo>
                  <a:cubicBezTo>
                    <a:pt x="16468" y="8556"/>
                    <a:pt x="16424" y="8627"/>
                    <a:pt x="16424" y="8654"/>
                  </a:cubicBezTo>
                  <a:cubicBezTo>
                    <a:pt x="16433" y="8707"/>
                    <a:pt x="16433" y="8752"/>
                    <a:pt x="16468" y="8797"/>
                  </a:cubicBezTo>
                  <a:cubicBezTo>
                    <a:pt x="16504" y="8832"/>
                    <a:pt x="16549" y="8841"/>
                    <a:pt x="16584" y="8868"/>
                  </a:cubicBezTo>
                  <a:cubicBezTo>
                    <a:pt x="16638" y="8850"/>
                    <a:pt x="16682" y="8850"/>
                    <a:pt x="16727" y="8823"/>
                  </a:cubicBezTo>
                  <a:cubicBezTo>
                    <a:pt x="16745" y="8797"/>
                    <a:pt x="16789" y="8725"/>
                    <a:pt x="16789" y="8698"/>
                  </a:cubicBezTo>
                  <a:cubicBezTo>
                    <a:pt x="16780" y="8654"/>
                    <a:pt x="16780" y="8600"/>
                    <a:pt x="16745" y="8556"/>
                  </a:cubicBezTo>
                  <a:cubicBezTo>
                    <a:pt x="16721" y="8532"/>
                    <a:pt x="16683" y="8501"/>
                    <a:pt x="16643" y="8501"/>
                  </a:cubicBezTo>
                  <a:close/>
                  <a:moveTo>
                    <a:pt x="10941" y="8573"/>
                  </a:moveTo>
                  <a:cubicBezTo>
                    <a:pt x="10874" y="8573"/>
                    <a:pt x="10803" y="8632"/>
                    <a:pt x="10794" y="8698"/>
                  </a:cubicBezTo>
                  <a:cubicBezTo>
                    <a:pt x="10777" y="8779"/>
                    <a:pt x="10839" y="8859"/>
                    <a:pt x="10919" y="8868"/>
                  </a:cubicBezTo>
                  <a:cubicBezTo>
                    <a:pt x="10929" y="8870"/>
                    <a:pt x="10938" y="8871"/>
                    <a:pt x="10947" y="8871"/>
                  </a:cubicBezTo>
                  <a:cubicBezTo>
                    <a:pt x="11017" y="8871"/>
                    <a:pt x="11081" y="8814"/>
                    <a:pt x="11089" y="8743"/>
                  </a:cubicBezTo>
                  <a:cubicBezTo>
                    <a:pt x="11098" y="8663"/>
                    <a:pt x="11035" y="8582"/>
                    <a:pt x="10955" y="8573"/>
                  </a:cubicBezTo>
                  <a:cubicBezTo>
                    <a:pt x="10950" y="8573"/>
                    <a:pt x="10946" y="8573"/>
                    <a:pt x="10941" y="8573"/>
                  </a:cubicBezTo>
                  <a:close/>
                  <a:moveTo>
                    <a:pt x="17272" y="8537"/>
                  </a:moveTo>
                  <a:cubicBezTo>
                    <a:pt x="17182" y="8537"/>
                    <a:pt x="17110" y="8606"/>
                    <a:pt x="17093" y="8698"/>
                  </a:cubicBezTo>
                  <a:cubicBezTo>
                    <a:pt x="17075" y="8797"/>
                    <a:pt x="17155" y="8895"/>
                    <a:pt x="17253" y="8904"/>
                  </a:cubicBezTo>
                  <a:cubicBezTo>
                    <a:pt x="17259" y="8904"/>
                    <a:pt x="17265" y="8904"/>
                    <a:pt x="17271" y="8904"/>
                  </a:cubicBezTo>
                  <a:cubicBezTo>
                    <a:pt x="17369" y="8904"/>
                    <a:pt x="17442" y="8836"/>
                    <a:pt x="17458" y="8743"/>
                  </a:cubicBezTo>
                  <a:cubicBezTo>
                    <a:pt x="17467" y="8645"/>
                    <a:pt x="17387" y="8547"/>
                    <a:pt x="17289" y="8538"/>
                  </a:cubicBezTo>
                  <a:cubicBezTo>
                    <a:pt x="17283" y="8537"/>
                    <a:pt x="17278" y="8537"/>
                    <a:pt x="17272" y="8537"/>
                  </a:cubicBezTo>
                  <a:close/>
                  <a:moveTo>
                    <a:pt x="11600" y="8598"/>
                  </a:moveTo>
                  <a:cubicBezTo>
                    <a:pt x="11567" y="8598"/>
                    <a:pt x="11539" y="8612"/>
                    <a:pt x="11517" y="8627"/>
                  </a:cubicBezTo>
                  <a:cubicBezTo>
                    <a:pt x="11481" y="8654"/>
                    <a:pt x="11464" y="8689"/>
                    <a:pt x="11455" y="8734"/>
                  </a:cubicBezTo>
                  <a:cubicBezTo>
                    <a:pt x="11455" y="8779"/>
                    <a:pt x="11464" y="8823"/>
                    <a:pt x="11490" y="8850"/>
                  </a:cubicBezTo>
                  <a:cubicBezTo>
                    <a:pt x="11508" y="8877"/>
                    <a:pt x="11544" y="8895"/>
                    <a:pt x="11588" y="8904"/>
                  </a:cubicBezTo>
                  <a:cubicBezTo>
                    <a:pt x="11597" y="8905"/>
                    <a:pt x="11605" y="8906"/>
                    <a:pt x="11613" y="8906"/>
                  </a:cubicBezTo>
                  <a:cubicBezTo>
                    <a:pt x="11649" y="8906"/>
                    <a:pt x="11683" y="8891"/>
                    <a:pt x="11704" y="8877"/>
                  </a:cubicBezTo>
                  <a:cubicBezTo>
                    <a:pt x="11731" y="8850"/>
                    <a:pt x="11767" y="8814"/>
                    <a:pt x="11758" y="8770"/>
                  </a:cubicBezTo>
                  <a:cubicBezTo>
                    <a:pt x="11785" y="8725"/>
                    <a:pt x="11749" y="8681"/>
                    <a:pt x="11731" y="8654"/>
                  </a:cubicBezTo>
                  <a:cubicBezTo>
                    <a:pt x="11713" y="8627"/>
                    <a:pt x="11669" y="8609"/>
                    <a:pt x="11624" y="8600"/>
                  </a:cubicBezTo>
                  <a:cubicBezTo>
                    <a:pt x="11616" y="8599"/>
                    <a:pt x="11608" y="8598"/>
                    <a:pt x="11600" y="8598"/>
                  </a:cubicBezTo>
                  <a:close/>
                  <a:moveTo>
                    <a:pt x="17939" y="8562"/>
                  </a:moveTo>
                  <a:cubicBezTo>
                    <a:pt x="17898" y="8562"/>
                    <a:pt x="17863" y="8578"/>
                    <a:pt x="17833" y="8600"/>
                  </a:cubicBezTo>
                  <a:cubicBezTo>
                    <a:pt x="17789" y="8636"/>
                    <a:pt x="17762" y="8672"/>
                    <a:pt x="17762" y="8716"/>
                  </a:cubicBezTo>
                  <a:cubicBezTo>
                    <a:pt x="17744" y="8832"/>
                    <a:pt x="17806" y="8912"/>
                    <a:pt x="17922" y="8930"/>
                  </a:cubicBezTo>
                  <a:cubicBezTo>
                    <a:pt x="17932" y="8932"/>
                    <a:pt x="17941" y="8933"/>
                    <a:pt x="17949" y="8933"/>
                  </a:cubicBezTo>
                  <a:cubicBezTo>
                    <a:pt x="17989" y="8933"/>
                    <a:pt x="18019" y="8917"/>
                    <a:pt x="18056" y="8895"/>
                  </a:cubicBezTo>
                  <a:cubicBezTo>
                    <a:pt x="18092" y="8859"/>
                    <a:pt x="18128" y="8823"/>
                    <a:pt x="18119" y="8779"/>
                  </a:cubicBezTo>
                  <a:cubicBezTo>
                    <a:pt x="18136" y="8663"/>
                    <a:pt x="18074" y="8582"/>
                    <a:pt x="17967" y="8565"/>
                  </a:cubicBezTo>
                  <a:cubicBezTo>
                    <a:pt x="17958" y="8563"/>
                    <a:pt x="17948" y="8562"/>
                    <a:pt x="17939" y="8562"/>
                  </a:cubicBezTo>
                  <a:close/>
                  <a:moveTo>
                    <a:pt x="6604" y="8706"/>
                  </a:moveTo>
                  <a:cubicBezTo>
                    <a:pt x="6548" y="8706"/>
                    <a:pt x="6503" y="8748"/>
                    <a:pt x="6495" y="8805"/>
                  </a:cubicBezTo>
                  <a:cubicBezTo>
                    <a:pt x="6486" y="8877"/>
                    <a:pt x="6530" y="8930"/>
                    <a:pt x="6602" y="8939"/>
                  </a:cubicBezTo>
                  <a:cubicBezTo>
                    <a:pt x="6607" y="8940"/>
                    <a:pt x="6612" y="8940"/>
                    <a:pt x="6617" y="8940"/>
                  </a:cubicBezTo>
                  <a:cubicBezTo>
                    <a:pt x="6674" y="8940"/>
                    <a:pt x="6726" y="8897"/>
                    <a:pt x="6726" y="8832"/>
                  </a:cubicBezTo>
                  <a:cubicBezTo>
                    <a:pt x="6744" y="8770"/>
                    <a:pt x="6691" y="8707"/>
                    <a:pt x="6619" y="8707"/>
                  </a:cubicBezTo>
                  <a:cubicBezTo>
                    <a:pt x="6614" y="8707"/>
                    <a:pt x="6609" y="8706"/>
                    <a:pt x="6604" y="8706"/>
                  </a:cubicBezTo>
                  <a:close/>
                  <a:moveTo>
                    <a:pt x="12253" y="8641"/>
                  </a:moveTo>
                  <a:cubicBezTo>
                    <a:pt x="12180" y="8641"/>
                    <a:pt x="12139" y="8686"/>
                    <a:pt x="12124" y="8770"/>
                  </a:cubicBezTo>
                  <a:cubicBezTo>
                    <a:pt x="12115" y="8877"/>
                    <a:pt x="12150" y="8930"/>
                    <a:pt x="12258" y="8939"/>
                  </a:cubicBezTo>
                  <a:cubicBezTo>
                    <a:pt x="12272" y="8942"/>
                    <a:pt x="12285" y="8943"/>
                    <a:pt x="12297" y="8943"/>
                  </a:cubicBezTo>
                  <a:cubicBezTo>
                    <a:pt x="12370" y="8943"/>
                    <a:pt x="12412" y="8897"/>
                    <a:pt x="12427" y="8805"/>
                  </a:cubicBezTo>
                  <a:cubicBezTo>
                    <a:pt x="12436" y="8707"/>
                    <a:pt x="12391" y="8654"/>
                    <a:pt x="12293" y="8645"/>
                  </a:cubicBezTo>
                  <a:cubicBezTo>
                    <a:pt x="12279" y="8642"/>
                    <a:pt x="12266" y="8641"/>
                    <a:pt x="12253" y="8641"/>
                  </a:cubicBezTo>
                  <a:close/>
                  <a:moveTo>
                    <a:pt x="18609" y="8608"/>
                  </a:moveTo>
                  <a:cubicBezTo>
                    <a:pt x="18518" y="8608"/>
                    <a:pt x="18439" y="8669"/>
                    <a:pt x="18422" y="8770"/>
                  </a:cubicBezTo>
                  <a:cubicBezTo>
                    <a:pt x="18413" y="8823"/>
                    <a:pt x="18431" y="8859"/>
                    <a:pt x="18467" y="8904"/>
                  </a:cubicBezTo>
                  <a:cubicBezTo>
                    <a:pt x="18493" y="8948"/>
                    <a:pt x="18538" y="8975"/>
                    <a:pt x="18583" y="8975"/>
                  </a:cubicBezTo>
                  <a:cubicBezTo>
                    <a:pt x="18589" y="8975"/>
                    <a:pt x="18595" y="8976"/>
                    <a:pt x="18600" y="8976"/>
                  </a:cubicBezTo>
                  <a:cubicBezTo>
                    <a:pt x="18698" y="8976"/>
                    <a:pt x="18771" y="8907"/>
                    <a:pt x="18788" y="8814"/>
                  </a:cubicBezTo>
                  <a:cubicBezTo>
                    <a:pt x="18797" y="8761"/>
                    <a:pt x="18779" y="8716"/>
                    <a:pt x="18752" y="8681"/>
                  </a:cubicBezTo>
                  <a:cubicBezTo>
                    <a:pt x="18716" y="8636"/>
                    <a:pt x="18681" y="8609"/>
                    <a:pt x="18627" y="8609"/>
                  </a:cubicBezTo>
                  <a:cubicBezTo>
                    <a:pt x="18621" y="8609"/>
                    <a:pt x="18615" y="8608"/>
                    <a:pt x="18609" y="8608"/>
                  </a:cubicBezTo>
                  <a:close/>
                  <a:moveTo>
                    <a:pt x="12948" y="8653"/>
                  </a:moveTo>
                  <a:cubicBezTo>
                    <a:pt x="12871" y="8653"/>
                    <a:pt x="12783" y="8721"/>
                    <a:pt x="12775" y="8797"/>
                  </a:cubicBezTo>
                  <a:cubicBezTo>
                    <a:pt x="12766" y="8877"/>
                    <a:pt x="12846" y="8975"/>
                    <a:pt x="12918" y="8984"/>
                  </a:cubicBezTo>
                  <a:cubicBezTo>
                    <a:pt x="12922" y="8984"/>
                    <a:pt x="12927" y="8985"/>
                    <a:pt x="12932" y="8985"/>
                  </a:cubicBezTo>
                  <a:cubicBezTo>
                    <a:pt x="13010" y="8985"/>
                    <a:pt x="13105" y="8917"/>
                    <a:pt x="13105" y="8841"/>
                  </a:cubicBezTo>
                  <a:cubicBezTo>
                    <a:pt x="13114" y="8761"/>
                    <a:pt x="13043" y="8663"/>
                    <a:pt x="12962" y="8654"/>
                  </a:cubicBezTo>
                  <a:cubicBezTo>
                    <a:pt x="12958" y="8653"/>
                    <a:pt x="12953" y="8653"/>
                    <a:pt x="12948" y="8653"/>
                  </a:cubicBezTo>
                  <a:close/>
                  <a:moveTo>
                    <a:pt x="7279" y="8733"/>
                  </a:moveTo>
                  <a:cubicBezTo>
                    <a:pt x="7226" y="8733"/>
                    <a:pt x="7154" y="8800"/>
                    <a:pt x="7146" y="8850"/>
                  </a:cubicBezTo>
                  <a:cubicBezTo>
                    <a:pt x="7137" y="8904"/>
                    <a:pt x="7208" y="8993"/>
                    <a:pt x="7262" y="8993"/>
                  </a:cubicBezTo>
                  <a:cubicBezTo>
                    <a:pt x="7265" y="8993"/>
                    <a:pt x="7269" y="8994"/>
                    <a:pt x="7273" y="8994"/>
                  </a:cubicBezTo>
                  <a:cubicBezTo>
                    <a:pt x="7326" y="8994"/>
                    <a:pt x="7404" y="8935"/>
                    <a:pt x="7404" y="8877"/>
                  </a:cubicBezTo>
                  <a:cubicBezTo>
                    <a:pt x="7413" y="8823"/>
                    <a:pt x="7342" y="8734"/>
                    <a:pt x="7288" y="8734"/>
                  </a:cubicBezTo>
                  <a:cubicBezTo>
                    <a:pt x="7285" y="8734"/>
                    <a:pt x="7282" y="8733"/>
                    <a:pt x="7279" y="8733"/>
                  </a:cubicBezTo>
                  <a:close/>
                  <a:moveTo>
                    <a:pt x="19162" y="8663"/>
                  </a:moveTo>
                  <a:cubicBezTo>
                    <a:pt x="19153" y="8663"/>
                    <a:pt x="19145" y="8681"/>
                    <a:pt x="19127" y="8698"/>
                  </a:cubicBezTo>
                  <a:cubicBezTo>
                    <a:pt x="19082" y="8743"/>
                    <a:pt x="19100" y="8814"/>
                    <a:pt x="19091" y="8868"/>
                  </a:cubicBezTo>
                  <a:cubicBezTo>
                    <a:pt x="19127" y="8939"/>
                    <a:pt x="19162" y="9002"/>
                    <a:pt x="19261" y="9002"/>
                  </a:cubicBezTo>
                  <a:cubicBezTo>
                    <a:pt x="19274" y="9006"/>
                    <a:pt x="19287" y="9008"/>
                    <a:pt x="19299" y="9008"/>
                  </a:cubicBezTo>
                  <a:cubicBezTo>
                    <a:pt x="19358" y="9008"/>
                    <a:pt x="19402" y="8959"/>
                    <a:pt x="19439" y="8921"/>
                  </a:cubicBezTo>
                  <a:cubicBezTo>
                    <a:pt x="19448" y="8912"/>
                    <a:pt x="19448" y="8895"/>
                    <a:pt x="19439" y="8886"/>
                  </a:cubicBezTo>
                  <a:cubicBezTo>
                    <a:pt x="19421" y="8868"/>
                    <a:pt x="19403" y="8859"/>
                    <a:pt x="19385" y="8841"/>
                  </a:cubicBezTo>
                  <a:cubicBezTo>
                    <a:pt x="19332" y="8788"/>
                    <a:pt x="19269" y="8743"/>
                    <a:pt x="19216" y="8689"/>
                  </a:cubicBezTo>
                  <a:cubicBezTo>
                    <a:pt x="19198" y="8681"/>
                    <a:pt x="19180" y="8663"/>
                    <a:pt x="19162" y="8663"/>
                  </a:cubicBezTo>
                  <a:close/>
                  <a:moveTo>
                    <a:pt x="7932" y="8757"/>
                  </a:moveTo>
                  <a:cubicBezTo>
                    <a:pt x="7869" y="8757"/>
                    <a:pt x="7822" y="8799"/>
                    <a:pt x="7815" y="8868"/>
                  </a:cubicBezTo>
                  <a:cubicBezTo>
                    <a:pt x="7797" y="8948"/>
                    <a:pt x="7851" y="9011"/>
                    <a:pt x="7922" y="9020"/>
                  </a:cubicBezTo>
                  <a:cubicBezTo>
                    <a:pt x="7932" y="9022"/>
                    <a:pt x="7943" y="9023"/>
                    <a:pt x="7953" y="9023"/>
                  </a:cubicBezTo>
                  <a:cubicBezTo>
                    <a:pt x="8018" y="9023"/>
                    <a:pt x="8066" y="8974"/>
                    <a:pt x="8074" y="8912"/>
                  </a:cubicBezTo>
                  <a:cubicBezTo>
                    <a:pt x="8082" y="8832"/>
                    <a:pt x="8038" y="8770"/>
                    <a:pt x="7966" y="8761"/>
                  </a:cubicBezTo>
                  <a:cubicBezTo>
                    <a:pt x="7955" y="8758"/>
                    <a:pt x="7943" y="8757"/>
                    <a:pt x="7932" y="8757"/>
                  </a:cubicBezTo>
                  <a:close/>
                  <a:moveTo>
                    <a:pt x="13610" y="8698"/>
                  </a:moveTo>
                  <a:cubicBezTo>
                    <a:pt x="13540" y="8698"/>
                    <a:pt x="13452" y="8765"/>
                    <a:pt x="13444" y="8841"/>
                  </a:cubicBezTo>
                  <a:cubicBezTo>
                    <a:pt x="13435" y="8921"/>
                    <a:pt x="13506" y="9020"/>
                    <a:pt x="13596" y="9028"/>
                  </a:cubicBezTo>
                  <a:cubicBezTo>
                    <a:pt x="13599" y="9029"/>
                    <a:pt x="13603" y="9029"/>
                    <a:pt x="13607" y="9029"/>
                  </a:cubicBezTo>
                  <a:cubicBezTo>
                    <a:pt x="13677" y="9029"/>
                    <a:pt x="13766" y="8953"/>
                    <a:pt x="13774" y="8877"/>
                  </a:cubicBezTo>
                  <a:cubicBezTo>
                    <a:pt x="13783" y="8797"/>
                    <a:pt x="13712" y="8707"/>
                    <a:pt x="13622" y="8698"/>
                  </a:cubicBezTo>
                  <a:cubicBezTo>
                    <a:pt x="13618" y="8698"/>
                    <a:pt x="13614" y="8698"/>
                    <a:pt x="13610" y="8698"/>
                  </a:cubicBezTo>
                  <a:close/>
                  <a:moveTo>
                    <a:pt x="14273" y="8722"/>
                  </a:moveTo>
                  <a:cubicBezTo>
                    <a:pt x="14192" y="8722"/>
                    <a:pt x="14129" y="8773"/>
                    <a:pt x="14113" y="8859"/>
                  </a:cubicBezTo>
                  <a:cubicBezTo>
                    <a:pt x="14095" y="8957"/>
                    <a:pt x="14158" y="9037"/>
                    <a:pt x="14247" y="9055"/>
                  </a:cubicBezTo>
                  <a:cubicBezTo>
                    <a:pt x="14253" y="9056"/>
                    <a:pt x="14259" y="9056"/>
                    <a:pt x="14265" y="9056"/>
                  </a:cubicBezTo>
                  <a:cubicBezTo>
                    <a:pt x="14355" y="9056"/>
                    <a:pt x="14426" y="8996"/>
                    <a:pt x="14443" y="8912"/>
                  </a:cubicBezTo>
                  <a:cubicBezTo>
                    <a:pt x="14452" y="8823"/>
                    <a:pt x="14390" y="8743"/>
                    <a:pt x="14309" y="8725"/>
                  </a:cubicBezTo>
                  <a:cubicBezTo>
                    <a:pt x="14297" y="8723"/>
                    <a:pt x="14285" y="8722"/>
                    <a:pt x="14273" y="8722"/>
                  </a:cubicBezTo>
                  <a:close/>
                  <a:moveTo>
                    <a:pt x="8597" y="8802"/>
                  </a:moveTo>
                  <a:cubicBezTo>
                    <a:pt x="8533" y="8802"/>
                    <a:pt x="8491" y="8852"/>
                    <a:pt x="8475" y="8921"/>
                  </a:cubicBezTo>
                  <a:cubicBezTo>
                    <a:pt x="8466" y="8993"/>
                    <a:pt x="8511" y="9055"/>
                    <a:pt x="8600" y="9064"/>
                  </a:cubicBezTo>
                  <a:cubicBezTo>
                    <a:pt x="8606" y="9065"/>
                    <a:pt x="8612" y="9065"/>
                    <a:pt x="8618" y="9065"/>
                  </a:cubicBezTo>
                  <a:cubicBezTo>
                    <a:pt x="8681" y="9065"/>
                    <a:pt x="8734" y="9022"/>
                    <a:pt x="8743" y="8948"/>
                  </a:cubicBezTo>
                  <a:cubicBezTo>
                    <a:pt x="8752" y="8877"/>
                    <a:pt x="8707" y="8814"/>
                    <a:pt x="8627" y="8805"/>
                  </a:cubicBezTo>
                  <a:cubicBezTo>
                    <a:pt x="8616" y="8803"/>
                    <a:pt x="8606" y="8802"/>
                    <a:pt x="8597" y="8802"/>
                  </a:cubicBezTo>
                  <a:close/>
                  <a:moveTo>
                    <a:pt x="9255" y="8821"/>
                  </a:moveTo>
                  <a:cubicBezTo>
                    <a:pt x="9223" y="8821"/>
                    <a:pt x="9202" y="8835"/>
                    <a:pt x="9180" y="8850"/>
                  </a:cubicBezTo>
                  <a:cubicBezTo>
                    <a:pt x="9135" y="8877"/>
                    <a:pt x="9135" y="8912"/>
                    <a:pt x="9126" y="8948"/>
                  </a:cubicBezTo>
                  <a:cubicBezTo>
                    <a:pt x="9117" y="8984"/>
                    <a:pt x="9135" y="9011"/>
                    <a:pt x="9153" y="9046"/>
                  </a:cubicBezTo>
                  <a:cubicBezTo>
                    <a:pt x="9180" y="9082"/>
                    <a:pt x="9207" y="9082"/>
                    <a:pt x="9242" y="9091"/>
                  </a:cubicBezTo>
                  <a:cubicBezTo>
                    <a:pt x="9253" y="9093"/>
                    <a:pt x="9263" y="9094"/>
                    <a:pt x="9273" y="9094"/>
                  </a:cubicBezTo>
                  <a:cubicBezTo>
                    <a:pt x="9300" y="9094"/>
                    <a:pt x="9320" y="9084"/>
                    <a:pt x="9340" y="9064"/>
                  </a:cubicBezTo>
                  <a:cubicBezTo>
                    <a:pt x="9385" y="9046"/>
                    <a:pt x="9394" y="9011"/>
                    <a:pt x="9394" y="8966"/>
                  </a:cubicBezTo>
                  <a:cubicBezTo>
                    <a:pt x="9412" y="8930"/>
                    <a:pt x="9394" y="8904"/>
                    <a:pt x="9367" y="8877"/>
                  </a:cubicBezTo>
                  <a:cubicBezTo>
                    <a:pt x="9349" y="8832"/>
                    <a:pt x="9314" y="8832"/>
                    <a:pt x="9278" y="8823"/>
                  </a:cubicBezTo>
                  <a:cubicBezTo>
                    <a:pt x="9270" y="8822"/>
                    <a:pt x="9262" y="8821"/>
                    <a:pt x="9255" y="8821"/>
                  </a:cubicBezTo>
                  <a:close/>
                  <a:moveTo>
                    <a:pt x="14920" y="8758"/>
                  </a:moveTo>
                  <a:cubicBezTo>
                    <a:pt x="14886" y="8758"/>
                    <a:pt x="14856" y="8774"/>
                    <a:pt x="14827" y="8797"/>
                  </a:cubicBezTo>
                  <a:cubicBezTo>
                    <a:pt x="14782" y="8823"/>
                    <a:pt x="14764" y="8868"/>
                    <a:pt x="14764" y="8912"/>
                  </a:cubicBezTo>
                  <a:cubicBezTo>
                    <a:pt x="14746" y="9011"/>
                    <a:pt x="14809" y="9082"/>
                    <a:pt x="14907" y="9091"/>
                  </a:cubicBezTo>
                  <a:cubicBezTo>
                    <a:pt x="14920" y="9093"/>
                    <a:pt x="14932" y="9094"/>
                    <a:pt x="14943" y="9094"/>
                  </a:cubicBezTo>
                  <a:cubicBezTo>
                    <a:pt x="15022" y="9094"/>
                    <a:pt x="15079" y="9042"/>
                    <a:pt x="15094" y="8948"/>
                  </a:cubicBezTo>
                  <a:cubicBezTo>
                    <a:pt x="15103" y="8904"/>
                    <a:pt x="15094" y="8868"/>
                    <a:pt x="15068" y="8823"/>
                  </a:cubicBezTo>
                  <a:cubicBezTo>
                    <a:pt x="15032" y="8788"/>
                    <a:pt x="14996" y="8761"/>
                    <a:pt x="14943" y="8761"/>
                  </a:cubicBezTo>
                  <a:cubicBezTo>
                    <a:pt x="14935" y="8759"/>
                    <a:pt x="14927" y="8758"/>
                    <a:pt x="14920" y="8758"/>
                  </a:cubicBezTo>
                  <a:close/>
                  <a:moveTo>
                    <a:pt x="15585" y="8784"/>
                  </a:moveTo>
                  <a:cubicBezTo>
                    <a:pt x="15550" y="8784"/>
                    <a:pt x="15521" y="8796"/>
                    <a:pt x="15487" y="8823"/>
                  </a:cubicBezTo>
                  <a:cubicBezTo>
                    <a:pt x="15451" y="8850"/>
                    <a:pt x="15433" y="8877"/>
                    <a:pt x="15433" y="8930"/>
                  </a:cubicBezTo>
                  <a:cubicBezTo>
                    <a:pt x="15416" y="9037"/>
                    <a:pt x="15469" y="9109"/>
                    <a:pt x="15567" y="9118"/>
                  </a:cubicBezTo>
                  <a:cubicBezTo>
                    <a:pt x="15581" y="9120"/>
                    <a:pt x="15594" y="9121"/>
                    <a:pt x="15607" y="9121"/>
                  </a:cubicBezTo>
                  <a:cubicBezTo>
                    <a:pt x="15692" y="9121"/>
                    <a:pt x="15748" y="9069"/>
                    <a:pt x="15763" y="8984"/>
                  </a:cubicBezTo>
                  <a:cubicBezTo>
                    <a:pt x="15772" y="8877"/>
                    <a:pt x="15719" y="8805"/>
                    <a:pt x="15621" y="8788"/>
                  </a:cubicBezTo>
                  <a:cubicBezTo>
                    <a:pt x="15608" y="8785"/>
                    <a:pt x="15596" y="8784"/>
                    <a:pt x="15585" y="8784"/>
                  </a:cubicBezTo>
                  <a:close/>
                  <a:moveTo>
                    <a:pt x="6895" y="9058"/>
                  </a:moveTo>
                  <a:cubicBezTo>
                    <a:pt x="6890" y="9058"/>
                    <a:pt x="6887" y="9062"/>
                    <a:pt x="6887" y="9073"/>
                  </a:cubicBezTo>
                  <a:cubicBezTo>
                    <a:pt x="6878" y="9082"/>
                    <a:pt x="6896" y="9091"/>
                    <a:pt x="6905" y="9100"/>
                  </a:cubicBezTo>
                  <a:cubicBezTo>
                    <a:pt x="6941" y="9109"/>
                    <a:pt x="6976" y="9118"/>
                    <a:pt x="7021" y="9136"/>
                  </a:cubicBezTo>
                  <a:cubicBezTo>
                    <a:pt x="7021" y="9127"/>
                    <a:pt x="7030" y="9127"/>
                    <a:pt x="7039" y="9127"/>
                  </a:cubicBezTo>
                  <a:cubicBezTo>
                    <a:pt x="7039" y="9118"/>
                    <a:pt x="7030" y="9118"/>
                    <a:pt x="7030" y="9109"/>
                  </a:cubicBezTo>
                  <a:cubicBezTo>
                    <a:pt x="7008" y="9079"/>
                    <a:pt x="6973" y="9062"/>
                    <a:pt x="6937" y="9062"/>
                  </a:cubicBezTo>
                  <a:cubicBezTo>
                    <a:pt x="6929" y="9062"/>
                    <a:pt x="6921" y="9063"/>
                    <a:pt x="6914" y="9064"/>
                  </a:cubicBezTo>
                  <a:cubicBezTo>
                    <a:pt x="6909" y="9064"/>
                    <a:pt x="6901" y="9058"/>
                    <a:pt x="6895" y="9058"/>
                  </a:cubicBezTo>
                  <a:close/>
                  <a:moveTo>
                    <a:pt x="9947" y="8850"/>
                  </a:moveTo>
                  <a:cubicBezTo>
                    <a:pt x="9876" y="8850"/>
                    <a:pt x="9786" y="8921"/>
                    <a:pt x="9777" y="8984"/>
                  </a:cubicBezTo>
                  <a:cubicBezTo>
                    <a:pt x="9777" y="9046"/>
                    <a:pt x="9849" y="9136"/>
                    <a:pt x="9902" y="9153"/>
                  </a:cubicBezTo>
                  <a:cubicBezTo>
                    <a:pt x="9906" y="9154"/>
                    <a:pt x="9911" y="9154"/>
                    <a:pt x="9915" y="9154"/>
                  </a:cubicBezTo>
                  <a:cubicBezTo>
                    <a:pt x="9985" y="9154"/>
                    <a:pt x="10072" y="9087"/>
                    <a:pt x="10072" y="9020"/>
                  </a:cubicBezTo>
                  <a:cubicBezTo>
                    <a:pt x="10081" y="8957"/>
                    <a:pt x="10009" y="8859"/>
                    <a:pt x="9947" y="8850"/>
                  </a:cubicBezTo>
                  <a:close/>
                  <a:moveTo>
                    <a:pt x="10593" y="8876"/>
                  </a:moveTo>
                  <a:cubicBezTo>
                    <a:pt x="10526" y="8876"/>
                    <a:pt x="10455" y="8935"/>
                    <a:pt x="10447" y="9011"/>
                  </a:cubicBezTo>
                  <a:cubicBezTo>
                    <a:pt x="10438" y="9082"/>
                    <a:pt x="10509" y="9171"/>
                    <a:pt x="10589" y="9180"/>
                  </a:cubicBezTo>
                  <a:cubicBezTo>
                    <a:pt x="10643" y="9180"/>
                    <a:pt x="10741" y="9109"/>
                    <a:pt x="10750" y="9046"/>
                  </a:cubicBezTo>
                  <a:cubicBezTo>
                    <a:pt x="10750" y="8966"/>
                    <a:pt x="10696" y="8886"/>
                    <a:pt x="10607" y="8877"/>
                  </a:cubicBezTo>
                  <a:cubicBezTo>
                    <a:pt x="10603" y="8876"/>
                    <a:pt x="10598" y="8876"/>
                    <a:pt x="10593" y="8876"/>
                  </a:cubicBezTo>
                  <a:close/>
                  <a:moveTo>
                    <a:pt x="16281" y="8814"/>
                  </a:moveTo>
                  <a:cubicBezTo>
                    <a:pt x="16227" y="8814"/>
                    <a:pt x="16183" y="8832"/>
                    <a:pt x="16147" y="8859"/>
                  </a:cubicBezTo>
                  <a:cubicBezTo>
                    <a:pt x="16120" y="8886"/>
                    <a:pt x="16085" y="8921"/>
                    <a:pt x="16076" y="8975"/>
                  </a:cubicBezTo>
                  <a:cubicBezTo>
                    <a:pt x="16076" y="9028"/>
                    <a:pt x="16094" y="9073"/>
                    <a:pt x="16120" y="9109"/>
                  </a:cubicBezTo>
                  <a:cubicBezTo>
                    <a:pt x="16129" y="9136"/>
                    <a:pt x="16218" y="9180"/>
                    <a:pt x="16236" y="9180"/>
                  </a:cubicBezTo>
                  <a:cubicBezTo>
                    <a:pt x="16244" y="9181"/>
                    <a:pt x="16251" y="9182"/>
                    <a:pt x="16258" y="9182"/>
                  </a:cubicBezTo>
                  <a:cubicBezTo>
                    <a:pt x="16302" y="9182"/>
                    <a:pt x="16339" y="9160"/>
                    <a:pt x="16370" y="9144"/>
                  </a:cubicBezTo>
                  <a:cubicBezTo>
                    <a:pt x="16388" y="9136"/>
                    <a:pt x="16441" y="9037"/>
                    <a:pt x="16441" y="9011"/>
                  </a:cubicBezTo>
                  <a:cubicBezTo>
                    <a:pt x="16441" y="8975"/>
                    <a:pt x="16424" y="8930"/>
                    <a:pt x="16397" y="8886"/>
                  </a:cubicBezTo>
                  <a:cubicBezTo>
                    <a:pt x="16388" y="8859"/>
                    <a:pt x="16299" y="8814"/>
                    <a:pt x="16281" y="8814"/>
                  </a:cubicBezTo>
                  <a:close/>
                  <a:moveTo>
                    <a:pt x="16935" y="8840"/>
                  </a:moveTo>
                  <a:cubicBezTo>
                    <a:pt x="16842" y="8840"/>
                    <a:pt x="16753" y="8917"/>
                    <a:pt x="16745" y="9011"/>
                  </a:cubicBezTo>
                  <a:cubicBezTo>
                    <a:pt x="16745" y="9100"/>
                    <a:pt x="16798" y="9189"/>
                    <a:pt x="16905" y="9207"/>
                  </a:cubicBezTo>
                  <a:cubicBezTo>
                    <a:pt x="16915" y="9209"/>
                    <a:pt x="16924" y="9209"/>
                    <a:pt x="16933" y="9209"/>
                  </a:cubicBezTo>
                  <a:cubicBezTo>
                    <a:pt x="17021" y="9209"/>
                    <a:pt x="17102" y="9135"/>
                    <a:pt x="17111" y="9046"/>
                  </a:cubicBezTo>
                  <a:cubicBezTo>
                    <a:pt x="17119" y="8948"/>
                    <a:pt x="17066" y="8868"/>
                    <a:pt x="16950" y="8841"/>
                  </a:cubicBezTo>
                  <a:cubicBezTo>
                    <a:pt x="16945" y="8841"/>
                    <a:pt x="16940" y="8840"/>
                    <a:pt x="16935" y="8840"/>
                  </a:cubicBezTo>
                  <a:close/>
                  <a:moveTo>
                    <a:pt x="11261" y="8921"/>
                  </a:moveTo>
                  <a:cubicBezTo>
                    <a:pt x="11187" y="8921"/>
                    <a:pt x="11124" y="8980"/>
                    <a:pt x="11116" y="9055"/>
                  </a:cubicBezTo>
                  <a:cubicBezTo>
                    <a:pt x="11107" y="9127"/>
                    <a:pt x="11169" y="9207"/>
                    <a:pt x="11241" y="9216"/>
                  </a:cubicBezTo>
                  <a:cubicBezTo>
                    <a:pt x="11250" y="9218"/>
                    <a:pt x="11259" y="9219"/>
                    <a:pt x="11268" y="9219"/>
                  </a:cubicBezTo>
                  <a:cubicBezTo>
                    <a:pt x="11339" y="9219"/>
                    <a:pt x="11402" y="9162"/>
                    <a:pt x="11410" y="9091"/>
                  </a:cubicBezTo>
                  <a:cubicBezTo>
                    <a:pt x="11419" y="9011"/>
                    <a:pt x="11356" y="8930"/>
                    <a:pt x="11276" y="8921"/>
                  </a:cubicBezTo>
                  <a:cubicBezTo>
                    <a:pt x="11271" y="8921"/>
                    <a:pt x="11266" y="8921"/>
                    <a:pt x="11261" y="8921"/>
                  </a:cubicBezTo>
                  <a:close/>
                  <a:moveTo>
                    <a:pt x="11906" y="8944"/>
                  </a:moveTo>
                  <a:cubicBezTo>
                    <a:pt x="11833" y="8944"/>
                    <a:pt x="11792" y="8989"/>
                    <a:pt x="11785" y="9073"/>
                  </a:cubicBezTo>
                  <a:cubicBezTo>
                    <a:pt x="11767" y="9180"/>
                    <a:pt x="11811" y="9234"/>
                    <a:pt x="11910" y="9243"/>
                  </a:cubicBezTo>
                  <a:cubicBezTo>
                    <a:pt x="11924" y="9245"/>
                    <a:pt x="11937" y="9246"/>
                    <a:pt x="11949" y="9246"/>
                  </a:cubicBezTo>
                  <a:cubicBezTo>
                    <a:pt x="12022" y="9246"/>
                    <a:pt x="12064" y="9202"/>
                    <a:pt x="12079" y="9118"/>
                  </a:cubicBezTo>
                  <a:cubicBezTo>
                    <a:pt x="12097" y="9011"/>
                    <a:pt x="12052" y="8966"/>
                    <a:pt x="11945" y="8948"/>
                  </a:cubicBezTo>
                  <a:cubicBezTo>
                    <a:pt x="11931" y="8946"/>
                    <a:pt x="11918" y="8944"/>
                    <a:pt x="11906" y="8944"/>
                  </a:cubicBezTo>
                  <a:close/>
                  <a:moveTo>
                    <a:pt x="17599" y="8885"/>
                  </a:moveTo>
                  <a:cubicBezTo>
                    <a:pt x="17501" y="8885"/>
                    <a:pt x="17422" y="8946"/>
                    <a:pt x="17414" y="9046"/>
                  </a:cubicBezTo>
                  <a:cubicBezTo>
                    <a:pt x="17405" y="9153"/>
                    <a:pt x="17467" y="9234"/>
                    <a:pt x="17574" y="9251"/>
                  </a:cubicBezTo>
                  <a:cubicBezTo>
                    <a:pt x="17581" y="9252"/>
                    <a:pt x="17588" y="9252"/>
                    <a:pt x="17594" y="9252"/>
                  </a:cubicBezTo>
                  <a:cubicBezTo>
                    <a:pt x="17692" y="9252"/>
                    <a:pt x="17771" y="9191"/>
                    <a:pt x="17780" y="9082"/>
                  </a:cubicBezTo>
                  <a:cubicBezTo>
                    <a:pt x="17789" y="8984"/>
                    <a:pt x="17726" y="8904"/>
                    <a:pt x="17619" y="8886"/>
                  </a:cubicBezTo>
                  <a:cubicBezTo>
                    <a:pt x="17612" y="8885"/>
                    <a:pt x="17606" y="8885"/>
                    <a:pt x="17599" y="8885"/>
                  </a:cubicBezTo>
                  <a:close/>
                  <a:moveTo>
                    <a:pt x="18261" y="8910"/>
                  </a:moveTo>
                  <a:cubicBezTo>
                    <a:pt x="18219" y="8910"/>
                    <a:pt x="18184" y="8926"/>
                    <a:pt x="18154" y="8948"/>
                  </a:cubicBezTo>
                  <a:cubicBezTo>
                    <a:pt x="18110" y="8984"/>
                    <a:pt x="18083" y="9020"/>
                    <a:pt x="18083" y="9073"/>
                  </a:cubicBezTo>
                  <a:cubicBezTo>
                    <a:pt x="18074" y="9118"/>
                    <a:pt x="18083" y="9162"/>
                    <a:pt x="18119" y="9207"/>
                  </a:cubicBezTo>
                  <a:cubicBezTo>
                    <a:pt x="18145" y="9243"/>
                    <a:pt x="18190" y="9269"/>
                    <a:pt x="18244" y="9278"/>
                  </a:cubicBezTo>
                  <a:cubicBezTo>
                    <a:pt x="18253" y="9280"/>
                    <a:pt x="18262" y="9281"/>
                    <a:pt x="18270" y="9281"/>
                  </a:cubicBezTo>
                  <a:cubicBezTo>
                    <a:pt x="18310" y="9281"/>
                    <a:pt x="18341" y="9265"/>
                    <a:pt x="18377" y="9243"/>
                  </a:cubicBezTo>
                  <a:cubicBezTo>
                    <a:pt x="18413" y="9207"/>
                    <a:pt x="18449" y="9171"/>
                    <a:pt x="18440" y="9118"/>
                  </a:cubicBezTo>
                  <a:cubicBezTo>
                    <a:pt x="18458" y="9064"/>
                    <a:pt x="18440" y="9028"/>
                    <a:pt x="18413" y="8984"/>
                  </a:cubicBezTo>
                  <a:cubicBezTo>
                    <a:pt x="18377" y="8939"/>
                    <a:pt x="18342" y="8921"/>
                    <a:pt x="18288" y="8912"/>
                  </a:cubicBezTo>
                  <a:cubicBezTo>
                    <a:pt x="18279" y="8911"/>
                    <a:pt x="18269" y="8910"/>
                    <a:pt x="18261" y="8910"/>
                  </a:cubicBezTo>
                  <a:close/>
                  <a:moveTo>
                    <a:pt x="12623" y="8975"/>
                  </a:moveTo>
                  <a:cubicBezTo>
                    <a:pt x="12588" y="8984"/>
                    <a:pt x="12543" y="8984"/>
                    <a:pt x="12507" y="9011"/>
                  </a:cubicBezTo>
                  <a:cubicBezTo>
                    <a:pt x="12463" y="9037"/>
                    <a:pt x="12454" y="9082"/>
                    <a:pt x="12427" y="9118"/>
                  </a:cubicBezTo>
                  <a:cubicBezTo>
                    <a:pt x="12436" y="9153"/>
                    <a:pt x="12445" y="9189"/>
                    <a:pt x="12463" y="9225"/>
                  </a:cubicBezTo>
                  <a:cubicBezTo>
                    <a:pt x="12481" y="9269"/>
                    <a:pt x="12534" y="9278"/>
                    <a:pt x="12570" y="9305"/>
                  </a:cubicBezTo>
                  <a:cubicBezTo>
                    <a:pt x="12605" y="9287"/>
                    <a:pt x="12650" y="9296"/>
                    <a:pt x="12686" y="9269"/>
                  </a:cubicBezTo>
                  <a:cubicBezTo>
                    <a:pt x="12730" y="9243"/>
                    <a:pt x="12748" y="9198"/>
                    <a:pt x="12757" y="9162"/>
                  </a:cubicBezTo>
                  <a:cubicBezTo>
                    <a:pt x="12766" y="9127"/>
                    <a:pt x="12739" y="9091"/>
                    <a:pt x="12730" y="9055"/>
                  </a:cubicBezTo>
                  <a:cubicBezTo>
                    <a:pt x="12712" y="9011"/>
                    <a:pt x="12659" y="9002"/>
                    <a:pt x="12623" y="8975"/>
                  </a:cubicBezTo>
                  <a:close/>
                  <a:moveTo>
                    <a:pt x="18904" y="8945"/>
                  </a:moveTo>
                  <a:cubicBezTo>
                    <a:pt x="18892" y="8945"/>
                    <a:pt x="18880" y="8946"/>
                    <a:pt x="18868" y="8948"/>
                  </a:cubicBezTo>
                  <a:cubicBezTo>
                    <a:pt x="18832" y="8948"/>
                    <a:pt x="18806" y="8966"/>
                    <a:pt x="18779" y="8993"/>
                  </a:cubicBezTo>
                  <a:cubicBezTo>
                    <a:pt x="18761" y="9020"/>
                    <a:pt x="18725" y="9046"/>
                    <a:pt x="18734" y="9091"/>
                  </a:cubicBezTo>
                  <a:cubicBezTo>
                    <a:pt x="18734" y="9100"/>
                    <a:pt x="18734" y="9109"/>
                    <a:pt x="18725" y="9118"/>
                  </a:cubicBezTo>
                  <a:cubicBezTo>
                    <a:pt x="18716" y="9171"/>
                    <a:pt x="18734" y="9216"/>
                    <a:pt x="18761" y="9251"/>
                  </a:cubicBezTo>
                  <a:cubicBezTo>
                    <a:pt x="18785" y="9283"/>
                    <a:pt x="18816" y="9315"/>
                    <a:pt x="18861" y="9315"/>
                  </a:cubicBezTo>
                  <a:cubicBezTo>
                    <a:pt x="18866" y="9315"/>
                    <a:pt x="18871" y="9315"/>
                    <a:pt x="18877" y="9314"/>
                  </a:cubicBezTo>
                  <a:lnTo>
                    <a:pt x="18895" y="9314"/>
                  </a:lnTo>
                  <a:cubicBezTo>
                    <a:pt x="18911" y="9320"/>
                    <a:pt x="18927" y="9323"/>
                    <a:pt x="18941" y="9323"/>
                  </a:cubicBezTo>
                  <a:cubicBezTo>
                    <a:pt x="18991" y="9323"/>
                    <a:pt x="19032" y="9291"/>
                    <a:pt x="19073" y="9243"/>
                  </a:cubicBezTo>
                  <a:cubicBezTo>
                    <a:pt x="19082" y="9234"/>
                    <a:pt x="19082" y="9225"/>
                    <a:pt x="19082" y="9216"/>
                  </a:cubicBezTo>
                  <a:cubicBezTo>
                    <a:pt x="19091" y="9180"/>
                    <a:pt x="19091" y="9153"/>
                    <a:pt x="19100" y="9127"/>
                  </a:cubicBezTo>
                  <a:cubicBezTo>
                    <a:pt x="19109" y="9082"/>
                    <a:pt x="19082" y="9046"/>
                    <a:pt x="19064" y="9011"/>
                  </a:cubicBezTo>
                  <a:cubicBezTo>
                    <a:pt x="19046" y="8993"/>
                    <a:pt x="19029" y="8975"/>
                    <a:pt x="19002" y="8966"/>
                  </a:cubicBezTo>
                  <a:cubicBezTo>
                    <a:pt x="18969" y="8953"/>
                    <a:pt x="18937" y="8945"/>
                    <a:pt x="18904" y="8945"/>
                  </a:cubicBezTo>
                  <a:close/>
                  <a:moveTo>
                    <a:pt x="13252" y="9001"/>
                  </a:moveTo>
                  <a:cubicBezTo>
                    <a:pt x="13174" y="9001"/>
                    <a:pt x="13087" y="9069"/>
                    <a:pt x="13078" y="9144"/>
                  </a:cubicBezTo>
                  <a:cubicBezTo>
                    <a:pt x="13069" y="9225"/>
                    <a:pt x="13150" y="9323"/>
                    <a:pt x="13230" y="9332"/>
                  </a:cubicBezTo>
                  <a:cubicBezTo>
                    <a:pt x="13310" y="9332"/>
                    <a:pt x="13408" y="9260"/>
                    <a:pt x="13408" y="9189"/>
                  </a:cubicBezTo>
                  <a:cubicBezTo>
                    <a:pt x="13417" y="9100"/>
                    <a:pt x="13346" y="9002"/>
                    <a:pt x="13266" y="9002"/>
                  </a:cubicBezTo>
                  <a:cubicBezTo>
                    <a:pt x="13261" y="9001"/>
                    <a:pt x="13256" y="9001"/>
                    <a:pt x="13252" y="9001"/>
                  </a:cubicBezTo>
                  <a:close/>
                  <a:moveTo>
                    <a:pt x="7621" y="9081"/>
                  </a:moveTo>
                  <a:cubicBezTo>
                    <a:pt x="7617" y="9081"/>
                    <a:pt x="7614" y="9081"/>
                    <a:pt x="7610" y="9082"/>
                  </a:cubicBezTo>
                  <a:cubicBezTo>
                    <a:pt x="7583" y="9082"/>
                    <a:pt x="7538" y="9082"/>
                    <a:pt x="7520" y="9109"/>
                  </a:cubicBezTo>
                  <a:cubicBezTo>
                    <a:pt x="7494" y="9127"/>
                    <a:pt x="7467" y="9162"/>
                    <a:pt x="7467" y="9198"/>
                  </a:cubicBezTo>
                  <a:cubicBezTo>
                    <a:pt x="7467" y="9234"/>
                    <a:pt x="7485" y="9260"/>
                    <a:pt x="7494" y="9296"/>
                  </a:cubicBezTo>
                  <a:cubicBezTo>
                    <a:pt x="7494" y="9296"/>
                    <a:pt x="7585" y="9342"/>
                    <a:pt x="7599" y="9342"/>
                  </a:cubicBezTo>
                  <a:cubicBezTo>
                    <a:pt x="7600" y="9342"/>
                    <a:pt x="7601" y="9341"/>
                    <a:pt x="7601" y="9341"/>
                  </a:cubicBezTo>
                  <a:cubicBezTo>
                    <a:pt x="7627" y="9332"/>
                    <a:pt x="7663" y="9332"/>
                    <a:pt x="7681" y="9314"/>
                  </a:cubicBezTo>
                  <a:cubicBezTo>
                    <a:pt x="7699" y="9287"/>
                    <a:pt x="7726" y="9269"/>
                    <a:pt x="7726" y="9234"/>
                  </a:cubicBezTo>
                  <a:cubicBezTo>
                    <a:pt x="7735" y="9189"/>
                    <a:pt x="7708" y="9162"/>
                    <a:pt x="7699" y="9127"/>
                  </a:cubicBezTo>
                  <a:cubicBezTo>
                    <a:pt x="7666" y="9118"/>
                    <a:pt x="7656" y="9081"/>
                    <a:pt x="7621" y="9081"/>
                  </a:cubicBezTo>
                  <a:close/>
                  <a:moveTo>
                    <a:pt x="19525" y="8974"/>
                  </a:moveTo>
                  <a:cubicBezTo>
                    <a:pt x="19516" y="8974"/>
                    <a:pt x="19508" y="8977"/>
                    <a:pt x="19501" y="8984"/>
                  </a:cubicBezTo>
                  <a:cubicBezTo>
                    <a:pt x="19457" y="9011"/>
                    <a:pt x="19412" y="9037"/>
                    <a:pt x="19403" y="9100"/>
                  </a:cubicBezTo>
                  <a:cubicBezTo>
                    <a:pt x="19403" y="9109"/>
                    <a:pt x="19385" y="9127"/>
                    <a:pt x="19385" y="9127"/>
                  </a:cubicBezTo>
                  <a:cubicBezTo>
                    <a:pt x="19394" y="9207"/>
                    <a:pt x="19394" y="9278"/>
                    <a:pt x="19466" y="9314"/>
                  </a:cubicBezTo>
                  <a:cubicBezTo>
                    <a:pt x="19501" y="9332"/>
                    <a:pt x="19537" y="9359"/>
                    <a:pt x="19555" y="9359"/>
                  </a:cubicBezTo>
                  <a:cubicBezTo>
                    <a:pt x="19591" y="9350"/>
                    <a:pt x="19635" y="9359"/>
                    <a:pt x="19662" y="9341"/>
                  </a:cubicBezTo>
                  <a:cubicBezTo>
                    <a:pt x="19698" y="9323"/>
                    <a:pt x="19724" y="9305"/>
                    <a:pt x="19742" y="9269"/>
                  </a:cubicBezTo>
                  <a:cubicBezTo>
                    <a:pt x="19751" y="9243"/>
                    <a:pt x="19769" y="9216"/>
                    <a:pt x="19778" y="9189"/>
                  </a:cubicBezTo>
                  <a:cubicBezTo>
                    <a:pt x="19778" y="9189"/>
                    <a:pt x="19769" y="9171"/>
                    <a:pt x="19769" y="9162"/>
                  </a:cubicBezTo>
                  <a:cubicBezTo>
                    <a:pt x="19707" y="9109"/>
                    <a:pt x="19635" y="9046"/>
                    <a:pt x="19573" y="8993"/>
                  </a:cubicBezTo>
                  <a:cubicBezTo>
                    <a:pt x="19556" y="8982"/>
                    <a:pt x="19540" y="8974"/>
                    <a:pt x="19525" y="8974"/>
                  </a:cubicBezTo>
                  <a:close/>
                  <a:moveTo>
                    <a:pt x="13905" y="9045"/>
                  </a:moveTo>
                  <a:cubicBezTo>
                    <a:pt x="13819" y="9045"/>
                    <a:pt x="13764" y="9097"/>
                    <a:pt x="13747" y="9180"/>
                  </a:cubicBezTo>
                  <a:cubicBezTo>
                    <a:pt x="13738" y="9269"/>
                    <a:pt x="13792" y="9359"/>
                    <a:pt x="13890" y="9376"/>
                  </a:cubicBezTo>
                  <a:cubicBezTo>
                    <a:pt x="13896" y="9377"/>
                    <a:pt x="13901" y="9377"/>
                    <a:pt x="13907" y="9377"/>
                  </a:cubicBezTo>
                  <a:cubicBezTo>
                    <a:pt x="13990" y="9377"/>
                    <a:pt x="14069" y="9317"/>
                    <a:pt x="14077" y="9225"/>
                  </a:cubicBezTo>
                  <a:cubicBezTo>
                    <a:pt x="14086" y="9127"/>
                    <a:pt x="14024" y="9046"/>
                    <a:pt x="13926" y="9046"/>
                  </a:cubicBezTo>
                  <a:cubicBezTo>
                    <a:pt x="13919" y="9046"/>
                    <a:pt x="13912" y="9045"/>
                    <a:pt x="13905" y="9045"/>
                  </a:cubicBezTo>
                  <a:close/>
                  <a:moveTo>
                    <a:pt x="8241" y="9117"/>
                  </a:moveTo>
                  <a:cubicBezTo>
                    <a:pt x="8172" y="9117"/>
                    <a:pt x="8126" y="9160"/>
                    <a:pt x="8118" y="9234"/>
                  </a:cubicBezTo>
                  <a:cubicBezTo>
                    <a:pt x="8100" y="9314"/>
                    <a:pt x="8154" y="9376"/>
                    <a:pt x="8225" y="9385"/>
                  </a:cubicBezTo>
                  <a:cubicBezTo>
                    <a:pt x="8232" y="9386"/>
                    <a:pt x="8239" y="9386"/>
                    <a:pt x="8245" y="9386"/>
                  </a:cubicBezTo>
                  <a:cubicBezTo>
                    <a:pt x="8316" y="9386"/>
                    <a:pt x="8369" y="9343"/>
                    <a:pt x="8377" y="9269"/>
                  </a:cubicBezTo>
                  <a:cubicBezTo>
                    <a:pt x="8386" y="9189"/>
                    <a:pt x="8341" y="9127"/>
                    <a:pt x="8261" y="9118"/>
                  </a:cubicBezTo>
                  <a:cubicBezTo>
                    <a:pt x="8254" y="9117"/>
                    <a:pt x="8248" y="9117"/>
                    <a:pt x="8241" y="9117"/>
                  </a:cubicBezTo>
                  <a:close/>
                  <a:moveTo>
                    <a:pt x="14583" y="9063"/>
                  </a:moveTo>
                  <a:cubicBezTo>
                    <a:pt x="14496" y="9063"/>
                    <a:pt x="14433" y="9116"/>
                    <a:pt x="14416" y="9207"/>
                  </a:cubicBezTo>
                  <a:cubicBezTo>
                    <a:pt x="14399" y="9314"/>
                    <a:pt x="14452" y="9385"/>
                    <a:pt x="14559" y="9394"/>
                  </a:cubicBezTo>
                  <a:cubicBezTo>
                    <a:pt x="14573" y="9396"/>
                    <a:pt x="14586" y="9398"/>
                    <a:pt x="14598" y="9398"/>
                  </a:cubicBezTo>
                  <a:cubicBezTo>
                    <a:pt x="14681" y="9398"/>
                    <a:pt x="14731" y="9345"/>
                    <a:pt x="14746" y="9251"/>
                  </a:cubicBezTo>
                  <a:cubicBezTo>
                    <a:pt x="14764" y="9153"/>
                    <a:pt x="14702" y="9082"/>
                    <a:pt x="14604" y="9064"/>
                  </a:cubicBezTo>
                  <a:cubicBezTo>
                    <a:pt x="14597" y="9063"/>
                    <a:pt x="14590" y="9063"/>
                    <a:pt x="14583" y="9063"/>
                  </a:cubicBezTo>
                  <a:close/>
                  <a:moveTo>
                    <a:pt x="8907" y="9142"/>
                  </a:moveTo>
                  <a:cubicBezTo>
                    <a:pt x="8876" y="9142"/>
                    <a:pt x="8854" y="9157"/>
                    <a:pt x="8832" y="9171"/>
                  </a:cubicBezTo>
                  <a:cubicBezTo>
                    <a:pt x="8787" y="9198"/>
                    <a:pt x="8787" y="9234"/>
                    <a:pt x="8778" y="9269"/>
                  </a:cubicBezTo>
                  <a:cubicBezTo>
                    <a:pt x="8769" y="9305"/>
                    <a:pt x="8787" y="9332"/>
                    <a:pt x="8805" y="9367"/>
                  </a:cubicBezTo>
                  <a:cubicBezTo>
                    <a:pt x="8832" y="9403"/>
                    <a:pt x="8859" y="9403"/>
                    <a:pt x="8894" y="9412"/>
                  </a:cubicBezTo>
                  <a:cubicBezTo>
                    <a:pt x="8905" y="9414"/>
                    <a:pt x="8915" y="9415"/>
                    <a:pt x="8925" y="9415"/>
                  </a:cubicBezTo>
                  <a:cubicBezTo>
                    <a:pt x="8952" y="9415"/>
                    <a:pt x="8972" y="9405"/>
                    <a:pt x="8992" y="9385"/>
                  </a:cubicBezTo>
                  <a:cubicBezTo>
                    <a:pt x="9037" y="9367"/>
                    <a:pt x="9046" y="9332"/>
                    <a:pt x="9046" y="9287"/>
                  </a:cubicBezTo>
                  <a:cubicBezTo>
                    <a:pt x="9064" y="9251"/>
                    <a:pt x="9046" y="9225"/>
                    <a:pt x="9028" y="9198"/>
                  </a:cubicBezTo>
                  <a:cubicBezTo>
                    <a:pt x="9001" y="9153"/>
                    <a:pt x="8966" y="9153"/>
                    <a:pt x="8930" y="9144"/>
                  </a:cubicBezTo>
                  <a:cubicBezTo>
                    <a:pt x="8922" y="9143"/>
                    <a:pt x="8914" y="9142"/>
                    <a:pt x="8907" y="9142"/>
                  </a:cubicBezTo>
                  <a:close/>
                  <a:moveTo>
                    <a:pt x="15250" y="9108"/>
                  </a:moveTo>
                  <a:cubicBezTo>
                    <a:pt x="15157" y="9108"/>
                    <a:pt x="15102" y="9160"/>
                    <a:pt x="15085" y="9251"/>
                  </a:cubicBezTo>
                  <a:cubicBezTo>
                    <a:pt x="15077" y="9305"/>
                    <a:pt x="15085" y="9341"/>
                    <a:pt x="15112" y="9376"/>
                  </a:cubicBezTo>
                  <a:cubicBezTo>
                    <a:pt x="15139" y="9412"/>
                    <a:pt x="15175" y="9439"/>
                    <a:pt x="15219" y="9439"/>
                  </a:cubicBezTo>
                  <a:cubicBezTo>
                    <a:pt x="15233" y="9441"/>
                    <a:pt x="15246" y="9442"/>
                    <a:pt x="15259" y="9442"/>
                  </a:cubicBezTo>
                  <a:cubicBezTo>
                    <a:pt x="15344" y="9442"/>
                    <a:pt x="15400" y="9391"/>
                    <a:pt x="15416" y="9305"/>
                  </a:cubicBezTo>
                  <a:cubicBezTo>
                    <a:pt x="15424" y="9198"/>
                    <a:pt x="15371" y="9127"/>
                    <a:pt x="15273" y="9109"/>
                  </a:cubicBezTo>
                  <a:cubicBezTo>
                    <a:pt x="15265" y="9108"/>
                    <a:pt x="15258" y="9108"/>
                    <a:pt x="15250" y="9108"/>
                  </a:cubicBezTo>
                  <a:close/>
                  <a:moveTo>
                    <a:pt x="9579" y="9178"/>
                  </a:moveTo>
                  <a:cubicBezTo>
                    <a:pt x="9548" y="9178"/>
                    <a:pt x="9514" y="9192"/>
                    <a:pt x="9492" y="9207"/>
                  </a:cubicBezTo>
                  <a:cubicBezTo>
                    <a:pt x="9465" y="9225"/>
                    <a:pt x="9438" y="9269"/>
                    <a:pt x="9438" y="9296"/>
                  </a:cubicBezTo>
                  <a:cubicBezTo>
                    <a:pt x="9430" y="9332"/>
                    <a:pt x="9447" y="9376"/>
                    <a:pt x="9465" y="9403"/>
                  </a:cubicBezTo>
                  <a:cubicBezTo>
                    <a:pt x="9483" y="9439"/>
                    <a:pt x="9528" y="9457"/>
                    <a:pt x="9554" y="9466"/>
                  </a:cubicBezTo>
                  <a:cubicBezTo>
                    <a:pt x="9561" y="9467"/>
                    <a:pt x="9568" y="9468"/>
                    <a:pt x="9575" y="9468"/>
                  </a:cubicBezTo>
                  <a:cubicBezTo>
                    <a:pt x="9606" y="9468"/>
                    <a:pt x="9641" y="9453"/>
                    <a:pt x="9670" y="9439"/>
                  </a:cubicBezTo>
                  <a:cubicBezTo>
                    <a:pt x="9697" y="9412"/>
                    <a:pt x="9706" y="9376"/>
                    <a:pt x="9733" y="9341"/>
                  </a:cubicBezTo>
                  <a:cubicBezTo>
                    <a:pt x="9724" y="9305"/>
                    <a:pt x="9715" y="9260"/>
                    <a:pt x="9697" y="9234"/>
                  </a:cubicBezTo>
                  <a:cubicBezTo>
                    <a:pt x="9670" y="9207"/>
                    <a:pt x="9635" y="9180"/>
                    <a:pt x="9599" y="9180"/>
                  </a:cubicBezTo>
                  <a:cubicBezTo>
                    <a:pt x="9593" y="9178"/>
                    <a:pt x="9586" y="9178"/>
                    <a:pt x="9579" y="9178"/>
                  </a:cubicBezTo>
                  <a:close/>
                  <a:moveTo>
                    <a:pt x="15942" y="9118"/>
                  </a:moveTo>
                  <a:cubicBezTo>
                    <a:pt x="15929" y="9127"/>
                    <a:pt x="15913" y="9127"/>
                    <a:pt x="15898" y="9127"/>
                  </a:cubicBezTo>
                  <a:cubicBezTo>
                    <a:pt x="15884" y="9127"/>
                    <a:pt x="15871" y="9127"/>
                    <a:pt x="15862" y="9136"/>
                  </a:cubicBezTo>
                  <a:cubicBezTo>
                    <a:pt x="15835" y="9153"/>
                    <a:pt x="15799" y="9171"/>
                    <a:pt x="15781" y="9189"/>
                  </a:cubicBezTo>
                  <a:cubicBezTo>
                    <a:pt x="15746" y="9216"/>
                    <a:pt x="15772" y="9260"/>
                    <a:pt x="15737" y="9269"/>
                  </a:cubicBezTo>
                  <a:cubicBezTo>
                    <a:pt x="15746" y="9314"/>
                    <a:pt x="15746" y="9367"/>
                    <a:pt x="15763" y="9403"/>
                  </a:cubicBezTo>
                  <a:cubicBezTo>
                    <a:pt x="15799" y="9448"/>
                    <a:pt x="15844" y="9466"/>
                    <a:pt x="15879" y="9474"/>
                  </a:cubicBezTo>
                  <a:cubicBezTo>
                    <a:pt x="15903" y="9474"/>
                    <a:pt x="15923" y="9478"/>
                    <a:pt x="15942" y="9478"/>
                  </a:cubicBezTo>
                  <a:cubicBezTo>
                    <a:pt x="15951" y="9478"/>
                    <a:pt x="15960" y="9477"/>
                    <a:pt x="15969" y="9474"/>
                  </a:cubicBezTo>
                  <a:cubicBezTo>
                    <a:pt x="15987" y="9474"/>
                    <a:pt x="16004" y="9466"/>
                    <a:pt x="16022" y="9448"/>
                  </a:cubicBezTo>
                  <a:cubicBezTo>
                    <a:pt x="16040" y="9439"/>
                    <a:pt x="16049" y="9421"/>
                    <a:pt x="16067" y="9403"/>
                  </a:cubicBezTo>
                  <a:cubicBezTo>
                    <a:pt x="16085" y="9385"/>
                    <a:pt x="16067" y="9350"/>
                    <a:pt x="16094" y="9332"/>
                  </a:cubicBezTo>
                  <a:cubicBezTo>
                    <a:pt x="16085" y="9287"/>
                    <a:pt x="16094" y="9243"/>
                    <a:pt x="16067" y="9198"/>
                  </a:cubicBezTo>
                  <a:cubicBezTo>
                    <a:pt x="16031" y="9153"/>
                    <a:pt x="15987" y="9144"/>
                    <a:pt x="15942" y="9118"/>
                  </a:cubicBezTo>
                  <a:close/>
                  <a:moveTo>
                    <a:pt x="7886" y="9421"/>
                  </a:moveTo>
                  <a:cubicBezTo>
                    <a:pt x="7886" y="9421"/>
                    <a:pt x="7877" y="9430"/>
                    <a:pt x="7868" y="9430"/>
                  </a:cubicBezTo>
                  <a:cubicBezTo>
                    <a:pt x="7877" y="9430"/>
                    <a:pt x="7877" y="9439"/>
                    <a:pt x="7877" y="9439"/>
                  </a:cubicBezTo>
                  <a:cubicBezTo>
                    <a:pt x="7922" y="9457"/>
                    <a:pt x="7958" y="9483"/>
                    <a:pt x="8002" y="9483"/>
                  </a:cubicBezTo>
                  <a:lnTo>
                    <a:pt x="8011" y="9483"/>
                  </a:lnTo>
                  <a:cubicBezTo>
                    <a:pt x="8011" y="9483"/>
                    <a:pt x="8011" y="9474"/>
                    <a:pt x="8011" y="9474"/>
                  </a:cubicBezTo>
                  <a:cubicBezTo>
                    <a:pt x="7984" y="9439"/>
                    <a:pt x="7949" y="9430"/>
                    <a:pt x="7913" y="9421"/>
                  </a:cubicBezTo>
                  <a:close/>
                  <a:moveTo>
                    <a:pt x="8011" y="9492"/>
                  </a:moveTo>
                  <a:cubicBezTo>
                    <a:pt x="8011" y="9501"/>
                    <a:pt x="8020" y="9501"/>
                    <a:pt x="8020" y="9501"/>
                  </a:cubicBezTo>
                  <a:lnTo>
                    <a:pt x="8029" y="9501"/>
                  </a:lnTo>
                  <a:cubicBezTo>
                    <a:pt x="8020" y="9492"/>
                    <a:pt x="8020" y="9492"/>
                    <a:pt x="8020" y="9492"/>
                  </a:cubicBezTo>
                  <a:close/>
                  <a:moveTo>
                    <a:pt x="10249" y="9195"/>
                  </a:moveTo>
                  <a:cubicBezTo>
                    <a:pt x="10179" y="9195"/>
                    <a:pt x="10114" y="9252"/>
                    <a:pt x="10099" y="9323"/>
                  </a:cubicBezTo>
                  <a:cubicBezTo>
                    <a:pt x="10090" y="9403"/>
                    <a:pt x="10143" y="9483"/>
                    <a:pt x="10232" y="9501"/>
                  </a:cubicBezTo>
                  <a:cubicBezTo>
                    <a:pt x="10259" y="9492"/>
                    <a:pt x="10295" y="9492"/>
                    <a:pt x="10331" y="9474"/>
                  </a:cubicBezTo>
                  <a:cubicBezTo>
                    <a:pt x="10366" y="9448"/>
                    <a:pt x="10384" y="9412"/>
                    <a:pt x="10393" y="9367"/>
                  </a:cubicBezTo>
                  <a:cubicBezTo>
                    <a:pt x="10402" y="9359"/>
                    <a:pt x="10384" y="9278"/>
                    <a:pt x="10375" y="9269"/>
                  </a:cubicBezTo>
                  <a:cubicBezTo>
                    <a:pt x="10357" y="9234"/>
                    <a:pt x="10313" y="9216"/>
                    <a:pt x="10277" y="9198"/>
                  </a:cubicBezTo>
                  <a:cubicBezTo>
                    <a:pt x="10268" y="9196"/>
                    <a:pt x="10258" y="9195"/>
                    <a:pt x="10249" y="9195"/>
                  </a:cubicBezTo>
                  <a:close/>
                  <a:moveTo>
                    <a:pt x="16576" y="9168"/>
                  </a:moveTo>
                  <a:cubicBezTo>
                    <a:pt x="16541" y="9168"/>
                    <a:pt x="16504" y="9178"/>
                    <a:pt x="16477" y="9198"/>
                  </a:cubicBezTo>
                  <a:cubicBezTo>
                    <a:pt x="16433" y="9225"/>
                    <a:pt x="16424" y="9278"/>
                    <a:pt x="16406" y="9314"/>
                  </a:cubicBezTo>
                  <a:cubicBezTo>
                    <a:pt x="16388" y="9341"/>
                    <a:pt x="16415" y="9430"/>
                    <a:pt x="16433" y="9448"/>
                  </a:cubicBezTo>
                  <a:cubicBezTo>
                    <a:pt x="16459" y="9492"/>
                    <a:pt x="16513" y="9501"/>
                    <a:pt x="16557" y="9528"/>
                  </a:cubicBezTo>
                  <a:cubicBezTo>
                    <a:pt x="16602" y="9519"/>
                    <a:pt x="16647" y="9519"/>
                    <a:pt x="16691" y="9492"/>
                  </a:cubicBezTo>
                  <a:cubicBezTo>
                    <a:pt x="16727" y="9466"/>
                    <a:pt x="16745" y="9421"/>
                    <a:pt x="16763" y="9376"/>
                  </a:cubicBezTo>
                  <a:cubicBezTo>
                    <a:pt x="16772" y="9350"/>
                    <a:pt x="16745" y="9260"/>
                    <a:pt x="16727" y="9243"/>
                  </a:cubicBezTo>
                  <a:cubicBezTo>
                    <a:pt x="16700" y="9198"/>
                    <a:pt x="16656" y="9171"/>
                    <a:pt x="16611" y="9171"/>
                  </a:cubicBezTo>
                  <a:cubicBezTo>
                    <a:pt x="16600" y="9169"/>
                    <a:pt x="16588" y="9168"/>
                    <a:pt x="16576" y="9168"/>
                  </a:cubicBezTo>
                  <a:close/>
                  <a:moveTo>
                    <a:pt x="10922" y="9242"/>
                  </a:moveTo>
                  <a:cubicBezTo>
                    <a:pt x="10847" y="9242"/>
                    <a:pt x="10776" y="9301"/>
                    <a:pt x="10768" y="9376"/>
                  </a:cubicBezTo>
                  <a:cubicBezTo>
                    <a:pt x="10759" y="9448"/>
                    <a:pt x="10812" y="9528"/>
                    <a:pt x="10902" y="9537"/>
                  </a:cubicBezTo>
                  <a:cubicBezTo>
                    <a:pt x="10907" y="9538"/>
                    <a:pt x="10913" y="9538"/>
                    <a:pt x="10919" y="9538"/>
                  </a:cubicBezTo>
                  <a:cubicBezTo>
                    <a:pt x="10992" y="9538"/>
                    <a:pt x="11054" y="9486"/>
                    <a:pt x="11062" y="9403"/>
                  </a:cubicBezTo>
                  <a:cubicBezTo>
                    <a:pt x="11071" y="9332"/>
                    <a:pt x="11009" y="9251"/>
                    <a:pt x="10937" y="9243"/>
                  </a:cubicBezTo>
                  <a:cubicBezTo>
                    <a:pt x="10932" y="9242"/>
                    <a:pt x="10927" y="9242"/>
                    <a:pt x="10922" y="9242"/>
                  </a:cubicBezTo>
                  <a:close/>
                  <a:moveTo>
                    <a:pt x="17251" y="9188"/>
                  </a:moveTo>
                  <a:cubicBezTo>
                    <a:pt x="17153" y="9188"/>
                    <a:pt x="17074" y="9250"/>
                    <a:pt x="17066" y="9359"/>
                  </a:cubicBezTo>
                  <a:cubicBezTo>
                    <a:pt x="17057" y="9457"/>
                    <a:pt x="17119" y="9537"/>
                    <a:pt x="17227" y="9555"/>
                  </a:cubicBezTo>
                  <a:cubicBezTo>
                    <a:pt x="17233" y="9555"/>
                    <a:pt x="17240" y="9556"/>
                    <a:pt x="17247" y="9556"/>
                  </a:cubicBezTo>
                  <a:cubicBezTo>
                    <a:pt x="17345" y="9556"/>
                    <a:pt x="17423" y="9494"/>
                    <a:pt x="17432" y="9385"/>
                  </a:cubicBezTo>
                  <a:cubicBezTo>
                    <a:pt x="17441" y="9287"/>
                    <a:pt x="17378" y="9207"/>
                    <a:pt x="17271" y="9189"/>
                  </a:cubicBezTo>
                  <a:cubicBezTo>
                    <a:pt x="17264" y="9188"/>
                    <a:pt x="17258" y="9188"/>
                    <a:pt x="17251" y="9188"/>
                  </a:cubicBezTo>
                  <a:close/>
                  <a:moveTo>
                    <a:pt x="11563" y="9265"/>
                  </a:moveTo>
                  <a:cubicBezTo>
                    <a:pt x="11485" y="9265"/>
                    <a:pt x="11444" y="9310"/>
                    <a:pt x="11437" y="9394"/>
                  </a:cubicBezTo>
                  <a:cubicBezTo>
                    <a:pt x="11419" y="9501"/>
                    <a:pt x="11464" y="9555"/>
                    <a:pt x="11562" y="9564"/>
                  </a:cubicBezTo>
                  <a:cubicBezTo>
                    <a:pt x="11577" y="9566"/>
                    <a:pt x="11591" y="9568"/>
                    <a:pt x="11604" y="9568"/>
                  </a:cubicBezTo>
                  <a:cubicBezTo>
                    <a:pt x="11681" y="9568"/>
                    <a:pt x="11716" y="9523"/>
                    <a:pt x="11731" y="9439"/>
                  </a:cubicBezTo>
                  <a:cubicBezTo>
                    <a:pt x="11749" y="9341"/>
                    <a:pt x="11704" y="9287"/>
                    <a:pt x="11606" y="9269"/>
                  </a:cubicBezTo>
                  <a:cubicBezTo>
                    <a:pt x="11591" y="9267"/>
                    <a:pt x="11576" y="9265"/>
                    <a:pt x="11563" y="9265"/>
                  </a:cubicBezTo>
                  <a:close/>
                  <a:moveTo>
                    <a:pt x="17884" y="9231"/>
                  </a:moveTo>
                  <a:cubicBezTo>
                    <a:pt x="17799" y="9231"/>
                    <a:pt x="17733" y="9298"/>
                    <a:pt x="17717" y="9394"/>
                  </a:cubicBezTo>
                  <a:cubicBezTo>
                    <a:pt x="17708" y="9448"/>
                    <a:pt x="17726" y="9483"/>
                    <a:pt x="17753" y="9528"/>
                  </a:cubicBezTo>
                  <a:cubicBezTo>
                    <a:pt x="17789" y="9573"/>
                    <a:pt x="17824" y="9590"/>
                    <a:pt x="17878" y="9599"/>
                  </a:cubicBezTo>
                  <a:cubicBezTo>
                    <a:pt x="17884" y="9600"/>
                    <a:pt x="17890" y="9600"/>
                    <a:pt x="17896" y="9600"/>
                  </a:cubicBezTo>
                  <a:cubicBezTo>
                    <a:pt x="17994" y="9600"/>
                    <a:pt x="18066" y="9531"/>
                    <a:pt x="18083" y="9430"/>
                  </a:cubicBezTo>
                  <a:cubicBezTo>
                    <a:pt x="18092" y="9385"/>
                    <a:pt x="18074" y="9341"/>
                    <a:pt x="18047" y="9305"/>
                  </a:cubicBezTo>
                  <a:cubicBezTo>
                    <a:pt x="18012" y="9260"/>
                    <a:pt x="17967" y="9234"/>
                    <a:pt x="17913" y="9234"/>
                  </a:cubicBezTo>
                  <a:cubicBezTo>
                    <a:pt x="17903" y="9232"/>
                    <a:pt x="17893" y="9231"/>
                    <a:pt x="17884" y="9231"/>
                  </a:cubicBezTo>
                  <a:close/>
                  <a:moveTo>
                    <a:pt x="12209" y="9310"/>
                  </a:moveTo>
                  <a:cubicBezTo>
                    <a:pt x="12136" y="9310"/>
                    <a:pt x="12094" y="9355"/>
                    <a:pt x="12079" y="9439"/>
                  </a:cubicBezTo>
                  <a:cubicBezTo>
                    <a:pt x="12070" y="9537"/>
                    <a:pt x="12115" y="9590"/>
                    <a:pt x="12213" y="9608"/>
                  </a:cubicBezTo>
                  <a:cubicBezTo>
                    <a:pt x="12222" y="9609"/>
                    <a:pt x="12232" y="9610"/>
                    <a:pt x="12240" y="9610"/>
                  </a:cubicBezTo>
                  <a:cubicBezTo>
                    <a:pt x="12321" y="9610"/>
                    <a:pt x="12366" y="9571"/>
                    <a:pt x="12382" y="9474"/>
                  </a:cubicBezTo>
                  <a:cubicBezTo>
                    <a:pt x="12391" y="9376"/>
                    <a:pt x="12347" y="9323"/>
                    <a:pt x="12249" y="9314"/>
                  </a:cubicBezTo>
                  <a:cubicBezTo>
                    <a:pt x="12234" y="9311"/>
                    <a:pt x="12221" y="9310"/>
                    <a:pt x="12209" y="9310"/>
                  </a:cubicBezTo>
                  <a:close/>
                  <a:moveTo>
                    <a:pt x="18573" y="9251"/>
                  </a:moveTo>
                  <a:cubicBezTo>
                    <a:pt x="18475" y="9251"/>
                    <a:pt x="18395" y="9319"/>
                    <a:pt x="18386" y="9412"/>
                  </a:cubicBezTo>
                  <a:cubicBezTo>
                    <a:pt x="18368" y="9519"/>
                    <a:pt x="18440" y="9617"/>
                    <a:pt x="18538" y="9617"/>
                  </a:cubicBezTo>
                  <a:cubicBezTo>
                    <a:pt x="18552" y="9621"/>
                    <a:pt x="18566" y="9623"/>
                    <a:pt x="18580" y="9623"/>
                  </a:cubicBezTo>
                  <a:cubicBezTo>
                    <a:pt x="18662" y="9623"/>
                    <a:pt x="18737" y="9557"/>
                    <a:pt x="18752" y="9466"/>
                  </a:cubicBezTo>
                  <a:cubicBezTo>
                    <a:pt x="18761" y="9367"/>
                    <a:pt x="18699" y="9269"/>
                    <a:pt x="18591" y="9251"/>
                  </a:cubicBezTo>
                  <a:cubicBezTo>
                    <a:pt x="18585" y="9251"/>
                    <a:pt x="18579" y="9251"/>
                    <a:pt x="18573" y="9251"/>
                  </a:cubicBezTo>
                  <a:close/>
                  <a:moveTo>
                    <a:pt x="12903" y="9320"/>
                  </a:moveTo>
                  <a:cubicBezTo>
                    <a:pt x="12834" y="9320"/>
                    <a:pt x="12747" y="9385"/>
                    <a:pt x="12739" y="9457"/>
                  </a:cubicBezTo>
                  <a:cubicBezTo>
                    <a:pt x="12721" y="9528"/>
                    <a:pt x="12793" y="9635"/>
                    <a:pt x="12873" y="9653"/>
                  </a:cubicBezTo>
                  <a:cubicBezTo>
                    <a:pt x="12878" y="9653"/>
                    <a:pt x="12882" y="9654"/>
                    <a:pt x="12887" y="9654"/>
                  </a:cubicBezTo>
                  <a:cubicBezTo>
                    <a:pt x="12964" y="9654"/>
                    <a:pt x="13052" y="9586"/>
                    <a:pt x="13060" y="9519"/>
                  </a:cubicBezTo>
                  <a:cubicBezTo>
                    <a:pt x="13078" y="9439"/>
                    <a:pt x="13007" y="9332"/>
                    <a:pt x="12927" y="9323"/>
                  </a:cubicBezTo>
                  <a:cubicBezTo>
                    <a:pt x="12919" y="9321"/>
                    <a:pt x="12911" y="9320"/>
                    <a:pt x="12903" y="9320"/>
                  </a:cubicBezTo>
                  <a:close/>
                  <a:moveTo>
                    <a:pt x="19252" y="9287"/>
                  </a:moveTo>
                  <a:cubicBezTo>
                    <a:pt x="19198" y="9305"/>
                    <a:pt x="19145" y="9296"/>
                    <a:pt x="19091" y="9341"/>
                  </a:cubicBezTo>
                  <a:cubicBezTo>
                    <a:pt x="19064" y="9376"/>
                    <a:pt x="19064" y="9421"/>
                    <a:pt x="19038" y="9457"/>
                  </a:cubicBezTo>
                  <a:cubicBezTo>
                    <a:pt x="19046" y="9510"/>
                    <a:pt x="19046" y="9564"/>
                    <a:pt x="19082" y="9608"/>
                  </a:cubicBezTo>
                  <a:cubicBezTo>
                    <a:pt x="19118" y="9653"/>
                    <a:pt x="19171" y="9653"/>
                    <a:pt x="19207" y="9680"/>
                  </a:cubicBezTo>
                  <a:cubicBezTo>
                    <a:pt x="19261" y="9662"/>
                    <a:pt x="19323" y="9671"/>
                    <a:pt x="19368" y="9626"/>
                  </a:cubicBezTo>
                  <a:cubicBezTo>
                    <a:pt x="19403" y="9590"/>
                    <a:pt x="19403" y="9537"/>
                    <a:pt x="19430" y="9501"/>
                  </a:cubicBezTo>
                  <a:cubicBezTo>
                    <a:pt x="19412" y="9448"/>
                    <a:pt x="19421" y="9385"/>
                    <a:pt x="19377" y="9341"/>
                  </a:cubicBezTo>
                  <a:cubicBezTo>
                    <a:pt x="19341" y="9314"/>
                    <a:pt x="19287" y="9314"/>
                    <a:pt x="19252" y="9287"/>
                  </a:cubicBezTo>
                  <a:close/>
                  <a:moveTo>
                    <a:pt x="19897" y="9316"/>
                  </a:moveTo>
                  <a:cubicBezTo>
                    <a:pt x="19880" y="9316"/>
                    <a:pt x="19861" y="9319"/>
                    <a:pt x="19840" y="9323"/>
                  </a:cubicBezTo>
                  <a:cubicBezTo>
                    <a:pt x="19787" y="9341"/>
                    <a:pt x="19751" y="9376"/>
                    <a:pt x="19724" y="9430"/>
                  </a:cubicBezTo>
                  <a:cubicBezTo>
                    <a:pt x="19716" y="9466"/>
                    <a:pt x="19707" y="9501"/>
                    <a:pt x="19716" y="9537"/>
                  </a:cubicBezTo>
                  <a:cubicBezTo>
                    <a:pt x="19716" y="9608"/>
                    <a:pt x="19760" y="9662"/>
                    <a:pt x="19823" y="9680"/>
                  </a:cubicBezTo>
                  <a:cubicBezTo>
                    <a:pt x="19858" y="9698"/>
                    <a:pt x="19885" y="9698"/>
                    <a:pt x="19930" y="9698"/>
                  </a:cubicBezTo>
                  <a:cubicBezTo>
                    <a:pt x="19992" y="9689"/>
                    <a:pt x="20046" y="9653"/>
                    <a:pt x="20072" y="9590"/>
                  </a:cubicBezTo>
                  <a:cubicBezTo>
                    <a:pt x="20081" y="9573"/>
                    <a:pt x="20090" y="9555"/>
                    <a:pt x="20099" y="9528"/>
                  </a:cubicBezTo>
                  <a:cubicBezTo>
                    <a:pt x="20090" y="9492"/>
                    <a:pt x="20081" y="9439"/>
                    <a:pt x="20037" y="9412"/>
                  </a:cubicBezTo>
                  <a:cubicBezTo>
                    <a:pt x="20010" y="9394"/>
                    <a:pt x="19992" y="9385"/>
                    <a:pt x="19974" y="9359"/>
                  </a:cubicBezTo>
                  <a:cubicBezTo>
                    <a:pt x="19952" y="9325"/>
                    <a:pt x="19926" y="9316"/>
                    <a:pt x="19897" y="9316"/>
                  </a:cubicBezTo>
                  <a:close/>
                  <a:moveTo>
                    <a:pt x="13574" y="9358"/>
                  </a:moveTo>
                  <a:cubicBezTo>
                    <a:pt x="13497" y="9358"/>
                    <a:pt x="13408" y="9434"/>
                    <a:pt x="13399" y="9510"/>
                  </a:cubicBezTo>
                  <a:cubicBezTo>
                    <a:pt x="13390" y="9590"/>
                    <a:pt x="13462" y="9680"/>
                    <a:pt x="13551" y="9698"/>
                  </a:cubicBezTo>
                  <a:cubicBezTo>
                    <a:pt x="13555" y="9698"/>
                    <a:pt x="13558" y="9698"/>
                    <a:pt x="13562" y="9698"/>
                  </a:cubicBezTo>
                  <a:cubicBezTo>
                    <a:pt x="13632" y="9698"/>
                    <a:pt x="13721" y="9622"/>
                    <a:pt x="13729" y="9546"/>
                  </a:cubicBezTo>
                  <a:cubicBezTo>
                    <a:pt x="13738" y="9466"/>
                    <a:pt x="13667" y="9376"/>
                    <a:pt x="13587" y="9359"/>
                  </a:cubicBezTo>
                  <a:cubicBezTo>
                    <a:pt x="13583" y="9358"/>
                    <a:pt x="13578" y="9358"/>
                    <a:pt x="13574" y="9358"/>
                  </a:cubicBezTo>
                  <a:close/>
                  <a:moveTo>
                    <a:pt x="14220" y="9391"/>
                  </a:moveTo>
                  <a:cubicBezTo>
                    <a:pt x="14140" y="9391"/>
                    <a:pt x="14084" y="9442"/>
                    <a:pt x="14068" y="9528"/>
                  </a:cubicBezTo>
                  <a:cubicBezTo>
                    <a:pt x="14051" y="9635"/>
                    <a:pt x="14104" y="9706"/>
                    <a:pt x="14211" y="9715"/>
                  </a:cubicBezTo>
                  <a:cubicBezTo>
                    <a:pt x="14225" y="9718"/>
                    <a:pt x="14238" y="9719"/>
                    <a:pt x="14250" y="9719"/>
                  </a:cubicBezTo>
                  <a:cubicBezTo>
                    <a:pt x="14333" y="9719"/>
                    <a:pt x="14383" y="9666"/>
                    <a:pt x="14399" y="9573"/>
                  </a:cubicBezTo>
                  <a:cubicBezTo>
                    <a:pt x="14416" y="9474"/>
                    <a:pt x="14363" y="9403"/>
                    <a:pt x="14256" y="9394"/>
                  </a:cubicBezTo>
                  <a:cubicBezTo>
                    <a:pt x="14243" y="9392"/>
                    <a:pt x="14231" y="9391"/>
                    <a:pt x="14220" y="9391"/>
                  </a:cubicBezTo>
                  <a:close/>
                  <a:moveTo>
                    <a:pt x="8582" y="9466"/>
                  </a:moveTo>
                  <a:cubicBezTo>
                    <a:pt x="8511" y="9466"/>
                    <a:pt x="8448" y="9501"/>
                    <a:pt x="8439" y="9573"/>
                  </a:cubicBezTo>
                  <a:cubicBezTo>
                    <a:pt x="8439" y="9582"/>
                    <a:pt x="8430" y="9590"/>
                    <a:pt x="8430" y="9599"/>
                  </a:cubicBezTo>
                  <a:cubicBezTo>
                    <a:pt x="8430" y="9635"/>
                    <a:pt x="8448" y="9644"/>
                    <a:pt x="8475" y="9671"/>
                  </a:cubicBezTo>
                  <a:cubicBezTo>
                    <a:pt x="8502" y="9698"/>
                    <a:pt x="8537" y="9698"/>
                    <a:pt x="8573" y="9715"/>
                  </a:cubicBezTo>
                  <a:cubicBezTo>
                    <a:pt x="8582" y="9721"/>
                    <a:pt x="8592" y="9723"/>
                    <a:pt x="8602" y="9723"/>
                  </a:cubicBezTo>
                  <a:cubicBezTo>
                    <a:pt x="8642" y="9723"/>
                    <a:pt x="8684" y="9686"/>
                    <a:pt x="8698" y="9644"/>
                  </a:cubicBezTo>
                  <a:cubicBezTo>
                    <a:pt x="8698" y="9635"/>
                    <a:pt x="8698" y="9617"/>
                    <a:pt x="8698" y="9608"/>
                  </a:cubicBezTo>
                  <a:cubicBezTo>
                    <a:pt x="8716" y="9546"/>
                    <a:pt x="8653" y="9474"/>
                    <a:pt x="8582" y="9466"/>
                  </a:cubicBezTo>
                  <a:close/>
                  <a:moveTo>
                    <a:pt x="9228" y="9490"/>
                  </a:moveTo>
                  <a:cubicBezTo>
                    <a:pt x="9197" y="9490"/>
                    <a:pt x="9175" y="9505"/>
                    <a:pt x="9153" y="9519"/>
                  </a:cubicBezTo>
                  <a:cubicBezTo>
                    <a:pt x="9108" y="9546"/>
                    <a:pt x="9108" y="9582"/>
                    <a:pt x="9099" y="9617"/>
                  </a:cubicBezTo>
                  <a:cubicBezTo>
                    <a:pt x="9091" y="9653"/>
                    <a:pt x="9108" y="9680"/>
                    <a:pt x="9126" y="9715"/>
                  </a:cubicBezTo>
                  <a:cubicBezTo>
                    <a:pt x="9153" y="9751"/>
                    <a:pt x="9180" y="9751"/>
                    <a:pt x="9215" y="9760"/>
                  </a:cubicBezTo>
                  <a:cubicBezTo>
                    <a:pt x="9227" y="9762"/>
                    <a:pt x="9237" y="9763"/>
                    <a:pt x="9246" y="9763"/>
                  </a:cubicBezTo>
                  <a:cubicBezTo>
                    <a:pt x="9273" y="9763"/>
                    <a:pt x="9294" y="9753"/>
                    <a:pt x="9314" y="9733"/>
                  </a:cubicBezTo>
                  <a:cubicBezTo>
                    <a:pt x="9358" y="9715"/>
                    <a:pt x="9367" y="9680"/>
                    <a:pt x="9367" y="9635"/>
                  </a:cubicBezTo>
                  <a:cubicBezTo>
                    <a:pt x="9385" y="9599"/>
                    <a:pt x="9367" y="9573"/>
                    <a:pt x="9340" y="9546"/>
                  </a:cubicBezTo>
                  <a:cubicBezTo>
                    <a:pt x="9322" y="9501"/>
                    <a:pt x="9287" y="9501"/>
                    <a:pt x="9251" y="9492"/>
                  </a:cubicBezTo>
                  <a:cubicBezTo>
                    <a:pt x="9243" y="9491"/>
                    <a:pt x="9235" y="9490"/>
                    <a:pt x="9228" y="9490"/>
                  </a:cubicBezTo>
                  <a:close/>
                  <a:moveTo>
                    <a:pt x="14902" y="9429"/>
                  </a:moveTo>
                  <a:cubicBezTo>
                    <a:pt x="14808" y="9429"/>
                    <a:pt x="14746" y="9482"/>
                    <a:pt x="14738" y="9573"/>
                  </a:cubicBezTo>
                  <a:cubicBezTo>
                    <a:pt x="14720" y="9680"/>
                    <a:pt x="14773" y="9751"/>
                    <a:pt x="14880" y="9760"/>
                  </a:cubicBezTo>
                  <a:cubicBezTo>
                    <a:pt x="14893" y="9762"/>
                    <a:pt x="14905" y="9763"/>
                    <a:pt x="14916" y="9763"/>
                  </a:cubicBezTo>
                  <a:cubicBezTo>
                    <a:pt x="14996" y="9763"/>
                    <a:pt x="15052" y="9711"/>
                    <a:pt x="15068" y="9617"/>
                  </a:cubicBezTo>
                  <a:cubicBezTo>
                    <a:pt x="15077" y="9573"/>
                    <a:pt x="15068" y="9528"/>
                    <a:pt x="15041" y="9492"/>
                  </a:cubicBezTo>
                  <a:cubicBezTo>
                    <a:pt x="15005" y="9457"/>
                    <a:pt x="14970" y="9439"/>
                    <a:pt x="14925" y="9430"/>
                  </a:cubicBezTo>
                  <a:cubicBezTo>
                    <a:pt x="14917" y="9429"/>
                    <a:pt x="14910" y="9429"/>
                    <a:pt x="14902" y="9429"/>
                  </a:cubicBezTo>
                  <a:close/>
                  <a:moveTo>
                    <a:pt x="15557" y="9446"/>
                  </a:moveTo>
                  <a:cubicBezTo>
                    <a:pt x="15504" y="9446"/>
                    <a:pt x="15467" y="9491"/>
                    <a:pt x="15424" y="9519"/>
                  </a:cubicBezTo>
                  <a:cubicBezTo>
                    <a:pt x="15416" y="9528"/>
                    <a:pt x="15416" y="9537"/>
                    <a:pt x="15416" y="9546"/>
                  </a:cubicBezTo>
                  <a:cubicBezTo>
                    <a:pt x="15407" y="9564"/>
                    <a:pt x="15407" y="9582"/>
                    <a:pt x="15398" y="9608"/>
                  </a:cubicBezTo>
                  <a:cubicBezTo>
                    <a:pt x="15371" y="9680"/>
                    <a:pt x="15433" y="9715"/>
                    <a:pt x="15469" y="9769"/>
                  </a:cubicBezTo>
                  <a:cubicBezTo>
                    <a:pt x="15469" y="9778"/>
                    <a:pt x="15487" y="9778"/>
                    <a:pt x="15496" y="9778"/>
                  </a:cubicBezTo>
                  <a:cubicBezTo>
                    <a:pt x="15514" y="9787"/>
                    <a:pt x="15532" y="9787"/>
                    <a:pt x="15549" y="9787"/>
                  </a:cubicBezTo>
                  <a:cubicBezTo>
                    <a:pt x="15564" y="9792"/>
                    <a:pt x="15578" y="9794"/>
                    <a:pt x="15590" y="9794"/>
                  </a:cubicBezTo>
                  <a:cubicBezTo>
                    <a:pt x="15623" y="9794"/>
                    <a:pt x="15649" y="9779"/>
                    <a:pt x="15674" y="9760"/>
                  </a:cubicBezTo>
                  <a:cubicBezTo>
                    <a:pt x="15746" y="9706"/>
                    <a:pt x="15728" y="9635"/>
                    <a:pt x="15746" y="9573"/>
                  </a:cubicBezTo>
                  <a:cubicBezTo>
                    <a:pt x="15719" y="9546"/>
                    <a:pt x="15701" y="9510"/>
                    <a:pt x="15674" y="9483"/>
                  </a:cubicBezTo>
                  <a:cubicBezTo>
                    <a:pt x="15664" y="9467"/>
                    <a:pt x="15653" y="9464"/>
                    <a:pt x="15640" y="9464"/>
                  </a:cubicBezTo>
                  <a:cubicBezTo>
                    <a:pt x="15632" y="9464"/>
                    <a:pt x="15623" y="9466"/>
                    <a:pt x="15612" y="9466"/>
                  </a:cubicBezTo>
                  <a:cubicBezTo>
                    <a:pt x="15612" y="9461"/>
                    <a:pt x="15610" y="9461"/>
                    <a:pt x="15607" y="9461"/>
                  </a:cubicBezTo>
                  <a:cubicBezTo>
                    <a:pt x="15605" y="9461"/>
                    <a:pt x="15603" y="9461"/>
                    <a:pt x="15603" y="9457"/>
                  </a:cubicBezTo>
                  <a:cubicBezTo>
                    <a:pt x="15586" y="9449"/>
                    <a:pt x="15571" y="9446"/>
                    <a:pt x="15557" y="9446"/>
                  </a:cubicBezTo>
                  <a:close/>
                  <a:moveTo>
                    <a:pt x="9918" y="9518"/>
                  </a:moveTo>
                  <a:cubicBezTo>
                    <a:pt x="9856" y="9518"/>
                    <a:pt x="9768" y="9585"/>
                    <a:pt x="9751" y="9644"/>
                  </a:cubicBezTo>
                  <a:cubicBezTo>
                    <a:pt x="9742" y="9706"/>
                    <a:pt x="9813" y="9805"/>
                    <a:pt x="9885" y="9813"/>
                  </a:cubicBezTo>
                  <a:cubicBezTo>
                    <a:pt x="9891" y="9815"/>
                    <a:pt x="9897" y="9816"/>
                    <a:pt x="9903" y="9816"/>
                  </a:cubicBezTo>
                  <a:cubicBezTo>
                    <a:pt x="9965" y="9816"/>
                    <a:pt x="10046" y="9745"/>
                    <a:pt x="10054" y="9689"/>
                  </a:cubicBezTo>
                  <a:cubicBezTo>
                    <a:pt x="10054" y="9626"/>
                    <a:pt x="9992" y="9537"/>
                    <a:pt x="9929" y="9519"/>
                  </a:cubicBezTo>
                  <a:cubicBezTo>
                    <a:pt x="9926" y="9519"/>
                    <a:pt x="9922" y="9518"/>
                    <a:pt x="9918" y="9518"/>
                  </a:cubicBezTo>
                  <a:close/>
                  <a:moveTo>
                    <a:pt x="10574" y="9545"/>
                  </a:moveTo>
                  <a:cubicBezTo>
                    <a:pt x="10499" y="9545"/>
                    <a:pt x="10428" y="9605"/>
                    <a:pt x="10420" y="9680"/>
                  </a:cubicBezTo>
                  <a:cubicBezTo>
                    <a:pt x="10411" y="9760"/>
                    <a:pt x="10473" y="9831"/>
                    <a:pt x="10554" y="9840"/>
                  </a:cubicBezTo>
                  <a:cubicBezTo>
                    <a:pt x="10563" y="9842"/>
                    <a:pt x="10572" y="9843"/>
                    <a:pt x="10581" y="9843"/>
                  </a:cubicBezTo>
                  <a:cubicBezTo>
                    <a:pt x="10650" y="9843"/>
                    <a:pt x="10707" y="9785"/>
                    <a:pt x="10723" y="9706"/>
                  </a:cubicBezTo>
                  <a:cubicBezTo>
                    <a:pt x="10732" y="9635"/>
                    <a:pt x="10670" y="9555"/>
                    <a:pt x="10589" y="9546"/>
                  </a:cubicBezTo>
                  <a:cubicBezTo>
                    <a:pt x="10584" y="9545"/>
                    <a:pt x="10579" y="9545"/>
                    <a:pt x="10574" y="9545"/>
                  </a:cubicBezTo>
                  <a:close/>
                  <a:moveTo>
                    <a:pt x="16254" y="9483"/>
                  </a:moveTo>
                  <a:cubicBezTo>
                    <a:pt x="16210" y="9492"/>
                    <a:pt x="16156" y="9492"/>
                    <a:pt x="16120" y="9528"/>
                  </a:cubicBezTo>
                  <a:cubicBezTo>
                    <a:pt x="16085" y="9564"/>
                    <a:pt x="16058" y="9599"/>
                    <a:pt x="16058" y="9644"/>
                  </a:cubicBezTo>
                  <a:cubicBezTo>
                    <a:pt x="16058" y="9689"/>
                    <a:pt x="16058" y="9742"/>
                    <a:pt x="16094" y="9778"/>
                  </a:cubicBezTo>
                  <a:cubicBezTo>
                    <a:pt x="16111" y="9805"/>
                    <a:pt x="16183" y="9849"/>
                    <a:pt x="16218" y="9849"/>
                  </a:cubicBezTo>
                  <a:cubicBezTo>
                    <a:pt x="16263" y="9840"/>
                    <a:pt x="16317" y="9840"/>
                    <a:pt x="16352" y="9805"/>
                  </a:cubicBezTo>
                  <a:cubicBezTo>
                    <a:pt x="16388" y="9769"/>
                    <a:pt x="16415" y="9733"/>
                    <a:pt x="16415" y="9689"/>
                  </a:cubicBezTo>
                  <a:cubicBezTo>
                    <a:pt x="16415" y="9644"/>
                    <a:pt x="16406" y="9590"/>
                    <a:pt x="16379" y="9555"/>
                  </a:cubicBezTo>
                  <a:cubicBezTo>
                    <a:pt x="16361" y="9528"/>
                    <a:pt x="16281" y="9483"/>
                    <a:pt x="16254" y="9483"/>
                  </a:cubicBezTo>
                  <a:close/>
                  <a:moveTo>
                    <a:pt x="16893" y="9509"/>
                  </a:moveTo>
                  <a:cubicBezTo>
                    <a:pt x="16804" y="9509"/>
                    <a:pt x="16726" y="9562"/>
                    <a:pt x="16709" y="9662"/>
                  </a:cubicBezTo>
                  <a:cubicBezTo>
                    <a:pt x="16682" y="9751"/>
                    <a:pt x="16763" y="9858"/>
                    <a:pt x="16861" y="9876"/>
                  </a:cubicBezTo>
                  <a:cubicBezTo>
                    <a:pt x="16867" y="9877"/>
                    <a:pt x="16873" y="9877"/>
                    <a:pt x="16879" y="9877"/>
                  </a:cubicBezTo>
                  <a:cubicBezTo>
                    <a:pt x="16970" y="9877"/>
                    <a:pt x="17049" y="9816"/>
                    <a:pt x="17066" y="9724"/>
                  </a:cubicBezTo>
                  <a:cubicBezTo>
                    <a:pt x="17084" y="9626"/>
                    <a:pt x="17012" y="9519"/>
                    <a:pt x="16914" y="9510"/>
                  </a:cubicBezTo>
                  <a:cubicBezTo>
                    <a:pt x="16907" y="9510"/>
                    <a:pt x="16900" y="9509"/>
                    <a:pt x="16893" y="9509"/>
                  </a:cubicBezTo>
                  <a:close/>
                  <a:moveTo>
                    <a:pt x="8859" y="9806"/>
                  </a:moveTo>
                  <a:cubicBezTo>
                    <a:pt x="8853" y="9806"/>
                    <a:pt x="8847" y="9808"/>
                    <a:pt x="8841" y="9813"/>
                  </a:cubicBezTo>
                  <a:cubicBezTo>
                    <a:pt x="8859" y="9822"/>
                    <a:pt x="8876" y="9831"/>
                    <a:pt x="8894" y="9840"/>
                  </a:cubicBezTo>
                  <a:cubicBezTo>
                    <a:pt x="8912" y="9849"/>
                    <a:pt x="8930" y="9849"/>
                    <a:pt x="8948" y="9867"/>
                  </a:cubicBezTo>
                  <a:cubicBezTo>
                    <a:pt x="8958" y="9872"/>
                    <a:pt x="8968" y="9877"/>
                    <a:pt x="8979" y="9877"/>
                  </a:cubicBezTo>
                  <a:cubicBezTo>
                    <a:pt x="8986" y="9877"/>
                    <a:pt x="8994" y="9875"/>
                    <a:pt x="9001" y="9867"/>
                  </a:cubicBezTo>
                  <a:cubicBezTo>
                    <a:pt x="8983" y="9858"/>
                    <a:pt x="8975" y="9831"/>
                    <a:pt x="8957" y="9822"/>
                  </a:cubicBezTo>
                  <a:cubicBezTo>
                    <a:pt x="8939" y="9813"/>
                    <a:pt x="8921" y="9813"/>
                    <a:pt x="8903" y="9813"/>
                  </a:cubicBezTo>
                  <a:cubicBezTo>
                    <a:pt x="8885" y="9813"/>
                    <a:pt x="8871" y="9806"/>
                    <a:pt x="8859" y="9806"/>
                  </a:cubicBezTo>
                  <a:close/>
                  <a:moveTo>
                    <a:pt x="11195" y="9579"/>
                  </a:moveTo>
                  <a:cubicBezTo>
                    <a:pt x="11167" y="9579"/>
                    <a:pt x="11143" y="9598"/>
                    <a:pt x="11125" y="9617"/>
                  </a:cubicBezTo>
                  <a:cubicBezTo>
                    <a:pt x="11089" y="9635"/>
                    <a:pt x="11071" y="9671"/>
                    <a:pt x="11071" y="9724"/>
                  </a:cubicBezTo>
                  <a:cubicBezTo>
                    <a:pt x="11062" y="9769"/>
                    <a:pt x="11080" y="9805"/>
                    <a:pt x="11098" y="9831"/>
                  </a:cubicBezTo>
                  <a:cubicBezTo>
                    <a:pt x="11125" y="9867"/>
                    <a:pt x="11160" y="9885"/>
                    <a:pt x="11205" y="9885"/>
                  </a:cubicBezTo>
                  <a:cubicBezTo>
                    <a:pt x="11213" y="9887"/>
                    <a:pt x="11221" y="9887"/>
                    <a:pt x="11229" y="9887"/>
                  </a:cubicBezTo>
                  <a:cubicBezTo>
                    <a:pt x="11263" y="9887"/>
                    <a:pt x="11292" y="9873"/>
                    <a:pt x="11321" y="9858"/>
                  </a:cubicBezTo>
                  <a:cubicBezTo>
                    <a:pt x="11348" y="9840"/>
                    <a:pt x="11365" y="9796"/>
                    <a:pt x="11374" y="9760"/>
                  </a:cubicBezTo>
                  <a:cubicBezTo>
                    <a:pt x="11383" y="9706"/>
                    <a:pt x="11365" y="9671"/>
                    <a:pt x="11348" y="9644"/>
                  </a:cubicBezTo>
                  <a:cubicBezTo>
                    <a:pt x="11325" y="9621"/>
                    <a:pt x="11296" y="9586"/>
                    <a:pt x="11256" y="9586"/>
                  </a:cubicBezTo>
                  <a:cubicBezTo>
                    <a:pt x="11248" y="9586"/>
                    <a:pt x="11240" y="9588"/>
                    <a:pt x="11232" y="9590"/>
                  </a:cubicBezTo>
                  <a:cubicBezTo>
                    <a:pt x="11219" y="9583"/>
                    <a:pt x="11206" y="9579"/>
                    <a:pt x="11195" y="9579"/>
                  </a:cubicBezTo>
                  <a:close/>
                  <a:moveTo>
                    <a:pt x="11864" y="9613"/>
                  </a:moveTo>
                  <a:cubicBezTo>
                    <a:pt x="11795" y="9613"/>
                    <a:pt x="11748" y="9658"/>
                    <a:pt x="11740" y="9742"/>
                  </a:cubicBezTo>
                  <a:cubicBezTo>
                    <a:pt x="11722" y="9840"/>
                    <a:pt x="11767" y="9894"/>
                    <a:pt x="11865" y="9912"/>
                  </a:cubicBezTo>
                  <a:cubicBezTo>
                    <a:pt x="11879" y="9914"/>
                    <a:pt x="11892" y="9915"/>
                    <a:pt x="11905" y="9915"/>
                  </a:cubicBezTo>
                  <a:cubicBezTo>
                    <a:pt x="11980" y="9915"/>
                    <a:pt x="12027" y="9870"/>
                    <a:pt x="12034" y="9778"/>
                  </a:cubicBezTo>
                  <a:cubicBezTo>
                    <a:pt x="12052" y="9680"/>
                    <a:pt x="12008" y="9626"/>
                    <a:pt x="11901" y="9617"/>
                  </a:cubicBezTo>
                  <a:cubicBezTo>
                    <a:pt x="11888" y="9615"/>
                    <a:pt x="11875" y="9613"/>
                    <a:pt x="11864" y="9613"/>
                  </a:cubicBezTo>
                  <a:close/>
                  <a:moveTo>
                    <a:pt x="17542" y="9552"/>
                  </a:moveTo>
                  <a:cubicBezTo>
                    <a:pt x="17452" y="9552"/>
                    <a:pt x="17385" y="9619"/>
                    <a:pt x="17369" y="9715"/>
                  </a:cubicBezTo>
                  <a:cubicBezTo>
                    <a:pt x="17360" y="9769"/>
                    <a:pt x="17378" y="9805"/>
                    <a:pt x="17405" y="9849"/>
                  </a:cubicBezTo>
                  <a:cubicBezTo>
                    <a:pt x="17441" y="9894"/>
                    <a:pt x="17476" y="9912"/>
                    <a:pt x="17539" y="9921"/>
                  </a:cubicBezTo>
                  <a:cubicBezTo>
                    <a:pt x="17544" y="9921"/>
                    <a:pt x="17550" y="9921"/>
                    <a:pt x="17555" y="9921"/>
                  </a:cubicBezTo>
                  <a:cubicBezTo>
                    <a:pt x="17646" y="9921"/>
                    <a:pt x="17718" y="9852"/>
                    <a:pt x="17735" y="9751"/>
                  </a:cubicBezTo>
                  <a:cubicBezTo>
                    <a:pt x="17744" y="9706"/>
                    <a:pt x="17726" y="9662"/>
                    <a:pt x="17699" y="9617"/>
                  </a:cubicBezTo>
                  <a:cubicBezTo>
                    <a:pt x="17664" y="9573"/>
                    <a:pt x="17628" y="9555"/>
                    <a:pt x="17574" y="9555"/>
                  </a:cubicBezTo>
                  <a:cubicBezTo>
                    <a:pt x="17563" y="9553"/>
                    <a:pt x="17553" y="9552"/>
                    <a:pt x="17542" y="9552"/>
                  </a:cubicBezTo>
                  <a:close/>
                  <a:moveTo>
                    <a:pt x="18211" y="9579"/>
                  </a:moveTo>
                  <a:cubicBezTo>
                    <a:pt x="18121" y="9579"/>
                    <a:pt x="18054" y="9646"/>
                    <a:pt x="18038" y="9742"/>
                  </a:cubicBezTo>
                  <a:cubicBezTo>
                    <a:pt x="18029" y="9796"/>
                    <a:pt x="18047" y="9831"/>
                    <a:pt x="18074" y="9876"/>
                  </a:cubicBezTo>
                  <a:cubicBezTo>
                    <a:pt x="18110" y="9921"/>
                    <a:pt x="18145" y="9938"/>
                    <a:pt x="18199" y="9947"/>
                  </a:cubicBezTo>
                  <a:cubicBezTo>
                    <a:pt x="18205" y="9948"/>
                    <a:pt x="18211" y="9948"/>
                    <a:pt x="18217" y="9948"/>
                  </a:cubicBezTo>
                  <a:cubicBezTo>
                    <a:pt x="18315" y="9948"/>
                    <a:pt x="18387" y="9879"/>
                    <a:pt x="18404" y="9778"/>
                  </a:cubicBezTo>
                  <a:cubicBezTo>
                    <a:pt x="18413" y="9733"/>
                    <a:pt x="18395" y="9689"/>
                    <a:pt x="18368" y="9644"/>
                  </a:cubicBezTo>
                  <a:cubicBezTo>
                    <a:pt x="18333" y="9599"/>
                    <a:pt x="18297" y="9582"/>
                    <a:pt x="18244" y="9582"/>
                  </a:cubicBezTo>
                  <a:cubicBezTo>
                    <a:pt x="18232" y="9580"/>
                    <a:pt x="18222" y="9579"/>
                    <a:pt x="18211" y="9579"/>
                  </a:cubicBezTo>
                  <a:close/>
                  <a:moveTo>
                    <a:pt x="12564" y="9642"/>
                  </a:moveTo>
                  <a:cubicBezTo>
                    <a:pt x="12533" y="9642"/>
                    <a:pt x="12502" y="9663"/>
                    <a:pt x="12472" y="9671"/>
                  </a:cubicBezTo>
                  <a:cubicBezTo>
                    <a:pt x="12418" y="9689"/>
                    <a:pt x="12418" y="9742"/>
                    <a:pt x="12391" y="9778"/>
                  </a:cubicBezTo>
                  <a:cubicBezTo>
                    <a:pt x="12400" y="9813"/>
                    <a:pt x="12400" y="9849"/>
                    <a:pt x="12418" y="9885"/>
                  </a:cubicBezTo>
                  <a:cubicBezTo>
                    <a:pt x="12436" y="9938"/>
                    <a:pt x="12489" y="9938"/>
                    <a:pt x="12534" y="9974"/>
                  </a:cubicBezTo>
                  <a:cubicBezTo>
                    <a:pt x="12561" y="9965"/>
                    <a:pt x="12605" y="9956"/>
                    <a:pt x="12641" y="9938"/>
                  </a:cubicBezTo>
                  <a:cubicBezTo>
                    <a:pt x="12686" y="9921"/>
                    <a:pt x="12686" y="9867"/>
                    <a:pt x="12712" y="9831"/>
                  </a:cubicBezTo>
                  <a:cubicBezTo>
                    <a:pt x="12704" y="9796"/>
                    <a:pt x="12704" y="9760"/>
                    <a:pt x="12686" y="9724"/>
                  </a:cubicBezTo>
                  <a:cubicBezTo>
                    <a:pt x="12668" y="9680"/>
                    <a:pt x="12623" y="9662"/>
                    <a:pt x="12579" y="9644"/>
                  </a:cubicBezTo>
                  <a:cubicBezTo>
                    <a:pt x="12574" y="9643"/>
                    <a:pt x="12569" y="9642"/>
                    <a:pt x="12564" y="9642"/>
                  </a:cubicBezTo>
                  <a:close/>
                  <a:moveTo>
                    <a:pt x="18877" y="9614"/>
                  </a:moveTo>
                  <a:cubicBezTo>
                    <a:pt x="18865" y="9614"/>
                    <a:pt x="18853" y="9615"/>
                    <a:pt x="18841" y="9617"/>
                  </a:cubicBezTo>
                  <a:cubicBezTo>
                    <a:pt x="18806" y="9617"/>
                    <a:pt x="18779" y="9635"/>
                    <a:pt x="18752" y="9662"/>
                  </a:cubicBezTo>
                  <a:cubicBezTo>
                    <a:pt x="18734" y="9689"/>
                    <a:pt x="18699" y="9715"/>
                    <a:pt x="18707" y="9760"/>
                  </a:cubicBezTo>
                  <a:cubicBezTo>
                    <a:pt x="18707" y="9778"/>
                    <a:pt x="18707" y="9787"/>
                    <a:pt x="18699" y="9796"/>
                  </a:cubicBezTo>
                  <a:cubicBezTo>
                    <a:pt x="18681" y="9849"/>
                    <a:pt x="18707" y="9885"/>
                    <a:pt x="18734" y="9921"/>
                  </a:cubicBezTo>
                  <a:cubicBezTo>
                    <a:pt x="18759" y="9945"/>
                    <a:pt x="18783" y="9984"/>
                    <a:pt x="18828" y="9984"/>
                  </a:cubicBezTo>
                  <a:cubicBezTo>
                    <a:pt x="18832" y="9984"/>
                    <a:pt x="18837" y="9984"/>
                    <a:pt x="18841" y="9983"/>
                  </a:cubicBezTo>
                  <a:lnTo>
                    <a:pt x="18868" y="9983"/>
                  </a:lnTo>
                  <a:cubicBezTo>
                    <a:pt x="18883" y="9989"/>
                    <a:pt x="18897" y="9991"/>
                    <a:pt x="18910" y="9991"/>
                  </a:cubicBezTo>
                  <a:cubicBezTo>
                    <a:pt x="18961" y="9991"/>
                    <a:pt x="19004" y="9954"/>
                    <a:pt x="19046" y="9912"/>
                  </a:cubicBezTo>
                  <a:cubicBezTo>
                    <a:pt x="19055" y="9903"/>
                    <a:pt x="19055" y="9885"/>
                    <a:pt x="19055" y="9876"/>
                  </a:cubicBezTo>
                  <a:cubicBezTo>
                    <a:pt x="19064" y="9849"/>
                    <a:pt x="19064" y="9822"/>
                    <a:pt x="19073" y="9796"/>
                  </a:cubicBezTo>
                  <a:cubicBezTo>
                    <a:pt x="19082" y="9751"/>
                    <a:pt x="19055" y="9715"/>
                    <a:pt x="19038" y="9680"/>
                  </a:cubicBezTo>
                  <a:cubicBezTo>
                    <a:pt x="19020" y="9662"/>
                    <a:pt x="19002" y="9635"/>
                    <a:pt x="18975" y="9635"/>
                  </a:cubicBezTo>
                  <a:cubicBezTo>
                    <a:pt x="18942" y="9622"/>
                    <a:pt x="18910" y="9614"/>
                    <a:pt x="18877" y="9614"/>
                  </a:cubicBezTo>
                  <a:close/>
                  <a:moveTo>
                    <a:pt x="13222" y="9668"/>
                  </a:moveTo>
                  <a:cubicBezTo>
                    <a:pt x="13148" y="9668"/>
                    <a:pt x="13068" y="9733"/>
                    <a:pt x="13060" y="9805"/>
                  </a:cubicBezTo>
                  <a:cubicBezTo>
                    <a:pt x="13043" y="9885"/>
                    <a:pt x="13114" y="9983"/>
                    <a:pt x="13194" y="9992"/>
                  </a:cubicBezTo>
                  <a:cubicBezTo>
                    <a:pt x="13203" y="9994"/>
                    <a:pt x="13211" y="9995"/>
                    <a:pt x="13220" y="9995"/>
                  </a:cubicBezTo>
                  <a:cubicBezTo>
                    <a:pt x="13294" y="9995"/>
                    <a:pt x="13374" y="9930"/>
                    <a:pt x="13382" y="9858"/>
                  </a:cubicBezTo>
                  <a:cubicBezTo>
                    <a:pt x="13399" y="9778"/>
                    <a:pt x="13328" y="9680"/>
                    <a:pt x="13248" y="9671"/>
                  </a:cubicBezTo>
                  <a:cubicBezTo>
                    <a:pt x="13239" y="9669"/>
                    <a:pt x="13231" y="9668"/>
                    <a:pt x="13222" y="9668"/>
                  </a:cubicBezTo>
                  <a:close/>
                  <a:moveTo>
                    <a:pt x="19573" y="9635"/>
                  </a:moveTo>
                  <a:cubicBezTo>
                    <a:pt x="19519" y="9653"/>
                    <a:pt x="19457" y="9644"/>
                    <a:pt x="19412" y="9689"/>
                  </a:cubicBezTo>
                  <a:cubicBezTo>
                    <a:pt x="19385" y="9724"/>
                    <a:pt x="19385" y="9769"/>
                    <a:pt x="19359" y="9805"/>
                  </a:cubicBezTo>
                  <a:cubicBezTo>
                    <a:pt x="19377" y="9858"/>
                    <a:pt x="19368" y="9912"/>
                    <a:pt x="19403" y="9956"/>
                  </a:cubicBezTo>
                  <a:cubicBezTo>
                    <a:pt x="19439" y="10001"/>
                    <a:pt x="19492" y="10001"/>
                    <a:pt x="19528" y="10028"/>
                  </a:cubicBezTo>
                  <a:cubicBezTo>
                    <a:pt x="19573" y="10010"/>
                    <a:pt x="19626" y="10019"/>
                    <a:pt x="19680" y="9983"/>
                  </a:cubicBezTo>
                  <a:cubicBezTo>
                    <a:pt x="19716" y="9947"/>
                    <a:pt x="19724" y="9894"/>
                    <a:pt x="19751" y="9858"/>
                  </a:cubicBezTo>
                  <a:cubicBezTo>
                    <a:pt x="19733" y="9805"/>
                    <a:pt x="19742" y="9751"/>
                    <a:pt x="19707" y="9706"/>
                  </a:cubicBezTo>
                  <a:cubicBezTo>
                    <a:pt x="19671" y="9662"/>
                    <a:pt x="19617" y="9662"/>
                    <a:pt x="19573" y="9635"/>
                  </a:cubicBezTo>
                  <a:close/>
                  <a:moveTo>
                    <a:pt x="13885" y="9706"/>
                  </a:moveTo>
                  <a:cubicBezTo>
                    <a:pt x="13810" y="9706"/>
                    <a:pt x="13737" y="9773"/>
                    <a:pt x="13721" y="9849"/>
                  </a:cubicBezTo>
                  <a:cubicBezTo>
                    <a:pt x="13712" y="9938"/>
                    <a:pt x="13765" y="10028"/>
                    <a:pt x="13863" y="10037"/>
                  </a:cubicBezTo>
                  <a:cubicBezTo>
                    <a:pt x="13870" y="10037"/>
                    <a:pt x="13877" y="10037"/>
                    <a:pt x="13884" y="10037"/>
                  </a:cubicBezTo>
                  <a:cubicBezTo>
                    <a:pt x="13973" y="10037"/>
                    <a:pt x="14042" y="9985"/>
                    <a:pt x="14051" y="9894"/>
                  </a:cubicBezTo>
                  <a:cubicBezTo>
                    <a:pt x="14060" y="9796"/>
                    <a:pt x="13997" y="9724"/>
                    <a:pt x="13899" y="9706"/>
                  </a:cubicBezTo>
                  <a:cubicBezTo>
                    <a:pt x="13894" y="9706"/>
                    <a:pt x="13890" y="9706"/>
                    <a:pt x="13885" y="9706"/>
                  </a:cubicBezTo>
                  <a:close/>
                  <a:moveTo>
                    <a:pt x="14556" y="9732"/>
                  </a:moveTo>
                  <a:cubicBezTo>
                    <a:pt x="14469" y="9732"/>
                    <a:pt x="14406" y="9785"/>
                    <a:pt x="14390" y="9876"/>
                  </a:cubicBezTo>
                  <a:cubicBezTo>
                    <a:pt x="14372" y="9983"/>
                    <a:pt x="14425" y="10054"/>
                    <a:pt x="14532" y="10063"/>
                  </a:cubicBezTo>
                  <a:cubicBezTo>
                    <a:pt x="14546" y="10066"/>
                    <a:pt x="14559" y="10067"/>
                    <a:pt x="14571" y="10067"/>
                  </a:cubicBezTo>
                  <a:cubicBezTo>
                    <a:pt x="14655" y="10067"/>
                    <a:pt x="14704" y="10014"/>
                    <a:pt x="14720" y="9921"/>
                  </a:cubicBezTo>
                  <a:cubicBezTo>
                    <a:pt x="14738" y="9822"/>
                    <a:pt x="14684" y="9751"/>
                    <a:pt x="14577" y="9733"/>
                  </a:cubicBezTo>
                  <a:cubicBezTo>
                    <a:pt x="14570" y="9733"/>
                    <a:pt x="14563" y="9732"/>
                    <a:pt x="14556" y="9732"/>
                  </a:cubicBezTo>
                  <a:close/>
                  <a:moveTo>
                    <a:pt x="20251" y="9680"/>
                  </a:moveTo>
                  <a:cubicBezTo>
                    <a:pt x="20206" y="9689"/>
                    <a:pt x="20153" y="9680"/>
                    <a:pt x="20108" y="9706"/>
                  </a:cubicBezTo>
                  <a:cubicBezTo>
                    <a:pt x="20055" y="9742"/>
                    <a:pt x="20055" y="9805"/>
                    <a:pt x="20019" y="9849"/>
                  </a:cubicBezTo>
                  <a:cubicBezTo>
                    <a:pt x="20046" y="9894"/>
                    <a:pt x="20028" y="9947"/>
                    <a:pt x="20063" y="9992"/>
                  </a:cubicBezTo>
                  <a:cubicBezTo>
                    <a:pt x="20099" y="10037"/>
                    <a:pt x="20153" y="10045"/>
                    <a:pt x="20188" y="10072"/>
                  </a:cubicBezTo>
                  <a:cubicBezTo>
                    <a:pt x="20233" y="10054"/>
                    <a:pt x="20286" y="10063"/>
                    <a:pt x="20322" y="10037"/>
                  </a:cubicBezTo>
                  <a:cubicBezTo>
                    <a:pt x="20376" y="10001"/>
                    <a:pt x="20385" y="9947"/>
                    <a:pt x="20420" y="9903"/>
                  </a:cubicBezTo>
                  <a:cubicBezTo>
                    <a:pt x="20394" y="9858"/>
                    <a:pt x="20411" y="9813"/>
                    <a:pt x="20394" y="9778"/>
                  </a:cubicBezTo>
                  <a:cubicBezTo>
                    <a:pt x="20358" y="9715"/>
                    <a:pt x="20295" y="9706"/>
                    <a:pt x="20251" y="9680"/>
                  </a:cubicBezTo>
                  <a:close/>
                  <a:moveTo>
                    <a:pt x="15220" y="9777"/>
                  </a:moveTo>
                  <a:cubicBezTo>
                    <a:pt x="15128" y="9777"/>
                    <a:pt x="15067" y="9822"/>
                    <a:pt x="15059" y="9921"/>
                  </a:cubicBezTo>
                  <a:cubicBezTo>
                    <a:pt x="15041" y="10019"/>
                    <a:pt x="15094" y="10090"/>
                    <a:pt x="15193" y="10108"/>
                  </a:cubicBezTo>
                  <a:cubicBezTo>
                    <a:pt x="15206" y="10110"/>
                    <a:pt x="15219" y="10111"/>
                    <a:pt x="15232" y="10111"/>
                  </a:cubicBezTo>
                  <a:cubicBezTo>
                    <a:pt x="15317" y="10111"/>
                    <a:pt x="15373" y="10059"/>
                    <a:pt x="15389" y="9965"/>
                  </a:cubicBezTo>
                  <a:cubicBezTo>
                    <a:pt x="15398" y="9921"/>
                    <a:pt x="15389" y="9876"/>
                    <a:pt x="15353" y="9840"/>
                  </a:cubicBezTo>
                  <a:cubicBezTo>
                    <a:pt x="15326" y="9805"/>
                    <a:pt x="15300" y="9787"/>
                    <a:pt x="15246" y="9778"/>
                  </a:cubicBezTo>
                  <a:cubicBezTo>
                    <a:pt x="15237" y="9777"/>
                    <a:pt x="15229" y="9777"/>
                    <a:pt x="15220" y="9777"/>
                  </a:cubicBezTo>
                  <a:close/>
                  <a:moveTo>
                    <a:pt x="9572" y="9822"/>
                  </a:moveTo>
                  <a:cubicBezTo>
                    <a:pt x="9510" y="9822"/>
                    <a:pt x="9403" y="9894"/>
                    <a:pt x="9412" y="9956"/>
                  </a:cubicBezTo>
                  <a:cubicBezTo>
                    <a:pt x="9412" y="9992"/>
                    <a:pt x="9421" y="10037"/>
                    <a:pt x="9447" y="10063"/>
                  </a:cubicBezTo>
                  <a:cubicBezTo>
                    <a:pt x="9474" y="10099"/>
                    <a:pt x="9528" y="10090"/>
                    <a:pt x="9563" y="10126"/>
                  </a:cubicBezTo>
                  <a:cubicBezTo>
                    <a:pt x="9590" y="10108"/>
                    <a:pt x="9626" y="10108"/>
                    <a:pt x="9653" y="10081"/>
                  </a:cubicBezTo>
                  <a:cubicBezTo>
                    <a:pt x="9679" y="10063"/>
                    <a:pt x="9688" y="10028"/>
                    <a:pt x="9706" y="10010"/>
                  </a:cubicBezTo>
                  <a:cubicBezTo>
                    <a:pt x="9715" y="9929"/>
                    <a:pt x="9635" y="9831"/>
                    <a:pt x="9572" y="9822"/>
                  </a:cubicBezTo>
                  <a:close/>
                  <a:moveTo>
                    <a:pt x="15897" y="9787"/>
                  </a:moveTo>
                  <a:cubicBezTo>
                    <a:pt x="15844" y="9787"/>
                    <a:pt x="15799" y="9805"/>
                    <a:pt x="15755" y="9831"/>
                  </a:cubicBezTo>
                  <a:cubicBezTo>
                    <a:pt x="15737" y="9840"/>
                    <a:pt x="15692" y="9929"/>
                    <a:pt x="15692" y="9947"/>
                  </a:cubicBezTo>
                  <a:cubicBezTo>
                    <a:pt x="15683" y="10001"/>
                    <a:pt x="15701" y="10045"/>
                    <a:pt x="15728" y="10081"/>
                  </a:cubicBezTo>
                  <a:cubicBezTo>
                    <a:pt x="15755" y="10117"/>
                    <a:pt x="15799" y="10144"/>
                    <a:pt x="15853" y="10152"/>
                  </a:cubicBezTo>
                  <a:cubicBezTo>
                    <a:pt x="15897" y="10152"/>
                    <a:pt x="15942" y="10135"/>
                    <a:pt x="15987" y="10108"/>
                  </a:cubicBezTo>
                  <a:cubicBezTo>
                    <a:pt x="16004" y="10099"/>
                    <a:pt x="16049" y="10010"/>
                    <a:pt x="16058" y="9992"/>
                  </a:cubicBezTo>
                  <a:cubicBezTo>
                    <a:pt x="16058" y="9938"/>
                    <a:pt x="16040" y="9894"/>
                    <a:pt x="16013" y="9858"/>
                  </a:cubicBezTo>
                  <a:cubicBezTo>
                    <a:pt x="15987" y="9822"/>
                    <a:pt x="15942" y="9796"/>
                    <a:pt x="15897" y="9787"/>
                  </a:cubicBezTo>
                  <a:close/>
                  <a:moveTo>
                    <a:pt x="10215" y="9866"/>
                  </a:moveTo>
                  <a:cubicBezTo>
                    <a:pt x="10141" y="9866"/>
                    <a:pt x="10071" y="9917"/>
                    <a:pt x="10054" y="9983"/>
                  </a:cubicBezTo>
                  <a:cubicBezTo>
                    <a:pt x="10045" y="10072"/>
                    <a:pt x="10099" y="10152"/>
                    <a:pt x="10179" y="10161"/>
                  </a:cubicBezTo>
                  <a:cubicBezTo>
                    <a:pt x="10185" y="10162"/>
                    <a:pt x="10191" y="10162"/>
                    <a:pt x="10196" y="10162"/>
                  </a:cubicBezTo>
                  <a:cubicBezTo>
                    <a:pt x="10271" y="10162"/>
                    <a:pt x="10341" y="10111"/>
                    <a:pt x="10357" y="10037"/>
                  </a:cubicBezTo>
                  <a:cubicBezTo>
                    <a:pt x="10366" y="9956"/>
                    <a:pt x="10313" y="9876"/>
                    <a:pt x="10232" y="9867"/>
                  </a:cubicBezTo>
                  <a:cubicBezTo>
                    <a:pt x="10227" y="9866"/>
                    <a:pt x="10221" y="9866"/>
                    <a:pt x="10215" y="9866"/>
                  </a:cubicBezTo>
                  <a:close/>
                  <a:moveTo>
                    <a:pt x="10877" y="9893"/>
                  </a:moveTo>
                  <a:cubicBezTo>
                    <a:pt x="10802" y="9893"/>
                    <a:pt x="10731" y="9952"/>
                    <a:pt x="10723" y="10019"/>
                  </a:cubicBezTo>
                  <a:cubicBezTo>
                    <a:pt x="10714" y="10099"/>
                    <a:pt x="10777" y="10179"/>
                    <a:pt x="10857" y="10188"/>
                  </a:cubicBezTo>
                  <a:cubicBezTo>
                    <a:pt x="10862" y="10189"/>
                    <a:pt x="10867" y="10189"/>
                    <a:pt x="10872" y="10189"/>
                  </a:cubicBezTo>
                  <a:cubicBezTo>
                    <a:pt x="10946" y="10189"/>
                    <a:pt x="11010" y="10130"/>
                    <a:pt x="11026" y="10054"/>
                  </a:cubicBezTo>
                  <a:cubicBezTo>
                    <a:pt x="11035" y="9974"/>
                    <a:pt x="10973" y="9903"/>
                    <a:pt x="10893" y="9894"/>
                  </a:cubicBezTo>
                  <a:cubicBezTo>
                    <a:pt x="10887" y="9893"/>
                    <a:pt x="10882" y="9893"/>
                    <a:pt x="10877" y="9893"/>
                  </a:cubicBezTo>
                  <a:close/>
                  <a:moveTo>
                    <a:pt x="16537" y="9830"/>
                  </a:moveTo>
                  <a:cubicBezTo>
                    <a:pt x="16447" y="9830"/>
                    <a:pt x="16369" y="9884"/>
                    <a:pt x="16361" y="9992"/>
                  </a:cubicBezTo>
                  <a:cubicBezTo>
                    <a:pt x="16343" y="10090"/>
                    <a:pt x="16424" y="10188"/>
                    <a:pt x="16522" y="10197"/>
                  </a:cubicBezTo>
                  <a:cubicBezTo>
                    <a:pt x="16611" y="10197"/>
                    <a:pt x="16700" y="10144"/>
                    <a:pt x="16718" y="10037"/>
                  </a:cubicBezTo>
                  <a:cubicBezTo>
                    <a:pt x="16736" y="9929"/>
                    <a:pt x="16656" y="9831"/>
                    <a:pt x="16557" y="9831"/>
                  </a:cubicBezTo>
                  <a:cubicBezTo>
                    <a:pt x="16550" y="9831"/>
                    <a:pt x="16543" y="9830"/>
                    <a:pt x="16537" y="9830"/>
                  </a:cubicBezTo>
                  <a:close/>
                  <a:moveTo>
                    <a:pt x="17200" y="9855"/>
                  </a:moveTo>
                  <a:cubicBezTo>
                    <a:pt x="17109" y="9855"/>
                    <a:pt x="17038" y="9915"/>
                    <a:pt x="17030" y="10010"/>
                  </a:cubicBezTo>
                  <a:cubicBezTo>
                    <a:pt x="17012" y="10117"/>
                    <a:pt x="17066" y="10197"/>
                    <a:pt x="17173" y="10215"/>
                  </a:cubicBezTo>
                  <a:cubicBezTo>
                    <a:pt x="17188" y="10219"/>
                    <a:pt x="17203" y="10221"/>
                    <a:pt x="17218" y="10221"/>
                  </a:cubicBezTo>
                  <a:cubicBezTo>
                    <a:pt x="17304" y="10221"/>
                    <a:pt x="17372" y="10155"/>
                    <a:pt x="17387" y="10063"/>
                  </a:cubicBezTo>
                  <a:cubicBezTo>
                    <a:pt x="17396" y="9956"/>
                    <a:pt x="17343" y="9876"/>
                    <a:pt x="17235" y="9858"/>
                  </a:cubicBezTo>
                  <a:cubicBezTo>
                    <a:pt x="17223" y="9856"/>
                    <a:pt x="17211" y="9855"/>
                    <a:pt x="17200" y="9855"/>
                  </a:cubicBezTo>
                  <a:close/>
                  <a:moveTo>
                    <a:pt x="11522" y="9935"/>
                  </a:moveTo>
                  <a:cubicBezTo>
                    <a:pt x="11449" y="9935"/>
                    <a:pt x="11407" y="9978"/>
                    <a:pt x="11392" y="10054"/>
                  </a:cubicBezTo>
                  <a:cubicBezTo>
                    <a:pt x="11374" y="10161"/>
                    <a:pt x="11419" y="10215"/>
                    <a:pt x="11517" y="10233"/>
                  </a:cubicBezTo>
                  <a:cubicBezTo>
                    <a:pt x="11527" y="10234"/>
                    <a:pt x="11536" y="10234"/>
                    <a:pt x="11545" y="10234"/>
                  </a:cubicBezTo>
                  <a:cubicBezTo>
                    <a:pt x="11627" y="10234"/>
                    <a:pt x="11679" y="10196"/>
                    <a:pt x="11687" y="10108"/>
                  </a:cubicBezTo>
                  <a:cubicBezTo>
                    <a:pt x="11704" y="10001"/>
                    <a:pt x="11660" y="9947"/>
                    <a:pt x="11562" y="9938"/>
                  </a:cubicBezTo>
                  <a:cubicBezTo>
                    <a:pt x="11547" y="9936"/>
                    <a:pt x="11534" y="9935"/>
                    <a:pt x="11522" y="9935"/>
                  </a:cubicBezTo>
                  <a:close/>
                  <a:moveTo>
                    <a:pt x="17896" y="9894"/>
                  </a:moveTo>
                  <a:cubicBezTo>
                    <a:pt x="17842" y="9894"/>
                    <a:pt x="17797" y="9912"/>
                    <a:pt x="17762" y="9938"/>
                  </a:cubicBezTo>
                  <a:cubicBezTo>
                    <a:pt x="17717" y="9965"/>
                    <a:pt x="17699" y="10010"/>
                    <a:pt x="17690" y="10054"/>
                  </a:cubicBezTo>
                  <a:cubicBezTo>
                    <a:pt x="17682" y="10108"/>
                    <a:pt x="17699" y="10152"/>
                    <a:pt x="17726" y="10188"/>
                  </a:cubicBezTo>
                  <a:cubicBezTo>
                    <a:pt x="17762" y="10233"/>
                    <a:pt x="17797" y="10260"/>
                    <a:pt x="17851" y="10268"/>
                  </a:cubicBezTo>
                  <a:cubicBezTo>
                    <a:pt x="17905" y="10268"/>
                    <a:pt x="17949" y="10260"/>
                    <a:pt x="17985" y="10224"/>
                  </a:cubicBezTo>
                  <a:cubicBezTo>
                    <a:pt x="18029" y="10197"/>
                    <a:pt x="18056" y="10161"/>
                    <a:pt x="18056" y="10108"/>
                  </a:cubicBezTo>
                  <a:cubicBezTo>
                    <a:pt x="18065" y="10054"/>
                    <a:pt x="18047" y="10010"/>
                    <a:pt x="18021" y="9974"/>
                  </a:cubicBezTo>
                  <a:cubicBezTo>
                    <a:pt x="17985" y="9929"/>
                    <a:pt x="17949" y="9903"/>
                    <a:pt x="17896" y="9894"/>
                  </a:cubicBezTo>
                  <a:close/>
                  <a:moveTo>
                    <a:pt x="12222" y="9947"/>
                  </a:moveTo>
                  <a:cubicBezTo>
                    <a:pt x="12186" y="9965"/>
                    <a:pt x="12133" y="9956"/>
                    <a:pt x="12106" y="9992"/>
                  </a:cubicBezTo>
                  <a:cubicBezTo>
                    <a:pt x="12079" y="10019"/>
                    <a:pt x="12043" y="10054"/>
                    <a:pt x="12043" y="10090"/>
                  </a:cubicBezTo>
                  <a:cubicBezTo>
                    <a:pt x="12043" y="10135"/>
                    <a:pt x="12052" y="10188"/>
                    <a:pt x="12088" y="10215"/>
                  </a:cubicBezTo>
                  <a:cubicBezTo>
                    <a:pt x="12124" y="10242"/>
                    <a:pt x="12159" y="10260"/>
                    <a:pt x="12195" y="10277"/>
                  </a:cubicBezTo>
                  <a:cubicBezTo>
                    <a:pt x="12231" y="10251"/>
                    <a:pt x="12284" y="10268"/>
                    <a:pt x="12311" y="10224"/>
                  </a:cubicBezTo>
                  <a:cubicBezTo>
                    <a:pt x="12338" y="10197"/>
                    <a:pt x="12356" y="10161"/>
                    <a:pt x="12373" y="10135"/>
                  </a:cubicBezTo>
                  <a:cubicBezTo>
                    <a:pt x="12356" y="10090"/>
                    <a:pt x="12365" y="10037"/>
                    <a:pt x="12320" y="10001"/>
                  </a:cubicBezTo>
                  <a:cubicBezTo>
                    <a:pt x="12293" y="9974"/>
                    <a:pt x="12258" y="9965"/>
                    <a:pt x="12222" y="9947"/>
                  </a:cubicBezTo>
                  <a:close/>
                  <a:moveTo>
                    <a:pt x="18539" y="9920"/>
                  </a:moveTo>
                  <a:cubicBezTo>
                    <a:pt x="18455" y="9920"/>
                    <a:pt x="18368" y="9981"/>
                    <a:pt x="18360" y="10081"/>
                  </a:cubicBezTo>
                  <a:cubicBezTo>
                    <a:pt x="18342" y="10179"/>
                    <a:pt x="18404" y="10286"/>
                    <a:pt x="18520" y="10286"/>
                  </a:cubicBezTo>
                  <a:cubicBezTo>
                    <a:pt x="18533" y="10290"/>
                    <a:pt x="18546" y="10291"/>
                    <a:pt x="18559" y="10291"/>
                  </a:cubicBezTo>
                  <a:cubicBezTo>
                    <a:pt x="18642" y="10291"/>
                    <a:pt x="18718" y="10219"/>
                    <a:pt x="18725" y="10126"/>
                  </a:cubicBezTo>
                  <a:cubicBezTo>
                    <a:pt x="18734" y="10028"/>
                    <a:pt x="18663" y="9938"/>
                    <a:pt x="18556" y="9921"/>
                  </a:cubicBezTo>
                  <a:cubicBezTo>
                    <a:pt x="18550" y="9920"/>
                    <a:pt x="18544" y="9920"/>
                    <a:pt x="18539" y="9920"/>
                  </a:cubicBezTo>
                  <a:close/>
                  <a:moveTo>
                    <a:pt x="9853" y="10188"/>
                  </a:moveTo>
                  <a:cubicBezTo>
                    <a:pt x="9829" y="10188"/>
                    <a:pt x="9806" y="10194"/>
                    <a:pt x="9786" y="10206"/>
                  </a:cubicBezTo>
                  <a:cubicBezTo>
                    <a:pt x="9786" y="10206"/>
                    <a:pt x="9777" y="10215"/>
                    <a:pt x="9777" y="10215"/>
                  </a:cubicBezTo>
                  <a:cubicBezTo>
                    <a:pt x="9777" y="10215"/>
                    <a:pt x="9786" y="10224"/>
                    <a:pt x="9786" y="10224"/>
                  </a:cubicBezTo>
                  <a:cubicBezTo>
                    <a:pt x="9849" y="10233"/>
                    <a:pt x="9893" y="10277"/>
                    <a:pt x="9947" y="10295"/>
                  </a:cubicBezTo>
                  <a:cubicBezTo>
                    <a:pt x="9965" y="10295"/>
                    <a:pt x="9974" y="10304"/>
                    <a:pt x="9983" y="10304"/>
                  </a:cubicBezTo>
                  <a:cubicBezTo>
                    <a:pt x="9983" y="10304"/>
                    <a:pt x="10000" y="10286"/>
                    <a:pt x="10000" y="10286"/>
                  </a:cubicBezTo>
                  <a:cubicBezTo>
                    <a:pt x="9988" y="10228"/>
                    <a:pt x="9918" y="10188"/>
                    <a:pt x="9853" y="10188"/>
                  </a:cubicBezTo>
                  <a:close/>
                  <a:moveTo>
                    <a:pt x="12876" y="9989"/>
                  </a:moveTo>
                  <a:cubicBezTo>
                    <a:pt x="12800" y="9989"/>
                    <a:pt x="12712" y="10062"/>
                    <a:pt x="12712" y="10135"/>
                  </a:cubicBezTo>
                  <a:cubicBezTo>
                    <a:pt x="12704" y="10215"/>
                    <a:pt x="12775" y="10304"/>
                    <a:pt x="12855" y="10322"/>
                  </a:cubicBezTo>
                  <a:cubicBezTo>
                    <a:pt x="12859" y="10322"/>
                    <a:pt x="12864" y="10323"/>
                    <a:pt x="12868" y="10323"/>
                  </a:cubicBezTo>
                  <a:cubicBezTo>
                    <a:pt x="12945" y="10323"/>
                    <a:pt x="13034" y="10247"/>
                    <a:pt x="13043" y="10170"/>
                  </a:cubicBezTo>
                  <a:cubicBezTo>
                    <a:pt x="13043" y="10090"/>
                    <a:pt x="12971" y="10001"/>
                    <a:pt x="12900" y="9992"/>
                  </a:cubicBezTo>
                  <a:cubicBezTo>
                    <a:pt x="12892" y="9990"/>
                    <a:pt x="12884" y="9989"/>
                    <a:pt x="12876" y="9989"/>
                  </a:cubicBezTo>
                  <a:close/>
                  <a:moveTo>
                    <a:pt x="13527" y="10016"/>
                  </a:moveTo>
                  <a:cubicBezTo>
                    <a:pt x="13444" y="10016"/>
                    <a:pt x="13382" y="10075"/>
                    <a:pt x="13382" y="10161"/>
                  </a:cubicBezTo>
                  <a:cubicBezTo>
                    <a:pt x="13373" y="10260"/>
                    <a:pt x="13426" y="10331"/>
                    <a:pt x="13515" y="10340"/>
                  </a:cubicBezTo>
                  <a:cubicBezTo>
                    <a:pt x="13526" y="10342"/>
                    <a:pt x="13536" y="10343"/>
                    <a:pt x="13546" y="10343"/>
                  </a:cubicBezTo>
                  <a:cubicBezTo>
                    <a:pt x="13624" y="10343"/>
                    <a:pt x="13695" y="10284"/>
                    <a:pt x="13703" y="10197"/>
                  </a:cubicBezTo>
                  <a:cubicBezTo>
                    <a:pt x="13721" y="10108"/>
                    <a:pt x="13658" y="10028"/>
                    <a:pt x="13560" y="10019"/>
                  </a:cubicBezTo>
                  <a:cubicBezTo>
                    <a:pt x="13549" y="10017"/>
                    <a:pt x="13538" y="10016"/>
                    <a:pt x="13527" y="10016"/>
                  </a:cubicBezTo>
                  <a:close/>
                  <a:moveTo>
                    <a:pt x="19243" y="9956"/>
                  </a:moveTo>
                  <a:cubicBezTo>
                    <a:pt x="19198" y="9965"/>
                    <a:pt x="19153" y="9956"/>
                    <a:pt x="19109" y="9983"/>
                  </a:cubicBezTo>
                  <a:cubicBezTo>
                    <a:pt x="19046" y="10010"/>
                    <a:pt x="19038" y="10072"/>
                    <a:pt x="19011" y="10126"/>
                  </a:cubicBezTo>
                  <a:cubicBezTo>
                    <a:pt x="19029" y="10152"/>
                    <a:pt x="19011" y="10188"/>
                    <a:pt x="19029" y="10224"/>
                  </a:cubicBezTo>
                  <a:cubicBezTo>
                    <a:pt x="19038" y="10251"/>
                    <a:pt x="19055" y="10277"/>
                    <a:pt x="19082" y="10295"/>
                  </a:cubicBezTo>
                  <a:cubicBezTo>
                    <a:pt x="19109" y="10322"/>
                    <a:pt x="19145" y="10331"/>
                    <a:pt x="19180" y="10349"/>
                  </a:cubicBezTo>
                  <a:cubicBezTo>
                    <a:pt x="19216" y="10331"/>
                    <a:pt x="19261" y="10349"/>
                    <a:pt x="19305" y="10322"/>
                  </a:cubicBezTo>
                  <a:cubicBezTo>
                    <a:pt x="19359" y="10286"/>
                    <a:pt x="19368" y="10233"/>
                    <a:pt x="19403" y="10179"/>
                  </a:cubicBezTo>
                  <a:cubicBezTo>
                    <a:pt x="19385" y="10144"/>
                    <a:pt x="19403" y="10099"/>
                    <a:pt x="19377" y="10054"/>
                  </a:cubicBezTo>
                  <a:cubicBezTo>
                    <a:pt x="19350" y="9992"/>
                    <a:pt x="19287" y="9983"/>
                    <a:pt x="19243" y="9956"/>
                  </a:cubicBezTo>
                  <a:close/>
                  <a:moveTo>
                    <a:pt x="19894" y="9974"/>
                  </a:moveTo>
                  <a:cubicBezTo>
                    <a:pt x="19849" y="9992"/>
                    <a:pt x="19805" y="9983"/>
                    <a:pt x="19760" y="10010"/>
                  </a:cubicBezTo>
                  <a:cubicBezTo>
                    <a:pt x="19698" y="10037"/>
                    <a:pt x="19689" y="10099"/>
                    <a:pt x="19662" y="10144"/>
                  </a:cubicBezTo>
                  <a:cubicBezTo>
                    <a:pt x="19680" y="10188"/>
                    <a:pt x="19662" y="10242"/>
                    <a:pt x="19689" y="10277"/>
                  </a:cubicBezTo>
                  <a:cubicBezTo>
                    <a:pt x="19724" y="10331"/>
                    <a:pt x="19778" y="10349"/>
                    <a:pt x="19831" y="10367"/>
                  </a:cubicBezTo>
                  <a:cubicBezTo>
                    <a:pt x="19849" y="10358"/>
                    <a:pt x="19869" y="10358"/>
                    <a:pt x="19891" y="10358"/>
                  </a:cubicBezTo>
                  <a:cubicBezTo>
                    <a:pt x="19912" y="10358"/>
                    <a:pt x="19934" y="10358"/>
                    <a:pt x="19956" y="10349"/>
                  </a:cubicBezTo>
                  <a:cubicBezTo>
                    <a:pt x="20010" y="10313"/>
                    <a:pt x="20019" y="10251"/>
                    <a:pt x="20055" y="10206"/>
                  </a:cubicBezTo>
                  <a:cubicBezTo>
                    <a:pt x="20037" y="10170"/>
                    <a:pt x="20055" y="10117"/>
                    <a:pt x="20028" y="10081"/>
                  </a:cubicBezTo>
                  <a:cubicBezTo>
                    <a:pt x="20001" y="10019"/>
                    <a:pt x="19939" y="10010"/>
                    <a:pt x="19894" y="9974"/>
                  </a:cubicBezTo>
                  <a:close/>
                  <a:moveTo>
                    <a:pt x="14179" y="10051"/>
                  </a:moveTo>
                  <a:cubicBezTo>
                    <a:pt x="14097" y="10051"/>
                    <a:pt x="14040" y="10110"/>
                    <a:pt x="14024" y="10197"/>
                  </a:cubicBezTo>
                  <a:cubicBezTo>
                    <a:pt x="14015" y="10295"/>
                    <a:pt x="14068" y="10367"/>
                    <a:pt x="14167" y="10384"/>
                  </a:cubicBezTo>
                  <a:cubicBezTo>
                    <a:pt x="14180" y="10387"/>
                    <a:pt x="14193" y="10388"/>
                    <a:pt x="14206" y="10388"/>
                  </a:cubicBezTo>
                  <a:cubicBezTo>
                    <a:pt x="14291" y="10388"/>
                    <a:pt x="14346" y="10335"/>
                    <a:pt x="14354" y="10242"/>
                  </a:cubicBezTo>
                  <a:cubicBezTo>
                    <a:pt x="14372" y="10144"/>
                    <a:pt x="14318" y="10072"/>
                    <a:pt x="14211" y="10054"/>
                  </a:cubicBezTo>
                  <a:cubicBezTo>
                    <a:pt x="14200" y="10052"/>
                    <a:pt x="14189" y="10051"/>
                    <a:pt x="14179" y="10051"/>
                  </a:cubicBezTo>
                  <a:close/>
                  <a:moveTo>
                    <a:pt x="20554" y="10019"/>
                  </a:moveTo>
                  <a:cubicBezTo>
                    <a:pt x="20509" y="10037"/>
                    <a:pt x="20465" y="10028"/>
                    <a:pt x="20411" y="10054"/>
                  </a:cubicBezTo>
                  <a:cubicBezTo>
                    <a:pt x="20367" y="10090"/>
                    <a:pt x="20358" y="10144"/>
                    <a:pt x="20322" y="10188"/>
                  </a:cubicBezTo>
                  <a:cubicBezTo>
                    <a:pt x="20340" y="10233"/>
                    <a:pt x="20331" y="10286"/>
                    <a:pt x="20367" y="10331"/>
                  </a:cubicBezTo>
                  <a:cubicBezTo>
                    <a:pt x="20394" y="10384"/>
                    <a:pt x="20456" y="10384"/>
                    <a:pt x="20492" y="10411"/>
                  </a:cubicBezTo>
                  <a:cubicBezTo>
                    <a:pt x="20536" y="10393"/>
                    <a:pt x="20590" y="10411"/>
                    <a:pt x="20625" y="10384"/>
                  </a:cubicBezTo>
                  <a:cubicBezTo>
                    <a:pt x="20679" y="10349"/>
                    <a:pt x="20688" y="10295"/>
                    <a:pt x="20724" y="10251"/>
                  </a:cubicBezTo>
                  <a:cubicBezTo>
                    <a:pt x="20706" y="10206"/>
                    <a:pt x="20715" y="10161"/>
                    <a:pt x="20697" y="10117"/>
                  </a:cubicBezTo>
                  <a:cubicBezTo>
                    <a:pt x="20670" y="10063"/>
                    <a:pt x="20608" y="10054"/>
                    <a:pt x="20554" y="10019"/>
                  </a:cubicBezTo>
                  <a:close/>
                  <a:moveTo>
                    <a:pt x="14843" y="10078"/>
                  </a:moveTo>
                  <a:cubicBezTo>
                    <a:pt x="14809" y="10078"/>
                    <a:pt x="14782" y="10088"/>
                    <a:pt x="14755" y="10108"/>
                  </a:cubicBezTo>
                  <a:cubicBezTo>
                    <a:pt x="14720" y="10135"/>
                    <a:pt x="14702" y="10170"/>
                    <a:pt x="14693" y="10224"/>
                  </a:cubicBezTo>
                  <a:cubicBezTo>
                    <a:pt x="14684" y="10331"/>
                    <a:pt x="14738" y="10393"/>
                    <a:pt x="14836" y="10411"/>
                  </a:cubicBezTo>
                  <a:cubicBezTo>
                    <a:pt x="14849" y="10413"/>
                    <a:pt x="14862" y="10415"/>
                    <a:pt x="14875" y="10415"/>
                  </a:cubicBezTo>
                  <a:cubicBezTo>
                    <a:pt x="14960" y="10415"/>
                    <a:pt x="15015" y="10362"/>
                    <a:pt x="15023" y="10268"/>
                  </a:cubicBezTo>
                  <a:cubicBezTo>
                    <a:pt x="15041" y="10161"/>
                    <a:pt x="14987" y="10099"/>
                    <a:pt x="14880" y="10081"/>
                  </a:cubicBezTo>
                  <a:cubicBezTo>
                    <a:pt x="14867" y="10079"/>
                    <a:pt x="14855" y="10078"/>
                    <a:pt x="14843" y="10078"/>
                  </a:cubicBezTo>
                  <a:close/>
                  <a:moveTo>
                    <a:pt x="15526" y="10104"/>
                  </a:moveTo>
                  <a:cubicBezTo>
                    <a:pt x="15504" y="10104"/>
                    <a:pt x="15480" y="10113"/>
                    <a:pt x="15460" y="10126"/>
                  </a:cubicBezTo>
                  <a:cubicBezTo>
                    <a:pt x="15433" y="10144"/>
                    <a:pt x="15398" y="10161"/>
                    <a:pt x="15371" y="10197"/>
                  </a:cubicBezTo>
                  <a:cubicBezTo>
                    <a:pt x="15362" y="10215"/>
                    <a:pt x="15353" y="10242"/>
                    <a:pt x="15344" y="10268"/>
                  </a:cubicBezTo>
                  <a:cubicBezTo>
                    <a:pt x="15344" y="10295"/>
                    <a:pt x="15344" y="10322"/>
                    <a:pt x="15362" y="10349"/>
                  </a:cubicBezTo>
                  <a:cubicBezTo>
                    <a:pt x="15380" y="10384"/>
                    <a:pt x="15398" y="10420"/>
                    <a:pt x="15424" y="10438"/>
                  </a:cubicBezTo>
                  <a:cubicBezTo>
                    <a:pt x="15442" y="10456"/>
                    <a:pt x="15478" y="10456"/>
                    <a:pt x="15505" y="10465"/>
                  </a:cubicBezTo>
                  <a:cubicBezTo>
                    <a:pt x="15517" y="10465"/>
                    <a:pt x="15536" y="10469"/>
                    <a:pt x="15554" y="10469"/>
                  </a:cubicBezTo>
                  <a:cubicBezTo>
                    <a:pt x="15562" y="10469"/>
                    <a:pt x="15570" y="10468"/>
                    <a:pt x="15576" y="10465"/>
                  </a:cubicBezTo>
                  <a:cubicBezTo>
                    <a:pt x="15612" y="10447"/>
                    <a:pt x="15639" y="10420"/>
                    <a:pt x="15665" y="10393"/>
                  </a:cubicBezTo>
                  <a:cubicBezTo>
                    <a:pt x="15683" y="10376"/>
                    <a:pt x="15710" y="10340"/>
                    <a:pt x="15701" y="10313"/>
                  </a:cubicBezTo>
                  <a:cubicBezTo>
                    <a:pt x="15701" y="10268"/>
                    <a:pt x="15692" y="10215"/>
                    <a:pt x="15656" y="10170"/>
                  </a:cubicBezTo>
                  <a:cubicBezTo>
                    <a:pt x="15621" y="10135"/>
                    <a:pt x="15585" y="10126"/>
                    <a:pt x="15549" y="10108"/>
                  </a:cubicBezTo>
                  <a:cubicBezTo>
                    <a:pt x="15542" y="10105"/>
                    <a:pt x="15534" y="10104"/>
                    <a:pt x="15526" y="10104"/>
                  </a:cubicBezTo>
                  <a:close/>
                  <a:moveTo>
                    <a:pt x="16218" y="10135"/>
                  </a:moveTo>
                  <a:cubicBezTo>
                    <a:pt x="16174" y="10135"/>
                    <a:pt x="16129" y="10144"/>
                    <a:pt x="16085" y="10170"/>
                  </a:cubicBezTo>
                  <a:cubicBezTo>
                    <a:pt x="16049" y="10197"/>
                    <a:pt x="16022" y="10242"/>
                    <a:pt x="16013" y="10286"/>
                  </a:cubicBezTo>
                  <a:cubicBezTo>
                    <a:pt x="16004" y="10331"/>
                    <a:pt x="16022" y="10376"/>
                    <a:pt x="16040" y="10420"/>
                  </a:cubicBezTo>
                  <a:cubicBezTo>
                    <a:pt x="16076" y="10465"/>
                    <a:pt x="16120" y="10474"/>
                    <a:pt x="16165" y="10500"/>
                  </a:cubicBezTo>
                  <a:cubicBezTo>
                    <a:pt x="16210" y="10483"/>
                    <a:pt x="16263" y="10491"/>
                    <a:pt x="16299" y="10465"/>
                  </a:cubicBezTo>
                  <a:cubicBezTo>
                    <a:pt x="16343" y="10438"/>
                    <a:pt x="16361" y="10393"/>
                    <a:pt x="16370" y="10349"/>
                  </a:cubicBezTo>
                  <a:cubicBezTo>
                    <a:pt x="16379" y="10304"/>
                    <a:pt x="16370" y="10251"/>
                    <a:pt x="16343" y="10215"/>
                  </a:cubicBezTo>
                  <a:cubicBezTo>
                    <a:pt x="16317" y="10170"/>
                    <a:pt x="16263" y="10144"/>
                    <a:pt x="16218" y="10135"/>
                  </a:cubicBezTo>
                  <a:close/>
                  <a:moveTo>
                    <a:pt x="10527" y="10214"/>
                  </a:moveTo>
                  <a:cubicBezTo>
                    <a:pt x="10454" y="10214"/>
                    <a:pt x="10392" y="10265"/>
                    <a:pt x="10375" y="10340"/>
                  </a:cubicBezTo>
                  <a:cubicBezTo>
                    <a:pt x="10366" y="10420"/>
                    <a:pt x="10429" y="10500"/>
                    <a:pt x="10509" y="10509"/>
                  </a:cubicBezTo>
                  <a:cubicBezTo>
                    <a:pt x="10514" y="10510"/>
                    <a:pt x="10519" y="10510"/>
                    <a:pt x="10524" y="10510"/>
                  </a:cubicBezTo>
                  <a:cubicBezTo>
                    <a:pt x="10599" y="10510"/>
                    <a:pt x="10670" y="10451"/>
                    <a:pt x="10678" y="10376"/>
                  </a:cubicBezTo>
                  <a:cubicBezTo>
                    <a:pt x="10687" y="10304"/>
                    <a:pt x="10625" y="10224"/>
                    <a:pt x="10545" y="10215"/>
                  </a:cubicBezTo>
                  <a:cubicBezTo>
                    <a:pt x="10539" y="10214"/>
                    <a:pt x="10533" y="10214"/>
                    <a:pt x="10527" y="10214"/>
                  </a:cubicBezTo>
                  <a:close/>
                  <a:moveTo>
                    <a:pt x="16851" y="10177"/>
                  </a:moveTo>
                  <a:cubicBezTo>
                    <a:pt x="16763" y="10177"/>
                    <a:pt x="16682" y="10251"/>
                    <a:pt x="16682" y="10340"/>
                  </a:cubicBezTo>
                  <a:cubicBezTo>
                    <a:pt x="16673" y="10438"/>
                    <a:pt x="16727" y="10518"/>
                    <a:pt x="16834" y="10536"/>
                  </a:cubicBezTo>
                  <a:cubicBezTo>
                    <a:pt x="16844" y="10538"/>
                    <a:pt x="16854" y="10539"/>
                    <a:pt x="16864" y="10539"/>
                  </a:cubicBezTo>
                  <a:cubicBezTo>
                    <a:pt x="16959" y="10539"/>
                    <a:pt x="17039" y="10464"/>
                    <a:pt x="17039" y="10376"/>
                  </a:cubicBezTo>
                  <a:cubicBezTo>
                    <a:pt x="17048" y="10277"/>
                    <a:pt x="16995" y="10197"/>
                    <a:pt x="16879" y="10179"/>
                  </a:cubicBezTo>
                  <a:cubicBezTo>
                    <a:pt x="16869" y="10178"/>
                    <a:pt x="16860" y="10177"/>
                    <a:pt x="16851" y="10177"/>
                  </a:cubicBezTo>
                  <a:close/>
                  <a:moveTo>
                    <a:pt x="11182" y="10248"/>
                  </a:moveTo>
                  <a:cubicBezTo>
                    <a:pt x="11148" y="10248"/>
                    <a:pt x="11120" y="10264"/>
                    <a:pt x="11098" y="10286"/>
                  </a:cubicBezTo>
                  <a:cubicBezTo>
                    <a:pt x="11062" y="10304"/>
                    <a:pt x="11044" y="10340"/>
                    <a:pt x="11044" y="10393"/>
                  </a:cubicBezTo>
                  <a:cubicBezTo>
                    <a:pt x="11035" y="10438"/>
                    <a:pt x="11053" y="10474"/>
                    <a:pt x="11071" y="10500"/>
                  </a:cubicBezTo>
                  <a:cubicBezTo>
                    <a:pt x="11087" y="10524"/>
                    <a:pt x="11117" y="10555"/>
                    <a:pt x="11162" y="10555"/>
                  </a:cubicBezTo>
                  <a:cubicBezTo>
                    <a:pt x="11167" y="10555"/>
                    <a:pt x="11172" y="10555"/>
                    <a:pt x="11178" y="10554"/>
                  </a:cubicBezTo>
                  <a:cubicBezTo>
                    <a:pt x="11190" y="10554"/>
                    <a:pt x="11206" y="10558"/>
                    <a:pt x="11220" y="10558"/>
                  </a:cubicBezTo>
                  <a:cubicBezTo>
                    <a:pt x="11228" y="10558"/>
                    <a:pt x="11235" y="10557"/>
                    <a:pt x="11241" y="10554"/>
                  </a:cubicBezTo>
                  <a:cubicBezTo>
                    <a:pt x="11267" y="10536"/>
                    <a:pt x="11303" y="10518"/>
                    <a:pt x="11321" y="10491"/>
                  </a:cubicBezTo>
                  <a:cubicBezTo>
                    <a:pt x="11330" y="10474"/>
                    <a:pt x="11339" y="10447"/>
                    <a:pt x="11348" y="10420"/>
                  </a:cubicBezTo>
                  <a:cubicBezTo>
                    <a:pt x="11365" y="10376"/>
                    <a:pt x="11339" y="10340"/>
                    <a:pt x="11312" y="10313"/>
                  </a:cubicBezTo>
                  <a:cubicBezTo>
                    <a:pt x="11294" y="10277"/>
                    <a:pt x="11249" y="10260"/>
                    <a:pt x="11205" y="10251"/>
                  </a:cubicBezTo>
                  <a:cubicBezTo>
                    <a:pt x="11197" y="10249"/>
                    <a:pt x="11189" y="10248"/>
                    <a:pt x="11182" y="10248"/>
                  </a:cubicBezTo>
                  <a:close/>
                  <a:moveTo>
                    <a:pt x="17518" y="10203"/>
                  </a:moveTo>
                  <a:cubicBezTo>
                    <a:pt x="17432" y="10203"/>
                    <a:pt x="17359" y="10271"/>
                    <a:pt x="17343" y="10367"/>
                  </a:cubicBezTo>
                  <a:cubicBezTo>
                    <a:pt x="17334" y="10411"/>
                    <a:pt x="17351" y="10456"/>
                    <a:pt x="17378" y="10500"/>
                  </a:cubicBezTo>
                  <a:cubicBezTo>
                    <a:pt x="17414" y="10536"/>
                    <a:pt x="17450" y="10563"/>
                    <a:pt x="17512" y="10572"/>
                  </a:cubicBezTo>
                  <a:cubicBezTo>
                    <a:pt x="17518" y="10572"/>
                    <a:pt x="17523" y="10573"/>
                    <a:pt x="17528" y="10573"/>
                  </a:cubicBezTo>
                  <a:cubicBezTo>
                    <a:pt x="17619" y="10573"/>
                    <a:pt x="17691" y="10503"/>
                    <a:pt x="17708" y="10402"/>
                  </a:cubicBezTo>
                  <a:cubicBezTo>
                    <a:pt x="17726" y="10358"/>
                    <a:pt x="17699" y="10313"/>
                    <a:pt x="17673" y="10277"/>
                  </a:cubicBezTo>
                  <a:cubicBezTo>
                    <a:pt x="17637" y="10233"/>
                    <a:pt x="17601" y="10206"/>
                    <a:pt x="17548" y="10206"/>
                  </a:cubicBezTo>
                  <a:cubicBezTo>
                    <a:pt x="17538" y="10204"/>
                    <a:pt x="17528" y="10203"/>
                    <a:pt x="17518" y="10203"/>
                  </a:cubicBezTo>
                  <a:close/>
                  <a:moveTo>
                    <a:pt x="11843" y="10282"/>
                  </a:moveTo>
                  <a:cubicBezTo>
                    <a:pt x="11768" y="10282"/>
                    <a:pt x="11721" y="10327"/>
                    <a:pt x="11713" y="10411"/>
                  </a:cubicBezTo>
                  <a:cubicBezTo>
                    <a:pt x="11695" y="10509"/>
                    <a:pt x="11740" y="10563"/>
                    <a:pt x="11847" y="10581"/>
                  </a:cubicBezTo>
                  <a:cubicBezTo>
                    <a:pt x="11857" y="10582"/>
                    <a:pt x="11866" y="10582"/>
                    <a:pt x="11874" y="10582"/>
                  </a:cubicBezTo>
                  <a:cubicBezTo>
                    <a:pt x="11955" y="10582"/>
                    <a:pt x="12000" y="10544"/>
                    <a:pt x="12008" y="10447"/>
                  </a:cubicBezTo>
                  <a:cubicBezTo>
                    <a:pt x="12026" y="10349"/>
                    <a:pt x="11981" y="10295"/>
                    <a:pt x="11883" y="10286"/>
                  </a:cubicBezTo>
                  <a:cubicBezTo>
                    <a:pt x="11869" y="10284"/>
                    <a:pt x="11855" y="10282"/>
                    <a:pt x="11843" y="10282"/>
                  </a:cubicBezTo>
                  <a:close/>
                  <a:moveTo>
                    <a:pt x="18198" y="10241"/>
                  </a:moveTo>
                  <a:cubicBezTo>
                    <a:pt x="18107" y="10241"/>
                    <a:pt x="18020" y="10302"/>
                    <a:pt x="18012" y="10402"/>
                  </a:cubicBezTo>
                  <a:cubicBezTo>
                    <a:pt x="17994" y="10509"/>
                    <a:pt x="18065" y="10599"/>
                    <a:pt x="18163" y="10607"/>
                  </a:cubicBezTo>
                  <a:cubicBezTo>
                    <a:pt x="18175" y="10609"/>
                    <a:pt x="18187" y="10610"/>
                    <a:pt x="18198" y="10610"/>
                  </a:cubicBezTo>
                  <a:cubicBezTo>
                    <a:pt x="18297" y="10610"/>
                    <a:pt x="18369" y="10544"/>
                    <a:pt x="18377" y="10456"/>
                  </a:cubicBezTo>
                  <a:cubicBezTo>
                    <a:pt x="18395" y="10358"/>
                    <a:pt x="18324" y="10260"/>
                    <a:pt x="18217" y="10242"/>
                  </a:cubicBezTo>
                  <a:cubicBezTo>
                    <a:pt x="18211" y="10241"/>
                    <a:pt x="18204" y="10241"/>
                    <a:pt x="18198" y="10241"/>
                  </a:cubicBezTo>
                  <a:close/>
                  <a:moveTo>
                    <a:pt x="12528" y="10311"/>
                  </a:moveTo>
                  <a:cubicBezTo>
                    <a:pt x="12452" y="10311"/>
                    <a:pt x="12365" y="10383"/>
                    <a:pt x="12365" y="10456"/>
                  </a:cubicBezTo>
                  <a:cubicBezTo>
                    <a:pt x="12356" y="10536"/>
                    <a:pt x="12427" y="10625"/>
                    <a:pt x="12507" y="10634"/>
                  </a:cubicBezTo>
                  <a:cubicBezTo>
                    <a:pt x="12515" y="10636"/>
                    <a:pt x="12523" y="10637"/>
                    <a:pt x="12531" y="10637"/>
                  </a:cubicBezTo>
                  <a:cubicBezTo>
                    <a:pt x="12606" y="10637"/>
                    <a:pt x="12687" y="10564"/>
                    <a:pt x="12695" y="10491"/>
                  </a:cubicBezTo>
                  <a:cubicBezTo>
                    <a:pt x="12704" y="10411"/>
                    <a:pt x="12623" y="10322"/>
                    <a:pt x="12552" y="10313"/>
                  </a:cubicBezTo>
                  <a:cubicBezTo>
                    <a:pt x="12544" y="10311"/>
                    <a:pt x="12536" y="10311"/>
                    <a:pt x="12528" y="10311"/>
                  </a:cubicBezTo>
                  <a:close/>
                  <a:moveTo>
                    <a:pt x="13189" y="10330"/>
                  </a:moveTo>
                  <a:cubicBezTo>
                    <a:pt x="13112" y="10330"/>
                    <a:pt x="13024" y="10397"/>
                    <a:pt x="13016" y="10465"/>
                  </a:cubicBezTo>
                  <a:cubicBezTo>
                    <a:pt x="12998" y="10554"/>
                    <a:pt x="13069" y="10652"/>
                    <a:pt x="13150" y="10661"/>
                  </a:cubicBezTo>
                  <a:cubicBezTo>
                    <a:pt x="13155" y="10662"/>
                    <a:pt x="13160" y="10662"/>
                    <a:pt x="13165" y="10662"/>
                  </a:cubicBezTo>
                  <a:cubicBezTo>
                    <a:pt x="13242" y="10662"/>
                    <a:pt x="13329" y="10602"/>
                    <a:pt x="13346" y="10527"/>
                  </a:cubicBezTo>
                  <a:cubicBezTo>
                    <a:pt x="13355" y="10447"/>
                    <a:pt x="13283" y="10349"/>
                    <a:pt x="13203" y="10331"/>
                  </a:cubicBezTo>
                  <a:cubicBezTo>
                    <a:pt x="13199" y="10330"/>
                    <a:pt x="13194" y="10330"/>
                    <a:pt x="13189" y="10330"/>
                  </a:cubicBezTo>
                  <a:close/>
                  <a:moveTo>
                    <a:pt x="18868" y="10268"/>
                  </a:moveTo>
                  <a:cubicBezTo>
                    <a:pt x="18814" y="10286"/>
                    <a:pt x="18752" y="10277"/>
                    <a:pt x="18707" y="10331"/>
                  </a:cubicBezTo>
                  <a:cubicBezTo>
                    <a:pt x="18672" y="10358"/>
                    <a:pt x="18663" y="10402"/>
                    <a:pt x="18645" y="10447"/>
                  </a:cubicBezTo>
                  <a:cubicBezTo>
                    <a:pt x="18636" y="10474"/>
                    <a:pt x="18654" y="10518"/>
                    <a:pt x="18663" y="10545"/>
                  </a:cubicBezTo>
                  <a:cubicBezTo>
                    <a:pt x="18681" y="10581"/>
                    <a:pt x="18707" y="10599"/>
                    <a:pt x="18725" y="10625"/>
                  </a:cubicBezTo>
                  <a:cubicBezTo>
                    <a:pt x="18752" y="10652"/>
                    <a:pt x="18797" y="10625"/>
                    <a:pt x="18806" y="10670"/>
                  </a:cubicBezTo>
                  <a:cubicBezTo>
                    <a:pt x="18859" y="10652"/>
                    <a:pt x="18913" y="10661"/>
                    <a:pt x="18957" y="10625"/>
                  </a:cubicBezTo>
                  <a:cubicBezTo>
                    <a:pt x="19011" y="10599"/>
                    <a:pt x="19011" y="10536"/>
                    <a:pt x="19038" y="10500"/>
                  </a:cubicBezTo>
                  <a:cubicBezTo>
                    <a:pt x="19020" y="10447"/>
                    <a:pt x="19038" y="10393"/>
                    <a:pt x="18993" y="10340"/>
                  </a:cubicBezTo>
                  <a:cubicBezTo>
                    <a:pt x="18957" y="10304"/>
                    <a:pt x="18904" y="10295"/>
                    <a:pt x="18868" y="10268"/>
                  </a:cubicBezTo>
                  <a:close/>
                  <a:moveTo>
                    <a:pt x="19537" y="10295"/>
                  </a:moveTo>
                  <a:cubicBezTo>
                    <a:pt x="19492" y="10313"/>
                    <a:pt x="19430" y="10304"/>
                    <a:pt x="19385" y="10349"/>
                  </a:cubicBezTo>
                  <a:cubicBezTo>
                    <a:pt x="19341" y="10384"/>
                    <a:pt x="19341" y="10429"/>
                    <a:pt x="19314" y="10474"/>
                  </a:cubicBezTo>
                  <a:cubicBezTo>
                    <a:pt x="19332" y="10527"/>
                    <a:pt x="19323" y="10590"/>
                    <a:pt x="19368" y="10634"/>
                  </a:cubicBezTo>
                  <a:cubicBezTo>
                    <a:pt x="19403" y="10661"/>
                    <a:pt x="19448" y="10670"/>
                    <a:pt x="19484" y="10697"/>
                  </a:cubicBezTo>
                  <a:cubicBezTo>
                    <a:pt x="19537" y="10679"/>
                    <a:pt x="19591" y="10688"/>
                    <a:pt x="19644" y="10643"/>
                  </a:cubicBezTo>
                  <a:cubicBezTo>
                    <a:pt x="19680" y="10607"/>
                    <a:pt x="19680" y="10554"/>
                    <a:pt x="19707" y="10518"/>
                  </a:cubicBezTo>
                  <a:cubicBezTo>
                    <a:pt x="19689" y="10474"/>
                    <a:pt x="19707" y="10420"/>
                    <a:pt x="19662" y="10376"/>
                  </a:cubicBezTo>
                  <a:cubicBezTo>
                    <a:pt x="19626" y="10331"/>
                    <a:pt x="19582" y="10331"/>
                    <a:pt x="19537" y="10295"/>
                  </a:cubicBezTo>
                  <a:close/>
                  <a:moveTo>
                    <a:pt x="13842" y="10373"/>
                  </a:moveTo>
                  <a:cubicBezTo>
                    <a:pt x="13758" y="10373"/>
                    <a:pt x="13692" y="10438"/>
                    <a:pt x="13676" y="10518"/>
                  </a:cubicBezTo>
                  <a:cubicBezTo>
                    <a:pt x="13667" y="10607"/>
                    <a:pt x="13729" y="10697"/>
                    <a:pt x="13819" y="10706"/>
                  </a:cubicBezTo>
                  <a:cubicBezTo>
                    <a:pt x="13825" y="10706"/>
                    <a:pt x="13832" y="10707"/>
                    <a:pt x="13838" y="10707"/>
                  </a:cubicBezTo>
                  <a:cubicBezTo>
                    <a:pt x="13920" y="10707"/>
                    <a:pt x="13998" y="10654"/>
                    <a:pt x="14006" y="10563"/>
                  </a:cubicBezTo>
                  <a:cubicBezTo>
                    <a:pt x="14015" y="10465"/>
                    <a:pt x="13961" y="10393"/>
                    <a:pt x="13872" y="10376"/>
                  </a:cubicBezTo>
                  <a:cubicBezTo>
                    <a:pt x="13862" y="10374"/>
                    <a:pt x="13852" y="10373"/>
                    <a:pt x="13842" y="10373"/>
                  </a:cubicBezTo>
                  <a:close/>
                  <a:moveTo>
                    <a:pt x="20180" y="10337"/>
                  </a:moveTo>
                  <a:cubicBezTo>
                    <a:pt x="20154" y="10337"/>
                    <a:pt x="20121" y="10350"/>
                    <a:pt x="20099" y="10358"/>
                  </a:cubicBezTo>
                  <a:cubicBezTo>
                    <a:pt x="20072" y="10376"/>
                    <a:pt x="20046" y="10393"/>
                    <a:pt x="20019" y="10420"/>
                  </a:cubicBezTo>
                  <a:cubicBezTo>
                    <a:pt x="20001" y="10447"/>
                    <a:pt x="20010" y="10491"/>
                    <a:pt x="19974" y="10509"/>
                  </a:cubicBezTo>
                  <a:cubicBezTo>
                    <a:pt x="19992" y="10554"/>
                    <a:pt x="19983" y="10607"/>
                    <a:pt x="20019" y="10652"/>
                  </a:cubicBezTo>
                  <a:cubicBezTo>
                    <a:pt x="20055" y="10706"/>
                    <a:pt x="20108" y="10706"/>
                    <a:pt x="20144" y="10732"/>
                  </a:cubicBezTo>
                  <a:cubicBezTo>
                    <a:pt x="20197" y="10715"/>
                    <a:pt x="20260" y="10732"/>
                    <a:pt x="20304" y="10688"/>
                  </a:cubicBezTo>
                  <a:cubicBezTo>
                    <a:pt x="20340" y="10652"/>
                    <a:pt x="20349" y="10599"/>
                    <a:pt x="20376" y="10563"/>
                  </a:cubicBezTo>
                  <a:cubicBezTo>
                    <a:pt x="20358" y="10509"/>
                    <a:pt x="20367" y="10447"/>
                    <a:pt x="20322" y="10402"/>
                  </a:cubicBezTo>
                  <a:cubicBezTo>
                    <a:pt x="20286" y="10367"/>
                    <a:pt x="20242" y="10358"/>
                    <a:pt x="20197" y="10340"/>
                  </a:cubicBezTo>
                  <a:cubicBezTo>
                    <a:pt x="20192" y="10338"/>
                    <a:pt x="20186" y="10337"/>
                    <a:pt x="20180" y="10337"/>
                  </a:cubicBezTo>
                  <a:close/>
                  <a:moveTo>
                    <a:pt x="14502" y="10399"/>
                  </a:moveTo>
                  <a:cubicBezTo>
                    <a:pt x="14417" y="10399"/>
                    <a:pt x="14361" y="10452"/>
                    <a:pt x="14345" y="10545"/>
                  </a:cubicBezTo>
                  <a:cubicBezTo>
                    <a:pt x="14336" y="10643"/>
                    <a:pt x="14390" y="10715"/>
                    <a:pt x="14488" y="10732"/>
                  </a:cubicBezTo>
                  <a:cubicBezTo>
                    <a:pt x="14501" y="10735"/>
                    <a:pt x="14514" y="10736"/>
                    <a:pt x="14527" y="10736"/>
                  </a:cubicBezTo>
                  <a:cubicBezTo>
                    <a:pt x="14612" y="10736"/>
                    <a:pt x="14667" y="10683"/>
                    <a:pt x="14675" y="10590"/>
                  </a:cubicBezTo>
                  <a:cubicBezTo>
                    <a:pt x="14693" y="10491"/>
                    <a:pt x="14639" y="10420"/>
                    <a:pt x="14541" y="10402"/>
                  </a:cubicBezTo>
                  <a:cubicBezTo>
                    <a:pt x="14528" y="10400"/>
                    <a:pt x="14515" y="10399"/>
                    <a:pt x="14502" y="10399"/>
                  </a:cubicBezTo>
                  <a:close/>
                  <a:moveTo>
                    <a:pt x="20875" y="10367"/>
                  </a:moveTo>
                  <a:cubicBezTo>
                    <a:pt x="20840" y="10384"/>
                    <a:pt x="20786" y="10376"/>
                    <a:pt x="20750" y="10393"/>
                  </a:cubicBezTo>
                  <a:cubicBezTo>
                    <a:pt x="20688" y="10420"/>
                    <a:pt x="20679" y="10483"/>
                    <a:pt x="20652" y="10527"/>
                  </a:cubicBezTo>
                  <a:cubicBezTo>
                    <a:pt x="20661" y="10581"/>
                    <a:pt x="20652" y="10625"/>
                    <a:pt x="20679" y="10670"/>
                  </a:cubicBezTo>
                  <a:cubicBezTo>
                    <a:pt x="20715" y="10723"/>
                    <a:pt x="20768" y="10732"/>
                    <a:pt x="20813" y="10759"/>
                  </a:cubicBezTo>
                  <a:cubicBezTo>
                    <a:pt x="20866" y="10741"/>
                    <a:pt x="20911" y="10759"/>
                    <a:pt x="20956" y="10723"/>
                  </a:cubicBezTo>
                  <a:cubicBezTo>
                    <a:pt x="21009" y="10688"/>
                    <a:pt x="21009" y="10634"/>
                    <a:pt x="21045" y="10590"/>
                  </a:cubicBezTo>
                  <a:cubicBezTo>
                    <a:pt x="21027" y="10554"/>
                    <a:pt x="21036" y="10500"/>
                    <a:pt x="21009" y="10456"/>
                  </a:cubicBezTo>
                  <a:cubicBezTo>
                    <a:pt x="20982" y="10402"/>
                    <a:pt x="20920" y="10402"/>
                    <a:pt x="20875" y="10367"/>
                  </a:cubicBezTo>
                  <a:close/>
                  <a:moveTo>
                    <a:pt x="10842" y="10556"/>
                  </a:moveTo>
                  <a:cubicBezTo>
                    <a:pt x="10819" y="10556"/>
                    <a:pt x="10794" y="10563"/>
                    <a:pt x="10768" y="10581"/>
                  </a:cubicBezTo>
                  <a:cubicBezTo>
                    <a:pt x="10759" y="10590"/>
                    <a:pt x="10741" y="10599"/>
                    <a:pt x="10732" y="10607"/>
                  </a:cubicBezTo>
                  <a:cubicBezTo>
                    <a:pt x="10723" y="10625"/>
                    <a:pt x="10714" y="10634"/>
                    <a:pt x="10732" y="10643"/>
                  </a:cubicBezTo>
                  <a:cubicBezTo>
                    <a:pt x="10794" y="10670"/>
                    <a:pt x="10857" y="10706"/>
                    <a:pt x="10910" y="10732"/>
                  </a:cubicBezTo>
                  <a:cubicBezTo>
                    <a:pt x="10919" y="10741"/>
                    <a:pt x="10937" y="10750"/>
                    <a:pt x="10946" y="10750"/>
                  </a:cubicBezTo>
                  <a:cubicBezTo>
                    <a:pt x="10960" y="10757"/>
                    <a:pt x="10970" y="10761"/>
                    <a:pt x="10977" y="10761"/>
                  </a:cubicBezTo>
                  <a:cubicBezTo>
                    <a:pt x="10989" y="10761"/>
                    <a:pt x="10994" y="10751"/>
                    <a:pt x="11000" y="10723"/>
                  </a:cubicBezTo>
                  <a:cubicBezTo>
                    <a:pt x="11000" y="10670"/>
                    <a:pt x="10964" y="10599"/>
                    <a:pt x="10910" y="10572"/>
                  </a:cubicBezTo>
                  <a:cubicBezTo>
                    <a:pt x="10888" y="10563"/>
                    <a:pt x="10866" y="10556"/>
                    <a:pt x="10842" y="10556"/>
                  </a:cubicBezTo>
                  <a:close/>
                  <a:moveTo>
                    <a:pt x="15130" y="10438"/>
                  </a:moveTo>
                  <a:cubicBezTo>
                    <a:pt x="15094" y="10456"/>
                    <a:pt x="15068" y="10483"/>
                    <a:pt x="15032" y="10509"/>
                  </a:cubicBezTo>
                  <a:cubicBezTo>
                    <a:pt x="15023" y="10518"/>
                    <a:pt x="15023" y="10545"/>
                    <a:pt x="15014" y="10563"/>
                  </a:cubicBezTo>
                  <a:cubicBezTo>
                    <a:pt x="15014" y="10572"/>
                    <a:pt x="15014" y="10572"/>
                    <a:pt x="15014" y="10581"/>
                  </a:cubicBezTo>
                  <a:cubicBezTo>
                    <a:pt x="14978" y="10661"/>
                    <a:pt x="15032" y="10706"/>
                    <a:pt x="15077" y="10750"/>
                  </a:cubicBezTo>
                  <a:cubicBezTo>
                    <a:pt x="15077" y="10759"/>
                    <a:pt x="15094" y="10768"/>
                    <a:pt x="15103" y="10768"/>
                  </a:cubicBezTo>
                  <a:cubicBezTo>
                    <a:pt x="15121" y="10768"/>
                    <a:pt x="15139" y="10777"/>
                    <a:pt x="15166" y="10777"/>
                  </a:cubicBezTo>
                  <a:cubicBezTo>
                    <a:pt x="15179" y="10782"/>
                    <a:pt x="15191" y="10784"/>
                    <a:pt x="15203" y="10784"/>
                  </a:cubicBezTo>
                  <a:cubicBezTo>
                    <a:pt x="15251" y="10784"/>
                    <a:pt x="15283" y="10743"/>
                    <a:pt x="15326" y="10715"/>
                  </a:cubicBezTo>
                  <a:cubicBezTo>
                    <a:pt x="15335" y="10706"/>
                    <a:pt x="15335" y="10697"/>
                    <a:pt x="15335" y="10688"/>
                  </a:cubicBezTo>
                  <a:cubicBezTo>
                    <a:pt x="15335" y="10670"/>
                    <a:pt x="15335" y="10643"/>
                    <a:pt x="15344" y="10625"/>
                  </a:cubicBezTo>
                  <a:cubicBezTo>
                    <a:pt x="15362" y="10581"/>
                    <a:pt x="15335" y="10545"/>
                    <a:pt x="15309" y="10500"/>
                  </a:cubicBezTo>
                  <a:cubicBezTo>
                    <a:pt x="15264" y="10429"/>
                    <a:pt x="15193" y="10456"/>
                    <a:pt x="15130" y="10438"/>
                  </a:cubicBezTo>
                  <a:close/>
                  <a:moveTo>
                    <a:pt x="15847" y="10453"/>
                  </a:moveTo>
                  <a:cubicBezTo>
                    <a:pt x="15810" y="10453"/>
                    <a:pt x="15775" y="10469"/>
                    <a:pt x="15746" y="10491"/>
                  </a:cubicBezTo>
                  <a:cubicBezTo>
                    <a:pt x="15710" y="10518"/>
                    <a:pt x="15674" y="10554"/>
                    <a:pt x="15665" y="10607"/>
                  </a:cubicBezTo>
                  <a:cubicBezTo>
                    <a:pt x="15648" y="10688"/>
                    <a:pt x="15728" y="10804"/>
                    <a:pt x="15817" y="10822"/>
                  </a:cubicBezTo>
                  <a:cubicBezTo>
                    <a:pt x="15871" y="10822"/>
                    <a:pt x="15915" y="10804"/>
                    <a:pt x="15951" y="10786"/>
                  </a:cubicBezTo>
                  <a:cubicBezTo>
                    <a:pt x="15987" y="10759"/>
                    <a:pt x="16013" y="10715"/>
                    <a:pt x="16022" y="10670"/>
                  </a:cubicBezTo>
                  <a:cubicBezTo>
                    <a:pt x="16049" y="10590"/>
                    <a:pt x="15960" y="10474"/>
                    <a:pt x="15871" y="10456"/>
                  </a:cubicBezTo>
                  <a:cubicBezTo>
                    <a:pt x="15863" y="10454"/>
                    <a:pt x="15855" y="10453"/>
                    <a:pt x="15847" y="10453"/>
                  </a:cubicBezTo>
                  <a:close/>
                  <a:moveTo>
                    <a:pt x="16515" y="10497"/>
                  </a:moveTo>
                  <a:cubicBezTo>
                    <a:pt x="16427" y="10497"/>
                    <a:pt x="16342" y="10557"/>
                    <a:pt x="16334" y="10652"/>
                  </a:cubicBezTo>
                  <a:cubicBezTo>
                    <a:pt x="16317" y="10768"/>
                    <a:pt x="16388" y="10839"/>
                    <a:pt x="16477" y="10857"/>
                  </a:cubicBezTo>
                  <a:cubicBezTo>
                    <a:pt x="16491" y="10861"/>
                    <a:pt x="16505" y="10863"/>
                    <a:pt x="16519" y="10863"/>
                  </a:cubicBezTo>
                  <a:cubicBezTo>
                    <a:pt x="16602" y="10863"/>
                    <a:pt x="16676" y="10797"/>
                    <a:pt x="16691" y="10706"/>
                  </a:cubicBezTo>
                  <a:cubicBezTo>
                    <a:pt x="16700" y="10599"/>
                    <a:pt x="16638" y="10518"/>
                    <a:pt x="16549" y="10500"/>
                  </a:cubicBezTo>
                  <a:cubicBezTo>
                    <a:pt x="16537" y="10498"/>
                    <a:pt x="16526" y="10497"/>
                    <a:pt x="16515" y="10497"/>
                  </a:cubicBezTo>
                  <a:close/>
                  <a:moveTo>
                    <a:pt x="17170" y="10524"/>
                  </a:moveTo>
                  <a:cubicBezTo>
                    <a:pt x="17084" y="10524"/>
                    <a:pt x="17011" y="10592"/>
                    <a:pt x="16995" y="10688"/>
                  </a:cubicBezTo>
                  <a:cubicBezTo>
                    <a:pt x="16986" y="10732"/>
                    <a:pt x="17004" y="10777"/>
                    <a:pt x="17030" y="10813"/>
                  </a:cubicBezTo>
                  <a:cubicBezTo>
                    <a:pt x="17066" y="10857"/>
                    <a:pt x="17111" y="10884"/>
                    <a:pt x="17164" y="10893"/>
                  </a:cubicBezTo>
                  <a:cubicBezTo>
                    <a:pt x="17170" y="10893"/>
                    <a:pt x="17175" y="10894"/>
                    <a:pt x="17181" y="10894"/>
                  </a:cubicBezTo>
                  <a:cubicBezTo>
                    <a:pt x="17271" y="10894"/>
                    <a:pt x="17344" y="10825"/>
                    <a:pt x="17360" y="10732"/>
                  </a:cubicBezTo>
                  <a:cubicBezTo>
                    <a:pt x="17369" y="10679"/>
                    <a:pt x="17360" y="10634"/>
                    <a:pt x="17325" y="10599"/>
                  </a:cubicBezTo>
                  <a:cubicBezTo>
                    <a:pt x="17298" y="10554"/>
                    <a:pt x="17253" y="10527"/>
                    <a:pt x="17200" y="10527"/>
                  </a:cubicBezTo>
                  <a:cubicBezTo>
                    <a:pt x="17190" y="10525"/>
                    <a:pt x="17180" y="10524"/>
                    <a:pt x="17170" y="10524"/>
                  </a:cubicBezTo>
                  <a:close/>
                  <a:moveTo>
                    <a:pt x="11492" y="10604"/>
                  </a:moveTo>
                  <a:cubicBezTo>
                    <a:pt x="11416" y="10604"/>
                    <a:pt x="11381" y="10648"/>
                    <a:pt x="11365" y="10732"/>
                  </a:cubicBezTo>
                  <a:cubicBezTo>
                    <a:pt x="11348" y="10830"/>
                    <a:pt x="11392" y="10884"/>
                    <a:pt x="11499" y="10902"/>
                  </a:cubicBezTo>
                  <a:cubicBezTo>
                    <a:pt x="11509" y="10903"/>
                    <a:pt x="11518" y="10903"/>
                    <a:pt x="11527" y="10903"/>
                  </a:cubicBezTo>
                  <a:cubicBezTo>
                    <a:pt x="11607" y="10903"/>
                    <a:pt x="11652" y="10865"/>
                    <a:pt x="11660" y="10768"/>
                  </a:cubicBezTo>
                  <a:cubicBezTo>
                    <a:pt x="11678" y="10670"/>
                    <a:pt x="11633" y="10616"/>
                    <a:pt x="11535" y="10607"/>
                  </a:cubicBezTo>
                  <a:cubicBezTo>
                    <a:pt x="11519" y="10605"/>
                    <a:pt x="11505" y="10604"/>
                    <a:pt x="11492" y="10604"/>
                  </a:cubicBezTo>
                  <a:close/>
                  <a:moveTo>
                    <a:pt x="17838" y="10562"/>
                  </a:moveTo>
                  <a:cubicBezTo>
                    <a:pt x="17734" y="10562"/>
                    <a:pt x="17663" y="10623"/>
                    <a:pt x="17646" y="10723"/>
                  </a:cubicBezTo>
                  <a:cubicBezTo>
                    <a:pt x="17637" y="10777"/>
                    <a:pt x="17655" y="10822"/>
                    <a:pt x="17682" y="10857"/>
                  </a:cubicBezTo>
                  <a:cubicBezTo>
                    <a:pt x="17717" y="10902"/>
                    <a:pt x="17753" y="10929"/>
                    <a:pt x="17797" y="10929"/>
                  </a:cubicBezTo>
                  <a:cubicBezTo>
                    <a:pt x="17809" y="10930"/>
                    <a:pt x="17821" y="10931"/>
                    <a:pt x="17832" y="10931"/>
                  </a:cubicBezTo>
                  <a:cubicBezTo>
                    <a:pt x="17929" y="10931"/>
                    <a:pt x="17996" y="10864"/>
                    <a:pt x="18012" y="10768"/>
                  </a:cubicBezTo>
                  <a:cubicBezTo>
                    <a:pt x="18021" y="10715"/>
                    <a:pt x="18003" y="10679"/>
                    <a:pt x="17976" y="10634"/>
                  </a:cubicBezTo>
                  <a:cubicBezTo>
                    <a:pt x="17940" y="10599"/>
                    <a:pt x="17905" y="10572"/>
                    <a:pt x="17860" y="10563"/>
                  </a:cubicBezTo>
                  <a:cubicBezTo>
                    <a:pt x="17853" y="10562"/>
                    <a:pt x="17845" y="10562"/>
                    <a:pt x="17838" y="10562"/>
                  </a:cubicBezTo>
                  <a:close/>
                  <a:moveTo>
                    <a:pt x="12186" y="10616"/>
                  </a:moveTo>
                  <a:cubicBezTo>
                    <a:pt x="12142" y="10616"/>
                    <a:pt x="12088" y="10616"/>
                    <a:pt x="12052" y="10661"/>
                  </a:cubicBezTo>
                  <a:cubicBezTo>
                    <a:pt x="12034" y="10688"/>
                    <a:pt x="12017" y="10723"/>
                    <a:pt x="11999" y="10759"/>
                  </a:cubicBezTo>
                  <a:cubicBezTo>
                    <a:pt x="12017" y="10795"/>
                    <a:pt x="12008" y="10848"/>
                    <a:pt x="12043" y="10884"/>
                  </a:cubicBezTo>
                  <a:cubicBezTo>
                    <a:pt x="12079" y="10902"/>
                    <a:pt x="12115" y="10920"/>
                    <a:pt x="12142" y="10938"/>
                  </a:cubicBezTo>
                  <a:cubicBezTo>
                    <a:pt x="12186" y="10920"/>
                    <a:pt x="12240" y="10929"/>
                    <a:pt x="12275" y="10893"/>
                  </a:cubicBezTo>
                  <a:cubicBezTo>
                    <a:pt x="12293" y="10857"/>
                    <a:pt x="12311" y="10822"/>
                    <a:pt x="12329" y="10795"/>
                  </a:cubicBezTo>
                  <a:cubicBezTo>
                    <a:pt x="12311" y="10750"/>
                    <a:pt x="12320" y="10697"/>
                    <a:pt x="12284" y="10670"/>
                  </a:cubicBezTo>
                  <a:cubicBezTo>
                    <a:pt x="12258" y="10652"/>
                    <a:pt x="12222" y="10616"/>
                    <a:pt x="12186" y="10616"/>
                  </a:cubicBezTo>
                  <a:close/>
                  <a:moveTo>
                    <a:pt x="18464" y="10584"/>
                  </a:moveTo>
                  <a:cubicBezTo>
                    <a:pt x="18433" y="10584"/>
                    <a:pt x="18405" y="10605"/>
                    <a:pt x="18377" y="10625"/>
                  </a:cubicBezTo>
                  <a:cubicBezTo>
                    <a:pt x="18306" y="10670"/>
                    <a:pt x="18315" y="10750"/>
                    <a:pt x="18306" y="10822"/>
                  </a:cubicBezTo>
                  <a:cubicBezTo>
                    <a:pt x="18306" y="10839"/>
                    <a:pt x="18324" y="10875"/>
                    <a:pt x="18342" y="10893"/>
                  </a:cubicBezTo>
                  <a:cubicBezTo>
                    <a:pt x="18377" y="10920"/>
                    <a:pt x="18404" y="10955"/>
                    <a:pt x="18449" y="10955"/>
                  </a:cubicBezTo>
                  <a:cubicBezTo>
                    <a:pt x="18452" y="10952"/>
                    <a:pt x="18456" y="10951"/>
                    <a:pt x="18460" y="10951"/>
                  </a:cubicBezTo>
                  <a:cubicBezTo>
                    <a:pt x="18469" y="10951"/>
                    <a:pt x="18478" y="10955"/>
                    <a:pt x="18484" y="10955"/>
                  </a:cubicBezTo>
                  <a:cubicBezTo>
                    <a:pt x="18497" y="10960"/>
                    <a:pt x="18510" y="10963"/>
                    <a:pt x="18523" y="10963"/>
                  </a:cubicBezTo>
                  <a:cubicBezTo>
                    <a:pt x="18558" y="10963"/>
                    <a:pt x="18593" y="10948"/>
                    <a:pt x="18618" y="10929"/>
                  </a:cubicBezTo>
                  <a:cubicBezTo>
                    <a:pt x="18645" y="10893"/>
                    <a:pt x="18681" y="10866"/>
                    <a:pt x="18681" y="10813"/>
                  </a:cubicBezTo>
                  <a:cubicBezTo>
                    <a:pt x="18681" y="10804"/>
                    <a:pt x="18681" y="10804"/>
                    <a:pt x="18681" y="10795"/>
                  </a:cubicBezTo>
                  <a:cubicBezTo>
                    <a:pt x="18707" y="10723"/>
                    <a:pt x="18663" y="10670"/>
                    <a:pt x="18600" y="10607"/>
                  </a:cubicBezTo>
                  <a:cubicBezTo>
                    <a:pt x="18591" y="10607"/>
                    <a:pt x="18583" y="10599"/>
                    <a:pt x="18574" y="10599"/>
                  </a:cubicBezTo>
                  <a:cubicBezTo>
                    <a:pt x="18547" y="10599"/>
                    <a:pt x="18520" y="10599"/>
                    <a:pt x="18493" y="10590"/>
                  </a:cubicBezTo>
                  <a:cubicBezTo>
                    <a:pt x="18483" y="10586"/>
                    <a:pt x="18474" y="10584"/>
                    <a:pt x="18464" y="10584"/>
                  </a:cubicBezTo>
                  <a:close/>
                  <a:moveTo>
                    <a:pt x="12841" y="10651"/>
                  </a:moveTo>
                  <a:cubicBezTo>
                    <a:pt x="12756" y="10651"/>
                    <a:pt x="12668" y="10728"/>
                    <a:pt x="12668" y="10804"/>
                  </a:cubicBezTo>
                  <a:cubicBezTo>
                    <a:pt x="12659" y="10884"/>
                    <a:pt x="12739" y="10973"/>
                    <a:pt x="12811" y="10982"/>
                  </a:cubicBezTo>
                  <a:cubicBezTo>
                    <a:pt x="12815" y="10983"/>
                    <a:pt x="12819" y="10983"/>
                    <a:pt x="12823" y="10983"/>
                  </a:cubicBezTo>
                  <a:cubicBezTo>
                    <a:pt x="12901" y="10983"/>
                    <a:pt x="12990" y="10907"/>
                    <a:pt x="12998" y="10830"/>
                  </a:cubicBezTo>
                  <a:cubicBezTo>
                    <a:pt x="13007" y="10759"/>
                    <a:pt x="12927" y="10661"/>
                    <a:pt x="12855" y="10652"/>
                  </a:cubicBezTo>
                  <a:cubicBezTo>
                    <a:pt x="12851" y="10652"/>
                    <a:pt x="12846" y="10651"/>
                    <a:pt x="12841" y="10651"/>
                  </a:cubicBezTo>
                  <a:close/>
                  <a:moveTo>
                    <a:pt x="13509" y="10678"/>
                  </a:moveTo>
                  <a:cubicBezTo>
                    <a:pt x="13422" y="10678"/>
                    <a:pt x="13353" y="10723"/>
                    <a:pt x="13337" y="10813"/>
                  </a:cubicBezTo>
                  <a:cubicBezTo>
                    <a:pt x="13319" y="10911"/>
                    <a:pt x="13382" y="10991"/>
                    <a:pt x="13471" y="11009"/>
                  </a:cubicBezTo>
                  <a:cubicBezTo>
                    <a:pt x="13482" y="11011"/>
                    <a:pt x="13493" y="11012"/>
                    <a:pt x="13504" y="11012"/>
                  </a:cubicBezTo>
                  <a:cubicBezTo>
                    <a:pt x="13587" y="11012"/>
                    <a:pt x="13651" y="10953"/>
                    <a:pt x="13667" y="10866"/>
                  </a:cubicBezTo>
                  <a:cubicBezTo>
                    <a:pt x="13676" y="10786"/>
                    <a:pt x="13614" y="10697"/>
                    <a:pt x="13533" y="10679"/>
                  </a:cubicBezTo>
                  <a:cubicBezTo>
                    <a:pt x="13525" y="10678"/>
                    <a:pt x="13517" y="10678"/>
                    <a:pt x="13509" y="10678"/>
                  </a:cubicBezTo>
                  <a:close/>
                  <a:moveTo>
                    <a:pt x="19189" y="10616"/>
                  </a:moveTo>
                  <a:cubicBezTo>
                    <a:pt x="19145" y="10634"/>
                    <a:pt x="19091" y="10625"/>
                    <a:pt x="19038" y="10661"/>
                  </a:cubicBezTo>
                  <a:cubicBezTo>
                    <a:pt x="19002" y="10697"/>
                    <a:pt x="18993" y="10750"/>
                    <a:pt x="18966" y="10786"/>
                  </a:cubicBezTo>
                  <a:cubicBezTo>
                    <a:pt x="18984" y="10830"/>
                    <a:pt x="18975" y="10875"/>
                    <a:pt x="19002" y="10920"/>
                  </a:cubicBezTo>
                  <a:cubicBezTo>
                    <a:pt x="19029" y="10973"/>
                    <a:pt x="19091" y="10982"/>
                    <a:pt x="19136" y="11018"/>
                  </a:cubicBezTo>
                  <a:cubicBezTo>
                    <a:pt x="19171" y="10991"/>
                    <a:pt x="19216" y="11009"/>
                    <a:pt x="19261" y="10991"/>
                  </a:cubicBezTo>
                  <a:cubicBezTo>
                    <a:pt x="19323" y="10955"/>
                    <a:pt x="19332" y="10893"/>
                    <a:pt x="19359" y="10848"/>
                  </a:cubicBezTo>
                  <a:cubicBezTo>
                    <a:pt x="19341" y="10804"/>
                    <a:pt x="19359" y="10750"/>
                    <a:pt x="19323" y="10706"/>
                  </a:cubicBezTo>
                  <a:cubicBezTo>
                    <a:pt x="19296" y="10652"/>
                    <a:pt x="19234" y="10652"/>
                    <a:pt x="19189" y="10616"/>
                  </a:cubicBezTo>
                  <a:close/>
                  <a:moveTo>
                    <a:pt x="19858" y="10643"/>
                  </a:moveTo>
                  <a:cubicBezTo>
                    <a:pt x="19805" y="10661"/>
                    <a:pt x="19742" y="10652"/>
                    <a:pt x="19698" y="10697"/>
                  </a:cubicBezTo>
                  <a:cubicBezTo>
                    <a:pt x="19662" y="10732"/>
                    <a:pt x="19662" y="10786"/>
                    <a:pt x="19635" y="10822"/>
                  </a:cubicBezTo>
                  <a:cubicBezTo>
                    <a:pt x="19653" y="10875"/>
                    <a:pt x="19644" y="10938"/>
                    <a:pt x="19689" y="10982"/>
                  </a:cubicBezTo>
                  <a:cubicBezTo>
                    <a:pt x="19724" y="11009"/>
                    <a:pt x="19778" y="11018"/>
                    <a:pt x="19805" y="11045"/>
                  </a:cubicBezTo>
                  <a:cubicBezTo>
                    <a:pt x="19858" y="11027"/>
                    <a:pt x="19921" y="11027"/>
                    <a:pt x="19965" y="10982"/>
                  </a:cubicBezTo>
                  <a:cubicBezTo>
                    <a:pt x="20001" y="10946"/>
                    <a:pt x="19992" y="10902"/>
                    <a:pt x="20028" y="10875"/>
                  </a:cubicBezTo>
                  <a:cubicBezTo>
                    <a:pt x="20019" y="10813"/>
                    <a:pt x="20019" y="10759"/>
                    <a:pt x="19983" y="10715"/>
                  </a:cubicBezTo>
                  <a:cubicBezTo>
                    <a:pt x="19947" y="10670"/>
                    <a:pt x="19894" y="10670"/>
                    <a:pt x="19858" y="10643"/>
                  </a:cubicBezTo>
                  <a:close/>
                  <a:moveTo>
                    <a:pt x="14151" y="10720"/>
                  </a:moveTo>
                  <a:cubicBezTo>
                    <a:pt x="14118" y="10720"/>
                    <a:pt x="14086" y="10730"/>
                    <a:pt x="14060" y="10750"/>
                  </a:cubicBezTo>
                  <a:cubicBezTo>
                    <a:pt x="14024" y="10777"/>
                    <a:pt x="14006" y="10813"/>
                    <a:pt x="13997" y="10866"/>
                  </a:cubicBezTo>
                  <a:cubicBezTo>
                    <a:pt x="13988" y="10973"/>
                    <a:pt x="14042" y="11036"/>
                    <a:pt x="14140" y="11054"/>
                  </a:cubicBezTo>
                  <a:cubicBezTo>
                    <a:pt x="14152" y="11056"/>
                    <a:pt x="14164" y="11057"/>
                    <a:pt x="14175" y="11057"/>
                  </a:cubicBezTo>
                  <a:cubicBezTo>
                    <a:pt x="14262" y="11057"/>
                    <a:pt x="14319" y="10998"/>
                    <a:pt x="14327" y="10911"/>
                  </a:cubicBezTo>
                  <a:cubicBezTo>
                    <a:pt x="14345" y="10804"/>
                    <a:pt x="14292" y="10741"/>
                    <a:pt x="14184" y="10723"/>
                  </a:cubicBezTo>
                  <a:cubicBezTo>
                    <a:pt x="14173" y="10721"/>
                    <a:pt x="14162" y="10720"/>
                    <a:pt x="14151" y="10720"/>
                  </a:cubicBezTo>
                  <a:close/>
                  <a:moveTo>
                    <a:pt x="21205" y="10715"/>
                  </a:moveTo>
                  <a:cubicBezTo>
                    <a:pt x="21192" y="10719"/>
                    <a:pt x="21176" y="10719"/>
                    <a:pt x="21161" y="10719"/>
                  </a:cubicBezTo>
                  <a:cubicBezTo>
                    <a:pt x="21145" y="10719"/>
                    <a:pt x="21129" y="10719"/>
                    <a:pt x="21116" y="10723"/>
                  </a:cubicBezTo>
                  <a:cubicBezTo>
                    <a:pt x="21063" y="10741"/>
                    <a:pt x="21009" y="10768"/>
                    <a:pt x="20991" y="10839"/>
                  </a:cubicBezTo>
                  <a:cubicBezTo>
                    <a:pt x="20982" y="10857"/>
                    <a:pt x="20964" y="10884"/>
                    <a:pt x="20973" y="10893"/>
                  </a:cubicBezTo>
                  <a:cubicBezTo>
                    <a:pt x="20991" y="10929"/>
                    <a:pt x="20964" y="10964"/>
                    <a:pt x="20982" y="10991"/>
                  </a:cubicBezTo>
                  <a:cubicBezTo>
                    <a:pt x="21000" y="11009"/>
                    <a:pt x="21018" y="11036"/>
                    <a:pt x="21027" y="11054"/>
                  </a:cubicBezTo>
                  <a:cubicBezTo>
                    <a:pt x="21031" y="11057"/>
                    <a:pt x="21034" y="11059"/>
                    <a:pt x="21037" y="11059"/>
                  </a:cubicBezTo>
                  <a:cubicBezTo>
                    <a:pt x="21042" y="11059"/>
                    <a:pt x="21045" y="11055"/>
                    <a:pt x="21045" y="11045"/>
                  </a:cubicBezTo>
                  <a:cubicBezTo>
                    <a:pt x="21089" y="10964"/>
                    <a:pt x="21125" y="10884"/>
                    <a:pt x="21161" y="10822"/>
                  </a:cubicBezTo>
                  <a:cubicBezTo>
                    <a:pt x="21161" y="10804"/>
                    <a:pt x="21161" y="10795"/>
                    <a:pt x="21170" y="10786"/>
                  </a:cubicBezTo>
                  <a:cubicBezTo>
                    <a:pt x="21187" y="10768"/>
                    <a:pt x="21187" y="10741"/>
                    <a:pt x="21205" y="10715"/>
                  </a:cubicBezTo>
                  <a:close/>
                  <a:moveTo>
                    <a:pt x="20527" y="10688"/>
                  </a:moveTo>
                  <a:cubicBezTo>
                    <a:pt x="20483" y="10706"/>
                    <a:pt x="20429" y="10697"/>
                    <a:pt x="20376" y="10732"/>
                  </a:cubicBezTo>
                  <a:cubicBezTo>
                    <a:pt x="20331" y="10768"/>
                    <a:pt x="20331" y="10822"/>
                    <a:pt x="20295" y="10866"/>
                  </a:cubicBezTo>
                  <a:cubicBezTo>
                    <a:pt x="20322" y="10911"/>
                    <a:pt x="20304" y="10973"/>
                    <a:pt x="20349" y="11018"/>
                  </a:cubicBezTo>
                  <a:cubicBezTo>
                    <a:pt x="20385" y="11054"/>
                    <a:pt x="20438" y="11054"/>
                    <a:pt x="20474" y="11080"/>
                  </a:cubicBezTo>
                  <a:cubicBezTo>
                    <a:pt x="20518" y="11062"/>
                    <a:pt x="20572" y="11080"/>
                    <a:pt x="20617" y="11036"/>
                  </a:cubicBezTo>
                  <a:cubicBezTo>
                    <a:pt x="20661" y="11000"/>
                    <a:pt x="20670" y="10955"/>
                    <a:pt x="20697" y="10911"/>
                  </a:cubicBezTo>
                  <a:cubicBezTo>
                    <a:pt x="20679" y="10866"/>
                    <a:pt x="20688" y="10822"/>
                    <a:pt x="20661" y="10768"/>
                  </a:cubicBezTo>
                  <a:cubicBezTo>
                    <a:pt x="20625" y="10723"/>
                    <a:pt x="20563" y="10723"/>
                    <a:pt x="20527" y="10688"/>
                  </a:cubicBezTo>
                  <a:close/>
                  <a:moveTo>
                    <a:pt x="14818" y="10747"/>
                  </a:moveTo>
                  <a:cubicBezTo>
                    <a:pt x="14738" y="10747"/>
                    <a:pt x="14682" y="10799"/>
                    <a:pt x="14666" y="10893"/>
                  </a:cubicBezTo>
                  <a:cubicBezTo>
                    <a:pt x="14657" y="10991"/>
                    <a:pt x="14702" y="11062"/>
                    <a:pt x="14809" y="11080"/>
                  </a:cubicBezTo>
                  <a:cubicBezTo>
                    <a:pt x="14823" y="11083"/>
                    <a:pt x="14836" y="11084"/>
                    <a:pt x="14848" y="11084"/>
                  </a:cubicBezTo>
                  <a:cubicBezTo>
                    <a:pt x="14933" y="11084"/>
                    <a:pt x="14988" y="11031"/>
                    <a:pt x="14996" y="10938"/>
                  </a:cubicBezTo>
                  <a:cubicBezTo>
                    <a:pt x="15014" y="10830"/>
                    <a:pt x="14961" y="10768"/>
                    <a:pt x="14854" y="10750"/>
                  </a:cubicBezTo>
                  <a:cubicBezTo>
                    <a:pt x="14841" y="10748"/>
                    <a:pt x="14829" y="10747"/>
                    <a:pt x="14818" y="10747"/>
                  </a:cubicBezTo>
                  <a:close/>
                  <a:moveTo>
                    <a:pt x="15532" y="10777"/>
                  </a:moveTo>
                  <a:cubicBezTo>
                    <a:pt x="15505" y="10777"/>
                    <a:pt x="15416" y="10795"/>
                    <a:pt x="15398" y="10813"/>
                  </a:cubicBezTo>
                  <a:cubicBezTo>
                    <a:pt x="15371" y="10822"/>
                    <a:pt x="15317" y="10911"/>
                    <a:pt x="15317" y="10938"/>
                  </a:cubicBezTo>
                  <a:cubicBezTo>
                    <a:pt x="15317" y="10982"/>
                    <a:pt x="15326" y="11027"/>
                    <a:pt x="15353" y="11062"/>
                  </a:cubicBezTo>
                  <a:cubicBezTo>
                    <a:pt x="15380" y="11098"/>
                    <a:pt x="15416" y="11134"/>
                    <a:pt x="15469" y="11134"/>
                  </a:cubicBezTo>
                  <a:cubicBezTo>
                    <a:pt x="15472" y="11135"/>
                    <a:pt x="15478" y="11136"/>
                    <a:pt x="15486" y="11136"/>
                  </a:cubicBezTo>
                  <a:cubicBezTo>
                    <a:pt x="15520" y="11136"/>
                    <a:pt x="15588" y="11122"/>
                    <a:pt x="15603" y="11107"/>
                  </a:cubicBezTo>
                  <a:cubicBezTo>
                    <a:pt x="15639" y="11071"/>
                    <a:pt x="15674" y="11036"/>
                    <a:pt x="15683" y="10982"/>
                  </a:cubicBezTo>
                  <a:cubicBezTo>
                    <a:pt x="15683" y="10938"/>
                    <a:pt x="15665" y="10884"/>
                    <a:pt x="15639" y="10848"/>
                  </a:cubicBezTo>
                  <a:cubicBezTo>
                    <a:pt x="15621" y="10813"/>
                    <a:pt x="15576" y="10786"/>
                    <a:pt x="15532" y="10777"/>
                  </a:cubicBezTo>
                  <a:close/>
                  <a:moveTo>
                    <a:pt x="16171" y="10803"/>
                  </a:moveTo>
                  <a:cubicBezTo>
                    <a:pt x="16081" y="10803"/>
                    <a:pt x="16003" y="10856"/>
                    <a:pt x="15987" y="10955"/>
                  </a:cubicBezTo>
                  <a:cubicBezTo>
                    <a:pt x="15969" y="11054"/>
                    <a:pt x="16049" y="11152"/>
                    <a:pt x="16138" y="11169"/>
                  </a:cubicBezTo>
                  <a:cubicBezTo>
                    <a:pt x="16144" y="11170"/>
                    <a:pt x="16151" y="11170"/>
                    <a:pt x="16157" y="11170"/>
                  </a:cubicBezTo>
                  <a:cubicBezTo>
                    <a:pt x="16247" y="11170"/>
                    <a:pt x="16327" y="11110"/>
                    <a:pt x="16343" y="11018"/>
                  </a:cubicBezTo>
                  <a:cubicBezTo>
                    <a:pt x="16370" y="10920"/>
                    <a:pt x="16290" y="10813"/>
                    <a:pt x="16192" y="10804"/>
                  </a:cubicBezTo>
                  <a:cubicBezTo>
                    <a:pt x="16185" y="10803"/>
                    <a:pt x="16178" y="10803"/>
                    <a:pt x="16171" y="10803"/>
                  </a:cubicBezTo>
                  <a:close/>
                  <a:moveTo>
                    <a:pt x="16814" y="10839"/>
                  </a:moveTo>
                  <a:cubicBezTo>
                    <a:pt x="16718" y="10839"/>
                    <a:pt x="16654" y="10900"/>
                    <a:pt x="16638" y="11000"/>
                  </a:cubicBezTo>
                  <a:cubicBezTo>
                    <a:pt x="16629" y="11107"/>
                    <a:pt x="16691" y="11196"/>
                    <a:pt x="16798" y="11205"/>
                  </a:cubicBezTo>
                  <a:cubicBezTo>
                    <a:pt x="16805" y="11206"/>
                    <a:pt x="16812" y="11206"/>
                    <a:pt x="16818" y="11206"/>
                  </a:cubicBezTo>
                  <a:cubicBezTo>
                    <a:pt x="16915" y="11206"/>
                    <a:pt x="16986" y="11145"/>
                    <a:pt x="16995" y="11045"/>
                  </a:cubicBezTo>
                  <a:cubicBezTo>
                    <a:pt x="17012" y="10946"/>
                    <a:pt x="16941" y="10848"/>
                    <a:pt x="16834" y="10839"/>
                  </a:cubicBezTo>
                  <a:cubicBezTo>
                    <a:pt x="16827" y="10839"/>
                    <a:pt x="16821" y="10839"/>
                    <a:pt x="16814" y="10839"/>
                  </a:cubicBezTo>
                  <a:close/>
                  <a:moveTo>
                    <a:pt x="11824" y="10942"/>
                  </a:moveTo>
                  <a:cubicBezTo>
                    <a:pt x="11774" y="10942"/>
                    <a:pt x="11725" y="10968"/>
                    <a:pt x="11695" y="11009"/>
                  </a:cubicBezTo>
                  <a:cubicBezTo>
                    <a:pt x="11669" y="11036"/>
                    <a:pt x="11678" y="11062"/>
                    <a:pt x="11669" y="11098"/>
                  </a:cubicBezTo>
                  <a:cubicBezTo>
                    <a:pt x="11669" y="11098"/>
                    <a:pt x="11678" y="11107"/>
                    <a:pt x="11687" y="11107"/>
                  </a:cubicBezTo>
                  <a:cubicBezTo>
                    <a:pt x="11749" y="11143"/>
                    <a:pt x="11820" y="11178"/>
                    <a:pt x="11883" y="11214"/>
                  </a:cubicBezTo>
                  <a:cubicBezTo>
                    <a:pt x="11890" y="11222"/>
                    <a:pt x="11898" y="11224"/>
                    <a:pt x="11905" y="11224"/>
                  </a:cubicBezTo>
                  <a:cubicBezTo>
                    <a:pt x="11914" y="11224"/>
                    <a:pt x="11922" y="11219"/>
                    <a:pt x="11927" y="11214"/>
                  </a:cubicBezTo>
                  <a:cubicBezTo>
                    <a:pt x="11954" y="11187"/>
                    <a:pt x="11963" y="11161"/>
                    <a:pt x="11963" y="11125"/>
                  </a:cubicBezTo>
                  <a:cubicBezTo>
                    <a:pt x="11981" y="11054"/>
                    <a:pt x="11963" y="11000"/>
                    <a:pt x="11901" y="10964"/>
                  </a:cubicBezTo>
                  <a:cubicBezTo>
                    <a:pt x="11876" y="10949"/>
                    <a:pt x="11850" y="10942"/>
                    <a:pt x="11824" y="10942"/>
                  </a:cubicBezTo>
                  <a:close/>
                  <a:moveTo>
                    <a:pt x="17476" y="10864"/>
                  </a:moveTo>
                  <a:cubicBezTo>
                    <a:pt x="17437" y="10864"/>
                    <a:pt x="17406" y="10880"/>
                    <a:pt x="17369" y="10902"/>
                  </a:cubicBezTo>
                  <a:cubicBezTo>
                    <a:pt x="17325" y="10938"/>
                    <a:pt x="17307" y="10982"/>
                    <a:pt x="17298" y="11036"/>
                  </a:cubicBezTo>
                  <a:cubicBezTo>
                    <a:pt x="17289" y="11134"/>
                    <a:pt x="17360" y="11214"/>
                    <a:pt x="17467" y="11232"/>
                  </a:cubicBezTo>
                  <a:cubicBezTo>
                    <a:pt x="17475" y="11234"/>
                    <a:pt x="17483" y="11234"/>
                    <a:pt x="17491" y="11234"/>
                  </a:cubicBezTo>
                  <a:cubicBezTo>
                    <a:pt x="17528" y="11234"/>
                    <a:pt x="17563" y="11218"/>
                    <a:pt x="17592" y="11196"/>
                  </a:cubicBezTo>
                  <a:cubicBezTo>
                    <a:pt x="17637" y="11161"/>
                    <a:pt x="17664" y="11125"/>
                    <a:pt x="17664" y="11071"/>
                  </a:cubicBezTo>
                  <a:cubicBezTo>
                    <a:pt x="17682" y="10973"/>
                    <a:pt x="17610" y="10884"/>
                    <a:pt x="17503" y="10866"/>
                  </a:cubicBezTo>
                  <a:cubicBezTo>
                    <a:pt x="17494" y="10865"/>
                    <a:pt x="17485" y="10864"/>
                    <a:pt x="17476" y="10864"/>
                  </a:cubicBezTo>
                  <a:close/>
                  <a:moveTo>
                    <a:pt x="18154" y="10910"/>
                  </a:moveTo>
                  <a:cubicBezTo>
                    <a:pt x="18063" y="10910"/>
                    <a:pt x="17984" y="10971"/>
                    <a:pt x="17967" y="11062"/>
                  </a:cubicBezTo>
                  <a:cubicBezTo>
                    <a:pt x="17949" y="11169"/>
                    <a:pt x="18021" y="11268"/>
                    <a:pt x="18128" y="11277"/>
                  </a:cubicBezTo>
                  <a:cubicBezTo>
                    <a:pt x="18142" y="11280"/>
                    <a:pt x="18155" y="11282"/>
                    <a:pt x="18169" y="11282"/>
                  </a:cubicBezTo>
                  <a:cubicBezTo>
                    <a:pt x="18257" y="11282"/>
                    <a:pt x="18325" y="11209"/>
                    <a:pt x="18333" y="11116"/>
                  </a:cubicBezTo>
                  <a:cubicBezTo>
                    <a:pt x="18351" y="11027"/>
                    <a:pt x="18288" y="10929"/>
                    <a:pt x="18172" y="10911"/>
                  </a:cubicBezTo>
                  <a:cubicBezTo>
                    <a:pt x="18166" y="10910"/>
                    <a:pt x="18160" y="10910"/>
                    <a:pt x="18154" y="10910"/>
                  </a:cubicBezTo>
                  <a:close/>
                  <a:moveTo>
                    <a:pt x="12502" y="10955"/>
                  </a:moveTo>
                  <a:cubicBezTo>
                    <a:pt x="12425" y="10955"/>
                    <a:pt x="12337" y="11022"/>
                    <a:pt x="12320" y="11098"/>
                  </a:cubicBezTo>
                  <a:cubicBezTo>
                    <a:pt x="12311" y="11169"/>
                    <a:pt x="12382" y="11268"/>
                    <a:pt x="12454" y="11285"/>
                  </a:cubicBezTo>
                  <a:cubicBezTo>
                    <a:pt x="12462" y="11287"/>
                    <a:pt x="12471" y="11288"/>
                    <a:pt x="12480" y="11288"/>
                  </a:cubicBezTo>
                  <a:cubicBezTo>
                    <a:pt x="12554" y="11288"/>
                    <a:pt x="12634" y="11224"/>
                    <a:pt x="12650" y="11152"/>
                  </a:cubicBezTo>
                  <a:cubicBezTo>
                    <a:pt x="12659" y="11071"/>
                    <a:pt x="12597" y="10973"/>
                    <a:pt x="12516" y="10955"/>
                  </a:cubicBezTo>
                  <a:cubicBezTo>
                    <a:pt x="12512" y="10955"/>
                    <a:pt x="12507" y="10955"/>
                    <a:pt x="12502" y="10955"/>
                  </a:cubicBezTo>
                  <a:close/>
                  <a:moveTo>
                    <a:pt x="18841" y="10920"/>
                  </a:moveTo>
                  <a:cubicBezTo>
                    <a:pt x="18788" y="10938"/>
                    <a:pt x="18725" y="10938"/>
                    <a:pt x="18681" y="10982"/>
                  </a:cubicBezTo>
                  <a:cubicBezTo>
                    <a:pt x="18645" y="11018"/>
                    <a:pt x="18645" y="11062"/>
                    <a:pt x="18618" y="11098"/>
                  </a:cubicBezTo>
                  <a:cubicBezTo>
                    <a:pt x="18636" y="11152"/>
                    <a:pt x="18627" y="11214"/>
                    <a:pt x="18681" y="11259"/>
                  </a:cubicBezTo>
                  <a:cubicBezTo>
                    <a:pt x="18707" y="11294"/>
                    <a:pt x="18761" y="11285"/>
                    <a:pt x="18788" y="11312"/>
                  </a:cubicBezTo>
                  <a:cubicBezTo>
                    <a:pt x="18850" y="11303"/>
                    <a:pt x="18904" y="11303"/>
                    <a:pt x="18948" y="11268"/>
                  </a:cubicBezTo>
                  <a:cubicBezTo>
                    <a:pt x="18984" y="11232"/>
                    <a:pt x="18984" y="11178"/>
                    <a:pt x="19020" y="11143"/>
                  </a:cubicBezTo>
                  <a:cubicBezTo>
                    <a:pt x="19002" y="11089"/>
                    <a:pt x="19011" y="11036"/>
                    <a:pt x="18966" y="10982"/>
                  </a:cubicBezTo>
                  <a:cubicBezTo>
                    <a:pt x="18930" y="10946"/>
                    <a:pt x="18877" y="10946"/>
                    <a:pt x="18841" y="10920"/>
                  </a:cubicBezTo>
                  <a:close/>
                  <a:moveTo>
                    <a:pt x="13151" y="10999"/>
                  </a:moveTo>
                  <a:cubicBezTo>
                    <a:pt x="13068" y="10999"/>
                    <a:pt x="12997" y="11059"/>
                    <a:pt x="12989" y="11143"/>
                  </a:cubicBezTo>
                  <a:cubicBezTo>
                    <a:pt x="12971" y="11232"/>
                    <a:pt x="13034" y="11321"/>
                    <a:pt x="13132" y="11330"/>
                  </a:cubicBezTo>
                  <a:cubicBezTo>
                    <a:pt x="13137" y="11331"/>
                    <a:pt x="13143" y="11331"/>
                    <a:pt x="13149" y="11331"/>
                  </a:cubicBezTo>
                  <a:cubicBezTo>
                    <a:pt x="13232" y="11331"/>
                    <a:pt x="13311" y="11271"/>
                    <a:pt x="13319" y="11187"/>
                  </a:cubicBezTo>
                  <a:cubicBezTo>
                    <a:pt x="13328" y="11089"/>
                    <a:pt x="13266" y="11009"/>
                    <a:pt x="13167" y="11000"/>
                  </a:cubicBezTo>
                  <a:cubicBezTo>
                    <a:pt x="13162" y="10999"/>
                    <a:pt x="13156" y="10999"/>
                    <a:pt x="13151" y="10999"/>
                  </a:cubicBezTo>
                  <a:close/>
                  <a:moveTo>
                    <a:pt x="19510" y="10964"/>
                  </a:moveTo>
                  <a:cubicBezTo>
                    <a:pt x="19457" y="10982"/>
                    <a:pt x="19394" y="10973"/>
                    <a:pt x="19350" y="11027"/>
                  </a:cubicBezTo>
                  <a:cubicBezTo>
                    <a:pt x="19314" y="11054"/>
                    <a:pt x="19314" y="11107"/>
                    <a:pt x="19287" y="11143"/>
                  </a:cubicBezTo>
                  <a:cubicBezTo>
                    <a:pt x="19305" y="11187"/>
                    <a:pt x="19296" y="11250"/>
                    <a:pt x="19341" y="11294"/>
                  </a:cubicBezTo>
                  <a:cubicBezTo>
                    <a:pt x="19368" y="11330"/>
                    <a:pt x="19421" y="11330"/>
                    <a:pt x="19457" y="11357"/>
                  </a:cubicBezTo>
                  <a:cubicBezTo>
                    <a:pt x="19510" y="11339"/>
                    <a:pt x="19564" y="11357"/>
                    <a:pt x="19608" y="11321"/>
                  </a:cubicBezTo>
                  <a:cubicBezTo>
                    <a:pt x="19644" y="11285"/>
                    <a:pt x="19653" y="11232"/>
                    <a:pt x="19680" y="11196"/>
                  </a:cubicBezTo>
                  <a:cubicBezTo>
                    <a:pt x="19662" y="11143"/>
                    <a:pt x="19680" y="11080"/>
                    <a:pt x="19635" y="11036"/>
                  </a:cubicBezTo>
                  <a:cubicBezTo>
                    <a:pt x="19600" y="11000"/>
                    <a:pt x="19546" y="10991"/>
                    <a:pt x="19510" y="10964"/>
                  </a:cubicBezTo>
                  <a:close/>
                  <a:moveTo>
                    <a:pt x="13816" y="11026"/>
                  </a:moveTo>
                  <a:cubicBezTo>
                    <a:pt x="13728" y="11026"/>
                    <a:pt x="13666" y="11078"/>
                    <a:pt x="13658" y="11169"/>
                  </a:cubicBezTo>
                  <a:cubicBezTo>
                    <a:pt x="13640" y="11268"/>
                    <a:pt x="13694" y="11339"/>
                    <a:pt x="13801" y="11357"/>
                  </a:cubicBezTo>
                  <a:cubicBezTo>
                    <a:pt x="13813" y="11359"/>
                    <a:pt x="13825" y="11360"/>
                    <a:pt x="13837" y="11360"/>
                  </a:cubicBezTo>
                  <a:cubicBezTo>
                    <a:pt x="13916" y="11360"/>
                    <a:pt x="13973" y="11308"/>
                    <a:pt x="13988" y="11214"/>
                  </a:cubicBezTo>
                  <a:cubicBezTo>
                    <a:pt x="13997" y="11107"/>
                    <a:pt x="13944" y="11045"/>
                    <a:pt x="13837" y="11027"/>
                  </a:cubicBezTo>
                  <a:cubicBezTo>
                    <a:pt x="13829" y="11026"/>
                    <a:pt x="13823" y="11026"/>
                    <a:pt x="13816" y="11026"/>
                  </a:cubicBezTo>
                  <a:close/>
                  <a:moveTo>
                    <a:pt x="20170" y="10991"/>
                  </a:moveTo>
                  <a:cubicBezTo>
                    <a:pt x="20117" y="11009"/>
                    <a:pt x="20063" y="11000"/>
                    <a:pt x="20010" y="11054"/>
                  </a:cubicBezTo>
                  <a:cubicBezTo>
                    <a:pt x="19983" y="11080"/>
                    <a:pt x="19983" y="11134"/>
                    <a:pt x="19956" y="11161"/>
                  </a:cubicBezTo>
                  <a:cubicBezTo>
                    <a:pt x="19965" y="11223"/>
                    <a:pt x="19965" y="11277"/>
                    <a:pt x="20010" y="11321"/>
                  </a:cubicBezTo>
                  <a:cubicBezTo>
                    <a:pt x="20037" y="11357"/>
                    <a:pt x="20090" y="11357"/>
                    <a:pt x="20126" y="11384"/>
                  </a:cubicBezTo>
                  <a:cubicBezTo>
                    <a:pt x="20170" y="11366"/>
                    <a:pt x="20233" y="11384"/>
                    <a:pt x="20278" y="11348"/>
                  </a:cubicBezTo>
                  <a:cubicBezTo>
                    <a:pt x="20313" y="11312"/>
                    <a:pt x="20322" y="11259"/>
                    <a:pt x="20349" y="11214"/>
                  </a:cubicBezTo>
                  <a:cubicBezTo>
                    <a:pt x="20331" y="11169"/>
                    <a:pt x="20340" y="11107"/>
                    <a:pt x="20304" y="11062"/>
                  </a:cubicBezTo>
                  <a:cubicBezTo>
                    <a:pt x="20269" y="11018"/>
                    <a:pt x="20215" y="11018"/>
                    <a:pt x="20170" y="10991"/>
                  </a:cubicBezTo>
                  <a:close/>
                  <a:moveTo>
                    <a:pt x="14470" y="11068"/>
                  </a:moveTo>
                  <a:cubicBezTo>
                    <a:pt x="14390" y="11068"/>
                    <a:pt x="14334" y="11121"/>
                    <a:pt x="14318" y="11214"/>
                  </a:cubicBezTo>
                  <a:cubicBezTo>
                    <a:pt x="14309" y="11321"/>
                    <a:pt x="14363" y="11384"/>
                    <a:pt x="14470" y="11401"/>
                  </a:cubicBezTo>
                  <a:cubicBezTo>
                    <a:pt x="14481" y="11404"/>
                    <a:pt x="14492" y="11405"/>
                    <a:pt x="14502" y="11405"/>
                  </a:cubicBezTo>
                  <a:cubicBezTo>
                    <a:pt x="14532" y="11405"/>
                    <a:pt x="14559" y="11395"/>
                    <a:pt x="14586" y="11375"/>
                  </a:cubicBezTo>
                  <a:cubicBezTo>
                    <a:pt x="14631" y="11339"/>
                    <a:pt x="14648" y="11303"/>
                    <a:pt x="14648" y="11250"/>
                  </a:cubicBezTo>
                  <a:cubicBezTo>
                    <a:pt x="14666" y="11152"/>
                    <a:pt x="14613" y="11080"/>
                    <a:pt x="14506" y="11071"/>
                  </a:cubicBezTo>
                  <a:cubicBezTo>
                    <a:pt x="14493" y="11069"/>
                    <a:pt x="14481" y="11068"/>
                    <a:pt x="14470" y="11068"/>
                  </a:cubicBezTo>
                  <a:close/>
                  <a:moveTo>
                    <a:pt x="20822" y="11036"/>
                  </a:moveTo>
                  <a:cubicBezTo>
                    <a:pt x="20768" y="11054"/>
                    <a:pt x="20715" y="11036"/>
                    <a:pt x="20679" y="11080"/>
                  </a:cubicBezTo>
                  <a:cubicBezTo>
                    <a:pt x="20652" y="11107"/>
                    <a:pt x="20634" y="11125"/>
                    <a:pt x="20625" y="11161"/>
                  </a:cubicBezTo>
                  <a:cubicBezTo>
                    <a:pt x="20625" y="11187"/>
                    <a:pt x="20590" y="11205"/>
                    <a:pt x="20617" y="11241"/>
                  </a:cubicBezTo>
                  <a:cubicBezTo>
                    <a:pt x="20608" y="11330"/>
                    <a:pt x="20652" y="11384"/>
                    <a:pt x="20741" y="11410"/>
                  </a:cubicBezTo>
                  <a:cubicBezTo>
                    <a:pt x="20752" y="11421"/>
                    <a:pt x="20763" y="11425"/>
                    <a:pt x="20774" y="11425"/>
                  </a:cubicBezTo>
                  <a:cubicBezTo>
                    <a:pt x="20792" y="11425"/>
                    <a:pt x="20811" y="11415"/>
                    <a:pt x="20829" y="11415"/>
                  </a:cubicBezTo>
                  <a:cubicBezTo>
                    <a:pt x="20836" y="11415"/>
                    <a:pt x="20842" y="11416"/>
                    <a:pt x="20848" y="11419"/>
                  </a:cubicBezTo>
                  <a:cubicBezTo>
                    <a:pt x="20848" y="11419"/>
                    <a:pt x="20857" y="11410"/>
                    <a:pt x="20857" y="11410"/>
                  </a:cubicBezTo>
                  <a:cubicBezTo>
                    <a:pt x="20902" y="11339"/>
                    <a:pt x="20938" y="11277"/>
                    <a:pt x="20973" y="11205"/>
                  </a:cubicBezTo>
                  <a:cubicBezTo>
                    <a:pt x="20973" y="11196"/>
                    <a:pt x="20973" y="11187"/>
                    <a:pt x="20973" y="11178"/>
                  </a:cubicBezTo>
                  <a:cubicBezTo>
                    <a:pt x="20991" y="11134"/>
                    <a:pt x="20956" y="11107"/>
                    <a:pt x="20929" y="11080"/>
                  </a:cubicBezTo>
                  <a:cubicBezTo>
                    <a:pt x="20893" y="11054"/>
                    <a:pt x="20848" y="11054"/>
                    <a:pt x="20822" y="11036"/>
                  </a:cubicBezTo>
                  <a:close/>
                  <a:moveTo>
                    <a:pt x="12139" y="11282"/>
                  </a:moveTo>
                  <a:cubicBezTo>
                    <a:pt x="12116" y="11282"/>
                    <a:pt x="12095" y="11288"/>
                    <a:pt x="12070" y="11294"/>
                  </a:cubicBezTo>
                  <a:cubicBezTo>
                    <a:pt x="12070" y="11294"/>
                    <a:pt x="12061" y="11303"/>
                    <a:pt x="12061" y="11303"/>
                  </a:cubicBezTo>
                  <a:cubicBezTo>
                    <a:pt x="12061" y="11312"/>
                    <a:pt x="12061" y="11312"/>
                    <a:pt x="12061" y="11312"/>
                  </a:cubicBezTo>
                  <a:cubicBezTo>
                    <a:pt x="12142" y="11330"/>
                    <a:pt x="12195" y="11384"/>
                    <a:pt x="12266" y="11410"/>
                  </a:cubicBezTo>
                  <a:cubicBezTo>
                    <a:pt x="12275" y="11410"/>
                    <a:pt x="12284" y="11419"/>
                    <a:pt x="12284" y="11428"/>
                  </a:cubicBezTo>
                  <a:cubicBezTo>
                    <a:pt x="12293" y="11410"/>
                    <a:pt x="12302" y="11401"/>
                    <a:pt x="12293" y="11393"/>
                  </a:cubicBezTo>
                  <a:cubicBezTo>
                    <a:pt x="12275" y="11357"/>
                    <a:pt x="12258" y="11330"/>
                    <a:pt x="12231" y="11312"/>
                  </a:cubicBezTo>
                  <a:cubicBezTo>
                    <a:pt x="12213" y="11294"/>
                    <a:pt x="12186" y="11285"/>
                    <a:pt x="12168" y="11285"/>
                  </a:cubicBezTo>
                  <a:cubicBezTo>
                    <a:pt x="12158" y="11283"/>
                    <a:pt x="12148" y="11282"/>
                    <a:pt x="12139" y="11282"/>
                  </a:cubicBezTo>
                  <a:close/>
                  <a:moveTo>
                    <a:pt x="15166" y="11080"/>
                  </a:moveTo>
                  <a:cubicBezTo>
                    <a:pt x="15139" y="11080"/>
                    <a:pt x="15112" y="11080"/>
                    <a:pt x="15094" y="11089"/>
                  </a:cubicBezTo>
                  <a:cubicBezTo>
                    <a:pt x="15059" y="11098"/>
                    <a:pt x="15032" y="11134"/>
                    <a:pt x="14996" y="11152"/>
                  </a:cubicBezTo>
                  <a:cubicBezTo>
                    <a:pt x="14970" y="11169"/>
                    <a:pt x="14996" y="11214"/>
                    <a:pt x="14961" y="11223"/>
                  </a:cubicBezTo>
                  <a:cubicBezTo>
                    <a:pt x="14961" y="11259"/>
                    <a:pt x="14961" y="11285"/>
                    <a:pt x="14970" y="11312"/>
                  </a:cubicBezTo>
                  <a:cubicBezTo>
                    <a:pt x="14978" y="11348"/>
                    <a:pt x="15005" y="11375"/>
                    <a:pt x="15032" y="11401"/>
                  </a:cubicBezTo>
                  <a:cubicBezTo>
                    <a:pt x="15050" y="11428"/>
                    <a:pt x="15094" y="11410"/>
                    <a:pt x="15112" y="11437"/>
                  </a:cubicBezTo>
                  <a:cubicBezTo>
                    <a:pt x="15126" y="11433"/>
                    <a:pt x="15139" y="11433"/>
                    <a:pt x="15151" y="11433"/>
                  </a:cubicBezTo>
                  <a:cubicBezTo>
                    <a:pt x="15164" y="11433"/>
                    <a:pt x="15175" y="11433"/>
                    <a:pt x="15184" y="11428"/>
                  </a:cubicBezTo>
                  <a:cubicBezTo>
                    <a:pt x="15219" y="11419"/>
                    <a:pt x="15255" y="11393"/>
                    <a:pt x="15282" y="11366"/>
                  </a:cubicBezTo>
                  <a:cubicBezTo>
                    <a:pt x="15300" y="11348"/>
                    <a:pt x="15300" y="11312"/>
                    <a:pt x="15309" y="11285"/>
                  </a:cubicBezTo>
                  <a:cubicBezTo>
                    <a:pt x="15309" y="11259"/>
                    <a:pt x="15317" y="11232"/>
                    <a:pt x="15309" y="11214"/>
                  </a:cubicBezTo>
                  <a:cubicBezTo>
                    <a:pt x="15291" y="11178"/>
                    <a:pt x="15264" y="11152"/>
                    <a:pt x="15246" y="11116"/>
                  </a:cubicBezTo>
                  <a:cubicBezTo>
                    <a:pt x="15228" y="11089"/>
                    <a:pt x="15184" y="11116"/>
                    <a:pt x="15166" y="11080"/>
                  </a:cubicBezTo>
                  <a:close/>
                  <a:moveTo>
                    <a:pt x="15793" y="11122"/>
                  </a:moveTo>
                  <a:cubicBezTo>
                    <a:pt x="15757" y="11122"/>
                    <a:pt x="15719" y="11133"/>
                    <a:pt x="15692" y="11161"/>
                  </a:cubicBezTo>
                  <a:cubicBezTo>
                    <a:pt x="15665" y="11178"/>
                    <a:pt x="15621" y="11259"/>
                    <a:pt x="15621" y="11285"/>
                  </a:cubicBezTo>
                  <a:cubicBezTo>
                    <a:pt x="15630" y="11330"/>
                    <a:pt x="15630" y="11375"/>
                    <a:pt x="15656" y="11410"/>
                  </a:cubicBezTo>
                  <a:cubicBezTo>
                    <a:pt x="15692" y="11455"/>
                    <a:pt x="15737" y="11464"/>
                    <a:pt x="15781" y="11491"/>
                  </a:cubicBezTo>
                  <a:cubicBezTo>
                    <a:pt x="15826" y="11473"/>
                    <a:pt x="15879" y="11482"/>
                    <a:pt x="15915" y="11446"/>
                  </a:cubicBezTo>
                  <a:cubicBezTo>
                    <a:pt x="15942" y="11428"/>
                    <a:pt x="15987" y="11348"/>
                    <a:pt x="15987" y="11321"/>
                  </a:cubicBezTo>
                  <a:cubicBezTo>
                    <a:pt x="15978" y="11277"/>
                    <a:pt x="15978" y="11232"/>
                    <a:pt x="15951" y="11187"/>
                  </a:cubicBezTo>
                  <a:cubicBezTo>
                    <a:pt x="15915" y="11152"/>
                    <a:pt x="15871" y="11134"/>
                    <a:pt x="15826" y="11125"/>
                  </a:cubicBezTo>
                  <a:cubicBezTo>
                    <a:pt x="15815" y="11123"/>
                    <a:pt x="15804" y="11122"/>
                    <a:pt x="15793" y="11122"/>
                  </a:cubicBezTo>
                  <a:close/>
                  <a:moveTo>
                    <a:pt x="16463" y="11149"/>
                  </a:moveTo>
                  <a:cubicBezTo>
                    <a:pt x="16374" y="11149"/>
                    <a:pt x="16314" y="11214"/>
                    <a:pt x="16290" y="11294"/>
                  </a:cubicBezTo>
                  <a:cubicBezTo>
                    <a:pt x="16272" y="11393"/>
                    <a:pt x="16343" y="11491"/>
                    <a:pt x="16441" y="11508"/>
                  </a:cubicBezTo>
                  <a:cubicBezTo>
                    <a:pt x="16449" y="11509"/>
                    <a:pt x="16456" y="11509"/>
                    <a:pt x="16463" y="11509"/>
                  </a:cubicBezTo>
                  <a:cubicBezTo>
                    <a:pt x="16566" y="11509"/>
                    <a:pt x="16630" y="11449"/>
                    <a:pt x="16647" y="11357"/>
                  </a:cubicBezTo>
                  <a:cubicBezTo>
                    <a:pt x="16673" y="11268"/>
                    <a:pt x="16602" y="11161"/>
                    <a:pt x="16495" y="11152"/>
                  </a:cubicBezTo>
                  <a:cubicBezTo>
                    <a:pt x="16484" y="11150"/>
                    <a:pt x="16473" y="11149"/>
                    <a:pt x="16463" y="11149"/>
                  </a:cubicBezTo>
                  <a:close/>
                  <a:moveTo>
                    <a:pt x="17139" y="11187"/>
                  </a:moveTo>
                  <a:cubicBezTo>
                    <a:pt x="17047" y="11187"/>
                    <a:pt x="16967" y="11255"/>
                    <a:pt x="16959" y="11348"/>
                  </a:cubicBezTo>
                  <a:cubicBezTo>
                    <a:pt x="16950" y="11401"/>
                    <a:pt x="16959" y="11446"/>
                    <a:pt x="16995" y="11482"/>
                  </a:cubicBezTo>
                  <a:cubicBezTo>
                    <a:pt x="17021" y="11526"/>
                    <a:pt x="17066" y="11553"/>
                    <a:pt x="17119" y="11553"/>
                  </a:cubicBezTo>
                  <a:cubicBezTo>
                    <a:pt x="17126" y="11554"/>
                    <a:pt x="17132" y="11554"/>
                    <a:pt x="17138" y="11554"/>
                  </a:cubicBezTo>
                  <a:cubicBezTo>
                    <a:pt x="17229" y="11554"/>
                    <a:pt x="17307" y="11492"/>
                    <a:pt x="17316" y="11384"/>
                  </a:cubicBezTo>
                  <a:cubicBezTo>
                    <a:pt x="17334" y="11339"/>
                    <a:pt x="17316" y="11303"/>
                    <a:pt x="17280" y="11259"/>
                  </a:cubicBezTo>
                  <a:cubicBezTo>
                    <a:pt x="17253" y="11214"/>
                    <a:pt x="17209" y="11196"/>
                    <a:pt x="17155" y="11187"/>
                  </a:cubicBezTo>
                  <a:cubicBezTo>
                    <a:pt x="17150" y="11187"/>
                    <a:pt x="17144" y="11187"/>
                    <a:pt x="17139" y="11187"/>
                  </a:cubicBezTo>
                  <a:close/>
                  <a:moveTo>
                    <a:pt x="17804" y="11231"/>
                  </a:moveTo>
                  <a:cubicBezTo>
                    <a:pt x="17707" y="11231"/>
                    <a:pt x="17636" y="11292"/>
                    <a:pt x="17619" y="11393"/>
                  </a:cubicBezTo>
                  <a:cubicBezTo>
                    <a:pt x="17610" y="11446"/>
                    <a:pt x="17628" y="11482"/>
                    <a:pt x="17655" y="11526"/>
                  </a:cubicBezTo>
                  <a:cubicBezTo>
                    <a:pt x="17690" y="11571"/>
                    <a:pt x="17726" y="11589"/>
                    <a:pt x="17789" y="11598"/>
                  </a:cubicBezTo>
                  <a:cubicBezTo>
                    <a:pt x="17795" y="11598"/>
                    <a:pt x="17801" y="11599"/>
                    <a:pt x="17807" y="11599"/>
                  </a:cubicBezTo>
                  <a:cubicBezTo>
                    <a:pt x="17897" y="11599"/>
                    <a:pt x="17968" y="11537"/>
                    <a:pt x="17985" y="11428"/>
                  </a:cubicBezTo>
                  <a:cubicBezTo>
                    <a:pt x="18003" y="11384"/>
                    <a:pt x="17976" y="11348"/>
                    <a:pt x="17949" y="11303"/>
                  </a:cubicBezTo>
                  <a:cubicBezTo>
                    <a:pt x="17913" y="11259"/>
                    <a:pt x="17878" y="11241"/>
                    <a:pt x="17824" y="11232"/>
                  </a:cubicBezTo>
                  <a:cubicBezTo>
                    <a:pt x="17817" y="11231"/>
                    <a:pt x="17811" y="11231"/>
                    <a:pt x="17804" y="11231"/>
                  </a:cubicBezTo>
                  <a:close/>
                  <a:moveTo>
                    <a:pt x="18442" y="11254"/>
                  </a:moveTo>
                  <a:cubicBezTo>
                    <a:pt x="18408" y="11254"/>
                    <a:pt x="18379" y="11280"/>
                    <a:pt x="18351" y="11294"/>
                  </a:cubicBezTo>
                  <a:cubicBezTo>
                    <a:pt x="18333" y="11303"/>
                    <a:pt x="18306" y="11330"/>
                    <a:pt x="18297" y="11348"/>
                  </a:cubicBezTo>
                  <a:cubicBezTo>
                    <a:pt x="18288" y="11393"/>
                    <a:pt x="18279" y="11446"/>
                    <a:pt x="18279" y="11491"/>
                  </a:cubicBezTo>
                  <a:cubicBezTo>
                    <a:pt x="18288" y="11517"/>
                    <a:pt x="18306" y="11553"/>
                    <a:pt x="18324" y="11571"/>
                  </a:cubicBezTo>
                  <a:cubicBezTo>
                    <a:pt x="18360" y="11598"/>
                    <a:pt x="18386" y="11624"/>
                    <a:pt x="18431" y="11624"/>
                  </a:cubicBezTo>
                  <a:cubicBezTo>
                    <a:pt x="18434" y="11621"/>
                    <a:pt x="18437" y="11620"/>
                    <a:pt x="18440" y="11620"/>
                  </a:cubicBezTo>
                  <a:cubicBezTo>
                    <a:pt x="18446" y="11620"/>
                    <a:pt x="18452" y="11624"/>
                    <a:pt x="18458" y="11624"/>
                  </a:cubicBezTo>
                  <a:cubicBezTo>
                    <a:pt x="18472" y="11629"/>
                    <a:pt x="18486" y="11631"/>
                    <a:pt x="18499" y="11631"/>
                  </a:cubicBezTo>
                  <a:cubicBezTo>
                    <a:pt x="18534" y="11631"/>
                    <a:pt x="18565" y="11615"/>
                    <a:pt x="18591" y="11589"/>
                  </a:cubicBezTo>
                  <a:cubicBezTo>
                    <a:pt x="18627" y="11562"/>
                    <a:pt x="18654" y="11526"/>
                    <a:pt x="18654" y="11482"/>
                  </a:cubicBezTo>
                  <a:cubicBezTo>
                    <a:pt x="18654" y="11473"/>
                    <a:pt x="18654" y="11464"/>
                    <a:pt x="18654" y="11464"/>
                  </a:cubicBezTo>
                  <a:cubicBezTo>
                    <a:pt x="18681" y="11393"/>
                    <a:pt x="18636" y="11330"/>
                    <a:pt x="18574" y="11277"/>
                  </a:cubicBezTo>
                  <a:cubicBezTo>
                    <a:pt x="18574" y="11277"/>
                    <a:pt x="18556" y="11268"/>
                    <a:pt x="18547" y="11268"/>
                  </a:cubicBezTo>
                  <a:cubicBezTo>
                    <a:pt x="18520" y="11259"/>
                    <a:pt x="18493" y="11259"/>
                    <a:pt x="18467" y="11259"/>
                  </a:cubicBezTo>
                  <a:cubicBezTo>
                    <a:pt x="18458" y="11255"/>
                    <a:pt x="18450" y="11254"/>
                    <a:pt x="18442" y="11254"/>
                  </a:cubicBezTo>
                  <a:close/>
                  <a:moveTo>
                    <a:pt x="12822" y="11320"/>
                  </a:moveTo>
                  <a:cubicBezTo>
                    <a:pt x="12737" y="11320"/>
                    <a:pt x="12650" y="11388"/>
                    <a:pt x="12641" y="11464"/>
                  </a:cubicBezTo>
                  <a:cubicBezTo>
                    <a:pt x="12632" y="11544"/>
                    <a:pt x="12695" y="11642"/>
                    <a:pt x="12775" y="11651"/>
                  </a:cubicBezTo>
                  <a:cubicBezTo>
                    <a:pt x="12780" y="11652"/>
                    <a:pt x="12785" y="11652"/>
                    <a:pt x="12790" y="11652"/>
                  </a:cubicBezTo>
                  <a:cubicBezTo>
                    <a:pt x="12867" y="11652"/>
                    <a:pt x="12954" y="11592"/>
                    <a:pt x="12971" y="11508"/>
                  </a:cubicBezTo>
                  <a:cubicBezTo>
                    <a:pt x="12980" y="11428"/>
                    <a:pt x="12909" y="11339"/>
                    <a:pt x="12837" y="11321"/>
                  </a:cubicBezTo>
                  <a:cubicBezTo>
                    <a:pt x="12832" y="11321"/>
                    <a:pt x="12827" y="11320"/>
                    <a:pt x="12822" y="11320"/>
                  </a:cubicBezTo>
                  <a:close/>
                  <a:moveTo>
                    <a:pt x="19171" y="11285"/>
                  </a:moveTo>
                  <a:cubicBezTo>
                    <a:pt x="19127" y="11303"/>
                    <a:pt x="19073" y="11294"/>
                    <a:pt x="19029" y="11321"/>
                  </a:cubicBezTo>
                  <a:cubicBezTo>
                    <a:pt x="18975" y="11357"/>
                    <a:pt x="18966" y="11410"/>
                    <a:pt x="18939" y="11455"/>
                  </a:cubicBezTo>
                  <a:cubicBezTo>
                    <a:pt x="18957" y="11500"/>
                    <a:pt x="18948" y="11553"/>
                    <a:pt x="18975" y="11598"/>
                  </a:cubicBezTo>
                  <a:cubicBezTo>
                    <a:pt x="19011" y="11651"/>
                    <a:pt x="19064" y="11651"/>
                    <a:pt x="19109" y="11678"/>
                  </a:cubicBezTo>
                  <a:cubicBezTo>
                    <a:pt x="19153" y="11660"/>
                    <a:pt x="19198" y="11678"/>
                    <a:pt x="19243" y="11651"/>
                  </a:cubicBezTo>
                  <a:cubicBezTo>
                    <a:pt x="19296" y="11616"/>
                    <a:pt x="19305" y="11562"/>
                    <a:pt x="19332" y="11517"/>
                  </a:cubicBezTo>
                  <a:cubicBezTo>
                    <a:pt x="19314" y="11473"/>
                    <a:pt x="19332" y="11428"/>
                    <a:pt x="19305" y="11384"/>
                  </a:cubicBezTo>
                  <a:cubicBezTo>
                    <a:pt x="19278" y="11330"/>
                    <a:pt x="19216" y="11321"/>
                    <a:pt x="19171" y="11285"/>
                  </a:cubicBezTo>
                  <a:close/>
                  <a:moveTo>
                    <a:pt x="13467" y="11345"/>
                  </a:moveTo>
                  <a:cubicBezTo>
                    <a:pt x="13389" y="11345"/>
                    <a:pt x="13318" y="11404"/>
                    <a:pt x="13310" y="11491"/>
                  </a:cubicBezTo>
                  <a:cubicBezTo>
                    <a:pt x="13292" y="11580"/>
                    <a:pt x="13355" y="11669"/>
                    <a:pt x="13453" y="11678"/>
                  </a:cubicBezTo>
                  <a:cubicBezTo>
                    <a:pt x="13459" y="11679"/>
                    <a:pt x="13465" y="11679"/>
                    <a:pt x="13471" y="11679"/>
                  </a:cubicBezTo>
                  <a:cubicBezTo>
                    <a:pt x="13561" y="11679"/>
                    <a:pt x="13632" y="11618"/>
                    <a:pt x="13640" y="11526"/>
                  </a:cubicBezTo>
                  <a:cubicBezTo>
                    <a:pt x="13649" y="11428"/>
                    <a:pt x="13587" y="11366"/>
                    <a:pt x="13498" y="11348"/>
                  </a:cubicBezTo>
                  <a:cubicBezTo>
                    <a:pt x="13487" y="11346"/>
                    <a:pt x="13477" y="11345"/>
                    <a:pt x="13467" y="11345"/>
                  </a:cubicBezTo>
                  <a:close/>
                  <a:moveTo>
                    <a:pt x="19814" y="11312"/>
                  </a:moveTo>
                  <a:cubicBezTo>
                    <a:pt x="19760" y="11330"/>
                    <a:pt x="19698" y="11321"/>
                    <a:pt x="19653" y="11366"/>
                  </a:cubicBezTo>
                  <a:cubicBezTo>
                    <a:pt x="19617" y="11401"/>
                    <a:pt x="19626" y="11455"/>
                    <a:pt x="19591" y="11482"/>
                  </a:cubicBezTo>
                  <a:cubicBezTo>
                    <a:pt x="19600" y="11535"/>
                    <a:pt x="19600" y="11589"/>
                    <a:pt x="19644" y="11642"/>
                  </a:cubicBezTo>
                  <a:cubicBezTo>
                    <a:pt x="19671" y="11678"/>
                    <a:pt x="19724" y="11678"/>
                    <a:pt x="19760" y="11705"/>
                  </a:cubicBezTo>
                  <a:cubicBezTo>
                    <a:pt x="19814" y="11687"/>
                    <a:pt x="19876" y="11696"/>
                    <a:pt x="19921" y="11651"/>
                  </a:cubicBezTo>
                  <a:cubicBezTo>
                    <a:pt x="19956" y="11616"/>
                    <a:pt x="19965" y="11571"/>
                    <a:pt x="19983" y="11526"/>
                  </a:cubicBezTo>
                  <a:cubicBezTo>
                    <a:pt x="19965" y="11473"/>
                    <a:pt x="19974" y="11410"/>
                    <a:pt x="19930" y="11366"/>
                  </a:cubicBezTo>
                  <a:cubicBezTo>
                    <a:pt x="19894" y="11339"/>
                    <a:pt x="19849" y="11339"/>
                    <a:pt x="19814" y="11312"/>
                  </a:cubicBezTo>
                  <a:close/>
                  <a:moveTo>
                    <a:pt x="14104" y="11389"/>
                  </a:moveTo>
                  <a:cubicBezTo>
                    <a:pt x="14024" y="11389"/>
                    <a:pt x="13968" y="11442"/>
                    <a:pt x="13953" y="11535"/>
                  </a:cubicBezTo>
                  <a:cubicBezTo>
                    <a:pt x="13944" y="11633"/>
                    <a:pt x="13997" y="11705"/>
                    <a:pt x="14095" y="11723"/>
                  </a:cubicBezTo>
                  <a:cubicBezTo>
                    <a:pt x="14103" y="11723"/>
                    <a:pt x="14111" y="11724"/>
                    <a:pt x="14118" y="11724"/>
                  </a:cubicBezTo>
                  <a:cubicBezTo>
                    <a:pt x="14212" y="11724"/>
                    <a:pt x="14274" y="11671"/>
                    <a:pt x="14283" y="11580"/>
                  </a:cubicBezTo>
                  <a:cubicBezTo>
                    <a:pt x="14300" y="11473"/>
                    <a:pt x="14247" y="11401"/>
                    <a:pt x="14140" y="11393"/>
                  </a:cubicBezTo>
                  <a:cubicBezTo>
                    <a:pt x="14127" y="11390"/>
                    <a:pt x="14115" y="11389"/>
                    <a:pt x="14104" y="11389"/>
                  </a:cubicBezTo>
                  <a:close/>
                  <a:moveTo>
                    <a:pt x="14773" y="11416"/>
                  </a:moveTo>
                  <a:cubicBezTo>
                    <a:pt x="14694" y="11416"/>
                    <a:pt x="14637" y="11469"/>
                    <a:pt x="14622" y="11562"/>
                  </a:cubicBezTo>
                  <a:cubicBezTo>
                    <a:pt x="14613" y="11660"/>
                    <a:pt x="14666" y="11732"/>
                    <a:pt x="14764" y="11740"/>
                  </a:cubicBezTo>
                  <a:cubicBezTo>
                    <a:pt x="14778" y="11743"/>
                    <a:pt x="14791" y="11744"/>
                    <a:pt x="14804" y="11744"/>
                  </a:cubicBezTo>
                  <a:cubicBezTo>
                    <a:pt x="14889" y="11744"/>
                    <a:pt x="14944" y="11692"/>
                    <a:pt x="14952" y="11607"/>
                  </a:cubicBezTo>
                  <a:cubicBezTo>
                    <a:pt x="14970" y="11500"/>
                    <a:pt x="14916" y="11428"/>
                    <a:pt x="14809" y="11419"/>
                  </a:cubicBezTo>
                  <a:cubicBezTo>
                    <a:pt x="14796" y="11417"/>
                    <a:pt x="14784" y="11416"/>
                    <a:pt x="14773" y="11416"/>
                  </a:cubicBezTo>
                  <a:close/>
                  <a:moveTo>
                    <a:pt x="20483" y="11357"/>
                  </a:moveTo>
                  <a:cubicBezTo>
                    <a:pt x="20429" y="11375"/>
                    <a:pt x="20376" y="11357"/>
                    <a:pt x="20331" y="11401"/>
                  </a:cubicBezTo>
                  <a:cubicBezTo>
                    <a:pt x="20286" y="11437"/>
                    <a:pt x="20286" y="11491"/>
                    <a:pt x="20260" y="11526"/>
                  </a:cubicBezTo>
                  <a:cubicBezTo>
                    <a:pt x="20278" y="11580"/>
                    <a:pt x="20269" y="11642"/>
                    <a:pt x="20313" y="11687"/>
                  </a:cubicBezTo>
                  <a:cubicBezTo>
                    <a:pt x="20349" y="11723"/>
                    <a:pt x="20394" y="11723"/>
                    <a:pt x="20429" y="11749"/>
                  </a:cubicBezTo>
                  <a:cubicBezTo>
                    <a:pt x="20483" y="11732"/>
                    <a:pt x="20536" y="11740"/>
                    <a:pt x="20581" y="11696"/>
                  </a:cubicBezTo>
                  <a:cubicBezTo>
                    <a:pt x="20625" y="11669"/>
                    <a:pt x="20625" y="11616"/>
                    <a:pt x="20652" y="11580"/>
                  </a:cubicBezTo>
                  <a:cubicBezTo>
                    <a:pt x="20634" y="11535"/>
                    <a:pt x="20643" y="11482"/>
                    <a:pt x="20617" y="11437"/>
                  </a:cubicBezTo>
                  <a:cubicBezTo>
                    <a:pt x="20581" y="11384"/>
                    <a:pt x="20527" y="11384"/>
                    <a:pt x="20483" y="11357"/>
                  </a:cubicBezTo>
                  <a:close/>
                  <a:moveTo>
                    <a:pt x="15463" y="11444"/>
                  </a:moveTo>
                  <a:cubicBezTo>
                    <a:pt x="15385" y="11444"/>
                    <a:pt x="15289" y="11517"/>
                    <a:pt x="15273" y="11598"/>
                  </a:cubicBezTo>
                  <a:cubicBezTo>
                    <a:pt x="15264" y="11642"/>
                    <a:pt x="15282" y="11687"/>
                    <a:pt x="15309" y="11732"/>
                  </a:cubicBezTo>
                  <a:cubicBezTo>
                    <a:pt x="15335" y="11767"/>
                    <a:pt x="15380" y="11794"/>
                    <a:pt x="15424" y="11803"/>
                  </a:cubicBezTo>
                  <a:cubicBezTo>
                    <a:pt x="15432" y="11805"/>
                    <a:pt x="15440" y="11805"/>
                    <a:pt x="15448" y="11805"/>
                  </a:cubicBezTo>
                  <a:cubicBezTo>
                    <a:pt x="15526" y="11805"/>
                    <a:pt x="15622" y="11732"/>
                    <a:pt x="15639" y="11651"/>
                  </a:cubicBezTo>
                  <a:cubicBezTo>
                    <a:pt x="15648" y="11607"/>
                    <a:pt x="15630" y="11553"/>
                    <a:pt x="15603" y="11517"/>
                  </a:cubicBezTo>
                  <a:cubicBezTo>
                    <a:pt x="15576" y="11482"/>
                    <a:pt x="15532" y="11455"/>
                    <a:pt x="15487" y="11446"/>
                  </a:cubicBezTo>
                  <a:cubicBezTo>
                    <a:pt x="15479" y="11444"/>
                    <a:pt x="15471" y="11444"/>
                    <a:pt x="15463" y="11444"/>
                  </a:cubicBezTo>
                  <a:close/>
                  <a:moveTo>
                    <a:pt x="16119" y="11470"/>
                  </a:moveTo>
                  <a:cubicBezTo>
                    <a:pt x="16031" y="11470"/>
                    <a:pt x="15950" y="11545"/>
                    <a:pt x="15942" y="11633"/>
                  </a:cubicBezTo>
                  <a:cubicBezTo>
                    <a:pt x="15942" y="11732"/>
                    <a:pt x="15987" y="11812"/>
                    <a:pt x="16102" y="11830"/>
                  </a:cubicBezTo>
                  <a:cubicBezTo>
                    <a:pt x="16108" y="11830"/>
                    <a:pt x="16114" y="11830"/>
                    <a:pt x="16119" y="11830"/>
                  </a:cubicBezTo>
                  <a:cubicBezTo>
                    <a:pt x="16211" y="11830"/>
                    <a:pt x="16299" y="11762"/>
                    <a:pt x="16308" y="11669"/>
                  </a:cubicBezTo>
                  <a:cubicBezTo>
                    <a:pt x="16308" y="11571"/>
                    <a:pt x="16254" y="11491"/>
                    <a:pt x="16147" y="11473"/>
                  </a:cubicBezTo>
                  <a:cubicBezTo>
                    <a:pt x="16138" y="11471"/>
                    <a:pt x="16129" y="11470"/>
                    <a:pt x="16119" y="11470"/>
                  </a:cubicBezTo>
                  <a:close/>
                  <a:moveTo>
                    <a:pt x="20661" y="11749"/>
                  </a:moveTo>
                  <a:cubicBezTo>
                    <a:pt x="20652" y="11758"/>
                    <a:pt x="20643" y="11758"/>
                    <a:pt x="20643" y="11758"/>
                  </a:cubicBezTo>
                  <a:cubicBezTo>
                    <a:pt x="20625" y="11776"/>
                    <a:pt x="20599" y="11794"/>
                    <a:pt x="20599" y="11830"/>
                  </a:cubicBezTo>
                  <a:cubicBezTo>
                    <a:pt x="20599" y="11830"/>
                    <a:pt x="20608" y="11839"/>
                    <a:pt x="20608" y="11839"/>
                  </a:cubicBezTo>
                  <a:cubicBezTo>
                    <a:pt x="20608" y="11839"/>
                    <a:pt x="20617" y="11839"/>
                    <a:pt x="20617" y="11830"/>
                  </a:cubicBezTo>
                  <a:cubicBezTo>
                    <a:pt x="20634" y="11812"/>
                    <a:pt x="20643" y="11794"/>
                    <a:pt x="20652" y="11776"/>
                  </a:cubicBezTo>
                  <a:cubicBezTo>
                    <a:pt x="20661" y="11767"/>
                    <a:pt x="20661" y="11758"/>
                    <a:pt x="20661" y="11749"/>
                  </a:cubicBezTo>
                  <a:close/>
                  <a:moveTo>
                    <a:pt x="16798" y="11508"/>
                  </a:moveTo>
                  <a:cubicBezTo>
                    <a:pt x="16699" y="11508"/>
                    <a:pt x="16619" y="11576"/>
                    <a:pt x="16611" y="11669"/>
                  </a:cubicBezTo>
                  <a:cubicBezTo>
                    <a:pt x="16602" y="11776"/>
                    <a:pt x="16656" y="11856"/>
                    <a:pt x="16763" y="11874"/>
                  </a:cubicBezTo>
                  <a:cubicBezTo>
                    <a:pt x="16769" y="11875"/>
                    <a:pt x="16776" y="11875"/>
                    <a:pt x="16783" y="11875"/>
                  </a:cubicBezTo>
                  <a:cubicBezTo>
                    <a:pt x="16881" y="11875"/>
                    <a:pt x="16959" y="11814"/>
                    <a:pt x="16968" y="11714"/>
                  </a:cubicBezTo>
                  <a:cubicBezTo>
                    <a:pt x="16986" y="11616"/>
                    <a:pt x="16923" y="11526"/>
                    <a:pt x="16816" y="11508"/>
                  </a:cubicBezTo>
                  <a:cubicBezTo>
                    <a:pt x="16810" y="11508"/>
                    <a:pt x="16804" y="11508"/>
                    <a:pt x="16798" y="11508"/>
                  </a:cubicBezTo>
                  <a:close/>
                  <a:moveTo>
                    <a:pt x="20590" y="11856"/>
                  </a:moveTo>
                  <a:cubicBezTo>
                    <a:pt x="20581" y="11856"/>
                    <a:pt x="20581" y="11865"/>
                    <a:pt x="20581" y="11865"/>
                  </a:cubicBezTo>
                  <a:cubicBezTo>
                    <a:pt x="20581" y="11874"/>
                    <a:pt x="20581" y="11883"/>
                    <a:pt x="20581" y="11892"/>
                  </a:cubicBezTo>
                  <a:cubicBezTo>
                    <a:pt x="20590" y="11883"/>
                    <a:pt x="20590" y="11883"/>
                    <a:pt x="20590" y="11874"/>
                  </a:cubicBezTo>
                  <a:cubicBezTo>
                    <a:pt x="20590" y="11874"/>
                    <a:pt x="20590" y="11865"/>
                    <a:pt x="20590" y="11856"/>
                  </a:cubicBezTo>
                  <a:close/>
                  <a:moveTo>
                    <a:pt x="17465" y="11534"/>
                  </a:moveTo>
                  <a:cubicBezTo>
                    <a:pt x="17367" y="11534"/>
                    <a:pt x="17288" y="11596"/>
                    <a:pt x="17280" y="11696"/>
                  </a:cubicBezTo>
                  <a:cubicBezTo>
                    <a:pt x="17271" y="11749"/>
                    <a:pt x="17280" y="11794"/>
                    <a:pt x="17316" y="11830"/>
                  </a:cubicBezTo>
                  <a:cubicBezTo>
                    <a:pt x="17343" y="11874"/>
                    <a:pt x="17378" y="11901"/>
                    <a:pt x="17423" y="11901"/>
                  </a:cubicBezTo>
                  <a:cubicBezTo>
                    <a:pt x="17435" y="11903"/>
                    <a:pt x="17446" y="11904"/>
                    <a:pt x="17458" y="11904"/>
                  </a:cubicBezTo>
                  <a:cubicBezTo>
                    <a:pt x="17555" y="11904"/>
                    <a:pt x="17621" y="11836"/>
                    <a:pt x="17637" y="11740"/>
                  </a:cubicBezTo>
                  <a:cubicBezTo>
                    <a:pt x="17646" y="11687"/>
                    <a:pt x="17637" y="11651"/>
                    <a:pt x="17601" y="11607"/>
                  </a:cubicBezTo>
                  <a:cubicBezTo>
                    <a:pt x="17574" y="11571"/>
                    <a:pt x="17539" y="11544"/>
                    <a:pt x="17485" y="11535"/>
                  </a:cubicBezTo>
                  <a:cubicBezTo>
                    <a:pt x="17478" y="11535"/>
                    <a:pt x="17472" y="11534"/>
                    <a:pt x="17465" y="11534"/>
                  </a:cubicBezTo>
                  <a:close/>
                  <a:moveTo>
                    <a:pt x="13117" y="11666"/>
                  </a:moveTo>
                  <a:cubicBezTo>
                    <a:pt x="13099" y="11666"/>
                    <a:pt x="13079" y="11670"/>
                    <a:pt x="13060" y="11678"/>
                  </a:cubicBezTo>
                  <a:cubicBezTo>
                    <a:pt x="13034" y="11678"/>
                    <a:pt x="13016" y="11687"/>
                    <a:pt x="12998" y="11705"/>
                  </a:cubicBezTo>
                  <a:cubicBezTo>
                    <a:pt x="12980" y="11723"/>
                    <a:pt x="12962" y="11740"/>
                    <a:pt x="12953" y="11767"/>
                  </a:cubicBezTo>
                  <a:cubicBezTo>
                    <a:pt x="12936" y="11785"/>
                    <a:pt x="12953" y="11803"/>
                    <a:pt x="12971" y="11812"/>
                  </a:cubicBezTo>
                  <a:cubicBezTo>
                    <a:pt x="13051" y="11847"/>
                    <a:pt x="13123" y="11892"/>
                    <a:pt x="13203" y="11946"/>
                  </a:cubicBezTo>
                  <a:cubicBezTo>
                    <a:pt x="13203" y="11946"/>
                    <a:pt x="13230" y="11946"/>
                    <a:pt x="13239" y="11937"/>
                  </a:cubicBezTo>
                  <a:cubicBezTo>
                    <a:pt x="13257" y="11910"/>
                    <a:pt x="13283" y="11892"/>
                    <a:pt x="13275" y="11856"/>
                  </a:cubicBezTo>
                  <a:cubicBezTo>
                    <a:pt x="13282" y="11746"/>
                    <a:pt x="13205" y="11666"/>
                    <a:pt x="13117" y="11666"/>
                  </a:cubicBezTo>
                  <a:close/>
                  <a:moveTo>
                    <a:pt x="18090" y="11574"/>
                  </a:moveTo>
                  <a:cubicBezTo>
                    <a:pt x="18058" y="11574"/>
                    <a:pt x="18030" y="11595"/>
                    <a:pt x="18003" y="11616"/>
                  </a:cubicBezTo>
                  <a:cubicBezTo>
                    <a:pt x="17985" y="11624"/>
                    <a:pt x="17958" y="11651"/>
                    <a:pt x="17958" y="11669"/>
                  </a:cubicBezTo>
                  <a:cubicBezTo>
                    <a:pt x="17940" y="11714"/>
                    <a:pt x="17931" y="11767"/>
                    <a:pt x="17931" y="11812"/>
                  </a:cubicBezTo>
                  <a:cubicBezTo>
                    <a:pt x="17940" y="11839"/>
                    <a:pt x="17958" y="11874"/>
                    <a:pt x="17985" y="11892"/>
                  </a:cubicBezTo>
                  <a:cubicBezTo>
                    <a:pt x="18012" y="11919"/>
                    <a:pt x="18038" y="11946"/>
                    <a:pt x="18083" y="11946"/>
                  </a:cubicBezTo>
                  <a:cubicBezTo>
                    <a:pt x="18086" y="11943"/>
                    <a:pt x="18090" y="11942"/>
                    <a:pt x="18094" y="11942"/>
                  </a:cubicBezTo>
                  <a:cubicBezTo>
                    <a:pt x="18103" y="11942"/>
                    <a:pt x="18113" y="11946"/>
                    <a:pt x="18119" y="11946"/>
                  </a:cubicBezTo>
                  <a:cubicBezTo>
                    <a:pt x="18129" y="11950"/>
                    <a:pt x="18139" y="11951"/>
                    <a:pt x="18149" y="11951"/>
                  </a:cubicBezTo>
                  <a:cubicBezTo>
                    <a:pt x="18183" y="11951"/>
                    <a:pt x="18216" y="11931"/>
                    <a:pt x="18244" y="11910"/>
                  </a:cubicBezTo>
                  <a:cubicBezTo>
                    <a:pt x="18270" y="11892"/>
                    <a:pt x="18315" y="11856"/>
                    <a:pt x="18306" y="11812"/>
                  </a:cubicBezTo>
                  <a:cubicBezTo>
                    <a:pt x="18297" y="11803"/>
                    <a:pt x="18306" y="11794"/>
                    <a:pt x="18306" y="11785"/>
                  </a:cubicBezTo>
                  <a:cubicBezTo>
                    <a:pt x="18333" y="11705"/>
                    <a:pt x="18288" y="11651"/>
                    <a:pt x="18226" y="11598"/>
                  </a:cubicBezTo>
                  <a:cubicBezTo>
                    <a:pt x="18226" y="11589"/>
                    <a:pt x="18208" y="11589"/>
                    <a:pt x="18199" y="11589"/>
                  </a:cubicBezTo>
                  <a:cubicBezTo>
                    <a:pt x="18172" y="11580"/>
                    <a:pt x="18145" y="11580"/>
                    <a:pt x="18119" y="11580"/>
                  </a:cubicBezTo>
                  <a:cubicBezTo>
                    <a:pt x="18109" y="11576"/>
                    <a:pt x="18099" y="11574"/>
                    <a:pt x="18090" y="11574"/>
                  </a:cubicBezTo>
                  <a:close/>
                  <a:moveTo>
                    <a:pt x="18806" y="11589"/>
                  </a:moveTo>
                  <a:cubicBezTo>
                    <a:pt x="18761" y="11607"/>
                    <a:pt x="18707" y="11598"/>
                    <a:pt x="18663" y="11624"/>
                  </a:cubicBezTo>
                  <a:cubicBezTo>
                    <a:pt x="18609" y="11660"/>
                    <a:pt x="18609" y="11714"/>
                    <a:pt x="18583" y="11758"/>
                  </a:cubicBezTo>
                  <a:cubicBezTo>
                    <a:pt x="18600" y="11803"/>
                    <a:pt x="18583" y="11847"/>
                    <a:pt x="18609" y="11892"/>
                  </a:cubicBezTo>
                  <a:cubicBezTo>
                    <a:pt x="18645" y="11946"/>
                    <a:pt x="18699" y="11955"/>
                    <a:pt x="18752" y="11981"/>
                  </a:cubicBezTo>
                  <a:cubicBezTo>
                    <a:pt x="18788" y="11963"/>
                    <a:pt x="18832" y="11981"/>
                    <a:pt x="18877" y="11955"/>
                  </a:cubicBezTo>
                  <a:cubicBezTo>
                    <a:pt x="18930" y="11928"/>
                    <a:pt x="18939" y="11865"/>
                    <a:pt x="18975" y="11821"/>
                  </a:cubicBezTo>
                  <a:cubicBezTo>
                    <a:pt x="18957" y="11776"/>
                    <a:pt x="18966" y="11723"/>
                    <a:pt x="18939" y="11678"/>
                  </a:cubicBezTo>
                  <a:cubicBezTo>
                    <a:pt x="18904" y="11624"/>
                    <a:pt x="18850" y="11616"/>
                    <a:pt x="18806" y="11589"/>
                  </a:cubicBezTo>
                  <a:close/>
                  <a:moveTo>
                    <a:pt x="19475" y="11633"/>
                  </a:moveTo>
                  <a:cubicBezTo>
                    <a:pt x="19430" y="11651"/>
                    <a:pt x="19377" y="11633"/>
                    <a:pt x="19332" y="11669"/>
                  </a:cubicBezTo>
                  <a:cubicBezTo>
                    <a:pt x="19278" y="11696"/>
                    <a:pt x="19269" y="11758"/>
                    <a:pt x="19243" y="11803"/>
                  </a:cubicBezTo>
                  <a:cubicBezTo>
                    <a:pt x="19261" y="11847"/>
                    <a:pt x="19252" y="11901"/>
                    <a:pt x="19287" y="11955"/>
                  </a:cubicBezTo>
                  <a:cubicBezTo>
                    <a:pt x="19323" y="11990"/>
                    <a:pt x="19377" y="11999"/>
                    <a:pt x="19412" y="12026"/>
                  </a:cubicBezTo>
                  <a:cubicBezTo>
                    <a:pt x="19457" y="12008"/>
                    <a:pt x="19501" y="12026"/>
                    <a:pt x="19546" y="11990"/>
                  </a:cubicBezTo>
                  <a:cubicBezTo>
                    <a:pt x="19600" y="11963"/>
                    <a:pt x="19608" y="11901"/>
                    <a:pt x="19635" y="11856"/>
                  </a:cubicBezTo>
                  <a:cubicBezTo>
                    <a:pt x="19617" y="11821"/>
                    <a:pt x="19635" y="11776"/>
                    <a:pt x="19608" y="11732"/>
                  </a:cubicBezTo>
                  <a:cubicBezTo>
                    <a:pt x="19582" y="11669"/>
                    <a:pt x="19519" y="11660"/>
                    <a:pt x="19475" y="11633"/>
                  </a:cubicBezTo>
                  <a:close/>
                  <a:moveTo>
                    <a:pt x="13764" y="11692"/>
                  </a:moveTo>
                  <a:cubicBezTo>
                    <a:pt x="13729" y="11692"/>
                    <a:pt x="13703" y="11703"/>
                    <a:pt x="13676" y="11723"/>
                  </a:cubicBezTo>
                  <a:cubicBezTo>
                    <a:pt x="13640" y="11749"/>
                    <a:pt x="13614" y="11785"/>
                    <a:pt x="13614" y="11830"/>
                  </a:cubicBezTo>
                  <a:cubicBezTo>
                    <a:pt x="13596" y="11937"/>
                    <a:pt x="13649" y="12008"/>
                    <a:pt x="13747" y="12026"/>
                  </a:cubicBezTo>
                  <a:cubicBezTo>
                    <a:pt x="13755" y="12027"/>
                    <a:pt x="13763" y="12027"/>
                    <a:pt x="13770" y="12027"/>
                  </a:cubicBezTo>
                  <a:cubicBezTo>
                    <a:pt x="13864" y="12027"/>
                    <a:pt x="13927" y="11974"/>
                    <a:pt x="13944" y="11883"/>
                  </a:cubicBezTo>
                  <a:cubicBezTo>
                    <a:pt x="13953" y="11776"/>
                    <a:pt x="13899" y="11714"/>
                    <a:pt x="13801" y="11696"/>
                  </a:cubicBezTo>
                  <a:cubicBezTo>
                    <a:pt x="13787" y="11694"/>
                    <a:pt x="13775" y="11692"/>
                    <a:pt x="13764" y="11692"/>
                  </a:cubicBezTo>
                  <a:close/>
                  <a:moveTo>
                    <a:pt x="20135" y="11660"/>
                  </a:moveTo>
                  <a:cubicBezTo>
                    <a:pt x="20081" y="11678"/>
                    <a:pt x="20019" y="11669"/>
                    <a:pt x="19974" y="11714"/>
                  </a:cubicBezTo>
                  <a:cubicBezTo>
                    <a:pt x="19939" y="11749"/>
                    <a:pt x="19939" y="11794"/>
                    <a:pt x="19912" y="11830"/>
                  </a:cubicBezTo>
                  <a:cubicBezTo>
                    <a:pt x="19930" y="11883"/>
                    <a:pt x="19921" y="11937"/>
                    <a:pt x="19965" y="11981"/>
                  </a:cubicBezTo>
                  <a:cubicBezTo>
                    <a:pt x="19992" y="12026"/>
                    <a:pt x="20046" y="12026"/>
                    <a:pt x="20081" y="12053"/>
                  </a:cubicBezTo>
                  <a:cubicBezTo>
                    <a:pt x="20126" y="12035"/>
                    <a:pt x="20179" y="12044"/>
                    <a:pt x="20224" y="12017"/>
                  </a:cubicBezTo>
                  <a:cubicBezTo>
                    <a:pt x="20278" y="11981"/>
                    <a:pt x="20278" y="11928"/>
                    <a:pt x="20304" y="11883"/>
                  </a:cubicBezTo>
                  <a:cubicBezTo>
                    <a:pt x="20286" y="11830"/>
                    <a:pt x="20304" y="11776"/>
                    <a:pt x="20260" y="11732"/>
                  </a:cubicBezTo>
                  <a:cubicBezTo>
                    <a:pt x="20224" y="11687"/>
                    <a:pt x="20170" y="11687"/>
                    <a:pt x="20135" y="11660"/>
                  </a:cubicBezTo>
                  <a:close/>
                  <a:moveTo>
                    <a:pt x="14470" y="11732"/>
                  </a:moveTo>
                  <a:cubicBezTo>
                    <a:pt x="14416" y="11732"/>
                    <a:pt x="14381" y="11732"/>
                    <a:pt x="14336" y="11767"/>
                  </a:cubicBezTo>
                  <a:cubicBezTo>
                    <a:pt x="14300" y="11794"/>
                    <a:pt x="14283" y="11830"/>
                    <a:pt x="14283" y="11874"/>
                  </a:cubicBezTo>
                  <a:cubicBezTo>
                    <a:pt x="14265" y="11981"/>
                    <a:pt x="14318" y="12053"/>
                    <a:pt x="14416" y="12062"/>
                  </a:cubicBezTo>
                  <a:cubicBezTo>
                    <a:pt x="14430" y="12064"/>
                    <a:pt x="14443" y="12065"/>
                    <a:pt x="14456" y="12065"/>
                  </a:cubicBezTo>
                  <a:cubicBezTo>
                    <a:pt x="14541" y="12065"/>
                    <a:pt x="14596" y="12013"/>
                    <a:pt x="14604" y="11928"/>
                  </a:cubicBezTo>
                  <a:cubicBezTo>
                    <a:pt x="14622" y="11821"/>
                    <a:pt x="14568" y="11749"/>
                    <a:pt x="14470" y="11732"/>
                  </a:cubicBezTo>
                  <a:close/>
                  <a:moveTo>
                    <a:pt x="15106" y="11746"/>
                  </a:moveTo>
                  <a:cubicBezTo>
                    <a:pt x="15070" y="11746"/>
                    <a:pt x="15032" y="11758"/>
                    <a:pt x="15005" y="11785"/>
                  </a:cubicBezTo>
                  <a:cubicBezTo>
                    <a:pt x="14970" y="11812"/>
                    <a:pt x="14943" y="11856"/>
                    <a:pt x="14934" y="11901"/>
                  </a:cubicBezTo>
                  <a:cubicBezTo>
                    <a:pt x="14925" y="11937"/>
                    <a:pt x="14934" y="11990"/>
                    <a:pt x="14961" y="12035"/>
                  </a:cubicBezTo>
                  <a:cubicBezTo>
                    <a:pt x="14987" y="12071"/>
                    <a:pt x="15041" y="12088"/>
                    <a:pt x="15085" y="12106"/>
                  </a:cubicBezTo>
                  <a:cubicBezTo>
                    <a:pt x="15130" y="12097"/>
                    <a:pt x="15184" y="12097"/>
                    <a:pt x="15219" y="12071"/>
                  </a:cubicBezTo>
                  <a:cubicBezTo>
                    <a:pt x="15255" y="12044"/>
                    <a:pt x="15282" y="11999"/>
                    <a:pt x="15291" y="11955"/>
                  </a:cubicBezTo>
                  <a:cubicBezTo>
                    <a:pt x="15291" y="11919"/>
                    <a:pt x="15282" y="11865"/>
                    <a:pt x="15255" y="11821"/>
                  </a:cubicBezTo>
                  <a:cubicBezTo>
                    <a:pt x="15228" y="11785"/>
                    <a:pt x="15184" y="11758"/>
                    <a:pt x="15139" y="11749"/>
                  </a:cubicBezTo>
                  <a:cubicBezTo>
                    <a:pt x="15128" y="11747"/>
                    <a:pt x="15117" y="11746"/>
                    <a:pt x="15106" y="11746"/>
                  </a:cubicBezTo>
                  <a:close/>
                  <a:moveTo>
                    <a:pt x="15799" y="11794"/>
                  </a:moveTo>
                  <a:cubicBezTo>
                    <a:pt x="15755" y="11794"/>
                    <a:pt x="15701" y="11794"/>
                    <a:pt x="15665" y="11830"/>
                  </a:cubicBezTo>
                  <a:cubicBezTo>
                    <a:pt x="15630" y="11856"/>
                    <a:pt x="15612" y="11910"/>
                    <a:pt x="15594" y="11946"/>
                  </a:cubicBezTo>
                  <a:cubicBezTo>
                    <a:pt x="15603" y="11999"/>
                    <a:pt x="15603" y="12053"/>
                    <a:pt x="15639" y="12088"/>
                  </a:cubicBezTo>
                  <a:cubicBezTo>
                    <a:pt x="15674" y="12124"/>
                    <a:pt x="15710" y="12151"/>
                    <a:pt x="15755" y="12151"/>
                  </a:cubicBezTo>
                  <a:cubicBezTo>
                    <a:pt x="15799" y="12151"/>
                    <a:pt x="15853" y="12142"/>
                    <a:pt x="15888" y="12115"/>
                  </a:cubicBezTo>
                  <a:cubicBezTo>
                    <a:pt x="15915" y="12097"/>
                    <a:pt x="15960" y="12017"/>
                    <a:pt x="15960" y="11990"/>
                  </a:cubicBezTo>
                  <a:cubicBezTo>
                    <a:pt x="15951" y="11946"/>
                    <a:pt x="15951" y="11892"/>
                    <a:pt x="15915" y="11856"/>
                  </a:cubicBezTo>
                  <a:cubicBezTo>
                    <a:pt x="15879" y="11821"/>
                    <a:pt x="15844" y="11794"/>
                    <a:pt x="15799" y="11794"/>
                  </a:cubicBezTo>
                  <a:close/>
                  <a:moveTo>
                    <a:pt x="13406" y="12009"/>
                  </a:moveTo>
                  <a:cubicBezTo>
                    <a:pt x="13398" y="12009"/>
                    <a:pt x="13390" y="12011"/>
                    <a:pt x="13382" y="12017"/>
                  </a:cubicBezTo>
                  <a:cubicBezTo>
                    <a:pt x="13373" y="12026"/>
                    <a:pt x="13364" y="12026"/>
                    <a:pt x="13355" y="12026"/>
                  </a:cubicBezTo>
                  <a:cubicBezTo>
                    <a:pt x="13364" y="12026"/>
                    <a:pt x="13373" y="12035"/>
                    <a:pt x="13373" y="12044"/>
                  </a:cubicBezTo>
                  <a:cubicBezTo>
                    <a:pt x="13435" y="12088"/>
                    <a:pt x="13515" y="12115"/>
                    <a:pt x="13578" y="12169"/>
                  </a:cubicBezTo>
                  <a:lnTo>
                    <a:pt x="13596" y="12169"/>
                  </a:lnTo>
                  <a:cubicBezTo>
                    <a:pt x="13596" y="12160"/>
                    <a:pt x="13605" y="12151"/>
                    <a:pt x="13605" y="12142"/>
                  </a:cubicBezTo>
                  <a:cubicBezTo>
                    <a:pt x="13587" y="12115"/>
                    <a:pt x="13569" y="12079"/>
                    <a:pt x="13542" y="12053"/>
                  </a:cubicBezTo>
                  <a:cubicBezTo>
                    <a:pt x="13524" y="12026"/>
                    <a:pt x="13489" y="12017"/>
                    <a:pt x="13444" y="12017"/>
                  </a:cubicBezTo>
                  <a:cubicBezTo>
                    <a:pt x="13432" y="12017"/>
                    <a:pt x="13420" y="12009"/>
                    <a:pt x="13406" y="12009"/>
                  </a:cubicBezTo>
                  <a:close/>
                  <a:moveTo>
                    <a:pt x="16433" y="11815"/>
                  </a:moveTo>
                  <a:cubicBezTo>
                    <a:pt x="16346" y="11815"/>
                    <a:pt x="16278" y="11881"/>
                    <a:pt x="16263" y="11972"/>
                  </a:cubicBezTo>
                  <a:cubicBezTo>
                    <a:pt x="16254" y="12079"/>
                    <a:pt x="16308" y="12160"/>
                    <a:pt x="16415" y="12178"/>
                  </a:cubicBezTo>
                  <a:cubicBezTo>
                    <a:pt x="16427" y="12180"/>
                    <a:pt x="16439" y="12181"/>
                    <a:pt x="16451" y="12181"/>
                  </a:cubicBezTo>
                  <a:cubicBezTo>
                    <a:pt x="16541" y="12181"/>
                    <a:pt x="16613" y="12121"/>
                    <a:pt x="16629" y="12026"/>
                  </a:cubicBezTo>
                  <a:cubicBezTo>
                    <a:pt x="16638" y="11919"/>
                    <a:pt x="16584" y="11839"/>
                    <a:pt x="16477" y="11821"/>
                  </a:cubicBezTo>
                  <a:cubicBezTo>
                    <a:pt x="16462" y="11817"/>
                    <a:pt x="16447" y="11815"/>
                    <a:pt x="16433" y="11815"/>
                  </a:cubicBezTo>
                  <a:close/>
                  <a:moveTo>
                    <a:pt x="17117" y="11856"/>
                  </a:moveTo>
                  <a:cubicBezTo>
                    <a:pt x="17020" y="11856"/>
                    <a:pt x="16949" y="11917"/>
                    <a:pt x="16932" y="12017"/>
                  </a:cubicBezTo>
                  <a:cubicBezTo>
                    <a:pt x="16923" y="12071"/>
                    <a:pt x="16932" y="12115"/>
                    <a:pt x="16968" y="12151"/>
                  </a:cubicBezTo>
                  <a:cubicBezTo>
                    <a:pt x="16995" y="12195"/>
                    <a:pt x="17030" y="12222"/>
                    <a:pt x="17084" y="12222"/>
                  </a:cubicBezTo>
                  <a:cubicBezTo>
                    <a:pt x="17095" y="12224"/>
                    <a:pt x="17106" y="12225"/>
                    <a:pt x="17116" y="12225"/>
                  </a:cubicBezTo>
                  <a:cubicBezTo>
                    <a:pt x="17209" y="12225"/>
                    <a:pt x="17282" y="12158"/>
                    <a:pt x="17298" y="12062"/>
                  </a:cubicBezTo>
                  <a:cubicBezTo>
                    <a:pt x="17307" y="12008"/>
                    <a:pt x="17289" y="11963"/>
                    <a:pt x="17253" y="11928"/>
                  </a:cubicBezTo>
                  <a:cubicBezTo>
                    <a:pt x="17227" y="11883"/>
                    <a:pt x="17191" y="11865"/>
                    <a:pt x="17137" y="11856"/>
                  </a:cubicBezTo>
                  <a:cubicBezTo>
                    <a:pt x="17131" y="11856"/>
                    <a:pt x="17124" y="11856"/>
                    <a:pt x="17117" y="11856"/>
                  </a:cubicBezTo>
                  <a:close/>
                  <a:moveTo>
                    <a:pt x="17756" y="11880"/>
                  </a:moveTo>
                  <a:cubicBezTo>
                    <a:pt x="17664" y="11880"/>
                    <a:pt x="17591" y="11947"/>
                    <a:pt x="17583" y="12035"/>
                  </a:cubicBezTo>
                  <a:cubicBezTo>
                    <a:pt x="17566" y="12151"/>
                    <a:pt x="17637" y="12240"/>
                    <a:pt x="17735" y="12249"/>
                  </a:cubicBezTo>
                  <a:cubicBezTo>
                    <a:pt x="17745" y="12251"/>
                    <a:pt x="17755" y="12252"/>
                    <a:pt x="17765" y="12252"/>
                  </a:cubicBezTo>
                  <a:cubicBezTo>
                    <a:pt x="17853" y="12252"/>
                    <a:pt x="17933" y="12184"/>
                    <a:pt x="17949" y="12088"/>
                  </a:cubicBezTo>
                  <a:cubicBezTo>
                    <a:pt x="17958" y="11990"/>
                    <a:pt x="17896" y="11892"/>
                    <a:pt x="17789" y="11883"/>
                  </a:cubicBezTo>
                  <a:cubicBezTo>
                    <a:pt x="17777" y="11881"/>
                    <a:pt x="17767" y="11880"/>
                    <a:pt x="17756" y="11880"/>
                  </a:cubicBezTo>
                  <a:close/>
                  <a:moveTo>
                    <a:pt x="18458" y="11910"/>
                  </a:moveTo>
                  <a:cubicBezTo>
                    <a:pt x="18404" y="11928"/>
                    <a:pt x="18342" y="11919"/>
                    <a:pt x="18297" y="11963"/>
                  </a:cubicBezTo>
                  <a:cubicBezTo>
                    <a:pt x="18261" y="11999"/>
                    <a:pt x="18252" y="12053"/>
                    <a:pt x="18226" y="12088"/>
                  </a:cubicBezTo>
                  <a:cubicBezTo>
                    <a:pt x="18244" y="12142"/>
                    <a:pt x="18244" y="12204"/>
                    <a:pt x="18288" y="12249"/>
                  </a:cubicBezTo>
                  <a:cubicBezTo>
                    <a:pt x="18324" y="12276"/>
                    <a:pt x="18368" y="12276"/>
                    <a:pt x="18404" y="12302"/>
                  </a:cubicBezTo>
                  <a:cubicBezTo>
                    <a:pt x="18415" y="12292"/>
                    <a:pt x="18426" y="12290"/>
                    <a:pt x="18438" y="12290"/>
                  </a:cubicBezTo>
                  <a:cubicBezTo>
                    <a:pt x="18448" y="12290"/>
                    <a:pt x="18458" y="12291"/>
                    <a:pt x="18468" y="12291"/>
                  </a:cubicBezTo>
                  <a:cubicBezTo>
                    <a:pt x="18477" y="12291"/>
                    <a:pt x="18485" y="12290"/>
                    <a:pt x="18493" y="12285"/>
                  </a:cubicBezTo>
                  <a:cubicBezTo>
                    <a:pt x="18520" y="12276"/>
                    <a:pt x="18547" y="12258"/>
                    <a:pt x="18565" y="12249"/>
                  </a:cubicBezTo>
                  <a:cubicBezTo>
                    <a:pt x="18583" y="12240"/>
                    <a:pt x="18591" y="12222"/>
                    <a:pt x="18600" y="12204"/>
                  </a:cubicBezTo>
                  <a:cubicBezTo>
                    <a:pt x="18609" y="12178"/>
                    <a:pt x="18618" y="12151"/>
                    <a:pt x="18618" y="12133"/>
                  </a:cubicBezTo>
                  <a:cubicBezTo>
                    <a:pt x="18618" y="12079"/>
                    <a:pt x="18618" y="12026"/>
                    <a:pt x="18574" y="11981"/>
                  </a:cubicBezTo>
                  <a:cubicBezTo>
                    <a:pt x="18538" y="11937"/>
                    <a:pt x="18493" y="11937"/>
                    <a:pt x="18458" y="11910"/>
                  </a:cubicBezTo>
                  <a:close/>
                  <a:moveTo>
                    <a:pt x="19127" y="11937"/>
                  </a:moveTo>
                  <a:cubicBezTo>
                    <a:pt x="19082" y="11955"/>
                    <a:pt x="19029" y="11946"/>
                    <a:pt x="18984" y="11972"/>
                  </a:cubicBezTo>
                  <a:cubicBezTo>
                    <a:pt x="18930" y="12008"/>
                    <a:pt x="18930" y="12062"/>
                    <a:pt x="18895" y="12106"/>
                  </a:cubicBezTo>
                  <a:cubicBezTo>
                    <a:pt x="18913" y="12151"/>
                    <a:pt x="18904" y="12204"/>
                    <a:pt x="18939" y="12249"/>
                  </a:cubicBezTo>
                  <a:cubicBezTo>
                    <a:pt x="18966" y="12294"/>
                    <a:pt x="19029" y="12302"/>
                    <a:pt x="19064" y="12329"/>
                  </a:cubicBezTo>
                  <a:cubicBezTo>
                    <a:pt x="19109" y="12311"/>
                    <a:pt x="19162" y="12329"/>
                    <a:pt x="19207" y="12302"/>
                  </a:cubicBezTo>
                  <a:cubicBezTo>
                    <a:pt x="19261" y="12267"/>
                    <a:pt x="19261" y="12204"/>
                    <a:pt x="19296" y="12169"/>
                  </a:cubicBezTo>
                  <a:cubicBezTo>
                    <a:pt x="19278" y="12124"/>
                    <a:pt x="19287" y="12079"/>
                    <a:pt x="19269" y="12035"/>
                  </a:cubicBezTo>
                  <a:cubicBezTo>
                    <a:pt x="19234" y="11981"/>
                    <a:pt x="19180" y="11972"/>
                    <a:pt x="19127" y="11937"/>
                  </a:cubicBezTo>
                  <a:close/>
                  <a:moveTo>
                    <a:pt x="20455" y="12004"/>
                  </a:moveTo>
                  <a:cubicBezTo>
                    <a:pt x="20452" y="12004"/>
                    <a:pt x="20450" y="12005"/>
                    <a:pt x="20447" y="12008"/>
                  </a:cubicBezTo>
                  <a:cubicBezTo>
                    <a:pt x="20438" y="12017"/>
                    <a:pt x="20429" y="12017"/>
                    <a:pt x="20420" y="12017"/>
                  </a:cubicBezTo>
                  <a:cubicBezTo>
                    <a:pt x="20331" y="12017"/>
                    <a:pt x="20278" y="12053"/>
                    <a:pt x="20251" y="12151"/>
                  </a:cubicBezTo>
                  <a:cubicBezTo>
                    <a:pt x="20233" y="12204"/>
                    <a:pt x="20242" y="12267"/>
                    <a:pt x="20278" y="12320"/>
                  </a:cubicBezTo>
                  <a:cubicBezTo>
                    <a:pt x="20278" y="12320"/>
                    <a:pt x="20278" y="12329"/>
                    <a:pt x="20286" y="12338"/>
                  </a:cubicBezTo>
                  <a:cubicBezTo>
                    <a:pt x="20286" y="12329"/>
                    <a:pt x="20295" y="12320"/>
                    <a:pt x="20295" y="12320"/>
                  </a:cubicBezTo>
                  <a:cubicBezTo>
                    <a:pt x="20358" y="12231"/>
                    <a:pt x="20411" y="12142"/>
                    <a:pt x="20474" y="12062"/>
                  </a:cubicBezTo>
                  <a:cubicBezTo>
                    <a:pt x="20492" y="12044"/>
                    <a:pt x="20492" y="12035"/>
                    <a:pt x="20474" y="12017"/>
                  </a:cubicBezTo>
                  <a:cubicBezTo>
                    <a:pt x="20467" y="12011"/>
                    <a:pt x="20461" y="12004"/>
                    <a:pt x="20455" y="12004"/>
                  </a:cubicBezTo>
                  <a:close/>
                  <a:moveTo>
                    <a:pt x="19796" y="11981"/>
                  </a:moveTo>
                  <a:cubicBezTo>
                    <a:pt x="19751" y="11999"/>
                    <a:pt x="19698" y="11981"/>
                    <a:pt x="19653" y="12017"/>
                  </a:cubicBezTo>
                  <a:cubicBezTo>
                    <a:pt x="19600" y="12044"/>
                    <a:pt x="19591" y="12106"/>
                    <a:pt x="19564" y="12151"/>
                  </a:cubicBezTo>
                  <a:cubicBezTo>
                    <a:pt x="19582" y="12195"/>
                    <a:pt x="19573" y="12249"/>
                    <a:pt x="19608" y="12302"/>
                  </a:cubicBezTo>
                  <a:cubicBezTo>
                    <a:pt x="19644" y="12338"/>
                    <a:pt x="19698" y="12347"/>
                    <a:pt x="19733" y="12374"/>
                  </a:cubicBezTo>
                  <a:cubicBezTo>
                    <a:pt x="19778" y="12356"/>
                    <a:pt x="19823" y="12365"/>
                    <a:pt x="19867" y="12338"/>
                  </a:cubicBezTo>
                  <a:cubicBezTo>
                    <a:pt x="19921" y="12311"/>
                    <a:pt x="19930" y="12249"/>
                    <a:pt x="19956" y="12204"/>
                  </a:cubicBezTo>
                  <a:cubicBezTo>
                    <a:pt x="19939" y="12169"/>
                    <a:pt x="19956" y="12124"/>
                    <a:pt x="19930" y="12079"/>
                  </a:cubicBezTo>
                  <a:cubicBezTo>
                    <a:pt x="19903" y="12017"/>
                    <a:pt x="19840" y="12008"/>
                    <a:pt x="19796" y="11981"/>
                  </a:cubicBezTo>
                  <a:close/>
                  <a:moveTo>
                    <a:pt x="14083" y="12040"/>
                  </a:moveTo>
                  <a:cubicBezTo>
                    <a:pt x="13998" y="12040"/>
                    <a:pt x="13942" y="12093"/>
                    <a:pt x="13935" y="12186"/>
                  </a:cubicBezTo>
                  <a:cubicBezTo>
                    <a:pt x="13917" y="12285"/>
                    <a:pt x="13970" y="12356"/>
                    <a:pt x="14077" y="12374"/>
                  </a:cubicBezTo>
                  <a:cubicBezTo>
                    <a:pt x="14084" y="12374"/>
                    <a:pt x="14091" y="12375"/>
                    <a:pt x="14098" y="12375"/>
                  </a:cubicBezTo>
                  <a:cubicBezTo>
                    <a:pt x="14186" y="12375"/>
                    <a:pt x="14248" y="12322"/>
                    <a:pt x="14265" y="12231"/>
                  </a:cubicBezTo>
                  <a:cubicBezTo>
                    <a:pt x="14274" y="12124"/>
                    <a:pt x="14220" y="12053"/>
                    <a:pt x="14122" y="12044"/>
                  </a:cubicBezTo>
                  <a:cubicBezTo>
                    <a:pt x="14108" y="12041"/>
                    <a:pt x="14095" y="12040"/>
                    <a:pt x="14083" y="12040"/>
                  </a:cubicBezTo>
                  <a:close/>
                  <a:moveTo>
                    <a:pt x="14755" y="12077"/>
                  </a:moveTo>
                  <a:cubicBezTo>
                    <a:pt x="14716" y="12077"/>
                    <a:pt x="14687" y="12093"/>
                    <a:pt x="14657" y="12115"/>
                  </a:cubicBezTo>
                  <a:cubicBezTo>
                    <a:pt x="14586" y="12160"/>
                    <a:pt x="14604" y="12240"/>
                    <a:pt x="14586" y="12302"/>
                  </a:cubicBezTo>
                  <a:cubicBezTo>
                    <a:pt x="14613" y="12329"/>
                    <a:pt x="14631" y="12365"/>
                    <a:pt x="14657" y="12392"/>
                  </a:cubicBezTo>
                  <a:cubicBezTo>
                    <a:pt x="14675" y="12401"/>
                    <a:pt x="14702" y="12401"/>
                    <a:pt x="14720" y="12410"/>
                  </a:cubicBezTo>
                  <a:lnTo>
                    <a:pt x="14738" y="12410"/>
                  </a:lnTo>
                  <a:cubicBezTo>
                    <a:pt x="14754" y="12418"/>
                    <a:pt x="14769" y="12421"/>
                    <a:pt x="14783" y="12421"/>
                  </a:cubicBezTo>
                  <a:cubicBezTo>
                    <a:pt x="14830" y="12421"/>
                    <a:pt x="14866" y="12383"/>
                    <a:pt x="14907" y="12356"/>
                  </a:cubicBezTo>
                  <a:cubicBezTo>
                    <a:pt x="14916" y="12347"/>
                    <a:pt x="14916" y="12338"/>
                    <a:pt x="14925" y="12329"/>
                  </a:cubicBezTo>
                  <a:cubicBezTo>
                    <a:pt x="14925" y="12302"/>
                    <a:pt x="14925" y="12285"/>
                    <a:pt x="14934" y="12258"/>
                  </a:cubicBezTo>
                  <a:cubicBezTo>
                    <a:pt x="14961" y="12195"/>
                    <a:pt x="14898" y="12151"/>
                    <a:pt x="14862" y="12106"/>
                  </a:cubicBezTo>
                  <a:cubicBezTo>
                    <a:pt x="14862" y="12097"/>
                    <a:pt x="14845" y="12097"/>
                    <a:pt x="14836" y="12088"/>
                  </a:cubicBezTo>
                  <a:cubicBezTo>
                    <a:pt x="14818" y="12088"/>
                    <a:pt x="14800" y="12088"/>
                    <a:pt x="14782" y="12079"/>
                  </a:cubicBezTo>
                  <a:cubicBezTo>
                    <a:pt x="14773" y="12078"/>
                    <a:pt x="14764" y="12077"/>
                    <a:pt x="14755" y="12077"/>
                  </a:cubicBezTo>
                  <a:close/>
                  <a:moveTo>
                    <a:pt x="15440" y="12113"/>
                  </a:moveTo>
                  <a:cubicBezTo>
                    <a:pt x="15403" y="12113"/>
                    <a:pt x="15341" y="12127"/>
                    <a:pt x="15326" y="12142"/>
                  </a:cubicBezTo>
                  <a:cubicBezTo>
                    <a:pt x="15282" y="12169"/>
                    <a:pt x="15264" y="12213"/>
                    <a:pt x="15255" y="12258"/>
                  </a:cubicBezTo>
                  <a:cubicBezTo>
                    <a:pt x="15237" y="12302"/>
                    <a:pt x="15255" y="12356"/>
                    <a:pt x="15282" y="12392"/>
                  </a:cubicBezTo>
                  <a:cubicBezTo>
                    <a:pt x="15309" y="12436"/>
                    <a:pt x="15362" y="12445"/>
                    <a:pt x="15398" y="12472"/>
                  </a:cubicBezTo>
                  <a:cubicBezTo>
                    <a:pt x="15451" y="12463"/>
                    <a:pt x="15496" y="12463"/>
                    <a:pt x="15532" y="12436"/>
                  </a:cubicBezTo>
                  <a:cubicBezTo>
                    <a:pt x="15576" y="12410"/>
                    <a:pt x="15594" y="12365"/>
                    <a:pt x="15603" y="12320"/>
                  </a:cubicBezTo>
                  <a:cubicBezTo>
                    <a:pt x="15621" y="12276"/>
                    <a:pt x="15603" y="12231"/>
                    <a:pt x="15576" y="12186"/>
                  </a:cubicBezTo>
                  <a:cubicBezTo>
                    <a:pt x="15549" y="12142"/>
                    <a:pt x="15505" y="12133"/>
                    <a:pt x="15460" y="12115"/>
                  </a:cubicBezTo>
                  <a:cubicBezTo>
                    <a:pt x="15455" y="12113"/>
                    <a:pt x="15448" y="12113"/>
                    <a:pt x="15440" y="12113"/>
                  </a:cubicBezTo>
                  <a:close/>
                  <a:moveTo>
                    <a:pt x="16104" y="12132"/>
                  </a:moveTo>
                  <a:cubicBezTo>
                    <a:pt x="16004" y="12132"/>
                    <a:pt x="15924" y="12209"/>
                    <a:pt x="15915" y="12302"/>
                  </a:cubicBezTo>
                  <a:cubicBezTo>
                    <a:pt x="15915" y="12392"/>
                    <a:pt x="15960" y="12481"/>
                    <a:pt x="16076" y="12499"/>
                  </a:cubicBezTo>
                  <a:cubicBezTo>
                    <a:pt x="16081" y="12499"/>
                    <a:pt x="16087" y="12499"/>
                    <a:pt x="16092" y="12499"/>
                  </a:cubicBezTo>
                  <a:cubicBezTo>
                    <a:pt x="16192" y="12499"/>
                    <a:pt x="16272" y="12423"/>
                    <a:pt x="16281" y="12338"/>
                  </a:cubicBezTo>
                  <a:cubicBezTo>
                    <a:pt x="16281" y="12240"/>
                    <a:pt x="16236" y="12151"/>
                    <a:pt x="16120" y="12133"/>
                  </a:cubicBezTo>
                  <a:cubicBezTo>
                    <a:pt x="16115" y="12133"/>
                    <a:pt x="16109" y="12132"/>
                    <a:pt x="16104" y="12132"/>
                  </a:cubicBezTo>
                  <a:close/>
                  <a:moveTo>
                    <a:pt x="16744" y="12175"/>
                  </a:moveTo>
                  <a:cubicBezTo>
                    <a:pt x="16703" y="12175"/>
                    <a:pt x="16667" y="12191"/>
                    <a:pt x="16638" y="12213"/>
                  </a:cubicBezTo>
                  <a:cubicBezTo>
                    <a:pt x="16593" y="12249"/>
                    <a:pt x="16566" y="12276"/>
                    <a:pt x="16566" y="12329"/>
                  </a:cubicBezTo>
                  <a:cubicBezTo>
                    <a:pt x="16549" y="12383"/>
                    <a:pt x="16566" y="12427"/>
                    <a:pt x="16602" y="12463"/>
                  </a:cubicBezTo>
                  <a:cubicBezTo>
                    <a:pt x="16629" y="12508"/>
                    <a:pt x="16673" y="12534"/>
                    <a:pt x="16727" y="12543"/>
                  </a:cubicBezTo>
                  <a:cubicBezTo>
                    <a:pt x="16736" y="12545"/>
                    <a:pt x="16745" y="12546"/>
                    <a:pt x="16754" y="12546"/>
                  </a:cubicBezTo>
                  <a:cubicBezTo>
                    <a:pt x="16793" y="12546"/>
                    <a:pt x="16824" y="12530"/>
                    <a:pt x="16861" y="12508"/>
                  </a:cubicBezTo>
                  <a:cubicBezTo>
                    <a:pt x="16896" y="12472"/>
                    <a:pt x="16923" y="12436"/>
                    <a:pt x="16932" y="12383"/>
                  </a:cubicBezTo>
                  <a:cubicBezTo>
                    <a:pt x="16941" y="12329"/>
                    <a:pt x="16923" y="12294"/>
                    <a:pt x="16896" y="12249"/>
                  </a:cubicBezTo>
                  <a:cubicBezTo>
                    <a:pt x="16861" y="12204"/>
                    <a:pt x="16825" y="12186"/>
                    <a:pt x="16772" y="12178"/>
                  </a:cubicBezTo>
                  <a:cubicBezTo>
                    <a:pt x="16762" y="12176"/>
                    <a:pt x="16753" y="12175"/>
                    <a:pt x="16744" y="12175"/>
                  </a:cubicBezTo>
                  <a:close/>
                  <a:moveTo>
                    <a:pt x="17408" y="12202"/>
                  </a:moveTo>
                  <a:cubicBezTo>
                    <a:pt x="17372" y="12202"/>
                    <a:pt x="17336" y="12218"/>
                    <a:pt x="17307" y="12240"/>
                  </a:cubicBezTo>
                  <a:cubicBezTo>
                    <a:pt x="17262" y="12276"/>
                    <a:pt x="17235" y="12311"/>
                    <a:pt x="17235" y="12365"/>
                  </a:cubicBezTo>
                  <a:cubicBezTo>
                    <a:pt x="17218" y="12463"/>
                    <a:pt x="17289" y="12552"/>
                    <a:pt x="17396" y="12570"/>
                  </a:cubicBezTo>
                  <a:cubicBezTo>
                    <a:pt x="17405" y="12572"/>
                    <a:pt x="17414" y="12572"/>
                    <a:pt x="17422" y="12572"/>
                  </a:cubicBezTo>
                  <a:cubicBezTo>
                    <a:pt x="17462" y="12572"/>
                    <a:pt x="17493" y="12555"/>
                    <a:pt x="17530" y="12525"/>
                  </a:cubicBezTo>
                  <a:cubicBezTo>
                    <a:pt x="17583" y="12490"/>
                    <a:pt x="17583" y="12481"/>
                    <a:pt x="17592" y="12410"/>
                  </a:cubicBezTo>
                  <a:cubicBezTo>
                    <a:pt x="17610" y="12302"/>
                    <a:pt x="17548" y="12222"/>
                    <a:pt x="17432" y="12204"/>
                  </a:cubicBezTo>
                  <a:cubicBezTo>
                    <a:pt x="17424" y="12203"/>
                    <a:pt x="17416" y="12202"/>
                    <a:pt x="17408" y="12202"/>
                  </a:cubicBezTo>
                  <a:close/>
                  <a:moveTo>
                    <a:pt x="18059" y="12241"/>
                  </a:moveTo>
                  <a:cubicBezTo>
                    <a:pt x="18007" y="12241"/>
                    <a:pt x="17965" y="12278"/>
                    <a:pt x="17922" y="12320"/>
                  </a:cubicBezTo>
                  <a:cubicBezTo>
                    <a:pt x="17913" y="12329"/>
                    <a:pt x="17913" y="12338"/>
                    <a:pt x="17905" y="12356"/>
                  </a:cubicBezTo>
                  <a:cubicBezTo>
                    <a:pt x="17905" y="12383"/>
                    <a:pt x="17905" y="12410"/>
                    <a:pt x="17896" y="12436"/>
                  </a:cubicBezTo>
                  <a:cubicBezTo>
                    <a:pt x="17878" y="12481"/>
                    <a:pt x="17913" y="12517"/>
                    <a:pt x="17931" y="12552"/>
                  </a:cubicBezTo>
                  <a:cubicBezTo>
                    <a:pt x="17940" y="12570"/>
                    <a:pt x="17967" y="12588"/>
                    <a:pt x="17994" y="12597"/>
                  </a:cubicBezTo>
                  <a:cubicBezTo>
                    <a:pt x="18026" y="12610"/>
                    <a:pt x="18059" y="12618"/>
                    <a:pt x="18092" y="12618"/>
                  </a:cubicBezTo>
                  <a:cubicBezTo>
                    <a:pt x="18104" y="12618"/>
                    <a:pt x="18116" y="12617"/>
                    <a:pt x="18128" y="12615"/>
                  </a:cubicBezTo>
                  <a:cubicBezTo>
                    <a:pt x="18154" y="12615"/>
                    <a:pt x="18190" y="12597"/>
                    <a:pt x="18208" y="12570"/>
                  </a:cubicBezTo>
                  <a:cubicBezTo>
                    <a:pt x="18235" y="12543"/>
                    <a:pt x="18270" y="12517"/>
                    <a:pt x="18261" y="12472"/>
                  </a:cubicBezTo>
                  <a:cubicBezTo>
                    <a:pt x="18261" y="12463"/>
                    <a:pt x="18261" y="12454"/>
                    <a:pt x="18261" y="12445"/>
                  </a:cubicBezTo>
                  <a:cubicBezTo>
                    <a:pt x="18279" y="12392"/>
                    <a:pt x="18261" y="12347"/>
                    <a:pt x="18235" y="12311"/>
                  </a:cubicBezTo>
                  <a:cubicBezTo>
                    <a:pt x="18208" y="12276"/>
                    <a:pt x="18172" y="12249"/>
                    <a:pt x="18119" y="12249"/>
                  </a:cubicBezTo>
                  <a:lnTo>
                    <a:pt x="18101" y="12249"/>
                  </a:lnTo>
                  <a:cubicBezTo>
                    <a:pt x="18086" y="12243"/>
                    <a:pt x="18072" y="12241"/>
                    <a:pt x="18059" y="12241"/>
                  </a:cubicBezTo>
                  <a:close/>
                  <a:moveTo>
                    <a:pt x="18779" y="12258"/>
                  </a:moveTo>
                  <a:cubicBezTo>
                    <a:pt x="18743" y="12276"/>
                    <a:pt x="18699" y="12258"/>
                    <a:pt x="18654" y="12285"/>
                  </a:cubicBezTo>
                  <a:cubicBezTo>
                    <a:pt x="18591" y="12311"/>
                    <a:pt x="18583" y="12374"/>
                    <a:pt x="18556" y="12418"/>
                  </a:cubicBezTo>
                  <a:cubicBezTo>
                    <a:pt x="18565" y="12463"/>
                    <a:pt x="18556" y="12508"/>
                    <a:pt x="18583" y="12552"/>
                  </a:cubicBezTo>
                  <a:cubicBezTo>
                    <a:pt x="18609" y="12615"/>
                    <a:pt x="18672" y="12624"/>
                    <a:pt x="18716" y="12650"/>
                  </a:cubicBezTo>
                  <a:cubicBezTo>
                    <a:pt x="18761" y="12633"/>
                    <a:pt x="18814" y="12650"/>
                    <a:pt x="18859" y="12624"/>
                  </a:cubicBezTo>
                  <a:cubicBezTo>
                    <a:pt x="18904" y="12588"/>
                    <a:pt x="18922" y="12534"/>
                    <a:pt x="18948" y="12481"/>
                  </a:cubicBezTo>
                  <a:cubicBezTo>
                    <a:pt x="18922" y="12445"/>
                    <a:pt x="18948" y="12401"/>
                    <a:pt x="18922" y="12356"/>
                  </a:cubicBezTo>
                  <a:cubicBezTo>
                    <a:pt x="18886" y="12302"/>
                    <a:pt x="18832" y="12294"/>
                    <a:pt x="18779" y="12258"/>
                  </a:cubicBezTo>
                  <a:close/>
                  <a:moveTo>
                    <a:pt x="19448" y="12302"/>
                  </a:moveTo>
                  <a:cubicBezTo>
                    <a:pt x="19403" y="12320"/>
                    <a:pt x="19350" y="12302"/>
                    <a:pt x="19305" y="12338"/>
                  </a:cubicBezTo>
                  <a:cubicBezTo>
                    <a:pt x="19252" y="12365"/>
                    <a:pt x="19252" y="12427"/>
                    <a:pt x="19216" y="12472"/>
                  </a:cubicBezTo>
                  <a:cubicBezTo>
                    <a:pt x="19234" y="12517"/>
                    <a:pt x="19225" y="12570"/>
                    <a:pt x="19261" y="12624"/>
                  </a:cubicBezTo>
                  <a:cubicBezTo>
                    <a:pt x="19296" y="12659"/>
                    <a:pt x="19350" y="12668"/>
                    <a:pt x="19385" y="12695"/>
                  </a:cubicBezTo>
                  <a:cubicBezTo>
                    <a:pt x="19430" y="12677"/>
                    <a:pt x="19475" y="12686"/>
                    <a:pt x="19519" y="12659"/>
                  </a:cubicBezTo>
                  <a:cubicBezTo>
                    <a:pt x="19573" y="12633"/>
                    <a:pt x="19582" y="12570"/>
                    <a:pt x="19608" y="12525"/>
                  </a:cubicBezTo>
                  <a:cubicBezTo>
                    <a:pt x="19591" y="12490"/>
                    <a:pt x="19608" y="12445"/>
                    <a:pt x="19591" y="12401"/>
                  </a:cubicBezTo>
                  <a:cubicBezTo>
                    <a:pt x="19555" y="12338"/>
                    <a:pt x="19492" y="12329"/>
                    <a:pt x="19448" y="12302"/>
                  </a:cubicBezTo>
                  <a:close/>
                  <a:moveTo>
                    <a:pt x="20099" y="12329"/>
                  </a:moveTo>
                  <a:cubicBezTo>
                    <a:pt x="20046" y="12338"/>
                    <a:pt x="19992" y="12338"/>
                    <a:pt x="19947" y="12383"/>
                  </a:cubicBezTo>
                  <a:cubicBezTo>
                    <a:pt x="19930" y="12401"/>
                    <a:pt x="19921" y="12436"/>
                    <a:pt x="19903" y="12463"/>
                  </a:cubicBezTo>
                  <a:cubicBezTo>
                    <a:pt x="19894" y="12490"/>
                    <a:pt x="19894" y="12508"/>
                    <a:pt x="19894" y="12534"/>
                  </a:cubicBezTo>
                  <a:cubicBezTo>
                    <a:pt x="19894" y="12606"/>
                    <a:pt x="19921" y="12650"/>
                    <a:pt x="19974" y="12686"/>
                  </a:cubicBezTo>
                  <a:cubicBezTo>
                    <a:pt x="19983" y="12686"/>
                    <a:pt x="19992" y="12695"/>
                    <a:pt x="20001" y="12704"/>
                  </a:cubicBezTo>
                  <a:cubicBezTo>
                    <a:pt x="20019" y="12695"/>
                    <a:pt x="20037" y="12686"/>
                    <a:pt x="20046" y="12677"/>
                  </a:cubicBezTo>
                  <a:cubicBezTo>
                    <a:pt x="20108" y="12597"/>
                    <a:pt x="20162" y="12508"/>
                    <a:pt x="20224" y="12427"/>
                  </a:cubicBezTo>
                  <a:cubicBezTo>
                    <a:pt x="20242" y="12410"/>
                    <a:pt x="20233" y="12401"/>
                    <a:pt x="20224" y="12392"/>
                  </a:cubicBezTo>
                  <a:cubicBezTo>
                    <a:pt x="20215" y="12383"/>
                    <a:pt x="20206" y="12374"/>
                    <a:pt x="20188" y="12365"/>
                  </a:cubicBezTo>
                  <a:cubicBezTo>
                    <a:pt x="20162" y="12356"/>
                    <a:pt x="20126" y="12329"/>
                    <a:pt x="20099" y="12329"/>
                  </a:cubicBezTo>
                  <a:close/>
                  <a:moveTo>
                    <a:pt x="14409" y="12400"/>
                  </a:moveTo>
                  <a:cubicBezTo>
                    <a:pt x="14328" y="12400"/>
                    <a:pt x="14256" y="12457"/>
                    <a:pt x="14256" y="12543"/>
                  </a:cubicBezTo>
                  <a:cubicBezTo>
                    <a:pt x="14256" y="12552"/>
                    <a:pt x="14247" y="12561"/>
                    <a:pt x="14247" y="12579"/>
                  </a:cubicBezTo>
                  <a:cubicBezTo>
                    <a:pt x="14247" y="12588"/>
                    <a:pt x="14256" y="12597"/>
                    <a:pt x="14265" y="12597"/>
                  </a:cubicBezTo>
                  <a:cubicBezTo>
                    <a:pt x="14327" y="12624"/>
                    <a:pt x="14381" y="12677"/>
                    <a:pt x="14443" y="12713"/>
                  </a:cubicBezTo>
                  <a:cubicBezTo>
                    <a:pt x="14457" y="12722"/>
                    <a:pt x="14465" y="12726"/>
                    <a:pt x="14474" y="12726"/>
                  </a:cubicBezTo>
                  <a:cubicBezTo>
                    <a:pt x="14483" y="12726"/>
                    <a:pt x="14492" y="12722"/>
                    <a:pt x="14506" y="12713"/>
                  </a:cubicBezTo>
                  <a:cubicBezTo>
                    <a:pt x="14559" y="12677"/>
                    <a:pt x="14568" y="12659"/>
                    <a:pt x="14577" y="12588"/>
                  </a:cubicBezTo>
                  <a:cubicBezTo>
                    <a:pt x="14595" y="12525"/>
                    <a:pt x="14568" y="12472"/>
                    <a:pt x="14515" y="12436"/>
                  </a:cubicBezTo>
                  <a:cubicBezTo>
                    <a:pt x="14482" y="12412"/>
                    <a:pt x="14444" y="12400"/>
                    <a:pt x="14409" y="12400"/>
                  </a:cubicBezTo>
                  <a:close/>
                  <a:moveTo>
                    <a:pt x="15094" y="12410"/>
                  </a:moveTo>
                  <a:cubicBezTo>
                    <a:pt x="15041" y="12410"/>
                    <a:pt x="14996" y="12427"/>
                    <a:pt x="14952" y="12454"/>
                  </a:cubicBezTo>
                  <a:cubicBezTo>
                    <a:pt x="14934" y="12463"/>
                    <a:pt x="14889" y="12552"/>
                    <a:pt x="14889" y="12570"/>
                  </a:cubicBezTo>
                  <a:cubicBezTo>
                    <a:pt x="14880" y="12624"/>
                    <a:pt x="14898" y="12668"/>
                    <a:pt x="14925" y="12704"/>
                  </a:cubicBezTo>
                  <a:cubicBezTo>
                    <a:pt x="14952" y="12740"/>
                    <a:pt x="14996" y="12766"/>
                    <a:pt x="15041" y="12775"/>
                  </a:cubicBezTo>
                  <a:cubicBezTo>
                    <a:pt x="15094" y="12775"/>
                    <a:pt x="15139" y="12757"/>
                    <a:pt x="15184" y="12731"/>
                  </a:cubicBezTo>
                  <a:cubicBezTo>
                    <a:pt x="15201" y="12722"/>
                    <a:pt x="15246" y="12633"/>
                    <a:pt x="15246" y="12615"/>
                  </a:cubicBezTo>
                  <a:cubicBezTo>
                    <a:pt x="15255" y="12561"/>
                    <a:pt x="15237" y="12517"/>
                    <a:pt x="15210" y="12481"/>
                  </a:cubicBezTo>
                  <a:cubicBezTo>
                    <a:pt x="15184" y="12445"/>
                    <a:pt x="15139" y="12418"/>
                    <a:pt x="15094" y="12410"/>
                  </a:cubicBezTo>
                  <a:close/>
                  <a:moveTo>
                    <a:pt x="15727" y="12452"/>
                  </a:moveTo>
                  <a:cubicBezTo>
                    <a:pt x="15639" y="12452"/>
                    <a:pt x="15557" y="12526"/>
                    <a:pt x="15549" y="12615"/>
                  </a:cubicBezTo>
                  <a:cubicBezTo>
                    <a:pt x="15549" y="12713"/>
                    <a:pt x="15603" y="12793"/>
                    <a:pt x="15710" y="12820"/>
                  </a:cubicBezTo>
                  <a:cubicBezTo>
                    <a:pt x="15715" y="12820"/>
                    <a:pt x="15720" y="12821"/>
                    <a:pt x="15725" y="12821"/>
                  </a:cubicBezTo>
                  <a:cubicBezTo>
                    <a:pt x="15818" y="12821"/>
                    <a:pt x="15907" y="12744"/>
                    <a:pt x="15915" y="12659"/>
                  </a:cubicBezTo>
                  <a:cubicBezTo>
                    <a:pt x="15924" y="12561"/>
                    <a:pt x="15871" y="12472"/>
                    <a:pt x="15755" y="12454"/>
                  </a:cubicBezTo>
                  <a:cubicBezTo>
                    <a:pt x="15745" y="12452"/>
                    <a:pt x="15736" y="12452"/>
                    <a:pt x="15727" y="12452"/>
                  </a:cubicBezTo>
                  <a:close/>
                  <a:moveTo>
                    <a:pt x="16404" y="12480"/>
                  </a:moveTo>
                  <a:cubicBezTo>
                    <a:pt x="16307" y="12480"/>
                    <a:pt x="16235" y="12541"/>
                    <a:pt x="16218" y="12641"/>
                  </a:cubicBezTo>
                  <a:cubicBezTo>
                    <a:pt x="16210" y="12749"/>
                    <a:pt x="16272" y="12838"/>
                    <a:pt x="16388" y="12847"/>
                  </a:cubicBezTo>
                  <a:cubicBezTo>
                    <a:pt x="16395" y="12847"/>
                    <a:pt x="16401" y="12847"/>
                    <a:pt x="16408" y="12847"/>
                  </a:cubicBezTo>
                  <a:cubicBezTo>
                    <a:pt x="16504" y="12847"/>
                    <a:pt x="16568" y="12786"/>
                    <a:pt x="16584" y="12686"/>
                  </a:cubicBezTo>
                  <a:cubicBezTo>
                    <a:pt x="16593" y="12579"/>
                    <a:pt x="16531" y="12490"/>
                    <a:pt x="16424" y="12481"/>
                  </a:cubicBezTo>
                  <a:cubicBezTo>
                    <a:pt x="16417" y="12480"/>
                    <a:pt x="16410" y="12480"/>
                    <a:pt x="16404" y="12480"/>
                  </a:cubicBezTo>
                  <a:close/>
                  <a:moveTo>
                    <a:pt x="17065" y="12523"/>
                  </a:moveTo>
                  <a:cubicBezTo>
                    <a:pt x="17024" y="12523"/>
                    <a:pt x="16988" y="12539"/>
                    <a:pt x="16959" y="12561"/>
                  </a:cubicBezTo>
                  <a:cubicBezTo>
                    <a:pt x="16914" y="12597"/>
                    <a:pt x="16888" y="12633"/>
                    <a:pt x="16888" y="12686"/>
                  </a:cubicBezTo>
                  <a:cubicBezTo>
                    <a:pt x="16870" y="12784"/>
                    <a:pt x="16941" y="12873"/>
                    <a:pt x="17048" y="12891"/>
                  </a:cubicBezTo>
                  <a:cubicBezTo>
                    <a:pt x="17057" y="12893"/>
                    <a:pt x="17066" y="12894"/>
                    <a:pt x="17074" y="12894"/>
                  </a:cubicBezTo>
                  <a:cubicBezTo>
                    <a:pt x="17114" y="12894"/>
                    <a:pt x="17145" y="12876"/>
                    <a:pt x="17182" y="12847"/>
                  </a:cubicBezTo>
                  <a:cubicBezTo>
                    <a:pt x="17227" y="12820"/>
                    <a:pt x="17253" y="12775"/>
                    <a:pt x="17253" y="12731"/>
                  </a:cubicBezTo>
                  <a:cubicBezTo>
                    <a:pt x="17262" y="12624"/>
                    <a:pt x="17191" y="12543"/>
                    <a:pt x="17093" y="12525"/>
                  </a:cubicBezTo>
                  <a:cubicBezTo>
                    <a:pt x="17083" y="12524"/>
                    <a:pt x="17074" y="12523"/>
                    <a:pt x="17065" y="12523"/>
                  </a:cubicBezTo>
                  <a:close/>
                  <a:moveTo>
                    <a:pt x="17729" y="12550"/>
                  </a:moveTo>
                  <a:cubicBezTo>
                    <a:pt x="17635" y="12550"/>
                    <a:pt x="17557" y="12616"/>
                    <a:pt x="17557" y="12704"/>
                  </a:cubicBezTo>
                  <a:cubicBezTo>
                    <a:pt x="17530" y="12802"/>
                    <a:pt x="17601" y="12900"/>
                    <a:pt x="17717" y="12918"/>
                  </a:cubicBezTo>
                  <a:cubicBezTo>
                    <a:pt x="17723" y="12919"/>
                    <a:pt x="17730" y="12919"/>
                    <a:pt x="17736" y="12919"/>
                  </a:cubicBezTo>
                  <a:cubicBezTo>
                    <a:pt x="17826" y="12919"/>
                    <a:pt x="17906" y="12858"/>
                    <a:pt x="17922" y="12757"/>
                  </a:cubicBezTo>
                  <a:cubicBezTo>
                    <a:pt x="17931" y="12650"/>
                    <a:pt x="17860" y="12561"/>
                    <a:pt x="17762" y="12552"/>
                  </a:cubicBezTo>
                  <a:cubicBezTo>
                    <a:pt x="17751" y="12550"/>
                    <a:pt x="17740" y="12550"/>
                    <a:pt x="17729" y="12550"/>
                  </a:cubicBezTo>
                  <a:close/>
                  <a:moveTo>
                    <a:pt x="18440" y="12579"/>
                  </a:moveTo>
                  <a:cubicBezTo>
                    <a:pt x="18395" y="12597"/>
                    <a:pt x="18342" y="12579"/>
                    <a:pt x="18297" y="12606"/>
                  </a:cubicBezTo>
                  <a:cubicBezTo>
                    <a:pt x="18244" y="12641"/>
                    <a:pt x="18235" y="12695"/>
                    <a:pt x="18208" y="12749"/>
                  </a:cubicBezTo>
                  <a:cubicBezTo>
                    <a:pt x="18226" y="12775"/>
                    <a:pt x="18208" y="12811"/>
                    <a:pt x="18226" y="12847"/>
                  </a:cubicBezTo>
                  <a:cubicBezTo>
                    <a:pt x="18235" y="12873"/>
                    <a:pt x="18252" y="12909"/>
                    <a:pt x="18279" y="12927"/>
                  </a:cubicBezTo>
                  <a:cubicBezTo>
                    <a:pt x="18306" y="12945"/>
                    <a:pt x="18342" y="12954"/>
                    <a:pt x="18377" y="12972"/>
                  </a:cubicBezTo>
                  <a:cubicBezTo>
                    <a:pt x="18413" y="12954"/>
                    <a:pt x="18458" y="12972"/>
                    <a:pt x="18502" y="12945"/>
                  </a:cubicBezTo>
                  <a:cubicBezTo>
                    <a:pt x="18556" y="12918"/>
                    <a:pt x="18565" y="12856"/>
                    <a:pt x="18600" y="12811"/>
                  </a:cubicBezTo>
                  <a:cubicBezTo>
                    <a:pt x="18583" y="12766"/>
                    <a:pt x="18591" y="12722"/>
                    <a:pt x="18574" y="12677"/>
                  </a:cubicBezTo>
                  <a:cubicBezTo>
                    <a:pt x="18547" y="12624"/>
                    <a:pt x="18484" y="12615"/>
                    <a:pt x="18440" y="12579"/>
                  </a:cubicBezTo>
                  <a:close/>
                  <a:moveTo>
                    <a:pt x="14697" y="12738"/>
                  </a:moveTo>
                  <a:cubicBezTo>
                    <a:pt x="14652" y="12738"/>
                    <a:pt x="14627" y="12778"/>
                    <a:pt x="14595" y="12802"/>
                  </a:cubicBezTo>
                  <a:lnTo>
                    <a:pt x="14586" y="12802"/>
                  </a:lnTo>
                  <a:cubicBezTo>
                    <a:pt x="14595" y="12811"/>
                    <a:pt x="14595" y="12820"/>
                    <a:pt x="14604" y="12820"/>
                  </a:cubicBezTo>
                  <a:cubicBezTo>
                    <a:pt x="14684" y="12882"/>
                    <a:pt x="14764" y="12945"/>
                    <a:pt x="14854" y="12998"/>
                  </a:cubicBezTo>
                  <a:lnTo>
                    <a:pt x="14871" y="12998"/>
                  </a:lnTo>
                  <a:cubicBezTo>
                    <a:pt x="14889" y="12972"/>
                    <a:pt x="14898" y="12954"/>
                    <a:pt x="14907" y="12936"/>
                  </a:cubicBezTo>
                  <a:cubicBezTo>
                    <a:pt x="14871" y="12909"/>
                    <a:pt x="14916" y="12864"/>
                    <a:pt x="14871" y="12838"/>
                  </a:cubicBezTo>
                  <a:cubicBezTo>
                    <a:pt x="14862" y="12829"/>
                    <a:pt x="14862" y="12811"/>
                    <a:pt x="14854" y="12802"/>
                  </a:cubicBezTo>
                  <a:cubicBezTo>
                    <a:pt x="14818" y="12757"/>
                    <a:pt x="14773" y="12749"/>
                    <a:pt x="14711" y="12740"/>
                  </a:cubicBezTo>
                  <a:cubicBezTo>
                    <a:pt x="14706" y="12739"/>
                    <a:pt x="14702" y="12738"/>
                    <a:pt x="14697" y="12738"/>
                  </a:cubicBezTo>
                  <a:close/>
                  <a:moveTo>
                    <a:pt x="19100" y="12606"/>
                  </a:moveTo>
                  <a:cubicBezTo>
                    <a:pt x="19055" y="12624"/>
                    <a:pt x="19011" y="12606"/>
                    <a:pt x="18966" y="12633"/>
                  </a:cubicBezTo>
                  <a:cubicBezTo>
                    <a:pt x="18913" y="12668"/>
                    <a:pt x="18895" y="12722"/>
                    <a:pt x="18877" y="12775"/>
                  </a:cubicBezTo>
                  <a:cubicBezTo>
                    <a:pt x="18895" y="12811"/>
                    <a:pt x="18877" y="12856"/>
                    <a:pt x="18895" y="12900"/>
                  </a:cubicBezTo>
                  <a:cubicBezTo>
                    <a:pt x="18930" y="12954"/>
                    <a:pt x="18993" y="12963"/>
                    <a:pt x="19038" y="12998"/>
                  </a:cubicBezTo>
                  <a:cubicBezTo>
                    <a:pt x="19082" y="12980"/>
                    <a:pt x="19127" y="12998"/>
                    <a:pt x="19162" y="12972"/>
                  </a:cubicBezTo>
                  <a:cubicBezTo>
                    <a:pt x="19225" y="12945"/>
                    <a:pt x="19234" y="12882"/>
                    <a:pt x="19269" y="12838"/>
                  </a:cubicBezTo>
                  <a:cubicBezTo>
                    <a:pt x="19252" y="12793"/>
                    <a:pt x="19261" y="12749"/>
                    <a:pt x="19243" y="12704"/>
                  </a:cubicBezTo>
                  <a:cubicBezTo>
                    <a:pt x="19207" y="12641"/>
                    <a:pt x="19145" y="12633"/>
                    <a:pt x="19100" y="12606"/>
                  </a:cubicBezTo>
                  <a:close/>
                  <a:moveTo>
                    <a:pt x="19733" y="12650"/>
                  </a:moveTo>
                  <a:cubicBezTo>
                    <a:pt x="19689" y="12650"/>
                    <a:pt x="19635" y="12659"/>
                    <a:pt x="19591" y="12695"/>
                  </a:cubicBezTo>
                  <a:cubicBezTo>
                    <a:pt x="19555" y="12731"/>
                    <a:pt x="19537" y="12793"/>
                    <a:pt x="19537" y="12847"/>
                  </a:cubicBezTo>
                  <a:cubicBezTo>
                    <a:pt x="19528" y="12918"/>
                    <a:pt x="19555" y="12963"/>
                    <a:pt x="19608" y="12998"/>
                  </a:cubicBezTo>
                  <a:cubicBezTo>
                    <a:pt x="19635" y="13012"/>
                    <a:pt x="19666" y="13035"/>
                    <a:pt x="19699" y="13035"/>
                  </a:cubicBezTo>
                  <a:cubicBezTo>
                    <a:pt x="19710" y="13035"/>
                    <a:pt x="19722" y="13032"/>
                    <a:pt x="19733" y="13025"/>
                  </a:cubicBezTo>
                  <a:cubicBezTo>
                    <a:pt x="19751" y="13025"/>
                    <a:pt x="19769" y="13025"/>
                    <a:pt x="19778" y="13007"/>
                  </a:cubicBezTo>
                  <a:cubicBezTo>
                    <a:pt x="19814" y="12972"/>
                    <a:pt x="19849" y="12927"/>
                    <a:pt x="19885" y="12882"/>
                  </a:cubicBezTo>
                  <a:cubicBezTo>
                    <a:pt x="19894" y="12864"/>
                    <a:pt x="19903" y="12847"/>
                    <a:pt x="19912" y="12838"/>
                  </a:cubicBezTo>
                  <a:cubicBezTo>
                    <a:pt x="19912" y="12766"/>
                    <a:pt x="19885" y="12731"/>
                    <a:pt x="19840" y="12695"/>
                  </a:cubicBezTo>
                  <a:cubicBezTo>
                    <a:pt x="19814" y="12668"/>
                    <a:pt x="19769" y="12650"/>
                    <a:pt x="19733" y="12650"/>
                  </a:cubicBezTo>
                  <a:close/>
                  <a:moveTo>
                    <a:pt x="15381" y="12763"/>
                  </a:moveTo>
                  <a:cubicBezTo>
                    <a:pt x="15345" y="12763"/>
                    <a:pt x="15309" y="12773"/>
                    <a:pt x="15282" y="12793"/>
                  </a:cubicBezTo>
                  <a:cubicBezTo>
                    <a:pt x="15237" y="12820"/>
                    <a:pt x="15228" y="12873"/>
                    <a:pt x="15210" y="12909"/>
                  </a:cubicBezTo>
                  <a:cubicBezTo>
                    <a:pt x="15201" y="12936"/>
                    <a:pt x="15228" y="13025"/>
                    <a:pt x="15237" y="13043"/>
                  </a:cubicBezTo>
                  <a:cubicBezTo>
                    <a:pt x="15273" y="13088"/>
                    <a:pt x="15317" y="13096"/>
                    <a:pt x="15362" y="13123"/>
                  </a:cubicBezTo>
                  <a:cubicBezTo>
                    <a:pt x="15407" y="13114"/>
                    <a:pt x="15460" y="13114"/>
                    <a:pt x="15496" y="13088"/>
                  </a:cubicBezTo>
                  <a:cubicBezTo>
                    <a:pt x="15540" y="13061"/>
                    <a:pt x="15549" y="13016"/>
                    <a:pt x="15567" y="12972"/>
                  </a:cubicBezTo>
                  <a:cubicBezTo>
                    <a:pt x="15576" y="12945"/>
                    <a:pt x="15558" y="12856"/>
                    <a:pt x="15540" y="12838"/>
                  </a:cubicBezTo>
                  <a:cubicBezTo>
                    <a:pt x="15505" y="12793"/>
                    <a:pt x="15460" y="12766"/>
                    <a:pt x="15416" y="12766"/>
                  </a:cubicBezTo>
                  <a:cubicBezTo>
                    <a:pt x="15404" y="12764"/>
                    <a:pt x="15393" y="12763"/>
                    <a:pt x="15381" y="12763"/>
                  </a:cubicBezTo>
                  <a:close/>
                  <a:moveTo>
                    <a:pt x="16064" y="12801"/>
                  </a:moveTo>
                  <a:cubicBezTo>
                    <a:pt x="15974" y="12801"/>
                    <a:pt x="15895" y="12854"/>
                    <a:pt x="15871" y="12954"/>
                  </a:cubicBezTo>
                  <a:cubicBezTo>
                    <a:pt x="15853" y="13052"/>
                    <a:pt x="15933" y="13150"/>
                    <a:pt x="16031" y="13168"/>
                  </a:cubicBezTo>
                  <a:cubicBezTo>
                    <a:pt x="16037" y="13168"/>
                    <a:pt x="16042" y="13169"/>
                    <a:pt x="16048" y="13169"/>
                  </a:cubicBezTo>
                  <a:cubicBezTo>
                    <a:pt x="16131" y="13169"/>
                    <a:pt x="16211" y="13108"/>
                    <a:pt x="16236" y="13016"/>
                  </a:cubicBezTo>
                  <a:cubicBezTo>
                    <a:pt x="16254" y="12918"/>
                    <a:pt x="16174" y="12820"/>
                    <a:pt x="16085" y="12802"/>
                  </a:cubicBezTo>
                  <a:cubicBezTo>
                    <a:pt x="16078" y="12801"/>
                    <a:pt x="16071" y="12801"/>
                    <a:pt x="16064" y="12801"/>
                  </a:cubicBezTo>
                  <a:close/>
                  <a:moveTo>
                    <a:pt x="16718" y="12826"/>
                  </a:moveTo>
                  <a:cubicBezTo>
                    <a:pt x="16678" y="12826"/>
                    <a:pt x="16648" y="12842"/>
                    <a:pt x="16611" y="12864"/>
                  </a:cubicBezTo>
                  <a:cubicBezTo>
                    <a:pt x="16566" y="12900"/>
                    <a:pt x="16549" y="12936"/>
                    <a:pt x="16540" y="12989"/>
                  </a:cubicBezTo>
                  <a:cubicBezTo>
                    <a:pt x="16531" y="13096"/>
                    <a:pt x="16593" y="13177"/>
                    <a:pt x="16709" y="13195"/>
                  </a:cubicBezTo>
                  <a:cubicBezTo>
                    <a:pt x="16717" y="13196"/>
                    <a:pt x="16725" y="13197"/>
                    <a:pt x="16732" y="13197"/>
                  </a:cubicBezTo>
                  <a:cubicBezTo>
                    <a:pt x="16767" y="13197"/>
                    <a:pt x="16797" y="13181"/>
                    <a:pt x="16834" y="13159"/>
                  </a:cubicBezTo>
                  <a:cubicBezTo>
                    <a:pt x="16879" y="13123"/>
                    <a:pt x="16896" y="13079"/>
                    <a:pt x="16905" y="13025"/>
                  </a:cubicBezTo>
                  <a:cubicBezTo>
                    <a:pt x="16914" y="12927"/>
                    <a:pt x="16852" y="12847"/>
                    <a:pt x="16745" y="12829"/>
                  </a:cubicBezTo>
                  <a:cubicBezTo>
                    <a:pt x="16735" y="12827"/>
                    <a:pt x="16726" y="12826"/>
                    <a:pt x="16718" y="12826"/>
                  </a:cubicBezTo>
                  <a:close/>
                  <a:moveTo>
                    <a:pt x="17381" y="12870"/>
                  </a:moveTo>
                  <a:cubicBezTo>
                    <a:pt x="17295" y="12870"/>
                    <a:pt x="17217" y="12931"/>
                    <a:pt x="17209" y="13034"/>
                  </a:cubicBezTo>
                  <a:cubicBezTo>
                    <a:pt x="17191" y="13132"/>
                    <a:pt x="17262" y="13221"/>
                    <a:pt x="17360" y="13239"/>
                  </a:cubicBezTo>
                  <a:cubicBezTo>
                    <a:pt x="17371" y="13241"/>
                    <a:pt x="17382" y="13242"/>
                    <a:pt x="17392" y="13242"/>
                  </a:cubicBezTo>
                  <a:cubicBezTo>
                    <a:pt x="17492" y="13242"/>
                    <a:pt x="17566" y="13167"/>
                    <a:pt x="17566" y="13079"/>
                  </a:cubicBezTo>
                  <a:cubicBezTo>
                    <a:pt x="17592" y="12980"/>
                    <a:pt x="17521" y="12882"/>
                    <a:pt x="17414" y="12873"/>
                  </a:cubicBezTo>
                  <a:cubicBezTo>
                    <a:pt x="17403" y="12871"/>
                    <a:pt x="17392" y="12870"/>
                    <a:pt x="17381" y="12870"/>
                  </a:cubicBezTo>
                  <a:close/>
                  <a:moveTo>
                    <a:pt x="15065" y="13080"/>
                  </a:moveTo>
                  <a:cubicBezTo>
                    <a:pt x="15050" y="13080"/>
                    <a:pt x="15032" y="13088"/>
                    <a:pt x="15014" y="13088"/>
                  </a:cubicBezTo>
                  <a:cubicBezTo>
                    <a:pt x="15005" y="13088"/>
                    <a:pt x="15005" y="13096"/>
                    <a:pt x="14996" y="13096"/>
                  </a:cubicBezTo>
                  <a:cubicBezTo>
                    <a:pt x="15005" y="13096"/>
                    <a:pt x="15005" y="13105"/>
                    <a:pt x="15014" y="13105"/>
                  </a:cubicBezTo>
                  <a:cubicBezTo>
                    <a:pt x="15077" y="13150"/>
                    <a:pt x="15139" y="13195"/>
                    <a:pt x="15193" y="13239"/>
                  </a:cubicBezTo>
                  <a:cubicBezTo>
                    <a:pt x="15199" y="13246"/>
                    <a:pt x="15204" y="13249"/>
                    <a:pt x="15206" y="13249"/>
                  </a:cubicBezTo>
                  <a:cubicBezTo>
                    <a:pt x="15210" y="13249"/>
                    <a:pt x="15210" y="13241"/>
                    <a:pt x="15210" y="13230"/>
                  </a:cubicBezTo>
                  <a:cubicBezTo>
                    <a:pt x="15228" y="13203"/>
                    <a:pt x="15193" y="13186"/>
                    <a:pt x="15184" y="13159"/>
                  </a:cubicBezTo>
                  <a:cubicBezTo>
                    <a:pt x="15175" y="13123"/>
                    <a:pt x="15121" y="13105"/>
                    <a:pt x="15085" y="13088"/>
                  </a:cubicBezTo>
                  <a:cubicBezTo>
                    <a:pt x="15080" y="13082"/>
                    <a:pt x="15073" y="13080"/>
                    <a:pt x="15065" y="13080"/>
                  </a:cubicBezTo>
                  <a:close/>
                  <a:moveTo>
                    <a:pt x="18092" y="12882"/>
                  </a:moveTo>
                  <a:cubicBezTo>
                    <a:pt x="18047" y="12900"/>
                    <a:pt x="17994" y="12891"/>
                    <a:pt x="17949" y="12918"/>
                  </a:cubicBezTo>
                  <a:cubicBezTo>
                    <a:pt x="17896" y="12954"/>
                    <a:pt x="17887" y="13007"/>
                    <a:pt x="17860" y="13052"/>
                  </a:cubicBezTo>
                  <a:cubicBezTo>
                    <a:pt x="17878" y="13096"/>
                    <a:pt x="17869" y="13150"/>
                    <a:pt x="17896" y="13195"/>
                  </a:cubicBezTo>
                  <a:cubicBezTo>
                    <a:pt x="17931" y="13239"/>
                    <a:pt x="17985" y="13248"/>
                    <a:pt x="18029" y="13275"/>
                  </a:cubicBezTo>
                  <a:cubicBezTo>
                    <a:pt x="18074" y="13257"/>
                    <a:pt x="18119" y="13275"/>
                    <a:pt x="18163" y="13248"/>
                  </a:cubicBezTo>
                  <a:cubicBezTo>
                    <a:pt x="18217" y="13212"/>
                    <a:pt x="18226" y="13159"/>
                    <a:pt x="18252" y="13114"/>
                  </a:cubicBezTo>
                  <a:cubicBezTo>
                    <a:pt x="18235" y="13070"/>
                    <a:pt x="18252" y="13025"/>
                    <a:pt x="18226" y="12980"/>
                  </a:cubicBezTo>
                  <a:cubicBezTo>
                    <a:pt x="18199" y="12927"/>
                    <a:pt x="18136" y="12918"/>
                    <a:pt x="18092" y="12882"/>
                  </a:cubicBezTo>
                  <a:close/>
                  <a:moveTo>
                    <a:pt x="18734" y="12927"/>
                  </a:moveTo>
                  <a:cubicBezTo>
                    <a:pt x="18681" y="12936"/>
                    <a:pt x="18627" y="12927"/>
                    <a:pt x="18583" y="12972"/>
                  </a:cubicBezTo>
                  <a:cubicBezTo>
                    <a:pt x="18538" y="13007"/>
                    <a:pt x="18538" y="13061"/>
                    <a:pt x="18511" y="13096"/>
                  </a:cubicBezTo>
                  <a:cubicBezTo>
                    <a:pt x="18529" y="13150"/>
                    <a:pt x="18520" y="13212"/>
                    <a:pt x="18565" y="13257"/>
                  </a:cubicBezTo>
                  <a:cubicBezTo>
                    <a:pt x="18600" y="13293"/>
                    <a:pt x="18645" y="13293"/>
                    <a:pt x="18681" y="13319"/>
                  </a:cubicBezTo>
                  <a:cubicBezTo>
                    <a:pt x="18734" y="13302"/>
                    <a:pt x="18788" y="13311"/>
                    <a:pt x="18841" y="13266"/>
                  </a:cubicBezTo>
                  <a:cubicBezTo>
                    <a:pt x="18877" y="13230"/>
                    <a:pt x="18877" y="13186"/>
                    <a:pt x="18904" y="13150"/>
                  </a:cubicBezTo>
                  <a:cubicBezTo>
                    <a:pt x="18886" y="13096"/>
                    <a:pt x="18895" y="13043"/>
                    <a:pt x="18859" y="12998"/>
                  </a:cubicBezTo>
                  <a:cubicBezTo>
                    <a:pt x="18823" y="12954"/>
                    <a:pt x="18770" y="12954"/>
                    <a:pt x="18734" y="12927"/>
                  </a:cubicBezTo>
                  <a:close/>
                  <a:moveTo>
                    <a:pt x="19403" y="12945"/>
                  </a:moveTo>
                  <a:cubicBezTo>
                    <a:pt x="19350" y="12963"/>
                    <a:pt x="19296" y="12954"/>
                    <a:pt x="19252" y="12998"/>
                  </a:cubicBezTo>
                  <a:cubicBezTo>
                    <a:pt x="19207" y="13034"/>
                    <a:pt x="19207" y="13088"/>
                    <a:pt x="19180" y="13123"/>
                  </a:cubicBezTo>
                  <a:cubicBezTo>
                    <a:pt x="19198" y="13177"/>
                    <a:pt x="19189" y="13239"/>
                    <a:pt x="19234" y="13284"/>
                  </a:cubicBezTo>
                  <a:cubicBezTo>
                    <a:pt x="19269" y="13319"/>
                    <a:pt x="19314" y="13328"/>
                    <a:pt x="19350" y="13337"/>
                  </a:cubicBezTo>
                  <a:cubicBezTo>
                    <a:pt x="19358" y="13343"/>
                    <a:pt x="19368" y="13345"/>
                    <a:pt x="19379" y="13345"/>
                  </a:cubicBezTo>
                  <a:cubicBezTo>
                    <a:pt x="19403" y="13345"/>
                    <a:pt x="19432" y="13335"/>
                    <a:pt x="19457" y="13328"/>
                  </a:cubicBezTo>
                  <a:cubicBezTo>
                    <a:pt x="19484" y="13311"/>
                    <a:pt x="19510" y="13293"/>
                    <a:pt x="19528" y="13266"/>
                  </a:cubicBezTo>
                  <a:cubicBezTo>
                    <a:pt x="19555" y="13239"/>
                    <a:pt x="19537" y="13195"/>
                    <a:pt x="19573" y="13177"/>
                  </a:cubicBezTo>
                  <a:cubicBezTo>
                    <a:pt x="19555" y="13123"/>
                    <a:pt x="19564" y="13070"/>
                    <a:pt x="19528" y="13025"/>
                  </a:cubicBezTo>
                  <a:cubicBezTo>
                    <a:pt x="19492" y="12980"/>
                    <a:pt x="19439" y="12980"/>
                    <a:pt x="19403" y="12945"/>
                  </a:cubicBezTo>
                  <a:close/>
                  <a:moveTo>
                    <a:pt x="15713" y="13123"/>
                  </a:moveTo>
                  <a:cubicBezTo>
                    <a:pt x="15620" y="13123"/>
                    <a:pt x="15531" y="13199"/>
                    <a:pt x="15523" y="13284"/>
                  </a:cubicBezTo>
                  <a:cubicBezTo>
                    <a:pt x="15523" y="13382"/>
                    <a:pt x="15576" y="13471"/>
                    <a:pt x="15683" y="13489"/>
                  </a:cubicBezTo>
                  <a:cubicBezTo>
                    <a:pt x="15689" y="13489"/>
                    <a:pt x="15694" y="13490"/>
                    <a:pt x="15699" y="13490"/>
                  </a:cubicBezTo>
                  <a:cubicBezTo>
                    <a:pt x="15799" y="13490"/>
                    <a:pt x="15880" y="13413"/>
                    <a:pt x="15888" y="13319"/>
                  </a:cubicBezTo>
                  <a:cubicBezTo>
                    <a:pt x="15897" y="13230"/>
                    <a:pt x="15844" y="13141"/>
                    <a:pt x="15728" y="13123"/>
                  </a:cubicBezTo>
                  <a:cubicBezTo>
                    <a:pt x="15723" y="13123"/>
                    <a:pt x="15718" y="13123"/>
                    <a:pt x="15713" y="13123"/>
                  </a:cubicBezTo>
                  <a:close/>
                  <a:moveTo>
                    <a:pt x="16365" y="13147"/>
                  </a:moveTo>
                  <a:cubicBezTo>
                    <a:pt x="16274" y="13147"/>
                    <a:pt x="16208" y="13215"/>
                    <a:pt x="16192" y="13311"/>
                  </a:cubicBezTo>
                  <a:cubicBezTo>
                    <a:pt x="16183" y="13364"/>
                    <a:pt x="16201" y="13400"/>
                    <a:pt x="16227" y="13444"/>
                  </a:cubicBezTo>
                  <a:cubicBezTo>
                    <a:pt x="16263" y="13489"/>
                    <a:pt x="16308" y="13507"/>
                    <a:pt x="16361" y="13516"/>
                  </a:cubicBezTo>
                  <a:cubicBezTo>
                    <a:pt x="16367" y="13516"/>
                    <a:pt x="16372" y="13516"/>
                    <a:pt x="16378" y="13516"/>
                  </a:cubicBezTo>
                  <a:cubicBezTo>
                    <a:pt x="16468" y="13516"/>
                    <a:pt x="16541" y="13448"/>
                    <a:pt x="16557" y="13355"/>
                  </a:cubicBezTo>
                  <a:cubicBezTo>
                    <a:pt x="16566" y="13302"/>
                    <a:pt x="16549" y="13257"/>
                    <a:pt x="16522" y="13221"/>
                  </a:cubicBezTo>
                  <a:cubicBezTo>
                    <a:pt x="16486" y="13177"/>
                    <a:pt x="16450" y="13150"/>
                    <a:pt x="16397" y="13150"/>
                  </a:cubicBezTo>
                  <a:cubicBezTo>
                    <a:pt x="16386" y="13148"/>
                    <a:pt x="16375" y="13147"/>
                    <a:pt x="16365" y="13147"/>
                  </a:cubicBezTo>
                  <a:close/>
                  <a:moveTo>
                    <a:pt x="17031" y="13191"/>
                  </a:moveTo>
                  <a:cubicBezTo>
                    <a:pt x="16995" y="13191"/>
                    <a:pt x="16966" y="13203"/>
                    <a:pt x="16932" y="13230"/>
                  </a:cubicBezTo>
                  <a:cubicBezTo>
                    <a:pt x="16888" y="13257"/>
                    <a:pt x="16861" y="13293"/>
                    <a:pt x="16861" y="13355"/>
                  </a:cubicBezTo>
                  <a:cubicBezTo>
                    <a:pt x="16852" y="13409"/>
                    <a:pt x="16861" y="13444"/>
                    <a:pt x="16896" y="13489"/>
                  </a:cubicBezTo>
                  <a:cubicBezTo>
                    <a:pt x="16941" y="13534"/>
                    <a:pt x="16950" y="13542"/>
                    <a:pt x="17021" y="13560"/>
                  </a:cubicBezTo>
                  <a:cubicBezTo>
                    <a:pt x="17029" y="13562"/>
                    <a:pt x="17037" y="13563"/>
                    <a:pt x="17045" y="13563"/>
                  </a:cubicBezTo>
                  <a:cubicBezTo>
                    <a:pt x="17081" y="13563"/>
                    <a:pt x="17117" y="13547"/>
                    <a:pt x="17146" y="13525"/>
                  </a:cubicBezTo>
                  <a:cubicBezTo>
                    <a:pt x="17191" y="13489"/>
                    <a:pt x="17218" y="13453"/>
                    <a:pt x="17227" y="13400"/>
                  </a:cubicBezTo>
                  <a:cubicBezTo>
                    <a:pt x="17235" y="13346"/>
                    <a:pt x="17218" y="13302"/>
                    <a:pt x="17191" y="13266"/>
                  </a:cubicBezTo>
                  <a:cubicBezTo>
                    <a:pt x="17155" y="13221"/>
                    <a:pt x="17119" y="13195"/>
                    <a:pt x="17066" y="13195"/>
                  </a:cubicBezTo>
                  <a:cubicBezTo>
                    <a:pt x="17053" y="13192"/>
                    <a:pt x="17042" y="13191"/>
                    <a:pt x="17031" y="13191"/>
                  </a:cubicBezTo>
                  <a:close/>
                  <a:moveTo>
                    <a:pt x="17635" y="13211"/>
                  </a:moveTo>
                  <a:cubicBezTo>
                    <a:pt x="17612" y="13211"/>
                    <a:pt x="17590" y="13233"/>
                    <a:pt x="17574" y="13248"/>
                  </a:cubicBezTo>
                  <a:cubicBezTo>
                    <a:pt x="17548" y="13275"/>
                    <a:pt x="17512" y="13302"/>
                    <a:pt x="17512" y="13346"/>
                  </a:cubicBezTo>
                  <a:cubicBezTo>
                    <a:pt x="17512" y="13364"/>
                    <a:pt x="17512" y="13373"/>
                    <a:pt x="17512" y="13382"/>
                  </a:cubicBezTo>
                  <a:cubicBezTo>
                    <a:pt x="17494" y="13435"/>
                    <a:pt x="17512" y="13480"/>
                    <a:pt x="17539" y="13516"/>
                  </a:cubicBezTo>
                  <a:cubicBezTo>
                    <a:pt x="17566" y="13551"/>
                    <a:pt x="17601" y="13578"/>
                    <a:pt x="17655" y="13578"/>
                  </a:cubicBezTo>
                  <a:lnTo>
                    <a:pt x="17673" y="13578"/>
                  </a:lnTo>
                  <a:cubicBezTo>
                    <a:pt x="17689" y="13584"/>
                    <a:pt x="17704" y="13587"/>
                    <a:pt x="17719" y="13587"/>
                  </a:cubicBezTo>
                  <a:cubicBezTo>
                    <a:pt x="17769" y="13587"/>
                    <a:pt x="17810" y="13555"/>
                    <a:pt x="17851" y="13507"/>
                  </a:cubicBezTo>
                  <a:cubicBezTo>
                    <a:pt x="17860" y="13498"/>
                    <a:pt x="17869" y="13489"/>
                    <a:pt x="17869" y="13471"/>
                  </a:cubicBezTo>
                  <a:cubicBezTo>
                    <a:pt x="17869" y="13444"/>
                    <a:pt x="17869" y="13418"/>
                    <a:pt x="17878" y="13391"/>
                  </a:cubicBezTo>
                  <a:cubicBezTo>
                    <a:pt x="17896" y="13346"/>
                    <a:pt x="17869" y="13311"/>
                    <a:pt x="17842" y="13275"/>
                  </a:cubicBezTo>
                  <a:cubicBezTo>
                    <a:pt x="17797" y="13212"/>
                    <a:pt x="17717" y="13212"/>
                    <a:pt x="17646" y="13212"/>
                  </a:cubicBezTo>
                  <a:cubicBezTo>
                    <a:pt x="17642" y="13211"/>
                    <a:pt x="17639" y="13211"/>
                    <a:pt x="17635" y="13211"/>
                  </a:cubicBezTo>
                  <a:close/>
                  <a:moveTo>
                    <a:pt x="18377" y="13239"/>
                  </a:moveTo>
                  <a:cubicBezTo>
                    <a:pt x="18324" y="13257"/>
                    <a:pt x="18261" y="13257"/>
                    <a:pt x="18217" y="13302"/>
                  </a:cubicBezTo>
                  <a:cubicBezTo>
                    <a:pt x="18190" y="13337"/>
                    <a:pt x="18190" y="13382"/>
                    <a:pt x="18163" y="13418"/>
                  </a:cubicBezTo>
                  <a:cubicBezTo>
                    <a:pt x="18181" y="13471"/>
                    <a:pt x="18172" y="13534"/>
                    <a:pt x="18217" y="13578"/>
                  </a:cubicBezTo>
                  <a:cubicBezTo>
                    <a:pt x="18252" y="13614"/>
                    <a:pt x="18306" y="13605"/>
                    <a:pt x="18324" y="13641"/>
                  </a:cubicBezTo>
                  <a:cubicBezTo>
                    <a:pt x="18386" y="13623"/>
                    <a:pt x="18440" y="13632"/>
                    <a:pt x="18484" y="13587"/>
                  </a:cubicBezTo>
                  <a:cubicBezTo>
                    <a:pt x="18529" y="13551"/>
                    <a:pt x="18529" y="13507"/>
                    <a:pt x="18556" y="13471"/>
                  </a:cubicBezTo>
                  <a:cubicBezTo>
                    <a:pt x="18538" y="13418"/>
                    <a:pt x="18547" y="13355"/>
                    <a:pt x="18502" y="13311"/>
                  </a:cubicBezTo>
                  <a:cubicBezTo>
                    <a:pt x="18467" y="13275"/>
                    <a:pt x="18422" y="13266"/>
                    <a:pt x="18377" y="13239"/>
                  </a:cubicBezTo>
                  <a:close/>
                  <a:moveTo>
                    <a:pt x="19055" y="13266"/>
                  </a:moveTo>
                  <a:cubicBezTo>
                    <a:pt x="19011" y="13284"/>
                    <a:pt x="18957" y="13275"/>
                    <a:pt x="18913" y="13311"/>
                  </a:cubicBezTo>
                  <a:cubicBezTo>
                    <a:pt x="18868" y="13337"/>
                    <a:pt x="18859" y="13400"/>
                    <a:pt x="18832" y="13435"/>
                  </a:cubicBezTo>
                  <a:cubicBezTo>
                    <a:pt x="18850" y="13480"/>
                    <a:pt x="18832" y="13525"/>
                    <a:pt x="18859" y="13569"/>
                  </a:cubicBezTo>
                  <a:cubicBezTo>
                    <a:pt x="18895" y="13623"/>
                    <a:pt x="18948" y="13632"/>
                    <a:pt x="18993" y="13667"/>
                  </a:cubicBezTo>
                  <a:cubicBezTo>
                    <a:pt x="19038" y="13650"/>
                    <a:pt x="19082" y="13658"/>
                    <a:pt x="19127" y="13641"/>
                  </a:cubicBezTo>
                  <a:cubicBezTo>
                    <a:pt x="19180" y="13614"/>
                    <a:pt x="19189" y="13551"/>
                    <a:pt x="19225" y="13498"/>
                  </a:cubicBezTo>
                  <a:cubicBezTo>
                    <a:pt x="19207" y="13453"/>
                    <a:pt x="19216" y="13409"/>
                    <a:pt x="19189" y="13355"/>
                  </a:cubicBezTo>
                  <a:cubicBezTo>
                    <a:pt x="19153" y="13302"/>
                    <a:pt x="19100" y="13302"/>
                    <a:pt x="19055" y="13266"/>
                  </a:cubicBezTo>
                  <a:close/>
                  <a:moveTo>
                    <a:pt x="16014" y="13467"/>
                  </a:moveTo>
                  <a:cubicBezTo>
                    <a:pt x="16002" y="13467"/>
                    <a:pt x="15990" y="13468"/>
                    <a:pt x="15978" y="13471"/>
                  </a:cubicBezTo>
                  <a:cubicBezTo>
                    <a:pt x="15862" y="13498"/>
                    <a:pt x="15808" y="13605"/>
                    <a:pt x="15835" y="13721"/>
                  </a:cubicBezTo>
                  <a:cubicBezTo>
                    <a:pt x="15835" y="13730"/>
                    <a:pt x="15844" y="13730"/>
                    <a:pt x="15853" y="13739"/>
                  </a:cubicBezTo>
                  <a:cubicBezTo>
                    <a:pt x="15879" y="13765"/>
                    <a:pt x="15915" y="13783"/>
                    <a:pt x="15942" y="13810"/>
                  </a:cubicBezTo>
                  <a:cubicBezTo>
                    <a:pt x="15963" y="13831"/>
                    <a:pt x="15985" y="13838"/>
                    <a:pt x="16008" y="13838"/>
                  </a:cubicBezTo>
                  <a:cubicBezTo>
                    <a:pt x="16034" y="13838"/>
                    <a:pt x="16061" y="13829"/>
                    <a:pt x="16085" y="13819"/>
                  </a:cubicBezTo>
                  <a:cubicBezTo>
                    <a:pt x="16138" y="13810"/>
                    <a:pt x="16183" y="13730"/>
                    <a:pt x="16192" y="13676"/>
                  </a:cubicBezTo>
                  <a:cubicBezTo>
                    <a:pt x="16216" y="13564"/>
                    <a:pt x="16118" y="13467"/>
                    <a:pt x="16014" y="13467"/>
                  </a:cubicBezTo>
                  <a:close/>
                  <a:moveTo>
                    <a:pt x="16684" y="13488"/>
                  </a:moveTo>
                  <a:cubicBezTo>
                    <a:pt x="16592" y="13488"/>
                    <a:pt x="16512" y="13557"/>
                    <a:pt x="16495" y="13658"/>
                  </a:cubicBezTo>
                  <a:cubicBezTo>
                    <a:pt x="16486" y="13703"/>
                    <a:pt x="16504" y="13748"/>
                    <a:pt x="16531" y="13783"/>
                  </a:cubicBezTo>
                  <a:cubicBezTo>
                    <a:pt x="16566" y="13828"/>
                    <a:pt x="16602" y="13855"/>
                    <a:pt x="16665" y="13855"/>
                  </a:cubicBezTo>
                  <a:cubicBezTo>
                    <a:pt x="16675" y="13857"/>
                    <a:pt x="16685" y="13857"/>
                    <a:pt x="16694" y="13857"/>
                  </a:cubicBezTo>
                  <a:cubicBezTo>
                    <a:pt x="16779" y="13857"/>
                    <a:pt x="16845" y="13791"/>
                    <a:pt x="16861" y="13703"/>
                  </a:cubicBezTo>
                  <a:cubicBezTo>
                    <a:pt x="16870" y="13650"/>
                    <a:pt x="16861" y="13605"/>
                    <a:pt x="16825" y="13569"/>
                  </a:cubicBezTo>
                  <a:cubicBezTo>
                    <a:pt x="16789" y="13525"/>
                    <a:pt x="16754" y="13498"/>
                    <a:pt x="16700" y="13489"/>
                  </a:cubicBezTo>
                  <a:cubicBezTo>
                    <a:pt x="16695" y="13488"/>
                    <a:pt x="16689" y="13488"/>
                    <a:pt x="16684" y="13488"/>
                  </a:cubicBezTo>
                  <a:close/>
                  <a:moveTo>
                    <a:pt x="17353" y="13533"/>
                  </a:moveTo>
                  <a:cubicBezTo>
                    <a:pt x="17261" y="13533"/>
                    <a:pt x="17181" y="13602"/>
                    <a:pt x="17164" y="13694"/>
                  </a:cubicBezTo>
                  <a:cubicBezTo>
                    <a:pt x="17146" y="13801"/>
                    <a:pt x="17227" y="13899"/>
                    <a:pt x="17325" y="13899"/>
                  </a:cubicBezTo>
                  <a:cubicBezTo>
                    <a:pt x="17337" y="13903"/>
                    <a:pt x="17350" y="13905"/>
                    <a:pt x="17363" y="13905"/>
                  </a:cubicBezTo>
                  <a:cubicBezTo>
                    <a:pt x="17440" y="13905"/>
                    <a:pt x="17515" y="13838"/>
                    <a:pt x="17530" y="13739"/>
                  </a:cubicBezTo>
                  <a:cubicBezTo>
                    <a:pt x="17539" y="13641"/>
                    <a:pt x="17476" y="13551"/>
                    <a:pt x="17369" y="13534"/>
                  </a:cubicBezTo>
                  <a:cubicBezTo>
                    <a:pt x="17364" y="13533"/>
                    <a:pt x="17358" y="13533"/>
                    <a:pt x="17353" y="13533"/>
                  </a:cubicBezTo>
                  <a:close/>
                  <a:moveTo>
                    <a:pt x="18038" y="13551"/>
                  </a:moveTo>
                  <a:cubicBezTo>
                    <a:pt x="17985" y="13569"/>
                    <a:pt x="17931" y="13551"/>
                    <a:pt x="17887" y="13596"/>
                  </a:cubicBezTo>
                  <a:cubicBezTo>
                    <a:pt x="17842" y="13632"/>
                    <a:pt x="17842" y="13685"/>
                    <a:pt x="17815" y="13721"/>
                  </a:cubicBezTo>
                  <a:cubicBezTo>
                    <a:pt x="17833" y="13765"/>
                    <a:pt x="17824" y="13819"/>
                    <a:pt x="17860" y="13864"/>
                  </a:cubicBezTo>
                  <a:cubicBezTo>
                    <a:pt x="17896" y="13908"/>
                    <a:pt x="17949" y="13917"/>
                    <a:pt x="17985" y="13944"/>
                  </a:cubicBezTo>
                  <a:cubicBezTo>
                    <a:pt x="18029" y="13926"/>
                    <a:pt x="18083" y="13935"/>
                    <a:pt x="18128" y="13908"/>
                  </a:cubicBezTo>
                  <a:cubicBezTo>
                    <a:pt x="18181" y="13873"/>
                    <a:pt x="18181" y="13810"/>
                    <a:pt x="18208" y="13774"/>
                  </a:cubicBezTo>
                  <a:cubicBezTo>
                    <a:pt x="18190" y="13730"/>
                    <a:pt x="18208" y="13676"/>
                    <a:pt x="18172" y="13623"/>
                  </a:cubicBezTo>
                  <a:cubicBezTo>
                    <a:pt x="18136" y="13578"/>
                    <a:pt x="18083" y="13578"/>
                    <a:pt x="18038" y="13551"/>
                  </a:cubicBezTo>
                  <a:close/>
                  <a:moveTo>
                    <a:pt x="18707" y="13587"/>
                  </a:moveTo>
                  <a:cubicBezTo>
                    <a:pt x="18654" y="13605"/>
                    <a:pt x="18591" y="13596"/>
                    <a:pt x="18547" y="13641"/>
                  </a:cubicBezTo>
                  <a:cubicBezTo>
                    <a:pt x="18511" y="13676"/>
                    <a:pt x="18511" y="13730"/>
                    <a:pt x="18484" y="13765"/>
                  </a:cubicBezTo>
                  <a:cubicBezTo>
                    <a:pt x="18502" y="13810"/>
                    <a:pt x="18484" y="13864"/>
                    <a:pt x="18529" y="13908"/>
                  </a:cubicBezTo>
                  <a:cubicBezTo>
                    <a:pt x="18565" y="13953"/>
                    <a:pt x="18609" y="13953"/>
                    <a:pt x="18654" y="13989"/>
                  </a:cubicBezTo>
                  <a:cubicBezTo>
                    <a:pt x="18699" y="13971"/>
                    <a:pt x="18752" y="13980"/>
                    <a:pt x="18797" y="13953"/>
                  </a:cubicBezTo>
                  <a:cubicBezTo>
                    <a:pt x="18841" y="13917"/>
                    <a:pt x="18841" y="13855"/>
                    <a:pt x="18877" y="13819"/>
                  </a:cubicBezTo>
                  <a:cubicBezTo>
                    <a:pt x="18859" y="13774"/>
                    <a:pt x="18868" y="13712"/>
                    <a:pt x="18832" y="13667"/>
                  </a:cubicBezTo>
                  <a:cubicBezTo>
                    <a:pt x="18797" y="13623"/>
                    <a:pt x="18743" y="13623"/>
                    <a:pt x="18707" y="13587"/>
                  </a:cubicBezTo>
                  <a:close/>
                  <a:moveTo>
                    <a:pt x="16321" y="13814"/>
                  </a:moveTo>
                  <a:cubicBezTo>
                    <a:pt x="16262" y="13814"/>
                    <a:pt x="16219" y="13846"/>
                    <a:pt x="16183" y="13890"/>
                  </a:cubicBezTo>
                  <a:cubicBezTo>
                    <a:pt x="16156" y="13908"/>
                    <a:pt x="16156" y="13935"/>
                    <a:pt x="16156" y="13962"/>
                  </a:cubicBezTo>
                  <a:cubicBezTo>
                    <a:pt x="16147" y="13997"/>
                    <a:pt x="16174" y="13997"/>
                    <a:pt x="16192" y="14015"/>
                  </a:cubicBezTo>
                  <a:cubicBezTo>
                    <a:pt x="16245" y="14069"/>
                    <a:pt x="16299" y="14113"/>
                    <a:pt x="16352" y="14158"/>
                  </a:cubicBezTo>
                  <a:cubicBezTo>
                    <a:pt x="16366" y="14167"/>
                    <a:pt x="16377" y="14171"/>
                    <a:pt x="16388" y="14171"/>
                  </a:cubicBezTo>
                  <a:cubicBezTo>
                    <a:pt x="16399" y="14171"/>
                    <a:pt x="16410" y="14167"/>
                    <a:pt x="16424" y="14158"/>
                  </a:cubicBezTo>
                  <a:cubicBezTo>
                    <a:pt x="16424" y="14158"/>
                    <a:pt x="16433" y="14149"/>
                    <a:pt x="16441" y="14140"/>
                  </a:cubicBezTo>
                  <a:cubicBezTo>
                    <a:pt x="16504" y="14096"/>
                    <a:pt x="16504" y="14096"/>
                    <a:pt x="16513" y="14015"/>
                  </a:cubicBezTo>
                  <a:cubicBezTo>
                    <a:pt x="16531" y="13917"/>
                    <a:pt x="16459" y="13837"/>
                    <a:pt x="16361" y="13819"/>
                  </a:cubicBezTo>
                  <a:cubicBezTo>
                    <a:pt x="16347" y="13816"/>
                    <a:pt x="16334" y="13814"/>
                    <a:pt x="16321" y="13814"/>
                  </a:cubicBezTo>
                  <a:close/>
                  <a:moveTo>
                    <a:pt x="17030" y="13837"/>
                  </a:moveTo>
                  <a:cubicBezTo>
                    <a:pt x="16977" y="13837"/>
                    <a:pt x="16932" y="13846"/>
                    <a:pt x="16896" y="13873"/>
                  </a:cubicBezTo>
                  <a:cubicBezTo>
                    <a:pt x="16852" y="13908"/>
                    <a:pt x="16825" y="13944"/>
                    <a:pt x="16816" y="14006"/>
                  </a:cubicBezTo>
                  <a:cubicBezTo>
                    <a:pt x="16807" y="14051"/>
                    <a:pt x="16825" y="14096"/>
                    <a:pt x="16852" y="14131"/>
                  </a:cubicBezTo>
                  <a:cubicBezTo>
                    <a:pt x="16888" y="14176"/>
                    <a:pt x="16923" y="14203"/>
                    <a:pt x="16977" y="14203"/>
                  </a:cubicBezTo>
                  <a:cubicBezTo>
                    <a:pt x="16991" y="14207"/>
                    <a:pt x="17004" y="14210"/>
                    <a:pt x="17016" y="14210"/>
                  </a:cubicBezTo>
                  <a:cubicBezTo>
                    <a:pt x="17050" y="14210"/>
                    <a:pt x="17078" y="14193"/>
                    <a:pt x="17111" y="14167"/>
                  </a:cubicBezTo>
                  <a:cubicBezTo>
                    <a:pt x="17155" y="14140"/>
                    <a:pt x="17173" y="14096"/>
                    <a:pt x="17182" y="14042"/>
                  </a:cubicBezTo>
                  <a:cubicBezTo>
                    <a:pt x="17191" y="13989"/>
                    <a:pt x="17173" y="13953"/>
                    <a:pt x="17146" y="13908"/>
                  </a:cubicBezTo>
                  <a:cubicBezTo>
                    <a:pt x="17111" y="13873"/>
                    <a:pt x="17075" y="13846"/>
                    <a:pt x="17030" y="13837"/>
                  </a:cubicBezTo>
                  <a:close/>
                  <a:moveTo>
                    <a:pt x="17635" y="13876"/>
                  </a:moveTo>
                  <a:cubicBezTo>
                    <a:pt x="17603" y="13876"/>
                    <a:pt x="17575" y="13896"/>
                    <a:pt x="17548" y="13917"/>
                  </a:cubicBezTo>
                  <a:cubicBezTo>
                    <a:pt x="17521" y="13935"/>
                    <a:pt x="17485" y="13962"/>
                    <a:pt x="17485" y="14015"/>
                  </a:cubicBezTo>
                  <a:cubicBezTo>
                    <a:pt x="17494" y="14024"/>
                    <a:pt x="17485" y="14033"/>
                    <a:pt x="17485" y="14042"/>
                  </a:cubicBezTo>
                  <a:cubicBezTo>
                    <a:pt x="17485" y="14078"/>
                    <a:pt x="17467" y="14104"/>
                    <a:pt x="17494" y="14140"/>
                  </a:cubicBezTo>
                  <a:cubicBezTo>
                    <a:pt x="17503" y="14167"/>
                    <a:pt x="17521" y="14185"/>
                    <a:pt x="17548" y="14212"/>
                  </a:cubicBezTo>
                  <a:cubicBezTo>
                    <a:pt x="17592" y="14265"/>
                    <a:pt x="17664" y="14247"/>
                    <a:pt x="17717" y="14256"/>
                  </a:cubicBezTo>
                  <a:cubicBezTo>
                    <a:pt x="17780" y="14220"/>
                    <a:pt x="17851" y="14185"/>
                    <a:pt x="17851" y="14096"/>
                  </a:cubicBezTo>
                  <a:cubicBezTo>
                    <a:pt x="17851" y="14096"/>
                    <a:pt x="17851" y="14096"/>
                    <a:pt x="17851" y="14087"/>
                  </a:cubicBezTo>
                  <a:cubicBezTo>
                    <a:pt x="17878" y="14006"/>
                    <a:pt x="17833" y="13953"/>
                    <a:pt x="17771" y="13908"/>
                  </a:cubicBezTo>
                  <a:cubicBezTo>
                    <a:pt x="17762" y="13899"/>
                    <a:pt x="17753" y="13890"/>
                    <a:pt x="17735" y="13890"/>
                  </a:cubicBezTo>
                  <a:cubicBezTo>
                    <a:pt x="17717" y="13890"/>
                    <a:pt x="17690" y="13890"/>
                    <a:pt x="17664" y="13881"/>
                  </a:cubicBezTo>
                  <a:cubicBezTo>
                    <a:pt x="17654" y="13877"/>
                    <a:pt x="17644" y="13876"/>
                    <a:pt x="17635" y="13876"/>
                  </a:cubicBezTo>
                  <a:close/>
                  <a:moveTo>
                    <a:pt x="18360" y="13890"/>
                  </a:moveTo>
                  <a:cubicBezTo>
                    <a:pt x="18306" y="13908"/>
                    <a:pt x="18244" y="13908"/>
                    <a:pt x="18199" y="13953"/>
                  </a:cubicBezTo>
                  <a:cubicBezTo>
                    <a:pt x="18163" y="13989"/>
                    <a:pt x="18163" y="14033"/>
                    <a:pt x="18136" y="14069"/>
                  </a:cubicBezTo>
                  <a:cubicBezTo>
                    <a:pt x="18154" y="14122"/>
                    <a:pt x="18145" y="14185"/>
                    <a:pt x="18190" y="14229"/>
                  </a:cubicBezTo>
                  <a:cubicBezTo>
                    <a:pt x="18226" y="14265"/>
                    <a:pt x="18279" y="14256"/>
                    <a:pt x="18306" y="14292"/>
                  </a:cubicBezTo>
                  <a:cubicBezTo>
                    <a:pt x="18360" y="14283"/>
                    <a:pt x="18422" y="14283"/>
                    <a:pt x="18467" y="14238"/>
                  </a:cubicBezTo>
                  <a:cubicBezTo>
                    <a:pt x="18502" y="14203"/>
                    <a:pt x="18502" y="14158"/>
                    <a:pt x="18529" y="14122"/>
                  </a:cubicBezTo>
                  <a:cubicBezTo>
                    <a:pt x="18520" y="14069"/>
                    <a:pt x="18529" y="14006"/>
                    <a:pt x="18475" y="13962"/>
                  </a:cubicBezTo>
                  <a:cubicBezTo>
                    <a:pt x="18440" y="13926"/>
                    <a:pt x="18395" y="13917"/>
                    <a:pt x="18360" y="13890"/>
                  </a:cubicBezTo>
                  <a:close/>
                  <a:moveTo>
                    <a:pt x="16641" y="14158"/>
                  </a:moveTo>
                  <a:cubicBezTo>
                    <a:pt x="16610" y="14158"/>
                    <a:pt x="16580" y="14166"/>
                    <a:pt x="16557" y="14185"/>
                  </a:cubicBezTo>
                  <a:cubicBezTo>
                    <a:pt x="16540" y="14203"/>
                    <a:pt x="16522" y="14212"/>
                    <a:pt x="16504" y="14229"/>
                  </a:cubicBezTo>
                  <a:cubicBezTo>
                    <a:pt x="16495" y="14238"/>
                    <a:pt x="16486" y="14256"/>
                    <a:pt x="16477" y="14274"/>
                  </a:cubicBezTo>
                  <a:cubicBezTo>
                    <a:pt x="16477" y="14283"/>
                    <a:pt x="16504" y="14292"/>
                    <a:pt x="16513" y="14301"/>
                  </a:cubicBezTo>
                  <a:cubicBezTo>
                    <a:pt x="16584" y="14372"/>
                    <a:pt x="16647" y="14435"/>
                    <a:pt x="16718" y="14497"/>
                  </a:cubicBezTo>
                  <a:cubicBezTo>
                    <a:pt x="16723" y="14501"/>
                    <a:pt x="16727" y="14504"/>
                    <a:pt x="16733" y="14504"/>
                  </a:cubicBezTo>
                  <a:cubicBezTo>
                    <a:pt x="16738" y="14504"/>
                    <a:pt x="16745" y="14501"/>
                    <a:pt x="16754" y="14497"/>
                  </a:cubicBezTo>
                  <a:cubicBezTo>
                    <a:pt x="16798" y="14470"/>
                    <a:pt x="16834" y="14435"/>
                    <a:pt x="16834" y="14372"/>
                  </a:cubicBezTo>
                  <a:cubicBezTo>
                    <a:pt x="16852" y="14292"/>
                    <a:pt x="16816" y="14238"/>
                    <a:pt x="16754" y="14194"/>
                  </a:cubicBezTo>
                  <a:cubicBezTo>
                    <a:pt x="16728" y="14173"/>
                    <a:pt x="16684" y="14158"/>
                    <a:pt x="16641" y="14158"/>
                  </a:cubicBezTo>
                  <a:close/>
                  <a:moveTo>
                    <a:pt x="18003" y="14212"/>
                  </a:moveTo>
                  <a:cubicBezTo>
                    <a:pt x="17958" y="14229"/>
                    <a:pt x="17905" y="14220"/>
                    <a:pt x="17860" y="14265"/>
                  </a:cubicBezTo>
                  <a:cubicBezTo>
                    <a:pt x="17833" y="14292"/>
                    <a:pt x="17815" y="14310"/>
                    <a:pt x="17815" y="14345"/>
                  </a:cubicBezTo>
                  <a:cubicBezTo>
                    <a:pt x="17806" y="14372"/>
                    <a:pt x="17789" y="14390"/>
                    <a:pt x="17797" y="14426"/>
                  </a:cubicBezTo>
                  <a:cubicBezTo>
                    <a:pt x="17806" y="14452"/>
                    <a:pt x="17806" y="14488"/>
                    <a:pt x="17824" y="14515"/>
                  </a:cubicBezTo>
                  <a:cubicBezTo>
                    <a:pt x="17849" y="14555"/>
                    <a:pt x="17866" y="14572"/>
                    <a:pt x="17888" y="14572"/>
                  </a:cubicBezTo>
                  <a:cubicBezTo>
                    <a:pt x="17905" y="14572"/>
                    <a:pt x="17927" y="14561"/>
                    <a:pt x="17958" y="14542"/>
                  </a:cubicBezTo>
                  <a:cubicBezTo>
                    <a:pt x="18021" y="14506"/>
                    <a:pt x="18083" y="14479"/>
                    <a:pt x="18136" y="14443"/>
                  </a:cubicBezTo>
                  <a:cubicBezTo>
                    <a:pt x="18154" y="14426"/>
                    <a:pt x="18181" y="14426"/>
                    <a:pt x="18172" y="14408"/>
                  </a:cubicBezTo>
                  <a:cubicBezTo>
                    <a:pt x="18181" y="14345"/>
                    <a:pt x="18154" y="14301"/>
                    <a:pt x="18110" y="14265"/>
                  </a:cubicBezTo>
                  <a:cubicBezTo>
                    <a:pt x="18110" y="14256"/>
                    <a:pt x="18012" y="14212"/>
                    <a:pt x="18003" y="14212"/>
                  </a:cubicBezTo>
                  <a:close/>
                  <a:moveTo>
                    <a:pt x="17306" y="14198"/>
                  </a:moveTo>
                  <a:cubicBezTo>
                    <a:pt x="17250" y="14198"/>
                    <a:pt x="17199" y="14231"/>
                    <a:pt x="17155" y="14283"/>
                  </a:cubicBezTo>
                  <a:cubicBezTo>
                    <a:pt x="17146" y="14292"/>
                    <a:pt x="17146" y="14301"/>
                    <a:pt x="17146" y="14310"/>
                  </a:cubicBezTo>
                  <a:cubicBezTo>
                    <a:pt x="17137" y="14336"/>
                    <a:pt x="17137" y="14363"/>
                    <a:pt x="17137" y="14390"/>
                  </a:cubicBezTo>
                  <a:cubicBezTo>
                    <a:pt x="17119" y="14443"/>
                    <a:pt x="17146" y="14470"/>
                    <a:pt x="17173" y="14506"/>
                  </a:cubicBezTo>
                  <a:cubicBezTo>
                    <a:pt x="17182" y="14533"/>
                    <a:pt x="17209" y="14551"/>
                    <a:pt x="17227" y="14559"/>
                  </a:cubicBezTo>
                  <a:cubicBezTo>
                    <a:pt x="17271" y="14568"/>
                    <a:pt x="17325" y="14577"/>
                    <a:pt x="17369" y="14577"/>
                  </a:cubicBezTo>
                  <a:cubicBezTo>
                    <a:pt x="17396" y="14577"/>
                    <a:pt x="17432" y="14551"/>
                    <a:pt x="17450" y="14533"/>
                  </a:cubicBezTo>
                  <a:cubicBezTo>
                    <a:pt x="17476" y="14506"/>
                    <a:pt x="17503" y="14470"/>
                    <a:pt x="17503" y="14426"/>
                  </a:cubicBezTo>
                  <a:cubicBezTo>
                    <a:pt x="17494" y="14417"/>
                    <a:pt x="17503" y="14408"/>
                    <a:pt x="17503" y="14399"/>
                  </a:cubicBezTo>
                  <a:cubicBezTo>
                    <a:pt x="17521" y="14354"/>
                    <a:pt x="17503" y="14310"/>
                    <a:pt x="17467" y="14265"/>
                  </a:cubicBezTo>
                  <a:cubicBezTo>
                    <a:pt x="17444" y="14241"/>
                    <a:pt x="17412" y="14210"/>
                    <a:pt x="17374" y="14210"/>
                  </a:cubicBezTo>
                  <a:cubicBezTo>
                    <a:pt x="17370" y="14210"/>
                    <a:pt x="17365" y="14211"/>
                    <a:pt x="17360" y="14212"/>
                  </a:cubicBezTo>
                  <a:cubicBezTo>
                    <a:pt x="17351" y="14212"/>
                    <a:pt x="17343" y="14203"/>
                    <a:pt x="17343" y="14203"/>
                  </a:cubicBezTo>
                  <a:cubicBezTo>
                    <a:pt x="17330" y="14200"/>
                    <a:pt x="17318" y="14198"/>
                    <a:pt x="17306" y="14198"/>
                  </a:cubicBezTo>
                  <a:close/>
                  <a:moveTo>
                    <a:pt x="17645" y="14531"/>
                  </a:moveTo>
                  <a:cubicBezTo>
                    <a:pt x="17643" y="14531"/>
                    <a:pt x="17640" y="14532"/>
                    <a:pt x="17637" y="14533"/>
                  </a:cubicBezTo>
                  <a:cubicBezTo>
                    <a:pt x="17601" y="14551"/>
                    <a:pt x="17557" y="14542"/>
                    <a:pt x="17521" y="14568"/>
                  </a:cubicBezTo>
                  <a:cubicBezTo>
                    <a:pt x="17485" y="14586"/>
                    <a:pt x="17458" y="14613"/>
                    <a:pt x="17450" y="14649"/>
                  </a:cubicBezTo>
                  <a:cubicBezTo>
                    <a:pt x="17450" y="14675"/>
                    <a:pt x="17414" y="14702"/>
                    <a:pt x="17441" y="14738"/>
                  </a:cubicBezTo>
                  <a:cubicBezTo>
                    <a:pt x="17441" y="14747"/>
                    <a:pt x="17432" y="14765"/>
                    <a:pt x="17432" y="14774"/>
                  </a:cubicBezTo>
                  <a:cubicBezTo>
                    <a:pt x="17432" y="14774"/>
                    <a:pt x="17441" y="14782"/>
                    <a:pt x="17441" y="14782"/>
                  </a:cubicBezTo>
                  <a:cubicBezTo>
                    <a:pt x="17476" y="14774"/>
                    <a:pt x="17512" y="14765"/>
                    <a:pt x="17548" y="14747"/>
                  </a:cubicBezTo>
                  <a:cubicBezTo>
                    <a:pt x="17610" y="14720"/>
                    <a:pt x="17673" y="14693"/>
                    <a:pt x="17735" y="14667"/>
                  </a:cubicBezTo>
                  <a:cubicBezTo>
                    <a:pt x="17753" y="14658"/>
                    <a:pt x="17762" y="14649"/>
                    <a:pt x="17780" y="14640"/>
                  </a:cubicBezTo>
                  <a:cubicBezTo>
                    <a:pt x="17789" y="14631"/>
                    <a:pt x="17789" y="14631"/>
                    <a:pt x="17780" y="14613"/>
                  </a:cubicBezTo>
                  <a:cubicBezTo>
                    <a:pt x="17753" y="14586"/>
                    <a:pt x="17726" y="14559"/>
                    <a:pt x="17682" y="14559"/>
                  </a:cubicBezTo>
                  <a:cubicBezTo>
                    <a:pt x="17666" y="14559"/>
                    <a:pt x="17664" y="14531"/>
                    <a:pt x="17645" y="14531"/>
                  </a:cubicBezTo>
                  <a:close/>
                  <a:moveTo>
                    <a:pt x="16954" y="14508"/>
                  </a:moveTo>
                  <a:cubicBezTo>
                    <a:pt x="16899" y="14508"/>
                    <a:pt x="16844" y="14530"/>
                    <a:pt x="16816" y="14568"/>
                  </a:cubicBezTo>
                  <a:cubicBezTo>
                    <a:pt x="16807" y="14577"/>
                    <a:pt x="16807" y="14577"/>
                    <a:pt x="16816" y="14586"/>
                  </a:cubicBezTo>
                  <a:cubicBezTo>
                    <a:pt x="16834" y="14604"/>
                    <a:pt x="16852" y="14622"/>
                    <a:pt x="16870" y="14640"/>
                  </a:cubicBezTo>
                  <a:cubicBezTo>
                    <a:pt x="16923" y="14702"/>
                    <a:pt x="16977" y="14756"/>
                    <a:pt x="17039" y="14818"/>
                  </a:cubicBezTo>
                  <a:cubicBezTo>
                    <a:pt x="17048" y="14827"/>
                    <a:pt x="17057" y="14836"/>
                    <a:pt x="17066" y="14836"/>
                  </a:cubicBezTo>
                  <a:cubicBezTo>
                    <a:pt x="17071" y="14838"/>
                    <a:pt x="17075" y="14838"/>
                    <a:pt x="17078" y="14838"/>
                  </a:cubicBezTo>
                  <a:cubicBezTo>
                    <a:pt x="17090" y="14838"/>
                    <a:pt x="17086" y="14825"/>
                    <a:pt x="17093" y="14818"/>
                  </a:cubicBezTo>
                  <a:cubicBezTo>
                    <a:pt x="17128" y="14791"/>
                    <a:pt x="17137" y="14756"/>
                    <a:pt x="17137" y="14711"/>
                  </a:cubicBezTo>
                  <a:cubicBezTo>
                    <a:pt x="17155" y="14675"/>
                    <a:pt x="17137" y="14631"/>
                    <a:pt x="17119" y="14586"/>
                  </a:cubicBezTo>
                  <a:cubicBezTo>
                    <a:pt x="17111" y="14559"/>
                    <a:pt x="17075" y="14551"/>
                    <a:pt x="17048" y="14533"/>
                  </a:cubicBezTo>
                  <a:cubicBezTo>
                    <a:pt x="17021" y="14516"/>
                    <a:pt x="16988" y="14508"/>
                    <a:pt x="16954" y="14508"/>
                  </a:cubicBezTo>
                  <a:close/>
                  <a:moveTo>
                    <a:pt x="17235" y="14845"/>
                  </a:moveTo>
                  <a:cubicBezTo>
                    <a:pt x="17227" y="14845"/>
                    <a:pt x="17227" y="14854"/>
                    <a:pt x="17218" y="14854"/>
                  </a:cubicBezTo>
                  <a:cubicBezTo>
                    <a:pt x="17227" y="14854"/>
                    <a:pt x="17227" y="14863"/>
                    <a:pt x="17235" y="14863"/>
                  </a:cubicBezTo>
                  <a:cubicBezTo>
                    <a:pt x="17244" y="14863"/>
                    <a:pt x="17244" y="14854"/>
                    <a:pt x="17253" y="14854"/>
                  </a:cubicBezTo>
                  <a:cubicBezTo>
                    <a:pt x="17244" y="14854"/>
                    <a:pt x="17235" y="14845"/>
                    <a:pt x="17235" y="14845"/>
                  </a:cubicBezTo>
                  <a:close/>
                  <a:moveTo>
                    <a:pt x="17209" y="14863"/>
                  </a:moveTo>
                  <a:lnTo>
                    <a:pt x="17200" y="14872"/>
                  </a:lnTo>
                  <a:lnTo>
                    <a:pt x="17218" y="14872"/>
                  </a:lnTo>
                  <a:cubicBezTo>
                    <a:pt x="17218" y="14863"/>
                    <a:pt x="17218" y="14863"/>
                    <a:pt x="17209" y="14863"/>
                  </a:cubicBezTo>
                  <a:close/>
                  <a:moveTo>
                    <a:pt x="17173" y="14872"/>
                  </a:moveTo>
                  <a:cubicBezTo>
                    <a:pt x="17173" y="14872"/>
                    <a:pt x="17173" y="14881"/>
                    <a:pt x="17173" y="14881"/>
                  </a:cubicBezTo>
                  <a:cubicBezTo>
                    <a:pt x="17173" y="14881"/>
                    <a:pt x="17173" y="14890"/>
                    <a:pt x="17173" y="14890"/>
                  </a:cubicBezTo>
                  <a:cubicBezTo>
                    <a:pt x="17173" y="14881"/>
                    <a:pt x="17182" y="14881"/>
                    <a:pt x="17182" y="14881"/>
                  </a:cubicBezTo>
                  <a:cubicBezTo>
                    <a:pt x="17182" y="14872"/>
                    <a:pt x="17182" y="14872"/>
                    <a:pt x="17173" y="14872"/>
                  </a:cubicBezTo>
                  <a:close/>
                </a:path>
              </a:pathLst>
            </a:custGeom>
            <a:solidFill>
              <a:srgbClr val="AED8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5" name="Google Shape;2085;p34"/>
            <p:cNvSpPr/>
            <p:nvPr/>
          </p:nvSpPr>
          <p:spPr>
            <a:xfrm>
              <a:off x="11218830" y="770238"/>
              <a:ext cx="1301443" cy="650540"/>
            </a:xfrm>
            <a:custGeom>
              <a:avLst/>
              <a:gdLst/>
              <a:ahLst/>
              <a:cxnLst/>
              <a:rect l="l" t="t" r="r" b="b"/>
              <a:pathLst>
                <a:path w="25105" h="12549" extrusionOk="0">
                  <a:moveTo>
                    <a:pt x="1192" y="210"/>
                  </a:moveTo>
                  <a:cubicBezTo>
                    <a:pt x="2418" y="210"/>
                    <a:pt x="4423" y="1653"/>
                    <a:pt x="5309" y="2298"/>
                  </a:cubicBezTo>
                  <a:cubicBezTo>
                    <a:pt x="5478" y="2423"/>
                    <a:pt x="5612" y="2512"/>
                    <a:pt x="5701" y="2575"/>
                  </a:cubicBezTo>
                  <a:cubicBezTo>
                    <a:pt x="5783" y="2629"/>
                    <a:pt x="5890" y="2694"/>
                    <a:pt x="6000" y="2694"/>
                  </a:cubicBezTo>
                  <a:cubicBezTo>
                    <a:pt x="6034" y="2694"/>
                    <a:pt x="6069" y="2688"/>
                    <a:pt x="6103" y="2673"/>
                  </a:cubicBezTo>
                  <a:cubicBezTo>
                    <a:pt x="6263" y="2610"/>
                    <a:pt x="6308" y="2387"/>
                    <a:pt x="6361" y="2120"/>
                  </a:cubicBezTo>
                  <a:cubicBezTo>
                    <a:pt x="6442" y="1700"/>
                    <a:pt x="6558" y="1138"/>
                    <a:pt x="7120" y="862"/>
                  </a:cubicBezTo>
                  <a:cubicBezTo>
                    <a:pt x="7168" y="839"/>
                    <a:pt x="7218" y="828"/>
                    <a:pt x="7269" y="828"/>
                  </a:cubicBezTo>
                  <a:cubicBezTo>
                    <a:pt x="7899" y="828"/>
                    <a:pt x="8732" y="2469"/>
                    <a:pt x="9359" y="3699"/>
                  </a:cubicBezTo>
                  <a:cubicBezTo>
                    <a:pt x="9894" y="4760"/>
                    <a:pt x="10206" y="5358"/>
                    <a:pt x="10474" y="5474"/>
                  </a:cubicBezTo>
                  <a:cubicBezTo>
                    <a:pt x="10519" y="5491"/>
                    <a:pt x="10560" y="5498"/>
                    <a:pt x="10596" y="5498"/>
                  </a:cubicBezTo>
                  <a:cubicBezTo>
                    <a:pt x="10654" y="5498"/>
                    <a:pt x="10700" y="5481"/>
                    <a:pt x="10733" y="5465"/>
                  </a:cubicBezTo>
                  <a:cubicBezTo>
                    <a:pt x="10911" y="5358"/>
                    <a:pt x="10947" y="5037"/>
                    <a:pt x="11000" y="4600"/>
                  </a:cubicBezTo>
                  <a:cubicBezTo>
                    <a:pt x="11107" y="3752"/>
                    <a:pt x="11232" y="3101"/>
                    <a:pt x="11857" y="3101"/>
                  </a:cubicBezTo>
                  <a:lnTo>
                    <a:pt x="11883" y="3101"/>
                  </a:lnTo>
                  <a:cubicBezTo>
                    <a:pt x="12579" y="3119"/>
                    <a:pt x="13159" y="4582"/>
                    <a:pt x="13614" y="5759"/>
                  </a:cubicBezTo>
                  <a:cubicBezTo>
                    <a:pt x="14017" y="6763"/>
                    <a:pt x="14297" y="7503"/>
                    <a:pt x="14667" y="7503"/>
                  </a:cubicBezTo>
                  <a:cubicBezTo>
                    <a:pt x="14681" y="7503"/>
                    <a:pt x="14696" y="7501"/>
                    <a:pt x="14711" y="7499"/>
                  </a:cubicBezTo>
                  <a:cubicBezTo>
                    <a:pt x="15131" y="7428"/>
                    <a:pt x="15059" y="6910"/>
                    <a:pt x="15006" y="6402"/>
                  </a:cubicBezTo>
                  <a:cubicBezTo>
                    <a:pt x="14917" y="5688"/>
                    <a:pt x="14890" y="5180"/>
                    <a:pt x="15372" y="5081"/>
                  </a:cubicBezTo>
                  <a:cubicBezTo>
                    <a:pt x="15394" y="5077"/>
                    <a:pt x="15416" y="5074"/>
                    <a:pt x="15439" y="5074"/>
                  </a:cubicBezTo>
                  <a:cubicBezTo>
                    <a:pt x="15931" y="5074"/>
                    <a:pt x="16572" y="6151"/>
                    <a:pt x="17254" y="7285"/>
                  </a:cubicBezTo>
                  <a:cubicBezTo>
                    <a:pt x="17959" y="8454"/>
                    <a:pt x="18762" y="9783"/>
                    <a:pt x="19680" y="10479"/>
                  </a:cubicBezTo>
                  <a:cubicBezTo>
                    <a:pt x="20615" y="11184"/>
                    <a:pt x="21832" y="11368"/>
                    <a:pt x="22846" y="11368"/>
                  </a:cubicBezTo>
                  <a:cubicBezTo>
                    <a:pt x="23730" y="11368"/>
                    <a:pt x="24459" y="11228"/>
                    <a:pt x="24712" y="11174"/>
                  </a:cubicBezTo>
                  <a:lnTo>
                    <a:pt x="24855" y="11567"/>
                  </a:lnTo>
                  <a:cubicBezTo>
                    <a:pt x="24167" y="11719"/>
                    <a:pt x="23424" y="11771"/>
                    <a:pt x="22671" y="11771"/>
                  </a:cubicBezTo>
                  <a:cubicBezTo>
                    <a:pt x="21792" y="11771"/>
                    <a:pt x="20900" y="11701"/>
                    <a:pt x="20064" y="11638"/>
                  </a:cubicBezTo>
                  <a:cubicBezTo>
                    <a:pt x="19357" y="11578"/>
                    <a:pt x="18708" y="11527"/>
                    <a:pt x="18160" y="11527"/>
                  </a:cubicBezTo>
                  <a:cubicBezTo>
                    <a:pt x="17822" y="11527"/>
                    <a:pt x="17523" y="11546"/>
                    <a:pt x="17272" y="11594"/>
                  </a:cubicBezTo>
                  <a:cubicBezTo>
                    <a:pt x="17049" y="11638"/>
                    <a:pt x="16781" y="11701"/>
                    <a:pt x="16478" y="11763"/>
                  </a:cubicBezTo>
                  <a:cubicBezTo>
                    <a:pt x="15406" y="12007"/>
                    <a:pt x="13906" y="12346"/>
                    <a:pt x="12726" y="12346"/>
                  </a:cubicBezTo>
                  <a:cubicBezTo>
                    <a:pt x="11923" y="12346"/>
                    <a:pt x="11268" y="12189"/>
                    <a:pt x="11000" y="11737"/>
                  </a:cubicBezTo>
                  <a:cubicBezTo>
                    <a:pt x="10635" y="11112"/>
                    <a:pt x="11188" y="10693"/>
                    <a:pt x="11955" y="10202"/>
                  </a:cubicBezTo>
                  <a:cubicBezTo>
                    <a:pt x="12347" y="9952"/>
                    <a:pt x="12677" y="9738"/>
                    <a:pt x="12731" y="9488"/>
                  </a:cubicBezTo>
                  <a:cubicBezTo>
                    <a:pt x="12749" y="9390"/>
                    <a:pt x="12722" y="9301"/>
                    <a:pt x="12660" y="9212"/>
                  </a:cubicBezTo>
                  <a:cubicBezTo>
                    <a:pt x="12553" y="9069"/>
                    <a:pt x="12338" y="9007"/>
                    <a:pt x="12008" y="9007"/>
                  </a:cubicBezTo>
                  <a:cubicBezTo>
                    <a:pt x="11589" y="9007"/>
                    <a:pt x="11000" y="9105"/>
                    <a:pt x="10251" y="9230"/>
                  </a:cubicBezTo>
                  <a:cubicBezTo>
                    <a:pt x="9522" y="9350"/>
                    <a:pt x="8695" y="9486"/>
                    <a:pt x="8050" y="9486"/>
                  </a:cubicBezTo>
                  <a:cubicBezTo>
                    <a:pt x="7543" y="9486"/>
                    <a:pt x="7149" y="9402"/>
                    <a:pt x="7004" y="9158"/>
                  </a:cubicBezTo>
                  <a:cubicBezTo>
                    <a:pt x="6781" y="8784"/>
                    <a:pt x="7093" y="8409"/>
                    <a:pt x="7423" y="8016"/>
                  </a:cubicBezTo>
                  <a:cubicBezTo>
                    <a:pt x="7780" y="7588"/>
                    <a:pt x="8190" y="7107"/>
                    <a:pt x="7726" y="6625"/>
                  </a:cubicBezTo>
                  <a:cubicBezTo>
                    <a:pt x="7555" y="6446"/>
                    <a:pt x="7292" y="6381"/>
                    <a:pt x="6971" y="6381"/>
                  </a:cubicBezTo>
                  <a:cubicBezTo>
                    <a:pt x="6555" y="6381"/>
                    <a:pt x="6043" y="6491"/>
                    <a:pt x="5514" y="6607"/>
                  </a:cubicBezTo>
                  <a:cubicBezTo>
                    <a:pt x="4973" y="6722"/>
                    <a:pt x="4421" y="6839"/>
                    <a:pt x="3969" y="6839"/>
                  </a:cubicBezTo>
                  <a:cubicBezTo>
                    <a:pt x="3578" y="6839"/>
                    <a:pt x="3261" y="6752"/>
                    <a:pt x="3087" y="6500"/>
                  </a:cubicBezTo>
                  <a:cubicBezTo>
                    <a:pt x="2659" y="5884"/>
                    <a:pt x="3096" y="5519"/>
                    <a:pt x="3765" y="5055"/>
                  </a:cubicBezTo>
                  <a:cubicBezTo>
                    <a:pt x="4131" y="4796"/>
                    <a:pt x="4452" y="4582"/>
                    <a:pt x="4434" y="4287"/>
                  </a:cubicBezTo>
                  <a:cubicBezTo>
                    <a:pt x="4426" y="4020"/>
                    <a:pt x="3944" y="3770"/>
                    <a:pt x="3016" y="3306"/>
                  </a:cubicBezTo>
                  <a:cubicBezTo>
                    <a:pt x="1963" y="2771"/>
                    <a:pt x="518" y="2039"/>
                    <a:pt x="277" y="1263"/>
                  </a:cubicBezTo>
                  <a:cubicBezTo>
                    <a:pt x="215" y="1058"/>
                    <a:pt x="242" y="862"/>
                    <a:pt x="349" y="666"/>
                  </a:cubicBezTo>
                  <a:cubicBezTo>
                    <a:pt x="482" y="434"/>
                    <a:pt x="661" y="300"/>
                    <a:pt x="920" y="237"/>
                  </a:cubicBezTo>
                  <a:cubicBezTo>
                    <a:pt x="1005" y="219"/>
                    <a:pt x="1096" y="210"/>
                    <a:pt x="1192" y="210"/>
                  </a:cubicBezTo>
                  <a:close/>
                  <a:moveTo>
                    <a:pt x="1189" y="1"/>
                  </a:moveTo>
                  <a:cubicBezTo>
                    <a:pt x="1079" y="1"/>
                    <a:pt x="974" y="11"/>
                    <a:pt x="875" y="32"/>
                  </a:cubicBezTo>
                  <a:cubicBezTo>
                    <a:pt x="563" y="104"/>
                    <a:pt x="322" y="282"/>
                    <a:pt x="170" y="559"/>
                  </a:cubicBezTo>
                  <a:cubicBezTo>
                    <a:pt x="36" y="808"/>
                    <a:pt x="1" y="1067"/>
                    <a:pt x="81" y="1326"/>
                  </a:cubicBezTo>
                  <a:cubicBezTo>
                    <a:pt x="349" y="2191"/>
                    <a:pt x="1776" y="2905"/>
                    <a:pt x="2927" y="3485"/>
                  </a:cubicBezTo>
                  <a:cubicBezTo>
                    <a:pt x="3498" y="3779"/>
                    <a:pt x="4220" y="4145"/>
                    <a:pt x="4229" y="4296"/>
                  </a:cubicBezTo>
                  <a:cubicBezTo>
                    <a:pt x="4238" y="4475"/>
                    <a:pt x="3935" y="4680"/>
                    <a:pt x="3649" y="4885"/>
                  </a:cubicBezTo>
                  <a:cubicBezTo>
                    <a:pt x="3096" y="5269"/>
                    <a:pt x="2338" y="5786"/>
                    <a:pt x="2918" y="6625"/>
                  </a:cubicBezTo>
                  <a:cubicBezTo>
                    <a:pt x="3133" y="6939"/>
                    <a:pt x="3504" y="7046"/>
                    <a:pt x="3952" y="7046"/>
                  </a:cubicBezTo>
                  <a:cubicBezTo>
                    <a:pt x="4432" y="7046"/>
                    <a:pt x="5000" y="6923"/>
                    <a:pt x="5558" y="6803"/>
                  </a:cubicBezTo>
                  <a:cubicBezTo>
                    <a:pt x="6061" y="6696"/>
                    <a:pt x="6573" y="6586"/>
                    <a:pt x="6972" y="6586"/>
                  </a:cubicBezTo>
                  <a:cubicBezTo>
                    <a:pt x="7239" y="6586"/>
                    <a:pt x="7455" y="6635"/>
                    <a:pt x="7584" y="6768"/>
                  </a:cubicBezTo>
                  <a:cubicBezTo>
                    <a:pt x="7896" y="7098"/>
                    <a:pt x="7664" y="7410"/>
                    <a:pt x="7262" y="7883"/>
                  </a:cubicBezTo>
                  <a:cubicBezTo>
                    <a:pt x="6914" y="8293"/>
                    <a:pt x="6522" y="8757"/>
                    <a:pt x="6825" y="9265"/>
                  </a:cubicBezTo>
                  <a:cubicBezTo>
                    <a:pt x="7017" y="9588"/>
                    <a:pt x="7469" y="9699"/>
                    <a:pt x="8054" y="9699"/>
                  </a:cubicBezTo>
                  <a:cubicBezTo>
                    <a:pt x="8696" y="9699"/>
                    <a:pt x="9497" y="9566"/>
                    <a:pt x="10287" y="9435"/>
                  </a:cubicBezTo>
                  <a:cubicBezTo>
                    <a:pt x="10905" y="9331"/>
                    <a:pt x="11577" y="9219"/>
                    <a:pt x="12019" y="9219"/>
                  </a:cubicBezTo>
                  <a:cubicBezTo>
                    <a:pt x="12258" y="9219"/>
                    <a:pt x="12431" y="9252"/>
                    <a:pt x="12490" y="9337"/>
                  </a:cubicBezTo>
                  <a:cubicBezTo>
                    <a:pt x="12526" y="9381"/>
                    <a:pt x="12526" y="9426"/>
                    <a:pt x="12526" y="9444"/>
                  </a:cubicBezTo>
                  <a:cubicBezTo>
                    <a:pt x="12490" y="9613"/>
                    <a:pt x="12160" y="9819"/>
                    <a:pt x="11848" y="10024"/>
                  </a:cubicBezTo>
                  <a:cubicBezTo>
                    <a:pt x="11205" y="10434"/>
                    <a:pt x="10322" y="10996"/>
                    <a:pt x="10822" y="11844"/>
                  </a:cubicBezTo>
                  <a:cubicBezTo>
                    <a:pt x="11134" y="12370"/>
                    <a:pt x="11866" y="12548"/>
                    <a:pt x="12749" y="12548"/>
                  </a:cubicBezTo>
                  <a:cubicBezTo>
                    <a:pt x="13962" y="12548"/>
                    <a:pt x="15452" y="12209"/>
                    <a:pt x="16531" y="11968"/>
                  </a:cubicBezTo>
                  <a:cubicBezTo>
                    <a:pt x="16826" y="11906"/>
                    <a:pt x="17093" y="11844"/>
                    <a:pt x="17316" y="11799"/>
                  </a:cubicBezTo>
                  <a:cubicBezTo>
                    <a:pt x="17547" y="11753"/>
                    <a:pt x="17826" y="11735"/>
                    <a:pt x="18142" y="11735"/>
                  </a:cubicBezTo>
                  <a:cubicBezTo>
                    <a:pt x="18682" y="11735"/>
                    <a:pt x="19332" y="11787"/>
                    <a:pt x="20046" y="11844"/>
                  </a:cubicBezTo>
                  <a:cubicBezTo>
                    <a:pt x="20885" y="11909"/>
                    <a:pt x="21782" y="11979"/>
                    <a:pt x="22667" y="11979"/>
                  </a:cubicBezTo>
                  <a:cubicBezTo>
                    <a:pt x="23477" y="11979"/>
                    <a:pt x="24278" y="11920"/>
                    <a:pt x="25015" y="11745"/>
                  </a:cubicBezTo>
                  <a:cubicBezTo>
                    <a:pt x="25051" y="11737"/>
                    <a:pt x="25069" y="11719"/>
                    <a:pt x="25087" y="11692"/>
                  </a:cubicBezTo>
                  <a:cubicBezTo>
                    <a:pt x="25104" y="11665"/>
                    <a:pt x="25104" y="11638"/>
                    <a:pt x="25096" y="11612"/>
                  </a:cubicBezTo>
                  <a:lnTo>
                    <a:pt x="24881" y="11014"/>
                  </a:lnTo>
                  <a:cubicBezTo>
                    <a:pt x="24867" y="10972"/>
                    <a:pt x="24831" y="10946"/>
                    <a:pt x="24790" y="10946"/>
                  </a:cubicBezTo>
                  <a:cubicBezTo>
                    <a:pt x="24779" y="10946"/>
                    <a:pt x="24768" y="10948"/>
                    <a:pt x="24757" y="10951"/>
                  </a:cubicBezTo>
                  <a:cubicBezTo>
                    <a:pt x="24743" y="10951"/>
                    <a:pt x="23908" y="11149"/>
                    <a:pt x="22853" y="11149"/>
                  </a:cubicBezTo>
                  <a:cubicBezTo>
                    <a:pt x="21867" y="11149"/>
                    <a:pt x="20688" y="10977"/>
                    <a:pt x="19805" y="10309"/>
                  </a:cubicBezTo>
                  <a:cubicBezTo>
                    <a:pt x="18922" y="9640"/>
                    <a:pt x="18128" y="8329"/>
                    <a:pt x="17432" y="7178"/>
                  </a:cubicBezTo>
                  <a:cubicBezTo>
                    <a:pt x="16667" y="5890"/>
                    <a:pt x="16052" y="4865"/>
                    <a:pt x="15438" y="4865"/>
                  </a:cubicBezTo>
                  <a:cubicBezTo>
                    <a:pt x="15401" y="4865"/>
                    <a:pt x="15364" y="4869"/>
                    <a:pt x="15327" y="4876"/>
                  </a:cubicBezTo>
                  <a:cubicBezTo>
                    <a:pt x="14622" y="5028"/>
                    <a:pt x="14720" y="5804"/>
                    <a:pt x="14792" y="6429"/>
                  </a:cubicBezTo>
                  <a:cubicBezTo>
                    <a:pt x="14854" y="6946"/>
                    <a:pt x="14881" y="7258"/>
                    <a:pt x="14685" y="7294"/>
                  </a:cubicBezTo>
                  <a:cubicBezTo>
                    <a:pt x="14681" y="7294"/>
                    <a:pt x="14678" y="7294"/>
                    <a:pt x="14675" y="7294"/>
                  </a:cubicBezTo>
                  <a:cubicBezTo>
                    <a:pt x="14442" y="7294"/>
                    <a:pt x="14092" y="6400"/>
                    <a:pt x="13810" y="5679"/>
                  </a:cubicBezTo>
                  <a:cubicBezTo>
                    <a:pt x="13302" y="4386"/>
                    <a:pt x="12722" y="2923"/>
                    <a:pt x="11883" y="2896"/>
                  </a:cubicBezTo>
                  <a:lnTo>
                    <a:pt x="11857" y="2896"/>
                  </a:lnTo>
                  <a:cubicBezTo>
                    <a:pt x="11000" y="2896"/>
                    <a:pt x="10884" y="3859"/>
                    <a:pt x="10795" y="4573"/>
                  </a:cubicBezTo>
                  <a:cubicBezTo>
                    <a:pt x="10759" y="4876"/>
                    <a:pt x="10715" y="5233"/>
                    <a:pt x="10626" y="5287"/>
                  </a:cubicBezTo>
                  <a:cubicBezTo>
                    <a:pt x="10621" y="5287"/>
                    <a:pt x="10614" y="5289"/>
                    <a:pt x="10603" y="5289"/>
                  </a:cubicBezTo>
                  <a:cubicBezTo>
                    <a:pt x="10592" y="5289"/>
                    <a:pt x="10577" y="5287"/>
                    <a:pt x="10554" y="5278"/>
                  </a:cubicBezTo>
                  <a:cubicBezTo>
                    <a:pt x="10349" y="5189"/>
                    <a:pt x="9939" y="4386"/>
                    <a:pt x="9546" y="3609"/>
                  </a:cubicBezTo>
                  <a:cubicBezTo>
                    <a:pt x="8830" y="2200"/>
                    <a:pt x="8026" y="617"/>
                    <a:pt x="7272" y="617"/>
                  </a:cubicBezTo>
                  <a:cubicBezTo>
                    <a:pt x="7191" y="617"/>
                    <a:pt x="7110" y="635"/>
                    <a:pt x="7030" y="674"/>
                  </a:cubicBezTo>
                  <a:cubicBezTo>
                    <a:pt x="6370" y="996"/>
                    <a:pt x="6245" y="1647"/>
                    <a:pt x="6156" y="2075"/>
                  </a:cubicBezTo>
                  <a:cubicBezTo>
                    <a:pt x="6120" y="2253"/>
                    <a:pt x="6085" y="2459"/>
                    <a:pt x="6022" y="2485"/>
                  </a:cubicBezTo>
                  <a:cubicBezTo>
                    <a:pt x="6019" y="2485"/>
                    <a:pt x="6015" y="2486"/>
                    <a:pt x="6010" y="2486"/>
                  </a:cubicBezTo>
                  <a:cubicBezTo>
                    <a:pt x="5984" y="2486"/>
                    <a:pt x="5929" y="2479"/>
                    <a:pt x="5817" y="2405"/>
                  </a:cubicBezTo>
                  <a:cubicBezTo>
                    <a:pt x="5728" y="2343"/>
                    <a:pt x="5594" y="2253"/>
                    <a:pt x="5434" y="2129"/>
                  </a:cubicBezTo>
                  <a:cubicBezTo>
                    <a:pt x="4446" y="1421"/>
                    <a:pt x="2488" y="1"/>
                    <a:pt x="1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6" name="Google Shape;2086;p34"/>
            <p:cNvSpPr/>
            <p:nvPr/>
          </p:nvSpPr>
          <p:spPr>
            <a:xfrm>
              <a:off x="11418621" y="895639"/>
              <a:ext cx="1096572" cy="478898"/>
            </a:xfrm>
            <a:custGeom>
              <a:avLst/>
              <a:gdLst/>
              <a:ahLst/>
              <a:cxnLst/>
              <a:rect l="l" t="t" r="r" b="b"/>
              <a:pathLst>
                <a:path w="21153" h="9238" extrusionOk="0">
                  <a:moveTo>
                    <a:pt x="119" y="1"/>
                  </a:moveTo>
                  <a:cubicBezTo>
                    <a:pt x="81" y="1"/>
                    <a:pt x="46" y="21"/>
                    <a:pt x="27" y="58"/>
                  </a:cubicBezTo>
                  <a:cubicBezTo>
                    <a:pt x="1" y="102"/>
                    <a:pt x="18" y="165"/>
                    <a:pt x="72" y="191"/>
                  </a:cubicBezTo>
                  <a:cubicBezTo>
                    <a:pt x="2338" y="1378"/>
                    <a:pt x="5023" y="3109"/>
                    <a:pt x="7387" y="4634"/>
                  </a:cubicBezTo>
                  <a:cubicBezTo>
                    <a:pt x="9189" y="5794"/>
                    <a:pt x="10893" y="6891"/>
                    <a:pt x="12071" y="7533"/>
                  </a:cubicBezTo>
                  <a:cubicBezTo>
                    <a:pt x="14640" y="8907"/>
                    <a:pt x="17075" y="9237"/>
                    <a:pt x="18806" y="9237"/>
                  </a:cubicBezTo>
                  <a:cubicBezTo>
                    <a:pt x="19859" y="9237"/>
                    <a:pt x="20653" y="9112"/>
                    <a:pt x="21054" y="9032"/>
                  </a:cubicBezTo>
                  <a:cubicBezTo>
                    <a:pt x="21117" y="9023"/>
                    <a:pt x="21152" y="8970"/>
                    <a:pt x="21143" y="8916"/>
                  </a:cubicBezTo>
                  <a:cubicBezTo>
                    <a:pt x="21127" y="8860"/>
                    <a:pt x="21083" y="8826"/>
                    <a:pt x="21035" y="8826"/>
                  </a:cubicBezTo>
                  <a:cubicBezTo>
                    <a:pt x="21029" y="8826"/>
                    <a:pt x="21024" y="8826"/>
                    <a:pt x="21019" y="8827"/>
                  </a:cubicBezTo>
                  <a:cubicBezTo>
                    <a:pt x="20619" y="8905"/>
                    <a:pt x="19834" y="9025"/>
                    <a:pt x="18792" y="9025"/>
                  </a:cubicBezTo>
                  <a:cubicBezTo>
                    <a:pt x="17085" y="9025"/>
                    <a:pt x="14689" y="8703"/>
                    <a:pt x="12169" y="7346"/>
                  </a:cubicBezTo>
                  <a:cubicBezTo>
                    <a:pt x="11000" y="6713"/>
                    <a:pt x="9296" y="5624"/>
                    <a:pt x="7503" y="4464"/>
                  </a:cubicBezTo>
                  <a:cubicBezTo>
                    <a:pt x="5130" y="2930"/>
                    <a:pt x="2445" y="1199"/>
                    <a:pt x="170" y="13"/>
                  </a:cubicBezTo>
                  <a:cubicBezTo>
                    <a:pt x="153" y="5"/>
                    <a:pt x="136"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7" name="Google Shape;2087;p34"/>
            <p:cNvSpPr/>
            <p:nvPr/>
          </p:nvSpPr>
          <p:spPr>
            <a:xfrm>
              <a:off x="11445008" y="1007561"/>
              <a:ext cx="179470" cy="71436"/>
            </a:xfrm>
            <a:custGeom>
              <a:avLst/>
              <a:gdLst/>
              <a:ahLst/>
              <a:cxnLst/>
              <a:rect l="l" t="t" r="r" b="b"/>
              <a:pathLst>
                <a:path w="3462" h="1378" extrusionOk="0">
                  <a:moveTo>
                    <a:pt x="3349" y="0"/>
                  </a:moveTo>
                  <a:cubicBezTo>
                    <a:pt x="3327" y="0"/>
                    <a:pt x="3304" y="7"/>
                    <a:pt x="3283" y="22"/>
                  </a:cubicBezTo>
                  <a:cubicBezTo>
                    <a:pt x="1865" y="967"/>
                    <a:pt x="116" y="1173"/>
                    <a:pt x="98" y="1173"/>
                  </a:cubicBezTo>
                  <a:cubicBezTo>
                    <a:pt x="36" y="1181"/>
                    <a:pt x="0" y="1235"/>
                    <a:pt x="9" y="1289"/>
                  </a:cubicBezTo>
                  <a:cubicBezTo>
                    <a:pt x="9" y="1342"/>
                    <a:pt x="54" y="1378"/>
                    <a:pt x="107" y="1378"/>
                  </a:cubicBezTo>
                  <a:lnTo>
                    <a:pt x="116" y="1378"/>
                  </a:lnTo>
                  <a:cubicBezTo>
                    <a:pt x="196" y="1369"/>
                    <a:pt x="1936" y="1164"/>
                    <a:pt x="3399" y="191"/>
                  </a:cubicBezTo>
                  <a:cubicBezTo>
                    <a:pt x="3452" y="156"/>
                    <a:pt x="3461" y="93"/>
                    <a:pt x="3435" y="48"/>
                  </a:cubicBezTo>
                  <a:cubicBezTo>
                    <a:pt x="3413" y="16"/>
                    <a:pt x="3382" y="0"/>
                    <a:pt x="3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8" name="Google Shape;2088;p34"/>
            <p:cNvSpPr/>
            <p:nvPr/>
          </p:nvSpPr>
          <p:spPr>
            <a:xfrm>
              <a:off x="11599906" y="863239"/>
              <a:ext cx="88854" cy="191238"/>
            </a:xfrm>
            <a:custGeom>
              <a:avLst/>
              <a:gdLst/>
              <a:ahLst/>
              <a:cxnLst/>
              <a:rect l="l" t="t" r="r" b="b"/>
              <a:pathLst>
                <a:path w="1714" h="3689" extrusionOk="0">
                  <a:moveTo>
                    <a:pt x="119" y="0"/>
                  </a:moveTo>
                  <a:cubicBezTo>
                    <a:pt x="96" y="0"/>
                    <a:pt x="73" y="7"/>
                    <a:pt x="54" y="22"/>
                  </a:cubicBezTo>
                  <a:cubicBezTo>
                    <a:pt x="10" y="58"/>
                    <a:pt x="1" y="121"/>
                    <a:pt x="36" y="165"/>
                  </a:cubicBezTo>
                  <a:cubicBezTo>
                    <a:pt x="54" y="183"/>
                    <a:pt x="1499" y="2101"/>
                    <a:pt x="1366" y="3573"/>
                  </a:cubicBezTo>
                  <a:cubicBezTo>
                    <a:pt x="1357" y="3626"/>
                    <a:pt x="1401" y="3680"/>
                    <a:pt x="1455" y="3689"/>
                  </a:cubicBezTo>
                  <a:lnTo>
                    <a:pt x="1464" y="3689"/>
                  </a:lnTo>
                  <a:cubicBezTo>
                    <a:pt x="1517" y="3689"/>
                    <a:pt x="1562" y="3644"/>
                    <a:pt x="1571" y="3591"/>
                  </a:cubicBezTo>
                  <a:cubicBezTo>
                    <a:pt x="1713" y="2047"/>
                    <a:pt x="259" y="121"/>
                    <a:pt x="206" y="40"/>
                  </a:cubicBezTo>
                  <a:cubicBezTo>
                    <a:pt x="185" y="14"/>
                    <a:pt x="152" y="0"/>
                    <a:pt x="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9" name="Google Shape;2089;p34"/>
            <p:cNvSpPr/>
            <p:nvPr/>
          </p:nvSpPr>
          <p:spPr>
            <a:xfrm>
              <a:off x="11655426" y="1130526"/>
              <a:ext cx="162363" cy="80300"/>
            </a:xfrm>
            <a:custGeom>
              <a:avLst/>
              <a:gdLst/>
              <a:ahLst/>
              <a:cxnLst/>
              <a:rect l="l" t="t" r="r" b="b"/>
              <a:pathLst>
                <a:path w="3132" h="1549" extrusionOk="0">
                  <a:moveTo>
                    <a:pt x="3016" y="1"/>
                  </a:moveTo>
                  <a:cubicBezTo>
                    <a:pt x="2986" y="1"/>
                    <a:pt x="2956" y="15"/>
                    <a:pt x="2935" y="41"/>
                  </a:cubicBezTo>
                  <a:cubicBezTo>
                    <a:pt x="1998" y="1200"/>
                    <a:pt x="116" y="1343"/>
                    <a:pt x="98" y="1343"/>
                  </a:cubicBezTo>
                  <a:cubicBezTo>
                    <a:pt x="45" y="1343"/>
                    <a:pt x="0" y="1397"/>
                    <a:pt x="0" y="1450"/>
                  </a:cubicBezTo>
                  <a:cubicBezTo>
                    <a:pt x="9" y="1513"/>
                    <a:pt x="54" y="1548"/>
                    <a:pt x="107" y="1548"/>
                  </a:cubicBezTo>
                  <a:lnTo>
                    <a:pt x="116" y="1548"/>
                  </a:lnTo>
                  <a:cubicBezTo>
                    <a:pt x="196" y="1548"/>
                    <a:pt x="2097" y="1405"/>
                    <a:pt x="3096" y="174"/>
                  </a:cubicBezTo>
                  <a:cubicBezTo>
                    <a:pt x="3131" y="130"/>
                    <a:pt x="3122" y="58"/>
                    <a:pt x="3078" y="23"/>
                  </a:cubicBezTo>
                  <a:cubicBezTo>
                    <a:pt x="3059" y="8"/>
                    <a:pt x="3038" y="1"/>
                    <a:pt x="3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0" name="Google Shape;2090;p34"/>
            <p:cNvSpPr/>
            <p:nvPr/>
          </p:nvSpPr>
          <p:spPr>
            <a:xfrm>
              <a:off x="11838059" y="977131"/>
              <a:ext cx="78693" cy="211922"/>
            </a:xfrm>
            <a:custGeom>
              <a:avLst/>
              <a:gdLst/>
              <a:ahLst/>
              <a:cxnLst/>
              <a:rect l="l" t="t" r="r" b="b"/>
              <a:pathLst>
                <a:path w="1518" h="4088" extrusionOk="0">
                  <a:moveTo>
                    <a:pt x="112" y="0"/>
                  </a:moveTo>
                  <a:cubicBezTo>
                    <a:pt x="98" y="0"/>
                    <a:pt x="85" y="4"/>
                    <a:pt x="72" y="11"/>
                  </a:cubicBezTo>
                  <a:cubicBezTo>
                    <a:pt x="19" y="38"/>
                    <a:pt x="1" y="100"/>
                    <a:pt x="28" y="154"/>
                  </a:cubicBezTo>
                  <a:cubicBezTo>
                    <a:pt x="37" y="181"/>
                    <a:pt x="1294" y="2652"/>
                    <a:pt x="822" y="3945"/>
                  </a:cubicBezTo>
                  <a:cubicBezTo>
                    <a:pt x="804" y="3999"/>
                    <a:pt x="831" y="4061"/>
                    <a:pt x="884" y="4079"/>
                  </a:cubicBezTo>
                  <a:cubicBezTo>
                    <a:pt x="893" y="4088"/>
                    <a:pt x="911" y="4088"/>
                    <a:pt x="920" y="4088"/>
                  </a:cubicBezTo>
                  <a:cubicBezTo>
                    <a:pt x="964" y="4088"/>
                    <a:pt x="1000" y="4061"/>
                    <a:pt x="1018" y="4017"/>
                  </a:cubicBezTo>
                  <a:cubicBezTo>
                    <a:pt x="1518" y="2643"/>
                    <a:pt x="260" y="163"/>
                    <a:pt x="206" y="56"/>
                  </a:cubicBezTo>
                  <a:cubicBezTo>
                    <a:pt x="187" y="23"/>
                    <a:pt x="149"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1" name="Google Shape;2091;p34"/>
            <p:cNvSpPr/>
            <p:nvPr/>
          </p:nvSpPr>
          <p:spPr>
            <a:xfrm>
              <a:off x="11850086" y="1270131"/>
              <a:ext cx="192482" cy="84966"/>
            </a:xfrm>
            <a:custGeom>
              <a:avLst/>
              <a:gdLst/>
              <a:ahLst/>
              <a:cxnLst/>
              <a:rect l="l" t="t" r="r" b="b"/>
              <a:pathLst>
                <a:path w="3713" h="1639" extrusionOk="0">
                  <a:moveTo>
                    <a:pt x="3597" y="0"/>
                  </a:moveTo>
                  <a:cubicBezTo>
                    <a:pt x="3564" y="0"/>
                    <a:pt x="3530" y="16"/>
                    <a:pt x="3507" y="51"/>
                  </a:cubicBezTo>
                  <a:cubicBezTo>
                    <a:pt x="2624" y="1389"/>
                    <a:pt x="126" y="1424"/>
                    <a:pt x="99" y="1424"/>
                  </a:cubicBezTo>
                  <a:cubicBezTo>
                    <a:pt x="45" y="1424"/>
                    <a:pt x="1" y="1478"/>
                    <a:pt x="1" y="1531"/>
                  </a:cubicBezTo>
                  <a:cubicBezTo>
                    <a:pt x="1" y="1585"/>
                    <a:pt x="45" y="1639"/>
                    <a:pt x="108" y="1639"/>
                  </a:cubicBezTo>
                  <a:cubicBezTo>
                    <a:pt x="215" y="1630"/>
                    <a:pt x="2740" y="1603"/>
                    <a:pt x="3685" y="158"/>
                  </a:cubicBezTo>
                  <a:cubicBezTo>
                    <a:pt x="3712" y="113"/>
                    <a:pt x="3703" y="51"/>
                    <a:pt x="3650" y="15"/>
                  </a:cubicBezTo>
                  <a:cubicBezTo>
                    <a:pt x="3634" y="5"/>
                    <a:pt x="3615" y="0"/>
                    <a:pt x="3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2" name="Google Shape;2092;p34"/>
            <p:cNvSpPr/>
            <p:nvPr/>
          </p:nvSpPr>
          <p:spPr>
            <a:xfrm>
              <a:off x="12041116" y="1109738"/>
              <a:ext cx="60601" cy="200984"/>
            </a:xfrm>
            <a:custGeom>
              <a:avLst/>
              <a:gdLst/>
              <a:ahLst/>
              <a:cxnLst/>
              <a:rect l="l" t="t" r="r" b="b"/>
              <a:pathLst>
                <a:path w="1169" h="3877" extrusionOk="0">
                  <a:moveTo>
                    <a:pt x="116" y="0"/>
                  </a:moveTo>
                  <a:cubicBezTo>
                    <a:pt x="94" y="0"/>
                    <a:pt x="72" y="7"/>
                    <a:pt x="54" y="22"/>
                  </a:cubicBezTo>
                  <a:cubicBezTo>
                    <a:pt x="0" y="58"/>
                    <a:pt x="0" y="129"/>
                    <a:pt x="36" y="174"/>
                  </a:cubicBezTo>
                  <a:cubicBezTo>
                    <a:pt x="45" y="183"/>
                    <a:pt x="928" y="1343"/>
                    <a:pt x="964" y="3778"/>
                  </a:cubicBezTo>
                  <a:cubicBezTo>
                    <a:pt x="964" y="3832"/>
                    <a:pt x="1008" y="3876"/>
                    <a:pt x="1071" y="3876"/>
                  </a:cubicBezTo>
                  <a:cubicBezTo>
                    <a:pt x="1124" y="3876"/>
                    <a:pt x="1169" y="3832"/>
                    <a:pt x="1169" y="3778"/>
                  </a:cubicBezTo>
                  <a:cubicBezTo>
                    <a:pt x="1133" y="1262"/>
                    <a:pt x="232" y="94"/>
                    <a:pt x="197" y="40"/>
                  </a:cubicBez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93" name="Google Shape;2093;p34"/>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094" name="Google Shape;2094;p34"/>
          <p:cNvGrpSpPr/>
          <p:nvPr/>
        </p:nvGrpSpPr>
        <p:grpSpPr>
          <a:xfrm>
            <a:off x="-269631" y="5745839"/>
            <a:ext cx="1299755" cy="1195173"/>
            <a:chOff x="3059900" y="3379975"/>
            <a:chExt cx="806900" cy="741975"/>
          </a:xfrm>
        </p:grpSpPr>
        <p:sp>
          <p:nvSpPr>
            <p:cNvPr id="2095" name="Google Shape;2095;p34"/>
            <p:cNvSpPr/>
            <p:nvPr/>
          </p:nvSpPr>
          <p:spPr>
            <a:xfrm>
              <a:off x="3183725" y="3652100"/>
              <a:ext cx="634550" cy="469850"/>
            </a:xfrm>
            <a:custGeom>
              <a:avLst/>
              <a:gdLst/>
              <a:ahLst/>
              <a:cxnLst/>
              <a:rect l="l" t="t" r="r" b="b"/>
              <a:pathLst>
                <a:path w="25382" h="18794" extrusionOk="0">
                  <a:moveTo>
                    <a:pt x="5592" y="0"/>
                  </a:moveTo>
                  <a:cubicBezTo>
                    <a:pt x="5570" y="0"/>
                    <a:pt x="5524" y="46"/>
                    <a:pt x="5547" y="69"/>
                  </a:cubicBezTo>
                  <a:cubicBezTo>
                    <a:pt x="5562" y="146"/>
                    <a:pt x="5630" y="192"/>
                    <a:pt x="5694" y="192"/>
                  </a:cubicBezTo>
                  <a:cubicBezTo>
                    <a:pt x="5724" y="192"/>
                    <a:pt x="5753" y="182"/>
                    <a:pt x="5775" y="160"/>
                  </a:cubicBezTo>
                  <a:cubicBezTo>
                    <a:pt x="5821" y="137"/>
                    <a:pt x="5866" y="91"/>
                    <a:pt x="5889" y="46"/>
                  </a:cubicBezTo>
                  <a:cubicBezTo>
                    <a:pt x="5844" y="46"/>
                    <a:pt x="5798" y="23"/>
                    <a:pt x="5798" y="23"/>
                  </a:cubicBezTo>
                  <a:cubicBezTo>
                    <a:pt x="5707" y="23"/>
                    <a:pt x="5638" y="0"/>
                    <a:pt x="5592" y="0"/>
                  </a:cubicBezTo>
                  <a:close/>
                  <a:moveTo>
                    <a:pt x="4223" y="297"/>
                  </a:moveTo>
                  <a:cubicBezTo>
                    <a:pt x="4223" y="297"/>
                    <a:pt x="4200" y="320"/>
                    <a:pt x="4200" y="320"/>
                  </a:cubicBezTo>
                  <a:cubicBezTo>
                    <a:pt x="4223" y="320"/>
                    <a:pt x="4223" y="343"/>
                    <a:pt x="4223" y="343"/>
                  </a:cubicBezTo>
                  <a:lnTo>
                    <a:pt x="4246" y="343"/>
                  </a:lnTo>
                  <a:cubicBezTo>
                    <a:pt x="4223" y="320"/>
                    <a:pt x="4223" y="320"/>
                    <a:pt x="4223" y="297"/>
                  </a:cubicBezTo>
                  <a:close/>
                  <a:moveTo>
                    <a:pt x="4109" y="343"/>
                  </a:moveTo>
                  <a:cubicBezTo>
                    <a:pt x="4109" y="365"/>
                    <a:pt x="4132" y="365"/>
                    <a:pt x="4132" y="365"/>
                  </a:cubicBezTo>
                  <a:lnTo>
                    <a:pt x="4154" y="365"/>
                  </a:lnTo>
                  <a:cubicBezTo>
                    <a:pt x="4154" y="343"/>
                    <a:pt x="4154" y="343"/>
                    <a:pt x="4132" y="343"/>
                  </a:cubicBezTo>
                  <a:close/>
                  <a:moveTo>
                    <a:pt x="6551" y="91"/>
                  </a:moveTo>
                  <a:cubicBezTo>
                    <a:pt x="6551" y="91"/>
                    <a:pt x="6505" y="114"/>
                    <a:pt x="6505" y="114"/>
                  </a:cubicBezTo>
                  <a:cubicBezTo>
                    <a:pt x="6460" y="228"/>
                    <a:pt x="6551" y="274"/>
                    <a:pt x="6574" y="343"/>
                  </a:cubicBezTo>
                  <a:cubicBezTo>
                    <a:pt x="6597" y="388"/>
                    <a:pt x="6642" y="411"/>
                    <a:pt x="6711" y="411"/>
                  </a:cubicBezTo>
                  <a:cubicBezTo>
                    <a:pt x="6757" y="411"/>
                    <a:pt x="6893" y="297"/>
                    <a:pt x="6916" y="228"/>
                  </a:cubicBezTo>
                  <a:cubicBezTo>
                    <a:pt x="6916" y="228"/>
                    <a:pt x="6916" y="183"/>
                    <a:pt x="6893" y="183"/>
                  </a:cubicBezTo>
                  <a:cubicBezTo>
                    <a:pt x="6779" y="137"/>
                    <a:pt x="6665" y="114"/>
                    <a:pt x="6551" y="91"/>
                  </a:cubicBezTo>
                  <a:close/>
                  <a:moveTo>
                    <a:pt x="5111" y="157"/>
                  </a:moveTo>
                  <a:cubicBezTo>
                    <a:pt x="5021" y="157"/>
                    <a:pt x="4906" y="259"/>
                    <a:pt x="4885" y="343"/>
                  </a:cubicBezTo>
                  <a:cubicBezTo>
                    <a:pt x="4862" y="434"/>
                    <a:pt x="4976" y="571"/>
                    <a:pt x="5067" y="571"/>
                  </a:cubicBezTo>
                  <a:cubicBezTo>
                    <a:pt x="5077" y="573"/>
                    <a:pt x="5087" y="574"/>
                    <a:pt x="5098" y="574"/>
                  </a:cubicBezTo>
                  <a:cubicBezTo>
                    <a:pt x="5186" y="574"/>
                    <a:pt x="5298" y="493"/>
                    <a:pt x="5319" y="411"/>
                  </a:cubicBezTo>
                  <a:cubicBezTo>
                    <a:pt x="5319" y="297"/>
                    <a:pt x="5227" y="183"/>
                    <a:pt x="5136" y="160"/>
                  </a:cubicBezTo>
                  <a:cubicBezTo>
                    <a:pt x="5128" y="158"/>
                    <a:pt x="5120" y="157"/>
                    <a:pt x="5111" y="157"/>
                  </a:cubicBezTo>
                  <a:close/>
                  <a:moveTo>
                    <a:pt x="7533" y="343"/>
                  </a:moveTo>
                  <a:cubicBezTo>
                    <a:pt x="7533" y="343"/>
                    <a:pt x="7510" y="365"/>
                    <a:pt x="7510" y="365"/>
                  </a:cubicBezTo>
                  <a:cubicBezTo>
                    <a:pt x="7533" y="434"/>
                    <a:pt x="7555" y="502"/>
                    <a:pt x="7624" y="571"/>
                  </a:cubicBezTo>
                  <a:cubicBezTo>
                    <a:pt x="7647" y="594"/>
                    <a:pt x="7667" y="601"/>
                    <a:pt x="7686" y="601"/>
                  </a:cubicBezTo>
                  <a:cubicBezTo>
                    <a:pt x="7725" y="601"/>
                    <a:pt x="7761" y="571"/>
                    <a:pt x="7806" y="571"/>
                  </a:cubicBezTo>
                  <a:cubicBezTo>
                    <a:pt x="7829" y="571"/>
                    <a:pt x="7852" y="525"/>
                    <a:pt x="7875" y="502"/>
                  </a:cubicBezTo>
                  <a:cubicBezTo>
                    <a:pt x="7875" y="457"/>
                    <a:pt x="7829" y="457"/>
                    <a:pt x="7806" y="457"/>
                  </a:cubicBezTo>
                  <a:cubicBezTo>
                    <a:pt x="7715" y="411"/>
                    <a:pt x="7624" y="388"/>
                    <a:pt x="7533" y="343"/>
                  </a:cubicBezTo>
                  <a:close/>
                  <a:moveTo>
                    <a:pt x="20634" y="662"/>
                  </a:moveTo>
                  <a:cubicBezTo>
                    <a:pt x="20611" y="662"/>
                    <a:pt x="20611" y="685"/>
                    <a:pt x="20589" y="685"/>
                  </a:cubicBezTo>
                  <a:cubicBezTo>
                    <a:pt x="20589" y="685"/>
                    <a:pt x="20611" y="708"/>
                    <a:pt x="20611" y="708"/>
                  </a:cubicBezTo>
                  <a:cubicBezTo>
                    <a:pt x="20626" y="751"/>
                    <a:pt x="20659" y="767"/>
                    <a:pt x="20692" y="767"/>
                  </a:cubicBezTo>
                  <a:cubicBezTo>
                    <a:pt x="20712" y="767"/>
                    <a:pt x="20732" y="762"/>
                    <a:pt x="20748" y="753"/>
                  </a:cubicBezTo>
                  <a:cubicBezTo>
                    <a:pt x="20771" y="753"/>
                    <a:pt x="20817" y="731"/>
                    <a:pt x="20840" y="708"/>
                  </a:cubicBezTo>
                  <a:cubicBezTo>
                    <a:pt x="20817" y="708"/>
                    <a:pt x="20771" y="685"/>
                    <a:pt x="20748" y="685"/>
                  </a:cubicBezTo>
                  <a:lnTo>
                    <a:pt x="20726" y="685"/>
                  </a:lnTo>
                  <a:cubicBezTo>
                    <a:pt x="20703" y="685"/>
                    <a:pt x="20657" y="662"/>
                    <a:pt x="20634" y="662"/>
                  </a:cubicBezTo>
                  <a:close/>
                  <a:moveTo>
                    <a:pt x="3652" y="594"/>
                  </a:moveTo>
                  <a:cubicBezTo>
                    <a:pt x="3607" y="616"/>
                    <a:pt x="3538" y="662"/>
                    <a:pt x="3470" y="708"/>
                  </a:cubicBezTo>
                  <a:cubicBezTo>
                    <a:pt x="3447" y="708"/>
                    <a:pt x="3447" y="731"/>
                    <a:pt x="3424" y="753"/>
                  </a:cubicBezTo>
                  <a:cubicBezTo>
                    <a:pt x="3470" y="753"/>
                    <a:pt x="3493" y="776"/>
                    <a:pt x="3515" y="776"/>
                  </a:cubicBezTo>
                  <a:cubicBezTo>
                    <a:pt x="3607" y="753"/>
                    <a:pt x="3652" y="708"/>
                    <a:pt x="3698" y="616"/>
                  </a:cubicBezTo>
                  <a:cubicBezTo>
                    <a:pt x="3675" y="594"/>
                    <a:pt x="3675" y="594"/>
                    <a:pt x="3652" y="594"/>
                  </a:cubicBezTo>
                  <a:close/>
                  <a:moveTo>
                    <a:pt x="6117" y="365"/>
                  </a:moveTo>
                  <a:cubicBezTo>
                    <a:pt x="6026" y="365"/>
                    <a:pt x="5889" y="457"/>
                    <a:pt x="5889" y="548"/>
                  </a:cubicBezTo>
                  <a:cubicBezTo>
                    <a:pt x="5866" y="639"/>
                    <a:pt x="5980" y="776"/>
                    <a:pt x="6072" y="799"/>
                  </a:cubicBezTo>
                  <a:cubicBezTo>
                    <a:pt x="6163" y="799"/>
                    <a:pt x="6300" y="708"/>
                    <a:pt x="6300" y="616"/>
                  </a:cubicBezTo>
                  <a:cubicBezTo>
                    <a:pt x="6323" y="525"/>
                    <a:pt x="6209" y="388"/>
                    <a:pt x="6117" y="365"/>
                  </a:cubicBezTo>
                  <a:close/>
                  <a:moveTo>
                    <a:pt x="19093" y="654"/>
                  </a:moveTo>
                  <a:cubicBezTo>
                    <a:pt x="19039" y="654"/>
                    <a:pt x="19008" y="684"/>
                    <a:pt x="18991" y="753"/>
                  </a:cubicBezTo>
                  <a:cubicBezTo>
                    <a:pt x="18968" y="845"/>
                    <a:pt x="19014" y="890"/>
                    <a:pt x="19105" y="913"/>
                  </a:cubicBezTo>
                  <a:cubicBezTo>
                    <a:pt x="19196" y="913"/>
                    <a:pt x="19242" y="890"/>
                    <a:pt x="19242" y="799"/>
                  </a:cubicBezTo>
                  <a:cubicBezTo>
                    <a:pt x="19265" y="708"/>
                    <a:pt x="19242" y="662"/>
                    <a:pt x="19151" y="662"/>
                  </a:cubicBezTo>
                  <a:cubicBezTo>
                    <a:pt x="19129" y="657"/>
                    <a:pt x="19110" y="654"/>
                    <a:pt x="19093" y="654"/>
                  </a:cubicBezTo>
                  <a:close/>
                  <a:moveTo>
                    <a:pt x="4497" y="548"/>
                  </a:moveTo>
                  <a:cubicBezTo>
                    <a:pt x="4383" y="548"/>
                    <a:pt x="4291" y="616"/>
                    <a:pt x="4269" y="753"/>
                  </a:cubicBezTo>
                  <a:cubicBezTo>
                    <a:pt x="4269" y="868"/>
                    <a:pt x="4360" y="959"/>
                    <a:pt x="4474" y="982"/>
                  </a:cubicBezTo>
                  <a:cubicBezTo>
                    <a:pt x="4588" y="982"/>
                    <a:pt x="4679" y="913"/>
                    <a:pt x="4702" y="799"/>
                  </a:cubicBezTo>
                  <a:cubicBezTo>
                    <a:pt x="4725" y="662"/>
                    <a:pt x="4634" y="548"/>
                    <a:pt x="4497" y="548"/>
                  </a:cubicBezTo>
                  <a:close/>
                  <a:moveTo>
                    <a:pt x="7105" y="591"/>
                  </a:moveTo>
                  <a:cubicBezTo>
                    <a:pt x="7030" y="591"/>
                    <a:pt x="6893" y="713"/>
                    <a:pt x="6893" y="776"/>
                  </a:cubicBezTo>
                  <a:cubicBezTo>
                    <a:pt x="6893" y="845"/>
                    <a:pt x="7008" y="1004"/>
                    <a:pt x="7076" y="1004"/>
                  </a:cubicBezTo>
                  <a:cubicBezTo>
                    <a:pt x="7145" y="1004"/>
                    <a:pt x="7304" y="890"/>
                    <a:pt x="7304" y="822"/>
                  </a:cubicBezTo>
                  <a:cubicBezTo>
                    <a:pt x="7327" y="753"/>
                    <a:pt x="7190" y="594"/>
                    <a:pt x="7122" y="594"/>
                  </a:cubicBezTo>
                  <a:cubicBezTo>
                    <a:pt x="7117" y="592"/>
                    <a:pt x="7111" y="591"/>
                    <a:pt x="7105" y="591"/>
                  </a:cubicBezTo>
                  <a:close/>
                  <a:moveTo>
                    <a:pt x="17591" y="887"/>
                  </a:moveTo>
                  <a:cubicBezTo>
                    <a:pt x="17586" y="887"/>
                    <a:pt x="17581" y="888"/>
                    <a:pt x="17576" y="890"/>
                  </a:cubicBezTo>
                  <a:cubicBezTo>
                    <a:pt x="17507" y="890"/>
                    <a:pt x="17439" y="913"/>
                    <a:pt x="17370" y="936"/>
                  </a:cubicBezTo>
                  <a:cubicBezTo>
                    <a:pt x="17370" y="936"/>
                    <a:pt x="17347" y="959"/>
                    <a:pt x="17347" y="959"/>
                  </a:cubicBezTo>
                  <a:cubicBezTo>
                    <a:pt x="17347" y="1004"/>
                    <a:pt x="17462" y="1119"/>
                    <a:pt x="17484" y="1119"/>
                  </a:cubicBezTo>
                  <a:cubicBezTo>
                    <a:pt x="17530" y="1119"/>
                    <a:pt x="17667" y="1027"/>
                    <a:pt x="17667" y="1004"/>
                  </a:cubicBezTo>
                  <a:cubicBezTo>
                    <a:pt x="17687" y="964"/>
                    <a:pt x="17635" y="887"/>
                    <a:pt x="17591" y="887"/>
                  </a:cubicBezTo>
                  <a:close/>
                  <a:moveTo>
                    <a:pt x="3059" y="982"/>
                  </a:moveTo>
                  <a:cubicBezTo>
                    <a:pt x="2990" y="1027"/>
                    <a:pt x="2922" y="1073"/>
                    <a:pt x="2876" y="1119"/>
                  </a:cubicBezTo>
                  <a:cubicBezTo>
                    <a:pt x="2853" y="1141"/>
                    <a:pt x="2876" y="1141"/>
                    <a:pt x="2876" y="1164"/>
                  </a:cubicBezTo>
                  <a:cubicBezTo>
                    <a:pt x="2968" y="1164"/>
                    <a:pt x="3059" y="1073"/>
                    <a:pt x="3082" y="1004"/>
                  </a:cubicBezTo>
                  <a:cubicBezTo>
                    <a:pt x="3082" y="1004"/>
                    <a:pt x="3082" y="982"/>
                    <a:pt x="3082" y="982"/>
                  </a:cubicBezTo>
                  <a:close/>
                  <a:moveTo>
                    <a:pt x="20089" y="907"/>
                  </a:moveTo>
                  <a:cubicBezTo>
                    <a:pt x="20027" y="907"/>
                    <a:pt x="19995" y="952"/>
                    <a:pt x="19995" y="1027"/>
                  </a:cubicBezTo>
                  <a:cubicBezTo>
                    <a:pt x="19972" y="1119"/>
                    <a:pt x="20018" y="1164"/>
                    <a:pt x="20109" y="1164"/>
                  </a:cubicBezTo>
                  <a:cubicBezTo>
                    <a:pt x="20201" y="1164"/>
                    <a:pt x="20246" y="1119"/>
                    <a:pt x="20246" y="1027"/>
                  </a:cubicBezTo>
                  <a:cubicBezTo>
                    <a:pt x="20246" y="959"/>
                    <a:pt x="20223" y="913"/>
                    <a:pt x="20132" y="913"/>
                  </a:cubicBezTo>
                  <a:cubicBezTo>
                    <a:pt x="20116" y="909"/>
                    <a:pt x="20102" y="907"/>
                    <a:pt x="20089" y="907"/>
                  </a:cubicBezTo>
                  <a:close/>
                  <a:moveTo>
                    <a:pt x="5494" y="773"/>
                  </a:moveTo>
                  <a:cubicBezTo>
                    <a:pt x="5405" y="773"/>
                    <a:pt x="5293" y="854"/>
                    <a:pt x="5273" y="936"/>
                  </a:cubicBezTo>
                  <a:cubicBezTo>
                    <a:pt x="5273" y="1027"/>
                    <a:pt x="5364" y="1164"/>
                    <a:pt x="5455" y="1187"/>
                  </a:cubicBezTo>
                  <a:cubicBezTo>
                    <a:pt x="5464" y="1189"/>
                    <a:pt x="5472" y="1190"/>
                    <a:pt x="5480" y="1190"/>
                  </a:cubicBezTo>
                  <a:cubicBezTo>
                    <a:pt x="5570" y="1190"/>
                    <a:pt x="5686" y="1088"/>
                    <a:pt x="5707" y="1004"/>
                  </a:cubicBezTo>
                  <a:cubicBezTo>
                    <a:pt x="5707" y="913"/>
                    <a:pt x="5615" y="776"/>
                    <a:pt x="5524" y="776"/>
                  </a:cubicBezTo>
                  <a:cubicBezTo>
                    <a:pt x="5514" y="774"/>
                    <a:pt x="5504" y="773"/>
                    <a:pt x="5494" y="773"/>
                  </a:cubicBezTo>
                  <a:close/>
                  <a:moveTo>
                    <a:pt x="8132" y="797"/>
                  </a:moveTo>
                  <a:cubicBezTo>
                    <a:pt x="8057" y="797"/>
                    <a:pt x="7919" y="918"/>
                    <a:pt x="7898" y="982"/>
                  </a:cubicBezTo>
                  <a:cubicBezTo>
                    <a:pt x="7875" y="1050"/>
                    <a:pt x="7989" y="1210"/>
                    <a:pt x="8080" y="1210"/>
                  </a:cubicBezTo>
                  <a:cubicBezTo>
                    <a:pt x="8086" y="1212"/>
                    <a:pt x="8093" y="1213"/>
                    <a:pt x="8101" y="1213"/>
                  </a:cubicBezTo>
                  <a:cubicBezTo>
                    <a:pt x="8176" y="1213"/>
                    <a:pt x="8309" y="1113"/>
                    <a:pt x="8309" y="1050"/>
                  </a:cubicBezTo>
                  <a:cubicBezTo>
                    <a:pt x="8331" y="982"/>
                    <a:pt x="8217" y="822"/>
                    <a:pt x="8149" y="799"/>
                  </a:cubicBezTo>
                  <a:cubicBezTo>
                    <a:pt x="8144" y="797"/>
                    <a:pt x="8138" y="797"/>
                    <a:pt x="8132" y="797"/>
                  </a:cubicBezTo>
                  <a:close/>
                  <a:moveTo>
                    <a:pt x="18477" y="1042"/>
                  </a:moveTo>
                  <a:cubicBezTo>
                    <a:pt x="18423" y="1042"/>
                    <a:pt x="18392" y="1072"/>
                    <a:pt x="18375" y="1141"/>
                  </a:cubicBezTo>
                  <a:cubicBezTo>
                    <a:pt x="18375" y="1233"/>
                    <a:pt x="18397" y="1278"/>
                    <a:pt x="18489" y="1301"/>
                  </a:cubicBezTo>
                  <a:cubicBezTo>
                    <a:pt x="18580" y="1301"/>
                    <a:pt x="18626" y="1278"/>
                    <a:pt x="18626" y="1187"/>
                  </a:cubicBezTo>
                  <a:cubicBezTo>
                    <a:pt x="18649" y="1096"/>
                    <a:pt x="18626" y="1050"/>
                    <a:pt x="18534" y="1050"/>
                  </a:cubicBezTo>
                  <a:cubicBezTo>
                    <a:pt x="18513" y="1045"/>
                    <a:pt x="18494" y="1042"/>
                    <a:pt x="18477" y="1042"/>
                  </a:cubicBezTo>
                  <a:close/>
                  <a:moveTo>
                    <a:pt x="3875" y="954"/>
                  </a:moveTo>
                  <a:cubicBezTo>
                    <a:pt x="3767" y="954"/>
                    <a:pt x="3695" y="1019"/>
                    <a:pt x="3675" y="1119"/>
                  </a:cubicBezTo>
                  <a:cubicBezTo>
                    <a:pt x="3652" y="1233"/>
                    <a:pt x="3721" y="1347"/>
                    <a:pt x="3858" y="1370"/>
                  </a:cubicBezTo>
                  <a:cubicBezTo>
                    <a:pt x="3870" y="1372"/>
                    <a:pt x="3881" y="1373"/>
                    <a:pt x="3893" y="1373"/>
                  </a:cubicBezTo>
                  <a:cubicBezTo>
                    <a:pt x="3990" y="1373"/>
                    <a:pt x="4066" y="1289"/>
                    <a:pt x="4086" y="1187"/>
                  </a:cubicBezTo>
                  <a:cubicBezTo>
                    <a:pt x="4109" y="1073"/>
                    <a:pt x="4017" y="959"/>
                    <a:pt x="3926" y="959"/>
                  </a:cubicBezTo>
                  <a:cubicBezTo>
                    <a:pt x="3908" y="956"/>
                    <a:pt x="3892" y="954"/>
                    <a:pt x="3875" y="954"/>
                  </a:cubicBezTo>
                  <a:close/>
                  <a:moveTo>
                    <a:pt x="21092" y="1113"/>
                  </a:moveTo>
                  <a:cubicBezTo>
                    <a:pt x="21030" y="1113"/>
                    <a:pt x="21000" y="1154"/>
                    <a:pt x="21000" y="1210"/>
                  </a:cubicBezTo>
                  <a:cubicBezTo>
                    <a:pt x="20977" y="1301"/>
                    <a:pt x="21000" y="1347"/>
                    <a:pt x="21091" y="1370"/>
                  </a:cubicBezTo>
                  <a:cubicBezTo>
                    <a:pt x="21106" y="1374"/>
                    <a:pt x="21121" y="1376"/>
                    <a:pt x="21134" y="1376"/>
                  </a:cubicBezTo>
                  <a:cubicBezTo>
                    <a:pt x="21197" y="1376"/>
                    <a:pt x="21232" y="1331"/>
                    <a:pt x="21251" y="1256"/>
                  </a:cubicBezTo>
                  <a:cubicBezTo>
                    <a:pt x="21251" y="1164"/>
                    <a:pt x="21228" y="1141"/>
                    <a:pt x="21136" y="1119"/>
                  </a:cubicBezTo>
                  <a:cubicBezTo>
                    <a:pt x="21120" y="1115"/>
                    <a:pt x="21106" y="1113"/>
                    <a:pt x="21092" y="1113"/>
                  </a:cubicBezTo>
                  <a:close/>
                  <a:moveTo>
                    <a:pt x="6503" y="979"/>
                  </a:moveTo>
                  <a:cubicBezTo>
                    <a:pt x="6414" y="979"/>
                    <a:pt x="6298" y="1081"/>
                    <a:pt x="6277" y="1164"/>
                  </a:cubicBezTo>
                  <a:cubicBezTo>
                    <a:pt x="6277" y="1256"/>
                    <a:pt x="6368" y="1393"/>
                    <a:pt x="6460" y="1393"/>
                  </a:cubicBezTo>
                  <a:cubicBezTo>
                    <a:pt x="6468" y="1395"/>
                    <a:pt x="6476" y="1395"/>
                    <a:pt x="6485" y="1395"/>
                  </a:cubicBezTo>
                  <a:cubicBezTo>
                    <a:pt x="6574" y="1395"/>
                    <a:pt x="6690" y="1293"/>
                    <a:pt x="6711" y="1210"/>
                  </a:cubicBezTo>
                  <a:cubicBezTo>
                    <a:pt x="6711" y="1119"/>
                    <a:pt x="6620" y="982"/>
                    <a:pt x="6528" y="982"/>
                  </a:cubicBezTo>
                  <a:cubicBezTo>
                    <a:pt x="6520" y="980"/>
                    <a:pt x="6512" y="979"/>
                    <a:pt x="6503" y="979"/>
                  </a:cubicBezTo>
                  <a:close/>
                  <a:moveTo>
                    <a:pt x="9048" y="1042"/>
                  </a:moveTo>
                  <a:cubicBezTo>
                    <a:pt x="8970" y="1042"/>
                    <a:pt x="8966" y="1080"/>
                    <a:pt x="8948" y="1187"/>
                  </a:cubicBezTo>
                  <a:cubicBezTo>
                    <a:pt x="8925" y="1347"/>
                    <a:pt x="8925" y="1370"/>
                    <a:pt x="9062" y="1393"/>
                  </a:cubicBezTo>
                  <a:cubicBezTo>
                    <a:pt x="9101" y="1397"/>
                    <a:pt x="9132" y="1400"/>
                    <a:pt x="9156" y="1400"/>
                  </a:cubicBezTo>
                  <a:cubicBezTo>
                    <a:pt x="9246" y="1400"/>
                    <a:pt x="9249" y="1363"/>
                    <a:pt x="9267" y="1256"/>
                  </a:cubicBezTo>
                  <a:cubicBezTo>
                    <a:pt x="9290" y="1096"/>
                    <a:pt x="9290" y="1073"/>
                    <a:pt x="9130" y="1050"/>
                  </a:cubicBezTo>
                  <a:cubicBezTo>
                    <a:pt x="9096" y="1045"/>
                    <a:pt x="9069" y="1042"/>
                    <a:pt x="9048" y="1042"/>
                  </a:cubicBezTo>
                  <a:close/>
                  <a:moveTo>
                    <a:pt x="19516" y="1256"/>
                  </a:moveTo>
                  <a:cubicBezTo>
                    <a:pt x="19425" y="1256"/>
                    <a:pt x="19402" y="1278"/>
                    <a:pt x="19379" y="1370"/>
                  </a:cubicBezTo>
                  <a:cubicBezTo>
                    <a:pt x="19379" y="1461"/>
                    <a:pt x="19402" y="1507"/>
                    <a:pt x="19493" y="1507"/>
                  </a:cubicBezTo>
                  <a:cubicBezTo>
                    <a:pt x="19509" y="1511"/>
                    <a:pt x="19523" y="1512"/>
                    <a:pt x="19536" y="1512"/>
                  </a:cubicBezTo>
                  <a:cubicBezTo>
                    <a:pt x="19599" y="1512"/>
                    <a:pt x="19630" y="1468"/>
                    <a:pt x="19630" y="1393"/>
                  </a:cubicBezTo>
                  <a:cubicBezTo>
                    <a:pt x="19653" y="1301"/>
                    <a:pt x="19607" y="1256"/>
                    <a:pt x="19516" y="1256"/>
                  </a:cubicBezTo>
                  <a:close/>
                  <a:moveTo>
                    <a:pt x="16922" y="1184"/>
                  </a:moveTo>
                  <a:cubicBezTo>
                    <a:pt x="16864" y="1184"/>
                    <a:pt x="16731" y="1282"/>
                    <a:pt x="16731" y="1324"/>
                  </a:cubicBezTo>
                  <a:cubicBezTo>
                    <a:pt x="16731" y="1370"/>
                    <a:pt x="16754" y="1415"/>
                    <a:pt x="16777" y="1461"/>
                  </a:cubicBezTo>
                  <a:cubicBezTo>
                    <a:pt x="16800" y="1484"/>
                    <a:pt x="16845" y="1507"/>
                    <a:pt x="16891" y="1529"/>
                  </a:cubicBezTo>
                  <a:cubicBezTo>
                    <a:pt x="16914" y="1529"/>
                    <a:pt x="17051" y="1415"/>
                    <a:pt x="17074" y="1393"/>
                  </a:cubicBezTo>
                  <a:cubicBezTo>
                    <a:pt x="17074" y="1347"/>
                    <a:pt x="16982" y="1187"/>
                    <a:pt x="16937" y="1187"/>
                  </a:cubicBezTo>
                  <a:cubicBezTo>
                    <a:pt x="16933" y="1185"/>
                    <a:pt x="16928" y="1184"/>
                    <a:pt x="16922" y="1184"/>
                  </a:cubicBezTo>
                  <a:close/>
                  <a:moveTo>
                    <a:pt x="4883" y="1161"/>
                  </a:moveTo>
                  <a:cubicBezTo>
                    <a:pt x="4793" y="1161"/>
                    <a:pt x="4679" y="1264"/>
                    <a:pt x="4679" y="1347"/>
                  </a:cubicBezTo>
                  <a:cubicBezTo>
                    <a:pt x="4657" y="1438"/>
                    <a:pt x="4771" y="1575"/>
                    <a:pt x="4862" y="1575"/>
                  </a:cubicBezTo>
                  <a:cubicBezTo>
                    <a:pt x="4870" y="1577"/>
                    <a:pt x="4878" y="1578"/>
                    <a:pt x="4887" y="1578"/>
                  </a:cubicBezTo>
                  <a:cubicBezTo>
                    <a:pt x="4976" y="1578"/>
                    <a:pt x="5090" y="1476"/>
                    <a:pt x="5090" y="1393"/>
                  </a:cubicBezTo>
                  <a:cubicBezTo>
                    <a:pt x="5113" y="1301"/>
                    <a:pt x="4999" y="1164"/>
                    <a:pt x="4908" y="1164"/>
                  </a:cubicBezTo>
                  <a:cubicBezTo>
                    <a:pt x="4900" y="1162"/>
                    <a:pt x="4891" y="1161"/>
                    <a:pt x="4883" y="1161"/>
                  </a:cubicBezTo>
                  <a:close/>
                  <a:moveTo>
                    <a:pt x="22141" y="1324"/>
                  </a:moveTo>
                  <a:cubicBezTo>
                    <a:pt x="22049" y="1324"/>
                    <a:pt x="22004" y="1347"/>
                    <a:pt x="22004" y="1438"/>
                  </a:cubicBezTo>
                  <a:cubicBezTo>
                    <a:pt x="21981" y="1529"/>
                    <a:pt x="22027" y="1575"/>
                    <a:pt x="22095" y="1575"/>
                  </a:cubicBezTo>
                  <a:cubicBezTo>
                    <a:pt x="22117" y="1581"/>
                    <a:pt x="22136" y="1583"/>
                    <a:pt x="22152" y="1583"/>
                  </a:cubicBezTo>
                  <a:cubicBezTo>
                    <a:pt x="22207" y="1583"/>
                    <a:pt x="22237" y="1554"/>
                    <a:pt x="22255" y="1484"/>
                  </a:cubicBezTo>
                  <a:cubicBezTo>
                    <a:pt x="22255" y="1393"/>
                    <a:pt x="22232" y="1347"/>
                    <a:pt x="22141" y="1324"/>
                  </a:cubicBezTo>
                  <a:close/>
                  <a:moveTo>
                    <a:pt x="7533" y="1187"/>
                  </a:moveTo>
                  <a:cubicBezTo>
                    <a:pt x="7464" y="1187"/>
                    <a:pt x="7304" y="1301"/>
                    <a:pt x="7282" y="1370"/>
                  </a:cubicBezTo>
                  <a:cubicBezTo>
                    <a:pt x="7282" y="1438"/>
                    <a:pt x="7396" y="1598"/>
                    <a:pt x="7464" y="1621"/>
                  </a:cubicBezTo>
                  <a:cubicBezTo>
                    <a:pt x="7533" y="1621"/>
                    <a:pt x="7692" y="1507"/>
                    <a:pt x="7715" y="1438"/>
                  </a:cubicBezTo>
                  <a:cubicBezTo>
                    <a:pt x="7715" y="1370"/>
                    <a:pt x="7601" y="1210"/>
                    <a:pt x="7533" y="1187"/>
                  </a:cubicBezTo>
                  <a:close/>
                  <a:moveTo>
                    <a:pt x="9960" y="1429"/>
                  </a:moveTo>
                  <a:cubicBezTo>
                    <a:pt x="9950" y="1429"/>
                    <a:pt x="9945" y="1445"/>
                    <a:pt x="9929" y="1461"/>
                  </a:cubicBezTo>
                  <a:cubicBezTo>
                    <a:pt x="9906" y="1507"/>
                    <a:pt x="9952" y="1552"/>
                    <a:pt x="9975" y="1575"/>
                  </a:cubicBezTo>
                  <a:cubicBezTo>
                    <a:pt x="10021" y="1598"/>
                    <a:pt x="10066" y="1598"/>
                    <a:pt x="10066" y="1598"/>
                  </a:cubicBezTo>
                  <a:cubicBezTo>
                    <a:pt x="10135" y="1598"/>
                    <a:pt x="10157" y="1621"/>
                    <a:pt x="10180" y="1621"/>
                  </a:cubicBezTo>
                  <a:cubicBezTo>
                    <a:pt x="10203" y="1621"/>
                    <a:pt x="10226" y="1598"/>
                    <a:pt x="10226" y="1575"/>
                  </a:cubicBezTo>
                  <a:cubicBezTo>
                    <a:pt x="10226" y="1552"/>
                    <a:pt x="10203" y="1529"/>
                    <a:pt x="10203" y="1529"/>
                  </a:cubicBezTo>
                  <a:cubicBezTo>
                    <a:pt x="10135" y="1507"/>
                    <a:pt x="10043" y="1484"/>
                    <a:pt x="9975" y="1438"/>
                  </a:cubicBezTo>
                  <a:cubicBezTo>
                    <a:pt x="9968" y="1431"/>
                    <a:pt x="9963" y="1429"/>
                    <a:pt x="9960" y="1429"/>
                  </a:cubicBezTo>
                  <a:close/>
                  <a:moveTo>
                    <a:pt x="15453" y="1552"/>
                  </a:moveTo>
                  <a:cubicBezTo>
                    <a:pt x="15407" y="1575"/>
                    <a:pt x="15362" y="1598"/>
                    <a:pt x="15293" y="1621"/>
                  </a:cubicBezTo>
                  <a:cubicBezTo>
                    <a:pt x="15270" y="1621"/>
                    <a:pt x="15248" y="1621"/>
                    <a:pt x="15225" y="1644"/>
                  </a:cubicBezTo>
                  <a:cubicBezTo>
                    <a:pt x="15225" y="1644"/>
                    <a:pt x="15202" y="1666"/>
                    <a:pt x="15202" y="1689"/>
                  </a:cubicBezTo>
                  <a:lnTo>
                    <a:pt x="15225" y="1689"/>
                  </a:lnTo>
                  <a:cubicBezTo>
                    <a:pt x="15270" y="1712"/>
                    <a:pt x="15270" y="1712"/>
                    <a:pt x="15293" y="1712"/>
                  </a:cubicBezTo>
                  <a:cubicBezTo>
                    <a:pt x="15362" y="1712"/>
                    <a:pt x="15407" y="1644"/>
                    <a:pt x="15453" y="1598"/>
                  </a:cubicBezTo>
                  <a:cubicBezTo>
                    <a:pt x="15453" y="1598"/>
                    <a:pt x="15453" y="1575"/>
                    <a:pt x="15453" y="1552"/>
                  </a:cubicBezTo>
                  <a:close/>
                  <a:moveTo>
                    <a:pt x="17941" y="1393"/>
                  </a:moveTo>
                  <a:cubicBezTo>
                    <a:pt x="17895" y="1393"/>
                    <a:pt x="17758" y="1484"/>
                    <a:pt x="17735" y="1529"/>
                  </a:cubicBezTo>
                  <a:cubicBezTo>
                    <a:pt x="17713" y="1575"/>
                    <a:pt x="17827" y="1735"/>
                    <a:pt x="17872" y="1735"/>
                  </a:cubicBezTo>
                  <a:cubicBezTo>
                    <a:pt x="17918" y="1735"/>
                    <a:pt x="18055" y="1644"/>
                    <a:pt x="18078" y="1598"/>
                  </a:cubicBezTo>
                  <a:cubicBezTo>
                    <a:pt x="18078" y="1552"/>
                    <a:pt x="17987" y="1415"/>
                    <a:pt x="17941" y="1393"/>
                  </a:cubicBezTo>
                  <a:close/>
                  <a:moveTo>
                    <a:pt x="3287" y="1347"/>
                  </a:moveTo>
                  <a:cubicBezTo>
                    <a:pt x="3150" y="1347"/>
                    <a:pt x="3082" y="1415"/>
                    <a:pt x="3059" y="1529"/>
                  </a:cubicBezTo>
                  <a:cubicBezTo>
                    <a:pt x="3059" y="1644"/>
                    <a:pt x="3150" y="1758"/>
                    <a:pt x="3241" y="1758"/>
                  </a:cubicBezTo>
                  <a:cubicBezTo>
                    <a:pt x="3256" y="1760"/>
                    <a:pt x="3270" y="1761"/>
                    <a:pt x="3283" y="1761"/>
                  </a:cubicBezTo>
                  <a:cubicBezTo>
                    <a:pt x="3397" y="1761"/>
                    <a:pt x="3472" y="1677"/>
                    <a:pt x="3493" y="1575"/>
                  </a:cubicBezTo>
                  <a:cubicBezTo>
                    <a:pt x="3493" y="1461"/>
                    <a:pt x="3401" y="1347"/>
                    <a:pt x="3287" y="1347"/>
                  </a:cubicBezTo>
                  <a:close/>
                  <a:moveTo>
                    <a:pt x="20497" y="1507"/>
                  </a:moveTo>
                  <a:cubicBezTo>
                    <a:pt x="20429" y="1507"/>
                    <a:pt x="20383" y="1552"/>
                    <a:pt x="20383" y="1644"/>
                  </a:cubicBezTo>
                  <a:cubicBezTo>
                    <a:pt x="20383" y="1712"/>
                    <a:pt x="20406" y="1758"/>
                    <a:pt x="20497" y="1758"/>
                  </a:cubicBezTo>
                  <a:cubicBezTo>
                    <a:pt x="20513" y="1762"/>
                    <a:pt x="20527" y="1764"/>
                    <a:pt x="20540" y="1764"/>
                  </a:cubicBezTo>
                  <a:cubicBezTo>
                    <a:pt x="20603" y="1764"/>
                    <a:pt x="20634" y="1719"/>
                    <a:pt x="20634" y="1644"/>
                  </a:cubicBezTo>
                  <a:cubicBezTo>
                    <a:pt x="20657" y="1552"/>
                    <a:pt x="20611" y="1507"/>
                    <a:pt x="20497" y="1507"/>
                  </a:cubicBezTo>
                  <a:close/>
                  <a:moveTo>
                    <a:pt x="5912" y="1370"/>
                  </a:moveTo>
                  <a:cubicBezTo>
                    <a:pt x="5821" y="1370"/>
                    <a:pt x="5684" y="1484"/>
                    <a:pt x="5684" y="1575"/>
                  </a:cubicBezTo>
                  <a:cubicBezTo>
                    <a:pt x="5661" y="1666"/>
                    <a:pt x="5775" y="1781"/>
                    <a:pt x="5866" y="1803"/>
                  </a:cubicBezTo>
                  <a:cubicBezTo>
                    <a:pt x="5958" y="1803"/>
                    <a:pt x="6095" y="1689"/>
                    <a:pt x="6095" y="1598"/>
                  </a:cubicBezTo>
                  <a:cubicBezTo>
                    <a:pt x="6117" y="1507"/>
                    <a:pt x="6003" y="1393"/>
                    <a:pt x="5912" y="1370"/>
                  </a:cubicBezTo>
                  <a:close/>
                  <a:moveTo>
                    <a:pt x="8517" y="1412"/>
                  </a:moveTo>
                  <a:cubicBezTo>
                    <a:pt x="8441" y="1412"/>
                    <a:pt x="8307" y="1515"/>
                    <a:pt x="8286" y="1598"/>
                  </a:cubicBezTo>
                  <a:cubicBezTo>
                    <a:pt x="8286" y="1644"/>
                    <a:pt x="8400" y="1826"/>
                    <a:pt x="8468" y="1826"/>
                  </a:cubicBezTo>
                  <a:cubicBezTo>
                    <a:pt x="8474" y="1828"/>
                    <a:pt x="8479" y="1829"/>
                    <a:pt x="8485" y="1829"/>
                  </a:cubicBezTo>
                  <a:cubicBezTo>
                    <a:pt x="8560" y="1829"/>
                    <a:pt x="8698" y="1707"/>
                    <a:pt x="8720" y="1644"/>
                  </a:cubicBezTo>
                  <a:cubicBezTo>
                    <a:pt x="8720" y="1575"/>
                    <a:pt x="8605" y="1415"/>
                    <a:pt x="8537" y="1415"/>
                  </a:cubicBezTo>
                  <a:cubicBezTo>
                    <a:pt x="8531" y="1413"/>
                    <a:pt x="8524" y="1412"/>
                    <a:pt x="8517" y="1412"/>
                  </a:cubicBezTo>
                  <a:close/>
                  <a:moveTo>
                    <a:pt x="16320" y="1575"/>
                  </a:moveTo>
                  <a:cubicBezTo>
                    <a:pt x="16275" y="1575"/>
                    <a:pt x="16138" y="1666"/>
                    <a:pt x="16115" y="1712"/>
                  </a:cubicBezTo>
                  <a:cubicBezTo>
                    <a:pt x="16115" y="1758"/>
                    <a:pt x="16229" y="1918"/>
                    <a:pt x="16275" y="1918"/>
                  </a:cubicBezTo>
                  <a:cubicBezTo>
                    <a:pt x="16320" y="1918"/>
                    <a:pt x="16366" y="1895"/>
                    <a:pt x="16412" y="1872"/>
                  </a:cubicBezTo>
                  <a:cubicBezTo>
                    <a:pt x="16434" y="1849"/>
                    <a:pt x="16434" y="1803"/>
                    <a:pt x="16457" y="1758"/>
                  </a:cubicBezTo>
                  <a:cubicBezTo>
                    <a:pt x="16457" y="1735"/>
                    <a:pt x="16366" y="1598"/>
                    <a:pt x="16320" y="1575"/>
                  </a:cubicBezTo>
                  <a:close/>
                  <a:moveTo>
                    <a:pt x="18922" y="1644"/>
                  </a:moveTo>
                  <a:cubicBezTo>
                    <a:pt x="18831" y="1644"/>
                    <a:pt x="18785" y="1689"/>
                    <a:pt x="18785" y="1758"/>
                  </a:cubicBezTo>
                  <a:cubicBezTo>
                    <a:pt x="18763" y="1872"/>
                    <a:pt x="18808" y="1895"/>
                    <a:pt x="18900" y="1918"/>
                  </a:cubicBezTo>
                  <a:cubicBezTo>
                    <a:pt x="18991" y="1918"/>
                    <a:pt x="19037" y="1872"/>
                    <a:pt x="19037" y="1781"/>
                  </a:cubicBezTo>
                  <a:cubicBezTo>
                    <a:pt x="19037" y="1689"/>
                    <a:pt x="18991" y="1666"/>
                    <a:pt x="18922" y="1644"/>
                  </a:cubicBezTo>
                  <a:close/>
                  <a:moveTo>
                    <a:pt x="4262" y="1549"/>
                  </a:moveTo>
                  <a:cubicBezTo>
                    <a:pt x="4177" y="1549"/>
                    <a:pt x="4084" y="1633"/>
                    <a:pt x="4063" y="1735"/>
                  </a:cubicBezTo>
                  <a:cubicBezTo>
                    <a:pt x="4040" y="1872"/>
                    <a:pt x="4132" y="1963"/>
                    <a:pt x="4269" y="1986"/>
                  </a:cubicBezTo>
                  <a:cubicBezTo>
                    <a:pt x="4383" y="1986"/>
                    <a:pt x="4474" y="1895"/>
                    <a:pt x="4497" y="1781"/>
                  </a:cubicBezTo>
                  <a:cubicBezTo>
                    <a:pt x="4497" y="1666"/>
                    <a:pt x="4406" y="1575"/>
                    <a:pt x="4291" y="1552"/>
                  </a:cubicBezTo>
                  <a:cubicBezTo>
                    <a:pt x="4282" y="1550"/>
                    <a:pt x="4272" y="1549"/>
                    <a:pt x="4262" y="1549"/>
                  </a:cubicBezTo>
                  <a:close/>
                  <a:moveTo>
                    <a:pt x="21480" y="1727"/>
                  </a:moveTo>
                  <a:cubicBezTo>
                    <a:pt x="21415" y="1727"/>
                    <a:pt x="21388" y="1761"/>
                    <a:pt x="21388" y="1849"/>
                  </a:cubicBezTo>
                  <a:cubicBezTo>
                    <a:pt x="21388" y="1918"/>
                    <a:pt x="21410" y="1963"/>
                    <a:pt x="21502" y="1986"/>
                  </a:cubicBezTo>
                  <a:cubicBezTo>
                    <a:pt x="21593" y="1986"/>
                    <a:pt x="21616" y="1963"/>
                    <a:pt x="21639" y="1872"/>
                  </a:cubicBezTo>
                  <a:cubicBezTo>
                    <a:pt x="21661" y="1781"/>
                    <a:pt x="21616" y="1735"/>
                    <a:pt x="21547" y="1735"/>
                  </a:cubicBezTo>
                  <a:cubicBezTo>
                    <a:pt x="21522" y="1730"/>
                    <a:pt x="21499" y="1727"/>
                    <a:pt x="21480" y="1727"/>
                  </a:cubicBezTo>
                  <a:close/>
                  <a:moveTo>
                    <a:pt x="9429" y="1656"/>
                  </a:moveTo>
                  <a:cubicBezTo>
                    <a:pt x="9369" y="1656"/>
                    <a:pt x="9352" y="1687"/>
                    <a:pt x="9336" y="1803"/>
                  </a:cubicBezTo>
                  <a:cubicBezTo>
                    <a:pt x="9313" y="1963"/>
                    <a:pt x="9336" y="1986"/>
                    <a:pt x="9473" y="1986"/>
                  </a:cubicBezTo>
                  <a:cubicBezTo>
                    <a:pt x="9519" y="1993"/>
                    <a:pt x="9554" y="1997"/>
                    <a:pt x="9581" y="1997"/>
                  </a:cubicBezTo>
                  <a:cubicBezTo>
                    <a:pt x="9646" y="1997"/>
                    <a:pt x="9662" y="1969"/>
                    <a:pt x="9678" y="1872"/>
                  </a:cubicBezTo>
                  <a:cubicBezTo>
                    <a:pt x="9701" y="1712"/>
                    <a:pt x="9678" y="1689"/>
                    <a:pt x="9518" y="1666"/>
                  </a:cubicBezTo>
                  <a:cubicBezTo>
                    <a:pt x="9481" y="1660"/>
                    <a:pt x="9452" y="1656"/>
                    <a:pt x="9429" y="1656"/>
                  </a:cubicBezTo>
                  <a:close/>
                  <a:moveTo>
                    <a:pt x="6899" y="1595"/>
                  </a:moveTo>
                  <a:cubicBezTo>
                    <a:pt x="6825" y="1595"/>
                    <a:pt x="6688" y="1717"/>
                    <a:pt x="6688" y="1781"/>
                  </a:cubicBezTo>
                  <a:cubicBezTo>
                    <a:pt x="6665" y="1849"/>
                    <a:pt x="6802" y="2009"/>
                    <a:pt x="6871" y="2009"/>
                  </a:cubicBezTo>
                  <a:cubicBezTo>
                    <a:pt x="6939" y="2009"/>
                    <a:pt x="7099" y="1895"/>
                    <a:pt x="7099" y="1826"/>
                  </a:cubicBezTo>
                  <a:cubicBezTo>
                    <a:pt x="7099" y="1758"/>
                    <a:pt x="6985" y="1598"/>
                    <a:pt x="6916" y="1598"/>
                  </a:cubicBezTo>
                  <a:cubicBezTo>
                    <a:pt x="6911" y="1596"/>
                    <a:pt x="6905" y="1595"/>
                    <a:pt x="6899" y="1595"/>
                  </a:cubicBezTo>
                  <a:close/>
                  <a:moveTo>
                    <a:pt x="14759" y="1787"/>
                  </a:moveTo>
                  <a:cubicBezTo>
                    <a:pt x="14737" y="1787"/>
                    <a:pt x="14720" y="1808"/>
                    <a:pt x="14696" y="1808"/>
                  </a:cubicBezTo>
                  <a:cubicBezTo>
                    <a:pt x="14690" y="1808"/>
                    <a:pt x="14684" y="1807"/>
                    <a:pt x="14677" y="1803"/>
                  </a:cubicBezTo>
                  <a:cubicBezTo>
                    <a:pt x="14631" y="1803"/>
                    <a:pt x="14586" y="1826"/>
                    <a:pt x="14563" y="1849"/>
                  </a:cubicBezTo>
                  <a:cubicBezTo>
                    <a:pt x="14540" y="1872"/>
                    <a:pt x="14517" y="1895"/>
                    <a:pt x="14517" y="1918"/>
                  </a:cubicBezTo>
                  <a:cubicBezTo>
                    <a:pt x="14494" y="2009"/>
                    <a:pt x="14586" y="2077"/>
                    <a:pt x="14654" y="2100"/>
                  </a:cubicBezTo>
                  <a:cubicBezTo>
                    <a:pt x="14745" y="2100"/>
                    <a:pt x="14837" y="2054"/>
                    <a:pt x="14837" y="1986"/>
                  </a:cubicBezTo>
                  <a:cubicBezTo>
                    <a:pt x="14882" y="1895"/>
                    <a:pt x="14837" y="1849"/>
                    <a:pt x="14791" y="1803"/>
                  </a:cubicBezTo>
                  <a:cubicBezTo>
                    <a:pt x="14779" y="1791"/>
                    <a:pt x="14769" y="1787"/>
                    <a:pt x="14759" y="1787"/>
                  </a:cubicBezTo>
                  <a:close/>
                  <a:moveTo>
                    <a:pt x="19871" y="1866"/>
                  </a:moveTo>
                  <a:cubicBezTo>
                    <a:pt x="19821" y="1866"/>
                    <a:pt x="19790" y="1910"/>
                    <a:pt x="19790" y="1986"/>
                  </a:cubicBezTo>
                  <a:cubicBezTo>
                    <a:pt x="19767" y="2077"/>
                    <a:pt x="19813" y="2100"/>
                    <a:pt x="19904" y="2123"/>
                  </a:cubicBezTo>
                  <a:cubicBezTo>
                    <a:pt x="19995" y="2123"/>
                    <a:pt x="20018" y="2100"/>
                    <a:pt x="20041" y="2009"/>
                  </a:cubicBezTo>
                  <a:cubicBezTo>
                    <a:pt x="20041" y="1918"/>
                    <a:pt x="20018" y="1872"/>
                    <a:pt x="19904" y="1872"/>
                  </a:cubicBezTo>
                  <a:cubicBezTo>
                    <a:pt x="19892" y="1868"/>
                    <a:pt x="19881" y="1866"/>
                    <a:pt x="19871" y="1866"/>
                  </a:cubicBezTo>
                  <a:close/>
                  <a:moveTo>
                    <a:pt x="17307" y="1800"/>
                  </a:moveTo>
                  <a:cubicBezTo>
                    <a:pt x="17251" y="1800"/>
                    <a:pt x="17140" y="1877"/>
                    <a:pt x="17119" y="1918"/>
                  </a:cubicBezTo>
                  <a:cubicBezTo>
                    <a:pt x="17119" y="1986"/>
                    <a:pt x="17211" y="2123"/>
                    <a:pt x="17279" y="2123"/>
                  </a:cubicBezTo>
                  <a:cubicBezTo>
                    <a:pt x="17283" y="2125"/>
                    <a:pt x="17288" y="2126"/>
                    <a:pt x="17293" y="2126"/>
                  </a:cubicBezTo>
                  <a:cubicBezTo>
                    <a:pt x="17348" y="2126"/>
                    <a:pt x="17462" y="2028"/>
                    <a:pt x="17462" y="1986"/>
                  </a:cubicBezTo>
                  <a:cubicBezTo>
                    <a:pt x="17462" y="1940"/>
                    <a:pt x="17370" y="1803"/>
                    <a:pt x="17325" y="1803"/>
                  </a:cubicBezTo>
                  <a:cubicBezTo>
                    <a:pt x="17320" y="1801"/>
                    <a:pt x="17314" y="1800"/>
                    <a:pt x="17307" y="1800"/>
                  </a:cubicBezTo>
                  <a:close/>
                  <a:moveTo>
                    <a:pt x="2694" y="1735"/>
                  </a:moveTo>
                  <a:cubicBezTo>
                    <a:pt x="2579" y="1735"/>
                    <a:pt x="2465" y="1803"/>
                    <a:pt x="2443" y="1940"/>
                  </a:cubicBezTo>
                  <a:cubicBezTo>
                    <a:pt x="2443" y="2054"/>
                    <a:pt x="2534" y="2146"/>
                    <a:pt x="2648" y="2169"/>
                  </a:cubicBezTo>
                  <a:cubicBezTo>
                    <a:pt x="2762" y="2169"/>
                    <a:pt x="2853" y="2077"/>
                    <a:pt x="2876" y="1963"/>
                  </a:cubicBezTo>
                  <a:cubicBezTo>
                    <a:pt x="2899" y="1872"/>
                    <a:pt x="2808" y="1758"/>
                    <a:pt x="2694" y="1735"/>
                  </a:cubicBezTo>
                  <a:close/>
                  <a:moveTo>
                    <a:pt x="5296" y="1758"/>
                  </a:moveTo>
                  <a:cubicBezTo>
                    <a:pt x="5204" y="1758"/>
                    <a:pt x="5067" y="1872"/>
                    <a:pt x="5067" y="1963"/>
                  </a:cubicBezTo>
                  <a:cubicBezTo>
                    <a:pt x="5067" y="2054"/>
                    <a:pt x="5159" y="2191"/>
                    <a:pt x="5250" y="2191"/>
                  </a:cubicBezTo>
                  <a:cubicBezTo>
                    <a:pt x="5341" y="2191"/>
                    <a:pt x="5478" y="2100"/>
                    <a:pt x="5501" y="2009"/>
                  </a:cubicBezTo>
                  <a:cubicBezTo>
                    <a:pt x="5501" y="1918"/>
                    <a:pt x="5387" y="1781"/>
                    <a:pt x="5296" y="1758"/>
                  </a:cubicBezTo>
                  <a:close/>
                  <a:moveTo>
                    <a:pt x="22522" y="1938"/>
                  </a:moveTo>
                  <a:cubicBezTo>
                    <a:pt x="22486" y="1938"/>
                    <a:pt x="22371" y="2056"/>
                    <a:pt x="22392" y="2077"/>
                  </a:cubicBezTo>
                  <a:cubicBezTo>
                    <a:pt x="22415" y="2123"/>
                    <a:pt x="22460" y="2191"/>
                    <a:pt x="22506" y="2191"/>
                  </a:cubicBezTo>
                  <a:cubicBezTo>
                    <a:pt x="22552" y="2191"/>
                    <a:pt x="22597" y="2123"/>
                    <a:pt x="22666" y="2077"/>
                  </a:cubicBezTo>
                  <a:cubicBezTo>
                    <a:pt x="22620" y="2032"/>
                    <a:pt x="22574" y="1963"/>
                    <a:pt x="22529" y="1940"/>
                  </a:cubicBezTo>
                  <a:cubicBezTo>
                    <a:pt x="22527" y="1939"/>
                    <a:pt x="22525" y="1938"/>
                    <a:pt x="22522" y="1938"/>
                  </a:cubicBezTo>
                  <a:close/>
                  <a:moveTo>
                    <a:pt x="7921" y="1803"/>
                  </a:moveTo>
                  <a:cubicBezTo>
                    <a:pt x="7852" y="1803"/>
                    <a:pt x="7692" y="1918"/>
                    <a:pt x="7670" y="1986"/>
                  </a:cubicBezTo>
                  <a:cubicBezTo>
                    <a:pt x="7670" y="2054"/>
                    <a:pt x="7806" y="2214"/>
                    <a:pt x="7875" y="2214"/>
                  </a:cubicBezTo>
                  <a:cubicBezTo>
                    <a:pt x="7878" y="2216"/>
                    <a:pt x="7883" y="2217"/>
                    <a:pt x="7888" y="2217"/>
                  </a:cubicBezTo>
                  <a:cubicBezTo>
                    <a:pt x="7947" y="2217"/>
                    <a:pt x="8103" y="2095"/>
                    <a:pt x="8103" y="2032"/>
                  </a:cubicBezTo>
                  <a:cubicBezTo>
                    <a:pt x="8103" y="1963"/>
                    <a:pt x="7989" y="1803"/>
                    <a:pt x="7921" y="1803"/>
                  </a:cubicBezTo>
                  <a:close/>
                  <a:moveTo>
                    <a:pt x="10460" y="1864"/>
                  </a:moveTo>
                  <a:cubicBezTo>
                    <a:pt x="10376" y="1864"/>
                    <a:pt x="10358" y="1901"/>
                    <a:pt x="10340" y="2009"/>
                  </a:cubicBezTo>
                  <a:cubicBezTo>
                    <a:pt x="10317" y="2169"/>
                    <a:pt x="10340" y="2191"/>
                    <a:pt x="10454" y="2214"/>
                  </a:cubicBezTo>
                  <a:cubicBezTo>
                    <a:pt x="10494" y="2219"/>
                    <a:pt x="10525" y="2222"/>
                    <a:pt x="10552" y="2222"/>
                  </a:cubicBezTo>
                  <a:cubicBezTo>
                    <a:pt x="10647" y="2222"/>
                    <a:pt x="10665" y="2185"/>
                    <a:pt x="10682" y="2077"/>
                  </a:cubicBezTo>
                  <a:cubicBezTo>
                    <a:pt x="10705" y="1918"/>
                    <a:pt x="10682" y="1895"/>
                    <a:pt x="10546" y="1872"/>
                  </a:cubicBezTo>
                  <a:cubicBezTo>
                    <a:pt x="10511" y="1867"/>
                    <a:pt x="10483" y="1864"/>
                    <a:pt x="10460" y="1864"/>
                  </a:cubicBezTo>
                  <a:close/>
                  <a:moveTo>
                    <a:pt x="13125" y="2214"/>
                  </a:moveTo>
                  <a:cubicBezTo>
                    <a:pt x="13102" y="2214"/>
                    <a:pt x="13056" y="2214"/>
                    <a:pt x="13011" y="2237"/>
                  </a:cubicBezTo>
                  <a:cubicBezTo>
                    <a:pt x="13011" y="2237"/>
                    <a:pt x="12988" y="2237"/>
                    <a:pt x="12965" y="2260"/>
                  </a:cubicBezTo>
                  <a:cubicBezTo>
                    <a:pt x="12988" y="2260"/>
                    <a:pt x="13011" y="2260"/>
                    <a:pt x="13033" y="2283"/>
                  </a:cubicBezTo>
                  <a:cubicBezTo>
                    <a:pt x="13056" y="2283"/>
                    <a:pt x="13102" y="2283"/>
                    <a:pt x="13148" y="2260"/>
                  </a:cubicBezTo>
                  <a:cubicBezTo>
                    <a:pt x="13148" y="2260"/>
                    <a:pt x="13170" y="2237"/>
                    <a:pt x="13193" y="2237"/>
                  </a:cubicBezTo>
                  <a:cubicBezTo>
                    <a:pt x="13170" y="2214"/>
                    <a:pt x="13148" y="2214"/>
                    <a:pt x="13125" y="2214"/>
                  </a:cubicBezTo>
                  <a:close/>
                  <a:moveTo>
                    <a:pt x="18272" y="2046"/>
                  </a:moveTo>
                  <a:cubicBezTo>
                    <a:pt x="18217" y="2046"/>
                    <a:pt x="18187" y="2076"/>
                    <a:pt x="18169" y="2146"/>
                  </a:cubicBezTo>
                  <a:cubicBezTo>
                    <a:pt x="18146" y="2260"/>
                    <a:pt x="18192" y="2283"/>
                    <a:pt x="18283" y="2306"/>
                  </a:cubicBezTo>
                  <a:cubicBezTo>
                    <a:pt x="18375" y="2306"/>
                    <a:pt x="18420" y="2283"/>
                    <a:pt x="18420" y="2191"/>
                  </a:cubicBezTo>
                  <a:cubicBezTo>
                    <a:pt x="18443" y="2100"/>
                    <a:pt x="18397" y="2054"/>
                    <a:pt x="18329" y="2054"/>
                  </a:cubicBezTo>
                  <a:cubicBezTo>
                    <a:pt x="18307" y="2049"/>
                    <a:pt x="18288" y="2046"/>
                    <a:pt x="18272" y="2046"/>
                  </a:cubicBezTo>
                  <a:close/>
                  <a:moveTo>
                    <a:pt x="15704" y="1963"/>
                  </a:moveTo>
                  <a:cubicBezTo>
                    <a:pt x="15613" y="1963"/>
                    <a:pt x="15521" y="2032"/>
                    <a:pt x="15521" y="2123"/>
                  </a:cubicBezTo>
                  <a:cubicBezTo>
                    <a:pt x="15499" y="2214"/>
                    <a:pt x="15567" y="2306"/>
                    <a:pt x="15681" y="2306"/>
                  </a:cubicBezTo>
                  <a:cubicBezTo>
                    <a:pt x="15693" y="2309"/>
                    <a:pt x="15705" y="2310"/>
                    <a:pt x="15716" y="2310"/>
                  </a:cubicBezTo>
                  <a:cubicBezTo>
                    <a:pt x="15790" y="2310"/>
                    <a:pt x="15844" y="2248"/>
                    <a:pt x="15864" y="2169"/>
                  </a:cubicBezTo>
                  <a:cubicBezTo>
                    <a:pt x="15864" y="2077"/>
                    <a:pt x="15795" y="1986"/>
                    <a:pt x="15704" y="1963"/>
                  </a:cubicBezTo>
                  <a:close/>
                  <a:moveTo>
                    <a:pt x="3698" y="1940"/>
                  </a:moveTo>
                  <a:cubicBezTo>
                    <a:pt x="3561" y="1940"/>
                    <a:pt x="3447" y="2032"/>
                    <a:pt x="3447" y="2146"/>
                  </a:cubicBezTo>
                  <a:cubicBezTo>
                    <a:pt x="3447" y="2283"/>
                    <a:pt x="3538" y="2374"/>
                    <a:pt x="3652" y="2374"/>
                  </a:cubicBezTo>
                  <a:cubicBezTo>
                    <a:pt x="3766" y="2374"/>
                    <a:pt x="3858" y="2283"/>
                    <a:pt x="3881" y="2191"/>
                  </a:cubicBezTo>
                  <a:cubicBezTo>
                    <a:pt x="3881" y="2077"/>
                    <a:pt x="3812" y="1963"/>
                    <a:pt x="3698" y="1940"/>
                  </a:cubicBezTo>
                  <a:close/>
                  <a:moveTo>
                    <a:pt x="20908" y="2123"/>
                  </a:moveTo>
                  <a:cubicBezTo>
                    <a:pt x="20817" y="2123"/>
                    <a:pt x="20794" y="2146"/>
                    <a:pt x="20771" y="2237"/>
                  </a:cubicBezTo>
                  <a:cubicBezTo>
                    <a:pt x="20771" y="2328"/>
                    <a:pt x="20794" y="2374"/>
                    <a:pt x="20885" y="2374"/>
                  </a:cubicBezTo>
                  <a:cubicBezTo>
                    <a:pt x="20977" y="2374"/>
                    <a:pt x="21022" y="2351"/>
                    <a:pt x="21022" y="2260"/>
                  </a:cubicBezTo>
                  <a:cubicBezTo>
                    <a:pt x="21045" y="2169"/>
                    <a:pt x="21000" y="2123"/>
                    <a:pt x="20908" y="2123"/>
                  </a:cubicBezTo>
                  <a:close/>
                  <a:moveTo>
                    <a:pt x="6275" y="1983"/>
                  </a:moveTo>
                  <a:cubicBezTo>
                    <a:pt x="6186" y="1983"/>
                    <a:pt x="6072" y="2085"/>
                    <a:pt x="6072" y="2169"/>
                  </a:cubicBezTo>
                  <a:cubicBezTo>
                    <a:pt x="6049" y="2260"/>
                    <a:pt x="6163" y="2397"/>
                    <a:pt x="6254" y="2397"/>
                  </a:cubicBezTo>
                  <a:cubicBezTo>
                    <a:pt x="6262" y="2399"/>
                    <a:pt x="6271" y="2400"/>
                    <a:pt x="6279" y="2400"/>
                  </a:cubicBezTo>
                  <a:cubicBezTo>
                    <a:pt x="6369" y="2400"/>
                    <a:pt x="6483" y="2298"/>
                    <a:pt x="6483" y="2214"/>
                  </a:cubicBezTo>
                  <a:cubicBezTo>
                    <a:pt x="6505" y="2123"/>
                    <a:pt x="6391" y="1986"/>
                    <a:pt x="6300" y="1986"/>
                  </a:cubicBezTo>
                  <a:cubicBezTo>
                    <a:pt x="6292" y="1984"/>
                    <a:pt x="6284" y="1983"/>
                    <a:pt x="6275" y="1983"/>
                  </a:cubicBezTo>
                  <a:close/>
                  <a:moveTo>
                    <a:pt x="8839" y="2047"/>
                  </a:moveTo>
                  <a:cubicBezTo>
                    <a:pt x="8755" y="2047"/>
                    <a:pt x="8737" y="2084"/>
                    <a:pt x="8720" y="2191"/>
                  </a:cubicBezTo>
                  <a:cubicBezTo>
                    <a:pt x="8697" y="2351"/>
                    <a:pt x="8720" y="2374"/>
                    <a:pt x="8856" y="2397"/>
                  </a:cubicBezTo>
                  <a:cubicBezTo>
                    <a:pt x="8891" y="2402"/>
                    <a:pt x="8919" y="2405"/>
                    <a:pt x="8942" y="2405"/>
                  </a:cubicBezTo>
                  <a:cubicBezTo>
                    <a:pt x="9026" y="2405"/>
                    <a:pt x="9044" y="2367"/>
                    <a:pt x="9062" y="2260"/>
                  </a:cubicBezTo>
                  <a:cubicBezTo>
                    <a:pt x="9085" y="2100"/>
                    <a:pt x="9062" y="2077"/>
                    <a:pt x="8925" y="2054"/>
                  </a:cubicBezTo>
                  <a:cubicBezTo>
                    <a:pt x="8891" y="2050"/>
                    <a:pt x="8862" y="2047"/>
                    <a:pt x="8839" y="2047"/>
                  </a:cubicBezTo>
                  <a:close/>
                  <a:moveTo>
                    <a:pt x="11447" y="2119"/>
                  </a:moveTo>
                  <a:cubicBezTo>
                    <a:pt x="11373" y="2119"/>
                    <a:pt x="11319" y="2181"/>
                    <a:pt x="11299" y="2260"/>
                  </a:cubicBezTo>
                  <a:cubicBezTo>
                    <a:pt x="11276" y="2351"/>
                    <a:pt x="11344" y="2442"/>
                    <a:pt x="11436" y="2465"/>
                  </a:cubicBezTo>
                  <a:cubicBezTo>
                    <a:pt x="11527" y="2465"/>
                    <a:pt x="11618" y="2397"/>
                    <a:pt x="11618" y="2328"/>
                  </a:cubicBezTo>
                  <a:cubicBezTo>
                    <a:pt x="11641" y="2237"/>
                    <a:pt x="11573" y="2146"/>
                    <a:pt x="11481" y="2123"/>
                  </a:cubicBezTo>
                  <a:cubicBezTo>
                    <a:pt x="11469" y="2120"/>
                    <a:pt x="11458" y="2119"/>
                    <a:pt x="11447" y="2119"/>
                  </a:cubicBezTo>
                  <a:close/>
                  <a:moveTo>
                    <a:pt x="14106" y="2146"/>
                  </a:moveTo>
                  <a:cubicBezTo>
                    <a:pt x="14015" y="2146"/>
                    <a:pt x="13924" y="2214"/>
                    <a:pt x="13901" y="2306"/>
                  </a:cubicBezTo>
                  <a:cubicBezTo>
                    <a:pt x="13901" y="2397"/>
                    <a:pt x="13969" y="2488"/>
                    <a:pt x="14061" y="2488"/>
                  </a:cubicBezTo>
                  <a:cubicBezTo>
                    <a:pt x="14073" y="2491"/>
                    <a:pt x="14084" y="2493"/>
                    <a:pt x="14095" y="2493"/>
                  </a:cubicBezTo>
                  <a:cubicBezTo>
                    <a:pt x="14169" y="2493"/>
                    <a:pt x="14223" y="2430"/>
                    <a:pt x="14243" y="2351"/>
                  </a:cubicBezTo>
                  <a:cubicBezTo>
                    <a:pt x="14266" y="2260"/>
                    <a:pt x="14198" y="2169"/>
                    <a:pt x="14106" y="2146"/>
                  </a:cubicBezTo>
                  <a:close/>
                  <a:moveTo>
                    <a:pt x="2042" y="2097"/>
                  </a:moveTo>
                  <a:cubicBezTo>
                    <a:pt x="1941" y="2097"/>
                    <a:pt x="1849" y="2180"/>
                    <a:pt x="1849" y="2283"/>
                  </a:cubicBezTo>
                  <a:cubicBezTo>
                    <a:pt x="1849" y="2397"/>
                    <a:pt x="1940" y="2511"/>
                    <a:pt x="2055" y="2511"/>
                  </a:cubicBezTo>
                  <a:cubicBezTo>
                    <a:pt x="2066" y="2513"/>
                    <a:pt x="2078" y="2514"/>
                    <a:pt x="2089" y="2514"/>
                  </a:cubicBezTo>
                  <a:cubicBezTo>
                    <a:pt x="2187" y="2514"/>
                    <a:pt x="2262" y="2431"/>
                    <a:pt x="2283" y="2328"/>
                  </a:cubicBezTo>
                  <a:cubicBezTo>
                    <a:pt x="2283" y="2214"/>
                    <a:pt x="2191" y="2100"/>
                    <a:pt x="2077" y="2100"/>
                  </a:cubicBezTo>
                  <a:cubicBezTo>
                    <a:pt x="2065" y="2098"/>
                    <a:pt x="2054" y="2097"/>
                    <a:pt x="2042" y="2097"/>
                  </a:cubicBezTo>
                  <a:close/>
                  <a:moveTo>
                    <a:pt x="19280" y="2254"/>
                  </a:moveTo>
                  <a:cubicBezTo>
                    <a:pt x="19205" y="2254"/>
                    <a:pt x="19173" y="2298"/>
                    <a:pt x="19173" y="2374"/>
                  </a:cubicBezTo>
                  <a:cubicBezTo>
                    <a:pt x="19173" y="2465"/>
                    <a:pt x="19196" y="2511"/>
                    <a:pt x="19288" y="2511"/>
                  </a:cubicBezTo>
                  <a:cubicBezTo>
                    <a:pt x="19303" y="2515"/>
                    <a:pt x="19318" y="2517"/>
                    <a:pt x="19331" y="2517"/>
                  </a:cubicBezTo>
                  <a:cubicBezTo>
                    <a:pt x="19393" y="2517"/>
                    <a:pt x="19425" y="2472"/>
                    <a:pt x="19425" y="2397"/>
                  </a:cubicBezTo>
                  <a:cubicBezTo>
                    <a:pt x="19447" y="2328"/>
                    <a:pt x="19402" y="2283"/>
                    <a:pt x="19333" y="2260"/>
                  </a:cubicBezTo>
                  <a:cubicBezTo>
                    <a:pt x="19314" y="2256"/>
                    <a:pt x="19296" y="2254"/>
                    <a:pt x="19280" y="2254"/>
                  </a:cubicBezTo>
                  <a:close/>
                  <a:moveTo>
                    <a:pt x="16708" y="2191"/>
                  </a:moveTo>
                  <a:cubicBezTo>
                    <a:pt x="16663" y="2191"/>
                    <a:pt x="16617" y="2214"/>
                    <a:pt x="16571" y="2237"/>
                  </a:cubicBezTo>
                  <a:cubicBezTo>
                    <a:pt x="16549" y="2260"/>
                    <a:pt x="16526" y="2306"/>
                    <a:pt x="16526" y="2328"/>
                  </a:cubicBezTo>
                  <a:cubicBezTo>
                    <a:pt x="16503" y="2397"/>
                    <a:pt x="16617" y="2534"/>
                    <a:pt x="16686" y="2534"/>
                  </a:cubicBezTo>
                  <a:cubicBezTo>
                    <a:pt x="16731" y="2534"/>
                    <a:pt x="16845" y="2420"/>
                    <a:pt x="16868" y="2374"/>
                  </a:cubicBezTo>
                  <a:cubicBezTo>
                    <a:pt x="16868" y="2328"/>
                    <a:pt x="16754" y="2191"/>
                    <a:pt x="16708" y="2191"/>
                  </a:cubicBezTo>
                  <a:close/>
                  <a:moveTo>
                    <a:pt x="4677" y="2166"/>
                  </a:moveTo>
                  <a:cubicBezTo>
                    <a:pt x="4588" y="2166"/>
                    <a:pt x="4472" y="2268"/>
                    <a:pt x="4451" y="2351"/>
                  </a:cubicBezTo>
                  <a:cubicBezTo>
                    <a:pt x="4451" y="2442"/>
                    <a:pt x="4542" y="2579"/>
                    <a:pt x="4634" y="2579"/>
                  </a:cubicBezTo>
                  <a:cubicBezTo>
                    <a:pt x="4643" y="2582"/>
                    <a:pt x="4654" y="2583"/>
                    <a:pt x="4664" y="2583"/>
                  </a:cubicBezTo>
                  <a:cubicBezTo>
                    <a:pt x="4753" y="2583"/>
                    <a:pt x="4864" y="2501"/>
                    <a:pt x="4885" y="2420"/>
                  </a:cubicBezTo>
                  <a:cubicBezTo>
                    <a:pt x="4885" y="2306"/>
                    <a:pt x="4794" y="2169"/>
                    <a:pt x="4702" y="2169"/>
                  </a:cubicBezTo>
                  <a:cubicBezTo>
                    <a:pt x="4694" y="2167"/>
                    <a:pt x="4686" y="2166"/>
                    <a:pt x="4677" y="2166"/>
                  </a:cubicBezTo>
                  <a:close/>
                  <a:moveTo>
                    <a:pt x="21935" y="2328"/>
                  </a:moveTo>
                  <a:cubicBezTo>
                    <a:pt x="21821" y="2328"/>
                    <a:pt x="21776" y="2351"/>
                    <a:pt x="21776" y="2465"/>
                  </a:cubicBezTo>
                  <a:cubicBezTo>
                    <a:pt x="21776" y="2534"/>
                    <a:pt x="21821" y="2579"/>
                    <a:pt x="21913" y="2579"/>
                  </a:cubicBezTo>
                  <a:cubicBezTo>
                    <a:pt x="21924" y="2583"/>
                    <a:pt x="21935" y="2585"/>
                    <a:pt x="21946" y="2585"/>
                  </a:cubicBezTo>
                  <a:cubicBezTo>
                    <a:pt x="21995" y="2585"/>
                    <a:pt x="22027" y="2541"/>
                    <a:pt x="22027" y="2465"/>
                  </a:cubicBezTo>
                  <a:cubicBezTo>
                    <a:pt x="22049" y="2374"/>
                    <a:pt x="22004" y="2351"/>
                    <a:pt x="21935" y="2328"/>
                  </a:cubicBezTo>
                  <a:close/>
                  <a:moveTo>
                    <a:pt x="9821" y="2262"/>
                  </a:moveTo>
                  <a:cubicBezTo>
                    <a:pt x="9756" y="2262"/>
                    <a:pt x="9740" y="2306"/>
                    <a:pt x="9724" y="2420"/>
                  </a:cubicBezTo>
                  <a:cubicBezTo>
                    <a:pt x="9701" y="2579"/>
                    <a:pt x="9724" y="2579"/>
                    <a:pt x="9861" y="2602"/>
                  </a:cubicBezTo>
                  <a:cubicBezTo>
                    <a:pt x="9905" y="2609"/>
                    <a:pt x="9938" y="2613"/>
                    <a:pt x="9964" y="2613"/>
                  </a:cubicBezTo>
                  <a:cubicBezTo>
                    <a:pt x="10033" y="2613"/>
                    <a:pt x="10050" y="2581"/>
                    <a:pt x="10066" y="2465"/>
                  </a:cubicBezTo>
                  <a:cubicBezTo>
                    <a:pt x="10089" y="2328"/>
                    <a:pt x="10066" y="2283"/>
                    <a:pt x="9929" y="2283"/>
                  </a:cubicBezTo>
                  <a:cubicBezTo>
                    <a:pt x="9883" y="2269"/>
                    <a:pt x="9848" y="2262"/>
                    <a:pt x="9821" y="2262"/>
                  </a:cubicBezTo>
                  <a:close/>
                  <a:moveTo>
                    <a:pt x="7304" y="2191"/>
                  </a:moveTo>
                  <a:cubicBezTo>
                    <a:pt x="7236" y="2191"/>
                    <a:pt x="7076" y="2328"/>
                    <a:pt x="7076" y="2397"/>
                  </a:cubicBezTo>
                  <a:cubicBezTo>
                    <a:pt x="7076" y="2465"/>
                    <a:pt x="7190" y="2625"/>
                    <a:pt x="7259" y="2625"/>
                  </a:cubicBezTo>
                  <a:cubicBezTo>
                    <a:pt x="7327" y="2625"/>
                    <a:pt x="7487" y="2488"/>
                    <a:pt x="7487" y="2420"/>
                  </a:cubicBezTo>
                  <a:cubicBezTo>
                    <a:pt x="7510" y="2351"/>
                    <a:pt x="7373" y="2191"/>
                    <a:pt x="7304" y="2191"/>
                  </a:cubicBezTo>
                  <a:close/>
                  <a:moveTo>
                    <a:pt x="12486" y="2328"/>
                  </a:moveTo>
                  <a:cubicBezTo>
                    <a:pt x="12394" y="2328"/>
                    <a:pt x="12303" y="2397"/>
                    <a:pt x="12303" y="2488"/>
                  </a:cubicBezTo>
                  <a:cubicBezTo>
                    <a:pt x="12280" y="2579"/>
                    <a:pt x="12349" y="2671"/>
                    <a:pt x="12440" y="2671"/>
                  </a:cubicBezTo>
                  <a:cubicBezTo>
                    <a:pt x="12452" y="2674"/>
                    <a:pt x="12464" y="2675"/>
                    <a:pt x="12476" y="2675"/>
                  </a:cubicBezTo>
                  <a:cubicBezTo>
                    <a:pt x="12554" y="2675"/>
                    <a:pt x="12623" y="2613"/>
                    <a:pt x="12623" y="2534"/>
                  </a:cubicBezTo>
                  <a:cubicBezTo>
                    <a:pt x="12645" y="2442"/>
                    <a:pt x="12577" y="2351"/>
                    <a:pt x="12486" y="2328"/>
                  </a:cubicBezTo>
                  <a:close/>
                  <a:moveTo>
                    <a:pt x="15053" y="2370"/>
                  </a:moveTo>
                  <a:cubicBezTo>
                    <a:pt x="14979" y="2370"/>
                    <a:pt x="14925" y="2432"/>
                    <a:pt x="14905" y="2511"/>
                  </a:cubicBezTo>
                  <a:cubicBezTo>
                    <a:pt x="14905" y="2602"/>
                    <a:pt x="14974" y="2694"/>
                    <a:pt x="15065" y="2716"/>
                  </a:cubicBezTo>
                  <a:cubicBezTo>
                    <a:pt x="15156" y="2716"/>
                    <a:pt x="15248" y="2648"/>
                    <a:pt x="15248" y="2557"/>
                  </a:cubicBezTo>
                  <a:cubicBezTo>
                    <a:pt x="15248" y="2465"/>
                    <a:pt x="15179" y="2374"/>
                    <a:pt x="15088" y="2374"/>
                  </a:cubicBezTo>
                  <a:cubicBezTo>
                    <a:pt x="15076" y="2371"/>
                    <a:pt x="15064" y="2370"/>
                    <a:pt x="15053" y="2370"/>
                  </a:cubicBezTo>
                  <a:close/>
                  <a:moveTo>
                    <a:pt x="20338" y="2465"/>
                  </a:moveTo>
                  <a:cubicBezTo>
                    <a:pt x="20223" y="2465"/>
                    <a:pt x="20178" y="2488"/>
                    <a:pt x="20178" y="2579"/>
                  </a:cubicBezTo>
                  <a:cubicBezTo>
                    <a:pt x="20155" y="2671"/>
                    <a:pt x="20201" y="2716"/>
                    <a:pt x="20292" y="2716"/>
                  </a:cubicBezTo>
                  <a:cubicBezTo>
                    <a:pt x="20313" y="2722"/>
                    <a:pt x="20331" y="2725"/>
                    <a:pt x="20346" y="2725"/>
                  </a:cubicBezTo>
                  <a:cubicBezTo>
                    <a:pt x="20394" y="2725"/>
                    <a:pt x="20411" y="2695"/>
                    <a:pt x="20429" y="2625"/>
                  </a:cubicBezTo>
                  <a:cubicBezTo>
                    <a:pt x="20452" y="2534"/>
                    <a:pt x="20406" y="2488"/>
                    <a:pt x="20338" y="2465"/>
                  </a:cubicBezTo>
                  <a:close/>
                  <a:moveTo>
                    <a:pt x="17713" y="2397"/>
                  </a:moveTo>
                  <a:cubicBezTo>
                    <a:pt x="17690" y="2397"/>
                    <a:pt x="17530" y="2488"/>
                    <a:pt x="17530" y="2534"/>
                  </a:cubicBezTo>
                  <a:cubicBezTo>
                    <a:pt x="17507" y="2579"/>
                    <a:pt x="17621" y="2739"/>
                    <a:pt x="17667" y="2739"/>
                  </a:cubicBezTo>
                  <a:cubicBezTo>
                    <a:pt x="17713" y="2739"/>
                    <a:pt x="17850" y="2648"/>
                    <a:pt x="17850" y="2602"/>
                  </a:cubicBezTo>
                  <a:cubicBezTo>
                    <a:pt x="17872" y="2557"/>
                    <a:pt x="17781" y="2420"/>
                    <a:pt x="17713" y="2397"/>
                  </a:cubicBezTo>
                  <a:close/>
                  <a:moveTo>
                    <a:pt x="3046" y="2348"/>
                  </a:moveTo>
                  <a:cubicBezTo>
                    <a:pt x="2945" y="2348"/>
                    <a:pt x="2853" y="2432"/>
                    <a:pt x="2853" y="2534"/>
                  </a:cubicBezTo>
                  <a:cubicBezTo>
                    <a:pt x="2831" y="2648"/>
                    <a:pt x="2922" y="2762"/>
                    <a:pt x="3059" y="2762"/>
                  </a:cubicBezTo>
                  <a:cubicBezTo>
                    <a:pt x="3173" y="2762"/>
                    <a:pt x="3264" y="2694"/>
                    <a:pt x="3264" y="2579"/>
                  </a:cubicBezTo>
                  <a:cubicBezTo>
                    <a:pt x="3287" y="2465"/>
                    <a:pt x="3196" y="2351"/>
                    <a:pt x="3082" y="2351"/>
                  </a:cubicBezTo>
                  <a:cubicBezTo>
                    <a:pt x="3070" y="2349"/>
                    <a:pt x="3058" y="2348"/>
                    <a:pt x="3046" y="2348"/>
                  </a:cubicBezTo>
                  <a:close/>
                  <a:moveTo>
                    <a:pt x="5707" y="2374"/>
                  </a:moveTo>
                  <a:cubicBezTo>
                    <a:pt x="5615" y="2374"/>
                    <a:pt x="5478" y="2465"/>
                    <a:pt x="5455" y="2557"/>
                  </a:cubicBezTo>
                  <a:cubicBezTo>
                    <a:pt x="5455" y="2648"/>
                    <a:pt x="5547" y="2785"/>
                    <a:pt x="5638" y="2808"/>
                  </a:cubicBezTo>
                  <a:cubicBezTo>
                    <a:pt x="5729" y="2808"/>
                    <a:pt x="5866" y="2716"/>
                    <a:pt x="5889" y="2625"/>
                  </a:cubicBezTo>
                  <a:cubicBezTo>
                    <a:pt x="5889" y="2534"/>
                    <a:pt x="5798" y="2397"/>
                    <a:pt x="5707" y="2374"/>
                  </a:cubicBezTo>
                  <a:close/>
                  <a:moveTo>
                    <a:pt x="22917" y="2557"/>
                  </a:moveTo>
                  <a:cubicBezTo>
                    <a:pt x="22894" y="2557"/>
                    <a:pt x="22826" y="2602"/>
                    <a:pt x="22780" y="2648"/>
                  </a:cubicBezTo>
                  <a:cubicBezTo>
                    <a:pt x="22757" y="2671"/>
                    <a:pt x="22871" y="2808"/>
                    <a:pt x="22894" y="2808"/>
                  </a:cubicBezTo>
                  <a:cubicBezTo>
                    <a:pt x="22962" y="2762"/>
                    <a:pt x="23008" y="2739"/>
                    <a:pt x="23054" y="2694"/>
                  </a:cubicBezTo>
                  <a:cubicBezTo>
                    <a:pt x="23008" y="2625"/>
                    <a:pt x="22962" y="2557"/>
                    <a:pt x="22917" y="2557"/>
                  </a:cubicBezTo>
                  <a:close/>
                  <a:moveTo>
                    <a:pt x="10780" y="2477"/>
                  </a:moveTo>
                  <a:cubicBezTo>
                    <a:pt x="10715" y="2477"/>
                    <a:pt x="10699" y="2505"/>
                    <a:pt x="10682" y="2602"/>
                  </a:cubicBezTo>
                  <a:cubicBezTo>
                    <a:pt x="10660" y="2762"/>
                    <a:pt x="10682" y="2785"/>
                    <a:pt x="10842" y="2808"/>
                  </a:cubicBezTo>
                  <a:cubicBezTo>
                    <a:pt x="10880" y="2814"/>
                    <a:pt x="10909" y="2818"/>
                    <a:pt x="10932" y="2818"/>
                  </a:cubicBezTo>
                  <a:cubicBezTo>
                    <a:pt x="10992" y="2818"/>
                    <a:pt x="11008" y="2787"/>
                    <a:pt x="11025" y="2671"/>
                  </a:cubicBezTo>
                  <a:cubicBezTo>
                    <a:pt x="11048" y="2511"/>
                    <a:pt x="11025" y="2488"/>
                    <a:pt x="10888" y="2488"/>
                  </a:cubicBezTo>
                  <a:cubicBezTo>
                    <a:pt x="10842" y="2482"/>
                    <a:pt x="10807" y="2477"/>
                    <a:pt x="10780" y="2477"/>
                  </a:cubicBezTo>
                  <a:close/>
                  <a:moveTo>
                    <a:pt x="8309" y="2397"/>
                  </a:moveTo>
                  <a:cubicBezTo>
                    <a:pt x="8240" y="2397"/>
                    <a:pt x="8080" y="2534"/>
                    <a:pt x="8080" y="2602"/>
                  </a:cubicBezTo>
                  <a:cubicBezTo>
                    <a:pt x="8080" y="2671"/>
                    <a:pt x="8195" y="2831"/>
                    <a:pt x="8263" y="2831"/>
                  </a:cubicBezTo>
                  <a:cubicBezTo>
                    <a:pt x="8354" y="2831"/>
                    <a:pt x="8491" y="2694"/>
                    <a:pt x="8491" y="2648"/>
                  </a:cubicBezTo>
                  <a:cubicBezTo>
                    <a:pt x="8491" y="2557"/>
                    <a:pt x="8377" y="2420"/>
                    <a:pt x="8309" y="2397"/>
                  </a:cubicBezTo>
                  <a:close/>
                  <a:moveTo>
                    <a:pt x="13439" y="2552"/>
                  </a:moveTo>
                  <a:cubicBezTo>
                    <a:pt x="13376" y="2552"/>
                    <a:pt x="13307" y="2614"/>
                    <a:pt x="13307" y="2694"/>
                  </a:cubicBezTo>
                  <a:cubicBezTo>
                    <a:pt x="13285" y="2785"/>
                    <a:pt x="13353" y="2876"/>
                    <a:pt x="13444" y="2899"/>
                  </a:cubicBezTo>
                  <a:cubicBezTo>
                    <a:pt x="13536" y="2899"/>
                    <a:pt x="13627" y="2831"/>
                    <a:pt x="13627" y="2739"/>
                  </a:cubicBezTo>
                  <a:cubicBezTo>
                    <a:pt x="13650" y="2648"/>
                    <a:pt x="13581" y="2557"/>
                    <a:pt x="13467" y="2557"/>
                  </a:cubicBezTo>
                  <a:cubicBezTo>
                    <a:pt x="13458" y="2554"/>
                    <a:pt x="13449" y="2552"/>
                    <a:pt x="13439" y="2552"/>
                  </a:cubicBezTo>
                  <a:close/>
                  <a:moveTo>
                    <a:pt x="18694" y="2648"/>
                  </a:moveTo>
                  <a:cubicBezTo>
                    <a:pt x="18603" y="2648"/>
                    <a:pt x="18580" y="2694"/>
                    <a:pt x="18557" y="2785"/>
                  </a:cubicBezTo>
                  <a:cubicBezTo>
                    <a:pt x="18557" y="2853"/>
                    <a:pt x="18603" y="2899"/>
                    <a:pt x="18671" y="2899"/>
                  </a:cubicBezTo>
                  <a:cubicBezTo>
                    <a:pt x="18688" y="2903"/>
                    <a:pt x="18702" y="2905"/>
                    <a:pt x="18716" y="2905"/>
                  </a:cubicBezTo>
                  <a:cubicBezTo>
                    <a:pt x="18777" y="2905"/>
                    <a:pt x="18808" y="2864"/>
                    <a:pt x="18808" y="2808"/>
                  </a:cubicBezTo>
                  <a:cubicBezTo>
                    <a:pt x="18831" y="2694"/>
                    <a:pt x="18785" y="2648"/>
                    <a:pt x="18694" y="2648"/>
                  </a:cubicBezTo>
                  <a:close/>
                  <a:moveTo>
                    <a:pt x="1596" y="2550"/>
                  </a:moveTo>
                  <a:cubicBezTo>
                    <a:pt x="1589" y="2550"/>
                    <a:pt x="1571" y="2584"/>
                    <a:pt x="1552" y="2602"/>
                  </a:cubicBezTo>
                  <a:cubicBezTo>
                    <a:pt x="1484" y="2671"/>
                    <a:pt x="1438" y="2762"/>
                    <a:pt x="1370" y="2853"/>
                  </a:cubicBezTo>
                  <a:cubicBezTo>
                    <a:pt x="1347" y="2876"/>
                    <a:pt x="1324" y="2899"/>
                    <a:pt x="1370" y="2899"/>
                  </a:cubicBezTo>
                  <a:cubicBezTo>
                    <a:pt x="1402" y="2907"/>
                    <a:pt x="1433" y="2911"/>
                    <a:pt x="1462" y="2911"/>
                  </a:cubicBezTo>
                  <a:cubicBezTo>
                    <a:pt x="1596" y="2911"/>
                    <a:pt x="1685" y="2829"/>
                    <a:pt x="1666" y="2716"/>
                  </a:cubicBezTo>
                  <a:cubicBezTo>
                    <a:pt x="1666" y="2671"/>
                    <a:pt x="1689" y="2648"/>
                    <a:pt x="1666" y="2602"/>
                  </a:cubicBezTo>
                  <a:cubicBezTo>
                    <a:pt x="1666" y="2579"/>
                    <a:pt x="1621" y="2557"/>
                    <a:pt x="1598" y="2557"/>
                  </a:cubicBezTo>
                  <a:cubicBezTo>
                    <a:pt x="1598" y="2552"/>
                    <a:pt x="1597" y="2550"/>
                    <a:pt x="1596" y="2550"/>
                  </a:cubicBezTo>
                  <a:close/>
                  <a:moveTo>
                    <a:pt x="16092" y="2579"/>
                  </a:moveTo>
                  <a:cubicBezTo>
                    <a:pt x="16046" y="2579"/>
                    <a:pt x="15909" y="2694"/>
                    <a:pt x="15909" y="2739"/>
                  </a:cubicBezTo>
                  <a:cubicBezTo>
                    <a:pt x="15909" y="2785"/>
                    <a:pt x="16024" y="2922"/>
                    <a:pt x="16069" y="2922"/>
                  </a:cubicBezTo>
                  <a:cubicBezTo>
                    <a:pt x="16115" y="2922"/>
                    <a:pt x="16252" y="2808"/>
                    <a:pt x="16252" y="2762"/>
                  </a:cubicBezTo>
                  <a:cubicBezTo>
                    <a:pt x="16229" y="2716"/>
                    <a:pt x="16229" y="2671"/>
                    <a:pt x="16206" y="2648"/>
                  </a:cubicBezTo>
                  <a:cubicBezTo>
                    <a:pt x="16183" y="2602"/>
                    <a:pt x="16138" y="2602"/>
                    <a:pt x="16092" y="2579"/>
                  </a:cubicBezTo>
                  <a:close/>
                  <a:moveTo>
                    <a:pt x="4057" y="2553"/>
                  </a:moveTo>
                  <a:cubicBezTo>
                    <a:pt x="3972" y="2553"/>
                    <a:pt x="3878" y="2637"/>
                    <a:pt x="3858" y="2739"/>
                  </a:cubicBezTo>
                  <a:cubicBezTo>
                    <a:pt x="3835" y="2853"/>
                    <a:pt x="3881" y="2945"/>
                    <a:pt x="4017" y="2967"/>
                  </a:cubicBezTo>
                  <a:cubicBezTo>
                    <a:pt x="4038" y="2976"/>
                    <a:pt x="4059" y="2979"/>
                    <a:pt x="4080" y="2979"/>
                  </a:cubicBezTo>
                  <a:cubicBezTo>
                    <a:pt x="4177" y="2979"/>
                    <a:pt x="4269" y="2901"/>
                    <a:pt x="4269" y="2808"/>
                  </a:cubicBezTo>
                  <a:cubicBezTo>
                    <a:pt x="4291" y="2694"/>
                    <a:pt x="4200" y="2579"/>
                    <a:pt x="4086" y="2557"/>
                  </a:cubicBezTo>
                  <a:cubicBezTo>
                    <a:pt x="4076" y="2554"/>
                    <a:pt x="4067" y="2553"/>
                    <a:pt x="4057" y="2553"/>
                  </a:cubicBezTo>
                  <a:close/>
                  <a:moveTo>
                    <a:pt x="21262" y="2731"/>
                  </a:moveTo>
                  <a:cubicBezTo>
                    <a:pt x="21209" y="2731"/>
                    <a:pt x="21182" y="2761"/>
                    <a:pt x="21182" y="2831"/>
                  </a:cubicBezTo>
                  <a:cubicBezTo>
                    <a:pt x="21159" y="2922"/>
                    <a:pt x="21182" y="2967"/>
                    <a:pt x="21296" y="2990"/>
                  </a:cubicBezTo>
                  <a:cubicBezTo>
                    <a:pt x="21365" y="2990"/>
                    <a:pt x="21410" y="2967"/>
                    <a:pt x="21433" y="2876"/>
                  </a:cubicBezTo>
                  <a:cubicBezTo>
                    <a:pt x="21433" y="2785"/>
                    <a:pt x="21410" y="2739"/>
                    <a:pt x="21319" y="2739"/>
                  </a:cubicBezTo>
                  <a:cubicBezTo>
                    <a:pt x="21298" y="2734"/>
                    <a:pt x="21279" y="2731"/>
                    <a:pt x="21262" y="2731"/>
                  </a:cubicBezTo>
                  <a:close/>
                  <a:moveTo>
                    <a:pt x="6691" y="2599"/>
                  </a:moveTo>
                  <a:cubicBezTo>
                    <a:pt x="6615" y="2599"/>
                    <a:pt x="6481" y="2700"/>
                    <a:pt x="6460" y="2762"/>
                  </a:cubicBezTo>
                  <a:cubicBezTo>
                    <a:pt x="6460" y="2831"/>
                    <a:pt x="6574" y="2990"/>
                    <a:pt x="6642" y="3013"/>
                  </a:cubicBezTo>
                  <a:cubicBezTo>
                    <a:pt x="6711" y="3013"/>
                    <a:pt x="6871" y="2899"/>
                    <a:pt x="6893" y="2831"/>
                  </a:cubicBezTo>
                  <a:cubicBezTo>
                    <a:pt x="6893" y="2762"/>
                    <a:pt x="6779" y="2602"/>
                    <a:pt x="6711" y="2602"/>
                  </a:cubicBezTo>
                  <a:cubicBezTo>
                    <a:pt x="6705" y="2600"/>
                    <a:pt x="6698" y="2599"/>
                    <a:pt x="6691" y="2599"/>
                  </a:cubicBezTo>
                  <a:close/>
                  <a:moveTo>
                    <a:pt x="9228" y="2663"/>
                  </a:moveTo>
                  <a:cubicBezTo>
                    <a:pt x="9144" y="2663"/>
                    <a:pt x="9130" y="2700"/>
                    <a:pt x="9130" y="2808"/>
                  </a:cubicBezTo>
                  <a:cubicBezTo>
                    <a:pt x="9108" y="2967"/>
                    <a:pt x="9108" y="2990"/>
                    <a:pt x="9290" y="3013"/>
                  </a:cubicBezTo>
                  <a:cubicBezTo>
                    <a:pt x="9427" y="3013"/>
                    <a:pt x="9450" y="3013"/>
                    <a:pt x="9450" y="2853"/>
                  </a:cubicBezTo>
                  <a:cubicBezTo>
                    <a:pt x="9473" y="2694"/>
                    <a:pt x="9473" y="2694"/>
                    <a:pt x="9313" y="2671"/>
                  </a:cubicBezTo>
                  <a:cubicBezTo>
                    <a:pt x="9279" y="2666"/>
                    <a:pt x="9251" y="2663"/>
                    <a:pt x="9228" y="2663"/>
                  </a:cubicBezTo>
                  <a:close/>
                  <a:moveTo>
                    <a:pt x="11834" y="2735"/>
                  </a:moveTo>
                  <a:cubicBezTo>
                    <a:pt x="11756" y="2735"/>
                    <a:pt x="11687" y="2800"/>
                    <a:pt x="11687" y="2899"/>
                  </a:cubicBezTo>
                  <a:cubicBezTo>
                    <a:pt x="11687" y="2990"/>
                    <a:pt x="11755" y="3059"/>
                    <a:pt x="11847" y="3082"/>
                  </a:cubicBezTo>
                  <a:cubicBezTo>
                    <a:pt x="11938" y="3082"/>
                    <a:pt x="12006" y="3013"/>
                    <a:pt x="12029" y="2922"/>
                  </a:cubicBezTo>
                  <a:cubicBezTo>
                    <a:pt x="12029" y="2831"/>
                    <a:pt x="11961" y="2739"/>
                    <a:pt x="11869" y="2739"/>
                  </a:cubicBezTo>
                  <a:cubicBezTo>
                    <a:pt x="11858" y="2736"/>
                    <a:pt x="11846" y="2735"/>
                    <a:pt x="11834" y="2735"/>
                  </a:cubicBezTo>
                  <a:close/>
                  <a:moveTo>
                    <a:pt x="14494" y="2762"/>
                  </a:moveTo>
                  <a:cubicBezTo>
                    <a:pt x="14403" y="2762"/>
                    <a:pt x="14312" y="2808"/>
                    <a:pt x="14312" y="2899"/>
                  </a:cubicBezTo>
                  <a:cubicBezTo>
                    <a:pt x="14289" y="3013"/>
                    <a:pt x="14357" y="3104"/>
                    <a:pt x="14449" y="3104"/>
                  </a:cubicBezTo>
                  <a:cubicBezTo>
                    <a:pt x="14540" y="3104"/>
                    <a:pt x="14631" y="3036"/>
                    <a:pt x="14631" y="2945"/>
                  </a:cubicBezTo>
                  <a:cubicBezTo>
                    <a:pt x="14654" y="2853"/>
                    <a:pt x="14586" y="2785"/>
                    <a:pt x="14494" y="2762"/>
                  </a:cubicBezTo>
                  <a:close/>
                  <a:moveTo>
                    <a:pt x="2488" y="2694"/>
                  </a:moveTo>
                  <a:cubicBezTo>
                    <a:pt x="2351" y="2694"/>
                    <a:pt x="2260" y="2762"/>
                    <a:pt x="2237" y="2899"/>
                  </a:cubicBezTo>
                  <a:cubicBezTo>
                    <a:pt x="2237" y="3013"/>
                    <a:pt x="2328" y="3104"/>
                    <a:pt x="2443" y="3127"/>
                  </a:cubicBezTo>
                  <a:cubicBezTo>
                    <a:pt x="2557" y="3127"/>
                    <a:pt x="2648" y="3036"/>
                    <a:pt x="2671" y="2945"/>
                  </a:cubicBezTo>
                  <a:cubicBezTo>
                    <a:pt x="2694" y="2831"/>
                    <a:pt x="2602" y="2716"/>
                    <a:pt x="2488" y="2694"/>
                  </a:cubicBezTo>
                  <a:close/>
                  <a:moveTo>
                    <a:pt x="17096" y="2785"/>
                  </a:moveTo>
                  <a:cubicBezTo>
                    <a:pt x="17051" y="2808"/>
                    <a:pt x="17005" y="2808"/>
                    <a:pt x="16982" y="2831"/>
                  </a:cubicBezTo>
                  <a:cubicBezTo>
                    <a:pt x="16937" y="2853"/>
                    <a:pt x="16937" y="2899"/>
                    <a:pt x="16914" y="2945"/>
                  </a:cubicBezTo>
                  <a:cubicBezTo>
                    <a:pt x="16891" y="2990"/>
                    <a:pt x="17028" y="3127"/>
                    <a:pt x="17074" y="3127"/>
                  </a:cubicBezTo>
                  <a:cubicBezTo>
                    <a:pt x="17119" y="3127"/>
                    <a:pt x="17256" y="3013"/>
                    <a:pt x="17256" y="2967"/>
                  </a:cubicBezTo>
                  <a:cubicBezTo>
                    <a:pt x="17256" y="2922"/>
                    <a:pt x="17142" y="2808"/>
                    <a:pt x="17096" y="2785"/>
                  </a:cubicBezTo>
                  <a:close/>
                  <a:moveTo>
                    <a:pt x="19657" y="2870"/>
                  </a:moveTo>
                  <a:cubicBezTo>
                    <a:pt x="19599" y="2870"/>
                    <a:pt x="19580" y="2915"/>
                    <a:pt x="19562" y="2990"/>
                  </a:cubicBezTo>
                  <a:cubicBezTo>
                    <a:pt x="19562" y="3082"/>
                    <a:pt x="19584" y="3104"/>
                    <a:pt x="19676" y="3127"/>
                  </a:cubicBezTo>
                  <a:cubicBezTo>
                    <a:pt x="19767" y="3127"/>
                    <a:pt x="19813" y="3104"/>
                    <a:pt x="19813" y="3013"/>
                  </a:cubicBezTo>
                  <a:cubicBezTo>
                    <a:pt x="19835" y="2922"/>
                    <a:pt x="19790" y="2876"/>
                    <a:pt x="19698" y="2876"/>
                  </a:cubicBezTo>
                  <a:cubicBezTo>
                    <a:pt x="19683" y="2872"/>
                    <a:pt x="19669" y="2870"/>
                    <a:pt x="19657" y="2870"/>
                  </a:cubicBezTo>
                  <a:close/>
                  <a:moveTo>
                    <a:pt x="5090" y="2762"/>
                  </a:moveTo>
                  <a:cubicBezTo>
                    <a:pt x="4999" y="2762"/>
                    <a:pt x="4862" y="2876"/>
                    <a:pt x="4862" y="2967"/>
                  </a:cubicBezTo>
                  <a:cubicBezTo>
                    <a:pt x="4839" y="3059"/>
                    <a:pt x="4953" y="3196"/>
                    <a:pt x="5045" y="3196"/>
                  </a:cubicBezTo>
                  <a:cubicBezTo>
                    <a:pt x="5136" y="3196"/>
                    <a:pt x="5273" y="3104"/>
                    <a:pt x="5273" y="3013"/>
                  </a:cubicBezTo>
                  <a:cubicBezTo>
                    <a:pt x="5296" y="2922"/>
                    <a:pt x="5182" y="2785"/>
                    <a:pt x="5090" y="2762"/>
                  </a:cubicBezTo>
                  <a:close/>
                  <a:moveTo>
                    <a:pt x="22323" y="2945"/>
                  </a:moveTo>
                  <a:cubicBezTo>
                    <a:pt x="22278" y="2945"/>
                    <a:pt x="22209" y="3013"/>
                    <a:pt x="22186" y="3059"/>
                  </a:cubicBezTo>
                  <a:cubicBezTo>
                    <a:pt x="22165" y="3080"/>
                    <a:pt x="22261" y="3198"/>
                    <a:pt x="22294" y="3198"/>
                  </a:cubicBezTo>
                  <a:cubicBezTo>
                    <a:pt x="22297" y="3198"/>
                    <a:pt x="22299" y="3197"/>
                    <a:pt x="22301" y="3196"/>
                  </a:cubicBezTo>
                  <a:cubicBezTo>
                    <a:pt x="22346" y="3173"/>
                    <a:pt x="22392" y="3127"/>
                    <a:pt x="22460" y="3082"/>
                  </a:cubicBezTo>
                  <a:cubicBezTo>
                    <a:pt x="22392" y="3036"/>
                    <a:pt x="22369" y="2945"/>
                    <a:pt x="22323" y="2945"/>
                  </a:cubicBezTo>
                  <a:close/>
                  <a:moveTo>
                    <a:pt x="10172" y="2865"/>
                  </a:moveTo>
                  <a:cubicBezTo>
                    <a:pt x="10110" y="2865"/>
                    <a:pt x="10106" y="2897"/>
                    <a:pt x="10089" y="3013"/>
                  </a:cubicBezTo>
                  <a:cubicBezTo>
                    <a:pt x="10066" y="3173"/>
                    <a:pt x="10066" y="3196"/>
                    <a:pt x="10226" y="3219"/>
                  </a:cubicBezTo>
                  <a:cubicBezTo>
                    <a:pt x="10409" y="3219"/>
                    <a:pt x="10409" y="3219"/>
                    <a:pt x="10409" y="3059"/>
                  </a:cubicBezTo>
                  <a:cubicBezTo>
                    <a:pt x="10431" y="2899"/>
                    <a:pt x="10431" y="2899"/>
                    <a:pt x="10272" y="2876"/>
                  </a:cubicBezTo>
                  <a:cubicBezTo>
                    <a:pt x="10228" y="2870"/>
                    <a:pt x="10196" y="2865"/>
                    <a:pt x="10172" y="2865"/>
                  </a:cubicBezTo>
                  <a:close/>
                  <a:moveTo>
                    <a:pt x="7698" y="2805"/>
                  </a:moveTo>
                  <a:cubicBezTo>
                    <a:pt x="7623" y="2805"/>
                    <a:pt x="7485" y="2927"/>
                    <a:pt x="7464" y="2990"/>
                  </a:cubicBezTo>
                  <a:cubicBezTo>
                    <a:pt x="7464" y="3059"/>
                    <a:pt x="7578" y="3219"/>
                    <a:pt x="7647" y="3219"/>
                  </a:cubicBezTo>
                  <a:cubicBezTo>
                    <a:pt x="7652" y="3220"/>
                    <a:pt x="7658" y="3221"/>
                    <a:pt x="7664" y="3221"/>
                  </a:cubicBezTo>
                  <a:cubicBezTo>
                    <a:pt x="7739" y="3221"/>
                    <a:pt x="7877" y="3099"/>
                    <a:pt x="7898" y="3036"/>
                  </a:cubicBezTo>
                  <a:cubicBezTo>
                    <a:pt x="7898" y="2967"/>
                    <a:pt x="7784" y="2808"/>
                    <a:pt x="7715" y="2808"/>
                  </a:cubicBezTo>
                  <a:cubicBezTo>
                    <a:pt x="7710" y="2806"/>
                    <a:pt x="7704" y="2805"/>
                    <a:pt x="7698" y="2805"/>
                  </a:cubicBezTo>
                  <a:close/>
                  <a:moveTo>
                    <a:pt x="12846" y="2940"/>
                  </a:moveTo>
                  <a:cubicBezTo>
                    <a:pt x="12782" y="2940"/>
                    <a:pt x="12711" y="3002"/>
                    <a:pt x="12691" y="3082"/>
                  </a:cubicBezTo>
                  <a:cubicBezTo>
                    <a:pt x="12668" y="3173"/>
                    <a:pt x="12737" y="3264"/>
                    <a:pt x="12851" y="3287"/>
                  </a:cubicBezTo>
                  <a:cubicBezTo>
                    <a:pt x="12919" y="3287"/>
                    <a:pt x="13011" y="3219"/>
                    <a:pt x="13033" y="3127"/>
                  </a:cubicBezTo>
                  <a:cubicBezTo>
                    <a:pt x="13033" y="3059"/>
                    <a:pt x="12965" y="2967"/>
                    <a:pt x="12874" y="2945"/>
                  </a:cubicBezTo>
                  <a:cubicBezTo>
                    <a:pt x="12865" y="2942"/>
                    <a:pt x="12855" y="2940"/>
                    <a:pt x="12846" y="2940"/>
                  </a:cubicBezTo>
                  <a:close/>
                  <a:moveTo>
                    <a:pt x="18058" y="3053"/>
                  </a:moveTo>
                  <a:cubicBezTo>
                    <a:pt x="17995" y="3053"/>
                    <a:pt x="17964" y="3097"/>
                    <a:pt x="17964" y="3173"/>
                  </a:cubicBezTo>
                  <a:cubicBezTo>
                    <a:pt x="17964" y="3264"/>
                    <a:pt x="17987" y="3310"/>
                    <a:pt x="18078" y="3310"/>
                  </a:cubicBezTo>
                  <a:cubicBezTo>
                    <a:pt x="18169" y="3310"/>
                    <a:pt x="18215" y="3264"/>
                    <a:pt x="18215" y="3173"/>
                  </a:cubicBezTo>
                  <a:cubicBezTo>
                    <a:pt x="18215" y="3104"/>
                    <a:pt x="18192" y="3059"/>
                    <a:pt x="18101" y="3059"/>
                  </a:cubicBezTo>
                  <a:cubicBezTo>
                    <a:pt x="18085" y="3055"/>
                    <a:pt x="18071" y="3053"/>
                    <a:pt x="18058" y="3053"/>
                  </a:cubicBezTo>
                  <a:close/>
                  <a:moveTo>
                    <a:pt x="15499" y="2967"/>
                  </a:moveTo>
                  <a:cubicBezTo>
                    <a:pt x="15407" y="2967"/>
                    <a:pt x="15316" y="3036"/>
                    <a:pt x="15293" y="3127"/>
                  </a:cubicBezTo>
                  <a:cubicBezTo>
                    <a:pt x="15293" y="3219"/>
                    <a:pt x="15362" y="3310"/>
                    <a:pt x="15453" y="3310"/>
                  </a:cubicBezTo>
                  <a:cubicBezTo>
                    <a:pt x="15465" y="3313"/>
                    <a:pt x="15477" y="3314"/>
                    <a:pt x="15488" y="3314"/>
                  </a:cubicBezTo>
                  <a:cubicBezTo>
                    <a:pt x="15566" y="3314"/>
                    <a:pt x="15636" y="3249"/>
                    <a:pt x="15636" y="3150"/>
                  </a:cubicBezTo>
                  <a:cubicBezTo>
                    <a:pt x="15658" y="3059"/>
                    <a:pt x="15567" y="2990"/>
                    <a:pt x="15499" y="2967"/>
                  </a:cubicBezTo>
                  <a:close/>
                  <a:moveTo>
                    <a:pt x="20681" y="3076"/>
                  </a:moveTo>
                  <a:cubicBezTo>
                    <a:pt x="20619" y="3076"/>
                    <a:pt x="20585" y="3117"/>
                    <a:pt x="20566" y="3173"/>
                  </a:cubicBezTo>
                  <a:cubicBezTo>
                    <a:pt x="20566" y="3287"/>
                    <a:pt x="20589" y="3333"/>
                    <a:pt x="20680" y="3333"/>
                  </a:cubicBezTo>
                  <a:cubicBezTo>
                    <a:pt x="20771" y="3333"/>
                    <a:pt x="20817" y="3310"/>
                    <a:pt x="20817" y="3219"/>
                  </a:cubicBezTo>
                  <a:cubicBezTo>
                    <a:pt x="20840" y="3127"/>
                    <a:pt x="20794" y="3104"/>
                    <a:pt x="20726" y="3082"/>
                  </a:cubicBezTo>
                  <a:cubicBezTo>
                    <a:pt x="20709" y="3078"/>
                    <a:pt x="20695" y="3076"/>
                    <a:pt x="20681" y="3076"/>
                  </a:cubicBezTo>
                  <a:close/>
                  <a:moveTo>
                    <a:pt x="3493" y="2945"/>
                  </a:moveTo>
                  <a:cubicBezTo>
                    <a:pt x="3356" y="2945"/>
                    <a:pt x="3241" y="3036"/>
                    <a:pt x="3241" y="3150"/>
                  </a:cubicBezTo>
                  <a:cubicBezTo>
                    <a:pt x="3241" y="3287"/>
                    <a:pt x="3310" y="3355"/>
                    <a:pt x="3447" y="3378"/>
                  </a:cubicBezTo>
                  <a:cubicBezTo>
                    <a:pt x="3538" y="3378"/>
                    <a:pt x="3652" y="3287"/>
                    <a:pt x="3675" y="3196"/>
                  </a:cubicBezTo>
                  <a:cubicBezTo>
                    <a:pt x="3675" y="3082"/>
                    <a:pt x="3607" y="2967"/>
                    <a:pt x="3493" y="2945"/>
                  </a:cubicBezTo>
                  <a:close/>
                  <a:moveTo>
                    <a:pt x="6070" y="2987"/>
                  </a:moveTo>
                  <a:cubicBezTo>
                    <a:pt x="5980" y="2987"/>
                    <a:pt x="5866" y="3090"/>
                    <a:pt x="5866" y="3173"/>
                  </a:cubicBezTo>
                  <a:cubicBezTo>
                    <a:pt x="5844" y="3264"/>
                    <a:pt x="5958" y="3401"/>
                    <a:pt x="6049" y="3401"/>
                  </a:cubicBezTo>
                  <a:cubicBezTo>
                    <a:pt x="6057" y="3403"/>
                    <a:pt x="6065" y="3404"/>
                    <a:pt x="6074" y="3404"/>
                  </a:cubicBezTo>
                  <a:cubicBezTo>
                    <a:pt x="6163" y="3404"/>
                    <a:pt x="6277" y="3302"/>
                    <a:pt x="6277" y="3219"/>
                  </a:cubicBezTo>
                  <a:cubicBezTo>
                    <a:pt x="6277" y="3127"/>
                    <a:pt x="6186" y="2990"/>
                    <a:pt x="6095" y="2990"/>
                  </a:cubicBezTo>
                  <a:cubicBezTo>
                    <a:pt x="6087" y="2988"/>
                    <a:pt x="6078" y="2987"/>
                    <a:pt x="6070" y="2987"/>
                  </a:cubicBezTo>
                  <a:close/>
                  <a:moveTo>
                    <a:pt x="8637" y="3053"/>
                  </a:moveTo>
                  <a:cubicBezTo>
                    <a:pt x="8546" y="3053"/>
                    <a:pt x="8514" y="3104"/>
                    <a:pt x="8514" y="3219"/>
                  </a:cubicBezTo>
                  <a:cubicBezTo>
                    <a:pt x="8491" y="3355"/>
                    <a:pt x="8514" y="3378"/>
                    <a:pt x="8674" y="3401"/>
                  </a:cubicBezTo>
                  <a:cubicBezTo>
                    <a:pt x="8702" y="3406"/>
                    <a:pt x="8726" y="3409"/>
                    <a:pt x="8745" y="3409"/>
                  </a:cubicBezTo>
                  <a:cubicBezTo>
                    <a:pt x="8820" y="3409"/>
                    <a:pt x="8838" y="3368"/>
                    <a:pt x="8856" y="3241"/>
                  </a:cubicBezTo>
                  <a:cubicBezTo>
                    <a:pt x="8879" y="3082"/>
                    <a:pt x="8856" y="3082"/>
                    <a:pt x="8697" y="3059"/>
                  </a:cubicBezTo>
                  <a:cubicBezTo>
                    <a:pt x="8674" y="3055"/>
                    <a:pt x="8655" y="3053"/>
                    <a:pt x="8637" y="3053"/>
                  </a:cubicBezTo>
                  <a:close/>
                  <a:moveTo>
                    <a:pt x="11276" y="3082"/>
                  </a:moveTo>
                  <a:cubicBezTo>
                    <a:pt x="11185" y="3082"/>
                    <a:pt x="11093" y="3127"/>
                    <a:pt x="11093" y="3219"/>
                  </a:cubicBezTo>
                  <a:cubicBezTo>
                    <a:pt x="11071" y="3333"/>
                    <a:pt x="11139" y="3424"/>
                    <a:pt x="11230" y="3424"/>
                  </a:cubicBezTo>
                  <a:cubicBezTo>
                    <a:pt x="11322" y="3424"/>
                    <a:pt x="11413" y="3355"/>
                    <a:pt x="11413" y="3264"/>
                  </a:cubicBezTo>
                  <a:cubicBezTo>
                    <a:pt x="11436" y="3196"/>
                    <a:pt x="11367" y="3104"/>
                    <a:pt x="11276" y="3082"/>
                  </a:cubicBezTo>
                  <a:close/>
                  <a:moveTo>
                    <a:pt x="23328" y="3150"/>
                  </a:moveTo>
                  <a:cubicBezTo>
                    <a:pt x="23259" y="3173"/>
                    <a:pt x="23191" y="3219"/>
                    <a:pt x="23191" y="3264"/>
                  </a:cubicBezTo>
                  <a:cubicBezTo>
                    <a:pt x="23191" y="3310"/>
                    <a:pt x="23236" y="3355"/>
                    <a:pt x="23282" y="3424"/>
                  </a:cubicBezTo>
                  <a:cubicBezTo>
                    <a:pt x="23351" y="3378"/>
                    <a:pt x="23396" y="3355"/>
                    <a:pt x="23419" y="3310"/>
                  </a:cubicBezTo>
                  <a:cubicBezTo>
                    <a:pt x="23442" y="3287"/>
                    <a:pt x="23351" y="3150"/>
                    <a:pt x="23328" y="3150"/>
                  </a:cubicBezTo>
                  <a:close/>
                  <a:moveTo>
                    <a:pt x="13878" y="3150"/>
                  </a:moveTo>
                  <a:cubicBezTo>
                    <a:pt x="13787" y="3150"/>
                    <a:pt x="13695" y="3219"/>
                    <a:pt x="13695" y="3310"/>
                  </a:cubicBezTo>
                  <a:cubicBezTo>
                    <a:pt x="13673" y="3401"/>
                    <a:pt x="13741" y="3492"/>
                    <a:pt x="13832" y="3492"/>
                  </a:cubicBezTo>
                  <a:cubicBezTo>
                    <a:pt x="13844" y="3495"/>
                    <a:pt x="13856" y="3497"/>
                    <a:pt x="13868" y="3497"/>
                  </a:cubicBezTo>
                  <a:cubicBezTo>
                    <a:pt x="13946" y="3497"/>
                    <a:pt x="14018" y="3435"/>
                    <a:pt x="14038" y="3355"/>
                  </a:cubicBezTo>
                  <a:cubicBezTo>
                    <a:pt x="14038" y="3264"/>
                    <a:pt x="13969" y="3173"/>
                    <a:pt x="13878" y="3150"/>
                  </a:cubicBezTo>
                  <a:close/>
                  <a:moveTo>
                    <a:pt x="19105" y="3264"/>
                  </a:moveTo>
                  <a:cubicBezTo>
                    <a:pt x="19014" y="3264"/>
                    <a:pt x="18968" y="3287"/>
                    <a:pt x="18968" y="3378"/>
                  </a:cubicBezTo>
                  <a:cubicBezTo>
                    <a:pt x="18945" y="3470"/>
                    <a:pt x="18991" y="3515"/>
                    <a:pt x="19082" y="3515"/>
                  </a:cubicBezTo>
                  <a:cubicBezTo>
                    <a:pt x="19173" y="3515"/>
                    <a:pt x="19219" y="3492"/>
                    <a:pt x="19219" y="3401"/>
                  </a:cubicBezTo>
                  <a:cubicBezTo>
                    <a:pt x="19219" y="3310"/>
                    <a:pt x="19196" y="3264"/>
                    <a:pt x="19105" y="3264"/>
                  </a:cubicBezTo>
                  <a:close/>
                  <a:moveTo>
                    <a:pt x="1804" y="3099"/>
                  </a:moveTo>
                  <a:cubicBezTo>
                    <a:pt x="1698" y="3099"/>
                    <a:pt x="1663" y="3153"/>
                    <a:pt x="1644" y="3287"/>
                  </a:cubicBezTo>
                  <a:cubicBezTo>
                    <a:pt x="1621" y="3447"/>
                    <a:pt x="1666" y="3492"/>
                    <a:pt x="1849" y="3515"/>
                  </a:cubicBezTo>
                  <a:cubicBezTo>
                    <a:pt x="1866" y="3518"/>
                    <a:pt x="1882" y="3520"/>
                    <a:pt x="1897" y="3520"/>
                  </a:cubicBezTo>
                  <a:cubicBezTo>
                    <a:pt x="2002" y="3520"/>
                    <a:pt x="2055" y="3450"/>
                    <a:pt x="2055" y="3310"/>
                  </a:cubicBezTo>
                  <a:cubicBezTo>
                    <a:pt x="2077" y="3173"/>
                    <a:pt x="2032" y="3104"/>
                    <a:pt x="1872" y="3104"/>
                  </a:cubicBezTo>
                  <a:cubicBezTo>
                    <a:pt x="1847" y="3101"/>
                    <a:pt x="1824" y="3099"/>
                    <a:pt x="1804" y="3099"/>
                  </a:cubicBezTo>
                  <a:close/>
                  <a:moveTo>
                    <a:pt x="16486" y="3193"/>
                  </a:moveTo>
                  <a:cubicBezTo>
                    <a:pt x="16414" y="3193"/>
                    <a:pt x="16298" y="3313"/>
                    <a:pt x="16298" y="3355"/>
                  </a:cubicBezTo>
                  <a:cubicBezTo>
                    <a:pt x="16298" y="3401"/>
                    <a:pt x="16412" y="3538"/>
                    <a:pt x="16457" y="3538"/>
                  </a:cubicBezTo>
                  <a:cubicBezTo>
                    <a:pt x="16503" y="3538"/>
                    <a:pt x="16640" y="3424"/>
                    <a:pt x="16640" y="3378"/>
                  </a:cubicBezTo>
                  <a:cubicBezTo>
                    <a:pt x="16617" y="3333"/>
                    <a:pt x="16617" y="3287"/>
                    <a:pt x="16594" y="3241"/>
                  </a:cubicBezTo>
                  <a:cubicBezTo>
                    <a:pt x="16571" y="3219"/>
                    <a:pt x="16526" y="3196"/>
                    <a:pt x="16503" y="3196"/>
                  </a:cubicBezTo>
                  <a:cubicBezTo>
                    <a:pt x="16498" y="3194"/>
                    <a:pt x="16492" y="3193"/>
                    <a:pt x="16486" y="3193"/>
                  </a:cubicBezTo>
                  <a:close/>
                  <a:moveTo>
                    <a:pt x="4449" y="3170"/>
                  </a:moveTo>
                  <a:cubicBezTo>
                    <a:pt x="4363" y="3170"/>
                    <a:pt x="4267" y="3272"/>
                    <a:pt x="4246" y="3355"/>
                  </a:cubicBezTo>
                  <a:cubicBezTo>
                    <a:pt x="4246" y="3447"/>
                    <a:pt x="4337" y="3584"/>
                    <a:pt x="4428" y="3584"/>
                  </a:cubicBezTo>
                  <a:cubicBezTo>
                    <a:pt x="4436" y="3586"/>
                    <a:pt x="4445" y="3587"/>
                    <a:pt x="4453" y="3587"/>
                  </a:cubicBezTo>
                  <a:cubicBezTo>
                    <a:pt x="4543" y="3587"/>
                    <a:pt x="4659" y="3484"/>
                    <a:pt x="4679" y="3401"/>
                  </a:cubicBezTo>
                  <a:cubicBezTo>
                    <a:pt x="4679" y="3310"/>
                    <a:pt x="4565" y="3173"/>
                    <a:pt x="4474" y="3173"/>
                  </a:cubicBezTo>
                  <a:cubicBezTo>
                    <a:pt x="4466" y="3171"/>
                    <a:pt x="4458" y="3170"/>
                    <a:pt x="4449" y="3170"/>
                  </a:cubicBezTo>
                  <a:close/>
                  <a:moveTo>
                    <a:pt x="21707" y="3333"/>
                  </a:moveTo>
                  <a:cubicBezTo>
                    <a:pt x="21616" y="3333"/>
                    <a:pt x="21570" y="3355"/>
                    <a:pt x="21570" y="3470"/>
                  </a:cubicBezTo>
                  <a:cubicBezTo>
                    <a:pt x="21570" y="3538"/>
                    <a:pt x="21593" y="3584"/>
                    <a:pt x="21684" y="3584"/>
                  </a:cubicBezTo>
                  <a:cubicBezTo>
                    <a:pt x="21700" y="3588"/>
                    <a:pt x="21714" y="3590"/>
                    <a:pt x="21727" y="3590"/>
                  </a:cubicBezTo>
                  <a:cubicBezTo>
                    <a:pt x="21790" y="3590"/>
                    <a:pt x="21821" y="3545"/>
                    <a:pt x="21821" y="3470"/>
                  </a:cubicBezTo>
                  <a:cubicBezTo>
                    <a:pt x="21821" y="3378"/>
                    <a:pt x="21798" y="3355"/>
                    <a:pt x="21707" y="3333"/>
                  </a:cubicBezTo>
                  <a:close/>
                  <a:moveTo>
                    <a:pt x="9593" y="3256"/>
                  </a:moveTo>
                  <a:cubicBezTo>
                    <a:pt x="9509" y="3256"/>
                    <a:pt x="9491" y="3294"/>
                    <a:pt x="9473" y="3401"/>
                  </a:cubicBezTo>
                  <a:cubicBezTo>
                    <a:pt x="9450" y="3561"/>
                    <a:pt x="9473" y="3584"/>
                    <a:pt x="9610" y="3607"/>
                  </a:cubicBezTo>
                  <a:cubicBezTo>
                    <a:pt x="9644" y="3611"/>
                    <a:pt x="9672" y="3614"/>
                    <a:pt x="9695" y="3614"/>
                  </a:cubicBezTo>
                  <a:cubicBezTo>
                    <a:pt x="9779" y="3614"/>
                    <a:pt x="9797" y="3577"/>
                    <a:pt x="9815" y="3470"/>
                  </a:cubicBezTo>
                  <a:cubicBezTo>
                    <a:pt x="9838" y="3310"/>
                    <a:pt x="9815" y="3287"/>
                    <a:pt x="9678" y="3264"/>
                  </a:cubicBezTo>
                  <a:cubicBezTo>
                    <a:pt x="9644" y="3259"/>
                    <a:pt x="9616" y="3256"/>
                    <a:pt x="9593" y="3256"/>
                  </a:cubicBezTo>
                  <a:close/>
                  <a:moveTo>
                    <a:pt x="7099" y="3196"/>
                  </a:moveTo>
                  <a:cubicBezTo>
                    <a:pt x="7030" y="3196"/>
                    <a:pt x="6871" y="3310"/>
                    <a:pt x="6871" y="3378"/>
                  </a:cubicBezTo>
                  <a:cubicBezTo>
                    <a:pt x="6848" y="3447"/>
                    <a:pt x="6985" y="3607"/>
                    <a:pt x="7053" y="3629"/>
                  </a:cubicBezTo>
                  <a:cubicBezTo>
                    <a:pt x="7122" y="3629"/>
                    <a:pt x="7282" y="3492"/>
                    <a:pt x="7282" y="3424"/>
                  </a:cubicBezTo>
                  <a:cubicBezTo>
                    <a:pt x="7282" y="3355"/>
                    <a:pt x="7167" y="3196"/>
                    <a:pt x="7099" y="3196"/>
                  </a:cubicBezTo>
                  <a:close/>
                  <a:moveTo>
                    <a:pt x="12280" y="3333"/>
                  </a:moveTo>
                  <a:cubicBezTo>
                    <a:pt x="12166" y="3333"/>
                    <a:pt x="12098" y="3401"/>
                    <a:pt x="12075" y="3492"/>
                  </a:cubicBezTo>
                  <a:cubicBezTo>
                    <a:pt x="12075" y="3584"/>
                    <a:pt x="12143" y="3675"/>
                    <a:pt x="12235" y="3675"/>
                  </a:cubicBezTo>
                  <a:cubicBezTo>
                    <a:pt x="12244" y="3677"/>
                    <a:pt x="12254" y="3679"/>
                    <a:pt x="12264" y="3679"/>
                  </a:cubicBezTo>
                  <a:cubicBezTo>
                    <a:pt x="12344" y="3679"/>
                    <a:pt x="12417" y="3599"/>
                    <a:pt x="12417" y="3538"/>
                  </a:cubicBezTo>
                  <a:cubicBezTo>
                    <a:pt x="12440" y="3447"/>
                    <a:pt x="12372" y="3355"/>
                    <a:pt x="12280" y="3333"/>
                  </a:cubicBezTo>
                  <a:close/>
                  <a:moveTo>
                    <a:pt x="14854" y="3374"/>
                  </a:moveTo>
                  <a:cubicBezTo>
                    <a:pt x="14791" y="3374"/>
                    <a:pt x="14720" y="3436"/>
                    <a:pt x="14700" y="3515"/>
                  </a:cubicBezTo>
                  <a:cubicBezTo>
                    <a:pt x="14677" y="3607"/>
                    <a:pt x="14745" y="3698"/>
                    <a:pt x="14837" y="3721"/>
                  </a:cubicBezTo>
                  <a:cubicBezTo>
                    <a:pt x="14928" y="3721"/>
                    <a:pt x="15019" y="3652"/>
                    <a:pt x="15042" y="3561"/>
                  </a:cubicBezTo>
                  <a:cubicBezTo>
                    <a:pt x="15042" y="3470"/>
                    <a:pt x="14974" y="3378"/>
                    <a:pt x="14882" y="3378"/>
                  </a:cubicBezTo>
                  <a:cubicBezTo>
                    <a:pt x="14873" y="3375"/>
                    <a:pt x="14864" y="3374"/>
                    <a:pt x="14854" y="3374"/>
                  </a:cubicBezTo>
                  <a:close/>
                  <a:moveTo>
                    <a:pt x="2853" y="3310"/>
                  </a:moveTo>
                  <a:cubicBezTo>
                    <a:pt x="2739" y="3310"/>
                    <a:pt x="2648" y="3378"/>
                    <a:pt x="2648" y="3492"/>
                  </a:cubicBezTo>
                  <a:cubicBezTo>
                    <a:pt x="2625" y="3607"/>
                    <a:pt x="2716" y="3721"/>
                    <a:pt x="2831" y="3721"/>
                  </a:cubicBezTo>
                  <a:cubicBezTo>
                    <a:pt x="2842" y="3723"/>
                    <a:pt x="2854" y="3724"/>
                    <a:pt x="2866" y="3724"/>
                  </a:cubicBezTo>
                  <a:cubicBezTo>
                    <a:pt x="2967" y="3724"/>
                    <a:pt x="3059" y="3640"/>
                    <a:pt x="3059" y="3538"/>
                  </a:cubicBezTo>
                  <a:cubicBezTo>
                    <a:pt x="3082" y="3424"/>
                    <a:pt x="2990" y="3310"/>
                    <a:pt x="2853" y="3310"/>
                  </a:cubicBezTo>
                  <a:close/>
                  <a:moveTo>
                    <a:pt x="20087" y="3470"/>
                  </a:moveTo>
                  <a:cubicBezTo>
                    <a:pt x="20018" y="3470"/>
                    <a:pt x="19972" y="3515"/>
                    <a:pt x="19972" y="3607"/>
                  </a:cubicBezTo>
                  <a:cubicBezTo>
                    <a:pt x="19950" y="3675"/>
                    <a:pt x="19995" y="3721"/>
                    <a:pt x="20087" y="3721"/>
                  </a:cubicBezTo>
                  <a:cubicBezTo>
                    <a:pt x="20099" y="3725"/>
                    <a:pt x="20110" y="3727"/>
                    <a:pt x="20121" y="3727"/>
                  </a:cubicBezTo>
                  <a:cubicBezTo>
                    <a:pt x="20170" y="3727"/>
                    <a:pt x="20205" y="3686"/>
                    <a:pt x="20223" y="3629"/>
                  </a:cubicBezTo>
                  <a:cubicBezTo>
                    <a:pt x="20223" y="3515"/>
                    <a:pt x="20201" y="3470"/>
                    <a:pt x="20087" y="3470"/>
                  </a:cubicBezTo>
                  <a:close/>
                  <a:moveTo>
                    <a:pt x="17507" y="3401"/>
                  </a:moveTo>
                  <a:cubicBezTo>
                    <a:pt x="17439" y="3401"/>
                    <a:pt x="17302" y="3515"/>
                    <a:pt x="17302" y="3561"/>
                  </a:cubicBezTo>
                  <a:cubicBezTo>
                    <a:pt x="17302" y="3607"/>
                    <a:pt x="17416" y="3744"/>
                    <a:pt x="17462" y="3744"/>
                  </a:cubicBezTo>
                  <a:cubicBezTo>
                    <a:pt x="17507" y="3744"/>
                    <a:pt x="17644" y="3629"/>
                    <a:pt x="17644" y="3584"/>
                  </a:cubicBezTo>
                  <a:cubicBezTo>
                    <a:pt x="17621" y="3538"/>
                    <a:pt x="17621" y="3492"/>
                    <a:pt x="17599" y="3470"/>
                  </a:cubicBezTo>
                  <a:cubicBezTo>
                    <a:pt x="17576" y="3424"/>
                    <a:pt x="17530" y="3424"/>
                    <a:pt x="17507" y="3401"/>
                  </a:cubicBezTo>
                  <a:close/>
                  <a:moveTo>
                    <a:pt x="5478" y="3378"/>
                  </a:moveTo>
                  <a:cubicBezTo>
                    <a:pt x="5387" y="3378"/>
                    <a:pt x="5250" y="3470"/>
                    <a:pt x="5250" y="3561"/>
                  </a:cubicBezTo>
                  <a:cubicBezTo>
                    <a:pt x="5227" y="3652"/>
                    <a:pt x="5341" y="3789"/>
                    <a:pt x="5433" y="3812"/>
                  </a:cubicBezTo>
                  <a:cubicBezTo>
                    <a:pt x="5524" y="3812"/>
                    <a:pt x="5661" y="3721"/>
                    <a:pt x="5661" y="3629"/>
                  </a:cubicBezTo>
                  <a:cubicBezTo>
                    <a:pt x="5684" y="3538"/>
                    <a:pt x="5570" y="3401"/>
                    <a:pt x="5478" y="3378"/>
                  </a:cubicBezTo>
                  <a:close/>
                  <a:moveTo>
                    <a:pt x="22711" y="3561"/>
                  </a:moveTo>
                  <a:cubicBezTo>
                    <a:pt x="22666" y="3561"/>
                    <a:pt x="22620" y="3607"/>
                    <a:pt x="22574" y="3652"/>
                  </a:cubicBezTo>
                  <a:cubicBezTo>
                    <a:pt x="22552" y="3698"/>
                    <a:pt x="22666" y="3812"/>
                    <a:pt x="22689" y="3812"/>
                  </a:cubicBezTo>
                  <a:cubicBezTo>
                    <a:pt x="22757" y="3766"/>
                    <a:pt x="22780" y="3721"/>
                    <a:pt x="22848" y="3675"/>
                  </a:cubicBezTo>
                  <a:cubicBezTo>
                    <a:pt x="22803" y="3629"/>
                    <a:pt x="22757" y="3561"/>
                    <a:pt x="22711" y="3561"/>
                  </a:cubicBezTo>
                  <a:close/>
                  <a:moveTo>
                    <a:pt x="10682" y="3470"/>
                  </a:moveTo>
                  <a:cubicBezTo>
                    <a:pt x="10523" y="3470"/>
                    <a:pt x="10500" y="3470"/>
                    <a:pt x="10477" y="3607"/>
                  </a:cubicBezTo>
                  <a:cubicBezTo>
                    <a:pt x="10454" y="3789"/>
                    <a:pt x="10477" y="3789"/>
                    <a:pt x="10637" y="3812"/>
                  </a:cubicBezTo>
                  <a:cubicBezTo>
                    <a:pt x="10681" y="3818"/>
                    <a:pt x="10712" y="3823"/>
                    <a:pt x="10736" y="3823"/>
                  </a:cubicBezTo>
                  <a:cubicBezTo>
                    <a:pt x="10798" y="3823"/>
                    <a:pt x="10803" y="3791"/>
                    <a:pt x="10819" y="3675"/>
                  </a:cubicBezTo>
                  <a:cubicBezTo>
                    <a:pt x="10842" y="3492"/>
                    <a:pt x="10842" y="3492"/>
                    <a:pt x="10682" y="3470"/>
                  </a:cubicBezTo>
                  <a:close/>
                  <a:moveTo>
                    <a:pt x="8103" y="3401"/>
                  </a:moveTo>
                  <a:cubicBezTo>
                    <a:pt x="8035" y="3401"/>
                    <a:pt x="7875" y="3538"/>
                    <a:pt x="7852" y="3607"/>
                  </a:cubicBezTo>
                  <a:cubicBezTo>
                    <a:pt x="7852" y="3675"/>
                    <a:pt x="7989" y="3835"/>
                    <a:pt x="8058" y="3835"/>
                  </a:cubicBezTo>
                  <a:cubicBezTo>
                    <a:pt x="8126" y="3835"/>
                    <a:pt x="8286" y="3721"/>
                    <a:pt x="8286" y="3652"/>
                  </a:cubicBezTo>
                  <a:cubicBezTo>
                    <a:pt x="8286" y="3584"/>
                    <a:pt x="8172" y="3424"/>
                    <a:pt x="8103" y="3401"/>
                  </a:cubicBezTo>
                  <a:close/>
                  <a:moveTo>
                    <a:pt x="13227" y="3556"/>
                  </a:moveTo>
                  <a:cubicBezTo>
                    <a:pt x="13153" y="3556"/>
                    <a:pt x="13099" y="3619"/>
                    <a:pt x="13079" y="3698"/>
                  </a:cubicBezTo>
                  <a:cubicBezTo>
                    <a:pt x="13079" y="3789"/>
                    <a:pt x="13148" y="3880"/>
                    <a:pt x="13216" y="3880"/>
                  </a:cubicBezTo>
                  <a:cubicBezTo>
                    <a:pt x="13231" y="3883"/>
                    <a:pt x="13246" y="3885"/>
                    <a:pt x="13260" y="3885"/>
                  </a:cubicBezTo>
                  <a:cubicBezTo>
                    <a:pt x="13353" y="3885"/>
                    <a:pt x="13422" y="3823"/>
                    <a:pt x="13422" y="3744"/>
                  </a:cubicBezTo>
                  <a:cubicBezTo>
                    <a:pt x="13422" y="3652"/>
                    <a:pt x="13353" y="3561"/>
                    <a:pt x="13262" y="3561"/>
                  </a:cubicBezTo>
                  <a:cubicBezTo>
                    <a:pt x="13250" y="3558"/>
                    <a:pt x="13238" y="3556"/>
                    <a:pt x="13227" y="3556"/>
                  </a:cubicBezTo>
                  <a:close/>
                  <a:moveTo>
                    <a:pt x="1209" y="3487"/>
                  </a:moveTo>
                  <a:cubicBezTo>
                    <a:pt x="1098" y="3487"/>
                    <a:pt x="1047" y="3541"/>
                    <a:pt x="1027" y="3675"/>
                  </a:cubicBezTo>
                  <a:cubicBezTo>
                    <a:pt x="1005" y="3812"/>
                    <a:pt x="1050" y="3880"/>
                    <a:pt x="1210" y="3903"/>
                  </a:cubicBezTo>
                  <a:cubicBezTo>
                    <a:pt x="1235" y="3907"/>
                    <a:pt x="1258" y="3909"/>
                    <a:pt x="1279" y="3909"/>
                  </a:cubicBezTo>
                  <a:cubicBezTo>
                    <a:pt x="1390" y="3909"/>
                    <a:pt x="1442" y="3855"/>
                    <a:pt x="1461" y="3721"/>
                  </a:cubicBezTo>
                  <a:cubicBezTo>
                    <a:pt x="1461" y="3584"/>
                    <a:pt x="1415" y="3515"/>
                    <a:pt x="1278" y="3492"/>
                  </a:cubicBezTo>
                  <a:cubicBezTo>
                    <a:pt x="1253" y="3489"/>
                    <a:pt x="1230" y="3487"/>
                    <a:pt x="1209" y="3487"/>
                  </a:cubicBezTo>
                  <a:close/>
                  <a:moveTo>
                    <a:pt x="18489" y="3652"/>
                  </a:moveTo>
                  <a:cubicBezTo>
                    <a:pt x="18397" y="3652"/>
                    <a:pt x="18352" y="3675"/>
                    <a:pt x="18352" y="3789"/>
                  </a:cubicBezTo>
                  <a:cubicBezTo>
                    <a:pt x="18352" y="3858"/>
                    <a:pt x="18375" y="3903"/>
                    <a:pt x="18466" y="3903"/>
                  </a:cubicBezTo>
                  <a:cubicBezTo>
                    <a:pt x="18482" y="3907"/>
                    <a:pt x="18496" y="3909"/>
                    <a:pt x="18509" y="3909"/>
                  </a:cubicBezTo>
                  <a:cubicBezTo>
                    <a:pt x="18572" y="3909"/>
                    <a:pt x="18603" y="3865"/>
                    <a:pt x="18603" y="3789"/>
                  </a:cubicBezTo>
                  <a:cubicBezTo>
                    <a:pt x="18626" y="3698"/>
                    <a:pt x="18580" y="3675"/>
                    <a:pt x="18489" y="3652"/>
                  </a:cubicBezTo>
                  <a:close/>
                  <a:moveTo>
                    <a:pt x="15875" y="3581"/>
                  </a:moveTo>
                  <a:cubicBezTo>
                    <a:pt x="15821" y="3581"/>
                    <a:pt x="15704" y="3701"/>
                    <a:pt x="15704" y="3744"/>
                  </a:cubicBezTo>
                  <a:cubicBezTo>
                    <a:pt x="15704" y="3789"/>
                    <a:pt x="15818" y="3926"/>
                    <a:pt x="15864" y="3926"/>
                  </a:cubicBezTo>
                  <a:cubicBezTo>
                    <a:pt x="15909" y="3926"/>
                    <a:pt x="16024" y="3812"/>
                    <a:pt x="16046" y="3766"/>
                  </a:cubicBezTo>
                  <a:cubicBezTo>
                    <a:pt x="16024" y="3721"/>
                    <a:pt x="16024" y="3675"/>
                    <a:pt x="15978" y="3652"/>
                  </a:cubicBezTo>
                  <a:cubicBezTo>
                    <a:pt x="15978" y="3607"/>
                    <a:pt x="15932" y="3607"/>
                    <a:pt x="15887" y="3584"/>
                  </a:cubicBezTo>
                  <a:cubicBezTo>
                    <a:pt x="15883" y="3582"/>
                    <a:pt x="15879" y="3581"/>
                    <a:pt x="15875" y="3581"/>
                  </a:cubicBezTo>
                  <a:close/>
                  <a:moveTo>
                    <a:pt x="21069" y="3692"/>
                  </a:moveTo>
                  <a:cubicBezTo>
                    <a:pt x="21008" y="3692"/>
                    <a:pt x="20977" y="3733"/>
                    <a:pt x="20977" y="3789"/>
                  </a:cubicBezTo>
                  <a:cubicBezTo>
                    <a:pt x="20954" y="3903"/>
                    <a:pt x="21000" y="3949"/>
                    <a:pt x="21091" y="3949"/>
                  </a:cubicBezTo>
                  <a:cubicBezTo>
                    <a:pt x="21182" y="3949"/>
                    <a:pt x="21205" y="3903"/>
                    <a:pt x="21228" y="3812"/>
                  </a:cubicBezTo>
                  <a:cubicBezTo>
                    <a:pt x="21228" y="3744"/>
                    <a:pt x="21182" y="3698"/>
                    <a:pt x="21114" y="3698"/>
                  </a:cubicBezTo>
                  <a:cubicBezTo>
                    <a:pt x="21097" y="3694"/>
                    <a:pt x="21083" y="3692"/>
                    <a:pt x="21069" y="3692"/>
                  </a:cubicBezTo>
                  <a:close/>
                  <a:moveTo>
                    <a:pt x="3840" y="3557"/>
                  </a:moveTo>
                  <a:cubicBezTo>
                    <a:pt x="3725" y="3557"/>
                    <a:pt x="3650" y="3644"/>
                    <a:pt x="3629" y="3766"/>
                  </a:cubicBezTo>
                  <a:cubicBezTo>
                    <a:pt x="3629" y="3880"/>
                    <a:pt x="3721" y="3972"/>
                    <a:pt x="3835" y="3995"/>
                  </a:cubicBezTo>
                  <a:cubicBezTo>
                    <a:pt x="3949" y="3995"/>
                    <a:pt x="4063" y="3903"/>
                    <a:pt x="4063" y="3789"/>
                  </a:cubicBezTo>
                  <a:cubicBezTo>
                    <a:pt x="4063" y="3675"/>
                    <a:pt x="3995" y="3584"/>
                    <a:pt x="3881" y="3561"/>
                  </a:cubicBezTo>
                  <a:cubicBezTo>
                    <a:pt x="3866" y="3559"/>
                    <a:pt x="3853" y="3557"/>
                    <a:pt x="3840" y="3557"/>
                  </a:cubicBezTo>
                  <a:close/>
                  <a:moveTo>
                    <a:pt x="9062" y="3652"/>
                  </a:moveTo>
                  <a:cubicBezTo>
                    <a:pt x="8902" y="3652"/>
                    <a:pt x="8879" y="3652"/>
                    <a:pt x="8879" y="3789"/>
                  </a:cubicBezTo>
                  <a:cubicBezTo>
                    <a:pt x="8834" y="3949"/>
                    <a:pt x="8856" y="3972"/>
                    <a:pt x="9016" y="3995"/>
                  </a:cubicBezTo>
                  <a:cubicBezTo>
                    <a:pt x="9060" y="4001"/>
                    <a:pt x="9092" y="4005"/>
                    <a:pt x="9115" y="4005"/>
                  </a:cubicBezTo>
                  <a:cubicBezTo>
                    <a:pt x="9178" y="4005"/>
                    <a:pt x="9182" y="3974"/>
                    <a:pt x="9199" y="3858"/>
                  </a:cubicBezTo>
                  <a:cubicBezTo>
                    <a:pt x="9222" y="3698"/>
                    <a:pt x="9222" y="3675"/>
                    <a:pt x="9062" y="3652"/>
                  </a:cubicBezTo>
                  <a:close/>
                  <a:moveTo>
                    <a:pt x="6483" y="3584"/>
                  </a:moveTo>
                  <a:cubicBezTo>
                    <a:pt x="6437" y="3584"/>
                    <a:pt x="6254" y="3698"/>
                    <a:pt x="6254" y="3766"/>
                  </a:cubicBezTo>
                  <a:cubicBezTo>
                    <a:pt x="6232" y="3835"/>
                    <a:pt x="6368" y="3995"/>
                    <a:pt x="6437" y="4017"/>
                  </a:cubicBezTo>
                  <a:cubicBezTo>
                    <a:pt x="6505" y="4017"/>
                    <a:pt x="6665" y="3903"/>
                    <a:pt x="6665" y="3835"/>
                  </a:cubicBezTo>
                  <a:cubicBezTo>
                    <a:pt x="6688" y="3766"/>
                    <a:pt x="6574" y="3607"/>
                    <a:pt x="6483" y="3584"/>
                  </a:cubicBezTo>
                  <a:close/>
                  <a:moveTo>
                    <a:pt x="23693" y="3744"/>
                  </a:moveTo>
                  <a:cubicBezTo>
                    <a:pt x="23624" y="3789"/>
                    <a:pt x="23579" y="3812"/>
                    <a:pt x="23533" y="3858"/>
                  </a:cubicBezTo>
                  <a:cubicBezTo>
                    <a:pt x="23510" y="3880"/>
                    <a:pt x="23624" y="4017"/>
                    <a:pt x="23647" y="4017"/>
                  </a:cubicBezTo>
                  <a:cubicBezTo>
                    <a:pt x="23693" y="3972"/>
                    <a:pt x="23761" y="3949"/>
                    <a:pt x="23784" y="3903"/>
                  </a:cubicBezTo>
                  <a:cubicBezTo>
                    <a:pt x="23784" y="3858"/>
                    <a:pt x="23716" y="3789"/>
                    <a:pt x="23693" y="3744"/>
                  </a:cubicBezTo>
                  <a:close/>
                  <a:moveTo>
                    <a:pt x="11650" y="3693"/>
                  </a:moveTo>
                  <a:cubicBezTo>
                    <a:pt x="11567" y="3693"/>
                    <a:pt x="11481" y="3756"/>
                    <a:pt x="11481" y="3835"/>
                  </a:cubicBezTo>
                  <a:cubicBezTo>
                    <a:pt x="11459" y="3926"/>
                    <a:pt x="11527" y="4017"/>
                    <a:pt x="11618" y="4040"/>
                  </a:cubicBezTo>
                  <a:cubicBezTo>
                    <a:pt x="11710" y="4040"/>
                    <a:pt x="11801" y="3972"/>
                    <a:pt x="11824" y="3880"/>
                  </a:cubicBezTo>
                  <a:cubicBezTo>
                    <a:pt x="11824" y="3812"/>
                    <a:pt x="11778" y="3721"/>
                    <a:pt x="11687" y="3698"/>
                  </a:cubicBezTo>
                  <a:cubicBezTo>
                    <a:pt x="11675" y="3695"/>
                    <a:pt x="11662" y="3693"/>
                    <a:pt x="11650" y="3693"/>
                  </a:cubicBezTo>
                  <a:close/>
                  <a:moveTo>
                    <a:pt x="14266" y="3766"/>
                  </a:moveTo>
                  <a:cubicBezTo>
                    <a:pt x="14175" y="3766"/>
                    <a:pt x="14106" y="3835"/>
                    <a:pt x="14083" y="3903"/>
                  </a:cubicBezTo>
                  <a:cubicBezTo>
                    <a:pt x="14083" y="4017"/>
                    <a:pt x="14152" y="4109"/>
                    <a:pt x="14243" y="4109"/>
                  </a:cubicBezTo>
                  <a:cubicBezTo>
                    <a:pt x="14335" y="4109"/>
                    <a:pt x="14426" y="4040"/>
                    <a:pt x="14426" y="3949"/>
                  </a:cubicBezTo>
                  <a:cubicBezTo>
                    <a:pt x="14426" y="3858"/>
                    <a:pt x="14357" y="3766"/>
                    <a:pt x="14266" y="3766"/>
                  </a:cubicBezTo>
                  <a:close/>
                  <a:moveTo>
                    <a:pt x="2260" y="3698"/>
                  </a:moveTo>
                  <a:cubicBezTo>
                    <a:pt x="2146" y="3698"/>
                    <a:pt x="2032" y="3789"/>
                    <a:pt x="2032" y="3903"/>
                  </a:cubicBezTo>
                  <a:cubicBezTo>
                    <a:pt x="2032" y="4017"/>
                    <a:pt x="2123" y="4109"/>
                    <a:pt x="2214" y="4132"/>
                  </a:cubicBezTo>
                  <a:cubicBezTo>
                    <a:pt x="2328" y="4132"/>
                    <a:pt x="2443" y="4063"/>
                    <a:pt x="2465" y="3949"/>
                  </a:cubicBezTo>
                  <a:cubicBezTo>
                    <a:pt x="2465" y="3812"/>
                    <a:pt x="2374" y="3698"/>
                    <a:pt x="2260" y="3698"/>
                  </a:cubicBezTo>
                  <a:close/>
                  <a:moveTo>
                    <a:pt x="16891" y="3789"/>
                  </a:moveTo>
                  <a:cubicBezTo>
                    <a:pt x="16845" y="3789"/>
                    <a:pt x="16708" y="3880"/>
                    <a:pt x="16708" y="3926"/>
                  </a:cubicBezTo>
                  <a:cubicBezTo>
                    <a:pt x="16686" y="3995"/>
                    <a:pt x="16800" y="4132"/>
                    <a:pt x="16845" y="4132"/>
                  </a:cubicBezTo>
                  <a:cubicBezTo>
                    <a:pt x="16891" y="4132"/>
                    <a:pt x="16937" y="4109"/>
                    <a:pt x="16982" y="4086"/>
                  </a:cubicBezTo>
                  <a:cubicBezTo>
                    <a:pt x="17005" y="4063"/>
                    <a:pt x="17028" y="4017"/>
                    <a:pt x="17028" y="3995"/>
                  </a:cubicBezTo>
                  <a:cubicBezTo>
                    <a:pt x="17051" y="3949"/>
                    <a:pt x="16937" y="3812"/>
                    <a:pt x="16891" y="3789"/>
                  </a:cubicBezTo>
                  <a:close/>
                  <a:moveTo>
                    <a:pt x="19470" y="3858"/>
                  </a:moveTo>
                  <a:cubicBezTo>
                    <a:pt x="19402" y="3858"/>
                    <a:pt x="19356" y="3903"/>
                    <a:pt x="19356" y="3995"/>
                  </a:cubicBezTo>
                  <a:cubicBezTo>
                    <a:pt x="19356" y="4086"/>
                    <a:pt x="19379" y="4109"/>
                    <a:pt x="19470" y="4132"/>
                  </a:cubicBezTo>
                  <a:cubicBezTo>
                    <a:pt x="19562" y="4132"/>
                    <a:pt x="19607" y="4109"/>
                    <a:pt x="19607" y="4017"/>
                  </a:cubicBezTo>
                  <a:cubicBezTo>
                    <a:pt x="19630" y="3926"/>
                    <a:pt x="19584" y="3880"/>
                    <a:pt x="19470" y="3858"/>
                  </a:cubicBezTo>
                  <a:close/>
                  <a:moveTo>
                    <a:pt x="4885" y="3766"/>
                  </a:moveTo>
                  <a:cubicBezTo>
                    <a:pt x="4794" y="3766"/>
                    <a:pt x="4657" y="3858"/>
                    <a:pt x="4634" y="3949"/>
                  </a:cubicBezTo>
                  <a:cubicBezTo>
                    <a:pt x="4634" y="4040"/>
                    <a:pt x="4725" y="4177"/>
                    <a:pt x="4816" y="4200"/>
                  </a:cubicBezTo>
                  <a:cubicBezTo>
                    <a:pt x="4908" y="4200"/>
                    <a:pt x="5045" y="4109"/>
                    <a:pt x="5067" y="4017"/>
                  </a:cubicBezTo>
                  <a:cubicBezTo>
                    <a:pt x="5067" y="3926"/>
                    <a:pt x="4976" y="3789"/>
                    <a:pt x="4885" y="3766"/>
                  </a:cubicBezTo>
                  <a:close/>
                  <a:moveTo>
                    <a:pt x="9963" y="3870"/>
                  </a:moveTo>
                  <a:cubicBezTo>
                    <a:pt x="9894" y="3870"/>
                    <a:pt x="9877" y="3901"/>
                    <a:pt x="9861" y="4017"/>
                  </a:cubicBezTo>
                  <a:cubicBezTo>
                    <a:pt x="9838" y="4200"/>
                    <a:pt x="9838" y="4200"/>
                    <a:pt x="10021" y="4223"/>
                  </a:cubicBezTo>
                  <a:cubicBezTo>
                    <a:pt x="10180" y="4223"/>
                    <a:pt x="10180" y="4223"/>
                    <a:pt x="10203" y="4063"/>
                  </a:cubicBezTo>
                  <a:cubicBezTo>
                    <a:pt x="10226" y="3903"/>
                    <a:pt x="10203" y="3903"/>
                    <a:pt x="10066" y="3880"/>
                  </a:cubicBezTo>
                  <a:cubicBezTo>
                    <a:pt x="10022" y="3874"/>
                    <a:pt x="9989" y="3870"/>
                    <a:pt x="9963" y="3870"/>
                  </a:cubicBezTo>
                  <a:close/>
                  <a:moveTo>
                    <a:pt x="22087" y="3946"/>
                  </a:moveTo>
                  <a:cubicBezTo>
                    <a:pt x="22053" y="3946"/>
                    <a:pt x="21958" y="4042"/>
                    <a:pt x="21958" y="4063"/>
                  </a:cubicBezTo>
                  <a:cubicBezTo>
                    <a:pt x="22004" y="4109"/>
                    <a:pt x="22027" y="4154"/>
                    <a:pt x="22072" y="4223"/>
                  </a:cubicBezTo>
                  <a:cubicBezTo>
                    <a:pt x="22141" y="4177"/>
                    <a:pt x="22209" y="4132"/>
                    <a:pt x="22209" y="4086"/>
                  </a:cubicBezTo>
                  <a:cubicBezTo>
                    <a:pt x="22209" y="4040"/>
                    <a:pt x="22141" y="3972"/>
                    <a:pt x="22095" y="3949"/>
                  </a:cubicBezTo>
                  <a:cubicBezTo>
                    <a:pt x="22093" y="3947"/>
                    <a:pt x="22090" y="3946"/>
                    <a:pt x="22087" y="3946"/>
                  </a:cubicBezTo>
                  <a:close/>
                  <a:moveTo>
                    <a:pt x="7490" y="3809"/>
                  </a:moveTo>
                  <a:cubicBezTo>
                    <a:pt x="7414" y="3809"/>
                    <a:pt x="7279" y="3909"/>
                    <a:pt x="7259" y="3972"/>
                  </a:cubicBezTo>
                  <a:cubicBezTo>
                    <a:pt x="7236" y="4040"/>
                    <a:pt x="7350" y="4200"/>
                    <a:pt x="7441" y="4223"/>
                  </a:cubicBezTo>
                  <a:cubicBezTo>
                    <a:pt x="7445" y="4225"/>
                    <a:pt x="7450" y="4226"/>
                    <a:pt x="7456" y="4226"/>
                  </a:cubicBezTo>
                  <a:cubicBezTo>
                    <a:pt x="7518" y="4226"/>
                    <a:pt x="7670" y="4125"/>
                    <a:pt x="7670" y="4063"/>
                  </a:cubicBezTo>
                  <a:cubicBezTo>
                    <a:pt x="7692" y="3995"/>
                    <a:pt x="7578" y="3835"/>
                    <a:pt x="7510" y="3812"/>
                  </a:cubicBezTo>
                  <a:cubicBezTo>
                    <a:pt x="7504" y="3810"/>
                    <a:pt x="7497" y="3809"/>
                    <a:pt x="7490" y="3809"/>
                  </a:cubicBezTo>
                  <a:close/>
                  <a:moveTo>
                    <a:pt x="12645" y="3949"/>
                  </a:moveTo>
                  <a:cubicBezTo>
                    <a:pt x="12577" y="3949"/>
                    <a:pt x="12486" y="4017"/>
                    <a:pt x="12486" y="4109"/>
                  </a:cubicBezTo>
                  <a:cubicBezTo>
                    <a:pt x="12463" y="4177"/>
                    <a:pt x="12531" y="4269"/>
                    <a:pt x="12623" y="4291"/>
                  </a:cubicBezTo>
                  <a:cubicBezTo>
                    <a:pt x="12714" y="4291"/>
                    <a:pt x="12805" y="4223"/>
                    <a:pt x="12805" y="4154"/>
                  </a:cubicBezTo>
                  <a:cubicBezTo>
                    <a:pt x="12828" y="4040"/>
                    <a:pt x="12760" y="3949"/>
                    <a:pt x="12645" y="3949"/>
                  </a:cubicBezTo>
                  <a:close/>
                  <a:moveTo>
                    <a:pt x="776" y="3949"/>
                  </a:moveTo>
                  <a:cubicBezTo>
                    <a:pt x="776" y="3949"/>
                    <a:pt x="753" y="3972"/>
                    <a:pt x="731" y="3995"/>
                  </a:cubicBezTo>
                  <a:cubicBezTo>
                    <a:pt x="708" y="4063"/>
                    <a:pt x="662" y="4154"/>
                    <a:pt x="639" y="4223"/>
                  </a:cubicBezTo>
                  <a:cubicBezTo>
                    <a:pt x="617" y="4246"/>
                    <a:pt x="617" y="4291"/>
                    <a:pt x="617" y="4291"/>
                  </a:cubicBezTo>
                  <a:cubicBezTo>
                    <a:pt x="639" y="4314"/>
                    <a:pt x="685" y="4314"/>
                    <a:pt x="708" y="4314"/>
                  </a:cubicBezTo>
                  <a:cubicBezTo>
                    <a:pt x="776" y="4269"/>
                    <a:pt x="868" y="4223"/>
                    <a:pt x="845" y="4109"/>
                  </a:cubicBezTo>
                  <a:cubicBezTo>
                    <a:pt x="845" y="4086"/>
                    <a:pt x="845" y="4040"/>
                    <a:pt x="845" y="3995"/>
                  </a:cubicBezTo>
                  <a:cubicBezTo>
                    <a:pt x="822" y="3972"/>
                    <a:pt x="799" y="3949"/>
                    <a:pt x="776" y="3949"/>
                  </a:cubicBezTo>
                  <a:close/>
                  <a:moveTo>
                    <a:pt x="15270" y="3972"/>
                  </a:moveTo>
                  <a:cubicBezTo>
                    <a:pt x="15179" y="3972"/>
                    <a:pt x="15111" y="4040"/>
                    <a:pt x="15088" y="4132"/>
                  </a:cubicBezTo>
                  <a:cubicBezTo>
                    <a:pt x="15088" y="4223"/>
                    <a:pt x="15156" y="4314"/>
                    <a:pt x="15248" y="4314"/>
                  </a:cubicBezTo>
                  <a:cubicBezTo>
                    <a:pt x="15339" y="4314"/>
                    <a:pt x="15430" y="4246"/>
                    <a:pt x="15430" y="4154"/>
                  </a:cubicBezTo>
                  <a:cubicBezTo>
                    <a:pt x="15430" y="4063"/>
                    <a:pt x="15362" y="3995"/>
                    <a:pt x="15270" y="3972"/>
                  </a:cubicBezTo>
                  <a:close/>
                  <a:moveTo>
                    <a:pt x="17838" y="4055"/>
                  </a:moveTo>
                  <a:cubicBezTo>
                    <a:pt x="17784" y="4055"/>
                    <a:pt x="17753" y="4085"/>
                    <a:pt x="17735" y="4154"/>
                  </a:cubicBezTo>
                  <a:cubicBezTo>
                    <a:pt x="17735" y="4246"/>
                    <a:pt x="17758" y="4291"/>
                    <a:pt x="17850" y="4314"/>
                  </a:cubicBezTo>
                  <a:cubicBezTo>
                    <a:pt x="17941" y="4314"/>
                    <a:pt x="17987" y="4291"/>
                    <a:pt x="18009" y="4200"/>
                  </a:cubicBezTo>
                  <a:cubicBezTo>
                    <a:pt x="18009" y="4109"/>
                    <a:pt x="17987" y="4063"/>
                    <a:pt x="17895" y="4063"/>
                  </a:cubicBezTo>
                  <a:cubicBezTo>
                    <a:pt x="17874" y="4058"/>
                    <a:pt x="17855" y="4055"/>
                    <a:pt x="17838" y="4055"/>
                  </a:cubicBezTo>
                  <a:close/>
                  <a:moveTo>
                    <a:pt x="3264" y="3903"/>
                  </a:moveTo>
                  <a:cubicBezTo>
                    <a:pt x="3150" y="3903"/>
                    <a:pt x="3036" y="3995"/>
                    <a:pt x="3036" y="4109"/>
                  </a:cubicBezTo>
                  <a:cubicBezTo>
                    <a:pt x="3036" y="4223"/>
                    <a:pt x="3127" y="4337"/>
                    <a:pt x="3219" y="4337"/>
                  </a:cubicBezTo>
                  <a:cubicBezTo>
                    <a:pt x="3333" y="4337"/>
                    <a:pt x="3447" y="4269"/>
                    <a:pt x="3470" y="4154"/>
                  </a:cubicBezTo>
                  <a:cubicBezTo>
                    <a:pt x="3470" y="4017"/>
                    <a:pt x="3378" y="3926"/>
                    <a:pt x="3264" y="3903"/>
                  </a:cubicBezTo>
                  <a:close/>
                  <a:moveTo>
                    <a:pt x="20456" y="4080"/>
                  </a:moveTo>
                  <a:cubicBezTo>
                    <a:pt x="20392" y="4080"/>
                    <a:pt x="20360" y="4128"/>
                    <a:pt x="20360" y="4223"/>
                  </a:cubicBezTo>
                  <a:cubicBezTo>
                    <a:pt x="20360" y="4291"/>
                    <a:pt x="20383" y="4337"/>
                    <a:pt x="20475" y="4337"/>
                  </a:cubicBezTo>
                  <a:cubicBezTo>
                    <a:pt x="20566" y="4337"/>
                    <a:pt x="20611" y="4314"/>
                    <a:pt x="20611" y="4223"/>
                  </a:cubicBezTo>
                  <a:cubicBezTo>
                    <a:pt x="20611" y="4132"/>
                    <a:pt x="20589" y="4086"/>
                    <a:pt x="20497" y="4086"/>
                  </a:cubicBezTo>
                  <a:cubicBezTo>
                    <a:pt x="20482" y="4082"/>
                    <a:pt x="20468" y="4080"/>
                    <a:pt x="20456" y="4080"/>
                  </a:cubicBezTo>
                  <a:close/>
                  <a:moveTo>
                    <a:pt x="5864" y="3992"/>
                  </a:moveTo>
                  <a:cubicBezTo>
                    <a:pt x="5775" y="3992"/>
                    <a:pt x="5659" y="4094"/>
                    <a:pt x="5638" y="4177"/>
                  </a:cubicBezTo>
                  <a:cubicBezTo>
                    <a:pt x="5638" y="4269"/>
                    <a:pt x="5729" y="4405"/>
                    <a:pt x="5821" y="4405"/>
                  </a:cubicBezTo>
                  <a:cubicBezTo>
                    <a:pt x="5829" y="4407"/>
                    <a:pt x="5837" y="4408"/>
                    <a:pt x="5846" y="4408"/>
                  </a:cubicBezTo>
                  <a:cubicBezTo>
                    <a:pt x="5935" y="4408"/>
                    <a:pt x="6051" y="4306"/>
                    <a:pt x="6072" y="4223"/>
                  </a:cubicBezTo>
                  <a:cubicBezTo>
                    <a:pt x="6072" y="4132"/>
                    <a:pt x="5980" y="3995"/>
                    <a:pt x="5889" y="3995"/>
                  </a:cubicBezTo>
                  <a:cubicBezTo>
                    <a:pt x="5881" y="3993"/>
                    <a:pt x="5873" y="3992"/>
                    <a:pt x="5864" y="3992"/>
                  </a:cubicBezTo>
                  <a:close/>
                  <a:moveTo>
                    <a:pt x="23077" y="4132"/>
                  </a:moveTo>
                  <a:cubicBezTo>
                    <a:pt x="23008" y="4177"/>
                    <a:pt x="22940" y="4223"/>
                    <a:pt x="22940" y="4269"/>
                  </a:cubicBezTo>
                  <a:cubicBezTo>
                    <a:pt x="22940" y="4314"/>
                    <a:pt x="22985" y="4360"/>
                    <a:pt x="23031" y="4405"/>
                  </a:cubicBezTo>
                  <a:cubicBezTo>
                    <a:pt x="23033" y="4408"/>
                    <a:pt x="23036" y="4408"/>
                    <a:pt x="23040" y="4408"/>
                  </a:cubicBezTo>
                  <a:cubicBezTo>
                    <a:pt x="23077" y="4408"/>
                    <a:pt x="23189" y="4312"/>
                    <a:pt x="23168" y="4291"/>
                  </a:cubicBezTo>
                  <a:cubicBezTo>
                    <a:pt x="23145" y="4246"/>
                    <a:pt x="23122" y="4200"/>
                    <a:pt x="23077" y="4132"/>
                  </a:cubicBezTo>
                  <a:close/>
                  <a:moveTo>
                    <a:pt x="8446" y="4017"/>
                  </a:moveTo>
                  <a:cubicBezTo>
                    <a:pt x="8377" y="4017"/>
                    <a:pt x="8217" y="4132"/>
                    <a:pt x="8217" y="4200"/>
                  </a:cubicBezTo>
                  <a:cubicBezTo>
                    <a:pt x="8217" y="4291"/>
                    <a:pt x="8331" y="4428"/>
                    <a:pt x="8400" y="4428"/>
                  </a:cubicBezTo>
                  <a:cubicBezTo>
                    <a:pt x="8491" y="4428"/>
                    <a:pt x="8628" y="4314"/>
                    <a:pt x="8628" y="4246"/>
                  </a:cubicBezTo>
                  <a:cubicBezTo>
                    <a:pt x="8651" y="4177"/>
                    <a:pt x="8514" y="4017"/>
                    <a:pt x="8446" y="4017"/>
                  </a:cubicBezTo>
                  <a:close/>
                  <a:moveTo>
                    <a:pt x="11035" y="4081"/>
                  </a:moveTo>
                  <a:cubicBezTo>
                    <a:pt x="10956" y="4081"/>
                    <a:pt x="10885" y="4144"/>
                    <a:pt x="10865" y="4223"/>
                  </a:cubicBezTo>
                  <a:cubicBezTo>
                    <a:pt x="10842" y="4314"/>
                    <a:pt x="10911" y="4405"/>
                    <a:pt x="11025" y="4428"/>
                  </a:cubicBezTo>
                  <a:cubicBezTo>
                    <a:pt x="11116" y="4428"/>
                    <a:pt x="11207" y="4360"/>
                    <a:pt x="11207" y="4291"/>
                  </a:cubicBezTo>
                  <a:cubicBezTo>
                    <a:pt x="11230" y="4200"/>
                    <a:pt x="11162" y="4109"/>
                    <a:pt x="11071" y="4086"/>
                  </a:cubicBezTo>
                  <a:cubicBezTo>
                    <a:pt x="11059" y="4083"/>
                    <a:pt x="11046" y="4081"/>
                    <a:pt x="11035" y="4081"/>
                  </a:cubicBezTo>
                  <a:close/>
                  <a:moveTo>
                    <a:pt x="13673" y="4154"/>
                  </a:moveTo>
                  <a:cubicBezTo>
                    <a:pt x="13581" y="4154"/>
                    <a:pt x="13490" y="4223"/>
                    <a:pt x="13490" y="4291"/>
                  </a:cubicBezTo>
                  <a:cubicBezTo>
                    <a:pt x="13467" y="4405"/>
                    <a:pt x="13536" y="4497"/>
                    <a:pt x="13627" y="4497"/>
                  </a:cubicBezTo>
                  <a:cubicBezTo>
                    <a:pt x="13718" y="4497"/>
                    <a:pt x="13810" y="4428"/>
                    <a:pt x="13810" y="4337"/>
                  </a:cubicBezTo>
                  <a:cubicBezTo>
                    <a:pt x="13832" y="4269"/>
                    <a:pt x="13764" y="4177"/>
                    <a:pt x="13673" y="4154"/>
                  </a:cubicBezTo>
                  <a:close/>
                  <a:moveTo>
                    <a:pt x="18835" y="4263"/>
                  </a:moveTo>
                  <a:cubicBezTo>
                    <a:pt x="18772" y="4263"/>
                    <a:pt x="18740" y="4310"/>
                    <a:pt x="18740" y="4405"/>
                  </a:cubicBezTo>
                  <a:cubicBezTo>
                    <a:pt x="18740" y="4474"/>
                    <a:pt x="18785" y="4520"/>
                    <a:pt x="18877" y="4520"/>
                  </a:cubicBezTo>
                  <a:cubicBezTo>
                    <a:pt x="18945" y="4520"/>
                    <a:pt x="18991" y="4497"/>
                    <a:pt x="19014" y="4405"/>
                  </a:cubicBezTo>
                  <a:cubicBezTo>
                    <a:pt x="19014" y="4314"/>
                    <a:pt x="18968" y="4269"/>
                    <a:pt x="18877" y="4269"/>
                  </a:cubicBezTo>
                  <a:cubicBezTo>
                    <a:pt x="18862" y="4265"/>
                    <a:pt x="18848" y="4263"/>
                    <a:pt x="18835" y="4263"/>
                  </a:cubicBezTo>
                  <a:close/>
                  <a:moveTo>
                    <a:pt x="16280" y="4196"/>
                  </a:moveTo>
                  <a:cubicBezTo>
                    <a:pt x="16224" y="4196"/>
                    <a:pt x="16112" y="4276"/>
                    <a:pt x="16092" y="4337"/>
                  </a:cubicBezTo>
                  <a:cubicBezTo>
                    <a:pt x="16071" y="4380"/>
                    <a:pt x="16169" y="4522"/>
                    <a:pt x="16238" y="4522"/>
                  </a:cubicBezTo>
                  <a:cubicBezTo>
                    <a:pt x="16243" y="4522"/>
                    <a:pt x="16247" y="4521"/>
                    <a:pt x="16252" y="4520"/>
                  </a:cubicBezTo>
                  <a:cubicBezTo>
                    <a:pt x="16275" y="4520"/>
                    <a:pt x="16343" y="4520"/>
                    <a:pt x="16366" y="4474"/>
                  </a:cubicBezTo>
                  <a:cubicBezTo>
                    <a:pt x="16389" y="4451"/>
                    <a:pt x="16412" y="4428"/>
                    <a:pt x="16434" y="4383"/>
                  </a:cubicBezTo>
                  <a:cubicBezTo>
                    <a:pt x="16434" y="4337"/>
                    <a:pt x="16343" y="4200"/>
                    <a:pt x="16298" y="4200"/>
                  </a:cubicBezTo>
                  <a:cubicBezTo>
                    <a:pt x="16293" y="4198"/>
                    <a:pt x="16287" y="4196"/>
                    <a:pt x="16280" y="4196"/>
                  </a:cubicBezTo>
                  <a:close/>
                  <a:moveTo>
                    <a:pt x="1579" y="4101"/>
                  </a:moveTo>
                  <a:cubicBezTo>
                    <a:pt x="1481" y="4101"/>
                    <a:pt x="1438" y="4142"/>
                    <a:pt x="1438" y="4269"/>
                  </a:cubicBezTo>
                  <a:cubicBezTo>
                    <a:pt x="1393" y="4428"/>
                    <a:pt x="1438" y="4497"/>
                    <a:pt x="1598" y="4520"/>
                  </a:cubicBezTo>
                  <a:cubicBezTo>
                    <a:pt x="1623" y="4523"/>
                    <a:pt x="1646" y="4525"/>
                    <a:pt x="1667" y="4525"/>
                  </a:cubicBezTo>
                  <a:cubicBezTo>
                    <a:pt x="1778" y="4525"/>
                    <a:pt x="1830" y="4471"/>
                    <a:pt x="1849" y="4337"/>
                  </a:cubicBezTo>
                  <a:cubicBezTo>
                    <a:pt x="1872" y="4177"/>
                    <a:pt x="1826" y="4109"/>
                    <a:pt x="1666" y="4109"/>
                  </a:cubicBezTo>
                  <a:cubicBezTo>
                    <a:pt x="1633" y="4104"/>
                    <a:pt x="1604" y="4101"/>
                    <a:pt x="1579" y="4101"/>
                  </a:cubicBezTo>
                  <a:close/>
                  <a:moveTo>
                    <a:pt x="21502" y="4291"/>
                  </a:moveTo>
                  <a:cubicBezTo>
                    <a:pt x="21410" y="4291"/>
                    <a:pt x="21365" y="4314"/>
                    <a:pt x="21365" y="4428"/>
                  </a:cubicBezTo>
                  <a:cubicBezTo>
                    <a:pt x="21365" y="4497"/>
                    <a:pt x="21388" y="4542"/>
                    <a:pt x="21479" y="4542"/>
                  </a:cubicBezTo>
                  <a:cubicBezTo>
                    <a:pt x="21495" y="4546"/>
                    <a:pt x="21509" y="4548"/>
                    <a:pt x="21522" y="4548"/>
                  </a:cubicBezTo>
                  <a:cubicBezTo>
                    <a:pt x="21584" y="4548"/>
                    <a:pt x="21616" y="4504"/>
                    <a:pt x="21616" y="4428"/>
                  </a:cubicBezTo>
                  <a:cubicBezTo>
                    <a:pt x="21616" y="4337"/>
                    <a:pt x="21593" y="4314"/>
                    <a:pt x="21502" y="4291"/>
                  </a:cubicBezTo>
                  <a:close/>
                  <a:moveTo>
                    <a:pt x="4244" y="4174"/>
                  </a:moveTo>
                  <a:cubicBezTo>
                    <a:pt x="4154" y="4174"/>
                    <a:pt x="4040" y="4277"/>
                    <a:pt x="4040" y="4360"/>
                  </a:cubicBezTo>
                  <a:cubicBezTo>
                    <a:pt x="4017" y="4451"/>
                    <a:pt x="4132" y="4588"/>
                    <a:pt x="4223" y="4588"/>
                  </a:cubicBezTo>
                  <a:cubicBezTo>
                    <a:pt x="4231" y="4590"/>
                    <a:pt x="4239" y="4591"/>
                    <a:pt x="4248" y="4591"/>
                  </a:cubicBezTo>
                  <a:cubicBezTo>
                    <a:pt x="4337" y="4591"/>
                    <a:pt x="4451" y="4489"/>
                    <a:pt x="4451" y="4405"/>
                  </a:cubicBezTo>
                  <a:cubicBezTo>
                    <a:pt x="4474" y="4314"/>
                    <a:pt x="4360" y="4177"/>
                    <a:pt x="4269" y="4177"/>
                  </a:cubicBezTo>
                  <a:cubicBezTo>
                    <a:pt x="4261" y="4175"/>
                    <a:pt x="4252" y="4174"/>
                    <a:pt x="4244" y="4174"/>
                  </a:cubicBezTo>
                  <a:close/>
                  <a:moveTo>
                    <a:pt x="24058" y="4337"/>
                  </a:moveTo>
                  <a:cubicBezTo>
                    <a:pt x="24012" y="4383"/>
                    <a:pt x="23944" y="4428"/>
                    <a:pt x="23944" y="4474"/>
                  </a:cubicBezTo>
                  <a:cubicBezTo>
                    <a:pt x="23921" y="4520"/>
                    <a:pt x="23990" y="4565"/>
                    <a:pt x="24035" y="4611"/>
                  </a:cubicBezTo>
                  <a:cubicBezTo>
                    <a:pt x="24081" y="4588"/>
                    <a:pt x="24149" y="4542"/>
                    <a:pt x="24172" y="4497"/>
                  </a:cubicBezTo>
                  <a:cubicBezTo>
                    <a:pt x="24195" y="4474"/>
                    <a:pt x="24104" y="4405"/>
                    <a:pt x="24058" y="4337"/>
                  </a:cubicBezTo>
                  <a:close/>
                  <a:moveTo>
                    <a:pt x="9387" y="4261"/>
                  </a:moveTo>
                  <a:cubicBezTo>
                    <a:pt x="9303" y="4261"/>
                    <a:pt x="9285" y="4298"/>
                    <a:pt x="9267" y="4405"/>
                  </a:cubicBezTo>
                  <a:cubicBezTo>
                    <a:pt x="9244" y="4565"/>
                    <a:pt x="9244" y="4588"/>
                    <a:pt x="9404" y="4611"/>
                  </a:cubicBezTo>
                  <a:cubicBezTo>
                    <a:pt x="9439" y="4616"/>
                    <a:pt x="9467" y="4619"/>
                    <a:pt x="9490" y="4619"/>
                  </a:cubicBezTo>
                  <a:cubicBezTo>
                    <a:pt x="9573" y="4619"/>
                    <a:pt x="9587" y="4581"/>
                    <a:pt x="9587" y="4474"/>
                  </a:cubicBezTo>
                  <a:cubicBezTo>
                    <a:pt x="9610" y="4314"/>
                    <a:pt x="9610" y="4291"/>
                    <a:pt x="9473" y="4269"/>
                  </a:cubicBezTo>
                  <a:cubicBezTo>
                    <a:pt x="9438" y="4264"/>
                    <a:pt x="9410" y="4261"/>
                    <a:pt x="9387" y="4261"/>
                  </a:cubicBezTo>
                  <a:close/>
                  <a:moveTo>
                    <a:pt x="6871" y="4200"/>
                  </a:moveTo>
                  <a:cubicBezTo>
                    <a:pt x="6802" y="4200"/>
                    <a:pt x="6642" y="4314"/>
                    <a:pt x="6642" y="4383"/>
                  </a:cubicBezTo>
                  <a:cubicBezTo>
                    <a:pt x="6642" y="4451"/>
                    <a:pt x="6779" y="4611"/>
                    <a:pt x="6825" y="4634"/>
                  </a:cubicBezTo>
                  <a:cubicBezTo>
                    <a:pt x="6916" y="4634"/>
                    <a:pt x="7053" y="4497"/>
                    <a:pt x="7076" y="4428"/>
                  </a:cubicBezTo>
                  <a:cubicBezTo>
                    <a:pt x="7076" y="4360"/>
                    <a:pt x="6939" y="4200"/>
                    <a:pt x="6871" y="4200"/>
                  </a:cubicBezTo>
                  <a:close/>
                  <a:moveTo>
                    <a:pt x="12075" y="4291"/>
                  </a:moveTo>
                  <a:cubicBezTo>
                    <a:pt x="11984" y="4291"/>
                    <a:pt x="11892" y="4337"/>
                    <a:pt x="11869" y="4428"/>
                  </a:cubicBezTo>
                  <a:cubicBezTo>
                    <a:pt x="11847" y="4542"/>
                    <a:pt x="11915" y="4634"/>
                    <a:pt x="12029" y="4634"/>
                  </a:cubicBezTo>
                  <a:cubicBezTo>
                    <a:pt x="12041" y="4637"/>
                    <a:pt x="12053" y="4638"/>
                    <a:pt x="12064" y="4638"/>
                  </a:cubicBezTo>
                  <a:cubicBezTo>
                    <a:pt x="12138" y="4638"/>
                    <a:pt x="12192" y="4576"/>
                    <a:pt x="12212" y="4497"/>
                  </a:cubicBezTo>
                  <a:cubicBezTo>
                    <a:pt x="12235" y="4405"/>
                    <a:pt x="12166" y="4314"/>
                    <a:pt x="12075" y="4291"/>
                  </a:cubicBezTo>
                  <a:close/>
                  <a:moveTo>
                    <a:pt x="14642" y="4378"/>
                  </a:moveTo>
                  <a:cubicBezTo>
                    <a:pt x="14563" y="4378"/>
                    <a:pt x="14491" y="4443"/>
                    <a:pt x="14471" y="4542"/>
                  </a:cubicBezTo>
                  <a:cubicBezTo>
                    <a:pt x="14471" y="4634"/>
                    <a:pt x="14540" y="4702"/>
                    <a:pt x="14631" y="4702"/>
                  </a:cubicBezTo>
                  <a:cubicBezTo>
                    <a:pt x="14643" y="4705"/>
                    <a:pt x="14655" y="4707"/>
                    <a:pt x="14667" y="4707"/>
                  </a:cubicBezTo>
                  <a:cubicBezTo>
                    <a:pt x="14745" y="4707"/>
                    <a:pt x="14814" y="4645"/>
                    <a:pt x="14814" y="4565"/>
                  </a:cubicBezTo>
                  <a:cubicBezTo>
                    <a:pt x="14837" y="4474"/>
                    <a:pt x="14768" y="4383"/>
                    <a:pt x="14677" y="4383"/>
                  </a:cubicBezTo>
                  <a:cubicBezTo>
                    <a:pt x="14665" y="4380"/>
                    <a:pt x="14653" y="4378"/>
                    <a:pt x="14642" y="4378"/>
                  </a:cubicBezTo>
                  <a:close/>
                  <a:moveTo>
                    <a:pt x="2613" y="4311"/>
                  </a:moveTo>
                  <a:cubicBezTo>
                    <a:pt x="2516" y="4311"/>
                    <a:pt x="2440" y="4395"/>
                    <a:pt x="2420" y="4497"/>
                  </a:cubicBezTo>
                  <a:cubicBezTo>
                    <a:pt x="2420" y="4611"/>
                    <a:pt x="2511" y="4725"/>
                    <a:pt x="2625" y="4725"/>
                  </a:cubicBezTo>
                  <a:cubicBezTo>
                    <a:pt x="2637" y="4727"/>
                    <a:pt x="2649" y="4729"/>
                    <a:pt x="2660" y="4729"/>
                  </a:cubicBezTo>
                  <a:cubicBezTo>
                    <a:pt x="2762" y="4729"/>
                    <a:pt x="2853" y="4642"/>
                    <a:pt x="2853" y="4520"/>
                  </a:cubicBezTo>
                  <a:cubicBezTo>
                    <a:pt x="2853" y="4428"/>
                    <a:pt x="2762" y="4314"/>
                    <a:pt x="2648" y="4314"/>
                  </a:cubicBezTo>
                  <a:cubicBezTo>
                    <a:pt x="2636" y="4312"/>
                    <a:pt x="2624" y="4311"/>
                    <a:pt x="2613" y="4311"/>
                  </a:cubicBezTo>
                  <a:close/>
                  <a:moveTo>
                    <a:pt x="19904" y="4474"/>
                  </a:moveTo>
                  <a:cubicBezTo>
                    <a:pt x="19813" y="4474"/>
                    <a:pt x="19767" y="4497"/>
                    <a:pt x="19744" y="4588"/>
                  </a:cubicBezTo>
                  <a:cubicBezTo>
                    <a:pt x="19744" y="4679"/>
                    <a:pt x="19767" y="4725"/>
                    <a:pt x="19858" y="4725"/>
                  </a:cubicBezTo>
                  <a:cubicBezTo>
                    <a:pt x="19874" y="4729"/>
                    <a:pt x="19888" y="4731"/>
                    <a:pt x="19901" y="4731"/>
                  </a:cubicBezTo>
                  <a:cubicBezTo>
                    <a:pt x="19964" y="4731"/>
                    <a:pt x="19995" y="4687"/>
                    <a:pt x="19995" y="4611"/>
                  </a:cubicBezTo>
                  <a:cubicBezTo>
                    <a:pt x="20018" y="4542"/>
                    <a:pt x="19995" y="4497"/>
                    <a:pt x="19904" y="4474"/>
                  </a:cubicBezTo>
                  <a:close/>
                  <a:moveTo>
                    <a:pt x="17287" y="4402"/>
                  </a:moveTo>
                  <a:cubicBezTo>
                    <a:pt x="17229" y="4402"/>
                    <a:pt x="17096" y="4503"/>
                    <a:pt x="17096" y="4565"/>
                  </a:cubicBezTo>
                  <a:cubicBezTo>
                    <a:pt x="17096" y="4588"/>
                    <a:pt x="17119" y="4657"/>
                    <a:pt x="17142" y="4679"/>
                  </a:cubicBezTo>
                  <a:cubicBezTo>
                    <a:pt x="17165" y="4702"/>
                    <a:pt x="17211" y="4725"/>
                    <a:pt x="17233" y="4748"/>
                  </a:cubicBezTo>
                  <a:cubicBezTo>
                    <a:pt x="17279" y="4748"/>
                    <a:pt x="17416" y="4657"/>
                    <a:pt x="17439" y="4611"/>
                  </a:cubicBezTo>
                  <a:cubicBezTo>
                    <a:pt x="17439" y="4565"/>
                    <a:pt x="17347" y="4428"/>
                    <a:pt x="17302" y="4405"/>
                  </a:cubicBezTo>
                  <a:cubicBezTo>
                    <a:pt x="17298" y="4403"/>
                    <a:pt x="17293" y="4402"/>
                    <a:pt x="17287" y="4402"/>
                  </a:cubicBezTo>
                  <a:close/>
                  <a:moveTo>
                    <a:pt x="22452" y="4539"/>
                  </a:moveTo>
                  <a:cubicBezTo>
                    <a:pt x="22414" y="4539"/>
                    <a:pt x="22303" y="4636"/>
                    <a:pt x="22323" y="4657"/>
                  </a:cubicBezTo>
                  <a:cubicBezTo>
                    <a:pt x="22346" y="4702"/>
                    <a:pt x="22392" y="4793"/>
                    <a:pt x="22415" y="4793"/>
                  </a:cubicBezTo>
                  <a:cubicBezTo>
                    <a:pt x="22460" y="4793"/>
                    <a:pt x="22529" y="4748"/>
                    <a:pt x="22597" y="4702"/>
                  </a:cubicBezTo>
                  <a:cubicBezTo>
                    <a:pt x="22552" y="4634"/>
                    <a:pt x="22506" y="4588"/>
                    <a:pt x="22460" y="4542"/>
                  </a:cubicBezTo>
                  <a:cubicBezTo>
                    <a:pt x="22458" y="4540"/>
                    <a:pt x="22455" y="4539"/>
                    <a:pt x="22452" y="4539"/>
                  </a:cubicBezTo>
                  <a:close/>
                  <a:moveTo>
                    <a:pt x="5248" y="4380"/>
                  </a:moveTo>
                  <a:cubicBezTo>
                    <a:pt x="5159" y="4380"/>
                    <a:pt x="5045" y="4482"/>
                    <a:pt x="5045" y="4565"/>
                  </a:cubicBezTo>
                  <a:cubicBezTo>
                    <a:pt x="5022" y="4657"/>
                    <a:pt x="5113" y="4793"/>
                    <a:pt x="5204" y="4793"/>
                  </a:cubicBezTo>
                  <a:cubicBezTo>
                    <a:pt x="5214" y="4796"/>
                    <a:pt x="5224" y="4797"/>
                    <a:pt x="5235" y="4797"/>
                  </a:cubicBezTo>
                  <a:cubicBezTo>
                    <a:pt x="5323" y="4797"/>
                    <a:pt x="5435" y="4715"/>
                    <a:pt x="5455" y="4634"/>
                  </a:cubicBezTo>
                  <a:cubicBezTo>
                    <a:pt x="5478" y="4542"/>
                    <a:pt x="5364" y="4405"/>
                    <a:pt x="5273" y="4383"/>
                  </a:cubicBezTo>
                  <a:cubicBezTo>
                    <a:pt x="5265" y="4381"/>
                    <a:pt x="5256" y="4380"/>
                    <a:pt x="5248" y="4380"/>
                  </a:cubicBezTo>
                  <a:close/>
                  <a:moveTo>
                    <a:pt x="10371" y="4466"/>
                  </a:moveTo>
                  <a:cubicBezTo>
                    <a:pt x="10293" y="4466"/>
                    <a:pt x="10290" y="4503"/>
                    <a:pt x="10272" y="4611"/>
                  </a:cubicBezTo>
                  <a:cubicBezTo>
                    <a:pt x="10249" y="4771"/>
                    <a:pt x="10249" y="4793"/>
                    <a:pt x="10386" y="4816"/>
                  </a:cubicBezTo>
                  <a:cubicBezTo>
                    <a:pt x="10436" y="4823"/>
                    <a:pt x="10474" y="4827"/>
                    <a:pt x="10503" y="4827"/>
                  </a:cubicBezTo>
                  <a:cubicBezTo>
                    <a:pt x="10579" y="4827"/>
                    <a:pt x="10591" y="4795"/>
                    <a:pt x="10591" y="4679"/>
                  </a:cubicBezTo>
                  <a:cubicBezTo>
                    <a:pt x="10614" y="4520"/>
                    <a:pt x="10614" y="4497"/>
                    <a:pt x="10454" y="4474"/>
                  </a:cubicBezTo>
                  <a:cubicBezTo>
                    <a:pt x="10420" y="4469"/>
                    <a:pt x="10393" y="4466"/>
                    <a:pt x="10371" y="4466"/>
                  </a:cubicBezTo>
                  <a:close/>
                  <a:moveTo>
                    <a:pt x="7852" y="4405"/>
                  </a:moveTo>
                  <a:cubicBezTo>
                    <a:pt x="7761" y="4405"/>
                    <a:pt x="7601" y="4520"/>
                    <a:pt x="7601" y="4588"/>
                  </a:cubicBezTo>
                  <a:cubicBezTo>
                    <a:pt x="7601" y="4657"/>
                    <a:pt x="7738" y="4816"/>
                    <a:pt x="7784" y="4839"/>
                  </a:cubicBezTo>
                  <a:cubicBezTo>
                    <a:pt x="7875" y="4839"/>
                    <a:pt x="8035" y="4702"/>
                    <a:pt x="8035" y="4634"/>
                  </a:cubicBezTo>
                  <a:cubicBezTo>
                    <a:pt x="8035" y="4565"/>
                    <a:pt x="7898" y="4405"/>
                    <a:pt x="7852" y="4405"/>
                  </a:cubicBezTo>
                  <a:close/>
                  <a:moveTo>
                    <a:pt x="13021" y="4561"/>
                  </a:moveTo>
                  <a:cubicBezTo>
                    <a:pt x="12943" y="4561"/>
                    <a:pt x="12874" y="4623"/>
                    <a:pt x="12874" y="4702"/>
                  </a:cubicBezTo>
                  <a:cubicBezTo>
                    <a:pt x="12851" y="4793"/>
                    <a:pt x="12942" y="4885"/>
                    <a:pt x="13033" y="4885"/>
                  </a:cubicBezTo>
                  <a:cubicBezTo>
                    <a:pt x="13043" y="4887"/>
                    <a:pt x="13053" y="4888"/>
                    <a:pt x="13062" y="4888"/>
                  </a:cubicBezTo>
                  <a:cubicBezTo>
                    <a:pt x="13139" y="4888"/>
                    <a:pt x="13196" y="4807"/>
                    <a:pt x="13216" y="4725"/>
                  </a:cubicBezTo>
                  <a:cubicBezTo>
                    <a:pt x="13216" y="4657"/>
                    <a:pt x="13148" y="4565"/>
                    <a:pt x="13056" y="4565"/>
                  </a:cubicBezTo>
                  <a:cubicBezTo>
                    <a:pt x="13044" y="4562"/>
                    <a:pt x="13032" y="4561"/>
                    <a:pt x="13021" y="4561"/>
                  </a:cubicBezTo>
                  <a:close/>
                  <a:moveTo>
                    <a:pt x="983" y="4491"/>
                  </a:moveTo>
                  <a:cubicBezTo>
                    <a:pt x="877" y="4491"/>
                    <a:pt x="841" y="4545"/>
                    <a:pt x="822" y="4679"/>
                  </a:cubicBezTo>
                  <a:cubicBezTo>
                    <a:pt x="799" y="4839"/>
                    <a:pt x="845" y="4885"/>
                    <a:pt x="1005" y="4908"/>
                  </a:cubicBezTo>
                  <a:cubicBezTo>
                    <a:pt x="1030" y="4911"/>
                    <a:pt x="1052" y="4913"/>
                    <a:pt x="1072" y="4913"/>
                  </a:cubicBezTo>
                  <a:cubicBezTo>
                    <a:pt x="1178" y="4913"/>
                    <a:pt x="1214" y="4859"/>
                    <a:pt x="1233" y="4725"/>
                  </a:cubicBezTo>
                  <a:cubicBezTo>
                    <a:pt x="1256" y="4565"/>
                    <a:pt x="1210" y="4520"/>
                    <a:pt x="1050" y="4497"/>
                  </a:cubicBezTo>
                  <a:cubicBezTo>
                    <a:pt x="1025" y="4493"/>
                    <a:pt x="1002" y="4491"/>
                    <a:pt x="983" y="4491"/>
                  </a:cubicBezTo>
                  <a:close/>
                  <a:moveTo>
                    <a:pt x="18306" y="4657"/>
                  </a:moveTo>
                  <a:cubicBezTo>
                    <a:pt x="18215" y="4657"/>
                    <a:pt x="18169" y="4679"/>
                    <a:pt x="18146" y="4748"/>
                  </a:cubicBezTo>
                  <a:cubicBezTo>
                    <a:pt x="18124" y="4862"/>
                    <a:pt x="18146" y="4908"/>
                    <a:pt x="18238" y="4908"/>
                  </a:cubicBezTo>
                  <a:cubicBezTo>
                    <a:pt x="18254" y="4912"/>
                    <a:pt x="18269" y="4914"/>
                    <a:pt x="18282" y="4914"/>
                  </a:cubicBezTo>
                  <a:cubicBezTo>
                    <a:pt x="18344" y="4914"/>
                    <a:pt x="18379" y="4873"/>
                    <a:pt x="18397" y="4816"/>
                  </a:cubicBezTo>
                  <a:cubicBezTo>
                    <a:pt x="18397" y="4725"/>
                    <a:pt x="18375" y="4679"/>
                    <a:pt x="18306" y="4657"/>
                  </a:cubicBezTo>
                  <a:close/>
                  <a:moveTo>
                    <a:pt x="15681" y="4588"/>
                  </a:moveTo>
                  <a:cubicBezTo>
                    <a:pt x="15636" y="4611"/>
                    <a:pt x="15590" y="4611"/>
                    <a:pt x="15544" y="4634"/>
                  </a:cubicBezTo>
                  <a:cubicBezTo>
                    <a:pt x="15521" y="4657"/>
                    <a:pt x="15499" y="4702"/>
                    <a:pt x="15476" y="4725"/>
                  </a:cubicBezTo>
                  <a:cubicBezTo>
                    <a:pt x="15476" y="4793"/>
                    <a:pt x="15590" y="4930"/>
                    <a:pt x="15636" y="4930"/>
                  </a:cubicBezTo>
                  <a:cubicBezTo>
                    <a:pt x="15704" y="4930"/>
                    <a:pt x="15818" y="4816"/>
                    <a:pt x="15818" y="4771"/>
                  </a:cubicBezTo>
                  <a:cubicBezTo>
                    <a:pt x="15818" y="4725"/>
                    <a:pt x="15727" y="4588"/>
                    <a:pt x="15681" y="4588"/>
                  </a:cubicBezTo>
                  <a:close/>
                  <a:moveTo>
                    <a:pt x="3675" y="4520"/>
                  </a:moveTo>
                  <a:cubicBezTo>
                    <a:pt x="3538" y="4520"/>
                    <a:pt x="3424" y="4588"/>
                    <a:pt x="3424" y="4725"/>
                  </a:cubicBezTo>
                  <a:cubicBezTo>
                    <a:pt x="3424" y="4862"/>
                    <a:pt x="3515" y="4930"/>
                    <a:pt x="3629" y="4953"/>
                  </a:cubicBezTo>
                  <a:cubicBezTo>
                    <a:pt x="3766" y="4953"/>
                    <a:pt x="3835" y="4885"/>
                    <a:pt x="3858" y="4748"/>
                  </a:cubicBezTo>
                  <a:cubicBezTo>
                    <a:pt x="3858" y="4634"/>
                    <a:pt x="3766" y="4542"/>
                    <a:pt x="3675" y="4520"/>
                  </a:cubicBezTo>
                  <a:close/>
                  <a:moveTo>
                    <a:pt x="20843" y="4696"/>
                  </a:moveTo>
                  <a:cubicBezTo>
                    <a:pt x="20786" y="4696"/>
                    <a:pt x="20767" y="4737"/>
                    <a:pt x="20748" y="4793"/>
                  </a:cubicBezTo>
                  <a:cubicBezTo>
                    <a:pt x="20748" y="4908"/>
                    <a:pt x="20771" y="4930"/>
                    <a:pt x="20885" y="4953"/>
                  </a:cubicBezTo>
                  <a:cubicBezTo>
                    <a:pt x="20954" y="4953"/>
                    <a:pt x="21000" y="4908"/>
                    <a:pt x="21000" y="4816"/>
                  </a:cubicBezTo>
                  <a:cubicBezTo>
                    <a:pt x="21022" y="4748"/>
                    <a:pt x="20977" y="4702"/>
                    <a:pt x="20885" y="4702"/>
                  </a:cubicBezTo>
                  <a:cubicBezTo>
                    <a:pt x="20869" y="4698"/>
                    <a:pt x="20855" y="4696"/>
                    <a:pt x="20843" y="4696"/>
                  </a:cubicBezTo>
                  <a:close/>
                  <a:moveTo>
                    <a:pt x="23451" y="4768"/>
                  </a:moveTo>
                  <a:cubicBezTo>
                    <a:pt x="23400" y="4768"/>
                    <a:pt x="23307" y="4864"/>
                    <a:pt x="23328" y="4885"/>
                  </a:cubicBezTo>
                  <a:cubicBezTo>
                    <a:pt x="23351" y="4930"/>
                    <a:pt x="23396" y="4999"/>
                    <a:pt x="23442" y="4999"/>
                  </a:cubicBezTo>
                  <a:cubicBezTo>
                    <a:pt x="23487" y="4999"/>
                    <a:pt x="23533" y="4930"/>
                    <a:pt x="23602" y="4885"/>
                  </a:cubicBezTo>
                  <a:cubicBezTo>
                    <a:pt x="23533" y="4839"/>
                    <a:pt x="23510" y="4793"/>
                    <a:pt x="23465" y="4771"/>
                  </a:cubicBezTo>
                  <a:cubicBezTo>
                    <a:pt x="23461" y="4769"/>
                    <a:pt x="23456" y="4768"/>
                    <a:pt x="23451" y="4768"/>
                  </a:cubicBezTo>
                  <a:close/>
                  <a:moveTo>
                    <a:pt x="8771" y="4649"/>
                  </a:moveTo>
                  <a:cubicBezTo>
                    <a:pt x="8687" y="4649"/>
                    <a:pt x="8669" y="4686"/>
                    <a:pt x="8651" y="4793"/>
                  </a:cubicBezTo>
                  <a:cubicBezTo>
                    <a:pt x="8628" y="4953"/>
                    <a:pt x="8651" y="4976"/>
                    <a:pt x="8788" y="4999"/>
                  </a:cubicBezTo>
                  <a:cubicBezTo>
                    <a:pt x="8822" y="5004"/>
                    <a:pt x="8850" y="5007"/>
                    <a:pt x="8873" y="5007"/>
                  </a:cubicBezTo>
                  <a:cubicBezTo>
                    <a:pt x="8958" y="5007"/>
                    <a:pt x="8975" y="4969"/>
                    <a:pt x="8993" y="4862"/>
                  </a:cubicBezTo>
                  <a:cubicBezTo>
                    <a:pt x="9016" y="4702"/>
                    <a:pt x="8993" y="4679"/>
                    <a:pt x="8856" y="4657"/>
                  </a:cubicBezTo>
                  <a:cubicBezTo>
                    <a:pt x="8822" y="4652"/>
                    <a:pt x="8794" y="4649"/>
                    <a:pt x="8771" y="4649"/>
                  </a:cubicBezTo>
                  <a:close/>
                  <a:moveTo>
                    <a:pt x="6277" y="4588"/>
                  </a:moveTo>
                  <a:cubicBezTo>
                    <a:pt x="6209" y="4588"/>
                    <a:pt x="6049" y="4702"/>
                    <a:pt x="6049" y="4771"/>
                  </a:cubicBezTo>
                  <a:cubicBezTo>
                    <a:pt x="6026" y="4839"/>
                    <a:pt x="6140" y="4999"/>
                    <a:pt x="6232" y="5022"/>
                  </a:cubicBezTo>
                  <a:cubicBezTo>
                    <a:pt x="6277" y="5022"/>
                    <a:pt x="6437" y="4908"/>
                    <a:pt x="6460" y="4839"/>
                  </a:cubicBezTo>
                  <a:cubicBezTo>
                    <a:pt x="6483" y="4771"/>
                    <a:pt x="6346" y="4611"/>
                    <a:pt x="6277" y="4588"/>
                  </a:cubicBezTo>
                  <a:close/>
                  <a:moveTo>
                    <a:pt x="11423" y="4698"/>
                  </a:moveTo>
                  <a:cubicBezTo>
                    <a:pt x="11345" y="4698"/>
                    <a:pt x="11276" y="4760"/>
                    <a:pt x="11276" y="4839"/>
                  </a:cubicBezTo>
                  <a:cubicBezTo>
                    <a:pt x="11253" y="4930"/>
                    <a:pt x="11322" y="5022"/>
                    <a:pt x="11413" y="5045"/>
                  </a:cubicBezTo>
                  <a:cubicBezTo>
                    <a:pt x="11504" y="5045"/>
                    <a:pt x="11595" y="4976"/>
                    <a:pt x="11595" y="4885"/>
                  </a:cubicBezTo>
                  <a:cubicBezTo>
                    <a:pt x="11618" y="4793"/>
                    <a:pt x="11550" y="4702"/>
                    <a:pt x="11459" y="4702"/>
                  </a:cubicBezTo>
                  <a:cubicBezTo>
                    <a:pt x="11447" y="4699"/>
                    <a:pt x="11435" y="4698"/>
                    <a:pt x="11423" y="4698"/>
                  </a:cubicBezTo>
                  <a:close/>
                  <a:moveTo>
                    <a:pt x="14025" y="4766"/>
                  </a:moveTo>
                  <a:cubicBezTo>
                    <a:pt x="13947" y="4766"/>
                    <a:pt x="13878" y="4828"/>
                    <a:pt x="13878" y="4908"/>
                  </a:cubicBezTo>
                  <a:cubicBezTo>
                    <a:pt x="13855" y="5022"/>
                    <a:pt x="13924" y="5090"/>
                    <a:pt x="14038" y="5113"/>
                  </a:cubicBezTo>
                  <a:cubicBezTo>
                    <a:pt x="14129" y="5113"/>
                    <a:pt x="14198" y="5045"/>
                    <a:pt x="14220" y="4953"/>
                  </a:cubicBezTo>
                  <a:cubicBezTo>
                    <a:pt x="14220" y="4862"/>
                    <a:pt x="14152" y="4771"/>
                    <a:pt x="14061" y="4771"/>
                  </a:cubicBezTo>
                  <a:cubicBezTo>
                    <a:pt x="14049" y="4768"/>
                    <a:pt x="14037" y="4766"/>
                    <a:pt x="14025" y="4766"/>
                  </a:cubicBezTo>
                  <a:close/>
                  <a:moveTo>
                    <a:pt x="2025" y="4699"/>
                  </a:moveTo>
                  <a:cubicBezTo>
                    <a:pt x="1940" y="4699"/>
                    <a:pt x="1847" y="4783"/>
                    <a:pt x="1826" y="4885"/>
                  </a:cubicBezTo>
                  <a:cubicBezTo>
                    <a:pt x="1803" y="4999"/>
                    <a:pt x="1849" y="5090"/>
                    <a:pt x="1986" y="5113"/>
                  </a:cubicBezTo>
                  <a:cubicBezTo>
                    <a:pt x="2007" y="5121"/>
                    <a:pt x="2028" y="5125"/>
                    <a:pt x="2049" y="5125"/>
                  </a:cubicBezTo>
                  <a:cubicBezTo>
                    <a:pt x="2145" y="5125"/>
                    <a:pt x="2237" y="5047"/>
                    <a:pt x="2237" y="4953"/>
                  </a:cubicBezTo>
                  <a:cubicBezTo>
                    <a:pt x="2260" y="4816"/>
                    <a:pt x="2169" y="4725"/>
                    <a:pt x="2055" y="4702"/>
                  </a:cubicBezTo>
                  <a:cubicBezTo>
                    <a:pt x="2045" y="4700"/>
                    <a:pt x="2035" y="4699"/>
                    <a:pt x="2025" y="4699"/>
                  </a:cubicBezTo>
                  <a:close/>
                  <a:moveTo>
                    <a:pt x="16686" y="4793"/>
                  </a:moveTo>
                  <a:cubicBezTo>
                    <a:pt x="16640" y="4793"/>
                    <a:pt x="16503" y="4885"/>
                    <a:pt x="16480" y="4930"/>
                  </a:cubicBezTo>
                  <a:cubicBezTo>
                    <a:pt x="16480" y="4999"/>
                    <a:pt x="16594" y="5136"/>
                    <a:pt x="16640" y="5136"/>
                  </a:cubicBezTo>
                  <a:cubicBezTo>
                    <a:pt x="16686" y="5136"/>
                    <a:pt x="16731" y="5113"/>
                    <a:pt x="16777" y="5090"/>
                  </a:cubicBezTo>
                  <a:cubicBezTo>
                    <a:pt x="16800" y="5067"/>
                    <a:pt x="16800" y="5022"/>
                    <a:pt x="16822" y="4999"/>
                  </a:cubicBezTo>
                  <a:cubicBezTo>
                    <a:pt x="16822" y="4953"/>
                    <a:pt x="16822" y="4908"/>
                    <a:pt x="16800" y="4885"/>
                  </a:cubicBezTo>
                  <a:cubicBezTo>
                    <a:pt x="16754" y="4839"/>
                    <a:pt x="16731" y="4816"/>
                    <a:pt x="16686" y="4793"/>
                  </a:cubicBezTo>
                  <a:close/>
                  <a:moveTo>
                    <a:pt x="19265" y="4862"/>
                  </a:moveTo>
                  <a:cubicBezTo>
                    <a:pt x="19196" y="4862"/>
                    <a:pt x="19151" y="4908"/>
                    <a:pt x="19151" y="4999"/>
                  </a:cubicBezTo>
                  <a:cubicBezTo>
                    <a:pt x="19128" y="5090"/>
                    <a:pt x="19173" y="5113"/>
                    <a:pt x="19265" y="5136"/>
                  </a:cubicBezTo>
                  <a:cubicBezTo>
                    <a:pt x="19356" y="5136"/>
                    <a:pt x="19379" y="5113"/>
                    <a:pt x="19402" y="5022"/>
                  </a:cubicBezTo>
                  <a:cubicBezTo>
                    <a:pt x="19402" y="4930"/>
                    <a:pt x="19379" y="4885"/>
                    <a:pt x="19265" y="4862"/>
                  </a:cubicBezTo>
                  <a:close/>
                  <a:moveTo>
                    <a:pt x="21803" y="4902"/>
                  </a:moveTo>
                  <a:cubicBezTo>
                    <a:pt x="21745" y="4902"/>
                    <a:pt x="21726" y="4946"/>
                    <a:pt x="21707" y="5022"/>
                  </a:cubicBezTo>
                  <a:cubicBezTo>
                    <a:pt x="21707" y="5113"/>
                    <a:pt x="21730" y="5136"/>
                    <a:pt x="21821" y="5159"/>
                  </a:cubicBezTo>
                  <a:cubicBezTo>
                    <a:pt x="21913" y="5159"/>
                    <a:pt x="21958" y="5136"/>
                    <a:pt x="21958" y="5045"/>
                  </a:cubicBezTo>
                  <a:cubicBezTo>
                    <a:pt x="21981" y="4953"/>
                    <a:pt x="21935" y="4908"/>
                    <a:pt x="21844" y="4908"/>
                  </a:cubicBezTo>
                  <a:cubicBezTo>
                    <a:pt x="21828" y="4904"/>
                    <a:pt x="21815" y="4902"/>
                    <a:pt x="21803" y="4902"/>
                  </a:cubicBezTo>
                  <a:close/>
                  <a:moveTo>
                    <a:pt x="24404" y="5009"/>
                  </a:moveTo>
                  <a:cubicBezTo>
                    <a:pt x="24375" y="5009"/>
                    <a:pt x="24370" y="5029"/>
                    <a:pt x="24355" y="5090"/>
                  </a:cubicBezTo>
                  <a:cubicBezTo>
                    <a:pt x="24355" y="5136"/>
                    <a:pt x="24355" y="5182"/>
                    <a:pt x="24423" y="5182"/>
                  </a:cubicBezTo>
                  <a:cubicBezTo>
                    <a:pt x="24454" y="5182"/>
                    <a:pt x="24474" y="5184"/>
                    <a:pt x="24488" y="5184"/>
                  </a:cubicBezTo>
                  <a:cubicBezTo>
                    <a:pt x="24517" y="5184"/>
                    <a:pt x="24522" y="5174"/>
                    <a:pt x="24537" y="5113"/>
                  </a:cubicBezTo>
                  <a:cubicBezTo>
                    <a:pt x="24537" y="5045"/>
                    <a:pt x="24537" y="5022"/>
                    <a:pt x="24469" y="5022"/>
                  </a:cubicBezTo>
                  <a:cubicBezTo>
                    <a:pt x="24439" y="5014"/>
                    <a:pt x="24418" y="5009"/>
                    <a:pt x="24404" y="5009"/>
                  </a:cubicBezTo>
                  <a:close/>
                  <a:moveTo>
                    <a:pt x="4657" y="4771"/>
                  </a:moveTo>
                  <a:cubicBezTo>
                    <a:pt x="4565" y="4771"/>
                    <a:pt x="4428" y="4885"/>
                    <a:pt x="4428" y="4976"/>
                  </a:cubicBezTo>
                  <a:cubicBezTo>
                    <a:pt x="4428" y="5067"/>
                    <a:pt x="4520" y="5204"/>
                    <a:pt x="4611" y="5204"/>
                  </a:cubicBezTo>
                  <a:cubicBezTo>
                    <a:pt x="4725" y="5204"/>
                    <a:pt x="4839" y="5090"/>
                    <a:pt x="4862" y="4999"/>
                  </a:cubicBezTo>
                  <a:cubicBezTo>
                    <a:pt x="4862" y="4908"/>
                    <a:pt x="4748" y="4793"/>
                    <a:pt x="4657" y="4771"/>
                  </a:cubicBezTo>
                  <a:close/>
                  <a:moveTo>
                    <a:pt x="9753" y="4873"/>
                  </a:moveTo>
                  <a:cubicBezTo>
                    <a:pt x="9688" y="4873"/>
                    <a:pt x="9672" y="4902"/>
                    <a:pt x="9655" y="4999"/>
                  </a:cubicBezTo>
                  <a:cubicBezTo>
                    <a:pt x="9633" y="5159"/>
                    <a:pt x="9655" y="5204"/>
                    <a:pt x="9792" y="5204"/>
                  </a:cubicBezTo>
                  <a:cubicBezTo>
                    <a:pt x="9836" y="5211"/>
                    <a:pt x="9870" y="5215"/>
                    <a:pt x="9896" y="5215"/>
                  </a:cubicBezTo>
                  <a:cubicBezTo>
                    <a:pt x="9965" y="5215"/>
                    <a:pt x="9981" y="5183"/>
                    <a:pt x="9998" y="5067"/>
                  </a:cubicBezTo>
                  <a:cubicBezTo>
                    <a:pt x="10021" y="4908"/>
                    <a:pt x="9998" y="4908"/>
                    <a:pt x="9861" y="4885"/>
                  </a:cubicBezTo>
                  <a:cubicBezTo>
                    <a:pt x="9814" y="4878"/>
                    <a:pt x="9780" y="4873"/>
                    <a:pt x="9753" y="4873"/>
                  </a:cubicBezTo>
                  <a:close/>
                  <a:moveTo>
                    <a:pt x="7236" y="4793"/>
                  </a:moveTo>
                  <a:cubicBezTo>
                    <a:pt x="7167" y="4793"/>
                    <a:pt x="7008" y="4930"/>
                    <a:pt x="7008" y="4999"/>
                  </a:cubicBezTo>
                  <a:cubicBezTo>
                    <a:pt x="6985" y="5067"/>
                    <a:pt x="7122" y="5227"/>
                    <a:pt x="7190" y="5227"/>
                  </a:cubicBezTo>
                  <a:cubicBezTo>
                    <a:pt x="7259" y="5227"/>
                    <a:pt x="7418" y="5113"/>
                    <a:pt x="7418" y="5045"/>
                  </a:cubicBezTo>
                  <a:cubicBezTo>
                    <a:pt x="7418" y="4976"/>
                    <a:pt x="7304" y="4816"/>
                    <a:pt x="7236" y="4793"/>
                  </a:cubicBezTo>
                  <a:close/>
                  <a:moveTo>
                    <a:pt x="12427" y="4903"/>
                  </a:moveTo>
                  <a:cubicBezTo>
                    <a:pt x="12349" y="4903"/>
                    <a:pt x="12280" y="4965"/>
                    <a:pt x="12280" y="5045"/>
                  </a:cubicBezTo>
                  <a:cubicBezTo>
                    <a:pt x="12257" y="5136"/>
                    <a:pt x="12326" y="5227"/>
                    <a:pt x="12417" y="5250"/>
                  </a:cubicBezTo>
                  <a:cubicBezTo>
                    <a:pt x="12509" y="5250"/>
                    <a:pt x="12600" y="5182"/>
                    <a:pt x="12600" y="5090"/>
                  </a:cubicBezTo>
                  <a:cubicBezTo>
                    <a:pt x="12623" y="5022"/>
                    <a:pt x="12554" y="4930"/>
                    <a:pt x="12463" y="4908"/>
                  </a:cubicBezTo>
                  <a:cubicBezTo>
                    <a:pt x="12451" y="4905"/>
                    <a:pt x="12439" y="4903"/>
                    <a:pt x="12427" y="4903"/>
                  </a:cubicBezTo>
                  <a:close/>
                  <a:moveTo>
                    <a:pt x="480" y="4875"/>
                  </a:moveTo>
                  <a:cubicBezTo>
                    <a:pt x="416" y="4875"/>
                    <a:pt x="358" y="4921"/>
                    <a:pt x="343" y="4999"/>
                  </a:cubicBezTo>
                  <a:cubicBezTo>
                    <a:pt x="343" y="5090"/>
                    <a:pt x="343" y="5182"/>
                    <a:pt x="274" y="5250"/>
                  </a:cubicBezTo>
                  <a:cubicBezTo>
                    <a:pt x="274" y="5250"/>
                    <a:pt x="274" y="5296"/>
                    <a:pt x="297" y="5296"/>
                  </a:cubicBezTo>
                  <a:cubicBezTo>
                    <a:pt x="320" y="5296"/>
                    <a:pt x="343" y="5296"/>
                    <a:pt x="411" y="5318"/>
                  </a:cubicBezTo>
                  <a:cubicBezTo>
                    <a:pt x="434" y="5318"/>
                    <a:pt x="480" y="5318"/>
                    <a:pt x="525" y="5296"/>
                  </a:cubicBezTo>
                  <a:cubicBezTo>
                    <a:pt x="662" y="5250"/>
                    <a:pt x="685" y="4999"/>
                    <a:pt x="571" y="4908"/>
                  </a:cubicBezTo>
                  <a:cubicBezTo>
                    <a:pt x="542" y="4886"/>
                    <a:pt x="510" y="4875"/>
                    <a:pt x="480" y="4875"/>
                  </a:cubicBezTo>
                  <a:close/>
                  <a:moveTo>
                    <a:pt x="15065" y="4976"/>
                  </a:moveTo>
                  <a:cubicBezTo>
                    <a:pt x="14974" y="4976"/>
                    <a:pt x="14882" y="5045"/>
                    <a:pt x="14882" y="5136"/>
                  </a:cubicBezTo>
                  <a:cubicBezTo>
                    <a:pt x="14860" y="5227"/>
                    <a:pt x="14928" y="5318"/>
                    <a:pt x="15019" y="5318"/>
                  </a:cubicBezTo>
                  <a:cubicBezTo>
                    <a:pt x="15111" y="5318"/>
                    <a:pt x="15202" y="5250"/>
                    <a:pt x="15225" y="5182"/>
                  </a:cubicBezTo>
                  <a:cubicBezTo>
                    <a:pt x="15225" y="5090"/>
                    <a:pt x="15156" y="4999"/>
                    <a:pt x="15065" y="4976"/>
                  </a:cubicBezTo>
                  <a:close/>
                  <a:moveTo>
                    <a:pt x="17633" y="5059"/>
                  </a:moveTo>
                  <a:cubicBezTo>
                    <a:pt x="17578" y="5059"/>
                    <a:pt x="17548" y="5089"/>
                    <a:pt x="17530" y="5159"/>
                  </a:cubicBezTo>
                  <a:cubicBezTo>
                    <a:pt x="17530" y="5250"/>
                    <a:pt x="17553" y="5296"/>
                    <a:pt x="17644" y="5318"/>
                  </a:cubicBezTo>
                  <a:cubicBezTo>
                    <a:pt x="17735" y="5318"/>
                    <a:pt x="17781" y="5296"/>
                    <a:pt x="17781" y="5204"/>
                  </a:cubicBezTo>
                  <a:cubicBezTo>
                    <a:pt x="17804" y="5113"/>
                    <a:pt x="17781" y="5067"/>
                    <a:pt x="17690" y="5067"/>
                  </a:cubicBezTo>
                  <a:cubicBezTo>
                    <a:pt x="17668" y="5062"/>
                    <a:pt x="17649" y="5059"/>
                    <a:pt x="17633" y="5059"/>
                  </a:cubicBezTo>
                  <a:close/>
                  <a:moveTo>
                    <a:pt x="3059" y="4908"/>
                  </a:moveTo>
                  <a:cubicBezTo>
                    <a:pt x="2945" y="4908"/>
                    <a:pt x="2831" y="4999"/>
                    <a:pt x="2831" y="5113"/>
                  </a:cubicBezTo>
                  <a:cubicBezTo>
                    <a:pt x="2831" y="5250"/>
                    <a:pt x="2876" y="5318"/>
                    <a:pt x="3013" y="5341"/>
                  </a:cubicBezTo>
                  <a:cubicBezTo>
                    <a:pt x="3127" y="5341"/>
                    <a:pt x="3241" y="5273"/>
                    <a:pt x="3241" y="5159"/>
                  </a:cubicBezTo>
                  <a:cubicBezTo>
                    <a:pt x="3264" y="5045"/>
                    <a:pt x="3173" y="4930"/>
                    <a:pt x="3059" y="4908"/>
                  </a:cubicBezTo>
                  <a:close/>
                  <a:moveTo>
                    <a:pt x="20248" y="5084"/>
                  </a:moveTo>
                  <a:cubicBezTo>
                    <a:pt x="20186" y="5084"/>
                    <a:pt x="20155" y="5125"/>
                    <a:pt x="20155" y="5182"/>
                  </a:cubicBezTo>
                  <a:cubicBezTo>
                    <a:pt x="20132" y="5296"/>
                    <a:pt x="20155" y="5318"/>
                    <a:pt x="20269" y="5341"/>
                  </a:cubicBezTo>
                  <a:cubicBezTo>
                    <a:pt x="20338" y="5341"/>
                    <a:pt x="20383" y="5318"/>
                    <a:pt x="20406" y="5227"/>
                  </a:cubicBezTo>
                  <a:cubicBezTo>
                    <a:pt x="20406" y="5136"/>
                    <a:pt x="20383" y="5090"/>
                    <a:pt x="20292" y="5090"/>
                  </a:cubicBezTo>
                  <a:cubicBezTo>
                    <a:pt x="20276" y="5086"/>
                    <a:pt x="20261" y="5084"/>
                    <a:pt x="20248" y="5084"/>
                  </a:cubicBezTo>
                  <a:close/>
                  <a:moveTo>
                    <a:pt x="5636" y="4996"/>
                  </a:moveTo>
                  <a:cubicBezTo>
                    <a:pt x="5547" y="4996"/>
                    <a:pt x="5433" y="5098"/>
                    <a:pt x="5433" y="5182"/>
                  </a:cubicBezTo>
                  <a:cubicBezTo>
                    <a:pt x="5410" y="5273"/>
                    <a:pt x="5524" y="5410"/>
                    <a:pt x="5615" y="5410"/>
                  </a:cubicBezTo>
                  <a:cubicBezTo>
                    <a:pt x="5623" y="5412"/>
                    <a:pt x="5632" y="5413"/>
                    <a:pt x="5640" y="5413"/>
                  </a:cubicBezTo>
                  <a:cubicBezTo>
                    <a:pt x="5730" y="5413"/>
                    <a:pt x="5844" y="5310"/>
                    <a:pt x="5844" y="5227"/>
                  </a:cubicBezTo>
                  <a:cubicBezTo>
                    <a:pt x="5866" y="5136"/>
                    <a:pt x="5752" y="4999"/>
                    <a:pt x="5661" y="4999"/>
                  </a:cubicBezTo>
                  <a:cubicBezTo>
                    <a:pt x="5653" y="4997"/>
                    <a:pt x="5645" y="4996"/>
                    <a:pt x="5636" y="4996"/>
                  </a:cubicBezTo>
                  <a:close/>
                  <a:moveTo>
                    <a:pt x="8240" y="5022"/>
                  </a:moveTo>
                  <a:cubicBezTo>
                    <a:pt x="8149" y="5022"/>
                    <a:pt x="8012" y="5136"/>
                    <a:pt x="8012" y="5204"/>
                  </a:cubicBezTo>
                  <a:cubicBezTo>
                    <a:pt x="7989" y="5273"/>
                    <a:pt x="8126" y="5433"/>
                    <a:pt x="8195" y="5433"/>
                  </a:cubicBezTo>
                  <a:cubicBezTo>
                    <a:pt x="8263" y="5433"/>
                    <a:pt x="8423" y="5318"/>
                    <a:pt x="8423" y="5250"/>
                  </a:cubicBezTo>
                  <a:cubicBezTo>
                    <a:pt x="8423" y="5182"/>
                    <a:pt x="8309" y="5022"/>
                    <a:pt x="8240" y="5022"/>
                  </a:cubicBezTo>
                  <a:close/>
                  <a:moveTo>
                    <a:pt x="10807" y="5086"/>
                  </a:moveTo>
                  <a:cubicBezTo>
                    <a:pt x="10734" y="5086"/>
                    <a:pt x="10679" y="5148"/>
                    <a:pt x="10660" y="5227"/>
                  </a:cubicBezTo>
                  <a:cubicBezTo>
                    <a:pt x="10637" y="5318"/>
                    <a:pt x="10705" y="5410"/>
                    <a:pt x="10797" y="5433"/>
                  </a:cubicBezTo>
                  <a:cubicBezTo>
                    <a:pt x="10888" y="5433"/>
                    <a:pt x="10979" y="5387"/>
                    <a:pt x="11002" y="5273"/>
                  </a:cubicBezTo>
                  <a:cubicBezTo>
                    <a:pt x="11002" y="5182"/>
                    <a:pt x="10934" y="5090"/>
                    <a:pt x="10842" y="5090"/>
                  </a:cubicBezTo>
                  <a:cubicBezTo>
                    <a:pt x="10830" y="5087"/>
                    <a:pt x="10819" y="5086"/>
                    <a:pt x="10807" y="5086"/>
                  </a:cubicBezTo>
                  <a:close/>
                  <a:moveTo>
                    <a:pt x="22859" y="5155"/>
                  </a:moveTo>
                  <a:cubicBezTo>
                    <a:pt x="22816" y="5155"/>
                    <a:pt x="22691" y="5232"/>
                    <a:pt x="22711" y="5273"/>
                  </a:cubicBezTo>
                  <a:cubicBezTo>
                    <a:pt x="22734" y="5318"/>
                    <a:pt x="22780" y="5364"/>
                    <a:pt x="22826" y="5433"/>
                  </a:cubicBezTo>
                  <a:cubicBezTo>
                    <a:pt x="22871" y="5387"/>
                    <a:pt x="22940" y="5341"/>
                    <a:pt x="22962" y="5296"/>
                  </a:cubicBezTo>
                  <a:cubicBezTo>
                    <a:pt x="22962" y="5250"/>
                    <a:pt x="22894" y="5204"/>
                    <a:pt x="22871" y="5159"/>
                  </a:cubicBezTo>
                  <a:cubicBezTo>
                    <a:pt x="22869" y="5156"/>
                    <a:pt x="22865" y="5155"/>
                    <a:pt x="22859" y="5155"/>
                  </a:cubicBezTo>
                  <a:close/>
                  <a:moveTo>
                    <a:pt x="13467" y="5159"/>
                  </a:moveTo>
                  <a:cubicBezTo>
                    <a:pt x="13376" y="5159"/>
                    <a:pt x="13285" y="5204"/>
                    <a:pt x="13262" y="5296"/>
                  </a:cubicBezTo>
                  <a:cubicBezTo>
                    <a:pt x="13239" y="5410"/>
                    <a:pt x="13307" y="5501"/>
                    <a:pt x="13422" y="5501"/>
                  </a:cubicBezTo>
                  <a:cubicBezTo>
                    <a:pt x="13513" y="5501"/>
                    <a:pt x="13581" y="5433"/>
                    <a:pt x="13604" y="5364"/>
                  </a:cubicBezTo>
                  <a:cubicBezTo>
                    <a:pt x="13604" y="5273"/>
                    <a:pt x="13558" y="5182"/>
                    <a:pt x="13467" y="5159"/>
                  </a:cubicBezTo>
                  <a:close/>
                  <a:moveTo>
                    <a:pt x="16052" y="5201"/>
                  </a:moveTo>
                  <a:cubicBezTo>
                    <a:pt x="15996" y="5201"/>
                    <a:pt x="15887" y="5278"/>
                    <a:pt x="15887" y="5318"/>
                  </a:cubicBezTo>
                  <a:cubicBezTo>
                    <a:pt x="15864" y="5387"/>
                    <a:pt x="15978" y="5524"/>
                    <a:pt x="16024" y="5524"/>
                  </a:cubicBezTo>
                  <a:cubicBezTo>
                    <a:pt x="16069" y="5524"/>
                    <a:pt x="16115" y="5501"/>
                    <a:pt x="16161" y="5478"/>
                  </a:cubicBezTo>
                  <a:cubicBezTo>
                    <a:pt x="16183" y="5455"/>
                    <a:pt x="16206" y="5410"/>
                    <a:pt x="16206" y="5387"/>
                  </a:cubicBezTo>
                  <a:cubicBezTo>
                    <a:pt x="16229" y="5341"/>
                    <a:pt x="16115" y="5204"/>
                    <a:pt x="16069" y="5204"/>
                  </a:cubicBezTo>
                  <a:cubicBezTo>
                    <a:pt x="16064" y="5202"/>
                    <a:pt x="16058" y="5201"/>
                    <a:pt x="16052" y="5201"/>
                  </a:cubicBezTo>
                  <a:close/>
                  <a:moveTo>
                    <a:pt x="18628" y="5267"/>
                  </a:moveTo>
                  <a:cubicBezTo>
                    <a:pt x="18566" y="5267"/>
                    <a:pt x="18534" y="5311"/>
                    <a:pt x="18534" y="5387"/>
                  </a:cubicBezTo>
                  <a:cubicBezTo>
                    <a:pt x="18534" y="5478"/>
                    <a:pt x="18557" y="5524"/>
                    <a:pt x="18649" y="5524"/>
                  </a:cubicBezTo>
                  <a:cubicBezTo>
                    <a:pt x="18740" y="5524"/>
                    <a:pt x="18785" y="5501"/>
                    <a:pt x="18785" y="5410"/>
                  </a:cubicBezTo>
                  <a:cubicBezTo>
                    <a:pt x="18808" y="5318"/>
                    <a:pt x="18763" y="5273"/>
                    <a:pt x="18671" y="5273"/>
                  </a:cubicBezTo>
                  <a:cubicBezTo>
                    <a:pt x="18656" y="5269"/>
                    <a:pt x="18641" y="5267"/>
                    <a:pt x="18628" y="5267"/>
                  </a:cubicBezTo>
                  <a:close/>
                  <a:moveTo>
                    <a:pt x="1358" y="5096"/>
                  </a:moveTo>
                  <a:cubicBezTo>
                    <a:pt x="1270" y="5096"/>
                    <a:pt x="1227" y="5147"/>
                    <a:pt x="1210" y="5250"/>
                  </a:cubicBezTo>
                  <a:cubicBezTo>
                    <a:pt x="1187" y="5433"/>
                    <a:pt x="1233" y="5501"/>
                    <a:pt x="1393" y="5524"/>
                  </a:cubicBezTo>
                  <a:cubicBezTo>
                    <a:pt x="1419" y="5528"/>
                    <a:pt x="1442" y="5530"/>
                    <a:pt x="1463" y="5530"/>
                  </a:cubicBezTo>
                  <a:cubicBezTo>
                    <a:pt x="1573" y="5530"/>
                    <a:pt x="1625" y="5479"/>
                    <a:pt x="1644" y="5364"/>
                  </a:cubicBezTo>
                  <a:cubicBezTo>
                    <a:pt x="1666" y="5182"/>
                    <a:pt x="1621" y="5113"/>
                    <a:pt x="1461" y="5113"/>
                  </a:cubicBezTo>
                  <a:cubicBezTo>
                    <a:pt x="1421" y="5102"/>
                    <a:pt x="1387" y="5096"/>
                    <a:pt x="1358" y="5096"/>
                  </a:cubicBezTo>
                  <a:close/>
                  <a:moveTo>
                    <a:pt x="21208" y="5290"/>
                  </a:moveTo>
                  <a:cubicBezTo>
                    <a:pt x="21145" y="5290"/>
                    <a:pt x="21114" y="5334"/>
                    <a:pt x="21114" y="5410"/>
                  </a:cubicBezTo>
                  <a:cubicBezTo>
                    <a:pt x="21091" y="5501"/>
                    <a:pt x="21136" y="5547"/>
                    <a:pt x="21228" y="5547"/>
                  </a:cubicBezTo>
                  <a:cubicBezTo>
                    <a:pt x="21319" y="5547"/>
                    <a:pt x="21342" y="5524"/>
                    <a:pt x="21365" y="5433"/>
                  </a:cubicBezTo>
                  <a:cubicBezTo>
                    <a:pt x="21365" y="5341"/>
                    <a:pt x="21342" y="5296"/>
                    <a:pt x="21251" y="5296"/>
                  </a:cubicBezTo>
                  <a:cubicBezTo>
                    <a:pt x="21235" y="5292"/>
                    <a:pt x="21221" y="5290"/>
                    <a:pt x="21208" y="5290"/>
                  </a:cubicBezTo>
                  <a:close/>
                  <a:moveTo>
                    <a:pt x="4038" y="5133"/>
                  </a:moveTo>
                  <a:cubicBezTo>
                    <a:pt x="3949" y="5133"/>
                    <a:pt x="3835" y="5235"/>
                    <a:pt x="3835" y="5318"/>
                  </a:cubicBezTo>
                  <a:cubicBezTo>
                    <a:pt x="3812" y="5410"/>
                    <a:pt x="3926" y="5547"/>
                    <a:pt x="4017" y="5547"/>
                  </a:cubicBezTo>
                  <a:cubicBezTo>
                    <a:pt x="4026" y="5549"/>
                    <a:pt x="4034" y="5550"/>
                    <a:pt x="4042" y="5550"/>
                  </a:cubicBezTo>
                  <a:cubicBezTo>
                    <a:pt x="4132" y="5550"/>
                    <a:pt x="4246" y="5447"/>
                    <a:pt x="4246" y="5364"/>
                  </a:cubicBezTo>
                  <a:cubicBezTo>
                    <a:pt x="4269" y="5273"/>
                    <a:pt x="4154" y="5136"/>
                    <a:pt x="4063" y="5136"/>
                  </a:cubicBezTo>
                  <a:cubicBezTo>
                    <a:pt x="4055" y="5134"/>
                    <a:pt x="4047" y="5133"/>
                    <a:pt x="4038" y="5133"/>
                  </a:cubicBezTo>
                  <a:close/>
                  <a:moveTo>
                    <a:pt x="6622" y="5201"/>
                  </a:moveTo>
                  <a:cubicBezTo>
                    <a:pt x="6547" y="5201"/>
                    <a:pt x="6412" y="5302"/>
                    <a:pt x="6391" y="5364"/>
                  </a:cubicBezTo>
                  <a:cubicBezTo>
                    <a:pt x="6368" y="5433"/>
                    <a:pt x="6505" y="5592"/>
                    <a:pt x="6574" y="5615"/>
                  </a:cubicBezTo>
                  <a:cubicBezTo>
                    <a:pt x="6580" y="5617"/>
                    <a:pt x="6587" y="5618"/>
                    <a:pt x="6594" y="5618"/>
                  </a:cubicBezTo>
                  <a:cubicBezTo>
                    <a:pt x="6669" y="5618"/>
                    <a:pt x="6802" y="5518"/>
                    <a:pt x="6802" y="5455"/>
                  </a:cubicBezTo>
                  <a:cubicBezTo>
                    <a:pt x="6825" y="5387"/>
                    <a:pt x="6711" y="5227"/>
                    <a:pt x="6642" y="5204"/>
                  </a:cubicBezTo>
                  <a:cubicBezTo>
                    <a:pt x="6636" y="5202"/>
                    <a:pt x="6630" y="5201"/>
                    <a:pt x="6622" y="5201"/>
                  </a:cubicBezTo>
                  <a:close/>
                  <a:moveTo>
                    <a:pt x="9156" y="5265"/>
                  </a:moveTo>
                  <a:cubicBezTo>
                    <a:pt x="9074" y="5265"/>
                    <a:pt x="9057" y="5298"/>
                    <a:pt x="9039" y="5387"/>
                  </a:cubicBezTo>
                  <a:cubicBezTo>
                    <a:pt x="9016" y="5570"/>
                    <a:pt x="9039" y="5592"/>
                    <a:pt x="9199" y="5615"/>
                  </a:cubicBezTo>
                  <a:cubicBezTo>
                    <a:pt x="9228" y="5620"/>
                    <a:pt x="9253" y="5623"/>
                    <a:pt x="9273" y="5623"/>
                  </a:cubicBezTo>
                  <a:cubicBezTo>
                    <a:pt x="9346" y="5623"/>
                    <a:pt x="9364" y="5586"/>
                    <a:pt x="9381" y="5478"/>
                  </a:cubicBezTo>
                  <a:cubicBezTo>
                    <a:pt x="9404" y="5318"/>
                    <a:pt x="9404" y="5296"/>
                    <a:pt x="9244" y="5273"/>
                  </a:cubicBezTo>
                  <a:cubicBezTo>
                    <a:pt x="9209" y="5268"/>
                    <a:pt x="9180" y="5265"/>
                    <a:pt x="9156" y="5265"/>
                  </a:cubicBezTo>
                  <a:close/>
                  <a:moveTo>
                    <a:pt x="23844" y="5361"/>
                  </a:moveTo>
                  <a:cubicBezTo>
                    <a:pt x="23806" y="5361"/>
                    <a:pt x="23695" y="5457"/>
                    <a:pt x="23716" y="5478"/>
                  </a:cubicBezTo>
                  <a:cubicBezTo>
                    <a:pt x="23739" y="5547"/>
                    <a:pt x="23784" y="5592"/>
                    <a:pt x="23830" y="5638"/>
                  </a:cubicBezTo>
                  <a:cubicBezTo>
                    <a:pt x="23876" y="5592"/>
                    <a:pt x="23967" y="5547"/>
                    <a:pt x="23967" y="5501"/>
                  </a:cubicBezTo>
                  <a:cubicBezTo>
                    <a:pt x="23967" y="5455"/>
                    <a:pt x="23898" y="5410"/>
                    <a:pt x="23853" y="5364"/>
                  </a:cubicBezTo>
                  <a:cubicBezTo>
                    <a:pt x="23851" y="5362"/>
                    <a:pt x="23848" y="5361"/>
                    <a:pt x="23844" y="5361"/>
                  </a:cubicBezTo>
                  <a:close/>
                  <a:moveTo>
                    <a:pt x="11847" y="5296"/>
                  </a:moveTo>
                  <a:cubicBezTo>
                    <a:pt x="11755" y="5296"/>
                    <a:pt x="11664" y="5364"/>
                    <a:pt x="11664" y="5455"/>
                  </a:cubicBezTo>
                  <a:cubicBezTo>
                    <a:pt x="11641" y="5524"/>
                    <a:pt x="11710" y="5615"/>
                    <a:pt x="11801" y="5638"/>
                  </a:cubicBezTo>
                  <a:cubicBezTo>
                    <a:pt x="11813" y="5641"/>
                    <a:pt x="11825" y="5642"/>
                    <a:pt x="11836" y="5642"/>
                  </a:cubicBezTo>
                  <a:cubicBezTo>
                    <a:pt x="11915" y="5642"/>
                    <a:pt x="11986" y="5578"/>
                    <a:pt x="12006" y="5478"/>
                  </a:cubicBezTo>
                  <a:cubicBezTo>
                    <a:pt x="12006" y="5410"/>
                    <a:pt x="11938" y="5318"/>
                    <a:pt x="11847" y="5296"/>
                  </a:cubicBezTo>
                  <a:close/>
                  <a:moveTo>
                    <a:pt x="14435" y="5382"/>
                  </a:moveTo>
                  <a:cubicBezTo>
                    <a:pt x="14357" y="5382"/>
                    <a:pt x="14286" y="5442"/>
                    <a:pt x="14266" y="5501"/>
                  </a:cubicBezTo>
                  <a:cubicBezTo>
                    <a:pt x="14243" y="5615"/>
                    <a:pt x="14312" y="5706"/>
                    <a:pt x="14426" y="5706"/>
                  </a:cubicBezTo>
                  <a:cubicBezTo>
                    <a:pt x="14435" y="5709"/>
                    <a:pt x="14444" y="5711"/>
                    <a:pt x="14454" y="5711"/>
                  </a:cubicBezTo>
                  <a:cubicBezTo>
                    <a:pt x="14517" y="5711"/>
                    <a:pt x="14589" y="5649"/>
                    <a:pt x="14608" y="5570"/>
                  </a:cubicBezTo>
                  <a:cubicBezTo>
                    <a:pt x="14608" y="5478"/>
                    <a:pt x="14563" y="5387"/>
                    <a:pt x="14471" y="5387"/>
                  </a:cubicBezTo>
                  <a:cubicBezTo>
                    <a:pt x="14459" y="5384"/>
                    <a:pt x="14447" y="5382"/>
                    <a:pt x="14435" y="5382"/>
                  </a:cubicBezTo>
                  <a:close/>
                  <a:moveTo>
                    <a:pt x="2407" y="5315"/>
                  </a:moveTo>
                  <a:cubicBezTo>
                    <a:pt x="2306" y="5315"/>
                    <a:pt x="2214" y="5399"/>
                    <a:pt x="2214" y="5501"/>
                  </a:cubicBezTo>
                  <a:cubicBezTo>
                    <a:pt x="2214" y="5615"/>
                    <a:pt x="2306" y="5729"/>
                    <a:pt x="2397" y="5729"/>
                  </a:cubicBezTo>
                  <a:cubicBezTo>
                    <a:pt x="2409" y="5732"/>
                    <a:pt x="2421" y="5733"/>
                    <a:pt x="2433" y="5733"/>
                  </a:cubicBezTo>
                  <a:cubicBezTo>
                    <a:pt x="2534" y="5733"/>
                    <a:pt x="2628" y="5649"/>
                    <a:pt x="2648" y="5547"/>
                  </a:cubicBezTo>
                  <a:cubicBezTo>
                    <a:pt x="2648" y="5433"/>
                    <a:pt x="2557" y="5318"/>
                    <a:pt x="2443" y="5318"/>
                  </a:cubicBezTo>
                  <a:cubicBezTo>
                    <a:pt x="2431" y="5316"/>
                    <a:pt x="2419" y="5315"/>
                    <a:pt x="2407" y="5315"/>
                  </a:cubicBezTo>
                  <a:close/>
                  <a:moveTo>
                    <a:pt x="19676" y="5478"/>
                  </a:moveTo>
                  <a:cubicBezTo>
                    <a:pt x="19584" y="5478"/>
                    <a:pt x="19539" y="5501"/>
                    <a:pt x="19539" y="5615"/>
                  </a:cubicBezTo>
                  <a:cubicBezTo>
                    <a:pt x="19539" y="5684"/>
                    <a:pt x="19584" y="5729"/>
                    <a:pt x="19653" y="5729"/>
                  </a:cubicBezTo>
                  <a:cubicBezTo>
                    <a:pt x="19668" y="5733"/>
                    <a:pt x="19683" y="5735"/>
                    <a:pt x="19696" y="5735"/>
                  </a:cubicBezTo>
                  <a:cubicBezTo>
                    <a:pt x="19758" y="5735"/>
                    <a:pt x="19790" y="5691"/>
                    <a:pt x="19790" y="5615"/>
                  </a:cubicBezTo>
                  <a:cubicBezTo>
                    <a:pt x="19790" y="5524"/>
                    <a:pt x="19767" y="5478"/>
                    <a:pt x="19676" y="5478"/>
                  </a:cubicBezTo>
                  <a:close/>
                  <a:moveTo>
                    <a:pt x="17077" y="5407"/>
                  </a:moveTo>
                  <a:cubicBezTo>
                    <a:pt x="17005" y="5407"/>
                    <a:pt x="16891" y="5505"/>
                    <a:pt x="16891" y="5547"/>
                  </a:cubicBezTo>
                  <a:cubicBezTo>
                    <a:pt x="16891" y="5592"/>
                    <a:pt x="16891" y="5638"/>
                    <a:pt x="16914" y="5661"/>
                  </a:cubicBezTo>
                  <a:cubicBezTo>
                    <a:pt x="16937" y="5706"/>
                    <a:pt x="16982" y="5729"/>
                    <a:pt x="17028" y="5752"/>
                  </a:cubicBezTo>
                  <a:cubicBezTo>
                    <a:pt x="17074" y="5752"/>
                    <a:pt x="17211" y="5661"/>
                    <a:pt x="17211" y="5615"/>
                  </a:cubicBezTo>
                  <a:cubicBezTo>
                    <a:pt x="17233" y="5570"/>
                    <a:pt x="17142" y="5433"/>
                    <a:pt x="17096" y="5410"/>
                  </a:cubicBezTo>
                  <a:cubicBezTo>
                    <a:pt x="17090" y="5408"/>
                    <a:pt x="17084" y="5407"/>
                    <a:pt x="17077" y="5407"/>
                  </a:cubicBezTo>
                  <a:close/>
                  <a:moveTo>
                    <a:pt x="22255" y="5478"/>
                  </a:moveTo>
                  <a:cubicBezTo>
                    <a:pt x="22186" y="5547"/>
                    <a:pt x="22118" y="5570"/>
                    <a:pt x="22118" y="5615"/>
                  </a:cubicBezTo>
                  <a:cubicBezTo>
                    <a:pt x="22118" y="5661"/>
                    <a:pt x="22164" y="5729"/>
                    <a:pt x="22209" y="5752"/>
                  </a:cubicBezTo>
                  <a:cubicBezTo>
                    <a:pt x="22211" y="5754"/>
                    <a:pt x="22214" y="5755"/>
                    <a:pt x="22218" y="5755"/>
                  </a:cubicBezTo>
                  <a:cubicBezTo>
                    <a:pt x="22256" y="5755"/>
                    <a:pt x="22369" y="5659"/>
                    <a:pt x="22369" y="5638"/>
                  </a:cubicBezTo>
                  <a:cubicBezTo>
                    <a:pt x="22323" y="5592"/>
                    <a:pt x="22301" y="5547"/>
                    <a:pt x="22255" y="5478"/>
                  </a:cubicBezTo>
                  <a:close/>
                  <a:moveTo>
                    <a:pt x="24857" y="5615"/>
                  </a:moveTo>
                  <a:cubicBezTo>
                    <a:pt x="24766" y="5615"/>
                    <a:pt x="24766" y="5615"/>
                    <a:pt x="24766" y="5706"/>
                  </a:cubicBezTo>
                  <a:cubicBezTo>
                    <a:pt x="24743" y="5775"/>
                    <a:pt x="24766" y="5798"/>
                    <a:pt x="24834" y="5798"/>
                  </a:cubicBezTo>
                  <a:cubicBezTo>
                    <a:pt x="24925" y="5798"/>
                    <a:pt x="24925" y="5798"/>
                    <a:pt x="24925" y="5706"/>
                  </a:cubicBezTo>
                  <a:cubicBezTo>
                    <a:pt x="24948" y="5638"/>
                    <a:pt x="24903" y="5615"/>
                    <a:pt x="24857" y="5615"/>
                  </a:cubicBezTo>
                  <a:close/>
                  <a:moveTo>
                    <a:pt x="5042" y="5384"/>
                  </a:moveTo>
                  <a:cubicBezTo>
                    <a:pt x="4953" y="5384"/>
                    <a:pt x="4837" y="5486"/>
                    <a:pt x="4816" y="5570"/>
                  </a:cubicBezTo>
                  <a:cubicBezTo>
                    <a:pt x="4816" y="5661"/>
                    <a:pt x="4908" y="5798"/>
                    <a:pt x="4999" y="5798"/>
                  </a:cubicBezTo>
                  <a:cubicBezTo>
                    <a:pt x="5009" y="5800"/>
                    <a:pt x="5019" y="5801"/>
                    <a:pt x="5029" y="5801"/>
                  </a:cubicBezTo>
                  <a:cubicBezTo>
                    <a:pt x="5118" y="5801"/>
                    <a:pt x="5230" y="5720"/>
                    <a:pt x="5250" y="5638"/>
                  </a:cubicBezTo>
                  <a:cubicBezTo>
                    <a:pt x="5250" y="5547"/>
                    <a:pt x="5159" y="5410"/>
                    <a:pt x="5067" y="5387"/>
                  </a:cubicBezTo>
                  <a:cubicBezTo>
                    <a:pt x="5059" y="5385"/>
                    <a:pt x="5051" y="5384"/>
                    <a:pt x="5042" y="5384"/>
                  </a:cubicBezTo>
                  <a:close/>
                  <a:moveTo>
                    <a:pt x="10166" y="5471"/>
                  </a:moveTo>
                  <a:cubicBezTo>
                    <a:pt x="10080" y="5471"/>
                    <a:pt x="10061" y="5511"/>
                    <a:pt x="10043" y="5638"/>
                  </a:cubicBezTo>
                  <a:cubicBezTo>
                    <a:pt x="10021" y="5775"/>
                    <a:pt x="10043" y="5798"/>
                    <a:pt x="10203" y="5821"/>
                  </a:cubicBezTo>
                  <a:cubicBezTo>
                    <a:pt x="10247" y="5827"/>
                    <a:pt x="10279" y="5831"/>
                    <a:pt x="10302" y="5831"/>
                  </a:cubicBezTo>
                  <a:cubicBezTo>
                    <a:pt x="10365" y="5831"/>
                    <a:pt x="10369" y="5800"/>
                    <a:pt x="10386" y="5684"/>
                  </a:cubicBezTo>
                  <a:cubicBezTo>
                    <a:pt x="10409" y="5524"/>
                    <a:pt x="10409" y="5501"/>
                    <a:pt x="10249" y="5478"/>
                  </a:cubicBezTo>
                  <a:cubicBezTo>
                    <a:pt x="10216" y="5474"/>
                    <a:pt x="10188" y="5471"/>
                    <a:pt x="10166" y="5471"/>
                  </a:cubicBezTo>
                  <a:close/>
                  <a:moveTo>
                    <a:pt x="7624" y="5410"/>
                  </a:moveTo>
                  <a:cubicBezTo>
                    <a:pt x="7555" y="5410"/>
                    <a:pt x="7396" y="5524"/>
                    <a:pt x="7396" y="5592"/>
                  </a:cubicBezTo>
                  <a:cubicBezTo>
                    <a:pt x="7396" y="5661"/>
                    <a:pt x="7510" y="5821"/>
                    <a:pt x="7578" y="5843"/>
                  </a:cubicBezTo>
                  <a:cubicBezTo>
                    <a:pt x="7647" y="5843"/>
                    <a:pt x="7806" y="5706"/>
                    <a:pt x="7806" y="5638"/>
                  </a:cubicBezTo>
                  <a:cubicBezTo>
                    <a:pt x="7829" y="5592"/>
                    <a:pt x="7692" y="5410"/>
                    <a:pt x="7624" y="5410"/>
                  </a:cubicBezTo>
                  <a:close/>
                  <a:moveTo>
                    <a:pt x="12815" y="5519"/>
                  </a:moveTo>
                  <a:cubicBezTo>
                    <a:pt x="12737" y="5519"/>
                    <a:pt x="12668" y="5582"/>
                    <a:pt x="12668" y="5661"/>
                  </a:cubicBezTo>
                  <a:cubicBezTo>
                    <a:pt x="12645" y="5752"/>
                    <a:pt x="12714" y="5843"/>
                    <a:pt x="12828" y="5866"/>
                  </a:cubicBezTo>
                  <a:cubicBezTo>
                    <a:pt x="12919" y="5866"/>
                    <a:pt x="12988" y="5798"/>
                    <a:pt x="13011" y="5706"/>
                  </a:cubicBezTo>
                  <a:cubicBezTo>
                    <a:pt x="13011" y="5615"/>
                    <a:pt x="12942" y="5524"/>
                    <a:pt x="12851" y="5524"/>
                  </a:cubicBezTo>
                  <a:cubicBezTo>
                    <a:pt x="12839" y="5521"/>
                    <a:pt x="12827" y="5519"/>
                    <a:pt x="12815" y="5519"/>
                  </a:cubicBezTo>
                  <a:close/>
                  <a:moveTo>
                    <a:pt x="789" y="5495"/>
                  </a:moveTo>
                  <a:cubicBezTo>
                    <a:pt x="671" y="5495"/>
                    <a:pt x="636" y="5546"/>
                    <a:pt x="617" y="5661"/>
                  </a:cubicBezTo>
                  <a:cubicBezTo>
                    <a:pt x="594" y="5821"/>
                    <a:pt x="639" y="5889"/>
                    <a:pt x="776" y="5912"/>
                  </a:cubicBezTo>
                  <a:cubicBezTo>
                    <a:pt x="802" y="5916"/>
                    <a:pt x="825" y="5917"/>
                    <a:pt x="845" y="5917"/>
                  </a:cubicBezTo>
                  <a:cubicBezTo>
                    <a:pt x="957" y="5917"/>
                    <a:pt x="1008" y="5864"/>
                    <a:pt x="1027" y="5729"/>
                  </a:cubicBezTo>
                  <a:cubicBezTo>
                    <a:pt x="1050" y="5592"/>
                    <a:pt x="1005" y="5524"/>
                    <a:pt x="868" y="5501"/>
                  </a:cubicBezTo>
                  <a:cubicBezTo>
                    <a:pt x="838" y="5497"/>
                    <a:pt x="812" y="5495"/>
                    <a:pt x="789" y="5495"/>
                  </a:cubicBezTo>
                  <a:close/>
                  <a:moveTo>
                    <a:pt x="18055" y="5661"/>
                  </a:moveTo>
                  <a:cubicBezTo>
                    <a:pt x="17964" y="5661"/>
                    <a:pt x="17941" y="5684"/>
                    <a:pt x="17918" y="5775"/>
                  </a:cubicBezTo>
                  <a:cubicBezTo>
                    <a:pt x="17918" y="5866"/>
                    <a:pt x="17964" y="5912"/>
                    <a:pt x="18032" y="5912"/>
                  </a:cubicBezTo>
                  <a:cubicBezTo>
                    <a:pt x="18048" y="5916"/>
                    <a:pt x="18062" y="5918"/>
                    <a:pt x="18075" y="5918"/>
                  </a:cubicBezTo>
                  <a:cubicBezTo>
                    <a:pt x="18138" y="5918"/>
                    <a:pt x="18169" y="5873"/>
                    <a:pt x="18169" y="5798"/>
                  </a:cubicBezTo>
                  <a:cubicBezTo>
                    <a:pt x="18192" y="5706"/>
                    <a:pt x="18146" y="5661"/>
                    <a:pt x="18055" y="5661"/>
                  </a:cubicBezTo>
                  <a:close/>
                  <a:moveTo>
                    <a:pt x="15441" y="5590"/>
                  </a:moveTo>
                  <a:cubicBezTo>
                    <a:pt x="15387" y="5590"/>
                    <a:pt x="15270" y="5710"/>
                    <a:pt x="15270" y="5752"/>
                  </a:cubicBezTo>
                  <a:cubicBezTo>
                    <a:pt x="15270" y="5798"/>
                    <a:pt x="15384" y="5935"/>
                    <a:pt x="15430" y="5935"/>
                  </a:cubicBezTo>
                  <a:cubicBezTo>
                    <a:pt x="15476" y="5935"/>
                    <a:pt x="15613" y="5821"/>
                    <a:pt x="15613" y="5775"/>
                  </a:cubicBezTo>
                  <a:cubicBezTo>
                    <a:pt x="15590" y="5729"/>
                    <a:pt x="15590" y="5684"/>
                    <a:pt x="15567" y="5661"/>
                  </a:cubicBezTo>
                  <a:cubicBezTo>
                    <a:pt x="15544" y="5615"/>
                    <a:pt x="15499" y="5592"/>
                    <a:pt x="15453" y="5592"/>
                  </a:cubicBezTo>
                  <a:cubicBezTo>
                    <a:pt x="15449" y="5591"/>
                    <a:pt x="15446" y="5590"/>
                    <a:pt x="15441" y="5590"/>
                  </a:cubicBezTo>
                  <a:close/>
                  <a:moveTo>
                    <a:pt x="20634" y="5684"/>
                  </a:moveTo>
                  <a:cubicBezTo>
                    <a:pt x="20566" y="5684"/>
                    <a:pt x="20520" y="5706"/>
                    <a:pt x="20497" y="5798"/>
                  </a:cubicBezTo>
                  <a:cubicBezTo>
                    <a:pt x="20475" y="5889"/>
                    <a:pt x="20520" y="5935"/>
                    <a:pt x="20611" y="5935"/>
                  </a:cubicBezTo>
                  <a:cubicBezTo>
                    <a:pt x="20627" y="5939"/>
                    <a:pt x="20641" y="5941"/>
                    <a:pt x="20654" y="5941"/>
                  </a:cubicBezTo>
                  <a:cubicBezTo>
                    <a:pt x="20717" y="5941"/>
                    <a:pt x="20748" y="5896"/>
                    <a:pt x="20748" y="5821"/>
                  </a:cubicBezTo>
                  <a:cubicBezTo>
                    <a:pt x="20771" y="5752"/>
                    <a:pt x="20726" y="5706"/>
                    <a:pt x="20634" y="5684"/>
                  </a:cubicBezTo>
                  <a:close/>
                  <a:moveTo>
                    <a:pt x="3447" y="5524"/>
                  </a:moveTo>
                  <a:cubicBezTo>
                    <a:pt x="3333" y="5524"/>
                    <a:pt x="3219" y="5615"/>
                    <a:pt x="3219" y="5729"/>
                  </a:cubicBezTo>
                  <a:cubicBezTo>
                    <a:pt x="3219" y="5821"/>
                    <a:pt x="3310" y="5935"/>
                    <a:pt x="3401" y="5958"/>
                  </a:cubicBezTo>
                  <a:cubicBezTo>
                    <a:pt x="3515" y="5958"/>
                    <a:pt x="3629" y="5866"/>
                    <a:pt x="3629" y="5752"/>
                  </a:cubicBezTo>
                  <a:cubicBezTo>
                    <a:pt x="3652" y="5638"/>
                    <a:pt x="3561" y="5524"/>
                    <a:pt x="3447" y="5524"/>
                  </a:cubicBezTo>
                  <a:close/>
                  <a:moveTo>
                    <a:pt x="8566" y="5653"/>
                  </a:moveTo>
                  <a:cubicBezTo>
                    <a:pt x="8481" y="5653"/>
                    <a:pt x="8464" y="5690"/>
                    <a:pt x="8446" y="5798"/>
                  </a:cubicBezTo>
                  <a:cubicBezTo>
                    <a:pt x="8423" y="5958"/>
                    <a:pt x="8423" y="5980"/>
                    <a:pt x="8583" y="6003"/>
                  </a:cubicBezTo>
                  <a:cubicBezTo>
                    <a:pt x="8617" y="6008"/>
                    <a:pt x="8645" y="6011"/>
                    <a:pt x="8668" y="6011"/>
                  </a:cubicBezTo>
                  <a:cubicBezTo>
                    <a:pt x="8751" y="6011"/>
                    <a:pt x="8765" y="5974"/>
                    <a:pt x="8765" y="5866"/>
                  </a:cubicBezTo>
                  <a:cubicBezTo>
                    <a:pt x="8788" y="5706"/>
                    <a:pt x="8788" y="5684"/>
                    <a:pt x="8651" y="5661"/>
                  </a:cubicBezTo>
                  <a:cubicBezTo>
                    <a:pt x="8617" y="5656"/>
                    <a:pt x="8589" y="5653"/>
                    <a:pt x="8566" y="5653"/>
                  </a:cubicBezTo>
                  <a:close/>
                  <a:moveTo>
                    <a:pt x="6001" y="5589"/>
                  </a:moveTo>
                  <a:cubicBezTo>
                    <a:pt x="5912" y="5589"/>
                    <a:pt x="5796" y="5692"/>
                    <a:pt x="5775" y="5775"/>
                  </a:cubicBezTo>
                  <a:cubicBezTo>
                    <a:pt x="5775" y="5866"/>
                    <a:pt x="5866" y="6003"/>
                    <a:pt x="5958" y="6026"/>
                  </a:cubicBezTo>
                  <a:cubicBezTo>
                    <a:pt x="6049" y="6026"/>
                    <a:pt x="6186" y="5935"/>
                    <a:pt x="6209" y="5843"/>
                  </a:cubicBezTo>
                  <a:cubicBezTo>
                    <a:pt x="6209" y="5752"/>
                    <a:pt x="6117" y="5615"/>
                    <a:pt x="6026" y="5592"/>
                  </a:cubicBezTo>
                  <a:cubicBezTo>
                    <a:pt x="6018" y="5590"/>
                    <a:pt x="6010" y="5589"/>
                    <a:pt x="6001" y="5589"/>
                  </a:cubicBezTo>
                  <a:close/>
                  <a:moveTo>
                    <a:pt x="23236" y="5729"/>
                  </a:moveTo>
                  <a:cubicBezTo>
                    <a:pt x="23191" y="5798"/>
                    <a:pt x="23145" y="5821"/>
                    <a:pt x="23099" y="5889"/>
                  </a:cubicBezTo>
                  <a:cubicBezTo>
                    <a:pt x="23099" y="5912"/>
                    <a:pt x="23214" y="6026"/>
                    <a:pt x="23236" y="6026"/>
                  </a:cubicBezTo>
                  <a:cubicBezTo>
                    <a:pt x="23282" y="5980"/>
                    <a:pt x="23351" y="5935"/>
                    <a:pt x="23351" y="5889"/>
                  </a:cubicBezTo>
                  <a:cubicBezTo>
                    <a:pt x="23351" y="5843"/>
                    <a:pt x="23282" y="5798"/>
                    <a:pt x="23236" y="5729"/>
                  </a:cubicBezTo>
                  <a:close/>
                  <a:moveTo>
                    <a:pt x="11217" y="5702"/>
                  </a:moveTo>
                  <a:cubicBezTo>
                    <a:pt x="11139" y="5702"/>
                    <a:pt x="11068" y="5764"/>
                    <a:pt x="11048" y="5843"/>
                  </a:cubicBezTo>
                  <a:cubicBezTo>
                    <a:pt x="11048" y="5935"/>
                    <a:pt x="11116" y="6026"/>
                    <a:pt x="11207" y="6026"/>
                  </a:cubicBezTo>
                  <a:cubicBezTo>
                    <a:pt x="11219" y="6029"/>
                    <a:pt x="11231" y="6030"/>
                    <a:pt x="11243" y="6030"/>
                  </a:cubicBezTo>
                  <a:cubicBezTo>
                    <a:pt x="11321" y="6030"/>
                    <a:pt x="11390" y="5968"/>
                    <a:pt x="11390" y="5889"/>
                  </a:cubicBezTo>
                  <a:cubicBezTo>
                    <a:pt x="11390" y="5798"/>
                    <a:pt x="11322" y="5706"/>
                    <a:pt x="11253" y="5706"/>
                  </a:cubicBezTo>
                  <a:cubicBezTo>
                    <a:pt x="11241" y="5703"/>
                    <a:pt x="11229" y="5702"/>
                    <a:pt x="11217" y="5702"/>
                  </a:cubicBezTo>
                  <a:close/>
                  <a:moveTo>
                    <a:pt x="13819" y="5771"/>
                  </a:moveTo>
                  <a:cubicBezTo>
                    <a:pt x="13741" y="5771"/>
                    <a:pt x="13673" y="5833"/>
                    <a:pt x="13673" y="5912"/>
                  </a:cubicBezTo>
                  <a:cubicBezTo>
                    <a:pt x="13650" y="6003"/>
                    <a:pt x="13718" y="6095"/>
                    <a:pt x="13810" y="6117"/>
                  </a:cubicBezTo>
                  <a:cubicBezTo>
                    <a:pt x="13901" y="6117"/>
                    <a:pt x="13992" y="6049"/>
                    <a:pt x="13992" y="5958"/>
                  </a:cubicBezTo>
                  <a:cubicBezTo>
                    <a:pt x="14015" y="5866"/>
                    <a:pt x="13946" y="5775"/>
                    <a:pt x="13855" y="5775"/>
                  </a:cubicBezTo>
                  <a:cubicBezTo>
                    <a:pt x="13843" y="5772"/>
                    <a:pt x="13831" y="5771"/>
                    <a:pt x="13819" y="5771"/>
                  </a:cubicBezTo>
                  <a:close/>
                  <a:moveTo>
                    <a:pt x="1826" y="5706"/>
                  </a:moveTo>
                  <a:cubicBezTo>
                    <a:pt x="1735" y="5706"/>
                    <a:pt x="1621" y="5775"/>
                    <a:pt x="1598" y="5889"/>
                  </a:cubicBezTo>
                  <a:cubicBezTo>
                    <a:pt x="1598" y="6026"/>
                    <a:pt x="1689" y="6140"/>
                    <a:pt x="1803" y="6140"/>
                  </a:cubicBezTo>
                  <a:cubicBezTo>
                    <a:pt x="1940" y="6117"/>
                    <a:pt x="2032" y="6049"/>
                    <a:pt x="2032" y="5935"/>
                  </a:cubicBezTo>
                  <a:cubicBezTo>
                    <a:pt x="2032" y="5798"/>
                    <a:pt x="1963" y="5729"/>
                    <a:pt x="1826" y="5706"/>
                  </a:cubicBezTo>
                  <a:close/>
                  <a:moveTo>
                    <a:pt x="16457" y="5798"/>
                  </a:moveTo>
                  <a:cubicBezTo>
                    <a:pt x="16412" y="5798"/>
                    <a:pt x="16275" y="5912"/>
                    <a:pt x="16275" y="5958"/>
                  </a:cubicBezTo>
                  <a:cubicBezTo>
                    <a:pt x="16275" y="6026"/>
                    <a:pt x="16389" y="6140"/>
                    <a:pt x="16434" y="6140"/>
                  </a:cubicBezTo>
                  <a:cubicBezTo>
                    <a:pt x="16480" y="6140"/>
                    <a:pt x="16617" y="6026"/>
                    <a:pt x="16617" y="5980"/>
                  </a:cubicBezTo>
                  <a:cubicBezTo>
                    <a:pt x="16594" y="5935"/>
                    <a:pt x="16594" y="5889"/>
                    <a:pt x="16571" y="5866"/>
                  </a:cubicBezTo>
                  <a:cubicBezTo>
                    <a:pt x="16549" y="5843"/>
                    <a:pt x="16503" y="5821"/>
                    <a:pt x="16457" y="5798"/>
                  </a:cubicBezTo>
                  <a:close/>
                  <a:moveTo>
                    <a:pt x="19082" y="5866"/>
                  </a:moveTo>
                  <a:cubicBezTo>
                    <a:pt x="18991" y="5866"/>
                    <a:pt x="18945" y="5889"/>
                    <a:pt x="18922" y="5980"/>
                  </a:cubicBezTo>
                  <a:cubicBezTo>
                    <a:pt x="18922" y="6072"/>
                    <a:pt x="18945" y="6117"/>
                    <a:pt x="19037" y="6140"/>
                  </a:cubicBezTo>
                  <a:cubicBezTo>
                    <a:pt x="19128" y="6140"/>
                    <a:pt x="19173" y="6117"/>
                    <a:pt x="19173" y="6026"/>
                  </a:cubicBezTo>
                  <a:cubicBezTo>
                    <a:pt x="19196" y="5935"/>
                    <a:pt x="19173" y="5889"/>
                    <a:pt x="19082" y="5866"/>
                  </a:cubicBezTo>
                  <a:close/>
                  <a:moveTo>
                    <a:pt x="4474" y="5729"/>
                  </a:moveTo>
                  <a:cubicBezTo>
                    <a:pt x="4383" y="5729"/>
                    <a:pt x="4246" y="5821"/>
                    <a:pt x="4223" y="5912"/>
                  </a:cubicBezTo>
                  <a:cubicBezTo>
                    <a:pt x="4200" y="6003"/>
                    <a:pt x="4314" y="6140"/>
                    <a:pt x="4406" y="6163"/>
                  </a:cubicBezTo>
                  <a:cubicBezTo>
                    <a:pt x="4497" y="6163"/>
                    <a:pt x="4634" y="6072"/>
                    <a:pt x="4634" y="5980"/>
                  </a:cubicBezTo>
                  <a:cubicBezTo>
                    <a:pt x="4657" y="5889"/>
                    <a:pt x="4565" y="5752"/>
                    <a:pt x="4474" y="5729"/>
                  </a:cubicBezTo>
                  <a:close/>
                  <a:moveTo>
                    <a:pt x="21604" y="5904"/>
                  </a:moveTo>
                  <a:cubicBezTo>
                    <a:pt x="21550" y="5904"/>
                    <a:pt x="21519" y="5933"/>
                    <a:pt x="21502" y="6003"/>
                  </a:cubicBezTo>
                  <a:cubicBezTo>
                    <a:pt x="21479" y="6095"/>
                    <a:pt x="21524" y="6140"/>
                    <a:pt x="21616" y="6163"/>
                  </a:cubicBezTo>
                  <a:cubicBezTo>
                    <a:pt x="21707" y="6163"/>
                    <a:pt x="21730" y="6140"/>
                    <a:pt x="21753" y="6049"/>
                  </a:cubicBezTo>
                  <a:cubicBezTo>
                    <a:pt x="21776" y="5958"/>
                    <a:pt x="21730" y="5912"/>
                    <a:pt x="21661" y="5912"/>
                  </a:cubicBezTo>
                  <a:cubicBezTo>
                    <a:pt x="21640" y="5907"/>
                    <a:pt x="21621" y="5904"/>
                    <a:pt x="21604" y="5904"/>
                  </a:cubicBezTo>
                  <a:close/>
                  <a:moveTo>
                    <a:pt x="24198" y="6013"/>
                  </a:moveTo>
                  <a:cubicBezTo>
                    <a:pt x="24170" y="6013"/>
                    <a:pt x="24165" y="6034"/>
                    <a:pt x="24149" y="6095"/>
                  </a:cubicBezTo>
                  <a:cubicBezTo>
                    <a:pt x="24149" y="6140"/>
                    <a:pt x="24149" y="6186"/>
                    <a:pt x="24218" y="6186"/>
                  </a:cubicBezTo>
                  <a:cubicBezTo>
                    <a:pt x="24248" y="6186"/>
                    <a:pt x="24269" y="6188"/>
                    <a:pt x="24283" y="6188"/>
                  </a:cubicBezTo>
                  <a:cubicBezTo>
                    <a:pt x="24312" y="6188"/>
                    <a:pt x="24317" y="6178"/>
                    <a:pt x="24332" y="6117"/>
                  </a:cubicBezTo>
                  <a:cubicBezTo>
                    <a:pt x="24332" y="6061"/>
                    <a:pt x="24332" y="6020"/>
                    <a:pt x="24294" y="6020"/>
                  </a:cubicBezTo>
                  <a:cubicBezTo>
                    <a:pt x="24286" y="6020"/>
                    <a:pt x="24276" y="6022"/>
                    <a:pt x="24264" y="6026"/>
                  </a:cubicBezTo>
                  <a:cubicBezTo>
                    <a:pt x="24233" y="6018"/>
                    <a:pt x="24213" y="6013"/>
                    <a:pt x="24198" y="6013"/>
                  </a:cubicBezTo>
                  <a:close/>
                  <a:moveTo>
                    <a:pt x="9533" y="5878"/>
                  </a:moveTo>
                  <a:cubicBezTo>
                    <a:pt x="9471" y="5878"/>
                    <a:pt x="9466" y="5910"/>
                    <a:pt x="9450" y="6026"/>
                  </a:cubicBezTo>
                  <a:cubicBezTo>
                    <a:pt x="9427" y="6186"/>
                    <a:pt x="9427" y="6186"/>
                    <a:pt x="9564" y="6209"/>
                  </a:cubicBezTo>
                  <a:cubicBezTo>
                    <a:pt x="9610" y="6215"/>
                    <a:pt x="9647" y="6220"/>
                    <a:pt x="9676" y="6220"/>
                  </a:cubicBezTo>
                  <a:cubicBezTo>
                    <a:pt x="9746" y="6220"/>
                    <a:pt x="9769" y="6192"/>
                    <a:pt x="9769" y="6095"/>
                  </a:cubicBezTo>
                  <a:cubicBezTo>
                    <a:pt x="9792" y="5912"/>
                    <a:pt x="9792" y="5889"/>
                    <a:pt x="9633" y="5889"/>
                  </a:cubicBezTo>
                  <a:cubicBezTo>
                    <a:pt x="9589" y="5883"/>
                    <a:pt x="9557" y="5878"/>
                    <a:pt x="9533" y="5878"/>
                  </a:cubicBezTo>
                  <a:close/>
                  <a:moveTo>
                    <a:pt x="7030" y="5798"/>
                  </a:moveTo>
                  <a:cubicBezTo>
                    <a:pt x="6962" y="5798"/>
                    <a:pt x="6802" y="5912"/>
                    <a:pt x="6779" y="5980"/>
                  </a:cubicBezTo>
                  <a:cubicBezTo>
                    <a:pt x="6779" y="6049"/>
                    <a:pt x="6893" y="6209"/>
                    <a:pt x="6962" y="6231"/>
                  </a:cubicBezTo>
                  <a:cubicBezTo>
                    <a:pt x="7030" y="6231"/>
                    <a:pt x="7190" y="6117"/>
                    <a:pt x="7213" y="6049"/>
                  </a:cubicBezTo>
                  <a:cubicBezTo>
                    <a:pt x="7213" y="5980"/>
                    <a:pt x="7099" y="5821"/>
                    <a:pt x="7030" y="5798"/>
                  </a:cubicBezTo>
                  <a:close/>
                  <a:moveTo>
                    <a:pt x="12222" y="5908"/>
                  </a:moveTo>
                  <a:cubicBezTo>
                    <a:pt x="12143" y="5908"/>
                    <a:pt x="12072" y="5970"/>
                    <a:pt x="12052" y="6049"/>
                  </a:cubicBezTo>
                  <a:cubicBezTo>
                    <a:pt x="12029" y="6140"/>
                    <a:pt x="12098" y="6231"/>
                    <a:pt x="12212" y="6254"/>
                  </a:cubicBezTo>
                  <a:cubicBezTo>
                    <a:pt x="12303" y="6254"/>
                    <a:pt x="12372" y="6186"/>
                    <a:pt x="12394" y="6095"/>
                  </a:cubicBezTo>
                  <a:cubicBezTo>
                    <a:pt x="12394" y="6003"/>
                    <a:pt x="12349" y="5935"/>
                    <a:pt x="12257" y="5912"/>
                  </a:cubicBezTo>
                  <a:cubicBezTo>
                    <a:pt x="12245" y="5909"/>
                    <a:pt x="12233" y="5908"/>
                    <a:pt x="12222" y="5908"/>
                  </a:cubicBezTo>
                  <a:close/>
                  <a:moveTo>
                    <a:pt x="219" y="5886"/>
                  </a:moveTo>
                  <a:cubicBezTo>
                    <a:pt x="207" y="5886"/>
                    <a:pt x="195" y="5887"/>
                    <a:pt x="183" y="5889"/>
                  </a:cubicBezTo>
                  <a:cubicBezTo>
                    <a:pt x="114" y="5889"/>
                    <a:pt x="160" y="5980"/>
                    <a:pt x="137" y="6026"/>
                  </a:cubicBezTo>
                  <a:cubicBezTo>
                    <a:pt x="114" y="6026"/>
                    <a:pt x="137" y="6049"/>
                    <a:pt x="114" y="6072"/>
                  </a:cubicBezTo>
                  <a:cubicBezTo>
                    <a:pt x="114" y="6140"/>
                    <a:pt x="114" y="6186"/>
                    <a:pt x="114" y="6254"/>
                  </a:cubicBezTo>
                  <a:cubicBezTo>
                    <a:pt x="92" y="6277"/>
                    <a:pt x="114" y="6300"/>
                    <a:pt x="114" y="6300"/>
                  </a:cubicBezTo>
                  <a:cubicBezTo>
                    <a:pt x="160" y="6300"/>
                    <a:pt x="206" y="6320"/>
                    <a:pt x="251" y="6320"/>
                  </a:cubicBezTo>
                  <a:cubicBezTo>
                    <a:pt x="274" y="6320"/>
                    <a:pt x="297" y="6315"/>
                    <a:pt x="320" y="6300"/>
                  </a:cubicBezTo>
                  <a:cubicBezTo>
                    <a:pt x="388" y="6254"/>
                    <a:pt x="457" y="6095"/>
                    <a:pt x="434" y="6026"/>
                  </a:cubicBezTo>
                  <a:cubicBezTo>
                    <a:pt x="414" y="5965"/>
                    <a:pt x="320" y="5886"/>
                    <a:pt x="219" y="5886"/>
                  </a:cubicBezTo>
                  <a:close/>
                  <a:moveTo>
                    <a:pt x="14860" y="5980"/>
                  </a:moveTo>
                  <a:cubicBezTo>
                    <a:pt x="14768" y="5980"/>
                    <a:pt x="14677" y="6049"/>
                    <a:pt x="14654" y="6117"/>
                  </a:cubicBezTo>
                  <a:cubicBezTo>
                    <a:pt x="14654" y="6231"/>
                    <a:pt x="14723" y="6323"/>
                    <a:pt x="14814" y="6323"/>
                  </a:cubicBezTo>
                  <a:cubicBezTo>
                    <a:pt x="14905" y="6323"/>
                    <a:pt x="14996" y="6254"/>
                    <a:pt x="14996" y="6163"/>
                  </a:cubicBezTo>
                  <a:cubicBezTo>
                    <a:pt x="15019" y="6095"/>
                    <a:pt x="14951" y="6003"/>
                    <a:pt x="14860" y="5980"/>
                  </a:cubicBezTo>
                  <a:close/>
                  <a:moveTo>
                    <a:pt x="17462" y="6049"/>
                  </a:moveTo>
                  <a:cubicBezTo>
                    <a:pt x="17370" y="6049"/>
                    <a:pt x="17325" y="6072"/>
                    <a:pt x="17325" y="6163"/>
                  </a:cubicBezTo>
                  <a:cubicBezTo>
                    <a:pt x="17302" y="6254"/>
                    <a:pt x="17325" y="6300"/>
                    <a:pt x="17439" y="6323"/>
                  </a:cubicBezTo>
                  <a:cubicBezTo>
                    <a:pt x="17530" y="6323"/>
                    <a:pt x="17553" y="6277"/>
                    <a:pt x="17576" y="6209"/>
                  </a:cubicBezTo>
                  <a:cubicBezTo>
                    <a:pt x="17576" y="6117"/>
                    <a:pt x="17553" y="6072"/>
                    <a:pt x="17462" y="6049"/>
                  </a:cubicBezTo>
                  <a:close/>
                  <a:moveTo>
                    <a:pt x="2853" y="5912"/>
                  </a:moveTo>
                  <a:cubicBezTo>
                    <a:pt x="2739" y="5912"/>
                    <a:pt x="2625" y="5980"/>
                    <a:pt x="2602" y="6095"/>
                  </a:cubicBezTo>
                  <a:cubicBezTo>
                    <a:pt x="2602" y="6186"/>
                    <a:pt x="2648" y="6323"/>
                    <a:pt x="2808" y="6346"/>
                  </a:cubicBezTo>
                  <a:cubicBezTo>
                    <a:pt x="2922" y="6346"/>
                    <a:pt x="3013" y="6277"/>
                    <a:pt x="3036" y="6163"/>
                  </a:cubicBezTo>
                  <a:cubicBezTo>
                    <a:pt x="3036" y="6049"/>
                    <a:pt x="2968" y="5935"/>
                    <a:pt x="2853" y="5912"/>
                  </a:cubicBezTo>
                  <a:close/>
                  <a:moveTo>
                    <a:pt x="20018" y="6072"/>
                  </a:moveTo>
                  <a:cubicBezTo>
                    <a:pt x="19950" y="6072"/>
                    <a:pt x="19904" y="6095"/>
                    <a:pt x="19881" y="6186"/>
                  </a:cubicBezTo>
                  <a:cubicBezTo>
                    <a:pt x="19881" y="6300"/>
                    <a:pt x="19904" y="6323"/>
                    <a:pt x="20018" y="6346"/>
                  </a:cubicBezTo>
                  <a:cubicBezTo>
                    <a:pt x="20109" y="6346"/>
                    <a:pt x="20132" y="6300"/>
                    <a:pt x="20155" y="6209"/>
                  </a:cubicBezTo>
                  <a:cubicBezTo>
                    <a:pt x="20155" y="6140"/>
                    <a:pt x="20109" y="6095"/>
                    <a:pt x="20018" y="6072"/>
                  </a:cubicBezTo>
                  <a:close/>
                  <a:moveTo>
                    <a:pt x="22643" y="6117"/>
                  </a:moveTo>
                  <a:cubicBezTo>
                    <a:pt x="22597" y="6163"/>
                    <a:pt x="22529" y="6186"/>
                    <a:pt x="22506" y="6231"/>
                  </a:cubicBezTo>
                  <a:cubicBezTo>
                    <a:pt x="22506" y="6277"/>
                    <a:pt x="22574" y="6323"/>
                    <a:pt x="22620" y="6391"/>
                  </a:cubicBezTo>
                  <a:cubicBezTo>
                    <a:pt x="22666" y="6346"/>
                    <a:pt x="22757" y="6300"/>
                    <a:pt x="22757" y="6277"/>
                  </a:cubicBezTo>
                  <a:cubicBezTo>
                    <a:pt x="22734" y="6209"/>
                    <a:pt x="22689" y="6163"/>
                    <a:pt x="22643" y="6117"/>
                  </a:cubicBezTo>
                  <a:close/>
                  <a:moveTo>
                    <a:pt x="5433" y="5980"/>
                  </a:moveTo>
                  <a:cubicBezTo>
                    <a:pt x="5341" y="5980"/>
                    <a:pt x="5182" y="6072"/>
                    <a:pt x="5182" y="6163"/>
                  </a:cubicBezTo>
                  <a:cubicBezTo>
                    <a:pt x="5159" y="6254"/>
                    <a:pt x="5250" y="6391"/>
                    <a:pt x="5341" y="6414"/>
                  </a:cubicBezTo>
                  <a:cubicBezTo>
                    <a:pt x="5433" y="6414"/>
                    <a:pt x="5592" y="6323"/>
                    <a:pt x="5592" y="6231"/>
                  </a:cubicBezTo>
                  <a:cubicBezTo>
                    <a:pt x="5615" y="6140"/>
                    <a:pt x="5524" y="6003"/>
                    <a:pt x="5433" y="5980"/>
                  </a:cubicBezTo>
                  <a:close/>
                  <a:moveTo>
                    <a:pt x="8013" y="6024"/>
                  </a:moveTo>
                  <a:cubicBezTo>
                    <a:pt x="7920" y="6024"/>
                    <a:pt x="7784" y="6145"/>
                    <a:pt x="7784" y="6209"/>
                  </a:cubicBezTo>
                  <a:cubicBezTo>
                    <a:pt x="7784" y="6277"/>
                    <a:pt x="7921" y="6437"/>
                    <a:pt x="7966" y="6437"/>
                  </a:cubicBezTo>
                  <a:cubicBezTo>
                    <a:pt x="8058" y="6437"/>
                    <a:pt x="8217" y="6323"/>
                    <a:pt x="8217" y="6254"/>
                  </a:cubicBezTo>
                  <a:cubicBezTo>
                    <a:pt x="8217" y="6186"/>
                    <a:pt x="8080" y="6026"/>
                    <a:pt x="8035" y="6026"/>
                  </a:cubicBezTo>
                  <a:cubicBezTo>
                    <a:pt x="8028" y="6024"/>
                    <a:pt x="8021" y="6024"/>
                    <a:pt x="8013" y="6024"/>
                  </a:cubicBezTo>
                  <a:close/>
                  <a:moveTo>
                    <a:pt x="10601" y="6090"/>
                  </a:moveTo>
                  <a:cubicBezTo>
                    <a:pt x="10523" y="6090"/>
                    <a:pt x="10454" y="6152"/>
                    <a:pt x="10454" y="6231"/>
                  </a:cubicBezTo>
                  <a:cubicBezTo>
                    <a:pt x="10431" y="6346"/>
                    <a:pt x="10500" y="6414"/>
                    <a:pt x="10614" y="6437"/>
                  </a:cubicBezTo>
                  <a:cubicBezTo>
                    <a:pt x="10682" y="6437"/>
                    <a:pt x="10774" y="6368"/>
                    <a:pt x="10774" y="6277"/>
                  </a:cubicBezTo>
                  <a:cubicBezTo>
                    <a:pt x="10797" y="6186"/>
                    <a:pt x="10728" y="6095"/>
                    <a:pt x="10637" y="6095"/>
                  </a:cubicBezTo>
                  <a:cubicBezTo>
                    <a:pt x="10625" y="6092"/>
                    <a:pt x="10613" y="6090"/>
                    <a:pt x="10601" y="6090"/>
                  </a:cubicBezTo>
                  <a:close/>
                  <a:moveTo>
                    <a:pt x="13239" y="6117"/>
                  </a:moveTo>
                  <a:cubicBezTo>
                    <a:pt x="13170" y="6117"/>
                    <a:pt x="13079" y="6186"/>
                    <a:pt x="13056" y="6277"/>
                  </a:cubicBezTo>
                  <a:cubicBezTo>
                    <a:pt x="13033" y="6368"/>
                    <a:pt x="13125" y="6460"/>
                    <a:pt x="13216" y="6460"/>
                  </a:cubicBezTo>
                  <a:cubicBezTo>
                    <a:pt x="13307" y="6460"/>
                    <a:pt x="13399" y="6391"/>
                    <a:pt x="13399" y="6300"/>
                  </a:cubicBezTo>
                  <a:cubicBezTo>
                    <a:pt x="13399" y="6209"/>
                    <a:pt x="13330" y="6140"/>
                    <a:pt x="13239" y="6117"/>
                  </a:cubicBezTo>
                  <a:close/>
                  <a:moveTo>
                    <a:pt x="15844" y="6206"/>
                  </a:moveTo>
                  <a:cubicBezTo>
                    <a:pt x="15772" y="6206"/>
                    <a:pt x="15658" y="6306"/>
                    <a:pt x="15658" y="6368"/>
                  </a:cubicBezTo>
                  <a:cubicBezTo>
                    <a:pt x="15658" y="6414"/>
                    <a:pt x="15773" y="6528"/>
                    <a:pt x="15818" y="6528"/>
                  </a:cubicBezTo>
                  <a:cubicBezTo>
                    <a:pt x="15864" y="6528"/>
                    <a:pt x="16001" y="6437"/>
                    <a:pt x="16001" y="6391"/>
                  </a:cubicBezTo>
                  <a:cubicBezTo>
                    <a:pt x="16001" y="6346"/>
                    <a:pt x="15978" y="6300"/>
                    <a:pt x="15955" y="6254"/>
                  </a:cubicBezTo>
                  <a:cubicBezTo>
                    <a:pt x="15932" y="6231"/>
                    <a:pt x="15887" y="6209"/>
                    <a:pt x="15864" y="6209"/>
                  </a:cubicBezTo>
                  <a:cubicBezTo>
                    <a:pt x="15858" y="6207"/>
                    <a:pt x="15851" y="6206"/>
                    <a:pt x="15844" y="6206"/>
                  </a:cubicBezTo>
                  <a:close/>
                  <a:moveTo>
                    <a:pt x="18423" y="6271"/>
                  </a:moveTo>
                  <a:cubicBezTo>
                    <a:pt x="18360" y="6271"/>
                    <a:pt x="18329" y="6316"/>
                    <a:pt x="18329" y="6391"/>
                  </a:cubicBezTo>
                  <a:cubicBezTo>
                    <a:pt x="18306" y="6483"/>
                    <a:pt x="18352" y="6528"/>
                    <a:pt x="18443" y="6528"/>
                  </a:cubicBezTo>
                  <a:cubicBezTo>
                    <a:pt x="18534" y="6528"/>
                    <a:pt x="18557" y="6505"/>
                    <a:pt x="18580" y="6414"/>
                  </a:cubicBezTo>
                  <a:cubicBezTo>
                    <a:pt x="18580" y="6323"/>
                    <a:pt x="18557" y="6277"/>
                    <a:pt x="18466" y="6277"/>
                  </a:cubicBezTo>
                  <a:cubicBezTo>
                    <a:pt x="18450" y="6273"/>
                    <a:pt x="18436" y="6271"/>
                    <a:pt x="18423" y="6271"/>
                  </a:cubicBezTo>
                  <a:close/>
                  <a:moveTo>
                    <a:pt x="1178" y="6090"/>
                  </a:moveTo>
                  <a:cubicBezTo>
                    <a:pt x="1062" y="6090"/>
                    <a:pt x="1025" y="6160"/>
                    <a:pt x="1005" y="6300"/>
                  </a:cubicBezTo>
                  <a:cubicBezTo>
                    <a:pt x="982" y="6437"/>
                    <a:pt x="1027" y="6505"/>
                    <a:pt x="1187" y="6528"/>
                  </a:cubicBezTo>
                  <a:cubicBezTo>
                    <a:pt x="1207" y="6531"/>
                    <a:pt x="1226" y="6533"/>
                    <a:pt x="1243" y="6533"/>
                  </a:cubicBezTo>
                  <a:cubicBezTo>
                    <a:pt x="1358" y="6533"/>
                    <a:pt x="1395" y="6465"/>
                    <a:pt x="1415" y="6346"/>
                  </a:cubicBezTo>
                  <a:cubicBezTo>
                    <a:pt x="1438" y="6186"/>
                    <a:pt x="1393" y="6117"/>
                    <a:pt x="1233" y="6095"/>
                  </a:cubicBezTo>
                  <a:cubicBezTo>
                    <a:pt x="1213" y="6092"/>
                    <a:pt x="1195" y="6090"/>
                    <a:pt x="1178" y="6090"/>
                  </a:cubicBezTo>
                  <a:close/>
                  <a:moveTo>
                    <a:pt x="20994" y="6294"/>
                  </a:moveTo>
                  <a:cubicBezTo>
                    <a:pt x="20923" y="6294"/>
                    <a:pt x="20904" y="6338"/>
                    <a:pt x="20885" y="6414"/>
                  </a:cubicBezTo>
                  <a:cubicBezTo>
                    <a:pt x="20885" y="6505"/>
                    <a:pt x="20931" y="6551"/>
                    <a:pt x="21022" y="6551"/>
                  </a:cubicBezTo>
                  <a:cubicBezTo>
                    <a:pt x="21091" y="6551"/>
                    <a:pt x="21136" y="6528"/>
                    <a:pt x="21136" y="6437"/>
                  </a:cubicBezTo>
                  <a:cubicBezTo>
                    <a:pt x="21159" y="6346"/>
                    <a:pt x="21114" y="6300"/>
                    <a:pt x="21045" y="6300"/>
                  </a:cubicBezTo>
                  <a:cubicBezTo>
                    <a:pt x="21026" y="6296"/>
                    <a:pt x="21009" y="6294"/>
                    <a:pt x="20994" y="6294"/>
                  </a:cubicBezTo>
                  <a:close/>
                  <a:moveTo>
                    <a:pt x="3827" y="6137"/>
                  </a:moveTo>
                  <a:cubicBezTo>
                    <a:pt x="3739" y="6137"/>
                    <a:pt x="3627" y="6218"/>
                    <a:pt x="3607" y="6300"/>
                  </a:cubicBezTo>
                  <a:cubicBezTo>
                    <a:pt x="3607" y="6391"/>
                    <a:pt x="3698" y="6528"/>
                    <a:pt x="3789" y="6551"/>
                  </a:cubicBezTo>
                  <a:cubicBezTo>
                    <a:pt x="3797" y="6553"/>
                    <a:pt x="3806" y="6554"/>
                    <a:pt x="3814" y="6554"/>
                  </a:cubicBezTo>
                  <a:cubicBezTo>
                    <a:pt x="3904" y="6554"/>
                    <a:pt x="4020" y="6454"/>
                    <a:pt x="4040" y="6391"/>
                  </a:cubicBezTo>
                  <a:cubicBezTo>
                    <a:pt x="4040" y="6300"/>
                    <a:pt x="3949" y="6140"/>
                    <a:pt x="3858" y="6140"/>
                  </a:cubicBezTo>
                  <a:cubicBezTo>
                    <a:pt x="3848" y="6138"/>
                    <a:pt x="3838" y="6137"/>
                    <a:pt x="3827" y="6137"/>
                  </a:cubicBezTo>
                  <a:close/>
                  <a:moveTo>
                    <a:pt x="6397" y="6206"/>
                  </a:moveTo>
                  <a:cubicBezTo>
                    <a:pt x="6322" y="6206"/>
                    <a:pt x="6186" y="6328"/>
                    <a:pt x="6186" y="6391"/>
                  </a:cubicBezTo>
                  <a:cubicBezTo>
                    <a:pt x="6163" y="6460"/>
                    <a:pt x="6300" y="6620"/>
                    <a:pt x="6368" y="6620"/>
                  </a:cubicBezTo>
                  <a:cubicBezTo>
                    <a:pt x="6437" y="6620"/>
                    <a:pt x="6597" y="6505"/>
                    <a:pt x="6597" y="6437"/>
                  </a:cubicBezTo>
                  <a:cubicBezTo>
                    <a:pt x="6597" y="6368"/>
                    <a:pt x="6483" y="6209"/>
                    <a:pt x="6414" y="6209"/>
                  </a:cubicBezTo>
                  <a:cubicBezTo>
                    <a:pt x="6409" y="6207"/>
                    <a:pt x="6403" y="6206"/>
                    <a:pt x="6397" y="6206"/>
                  </a:cubicBezTo>
                  <a:close/>
                  <a:moveTo>
                    <a:pt x="23639" y="6365"/>
                  </a:moveTo>
                  <a:cubicBezTo>
                    <a:pt x="23601" y="6365"/>
                    <a:pt x="23490" y="6462"/>
                    <a:pt x="23510" y="6483"/>
                  </a:cubicBezTo>
                  <a:cubicBezTo>
                    <a:pt x="23533" y="6528"/>
                    <a:pt x="23556" y="6597"/>
                    <a:pt x="23602" y="6620"/>
                  </a:cubicBezTo>
                  <a:cubicBezTo>
                    <a:pt x="23647" y="6620"/>
                    <a:pt x="23716" y="6574"/>
                    <a:pt x="23784" y="6528"/>
                  </a:cubicBezTo>
                  <a:cubicBezTo>
                    <a:pt x="23739" y="6460"/>
                    <a:pt x="23693" y="6414"/>
                    <a:pt x="23647" y="6368"/>
                  </a:cubicBezTo>
                  <a:cubicBezTo>
                    <a:pt x="23645" y="6366"/>
                    <a:pt x="23642" y="6365"/>
                    <a:pt x="23639" y="6365"/>
                  </a:cubicBezTo>
                  <a:close/>
                  <a:moveTo>
                    <a:pt x="8936" y="6266"/>
                  </a:moveTo>
                  <a:cubicBezTo>
                    <a:pt x="8867" y="6266"/>
                    <a:pt x="8850" y="6298"/>
                    <a:pt x="8834" y="6414"/>
                  </a:cubicBezTo>
                  <a:cubicBezTo>
                    <a:pt x="8811" y="6574"/>
                    <a:pt x="8834" y="6597"/>
                    <a:pt x="8971" y="6620"/>
                  </a:cubicBezTo>
                  <a:cubicBezTo>
                    <a:pt x="9005" y="6624"/>
                    <a:pt x="9033" y="6627"/>
                    <a:pt x="9056" y="6627"/>
                  </a:cubicBezTo>
                  <a:cubicBezTo>
                    <a:pt x="9140" y="6627"/>
                    <a:pt x="9158" y="6590"/>
                    <a:pt x="9176" y="6483"/>
                  </a:cubicBezTo>
                  <a:cubicBezTo>
                    <a:pt x="9199" y="6300"/>
                    <a:pt x="9176" y="6300"/>
                    <a:pt x="9039" y="6277"/>
                  </a:cubicBezTo>
                  <a:cubicBezTo>
                    <a:pt x="8995" y="6271"/>
                    <a:pt x="8962" y="6266"/>
                    <a:pt x="8936" y="6266"/>
                  </a:cubicBezTo>
                  <a:close/>
                  <a:moveTo>
                    <a:pt x="11641" y="6300"/>
                  </a:moveTo>
                  <a:cubicBezTo>
                    <a:pt x="11550" y="6300"/>
                    <a:pt x="11459" y="6368"/>
                    <a:pt x="11436" y="6460"/>
                  </a:cubicBezTo>
                  <a:cubicBezTo>
                    <a:pt x="11436" y="6551"/>
                    <a:pt x="11504" y="6642"/>
                    <a:pt x="11595" y="6642"/>
                  </a:cubicBezTo>
                  <a:cubicBezTo>
                    <a:pt x="11605" y="6645"/>
                    <a:pt x="11615" y="6646"/>
                    <a:pt x="11625" y="6646"/>
                  </a:cubicBezTo>
                  <a:cubicBezTo>
                    <a:pt x="11705" y="6646"/>
                    <a:pt x="11778" y="6567"/>
                    <a:pt x="11778" y="6505"/>
                  </a:cubicBezTo>
                  <a:cubicBezTo>
                    <a:pt x="11801" y="6414"/>
                    <a:pt x="11732" y="6323"/>
                    <a:pt x="11641" y="6300"/>
                  </a:cubicBezTo>
                  <a:close/>
                  <a:moveTo>
                    <a:pt x="14243" y="6368"/>
                  </a:moveTo>
                  <a:cubicBezTo>
                    <a:pt x="14152" y="6368"/>
                    <a:pt x="14061" y="6437"/>
                    <a:pt x="14061" y="6528"/>
                  </a:cubicBezTo>
                  <a:cubicBezTo>
                    <a:pt x="14038" y="6620"/>
                    <a:pt x="14106" y="6711"/>
                    <a:pt x="14198" y="6711"/>
                  </a:cubicBezTo>
                  <a:cubicBezTo>
                    <a:pt x="14209" y="6714"/>
                    <a:pt x="14221" y="6715"/>
                    <a:pt x="14233" y="6715"/>
                  </a:cubicBezTo>
                  <a:cubicBezTo>
                    <a:pt x="14311" y="6715"/>
                    <a:pt x="14383" y="6650"/>
                    <a:pt x="14403" y="6551"/>
                  </a:cubicBezTo>
                  <a:cubicBezTo>
                    <a:pt x="14403" y="6460"/>
                    <a:pt x="14335" y="6391"/>
                    <a:pt x="14243" y="6368"/>
                  </a:cubicBezTo>
                  <a:close/>
                  <a:moveTo>
                    <a:pt x="19383" y="6477"/>
                  </a:moveTo>
                  <a:cubicBezTo>
                    <a:pt x="19319" y="6477"/>
                    <a:pt x="19288" y="6524"/>
                    <a:pt x="19288" y="6620"/>
                  </a:cubicBezTo>
                  <a:cubicBezTo>
                    <a:pt x="19288" y="6688"/>
                    <a:pt x="19310" y="6734"/>
                    <a:pt x="19402" y="6734"/>
                  </a:cubicBezTo>
                  <a:cubicBezTo>
                    <a:pt x="19493" y="6734"/>
                    <a:pt x="19539" y="6711"/>
                    <a:pt x="19539" y="6620"/>
                  </a:cubicBezTo>
                  <a:cubicBezTo>
                    <a:pt x="19539" y="6528"/>
                    <a:pt x="19516" y="6483"/>
                    <a:pt x="19425" y="6483"/>
                  </a:cubicBezTo>
                  <a:cubicBezTo>
                    <a:pt x="19409" y="6479"/>
                    <a:pt x="19395" y="6477"/>
                    <a:pt x="19383" y="6477"/>
                  </a:cubicBezTo>
                  <a:close/>
                  <a:moveTo>
                    <a:pt x="2194" y="6318"/>
                  </a:moveTo>
                  <a:cubicBezTo>
                    <a:pt x="2101" y="6318"/>
                    <a:pt x="2029" y="6383"/>
                    <a:pt x="2009" y="6483"/>
                  </a:cubicBezTo>
                  <a:cubicBezTo>
                    <a:pt x="1986" y="6597"/>
                    <a:pt x="2055" y="6734"/>
                    <a:pt x="2191" y="6734"/>
                  </a:cubicBezTo>
                  <a:cubicBezTo>
                    <a:pt x="2203" y="6736"/>
                    <a:pt x="2215" y="6737"/>
                    <a:pt x="2227" y="6737"/>
                  </a:cubicBezTo>
                  <a:cubicBezTo>
                    <a:pt x="2328" y="6737"/>
                    <a:pt x="2420" y="6653"/>
                    <a:pt x="2420" y="6551"/>
                  </a:cubicBezTo>
                  <a:cubicBezTo>
                    <a:pt x="2443" y="6437"/>
                    <a:pt x="2351" y="6323"/>
                    <a:pt x="2237" y="6323"/>
                  </a:cubicBezTo>
                  <a:cubicBezTo>
                    <a:pt x="2222" y="6320"/>
                    <a:pt x="2208" y="6318"/>
                    <a:pt x="2194" y="6318"/>
                  </a:cubicBezTo>
                  <a:close/>
                  <a:moveTo>
                    <a:pt x="16854" y="6411"/>
                  </a:moveTo>
                  <a:cubicBezTo>
                    <a:pt x="16795" y="6411"/>
                    <a:pt x="16663" y="6511"/>
                    <a:pt x="16663" y="6574"/>
                  </a:cubicBezTo>
                  <a:cubicBezTo>
                    <a:pt x="16686" y="6597"/>
                    <a:pt x="16686" y="6665"/>
                    <a:pt x="16708" y="6688"/>
                  </a:cubicBezTo>
                  <a:cubicBezTo>
                    <a:pt x="16731" y="6711"/>
                    <a:pt x="16777" y="6734"/>
                    <a:pt x="16822" y="6756"/>
                  </a:cubicBezTo>
                  <a:cubicBezTo>
                    <a:pt x="16845" y="6734"/>
                    <a:pt x="16891" y="6734"/>
                    <a:pt x="16937" y="6711"/>
                  </a:cubicBezTo>
                  <a:cubicBezTo>
                    <a:pt x="16959" y="6688"/>
                    <a:pt x="16982" y="6642"/>
                    <a:pt x="17005" y="6597"/>
                  </a:cubicBezTo>
                  <a:cubicBezTo>
                    <a:pt x="17028" y="6574"/>
                    <a:pt x="16914" y="6414"/>
                    <a:pt x="16868" y="6414"/>
                  </a:cubicBezTo>
                  <a:cubicBezTo>
                    <a:pt x="16864" y="6412"/>
                    <a:pt x="16859" y="6411"/>
                    <a:pt x="16854" y="6411"/>
                  </a:cubicBezTo>
                  <a:close/>
                  <a:moveTo>
                    <a:pt x="4791" y="6343"/>
                  </a:moveTo>
                  <a:cubicBezTo>
                    <a:pt x="4702" y="6343"/>
                    <a:pt x="4586" y="6445"/>
                    <a:pt x="4565" y="6528"/>
                  </a:cubicBezTo>
                  <a:cubicBezTo>
                    <a:pt x="4565" y="6620"/>
                    <a:pt x="4657" y="6756"/>
                    <a:pt x="4748" y="6756"/>
                  </a:cubicBezTo>
                  <a:cubicBezTo>
                    <a:pt x="4756" y="6758"/>
                    <a:pt x="4764" y="6759"/>
                    <a:pt x="4773" y="6759"/>
                  </a:cubicBezTo>
                  <a:cubicBezTo>
                    <a:pt x="4862" y="6759"/>
                    <a:pt x="4978" y="6657"/>
                    <a:pt x="4999" y="6574"/>
                  </a:cubicBezTo>
                  <a:cubicBezTo>
                    <a:pt x="4999" y="6483"/>
                    <a:pt x="4908" y="6346"/>
                    <a:pt x="4816" y="6346"/>
                  </a:cubicBezTo>
                  <a:cubicBezTo>
                    <a:pt x="4808" y="6344"/>
                    <a:pt x="4800" y="6343"/>
                    <a:pt x="4791" y="6343"/>
                  </a:cubicBezTo>
                  <a:close/>
                  <a:moveTo>
                    <a:pt x="22041" y="6502"/>
                  </a:moveTo>
                  <a:cubicBezTo>
                    <a:pt x="22003" y="6502"/>
                    <a:pt x="21890" y="6599"/>
                    <a:pt x="21890" y="6620"/>
                  </a:cubicBezTo>
                  <a:cubicBezTo>
                    <a:pt x="21913" y="6688"/>
                    <a:pt x="21958" y="6734"/>
                    <a:pt x="22004" y="6779"/>
                  </a:cubicBezTo>
                  <a:cubicBezTo>
                    <a:pt x="22072" y="6734"/>
                    <a:pt x="22141" y="6711"/>
                    <a:pt x="22141" y="6665"/>
                  </a:cubicBezTo>
                  <a:cubicBezTo>
                    <a:pt x="22141" y="6620"/>
                    <a:pt x="22095" y="6551"/>
                    <a:pt x="22049" y="6505"/>
                  </a:cubicBezTo>
                  <a:cubicBezTo>
                    <a:pt x="22047" y="6503"/>
                    <a:pt x="22044" y="6502"/>
                    <a:pt x="22041" y="6502"/>
                  </a:cubicBezTo>
                  <a:close/>
                  <a:moveTo>
                    <a:pt x="24652" y="6620"/>
                  </a:moveTo>
                  <a:cubicBezTo>
                    <a:pt x="24583" y="6620"/>
                    <a:pt x="24560" y="6620"/>
                    <a:pt x="24537" y="6688"/>
                  </a:cubicBezTo>
                  <a:cubicBezTo>
                    <a:pt x="24537" y="6779"/>
                    <a:pt x="24537" y="6779"/>
                    <a:pt x="24629" y="6802"/>
                  </a:cubicBezTo>
                  <a:cubicBezTo>
                    <a:pt x="24674" y="6802"/>
                    <a:pt x="24720" y="6802"/>
                    <a:pt x="24720" y="6734"/>
                  </a:cubicBezTo>
                  <a:cubicBezTo>
                    <a:pt x="24720" y="6642"/>
                    <a:pt x="24720" y="6642"/>
                    <a:pt x="24652" y="6620"/>
                  </a:cubicBezTo>
                  <a:close/>
                  <a:moveTo>
                    <a:pt x="9952" y="6475"/>
                  </a:moveTo>
                  <a:cubicBezTo>
                    <a:pt x="9860" y="6475"/>
                    <a:pt x="9856" y="6516"/>
                    <a:pt x="9838" y="6642"/>
                  </a:cubicBezTo>
                  <a:cubicBezTo>
                    <a:pt x="9815" y="6779"/>
                    <a:pt x="9838" y="6802"/>
                    <a:pt x="9975" y="6825"/>
                  </a:cubicBezTo>
                  <a:cubicBezTo>
                    <a:pt x="10009" y="6830"/>
                    <a:pt x="10037" y="6833"/>
                    <a:pt x="10060" y="6833"/>
                  </a:cubicBezTo>
                  <a:cubicBezTo>
                    <a:pt x="10144" y="6833"/>
                    <a:pt x="10162" y="6795"/>
                    <a:pt x="10180" y="6688"/>
                  </a:cubicBezTo>
                  <a:cubicBezTo>
                    <a:pt x="10203" y="6528"/>
                    <a:pt x="10180" y="6505"/>
                    <a:pt x="10043" y="6483"/>
                  </a:cubicBezTo>
                  <a:cubicBezTo>
                    <a:pt x="10006" y="6478"/>
                    <a:pt x="9976" y="6475"/>
                    <a:pt x="9952" y="6475"/>
                  </a:cubicBezTo>
                  <a:close/>
                  <a:moveTo>
                    <a:pt x="7418" y="6414"/>
                  </a:moveTo>
                  <a:cubicBezTo>
                    <a:pt x="7350" y="6414"/>
                    <a:pt x="7190" y="6528"/>
                    <a:pt x="7190" y="6597"/>
                  </a:cubicBezTo>
                  <a:cubicBezTo>
                    <a:pt x="7167" y="6665"/>
                    <a:pt x="7304" y="6825"/>
                    <a:pt x="7373" y="6848"/>
                  </a:cubicBezTo>
                  <a:cubicBezTo>
                    <a:pt x="7441" y="6848"/>
                    <a:pt x="7601" y="6711"/>
                    <a:pt x="7601" y="6642"/>
                  </a:cubicBezTo>
                  <a:cubicBezTo>
                    <a:pt x="7601" y="6574"/>
                    <a:pt x="7487" y="6414"/>
                    <a:pt x="7418" y="6414"/>
                  </a:cubicBezTo>
                  <a:close/>
                  <a:moveTo>
                    <a:pt x="12610" y="6524"/>
                  </a:moveTo>
                  <a:cubicBezTo>
                    <a:pt x="12531" y="6524"/>
                    <a:pt x="12460" y="6586"/>
                    <a:pt x="12440" y="6665"/>
                  </a:cubicBezTo>
                  <a:cubicBezTo>
                    <a:pt x="12440" y="6756"/>
                    <a:pt x="12509" y="6848"/>
                    <a:pt x="12600" y="6848"/>
                  </a:cubicBezTo>
                  <a:cubicBezTo>
                    <a:pt x="12612" y="6851"/>
                    <a:pt x="12624" y="6852"/>
                    <a:pt x="12636" y="6852"/>
                  </a:cubicBezTo>
                  <a:cubicBezTo>
                    <a:pt x="12714" y="6852"/>
                    <a:pt x="12782" y="6790"/>
                    <a:pt x="12782" y="6711"/>
                  </a:cubicBezTo>
                  <a:cubicBezTo>
                    <a:pt x="12805" y="6620"/>
                    <a:pt x="12737" y="6528"/>
                    <a:pt x="12645" y="6528"/>
                  </a:cubicBezTo>
                  <a:cubicBezTo>
                    <a:pt x="12633" y="6525"/>
                    <a:pt x="12621" y="6524"/>
                    <a:pt x="12610" y="6524"/>
                  </a:cubicBezTo>
                  <a:close/>
                  <a:moveTo>
                    <a:pt x="17850" y="6665"/>
                  </a:moveTo>
                  <a:cubicBezTo>
                    <a:pt x="17758" y="6665"/>
                    <a:pt x="17713" y="6688"/>
                    <a:pt x="17713" y="6802"/>
                  </a:cubicBezTo>
                  <a:cubicBezTo>
                    <a:pt x="17713" y="6871"/>
                    <a:pt x="17758" y="6916"/>
                    <a:pt x="17850" y="6916"/>
                  </a:cubicBezTo>
                  <a:cubicBezTo>
                    <a:pt x="17918" y="6916"/>
                    <a:pt x="17964" y="6893"/>
                    <a:pt x="17964" y="6802"/>
                  </a:cubicBezTo>
                  <a:cubicBezTo>
                    <a:pt x="17987" y="6711"/>
                    <a:pt x="17941" y="6665"/>
                    <a:pt x="17850" y="6665"/>
                  </a:cubicBezTo>
                  <a:close/>
                  <a:moveTo>
                    <a:pt x="558" y="6500"/>
                  </a:moveTo>
                  <a:cubicBezTo>
                    <a:pt x="459" y="6500"/>
                    <a:pt x="408" y="6556"/>
                    <a:pt x="388" y="6711"/>
                  </a:cubicBezTo>
                  <a:cubicBezTo>
                    <a:pt x="365" y="6848"/>
                    <a:pt x="434" y="6893"/>
                    <a:pt x="594" y="6916"/>
                  </a:cubicBezTo>
                  <a:cubicBezTo>
                    <a:pt x="611" y="6919"/>
                    <a:pt x="627" y="6921"/>
                    <a:pt x="643" y="6921"/>
                  </a:cubicBezTo>
                  <a:cubicBezTo>
                    <a:pt x="747" y="6921"/>
                    <a:pt x="802" y="6853"/>
                    <a:pt x="822" y="6734"/>
                  </a:cubicBezTo>
                  <a:cubicBezTo>
                    <a:pt x="822" y="6574"/>
                    <a:pt x="776" y="6505"/>
                    <a:pt x="617" y="6505"/>
                  </a:cubicBezTo>
                  <a:cubicBezTo>
                    <a:pt x="595" y="6502"/>
                    <a:pt x="576" y="6500"/>
                    <a:pt x="558" y="6500"/>
                  </a:cubicBezTo>
                  <a:close/>
                  <a:moveTo>
                    <a:pt x="15233" y="6594"/>
                  </a:moveTo>
                  <a:cubicBezTo>
                    <a:pt x="15179" y="6594"/>
                    <a:pt x="15065" y="6692"/>
                    <a:pt x="15065" y="6734"/>
                  </a:cubicBezTo>
                  <a:cubicBezTo>
                    <a:pt x="15042" y="6779"/>
                    <a:pt x="15156" y="6939"/>
                    <a:pt x="15202" y="6939"/>
                  </a:cubicBezTo>
                  <a:cubicBezTo>
                    <a:pt x="15248" y="6916"/>
                    <a:pt x="15293" y="6916"/>
                    <a:pt x="15339" y="6871"/>
                  </a:cubicBezTo>
                  <a:cubicBezTo>
                    <a:pt x="15362" y="6871"/>
                    <a:pt x="15384" y="6825"/>
                    <a:pt x="15407" y="6779"/>
                  </a:cubicBezTo>
                  <a:cubicBezTo>
                    <a:pt x="15384" y="6734"/>
                    <a:pt x="15384" y="6711"/>
                    <a:pt x="15362" y="6665"/>
                  </a:cubicBezTo>
                  <a:cubicBezTo>
                    <a:pt x="15339" y="6642"/>
                    <a:pt x="15293" y="6620"/>
                    <a:pt x="15248" y="6597"/>
                  </a:cubicBezTo>
                  <a:cubicBezTo>
                    <a:pt x="15243" y="6595"/>
                    <a:pt x="15239" y="6594"/>
                    <a:pt x="15233" y="6594"/>
                  </a:cubicBezTo>
                  <a:close/>
                  <a:moveTo>
                    <a:pt x="20429" y="6688"/>
                  </a:moveTo>
                  <a:cubicBezTo>
                    <a:pt x="20338" y="6688"/>
                    <a:pt x="20292" y="6711"/>
                    <a:pt x="20292" y="6779"/>
                  </a:cubicBezTo>
                  <a:cubicBezTo>
                    <a:pt x="20269" y="6893"/>
                    <a:pt x="20292" y="6939"/>
                    <a:pt x="20406" y="6939"/>
                  </a:cubicBezTo>
                  <a:cubicBezTo>
                    <a:pt x="20418" y="6943"/>
                    <a:pt x="20430" y="6945"/>
                    <a:pt x="20440" y="6945"/>
                  </a:cubicBezTo>
                  <a:cubicBezTo>
                    <a:pt x="20490" y="6945"/>
                    <a:pt x="20524" y="6904"/>
                    <a:pt x="20543" y="6848"/>
                  </a:cubicBezTo>
                  <a:cubicBezTo>
                    <a:pt x="20543" y="6756"/>
                    <a:pt x="20520" y="6711"/>
                    <a:pt x="20429" y="6688"/>
                  </a:cubicBezTo>
                  <a:close/>
                  <a:moveTo>
                    <a:pt x="3219" y="6528"/>
                  </a:moveTo>
                  <a:cubicBezTo>
                    <a:pt x="3104" y="6528"/>
                    <a:pt x="3013" y="6597"/>
                    <a:pt x="3013" y="6734"/>
                  </a:cubicBezTo>
                  <a:cubicBezTo>
                    <a:pt x="2990" y="6825"/>
                    <a:pt x="3082" y="6939"/>
                    <a:pt x="3196" y="6962"/>
                  </a:cubicBezTo>
                  <a:cubicBezTo>
                    <a:pt x="3310" y="6962"/>
                    <a:pt x="3401" y="6871"/>
                    <a:pt x="3424" y="6756"/>
                  </a:cubicBezTo>
                  <a:cubicBezTo>
                    <a:pt x="3447" y="6642"/>
                    <a:pt x="3356" y="6528"/>
                    <a:pt x="3219" y="6528"/>
                  </a:cubicBezTo>
                  <a:close/>
                  <a:moveTo>
                    <a:pt x="23031" y="6734"/>
                  </a:moveTo>
                  <a:cubicBezTo>
                    <a:pt x="22985" y="6734"/>
                    <a:pt x="22940" y="6779"/>
                    <a:pt x="22894" y="6825"/>
                  </a:cubicBezTo>
                  <a:cubicBezTo>
                    <a:pt x="22871" y="6871"/>
                    <a:pt x="22985" y="6985"/>
                    <a:pt x="23031" y="6985"/>
                  </a:cubicBezTo>
                  <a:cubicBezTo>
                    <a:pt x="23077" y="6939"/>
                    <a:pt x="23122" y="6893"/>
                    <a:pt x="23168" y="6848"/>
                  </a:cubicBezTo>
                  <a:cubicBezTo>
                    <a:pt x="23122" y="6802"/>
                    <a:pt x="23077" y="6734"/>
                    <a:pt x="23031" y="6734"/>
                  </a:cubicBezTo>
                  <a:close/>
                  <a:moveTo>
                    <a:pt x="5796" y="6594"/>
                  </a:moveTo>
                  <a:cubicBezTo>
                    <a:pt x="5706" y="6594"/>
                    <a:pt x="5590" y="6696"/>
                    <a:pt x="5570" y="6779"/>
                  </a:cubicBezTo>
                  <a:cubicBezTo>
                    <a:pt x="5547" y="6871"/>
                    <a:pt x="5661" y="7008"/>
                    <a:pt x="5752" y="7008"/>
                  </a:cubicBezTo>
                  <a:cubicBezTo>
                    <a:pt x="5762" y="7010"/>
                    <a:pt x="5772" y="7011"/>
                    <a:pt x="5782" y="7011"/>
                  </a:cubicBezTo>
                  <a:cubicBezTo>
                    <a:pt x="5871" y="7011"/>
                    <a:pt x="5983" y="6929"/>
                    <a:pt x="6003" y="6848"/>
                  </a:cubicBezTo>
                  <a:cubicBezTo>
                    <a:pt x="6003" y="6756"/>
                    <a:pt x="5912" y="6620"/>
                    <a:pt x="5821" y="6597"/>
                  </a:cubicBezTo>
                  <a:cubicBezTo>
                    <a:pt x="5813" y="6595"/>
                    <a:pt x="5804" y="6594"/>
                    <a:pt x="5796" y="6594"/>
                  </a:cubicBezTo>
                  <a:close/>
                  <a:moveTo>
                    <a:pt x="8348" y="6657"/>
                  </a:moveTo>
                  <a:cubicBezTo>
                    <a:pt x="8253" y="6657"/>
                    <a:pt x="8235" y="6695"/>
                    <a:pt x="8217" y="6802"/>
                  </a:cubicBezTo>
                  <a:cubicBezTo>
                    <a:pt x="8217" y="6962"/>
                    <a:pt x="8217" y="6985"/>
                    <a:pt x="8354" y="7008"/>
                  </a:cubicBezTo>
                  <a:cubicBezTo>
                    <a:pt x="8389" y="7012"/>
                    <a:pt x="8417" y="7015"/>
                    <a:pt x="8440" y="7015"/>
                  </a:cubicBezTo>
                  <a:cubicBezTo>
                    <a:pt x="8524" y="7015"/>
                    <a:pt x="8542" y="6978"/>
                    <a:pt x="8560" y="6871"/>
                  </a:cubicBezTo>
                  <a:cubicBezTo>
                    <a:pt x="8583" y="6711"/>
                    <a:pt x="8560" y="6688"/>
                    <a:pt x="8446" y="6665"/>
                  </a:cubicBezTo>
                  <a:cubicBezTo>
                    <a:pt x="8406" y="6660"/>
                    <a:pt x="8374" y="6657"/>
                    <a:pt x="8348" y="6657"/>
                  </a:cubicBezTo>
                  <a:close/>
                  <a:moveTo>
                    <a:pt x="10990" y="6706"/>
                  </a:moveTo>
                  <a:cubicBezTo>
                    <a:pt x="10916" y="6706"/>
                    <a:pt x="10862" y="6768"/>
                    <a:pt x="10842" y="6848"/>
                  </a:cubicBezTo>
                  <a:cubicBezTo>
                    <a:pt x="10819" y="6939"/>
                    <a:pt x="10888" y="7030"/>
                    <a:pt x="11002" y="7030"/>
                  </a:cubicBezTo>
                  <a:cubicBezTo>
                    <a:pt x="11014" y="7033"/>
                    <a:pt x="11026" y="7035"/>
                    <a:pt x="11037" y="7035"/>
                  </a:cubicBezTo>
                  <a:cubicBezTo>
                    <a:pt x="11111" y="7035"/>
                    <a:pt x="11165" y="6973"/>
                    <a:pt x="11185" y="6893"/>
                  </a:cubicBezTo>
                  <a:cubicBezTo>
                    <a:pt x="11185" y="6802"/>
                    <a:pt x="11116" y="6711"/>
                    <a:pt x="11025" y="6711"/>
                  </a:cubicBezTo>
                  <a:cubicBezTo>
                    <a:pt x="11013" y="6708"/>
                    <a:pt x="11001" y="6706"/>
                    <a:pt x="10990" y="6706"/>
                  </a:cubicBezTo>
                  <a:close/>
                  <a:moveTo>
                    <a:pt x="13627" y="6734"/>
                  </a:moveTo>
                  <a:cubicBezTo>
                    <a:pt x="13558" y="6734"/>
                    <a:pt x="13467" y="6802"/>
                    <a:pt x="13444" y="6871"/>
                  </a:cubicBezTo>
                  <a:cubicBezTo>
                    <a:pt x="13444" y="6962"/>
                    <a:pt x="13513" y="7053"/>
                    <a:pt x="13604" y="7076"/>
                  </a:cubicBezTo>
                  <a:cubicBezTo>
                    <a:pt x="13695" y="7076"/>
                    <a:pt x="13787" y="7008"/>
                    <a:pt x="13787" y="6916"/>
                  </a:cubicBezTo>
                  <a:cubicBezTo>
                    <a:pt x="13810" y="6825"/>
                    <a:pt x="13718" y="6734"/>
                    <a:pt x="13627" y="6734"/>
                  </a:cubicBezTo>
                  <a:close/>
                  <a:moveTo>
                    <a:pt x="18808" y="6871"/>
                  </a:moveTo>
                  <a:cubicBezTo>
                    <a:pt x="18717" y="6871"/>
                    <a:pt x="18694" y="6893"/>
                    <a:pt x="18671" y="6985"/>
                  </a:cubicBezTo>
                  <a:cubicBezTo>
                    <a:pt x="18671" y="7076"/>
                    <a:pt x="18694" y="7122"/>
                    <a:pt x="18808" y="7122"/>
                  </a:cubicBezTo>
                  <a:cubicBezTo>
                    <a:pt x="18820" y="7126"/>
                    <a:pt x="18831" y="7127"/>
                    <a:pt x="18841" y="7127"/>
                  </a:cubicBezTo>
                  <a:cubicBezTo>
                    <a:pt x="18891" y="7127"/>
                    <a:pt x="18922" y="7083"/>
                    <a:pt x="18922" y="7008"/>
                  </a:cubicBezTo>
                  <a:cubicBezTo>
                    <a:pt x="18945" y="6916"/>
                    <a:pt x="18900" y="6871"/>
                    <a:pt x="18808" y="6871"/>
                  </a:cubicBezTo>
                  <a:close/>
                  <a:moveTo>
                    <a:pt x="1602" y="6707"/>
                  </a:moveTo>
                  <a:cubicBezTo>
                    <a:pt x="1484" y="6707"/>
                    <a:pt x="1393" y="6793"/>
                    <a:pt x="1393" y="6916"/>
                  </a:cubicBezTo>
                  <a:cubicBezTo>
                    <a:pt x="1393" y="7008"/>
                    <a:pt x="1484" y="7122"/>
                    <a:pt x="1598" y="7144"/>
                  </a:cubicBezTo>
                  <a:cubicBezTo>
                    <a:pt x="1689" y="7144"/>
                    <a:pt x="1803" y="7053"/>
                    <a:pt x="1826" y="6939"/>
                  </a:cubicBezTo>
                  <a:cubicBezTo>
                    <a:pt x="1826" y="6848"/>
                    <a:pt x="1758" y="6734"/>
                    <a:pt x="1644" y="6711"/>
                  </a:cubicBezTo>
                  <a:cubicBezTo>
                    <a:pt x="1630" y="6708"/>
                    <a:pt x="1616" y="6707"/>
                    <a:pt x="1602" y="6707"/>
                  </a:cubicBezTo>
                  <a:close/>
                  <a:moveTo>
                    <a:pt x="16252" y="6802"/>
                  </a:moveTo>
                  <a:cubicBezTo>
                    <a:pt x="16206" y="6802"/>
                    <a:pt x="16069" y="6916"/>
                    <a:pt x="16069" y="6962"/>
                  </a:cubicBezTo>
                  <a:cubicBezTo>
                    <a:pt x="16069" y="7008"/>
                    <a:pt x="16161" y="7144"/>
                    <a:pt x="16229" y="7144"/>
                  </a:cubicBezTo>
                  <a:cubicBezTo>
                    <a:pt x="16275" y="7144"/>
                    <a:pt x="16412" y="7030"/>
                    <a:pt x="16389" y="6985"/>
                  </a:cubicBezTo>
                  <a:cubicBezTo>
                    <a:pt x="16389" y="6939"/>
                    <a:pt x="16366" y="6893"/>
                    <a:pt x="16343" y="6871"/>
                  </a:cubicBezTo>
                  <a:cubicBezTo>
                    <a:pt x="16320" y="6848"/>
                    <a:pt x="16298" y="6825"/>
                    <a:pt x="16252" y="6802"/>
                  </a:cubicBezTo>
                  <a:close/>
                  <a:moveTo>
                    <a:pt x="4197" y="6731"/>
                  </a:moveTo>
                  <a:cubicBezTo>
                    <a:pt x="4105" y="6731"/>
                    <a:pt x="3972" y="6833"/>
                    <a:pt x="3972" y="6916"/>
                  </a:cubicBezTo>
                  <a:cubicBezTo>
                    <a:pt x="3949" y="7008"/>
                    <a:pt x="4040" y="7144"/>
                    <a:pt x="4132" y="7167"/>
                  </a:cubicBezTo>
                  <a:cubicBezTo>
                    <a:pt x="4223" y="7167"/>
                    <a:pt x="4360" y="7076"/>
                    <a:pt x="4383" y="6985"/>
                  </a:cubicBezTo>
                  <a:cubicBezTo>
                    <a:pt x="4406" y="6893"/>
                    <a:pt x="4314" y="6756"/>
                    <a:pt x="4223" y="6734"/>
                  </a:cubicBezTo>
                  <a:cubicBezTo>
                    <a:pt x="4215" y="6732"/>
                    <a:pt x="4206" y="6731"/>
                    <a:pt x="4197" y="6731"/>
                  </a:cubicBezTo>
                  <a:close/>
                  <a:moveTo>
                    <a:pt x="21433" y="6893"/>
                  </a:moveTo>
                  <a:cubicBezTo>
                    <a:pt x="21342" y="6893"/>
                    <a:pt x="21296" y="6939"/>
                    <a:pt x="21296" y="7030"/>
                  </a:cubicBezTo>
                  <a:cubicBezTo>
                    <a:pt x="21273" y="7122"/>
                    <a:pt x="21319" y="7144"/>
                    <a:pt x="21410" y="7167"/>
                  </a:cubicBezTo>
                  <a:cubicBezTo>
                    <a:pt x="21502" y="7167"/>
                    <a:pt x="21524" y="7122"/>
                    <a:pt x="21547" y="7030"/>
                  </a:cubicBezTo>
                  <a:cubicBezTo>
                    <a:pt x="21547" y="6962"/>
                    <a:pt x="21524" y="6916"/>
                    <a:pt x="21433" y="6893"/>
                  </a:cubicBezTo>
                  <a:close/>
                  <a:moveTo>
                    <a:pt x="23977" y="7017"/>
                  </a:moveTo>
                  <a:cubicBezTo>
                    <a:pt x="23953" y="7017"/>
                    <a:pt x="23944" y="7033"/>
                    <a:pt x="23944" y="7076"/>
                  </a:cubicBezTo>
                  <a:cubicBezTo>
                    <a:pt x="23921" y="7167"/>
                    <a:pt x="23921" y="7167"/>
                    <a:pt x="24012" y="7190"/>
                  </a:cubicBezTo>
                  <a:cubicBezTo>
                    <a:pt x="24058" y="7190"/>
                    <a:pt x="24104" y="7190"/>
                    <a:pt x="24104" y="7122"/>
                  </a:cubicBezTo>
                  <a:cubicBezTo>
                    <a:pt x="24127" y="7030"/>
                    <a:pt x="24127" y="7030"/>
                    <a:pt x="24035" y="7030"/>
                  </a:cubicBezTo>
                  <a:cubicBezTo>
                    <a:pt x="24010" y="7022"/>
                    <a:pt x="23991" y="7017"/>
                    <a:pt x="23977" y="7017"/>
                  </a:cubicBezTo>
                  <a:close/>
                  <a:moveTo>
                    <a:pt x="9319" y="6882"/>
                  </a:moveTo>
                  <a:cubicBezTo>
                    <a:pt x="9254" y="6882"/>
                    <a:pt x="9238" y="6910"/>
                    <a:pt x="9222" y="7008"/>
                  </a:cubicBezTo>
                  <a:cubicBezTo>
                    <a:pt x="9199" y="7190"/>
                    <a:pt x="9222" y="7190"/>
                    <a:pt x="9381" y="7213"/>
                  </a:cubicBezTo>
                  <a:cubicBezTo>
                    <a:pt x="9425" y="7219"/>
                    <a:pt x="9457" y="7224"/>
                    <a:pt x="9481" y="7224"/>
                  </a:cubicBezTo>
                  <a:cubicBezTo>
                    <a:pt x="9543" y="7224"/>
                    <a:pt x="9547" y="7192"/>
                    <a:pt x="9564" y="7076"/>
                  </a:cubicBezTo>
                  <a:cubicBezTo>
                    <a:pt x="9587" y="6916"/>
                    <a:pt x="9587" y="6893"/>
                    <a:pt x="9427" y="6893"/>
                  </a:cubicBezTo>
                  <a:cubicBezTo>
                    <a:pt x="9381" y="6887"/>
                    <a:pt x="9346" y="6882"/>
                    <a:pt x="9319" y="6882"/>
                  </a:cubicBezTo>
                  <a:close/>
                  <a:moveTo>
                    <a:pt x="6825" y="6802"/>
                  </a:moveTo>
                  <a:cubicBezTo>
                    <a:pt x="6757" y="6802"/>
                    <a:pt x="6597" y="6916"/>
                    <a:pt x="6574" y="6985"/>
                  </a:cubicBezTo>
                  <a:cubicBezTo>
                    <a:pt x="6551" y="7053"/>
                    <a:pt x="6665" y="7213"/>
                    <a:pt x="6757" y="7236"/>
                  </a:cubicBezTo>
                  <a:cubicBezTo>
                    <a:pt x="6802" y="7236"/>
                    <a:pt x="6985" y="7122"/>
                    <a:pt x="6985" y="7053"/>
                  </a:cubicBezTo>
                  <a:cubicBezTo>
                    <a:pt x="7008" y="6985"/>
                    <a:pt x="6893" y="6825"/>
                    <a:pt x="6825" y="6802"/>
                  </a:cubicBezTo>
                  <a:close/>
                  <a:moveTo>
                    <a:pt x="12029" y="6916"/>
                  </a:moveTo>
                  <a:cubicBezTo>
                    <a:pt x="11938" y="6916"/>
                    <a:pt x="11847" y="6985"/>
                    <a:pt x="11847" y="7053"/>
                  </a:cubicBezTo>
                  <a:cubicBezTo>
                    <a:pt x="11824" y="7144"/>
                    <a:pt x="11892" y="7236"/>
                    <a:pt x="11984" y="7259"/>
                  </a:cubicBezTo>
                  <a:cubicBezTo>
                    <a:pt x="12075" y="7259"/>
                    <a:pt x="12166" y="7190"/>
                    <a:pt x="12189" y="7122"/>
                  </a:cubicBezTo>
                  <a:cubicBezTo>
                    <a:pt x="12189" y="7008"/>
                    <a:pt x="12120" y="6916"/>
                    <a:pt x="12029" y="6916"/>
                  </a:cubicBezTo>
                  <a:close/>
                  <a:moveTo>
                    <a:pt x="73" y="6889"/>
                  </a:moveTo>
                  <a:cubicBezTo>
                    <a:pt x="64" y="6889"/>
                    <a:pt x="55" y="6890"/>
                    <a:pt x="46" y="6893"/>
                  </a:cubicBezTo>
                  <a:cubicBezTo>
                    <a:pt x="23" y="6916"/>
                    <a:pt x="23" y="6985"/>
                    <a:pt x="0" y="7008"/>
                  </a:cubicBezTo>
                  <a:cubicBezTo>
                    <a:pt x="0" y="7099"/>
                    <a:pt x="0" y="7190"/>
                    <a:pt x="23" y="7281"/>
                  </a:cubicBezTo>
                  <a:cubicBezTo>
                    <a:pt x="23" y="7304"/>
                    <a:pt x="69" y="7327"/>
                    <a:pt x="69" y="7327"/>
                  </a:cubicBezTo>
                  <a:cubicBezTo>
                    <a:pt x="183" y="7281"/>
                    <a:pt x="251" y="7076"/>
                    <a:pt x="183" y="6985"/>
                  </a:cubicBezTo>
                  <a:cubicBezTo>
                    <a:pt x="163" y="6945"/>
                    <a:pt x="126" y="6889"/>
                    <a:pt x="73" y="6889"/>
                  </a:cubicBezTo>
                  <a:close/>
                  <a:moveTo>
                    <a:pt x="14631" y="6985"/>
                  </a:moveTo>
                  <a:cubicBezTo>
                    <a:pt x="14563" y="6985"/>
                    <a:pt x="14471" y="7053"/>
                    <a:pt x="14449" y="7122"/>
                  </a:cubicBezTo>
                  <a:cubicBezTo>
                    <a:pt x="14449" y="7213"/>
                    <a:pt x="14494" y="7304"/>
                    <a:pt x="14586" y="7327"/>
                  </a:cubicBezTo>
                  <a:cubicBezTo>
                    <a:pt x="14600" y="7330"/>
                    <a:pt x="14614" y="7331"/>
                    <a:pt x="14628" y="7331"/>
                  </a:cubicBezTo>
                  <a:cubicBezTo>
                    <a:pt x="14717" y="7331"/>
                    <a:pt x="14771" y="7267"/>
                    <a:pt x="14791" y="7167"/>
                  </a:cubicBezTo>
                  <a:cubicBezTo>
                    <a:pt x="14791" y="7076"/>
                    <a:pt x="14723" y="7008"/>
                    <a:pt x="14631" y="6985"/>
                  </a:cubicBezTo>
                  <a:close/>
                  <a:moveTo>
                    <a:pt x="2625" y="6916"/>
                  </a:moveTo>
                  <a:cubicBezTo>
                    <a:pt x="2511" y="6916"/>
                    <a:pt x="2397" y="7008"/>
                    <a:pt x="2397" y="7122"/>
                  </a:cubicBezTo>
                  <a:cubicBezTo>
                    <a:pt x="2397" y="7236"/>
                    <a:pt x="2488" y="7327"/>
                    <a:pt x="2579" y="7350"/>
                  </a:cubicBezTo>
                  <a:cubicBezTo>
                    <a:pt x="2694" y="7350"/>
                    <a:pt x="2808" y="7281"/>
                    <a:pt x="2831" y="7167"/>
                  </a:cubicBezTo>
                  <a:cubicBezTo>
                    <a:pt x="2831" y="7030"/>
                    <a:pt x="2739" y="6916"/>
                    <a:pt x="2625" y="6916"/>
                  </a:cubicBezTo>
                  <a:close/>
                  <a:moveTo>
                    <a:pt x="19813" y="7076"/>
                  </a:moveTo>
                  <a:cubicBezTo>
                    <a:pt x="19721" y="7076"/>
                    <a:pt x="19676" y="7122"/>
                    <a:pt x="19676" y="7213"/>
                  </a:cubicBezTo>
                  <a:cubicBezTo>
                    <a:pt x="19676" y="7304"/>
                    <a:pt x="19698" y="7350"/>
                    <a:pt x="19813" y="7350"/>
                  </a:cubicBezTo>
                  <a:cubicBezTo>
                    <a:pt x="19881" y="7350"/>
                    <a:pt x="19927" y="7304"/>
                    <a:pt x="19927" y="7213"/>
                  </a:cubicBezTo>
                  <a:cubicBezTo>
                    <a:pt x="19927" y="7122"/>
                    <a:pt x="19904" y="7099"/>
                    <a:pt x="19813" y="7076"/>
                  </a:cubicBezTo>
                  <a:close/>
                  <a:moveTo>
                    <a:pt x="17256" y="7008"/>
                  </a:moveTo>
                  <a:cubicBezTo>
                    <a:pt x="17211" y="7030"/>
                    <a:pt x="17165" y="7030"/>
                    <a:pt x="17142" y="7053"/>
                  </a:cubicBezTo>
                  <a:cubicBezTo>
                    <a:pt x="17119" y="7076"/>
                    <a:pt x="17074" y="7122"/>
                    <a:pt x="17074" y="7167"/>
                  </a:cubicBezTo>
                  <a:cubicBezTo>
                    <a:pt x="17051" y="7213"/>
                    <a:pt x="17165" y="7350"/>
                    <a:pt x="17211" y="7350"/>
                  </a:cubicBezTo>
                  <a:cubicBezTo>
                    <a:pt x="17215" y="7352"/>
                    <a:pt x="17219" y="7353"/>
                    <a:pt x="17225" y="7353"/>
                  </a:cubicBezTo>
                  <a:cubicBezTo>
                    <a:pt x="17280" y="7353"/>
                    <a:pt x="17393" y="7255"/>
                    <a:pt x="17393" y="7213"/>
                  </a:cubicBezTo>
                  <a:cubicBezTo>
                    <a:pt x="17416" y="7167"/>
                    <a:pt x="17302" y="7030"/>
                    <a:pt x="17256" y="7008"/>
                  </a:cubicBezTo>
                  <a:close/>
                  <a:moveTo>
                    <a:pt x="22429" y="7119"/>
                  </a:moveTo>
                  <a:cubicBezTo>
                    <a:pt x="22391" y="7119"/>
                    <a:pt x="22280" y="7215"/>
                    <a:pt x="22301" y="7236"/>
                  </a:cubicBezTo>
                  <a:cubicBezTo>
                    <a:pt x="22323" y="7281"/>
                    <a:pt x="22369" y="7350"/>
                    <a:pt x="22392" y="7373"/>
                  </a:cubicBezTo>
                  <a:cubicBezTo>
                    <a:pt x="22438" y="7373"/>
                    <a:pt x="22506" y="7304"/>
                    <a:pt x="22574" y="7259"/>
                  </a:cubicBezTo>
                  <a:cubicBezTo>
                    <a:pt x="22529" y="7213"/>
                    <a:pt x="22483" y="7167"/>
                    <a:pt x="22438" y="7122"/>
                  </a:cubicBezTo>
                  <a:cubicBezTo>
                    <a:pt x="22435" y="7120"/>
                    <a:pt x="22432" y="7119"/>
                    <a:pt x="22429" y="7119"/>
                  </a:cubicBezTo>
                  <a:close/>
                  <a:moveTo>
                    <a:pt x="5204" y="6939"/>
                  </a:moveTo>
                  <a:cubicBezTo>
                    <a:pt x="5136" y="6939"/>
                    <a:pt x="4976" y="7030"/>
                    <a:pt x="4976" y="7122"/>
                  </a:cubicBezTo>
                  <a:cubicBezTo>
                    <a:pt x="4953" y="7213"/>
                    <a:pt x="5045" y="7350"/>
                    <a:pt x="5136" y="7373"/>
                  </a:cubicBezTo>
                  <a:cubicBezTo>
                    <a:pt x="5144" y="7375"/>
                    <a:pt x="5152" y="7376"/>
                    <a:pt x="5161" y="7376"/>
                  </a:cubicBezTo>
                  <a:cubicBezTo>
                    <a:pt x="5250" y="7376"/>
                    <a:pt x="5366" y="7273"/>
                    <a:pt x="5387" y="7190"/>
                  </a:cubicBezTo>
                  <a:cubicBezTo>
                    <a:pt x="5410" y="7099"/>
                    <a:pt x="5296" y="6962"/>
                    <a:pt x="5204" y="6939"/>
                  </a:cubicBezTo>
                  <a:close/>
                  <a:moveTo>
                    <a:pt x="24996" y="7227"/>
                  </a:moveTo>
                  <a:cubicBezTo>
                    <a:pt x="24961" y="7227"/>
                    <a:pt x="24948" y="7253"/>
                    <a:pt x="24948" y="7304"/>
                  </a:cubicBezTo>
                  <a:cubicBezTo>
                    <a:pt x="24925" y="7396"/>
                    <a:pt x="24925" y="7396"/>
                    <a:pt x="25017" y="7396"/>
                  </a:cubicBezTo>
                  <a:cubicBezTo>
                    <a:pt x="25032" y="7403"/>
                    <a:pt x="25047" y="7408"/>
                    <a:pt x="25061" y="7408"/>
                  </a:cubicBezTo>
                  <a:cubicBezTo>
                    <a:pt x="25088" y="7408"/>
                    <a:pt x="25108" y="7388"/>
                    <a:pt x="25108" y="7327"/>
                  </a:cubicBezTo>
                  <a:cubicBezTo>
                    <a:pt x="25108" y="7236"/>
                    <a:pt x="25131" y="7236"/>
                    <a:pt x="25040" y="7236"/>
                  </a:cubicBezTo>
                  <a:cubicBezTo>
                    <a:pt x="25022" y="7230"/>
                    <a:pt x="25008" y="7227"/>
                    <a:pt x="24996" y="7227"/>
                  </a:cubicBezTo>
                  <a:close/>
                  <a:moveTo>
                    <a:pt x="7790" y="7028"/>
                  </a:moveTo>
                  <a:cubicBezTo>
                    <a:pt x="7715" y="7028"/>
                    <a:pt x="7578" y="7150"/>
                    <a:pt x="7578" y="7213"/>
                  </a:cubicBezTo>
                  <a:cubicBezTo>
                    <a:pt x="7578" y="7281"/>
                    <a:pt x="7692" y="7441"/>
                    <a:pt x="7761" y="7441"/>
                  </a:cubicBezTo>
                  <a:cubicBezTo>
                    <a:pt x="7829" y="7441"/>
                    <a:pt x="7989" y="7327"/>
                    <a:pt x="7989" y="7259"/>
                  </a:cubicBezTo>
                  <a:cubicBezTo>
                    <a:pt x="8012" y="7190"/>
                    <a:pt x="7875" y="7030"/>
                    <a:pt x="7806" y="7030"/>
                  </a:cubicBezTo>
                  <a:cubicBezTo>
                    <a:pt x="7801" y="7029"/>
                    <a:pt x="7796" y="7028"/>
                    <a:pt x="7790" y="7028"/>
                  </a:cubicBezTo>
                  <a:close/>
                  <a:moveTo>
                    <a:pt x="10381" y="7094"/>
                  </a:moveTo>
                  <a:cubicBezTo>
                    <a:pt x="10317" y="7094"/>
                    <a:pt x="10246" y="7156"/>
                    <a:pt x="10226" y="7236"/>
                  </a:cubicBezTo>
                  <a:cubicBezTo>
                    <a:pt x="10226" y="7327"/>
                    <a:pt x="10294" y="7418"/>
                    <a:pt x="10363" y="7441"/>
                  </a:cubicBezTo>
                  <a:cubicBezTo>
                    <a:pt x="10477" y="7441"/>
                    <a:pt x="10568" y="7373"/>
                    <a:pt x="10568" y="7281"/>
                  </a:cubicBezTo>
                  <a:cubicBezTo>
                    <a:pt x="10568" y="7190"/>
                    <a:pt x="10500" y="7099"/>
                    <a:pt x="10409" y="7099"/>
                  </a:cubicBezTo>
                  <a:cubicBezTo>
                    <a:pt x="10400" y="7096"/>
                    <a:pt x="10390" y="7094"/>
                    <a:pt x="10381" y="7094"/>
                  </a:cubicBezTo>
                  <a:close/>
                  <a:moveTo>
                    <a:pt x="13033" y="7122"/>
                  </a:moveTo>
                  <a:cubicBezTo>
                    <a:pt x="12942" y="7122"/>
                    <a:pt x="12851" y="7190"/>
                    <a:pt x="12851" y="7259"/>
                  </a:cubicBezTo>
                  <a:cubicBezTo>
                    <a:pt x="12828" y="7373"/>
                    <a:pt x="12897" y="7464"/>
                    <a:pt x="13011" y="7464"/>
                  </a:cubicBezTo>
                  <a:cubicBezTo>
                    <a:pt x="13102" y="7464"/>
                    <a:pt x="13170" y="7396"/>
                    <a:pt x="13193" y="7304"/>
                  </a:cubicBezTo>
                  <a:cubicBezTo>
                    <a:pt x="13193" y="7213"/>
                    <a:pt x="13125" y="7144"/>
                    <a:pt x="13033" y="7122"/>
                  </a:cubicBezTo>
                  <a:close/>
                  <a:moveTo>
                    <a:pt x="18215" y="7259"/>
                  </a:moveTo>
                  <a:cubicBezTo>
                    <a:pt x="18101" y="7259"/>
                    <a:pt x="18078" y="7304"/>
                    <a:pt x="18055" y="7396"/>
                  </a:cubicBezTo>
                  <a:cubicBezTo>
                    <a:pt x="18055" y="7487"/>
                    <a:pt x="18101" y="7510"/>
                    <a:pt x="18192" y="7533"/>
                  </a:cubicBezTo>
                  <a:cubicBezTo>
                    <a:pt x="18283" y="7533"/>
                    <a:pt x="18306" y="7487"/>
                    <a:pt x="18329" y="7396"/>
                  </a:cubicBezTo>
                  <a:cubicBezTo>
                    <a:pt x="18329" y="7327"/>
                    <a:pt x="18283" y="7281"/>
                    <a:pt x="18215" y="7259"/>
                  </a:cubicBezTo>
                  <a:close/>
                  <a:moveTo>
                    <a:pt x="15636" y="7190"/>
                  </a:moveTo>
                  <a:cubicBezTo>
                    <a:pt x="15590" y="7190"/>
                    <a:pt x="15453" y="7304"/>
                    <a:pt x="15453" y="7350"/>
                  </a:cubicBezTo>
                  <a:cubicBezTo>
                    <a:pt x="15453" y="7396"/>
                    <a:pt x="15476" y="7441"/>
                    <a:pt x="15499" y="7487"/>
                  </a:cubicBezTo>
                  <a:cubicBezTo>
                    <a:pt x="15521" y="7510"/>
                    <a:pt x="15567" y="7533"/>
                    <a:pt x="15590" y="7533"/>
                  </a:cubicBezTo>
                  <a:cubicBezTo>
                    <a:pt x="15595" y="7534"/>
                    <a:pt x="15601" y="7535"/>
                    <a:pt x="15607" y="7535"/>
                  </a:cubicBezTo>
                  <a:cubicBezTo>
                    <a:pt x="15678" y="7535"/>
                    <a:pt x="15795" y="7415"/>
                    <a:pt x="15795" y="7373"/>
                  </a:cubicBezTo>
                  <a:cubicBezTo>
                    <a:pt x="15795" y="7327"/>
                    <a:pt x="15681" y="7190"/>
                    <a:pt x="15636" y="7190"/>
                  </a:cubicBezTo>
                  <a:close/>
                  <a:moveTo>
                    <a:pt x="958" y="7093"/>
                  </a:moveTo>
                  <a:cubicBezTo>
                    <a:pt x="848" y="7093"/>
                    <a:pt x="799" y="7147"/>
                    <a:pt x="799" y="7281"/>
                  </a:cubicBezTo>
                  <a:cubicBezTo>
                    <a:pt x="776" y="7441"/>
                    <a:pt x="799" y="7510"/>
                    <a:pt x="959" y="7533"/>
                  </a:cubicBezTo>
                  <a:cubicBezTo>
                    <a:pt x="984" y="7536"/>
                    <a:pt x="1007" y="7538"/>
                    <a:pt x="1028" y="7538"/>
                  </a:cubicBezTo>
                  <a:cubicBezTo>
                    <a:pt x="1139" y="7538"/>
                    <a:pt x="1191" y="7484"/>
                    <a:pt x="1210" y="7350"/>
                  </a:cubicBezTo>
                  <a:cubicBezTo>
                    <a:pt x="1233" y="7190"/>
                    <a:pt x="1187" y="7122"/>
                    <a:pt x="1027" y="7099"/>
                  </a:cubicBezTo>
                  <a:cubicBezTo>
                    <a:pt x="1002" y="7095"/>
                    <a:pt x="979" y="7093"/>
                    <a:pt x="958" y="7093"/>
                  </a:cubicBezTo>
                  <a:close/>
                  <a:moveTo>
                    <a:pt x="3607" y="7122"/>
                  </a:moveTo>
                  <a:cubicBezTo>
                    <a:pt x="3493" y="7122"/>
                    <a:pt x="3378" y="7190"/>
                    <a:pt x="3356" y="7304"/>
                  </a:cubicBezTo>
                  <a:cubicBezTo>
                    <a:pt x="3333" y="7441"/>
                    <a:pt x="3424" y="7533"/>
                    <a:pt x="3538" y="7555"/>
                  </a:cubicBezTo>
                  <a:cubicBezTo>
                    <a:pt x="3675" y="7555"/>
                    <a:pt x="3766" y="7487"/>
                    <a:pt x="3789" y="7373"/>
                  </a:cubicBezTo>
                  <a:cubicBezTo>
                    <a:pt x="3789" y="7259"/>
                    <a:pt x="3721" y="7144"/>
                    <a:pt x="3607" y="7122"/>
                  </a:cubicBezTo>
                  <a:close/>
                  <a:moveTo>
                    <a:pt x="20774" y="7298"/>
                  </a:moveTo>
                  <a:cubicBezTo>
                    <a:pt x="20711" y="7298"/>
                    <a:pt x="20680" y="7343"/>
                    <a:pt x="20680" y="7418"/>
                  </a:cubicBezTo>
                  <a:cubicBezTo>
                    <a:pt x="20680" y="7510"/>
                    <a:pt x="20703" y="7555"/>
                    <a:pt x="20794" y="7555"/>
                  </a:cubicBezTo>
                  <a:cubicBezTo>
                    <a:pt x="20885" y="7555"/>
                    <a:pt x="20931" y="7533"/>
                    <a:pt x="20931" y="7441"/>
                  </a:cubicBezTo>
                  <a:cubicBezTo>
                    <a:pt x="20954" y="7350"/>
                    <a:pt x="20908" y="7304"/>
                    <a:pt x="20817" y="7304"/>
                  </a:cubicBezTo>
                  <a:cubicBezTo>
                    <a:pt x="20801" y="7300"/>
                    <a:pt x="20787" y="7298"/>
                    <a:pt x="20774" y="7298"/>
                  </a:cubicBezTo>
                  <a:close/>
                  <a:moveTo>
                    <a:pt x="23456" y="7346"/>
                  </a:moveTo>
                  <a:cubicBezTo>
                    <a:pt x="23451" y="7346"/>
                    <a:pt x="23447" y="7347"/>
                    <a:pt x="23442" y="7350"/>
                  </a:cubicBezTo>
                  <a:cubicBezTo>
                    <a:pt x="23396" y="7350"/>
                    <a:pt x="23351" y="7418"/>
                    <a:pt x="23282" y="7441"/>
                  </a:cubicBezTo>
                  <a:cubicBezTo>
                    <a:pt x="23328" y="7487"/>
                    <a:pt x="23373" y="7578"/>
                    <a:pt x="23419" y="7578"/>
                  </a:cubicBezTo>
                  <a:cubicBezTo>
                    <a:pt x="23442" y="7578"/>
                    <a:pt x="23510" y="7510"/>
                    <a:pt x="23579" y="7487"/>
                  </a:cubicBezTo>
                  <a:cubicBezTo>
                    <a:pt x="23518" y="7426"/>
                    <a:pt x="23493" y="7346"/>
                    <a:pt x="23456" y="7346"/>
                  </a:cubicBezTo>
                  <a:close/>
                  <a:moveTo>
                    <a:pt x="6189" y="7210"/>
                  </a:moveTo>
                  <a:cubicBezTo>
                    <a:pt x="6113" y="7210"/>
                    <a:pt x="5978" y="7310"/>
                    <a:pt x="5958" y="7373"/>
                  </a:cubicBezTo>
                  <a:cubicBezTo>
                    <a:pt x="5958" y="7441"/>
                    <a:pt x="6072" y="7601"/>
                    <a:pt x="6140" y="7624"/>
                  </a:cubicBezTo>
                  <a:cubicBezTo>
                    <a:pt x="6145" y="7626"/>
                    <a:pt x="6151" y="7626"/>
                    <a:pt x="6157" y="7626"/>
                  </a:cubicBezTo>
                  <a:cubicBezTo>
                    <a:pt x="6232" y="7626"/>
                    <a:pt x="6370" y="7505"/>
                    <a:pt x="6391" y="7441"/>
                  </a:cubicBezTo>
                  <a:cubicBezTo>
                    <a:pt x="6391" y="7373"/>
                    <a:pt x="6277" y="7213"/>
                    <a:pt x="6209" y="7213"/>
                  </a:cubicBezTo>
                  <a:cubicBezTo>
                    <a:pt x="6203" y="7211"/>
                    <a:pt x="6196" y="7210"/>
                    <a:pt x="6189" y="7210"/>
                  </a:cubicBezTo>
                  <a:close/>
                  <a:moveTo>
                    <a:pt x="8715" y="7271"/>
                  </a:moveTo>
                  <a:cubicBezTo>
                    <a:pt x="8649" y="7271"/>
                    <a:pt x="8645" y="7306"/>
                    <a:pt x="8628" y="7441"/>
                  </a:cubicBezTo>
                  <a:cubicBezTo>
                    <a:pt x="8605" y="7601"/>
                    <a:pt x="8605" y="7601"/>
                    <a:pt x="8765" y="7624"/>
                  </a:cubicBezTo>
                  <a:cubicBezTo>
                    <a:pt x="8813" y="7630"/>
                    <a:pt x="8848" y="7634"/>
                    <a:pt x="8874" y="7634"/>
                  </a:cubicBezTo>
                  <a:cubicBezTo>
                    <a:pt x="8948" y="7634"/>
                    <a:pt x="8948" y="7599"/>
                    <a:pt x="8948" y="7464"/>
                  </a:cubicBezTo>
                  <a:cubicBezTo>
                    <a:pt x="8971" y="7327"/>
                    <a:pt x="8971" y="7304"/>
                    <a:pt x="8811" y="7281"/>
                  </a:cubicBezTo>
                  <a:cubicBezTo>
                    <a:pt x="8769" y="7275"/>
                    <a:pt x="8738" y="7271"/>
                    <a:pt x="8715" y="7271"/>
                  </a:cubicBezTo>
                  <a:close/>
                  <a:moveTo>
                    <a:pt x="11436" y="7304"/>
                  </a:moveTo>
                  <a:cubicBezTo>
                    <a:pt x="11344" y="7304"/>
                    <a:pt x="11253" y="7350"/>
                    <a:pt x="11230" y="7441"/>
                  </a:cubicBezTo>
                  <a:cubicBezTo>
                    <a:pt x="11207" y="7555"/>
                    <a:pt x="11276" y="7647"/>
                    <a:pt x="11390" y="7647"/>
                  </a:cubicBezTo>
                  <a:cubicBezTo>
                    <a:pt x="11481" y="7647"/>
                    <a:pt x="11550" y="7578"/>
                    <a:pt x="11573" y="7510"/>
                  </a:cubicBezTo>
                  <a:cubicBezTo>
                    <a:pt x="11573" y="7418"/>
                    <a:pt x="11527" y="7327"/>
                    <a:pt x="11436" y="7304"/>
                  </a:cubicBezTo>
                  <a:close/>
                  <a:moveTo>
                    <a:pt x="14002" y="7345"/>
                  </a:moveTo>
                  <a:cubicBezTo>
                    <a:pt x="13924" y="7345"/>
                    <a:pt x="13855" y="7408"/>
                    <a:pt x="13855" y="7487"/>
                  </a:cubicBezTo>
                  <a:cubicBezTo>
                    <a:pt x="13832" y="7578"/>
                    <a:pt x="13901" y="7669"/>
                    <a:pt x="13992" y="7669"/>
                  </a:cubicBezTo>
                  <a:cubicBezTo>
                    <a:pt x="14004" y="7672"/>
                    <a:pt x="14016" y="7674"/>
                    <a:pt x="14028" y="7674"/>
                  </a:cubicBezTo>
                  <a:cubicBezTo>
                    <a:pt x="14106" y="7674"/>
                    <a:pt x="14175" y="7612"/>
                    <a:pt x="14175" y="7533"/>
                  </a:cubicBezTo>
                  <a:cubicBezTo>
                    <a:pt x="14198" y="7441"/>
                    <a:pt x="14129" y="7350"/>
                    <a:pt x="14038" y="7350"/>
                  </a:cubicBezTo>
                  <a:cubicBezTo>
                    <a:pt x="14026" y="7347"/>
                    <a:pt x="14014" y="7345"/>
                    <a:pt x="14002" y="7345"/>
                  </a:cubicBezTo>
                  <a:close/>
                  <a:moveTo>
                    <a:pt x="19163" y="7481"/>
                  </a:moveTo>
                  <a:cubicBezTo>
                    <a:pt x="19113" y="7481"/>
                    <a:pt x="19078" y="7525"/>
                    <a:pt x="19059" y="7601"/>
                  </a:cubicBezTo>
                  <a:cubicBezTo>
                    <a:pt x="19059" y="7692"/>
                    <a:pt x="19082" y="7715"/>
                    <a:pt x="19173" y="7738"/>
                  </a:cubicBezTo>
                  <a:cubicBezTo>
                    <a:pt x="19288" y="7738"/>
                    <a:pt x="19310" y="7715"/>
                    <a:pt x="19333" y="7601"/>
                  </a:cubicBezTo>
                  <a:cubicBezTo>
                    <a:pt x="19333" y="7533"/>
                    <a:pt x="19288" y="7487"/>
                    <a:pt x="19196" y="7487"/>
                  </a:cubicBezTo>
                  <a:cubicBezTo>
                    <a:pt x="19185" y="7483"/>
                    <a:pt x="19173" y="7481"/>
                    <a:pt x="19163" y="7481"/>
                  </a:cubicBezTo>
                  <a:close/>
                  <a:moveTo>
                    <a:pt x="16648" y="7415"/>
                  </a:moveTo>
                  <a:cubicBezTo>
                    <a:pt x="16594" y="7415"/>
                    <a:pt x="16478" y="7514"/>
                    <a:pt x="16457" y="7555"/>
                  </a:cubicBezTo>
                  <a:cubicBezTo>
                    <a:pt x="16436" y="7598"/>
                    <a:pt x="16534" y="7740"/>
                    <a:pt x="16603" y="7740"/>
                  </a:cubicBezTo>
                  <a:cubicBezTo>
                    <a:pt x="16608" y="7740"/>
                    <a:pt x="16613" y="7739"/>
                    <a:pt x="16617" y="7738"/>
                  </a:cubicBezTo>
                  <a:cubicBezTo>
                    <a:pt x="16640" y="7738"/>
                    <a:pt x="16708" y="7738"/>
                    <a:pt x="16731" y="7692"/>
                  </a:cubicBezTo>
                  <a:cubicBezTo>
                    <a:pt x="16754" y="7692"/>
                    <a:pt x="16777" y="7647"/>
                    <a:pt x="16800" y="7601"/>
                  </a:cubicBezTo>
                  <a:cubicBezTo>
                    <a:pt x="16800" y="7555"/>
                    <a:pt x="16708" y="7418"/>
                    <a:pt x="16663" y="7418"/>
                  </a:cubicBezTo>
                  <a:cubicBezTo>
                    <a:pt x="16659" y="7416"/>
                    <a:pt x="16654" y="7415"/>
                    <a:pt x="16648" y="7415"/>
                  </a:cubicBezTo>
                  <a:close/>
                  <a:moveTo>
                    <a:pt x="1988" y="7323"/>
                  </a:moveTo>
                  <a:cubicBezTo>
                    <a:pt x="1890" y="7323"/>
                    <a:pt x="1800" y="7387"/>
                    <a:pt x="1781" y="7487"/>
                  </a:cubicBezTo>
                  <a:cubicBezTo>
                    <a:pt x="1781" y="7601"/>
                    <a:pt x="1849" y="7715"/>
                    <a:pt x="1963" y="7738"/>
                  </a:cubicBezTo>
                  <a:cubicBezTo>
                    <a:pt x="1978" y="7741"/>
                    <a:pt x="1992" y="7742"/>
                    <a:pt x="2007" y="7742"/>
                  </a:cubicBezTo>
                  <a:cubicBezTo>
                    <a:pt x="2105" y="7742"/>
                    <a:pt x="2194" y="7675"/>
                    <a:pt x="2214" y="7555"/>
                  </a:cubicBezTo>
                  <a:cubicBezTo>
                    <a:pt x="2237" y="7441"/>
                    <a:pt x="2146" y="7327"/>
                    <a:pt x="2032" y="7327"/>
                  </a:cubicBezTo>
                  <a:cubicBezTo>
                    <a:pt x="2017" y="7324"/>
                    <a:pt x="2002" y="7323"/>
                    <a:pt x="1988" y="7323"/>
                  </a:cubicBezTo>
                  <a:close/>
                  <a:moveTo>
                    <a:pt x="21821" y="7510"/>
                  </a:moveTo>
                  <a:cubicBezTo>
                    <a:pt x="21776" y="7510"/>
                    <a:pt x="21730" y="7578"/>
                    <a:pt x="21684" y="7624"/>
                  </a:cubicBezTo>
                  <a:cubicBezTo>
                    <a:pt x="21663" y="7645"/>
                    <a:pt x="21759" y="7763"/>
                    <a:pt x="21792" y="7763"/>
                  </a:cubicBezTo>
                  <a:cubicBezTo>
                    <a:pt x="21794" y="7763"/>
                    <a:pt x="21797" y="7763"/>
                    <a:pt x="21798" y="7761"/>
                  </a:cubicBezTo>
                  <a:cubicBezTo>
                    <a:pt x="21844" y="7738"/>
                    <a:pt x="21890" y="7692"/>
                    <a:pt x="21958" y="7647"/>
                  </a:cubicBezTo>
                  <a:cubicBezTo>
                    <a:pt x="21913" y="7601"/>
                    <a:pt x="21867" y="7533"/>
                    <a:pt x="21821" y="7510"/>
                  </a:cubicBezTo>
                  <a:close/>
                  <a:moveTo>
                    <a:pt x="4586" y="7347"/>
                  </a:moveTo>
                  <a:cubicBezTo>
                    <a:pt x="4496" y="7347"/>
                    <a:pt x="4381" y="7449"/>
                    <a:pt x="4360" y="7533"/>
                  </a:cubicBezTo>
                  <a:cubicBezTo>
                    <a:pt x="4337" y="7624"/>
                    <a:pt x="4451" y="7761"/>
                    <a:pt x="4542" y="7761"/>
                  </a:cubicBezTo>
                  <a:cubicBezTo>
                    <a:pt x="4550" y="7763"/>
                    <a:pt x="4559" y="7764"/>
                    <a:pt x="4567" y="7764"/>
                  </a:cubicBezTo>
                  <a:cubicBezTo>
                    <a:pt x="4657" y="7764"/>
                    <a:pt x="4771" y="7661"/>
                    <a:pt x="4771" y="7578"/>
                  </a:cubicBezTo>
                  <a:cubicBezTo>
                    <a:pt x="4794" y="7487"/>
                    <a:pt x="4702" y="7350"/>
                    <a:pt x="4611" y="7350"/>
                  </a:cubicBezTo>
                  <a:cubicBezTo>
                    <a:pt x="4603" y="7348"/>
                    <a:pt x="4595" y="7347"/>
                    <a:pt x="4586" y="7347"/>
                  </a:cubicBezTo>
                  <a:close/>
                  <a:moveTo>
                    <a:pt x="24423" y="7624"/>
                  </a:moveTo>
                  <a:cubicBezTo>
                    <a:pt x="24378" y="7624"/>
                    <a:pt x="24332" y="7624"/>
                    <a:pt x="24332" y="7692"/>
                  </a:cubicBezTo>
                  <a:cubicBezTo>
                    <a:pt x="24332" y="7784"/>
                    <a:pt x="24309" y="7784"/>
                    <a:pt x="24400" y="7806"/>
                  </a:cubicBezTo>
                  <a:cubicBezTo>
                    <a:pt x="24469" y="7806"/>
                    <a:pt x="24515" y="7806"/>
                    <a:pt x="24492" y="7738"/>
                  </a:cubicBezTo>
                  <a:cubicBezTo>
                    <a:pt x="24515" y="7647"/>
                    <a:pt x="24515" y="7647"/>
                    <a:pt x="24423" y="7624"/>
                  </a:cubicBezTo>
                  <a:close/>
                  <a:moveTo>
                    <a:pt x="7213" y="7418"/>
                  </a:moveTo>
                  <a:cubicBezTo>
                    <a:pt x="7145" y="7418"/>
                    <a:pt x="6985" y="7533"/>
                    <a:pt x="6962" y="7601"/>
                  </a:cubicBezTo>
                  <a:cubicBezTo>
                    <a:pt x="6962" y="7669"/>
                    <a:pt x="7076" y="7829"/>
                    <a:pt x="7145" y="7829"/>
                  </a:cubicBezTo>
                  <a:cubicBezTo>
                    <a:pt x="7150" y="7831"/>
                    <a:pt x="7155" y="7832"/>
                    <a:pt x="7162" y="7832"/>
                  </a:cubicBezTo>
                  <a:cubicBezTo>
                    <a:pt x="7236" y="7832"/>
                    <a:pt x="7375" y="7710"/>
                    <a:pt x="7396" y="7647"/>
                  </a:cubicBezTo>
                  <a:cubicBezTo>
                    <a:pt x="7396" y="7578"/>
                    <a:pt x="7282" y="7418"/>
                    <a:pt x="7213" y="7418"/>
                  </a:cubicBezTo>
                  <a:close/>
                  <a:moveTo>
                    <a:pt x="9732" y="7479"/>
                  </a:moveTo>
                  <a:cubicBezTo>
                    <a:pt x="9647" y="7479"/>
                    <a:pt x="9633" y="7520"/>
                    <a:pt x="9633" y="7647"/>
                  </a:cubicBezTo>
                  <a:cubicBezTo>
                    <a:pt x="9610" y="7806"/>
                    <a:pt x="9610" y="7806"/>
                    <a:pt x="9769" y="7829"/>
                  </a:cubicBezTo>
                  <a:cubicBezTo>
                    <a:pt x="9813" y="7836"/>
                    <a:pt x="9845" y="7840"/>
                    <a:pt x="9869" y="7840"/>
                  </a:cubicBezTo>
                  <a:cubicBezTo>
                    <a:pt x="9931" y="7840"/>
                    <a:pt x="9936" y="7808"/>
                    <a:pt x="9952" y="7692"/>
                  </a:cubicBezTo>
                  <a:cubicBezTo>
                    <a:pt x="9975" y="7533"/>
                    <a:pt x="9975" y="7510"/>
                    <a:pt x="9815" y="7487"/>
                  </a:cubicBezTo>
                  <a:cubicBezTo>
                    <a:pt x="9782" y="7482"/>
                    <a:pt x="9755" y="7479"/>
                    <a:pt x="9732" y="7479"/>
                  </a:cubicBezTo>
                  <a:close/>
                  <a:moveTo>
                    <a:pt x="12397" y="7528"/>
                  </a:moveTo>
                  <a:cubicBezTo>
                    <a:pt x="12309" y="7528"/>
                    <a:pt x="12254" y="7590"/>
                    <a:pt x="12235" y="7669"/>
                  </a:cubicBezTo>
                  <a:cubicBezTo>
                    <a:pt x="12235" y="7761"/>
                    <a:pt x="12303" y="7852"/>
                    <a:pt x="12394" y="7852"/>
                  </a:cubicBezTo>
                  <a:cubicBezTo>
                    <a:pt x="12403" y="7855"/>
                    <a:pt x="12413" y="7856"/>
                    <a:pt x="12422" y="7856"/>
                  </a:cubicBezTo>
                  <a:cubicBezTo>
                    <a:pt x="12486" y="7856"/>
                    <a:pt x="12557" y="7794"/>
                    <a:pt x="12577" y="7715"/>
                  </a:cubicBezTo>
                  <a:cubicBezTo>
                    <a:pt x="12577" y="7624"/>
                    <a:pt x="12531" y="7533"/>
                    <a:pt x="12440" y="7533"/>
                  </a:cubicBezTo>
                  <a:cubicBezTo>
                    <a:pt x="12425" y="7530"/>
                    <a:pt x="12411" y="7528"/>
                    <a:pt x="12397" y="7528"/>
                  </a:cubicBezTo>
                  <a:close/>
                  <a:moveTo>
                    <a:pt x="17543" y="7664"/>
                  </a:moveTo>
                  <a:cubicBezTo>
                    <a:pt x="17493" y="7664"/>
                    <a:pt x="17462" y="7708"/>
                    <a:pt x="17462" y="7784"/>
                  </a:cubicBezTo>
                  <a:cubicBezTo>
                    <a:pt x="17462" y="7875"/>
                    <a:pt x="17484" y="7921"/>
                    <a:pt x="17576" y="7921"/>
                  </a:cubicBezTo>
                  <a:cubicBezTo>
                    <a:pt x="17667" y="7921"/>
                    <a:pt x="17713" y="7898"/>
                    <a:pt x="17713" y="7806"/>
                  </a:cubicBezTo>
                  <a:cubicBezTo>
                    <a:pt x="17713" y="7715"/>
                    <a:pt x="17690" y="7669"/>
                    <a:pt x="17576" y="7669"/>
                  </a:cubicBezTo>
                  <a:cubicBezTo>
                    <a:pt x="17564" y="7666"/>
                    <a:pt x="17553" y="7664"/>
                    <a:pt x="17543" y="7664"/>
                  </a:cubicBezTo>
                  <a:close/>
                  <a:moveTo>
                    <a:pt x="357" y="7504"/>
                  </a:moveTo>
                  <a:cubicBezTo>
                    <a:pt x="237" y="7504"/>
                    <a:pt x="202" y="7558"/>
                    <a:pt x="183" y="7692"/>
                  </a:cubicBezTo>
                  <a:cubicBezTo>
                    <a:pt x="160" y="7829"/>
                    <a:pt x="206" y="7898"/>
                    <a:pt x="365" y="7921"/>
                  </a:cubicBezTo>
                  <a:cubicBezTo>
                    <a:pt x="391" y="7924"/>
                    <a:pt x="413" y="7926"/>
                    <a:pt x="433" y="7926"/>
                  </a:cubicBezTo>
                  <a:cubicBezTo>
                    <a:pt x="539" y="7926"/>
                    <a:pt x="574" y="7872"/>
                    <a:pt x="594" y="7738"/>
                  </a:cubicBezTo>
                  <a:cubicBezTo>
                    <a:pt x="617" y="7578"/>
                    <a:pt x="571" y="7510"/>
                    <a:pt x="434" y="7510"/>
                  </a:cubicBezTo>
                  <a:cubicBezTo>
                    <a:pt x="405" y="7506"/>
                    <a:pt x="380" y="7504"/>
                    <a:pt x="357" y="7504"/>
                  </a:cubicBezTo>
                  <a:close/>
                  <a:moveTo>
                    <a:pt x="15042" y="7601"/>
                  </a:moveTo>
                  <a:cubicBezTo>
                    <a:pt x="14996" y="7601"/>
                    <a:pt x="14951" y="7624"/>
                    <a:pt x="14905" y="7647"/>
                  </a:cubicBezTo>
                  <a:cubicBezTo>
                    <a:pt x="14882" y="7669"/>
                    <a:pt x="14860" y="7715"/>
                    <a:pt x="14837" y="7738"/>
                  </a:cubicBezTo>
                  <a:cubicBezTo>
                    <a:pt x="14837" y="7784"/>
                    <a:pt x="14951" y="7943"/>
                    <a:pt x="14996" y="7943"/>
                  </a:cubicBezTo>
                  <a:cubicBezTo>
                    <a:pt x="15065" y="7943"/>
                    <a:pt x="15179" y="7829"/>
                    <a:pt x="15179" y="7784"/>
                  </a:cubicBezTo>
                  <a:cubicBezTo>
                    <a:pt x="15179" y="7738"/>
                    <a:pt x="15088" y="7601"/>
                    <a:pt x="15042" y="7601"/>
                  </a:cubicBezTo>
                  <a:close/>
                  <a:moveTo>
                    <a:pt x="2954" y="7529"/>
                  </a:moveTo>
                  <a:cubicBezTo>
                    <a:pt x="2853" y="7529"/>
                    <a:pt x="2762" y="7611"/>
                    <a:pt x="2762" y="7692"/>
                  </a:cubicBezTo>
                  <a:cubicBezTo>
                    <a:pt x="2739" y="7829"/>
                    <a:pt x="2808" y="7943"/>
                    <a:pt x="2945" y="7943"/>
                  </a:cubicBezTo>
                  <a:cubicBezTo>
                    <a:pt x="2954" y="7946"/>
                    <a:pt x="2964" y="7947"/>
                    <a:pt x="2974" y="7947"/>
                  </a:cubicBezTo>
                  <a:cubicBezTo>
                    <a:pt x="3059" y="7947"/>
                    <a:pt x="3153" y="7863"/>
                    <a:pt x="3173" y="7761"/>
                  </a:cubicBezTo>
                  <a:cubicBezTo>
                    <a:pt x="3196" y="7647"/>
                    <a:pt x="3104" y="7555"/>
                    <a:pt x="2990" y="7533"/>
                  </a:cubicBezTo>
                  <a:cubicBezTo>
                    <a:pt x="2978" y="7530"/>
                    <a:pt x="2966" y="7529"/>
                    <a:pt x="2954" y="7529"/>
                  </a:cubicBezTo>
                  <a:close/>
                  <a:moveTo>
                    <a:pt x="20223" y="7692"/>
                  </a:moveTo>
                  <a:cubicBezTo>
                    <a:pt x="20109" y="7692"/>
                    <a:pt x="20087" y="7715"/>
                    <a:pt x="20064" y="7829"/>
                  </a:cubicBezTo>
                  <a:cubicBezTo>
                    <a:pt x="20064" y="7898"/>
                    <a:pt x="20109" y="7943"/>
                    <a:pt x="20201" y="7943"/>
                  </a:cubicBezTo>
                  <a:cubicBezTo>
                    <a:pt x="20212" y="7947"/>
                    <a:pt x="20223" y="7949"/>
                    <a:pt x="20234" y="7949"/>
                  </a:cubicBezTo>
                  <a:cubicBezTo>
                    <a:pt x="20283" y="7949"/>
                    <a:pt x="20315" y="7905"/>
                    <a:pt x="20315" y="7829"/>
                  </a:cubicBezTo>
                  <a:cubicBezTo>
                    <a:pt x="20338" y="7738"/>
                    <a:pt x="20292" y="7715"/>
                    <a:pt x="20223" y="7692"/>
                  </a:cubicBezTo>
                  <a:close/>
                  <a:moveTo>
                    <a:pt x="22826" y="7738"/>
                  </a:moveTo>
                  <a:cubicBezTo>
                    <a:pt x="22780" y="7738"/>
                    <a:pt x="22734" y="7784"/>
                    <a:pt x="22689" y="7829"/>
                  </a:cubicBezTo>
                  <a:cubicBezTo>
                    <a:pt x="22734" y="7875"/>
                    <a:pt x="22757" y="7943"/>
                    <a:pt x="22803" y="7966"/>
                  </a:cubicBezTo>
                  <a:cubicBezTo>
                    <a:pt x="22809" y="7969"/>
                    <a:pt x="22815" y="7971"/>
                    <a:pt x="22821" y="7971"/>
                  </a:cubicBezTo>
                  <a:cubicBezTo>
                    <a:pt x="22861" y="7971"/>
                    <a:pt x="22903" y="7914"/>
                    <a:pt x="22962" y="7875"/>
                  </a:cubicBezTo>
                  <a:cubicBezTo>
                    <a:pt x="22917" y="7806"/>
                    <a:pt x="22871" y="7738"/>
                    <a:pt x="22826" y="7738"/>
                  </a:cubicBezTo>
                  <a:close/>
                  <a:moveTo>
                    <a:pt x="25359" y="7875"/>
                  </a:moveTo>
                  <a:cubicBezTo>
                    <a:pt x="25336" y="7898"/>
                    <a:pt x="25336" y="7921"/>
                    <a:pt x="25313" y="7943"/>
                  </a:cubicBezTo>
                  <a:cubicBezTo>
                    <a:pt x="25336" y="7966"/>
                    <a:pt x="25336" y="7966"/>
                    <a:pt x="25359" y="7989"/>
                  </a:cubicBezTo>
                  <a:cubicBezTo>
                    <a:pt x="25359" y="7989"/>
                    <a:pt x="25382" y="7966"/>
                    <a:pt x="25382" y="7943"/>
                  </a:cubicBezTo>
                  <a:cubicBezTo>
                    <a:pt x="25382" y="7921"/>
                    <a:pt x="25359" y="7898"/>
                    <a:pt x="25359" y="7875"/>
                  </a:cubicBezTo>
                  <a:close/>
                  <a:moveTo>
                    <a:pt x="5567" y="7598"/>
                  </a:moveTo>
                  <a:cubicBezTo>
                    <a:pt x="5478" y="7598"/>
                    <a:pt x="5364" y="7700"/>
                    <a:pt x="5364" y="7784"/>
                  </a:cubicBezTo>
                  <a:cubicBezTo>
                    <a:pt x="5341" y="7875"/>
                    <a:pt x="5455" y="8012"/>
                    <a:pt x="5547" y="8012"/>
                  </a:cubicBezTo>
                  <a:cubicBezTo>
                    <a:pt x="5555" y="8014"/>
                    <a:pt x="5563" y="8015"/>
                    <a:pt x="5572" y="8015"/>
                  </a:cubicBezTo>
                  <a:cubicBezTo>
                    <a:pt x="5661" y="8015"/>
                    <a:pt x="5775" y="7913"/>
                    <a:pt x="5775" y="7829"/>
                  </a:cubicBezTo>
                  <a:cubicBezTo>
                    <a:pt x="5798" y="7738"/>
                    <a:pt x="5684" y="7601"/>
                    <a:pt x="5592" y="7601"/>
                  </a:cubicBezTo>
                  <a:cubicBezTo>
                    <a:pt x="5584" y="7599"/>
                    <a:pt x="5576" y="7598"/>
                    <a:pt x="5567" y="7598"/>
                  </a:cubicBezTo>
                  <a:close/>
                  <a:moveTo>
                    <a:pt x="8132" y="7662"/>
                  </a:moveTo>
                  <a:cubicBezTo>
                    <a:pt x="8048" y="7662"/>
                    <a:pt x="8030" y="7699"/>
                    <a:pt x="8012" y="7806"/>
                  </a:cubicBezTo>
                  <a:cubicBezTo>
                    <a:pt x="7989" y="7966"/>
                    <a:pt x="8012" y="7989"/>
                    <a:pt x="8149" y="8012"/>
                  </a:cubicBezTo>
                  <a:cubicBezTo>
                    <a:pt x="8183" y="8017"/>
                    <a:pt x="8211" y="8020"/>
                    <a:pt x="8234" y="8020"/>
                  </a:cubicBezTo>
                  <a:cubicBezTo>
                    <a:pt x="8318" y="8020"/>
                    <a:pt x="8336" y="7982"/>
                    <a:pt x="8354" y="7875"/>
                  </a:cubicBezTo>
                  <a:cubicBezTo>
                    <a:pt x="8377" y="7715"/>
                    <a:pt x="8354" y="7692"/>
                    <a:pt x="8217" y="7669"/>
                  </a:cubicBezTo>
                  <a:cubicBezTo>
                    <a:pt x="8183" y="7665"/>
                    <a:pt x="8155" y="7662"/>
                    <a:pt x="8132" y="7662"/>
                  </a:cubicBezTo>
                  <a:close/>
                  <a:moveTo>
                    <a:pt x="10784" y="7711"/>
                  </a:moveTo>
                  <a:cubicBezTo>
                    <a:pt x="10706" y="7711"/>
                    <a:pt x="10637" y="7773"/>
                    <a:pt x="10637" y="7852"/>
                  </a:cubicBezTo>
                  <a:cubicBezTo>
                    <a:pt x="10614" y="7943"/>
                    <a:pt x="10682" y="8035"/>
                    <a:pt x="10774" y="8035"/>
                  </a:cubicBezTo>
                  <a:cubicBezTo>
                    <a:pt x="10786" y="8038"/>
                    <a:pt x="10798" y="8039"/>
                    <a:pt x="10810" y="8039"/>
                  </a:cubicBezTo>
                  <a:cubicBezTo>
                    <a:pt x="10888" y="8039"/>
                    <a:pt x="10956" y="7977"/>
                    <a:pt x="10956" y="7898"/>
                  </a:cubicBezTo>
                  <a:cubicBezTo>
                    <a:pt x="10979" y="7806"/>
                    <a:pt x="10911" y="7715"/>
                    <a:pt x="10819" y="7715"/>
                  </a:cubicBezTo>
                  <a:cubicBezTo>
                    <a:pt x="10807" y="7712"/>
                    <a:pt x="10795" y="7711"/>
                    <a:pt x="10784" y="7711"/>
                  </a:cubicBezTo>
                  <a:close/>
                  <a:moveTo>
                    <a:pt x="13408" y="7734"/>
                  </a:moveTo>
                  <a:cubicBezTo>
                    <a:pt x="13330" y="7734"/>
                    <a:pt x="13259" y="7796"/>
                    <a:pt x="13239" y="7875"/>
                  </a:cubicBezTo>
                  <a:cubicBezTo>
                    <a:pt x="13216" y="7966"/>
                    <a:pt x="13285" y="8057"/>
                    <a:pt x="13399" y="8080"/>
                  </a:cubicBezTo>
                  <a:cubicBezTo>
                    <a:pt x="13490" y="8080"/>
                    <a:pt x="13558" y="8012"/>
                    <a:pt x="13581" y="7921"/>
                  </a:cubicBezTo>
                  <a:cubicBezTo>
                    <a:pt x="13581" y="7829"/>
                    <a:pt x="13513" y="7738"/>
                    <a:pt x="13444" y="7738"/>
                  </a:cubicBezTo>
                  <a:cubicBezTo>
                    <a:pt x="13432" y="7735"/>
                    <a:pt x="13420" y="7734"/>
                    <a:pt x="13408" y="7734"/>
                  </a:cubicBezTo>
                  <a:close/>
                  <a:moveTo>
                    <a:pt x="1386" y="7712"/>
                  </a:moveTo>
                  <a:cubicBezTo>
                    <a:pt x="1301" y="7712"/>
                    <a:pt x="1208" y="7796"/>
                    <a:pt x="1187" y="7898"/>
                  </a:cubicBezTo>
                  <a:cubicBezTo>
                    <a:pt x="1164" y="7989"/>
                    <a:pt x="1233" y="8126"/>
                    <a:pt x="1370" y="8126"/>
                  </a:cubicBezTo>
                  <a:cubicBezTo>
                    <a:pt x="1382" y="8128"/>
                    <a:pt x="1394" y="8129"/>
                    <a:pt x="1405" y="8129"/>
                  </a:cubicBezTo>
                  <a:cubicBezTo>
                    <a:pt x="1506" y="8129"/>
                    <a:pt x="1598" y="8046"/>
                    <a:pt x="1598" y="7943"/>
                  </a:cubicBezTo>
                  <a:cubicBezTo>
                    <a:pt x="1621" y="7829"/>
                    <a:pt x="1530" y="7738"/>
                    <a:pt x="1415" y="7715"/>
                  </a:cubicBezTo>
                  <a:cubicBezTo>
                    <a:pt x="1406" y="7713"/>
                    <a:pt x="1396" y="7712"/>
                    <a:pt x="1386" y="7712"/>
                  </a:cubicBezTo>
                  <a:close/>
                  <a:moveTo>
                    <a:pt x="18580" y="7875"/>
                  </a:moveTo>
                  <a:cubicBezTo>
                    <a:pt x="18512" y="7875"/>
                    <a:pt x="18466" y="7898"/>
                    <a:pt x="18466" y="7989"/>
                  </a:cubicBezTo>
                  <a:cubicBezTo>
                    <a:pt x="18443" y="8080"/>
                    <a:pt x="18489" y="8126"/>
                    <a:pt x="18580" y="8126"/>
                  </a:cubicBezTo>
                  <a:cubicBezTo>
                    <a:pt x="18596" y="8130"/>
                    <a:pt x="18609" y="8132"/>
                    <a:pt x="18621" y="8132"/>
                  </a:cubicBezTo>
                  <a:cubicBezTo>
                    <a:pt x="18679" y="8132"/>
                    <a:pt x="18698" y="8087"/>
                    <a:pt x="18717" y="8012"/>
                  </a:cubicBezTo>
                  <a:cubicBezTo>
                    <a:pt x="18717" y="7921"/>
                    <a:pt x="18694" y="7875"/>
                    <a:pt x="18580" y="7875"/>
                  </a:cubicBezTo>
                  <a:close/>
                  <a:moveTo>
                    <a:pt x="16024" y="7806"/>
                  </a:moveTo>
                  <a:cubicBezTo>
                    <a:pt x="15978" y="7806"/>
                    <a:pt x="15841" y="7921"/>
                    <a:pt x="15841" y="7966"/>
                  </a:cubicBezTo>
                  <a:cubicBezTo>
                    <a:pt x="15841" y="8012"/>
                    <a:pt x="15955" y="8149"/>
                    <a:pt x="16001" y="8149"/>
                  </a:cubicBezTo>
                  <a:cubicBezTo>
                    <a:pt x="16046" y="8149"/>
                    <a:pt x="16183" y="8035"/>
                    <a:pt x="16183" y="7989"/>
                  </a:cubicBezTo>
                  <a:cubicBezTo>
                    <a:pt x="16183" y="7943"/>
                    <a:pt x="16069" y="7806"/>
                    <a:pt x="16024" y="7806"/>
                  </a:cubicBezTo>
                  <a:close/>
                  <a:moveTo>
                    <a:pt x="23766" y="7976"/>
                  </a:moveTo>
                  <a:cubicBezTo>
                    <a:pt x="23739" y="7976"/>
                    <a:pt x="23739" y="7997"/>
                    <a:pt x="23739" y="8057"/>
                  </a:cubicBezTo>
                  <a:cubicBezTo>
                    <a:pt x="23716" y="8103"/>
                    <a:pt x="23716" y="8149"/>
                    <a:pt x="23784" y="8149"/>
                  </a:cubicBezTo>
                  <a:cubicBezTo>
                    <a:pt x="23822" y="8149"/>
                    <a:pt x="23848" y="8151"/>
                    <a:pt x="23865" y="8151"/>
                  </a:cubicBezTo>
                  <a:cubicBezTo>
                    <a:pt x="23898" y="8151"/>
                    <a:pt x="23898" y="8141"/>
                    <a:pt x="23898" y="8080"/>
                  </a:cubicBezTo>
                  <a:cubicBezTo>
                    <a:pt x="23921" y="8012"/>
                    <a:pt x="23898" y="7989"/>
                    <a:pt x="23830" y="7989"/>
                  </a:cubicBezTo>
                  <a:cubicBezTo>
                    <a:pt x="23799" y="7981"/>
                    <a:pt x="23779" y="7976"/>
                    <a:pt x="23766" y="7976"/>
                  </a:cubicBezTo>
                  <a:close/>
                  <a:moveTo>
                    <a:pt x="3995" y="7738"/>
                  </a:moveTo>
                  <a:cubicBezTo>
                    <a:pt x="3903" y="7738"/>
                    <a:pt x="3766" y="7829"/>
                    <a:pt x="3744" y="7921"/>
                  </a:cubicBezTo>
                  <a:cubicBezTo>
                    <a:pt x="3744" y="8012"/>
                    <a:pt x="3835" y="8149"/>
                    <a:pt x="3926" y="8172"/>
                  </a:cubicBezTo>
                  <a:cubicBezTo>
                    <a:pt x="4017" y="8172"/>
                    <a:pt x="4154" y="8057"/>
                    <a:pt x="4177" y="7966"/>
                  </a:cubicBezTo>
                  <a:cubicBezTo>
                    <a:pt x="4177" y="7875"/>
                    <a:pt x="4086" y="7761"/>
                    <a:pt x="3995" y="7738"/>
                  </a:cubicBezTo>
                  <a:close/>
                  <a:moveTo>
                    <a:pt x="21205" y="7898"/>
                  </a:moveTo>
                  <a:cubicBezTo>
                    <a:pt x="21114" y="7898"/>
                    <a:pt x="21068" y="7943"/>
                    <a:pt x="21068" y="8035"/>
                  </a:cubicBezTo>
                  <a:cubicBezTo>
                    <a:pt x="21068" y="8126"/>
                    <a:pt x="21114" y="8149"/>
                    <a:pt x="21205" y="8172"/>
                  </a:cubicBezTo>
                  <a:cubicBezTo>
                    <a:pt x="21273" y="8172"/>
                    <a:pt x="21319" y="8126"/>
                    <a:pt x="21319" y="8035"/>
                  </a:cubicBezTo>
                  <a:cubicBezTo>
                    <a:pt x="21342" y="7966"/>
                    <a:pt x="21296" y="7921"/>
                    <a:pt x="21205" y="7898"/>
                  </a:cubicBezTo>
                  <a:close/>
                  <a:moveTo>
                    <a:pt x="9114" y="7886"/>
                  </a:moveTo>
                  <a:cubicBezTo>
                    <a:pt x="9049" y="7886"/>
                    <a:pt x="9032" y="7915"/>
                    <a:pt x="9016" y="8012"/>
                  </a:cubicBezTo>
                  <a:cubicBezTo>
                    <a:pt x="8993" y="8194"/>
                    <a:pt x="9016" y="8194"/>
                    <a:pt x="9153" y="8217"/>
                  </a:cubicBezTo>
                  <a:cubicBezTo>
                    <a:pt x="9203" y="8224"/>
                    <a:pt x="9240" y="8228"/>
                    <a:pt x="9266" y="8228"/>
                  </a:cubicBezTo>
                  <a:cubicBezTo>
                    <a:pt x="9338" y="8228"/>
                    <a:pt x="9342" y="8196"/>
                    <a:pt x="9359" y="8080"/>
                  </a:cubicBezTo>
                  <a:cubicBezTo>
                    <a:pt x="9381" y="7921"/>
                    <a:pt x="9359" y="7898"/>
                    <a:pt x="9222" y="7898"/>
                  </a:cubicBezTo>
                  <a:cubicBezTo>
                    <a:pt x="9175" y="7891"/>
                    <a:pt x="9141" y="7886"/>
                    <a:pt x="9114" y="7886"/>
                  </a:cubicBezTo>
                  <a:close/>
                  <a:moveTo>
                    <a:pt x="6597" y="7806"/>
                  </a:moveTo>
                  <a:cubicBezTo>
                    <a:pt x="6528" y="7806"/>
                    <a:pt x="6368" y="7943"/>
                    <a:pt x="6368" y="7989"/>
                  </a:cubicBezTo>
                  <a:cubicBezTo>
                    <a:pt x="6346" y="8080"/>
                    <a:pt x="6483" y="8240"/>
                    <a:pt x="6551" y="8240"/>
                  </a:cubicBezTo>
                  <a:cubicBezTo>
                    <a:pt x="6620" y="8240"/>
                    <a:pt x="6779" y="8103"/>
                    <a:pt x="6779" y="8057"/>
                  </a:cubicBezTo>
                  <a:cubicBezTo>
                    <a:pt x="6779" y="7966"/>
                    <a:pt x="6665" y="7806"/>
                    <a:pt x="6597" y="7806"/>
                  </a:cubicBezTo>
                  <a:close/>
                  <a:moveTo>
                    <a:pt x="11778" y="7917"/>
                  </a:moveTo>
                  <a:cubicBezTo>
                    <a:pt x="11714" y="7917"/>
                    <a:pt x="11639" y="7996"/>
                    <a:pt x="11618" y="8057"/>
                  </a:cubicBezTo>
                  <a:cubicBezTo>
                    <a:pt x="11618" y="8149"/>
                    <a:pt x="11687" y="8240"/>
                    <a:pt x="11778" y="8263"/>
                  </a:cubicBezTo>
                  <a:cubicBezTo>
                    <a:pt x="11869" y="8263"/>
                    <a:pt x="11961" y="8194"/>
                    <a:pt x="11961" y="8103"/>
                  </a:cubicBezTo>
                  <a:cubicBezTo>
                    <a:pt x="11984" y="8012"/>
                    <a:pt x="11892" y="7921"/>
                    <a:pt x="11801" y="7921"/>
                  </a:cubicBezTo>
                  <a:cubicBezTo>
                    <a:pt x="11794" y="7918"/>
                    <a:pt x="11786" y="7917"/>
                    <a:pt x="11778" y="7917"/>
                  </a:cubicBezTo>
                  <a:close/>
                  <a:moveTo>
                    <a:pt x="14406" y="7939"/>
                  </a:moveTo>
                  <a:cubicBezTo>
                    <a:pt x="14312" y="7939"/>
                    <a:pt x="14243" y="8004"/>
                    <a:pt x="14243" y="8103"/>
                  </a:cubicBezTo>
                  <a:cubicBezTo>
                    <a:pt x="14243" y="8194"/>
                    <a:pt x="14312" y="8263"/>
                    <a:pt x="14380" y="8286"/>
                  </a:cubicBezTo>
                  <a:cubicBezTo>
                    <a:pt x="14471" y="8286"/>
                    <a:pt x="14563" y="8240"/>
                    <a:pt x="14586" y="8149"/>
                  </a:cubicBezTo>
                  <a:cubicBezTo>
                    <a:pt x="14586" y="8057"/>
                    <a:pt x="14540" y="7966"/>
                    <a:pt x="14449" y="7943"/>
                  </a:cubicBezTo>
                  <a:cubicBezTo>
                    <a:pt x="14434" y="7940"/>
                    <a:pt x="14420" y="7939"/>
                    <a:pt x="14406" y="7939"/>
                  </a:cubicBezTo>
                  <a:close/>
                  <a:moveTo>
                    <a:pt x="2353" y="7916"/>
                  </a:moveTo>
                  <a:cubicBezTo>
                    <a:pt x="2250" y="7916"/>
                    <a:pt x="2146" y="7984"/>
                    <a:pt x="2146" y="8103"/>
                  </a:cubicBezTo>
                  <a:cubicBezTo>
                    <a:pt x="2123" y="8217"/>
                    <a:pt x="2214" y="8331"/>
                    <a:pt x="2328" y="8331"/>
                  </a:cubicBezTo>
                  <a:cubicBezTo>
                    <a:pt x="2343" y="8334"/>
                    <a:pt x="2358" y="8336"/>
                    <a:pt x="2372" y="8336"/>
                  </a:cubicBezTo>
                  <a:cubicBezTo>
                    <a:pt x="2470" y="8336"/>
                    <a:pt x="2557" y="8271"/>
                    <a:pt x="2557" y="8172"/>
                  </a:cubicBezTo>
                  <a:cubicBezTo>
                    <a:pt x="2579" y="8057"/>
                    <a:pt x="2511" y="7943"/>
                    <a:pt x="2397" y="7921"/>
                  </a:cubicBezTo>
                  <a:cubicBezTo>
                    <a:pt x="2382" y="7918"/>
                    <a:pt x="2368" y="7916"/>
                    <a:pt x="2353" y="7916"/>
                  </a:cubicBezTo>
                  <a:close/>
                  <a:moveTo>
                    <a:pt x="17005" y="8012"/>
                  </a:moveTo>
                  <a:cubicBezTo>
                    <a:pt x="16959" y="8012"/>
                    <a:pt x="16800" y="8103"/>
                    <a:pt x="16800" y="8172"/>
                  </a:cubicBezTo>
                  <a:cubicBezTo>
                    <a:pt x="16800" y="8194"/>
                    <a:pt x="16822" y="8240"/>
                    <a:pt x="16845" y="8286"/>
                  </a:cubicBezTo>
                  <a:cubicBezTo>
                    <a:pt x="16868" y="8309"/>
                    <a:pt x="16914" y="8331"/>
                    <a:pt x="16959" y="8354"/>
                  </a:cubicBezTo>
                  <a:cubicBezTo>
                    <a:pt x="17005" y="8354"/>
                    <a:pt x="17142" y="8263"/>
                    <a:pt x="17142" y="8217"/>
                  </a:cubicBezTo>
                  <a:cubicBezTo>
                    <a:pt x="17165" y="8172"/>
                    <a:pt x="17051" y="8035"/>
                    <a:pt x="17005" y="8012"/>
                  </a:cubicBezTo>
                  <a:close/>
                  <a:moveTo>
                    <a:pt x="19607" y="8080"/>
                  </a:moveTo>
                  <a:cubicBezTo>
                    <a:pt x="19516" y="8080"/>
                    <a:pt x="19470" y="8126"/>
                    <a:pt x="19470" y="8217"/>
                  </a:cubicBezTo>
                  <a:cubicBezTo>
                    <a:pt x="19447" y="8309"/>
                    <a:pt x="19493" y="8331"/>
                    <a:pt x="19584" y="8354"/>
                  </a:cubicBezTo>
                  <a:cubicBezTo>
                    <a:pt x="19676" y="8354"/>
                    <a:pt x="19721" y="8309"/>
                    <a:pt x="19721" y="8217"/>
                  </a:cubicBezTo>
                  <a:cubicBezTo>
                    <a:pt x="19721" y="8149"/>
                    <a:pt x="19698" y="8103"/>
                    <a:pt x="19607" y="8080"/>
                  </a:cubicBezTo>
                  <a:close/>
                  <a:moveTo>
                    <a:pt x="4999" y="7943"/>
                  </a:moveTo>
                  <a:cubicBezTo>
                    <a:pt x="4908" y="7943"/>
                    <a:pt x="4771" y="8035"/>
                    <a:pt x="4748" y="8126"/>
                  </a:cubicBezTo>
                  <a:cubicBezTo>
                    <a:pt x="4748" y="8217"/>
                    <a:pt x="4839" y="8354"/>
                    <a:pt x="4931" y="8377"/>
                  </a:cubicBezTo>
                  <a:cubicBezTo>
                    <a:pt x="5022" y="8377"/>
                    <a:pt x="5159" y="8286"/>
                    <a:pt x="5182" y="8194"/>
                  </a:cubicBezTo>
                  <a:cubicBezTo>
                    <a:pt x="5182" y="8103"/>
                    <a:pt x="5090" y="7966"/>
                    <a:pt x="4999" y="7943"/>
                  </a:cubicBezTo>
                  <a:close/>
                  <a:moveTo>
                    <a:pt x="22209" y="8126"/>
                  </a:moveTo>
                  <a:cubicBezTo>
                    <a:pt x="22164" y="8126"/>
                    <a:pt x="22118" y="8194"/>
                    <a:pt x="22072" y="8240"/>
                  </a:cubicBezTo>
                  <a:cubicBezTo>
                    <a:pt x="22051" y="8261"/>
                    <a:pt x="22147" y="8380"/>
                    <a:pt x="22198" y="8380"/>
                  </a:cubicBezTo>
                  <a:cubicBezTo>
                    <a:pt x="22202" y="8380"/>
                    <a:pt x="22206" y="8379"/>
                    <a:pt x="22209" y="8377"/>
                  </a:cubicBezTo>
                  <a:cubicBezTo>
                    <a:pt x="22255" y="8354"/>
                    <a:pt x="22301" y="8309"/>
                    <a:pt x="22346" y="8263"/>
                  </a:cubicBezTo>
                  <a:cubicBezTo>
                    <a:pt x="22301" y="8194"/>
                    <a:pt x="22255" y="8126"/>
                    <a:pt x="22209" y="8126"/>
                  </a:cubicBezTo>
                  <a:close/>
                  <a:moveTo>
                    <a:pt x="24769" y="8227"/>
                  </a:moveTo>
                  <a:cubicBezTo>
                    <a:pt x="24740" y="8227"/>
                    <a:pt x="24735" y="8248"/>
                    <a:pt x="24720" y="8309"/>
                  </a:cubicBezTo>
                  <a:cubicBezTo>
                    <a:pt x="24720" y="8377"/>
                    <a:pt x="24720" y="8400"/>
                    <a:pt x="24789" y="8400"/>
                  </a:cubicBezTo>
                  <a:cubicBezTo>
                    <a:pt x="24819" y="8407"/>
                    <a:pt x="24839" y="8413"/>
                    <a:pt x="24854" y="8413"/>
                  </a:cubicBezTo>
                  <a:cubicBezTo>
                    <a:pt x="24882" y="8413"/>
                    <a:pt x="24887" y="8392"/>
                    <a:pt x="24903" y="8331"/>
                  </a:cubicBezTo>
                  <a:cubicBezTo>
                    <a:pt x="24903" y="8263"/>
                    <a:pt x="24903" y="8240"/>
                    <a:pt x="24834" y="8240"/>
                  </a:cubicBezTo>
                  <a:cubicBezTo>
                    <a:pt x="24804" y="8232"/>
                    <a:pt x="24783" y="8227"/>
                    <a:pt x="24769" y="8227"/>
                  </a:cubicBezTo>
                  <a:close/>
                  <a:moveTo>
                    <a:pt x="10167" y="8099"/>
                  </a:moveTo>
                  <a:cubicBezTo>
                    <a:pt x="10089" y="8099"/>
                    <a:pt x="10021" y="8161"/>
                    <a:pt x="10021" y="8240"/>
                  </a:cubicBezTo>
                  <a:cubicBezTo>
                    <a:pt x="9998" y="8331"/>
                    <a:pt x="10066" y="8423"/>
                    <a:pt x="10157" y="8446"/>
                  </a:cubicBezTo>
                  <a:cubicBezTo>
                    <a:pt x="10272" y="8446"/>
                    <a:pt x="10340" y="8377"/>
                    <a:pt x="10363" y="8286"/>
                  </a:cubicBezTo>
                  <a:cubicBezTo>
                    <a:pt x="10363" y="8194"/>
                    <a:pt x="10294" y="8103"/>
                    <a:pt x="10203" y="8103"/>
                  </a:cubicBezTo>
                  <a:cubicBezTo>
                    <a:pt x="10191" y="8100"/>
                    <a:pt x="10179" y="8099"/>
                    <a:pt x="10167" y="8099"/>
                  </a:cubicBezTo>
                  <a:close/>
                  <a:moveTo>
                    <a:pt x="7586" y="8032"/>
                  </a:moveTo>
                  <a:cubicBezTo>
                    <a:pt x="7524" y="8032"/>
                    <a:pt x="7373" y="8132"/>
                    <a:pt x="7373" y="8194"/>
                  </a:cubicBezTo>
                  <a:cubicBezTo>
                    <a:pt x="7350" y="8263"/>
                    <a:pt x="7464" y="8423"/>
                    <a:pt x="7533" y="8446"/>
                  </a:cubicBezTo>
                  <a:cubicBezTo>
                    <a:pt x="7539" y="8448"/>
                    <a:pt x="7545" y="8448"/>
                    <a:pt x="7553" y="8448"/>
                  </a:cubicBezTo>
                  <a:cubicBezTo>
                    <a:pt x="7628" y="8448"/>
                    <a:pt x="7763" y="8346"/>
                    <a:pt x="7784" y="8263"/>
                  </a:cubicBezTo>
                  <a:cubicBezTo>
                    <a:pt x="7806" y="8217"/>
                    <a:pt x="7692" y="8035"/>
                    <a:pt x="7601" y="8035"/>
                  </a:cubicBezTo>
                  <a:cubicBezTo>
                    <a:pt x="7597" y="8033"/>
                    <a:pt x="7592" y="8032"/>
                    <a:pt x="7586" y="8032"/>
                  </a:cubicBezTo>
                  <a:close/>
                  <a:moveTo>
                    <a:pt x="12828" y="8126"/>
                  </a:moveTo>
                  <a:cubicBezTo>
                    <a:pt x="12737" y="8126"/>
                    <a:pt x="12645" y="8172"/>
                    <a:pt x="12623" y="8263"/>
                  </a:cubicBezTo>
                  <a:cubicBezTo>
                    <a:pt x="12623" y="8377"/>
                    <a:pt x="12691" y="8468"/>
                    <a:pt x="12782" y="8468"/>
                  </a:cubicBezTo>
                  <a:cubicBezTo>
                    <a:pt x="12874" y="8468"/>
                    <a:pt x="12965" y="8400"/>
                    <a:pt x="12965" y="8309"/>
                  </a:cubicBezTo>
                  <a:cubicBezTo>
                    <a:pt x="12988" y="8240"/>
                    <a:pt x="12919" y="8149"/>
                    <a:pt x="12828" y="8126"/>
                  </a:cubicBezTo>
                  <a:close/>
                  <a:moveTo>
                    <a:pt x="18009" y="8263"/>
                  </a:moveTo>
                  <a:cubicBezTo>
                    <a:pt x="17918" y="8263"/>
                    <a:pt x="17872" y="8286"/>
                    <a:pt x="17850" y="8377"/>
                  </a:cubicBezTo>
                  <a:cubicBezTo>
                    <a:pt x="17827" y="8468"/>
                    <a:pt x="17872" y="8514"/>
                    <a:pt x="17964" y="8514"/>
                  </a:cubicBezTo>
                  <a:cubicBezTo>
                    <a:pt x="17985" y="8519"/>
                    <a:pt x="18004" y="8522"/>
                    <a:pt x="18021" y="8522"/>
                  </a:cubicBezTo>
                  <a:cubicBezTo>
                    <a:pt x="18074" y="8522"/>
                    <a:pt x="18101" y="8492"/>
                    <a:pt x="18101" y="8423"/>
                  </a:cubicBezTo>
                  <a:cubicBezTo>
                    <a:pt x="18124" y="8331"/>
                    <a:pt x="18101" y="8286"/>
                    <a:pt x="18009" y="8263"/>
                  </a:cubicBezTo>
                  <a:close/>
                  <a:moveTo>
                    <a:pt x="15430" y="8194"/>
                  </a:moveTo>
                  <a:cubicBezTo>
                    <a:pt x="15384" y="8194"/>
                    <a:pt x="15248" y="8309"/>
                    <a:pt x="15248" y="8377"/>
                  </a:cubicBezTo>
                  <a:cubicBezTo>
                    <a:pt x="15248" y="8423"/>
                    <a:pt x="15362" y="8537"/>
                    <a:pt x="15407" y="8537"/>
                  </a:cubicBezTo>
                  <a:cubicBezTo>
                    <a:pt x="15453" y="8537"/>
                    <a:pt x="15567" y="8423"/>
                    <a:pt x="15590" y="8377"/>
                  </a:cubicBezTo>
                  <a:cubicBezTo>
                    <a:pt x="15567" y="8354"/>
                    <a:pt x="15544" y="8286"/>
                    <a:pt x="15521" y="8263"/>
                  </a:cubicBezTo>
                  <a:cubicBezTo>
                    <a:pt x="15499" y="8240"/>
                    <a:pt x="15476" y="8217"/>
                    <a:pt x="15430" y="8194"/>
                  </a:cubicBezTo>
                  <a:close/>
                  <a:moveTo>
                    <a:pt x="753" y="8098"/>
                  </a:moveTo>
                  <a:cubicBezTo>
                    <a:pt x="642" y="8098"/>
                    <a:pt x="590" y="8151"/>
                    <a:pt x="571" y="8286"/>
                  </a:cubicBezTo>
                  <a:cubicBezTo>
                    <a:pt x="548" y="8446"/>
                    <a:pt x="594" y="8514"/>
                    <a:pt x="753" y="8537"/>
                  </a:cubicBezTo>
                  <a:cubicBezTo>
                    <a:pt x="774" y="8540"/>
                    <a:pt x="793" y="8541"/>
                    <a:pt x="810" y="8541"/>
                  </a:cubicBezTo>
                  <a:cubicBezTo>
                    <a:pt x="930" y="8541"/>
                    <a:pt x="985" y="8474"/>
                    <a:pt x="1005" y="8354"/>
                  </a:cubicBezTo>
                  <a:cubicBezTo>
                    <a:pt x="1005" y="8194"/>
                    <a:pt x="959" y="8126"/>
                    <a:pt x="822" y="8103"/>
                  </a:cubicBezTo>
                  <a:cubicBezTo>
                    <a:pt x="797" y="8100"/>
                    <a:pt x="774" y="8098"/>
                    <a:pt x="753" y="8098"/>
                  </a:cubicBezTo>
                  <a:close/>
                  <a:moveTo>
                    <a:pt x="3378" y="8126"/>
                  </a:moveTo>
                  <a:cubicBezTo>
                    <a:pt x="3264" y="8126"/>
                    <a:pt x="3150" y="8194"/>
                    <a:pt x="3150" y="8309"/>
                  </a:cubicBezTo>
                  <a:cubicBezTo>
                    <a:pt x="3127" y="8446"/>
                    <a:pt x="3219" y="8560"/>
                    <a:pt x="3333" y="8560"/>
                  </a:cubicBezTo>
                  <a:cubicBezTo>
                    <a:pt x="3447" y="8560"/>
                    <a:pt x="3561" y="8468"/>
                    <a:pt x="3561" y="8354"/>
                  </a:cubicBezTo>
                  <a:cubicBezTo>
                    <a:pt x="3584" y="8240"/>
                    <a:pt x="3493" y="8149"/>
                    <a:pt x="3378" y="8126"/>
                  </a:cubicBezTo>
                  <a:close/>
                  <a:moveTo>
                    <a:pt x="20569" y="8303"/>
                  </a:moveTo>
                  <a:cubicBezTo>
                    <a:pt x="20506" y="8303"/>
                    <a:pt x="20475" y="8347"/>
                    <a:pt x="20475" y="8423"/>
                  </a:cubicBezTo>
                  <a:cubicBezTo>
                    <a:pt x="20452" y="8514"/>
                    <a:pt x="20497" y="8560"/>
                    <a:pt x="20589" y="8560"/>
                  </a:cubicBezTo>
                  <a:cubicBezTo>
                    <a:pt x="20680" y="8560"/>
                    <a:pt x="20726" y="8514"/>
                    <a:pt x="20726" y="8446"/>
                  </a:cubicBezTo>
                  <a:cubicBezTo>
                    <a:pt x="20726" y="8354"/>
                    <a:pt x="20703" y="8309"/>
                    <a:pt x="20611" y="8309"/>
                  </a:cubicBezTo>
                  <a:cubicBezTo>
                    <a:pt x="20596" y="8305"/>
                    <a:pt x="20582" y="8303"/>
                    <a:pt x="20569" y="8303"/>
                  </a:cubicBezTo>
                  <a:close/>
                  <a:moveTo>
                    <a:pt x="23228" y="8328"/>
                  </a:moveTo>
                  <a:cubicBezTo>
                    <a:pt x="23190" y="8328"/>
                    <a:pt x="23077" y="8425"/>
                    <a:pt x="23077" y="8446"/>
                  </a:cubicBezTo>
                  <a:cubicBezTo>
                    <a:pt x="23099" y="8491"/>
                    <a:pt x="23145" y="8560"/>
                    <a:pt x="23191" y="8582"/>
                  </a:cubicBezTo>
                  <a:cubicBezTo>
                    <a:pt x="23236" y="8582"/>
                    <a:pt x="23282" y="8514"/>
                    <a:pt x="23351" y="8491"/>
                  </a:cubicBezTo>
                  <a:cubicBezTo>
                    <a:pt x="23305" y="8423"/>
                    <a:pt x="23282" y="8377"/>
                    <a:pt x="23236" y="8331"/>
                  </a:cubicBezTo>
                  <a:cubicBezTo>
                    <a:pt x="23234" y="8329"/>
                    <a:pt x="23231" y="8328"/>
                    <a:pt x="23228" y="8328"/>
                  </a:cubicBezTo>
                  <a:close/>
                  <a:moveTo>
                    <a:pt x="5964" y="8215"/>
                  </a:moveTo>
                  <a:cubicBezTo>
                    <a:pt x="5889" y="8215"/>
                    <a:pt x="5752" y="8337"/>
                    <a:pt x="5752" y="8400"/>
                  </a:cubicBezTo>
                  <a:cubicBezTo>
                    <a:pt x="5752" y="8468"/>
                    <a:pt x="5866" y="8628"/>
                    <a:pt x="5935" y="8628"/>
                  </a:cubicBezTo>
                  <a:cubicBezTo>
                    <a:pt x="6003" y="8628"/>
                    <a:pt x="6163" y="8514"/>
                    <a:pt x="6186" y="8446"/>
                  </a:cubicBezTo>
                  <a:cubicBezTo>
                    <a:pt x="6186" y="8377"/>
                    <a:pt x="6049" y="8217"/>
                    <a:pt x="5980" y="8217"/>
                  </a:cubicBezTo>
                  <a:cubicBezTo>
                    <a:pt x="5975" y="8216"/>
                    <a:pt x="5970" y="8215"/>
                    <a:pt x="5964" y="8215"/>
                  </a:cubicBezTo>
                  <a:close/>
                  <a:moveTo>
                    <a:pt x="8517" y="8278"/>
                  </a:moveTo>
                  <a:cubicBezTo>
                    <a:pt x="8435" y="8278"/>
                    <a:pt x="8418" y="8311"/>
                    <a:pt x="8400" y="8400"/>
                  </a:cubicBezTo>
                  <a:cubicBezTo>
                    <a:pt x="8377" y="8582"/>
                    <a:pt x="8400" y="8605"/>
                    <a:pt x="8560" y="8628"/>
                  </a:cubicBezTo>
                  <a:cubicBezTo>
                    <a:pt x="8697" y="8628"/>
                    <a:pt x="8720" y="8628"/>
                    <a:pt x="8742" y="8491"/>
                  </a:cubicBezTo>
                  <a:cubicBezTo>
                    <a:pt x="8765" y="8309"/>
                    <a:pt x="8765" y="8309"/>
                    <a:pt x="8605" y="8286"/>
                  </a:cubicBezTo>
                  <a:cubicBezTo>
                    <a:pt x="8569" y="8281"/>
                    <a:pt x="8540" y="8278"/>
                    <a:pt x="8517" y="8278"/>
                  </a:cubicBezTo>
                  <a:close/>
                  <a:moveTo>
                    <a:pt x="11207" y="8309"/>
                  </a:moveTo>
                  <a:cubicBezTo>
                    <a:pt x="11116" y="8309"/>
                    <a:pt x="11025" y="8377"/>
                    <a:pt x="11025" y="8468"/>
                  </a:cubicBezTo>
                  <a:cubicBezTo>
                    <a:pt x="11002" y="8560"/>
                    <a:pt x="11071" y="8628"/>
                    <a:pt x="11162" y="8651"/>
                  </a:cubicBezTo>
                  <a:cubicBezTo>
                    <a:pt x="11253" y="8651"/>
                    <a:pt x="11344" y="8605"/>
                    <a:pt x="11367" y="8514"/>
                  </a:cubicBezTo>
                  <a:cubicBezTo>
                    <a:pt x="11367" y="8400"/>
                    <a:pt x="11299" y="8309"/>
                    <a:pt x="11207" y="8309"/>
                  </a:cubicBezTo>
                  <a:close/>
                  <a:moveTo>
                    <a:pt x="13832" y="8331"/>
                  </a:moveTo>
                  <a:cubicBezTo>
                    <a:pt x="13741" y="8331"/>
                    <a:pt x="13650" y="8400"/>
                    <a:pt x="13627" y="8491"/>
                  </a:cubicBezTo>
                  <a:cubicBezTo>
                    <a:pt x="13627" y="8582"/>
                    <a:pt x="13695" y="8674"/>
                    <a:pt x="13764" y="8674"/>
                  </a:cubicBezTo>
                  <a:cubicBezTo>
                    <a:pt x="13779" y="8677"/>
                    <a:pt x="13794" y="8678"/>
                    <a:pt x="13808" y="8678"/>
                  </a:cubicBezTo>
                  <a:cubicBezTo>
                    <a:pt x="13900" y="8678"/>
                    <a:pt x="13969" y="8616"/>
                    <a:pt x="13969" y="8537"/>
                  </a:cubicBezTo>
                  <a:cubicBezTo>
                    <a:pt x="13992" y="8446"/>
                    <a:pt x="13924" y="8354"/>
                    <a:pt x="13832" y="8331"/>
                  </a:cubicBezTo>
                  <a:close/>
                  <a:moveTo>
                    <a:pt x="1758" y="8309"/>
                  </a:moveTo>
                  <a:cubicBezTo>
                    <a:pt x="1644" y="8309"/>
                    <a:pt x="1552" y="8377"/>
                    <a:pt x="1530" y="8491"/>
                  </a:cubicBezTo>
                  <a:cubicBezTo>
                    <a:pt x="1530" y="8628"/>
                    <a:pt x="1598" y="8742"/>
                    <a:pt x="1735" y="8742"/>
                  </a:cubicBezTo>
                  <a:cubicBezTo>
                    <a:pt x="1872" y="8742"/>
                    <a:pt x="1940" y="8674"/>
                    <a:pt x="1963" y="8537"/>
                  </a:cubicBezTo>
                  <a:cubicBezTo>
                    <a:pt x="1963" y="8423"/>
                    <a:pt x="1872" y="8331"/>
                    <a:pt x="1758" y="8309"/>
                  </a:cubicBezTo>
                  <a:close/>
                  <a:moveTo>
                    <a:pt x="16375" y="8420"/>
                  </a:moveTo>
                  <a:cubicBezTo>
                    <a:pt x="16320" y="8420"/>
                    <a:pt x="16206" y="8520"/>
                    <a:pt x="16206" y="8582"/>
                  </a:cubicBezTo>
                  <a:cubicBezTo>
                    <a:pt x="16206" y="8628"/>
                    <a:pt x="16320" y="8742"/>
                    <a:pt x="16366" y="8742"/>
                  </a:cubicBezTo>
                  <a:cubicBezTo>
                    <a:pt x="16412" y="8742"/>
                    <a:pt x="16549" y="8651"/>
                    <a:pt x="16526" y="8605"/>
                  </a:cubicBezTo>
                  <a:cubicBezTo>
                    <a:pt x="16526" y="8560"/>
                    <a:pt x="16526" y="8514"/>
                    <a:pt x="16480" y="8468"/>
                  </a:cubicBezTo>
                  <a:cubicBezTo>
                    <a:pt x="16480" y="8446"/>
                    <a:pt x="16434" y="8423"/>
                    <a:pt x="16389" y="8423"/>
                  </a:cubicBezTo>
                  <a:cubicBezTo>
                    <a:pt x="16385" y="8421"/>
                    <a:pt x="16380" y="8420"/>
                    <a:pt x="16375" y="8420"/>
                  </a:cubicBezTo>
                  <a:close/>
                  <a:moveTo>
                    <a:pt x="18950" y="8485"/>
                  </a:moveTo>
                  <a:cubicBezTo>
                    <a:pt x="18892" y="8485"/>
                    <a:pt x="18873" y="8530"/>
                    <a:pt x="18854" y="8605"/>
                  </a:cubicBezTo>
                  <a:cubicBezTo>
                    <a:pt x="18854" y="8697"/>
                    <a:pt x="18877" y="8742"/>
                    <a:pt x="18991" y="8742"/>
                  </a:cubicBezTo>
                  <a:cubicBezTo>
                    <a:pt x="19059" y="8742"/>
                    <a:pt x="19105" y="8697"/>
                    <a:pt x="19105" y="8605"/>
                  </a:cubicBezTo>
                  <a:cubicBezTo>
                    <a:pt x="19128" y="8537"/>
                    <a:pt x="19082" y="8491"/>
                    <a:pt x="18991" y="8491"/>
                  </a:cubicBezTo>
                  <a:cubicBezTo>
                    <a:pt x="18975" y="8487"/>
                    <a:pt x="18962" y="8485"/>
                    <a:pt x="18950" y="8485"/>
                  </a:cubicBezTo>
                  <a:close/>
                  <a:moveTo>
                    <a:pt x="24241" y="8582"/>
                  </a:moveTo>
                  <a:cubicBezTo>
                    <a:pt x="24149" y="8582"/>
                    <a:pt x="24127" y="8582"/>
                    <a:pt x="24127" y="8651"/>
                  </a:cubicBezTo>
                  <a:cubicBezTo>
                    <a:pt x="24127" y="8697"/>
                    <a:pt x="24081" y="8742"/>
                    <a:pt x="24172" y="8765"/>
                  </a:cubicBezTo>
                  <a:cubicBezTo>
                    <a:pt x="24286" y="8765"/>
                    <a:pt x="24286" y="8765"/>
                    <a:pt x="24286" y="8697"/>
                  </a:cubicBezTo>
                  <a:cubicBezTo>
                    <a:pt x="24286" y="8651"/>
                    <a:pt x="24332" y="8582"/>
                    <a:pt x="24241" y="8582"/>
                  </a:cubicBezTo>
                  <a:close/>
                  <a:moveTo>
                    <a:pt x="4375" y="8351"/>
                  </a:moveTo>
                  <a:cubicBezTo>
                    <a:pt x="4282" y="8351"/>
                    <a:pt x="4154" y="8432"/>
                    <a:pt x="4154" y="8514"/>
                  </a:cubicBezTo>
                  <a:cubicBezTo>
                    <a:pt x="4132" y="8605"/>
                    <a:pt x="4223" y="8742"/>
                    <a:pt x="4314" y="8765"/>
                  </a:cubicBezTo>
                  <a:cubicBezTo>
                    <a:pt x="4322" y="8767"/>
                    <a:pt x="4331" y="8768"/>
                    <a:pt x="4339" y="8768"/>
                  </a:cubicBezTo>
                  <a:cubicBezTo>
                    <a:pt x="4429" y="8768"/>
                    <a:pt x="4544" y="8666"/>
                    <a:pt x="4565" y="8582"/>
                  </a:cubicBezTo>
                  <a:cubicBezTo>
                    <a:pt x="4588" y="8491"/>
                    <a:pt x="4474" y="8354"/>
                    <a:pt x="4406" y="8354"/>
                  </a:cubicBezTo>
                  <a:cubicBezTo>
                    <a:pt x="4396" y="8352"/>
                    <a:pt x="4385" y="8351"/>
                    <a:pt x="4375" y="8351"/>
                  </a:cubicBezTo>
                  <a:close/>
                  <a:moveTo>
                    <a:pt x="21616" y="8491"/>
                  </a:moveTo>
                  <a:cubicBezTo>
                    <a:pt x="21547" y="8537"/>
                    <a:pt x="21502" y="8582"/>
                    <a:pt x="21479" y="8628"/>
                  </a:cubicBezTo>
                  <a:cubicBezTo>
                    <a:pt x="21458" y="8670"/>
                    <a:pt x="21551" y="8768"/>
                    <a:pt x="21585" y="8768"/>
                  </a:cubicBezTo>
                  <a:cubicBezTo>
                    <a:pt x="21588" y="8768"/>
                    <a:pt x="21591" y="8767"/>
                    <a:pt x="21593" y="8765"/>
                  </a:cubicBezTo>
                  <a:cubicBezTo>
                    <a:pt x="21639" y="8742"/>
                    <a:pt x="21707" y="8697"/>
                    <a:pt x="21707" y="8651"/>
                  </a:cubicBezTo>
                  <a:cubicBezTo>
                    <a:pt x="21730" y="8605"/>
                    <a:pt x="21661" y="8560"/>
                    <a:pt x="21616" y="8491"/>
                  </a:cubicBezTo>
                  <a:close/>
                  <a:moveTo>
                    <a:pt x="6972" y="8420"/>
                  </a:moveTo>
                  <a:cubicBezTo>
                    <a:pt x="6913" y="8420"/>
                    <a:pt x="6757" y="8542"/>
                    <a:pt x="6757" y="8605"/>
                  </a:cubicBezTo>
                  <a:cubicBezTo>
                    <a:pt x="6734" y="8674"/>
                    <a:pt x="6871" y="8834"/>
                    <a:pt x="6939" y="8834"/>
                  </a:cubicBezTo>
                  <a:cubicBezTo>
                    <a:pt x="6944" y="8835"/>
                    <a:pt x="6950" y="8836"/>
                    <a:pt x="6956" y="8836"/>
                  </a:cubicBezTo>
                  <a:cubicBezTo>
                    <a:pt x="7031" y="8836"/>
                    <a:pt x="7167" y="8714"/>
                    <a:pt x="7167" y="8651"/>
                  </a:cubicBezTo>
                  <a:cubicBezTo>
                    <a:pt x="7190" y="8605"/>
                    <a:pt x="7076" y="8423"/>
                    <a:pt x="6985" y="8423"/>
                  </a:cubicBezTo>
                  <a:cubicBezTo>
                    <a:pt x="6981" y="8421"/>
                    <a:pt x="6977" y="8420"/>
                    <a:pt x="6972" y="8420"/>
                  </a:cubicBezTo>
                  <a:close/>
                  <a:moveTo>
                    <a:pt x="9524" y="8483"/>
                  </a:moveTo>
                  <a:cubicBezTo>
                    <a:pt x="9440" y="8483"/>
                    <a:pt x="9422" y="8521"/>
                    <a:pt x="9404" y="8628"/>
                  </a:cubicBezTo>
                  <a:cubicBezTo>
                    <a:pt x="9381" y="8788"/>
                    <a:pt x="9404" y="8811"/>
                    <a:pt x="9564" y="8834"/>
                  </a:cubicBezTo>
                  <a:cubicBezTo>
                    <a:pt x="9594" y="8838"/>
                    <a:pt x="9618" y="8841"/>
                    <a:pt x="9638" y="8841"/>
                  </a:cubicBezTo>
                  <a:cubicBezTo>
                    <a:pt x="9711" y="8841"/>
                    <a:pt x="9729" y="8804"/>
                    <a:pt x="9747" y="8697"/>
                  </a:cubicBezTo>
                  <a:cubicBezTo>
                    <a:pt x="9769" y="8537"/>
                    <a:pt x="9747" y="8514"/>
                    <a:pt x="9610" y="8491"/>
                  </a:cubicBezTo>
                  <a:cubicBezTo>
                    <a:pt x="9575" y="8486"/>
                    <a:pt x="9547" y="8483"/>
                    <a:pt x="9524" y="8483"/>
                  </a:cubicBezTo>
                  <a:close/>
                  <a:moveTo>
                    <a:pt x="12212" y="8514"/>
                  </a:moveTo>
                  <a:cubicBezTo>
                    <a:pt x="12120" y="8514"/>
                    <a:pt x="12029" y="8582"/>
                    <a:pt x="12029" y="8674"/>
                  </a:cubicBezTo>
                  <a:cubicBezTo>
                    <a:pt x="12006" y="8765"/>
                    <a:pt x="12075" y="8856"/>
                    <a:pt x="12189" y="8856"/>
                  </a:cubicBezTo>
                  <a:cubicBezTo>
                    <a:pt x="12198" y="8859"/>
                    <a:pt x="12207" y="8861"/>
                    <a:pt x="12217" y="8861"/>
                  </a:cubicBezTo>
                  <a:cubicBezTo>
                    <a:pt x="12280" y="8861"/>
                    <a:pt x="12352" y="8799"/>
                    <a:pt x="12372" y="8719"/>
                  </a:cubicBezTo>
                  <a:cubicBezTo>
                    <a:pt x="12372" y="8628"/>
                    <a:pt x="12303" y="8537"/>
                    <a:pt x="12212" y="8514"/>
                  </a:cubicBezTo>
                  <a:close/>
                  <a:moveTo>
                    <a:pt x="14801" y="8555"/>
                  </a:moveTo>
                  <a:cubicBezTo>
                    <a:pt x="14723" y="8555"/>
                    <a:pt x="14651" y="8617"/>
                    <a:pt x="14631" y="8697"/>
                  </a:cubicBezTo>
                  <a:cubicBezTo>
                    <a:pt x="14631" y="8788"/>
                    <a:pt x="14700" y="8879"/>
                    <a:pt x="14791" y="8902"/>
                  </a:cubicBezTo>
                  <a:cubicBezTo>
                    <a:pt x="14882" y="8902"/>
                    <a:pt x="14974" y="8834"/>
                    <a:pt x="14974" y="8742"/>
                  </a:cubicBezTo>
                  <a:cubicBezTo>
                    <a:pt x="14996" y="8651"/>
                    <a:pt x="14928" y="8560"/>
                    <a:pt x="14837" y="8560"/>
                  </a:cubicBezTo>
                  <a:cubicBezTo>
                    <a:pt x="14825" y="8557"/>
                    <a:pt x="14813" y="8555"/>
                    <a:pt x="14801" y="8555"/>
                  </a:cubicBezTo>
                  <a:close/>
                  <a:moveTo>
                    <a:pt x="17350" y="8668"/>
                  </a:moveTo>
                  <a:cubicBezTo>
                    <a:pt x="17287" y="8668"/>
                    <a:pt x="17252" y="8712"/>
                    <a:pt x="17233" y="8788"/>
                  </a:cubicBezTo>
                  <a:cubicBezTo>
                    <a:pt x="17233" y="8879"/>
                    <a:pt x="17279" y="8902"/>
                    <a:pt x="17370" y="8925"/>
                  </a:cubicBezTo>
                  <a:cubicBezTo>
                    <a:pt x="17462" y="8925"/>
                    <a:pt x="17484" y="8902"/>
                    <a:pt x="17507" y="8811"/>
                  </a:cubicBezTo>
                  <a:cubicBezTo>
                    <a:pt x="17507" y="8719"/>
                    <a:pt x="17484" y="8674"/>
                    <a:pt x="17393" y="8674"/>
                  </a:cubicBezTo>
                  <a:cubicBezTo>
                    <a:pt x="17377" y="8670"/>
                    <a:pt x="17363" y="8668"/>
                    <a:pt x="17350" y="8668"/>
                  </a:cubicBezTo>
                  <a:close/>
                  <a:moveTo>
                    <a:pt x="137" y="8491"/>
                  </a:moveTo>
                  <a:cubicBezTo>
                    <a:pt x="69" y="8491"/>
                    <a:pt x="69" y="8514"/>
                    <a:pt x="69" y="8560"/>
                  </a:cubicBezTo>
                  <a:cubicBezTo>
                    <a:pt x="114" y="8651"/>
                    <a:pt x="137" y="8742"/>
                    <a:pt x="114" y="8834"/>
                  </a:cubicBezTo>
                  <a:cubicBezTo>
                    <a:pt x="114" y="8900"/>
                    <a:pt x="163" y="8943"/>
                    <a:pt x="216" y="8943"/>
                  </a:cubicBezTo>
                  <a:cubicBezTo>
                    <a:pt x="236" y="8943"/>
                    <a:pt x="256" y="8937"/>
                    <a:pt x="274" y="8925"/>
                  </a:cubicBezTo>
                  <a:cubicBezTo>
                    <a:pt x="365" y="8879"/>
                    <a:pt x="411" y="8742"/>
                    <a:pt x="411" y="8651"/>
                  </a:cubicBezTo>
                  <a:cubicBezTo>
                    <a:pt x="388" y="8582"/>
                    <a:pt x="297" y="8514"/>
                    <a:pt x="206" y="8491"/>
                  </a:cubicBezTo>
                  <a:close/>
                  <a:moveTo>
                    <a:pt x="2741" y="8532"/>
                  </a:moveTo>
                  <a:cubicBezTo>
                    <a:pt x="2643" y="8532"/>
                    <a:pt x="2554" y="8597"/>
                    <a:pt x="2534" y="8697"/>
                  </a:cubicBezTo>
                  <a:cubicBezTo>
                    <a:pt x="2511" y="8811"/>
                    <a:pt x="2602" y="8925"/>
                    <a:pt x="2694" y="8948"/>
                  </a:cubicBezTo>
                  <a:cubicBezTo>
                    <a:pt x="2708" y="8951"/>
                    <a:pt x="2723" y="8952"/>
                    <a:pt x="2738" y="8952"/>
                  </a:cubicBezTo>
                  <a:cubicBezTo>
                    <a:pt x="2841" y="8952"/>
                    <a:pt x="2948" y="8885"/>
                    <a:pt x="2968" y="8765"/>
                  </a:cubicBezTo>
                  <a:cubicBezTo>
                    <a:pt x="2968" y="8651"/>
                    <a:pt x="2899" y="8537"/>
                    <a:pt x="2785" y="8537"/>
                  </a:cubicBezTo>
                  <a:cubicBezTo>
                    <a:pt x="2770" y="8534"/>
                    <a:pt x="2755" y="8532"/>
                    <a:pt x="2741" y="8532"/>
                  </a:cubicBezTo>
                  <a:close/>
                  <a:moveTo>
                    <a:pt x="19995" y="8697"/>
                  </a:moveTo>
                  <a:cubicBezTo>
                    <a:pt x="19904" y="8697"/>
                    <a:pt x="19881" y="8719"/>
                    <a:pt x="19858" y="8811"/>
                  </a:cubicBezTo>
                  <a:cubicBezTo>
                    <a:pt x="19835" y="8902"/>
                    <a:pt x="19881" y="8925"/>
                    <a:pt x="19950" y="8948"/>
                  </a:cubicBezTo>
                  <a:cubicBezTo>
                    <a:pt x="19969" y="8952"/>
                    <a:pt x="19987" y="8954"/>
                    <a:pt x="20002" y="8954"/>
                  </a:cubicBezTo>
                  <a:cubicBezTo>
                    <a:pt x="20078" y="8954"/>
                    <a:pt x="20109" y="8909"/>
                    <a:pt x="20109" y="8834"/>
                  </a:cubicBezTo>
                  <a:cubicBezTo>
                    <a:pt x="20132" y="8742"/>
                    <a:pt x="20087" y="8697"/>
                    <a:pt x="19995" y="8697"/>
                  </a:cubicBezTo>
                  <a:close/>
                  <a:moveTo>
                    <a:pt x="22620" y="8697"/>
                  </a:moveTo>
                  <a:cubicBezTo>
                    <a:pt x="22552" y="8765"/>
                    <a:pt x="22483" y="8788"/>
                    <a:pt x="22483" y="8834"/>
                  </a:cubicBezTo>
                  <a:cubicBezTo>
                    <a:pt x="22483" y="8879"/>
                    <a:pt x="22552" y="8925"/>
                    <a:pt x="22574" y="8971"/>
                  </a:cubicBezTo>
                  <a:cubicBezTo>
                    <a:pt x="22620" y="8948"/>
                    <a:pt x="22689" y="8902"/>
                    <a:pt x="22711" y="8856"/>
                  </a:cubicBezTo>
                  <a:cubicBezTo>
                    <a:pt x="22734" y="8834"/>
                    <a:pt x="22666" y="8765"/>
                    <a:pt x="22620" y="8697"/>
                  </a:cubicBezTo>
                  <a:close/>
                  <a:moveTo>
                    <a:pt x="5387" y="8560"/>
                  </a:moveTo>
                  <a:cubicBezTo>
                    <a:pt x="5296" y="8560"/>
                    <a:pt x="5159" y="8651"/>
                    <a:pt x="5159" y="8742"/>
                  </a:cubicBezTo>
                  <a:cubicBezTo>
                    <a:pt x="5136" y="8834"/>
                    <a:pt x="5250" y="8971"/>
                    <a:pt x="5341" y="8993"/>
                  </a:cubicBezTo>
                  <a:cubicBezTo>
                    <a:pt x="5433" y="8993"/>
                    <a:pt x="5570" y="8879"/>
                    <a:pt x="5570" y="8788"/>
                  </a:cubicBezTo>
                  <a:cubicBezTo>
                    <a:pt x="5592" y="8697"/>
                    <a:pt x="5478" y="8560"/>
                    <a:pt x="5387" y="8560"/>
                  </a:cubicBezTo>
                  <a:close/>
                  <a:moveTo>
                    <a:pt x="25158" y="8844"/>
                  </a:moveTo>
                  <a:cubicBezTo>
                    <a:pt x="25131" y="8844"/>
                    <a:pt x="25131" y="8864"/>
                    <a:pt x="25131" y="8925"/>
                  </a:cubicBezTo>
                  <a:cubicBezTo>
                    <a:pt x="25108" y="8971"/>
                    <a:pt x="25108" y="9016"/>
                    <a:pt x="25177" y="9016"/>
                  </a:cubicBezTo>
                  <a:cubicBezTo>
                    <a:pt x="25291" y="9016"/>
                    <a:pt x="25268" y="9016"/>
                    <a:pt x="25291" y="8948"/>
                  </a:cubicBezTo>
                  <a:cubicBezTo>
                    <a:pt x="25309" y="8891"/>
                    <a:pt x="25297" y="8850"/>
                    <a:pt x="25254" y="8850"/>
                  </a:cubicBezTo>
                  <a:cubicBezTo>
                    <a:pt x="25245" y="8850"/>
                    <a:pt x="25234" y="8852"/>
                    <a:pt x="25222" y="8856"/>
                  </a:cubicBezTo>
                  <a:cubicBezTo>
                    <a:pt x="25192" y="8849"/>
                    <a:pt x="25171" y="8844"/>
                    <a:pt x="25158" y="8844"/>
                  </a:cubicBezTo>
                  <a:close/>
                  <a:moveTo>
                    <a:pt x="7906" y="8666"/>
                  </a:moveTo>
                  <a:cubicBezTo>
                    <a:pt x="7828" y="8666"/>
                    <a:pt x="7824" y="8703"/>
                    <a:pt x="7806" y="8811"/>
                  </a:cubicBezTo>
                  <a:cubicBezTo>
                    <a:pt x="7784" y="8971"/>
                    <a:pt x="7784" y="8993"/>
                    <a:pt x="7921" y="9016"/>
                  </a:cubicBezTo>
                  <a:cubicBezTo>
                    <a:pt x="7955" y="9021"/>
                    <a:pt x="7984" y="9024"/>
                    <a:pt x="8009" y="9024"/>
                  </a:cubicBezTo>
                  <a:cubicBezTo>
                    <a:pt x="8098" y="9024"/>
                    <a:pt x="8126" y="8987"/>
                    <a:pt x="8126" y="8879"/>
                  </a:cubicBezTo>
                  <a:cubicBezTo>
                    <a:pt x="8149" y="8719"/>
                    <a:pt x="8149" y="8697"/>
                    <a:pt x="7989" y="8674"/>
                  </a:cubicBezTo>
                  <a:cubicBezTo>
                    <a:pt x="7955" y="8669"/>
                    <a:pt x="7928" y="8666"/>
                    <a:pt x="7906" y="8666"/>
                  </a:cubicBezTo>
                  <a:close/>
                  <a:moveTo>
                    <a:pt x="10614" y="8697"/>
                  </a:moveTo>
                  <a:cubicBezTo>
                    <a:pt x="10500" y="8697"/>
                    <a:pt x="10431" y="8765"/>
                    <a:pt x="10409" y="8856"/>
                  </a:cubicBezTo>
                  <a:cubicBezTo>
                    <a:pt x="10409" y="8948"/>
                    <a:pt x="10477" y="9039"/>
                    <a:pt x="10568" y="9039"/>
                  </a:cubicBezTo>
                  <a:cubicBezTo>
                    <a:pt x="10580" y="9042"/>
                    <a:pt x="10592" y="9043"/>
                    <a:pt x="10604" y="9043"/>
                  </a:cubicBezTo>
                  <a:cubicBezTo>
                    <a:pt x="10682" y="9043"/>
                    <a:pt x="10751" y="8981"/>
                    <a:pt x="10751" y="8902"/>
                  </a:cubicBezTo>
                  <a:cubicBezTo>
                    <a:pt x="10774" y="8811"/>
                    <a:pt x="10705" y="8719"/>
                    <a:pt x="10614" y="8697"/>
                  </a:cubicBezTo>
                  <a:close/>
                  <a:moveTo>
                    <a:pt x="13180" y="8738"/>
                  </a:moveTo>
                  <a:cubicBezTo>
                    <a:pt x="13102" y="8738"/>
                    <a:pt x="13033" y="8800"/>
                    <a:pt x="13033" y="8879"/>
                  </a:cubicBezTo>
                  <a:cubicBezTo>
                    <a:pt x="13011" y="8971"/>
                    <a:pt x="13079" y="9062"/>
                    <a:pt x="13170" y="9085"/>
                  </a:cubicBezTo>
                  <a:cubicBezTo>
                    <a:pt x="13262" y="9085"/>
                    <a:pt x="13353" y="9016"/>
                    <a:pt x="13353" y="8925"/>
                  </a:cubicBezTo>
                  <a:cubicBezTo>
                    <a:pt x="13376" y="8834"/>
                    <a:pt x="13307" y="8742"/>
                    <a:pt x="13216" y="8742"/>
                  </a:cubicBezTo>
                  <a:cubicBezTo>
                    <a:pt x="13204" y="8739"/>
                    <a:pt x="13192" y="8738"/>
                    <a:pt x="13180" y="8738"/>
                  </a:cubicBezTo>
                  <a:close/>
                  <a:moveTo>
                    <a:pt x="18375" y="8879"/>
                  </a:moveTo>
                  <a:cubicBezTo>
                    <a:pt x="18306" y="8879"/>
                    <a:pt x="18260" y="8902"/>
                    <a:pt x="18238" y="8993"/>
                  </a:cubicBezTo>
                  <a:cubicBezTo>
                    <a:pt x="18238" y="9085"/>
                    <a:pt x="18283" y="9130"/>
                    <a:pt x="18375" y="9130"/>
                  </a:cubicBezTo>
                  <a:cubicBezTo>
                    <a:pt x="18466" y="9130"/>
                    <a:pt x="18489" y="9107"/>
                    <a:pt x="18512" y="9016"/>
                  </a:cubicBezTo>
                  <a:cubicBezTo>
                    <a:pt x="18512" y="8925"/>
                    <a:pt x="18466" y="8879"/>
                    <a:pt x="18375" y="8879"/>
                  </a:cubicBezTo>
                  <a:close/>
                  <a:moveTo>
                    <a:pt x="1095" y="8714"/>
                  </a:moveTo>
                  <a:cubicBezTo>
                    <a:pt x="984" y="8714"/>
                    <a:pt x="932" y="8768"/>
                    <a:pt x="913" y="8902"/>
                  </a:cubicBezTo>
                  <a:cubicBezTo>
                    <a:pt x="913" y="9062"/>
                    <a:pt x="959" y="9107"/>
                    <a:pt x="1119" y="9130"/>
                  </a:cubicBezTo>
                  <a:cubicBezTo>
                    <a:pt x="1144" y="9134"/>
                    <a:pt x="1166" y="9136"/>
                    <a:pt x="1186" y="9136"/>
                  </a:cubicBezTo>
                  <a:cubicBezTo>
                    <a:pt x="1292" y="9136"/>
                    <a:pt x="1328" y="9082"/>
                    <a:pt x="1347" y="8948"/>
                  </a:cubicBezTo>
                  <a:cubicBezTo>
                    <a:pt x="1370" y="8788"/>
                    <a:pt x="1324" y="8719"/>
                    <a:pt x="1164" y="8719"/>
                  </a:cubicBezTo>
                  <a:cubicBezTo>
                    <a:pt x="1139" y="8716"/>
                    <a:pt x="1116" y="8714"/>
                    <a:pt x="1095" y="8714"/>
                  </a:cubicBezTo>
                  <a:close/>
                  <a:moveTo>
                    <a:pt x="15776" y="8808"/>
                  </a:moveTo>
                  <a:cubicBezTo>
                    <a:pt x="15703" y="8808"/>
                    <a:pt x="15590" y="8906"/>
                    <a:pt x="15590" y="8948"/>
                  </a:cubicBezTo>
                  <a:cubicBezTo>
                    <a:pt x="15590" y="8993"/>
                    <a:pt x="15613" y="9039"/>
                    <a:pt x="15636" y="9085"/>
                  </a:cubicBezTo>
                  <a:cubicBezTo>
                    <a:pt x="15658" y="9107"/>
                    <a:pt x="15704" y="9130"/>
                    <a:pt x="15750" y="9153"/>
                  </a:cubicBezTo>
                  <a:cubicBezTo>
                    <a:pt x="15773" y="9130"/>
                    <a:pt x="15818" y="9130"/>
                    <a:pt x="15841" y="9107"/>
                  </a:cubicBezTo>
                  <a:cubicBezTo>
                    <a:pt x="15887" y="9085"/>
                    <a:pt x="15909" y="9039"/>
                    <a:pt x="15932" y="8993"/>
                  </a:cubicBezTo>
                  <a:cubicBezTo>
                    <a:pt x="15955" y="8948"/>
                    <a:pt x="15841" y="8811"/>
                    <a:pt x="15795" y="8811"/>
                  </a:cubicBezTo>
                  <a:cubicBezTo>
                    <a:pt x="15789" y="8809"/>
                    <a:pt x="15783" y="8808"/>
                    <a:pt x="15776" y="8808"/>
                  </a:cubicBezTo>
                  <a:close/>
                  <a:moveTo>
                    <a:pt x="3766" y="8742"/>
                  </a:moveTo>
                  <a:cubicBezTo>
                    <a:pt x="3675" y="8742"/>
                    <a:pt x="3538" y="8834"/>
                    <a:pt x="3538" y="8925"/>
                  </a:cubicBezTo>
                  <a:cubicBezTo>
                    <a:pt x="3538" y="9016"/>
                    <a:pt x="3629" y="9153"/>
                    <a:pt x="3721" y="9153"/>
                  </a:cubicBezTo>
                  <a:cubicBezTo>
                    <a:pt x="3729" y="9155"/>
                    <a:pt x="3737" y="9156"/>
                    <a:pt x="3746" y="9156"/>
                  </a:cubicBezTo>
                  <a:cubicBezTo>
                    <a:pt x="3835" y="9156"/>
                    <a:pt x="3951" y="9054"/>
                    <a:pt x="3972" y="8971"/>
                  </a:cubicBezTo>
                  <a:cubicBezTo>
                    <a:pt x="3972" y="8879"/>
                    <a:pt x="3858" y="8742"/>
                    <a:pt x="3766" y="8742"/>
                  </a:cubicBezTo>
                  <a:close/>
                  <a:moveTo>
                    <a:pt x="21000" y="8902"/>
                  </a:moveTo>
                  <a:cubicBezTo>
                    <a:pt x="20908" y="8902"/>
                    <a:pt x="20863" y="8948"/>
                    <a:pt x="20863" y="9039"/>
                  </a:cubicBezTo>
                  <a:cubicBezTo>
                    <a:pt x="20863" y="9130"/>
                    <a:pt x="20885" y="9153"/>
                    <a:pt x="20977" y="9176"/>
                  </a:cubicBezTo>
                  <a:cubicBezTo>
                    <a:pt x="21068" y="9176"/>
                    <a:pt x="21114" y="9130"/>
                    <a:pt x="21114" y="9039"/>
                  </a:cubicBezTo>
                  <a:cubicBezTo>
                    <a:pt x="21114" y="8948"/>
                    <a:pt x="21091" y="8925"/>
                    <a:pt x="21000" y="8902"/>
                  </a:cubicBezTo>
                  <a:close/>
                  <a:moveTo>
                    <a:pt x="23616" y="8945"/>
                  </a:moveTo>
                  <a:cubicBezTo>
                    <a:pt x="23578" y="8945"/>
                    <a:pt x="23465" y="9041"/>
                    <a:pt x="23465" y="9062"/>
                  </a:cubicBezTo>
                  <a:cubicBezTo>
                    <a:pt x="23510" y="9107"/>
                    <a:pt x="23556" y="9153"/>
                    <a:pt x="23602" y="9222"/>
                  </a:cubicBezTo>
                  <a:cubicBezTo>
                    <a:pt x="23647" y="9153"/>
                    <a:pt x="23716" y="9130"/>
                    <a:pt x="23716" y="9085"/>
                  </a:cubicBezTo>
                  <a:cubicBezTo>
                    <a:pt x="23716" y="9039"/>
                    <a:pt x="23670" y="8971"/>
                    <a:pt x="23624" y="8948"/>
                  </a:cubicBezTo>
                  <a:cubicBezTo>
                    <a:pt x="23622" y="8946"/>
                    <a:pt x="23619" y="8945"/>
                    <a:pt x="23616" y="8945"/>
                  </a:cubicBezTo>
                  <a:close/>
                  <a:moveTo>
                    <a:pt x="8911" y="8871"/>
                  </a:moveTo>
                  <a:cubicBezTo>
                    <a:pt x="8833" y="8871"/>
                    <a:pt x="8829" y="8909"/>
                    <a:pt x="8811" y="9016"/>
                  </a:cubicBezTo>
                  <a:cubicBezTo>
                    <a:pt x="8788" y="9176"/>
                    <a:pt x="8788" y="9199"/>
                    <a:pt x="8925" y="9222"/>
                  </a:cubicBezTo>
                  <a:cubicBezTo>
                    <a:pt x="8975" y="9228"/>
                    <a:pt x="9013" y="9232"/>
                    <a:pt x="9042" y="9232"/>
                  </a:cubicBezTo>
                  <a:cubicBezTo>
                    <a:pt x="9118" y="9232"/>
                    <a:pt x="9130" y="9201"/>
                    <a:pt x="9130" y="9085"/>
                  </a:cubicBezTo>
                  <a:cubicBezTo>
                    <a:pt x="9153" y="8925"/>
                    <a:pt x="9153" y="8902"/>
                    <a:pt x="8993" y="8879"/>
                  </a:cubicBezTo>
                  <a:cubicBezTo>
                    <a:pt x="8959" y="8874"/>
                    <a:pt x="8932" y="8871"/>
                    <a:pt x="8911" y="8871"/>
                  </a:cubicBezTo>
                  <a:close/>
                  <a:moveTo>
                    <a:pt x="6391" y="8811"/>
                  </a:moveTo>
                  <a:cubicBezTo>
                    <a:pt x="6323" y="8811"/>
                    <a:pt x="6163" y="8925"/>
                    <a:pt x="6140" y="8993"/>
                  </a:cubicBezTo>
                  <a:cubicBezTo>
                    <a:pt x="6140" y="9062"/>
                    <a:pt x="6254" y="9222"/>
                    <a:pt x="6323" y="9244"/>
                  </a:cubicBezTo>
                  <a:cubicBezTo>
                    <a:pt x="6391" y="9244"/>
                    <a:pt x="6551" y="9130"/>
                    <a:pt x="6574" y="9062"/>
                  </a:cubicBezTo>
                  <a:cubicBezTo>
                    <a:pt x="6574" y="8993"/>
                    <a:pt x="6460" y="8834"/>
                    <a:pt x="6391" y="8811"/>
                  </a:cubicBezTo>
                  <a:close/>
                  <a:moveTo>
                    <a:pt x="11575" y="8920"/>
                  </a:moveTo>
                  <a:cubicBezTo>
                    <a:pt x="11482" y="8920"/>
                    <a:pt x="11413" y="8985"/>
                    <a:pt x="11413" y="9085"/>
                  </a:cubicBezTo>
                  <a:cubicBezTo>
                    <a:pt x="11413" y="9153"/>
                    <a:pt x="11481" y="9244"/>
                    <a:pt x="11573" y="9267"/>
                  </a:cubicBezTo>
                  <a:cubicBezTo>
                    <a:pt x="11664" y="9267"/>
                    <a:pt x="11732" y="9199"/>
                    <a:pt x="11755" y="9107"/>
                  </a:cubicBezTo>
                  <a:cubicBezTo>
                    <a:pt x="11755" y="9016"/>
                    <a:pt x="11710" y="8925"/>
                    <a:pt x="11618" y="8925"/>
                  </a:cubicBezTo>
                  <a:cubicBezTo>
                    <a:pt x="11604" y="8922"/>
                    <a:pt x="11589" y="8920"/>
                    <a:pt x="11575" y="8920"/>
                  </a:cubicBezTo>
                  <a:close/>
                  <a:moveTo>
                    <a:pt x="14220" y="8948"/>
                  </a:moveTo>
                  <a:cubicBezTo>
                    <a:pt x="14129" y="8948"/>
                    <a:pt x="14038" y="9016"/>
                    <a:pt x="14038" y="9107"/>
                  </a:cubicBezTo>
                  <a:cubicBezTo>
                    <a:pt x="14015" y="9199"/>
                    <a:pt x="14083" y="9290"/>
                    <a:pt x="14198" y="9290"/>
                  </a:cubicBezTo>
                  <a:cubicBezTo>
                    <a:pt x="14289" y="9290"/>
                    <a:pt x="14357" y="9222"/>
                    <a:pt x="14380" y="9130"/>
                  </a:cubicBezTo>
                  <a:cubicBezTo>
                    <a:pt x="14380" y="9039"/>
                    <a:pt x="14312" y="8948"/>
                    <a:pt x="14220" y="8948"/>
                  </a:cubicBezTo>
                  <a:close/>
                  <a:moveTo>
                    <a:pt x="2126" y="8920"/>
                  </a:moveTo>
                  <a:cubicBezTo>
                    <a:pt x="2032" y="8920"/>
                    <a:pt x="1960" y="8985"/>
                    <a:pt x="1940" y="9085"/>
                  </a:cubicBezTo>
                  <a:cubicBezTo>
                    <a:pt x="1895" y="9222"/>
                    <a:pt x="1986" y="9336"/>
                    <a:pt x="2123" y="9336"/>
                  </a:cubicBezTo>
                  <a:cubicBezTo>
                    <a:pt x="2138" y="9339"/>
                    <a:pt x="2152" y="9340"/>
                    <a:pt x="2166" y="9340"/>
                  </a:cubicBezTo>
                  <a:cubicBezTo>
                    <a:pt x="2260" y="9340"/>
                    <a:pt x="2331" y="9275"/>
                    <a:pt x="2351" y="9176"/>
                  </a:cubicBezTo>
                  <a:cubicBezTo>
                    <a:pt x="2374" y="9062"/>
                    <a:pt x="2283" y="8948"/>
                    <a:pt x="2169" y="8925"/>
                  </a:cubicBezTo>
                  <a:cubicBezTo>
                    <a:pt x="2154" y="8922"/>
                    <a:pt x="2140" y="8920"/>
                    <a:pt x="2126" y="8920"/>
                  </a:cubicBezTo>
                  <a:close/>
                  <a:moveTo>
                    <a:pt x="19402" y="9085"/>
                  </a:moveTo>
                  <a:cubicBezTo>
                    <a:pt x="19310" y="9085"/>
                    <a:pt x="19265" y="9107"/>
                    <a:pt x="19242" y="9199"/>
                  </a:cubicBezTo>
                  <a:cubicBezTo>
                    <a:pt x="19242" y="9290"/>
                    <a:pt x="19265" y="9336"/>
                    <a:pt x="19333" y="9336"/>
                  </a:cubicBezTo>
                  <a:cubicBezTo>
                    <a:pt x="19360" y="9341"/>
                    <a:pt x="19383" y="9344"/>
                    <a:pt x="19403" y="9344"/>
                  </a:cubicBezTo>
                  <a:cubicBezTo>
                    <a:pt x="19466" y="9344"/>
                    <a:pt x="19493" y="9314"/>
                    <a:pt x="19493" y="9244"/>
                  </a:cubicBezTo>
                  <a:cubicBezTo>
                    <a:pt x="19516" y="9153"/>
                    <a:pt x="19493" y="9107"/>
                    <a:pt x="19402" y="9085"/>
                  </a:cubicBezTo>
                  <a:close/>
                  <a:moveTo>
                    <a:pt x="16777" y="9016"/>
                  </a:moveTo>
                  <a:cubicBezTo>
                    <a:pt x="16731" y="9016"/>
                    <a:pt x="16594" y="9130"/>
                    <a:pt x="16594" y="9176"/>
                  </a:cubicBezTo>
                  <a:cubicBezTo>
                    <a:pt x="16594" y="9222"/>
                    <a:pt x="16708" y="9359"/>
                    <a:pt x="16754" y="9359"/>
                  </a:cubicBezTo>
                  <a:cubicBezTo>
                    <a:pt x="16800" y="9359"/>
                    <a:pt x="16937" y="9244"/>
                    <a:pt x="16937" y="9199"/>
                  </a:cubicBezTo>
                  <a:cubicBezTo>
                    <a:pt x="16937" y="9153"/>
                    <a:pt x="16822" y="9016"/>
                    <a:pt x="16777" y="9016"/>
                  </a:cubicBezTo>
                  <a:close/>
                  <a:moveTo>
                    <a:pt x="21995" y="9127"/>
                  </a:moveTo>
                  <a:cubicBezTo>
                    <a:pt x="21958" y="9127"/>
                    <a:pt x="21846" y="9224"/>
                    <a:pt x="21867" y="9244"/>
                  </a:cubicBezTo>
                  <a:cubicBezTo>
                    <a:pt x="21890" y="9290"/>
                    <a:pt x="21935" y="9359"/>
                    <a:pt x="21981" y="9359"/>
                  </a:cubicBezTo>
                  <a:cubicBezTo>
                    <a:pt x="21987" y="9362"/>
                    <a:pt x="21993" y="9363"/>
                    <a:pt x="22000" y="9363"/>
                  </a:cubicBezTo>
                  <a:cubicBezTo>
                    <a:pt x="22040" y="9363"/>
                    <a:pt x="22082" y="9307"/>
                    <a:pt x="22141" y="9267"/>
                  </a:cubicBezTo>
                  <a:cubicBezTo>
                    <a:pt x="22095" y="9199"/>
                    <a:pt x="22049" y="9153"/>
                    <a:pt x="22004" y="9130"/>
                  </a:cubicBezTo>
                  <a:cubicBezTo>
                    <a:pt x="22002" y="9128"/>
                    <a:pt x="21999" y="9127"/>
                    <a:pt x="21995" y="9127"/>
                  </a:cubicBezTo>
                  <a:close/>
                  <a:moveTo>
                    <a:pt x="24572" y="9190"/>
                  </a:moveTo>
                  <a:cubicBezTo>
                    <a:pt x="24540" y="9190"/>
                    <a:pt x="24515" y="9216"/>
                    <a:pt x="24515" y="9267"/>
                  </a:cubicBezTo>
                  <a:cubicBezTo>
                    <a:pt x="24515" y="9359"/>
                    <a:pt x="24515" y="9359"/>
                    <a:pt x="24583" y="9359"/>
                  </a:cubicBezTo>
                  <a:cubicBezTo>
                    <a:pt x="24608" y="9367"/>
                    <a:pt x="24630" y="9372"/>
                    <a:pt x="24648" y="9372"/>
                  </a:cubicBezTo>
                  <a:cubicBezTo>
                    <a:pt x="24679" y="9372"/>
                    <a:pt x="24697" y="9356"/>
                    <a:pt x="24697" y="9313"/>
                  </a:cubicBezTo>
                  <a:cubicBezTo>
                    <a:pt x="24697" y="9199"/>
                    <a:pt x="24697" y="9222"/>
                    <a:pt x="24606" y="9199"/>
                  </a:cubicBezTo>
                  <a:cubicBezTo>
                    <a:pt x="24595" y="9193"/>
                    <a:pt x="24583" y="9190"/>
                    <a:pt x="24572" y="9190"/>
                  </a:cubicBezTo>
                  <a:close/>
                  <a:moveTo>
                    <a:pt x="4794" y="8948"/>
                  </a:moveTo>
                  <a:cubicBezTo>
                    <a:pt x="4702" y="8948"/>
                    <a:pt x="4565" y="9039"/>
                    <a:pt x="4542" y="9130"/>
                  </a:cubicBezTo>
                  <a:cubicBezTo>
                    <a:pt x="4520" y="9222"/>
                    <a:pt x="4634" y="9359"/>
                    <a:pt x="4725" y="9381"/>
                  </a:cubicBezTo>
                  <a:cubicBezTo>
                    <a:pt x="4816" y="9381"/>
                    <a:pt x="4953" y="9290"/>
                    <a:pt x="4953" y="9199"/>
                  </a:cubicBezTo>
                  <a:cubicBezTo>
                    <a:pt x="4976" y="9107"/>
                    <a:pt x="4885" y="8971"/>
                    <a:pt x="4794" y="8948"/>
                  </a:cubicBezTo>
                  <a:close/>
                  <a:moveTo>
                    <a:pt x="9904" y="9097"/>
                  </a:moveTo>
                  <a:cubicBezTo>
                    <a:pt x="9827" y="9097"/>
                    <a:pt x="9815" y="9128"/>
                    <a:pt x="9815" y="9244"/>
                  </a:cubicBezTo>
                  <a:cubicBezTo>
                    <a:pt x="9792" y="9404"/>
                    <a:pt x="9792" y="9427"/>
                    <a:pt x="9952" y="9427"/>
                  </a:cubicBezTo>
                  <a:cubicBezTo>
                    <a:pt x="9996" y="9433"/>
                    <a:pt x="10028" y="9438"/>
                    <a:pt x="10051" y="9438"/>
                  </a:cubicBezTo>
                  <a:cubicBezTo>
                    <a:pt x="10114" y="9438"/>
                    <a:pt x="10118" y="9406"/>
                    <a:pt x="10135" y="9290"/>
                  </a:cubicBezTo>
                  <a:cubicBezTo>
                    <a:pt x="10157" y="9130"/>
                    <a:pt x="10157" y="9130"/>
                    <a:pt x="10021" y="9107"/>
                  </a:cubicBezTo>
                  <a:cubicBezTo>
                    <a:pt x="9970" y="9101"/>
                    <a:pt x="9932" y="9097"/>
                    <a:pt x="9904" y="9097"/>
                  </a:cubicBezTo>
                  <a:close/>
                  <a:moveTo>
                    <a:pt x="7375" y="9036"/>
                  </a:moveTo>
                  <a:cubicBezTo>
                    <a:pt x="7300" y="9036"/>
                    <a:pt x="7165" y="9136"/>
                    <a:pt x="7145" y="9199"/>
                  </a:cubicBezTo>
                  <a:cubicBezTo>
                    <a:pt x="7145" y="9267"/>
                    <a:pt x="7259" y="9427"/>
                    <a:pt x="7327" y="9450"/>
                  </a:cubicBezTo>
                  <a:cubicBezTo>
                    <a:pt x="7396" y="9450"/>
                    <a:pt x="7555" y="9336"/>
                    <a:pt x="7578" y="9267"/>
                  </a:cubicBezTo>
                  <a:cubicBezTo>
                    <a:pt x="7578" y="9199"/>
                    <a:pt x="7464" y="9039"/>
                    <a:pt x="7396" y="9039"/>
                  </a:cubicBezTo>
                  <a:cubicBezTo>
                    <a:pt x="7390" y="9037"/>
                    <a:pt x="7383" y="9036"/>
                    <a:pt x="7375" y="9036"/>
                  </a:cubicBezTo>
                  <a:close/>
                  <a:moveTo>
                    <a:pt x="12587" y="9126"/>
                  </a:moveTo>
                  <a:cubicBezTo>
                    <a:pt x="12509" y="9126"/>
                    <a:pt x="12437" y="9191"/>
                    <a:pt x="12417" y="9290"/>
                  </a:cubicBezTo>
                  <a:cubicBezTo>
                    <a:pt x="12417" y="9381"/>
                    <a:pt x="12486" y="9450"/>
                    <a:pt x="12577" y="9473"/>
                  </a:cubicBezTo>
                  <a:cubicBezTo>
                    <a:pt x="12645" y="9473"/>
                    <a:pt x="12737" y="9404"/>
                    <a:pt x="12760" y="9336"/>
                  </a:cubicBezTo>
                  <a:cubicBezTo>
                    <a:pt x="12760" y="9244"/>
                    <a:pt x="12714" y="9153"/>
                    <a:pt x="12623" y="9130"/>
                  </a:cubicBezTo>
                  <a:cubicBezTo>
                    <a:pt x="12611" y="9127"/>
                    <a:pt x="12599" y="9126"/>
                    <a:pt x="12587" y="9126"/>
                  </a:cubicBezTo>
                  <a:close/>
                  <a:moveTo>
                    <a:pt x="15179" y="9153"/>
                  </a:moveTo>
                  <a:cubicBezTo>
                    <a:pt x="15133" y="9153"/>
                    <a:pt x="14996" y="9267"/>
                    <a:pt x="14996" y="9313"/>
                  </a:cubicBezTo>
                  <a:cubicBezTo>
                    <a:pt x="14996" y="9381"/>
                    <a:pt x="15111" y="9495"/>
                    <a:pt x="15156" y="9495"/>
                  </a:cubicBezTo>
                  <a:cubicBezTo>
                    <a:pt x="15202" y="9495"/>
                    <a:pt x="15316" y="9381"/>
                    <a:pt x="15339" y="9336"/>
                  </a:cubicBezTo>
                  <a:cubicBezTo>
                    <a:pt x="15316" y="9290"/>
                    <a:pt x="15316" y="9244"/>
                    <a:pt x="15270" y="9222"/>
                  </a:cubicBezTo>
                  <a:cubicBezTo>
                    <a:pt x="15248" y="9199"/>
                    <a:pt x="15225" y="9176"/>
                    <a:pt x="15179" y="9153"/>
                  </a:cubicBezTo>
                  <a:close/>
                  <a:moveTo>
                    <a:pt x="500" y="9102"/>
                  </a:moveTo>
                  <a:cubicBezTo>
                    <a:pt x="390" y="9102"/>
                    <a:pt x="339" y="9153"/>
                    <a:pt x="320" y="9267"/>
                  </a:cubicBezTo>
                  <a:cubicBezTo>
                    <a:pt x="297" y="9427"/>
                    <a:pt x="343" y="9495"/>
                    <a:pt x="480" y="9518"/>
                  </a:cubicBezTo>
                  <a:cubicBezTo>
                    <a:pt x="505" y="9522"/>
                    <a:pt x="529" y="9524"/>
                    <a:pt x="550" y="9524"/>
                  </a:cubicBezTo>
                  <a:cubicBezTo>
                    <a:pt x="660" y="9524"/>
                    <a:pt x="712" y="9473"/>
                    <a:pt x="731" y="9359"/>
                  </a:cubicBezTo>
                  <a:cubicBezTo>
                    <a:pt x="753" y="9199"/>
                    <a:pt x="708" y="9130"/>
                    <a:pt x="571" y="9107"/>
                  </a:cubicBezTo>
                  <a:cubicBezTo>
                    <a:pt x="545" y="9104"/>
                    <a:pt x="521" y="9102"/>
                    <a:pt x="500" y="9102"/>
                  </a:cubicBezTo>
                  <a:close/>
                  <a:moveTo>
                    <a:pt x="17781" y="9267"/>
                  </a:moveTo>
                  <a:cubicBezTo>
                    <a:pt x="17690" y="9267"/>
                    <a:pt x="17667" y="9290"/>
                    <a:pt x="17644" y="9381"/>
                  </a:cubicBezTo>
                  <a:cubicBezTo>
                    <a:pt x="17621" y="9473"/>
                    <a:pt x="17644" y="9518"/>
                    <a:pt x="17758" y="9518"/>
                  </a:cubicBezTo>
                  <a:cubicBezTo>
                    <a:pt x="17774" y="9522"/>
                    <a:pt x="17789" y="9524"/>
                    <a:pt x="17801" y="9524"/>
                  </a:cubicBezTo>
                  <a:cubicBezTo>
                    <a:pt x="17858" y="9524"/>
                    <a:pt x="17876" y="9483"/>
                    <a:pt x="17895" y="9427"/>
                  </a:cubicBezTo>
                  <a:cubicBezTo>
                    <a:pt x="17895" y="9336"/>
                    <a:pt x="17872" y="9290"/>
                    <a:pt x="17781" y="9267"/>
                  </a:cubicBezTo>
                  <a:close/>
                  <a:moveTo>
                    <a:pt x="3138" y="9127"/>
                  </a:moveTo>
                  <a:cubicBezTo>
                    <a:pt x="3036" y="9127"/>
                    <a:pt x="2942" y="9213"/>
                    <a:pt x="2922" y="9336"/>
                  </a:cubicBezTo>
                  <a:cubicBezTo>
                    <a:pt x="2922" y="9450"/>
                    <a:pt x="2990" y="9541"/>
                    <a:pt x="3127" y="9564"/>
                  </a:cubicBezTo>
                  <a:cubicBezTo>
                    <a:pt x="3241" y="9564"/>
                    <a:pt x="3333" y="9495"/>
                    <a:pt x="3356" y="9381"/>
                  </a:cubicBezTo>
                  <a:cubicBezTo>
                    <a:pt x="3378" y="9267"/>
                    <a:pt x="3287" y="9153"/>
                    <a:pt x="3173" y="9130"/>
                  </a:cubicBezTo>
                  <a:cubicBezTo>
                    <a:pt x="3161" y="9128"/>
                    <a:pt x="3149" y="9127"/>
                    <a:pt x="3138" y="9127"/>
                  </a:cubicBezTo>
                  <a:close/>
                  <a:moveTo>
                    <a:pt x="20342" y="9307"/>
                  </a:moveTo>
                  <a:cubicBezTo>
                    <a:pt x="20284" y="9307"/>
                    <a:pt x="20265" y="9351"/>
                    <a:pt x="20246" y="9427"/>
                  </a:cubicBezTo>
                  <a:cubicBezTo>
                    <a:pt x="20246" y="9518"/>
                    <a:pt x="20269" y="9541"/>
                    <a:pt x="20360" y="9564"/>
                  </a:cubicBezTo>
                  <a:cubicBezTo>
                    <a:pt x="20452" y="9564"/>
                    <a:pt x="20497" y="9541"/>
                    <a:pt x="20497" y="9450"/>
                  </a:cubicBezTo>
                  <a:cubicBezTo>
                    <a:pt x="20520" y="9359"/>
                    <a:pt x="20475" y="9313"/>
                    <a:pt x="20383" y="9313"/>
                  </a:cubicBezTo>
                  <a:cubicBezTo>
                    <a:pt x="20368" y="9309"/>
                    <a:pt x="20354" y="9307"/>
                    <a:pt x="20342" y="9307"/>
                  </a:cubicBezTo>
                  <a:close/>
                  <a:moveTo>
                    <a:pt x="23008" y="9336"/>
                  </a:moveTo>
                  <a:cubicBezTo>
                    <a:pt x="22962" y="9336"/>
                    <a:pt x="22917" y="9404"/>
                    <a:pt x="22871" y="9450"/>
                  </a:cubicBezTo>
                  <a:cubicBezTo>
                    <a:pt x="22850" y="9471"/>
                    <a:pt x="22946" y="9589"/>
                    <a:pt x="22979" y="9589"/>
                  </a:cubicBezTo>
                  <a:cubicBezTo>
                    <a:pt x="22981" y="9589"/>
                    <a:pt x="22984" y="9589"/>
                    <a:pt x="22985" y="9587"/>
                  </a:cubicBezTo>
                  <a:cubicBezTo>
                    <a:pt x="23031" y="9564"/>
                    <a:pt x="23077" y="9518"/>
                    <a:pt x="23145" y="9473"/>
                  </a:cubicBezTo>
                  <a:cubicBezTo>
                    <a:pt x="23099" y="9427"/>
                    <a:pt x="23054" y="9359"/>
                    <a:pt x="23008" y="9336"/>
                  </a:cubicBezTo>
                  <a:close/>
                  <a:moveTo>
                    <a:pt x="5778" y="9173"/>
                  </a:moveTo>
                  <a:cubicBezTo>
                    <a:pt x="5702" y="9173"/>
                    <a:pt x="5568" y="9273"/>
                    <a:pt x="5547" y="9336"/>
                  </a:cubicBezTo>
                  <a:cubicBezTo>
                    <a:pt x="5524" y="9404"/>
                    <a:pt x="5638" y="9564"/>
                    <a:pt x="5729" y="9587"/>
                  </a:cubicBezTo>
                  <a:cubicBezTo>
                    <a:pt x="5733" y="9589"/>
                    <a:pt x="5738" y="9590"/>
                    <a:pt x="5744" y="9590"/>
                  </a:cubicBezTo>
                  <a:cubicBezTo>
                    <a:pt x="5806" y="9590"/>
                    <a:pt x="5958" y="9487"/>
                    <a:pt x="5958" y="9404"/>
                  </a:cubicBezTo>
                  <a:cubicBezTo>
                    <a:pt x="5980" y="9359"/>
                    <a:pt x="5866" y="9176"/>
                    <a:pt x="5798" y="9176"/>
                  </a:cubicBezTo>
                  <a:cubicBezTo>
                    <a:pt x="5792" y="9174"/>
                    <a:pt x="5785" y="9173"/>
                    <a:pt x="5778" y="9173"/>
                  </a:cubicBezTo>
                  <a:close/>
                  <a:moveTo>
                    <a:pt x="8297" y="9279"/>
                  </a:moveTo>
                  <a:cubicBezTo>
                    <a:pt x="8228" y="9279"/>
                    <a:pt x="8211" y="9311"/>
                    <a:pt x="8195" y="9427"/>
                  </a:cubicBezTo>
                  <a:cubicBezTo>
                    <a:pt x="8172" y="9587"/>
                    <a:pt x="8195" y="9610"/>
                    <a:pt x="8331" y="9610"/>
                  </a:cubicBezTo>
                  <a:cubicBezTo>
                    <a:pt x="8378" y="9616"/>
                    <a:pt x="8413" y="9621"/>
                    <a:pt x="8439" y="9621"/>
                  </a:cubicBezTo>
                  <a:cubicBezTo>
                    <a:pt x="8504" y="9621"/>
                    <a:pt x="8521" y="9593"/>
                    <a:pt x="8537" y="9495"/>
                  </a:cubicBezTo>
                  <a:cubicBezTo>
                    <a:pt x="8560" y="9336"/>
                    <a:pt x="8537" y="9313"/>
                    <a:pt x="8400" y="9290"/>
                  </a:cubicBezTo>
                  <a:cubicBezTo>
                    <a:pt x="8356" y="9284"/>
                    <a:pt x="8323" y="9279"/>
                    <a:pt x="8297" y="9279"/>
                  </a:cubicBezTo>
                  <a:close/>
                  <a:moveTo>
                    <a:pt x="11002" y="9313"/>
                  </a:moveTo>
                  <a:cubicBezTo>
                    <a:pt x="10911" y="9313"/>
                    <a:pt x="10819" y="9381"/>
                    <a:pt x="10819" y="9473"/>
                  </a:cubicBezTo>
                  <a:cubicBezTo>
                    <a:pt x="10797" y="9541"/>
                    <a:pt x="10865" y="9632"/>
                    <a:pt x="10956" y="9655"/>
                  </a:cubicBezTo>
                  <a:cubicBezTo>
                    <a:pt x="11048" y="9655"/>
                    <a:pt x="11139" y="9610"/>
                    <a:pt x="11139" y="9518"/>
                  </a:cubicBezTo>
                  <a:cubicBezTo>
                    <a:pt x="11162" y="9404"/>
                    <a:pt x="11093" y="9313"/>
                    <a:pt x="11002" y="9313"/>
                  </a:cubicBezTo>
                  <a:close/>
                  <a:moveTo>
                    <a:pt x="13581" y="9336"/>
                  </a:moveTo>
                  <a:cubicBezTo>
                    <a:pt x="13490" y="9336"/>
                    <a:pt x="13399" y="9381"/>
                    <a:pt x="13376" y="9473"/>
                  </a:cubicBezTo>
                  <a:cubicBezTo>
                    <a:pt x="13353" y="9587"/>
                    <a:pt x="13422" y="9678"/>
                    <a:pt x="13536" y="9678"/>
                  </a:cubicBezTo>
                  <a:cubicBezTo>
                    <a:pt x="13627" y="9678"/>
                    <a:pt x="13695" y="9610"/>
                    <a:pt x="13718" y="9541"/>
                  </a:cubicBezTo>
                  <a:cubicBezTo>
                    <a:pt x="13718" y="9450"/>
                    <a:pt x="13673" y="9359"/>
                    <a:pt x="13581" y="9336"/>
                  </a:cubicBezTo>
                  <a:close/>
                  <a:moveTo>
                    <a:pt x="1552" y="9313"/>
                  </a:moveTo>
                  <a:cubicBezTo>
                    <a:pt x="1438" y="9313"/>
                    <a:pt x="1324" y="9381"/>
                    <a:pt x="1324" y="9518"/>
                  </a:cubicBezTo>
                  <a:cubicBezTo>
                    <a:pt x="1324" y="9632"/>
                    <a:pt x="1393" y="9724"/>
                    <a:pt x="1507" y="9747"/>
                  </a:cubicBezTo>
                  <a:cubicBezTo>
                    <a:pt x="1621" y="9747"/>
                    <a:pt x="1735" y="9655"/>
                    <a:pt x="1735" y="9541"/>
                  </a:cubicBezTo>
                  <a:cubicBezTo>
                    <a:pt x="1758" y="9427"/>
                    <a:pt x="1666" y="9336"/>
                    <a:pt x="1552" y="9313"/>
                  </a:cubicBezTo>
                  <a:close/>
                  <a:moveTo>
                    <a:pt x="16183" y="9404"/>
                  </a:moveTo>
                  <a:cubicBezTo>
                    <a:pt x="16138" y="9404"/>
                    <a:pt x="16001" y="9495"/>
                    <a:pt x="16001" y="9541"/>
                  </a:cubicBezTo>
                  <a:cubicBezTo>
                    <a:pt x="15978" y="9587"/>
                    <a:pt x="16069" y="9747"/>
                    <a:pt x="16138" y="9747"/>
                  </a:cubicBezTo>
                  <a:cubicBezTo>
                    <a:pt x="16183" y="9747"/>
                    <a:pt x="16320" y="9655"/>
                    <a:pt x="16320" y="9610"/>
                  </a:cubicBezTo>
                  <a:cubicBezTo>
                    <a:pt x="16343" y="9564"/>
                    <a:pt x="16229" y="9427"/>
                    <a:pt x="16183" y="9404"/>
                  </a:cubicBezTo>
                  <a:close/>
                  <a:moveTo>
                    <a:pt x="18728" y="9487"/>
                  </a:moveTo>
                  <a:cubicBezTo>
                    <a:pt x="18675" y="9487"/>
                    <a:pt x="18649" y="9517"/>
                    <a:pt x="18649" y="9587"/>
                  </a:cubicBezTo>
                  <a:cubicBezTo>
                    <a:pt x="18626" y="9701"/>
                    <a:pt x="18649" y="9724"/>
                    <a:pt x="18763" y="9747"/>
                  </a:cubicBezTo>
                  <a:cubicBezTo>
                    <a:pt x="18854" y="9747"/>
                    <a:pt x="18877" y="9724"/>
                    <a:pt x="18900" y="9632"/>
                  </a:cubicBezTo>
                  <a:cubicBezTo>
                    <a:pt x="18900" y="9541"/>
                    <a:pt x="18877" y="9495"/>
                    <a:pt x="18785" y="9495"/>
                  </a:cubicBezTo>
                  <a:cubicBezTo>
                    <a:pt x="18764" y="9490"/>
                    <a:pt x="18745" y="9487"/>
                    <a:pt x="18728" y="9487"/>
                  </a:cubicBezTo>
                  <a:close/>
                  <a:moveTo>
                    <a:pt x="21402" y="9515"/>
                  </a:moveTo>
                  <a:cubicBezTo>
                    <a:pt x="21364" y="9515"/>
                    <a:pt x="21251" y="9612"/>
                    <a:pt x="21251" y="9632"/>
                  </a:cubicBezTo>
                  <a:cubicBezTo>
                    <a:pt x="21273" y="9678"/>
                    <a:pt x="21319" y="9747"/>
                    <a:pt x="21365" y="9769"/>
                  </a:cubicBezTo>
                  <a:cubicBezTo>
                    <a:pt x="21410" y="9769"/>
                    <a:pt x="21456" y="9701"/>
                    <a:pt x="21524" y="9678"/>
                  </a:cubicBezTo>
                  <a:cubicBezTo>
                    <a:pt x="21479" y="9610"/>
                    <a:pt x="21456" y="9564"/>
                    <a:pt x="21410" y="9518"/>
                  </a:cubicBezTo>
                  <a:cubicBezTo>
                    <a:pt x="21408" y="9516"/>
                    <a:pt x="21405" y="9515"/>
                    <a:pt x="21402" y="9515"/>
                  </a:cubicBezTo>
                  <a:close/>
                  <a:moveTo>
                    <a:pt x="24012" y="9587"/>
                  </a:moveTo>
                  <a:cubicBezTo>
                    <a:pt x="23921" y="9587"/>
                    <a:pt x="23921" y="9587"/>
                    <a:pt x="23898" y="9678"/>
                  </a:cubicBezTo>
                  <a:cubicBezTo>
                    <a:pt x="23898" y="9747"/>
                    <a:pt x="23921" y="9747"/>
                    <a:pt x="23990" y="9769"/>
                  </a:cubicBezTo>
                  <a:cubicBezTo>
                    <a:pt x="24081" y="9769"/>
                    <a:pt x="24081" y="9769"/>
                    <a:pt x="24081" y="9678"/>
                  </a:cubicBezTo>
                  <a:cubicBezTo>
                    <a:pt x="24104" y="9610"/>
                    <a:pt x="24058" y="9587"/>
                    <a:pt x="24012" y="9587"/>
                  </a:cubicBezTo>
                  <a:close/>
                  <a:moveTo>
                    <a:pt x="4147" y="9356"/>
                  </a:moveTo>
                  <a:cubicBezTo>
                    <a:pt x="4044" y="9356"/>
                    <a:pt x="3947" y="9458"/>
                    <a:pt x="3926" y="9541"/>
                  </a:cubicBezTo>
                  <a:cubicBezTo>
                    <a:pt x="3926" y="9632"/>
                    <a:pt x="4040" y="9769"/>
                    <a:pt x="4132" y="9769"/>
                  </a:cubicBezTo>
                  <a:cubicBezTo>
                    <a:pt x="4140" y="9771"/>
                    <a:pt x="4148" y="9772"/>
                    <a:pt x="4156" y="9772"/>
                  </a:cubicBezTo>
                  <a:cubicBezTo>
                    <a:pt x="4242" y="9772"/>
                    <a:pt x="4339" y="9670"/>
                    <a:pt x="4360" y="9587"/>
                  </a:cubicBezTo>
                  <a:cubicBezTo>
                    <a:pt x="4360" y="9495"/>
                    <a:pt x="4269" y="9359"/>
                    <a:pt x="4177" y="9359"/>
                  </a:cubicBezTo>
                  <a:cubicBezTo>
                    <a:pt x="4167" y="9357"/>
                    <a:pt x="4157" y="9356"/>
                    <a:pt x="4147" y="9356"/>
                  </a:cubicBezTo>
                  <a:close/>
                  <a:moveTo>
                    <a:pt x="6762" y="9424"/>
                  </a:moveTo>
                  <a:cubicBezTo>
                    <a:pt x="6688" y="9424"/>
                    <a:pt x="6551" y="9546"/>
                    <a:pt x="6551" y="9610"/>
                  </a:cubicBezTo>
                  <a:cubicBezTo>
                    <a:pt x="6528" y="9678"/>
                    <a:pt x="6665" y="9838"/>
                    <a:pt x="6734" y="9838"/>
                  </a:cubicBezTo>
                  <a:cubicBezTo>
                    <a:pt x="6739" y="9840"/>
                    <a:pt x="6745" y="9840"/>
                    <a:pt x="6751" y="9840"/>
                  </a:cubicBezTo>
                  <a:cubicBezTo>
                    <a:pt x="6825" y="9840"/>
                    <a:pt x="6962" y="9719"/>
                    <a:pt x="6962" y="9655"/>
                  </a:cubicBezTo>
                  <a:cubicBezTo>
                    <a:pt x="6962" y="9587"/>
                    <a:pt x="6848" y="9427"/>
                    <a:pt x="6779" y="9427"/>
                  </a:cubicBezTo>
                  <a:cubicBezTo>
                    <a:pt x="6774" y="9425"/>
                    <a:pt x="6768" y="9424"/>
                    <a:pt x="6762" y="9424"/>
                  </a:cubicBezTo>
                  <a:close/>
                  <a:moveTo>
                    <a:pt x="9319" y="9488"/>
                  </a:moveTo>
                  <a:cubicBezTo>
                    <a:pt x="9235" y="9488"/>
                    <a:pt x="9217" y="9525"/>
                    <a:pt x="9199" y="9632"/>
                  </a:cubicBezTo>
                  <a:cubicBezTo>
                    <a:pt x="9176" y="9792"/>
                    <a:pt x="9199" y="9815"/>
                    <a:pt x="9359" y="9838"/>
                  </a:cubicBezTo>
                  <a:cubicBezTo>
                    <a:pt x="9400" y="9844"/>
                    <a:pt x="9431" y="9848"/>
                    <a:pt x="9454" y="9848"/>
                  </a:cubicBezTo>
                  <a:cubicBezTo>
                    <a:pt x="9520" y="9848"/>
                    <a:pt x="9524" y="9813"/>
                    <a:pt x="9541" y="9678"/>
                  </a:cubicBezTo>
                  <a:cubicBezTo>
                    <a:pt x="9564" y="9518"/>
                    <a:pt x="9564" y="9518"/>
                    <a:pt x="9404" y="9495"/>
                  </a:cubicBezTo>
                  <a:cubicBezTo>
                    <a:pt x="9370" y="9491"/>
                    <a:pt x="9342" y="9488"/>
                    <a:pt x="9319" y="9488"/>
                  </a:cubicBezTo>
                  <a:close/>
                  <a:moveTo>
                    <a:pt x="12006" y="9518"/>
                  </a:moveTo>
                  <a:cubicBezTo>
                    <a:pt x="11915" y="9518"/>
                    <a:pt x="11824" y="9587"/>
                    <a:pt x="11801" y="9678"/>
                  </a:cubicBezTo>
                  <a:cubicBezTo>
                    <a:pt x="11801" y="9769"/>
                    <a:pt x="11869" y="9861"/>
                    <a:pt x="11961" y="9861"/>
                  </a:cubicBezTo>
                  <a:cubicBezTo>
                    <a:pt x="11970" y="9863"/>
                    <a:pt x="11980" y="9864"/>
                    <a:pt x="11990" y="9864"/>
                  </a:cubicBezTo>
                  <a:cubicBezTo>
                    <a:pt x="12070" y="9864"/>
                    <a:pt x="12143" y="9785"/>
                    <a:pt x="12143" y="9724"/>
                  </a:cubicBezTo>
                  <a:cubicBezTo>
                    <a:pt x="12166" y="9632"/>
                    <a:pt x="12098" y="9541"/>
                    <a:pt x="12006" y="9518"/>
                  </a:cubicBezTo>
                  <a:close/>
                  <a:moveTo>
                    <a:pt x="14563" y="9541"/>
                  </a:moveTo>
                  <a:cubicBezTo>
                    <a:pt x="14471" y="9541"/>
                    <a:pt x="14403" y="9610"/>
                    <a:pt x="14380" y="9701"/>
                  </a:cubicBezTo>
                  <a:cubicBezTo>
                    <a:pt x="14380" y="9792"/>
                    <a:pt x="14449" y="9884"/>
                    <a:pt x="14517" y="9884"/>
                  </a:cubicBezTo>
                  <a:cubicBezTo>
                    <a:pt x="14529" y="9887"/>
                    <a:pt x="14541" y="9888"/>
                    <a:pt x="14553" y="9888"/>
                  </a:cubicBezTo>
                  <a:cubicBezTo>
                    <a:pt x="14631" y="9888"/>
                    <a:pt x="14703" y="9826"/>
                    <a:pt x="14723" y="9747"/>
                  </a:cubicBezTo>
                  <a:cubicBezTo>
                    <a:pt x="14745" y="9655"/>
                    <a:pt x="14677" y="9564"/>
                    <a:pt x="14563" y="9541"/>
                  </a:cubicBezTo>
                  <a:close/>
                  <a:moveTo>
                    <a:pt x="17130" y="9670"/>
                  </a:moveTo>
                  <a:cubicBezTo>
                    <a:pt x="17076" y="9670"/>
                    <a:pt x="17045" y="9700"/>
                    <a:pt x="17028" y="9769"/>
                  </a:cubicBezTo>
                  <a:cubicBezTo>
                    <a:pt x="17005" y="9861"/>
                    <a:pt x="17051" y="9906"/>
                    <a:pt x="17142" y="9929"/>
                  </a:cubicBezTo>
                  <a:cubicBezTo>
                    <a:pt x="17233" y="9929"/>
                    <a:pt x="17279" y="9906"/>
                    <a:pt x="17279" y="9815"/>
                  </a:cubicBezTo>
                  <a:cubicBezTo>
                    <a:pt x="17302" y="9724"/>
                    <a:pt x="17279" y="9678"/>
                    <a:pt x="17188" y="9678"/>
                  </a:cubicBezTo>
                  <a:cubicBezTo>
                    <a:pt x="17166" y="9673"/>
                    <a:pt x="17147" y="9670"/>
                    <a:pt x="17130" y="9670"/>
                  </a:cubicBezTo>
                  <a:close/>
                  <a:moveTo>
                    <a:pt x="2535" y="9537"/>
                  </a:moveTo>
                  <a:cubicBezTo>
                    <a:pt x="2437" y="9537"/>
                    <a:pt x="2348" y="9602"/>
                    <a:pt x="2328" y="9701"/>
                  </a:cubicBezTo>
                  <a:cubicBezTo>
                    <a:pt x="2306" y="9815"/>
                    <a:pt x="2397" y="9929"/>
                    <a:pt x="2511" y="9952"/>
                  </a:cubicBezTo>
                  <a:cubicBezTo>
                    <a:pt x="2523" y="9954"/>
                    <a:pt x="2535" y="9956"/>
                    <a:pt x="2547" y="9956"/>
                  </a:cubicBezTo>
                  <a:cubicBezTo>
                    <a:pt x="2648" y="9956"/>
                    <a:pt x="2739" y="9872"/>
                    <a:pt x="2739" y="9769"/>
                  </a:cubicBezTo>
                  <a:cubicBezTo>
                    <a:pt x="2762" y="9655"/>
                    <a:pt x="2694" y="9541"/>
                    <a:pt x="2579" y="9541"/>
                  </a:cubicBezTo>
                  <a:cubicBezTo>
                    <a:pt x="2565" y="9538"/>
                    <a:pt x="2550" y="9537"/>
                    <a:pt x="2535" y="9537"/>
                  </a:cubicBezTo>
                  <a:close/>
                  <a:moveTo>
                    <a:pt x="19746" y="9695"/>
                  </a:moveTo>
                  <a:cubicBezTo>
                    <a:pt x="19684" y="9695"/>
                    <a:pt x="19653" y="9736"/>
                    <a:pt x="19653" y="9792"/>
                  </a:cubicBezTo>
                  <a:cubicBezTo>
                    <a:pt x="19630" y="9884"/>
                    <a:pt x="19653" y="9929"/>
                    <a:pt x="19744" y="9952"/>
                  </a:cubicBezTo>
                  <a:cubicBezTo>
                    <a:pt x="19760" y="9956"/>
                    <a:pt x="19774" y="9958"/>
                    <a:pt x="19787" y="9958"/>
                  </a:cubicBezTo>
                  <a:cubicBezTo>
                    <a:pt x="19850" y="9958"/>
                    <a:pt x="19885" y="9914"/>
                    <a:pt x="19904" y="9838"/>
                  </a:cubicBezTo>
                  <a:cubicBezTo>
                    <a:pt x="19904" y="9747"/>
                    <a:pt x="19881" y="9724"/>
                    <a:pt x="19790" y="9701"/>
                  </a:cubicBezTo>
                  <a:cubicBezTo>
                    <a:pt x="19774" y="9697"/>
                    <a:pt x="19759" y="9695"/>
                    <a:pt x="19746" y="9695"/>
                  </a:cubicBezTo>
                  <a:close/>
                  <a:moveTo>
                    <a:pt x="24952" y="9802"/>
                  </a:moveTo>
                  <a:cubicBezTo>
                    <a:pt x="24923" y="9802"/>
                    <a:pt x="24918" y="9823"/>
                    <a:pt x="24903" y="9884"/>
                  </a:cubicBezTo>
                  <a:cubicBezTo>
                    <a:pt x="24903" y="9929"/>
                    <a:pt x="24903" y="9975"/>
                    <a:pt x="24971" y="9975"/>
                  </a:cubicBezTo>
                  <a:cubicBezTo>
                    <a:pt x="25062" y="9975"/>
                    <a:pt x="25062" y="9975"/>
                    <a:pt x="25085" y="9906"/>
                  </a:cubicBezTo>
                  <a:cubicBezTo>
                    <a:pt x="25085" y="9850"/>
                    <a:pt x="25085" y="9809"/>
                    <a:pt x="25047" y="9809"/>
                  </a:cubicBezTo>
                  <a:cubicBezTo>
                    <a:pt x="25039" y="9809"/>
                    <a:pt x="25029" y="9811"/>
                    <a:pt x="25017" y="9815"/>
                  </a:cubicBezTo>
                  <a:cubicBezTo>
                    <a:pt x="24986" y="9807"/>
                    <a:pt x="24966" y="9802"/>
                    <a:pt x="24952" y="9802"/>
                  </a:cubicBezTo>
                  <a:close/>
                  <a:moveTo>
                    <a:pt x="5157" y="9561"/>
                  </a:moveTo>
                  <a:cubicBezTo>
                    <a:pt x="5067" y="9561"/>
                    <a:pt x="4951" y="9663"/>
                    <a:pt x="4931" y="9747"/>
                  </a:cubicBezTo>
                  <a:cubicBezTo>
                    <a:pt x="4931" y="9838"/>
                    <a:pt x="5022" y="9975"/>
                    <a:pt x="5113" y="9975"/>
                  </a:cubicBezTo>
                  <a:cubicBezTo>
                    <a:pt x="5121" y="9977"/>
                    <a:pt x="5129" y="9978"/>
                    <a:pt x="5138" y="9978"/>
                  </a:cubicBezTo>
                  <a:cubicBezTo>
                    <a:pt x="5228" y="9978"/>
                    <a:pt x="5343" y="9876"/>
                    <a:pt x="5364" y="9792"/>
                  </a:cubicBezTo>
                  <a:cubicBezTo>
                    <a:pt x="5364" y="9701"/>
                    <a:pt x="5273" y="9564"/>
                    <a:pt x="5182" y="9564"/>
                  </a:cubicBezTo>
                  <a:cubicBezTo>
                    <a:pt x="5174" y="9562"/>
                    <a:pt x="5165" y="9561"/>
                    <a:pt x="5157" y="9561"/>
                  </a:cubicBezTo>
                  <a:close/>
                  <a:moveTo>
                    <a:pt x="22392" y="9724"/>
                  </a:moveTo>
                  <a:cubicBezTo>
                    <a:pt x="22369" y="9724"/>
                    <a:pt x="22255" y="9815"/>
                    <a:pt x="22255" y="9861"/>
                  </a:cubicBezTo>
                  <a:cubicBezTo>
                    <a:pt x="22278" y="9906"/>
                    <a:pt x="22323" y="9952"/>
                    <a:pt x="22369" y="9998"/>
                  </a:cubicBezTo>
                  <a:cubicBezTo>
                    <a:pt x="22438" y="9952"/>
                    <a:pt x="22506" y="9906"/>
                    <a:pt x="22506" y="9861"/>
                  </a:cubicBezTo>
                  <a:cubicBezTo>
                    <a:pt x="22506" y="9838"/>
                    <a:pt x="22438" y="9769"/>
                    <a:pt x="22392" y="9724"/>
                  </a:cubicBezTo>
                  <a:close/>
                  <a:moveTo>
                    <a:pt x="7698" y="9670"/>
                  </a:moveTo>
                  <a:cubicBezTo>
                    <a:pt x="7614" y="9670"/>
                    <a:pt x="7596" y="9708"/>
                    <a:pt x="7578" y="9815"/>
                  </a:cubicBezTo>
                  <a:cubicBezTo>
                    <a:pt x="7555" y="9975"/>
                    <a:pt x="7578" y="9998"/>
                    <a:pt x="7738" y="10020"/>
                  </a:cubicBezTo>
                  <a:cubicBezTo>
                    <a:pt x="7771" y="10025"/>
                    <a:pt x="7797" y="10028"/>
                    <a:pt x="7818" y="10028"/>
                  </a:cubicBezTo>
                  <a:cubicBezTo>
                    <a:pt x="7899" y="10028"/>
                    <a:pt x="7903" y="9987"/>
                    <a:pt x="7921" y="9861"/>
                  </a:cubicBezTo>
                  <a:cubicBezTo>
                    <a:pt x="7943" y="9701"/>
                    <a:pt x="7943" y="9701"/>
                    <a:pt x="7784" y="9678"/>
                  </a:cubicBezTo>
                  <a:cubicBezTo>
                    <a:pt x="7749" y="9673"/>
                    <a:pt x="7721" y="9670"/>
                    <a:pt x="7698" y="9670"/>
                  </a:cubicBezTo>
                  <a:close/>
                  <a:moveTo>
                    <a:pt x="10386" y="9701"/>
                  </a:moveTo>
                  <a:cubicBezTo>
                    <a:pt x="10294" y="9701"/>
                    <a:pt x="10226" y="9769"/>
                    <a:pt x="10203" y="9861"/>
                  </a:cubicBezTo>
                  <a:cubicBezTo>
                    <a:pt x="10180" y="9952"/>
                    <a:pt x="10249" y="10043"/>
                    <a:pt x="10363" y="10043"/>
                  </a:cubicBezTo>
                  <a:cubicBezTo>
                    <a:pt x="10373" y="10046"/>
                    <a:pt x="10382" y="10047"/>
                    <a:pt x="10391" y="10047"/>
                  </a:cubicBezTo>
                  <a:cubicBezTo>
                    <a:pt x="10468" y="10047"/>
                    <a:pt x="10525" y="9965"/>
                    <a:pt x="10546" y="9884"/>
                  </a:cubicBezTo>
                  <a:cubicBezTo>
                    <a:pt x="10546" y="9815"/>
                    <a:pt x="10477" y="9724"/>
                    <a:pt x="10386" y="9701"/>
                  </a:cubicBezTo>
                  <a:close/>
                  <a:moveTo>
                    <a:pt x="12965" y="9724"/>
                  </a:moveTo>
                  <a:cubicBezTo>
                    <a:pt x="12874" y="9724"/>
                    <a:pt x="12782" y="9792"/>
                    <a:pt x="12760" y="9884"/>
                  </a:cubicBezTo>
                  <a:cubicBezTo>
                    <a:pt x="12760" y="9975"/>
                    <a:pt x="12828" y="10066"/>
                    <a:pt x="12919" y="10066"/>
                  </a:cubicBezTo>
                  <a:cubicBezTo>
                    <a:pt x="12931" y="10069"/>
                    <a:pt x="12943" y="10071"/>
                    <a:pt x="12955" y="10071"/>
                  </a:cubicBezTo>
                  <a:cubicBezTo>
                    <a:pt x="13033" y="10071"/>
                    <a:pt x="13102" y="10008"/>
                    <a:pt x="13102" y="9929"/>
                  </a:cubicBezTo>
                  <a:cubicBezTo>
                    <a:pt x="13125" y="9838"/>
                    <a:pt x="13056" y="9747"/>
                    <a:pt x="12965" y="9724"/>
                  </a:cubicBezTo>
                  <a:close/>
                  <a:moveTo>
                    <a:pt x="15575" y="9766"/>
                  </a:moveTo>
                  <a:cubicBezTo>
                    <a:pt x="15517" y="9766"/>
                    <a:pt x="15384" y="9865"/>
                    <a:pt x="15384" y="9906"/>
                  </a:cubicBezTo>
                  <a:cubicBezTo>
                    <a:pt x="15384" y="9952"/>
                    <a:pt x="15407" y="9998"/>
                    <a:pt x="15430" y="10043"/>
                  </a:cubicBezTo>
                  <a:cubicBezTo>
                    <a:pt x="15453" y="10066"/>
                    <a:pt x="15499" y="10089"/>
                    <a:pt x="15544" y="10112"/>
                  </a:cubicBezTo>
                  <a:cubicBezTo>
                    <a:pt x="15567" y="10112"/>
                    <a:pt x="15704" y="9998"/>
                    <a:pt x="15727" y="9952"/>
                  </a:cubicBezTo>
                  <a:cubicBezTo>
                    <a:pt x="15727" y="9929"/>
                    <a:pt x="15636" y="9769"/>
                    <a:pt x="15590" y="9769"/>
                  </a:cubicBezTo>
                  <a:cubicBezTo>
                    <a:pt x="15586" y="9767"/>
                    <a:pt x="15581" y="9766"/>
                    <a:pt x="15575" y="9766"/>
                  </a:cubicBezTo>
                  <a:close/>
                  <a:moveTo>
                    <a:pt x="18126" y="9878"/>
                  </a:moveTo>
                  <a:cubicBezTo>
                    <a:pt x="18064" y="9878"/>
                    <a:pt x="18032" y="9922"/>
                    <a:pt x="18032" y="9998"/>
                  </a:cubicBezTo>
                  <a:cubicBezTo>
                    <a:pt x="18032" y="10089"/>
                    <a:pt x="18078" y="10135"/>
                    <a:pt x="18146" y="10135"/>
                  </a:cubicBezTo>
                  <a:cubicBezTo>
                    <a:pt x="18238" y="10135"/>
                    <a:pt x="18283" y="10112"/>
                    <a:pt x="18283" y="10020"/>
                  </a:cubicBezTo>
                  <a:cubicBezTo>
                    <a:pt x="18306" y="9929"/>
                    <a:pt x="18260" y="9884"/>
                    <a:pt x="18169" y="9884"/>
                  </a:cubicBezTo>
                  <a:cubicBezTo>
                    <a:pt x="18154" y="9880"/>
                    <a:pt x="18139" y="9878"/>
                    <a:pt x="18126" y="9878"/>
                  </a:cubicBezTo>
                  <a:close/>
                  <a:moveTo>
                    <a:pt x="936" y="9701"/>
                  </a:moveTo>
                  <a:cubicBezTo>
                    <a:pt x="799" y="9701"/>
                    <a:pt x="731" y="9747"/>
                    <a:pt x="708" y="9906"/>
                  </a:cubicBezTo>
                  <a:cubicBezTo>
                    <a:pt x="685" y="10043"/>
                    <a:pt x="753" y="10112"/>
                    <a:pt x="913" y="10135"/>
                  </a:cubicBezTo>
                  <a:cubicBezTo>
                    <a:pt x="935" y="10138"/>
                    <a:pt x="955" y="10140"/>
                    <a:pt x="973" y="10140"/>
                  </a:cubicBezTo>
                  <a:cubicBezTo>
                    <a:pt x="1071" y="10140"/>
                    <a:pt x="1122" y="10086"/>
                    <a:pt x="1141" y="9952"/>
                  </a:cubicBezTo>
                  <a:cubicBezTo>
                    <a:pt x="1164" y="9792"/>
                    <a:pt x="1096" y="9724"/>
                    <a:pt x="936" y="9701"/>
                  </a:cubicBezTo>
                  <a:close/>
                  <a:moveTo>
                    <a:pt x="3536" y="9744"/>
                  </a:moveTo>
                  <a:cubicBezTo>
                    <a:pt x="3447" y="9744"/>
                    <a:pt x="3333" y="9846"/>
                    <a:pt x="3333" y="9929"/>
                  </a:cubicBezTo>
                  <a:cubicBezTo>
                    <a:pt x="3310" y="10020"/>
                    <a:pt x="3424" y="10157"/>
                    <a:pt x="3515" y="10157"/>
                  </a:cubicBezTo>
                  <a:cubicBezTo>
                    <a:pt x="3523" y="10159"/>
                    <a:pt x="3532" y="10160"/>
                    <a:pt x="3540" y="10160"/>
                  </a:cubicBezTo>
                  <a:cubicBezTo>
                    <a:pt x="3630" y="10160"/>
                    <a:pt x="3744" y="10058"/>
                    <a:pt x="3744" y="9975"/>
                  </a:cubicBezTo>
                  <a:cubicBezTo>
                    <a:pt x="3766" y="9884"/>
                    <a:pt x="3652" y="9747"/>
                    <a:pt x="3561" y="9747"/>
                  </a:cubicBezTo>
                  <a:cubicBezTo>
                    <a:pt x="3553" y="9745"/>
                    <a:pt x="3545" y="9744"/>
                    <a:pt x="3536" y="9744"/>
                  </a:cubicBezTo>
                  <a:close/>
                  <a:moveTo>
                    <a:pt x="20794" y="9906"/>
                  </a:moveTo>
                  <a:cubicBezTo>
                    <a:pt x="20703" y="9906"/>
                    <a:pt x="20657" y="9929"/>
                    <a:pt x="20657" y="10020"/>
                  </a:cubicBezTo>
                  <a:cubicBezTo>
                    <a:pt x="20634" y="10112"/>
                    <a:pt x="20680" y="10157"/>
                    <a:pt x="20771" y="10157"/>
                  </a:cubicBezTo>
                  <a:cubicBezTo>
                    <a:pt x="20787" y="10161"/>
                    <a:pt x="20801" y="10163"/>
                    <a:pt x="20813" y="10163"/>
                  </a:cubicBezTo>
                  <a:cubicBezTo>
                    <a:pt x="20870" y="10163"/>
                    <a:pt x="20889" y="10119"/>
                    <a:pt x="20908" y="10043"/>
                  </a:cubicBezTo>
                  <a:cubicBezTo>
                    <a:pt x="20908" y="9952"/>
                    <a:pt x="20885" y="9929"/>
                    <a:pt x="20794" y="9906"/>
                  </a:cubicBezTo>
                  <a:close/>
                  <a:moveTo>
                    <a:pt x="457" y="10180"/>
                  </a:moveTo>
                  <a:cubicBezTo>
                    <a:pt x="480" y="10203"/>
                    <a:pt x="480" y="10203"/>
                    <a:pt x="480" y="10203"/>
                  </a:cubicBezTo>
                  <a:lnTo>
                    <a:pt x="502" y="10203"/>
                  </a:lnTo>
                  <a:cubicBezTo>
                    <a:pt x="502" y="10203"/>
                    <a:pt x="502" y="10180"/>
                    <a:pt x="502" y="10180"/>
                  </a:cubicBezTo>
                  <a:close/>
                  <a:moveTo>
                    <a:pt x="6163" y="9769"/>
                  </a:moveTo>
                  <a:cubicBezTo>
                    <a:pt x="6095" y="9769"/>
                    <a:pt x="5935" y="9906"/>
                    <a:pt x="5935" y="9975"/>
                  </a:cubicBezTo>
                  <a:cubicBezTo>
                    <a:pt x="5935" y="10043"/>
                    <a:pt x="6072" y="10203"/>
                    <a:pt x="6140" y="10203"/>
                  </a:cubicBezTo>
                  <a:cubicBezTo>
                    <a:pt x="6209" y="10203"/>
                    <a:pt x="6368" y="10066"/>
                    <a:pt x="6368" y="9998"/>
                  </a:cubicBezTo>
                  <a:cubicBezTo>
                    <a:pt x="6368" y="9929"/>
                    <a:pt x="6232" y="9769"/>
                    <a:pt x="6163" y="9769"/>
                  </a:cubicBezTo>
                  <a:close/>
                  <a:moveTo>
                    <a:pt x="23403" y="9949"/>
                  </a:moveTo>
                  <a:cubicBezTo>
                    <a:pt x="23400" y="9949"/>
                    <a:pt x="23398" y="9950"/>
                    <a:pt x="23396" y="9952"/>
                  </a:cubicBezTo>
                  <a:cubicBezTo>
                    <a:pt x="23351" y="9975"/>
                    <a:pt x="23282" y="10020"/>
                    <a:pt x="23259" y="10066"/>
                  </a:cubicBezTo>
                  <a:cubicBezTo>
                    <a:pt x="23259" y="10089"/>
                    <a:pt x="23328" y="10157"/>
                    <a:pt x="23373" y="10226"/>
                  </a:cubicBezTo>
                  <a:cubicBezTo>
                    <a:pt x="23419" y="10180"/>
                    <a:pt x="23465" y="10135"/>
                    <a:pt x="23510" y="10089"/>
                  </a:cubicBezTo>
                  <a:cubicBezTo>
                    <a:pt x="23531" y="10068"/>
                    <a:pt x="23436" y="9949"/>
                    <a:pt x="23403" y="9949"/>
                  </a:cubicBezTo>
                  <a:close/>
                  <a:moveTo>
                    <a:pt x="8702" y="9876"/>
                  </a:moveTo>
                  <a:cubicBezTo>
                    <a:pt x="8618" y="9876"/>
                    <a:pt x="8600" y="9913"/>
                    <a:pt x="8583" y="10020"/>
                  </a:cubicBezTo>
                  <a:cubicBezTo>
                    <a:pt x="8560" y="10180"/>
                    <a:pt x="8583" y="10203"/>
                    <a:pt x="8720" y="10226"/>
                  </a:cubicBezTo>
                  <a:cubicBezTo>
                    <a:pt x="8755" y="10231"/>
                    <a:pt x="8784" y="10234"/>
                    <a:pt x="8808" y="10234"/>
                  </a:cubicBezTo>
                  <a:cubicBezTo>
                    <a:pt x="8890" y="10234"/>
                    <a:pt x="8907" y="10200"/>
                    <a:pt x="8925" y="10112"/>
                  </a:cubicBezTo>
                  <a:cubicBezTo>
                    <a:pt x="8948" y="9929"/>
                    <a:pt x="8925" y="9906"/>
                    <a:pt x="8788" y="9884"/>
                  </a:cubicBezTo>
                  <a:cubicBezTo>
                    <a:pt x="8754" y="9879"/>
                    <a:pt x="8726" y="9876"/>
                    <a:pt x="8702" y="9876"/>
                  </a:cubicBezTo>
                  <a:close/>
                  <a:moveTo>
                    <a:pt x="11355" y="9925"/>
                  </a:moveTo>
                  <a:cubicBezTo>
                    <a:pt x="11277" y="9925"/>
                    <a:pt x="11207" y="9990"/>
                    <a:pt x="11207" y="10089"/>
                  </a:cubicBezTo>
                  <a:cubicBezTo>
                    <a:pt x="11185" y="10157"/>
                    <a:pt x="11276" y="10249"/>
                    <a:pt x="11344" y="10249"/>
                  </a:cubicBezTo>
                  <a:cubicBezTo>
                    <a:pt x="11356" y="10252"/>
                    <a:pt x="11368" y="10253"/>
                    <a:pt x="11380" y="10253"/>
                  </a:cubicBezTo>
                  <a:cubicBezTo>
                    <a:pt x="11459" y="10253"/>
                    <a:pt x="11530" y="10191"/>
                    <a:pt x="11550" y="10112"/>
                  </a:cubicBezTo>
                  <a:cubicBezTo>
                    <a:pt x="11550" y="10020"/>
                    <a:pt x="11481" y="9929"/>
                    <a:pt x="11390" y="9929"/>
                  </a:cubicBezTo>
                  <a:cubicBezTo>
                    <a:pt x="11378" y="9926"/>
                    <a:pt x="11366" y="9925"/>
                    <a:pt x="11355" y="9925"/>
                  </a:cubicBezTo>
                  <a:close/>
                  <a:moveTo>
                    <a:pt x="502" y="10226"/>
                  </a:moveTo>
                  <a:cubicBezTo>
                    <a:pt x="502" y="10249"/>
                    <a:pt x="502" y="10272"/>
                    <a:pt x="525" y="10294"/>
                  </a:cubicBezTo>
                  <a:cubicBezTo>
                    <a:pt x="525" y="10294"/>
                    <a:pt x="525" y="10272"/>
                    <a:pt x="548" y="10272"/>
                  </a:cubicBezTo>
                  <a:cubicBezTo>
                    <a:pt x="525" y="10249"/>
                    <a:pt x="525" y="10226"/>
                    <a:pt x="525" y="10226"/>
                  </a:cubicBezTo>
                  <a:close/>
                  <a:moveTo>
                    <a:pt x="13933" y="9948"/>
                  </a:moveTo>
                  <a:cubicBezTo>
                    <a:pt x="13855" y="9948"/>
                    <a:pt x="13784" y="10010"/>
                    <a:pt x="13764" y="10089"/>
                  </a:cubicBezTo>
                  <a:cubicBezTo>
                    <a:pt x="13764" y="10180"/>
                    <a:pt x="13832" y="10272"/>
                    <a:pt x="13924" y="10294"/>
                  </a:cubicBezTo>
                  <a:cubicBezTo>
                    <a:pt x="14015" y="10294"/>
                    <a:pt x="14106" y="10226"/>
                    <a:pt x="14106" y="10135"/>
                  </a:cubicBezTo>
                  <a:cubicBezTo>
                    <a:pt x="14129" y="10043"/>
                    <a:pt x="14061" y="9952"/>
                    <a:pt x="13969" y="9952"/>
                  </a:cubicBezTo>
                  <a:cubicBezTo>
                    <a:pt x="13957" y="9949"/>
                    <a:pt x="13945" y="9948"/>
                    <a:pt x="13933" y="9948"/>
                  </a:cubicBezTo>
                  <a:close/>
                  <a:moveTo>
                    <a:pt x="1919" y="9925"/>
                  </a:moveTo>
                  <a:cubicBezTo>
                    <a:pt x="1821" y="9925"/>
                    <a:pt x="1732" y="9990"/>
                    <a:pt x="1712" y="10089"/>
                  </a:cubicBezTo>
                  <a:cubicBezTo>
                    <a:pt x="1689" y="10203"/>
                    <a:pt x="1758" y="10317"/>
                    <a:pt x="1895" y="10340"/>
                  </a:cubicBezTo>
                  <a:cubicBezTo>
                    <a:pt x="1909" y="10343"/>
                    <a:pt x="1924" y="10344"/>
                    <a:pt x="1939" y="10344"/>
                  </a:cubicBezTo>
                  <a:cubicBezTo>
                    <a:pt x="2037" y="10344"/>
                    <a:pt x="2126" y="10280"/>
                    <a:pt x="2146" y="10180"/>
                  </a:cubicBezTo>
                  <a:cubicBezTo>
                    <a:pt x="2146" y="10066"/>
                    <a:pt x="2077" y="9952"/>
                    <a:pt x="1963" y="9929"/>
                  </a:cubicBezTo>
                  <a:cubicBezTo>
                    <a:pt x="1948" y="9926"/>
                    <a:pt x="1934" y="9925"/>
                    <a:pt x="1919" y="9925"/>
                  </a:cubicBezTo>
                  <a:close/>
                  <a:moveTo>
                    <a:pt x="19173" y="10089"/>
                  </a:moveTo>
                  <a:cubicBezTo>
                    <a:pt x="19082" y="10089"/>
                    <a:pt x="19037" y="10135"/>
                    <a:pt x="19037" y="10226"/>
                  </a:cubicBezTo>
                  <a:cubicBezTo>
                    <a:pt x="19037" y="10294"/>
                    <a:pt x="19059" y="10340"/>
                    <a:pt x="19151" y="10340"/>
                  </a:cubicBezTo>
                  <a:cubicBezTo>
                    <a:pt x="19166" y="10344"/>
                    <a:pt x="19181" y="10346"/>
                    <a:pt x="19194" y="10346"/>
                  </a:cubicBezTo>
                  <a:cubicBezTo>
                    <a:pt x="19256" y="10346"/>
                    <a:pt x="19288" y="10302"/>
                    <a:pt x="19288" y="10226"/>
                  </a:cubicBezTo>
                  <a:cubicBezTo>
                    <a:pt x="19310" y="10135"/>
                    <a:pt x="19265" y="10089"/>
                    <a:pt x="19173" y="10089"/>
                  </a:cubicBezTo>
                  <a:close/>
                  <a:moveTo>
                    <a:pt x="16571" y="10020"/>
                  </a:moveTo>
                  <a:cubicBezTo>
                    <a:pt x="16526" y="10020"/>
                    <a:pt x="16389" y="10112"/>
                    <a:pt x="16389" y="10157"/>
                  </a:cubicBezTo>
                  <a:cubicBezTo>
                    <a:pt x="16366" y="10203"/>
                    <a:pt x="16457" y="10340"/>
                    <a:pt x="16503" y="10363"/>
                  </a:cubicBezTo>
                  <a:cubicBezTo>
                    <a:pt x="16571" y="10363"/>
                    <a:pt x="16708" y="10272"/>
                    <a:pt x="16731" y="10226"/>
                  </a:cubicBezTo>
                  <a:cubicBezTo>
                    <a:pt x="16731" y="10180"/>
                    <a:pt x="16617" y="10020"/>
                    <a:pt x="16571" y="10020"/>
                  </a:cubicBezTo>
                  <a:close/>
                  <a:moveTo>
                    <a:pt x="21787" y="10131"/>
                  </a:moveTo>
                  <a:cubicBezTo>
                    <a:pt x="21748" y="10131"/>
                    <a:pt x="21641" y="10208"/>
                    <a:pt x="21661" y="10249"/>
                  </a:cubicBezTo>
                  <a:cubicBezTo>
                    <a:pt x="21684" y="10294"/>
                    <a:pt x="21730" y="10363"/>
                    <a:pt x="21753" y="10363"/>
                  </a:cubicBezTo>
                  <a:cubicBezTo>
                    <a:pt x="21759" y="10366"/>
                    <a:pt x="21766" y="10367"/>
                    <a:pt x="21773" y="10367"/>
                  </a:cubicBezTo>
                  <a:cubicBezTo>
                    <a:pt x="21817" y="10367"/>
                    <a:pt x="21876" y="10311"/>
                    <a:pt x="21935" y="10272"/>
                  </a:cubicBezTo>
                  <a:cubicBezTo>
                    <a:pt x="21890" y="10226"/>
                    <a:pt x="21844" y="10157"/>
                    <a:pt x="21798" y="10135"/>
                  </a:cubicBezTo>
                  <a:cubicBezTo>
                    <a:pt x="21796" y="10132"/>
                    <a:pt x="21792" y="10131"/>
                    <a:pt x="21787" y="10131"/>
                  </a:cubicBezTo>
                  <a:close/>
                  <a:moveTo>
                    <a:pt x="24367" y="10195"/>
                  </a:moveTo>
                  <a:cubicBezTo>
                    <a:pt x="24335" y="10195"/>
                    <a:pt x="24309" y="10220"/>
                    <a:pt x="24309" y="10272"/>
                  </a:cubicBezTo>
                  <a:cubicBezTo>
                    <a:pt x="24309" y="10363"/>
                    <a:pt x="24286" y="10363"/>
                    <a:pt x="24378" y="10363"/>
                  </a:cubicBezTo>
                  <a:cubicBezTo>
                    <a:pt x="24395" y="10369"/>
                    <a:pt x="24409" y="10371"/>
                    <a:pt x="24421" y="10371"/>
                  </a:cubicBezTo>
                  <a:cubicBezTo>
                    <a:pt x="24456" y="10371"/>
                    <a:pt x="24469" y="10346"/>
                    <a:pt x="24469" y="10294"/>
                  </a:cubicBezTo>
                  <a:cubicBezTo>
                    <a:pt x="24492" y="10203"/>
                    <a:pt x="24492" y="10203"/>
                    <a:pt x="24400" y="10203"/>
                  </a:cubicBezTo>
                  <a:cubicBezTo>
                    <a:pt x="24389" y="10197"/>
                    <a:pt x="24378" y="10195"/>
                    <a:pt x="24367" y="10195"/>
                  </a:cubicBezTo>
                  <a:close/>
                  <a:moveTo>
                    <a:pt x="4565" y="9952"/>
                  </a:moveTo>
                  <a:cubicBezTo>
                    <a:pt x="4474" y="9952"/>
                    <a:pt x="4337" y="10043"/>
                    <a:pt x="4337" y="10135"/>
                  </a:cubicBezTo>
                  <a:cubicBezTo>
                    <a:pt x="4314" y="10226"/>
                    <a:pt x="4406" y="10363"/>
                    <a:pt x="4497" y="10386"/>
                  </a:cubicBezTo>
                  <a:cubicBezTo>
                    <a:pt x="4588" y="10386"/>
                    <a:pt x="4725" y="10294"/>
                    <a:pt x="4748" y="10203"/>
                  </a:cubicBezTo>
                  <a:cubicBezTo>
                    <a:pt x="4771" y="10112"/>
                    <a:pt x="4657" y="9975"/>
                    <a:pt x="4565" y="9952"/>
                  </a:cubicBezTo>
                  <a:close/>
                  <a:moveTo>
                    <a:pt x="9698" y="10101"/>
                  </a:moveTo>
                  <a:cubicBezTo>
                    <a:pt x="9620" y="10101"/>
                    <a:pt x="9603" y="10133"/>
                    <a:pt x="9587" y="10249"/>
                  </a:cubicBezTo>
                  <a:cubicBezTo>
                    <a:pt x="9564" y="10409"/>
                    <a:pt x="9587" y="10409"/>
                    <a:pt x="9724" y="10431"/>
                  </a:cubicBezTo>
                  <a:cubicBezTo>
                    <a:pt x="9770" y="10438"/>
                    <a:pt x="9805" y="10443"/>
                    <a:pt x="9832" y="10443"/>
                  </a:cubicBezTo>
                  <a:cubicBezTo>
                    <a:pt x="9897" y="10443"/>
                    <a:pt x="9913" y="10414"/>
                    <a:pt x="9929" y="10317"/>
                  </a:cubicBezTo>
                  <a:cubicBezTo>
                    <a:pt x="9952" y="10157"/>
                    <a:pt x="9929" y="10135"/>
                    <a:pt x="9815" y="10112"/>
                  </a:cubicBezTo>
                  <a:cubicBezTo>
                    <a:pt x="9765" y="10106"/>
                    <a:pt x="9727" y="10101"/>
                    <a:pt x="9698" y="10101"/>
                  </a:cubicBezTo>
                  <a:close/>
                  <a:moveTo>
                    <a:pt x="7167" y="10020"/>
                  </a:moveTo>
                  <a:cubicBezTo>
                    <a:pt x="7099" y="10020"/>
                    <a:pt x="6939" y="10157"/>
                    <a:pt x="6939" y="10203"/>
                  </a:cubicBezTo>
                  <a:cubicBezTo>
                    <a:pt x="6939" y="10272"/>
                    <a:pt x="7053" y="10454"/>
                    <a:pt x="7122" y="10454"/>
                  </a:cubicBezTo>
                  <a:cubicBezTo>
                    <a:pt x="7190" y="10454"/>
                    <a:pt x="7350" y="10340"/>
                    <a:pt x="7350" y="10272"/>
                  </a:cubicBezTo>
                  <a:cubicBezTo>
                    <a:pt x="7373" y="10203"/>
                    <a:pt x="7236" y="10043"/>
                    <a:pt x="7167" y="10020"/>
                  </a:cubicBezTo>
                  <a:close/>
                  <a:moveTo>
                    <a:pt x="12314" y="10130"/>
                  </a:moveTo>
                  <a:cubicBezTo>
                    <a:pt x="12240" y="10130"/>
                    <a:pt x="12186" y="10192"/>
                    <a:pt x="12166" y="10272"/>
                  </a:cubicBezTo>
                  <a:cubicBezTo>
                    <a:pt x="12143" y="10363"/>
                    <a:pt x="12212" y="10454"/>
                    <a:pt x="12326" y="10477"/>
                  </a:cubicBezTo>
                  <a:cubicBezTo>
                    <a:pt x="12417" y="10477"/>
                    <a:pt x="12486" y="10409"/>
                    <a:pt x="12509" y="10317"/>
                  </a:cubicBezTo>
                  <a:cubicBezTo>
                    <a:pt x="12509" y="10226"/>
                    <a:pt x="12440" y="10135"/>
                    <a:pt x="12349" y="10135"/>
                  </a:cubicBezTo>
                  <a:cubicBezTo>
                    <a:pt x="12337" y="10132"/>
                    <a:pt x="12325" y="10130"/>
                    <a:pt x="12314" y="10130"/>
                  </a:cubicBezTo>
                  <a:close/>
                  <a:moveTo>
                    <a:pt x="14974" y="10157"/>
                  </a:moveTo>
                  <a:cubicBezTo>
                    <a:pt x="14905" y="10157"/>
                    <a:pt x="14768" y="10272"/>
                    <a:pt x="14768" y="10317"/>
                  </a:cubicBezTo>
                  <a:cubicBezTo>
                    <a:pt x="14768" y="10363"/>
                    <a:pt x="14882" y="10500"/>
                    <a:pt x="14928" y="10500"/>
                  </a:cubicBezTo>
                  <a:cubicBezTo>
                    <a:pt x="14974" y="10500"/>
                    <a:pt x="15111" y="10386"/>
                    <a:pt x="15111" y="10340"/>
                  </a:cubicBezTo>
                  <a:cubicBezTo>
                    <a:pt x="15111" y="10294"/>
                    <a:pt x="15088" y="10249"/>
                    <a:pt x="15065" y="10226"/>
                  </a:cubicBezTo>
                  <a:cubicBezTo>
                    <a:pt x="15042" y="10203"/>
                    <a:pt x="14996" y="10180"/>
                    <a:pt x="14974" y="10157"/>
                  </a:cubicBezTo>
                  <a:close/>
                  <a:moveTo>
                    <a:pt x="17576" y="10272"/>
                  </a:moveTo>
                  <a:cubicBezTo>
                    <a:pt x="17484" y="10272"/>
                    <a:pt x="17439" y="10294"/>
                    <a:pt x="17439" y="10386"/>
                  </a:cubicBezTo>
                  <a:cubicBezTo>
                    <a:pt x="17416" y="10477"/>
                    <a:pt x="17439" y="10523"/>
                    <a:pt x="17553" y="10523"/>
                  </a:cubicBezTo>
                  <a:cubicBezTo>
                    <a:pt x="17565" y="10527"/>
                    <a:pt x="17576" y="10528"/>
                    <a:pt x="17586" y="10528"/>
                  </a:cubicBezTo>
                  <a:cubicBezTo>
                    <a:pt x="17636" y="10528"/>
                    <a:pt x="17671" y="10484"/>
                    <a:pt x="17690" y="10409"/>
                  </a:cubicBezTo>
                  <a:cubicBezTo>
                    <a:pt x="17690" y="10340"/>
                    <a:pt x="17667" y="10294"/>
                    <a:pt x="17576" y="10272"/>
                  </a:cubicBezTo>
                  <a:close/>
                  <a:moveTo>
                    <a:pt x="2945" y="10135"/>
                  </a:moveTo>
                  <a:cubicBezTo>
                    <a:pt x="2831" y="10135"/>
                    <a:pt x="2716" y="10203"/>
                    <a:pt x="2716" y="10340"/>
                  </a:cubicBezTo>
                  <a:cubicBezTo>
                    <a:pt x="2716" y="10477"/>
                    <a:pt x="2785" y="10568"/>
                    <a:pt x="2922" y="10568"/>
                  </a:cubicBezTo>
                  <a:cubicBezTo>
                    <a:pt x="3036" y="10568"/>
                    <a:pt x="3127" y="10500"/>
                    <a:pt x="3150" y="10363"/>
                  </a:cubicBezTo>
                  <a:cubicBezTo>
                    <a:pt x="3150" y="10249"/>
                    <a:pt x="3059" y="10157"/>
                    <a:pt x="2945" y="10135"/>
                  </a:cubicBezTo>
                  <a:close/>
                  <a:moveTo>
                    <a:pt x="20135" y="10311"/>
                  </a:moveTo>
                  <a:cubicBezTo>
                    <a:pt x="20072" y="10311"/>
                    <a:pt x="20041" y="10356"/>
                    <a:pt x="20041" y="10431"/>
                  </a:cubicBezTo>
                  <a:cubicBezTo>
                    <a:pt x="20041" y="10523"/>
                    <a:pt x="20064" y="10568"/>
                    <a:pt x="20178" y="10568"/>
                  </a:cubicBezTo>
                  <a:cubicBezTo>
                    <a:pt x="20246" y="10568"/>
                    <a:pt x="20292" y="10523"/>
                    <a:pt x="20292" y="10431"/>
                  </a:cubicBezTo>
                  <a:cubicBezTo>
                    <a:pt x="20292" y="10363"/>
                    <a:pt x="20269" y="10317"/>
                    <a:pt x="20178" y="10317"/>
                  </a:cubicBezTo>
                  <a:cubicBezTo>
                    <a:pt x="20162" y="10313"/>
                    <a:pt x="20148" y="10311"/>
                    <a:pt x="20135" y="10311"/>
                  </a:cubicBezTo>
                  <a:close/>
                  <a:moveTo>
                    <a:pt x="22803" y="10340"/>
                  </a:moveTo>
                  <a:cubicBezTo>
                    <a:pt x="22757" y="10340"/>
                    <a:pt x="22711" y="10409"/>
                    <a:pt x="22666" y="10431"/>
                  </a:cubicBezTo>
                  <a:cubicBezTo>
                    <a:pt x="22689" y="10500"/>
                    <a:pt x="22734" y="10568"/>
                    <a:pt x="22780" y="10591"/>
                  </a:cubicBezTo>
                  <a:cubicBezTo>
                    <a:pt x="22803" y="10591"/>
                    <a:pt x="22871" y="10523"/>
                    <a:pt x="22940" y="10477"/>
                  </a:cubicBezTo>
                  <a:cubicBezTo>
                    <a:pt x="22871" y="10431"/>
                    <a:pt x="22848" y="10363"/>
                    <a:pt x="22803" y="10340"/>
                  </a:cubicBezTo>
                  <a:close/>
                  <a:moveTo>
                    <a:pt x="5554" y="10177"/>
                  </a:moveTo>
                  <a:cubicBezTo>
                    <a:pt x="5493" y="10177"/>
                    <a:pt x="5341" y="10278"/>
                    <a:pt x="5341" y="10340"/>
                  </a:cubicBezTo>
                  <a:cubicBezTo>
                    <a:pt x="5319" y="10409"/>
                    <a:pt x="5433" y="10568"/>
                    <a:pt x="5501" y="10591"/>
                  </a:cubicBezTo>
                  <a:cubicBezTo>
                    <a:pt x="5507" y="10593"/>
                    <a:pt x="5514" y="10594"/>
                    <a:pt x="5521" y="10594"/>
                  </a:cubicBezTo>
                  <a:cubicBezTo>
                    <a:pt x="5597" y="10594"/>
                    <a:pt x="5731" y="10492"/>
                    <a:pt x="5752" y="10409"/>
                  </a:cubicBezTo>
                  <a:cubicBezTo>
                    <a:pt x="5775" y="10363"/>
                    <a:pt x="5661" y="10180"/>
                    <a:pt x="5570" y="10180"/>
                  </a:cubicBezTo>
                  <a:cubicBezTo>
                    <a:pt x="5566" y="10178"/>
                    <a:pt x="5560" y="10177"/>
                    <a:pt x="5554" y="10177"/>
                  </a:cubicBezTo>
                  <a:close/>
                  <a:moveTo>
                    <a:pt x="8069" y="10283"/>
                  </a:moveTo>
                  <a:cubicBezTo>
                    <a:pt x="8010" y="10283"/>
                    <a:pt x="8005" y="10311"/>
                    <a:pt x="7989" y="10409"/>
                  </a:cubicBezTo>
                  <a:cubicBezTo>
                    <a:pt x="7966" y="10568"/>
                    <a:pt x="7989" y="10591"/>
                    <a:pt x="8103" y="10614"/>
                  </a:cubicBezTo>
                  <a:cubicBezTo>
                    <a:pt x="8153" y="10620"/>
                    <a:pt x="8191" y="10625"/>
                    <a:pt x="8220" y="10625"/>
                  </a:cubicBezTo>
                  <a:cubicBezTo>
                    <a:pt x="8297" y="10625"/>
                    <a:pt x="8309" y="10593"/>
                    <a:pt x="8309" y="10477"/>
                  </a:cubicBezTo>
                  <a:cubicBezTo>
                    <a:pt x="8331" y="10317"/>
                    <a:pt x="8331" y="10317"/>
                    <a:pt x="8172" y="10294"/>
                  </a:cubicBezTo>
                  <a:cubicBezTo>
                    <a:pt x="8125" y="10288"/>
                    <a:pt x="8092" y="10283"/>
                    <a:pt x="8069" y="10283"/>
                  </a:cubicBezTo>
                  <a:close/>
                  <a:moveTo>
                    <a:pt x="10761" y="10313"/>
                  </a:moveTo>
                  <a:cubicBezTo>
                    <a:pt x="10683" y="10313"/>
                    <a:pt x="10611" y="10378"/>
                    <a:pt x="10591" y="10477"/>
                  </a:cubicBezTo>
                  <a:cubicBezTo>
                    <a:pt x="10591" y="10568"/>
                    <a:pt x="10660" y="10637"/>
                    <a:pt x="10751" y="10660"/>
                  </a:cubicBezTo>
                  <a:cubicBezTo>
                    <a:pt x="10842" y="10660"/>
                    <a:pt x="10911" y="10591"/>
                    <a:pt x="10934" y="10523"/>
                  </a:cubicBezTo>
                  <a:cubicBezTo>
                    <a:pt x="10956" y="10431"/>
                    <a:pt x="10888" y="10340"/>
                    <a:pt x="10797" y="10317"/>
                  </a:cubicBezTo>
                  <a:cubicBezTo>
                    <a:pt x="10785" y="10314"/>
                    <a:pt x="10773" y="10313"/>
                    <a:pt x="10761" y="10313"/>
                  </a:cubicBezTo>
                  <a:close/>
                  <a:moveTo>
                    <a:pt x="13318" y="10336"/>
                  </a:moveTo>
                  <a:cubicBezTo>
                    <a:pt x="13240" y="10336"/>
                    <a:pt x="13170" y="10400"/>
                    <a:pt x="13170" y="10500"/>
                  </a:cubicBezTo>
                  <a:cubicBezTo>
                    <a:pt x="13148" y="10591"/>
                    <a:pt x="13239" y="10660"/>
                    <a:pt x="13307" y="10682"/>
                  </a:cubicBezTo>
                  <a:cubicBezTo>
                    <a:pt x="13399" y="10682"/>
                    <a:pt x="13490" y="10614"/>
                    <a:pt x="13513" y="10545"/>
                  </a:cubicBezTo>
                  <a:cubicBezTo>
                    <a:pt x="13513" y="10454"/>
                    <a:pt x="13444" y="10363"/>
                    <a:pt x="13353" y="10340"/>
                  </a:cubicBezTo>
                  <a:cubicBezTo>
                    <a:pt x="13341" y="10337"/>
                    <a:pt x="13329" y="10336"/>
                    <a:pt x="13318" y="10336"/>
                  </a:cubicBezTo>
                  <a:close/>
                  <a:moveTo>
                    <a:pt x="15978" y="10363"/>
                  </a:moveTo>
                  <a:cubicBezTo>
                    <a:pt x="15909" y="10363"/>
                    <a:pt x="15773" y="10477"/>
                    <a:pt x="15773" y="10545"/>
                  </a:cubicBezTo>
                  <a:cubicBezTo>
                    <a:pt x="15773" y="10591"/>
                    <a:pt x="15887" y="10705"/>
                    <a:pt x="15932" y="10705"/>
                  </a:cubicBezTo>
                  <a:cubicBezTo>
                    <a:pt x="16001" y="10705"/>
                    <a:pt x="16115" y="10591"/>
                    <a:pt x="16115" y="10545"/>
                  </a:cubicBezTo>
                  <a:cubicBezTo>
                    <a:pt x="16115" y="10500"/>
                    <a:pt x="16024" y="10386"/>
                    <a:pt x="15978" y="10363"/>
                  </a:cubicBezTo>
                  <a:close/>
                  <a:moveTo>
                    <a:pt x="1306" y="10314"/>
                  </a:moveTo>
                  <a:cubicBezTo>
                    <a:pt x="1192" y="10314"/>
                    <a:pt x="1116" y="10400"/>
                    <a:pt x="1096" y="10523"/>
                  </a:cubicBezTo>
                  <a:cubicBezTo>
                    <a:pt x="1096" y="10660"/>
                    <a:pt x="1187" y="10728"/>
                    <a:pt x="1301" y="10751"/>
                  </a:cubicBezTo>
                  <a:cubicBezTo>
                    <a:pt x="1415" y="10751"/>
                    <a:pt x="1530" y="10660"/>
                    <a:pt x="1530" y="10545"/>
                  </a:cubicBezTo>
                  <a:cubicBezTo>
                    <a:pt x="1552" y="10431"/>
                    <a:pt x="1461" y="10340"/>
                    <a:pt x="1347" y="10317"/>
                  </a:cubicBezTo>
                  <a:cubicBezTo>
                    <a:pt x="1333" y="10315"/>
                    <a:pt x="1319" y="10314"/>
                    <a:pt x="1306" y="10314"/>
                  </a:cubicBezTo>
                  <a:close/>
                  <a:moveTo>
                    <a:pt x="18514" y="10494"/>
                  </a:moveTo>
                  <a:cubicBezTo>
                    <a:pt x="18452" y="10494"/>
                    <a:pt x="18420" y="10538"/>
                    <a:pt x="18420" y="10614"/>
                  </a:cubicBezTo>
                  <a:cubicBezTo>
                    <a:pt x="18420" y="10705"/>
                    <a:pt x="18466" y="10728"/>
                    <a:pt x="18557" y="10751"/>
                  </a:cubicBezTo>
                  <a:cubicBezTo>
                    <a:pt x="18649" y="10751"/>
                    <a:pt x="18671" y="10705"/>
                    <a:pt x="18694" y="10614"/>
                  </a:cubicBezTo>
                  <a:cubicBezTo>
                    <a:pt x="18694" y="10545"/>
                    <a:pt x="18649" y="10500"/>
                    <a:pt x="18557" y="10500"/>
                  </a:cubicBezTo>
                  <a:cubicBezTo>
                    <a:pt x="18542" y="10496"/>
                    <a:pt x="18527" y="10494"/>
                    <a:pt x="18514" y="10494"/>
                  </a:cubicBezTo>
                  <a:close/>
                  <a:moveTo>
                    <a:pt x="21140" y="10517"/>
                  </a:moveTo>
                  <a:cubicBezTo>
                    <a:pt x="21077" y="10517"/>
                    <a:pt x="21045" y="10564"/>
                    <a:pt x="21045" y="10660"/>
                  </a:cubicBezTo>
                  <a:cubicBezTo>
                    <a:pt x="21045" y="10728"/>
                    <a:pt x="21068" y="10774"/>
                    <a:pt x="21159" y="10774"/>
                  </a:cubicBezTo>
                  <a:cubicBezTo>
                    <a:pt x="21251" y="10774"/>
                    <a:pt x="21296" y="10751"/>
                    <a:pt x="21296" y="10660"/>
                  </a:cubicBezTo>
                  <a:cubicBezTo>
                    <a:pt x="21296" y="10568"/>
                    <a:pt x="21273" y="10523"/>
                    <a:pt x="21182" y="10523"/>
                  </a:cubicBezTo>
                  <a:cubicBezTo>
                    <a:pt x="21167" y="10519"/>
                    <a:pt x="21153" y="10517"/>
                    <a:pt x="21140" y="10517"/>
                  </a:cubicBezTo>
                  <a:close/>
                  <a:moveTo>
                    <a:pt x="23807" y="10591"/>
                  </a:moveTo>
                  <a:cubicBezTo>
                    <a:pt x="23716" y="10591"/>
                    <a:pt x="23716" y="10591"/>
                    <a:pt x="23693" y="10660"/>
                  </a:cubicBezTo>
                  <a:cubicBezTo>
                    <a:pt x="23693" y="10728"/>
                    <a:pt x="23693" y="10751"/>
                    <a:pt x="23761" y="10774"/>
                  </a:cubicBezTo>
                  <a:cubicBezTo>
                    <a:pt x="23853" y="10774"/>
                    <a:pt x="23853" y="10774"/>
                    <a:pt x="23876" y="10682"/>
                  </a:cubicBezTo>
                  <a:cubicBezTo>
                    <a:pt x="23876" y="10637"/>
                    <a:pt x="23876" y="10591"/>
                    <a:pt x="23807" y="10591"/>
                  </a:cubicBezTo>
                  <a:close/>
                  <a:moveTo>
                    <a:pt x="3942" y="10359"/>
                  </a:moveTo>
                  <a:cubicBezTo>
                    <a:pt x="3853" y="10359"/>
                    <a:pt x="3741" y="10441"/>
                    <a:pt x="3721" y="10523"/>
                  </a:cubicBezTo>
                  <a:cubicBezTo>
                    <a:pt x="3698" y="10614"/>
                    <a:pt x="3812" y="10751"/>
                    <a:pt x="3903" y="10774"/>
                  </a:cubicBezTo>
                  <a:cubicBezTo>
                    <a:pt x="3911" y="10776"/>
                    <a:pt x="3920" y="10777"/>
                    <a:pt x="3928" y="10777"/>
                  </a:cubicBezTo>
                  <a:cubicBezTo>
                    <a:pt x="4018" y="10777"/>
                    <a:pt x="4132" y="10674"/>
                    <a:pt x="4132" y="10591"/>
                  </a:cubicBezTo>
                  <a:cubicBezTo>
                    <a:pt x="4154" y="10500"/>
                    <a:pt x="4063" y="10363"/>
                    <a:pt x="3972" y="10363"/>
                  </a:cubicBezTo>
                  <a:cubicBezTo>
                    <a:pt x="3962" y="10360"/>
                    <a:pt x="3952" y="10359"/>
                    <a:pt x="3942" y="10359"/>
                  </a:cubicBezTo>
                  <a:close/>
                  <a:moveTo>
                    <a:pt x="6557" y="10383"/>
                  </a:moveTo>
                  <a:cubicBezTo>
                    <a:pt x="6482" y="10383"/>
                    <a:pt x="6346" y="10505"/>
                    <a:pt x="6346" y="10568"/>
                  </a:cubicBezTo>
                  <a:cubicBezTo>
                    <a:pt x="6323" y="10637"/>
                    <a:pt x="6437" y="10797"/>
                    <a:pt x="6505" y="10797"/>
                  </a:cubicBezTo>
                  <a:cubicBezTo>
                    <a:pt x="6511" y="10799"/>
                    <a:pt x="6518" y="10799"/>
                    <a:pt x="6525" y="10799"/>
                  </a:cubicBezTo>
                  <a:cubicBezTo>
                    <a:pt x="6601" y="10799"/>
                    <a:pt x="6736" y="10697"/>
                    <a:pt x="6757" y="10614"/>
                  </a:cubicBezTo>
                  <a:cubicBezTo>
                    <a:pt x="6779" y="10568"/>
                    <a:pt x="6642" y="10386"/>
                    <a:pt x="6574" y="10386"/>
                  </a:cubicBezTo>
                  <a:cubicBezTo>
                    <a:pt x="6569" y="10384"/>
                    <a:pt x="6563" y="10383"/>
                    <a:pt x="6557" y="10383"/>
                  </a:cubicBezTo>
                  <a:close/>
                  <a:moveTo>
                    <a:pt x="9093" y="10492"/>
                  </a:moveTo>
                  <a:cubicBezTo>
                    <a:pt x="9015" y="10492"/>
                    <a:pt x="9011" y="10529"/>
                    <a:pt x="8993" y="10637"/>
                  </a:cubicBezTo>
                  <a:cubicBezTo>
                    <a:pt x="8971" y="10797"/>
                    <a:pt x="8971" y="10819"/>
                    <a:pt x="9130" y="10842"/>
                  </a:cubicBezTo>
                  <a:cubicBezTo>
                    <a:pt x="9172" y="10848"/>
                    <a:pt x="9203" y="10853"/>
                    <a:pt x="9226" y="10853"/>
                  </a:cubicBezTo>
                  <a:cubicBezTo>
                    <a:pt x="9292" y="10853"/>
                    <a:pt x="9296" y="10817"/>
                    <a:pt x="9313" y="10682"/>
                  </a:cubicBezTo>
                  <a:cubicBezTo>
                    <a:pt x="9336" y="10523"/>
                    <a:pt x="9336" y="10523"/>
                    <a:pt x="9176" y="10500"/>
                  </a:cubicBezTo>
                  <a:cubicBezTo>
                    <a:pt x="9142" y="10495"/>
                    <a:pt x="9115" y="10492"/>
                    <a:pt x="9093" y="10492"/>
                  </a:cubicBezTo>
                  <a:close/>
                  <a:moveTo>
                    <a:pt x="11732" y="10523"/>
                  </a:moveTo>
                  <a:cubicBezTo>
                    <a:pt x="11664" y="10523"/>
                    <a:pt x="11573" y="10591"/>
                    <a:pt x="11550" y="10682"/>
                  </a:cubicBezTo>
                  <a:cubicBezTo>
                    <a:pt x="11550" y="10774"/>
                    <a:pt x="11618" y="10865"/>
                    <a:pt x="11710" y="10865"/>
                  </a:cubicBezTo>
                  <a:cubicBezTo>
                    <a:pt x="11801" y="10865"/>
                    <a:pt x="11892" y="10797"/>
                    <a:pt x="11892" y="10705"/>
                  </a:cubicBezTo>
                  <a:cubicBezTo>
                    <a:pt x="11892" y="10614"/>
                    <a:pt x="11824" y="10523"/>
                    <a:pt x="11732" y="10523"/>
                  </a:cubicBezTo>
                  <a:close/>
                  <a:moveTo>
                    <a:pt x="14336" y="10564"/>
                  </a:moveTo>
                  <a:cubicBezTo>
                    <a:pt x="14244" y="10564"/>
                    <a:pt x="14175" y="10626"/>
                    <a:pt x="14175" y="10705"/>
                  </a:cubicBezTo>
                  <a:cubicBezTo>
                    <a:pt x="14152" y="10797"/>
                    <a:pt x="14220" y="10888"/>
                    <a:pt x="14312" y="10888"/>
                  </a:cubicBezTo>
                  <a:cubicBezTo>
                    <a:pt x="14324" y="10891"/>
                    <a:pt x="14336" y="10892"/>
                    <a:pt x="14348" y="10892"/>
                  </a:cubicBezTo>
                  <a:cubicBezTo>
                    <a:pt x="14426" y="10892"/>
                    <a:pt x="14497" y="10830"/>
                    <a:pt x="14517" y="10751"/>
                  </a:cubicBezTo>
                  <a:cubicBezTo>
                    <a:pt x="14517" y="10660"/>
                    <a:pt x="14449" y="10568"/>
                    <a:pt x="14380" y="10568"/>
                  </a:cubicBezTo>
                  <a:cubicBezTo>
                    <a:pt x="14365" y="10565"/>
                    <a:pt x="14351" y="10564"/>
                    <a:pt x="14336" y="10564"/>
                  </a:cubicBezTo>
                  <a:close/>
                  <a:moveTo>
                    <a:pt x="16937" y="10660"/>
                  </a:moveTo>
                  <a:cubicBezTo>
                    <a:pt x="16868" y="10660"/>
                    <a:pt x="16822" y="10705"/>
                    <a:pt x="16822" y="10797"/>
                  </a:cubicBezTo>
                  <a:cubicBezTo>
                    <a:pt x="16822" y="10888"/>
                    <a:pt x="16845" y="10911"/>
                    <a:pt x="16937" y="10933"/>
                  </a:cubicBezTo>
                  <a:cubicBezTo>
                    <a:pt x="17028" y="10933"/>
                    <a:pt x="17051" y="10911"/>
                    <a:pt x="17074" y="10819"/>
                  </a:cubicBezTo>
                  <a:cubicBezTo>
                    <a:pt x="17096" y="10728"/>
                    <a:pt x="17051" y="10682"/>
                    <a:pt x="16937" y="10660"/>
                  </a:cubicBezTo>
                  <a:close/>
                  <a:moveTo>
                    <a:pt x="2351" y="10523"/>
                  </a:moveTo>
                  <a:cubicBezTo>
                    <a:pt x="2214" y="10523"/>
                    <a:pt x="2100" y="10614"/>
                    <a:pt x="2100" y="10728"/>
                  </a:cubicBezTo>
                  <a:cubicBezTo>
                    <a:pt x="2100" y="10865"/>
                    <a:pt x="2191" y="10933"/>
                    <a:pt x="2306" y="10956"/>
                  </a:cubicBezTo>
                  <a:cubicBezTo>
                    <a:pt x="2420" y="10956"/>
                    <a:pt x="2534" y="10865"/>
                    <a:pt x="2534" y="10774"/>
                  </a:cubicBezTo>
                  <a:cubicBezTo>
                    <a:pt x="2534" y="10660"/>
                    <a:pt x="2465" y="10545"/>
                    <a:pt x="2351" y="10523"/>
                  </a:cubicBezTo>
                  <a:close/>
                  <a:moveTo>
                    <a:pt x="19541" y="10699"/>
                  </a:moveTo>
                  <a:cubicBezTo>
                    <a:pt x="19478" y="10699"/>
                    <a:pt x="19443" y="10744"/>
                    <a:pt x="19425" y="10819"/>
                  </a:cubicBezTo>
                  <a:cubicBezTo>
                    <a:pt x="19425" y="10911"/>
                    <a:pt x="19447" y="10933"/>
                    <a:pt x="19539" y="10956"/>
                  </a:cubicBezTo>
                  <a:cubicBezTo>
                    <a:pt x="19555" y="10960"/>
                    <a:pt x="19570" y="10962"/>
                    <a:pt x="19583" y="10962"/>
                  </a:cubicBezTo>
                  <a:cubicBezTo>
                    <a:pt x="19645" y="10962"/>
                    <a:pt x="19676" y="10921"/>
                    <a:pt x="19676" y="10865"/>
                  </a:cubicBezTo>
                  <a:cubicBezTo>
                    <a:pt x="19698" y="10774"/>
                    <a:pt x="19676" y="10728"/>
                    <a:pt x="19584" y="10705"/>
                  </a:cubicBezTo>
                  <a:cubicBezTo>
                    <a:pt x="19569" y="10701"/>
                    <a:pt x="19554" y="10699"/>
                    <a:pt x="19541" y="10699"/>
                  </a:cubicBezTo>
                  <a:close/>
                  <a:moveTo>
                    <a:pt x="24789" y="10797"/>
                  </a:moveTo>
                  <a:cubicBezTo>
                    <a:pt x="24743" y="10797"/>
                    <a:pt x="24697" y="10797"/>
                    <a:pt x="24697" y="10865"/>
                  </a:cubicBezTo>
                  <a:cubicBezTo>
                    <a:pt x="24697" y="10956"/>
                    <a:pt x="24697" y="10956"/>
                    <a:pt x="24766" y="10979"/>
                  </a:cubicBezTo>
                  <a:cubicBezTo>
                    <a:pt x="24834" y="10979"/>
                    <a:pt x="24880" y="10979"/>
                    <a:pt x="24880" y="10911"/>
                  </a:cubicBezTo>
                  <a:cubicBezTo>
                    <a:pt x="24880" y="10819"/>
                    <a:pt x="24880" y="10819"/>
                    <a:pt x="24789" y="10797"/>
                  </a:cubicBezTo>
                  <a:close/>
                  <a:moveTo>
                    <a:pt x="4928" y="10565"/>
                  </a:moveTo>
                  <a:cubicBezTo>
                    <a:pt x="4839" y="10565"/>
                    <a:pt x="4725" y="10668"/>
                    <a:pt x="4725" y="10751"/>
                  </a:cubicBezTo>
                  <a:cubicBezTo>
                    <a:pt x="4702" y="10842"/>
                    <a:pt x="4816" y="10979"/>
                    <a:pt x="4908" y="10979"/>
                  </a:cubicBezTo>
                  <a:cubicBezTo>
                    <a:pt x="4916" y="10981"/>
                    <a:pt x="4924" y="10982"/>
                    <a:pt x="4933" y="10982"/>
                  </a:cubicBezTo>
                  <a:cubicBezTo>
                    <a:pt x="5022" y="10982"/>
                    <a:pt x="5136" y="10880"/>
                    <a:pt x="5136" y="10797"/>
                  </a:cubicBezTo>
                  <a:cubicBezTo>
                    <a:pt x="5159" y="10705"/>
                    <a:pt x="5045" y="10568"/>
                    <a:pt x="4953" y="10568"/>
                  </a:cubicBezTo>
                  <a:cubicBezTo>
                    <a:pt x="4945" y="10566"/>
                    <a:pt x="4937" y="10565"/>
                    <a:pt x="4928" y="10565"/>
                  </a:cubicBezTo>
                  <a:close/>
                  <a:moveTo>
                    <a:pt x="22186" y="10705"/>
                  </a:moveTo>
                  <a:cubicBezTo>
                    <a:pt x="22141" y="10774"/>
                    <a:pt x="22049" y="10797"/>
                    <a:pt x="22049" y="10842"/>
                  </a:cubicBezTo>
                  <a:cubicBezTo>
                    <a:pt x="22049" y="10888"/>
                    <a:pt x="22118" y="10956"/>
                    <a:pt x="22164" y="10979"/>
                  </a:cubicBezTo>
                  <a:cubicBezTo>
                    <a:pt x="22166" y="10981"/>
                    <a:pt x="22169" y="10982"/>
                    <a:pt x="22172" y="10982"/>
                  </a:cubicBezTo>
                  <a:cubicBezTo>
                    <a:pt x="22210" y="10982"/>
                    <a:pt x="22321" y="10886"/>
                    <a:pt x="22301" y="10865"/>
                  </a:cubicBezTo>
                  <a:cubicBezTo>
                    <a:pt x="22278" y="10819"/>
                    <a:pt x="22232" y="10774"/>
                    <a:pt x="22186" y="10705"/>
                  </a:cubicBezTo>
                  <a:close/>
                  <a:moveTo>
                    <a:pt x="10180" y="10705"/>
                  </a:moveTo>
                  <a:cubicBezTo>
                    <a:pt x="10089" y="10705"/>
                    <a:pt x="9998" y="10774"/>
                    <a:pt x="9998" y="10865"/>
                  </a:cubicBezTo>
                  <a:cubicBezTo>
                    <a:pt x="9975" y="10956"/>
                    <a:pt x="10043" y="11048"/>
                    <a:pt x="10135" y="11048"/>
                  </a:cubicBezTo>
                  <a:cubicBezTo>
                    <a:pt x="10144" y="11050"/>
                    <a:pt x="10154" y="11051"/>
                    <a:pt x="10164" y="11051"/>
                  </a:cubicBezTo>
                  <a:cubicBezTo>
                    <a:pt x="10244" y="11051"/>
                    <a:pt x="10317" y="10972"/>
                    <a:pt x="10317" y="10911"/>
                  </a:cubicBezTo>
                  <a:cubicBezTo>
                    <a:pt x="10340" y="10819"/>
                    <a:pt x="10272" y="10728"/>
                    <a:pt x="10180" y="10705"/>
                  </a:cubicBezTo>
                  <a:close/>
                  <a:moveTo>
                    <a:pt x="7555" y="10637"/>
                  </a:moveTo>
                  <a:cubicBezTo>
                    <a:pt x="7487" y="10637"/>
                    <a:pt x="7327" y="10751"/>
                    <a:pt x="7327" y="10819"/>
                  </a:cubicBezTo>
                  <a:cubicBezTo>
                    <a:pt x="7327" y="10888"/>
                    <a:pt x="7464" y="11048"/>
                    <a:pt x="7510" y="11070"/>
                  </a:cubicBezTo>
                  <a:cubicBezTo>
                    <a:pt x="7601" y="11070"/>
                    <a:pt x="7761" y="10933"/>
                    <a:pt x="7761" y="10865"/>
                  </a:cubicBezTo>
                  <a:cubicBezTo>
                    <a:pt x="7761" y="10797"/>
                    <a:pt x="7624" y="10637"/>
                    <a:pt x="7555" y="10637"/>
                  </a:cubicBezTo>
                  <a:close/>
                  <a:moveTo>
                    <a:pt x="12760" y="10728"/>
                  </a:moveTo>
                  <a:cubicBezTo>
                    <a:pt x="12645" y="10728"/>
                    <a:pt x="12554" y="10797"/>
                    <a:pt x="12554" y="10888"/>
                  </a:cubicBezTo>
                  <a:cubicBezTo>
                    <a:pt x="12554" y="10979"/>
                    <a:pt x="12623" y="11070"/>
                    <a:pt x="12714" y="11070"/>
                  </a:cubicBezTo>
                  <a:cubicBezTo>
                    <a:pt x="12726" y="11073"/>
                    <a:pt x="12738" y="11075"/>
                    <a:pt x="12750" y="11075"/>
                  </a:cubicBezTo>
                  <a:cubicBezTo>
                    <a:pt x="12828" y="11075"/>
                    <a:pt x="12897" y="11013"/>
                    <a:pt x="12897" y="10933"/>
                  </a:cubicBezTo>
                  <a:cubicBezTo>
                    <a:pt x="12897" y="10842"/>
                    <a:pt x="12851" y="10751"/>
                    <a:pt x="12760" y="10728"/>
                  </a:cubicBezTo>
                  <a:close/>
                  <a:moveTo>
                    <a:pt x="15347" y="10771"/>
                  </a:moveTo>
                  <a:cubicBezTo>
                    <a:pt x="15293" y="10771"/>
                    <a:pt x="15179" y="10869"/>
                    <a:pt x="15179" y="10911"/>
                  </a:cubicBezTo>
                  <a:cubicBezTo>
                    <a:pt x="15158" y="10953"/>
                    <a:pt x="15256" y="11095"/>
                    <a:pt x="15306" y="11095"/>
                  </a:cubicBezTo>
                  <a:cubicBezTo>
                    <a:pt x="15310" y="11095"/>
                    <a:pt x="15313" y="11095"/>
                    <a:pt x="15316" y="11093"/>
                  </a:cubicBezTo>
                  <a:cubicBezTo>
                    <a:pt x="15362" y="11093"/>
                    <a:pt x="15407" y="11093"/>
                    <a:pt x="15453" y="11048"/>
                  </a:cubicBezTo>
                  <a:cubicBezTo>
                    <a:pt x="15476" y="11025"/>
                    <a:pt x="15499" y="11002"/>
                    <a:pt x="15499" y="10956"/>
                  </a:cubicBezTo>
                  <a:cubicBezTo>
                    <a:pt x="15499" y="10911"/>
                    <a:pt x="15499" y="10865"/>
                    <a:pt x="15476" y="10842"/>
                  </a:cubicBezTo>
                  <a:cubicBezTo>
                    <a:pt x="15453" y="10819"/>
                    <a:pt x="15407" y="10797"/>
                    <a:pt x="15362" y="10774"/>
                  </a:cubicBezTo>
                  <a:cubicBezTo>
                    <a:pt x="15358" y="10772"/>
                    <a:pt x="15353" y="10771"/>
                    <a:pt x="15347" y="10771"/>
                  </a:cubicBezTo>
                  <a:close/>
                  <a:moveTo>
                    <a:pt x="722" y="10719"/>
                  </a:moveTo>
                  <a:cubicBezTo>
                    <a:pt x="699" y="10719"/>
                    <a:pt x="691" y="10740"/>
                    <a:pt x="708" y="10774"/>
                  </a:cubicBezTo>
                  <a:cubicBezTo>
                    <a:pt x="731" y="10865"/>
                    <a:pt x="776" y="10956"/>
                    <a:pt x="822" y="11025"/>
                  </a:cubicBezTo>
                  <a:cubicBezTo>
                    <a:pt x="822" y="11048"/>
                    <a:pt x="845" y="11070"/>
                    <a:pt x="845" y="11116"/>
                  </a:cubicBezTo>
                  <a:cubicBezTo>
                    <a:pt x="868" y="11070"/>
                    <a:pt x="890" y="11048"/>
                    <a:pt x="913" y="11025"/>
                  </a:cubicBezTo>
                  <a:cubicBezTo>
                    <a:pt x="913" y="11002"/>
                    <a:pt x="913" y="10979"/>
                    <a:pt x="913" y="10956"/>
                  </a:cubicBezTo>
                  <a:cubicBezTo>
                    <a:pt x="936" y="10797"/>
                    <a:pt x="890" y="10728"/>
                    <a:pt x="753" y="10728"/>
                  </a:cubicBezTo>
                  <a:cubicBezTo>
                    <a:pt x="741" y="10722"/>
                    <a:pt x="731" y="10719"/>
                    <a:pt x="722" y="10719"/>
                  </a:cubicBezTo>
                  <a:close/>
                  <a:moveTo>
                    <a:pt x="17941" y="10888"/>
                  </a:moveTo>
                  <a:cubicBezTo>
                    <a:pt x="17872" y="10888"/>
                    <a:pt x="17827" y="10911"/>
                    <a:pt x="17827" y="11002"/>
                  </a:cubicBezTo>
                  <a:cubicBezTo>
                    <a:pt x="17804" y="11093"/>
                    <a:pt x="17850" y="11139"/>
                    <a:pt x="17941" y="11139"/>
                  </a:cubicBezTo>
                  <a:cubicBezTo>
                    <a:pt x="18032" y="11139"/>
                    <a:pt x="18055" y="11116"/>
                    <a:pt x="18078" y="11025"/>
                  </a:cubicBezTo>
                  <a:cubicBezTo>
                    <a:pt x="18078" y="10933"/>
                    <a:pt x="18055" y="10888"/>
                    <a:pt x="17941" y="10888"/>
                  </a:cubicBezTo>
                  <a:close/>
                  <a:moveTo>
                    <a:pt x="3331" y="10748"/>
                  </a:moveTo>
                  <a:cubicBezTo>
                    <a:pt x="3241" y="10748"/>
                    <a:pt x="3125" y="10850"/>
                    <a:pt x="3104" y="10933"/>
                  </a:cubicBezTo>
                  <a:cubicBezTo>
                    <a:pt x="3104" y="11025"/>
                    <a:pt x="3219" y="11162"/>
                    <a:pt x="3310" y="11162"/>
                  </a:cubicBezTo>
                  <a:cubicBezTo>
                    <a:pt x="3318" y="11164"/>
                    <a:pt x="3326" y="11165"/>
                    <a:pt x="3334" y="11165"/>
                  </a:cubicBezTo>
                  <a:cubicBezTo>
                    <a:pt x="3421" y="11165"/>
                    <a:pt x="3517" y="11062"/>
                    <a:pt x="3538" y="10979"/>
                  </a:cubicBezTo>
                  <a:cubicBezTo>
                    <a:pt x="3538" y="10888"/>
                    <a:pt x="3447" y="10751"/>
                    <a:pt x="3356" y="10751"/>
                  </a:cubicBezTo>
                  <a:cubicBezTo>
                    <a:pt x="3348" y="10749"/>
                    <a:pt x="3339" y="10748"/>
                    <a:pt x="3331" y="10748"/>
                  </a:cubicBezTo>
                  <a:close/>
                  <a:moveTo>
                    <a:pt x="20546" y="10905"/>
                  </a:moveTo>
                  <a:cubicBezTo>
                    <a:pt x="20482" y="10905"/>
                    <a:pt x="20448" y="10949"/>
                    <a:pt x="20429" y="11025"/>
                  </a:cubicBezTo>
                  <a:cubicBezTo>
                    <a:pt x="20429" y="11116"/>
                    <a:pt x="20452" y="11162"/>
                    <a:pt x="20543" y="11162"/>
                  </a:cubicBezTo>
                  <a:cubicBezTo>
                    <a:pt x="20559" y="11166"/>
                    <a:pt x="20574" y="11168"/>
                    <a:pt x="20587" y="11168"/>
                  </a:cubicBezTo>
                  <a:cubicBezTo>
                    <a:pt x="20649" y="11168"/>
                    <a:pt x="20680" y="11127"/>
                    <a:pt x="20680" y="11070"/>
                  </a:cubicBezTo>
                  <a:cubicBezTo>
                    <a:pt x="20703" y="10979"/>
                    <a:pt x="20680" y="10933"/>
                    <a:pt x="20589" y="10911"/>
                  </a:cubicBezTo>
                  <a:cubicBezTo>
                    <a:pt x="20573" y="10907"/>
                    <a:pt x="20559" y="10905"/>
                    <a:pt x="20546" y="10905"/>
                  </a:cubicBezTo>
                  <a:close/>
                  <a:moveTo>
                    <a:pt x="5980" y="10774"/>
                  </a:moveTo>
                  <a:cubicBezTo>
                    <a:pt x="5912" y="10774"/>
                    <a:pt x="5752" y="10888"/>
                    <a:pt x="5729" y="10956"/>
                  </a:cubicBezTo>
                  <a:cubicBezTo>
                    <a:pt x="5707" y="11025"/>
                    <a:pt x="5821" y="11185"/>
                    <a:pt x="5912" y="11207"/>
                  </a:cubicBezTo>
                  <a:cubicBezTo>
                    <a:pt x="5980" y="11207"/>
                    <a:pt x="6140" y="11093"/>
                    <a:pt x="6140" y="11025"/>
                  </a:cubicBezTo>
                  <a:cubicBezTo>
                    <a:pt x="6163" y="10956"/>
                    <a:pt x="6049" y="10797"/>
                    <a:pt x="5980" y="10774"/>
                  </a:cubicBezTo>
                  <a:close/>
                  <a:moveTo>
                    <a:pt x="23180" y="10953"/>
                  </a:moveTo>
                  <a:cubicBezTo>
                    <a:pt x="23140" y="10953"/>
                    <a:pt x="23033" y="11030"/>
                    <a:pt x="23054" y="11070"/>
                  </a:cubicBezTo>
                  <a:cubicBezTo>
                    <a:pt x="23077" y="11116"/>
                    <a:pt x="23122" y="11162"/>
                    <a:pt x="23168" y="11230"/>
                  </a:cubicBezTo>
                  <a:cubicBezTo>
                    <a:pt x="23214" y="11162"/>
                    <a:pt x="23282" y="11139"/>
                    <a:pt x="23305" y="11093"/>
                  </a:cubicBezTo>
                  <a:cubicBezTo>
                    <a:pt x="23305" y="11048"/>
                    <a:pt x="23236" y="10979"/>
                    <a:pt x="23191" y="10956"/>
                  </a:cubicBezTo>
                  <a:cubicBezTo>
                    <a:pt x="23188" y="10954"/>
                    <a:pt x="23184" y="10953"/>
                    <a:pt x="23180" y="10953"/>
                  </a:cubicBezTo>
                  <a:close/>
                  <a:moveTo>
                    <a:pt x="8537" y="10888"/>
                  </a:moveTo>
                  <a:cubicBezTo>
                    <a:pt x="8423" y="10888"/>
                    <a:pt x="8400" y="10888"/>
                    <a:pt x="8377" y="11048"/>
                  </a:cubicBezTo>
                  <a:cubicBezTo>
                    <a:pt x="8354" y="11207"/>
                    <a:pt x="8377" y="11207"/>
                    <a:pt x="8537" y="11230"/>
                  </a:cubicBezTo>
                  <a:cubicBezTo>
                    <a:pt x="8565" y="11235"/>
                    <a:pt x="8589" y="11238"/>
                    <a:pt x="8608" y="11238"/>
                  </a:cubicBezTo>
                  <a:cubicBezTo>
                    <a:pt x="8683" y="11238"/>
                    <a:pt x="8701" y="11197"/>
                    <a:pt x="8720" y="11070"/>
                  </a:cubicBezTo>
                  <a:cubicBezTo>
                    <a:pt x="8742" y="10933"/>
                    <a:pt x="8697" y="10888"/>
                    <a:pt x="8537" y="10888"/>
                  </a:cubicBezTo>
                  <a:close/>
                  <a:moveTo>
                    <a:pt x="11139" y="10911"/>
                  </a:moveTo>
                  <a:cubicBezTo>
                    <a:pt x="11048" y="10911"/>
                    <a:pt x="10956" y="10979"/>
                    <a:pt x="10956" y="11070"/>
                  </a:cubicBezTo>
                  <a:cubicBezTo>
                    <a:pt x="10934" y="11162"/>
                    <a:pt x="11002" y="11253"/>
                    <a:pt x="11093" y="11253"/>
                  </a:cubicBezTo>
                  <a:cubicBezTo>
                    <a:pt x="11105" y="11256"/>
                    <a:pt x="11117" y="11257"/>
                    <a:pt x="11129" y="11257"/>
                  </a:cubicBezTo>
                  <a:cubicBezTo>
                    <a:pt x="11207" y="11257"/>
                    <a:pt x="11276" y="11193"/>
                    <a:pt x="11276" y="11093"/>
                  </a:cubicBezTo>
                  <a:cubicBezTo>
                    <a:pt x="11299" y="11002"/>
                    <a:pt x="11230" y="10933"/>
                    <a:pt x="11139" y="10911"/>
                  </a:cubicBezTo>
                  <a:close/>
                  <a:moveTo>
                    <a:pt x="13728" y="10952"/>
                  </a:moveTo>
                  <a:cubicBezTo>
                    <a:pt x="13650" y="10952"/>
                    <a:pt x="13578" y="11014"/>
                    <a:pt x="13558" y="11093"/>
                  </a:cubicBezTo>
                  <a:cubicBezTo>
                    <a:pt x="13536" y="11185"/>
                    <a:pt x="13604" y="11276"/>
                    <a:pt x="13718" y="11299"/>
                  </a:cubicBezTo>
                  <a:cubicBezTo>
                    <a:pt x="13810" y="11299"/>
                    <a:pt x="13878" y="11230"/>
                    <a:pt x="13901" y="11139"/>
                  </a:cubicBezTo>
                  <a:cubicBezTo>
                    <a:pt x="13901" y="11048"/>
                    <a:pt x="13832" y="10956"/>
                    <a:pt x="13764" y="10956"/>
                  </a:cubicBezTo>
                  <a:cubicBezTo>
                    <a:pt x="13752" y="10953"/>
                    <a:pt x="13740" y="10952"/>
                    <a:pt x="13728" y="10952"/>
                  </a:cubicBezTo>
                  <a:close/>
                  <a:moveTo>
                    <a:pt x="16366" y="10979"/>
                  </a:moveTo>
                  <a:cubicBezTo>
                    <a:pt x="16320" y="10979"/>
                    <a:pt x="16161" y="11093"/>
                    <a:pt x="16183" y="11139"/>
                  </a:cubicBezTo>
                  <a:cubicBezTo>
                    <a:pt x="16183" y="11185"/>
                    <a:pt x="16275" y="11322"/>
                    <a:pt x="16343" y="11322"/>
                  </a:cubicBezTo>
                  <a:cubicBezTo>
                    <a:pt x="16389" y="11322"/>
                    <a:pt x="16503" y="11207"/>
                    <a:pt x="16503" y="11162"/>
                  </a:cubicBezTo>
                  <a:cubicBezTo>
                    <a:pt x="16503" y="11116"/>
                    <a:pt x="16480" y="11070"/>
                    <a:pt x="16457" y="11048"/>
                  </a:cubicBezTo>
                  <a:cubicBezTo>
                    <a:pt x="16434" y="11002"/>
                    <a:pt x="16412" y="11002"/>
                    <a:pt x="16366" y="10979"/>
                  </a:cubicBezTo>
                  <a:close/>
                  <a:moveTo>
                    <a:pt x="1735" y="10933"/>
                  </a:moveTo>
                  <a:cubicBezTo>
                    <a:pt x="1598" y="10933"/>
                    <a:pt x="1507" y="11002"/>
                    <a:pt x="1507" y="11116"/>
                  </a:cubicBezTo>
                  <a:cubicBezTo>
                    <a:pt x="1484" y="11230"/>
                    <a:pt x="1575" y="11344"/>
                    <a:pt x="1689" y="11344"/>
                  </a:cubicBezTo>
                  <a:cubicBezTo>
                    <a:pt x="1701" y="11347"/>
                    <a:pt x="1713" y="11348"/>
                    <a:pt x="1725" y="11348"/>
                  </a:cubicBezTo>
                  <a:cubicBezTo>
                    <a:pt x="1826" y="11348"/>
                    <a:pt x="1918" y="11264"/>
                    <a:pt x="1918" y="11162"/>
                  </a:cubicBezTo>
                  <a:cubicBezTo>
                    <a:pt x="1940" y="11048"/>
                    <a:pt x="1849" y="10933"/>
                    <a:pt x="1735" y="10933"/>
                  </a:cubicBezTo>
                  <a:close/>
                  <a:moveTo>
                    <a:pt x="18968" y="11093"/>
                  </a:moveTo>
                  <a:cubicBezTo>
                    <a:pt x="18877" y="11093"/>
                    <a:pt x="18831" y="11139"/>
                    <a:pt x="18831" y="11230"/>
                  </a:cubicBezTo>
                  <a:cubicBezTo>
                    <a:pt x="18808" y="11299"/>
                    <a:pt x="18854" y="11344"/>
                    <a:pt x="18945" y="11344"/>
                  </a:cubicBezTo>
                  <a:cubicBezTo>
                    <a:pt x="18961" y="11348"/>
                    <a:pt x="18975" y="11350"/>
                    <a:pt x="18988" y="11350"/>
                  </a:cubicBezTo>
                  <a:cubicBezTo>
                    <a:pt x="19051" y="11350"/>
                    <a:pt x="19082" y="11306"/>
                    <a:pt x="19082" y="11230"/>
                  </a:cubicBezTo>
                  <a:cubicBezTo>
                    <a:pt x="19082" y="11139"/>
                    <a:pt x="19059" y="11116"/>
                    <a:pt x="18968" y="11093"/>
                  </a:cubicBezTo>
                  <a:close/>
                  <a:moveTo>
                    <a:pt x="24130" y="11195"/>
                  </a:moveTo>
                  <a:cubicBezTo>
                    <a:pt x="24101" y="11195"/>
                    <a:pt x="24096" y="11215"/>
                    <a:pt x="24081" y="11276"/>
                  </a:cubicBezTo>
                  <a:cubicBezTo>
                    <a:pt x="24081" y="11344"/>
                    <a:pt x="24104" y="11367"/>
                    <a:pt x="24172" y="11367"/>
                  </a:cubicBezTo>
                  <a:cubicBezTo>
                    <a:pt x="24198" y="11367"/>
                    <a:pt x="24217" y="11369"/>
                    <a:pt x="24230" y="11369"/>
                  </a:cubicBezTo>
                  <a:cubicBezTo>
                    <a:pt x="24264" y="11369"/>
                    <a:pt x="24264" y="11357"/>
                    <a:pt x="24264" y="11276"/>
                  </a:cubicBezTo>
                  <a:cubicBezTo>
                    <a:pt x="24286" y="11207"/>
                    <a:pt x="24241" y="11207"/>
                    <a:pt x="24195" y="11207"/>
                  </a:cubicBezTo>
                  <a:cubicBezTo>
                    <a:pt x="24165" y="11200"/>
                    <a:pt x="24144" y="11195"/>
                    <a:pt x="24130" y="11195"/>
                  </a:cubicBezTo>
                  <a:close/>
                  <a:moveTo>
                    <a:pt x="4360" y="10956"/>
                  </a:moveTo>
                  <a:cubicBezTo>
                    <a:pt x="4269" y="10956"/>
                    <a:pt x="4132" y="11048"/>
                    <a:pt x="4109" y="11139"/>
                  </a:cubicBezTo>
                  <a:cubicBezTo>
                    <a:pt x="4109" y="11230"/>
                    <a:pt x="4200" y="11367"/>
                    <a:pt x="4291" y="11390"/>
                  </a:cubicBezTo>
                  <a:cubicBezTo>
                    <a:pt x="4383" y="11390"/>
                    <a:pt x="4520" y="11299"/>
                    <a:pt x="4542" y="11207"/>
                  </a:cubicBezTo>
                  <a:cubicBezTo>
                    <a:pt x="4542" y="11116"/>
                    <a:pt x="4451" y="10979"/>
                    <a:pt x="4360" y="10956"/>
                  </a:cubicBezTo>
                  <a:close/>
                  <a:moveTo>
                    <a:pt x="21593" y="11139"/>
                  </a:moveTo>
                  <a:cubicBezTo>
                    <a:pt x="21547" y="11139"/>
                    <a:pt x="21479" y="11185"/>
                    <a:pt x="21433" y="11230"/>
                  </a:cubicBezTo>
                  <a:cubicBezTo>
                    <a:pt x="21410" y="11253"/>
                    <a:pt x="21524" y="11390"/>
                    <a:pt x="21547" y="11390"/>
                  </a:cubicBezTo>
                  <a:cubicBezTo>
                    <a:pt x="21616" y="11367"/>
                    <a:pt x="21661" y="11322"/>
                    <a:pt x="21707" y="11276"/>
                  </a:cubicBezTo>
                  <a:cubicBezTo>
                    <a:pt x="21661" y="11207"/>
                    <a:pt x="21639" y="11139"/>
                    <a:pt x="21593" y="11139"/>
                  </a:cubicBezTo>
                  <a:close/>
                  <a:moveTo>
                    <a:pt x="6962" y="10979"/>
                  </a:moveTo>
                  <a:cubicBezTo>
                    <a:pt x="6893" y="10979"/>
                    <a:pt x="6734" y="11116"/>
                    <a:pt x="6734" y="11185"/>
                  </a:cubicBezTo>
                  <a:cubicBezTo>
                    <a:pt x="6734" y="11253"/>
                    <a:pt x="6848" y="11413"/>
                    <a:pt x="6916" y="11413"/>
                  </a:cubicBezTo>
                  <a:cubicBezTo>
                    <a:pt x="7008" y="11413"/>
                    <a:pt x="7145" y="11276"/>
                    <a:pt x="7145" y="11230"/>
                  </a:cubicBezTo>
                  <a:cubicBezTo>
                    <a:pt x="7145" y="11139"/>
                    <a:pt x="7030" y="11002"/>
                    <a:pt x="6962" y="10979"/>
                  </a:cubicBezTo>
                  <a:close/>
                  <a:moveTo>
                    <a:pt x="9483" y="11105"/>
                  </a:moveTo>
                  <a:cubicBezTo>
                    <a:pt x="9415" y="11105"/>
                    <a:pt x="9398" y="11137"/>
                    <a:pt x="9381" y="11253"/>
                  </a:cubicBezTo>
                  <a:cubicBezTo>
                    <a:pt x="9359" y="11413"/>
                    <a:pt x="9381" y="11413"/>
                    <a:pt x="9518" y="11436"/>
                  </a:cubicBezTo>
                  <a:cubicBezTo>
                    <a:pt x="9565" y="11442"/>
                    <a:pt x="9600" y="11447"/>
                    <a:pt x="9626" y="11447"/>
                  </a:cubicBezTo>
                  <a:cubicBezTo>
                    <a:pt x="9691" y="11447"/>
                    <a:pt x="9708" y="11419"/>
                    <a:pt x="9724" y="11322"/>
                  </a:cubicBezTo>
                  <a:cubicBezTo>
                    <a:pt x="9747" y="11162"/>
                    <a:pt x="9724" y="11139"/>
                    <a:pt x="9587" y="11116"/>
                  </a:cubicBezTo>
                  <a:cubicBezTo>
                    <a:pt x="9543" y="11110"/>
                    <a:pt x="9510" y="11105"/>
                    <a:pt x="9483" y="11105"/>
                  </a:cubicBezTo>
                  <a:close/>
                  <a:moveTo>
                    <a:pt x="12107" y="11134"/>
                  </a:moveTo>
                  <a:cubicBezTo>
                    <a:pt x="12030" y="11134"/>
                    <a:pt x="11961" y="11197"/>
                    <a:pt x="11961" y="11276"/>
                  </a:cubicBezTo>
                  <a:cubicBezTo>
                    <a:pt x="11938" y="11367"/>
                    <a:pt x="12006" y="11458"/>
                    <a:pt x="12098" y="11481"/>
                  </a:cubicBezTo>
                  <a:cubicBezTo>
                    <a:pt x="12189" y="11481"/>
                    <a:pt x="12280" y="11413"/>
                    <a:pt x="12280" y="11322"/>
                  </a:cubicBezTo>
                  <a:cubicBezTo>
                    <a:pt x="12303" y="11230"/>
                    <a:pt x="12235" y="11139"/>
                    <a:pt x="12143" y="11139"/>
                  </a:cubicBezTo>
                  <a:cubicBezTo>
                    <a:pt x="12131" y="11136"/>
                    <a:pt x="12119" y="11134"/>
                    <a:pt x="12107" y="11134"/>
                  </a:cubicBezTo>
                  <a:close/>
                  <a:moveTo>
                    <a:pt x="14768" y="11162"/>
                  </a:moveTo>
                  <a:cubicBezTo>
                    <a:pt x="14723" y="11162"/>
                    <a:pt x="14586" y="11253"/>
                    <a:pt x="14563" y="11299"/>
                  </a:cubicBezTo>
                  <a:cubicBezTo>
                    <a:pt x="14540" y="11344"/>
                    <a:pt x="14654" y="11481"/>
                    <a:pt x="14700" y="11504"/>
                  </a:cubicBezTo>
                  <a:cubicBezTo>
                    <a:pt x="14745" y="11504"/>
                    <a:pt x="14882" y="11413"/>
                    <a:pt x="14905" y="11367"/>
                  </a:cubicBezTo>
                  <a:cubicBezTo>
                    <a:pt x="14905" y="11322"/>
                    <a:pt x="14814" y="11185"/>
                    <a:pt x="14768" y="11162"/>
                  </a:cubicBezTo>
                  <a:close/>
                  <a:moveTo>
                    <a:pt x="17347" y="11276"/>
                  </a:moveTo>
                  <a:cubicBezTo>
                    <a:pt x="17256" y="11276"/>
                    <a:pt x="17233" y="11299"/>
                    <a:pt x="17211" y="11390"/>
                  </a:cubicBezTo>
                  <a:cubicBezTo>
                    <a:pt x="17211" y="11481"/>
                    <a:pt x="17233" y="11527"/>
                    <a:pt x="17347" y="11527"/>
                  </a:cubicBezTo>
                  <a:cubicBezTo>
                    <a:pt x="17359" y="11531"/>
                    <a:pt x="17370" y="11533"/>
                    <a:pt x="17381" y="11533"/>
                  </a:cubicBezTo>
                  <a:cubicBezTo>
                    <a:pt x="17430" y="11533"/>
                    <a:pt x="17462" y="11488"/>
                    <a:pt x="17462" y="11413"/>
                  </a:cubicBezTo>
                  <a:cubicBezTo>
                    <a:pt x="17484" y="11322"/>
                    <a:pt x="17439" y="11299"/>
                    <a:pt x="17347" y="11276"/>
                  </a:cubicBezTo>
                  <a:close/>
                  <a:moveTo>
                    <a:pt x="2710" y="11135"/>
                  </a:moveTo>
                  <a:cubicBezTo>
                    <a:pt x="2625" y="11135"/>
                    <a:pt x="2531" y="11219"/>
                    <a:pt x="2511" y="11322"/>
                  </a:cubicBezTo>
                  <a:cubicBezTo>
                    <a:pt x="2488" y="11436"/>
                    <a:pt x="2579" y="11550"/>
                    <a:pt x="2694" y="11573"/>
                  </a:cubicBezTo>
                  <a:cubicBezTo>
                    <a:pt x="2808" y="11573"/>
                    <a:pt x="2922" y="11504"/>
                    <a:pt x="2922" y="11390"/>
                  </a:cubicBezTo>
                  <a:cubicBezTo>
                    <a:pt x="2945" y="11276"/>
                    <a:pt x="2853" y="11162"/>
                    <a:pt x="2739" y="11139"/>
                  </a:cubicBezTo>
                  <a:cubicBezTo>
                    <a:pt x="2730" y="11137"/>
                    <a:pt x="2720" y="11135"/>
                    <a:pt x="2710" y="11135"/>
                  </a:cubicBezTo>
                  <a:close/>
                  <a:moveTo>
                    <a:pt x="19972" y="11299"/>
                  </a:moveTo>
                  <a:cubicBezTo>
                    <a:pt x="19881" y="11299"/>
                    <a:pt x="19835" y="11344"/>
                    <a:pt x="19835" y="11436"/>
                  </a:cubicBezTo>
                  <a:cubicBezTo>
                    <a:pt x="19813" y="11527"/>
                    <a:pt x="19858" y="11550"/>
                    <a:pt x="19950" y="11573"/>
                  </a:cubicBezTo>
                  <a:cubicBezTo>
                    <a:pt x="20041" y="11573"/>
                    <a:pt x="20064" y="11527"/>
                    <a:pt x="20087" y="11458"/>
                  </a:cubicBezTo>
                  <a:cubicBezTo>
                    <a:pt x="20087" y="11367"/>
                    <a:pt x="20064" y="11322"/>
                    <a:pt x="19972" y="11299"/>
                  </a:cubicBezTo>
                  <a:close/>
                  <a:moveTo>
                    <a:pt x="25097" y="11403"/>
                  </a:moveTo>
                  <a:cubicBezTo>
                    <a:pt x="25090" y="11403"/>
                    <a:pt x="25085" y="11405"/>
                    <a:pt x="25085" y="11413"/>
                  </a:cubicBezTo>
                  <a:cubicBezTo>
                    <a:pt x="25062" y="11436"/>
                    <a:pt x="25062" y="11458"/>
                    <a:pt x="25062" y="11458"/>
                  </a:cubicBezTo>
                  <a:cubicBezTo>
                    <a:pt x="25062" y="11504"/>
                    <a:pt x="25040" y="11527"/>
                    <a:pt x="25040" y="11550"/>
                  </a:cubicBezTo>
                  <a:cubicBezTo>
                    <a:pt x="25040" y="11550"/>
                    <a:pt x="25062" y="11573"/>
                    <a:pt x="25062" y="11573"/>
                  </a:cubicBezTo>
                  <a:cubicBezTo>
                    <a:pt x="25131" y="11573"/>
                    <a:pt x="25177" y="11458"/>
                    <a:pt x="25131" y="11413"/>
                  </a:cubicBezTo>
                  <a:cubicBezTo>
                    <a:pt x="25131" y="11413"/>
                    <a:pt x="25111" y="11403"/>
                    <a:pt x="25097" y="11403"/>
                  </a:cubicBezTo>
                  <a:close/>
                  <a:moveTo>
                    <a:pt x="5364" y="11162"/>
                  </a:moveTo>
                  <a:cubicBezTo>
                    <a:pt x="5273" y="11162"/>
                    <a:pt x="5136" y="11276"/>
                    <a:pt x="5113" y="11367"/>
                  </a:cubicBezTo>
                  <a:cubicBezTo>
                    <a:pt x="5113" y="11458"/>
                    <a:pt x="5204" y="11573"/>
                    <a:pt x="5296" y="11595"/>
                  </a:cubicBezTo>
                  <a:cubicBezTo>
                    <a:pt x="5387" y="11595"/>
                    <a:pt x="5524" y="11504"/>
                    <a:pt x="5547" y="11413"/>
                  </a:cubicBezTo>
                  <a:cubicBezTo>
                    <a:pt x="5547" y="11322"/>
                    <a:pt x="5455" y="11185"/>
                    <a:pt x="5364" y="11162"/>
                  </a:cubicBezTo>
                  <a:close/>
                  <a:moveTo>
                    <a:pt x="22597" y="11344"/>
                  </a:moveTo>
                  <a:cubicBezTo>
                    <a:pt x="22552" y="11344"/>
                    <a:pt x="22483" y="11413"/>
                    <a:pt x="22438" y="11436"/>
                  </a:cubicBezTo>
                  <a:cubicBezTo>
                    <a:pt x="22415" y="11458"/>
                    <a:pt x="22529" y="11595"/>
                    <a:pt x="22552" y="11595"/>
                  </a:cubicBezTo>
                  <a:cubicBezTo>
                    <a:pt x="22620" y="11573"/>
                    <a:pt x="22666" y="11527"/>
                    <a:pt x="22711" y="11481"/>
                  </a:cubicBezTo>
                  <a:cubicBezTo>
                    <a:pt x="22666" y="11436"/>
                    <a:pt x="22620" y="11344"/>
                    <a:pt x="22597" y="11344"/>
                  </a:cubicBezTo>
                  <a:close/>
                  <a:moveTo>
                    <a:pt x="7859" y="11287"/>
                  </a:moveTo>
                  <a:cubicBezTo>
                    <a:pt x="7793" y="11287"/>
                    <a:pt x="7777" y="11316"/>
                    <a:pt x="7761" y="11413"/>
                  </a:cubicBezTo>
                  <a:cubicBezTo>
                    <a:pt x="7738" y="11573"/>
                    <a:pt x="7761" y="11595"/>
                    <a:pt x="7898" y="11618"/>
                  </a:cubicBezTo>
                  <a:cubicBezTo>
                    <a:pt x="7942" y="11625"/>
                    <a:pt x="7975" y="11629"/>
                    <a:pt x="8001" y="11629"/>
                  </a:cubicBezTo>
                  <a:cubicBezTo>
                    <a:pt x="8070" y="11629"/>
                    <a:pt x="8087" y="11597"/>
                    <a:pt x="8103" y="11481"/>
                  </a:cubicBezTo>
                  <a:cubicBezTo>
                    <a:pt x="8126" y="11322"/>
                    <a:pt x="8126" y="11299"/>
                    <a:pt x="7966" y="11299"/>
                  </a:cubicBezTo>
                  <a:cubicBezTo>
                    <a:pt x="7920" y="11292"/>
                    <a:pt x="7885" y="11287"/>
                    <a:pt x="7859" y="11287"/>
                  </a:cubicBezTo>
                  <a:close/>
                  <a:moveTo>
                    <a:pt x="10488" y="11317"/>
                  </a:moveTo>
                  <a:cubicBezTo>
                    <a:pt x="10414" y="11317"/>
                    <a:pt x="10360" y="11379"/>
                    <a:pt x="10340" y="11458"/>
                  </a:cubicBezTo>
                  <a:cubicBezTo>
                    <a:pt x="10317" y="11550"/>
                    <a:pt x="10386" y="11641"/>
                    <a:pt x="10500" y="11664"/>
                  </a:cubicBezTo>
                  <a:cubicBezTo>
                    <a:pt x="10591" y="11664"/>
                    <a:pt x="10660" y="11595"/>
                    <a:pt x="10682" y="11504"/>
                  </a:cubicBezTo>
                  <a:cubicBezTo>
                    <a:pt x="10682" y="11413"/>
                    <a:pt x="10614" y="11322"/>
                    <a:pt x="10523" y="11322"/>
                  </a:cubicBezTo>
                  <a:cubicBezTo>
                    <a:pt x="10511" y="11319"/>
                    <a:pt x="10499" y="11317"/>
                    <a:pt x="10488" y="11317"/>
                  </a:cubicBezTo>
                  <a:close/>
                  <a:moveTo>
                    <a:pt x="13112" y="11340"/>
                  </a:moveTo>
                  <a:cubicBezTo>
                    <a:pt x="13034" y="11340"/>
                    <a:pt x="12965" y="11402"/>
                    <a:pt x="12965" y="11481"/>
                  </a:cubicBezTo>
                  <a:cubicBezTo>
                    <a:pt x="12942" y="11573"/>
                    <a:pt x="13011" y="11664"/>
                    <a:pt x="13102" y="11687"/>
                  </a:cubicBezTo>
                  <a:cubicBezTo>
                    <a:pt x="13193" y="11687"/>
                    <a:pt x="13285" y="11618"/>
                    <a:pt x="13285" y="11527"/>
                  </a:cubicBezTo>
                  <a:cubicBezTo>
                    <a:pt x="13307" y="11436"/>
                    <a:pt x="13239" y="11367"/>
                    <a:pt x="13148" y="11344"/>
                  </a:cubicBezTo>
                  <a:cubicBezTo>
                    <a:pt x="13136" y="11341"/>
                    <a:pt x="13124" y="11340"/>
                    <a:pt x="13112" y="11340"/>
                  </a:cubicBezTo>
                  <a:close/>
                  <a:moveTo>
                    <a:pt x="1119" y="11322"/>
                  </a:moveTo>
                  <a:cubicBezTo>
                    <a:pt x="1073" y="11322"/>
                    <a:pt x="1027" y="11344"/>
                    <a:pt x="982" y="11344"/>
                  </a:cubicBezTo>
                  <a:cubicBezTo>
                    <a:pt x="982" y="11390"/>
                    <a:pt x="1005" y="11436"/>
                    <a:pt x="1027" y="11458"/>
                  </a:cubicBezTo>
                  <a:cubicBezTo>
                    <a:pt x="1073" y="11550"/>
                    <a:pt x="1096" y="11618"/>
                    <a:pt x="1141" y="11687"/>
                  </a:cubicBezTo>
                  <a:cubicBezTo>
                    <a:pt x="1141" y="11710"/>
                    <a:pt x="1233" y="11710"/>
                    <a:pt x="1233" y="11710"/>
                  </a:cubicBezTo>
                  <a:cubicBezTo>
                    <a:pt x="1278" y="11641"/>
                    <a:pt x="1347" y="11573"/>
                    <a:pt x="1301" y="11458"/>
                  </a:cubicBezTo>
                  <a:cubicBezTo>
                    <a:pt x="1256" y="11367"/>
                    <a:pt x="1210" y="11344"/>
                    <a:pt x="1119" y="11322"/>
                  </a:cubicBezTo>
                  <a:close/>
                  <a:moveTo>
                    <a:pt x="15750" y="11367"/>
                  </a:moveTo>
                  <a:cubicBezTo>
                    <a:pt x="15681" y="11367"/>
                    <a:pt x="15567" y="11504"/>
                    <a:pt x="15567" y="11527"/>
                  </a:cubicBezTo>
                  <a:cubicBezTo>
                    <a:pt x="15567" y="11595"/>
                    <a:pt x="15681" y="11710"/>
                    <a:pt x="15727" y="11710"/>
                  </a:cubicBezTo>
                  <a:cubicBezTo>
                    <a:pt x="15773" y="11710"/>
                    <a:pt x="15909" y="11618"/>
                    <a:pt x="15909" y="11573"/>
                  </a:cubicBezTo>
                  <a:cubicBezTo>
                    <a:pt x="15909" y="11504"/>
                    <a:pt x="15795" y="11367"/>
                    <a:pt x="15750" y="11367"/>
                  </a:cubicBezTo>
                  <a:close/>
                  <a:moveTo>
                    <a:pt x="18352" y="11481"/>
                  </a:moveTo>
                  <a:cubicBezTo>
                    <a:pt x="18260" y="11481"/>
                    <a:pt x="18215" y="11527"/>
                    <a:pt x="18215" y="11618"/>
                  </a:cubicBezTo>
                  <a:cubicBezTo>
                    <a:pt x="18215" y="11710"/>
                    <a:pt x="18260" y="11732"/>
                    <a:pt x="18352" y="11755"/>
                  </a:cubicBezTo>
                  <a:cubicBezTo>
                    <a:pt x="18420" y="11755"/>
                    <a:pt x="18466" y="11710"/>
                    <a:pt x="18466" y="11618"/>
                  </a:cubicBezTo>
                  <a:cubicBezTo>
                    <a:pt x="18489" y="11550"/>
                    <a:pt x="18443" y="11504"/>
                    <a:pt x="18352" y="11481"/>
                  </a:cubicBezTo>
                  <a:close/>
                  <a:moveTo>
                    <a:pt x="23542" y="11592"/>
                  </a:moveTo>
                  <a:cubicBezTo>
                    <a:pt x="23512" y="11592"/>
                    <a:pt x="23487" y="11600"/>
                    <a:pt x="23487" y="11641"/>
                  </a:cubicBezTo>
                  <a:cubicBezTo>
                    <a:pt x="23487" y="11755"/>
                    <a:pt x="23465" y="11755"/>
                    <a:pt x="23556" y="11755"/>
                  </a:cubicBezTo>
                  <a:cubicBezTo>
                    <a:pt x="23576" y="11765"/>
                    <a:pt x="23597" y="11776"/>
                    <a:pt x="23613" y="11776"/>
                  </a:cubicBezTo>
                  <a:cubicBezTo>
                    <a:pt x="23633" y="11776"/>
                    <a:pt x="23647" y="11760"/>
                    <a:pt x="23647" y="11710"/>
                  </a:cubicBezTo>
                  <a:cubicBezTo>
                    <a:pt x="23670" y="11618"/>
                    <a:pt x="23670" y="11618"/>
                    <a:pt x="23602" y="11595"/>
                  </a:cubicBezTo>
                  <a:cubicBezTo>
                    <a:pt x="23583" y="11595"/>
                    <a:pt x="23561" y="11592"/>
                    <a:pt x="23542" y="11592"/>
                  </a:cubicBezTo>
                  <a:close/>
                  <a:moveTo>
                    <a:pt x="3744" y="11344"/>
                  </a:moveTo>
                  <a:cubicBezTo>
                    <a:pt x="3652" y="11344"/>
                    <a:pt x="3515" y="11458"/>
                    <a:pt x="3515" y="11550"/>
                  </a:cubicBezTo>
                  <a:cubicBezTo>
                    <a:pt x="3493" y="11641"/>
                    <a:pt x="3607" y="11778"/>
                    <a:pt x="3698" y="11778"/>
                  </a:cubicBezTo>
                  <a:cubicBezTo>
                    <a:pt x="3789" y="11778"/>
                    <a:pt x="3926" y="11687"/>
                    <a:pt x="3926" y="11595"/>
                  </a:cubicBezTo>
                  <a:cubicBezTo>
                    <a:pt x="3949" y="11504"/>
                    <a:pt x="3835" y="11367"/>
                    <a:pt x="3744" y="11344"/>
                  </a:cubicBezTo>
                  <a:close/>
                  <a:moveTo>
                    <a:pt x="20920" y="11519"/>
                  </a:moveTo>
                  <a:cubicBezTo>
                    <a:pt x="20866" y="11519"/>
                    <a:pt x="20840" y="11548"/>
                    <a:pt x="20840" y="11618"/>
                  </a:cubicBezTo>
                  <a:cubicBezTo>
                    <a:pt x="20817" y="11710"/>
                    <a:pt x="20840" y="11755"/>
                    <a:pt x="20931" y="11778"/>
                  </a:cubicBezTo>
                  <a:cubicBezTo>
                    <a:pt x="21022" y="11778"/>
                    <a:pt x="21068" y="11755"/>
                    <a:pt x="21091" y="11664"/>
                  </a:cubicBezTo>
                  <a:cubicBezTo>
                    <a:pt x="21091" y="11573"/>
                    <a:pt x="21068" y="11550"/>
                    <a:pt x="20977" y="11527"/>
                  </a:cubicBezTo>
                  <a:cubicBezTo>
                    <a:pt x="20955" y="11522"/>
                    <a:pt x="20936" y="11519"/>
                    <a:pt x="20920" y="11519"/>
                  </a:cubicBezTo>
                  <a:close/>
                  <a:moveTo>
                    <a:pt x="6352" y="11387"/>
                  </a:moveTo>
                  <a:cubicBezTo>
                    <a:pt x="6277" y="11387"/>
                    <a:pt x="6139" y="11509"/>
                    <a:pt x="6117" y="11573"/>
                  </a:cubicBezTo>
                  <a:cubicBezTo>
                    <a:pt x="6117" y="11641"/>
                    <a:pt x="6232" y="11801"/>
                    <a:pt x="6300" y="11801"/>
                  </a:cubicBezTo>
                  <a:cubicBezTo>
                    <a:pt x="6305" y="11803"/>
                    <a:pt x="6311" y="11803"/>
                    <a:pt x="6317" y="11803"/>
                  </a:cubicBezTo>
                  <a:cubicBezTo>
                    <a:pt x="6392" y="11803"/>
                    <a:pt x="6530" y="11682"/>
                    <a:pt x="6551" y="11618"/>
                  </a:cubicBezTo>
                  <a:cubicBezTo>
                    <a:pt x="6551" y="11550"/>
                    <a:pt x="6437" y="11390"/>
                    <a:pt x="6368" y="11390"/>
                  </a:cubicBezTo>
                  <a:cubicBezTo>
                    <a:pt x="6363" y="11388"/>
                    <a:pt x="6358" y="11387"/>
                    <a:pt x="6352" y="11387"/>
                  </a:cubicBezTo>
                  <a:close/>
                  <a:moveTo>
                    <a:pt x="8871" y="11494"/>
                  </a:moveTo>
                  <a:cubicBezTo>
                    <a:pt x="8799" y="11494"/>
                    <a:pt x="8782" y="11529"/>
                    <a:pt x="8765" y="11664"/>
                  </a:cubicBezTo>
                  <a:cubicBezTo>
                    <a:pt x="8742" y="11824"/>
                    <a:pt x="8742" y="11824"/>
                    <a:pt x="8925" y="11846"/>
                  </a:cubicBezTo>
                  <a:cubicBezTo>
                    <a:pt x="8967" y="11852"/>
                    <a:pt x="8997" y="11857"/>
                    <a:pt x="9021" y="11857"/>
                  </a:cubicBezTo>
                  <a:cubicBezTo>
                    <a:pt x="9086" y="11857"/>
                    <a:pt x="9091" y="11822"/>
                    <a:pt x="9108" y="11687"/>
                  </a:cubicBezTo>
                  <a:cubicBezTo>
                    <a:pt x="9130" y="11550"/>
                    <a:pt x="9108" y="11527"/>
                    <a:pt x="8971" y="11504"/>
                  </a:cubicBezTo>
                  <a:cubicBezTo>
                    <a:pt x="8929" y="11498"/>
                    <a:pt x="8896" y="11494"/>
                    <a:pt x="8871" y="11494"/>
                  </a:cubicBezTo>
                  <a:close/>
                  <a:moveTo>
                    <a:pt x="11492" y="11523"/>
                  </a:moveTo>
                  <a:cubicBezTo>
                    <a:pt x="11418" y="11523"/>
                    <a:pt x="11364" y="11585"/>
                    <a:pt x="11344" y="11664"/>
                  </a:cubicBezTo>
                  <a:cubicBezTo>
                    <a:pt x="11322" y="11778"/>
                    <a:pt x="11390" y="11846"/>
                    <a:pt x="11504" y="11869"/>
                  </a:cubicBezTo>
                  <a:cubicBezTo>
                    <a:pt x="11595" y="11869"/>
                    <a:pt x="11664" y="11801"/>
                    <a:pt x="11687" y="11710"/>
                  </a:cubicBezTo>
                  <a:cubicBezTo>
                    <a:pt x="11687" y="11618"/>
                    <a:pt x="11618" y="11550"/>
                    <a:pt x="11527" y="11527"/>
                  </a:cubicBezTo>
                  <a:cubicBezTo>
                    <a:pt x="11515" y="11524"/>
                    <a:pt x="11503" y="11523"/>
                    <a:pt x="11492" y="11523"/>
                  </a:cubicBezTo>
                  <a:close/>
                  <a:moveTo>
                    <a:pt x="16711" y="11635"/>
                  </a:moveTo>
                  <a:cubicBezTo>
                    <a:pt x="16648" y="11635"/>
                    <a:pt x="16617" y="11680"/>
                    <a:pt x="16617" y="11755"/>
                  </a:cubicBezTo>
                  <a:cubicBezTo>
                    <a:pt x="16594" y="11846"/>
                    <a:pt x="16640" y="11892"/>
                    <a:pt x="16754" y="11892"/>
                  </a:cubicBezTo>
                  <a:cubicBezTo>
                    <a:pt x="16822" y="11892"/>
                    <a:pt x="16868" y="11846"/>
                    <a:pt x="16868" y="11755"/>
                  </a:cubicBezTo>
                  <a:cubicBezTo>
                    <a:pt x="16868" y="11687"/>
                    <a:pt x="16845" y="11641"/>
                    <a:pt x="16754" y="11641"/>
                  </a:cubicBezTo>
                  <a:cubicBezTo>
                    <a:pt x="16738" y="11637"/>
                    <a:pt x="16724" y="11635"/>
                    <a:pt x="16711" y="11635"/>
                  </a:cubicBezTo>
                  <a:close/>
                  <a:moveTo>
                    <a:pt x="14152" y="11550"/>
                  </a:moveTo>
                  <a:cubicBezTo>
                    <a:pt x="14061" y="11550"/>
                    <a:pt x="13969" y="11618"/>
                    <a:pt x="13946" y="11710"/>
                  </a:cubicBezTo>
                  <a:cubicBezTo>
                    <a:pt x="13946" y="11801"/>
                    <a:pt x="14015" y="11892"/>
                    <a:pt x="14106" y="11892"/>
                  </a:cubicBezTo>
                  <a:cubicBezTo>
                    <a:pt x="14116" y="11895"/>
                    <a:pt x="14126" y="11896"/>
                    <a:pt x="14135" y="11896"/>
                  </a:cubicBezTo>
                  <a:cubicBezTo>
                    <a:pt x="14216" y="11896"/>
                    <a:pt x="14289" y="11814"/>
                    <a:pt x="14289" y="11732"/>
                  </a:cubicBezTo>
                  <a:cubicBezTo>
                    <a:pt x="14312" y="11664"/>
                    <a:pt x="14243" y="11573"/>
                    <a:pt x="14152" y="11550"/>
                  </a:cubicBezTo>
                  <a:close/>
                  <a:moveTo>
                    <a:pt x="19322" y="11704"/>
                  </a:moveTo>
                  <a:cubicBezTo>
                    <a:pt x="19272" y="11704"/>
                    <a:pt x="19238" y="11744"/>
                    <a:pt x="19219" y="11801"/>
                  </a:cubicBezTo>
                  <a:cubicBezTo>
                    <a:pt x="19196" y="11915"/>
                    <a:pt x="19242" y="11961"/>
                    <a:pt x="19333" y="11961"/>
                  </a:cubicBezTo>
                  <a:cubicBezTo>
                    <a:pt x="19425" y="11961"/>
                    <a:pt x="19470" y="11938"/>
                    <a:pt x="19470" y="11846"/>
                  </a:cubicBezTo>
                  <a:cubicBezTo>
                    <a:pt x="19493" y="11755"/>
                    <a:pt x="19447" y="11710"/>
                    <a:pt x="19356" y="11710"/>
                  </a:cubicBezTo>
                  <a:cubicBezTo>
                    <a:pt x="19344" y="11705"/>
                    <a:pt x="19333" y="11704"/>
                    <a:pt x="19322" y="11704"/>
                  </a:cubicBezTo>
                  <a:close/>
                  <a:moveTo>
                    <a:pt x="2105" y="11523"/>
                  </a:moveTo>
                  <a:cubicBezTo>
                    <a:pt x="1991" y="11523"/>
                    <a:pt x="1915" y="11610"/>
                    <a:pt x="1895" y="11732"/>
                  </a:cubicBezTo>
                  <a:cubicBezTo>
                    <a:pt x="1895" y="11846"/>
                    <a:pt x="1963" y="11938"/>
                    <a:pt x="2077" y="11961"/>
                  </a:cubicBezTo>
                  <a:cubicBezTo>
                    <a:pt x="2089" y="11963"/>
                    <a:pt x="2101" y="11964"/>
                    <a:pt x="2113" y="11964"/>
                  </a:cubicBezTo>
                  <a:cubicBezTo>
                    <a:pt x="2214" y="11964"/>
                    <a:pt x="2308" y="11880"/>
                    <a:pt x="2328" y="11778"/>
                  </a:cubicBezTo>
                  <a:cubicBezTo>
                    <a:pt x="2328" y="11664"/>
                    <a:pt x="2260" y="11550"/>
                    <a:pt x="2146" y="11527"/>
                  </a:cubicBezTo>
                  <a:cubicBezTo>
                    <a:pt x="2132" y="11525"/>
                    <a:pt x="2118" y="11523"/>
                    <a:pt x="2105" y="11523"/>
                  </a:cubicBezTo>
                  <a:close/>
                  <a:moveTo>
                    <a:pt x="24560" y="11801"/>
                  </a:moveTo>
                  <a:cubicBezTo>
                    <a:pt x="24469" y="11801"/>
                    <a:pt x="24469" y="11801"/>
                    <a:pt x="24446" y="11869"/>
                  </a:cubicBezTo>
                  <a:cubicBezTo>
                    <a:pt x="24446" y="11938"/>
                    <a:pt x="24446" y="11961"/>
                    <a:pt x="24515" y="11983"/>
                  </a:cubicBezTo>
                  <a:cubicBezTo>
                    <a:pt x="24606" y="11983"/>
                    <a:pt x="24606" y="11983"/>
                    <a:pt x="24606" y="11892"/>
                  </a:cubicBezTo>
                  <a:cubicBezTo>
                    <a:pt x="24629" y="11846"/>
                    <a:pt x="24629" y="11801"/>
                    <a:pt x="24560" y="11801"/>
                  </a:cubicBezTo>
                  <a:close/>
                  <a:moveTo>
                    <a:pt x="4723" y="11570"/>
                  </a:moveTo>
                  <a:cubicBezTo>
                    <a:pt x="4634" y="11570"/>
                    <a:pt x="4520" y="11672"/>
                    <a:pt x="4520" y="11755"/>
                  </a:cubicBezTo>
                  <a:cubicBezTo>
                    <a:pt x="4497" y="11846"/>
                    <a:pt x="4611" y="11983"/>
                    <a:pt x="4702" y="11983"/>
                  </a:cubicBezTo>
                  <a:cubicBezTo>
                    <a:pt x="4710" y="11985"/>
                    <a:pt x="4719" y="11986"/>
                    <a:pt x="4727" y="11986"/>
                  </a:cubicBezTo>
                  <a:cubicBezTo>
                    <a:pt x="4817" y="11986"/>
                    <a:pt x="4931" y="11884"/>
                    <a:pt x="4931" y="11801"/>
                  </a:cubicBezTo>
                  <a:cubicBezTo>
                    <a:pt x="4953" y="11710"/>
                    <a:pt x="4839" y="11573"/>
                    <a:pt x="4748" y="11573"/>
                  </a:cubicBezTo>
                  <a:cubicBezTo>
                    <a:pt x="4740" y="11571"/>
                    <a:pt x="4732" y="11570"/>
                    <a:pt x="4723" y="11570"/>
                  </a:cubicBezTo>
                  <a:close/>
                  <a:moveTo>
                    <a:pt x="21981" y="11732"/>
                  </a:moveTo>
                  <a:cubicBezTo>
                    <a:pt x="21913" y="11755"/>
                    <a:pt x="21844" y="11801"/>
                    <a:pt x="21844" y="11846"/>
                  </a:cubicBezTo>
                  <a:cubicBezTo>
                    <a:pt x="21844" y="11892"/>
                    <a:pt x="21890" y="11938"/>
                    <a:pt x="21935" y="12006"/>
                  </a:cubicBezTo>
                  <a:cubicBezTo>
                    <a:pt x="22004" y="11961"/>
                    <a:pt x="22049" y="11938"/>
                    <a:pt x="22072" y="11892"/>
                  </a:cubicBezTo>
                  <a:cubicBezTo>
                    <a:pt x="22095" y="11869"/>
                    <a:pt x="22004" y="11732"/>
                    <a:pt x="21981" y="11732"/>
                  </a:cubicBezTo>
                  <a:close/>
                  <a:moveTo>
                    <a:pt x="7350" y="11595"/>
                  </a:moveTo>
                  <a:cubicBezTo>
                    <a:pt x="7282" y="11595"/>
                    <a:pt x="7122" y="11732"/>
                    <a:pt x="7122" y="11801"/>
                  </a:cubicBezTo>
                  <a:cubicBezTo>
                    <a:pt x="7122" y="11869"/>
                    <a:pt x="7259" y="12029"/>
                    <a:pt x="7327" y="12029"/>
                  </a:cubicBezTo>
                  <a:cubicBezTo>
                    <a:pt x="7396" y="12029"/>
                    <a:pt x="7555" y="11892"/>
                    <a:pt x="7555" y="11824"/>
                  </a:cubicBezTo>
                  <a:cubicBezTo>
                    <a:pt x="7555" y="11755"/>
                    <a:pt x="7418" y="11595"/>
                    <a:pt x="7350" y="11595"/>
                  </a:cubicBezTo>
                  <a:close/>
                  <a:moveTo>
                    <a:pt x="9894" y="11705"/>
                  </a:moveTo>
                  <a:cubicBezTo>
                    <a:pt x="9815" y="11705"/>
                    <a:pt x="9744" y="11770"/>
                    <a:pt x="9724" y="11869"/>
                  </a:cubicBezTo>
                  <a:cubicBezTo>
                    <a:pt x="9724" y="11961"/>
                    <a:pt x="9792" y="12029"/>
                    <a:pt x="9884" y="12052"/>
                  </a:cubicBezTo>
                  <a:cubicBezTo>
                    <a:pt x="9975" y="12052"/>
                    <a:pt x="10066" y="11983"/>
                    <a:pt x="10066" y="11892"/>
                  </a:cubicBezTo>
                  <a:cubicBezTo>
                    <a:pt x="10089" y="11824"/>
                    <a:pt x="10021" y="11732"/>
                    <a:pt x="9929" y="11710"/>
                  </a:cubicBezTo>
                  <a:cubicBezTo>
                    <a:pt x="9917" y="11707"/>
                    <a:pt x="9906" y="11705"/>
                    <a:pt x="9894" y="11705"/>
                  </a:cubicBezTo>
                  <a:close/>
                  <a:moveTo>
                    <a:pt x="12531" y="11732"/>
                  </a:moveTo>
                  <a:cubicBezTo>
                    <a:pt x="12440" y="11732"/>
                    <a:pt x="12349" y="11801"/>
                    <a:pt x="12349" y="11892"/>
                  </a:cubicBezTo>
                  <a:cubicBezTo>
                    <a:pt x="12326" y="11983"/>
                    <a:pt x="12394" y="12075"/>
                    <a:pt x="12486" y="12075"/>
                  </a:cubicBezTo>
                  <a:cubicBezTo>
                    <a:pt x="12500" y="12078"/>
                    <a:pt x="12514" y="12079"/>
                    <a:pt x="12528" y="12079"/>
                  </a:cubicBezTo>
                  <a:cubicBezTo>
                    <a:pt x="12617" y="12079"/>
                    <a:pt x="12671" y="12014"/>
                    <a:pt x="12691" y="11915"/>
                  </a:cubicBezTo>
                  <a:cubicBezTo>
                    <a:pt x="12691" y="11824"/>
                    <a:pt x="12623" y="11755"/>
                    <a:pt x="12531" y="11732"/>
                  </a:cubicBezTo>
                  <a:close/>
                  <a:moveTo>
                    <a:pt x="15139" y="11774"/>
                  </a:moveTo>
                  <a:cubicBezTo>
                    <a:pt x="15083" y="11774"/>
                    <a:pt x="14971" y="11854"/>
                    <a:pt x="14951" y="11915"/>
                  </a:cubicBezTo>
                  <a:cubicBezTo>
                    <a:pt x="14951" y="11961"/>
                    <a:pt x="15042" y="12098"/>
                    <a:pt x="15111" y="12098"/>
                  </a:cubicBezTo>
                  <a:cubicBezTo>
                    <a:pt x="15156" y="12098"/>
                    <a:pt x="15179" y="12098"/>
                    <a:pt x="15225" y="12075"/>
                  </a:cubicBezTo>
                  <a:cubicBezTo>
                    <a:pt x="15248" y="12052"/>
                    <a:pt x="15270" y="12006"/>
                    <a:pt x="15293" y="11961"/>
                  </a:cubicBezTo>
                  <a:cubicBezTo>
                    <a:pt x="15293" y="11915"/>
                    <a:pt x="15202" y="11778"/>
                    <a:pt x="15156" y="11778"/>
                  </a:cubicBezTo>
                  <a:cubicBezTo>
                    <a:pt x="15151" y="11776"/>
                    <a:pt x="15145" y="11774"/>
                    <a:pt x="15139" y="11774"/>
                  </a:cubicBezTo>
                  <a:close/>
                  <a:moveTo>
                    <a:pt x="17707" y="11886"/>
                  </a:moveTo>
                  <a:cubicBezTo>
                    <a:pt x="17636" y="11886"/>
                    <a:pt x="17617" y="11931"/>
                    <a:pt x="17599" y="12006"/>
                  </a:cubicBezTo>
                  <a:cubicBezTo>
                    <a:pt x="17599" y="12098"/>
                    <a:pt x="17644" y="12143"/>
                    <a:pt x="17735" y="12143"/>
                  </a:cubicBezTo>
                  <a:cubicBezTo>
                    <a:pt x="17827" y="12143"/>
                    <a:pt x="17850" y="12120"/>
                    <a:pt x="17872" y="12029"/>
                  </a:cubicBezTo>
                  <a:cubicBezTo>
                    <a:pt x="17872" y="11938"/>
                    <a:pt x="17827" y="11892"/>
                    <a:pt x="17758" y="11892"/>
                  </a:cubicBezTo>
                  <a:cubicBezTo>
                    <a:pt x="17739" y="11888"/>
                    <a:pt x="17722" y="11886"/>
                    <a:pt x="17707" y="11886"/>
                  </a:cubicBezTo>
                  <a:close/>
                  <a:moveTo>
                    <a:pt x="3125" y="11752"/>
                  </a:moveTo>
                  <a:cubicBezTo>
                    <a:pt x="3036" y="11752"/>
                    <a:pt x="2920" y="11855"/>
                    <a:pt x="2899" y="11938"/>
                  </a:cubicBezTo>
                  <a:cubicBezTo>
                    <a:pt x="2876" y="12029"/>
                    <a:pt x="2990" y="12166"/>
                    <a:pt x="3082" y="12166"/>
                  </a:cubicBezTo>
                  <a:cubicBezTo>
                    <a:pt x="3090" y="12168"/>
                    <a:pt x="3098" y="12169"/>
                    <a:pt x="3107" y="12169"/>
                  </a:cubicBezTo>
                  <a:cubicBezTo>
                    <a:pt x="3196" y="12169"/>
                    <a:pt x="3312" y="12067"/>
                    <a:pt x="3333" y="11983"/>
                  </a:cubicBezTo>
                  <a:cubicBezTo>
                    <a:pt x="3333" y="11892"/>
                    <a:pt x="3241" y="11755"/>
                    <a:pt x="3150" y="11755"/>
                  </a:cubicBezTo>
                  <a:cubicBezTo>
                    <a:pt x="3142" y="11753"/>
                    <a:pt x="3134" y="11752"/>
                    <a:pt x="3125" y="11752"/>
                  </a:cubicBezTo>
                  <a:close/>
                  <a:moveTo>
                    <a:pt x="20383" y="11915"/>
                  </a:moveTo>
                  <a:cubicBezTo>
                    <a:pt x="20269" y="11915"/>
                    <a:pt x="20246" y="11938"/>
                    <a:pt x="20223" y="12006"/>
                  </a:cubicBezTo>
                  <a:cubicBezTo>
                    <a:pt x="20201" y="12098"/>
                    <a:pt x="20246" y="12143"/>
                    <a:pt x="20315" y="12166"/>
                  </a:cubicBezTo>
                  <a:cubicBezTo>
                    <a:pt x="20335" y="12171"/>
                    <a:pt x="20355" y="12174"/>
                    <a:pt x="20372" y="12174"/>
                  </a:cubicBezTo>
                  <a:cubicBezTo>
                    <a:pt x="20433" y="12174"/>
                    <a:pt x="20475" y="12140"/>
                    <a:pt x="20475" y="12052"/>
                  </a:cubicBezTo>
                  <a:cubicBezTo>
                    <a:pt x="20497" y="11983"/>
                    <a:pt x="20452" y="11938"/>
                    <a:pt x="20383" y="11915"/>
                  </a:cubicBezTo>
                  <a:close/>
                  <a:moveTo>
                    <a:pt x="5752" y="11778"/>
                  </a:moveTo>
                  <a:cubicBezTo>
                    <a:pt x="5684" y="11778"/>
                    <a:pt x="5524" y="11892"/>
                    <a:pt x="5524" y="11961"/>
                  </a:cubicBezTo>
                  <a:cubicBezTo>
                    <a:pt x="5501" y="12029"/>
                    <a:pt x="5615" y="12189"/>
                    <a:pt x="5707" y="12212"/>
                  </a:cubicBezTo>
                  <a:cubicBezTo>
                    <a:pt x="5752" y="12212"/>
                    <a:pt x="5935" y="12098"/>
                    <a:pt x="5935" y="12029"/>
                  </a:cubicBezTo>
                  <a:cubicBezTo>
                    <a:pt x="5958" y="11961"/>
                    <a:pt x="5821" y="11801"/>
                    <a:pt x="5752" y="11778"/>
                  </a:cubicBezTo>
                  <a:close/>
                  <a:moveTo>
                    <a:pt x="22985" y="11961"/>
                  </a:moveTo>
                  <a:cubicBezTo>
                    <a:pt x="22940" y="11961"/>
                    <a:pt x="22871" y="12006"/>
                    <a:pt x="22848" y="12052"/>
                  </a:cubicBezTo>
                  <a:cubicBezTo>
                    <a:pt x="22826" y="12075"/>
                    <a:pt x="22917" y="12212"/>
                    <a:pt x="22940" y="12212"/>
                  </a:cubicBezTo>
                  <a:cubicBezTo>
                    <a:pt x="23008" y="12166"/>
                    <a:pt x="23054" y="12143"/>
                    <a:pt x="23122" y="12098"/>
                  </a:cubicBezTo>
                  <a:cubicBezTo>
                    <a:pt x="23054" y="12029"/>
                    <a:pt x="23031" y="11961"/>
                    <a:pt x="22985" y="11961"/>
                  </a:cubicBezTo>
                  <a:close/>
                  <a:moveTo>
                    <a:pt x="8283" y="11884"/>
                  </a:moveTo>
                  <a:cubicBezTo>
                    <a:pt x="8193" y="11884"/>
                    <a:pt x="8190" y="11922"/>
                    <a:pt x="8172" y="12029"/>
                  </a:cubicBezTo>
                  <a:cubicBezTo>
                    <a:pt x="8149" y="12189"/>
                    <a:pt x="8149" y="12212"/>
                    <a:pt x="8309" y="12235"/>
                  </a:cubicBezTo>
                  <a:cubicBezTo>
                    <a:pt x="8343" y="12239"/>
                    <a:pt x="8371" y="12242"/>
                    <a:pt x="8394" y="12242"/>
                  </a:cubicBezTo>
                  <a:cubicBezTo>
                    <a:pt x="8477" y="12242"/>
                    <a:pt x="8491" y="12205"/>
                    <a:pt x="8491" y="12098"/>
                  </a:cubicBezTo>
                  <a:cubicBezTo>
                    <a:pt x="8514" y="11938"/>
                    <a:pt x="8514" y="11915"/>
                    <a:pt x="8377" y="11892"/>
                  </a:cubicBezTo>
                  <a:cubicBezTo>
                    <a:pt x="8338" y="11887"/>
                    <a:pt x="8307" y="11884"/>
                    <a:pt x="8283" y="11884"/>
                  </a:cubicBezTo>
                  <a:close/>
                  <a:moveTo>
                    <a:pt x="10934" y="11915"/>
                  </a:moveTo>
                  <a:cubicBezTo>
                    <a:pt x="10842" y="11915"/>
                    <a:pt x="10751" y="11983"/>
                    <a:pt x="10728" y="12075"/>
                  </a:cubicBezTo>
                  <a:cubicBezTo>
                    <a:pt x="10728" y="12166"/>
                    <a:pt x="10797" y="12257"/>
                    <a:pt x="10888" y="12257"/>
                  </a:cubicBezTo>
                  <a:cubicBezTo>
                    <a:pt x="10979" y="12257"/>
                    <a:pt x="11071" y="12189"/>
                    <a:pt x="11071" y="12098"/>
                  </a:cubicBezTo>
                  <a:cubicBezTo>
                    <a:pt x="11093" y="12029"/>
                    <a:pt x="11025" y="11938"/>
                    <a:pt x="10934" y="11915"/>
                  </a:cubicBezTo>
                  <a:close/>
                  <a:moveTo>
                    <a:pt x="13500" y="11956"/>
                  </a:moveTo>
                  <a:cubicBezTo>
                    <a:pt x="13422" y="11956"/>
                    <a:pt x="13353" y="12018"/>
                    <a:pt x="13353" y="12098"/>
                  </a:cubicBezTo>
                  <a:cubicBezTo>
                    <a:pt x="13330" y="12189"/>
                    <a:pt x="13399" y="12280"/>
                    <a:pt x="13490" y="12280"/>
                  </a:cubicBezTo>
                  <a:cubicBezTo>
                    <a:pt x="13502" y="12283"/>
                    <a:pt x="13514" y="12285"/>
                    <a:pt x="13526" y="12285"/>
                  </a:cubicBezTo>
                  <a:cubicBezTo>
                    <a:pt x="13604" y="12285"/>
                    <a:pt x="13676" y="12223"/>
                    <a:pt x="13695" y="12143"/>
                  </a:cubicBezTo>
                  <a:cubicBezTo>
                    <a:pt x="13695" y="12052"/>
                    <a:pt x="13627" y="11961"/>
                    <a:pt x="13536" y="11961"/>
                  </a:cubicBezTo>
                  <a:cubicBezTo>
                    <a:pt x="13524" y="11958"/>
                    <a:pt x="13512" y="11956"/>
                    <a:pt x="13500" y="11956"/>
                  </a:cubicBezTo>
                  <a:close/>
                  <a:moveTo>
                    <a:pt x="16161" y="11983"/>
                  </a:moveTo>
                  <a:cubicBezTo>
                    <a:pt x="16115" y="11983"/>
                    <a:pt x="15955" y="12075"/>
                    <a:pt x="15955" y="12143"/>
                  </a:cubicBezTo>
                  <a:cubicBezTo>
                    <a:pt x="15955" y="12166"/>
                    <a:pt x="15978" y="12212"/>
                    <a:pt x="16001" y="12235"/>
                  </a:cubicBezTo>
                  <a:cubicBezTo>
                    <a:pt x="16024" y="12280"/>
                    <a:pt x="16069" y="12303"/>
                    <a:pt x="16115" y="12326"/>
                  </a:cubicBezTo>
                  <a:cubicBezTo>
                    <a:pt x="16138" y="12326"/>
                    <a:pt x="16298" y="12235"/>
                    <a:pt x="16298" y="12189"/>
                  </a:cubicBezTo>
                  <a:cubicBezTo>
                    <a:pt x="16298" y="12143"/>
                    <a:pt x="16206" y="12006"/>
                    <a:pt x="16161" y="11983"/>
                  </a:cubicBezTo>
                  <a:close/>
                  <a:moveTo>
                    <a:pt x="18740" y="12098"/>
                  </a:moveTo>
                  <a:cubicBezTo>
                    <a:pt x="18649" y="12098"/>
                    <a:pt x="18626" y="12120"/>
                    <a:pt x="18603" y="12212"/>
                  </a:cubicBezTo>
                  <a:cubicBezTo>
                    <a:pt x="18603" y="12303"/>
                    <a:pt x="18649" y="12349"/>
                    <a:pt x="18717" y="12349"/>
                  </a:cubicBezTo>
                  <a:cubicBezTo>
                    <a:pt x="18733" y="12353"/>
                    <a:pt x="18747" y="12354"/>
                    <a:pt x="18760" y="12354"/>
                  </a:cubicBezTo>
                  <a:cubicBezTo>
                    <a:pt x="18823" y="12354"/>
                    <a:pt x="18858" y="12310"/>
                    <a:pt x="18877" y="12235"/>
                  </a:cubicBezTo>
                  <a:cubicBezTo>
                    <a:pt x="18877" y="12143"/>
                    <a:pt x="18831" y="12098"/>
                    <a:pt x="18740" y="12098"/>
                  </a:cubicBezTo>
                  <a:close/>
                  <a:moveTo>
                    <a:pt x="1484" y="11928"/>
                  </a:moveTo>
                  <a:cubicBezTo>
                    <a:pt x="1476" y="11928"/>
                    <a:pt x="1469" y="11930"/>
                    <a:pt x="1461" y="11938"/>
                  </a:cubicBezTo>
                  <a:cubicBezTo>
                    <a:pt x="1347" y="11961"/>
                    <a:pt x="1324" y="12006"/>
                    <a:pt x="1393" y="12120"/>
                  </a:cubicBezTo>
                  <a:cubicBezTo>
                    <a:pt x="1438" y="12189"/>
                    <a:pt x="1461" y="12257"/>
                    <a:pt x="1507" y="12326"/>
                  </a:cubicBezTo>
                  <a:cubicBezTo>
                    <a:pt x="1523" y="12342"/>
                    <a:pt x="1528" y="12358"/>
                    <a:pt x="1545" y="12358"/>
                  </a:cubicBezTo>
                  <a:cubicBezTo>
                    <a:pt x="1552" y="12358"/>
                    <a:pt x="1562" y="12355"/>
                    <a:pt x="1575" y="12349"/>
                  </a:cubicBezTo>
                  <a:cubicBezTo>
                    <a:pt x="1598" y="12303"/>
                    <a:pt x="1644" y="12349"/>
                    <a:pt x="1666" y="12280"/>
                  </a:cubicBezTo>
                  <a:cubicBezTo>
                    <a:pt x="1666" y="12235"/>
                    <a:pt x="1712" y="12189"/>
                    <a:pt x="1712" y="12143"/>
                  </a:cubicBezTo>
                  <a:cubicBezTo>
                    <a:pt x="1712" y="12052"/>
                    <a:pt x="1621" y="11938"/>
                    <a:pt x="1530" y="11938"/>
                  </a:cubicBezTo>
                  <a:cubicBezTo>
                    <a:pt x="1514" y="11938"/>
                    <a:pt x="1499" y="11928"/>
                    <a:pt x="1484" y="11928"/>
                  </a:cubicBezTo>
                  <a:close/>
                  <a:moveTo>
                    <a:pt x="23944" y="12189"/>
                  </a:moveTo>
                  <a:cubicBezTo>
                    <a:pt x="23853" y="12189"/>
                    <a:pt x="23853" y="12189"/>
                    <a:pt x="23830" y="12280"/>
                  </a:cubicBezTo>
                  <a:cubicBezTo>
                    <a:pt x="23830" y="12349"/>
                    <a:pt x="23853" y="12371"/>
                    <a:pt x="23921" y="12371"/>
                  </a:cubicBezTo>
                  <a:cubicBezTo>
                    <a:pt x="23990" y="12371"/>
                    <a:pt x="23990" y="12371"/>
                    <a:pt x="24012" y="12280"/>
                  </a:cubicBezTo>
                  <a:cubicBezTo>
                    <a:pt x="24012" y="12212"/>
                    <a:pt x="23990" y="12189"/>
                    <a:pt x="23944" y="12189"/>
                  </a:cubicBezTo>
                  <a:close/>
                  <a:moveTo>
                    <a:pt x="21354" y="12140"/>
                  </a:moveTo>
                  <a:cubicBezTo>
                    <a:pt x="21314" y="12140"/>
                    <a:pt x="21207" y="12217"/>
                    <a:pt x="21228" y="12257"/>
                  </a:cubicBezTo>
                  <a:cubicBezTo>
                    <a:pt x="21251" y="12303"/>
                    <a:pt x="21296" y="12371"/>
                    <a:pt x="21342" y="12371"/>
                  </a:cubicBezTo>
                  <a:cubicBezTo>
                    <a:pt x="21348" y="12375"/>
                    <a:pt x="21354" y="12376"/>
                    <a:pt x="21361" y="12376"/>
                  </a:cubicBezTo>
                  <a:cubicBezTo>
                    <a:pt x="21400" y="12376"/>
                    <a:pt x="21443" y="12320"/>
                    <a:pt x="21502" y="12280"/>
                  </a:cubicBezTo>
                  <a:cubicBezTo>
                    <a:pt x="21456" y="12235"/>
                    <a:pt x="21410" y="12166"/>
                    <a:pt x="21365" y="12143"/>
                  </a:cubicBezTo>
                  <a:cubicBezTo>
                    <a:pt x="21362" y="12141"/>
                    <a:pt x="21358" y="12140"/>
                    <a:pt x="21354" y="12140"/>
                  </a:cubicBezTo>
                  <a:close/>
                  <a:moveTo>
                    <a:pt x="4132" y="11961"/>
                  </a:moveTo>
                  <a:cubicBezTo>
                    <a:pt x="4040" y="11961"/>
                    <a:pt x="3903" y="12052"/>
                    <a:pt x="3903" y="12143"/>
                  </a:cubicBezTo>
                  <a:cubicBezTo>
                    <a:pt x="3903" y="12235"/>
                    <a:pt x="3995" y="12371"/>
                    <a:pt x="4086" y="12394"/>
                  </a:cubicBezTo>
                  <a:cubicBezTo>
                    <a:pt x="4177" y="12394"/>
                    <a:pt x="4314" y="12280"/>
                    <a:pt x="4337" y="12189"/>
                  </a:cubicBezTo>
                  <a:cubicBezTo>
                    <a:pt x="4337" y="12098"/>
                    <a:pt x="4223" y="11983"/>
                    <a:pt x="4132" y="11961"/>
                  </a:cubicBezTo>
                  <a:close/>
                  <a:moveTo>
                    <a:pt x="6757" y="11983"/>
                  </a:moveTo>
                  <a:cubicBezTo>
                    <a:pt x="6665" y="11983"/>
                    <a:pt x="6528" y="12120"/>
                    <a:pt x="6505" y="12189"/>
                  </a:cubicBezTo>
                  <a:cubicBezTo>
                    <a:pt x="6505" y="12257"/>
                    <a:pt x="6642" y="12417"/>
                    <a:pt x="6711" y="12417"/>
                  </a:cubicBezTo>
                  <a:cubicBezTo>
                    <a:pt x="6779" y="12417"/>
                    <a:pt x="6939" y="12303"/>
                    <a:pt x="6939" y="12235"/>
                  </a:cubicBezTo>
                  <a:cubicBezTo>
                    <a:pt x="6939" y="12143"/>
                    <a:pt x="6825" y="12006"/>
                    <a:pt x="6757" y="11983"/>
                  </a:cubicBezTo>
                  <a:close/>
                  <a:moveTo>
                    <a:pt x="9244" y="12090"/>
                  </a:moveTo>
                  <a:cubicBezTo>
                    <a:pt x="9152" y="12090"/>
                    <a:pt x="9148" y="12131"/>
                    <a:pt x="9130" y="12257"/>
                  </a:cubicBezTo>
                  <a:cubicBezTo>
                    <a:pt x="9108" y="12394"/>
                    <a:pt x="9130" y="12417"/>
                    <a:pt x="9267" y="12440"/>
                  </a:cubicBezTo>
                  <a:cubicBezTo>
                    <a:pt x="9311" y="12446"/>
                    <a:pt x="9345" y="12451"/>
                    <a:pt x="9370" y="12451"/>
                  </a:cubicBezTo>
                  <a:cubicBezTo>
                    <a:pt x="9438" y="12451"/>
                    <a:pt x="9450" y="12419"/>
                    <a:pt x="9450" y="12303"/>
                  </a:cubicBezTo>
                  <a:cubicBezTo>
                    <a:pt x="9473" y="12143"/>
                    <a:pt x="9473" y="12120"/>
                    <a:pt x="9336" y="12098"/>
                  </a:cubicBezTo>
                  <a:cubicBezTo>
                    <a:pt x="9298" y="12093"/>
                    <a:pt x="9268" y="12090"/>
                    <a:pt x="9244" y="12090"/>
                  </a:cubicBezTo>
                  <a:close/>
                  <a:moveTo>
                    <a:pt x="11902" y="12139"/>
                  </a:moveTo>
                  <a:cubicBezTo>
                    <a:pt x="11824" y="12139"/>
                    <a:pt x="11752" y="12201"/>
                    <a:pt x="11732" y="12280"/>
                  </a:cubicBezTo>
                  <a:cubicBezTo>
                    <a:pt x="11732" y="12371"/>
                    <a:pt x="11801" y="12463"/>
                    <a:pt x="11892" y="12463"/>
                  </a:cubicBezTo>
                  <a:cubicBezTo>
                    <a:pt x="11904" y="12466"/>
                    <a:pt x="11916" y="12467"/>
                    <a:pt x="11928" y="12467"/>
                  </a:cubicBezTo>
                  <a:cubicBezTo>
                    <a:pt x="12006" y="12467"/>
                    <a:pt x="12075" y="12405"/>
                    <a:pt x="12075" y="12326"/>
                  </a:cubicBezTo>
                  <a:cubicBezTo>
                    <a:pt x="12098" y="12235"/>
                    <a:pt x="12029" y="12143"/>
                    <a:pt x="11938" y="12143"/>
                  </a:cubicBezTo>
                  <a:cubicBezTo>
                    <a:pt x="11926" y="12140"/>
                    <a:pt x="11914" y="12139"/>
                    <a:pt x="11902" y="12139"/>
                  </a:cubicBezTo>
                  <a:close/>
                  <a:moveTo>
                    <a:pt x="17142" y="12235"/>
                  </a:moveTo>
                  <a:cubicBezTo>
                    <a:pt x="17051" y="12235"/>
                    <a:pt x="17028" y="12257"/>
                    <a:pt x="17005" y="12349"/>
                  </a:cubicBezTo>
                  <a:cubicBezTo>
                    <a:pt x="17005" y="12440"/>
                    <a:pt x="17028" y="12486"/>
                    <a:pt x="17142" y="12486"/>
                  </a:cubicBezTo>
                  <a:cubicBezTo>
                    <a:pt x="17154" y="12490"/>
                    <a:pt x="17165" y="12491"/>
                    <a:pt x="17175" y="12491"/>
                  </a:cubicBezTo>
                  <a:cubicBezTo>
                    <a:pt x="17225" y="12491"/>
                    <a:pt x="17256" y="12447"/>
                    <a:pt x="17256" y="12371"/>
                  </a:cubicBezTo>
                  <a:cubicBezTo>
                    <a:pt x="17279" y="12280"/>
                    <a:pt x="17233" y="12257"/>
                    <a:pt x="17142" y="12235"/>
                  </a:cubicBezTo>
                  <a:close/>
                  <a:moveTo>
                    <a:pt x="14540" y="12166"/>
                  </a:moveTo>
                  <a:cubicBezTo>
                    <a:pt x="14494" y="12189"/>
                    <a:pt x="14449" y="12189"/>
                    <a:pt x="14403" y="12212"/>
                  </a:cubicBezTo>
                  <a:cubicBezTo>
                    <a:pt x="14380" y="12235"/>
                    <a:pt x="14357" y="12280"/>
                    <a:pt x="14357" y="12303"/>
                  </a:cubicBezTo>
                  <a:cubicBezTo>
                    <a:pt x="14335" y="12371"/>
                    <a:pt x="14449" y="12508"/>
                    <a:pt x="14517" y="12508"/>
                  </a:cubicBezTo>
                  <a:cubicBezTo>
                    <a:pt x="14563" y="12508"/>
                    <a:pt x="14677" y="12394"/>
                    <a:pt x="14700" y="12349"/>
                  </a:cubicBezTo>
                  <a:cubicBezTo>
                    <a:pt x="14700" y="12303"/>
                    <a:pt x="14586" y="12166"/>
                    <a:pt x="14540" y="12166"/>
                  </a:cubicBezTo>
                  <a:close/>
                  <a:moveTo>
                    <a:pt x="2492" y="12140"/>
                  </a:moveTo>
                  <a:cubicBezTo>
                    <a:pt x="2379" y="12140"/>
                    <a:pt x="2303" y="12224"/>
                    <a:pt x="2283" y="12326"/>
                  </a:cubicBezTo>
                  <a:cubicBezTo>
                    <a:pt x="2283" y="12463"/>
                    <a:pt x="2374" y="12577"/>
                    <a:pt x="2488" y="12577"/>
                  </a:cubicBezTo>
                  <a:cubicBezTo>
                    <a:pt x="2625" y="12577"/>
                    <a:pt x="2694" y="12486"/>
                    <a:pt x="2716" y="12371"/>
                  </a:cubicBezTo>
                  <a:cubicBezTo>
                    <a:pt x="2716" y="12257"/>
                    <a:pt x="2625" y="12143"/>
                    <a:pt x="2534" y="12143"/>
                  </a:cubicBezTo>
                  <a:cubicBezTo>
                    <a:pt x="2520" y="12141"/>
                    <a:pt x="2506" y="12140"/>
                    <a:pt x="2492" y="12140"/>
                  </a:cubicBezTo>
                  <a:close/>
                  <a:moveTo>
                    <a:pt x="19767" y="12303"/>
                  </a:moveTo>
                  <a:cubicBezTo>
                    <a:pt x="19653" y="12303"/>
                    <a:pt x="19630" y="12326"/>
                    <a:pt x="19607" y="12440"/>
                  </a:cubicBezTo>
                  <a:cubicBezTo>
                    <a:pt x="19607" y="12531"/>
                    <a:pt x="19653" y="12554"/>
                    <a:pt x="19744" y="12577"/>
                  </a:cubicBezTo>
                  <a:cubicBezTo>
                    <a:pt x="19813" y="12577"/>
                    <a:pt x="19858" y="12531"/>
                    <a:pt x="19858" y="12440"/>
                  </a:cubicBezTo>
                  <a:cubicBezTo>
                    <a:pt x="19881" y="12371"/>
                    <a:pt x="19835" y="12326"/>
                    <a:pt x="19767" y="12303"/>
                  </a:cubicBezTo>
                  <a:close/>
                  <a:moveTo>
                    <a:pt x="7666" y="12247"/>
                  </a:moveTo>
                  <a:cubicBezTo>
                    <a:pt x="7589" y="12247"/>
                    <a:pt x="7572" y="12278"/>
                    <a:pt x="7555" y="12394"/>
                  </a:cubicBezTo>
                  <a:cubicBezTo>
                    <a:pt x="7533" y="12554"/>
                    <a:pt x="7555" y="12554"/>
                    <a:pt x="7692" y="12577"/>
                  </a:cubicBezTo>
                  <a:cubicBezTo>
                    <a:pt x="7739" y="12584"/>
                    <a:pt x="7773" y="12588"/>
                    <a:pt x="7800" y="12588"/>
                  </a:cubicBezTo>
                  <a:cubicBezTo>
                    <a:pt x="7865" y="12588"/>
                    <a:pt x="7882" y="12560"/>
                    <a:pt x="7898" y="12463"/>
                  </a:cubicBezTo>
                  <a:cubicBezTo>
                    <a:pt x="7921" y="12303"/>
                    <a:pt x="7898" y="12280"/>
                    <a:pt x="7784" y="12257"/>
                  </a:cubicBezTo>
                  <a:cubicBezTo>
                    <a:pt x="7734" y="12251"/>
                    <a:pt x="7696" y="12247"/>
                    <a:pt x="7666" y="12247"/>
                  </a:cubicBezTo>
                  <a:close/>
                  <a:moveTo>
                    <a:pt x="5136" y="12166"/>
                  </a:moveTo>
                  <a:cubicBezTo>
                    <a:pt x="5045" y="12166"/>
                    <a:pt x="4908" y="12280"/>
                    <a:pt x="4908" y="12371"/>
                  </a:cubicBezTo>
                  <a:cubicBezTo>
                    <a:pt x="4885" y="12463"/>
                    <a:pt x="4999" y="12577"/>
                    <a:pt x="5090" y="12600"/>
                  </a:cubicBezTo>
                  <a:cubicBezTo>
                    <a:pt x="5182" y="12600"/>
                    <a:pt x="5319" y="12508"/>
                    <a:pt x="5319" y="12417"/>
                  </a:cubicBezTo>
                  <a:cubicBezTo>
                    <a:pt x="5341" y="12326"/>
                    <a:pt x="5227" y="12189"/>
                    <a:pt x="5136" y="12166"/>
                  </a:cubicBezTo>
                  <a:close/>
                  <a:moveTo>
                    <a:pt x="22369" y="12349"/>
                  </a:moveTo>
                  <a:cubicBezTo>
                    <a:pt x="22323" y="12349"/>
                    <a:pt x="22278" y="12417"/>
                    <a:pt x="22232" y="12440"/>
                  </a:cubicBezTo>
                  <a:cubicBezTo>
                    <a:pt x="22209" y="12463"/>
                    <a:pt x="22323" y="12600"/>
                    <a:pt x="22346" y="12600"/>
                  </a:cubicBezTo>
                  <a:cubicBezTo>
                    <a:pt x="22392" y="12577"/>
                    <a:pt x="22438" y="12531"/>
                    <a:pt x="22506" y="12486"/>
                  </a:cubicBezTo>
                  <a:cubicBezTo>
                    <a:pt x="22460" y="12440"/>
                    <a:pt x="22415" y="12349"/>
                    <a:pt x="22369" y="12349"/>
                  </a:cubicBezTo>
                  <a:close/>
                  <a:moveTo>
                    <a:pt x="10281" y="12321"/>
                  </a:moveTo>
                  <a:cubicBezTo>
                    <a:pt x="10204" y="12321"/>
                    <a:pt x="10135" y="12383"/>
                    <a:pt x="10135" y="12463"/>
                  </a:cubicBezTo>
                  <a:cubicBezTo>
                    <a:pt x="10112" y="12554"/>
                    <a:pt x="10180" y="12645"/>
                    <a:pt x="10272" y="12645"/>
                  </a:cubicBezTo>
                  <a:cubicBezTo>
                    <a:pt x="10284" y="12648"/>
                    <a:pt x="10296" y="12650"/>
                    <a:pt x="10307" y="12650"/>
                  </a:cubicBezTo>
                  <a:cubicBezTo>
                    <a:pt x="10385" y="12650"/>
                    <a:pt x="10454" y="12588"/>
                    <a:pt x="10454" y="12508"/>
                  </a:cubicBezTo>
                  <a:cubicBezTo>
                    <a:pt x="10477" y="12417"/>
                    <a:pt x="10409" y="12326"/>
                    <a:pt x="10317" y="12326"/>
                  </a:cubicBezTo>
                  <a:cubicBezTo>
                    <a:pt x="10305" y="12323"/>
                    <a:pt x="10293" y="12321"/>
                    <a:pt x="10281" y="12321"/>
                  </a:cubicBezTo>
                  <a:close/>
                  <a:moveTo>
                    <a:pt x="12919" y="12349"/>
                  </a:moveTo>
                  <a:cubicBezTo>
                    <a:pt x="12828" y="12349"/>
                    <a:pt x="12760" y="12417"/>
                    <a:pt x="12737" y="12508"/>
                  </a:cubicBezTo>
                  <a:cubicBezTo>
                    <a:pt x="12737" y="12577"/>
                    <a:pt x="12805" y="12668"/>
                    <a:pt x="12897" y="12691"/>
                  </a:cubicBezTo>
                  <a:cubicBezTo>
                    <a:pt x="12965" y="12691"/>
                    <a:pt x="13056" y="12623"/>
                    <a:pt x="13079" y="12554"/>
                  </a:cubicBezTo>
                  <a:cubicBezTo>
                    <a:pt x="13102" y="12440"/>
                    <a:pt x="13033" y="12349"/>
                    <a:pt x="12919" y="12349"/>
                  </a:cubicBezTo>
                  <a:close/>
                  <a:moveTo>
                    <a:pt x="15521" y="12371"/>
                  </a:moveTo>
                  <a:cubicBezTo>
                    <a:pt x="15476" y="12371"/>
                    <a:pt x="15362" y="12486"/>
                    <a:pt x="15362" y="12531"/>
                  </a:cubicBezTo>
                  <a:cubicBezTo>
                    <a:pt x="15362" y="12577"/>
                    <a:pt x="15453" y="12714"/>
                    <a:pt x="15499" y="12714"/>
                  </a:cubicBezTo>
                  <a:cubicBezTo>
                    <a:pt x="15544" y="12691"/>
                    <a:pt x="15590" y="12691"/>
                    <a:pt x="15636" y="12668"/>
                  </a:cubicBezTo>
                  <a:cubicBezTo>
                    <a:pt x="15658" y="12645"/>
                    <a:pt x="15681" y="12600"/>
                    <a:pt x="15681" y="12577"/>
                  </a:cubicBezTo>
                  <a:cubicBezTo>
                    <a:pt x="15704" y="12508"/>
                    <a:pt x="15590" y="12371"/>
                    <a:pt x="15521" y="12371"/>
                  </a:cubicBezTo>
                  <a:close/>
                  <a:moveTo>
                    <a:pt x="18146" y="12486"/>
                  </a:moveTo>
                  <a:cubicBezTo>
                    <a:pt x="18055" y="12486"/>
                    <a:pt x="18009" y="12508"/>
                    <a:pt x="18009" y="12623"/>
                  </a:cubicBezTo>
                  <a:cubicBezTo>
                    <a:pt x="17987" y="12691"/>
                    <a:pt x="18032" y="12737"/>
                    <a:pt x="18124" y="12760"/>
                  </a:cubicBezTo>
                  <a:cubicBezTo>
                    <a:pt x="18215" y="12760"/>
                    <a:pt x="18260" y="12714"/>
                    <a:pt x="18260" y="12623"/>
                  </a:cubicBezTo>
                  <a:cubicBezTo>
                    <a:pt x="18260" y="12554"/>
                    <a:pt x="18238" y="12508"/>
                    <a:pt x="18146" y="12486"/>
                  </a:cubicBezTo>
                  <a:close/>
                  <a:moveTo>
                    <a:pt x="23263" y="12587"/>
                  </a:moveTo>
                  <a:cubicBezTo>
                    <a:pt x="23236" y="12587"/>
                    <a:pt x="23236" y="12607"/>
                    <a:pt x="23236" y="12668"/>
                  </a:cubicBezTo>
                  <a:cubicBezTo>
                    <a:pt x="23214" y="12737"/>
                    <a:pt x="23214" y="12760"/>
                    <a:pt x="23305" y="12760"/>
                  </a:cubicBezTo>
                  <a:cubicBezTo>
                    <a:pt x="23335" y="12760"/>
                    <a:pt x="23356" y="12762"/>
                    <a:pt x="23369" y="12762"/>
                  </a:cubicBezTo>
                  <a:cubicBezTo>
                    <a:pt x="23396" y="12762"/>
                    <a:pt x="23396" y="12752"/>
                    <a:pt x="23396" y="12691"/>
                  </a:cubicBezTo>
                  <a:cubicBezTo>
                    <a:pt x="23419" y="12623"/>
                    <a:pt x="23419" y="12600"/>
                    <a:pt x="23328" y="12600"/>
                  </a:cubicBezTo>
                  <a:cubicBezTo>
                    <a:pt x="23297" y="12592"/>
                    <a:pt x="23277" y="12587"/>
                    <a:pt x="23263" y="12587"/>
                  </a:cubicBezTo>
                  <a:close/>
                  <a:moveTo>
                    <a:pt x="3538" y="12349"/>
                  </a:moveTo>
                  <a:cubicBezTo>
                    <a:pt x="3447" y="12349"/>
                    <a:pt x="3310" y="12440"/>
                    <a:pt x="3287" y="12531"/>
                  </a:cubicBezTo>
                  <a:cubicBezTo>
                    <a:pt x="3287" y="12623"/>
                    <a:pt x="3378" y="12760"/>
                    <a:pt x="3470" y="12782"/>
                  </a:cubicBezTo>
                  <a:cubicBezTo>
                    <a:pt x="3561" y="12782"/>
                    <a:pt x="3698" y="12691"/>
                    <a:pt x="3721" y="12600"/>
                  </a:cubicBezTo>
                  <a:cubicBezTo>
                    <a:pt x="3721" y="12508"/>
                    <a:pt x="3629" y="12371"/>
                    <a:pt x="3538" y="12349"/>
                  </a:cubicBezTo>
                  <a:close/>
                  <a:moveTo>
                    <a:pt x="20714" y="12523"/>
                  </a:moveTo>
                  <a:cubicBezTo>
                    <a:pt x="20660" y="12523"/>
                    <a:pt x="20629" y="12553"/>
                    <a:pt x="20611" y="12623"/>
                  </a:cubicBezTo>
                  <a:cubicBezTo>
                    <a:pt x="20611" y="12737"/>
                    <a:pt x="20634" y="12760"/>
                    <a:pt x="20726" y="12782"/>
                  </a:cubicBezTo>
                  <a:cubicBezTo>
                    <a:pt x="20817" y="12782"/>
                    <a:pt x="20863" y="12760"/>
                    <a:pt x="20863" y="12668"/>
                  </a:cubicBezTo>
                  <a:cubicBezTo>
                    <a:pt x="20885" y="12577"/>
                    <a:pt x="20863" y="12531"/>
                    <a:pt x="20771" y="12531"/>
                  </a:cubicBezTo>
                  <a:cubicBezTo>
                    <a:pt x="20750" y="12526"/>
                    <a:pt x="20731" y="12523"/>
                    <a:pt x="20714" y="12523"/>
                  </a:cubicBezTo>
                  <a:close/>
                  <a:moveTo>
                    <a:pt x="6140" y="12394"/>
                  </a:moveTo>
                  <a:cubicBezTo>
                    <a:pt x="6072" y="12394"/>
                    <a:pt x="5912" y="12508"/>
                    <a:pt x="5912" y="12577"/>
                  </a:cubicBezTo>
                  <a:cubicBezTo>
                    <a:pt x="5912" y="12645"/>
                    <a:pt x="6026" y="12805"/>
                    <a:pt x="6095" y="12805"/>
                  </a:cubicBezTo>
                  <a:cubicBezTo>
                    <a:pt x="6163" y="12805"/>
                    <a:pt x="6323" y="12691"/>
                    <a:pt x="6323" y="12623"/>
                  </a:cubicBezTo>
                  <a:cubicBezTo>
                    <a:pt x="6346" y="12554"/>
                    <a:pt x="6209" y="12394"/>
                    <a:pt x="6140" y="12394"/>
                  </a:cubicBezTo>
                  <a:close/>
                  <a:moveTo>
                    <a:pt x="8616" y="12498"/>
                  </a:moveTo>
                  <a:cubicBezTo>
                    <a:pt x="8547" y="12498"/>
                    <a:pt x="8531" y="12529"/>
                    <a:pt x="8514" y="12645"/>
                  </a:cubicBezTo>
                  <a:cubicBezTo>
                    <a:pt x="8491" y="12805"/>
                    <a:pt x="8514" y="12805"/>
                    <a:pt x="8651" y="12828"/>
                  </a:cubicBezTo>
                  <a:cubicBezTo>
                    <a:pt x="8697" y="12835"/>
                    <a:pt x="8732" y="12839"/>
                    <a:pt x="8759" y="12839"/>
                  </a:cubicBezTo>
                  <a:cubicBezTo>
                    <a:pt x="8824" y="12839"/>
                    <a:pt x="8840" y="12811"/>
                    <a:pt x="8856" y="12714"/>
                  </a:cubicBezTo>
                  <a:cubicBezTo>
                    <a:pt x="8879" y="12554"/>
                    <a:pt x="8856" y="12531"/>
                    <a:pt x="8720" y="12508"/>
                  </a:cubicBezTo>
                  <a:cubicBezTo>
                    <a:pt x="8676" y="12502"/>
                    <a:pt x="8642" y="12498"/>
                    <a:pt x="8616" y="12498"/>
                  </a:cubicBezTo>
                  <a:close/>
                  <a:moveTo>
                    <a:pt x="11286" y="12527"/>
                  </a:moveTo>
                  <a:cubicBezTo>
                    <a:pt x="11208" y="12527"/>
                    <a:pt x="11139" y="12592"/>
                    <a:pt x="11139" y="12691"/>
                  </a:cubicBezTo>
                  <a:cubicBezTo>
                    <a:pt x="11116" y="12760"/>
                    <a:pt x="11185" y="12851"/>
                    <a:pt x="11276" y="12874"/>
                  </a:cubicBezTo>
                  <a:cubicBezTo>
                    <a:pt x="11367" y="12874"/>
                    <a:pt x="11459" y="12805"/>
                    <a:pt x="11459" y="12737"/>
                  </a:cubicBezTo>
                  <a:cubicBezTo>
                    <a:pt x="11481" y="12645"/>
                    <a:pt x="11413" y="12554"/>
                    <a:pt x="11322" y="12531"/>
                  </a:cubicBezTo>
                  <a:cubicBezTo>
                    <a:pt x="11310" y="12528"/>
                    <a:pt x="11298" y="12527"/>
                    <a:pt x="11286" y="12527"/>
                  </a:cubicBezTo>
                  <a:close/>
                  <a:moveTo>
                    <a:pt x="13924" y="12554"/>
                  </a:moveTo>
                  <a:cubicBezTo>
                    <a:pt x="13855" y="12554"/>
                    <a:pt x="13764" y="12623"/>
                    <a:pt x="13741" y="12714"/>
                  </a:cubicBezTo>
                  <a:cubicBezTo>
                    <a:pt x="13741" y="12805"/>
                    <a:pt x="13810" y="12896"/>
                    <a:pt x="13901" y="12896"/>
                  </a:cubicBezTo>
                  <a:cubicBezTo>
                    <a:pt x="13992" y="12896"/>
                    <a:pt x="14083" y="12828"/>
                    <a:pt x="14083" y="12737"/>
                  </a:cubicBezTo>
                  <a:cubicBezTo>
                    <a:pt x="14083" y="12645"/>
                    <a:pt x="14015" y="12577"/>
                    <a:pt x="13924" y="12554"/>
                  </a:cubicBezTo>
                  <a:close/>
                  <a:moveTo>
                    <a:pt x="16552" y="12597"/>
                  </a:moveTo>
                  <a:cubicBezTo>
                    <a:pt x="16480" y="12597"/>
                    <a:pt x="16366" y="12695"/>
                    <a:pt x="16366" y="12737"/>
                  </a:cubicBezTo>
                  <a:cubicBezTo>
                    <a:pt x="16366" y="12782"/>
                    <a:pt x="16366" y="12828"/>
                    <a:pt x="16389" y="12851"/>
                  </a:cubicBezTo>
                  <a:cubicBezTo>
                    <a:pt x="16412" y="12896"/>
                    <a:pt x="16457" y="12919"/>
                    <a:pt x="16503" y="12919"/>
                  </a:cubicBezTo>
                  <a:cubicBezTo>
                    <a:pt x="16507" y="12921"/>
                    <a:pt x="16512" y="12922"/>
                    <a:pt x="16517" y="12922"/>
                  </a:cubicBezTo>
                  <a:cubicBezTo>
                    <a:pt x="16572" y="12922"/>
                    <a:pt x="16686" y="12824"/>
                    <a:pt x="16686" y="12782"/>
                  </a:cubicBezTo>
                  <a:cubicBezTo>
                    <a:pt x="16708" y="12737"/>
                    <a:pt x="16617" y="12600"/>
                    <a:pt x="16571" y="12600"/>
                  </a:cubicBezTo>
                  <a:cubicBezTo>
                    <a:pt x="16565" y="12598"/>
                    <a:pt x="16559" y="12597"/>
                    <a:pt x="16552" y="12597"/>
                  </a:cubicBezTo>
                  <a:close/>
                  <a:moveTo>
                    <a:pt x="1940" y="12531"/>
                  </a:moveTo>
                  <a:cubicBezTo>
                    <a:pt x="1895" y="12531"/>
                    <a:pt x="1872" y="12554"/>
                    <a:pt x="1826" y="12554"/>
                  </a:cubicBezTo>
                  <a:cubicBezTo>
                    <a:pt x="1735" y="12577"/>
                    <a:pt x="1712" y="12623"/>
                    <a:pt x="1758" y="12714"/>
                  </a:cubicBezTo>
                  <a:cubicBezTo>
                    <a:pt x="1803" y="12782"/>
                    <a:pt x="1872" y="12828"/>
                    <a:pt x="1918" y="12896"/>
                  </a:cubicBezTo>
                  <a:cubicBezTo>
                    <a:pt x="1946" y="12925"/>
                    <a:pt x="1974" y="12944"/>
                    <a:pt x="1997" y="12944"/>
                  </a:cubicBezTo>
                  <a:cubicBezTo>
                    <a:pt x="2011" y="12944"/>
                    <a:pt x="2023" y="12937"/>
                    <a:pt x="2032" y="12919"/>
                  </a:cubicBezTo>
                  <a:cubicBezTo>
                    <a:pt x="2077" y="12851"/>
                    <a:pt x="2146" y="12782"/>
                    <a:pt x="2100" y="12668"/>
                  </a:cubicBezTo>
                  <a:cubicBezTo>
                    <a:pt x="2055" y="12600"/>
                    <a:pt x="1986" y="12577"/>
                    <a:pt x="1940" y="12531"/>
                  </a:cubicBezTo>
                  <a:close/>
                  <a:moveTo>
                    <a:pt x="19094" y="12706"/>
                  </a:moveTo>
                  <a:cubicBezTo>
                    <a:pt x="19040" y="12706"/>
                    <a:pt x="19014" y="12735"/>
                    <a:pt x="19014" y="12805"/>
                  </a:cubicBezTo>
                  <a:cubicBezTo>
                    <a:pt x="18991" y="12896"/>
                    <a:pt x="19014" y="12942"/>
                    <a:pt x="19128" y="12965"/>
                  </a:cubicBezTo>
                  <a:cubicBezTo>
                    <a:pt x="19196" y="12965"/>
                    <a:pt x="19242" y="12942"/>
                    <a:pt x="19265" y="12851"/>
                  </a:cubicBezTo>
                  <a:cubicBezTo>
                    <a:pt x="19265" y="12760"/>
                    <a:pt x="19242" y="12714"/>
                    <a:pt x="19151" y="12714"/>
                  </a:cubicBezTo>
                  <a:cubicBezTo>
                    <a:pt x="19129" y="12708"/>
                    <a:pt x="19110" y="12706"/>
                    <a:pt x="19094" y="12706"/>
                  </a:cubicBezTo>
                  <a:close/>
                  <a:moveTo>
                    <a:pt x="24332" y="12805"/>
                  </a:moveTo>
                  <a:cubicBezTo>
                    <a:pt x="24264" y="12805"/>
                    <a:pt x="24241" y="12805"/>
                    <a:pt x="24241" y="12874"/>
                  </a:cubicBezTo>
                  <a:cubicBezTo>
                    <a:pt x="24218" y="12965"/>
                    <a:pt x="24218" y="12965"/>
                    <a:pt x="24309" y="12965"/>
                  </a:cubicBezTo>
                  <a:cubicBezTo>
                    <a:pt x="24343" y="12973"/>
                    <a:pt x="24364" y="12979"/>
                    <a:pt x="24377" y="12979"/>
                  </a:cubicBezTo>
                  <a:cubicBezTo>
                    <a:pt x="24400" y="12979"/>
                    <a:pt x="24400" y="12963"/>
                    <a:pt x="24400" y="12919"/>
                  </a:cubicBezTo>
                  <a:cubicBezTo>
                    <a:pt x="24423" y="12828"/>
                    <a:pt x="24423" y="12828"/>
                    <a:pt x="24332" y="12805"/>
                  </a:cubicBezTo>
                  <a:close/>
                  <a:moveTo>
                    <a:pt x="21767" y="12734"/>
                  </a:moveTo>
                  <a:cubicBezTo>
                    <a:pt x="21729" y="12734"/>
                    <a:pt x="21616" y="12830"/>
                    <a:pt x="21616" y="12851"/>
                  </a:cubicBezTo>
                  <a:cubicBezTo>
                    <a:pt x="21639" y="12896"/>
                    <a:pt x="21684" y="12988"/>
                    <a:pt x="21730" y="12988"/>
                  </a:cubicBezTo>
                  <a:cubicBezTo>
                    <a:pt x="21776" y="12988"/>
                    <a:pt x="21821" y="12919"/>
                    <a:pt x="21890" y="12896"/>
                  </a:cubicBezTo>
                  <a:cubicBezTo>
                    <a:pt x="21844" y="12828"/>
                    <a:pt x="21821" y="12782"/>
                    <a:pt x="21776" y="12737"/>
                  </a:cubicBezTo>
                  <a:cubicBezTo>
                    <a:pt x="21774" y="12735"/>
                    <a:pt x="21771" y="12734"/>
                    <a:pt x="21767" y="12734"/>
                  </a:cubicBezTo>
                  <a:close/>
                  <a:moveTo>
                    <a:pt x="4517" y="12574"/>
                  </a:moveTo>
                  <a:cubicBezTo>
                    <a:pt x="4428" y="12574"/>
                    <a:pt x="4312" y="12676"/>
                    <a:pt x="4291" y="12760"/>
                  </a:cubicBezTo>
                  <a:cubicBezTo>
                    <a:pt x="4291" y="12851"/>
                    <a:pt x="4383" y="12988"/>
                    <a:pt x="4474" y="12988"/>
                  </a:cubicBezTo>
                  <a:cubicBezTo>
                    <a:pt x="4482" y="12990"/>
                    <a:pt x="4490" y="12991"/>
                    <a:pt x="4499" y="12991"/>
                  </a:cubicBezTo>
                  <a:cubicBezTo>
                    <a:pt x="4588" y="12991"/>
                    <a:pt x="4704" y="12888"/>
                    <a:pt x="4725" y="12805"/>
                  </a:cubicBezTo>
                  <a:cubicBezTo>
                    <a:pt x="4725" y="12714"/>
                    <a:pt x="4634" y="12577"/>
                    <a:pt x="4542" y="12577"/>
                  </a:cubicBezTo>
                  <a:cubicBezTo>
                    <a:pt x="4534" y="12575"/>
                    <a:pt x="4526" y="12574"/>
                    <a:pt x="4517" y="12574"/>
                  </a:cubicBezTo>
                  <a:close/>
                  <a:moveTo>
                    <a:pt x="7150" y="12597"/>
                  </a:moveTo>
                  <a:cubicBezTo>
                    <a:pt x="7076" y="12597"/>
                    <a:pt x="6937" y="12719"/>
                    <a:pt x="6916" y="12782"/>
                  </a:cubicBezTo>
                  <a:cubicBezTo>
                    <a:pt x="6893" y="12851"/>
                    <a:pt x="7008" y="13011"/>
                    <a:pt x="7076" y="13033"/>
                  </a:cubicBezTo>
                  <a:cubicBezTo>
                    <a:pt x="7145" y="13033"/>
                    <a:pt x="7304" y="12919"/>
                    <a:pt x="7327" y="12851"/>
                  </a:cubicBezTo>
                  <a:cubicBezTo>
                    <a:pt x="7350" y="12782"/>
                    <a:pt x="7236" y="12623"/>
                    <a:pt x="7167" y="12600"/>
                  </a:cubicBezTo>
                  <a:cubicBezTo>
                    <a:pt x="7162" y="12598"/>
                    <a:pt x="7157" y="12597"/>
                    <a:pt x="7150" y="12597"/>
                  </a:cubicBezTo>
                  <a:close/>
                  <a:moveTo>
                    <a:pt x="9681" y="12709"/>
                  </a:moveTo>
                  <a:cubicBezTo>
                    <a:pt x="9588" y="12709"/>
                    <a:pt x="9518" y="12774"/>
                    <a:pt x="9518" y="12874"/>
                  </a:cubicBezTo>
                  <a:cubicBezTo>
                    <a:pt x="9518" y="12942"/>
                    <a:pt x="9587" y="13033"/>
                    <a:pt x="9678" y="13056"/>
                  </a:cubicBezTo>
                  <a:cubicBezTo>
                    <a:pt x="9747" y="13056"/>
                    <a:pt x="9838" y="12988"/>
                    <a:pt x="9861" y="12896"/>
                  </a:cubicBezTo>
                  <a:cubicBezTo>
                    <a:pt x="9861" y="12828"/>
                    <a:pt x="9815" y="12737"/>
                    <a:pt x="9724" y="12714"/>
                  </a:cubicBezTo>
                  <a:cubicBezTo>
                    <a:pt x="9709" y="12711"/>
                    <a:pt x="9695" y="12709"/>
                    <a:pt x="9681" y="12709"/>
                  </a:cubicBezTo>
                  <a:close/>
                  <a:moveTo>
                    <a:pt x="12326" y="12737"/>
                  </a:moveTo>
                  <a:cubicBezTo>
                    <a:pt x="12235" y="12737"/>
                    <a:pt x="12143" y="12805"/>
                    <a:pt x="12120" y="12896"/>
                  </a:cubicBezTo>
                  <a:cubicBezTo>
                    <a:pt x="12120" y="12988"/>
                    <a:pt x="12189" y="13079"/>
                    <a:pt x="12280" y="13079"/>
                  </a:cubicBezTo>
                  <a:cubicBezTo>
                    <a:pt x="12372" y="13079"/>
                    <a:pt x="12463" y="13011"/>
                    <a:pt x="12463" y="12942"/>
                  </a:cubicBezTo>
                  <a:cubicBezTo>
                    <a:pt x="12486" y="12851"/>
                    <a:pt x="12417" y="12760"/>
                    <a:pt x="12326" y="12737"/>
                  </a:cubicBezTo>
                  <a:close/>
                  <a:moveTo>
                    <a:pt x="17502" y="12845"/>
                  </a:moveTo>
                  <a:cubicBezTo>
                    <a:pt x="17431" y="12845"/>
                    <a:pt x="17412" y="12889"/>
                    <a:pt x="17393" y="12965"/>
                  </a:cubicBezTo>
                  <a:cubicBezTo>
                    <a:pt x="17393" y="13056"/>
                    <a:pt x="17439" y="13102"/>
                    <a:pt x="17530" y="13102"/>
                  </a:cubicBezTo>
                  <a:cubicBezTo>
                    <a:pt x="17599" y="13102"/>
                    <a:pt x="17644" y="13079"/>
                    <a:pt x="17667" y="12988"/>
                  </a:cubicBezTo>
                  <a:cubicBezTo>
                    <a:pt x="17667" y="12896"/>
                    <a:pt x="17621" y="12851"/>
                    <a:pt x="17553" y="12851"/>
                  </a:cubicBezTo>
                  <a:cubicBezTo>
                    <a:pt x="17533" y="12847"/>
                    <a:pt x="17516" y="12845"/>
                    <a:pt x="17502" y="12845"/>
                  </a:cubicBezTo>
                  <a:close/>
                  <a:moveTo>
                    <a:pt x="14933" y="12779"/>
                  </a:moveTo>
                  <a:cubicBezTo>
                    <a:pt x="14877" y="12779"/>
                    <a:pt x="14766" y="12858"/>
                    <a:pt x="14745" y="12919"/>
                  </a:cubicBezTo>
                  <a:cubicBezTo>
                    <a:pt x="14745" y="12962"/>
                    <a:pt x="14825" y="13104"/>
                    <a:pt x="14891" y="13104"/>
                  </a:cubicBezTo>
                  <a:cubicBezTo>
                    <a:pt x="14896" y="13104"/>
                    <a:pt x="14901" y="13103"/>
                    <a:pt x="14905" y="13102"/>
                  </a:cubicBezTo>
                  <a:cubicBezTo>
                    <a:pt x="14951" y="13102"/>
                    <a:pt x="14996" y="13079"/>
                    <a:pt x="15019" y="13056"/>
                  </a:cubicBezTo>
                  <a:cubicBezTo>
                    <a:pt x="15042" y="13033"/>
                    <a:pt x="15065" y="13011"/>
                    <a:pt x="15088" y="12965"/>
                  </a:cubicBezTo>
                  <a:cubicBezTo>
                    <a:pt x="15088" y="12919"/>
                    <a:pt x="14996" y="12782"/>
                    <a:pt x="14951" y="12782"/>
                  </a:cubicBezTo>
                  <a:cubicBezTo>
                    <a:pt x="14946" y="12780"/>
                    <a:pt x="14940" y="12779"/>
                    <a:pt x="14933" y="12779"/>
                  </a:cubicBezTo>
                  <a:close/>
                  <a:moveTo>
                    <a:pt x="2886" y="12756"/>
                  </a:moveTo>
                  <a:cubicBezTo>
                    <a:pt x="2785" y="12756"/>
                    <a:pt x="2694" y="12840"/>
                    <a:pt x="2694" y="12942"/>
                  </a:cubicBezTo>
                  <a:cubicBezTo>
                    <a:pt x="2671" y="13056"/>
                    <a:pt x="2762" y="13170"/>
                    <a:pt x="2876" y="13170"/>
                  </a:cubicBezTo>
                  <a:cubicBezTo>
                    <a:pt x="2888" y="13173"/>
                    <a:pt x="2900" y="13174"/>
                    <a:pt x="2912" y="13174"/>
                  </a:cubicBezTo>
                  <a:cubicBezTo>
                    <a:pt x="3013" y="13174"/>
                    <a:pt x="3104" y="13090"/>
                    <a:pt x="3104" y="12988"/>
                  </a:cubicBezTo>
                  <a:cubicBezTo>
                    <a:pt x="3127" y="12874"/>
                    <a:pt x="3036" y="12760"/>
                    <a:pt x="2922" y="12760"/>
                  </a:cubicBezTo>
                  <a:cubicBezTo>
                    <a:pt x="2910" y="12757"/>
                    <a:pt x="2898" y="12756"/>
                    <a:pt x="2886" y="12756"/>
                  </a:cubicBezTo>
                  <a:close/>
                  <a:moveTo>
                    <a:pt x="20132" y="12919"/>
                  </a:moveTo>
                  <a:cubicBezTo>
                    <a:pt x="20064" y="12919"/>
                    <a:pt x="20018" y="12965"/>
                    <a:pt x="20018" y="13056"/>
                  </a:cubicBezTo>
                  <a:cubicBezTo>
                    <a:pt x="19995" y="13125"/>
                    <a:pt x="20041" y="13170"/>
                    <a:pt x="20132" y="13170"/>
                  </a:cubicBezTo>
                  <a:cubicBezTo>
                    <a:pt x="20148" y="13174"/>
                    <a:pt x="20161" y="13176"/>
                    <a:pt x="20173" y="13176"/>
                  </a:cubicBezTo>
                  <a:cubicBezTo>
                    <a:pt x="20231" y="13176"/>
                    <a:pt x="20250" y="13132"/>
                    <a:pt x="20269" y="13056"/>
                  </a:cubicBezTo>
                  <a:cubicBezTo>
                    <a:pt x="20269" y="12965"/>
                    <a:pt x="20223" y="12919"/>
                    <a:pt x="20132" y="12919"/>
                  </a:cubicBezTo>
                  <a:close/>
                  <a:moveTo>
                    <a:pt x="22725" y="12939"/>
                  </a:moveTo>
                  <a:cubicBezTo>
                    <a:pt x="22688" y="12939"/>
                    <a:pt x="22574" y="13035"/>
                    <a:pt x="22574" y="13056"/>
                  </a:cubicBezTo>
                  <a:cubicBezTo>
                    <a:pt x="22597" y="13102"/>
                    <a:pt x="22643" y="13193"/>
                    <a:pt x="22689" y="13193"/>
                  </a:cubicBezTo>
                  <a:cubicBezTo>
                    <a:pt x="22734" y="13193"/>
                    <a:pt x="22780" y="13148"/>
                    <a:pt x="22848" y="13102"/>
                  </a:cubicBezTo>
                  <a:cubicBezTo>
                    <a:pt x="22803" y="13033"/>
                    <a:pt x="22780" y="12988"/>
                    <a:pt x="22734" y="12942"/>
                  </a:cubicBezTo>
                  <a:cubicBezTo>
                    <a:pt x="22732" y="12940"/>
                    <a:pt x="22729" y="12939"/>
                    <a:pt x="22725" y="12939"/>
                  </a:cubicBezTo>
                  <a:close/>
                  <a:moveTo>
                    <a:pt x="8031" y="12843"/>
                  </a:moveTo>
                  <a:cubicBezTo>
                    <a:pt x="7942" y="12843"/>
                    <a:pt x="7939" y="12880"/>
                    <a:pt x="7921" y="12988"/>
                  </a:cubicBezTo>
                  <a:cubicBezTo>
                    <a:pt x="7898" y="13148"/>
                    <a:pt x="7921" y="13170"/>
                    <a:pt x="8035" y="13193"/>
                  </a:cubicBezTo>
                  <a:cubicBezTo>
                    <a:pt x="8074" y="13198"/>
                    <a:pt x="8106" y="13201"/>
                    <a:pt x="8132" y="13201"/>
                  </a:cubicBezTo>
                  <a:cubicBezTo>
                    <a:pt x="8226" y="13201"/>
                    <a:pt x="8240" y="13164"/>
                    <a:pt x="8240" y="13056"/>
                  </a:cubicBezTo>
                  <a:cubicBezTo>
                    <a:pt x="8263" y="12896"/>
                    <a:pt x="8263" y="12874"/>
                    <a:pt x="8126" y="12851"/>
                  </a:cubicBezTo>
                  <a:cubicBezTo>
                    <a:pt x="8087" y="12846"/>
                    <a:pt x="8056" y="12843"/>
                    <a:pt x="8031" y="12843"/>
                  </a:cubicBezTo>
                  <a:close/>
                  <a:moveTo>
                    <a:pt x="5547" y="12782"/>
                  </a:moveTo>
                  <a:cubicBezTo>
                    <a:pt x="5455" y="12782"/>
                    <a:pt x="5296" y="12896"/>
                    <a:pt x="5296" y="12965"/>
                  </a:cubicBezTo>
                  <a:cubicBezTo>
                    <a:pt x="5296" y="13033"/>
                    <a:pt x="5433" y="13193"/>
                    <a:pt x="5478" y="13216"/>
                  </a:cubicBezTo>
                  <a:cubicBezTo>
                    <a:pt x="5570" y="13216"/>
                    <a:pt x="5729" y="13079"/>
                    <a:pt x="5729" y="13011"/>
                  </a:cubicBezTo>
                  <a:cubicBezTo>
                    <a:pt x="5729" y="12942"/>
                    <a:pt x="5592" y="12782"/>
                    <a:pt x="5547" y="12782"/>
                  </a:cubicBezTo>
                  <a:close/>
                  <a:moveTo>
                    <a:pt x="10705" y="12919"/>
                  </a:moveTo>
                  <a:cubicBezTo>
                    <a:pt x="10614" y="12919"/>
                    <a:pt x="10523" y="12988"/>
                    <a:pt x="10523" y="13079"/>
                  </a:cubicBezTo>
                  <a:cubicBezTo>
                    <a:pt x="10523" y="13170"/>
                    <a:pt x="10591" y="13262"/>
                    <a:pt x="10682" y="13262"/>
                  </a:cubicBezTo>
                  <a:cubicBezTo>
                    <a:pt x="10774" y="13262"/>
                    <a:pt x="10842" y="13193"/>
                    <a:pt x="10865" y="13102"/>
                  </a:cubicBezTo>
                  <a:cubicBezTo>
                    <a:pt x="10865" y="13033"/>
                    <a:pt x="10797" y="12942"/>
                    <a:pt x="10705" y="12919"/>
                  </a:cubicBezTo>
                  <a:close/>
                  <a:moveTo>
                    <a:pt x="13279" y="12961"/>
                  </a:moveTo>
                  <a:cubicBezTo>
                    <a:pt x="13216" y="12961"/>
                    <a:pt x="13145" y="13023"/>
                    <a:pt x="13125" y="13102"/>
                  </a:cubicBezTo>
                  <a:cubicBezTo>
                    <a:pt x="13125" y="13193"/>
                    <a:pt x="13193" y="13284"/>
                    <a:pt x="13285" y="13284"/>
                  </a:cubicBezTo>
                  <a:cubicBezTo>
                    <a:pt x="13297" y="13287"/>
                    <a:pt x="13309" y="13289"/>
                    <a:pt x="13320" y="13289"/>
                  </a:cubicBezTo>
                  <a:cubicBezTo>
                    <a:pt x="13398" y="13289"/>
                    <a:pt x="13467" y="13227"/>
                    <a:pt x="13467" y="13148"/>
                  </a:cubicBezTo>
                  <a:cubicBezTo>
                    <a:pt x="13490" y="13056"/>
                    <a:pt x="13422" y="12965"/>
                    <a:pt x="13307" y="12965"/>
                  </a:cubicBezTo>
                  <a:cubicBezTo>
                    <a:pt x="13298" y="12962"/>
                    <a:pt x="13289" y="12961"/>
                    <a:pt x="13279" y="12961"/>
                  </a:cubicBezTo>
                  <a:close/>
                  <a:moveTo>
                    <a:pt x="15940" y="12985"/>
                  </a:moveTo>
                  <a:cubicBezTo>
                    <a:pt x="15882" y="12985"/>
                    <a:pt x="15750" y="13083"/>
                    <a:pt x="15750" y="13125"/>
                  </a:cubicBezTo>
                  <a:cubicBezTo>
                    <a:pt x="15750" y="13170"/>
                    <a:pt x="15750" y="13216"/>
                    <a:pt x="15773" y="13239"/>
                  </a:cubicBezTo>
                  <a:cubicBezTo>
                    <a:pt x="15818" y="13284"/>
                    <a:pt x="15864" y="13307"/>
                    <a:pt x="15887" y="13330"/>
                  </a:cubicBezTo>
                  <a:cubicBezTo>
                    <a:pt x="15932" y="13330"/>
                    <a:pt x="16069" y="13239"/>
                    <a:pt x="16092" y="13193"/>
                  </a:cubicBezTo>
                  <a:cubicBezTo>
                    <a:pt x="16092" y="13148"/>
                    <a:pt x="16001" y="13011"/>
                    <a:pt x="15955" y="12988"/>
                  </a:cubicBezTo>
                  <a:cubicBezTo>
                    <a:pt x="15951" y="12986"/>
                    <a:pt x="15946" y="12985"/>
                    <a:pt x="15940" y="12985"/>
                  </a:cubicBezTo>
                  <a:close/>
                  <a:moveTo>
                    <a:pt x="18513" y="13096"/>
                  </a:moveTo>
                  <a:cubicBezTo>
                    <a:pt x="18450" y="13096"/>
                    <a:pt x="18416" y="13137"/>
                    <a:pt x="18397" y="13193"/>
                  </a:cubicBezTo>
                  <a:cubicBezTo>
                    <a:pt x="18375" y="13284"/>
                    <a:pt x="18420" y="13353"/>
                    <a:pt x="18512" y="13353"/>
                  </a:cubicBezTo>
                  <a:cubicBezTo>
                    <a:pt x="18528" y="13357"/>
                    <a:pt x="18542" y="13359"/>
                    <a:pt x="18556" y="13359"/>
                  </a:cubicBezTo>
                  <a:cubicBezTo>
                    <a:pt x="18618" y="13359"/>
                    <a:pt x="18649" y="13318"/>
                    <a:pt x="18649" y="13262"/>
                  </a:cubicBezTo>
                  <a:cubicBezTo>
                    <a:pt x="18671" y="13170"/>
                    <a:pt x="18649" y="13125"/>
                    <a:pt x="18557" y="13102"/>
                  </a:cubicBezTo>
                  <a:cubicBezTo>
                    <a:pt x="18541" y="13098"/>
                    <a:pt x="18526" y="13096"/>
                    <a:pt x="18513" y="13096"/>
                  </a:cubicBezTo>
                  <a:close/>
                  <a:moveTo>
                    <a:pt x="21148" y="13144"/>
                  </a:moveTo>
                  <a:cubicBezTo>
                    <a:pt x="21108" y="13144"/>
                    <a:pt x="21002" y="13219"/>
                    <a:pt x="21022" y="13239"/>
                  </a:cubicBezTo>
                  <a:cubicBezTo>
                    <a:pt x="21045" y="13307"/>
                    <a:pt x="21091" y="13376"/>
                    <a:pt x="21114" y="13376"/>
                  </a:cubicBezTo>
                  <a:cubicBezTo>
                    <a:pt x="21159" y="13376"/>
                    <a:pt x="21228" y="13330"/>
                    <a:pt x="21296" y="13284"/>
                  </a:cubicBezTo>
                  <a:cubicBezTo>
                    <a:pt x="21251" y="13216"/>
                    <a:pt x="21205" y="13170"/>
                    <a:pt x="21159" y="13148"/>
                  </a:cubicBezTo>
                  <a:cubicBezTo>
                    <a:pt x="21157" y="13145"/>
                    <a:pt x="21153" y="13144"/>
                    <a:pt x="21148" y="13144"/>
                  </a:cubicBezTo>
                  <a:close/>
                  <a:moveTo>
                    <a:pt x="23689" y="13191"/>
                  </a:moveTo>
                  <a:cubicBezTo>
                    <a:pt x="23655" y="13191"/>
                    <a:pt x="23624" y="13201"/>
                    <a:pt x="23624" y="13262"/>
                  </a:cubicBezTo>
                  <a:cubicBezTo>
                    <a:pt x="23602" y="13353"/>
                    <a:pt x="23602" y="13353"/>
                    <a:pt x="23693" y="13376"/>
                  </a:cubicBezTo>
                  <a:cubicBezTo>
                    <a:pt x="23708" y="13376"/>
                    <a:pt x="23723" y="13378"/>
                    <a:pt x="23737" y="13378"/>
                  </a:cubicBezTo>
                  <a:cubicBezTo>
                    <a:pt x="23764" y="13378"/>
                    <a:pt x="23784" y="13368"/>
                    <a:pt x="23784" y="13307"/>
                  </a:cubicBezTo>
                  <a:cubicBezTo>
                    <a:pt x="23807" y="13216"/>
                    <a:pt x="23807" y="13216"/>
                    <a:pt x="23739" y="13193"/>
                  </a:cubicBezTo>
                  <a:cubicBezTo>
                    <a:pt x="23723" y="13193"/>
                    <a:pt x="23706" y="13191"/>
                    <a:pt x="23689" y="13191"/>
                  </a:cubicBezTo>
                  <a:close/>
                  <a:moveTo>
                    <a:pt x="3926" y="12965"/>
                  </a:moveTo>
                  <a:cubicBezTo>
                    <a:pt x="3835" y="12965"/>
                    <a:pt x="3698" y="13056"/>
                    <a:pt x="3698" y="13148"/>
                  </a:cubicBezTo>
                  <a:cubicBezTo>
                    <a:pt x="3675" y="13239"/>
                    <a:pt x="3789" y="13376"/>
                    <a:pt x="3881" y="13399"/>
                  </a:cubicBezTo>
                  <a:cubicBezTo>
                    <a:pt x="3972" y="13399"/>
                    <a:pt x="4109" y="13284"/>
                    <a:pt x="4109" y="13193"/>
                  </a:cubicBezTo>
                  <a:cubicBezTo>
                    <a:pt x="4132" y="13102"/>
                    <a:pt x="4017" y="12965"/>
                    <a:pt x="3926" y="12965"/>
                  </a:cubicBezTo>
                  <a:close/>
                  <a:moveTo>
                    <a:pt x="6528" y="12988"/>
                  </a:moveTo>
                  <a:cubicBezTo>
                    <a:pt x="6460" y="12988"/>
                    <a:pt x="6300" y="13125"/>
                    <a:pt x="6300" y="13193"/>
                  </a:cubicBezTo>
                  <a:cubicBezTo>
                    <a:pt x="6300" y="13262"/>
                    <a:pt x="6414" y="13421"/>
                    <a:pt x="6483" y="13421"/>
                  </a:cubicBezTo>
                  <a:cubicBezTo>
                    <a:pt x="6551" y="13421"/>
                    <a:pt x="6711" y="13307"/>
                    <a:pt x="6734" y="13239"/>
                  </a:cubicBezTo>
                  <a:cubicBezTo>
                    <a:pt x="6734" y="13170"/>
                    <a:pt x="6597" y="13011"/>
                    <a:pt x="6528" y="12988"/>
                  </a:cubicBezTo>
                  <a:close/>
                  <a:moveTo>
                    <a:pt x="9033" y="13094"/>
                  </a:moveTo>
                  <a:cubicBezTo>
                    <a:pt x="8938" y="13094"/>
                    <a:pt x="8920" y="13131"/>
                    <a:pt x="8902" y="13239"/>
                  </a:cubicBezTo>
                  <a:cubicBezTo>
                    <a:pt x="8902" y="13399"/>
                    <a:pt x="8902" y="13421"/>
                    <a:pt x="9039" y="13444"/>
                  </a:cubicBezTo>
                  <a:cubicBezTo>
                    <a:pt x="9073" y="13449"/>
                    <a:pt x="9101" y="13452"/>
                    <a:pt x="9125" y="13452"/>
                  </a:cubicBezTo>
                  <a:cubicBezTo>
                    <a:pt x="9209" y="13452"/>
                    <a:pt x="9227" y="13415"/>
                    <a:pt x="9244" y="13307"/>
                  </a:cubicBezTo>
                  <a:cubicBezTo>
                    <a:pt x="9267" y="13148"/>
                    <a:pt x="9244" y="13125"/>
                    <a:pt x="9130" y="13102"/>
                  </a:cubicBezTo>
                  <a:cubicBezTo>
                    <a:pt x="9091" y="13097"/>
                    <a:pt x="9059" y="13094"/>
                    <a:pt x="9033" y="13094"/>
                  </a:cubicBezTo>
                  <a:close/>
                  <a:moveTo>
                    <a:pt x="11674" y="13143"/>
                  </a:moveTo>
                  <a:cubicBezTo>
                    <a:pt x="11596" y="13143"/>
                    <a:pt x="11527" y="13205"/>
                    <a:pt x="11527" y="13284"/>
                  </a:cubicBezTo>
                  <a:cubicBezTo>
                    <a:pt x="11504" y="13376"/>
                    <a:pt x="11573" y="13467"/>
                    <a:pt x="11664" y="13467"/>
                  </a:cubicBezTo>
                  <a:cubicBezTo>
                    <a:pt x="11676" y="13470"/>
                    <a:pt x="11688" y="13472"/>
                    <a:pt x="11700" y="13472"/>
                  </a:cubicBezTo>
                  <a:cubicBezTo>
                    <a:pt x="11778" y="13472"/>
                    <a:pt x="11850" y="13409"/>
                    <a:pt x="11869" y="13330"/>
                  </a:cubicBezTo>
                  <a:cubicBezTo>
                    <a:pt x="11869" y="13239"/>
                    <a:pt x="11801" y="13148"/>
                    <a:pt x="11710" y="13148"/>
                  </a:cubicBezTo>
                  <a:cubicBezTo>
                    <a:pt x="11698" y="13145"/>
                    <a:pt x="11686" y="13143"/>
                    <a:pt x="11674" y="13143"/>
                  </a:cubicBezTo>
                  <a:close/>
                  <a:moveTo>
                    <a:pt x="16914" y="13239"/>
                  </a:moveTo>
                  <a:cubicBezTo>
                    <a:pt x="16845" y="13239"/>
                    <a:pt x="16800" y="13284"/>
                    <a:pt x="16800" y="13376"/>
                  </a:cubicBezTo>
                  <a:cubicBezTo>
                    <a:pt x="16777" y="13444"/>
                    <a:pt x="16822" y="13490"/>
                    <a:pt x="16914" y="13490"/>
                  </a:cubicBezTo>
                  <a:cubicBezTo>
                    <a:pt x="16929" y="13494"/>
                    <a:pt x="16943" y="13496"/>
                    <a:pt x="16955" y="13496"/>
                  </a:cubicBezTo>
                  <a:cubicBezTo>
                    <a:pt x="17013" y="13496"/>
                    <a:pt x="17032" y="13451"/>
                    <a:pt x="17051" y="13376"/>
                  </a:cubicBezTo>
                  <a:cubicBezTo>
                    <a:pt x="17051" y="13284"/>
                    <a:pt x="17028" y="13239"/>
                    <a:pt x="16914" y="13239"/>
                  </a:cubicBezTo>
                  <a:close/>
                  <a:moveTo>
                    <a:pt x="14335" y="13170"/>
                  </a:moveTo>
                  <a:cubicBezTo>
                    <a:pt x="14289" y="13170"/>
                    <a:pt x="14152" y="13262"/>
                    <a:pt x="14129" y="13307"/>
                  </a:cubicBezTo>
                  <a:cubicBezTo>
                    <a:pt x="14129" y="13353"/>
                    <a:pt x="14243" y="13513"/>
                    <a:pt x="14289" y="13513"/>
                  </a:cubicBezTo>
                  <a:cubicBezTo>
                    <a:pt x="14335" y="13513"/>
                    <a:pt x="14380" y="13490"/>
                    <a:pt x="14403" y="13467"/>
                  </a:cubicBezTo>
                  <a:cubicBezTo>
                    <a:pt x="14426" y="13444"/>
                    <a:pt x="14449" y="13399"/>
                    <a:pt x="14471" y="13353"/>
                  </a:cubicBezTo>
                  <a:cubicBezTo>
                    <a:pt x="14494" y="13330"/>
                    <a:pt x="14380" y="13170"/>
                    <a:pt x="14335" y="13170"/>
                  </a:cubicBezTo>
                  <a:close/>
                  <a:moveTo>
                    <a:pt x="2283" y="13148"/>
                  </a:moveTo>
                  <a:cubicBezTo>
                    <a:pt x="2260" y="13148"/>
                    <a:pt x="2214" y="13170"/>
                    <a:pt x="2146" y="13170"/>
                  </a:cubicBezTo>
                  <a:cubicBezTo>
                    <a:pt x="2169" y="13216"/>
                    <a:pt x="2191" y="13262"/>
                    <a:pt x="2214" y="13284"/>
                  </a:cubicBezTo>
                  <a:cubicBezTo>
                    <a:pt x="2260" y="13353"/>
                    <a:pt x="2306" y="13399"/>
                    <a:pt x="2351" y="13467"/>
                  </a:cubicBezTo>
                  <a:cubicBezTo>
                    <a:pt x="2374" y="13490"/>
                    <a:pt x="2397" y="13513"/>
                    <a:pt x="2420" y="13536"/>
                  </a:cubicBezTo>
                  <a:cubicBezTo>
                    <a:pt x="2443" y="13490"/>
                    <a:pt x="2488" y="13467"/>
                    <a:pt x="2488" y="13421"/>
                  </a:cubicBezTo>
                  <a:cubicBezTo>
                    <a:pt x="2534" y="13284"/>
                    <a:pt x="2443" y="13148"/>
                    <a:pt x="2283" y="13148"/>
                  </a:cubicBezTo>
                  <a:close/>
                  <a:moveTo>
                    <a:pt x="19539" y="13307"/>
                  </a:moveTo>
                  <a:cubicBezTo>
                    <a:pt x="19470" y="13307"/>
                    <a:pt x="19425" y="13330"/>
                    <a:pt x="19402" y="13421"/>
                  </a:cubicBezTo>
                  <a:cubicBezTo>
                    <a:pt x="19379" y="13513"/>
                    <a:pt x="19425" y="13558"/>
                    <a:pt x="19516" y="13581"/>
                  </a:cubicBezTo>
                  <a:cubicBezTo>
                    <a:pt x="19607" y="13581"/>
                    <a:pt x="19653" y="13536"/>
                    <a:pt x="19653" y="13467"/>
                  </a:cubicBezTo>
                  <a:cubicBezTo>
                    <a:pt x="19676" y="13376"/>
                    <a:pt x="19630" y="13330"/>
                    <a:pt x="19539" y="13307"/>
                  </a:cubicBezTo>
                  <a:close/>
                  <a:moveTo>
                    <a:pt x="7424" y="13231"/>
                  </a:moveTo>
                  <a:cubicBezTo>
                    <a:pt x="7340" y="13231"/>
                    <a:pt x="7322" y="13268"/>
                    <a:pt x="7304" y="13376"/>
                  </a:cubicBezTo>
                  <a:cubicBezTo>
                    <a:pt x="7282" y="13536"/>
                    <a:pt x="7304" y="13558"/>
                    <a:pt x="7441" y="13581"/>
                  </a:cubicBezTo>
                  <a:cubicBezTo>
                    <a:pt x="7476" y="13586"/>
                    <a:pt x="7504" y="13589"/>
                    <a:pt x="7527" y="13589"/>
                  </a:cubicBezTo>
                  <a:cubicBezTo>
                    <a:pt x="7611" y="13589"/>
                    <a:pt x="7629" y="13552"/>
                    <a:pt x="7647" y="13444"/>
                  </a:cubicBezTo>
                  <a:cubicBezTo>
                    <a:pt x="7670" y="13284"/>
                    <a:pt x="7647" y="13262"/>
                    <a:pt x="7510" y="13239"/>
                  </a:cubicBezTo>
                  <a:cubicBezTo>
                    <a:pt x="7475" y="13234"/>
                    <a:pt x="7447" y="13231"/>
                    <a:pt x="7424" y="13231"/>
                  </a:cubicBezTo>
                  <a:close/>
                  <a:moveTo>
                    <a:pt x="4931" y="13170"/>
                  </a:moveTo>
                  <a:cubicBezTo>
                    <a:pt x="4839" y="13170"/>
                    <a:pt x="4702" y="13262"/>
                    <a:pt x="4702" y="13353"/>
                  </a:cubicBezTo>
                  <a:cubicBezTo>
                    <a:pt x="4679" y="13444"/>
                    <a:pt x="4794" y="13581"/>
                    <a:pt x="4885" y="13604"/>
                  </a:cubicBezTo>
                  <a:cubicBezTo>
                    <a:pt x="4976" y="13604"/>
                    <a:pt x="5113" y="13513"/>
                    <a:pt x="5113" y="13421"/>
                  </a:cubicBezTo>
                  <a:cubicBezTo>
                    <a:pt x="5136" y="13330"/>
                    <a:pt x="5022" y="13193"/>
                    <a:pt x="4931" y="13170"/>
                  </a:cubicBezTo>
                  <a:close/>
                  <a:moveTo>
                    <a:pt x="22118" y="13353"/>
                  </a:moveTo>
                  <a:cubicBezTo>
                    <a:pt x="22072" y="13353"/>
                    <a:pt x="22004" y="13399"/>
                    <a:pt x="21981" y="13444"/>
                  </a:cubicBezTo>
                  <a:cubicBezTo>
                    <a:pt x="21958" y="13467"/>
                    <a:pt x="22072" y="13604"/>
                    <a:pt x="22095" y="13604"/>
                  </a:cubicBezTo>
                  <a:cubicBezTo>
                    <a:pt x="22141" y="13558"/>
                    <a:pt x="22186" y="13536"/>
                    <a:pt x="22255" y="13490"/>
                  </a:cubicBezTo>
                  <a:cubicBezTo>
                    <a:pt x="22186" y="13421"/>
                    <a:pt x="22164" y="13353"/>
                    <a:pt x="22118" y="13353"/>
                  </a:cubicBezTo>
                  <a:close/>
                  <a:moveTo>
                    <a:pt x="10089" y="13307"/>
                  </a:moveTo>
                  <a:cubicBezTo>
                    <a:pt x="10021" y="13307"/>
                    <a:pt x="9929" y="13376"/>
                    <a:pt x="9906" y="13467"/>
                  </a:cubicBezTo>
                  <a:cubicBezTo>
                    <a:pt x="9906" y="13558"/>
                    <a:pt x="9975" y="13650"/>
                    <a:pt x="10066" y="13650"/>
                  </a:cubicBezTo>
                  <a:cubicBezTo>
                    <a:pt x="10078" y="13653"/>
                    <a:pt x="10090" y="13654"/>
                    <a:pt x="10101" y="13654"/>
                  </a:cubicBezTo>
                  <a:cubicBezTo>
                    <a:pt x="10175" y="13654"/>
                    <a:pt x="10229" y="13592"/>
                    <a:pt x="10249" y="13513"/>
                  </a:cubicBezTo>
                  <a:cubicBezTo>
                    <a:pt x="10272" y="13421"/>
                    <a:pt x="10203" y="13330"/>
                    <a:pt x="10089" y="13307"/>
                  </a:cubicBezTo>
                  <a:close/>
                  <a:moveTo>
                    <a:pt x="12678" y="13349"/>
                  </a:moveTo>
                  <a:cubicBezTo>
                    <a:pt x="12600" y="13349"/>
                    <a:pt x="12531" y="13411"/>
                    <a:pt x="12531" y="13490"/>
                  </a:cubicBezTo>
                  <a:cubicBezTo>
                    <a:pt x="12509" y="13604"/>
                    <a:pt x="12577" y="13673"/>
                    <a:pt x="12691" y="13695"/>
                  </a:cubicBezTo>
                  <a:cubicBezTo>
                    <a:pt x="12782" y="13695"/>
                    <a:pt x="12851" y="13627"/>
                    <a:pt x="12874" y="13536"/>
                  </a:cubicBezTo>
                  <a:cubicBezTo>
                    <a:pt x="12874" y="13444"/>
                    <a:pt x="12805" y="13353"/>
                    <a:pt x="12714" y="13353"/>
                  </a:cubicBezTo>
                  <a:cubicBezTo>
                    <a:pt x="12702" y="13350"/>
                    <a:pt x="12690" y="13349"/>
                    <a:pt x="12678" y="13349"/>
                  </a:cubicBezTo>
                  <a:close/>
                  <a:moveTo>
                    <a:pt x="15339" y="13376"/>
                  </a:moveTo>
                  <a:cubicBezTo>
                    <a:pt x="15293" y="13376"/>
                    <a:pt x="15133" y="13467"/>
                    <a:pt x="15133" y="13536"/>
                  </a:cubicBezTo>
                  <a:cubicBezTo>
                    <a:pt x="15156" y="13581"/>
                    <a:pt x="15156" y="13627"/>
                    <a:pt x="15179" y="13650"/>
                  </a:cubicBezTo>
                  <a:cubicBezTo>
                    <a:pt x="15202" y="13695"/>
                    <a:pt x="15248" y="13695"/>
                    <a:pt x="15293" y="13718"/>
                  </a:cubicBezTo>
                  <a:cubicBezTo>
                    <a:pt x="15316" y="13718"/>
                    <a:pt x="15362" y="13718"/>
                    <a:pt x="15407" y="13695"/>
                  </a:cubicBezTo>
                  <a:cubicBezTo>
                    <a:pt x="15430" y="13650"/>
                    <a:pt x="15453" y="13627"/>
                    <a:pt x="15476" y="13581"/>
                  </a:cubicBezTo>
                  <a:cubicBezTo>
                    <a:pt x="15499" y="13536"/>
                    <a:pt x="15384" y="13399"/>
                    <a:pt x="15339" y="13376"/>
                  </a:cubicBezTo>
                  <a:close/>
                  <a:moveTo>
                    <a:pt x="17893" y="13459"/>
                  </a:moveTo>
                  <a:cubicBezTo>
                    <a:pt x="17844" y="13459"/>
                    <a:pt x="17804" y="13489"/>
                    <a:pt x="17804" y="13558"/>
                  </a:cubicBezTo>
                  <a:cubicBezTo>
                    <a:pt x="17781" y="13650"/>
                    <a:pt x="17804" y="13695"/>
                    <a:pt x="17895" y="13718"/>
                  </a:cubicBezTo>
                  <a:cubicBezTo>
                    <a:pt x="17987" y="13718"/>
                    <a:pt x="18032" y="13695"/>
                    <a:pt x="18055" y="13604"/>
                  </a:cubicBezTo>
                  <a:cubicBezTo>
                    <a:pt x="18055" y="13513"/>
                    <a:pt x="18032" y="13467"/>
                    <a:pt x="17941" y="13467"/>
                  </a:cubicBezTo>
                  <a:cubicBezTo>
                    <a:pt x="17925" y="13462"/>
                    <a:pt x="17909" y="13459"/>
                    <a:pt x="17893" y="13459"/>
                  </a:cubicBezTo>
                  <a:close/>
                  <a:moveTo>
                    <a:pt x="23060" y="13590"/>
                  </a:moveTo>
                  <a:cubicBezTo>
                    <a:pt x="23031" y="13590"/>
                    <a:pt x="23031" y="13606"/>
                    <a:pt x="23031" y="13650"/>
                  </a:cubicBezTo>
                  <a:cubicBezTo>
                    <a:pt x="23008" y="13695"/>
                    <a:pt x="22985" y="13764"/>
                    <a:pt x="23077" y="13764"/>
                  </a:cubicBezTo>
                  <a:cubicBezTo>
                    <a:pt x="23107" y="13771"/>
                    <a:pt x="23127" y="13776"/>
                    <a:pt x="23142" y="13776"/>
                  </a:cubicBezTo>
                  <a:cubicBezTo>
                    <a:pt x="23170" y="13776"/>
                    <a:pt x="23176" y="13756"/>
                    <a:pt x="23191" y="13695"/>
                  </a:cubicBezTo>
                  <a:cubicBezTo>
                    <a:pt x="23191" y="13650"/>
                    <a:pt x="23214" y="13604"/>
                    <a:pt x="23145" y="13604"/>
                  </a:cubicBezTo>
                  <a:cubicBezTo>
                    <a:pt x="23103" y="13596"/>
                    <a:pt x="23077" y="13590"/>
                    <a:pt x="23060" y="13590"/>
                  </a:cubicBezTo>
                  <a:close/>
                  <a:moveTo>
                    <a:pt x="3310" y="13353"/>
                  </a:moveTo>
                  <a:cubicBezTo>
                    <a:pt x="3219" y="13353"/>
                    <a:pt x="3082" y="13467"/>
                    <a:pt x="3082" y="13558"/>
                  </a:cubicBezTo>
                  <a:cubicBezTo>
                    <a:pt x="3082" y="13650"/>
                    <a:pt x="3173" y="13764"/>
                    <a:pt x="3264" y="13787"/>
                  </a:cubicBezTo>
                  <a:cubicBezTo>
                    <a:pt x="3356" y="13787"/>
                    <a:pt x="3493" y="13695"/>
                    <a:pt x="3515" y="13581"/>
                  </a:cubicBezTo>
                  <a:cubicBezTo>
                    <a:pt x="3515" y="13490"/>
                    <a:pt x="3401" y="13376"/>
                    <a:pt x="3310" y="13353"/>
                  </a:cubicBezTo>
                  <a:close/>
                  <a:moveTo>
                    <a:pt x="20499" y="13530"/>
                  </a:moveTo>
                  <a:cubicBezTo>
                    <a:pt x="20437" y="13530"/>
                    <a:pt x="20406" y="13571"/>
                    <a:pt x="20406" y="13627"/>
                  </a:cubicBezTo>
                  <a:cubicBezTo>
                    <a:pt x="20383" y="13718"/>
                    <a:pt x="20429" y="13764"/>
                    <a:pt x="20497" y="13787"/>
                  </a:cubicBezTo>
                  <a:cubicBezTo>
                    <a:pt x="20611" y="13787"/>
                    <a:pt x="20657" y="13764"/>
                    <a:pt x="20657" y="13673"/>
                  </a:cubicBezTo>
                  <a:cubicBezTo>
                    <a:pt x="20657" y="13581"/>
                    <a:pt x="20634" y="13536"/>
                    <a:pt x="20543" y="13536"/>
                  </a:cubicBezTo>
                  <a:cubicBezTo>
                    <a:pt x="20527" y="13532"/>
                    <a:pt x="20512" y="13530"/>
                    <a:pt x="20499" y="13530"/>
                  </a:cubicBezTo>
                  <a:close/>
                  <a:moveTo>
                    <a:pt x="8411" y="13456"/>
                  </a:moveTo>
                  <a:cubicBezTo>
                    <a:pt x="8342" y="13456"/>
                    <a:pt x="8325" y="13488"/>
                    <a:pt x="8309" y="13604"/>
                  </a:cubicBezTo>
                  <a:cubicBezTo>
                    <a:pt x="8286" y="13764"/>
                    <a:pt x="8309" y="13787"/>
                    <a:pt x="8468" y="13787"/>
                  </a:cubicBezTo>
                  <a:cubicBezTo>
                    <a:pt x="8512" y="13793"/>
                    <a:pt x="8544" y="13797"/>
                    <a:pt x="8568" y="13797"/>
                  </a:cubicBezTo>
                  <a:cubicBezTo>
                    <a:pt x="8630" y="13797"/>
                    <a:pt x="8634" y="13766"/>
                    <a:pt x="8651" y="13650"/>
                  </a:cubicBezTo>
                  <a:cubicBezTo>
                    <a:pt x="8674" y="13490"/>
                    <a:pt x="8674" y="13490"/>
                    <a:pt x="8514" y="13467"/>
                  </a:cubicBezTo>
                  <a:cubicBezTo>
                    <a:pt x="8470" y="13461"/>
                    <a:pt x="8437" y="13456"/>
                    <a:pt x="8411" y="13456"/>
                  </a:cubicBezTo>
                  <a:close/>
                  <a:moveTo>
                    <a:pt x="5918" y="13396"/>
                  </a:moveTo>
                  <a:cubicBezTo>
                    <a:pt x="5843" y="13396"/>
                    <a:pt x="5707" y="13518"/>
                    <a:pt x="5707" y="13581"/>
                  </a:cubicBezTo>
                  <a:cubicBezTo>
                    <a:pt x="5684" y="13650"/>
                    <a:pt x="5821" y="13809"/>
                    <a:pt x="5889" y="13809"/>
                  </a:cubicBezTo>
                  <a:cubicBezTo>
                    <a:pt x="5894" y="13811"/>
                    <a:pt x="5900" y="13812"/>
                    <a:pt x="5906" y="13812"/>
                  </a:cubicBezTo>
                  <a:cubicBezTo>
                    <a:pt x="5981" y="13812"/>
                    <a:pt x="6117" y="13690"/>
                    <a:pt x="6117" y="13627"/>
                  </a:cubicBezTo>
                  <a:cubicBezTo>
                    <a:pt x="6117" y="13558"/>
                    <a:pt x="6003" y="13399"/>
                    <a:pt x="5935" y="13399"/>
                  </a:cubicBezTo>
                  <a:cubicBezTo>
                    <a:pt x="5930" y="13397"/>
                    <a:pt x="5924" y="13396"/>
                    <a:pt x="5918" y="13396"/>
                  </a:cubicBezTo>
                  <a:close/>
                  <a:moveTo>
                    <a:pt x="11081" y="13531"/>
                  </a:moveTo>
                  <a:cubicBezTo>
                    <a:pt x="11002" y="13531"/>
                    <a:pt x="10931" y="13596"/>
                    <a:pt x="10911" y="13695"/>
                  </a:cubicBezTo>
                  <a:cubicBezTo>
                    <a:pt x="10911" y="13764"/>
                    <a:pt x="10979" y="13855"/>
                    <a:pt x="11071" y="13878"/>
                  </a:cubicBezTo>
                  <a:cubicBezTo>
                    <a:pt x="11162" y="13878"/>
                    <a:pt x="11230" y="13809"/>
                    <a:pt x="11253" y="13718"/>
                  </a:cubicBezTo>
                  <a:cubicBezTo>
                    <a:pt x="11276" y="13650"/>
                    <a:pt x="11207" y="13558"/>
                    <a:pt x="11116" y="13536"/>
                  </a:cubicBezTo>
                  <a:cubicBezTo>
                    <a:pt x="11104" y="13533"/>
                    <a:pt x="11093" y="13531"/>
                    <a:pt x="11081" y="13531"/>
                  </a:cubicBezTo>
                  <a:close/>
                  <a:moveTo>
                    <a:pt x="13718" y="13558"/>
                  </a:moveTo>
                  <a:cubicBezTo>
                    <a:pt x="13627" y="13558"/>
                    <a:pt x="13536" y="13627"/>
                    <a:pt x="13536" y="13695"/>
                  </a:cubicBezTo>
                  <a:cubicBezTo>
                    <a:pt x="13513" y="13809"/>
                    <a:pt x="13581" y="13901"/>
                    <a:pt x="13695" y="13901"/>
                  </a:cubicBezTo>
                  <a:cubicBezTo>
                    <a:pt x="13764" y="13901"/>
                    <a:pt x="13855" y="13832"/>
                    <a:pt x="13878" y="13741"/>
                  </a:cubicBezTo>
                  <a:cubicBezTo>
                    <a:pt x="13878" y="13673"/>
                    <a:pt x="13810" y="13581"/>
                    <a:pt x="13718" y="13558"/>
                  </a:cubicBezTo>
                  <a:close/>
                  <a:moveTo>
                    <a:pt x="16325" y="13600"/>
                  </a:moveTo>
                  <a:cubicBezTo>
                    <a:pt x="16269" y="13600"/>
                    <a:pt x="16158" y="13677"/>
                    <a:pt x="16138" y="13718"/>
                  </a:cubicBezTo>
                  <a:cubicBezTo>
                    <a:pt x="16138" y="13787"/>
                    <a:pt x="16229" y="13924"/>
                    <a:pt x="16298" y="13924"/>
                  </a:cubicBezTo>
                  <a:cubicBezTo>
                    <a:pt x="16320" y="13924"/>
                    <a:pt x="16366" y="13924"/>
                    <a:pt x="16412" y="13901"/>
                  </a:cubicBezTo>
                  <a:cubicBezTo>
                    <a:pt x="16434" y="13878"/>
                    <a:pt x="16457" y="13832"/>
                    <a:pt x="16480" y="13787"/>
                  </a:cubicBezTo>
                  <a:cubicBezTo>
                    <a:pt x="16480" y="13741"/>
                    <a:pt x="16389" y="13604"/>
                    <a:pt x="16343" y="13604"/>
                  </a:cubicBezTo>
                  <a:cubicBezTo>
                    <a:pt x="16338" y="13602"/>
                    <a:pt x="16332" y="13600"/>
                    <a:pt x="16325" y="13600"/>
                  </a:cubicBezTo>
                  <a:close/>
                  <a:moveTo>
                    <a:pt x="18894" y="13712"/>
                  </a:moveTo>
                  <a:cubicBezTo>
                    <a:pt x="18823" y="13712"/>
                    <a:pt x="18804" y="13757"/>
                    <a:pt x="18785" y="13832"/>
                  </a:cubicBezTo>
                  <a:cubicBezTo>
                    <a:pt x="18785" y="13924"/>
                    <a:pt x="18831" y="13946"/>
                    <a:pt x="18922" y="13969"/>
                  </a:cubicBezTo>
                  <a:cubicBezTo>
                    <a:pt x="18991" y="13969"/>
                    <a:pt x="19037" y="13946"/>
                    <a:pt x="19059" y="13855"/>
                  </a:cubicBezTo>
                  <a:cubicBezTo>
                    <a:pt x="19059" y="13764"/>
                    <a:pt x="19014" y="13718"/>
                    <a:pt x="18945" y="13718"/>
                  </a:cubicBezTo>
                  <a:cubicBezTo>
                    <a:pt x="18926" y="13714"/>
                    <a:pt x="18909" y="13712"/>
                    <a:pt x="18894" y="13712"/>
                  </a:cubicBezTo>
                  <a:close/>
                  <a:moveTo>
                    <a:pt x="24127" y="13809"/>
                  </a:moveTo>
                  <a:cubicBezTo>
                    <a:pt x="24058" y="13809"/>
                    <a:pt x="24035" y="13809"/>
                    <a:pt x="24012" y="13878"/>
                  </a:cubicBezTo>
                  <a:cubicBezTo>
                    <a:pt x="24012" y="13969"/>
                    <a:pt x="24012" y="13969"/>
                    <a:pt x="24104" y="13969"/>
                  </a:cubicBezTo>
                  <a:cubicBezTo>
                    <a:pt x="24120" y="13978"/>
                    <a:pt x="24137" y="13983"/>
                    <a:pt x="24152" y="13983"/>
                  </a:cubicBezTo>
                  <a:cubicBezTo>
                    <a:pt x="24177" y="13983"/>
                    <a:pt x="24195" y="13967"/>
                    <a:pt x="24195" y="13924"/>
                  </a:cubicBezTo>
                  <a:cubicBezTo>
                    <a:pt x="24195" y="13809"/>
                    <a:pt x="24195" y="13832"/>
                    <a:pt x="24127" y="13809"/>
                  </a:cubicBezTo>
                  <a:close/>
                  <a:moveTo>
                    <a:pt x="4289" y="13578"/>
                  </a:moveTo>
                  <a:cubicBezTo>
                    <a:pt x="4200" y="13578"/>
                    <a:pt x="4086" y="13681"/>
                    <a:pt x="4086" y="13764"/>
                  </a:cubicBezTo>
                  <a:cubicBezTo>
                    <a:pt x="4063" y="13855"/>
                    <a:pt x="4177" y="13992"/>
                    <a:pt x="4269" y="13992"/>
                  </a:cubicBezTo>
                  <a:cubicBezTo>
                    <a:pt x="4277" y="13994"/>
                    <a:pt x="4285" y="13995"/>
                    <a:pt x="4294" y="13995"/>
                  </a:cubicBezTo>
                  <a:cubicBezTo>
                    <a:pt x="4383" y="13995"/>
                    <a:pt x="4497" y="13893"/>
                    <a:pt x="4497" y="13809"/>
                  </a:cubicBezTo>
                  <a:cubicBezTo>
                    <a:pt x="4520" y="13718"/>
                    <a:pt x="4406" y="13581"/>
                    <a:pt x="4314" y="13581"/>
                  </a:cubicBezTo>
                  <a:cubicBezTo>
                    <a:pt x="4306" y="13579"/>
                    <a:pt x="4298" y="13578"/>
                    <a:pt x="4289" y="13578"/>
                  </a:cubicBezTo>
                  <a:close/>
                  <a:moveTo>
                    <a:pt x="2694" y="13741"/>
                  </a:moveTo>
                  <a:cubicBezTo>
                    <a:pt x="2671" y="13741"/>
                    <a:pt x="2648" y="13764"/>
                    <a:pt x="2625" y="13764"/>
                  </a:cubicBezTo>
                  <a:cubicBezTo>
                    <a:pt x="2648" y="13787"/>
                    <a:pt x="2648" y="13809"/>
                    <a:pt x="2671" y="13832"/>
                  </a:cubicBezTo>
                  <a:cubicBezTo>
                    <a:pt x="2716" y="13878"/>
                    <a:pt x="2785" y="13924"/>
                    <a:pt x="2831" y="13992"/>
                  </a:cubicBezTo>
                  <a:cubicBezTo>
                    <a:pt x="2853" y="13992"/>
                    <a:pt x="2876" y="14015"/>
                    <a:pt x="2876" y="14015"/>
                  </a:cubicBezTo>
                  <a:cubicBezTo>
                    <a:pt x="2899" y="13992"/>
                    <a:pt x="2899" y="13969"/>
                    <a:pt x="2899" y="13946"/>
                  </a:cubicBezTo>
                  <a:cubicBezTo>
                    <a:pt x="2899" y="13855"/>
                    <a:pt x="2808" y="13764"/>
                    <a:pt x="2694" y="13741"/>
                  </a:cubicBezTo>
                  <a:close/>
                  <a:moveTo>
                    <a:pt x="21493" y="13738"/>
                  </a:moveTo>
                  <a:cubicBezTo>
                    <a:pt x="21455" y="13738"/>
                    <a:pt x="21344" y="13834"/>
                    <a:pt x="21365" y="13855"/>
                  </a:cubicBezTo>
                  <a:cubicBezTo>
                    <a:pt x="21388" y="13901"/>
                    <a:pt x="21433" y="13946"/>
                    <a:pt x="21479" y="14015"/>
                  </a:cubicBezTo>
                  <a:cubicBezTo>
                    <a:pt x="21524" y="13969"/>
                    <a:pt x="21616" y="13924"/>
                    <a:pt x="21616" y="13878"/>
                  </a:cubicBezTo>
                  <a:cubicBezTo>
                    <a:pt x="21616" y="13832"/>
                    <a:pt x="21547" y="13787"/>
                    <a:pt x="21502" y="13741"/>
                  </a:cubicBezTo>
                  <a:cubicBezTo>
                    <a:pt x="21500" y="13739"/>
                    <a:pt x="21497" y="13738"/>
                    <a:pt x="21493" y="13738"/>
                  </a:cubicBezTo>
                  <a:close/>
                  <a:moveTo>
                    <a:pt x="6877" y="13602"/>
                  </a:moveTo>
                  <a:cubicBezTo>
                    <a:pt x="6802" y="13602"/>
                    <a:pt x="6665" y="13723"/>
                    <a:pt x="6665" y="13787"/>
                  </a:cubicBezTo>
                  <a:cubicBezTo>
                    <a:pt x="6642" y="13855"/>
                    <a:pt x="6757" y="14015"/>
                    <a:pt x="6848" y="14015"/>
                  </a:cubicBezTo>
                  <a:cubicBezTo>
                    <a:pt x="6851" y="14017"/>
                    <a:pt x="6856" y="14017"/>
                    <a:pt x="6860" y="14017"/>
                  </a:cubicBezTo>
                  <a:cubicBezTo>
                    <a:pt x="6920" y="14017"/>
                    <a:pt x="7076" y="13896"/>
                    <a:pt x="7076" y="13832"/>
                  </a:cubicBezTo>
                  <a:cubicBezTo>
                    <a:pt x="7099" y="13764"/>
                    <a:pt x="6962" y="13604"/>
                    <a:pt x="6893" y="13604"/>
                  </a:cubicBezTo>
                  <a:cubicBezTo>
                    <a:pt x="6888" y="13602"/>
                    <a:pt x="6883" y="13602"/>
                    <a:pt x="6877" y="13602"/>
                  </a:cubicBezTo>
                  <a:close/>
                  <a:moveTo>
                    <a:pt x="9475" y="13714"/>
                  </a:moveTo>
                  <a:cubicBezTo>
                    <a:pt x="9382" y="13714"/>
                    <a:pt x="9313" y="13776"/>
                    <a:pt x="9313" y="13855"/>
                  </a:cubicBezTo>
                  <a:cubicBezTo>
                    <a:pt x="9290" y="13946"/>
                    <a:pt x="9359" y="14038"/>
                    <a:pt x="9450" y="14061"/>
                  </a:cubicBezTo>
                  <a:cubicBezTo>
                    <a:pt x="9541" y="14061"/>
                    <a:pt x="9633" y="13992"/>
                    <a:pt x="9633" y="13901"/>
                  </a:cubicBezTo>
                  <a:cubicBezTo>
                    <a:pt x="9655" y="13809"/>
                    <a:pt x="9587" y="13741"/>
                    <a:pt x="9518" y="13718"/>
                  </a:cubicBezTo>
                  <a:cubicBezTo>
                    <a:pt x="9503" y="13715"/>
                    <a:pt x="9489" y="13714"/>
                    <a:pt x="9475" y="13714"/>
                  </a:cubicBezTo>
                  <a:close/>
                  <a:moveTo>
                    <a:pt x="12120" y="13741"/>
                  </a:moveTo>
                  <a:cubicBezTo>
                    <a:pt x="12006" y="13741"/>
                    <a:pt x="11938" y="13809"/>
                    <a:pt x="11915" y="13901"/>
                  </a:cubicBezTo>
                  <a:cubicBezTo>
                    <a:pt x="11915" y="13992"/>
                    <a:pt x="11984" y="14083"/>
                    <a:pt x="12075" y="14083"/>
                  </a:cubicBezTo>
                  <a:cubicBezTo>
                    <a:pt x="12166" y="14083"/>
                    <a:pt x="12257" y="14015"/>
                    <a:pt x="12257" y="13946"/>
                  </a:cubicBezTo>
                  <a:cubicBezTo>
                    <a:pt x="12257" y="13855"/>
                    <a:pt x="12212" y="13764"/>
                    <a:pt x="12120" y="13741"/>
                  </a:cubicBezTo>
                  <a:close/>
                  <a:moveTo>
                    <a:pt x="14700" y="13764"/>
                  </a:moveTo>
                  <a:cubicBezTo>
                    <a:pt x="14654" y="13787"/>
                    <a:pt x="14540" y="13901"/>
                    <a:pt x="14540" y="13946"/>
                  </a:cubicBezTo>
                  <a:cubicBezTo>
                    <a:pt x="14540" y="13992"/>
                    <a:pt x="14631" y="14106"/>
                    <a:pt x="14677" y="14106"/>
                  </a:cubicBezTo>
                  <a:cubicBezTo>
                    <a:pt x="14681" y="14108"/>
                    <a:pt x="14686" y="14109"/>
                    <a:pt x="14691" y="14109"/>
                  </a:cubicBezTo>
                  <a:cubicBezTo>
                    <a:pt x="14746" y="14109"/>
                    <a:pt x="14862" y="14011"/>
                    <a:pt x="14882" y="13969"/>
                  </a:cubicBezTo>
                  <a:cubicBezTo>
                    <a:pt x="14882" y="13901"/>
                    <a:pt x="14768" y="13764"/>
                    <a:pt x="14700" y="13764"/>
                  </a:cubicBezTo>
                  <a:close/>
                  <a:moveTo>
                    <a:pt x="17282" y="13849"/>
                  </a:moveTo>
                  <a:cubicBezTo>
                    <a:pt x="17225" y="13849"/>
                    <a:pt x="17206" y="13890"/>
                    <a:pt x="17188" y="13946"/>
                  </a:cubicBezTo>
                  <a:cubicBezTo>
                    <a:pt x="17188" y="14038"/>
                    <a:pt x="17211" y="14083"/>
                    <a:pt x="17302" y="14106"/>
                  </a:cubicBezTo>
                  <a:cubicBezTo>
                    <a:pt x="17317" y="14110"/>
                    <a:pt x="17332" y="14112"/>
                    <a:pt x="17345" y="14112"/>
                  </a:cubicBezTo>
                  <a:cubicBezTo>
                    <a:pt x="17407" y="14112"/>
                    <a:pt x="17439" y="14068"/>
                    <a:pt x="17439" y="13992"/>
                  </a:cubicBezTo>
                  <a:cubicBezTo>
                    <a:pt x="17462" y="13901"/>
                    <a:pt x="17416" y="13855"/>
                    <a:pt x="17325" y="13855"/>
                  </a:cubicBezTo>
                  <a:cubicBezTo>
                    <a:pt x="17308" y="13851"/>
                    <a:pt x="17294" y="13849"/>
                    <a:pt x="17282" y="13849"/>
                  </a:cubicBezTo>
                  <a:close/>
                  <a:moveTo>
                    <a:pt x="19927" y="13924"/>
                  </a:moveTo>
                  <a:cubicBezTo>
                    <a:pt x="19835" y="13924"/>
                    <a:pt x="19813" y="13946"/>
                    <a:pt x="19790" y="14038"/>
                  </a:cubicBezTo>
                  <a:cubicBezTo>
                    <a:pt x="19790" y="14129"/>
                    <a:pt x="19813" y="14175"/>
                    <a:pt x="19904" y="14175"/>
                  </a:cubicBezTo>
                  <a:cubicBezTo>
                    <a:pt x="19920" y="14179"/>
                    <a:pt x="19934" y="14180"/>
                    <a:pt x="19947" y="14180"/>
                  </a:cubicBezTo>
                  <a:cubicBezTo>
                    <a:pt x="20010" y="14180"/>
                    <a:pt x="20041" y="14136"/>
                    <a:pt x="20041" y="14061"/>
                  </a:cubicBezTo>
                  <a:cubicBezTo>
                    <a:pt x="20064" y="13969"/>
                    <a:pt x="20018" y="13924"/>
                    <a:pt x="19927" y="13924"/>
                  </a:cubicBezTo>
                  <a:close/>
                  <a:moveTo>
                    <a:pt x="22520" y="13943"/>
                  </a:moveTo>
                  <a:cubicBezTo>
                    <a:pt x="22479" y="13943"/>
                    <a:pt x="22348" y="14040"/>
                    <a:pt x="22369" y="14061"/>
                  </a:cubicBezTo>
                  <a:cubicBezTo>
                    <a:pt x="22392" y="14106"/>
                    <a:pt x="22438" y="14197"/>
                    <a:pt x="22483" y="14197"/>
                  </a:cubicBezTo>
                  <a:cubicBezTo>
                    <a:pt x="22529" y="14197"/>
                    <a:pt x="22574" y="14152"/>
                    <a:pt x="22643" y="14106"/>
                  </a:cubicBezTo>
                  <a:cubicBezTo>
                    <a:pt x="22597" y="14038"/>
                    <a:pt x="22552" y="13992"/>
                    <a:pt x="22529" y="13946"/>
                  </a:cubicBezTo>
                  <a:cubicBezTo>
                    <a:pt x="22527" y="13944"/>
                    <a:pt x="22524" y="13943"/>
                    <a:pt x="22520" y="13943"/>
                  </a:cubicBezTo>
                  <a:close/>
                  <a:moveTo>
                    <a:pt x="5306" y="13784"/>
                  </a:moveTo>
                  <a:cubicBezTo>
                    <a:pt x="5246" y="13784"/>
                    <a:pt x="5090" y="13906"/>
                    <a:pt x="5090" y="13969"/>
                  </a:cubicBezTo>
                  <a:cubicBezTo>
                    <a:pt x="5067" y="14038"/>
                    <a:pt x="5204" y="14197"/>
                    <a:pt x="5273" y="14197"/>
                  </a:cubicBezTo>
                  <a:cubicBezTo>
                    <a:pt x="5279" y="14200"/>
                    <a:pt x="5286" y="14200"/>
                    <a:pt x="5293" y="14200"/>
                  </a:cubicBezTo>
                  <a:cubicBezTo>
                    <a:pt x="5368" y="14200"/>
                    <a:pt x="5501" y="14100"/>
                    <a:pt x="5501" y="14038"/>
                  </a:cubicBezTo>
                  <a:cubicBezTo>
                    <a:pt x="5524" y="13969"/>
                    <a:pt x="5387" y="13809"/>
                    <a:pt x="5319" y="13787"/>
                  </a:cubicBezTo>
                  <a:cubicBezTo>
                    <a:pt x="5315" y="13785"/>
                    <a:pt x="5311" y="13784"/>
                    <a:pt x="5306" y="13784"/>
                  </a:cubicBezTo>
                  <a:close/>
                  <a:moveTo>
                    <a:pt x="7812" y="13847"/>
                  </a:moveTo>
                  <a:cubicBezTo>
                    <a:pt x="7728" y="13847"/>
                    <a:pt x="7710" y="13885"/>
                    <a:pt x="7692" y="13992"/>
                  </a:cubicBezTo>
                  <a:cubicBezTo>
                    <a:pt x="7670" y="14152"/>
                    <a:pt x="7692" y="14175"/>
                    <a:pt x="7829" y="14197"/>
                  </a:cubicBezTo>
                  <a:cubicBezTo>
                    <a:pt x="7864" y="14202"/>
                    <a:pt x="7892" y="14205"/>
                    <a:pt x="7915" y="14205"/>
                  </a:cubicBezTo>
                  <a:cubicBezTo>
                    <a:pt x="7999" y="14205"/>
                    <a:pt x="8017" y="14168"/>
                    <a:pt x="8035" y="14061"/>
                  </a:cubicBezTo>
                  <a:cubicBezTo>
                    <a:pt x="8058" y="13901"/>
                    <a:pt x="8058" y="13878"/>
                    <a:pt x="7898" y="13855"/>
                  </a:cubicBezTo>
                  <a:cubicBezTo>
                    <a:pt x="7863" y="13850"/>
                    <a:pt x="7835" y="13847"/>
                    <a:pt x="7812" y="13847"/>
                  </a:cubicBezTo>
                  <a:close/>
                  <a:moveTo>
                    <a:pt x="10500" y="13924"/>
                  </a:moveTo>
                  <a:cubicBezTo>
                    <a:pt x="10409" y="13924"/>
                    <a:pt x="10317" y="13992"/>
                    <a:pt x="10317" y="14083"/>
                  </a:cubicBezTo>
                  <a:cubicBezTo>
                    <a:pt x="10294" y="14175"/>
                    <a:pt x="10363" y="14243"/>
                    <a:pt x="10454" y="14266"/>
                  </a:cubicBezTo>
                  <a:cubicBezTo>
                    <a:pt x="10546" y="14266"/>
                    <a:pt x="10637" y="14220"/>
                    <a:pt x="10637" y="14129"/>
                  </a:cubicBezTo>
                  <a:cubicBezTo>
                    <a:pt x="10660" y="14015"/>
                    <a:pt x="10591" y="13924"/>
                    <a:pt x="10500" y="13924"/>
                  </a:cubicBezTo>
                  <a:close/>
                  <a:moveTo>
                    <a:pt x="13102" y="13946"/>
                  </a:moveTo>
                  <a:cubicBezTo>
                    <a:pt x="13011" y="13946"/>
                    <a:pt x="12942" y="14015"/>
                    <a:pt x="12919" y="14106"/>
                  </a:cubicBezTo>
                  <a:cubicBezTo>
                    <a:pt x="12919" y="14197"/>
                    <a:pt x="12988" y="14289"/>
                    <a:pt x="13079" y="14289"/>
                  </a:cubicBezTo>
                  <a:cubicBezTo>
                    <a:pt x="13089" y="14291"/>
                    <a:pt x="13098" y="14292"/>
                    <a:pt x="13108" y="14292"/>
                  </a:cubicBezTo>
                  <a:cubicBezTo>
                    <a:pt x="13189" y="14292"/>
                    <a:pt x="13262" y="14211"/>
                    <a:pt x="13262" y="14129"/>
                  </a:cubicBezTo>
                  <a:cubicBezTo>
                    <a:pt x="13262" y="14061"/>
                    <a:pt x="13193" y="13969"/>
                    <a:pt x="13102" y="13946"/>
                  </a:cubicBezTo>
                  <a:close/>
                  <a:moveTo>
                    <a:pt x="18329" y="14061"/>
                  </a:moveTo>
                  <a:cubicBezTo>
                    <a:pt x="18238" y="14061"/>
                    <a:pt x="18192" y="14083"/>
                    <a:pt x="18192" y="14175"/>
                  </a:cubicBezTo>
                  <a:cubicBezTo>
                    <a:pt x="18169" y="14266"/>
                    <a:pt x="18215" y="14312"/>
                    <a:pt x="18329" y="14312"/>
                  </a:cubicBezTo>
                  <a:cubicBezTo>
                    <a:pt x="18341" y="14316"/>
                    <a:pt x="18352" y="14317"/>
                    <a:pt x="18362" y="14317"/>
                  </a:cubicBezTo>
                  <a:cubicBezTo>
                    <a:pt x="18412" y="14317"/>
                    <a:pt x="18443" y="14273"/>
                    <a:pt x="18443" y="14197"/>
                  </a:cubicBezTo>
                  <a:cubicBezTo>
                    <a:pt x="18443" y="14106"/>
                    <a:pt x="18420" y="14061"/>
                    <a:pt x="18329" y="14061"/>
                  </a:cubicBezTo>
                  <a:close/>
                  <a:moveTo>
                    <a:pt x="15730" y="13989"/>
                  </a:moveTo>
                  <a:cubicBezTo>
                    <a:pt x="15658" y="13989"/>
                    <a:pt x="15544" y="14087"/>
                    <a:pt x="15544" y="14129"/>
                  </a:cubicBezTo>
                  <a:cubicBezTo>
                    <a:pt x="15544" y="14175"/>
                    <a:pt x="15544" y="14220"/>
                    <a:pt x="15567" y="14243"/>
                  </a:cubicBezTo>
                  <a:cubicBezTo>
                    <a:pt x="15590" y="14289"/>
                    <a:pt x="15636" y="14312"/>
                    <a:pt x="15681" y="14334"/>
                  </a:cubicBezTo>
                  <a:cubicBezTo>
                    <a:pt x="15727" y="14334"/>
                    <a:pt x="15864" y="14243"/>
                    <a:pt x="15864" y="14197"/>
                  </a:cubicBezTo>
                  <a:cubicBezTo>
                    <a:pt x="15887" y="14152"/>
                    <a:pt x="15795" y="14015"/>
                    <a:pt x="15750" y="13992"/>
                  </a:cubicBezTo>
                  <a:cubicBezTo>
                    <a:pt x="15744" y="13990"/>
                    <a:pt x="15737" y="13989"/>
                    <a:pt x="15730" y="13989"/>
                  </a:cubicBezTo>
                  <a:close/>
                  <a:moveTo>
                    <a:pt x="20899" y="14126"/>
                  </a:moveTo>
                  <a:cubicBezTo>
                    <a:pt x="20862" y="14126"/>
                    <a:pt x="20750" y="14222"/>
                    <a:pt x="20771" y="14243"/>
                  </a:cubicBezTo>
                  <a:cubicBezTo>
                    <a:pt x="20794" y="14289"/>
                    <a:pt x="20817" y="14357"/>
                    <a:pt x="20863" y="14380"/>
                  </a:cubicBezTo>
                  <a:cubicBezTo>
                    <a:pt x="20908" y="14380"/>
                    <a:pt x="20977" y="14334"/>
                    <a:pt x="21022" y="14289"/>
                  </a:cubicBezTo>
                  <a:cubicBezTo>
                    <a:pt x="20977" y="14220"/>
                    <a:pt x="20954" y="14175"/>
                    <a:pt x="20908" y="14129"/>
                  </a:cubicBezTo>
                  <a:cubicBezTo>
                    <a:pt x="20906" y="14127"/>
                    <a:pt x="20903" y="14126"/>
                    <a:pt x="20899" y="14126"/>
                  </a:cubicBezTo>
                  <a:close/>
                  <a:moveTo>
                    <a:pt x="23510" y="14197"/>
                  </a:moveTo>
                  <a:cubicBezTo>
                    <a:pt x="23419" y="14197"/>
                    <a:pt x="23419" y="14197"/>
                    <a:pt x="23419" y="14289"/>
                  </a:cubicBezTo>
                  <a:cubicBezTo>
                    <a:pt x="23396" y="14357"/>
                    <a:pt x="23419" y="14380"/>
                    <a:pt x="23487" y="14380"/>
                  </a:cubicBezTo>
                  <a:cubicBezTo>
                    <a:pt x="23579" y="14380"/>
                    <a:pt x="23579" y="14380"/>
                    <a:pt x="23579" y="14289"/>
                  </a:cubicBezTo>
                  <a:cubicBezTo>
                    <a:pt x="23602" y="14220"/>
                    <a:pt x="23556" y="14197"/>
                    <a:pt x="23510" y="14197"/>
                  </a:cubicBezTo>
                  <a:close/>
                  <a:moveTo>
                    <a:pt x="3696" y="13966"/>
                  </a:moveTo>
                  <a:cubicBezTo>
                    <a:pt x="3606" y="13966"/>
                    <a:pt x="3490" y="14069"/>
                    <a:pt x="3470" y="14152"/>
                  </a:cubicBezTo>
                  <a:cubicBezTo>
                    <a:pt x="3470" y="14243"/>
                    <a:pt x="3561" y="14380"/>
                    <a:pt x="3652" y="14380"/>
                  </a:cubicBezTo>
                  <a:cubicBezTo>
                    <a:pt x="3660" y="14382"/>
                    <a:pt x="3669" y="14383"/>
                    <a:pt x="3677" y="14383"/>
                  </a:cubicBezTo>
                  <a:cubicBezTo>
                    <a:pt x="3767" y="14383"/>
                    <a:pt x="3883" y="14281"/>
                    <a:pt x="3903" y="14197"/>
                  </a:cubicBezTo>
                  <a:cubicBezTo>
                    <a:pt x="3903" y="14106"/>
                    <a:pt x="3812" y="13969"/>
                    <a:pt x="3721" y="13969"/>
                  </a:cubicBezTo>
                  <a:cubicBezTo>
                    <a:pt x="3713" y="13967"/>
                    <a:pt x="3704" y="13966"/>
                    <a:pt x="3696" y="13966"/>
                  </a:cubicBezTo>
                  <a:close/>
                  <a:moveTo>
                    <a:pt x="8819" y="14053"/>
                  </a:moveTo>
                  <a:cubicBezTo>
                    <a:pt x="8733" y="14053"/>
                    <a:pt x="8715" y="14094"/>
                    <a:pt x="8697" y="14220"/>
                  </a:cubicBezTo>
                  <a:cubicBezTo>
                    <a:pt x="8674" y="14380"/>
                    <a:pt x="8674" y="14380"/>
                    <a:pt x="8856" y="14403"/>
                  </a:cubicBezTo>
                  <a:cubicBezTo>
                    <a:pt x="8900" y="14409"/>
                    <a:pt x="8932" y="14414"/>
                    <a:pt x="8956" y="14414"/>
                  </a:cubicBezTo>
                  <a:cubicBezTo>
                    <a:pt x="9018" y="14414"/>
                    <a:pt x="9022" y="14382"/>
                    <a:pt x="9039" y="14266"/>
                  </a:cubicBezTo>
                  <a:cubicBezTo>
                    <a:pt x="9062" y="14106"/>
                    <a:pt x="9039" y="14083"/>
                    <a:pt x="8902" y="14061"/>
                  </a:cubicBezTo>
                  <a:cubicBezTo>
                    <a:pt x="8869" y="14056"/>
                    <a:pt x="8842" y="14053"/>
                    <a:pt x="8819" y="14053"/>
                  </a:cubicBezTo>
                  <a:close/>
                  <a:moveTo>
                    <a:pt x="6300" y="13992"/>
                  </a:moveTo>
                  <a:cubicBezTo>
                    <a:pt x="6232" y="13992"/>
                    <a:pt x="6072" y="14106"/>
                    <a:pt x="6049" y="14175"/>
                  </a:cubicBezTo>
                  <a:cubicBezTo>
                    <a:pt x="6026" y="14243"/>
                    <a:pt x="6163" y="14403"/>
                    <a:pt x="6232" y="14426"/>
                  </a:cubicBezTo>
                  <a:cubicBezTo>
                    <a:pt x="6300" y="14426"/>
                    <a:pt x="6460" y="14312"/>
                    <a:pt x="6460" y="14243"/>
                  </a:cubicBezTo>
                  <a:cubicBezTo>
                    <a:pt x="6483" y="14175"/>
                    <a:pt x="6368" y="14015"/>
                    <a:pt x="6300" y="13992"/>
                  </a:cubicBezTo>
                  <a:close/>
                  <a:moveTo>
                    <a:pt x="11504" y="14129"/>
                  </a:moveTo>
                  <a:cubicBezTo>
                    <a:pt x="11413" y="14129"/>
                    <a:pt x="11322" y="14197"/>
                    <a:pt x="11322" y="14289"/>
                  </a:cubicBezTo>
                  <a:cubicBezTo>
                    <a:pt x="11299" y="14380"/>
                    <a:pt x="11367" y="14471"/>
                    <a:pt x="11459" y="14471"/>
                  </a:cubicBezTo>
                  <a:cubicBezTo>
                    <a:pt x="11470" y="14474"/>
                    <a:pt x="11482" y="14476"/>
                    <a:pt x="11494" y="14476"/>
                  </a:cubicBezTo>
                  <a:cubicBezTo>
                    <a:pt x="11572" y="14476"/>
                    <a:pt x="11641" y="14411"/>
                    <a:pt x="11641" y="14312"/>
                  </a:cubicBezTo>
                  <a:cubicBezTo>
                    <a:pt x="11664" y="14220"/>
                    <a:pt x="11595" y="14152"/>
                    <a:pt x="11504" y="14129"/>
                  </a:cubicBezTo>
                  <a:close/>
                  <a:moveTo>
                    <a:pt x="16731" y="14243"/>
                  </a:moveTo>
                  <a:cubicBezTo>
                    <a:pt x="16640" y="14243"/>
                    <a:pt x="16594" y="14266"/>
                    <a:pt x="16571" y="14357"/>
                  </a:cubicBezTo>
                  <a:cubicBezTo>
                    <a:pt x="16571" y="14449"/>
                    <a:pt x="16594" y="14494"/>
                    <a:pt x="16686" y="14494"/>
                  </a:cubicBezTo>
                  <a:cubicBezTo>
                    <a:pt x="16706" y="14499"/>
                    <a:pt x="16724" y="14502"/>
                    <a:pt x="16740" y="14502"/>
                  </a:cubicBezTo>
                  <a:cubicBezTo>
                    <a:pt x="16796" y="14502"/>
                    <a:pt x="16828" y="14469"/>
                    <a:pt x="16845" y="14380"/>
                  </a:cubicBezTo>
                  <a:cubicBezTo>
                    <a:pt x="16845" y="14289"/>
                    <a:pt x="16800" y="14266"/>
                    <a:pt x="16731" y="14243"/>
                  </a:cubicBezTo>
                  <a:close/>
                  <a:moveTo>
                    <a:pt x="14086" y="14170"/>
                  </a:moveTo>
                  <a:cubicBezTo>
                    <a:pt x="13993" y="14170"/>
                    <a:pt x="13924" y="14235"/>
                    <a:pt x="13924" y="14334"/>
                  </a:cubicBezTo>
                  <a:cubicBezTo>
                    <a:pt x="13924" y="14403"/>
                    <a:pt x="13992" y="14494"/>
                    <a:pt x="14083" y="14517"/>
                  </a:cubicBezTo>
                  <a:cubicBezTo>
                    <a:pt x="14152" y="14517"/>
                    <a:pt x="14243" y="14449"/>
                    <a:pt x="14266" y="14357"/>
                  </a:cubicBezTo>
                  <a:cubicBezTo>
                    <a:pt x="14266" y="14266"/>
                    <a:pt x="14220" y="14197"/>
                    <a:pt x="14129" y="14175"/>
                  </a:cubicBezTo>
                  <a:cubicBezTo>
                    <a:pt x="14114" y="14172"/>
                    <a:pt x="14100" y="14170"/>
                    <a:pt x="14086" y="14170"/>
                  </a:cubicBezTo>
                  <a:close/>
                  <a:moveTo>
                    <a:pt x="19310" y="14312"/>
                  </a:moveTo>
                  <a:cubicBezTo>
                    <a:pt x="19242" y="14312"/>
                    <a:pt x="19196" y="14334"/>
                    <a:pt x="19196" y="14426"/>
                  </a:cubicBezTo>
                  <a:cubicBezTo>
                    <a:pt x="19173" y="14517"/>
                    <a:pt x="19219" y="14563"/>
                    <a:pt x="19310" y="14563"/>
                  </a:cubicBezTo>
                  <a:cubicBezTo>
                    <a:pt x="19326" y="14567"/>
                    <a:pt x="19340" y="14569"/>
                    <a:pt x="19353" y="14569"/>
                  </a:cubicBezTo>
                  <a:cubicBezTo>
                    <a:pt x="19416" y="14569"/>
                    <a:pt x="19447" y="14524"/>
                    <a:pt x="19447" y="14449"/>
                  </a:cubicBezTo>
                  <a:cubicBezTo>
                    <a:pt x="19447" y="14357"/>
                    <a:pt x="19402" y="14334"/>
                    <a:pt x="19310" y="14312"/>
                  </a:cubicBezTo>
                  <a:close/>
                  <a:moveTo>
                    <a:pt x="7223" y="14238"/>
                  </a:moveTo>
                  <a:cubicBezTo>
                    <a:pt x="7131" y="14238"/>
                    <a:pt x="7099" y="14291"/>
                    <a:pt x="7099" y="14426"/>
                  </a:cubicBezTo>
                  <a:cubicBezTo>
                    <a:pt x="7076" y="14540"/>
                    <a:pt x="7099" y="14563"/>
                    <a:pt x="7259" y="14586"/>
                  </a:cubicBezTo>
                  <a:cubicBezTo>
                    <a:pt x="7287" y="14590"/>
                    <a:pt x="7311" y="14593"/>
                    <a:pt x="7330" y="14593"/>
                  </a:cubicBezTo>
                  <a:cubicBezTo>
                    <a:pt x="7405" y="14593"/>
                    <a:pt x="7423" y="14552"/>
                    <a:pt x="7441" y="14426"/>
                  </a:cubicBezTo>
                  <a:cubicBezTo>
                    <a:pt x="7441" y="14289"/>
                    <a:pt x="7441" y="14266"/>
                    <a:pt x="7282" y="14243"/>
                  </a:cubicBezTo>
                  <a:cubicBezTo>
                    <a:pt x="7260" y="14240"/>
                    <a:pt x="7240" y="14238"/>
                    <a:pt x="7223" y="14238"/>
                  </a:cubicBezTo>
                  <a:close/>
                  <a:moveTo>
                    <a:pt x="4725" y="14175"/>
                  </a:moveTo>
                  <a:cubicBezTo>
                    <a:pt x="4634" y="14175"/>
                    <a:pt x="4497" y="14266"/>
                    <a:pt x="4474" y="14357"/>
                  </a:cubicBezTo>
                  <a:cubicBezTo>
                    <a:pt x="4474" y="14449"/>
                    <a:pt x="4565" y="14586"/>
                    <a:pt x="4657" y="14608"/>
                  </a:cubicBezTo>
                  <a:cubicBezTo>
                    <a:pt x="4748" y="14608"/>
                    <a:pt x="4885" y="14517"/>
                    <a:pt x="4908" y="14426"/>
                  </a:cubicBezTo>
                  <a:cubicBezTo>
                    <a:pt x="4908" y="14334"/>
                    <a:pt x="4816" y="14197"/>
                    <a:pt x="4725" y="14175"/>
                  </a:cubicBezTo>
                  <a:close/>
                  <a:moveTo>
                    <a:pt x="21904" y="14354"/>
                  </a:moveTo>
                  <a:cubicBezTo>
                    <a:pt x="21866" y="14354"/>
                    <a:pt x="21753" y="14451"/>
                    <a:pt x="21753" y="14471"/>
                  </a:cubicBezTo>
                  <a:cubicBezTo>
                    <a:pt x="21798" y="14517"/>
                    <a:pt x="21821" y="14563"/>
                    <a:pt x="21867" y="14631"/>
                  </a:cubicBezTo>
                  <a:cubicBezTo>
                    <a:pt x="21935" y="14563"/>
                    <a:pt x="22004" y="14517"/>
                    <a:pt x="22004" y="14494"/>
                  </a:cubicBezTo>
                  <a:cubicBezTo>
                    <a:pt x="22004" y="14449"/>
                    <a:pt x="21958" y="14380"/>
                    <a:pt x="21913" y="14357"/>
                  </a:cubicBezTo>
                  <a:cubicBezTo>
                    <a:pt x="21910" y="14355"/>
                    <a:pt x="21907" y="14354"/>
                    <a:pt x="21904" y="14354"/>
                  </a:cubicBezTo>
                  <a:close/>
                  <a:moveTo>
                    <a:pt x="9884" y="14312"/>
                  </a:moveTo>
                  <a:cubicBezTo>
                    <a:pt x="9792" y="14312"/>
                    <a:pt x="9724" y="14380"/>
                    <a:pt x="9701" y="14471"/>
                  </a:cubicBezTo>
                  <a:cubicBezTo>
                    <a:pt x="9678" y="14563"/>
                    <a:pt x="9747" y="14654"/>
                    <a:pt x="9861" y="14654"/>
                  </a:cubicBezTo>
                  <a:cubicBezTo>
                    <a:pt x="9873" y="14657"/>
                    <a:pt x="9884" y="14658"/>
                    <a:pt x="9896" y="14658"/>
                  </a:cubicBezTo>
                  <a:cubicBezTo>
                    <a:pt x="9969" y="14658"/>
                    <a:pt x="10024" y="14596"/>
                    <a:pt x="10043" y="14517"/>
                  </a:cubicBezTo>
                  <a:cubicBezTo>
                    <a:pt x="10043" y="14426"/>
                    <a:pt x="9975" y="14334"/>
                    <a:pt x="9884" y="14312"/>
                  </a:cubicBezTo>
                  <a:close/>
                  <a:moveTo>
                    <a:pt x="12473" y="14353"/>
                  </a:moveTo>
                  <a:cubicBezTo>
                    <a:pt x="12395" y="14353"/>
                    <a:pt x="12326" y="14415"/>
                    <a:pt x="12326" y="14494"/>
                  </a:cubicBezTo>
                  <a:cubicBezTo>
                    <a:pt x="12303" y="14608"/>
                    <a:pt x="12372" y="14677"/>
                    <a:pt x="12463" y="14700"/>
                  </a:cubicBezTo>
                  <a:cubicBezTo>
                    <a:pt x="12554" y="14700"/>
                    <a:pt x="12645" y="14631"/>
                    <a:pt x="12645" y="14540"/>
                  </a:cubicBezTo>
                  <a:cubicBezTo>
                    <a:pt x="12668" y="14449"/>
                    <a:pt x="12600" y="14357"/>
                    <a:pt x="12509" y="14357"/>
                  </a:cubicBezTo>
                  <a:cubicBezTo>
                    <a:pt x="12496" y="14354"/>
                    <a:pt x="12484" y="14353"/>
                    <a:pt x="12473" y="14353"/>
                  </a:cubicBezTo>
                  <a:close/>
                  <a:moveTo>
                    <a:pt x="17735" y="14449"/>
                  </a:moveTo>
                  <a:cubicBezTo>
                    <a:pt x="17644" y="14449"/>
                    <a:pt x="17599" y="14471"/>
                    <a:pt x="17576" y="14540"/>
                  </a:cubicBezTo>
                  <a:cubicBezTo>
                    <a:pt x="17576" y="14654"/>
                    <a:pt x="17599" y="14700"/>
                    <a:pt x="17690" y="14700"/>
                  </a:cubicBezTo>
                  <a:cubicBezTo>
                    <a:pt x="17711" y="14705"/>
                    <a:pt x="17730" y="14708"/>
                    <a:pt x="17747" y="14708"/>
                  </a:cubicBezTo>
                  <a:cubicBezTo>
                    <a:pt x="17800" y="14708"/>
                    <a:pt x="17827" y="14678"/>
                    <a:pt x="17827" y="14608"/>
                  </a:cubicBezTo>
                  <a:cubicBezTo>
                    <a:pt x="17850" y="14517"/>
                    <a:pt x="17827" y="14471"/>
                    <a:pt x="17735" y="14449"/>
                  </a:cubicBezTo>
                  <a:close/>
                  <a:moveTo>
                    <a:pt x="15133" y="14380"/>
                  </a:moveTo>
                  <a:cubicBezTo>
                    <a:pt x="15088" y="14380"/>
                    <a:pt x="14951" y="14471"/>
                    <a:pt x="14928" y="14517"/>
                  </a:cubicBezTo>
                  <a:cubicBezTo>
                    <a:pt x="14928" y="14563"/>
                    <a:pt x="15019" y="14700"/>
                    <a:pt x="15065" y="14722"/>
                  </a:cubicBezTo>
                  <a:cubicBezTo>
                    <a:pt x="15069" y="14725"/>
                    <a:pt x="15074" y="14725"/>
                    <a:pt x="15079" y="14725"/>
                  </a:cubicBezTo>
                  <a:cubicBezTo>
                    <a:pt x="15134" y="14725"/>
                    <a:pt x="15250" y="14627"/>
                    <a:pt x="15270" y="14586"/>
                  </a:cubicBezTo>
                  <a:cubicBezTo>
                    <a:pt x="15270" y="14540"/>
                    <a:pt x="15179" y="14403"/>
                    <a:pt x="15133" y="14380"/>
                  </a:cubicBezTo>
                  <a:close/>
                  <a:moveTo>
                    <a:pt x="20292" y="14517"/>
                  </a:moveTo>
                  <a:cubicBezTo>
                    <a:pt x="20201" y="14517"/>
                    <a:pt x="20155" y="14540"/>
                    <a:pt x="20155" y="14631"/>
                  </a:cubicBezTo>
                  <a:cubicBezTo>
                    <a:pt x="20132" y="14722"/>
                    <a:pt x="20178" y="14768"/>
                    <a:pt x="20246" y="14768"/>
                  </a:cubicBezTo>
                  <a:cubicBezTo>
                    <a:pt x="20272" y="14773"/>
                    <a:pt x="20293" y="14776"/>
                    <a:pt x="20310" y="14776"/>
                  </a:cubicBezTo>
                  <a:cubicBezTo>
                    <a:pt x="20371" y="14776"/>
                    <a:pt x="20388" y="14742"/>
                    <a:pt x="20406" y="14654"/>
                  </a:cubicBezTo>
                  <a:cubicBezTo>
                    <a:pt x="20406" y="14586"/>
                    <a:pt x="20383" y="14540"/>
                    <a:pt x="20292" y="14517"/>
                  </a:cubicBezTo>
                  <a:close/>
                  <a:moveTo>
                    <a:pt x="8183" y="14460"/>
                  </a:moveTo>
                  <a:cubicBezTo>
                    <a:pt x="8124" y="14460"/>
                    <a:pt x="8119" y="14488"/>
                    <a:pt x="8103" y="14586"/>
                  </a:cubicBezTo>
                  <a:cubicBezTo>
                    <a:pt x="8080" y="14745"/>
                    <a:pt x="8080" y="14768"/>
                    <a:pt x="8217" y="14791"/>
                  </a:cubicBezTo>
                  <a:cubicBezTo>
                    <a:pt x="8267" y="14797"/>
                    <a:pt x="8305" y="14802"/>
                    <a:pt x="8334" y="14802"/>
                  </a:cubicBezTo>
                  <a:cubicBezTo>
                    <a:pt x="8411" y="14802"/>
                    <a:pt x="8423" y="14770"/>
                    <a:pt x="8423" y="14654"/>
                  </a:cubicBezTo>
                  <a:cubicBezTo>
                    <a:pt x="8446" y="14494"/>
                    <a:pt x="8446" y="14494"/>
                    <a:pt x="8286" y="14471"/>
                  </a:cubicBezTo>
                  <a:cubicBezTo>
                    <a:pt x="8240" y="14465"/>
                    <a:pt x="8207" y="14460"/>
                    <a:pt x="8183" y="14460"/>
                  </a:cubicBezTo>
                  <a:close/>
                  <a:moveTo>
                    <a:pt x="5661" y="14380"/>
                  </a:moveTo>
                  <a:cubicBezTo>
                    <a:pt x="5592" y="14380"/>
                    <a:pt x="5433" y="14517"/>
                    <a:pt x="5433" y="14586"/>
                  </a:cubicBezTo>
                  <a:cubicBezTo>
                    <a:pt x="5433" y="14654"/>
                    <a:pt x="5570" y="14814"/>
                    <a:pt x="5638" y="14814"/>
                  </a:cubicBezTo>
                  <a:cubicBezTo>
                    <a:pt x="5707" y="14814"/>
                    <a:pt x="5866" y="14677"/>
                    <a:pt x="5866" y="14608"/>
                  </a:cubicBezTo>
                  <a:cubicBezTo>
                    <a:pt x="5866" y="14540"/>
                    <a:pt x="5729" y="14380"/>
                    <a:pt x="5661" y="14380"/>
                  </a:cubicBezTo>
                  <a:close/>
                  <a:moveTo>
                    <a:pt x="22894" y="14540"/>
                  </a:moveTo>
                  <a:cubicBezTo>
                    <a:pt x="22848" y="14586"/>
                    <a:pt x="22780" y="14631"/>
                    <a:pt x="22780" y="14677"/>
                  </a:cubicBezTo>
                  <a:cubicBezTo>
                    <a:pt x="22757" y="14722"/>
                    <a:pt x="22826" y="14768"/>
                    <a:pt x="22871" y="14814"/>
                  </a:cubicBezTo>
                  <a:cubicBezTo>
                    <a:pt x="22873" y="14816"/>
                    <a:pt x="22876" y="14817"/>
                    <a:pt x="22880" y="14817"/>
                  </a:cubicBezTo>
                  <a:cubicBezTo>
                    <a:pt x="22917" y="14817"/>
                    <a:pt x="23029" y="14720"/>
                    <a:pt x="23008" y="14700"/>
                  </a:cubicBezTo>
                  <a:cubicBezTo>
                    <a:pt x="22985" y="14631"/>
                    <a:pt x="22940" y="14586"/>
                    <a:pt x="22894" y="14540"/>
                  </a:cubicBezTo>
                  <a:close/>
                  <a:moveTo>
                    <a:pt x="10867" y="14535"/>
                  </a:moveTo>
                  <a:cubicBezTo>
                    <a:pt x="10774" y="14535"/>
                    <a:pt x="10705" y="14598"/>
                    <a:pt x="10705" y="14677"/>
                  </a:cubicBezTo>
                  <a:cubicBezTo>
                    <a:pt x="10705" y="14768"/>
                    <a:pt x="10774" y="14859"/>
                    <a:pt x="10842" y="14882"/>
                  </a:cubicBezTo>
                  <a:cubicBezTo>
                    <a:pt x="10934" y="14882"/>
                    <a:pt x="11025" y="14814"/>
                    <a:pt x="11048" y="14722"/>
                  </a:cubicBezTo>
                  <a:cubicBezTo>
                    <a:pt x="11048" y="14631"/>
                    <a:pt x="11002" y="14563"/>
                    <a:pt x="10911" y="14540"/>
                  </a:cubicBezTo>
                  <a:cubicBezTo>
                    <a:pt x="10896" y="14537"/>
                    <a:pt x="10881" y="14535"/>
                    <a:pt x="10867" y="14535"/>
                  </a:cubicBezTo>
                  <a:close/>
                  <a:moveTo>
                    <a:pt x="13484" y="14559"/>
                  </a:moveTo>
                  <a:cubicBezTo>
                    <a:pt x="13403" y="14559"/>
                    <a:pt x="13328" y="14641"/>
                    <a:pt x="13307" y="14722"/>
                  </a:cubicBezTo>
                  <a:cubicBezTo>
                    <a:pt x="13307" y="14814"/>
                    <a:pt x="13376" y="14905"/>
                    <a:pt x="13467" y="14905"/>
                  </a:cubicBezTo>
                  <a:cubicBezTo>
                    <a:pt x="13558" y="14905"/>
                    <a:pt x="13650" y="14837"/>
                    <a:pt x="13650" y="14768"/>
                  </a:cubicBezTo>
                  <a:cubicBezTo>
                    <a:pt x="13673" y="14677"/>
                    <a:pt x="13604" y="14586"/>
                    <a:pt x="13513" y="14563"/>
                  </a:cubicBezTo>
                  <a:cubicBezTo>
                    <a:pt x="13503" y="14560"/>
                    <a:pt x="13494" y="14559"/>
                    <a:pt x="13484" y="14559"/>
                  </a:cubicBezTo>
                  <a:close/>
                  <a:moveTo>
                    <a:pt x="16115" y="14586"/>
                  </a:moveTo>
                  <a:cubicBezTo>
                    <a:pt x="16046" y="14586"/>
                    <a:pt x="15932" y="14700"/>
                    <a:pt x="15932" y="14745"/>
                  </a:cubicBezTo>
                  <a:cubicBezTo>
                    <a:pt x="15932" y="14814"/>
                    <a:pt x="16046" y="14928"/>
                    <a:pt x="16092" y="14928"/>
                  </a:cubicBezTo>
                  <a:cubicBezTo>
                    <a:pt x="16115" y="14928"/>
                    <a:pt x="16183" y="14905"/>
                    <a:pt x="16206" y="14882"/>
                  </a:cubicBezTo>
                  <a:cubicBezTo>
                    <a:pt x="16229" y="14859"/>
                    <a:pt x="16252" y="14814"/>
                    <a:pt x="16275" y="14791"/>
                  </a:cubicBezTo>
                  <a:cubicBezTo>
                    <a:pt x="16275" y="14722"/>
                    <a:pt x="16161" y="14586"/>
                    <a:pt x="16115" y="14586"/>
                  </a:cubicBezTo>
                  <a:close/>
                  <a:moveTo>
                    <a:pt x="18676" y="14671"/>
                  </a:moveTo>
                  <a:cubicBezTo>
                    <a:pt x="18618" y="14671"/>
                    <a:pt x="18599" y="14715"/>
                    <a:pt x="18580" y="14791"/>
                  </a:cubicBezTo>
                  <a:cubicBezTo>
                    <a:pt x="18580" y="14882"/>
                    <a:pt x="18603" y="14905"/>
                    <a:pt x="18694" y="14928"/>
                  </a:cubicBezTo>
                  <a:cubicBezTo>
                    <a:pt x="18785" y="14928"/>
                    <a:pt x="18831" y="14905"/>
                    <a:pt x="18831" y="14814"/>
                  </a:cubicBezTo>
                  <a:cubicBezTo>
                    <a:pt x="18854" y="14722"/>
                    <a:pt x="18808" y="14677"/>
                    <a:pt x="18717" y="14677"/>
                  </a:cubicBezTo>
                  <a:cubicBezTo>
                    <a:pt x="18701" y="14673"/>
                    <a:pt x="18688" y="14671"/>
                    <a:pt x="18676" y="14671"/>
                  </a:cubicBezTo>
                  <a:close/>
                  <a:moveTo>
                    <a:pt x="21296" y="14745"/>
                  </a:moveTo>
                  <a:cubicBezTo>
                    <a:pt x="21251" y="14745"/>
                    <a:pt x="21182" y="14814"/>
                    <a:pt x="21159" y="14859"/>
                  </a:cubicBezTo>
                  <a:cubicBezTo>
                    <a:pt x="21138" y="14881"/>
                    <a:pt x="21234" y="14999"/>
                    <a:pt x="21267" y="14999"/>
                  </a:cubicBezTo>
                  <a:cubicBezTo>
                    <a:pt x="21269" y="14999"/>
                    <a:pt x="21272" y="14998"/>
                    <a:pt x="21273" y="14996"/>
                  </a:cubicBezTo>
                  <a:cubicBezTo>
                    <a:pt x="21319" y="14974"/>
                    <a:pt x="21365" y="14928"/>
                    <a:pt x="21433" y="14882"/>
                  </a:cubicBezTo>
                  <a:cubicBezTo>
                    <a:pt x="21365" y="14814"/>
                    <a:pt x="21342" y="14745"/>
                    <a:pt x="21296" y="14745"/>
                  </a:cubicBezTo>
                  <a:close/>
                  <a:moveTo>
                    <a:pt x="4079" y="14582"/>
                  </a:moveTo>
                  <a:cubicBezTo>
                    <a:pt x="3990" y="14582"/>
                    <a:pt x="3881" y="14664"/>
                    <a:pt x="3881" y="14745"/>
                  </a:cubicBezTo>
                  <a:cubicBezTo>
                    <a:pt x="3858" y="14837"/>
                    <a:pt x="3949" y="14974"/>
                    <a:pt x="4040" y="14996"/>
                  </a:cubicBezTo>
                  <a:cubicBezTo>
                    <a:pt x="4048" y="14998"/>
                    <a:pt x="4057" y="14999"/>
                    <a:pt x="4065" y="14999"/>
                  </a:cubicBezTo>
                  <a:cubicBezTo>
                    <a:pt x="4155" y="14999"/>
                    <a:pt x="4271" y="14897"/>
                    <a:pt x="4291" y="14814"/>
                  </a:cubicBezTo>
                  <a:cubicBezTo>
                    <a:pt x="4314" y="14722"/>
                    <a:pt x="4200" y="14586"/>
                    <a:pt x="4109" y="14586"/>
                  </a:cubicBezTo>
                  <a:cubicBezTo>
                    <a:pt x="4099" y="14583"/>
                    <a:pt x="4089" y="14582"/>
                    <a:pt x="4079" y="14582"/>
                  </a:cubicBezTo>
                  <a:close/>
                  <a:moveTo>
                    <a:pt x="6666" y="14606"/>
                  </a:moveTo>
                  <a:cubicBezTo>
                    <a:pt x="6574" y="14606"/>
                    <a:pt x="6437" y="14728"/>
                    <a:pt x="6437" y="14791"/>
                  </a:cubicBezTo>
                  <a:cubicBezTo>
                    <a:pt x="6437" y="14859"/>
                    <a:pt x="6574" y="15019"/>
                    <a:pt x="6620" y="15019"/>
                  </a:cubicBezTo>
                  <a:cubicBezTo>
                    <a:pt x="6711" y="15019"/>
                    <a:pt x="6871" y="14905"/>
                    <a:pt x="6871" y="14837"/>
                  </a:cubicBezTo>
                  <a:cubicBezTo>
                    <a:pt x="6871" y="14768"/>
                    <a:pt x="6734" y="14608"/>
                    <a:pt x="6688" y="14608"/>
                  </a:cubicBezTo>
                  <a:cubicBezTo>
                    <a:pt x="6681" y="14607"/>
                    <a:pt x="6674" y="14606"/>
                    <a:pt x="6666" y="14606"/>
                  </a:cubicBezTo>
                  <a:close/>
                  <a:moveTo>
                    <a:pt x="9196" y="14666"/>
                  </a:moveTo>
                  <a:cubicBezTo>
                    <a:pt x="9120" y="14666"/>
                    <a:pt x="9108" y="14698"/>
                    <a:pt x="9108" y="14814"/>
                  </a:cubicBezTo>
                  <a:cubicBezTo>
                    <a:pt x="9085" y="14974"/>
                    <a:pt x="9085" y="14996"/>
                    <a:pt x="9244" y="15019"/>
                  </a:cubicBezTo>
                  <a:cubicBezTo>
                    <a:pt x="9279" y="15024"/>
                    <a:pt x="9306" y="15027"/>
                    <a:pt x="9327" y="15027"/>
                  </a:cubicBezTo>
                  <a:cubicBezTo>
                    <a:pt x="9405" y="15027"/>
                    <a:pt x="9409" y="14990"/>
                    <a:pt x="9427" y="14882"/>
                  </a:cubicBezTo>
                  <a:cubicBezTo>
                    <a:pt x="9450" y="14722"/>
                    <a:pt x="9450" y="14700"/>
                    <a:pt x="9313" y="14677"/>
                  </a:cubicBezTo>
                  <a:cubicBezTo>
                    <a:pt x="9263" y="14671"/>
                    <a:pt x="9225" y="14666"/>
                    <a:pt x="9196" y="14666"/>
                  </a:cubicBezTo>
                  <a:close/>
                  <a:moveTo>
                    <a:pt x="11915" y="14745"/>
                  </a:moveTo>
                  <a:cubicBezTo>
                    <a:pt x="11824" y="14745"/>
                    <a:pt x="11732" y="14791"/>
                    <a:pt x="11710" y="14882"/>
                  </a:cubicBezTo>
                  <a:cubicBezTo>
                    <a:pt x="11687" y="14974"/>
                    <a:pt x="11755" y="15065"/>
                    <a:pt x="11847" y="15088"/>
                  </a:cubicBezTo>
                  <a:cubicBezTo>
                    <a:pt x="11938" y="15088"/>
                    <a:pt x="12029" y="15019"/>
                    <a:pt x="12052" y="14951"/>
                  </a:cubicBezTo>
                  <a:cubicBezTo>
                    <a:pt x="12052" y="14859"/>
                    <a:pt x="11984" y="14768"/>
                    <a:pt x="11915" y="14745"/>
                  </a:cubicBezTo>
                  <a:close/>
                  <a:moveTo>
                    <a:pt x="14517" y="14768"/>
                  </a:moveTo>
                  <a:cubicBezTo>
                    <a:pt x="14471" y="14791"/>
                    <a:pt x="14426" y="14791"/>
                    <a:pt x="14380" y="14837"/>
                  </a:cubicBezTo>
                  <a:cubicBezTo>
                    <a:pt x="14357" y="14837"/>
                    <a:pt x="14335" y="14882"/>
                    <a:pt x="14312" y="14928"/>
                  </a:cubicBezTo>
                  <a:cubicBezTo>
                    <a:pt x="14312" y="14974"/>
                    <a:pt x="14426" y="15111"/>
                    <a:pt x="14471" y="15111"/>
                  </a:cubicBezTo>
                  <a:cubicBezTo>
                    <a:pt x="14540" y="15111"/>
                    <a:pt x="14654" y="14996"/>
                    <a:pt x="14654" y="14951"/>
                  </a:cubicBezTo>
                  <a:cubicBezTo>
                    <a:pt x="14654" y="14905"/>
                    <a:pt x="14563" y="14791"/>
                    <a:pt x="14517" y="14768"/>
                  </a:cubicBezTo>
                  <a:close/>
                  <a:moveTo>
                    <a:pt x="17076" y="14854"/>
                  </a:moveTo>
                  <a:cubicBezTo>
                    <a:pt x="17014" y="14854"/>
                    <a:pt x="16982" y="14898"/>
                    <a:pt x="16982" y="14974"/>
                  </a:cubicBezTo>
                  <a:cubicBezTo>
                    <a:pt x="16959" y="15065"/>
                    <a:pt x="17005" y="15111"/>
                    <a:pt x="17096" y="15111"/>
                  </a:cubicBezTo>
                  <a:cubicBezTo>
                    <a:pt x="17188" y="15111"/>
                    <a:pt x="17211" y="15088"/>
                    <a:pt x="17233" y="14996"/>
                  </a:cubicBezTo>
                  <a:cubicBezTo>
                    <a:pt x="17233" y="14905"/>
                    <a:pt x="17211" y="14859"/>
                    <a:pt x="17119" y="14859"/>
                  </a:cubicBezTo>
                  <a:cubicBezTo>
                    <a:pt x="17104" y="14856"/>
                    <a:pt x="17089" y="14854"/>
                    <a:pt x="17076" y="14854"/>
                  </a:cubicBezTo>
                  <a:close/>
                  <a:moveTo>
                    <a:pt x="19634" y="14920"/>
                  </a:moveTo>
                  <a:cubicBezTo>
                    <a:pt x="19574" y="14920"/>
                    <a:pt x="19556" y="14954"/>
                    <a:pt x="19539" y="15042"/>
                  </a:cubicBezTo>
                  <a:cubicBezTo>
                    <a:pt x="19539" y="15133"/>
                    <a:pt x="19562" y="15156"/>
                    <a:pt x="19653" y="15179"/>
                  </a:cubicBezTo>
                  <a:cubicBezTo>
                    <a:pt x="19744" y="15179"/>
                    <a:pt x="19790" y="15156"/>
                    <a:pt x="19790" y="15065"/>
                  </a:cubicBezTo>
                  <a:cubicBezTo>
                    <a:pt x="19813" y="14974"/>
                    <a:pt x="19790" y="14928"/>
                    <a:pt x="19698" y="14928"/>
                  </a:cubicBezTo>
                  <a:cubicBezTo>
                    <a:pt x="19673" y="14923"/>
                    <a:pt x="19652" y="14920"/>
                    <a:pt x="19634" y="14920"/>
                  </a:cubicBezTo>
                  <a:close/>
                  <a:moveTo>
                    <a:pt x="22292" y="14948"/>
                  </a:moveTo>
                  <a:cubicBezTo>
                    <a:pt x="22254" y="14948"/>
                    <a:pt x="22143" y="15044"/>
                    <a:pt x="22164" y="15065"/>
                  </a:cubicBezTo>
                  <a:cubicBezTo>
                    <a:pt x="22186" y="15111"/>
                    <a:pt x="22232" y="15179"/>
                    <a:pt x="22255" y="15202"/>
                  </a:cubicBezTo>
                  <a:cubicBezTo>
                    <a:pt x="22301" y="15202"/>
                    <a:pt x="22369" y="15133"/>
                    <a:pt x="22438" y="15111"/>
                  </a:cubicBezTo>
                  <a:cubicBezTo>
                    <a:pt x="22392" y="15042"/>
                    <a:pt x="22346" y="14996"/>
                    <a:pt x="22301" y="14951"/>
                  </a:cubicBezTo>
                  <a:cubicBezTo>
                    <a:pt x="22299" y="14949"/>
                    <a:pt x="22296" y="14948"/>
                    <a:pt x="22292" y="14948"/>
                  </a:cubicBezTo>
                  <a:close/>
                  <a:moveTo>
                    <a:pt x="5050" y="14788"/>
                  </a:moveTo>
                  <a:cubicBezTo>
                    <a:pt x="4976" y="14788"/>
                    <a:pt x="4839" y="14910"/>
                    <a:pt x="4839" y="14974"/>
                  </a:cubicBezTo>
                  <a:cubicBezTo>
                    <a:pt x="4816" y="15042"/>
                    <a:pt x="4953" y="15202"/>
                    <a:pt x="5022" y="15202"/>
                  </a:cubicBezTo>
                  <a:cubicBezTo>
                    <a:pt x="5027" y="15204"/>
                    <a:pt x="5033" y="15204"/>
                    <a:pt x="5039" y="15204"/>
                  </a:cubicBezTo>
                  <a:cubicBezTo>
                    <a:pt x="5113" y="15204"/>
                    <a:pt x="5250" y="15083"/>
                    <a:pt x="5250" y="15019"/>
                  </a:cubicBezTo>
                  <a:cubicBezTo>
                    <a:pt x="5273" y="14951"/>
                    <a:pt x="5136" y="14791"/>
                    <a:pt x="5067" y="14791"/>
                  </a:cubicBezTo>
                  <a:cubicBezTo>
                    <a:pt x="5062" y="14789"/>
                    <a:pt x="5057" y="14788"/>
                    <a:pt x="5050" y="14788"/>
                  </a:cubicBezTo>
                  <a:close/>
                  <a:moveTo>
                    <a:pt x="7604" y="14851"/>
                  </a:moveTo>
                  <a:cubicBezTo>
                    <a:pt x="7522" y="14851"/>
                    <a:pt x="7505" y="14885"/>
                    <a:pt x="7487" y="14974"/>
                  </a:cubicBezTo>
                  <a:cubicBezTo>
                    <a:pt x="7464" y="15156"/>
                    <a:pt x="7487" y="15179"/>
                    <a:pt x="7624" y="15202"/>
                  </a:cubicBezTo>
                  <a:cubicBezTo>
                    <a:pt x="7658" y="15207"/>
                    <a:pt x="7686" y="15210"/>
                    <a:pt x="7709" y="15210"/>
                  </a:cubicBezTo>
                  <a:cubicBezTo>
                    <a:pt x="7793" y="15210"/>
                    <a:pt x="7811" y="15172"/>
                    <a:pt x="7829" y="15065"/>
                  </a:cubicBezTo>
                  <a:cubicBezTo>
                    <a:pt x="7852" y="14905"/>
                    <a:pt x="7829" y="14882"/>
                    <a:pt x="7692" y="14859"/>
                  </a:cubicBezTo>
                  <a:cubicBezTo>
                    <a:pt x="7656" y="14854"/>
                    <a:pt x="7627" y="14851"/>
                    <a:pt x="7604" y="14851"/>
                  </a:cubicBezTo>
                  <a:close/>
                  <a:moveTo>
                    <a:pt x="10272" y="14928"/>
                  </a:moveTo>
                  <a:cubicBezTo>
                    <a:pt x="10180" y="14928"/>
                    <a:pt x="10112" y="14996"/>
                    <a:pt x="10089" y="15088"/>
                  </a:cubicBezTo>
                  <a:cubicBezTo>
                    <a:pt x="10089" y="15179"/>
                    <a:pt x="10157" y="15247"/>
                    <a:pt x="10249" y="15270"/>
                  </a:cubicBezTo>
                  <a:cubicBezTo>
                    <a:pt x="10340" y="15270"/>
                    <a:pt x="10431" y="15202"/>
                    <a:pt x="10431" y="15133"/>
                  </a:cubicBezTo>
                  <a:cubicBezTo>
                    <a:pt x="10454" y="15019"/>
                    <a:pt x="10386" y="14928"/>
                    <a:pt x="10272" y="14928"/>
                  </a:cubicBezTo>
                  <a:close/>
                  <a:moveTo>
                    <a:pt x="12897" y="14951"/>
                  </a:moveTo>
                  <a:cubicBezTo>
                    <a:pt x="12805" y="14951"/>
                    <a:pt x="12737" y="15019"/>
                    <a:pt x="12714" y="15088"/>
                  </a:cubicBezTo>
                  <a:cubicBezTo>
                    <a:pt x="12691" y="15202"/>
                    <a:pt x="12760" y="15293"/>
                    <a:pt x="12874" y="15293"/>
                  </a:cubicBezTo>
                  <a:cubicBezTo>
                    <a:pt x="12883" y="15296"/>
                    <a:pt x="12892" y="15298"/>
                    <a:pt x="12902" y="15298"/>
                  </a:cubicBezTo>
                  <a:cubicBezTo>
                    <a:pt x="12965" y="15298"/>
                    <a:pt x="13036" y="15235"/>
                    <a:pt x="13056" y="15156"/>
                  </a:cubicBezTo>
                  <a:cubicBezTo>
                    <a:pt x="13056" y="15065"/>
                    <a:pt x="12988" y="14974"/>
                    <a:pt x="12897" y="14951"/>
                  </a:cubicBezTo>
                  <a:close/>
                  <a:moveTo>
                    <a:pt x="18079" y="15059"/>
                  </a:moveTo>
                  <a:cubicBezTo>
                    <a:pt x="18017" y="15059"/>
                    <a:pt x="17987" y="15100"/>
                    <a:pt x="17987" y="15156"/>
                  </a:cubicBezTo>
                  <a:cubicBezTo>
                    <a:pt x="17964" y="15270"/>
                    <a:pt x="17987" y="15316"/>
                    <a:pt x="18101" y="15316"/>
                  </a:cubicBezTo>
                  <a:cubicBezTo>
                    <a:pt x="18112" y="15320"/>
                    <a:pt x="18124" y="15322"/>
                    <a:pt x="18134" y="15322"/>
                  </a:cubicBezTo>
                  <a:cubicBezTo>
                    <a:pt x="18184" y="15322"/>
                    <a:pt x="18219" y="15277"/>
                    <a:pt x="18238" y="15202"/>
                  </a:cubicBezTo>
                  <a:cubicBezTo>
                    <a:pt x="18238" y="15133"/>
                    <a:pt x="18215" y="15088"/>
                    <a:pt x="18124" y="15065"/>
                  </a:cubicBezTo>
                  <a:cubicBezTo>
                    <a:pt x="18107" y="15061"/>
                    <a:pt x="18093" y="15059"/>
                    <a:pt x="18079" y="15059"/>
                  </a:cubicBezTo>
                  <a:close/>
                  <a:moveTo>
                    <a:pt x="15507" y="14993"/>
                  </a:moveTo>
                  <a:cubicBezTo>
                    <a:pt x="15449" y="14993"/>
                    <a:pt x="15316" y="15092"/>
                    <a:pt x="15316" y="15133"/>
                  </a:cubicBezTo>
                  <a:cubicBezTo>
                    <a:pt x="15339" y="15179"/>
                    <a:pt x="15339" y="15225"/>
                    <a:pt x="15362" y="15270"/>
                  </a:cubicBezTo>
                  <a:cubicBezTo>
                    <a:pt x="15384" y="15293"/>
                    <a:pt x="15430" y="15316"/>
                    <a:pt x="15476" y="15339"/>
                  </a:cubicBezTo>
                  <a:cubicBezTo>
                    <a:pt x="15521" y="15339"/>
                    <a:pt x="15658" y="15225"/>
                    <a:pt x="15658" y="15179"/>
                  </a:cubicBezTo>
                  <a:cubicBezTo>
                    <a:pt x="15658" y="15156"/>
                    <a:pt x="15567" y="14996"/>
                    <a:pt x="15521" y="14996"/>
                  </a:cubicBezTo>
                  <a:cubicBezTo>
                    <a:pt x="15517" y="14994"/>
                    <a:pt x="15512" y="14993"/>
                    <a:pt x="15507" y="14993"/>
                  </a:cubicBezTo>
                  <a:close/>
                  <a:moveTo>
                    <a:pt x="23328" y="15202"/>
                  </a:moveTo>
                  <a:cubicBezTo>
                    <a:pt x="23214" y="15202"/>
                    <a:pt x="23214" y="15202"/>
                    <a:pt x="23191" y="15293"/>
                  </a:cubicBezTo>
                  <a:cubicBezTo>
                    <a:pt x="23191" y="15316"/>
                    <a:pt x="23168" y="15362"/>
                    <a:pt x="23236" y="15362"/>
                  </a:cubicBezTo>
                  <a:cubicBezTo>
                    <a:pt x="23243" y="15365"/>
                    <a:pt x="23249" y="15366"/>
                    <a:pt x="23257" y="15366"/>
                  </a:cubicBezTo>
                  <a:cubicBezTo>
                    <a:pt x="23305" y="15366"/>
                    <a:pt x="23373" y="15307"/>
                    <a:pt x="23373" y="15247"/>
                  </a:cubicBezTo>
                  <a:cubicBezTo>
                    <a:pt x="23373" y="15247"/>
                    <a:pt x="23328" y="15225"/>
                    <a:pt x="23328" y="15202"/>
                  </a:cubicBezTo>
                  <a:close/>
                  <a:moveTo>
                    <a:pt x="20673" y="15131"/>
                  </a:moveTo>
                  <a:cubicBezTo>
                    <a:pt x="20637" y="15131"/>
                    <a:pt x="20522" y="15249"/>
                    <a:pt x="20543" y="15270"/>
                  </a:cubicBezTo>
                  <a:cubicBezTo>
                    <a:pt x="20589" y="15316"/>
                    <a:pt x="20634" y="15384"/>
                    <a:pt x="20680" y="15384"/>
                  </a:cubicBezTo>
                  <a:cubicBezTo>
                    <a:pt x="20703" y="15384"/>
                    <a:pt x="20771" y="15316"/>
                    <a:pt x="20817" y="15270"/>
                  </a:cubicBezTo>
                  <a:cubicBezTo>
                    <a:pt x="20771" y="15225"/>
                    <a:pt x="20726" y="15156"/>
                    <a:pt x="20680" y="15133"/>
                  </a:cubicBezTo>
                  <a:cubicBezTo>
                    <a:pt x="20678" y="15132"/>
                    <a:pt x="20676" y="15131"/>
                    <a:pt x="20673" y="15131"/>
                  </a:cubicBezTo>
                  <a:close/>
                  <a:moveTo>
                    <a:pt x="6055" y="14994"/>
                  </a:moveTo>
                  <a:cubicBezTo>
                    <a:pt x="5980" y="14994"/>
                    <a:pt x="5844" y="15116"/>
                    <a:pt x="5844" y="15179"/>
                  </a:cubicBezTo>
                  <a:cubicBezTo>
                    <a:pt x="5821" y="15247"/>
                    <a:pt x="5935" y="15407"/>
                    <a:pt x="6003" y="15407"/>
                  </a:cubicBezTo>
                  <a:cubicBezTo>
                    <a:pt x="6009" y="15409"/>
                    <a:pt x="6016" y="15410"/>
                    <a:pt x="6023" y="15410"/>
                  </a:cubicBezTo>
                  <a:cubicBezTo>
                    <a:pt x="6099" y="15410"/>
                    <a:pt x="6234" y="15310"/>
                    <a:pt x="6254" y="15247"/>
                  </a:cubicBezTo>
                  <a:cubicBezTo>
                    <a:pt x="6277" y="15179"/>
                    <a:pt x="6163" y="15019"/>
                    <a:pt x="6072" y="14996"/>
                  </a:cubicBezTo>
                  <a:cubicBezTo>
                    <a:pt x="6067" y="14995"/>
                    <a:pt x="6061" y="14994"/>
                    <a:pt x="6055" y="14994"/>
                  </a:cubicBezTo>
                  <a:close/>
                  <a:moveTo>
                    <a:pt x="8611" y="15057"/>
                  </a:moveTo>
                  <a:cubicBezTo>
                    <a:pt x="8527" y="15057"/>
                    <a:pt x="8509" y="15094"/>
                    <a:pt x="8491" y="15202"/>
                  </a:cubicBezTo>
                  <a:cubicBezTo>
                    <a:pt x="8468" y="15362"/>
                    <a:pt x="8491" y="15384"/>
                    <a:pt x="8628" y="15407"/>
                  </a:cubicBezTo>
                  <a:cubicBezTo>
                    <a:pt x="8663" y="15412"/>
                    <a:pt x="8691" y="15415"/>
                    <a:pt x="8714" y="15415"/>
                  </a:cubicBezTo>
                  <a:cubicBezTo>
                    <a:pt x="8798" y="15415"/>
                    <a:pt x="8816" y="15378"/>
                    <a:pt x="8834" y="15270"/>
                  </a:cubicBezTo>
                  <a:cubicBezTo>
                    <a:pt x="8856" y="15111"/>
                    <a:pt x="8834" y="15088"/>
                    <a:pt x="8697" y="15065"/>
                  </a:cubicBezTo>
                  <a:cubicBezTo>
                    <a:pt x="8662" y="15060"/>
                    <a:pt x="8634" y="15057"/>
                    <a:pt x="8611" y="15057"/>
                  </a:cubicBezTo>
                  <a:close/>
                  <a:moveTo>
                    <a:pt x="11299" y="15133"/>
                  </a:moveTo>
                  <a:cubicBezTo>
                    <a:pt x="11207" y="15133"/>
                    <a:pt x="11116" y="15202"/>
                    <a:pt x="11093" y="15293"/>
                  </a:cubicBezTo>
                  <a:cubicBezTo>
                    <a:pt x="11093" y="15384"/>
                    <a:pt x="11162" y="15476"/>
                    <a:pt x="11253" y="15476"/>
                  </a:cubicBezTo>
                  <a:cubicBezTo>
                    <a:pt x="11265" y="15479"/>
                    <a:pt x="11277" y="15480"/>
                    <a:pt x="11288" y="15480"/>
                  </a:cubicBezTo>
                  <a:cubicBezTo>
                    <a:pt x="11362" y="15480"/>
                    <a:pt x="11416" y="15418"/>
                    <a:pt x="11436" y="15339"/>
                  </a:cubicBezTo>
                  <a:cubicBezTo>
                    <a:pt x="11459" y="15247"/>
                    <a:pt x="11390" y="15156"/>
                    <a:pt x="11299" y="15133"/>
                  </a:cubicBezTo>
                  <a:close/>
                  <a:moveTo>
                    <a:pt x="4444" y="15170"/>
                  </a:moveTo>
                  <a:cubicBezTo>
                    <a:pt x="4400" y="15170"/>
                    <a:pt x="4357" y="15194"/>
                    <a:pt x="4314" y="15247"/>
                  </a:cubicBezTo>
                  <a:cubicBezTo>
                    <a:pt x="4291" y="15247"/>
                    <a:pt x="4291" y="15293"/>
                    <a:pt x="4314" y="15293"/>
                  </a:cubicBezTo>
                  <a:cubicBezTo>
                    <a:pt x="4406" y="15362"/>
                    <a:pt x="4497" y="15430"/>
                    <a:pt x="4588" y="15499"/>
                  </a:cubicBezTo>
                  <a:cubicBezTo>
                    <a:pt x="4588" y="15499"/>
                    <a:pt x="4634" y="15476"/>
                    <a:pt x="4634" y="15476"/>
                  </a:cubicBezTo>
                  <a:cubicBezTo>
                    <a:pt x="4679" y="15362"/>
                    <a:pt x="4611" y="15316"/>
                    <a:pt x="4588" y="15247"/>
                  </a:cubicBezTo>
                  <a:cubicBezTo>
                    <a:pt x="4540" y="15199"/>
                    <a:pt x="4492" y="15170"/>
                    <a:pt x="4444" y="15170"/>
                  </a:cubicBezTo>
                  <a:close/>
                  <a:moveTo>
                    <a:pt x="16503" y="15247"/>
                  </a:moveTo>
                  <a:cubicBezTo>
                    <a:pt x="16412" y="15247"/>
                    <a:pt x="16366" y="15270"/>
                    <a:pt x="16366" y="15362"/>
                  </a:cubicBezTo>
                  <a:cubicBezTo>
                    <a:pt x="16366" y="15453"/>
                    <a:pt x="16389" y="15499"/>
                    <a:pt x="16480" y="15499"/>
                  </a:cubicBezTo>
                  <a:cubicBezTo>
                    <a:pt x="16496" y="15502"/>
                    <a:pt x="16510" y="15504"/>
                    <a:pt x="16523" y="15504"/>
                  </a:cubicBezTo>
                  <a:cubicBezTo>
                    <a:pt x="16586" y="15504"/>
                    <a:pt x="16617" y="15460"/>
                    <a:pt x="16617" y="15384"/>
                  </a:cubicBezTo>
                  <a:cubicBezTo>
                    <a:pt x="16640" y="15293"/>
                    <a:pt x="16594" y="15247"/>
                    <a:pt x="16503" y="15247"/>
                  </a:cubicBezTo>
                  <a:close/>
                  <a:moveTo>
                    <a:pt x="13865" y="15175"/>
                  </a:moveTo>
                  <a:cubicBezTo>
                    <a:pt x="13787" y="15175"/>
                    <a:pt x="13718" y="15237"/>
                    <a:pt x="13718" y="15316"/>
                  </a:cubicBezTo>
                  <a:cubicBezTo>
                    <a:pt x="13695" y="15407"/>
                    <a:pt x="13764" y="15499"/>
                    <a:pt x="13878" y="15521"/>
                  </a:cubicBezTo>
                  <a:cubicBezTo>
                    <a:pt x="13969" y="15521"/>
                    <a:pt x="14038" y="15453"/>
                    <a:pt x="14061" y="15362"/>
                  </a:cubicBezTo>
                  <a:cubicBezTo>
                    <a:pt x="14061" y="15270"/>
                    <a:pt x="13992" y="15179"/>
                    <a:pt x="13901" y="15179"/>
                  </a:cubicBezTo>
                  <a:cubicBezTo>
                    <a:pt x="13889" y="15176"/>
                    <a:pt x="13877" y="15175"/>
                    <a:pt x="13865" y="15175"/>
                  </a:cubicBezTo>
                  <a:close/>
                  <a:moveTo>
                    <a:pt x="19082" y="15270"/>
                  </a:moveTo>
                  <a:cubicBezTo>
                    <a:pt x="18991" y="15270"/>
                    <a:pt x="18945" y="15293"/>
                    <a:pt x="18945" y="15384"/>
                  </a:cubicBezTo>
                  <a:cubicBezTo>
                    <a:pt x="18922" y="15476"/>
                    <a:pt x="18968" y="15521"/>
                    <a:pt x="19059" y="15521"/>
                  </a:cubicBezTo>
                  <a:cubicBezTo>
                    <a:pt x="19075" y="15525"/>
                    <a:pt x="19089" y="15527"/>
                    <a:pt x="19102" y="15527"/>
                  </a:cubicBezTo>
                  <a:cubicBezTo>
                    <a:pt x="19165" y="15527"/>
                    <a:pt x="19196" y="15483"/>
                    <a:pt x="19196" y="15407"/>
                  </a:cubicBezTo>
                  <a:cubicBezTo>
                    <a:pt x="19196" y="15316"/>
                    <a:pt x="19151" y="15270"/>
                    <a:pt x="19082" y="15270"/>
                  </a:cubicBezTo>
                  <a:close/>
                  <a:moveTo>
                    <a:pt x="21684" y="15316"/>
                  </a:moveTo>
                  <a:cubicBezTo>
                    <a:pt x="21639" y="15384"/>
                    <a:pt x="21570" y="15407"/>
                    <a:pt x="21547" y="15453"/>
                  </a:cubicBezTo>
                  <a:cubicBezTo>
                    <a:pt x="21527" y="15494"/>
                    <a:pt x="21638" y="15593"/>
                    <a:pt x="21676" y="15593"/>
                  </a:cubicBezTo>
                  <a:cubicBezTo>
                    <a:pt x="21679" y="15593"/>
                    <a:pt x="21682" y="15592"/>
                    <a:pt x="21684" y="15590"/>
                  </a:cubicBezTo>
                  <a:cubicBezTo>
                    <a:pt x="21730" y="15567"/>
                    <a:pt x="21798" y="15521"/>
                    <a:pt x="21798" y="15476"/>
                  </a:cubicBezTo>
                  <a:cubicBezTo>
                    <a:pt x="21798" y="15430"/>
                    <a:pt x="21730" y="15384"/>
                    <a:pt x="21684" y="15316"/>
                  </a:cubicBezTo>
                  <a:close/>
                  <a:moveTo>
                    <a:pt x="6993" y="15240"/>
                  </a:moveTo>
                  <a:cubicBezTo>
                    <a:pt x="6907" y="15240"/>
                    <a:pt x="6889" y="15281"/>
                    <a:pt x="6871" y="15407"/>
                  </a:cubicBezTo>
                  <a:cubicBezTo>
                    <a:pt x="6871" y="15544"/>
                    <a:pt x="6871" y="15567"/>
                    <a:pt x="7030" y="15590"/>
                  </a:cubicBezTo>
                  <a:cubicBezTo>
                    <a:pt x="7065" y="15595"/>
                    <a:pt x="7092" y="15598"/>
                    <a:pt x="7113" y="15598"/>
                  </a:cubicBezTo>
                  <a:cubicBezTo>
                    <a:pt x="7191" y="15598"/>
                    <a:pt x="7195" y="15560"/>
                    <a:pt x="7213" y="15453"/>
                  </a:cubicBezTo>
                  <a:cubicBezTo>
                    <a:pt x="7236" y="15293"/>
                    <a:pt x="7236" y="15270"/>
                    <a:pt x="7076" y="15247"/>
                  </a:cubicBezTo>
                  <a:cubicBezTo>
                    <a:pt x="7043" y="15243"/>
                    <a:pt x="7016" y="15240"/>
                    <a:pt x="6993" y="15240"/>
                  </a:cubicBezTo>
                  <a:close/>
                  <a:moveTo>
                    <a:pt x="9657" y="15289"/>
                  </a:moveTo>
                  <a:cubicBezTo>
                    <a:pt x="9564" y="15289"/>
                    <a:pt x="9496" y="15351"/>
                    <a:pt x="9496" y="15430"/>
                  </a:cubicBezTo>
                  <a:cubicBezTo>
                    <a:pt x="9473" y="15521"/>
                    <a:pt x="9564" y="15613"/>
                    <a:pt x="9633" y="15613"/>
                  </a:cubicBezTo>
                  <a:cubicBezTo>
                    <a:pt x="9645" y="15616"/>
                    <a:pt x="9657" y="15617"/>
                    <a:pt x="9668" y="15617"/>
                  </a:cubicBezTo>
                  <a:cubicBezTo>
                    <a:pt x="9747" y="15617"/>
                    <a:pt x="9818" y="15555"/>
                    <a:pt x="9838" y="15476"/>
                  </a:cubicBezTo>
                  <a:cubicBezTo>
                    <a:pt x="9838" y="15384"/>
                    <a:pt x="9792" y="15293"/>
                    <a:pt x="9701" y="15293"/>
                  </a:cubicBezTo>
                  <a:cubicBezTo>
                    <a:pt x="9686" y="15290"/>
                    <a:pt x="9671" y="15289"/>
                    <a:pt x="9657" y="15289"/>
                  </a:cubicBezTo>
                  <a:close/>
                  <a:moveTo>
                    <a:pt x="12245" y="15357"/>
                  </a:moveTo>
                  <a:cubicBezTo>
                    <a:pt x="12172" y="15357"/>
                    <a:pt x="12117" y="15419"/>
                    <a:pt x="12098" y="15499"/>
                  </a:cubicBezTo>
                  <a:cubicBezTo>
                    <a:pt x="12098" y="15590"/>
                    <a:pt x="12166" y="15681"/>
                    <a:pt x="12235" y="15704"/>
                  </a:cubicBezTo>
                  <a:cubicBezTo>
                    <a:pt x="12326" y="15704"/>
                    <a:pt x="12417" y="15635"/>
                    <a:pt x="12440" y="15567"/>
                  </a:cubicBezTo>
                  <a:cubicBezTo>
                    <a:pt x="12463" y="15453"/>
                    <a:pt x="12394" y="15362"/>
                    <a:pt x="12280" y="15362"/>
                  </a:cubicBezTo>
                  <a:cubicBezTo>
                    <a:pt x="12268" y="15359"/>
                    <a:pt x="12257" y="15357"/>
                    <a:pt x="12245" y="15357"/>
                  </a:cubicBezTo>
                  <a:close/>
                  <a:moveTo>
                    <a:pt x="17507" y="15453"/>
                  </a:moveTo>
                  <a:cubicBezTo>
                    <a:pt x="17439" y="15453"/>
                    <a:pt x="17393" y="15476"/>
                    <a:pt x="17370" y="15567"/>
                  </a:cubicBezTo>
                  <a:cubicBezTo>
                    <a:pt x="17347" y="15658"/>
                    <a:pt x="17393" y="15704"/>
                    <a:pt x="17484" y="15704"/>
                  </a:cubicBezTo>
                  <a:cubicBezTo>
                    <a:pt x="17501" y="15708"/>
                    <a:pt x="17515" y="15710"/>
                    <a:pt x="17529" y="15710"/>
                  </a:cubicBezTo>
                  <a:cubicBezTo>
                    <a:pt x="17590" y="15710"/>
                    <a:pt x="17621" y="15669"/>
                    <a:pt x="17621" y="15613"/>
                  </a:cubicBezTo>
                  <a:cubicBezTo>
                    <a:pt x="17644" y="15521"/>
                    <a:pt x="17599" y="15476"/>
                    <a:pt x="17507" y="15453"/>
                  </a:cubicBezTo>
                  <a:close/>
                  <a:moveTo>
                    <a:pt x="14905" y="15384"/>
                  </a:moveTo>
                  <a:cubicBezTo>
                    <a:pt x="14860" y="15407"/>
                    <a:pt x="14814" y="15407"/>
                    <a:pt x="14768" y="15430"/>
                  </a:cubicBezTo>
                  <a:cubicBezTo>
                    <a:pt x="14745" y="15453"/>
                    <a:pt x="14723" y="15499"/>
                    <a:pt x="14723" y="15521"/>
                  </a:cubicBezTo>
                  <a:cubicBezTo>
                    <a:pt x="14700" y="15590"/>
                    <a:pt x="14814" y="15727"/>
                    <a:pt x="14882" y="15727"/>
                  </a:cubicBezTo>
                  <a:cubicBezTo>
                    <a:pt x="14928" y="15727"/>
                    <a:pt x="15042" y="15613"/>
                    <a:pt x="15065" y="15567"/>
                  </a:cubicBezTo>
                  <a:cubicBezTo>
                    <a:pt x="15065" y="15521"/>
                    <a:pt x="14951" y="15384"/>
                    <a:pt x="14905" y="15384"/>
                  </a:cubicBezTo>
                  <a:close/>
                  <a:moveTo>
                    <a:pt x="20087" y="15521"/>
                  </a:moveTo>
                  <a:cubicBezTo>
                    <a:pt x="19972" y="15521"/>
                    <a:pt x="19950" y="15544"/>
                    <a:pt x="19927" y="15658"/>
                  </a:cubicBezTo>
                  <a:cubicBezTo>
                    <a:pt x="19927" y="15727"/>
                    <a:pt x="19972" y="15772"/>
                    <a:pt x="20064" y="15772"/>
                  </a:cubicBezTo>
                  <a:cubicBezTo>
                    <a:pt x="20075" y="15776"/>
                    <a:pt x="20087" y="15778"/>
                    <a:pt x="20097" y="15778"/>
                  </a:cubicBezTo>
                  <a:cubicBezTo>
                    <a:pt x="20147" y="15778"/>
                    <a:pt x="20182" y="15734"/>
                    <a:pt x="20201" y="15658"/>
                  </a:cubicBezTo>
                  <a:cubicBezTo>
                    <a:pt x="20201" y="15590"/>
                    <a:pt x="20178" y="15544"/>
                    <a:pt x="20087" y="15521"/>
                  </a:cubicBezTo>
                  <a:close/>
                  <a:moveTo>
                    <a:pt x="7973" y="15464"/>
                  </a:moveTo>
                  <a:cubicBezTo>
                    <a:pt x="7907" y="15464"/>
                    <a:pt x="7891" y="15493"/>
                    <a:pt x="7875" y="15590"/>
                  </a:cubicBezTo>
                  <a:cubicBezTo>
                    <a:pt x="7852" y="15750"/>
                    <a:pt x="7875" y="15772"/>
                    <a:pt x="8012" y="15795"/>
                  </a:cubicBezTo>
                  <a:cubicBezTo>
                    <a:pt x="8056" y="15802"/>
                    <a:pt x="8089" y="15806"/>
                    <a:pt x="8115" y="15806"/>
                  </a:cubicBezTo>
                  <a:cubicBezTo>
                    <a:pt x="8184" y="15806"/>
                    <a:pt x="8201" y="15774"/>
                    <a:pt x="8217" y="15658"/>
                  </a:cubicBezTo>
                  <a:cubicBezTo>
                    <a:pt x="8240" y="15499"/>
                    <a:pt x="8240" y="15476"/>
                    <a:pt x="8080" y="15476"/>
                  </a:cubicBezTo>
                  <a:cubicBezTo>
                    <a:pt x="8034" y="15469"/>
                    <a:pt x="7999" y="15464"/>
                    <a:pt x="7973" y="15464"/>
                  </a:cubicBezTo>
                  <a:close/>
                  <a:moveTo>
                    <a:pt x="5478" y="15384"/>
                  </a:moveTo>
                  <a:cubicBezTo>
                    <a:pt x="5410" y="15384"/>
                    <a:pt x="5250" y="15499"/>
                    <a:pt x="5227" y="15567"/>
                  </a:cubicBezTo>
                  <a:cubicBezTo>
                    <a:pt x="5227" y="15635"/>
                    <a:pt x="5341" y="15795"/>
                    <a:pt x="5410" y="15818"/>
                  </a:cubicBezTo>
                  <a:cubicBezTo>
                    <a:pt x="5478" y="15818"/>
                    <a:pt x="5638" y="15704"/>
                    <a:pt x="5638" y="15635"/>
                  </a:cubicBezTo>
                  <a:cubicBezTo>
                    <a:pt x="5661" y="15567"/>
                    <a:pt x="5547" y="15407"/>
                    <a:pt x="5478" y="15384"/>
                  </a:cubicBezTo>
                  <a:close/>
                  <a:moveTo>
                    <a:pt x="22689" y="15567"/>
                  </a:moveTo>
                  <a:cubicBezTo>
                    <a:pt x="22643" y="15567"/>
                    <a:pt x="22597" y="15613"/>
                    <a:pt x="22552" y="15658"/>
                  </a:cubicBezTo>
                  <a:cubicBezTo>
                    <a:pt x="22529" y="15681"/>
                    <a:pt x="22643" y="15818"/>
                    <a:pt x="22666" y="15818"/>
                  </a:cubicBezTo>
                  <a:cubicBezTo>
                    <a:pt x="22711" y="15795"/>
                    <a:pt x="22757" y="15750"/>
                    <a:pt x="22826" y="15704"/>
                  </a:cubicBezTo>
                  <a:cubicBezTo>
                    <a:pt x="22780" y="15658"/>
                    <a:pt x="22734" y="15567"/>
                    <a:pt x="22689" y="15567"/>
                  </a:cubicBezTo>
                  <a:close/>
                  <a:moveTo>
                    <a:pt x="10647" y="15540"/>
                  </a:moveTo>
                  <a:cubicBezTo>
                    <a:pt x="10569" y="15540"/>
                    <a:pt x="10500" y="15602"/>
                    <a:pt x="10500" y="15681"/>
                  </a:cubicBezTo>
                  <a:cubicBezTo>
                    <a:pt x="10477" y="15772"/>
                    <a:pt x="10546" y="15864"/>
                    <a:pt x="10660" y="15887"/>
                  </a:cubicBezTo>
                  <a:cubicBezTo>
                    <a:pt x="10728" y="15887"/>
                    <a:pt x="10819" y="15818"/>
                    <a:pt x="10819" y="15727"/>
                  </a:cubicBezTo>
                  <a:cubicBezTo>
                    <a:pt x="10842" y="15635"/>
                    <a:pt x="10774" y="15544"/>
                    <a:pt x="10682" y="15544"/>
                  </a:cubicBezTo>
                  <a:cubicBezTo>
                    <a:pt x="10670" y="15541"/>
                    <a:pt x="10658" y="15540"/>
                    <a:pt x="10647" y="15540"/>
                  </a:cubicBezTo>
                  <a:close/>
                  <a:moveTo>
                    <a:pt x="13285" y="15567"/>
                  </a:moveTo>
                  <a:cubicBezTo>
                    <a:pt x="13216" y="15567"/>
                    <a:pt x="13125" y="15613"/>
                    <a:pt x="13102" y="15704"/>
                  </a:cubicBezTo>
                  <a:cubicBezTo>
                    <a:pt x="13079" y="15818"/>
                    <a:pt x="13170" y="15909"/>
                    <a:pt x="13262" y="15909"/>
                  </a:cubicBezTo>
                  <a:cubicBezTo>
                    <a:pt x="13353" y="15909"/>
                    <a:pt x="13444" y="15841"/>
                    <a:pt x="13444" y="15750"/>
                  </a:cubicBezTo>
                  <a:cubicBezTo>
                    <a:pt x="13444" y="15658"/>
                    <a:pt x="13376" y="15590"/>
                    <a:pt x="13285" y="15567"/>
                  </a:cubicBezTo>
                  <a:close/>
                  <a:moveTo>
                    <a:pt x="18466" y="15658"/>
                  </a:moveTo>
                  <a:cubicBezTo>
                    <a:pt x="18375" y="15658"/>
                    <a:pt x="18352" y="15681"/>
                    <a:pt x="18329" y="15772"/>
                  </a:cubicBezTo>
                  <a:cubicBezTo>
                    <a:pt x="18329" y="15887"/>
                    <a:pt x="18352" y="15909"/>
                    <a:pt x="18466" y="15932"/>
                  </a:cubicBezTo>
                  <a:cubicBezTo>
                    <a:pt x="18534" y="15932"/>
                    <a:pt x="18580" y="15887"/>
                    <a:pt x="18580" y="15795"/>
                  </a:cubicBezTo>
                  <a:cubicBezTo>
                    <a:pt x="18603" y="15727"/>
                    <a:pt x="18557" y="15681"/>
                    <a:pt x="18466" y="15658"/>
                  </a:cubicBezTo>
                  <a:close/>
                  <a:moveTo>
                    <a:pt x="15895" y="15610"/>
                  </a:moveTo>
                  <a:cubicBezTo>
                    <a:pt x="15837" y="15610"/>
                    <a:pt x="15706" y="15708"/>
                    <a:pt x="15727" y="15750"/>
                  </a:cubicBezTo>
                  <a:cubicBezTo>
                    <a:pt x="15727" y="15795"/>
                    <a:pt x="15750" y="15841"/>
                    <a:pt x="15773" y="15887"/>
                  </a:cubicBezTo>
                  <a:cubicBezTo>
                    <a:pt x="15795" y="15909"/>
                    <a:pt x="15841" y="15909"/>
                    <a:pt x="15864" y="15932"/>
                  </a:cubicBezTo>
                  <a:cubicBezTo>
                    <a:pt x="15868" y="15934"/>
                    <a:pt x="15873" y="15935"/>
                    <a:pt x="15878" y="15935"/>
                  </a:cubicBezTo>
                  <a:cubicBezTo>
                    <a:pt x="15933" y="15935"/>
                    <a:pt x="16046" y="15837"/>
                    <a:pt x="16046" y="15795"/>
                  </a:cubicBezTo>
                  <a:cubicBezTo>
                    <a:pt x="16069" y="15750"/>
                    <a:pt x="15978" y="15613"/>
                    <a:pt x="15909" y="15613"/>
                  </a:cubicBezTo>
                  <a:cubicBezTo>
                    <a:pt x="15905" y="15611"/>
                    <a:pt x="15900" y="15610"/>
                    <a:pt x="15895" y="15610"/>
                  </a:cubicBezTo>
                  <a:close/>
                  <a:moveTo>
                    <a:pt x="21091" y="15750"/>
                  </a:moveTo>
                  <a:cubicBezTo>
                    <a:pt x="21045" y="15750"/>
                    <a:pt x="20977" y="15795"/>
                    <a:pt x="20931" y="15841"/>
                  </a:cubicBezTo>
                  <a:cubicBezTo>
                    <a:pt x="20908" y="15864"/>
                    <a:pt x="21022" y="16001"/>
                    <a:pt x="21045" y="16001"/>
                  </a:cubicBezTo>
                  <a:cubicBezTo>
                    <a:pt x="21114" y="15978"/>
                    <a:pt x="21159" y="15932"/>
                    <a:pt x="21228" y="15887"/>
                  </a:cubicBezTo>
                  <a:cubicBezTo>
                    <a:pt x="21159" y="15841"/>
                    <a:pt x="21136" y="15750"/>
                    <a:pt x="21091" y="15750"/>
                  </a:cubicBezTo>
                  <a:close/>
                  <a:moveTo>
                    <a:pt x="6445" y="15610"/>
                  </a:moveTo>
                  <a:cubicBezTo>
                    <a:pt x="6387" y="15610"/>
                    <a:pt x="6252" y="15712"/>
                    <a:pt x="6232" y="15795"/>
                  </a:cubicBezTo>
                  <a:cubicBezTo>
                    <a:pt x="6209" y="15841"/>
                    <a:pt x="6346" y="16024"/>
                    <a:pt x="6414" y="16024"/>
                  </a:cubicBezTo>
                  <a:cubicBezTo>
                    <a:pt x="6419" y="16025"/>
                    <a:pt x="6425" y="16026"/>
                    <a:pt x="6431" y="16026"/>
                  </a:cubicBezTo>
                  <a:cubicBezTo>
                    <a:pt x="6506" y="16026"/>
                    <a:pt x="6642" y="15904"/>
                    <a:pt x="6642" y="15841"/>
                  </a:cubicBezTo>
                  <a:cubicBezTo>
                    <a:pt x="6665" y="15772"/>
                    <a:pt x="6551" y="15613"/>
                    <a:pt x="6460" y="15613"/>
                  </a:cubicBezTo>
                  <a:cubicBezTo>
                    <a:pt x="6456" y="15611"/>
                    <a:pt x="6451" y="15610"/>
                    <a:pt x="6445" y="15610"/>
                  </a:cubicBezTo>
                  <a:close/>
                  <a:moveTo>
                    <a:pt x="8999" y="15673"/>
                  </a:moveTo>
                  <a:cubicBezTo>
                    <a:pt x="8915" y="15673"/>
                    <a:pt x="8897" y="15711"/>
                    <a:pt x="8879" y="15818"/>
                  </a:cubicBezTo>
                  <a:cubicBezTo>
                    <a:pt x="8856" y="15978"/>
                    <a:pt x="8879" y="16001"/>
                    <a:pt x="9039" y="16024"/>
                  </a:cubicBezTo>
                  <a:cubicBezTo>
                    <a:pt x="9072" y="16028"/>
                    <a:pt x="9098" y="16031"/>
                    <a:pt x="9119" y="16031"/>
                  </a:cubicBezTo>
                  <a:cubicBezTo>
                    <a:pt x="9200" y="16031"/>
                    <a:pt x="9204" y="15990"/>
                    <a:pt x="9222" y="15864"/>
                  </a:cubicBezTo>
                  <a:cubicBezTo>
                    <a:pt x="9244" y="15704"/>
                    <a:pt x="9244" y="15704"/>
                    <a:pt x="9085" y="15681"/>
                  </a:cubicBezTo>
                  <a:cubicBezTo>
                    <a:pt x="9050" y="15676"/>
                    <a:pt x="9022" y="15673"/>
                    <a:pt x="8999" y="15673"/>
                  </a:cubicBezTo>
                  <a:close/>
                  <a:moveTo>
                    <a:pt x="11652" y="15745"/>
                  </a:moveTo>
                  <a:cubicBezTo>
                    <a:pt x="11573" y="15745"/>
                    <a:pt x="11504" y="15810"/>
                    <a:pt x="11504" y="15909"/>
                  </a:cubicBezTo>
                  <a:cubicBezTo>
                    <a:pt x="11481" y="15978"/>
                    <a:pt x="11550" y="16069"/>
                    <a:pt x="11641" y="16092"/>
                  </a:cubicBezTo>
                  <a:cubicBezTo>
                    <a:pt x="11732" y="16092"/>
                    <a:pt x="11824" y="16046"/>
                    <a:pt x="11824" y="15955"/>
                  </a:cubicBezTo>
                  <a:cubicBezTo>
                    <a:pt x="11847" y="15864"/>
                    <a:pt x="11778" y="15772"/>
                    <a:pt x="11687" y="15750"/>
                  </a:cubicBezTo>
                  <a:cubicBezTo>
                    <a:pt x="11675" y="15747"/>
                    <a:pt x="11663" y="15745"/>
                    <a:pt x="11652" y="15745"/>
                  </a:cubicBezTo>
                  <a:close/>
                  <a:moveTo>
                    <a:pt x="14312" y="15772"/>
                  </a:moveTo>
                  <a:cubicBezTo>
                    <a:pt x="14266" y="15772"/>
                    <a:pt x="14129" y="15864"/>
                    <a:pt x="14106" y="15909"/>
                  </a:cubicBezTo>
                  <a:cubicBezTo>
                    <a:pt x="14083" y="15955"/>
                    <a:pt x="14198" y="16115"/>
                    <a:pt x="14243" y="16115"/>
                  </a:cubicBezTo>
                  <a:cubicBezTo>
                    <a:pt x="14289" y="16115"/>
                    <a:pt x="14426" y="16024"/>
                    <a:pt x="14449" y="15978"/>
                  </a:cubicBezTo>
                  <a:cubicBezTo>
                    <a:pt x="14449" y="15932"/>
                    <a:pt x="14357" y="15795"/>
                    <a:pt x="14312" y="15772"/>
                  </a:cubicBezTo>
                  <a:close/>
                  <a:moveTo>
                    <a:pt x="16863" y="15858"/>
                  </a:moveTo>
                  <a:cubicBezTo>
                    <a:pt x="16792" y="15858"/>
                    <a:pt x="16773" y="15902"/>
                    <a:pt x="16754" y="15978"/>
                  </a:cubicBezTo>
                  <a:cubicBezTo>
                    <a:pt x="16754" y="16069"/>
                    <a:pt x="16800" y="16092"/>
                    <a:pt x="16891" y="16115"/>
                  </a:cubicBezTo>
                  <a:cubicBezTo>
                    <a:pt x="16959" y="16115"/>
                    <a:pt x="17005" y="16092"/>
                    <a:pt x="17028" y="16001"/>
                  </a:cubicBezTo>
                  <a:cubicBezTo>
                    <a:pt x="17028" y="15909"/>
                    <a:pt x="17005" y="15864"/>
                    <a:pt x="16914" y="15864"/>
                  </a:cubicBezTo>
                  <a:cubicBezTo>
                    <a:pt x="16894" y="15860"/>
                    <a:pt x="16877" y="15858"/>
                    <a:pt x="16863" y="15858"/>
                  </a:cubicBezTo>
                  <a:close/>
                  <a:moveTo>
                    <a:pt x="19436" y="15878"/>
                  </a:moveTo>
                  <a:cubicBezTo>
                    <a:pt x="19381" y="15878"/>
                    <a:pt x="19351" y="15908"/>
                    <a:pt x="19333" y="15978"/>
                  </a:cubicBezTo>
                  <a:cubicBezTo>
                    <a:pt x="19310" y="16069"/>
                    <a:pt x="19356" y="16115"/>
                    <a:pt x="19425" y="16138"/>
                  </a:cubicBezTo>
                  <a:cubicBezTo>
                    <a:pt x="19440" y="16142"/>
                    <a:pt x="19455" y="16143"/>
                    <a:pt x="19469" y="16143"/>
                  </a:cubicBezTo>
                  <a:cubicBezTo>
                    <a:pt x="19537" y="16143"/>
                    <a:pt x="19584" y="16099"/>
                    <a:pt x="19584" y="16024"/>
                  </a:cubicBezTo>
                  <a:cubicBezTo>
                    <a:pt x="19607" y="15932"/>
                    <a:pt x="19562" y="15887"/>
                    <a:pt x="19493" y="15887"/>
                  </a:cubicBezTo>
                  <a:cubicBezTo>
                    <a:pt x="19471" y="15881"/>
                    <a:pt x="19452" y="15878"/>
                    <a:pt x="19436" y="15878"/>
                  </a:cubicBezTo>
                  <a:close/>
                  <a:moveTo>
                    <a:pt x="7374" y="15853"/>
                  </a:moveTo>
                  <a:cubicBezTo>
                    <a:pt x="7303" y="15853"/>
                    <a:pt x="7298" y="15885"/>
                    <a:pt x="7282" y="16001"/>
                  </a:cubicBezTo>
                  <a:cubicBezTo>
                    <a:pt x="7259" y="16138"/>
                    <a:pt x="7282" y="16183"/>
                    <a:pt x="7396" y="16183"/>
                  </a:cubicBezTo>
                  <a:cubicBezTo>
                    <a:pt x="7449" y="16197"/>
                    <a:pt x="7488" y="16204"/>
                    <a:pt x="7518" y="16204"/>
                  </a:cubicBezTo>
                  <a:cubicBezTo>
                    <a:pt x="7590" y="16204"/>
                    <a:pt x="7601" y="16160"/>
                    <a:pt x="7601" y="16046"/>
                  </a:cubicBezTo>
                  <a:cubicBezTo>
                    <a:pt x="7624" y="15887"/>
                    <a:pt x="7624" y="15887"/>
                    <a:pt x="7487" y="15864"/>
                  </a:cubicBezTo>
                  <a:cubicBezTo>
                    <a:pt x="7437" y="15857"/>
                    <a:pt x="7401" y="15853"/>
                    <a:pt x="7374" y="15853"/>
                  </a:cubicBezTo>
                  <a:close/>
                  <a:moveTo>
                    <a:pt x="10054" y="15882"/>
                  </a:moveTo>
                  <a:cubicBezTo>
                    <a:pt x="9975" y="15882"/>
                    <a:pt x="9903" y="15947"/>
                    <a:pt x="9884" y="16046"/>
                  </a:cubicBezTo>
                  <a:cubicBezTo>
                    <a:pt x="9884" y="16138"/>
                    <a:pt x="9952" y="16206"/>
                    <a:pt x="10043" y="16229"/>
                  </a:cubicBezTo>
                  <a:cubicBezTo>
                    <a:pt x="10135" y="16229"/>
                    <a:pt x="10203" y="16183"/>
                    <a:pt x="10226" y="16092"/>
                  </a:cubicBezTo>
                  <a:cubicBezTo>
                    <a:pt x="10249" y="16001"/>
                    <a:pt x="10180" y="15909"/>
                    <a:pt x="10089" y="15887"/>
                  </a:cubicBezTo>
                  <a:cubicBezTo>
                    <a:pt x="10077" y="15884"/>
                    <a:pt x="10065" y="15882"/>
                    <a:pt x="10054" y="15882"/>
                  </a:cubicBezTo>
                  <a:close/>
                  <a:moveTo>
                    <a:pt x="22083" y="15952"/>
                  </a:moveTo>
                  <a:cubicBezTo>
                    <a:pt x="22080" y="15952"/>
                    <a:pt x="22076" y="15953"/>
                    <a:pt x="22072" y="15955"/>
                  </a:cubicBezTo>
                  <a:cubicBezTo>
                    <a:pt x="22027" y="15978"/>
                    <a:pt x="21958" y="16024"/>
                    <a:pt x="21958" y="16069"/>
                  </a:cubicBezTo>
                  <a:cubicBezTo>
                    <a:pt x="21935" y="16115"/>
                    <a:pt x="22004" y="16160"/>
                    <a:pt x="22049" y="16229"/>
                  </a:cubicBezTo>
                  <a:cubicBezTo>
                    <a:pt x="22095" y="16183"/>
                    <a:pt x="22164" y="16138"/>
                    <a:pt x="22186" y="16115"/>
                  </a:cubicBezTo>
                  <a:cubicBezTo>
                    <a:pt x="22208" y="16073"/>
                    <a:pt x="22131" y="15952"/>
                    <a:pt x="22083" y="15952"/>
                  </a:cubicBezTo>
                  <a:close/>
                  <a:moveTo>
                    <a:pt x="12691" y="15955"/>
                  </a:moveTo>
                  <a:cubicBezTo>
                    <a:pt x="12600" y="15955"/>
                    <a:pt x="12509" y="16024"/>
                    <a:pt x="12486" y="16115"/>
                  </a:cubicBezTo>
                  <a:cubicBezTo>
                    <a:pt x="12486" y="16206"/>
                    <a:pt x="12554" y="16297"/>
                    <a:pt x="12645" y="16297"/>
                  </a:cubicBezTo>
                  <a:cubicBezTo>
                    <a:pt x="12655" y="16300"/>
                    <a:pt x="12665" y="16301"/>
                    <a:pt x="12674" y="16301"/>
                  </a:cubicBezTo>
                  <a:cubicBezTo>
                    <a:pt x="12755" y="16301"/>
                    <a:pt x="12828" y="16219"/>
                    <a:pt x="12828" y="16138"/>
                  </a:cubicBezTo>
                  <a:cubicBezTo>
                    <a:pt x="12851" y="16069"/>
                    <a:pt x="12782" y="15978"/>
                    <a:pt x="12691" y="15955"/>
                  </a:cubicBezTo>
                  <a:close/>
                  <a:moveTo>
                    <a:pt x="17821" y="16063"/>
                  </a:moveTo>
                  <a:cubicBezTo>
                    <a:pt x="17750" y="16063"/>
                    <a:pt x="17732" y="16108"/>
                    <a:pt x="17713" y="16183"/>
                  </a:cubicBezTo>
                  <a:cubicBezTo>
                    <a:pt x="17713" y="16275"/>
                    <a:pt x="17758" y="16320"/>
                    <a:pt x="17850" y="16320"/>
                  </a:cubicBezTo>
                  <a:cubicBezTo>
                    <a:pt x="17918" y="16320"/>
                    <a:pt x="17964" y="16297"/>
                    <a:pt x="17987" y="16206"/>
                  </a:cubicBezTo>
                  <a:cubicBezTo>
                    <a:pt x="17987" y="16115"/>
                    <a:pt x="17964" y="16069"/>
                    <a:pt x="17872" y="16069"/>
                  </a:cubicBezTo>
                  <a:cubicBezTo>
                    <a:pt x="17853" y="16065"/>
                    <a:pt x="17836" y="16063"/>
                    <a:pt x="17821" y="16063"/>
                  </a:cubicBezTo>
                  <a:close/>
                  <a:moveTo>
                    <a:pt x="15293" y="16001"/>
                  </a:moveTo>
                  <a:cubicBezTo>
                    <a:pt x="15225" y="16001"/>
                    <a:pt x="15111" y="16115"/>
                    <a:pt x="15111" y="16160"/>
                  </a:cubicBezTo>
                  <a:cubicBezTo>
                    <a:pt x="15111" y="16206"/>
                    <a:pt x="15225" y="16320"/>
                    <a:pt x="15270" y="16343"/>
                  </a:cubicBezTo>
                  <a:cubicBezTo>
                    <a:pt x="15316" y="16320"/>
                    <a:pt x="15362" y="16320"/>
                    <a:pt x="15384" y="16275"/>
                  </a:cubicBezTo>
                  <a:cubicBezTo>
                    <a:pt x="15407" y="16252"/>
                    <a:pt x="15430" y="16229"/>
                    <a:pt x="15453" y="16183"/>
                  </a:cubicBezTo>
                  <a:cubicBezTo>
                    <a:pt x="15453" y="16138"/>
                    <a:pt x="15339" y="16001"/>
                    <a:pt x="15293" y="16001"/>
                  </a:cubicBezTo>
                  <a:close/>
                  <a:moveTo>
                    <a:pt x="5866" y="16001"/>
                  </a:moveTo>
                  <a:cubicBezTo>
                    <a:pt x="5798" y="16046"/>
                    <a:pt x="5707" y="16024"/>
                    <a:pt x="5684" y="16092"/>
                  </a:cubicBezTo>
                  <a:cubicBezTo>
                    <a:pt x="5638" y="16138"/>
                    <a:pt x="5615" y="16183"/>
                    <a:pt x="5684" y="16229"/>
                  </a:cubicBezTo>
                  <a:cubicBezTo>
                    <a:pt x="5752" y="16275"/>
                    <a:pt x="5821" y="16320"/>
                    <a:pt x="5912" y="16343"/>
                  </a:cubicBezTo>
                  <a:cubicBezTo>
                    <a:pt x="5921" y="16353"/>
                    <a:pt x="5935" y="16358"/>
                    <a:pt x="5947" y="16358"/>
                  </a:cubicBezTo>
                  <a:cubicBezTo>
                    <a:pt x="5965" y="16358"/>
                    <a:pt x="5980" y="16347"/>
                    <a:pt x="5980" y="16320"/>
                  </a:cubicBezTo>
                  <a:cubicBezTo>
                    <a:pt x="6003" y="16275"/>
                    <a:pt x="6095" y="16229"/>
                    <a:pt x="6003" y="16160"/>
                  </a:cubicBezTo>
                  <a:cubicBezTo>
                    <a:pt x="6026" y="16046"/>
                    <a:pt x="5912" y="16046"/>
                    <a:pt x="5866" y="16001"/>
                  </a:cubicBezTo>
                  <a:close/>
                  <a:moveTo>
                    <a:pt x="20452" y="16138"/>
                  </a:moveTo>
                  <a:cubicBezTo>
                    <a:pt x="20383" y="16138"/>
                    <a:pt x="20338" y="16160"/>
                    <a:pt x="20338" y="16252"/>
                  </a:cubicBezTo>
                  <a:cubicBezTo>
                    <a:pt x="20315" y="16343"/>
                    <a:pt x="20360" y="16389"/>
                    <a:pt x="20452" y="16389"/>
                  </a:cubicBezTo>
                  <a:cubicBezTo>
                    <a:pt x="20543" y="16389"/>
                    <a:pt x="20566" y="16366"/>
                    <a:pt x="20589" y="16275"/>
                  </a:cubicBezTo>
                  <a:cubicBezTo>
                    <a:pt x="20589" y="16183"/>
                    <a:pt x="20566" y="16138"/>
                    <a:pt x="20452" y="16138"/>
                  </a:cubicBezTo>
                  <a:close/>
                  <a:moveTo>
                    <a:pt x="8386" y="16061"/>
                  </a:moveTo>
                  <a:cubicBezTo>
                    <a:pt x="8308" y="16061"/>
                    <a:pt x="8304" y="16099"/>
                    <a:pt x="8286" y="16206"/>
                  </a:cubicBezTo>
                  <a:cubicBezTo>
                    <a:pt x="8263" y="16366"/>
                    <a:pt x="8263" y="16389"/>
                    <a:pt x="8400" y="16412"/>
                  </a:cubicBezTo>
                  <a:cubicBezTo>
                    <a:pt x="8434" y="16416"/>
                    <a:pt x="8463" y="16419"/>
                    <a:pt x="8488" y="16419"/>
                  </a:cubicBezTo>
                  <a:cubicBezTo>
                    <a:pt x="8577" y="16419"/>
                    <a:pt x="8605" y="16382"/>
                    <a:pt x="8605" y="16275"/>
                  </a:cubicBezTo>
                  <a:cubicBezTo>
                    <a:pt x="8628" y="16115"/>
                    <a:pt x="8628" y="16092"/>
                    <a:pt x="8468" y="16069"/>
                  </a:cubicBezTo>
                  <a:cubicBezTo>
                    <a:pt x="8434" y="16064"/>
                    <a:pt x="8407" y="16061"/>
                    <a:pt x="8386" y="16061"/>
                  </a:cubicBezTo>
                  <a:close/>
                  <a:moveTo>
                    <a:pt x="11071" y="16138"/>
                  </a:moveTo>
                  <a:cubicBezTo>
                    <a:pt x="10979" y="16138"/>
                    <a:pt x="10888" y="16206"/>
                    <a:pt x="10888" y="16297"/>
                  </a:cubicBezTo>
                  <a:cubicBezTo>
                    <a:pt x="10865" y="16389"/>
                    <a:pt x="10934" y="16480"/>
                    <a:pt x="11025" y="16480"/>
                  </a:cubicBezTo>
                  <a:cubicBezTo>
                    <a:pt x="11040" y="16483"/>
                    <a:pt x="11054" y="16484"/>
                    <a:pt x="11067" y="16484"/>
                  </a:cubicBezTo>
                  <a:cubicBezTo>
                    <a:pt x="11156" y="16484"/>
                    <a:pt x="11210" y="16420"/>
                    <a:pt x="11230" y="16320"/>
                  </a:cubicBezTo>
                  <a:cubicBezTo>
                    <a:pt x="11230" y="16229"/>
                    <a:pt x="11162" y="16160"/>
                    <a:pt x="11071" y="16138"/>
                  </a:cubicBezTo>
                  <a:close/>
                  <a:moveTo>
                    <a:pt x="16255" y="16246"/>
                  </a:moveTo>
                  <a:cubicBezTo>
                    <a:pt x="16192" y="16246"/>
                    <a:pt x="16161" y="16290"/>
                    <a:pt x="16161" y="16366"/>
                  </a:cubicBezTo>
                  <a:cubicBezTo>
                    <a:pt x="16138" y="16457"/>
                    <a:pt x="16183" y="16503"/>
                    <a:pt x="16275" y="16503"/>
                  </a:cubicBezTo>
                  <a:cubicBezTo>
                    <a:pt x="16366" y="16503"/>
                    <a:pt x="16389" y="16480"/>
                    <a:pt x="16412" y="16389"/>
                  </a:cubicBezTo>
                  <a:cubicBezTo>
                    <a:pt x="16412" y="16297"/>
                    <a:pt x="16389" y="16252"/>
                    <a:pt x="16298" y="16252"/>
                  </a:cubicBezTo>
                  <a:cubicBezTo>
                    <a:pt x="16282" y="16248"/>
                    <a:pt x="16268" y="16246"/>
                    <a:pt x="16255" y="16246"/>
                  </a:cubicBezTo>
                  <a:close/>
                  <a:moveTo>
                    <a:pt x="13638" y="16179"/>
                  </a:moveTo>
                  <a:cubicBezTo>
                    <a:pt x="13564" y="16179"/>
                    <a:pt x="13510" y="16241"/>
                    <a:pt x="13490" y="16320"/>
                  </a:cubicBezTo>
                  <a:cubicBezTo>
                    <a:pt x="13490" y="16412"/>
                    <a:pt x="13558" y="16503"/>
                    <a:pt x="13650" y="16526"/>
                  </a:cubicBezTo>
                  <a:cubicBezTo>
                    <a:pt x="13741" y="16526"/>
                    <a:pt x="13832" y="16457"/>
                    <a:pt x="13832" y="16366"/>
                  </a:cubicBezTo>
                  <a:cubicBezTo>
                    <a:pt x="13855" y="16275"/>
                    <a:pt x="13787" y="16183"/>
                    <a:pt x="13673" y="16183"/>
                  </a:cubicBezTo>
                  <a:cubicBezTo>
                    <a:pt x="13661" y="16180"/>
                    <a:pt x="13649" y="16179"/>
                    <a:pt x="13638" y="16179"/>
                  </a:cubicBezTo>
                  <a:close/>
                  <a:moveTo>
                    <a:pt x="18854" y="16275"/>
                  </a:moveTo>
                  <a:cubicBezTo>
                    <a:pt x="18763" y="16275"/>
                    <a:pt x="18740" y="16297"/>
                    <a:pt x="18717" y="16389"/>
                  </a:cubicBezTo>
                  <a:cubicBezTo>
                    <a:pt x="18717" y="16480"/>
                    <a:pt x="18763" y="16526"/>
                    <a:pt x="18854" y="16526"/>
                  </a:cubicBezTo>
                  <a:cubicBezTo>
                    <a:pt x="18945" y="16526"/>
                    <a:pt x="18968" y="16503"/>
                    <a:pt x="18991" y="16412"/>
                  </a:cubicBezTo>
                  <a:cubicBezTo>
                    <a:pt x="18991" y="16320"/>
                    <a:pt x="18945" y="16275"/>
                    <a:pt x="18854" y="16275"/>
                  </a:cubicBezTo>
                  <a:close/>
                  <a:moveTo>
                    <a:pt x="21479" y="16320"/>
                  </a:moveTo>
                  <a:cubicBezTo>
                    <a:pt x="21410" y="16389"/>
                    <a:pt x="21342" y="16412"/>
                    <a:pt x="21342" y="16457"/>
                  </a:cubicBezTo>
                  <a:cubicBezTo>
                    <a:pt x="21342" y="16503"/>
                    <a:pt x="21410" y="16548"/>
                    <a:pt x="21433" y="16594"/>
                  </a:cubicBezTo>
                  <a:cubicBezTo>
                    <a:pt x="21479" y="16571"/>
                    <a:pt x="21570" y="16526"/>
                    <a:pt x="21570" y="16480"/>
                  </a:cubicBezTo>
                  <a:cubicBezTo>
                    <a:pt x="21593" y="16457"/>
                    <a:pt x="21524" y="16389"/>
                    <a:pt x="21479" y="16320"/>
                  </a:cubicBezTo>
                  <a:close/>
                  <a:moveTo>
                    <a:pt x="9473" y="16275"/>
                  </a:moveTo>
                  <a:cubicBezTo>
                    <a:pt x="9381" y="16275"/>
                    <a:pt x="9290" y="16343"/>
                    <a:pt x="9290" y="16434"/>
                  </a:cubicBezTo>
                  <a:cubicBezTo>
                    <a:pt x="9267" y="16526"/>
                    <a:pt x="9336" y="16617"/>
                    <a:pt x="9450" y="16617"/>
                  </a:cubicBezTo>
                  <a:cubicBezTo>
                    <a:pt x="9460" y="16619"/>
                    <a:pt x="9469" y="16621"/>
                    <a:pt x="9478" y="16621"/>
                  </a:cubicBezTo>
                  <a:cubicBezTo>
                    <a:pt x="9555" y="16621"/>
                    <a:pt x="9610" y="16539"/>
                    <a:pt x="9610" y="16457"/>
                  </a:cubicBezTo>
                  <a:cubicBezTo>
                    <a:pt x="9633" y="16389"/>
                    <a:pt x="9564" y="16297"/>
                    <a:pt x="9473" y="16275"/>
                  </a:cubicBezTo>
                  <a:close/>
                  <a:moveTo>
                    <a:pt x="6871" y="16206"/>
                  </a:moveTo>
                  <a:cubicBezTo>
                    <a:pt x="6802" y="16206"/>
                    <a:pt x="6642" y="16320"/>
                    <a:pt x="6620" y="16389"/>
                  </a:cubicBezTo>
                  <a:cubicBezTo>
                    <a:pt x="6620" y="16457"/>
                    <a:pt x="6734" y="16617"/>
                    <a:pt x="6802" y="16640"/>
                  </a:cubicBezTo>
                  <a:cubicBezTo>
                    <a:pt x="6871" y="16640"/>
                    <a:pt x="7030" y="16526"/>
                    <a:pt x="7053" y="16457"/>
                  </a:cubicBezTo>
                  <a:cubicBezTo>
                    <a:pt x="7053" y="16389"/>
                    <a:pt x="6939" y="16229"/>
                    <a:pt x="6871" y="16206"/>
                  </a:cubicBezTo>
                  <a:close/>
                  <a:moveTo>
                    <a:pt x="12054" y="16361"/>
                  </a:moveTo>
                  <a:cubicBezTo>
                    <a:pt x="11961" y="16361"/>
                    <a:pt x="11892" y="16424"/>
                    <a:pt x="11892" y="16503"/>
                  </a:cubicBezTo>
                  <a:cubicBezTo>
                    <a:pt x="11869" y="16594"/>
                    <a:pt x="11938" y="16685"/>
                    <a:pt x="12029" y="16685"/>
                  </a:cubicBezTo>
                  <a:cubicBezTo>
                    <a:pt x="12041" y="16688"/>
                    <a:pt x="12053" y="16690"/>
                    <a:pt x="12065" y="16690"/>
                  </a:cubicBezTo>
                  <a:cubicBezTo>
                    <a:pt x="12143" y="16690"/>
                    <a:pt x="12215" y="16628"/>
                    <a:pt x="12235" y="16548"/>
                  </a:cubicBezTo>
                  <a:cubicBezTo>
                    <a:pt x="12235" y="16457"/>
                    <a:pt x="12166" y="16366"/>
                    <a:pt x="12098" y="16366"/>
                  </a:cubicBezTo>
                  <a:cubicBezTo>
                    <a:pt x="12083" y="16363"/>
                    <a:pt x="12068" y="16361"/>
                    <a:pt x="12054" y="16361"/>
                  </a:cubicBezTo>
                  <a:close/>
                  <a:moveTo>
                    <a:pt x="17256" y="16457"/>
                  </a:moveTo>
                  <a:cubicBezTo>
                    <a:pt x="17165" y="16457"/>
                    <a:pt x="17119" y="16480"/>
                    <a:pt x="17119" y="16594"/>
                  </a:cubicBezTo>
                  <a:cubicBezTo>
                    <a:pt x="17119" y="16663"/>
                    <a:pt x="17142" y="16708"/>
                    <a:pt x="17233" y="16708"/>
                  </a:cubicBezTo>
                  <a:cubicBezTo>
                    <a:pt x="17325" y="16708"/>
                    <a:pt x="17370" y="16685"/>
                    <a:pt x="17370" y="16594"/>
                  </a:cubicBezTo>
                  <a:cubicBezTo>
                    <a:pt x="17370" y="16503"/>
                    <a:pt x="17347" y="16457"/>
                    <a:pt x="17256" y="16457"/>
                  </a:cubicBezTo>
                  <a:close/>
                  <a:moveTo>
                    <a:pt x="14683" y="16386"/>
                  </a:moveTo>
                  <a:cubicBezTo>
                    <a:pt x="14611" y="16386"/>
                    <a:pt x="14494" y="16506"/>
                    <a:pt x="14494" y="16548"/>
                  </a:cubicBezTo>
                  <a:cubicBezTo>
                    <a:pt x="14494" y="16594"/>
                    <a:pt x="14608" y="16731"/>
                    <a:pt x="14654" y="16731"/>
                  </a:cubicBezTo>
                  <a:cubicBezTo>
                    <a:pt x="14700" y="16731"/>
                    <a:pt x="14837" y="16617"/>
                    <a:pt x="14837" y="16571"/>
                  </a:cubicBezTo>
                  <a:cubicBezTo>
                    <a:pt x="14814" y="16526"/>
                    <a:pt x="14814" y="16480"/>
                    <a:pt x="14791" y="16457"/>
                  </a:cubicBezTo>
                  <a:cubicBezTo>
                    <a:pt x="14768" y="16412"/>
                    <a:pt x="14723" y="16412"/>
                    <a:pt x="14700" y="16389"/>
                  </a:cubicBezTo>
                  <a:cubicBezTo>
                    <a:pt x="14695" y="16387"/>
                    <a:pt x="14689" y="16386"/>
                    <a:pt x="14683" y="16386"/>
                  </a:cubicBezTo>
                  <a:close/>
                  <a:moveTo>
                    <a:pt x="19881" y="16480"/>
                  </a:moveTo>
                  <a:cubicBezTo>
                    <a:pt x="19790" y="16480"/>
                    <a:pt x="19744" y="16503"/>
                    <a:pt x="19721" y="16594"/>
                  </a:cubicBezTo>
                  <a:cubicBezTo>
                    <a:pt x="19721" y="16685"/>
                    <a:pt x="19744" y="16731"/>
                    <a:pt x="19813" y="16731"/>
                  </a:cubicBezTo>
                  <a:cubicBezTo>
                    <a:pt x="19840" y="16736"/>
                    <a:pt x="19863" y="16739"/>
                    <a:pt x="19882" y="16739"/>
                  </a:cubicBezTo>
                  <a:cubicBezTo>
                    <a:pt x="19946" y="16739"/>
                    <a:pt x="19972" y="16710"/>
                    <a:pt x="19972" y="16640"/>
                  </a:cubicBezTo>
                  <a:cubicBezTo>
                    <a:pt x="19995" y="16548"/>
                    <a:pt x="19972" y="16503"/>
                    <a:pt x="19881" y="16480"/>
                  </a:cubicBezTo>
                  <a:close/>
                  <a:moveTo>
                    <a:pt x="7767" y="16469"/>
                  </a:moveTo>
                  <a:cubicBezTo>
                    <a:pt x="7702" y="16469"/>
                    <a:pt x="7686" y="16497"/>
                    <a:pt x="7670" y="16594"/>
                  </a:cubicBezTo>
                  <a:cubicBezTo>
                    <a:pt x="7647" y="16754"/>
                    <a:pt x="7670" y="16777"/>
                    <a:pt x="7806" y="16800"/>
                  </a:cubicBezTo>
                  <a:cubicBezTo>
                    <a:pt x="7850" y="16806"/>
                    <a:pt x="7884" y="16810"/>
                    <a:pt x="7910" y="16810"/>
                  </a:cubicBezTo>
                  <a:cubicBezTo>
                    <a:pt x="7979" y="16810"/>
                    <a:pt x="7995" y="16779"/>
                    <a:pt x="8012" y="16663"/>
                  </a:cubicBezTo>
                  <a:cubicBezTo>
                    <a:pt x="8035" y="16503"/>
                    <a:pt x="8012" y="16480"/>
                    <a:pt x="7875" y="16480"/>
                  </a:cubicBezTo>
                  <a:cubicBezTo>
                    <a:pt x="7829" y="16473"/>
                    <a:pt x="7794" y="16469"/>
                    <a:pt x="7767" y="16469"/>
                  </a:cubicBezTo>
                  <a:close/>
                  <a:moveTo>
                    <a:pt x="10441" y="16498"/>
                  </a:moveTo>
                  <a:cubicBezTo>
                    <a:pt x="10363" y="16498"/>
                    <a:pt x="10294" y="16561"/>
                    <a:pt x="10294" y="16640"/>
                  </a:cubicBezTo>
                  <a:cubicBezTo>
                    <a:pt x="10272" y="16731"/>
                    <a:pt x="10340" y="16822"/>
                    <a:pt x="10431" y="16845"/>
                  </a:cubicBezTo>
                  <a:cubicBezTo>
                    <a:pt x="10523" y="16845"/>
                    <a:pt x="10614" y="16777"/>
                    <a:pt x="10614" y="16685"/>
                  </a:cubicBezTo>
                  <a:cubicBezTo>
                    <a:pt x="10637" y="16594"/>
                    <a:pt x="10568" y="16503"/>
                    <a:pt x="10477" y="16503"/>
                  </a:cubicBezTo>
                  <a:cubicBezTo>
                    <a:pt x="10465" y="16500"/>
                    <a:pt x="10453" y="16498"/>
                    <a:pt x="10441" y="16498"/>
                  </a:cubicBezTo>
                  <a:close/>
                  <a:moveTo>
                    <a:pt x="13043" y="16567"/>
                  </a:moveTo>
                  <a:cubicBezTo>
                    <a:pt x="12965" y="16567"/>
                    <a:pt x="12897" y="16629"/>
                    <a:pt x="12897" y="16708"/>
                  </a:cubicBezTo>
                  <a:cubicBezTo>
                    <a:pt x="12874" y="16800"/>
                    <a:pt x="12942" y="16891"/>
                    <a:pt x="13033" y="16914"/>
                  </a:cubicBezTo>
                  <a:cubicBezTo>
                    <a:pt x="13125" y="16914"/>
                    <a:pt x="13216" y="16845"/>
                    <a:pt x="13239" y="16754"/>
                  </a:cubicBezTo>
                  <a:cubicBezTo>
                    <a:pt x="13239" y="16663"/>
                    <a:pt x="13170" y="16594"/>
                    <a:pt x="13079" y="16571"/>
                  </a:cubicBezTo>
                  <a:cubicBezTo>
                    <a:pt x="13067" y="16568"/>
                    <a:pt x="13055" y="16567"/>
                    <a:pt x="13043" y="16567"/>
                  </a:cubicBezTo>
                  <a:close/>
                  <a:moveTo>
                    <a:pt x="18238" y="16663"/>
                  </a:moveTo>
                  <a:cubicBezTo>
                    <a:pt x="18169" y="16663"/>
                    <a:pt x="18124" y="16708"/>
                    <a:pt x="18124" y="16800"/>
                  </a:cubicBezTo>
                  <a:cubicBezTo>
                    <a:pt x="18101" y="16868"/>
                    <a:pt x="18146" y="16914"/>
                    <a:pt x="18238" y="16914"/>
                  </a:cubicBezTo>
                  <a:cubicBezTo>
                    <a:pt x="18254" y="16918"/>
                    <a:pt x="18268" y="16920"/>
                    <a:pt x="18280" y="16920"/>
                  </a:cubicBezTo>
                  <a:cubicBezTo>
                    <a:pt x="18337" y="16920"/>
                    <a:pt x="18356" y="16879"/>
                    <a:pt x="18375" y="16822"/>
                  </a:cubicBezTo>
                  <a:cubicBezTo>
                    <a:pt x="18375" y="16708"/>
                    <a:pt x="18352" y="16685"/>
                    <a:pt x="18238" y="16663"/>
                  </a:cubicBezTo>
                  <a:close/>
                  <a:moveTo>
                    <a:pt x="15704" y="16594"/>
                  </a:moveTo>
                  <a:cubicBezTo>
                    <a:pt x="15658" y="16594"/>
                    <a:pt x="15521" y="16685"/>
                    <a:pt x="15499" y="16731"/>
                  </a:cubicBezTo>
                  <a:cubicBezTo>
                    <a:pt x="15499" y="16800"/>
                    <a:pt x="15590" y="16937"/>
                    <a:pt x="15658" y="16937"/>
                  </a:cubicBezTo>
                  <a:cubicBezTo>
                    <a:pt x="15704" y="16937"/>
                    <a:pt x="15750" y="16914"/>
                    <a:pt x="15773" y="16891"/>
                  </a:cubicBezTo>
                  <a:cubicBezTo>
                    <a:pt x="15818" y="16868"/>
                    <a:pt x="15818" y="16822"/>
                    <a:pt x="15841" y="16800"/>
                  </a:cubicBezTo>
                  <a:cubicBezTo>
                    <a:pt x="15841" y="16754"/>
                    <a:pt x="15750" y="16617"/>
                    <a:pt x="15704" y="16594"/>
                  </a:cubicBezTo>
                  <a:close/>
                  <a:moveTo>
                    <a:pt x="20854" y="16751"/>
                  </a:moveTo>
                  <a:cubicBezTo>
                    <a:pt x="20816" y="16751"/>
                    <a:pt x="20705" y="16847"/>
                    <a:pt x="20726" y="16868"/>
                  </a:cubicBezTo>
                  <a:cubicBezTo>
                    <a:pt x="20771" y="16914"/>
                    <a:pt x="20817" y="16982"/>
                    <a:pt x="20863" y="16982"/>
                  </a:cubicBezTo>
                  <a:cubicBezTo>
                    <a:pt x="20866" y="16985"/>
                    <a:pt x="20870" y="16987"/>
                    <a:pt x="20874" y="16987"/>
                  </a:cubicBezTo>
                  <a:cubicBezTo>
                    <a:pt x="20904" y="16987"/>
                    <a:pt x="20960" y="16930"/>
                    <a:pt x="21000" y="16891"/>
                  </a:cubicBezTo>
                  <a:cubicBezTo>
                    <a:pt x="20954" y="16822"/>
                    <a:pt x="20908" y="16777"/>
                    <a:pt x="20863" y="16754"/>
                  </a:cubicBezTo>
                  <a:cubicBezTo>
                    <a:pt x="20861" y="16752"/>
                    <a:pt x="20858" y="16751"/>
                    <a:pt x="20854" y="16751"/>
                  </a:cubicBezTo>
                  <a:close/>
                  <a:moveTo>
                    <a:pt x="8776" y="16675"/>
                  </a:moveTo>
                  <a:cubicBezTo>
                    <a:pt x="8707" y="16675"/>
                    <a:pt x="8690" y="16706"/>
                    <a:pt x="8674" y="16822"/>
                  </a:cubicBezTo>
                  <a:cubicBezTo>
                    <a:pt x="8651" y="16982"/>
                    <a:pt x="8674" y="17005"/>
                    <a:pt x="8811" y="17005"/>
                  </a:cubicBezTo>
                  <a:cubicBezTo>
                    <a:pt x="8857" y="17018"/>
                    <a:pt x="8892" y="17026"/>
                    <a:pt x="8919" y="17026"/>
                  </a:cubicBezTo>
                  <a:cubicBezTo>
                    <a:pt x="8984" y="17026"/>
                    <a:pt x="9000" y="16981"/>
                    <a:pt x="9016" y="16868"/>
                  </a:cubicBezTo>
                  <a:cubicBezTo>
                    <a:pt x="9039" y="16708"/>
                    <a:pt x="9016" y="16708"/>
                    <a:pt x="8879" y="16685"/>
                  </a:cubicBezTo>
                  <a:cubicBezTo>
                    <a:pt x="8835" y="16679"/>
                    <a:pt x="8802" y="16675"/>
                    <a:pt x="8776" y="16675"/>
                  </a:cubicBezTo>
                  <a:close/>
                  <a:moveTo>
                    <a:pt x="7172" y="16858"/>
                  </a:moveTo>
                  <a:cubicBezTo>
                    <a:pt x="7162" y="16858"/>
                    <a:pt x="7152" y="16860"/>
                    <a:pt x="7145" y="16868"/>
                  </a:cubicBezTo>
                  <a:cubicBezTo>
                    <a:pt x="7099" y="16868"/>
                    <a:pt x="7099" y="16914"/>
                    <a:pt x="7076" y="16937"/>
                  </a:cubicBezTo>
                  <a:cubicBezTo>
                    <a:pt x="7099" y="16959"/>
                    <a:pt x="7122" y="16959"/>
                    <a:pt x="7122" y="16982"/>
                  </a:cubicBezTo>
                  <a:cubicBezTo>
                    <a:pt x="7190" y="17005"/>
                    <a:pt x="7236" y="17028"/>
                    <a:pt x="7304" y="17051"/>
                  </a:cubicBezTo>
                  <a:cubicBezTo>
                    <a:pt x="7327" y="17051"/>
                    <a:pt x="7350" y="17073"/>
                    <a:pt x="7373" y="17096"/>
                  </a:cubicBezTo>
                  <a:cubicBezTo>
                    <a:pt x="7396" y="17051"/>
                    <a:pt x="7396" y="17028"/>
                    <a:pt x="7396" y="16982"/>
                  </a:cubicBezTo>
                  <a:cubicBezTo>
                    <a:pt x="7418" y="16914"/>
                    <a:pt x="7373" y="16868"/>
                    <a:pt x="7213" y="16868"/>
                  </a:cubicBezTo>
                  <a:cubicBezTo>
                    <a:pt x="7213" y="16868"/>
                    <a:pt x="7193" y="16858"/>
                    <a:pt x="7172" y="16858"/>
                  </a:cubicBezTo>
                  <a:close/>
                  <a:moveTo>
                    <a:pt x="11459" y="16754"/>
                  </a:moveTo>
                  <a:cubicBezTo>
                    <a:pt x="11367" y="16754"/>
                    <a:pt x="11299" y="16822"/>
                    <a:pt x="11276" y="16914"/>
                  </a:cubicBezTo>
                  <a:cubicBezTo>
                    <a:pt x="11276" y="16982"/>
                    <a:pt x="11344" y="17073"/>
                    <a:pt x="11436" y="17096"/>
                  </a:cubicBezTo>
                  <a:cubicBezTo>
                    <a:pt x="11504" y="17096"/>
                    <a:pt x="11595" y="17028"/>
                    <a:pt x="11618" y="16959"/>
                  </a:cubicBezTo>
                  <a:cubicBezTo>
                    <a:pt x="11641" y="16845"/>
                    <a:pt x="11573" y="16754"/>
                    <a:pt x="11459" y="16754"/>
                  </a:cubicBezTo>
                  <a:close/>
                  <a:moveTo>
                    <a:pt x="16640" y="16845"/>
                  </a:moveTo>
                  <a:cubicBezTo>
                    <a:pt x="16549" y="16845"/>
                    <a:pt x="16526" y="16868"/>
                    <a:pt x="16503" y="16959"/>
                  </a:cubicBezTo>
                  <a:cubicBezTo>
                    <a:pt x="16503" y="17051"/>
                    <a:pt x="16526" y="17096"/>
                    <a:pt x="16617" y="17096"/>
                  </a:cubicBezTo>
                  <a:cubicBezTo>
                    <a:pt x="16633" y="17100"/>
                    <a:pt x="16647" y="17102"/>
                    <a:pt x="16660" y="17102"/>
                  </a:cubicBezTo>
                  <a:cubicBezTo>
                    <a:pt x="16723" y="17102"/>
                    <a:pt x="16754" y="17058"/>
                    <a:pt x="16754" y="16982"/>
                  </a:cubicBezTo>
                  <a:cubicBezTo>
                    <a:pt x="16777" y="16891"/>
                    <a:pt x="16731" y="16868"/>
                    <a:pt x="16640" y="16845"/>
                  </a:cubicBezTo>
                  <a:close/>
                  <a:moveTo>
                    <a:pt x="14083" y="16777"/>
                  </a:moveTo>
                  <a:cubicBezTo>
                    <a:pt x="14038" y="16777"/>
                    <a:pt x="13901" y="16891"/>
                    <a:pt x="13901" y="16937"/>
                  </a:cubicBezTo>
                  <a:cubicBezTo>
                    <a:pt x="13901" y="17005"/>
                    <a:pt x="14015" y="17119"/>
                    <a:pt x="14061" y="17119"/>
                  </a:cubicBezTo>
                  <a:cubicBezTo>
                    <a:pt x="14106" y="17119"/>
                    <a:pt x="14220" y="17028"/>
                    <a:pt x="14243" y="16982"/>
                  </a:cubicBezTo>
                  <a:cubicBezTo>
                    <a:pt x="14220" y="16937"/>
                    <a:pt x="14220" y="16891"/>
                    <a:pt x="14175" y="16845"/>
                  </a:cubicBezTo>
                  <a:cubicBezTo>
                    <a:pt x="14152" y="16822"/>
                    <a:pt x="14129" y="16800"/>
                    <a:pt x="14083" y="16777"/>
                  </a:cubicBezTo>
                  <a:close/>
                  <a:moveTo>
                    <a:pt x="19222" y="16885"/>
                  </a:moveTo>
                  <a:cubicBezTo>
                    <a:pt x="19159" y="16885"/>
                    <a:pt x="19128" y="16929"/>
                    <a:pt x="19128" y="17005"/>
                  </a:cubicBezTo>
                  <a:cubicBezTo>
                    <a:pt x="19105" y="17096"/>
                    <a:pt x="19151" y="17142"/>
                    <a:pt x="19242" y="17142"/>
                  </a:cubicBezTo>
                  <a:cubicBezTo>
                    <a:pt x="19333" y="17142"/>
                    <a:pt x="19379" y="17096"/>
                    <a:pt x="19379" y="17005"/>
                  </a:cubicBezTo>
                  <a:cubicBezTo>
                    <a:pt x="19379" y="16937"/>
                    <a:pt x="19356" y="16891"/>
                    <a:pt x="19265" y="16891"/>
                  </a:cubicBezTo>
                  <a:cubicBezTo>
                    <a:pt x="19249" y="16887"/>
                    <a:pt x="19235" y="16885"/>
                    <a:pt x="19222" y="16885"/>
                  </a:cubicBezTo>
                  <a:close/>
                  <a:moveTo>
                    <a:pt x="9861" y="16891"/>
                  </a:moveTo>
                  <a:cubicBezTo>
                    <a:pt x="9769" y="16891"/>
                    <a:pt x="9701" y="16937"/>
                    <a:pt x="9678" y="17028"/>
                  </a:cubicBezTo>
                  <a:cubicBezTo>
                    <a:pt x="9655" y="17142"/>
                    <a:pt x="9724" y="17233"/>
                    <a:pt x="9838" y="17233"/>
                  </a:cubicBezTo>
                  <a:cubicBezTo>
                    <a:pt x="9929" y="17233"/>
                    <a:pt x="9998" y="17165"/>
                    <a:pt x="10021" y="17073"/>
                  </a:cubicBezTo>
                  <a:cubicBezTo>
                    <a:pt x="10021" y="16982"/>
                    <a:pt x="9952" y="16914"/>
                    <a:pt x="9861" y="16891"/>
                  </a:cubicBezTo>
                  <a:close/>
                  <a:moveTo>
                    <a:pt x="12463" y="16959"/>
                  </a:moveTo>
                  <a:cubicBezTo>
                    <a:pt x="12394" y="16959"/>
                    <a:pt x="12303" y="17028"/>
                    <a:pt x="12280" y="17119"/>
                  </a:cubicBezTo>
                  <a:cubicBezTo>
                    <a:pt x="12280" y="17210"/>
                    <a:pt x="12349" y="17302"/>
                    <a:pt x="12440" y="17302"/>
                  </a:cubicBezTo>
                  <a:cubicBezTo>
                    <a:pt x="12531" y="17302"/>
                    <a:pt x="12623" y="17233"/>
                    <a:pt x="12623" y="17142"/>
                  </a:cubicBezTo>
                  <a:cubicBezTo>
                    <a:pt x="12623" y="17073"/>
                    <a:pt x="12554" y="16982"/>
                    <a:pt x="12463" y="16959"/>
                  </a:cubicBezTo>
                  <a:close/>
                  <a:moveTo>
                    <a:pt x="17601" y="17068"/>
                  </a:moveTo>
                  <a:cubicBezTo>
                    <a:pt x="17539" y="17068"/>
                    <a:pt x="17507" y="17112"/>
                    <a:pt x="17507" y="17188"/>
                  </a:cubicBezTo>
                  <a:cubicBezTo>
                    <a:pt x="17507" y="17279"/>
                    <a:pt x="17530" y="17302"/>
                    <a:pt x="17621" y="17325"/>
                  </a:cubicBezTo>
                  <a:cubicBezTo>
                    <a:pt x="17713" y="17325"/>
                    <a:pt x="17758" y="17302"/>
                    <a:pt x="17758" y="17210"/>
                  </a:cubicBezTo>
                  <a:cubicBezTo>
                    <a:pt x="17781" y="17119"/>
                    <a:pt x="17735" y="17073"/>
                    <a:pt x="17644" y="17073"/>
                  </a:cubicBezTo>
                  <a:cubicBezTo>
                    <a:pt x="17629" y="17070"/>
                    <a:pt x="17614" y="17068"/>
                    <a:pt x="17601" y="17068"/>
                  </a:cubicBezTo>
                  <a:close/>
                  <a:moveTo>
                    <a:pt x="15074" y="17002"/>
                  </a:moveTo>
                  <a:cubicBezTo>
                    <a:pt x="15019" y="17002"/>
                    <a:pt x="14905" y="17100"/>
                    <a:pt x="14905" y="17142"/>
                  </a:cubicBezTo>
                  <a:cubicBezTo>
                    <a:pt x="14884" y="17185"/>
                    <a:pt x="14982" y="17327"/>
                    <a:pt x="15032" y="17327"/>
                  </a:cubicBezTo>
                  <a:cubicBezTo>
                    <a:pt x="15036" y="17327"/>
                    <a:pt x="15039" y="17326"/>
                    <a:pt x="15042" y="17325"/>
                  </a:cubicBezTo>
                  <a:cubicBezTo>
                    <a:pt x="15088" y="17325"/>
                    <a:pt x="15133" y="17302"/>
                    <a:pt x="15179" y="17279"/>
                  </a:cubicBezTo>
                  <a:cubicBezTo>
                    <a:pt x="15202" y="17256"/>
                    <a:pt x="15225" y="17210"/>
                    <a:pt x="15225" y="17188"/>
                  </a:cubicBezTo>
                  <a:cubicBezTo>
                    <a:pt x="15225" y="17142"/>
                    <a:pt x="15225" y="17096"/>
                    <a:pt x="15202" y="17073"/>
                  </a:cubicBezTo>
                  <a:cubicBezTo>
                    <a:pt x="15179" y="17051"/>
                    <a:pt x="15133" y="17028"/>
                    <a:pt x="15088" y="17005"/>
                  </a:cubicBezTo>
                  <a:cubicBezTo>
                    <a:pt x="15084" y="17003"/>
                    <a:pt x="15079" y="17002"/>
                    <a:pt x="15074" y="17002"/>
                  </a:cubicBezTo>
                  <a:close/>
                  <a:moveTo>
                    <a:pt x="20226" y="17090"/>
                  </a:moveTo>
                  <a:cubicBezTo>
                    <a:pt x="20163" y="17090"/>
                    <a:pt x="20132" y="17135"/>
                    <a:pt x="20132" y="17210"/>
                  </a:cubicBezTo>
                  <a:cubicBezTo>
                    <a:pt x="20109" y="17302"/>
                    <a:pt x="20155" y="17347"/>
                    <a:pt x="20223" y="17347"/>
                  </a:cubicBezTo>
                  <a:cubicBezTo>
                    <a:pt x="20240" y="17351"/>
                    <a:pt x="20254" y="17353"/>
                    <a:pt x="20268" y="17353"/>
                  </a:cubicBezTo>
                  <a:cubicBezTo>
                    <a:pt x="20330" y="17353"/>
                    <a:pt x="20364" y="17312"/>
                    <a:pt x="20383" y="17256"/>
                  </a:cubicBezTo>
                  <a:cubicBezTo>
                    <a:pt x="20383" y="17165"/>
                    <a:pt x="20360" y="17119"/>
                    <a:pt x="20269" y="17096"/>
                  </a:cubicBezTo>
                  <a:cubicBezTo>
                    <a:pt x="20253" y="17092"/>
                    <a:pt x="20239" y="17090"/>
                    <a:pt x="20226" y="17090"/>
                  </a:cubicBezTo>
                  <a:close/>
                  <a:moveTo>
                    <a:pt x="8180" y="17066"/>
                  </a:moveTo>
                  <a:cubicBezTo>
                    <a:pt x="8094" y="17066"/>
                    <a:pt x="8076" y="17107"/>
                    <a:pt x="8058" y="17233"/>
                  </a:cubicBezTo>
                  <a:cubicBezTo>
                    <a:pt x="8058" y="17370"/>
                    <a:pt x="8058" y="17393"/>
                    <a:pt x="8217" y="17416"/>
                  </a:cubicBezTo>
                  <a:cubicBezTo>
                    <a:pt x="8250" y="17421"/>
                    <a:pt x="8277" y="17423"/>
                    <a:pt x="8298" y="17423"/>
                  </a:cubicBezTo>
                  <a:cubicBezTo>
                    <a:pt x="8378" y="17423"/>
                    <a:pt x="8382" y="17383"/>
                    <a:pt x="8400" y="17256"/>
                  </a:cubicBezTo>
                  <a:cubicBezTo>
                    <a:pt x="8423" y="17119"/>
                    <a:pt x="8400" y="17096"/>
                    <a:pt x="8263" y="17073"/>
                  </a:cubicBezTo>
                  <a:cubicBezTo>
                    <a:pt x="8230" y="17069"/>
                    <a:pt x="8203" y="17066"/>
                    <a:pt x="8180" y="17066"/>
                  </a:cubicBezTo>
                  <a:close/>
                  <a:moveTo>
                    <a:pt x="10865" y="17096"/>
                  </a:moveTo>
                  <a:cubicBezTo>
                    <a:pt x="10774" y="17096"/>
                    <a:pt x="10705" y="17165"/>
                    <a:pt x="10682" y="17233"/>
                  </a:cubicBezTo>
                  <a:cubicBezTo>
                    <a:pt x="10660" y="17347"/>
                    <a:pt x="10728" y="17439"/>
                    <a:pt x="10842" y="17439"/>
                  </a:cubicBezTo>
                  <a:cubicBezTo>
                    <a:pt x="10851" y="17442"/>
                    <a:pt x="10861" y="17443"/>
                    <a:pt x="10870" y="17443"/>
                  </a:cubicBezTo>
                  <a:cubicBezTo>
                    <a:pt x="10934" y="17443"/>
                    <a:pt x="11005" y="17381"/>
                    <a:pt x="11025" y="17302"/>
                  </a:cubicBezTo>
                  <a:cubicBezTo>
                    <a:pt x="11025" y="17210"/>
                    <a:pt x="10956" y="17119"/>
                    <a:pt x="10865" y="17096"/>
                  </a:cubicBezTo>
                  <a:close/>
                  <a:moveTo>
                    <a:pt x="16003" y="17250"/>
                  </a:moveTo>
                  <a:cubicBezTo>
                    <a:pt x="15940" y="17250"/>
                    <a:pt x="15906" y="17295"/>
                    <a:pt x="15887" y="17370"/>
                  </a:cubicBezTo>
                  <a:cubicBezTo>
                    <a:pt x="15887" y="17462"/>
                    <a:pt x="15932" y="17507"/>
                    <a:pt x="16024" y="17507"/>
                  </a:cubicBezTo>
                  <a:cubicBezTo>
                    <a:pt x="16115" y="17507"/>
                    <a:pt x="16138" y="17462"/>
                    <a:pt x="16161" y="17370"/>
                  </a:cubicBezTo>
                  <a:cubicBezTo>
                    <a:pt x="16161" y="17302"/>
                    <a:pt x="16138" y="17256"/>
                    <a:pt x="16046" y="17256"/>
                  </a:cubicBezTo>
                  <a:cubicBezTo>
                    <a:pt x="16031" y="17252"/>
                    <a:pt x="16016" y="17250"/>
                    <a:pt x="16003" y="17250"/>
                  </a:cubicBezTo>
                  <a:close/>
                  <a:moveTo>
                    <a:pt x="13446" y="17183"/>
                  </a:moveTo>
                  <a:cubicBezTo>
                    <a:pt x="13353" y="17183"/>
                    <a:pt x="13285" y="17245"/>
                    <a:pt x="13285" y="17325"/>
                  </a:cubicBezTo>
                  <a:cubicBezTo>
                    <a:pt x="13285" y="17416"/>
                    <a:pt x="13353" y="17507"/>
                    <a:pt x="13444" y="17507"/>
                  </a:cubicBezTo>
                  <a:cubicBezTo>
                    <a:pt x="13453" y="17510"/>
                    <a:pt x="13463" y="17512"/>
                    <a:pt x="13472" y="17512"/>
                  </a:cubicBezTo>
                  <a:cubicBezTo>
                    <a:pt x="13536" y="17512"/>
                    <a:pt x="13607" y="17450"/>
                    <a:pt x="13627" y="17370"/>
                  </a:cubicBezTo>
                  <a:cubicBezTo>
                    <a:pt x="13627" y="17279"/>
                    <a:pt x="13581" y="17188"/>
                    <a:pt x="13490" y="17188"/>
                  </a:cubicBezTo>
                  <a:cubicBezTo>
                    <a:pt x="13475" y="17185"/>
                    <a:pt x="13460" y="17183"/>
                    <a:pt x="13446" y="17183"/>
                  </a:cubicBezTo>
                  <a:close/>
                  <a:moveTo>
                    <a:pt x="18619" y="17273"/>
                  </a:moveTo>
                  <a:cubicBezTo>
                    <a:pt x="18543" y="17273"/>
                    <a:pt x="18512" y="17317"/>
                    <a:pt x="18512" y="17393"/>
                  </a:cubicBezTo>
                  <a:cubicBezTo>
                    <a:pt x="18512" y="17484"/>
                    <a:pt x="18534" y="17530"/>
                    <a:pt x="18626" y="17530"/>
                  </a:cubicBezTo>
                  <a:cubicBezTo>
                    <a:pt x="18641" y="17534"/>
                    <a:pt x="18656" y="17536"/>
                    <a:pt x="18669" y="17536"/>
                  </a:cubicBezTo>
                  <a:cubicBezTo>
                    <a:pt x="18731" y="17536"/>
                    <a:pt x="18763" y="17491"/>
                    <a:pt x="18763" y="17416"/>
                  </a:cubicBezTo>
                  <a:cubicBezTo>
                    <a:pt x="18785" y="17347"/>
                    <a:pt x="18740" y="17302"/>
                    <a:pt x="18671" y="17279"/>
                  </a:cubicBezTo>
                  <a:cubicBezTo>
                    <a:pt x="18652" y="17275"/>
                    <a:pt x="18634" y="17273"/>
                    <a:pt x="18619" y="17273"/>
                  </a:cubicBezTo>
                  <a:close/>
                  <a:moveTo>
                    <a:pt x="9244" y="17279"/>
                  </a:moveTo>
                  <a:cubicBezTo>
                    <a:pt x="9176" y="17279"/>
                    <a:pt x="9085" y="17347"/>
                    <a:pt x="9062" y="17439"/>
                  </a:cubicBezTo>
                  <a:cubicBezTo>
                    <a:pt x="9062" y="17530"/>
                    <a:pt x="9130" y="17621"/>
                    <a:pt x="9222" y="17621"/>
                  </a:cubicBezTo>
                  <a:cubicBezTo>
                    <a:pt x="9313" y="17621"/>
                    <a:pt x="9404" y="17553"/>
                    <a:pt x="9404" y="17462"/>
                  </a:cubicBezTo>
                  <a:cubicBezTo>
                    <a:pt x="9404" y="17370"/>
                    <a:pt x="9336" y="17302"/>
                    <a:pt x="9244" y="17279"/>
                  </a:cubicBezTo>
                  <a:close/>
                  <a:moveTo>
                    <a:pt x="11834" y="17366"/>
                  </a:moveTo>
                  <a:cubicBezTo>
                    <a:pt x="11756" y="17366"/>
                    <a:pt x="11687" y="17428"/>
                    <a:pt x="11687" y="17507"/>
                  </a:cubicBezTo>
                  <a:cubicBezTo>
                    <a:pt x="11664" y="17598"/>
                    <a:pt x="11732" y="17690"/>
                    <a:pt x="11824" y="17690"/>
                  </a:cubicBezTo>
                  <a:cubicBezTo>
                    <a:pt x="11836" y="17693"/>
                    <a:pt x="11848" y="17694"/>
                    <a:pt x="11860" y="17694"/>
                  </a:cubicBezTo>
                  <a:cubicBezTo>
                    <a:pt x="11937" y="17694"/>
                    <a:pt x="12006" y="17632"/>
                    <a:pt x="12006" y="17553"/>
                  </a:cubicBezTo>
                  <a:cubicBezTo>
                    <a:pt x="12029" y="17462"/>
                    <a:pt x="11961" y="17370"/>
                    <a:pt x="11869" y="17370"/>
                  </a:cubicBezTo>
                  <a:cubicBezTo>
                    <a:pt x="11857" y="17367"/>
                    <a:pt x="11845" y="17366"/>
                    <a:pt x="11834" y="17366"/>
                  </a:cubicBezTo>
                  <a:close/>
                  <a:moveTo>
                    <a:pt x="17008" y="17456"/>
                  </a:moveTo>
                  <a:cubicBezTo>
                    <a:pt x="16944" y="17456"/>
                    <a:pt x="16910" y="17500"/>
                    <a:pt x="16891" y="17576"/>
                  </a:cubicBezTo>
                  <a:cubicBezTo>
                    <a:pt x="16891" y="17667"/>
                    <a:pt x="16937" y="17713"/>
                    <a:pt x="17028" y="17713"/>
                  </a:cubicBezTo>
                  <a:cubicBezTo>
                    <a:pt x="17119" y="17713"/>
                    <a:pt x="17142" y="17690"/>
                    <a:pt x="17165" y="17598"/>
                  </a:cubicBezTo>
                  <a:cubicBezTo>
                    <a:pt x="17165" y="17507"/>
                    <a:pt x="17142" y="17462"/>
                    <a:pt x="17051" y="17462"/>
                  </a:cubicBezTo>
                  <a:cubicBezTo>
                    <a:pt x="17035" y="17458"/>
                    <a:pt x="17021" y="17456"/>
                    <a:pt x="17008" y="17456"/>
                  </a:cubicBezTo>
                  <a:close/>
                  <a:moveTo>
                    <a:pt x="14460" y="17390"/>
                  </a:moveTo>
                  <a:cubicBezTo>
                    <a:pt x="14406" y="17390"/>
                    <a:pt x="14289" y="17511"/>
                    <a:pt x="14289" y="17553"/>
                  </a:cubicBezTo>
                  <a:cubicBezTo>
                    <a:pt x="14289" y="17598"/>
                    <a:pt x="14403" y="17735"/>
                    <a:pt x="14449" y="17735"/>
                  </a:cubicBezTo>
                  <a:cubicBezTo>
                    <a:pt x="14494" y="17735"/>
                    <a:pt x="14631" y="17621"/>
                    <a:pt x="14631" y="17576"/>
                  </a:cubicBezTo>
                  <a:cubicBezTo>
                    <a:pt x="14608" y="17530"/>
                    <a:pt x="14608" y="17484"/>
                    <a:pt x="14586" y="17462"/>
                  </a:cubicBezTo>
                  <a:cubicBezTo>
                    <a:pt x="14563" y="17416"/>
                    <a:pt x="14517" y="17393"/>
                    <a:pt x="14471" y="17393"/>
                  </a:cubicBezTo>
                  <a:cubicBezTo>
                    <a:pt x="14468" y="17391"/>
                    <a:pt x="14464" y="17390"/>
                    <a:pt x="14460" y="17390"/>
                  </a:cubicBezTo>
                  <a:close/>
                  <a:moveTo>
                    <a:pt x="19653" y="17484"/>
                  </a:moveTo>
                  <a:cubicBezTo>
                    <a:pt x="19562" y="17484"/>
                    <a:pt x="19516" y="17507"/>
                    <a:pt x="19516" y="17621"/>
                  </a:cubicBezTo>
                  <a:cubicBezTo>
                    <a:pt x="19516" y="17690"/>
                    <a:pt x="19539" y="17735"/>
                    <a:pt x="19630" y="17735"/>
                  </a:cubicBezTo>
                  <a:cubicBezTo>
                    <a:pt x="19646" y="17739"/>
                    <a:pt x="19660" y="17741"/>
                    <a:pt x="19673" y="17741"/>
                  </a:cubicBezTo>
                  <a:cubicBezTo>
                    <a:pt x="19736" y="17741"/>
                    <a:pt x="19767" y="17697"/>
                    <a:pt x="19767" y="17621"/>
                  </a:cubicBezTo>
                  <a:cubicBezTo>
                    <a:pt x="19790" y="17553"/>
                    <a:pt x="19744" y="17507"/>
                    <a:pt x="19653" y="17484"/>
                  </a:cubicBezTo>
                  <a:close/>
                  <a:moveTo>
                    <a:pt x="10236" y="17503"/>
                  </a:moveTo>
                  <a:cubicBezTo>
                    <a:pt x="10157" y="17503"/>
                    <a:pt x="10086" y="17565"/>
                    <a:pt x="10066" y="17644"/>
                  </a:cubicBezTo>
                  <a:cubicBezTo>
                    <a:pt x="10066" y="17735"/>
                    <a:pt x="10135" y="17827"/>
                    <a:pt x="10226" y="17850"/>
                  </a:cubicBezTo>
                  <a:cubicBezTo>
                    <a:pt x="10317" y="17850"/>
                    <a:pt x="10386" y="17781"/>
                    <a:pt x="10409" y="17690"/>
                  </a:cubicBezTo>
                  <a:cubicBezTo>
                    <a:pt x="10431" y="17598"/>
                    <a:pt x="10363" y="17507"/>
                    <a:pt x="10272" y="17507"/>
                  </a:cubicBezTo>
                  <a:cubicBezTo>
                    <a:pt x="10260" y="17504"/>
                    <a:pt x="10248" y="17503"/>
                    <a:pt x="10236" y="17503"/>
                  </a:cubicBezTo>
                  <a:close/>
                  <a:moveTo>
                    <a:pt x="12838" y="17571"/>
                  </a:moveTo>
                  <a:cubicBezTo>
                    <a:pt x="12760" y="17571"/>
                    <a:pt x="12688" y="17633"/>
                    <a:pt x="12668" y="17713"/>
                  </a:cubicBezTo>
                  <a:cubicBezTo>
                    <a:pt x="12668" y="17804"/>
                    <a:pt x="12737" y="17895"/>
                    <a:pt x="12828" y="17918"/>
                  </a:cubicBezTo>
                  <a:cubicBezTo>
                    <a:pt x="12919" y="17918"/>
                    <a:pt x="13011" y="17850"/>
                    <a:pt x="13011" y="17758"/>
                  </a:cubicBezTo>
                  <a:cubicBezTo>
                    <a:pt x="13033" y="17667"/>
                    <a:pt x="12965" y="17598"/>
                    <a:pt x="12874" y="17576"/>
                  </a:cubicBezTo>
                  <a:cubicBezTo>
                    <a:pt x="12862" y="17573"/>
                    <a:pt x="12850" y="17571"/>
                    <a:pt x="12838" y="17571"/>
                  </a:cubicBezTo>
                  <a:close/>
                  <a:moveTo>
                    <a:pt x="9655" y="17895"/>
                  </a:moveTo>
                  <a:cubicBezTo>
                    <a:pt x="9655" y="17895"/>
                    <a:pt x="9655" y="17941"/>
                    <a:pt x="9655" y="17941"/>
                  </a:cubicBezTo>
                  <a:lnTo>
                    <a:pt x="9724" y="17941"/>
                  </a:lnTo>
                  <a:cubicBezTo>
                    <a:pt x="9724" y="17941"/>
                    <a:pt x="9724" y="17918"/>
                    <a:pt x="9724" y="17918"/>
                  </a:cubicBezTo>
                  <a:cubicBezTo>
                    <a:pt x="9701" y="17918"/>
                    <a:pt x="9678" y="17895"/>
                    <a:pt x="9655" y="17895"/>
                  </a:cubicBezTo>
                  <a:close/>
                  <a:moveTo>
                    <a:pt x="15430" y="17598"/>
                  </a:moveTo>
                  <a:cubicBezTo>
                    <a:pt x="15384" y="17598"/>
                    <a:pt x="15248" y="17713"/>
                    <a:pt x="15248" y="17758"/>
                  </a:cubicBezTo>
                  <a:cubicBezTo>
                    <a:pt x="15248" y="17804"/>
                    <a:pt x="15362" y="17941"/>
                    <a:pt x="15407" y="17941"/>
                  </a:cubicBezTo>
                  <a:cubicBezTo>
                    <a:pt x="15453" y="17941"/>
                    <a:pt x="15590" y="17827"/>
                    <a:pt x="15590" y="17781"/>
                  </a:cubicBezTo>
                  <a:cubicBezTo>
                    <a:pt x="15567" y="17735"/>
                    <a:pt x="15567" y="17690"/>
                    <a:pt x="15544" y="17667"/>
                  </a:cubicBezTo>
                  <a:cubicBezTo>
                    <a:pt x="15521" y="17621"/>
                    <a:pt x="15476" y="17621"/>
                    <a:pt x="15430" y="17598"/>
                  </a:cubicBezTo>
                  <a:close/>
                  <a:moveTo>
                    <a:pt x="18032" y="17667"/>
                  </a:moveTo>
                  <a:cubicBezTo>
                    <a:pt x="17964" y="17667"/>
                    <a:pt x="17918" y="17690"/>
                    <a:pt x="17895" y="17781"/>
                  </a:cubicBezTo>
                  <a:cubicBezTo>
                    <a:pt x="17895" y="17872"/>
                    <a:pt x="17941" y="17918"/>
                    <a:pt x="18032" y="17941"/>
                  </a:cubicBezTo>
                  <a:cubicBezTo>
                    <a:pt x="18124" y="17941"/>
                    <a:pt x="18146" y="17895"/>
                    <a:pt x="18169" y="17804"/>
                  </a:cubicBezTo>
                  <a:cubicBezTo>
                    <a:pt x="18169" y="17713"/>
                    <a:pt x="18124" y="17690"/>
                    <a:pt x="18032" y="17667"/>
                  </a:cubicBezTo>
                  <a:close/>
                  <a:moveTo>
                    <a:pt x="11241" y="17709"/>
                  </a:moveTo>
                  <a:cubicBezTo>
                    <a:pt x="11144" y="17709"/>
                    <a:pt x="11071" y="17791"/>
                    <a:pt x="11071" y="17872"/>
                  </a:cubicBezTo>
                  <a:cubicBezTo>
                    <a:pt x="11071" y="17964"/>
                    <a:pt x="11139" y="18032"/>
                    <a:pt x="11230" y="18055"/>
                  </a:cubicBezTo>
                  <a:cubicBezTo>
                    <a:pt x="11322" y="18055"/>
                    <a:pt x="11390" y="17986"/>
                    <a:pt x="11413" y="17895"/>
                  </a:cubicBezTo>
                  <a:cubicBezTo>
                    <a:pt x="11413" y="17827"/>
                    <a:pt x="11367" y="17735"/>
                    <a:pt x="11276" y="17713"/>
                  </a:cubicBezTo>
                  <a:cubicBezTo>
                    <a:pt x="11264" y="17710"/>
                    <a:pt x="11252" y="17709"/>
                    <a:pt x="11241" y="17709"/>
                  </a:cubicBezTo>
                  <a:close/>
                  <a:moveTo>
                    <a:pt x="16434" y="17850"/>
                  </a:moveTo>
                  <a:cubicBezTo>
                    <a:pt x="16343" y="17850"/>
                    <a:pt x="16298" y="17872"/>
                    <a:pt x="16298" y="17964"/>
                  </a:cubicBezTo>
                  <a:cubicBezTo>
                    <a:pt x="16275" y="18055"/>
                    <a:pt x="16320" y="18101"/>
                    <a:pt x="16412" y="18101"/>
                  </a:cubicBezTo>
                  <a:cubicBezTo>
                    <a:pt x="16427" y="18105"/>
                    <a:pt x="16442" y="18106"/>
                    <a:pt x="16455" y="18106"/>
                  </a:cubicBezTo>
                  <a:cubicBezTo>
                    <a:pt x="16517" y="18106"/>
                    <a:pt x="16549" y="18062"/>
                    <a:pt x="16549" y="17986"/>
                  </a:cubicBezTo>
                  <a:cubicBezTo>
                    <a:pt x="16549" y="17895"/>
                    <a:pt x="16526" y="17872"/>
                    <a:pt x="16434" y="17850"/>
                  </a:cubicBezTo>
                  <a:close/>
                  <a:moveTo>
                    <a:pt x="13878" y="17781"/>
                  </a:moveTo>
                  <a:cubicBezTo>
                    <a:pt x="13832" y="17781"/>
                    <a:pt x="13695" y="17872"/>
                    <a:pt x="13673" y="17918"/>
                  </a:cubicBezTo>
                  <a:cubicBezTo>
                    <a:pt x="13673" y="17964"/>
                    <a:pt x="13764" y="18123"/>
                    <a:pt x="13832" y="18123"/>
                  </a:cubicBezTo>
                  <a:cubicBezTo>
                    <a:pt x="13878" y="18123"/>
                    <a:pt x="14015" y="18032"/>
                    <a:pt x="14015" y="17986"/>
                  </a:cubicBezTo>
                  <a:cubicBezTo>
                    <a:pt x="14038" y="17941"/>
                    <a:pt x="13924" y="17804"/>
                    <a:pt x="13878" y="17781"/>
                  </a:cubicBezTo>
                  <a:close/>
                  <a:moveTo>
                    <a:pt x="18995" y="17889"/>
                  </a:moveTo>
                  <a:cubicBezTo>
                    <a:pt x="18937" y="17889"/>
                    <a:pt x="18918" y="17934"/>
                    <a:pt x="18900" y="18009"/>
                  </a:cubicBezTo>
                  <a:cubicBezTo>
                    <a:pt x="18900" y="18101"/>
                    <a:pt x="18945" y="18123"/>
                    <a:pt x="19014" y="18146"/>
                  </a:cubicBezTo>
                  <a:cubicBezTo>
                    <a:pt x="19105" y="18146"/>
                    <a:pt x="19151" y="18123"/>
                    <a:pt x="19151" y="18032"/>
                  </a:cubicBezTo>
                  <a:cubicBezTo>
                    <a:pt x="19173" y="17941"/>
                    <a:pt x="19128" y="17895"/>
                    <a:pt x="19037" y="17895"/>
                  </a:cubicBezTo>
                  <a:cubicBezTo>
                    <a:pt x="19021" y="17891"/>
                    <a:pt x="19007" y="17889"/>
                    <a:pt x="18995" y="17889"/>
                  </a:cubicBezTo>
                  <a:close/>
                  <a:moveTo>
                    <a:pt x="10568" y="18123"/>
                  </a:moveTo>
                  <a:cubicBezTo>
                    <a:pt x="10614" y="18169"/>
                    <a:pt x="10660" y="18192"/>
                    <a:pt x="10682" y="18215"/>
                  </a:cubicBezTo>
                  <a:cubicBezTo>
                    <a:pt x="10728" y="18192"/>
                    <a:pt x="10751" y="18192"/>
                    <a:pt x="10774" y="18192"/>
                  </a:cubicBezTo>
                  <a:cubicBezTo>
                    <a:pt x="10751" y="18169"/>
                    <a:pt x="10751" y="18146"/>
                    <a:pt x="10728" y="18123"/>
                  </a:cubicBezTo>
                  <a:close/>
                  <a:moveTo>
                    <a:pt x="12257" y="17964"/>
                  </a:moveTo>
                  <a:cubicBezTo>
                    <a:pt x="12166" y="17964"/>
                    <a:pt x="12075" y="18032"/>
                    <a:pt x="12075" y="18123"/>
                  </a:cubicBezTo>
                  <a:cubicBezTo>
                    <a:pt x="12052" y="18215"/>
                    <a:pt x="12143" y="18306"/>
                    <a:pt x="12235" y="18306"/>
                  </a:cubicBezTo>
                  <a:cubicBezTo>
                    <a:pt x="12326" y="18306"/>
                    <a:pt x="12394" y="18238"/>
                    <a:pt x="12417" y="18146"/>
                  </a:cubicBezTo>
                  <a:cubicBezTo>
                    <a:pt x="12417" y="18055"/>
                    <a:pt x="12349" y="17986"/>
                    <a:pt x="12257" y="17964"/>
                  </a:cubicBezTo>
                  <a:close/>
                  <a:moveTo>
                    <a:pt x="14814" y="17986"/>
                  </a:moveTo>
                  <a:cubicBezTo>
                    <a:pt x="14768" y="17986"/>
                    <a:pt x="14654" y="18101"/>
                    <a:pt x="14631" y="18146"/>
                  </a:cubicBezTo>
                  <a:cubicBezTo>
                    <a:pt x="14631" y="18192"/>
                    <a:pt x="14745" y="18329"/>
                    <a:pt x="14791" y="18329"/>
                  </a:cubicBezTo>
                  <a:cubicBezTo>
                    <a:pt x="14860" y="18329"/>
                    <a:pt x="14974" y="18215"/>
                    <a:pt x="14974" y="18169"/>
                  </a:cubicBezTo>
                  <a:cubicBezTo>
                    <a:pt x="14974" y="18123"/>
                    <a:pt x="14860" y="17986"/>
                    <a:pt x="14814" y="17986"/>
                  </a:cubicBezTo>
                  <a:close/>
                  <a:moveTo>
                    <a:pt x="17382" y="18070"/>
                  </a:moveTo>
                  <a:cubicBezTo>
                    <a:pt x="17328" y="18070"/>
                    <a:pt x="17302" y="18099"/>
                    <a:pt x="17302" y="18169"/>
                  </a:cubicBezTo>
                  <a:cubicBezTo>
                    <a:pt x="17279" y="18260"/>
                    <a:pt x="17325" y="18306"/>
                    <a:pt x="17393" y="18329"/>
                  </a:cubicBezTo>
                  <a:cubicBezTo>
                    <a:pt x="17507" y="18329"/>
                    <a:pt x="17553" y="18306"/>
                    <a:pt x="17553" y="18215"/>
                  </a:cubicBezTo>
                  <a:cubicBezTo>
                    <a:pt x="17553" y="18123"/>
                    <a:pt x="17530" y="18078"/>
                    <a:pt x="17439" y="18078"/>
                  </a:cubicBezTo>
                  <a:cubicBezTo>
                    <a:pt x="17417" y="18072"/>
                    <a:pt x="17398" y="18070"/>
                    <a:pt x="17382" y="18070"/>
                  </a:cubicBezTo>
                  <a:close/>
                  <a:moveTo>
                    <a:pt x="11618" y="18306"/>
                  </a:moveTo>
                  <a:cubicBezTo>
                    <a:pt x="11595" y="18306"/>
                    <a:pt x="11573" y="18317"/>
                    <a:pt x="11550" y="18352"/>
                  </a:cubicBezTo>
                  <a:cubicBezTo>
                    <a:pt x="11550" y="18352"/>
                    <a:pt x="11550" y="18397"/>
                    <a:pt x="11550" y="18397"/>
                  </a:cubicBezTo>
                  <a:lnTo>
                    <a:pt x="11641" y="18397"/>
                  </a:lnTo>
                  <a:cubicBezTo>
                    <a:pt x="11664" y="18397"/>
                    <a:pt x="11687" y="18420"/>
                    <a:pt x="11687" y="18420"/>
                  </a:cubicBezTo>
                  <a:cubicBezTo>
                    <a:pt x="11710" y="18397"/>
                    <a:pt x="11732" y="18397"/>
                    <a:pt x="11778" y="18397"/>
                  </a:cubicBezTo>
                  <a:cubicBezTo>
                    <a:pt x="11755" y="18375"/>
                    <a:pt x="11732" y="18329"/>
                    <a:pt x="11687" y="18329"/>
                  </a:cubicBezTo>
                  <a:cubicBezTo>
                    <a:pt x="11664" y="18317"/>
                    <a:pt x="11641" y="18306"/>
                    <a:pt x="11618" y="18306"/>
                  </a:cubicBezTo>
                  <a:close/>
                  <a:moveTo>
                    <a:pt x="18443" y="18260"/>
                  </a:moveTo>
                  <a:cubicBezTo>
                    <a:pt x="18420" y="18283"/>
                    <a:pt x="18375" y="18283"/>
                    <a:pt x="18329" y="18306"/>
                  </a:cubicBezTo>
                  <a:cubicBezTo>
                    <a:pt x="18306" y="18329"/>
                    <a:pt x="18306" y="18375"/>
                    <a:pt x="18306" y="18420"/>
                  </a:cubicBezTo>
                  <a:cubicBezTo>
                    <a:pt x="18329" y="18420"/>
                    <a:pt x="18352" y="18397"/>
                    <a:pt x="18375" y="18397"/>
                  </a:cubicBezTo>
                  <a:cubicBezTo>
                    <a:pt x="18420" y="18397"/>
                    <a:pt x="18466" y="18397"/>
                    <a:pt x="18512" y="18375"/>
                  </a:cubicBezTo>
                  <a:lnTo>
                    <a:pt x="18557" y="18375"/>
                  </a:lnTo>
                  <a:cubicBezTo>
                    <a:pt x="18557" y="18352"/>
                    <a:pt x="18534" y="18329"/>
                    <a:pt x="18534" y="18306"/>
                  </a:cubicBezTo>
                  <a:cubicBezTo>
                    <a:pt x="18512" y="18306"/>
                    <a:pt x="18489" y="18283"/>
                    <a:pt x="18443" y="18260"/>
                  </a:cubicBezTo>
                  <a:close/>
                  <a:moveTo>
                    <a:pt x="13226" y="18187"/>
                  </a:moveTo>
                  <a:cubicBezTo>
                    <a:pt x="13148" y="18187"/>
                    <a:pt x="13079" y="18250"/>
                    <a:pt x="13079" y="18329"/>
                  </a:cubicBezTo>
                  <a:cubicBezTo>
                    <a:pt x="13056" y="18420"/>
                    <a:pt x="13125" y="18511"/>
                    <a:pt x="13239" y="18511"/>
                  </a:cubicBezTo>
                  <a:cubicBezTo>
                    <a:pt x="13248" y="18514"/>
                    <a:pt x="13257" y="18516"/>
                    <a:pt x="13267" y="18516"/>
                  </a:cubicBezTo>
                  <a:cubicBezTo>
                    <a:pt x="13330" y="18516"/>
                    <a:pt x="13402" y="18454"/>
                    <a:pt x="13422" y="18375"/>
                  </a:cubicBezTo>
                  <a:cubicBezTo>
                    <a:pt x="13422" y="18283"/>
                    <a:pt x="13353" y="18192"/>
                    <a:pt x="13262" y="18192"/>
                  </a:cubicBezTo>
                  <a:cubicBezTo>
                    <a:pt x="13250" y="18189"/>
                    <a:pt x="13238" y="18187"/>
                    <a:pt x="13226" y="18187"/>
                  </a:cubicBezTo>
                  <a:close/>
                  <a:moveTo>
                    <a:pt x="15821" y="18212"/>
                  </a:moveTo>
                  <a:cubicBezTo>
                    <a:pt x="15749" y="18212"/>
                    <a:pt x="15636" y="18312"/>
                    <a:pt x="15636" y="18375"/>
                  </a:cubicBezTo>
                  <a:cubicBezTo>
                    <a:pt x="15636" y="18420"/>
                    <a:pt x="15750" y="18534"/>
                    <a:pt x="15795" y="18557"/>
                  </a:cubicBezTo>
                  <a:cubicBezTo>
                    <a:pt x="15841" y="18557"/>
                    <a:pt x="15978" y="18443"/>
                    <a:pt x="15978" y="18397"/>
                  </a:cubicBezTo>
                  <a:cubicBezTo>
                    <a:pt x="15978" y="18352"/>
                    <a:pt x="15955" y="18306"/>
                    <a:pt x="15932" y="18260"/>
                  </a:cubicBezTo>
                  <a:cubicBezTo>
                    <a:pt x="15909" y="18238"/>
                    <a:pt x="15864" y="18215"/>
                    <a:pt x="15841" y="18215"/>
                  </a:cubicBezTo>
                  <a:cubicBezTo>
                    <a:pt x="15835" y="18213"/>
                    <a:pt x="15828" y="18212"/>
                    <a:pt x="15821" y="18212"/>
                  </a:cubicBezTo>
                  <a:close/>
                  <a:moveTo>
                    <a:pt x="16822" y="18466"/>
                  </a:moveTo>
                  <a:cubicBezTo>
                    <a:pt x="16731" y="18466"/>
                    <a:pt x="16708" y="18489"/>
                    <a:pt x="16686" y="18580"/>
                  </a:cubicBezTo>
                  <a:cubicBezTo>
                    <a:pt x="16686" y="18648"/>
                    <a:pt x="16708" y="18717"/>
                    <a:pt x="16754" y="18717"/>
                  </a:cubicBezTo>
                  <a:cubicBezTo>
                    <a:pt x="16800" y="18694"/>
                    <a:pt x="16845" y="18671"/>
                    <a:pt x="16914" y="18671"/>
                  </a:cubicBezTo>
                  <a:cubicBezTo>
                    <a:pt x="16914" y="18676"/>
                    <a:pt x="16915" y="18677"/>
                    <a:pt x="16916" y="18677"/>
                  </a:cubicBezTo>
                  <a:cubicBezTo>
                    <a:pt x="16922" y="18677"/>
                    <a:pt x="16937" y="18644"/>
                    <a:pt x="16937" y="18626"/>
                  </a:cubicBezTo>
                  <a:cubicBezTo>
                    <a:pt x="16959" y="18511"/>
                    <a:pt x="16914" y="18466"/>
                    <a:pt x="16822" y="18466"/>
                  </a:cubicBezTo>
                  <a:close/>
                  <a:moveTo>
                    <a:pt x="14206" y="18394"/>
                  </a:moveTo>
                  <a:cubicBezTo>
                    <a:pt x="14152" y="18394"/>
                    <a:pt x="14038" y="18495"/>
                    <a:pt x="14038" y="18557"/>
                  </a:cubicBezTo>
                  <a:cubicBezTo>
                    <a:pt x="14038" y="18603"/>
                    <a:pt x="14152" y="18717"/>
                    <a:pt x="14198" y="18740"/>
                  </a:cubicBezTo>
                  <a:cubicBezTo>
                    <a:pt x="14243" y="18740"/>
                    <a:pt x="14357" y="18626"/>
                    <a:pt x="14380" y="18580"/>
                  </a:cubicBezTo>
                  <a:cubicBezTo>
                    <a:pt x="14357" y="18534"/>
                    <a:pt x="14357" y="18489"/>
                    <a:pt x="14312" y="18443"/>
                  </a:cubicBezTo>
                  <a:cubicBezTo>
                    <a:pt x="14312" y="18420"/>
                    <a:pt x="14266" y="18397"/>
                    <a:pt x="14220" y="18397"/>
                  </a:cubicBezTo>
                  <a:cubicBezTo>
                    <a:pt x="14216" y="18395"/>
                    <a:pt x="14212" y="18394"/>
                    <a:pt x="14206" y="18394"/>
                  </a:cubicBezTo>
                  <a:close/>
                  <a:moveTo>
                    <a:pt x="15200" y="18615"/>
                  </a:moveTo>
                  <a:cubicBezTo>
                    <a:pt x="15171" y="18615"/>
                    <a:pt x="15141" y="18626"/>
                    <a:pt x="15111" y="18648"/>
                  </a:cubicBezTo>
                  <a:cubicBezTo>
                    <a:pt x="15088" y="18671"/>
                    <a:pt x="15065" y="18694"/>
                    <a:pt x="15042" y="18740"/>
                  </a:cubicBezTo>
                  <a:cubicBezTo>
                    <a:pt x="15065" y="18740"/>
                    <a:pt x="15088" y="18763"/>
                    <a:pt x="15111" y="18763"/>
                  </a:cubicBezTo>
                  <a:lnTo>
                    <a:pt x="15202" y="18763"/>
                  </a:lnTo>
                  <a:cubicBezTo>
                    <a:pt x="15248" y="18785"/>
                    <a:pt x="15270" y="18785"/>
                    <a:pt x="15316" y="18785"/>
                  </a:cubicBezTo>
                  <a:cubicBezTo>
                    <a:pt x="15333" y="18791"/>
                    <a:pt x="15346" y="18794"/>
                    <a:pt x="15355" y="18794"/>
                  </a:cubicBezTo>
                  <a:cubicBezTo>
                    <a:pt x="15382" y="18794"/>
                    <a:pt x="15373" y="18768"/>
                    <a:pt x="15339" y="18717"/>
                  </a:cubicBezTo>
                  <a:cubicBezTo>
                    <a:pt x="15308" y="18656"/>
                    <a:pt x="15258" y="18615"/>
                    <a:pt x="15200" y="1861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6" name="Google Shape;2096;p34"/>
            <p:cNvSpPr/>
            <p:nvPr/>
          </p:nvSpPr>
          <p:spPr>
            <a:xfrm>
              <a:off x="3059900" y="3568450"/>
              <a:ext cx="747975" cy="468900"/>
            </a:xfrm>
            <a:custGeom>
              <a:avLst/>
              <a:gdLst/>
              <a:ahLst/>
              <a:cxnLst/>
              <a:rect l="l" t="t" r="r" b="b"/>
              <a:pathLst>
                <a:path w="29919" h="18756" extrusionOk="0">
                  <a:moveTo>
                    <a:pt x="21981" y="1"/>
                  </a:moveTo>
                  <a:cubicBezTo>
                    <a:pt x="19063" y="1"/>
                    <a:pt x="16043" y="2608"/>
                    <a:pt x="14083" y="2639"/>
                  </a:cubicBezTo>
                  <a:cubicBezTo>
                    <a:pt x="14058" y="2639"/>
                    <a:pt x="14033" y="2639"/>
                    <a:pt x="14008" y="2639"/>
                  </a:cubicBezTo>
                  <a:cubicBezTo>
                    <a:pt x="12238" y="2639"/>
                    <a:pt x="10043" y="1223"/>
                    <a:pt x="7880" y="1223"/>
                  </a:cubicBezTo>
                  <a:cubicBezTo>
                    <a:pt x="6451" y="1223"/>
                    <a:pt x="5036" y="1841"/>
                    <a:pt x="3766" y="3894"/>
                  </a:cubicBezTo>
                  <a:cubicBezTo>
                    <a:pt x="0" y="9943"/>
                    <a:pt x="4793" y="18593"/>
                    <a:pt x="16663" y="18753"/>
                  </a:cubicBezTo>
                  <a:cubicBezTo>
                    <a:pt x="16753" y="18754"/>
                    <a:pt x="16843" y="18755"/>
                    <a:pt x="16933" y="18755"/>
                  </a:cubicBezTo>
                  <a:cubicBezTo>
                    <a:pt x="28553" y="18755"/>
                    <a:pt x="29918" y="8505"/>
                    <a:pt x="26158" y="2639"/>
                  </a:cubicBezTo>
                  <a:cubicBezTo>
                    <a:pt x="24890" y="660"/>
                    <a:pt x="23448" y="1"/>
                    <a:pt x="2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7" name="Google Shape;2097;p34"/>
            <p:cNvSpPr/>
            <p:nvPr/>
          </p:nvSpPr>
          <p:spPr>
            <a:xfrm>
              <a:off x="3114100" y="3544250"/>
              <a:ext cx="638575" cy="467925"/>
            </a:xfrm>
            <a:custGeom>
              <a:avLst/>
              <a:gdLst/>
              <a:ahLst/>
              <a:cxnLst/>
              <a:rect l="l" t="t" r="r" b="b"/>
              <a:pathLst>
                <a:path w="25543" h="18717" extrusionOk="0">
                  <a:moveTo>
                    <a:pt x="19653" y="0"/>
                  </a:moveTo>
                  <a:cubicBezTo>
                    <a:pt x="19653" y="23"/>
                    <a:pt x="19676" y="23"/>
                    <a:pt x="19676" y="46"/>
                  </a:cubicBezTo>
                  <a:cubicBezTo>
                    <a:pt x="19703" y="73"/>
                    <a:pt x="19729" y="84"/>
                    <a:pt x="19756" y="84"/>
                  </a:cubicBezTo>
                  <a:cubicBezTo>
                    <a:pt x="19775" y="84"/>
                    <a:pt x="19794" y="78"/>
                    <a:pt x="19813" y="69"/>
                  </a:cubicBezTo>
                  <a:cubicBezTo>
                    <a:pt x="19836" y="69"/>
                    <a:pt x="19881" y="23"/>
                    <a:pt x="19904" y="23"/>
                  </a:cubicBezTo>
                  <a:cubicBezTo>
                    <a:pt x="19881" y="0"/>
                    <a:pt x="19836" y="0"/>
                    <a:pt x="19813" y="0"/>
                  </a:cubicBezTo>
                  <a:close/>
                  <a:moveTo>
                    <a:pt x="18215" y="160"/>
                  </a:moveTo>
                  <a:cubicBezTo>
                    <a:pt x="18124" y="160"/>
                    <a:pt x="18078" y="183"/>
                    <a:pt x="18078" y="274"/>
                  </a:cubicBezTo>
                  <a:cubicBezTo>
                    <a:pt x="18078" y="365"/>
                    <a:pt x="18101" y="411"/>
                    <a:pt x="18215" y="411"/>
                  </a:cubicBezTo>
                  <a:cubicBezTo>
                    <a:pt x="18284" y="411"/>
                    <a:pt x="18329" y="388"/>
                    <a:pt x="18329" y="297"/>
                  </a:cubicBezTo>
                  <a:cubicBezTo>
                    <a:pt x="18329" y="206"/>
                    <a:pt x="18306" y="160"/>
                    <a:pt x="18215" y="160"/>
                  </a:cubicBezTo>
                  <a:close/>
                  <a:moveTo>
                    <a:pt x="19219" y="297"/>
                  </a:moveTo>
                  <a:cubicBezTo>
                    <a:pt x="19128" y="297"/>
                    <a:pt x="19083" y="343"/>
                    <a:pt x="19105" y="434"/>
                  </a:cubicBezTo>
                  <a:cubicBezTo>
                    <a:pt x="19105" y="525"/>
                    <a:pt x="19151" y="548"/>
                    <a:pt x="19242" y="548"/>
                  </a:cubicBezTo>
                  <a:cubicBezTo>
                    <a:pt x="19334" y="548"/>
                    <a:pt x="19356" y="502"/>
                    <a:pt x="19356" y="411"/>
                  </a:cubicBezTo>
                  <a:cubicBezTo>
                    <a:pt x="19356" y="320"/>
                    <a:pt x="19311" y="297"/>
                    <a:pt x="19219" y="297"/>
                  </a:cubicBezTo>
                  <a:close/>
                  <a:moveTo>
                    <a:pt x="20247" y="365"/>
                  </a:moveTo>
                  <a:cubicBezTo>
                    <a:pt x="20155" y="365"/>
                    <a:pt x="20132" y="411"/>
                    <a:pt x="20132" y="480"/>
                  </a:cubicBezTo>
                  <a:cubicBezTo>
                    <a:pt x="20110" y="571"/>
                    <a:pt x="20155" y="616"/>
                    <a:pt x="20224" y="639"/>
                  </a:cubicBezTo>
                  <a:cubicBezTo>
                    <a:pt x="20338" y="639"/>
                    <a:pt x="20384" y="594"/>
                    <a:pt x="20384" y="502"/>
                  </a:cubicBezTo>
                  <a:cubicBezTo>
                    <a:pt x="20384" y="411"/>
                    <a:pt x="20338" y="388"/>
                    <a:pt x="20247" y="365"/>
                  </a:cubicBezTo>
                  <a:close/>
                  <a:moveTo>
                    <a:pt x="21274" y="457"/>
                  </a:moveTo>
                  <a:cubicBezTo>
                    <a:pt x="21182" y="457"/>
                    <a:pt x="21137" y="502"/>
                    <a:pt x="21137" y="594"/>
                  </a:cubicBezTo>
                  <a:cubicBezTo>
                    <a:pt x="21137" y="685"/>
                    <a:pt x="21182" y="708"/>
                    <a:pt x="21274" y="708"/>
                  </a:cubicBezTo>
                  <a:cubicBezTo>
                    <a:pt x="21365" y="708"/>
                    <a:pt x="21388" y="685"/>
                    <a:pt x="21388" y="594"/>
                  </a:cubicBezTo>
                  <a:cubicBezTo>
                    <a:pt x="21411" y="502"/>
                    <a:pt x="21365" y="457"/>
                    <a:pt x="21274" y="457"/>
                  </a:cubicBezTo>
                  <a:close/>
                  <a:moveTo>
                    <a:pt x="16728" y="589"/>
                  </a:moveTo>
                  <a:cubicBezTo>
                    <a:pt x="16722" y="589"/>
                    <a:pt x="16715" y="591"/>
                    <a:pt x="16709" y="594"/>
                  </a:cubicBezTo>
                  <a:cubicBezTo>
                    <a:pt x="16640" y="616"/>
                    <a:pt x="16572" y="639"/>
                    <a:pt x="16503" y="685"/>
                  </a:cubicBezTo>
                  <a:cubicBezTo>
                    <a:pt x="16480" y="685"/>
                    <a:pt x="16480" y="685"/>
                    <a:pt x="16480" y="708"/>
                  </a:cubicBezTo>
                  <a:cubicBezTo>
                    <a:pt x="16480" y="731"/>
                    <a:pt x="16595" y="845"/>
                    <a:pt x="16640" y="845"/>
                  </a:cubicBezTo>
                  <a:cubicBezTo>
                    <a:pt x="16663" y="845"/>
                    <a:pt x="16800" y="731"/>
                    <a:pt x="16800" y="685"/>
                  </a:cubicBezTo>
                  <a:cubicBezTo>
                    <a:pt x="16820" y="646"/>
                    <a:pt x="16771" y="589"/>
                    <a:pt x="16728" y="589"/>
                  </a:cubicBezTo>
                  <a:close/>
                  <a:moveTo>
                    <a:pt x="17624" y="633"/>
                  </a:moveTo>
                  <a:cubicBezTo>
                    <a:pt x="17562" y="633"/>
                    <a:pt x="17530" y="678"/>
                    <a:pt x="17530" y="753"/>
                  </a:cubicBezTo>
                  <a:cubicBezTo>
                    <a:pt x="17530" y="845"/>
                    <a:pt x="17553" y="890"/>
                    <a:pt x="17645" y="890"/>
                  </a:cubicBezTo>
                  <a:cubicBezTo>
                    <a:pt x="17736" y="890"/>
                    <a:pt x="17781" y="845"/>
                    <a:pt x="17781" y="753"/>
                  </a:cubicBezTo>
                  <a:cubicBezTo>
                    <a:pt x="17781" y="662"/>
                    <a:pt x="17759" y="639"/>
                    <a:pt x="17667" y="639"/>
                  </a:cubicBezTo>
                  <a:cubicBezTo>
                    <a:pt x="17652" y="635"/>
                    <a:pt x="17637" y="633"/>
                    <a:pt x="17624" y="633"/>
                  </a:cubicBezTo>
                  <a:close/>
                  <a:moveTo>
                    <a:pt x="18649" y="708"/>
                  </a:moveTo>
                  <a:cubicBezTo>
                    <a:pt x="18580" y="731"/>
                    <a:pt x="18535" y="753"/>
                    <a:pt x="18558" y="845"/>
                  </a:cubicBezTo>
                  <a:cubicBezTo>
                    <a:pt x="18558" y="936"/>
                    <a:pt x="18580" y="982"/>
                    <a:pt x="18672" y="982"/>
                  </a:cubicBezTo>
                  <a:cubicBezTo>
                    <a:pt x="18763" y="959"/>
                    <a:pt x="18809" y="936"/>
                    <a:pt x="18809" y="845"/>
                  </a:cubicBezTo>
                  <a:cubicBezTo>
                    <a:pt x="18809" y="753"/>
                    <a:pt x="18763" y="708"/>
                    <a:pt x="18649" y="708"/>
                  </a:cubicBezTo>
                  <a:close/>
                  <a:moveTo>
                    <a:pt x="19676" y="845"/>
                  </a:moveTo>
                  <a:cubicBezTo>
                    <a:pt x="19607" y="845"/>
                    <a:pt x="19562" y="890"/>
                    <a:pt x="19562" y="982"/>
                  </a:cubicBezTo>
                  <a:cubicBezTo>
                    <a:pt x="19585" y="1073"/>
                    <a:pt x="19607" y="1096"/>
                    <a:pt x="19699" y="1096"/>
                  </a:cubicBezTo>
                  <a:cubicBezTo>
                    <a:pt x="19790" y="1096"/>
                    <a:pt x="19836" y="1050"/>
                    <a:pt x="19813" y="959"/>
                  </a:cubicBezTo>
                  <a:cubicBezTo>
                    <a:pt x="19813" y="868"/>
                    <a:pt x="19767" y="845"/>
                    <a:pt x="19676" y="845"/>
                  </a:cubicBezTo>
                  <a:close/>
                  <a:moveTo>
                    <a:pt x="20683" y="930"/>
                  </a:moveTo>
                  <a:cubicBezTo>
                    <a:pt x="20620" y="930"/>
                    <a:pt x="20589" y="975"/>
                    <a:pt x="20589" y="1050"/>
                  </a:cubicBezTo>
                  <a:cubicBezTo>
                    <a:pt x="20589" y="1141"/>
                    <a:pt x="20635" y="1187"/>
                    <a:pt x="20726" y="1187"/>
                  </a:cubicBezTo>
                  <a:cubicBezTo>
                    <a:pt x="20817" y="1187"/>
                    <a:pt x="20840" y="1141"/>
                    <a:pt x="20840" y="1050"/>
                  </a:cubicBezTo>
                  <a:cubicBezTo>
                    <a:pt x="20840" y="982"/>
                    <a:pt x="20817" y="936"/>
                    <a:pt x="20726" y="936"/>
                  </a:cubicBezTo>
                  <a:cubicBezTo>
                    <a:pt x="20710" y="932"/>
                    <a:pt x="20696" y="930"/>
                    <a:pt x="20683" y="930"/>
                  </a:cubicBezTo>
                  <a:close/>
                  <a:moveTo>
                    <a:pt x="21724" y="1025"/>
                  </a:moveTo>
                  <a:cubicBezTo>
                    <a:pt x="21691" y="1025"/>
                    <a:pt x="21595" y="1143"/>
                    <a:pt x="21616" y="1164"/>
                  </a:cubicBezTo>
                  <a:cubicBezTo>
                    <a:pt x="21662" y="1210"/>
                    <a:pt x="21707" y="1256"/>
                    <a:pt x="21753" y="1256"/>
                  </a:cubicBezTo>
                  <a:cubicBezTo>
                    <a:pt x="21799" y="1256"/>
                    <a:pt x="21844" y="1187"/>
                    <a:pt x="21890" y="1141"/>
                  </a:cubicBezTo>
                  <a:cubicBezTo>
                    <a:pt x="21822" y="1096"/>
                    <a:pt x="21776" y="1050"/>
                    <a:pt x="21730" y="1027"/>
                  </a:cubicBezTo>
                  <a:cubicBezTo>
                    <a:pt x="21728" y="1026"/>
                    <a:pt x="21726" y="1025"/>
                    <a:pt x="21724" y="1025"/>
                  </a:cubicBezTo>
                  <a:close/>
                  <a:moveTo>
                    <a:pt x="16081" y="979"/>
                  </a:moveTo>
                  <a:cubicBezTo>
                    <a:pt x="16027" y="979"/>
                    <a:pt x="15910" y="1099"/>
                    <a:pt x="15910" y="1141"/>
                  </a:cubicBezTo>
                  <a:cubicBezTo>
                    <a:pt x="15910" y="1187"/>
                    <a:pt x="15933" y="1233"/>
                    <a:pt x="15978" y="1256"/>
                  </a:cubicBezTo>
                  <a:cubicBezTo>
                    <a:pt x="16001" y="1278"/>
                    <a:pt x="16047" y="1301"/>
                    <a:pt x="16070" y="1301"/>
                  </a:cubicBezTo>
                  <a:cubicBezTo>
                    <a:pt x="16115" y="1301"/>
                    <a:pt x="16252" y="1187"/>
                    <a:pt x="16252" y="1141"/>
                  </a:cubicBezTo>
                  <a:cubicBezTo>
                    <a:pt x="16252" y="1096"/>
                    <a:pt x="16138" y="982"/>
                    <a:pt x="16092" y="982"/>
                  </a:cubicBezTo>
                  <a:cubicBezTo>
                    <a:pt x="16089" y="980"/>
                    <a:pt x="16085" y="979"/>
                    <a:pt x="16081" y="979"/>
                  </a:cubicBezTo>
                  <a:close/>
                  <a:moveTo>
                    <a:pt x="17120" y="1050"/>
                  </a:moveTo>
                  <a:cubicBezTo>
                    <a:pt x="17074" y="1050"/>
                    <a:pt x="16937" y="1164"/>
                    <a:pt x="16937" y="1210"/>
                  </a:cubicBezTo>
                  <a:cubicBezTo>
                    <a:pt x="16914" y="1256"/>
                    <a:pt x="17051" y="1393"/>
                    <a:pt x="17097" y="1393"/>
                  </a:cubicBezTo>
                  <a:cubicBezTo>
                    <a:pt x="17142" y="1393"/>
                    <a:pt x="17256" y="1278"/>
                    <a:pt x="17279" y="1233"/>
                  </a:cubicBezTo>
                  <a:cubicBezTo>
                    <a:pt x="17279" y="1187"/>
                    <a:pt x="17165" y="1050"/>
                    <a:pt x="17120" y="1050"/>
                  </a:cubicBezTo>
                  <a:close/>
                  <a:moveTo>
                    <a:pt x="4751" y="1223"/>
                  </a:moveTo>
                  <a:cubicBezTo>
                    <a:pt x="4733" y="1223"/>
                    <a:pt x="4718" y="1225"/>
                    <a:pt x="4703" y="1233"/>
                  </a:cubicBezTo>
                  <a:cubicBezTo>
                    <a:pt x="4680" y="1233"/>
                    <a:pt x="4634" y="1278"/>
                    <a:pt x="4634" y="1301"/>
                  </a:cubicBezTo>
                  <a:cubicBezTo>
                    <a:pt x="4662" y="1358"/>
                    <a:pt x="4725" y="1397"/>
                    <a:pt x="4791" y="1397"/>
                  </a:cubicBezTo>
                  <a:cubicBezTo>
                    <a:pt x="4832" y="1397"/>
                    <a:pt x="4873" y="1382"/>
                    <a:pt x="4908" y="1347"/>
                  </a:cubicBezTo>
                  <a:cubicBezTo>
                    <a:pt x="4931" y="1324"/>
                    <a:pt x="4976" y="1278"/>
                    <a:pt x="4999" y="1233"/>
                  </a:cubicBezTo>
                  <a:lnTo>
                    <a:pt x="4908" y="1233"/>
                  </a:lnTo>
                  <a:cubicBezTo>
                    <a:pt x="4832" y="1233"/>
                    <a:pt x="4786" y="1223"/>
                    <a:pt x="4751" y="1223"/>
                  </a:cubicBezTo>
                  <a:close/>
                  <a:moveTo>
                    <a:pt x="18101" y="1187"/>
                  </a:moveTo>
                  <a:cubicBezTo>
                    <a:pt x="18033" y="1187"/>
                    <a:pt x="17987" y="1233"/>
                    <a:pt x="17987" y="1324"/>
                  </a:cubicBezTo>
                  <a:cubicBezTo>
                    <a:pt x="17987" y="1415"/>
                    <a:pt x="18033" y="1438"/>
                    <a:pt x="18147" y="1438"/>
                  </a:cubicBezTo>
                  <a:cubicBezTo>
                    <a:pt x="18215" y="1438"/>
                    <a:pt x="18261" y="1393"/>
                    <a:pt x="18238" y="1301"/>
                  </a:cubicBezTo>
                  <a:cubicBezTo>
                    <a:pt x="18238" y="1210"/>
                    <a:pt x="18192" y="1187"/>
                    <a:pt x="18101" y="1187"/>
                  </a:cubicBezTo>
                  <a:close/>
                  <a:moveTo>
                    <a:pt x="5661" y="1187"/>
                  </a:moveTo>
                  <a:cubicBezTo>
                    <a:pt x="5638" y="1187"/>
                    <a:pt x="5616" y="1210"/>
                    <a:pt x="5616" y="1210"/>
                  </a:cubicBezTo>
                  <a:cubicBezTo>
                    <a:pt x="5593" y="1347"/>
                    <a:pt x="5661" y="1370"/>
                    <a:pt x="5707" y="1438"/>
                  </a:cubicBezTo>
                  <a:cubicBezTo>
                    <a:pt x="5753" y="1484"/>
                    <a:pt x="5798" y="1484"/>
                    <a:pt x="5844" y="1484"/>
                  </a:cubicBezTo>
                  <a:cubicBezTo>
                    <a:pt x="5912" y="1484"/>
                    <a:pt x="6026" y="1370"/>
                    <a:pt x="6026" y="1301"/>
                  </a:cubicBezTo>
                  <a:cubicBezTo>
                    <a:pt x="6026" y="1278"/>
                    <a:pt x="6004" y="1233"/>
                    <a:pt x="6004" y="1233"/>
                  </a:cubicBezTo>
                  <a:cubicBezTo>
                    <a:pt x="5889" y="1210"/>
                    <a:pt x="5775" y="1187"/>
                    <a:pt x="5661" y="1187"/>
                  </a:cubicBezTo>
                  <a:close/>
                  <a:moveTo>
                    <a:pt x="19171" y="1273"/>
                  </a:moveTo>
                  <a:cubicBezTo>
                    <a:pt x="19158" y="1273"/>
                    <a:pt x="19144" y="1275"/>
                    <a:pt x="19128" y="1278"/>
                  </a:cubicBezTo>
                  <a:cubicBezTo>
                    <a:pt x="19037" y="1278"/>
                    <a:pt x="19014" y="1324"/>
                    <a:pt x="19014" y="1415"/>
                  </a:cubicBezTo>
                  <a:cubicBezTo>
                    <a:pt x="19014" y="1484"/>
                    <a:pt x="19060" y="1530"/>
                    <a:pt x="19151" y="1530"/>
                  </a:cubicBezTo>
                  <a:cubicBezTo>
                    <a:pt x="19242" y="1530"/>
                    <a:pt x="19265" y="1484"/>
                    <a:pt x="19265" y="1393"/>
                  </a:cubicBezTo>
                  <a:cubicBezTo>
                    <a:pt x="19265" y="1317"/>
                    <a:pt x="19234" y="1273"/>
                    <a:pt x="19171" y="1273"/>
                  </a:cubicBezTo>
                  <a:close/>
                  <a:moveTo>
                    <a:pt x="6666" y="1301"/>
                  </a:moveTo>
                  <a:cubicBezTo>
                    <a:pt x="6666" y="1324"/>
                    <a:pt x="6620" y="1347"/>
                    <a:pt x="6620" y="1347"/>
                  </a:cubicBezTo>
                  <a:cubicBezTo>
                    <a:pt x="6666" y="1415"/>
                    <a:pt x="6688" y="1484"/>
                    <a:pt x="6780" y="1530"/>
                  </a:cubicBezTo>
                  <a:cubicBezTo>
                    <a:pt x="6805" y="1548"/>
                    <a:pt x="6824" y="1555"/>
                    <a:pt x="6841" y="1555"/>
                  </a:cubicBezTo>
                  <a:cubicBezTo>
                    <a:pt x="6887" y="1555"/>
                    <a:pt x="6912" y="1507"/>
                    <a:pt x="6962" y="1507"/>
                  </a:cubicBezTo>
                  <a:cubicBezTo>
                    <a:pt x="6962" y="1507"/>
                    <a:pt x="7008" y="1461"/>
                    <a:pt x="7008" y="1438"/>
                  </a:cubicBezTo>
                  <a:cubicBezTo>
                    <a:pt x="7008" y="1404"/>
                    <a:pt x="6997" y="1398"/>
                    <a:pt x="6982" y="1398"/>
                  </a:cubicBezTo>
                  <a:cubicBezTo>
                    <a:pt x="6975" y="1398"/>
                    <a:pt x="6967" y="1400"/>
                    <a:pt x="6960" y="1400"/>
                  </a:cubicBezTo>
                  <a:cubicBezTo>
                    <a:pt x="6952" y="1400"/>
                    <a:pt x="6945" y="1398"/>
                    <a:pt x="6939" y="1393"/>
                  </a:cubicBezTo>
                  <a:cubicBezTo>
                    <a:pt x="6848" y="1370"/>
                    <a:pt x="6757" y="1347"/>
                    <a:pt x="6666" y="1301"/>
                  </a:cubicBezTo>
                  <a:close/>
                  <a:moveTo>
                    <a:pt x="20155" y="1393"/>
                  </a:moveTo>
                  <a:cubicBezTo>
                    <a:pt x="20064" y="1393"/>
                    <a:pt x="20041" y="1438"/>
                    <a:pt x="20041" y="1530"/>
                  </a:cubicBezTo>
                  <a:cubicBezTo>
                    <a:pt x="20041" y="1621"/>
                    <a:pt x="20087" y="1644"/>
                    <a:pt x="20178" y="1644"/>
                  </a:cubicBezTo>
                  <a:cubicBezTo>
                    <a:pt x="20247" y="1644"/>
                    <a:pt x="20292" y="1621"/>
                    <a:pt x="20292" y="1530"/>
                  </a:cubicBezTo>
                  <a:cubicBezTo>
                    <a:pt x="20292" y="1415"/>
                    <a:pt x="20247" y="1393"/>
                    <a:pt x="20155" y="1393"/>
                  </a:cubicBezTo>
                  <a:close/>
                  <a:moveTo>
                    <a:pt x="14654" y="1530"/>
                  </a:moveTo>
                  <a:cubicBezTo>
                    <a:pt x="14609" y="1552"/>
                    <a:pt x="14563" y="1575"/>
                    <a:pt x="14517" y="1598"/>
                  </a:cubicBezTo>
                  <a:cubicBezTo>
                    <a:pt x="14495" y="1621"/>
                    <a:pt x="14472" y="1621"/>
                    <a:pt x="14449" y="1644"/>
                  </a:cubicBezTo>
                  <a:cubicBezTo>
                    <a:pt x="14449" y="1644"/>
                    <a:pt x="14426" y="1666"/>
                    <a:pt x="14426" y="1689"/>
                  </a:cubicBezTo>
                  <a:lnTo>
                    <a:pt x="14517" y="1689"/>
                  </a:lnTo>
                  <a:cubicBezTo>
                    <a:pt x="14609" y="1689"/>
                    <a:pt x="14632" y="1621"/>
                    <a:pt x="14677" y="1575"/>
                  </a:cubicBezTo>
                  <a:cubicBezTo>
                    <a:pt x="14677" y="1552"/>
                    <a:pt x="14654" y="1552"/>
                    <a:pt x="14654" y="1530"/>
                  </a:cubicBezTo>
                  <a:close/>
                  <a:moveTo>
                    <a:pt x="3379" y="1689"/>
                  </a:moveTo>
                  <a:cubicBezTo>
                    <a:pt x="3379" y="1689"/>
                    <a:pt x="3356" y="1712"/>
                    <a:pt x="3356" y="1712"/>
                  </a:cubicBezTo>
                  <a:cubicBezTo>
                    <a:pt x="3356" y="1712"/>
                    <a:pt x="3379" y="1735"/>
                    <a:pt x="3379" y="1735"/>
                  </a:cubicBezTo>
                  <a:cubicBezTo>
                    <a:pt x="3379" y="1735"/>
                    <a:pt x="3379" y="1735"/>
                    <a:pt x="3379" y="1712"/>
                  </a:cubicBezTo>
                  <a:cubicBezTo>
                    <a:pt x="3379" y="1712"/>
                    <a:pt x="3379" y="1712"/>
                    <a:pt x="3379" y="1689"/>
                  </a:cubicBezTo>
                  <a:close/>
                  <a:moveTo>
                    <a:pt x="21182" y="1484"/>
                  </a:moveTo>
                  <a:cubicBezTo>
                    <a:pt x="21091" y="1484"/>
                    <a:pt x="21045" y="1530"/>
                    <a:pt x="21068" y="1621"/>
                  </a:cubicBezTo>
                  <a:cubicBezTo>
                    <a:pt x="21068" y="1712"/>
                    <a:pt x="21114" y="1735"/>
                    <a:pt x="21205" y="1735"/>
                  </a:cubicBezTo>
                  <a:cubicBezTo>
                    <a:pt x="21274" y="1735"/>
                    <a:pt x="21319" y="1689"/>
                    <a:pt x="21319" y="1598"/>
                  </a:cubicBezTo>
                  <a:cubicBezTo>
                    <a:pt x="21319" y="1507"/>
                    <a:pt x="21274" y="1484"/>
                    <a:pt x="21182" y="1484"/>
                  </a:cubicBezTo>
                  <a:close/>
                  <a:moveTo>
                    <a:pt x="3287" y="1735"/>
                  </a:moveTo>
                  <a:cubicBezTo>
                    <a:pt x="3287" y="1758"/>
                    <a:pt x="3265" y="1758"/>
                    <a:pt x="3265" y="1758"/>
                  </a:cubicBezTo>
                  <a:cubicBezTo>
                    <a:pt x="3265" y="1758"/>
                    <a:pt x="3287" y="1781"/>
                    <a:pt x="3287" y="1781"/>
                  </a:cubicBezTo>
                  <a:cubicBezTo>
                    <a:pt x="3287" y="1781"/>
                    <a:pt x="3310" y="1758"/>
                    <a:pt x="3310" y="1758"/>
                  </a:cubicBezTo>
                  <a:cubicBezTo>
                    <a:pt x="3310" y="1758"/>
                    <a:pt x="3287" y="1735"/>
                    <a:pt x="3287" y="1735"/>
                  </a:cubicBezTo>
                  <a:close/>
                  <a:moveTo>
                    <a:pt x="15522" y="1438"/>
                  </a:moveTo>
                  <a:cubicBezTo>
                    <a:pt x="15476" y="1438"/>
                    <a:pt x="15362" y="1552"/>
                    <a:pt x="15362" y="1598"/>
                  </a:cubicBezTo>
                  <a:cubicBezTo>
                    <a:pt x="15339" y="1644"/>
                    <a:pt x="15476" y="1781"/>
                    <a:pt x="15522" y="1781"/>
                  </a:cubicBezTo>
                  <a:cubicBezTo>
                    <a:pt x="15567" y="1758"/>
                    <a:pt x="15613" y="1735"/>
                    <a:pt x="15659" y="1712"/>
                  </a:cubicBezTo>
                  <a:cubicBezTo>
                    <a:pt x="15682" y="1689"/>
                    <a:pt x="15682" y="1644"/>
                    <a:pt x="15704" y="1598"/>
                  </a:cubicBezTo>
                  <a:cubicBezTo>
                    <a:pt x="15704" y="1575"/>
                    <a:pt x="15567" y="1438"/>
                    <a:pt x="15522" y="1438"/>
                  </a:cubicBezTo>
                  <a:close/>
                  <a:moveTo>
                    <a:pt x="22210" y="1575"/>
                  </a:moveTo>
                  <a:cubicBezTo>
                    <a:pt x="22164" y="1575"/>
                    <a:pt x="22118" y="1644"/>
                    <a:pt x="22073" y="1689"/>
                  </a:cubicBezTo>
                  <a:cubicBezTo>
                    <a:pt x="22073" y="1710"/>
                    <a:pt x="22170" y="1829"/>
                    <a:pt x="22203" y="1829"/>
                  </a:cubicBezTo>
                  <a:cubicBezTo>
                    <a:pt x="22206" y="1829"/>
                    <a:pt x="22208" y="1828"/>
                    <a:pt x="22210" y="1826"/>
                  </a:cubicBezTo>
                  <a:cubicBezTo>
                    <a:pt x="22255" y="1781"/>
                    <a:pt x="22301" y="1735"/>
                    <a:pt x="22347" y="1689"/>
                  </a:cubicBezTo>
                  <a:cubicBezTo>
                    <a:pt x="22301" y="1644"/>
                    <a:pt x="22255" y="1575"/>
                    <a:pt x="22210" y="1575"/>
                  </a:cubicBezTo>
                  <a:close/>
                  <a:moveTo>
                    <a:pt x="4246" y="1438"/>
                  </a:moveTo>
                  <a:cubicBezTo>
                    <a:pt x="4155" y="1438"/>
                    <a:pt x="4041" y="1552"/>
                    <a:pt x="4041" y="1644"/>
                  </a:cubicBezTo>
                  <a:cubicBezTo>
                    <a:pt x="4041" y="1735"/>
                    <a:pt x="4155" y="1872"/>
                    <a:pt x="4246" y="1872"/>
                  </a:cubicBezTo>
                  <a:cubicBezTo>
                    <a:pt x="4337" y="1872"/>
                    <a:pt x="4451" y="1758"/>
                    <a:pt x="4451" y="1644"/>
                  </a:cubicBezTo>
                  <a:cubicBezTo>
                    <a:pt x="4451" y="1552"/>
                    <a:pt x="4337" y="1438"/>
                    <a:pt x="4246" y="1438"/>
                  </a:cubicBezTo>
                  <a:close/>
                  <a:moveTo>
                    <a:pt x="16549" y="1530"/>
                  </a:moveTo>
                  <a:cubicBezTo>
                    <a:pt x="16526" y="1530"/>
                    <a:pt x="16389" y="1621"/>
                    <a:pt x="16366" y="1666"/>
                  </a:cubicBezTo>
                  <a:cubicBezTo>
                    <a:pt x="16366" y="1735"/>
                    <a:pt x="16480" y="1872"/>
                    <a:pt x="16549" y="1872"/>
                  </a:cubicBezTo>
                  <a:cubicBezTo>
                    <a:pt x="16595" y="1872"/>
                    <a:pt x="16709" y="1758"/>
                    <a:pt x="16709" y="1712"/>
                  </a:cubicBezTo>
                  <a:cubicBezTo>
                    <a:pt x="16731" y="1666"/>
                    <a:pt x="16617" y="1530"/>
                    <a:pt x="16549" y="1530"/>
                  </a:cubicBezTo>
                  <a:close/>
                  <a:moveTo>
                    <a:pt x="17576" y="1644"/>
                  </a:moveTo>
                  <a:cubicBezTo>
                    <a:pt x="17485" y="1644"/>
                    <a:pt x="17439" y="1689"/>
                    <a:pt x="17439" y="1758"/>
                  </a:cubicBezTo>
                  <a:cubicBezTo>
                    <a:pt x="17439" y="1872"/>
                    <a:pt x="17462" y="1918"/>
                    <a:pt x="17576" y="1918"/>
                  </a:cubicBezTo>
                  <a:cubicBezTo>
                    <a:pt x="17667" y="1895"/>
                    <a:pt x="17690" y="1872"/>
                    <a:pt x="17690" y="1781"/>
                  </a:cubicBezTo>
                  <a:cubicBezTo>
                    <a:pt x="17690" y="1689"/>
                    <a:pt x="17667" y="1644"/>
                    <a:pt x="17576" y="1644"/>
                  </a:cubicBezTo>
                  <a:close/>
                  <a:moveTo>
                    <a:pt x="5273" y="1530"/>
                  </a:moveTo>
                  <a:cubicBezTo>
                    <a:pt x="5182" y="1530"/>
                    <a:pt x="5045" y="1644"/>
                    <a:pt x="5045" y="1735"/>
                  </a:cubicBezTo>
                  <a:cubicBezTo>
                    <a:pt x="5045" y="1826"/>
                    <a:pt x="5182" y="1940"/>
                    <a:pt x="5273" y="1940"/>
                  </a:cubicBezTo>
                  <a:cubicBezTo>
                    <a:pt x="5364" y="1940"/>
                    <a:pt x="5479" y="1826"/>
                    <a:pt x="5479" y="1735"/>
                  </a:cubicBezTo>
                  <a:cubicBezTo>
                    <a:pt x="5479" y="1644"/>
                    <a:pt x="5364" y="1530"/>
                    <a:pt x="5273" y="1530"/>
                  </a:cubicBezTo>
                  <a:close/>
                  <a:moveTo>
                    <a:pt x="18603" y="1735"/>
                  </a:moveTo>
                  <a:cubicBezTo>
                    <a:pt x="18489" y="1735"/>
                    <a:pt x="18466" y="1758"/>
                    <a:pt x="18466" y="1872"/>
                  </a:cubicBezTo>
                  <a:cubicBezTo>
                    <a:pt x="18466" y="1963"/>
                    <a:pt x="18512" y="1986"/>
                    <a:pt x="18580" y="1986"/>
                  </a:cubicBezTo>
                  <a:cubicBezTo>
                    <a:pt x="18672" y="1986"/>
                    <a:pt x="18717" y="1963"/>
                    <a:pt x="18717" y="1872"/>
                  </a:cubicBezTo>
                  <a:cubicBezTo>
                    <a:pt x="18717" y="1781"/>
                    <a:pt x="18694" y="1735"/>
                    <a:pt x="18603" y="1735"/>
                  </a:cubicBezTo>
                  <a:close/>
                  <a:moveTo>
                    <a:pt x="6294" y="1618"/>
                  </a:moveTo>
                  <a:cubicBezTo>
                    <a:pt x="6288" y="1618"/>
                    <a:pt x="6283" y="1619"/>
                    <a:pt x="6278" y="1621"/>
                  </a:cubicBezTo>
                  <a:cubicBezTo>
                    <a:pt x="6209" y="1621"/>
                    <a:pt x="6072" y="1758"/>
                    <a:pt x="6072" y="1826"/>
                  </a:cubicBezTo>
                  <a:cubicBezTo>
                    <a:pt x="6072" y="1895"/>
                    <a:pt x="6232" y="2032"/>
                    <a:pt x="6300" y="2032"/>
                  </a:cubicBezTo>
                  <a:cubicBezTo>
                    <a:pt x="6369" y="2032"/>
                    <a:pt x="6506" y="1895"/>
                    <a:pt x="6506" y="1826"/>
                  </a:cubicBezTo>
                  <a:cubicBezTo>
                    <a:pt x="6506" y="1742"/>
                    <a:pt x="6369" y="1618"/>
                    <a:pt x="6294" y="1618"/>
                  </a:cubicBezTo>
                  <a:close/>
                  <a:moveTo>
                    <a:pt x="19630" y="1826"/>
                  </a:moveTo>
                  <a:cubicBezTo>
                    <a:pt x="19516" y="1826"/>
                    <a:pt x="19493" y="1849"/>
                    <a:pt x="19493" y="1940"/>
                  </a:cubicBezTo>
                  <a:cubicBezTo>
                    <a:pt x="19493" y="2032"/>
                    <a:pt x="19516" y="2077"/>
                    <a:pt x="19607" y="2077"/>
                  </a:cubicBezTo>
                  <a:cubicBezTo>
                    <a:pt x="19699" y="2077"/>
                    <a:pt x="19744" y="2054"/>
                    <a:pt x="19744" y="1963"/>
                  </a:cubicBezTo>
                  <a:cubicBezTo>
                    <a:pt x="19744" y="1872"/>
                    <a:pt x="19699" y="1826"/>
                    <a:pt x="19630" y="1826"/>
                  </a:cubicBezTo>
                  <a:close/>
                  <a:moveTo>
                    <a:pt x="7305" y="1689"/>
                  </a:moveTo>
                  <a:cubicBezTo>
                    <a:pt x="7259" y="1689"/>
                    <a:pt x="7099" y="1826"/>
                    <a:pt x="7099" y="1895"/>
                  </a:cubicBezTo>
                  <a:cubicBezTo>
                    <a:pt x="7099" y="1963"/>
                    <a:pt x="7236" y="2123"/>
                    <a:pt x="7305" y="2123"/>
                  </a:cubicBezTo>
                  <a:cubicBezTo>
                    <a:pt x="7373" y="2123"/>
                    <a:pt x="7510" y="1986"/>
                    <a:pt x="7533" y="1918"/>
                  </a:cubicBezTo>
                  <a:cubicBezTo>
                    <a:pt x="7533" y="1849"/>
                    <a:pt x="7396" y="1689"/>
                    <a:pt x="7305" y="1689"/>
                  </a:cubicBezTo>
                  <a:close/>
                  <a:moveTo>
                    <a:pt x="8332" y="1826"/>
                  </a:moveTo>
                  <a:cubicBezTo>
                    <a:pt x="8172" y="1826"/>
                    <a:pt x="8172" y="1826"/>
                    <a:pt x="8172" y="1986"/>
                  </a:cubicBezTo>
                  <a:cubicBezTo>
                    <a:pt x="8149" y="2146"/>
                    <a:pt x="8172" y="2169"/>
                    <a:pt x="8309" y="2169"/>
                  </a:cubicBezTo>
                  <a:cubicBezTo>
                    <a:pt x="8492" y="2169"/>
                    <a:pt x="8492" y="2146"/>
                    <a:pt x="8492" y="2009"/>
                  </a:cubicBezTo>
                  <a:cubicBezTo>
                    <a:pt x="8492" y="1849"/>
                    <a:pt x="8492" y="1826"/>
                    <a:pt x="8332" y="1826"/>
                  </a:cubicBezTo>
                  <a:close/>
                  <a:moveTo>
                    <a:pt x="14007" y="1833"/>
                  </a:moveTo>
                  <a:cubicBezTo>
                    <a:pt x="13980" y="1833"/>
                    <a:pt x="13958" y="1872"/>
                    <a:pt x="13924" y="1872"/>
                  </a:cubicBezTo>
                  <a:cubicBezTo>
                    <a:pt x="13878" y="1872"/>
                    <a:pt x="13856" y="1918"/>
                    <a:pt x="13810" y="1940"/>
                  </a:cubicBezTo>
                  <a:cubicBezTo>
                    <a:pt x="13787" y="1963"/>
                    <a:pt x="13787" y="1986"/>
                    <a:pt x="13787" y="2009"/>
                  </a:cubicBezTo>
                  <a:cubicBezTo>
                    <a:pt x="13787" y="2100"/>
                    <a:pt x="13878" y="2169"/>
                    <a:pt x="13947" y="2169"/>
                  </a:cubicBezTo>
                  <a:cubicBezTo>
                    <a:pt x="14015" y="2169"/>
                    <a:pt x="14107" y="2100"/>
                    <a:pt x="14129" y="2009"/>
                  </a:cubicBezTo>
                  <a:cubicBezTo>
                    <a:pt x="14129" y="1940"/>
                    <a:pt x="14084" y="1895"/>
                    <a:pt x="14038" y="1849"/>
                  </a:cubicBezTo>
                  <a:cubicBezTo>
                    <a:pt x="14027" y="1838"/>
                    <a:pt x="14017" y="1833"/>
                    <a:pt x="14007" y="1833"/>
                  </a:cubicBezTo>
                  <a:close/>
                  <a:moveTo>
                    <a:pt x="20635" y="1940"/>
                  </a:moveTo>
                  <a:cubicBezTo>
                    <a:pt x="20543" y="1940"/>
                    <a:pt x="20520" y="1986"/>
                    <a:pt x="20498" y="2054"/>
                  </a:cubicBezTo>
                  <a:cubicBezTo>
                    <a:pt x="20498" y="2169"/>
                    <a:pt x="20543" y="2214"/>
                    <a:pt x="20635" y="2214"/>
                  </a:cubicBezTo>
                  <a:cubicBezTo>
                    <a:pt x="20726" y="2214"/>
                    <a:pt x="20749" y="2169"/>
                    <a:pt x="20772" y="2077"/>
                  </a:cubicBezTo>
                  <a:cubicBezTo>
                    <a:pt x="20772" y="1986"/>
                    <a:pt x="20726" y="1963"/>
                    <a:pt x="20635" y="1940"/>
                  </a:cubicBezTo>
                  <a:close/>
                  <a:moveTo>
                    <a:pt x="14974" y="1918"/>
                  </a:moveTo>
                  <a:cubicBezTo>
                    <a:pt x="14883" y="1918"/>
                    <a:pt x="14814" y="1986"/>
                    <a:pt x="14791" y="2077"/>
                  </a:cubicBezTo>
                  <a:cubicBezTo>
                    <a:pt x="14791" y="2159"/>
                    <a:pt x="14864" y="2241"/>
                    <a:pt x="14945" y="2241"/>
                  </a:cubicBezTo>
                  <a:cubicBezTo>
                    <a:pt x="14955" y="2241"/>
                    <a:pt x="14964" y="2239"/>
                    <a:pt x="14974" y="2237"/>
                  </a:cubicBezTo>
                  <a:cubicBezTo>
                    <a:pt x="15065" y="2237"/>
                    <a:pt x="15134" y="2169"/>
                    <a:pt x="15134" y="2077"/>
                  </a:cubicBezTo>
                  <a:cubicBezTo>
                    <a:pt x="15134" y="1986"/>
                    <a:pt x="15065" y="1918"/>
                    <a:pt x="14974" y="1918"/>
                  </a:cubicBezTo>
                  <a:close/>
                  <a:moveTo>
                    <a:pt x="2854" y="2054"/>
                  </a:moveTo>
                  <a:cubicBezTo>
                    <a:pt x="2785" y="2100"/>
                    <a:pt x="2740" y="2146"/>
                    <a:pt x="2671" y="2191"/>
                  </a:cubicBezTo>
                  <a:cubicBezTo>
                    <a:pt x="2648" y="2191"/>
                    <a:pt x="2648" y="2214"/>
                    <a:pt x="2648" y="2237"/>
                  </a:cubicBezTo>
                  <a:cubicBezTo>
                    <a:pt x="2663" y="2237"/>
                    <a:pt x="2679" y="2247"/>
                    <a:pt x="2694" y="2247"/>
                  </a:cubicBezTo>
                  <a:cubicBezTo>
                    <a:pt x="2702" y="2247"/>
                    <a:pt x="2709" y="2245"/>
                    <a:pt x="2717" y="2237"/>
                  </a:cubicBezTo>
                  <a:cubicBezTo>
                    <a:pt x="2808" y="2214"/>
                    <a:pt x="2854" y="2169"/>
                    <a:pt x="2877" y="2054"/>
                  </a:cubicBezTo>
                  <a:close/>
                  <a:moveTo>
                    <a:pt x="9197" y="2091"/>
                  </a:moveTo>
                  <a:cubicBezTo>
                    <a:pt x="9186" y="2091"/>
                    <a:pt x="9192" y="2107"/>
                    <a:pt x="9176" y="2123"/>
                  </a:cubicBezTo>
                  <a:cubicBezTo>
                    <a:pt x="9176" y="2191"/>
                    <a:pt x="9199" y="2214"/>
                    <a:pt x="9245" y="2237"/>
                  </a:cubicBezTo>
                  <a:cubicBezTo>
                    <a:pt x="9252" y="2245"/>
                    <a:pt x="9263" y="2247"/>
                    <a:pt x="9274" y="2247"/>
                  </a:cubicBezTo>
                  <a:cubicBezTo>
                    <a:pt x="9296" y="2247"/>
                    <a:pt x="9321" y="2237"/>
                    <a:pt x="9336" y="2237"/>
                  </a:cubicBezTo>
                  <a:cubicBezTo>
                    <a:pt x="9367" y="2237"/>
                    <a:pt x="9397" y="2247"/>
                    <a:pt x="9421" y="2247"/>
                  </a:cubicBezTo>
                  <a:cubicBezTo>
                    <a:pt x="9432" y="2247"/>
                    <a:pt x="9443" y="2245"/>
                    <a:pt x="9450" y="2237"/>
                  </a:cubicBezTo>
                  <a:cubicBezTo>
                    <a:pt x="9450" y="2237"/>
                    <a:pt x="9473" y="2214"/>
                    <a:pt x="9473" y="2214"/>
                  </a:cubicBezTo>
                  <a:cubicBezTo>
                    <a:pt x="9473" y="2191"/>
                    <a:pt x="9450" y="2169"/>
                    <a:pt x="9450" y="2169"/>
                  </a:cubicBezTo>
                  <a:cubicBezTo>
                    <a:pt x="9382" y="2146"/>
                    <a:pt x="9290" y="2123"/>
                    <a:pt x="9222" y="2100"/>
                  </a:cubicBezTo>
                  <a:cubicBezTo>
                    <a:pt x="9209" y="2093"/>
                    <a:pt x="9201" y="2091"/>
                    <a:pt x="9197" y="2091"/>
                  </a:cubicBezTo>
                  <a:close/>
                  <a:moveTo>
                    <a:pt x="21680" y="2050"/>
                  </a:moveTo>
                  <a:cubicBezTo>
                    <a:pt x="21674" y="2050"/>
                    <a:pt x="21668" y="2051"/>
                    <a:pt x="21662" y="2054"/>
                  </a:cubicBezTo>
                  <a:cubicBezTo>
                    <a:pt x="21616" y="2054"/>
                    <a:pt x="21570" y="2123"/>
                    <a:pt x="21525" y="2169"/>
                  </a:cubicBezTo>
                  <a:cubicBezTo>
                    <a:pt x="21504" y="2189"/>
                    <a:pt x="21616" y="2286"/>
                    <a:pt x="21653" y="2286"/>
                  </a:cubicBezTo>
                  <a:cubicBezTo>
                    <a:pt x="21657" y="2286"/>
                    <a:pt x="21660" y="2285"/>
                    <a:pt x="21662" y="2283"/>
                  </a:cubicBezTo>
                  <a:cubicBezTo>
                    <a:pt x="21707" y="2260"/>
                    <a:pt x="21753" y="2214"/>
                    <a:pt x="21799" y="2146"/>
                  </a:cubicBezTo>
                  <a:cubicBezTo>
                    <a:pt x="21759" y="2106"/>
                    <a:pt x="21720" y="2050"/>
                    <a:pt x="21680" y="2050"/>
                  </a:cubicBezTo>
                  <a:close/>
                  <a:moveTo>
                    <a:pt x="3716" y="1914"/>
                  </a:moveTo>
                  <a:cubicBezTo>
                    <a:pt x="3703" y="1914"/>
                    <a:pt x="3690" y="1915"/>
                    <a:pt x="3675" y="1918"/>
                  </a:cubicBezTo>
                  <a:cubicBezTo>
                    <a:pt x="3561" y="1918"/>
                    <a:pt x="3470" y="2009"/>
                    <a:pt x="3470" y="2123"/>
                  </a:cubicBezTo>
                  <a:cubicBezTo>
                    <a:pt x="3493" y="2237"/>
                    <a:pt x="3584" y="2328"/>
                    <a:pt x="3698" y="2328"/>
                  </a:cubicBezTo>
                  <a:cubicBezTo>
                    <a:pt x="3812" y="2328"/>
                    <a:pt x="3904" y="2237"/>
                    <a:pt x="3904" y="2123"/>
                  </a:cubicBezTo>
                  <a:cubicBezTo>
                    <a:pt x="3904" y="2000"/>
                    <a:pt x="3830" y="1914"/>
                    <a:pt x="3716" y="1914"/>
                  </a:cubicBezTo>
                  <a:close/>
                  <a:moveTo>
                    <a:pt x="15978" y="1986"/>
                  </a:moveTo>
                  <a:cubicBezTo>
                    <a:pt x="15955" y="2009"/>
                    <a:pt x="15910" y="2032"/>
                    <a:pt x="15864" y="2054"/>
                  </a:cubicBezTo>
                  <a:cubicBezTo>
                    <a:pt x="15841" y="2077"/>
                    <a:pt x="15818" y="2123"/>
                    <a:pt x="15818" y="2169"/>
                  </a:cubicBezTo>
                  <a:cubicBezTo>
                    <a:pt x="15818" y="2211"/>
                    <a:pt x="15935" y="2331"/>
                    <a:pt x="15989" y="2331"/>
                  </a:cubicBezTo>
                  <a:cubicBezTo>
                    <a:pt x="15994" y="2331"/>
                    <a:pt x="15998" y="2330"/>
                    <a:pt x="16001" y="2328"/>
                  </a:cubicBezTo>
                  <a:cubicBezTo>
                    <a:pt x="16070" y="2328"/>
                    <a:pt x="16161" y="2191"/>
                    <a:pt x="16161" y="2146"/>
                  </a:cubicBezTo>
                  <a:cubicBezTo>
                    <a:pt x="16161" y="2100"/>
                    <a:pt x="16024" y="1986"/>
                    <a:pt x="15978" y="1986"/>
                  </a:cubicBezTo>
                  <a:close/>
                  <a:moveTo>
                    <a:pt x="22673" y="2120"/>
                  </a:moveTo>
                  <a:cubicBezTo>
                    <a:pt x="22670" y="2120"/>
                    <a:pt x="22668" y="2121"/>
                    <a:pt x="22666" y="2123"/>
                  </a:cubicBezTo>
                  <a:cubicBezTo>
                    <a:pt x="22620" y="2146"/>
                    <a:pt x="22552" y="2214"/>
                    <a:pt x="22552" y="2260"/>
                  </a:cubicBezTo>
                  <a:cubicBezTo>
                    <a:pt x="22552" y="2283"/>
                    <a:pt x="22620" y="2328"/>
                    <a:pt x="22666" y="2397"/>
                  </a:cubicBezTo>
                  <a:cubicBezTo>
                    <a:pt x="22712" y="2351"/>
                    <a:pt x="22757" y="2306"/>
                    <a:pt x="22803" y="2260"/>
                  </a:cubicBezTo>
                  <a:cubicBezTo>
                    <a:pt x="22824" y="2239"/>
                    <a:pt x="22709" y="2120"/>
                    <a:pt x="22673" y="2120"/>
                  </a:cubicBezTo>
                  <a:close/>
                  <a:moveTo>
                    <a:pt x="4725" y="1986"/>
                  </a:moveTo>
                  <a:cubicBezTo>
                    <a:pt x="4634" y="1986"/>
                    <a:pt x="4497" y="2100"/>
                    <a:pt x="4497" y="2191"/>
                  </a:cubicBezTo>
                  <a:cubicBezTo>
                    <a:pt x="4497" y="2283"/>
                    <a:pt x="4611" y="2420"/>
                    <a:pt x="4703" y="2420"/>
                  </a:cubicBezTo>
                  <a:cubicBezTo>
                    <a:pt x="4794" y="2420"/>
                    <a:pt x="4931" y="2306"/>
                    <a:pt x="4931" y="2214"/>
                  </a:cubicBezTo>
                  <a:cubicBezTo>
                    <a:pt x="4931" y="2123"/>
                    <a:pt x="4817" y="1986"/>
                    <a:pt x="4725" y="1986"/>
                  </a:cubicBezTo>
                  <a:close/>
                  <a:moveTo>
                    <a:pt x="17028" y="2077"/>
                  </a:moveTo>
                  <a:cubicBezTo>
                    <a:pt x="16983" y="2077"/>
                    <a:pt x="16846" y="2191"/>
                    <a:pt x="16846" y="2237"/>
                  </a:cubicBezTo>
                  <a:cubicBezTo>
                    <a:pt x="16846" y="2283"/>
                    <a:pt x="16960" y="2420"/>
                    <a:pt x="17005" y="2420"/>
                  </a:cubicBezTo>
                  <a:cubicBezTo>
                    <a:pt x="17051" y="2420"/>
                    <a:pt x="17188" y="2306"/>
                    <a:pt x="17188" y="2260"/>
                  </a:cubicBezTo>
                  <a:cubicBezTo>
                    <a:pt x="17188" y="2214"/>
                    <a:pt x="17074" y="2077"/>
                    <a:pt x="17028" y="2077"/>
                  </a:cubicBezTo>
                  <a:close/>
                  <a:moveTo>
                    <a:pt x="18063" y="2208"/>
                  </a:moveTo>
                  <a:cubicBezTo>
                    <a:pt x="18047" y="2208"/>
                    <a:pt x="18029" y="2210"/>
                    <a:pt x="18010" y="2214"/>
                  </a:cubicBezTo>
                  <a:cubicBezTo>
                    <a:pt x="17941" y="2214"/>
                    <a:pt x="17896" y="2260"/>
                    <a:pt x="17918" y="2351"/>
                  </a:cubicBezTo>
                  <a:cubicBezTo>
                    <a:pt x="17918" y="2420"/>
                    <a:pt x="17941" y="2465"/>
                    <a:pt x="18033" y="2465"/>
                  </a:cubicBezTo>
                  <a:cubicBezTo>
                    <a:pt x="18124" y="2465"/>
                    <a:pt x="18169" y="2420"/>
                    <a:pt x="18169" y="2328"/>
                  </a:cubicBezTo>
                  <a:cubicBezTo>
                    <a:pt x="18169" y="2253"/>
                    <a:pt x="18138" y="2208"/>
                    <a:pt x="18063" y="2208"/>
                  </a:cubicBezTo>
                  <a:close/>
                  <a:moveTo>
                    <a:pt x="5730" y="2077"/>
                  </a:moveTo>
                  <a:cubicBezTo>
                    <a:pt x="5638" y="2077"/>
                    <a:pt x="5524" y="2191"/>
                    <a:pt x="5524" y="2283"/>
                  </a:cubicBezTo>
                  <a:cubicBezTo>
                    <a:pt x="5524" y="2374"/>
                    <a:pt x="5638" y="2511"/>
                    <a:pt x="5730" y="2511"/>
                  </a:cubicBezTo>
                  <a:cubicBezTo>
                    <a:pt x="5821" y="2511"/>
                    <a:pt x="5958" y="2374"/>
                    <a:pt x="5958" y="2283"/>
                  </a:cubicBezTo>
                  <a:cubicBezTo>
                    <a:pt x="5958" y="2191"/>
                    <a:pt x="5821" y="2077"/>
                    <a:pt x="5730" y="2077"/>
                  </a:cubicBezTo>
                  <a:close/>
                  <a:moveTo>
                    <a:pt x="12440" y="2465"/>
                  </a:moveTo>
                  <a:cubicBezTo>
                    <a:pt x="12418" y="2465"/>
                    <a:pt x="12372" y="2488"/>
                    <a:pt x="12349" y="2511"/>
                  </a:cubicBezTo>
                  <a:cubicBezTo>
                    <a:pt x="12326" y="2511"/>
                    <a:pt x="12303" y="2511"/>
                    <a:pt x="12281" y="2534"/>
                  </a:cubicBezTo>
                  <a:cubicBezTo>
                    <a:pt x="12303" y="2534"/>
                    <a:pt x="12326" y="2534"/>
                    <a:pt x="12349" y="2557"/>
                  </a:cubicBezTo>
                  <a:cubicBezTo>
                    <a:pt x="12395" y="2534"/>
                    <a:pt x="12418" y="2534"/>
                    <a:pt x="12463" y="2534"/>
                  </a:cubicBezTo>
                  <a:cubicBezTo>
                    <a:pt x="12486" y="2511"/>
                    <a:pt x="12486" y="2488"/>
                    <a:pt x="12509" y="2488"/>
                  </a:cubicBezTo>
                  <a:cubicBezTo>
                    <a:pt x="12486" y="2465"/>
                    <a:pt x="12463" y="2465"/>
                    <a:pt x="12440" y="2465"/>
                  </a:cubicBezTo>
                  <a:close/>
                  <a:moveTo>
                    <a:pt x="19037" y="2283"/>
                  </a:moveTo>
                  <a:cubicBezTo>
                    <a:pt x="18968" y="2306"/>
                    <a:pt x="18923" y="2328"/>
                    <a:pt x="18923" y="2420"/>
                  </a:cubicBezTo>
                  <a:cubicBezTo>
                    <a:pt x="18923" y="2511"/>
                    <a:pt x="18968" y="2557"/>
                    <a:pt x="19060" y="2557"/>
                  </a:cubicBezTo>
                  <a:cubicBezTo>
                    <a:pt x="19151" y="2534"/>
                    <a:pt x="19197" y="2511"/>
                    <a:pt x="19197" y="2420"/>
                  </a:cubicBezTo>
                  <a:cubicBezTo>
                    <a:pt x="19197" y="2328"/>
                    <a:pt x="19151" y="2283"/>
                    <a:pt x="19037" y="2283"/>
                  </a:cubicBezTo>
                  <a:close/>
                  <a:moveTo>
                    <a:pt x="6740" y="2166"/>
                  </a:moveTo>
                  <a:cubicBezTo>
                    <a:pt x="6669" y="2166"/>
                    <a:pt x="6551" y="2290"/>
                    <a:pt x="6551" y="2374"/>
                  </a:cubicBezTo>
                  <a:cubicBezTo>
                    <a:pt x="6529" y="2443"/>
                    <a:pt x="6666" y="2579"/>
                    <a:pt x="6757" y="2579"/>
                  </a:cubicBezTo>
                  <a:cubicBezTo>
                    <a:pt x="6760" y="2581"/>
                    <a:pt x="6764" y="2582"/>
                    <a:pt x="6769" y="2582"/>
                  </a:cubicBezTo>
                  <a:cubicBezTo>
                    <a:pt x="6826" y="2582"/>
                    <a:pt x="6962" y="2458"/>
                    <a:pt x="6962" y="2374"/>
                  </a:cubicBezTo>
                  <a:cubicBezTo>
                    <a:pt x="6985" y="2328"/>
                    <a:pt x="6848" y="2169"/>
                    <a:pt x="6757" y="2169"/>
                  </a:cubicBezTo>
                  <a:cubicBezTo>
                    <a:pt x="6752" y="2167"/>
                    <a:pt x="6746" y="2166"/>
                    <a:pt x="6740" y="2166"/>
                  </a:cubicBezTo>
                  <a:close/>
                  <a:moveTo>
                    <a:pt x="13399" y="2283"/>
                  </a:moveTo>
                  <a:cubicBezTo>
                    <a:pt x="13308" y="2283"/>
                    <a:pt x="13216" y="2374"/>
                    <a:pt x="13216" y="2465"/>
                  </a:cubicBezTo>
                  <a:cubicBezTo>
                    <a:pt x="13239" y="2557"/>
                    <a:pt x="13308" y="2625"/>
                    <a:pt x="13399" y="2625"/>
                  </a:cubicBezTo>
                  <a:cubicBezTo>
                    <a:pt x="13490" y="2625"/>
                    <a:pt x="13559" y="2557"/>
                    <a:pt x="13559" y="2465"/>
                  </a:cubicBezTo>
                  <a:cubicBezTo>
                    <a:pt x="13559" y="2374"/>
                    <a:pt x="13490" y="2283"/>
                    <a:pt x="13399" y="2283"/>
                  </a:cubicBezTo>
                  <a:close/>
                  <a:moveTo>
                    <a:pt x="20087" y="2374"/>
                  </a:moveTo>
                  <a:cubicBezTo>
                    <a:pt x="19996" y="2374"/>
                    <a:pt x="19950" y="2420"/>
                    <a:pt x="19950" y="2488"/>
                  </a:cubicBezTo>
                  <a:cubicBezTo>
                    <a:pt x="19950" y="2602"/>
                    <a:pt x="19973" y="2625"/>
                    <a:pt x="20087" y="2625"/>
                  </a:cubicBezTo>
                  <a:cubicBezTo>
                    <a:pt x="20178" y="2625"/>
                    <a:pt x="20201" y="2602"/>
                    <a:pt x="20201" y="2511"/>
                  </a:cubicBezTo>
                  <a:cubicBezTo>
                    <a:pt x="20201" y="2420"/>
                    <a:pt x="20178" y="2374"/>
                    <a:pt x="20087" y="2374"/>
                  </a:cubicBezTo>
                  <a:close/>
                  <a:moveTo>
                    <a:pt x="7784" y="2237"/>
                  </a:moveTo>
                  <a:cubicBezTo>
                    <a:pt x="7716" y="2237"/>
                    <a:pt x="7579" y="2397"/>
                    <a:pt x="7556" y="2465"/>
                  </a:cubicBezTo>
                  <a:cubicBezTo>
                    <a:pt x="7556" y="2534"/>
                    <a:pt x="7693" y="2671"/>
                    <a:pt x="7784" y="2671"/>
                  </a:cubicBezTo>
                  <a:cubicBezTo>
                    <a:pt x="7852" y="2671"/>
                    <a:pt x="7989" y="2534"/>
                    <a:pt x="7989" y="2465"/>
                  </a:cubicBezTo>
                  <a:cubicBezTo>
                    <a:pt x="7989" y="2397"/>
                    <a:pt x="7852" y="2260"/>
                    <a:pt x="7784" y="2237"/>
                  </a:cubicBezTo>
                  <a:close/>
                  <a:moveTo>
                    <a:pt x="2283" y="2511"/>
                  </a:moveTo>
                  <a:cubicBezTo>
                    <a:pt x="2237" y="2579"/>
                    <a:pt x="2192" y="2625"/>
                    <a:pt x="2123" y="2694"/>
                  </a:cubicBezTo>
                  <a:cubicBezTo>
                    <a:pt x="2123" y="2694"/>
                    <a:pt x="2123" y="2694"/>
                    <a:pt x="2123" y="2716"/>
                  </a:cubicBezTo>
                  <a:lnTo>
                    <a:pt x="2146" y="2716"/>
                  </a:lnTo>
                  <a:cubicBezTo>
                    <a:pt x="2237" y="2716"/>
                    <a:pt x="2329" y="2602"/>
                    <a:pt x="2329" y="2534"/>
                  </a:cubicBezTo>
                  <a:cubicBezTo>
                    <a:pt x="2329" y="2534"/>
                    <a:pt x="2329" y="2511"/>
                    <a:pt x="2329" y="2511"/>
                  </a:cubicBezTo>
                  <a:close/>
                  <a:moveTo>
                    <a:pt x="8811" y="2374"/>
                  </a:moveTo>
                  <a:cubicBezTo>
                    <a:pt x="8651" y="2374"/>
                    <a:pt x="8629" y="2397"/>
                    <a:pt x="8629" y="2534"/>
                  </a:cubicBezTo>
                  <a:cubicBezTo>
                    <a:pt x="8629" y="2694"/>
                    <a:pt x="8651" y="2716"/>
                    <a:pt x="8788" y="2716"/>
                  </a:cubicBezTo>
                  <a:cubicBezTo>
                    <a:pt x="8948" y="2716"/>
                    <a:pt x="8971" y="2694"/>
                    <a:pt x="8971" y="2557"/>
                  </a:cubicBezTo>
                  <a:cubicBezTo>
                    <a:pt x="8971" y="2397"/>
                    <a:pt x="8948" y="2374"/>
                    <a:pt x="8811" y="2374"/>
                  </a:cubicBezTo>
                  <a:close/>
                  <a:moveTo>
                    <a:pt x="14403" y="2374"/>
                  </a:moveTo>
                  <a:cubicBezTo>
                    <a:pt x="14335" y="2374"/>
                    <a:pt x="14244" y="2465"/>
                    <a:pt x="14244" y="2557"/>
                  </a:cubicBezTo>
                  <a:cubicBezTo>
                    <a:pt x="14244" y="2648"/>
                    <a:pt x="14335" y="2716"/>
                    <a:pt x="14426" y="2716"/>
                  </a:cubicBezTo>
                  <a:cubicBezTo>
                    <a:pt x="14517" y="2716"/>
                    <a:pt x="14586" y="2625"/>
                    <a:pt x="14586" y="2534"/>
                  </a:cubicBezTo>
                  <a:cubicBezTo>
                    <a:pt x="14586" y="2443"/>
                    <a:pt x="14495" y="2374"/>
                    <a:pt x="14403" y="2374"/>
                  </a:cubicBezTo>
                  <a:close/>
                  <a:moveTo>
                    <a:pt x="21091" y="2511"/>
                  </a:moveTo>
                  <a:cubicBezTo>
                    <a:pt x="21000" y="2511"/>
                    <a:pt x="20977" y="2534"/>
                    <a:pt x="20977" y="2648"/>
                  </a:cubicBezTo>
                  <a:cubicBezTo>
                    <a:pt x="20977" y="2739"/>
                    <a:pt x="21023" y="2762"/>
                    <a:pt x="21114" y="2762"/>
                  </a:cubicBezTo>
                  <a:cubicBezTo>
                    <a:pt x="21205" y="2762"/>
                    <a:pt x="21228" y="2716"/>
                    <a:pt x="21228" y="2625"/>
                  </a:cubicBezTo>
                  <a:cubicBezTo>
                    <a:pt x="21228" y="2534"/>
                    <a:pt x="21182" y="2511"/>
                    <a:pt x="21091" y="2511"/>
                  </a:cubicBezTo>
                  <a:close/>
                  <a:moveTo>
                    <a:pt x="3150" y="2374"/>
                  </a:moveTo>
                  <a:cubicBezTo>
                    <a:pt x="3013" y="2374"/>
                    <a:pt x="2945" y="2443"/>
                    <a:pt x="2922" y="2579"/>
                  </a:cubicBezTo>
                  <a:cubicBezTo>
                    <a:pt x="2922" y="2694"/>
                    <a:pt x="3013" y="2808"/>
                    <a:pt x="3128" y="2808"/>
                  </a:cubicBezTo>
                  <a:cubicBezTo>
                    <a:pt x="3265" y="2808"/>
                    <a:pt x="3356" y="2716"/>
                    <a:pt x="3356" y="2602"/>
                  </a:cubicBezTo>
                  <a:cubicBezTo>
                    <a:pt x="3356" y="2488"/>
                    <a:pt x="3265" y="2374"/>
                    <a:pt x="3150" y="2374"/>
                  </a:cubicBezTo>
                  <a:close/>
                  <a:moveTo>
                    <a:pt x="9838" y="2465"/>
                  </a:moveTo>
                  <a:cubicBezTo>
                    <a:pt x="9678" y="2465"/>
                    <a:pt x="9656" y="2465"/>
                    <a:pt x="9656" y="2625"/>
                  </a:cubicBezTo>
                  <a:cubicBezTo>
                    <a:pt x="9656" y="2785"/>
                    <a:pt x="9678" y="2808"/>
                    <a:pt x="9793" y="2808"/>
                  </a:cubicBezTo>
                  <a:cubicBezTo>
                    <a:pt x="9975" y="2808"/>
                    <a:pt x="9998" y="2785"/>
                    <a:pt x="9998" y="2625"/>
                  </a:cubicBezTo>
                  <a:cubicBezTo>
                    <a:pt x="9998" y="2488"/>
                    <a:pt x="9975" y="2465"/>
                    <a:pt x="9838" y="2465"/>
                  </a:cubicBezTo>
                  <a:close/>
                  <a:moveTo>
                    <a:pt x="15430" y="2465"/>
                  </a:moveTo>
                  <a:cubicBezTo>
                    <a:pt x="15385" y="2465"/>
                    <a:pt x="15271" y="2602"/>
                    <a:pt x="15271" y="2648"/>
                  </a:cubicBezTo>
                  <a:cubicBezTo>
                    <a:pt x="15271" y="2694"/>
                    <a:pt x="15408" y="2808"/>
                    <a:pt x="15453" y="2808"/>
                  </a:cubicBezTo>
                  <a:cubicBezTo>
                    <a:pt x="15499" y="2785"/>
                    <a:pt x="15613" y="2671"/>
                    <a:pt x="15613" y="2625"/>
                  </a:cubicBezTo>
                  <a:cubicBezTo>
                    <a:pt x="15590" y="2579"/>
                    <a:pt x="15567" y="2534"/>
                    <a:pt x="15545" y="2511"/>
                  </a:cubicBezTo>
                  <a:cubicBezTo>
                    <a:pt x="15522" y="2488"/>
                    <a:pt x="15476" y="2465"/>
                    <a:pt x="15430" y="2465"/>
                  </a:cubicBezTo>
                  <a:close/>
                  <a:moveTo>
                    <a:pt x="22118" y="2602"/>
                  </a:moveTo>
                  <a:cubicBezTo>
                    <a:pt x="22073" y="2602"/>
                    <a:pt x="22027" y="2671"/>
                    <a:pt x="22004" y="2716"/>
                  </a:cubicBezTo>
                  <a:cubicBezTo>
                    <a:pt x="21981" y="2739"/>
                    <a:pt x="22118" y="2853"/>
                    <a:pt x="22141" y="2853"/>
                  </a:cubicBezTo>
                  <a:cubicBezTo>
                    <a:pt x="22187" y="2808"/>
                    <a:pt x="22210" y="2762"/>
                    <a:pt x="22278" y="2716"/>
                  </a:cubicBezTo>
                  <a:cubicBezTo>
                    <a:pt x="22210" y="2671"/>
                    <a:pt x="22164" y="2602"/>
                    <a:pt x="22118" y="2602"/>
                  </a:cubicBezTo>
                  <a:close/>
                  <a:moveTo>
                    <a:pt x="4155" y="2465"/>
                  </a:moveTo>
                  <a:cubicBezTo>
                    <a:pt x="4063" y="2465"/>
                    <a:pt x="3949" y="2579"/>
                    <a:pt x="3949" y="2671"/>
                  </a:cubicBezTo>
                  <a:cubicBezTo>
                    <a:pt x="3949" y="2762"/>
                    <a:pt x="4063" y="2876"/>
                    <a:pt x="4155" y="2876"/>
                  </a:cubicBezTo>
                  <a:cubicBezTo>
                    <a:pt x="4246" y="2876"/>
                    <a:pt x="4383" y="2762"/>
                    <a:pt x="4383" y="2671"/>
                  </a:cubicBezTo>
                  <a:cubicBezTo>
                    <a:pt x="4383" y="2579"/>
                    <a:pt x="4246" y="2465"/>
                    <a:pt x="4155" y="2465"/>
                  </a:cubicBezTo>
                  <a:close/>
                  <a:moveTo>
                    <a:pt x="16469" y="2554"/>
                  </a:moveTo>
                  <a:cubicBezTo>
                    <a:pt x="16465" y="2554"/>
                    <a:pt x="16461" y="2555"/>
                    <a:pt x="16458" y="2557"/>
                  </a:cubicBezTo>
                  <a:cubicBezTo>
                    <a:pt x="16412" y="2557"/>
                    <a:pt x="16366" y="2579"/>
                    <a:pt x="16343" y="2602"/>
                  </a:cubicBezTo>
                  <a:cubicBezTo>
                    <a:pt x="16321" y="2625"/>
                    <a:pt x="16298" y="2671"/>
                    <a:pt x="16298" y="2716"/>
                  </a:cubicBezTo>
                  <a:cubicBezTo>
                    <a:pt x="16277" y="2759"/>
                    <a:pt x="16392" y="2879"/>
                    <a:pt x="16464" y="2879"/>
                  </a:cubicBezTo>
                  <a:cubicBezTo>
                    <a:pt x="16470" y="2879"/>
                    <a:pt x="16475" y="2878"/>
                    <a:pt x="16480" y="2876"/>
                  </a:cubicBezTo>
                  <a:cubicBezTo>
                    <a:pt x="16526" y="2876"/>
                    <a:pt x="16640" y="2762"/>
                    <a:pt x="16640" y="2716"/>
                  </a:cubicBezTo>
                  <a:cubicBezTo>
                    <a:pt x="16619" y="2674"/>
                    <a:pt x="16520" y="2554"/>
                    <a:pt x="16469" y="2554"/>
                  </a:cubicBezTo>
                  <a:close/>
                  <a:moveTo>
                    <a:pt x="10820" y="2579"/>
                  </a:moveTo>
                  <a:cubicBezTo>
                    <a:pt x="10728" y="2579"/>
                    <a:pt x="10637" y="2648"/>
                    <a:pt x="10637" y="2739"/>
                  </a:cubicBezTo>
                  <a:cubicBezTo>
                    <a:pt x="10614" y="2853"/>
                    <a:pt x="10706" y="2922"/>
                    <a:pt x="10797" y="2922"/>
                  </a:cubicBezTo>
                  <a:cubicBezTo>
                    <a:pt x="10888" y="2922"/>
                    <a:pt x="10980" y="2853"/>
                    <a:pt x="10980" y="2762"/>
                  </a:cubicBezTo>
                  <a:cubicBezTo>
                    <a:pt x="10980" y="2671"/>
                    <a:pt x="10888" y="2602"/>
                    <a:pt x="10820" y="2579"/>
                  </a:cubicBezTo>
                  <a:close/>
                  <a:moveTo>
                    <a:pt x="23100" y="2648"/>
                  </a:moveTo>
                  <a:cubicBezTo>
                    <a:pt x="23054" y="2694"/>
                    <a:pt x="23008" y="2739"/>
                    <a:pt x="22986" y="2785"/>
                  </a:cubicBezTo>
                  <a:cubicBezTo>
                    <a:pt x="22965" y="2806"/>
                    <a:pt x="23060" y="2924"/>
                    <a:pt x="23093" y="2924"/>
                  </a:cubicBezTo>
                  <a:cubicBezTo>
                    <a:pt x="23096" y="2924"/>
                    <a:pt x="23098" y="2924"/>
                    <a:pt x="23100" y="2922"/>
                  </a:cubicBezTo>
                  <a:cubicBezTo>
                    <a:pt x="23145" y="2899"/>
                    <a:pt x="23214" y="2853"/>
                    <a:pt x="23214" y="2808"/>
                  </a:cubicBezTo>
                  <a:cubicBezTo>
                    <a:pt x="23214" y="2762"/>
                    <a:pt x="23145" y="2716"/>
                    <a:pt x="23100" y="2648"/>
                  </a:cubicBezTo>
                  <a:close/>
                  <a:moveTo>
                    <a:pt x="17485" y="2671"/>
                  </a:moveTo>
                  <a:cubicBezTo>
                    <a:pt x="17393" y="2671"/>
                    <a:pt x="17348" y="2716"/>
                    <a:pt x="17348" y="2831"/>
                  </a:cubicBezTo>
                  <a:cubicBezTo>
                    <a:pt x="17367" y="2887"/>
                    <a:pt x="17401" y="2928"/>
                    <a:pt x="17463" y="2928"/>
                  </a:cubicBezTo>
                  <a:cubicBezTo>
                    <a:pt x="17477" y="2928"/>
                    <a:pt x="17491" y="2926"/>
                    <a:pt x="17508" y="2922"/>
                  </a:cubicBezTo>
                  <a:cubicBezTo>
                    <a:pt x="17576" y="2922"/>
                    <a:pt x="17622" y="2876"/>
                    <a:pt x="17622" y="2785"/>
                  </a:cubicBezTo>
                  <a:cubicBezTo>
                    <a:pt x="17599" y="2716"/>
                    <a:pt x="17576" y="2671"/>
                    <a:pt x="17485" y="2671"/>
                  </a:cubicBezTo>
                  <a:close/>
                  <a:moveTo>
                    <a:pt x="5206" y="2554"/>
                  </a:moveTo>
                  <a:cubicBezTo>
                    <a:pt x="5198" y="2554"/>
                    <a:pt x="5190" y="2555"/>
                    <a:pt x="5182" y="2557"/>
                  </a:cubicBezTo>
                  <a:cubicBezTo>
                    <a:pt x="5091" y="2557"/>
                    <a:pt x="4954" y="2671"/>
                    <a:pt x="4976" y="2762"/>
                  </a:cubicBezTo>
                  <a:cubicBezTo>
                    <a:pt x="4976" y="2853"/>
                    <a:pt x="5091" y="2967"/>
                    <a:pt x="5182" y="2967"/>
                  </a:cubicBezTo>
                  <a:cubicBezTo>
                    <a:pt x="5273" y="2967"/>
                    <a:pt x="5387" y="2831"/>
                    <a:pt x="5387" y="2739"/>
                  </a:cubicBezTo>
                  <a:cubicBezTo>
                    <a:pt x="5387" y="2656"/>
                    <a:pt x="5292" y="2554"/>
                    <a:pt x="5206" y="2554"/>
                  </a:cubicBezTo>
                  <a:close/>
                  <a:moveTo>
                    <a:pt x="11824" y="2671"/>
                  </a:moveTo>
                  <a:cubicBezTo>
                    <a:pt x="11733" y="2671"/>
                    <a:pt x="11641" y="2762"/>
                    <a:pt x="11641" y="2853"/>
                  </a:cubicBezTo>
                  <a:cubicBezTo>
                    <a:pt x="11641" y="2922"/>
                    <a:pt x="11733" y="3013"/>
                    <a:pt x="11824" y="3013"/>
                  </a:cubicBezTo>
                  <a:cubicBezTo>
                    <a:pt x="11915" y="3013"/>
                    <a:pt x="11984" y="2945"/>
                    <a:pt x="11984" y="2853"/>
                  </a:cubicBezTo>
                  <a:cubicBezTo>
                    <a:pt x="12007" y="2762"/>
                    <a:pt x="11915" y="2671"/>
                    <a:pt x="11824" y="2671"/>
                  </a:cubicBezTo>
                  <a:close/>
                  <a:moveTo>
                    <a:pt x="18489" y="2762"/>
                  </a:moveTo>
                  <a:cubicBezTo>
                    <a:pt x="18421" y="2762"/>
                    <a:pt x="18375" y="2808"/>
                    <a:pt x="18375" y="2876"/>
                  </a:cubicBezTo>
                  <a:cubicBezTo>
                    <a:pt x="18375" y="2990"/>
                    <a:pt x="18421" y="3013"/>
                    <a:pt x="18512" y="3013"/>
                  </a:cubicBezTo>
                  <a:cubicBezTo>
                    <a:pt x="18603" y="3013"/>
                    <a:pt x="18626" y="2967"/>
                    <a:pt x="18626" y="2876"/>
                  </a:cubicBezTo>
                  <a:cubicBezTo>
                    <a:pt x="18626" y="2785"/>
                    <a:pt x="18580" y="2762"/>
                    <a:pt x="18489" y="2762"/>
                  </a:cubicBezTo>
                  <a:close/>
                  <a:moveTo>
                    <a:pt x="6209" y="2625"/>
                  </a:moveTo>
                  <a:cubicBezTo>
                    <a:pt x="6141" y="2625"/>
                    <a:pt x="5981" y="2785"/>
                    <a:pt x="5981" y="2853"/>
                  </a:cubicBezTo>
                  <a:cubicBezTo>
                    <a:pt x="5981" y="2922"/>
                    <a:pt x="6141" y="3059"/>
                    <a:pt x="6209" y="3059"/>
                  </a:cubicBezTo>
                  <a:cubicBezTo>
                    <a:pt x="6278" y="3059"/>
                    <a:pt x="6414" y="2922"/>
                    <a:pt x="6414" y="2853"/>
                  </a:cubicBezTo>
                  <a:cubicBezTo>
                    <a:pt x="6414" y="2785"/>
                    <a:pt x="6278" y="2625"/>
                    <a:pt x="6209" y="2625"/>
                  </a:cubicBezTo>
                  <a:close/>
                  <a:moveTo>
                    <a:pt x="12828" y="2762"/>
                  </a:moveTo>
                  <a:cubicBezTo>
                    <a:pt x="12737" y="2762"/>
                    <a:pt x="12669" y="2853"/>
                    <a:pt x="12669" y="2945"/>
                  </a:cubicBezTo>
                  <a:cubicBezTo>
                    <a:pt x="12669" y="3013"/>
                    <a:pt x="12760" y="3104"/>
                    <a:pt x="12851" y="3104"/>
                  </a:cubicBezTo>
                  <a:cubicBezTo>
                    <a:pt x="12942" y="3104"/>
                    <a:pt x="13011" y="3013"/>
                    <a:pt x="13011" y="2945"/>
                  </a:cubicBezTo>
                  <a:cubicBezTo>
                    <a:pt x="13011" y="2831"/>
                    <a:pt x="12942" y="2762"/>
                    <a:pt x="12828" y="2762"/>
                  </a:cubicBezTo>
                  <a:close/>
                  <a:moveTo>
                    <a:pt x="19559" y="2848"/>
                  </a:moveTo>
                  <a:cubicBezTo>
                    <a:pt x="19546" y="2848"/>
                    <a:pt x="19532" y="2849"/>
                    <a:pt x="19516" y="2853"/>
                  </a:cubicBezTo>
                  <a:cubicBezTo>
                    <a:pt x="19425" y="2853"/>
                    <a:pt x="19402" y="2899"/>
                    <a:pt x="19402" y="2990"/>
                  </a:cubicBezTo>
                  <a:cubicBezTo>
                    <a:pt x="19402" y="3059"/>
                    <a:pt x="19448" y="3104"/>
                    <a:pt x="19539" y="3104"/>
                  </a:cubicBezTo>
                  <a:cubicBezTo>
                    <a:pt x="19607" y="3104"/>
                    <a:pt x="19653" y="3059"/>
                    <a:pt x="19653" y="2967"/>
                  </a:cubicBezTo>
                  <a:cubicBezTo>
                    <a:pt x="19653" y="2892"/>
                    <a:pt x="19622" y="2848"/>
                    <a:pt x="19559" y="2848"/>
                  </a:cubicBezTo>
                  <a:close/>
                  <a:moveTo>
                    <a:pt x="7213" y="2716"/>
                  </a:moveTo>
                  <a:cubicBezTo>
                    <a:pt x="7168" y="2716"/>
                    <a:pt x="7008" y="2853"/>
                    <a:pt x="7008" y="2922"/>
                  </a:cubicBezTo>
                  <a:cubicBezTo>
                    <a:pt x="7008" y="2990"/>
                    <a:pt x="7168" y="3150"/>
                    <a:pt x="7213" y="3150"/>
                  </a:cubicBezTo>
                  <a:cubicBezTo>
                    <a:pt x="7282" y="3150"/>
                    <a:pt x="7442" y="2990"/>
                    <a:pt x="7442" y="2922"/>
                  </a:cubicBezTo>
                  <a:cubicBezTo>
                    <a:pt x="7442" y="2853"/>
                    <a:pt x="7282" y="2716"/>
                    <a:pt x="7213" y="2716"/>
                  </a:cubicBezTo>
                  <a:close/>
                  <a:moveTo>
                    <a:pt x="13856" y="2853"/>
                  </a:moveTo>
                  <a:cubicBezTo>
                    <a:pt x="13787" y="2853"/>
                    <a:pt x="13696" y="2922"/>
                    <a:pt x="13696" y="3013"/>
                  </a:cubicBezTo>
                  <a:cubicBezTo>
                    <a:pt x="13696" y="3095"/>
                    <a:pt x="13751" y="3176"/>
                    <a:pt x="13844" y="3176"/>
                  </a:cubicBezTo>
                  <a:cubicBezTo>
                    <a:pt x="13855" y="3176"/>
                    <a:pt x="13866" y="3175"/>
                    <a:pt x="13878" y="3173"/>
                  </a:cubicBezTo>
                  <a:cubicBezTo>
                    <a:pt x="13970" y="3173"/>
                    <a:pt x="14038" y="3104"/>
                    <a:pt x="14038" y="3013"/>
                  </a:cubicBezTo>
                  <a:cubicBezTo>
                    <a:pt x="14038" y="2922"/>
                    <a:pt x="13947" y="2853"/>
                    <a:pt x="13856" y="2853"/>
                  </a:cubicBezTo>
                  <a:close/>
                  <a:moveTo>
                    <a:pt x="20543" y="2922"/>
                  </a:moveTo>
                  <a:cubicBezTo>
                    <a:pt x="20452" y="2922"/>
                    <a:pt x="20429" y="2967"/>
                    <a:pt x="20429" y="3059"/>
                  </a:cubicBezTo>
                  <a:cubicBezTo>
                    <a:pt x="20429" y="3134"/>
                    <a:pt x="20445" y="3179"/>
                    <a:pt x="20515" y="3179"/>
                  </a:cubicBezTo>
                  <a:cubicBezTo>
                    <a:pt x="20530" y="3179"/>
                    <a:pt x="20547" y="3177"/>
                    <a:pt x="20566" y="3173"/>
                  </a:cubicBezTo>
                  <a:cubicBezTo>
                    <a:pt x="20635" y="3173"/>
                    <a:pt x="20680" y="3127"/>
                    <a:pt x="20680" y="3036"/>
                  </a:cubicBezTo>
                  <a:cubicBezTo>
                    <a:pt x="20680" y="2967"/>
                    <a:pt x="20635" y="2922"/>
                    <a:pt x="20543" y="2922"/>
                  </a:cubicBezTo>
                  <a:close/>
                  <a:moveTo>
                    <a:pt x="8240" y="2853"/>
                  </a:moveTo>
                  <a:cubicBezTo>
                    <a:pt x="8104" y="2853"/>
                    <a:pt x="8081" y="2853"/>
                    <a:pt x="8081" y="3013"/>
                  </a:cubicBezTo>
                  <a:cubicBezTo>
                    <a:pt x="8081" y="3173"/>
                    <a:pt x="8081" y="3173"/>
                    <a:pt x="8240" y="3173"/>
                  </a:cubicBezTo>
                  <a:cubicBezTo>
                    <a:pt x="8275" y="3178"/>
                    <a:pt x="8303" y="3181"/>
                    <a:pt x="8326" y="3181"/>
                  </a:cubicBezTo>
                  <a:cubicBezTo>
                    <a:pt x="8409" y="3181"/>
                    <a:pt x="8423" y="3143"/>
                    <a:pt x="8423" y="3036"/>
                  </a:cubicBezTo>
                  <a:cubicBezTo>
                    <a:pt x="8423" y="2853"/>
                    <a:pt x="8400" y="2853"/>
                    <a:pt x="8240" y="2853"/>
                  </a:cubicBezTo>
                  <a:close/>
                  <a:moveTo>
                    <a:pt x="2615" y="2850"/>
                  </a:moveTo>
                  <a:cubicBezTo>
                    <a:pt x="2603" y="2850"/>
                    <a:pt x="2592" y="2851"/>
                    <a:pt x="2580" y="2853"/>
                  </a:cubicBezTo>
                  <a:cubicBezTo>
                    <a:pt x="2443" y="2853"/>
                    <a:pt x="2374" y="2945"/>
                    <a:pt x="2374" y="3059"/>
                  </a:cubicBezTo>
                  <a:cubicBezTo>
                    <a:pt x="2374" y="3173"/>
                    <a:pt x="2489" y="3264"/>
                    <a:pt x="2580" y="3264"/>
                  </a:cubicBezTo>
                  <a:cubicBezTo>
                    <a:pt x="2717" y="3264"/>
                    <a:pt x="2808" y="3173"/>
                    <a:pt x="2808" y="3059"/>
                  </a:cubicBezTo>
                  <a:cubicBezTo>
                    <a:pt x="2808" y="2936"/>
                    <a:pt x="2716" y="2850"/>
                    <a:pt x="2615" y="2850"/>
                  </a:cubicBezTo>
                  <a:close/>
                  <a:moveTo>
                    <a:pt x="9290" y="2922"/>
                  </a:moveTo>
                  <a:cubicBezTo>
                    <a:pt x="9108" y="2922"/>
                    <a:pt x="9108" y="2945"/>
                    <a:pt x="9108" y="3104"/>
                  </a:cubicBezTo>
                  <a:cubicBezTo>
                    <a:pt x="9085" y="3241"/>
                    <a:pt x="9108" y="3264"/>
                    <a:pt x="9268" y="3264"/>
                  </a:cubicBezTo>
                  <a:cubicBezTo>
                    <a:pt x="9427" y="3264"/>
                    <a:pt x="9427" y="3264"/>
                    <a:pt x="9427" y="3104"/>
                  </a:cubicBezTo>
                  <a:cubicBezTo>
                    <a:pt x="9450" y="2945"/>
                    <a:pt x="9427" y="2922"/>
                    <a:pt x="9290" y="2922"/>
                  </a:cubicBezTo>
                  <a:close/>
                  <a:moveTo>
                    <a:pt x="14883" y="2922"/>
                  </a:moveTo>
                  <a:cubicBezTo>
                    <a:pt x="14791" y="2922"/>
                    <a:pt x="14723" y="3013"/>
                    <a:pt x="14723" y="3104"/>
                  </a:cubicBezTo>
                  <a:cubicBezTo>
                    <a:pt x="14723" y="3196"/>
                    <a:pt x="14791" y="3264"/>
                    <a:pt x="14883" y="3264"/>
                  </a:cubicBezTo>
                  <a:cubicBezTo>
                    <a:pt x="14974" y="3264"/>
                    <a:pt x="15065" y="3196"/>
                    <a:pt x="15065" y="3082"/>
                  </a:cubicBezTo>
                  <a:cubicBezTo>
                    <a:pt x="15042" y="2990"/>
                    <a:pt x="14974" y="2922"/>
                    <a:pt x="14883" y="2922"/>
                  </a:cubicBezTo>
                  <a:close/>
                  <a:moveTo>
                    <a:pt x="21564" y="3056"/>
                  </a:moveTo>
                  <a:cubicBezTo>
                    <a:pt x="21531" y="3056"/>
                    <a:pt x="21434" y="3175"/>
                    <a:pt x="21434" y="3196"/>
                  </a:cubicBezTo>
                  <a:cubicBezTo>
                    <a:pt x="21479" y="3241"/>
                    <a:pt x="21525" y="3287"/>
                    <a:pt x="21570" y="3333"/>
                  </a:cubicBezTo>
                  <a:cubicBezTo>
                    <a:pt x="21616" y="3264"/>
                    <a:pt x="21685" y="3219"/>
                    <a:pt x="21685" y="3173"/>
                  </a:cubicBezTo>
                  <a:cubicBezTo>
                    <a:pt x="21685" y="3127"/>
                    <a:pt x="21616" y="3082"/>
                    <a:pt x="21570" y="3059"/>
                  </a:cubicBezTo>
                  <a:cubicBezTo>
                    <a:pt x="21569" y="3057"/>
                    <a:pt x="21566" y="3056"/>
                    <a:pt x="21564" y="3056"/>
                  </a:cubicBezTo>
                  <a:close/>
                  <a:moveTo>
                    <a:pt x="3607" y="2922"/>
                  </a:moveTo>
                  <a:cubicBezTo>
                    <a:pt x="3493" y="2922"/>
                    <a:pt x="3402" y="3013"/>
                    <a:pt x="3402" y="3150"/>
                  </a:cubicBezTo>
                  <a:cubicBezTo>
                    <a:pt x="3402" y="3264"/>
                    <a:pt x="3493" y="3356"/>
                    <a:pt x="3630" y="3356"/>
                  </a:cubicBezTo>
                  <a:cubicBezTo>
                    <a:pt x="3721" y="3356"/>
                    <a:pt x="3835" y="3241"/>
                    <a:pt x="3812" y="3127"/>
                  </a:cubicBezTo>
                  <a:cubicBezTo>
                    <a:pt x="3812" y="3013"/>
                    <a:pt x="3721" y="2922"/>
                    <a:pt x="3607" y="2922"/>
                  </a:cubicBezTo>
                  <a:close/>
                  <a:moveTo>
                    <a:pt x="10272" y="3013"/>
                  </a:moveTo>
                  <a:cubicBezTo>
                    <a:pt x="10112" y="3013"/>
                    <a:pt x="10089" y="3036"/>
                    <a:pt x="10067" y="3173"/>
                  </a:cubicBezTo>
                  <a:cubicBezTo>
                    <a:pt x="10067" y="3333"/>
                    <a:pt x="10089" y="3356"/>
                    <a:pt x="10249" y="3356"/>
                  </a:cubicBezTo>
                  <a:cubicBezTo>
                    <a:pt x="10409" y="3356"/>
                    <a:pt x="10409" y="3333"/>
                    <a:pt x="10409" y="3196"/>
                  </a:cubicBezTo>
                  <a:cubicBezTo>
                    <a:pt x="10409" y="3036"/>
                    <a:pt x="10409" y="3013"/>
                    <a:pt x="10272" y="3013"/>
                  </a:cubicBezTo>
                  <a:close/>
                  <a:moveTo>
                    <a:pt x="15910" y="3013"/>
                  </a:moveTo>
                  <a:cubicBezTo>
                    <a:pt x="15864" y="3013"/>
                    <a:pt x="15727" y="3150"/>
                    <a:pt x="15727" y="3196"/>
                  </a:cubicBezTo>
                  <a:cubicBezTo>
                    <a:pt x="15750" y="3241"/>
                    <a:pt x="15864" y="3356"/>
                    <a:pt x="15910" y="3356"/>
                  </a:cubicBezTo>
                  <a:cubicBezTo>
                    <a:pt x="15955" y="3356"/>
                    <a:pt x="16070" y="3219"/>
                    <a:pt x="16070" y="3173"/>
                  </a:cubicBezTo>
                  <a:cubicBezTo>
                    <a:pt x="16047" y="3150"/>
                    <a:pt x="16047" y="3082"/>
                    <a:pt x="16024" y="3059"/>
                  </a:cubicBezTo>
                  <a:cubicBezTo>
                    <a:pt x="15978" y="3036"/>
                    <a:pt x="15955" y="3013"/>
                    <a:pt x="15910" y="3013"/>
                  </a:cubicBezTo>
                  <a:close/>
                  <a:moveTo>
                    <a:pt x="22552" y="3127"/>
                  </a:moveTo>
                  <a:cubicBezTo>
                    <a:pt x="22506" y="3173"/>
                    <a:pt x="22438" y="3219"/>
                    <a:pt x="22438" y="3264"/>
                  </a:cubicBezTo>
                  <a:cubicBezTo>
                    <a:pt x="22438" y="3310"/>
                    <a:pt x="22483" y="3356"/>
                    <a:pt x="22529" y="3401"/>
                  </a:cubicBezTo>
                  <a:cubicBezTo>
                    <a:pt x="22533" y="3403"/>
                    <a:pt x="22537" y="3404"/>
                    <a:pt x="22541" y="3404"/>
                  </a:cubicBezTo>
                  <a:cubicBezTo>
                    <a:pt x="22591" y="3404"/>
                    <a:pt x="22687" y="3285"/>
                    <a:pt x="22666" y="3264"/>
                  </a:cubicBezTo>
                  <a:cubicBezTo>
                    <a:pt x="22643" y="3219"/>
                    <a:pt x="22598" y="3173"/>
                    <a:pt x="22552" y="3127"/>
                  </a:cubicBezTo>
                  <a:close/>
                  <a:moveTo>
                    <a:pt x="4611" y="3013"/>
                  </a:moveTo>
                  <a:cubicBezTo>
                    <a:pt x="4520" y="3013"/>
                    <a:pt x="4406" y="3150"/>
                    <a:pt x="4406" y="3241"/>
                  </a:cubicBezTo>
                  <a:cubicBezTo>
                    <a:pt x="4429" y="3333"/>
                    <a:pt x="4543" y="3447"/>
                    <a:pt x="4634" y="3447"/>
                  </a:cubicBezTo>
                  <a:cubicBezTo>
                    <a:pt x="4725" y="3447"/>
                    <a:pt x="4840" y="3310"/>
                    <a:pt x="4840" y="3219"/>
                  </a:cubicBezTo>
                  <a:cubicBezTo>
                    <a:pt x="4840" y="3127"/>
                    <a:pt x="4725" y="3013"/>
                    <a:pt x="4611" y="3013"/>
                  </a:cubicBezTo>
                  <a:close/>
                  <a:moveTo>
                    <a:pt x="16937" y="3104"/>
                  </a:moveTo>
                  <a:cubicBezTo>
                    <a:pt x="16868" y="3104"/>
                    <a:pt x="16754" y="3241"/>
                    <a:pt x="16754" y="3287"/>
                  </a:cubicBezTo>
                  <a:cubicBezTo>
                    <a:pt x="16777" y="3333"/>
                    <a:pt x="16891" y="3447"/>
                    <a:pt x="16937" y="3447"/>
                  </a:cubicBezTo>
                  <a:cubicBezTo>
                    <a:pt x="16983" y="3424"/>
                    <a:pt x="17097" y="3310"/>
                    <a:pt x="17097" y="3264"/>
                  </a:cubicBezTo>
                  <a:cubicBezTo>
                    <a:pt x="17074" y="3219"/>
                    <a:pt x="17074" y="3173"/>
                    <a:pt x="17028" y="3150"/>
                  </a:cubicBezTo>
                  <a:cubicBezTo>
                    <a:pt x="17005" y="3127"/>
                    <a:pt x="16960" y="3104"/>
                    <a:pt x="16937" y="3104"/>
                  </a:cubicBezTo>
                  <a:close/>
                  <a:moveTo>
                    <a:pt x="11276" y="3150"/>
                  </a:moveTo>
                  <a:cubicBezTo>
                    <a:pt x="11162" y="3150"/>
                    <a:pt x="11094" y="3219"/>
                    <a:pt x="11094" y="3333"/>
                  </a:cubicBezTo>
                  <a:cubicBezTo>
                    <a:pt x="11094" y="3424"/>
                    <a:pt x="11185" y="3492"/>
                    <a:pt x="11276" y="3492"/>
                  </a:cubicBezTo>
                  <a:cubicBezTo>
                    <a:pt x="11368" y="3470"/>
                    <a:pt x="11436" y="3401"/>
                    <a:pt x="11436" y="3310"/>
                  </a:cubicBezTo>
                  <a:cubicBezTo>
                    <a:pt x="11436" y="3219"/>
                    <a:pt x="11368" y="3150"/>
                    <a:pt x="11276" y="3150"/>
                  </a:cubicBezTo>
                  <a:close/>
                  <a:moveTo>
                    <a:pt x="17941" y="3219"/>
                  </a:moveTo>
                  <a:cubicBezTo>
                    <a:pt x="17850" y="3219"/>
                    <a:pt x="17827" y="3264"/>
                    <a:pt x="17827" y="3378"/>
                  </a:cubicBezTo>
                  <a:cubicBezTo>
                    <a:pt x="17827" y="3447"/>
                    <a:pt x="17873" y="3492"/>
                    <a:pt x="17964" y="3492"/>
                  </a:cubicBezTo>
                  <a:cubicBezTo>
                    <a:pt x="18055" y="3470"/>
                    <a:pt x="18078" y="3447"/>
                    <a:pt x="18078" y="3356"/>
                  </a:cubicBezTo>
                  <a:cubicBezTo>
                    <a:pt x="18078" y="3264"/>
                    <a:pt x="18033" y="3219"/>
                    <a:pt x="17941" y="3219"/>
                  </a:cubicBezTo>
                  <a:close/>
                  <a:moveTo>
                    <a:pt x="23556" y="3196"/>
                  </a:moveTo>
                  <a:cubicBezTo>
                    <a:pt x="23511" y="3264"/>
                    <a:pt x="23442" y="3310"/>
                    <a:pt x="23442" y="3356"/>
                  </a:cubicBezTo>
                  <a:cubicBezTo>
                    <a:pt x="23442" y="3401"/>
                    <a:pt x="23533" y="3447"/>
                    <a:pt x="23556" y="3492"/>
                  </a:cubicBezTo>
                  <a:cubicBezTo>
                    <a:pt x="23602" y="3447"/>
                    <a:pt x="23670" y="3401"/>
                    <a:pt x="23693" y="3333"/>
                  </a:cubicBezTo>
                  <a:cubicBezTo>
                    <a:pt x="23693" y="3310"/>
                    <a:pt x="23625" y="3264"/>
                    <a:pt x="23556" y="3196"/>
                  </a:cubicBezTo>
                  <a:close/>
                  <a:moveTo>
                    <a:pt x="5661" y="3104"/>
                  </a:moveTo>
                  <a:cubicBezTo>
                    <a:pt x="5547" y="3104"/>
                    <a:pt x="5433" y="3219"/>
                    <a:pt x="5433" y="3310"/>
                  </a:cubicBezTo>
                  <a:cubicBezTo>
                    <a:pt x="5433" y="3401"/>
                    <a:pt x="5547" y="3515"/>
                    <a:pt x="5638" y="3515"/>
                  </a:cubicBezTo>
                  <a:cubicBezTo>
                    <a:pt x="5753" y="3515"/>
                    <a:pt x="5867" y="3401"/>
                    <a:pt x="5867" y="3310"/>
                  </a:cubicBezTo>
                  <a:cubicBezTo>
                    <a:pt x="5867" y="3219"/>
                    <a:pt x="5753" y="3104"/>
                    <a:pt x="5661" y="3104"/>
                  </a:cubicBezTo>
                  <a:close/>
                  <a:moveTo>
                    <a:pt x="12303" y="3219"/>
                  </a:moveTo>
                  <a:cubicBezTo>
                    <a:pt x="12212" y="3219"/>
                    <a:pt x="12121" y="3287"/>
                    <a:pt x="12121" y="3378"/>
                  </a:cubicBezTo>
                  <a:cubicBezTo>
                    <a:pt x="12121" y="3492"/>
                    <a:pt x="12189" y="3561"/>
                    <a:pt x="12303" y="3561"/>
                  </a:cubicBezTo>
                  <a:cubicBezTo>
                    <a:pt x="12372" y="3561"/>
                    <a:pt x="12463" y="3492"/>
                    <a:pt x="12463" y="3401"/>
                  </a:cubicBezTo>
                  <a:cubicBezTo>
                    <a:pt x="12463" y="3310"/>
                    <a:pt x="12372" y="3219"/>
                    <a:pt x="12303" y="3219"/>
                  </a:cubicBezTo>
                  <a:close/>
                  <a:moveTo>
                    <a:pt x="18946" y="3310"/>
                  </a:moveTo>
                  <a:cubicBezTo>
                    <a:pt x="18877" y="3310"/>
                    <a:pt x="18831" y="3356"/>
                    <a:pt x="18854" y="3447"/>
                  </a:cubicBezTo>
                  <a:cubicBezTo>
                    <a:pt x="18854" y="3538"/>
                    <a:pt x="18900" y="3561"/>
                    <a:pt x="18991" y="3561"/>
                  </a:cubicBezTo>
                  <a:cubicBezTo>
                    <a:pt x="19060" y="3561"/>
                    <a:pt x="19105" y="3515"/>
                    <a:pt x="19105" y="3447"/>
                  </a:cubicBezTo>
                  <a:cubicBezTo>
                    <a:pt x="19105" y="3333"/>
                    <a:pt x="19060" y="3310"/>
                    <a:pt x="18946" y="3310"/>
                  </a:cubicBezTo>
                  <a:close/>
                  <a:moveTo>
                    <a:pt x="6666" y="3173"/>
                  </a:moveTo>
                  <a:cubicBezTo>
                    <a:pt x="6597" y="3196"/>
                    <a:pt x="6460" y="3333"/>
                    <a:pt x="6460" y="3401"/>
                  </a:cubicBezTo>
                  <a:cubicBezTo>
                    <a:pt x="6460" y="3470"/>
                    <a:pt x="6620" y="3607"/>
                    <a:pt x="6688" y="3607"/>
                  </a:cubicBezTo>
                  <a:cubicBezTo>
                    <a:pt x="6757" y="3607"/>
                    <a:pt x="6894" y="3470"/>
                    <a:pt x="6894" y="3401"/>
                  </a:cubicBezTo>
                  <a:cubicBezTo>
                    <a:pt x="6871" y="3310"/>
                    <a:pt x="6734" y="3173"/>
                    <a:pt x="6666" y="3173"/>
                  </a:cubicBezTo>
                  <a:close/>
                  <a:moveTo>
                    <a:pt x="13308" y="3310"/>
                  </a:moveTo>
                  <a:cubicBezTo>
                    <a:pt x="13216" y="3310"/>
                    <a:pt x="13148" y="3401"/>
                    <a:pt x="13148" y="3492"/>
                  </a:cubicBezTo>
                  <a:cubicBezTo>
                    <a:pt x="13148" y="3561"/>
                    <a:pt x="13216" y="3652"/>
                    <a:pt x="13308" y="3652"/>
                  </a:cubicBezTo>
                  <a:cubicBezTo>
                    <a:pt x="13399" y="3652"/>
                    <a:pt x="13467" y="3584"/>
                    <a:pt x="13490" y="3492"/>
                  </a:cubicBezTo>
                  <a:cubicBezTo>
                    <a:pt x="13490" y="3401"/>
                    <a:pt x="13399" y="3310"/>
                    <a:pt x="13308" y="3310"/>
                  </a:cubicBezTo>
                  <a:close/>
                  <a:moveTo>
                    <a:pt x="19996" y="3401"/>
                  </a:moveTo>
                  <a:cubicBezTo>
                    <a:pt x="19904" y="3401"/>
                    <a:pt x="19859" y="3447"/>
                    <a:pt x="19859" y="3538"/>
                  </a:cubicBezTo>
                  <a:cubicBezTo>
                    <a:pt x="19881" y="3629"/>
                    <a:pt x="19927" y="3652"/>
                    <a:pt x="20018" y="3652"/>
                  </a:cubicBezTo>
                  <a:cubicBezTo>
                    <a:pt x="20087" y="3652"/>
                    <a:pt x="20132" y="3607"/>
                    <a:pt x="20132" y="3515"/>
                  </a:cubicBezTo>
                  <a:cubicBezTo>
                    <a:pt x="20110" y="3424"/>
                    <a:pt x="20087" y="3401"/>
                    <a:pt x="19996" y="3401"/>
                  </a:cubicBezTo>
                  <a:close/>
                  <a:moveTo>
                    <a:pt x="7693" y="3264"/>
                  </a:moveTo>
                  <a:cubicBezTo>
                    <a:pt x="7601" y="3287"/>
                    <a:pt x="7464" y="3424"/>
                    <a:pt x="7487" y="3492"/>
                  </a:cubicBezTo>
                  <a:cubicBezTo>
                    <a:pt x="7487" y="3561"/>
                    <a:pt x="7647" y="3698"/>
                    <a:pt x="7693" y="3698"/>
                  </a:cubicBezTo>
                  <a:cubicBezTo>
                    <a:pt x="7784" y="3698"/>
                    <a:pt x="7921" y="3538"/>
                    <a:pt x="7898" y="3470"/>
                  </a:cubicBezTo>
                  <a:cubicBezTo>
                    <a:pt x="7898" y="3401"/>
                    <a:pt x="7738" y="3264"/>
                    <a:pt x="7693" y="3264"/>
                  </a:cubicBezTo>
                  <a:close/>
                  <a:moveTo>
                    <a:pt x="2032" y="3310"/>
                  </a:moveTo>
                  <a:cubicBezTo>
                    <a:pt x="1918" y="3310"/>
                    <a:pt x="1804" y="3424"/>
                    <a:pt x="1827" y="3538"/>
                  </a:cubicBezTo>
                  <a:cubicBezTo>
                    <a:pt x="1827" y="3652"/>
                    <a:pt x="1941" y="3744"/>
                    <a:pt x="2032" y="3744"/>
                  </a:cubicBezTo>
                  <a:cubicBezTo>
                    <a:pt x="2146" y="3744"/>
                    <a:pt x="2237" y="3629"/>
                    <a:pt x="2237" y="3515"/>
                  </a:cubicBezTo>
                  <a:cubicBezTo>
                    <a:pt x="2237" y="3424"/>
                    <a:pt x="2146" y="3310"/>
                    <a:pt x="2032" y="3310"/>
                  </a:cubicBezTo>
                  <a:close/>
                  <a:moveTo>
                    <a:pt x="8720" y="3401"/>
                  </a:moveTo>
                  <a:cubicBezTo>
                    <a:pt x="8560" y="3401"/>
                    <a:pt x="8537" y="3424"/>
                    <a:pt x="8537" y="3561"/>
                  </a:cubicBezTo>
                  <a:cubicBezTo>
                    <a:pt x="8537" y="3721"/>
                    <a:pt x="8560" y="3744"/>
                    <a:pt x="8720" y="3744"/>
                  </a:cubicBezTo>
                  <a:cubicBezTo>
                    <a:pt x="8880" y="3744"/>
                    <a:pt x="8880" y="3721"/>
                    <a:pt x="8880" y="3561"/>
                  </a:cubicBezTo>
                  <a:cubicBezTo>
                    <a:pt x="8880" y="3401"/>
                    <a:pt x="8880" y="3401"/>
                    <a:pt x="8720" y="3401"/>
                  </a:cubicBezTo>
                  <a:close/>
                  <a:moveTo>
                    <a:pt x="14335" y="3401"/>
                  </a:moveTo>
                  <a:cubicBezTo>
                    <a:pt x="14244" y="3401"/>
                    <a:pt x="14175" y="3470"/>
                    <a:pt x="14152" y="3561"/>
                  </a:cubicBezTo>
                  <a:cubicBezTo>
                    <a:pt x="14152" y="3652"/>
                    <a:pt x="14244" y="3744"/>
                    <a:pt x="14335" y="3744"/>
                  </a:cubicBezTo>
                  <a:cubicBezTo>
                    <a:pt x="14426" y="3744"/>
                    <a:pt x="14495" y="3652"/>
                    <a:pt x="14495" y="3561"/>
                  </a:cubicBezTo>
                  <a:cubicBezTo>
                    <a:pt x="14495" y="3470"/>
                    <a:pt x="14426" y="3401"/>
                    <a:pt x="14335" y="3401"/>
                  </a:cubicBezTo>
                  <a:close/>
                  <a:moveTo>
                    <a:pt x="21023" y="3492"/>
                  </a:moveTo>
                  <a:cubicBezTo>
                    <a:pt x="20909" y="3492"/>
                    <a:pt x="20886" y="3515"/>
                    <a:pt x="20886" y="3629"/>
                  </a:cubicBezTo>
                  <a:cubicBezTo>
                    <a:pt x="20886" y="3698"/>
                    <a:pt x="20931" y="3744"/>
                    <a:pt x="21023" y="3744"/>
                  </a:cubicBezTo>
                  <a:cubicBezTo>
                    <a:pt x="21114" y="3744"/>
                    <a:pt x="21137" y="3698"/>
                    <a:pt x="21137" y="3607"/>
                  </a:cubicBezTo>
                  <a:cubicBezTo>
                    <a:pt x="21137" y="3515"/>
                    <a:pt x="21114" y="3492"/>
                    <a:pt x="21023" y="3492"/>
                  </a:cubicBezTo>
                  <a:close/>
                  <a:moveTo>
                    <a:pt x="15346" y="3490"/>
                  </a:moveTo>
                  <a:cubicBezTo>
                    <a:pt x="15277" y="3490"/>
                    <a:pt x="15179" y="3612"/>
                    <a:pt x="15179" y="3675"/>
                  </a:cubicBezTo>
                  <a:cubicBezTo>
                    <a:pt x="15179" y="3717"/>
                    <a:pt x="15293" y="3815"/>
                    <a:pt x="15348" y="3815"/>
                  </a:cubicBezTo>
                  <a:cubicBezTo>
                    <a:pt x="15353" y="3815"/>
                    <a:pt x="15358" y="3814"/>
                    <a:pt x="15362" y="3812"/>
                  </a:cubicBezTo>
                  <a:cubicBezTo>
                    <a:pt x="15408" y="3812"/>
                    <a:pt x="15522" y="3698"/>
                    <a:pt x="15522" y="3652"/>
                  </a:cubicBezTo>
                  <a:cubicBezTo>
                    <a:pt x="15499" y="3607"/>
                    <a:pt x="15499" y="3561"/>
                    <a:pt x="15453" y="3538"/>
                  </a:cubicBezTo>
                  <a:cubicBezTo>
                    <a:pt x="15430" y="3492"/>
                    <a:pt x="15385" y="3492"/>
                    <a:pt x="15362" y="3492"/>
                  </a:cubicBezTo>
                  <a:cubicBezTo>
                    <a:pt x="15357" y="3491"/>
                    <a:pt x="15351" y="3490"/>
                    <a:pt x="15346" y="3490"/>
                  </a:cubicBezTo>
                  <a:close/>
                  <a:moveTo>
                    <a:pt x="3059" y="3401"/>
                  </a:moveTo>
                  <a:cubicBezTo>
                    <a:pt x="2922" y="3401"/>
                    <a:pt x="2831" y="3492"/>
                    <a:pt x="2831" y="3629"/>
                  </a:cubicBezTo>
                  <a:cubicBezTo>
                    <a:pt x="2851" y="3749"/>
                    <a:pt x="2923" y="3816"/>
                    <a:pt x="3017" y="3816"/>
                  </a:cubicBezTo>
                  <a:cubicBezTo>
                    <a:pt x="3031" y="3816"/>
                    <a:pt x="3045" y="3815"/>
                    <a:pt x="3059" y="3812"/>
                  </a:cubicBezTo>
                  <a:cubicBezTo>
                    <a:pt x="3173" y="3812"/>
                    <a:pt x="3265" y="3721"/>
                    <a:pt x="3265" y="3607"/>
                  </a:cubicBezTo>
                  <a:cubicBezTo>
                    <a:pt x="3265" y="3492"/>
                    <a:pt x="3173" y="3401"/>
                    <a:pt x="3059" y="3401"/>
                  </a:cubicBezTo>
                  <a:close/>
                  <a:moveTo>
                    <a:pt x="9619" y="3485"/>
                  </a:moveTo>
                  <a:cubicBezTo>
                    <a:pt x="9533" y="3485"/>
                    <a:pt x="9519" y="3526"/>
                    <a:pt x="9519" y="3652"/>
                  </a:cubicBezTo>
                  <a:cubicBezTo>
                    <a:pt x="9519" y="3779"/>
                    <a:pt x="9533" y="3820"/>
                    <a:pt x="9619" y="3820"/>
                  </a:cubicBezTo>
                  <a:cubicBezTo>
                    <a:pt x="9641" y="3820"/>
                    <a:pt x="9668" y="3817"/>
                    <a:pt x="9701" y="3812"/>
                  </a:cubicBezTo>
                  <a:cubicBezTo>
                    <a:pt x="9861" y="3812"/>
                    <a:pt x="9861" y="3812"/>
                    <a:pt x="9861" y="3652"/>
                  </a:cubicBezTo>
                  <a:cubicBezTo>
                    <a:pt x="9861" y="3492"/>
                    <a:pt x="9861" y="3492"/>
                    <a:pt x="9701" y="3492"/>
                  </a:cubicBezTo>
                  <a:cubicBezTo>
                    <a:pt x="9668" y="3488"/>
                    <a:pt x="9641" y="3485"/>
                    <a:pt x="9619" y="3485"/>
                  </a:cubicBezTo>
                  <a:close/>
                  <a:moveTo>
                    <a:pt x="21997" y="3604"/>
                  </a:moveTo>
                  <a:cubicBezTo>
                    <a:pt x="21961" y="3604"/>
                    <a:pt x="21846" y="3722"/>
                    <a:pt x="21867" y="3744"/>
                  </a:cubicBezTo>
                  <a:cubicBezTo>
                    <a:pt x="21890" y="3789"/>
                    <a:pt x="21958" y="3858"/>
                    <a:pt x="21981" y="3858"/>
                  </a:cubicBezTo>
                  <a:cubicBezTo>
                    <a:pt x="22027" y="3858"/>
                    <a:pt x="22095" y="3789"/>
                    <a:pt x="22141" y="3744"/>
                  </a:cubicBezTo>
                  <a:cubicBezTo>
                    <a:pt x="22095" y="3698"/>
                    <a:pt x="22050" y="3652"/>
                    <a:pt x="22004" y="3607"/>
                  </a:cubicBezTo>
                  <a:cubicBezTo>
                    <a:pt x="22002" y="3605"/>
                    <a:pt x="22000" y="3604"/>
                    <a:pt x="21997" y="3604"/>
                  </a:cubicBezTo>
                  <a:close/>
                  <a:moveTo>
                    <a:pt x="4065" y="3490"/>
                  </a:moveTo>
                  <a:cubicBezTo>
                    <a:pt x="3975" y="3490"/>
                    <a:pt x="3858" y="3613"/>
                    <a:pt x="3858" y="3698"/>
                  </a:cubicBezTo>
                  <a:cubicBezTo>
                    <a:pt x="3858" y="3789"/>
                    <a:pt x="3972" y="3903"/>
                    <a:pt x="4063" y="3903"/>
                  </a:cubicBezTo>
                  <a:cubicBezTo>
                    <a:pt x="4155" y="3903"/>
                    <a:pt x="4292" y="3789"/>
                    <a:pt x="4292" y="3698"/>
                  </a:cubicBezTo>
                  <a:cubicBezTo>
                    <a:pt x="4292" y="3607"/>
                    <a:pt x="4178" y="3492"/>
                    <a:pt x="4086" y="3492"/>
                  </a:cubicBezTo>
                  <a:cubicBezTo>
                    <a:pt x="4079" y="3491"/>
                    <a:pt x="4072" y="3490"/>
                    <a:pt x="4065" y="3490"/>
                  </a:cubicBezTo>
                  <a:close/>
                  <a:moveTo>
                    <a:pt x="10728" y="3561"/>
                  </a:moveTo>
                  <a:cubicBezTo>
                    <a:pt x="10637" y="3561"/>
                    <a:pt x="10546" y="3629"/>
                    <a:pt x="10546" y="3721"/>
                  </a:cubicBezTo>
                  <a:cubicBezTo>
                    <a:pt x="10546" y="3835"/>
                    <a:pt x="10614" y="3903"/>
                    <a:pt x="10728" y="3903"/>
                  </a:cubicBezTo>
                  <a:cubicBezTo>
                    <a:pt x="10797" y="3903"/>
                    <a:pt x="10888" y="3835"/>
                    <a:pt x="10888" y="3744"/>
                  </a:cubicBezTo>
                  <a:cubicBezTo>
                    <a:pt x="10888" y="3652"/>
                    <a:pt x="10797" y="3561"/>
                    <a:pt x="10728" y="3561"/>
                  </a:cubicBezTo>
                  <a:close/>
                  <a:moveTo>
                    <a:pt x="16389" y="3561"/>
                  </a:moveTo>
                  <a:cubicBezTo>
                    <a:pt x="16343" y="3561"/>
                    <a:pt x="16207" y="3675"/>
                    <a:pt x="16207" y="3721"/>
                  </a:cubicBezTo>
                  <a:cubicBezTo>
                    <a:pt x="16207" y="3784"/>
                    <a:pt x="16304" y="3906"/>
                    <a:pt x="16373" y="3906"/>
                  </a:cubicBezTo>
                  <a:cubicBezTo>
                    <a:pt x="16379" y="3906"/>
                    <a:pt x="16384" y="3905"/>
                    <a:pt x="16389" y="3903"/>
                  </a:cubicBezTo>
                  <a:cubicBezTo>
                    <a:pt x="16412" y="3903"/>
                    <a:pt x="16458" y="3881"/>
                    <a:pt x="16503" y="3835"/>
                  </a:cubicBezTo>
                  <a:cubicBezTo>
                    <a:pt x="16526" y="3812"/>
                    <a:pt x="16526" y="3766"/>
                    <a:pt x="16549" y="3744"/>
                  </a:cubicBezTo>
                  <a:cubicBezTo>
                    <a:pt x="16549" y="3698"/>
                    <a:pt x="16435" y="3561"/>
                    <a:pt x="16389" y="3561"/>
                  </a:cubicBezTo>
                  <a:close/>
                  <a:moveTo>
                    <a:pt x="17393" y="3698"/>
                  </a:moveTo>
                  <a:cubicBezTo>
                    <a:pt x="17302" y="3698"/>
                    <a:pt x="17279" y="3721"/>
                    <a:pt x="17279" y="3812"/>
                  </a:cubicBezTo>
                  <a:cubicBezTo>
                    <a:pt x="17256" y="3926"/>
                    <a:pt x="17302" y="3949"/>
                    <a:pt x="17393" y="3949"/>
                  </a:cubicBezTo>
                  <a:cubicBezTo>
                    <a:pt x="17485" y="3949"/>
                    <a:pt x="17530" y="3903"/>
                    <a:pt x="17530" y="3812"/>
                  </a:cubicBezTo>
                  <a:cubicBezTo>
                    <a:pt x="17530" y="3744"/>
                    <a:pt x="17485" y="3698"/>
                    <a:pt x="17393" y="3698"/>
                  </a:cubicBezTo>
                  <a:close/>
                  <a:moveTo>
                    <a:pt x="23002" y="3695"/>
                  </a:moveTo>
                  <a:cubicBezTo>
                    <a:pt x="22969" y="3695"/>
                    <a:pt x="22873" y="3814"/>
                    <a:pt x="22894" y="3835"/>
                  </a:cubicBezTo>
                  <a:cubicBezTo>
                    <a:pt x="22940" y="3881"/>
                    <a:pt x="22986" y="3949"/>
                    <a:pt x="23031" y="3949"/>
                  </a:cubicBezTo>
                  <a:cubicBezTo>
                    <a:pt x="23077" y="3949"/>
                    <a:pt x="23123" y="3858"/>
                    <a:pt x="23168" y="3812"/>
                  </a:cubicBezTo>
                  <a:cubicBezTo>
                    <a:pt x="23100" y="3766"/>
                    <a:pt x="23054" y="3721"/>
                    <a:pt x="23008" y="3698"/>
                  </a:cubicBezTo>
                  <a:cubicBezTo>
                    <a:pt x="23007" y="3696"/>
                    <a:pt x="23004" y="3695"/>
                    <a:pt x="23002" y="3695"/>
                  </a:cubicBezTo>
                  <a:close/>
                  <a:moveTo>
                    <a:pt x="5113" y="3561"/>
                  </a:moveTo>
                  <a:cubicBezTo>
                    <a:pt x="4999" y="3561"/>
                    <a:pt x="4885" y="3675"/>
                    <a:pt x="4885" y="3766"/>
                  </a:cubicBezTo>
                  <a:cubicBezTo>
                    <a:pt x="4885" y="3858"/>
                    <a:pt x="4999" y="3995"/>
                    <a:pt x="5091" y="3995"/>
                  </a:cubicBezTo>
                  <a:cubicBezTo>
                    <a:pt x="5182" y="3995"/>
                    <a:pt x="5296" y="3881"/>
                    <a:pt x="5319" y="3789"/>
                  </a:cubicBezTo>
                  <a:cubicBezTo>
                    <a:pt x="5319" y="3698"/>
                    <a:pt x="5205" y="3561"/>
                    <a:pt x="5113" y="3561"/>
                  </a:cubicBezTo>
                  <a:close/>
                  <a:moveTo>
                    <a:pt x="24058" y="3812"/>
                  </a:moveTo>
                  <a:cubicBezTo>
                    <a:pt x="23944" y="3812"/>
                    <a:pt x="23967" y="3812"/>
                    <a:pt x="23944" y="3903"/>
                  </a:cubicBezTo>
                  <a:cubicBezTo>
                    <a:pt x="23944" y="3972"/>
                    <a:pt x="23967" y="3995"/>
                    <a:pt x="24036" y="3995"/>
                  </a:cubicBezTo>
                  <a:cubicBezTo>
                    <a:pt x="24127" y="3995"/>
                    <a:pt x="24127" y="3995"/>
                    <a:pt x="24127" y="3903"/>
                  </a:cubicBezTo>
                  <a:cubicBezTo>
                    <a:pt x="24127" y="3858"/>
                    <a:pt x="24127" y="3812"/>
                    <a:pt x="24058" y="3812"/>
                  </a:cubicBezTo>
                  <a:close/>
                  <a:moveTo>
                    <a:pt x="11733" y="3698"/>
                  </a:moveTo>
                  <a:cubicBezTo>
                    <a:pt x="11641" y="3698"/>
                    <a:pt x="11550" y="3766"/>
                    <a:pt x="11573" y="3881"/>
                  </a:cubicBezTo>
                  <a:cubicBezTo>
                    <a:pt x="11573" y="3972"/>
                    <a:pt x="11641" y="4040"/>
                    <a:pt x="11733" y="4040"/>
                  </a:cubicBezTo>
                  <a:cubicBezTo>
                    <a:pt x="11824" y="4040"/>
                    <a:pt x="11915" y="3949"/>
                    <a:pt x="11915" y="3858"/>
                  </a:cubicBezTo>
                  <a:cubicBezTo>
                    <a:pt x="11915" y="3766"/>
                    <a:pt x="11824" y="3698"/>
                    <a:pt x="11733" y="3698"/>
                  </a:cubicBezTo>
                  <a:close/>
                  <a:moveTo>
                    <a:pt x="18421" y="3789"/>
                  </a:moveTo>
                  <a:cubicBezTo>
                    <a:pt x="18329" y="3789"/>
                    <a:pt x="18284" y="3835"/>
                    <a:pt x="18284" y="3926"/>
                  </a:cubicBezTo>
                  <a:cubicBezTo>
                    <a:pt x="18306" y="4017"/>
                    <a:pt x="18352" y="4040"/>
                    <a:pt x="18443" y="4040"/>
                  </a:cubicBezTo>
                  <a:cubicBezTo>
                    <a:pt x="18512" y="4040"/>
                    <a:pt x="18558" y="3995"/>
                    <a:pt x="18558" y="3903"/>
                  </a:cubicBezTo>
                  <a:cubicBezTo>
                    <a:pt x="18535" y="3812"/>
                    <a:pt x="18512" y="3789"/>
                    <a:pt x="18421" y="3789"/>
                  </a:cubicBezTo>
                  <a:close/>
                  <a:moveTo>
                    <a:pt x="6118" y="3652"/>
                  </a:moveTo>
                  <a:cubicBezTo>
                    <a:pt x="6049" y="3652"/>
                    <a:pt x="5912" y="3789"/>
                    <a:pt x="5912" y="3858"/>
                  </a:cubicBezTo>
                  <a:cubicBezTo>
                    <a:pt x="5912" y="3926"/>
                    <a:pt x="6049" y="4086"/>
                    <a:pt x="6118" y="4086"/>
                  </a:cubicBezTo>
                  <a:cubicBezTo>
                    <a:pt x="6186" y="4086"/>
                    <a:pt x="6323" y="3949"/>
                    <a:pt x="6323" y="3858"/>
                  </a:cubicBezTo>
                  <a:cubicBezTo>
                    <a:pt x="6323" y="3812"/>
                    <a:pt x="6186" y="3652"/>
                    <a:pt x="6118" y="3652"/>
                  </a:cubicBezTo>
                  <a:close/>
                  <a:moveTo>
                    <a:pt x="12760" y="3789"/>
                  </a:moveTo>
                  <a:cubicBezTo>
                    <a:pt x="12669" y="3789"/>
                    <a:pt x="12577" y="3858"/>
                    <a:pt x="12577" y="3949"/>
                  </a:cubicBezTo>
                  <a:cubicBezTo>
                    <a:pt x="12577" y="4040"/>
                    <a:pt x="12669" y="4109"/>
                    <a:pt x="12760" y="4132"/>
                  </a:cubicBezTo>
                  <a:cubicBezTo>
                    <a:pt x="12851" y="4132"/>
                    <a:pt x="12942" y="4040"/>
                    <a:pt x="12920" y="3949"/>
                  </a:cubicBezTo>
                  <a:cubicBezTo>
                    <a:pt x="12920" y="3858"/>
                    <a:pt x="12851" y="3789"/>
                    <a:pt x="12760" y="3789"/>
                  </a:cubicBezTo>
                  <a:close/>
                  <a:moveTo>
                    <a:pt x="19448" y="3858"/>
                  </a:moveTo>
                  <a:cubicBezTo>
                    <a:pt x="19356" y="3858"/>
                    <a:pt x="19311" y="3903"/>
                    <a:pt x="19311" y="3972"/>
                  </a:cubicBezTo>
                  <a:cubicBezTo>
                    <a:pt x="19311" y="4086"/>
                    <a:pt x="19334" y="4132"/>
                    <a:pt x="19448" y="4132"/>
                  </a:cubicBezTo>
                  <a:cubicBezTo>
                    <a:pt x="19539" y="4109"/>
                    <a:pt x="19562" y="4086"/>
                    <a:pt x="19562" y="3995"/>
                  </a:cubicBezTo>
                  <a:cubicBezTo>
                    <a:pt x="19562" y="3903"/>
                    <a:pt x="19539" y="3858"/>
                    <a:pt x="19448" y="3858"/>
                  </a:cubicBezTo>
                  <a:close/>
                  <a:moveTo>
                    <a:pt x="7145" y="3744"/>
                  </a:moveTo>
                  <a:cubicBezTo>
                    <a:pt x="7076" y="3744"/>
                    <a:pt x="6917" y="3881"/>
                    <a:pt x="6917" y="3949"/>
                  </a:cubicBezTo>
                  <a:cubicBezTo>
                    <a:pt x="6917" y="4017"/>
                    <a:pt x="7076" y="4154"/>
                    <a:pt x="7145" y="4154"/>
                  </a:cubicBezTo>
                  <a:cubicBezTo>
                    <a:pt x="7213" y="4154"/>
                    <a:pt x="7350" y="4017"/>
                    <a:pt x="7350" y="3949"/>
                  </a:cubicBezTo>
                  <a:cubicBezTo>
                    <a:pt x="7350" y="3881"/>
                    <a:pt x="7213" y="3744"/>
                    <a:pt x="7145" y="3744"/>
                  </a:cubicBezTo>
                  <a:close/>
                  <a:moveTo>
                    <a:pt x="1484" y="3744"/>
                  </a:moveTo>
                  <a:cubicBezTo>
                    <a:pt x="1347" y="3744"/>
                    <a:pt x="1256" y="3835"/>
                    <a:pt x="1256" y="3972"/>
                  </a:cubicBezTo>
                  <a:cubicBezTo>
                    <a:pt x="1276" y="4074"/>
                    <a:pt x="1352" y="4158"/>
                    <a:pt x="1449" y="4158"/>
                  </a:cubicBezTo>
                  <a:cubicBezTo>
                    <a:pt x="1461" y="4158"/>
                    <a:pt x="1472" y="4157"/>
                    <a:pt x="1484" y="4154"/>
                  </a:cubicBezTo>
                  <a:cubicBezTo>
                    <a:pt x="1598" y="4154"/>
                    <a:pt x="1690" y="4063"/>
                    <a:pt x="1690" y="3949"/>
                  </a:cubicBezTo>
                  <a:cubicBezTo>
                    <a:pt x="1690" y="3835"/>
                    <a:pt x="1598" y="3744"/>
                    <a:pt x="1484" y="3744"/>
                  </a:cubicBezTo>
                  <a:close/>
                  <a:moveTo>
                    <a:pt x="8149" y="3858"/>
                  </a:moveTo>
                  <a:cubicBezTo>
                    <a:pt x="8012" y="3858"/>
                    <a:pt x="7989" y="3903"/>
                    <a:pt x="7989" y="4063"/>
                  </a:cubicBezTo>
                  <a:cubicBezTo>
                    <a:pt x="7989" y="4200"/>
                    <a:pt x="8012" y="4200"/>
                    <a:pt x="8172" y="4200"/>
                  </a:cubicBezTo>
                  <a:cubicBezTo>
                    <a:pt x="8332" y="4200"/>
                    <a:pt x="8332" y="4200"/>
                    <a:pt x="8332" y="4017"/>
                  </a:cubicBezTo>
                  <a:cubicBezTo>
                    <a:pt x="8332" y="3881"/>
                    <a:pt x="8309" y="3881"/>
                    <a:pt x="8149" y="3858"/>
                  </a:cubicBezTo>
                  <a:close/>
                  <a:moveTo>
                    <a:pt x="13764" y="3858"/>
                  </a:moveTo>
                  <a:cubicBezTo>
                    <a:pt x="13696" y="3858"/>
                    <a:pt x="13604" y="3949"/>
                    <a:pt x="13604" y="4040"/>
                  </a:cubicBezTo>
                  <a:cubicBezTo>
                    <a:pt x="13604" y="4122"/>
                    <a:pt x="13677" y="4204"/>
                    <a:pt x="13758" y="4204"/>
                  </a:cubicBezTo>
                  <a:cubicBezTo>
                    <a:pt x="13768" y="4204"/>
                    <a:pt x="13777" y="4202"/>
                    <a:pt x="13787" y="4200"/>
                  </a:cubicBezTo>
                  <a:cubicBezTo>
                    <a:pt x="13878" y="4200"/>
                    <a:pt x="13947" y="4109"/>
                    <a:pt x="13947" y="4017"/>
                  </a:cubicBezTo>
                  <a:cubicBezTo>
                    <a:pt x="13947" y="3926"/>
                    <a:pt x="13856" y="3858"/>
                    <a:pt x="13764" y="3858"/>
                  </a:cubicBezTo>
                  <a:close/>
                  <a:moveTo>
                    <a:pt x="20452" y="3949"/>
                  </a:moveTo>
                  <a:cubicBezTo>
                    <a:pt x="20361" y="3949"/>
                    <a:pt x="20338" y="3995"/>
                    <a:pt x="20338" y="4086"/>
                  </a:cubicBezTo>
                  <a:cubicBezTo>
                    <a:pt x="20338" y="4162"/>
                    <a:pt x="20369" y="4206"/>
                    <a:pt x="20432" y="4206"/>
                  </a:cubicBezTo>
                  <a:cubicBezTo>
                    <a:pt x="20445" y="4206"/>
                    <a:pt x="20459" y="4204"/>
                    <a:pt x="20475" y="4200"/>
                  </a:cubicBezTo>
                  <a:cubicBezTo>
                    <a:pt x="20566" y="4200"/>
                    <a:pt x="20589" y="4154"/>
                    <a:pt x="20589" y="4063"/>
                  </a:cubicBezTo>
                  <a:cubicBezTo>
                    <a:pt x="20589" y="3972"/>
                    <a:pt x="20543" y="3949"/>
                    <a:pt x="20452" y="3949"/>
                  </a:cubicBezTo>
                  <a:close/>
                  <a:moveTo>
                    <a:pt x="9153" y="3949"/>
                  </a:moveTo>
                  <a:cubicBezTo>
                    <a:pt x="8994" y="3949"/>
                    <a:pt x="8971" y="3972"/>
                    <a:pt x="8971" y="4109"/>
                  </a:cubicBezTo>
                  <a:cubicBezTo>
                    <a:pt x="8971" y="4269"/>
                    <a:pt x="8994" y="4291"/>
                    <a:pt x="9131" y="4291"/>
                  </a:cubicBezTo>
                  <a:cubicBezTo>
                    <a:pt x="9290" y="4291"/>
                    <a:pt x="9313" y="4269"/>
                    <a:pt x="9313" y="4132"/>
                  </a:cubicBezTo>
                  <a:cubicBezTo>
                    <a:pt x="9313" y="3972"/>
                    <a:pt x="9290" y="3949"/>
                    <a:pt x="9153" y="3949"/>
                  </a:cubicBezTo>
                  <a:close/>
                  <a:moveTo>
                    <a:pt x="14791" y="3949"/>
                  </a:moveTo>
                  <a:cubicBezTo>
                    <a:pt x="14700" y="3949"/>
                    <a:pt x="14632" y="4040"/>
                    <a:pt x="14632" y="4109"/>
                  </a:cubicBezTo>
                  <a:cubicBezTo>
                    <a:pt x="14632" y="4223"/>
                    <a:pt x="14723" y="4291"/>
                    <a:pt x="14814" y="4291"/>
                  </a:cubicBezTo>
                  <a:cubicBezTo>
                    <a:pt x="14905" y="4291"/>
                    <a:pt x="14974" y="4200"/>
                    <a:pt x="14974" y="4109"/>
                  </a:cubicBezTo>
                  <a:cubicBezTo>
                    <a:pt x="14974" y="4017"/>
                    <a:pt x="14883" y="3949"/>
                    <a:pt x="14791" y="3949"/>
                  </a:cubicBezTo>
                  <a:close/>
                  <a:moveTo>
                    <a:pt x="21476" y="4034"/>
                  </a:moveTo>
                  <a:cubicBezTo>
                    <a:pt x="21463" y="4034"/>
                    <a:pt x="21449" y="4036"/>
                    <a:pt x="21434" y="4040"/>
                  </a:cubicBezTo>
                  <a:cubicBezTo>
                    <a:pt x="21342" y="4040"/>
                    <a:pt x="21319" y="4086"/>
                    <a:pt x="21319" y="4177"/>
                  </a:cubicBezTo>
                  <a:cubicBezTo>
                    <a:pt x="21319" y="4269"/>
                    <a:pt x="21365" y="4291"/>
                    <a:pt x="21456" y="4291"/>
                  </a:cubicBezTo>
                  <a:cubicBezTo>
                    <a:pt x="21525" y="4291"/>
                    <a:pt x="21570" y="4246"/>
                    <a:pt x="21570" y="4154"/>
                  </a:cubicBezTo>
                  <a:cubicBezTo>
                    <a:pt x="21570" y="4079"/>
                    <a:pt x="21539" y="4034"/>
                    <a:pt x="21476" y="4034"/>
                  </a:cubicBezTo>
                  <a:close/>
                  <a:moveTo>
                    <a:pt x="2489" y="3858"/>
                  </a:moveTo>
                  <a:cubicBezTo>
                    <a:pt x="2374" y="3858"/>
                    <a:pt x="2283" y="3972"/>
                    <a:pt x="2283" y="4086"/>
                  </a:cubicBezTo>
                  <a:cubicBezTo>
                    <a:pt x="2283" y="4190"/>
                    <a:pt x="2378" y="4294"/>
                    <a:pt x="2482" y="4294"/>
                  </a:cubicBezTo>
                  <a:cubicBezTo>
                    <a:pt x="2491" y="4294"/>
                    <a:pt x="2501" y="4293"/>
                    <a:pt x="2511" y="4291"/>
                  </a:cubicBezTo>
                  <a:cubicBezTo>
                    <a:pt x="2648" y="4269"/>
                    <a:pt x="2717" y="4200"/>
                    <a:pt x="2717" y="4063"/>
                  </a:cubicBezTo>
                  <a:cubicBezTo>
                    <a:pt x="2717" y="3949"/>
                    <a:pt x="2603" y="3858"/>
                    <a:pt x="2489" y="3858"/>
                  </a:cubicBezTo>
                  <a:close/>
                  <a:moveTo>
                    <a:pt x="3538" y="3949"/>
                  </a:moveTo>
                  <a:cubicBezTo>
                    <a:pt x="3424" y="3949"/>
                    <a:pt x="3310" y="4040"/>
                    <a:pt x="3310" y="4154"/>
                  </a:cubicBezTo>
                  <a:cubicBezTo>
                    <a:pt x="3310" y="4269"/>
                    <a:pt x="3379" y="4360"/>
                    <a:pt x="3516" y="4383"/>
                  </a:cubicBezTo>
                  <a:cubicBezTo>
                    <a:pt x="3630" y="4383"/>
                    <a:pt x="3744" y="4291"/>
                    <a:pt x="3744" y="4154"/>
                  </a:cubicBezTo>
                  <a:cubicBezTo>
                    <a:pt x="3744" y="4040"/>
                    <a:pt x="3653" y="3949"/>
                    <a:pt x="3538" y="3949"/>
                  </a:cubicBezTo>
                  <a:close/>
                  <a:moveTo>
                    <a:pt x="10158" y="4040"/>
                  </a:moveTo>
                  <a:cubicBezTo>
                    <a:pt x="9998" y="4040"/>
                    <a:pt x="9998" y="4040"/>
                    <a:pt x="9998" y="4200"/>
                  </a:cubicBezTo>
                  <a:cubicBezTo>
                    <a:pt x="9998" y="4360"/>
                    <a:pt x="9998" y="4383"/>
                    <a:pt x="10158" y="4383"/>
                  </a:cubicBezTo>
                  <a:cubicBezTo>
                    <a:pt x="10340" y="4383"/>
                    <a:pt x="10340" y="4383"/>
                    <a:pt x="10340" y="4200"/>
                  </a:cubicBezTo>
                  <a:cubicBezTo>
                    <a:pt x="10340" y="4040"/>
                    <a:pt x="10340" y="4040"/>
                    <a:pt x="10158" y="4040"/>
                  </a:cubicBezTo>
                  <a:close/>
                  <a:moveTo>
                    <a:pt x="15841" y="4040"/>
                  </a:moveTo>
                  <a:cubicBezTo>
                    <a:pt x="15796" y="4040"/>
                    <a:pt x="15659" y="4154"/>
                    <a:pt x="15659" y="4200"/>
                  </a:cubicBezTo>
                  <a:cubicBezTo>
                    <a:pt x="15636" y="4246"/>
                    <a:pt x="15773" y="4383"/>
                    <a:pt x="15818" y="4383"/>
                  </a:cubicBezTo>
                  <a:cubicBezTo>
                    <a:pt x="15864" y="4360"/>
                    <a:pt x="15910" y="4337"/>
                    <a:pt x="15955" y="4314"/>
                  </a:cubicBezTo>
                  <a:cubicBezTo>
                    <a:pt x="15978" y="4291"/>
                    <a:pt x="15978" y="4246"/>
                    <a:pt x="16001" y="4200"/>
                  </a:cubicBezTo>
                  <a:cubicBezTo>
                    <a:pt x="16001" y="4154"/>
                    <a:pt x="15887" y="4040"/>
                    <a:pt x="15841" y="4040"/>
                  </a:cubicBezTo>
                  <a:close/>
                  <a:moveTo>
                    <a:pt x="4543" y="4040"/>
                  </a:moveTo>
                  <a:cubicBezTo>
                    <a:pt x="4451" y="4040"/>
                    <a:pt x="4337" y="4154"/>
                    <a:pt x="4337" y="4246"/>
                  </a:cubicBezTo>
                  <a:cubicBezTo>
                    <a:pt x="4337" y="4337"/>
                    <a:pt x="4451" y="4451"/>
                    <a:pt x="4543" y="4451"/>
                  </a:cubicBezTo>
                  <a:cubicBezTo>
                    <a:pt x="4634" y="4451"/>
                    <a:pt x="4748" y="4337"/>
                    <a:pt x="4748" y="4246"/>
                  </a:cubicBezTo>
                  <a:cubicBezTo>
                    <a:pt x="4748" y="4154"/>
                    <a:pt x="4634" y="4040"/>
                    <a:pt x="4543" y="4040"/>
                  </a:cubicBezTo>
                  <a:close/>
                  <a:moveTo>
                    <a:pt x="11172" y="4128"/>
                  </a:moveTo>
                  <a:cubicBezTo>
                    <a:pt x="11075" y="4128"/>
                    <a:pt x="11002" y="4210"/>
                    <a:pt x="11002" y="4291"/>
                  </a:cubicBezTo>
                  <a:cubicBezTo>
                    <a:pt x="11002" y="4383"/>
                    <a:pt x="11094" y="4451"/>
                    <a:pt x="11185" y="4451"/>
                  </a:cubicBezTo>
                  <a:cubicBezTo>
                    <a:pt x="11276" y="4451"/>
                    <a:pt x="11345" y="4383"/>
                    <a:pt x="11345" y="4291"/>
                  </a:cubicBezTo>
                  <a:cubicBezTo>
                    <a:pt x="11368" y="4200"/>
                    <a:pt x="11276" y="4132"/>
                    <a:pt x="11208" y="4132"/>
                  </a:cubicBezTo>
                  <a:cubicBezTo>
                    <a:pt x="11196" y="4129"/>
                    <a:pt x="11184" y="4128"/>
                    <a:pt x="11172" y="4128"/>
                  </a:cubicBezTo>
                  <a:close/>
                  <a:moveTo>
                    <a:pt x="16834" y="4129"/>
                  </a:moveTo>
                  <a:cubicBezTo>
                    <a:pt x="16780" y="4129"/>
                    <a:pt x="16665" y="4249"/>
                    <a:pt x="16686" y="4291"/>
                  </a:cubicBezTo>
                  <a:cubicBezTo>
                    <a:pt x="16686" y="4337"/>
                    <a:pt x="16709" y="4383"/>
                    <a:pt x="16731" y="4405"/>
                  </a:cubicBezTo>
                  <a:cubicBezTo>
                    <a:pt x="16754" y="4428"/>
                    <a:pt x="16800" y="4451"/>
                    <a:pt x="16846" y="4451"/>
                  </a:cubicBezTo>
                  <a:cubicBezTo>
                    <a:pt x="16891" y="4451"/>
                    <a:pt x="17005" y="4337"/>
                    <a:pt x="17005" y="4291"/>
                  </a:cubicBezTo>
                  <a:cubicBezTo>
                    <a:pt x="17028" y="4246"/>
                    <a:pt x="16914" y="4132"/>
                    <a:pt x="16846" y="4132"/>
                  </a:cubicBezTo>
                  <a:cubicBezTo>
                    <a:pt x="16842" y="4130"/>
                    <a:pt x="16838" y="4129"/>
                    <a:pt x="16834" y="4129"/>
                  </a:cubicBezTo>
                  <a:close/>
                  <a:moveTo>
                    <a:pt x="22461" y="4154"/>
                  </a:moveTo>
                  <a:cubicBezTo>
                    <a:pt x="22438" y="4154"/>
                    <a:pt x="22324" y="4269"/>
                    <a:pt x="22347" y="4291"/>
                  </a:cubicBezTo>
                  <a:cubicBezTo>
                    <a:pt x="22369" y="4337"/>
                    <a:pt x="22415" y="4383"/>
                    <a:pt x="22461" y="4451"/>
                  </a:cubicBezTo>
                  <a:cubicBezTo>
                    <a:pt x="22506" y="4383"/>
                    <a:pt x="22575" y="4337"/>
                    <a:pt x="22575" y="4291"/>
                  </a:cubicBezTo>
                  <a:cubicBezTo>
                    <a:pt x="22575" y="4246"/>
                    <a:pt x="22506" y="4200"/>
                    <a:pt x="22461" y="4154"/>
                  </a:cubicBezTo>
                  <a:close/>
                  <a:moveTo>
                    <a:pt x="17873" y="4246"/>
                  </a:moveTo>
                  <a:cubicBezTo>
                    <a:pt x="17781" y="4246"/>
                    <a:pt x="17736" y="4269"/>
                    <a:pt x="17736" y="4360"/>
                  </a:cubicBezTo>
                  <a:cubicBezTo>
                    <a:pt x="17736" y="4451"/>
                    <a:pt x="17759" y="4497"/>
                    <a:pt x="17873" y="4497"/>
                  </a:cubicBezTo>
                  <a:cubicBezTo>
                    <a:pt x="17964" y="4497"/>
                    <a:pt x="17987" y="4474"/>
                    <a:pt x="17987" y="4383"/>
                  </a:cubicBezTo>
                  <a:cubicBezTo>
                    <a:pt x="17987" y="4291"/>
                    <a:pt x="17964" y="4246"/>
                    <a:pt x="17873" y="4246"/>
                  </a:cubicBezTo>
                  <a:close/>
                  <a:moveTo>
                    <a:pt x="23481" y="4243"/>
                  </a:moveTo>
                  <a:cubicBezTo>
                    <a:pt x="23448" y="4243"/>
                    <a:pt x="23351" y="4362"/>
                    <a:pt x="23351" y="4383"/>
                  </a:cubicBezTo>
                  <a:cubicBezTo>
                    <a:pt x="23396" y="4428"/>
                    <a:pt x="23442" y="4474"/>
                    <a:pt x="23488" y="4520"/>
                  </a:cubicBezTo>
                  <a:cubicBezTo>
                    <a:pt x="23533" y="4474"/>
                    <a:pt x="23602" y="4428"/>
                    <a:pt x="23602" y="4383"/>
                  </a:cubicBezTo>
                  <a:cubicBezTo>
                    <a:pt x="23602" y="4337"/>
                    <a:pt x="23533" y="4291"/>
                    <a:pt x="23488" y="4246"/>
                  </a:cubicBezTo>
                  <a:cubicBezTo>
                    <a:pt x="23486" y="4244"/>
                    <a:pt x="23484" y="4243"/>
                    <a:pt x="23481" y="4243"/>
                  </a:cubicBezTo>
                  <a:close/>
                  <a:moveTo>
                    <a:pt x="5572" y="4129"/>
                  </a:moveTo>
                  <a:cubicBezTo>
                    <a:pt x="5563" y="4129"/>
                    <a:pt x="5555" y="4130"/>
                    <a:pt x="5547" y="4132"/>
                  </a:cubicBezTo>
                  <a:cubicBezTo>
                    <a:pt x="5456" y="4132"/>
                    <a:pt x="5342" y="4246"/>
                    <a:pt x="5342" y="4337"/>
                  </a:cubicBezTo>
                  <a:cubicBezTo>
                    <a:pt x="5364" y="4428"/>
                    <a:pt x="5479" y="4542"/>
                    <a:pt x="5570" y="4542"/>
                  </a:cubicBezTo>
                  <a:cubicBezTo>
                    <a:pt x="5661" y="4542"/>
                    <a:pt x="5775" y="4405"/>
                    <a:pt x="5775" y="4314"/>
                  </a:cubicBezTo>
                  <a:cubicBezTo>
                    <a:pt x="5775" y="4231"/>
                    <a:pt x="5661" y="4129"/>
                    <a:pt x="5572" y="4129"/>
                  </a:cubicBezTo>
                  <a:close/>
                  <a:moveTo>
                    <a:pt x="24515" y="4383"/>
                  </a:moveTo>
                  <a:cubicBezTo>
                    <a:pt x="24424" y="4383"/>
                    <a:pt x="24424" y="4383"/>
                    <a:pt x="24424" y="4474"/>
                  </a:cubicBezTo>
                  <a:cubicBezTo>
                    <a:pt x="24424" y="4542"/>
                    <a:pt x="24446" y="4542"/>
                    <a:pt x="24515" y="4542"/>
                  </a:cubicBezTo>
                  <a:cubicBezTo>
                    <a:pt x="24583" y="4542"/>
                    <a:pt x="24583" y="4542"/>
                    <a:pt x="24583" y="4451"/>
                  </a:cubicBezTo>
                  <a:cubicBezTo>
                    <a:pt x="24606" y="4383"/>
                    <a:pt x="24561" y="4383"/>
                    <a:pt x="24515" y="4383"/>
                  </a:cubicBezTo>
                  <a:close/>
                  <a:moveTo>
                    <a:pt x="12189" y="4246"/>
                  </a:moveTo>
                  <a:cubicBezTo>
                    <a:pt x="12098" y="4246"/>
                    <a:pt x="12029" y="4337"/>
                    <a:pt x="12029" y="4428"/>
                  </a:cubicBezTo>
                  <a:cubicBezTo>
                    <a:pt x="12029" y="4520"/>
                    <a:pt x="12121" y="4588"/>
                    <a:pt x="12212" y="4588"/>
                  </a:cubicBezTo>
                  <a:cubicBezTo>
                    <a:pt x="12303" y="4588"/>
                    <a:pt x="12372" y="4520"/>
                    <a:pt x="12372" y="4428"/>
                  </a:cubicBezTo>
                  <a:cubicBezTo>
                    <a:pt x="12372" y="4314"/>
                    <a:pt x="12303" y="4246"/>
                    <a:pt x="12189" y="4246"/>
                  </a:cubicBezTo>
                  <a:close/>
                  <a:moveTo>
                    <a:pt x="18877" y="4337"/>
                  </a:moveTo>
                  <a:cubicBezTo>
                    <a:pt x="18786" y="4337"/>
                    <a:pt x="18763" y="4383"/>
                    <a:pt x="18763" y="4474"/>
                  </a:cubicBezTo>
                  <a:cubicBezTo>
                    <a:pt x="18763" y="4565"/>
                    <a:pt x="18809" y="4588"/>
                    <a:pt x="18900" y="4588"/>
                  </a:cubicBezTo>
                  <a:cubicBezTo>
                    <a:pt x="18991" y="4588"/>
                    <a:pt x="19014" y="4542"/>
                    <a:pt x="19014" y="4451"/>
                  </a:cubicBezTo>
                  <a:cubicBezTo>
                    <a:pt x="19014" y="4360"/>
                    <a:pt x="18968" y="4337"/>
                    <a:pt x="18877" y="4337"/>
                  </a:cubicBezTo>
                  <a:close/>
                  <a:moveTo>
                    <a:pt x="6574" y="4200"/>
                  </a:moveTo>
                  <a:cubicBezTo>
                    <a:pt x="6506" y="4200"/>
                    <a:pt x="6369" y="4360"/>
                    <a:pt x="6369" y="4428"/>
                  </a:cubicBezTo>
                  <a:cubicBezTo>
                    <a:pt x="6369" y="4497"/>
                    <a:pt x="6529" y="4634"/>
                    <a:pt x="6597" y="4634"/>
                  </a:cubicBezTo>
                  <a:cubicBezTo>
                    <a:pt x="6666" y="4634"/>
                    <a:pt x="6802" y="4474"/>
                    <a:pt x="6802" y="4405"/>
                  </a:cubicBezTo>
                  <a:cubicBezTo>
                    <a:pt x="6802" y="4337"/>
                    <a:pt x="6643" y="4200"/>
                    <a:pt x="6574" y="4200"/>
                  </a:cubicBezTo>
                  <a:close/>
                  <a:moveTo>
                    <a:pt x="1051" y="4246"/>
                  </a:moveTo>
                  <a:cubicBezTo>
                    <a:pt x="1051" y="4246"/>
                    <a:pt x="1028" y="4291"/>
                    <a:pt x="1005" y="4314"/>
                  </a:cubicBezTo>
                  <a:cubicBezTo>
                    <a:pt x="959" y="4405"/>
                    <a:pt x="914" y="4497"/>
                    <a:pt x="868" y="4588"/>
                  </a:cubicBezTo>
                  <a:cubicBezTo>
                    <a:pt x="845" y="4611"/>
                    <a:pt x="822" y="4634"/>
                    <a:pt x="868" y="4634"/>
                  </a:cubicBezTo>
                  <a:cubicBezTo>
                    <a:pt x="884" y="4636"/>
                    <a:pt x="899" y="4637"/>
                    <a:pt x="914" y="4637"/>
                  </a:cubicBezTo>
                  <a:cubicBezTo>
                    <a:pt x="1069" y="4637"/>
                    <a:pt x="1163" y="4532"/>
                    <a:pt x="1142" y="4428"/>
                  </a:cubicBezTo>
                  <a:cubicBezTo>
                    <a:pt x="1142" y="4383"/>
                    <a:pt x="1142" y="4337"/>
                    <a:pt x="1119" y="4314"/>
                  </a:cubicBezTo>
                  <a:cubicBezTo>
                    <a:pt x="1119" y="4291"/>
                    <a:pt x="1073" y="4269"/>
                    <a:pt x="1051" y="4246"/>
                  </a:cubicBezTo>
                  <a:close/>
                  <a:moveTo>
                    <a:pt x="13216" y="4337"/>
                  </a:moveTo>
                  <a:cubicBezTo>
                    <a:pt x="13148" y="4337"/>
                    <a:pt x="13057" y="4405"/>
                    <a:pt x="13057" y="4497"/>
                  </a:cubicBezTo>
                  <a:cubicBezTo>
                    <a:pt x="13057" y="4588"/>
                    <a:pt x="13125" y="4679"/>
                    <a:pt x="13239" y="4679"/>
                  </a:cubicBezTo>
                  <a:cubicBezTo>
                    <a:pt x="13331" y="4679"/>
                    <a:pt x="13399" y="4588"/>
                    <a:pt x="13399" y="4497"/>
                  </a:cubicBezTo>
                  <a:cubicBezTo>
                    <a:pt x="13399" y="4405"/>
                    <a:pt x="13308" y="4337"/>
                    <a:pt x="13216" y="4337"/>
                  </a:cubicBezTo>
                  <a:close/>
                  <a:moveTo>
                    <a:pt x="19863" y="4422"/>
                  </a:moveTo>
                  <a:cubicBezTo>
                    <a:pt x="19806" y="4422"/>
                    <a:pt x="19790" y="4467"/>
                    <a:pt x="19790" y="4542"/>
                  </a:cubicBezTo>
                  <a:cubicBezTo>
                    <a:pt x="19767" y="4634"/>
                    <a:pt x="19813" y="4679"/>
                    <a:pt x="19904" y="4679"/>
                  </a:cubicBezTo>
                  <a:cubicBezTo>
                    <a:pt x="19996" y="4679"/>
                    <a:pt x="20041" y="4634"/>
                    <a:pt x="20041" y="4542"/>
                  </a:cubicBezTo>
                  <a:cubicBezTo>
                    <a:pt x="20041" y="4451"/>
                    <a:pt x="19996" y="4428"/>
                    <a:pt x="19904" y="4428"/>
                  </a:cubicBezTo>
                  <a:cubicBezTo>
                    <a:pt x="19889" y="4424"/>
                    <a:pt x="19875" y="4422"/>
                    <a:pt x="19863" y="4422"/>
                  </a:cubicBezTo>
                  <a:close/>
                  <a:moveTo>
                    <a:pt x="1941" y="4291"/>
                  </a:moveTo>
                  <a:cubicBezTo>
                    <a:pt x="1827" y="4291"/>
                    <a:pt x="1735" y="4383"/>
                    <a:pt x="1735" y="4520"/>
                  </a:cubicBezTo>
                  <a:cubicBezTo>
                    <a:pt x="1735" y="4634"/>
                    <a:pt x="1849" y="4725"/>
                    <a:pt x="1964" y="4725"/>
                  </a:cubicBezTo>
                  <a:cubicBezTo>
                    <a:pt x="2078" y="4702"/>
                    <a:pt x="2169" y="4611"/>
                    <a:pt x="2169" y="4497"/>
                  </a:cubicBezTo>
                  <a:cubicBezTo>
                    <a:pt x="2169" y="4383"/>
                    <a:pt x="2055" y="4291"/>
                    <a:pt x="1941" y="4291"/>
                  </a:cubicBezTo>
                  <a:close/>
                  <a:moveTo>
                    <a:pt x="7601" y="4291"/>
                  </a:moveTo>
                  <a:cubicBezTo>
                    <a:pt x="7533" y="4291"/>
                    <a:pt x="7396" y="4451"/>
                    <a:pt x="7396" y="4497"/>
                  </a:cubicBezTo>
                  <a:cubicBezTo>
                    <a:pt x="7396" y="4588"/>
                    <a:pt x="7556" y="4725"/>
                    <a:pt x="7601" y="4725"/>
                  </a:cubicBezTo>
                  <a:cubicBezTo>
                    <a:pt x="7693" y="4702"/>
                    <a:pt x="7830" y="4565"/>
                    <a:pt x="7830" y="4497"/>
                  </a:cubicBezTo>
                  <a:cubicBezTo>
                    <a:pt x="7807" y="4428"/>
                    <a:pt x="7670" y="4291"/>
                    <a:pt x="7601" y="4291"/>
                  </a:cubicBezTo>
                  <a:close/>
                  <a:moveTo>
                    <a:pt x="14244" y="4428"/>
                  </a:moveTo>
                  <a:cubicBezTo>
                    <a:pt x="14152" y="4428"/>
                    <a:pt x="14061" y="4497"/>
                    <a:pt x="14084" y="4611"/>
                  </a:cubicBezTo>
                  <a:cubicBezTo>
                    <a:pt x="14084" y="4690"/>
                    <a:pt x="14153" y="4752"/>
                    <a:pt x="14231" y="4752"/>
                  </a:cubicBezTo>
                  <a:cubicBezTo>
                    <a:pt x="14242" y="4752"/>
                    <a:pt x="14254" y="4751"/>
                    <a:pt x="14266" y="4748"/>
                  </a:cubicBezTo>
                  <a:cubicBezTo>
                    <a:pt x="14335" y="4748"/>
                    <a:pt x="14426" y="4679"/>
                    <a:pt x="14426" y="4588"/>
                  </a:cubicBezTo>
                  <a:cubicBezTo>
                    <a:pt x="14426" y="4497"/>
                    <a:pt x="14335" y="4428"/>
                    <a:pt x="14244" y="4428"/>
                  </a:cubicBezTo>
                  <a:close/>
                  <a:moveTo>
                    <a:pt x="20886" y="4497"/>
                  </a:moveTo>
                  <a:cubicBezTo>
                    <a:pt x="20794" y="4497"/>
                    <a:pt x="20749" y="4542"/>
                    <a:pt x="20772" y="4657"/>
                  </a:cubicBezTo>
                  <a:cubicBezTo>
                    <a:pt x="20772" y="4713"/>
                    <a:pt x="20802" y="4754"/>
                    <a:pt x="20864" y="4754"/>
                  </a:cubicBezTo>
                  <a:cubicBezTo>
                    <a:pt x="20878" y="4754"/>
                    <a:pt x="20892" y="4752"/>
                    <a:pt x="20909" y="4748"/>
                  </a:cubicBezTo>
                  <a:cubicBezTo>
                    <a:pt x="20977" y="4748"/>
                    <a:pt x="21023" y="4725"/>
                    <a:pt x="21023" y="4634"/>
                  </a:cubicBezTo>
                  <a:cubicBezTo>
                    <a:pt x="21023" y="4542"/>
                    <a:pt x="20977" y="4497"/>
                    <a:pt x="20886" y="4497"/>
                  </a:cubicBezTo>
                  <a:close/>
                  <a:moveTo>
                    <a:pt x="8520" y="4421"/>
                  </a:moveTo>
                  <a:cubicBezTo>
                    <a:pt x="8437" y="4421"/>
                    <a:pt x="8423" y="4458"/>
                    <a:pt x="8423" y="4565"/>
                  </a:cubicBezTo>
                  <a:cubicBezTo>
                    <a:pt x="8423" y="4748"/>
                    <a:pt x="8423" y="4748"/>
                    <a:pt x="8583" y="4748"/>
                  </a:cubicBezTo>
                  <a:cubicBezTo>
                    <a:pt x="8616" y="4753"/>
                    <a:pt x="8643" y="4755"/>
                    <a:pt x="8666" y="4755"/>
                  </a:cubicBezTo>
                  <a:cubicBezTo>
                    <a:pt x="8751" y="4755"/>
                    <a:pt x="8765" y="4715"/>
                    <a:pt x="8765" y="4588"/>
                  </a:cubicBezTo>
                  <a:cubicBezTo>
                    <a:pt x="8765" y="4428"/>
                    <a:pt x="8743" y="4428"/>
                    <a:pt x="8606" y="4428"/>
                  </a:cubicBezTo>
                  <a:cubicBezTo>
                    <a:pt x="8571" y="4423"/>
                    <a:pt x="8543" y="4421"/>
                    <a:pt x="8520" y="4421"/>
                  </a:cubicBezTo>
                  <a:close/>
                  <a:moveTo>
                    <a:pt x="2968" y="4428"/>
                  </a:moveTo>
                  <a:cubicBezTo>
                    <a:pt x="2854" y="4428"/>
                    <a:pt x="2740" y="4520"/>
                    <a:pt x="2762" y="4657"/>
                  </a:cubicBezTo>
                  <a:cubicBezTo>
                    <a:pt x="2762" y="4771"/>
                    <a:pt x="2854" y="4839"/>
                    <a:pt x="2968" y="4839"/>
                  </a:cubicBezTo>
                  <a:cubicBezTo>
                    <a:pt x="3082" y="4839"/>
                    <a:pt x="3173" y="4748"/>
                    <a:pt x="3173" y="4634"/>
                  </a:cubicBezTo>
                  <a:cubicBezTo>
                    <a:pt x="3173" y="4520"/>
                    <a:pt x="3082" y="4428"/>
                    <a:pt x="2968" y="4428"/>
                  </a:cubicBezTo>
                  <a:close/>
                  <a:moveTo>
                    <a:pt x="9610" y="4497"/>
                  </a:moveTo>
                  <a:cubicBezTo>
                    <a:pt x="9450" y="4497"/>
                    <a:pt x="9427" y="4520"/>
                    <a:pt x="9427" y="4679"/>
                  </a:cubicBezTo>
                  <a:cubicBezTo>
                    <a:pt x="9450" y="4839"/>
                    <a:pt x="9450" y="4839"/>
                    <a:pt x="9610" y="4839"/>
                  </a:cubicBezTo>
                  <a:cubicBezTo>
                    <a:pt x="9770" y="4839"/>
                    <a:pt x="9770" y="4839"/>
                    <a:pt x="9770" y="4679"/>
                  </a:cubicBezTo>
                  <a:cubicBezTo>
                    <a:pt x="9770" y="4520"/>
                    <a:pt x="9770" y="4497"/>
                    <a:pt x="9610" y="4497"/>
                  </a:cubicBezTo>
                  <a:close/>
                  <a:moveTo>
                    <a:pt x="15271" y="4497"/>
                  </a:moveTo>
                  <a:cubicBezTo>
                    <a:pt x="15225" y="4520"/>
                    <a:pt x="15179" y="4542"/>
                    <a:pt x="15157" y="4565"/>
                  </a:cubicBezTo>
                  <a:cubicBezTo>
                    <a:pt x="15111" y="4588"/>
                    <a:pt x="15111" y="4634"/>
                    <a:pt x="15111" y="4679"/>
                  </a:cubicBezTo>
                  <a:cubicBezTo>
                    <a:pt x="15090" y="4722"/>
                    <a:pt x="15205" y="4842"/>
                    <a:pt x="15277" y="4842"/>
                  </a:cubicBezTo>
                  <a:cubicBezTo>
                    <a:pt x="15283" y="4842"/>
                    <a:pt x="15288" y="4841"/>
                    <a:pt x="15294" y="4839"/>
                  </a:cubicBezTo>
                  <a:cubicBezTo>
                    <a:pt x="15339" y="4839"/>
                    <a:pt x="15453" y="4702"/>
                    <a:pt x="15430" y="4657"/>
                  </a:cubicBezTo>
                  <a:cubicBezTo>
                    <a:pt x="15430" y="4611"/>
                    <a:pt x="15316" y="4497"/>
                    <a:pt x="15271" y="4497"/>
                  </a:cubicBezTo>
                  <a:close/>
                  <a:moveTo>
                    <a:pt x="21913" y="4565"/>
                  </a:moveTo>
                  <a:cubicBezTo>
                    <a:pt x="21867" y="4634"/>
                    <a:pt x="21799" y="4679"/>
                    <a:pt x="21799" y="4725"/>
                  </a:cubicBezTo>
                  <a:cubicBezTo>
                    <a:pt x="21799" y="4771"/>
                    <a:pt x="21867" y="4816"/>
                    <a:pt x="21913" y="4839"/>
                  </a:cubicBezTo>
                  <a:cubicBezTo>
                    <a:pt x="21915" y="4841"/>
                    <a:pt x="21917" y="4842"/>
                    <a:pt x="21920" y="4842"/>
                  </a:cubicBezTo>
                  <a:cubicBezTo>
                    <a:pt x="21952" y="4842"/>
                    <a:pt x="22048" y="4723"/>
                    <a:pt x="22027" y="4702"/>
                  </a:cubicBezTo>
                  <a:cubicBezTo>
                    <a:pt x="22004" y="4657"/>
                    <a:pt x="21958" y="4611"/>
                    <a:pt x="21913" y="4565"/>
                  </a:cubicBezTo>
                  <a:close/>
                  <a:moveTo>
                    <a:pt x="3995" y="4497"/>
                  </a:moveTo>
                  <a:cubicBezTo>
                    <a:pt x="3904" y="4497"/>
                    <a:pt x="3767" y="4634"/>
                    <a:pt x="3767" y="4725"/>
                  </a:cubicBezTo>
                  <a:cubicBezTo>
                    <a:pt x="3767" y="4816"/>
                    <a:pt x="3904" y="4930"/>
                    <a:pt x="3995" y="4930"/>
                  </a:cubicBezTo>
                  <a:cubicBezTo>
                    <a:pt x="4086" y="4930"/>
                    <a:pt x="4200" y="4816"/>
                    <a:pt x="4200" y="4725"/>
                  </a:cubicBezTo>
                  <a:cubicBezTo>
                    <a:pt x="4200" y="4634"/>
                    <a:pt x="4086" y="4497"/>
                    <a:pt x="3995" y="4497"/>
                  </a:cubicBezTo>
                  <a:close/>
                  <a:moveTo>
                    <a:pt x="10637" y="4588"/>
                  </a:moveTo>
                  <a:cubicBezTo>
                    <a:pt x="10546" y="4588"/>
                    <a:pt x="10455" y="4657"/>
                    <a:pt x="10455" y="4748"/>
                  </a:cubicBezTo>
                  <a:cubicBezTo>
                    <a:pt x="10455" y="4839"/>
                    <a:pt x="10523" y="4930"/>
                    <a:pt x="10637" y="4930"/>
                  </a:cubicBezTo>
                  <a:cubicBezTo>
                    <a:pt x="10728" y="4930"/>
                    <a:pt x="10797" y="4839"/>
                    <a:pt x="10797" y="4771"/>
                  </a:cubicBezTo>
                  <a:cubicBezTo>
                    <a:pt x="10797" y="4679"/>
                    <a:pt x="10728" y="4588"/>
                    <a:pt x="10637" y="4588"/>
                  </a:cubicBezTo>
                  <a:close/>
                  <a:moveTo>
                    <a:pt x="16298" y="4588"/>
                  </a:moveTo>
                  <a:cubicBezTo>
                    <a:pt x="16252" y="4588"/>
                    <a:pt x="16115" y="4702"/>
                    <a:pt x="16115" y="4748"/>
                  </a:cubicBezTo>
                  <a:cubicBezTo>
                    <a:pt x="16115" y="4816"/>
                    <a:pt x="16252" y="4930"/>
                    <a:pt x="16298" y="4930"/>
                  </a:cubicBezTo>
                  <a:cubicBezTo>
                    <a:pt x="16343" y="4908"/>
                    <a:pt x="16389" y="4885"/>
                    <a:pt x="16412" y="4862"/>
                  </a:cubicBezTo>
                  <a:cubicBezTo>
                    <a:pt x="16435" y="4839"/>
                    <a:pt x="16458" y="4794"/>
                    <a:pt x="16458" y="4748"/>
                  </a:cubicBezTo>
                  <a:cubicBezTo>
                    <a:pt x="16458" y="4725"/>
                    <a:pt x="16435" y="4679"/>
                    <a:pt x="16412" y="4657"/>
                  </a:cubicBezTo>
                  <a:cubicBezTo>
                    <a:pt x="16389" y="4634"/>
                    <a:pt x="16343" y="4611"/>
                    <a:pt x="16298" y="4588"/>
                  </a:cubicBezTo>
                  <a:close/>
                  <a:moveTo>
                    <a:pt x="17282" y="4719"/>
                  </a:moveTo>
                  <a:cubicBezTo>
                    <a:pt x="17219" y="4719"/>
                    <a:pt x="17188" y="4764"/>
                    <a:pt x="17188" y="4839"/>
                  </a:cubicBezTo>
                  <a:cubicBezTo>
                    <a:pt x="17188" y="4930"/>
                    <a:pt x="17211" y="4976"/>
                    <a:pt x="17302" y="4976"/>
                  </a:cubicBezTo>
                  <a:cubicBezTo>
                    <a:pt x="17393" y="4976"/>
                    <a:pt x="17439" y="4930"/>
                    <a:pt x="17439" y="4862"/>
                  </a:cubicBezTo>
                  <a:cubicBezTo>
                    <a:pt x="17439" y="4771"/>
                    <a:pt x="17416" y="4725"/>
                    <a:pt x="17325" y="4725"/>
                  </a:cubicBezTo>
                  <a:cubicBezTo>
                    <a:pt x="17309" y="4721"/>
                    <a:pt x="17295" y="4719"/>
                    <a:pt x="17282" y="4719"/>
                  </a:cubicBezTo>
                  <a:close/>
                  <a:moveTo>
                    <a:pt x="22917" y="4702"/>
                  </a:moveTo>
                  <a:cubicBezTo>
                    <a:pt x="22872" y="4748"/>
                    <a:pt x="22826" y="4794"/>
                    <a:pt x="22803" y="4839"/>
                  </a:cubicBezTo>
                  <a:cubicBezTo>
                    <a:pt x="22803" y="4881"/>
                    <a:pt x="22917" y="4979"/>
                    <a:pt x="22937" y="4979"/>
                  </a:cubicBezTo>
                  <a:cubicBezTo>
                    <a:pt x="22939" y="4979"/>
                    <a:pt x="22940" y="4978"/>
                    <a:pt x="22940" y="4976"/>
                  </a:cubicBezTo>
                  <a:cubicBezTo>
                    <a:pt x="22986" y="4930"/>
                    <a:pt x="23054" y="4885"/>
                    <a:pt x="23054" y="4839"/>
                  </a:cubicBezTo>
                  <a:cubicBezTo>
                    <a:pt x="23054" y="4794"/>
                    <a:pt x="22986" y="4748"/>
                    <a:pt x="22917" y="4702"/>
                  </a:cubicBezTo>
                  <a:close/>
                  <a:moveTo>
                    <a:pt x="5022" y="4588"/>
                  </a:moveTo>
                  <a:cubicBezTo>
                    <a:pt x="4908" y="4588"/>
                    <a:pt x="4794" y="4702"/>
                    <a:pt x="4794" y="4794"/>
                  </a:cubicBezTo>
                  <a:cubicBezTo>
                    <a:pt x="4794" y="4885"/>
                    <a:pt x="4908" y="5022"/>
                    <a:pt x="4999" y="5022"/>
                  </a:cubicBezTo>
                  <a:cubicBezTo>
                    <a:pt x="5113" y="5022"/>
                    <a:pt x="5228" y="4885"/>
                    <a:pt x="5228" y="4794"/>
                  </a:cubicBezTo>
                  <a:cubicBezTo>
                    <a:pt x="5228" y="4702"/>
                    <a:pt x="5113" y="4588"/>
                    <a:pt x="5022" y="4588"/>
                  </a:cubicBezTo>
                  <a:close/>
                  <a:moveTo>
                    <a:pt x="11664" y="4679"/>
                  </a:moveTo>
                  <a:cubicBezTo>
                    <a:pt x="11573" y="4679"/>
                    <a:pt x="11482" y="4748"/>
                    <a:pt x="11482" y="4839"/>
                  </a:cubicBezTo>
                  <a:cubicBezTo>
                    <a:pt x="11482" y="4930"/>
                    <a:pt x="11550" y="5022"/>
                    <a:pt x="11664" y="5022"/>
                  </a:cubicBezTo>
                  <a:cubicBezTo>
                    <a:pt x="11733" y="5022"/>
                    <a:pt x="11824" y="4930"/>
                    <a:pt x="11824" y="4839"/>
                  </a:cubicBezTo>
                  <a:cubicBezTo>
                    <a:pt x="11824" y="4748"/>
                    <a:pt x="11756" y="4679"/>
                    <a:pt x="11664" y="4679"/>
                  </a:cubicBezTo>
                  <a:close/>
                  <a:moveTo>
                    <a:pt x="23967" y="4839"/>
                  </a:moveTo>
                  <a:cubicBezTo>
                    <a:pt x="23876" y="4839"/>
                    <a:pt x="23876" y="4839"/>
                    <a:pt x="23876" y="4930"/>
                  </a:cubicBezTo>
                  <a:cubicBezTo>
                    <a:pt x="23853" y="4999"/>
                    <a:pt x="23876" y="5022"/>
                    <a:pt x="23944" y="5022"/>
                  </a:cubicBezTo>
                  <a:cubicBezTo>
                    <a:pt x="24036" y="5022"/>
                    <a:pt x="24036" y="5022"/>
                    <a:pt x="24036" y="4930"/>
                  </a:cubicBezTo>
                  <a:cubicBezTo>
                    <a:pt x="24036" y="4862"/>
                    <a:pt x="24036" y="4839"/>
                    <a:pt x="23967" y="4839"/>
                  </a:cubicBezTo>
                  <a:close/>
                  <a:moveTo>
                    <a:pt x="18329" y="4794"/>
                  </a:moveTo>
                  <a:cubicBezTo>
                    <a:pt x="18238" y="4794"/>
                    <a:pt x="18192" y="4839"/>
                    <a:pt x="18215" y="4953"/>
                  </a:cubicBezTo>
                  <a:cubicBezTo>
                    <a:pt x="18215" y="5022"/>
                    <a:pt x="18261" y="5067"/>
                    <a:pt x="18352" y="5067"/>
                  </a:cubicBezTo>
                  <a:cubicBezTo>
                    <a:pt x="18421" y="5045"/>
                    <a:pt x="18466" y="5022"/>
                    <a:pt x="18466" y="4930"/>
                  </a:cubicBezTo>
                  <a:cubicBezTo>
                    <a:pt x="18466" y="4839"/>
                    <a:pt x="18421" y="4794"/>
                    <a:pt x="18329" y="4794"/>
                  </a:cubicBezTo>
                  <a:close/>
                  <a:moveTo>
                    <a:pt x="6026" y="4679"/>
                  </a:moveTo>
                  <a:cubicBezTo>
                    <a:pt x="5981" y="4679"/>
                    <a:pt x="5821" y="4816"/>
                    <a:pt x="5821" y="4885"/>
                  </a:cubicBezTo>
                  <a:cubicBezTo>
                    <a:pt x="5821" y="4953"/>
                    <a:pt x="5958" y="5090"/>
                    <a:pt x="6026" y="5090"/>
                  </a:cubicBezTo>
                  <a:cubicBezTo>
                    <a:pt x="6031" y="5092"/>
                    <a:pt x="6036" y="5092"/>
                    <a:pt x="6041" y="5092"/>
                  </a:cubicBezTo>
                  <a:cubicBezTo>
                    <a:pt x="6112" y="5092"/>
                    <a:pt x="6233" y="4949"/>
                    <a:pt x="6255" y="4885"/>
                  </a:cubicBezTo>
                  <a:cubicBezTo>
                    <a:pt x="6255" y="4816"/>
                    <a:pt x="6118" y="4679"/>
                    <a:pt x="6026" y="4679"/>
                  </a:cubicBezTo>
                  <a:close/>
                  <a:moveTo>
                    <a:pt x="12669" y="4794"/>
                  </a:moveTo>
                  <a:cubicBezTo>
                    <a:pt x="12577" y="4794"/>
                    <a:pt x="12509" y="4885"/>
                    <a:pt x="12509" y="4976"/>
                  </a:cubicBezTo>
                  <a:cubicBezTo>
                    <a:pt x="12509" y="5058"/>
                    <a:pt x="12582" y="5139"/>
                    <a:pt x="12663" y="5139"/>
                  </a:cubicBezTo>
                  <a:cubicBezTo>
                    <a:pt x="12672" y="5139"/>
                    <a:pt x="12682" y="5138"/>
                    <a:pt x="12691" y="5136"/>
                  </a:cubicBezTo>
                  <a:cubicBezTo>
                    <a:pt x="12783" y="5136"/>
                    <a:pt x="12851" y="5045"/>
                    <a:pt x="12851" y="4953"/>
                  </a:cubicBezTo>
                  <a:cubicBezTo>
                    <a:pt x="12828" y="4885"/>
                    <a:pt x="12760" y="4794"/>
                    <a:pt x="12669" y="4794"/>
                  </a:cubicBezTo>
                  <a:close/>
                  <a:moveTo>
                    <a:pt x="19356" y="4885"/>
                  </a:moveTo>
                  <a:cubicBezTo>
                    <a:pt x="19265" y="4885"/>
                    <a:pt x="19219" y="4930"/>
                    <a:pt x="19219" y="5045"/>
                  </a:cubicBezTo>
                  <a:cubicBezTo>
                    <a:pt x="19238" y="5101"/>
                    <a:pt x="19272" y="5142"/>
                    <a:pt x="19335" y="5142"/>
                  </a:cubicBezTo>
                  <a:cubicBezTo>
                    <a:pt x="19348" y="5142"/>
                    <a:pt x="19363" y="5140"/>
                    <a:pt x="19379" y="5136"/>
                  </a:cubicBezTo>
                  <a:cubicBezTo>
                    <a:pt x="19448" y="5136"/>
                    <a:pt x="19493" y="5090"/>
                    <a:pt x="19493" y="4999"/>
                  </a:cubicBezTo>
                  <a:cubicBezTo>
                    <a:pt x="19471" y="4930"/>
                    <a:pt x="19448" y="4885"/>
                    <a:pt x="19356" y="4885"/>
                  </a:cubicBezTo>
                  <a:close/>
                  <a:moveTo>
                    <a:pt x="1393" y="4748"/>
                  </a:moveTo>
                  <a:cubicBezTo>
                    <a:pt x="1233" y="4771"/>
                    <a:pt x="1187" y="4816"/>
                    <a:pt x="1187" y="4976"/>
                  </a:cubicBezTo>
                  <a:cubicBezTo>
                    <a:pt x="1187" y="5136"/>
                    <a:pt x="1233" y="5182"/>
                    <a:pt x="1416" y="5182"/>
                  </a:cubicBezTo>
                  <a:cubicBezTo>
                    <a:pt x="1553" y="5182"/>
                    <a:pt x="1598" y="5113"/>
                    <a:pt x="1598" y="4953"/>
                  </a:cubicBezTo>
                  <a:cubicBezTo>
                    <a:pt x="1598" y="4816"/>
                    <a:pt x="1553" y="4748"/>
                    <a:pt x="1393" y="4748"/>
                  </a:cubicBezTo>
                  <a:close/>
                  <a:moveTo>
                    <a:pt x="7054" y="4748"/>
                  </a:moveTo>
                  <a:cubicBezTo>
                    <a:pt x="7008" y="4748"/>
                    <a:pt x="6848" y="4885"/>
                    <a:pt x="6848" y="4953"/>
                  </a:cubicBezTo>
                  <a:cubicBezTo>
                    <a:pt x="6825" y="5022"/>
                    <a:pt x="6962" y="5182"/>
                    <a:pt x="7054" y="5182"/>
                  </a:cubicBezTo>
                  <a:cubicBezTo>
                    <a:pt x="7122" y="5182"/>
                    <a:pt x="7259" y="5045"/>
                    <a:pt x="7259" y="4976"/>
                  </a:cubicBezTo>
                  <a:cubicBezTo>
                    <a:pt x="7282" y="4908"/>
                    <a:pt x="7145" y="4771"/>
                    <a:pt x="7054" y="4748"/>
                  </a:cubicBezTo>
                  <a:close/>
                  <a:moveTo>
                    <a:pt x="13696" y="4885"/>
                  </a:moveTo>
                  <a:cubicBezTo>
                    <a:pt x="13604" y="4885"/>
                    <a:pt x="13536" y="4953"/>
                    <a:pt x="13513" y="5045"/>
                  </a:cubicBezTo>
                  <a:cubicBezTo>
                    <a:pt x="13513" y="5159"/>
                    <a:pt x="13604" y="5227"/>
                    <a:pt x="13696" y="5227"/>
                  </a:cubicBezTo>
                  <a:cubicBezTo>
                    <a:pt x="13787" y="5227"/>
                    <a:pt x="13856" y="5136"/>
                    <a:pt x="13856" y="5045"/>
                  </a:cubicBezTo>
                  <a:cubicBezTo>
                    <a:pt x="13856" y="4953"/>
                    <a:pt x="13787" y="4885"/>
                    <a:pt x="13696" y="4885"/>
                  </a:cubicBezTo>
                  <a:close/>
                  <a:moveTo>
                    <a:pt x="20338" y="4976"/>
                  </a:moveTo>
                  <a:cubicBezTo>
                    <a:pt x="20247" y="4976"/>
                    <a:pt x="20201" y="4999"/>
                    <a:pt x="20201" y="5090"/>
                  </a:cubicBezTo>
                  <a:cubicBezTo>
                    <a:pt x="20201" y="5204"/>
                    <a:pt x="20247" y="5227"/>
                    <a:pt x="20338" y="5227"/>
                  </a:cubicBezTo>
                  <a:cubicBezTo>
                    <a:pt x="20429" y="5227"/>
                    <a:pt x="20452" y="5182"/>
                    <a:pt x="20452" y="5090"/>
                  </a:cubicBezTo>
                  <a:cubicBezTo>
                    <a:pt x="20452" y="4999"/>
                    <a:pt x="20429" y="4976"/>
                    <a:pt x="20338" y="4976"/>
                  </a:cubicBezTo>
                  <a:close/>
                  <a:moveTo>
                    <a:pt x="2397" y="4839"/>
                  </a:moveTo>
                  <a:cubicBezTo>
                    <a:pt x="2283" y="4862"/>
                    <a:pt x="2192" y="4930"/>
                    <a:pt x="2192" y="5067"/>
                  </a:cubicBezTo>
                  <a:cubicBezTo>
                    <a:pt x="2215" y="5182"/>
                    <a:pt x="2306" y="5273"/>
                    <a:pt x="2420" y="5273"/>
                  </a:cubicBezTo>
                  <a:cubicBezTo>
                    <a:pt x="2534" y="5273"/>
                    <a:pt x="2625" y="5182"/>
                    <a:pt x="2625" y="5067"/>
                  </a:cubicBezTo>
                  <a:cubicBezTo>
                    <a:pt x="2625" y="4930"/>
                    <a:pt x="2534" y="4839"/>
                    <a:pt x="2397" y="4839"/>
                  </a:cubicBezTo>
                  <a:close/>
                  <a:moveTo>
                    <a:pt x="8035" y="4839"/>
                  </a:moveTo>
                  <a:cubicBezTo>
                    <a:pt x="7944" y="4862"/>
                    <a:pt x="7807" y="4999"/>
                    <a:pt x="7830" y="5067"/>
                  </a:cubicBezTo>
                  <a:cubicBezTo>
                    <a:pt x="7830" y="5136"/>
                    <a:pt x="7967" y="5273"/>
                    <a:pt x="8035" y="5273"/>
                  </a:cubicBezTo>
                  <a:cubicBezTo>
                    <a:pt x="8126" y="5273"/>
                    <a:pt x="8263" y="5113"/>
                    <a:pt x="8240" y="5045"/>
                  </a:cubicBezTo>
                  <a:cubicBezTo>
                    <a:pt x="8240" y="4976"/>
                    <a:pt x="8081" y="4839"/>
                    <a:pt x="8035" y="4839"/>
                  </a:cubicBezTo>
                  <a:close/>
                  <a:moveTo>
                    <a:pt x="9062" y="4976"/>
                  </a:moveTo>
                  <a:cubicBezTo>
                    <a:pt x="8902" y="4976"/>
                    <a:pt x="8880" y="4999"/>
                    <a:pt x="8880" y="5113"/>
                  </a:cubicBezTo>
                  <a:cubicBezTo>
                    <a:pt x="8880" y="5296"/>
                    <a:pt x="8902" y="5318"/>
                    <a:pt x="9039" y="5318"/>
                  </a:cubicBezTo>
                  <a:cubicBezTo>
                    <a:pt x="9199" y="5318"/>
                    <a:pt x="9222" y="5296"/>
                    <a:pt x="9222" y="5159"/>
                  </a:cubicBezTo>
                  <a:cubicBezTo>
                    <a:pt x="9222" y="4999"/>
                    <a:pt x="9222" y="4976"/>
                    <a:pt x="9062" y="4976"/>
                  </a:cubicBezTo>
                  <a:close/>
                  <a:moveTo>
                    <a:pt x="14723" y="4976"/>
                  </a:moveTo>
                  <a:cubicBezTo>
                    <a:pt x="14632" y="4976"/>
                    <a:pt x="14540" y="5045"/>
                    <a:pt x="14540" y="5159"/>
                  </a:cubicBezTo>
                  <a:cubicBezTo>
                    <a:pt x="14540" y="5250"/>
                    <a:pt x="14632" y="5318"/>
                    <a:pt x="14723" y="5318"/>
                  </a:cubicBezTo>
                  <a:cubicBezTo>
                    <a:pt x="14814" y="5318"/>
                    <a:pt x="14883" y="5227"/>
                    <a:pt x="14883" y="5136"/>
                  </a:cubicBezTo>
                  <a:cubicBezTo>
                    <a:pt x="14883" y="5045"/>
                    <a:pt x="14814" y="4976"/>
                    <a:pt x="14723" y="4976"/>
                  </a:cubicBezTo>
                  <a:close/>
                  <a:moveTo>
                    <a:pt x="21322" y="5062"/>
                  </a:moveTo>
                  <a:cubicBezTo>
                    <a:pt x="21259" y="5062"/>
                    <a:pt x="21228" y="5106"/>
                    <a:pt x="21228" y="5182"/>
                  </a:cubicBezTo>
                  <a:cubicBezTo>
                    <a:pt x="21228" y="5273"/>
                    <a:pt x="21251" y="5318"/>
                    <a:pt x="21365" y="5318"/>
                  </a:cubicBezTo>
                  <a:cubicBezTo>
                    <a:pt x="21456" y="5318"/>
                    <a:pt x="21479" y="5273"/>
                    <a:pt x="21479" y="5182"/>
                  </a:cubicBezTo>
                  <a:cubicBezTo>
                    <a:pt x="21479" y="5090"/>
                    <a:pt x="21456" y="5067"/>
                    <a:pt x="21365" y="5067"/>
                  </a:cubicBezTo>
                  <a:cubicBezTo>
                    <a:pt x="21349" y="5063"/>
                    <a:pt x="21335" y="5062"/>
                    <a:pt x="21322" y="5062"/>
                  </a:cubicBezTo>
                  <a:close/>
                  <a:moveTo>
                    <a:pt x="15736" y="5064"/>
                  </a:moveTo>
                  <a:cubicBezTo>
                    <a:pt x="15681" y="5064"/>
                    <a:pt x="15567" y="5163"/>
                    <a:pt x="15567" y="5204"/>
                  </a:cubicBezTo>
                  <a:cubicBezTo>
                    <a:pt x="15567" y="5268"/>
                    <a:pt x="15665" y="5390"/>
                    <a:pt x="15734" y="5390"/>
                  </a:cubicBezTo>
                  <a:cubicBezTo>
                    <a:pt x="15739" y="5390"/>
                    <a:pt x="15745" y="5389"/>
                    <a:pt x="15750" y="5387"/>
                  </a:cubicBezTo>
                  <a:cubicBezTo>
                    <a:pt x="15773" y="5387"/>
                    <a:pt x="15818" y="5364"/>
                    <a:pt x="15864" y="5341"/>
                  </a:cubicBezTo>
                  <a:cubicBezTo>
                    <a:pt x="15887" y="5318"/>
                    <a:pt x="15887" y="5273"/>
                    <a:pt x="15910" y="5227"/>
                  </a:cubicBezTo>
                  <a:cubicBezTo>
                    <a:pt x="15910" y="5182"/>
                    <a:pt x="15796" y="5067"/>
                    <a:pt x="15750" y="5067"/>
                  </a:cubicBezTo>
                  <a:cubicBezTo>
                    <a:pt x="15746" y="5065"/>
                    <a:pt x="15741" y="5064"/>
                    <a:pt x="15736" y="5064"/>
                  </a:cubicBezTo>
                  <a:close/>
                  <a:moveTo>
                    <a:pt x="3424" y="4976"/>
                  </a:moveTo>
                  <a:cubicBezTo>
                    <a:pt x="3310" y="4976"/>
                    <a:pt x="3219" y="5067"/>
                    <a:pt x="3219" y="5204"/>
                  </a:cubicBezTo>
                  <a:cubicBezTo>
                    <a:pt x="3239" y="5307"/>
                    <a:pt x="3315" y="5390"/>
                    <a:pt x="3412" y="5390"/>
                  </a:cubicBezTo>
                  <a:cubicBezTo>
                    <a:pt x="3424" y="5390"/>
                    <a:pt x="3435" y="5389"/>
                    <a:pt x="3447" y="5387"/>
                  </a:cubicBezTo>
                  <a:cubicBezTo>
                    <a:pt x="3561" y="5387"/>
                    <a:pt x="3653" y="5296"/>
                    <a:pt x="3653" y="5182"/>
                  </a:cubicBezTo>
                  <a:cubicBezTo>
                    <a:pt x="3653" y="5067"/>
                    <a:pt x="3538" y="4976"/>
                    <a:pt x="3424" y="4976"/>
                  </a:cubicBezTo>
                  <a:close/>
                  <a:moveTo>
                    <a:pt x="10004" y="5060"/>
                  </a:moveTo>
                  <a:cubicBezTo>
                    <a:pt x="9921" y="5060"/>
                    <a:pt x="9907" y="5097"/>
                    <a:pt x="9907" y="5204"/>
                  </a:cubicBezTo>
                  <a:cubicBezTo>
                    <a:pt x="9907" y="5364"/>
                    <a:pt x="9930" y="5387"/>
                    <a:pt x="10044" y="5387"/>
                  </a:cubicBezTo>
                  <a:cubicBezTo>
                    <a:pt x="10082" y="5392"/>
                    <a:pt x="10112" y="5394"/>
                    <a:pt x="10138" y="5394"/>
                  </a:cubicBezTo>
                  <a:cubicBezTo>
                    <a:pt x="10235" y="5394"/>
                    <a:pt x="10249" y="5354"/>
                    <a:pt x="10249" y="5227"/>
                  </a:cubicBezTo>
                  <a:cubicBezTo>
                    <a:pt x="10249" y="5067"/>
                    <a:pt x="10226" y="5067"/>
                    <a:pt x="10089" y="5067"/>
                  </a:cubicBezTo>
                  <a:cubicBezTo>
                    <a:pt x="10055" y="5063"/>
                    <a:pt x="10027" y="5060"/>
                    <a:pt x="10004" y="5060"/>
                  </a:cubicBezTo>
                  <a:close/>
                  <a:moveTo>
                    <a:pt x="22369" y="5136"/>
                  </a:moveTo>
                  <a:cubicBezTo>
                    <a:pt x="22324" y="5182"/>
                    <a:pt x="22255" y="5227"/>
                    <a:pt x="22255" y="5273"/>
                  </a:cubicBezTo>
                  <a:cubicBezTo>
                    <a:pt x="22255" y="5318"/>
                    <a:pt x="22324" y="5364"/>
                    <a:pt x="22369" y="5410"/>
                  </a:cubicBezTo>
                  <a:cubicBezTo>
                    <a:pt x="22438" y="5364"/>
                    <a:pt x="22506" y="5318"/>
                    <a:pt x="22506" y="5273"/>
                  </a:cubicBezTo>
                  <a:cubicBezTo>
                    <a:pt x="22483" y="5227"/>
                    <a:pt x="22415" y="5182"/>
                    <a:pt x="22369" y="5136"/>
                  </a:cubicBezTo>
                  <a:close/>
                  <a:moveTo>
                    <a:pt x="4451" y="5067"/>
                  </a:moveTo>
                  <a:cubicBezTo>
                    <a:pt x="4360" y="5067"/>
                    <a:pt x="4246" y="5182"/>
                    <a:pt x="4246" y="5273"/>
                  </a:cubicBezTo>
                  <a:cubicBezTo>
                    <a:pt x="4246" y="5364"/>
                    <a:pt x="4360" y="5478"/>
                    <a:pt x="4451" y="5478"/>
                  </a:cubicBezTo>
                  <a:cubicBezTo>
                    <a:pt x="4543" y="5478"/>
                    <a:pt x="4680" y="5364"/>
                    <a:pt x="4680" y="5273"/>
                  </a:cubicBezTo>
                  <a:cubicBezTo>
                    <a:pt x="4680" y="5182"/>
                    <a:pt x="4543" y="5067"/>
                    <a:pt x="4451" y="5067"/>
                  </a:cubicBezTo>
                  <a:close/>
                  <a:moveTo>
                    <a:pt x="11094" y="5136"/>
                  </a:moveTo>
                  <a:cubicBezTo>
                    <a:pt x="11002" y="5136"/>
                    <a:pt x="10934" y="5227"/>
                    <a:pt x="10934" y="5296"/>
                  </a:cubicBezTo>
                  <a:cubicBezTo>
                    <a:pt x="10934" y="5410"/>
                    <a:pt x="11002" y="5478"/>
                    <a:pt x="11116" y="5478"/>
                  </a:cubicBezTo>
                  <a:cubicBezTo>
                    <a:pt x="11185" y="5478"/>
                    <a:pt x="11276" y="5387"/>
                    <a:pt x="11276" y="5318"/>
                  </a:cubicBezTo>
                  <a:cubicBezTo>
                    <a:pt x="11276" y="5227"/>
                    <a:pt x="11185" y="5136"/>
                    <a:pt x="11094" y="5136"/>
                  </a:cubicBezTo>
                  <a:close/>
                  <a:moveTo>
                    <a:pt x="16777" y="5136"/>
                  </a:moveTo>
                  <a:cubicBezTo>
                    <a:pt x="16731" y="5136"/>
                    <a:pt x="16572" y="5250"/>
                    <a:pt x="16595" y="5318"/>
                  </a:cubicBezTo>
                  <a:cubicBezTo>
                    <a:pt x="16595" y="5341"/>
                    <a:pt x="16617" y="5387"/>
                    <a:pt x="16640" y="5410"/>
                  </a:cubicBezTo>
                  <a:cubicBezTo>
                    <a:pt x="16663" y="5455"/>
                    <a:pt x="16709" y="5455"/>
                    <a:pt x="16754" y="5478"/>
                  </a:cubicBezTo>
                  <a:cubicBezTo>
                    <a:pt x="16800" y="5478"/>
                    <a:pt x="16937" y="5364"/>
                    <a:pt x="16937" y="5318"/>
                  </a:cubicBezTo>
                  <a:cubicBezTo>
                    <a:pt x="16937" y="5273"/>
                    <a:pt x="16823" y="5159"/>
                    <a:pt x="16777" y="5136"/>
                  </a:cubicBezTo>
                  <a:close/>
                  <a:moveTo>
                    <a:pt x="17759" y="5273"/>
                  </a:moveTo>
                  <a:cubicBezTo>
                    <a:pt x="17690" y="5273"/>
                    <a:pt x="17645" y="5318"/>
                    <a:pt x="17645" y="5410"/>
                  </a:cubicBezTo>
                  <a:cubicBezTo>
                    <a:pt x="17667" y="5501"/>
                    <a:pt x="17690" y="5524"/>
                    <a:pt x="17781" y="5524"/>
                  </a:cubicBezTo>
                  <a:cubicBezTo>
                    <a:pt x="17873" y="5524"/>
                    <a:pt x="17918" y="5478"/>
                    <a:pt x="17918" y="5387"/>
                  </a:cubicBezTo>
                  <a:cubicBezTo>
                    <a:pt x="17918" y="5296"/>
                    <a:pt x="17873" y="5273"/>
                    <a:pt x="17759" y="5273"/>
                  </a:cubicBezTo>
                  <a:close/>
                  <a:moveTo>
                    <a:pt x="23411" y="5270"/>
                  </a:moveTo>
                  <a:cubicBezTo>
                    <a:pt x="23373" y="5270"/>
                    <a:pt x="23262" y="5366"/>
                    <a:pt x="23282" y="5387"/>
                  </a:cubicBezTo>
                  <a:cubicBezTo>
                    <a:pt x="23305" y="5455"/>
                    <a:pt x="23351" y="5524"/>
                    <a:pt x="23396" y="5524"/>
                  </a:cubicBezTo>
                  <a:cubicBezTo>
                    <a:pt x="23442" y="5524"/>
                    <a:pt x="23488" y="5455"/>
                    <a:pt x="23556" y="5410"/>
                  </a:cubicBezTo>
                  <a:cubicBezTo>
                    <a:pt x="23488" y="5364"/>
                    <a:pt x="23465" y="5296"/>
                    <a:pt x="23419" y="5273"/>
                  </a:cubicBezTo>
                  <a:cubicBezTo>
                    <a:pt x="23417" y="5271"/>
                    <a:pt x="23414" y="5270"/>
                    <a:pt x="23411" y="5270"/>
                  </a:cubicBezTo>
                  <a:close/>
                  <a:moveTo>
                    <a:pt x="5479" y="5136"/>
                  </a:moveTo>
                  <a:cubicBezTo>
                    <a:pt x="5387" y="5136"/>
                    <a:pt x="5273" y="5273"/>
                    <a:pt x="5273" y="5364"/>
                  </a:cubicBezTo>
                  <a:cubicBezTo>
                    <a:pt x="5273" y="5455"/>
                    <a:pt x="5387" y="5570"/>
                    <a:pt x="5479" y="5570"/>
                  </a:cubicBezTo>
                  <a:cubicBezTo>
                    <a:pt x="5570" y="5570"/>
                    <a:pt x="5684" y="5455"/>
                    <a:pt x="5684" y="5364"/>
                  </a:cubicBezTo>
                  <a:cubicBezTo>
                    <a:pt x="5684" y="5273"/>
                    <a:pt x="5570" y="5136"/>
                    <a:pt x="5479" y="5136"/>
                  </a:cubicBezTo>
                  <a:close/>
                  <a:moveTo>
                    <a:pt x="12121" y="5227"/>
                  </a:moveTo>
                  <a:cubicBezTo>
                    <a:pt x="12029" y="5227"/>
                    <a:pt x="11961" y="5296"/>
                    <a:pt x="11938" y="5387"/>
                  </a:cubicBezTo>
                  <a:cubicBezTo>
                    <a:pt x="11938" y="5478"/>
                    <a:pt x="12029" y="5570"/>
                    <a:pt x="12121" y="5570"/>
                  </a:cubicBezTo>
                  <a:cubicBezTo>
                    <a:pt x="12212" y="5570"/>
                    <a:pt x="12281" y="5478"/>
                    <a:pt x="12281" y="5387"/>
                  </a:cubicBezTo>
                  <a:cubicBezTo>
                    <a:pt x="12281" y="5318"/>
                    <a:pt x="12212" y="5227"/>
                    <a:pt x="12121" y="5227"/>
                  </a:cubicBezTo>
                  <a:close/>
                  <a:moveTo>
                    <a:pt x="24424" y="5387"/>
                  </a:moveTo>
                  <a:cubicBezTo>
                    <a:pt x="24355" y="5387"/>
                    <a:pt x="24332" y="5410"/>
                    <a:pt x="24332" y="5478"/>
                  </a:cubicBezTo>
                  <a:cubicBezTo>
                    <a:pt x="24332" y="5570"/>
                    <a:pt x="24332" y="5570"/>
                    <a:pt x="24424" y="5570"/>
                  </a:cubicBezTo>
                  <a:cubicBezTo>
                    <a:pt x="24469" y="5570"/>
                    <a:pt x="24515" y="5570"/>
                    <a:pt x="24515" y="5501"/>
                  </a:cubicBezTo>
                  <a:cubicBezTo>
                    <a:pt x="24515" y="5387"/>
                    <a:pt x="24515" y="5410"/>
                    <a:pt x="24424" y="5387"/>
                  </a:cubicBezTo>
                  <a:close/>
                  <a:moveTo>
                    <a:pt x="18766" y="5358"/>
                  </a:moveTo>
                  <a:cubicBezTo>
                    <a:pt x="18703" y="5358"/>
                    <a:pt x="18672" y="5403"/>
                    <a:pt x="18672" y="5478"/>
                  </a:cubicBezTo>
                  <a:cubicBezTo>
                    <a:pt x="18672" y="5570"/>
                    <a:pt x="18717" y="5615"/>
                    <a:pt x="18809" y="5615"/>
                  </a:cubicBezTo>
                  <a:cubicBezTo>
                    <a:pt x="18900" y="5615"/>
                    <a:pt x="18923" y="5570"/>
                    <a:pt x="18923" y="5478"/>
                  </a:cubicBezTo>
                  <a:cubicBezTo>
                    <a:pt x="18923" y="5387"/>
                    <a:pt x="18900" y="5364"/>
                    <a:pt x="18809" y="5364"/>
                  </a:cubicBezTo>
                  <a:cubicBezTo>
                    <a:pt x="18793" y="5360"/>
                    <a:pt x="18779" y="5358"/>
                    <a:pt x="18766" y="5358"/>
                  </a:cubicBezTo>
                  <a:close/>
                  <a:moveTo>
                    <a:pt x="845" y="5227"/>
                  </a:moveTo>
                  <a:cubicBezTo>
                    <a:pt x="685" y="5227"/>
                    <a:pt x="617" y="5296"/>
                    <a:pt x="617" y="5433"/>
                  </a:cubicBezTo>
                  <a:cubicBezTo>
                    <a:pt x="617" y="5592"/>
                    <a:pt x="685" y="5661"/>
                    <a:pt x="822" y="5661"/>
                  </a:cubicBezTo>
                  <a:cubicBezTo>
                    <a:pt x="1005" y="5661"/>
                    <a:pt x="1051" y="5592"/>
                    <a:pt x="1051" y="5433"/>
                  </a:cubicBezTo>
                  <a:cubicBezTo>
                    <a:pt x="1051" y="5296"/>
                    <a:pt x="982" y="5227"/>
                    <a:pt x="845" y="5227"/>
                  </a:cubicBezTo>
                  <a:close/>
                  <a:moveTo>
                    <a:pt x="6506" y="5227"/>
                  </a:moveTo>
                  <a:cubicBezTo>
                    <a:pt x="6437" y="5227"/>
                    <a:pt x="6278" y="5387"/>
                    <a:pt x="6278" y="5433"/>
                  </a:cubicBezTo>
                  <a:cubicBezTo>
                    <a:pt x="6300" y="5524"/>
                    <a:pt x="6437" y="5661"/>
                    <a:pt x="6506" y="5661"/>
                  </a:cubicBezTo>
                  <a:cubicBezTo>
                    <a:pt x="6574" y="5638"/>
                    <a:pt x="6711" y="5501"/>
                    <a:pt x="6711" y="5433"/>
                  </a:cubicBezTo>
                  <a:cubicBezTo>
                    <a:pt x="6711" y="5364"/>
                    <a:pt x="6574" y="5227"/>
                    <a:pt x="6506" y="5227"/>
                  </a:cubicBezTo>
                  <a:close/>
                  <a:moveTo>
                    <a:pt x="13119" y="5361"/>
                  </a:moveTo>
                  <a:cubicBezTo>
                    <a:pt x="13038" y="5361"/>
                    <a:pt x="12965" y="5442"/>
                    <a:pt x="12965" y="5524"/>
                  </a:cubicBezTo>
                  <a:cubicBezTo>
                    <a:pt x="12965" y="5615"/>
                    <a:pt x="13034" y="5707"/>
                    <a:pt x="13148" y="5707"/>
                  </a:cubicBezTo>
                  <a:cubicBezTo>
                    <a:pt x="13239" y="5684"/>
                    <a:pt x="13308" y="5615"/>
                    <a:pt x="13308" y="5524"/>
                  </a:cubicBezTo>
                  <a:cubicBezTo>
                    <a:pt x="13308" y="5433"/>
                    <a:pt x="13239" y="5364"/>
                    <a:pt x="13148" y="5364"/>
                  </a:cubicBezTo>
                  <a:cubicBezTo>
                    <a:pt x="13138" y="5362"/>
                    <a:pt x="13129" y="5361"/>
                    <a:pt x="13119" y="5361"/>
                  </a:cubicBezTo>
                  <a:close/>
                  <a:moveTo>
                    <a:pt x="19767" y="5433"/>
                  </a:moveTo>
                  <a:cubicBezTo>
                    <a:pt x="19699" y="5433"/>
                    <a:pt x="19653" y="5478"/>
                    <a:pt x="19653" y="5570"/>
                  </a:cubicBezTo>
                  <a:cubicBezTo>
                    <a:pt x="19653" y="5661"/>
                    <a:pt x="19699" y="5707"/>
                    <a:pt x="19790" y="5707"/>
                  </a:cubicBezTo>
                  <a:cubicBezTo>
                    <a:pt x="19881" y="5684"/>
                    <a:pt x="19904" y="5638"/>
                    <a:pt x="19904" y="5547"/>
                  </a:cubicBezTo>
                  <a:cubicBezTo>
                    <a:pt x="19904" y="5478"/>
                    <a:pt x="19859" y="5433"/>
                    <a:pt x="19767" y="5433"/>
                  </a:cubicBezTo>
                  <a:close/>
                  <a:moveTo>
                    <a:pt x="7487" y="5318"/>
                  </a:moveTo>
                  <a:cubicBezTo>
                    <a:pt x="7396" y="5318"/>
                    <a:pt x="7259" y="5455"/>
                    <a:pt x="7259" y="5524"/>
                  </a:cubicBezTo>
                  <a:cubicBezTo>
                    <a:pt x="7280" y="5588"/>
                    <a:pt x="7401" y="5732"/>
                    <a:pt x="7473" y="5732"/>
                  </a:cubicBezTo>
                  <a:cubicBezTo>
                    <a:pt x="7478" y="5732"/>
                    <a:pt x="7483" y="5731"/>
                    <a:pt x="7487" y="5729"/>
                  </a:cubicBezTo>
                  <a:cubicBezTo>
                    <a:pt x="7556" y="5729"/>
                    <a:pt x="7693" y="5592"/>
                    <a:pt x="7693" y="5524"/>
                  </a:cubicBezTo>
                  <a:cubicBezTo>
                    <a:pt x="7693" y="5455"/>
                    <a:pt x="7533" y="5318"/>
                    <a:pt x="7487" y="5318"/>
                  </a:cubicBezTo>
                  <a:close/>
                  <a:moveTo>
                    <a:pt x="1885" y="5315"/>
                  </a:moveTo>
                  <a:cubicBezTo>
                    <a:pt x="1873" y="5315"/>
                    <a:pt x="1861" y="5316"/>
                    <a:pt x="1849" y="5318"/>
                  </a:cubicBezTo>
                  <a:cubicBezTo>
                    <a:pt x="1735" y="5318"/>
                    <a:pt x="1644" y="5433"/>
                    <a:pt x="1644" y="5547"/>
                  </a:cubicBezTo>
                  <a:cubicBezTo>
                    <a:pt x="1644" y="5630"/>
                    <a:pt x="1739" y="5732"/>
                    <a:pt x="1842" y="5732"/>
                  </a:cubicBezTo>
                  <a:cubicBezTo>
                    <a:pt x="1852" y="5732"/>
                    <a:pt x="1862" y="5731"/>
                    <a:pt x="1872" y="5729"/>
                  </a:cubicBezTo>
                  <a:cubicBezTo>
                    <a:pt x="1986" y="5729"/>
                    <a:pt x="2078" y="5638"/>
                    <a:pt x="2078" y="5524"/>
                  </a:cubicBezTo>
                  <a:cubicBezTo>
                    <a:pt x="2078" y="5401"/>
                    <a:pt x="1986" y="5315"/>
                    <a:pt x="1885" y="5315"/>
                  </a:cubicBezTo>
                  <a:close/>
                  <a:moveTo>
                    <a:pt x="8514" y="5433"/>
                  </a:moveTo>
                  <a:cubicBezTo>
                    <a:pt x="8355" y="5433"/>
                    <a:pt x="8332" y="5455"/>
                    <a:pt x="8332" y="5592"/>
                  </a:cubicBezTo>
                  <a:cubicBezTo>
                    <a:pt x="8332" y="5752"/>
                    <a:pt x="8355" y="5775"/>
                    <a:pt x="8492" y="5775"/>
                  </a:cubicBezTo>
                  <a:cubicBezTo>
                    <a:pt x="8651" y="5775"/>
                    <a:pt x="8674" y="5775"/>
                    <a:pt x="8674" y="5615"/>
                  </a:cubicBezTo>
                  <a:cubicBezTo>
                    <a:pt x="8674" y="5455"/>
                    <a:pt x="8651" y="5433"/>
                    <a:pt x="8514" y="5433"/>
                  </a:cubicBezTo>
                  <a:close/>
                  <a:moveTo>
                    <a:pt x="14175" y="5433"/>
                  </a:moveTo>
                  <a:cubicBezTo>
                    <a:pt x="14084" y="5433"/>
                    <a:pt x="13992" y="5501"/>
                    <a:pt x="13992" y="5592"/>
                  </a:cubicBezTo>
                  <a:cubicBezTo>
                    <a:pt x="13992" y="5707"/>
                    <a:pt x="14061" y="5775"/>
                    <a:pt x="14175" y="5775"/>
                  </a:cubicBezTo>
                  <a:cubicBezTo>
                    <a:pt x="14244" y="5775"/>
                    <a:pt x="14335" y="5707"/>
                    <a:pt x="14335" y="5615"/>
                  </a:cubicBezTo>
                  <a:cubicBezTo>
                    <a:pt x="14335" y="5524"/>
                    <a:pt x="14266" y="5433"/>
                    <a:pt x="14175" y="5433"/>
                  </a:cubicBezTo>
                  <a:close/>
                  <a:moveTo>
                    <a:pt x="20794" y="5524"/>
                  </a:moveTo>
                  <a:cubicBezTo>
                    <a:pt x="20703" y="5524"/>
                    <a:pt x="20657" y="5570"/>
                    <a:pt x="20680" y="5661"/>
                  </a:cubicBezTo>
                  <a:cubicBezTo>
                    <a:pt x="20680" y="5752"/>
                    <a:pt x="20726" y="5775"/>
                    <a:pt x="20817" y="5775"/>
                  </a:cubicBezTo>
                  <a:cubicBezTo>
                    <a:pt x="20909" y="5775"/>
                    <a:pt x="20931" y="5729"/>
                    <a:pt x="20931" y="5638"/>
                  </a:cubicBezTo>
                  <a:cubicBezTo>
                    <a:pt x="20931" y="5570"/>
                    <a:pt x="20886" y="5524"/>
                    <a:pt x="20794" y="5524"/>
                  </a:cubicBezTo>
                  <a:close/>
                  <a:moveTo>
                    <a:pt x="2877" y="5387"/>
                  </a:moveTo>
                  <a:cubicBezTo>
                    <a:pt x="2762" y="5410"/>
                    <a:pt x="2671" y="5501"/>
                    <a:pt x="2671" y="5615"/>
                  </a:cubicBezTo>
                  <a:cubicBezTo>
                    <a:pt x="2671" y="5729"/>
                    <a:pt x="2785" y="5821"/>
                    <a:pt x="2899" y="5821"/>
                  </a:cubicBezTo>
                  <a:cubicBezTo>
                    <a:pt x="3013" y="5821"/>
                    <a:pt x="3105" y="5729"/>
                    <a:pt x="3105" y="5615"/>
                  </a:cubicBezTo>
                  <a:cubicBezTo>
                    <a:pt x="3105" y="5478"/>
                    <a:pt x="2991" y="5387"/>
                    <a:pt x="2877" y="5387"/>
                  </a:cubicBezTo>
                  <a:close/>
                  <a:moveTo>
                    <a:pt x="9542" y="5524"/>
                  </a:moveTo>
                  <a:cubicBezTo>
                    <a:pt x="9382" y="5524"/>
                    <a:pt x="9359" y="5547"/>
                    <a:pt x="9359" y="5684"/>
                  </a:cubicBezTo>
                  <a:cubicBezTo>
                    <a:pt x="9359" y="5843"/>
                    <a:pt x="9359" y="5866"/>
                    <a:pt x="9496" y="5866"/>
                  </a:cubicBezTo>
                  <a:cubicBezTo>
                    <a:pt x="9678" y="5866"/>
                    <a:pt x="9701" y="5843"/>
                    <a:pt x="9701" y="5707"/>
                  </a:cubicBezTo>
                  <a:cubicBezTo>
                    <a:pt x="9701" y="5547"/>
                    <a:pt x="9678" y="5524"/>
                    <a:pt x="9542" y="5524"/>
                  </a:cubicBezTo>
                  <a:close/>
                  <a:moveTo>
                    <a:pt x="15179" y="5524"/>
                  </a:moveTo>
                  <a:cubicBezTo>
                    <a:pt x="15134" y="5524"/>
                    <a:pt x="14997" y="5661"/>
                    <a:pt x="15020" y="5707"/>
                  </a:cubicBezTo>
                  <a:cubicBezTo>
                    <a:pt x="15020" y="5752"/>
                    <a:pt x="15157" y="5866"/>
                    <a:pt x="15202" y="5866"/>
                  </a:cubicBezTo>
                  <a:cubicBezTo>
                    <a:pt x="15248" y="5866"/>
                    <a:pt x="15362" y="5729"/>
                    <a:pt x="15362" y="5684"/>
                  </a:cubicBezTo>
                  <a:cubicBezTo>
                    <a:pt x="15339" y="5661"/>
                    <a:pt x="15316" y="5615"/>
                    <a:pt x="15294" y="5570"/>
                  </a:cubicBezTo>
                  <a:cubicBezTo>
                    <a:pt x="15271" y="5547"/>
                    <a:pt x="15225" y="5524"/>
                    <a:pt x="15179" y="5524"/>
                  </a:cubicBezTo>
                  <a:close/>
                  <a:moveTo>
                    <a:pt x="21813" y="5612"/>
                  </a:moveTo>
                  <a:cubicBezTo>
                    <a:pt x="21779" y="5612"/>
                    <a:pt x="21687" y="5711"/>
                    <a:pt x="21707" y="5752"/>
                  </a:cubicBezTo>
                  <a:cubicBezTo>
                    <a:pt x="21730" y="5798"/>
                    <a:pt x="21776" y="5821"/>
                    <a:pt x="21822" y="5889"/>
                  </a:cubicBezTo>
                  <a:cubicBezTo>
                    <a:pt x="21867" y="5821"/>
                    <a:pt x="21936" y="5798"/>
                    <a:pt x="21936" y="5752"/>
                  </a:cubicBezTo>
                  <a:cubicBezTo>
                    <a:pt x="21936" y="5707"/>
                    <a:pt x="21867" y="5638"/>
                    <a:pt x="21822" y="5615"/>
                  </a:cubicBezTo>
                  <a:cubicBezTo>
                    <a:pt x="21820" y="5613"/>
                    <a:pt x="21817" y="5612"/>
                    <a:pt x="21813" y="5612"/>
                  </a:cubicBezTo>
                  <a:close/>
                  <a:moveTo>
                    <a:pt x="3904" y="5524"/>
                  </a:moveTo>
                  <a:cubicBezTo>
                    <a:pt x="3812" y="5524"/>
                    <a:pt x="3698" y="5638"/>
                    <a:pt x="3698" y="5729"/>
                  </a:cubicBezTo>
                  <a:cubicBezTo>
                    <a:pt x="3698" y="5821"/>
                    <a:pt x="3812" y="5958"/>
                    <a:pt x="3904" y="5958"/>
                  </a:cubicBezTo>
                  <a:cubicBezTo>
                    <a:pt x="3995" y="5958"/>
                    <a:pt x="4109" y="5821"/>
                    <a:pt x="4109" y="5729"/>
                  </a:cubicBezTo>
                  <a:cubicBezTo>
                    <a:pt x="4109" y="5638"/>
                    <a:pt x="3995" y="5524"/>
                    <a:pt x="3904" y="5524"/>
                  </a:cubicBezTo>
                  <a:close/>
                  <a:moveTo>
                    <a:pt x="10546" y="5615"/>
                  </a:moveTo>
                  <a:cubicBezTo>
                    <a:pt x="10455" y="5615"/>
                    <a:pt x="10386" y="5684"/>
                    <a:pt x="10363" y="5775"/>
                  </a:cubicBezTo>
                  <a:cubicBezTo>
                    <a:pt x="10363" y="5866"/>
                    <a:pt x="10455" y="5958"/>
                    <a:pt x="10546" y="5958"/>
                  </a:cubicBezTo>
                  <a:cubicBezTo>
                    <a:pt x="10637" y="5958"/>
                    <a:pt x="10728" y="5866"/>
                    <a:pt x="10706" y="5775"/>
                  </a:cubicBezTo>
                  <a:cubicBezTo>
                    <a:pt x="10706" y="5684"/>
                    <a:pt x="10637" y="5615"/>
                    <a:pt x="10546" y="5615"/>
                  </a:cubicBezTo>
                  <a:close/>
                  <a:moveTo>
                    <a:pt x="16207" y="5615"/>
                  </a:moveTo>
                  <a:cubicBezTo>
                    <a:pt x="16161" y="5615"/>
                    <a:pt x="16024" y="5752"/>
                    <a:pt x="16047" y="5798"/>
                  </a:cubicBezTo>
                  <a:cubicBezTo>
                    <a:pt x="16047" y="5843"/>
                    <a:pt x="16161" y="5958"/>
                    <a:pt x="16207" y="5958"/>
                  </a:cubicBezTo>
                  <a:cubicBezTo>
                    <a:pt x="16252" y="5958"/>
                    <a:pt x="16389" y="5821"/>
                    <a:pt x="16366" y="5775"/>
                  </a:cubicBezTo>
                  <a:cubicBezTo>
                    <a:pt x="16366" y="5729"/>
                    <a:pt x="16343" y="5684"/>
                    <a:pt x="16321" y="5661"/>
                  </a:cubicBezTo>
                  <a:cubicBezTo>
                    <a:pt x="16298" y="5638"/>
                    <a:pt x="16252" y="5615"/>
                    <a:pt x="16207" y="5615"/>
                  </a:cubicBezTo>
                  <a:close/>
                  <a:moveTo>
                    <a:pt x="22849" y="5707"/>
                  </a:moveTo>
                  <a:cubicBezTo>
                    <a:pt x="22803" y="5707"/>
                    <a:pt x="22757" y="5775"/>
                    <a:pt x="22712" y="5821"/>
                  </a:cubicBezTo>
                  <a:cubicBezTo>
                    <a:pt x="22712" y="5842"/>
                    <a:pt x="22809" y="5960"/>
                    <a:pt x="22842" y="5960"/>
                  </a:cubicBezTo>
                  <a:cubicBezTo>
                    <a:pt x="22845" y="5960"/>
                    <a:pt x="22847" y="5959"/>
                    <a:pt x="22849" y="5958"/>
                  </a:cubicBezTo>
                  <a:cubicBezTo>
                    <a:pt x="22894" y="5912"/>
                    <a:pt x="22940" y="5866"/>
                    <a:pt x="22986" y="5821"/>
                  </a:cubicBezTo>
                  <a:cubicBezTo>
                    <a:pt x="22940" y="5775"/>
                    <a:pt x="22894" y="5707"/>
                    <a:pt x="22849" y="5707"/>
                  </a:cubicBezTo>
                  <a:close/>
                  <a:moveTo>
                    <a:pt x="17234" y="5729"/>
                  </a:moveTo>
                  <a:cubicBezTo>
                    <a:pt x="17142" y="5729"/>
                    <a:pt x="17097" y="5775"/>
                    <a:pt x="17097" y="5866"/>
                  </a:cubicBezTo>
                  <a:cubicBezTo>
                    <a:pt x="17097" y="5958"/>
                    <a:pt x="17142" y="6003"/>
                    <a:pt x="17234" y="6003"/>
                  </a:cubicBezTo>
                  <a:cubicBezTo>
                    <a:pt x="17325" y="5980"/>
                    <a:pt x="17348" y="5958"/>
                    <a:pt x="17348" y="5866"/>
                  </a:cubicBezTo>
                  <a:cubicBezTo>
                    <a:pt x="17348" y="5775"/>
                    <a:pt x="17325" y="5729"/>
                    <a:pt x="17234" y="5729"/>
                  </a:cubicBezTo>
                  <a:close/>
                  <a:moveTo>
                    <a:pt x="4931" y="5615"/>
                  </a:moveTo>
                  <a:cubicBezTo>
                    <a:pt x="4840" y="5615"/>
                    <a:pt x="4725" y="5729"/>
                    <a:pt x="4703" y="5821"/>
                  </a:cubicBezTo>
                  <a:cubicBezTo>
                    <a:pt x="4703" y="5912"/>
                    <a:pt x="4817" y="6026"/>
                    <a:pt x="4931" y="6026"/>
                  </a:cubicBezTo>
                  <a:cubicBezTo>
                    <a:pt x="4938" y="6028"/>
                    <a:pt x="4945" y="6029"/>
                    <a:pt x="4952" y="6029"/>
                  </a:cubicBezTo>
                  <a:cubicBezTo>
                    <a:pt x="5039" y="6029"/>
                    <a:pt x="5136" y="5905"/>
                    <a:pt x="5136" y="5821"/>
                  </a:cubicBezTo>
                  <a:cubicBezTo>
                    <a:pt x="5136" y="5729"/>
                    <a:pt x="5022" y="5615"/>
                    <a:pt x="4931" y="5615"/>
                  </a:cubicBezTo>
                  <a:close/>
                  <a:moveTo>
                    <a:pt x="11573" y="5707"/>
                  </a:moveTo>
                  <a:cubicBezTo>
                    <a:pt x="11482" y="5707"/>
                    <a:pt x="11390" y="5775"/>
                    <a:pt x="11390" y="5866"/>
                  </a:cubicBezTo>
                  <a:cubicBezTo>
                    <a:pt x="11390" y="5958"/>
                    <a:pt x="11459" y="6026"/>
                    <a:pt x="11550" y="6026"/>
                  </a:cubicBezTo>
                  <a:cubicBezTo>
                    <a:pt x="11562" y="6028"/>
                    <a:pt x="11574" y="6030"/>
                    <a:pt x="11585" y="6030"/>
                  </a:cubicBezTo>
                  <a:cubicBezTo>
                    <a:pt x="11678" y="6030"/>
                    <a:pt x="11733" y="5948"/>
                    <a:pt x="11733" y="5866"/>
                  </a:cubicBezTo>
                  <a:cubicBezTo>
                    <a:pt x="11733" y="5775"/>
                    <a:pt x="11664" y="5707"/>
                    <a:pt x="11573" y="5707"/>
                  </a:cubicBezTo>
                  <a:close/>
                  <a:moveTo>
                    <a:pt x="23876" y="5866"/>
                  </a:moveTo>
                  <a:cubicBezTo>
                    <a:pt x="23807" y="5866"/>
                    <a:pt x="23785" y="5866"/>
                    <a:pt x="23785" y="5935"/>
                  </a:cubicBezTo>
                  <a:cubicBezTo>
                    <a:pt x="23785" y="6026"/>
                    <a:pt x="23785" y="6026"/>
                    <a:pt x="23876" y="6026"/>
                  </a:cubicBezTo>
                  <a:cubicBezTo>
                    <a:pt x="23887" y="6032"/>
                    <a:pt x="23899" y="6035"/>
                    <a:pt x="23909" y="6035"/>
                  </a:cubicBezTo>
                  <a:cubicBezTo>
                    <a:pt x="23940" y="6035"/>
                    <a:pt x="23961" y="6009"/>
                    <a:pt x="23944" y="5958"/>
                  </a:cubicBezTo>
                  <a:cubicBezTo>
                    <a:pt x="23944" y="5866"/>
                    <a:pt x="23944" y="5866"/>
                    <a:pt x="23876" y="5866"/>
                  </a:cubicBezTo>
                  <a:close/>
                  <a:moveTo>
                    <a:pt x="18238" y="5821"/>
                  </a:moveTo>
                  <a:cubicBezTo>
                    <a:pt x="18147" y="5821"/>
                    <a:pt x="18124" y="5866"/>
                    <a:pt x="18124" y="5958"/>
                  </a:cubicBezTo>
                  <a:cubicBezTo>
                    <a:pt x="18124" y="6049"/>
                    <a:pt x="18169" y="6072"/>
                    <a:pt x="18261" y="6072"/>
                  </a:cubicBezTo>
                  <a:cubicBezTo>
                    <a:pt x="18352" y="6072"/>
                    <a:pt x="18375" y="6026"/>
                    <a:pt x="18375" y="5935"/>
                  </a:cubicBezTo>
                  <a:cubicBezTo>
                    <a:pt x="18375" y="5866"/>
                    <a:pt x="18329" y="5821"/>
                    <a:pt x="18238" y="5821"/>
                  </a:cubicBezTo>
                  <a:close/>
                  <a:moveTo>
                    <a:pt x="5943" y="5704"/>
                  </a:moveTo>
                  <a:cubicBezTo>
                    <a:pt x="5869" y="5704"/>
                    <a:pt x="5730" y="5848"/>
                    <a:pt x="5730" y="5912"/>
                  </a:cubicBezTo>
                  <a:cubicBezTo>
                    <a:pt x="5730" y="5980"/>
                    <a:pt x="5867" y="6117"/>
                    <a:pt x="5935" y="6117"/>
                  </a:cubicBezTo>
                  <a:cubicBezTo>
                    <a:pt x="6004" y="6117"/>
                    <a:pt x="6163" y="5980"/>
                    <a:pt x="6163" y="5912"/>
                  </a:cubicBezTo>
                  <a:cubicBezTo>
                    <a:pt x="6163" y="5843"/>
                    <a:pt x="6026" y="5707"/>
                    <a:pt x="5958" y="5707"/>
                  </a:cubicBezTo>
                  <a:cubicBezTo>
                    <a:pt x="5953" y="5705"/>
                    <a:pt x="5949" y="5704"/>
                    <a:pt x="5943" y="5704"/>
                  </a:cubicBezTo>
                  <a:close/>
                  <a:moveTo>
                    <a:pt x="12577" y="5775"/>
                  </a:moveTo>
                  <a:cubicBezTo>
                    <a:pt x="12509" y="5775"/>
                    <a:pt x="12418" y="5866"/>
                    <a:pt x="12418" y="5935"/>
                  </a:cubicBezTo>
                  <a:cubicBezTo>
                    <a:pt x="12418" y="6049"/>
                    <a:pt x="12486" y="6117"/>
                    <a:pt x="12600" y="6117"/>
                  </a:cubicBezTo>
                  <a:cubicBezTo>
                    <a:pt x="12691" y="6117"/>
                    <a:pt x="12760" y="6026"/>
                    <a:pt x="12760" y="5935"/>
                  </a:cubicBezTo>
                  <a:cubicBezTo>
                    <a:pt x="12760" y="5866"/>
                    <a:pt x="12669" y="5775"/>
                    <a:pt x="12577" y="5775"/>
                  </a:cubicBezTo>
                  <a:close/>
                  <a:moveTo>
                    <a:pt x="24880" y="5958"/>
                  </a:moveTo>
                  <a:cubicBezTo>
                    <a:pt x="24834" y="5958"/>
                    <a:pt x="24789" y="5958"/>
                    <a:pt x="24812" y="6026"/>
                  </a:cubicBezTo>
                  <a:cubicBezTo>
                    <a:pt x="24812" y="6117"/>
                    <a:pt x="24812" y="6117"/>
                    <a:pt x="24903" y="6117"/>
                  </a:cubicBezTo>
                  <a:cubicBezTo>
                    <a:pt x="24914" y="6123"/>
                    <a:pt x="24924" y="6126"/>
                    <a:pt x="24933" y="6126"/>
                  </a:cubicBezTo>
                  <a:cubicBezTo>
                    <a:pt x="24959" y="6126"/>
                    <a:pt x="24971" y="6100"/>
                    <a:pt x="24971" y="6049"/>
                  </a:cubicBezTo>
                  <a:cubicBezTo>
                    <a:pt x="24971" y="5958"/>
                    <a:pt x="24971" y="5958"/>
                    <a:pt x="24880" y="5958"/>
                  </a:cubicBezTo>
                  <a:close/>
                  <a:moveTo>
                    <a:pt x="409" y="5746"/>
                  </a:moveTo>
                  <a:cubicBezTo>
                    <a:pt x="403" y="5746"/>
                    <a:pt x="384" y="5779"/>
                    <a:pt x="366" y="5798"/>
                  </a:cubicBezTo>
                  <a:cubicBezTo>
                    <a:pt x="343" y="5866"/>
                    <a:pt x="320" y="5958"/>
                    <a:pt x="297" y="6049"/>
                  </a:cubicBezTo>
                  <a:cubicBezTo>
                    <a:pt x="297" y="6072"/>
                    <a:pt x="297" y="6095"/>
                    <a:pt x="297" y="6117"/>
                  </a:cubicBezTo>
                  <a:cubicBezTo>
                    <a:pt x="312" y="6117"/>
                    <a:pt x="338" y="6128"/>
                    <a:pt x="360" y="6128"/>
                  </a:cubicBezTo>
                  <a:cubicBezTo>
                    <a:pt x="371" y="6128"/>
                    <a:pt x="381" y="6125"/>
                    <a:pt x="389" y="6117"/>
                  </a:cubicBezTo>
                  <a:cubicBezTo>
                    <a:pt x="457" y="6072"/>
                    <a:pt x="526" y="6003"/>
                    <a:pt x="503" y="5912"/>
                  </a:cubicBezTo>
                  <a:cubicBezTo>
                    <a:pt x="503" y="5866"/>
                    <a:pt x="503" y="5821"/>
                    <a:pt x="480" y="5775"/>
                  </a:cubicBezTo>
                  <a:cubicBezTo>
                    <a:pt x="457" y="5752"/>
                    <a:pt x="434" y="5752"/>
                    <a:pt x="411" y="5752"/>
                  </a:cubicBezTo>
                  <a:cubicBezTo>
                    <a:pt x="411" y="5748"/>
                    <a:pt x="411" y="5746"/>
                    <a:pt x="409" y="5746"/>
                  </a:cubicBezTo>
                  <a:close/>
                  <a:moveTo>
                    <a:pt x="19219" y="5912"/>
                  </a:moveTo>
                  <a:cubicBezTo>
                    <a:pt x="19128" y="5912"/>
                    <a:pt x="19083" y="5958"/>
                    <a:pt x="19105" y="6049"/>
                  </a:cubicBezTo>
                  <a:cubicBezTo>
                    <a:pt x="19105" y="6140"/>
                    <a:pt x="19151" y="6163"/>
                    <a:pt x="19242" y="6163"/>
                  </a:cubicBezTo>
                  <a:cubicBezTo>
                    <a:pt x="19334" y="6163"/>
                    <a:pt x="19356" y="6117"/>
                    <a:pt x="19356" y="6026"/>
                  </a:cubicBezTo>
                  <a:cubicBezTo>
                    <a:pt x="19356" y="5935"/>
                    <a:pt x="19311" y="5912"/>
                    <a:pt x="19219" y="5912"/>
                  </a:cubicBezTo>
                  <a:close/>
                  <a:moveTo>
                    <a:pt x="1324" y="5775"/>
                  </a:moveTo>
                  <a:cubicBezTo>
                    <a:pt x="1165" y="5775"/>
                    <a:pt x="1096" y="5821"/>
                    <a:pt x="1096" y="5980"/>
                  </a:cubicBezTo>
                  <a:cubicBezTo>
                    <a:pt x="1096" y="6140"/>
                    <a:pt x="1142" y="6209"/>
                    <a:pt x="1302" y="6209"/>
                  </a:cubicBezTo>
                  <a:cubicBezTo>
                    <a:pt x="1461" y="6209"/>
                    <a:pt x="1530" y="6140"/>
                    <a:pt x="1530" y="6003"/>
                  </a:cubicBezTo>
                  <a:cubicBezTo>
                    <a:pt x="1530" y="5843"/>
                    <a:pt x="1461" y="5775"/>
                    <a:pt x="1324" y="5775"/>
                  </a:cubicBezTo>
                  <a:close/>
                  <a:moveTo>
                    <a:pt x="6917" y="5775"/>
                  </a:moveTo>
                  <a:cubicBezTo>
                    <a:pt x="6848" y="5775"/>
                    <a:pt x="6711" y="5935"/>
                    <a:pt x="6711" y="6003"/>
                  </a:cubicBezTo>
                  <a:cubicBezTo>
                    <a:pt x="6711" y="6072"/>
                    <a:pt x="6871" y="6209"/>
                    <a:pt x="6939" y="6209"/>
                  </a:cubicBezTo>
                  <a:cubicBezTo>
                    <a:pt x="7008" y="6209"/>
                    <a:pt x="7145" y="6049"/>
                    <a:pt x="7145" y="5980"/>
                  </a:cubicBezTo>
                  <a:cubicBezTo>
                    <a:pt x="7145" y="5912"/>
                    <a:pt x="6985" y="5775"/>
                    <a:pt x="6917" y="5775"/>
                  </a:cubicBezTo>
                  <a:close/>
                  <a:moveTo>
                    <a:pt x="13604" y="5912"/>
                  </a:moveTo>
                  <a:cubicBezTo>
                    <a:pt x="13513" y="5912"/>
                    <a:pt x="13445" y="5980"/>
                    <a:pt x="13445" y="6072"/>
                  </a:cubicBezTo>
                  <a:cubicBezTo>
                    <a:pt x="13445" y="6163"/>
                    <a:pt x="13513" y="6254"/>
                    <a:pt x="13627" y="6254"/>
                  </a:cubicBezTo>
                  <a:cubicBezTo>
                    <a:pt x="13696" y="6254"/>
                    <a:pt x="13787" y="6163"/>
                    <a:pt x="13787" y="6072"/>
                  </a:cubicBezTo>
                  <a:cubicBezTo>
                    <a:pt x="13787" y="5980"/>
                    <a:pt x="13696" y="5912"/>
                    <a:pt x="13604" y="5912"/>
                  </a:cubicBezTo>
                  <a:close/>
                  <a:moveTo>
                    <a:pt x="20226" y="5997"/>
                  </a:moveTo>
                  <a:cubicBezTo>
                    <a:pt x="20164" y="5997"/>
                    <a:pt x="20132" y="6042"/>
                    <a:pt x="20132" y="6117"/>
                  </a:cubicBezTo>
                  <a:cubicBezTo>
                    <a:pt x="20110" y="6209"/>
                    <a:pt x="20155" y="6254"/>
                    <a:pt x="20247" y="6254"/>
                  </a:cubicBezTo>
                  <a:cubicBezTo>
                    <a:pt x="20338" y="6254"/>
                    <a:pt x="20384" y="6209"/>
                    <a:pt x="20384" y="6117"/>
                  </a:cubicBezTo>
                  <a:cubicBezTo>
                    <a:pt x="20384" y="6026"/>
                    <a:pt x="20338" y="6003"/>
                    <a:pt x="20269" y="6003"/>
                  </a:cubicBezTo>
                  <a:cubicBezTo>
                    <a:pt x="20254" y="5999"/>
                    <a:pt x="20239" y="5997"/>
                    <a:pt x="20226" y="5997"/>
                  </a:cubicBezTo>
                  <a:close/>
                  <a:moveTo>
                    <a:pt x="2306" y="5866"/>
                  </a:moveTo>
                  <a:cubicBezTo>
                    <a:pt x="2215" y="5866"/>
                    <a:pt x="2123" y="5980"/>
                    <a:pt x="2123" y="6095"/>
                  </a:cubicBezTo>
                  <a:cubicBezTo>
                    <a:pt x="2123" y="6209"/>
                    <a:pt x="2215" y="6300"/>
                    <a:pt x="2329" y="6300"/>
                  </a:cubicBezTo>
                  <a:cubicBezTo>
                    <a:pt x="2466" y="6300"/>
                    <a:pt x="2557" y="6186"/>
                    <a:pt x="2534" y="6072"/>
                  </a:cubicBezTo>
                  <a:cubicBezTo>
                    <a:pt x="2534" y="5958"/>
                    <a:pt x="2420" y="5866"/>
                    <a:pt x="2306" y="5866"/>
                  </a:cubicBezTo>
                  <a:close/>
                  <a:moveTo>
                    <a:pt x="7944" y="5866"/>
                  </a:moveTo>
                  <a:cubicBezTo>
                    <a:pt x="7875" y="5866"/>
                    <a:pt x="7738" y="6026"/>
                    <a:pt x="7738" y="6095"/>
                  </a:cubicBezTo>
                  <a:cubicBezTo>
                    <a:pt x="7738" y="6163"/>
                    <a:pt x="7875" y="6300"/>
                    <a:pt x="7944" y="6300"/>
                  </a:cubicBezTo>
                  <a:cubicBezTo>
                    <a:pt x="8035" y="6277"/>
                    <a:pt x="8172" y="6140"/>
                    <a:pt x="8172" y="6072"/>
                  </a:cubicBezTo>
                  <a:cubicBezTo>
                    <a:pt x="8149" y="6003"/>
                    <a:pt x="8012" y="5866"/>
                    <a:pt x="7944" y="5866"/>
                  </a:cubicBezTo>
                  <a:close/>
                  <a:moveTo>
                    <a:pt x="14632" y="6003"/>
                  </a:moveTo>
                  <a:cubicBezTo>
                    <a:pt x="14540" y="6003"/>
                    <a:pt x="14472" y="6072"/>
                    <a:pt x="14472" y="6163"/>
                  </a:cubicBezTo>
                  <a:cubicBezTo>
                    <a:pt x="14451" y="6245"/>
                    <a:pt x="14522" y="6326"/>
                    <a:pt x="14603" y="6326"/>
                  </a:cubicBezTo>
                  <a:cubicBezTo>
                    <a:pt x="14612" y="6326"/>
                    <a:pt x="14622" y="6325"/>
                    <a:pt x="14632" y="6323"/>
                  </a:cubicBezTo>
                  <a:cubicBezTo>
                    <a:pt x="14723" y="6323"/>
                    <a:pt x="14791" y="6254"/>
                    <a:pt x="14791" y="6163"/>
                  </a:cubicBezTo>
                  <a:cubicBezTo>
                    <a:pt x="14791" y="6072"/>
                    <a:pt x="14723" y="6003"/>
                    <a:pt x="14632" y="6003"/>
                  </a:cubicBezTo>
                  <a:close/>
                  <a:moveTo>
                    <a:pt x="21274" y="6072"/>
                  </a:moveTo>
                  <a:cubicBezTo>
                    <a:pt x="21182" y="6072"/>
                    <a:pt x="21137" y="6117"/>
                    <a:pt x="21137" y="6232"/>
                  </a:cubicBezTo>
                  <a:cubicBezTo>
                    <a:pt x="21156" y="6288"/>
                    <a:pt x="21190" y="6329"/>
                    <a:pt x="21252" y="6329"/>
                  </a:cubicBezTo>
                  <a:cubicBezTo>
                    <a:pt x="21266" y="6329"/>
                    <a:pt x="21280" y="6327"/>
                    <a:pt x="21297" y="6323"/>
                  </a:cubicBezTo>
                  <a:cubicBezTo>
                    <a:pt x="21365" y="6323"/>
                    <a:pt x="21411" y="6277"/>
                    <a:pt x="21388" y="6186"/>
                  </a:cubicBezTo>
                  <a:cubicBezTo>
                    <a:pt x="21388" y="6117"/>
                    <a:pt x="21365" y="6072"/>
                    <a:pt x="21274" y="6072"/>
                  </a:cubicBezTo>
                  <a:close/>
                  <a:moveTo>
                    <a:pt x="8908" y="5996"/>
                  </a:moveTo>
                  <a:cubicBezTo>
                    <a:pt x="8824" y="5996"/>
                    <a:pt x="8806" y="6033"/>
                    <a:pt x="8788" y="6140"/>
                  </a:cubicBezTo>
                  <a:cubicBezTo>
                    <a:pt x="8788" y="6323"/>
                    <a:pt x="8811" y="6323"/>
                    <a:pt x="8971" y="6323"/>
                  </a:cubicBezTo>
                  <a:cubicBezTo>
                    <a:pt x="9004" y="6328"/>
                    <a:pt x="9030" y="6330"/>
                    <a:pt x="9051" y="6330"/>
                  </a:cubicBezTo>
                  <a:cubicBezTo>
                    <a:pt x="9131" y="6330"/>
                    <a:pt x="9131" y="6290"/>
                    <a:pt x="9131" y="6163"/>
                  </a:cubicBezTo>
                  <a:cubicBezTo>
                    <a:pt x="9131" y="6003"/>
                    <a:pt x="9131" y="6003"/>
                    <a:pt x="8994" y="6003"/>
                  </a:cubicBezTo>
                  <a:cubicBezTo>
                    <a:pt x="8959" y="5998"/>
                    <a:pt x="8931" y="5996"/>
                    <a:pt x="8908" y="5996"/>
                  </a:cubicBezTo>
                  <a:close/>
                  <a:moveTo>
                    <a:pt x="3356" y="5958"/>
                  </a:moveTo>
                  <a:cubicBezTo>
                    <a:pt x="3219" y="5958"/>
                    <a:pt x="3128" y="6049"/>
                    <a:pt x="3150" y="6186"/>
                  </a:cubicBezTo>
                  <a:cubicBezTo>
                    <a:pt x="3150" y="6305"/>
                    <a:pt x="3220" y="6373"/>
                    <a:pt x="3314" y="6373"/>
                  </a:cubicBezTo>
                  <a:cubicBezTo>
                    <a:pt x="3327" y="6373"/>
                    <a:pt x="3341" y="6371"/>
                    <a:pt x="3356" y="6368"/>
                  </a:cubicBezTo>
                  <a:cubicBezTo>
                    <a:pt x="3493" y="6368"/>
                    <a:pt x="3561" y="6277"/>
                    <a:pt x="3561" y="6163"/>
                  </a:cubicBezTo>
                  <a:cubicBezTo>
                    <a:pt x="3561" y="6049"/>
                    <a:pt x="3447" y="5958"/>
                    <a:pt x="3356" y="5958"/>
                  </a:cubicBezTo>
                  <a:close/>
                  <a:moveTo>
                    <a:pt x="9998" y="6072"/>
                  </a:moveTo>
                  <a:cubicBezTo>
                    <a:pt x="9838" y="6072"/>
                    <a:pt x="9815" y="6095"/>
                    <a:pt x="9815" y="6254"/>
                  </a:cubicBezTo>
                  <a:cubicBezTo>
                    <a:pt x="9815" y="6391"/>
                    <a:pt x="9838" y="6414"/>
                    <a:pt x="9998" y="6414"/>
                  </a:cubicBezTo>
                  <a:cubicBezTo>
                    <a:pt x="10158" y="6414"/>
                    <a:pt x="10158" y="6414"/>
                    <a:pt x="10158" y="6254"/>
                  </a:cubicBezTo>
                  <a:cubicBezTo>
                    <a:pt x="10158" y="6095"/>
                    <a:pt x="10158" y="6072"/>
                    <a:pt x="9998" y="6072"/>
                  </a:cubicBezTo>
                  <a:close/>
                  <a:moveTo>
                    <a:pt x="15659" y="6072"/>
                  </a:moveTo>
                  <a:cubicBezTo>
                    <a:pt x="15590" y="6072"/>
                    <a:pt x="15476" y="6209"/>
                    <a:pt x="15476" y="6254"/>
                  </a:cubicBezTo>
                  <a:cubicBezTo>
                    <a:pt x="15499" y="6323"/>
                    <a:pt x="15613" y="6414"/>
                    <a:pt x="15659" y="6414"/>
                  </a:cubicBezTo>
                  <a:cubicBezTo>
                    <a:pt x="15704" y="6414"/>
                    <a:pt x="15841" y="6277"/>
                    <a:pt x="15818" y="6254"/>
                  </a:cubicBezTo>
                  <a:cubicBezTo>
                    <a:pt x="15818" y="6209"/>
                    <a:pt x="15796" y="6163"/>
                    <a:pt x="15750" y="6117"/>
                  </a:cubicBezTo>
                  <a:cubicBezTo>
                    <a:pt x="15727" y="6095"/>
                    <a:pt x="15682" y="6095"/>
                    <a:pt x="15659" y="6072"/>
                  </a:cubicBezTo>
                  <a:close/>
                  <a:moveTo>
                    <a:pt x="22294" y="6160"/>
                  </a:moveTo>
                  <a:cubicBezTo>
                    <a:pt x="22258" y="6160"/>
                    <a:pt x="22143" y="6279"/>
                    <a:pt x="22164" y="6300"/>
                  </a:cubicBezTo>
                  <a:cubicBezTo>
                    <a:pt x="22210" y="6346"/>
                    <a:pt x="22255" y="6414"/>
                    <a:pt x="22301" y="6414"/>
                  </a:cubicBezTo>
                  <a:cubicBezTo>
                    <a:pt x="22347" y="6414"/>
                    <a:pt x="22392" y="6346"/>
                    <a:pt x="22438" y="6300"/>
                  </a:cubicBezTo>
                  <a:cubicBezTo>
                    <a:pt x="22392" y="6254"/>
                    <a:pt x="22347" y="6209"/>
                    <a:pt x="22301" y="6163"/>
                  </a:cubicBezTo>
                  <a:cubicBezTo>
                    <a:pt x="22299" y="6161"/>
                    <a:pt x="22297" y="6160"/>
                    <a:pt x="22294" y="6160"/>
                  </a:cubicBezTo>
                  <a:close/>
                  <a:moveTo>
                    <a:pt x="4360" y="6072"/>
                  </a:moveTo>
                  <a:cubicBezTo>
                    <a:pt x="4269" y="6072"/>
                    <a:pt x="4155" y="6209"/>
                    <a:pt x="4155" y="6300"/>
                  </a:cubicBezTo>
                  <a:cubicBezTo>
                    <a:pt x="4155" y="6391"/>
                    <a:pt x="4292" y="6505"/>
                    <a:pt x="4383" y="6505"/>
                  </a:cubicBezTo>
                  <a:cubicBezTo>
                    <a:pt x="4474" y="6505"/>
                    <a:pt x="4588" y="6368"/>
                    <a:pt x="4588" y="6277"/>
                  </a:cubicBezTo>
                  <a:cubicBezTo>
                    <a:pt x="4588" y="6186"/>
                    <a:pt x="4451" y="6072"/>
                    <a:pt x="4360" y="6072"/>
                  </a:cubicBezTo>
                  <a:close/>
                  <a:moveTo>
                    <a:pt x="11002" y="6163"/>
                  </a:moveTo>
                  <a:cubicBezTo>
                    <a:pt x="10934" y="6163"/>
                    <a:pt x="10843" y="6232"/>
                    <a:pt x="10843" y="6323"/>
                  </a:cubicBezTo>
                  <a:cubicBezTo>
                    <a:pt x="10843" y="6437"/>
                    <a:pt x="10911" y="6505"/>
                    <a:pt x="11025" y="6505"/>
                  </a:cubicBezTo>
                  <a:cubicBezTo>
                    <a:pt x="11116" y="6505"/>
                    <a:pt x="11185" y="6414"/>
                    <a:pt x="11185" y="6323"/>
                  </a:cubicBezTo>
                  <a:cubicBezTo>
                    <a:pt x="11185" y="6232"/>
                    <a:pt x="11094" y="6163"/>
                    <a:pt x="11002" y="6163"/>
                  </a:cubicBezTo>
                  <a:close/>
                  <a:moveTo>
                    <a:pt x="16686" y="6163"/>
                  </a:moveTo>
                  <a:cubicBezTo>
                    <a:pt x="16617" y="6163"/>
                    <a:pt x="16503" y="6277"/>
                    <a:pt x="16503" y="6346"/>
                  </a:cubicBezTo>
                  <a:cubicBezTo>
                    <a:pt x="16526" y="6391"/>
                    <a:pt x="16549" y="6437"/>
                    <a:pt x="16572" y="6460"/>
                  </a:cubicBezTo>
                  <a:cubicBezTo>
                    <a:pt x="16595" y="6483"/>
                    <a:pt x="16640" y="6483"/>
                    <a:pt x="16663" y="6505"/>
                  </a:cubicBezTo>
                  <a:cubicBezTo>
                    <a:pt x="16709" y="6483"/>
                    <a:pt x="16754" y="6483"/>
                    <a:pt x="16777" y="6460"/>
                  </a:cubicBezTo>
                  <a:cubicBezTo>
                    <a:pt x="16800" y="6437"/>
                    <a:pt x="16823" y="6391"/>
                    <a:pt x="16846" y="6346"/>
                  </a:cubicBezTo>
                  <a:cubicBezTo>
                    <a:pt x="16846" y="6300"/>
                    <a:pt x="16731" y="6163"/>
                    <a:pt x="16686" y="6163"/>
                  </a:cubicBezTo>
                  <a:close/>
                  <a:moveTo>
                    <a:pt x="23328" y="6254"/>
                  </a:moveTo>
                  <a:cubicBezTo>
                    <a:pt x="23260" y="6277"/>
                    <a:pt x="23237" y="6346"/>
                    <a:pt x="23191" y="6391"/>
                  </a:cubicBezTo>
                  <a:cubicBezTo>
                    <a:pt x="23237" y="6414"/>
                    <a:pt x="23282" y="6505"/>
                    <a:pt x="23328" y="6505"/>
                  </a:cubicBezTo>
                  <a:cubicBezTo>
                    <a:pt x="23351" y="6505"/>
                    <a:pt x="23396" y="6437"/>
                    <a:pt x="23465" y="6368"/>
                  </a:cubicBezTo>
                  <a:cubicBezTo>
                    <a:pt x="23419" y="6323"/>
                    <a:pt x="23351" y="6254"/>
                    <a:pt x="23328" y="6254"/>
                  </a:cubicBezTo>
                  <a:close/>
                  <a:moveTo>
                    <a:pt x="17690" y="6300"/>
                  </a:moveTo>
                  <a:cubicBezTo>
                    <a:pt x="17599" y="6300"/>
                    <a:pt x="17553" y="6346"/>
                    <a:pt x="17576" y="6437"/>
                  </a:cubicBezTo>
                  <a:cubicBezTo>
                    <a:pt x="17576" y="6528"/>
                    <a:pt x="17622" y="6551"/>
                    <a:pt x="17713" y="6551"/>
                  </a:cubicBezTo>
                  <a:cubicBezTo>
                    <a:pt x="17804" y="6551"/>
                    <a:pt x="17827" y="6505"/>
                    <a:pt x="17827" y="6414"/>
                  </a:cubicBezTo>
                  <a:cubicBezTo>
                    <a:pt x="17827" y="6323"/>
                    <a:pt x="17781" y="6300"/>
                    <a:pt x="17690" y="6300"/>
                  </a:cubicBezTo>
                  <a:close/>
                  <a:moveTo>
                    <a:pt x="5387" y="6163"/>
                  </a:moveTo>
                  <a:cubicBezTo>
                    <a:pt x="5296" y="6163"/>
                    <a:pt x="5182" y="6277"/>
                    <a:pt x="5182" y="6368"/>
                  </a:cubicBezTo>
                  <a:cubicBezTo>
                    <a:pt x="5182" y="6483"/>
                    <a:pt x="5296" y="6597"/>
                    <a:pt x="5387" y="6597"/>
                  </a:cubicBezTo>
                  <a:cubicBezTo>
                    <a:pt x="5479" y="6597"/>
                    <a:pt x="5616" y="6460"/>
                    <a:pt x="5616" y="6368"/>
                  </a:cubicBezTo>
                  <a:cubicBezTo>
                    <a:pt x="5616" y="6277"/>
                    <a:pt x="5479" y="6163"/>
                    <a:pt x="5387" y="6163"/>
                  </a:cubicBezTo>
                  <a:close/>
                  <a:moveTo>
                    <a:pt x="12029" y="6254"/>
                  </a:moveTo>
                  <a:cubicBezTo>
                    <a:pt x="11938" y="6254"/>
                    <a:pt x="11870" y="6323"/>
                    <a:pt x="11870" y="6414"/>
                  </a:cubicBezTo>
                  <a:cubicBezTo>
                    <a:pt x="11870" y="6505"/>
                    <a:pt x="11938" y="6597"/>
                    <a:pt x="12029" y="6597"/>
                  </a:cubicBezTo>
                  <a:cubicBezTo>
                    <a:pt x="12121" y="6597"/>
                    <a:pt x="12212" y="6505"/>
                    <a:pt x="12212" y="6414"/>
                  </a:cubicBezTo>
                  <a:cubicBezTo>
                    <a:pt x="12212" y="6323"/>
                    <a:pt x="12121" y="6254"/>
                    <a:pt x="12029" y="6254"/>
                  </a:cubicBezTo>
                  <a:close/>
                  <a:moveTo>
                    <a:pt x="24332" y="6414"/>
                  </a:moveTo>
                  <a:cubicBezTo>
                    <a:pt x="24287" y="6414"/>
                    <a:pt x="24241" y="6414"/>
                    <a:pt x="24241" y="6505"/>
                  </a:cubicBezTo>
                  <a:cubicBezTo>
                    <a:pt x="24264" y="6597"/>
                    <a:pt x="24241" y="6597"/>
                    <a:pt x="24332" y="6597"/>
                  </a:cubicBezTo>
                  <a:cubicBezTo>
                    <a:pt x="24401" y="6597"/>
                    <a:pt x="24424" y="6597"/>
                    <a:pt x="24424" y="6528"/>
                  </a:cubicBezTo>
                  <a:cubicBezTo>
                    <a:pt x="24424" y="6414"/>
                    <a:pt x="24424" y="6414"/>
                    <a:pt x="24332" y="6414"/>
                  </a:cubicBezTo>
                  <a:close/>
                  <a:moveTo>
                    <a:pt x="18672" y="6368"/>
                  </a:moveTo>
                  <a:cubicBezTo>
                    <a:pt x="18580" y="6368"/>
                    <a:pt x="18558" y="6414"/>
                    <a:pt x="18558" y="6505"/>
                  </a:cubicBezTo>
                  <a:cubicBezTo>
                    <a:pt x="18558" y="6597"/>
                    <a:pt x="18580" y="6642"/>
                    <a:pt x="18694" y="6642"/>
                  </a:cubicBezTo>
                  <a:cubicBezTo>
                    <a:pt x="18763" y="6620"/>
                    <a:pt x="18809" y="6574"/>
                    <a:pt x="18809" y="6483"/>
                  </a:cubicBezTo>
                  <a:cubicBezTo>
                    <a:pt x="18809" y="6414"/>
                    <a:pt x="18763" y="6368"/>
                    <a:pt x="18672" y="6368"/>
                  </a:cubicBezTo>
                  <a:close/>
                  <a:moveTo>
                    <a:pt x="731" y="6254"/>
                  </a:moveTo>
                  <a:cubicBezTo>
                    <a:pt x="594" y="6254"/>
                    <a:pt x="548" y="6323"/>
                    <a:pt x="548" y="6483"/>
                  </a:cubicBezTo>
                  <a:cubicBezTo>
                    <a:pt x="548" y="6620"/>
                    <a:pt x="594" y="6665"/>
                    <a:pt x="754" y="6665"/>
                  </a:cubicBezTo>
                  <a:cubicBezTo>
                    <a:pt x="914" y="6665"/>
                    <a:pt x="959" y="6620"/>
                    <a:pt x="959" y="6460"/>
                  </a:cubicBezTo>
                  <a:cubicBezTo>
                    <a:pt x="959" y="6300"/>
                    <a:pt x="914" y="6254"/>
                    <a:pt x="731" y="6254"/>
                  </a:cubicBezTo>
                  <a:close/>
                  <a:moveTo>
                    <a:pt x="25291" y="6551"/>
                  </a:moveTo>
                  <a:cubicBezTo>
                    <a:pt x="25291" y="6574"/>
                    <a:pt x="25268" y="6597"/>
                    <a:pt x="25268" y="6620"/>
                  </a:cubicBezTo>
                  <a:cubicBezTo>
                    <a:pt x="25268" y="6642"/>
                    <a:pt x="25291" y="6642"/>
                    <a:pt x="25291" y="6665"/>
                  </a:cubicBezTo>
                  <a:cubicBezTo>
                    <a:pt x="25314" y="6642"/>
                    <a:pt x="25314" y="6620"/>
                    <a:pt x="25314" y="6620"/>
                  </a:cubicBezTo>
                  <a:cubicBezTo>
                    <a:pt x="25314" y="6597"/>
                    <a:pt x="25291" y="6574"/>
                    <a:pt x="25291" y="6551"/>
                  </a:cubicBezTo>
                  <a:close/>
                  <a:moveTo>
                    <a:pt x="6375" y="6252"/>
                  </a:moveTo>
                  <a:cubicBezTo>
                    <a:pt x="6300" y="6252"/>
                    <a:pt x="6163" y="6375"/>
                    <a:pt x="6163" y="6460"/>
                  </a:cubicBezTo>
                  <a:cubicBezTo>
                    <a:pt x="6163" y="6528"/>
                    <a:pt x="6300" y="6665"/>
                    <a:pt x="6369" y="6665"/>
                  </a:cubicBezTo>
                  <a:cubicBezTo>
                    <a:pt x="6374" y="6667"/>
                    <a:pt x="6379" y="6668"/>
                    <a:pt x="6385" y="6668"/>
                  </a:cubicBezTo>
                  <a:cubicBezTo>
                    <a:pt x="6457" y="6668"/>
                    <a:pt x="6576" y="6544"/>
                    <a:pt x="6597" y="6460"/>
                  </a:cubicBezTo>
                  <a:cubicBezTo>
                    <a:pt x="6597" y="6414"/>
                    <a:pt x="6460" y="6254"/>
                    <a:pt x="6392" y="6254"/>
                  </a:cubicBezTo>
                  <a:cubicBezTo>
                    <a:pt x="6386" y="6253"/>
                    <a:pt x="6381" y="6252"/>
                    <a:pt x="6375" y="6252"/>
                  </a:cubicBezTo>
                  <a:close/>
                  <a:moveTo>
                    <a:pt x="13057" y="6323"/>
                  </a:moveTo>
                  <a:cubicBezTo>
                    <a:pt x="12965" y="6323"/>
                    <a:pt x="12897" y="6414"/>
                    <a:pt x="12897" y="6505"/>
                  </a:cubicBezTo>
                  <a:cubicBezTo>
                    <a:pt x="12876" y="6587"/>
                    <a:pt x="12947" y="6669"/>
                    <a:pt x="13044" y="6669"/>
                  </a:cubicBezTo>
                  <a:cubicBezTo>
                    <a:pt x="13056" y="6669"/>
                    <a:pt x="13067" y="6668"/>
                    <a:pt x="13079" y="6665"/>
                  </a:cubicBezTo>
                  <a:cubicBezTo>
                    <a:pt x="13148" y="6665"/>
                    <a:pt x="13239" y="6597"/>
                    <a:pt x="13216" y="6505"/>
                  </a:cubicBezTo>
                  <a:cubicBezTo>
                    <a:pt x="13216" y="6414"/>
                    <a:pt x="13148" y="6323"/>
                    <a:pt x="13057" y="6323"/>
                  </a:cubicBezTo>
                  <a:close/>
                  <a:moveTo>
                    <a:pt x="19676" y="6460"/>
                  </a:moveTo>
                  <a:cubicBezTo>
                    <a:pt x="19607" y="6460"/>
                    <a:pt x="19562" y="6505"/>
                    <a:pt x="19562" y="6597"/>
                  </a:cubicBezTo>
                  <a:cubicBezTo>
                    <a:pt x="19562" y="6672"/>
                    <a:pt x="19593" y="6717"/>
                    <a:pt x="19669" y="6717"/>
                  </a:cubicBezTo>
                  <a:cubicBezTo>
                    <a:pt x="19684" y="6717"/>
                    <a:pt x="19702" y="6715"/>
                    <a:pt x="19722" y="6711"/>
                  </a:cubicBezTo>
                  <a:cubicBezTo>
                    <a:pt x="19790" y="6711"/>
                    <a:pt x="19836" y="6665"/>
                    <a:pt x="19813" y="6574"/>
                  </a:cubicBezTo>
                  <a:cubicBezTo>
                    <a:pt x="19813" y="6483"/>
                    <a:pt x="19767" y="6460"/>
                    <a:pt x="19676" y="6460"/>
                  </a:cubicBezTo>
                  <a:close/>
                  <a:moveTo>
                    <a:pt x="7396" y="6323"/>
                  </a:moveTo>
                  <a:cubicBezTo>
                    <a:pt x="7327" y="6323"/>
                    <a:pt x="7191" y="6483"/>
                    <a:pt x="7191" y="6551"/>
                  </a:cubicBezTo>
                  <a:cubicBezTo>
                    <a:pt x="7191" y="6620"/>
                    <a:pt x="7327" y="6756"/>
                    <a:pt x="7396" y="6756"/>
                  </a:cubicBezTo>
                  <a:cubicBezTo>
                    <a:pt x="7464" y="6756"/>
                    <a:pt x="7601" y="6620"/>
                    <a:pt x="7601" y="6551"/>
                  </a:cubicBezTo>
                  <a:cubicBezTo>
                    <a:pt x="7601" y="6483"/>
                    <a:pt x="7464" y="6323"/>
                    <a:pt x="7396" y="6323"/>
                  </a:cubicBezTo>
                  <a:close/>
                  <a:moveTo>
                    <a:pt x="1781" y="6323"/>
                  </a:moveTo>
                  <a:cubicBezTo>
                    <a:pt x="1667" y="6323"/>
                    <a:pt x="1575" y="6414"/>
                    <a:pt x="1553" y="6528"/>
                  </a:cubicBezTo>
                  <a:cubicBezTo>
                    <a:pt x="1553" y="6665"/>
                    <a:pt x="1621" y="6734"/>
                    <a:pt x="1758" y="6756"/>
                  </a:cubicBezTo>
                  <a:cubicBezTo>
                    <a:pt x="1770" y="6758"/>
                    <a:pt x="1782" y="6759"/>
                    <a:pt x="1793" y="6759"/>
                  </a:cubicBezTo>
                  <a:cubicBezTo>
                    <a:pt x="1910" y="6759"/>
                    <a:pt x="1986" y="6655"/>
                    <a:pt x="1986" y="6551"/>
                  </a:cubicBezTo>
                  <a:cubicBezTo>
                    <a:pt x="1986" y="6437"/>
                    <a:pt x="1895" y="6346"/>
                    <a:pt x="1781" y="6323"/>
                  </a:cubicBezTo>
                  <a:close/>
                  <a:moveTo>
                    <a:pt x="8423" y="6460"/>
                  </a:moveTo>
                  <a:cubicBezTo>
                    <a:pt x="8263" y="6460"/>
                    <a:pt x="8240" y="6483"/>
                    <a:pt x="8240" y="6620"/>
                  </a:cubicBezTo>
                  <a:cubicBezTo>
                    <a:pt x="8240" y="6779"/>
                    <a:pt x="8263" y="6802"/>
                    <a:pt x="8400" y="6802"/>
                  </a:cubicBezTo>
                  <a:cubicBezTo>
                    <a:pt x="8560" y="6802"/>
                    <a:pt x="8583" y="6779"/>
                    <a:pt x="8583" y="6642"/>
                  </a:cubicBezTo>
                  <a:cubicBezTo>
                    <a:pt x="8583" y="6483"/>
                    <a:pt x="8583" y="6460"/>
                    <a:pt x="8423" y="6460"/>
                  </a:cubicBezTo>
                  <a:close/>
                  <a:moveTo>
                    <a:pt x="14061" y="6460"/>
                  </a:moveTo>
                  <a:cubicBezTo>
                    <a:pt x="13992" y="6460"/>
                    <a:pt x="13901" y="6551"/>
                    <a:pt x="13901" y="6642"/>
                  </a:cubicBezTo>
                  <a:cubicBezTo>
                    <a:pt x="13901" y="6711"/>
                    <a:pt x="13992" y="6802"/>
                    <a:pt x="14084" y="6802"/>
                  </a:cubicBezTo>
                  <a:cubicBezTo>
                    <a:pt x="14175" y="6802"/>
                    <a:pt x="14244" y="6734"/>
                    <a:pt x="14244" y="6620"/>
                  </a:cubicBezTo>
                  <a:cubicBezTo>
                    <a:pt x="14244" y="6528"/>
                    <a:pt x="14152" y="6460"/>
                    <a:pt x="14061" y="6460"/>
                  </a:cubicBezTo>
                  <a:close/>
                  <a:moveTo>
                    <a:pt x="20703" y="6551"/>
                  </a:moveTo>
                  <a:cubicBezTo>
                    <a:pt x="20612" y="6551"/>
                    <a:pt x="20589" y="6597"/>
                    <a:pt x="20589" y="6688"/>
                  </a:cubicBezTo>
                  <a:cubicBezTo>
                    <a:pt x="20589" y="6779"/>
                    <a:pt x="20635" y="6802"/>
                    <a:pt x="20726" y="6802"/>
                  </a:cubicBezTo>
                  <a:cubicBezTo>
                    <a:pt x="20817" y="6802"/>
                    <a:pt x="20840" y="6756"/>
                    <a:pt x="20840" y="6665"/>
                  </a:cubicBezTo>
                  <a:cubicBezTo>
                    <a:pt x="20840" y="6574"/>
                    <a:pt x="20794" y="6551"/>
                    <a:pt x="20703" y="6551"/>
                  </a:cubicBezTo>
                  <a:close/>
                  <a:moveTo>
                    <a:pt x="2808" y="6414"/>
                  </a:moveTo>
                  <a:cubicBezTo>
                    <a:pt x="2671" y="6414"/>
                    <a:pt x="2580" y="6528"/>
                    <a:pt x="2580" y="6642"/>
                  </a:cubicBezTo>
                  <a:cubicBezTo>
                    <a:pt x="2603" y="6779"/>
                    <a:pt x="2671" y="6848"/>
                    <a:pt x="2808" y="6848"/>
                  </a:cubicBezTo>
                  <a:cubicBezTo>
                    <a:pt x="2922" y="6848"/>
                    <a:pt x="3013" y="6734"/>
                    <a:pt x="3013" y="6620"/>
                  </a:cubicBezTo>
                  <a:cubicBezTo>
                    <a:pt x="3013" y="6505"/>
                    <a:pt x="2922" y="6414"/>
                    <a:pt x="2808" y="6414"/>
                  </a:cubicBezTo>
                  <a:close/>
                  <a:moveTo>
                    <a:pt x="9450" y="6551"/>
                  </a:moveTo>
                  <a:cubicBezTo>
                    <a:pt x="9290" y="6551"/>
                    <a:pt x="9268" y="6551"/>
                    <a:pt x="9268" y="6711"/>
                  </a:cubicBezTo>
                  <a:cubicBezTo>
                    <a:pt x="9268" y="6871"/>
                    <a:pt x="9290" y="6893"/>
                    <a:pt x="9427" y="6893"/>
                  </a:cubicBezTo>
                  <a:cubicBezTo>
                    <a:pt x="9587" y="6893"/>
                    <a:pt x="9610" y="6871"/>
                    <a:pt x="9610" y="6734"/>
                  </a:cubicBezTo>
                  <a:cubicBezTo>
                    <a:pt x="9610" y="6574"/>
                    <a:pt x="9587" y="6551"/>
                    <a:pt x="9450" y="6551"/>
                  </a:cubicBezTo>
                  <a:close/>
                  <a:moveTo>
                    <a:pt x="15099" y="6549"/>
                  </a:moveTo>
                  <a:cubicBezTo>
                    <a:pt x="15045" y="6549"/>
                    <a:pt x="14928" y="6669"/>
                    <a:pt x="14928" y="6711"/>
                  </a:cubicBezTo>
                  <a:cubicBezTo>
                    <a:pt x="14928" y="6756"/>
                    <a:pt x="15042" y="6893"/>
                    <a:pt x="15111" y="6893"/>
                  </a:cubicBezTo>
                  <a:cubicBezTo>
                    <a:pt x="15157" y="6871"/>
                    <a:pt x="15202" y="6848"/>
                    <a:pt x="15225" y="6825"/>
                  </a:cubicBezTo>
                  <a:cubicBezTo>
                    <a:pt x="15248" y="6802"/>
                    <a:pt x="15248" y="6756"/>
                    <a:pt x="15271" y="6711"/>
                  </a:cubicBezTo>
                  <a:cubicBezTo>
                    <a:pt x="15248" y="6688"/>
                    <a:pt x="15248" y="6642"/>
                    <a:pt x="15225" y="6620"/>
                  </a:cubicBezTo>
                  <a:cubicBezTo>
                    <a:pt x="15202" y="6574"/>
                    <a:pt x="15157" y="6551"/>
                    <a:pt x="15111" y="6551"/>
                  </a:cubicBezTo>
                  <a:cubicBezTo>
                    <a:pt x="15107" y="6549"/>
                    <a:pt x="15103" y="6549"/>
                    <a:pt x="15099" y="6549"/>
                  </a:cubicBezTo>
                  <a:close/>
                  <a:moveTo>
                    <a:pt x="21730" y="6642"/>
                  </a:moveTo>
                  <a:cubicBezTo>
                    <a:pt x="21685" y="6642"/>
                    <a:pt x="21639" y="6711"/>
                    <a:pt x="21616" y="6756"/>
                  </a:cubicBezTo>
                  <a:cubicBezTo>
                    <a:pt x="21593" y="6779"/>
                    <a:pt x="21730" y="6893"/>
                    <a:pt x="21753" y="6893"/>
                  </a:cubicBezTo>
                  <a:cubicBezTo>
                    <a:pt x="21799" y="6848"/>
                    <a:pt x="21844" y="6802"/>
                    <a:pt x="21890" y="6756"/>
                  </a:cubicBezTo>
                  <a:cubicBezTo>
                    <a:pt x="21822" y="6711"/>
                    <a:pt x="21776" y="6642"/>
                    <a:pt x="21730" y="6642"/>
                  </a:cubicBezTo>
                  <a:close/>
                  <a:moveTo>
                    <a:pt x="3812" y="6505"/>
                  </a:moveTo>
                  <a:cubicBezTo>
                    <a:pt x="3721" y="6505"/>
                    <a:pt x="3607" y="6620"/>
                    <a:pt x="3607" y="6711"/>
                  </a:cubicBezTo>
                  <a:cubicBezTo>
                    <a:pt x="3607" y="6802"/>
                    <a:pt x="3721" y="6939"/>
                    <a:pt x="3812" y="6939"/>
                  </a:cubicBezTo>
                  <a:cubicBezTo>
                    <a:pt x="3904" y="6939"/>
                    <a:pt x="4041" y="6802"/>
                    <a:pt x="4041" y="6711"/>
                  </a:cubicBezTo>
                  <a:cubicBezTo>
                    <a:pt x="4041" y="6620"/>
                    <a:pt x="3904" y="6505"/>
                    <a:pt x="3812" y="6505"/>
                  </a:cubicBezTo>
                  <a:close/>
                  <a:moveTo>
                    <a:pt x="22757" y="6734"/>
                  </a:moveTo>
                  <a:cubicBezTo>
                    <a:pt x="22712" y="6734"/>
                    <a:pt x="22666" y="6802"/>
                    <a:pt x="22643" y="6848"/>
                  </a:cubicBezTo>
                  <a:cubicBezTo>
                    <a:pt x="22689" y="6893"/>
                    <a:pt x="22712" y="6939"/>
                    <a:pt x="22780" y="6962"/>
                  </a:cubicBezTo>
                  <a:cubicBezTo>
                    <a:pt x="22803" y="6962"/>
                    <a:pt x="22849" y="6893"/>
                    <a:pt x="22917" y="6848"/>
                  </a:cubicBezTo>
                  <a:cubicBezTo>
                    <a:pt x="22849" y="6802"/>
                    <a:pt x="22803" y="6734"/>
                    <a:pt x="22757" y="6734"/>
                  </a:cubicBezTo>
                  <a:close/>
                  <a:moveTo>
                    <a:pt x="16103" y="6640"/>
                  </a:moveTo>
                  <a:cubicBezTo>
                    <a:pt x="16050" y="6640"/>
                    <a:pt x="15934" y="6762"/>
                    <a:pt x="15955" y="6825"/>
                  </a:cubicBezTo>
                  <a:cubicBezTo>
                    <a:pt x="15955" y="6867"/>
                    <a:pt x="16069" y="6965"/>
                    <a:pt x="16124" y="6965"/>
                  </a:cubicBezTo>
                  <a:cubicBezTo>
                    <a:pt x="16129" y="6965"/>
                    <a:pt x="16134" y="6964"/>
                    <a:pt x="16138" y="6962"/>
                  </a:cubicBezTo>
                  <a:cubicBezTo>
                    <a:pt x="16184" y="6962"/>
                    <a:pt x="16298" y="6848"/>
                    <a:pt x="16298" y="6802"/>
                  </a:cubicBezTo>
                  <a:cubicBezTo>
                    <a:pt x="16275" y="6756"/>
                    <a:pt x="16252" y="6711"/>
                    <a:pt x="16229" y="6688"/>
                  </a:cubicBezTo>
                  <a:cubicBezTo>
                    <a:pt x="16207" y="6642"/>
                    <a:pt x="16161" y="6642"/>
                    <a:pt x="16115" y="6642"/>
                  </a:cubicBezTo>
                  <a:cubicBezTo>
                    <a:pt x="16112" y="6641"/>
                    <a:pt x="16108" y="6640"/>
                    <a:pt x="16103" y="6640"/>
                  </a:cubicBezTo>
                  <a:close/>
                  <a:moveTo>
                    <a:pt x="10455" y="6642"/>
                  </a:moveTo>
                  <a:cubicBezTo>
                    <a:pt x="10363" y="6642"/>
                    <a:pt x="10295" y="6711"/>
                    <a:pt x="10295" y="6802"/>
                  </a:cubicBezTo>
                  <a:cubicBezTo>
                    <a:pt x="10295" y="6884"/>
                    <a:pt x="10350" y="6965"/>
                    <a:pt x="10443" y="6965"/>
                  </a:cubicBezTo>
                  <a:cubicBezTo>
                    <a:pt x="10454" y="6965"/>
                    <a:pt x="10465" y="6964"/>
                    <a:pt x="10477" y="6962"/>
                  </a:cubicBezTo>
                  <a:cubicBezTo>
                    <a:pt x="10569" y="6962"/>
                    <a:pt x="10637" y="6893"/>
                    <a:pt x="10637" y="6802"/>
                  </a:cubicBezTo>
                  <a:cubicBezTo>
                    <a:pt x="10637" y="6711"/>
                    <a:pt x="10546" y="6642"/>
                    <a:pt x="10455" y="6642"/>
                  </a:cubicBezTo>
                  <a:close/>
                  <a:moveTo>
                    <a:pt x="23785" y="6848"/>
                  </a:moveTo>
                  <a:cubicBezTo>
                    <a:pt x="23693" y="6848"/>
                    <a:pt x="23693" y="6848"/>
                    <a:pt x="23693" y="6939"/>
                  </a:cubicBezTo>
                  <a:cubicBezTo>
                    <a:pt x="23693" y="6976"/>
                    <a:pt x="23693" y="7014"/>
                    <a:pt x="23730" y="7014"/>
                  </a:cubicBezTo>
                  <a:cubicBezTo>
                    <a:pt x="23739" y="7014"/>
                    <a:pt x="23749" y="7012"/>
                    <a:pt x="23762" y="7008"/>
                  </a:cubicBezTo>
                  <a:cubicBezTo>
                    <a:pt x="23876" y="7008"/>
                    <a:pt x="23876" y="7008"/>
                    <a:pt x="23876" y="6916"/>
                  </a:cubicBezTo>
                  <a:cubicBezTo>
                    <a:pt x="23876" y="6871"/>
                    <a:pt x="23853" y="6848"/>
                    <a:pt x="23785" y="6848"/>
                  </a:cubicBezTo>
                  <a:close/>
                  <a:moveTo>
                    <a:pt x="4815" y="6639"/>
                  </a:moveTo>
                  <a:cubicBezTo>
                    <a:pt x="4729" y="6639"/>
                    <a:pt x="4634" y="6742"/>
                    <a:pt x="4634" y="6825"/>
                  </a:cubicBezTo>
                  <a:cubicBezTo>
                    <a:pt x="4634" y="6916"/>
                    <a:pt x="4748" y="7053"/>
                    <a:pt x="4840" y="7053"/>
                  </a:cubicBezTo>
                  <a:cubicBezTo>
                    <a:pt x="4931" y="7053"/>
                    <a:pt x="5045" y="6939"/>
                    <a:pt x="5045" y="6848"/>
                  </a:cubicBezTo>
                  <a:cubicBezTo>
                    <a:pt x="5068" y="6756"/>
                    <a:pt x="4954" y="6642"/>
                    <a:pt x="4840" y="6642"/>
                  </a:cubicBezTo>
                  <a:cubicBezTo>
                    <a:pt x="4831" y="6640"/>
                    <a:pt x="4823" y="6639"/>
                    <a:pt x="4815" y="6639"/>
                  </a:cubicBezTo>
                  <a:close/>
                  <a:moveTo>
                    <a:pt x="11482" y="6711"/>
                  </a:moveTo>
                  <a:cubicBezTo>
                    <a:pt x="11390" y="6711"/>
                    <a:pt x="11299" y="6802"/>
                    <a:pt x="11322" y="6893"/>
                  </a:cubicBezTo>
                  <a:cubicBezTo>
                    <a:pt x="11322" y="6985"/>
                    <a:pt x="11390" y="7053"/>
                    <a:pt x="11482" y="7053"/>
                  </a:cubicBezTo>
                  <a:cubicBezTo>
                    <a:pt x="11573" y="7053"/>
                    <a:pt x="11641" y="6985"/>
                    <a:pt x="11641" y="6893"/>
                  </a:cubicBezTo>
                  <a:cubicBezTo>
                    <a:pt x="11641" y="6802"/>
                    <a:pt x="11573" y="6711"/>
                    <a:pt x="11482" y="6711"/>
                  </a:cubicBezTo>
                  <a:close/>
                  <a:moveTo>
                    <a:pt x="17142" y="6711"/>
                  </a:moveTo>
                  <a:cubicBezTo>
                    <a:pt x="17097" y="6734"/>
                    <a:pt x="17051" y="6734"/>
                    <a:pt x="17028" y="6756"/>
                  </a:cubicBezTo>
                  <a:cubicBezTo>
                    <a:pt x="17005" y="6802"/>
                    <a:pt x="16983" y="6848"/>
                    <a:pt x="16983" y="6893"/>
                  </a:cubicBezTo>
                  <a:cubicBezTo>
                    <a:pt x="16960" y="6916"/>
                    <a:pt x="17097" y="7053"/>
                    <a:pt x="17142" y="7053"/>
                  </a:cubicBezTo>
                  <a:cubicBezTo>
                    <a:pt x="17188" y="7053"/>
                    <a:pt x="17325" y="6939"/>
                    <a:pt x="17302" y="6871"/>
                  </a:cubicBezTo>
                  <a:cubicBezTo>
                    <a:pt x="17302" y="6848"/>
                    <a:pt x="17188" y="6711"/>
                    <a:pt x="17142" y="6711"/>
                  </a:cubicBezTo>
                  <a:close/>
                  <a:moveTo>
                    <a:pt x="18124" y="6848"/>
                  </a:moveTo>
                  <a:cubicBezTo>
                    <a:pt x="18033" y="6848"/>
                    <a:pt x="17987" y="6893"/>
                    <a:pt x="17987" y="6985"/>
                  </a:cubicBezTo>
                  <a:cubicBezTo>
                    <a:pt x="18010" y="7076"/>
                    <a:pt x="18055" y="7099"/>
                    <a:pt x="18147" y="7099"/>
                  </a:cubicBezTo>
                  <a:cubicBezTo>
                    <a:pt x="18215" y="7099"/>
                    <a:pt x="18261" y="7053"/>
                    <a:pt x="18238" y="6962"/>
                  </a:cubicBezTo>
                  <a:cubicBezTo>
                    <a:pt x="18238" y="6871"/>
                    <a:pt x="18215" y="6848"/>
                    <a:pt x="18124" y="6848"/>
                  </a:cubicBezTo>
                  <a:close/>
                  <a:moveTo>
                    <a:pt x="242" y="6706"/>
                  </a:moveTo>
                  <a:cubicBezTo>
                    <a:pt x="175" y="6706"/>
                    <a:pt x="115" y="6765"/>
                    <a:pt x="115" y="6848"/>
                  </a:cubicBezTo>
                  <a:cubicBezTo>
                    <a:pt x="115" y="6916"/>
                    <a:pt x="137" y="7008"/>
                    <a:pt x="69" y="7099"/>
                  </a:cubicBezTo>
                  <a:cubicBezTo>
                    <a:pt x="69" y="7099"/>
                    <a:pt x="92" y="7145"/>
                    <a:pt x="92" y="7145"/>
                  </a:cubicBezTo>
                  <a:lnTo>
                    <a:pt x="229" y="7145"/>
                  </a:lnTo>
                  <a:cubicBezTo>
                    <a:pt x="229" y="7145"/>
                    <a:pt x="274" y="7145"/>
                    <a:pt x="320" y="7122"/>
                  </a:cubicBezTo>
                  <a:cubicBezTo>
                    <a:pt x="457" y="7053"/>
                    <a:pt x="457" y="6802"/>
                    <a:pt x="320" y="6734"/>
                  </a:cubicBezTo>
                  <a:cubicBezTo>
                    <a:pt x="295" y="6715"/>
                    <a:pt x="268" y="6706"/>
                    <a:pt x="242" y="6706"/>
                  </a:cubicBezTo>
                  <a:close/>
                  <a:moveTo>
                    <a:pt x="5821" y="6711"/>
                  </a:moveTo>
                  <a:cubicBezTo>
                    <a:pt x="5730" y="6711"/>
                    <a:pt x="5616" y="6825"/>
                    <a:pt x="5616" y="6916"/>
                  </a:cubicBezTo>
                  <a:cubicBezTo>
                    <a:pt x="5616" y="7008"/>
                    <a:pt x="5730" y="7145"/>
                    <a:pt x="5821" y="7145"/>
                  </a:cubicBezTo>
                  <a:cubicBezTo>
                    <a:pt x="5912" y="7145"/>
                    <a:pt x="6026" y="7030"/>
                    <a:pt x="6026" y="6939"/>
                  </a:cubicBezTo>
                  <a:cubicBezTo>
                    <a:pt x="6026" y="6848"/>
                    <a:pt x="5912" y="6711"/>
                    <a:pt x="5821" y="6711"/>
                  </a:cubicBezTo>
                  <a:close/>
                  <a:moveTo>
                    <a:pt x="12509" y="6802"/>
                  </a:moveTo>
                  <a:cubicBezTo>
                    <a:pt x="12418" y="6802"/>
                    <a:pt x="12326" y="6871"/>
                    <a:pt x="12326" y="6985"/>
                  </a:cubicBezTo>
                  <a:cubicBezTo>
                    <a:pt x="12326" y="7076"/>
                    <a:pt x="12418" y="7145"/>
                    <a:pt x="12509" y="7145"/>
                  </a:cubicBezTo>
                  <a:cubicBezTo>
                    <a:pt x="12600" y="7145"/>
                    <a:pt x="12669" y="7076"/>
                    <a:pt x="12669" y="6985"/>
                  </a:cubicBezTo>
                  <a:cubicBezTo>
                    <a:pt x="12669" y="6893"/>
                    <a:pt x="12600" y="6802"/>
                    <a:pt x="12509" y="6802"/>
                  </a:cubicBezTo>
                  <a:close/>
                  <a:moveTo>
                    <a:pt x="24812" y="6962"/>
                  </a:moveTo>
                  <a:cubicBezTo>
                    <a:pt x="24720" y="6985"/>
                    <a:pt x="24720" y="6962"/>
                    <a:pt x="24720" y="7053"/>
                  </a:cubicBezTo>
                  <a:cubicBezTo>
                    <a:pt x="24720" y="7122"/>
                    <a:pt x="24720" y="7145"/>
                    <a:pt x="24789" y="7145"/>
                  </a:cubicBezTo>
                  <a:cubicBezTo>
                    <a:pt x="24880" y="7145"/>
                    <a:pt x="24880" y="7145"/>
                    <a:pt x="24880" y="7053"/>
                  </a:cubicBezTo>
                  <a:cubicBezTo>
                    <a:pt x="24903" y="7008"/>
                    <a:pt x="24880" y="6962"/>
                    <a:pt x="24812" y="6962"/>
                  </a:cubicBezTo>
                  <a:close/>
                  <a:moveTo>
                    <a:pt x="19172" y="6933"/>
                  </a:moveTo>
                  <a:cubicBezTo>
                    <a:pt x="19159" y="6933"/>
                    <a:pt x="19144" y="6935"/>
                    <a:pt x="19128" y="6939"/>
                  </a:cubicBezTo>
                  <a:cubicBezTo>
                    <a:pt x="19037" y="6939"/>
                    <a:pt x="19014" y="6962"/>
                    <a:pt x="19014" y="7053"/>
                  </a:cubicBezTo>
                  <a:cubicBezTo>
                    <a:pt x="19014" y="7145"/>
                    <a:pt x="19060" y="7190"/>
                    <a:pt x="19151" y="7190"/>
                  </a:cubicBezTo>
                  <a:cubicBezTo>
                    <a:pt x="19242" y="7190"/>
                    <a:pt x="19288" y="7145"/>
                    <a:pt x="19265" y="7030"/>
                  </a:cubicBezTo>
                  <a:cubicBezTo>
                    <a:pt x="19265" y="6974"/>
                    <a:pt x="19234" y="6933"/>
                    <a:pt x="19172" y="6933"/>
                  </a:cubicBezTo>
                  <a:close/>
                  <a:moveTo>
                    <a:pt x="1233" y="6802"/>
                  </a:moveTo>
                  <a:cubicBezTo>
                    <a:pt x="1073" y="6802"/>
                    <a:pt x="1005" y="6848"/>
                    <a:pt x="1005" y="6985"/>
                  </a:cubicBezTo>
                  <a:cubicBezTo>
                    <a:pt x="1005" y="7167"/>
                    <a:pt x="1051" y="7236"/>
                    <a:pt x="1210" y="7236"/>
                  </a:cubicBezTo>
                  <a:cubicBezTo>
                    <a:pt x="1370" y="7236"/>
                    <a:pt x="1439" y="7167"/>
                    <a:pt x="1439" y="7030"/>
                  </a:cubicBezTo>
                  <a:cubicBezTo>
                    <a:pt x="1439" y="6871"/>
                    <a:pt x="1393" y="6802"/>
                    <a:pt x="1233" y="6802"/>
                  </a:cubicBezTo>
                  <a:close/>
                  <a:moveTo>
                    <a:pt x="6848" y="6802"/>
                  </a:moveTo>
                  <a:cubicBezTo>
                    <a:pt x="6780" y="6802"/>
                    <a:pt x="6643" y="6939"/>
                    <a:pt x="6620" y="7008"/>
                  </a:cubicBezTo>
                  <a:cubicBezTo>
                    <a:pt x="6620" y="7076"/>
                    <a:pt x="6757" y="7213"/>
                    <a:pt x="6825" y="7236"/>
                  </a:cubicBezTo>
                  <a:cubicBezTo>
                    <a:pt x="6894" y="7236"/>
                    <a:pt x="7054" y="7099"/>
                    <a:pt x="7054" y="7030"/>
                  </a:cubicBezTo>
                  <a:cubicBezTo>
                    <a:pt x="7054" y="6962"/>
                    <a:pt x="6917" y="6802"/>
                    <a:pt x="6848" y="6802"/>
                  </a:cubicBezTo>
                  <a:close/>
                  <a:moveTo>
                    <a:pt x="13513" y="6893"/>
                  </a:moveTo>
                  <a:cubicBezTo>
                    <a:pt x="13422" y="6893"/>
                    <a:pt x="13353" y="6962"/>
                    <a:pt x="13353" y="7053"/>
                  </a:cubicBezTo>
                  <a:cubicBezTo>
                    <a:pt x="13353" y="7145"/>
                    <a:pt x="13422" y="7236"/>
                    <a:pt x="13513" y="7236"/>
                  </a:cubicBezTo>
                  <a:cubicBezTo>
                    <a:pt x="13627" y="7236"/>
                    <a:pt x="13696" y="7145"/>
                    <a:pt x="13696" y="7053"/>
                  </a:cubicBezTo>
                  <a:cubicBezTo>
                    <a:pt x="13696" y="6962"/>
                    <a:pt x="13604" y="6893"/>
                    <a:pt x="13513" y="6893"/>
                  </a:cubicBezTo>
                  <a:close/>
                  <a:moveTo>
                    <a:pt x="20155" y="7008"/>
                  </a:moveTo>
                  <a:cubicBezTo>
                    <a:pt x="20064" y="7008"/>
                    <a:pt x="20041" y="7053"/>
                    <a:pt x="20041" y="7167"/>
                  </a:cubicBezTo>
                  <a:cubicBezTo>
                    <a:pt x="20041" y="7236"/>
                    <a:pt x="20087" y="7281"/>
                    <a:pt x="20178" y="7281"/>
                  </a:cubicBezTo>
                  <a:cubicBezTo>
                    <a:pt x="20269" y="7259"/>
                    <a:pt x="20292" y="7236"/>
                    <a:pt x="20292" y="7145"/>
                  </a:cubicBezTo>
                  <a:cubicBezTo>
                    <a:pt x="20292" y="7053"/>
                    <a:pt x="20247" y="7008"/>
                    <a:pt x="20155" y="7008"/>
                  </a:cubicBezTo>
                  <a:close/>
                  <a:moveTo>
                    <a:pt x="7852" y="6893"/>
                  </a:moveTo>
                  <a:cubicBezTo>
                    <a:pt x="7784" y="6893"/>
                    <a:pt x="7647" y="7030"/>
                    <a:pt x="7647" y="7099"/>
                  </a:cubicBezTo>
                  <a:cubicBezTo>
                    <a:pt x="7647" y="7163"/>
                    <a:pt x="7786" y="7307"/>
                    <a:pt x="7861" y="7307"/>
                  </a:cubicBezTo>
                  <a:cubicBezTo>
                    <a:pt x="7866" y="7307"/>
                    <a:pt x="7871" y="7306"/>
                    <a:pt x="7875" y="7304"/>
                  </a:cubicBezTo>
                  <a:cubicBezTo>
                    <a:pt x="7944" y="7304"/>
                    <a:pt x="8081" y="7167"/>
                    <a:pt x="8081" y="7099"/>
                  </a:cubicBezTo>
                  <a:cubicBezTo>
                    <a:pt x="8081" y="7030"/>
                    <a:pt x="7921" y="6893"/>
                    <a:pt x="7852" y="6893"/>
                  </a:cubicBezTo>
                  <a:close/>
                  <a:moveTo>
                    <a:pt x="2273" y="6890"/>
                  </a:moveTo>
                  <a:cubicBezTo>
                    <a:pt x="2261" y="6890"/>
                    <a:pt x="2249" y="6891"/>
                    <a:pt x="2237" y="6893"/>
                  </a:cubicBezTo>
                  <a:cubicBezTo>
                    <a:pt x="2123" y="6893"/>
                    <a:pt x="2032" y="7008"/>
                    <a:pt x="2032" y="7122"/>
                  </a:cubicBezTo>
                  <a:cubicBezTo>
                    <a:pt x="2032" y="7205"/>
                    <a:pt x="2127" y="7307"/>
                    <a:pt x="2230" y="7307"/>
                  </a:cubicBezTo>
                  <a:cubicBezTo>
                    <a:pt x="2240" y="7307"/>
                    <a:pt x="2250" y="7306"/>
                    <a:pt x="2260" y="7304"/>
                  </a:cubicBezTo>
                  <a:cubicBezTo>
                    <a:pt x="2374" y="7304"/>
                    <a:pt x="2466" y="7213"/>
                    <a:pt x="2466" y="7099"/>
                  </a:cubicBezTo>
                  <a:cubicBezTo>
                    <a:pt x="2466" y="6976"/>
                    <a:pt x="2374" y="6890"/>
                    <a:pt x="2273" y="6890"/>
                  </a:cubicBezTo>
                  <a:close/>
                  <a:moveTo>
                    <a:pt x="8902" y="7008"/>
                  </a:moveTo>
                  <a:cubicBezTo>
                    <a:pt x="8720" y="7008"/>
                    <a:pt x="8720" y="7030"/>
                    <a:pt x="8720" y="7190"/>
                  </a:cubicBezTo>
                  <a:cubicBezTo>
                    <a:pt x="8720" y="7327"/>
                    <a:pt x="8743" y="7350"/>
                    <a:pt x="8880" y="7350"/>
                  </a:cubicBezTo>
                  <a:cubicBezTo>
                    <a:pt x="9039" y="7350"/>
                    <a:pt x="9062" y="7350"/>
                    <a:pt x="9062" y="7190"/>
                  </a:cubicBezTo>
                  <a:cubicBezTo>
                    <a:pt x="9062" y="7030"/>
                    <a:pt x="9039" y="7008"/>
                    <a:pt x="8902" y="7008"/>
                  </a:cubicBezTo>
                  <a:close/>
                  <a:moveTo>
                    <a:pt x="14540" y="7008"/>
                  </a:moveTo>
                  <a:cubicBezTo>
                    <a:pt x="14449" y="7008"/>
                    <a:pt x="14380" y="7099"/>
                    <a:pt x="14380" y="7190"/>
                  </a:cubicBezTo>
                  <a:cubicBezTo>
                    <a:pt x="14380" y="7281"/>
                    <a:pt x="14449" y="7350"/>
                    <a:pt x="14540" y="7350"/>
                  </a:cubicBezTo>
                  <a:cubicBezTo>
                    <a:pt x="14632" y="7350"/>
                    <a:pt x="14723" y="7281"/>
                    <a:pt x="14723" y="7190"/>
                  </a:cubicBezTo>
                  <a:cubicBezTo>
                    <a:pt x="14723" y="7099"/>
                    <a:pt x="14632" y="7008"/>
                    <a:pt x="14540" y="7008"/>
                  </a:cubicBezTo>
                  <a:close/>
                  <a:moveTo>
                    <a:pt x="21182" y="7099"/>
                  </a:moveTo>
                  <a:cubicBezTo>
                    <a:pt x="21091" y="7099"/>
                    <a:pt x="21045" y="7145"/>
                    <a:pt x="21068" y="7259"/>
                  </a:cubicBezTo>
                  <a:cubicBezTo>
                    <a:pt x="21068" y="7315"/>
                    <a:pt x="21099" y="7356"/>
                    <a:pt x="21161" y="7356"/>
                  </a:cubicBezTo>
                  <a:cubicBezTo>
                    <a:pt x="21174" y="7356"/>
                    <a:pt x="21189" y="7354"/>
                    <a:pt x="21205" y="7350"/>
                  </a:cubicBezTo>
                  <a:cubicBezTo>
                    <a:pt x="21274" y="7350"/>
                    <a:pt x="21319" y="7304"/>
                    <a:pt x="21319" y="7213"/>
                  </a:cubicBezTo>
                  <a:cubicBezTo>
                    <a:pt x="21319" y="7122"/>
                    <a:pt x="21274" y="7099"/>
                    <a:pt x="21182" y="7099"/>
                  </a:cubicBezTo>
                  <a:close/>
                  <a:moveTo>
                    <a:pt x="3242" y="6962"/>
                  </a:moveTo>
                  <a:cubicBezTo>
                    <a:pt x="3128" y="6985"/>
                    <a:pt x="3036" y="7076"/>
                    <a:pt x="3059" y="7190"/>
                  </a:cubicBezTo>
                  <a:cubicBezTo>
                    <a:pt x="3059" y="7304"/>
                    <a:pt x="3173" y="7396"/>
                    <a:pt x="3265" y="7396"/>
                  </a:cubicBezTo>
                  <a:cubicBezTo>
                    <a:pt x="3379" y="7396"/>
                    <a:pt x="3470" y="7304"/>
                    <a:pt x="3470" y="7190"/>
                  </a:cubicBezTo>
                  <a:cubicBezTo>
                    <a:pt x="3470" y="7053"/>
                    <a:pt x="3379" y="6962"/>
                    <a:pt x="3242" y="6962"/>
                  </a:cubicBezTo>
                  <a:close/>
                  <a:moveTo>
                    <a:pt x="9930" y="7099"/>
                  </a:moveTo>
                  <a:cubicBezTo>
                    <a:pt x="9747" y="7099"/>
                    <a:pt x="9724" y="7099"/>
                    <a:pt x="9747" y="7281"/>
                  </a:cubicBezTo>
                  <a:cubicBezTo>
                    <a:pt x="9747" y="7418"/>
                    <a:pt x="9747" y="7441"/>
                    <a:pt x="9907" y="7441"/>
                  </a:cubicBezTo>
                  <a:cubicBezTo>
                    <a:pt x="10067" y="7441"/>
                    <a:pt x="10067" y="7418"/>
                    <a:pt x="10067" y="7281"/>
                  </a:cubicBezTo>
                  <a:cubicBezTo>
                    <a:pt x="10089" y="7122"/>
                    <a:pt x="10067" y="7099"/>
                    <a:pt x="9930" y="7099"/>
                  </a:cubicBezTo>
                  <a:close/>
                  <a:moveTo>
                    <a:pt x="15567" y="7099"/>
                  </a:moveTo>
                  <a:cubicBezTo>
                    <a:pt x="15499" y="7099"/>
                    <a:pt x="15385" y="7236"/>
                    <a:pt x="15408" y="7281"/>
                  </a:cubicBezTo>
                  <a:cubicBezTo>
                    <a:pt x="15408" y="7327"/>
                    <a:pt x="15430" y="7373"/>
                    <a:pt x="15453" y="7396"/>
                  </a:cubicBezTo>
                  <a:cubicBezTo>
                    <a:pt x="15476" y="7418"/>
                    <a:pt x="15522" y="7441"/>
                    <a:pt x="15567" y="7441"/>
                  </a:cubicBezTo>
                  <a:cubicBezTo>
                    <a:pt x="15613" y="7441"/>
                    <a:pt x="15750" y="7304"/>
                    <a:pt x="15727" y="7259"/>
                  </a:cubicBezTo>
                  <a:cubicBezTo>
                    <a:pt x="15727" y="7213"/>
                    <a:pt x="15613" y="7099"/>
                    <a:pt x="15567" y="7099"/>
                  </a:cubicBezTo>
                  <a:close/>
                  <a:moveTo>
                    <a:pt x="22210" y="7190"/>
                  </a:moveTo>
                  <a:cubicBezTo>
                    <a:pt x="22164" y="7190"/>
                    <a:pt x="22118" y="7259"/>
                    <a:pt x="22073" y="7304"/>
                  </a:cubicBezTo>
                  <a:cubicBezTo>
                    <a:pt x="22073" y="7346"/>
                    <a:pt x="22167" y="7444"/>
                    <a:pt x="22219" y="7444"/>
                  </a:cubicBezTo>
                  <a:cubicBezTo>
                    <a:pt x="22224" y="7444"/>
                    <a:pt x="22228" y="7443"/>
                    <a:pt x="22232" y="7441"/>
                  </a:cubicBezTo>
                  <a:cubicBezTo>
                    <a:pt x="22278" y="7396"/>
                    <a:pt x="22301" y="7350"/>
                    <a:pt x="22347" y="7304"/>
                  </a:cubicBezTo>
                  <a:cubicBezTo>
                    <a:pt x="22301" y="7259"/>
                    <a:pt x="22255" y="7190"/>
                    <a:pt x="22210" y="7190"/>
                  </a:cubicBezTo>
                  <a:close/>
                  <a:moveTo>
                    <a:pt x="4292" y="7053"/>
                  </a:moveTo>
                  <a:cubicBezTo>
                    <a:pt x="4200" y="7053"/>
                    <a:pt x="4086" y="7167"/>
                    <a:pt x="4063" y="7259"/>
                  </a:cubicBezTo>
                  <a:cubicBezTo>
                    <a:pt x="4063" y="7350"/>
                    <a:pt x="4178" y="7487"/>
                    <a:pt x="4292" y="7487"/>
                  </a:cubicBezTo>
                  <a:cubicBezTo>
                    <a:pt x="4383" y="7487"/>
                    <a:pt x="4497" y="7373"/>
                    <a:pt x="4497" y="7281"/>
                  </a:cubicBezTo>
                  <a:cubicBezTo>
                    <a:pt x="4497" y="7190"/>
                    <a:pt x="4383" y="7053"/>
                    <a:pt x="4292" y="7053"/>
                  </a:cubicBezTo>
                  <a:close/>
                  <a:moveTo>
                    <a:pt x="23228" y="7278"/>
                  </a:moveTo>
                  <a:cubicBezTo>
                    <a:pt x="23191" y="7278"/>
                    <a:pt x="23079" y="7375"/>
                    <a:pt x="23100" y="7396"/>
                  </a:cubicBezTo>
                  <a:cubicBezTo>
                    <a:pt x="23145" y="7441"/>
                    <a:pt x="23191" y="7510"/>
                    <a:pt x="23237" y="7510"/>
                  </a:cubicBezTo>
                  <a:cubicBezTo>
                    <a:pt x="23282" y="7510"/>
                    <a:pt x="23328" y="7441"/>
                    <a:pt x="23374" y="7396"/>
                  </a:cubicBezTo>
                  <a:cubicBezTo>
                    <a:pt x="23328" y="7350"/>
                    <a:pt x="23282" y="7304"/>
                    <a:pt x="23237" y="7281"/>
                  </a:cubicBezTo>
                  <a:cubicBezTo>
                    <a:pt x="23235" y="7279"/>
                    <a:pt x="23232" y="7278"/>
                    <a:pt x="23228" y="7278"/>
                  </a:cubicBezTo>
                  <a:close/>
                  <a:moveTo>
                    <a:pt x="10934" y="7190"/>
                  </a:moveTo>
                  <a:cubicBezTo>
                    <a:pt x="10843" y="7190"/>
                    <a:pt x="10751" y="7259"/>
                    <a:pt x="10751" y="7350"/>
                  </a:cubicBezTo>
                  <a:cubicBezTo>
                    <a:pt x="10751" y="7441"/>
                    <a:pt x="10843" y="7533"/>
                    <a:pt x="10934" y="7533"/>
                  </a:cubicBezTo>
                  <a:cubicBezTo>
                    <a:pt x="11025" y="7533"/>
                    <a:pt x="11094" y="7441"/>
                    <a:pt x="11094" y="7350"/>
                  </a:cubicBezTo>
                  <a:cubicBezTo>
                    <a:pt x="11094" y="7259"/>
                    <a:pt x="11025" y="7190"/>
                    <a:pt x="10934" y="7190"/>
                  </a:cubicBezTo>
                  <a:close/>
                  <a:moveTo>
                    <a:pt x="16595" y="7190"/>
                  </a:moveTo>
                  <a:cubicBezTo>
                    <a:pt x="16549" y="7190"/>
                    <a:pt x="16435" y="7304"/>
                    <a:pt x="16412" y="7350"/>
                  </a:cubicBezTo>
                  <a:cubicBezTo>
                    <a:pt x="16412" y="7396"/>
                    <a:pt x="16549" y="7533"/>
                    <a:pt x="16595" y="7533"/>
                  </a:cubicBezTo>
                  <a:cubicBezTo>
                    <a:pt x="16640" y="7510"/>
                    <a:pt x="16686" y="7487"/>
                    <a:pt x="16709" y="7464"/>
                  </a:cubicBezTo>
                  <a:cubicBezTo>
                    <a:pt x="16731" y="7441"/>
                    <a:pt x="16754" y="7396"/>
                    <a:pt x="16754" y="7350"/>
                  </a:cubicBezTo>
                  <a:cubicBezTo>
                    <a:pt x="16754" y="7304"/>
                    <a:pt x="16640" y="7190"/>
                    <a:pt x="16595" y="7190"/>
                  </a:cubicBezTo>
                  <a:close/>
                  <a:moveTo>
                    <a:pt x="17553" y="7304"/>
                  </a:moveTo>
                  <a:cubicBezTo>
                    <a:pt x="17462" y="7327"/>
                    <a:pt x="17439" y="7373"/>
                    <a:pt x="17439" y="7464"/>
                  </a:cubicBezTo>
                  <a:cubicBezTo>
                    <a:pt x="17439" y="7533"/>
                    <a:pt x="17485" y="7578"/>
                    <a:pt x="17576" y="7578"/>
                  </a:cubicBezTo>
                  <a:cubicBezTo>
                    <a:pt x="17667" y="7555"/>
                    <a:pt x="17690" y="7533"/>
                    <a:pt x="17690" y="7441"/>
                  </a:cubicBezTo>
                  <a:cubicBezTo>
                    <a:pt x="17690" y="7350"/>
                    <a:pt x="17645" y="7304"/>
                    <a:pt x="17553" y="7304"/>
                  </a:cubicBezTo>
                  <a:close/>
                  <a:moveTo>
                    <a:pt x="24264" y="7396"/>
                  </a:moveTo>
                  <a:cubicBezTo>
                    <a:pt x="24173" y="7396"/>
                    <a:pt x="24173" y="7396"/>
                    <a:pt x="24173" y="7464"/>
                  </a:cubicBezTo>
                  <a:cubicBezTo>
                    <a:pt x="24173" y="7510"/>
                    <a:pt x="24150" y="7578"/>
                    <a:pt x="24218" y="7578"/>
                  </a:cubicBezTo>
                  <a:cubicBezTo>
                    <a:pt x="24332" y="7578"/>
                    <a:pt x="24332" y="7578"/>
                    <a:pt x="24332" y="7487"/>
                  </a:cubicBezTo>
                  <a:cubicBezTo>
                    <a:pt x="24332" y="7441"/>
                    <a:pt x="24355" y="7396"/>
                    <a:pt x="24264" y="7396"/>
                  </a:cubicBezTo>
                  <a:close/>
                  <a:moveTo>
                    <a:pt x="11973" y="7278"/>
                  </a:moveTo>
                  <a:cubicBezTo>
                    <a:pt x="11962" y="7278"/>
                    <a:pt x="11950" y="7279"/>
                    <a:pt x="11938" y="7281"/>
                  </a:cubicBezTo>
                  <a:cubicBezTo>
                    <a:pt x="11847" y="7281"/>
                    <a:pt x="11778" y="7350"/>
                    <a:pt x="11778" y="7441"/>
                  </a:cubicBezTo>
                  <a:cubicBezTo>
                    <a:pt x="11778" y="7533"/>
                    <a:pt x="11870" y="7601"/>
                    <a:pt x="11938" y="7601"/>
                  </a:cubicBezTo>
                  <a:cubicBezTo>
                    <a:pt x="12029" y="7601"/>
                    <a:pt x="12121" y="7533"/>
                    <a:pt x="12121" y="7441"/>
                  </a:cubicBezTo>
                  <a:cubicBezTo>
                    <a:pt x="12121" y="7360"/>
                    <a:pt x="12066" y="7278"/>
                    <a:pt x="11973" y="7278"/>
                  </a:cubicBezTo>
                  <a:close/>
                  <a:moveTo>
                    <a:pt x="5273" y="7190"/>
                  </a:moveTo>
                  <a:cubicBezTo>
                    <a:pt x="5182" y="7190"/>
                    <a:pt x="5068" y="7304"/>
                    <a:pt x="5045" y="7396"/>
                  </a:cubicBezTo>
                  <a:cubicBezTo>
                    <a:pt x="5045" y="7487"/>
                    <a:pt x="5159" y="7601"/>
                    <a:pt x="5250" y="7601"/>
                  </a:cubicBezTo>
                  <a:cubicBezTo>
                    <a:pt x="5258" y="7603"/>
                    <a:pt x="5267" y="7604"/>
                    <a:pt x="5275" y="7604"/>
                  </a:cubicBezTo>
                  <a:cubicBezTo>
                    <a:pt x="5365" y="7604"/>
                    <a:pt x="5479" y="7502"/>
                    <a:pt x="5479" y="7418"/>
                  </a:cubicBezTo>
                  <a:cubicBezTo>
                    <a:pt x="5479" y="7304"/>
                    <a:pt x="5364" y="7190"/>
                    <a:pt x="5273" y="7190"/>
                  </a:cubicBezTo>
                  <a:close/>
                  <a:moveTo>
                    <a:pt x="18580" y="7396"/>
                  </a:moveTo>
                  <a:cubicBezTo>
                    <a:pt x="18489" y="7396"/>
                    <a:pt x="18466" y="7441"/>
                    <a:pt x="18466" y="7533"/>
                  </a:cubicBezTo>
                  <a:cubicBezTo>
                    <a:pt x="18466" y="7624"/>
                    <a:pt x="18512" y="7647"/>
                    <a:pt x="18603" y="7647"/>
                  </a:cubicBezTo>
                  <a:cubicBezTo>
                    <a:pt x="18672" y="7647"/>
                    <a:pt x="18717" y="7624"/>
                    <a:pt x="18717" y="7533"/>
                  </a:cubicBezTo>
                  <a:cubicBezTo>
                    <a:pt x="18717" y="7418"/>
                    <a:pt x="18672" y="7396"/>
                    <a:pt x="18580" y="7396"/>
                  </a:cubicBezTo>
                  <a:close/>
                  <a:moveTo>
                    <a:pt x="629" y="7277"/>
                  </a:moveTo>
                  <a:cubicBezTo>
                    <a:pt x="509" y="7277"/>
                    <a:pt x="457" y="7345"/>
                    <a:pt x="457" y="7464"/>
                  </a:cubicBezTo>
                  <a:cubicBezTo>
                    <a:pt x="457" y="7647"/>
                    <a:pt x="503" y="7692"/>
                    <a:pt x="662" y="7692"/>
                  </a:cubicBezTo>
                  <a:cubicBezTo>
                    <a:pt x="822" y="7692"/>
                    <a:pt x="891" y="7647"/>
                    <a:pt x="891" y="7487"/>
                  </a:cubicBezTo>
                  <a:cubicBezTo>
                    <a:pt x="891" y="7327"/>
                    <a:pt x="822" y="7281"/>
                    <a:pt x="685" y="7281"/>
                  </a:cubicBezTo>
                  <a:cubicBezTo>
                    <a:pt x="665" y="7279"/>
                    <a:pt x="646" y="7277"/>
                    <a:pt x="629" y="7277"/>
                  </a:cubicBezTo>
                  <a:close/>
                  <a:moveTo>
                    <a:pt x="6294" y="7279"/>
                  </a:moveTo>
                  <a:cubicBezTo>
                    <a:pt x="6288" y="7279"/>
                    <a:pt x="6283" y="7280"/>
                    <a:pt x="6278" y="7281"/>
                  </a:cubicBezTo>
                  <a:cubicBezTo>
                    <a:pt x="6209" y="7281"/>
                    <a:pt x="6072" y="7418"/>
                    <a:pt x="6072" y="7487"/>
                  </a:cubicBezTo>
                  <a:cubicBezTo>
                    <a:pt x="6072" y="7555"/>
                    <a:pt x="6232" y="7692"/>
                    <a:pt x="6300" y="7692"/>
                  </a:cubicBezTo>
                  <a:cubicBezTo>
                    <a:pt x="6369" y="7692"/>
                    <a:pt x="6506" y="7555"/>
                    <a:pt x="6506" y="7487"/>
                  </a:cubicBezTo>
                  <a:cubicBezTo>
                    <a:pt x="6506" y="7402"/>
                    <a:pt x="6369" y="7279"/>
                    <a:pt x="6294" y="7279"/>
                  </a:cubicBezTo>
                  <a:close/>
                  <a:moveTo>
                    <a:pt x="12965" y="7350"/>
                  </a:moveTo>
                  <a:cubicBezTo>
                    <a:pt x="12874" y="7350"/>
                    <a:pt x="12806" y="7441"/>
                    <a:pt x="12806" y="7533"/>
                  </a:cubicBezTo>
                  <a:cubicBezTo>
                    <a:pt x="12806" y="7624"/>
                    <a:pt x="12874" y="7692"/>
                    <a:pt x="12988" y="7692"/>
                  </a:cubicBezTo>
                  <a:cubicBezTo>
                    <a:pt x="13079" y="7692"/>
                    <a:pt x="13148" y="7601"/>
                    <a:pt x="13148" y="7510"/>
                  </a:cubicBezTo>
                  <a:cubicBezTo>
                    <a:pt x="13148" y="7441"/>
                    <a:pt x="13057" y="7350"/>
                    <a:pt x="12965" y="7350"/>
                  </a:cubicBezTo>
                  <a:close/>
                  <a:moveTo>
                    <a:pt x="25322" y="7526"/>
                  </a:moveTo>
                  <a:cubicBezTo>
                    <a:pt x="25314" y="7526"/>
                    <a:pt x="25304" y="7528"/>
                    <a:pt x="25291" y="7533"/>
                  </a:cubicBezTo>
                  <a:cubicBezTo>
                    <a:pt x="25177" y="7533"/>
                    <a:pt x="25200" y="7533"/>
                    <a:pt x="25177" y="7601"/>
                  </a:cubicBezTo>
                  <a:cubicBezTo>
                    <a:pt x="25177" y="7669"/>
                    <a:pt x="25200" y="7692"/>
                    <a:pt x="25268" y="7692"/>
                  </a:cubicBezTo>
                  <a:cubicBezTo>
                    <a:pt x="25359" y="7692"/>
                    <a:pt x="25359" y="7692"/>
                    <a:pt x="25359" y="7601"/>
                  </a:cubicBezTo>
                  <a:cubicBezTo>
                    <a:pt x="25359" y="7564"/>
                    <a:pt x="25359" y="7526"/>
                    <a:pt x="25322" y="7526"/>
                  </a:cubicBezTo>
                  <a:close/>
                  <a:moveTo>
                    <a:pt x="19607" y="7487"/>
                  </a:moveTo>
                  <a:cubicBezTo>
                    <a:pt x="19516" y="7487"/>
                    <a:pt x="19471" y="7533"/>
                    <a:pt x="19493" y="7624"/>
                  </a:cubicBezTo>
                  <a:cubicBezTo>
                    <a:pt x="19493" y="7715"/>
                    <a:pt x="19539" y="7738"/>
                    <a:pt x="19630" y="7738"/>
                  </a:cubicBezTo>
                  <a:cubicBezTo>
                    <a:pt x="19699" y="7738"/>
                    <a:pt x="19744" y="7692"/>
                    <a:pt x="19744" y="7601"/>
                  </a:cubicBezTo>
                  <a:cubicBezTo>
                    <a:pt x="19744" y="7510"/>
                    <a:pt x="19699" y="7487"/>
                    <a:pt x="19607" y="7487"/>
                  </a:cubicBezTo>
                  <a:close/>
                  <a:moveTo>
                    <a:pt x="7305" y="7350"/>
                  </a:moveTo>
                  <a:cubicBezTo>
                    <a:pt x="7236" y="7350"/>
                    <a:pt x="7099" y="7510"/>
                    <a:pt x="7099" y="7578"/>
                  </a:cubicBezTo>
                  <a:cubicBezTo>
                    <a:pt x="7099" y="7647"/>
                    <a:pt x="7236" y="7784"/>
                    <a:pt x="7305" y="7784"/>
                  </a:cubicBezTo>
                  <a:cubicBezTo>
                    <a:pt x="7373" y="7784"/>
                    <a:pt x="7533" y="7624"/>
                    <a:pt x="7533" y="7555"/>
                  </a:cubicBezTo>
                  <a:cubicBezTo>
                    <a:pt x="7510" y="7487"/>
                    <a:pt x="7373" y="7350"/>
                    <a:pt x="7305" y="7350"/>
                  </a:cubicBezTo>
                  <a:close/>
                  <a:moveTo>
                    <a:pt x="13992" y="7441"/>
                  </a:moveTo>
                  <a:cubicBezTo>
                    <a:pt x="13901" y="7441"/>
                    <a:pt x="13833" y="7510"/>
                    <a:pt x="13833" y="7601"/>
                  </a:cubicBezTo>
                  <a:cubicBezTo>
                    <a:pt x="13810" y="7692"/>
                    <a:pt x="13901" y="7784"/>
                    <a:pt x="13992" y="7784"/>
                  </a:cubicBezTo>
                  <a:cubicBezTo>
                    <a:pt x="14084" y="7784"/>
                    <a:pt x="14152" y="7692"/>
                    <a:pt x="14152" y="7601"/>
                  </a:cubicBezTo>
                  <a:cubicBezTo>
                    <a:pt x="14152" y="7533"/>
                    <a:pt x="14084" y="7441"/>
                    <a:pt x="13992" y="7441"/>
                  </a:cubicBezTo>
                  <a:close/>
                  <a:moveTo>
                    <a:pt x="1690" y="7350"/>
                  </a:moveTo>
                  <a:cubicBezTo>
                    <a:pt x="1575" y="7350"/>
                    <a:pt x="1484" y="7464"/>
                    <a:pt x="1484" y="7578"/>
                  </a:cubicBezTo>
                  <a:cubicBezTo>
                    <a:pt x="1484" y="7682"/>
                    <a:pt x="1560" y="7787"/>
                    <a:pt x="1678" y="7787"/>
                  </a:cubicBezTo>
                  <a:cubicBezTo>
                    <a:pt x="1689" y="7787"/>
                    <a:pt x="1701" y="7786"/>
                    <a:pt x="1712" y="7784"/>
                  </a:cubicBezTo>
                  <a:cubicBezTo>
                    <a:pt x="1849" y="7761"/>
                    <a:pt x="1918" y="7669"/>
                    <a:pt x="1895" y="7555"/>
                  </a:cubicBezTo>
                  <a:cubicBezTo>
                    <a:pt x="1895" y="7418"/>
                    <a:pt x="1804" y="7350"/>
                    <a:pt x="1690" y="7350"/>
                  </a:cubicBezTo>
                  <a:close/>
                  <a:moveTo>
                    <a:pt x="8355" y="7487"/>
                  </a:moveTo>
                  <a:cubicBezTo>
                    <a:pt x="8172" y="7487"/>
                    <a:pt x="8172" y="7487"/>
                    <a:pt x="8172" y="7647"/>
                  </a:cubicBezTo>
                  <a:cubicBezTo>
                    <a:pt x="8149" y="7806"/>
                    <a:pt x="8172" y="7829"/>
                    <a:pt x="8332" y="7829"/>
                  </a:cubicBezTo>
                  <a:cubicBezTo>
                    <a:pt x="8492" y="7829"/>
                    <a:pt x="8492" y="7806"/>
                    <a:pt x="8492" y="7669"/>
                  </a:cubicBezTo>
                  <a:cubicBezTo>
                    <a:pt x="8514" y="7510"/>
                    <a:pt x="8492" y="7487"/>
                    <a:pt x="8355" y="7487"/>
                  </a:cubicBezTo>
                  <a:close/>
                  <a:moveTo>
                    <a:pt x="20676" y="7572"/>
                  </a:moveTo>
                  <a:cubicBezTo>
                    <a:pt x="20664" y="7572"/>
                    <a:pt x="20650" y="7574"/>
                    <a:pt x="20635" y="7578"/>
                  </a:cubicBezTo>
                  <a:cubicBezTo>
                    <a:pt x="20543" y="7578"/>
                    <a:pt x="20498" y="7601"/>
                    <a:pt x="20498" y="7692"/>
                  </a:cubicBezTo>
                  <a:cubicBezTo>
                    <a:pt x="20498" y="7784"/>
                    <a:pt x="20543" y="7829"/>
                    <a:pt x="20657" y="7829"/>
                  </a:cubicBezTo>
                  <a:cubicBezTo>
                    <a:pt x="20726" y="7829"/>
                    <a:pt x="20772" y="7784"/>
                    <a:pt x="20772" y="7692"/>
                  </a:cubicBezTo>
                  <a:cubicBezTo>
                    <a:pt x="20753" y="7617"/>
                    <a:pt x="20734" y="7572"/>
                    <a:pt x="20676" y="7572"/>
                  </a:cubicBezTo>
                  <a:close/>
                  <a:moveTo>
                    <a:pt x="2717" y="7441"/>
                  </a:moveTo>
                  <a:cubicBezTo>
                    <a:pt x="2603" y="7441"/>
                    <a:pt x="2511" y="7533"/>
                    <a:pt x="2489" y="7647"/>
                  </a:cubicBezTo>
                  <a:cubicBezTo>
                    <a:pt x="2489" y="7738"/>
                    <a:pt x="2580" y="7875"/>
                    <a:pt x="2717" y="7875"/>
                  </a:cubicBezTo>
                  <a:cubicBezTo>
                    <a:pt x="2831" y="7852"/>
                    <a:pt x="2922" y="7761"/>
                    <a:pt x="2922" y="7647"/>
                  </a:cubicBezTo>
                  <a:cubicBezTo>
                    <a:pt x="2922" y="7533"/>
                    <a:pt x="2831" y="7441"/>
                    <a:pt x="2717" y="7441"/>
                  </a:cubicBezTo>
                  <a:close/>
                  <a:moveTo>
                    <a:pt x="9274" y="7570"/>
                  </a:moveTo>
                  <a:cubicBezTo>
                    <a:pt x="9190" y="7570"/>
                    <a:pt x="9176" y="7608"/>
                    <a:pt x="9176" y="7715"/>
                  </a:cubicBezTo>
                  <a:cubicBezTo>
                    <a:pt x="9176" y="7898"/>
                    <a:pt x="9199" y="7898"/>
                    <a:pt x="9359" y="7898"/>
                  </a:cubicBezTo>
                  <a:cubicBezTo>
                    <a:pt x="9519" y="7898"/>
                    <a:pt x="9519" y="7898"/>
                    <a:pt x="9519" y="7738"/>
                  </a:cubicBezTo>
                  <a:cubicBezTo>
                    <a:pt x="9519" y="7578"/>
                    <a:pt x="9519" y="7578"/>
                    <a:pt x="9359" y="7578"/>
                  </a:cubicBezTo>
                  <a:cubicBezTo>
                    <a:pt x="9325" y="7573"/>
                    <a:pt x="9296" y="7570"/>
                    <a:pt x="9274" y="7570"/>
                  </a:cubicBezTo>
                  <a:close/>
                  <a:moveTo>
                    <a:pt x="15031" y="7576"/>
                  </a:moveTo>
                  <a:cubicBezTo>
                    <a:pt x="15027" y="7576"/>
                    <a:pt x="15023" y="7576"/>
                    <a:pt x="15020" y="7578"/>
                  </a:cubicBezTo>
                  <a:cubicBezTo>
                    <a:pt x="14974" y="7578"/>
                    <a:pt x="14928" y="7601"/>
                    <a:pt x="14883" y="7624"/>
                  </a:cubicBezTo>
                  <a:cubicBezTo>
                    <a:pt x="14860" y="7647"/>
                    <a:pt x="14860" y="7692"/>
                    <a:pt x="14837" y="7738"/>
                  </a:cubicBezTo>
                  <a:cubicBezTo>
                    <a:pt x="14837" y="7780"/>
                    <a:pt x="14954" y="7900"/>
                    <a:pt x="15008" y="7900"/>
                  </a:cubicBezTo>
                  <a:cubicBezTo>
                    <a:pt x="15012" y="7900"/>
                    <a:pt x="15016" y="7899"/>
                    <a:pt x="15020" y="7898"/>
                  </a:cubicBezTo>
                  <a:cubicBezTo>
                    <a:pt x="15088" y="7898"/>
                    <a:pt x="15179" y="7784"/>
                    <a:pt x="15179" y="7738"/>
                  </a:cubicBezTo>
                  <a:cubicBezTo>
                    <a:pt x="15179" y="7696"/>
                    <a:pt x="15082" y="7576"/>
                    <a:pt x="15031" y="7576"/>
                  </a:cubicBezTo>
                  <a:close/>
                  <a:moveTo>
                    <a:pt x="21639" y="7624"/>
                  </a:moveTo>
                  <a:cubicBezTo>
                    <a:pt x="21593" y="7692"/>
                    <a:pt x="21548" y="7738"/>
                    <a:pt x="21525" y="7784"/>
                  </a:cubicBezTo>
                  <a:cubicBezTo>
                    <a:pt x="21525" y="7824"/>
                    <a:pt x="21634" y="7901"/>
                    <a:pt x="21673" y="7901"/>
                  </a:cubicBezTo>
                  <a:cubicBezTo>
                    <a:pt x="21678" y="7901"/>
                    <a:pt x="21682" y="7900"/>
                    <a:pt x="21685" y="7898"/>
                  </a:cubicBezTo>
                  <a:cubicBezTo>
                    <a:pt x="21707" y="7875"/>
                    <a:pt x="21776" y="7806"/>
                    <a:pt x="21776" y="7761"/>
                  </a:cubicBezTo>
                  <a:cubicBezTo>
                    <a:pt x="21776" y="7715"/>
                    <a:pt x="21707" y="7692"/>
                    <a:pt x="21639" y="7624"/>
                  </a:cubicBezTo>
                  <a:close/>
                  <a:moveTo>
                    <a:pt x="3744" y="7533"/>
                  </a:moveTo>
                  <a:cubicBezTo>
                    <a:pt x="3653" y="7533"/>
                    <a:pt x="3516" y="7647"/>
                    <a:pt x="3516" y="7738"/>
                  </a:cubicBezTo>
                  <a:cubicBezTo>
                    <a:pt x="3516" y="7829"/>
                    <a:pt x="3630" y="7943"/>
                    <a:pt x="3721" y="7943"/>
                  </a:cubicBezTo>
                  <a:cubicBezTo>
                    <a:pt x="3728" y="7945"/>
                    <a:pt x="3735" y="7946"/>
                    <a:pt x="3742" y="7946"/>
                  </a:cubicBezTo>
                  <a:cubicBezTo>
                    <a:pt x="3832" y="7946"/>
                    <a:pt x="3949" y="7822"/>
                    <a:pt x="3949" y="7738"/>
                  </a:cubicBezTo>
                  <a:cubicBezTo>
                    <a:pt x="3949" y="7647"/>
                    <a:pt x="3835" y="7533"/>
                    <a:pt x="3744" y="7533"/>
                  </a:cubicBezTo>
                  <a:close/>
                  <a:moveTo>
                    <a:pt x="10363" y="7647"/>
                  </a:moveTo>
                  <a:cubicBezTo>
                    <a:pt x="10295" y="7647"/>
                    <a:pt x="10203" y="7738"/>
                    <a:pt x="10203" y="7829"/>
                  </a:cubicBezTo>
                  <a:cubicBezTo>
                    <a:pt x="10203" y="7921"/>
                    <a:pt x="10272" y="7989"/>
                    <a:pt x="10363" y="7989"/>
                  </a:cubicBezTo>
                  <a:cubicBezTo>
                    <a:pt x="10477" y="7989"/>
                    <a:pt x="10546" y="7921"/>
                    <a:pt x="10546" y="7806"/>
                  </a:cubicBezTo>
                  <a:cubicBezTo>
                    <a:pt x="10546" y="7738"/>
                    <a:pt x="10455" y="7647"/>
                    <a:pt x="10363" y="7647"/>
                  </a:cubicBezTo>
                  <a:close/>
                  <a:moveTo>
                    <a:pt x="16024" y="7647"/>
                  </a:moveTo>
                  <a:cubicBezTo>
                    <a:pt x="15978" y="7669"/>
                    <a:pt x="15864" y="7784"/>
                    <a:pt x="15864" y="7829"/>
                  </a:cubicBezTo>
                  <a:cubicBezTo>
                    <a:pt x="15864" y="7875"/>
                    <a:pt x="16001" y="7989"/>
                    <a:pt x="16047" y="7989"/>
                  </a:cubicBezTo>
                  <a:cubicBezTo>
                    <a:pt x="16092" y="7989"/>
                    <a:pt x="16207" y="7875"/>
                    <a:pt x="16207" y="7829"/>
                  </a:cubicBezTo>
                  <a:cubicBezTo>
                    <a:pt x="16207" y="7761"/>
                    <a:pt x="16070" y="7647"/>
                    <a:pt x="16024" y="7647"/>
                  </a:cubicBezTo>
                  <a:close/>
                  <a:moveTo>
                    <a:pt x="22666" y="7715"/>
                  </a:moveTo>
                  <a:cubicBezTo>
                    <a:pt x="22620" y="7784"/>
                    <a:pt x="22552" y="7829"/>
                    <a:pt x="22552" y="7875"/>
                  </a:cubicBezTo>
                  <a:cubicBezTo>
                    <a:pt x="22552" y="7898"/>
                    <a:pt x="22620" y="7943"/>
                    <a:pt x="22666" y="7989"/>
                  </a:cubicBezTo>
                  <a:cubicBezTo>
                    <a:pt x="22712" y="7943"/>
                    <a:pt x="22780" y="7898"/>
                    <a:pt x="22803" y="7852"/>
                  </a:cubicBezTo>
                  <a:cubicBezTo>
                    <a:pt x="22803" y="7829"/>
                    <a:pt x="22735" y="7761"/>
                    <a:pt x="22666" y="7715"/>
                  </a:cubicBezTo>
                  <a:close/>
                  <a:moveTo>
                    <a:pt x="4725" y="7601"/>
                  </a:moveTo>
                  <a:cubicBezTo>
                    <a:pt x="4634" y="7601"/>
                    <a:pt x="4497" y="7738"/>
                    <a:pt x="4497" y="7829"/>
                  </a:cubicBezTo>
                  <a:cubicBezTo>
                    <a:pt x="4497" y="7921"/>
                    <a:pt x="4611" y="8035"/>
                    <a:pt x="4703" y="8035"/>
                  </a:cubicBezTo>
                  <a:cubicBezTo>
                    <a:pt x="4794" y="8035"/>
                    <a:pt x="4931" y="7921"/>
                    <a:pt x="4931" y="7829"/>
                  </a:cubicBezTo>
                  <a:cubicBezTo>
                    <a:pt x="4931" y="7738"/>
                    <a:pt x="4817" y="7601"/>
                    <a:pt x="4725" y="7601"/>
                  </a:cubicBezTo>
                  <a:close/>
                  <a:moveTo>
                    <a:pt x="11390" y="7738"/>
                  </a:moveTo>
                  <a:cubicBezTo>
                    <a:pt x="11322" y="7738"/>
                    <a:pt x="11231" y="7806"/>
                    <a:pt x="11231" y="7898"/>
                  </a:cubicBezTo>
                  <a:cubicBezTo>
                    <a:pt x="11231" y="7989"/>
                    <a:pt x="11299" y="8080"/>
                    <a:pt x="11390" y="8080"/>
                  </a:cubicBezTo>
                  <a:cubicBezTo>
                    <a:pt x="11482" y="8080"/>
                    <a:pt x="11573" y="7989"/>
                    <a:pt x="11573" y="7921"/>
                  </a:cubicBezTo>
                  <a:cubicBezTo>
                    <a:pt x="11573" y="7829"/>
                    <a:pt x="11482" y="7738"/>
                    <a:pt x="11390" y="7738"/>
                  </a:cubicBezTo>
                  <a:close/>
                  <a:moveTo>
                    <a:pt x="17028" y="7738"/>
                  </a:moveTo>
                  <a:cubicBezTo>
                    <a:pt x="16983" y="7738"/>
                    <a:pt x="16846" y="7852"/>
                    <a:pt x="16846" y="7921"/>
                  </a:cubicBezTo>
                  <a:cubicBezTo>
                    <a:pt x="16846" y="7943"/>
                    <a:pt x="16868" y="7989"/>
                    <a:pt x="16891" y="8012"/>
                  </a:cubicBezTo>
                  <a:cubicBezTo>
                    <a:pt x="16914" y="8035"/>
                    <a:pt x="16960" y="8058"/>
                    <a:pt x="17005" y="8080"/>
                  </a:cubicBezTo>
                  <a:cubicBezTo>
                    <a:pt x="17051" y="8080"/>
                    <a:pt x="17188" y="7966"/>
                    <a:pt x="17188" y="7921"/>
                  </a:cubicBezTo>
                  <a:cubicBezTo>
                    <a:pt x="17188" y="7875"/>
                    <a:pt x="17074" y="7738"/>
                    <a:pt x="17028" y="7738"/>
                  </a:cubicBezTo>
                  <a:close/>
                  <a:moveTo>
                    <a:pt x="23686" y="7827"/>
                  </a:moveTo>
                  <a:cubicBezTo>
                    <a:pt x="23654" y="7827"/>
                    <a:pt x="23558" y="7945"/>
                    <a:pt x="23579" y="7966"/>
                  </a:cubicBezTo>
                  <a:cubicBezTo>
                    <a:pt x="23602" y="8012"/>
                    <a:pt x="23648" y="8058"/>
                    <a:pt x="23716" y="8103"/>
                  </a:cubicBezTo>
                  <a:cubicBezTo>
                    <a:pt x="23762" y="8035"/>
                    <a:pt x="23830" y="7989"/>
                    <a:pt x="23807" y="7943"/>
                  </a:cubicBezTo>
                  <a:cubicBezTo>
                    <a:pt x="23807" y="7898"/>
                    <a:pt x="23739" y="7852"/>
                    <a:pt x="23693" y="7829"/>
                  </a:cubicBezTo>
                  <a:cubicBezTo>
                    <a:pt x="23691" y="7828"/>
                    <a:pt x="23689" y="7827"/>
                    <a:pt x="23686" y="7827"/>
                  </a:cubicBezTo>
                  <a:close/>
                  <a:moveTo>
                    <a:pt x="18012" y="7869"/>
                  </a:moveTo>
                  <a:cubicBezTo>
                    <a:pt x="17950" y="7869"/>
                    <a:pt x="17918" y="7913"/>
                    <a:pt x="17918" y="7989"/>
                  </a:cubicBezTo>
                  <a:cubicBezTo>
                    <a:pt x="17896" y="8080"/>
                    <a:pt x="17941" y="8126"/>
                    <a:pt x="18033" y="8126"/>
                  </a:cubicBezTo>
                  <a:cubicBezTo>
                    <a:pt x="18124" y="8126"/>
                    <a:pt x="18169" y="8080"/>
                    <a:pt x="18169" y="7989"/>
                  </a:cubicBezTo>
                  <a:cubicBezTo>
                    <a:pt x="18169" y="7898"/>
                    <a:pt x="18124" y="7875"/>
                    <a:pt x="18055" y="7875"/>
                  </a:cubicBezTo>
                  <a:cubicBezTo>
                    <a:pt x="18040" y="7871"/>
                    <a:pt x="18025" y="7869"/>
                    <a:pt x="18012" y="7869"/>
                  </a:cubicBezTo>
                  <a:close/>
                  <a:moveTo>
                    <a:pt x="24720" y="7943"/>
                  </a:moveTo>
                  <a:cubicBezTo>
                    <a:pt x="24652" y="7943"/>
                    <a:pt x="24629" y="7943"/>
                    <a:pt x="24629" y="8035"/>
                  </a:cubicBezTo>
                  <a:cubicBezTo>
                    <a:pt x="24629" y="8126"/>
                    <a:pt x="24629" y="8126"/>
                    <a:pt x="24720" y="8126"/>
                  </a:cubicBezTo>
                  <a:cubicBezTo>
                    <a:pt x="24766" y="8126"/>
                    <a:pt x="24812" y="8126"/>
                    <a:pt x="24812" y="8058"/>
                  </a:cubicBezTo>
                  <a:cubicBezTo>
                    <a:pt x="24812" y="7943"/>
                    <a:pt x="24812" y="7943"/>
                    <a:pt x="24720" y="7943"/>
                  </a:cubicBezTo>
                  <a:close/>
                  <a:moveTo>
                    <a:pt x="115" y="7733"/>
                  </a:moveTo>
                  <a:cubicBezTo>
                    <a:pt x="100" y="7733"/>
                    <a:pt x="84" y="7735"/>
                    <a:pt x="69" y="7738"/>
                  </a:cubicBezTo>
                  <a:cubicBezTo>
                    <a:pt x="1" y="7761"/>
                    <a:pt x="46" y="7829"/>
                    <a:pt x="23" y="7875"/>
                  </a:cubicBezTo>
                  <a:cubicBezTo>
                    <a:pt x="23" y="7898"/>
                    <a:pt x="23" y="7921"/>
                    <a:pt x="23" y="7943"/>
                  </a:cubicBezTo>
                  <a:cubicBezTo>
                    <a:pt x="23" y="7989"/>
                    <a:pt x="23" y="8058"/>
                    <a:pt x="23" y="8103"/>
                  </a:cubicBezTo>
                  <a:cubicBezTo>
                    <a:pt x="23" y="8126"/>
                    <a:pt x="46" y="8172"/>
                    <a:pt x="46" y="8172"/>
                  </a:cubicBezTo>
                  <a:cubicBezTo>
                    <a:pt x="63" y="8166"/>
                    <a:pt x="80" y="8165"/>
                    <a:pt x="98" y="8165"/>
                  </a:cubicBezTo>
                  <a:cubicBezTo>
                    <a:pt x="115" y="8165"/>
                    <a:pt x="132" y="8166"/>
                    <a:pt x="149" y="8166"/>
                  </a:cubicBezTo>
                  <a:cubicBezTo>
                    <a:pt x="183" y="8166"/>
                    <a:pt x="217" y="8160"/>
                    <a:pt x="252" y="8126"/>
                  </a:cubicBezTo>
                  <a:cubicBezTo>
                    <a:pt x="320" y="8080"/>
                    <a:pt x="366" y="7921"/>
                    <a:pt x="320" y="7852"/>
                  </a:cubicBezTo>
                  <a:cubicBezTo>
                    <a:pt x="300" y="7793"/>
                    <a:pt x="212" y="7733"/>
                    <a:pt x="115" y="7733"/>
                  </a:cubicBezTo>
                  <a:close/>
                  <a:moveTo>
                    <a:pt x="5730" y="7738"/>
                  </a:moveTo>
                  <a:cubicBezTo>
                    <a:pt x="5638" y="7738"/>
                    <a:pt x="5524" y="7852"/>
                    <a:pt x="5524" y="7943"/>
                  </a:cubicBezTo>
                  <a:cubicBezTo>
                    <a:pt x="5524" y="8035"/>
                    <a:pt x="5638" y="8172"/>
                    <a:pt x="5730" y="8172"/>
                  </a:cubicBezTo>
                  <a:cubicBezTo>
                    <a:pt x="5821" y="8172"/>
                    <a:pt x="5935" y="8058"/>
                    <a:pt x="5958" y="7966"/>
                  </a:cubicBezTo>
                  <a:cubicBezTo>
                    <a:pt x="5958" y="7875"/>
                    <a:pt x="5844" y="7738"/>
                    <a:pt x="5730" y="7738"/>
                  </a:cubicBezTo>
                  <a:close/>
                  <a:moveTo>
                    <a:pt x="12418" y="7829"/>
                  </a:moveTo>
                  <a:cubicBezTo>
                    <a:pt x="12326" y="7829"/>
                    <a:pt x="12235" y="7898"/>
                    <a:pt x="12258" y="7989"/>
                  </a:cubicBezTo>
                  <a:cubicBezTo>
                    <a:pt x="12258" y="8080"/>
                    <a:pt x="12326" y="8172"/>
                    <a:pt x="12418" y="8172"/>
                  </a:cubicBezTo>
                  <a:cubicBezTo>
                    <a:pt x="12509" y="8172"/>
                    <a:pt x="12577" y="8080"/>
                    <a:pt x="12577" y="7989"/>
                  </a:cubicBezTo>
                  <a:cubicBezTo>
                    <a:pt x="12600" y="7898"/>
                    <a:pt x="12509" y="7829"/>
                    <a:pt x="12418" y="7829"/>
                  </a:cubicBezTo>
                  <a:close/>
                  <a:moveTo>
                    <a:pt x="19060" y="7943"/>
                  </a:moveTo>
                  <a:cubicBezTo>
                    <a:pt x="18968" y="7943"/>
                    <a:pt x="18923" y="7989"/>
                    <a:pt x="18923" y="8080"/>
                  </a:cubicBezTo>
                  <a:cubicBezTo>
                    <a:pt x="18923" y="8172"/>
                    <a:pt x="18968" y="8217"/>
                    <a:pt x="19083" y="8217"/>
                  </a:cubicBezTo>
                  <a:cubicBezTo>
                    <a:pt x="19151" y="8194"/>
                    <a:pt x="19197" y="8149"/>
                    <a:pt x="19197" y="8058"/>
                  </a:cubicBezTo>
                  <a:cubicBezTo>
                    <a:pt x="19174" y="7989"/>
                    <a:pt x="19151" y="7943"/>
                    <a:pt x="19060" y="7943"/>
                  </a:cubicBezTo>
                  <a:close/>
                  <a:moveTo>
                    <a:pt x="1142" y="7829"/>
                  </a:moveTo>
                  <a:cubicBezTo>
                    <a:pt x="982" y="7829"/>
                    <a:pt x="914" y="7875"/>
                    <a:pt x="914" y="8058"/>
                  </a:cubicBezTo>
                  <a:cubicBezTo>
                    <a:pt x="936" y="8194"/>
                    <a:pt x="982" y="8240"/>
                    <a:pt x="1142" y="8240"/>
                  </a:cubicBezTo>
                  <a:cubicBezTo>
                    <a:pt x="1302" y="8240"/>
                    <a:pt x="1347" y="8194"/>
                    <a:pt x="1347" y="8035"/>
                  </a:cubicBezTo>
                  <a:cubicBezTo>
                    <a:pt x="1347" y="7875"/>
                    <a:pt x="1279" y="7829"/>
                    <a:pt x="1142" y="7829"/>
                  </a:cubicBezTo>
                  <a:close/>
                  <a:moveTo>
                    <a:pt x="6740" y="7827"/>
                  </a:moveTo>
                  <a:cubicBezTo>
                    <a:pt x="6669" y="7827"/>
                    <a:pt x="6551" y="7950"/>
                    <a:pt x="6551" y="8035"/>
                  </a:cubicBezTo>
                  <a:cubicBezTo>
                    <a:pt x="6529" y="8103"/>
                    <a:pt x="6666" y="8240"/>
                    <a:pt x="6757" y="8240"/>
                  </a:cubicBezTo>
                  <a:cubicBezTo>
                    <a:pt x="6760" y="8242"/>
                    <a:pt x="6764" y="8243"/>
                    <a:pt x="6769" y="8243"/>
                  </a:cubicBezTo>
                  <a:cubicBezTo>
                    <a:pt x="6826" y="8243"/>
                    <a:pt x="6962" y="8119"/>
                    <a:pt x="6962" y="8035"/>
                  </a:cubicBezTo>
                  <a:cubicBezTo>
                    <a:pt x="6985" y="7989"/>
                    <a:pt x="6848" y="7829"/>
                    <a:pt x="6757" y="7829"/>
                  </a:cubicBezTo>
                  <a:cubicBezTo>
                    <a:pt x="6752" y="7828"/>
                    <a:pt x="6746" y="7827"/>
                    <a:pt x="6740" y="7827"/>
                  </a:cubicBezTo>
                  <a:close/>
                  <a:moveTo>
                    <a:pt x="13445" y="7898"/>
                  </a:moveTo>
                  <a:cubicBezTo>
                    <a:pt x="13353" y="7898"/>
                    <a:pt x="13262" y="7989"/>
                    <a:pt x="13262" y="8058"/>
                  </a:cubicBezTo>
                  <a:cubicBezTo>
                    <a:pt x="13262" y="8160"/>
                    <a:pt x="13335" y="8244"/>
                    <a:pt x="13416" y="8244"/>
                  </a:cubicBezTo>
                  <a:cubicBezTo>
                    <a:pt x="13426" y="8244"/>
                    <a:pt x="13435" y="8243"/>
                    <a:pt x="13445" y="8240"/>
                  </a:cubicBezTo>
                  <a:cubicBezTo>
                    <a:pt x="13536" y="8240"/>
                    <a:pt x="13604" y="8172"/>
                    <a:pt x="13604" y="8080"/>
                  </a:cubicBezTo>
                  <a:cubicBezTo>
                    <a:pt x="13604" y="7989"/>
                    <a:pt x="13536" y="7921"/>
                    <a:pt x="13445" y="7898"/>
                  </a:cubicBezTo>
                  <a:close/>
                  <a:moveTo>
                    <a:pt x="20087" y="8035"/>
                  </a:moveTo>
                  <a:cubicBezTo>
                    <a:pt x="19996" y="8035"/>
                    <a:pt x="19950" y="8080"/>
                    <a:pt x="19950" y="8172"/>
                  </a:cubicBezTo>
                  <a:cubicBezTo>
                    <a:pt x="19950" y="8240"/>
                    <a:pt x="19996" y="8286"/>
                    <a:pt x="20064" y="8286"/>
                  </a:cubicBezTo>
                  <a:cubicBezTo>
                    <a:pt x="20178" y="8286"/>
                    <a:pt x="20201" y="8263"/>
                    <a:pt x="20201" y="8149"/>
                  </a:cubicBezTo>
                  <a:cubicBezTo>
                    <a:pt x="20201" y="8080"/>
                    <a:pt x="20178" y="8035"/>
                    <a:pt x="20087" y="8035"/>
                  </a:cubicBezTo>
                  <a:close/>
                  <a:moveTo>
                    <a:pt x="2169" y="7898"/>
                  </a:moveTo>
                  <a:cubicBezTo>
                    <a:pt x="2055" y="7898"/>
                    <a:pt x="1964" y="7989"/>
                    <a:pt x="1941" y="8103"/>
                  </a:cubicBezTo>
                  <a:cubicBezTo>
                    <a:pt x="1941" y="8217"/>
                    <a:pt x="2032" y="8331"/>
                    <a:pt x="2169" y="8331"/>
                  </a:cubicBezTo>
                  <a:cubicBezTo>
                    <a:pt x="2283" y="8331"/>
                    <a:pt x="2374" y="8240"/>
                    <a:pt x="2374" y="8126"/>
                  </a:cubicBezTo>
                  <a:cubicBezTo>
                    <a:pt x="2374" y="8012"/>
                    <a:pt x="2283" y="7921"/>
                    <a:pt x="2169" y="7898"/>
                  </a:cubicBezTo>
                  <a:close/>
                  <a:moveTo>
                    <a:pt x="7784" y="7898"/>
                  </a:moveTo>
                  <a:cubicBezTo>
                    <a:pt x="7693" y="7921"/>
                    <a:pt x="7556" y="8058"/>
                    <a:pt x="7556" y="8126"/>
                  </a:cubicBezTo>
                  <a:cubicBezTo>
                    <a:pt x="7579" y="8194"/>
                    <a:pt x="7716" y="8331"/>
                    <a:pt x="7784" y="8331"/>
                  </a:cubicBezTo>
                  <a:cubicBezTo>
                    <a:pt x="7852" y="8331"/>
                    <a:pt x="7989" y="8194"/>
                    <a:pt x="7989" y="8126"/>
                  </a:cubicBezTo>
                  <a:cubicBezTo>
                    <a:pt x="7989" y="8058"/>
                    <a:pt x="7852" y="7898"/>
                    <a:pt x="7784" y="7898"/>
                  </a:cubicBezTo>
                  <a:close/>
                  <a:moveTo>
                    <a:pt x="14472" y="7989"/>
                  </a:moveTo>
                  <a:cubicBezTo>
                    <a:pt x="14358" y="7989"/>
                    <a:pt x="14289" y="8058"/>
                    <a:pt x="14289" y="8172"/>
                  </a:cubicBezTo>
                  <a:cubicBezTo>
                    <a:pt x="14289" y="8263"/>
                    <a:pt x="14380" y="8331"/>
                    <a:pt x="14472" y="8331"/>
                  </a:cubicBezTo>
                  <a:cubicBezTo>
                    <a:pt x="14540" y="8331"/>
                    <a:pt x="14632" y="8263"/>
                    <a:pt x="14632" y="8172"/>
                  </a:cubicBezTo>
                  <a:cubicBezTo>
                    <a:pt x="14632" y="8080"/>
                    <a:pt x="14563" y="7989"/>
                    <a:pt x="14472" y="7989"/>
                  </a:cubicBezTo>
                  <a:close/>
                  <a:moveTo>
                    <a:pt x="8811" y="8035"/>
                  </a:moveTo>
                  <a:cubicBezTo>
                    <a:pt x="8651" y="8035"/>
                    <a:pt x="8629" y="8058"/>
                    <a:pt x="8629" y="8217"/>
                  </a:cubicBezTo>
                  <a:cubicBezTo>
                    <a:pt x="8629" y="8377"/>
                    <a:pt x="8629" y="8377"/>
                    <a:pt x="8788" y="8377"/>
                  </a:cubicBezTo>
                  <a:cubicBezTo>
                    <a:pt x="8971" y="8377"/>
                    <a:pt x="8971" y="8377"/>
                    <a:pt x="8971" y="8217"/>
                  </a:cubicBezTo>
                  <a:cubicBezTo>
                    <a:pt x="8971" y="8058"/>
                    <a:pt x="8948" y="8035"/>
                    <a:pt x="8811" y="8035"/>
                  </a:cubicBezTo>
                  <a:close/>
                  <a:moveTo>
                    <a:pt x="21091" y="8126"/>
                  </a:moveTo>
                  <a:cubicBezTo>
                    <a:pt x="21000" y="8126"/>
                    <a:pt x="20954" y="8172"/>
                    <a:pt x="20977" y="8263"/>
                  </a:cubicBezTo>
                  <a:cubicBezTo>
                    <a:pt x="20977" y="8354"/>
                    <a:pt x="21023" y="8377"/>
                    <a:pt x="21114" y="8377"/>
                  </a:cubicBezTo>
                  <a:cubicBezTo>
                    <a:pt x="21205" y="8377"/>
                    <a:pt x="21228" y="8331"/>
                    <a:pt x="21228" y="8240"/>
                  </a:cubicBezTo>
                  <a:cubicBezTo>
                    <a:pt x="21228" y="8149"/>
                    <a:pt x="21182" y="8126"/>
                    <a:pt x="21091" y="8126"/>
                  </a:cubicBezTo>
                  <a:close/>
                  <a:moveTo>
                    <a:pt x="3173" y="7989"/>
                  </a:moveTo>
                  <a:cubicBezTo>
                    <a:pt x="3036" y="8012"/>
                    <a:pt x="2968" y="8080"/>
                    <a:pt x="2968" y="8217"/>
                  </a:cubicBezTo>
                  <a:cubicBezTo>
                    <a:pt x="2968" y="8331"/>
                    <a:pt x="3082" y="8423"/>
                    <a:pt x="3196" y="8423"/>
                  </a:cubicBezTo>
                  <a:cubicBezTo>
                    <a:pt x="3310" y="8423"/>
                    <a:pt x="3402" y="8331"/>
                    <a:pt x="3402" y="8217"/>
                  </a:cubicBezTo>
                  <a:cubicBezTo>
                    <a:pt x="3402" y="8080"/>
                    <a:pt x="3287" y="7989"/>
                    <a:pt x="3173" y="7989"/>
                  </a:cubicBezTo>
                  <a:close/>
                  <a:moveTo>
                    <a:pt x="22107" y="8215"/>
                  </a:moveTo>
                  <a:cubicBezTo>
                    <a:pt x="22059" y="8215"/>
                    <a:pt x="21983" y="8333"/>
                    <a:pt x="22004" y="8354"/>
                  </a:cubicBezTo>
                  <a:cubicBezTo>
                    <a:pt x="22050" y="8400"/>
                    <a:pt x="22095" y="8446"/>
                    <a:pt x="22141" y="8446"/>
                  </a:cubicBezTo>
                  <a:cubicBezTo>
                    <a:pt x="22187" y="8446"/>
                    <a:pt x="22210" y="8377"/>
                    <a:pt x="22278" y="8331"/>
                  </a:cubicBezTo>
                  <a:cubicBezTo>
                    <a:pt x="22210" y="8286"/>
                    <a:pt x="22164" y="8240"/>
                    <a:pt x="22118" y="8217"/>
                  </a:cubicBezTo>
                  <a:cubicBezTo>
                    <a:pt x="22115" y="8216"/>
                    <a:pt x="22111" y="8215"/>
                    <a:pt x="22107" y="8215"/>
                  </a:cubicBezTo>
                  <a:close/>
                  <a:moveTo>
                    <a:pt x="9838" y="8126"/>
                  </a:moveTo>
                  <a:cubicBezTo>
                    <a:pt x="9656" y="8126"/>
                    <a:pt x="9656" y="8126"/>
                    <a:pt x="9656" y="8309"/>
                  </a:cubicBezTo>
                  <a:cubicBezTo>
                    <a:pt x="9656" y="8468"/>
                    <a:pt x="9656" y="8468"/>
                    <a:pt x="9815" y="8468"/>
                  </a:cubicBezTo>
                  <a:cubicBezTo>
                    <a:pt x="9998" y="8468"/>
                    <a:pt x="9998" y="8468"/>
                    <a:pt x="9998" y="8309"/>
                  </a:cubicBezTo>
                  <a:cubicBezTo>
                    <a:pt x="9998" y="8149"/>
                    <a:pt x="9975" y="8126"/>
                    <a:pt x="9838" y="8126"/>
                  </a:cubicBezTo>
                  <a:close/>
                  <a:moveTo>
                    <a:pt x="15476" y="8126"/>
                  </a:moveTo>
                  <a:cubicBezTo>
                    <a:pt x="15430" y="8126"/>
                    <a:pt x="15294" y="8263"/>
                    <a:pt x="15316" y="8309"/>
                  </a:cubicBezTo>
                  <a:cubicBezTo>
                    <a:pt x="15316" y="8354"/>
                    <a:pt x="15453" y="8468"/>
                    <a:pt x="15499" y="8468"/>
                  </a:cubicBezTo>
                  <a:cubicBezTo>
                    <a:pt x="15545" y="8468"/>
                    <a:pt x="15659" y="8331"/>
                    <a:pt x="15659" y="8286"/>
                  </a:cubicBezTo>
                  <a:cubicBezTo>
                    <a:pt x="15636" y="8240"/>
                    <a:pt x="15613" y="8194"/>
                    <a:pt x="15590" y="8172"/>
                  </a:cubicBezTo>
                  <a:cubicBezTo>
                    <a:pt x="15567" y="8149"/>
                    <a:pt x="15522" y="8126"/>
                    <a:pt x="15476" y="8126"/>
                  </a:cubicBezTo>
                  <a:close/>
                  <a:moveTo>
                    <a:pt x="4178" y="8080"/>
                  </a:moveTo>
                  <a:cubicBezTo>
                    <a:pt x="4086" y="8080"/>
                    <a:pt x="3949" y="8194"/>
                    <a:pt x="3949" y="8286"/>
                  </a:cubicBezTo>
                  <a:cubicBezTo>
                    <a:pt x="3949" y="8377"/>
                    <a:pt x="4063" y="8491"/>
                    <a:pt x="4155" y="8514"/>
                  </a:cubicBezTo>
                  <a:cubicBezTo>
                    <a:pt x="4246" y="8514"/>
                    <a:pt x="4360" y="8400"/>
                    <a:pt x="4383" y="8309"/>
                  </a:cubicBezTo>
                  <a:cubicBezTo>
                    <a:pt x="4383" y="8217"/>
                    <a:pt x="4269" y="8080"/>
                    <a:pt x="4178" y="8080"/>
                  </a:cubicBezTo>
                  <a:close/>
                  <a:moveTo>
                    <a:pt x="16446" y="8215"/>
                  </a:moveTo>
                  <a:cubicBezTo>
                    <a:pt x="16392" y="8215"/>
                    <a:pt x="16277" y="8337"/>
                    <a:pt x="16298" y="8400"/>
                  </a:cubicBezTo>
                  <a:cubicBezTo>
                    <a:pt x="16298" y="8441"/>
                    <a:pt x="16411" y="8540"/>
                    <a:pt x="16466" y="8540"/>
                  </a:cubicBezTo>
                  <a:cubicBezTo>
                    <a:pt x="16472" y="8540"/>
                    <a:pt x="16476" y="8539"/>
                    <a:pt x="16480" y="8537"/>
                  </a:cubicBezTo>
                  <a:cubicBezTo>
                    <a:pt x="16526" y="8537"/>
                    <a:pt x="16640" y="8423"/>
                    <a:pt x="16640" y="8377"/>
                  </a:cubicBezTo>
                  <a:cubicBezTo>
                    <a:pt x="16617" y="8331"/>
                    <a:pt x="16595" y="8286"/>
                    <a:pt x="16572" y="8263"/>
                  </a:cubicBezTo>
                  <a:cubicBezTo>
                    <a:pt x="16549" y="8217"/>
                    <a:pt x="16503" y="8217"/>
                    <a:pt x="16458" y="8217"/>
                  </a:cubicBezTo>
                  <a:cubicBezTo>
                    <a:pt x="16454" y="8216"/>
                    <a:pt x="16450" y="8215"/>
                    <a:pt x="16446" y="8215"/>
                  </a:cubicBezTo>
                  <a:close/>
                  <a:moveTo>
                    <a:pt x="23145" y="8309"/>
                  </a:moveTo>
                  <a:cubicBezTo>
                    <a:pt x="23100" y="8309"/>
                    <a:pt x="23054" y="8377"/>
                    <a:pt x="23008" y="8423"/>
                  </a:cubicBezTo>
                  <a:cubicBezTo>
                    <a:pt x="23008" y="8443"/>
                    <a:pt x="23103" y="8540"/>
                    <a:pt x="23137" y="8540"/>
                  </a:cubicBezTo>
                  <a:cubicBezTo>
                    <a:pt x="23141" y="8540"/>
                    <a:pt x="23143" y="8539"/>
                    <a:pt x="23145" y="8537"/>
                  </a:cubicBezTo>
                  <a:cubicBezTo>
                    <a:pt x="23191" y="8514"/>
                    <a:pt x="23237" y="8468"/>
                    <a:pt x="23305" y="8423"/>
                  </a:cubicBezTo>
                  <a:cubicBezTo>
                    <a:pt x="23237" y="8354"/>
                    <a:pt x="23191" y="8309"/>
                    <a:pt x="23145" y="8309"/>
                  </a:cubicBezTo>
                  <a:close/>
                  <a:moveTo>
                    <a:pt x="10814" y="8214"/>
                  </a:moveTo>
                  <a:cubicBezTo>
                    <a:pt x="10738" y="8214"/>
                    <a:pt x="10683" y="8295"/>
                    <a:pt x="10683" y="8377"/>
                  </a:cubicBezTo>
                  <a:cubicBezTo>
                    <a:pt x="10662" y="8459"/>
                    <a:pt x="10733" y="8540"/>
                    <a:pt x="10814" y="8540"/>
                  </a:cubicBezTo>
                  <a:cubicBezTo>
                    <a:pt x="10823" y="8540"/>
                    <a:pt x="10833" y="8539"/>
                    <a:pt x="10843" y="8537"/>
                  </a:cubicBezTo>
                  <a:cubicBezTo>
                    <a:pt x="10934" y="8537"/>
                    <a:pt x="11002" y="8468"/>
                    <a:pt x="11002" y="8377"/>
                  </a:cubicBezTo>
                  <a:cubicBezTo>
                    <a:pt x="11002" y="8286"/>
                    <a:pt x="10934" y="8217"/>
                    <a:pt x="10843" y="8217"/>
                  </a:cubicBezTo>
                  <a:cubicBezTo>
                    <a:pt x="10833" y="8215"/>
                    <a:pt x="10824" y="8214"/>
                    <a:pt x="10814" y="8214"/>
                  </a:cubicBezTo>
                  <a:close/>
                  <a:moveTo>
                    <a:pt x="5161" y="8169"/>
                  </a:moveTo>
                  <a:cubicBezTo>
                    <a:pt x="5074" y="8169"/>
                    <a:pt x="4976" y="8293"/>
                    <a:pt x="4976" y="8377"/>
                  </a:cubicBezTo>
                  <a:cubicBezTo>
                    <a:pt x="4954" y="8468"/>
                    <a:pt x="5091" y="8583"/>
                    <a:pt x="5182" y="8583"/>
                  </a:cubicBezTo>
                  <a:cubicBezTo>
                    <a:pt x="5273" y="8583"/>
                    <a:pt x="5387" y="8468"/>
                    <a:pt x="5387" y="8377"/>
                  </a:cubicBezTo>
                  <a:cubicBezTo>
                    <a:pt x="5387" y="8286"/>
                    <a:pt x="5273" y="8172"/>
                    <a:pt x="5182" y="8172"/>
                  </a:cubicBezTo>
                  <a:cubicBezTo>
                    <a:pt x="5175" y="8170"/>
                    <a:pt x="5168" y="8169"/>
                    <a:pt x="5161" y="8169"/>
                  </a:cubicBezTo>
                  <a:close/>
                  <a:moveTo>
                    <a:pt x="17485" y="8331"/>
                  </a:moveTo>
                  <a:cubicBezTo>
                    <a:pt x="17393" y="8331"/>
                    <a:pt x="17348" y="8377"/>
                    <a:pt x="17348" y="8468"/>
                  </a:cubicBezTo>
                  <a:cubicBezTo>
                    <a:pt x="17371" y="8560"/>
                    <a:pt x="17393" y="8583"/>
                    <a:pt x="17485" y="8583"/>
                  </a:cubicBezTo>
                  <a:cubicBezTo>
                    <a:pt x="17576" y="8583"/>
                    <a:pt x="17622" y="8537"/>
                    <a:pt x="17622" y="8446"/>
                  </a:cubicBezTo>
                  <a:cubicBezTo>
                    <a:pt x="17599" y="8377"/>
                    <a:pt x="17576" y="8331"/>
                    <a:pt x="17485" y="8331"/>
                  </a:cubicBezTo>
                  <a:close/>
                  <a:moveTo>
                    <a:pt x="24173" y="8423"/>
                  </a:moveTo>
                  <a:cubicBezTo>
                    <a:pt x="24081" y="8423"/>
                    <a:pt x="24081" y="8423"/>
                    <a:pt x="24081" y="8514"/>
                  </a:cubicBezTo>
                  <a:cubicBezTo>
                    <a:pt x="24081" y="8583"/>
                    <a:pt x="24104" y="8583"/>
                    <a:pt x="24173" y="8583"/>
                  </a:cubicBezTo>
                  <a:cubicBezTo>
                    <a:pt x="24264" y="8583"/>
                    <a:pt x="24264" y="8583"/>
                    <a:pt x="24241" y="8491"/>
                  </a:cubicBezTo>
                  <a:cubicBezTo>
                    <a:pt x="24264" y="8423"/>
                    <a:pt x="24218" y="8423"/>
                    <a:pt x="24173" y="8423"/>
                  </a:cubicBezTo>
                  <a:close/>
                  <a:moveTo>
                    <a:pt x="11847" y="8286"/>
                  </a:moveTo>
                  <a:cubicBezTo>
                    <a:pt x="11756" y="8286"/>
                    <a:pt x="11687" y="8377"/>
                    <a:pt x="11687" y="8468"/>
                  </a:cubicBezTo>
                  <a:cubicBezTo>
                    <a:pt x="11687" y="8560"/>
                    <a:pt x="11778" y="8628"/>
                    <a:pt x="11870" y="8628"/>
                  </a:cubicBezTo>
                  <a:cubicBezTo>
                    <a:pt x="11961" y="8628"/>
                    <a:pt x="12052" y="8537"/>
                    <a:pt x="12029" y="8446"/>
                  </a:cubicBezTo>
                  <a:cubicBezTo>
                    <a:pt x="12029" y="8354"/>
                    <a:pt x="11938" y="8286"/>
                    <a:pt x="11847" y="8286"/>
                  </a:cubicBezTo>
                  <a:close/>
                  <a:moveTo>
                    <a:pt x="18489" y="8423"/>
                  </a:moveTo>
                  <a:cubicBezTo>
                    <a:pt x="18421" y="8423"/>
                    <a:pt x="18375" y="8468"/>
                    <a:pt x="18375" y="8537"/>
                  </a:cubicBezTo>
                  <a:cubicBezTo>
                    <a:pt x="18375" y="8651"/>
                    <a:pt x="18421" y="8674"/>
                    <a:pt x="18512" y="8674"/>
                  </a:cubicBezTo>
                  <a:cubicBezTo>
                    <a:pt x="18603" y="8674"/>
                    <a:pt x="18626" y="8628"/>
                    <a:pt x="18626" y="8537"/>
                  </a:cubicBezTo>
                  <a:cubicBezTo>
                    <a:pt x="18626" y="8446"/>
                    <a:pt x="18580" y="8423"/>
                    <a:pt x="18489" y="8423"/>
                  </a:cubicBezTo>
                  <a:close/>
                  <a:moveTo>
                    <a:pt x="25231" y="8508"/>
                  </a:moveTo>
                  <a:cubicBezTo>
                    <a:pt x="25223" y="8508"/>
                    <a:pt x="25212" y="8510"/>
                    <a:pt x="25200" y="8514"/>
                  </a:cubicBezTo>
                  <a:cubicBezTo>
                    <a:pt x="25108" y="8514"/>
                    <a:pt x="25108" y="8514"/>
                    <a:pt x="25108" y="8583"/>
                  </a:cubicBezTo>
                  <a:cubicBezTo>
                    <a:pt x="25108" y="8651"/>
                    <a:pt x="25108" y="8674"/>
                    <a:pt x="25177" y="8674"/>
                  </a:cubicBezTo>
                  <a:cubicBezTo>
                    <a:pt x="25268" y="8674"/>
                    <a:pt x="25268" y="8674"/>
                    <a:pt x="25268" y="8583"/>
                  </a:cubicBezTo>
                  <a:cubicBezTo>
                    <a:pt x="25268" y="8545"/>
                    <a:pt x="25268" y="8508"/>
                    <a:pt x="25231" y="8508"/>
                  </a:cubicBezTo>
                  <a:close/>
                  <a:moveTo>
                    <a:pt x="571" y="8286"/>
                  </a:moveTo>
                  <a:cubicBezTo>
                    <a:pt x="411" y="8286"/>
                    <a:pt x="366" y="8354"/>
                    <a:pt x="366" y="8514"/>
                  </a:cubicBezTo>
                  <a:cubicBezTo>
                    <a:pt x="366" y="8674"/>
                    <a:pt x="434" y="8719"/>
                    <a:pt x="594" y="8719"/>
                  </a:cubicBezTo>
                  <a:cubicBezTo>
                    <a:pt x="754" y="8719"/>
                    <a:pt x="799" y="8651"/>
                    <a:pt x="799" y="8491"/>
                  </a:cubicBezTo>
                  <a:cubicBezTo>
                    <a:pt x="799" y="8354"/>
                    <a:pt x="731" y="8286"/>
                    <a:pt x="571" y="8286"/>
                  </a:cubicBezTo>
                  <a:close/>
                  <a:moveTo>
                    <a:pt x="6209" y="8286"/>
                  </a:moveTo>
                  <a:cubicBezTo>
                    <a:pt x="6141" y="8286"/>
                    <a:pt x="6004" y="8423"/>
                    <a:pt x="5981" y="8491"/>
                  </a:cubicBezTo>
                  <a:cubicBezTo>
                    <a:pt x="5981" y="8560"/>
                    <a:pt x="6118" y="8719"/>
                    <a:pt x="6186" y="8719"/>
                  </a:cubicBezTo>
                  <a:cubicBezTo>
                    <a:pt x="6255" y="8719"/>
                    <a:pt x="6414" y="8583"/>
                    <a:pt x="6414" y="8514"/>
                  </a:cubicBezTo>
                  <a:cubicBezTo>
                    <a:pt x="6414" y="8446"/>
                    <a:pt x="6278" y="8309"/>
                    <a:pt x="6209" y="8286"/>
                  </a:cubicBezTo>
                  <a:close/>
                  <a:moveTo>
                    <a:pt x="12897" y="8377"/>
                  </a:moveTo>
                  <a:cubicBezTo>
                    <a:pt x="12806" y="8377"/>
                    <a:pt x="12714" y="8446"/>
                    <a:pt x="12714" y="8537"/>
                  </a:cubicBezTo>
                  <a:cubicBezTo>
                    <a:pt x="12714" y="8628"/>
                    <a:pt x="12783" y="8719"/>
                    <a:pt x="12897" y="8719"/>
                  </a:cubicBezTo>
                  <a:cubicBezTo>
                    <a:pt x="12988" y="8719"/>
                    <a:pt x="13057" y="8628"/>
                    <a:pt x="13057" y="8537"/>
                  </a:cubicBezTo>
                  <a:cubicBezTo>
                    <a:pt x="13057" y="8468"/>
                    <a:pt x="12988" y="8377"/>
                    <a:pt x="12897" y="8377"/>
                  </a:cubicBezTo>
                  <a:close/>
                  <a:moveTo>
                    <a:pt x="19496" y="8508"/>
                  </a:moveTo>
                  <a:cubicBezTo>
                    <a:pt x="19433" y="8508"/>
                    <a:pt x="19402" y="8553"/>
                    <a:pt x="19402" y="8628"/>
                  </a:cubicBezTo>
                  <a:cubicBezTo>
                    <a:pt x="19402" y="8719"/>
                    <a:pt x="19425" y="8765"/>
                    <a:pt x="19516" y="8765"/>
                  </a:cubicBezTo>
                  <a:cubicBezTo>
                    <a:pt x="19607" y="8765"/>
                    <a:pt x="19653" y="8719"/>
                    <a:pt x="19653" y="8628"/>
                  </a:cubicBezTo>
                  <a:cubicBezTo>
                    <a:pt x="19653" y="8537"/>
                    <a:pt x="19630" y="8514"/>
                    <a:pt x="19539" y="8514"/>
                  </a:cubicBezTo>
                  <a:cubicBezTo>
                    <a:pt x="19523" y="8510"/>
                    <a:pt x="19509" y="8508"/>
                    <a:pt x="19496" y="8508"/>
                  </a:cubicBezTo>
                  <a:close/>
                  <a:moveTo>
                    <a:pt x="1598" y="8377"/>
                  </a:moveTo>
                  <a:cubicBezTo>
                    <a:pt x="1484" y="8377"/>
                    <a:pt x="1393" y="8468"/>
                    <a:pt x="1393" y="8605"/>
                  </a:cubicBezTo>
                  <a:cubicBezTo>
                    <a:pt x="1393" y="8719"/>
                    <a:pt x="1507" y="8811"/>
                    <a:pt x="1621" y="8811"/>
                  </a:cubicBezTo>
                  <a:cubicBezTo>
                    <a:pt x="1735" y="8788"/>
                    <a:pt x="1827" y="8697"/>
                    <a:pt x="1827" y="8583"/>
                  </a:cubicBezTo>
                  <a:cubicBezTo>
                    <a:pt x="1827" y="8468"/>
                    <a:pt x="1735" y="8377"/>
                    <a:pt x="1598" y="8377"/>
                  </a:cubicBezTo>
                  <a:close/>
                  <a:moveTo>
                    <a:pt x="7213" y="8377"/>
                  </a:moveTo>
                  <a:cubicBezTo>
                    <a:pt x="7168" y="8377"/>
                    <a:pt x="7008" y="8514"/>
                    <a:pt x="7008" y="8583"/>
                  </a:cubicBezTo>
                  <a:cubicBezTo>
                    <a:pt x="7008" y="8651"/>
                    <a:pt x="7168" y="8811"/>
                    <a:pt x="7213" y="8811"/>
                  </a:cubicBezTo>
                  <a:cubicBezTo>
                    <a:pt x="7282" y="8811"/>
                    <a:pt x="7442" y="8651"/>
                    <a:pt x="7442" y="8583"/>
                  </a:cubicBezTo>
                  <a:cubicBezTo>
                    <a:pt x="7442" y="8514"/>
                    <a:pt x="7282" y="8377"/>
                    <a:pt x="7213" y="8377"/>
                  </a:cubicBezTo>
                  <a:close/>
                  <a:moveTo>
                    <a:pt x="13901" y="8468"/>
                  </a:moveTo>
                  <a:cubicBezTo>
                    <a:pt x="13810" y="8468"/>
                    <a:pt x="13741" y="8537"/>
                    <a:pt x="13741" y="8628"/>
                  </a:cubicBezTo>
                  <a:cubicBezTo>
                    <a:pt x="13741" y="8719"/>
                    <a:pt x="13810" y="8788"/>
                    <a:pt x="13901" y="8811"/>
                  </a:cubicBezTo>
                  <a:cubicBezTo>
                    <a:pt x="13992" y="8811"/>
                    <a:pt x="14084" y="8719"/>
                    <a:pt x="14084" y="8628"/>
                  </a:cubicBezTo>
                  <a:cubicBezTo>
                    <a:pt x="14084" y="8537"/>
                    <a:pt x="13992" y="8468"/>
                    <a:pt x="13901" y="8468"/>
                  </a:cubicBezTo>
                  <a:close/>
                  <a:moveTo>
                    <a:pt x="8240" y="8514"/>
                  </a:moveTo>
                  <a:cubicBezTo>
                    <a:pt x="8104" y="8514"/>
                    <a:pt x="8081" y="8514"/>
                    <a:pt x="8081" y="8674"/>
                  </a:cubicBezTo>
                  <a:cubicBezTo>
                    <a:pt x="8081" y="8834"/>
                    <a:pt x="8081" y="8834"/>
                    <a:pt x="8240" y="8856"/>
                  </a:cubicBezTo>
                  <a:cubicBezTo>
                    <a:pt x="8400" y="8856"/>
                    <a:pt x="8423" y="8834"/>
                    <a:pt x="8423" y="8697"/>
                  </a:cubicBezTo>
                  <a:cubicBezTo>
                    <a:pt x="8423" y="8514"/>
                    <a:pt x="8400" y="8514"/>
                    <a:pt x="8240" y="8514"/>
                  </a:cubicBezTo>
                  <a:close/>
                  <a:moveTo>
                    <a:pt x="20520" y="8583"/>
                  </a:moveTo>
                  <a:cubicBezTo>
                    <a:pt x="20452" y="8605"/>
                    <a:pt x="20406" y="8628"/>
                    <a:pt x="20429" y="8719"/>
                  </a:cubicBezTo>
                  <a:cubicBezTo>
                    <a:pt x="20429" y="8811"/>
                    <a:pt x="20452" y="8856"/>
                    <a:pt x="20543" y="8856"/>
                  </a:cubicBezTo>
                  <a:cubicBezTo>
                    <a:pt x="20635" y="8834"/>
                    <a:pt x="20680" y="8811"/>
                    <a:pt x="20680" y="8719"/>
                  </a:cubicBezTo>
                  <a:cubicBezTo>
                    <a:pt x="20680" y="8628"/>
                    <a:pt x="20635" y="8583"/>
                    <a:pt x="20520" y="8583"/>
                  </a:cubicBezTo>
                  <a:close/>
                  <a:moveTo>
                    <a:pt x="2644" y="8465"/>
                  </a:moveTo>
                  <a:cubicBezTo>
                    <a:pt x="2630" y="8465"/>
                    <a:pt x="2617" y="8466"/>
                    <a:pt x="2603" y="8468"/>
                  </a:cubicBezTo>
                  <a:cubicBezTo>
                    <a:pt x="2489" y="8468"/>
                    <a:pt x="2397" y="8583"/>
                    <a:pt x="2420" y="8697"/>
                  </a:cubicBezTo>
                  <a:cubicBezTo>
                    <a:pt x="2420" y="8780"/>
                    <a:pt x="2515" y="8882"/>
                    <a:pt x="2601" y="8882"/>
                  </a:cubicBezTo>
                  <a:cubicBezTo>
                    <a:pt x="2609" y="8882"/>
                    <a:pt x="2617" y="8881"/>
                    <a:pt x="2625" y="8879"/>
                  </a:cubicBezTo>
                  <a:cubicBezTo>
                    <a:pt x="2740" y="8879"/>
                    <a:pt x="2831" y="8788"/>
                    <a:pt x="2831" y="8674"/>
                  </a:cubicBezTo>
                  <a:cubicBezTo>
                    <a:pt x="2831" y="8551"/>
                    <a:pt x="2757" y="8465"/>
                    <a:pt x="2644" y="8465"/>
                  </a:cubicBezTo>
                  <a:close/>
                  <a:moveTo>
                    <a:pt x="14928" y="8537"/>
                  </a:moveTo>
                  <a:cubicBezTo>
                    <a:pt x="14837" y="8537"/>
                    <a:pt x="14769" y="8628"/>
                    <a:pt x="14769" y="8719"/>
                  </a:cubicBezTo>
                  <a:cubicBezTo>
                    <a:pt x="14748" y="8801"/>
                    <a:pt x="14819" y="8883"/>
                    <a:pt x="14900" y="8883"/>
                  </a:cubicBezTo>
                  <a:cubicBezTo>
                    <a:pt x="14909" y="8883"/>
                    <a:pt x="14919" y="8882"/>
                    <a:pt x="14928" y="8879"/>
                  </a:cubicBezTo>
                  <a:cubicBezTo>
                    <a:pt x="15020" y="8879"/>
                    <a:pt x="15111" y="8811"/>
                    <a:pt x="15088" y="8719"/>
                  </a:cubicBezTo>
                  <a:cubicBezTo>
                    <a:pt x="15088" y="8628"/>
                    <a:pt x="15020" y="8537"/>
                    <a:pt x="14928" y="8537"/>
                  </a:cubicBezTo>
                  <a:close/>
                  <a:moveTo>
                    <a:pt x="9290" y="8583"/>
                  </a:moveTo>
                  <a:cubicBezTo>
                    <a:pt x="9108" y="8583"/>
                    <a:pt x="9108" y="8605"/>
                    <a:pt x="9108" y="8742"/>
                  </a:cubicBezTo>
                  <a:cubicBezTo>
                    <a:pt x="9085" y="8902"/>
                    <a:pt x="9108" y="8925"/>
                    <a:pt x="9268" y="8925"/>
                  </a:cubicBezTo>
                  <a:cubicBezTo>
                    <a:pt x="9427" y="8925"/>
                    <a:pt x="9427" y="8925"/>
                    <a:pt x="9427" y="8765"/>
                  </a:cubicBezTo>
                  <a:cubicBezTo>
                    <a:pt x="9450" y="8605"/>
                    <a:pt x="9427" y="8583"/>
                    <a:pt x="9290" y="8583"/>
                  </a:cubicBezTo>
                  <a:close/>
                  <a:moveTo>
                    <a:pt x="21562" y="8671"/>
                  </a:moveTo>
                  <a:cubicBezTo>
                    <a:pt x="21528" y="8671"/>
                    <a:pt x="21434" y="8769"/>
                    <a:pt x="21434" y="8811"/>
                  </a:cubicBezTo>
                  <a:cubicBezTo>
                    <a:pt x="21479" y="8856"/>
                    <a:pt x="21525" y="8925"/>
                    <a:pt x="21570" y="8925"/>
                  </a:cubicBezTo>
                  <a:cubicBezTo>
                    <a:pt x="21616" y="8925"/>
                    <a:pt x="21662" y="8856"/>
                    <a:pt x="21730" y="8811"/>
                  </a:cubicBezTo>
                  <a:cubicBezTo>
                    <a:pt x="21662" y="8765"/>
                    <a:pt x="21639" y="8719"/>
                    <a:pt x="21570" y="8674"/>
                  </a:cubicBezTo>
                  <a:cubicBezTo>
                    <a:pt x="21568" y="8672"/>
                    <a:pt x="21566" y="8671"/>
                    <a:pt x="21562" y="8671"/>
                  </a:cubicBezTo>
                  <a:close/>
                  <a:moveTo>
                    <a:pt x="3607" y="8537"/>
                  </a:moveTo>
                  <a:cubicBezTo>
                    <a:pt x="3493" y="8537"/>
                    <a:pt x="3402" y="8628"/>
                    <a:pt x="3402" y="8742"/>
                  </a:cubicBezTo>
                  <a:cubicBezTo>
                    <a:pt x="3379" y="8879"/>
                    <a:pt x="3493" y="8971"/>
                    <a:pt x="3607" y="8971"/>
                  </a:cubicBezTo>
                  <a:cubicBezTo>
                    <a:pt x="3721" y="8971"/>
                    <a:pt x="3812" y="8879"/>
                    <a:pt x="3812" y="8765"/>
                  </a:cubicBezTo>
                  <a:cubicBezTo>
                    <a:pt x="3812" y="8651"/>
                    <a:pt x="3721" y="8560"/>
                    <a:pt x="3607" y="8537"/>
                  </a:cubicBezTo>
                  <a:close/>
                  <a:moveTo>
                    <a:pt x="10295" y="8674"/>
                  </a:moveTo>
                  <a:cubicBezTo>
                    <a:pt x="10203" y="8674"/>
                    <a:pt x="10112" y="8765"/>
                    <a:pt x="10112" y="8856"/>
                  </a:cubicBezTo>
                  <a:cubicBezTo>
                    <a:pt x="10112" y="8925"/>
                    <a:pt x="10203" y="9016"/>
                    <a:pt x="10295" y="9016"/>
                  </a:cubicBezTo>
                  <a:cubicBezTo>
                    <a:pt x="10386" y="9016"/>
                    <a:pt x="10455" y="8925"/>
                    <a:pt x="10455" y="8834"/>
                  </a:cubicBezTo>
                  <a:cubicBezTo>
                    <a:pt x="10455" y="8742"/>
                    <a:pt x="10363" y="8674"/>
                    <a:pt x="10295" y="8674"/>
                  </a:cubicBezTo>
                  <a:close/>
                  <a:moveTo>
                    <a:pt x="15910" y="8674"/>
                  </a:moveTo>
                  <a:cubicBezTo>
                    <a:pt x="15864" y="8674"/>
                    <a:pt x="15727" y="8788"/>
                    <a:pt x="15750" y="8856"/>
                  </a:cubicBezTo>
                  <a:cubicBezTo>
                    <a:pt x="15750" y="8902"/>
                    <a:pt x="15773" y="8948"/>
                    <a:pt x="15796" y="8971"/>
                  </a:cubicBezTo>
                  <a:cubicBezTo>
                    <a:pt x="15818" y="8993"/>
                    <a:pt x="15864" y="8993"/>
                    <a:pt x="15910" y="9016"/>
                  </a:cubicBezTo>
                  <a:cubicBezTo>
                    <a:pt x="15933" y="8993"/>
                    <a:pt x="15978" y="8993"/>
                    <a:pt x="16024" y="8971"/>
                  </a:cubicBezTo>
                  <a:cubicBezTo>
                    <a:pt x="16047" y="8948"/>
                    <a:pt x="16070" y="8902"/>
                    <a:pt x="16070" y="8856"/>
                  </a:cubicBezTo>
                  <a:cubicBezTo>
                    <a:pt x="16092" y="8811"/>
                    <a:pt x="15955" y="8674"/>
                    <a:pt x="15910" y="8674"/>
                  </a:cubicBezTo>
                  <a:close/>
                  <a:moveTo>
                    <a:pt x="22590" y="8763"/>
                  </a:moveTo>
                  <a:cubicBezTo>
                    <a:pt x="22555" y="8763"/>
                    <a:pt x="22440" y="8881"/>
                    <a:pt x="22461" y="8902"/>
                  </a:cubicBezTo>
                  <a:cubicBezTo>
                    <a:pt x="22506" y="8948"/>
                    <a:pt x="22552" y="8993"/>
                    <a:pt x="22598" y="9039"/>
                  </a:cubicBezTo>
                  <a:cubicBezTo>
                    <a:pt x="22643" y="8971"/>
                    <a:pt x="22712" y="8925"/>
                    <a:pt x="22712" y="8879"/>
                  </a:cubicBezTo>
                  <a:cubicBezTo>
                    <a:pt x="22712" y="8834"/>
                    <a:pt x="22643" y="8788"/>
                    <a:pt x="22598" y="8765"/>
                  </a:cubicBezTo>
                  <a:cubicBezTo>
                    <a:pt x="22596" y="8763"/>
                    <a:pt x="22593" y="8763"/>
                    <a:pt x="22590" y="8763"/>
                  </a:cubicBezTo>
                  <a:close/>
                  <a:moveTo>
                    <a:pt x="4634" y="8628"/>
                  </a:moveTo>
                  <a:cubicBezTo>
                    <a:pt x="4543" y="8628"/>
                    <a:pt x="4429" y="8742"/>
                    <a:pt x="4406" y="8834"/>
                  </a:cubicBezTo>
                  <a:cubicBezTo>
                    <a:pt x="4406" y="8925"/>
                    <a:pt x="4520" y="9062"/>
                    <a:pt x="4611" y="9062"/>
                  </a:cubicBezTo>
                  <a:cubicBezTo>
                    <a:pt x="4725" y="9062"/>
                    <a:pt x="4840" y="8948"/>
                    <a:pt x="4840" y="8856"/>
                  </a:cubicBezTo>
                  <a:cubicBezTo>
                    <a:pt x="4840" y="8765"/>
                    <a:pt x="4725" y="8628"/>
                    <a:pt x="4634" y="8628"/>
                  </a:cubicBezTo>
                  <a:close/>
                  <a:moveTo>
                    <a:pt x="11299" y="8765"/>
                  </a:moveTo>
                  <a:cubicBezTo>
                    <a:pt x="11208" y="8765"/>
                    <a:pt x="11139" y="8834"/>
                    <a:pt x="11139" y="8925"/>
                  </a:cubicBezTo>
                  <a:cubicBezTo>
                    <a:pt x="11139" y="9016"/>
                    <a:pt x="11231" y="9107"/>
                    <a:pt x="11322" y="9107"/>
                  </a:cubicBezTo>
                  <a:cubicBezTo>
                    <a:pt x="11390" y="9107"/>
                    <a:pt x="11482" y="9016"/>
                    <a:pt x="11482" y="8925"/>
                  </a:cubicBezTo>
                  <a:cubicBezTo>
                    <a:pt x="11482" y="8834"/>
                    <a:pt x="11413" y="8765"/>
                    <a:pt x="11299" y="8765"/>
                  </a:cubicBezTo>
                  <a:close/>
                  <a:moveTo>
                    <a:pt x="16937" y="8765"/>
                  </a:moveTo>
                  <a:cubicBezTo>
                    <a:pt x="16868" y="8765"/>
                    <a:pt x="16754" y="8902"/>
                    <a:pt x="16754" y="8948"/>
                  </a:cubicBezTo>
                  <a:cubicBezTo>
                    <a:pt x="16777" y="8993"/>
                    <a:pt x="16891" y="9107"/>
                    <a:pt x="16937" y="9107"/>
                  </a:cubicBezTo>
                  <a:cubicBezTo>
                    <a:pt x="16983" y="9085"/>
                    <a:pt x="17097" y="8971"/>
                    <a:pt x="17097" y="8925"/>
                  </a:cubicBezTo>
                  <a:cubicBezTo>
                    <a:pt x="17097" y="8879"/>
                    <a:pt x="16983" y="8765"/>
                    <a:pt x="16937" y="8765"/>
                  </a:cubicBezTo>
                  <a:close/>
                  <a:moveTo>
                    <a:pt x="23611" y="8853"/>
                  </a:moveTo>
                  <a:cubicBezTo>
                    <a:pt x="23607" y="8853"/>
                    <a:pt x="23604" y="8854"/>
                    <a:pt x="23602" y="8856"/>
                  </a:cubicBezTo>
                  <a:cubicBezTo>
                    <a:pt x="23556" y="8879"/>
                    <a:pt x="23488" y="8925"/>
                    <a:pt x="23488" y="8971"/>
                  </a:cubicBezTo>
                  <a:cubicBezTo>
                    <a:pt x="23488" y="9016"/>
                    <a:pt x="23556" y="9062"/>
                    <a:pt x="23602" y="9130"/>
                  </a:cubicBezTo>
                  <a:cubicBezTo>
                    <a:pt x="23670" y="9062"/>
                    <a:pt x="23716" y="9039"/>
                    <a:pt x="23739" y="8971"/>
                  </a:cubicBezTo>
                  <a:cubicBezTo>
                    <a:pt x="23760" y="8950"/>
                    <a:pt x="23648" y="8853"/>
                    <a:pt x="23611" y="8853"/>
                  </a:cubicBezTo>
                  <a:close/>
                  <a:moveTo>
                    <a:pt x="17964" y="8879"/>
                  </a:moveTo>
                  <a:cubicBezTo>
                    <a:pt x="17873" y="8879"/>
                    <a:pt x="17827" y="8925"/>
                    <a:pt x="17827" y="8993"/>
                  </a:cubicBezTo>
                  <a:cubicBezTo>
                    <a:pt x="17827" y="9107"/>
                    <a:pt x="17850" y="9153"/>
                    <a:pt x="17964" y="9153"/>
                  </a:cubicBezTo>
                  <a:cubicBezTo>
                    <a:pt x="18033" y="9130"/>
                    <a:pt x="18078" y="9107"/>
                    <a:pt x="18078" y="9016"/>
                  </a:cubicBezTo>
                  <a:cubicBezTo>
                    <a:pt x="18078" y="8925"/>
                    <a:pt x="18033" y="8879"/>
                    <a:pt x="17964" y="8879"/>
                  </a:cubicBezTo>
                  <a:close/>
                  <a:moveTo>
                    <a:pt x="24629" y="8971"/>
                  </a:moveTo>
                  <a:cubicBezTo>
                    <a:pt x="24583" y="8971"/>
                    <a:pt x="24538" y="8971"/>
                    <a:pt x="24538" y="9039"/>
                  </a:cubicBezTo>
                  <a:cubicBezTo>
                    <a:pt x="24561" y="9153"/>
                    <a:pt x="24538" y="9153"/>
                    <a:pt x="24629" y="9153"/>
                  </a:cubicBezTo>
                  <a:cubicBezTo>
                    <a:pt x="24698" y="9153"/>
                    <a:pt x="24720" y="9130"/>
                    <a:pt x="24720" y="9062"/>
                  </a:cubicBezTo>
                  <a:cubicBezTo>
                    <a:pt x="24720" y="8971"/>
                    <a:pt x="24720" y="8971"/>
                    <a:pt x="24629" y="8971"/>
                  </a:cubicBezTo>
                  <a:close/>
                  <a:moveTo>
                    <a:pt x="5661" y="8765"/>
                  </a:moveTo>
                  <a:cubicBezTo>
                    <a:pt x="5570" y="8765"/>
                    <a:pt x="5433" y="8879"/>
                    <a:pt x="5433" y="8971"/>
                  </a:cubicBezTo>
                  <a:cubicBezTo>
                    <a:pt x="5433" y="9062"/>
                    <a:pt x="5547" y="9176"/>
                    <a:pt x="5638" y="9176"/>
                  </a:cubicBezTo>
                  <a:cubicBezTo>
                    <a:pt x="5730" y="9176"/>
                    <a:pt x="5867" y="9062"/>
                    <a:pt x="5867" y="8971"/>
                  </a:cubicBezTo>
                  <a:cubicBezTo>
                    <a:pt x="5867" y="8879"/>
                    <a:pt x="5753" y="8765"/>
                    <a:pt x="5661" y="8765"/>
                  </a:cubicBezTo>
                  <a:close/>
                  <a:moveTo>
                    <a:pt x="12298" y="8853"/>
                  </a:moveTo>
                  <a:cubicBezTo>
                    <a:pt x="12221" y="8853"/>
                    <a:pt x="12166" y="8935"/>
                    <a:pt x="12166" y="9016"/>
                  </a:cubicBezTo>
                  <a:cubicBezTo>
                    <a:pt x="12166" y="9098"/>
                    <a:pt x="12221" y="9180"/>
                    <a:pt x="12314" y="9180"/>
                  </a:cubicBezTo>
                  <a:cubicBezTo>
                    <a:pt x="12325" y="9180"/>
                    <a:pt x="12337" y="9178"/>
                    <a:pt x="12349" y="9176"/>
                  </a:cubicBezTo>
                  <a:cubicBezTo>
                    <a:pt x="12418" y="9176"/>
                    <a:pt x="12509" y="9107"/>
                    <a:pt x="12509" y="9016"/>
                  </a:cubicBezTo>
                  <a:cubicBezTo>
                    <a:pt x="12509" y="8925"/>
                    <a:pt x="12418" y="8856"/>
                    <a:pt x="12326" y="8856"/>
                  </a:cubicBezTo>
                  <a:cubicBezTo>
                    <a:pt x="12317" y="8854"/>
                    <a:pt x="12307" y="8853"/>
                    <a:pt x="12298" y="8853"/>
                  </a:cubicBezTo>
                  <a:close/>
                  <a:moveTo>
                    <a:pt x="101" y="8750"/>
                  </a:moveTo>
                  <a:cubicBezTo>
                    <a:pt x="90" y="8750"/>
                    <a:pt x="80" y="8754"/>
                    <a:pt x="69" y="8765"/>
                  </a:cubicBezTo>
                  <a:cubicBezTo>
                    <a:pt x="23" y="8788"/>
                    <a:pt x="23" y="8834"/>
                    <a:pt x="23" y="8879"/>
                  </a:cubicBezTo>
                  <a:cubicBezTo>
                    <a:pt x="46" y="8971"/>
                    <a:pt x="46" y="9062"/>
                    <a:pt x="69" y="9153"/>
                  </a:cubicBezTo>
                  <a:cubicBezTo>
                    <a:pt x="69" y="9169"/>
                    <a:pt x="92" y="9185"/>
                    <a:pt x="113" y="9185"/>
                  </a:cubicBezTo>
                  <a:cubicBezTo>
                    <a:pt x="122" y="9185"/>
                    <a:pt x="131" y="9183"/>
                    <a:pt x="137" y="9176"/>
                  </a:cubicBezTo>
                  <a:cubicBezTo>
                    <a:pt x="252" y="9130"/>
                    <a:pt x="297" y="8925"/>
                    <a:pt x="206" y="8834"/>
                  </a:cubicBezTo>
                  <a:cubicBezTo>
                    <a:pt x="171" y="8799"/>
                    <a:pt x="136" y="8750"/>
                    <a:pt x="101" y="8750"/>
                  </a:cubicBezTo>
                  <a:close/>
                  <a:moveTo>
                    <a:pt x="18968" y="8971"/>
                  </a:moveTo>
                  <a:cubicBezTo>
                    <a:pt x="18877" y="8971"/>
                    <a:pt x="18854" y="9016"/>
                    <a:pt x="18854" y="9085"/>
                  </a:cubicBezTo>
                  <a:cubicBezTo>
                    <a:pt x="18831" y="9199"/>
                    <a:pt x="18877" y="9222"/>
                    <a:pt x="18968" y="9222"/>
                  </a:cubicBezTo>
                  <a:cubicBezTo>
                    <a:pt x="19060" y="9222"/>
                    <a:pt x="19105" y="9199"/>
                    <a:pt x="19105" y="9107"/>
                  </a:cubicBezTo>
                  <a:cubicBezTo>
                    <a:pt x="19105" y="9016"/>
                    <a:pt x="19060" y="8971"/>
                    <a:pt x="18968" y="8971"/>
                  </a:cubicBezTo>
                  <a:close/>
                  <a:moveTo>
                    <a:pt x="1002" y="8852"/>
                  </a:moveTo>
                  <a:cubicBezTo>
                    <a:pt x="897" y="8852"/>
                    <a:pt x="845" y="8919"/>
                    <a:pt x="845" y="9039"/>
                  </a:cubicBezTo>
                  <a:cubicBezTo>
                    <a:pt x="845" y="9199"/>
                    <a:pt x="891" y="9267"/>
                    <a:pt x="1028" y="9267"/>
                  </a:cubicBezTo>
                  <a:cubicBezTo>
                    <a:pt x="1210" y="9267"/>
                    <a:pt x="1256" y="9222"/>
                    <a:pt x="1256" y="9062"/>
                  </a:cubicBezTo>
                  <a:cubicBezTo>
                    <a:pt x="1256" y="8902"/>
                    <a:pt x="1210" y="8856"/>
                    <a:pt x="1051" y="8856"/>
                  </a:cubicBezTo>
                  <a:cubicBezTo>
                    <a:pt x="1033" y="8854"/>
                    <a:pt x="1017" y="8852"/>
                    <a:pt x="1002" y="8852"/>
                  </a:cubicBezTo>
                  <a:close/>
                  <a:moveTo>
                    <a:pt x="6680" y="8854"/>
                  </a:moveTo>
                  <a:cubicBezTo>
                    <a:pt x="6675" y="8854"/>
                    <a:pt x="6670" y="8855"/>
                    <a:pt x="6666" y="8856"/>
                  </a:cubicBezTo>
                  <a:cubicBezTo>
                    <a:pt x="6597" y="8856"/>
                    <a:pt x="6460" y="8993"/>
                    <a:pt x="6460" y="9062"/>
                  </a:cubicBezTo>
                  <a:cubicBezTo>
                    <a:pt x="6460" y="9130"/>
                    <a:pt x="6597" y="9267"/>
                    <a:pt x="6666" y="9267"/>
                  </a:cubicBezTo>
                  <a:cubicBezTo>
                    <a:pt x="6734" y="9267"/>
                    <a:pt x="6894" y="9130"/>
                    <a:pt x="6894" y="9062"/>
                  </a:cubicBezTo>
                  <a:cubicBezTo>
                    <a:pt x="6872" y="8998"/>
                    <a:pt x="6752" y="8854"/>
                    <a:pt x="6680" y="8854"/>
                  </a:cubicBezTo>
                  <a:close/>
                  <a:moveTo>
                    <a:pt x="13353" y="8925"/>
                  </a:moveTo>
                  <a:cubicBezTo>
                    <a:pt x="13262" y="8925"/>
                    <a:pt x="13171" y="8993"/>
                    <a:pt x="13194" y="9107"/>
                  </a:cubicBezTo>
                  <a:cubicBezTo>
                    <a:pt x="13194" y="9199"/>
                    <a:pt x="13262" y="9267"/>
                    <a:pt x="13353" y="9267"/>
                  </a:cubicBezTo>
                  <a:cubicBezTo>
                    <a:pt x="13445" y="9267"/>
                    <a:pt x="13513" y="9199"/>
                    <a:pt x="13513" y="9107"/>
                  </a:cubicBezTo>
                  <a:cubicBezTo>
                    <a:pt x="13536" y="9016"/>
                    <a:pt x="13445" y="8925"/>
                    <a:pt x="13353" y="8925"/>
                  </a:cubicBezTo>
                  <a:close/>
                  <a:moveTo>
                    <a:pt x="19996" y="9062"/>
                  </a:moveTo>
                  <a:cubicBezTo>
                    <a:pt x="19904" y="9062"/>
                    <a:pt x="19881" y="9085"/>
                    <a:pt x="19859" y="9176"/>
                  </a:cubicBezTo>
                  <a:cubicBezTo>
                    <a:pt x="19859" y="9267"/>
                    <a:pt x="19904" y="9313"/>
                    <a:pt x="19973" y="9313"/>
                  </a:cubicBezTo>
                  <a:cubicBezTo>
                    <a:pt x="20087" y="9313"/>
                    <a:pt x="20132" y="9290"/>
                    <a:pt x="20132" y="9176"/>
                  </a:cubicBezTo>
                  <a:cubicBezTo>
                    <a:pt x="20132" y="9107"/>
                    <a:pt x="20087" y="9062"/>
                    <a:pt x="19996" y="9062"/>
                  </a:cubicBezTo>
                  <a:close/>
                  <a:moveTo>
                    <a:pt x="2078" y="8925"/>
                  </a:moveTo>
                  <a:cubicBezTo>
                    <a:pt x="1964" y="8925"/>
                    <a:pt x="1872" y="9016"/>
                    <a:pt x="1872" y="9130"/>
                  </a:cubicBezTo>
                  <a:cubicBezTo>
                    <a:pt x="1849" y="9244"/>
                    <a:pt x="1941" y="9336"/>
                    <a:pt x="2055" y="9359"/>
                  </a:cubicBezTo>
                  <a:cubicBezTo>
                    <a:pt x="2169" y="9359"/>
                    <a:pt x="2283" y="9290"/>
                    <a:pt x="2283" y="9153"/>
                  </a:cubicBezTo>
                  <a:cubicBezTo>
                    <a:pt x="2283" y="9039"/>
                    <a:pt x="2192" y="8925"/>
                    <a:pt x="2078" y="8925"/>
                  </a:cubicBezTo>
                  <a:close/>
                  <a:moveTo>
                    <a:pt x="7693" y="8925"/>
                  </a:moveTo>
                  <a:cubicBezTo>
                    <a:pt x="7647" y="8925"/>
                    <a:pt x="7487" y="9062"/>
                    <a:pt x="7487" y="9130"/>
                  </a:cubicBezTo>
                  <a:cubicBezTo>
                    <a:pt x="7464" y="9199"/>
                    <a:pt x="7601" y="9359"/>
                    <a:pt x="7693" y="9359"/>
                  </a:cubicBezTo>
                  <a:cubicBezTo>
                    <a:pt x="7738" y="9359"/>
                    <a:pt x="7898" y="9222"/>
                    <a:pt x="7898" y="9153"/>
                  </a:cubicBezTo>
                  <a:cubicBezTo>
                    <a:pt x="7921" y="9085"/>
                    <a:pt x="7784" y="8948"/>
                    <a:pt x="7693" y="8925"/>
                  </a:cubicBezTo>
                  <a:close/>
                  <a:moveTo>
                    <a:pt x="14380" y="9016"/>
                  </a:moveTo>
                  <a:cubicBezTo>
                    <a:pt x="14289" y="9016"/>
                    <a:pt x="14198" y="9107"/>
                    <a:pt x="14198" y="9176"/>
                  </a:cubicBezTo>
                  <a:cubicBezTo>
                    <a:pt x="14198" y="9290"/>
                    <a:pt x="14289" y="9359"/>
                    <a:pt x="14380" y="9359"/>
                  </a:cubicBezTo>
                  <a:cubicBezTo>
                    <a:pt x="14472" y="9359"/>
                    <a:pt x="14540" y="9267"/>
                    <a:pt x="14540" y="9176"/>
                  </a:cubicBezTo>
                  <a:cubicBezTo>
                    <a:pt x="14540" y="9085"/>
                    <a:pt x="14472" y="9016"/>
                    <a:pt x="14380" y="9016"/>
                  </a:cubicBezTo>
                  <a:close/>
                  <a:moveTo>
                    <a:pt x="8720" y="9062"/>
                  </a:moveTo>
                  <a:cubicBezTo>
                    <a:pt x="8560" y="9062"/>
                    <a:pt x="8537" y="9085"/>
                    <a:pt x="8537" y="9199"/>
                  </a:cubicBezTo>
                  <a:cubicBezTo>
                    <a:pt x="8537" y="9381"/>
                    <a:pt x="8560" y="9404"/>
                    <a:pt x="8720" y="9404"/>
                  </a:cubicBezTo>
                  <a:cubicBezTo>
                    <a:pt x="8857" y="9404"/>
                    <a:pt x="8880" y="9381"/>
                    <a:pt x="8880" y="9244"/>
                  </a:cubicBezTo>
                  <a:cubicBezTo>
                    <a:pt x="8880" y="9085"/>
                    <a:pt x="8880" y="9062"/>
                    <a:pt x="8720" y="9062"/>
                  </a:cubicBezTo>
                  <a:close/>
                  <a:moveTo>
                    <a:pt x="21043" y="9147"/>
                  </a:moveTo>
                  <a:cubicBezTo>
                    <a:pt x="21030" y="9147"/>
                    <a:pt x="21015" y="9149"/>
                    <a:pt x="21000" y="9153"/>
                  </a:cubicBezTo>
                  <a:cubicBezTo>
                    <a:pt x="20931" y="9153"/>
                    <a:pt x="20886" y="9176"/>
                    <a:pt x="20886" y="9267"/>
                  </a:cubicBezTo>
                  <a:cubicBezTo>
                    <a:pt x="20886" y="9359"/>
                    <a:pt x="20931" y="9404"/>
                    <a:pt x="21023" y="9404"/>
                  </a:cubicBezTo>
                  <a:cubicBezTo>
                    <a:pt x="21114" y="9404"/>
                    <a:pt x="21137" y="9359"/>
                    <a:pt x="21137" y="9267"/>
                  </a:cubicBezTo>
                  <a:cubicBezTo>
                    <a:pt x="21137" y="9192"/>
                    <a:pt x="21105" y="9147"/>
                    <a:pt x="21043" y="9147"/>
                  </a:cubicBezTo>
                  <a:close/>
                  <a:moveTo>
                    <a:pt x="3059" y="9016"/>
                  </a:moveTo>
                  <a:cubicBezTo>
                    <a:pt x="2945" y="9016"/>
                    <a:pt x="2854" y="9107"/>
                    <a:pt x="2831" y="9222"/>
                  </a:cubicBezTo>
                  <a:cubicBezTo>
                    <a:pt x="2831" y="9336"/>
                    <a:pt x="2922" y="9450"/>
                    <a:pt x="3059" y="9450"/>
                  </a:cubicBezTo>
                  <a:cubicBezTo>
                    <a:pt x="3150" y="9450"/>
                    <a:pt x="3265" y="9359"/>
                    <a:pt x="3265" y="9222"/>
                  </a:cubicBezTo>
                  <a:cubicBezTo>
                    <a:pt x="3265" y="9107"/>
                    <a:pt x="3173" y="9016"/>
                    <a:pt x="3059" y="9016"/>
                  </a:cubicBezTo>
                  <a:close/>
                  <a:moveTo>
                    <a:pt x="15348" y="9105"/>
                  </a:moveTo>
                  <a:cubicBezTo>
                    <a:pt x="15279" y="9105"/>
                    <a:pt x="15179" y="9247"/>
                    <a:pt x="15179" y="9290"/>
                  </a:cubicBezTo>
                  <a:cubicBezTo>
                    <a:pt x="15202" y="9336"/>
                    <a:pt x="15316" y="9450"/>
                    <a:pt x="15362" y="9450"/>
                  </a:cubicBezTo>
                  <a:cubicBezTo>
                    <a:pt x="15408" y="9427"/>
                    <a:pt x="15522" y="9313"/>
                    <a:pt x="15522" y="9267"/>
                  </a:cubicBezTo>
                  <a:cubicBezTo>
                    <a:pt x="15499" y="9222"/>
                    <a:pt x="15499" y="9176"/>
                    <a:pt x="15453" y="9153"/>
                  </a:cubicBezTo>
                  <a:cubicBezTo>
                    <a:pt x="15430" y="9130"/>
                    <a:pt x="15385" y="9107"/>
                    <a:pt x="15362" y="9107"/>
                  </a:cubicBezTo>
                  <a:cubicBezTo>
                    <a:pt x="15357" y="9106"/>
                    <a:pt x="15353" y="9105"/>
                    <a:pt x="15348" y="9105"/>
                  </a:cubicBezTo>
                  <a:close/>
                  <a:moveTo>
                    <a:pt x="22050" y="9222"/>
                  </a:moveTo>
                  <a:cubicBezTo>
                    <a:pt x="22027" y="9222"/>
                    <a:pt x="21890" y="9336"/>
                    <a:pt x="21913" y="9359"/>
                  </a:cubicBezTo>
                  <a:cubicBezTo>
                    <a:pt x="21936" y="9404"/>
                    <a:pt x="21981" y="9473"/>
                    <a:pt x="22027" y="9473"/>
                  </a:cubicBezTo>
                  <a:cubicBezTo>
                    <a:pt x="22073" y="9473"/>
                    <a:pt x="22118" y="9404"/>
                    <a:pt x="22187" y="9359"/>
                  </a:cubicBezTo>
                  <a:cubicBezTo>
                    <a:pt x="22141" y="9313"/>
                    <a:pt x="22095" y="9267"/>
                    <a:pt x="22050" y="9222"/>
                  </a:cubicBezTo>
                  <a:close/>
                  <a:moveTo>
                    <a:pt x="9662" y="9145"/>
                  </a:moveTo>
                  <a:cubicBezTo>
                    <a:pt x="9578" y="9145"/>
                    <a:pt x="9564" y="9183"/>
                    <a:pt x="9564" y="9290"/>
                  </a:cubicBezTo>
                  <a:cubicBezTo>
                    <a:pt x="9564" y="9473"/>
                    <a:pt x="9587" y="9473"/>
                    <a:pt x="9724" y="9473"/>
                  </a:cubicBezTo>
                  <a:cubicBezTo>
                    <a:pt x="9757" y="9477"/>
                    <a:pt x="9784" y="9480"/>
                    <a:pt x="9807" y="9480"/>
                  </a:cubicBezTo>
                  <a:cubicBezTo>
                    <a:pt x="9892" y="9480"/>
                    <a:pt x="9907" y="9440"/>
                    <a:pt x="9907" y="9313"/>
                  </a:cubicBezTo>
                  <a:cubicBezTo>
                    <a:pt x="9907" y="9153"/>
                    <a:pt x="9884" y="9153"/>
                    <a:pt x="9747" y="9153"/>
                  </a:cubicBezTo>
                  <a:cubicBezTo>
                    <a:pt x="9713" y="9148"/>
                    <a:pt x="9685" y="9145"/>
                    <a:pt x="9662" y="9145"/>
                  </a:cubicBezTo>
                  <a:close/>
                  <a:moveTo>
                    <a:pt x="4063" y="9107"/>
                  </a:moveTo>
                  <a:cubicBezTo>
                    <a:pt x="3972" y="9107"/>
                    <a:pt x="3858" y="9222"/>
                    <a:pt x="3858" y="9313"/>
                  </a:cubicBezTo>
                  <a:cubicBezTo>
                    <a:pt x="3858" y="9404"/>
                    <a:pt x="3972" y="9518"/>
                    <a:pt x="4086" y="9518"/>
                  </a:cubicBezTo>
                  <a:cubicBezTo>
                    <a:pt x="4178" y="9518"/>
                    <a:pt x="4292" y="9404"/>
                    <a:pt x="4292" y="9313"/>
                  </a:cubicBezTo>
                  <a:cubicBezTo>
                    <a:pt x="4292" y="9222"/>
                    <a:pt x="4178" y="9107"/>
                    <a:pt x="4063" y="9107"/>
                  </a:cubicBezTo>
                  <a:close/>
                  <a:moveTo>
                    <a:pt x="10774" y="9222"/>
                  </a:moveTo>
                  <a:cubicBezTo>
                    <a:pt x="10660" y="9222"/>
                    <a:pt x="10591" y="9313"/>
                    <a:pt x="10591" y="9404"/>
                  </a:cubicBezTo>
                  <a:cubicBezTo>
                    <a:pt x="10591" y="9496"/>
                    <a:pt x="10683" y="9564"/>
                    <a:pt x="10751" y="9564"/>
                  </a:cubicBezTo>
                  <a:cubicBezTo>
                    <a:pt x="10843" y="9564"/>
                    <a:pt x="10934" y="9496"/>
                    <a:pt x="10934" y="9404"/>
                  </a:cubicBezTo>
                  <a:cubicBezTo>
                    <a:pt x="10934" y="9313"/>
                    <a:pt x="10843" y="9222"/>
                    <a:pt x="10774" y="9222"/>
                  </a:cubicBezTo>
                  <a:close/>
                  <a:moveTo>
                    <a:pt x="16389" y="9222"/>
                  </a:moveTo>
                  <a:cubicBezTo>
                    <a:pt x="16343" y="9222"/>
                    <a:pt x="16207" y="9336"/>
                    <a:pt x="16207" y="9381"/>
                  </a:cubicBezTo>
                  <a:cubicBezTo>
                    <a:pt x="16207" y="9427"/>
                    <a:pt x="16321" y="9564"/>
                    <a:pt x="16366" y="9564"/>
                  </a:cubicBezTo>
                  <a:cubicBezTo>
                    <a:pt x="16412" y="9564"/>
                    <a:pt x="16549" y="9450"/>
                    <a:pt x="16549" y="9404"/>
                  </a:cubicBezTo>
                  <a:cubicBezTo>
                    <a:pt x="16549" y="9359"/>
                    <a:pt x="16435" y="9244"/>
                    <a:pt x="16389" y="9222"/>
                  </a:cubicBezTo>
                  <a:close/>
                  <a:moveTo>
                    <a:pt x="23054" y="9313"/>
                  </a:moveTo>
                  <a:cubicBezTo>
                    <a:pt x="23008" y="9313"/>
                    <a:pt x="22986" y="9404"/>
                    <a:pt x="22940" y="9427"/>
                  </a:cubicBezTo>
                  <a:cubicBezTo>
                    <a:pt x="22986" y="9473"/>
                    <a:pt x="23008" y="9541"/>
                    <a:pt x="23077" y="9564"/>
                  </a:cubicBezTo>
                  <a:cubicBezTo>
                    <a:pt x="23100" y="9564"/>
                    <a:pt x="23145" y="9496"/>
                    <a:pt x="23214" y="9427"/>
                  </a:cubicBezTo>
                  <a:cubicBezTo>
                    <a:pt x="23145" y="9381"/>
                    <a:pt x="23100" y="9313"/>
                    <a:pt x="23054" y="9313"/>
                  </a:cubicBezTo>
                  <a:close/>
                  <a:moveTo>
                    <a:pt x="5091" y="9176"/>
                  </a:moveTo>
                  <a:cubicBezTo>
                    <a:pt x="4999" y="9176"/>
                    <a:pt x="4885" y="9313"/>
                    <a:pt x="4885" y="9404"/>
                  </a:cubicBezTo>
                  <a:cubicBezTo>
                    <a:pt x="4885" y="9496"/>
                    <a:pt x="4999" y="9610"/>
                    <a:pt x="5091" y="9610"/>
                  </a:cubicBezTo>
                  <a:cubicBezTo>
                    <a:pt x="5182" y="9610"/>
                    <a:pt x="5319" y="9496"/>
                    <a:pt x="5319" y="9404"/>
                  </a:cubicBezTo>
                  <a:cubicBezTo>
                    <a:pt x="5319" y="9313"/>
                    <a:pt x="5182" y="9176"/>
                    <a:pt x="5091" y="9176"/>
                  </a:cubicBezTo>
                  <a:close/>
                  <a:moveTo>
                    <a:pt x="17416" y="9359"/>
                  </a:moveTo>
                  <a:cubicBezTo>
                    <a:pt x="17325" y="9359"/>
                    <a:pt x="17279" y="9381"/>
                    <a:pt x="17279" y="9473"/>
                  </a:cubicBezTo>
                  <a:cubicBezTo>
                    <a:pt x="17256" y="9564"/>
                    <a:pt x="17302" y="9610"/>
                    <a:pt x="17393" y="9610"/>
                  </a:cubicBezTo>
                  <a:cubicBezTo>
                    <a:pt x="17485" y="9610"/>
                    <a:pt x="17530" y="9587"/>
                    <a:pt x="17530" y="9496"/>
                  </a:cubicBezTo>
                  <a:cubicBezTo>
                    <a:pt x="17530" y="9404"/>
                    <a:pt x="17508" y="9359"/>
                    <a:pt x="17416" y="9359"/>
                  </a:cubicBezTo>
                  <a:close/>
                  <a:moveTo>
                    <a:pt x="24135" y="9444"/>
                  </a:moveTo>
                  <a:cubicBezTo>
                    <a:pt x="24127" y="9444"/>
                    <a:pt x="24117" y="9446"/>
                    <a:pt x="24104" y="9450"/>
                  </a:cubicBezTo>
                  <a:cubicBezTo>
                    <a:pt x="23990" y="9450"/>
                    <a:pt x="23990" y="9450"/>
                    <a:pt x="23990" y="9518"/>
                  </a:cubicBezTo>
                  <a:cubicBezTo>
                    <a:pt x="23990" y="9587"/>
                    <a:pt x="23990" y="9610"/>
                    <a:pt x="24081" y="9610"/>
                  </a:cubicBezTo>
                  <a:cubicBezTo>
                    <a:pt x="24173" y="9610"/>
                    <a:pt x="24173" y="9610"/>
                    <a:pt x="24173" y="9518"/>
                  </a:cubicBezTo>
                  <a:cubicBezTo>
                    <a:pt x="24173" y="9481"/>
                    <a:pt x="24173" y="9444"/>
                    <a:pt x="24135" y="9444"/>
                  </a:cubicBezTo>
                  <a:close/>
                  <a:moveTo>
                    <a:pt x="11778" y="9313"/>
                  </a:moveTo>
                  <a:cubicBezTo>
                    <a:pt x="11687" y="9313"/>
                    <a:pt x="11596" y="9381"/>
                    <a:pt x="11619" y="9496"/>
                  </a:cubicBezTo>
                  <a:cubicBezTo>
                    <a:pt x="11619" y="9587"/>
                    <a:pt x="11687" y="9655"/>
                    <a:pt x="11778" y="9655"/>
                  </a:cubicBezTo>
                  <a:cubicBezTo>
                    <a:pt x="11870" y="9655"/>
                    <a:pt x="11938" y="9564"/>
                    <a:pt x="11938" y="9473"/>
                  </a:cubicBezTo>
                  <a:cubicBezTo>
                    <a:pt x="11938" y="9404"/>
                    <a:pt x="11870" y="9313"/>
                    <a:pt x="11778" y="9313"/>
                  </a:cubicBezTo>
                  <a:close/>
                  <a:moveTo>
                    <a:pt x="18421" y="9450"/>
                  </a:moveTo>
                  <a:cubicBezTo>
                    <a:pt x="18329" y="9450"/>
                    <a:pt x="18284" y="9473"/>
                    <a:pt x="18284" y="9587"/>
                  </a:cubicBezTo>
                  <a:cubicBezTo>
                    <a:pt x="18306" y="9655"/>
                    <a:pt x="18329" y="9701"/>
                    <a:pt x="18421" y="9701"/>
                  </a:cubicBezTo>
                  <a:cubicBezTo>
                    <a:pt x="18512" y="9701"/>
                    <a:pt x="18558" y="9655"/>
                    <a:pt x="18558" y="9564"/>
                  </a:cubicBezTo>
                  <a:cubicBezTo>
                    <a:pt x="18535" y="9473"/>
                    <a:pt x="18512" y="9450"/>
                    <a:pt x="18421" y="9450"/>
                  </a:cubicBezTo>
                  <a:close/>
                  <a:moveTo>
                    <a:pt x="25108" y="9518"/>
                  </a:moveTo>
                  <a:cubicBezTo>
                    <a:pt x="25040" y="9518"/>
                    <a:pt x="25017" y="9518"/>
                    <a:pt x="25017" y="9610"/>
                  </a:cubicBezTo>
                  <a:cubicBezTo>
                    <a:pt x="25017" y="9701"/>
                    <a:pt x="25017" y="9701"/>
                    <a:pt x="25108" y="9701"/>
                  </a:cubicBezTo>
                  <a:cubicBezTo>
                    <a:pt x="25154" y="9701"/>
                    <a:pt x="25200" y="9701"/>
                    <a:pt x="25177" y="9632"/>
                  </a:cubicBezTo>
                  <a:cubicBezTo>
                    <a:pt x="25200" y="9518"/>
                    <a:pt x="25200" y="9518"/>
                    <a:pt x="25108" y="9518"/>
                  </a:cubicBezTo>
                  <a:close/>
                  <a:moveTo>
                    <a:pt x="503" y="9313"/>
                  </a:moveTo>
                  <a:cubicBezTo>
                    <a:pt x="343" y="9313"/>
                    <a:pt x="274" y="9359"/>
                    <a:pt x="297" y="9541"/>
                  </a:cubicBezTo>
                  <a:cubicBezTo>
                    <a:pt x="297" y="9678"/>
                    <a:pt x="343" y="9747"/>
                    <a:pt x="503" y="9747"/>
                  </a:cubicBezTo>
                  <a:cubicBezTo>
                    <a:pt x="662" y="9747"/>
                    <a:pt x="708" y="9678"/>
                    <a:pt x="708" y="9518"/>
                  </a:cubicBezTo>
                  <a:cubicBezTo>
                    <a:pt x="708" y="9381"/>
                    <a:pt x="662" y="9313"/>
                    <a:pt x="503" y="9313"/>
                  </a:cubicBezTo>
                  <a:close/>
                  <a:moveTo>
                    <a:pt x="6118" y="9313"/>
                  </a:moveTo>
                  <a:cubicBezTo>
                    <a:pt x="6049" y="9313"/>
                    <a:pt x="5912" y="9473"/>
                    <a:pt x="5912" y="9518"/>
                  </a:cubicBezTo>
                  <a:cubicBezTo>
                    <a:pt x="5912" y="9610"/>
                    <a:pt x="6049" y="9747"/>
                    <a:pt x="6118" y="9747"/>
                  </a:cubicBezTo>
                  <a:cubicBezTo>
                    <a:pt x="6186" y="9747"/>
                    <a:pt x="6323" y="9587"/>
                    <a:pt x="6323" y="9518"/>
                  </a:cubicBezTo>
                  <a:cubicBezTo>
                    <a:pt x="6323" y="9450"/>
                    <a:pt x="6186" y="9313"/>
                    <a:pt x="6118" y="9313"/>
                  </a:cubicBezTo>
                  <a:close/>
                  <a:moveTo>
                    <a:pt x="12806" y="9404"/>
                  </a:moveTo>
                  <a:cubicBezTo>
                    <a:pt x="12714" y="9404"/>
                    <a:pt x="12623" y="9473"/>
                    <a:pt x="12623" y="9564"/>
                  </a:cubicBezTo>
                  <a:cubicBezTo>
                    <a:pt x="12623" y="9655"/>
                    <a:pt x="12714" y="9747"/>
                    <a:pt x="12806" y="9747"/>
                  </a:cubicBezTo>
                  <a:cubicBezTo>
                    <a:pt x="12897" y="9747"/>
                    <a:pt x="12965" y="9655"/>
                    <a:pt x="12965" y="9564"/>
                  </a:cubicBezTo>
                  <a:cubicBezTo>
                    <a:pt x="12965" y="9473"/>
                    <a:pt x="12897" y="9404"/>
                    <a:pt x="12806" y="9404"/>
                  </a:cubicBezTo>
                  <a:close/>
                  <a:moveTo>
                    <a:pt x="19425" y="9518"/>
                  </a:moveTo>
                  <a:cubicBezTo>
                    <a:pt x="19334" y="9541"/>
                    <a:pt x="19311" y="9564"/>
                    <a:pt x="19311" y="9655"/>
                  </a:cubicBezTo>
                  <a:cubicBezTo>
                    <a:pt x="19311" y="9747"/>
                    <a:pt x="19356" y="9792"/>
                    <a:pt x="19448" y="9792"/>
                  </a:cubicBezTo>
                  <a:cubicBezTo>
                    <a:pt x="19539" y="9769"/>
                    <a:pt x="19562" y="9747"/>
                    <a:pt x="19562" y="9655"/>
                  </a:cubicBezTo>
                  <a:cubicBezTo>
                    <a:pt x="19562" y="9564"/>
                    <a:pt x="19516" y="9518"/>
                    <a:pt x="19425" y="9518"/>
                  </a:cubicBezTo>
                  <a:close/>
                  <a:moveTo>
                    <a:pt x="13787" y="9473"/>
                  </a:moveTo>
                  <a:cubicBezTo>
                    <a:pt x="13696" y="9473"/>
                    <a:pt x="13604" y="9564"/>
                    <a:pt x="13604" y="9632"/>
                  </a:cubicBezTo>
                  <a:cubicBezTo>
                    <a:pt x="13604" y="9747"/>
                    <a:pt x="13673" y="9815"/>
                    <a:pt x="13787" y="9815"/>
                  </a:cubicBezTo>
                  <a:cubicBezTo>
                    <a:pt x="13878" y="9815"/>
                    <a:pt x="13947" y="9747"/>
                    <a:pt x="13947" y="9655"/>
                  </a:cubicBezTo>
                  <a:cubicBezTo>
                    <a:pt x="13947" y="9564"/>
                    <a:pt x="13878" y="9496"/>
                    <a:pt x="13787" y="9473"/>
                  </a:cubicBezTo>
                  <a:close/>
                  <a:moveTo>
                    <a:pt x="7145" y="9404"/>
                  </a:moveTo>
                  <a:cubicBezTo>
                    <a:pt x="7076" y="9404"/>
                    <a:pt x="6939" y="9541"/>
                    <a:pt x="6917" y="9610"/>
                  </a:cubicBezTo>
                  <a:cubicBezTo>
                    <a:pt x="6917" y="9678"/>
                    <a:pt x="7076" y="9815"/>
                    <a:pt x="7145" y="9815"/>
                  </a:cubicBezTo>
                  <a:cubicBezTo>
                    <a:pt x="7149" y="9817"/>
                    <a:pt x="7154" y="9817"/>
                    <a:pt x="7159" y="9817"/>
                  </a:cubicBezTo>
                  <a:cubicBezTo>
                    <a:pt x="7231" y="9817"/>
                    <a:pt x="7350" y="9674"/>
                    <a:pt x="7350" y="9610"/>
                  </a:cubicBezTo>
                  <a:cubicBezTo>
                    <a:pt x="7350" y="9541"/>
                    <a:pt x="7213" y="9404"/>
                    <a:pt x="7145" y="9404"/>
                  </a:cubicBezTo>
                  <a:close/>
                  <a:moveTo>
                    <a:pt x="1530" y="9404"/>
                  </a:moveTo>
                  <a:cubicBezTo>
                    <a:pt x="1416" y="9404"/>
                    <a:pt x="1324" y="9496"/>
                    <a:pt x="1302" y="9610"/>
                  </a:cubicBezTo>
                  <a:cubicBezTo>
                    <a:pt x="1302" y="9694"/>
                    <a:pt x="1380" y="9818"/>
                    <a:pt x="1500" y="9818"/>
                  </a:cubicBezTo>
                  <a:cubicBezTo>
                    <a:pt x="1510" y="9818"/>
                    <a:pt x="1520" y="9817"/>
                    <a:pt x="1530" y="9815"/>
                  </a:cubicBezTo>
                  <a:cubicBezTo>
                    <a:pt x="1644" y="9815"/>
                    <a:pt x="1735" y="9724"/>
                    <a:pt x="1735" y="9610"/>
                  </a:cubicBezTo>
                  <a:cubicBezTo>
                    <a:pt x="1735" y="9496"/>
                    <a:pt x="1644" y="9404"/>
                    <a:pt x="1530" y="9404"/>
                  </a:cubicBezTo>
                  <a:close/>
                  <a:moveTo>
                    <a:pt x="8172" y="9518"/>
                  </a:moveTo>
                  <a:cubicBezTo>
                    <a:pt x="8012" y="9518"/>
                    <a:pt x="7989" y="9541"/>
                    <a:pt x="7989" y="9678"/>
                  </a:cubicBezTo>
                  <a:cubicBezTo>
                    <a:pt x="7989" y="9838"/>
                    <a:pt x="8012" y="9861"/>
                    <a:pt x="8149" y="9861"/>
                  </a:cubicBezTo>
                  <a:cubicBezTo>
                    <a:pt x="8309" y="9861"/>
                    <a:pt x="8332" y="9861"/>
                    <a:pt x="8332" y="9724"/>
                  </a:cubicBezTo>
                  <a:cubicBezTo>
                    <a:pt x="8332" y="9541"/>
                    <a:pt x="8309" y="9518"/>
                    <a:pt x="8172" y="9518"/>
                  </a:cubicBezTo>
                  <a:close/>
                  <a:moveTo>
                    <a:pt x="20452" y="9610"/>
                  </a:moveTo>
                  <a:cubicBezTo>
                    <a:pt x="20361" y="9610"/>
                    <a:pt x="20338" y="9655"/>
                    <a:pt x="20338" y="9747"/>
                  </a:cubicBezTo>
                  <a:cubicBezTo>
                    <a:pt x="20338" y="9822"/>
                    <a:pt x="20369" y="9867"/>
                    <a:pt x="20432" y="9867"/>
                  </a:cubicBezTo>
                  <a:cubicBezTo>
                    <a:pt x="20445" y="9867"/>
                    <a:pt x="20459" y="9865"/>
                    <a:pt x="20475" y="9861"/>
                  </a:cubicBezTo>
                  <a:cubicBezTo>
                    <a:pt x="20566" y="9861"/>
                    <a:pt x="20589" y="9815"/>
                    <a:pt x="20589" y="9724"/>
                  </a:cubicBezTo>
                  <a:cubicBezTo>
                    <a:pt x="20589" y="9632"/>
                    <a:pt x="20543" y="9610"/>
                    <a:pt x="20452" y="9610"/>
                  </a:cubicBezTo>
                  <a:close/>
                  <a:moveTo>
                    <a:pt x="2511" y="9473"/>
                  </a:moveTo>
                  <a:cubicBezTo>
                    <a:pt x="2420" y="9473"/>
                    <a:pt x="2283" y="9564"/>
                    <a:pt x="2283" y="9701"/>
                  </a:cubicBezTo>
                  <a:cubicBezTo>
                    <a:pt x="2283" y="9815"/>
                    <a:pt x="2374" y="9906"/>
                    <a:pt x="2511" y="9906"/>
                  </a:cubicBezTo>
                  <a:cubicBezTo>
                    <a:pt x="2625" y="9906"/>
                    <a:pt x="2717" y="9815"/>
                    <a:pt x="2717" y="9701"/>
                  </a:cubicBezTo>
                  <a:cubicBezTo>
                    <a:pt x="2717" y="9587"/>
                    <a:pt x="2625" y="9496"/>
                    <a:pt x="2511" y="9473"/>
                  </a:cubicBezTo>
                  <a:close/>
                  <a:moveTo>
                    <a:pt x="14791" y="9564"/>
                  </a:moveTo>
                  <a:cubicBezTo>
                    <a:pt x="14700" y="9564"/>
                    <a:pt x="14632" y="9655"/>
                    <a:pt x="14632" y="9747"/>
                  </a:cubicBezTo>
                  <a:cubicBezTo>
                    <a:pt x="14632" y="9838"/>
                    <a:pt x="14723" y="9906"/>
                    <a:pt x="14791" y="9906"/>
                  </a:cubicBezTo>
                  <a:cubicBezTo>
                    <a:pt x="14883" y="9906"/>
                    <a:pt x="14974" y="9838"/>
                    <a:pt x="14974" y="9747"/>
                  </a:cubicBezTo>
                  <a:cubicBezTo>
                    <a:pt x="14974" y="9655"/>
                    <a:pt x="14905" y="9564"/>
                    <a:pt x="14791" y="9564"/>
                  </a:cubicBezTo>
                  <a:close/>
                  <a:moveTo>
                    <a:pt x="9199" y="9610"/>
                  </a:moveTo>
                  <a:cubicBezTo>
                    <a:pt x="9039" y="9610"/>
                    <a:pt x="9017" y="9632"/>
                    <a:pt x="9017" y="9769"/>
                  </a:cubicBezTo>
                  <a:cubicBezTo>
                    <a:pt x="9017" y="9929"/>
                    <a:pt x="9039" y="9952"/>
                    <a:pt x="9153" y="9952"/>
                  </a:cubicBezTo>
                  <a:cubicBezTo>
                    <a:pt x="9336" y="9952"/>
                    <a:pt x="9359" y="9929"/>
                    <a:pt x="9359" y="9792"/>
                  </a:cubicBezTo>
                  <a:cubicBezTo>
                    <a:pt x="9359" y="9632"/>
                    <a:pt x="9336" y="9610"/>
                    <a:pt x="9199" y="9610"/>
                  </a:cubicBezTo>
                  <a:close/>
                  <a:moveTo>
                    <a:pt x="21479" y="9701"/>
                  </a:moveTo>
                  <a:cubicBezTo>
                    <a:pt x="21388" y="9701"/>
                    <a:pt x="21342" y="9747"/>
                    <a:pt x="21365" y="9838"/>
                  </a:cubicBezTo>
                  <a:cubicBezTo>
                    <a:pt x="21365" y="9929"/>
                    <a:pt x="21411" y="9952"/>
                    <a:pt x="21502" y="9952"/>
                  </a:cubicBezTo>
                  <a:cubicBezTo>
                    <a:pt x="21570" y="9952"/>
                    <a:pt x="21616" y="9906"/>
                    <a:pt x="21616" y="9815"/>
                  </a:cubicBezTo>
                  <a:cubicBezTo>
                    <a:pt x="21616" y="9724"/>
                    <a:pt x="21570" y="9701"/>
                    <a:pt x="21479" y="9701"/>
                  </a:cubicBezTo>
                  <a:close/>
                  <a:moveTo>
                    <a:pt x="3516" y="9564"/>
                  </a:moveTo>
                  <a:cubicBezTo>
                    <a:pt x="3402" y="9564"/>
                    <a:pt x="3310" y="9655"/>
                    <a:pt x="3310" y="9769"/>
                  </a:cubicBezTo>
                  <a:cubicBezTo>
                    <a:pt x="3310" y="9906"/>
                    <a:pt x="3402" y="9998"/>
                    <a:pt x="3538" y="9998"/>
                  </a:cubicBezTo>
                  <a:cubicBezTo>
                    <a:pt x="3653" y="9998"/>
                    <a:pt x="3744" y="9884"/>
                    <a:pt x="3744" y="9769"/>
                  </a:cubicBezTo>
                  <a:cubicBezTo>
                    <a:pt x="3721" y="9655"/>
                    <a:pt x="3630" y="9564"/>
                    <a:pt x="3516" y="9564"/>
                  </a:cubicBezTo>
                  <a:close/>
                  <a:moveTo>
                    <a:pt x="15841" y="9655"/>
                  </a:moveTo>
                  <a:cubicBezTo>
                    <a:pt x="15773" y="9655"/>
                    <a:pt x="15636" y="9769"/>
                    <a:pt x="15659" y="9838"/>
                  </a:cubicBezTo>
                  <a:cubicBezTo>
                    <a:pt x="15659" y="9861"/>
                    <a:pt x="15682" y="9906"/>
                    <a:pt x="15727" y="9952"/>
                  </a:cubicBezTo>
                  <a:cubicBezTo>
                    <a:pt x="15750" y="9975"/>
                    <a:pt x="15796" y="9975"/>
                    <a:pt x="15818" y="9998"/>
                  </a:cubicBezTo>
                  <a:cubicBezTo>
                    <a:pt x="15864" y="9998"/>
                    <a:pt x="16001" y="9884"/>
                    <a:pt x="16001" y="9838"/>
                  </a:cubicBezTo>
                  <a:cubicBezTo>
                    <a:pt x="16001" y="9792"/>
                    <a:pt x="15887" y="9655"/>
                    <a:pt x="15841" y="9655"/>
                  </a:cubicBezTo>
                  <a:close/>
                  <a:moveTo>
                    <a:pt x="10226" y="9701"/>
                  </a:moveTo>
                  <a:cubicBezTo>
                    <a:pt x="10044" y="9701"/>
                    <a:pt x="10044" y="9701"/>
                    <a:pt x="10044" y="9861"/>
                  </a:cubicBezTo>
                  <a:cubicBezTo>
                    <a:pt x="10044" y="10020"/>
                    <a:pt x="10044" y="10043"/>
                    <a:pt x="10203" y="10043"/>
                  </a:cubicBezTo>
                  <a:cubicBezTo>
                    <a:pt x="10363" y="10043"/>
                    <a:pt x="10363" y="10020"/>
                    <a:pt x="10363" y="9884"/>
                  </a:cubicBezTo>
                  <a:cubicBezTo>
                    <a:pt x="10386" y="9701"/>
                    <a:pt x="10363" y="9701"/>
                    <a:pt x="10226" y="9701"/>
                  </a:cubicBezTo>
                  <a:close/>
                  <a:moveTo>
                    <a:pt x="22506" y="9769"/>
                  </a:moveTo>
                  <a:cubicBezTo>
                    <a:pt x="22461" y="9815"/>
                    <a:pt x="22392" y="9861"/>
                    <a:pt x="22392" y="9906"/>
                  </a:cubicBezTo>
                  <a:cubicBezTo>
                    <a:pt x="22392" y="9952"/>
                    <a:pt x="22461" y="9998"/>
                    <a:pt x="22506" y="10043"/>
                  </a:cubicBezTo>
                  <a:cubicBezTo>
                    <a:pt x="22529" y="10043"/>
                    <a:pt x="22643" y="9929"/>
                    <a:pt x="22620" y="9906"/>
                  </a:cubicBezTo>
                  <a:cubicBezTo>
                    <a:pt x="22598" y="9861"/>
                    <a:pt x="22552" y="9815"/>
                    <a:pt x="22506" y="9769"/>
                  </a:cubicBezTo>
                  <a:close/>
                  <a:moveTo>
                    <a:pt x="4543" y="9655"/>
                  </a:moveTo>
                  <a:cubicBezTo>
                    <a:pt x="4451" y="9655"/>
                    <a:pt x="4337" y="9769"/>
                    <a:pt x="4337" y="9861"/>
                  </a:cubicBezTo>
                  <a:cubicBezTo>
                    <a:pt x="4315" y="9952"/>
                    <a:pt x="4451" y="10066"/>
                    <a:pt x="4543" y="10089"/>
                  </a:cubicBezTo>
                  <a:cubicBezTo>
                    <a:pt x="4634" y="10089"/>
                    <a:pt x="4748" y="9975"/>
                    <a:pt x="4748" y="9884"/>
                  </a:cubicBezTo>
                  <a:cubicBezTo>
                    <a:pt x="4771" y="9792"/>
                    <a:pt x="4634" y="9655"/>
                    <a:pt x="4543" y="9655"/>
                  </a:cubicBezTo>
                  <a:close/>
                  <a:moveTo>
                    <a:pt x="16832" y="9789"/>
                  </a:moveTo>
                  <a:cubicBezTo>
                    <a:pt x="16780" y="9789"/>
                    <a:pt x="16684" y="9888"/>
                    <a:pt x="16663" y="9929"/>
                  </a:cubicBezTo>
                  <a:cubicBezTo>
                    <a:pt x="16663" y="9975"/>
                    <a:pt x="16777" y="10112"/>
                    <a:pt x="16823" y="10112"/>
                  </a:cubicBezTo>
                  <a:cubicBezTo>
                    <a:pt x="16829" y="10114"/>
                    <a:pt x="16835" y="10115"/>
                    <a:pt x="16842" y="10115"/>
                  </a:cubicBezTo>
                  <a:cubicBezTo>
                    <a:pt x="16911" y="10115"/>
                    <a:pt x="17005" y="10014"/>
                    <a:pt x="17005" y="9952"/>
                  </a:cubicBezTo>
                  <a:cubicBezTo>
                    <a:pt x="17005" y="9906"/>
                    <a:pt x="16891" y="9792"/>
                    <a:pt x="16846" y="9792"/>
                  </a:cubicBezTo>
                  <a:cubicBezTo>
                    <a:pt x="16842" y="9790"/>
                    <a:pt x="16837" y="9789"/>
                    <a:pt x="16832" y="9789"/>
                  </a:cubicBezTo>
                  <a:close/>
                  <a:moveTo>
                    <a:pt x="11259" y="9789"/>
                  </a:moveTo>
                  <a:cubicBezTo>
                    <a:pt x="11250" y="9789"/>
                    <a:pt x="11240" y="9790"/>
                    <a:pt x="11231" y="9792"/>
                  </a:cubicBezTo>
                  <a:cubicBezTo>
                    <a:pt x="11139" y="9792"/>
                    <a:pt x="11048" y="9861"/>
                    <a:pt x="11048" y="9952"/>
                  </a:cubicBezTo>
                  <a:cubicBezTo>
                    <a:pt x="11048" y="10043"/>
                    <a:pt x="11139" y="10112"/>
                    <a:pt x="11231" y="10112"/>
                  </a:cubicBezTo>
                  <a:cubicBezTo>
                    <a:pt x="11240" y="10114"/>
                    <a:pt x="11250" y="10115"/>
                    <a:pt x="11259" y="10115"/>
                  </a:cubicBezTo>
                  <a:cubicBezTo>
                    <a:pt x="11336" y="10115"/>
                    <a:pt x="11390" y="10034"/>
                    <a:pt x="11390" y="9952"/>
                  </a:cubicBezTo>
                  <a:cubicBezTo>
                    <a:pt x="11390" y="9870"/>
                    <a:pt x="11336" y="9789"/>
                    <a:pt x="11259" y="9789"/>
                  </a:cubicBezTo>
                  <a:close/>
                  <a:moveTo>
                    <a:pt x="23533" y="9861"/>
                  </a:moveTo>
                  <a:cubicBezTo>
                    <a:pt x="23511" y="9861"/>
                    <a:pt x="23374" y="9975"/>
                    <a:pt x="23396" y="9998"/>
                  </a:cubicBezTo>
                  <a:cubicBezTo>
                    <a:pt x="23442" y="10043"/>
                    <a:pt x="23488" y="10089"/>
                    <a:pt x="23533" y="10135"/>
                  </a:cubicBezTo>
                  <a:cubicBezTo>
                    <a:pt x="23579" y="10089"/>
                    <a:pt x="23648" y="10043"/>
                    <a:pt x="23648" y="9998"/>
                  </a:cubicBezTo>
                  <a:cubicBezTo>
                    <a:pt x="23648" y="9952"/>
                    <a:pt x="23579" y="9906"/>
                    <a:pt x="23533" y="9861"/>
                  </a:cubicBezTo>
                  <a:close/>
                  <a:moveTo>
                    <a:pt x="5547" y="9747"/>
                  </a:moveTo>
                  <a:cubicBezTo>
                    <a:pt x="5456" y="9747"/>
                    <a:pt x="5342" y="9861"/>
                    <a:pt x="5342" y="9952"/>
                  </a:cubicBezTo>
                  <a:cubicBezTo>
                    <a:pt x="5364" y="10043"/>
                    <a:pt x="5479" y="10157"/>
                    <a:pt x="5570" y="10157"/>
                  </a:cubicBezTo>
                  <a:cubicBezTo>
                    <a:pt x="5661" y="10157"/>
                    <a:pt x="5775" y="10043"/>
                    <a:pt x="5775" y="9952"/>
                  </a:cubicBezTo>
                  <a:cubicBezTo>
                    <a:pt x="5775" y="9861"/>
                    <a:pt x="5661" y="9747"/>
                    <a:pt x="5547" y="9747"/>
                  </a:cubicBezTo>
                  <a:close/>
                  <a:moveTo>
                    <a:pt x="17873" y="9906"/>
                  </a:moveTo>
                  <a:cubicBezTo>
                    <a:pt x="17781" y="9906"/>
                    <a:pt x="17736" y="9952"/>
                    <a:pt x="17736" y="10020"/>
                  </a:cubicBezTo>
                  <a:cubicBezTo>
                    <a:pt x="17736" y="10135"/>
                    <a:pt x="17759" y="10157"/>
                    <a:pt x="17873" y="10157"/>
                  </a:cubicBezTo>
                  <a:cubicBezTo>
                    <a:pt x="17964" y="10157"/>
                    <a:pt x="17987" y="10135"/>
                    <a:pt x="17987" y="10043"/>
                  </a:cubicBezTo>
                  <a:cubicBezTo>
                    <a:pt x="17987" y="9952"/>
                    <a:pt x="17964" y="9906"/>
                    <a:pt x="17873" y="9906"/>
                  </a:cubicBezTo>
                  <a:close/>
                  <a:moveTo>
                    <a:pt x="24561" y="9998"/>
                  </a:moveTo>
                  <a:cubicBezTo>
                    <a:pt x="24469" y="9998"/>
                    <a:pt x="24469" y="9998"/>
                    <a:pt x="24469" y="10089"/>
                  </a:cubicBezTo>
                  <a:cubicBezTo>
                    <a:pt x="24469" y="10157"/>
                    <a:pt x="24492" y="10157"/>
                    <a:pt x="24538" y="10157"/>
                  </a:cubicBezTo>
                  <a:cubicBezTo>
                    <a:pt x="24629" y="10157"/>
                    <a:pt x="24629" y="10157"/>
                    <a:pt x="24629" y="10066"/>
                  </a:cubicBezTo>
                  <a:cubicBezTo>
                    <a:pt x="24652" y="9998"/>
                    <a:pt x="24606" y="9998"/>
                    <a:pt x="24561" y="9998"/>
                  </a:cubicBezTo>
                  <a:close/>
                  <a:moveTo>
                    <a:pt x="12258" y="9861"/>
                  </a:moveTo>
                  <a:cubicBezTo>
                    <a:pt x="12166" y="9861"/>
                    <a:pt x="12075" y="9952"/>
                    <a:pt x="12075" y="10020"/>
                  </a:cubicBezTo>
                  <a:cubicBezTo>
                    <a:pt x="12075" y="10135"/>
                    <a:pt x="12166" y="10203"/>
                    <a:pt x="12258" y="10203"/>
                  </a:cubicBezTo>
                  <a:cubicBezTo>
                    <a:pt x="12349" y="10203"/>
                    <a:pt x="12418" y="10112"/>
                    <a:pt x="12418" y="10043"/>
                  </a:cubicBezTo>
                  <a:cubicBezTo>
                    <a:pt x="12418" y="9952"/>
                    <a:pt x="12326" y="9861"/>
                    <a:pt x="12258" y="9861"/>
                  </a:cubicBezTo>
                  <a:close/>
                  <a:moveTo>
                    <a:pt x="18877" y="9998"/>
                  </a:moveTo>
                  <a:cubicBezTo>
                    <a:pt x="18786" y="9998"/>
                    <a:pt x="18740" y="10043"/>
                    <a:pt x="18763" y="10135"/>
                  </a:cubicBezTo>
                  <a:cubicBezTo>
                    <a:pt x="18763" y="10226"/>
                    <a:pt x="18809" y="10249"/>
                    <a:pt x="18900" y="10249"/>
                  </a:cubicBezTo>
                  <a:cubicBezTo>
                    <a:pt x="18991" y="10249"/>
                    <a:pt x="19014" y="10203"/>
                    <a:pt x="19014" y="10112"/>
                  </a:cubicBezTo>
                  <a:cubicBezTo>
                    <a:pt x="19014" y="10020"/>
                    <a:pt x="18968" y="9998"/>
                    <a:pt x="18877" y="9998"/>
                  </a:cubicBezTo>
                  <a:close/>
                  <a:moveTo>
                    <a:pt x="25451" y="10089"/>
                  </a:moveTo>
                  <a:cubicBezTo>
                    <a:pt x="25451" y="10112"/>
                    <a:pt x="25451" y="10135"/>
                    <a:pt x="25451" y="10135"/>
                  </a:cubicBezTo>
                  <a:cubicBezTo>
                    <a:pt x="25451" y="10180"/>
                    <a:pt x="25451" y="10203"/>
                    <a:pt x="25451" y="10226"/>
                  </a:cubicBezTo>
                  <a:cubicBezTo>
                    <a:pt x="25451" y="10226"/>
                    <a:pt x="25451" y="10249"/>
                    <a:pt x="25474" y="10249"/>
                  </a:cubicBezTo>
                  <a:cubicBezTo>
                    <a:pt x="25519" y="10226"/>
                    <a:pt x="25542" y="10135"/>
                    <a:pt x="25519" y="10089"/>
                  </a:cubicBezTo>
                  <a:close/>
                  <a:moveTo>
                    <a:pt x="982" y="9861"/>
                  </a:moveTo>
                  <a:cubicBezTo>
                    <a:pt x="822" y="9861"/>
                    <a:pt x="754" y="9929"/>
                    <a:pt x="754" y="10066"/>
                  </a:cubicBezTo>
                  <a:cubicBezTo>
                    <a:pt x="754" y="10226"/>
                    <a:pt x="799" y="10294"/>
                    <a:pt x="959" y="10294"/>
                  </a:cubicBezTo>
                  <a:cubicBezTo>
                    <a:pt x="1119" y="10294"/>
                    <a:pt x="1187" y="10226"/>
                    <a:pt x="1187" y="10089"/>
                  </a:cubicBezTo>
                  <a:cubicBezTo>
                    <a:pt x="1187" y="9929"/>
                    <a:pt x="1119" y="9861"/>
                    <a:pt x="982" y="9861"/>
                  </a:cubicBezTo>
                  <a:close/>
                  <a:moveTo>
                    <a:pt x="6597" y="9861"/>
                  </a:moveTo>
                  <a:cubicBezTo>
                    <a:pt x="6529" y="9861"/>
                    <a:pt x="6369" y="9998"/>
                    <a:pt x="6369" y="10066"/>
                  </a:cubicBezTo>
                  <a:cubicBezTo>
                    <a:pt x="6369" y="10135"/>
                    <a:pt x="6506" y="10294"/>
                    <a:pt x="6574" y="10294"/>
                  </a:cubicBezTo>
                  <a:cubicBezTo>
                    <a:pt x="6643" y="10294"/>
                    <a:pt x="6802" y="10157"/>
                    <a:pt x="6802" y="10089"/>
                  </a:cubicBezTo>
                  <a:cubicBezTo>
                    <a:pt x="6802" y="10020"/>
                    <a:pt x="6666" y="9884"/>
                    <a:pt x="6597" y="9861"/>
                  </a:cubicBezTo>
                  <a:close/>
                  <a:moveTo>
                    <a:pt x="13239" y="9952"/>
                  </a:moveTo>
                  <a:cubicBezTo>
                    <a:pt x="13125" y="9952"/>
                    <a:pt x="13057" y="10020"/>
                    <a:pt x="13057" y="10135"/>
                  </a:cubicBezTo>
                  <a:cubicBezTo>
                    <a:pt x="13057" y="10226"/>
                    <a:pt x="13148" y="10294"/>
                    <a:pt x="13239" y="10294"/>
                  </a:cubicBezTo>
                  <a:cubicBezTo>
                    <a:pt x="13331" y="10294"/>
                    <a:pt x="13399" y="10203"/>
                    <a:pt x="13399" y="10112"/>
                  </a:cubicBezTo>
                  <a:cubicBezTo>
                    <a:pt x="13399" y="10043"/>
                    <a:pt x="13331" y="9952"/>
                    <a:pt x="13239" y="9952"/>
                  </a:cubicBezTo>
                  <a:close/>
                  <a:moveTo>
                    <a:pt x="19876" y="10083"/>
                  </a:moveTo>
                  <a:cubicBezTo>
                    <a:pt x="19806" y="10083"/>
                    <a:pt x="19790" y="10127"/>
                    <a:pt x="19790" y="10203"/>
                  </a:cubicBezTo>
                  <a:cubicBezTo>
                    <a:pt x="19790" y="10294"/>
                    <a:pt x="19813" y="10340"/>
                    <a:pt x="19904" y="10340"/>
                  </a:cubicBezTo>
                  <a:cubicBezTo>
                    <a:pt x="19996" y="10340"/>
                    <a:pt x="20041" y="10294"/>
                    <a:pt x="20041" y="10226"/>
                  </a:cubicBezTo>
                  <a:cubicBezTo>
                    <a:pt x="20041" y="10135"/>
                    <a:pt x="19996" y="10089"/>
                    <a:pt x="19927" y="10089"/>
                  </a:cubicBezTo>
                  <a:cubicBezTo>
                    <a:pt x="19907" y="10085"/>
                    <a:pt x="19891" y="10083"/>
                    <a:pt x="19876" y="10083"/>
                  </a:cubicBezTo>
                  <a:close/>
                  <a:moveTo>
                    <a:pt x="1941" y="9952"/>
                  </a:moveTo>
                  <a:cubicBezTo>
                    <a:pt x="1827" y="9952"/>
                    <a:pt x="1735" y="10043"/>
                    <a:pt x="1735" y="10157"/>
                  </a:cubicBezTo>
                  <a:cubicBezTo>
                    <a:pt x="1735" y="10294"/>
                    <a:pt x="1827" y="10386"/>
                    <a:pt x="1964" y="10386"/>
                  </a:cubicBezTo>
                  <a:cubicBezTo>
                    <a:pt x="2100" y="10363"/>
                    <a:pt x="2169" y="10272"/>
                    <a:pt x="2169" y="10157"/>
                  </a:cubicBezTo>
                  <a:cubicBezTo>
                    <a:pt x="2146" y="10043"/>
                    <a:pt x="2055" y="9952"/>
                    <a:pt x="1941" y="9952"/>
                  </a:cubicBezTo>
                  <a:close/>
                  <a:moveTo>
                    <a:pt x="7601" y="9952"/>
                  </a:moveTo>
                  <a:cubicBezTo>
                    <a:pt x="7556" y="9952"/>
                    <a:pt x="7396" y="10089"/>
                    <a:pt x="7396" y="10157"/>
                  </a:cubicBezTo>
                  <a:cubicBezTo>
                    <a:pt x="7396" y="10226"/>
                    <a:pt x="7533" y="10363"/>
                    <a:pt x="7601" y="10386"/>
                  </a:cubicBezTo>
                  <a:cubicBezTo>
                    <a:pt x="7670" y="10386"/>
                    <a:pt x="7807" y="10249"/>
                    <a:pt x="7830" y="10157"/>
                  </a:cubicBezTo>
                  <a:cubicBezTo>
                    <a:pt x="7830" y="10112"/>
                    <a:pt x="7693" y="9952"/>
                    <a:pt x="7601" y="9952"/>
                  </a:cubicBezTo>
                  <a:close/>
                  <a:moveTo>
                    <a:pt x="14244" y="10043"/>
                  </a:moveTo>
                  <a:cubicBezTo>
                    <a:pt x="14152" y="10043"/>
                    <a:pt x="14084" y="10112"/>
                    <a:pt x="14084" y="10203"/>
                  </a:cubicBezTo>
                  <a:cubicBezTo>
                    <a:pt x="14084" y="10294"/>
                    <a:pt x="14152" y="10386"/>
                    <a:pt x="14266" y="10386"/>
                  </a:cubicBezTo>
                  <a:cubicBezTo>
                    <a:pt x="14358" y="10363"/>
                    <a:pt x="14426" y="10294"/>
                    <a:pt x="14426" y="10203"/>
                  </a:cubicBezTo>
                  <a:cubicBezTo>
                    <a:pt x="14426" y="10112"/>
                    <a:pt x="14335" y="10043"/>
                    <a:pt x="14244" y="10043"/>
                  </a:cubicBezTo>
                  <a:close/>
                  <a:moveTo>
                    <a:pt x="8560" y="10081"/>
                  </a:moveTo>
                  <a:cubicBezTo>
                    <a:pt x="8469" y="10081"/>
                    <a:pt x="8469" y="10122"/>
                    <a:pt x="8469" y="10249"/>
                  </a:cubicBezTo>
                  <a:cubicBezTo>
                    <a:pt x="8469" y="10409"/>
                    <a:pt x="8469" y="10409"/>
                    <a:pt x="8629" y="10431"/>
                  </a:cubicBezTo>
                  <a:cubicBezTo>
                    <a:pt x="8788" y="10431"/>
                    <a:pt x="8788" y="10409"/>
                    <a:pt x="8788" y="10272"/>
                  </a:cubicBezTo>
                  <a:cubicBezTo>
                    <a:pt x="8811" y="10112"/>
                    <a:pt x="8788" y="10089"/>
                    <a:pt x="8651" y="10089"/>
                  </a:cubicBezTo>
                  <a:cubicBezTo>
                    <a:pt x="8614" y="10084"/>
                    <a:pt x="8584" y="10081"/>
                    <a:pt x="8560" y="10081"/>
                  </a:cubicBezTo>
                  <a:close/>
                  <a:moveTo>
                    <a:pt x="20931" y="10157"/>
                  </a:moveTo>
                  <a:cubicBezTo>
                    <a:pt x="20840" y="10157"/>
                    <a:pt x="20794" y="10203"/>
                    <a:pt x="20794" y="10294"/>
                  </a:cubicBezTo>
                  <a:cubicBezTo>
                    <a:pt x="20794" y="10386"/>
                    <a:pt x="20840" y="10431"/>
                    <a:pt x="20931" y="10431"/>
                  </a:cubicBezTo>
                  <a:cubicBezTo>
                    <a:pt x="21023" y="10431"/>
                    <a:pt x="21045" y="10386"/>
                    <a:pt x="21068" y="10294"/>
                  </a:cubicBezTo>
                  <a:cubicBezTo>
                    <a:pt x="21068" y="10203"/>
                    <a:pt x="21023" y="10157"/>
                    <a:pt x="20931" y="10157"/>
                  </a:cubicBezTo>
                  <a:close/>
                  <a:moveTo>
                    <a:pt x="15259" y="10132"/>
                  </a:moveTo>
                  <a:cubicBezTo>
                    <a:pt x="15205" y="10132"/>
                    <a:pt x="15088" y="10254"/>
                    <a:pt x="15088" y="10317"/>
                  </a:cubicBezTo>
                  <a:cubicBezTo>
                    <a:pt x="15109" y="10359"/>
                    <a:pt x="15205" y="10457"/>
                    <a:pt x="15257" y="10457"/>
                  </a:cubicBezTo>
                  <a:cubicBezTo>
                    <a:pt x="15262" y="10457"/>
                    <a:pt x="15267" y="10456"/>
                    <a:pt x="15271" y="10454"/>
                  </a:cubicBezTo>
                  <a:cubicBezTo>
                    <a:pt x="15316" y="10454"/>
                    <a:pt x="15453" y="10340"/>
                    <a:pt x="15430" y="10294"/>
                  </a:cubicBezTo>
                  <a:cubicBezTo>
                    <a:pt x="15430" y="10249"/>
                    <a:pt x="15408" y="10203"/>
                    <a:pt x="15385" y="10180"/>
                  </a:cubicBezTo>
                  <a:cubicBezTo>
                    <a:pt x="15362" y="10135"/>
                    <a:pt x="15316" y="10135"/>
                    <a:pt x="15271" y="10135"/>
                  </a:cubicBezTo>
                  <a:cubicBezTo>
                    <a:pt x="15267" y="10133"/>
                    <a:pt x="15263" y="10132"/>
                    <a:pt x="15259" y="10132"/>
                  </a:cubicBezTo>
                  <a:close/>
                  <a:moveTo>
                    <a:pt x="2968" y="10043"/>
                  </a:moveTo>
                  <a:cubicBezTo>
                    <a:pt x="2877" y="10043"/>
                    <a:pt x="2762" y="10135"/>
                    <a:pt x="2762" y="10226"/>
                  </a:cubicBezTo>
                  <a:cubicBezTo>
                    <a:pt x="2740" y="10340"/>
                    <a:pt x="2831" y="10454"/>
                    <a:pt x="2945" y="10454"/>
                  </a:cubicBezTo>
                  <a:cubicBezTo>
                    <a:pt x="2957" y="10457"/>
                    <a:pt x="2969" y="10458"/>
                    <a:pt x="2980" y="10458"/>
                  </a:cubicBezTo>
                  <a:cubicBezTo>
                    <a:pt x="3081" y="10458"/>
                    <a:pt x="3173" y="10372"/>
                    <a:pt x="3173" y="10249"/>
                  </a:cubicBezTo>
                  <a:cubicBezTo>
                    <a:pt x="3173" y="10135"/>
                    <a:pt x="3082" y="10043"/>
                    <a:pt x="2968" y="10043"/>
                  </a:cubicBezTo>
                  <a:close/>
                  <a:moveTo>
                    <a:pt x="9656" y="10157"/>
                  </a:moveTo>
                  <a:cubicBezTo>
                    <a:pt x="9496" y="10157"/>
                    <a:pt x="9473" y="10180"/>
                    <a:pt x="9473" y="10317"/>
                  </a:cubicBezTo>
                  <a:cubicBezTo>
                    <a:pt x="9473" y="10500"/>
                    <a:pt x="9496" y="10500"/>
                    <a:pt x="9656" y="10500"/>
                  </a:cubicBezTo>
                  <a:cubicBezTo>
                    <a:pt x="9815" y="10500"/>
                    <a:pt x="9815" y="10500"/>
                    <a:pt x="9815" y="10340"/>
                  </a:cubicBezTo>
                  <a:cubicBezTo>
                    <a:pt x="9815" y="10157"/>
                    <a:pt x="9815" y="10157"/>
                    <a:pt x="9656" y="10157"/>
                  </a:cubicBezTo>
                  <a:close/>
                  <a:moveTo>
                    <a:pt x="21958" y="10249"/>
                  </a:moveTo>
                  <a:cubicBezTo>
                    <a:pt x="21913" y="10249"/>
                    <a:pt x="21867" y="10317"/>
                    <a:pt x="21822" y="10363"/>
                  </a:cubicBezTo>
                  <a:cubicBezTo>
                    <a:pt x="21800" y="10384"/>
                    <a:pt x="21916" y="10502"/>
                    <a:pt x="21951" y="10502"/>
                  </a:cubicBezTo>
                  <a:cubicBezTo>
                    <a:pt x="21954" y="10502"/>
                    <a:pt x="21957" y="10502"/>
                    <a:pt x="21958" y="10500"/>
                  </a:cubicBezTo>
                  <a:cubicBezTo>
                    <a:pt x="22004" y="10477"/>
                    <a:pt x="22050" y="10431"/>
                    <a:pt x="22095" y="10386"/>
                  </a:cubicBezTo>
                  <a:cubicBezTo>
                    <a:pt x="22050" y="10317"/>
                    <a:pt x="22004" y="10249"/>
                    <a:pt x="21958" y="10249"/>
                  </a:cubicBezTo>
                  <a:close/>
                  <a:moveTo>
                    <a:pt x="3972" y="10112"/>
                  </a:moveTo>
                  <a:cubicBezTo>
                    <a:pt x="3881" y="10135"/>
                    <a:pt x="3767" y="10249"/>
                    <a:pt x="3767" y="10340"/>
                  </a:cubicBezTo>
                  <a:cubicBezTo>
                    <a:pt x="3790" y="10431"/>
                    <a:pt x="3904" y="10545"/>
                    <a:pt x="3995" y="10545"/>
                  </a:cubicBezTo>
                  <a:cubicBezTo>
                    <a:pt x="4086" y="10545"/>
                    <a:pt x="4200" y="10431"/>
                    <a:pt x="4200" y="10317"/>
                  </a:cubicBezTo>
                  <a:cubicBezTo>
                    <a:pt x="4200" y="10226"/>
                    <a:pt x="4086" y="10112"/>
                    <a:pt x="3972" y="10112"/>
                  </a:cubicBezTo>
                  <a:close/>
                  <a:moveTo>
                    <a:pt x="16298" y="10203"/>
                  </a:moveTo>
                  <a:cubicBezTo>
                    <a:pt x="16229" y="10203"/>
                    <a:pt x="16115" y="10340"/>
                    <a:pt x="16115" y="10386"/>
                  </a:cubicBezTo>
                  <a:cubicBezTo>
                    <a:pt x="16138" y="10454"/>
                    <a:pt x="16252" y="10545"/>
                    <a:pt x="16298" y="10545"/>
                  </a:cubicBezTo>
                  <a:cubicBezTo>
                    <a:pt x="16343" y="10545"/>
                    <a:pt x="16458" y="10409"/>
                    <a:pt x="16458" y="10363"/>
                  </a:cubicBezTo>
                  <a:cubicBezTo>
                    <a:pt x="16458" y="10317"/>
                    <a:pt x="16343" y="10203"/>
                    <a:pt x="16298" y="10203"/>
                  </a:cubicBezTo>
                  <a:close/>
                  <a:moveTo>
                    <a:pt x="10683" y="10249"/>
                  </a:moveTo>
                  <a:cubicBezTo>
                    <a:pt x="10591" y="10249"/>
                    <a:pt x="10500" y="10317"/>
                    <a:pt x="10500" y="10409"/>
                  </a:cubicBezTo>
                  <a:cubicBezTo>
                    <a:pt x="10500" y="10523"/>
                    <a:pt x="10569" y="10591"/>
                    <a:pt x="10683" y="10591"/>
                  </a:cubicBezTo>
                  <a:cubicBezTo>
                    <a:pt x="10774" y="10591"/>
                    <a:pt x="10843" y="10500"/>
                    <a:pt x="10843" y="10409"/>
                  </a:cubicBezTo>
                  <a:cubicBezTo>
                    <a:pt x="10843" y="10317"/>
                    <a:pt x="10751" y="10249"/>
                    <a:pt x="10683" y="10249"/>
                  </a:cubicBezTo>
                  <a:close/>
                  <a:moveTo>
                    <a:pt x="22986" y="10340"/>
                  </a:moveTo>
                  <a:cubicBezTo>
                    <a:pt x="22940" y="10340"/>
                    <a:pt x="22894" y="10409"/>
                    <a:pt x="22849" y="10454"/>
                  </a:cubicBezTo>
                  <a:cubicBezTo>
                    <a:pt x="22828" y="10475"/>
                    <a:pt x="22923" y="10594"/>
                    <a:pt x="22974" y="10594"/>
                  </a:cubicBezTo>
                  <a:cubicBezTo>
                    <a:pt x="22978" y="10594"/>
                    <a:pt x="22982" y="10593"/>
                    <a:pt x="22986" y="10591"/>
                  </a:cubicBezTo>
                  <a:cubicBezTo>
                    <a:pt x="23031" y="10568"/>
                    <a:pt x="23077" y="10523"/>
                    <a:pt x="23123" y="10454"/>
                  </a:cubicBezTo>
                  <a:cubicBezTo>
                    <a:pt x="23077" y="10409"/>
                    <a:pt x="23031" y="10340"/>
                    <a:pt x="22986" y="10340"/>
                  </a:cubicBezTo>
                  <a:close/>
                  <a:moveTo>
                    <a:pt x="5022" y="10203"/>
                  </a:moveTo>
                  <a:cubicBezTo>
                    <a:pt x="4931" y="10203"/>
                    <a:pt x="4794" y="10317"/>
                    <a:pt x="4794" y="10409"/>
                  </a:cubicBezTo>
                  <a:cubicBezTo>
                    <a:pt x="4794" y="10500"/>
                    <a:pt x="4908" y="10637"/>
                    <a:pt x="4999" y="10637"/>
                  </a:cubicBezTo>
                  <a:cubicBezTo>
                    <a:pt x="5091" y="10637"/>
                    <a:pt x="5228" y="10523"/>
                    <a:pt x="5228" y="10431"/>
                  </a:cubicBezTo>
                  <a:cubicBezTo>
                    <a:pt x="5228" y="10340"/>
                    <a:pt x="5113" y="10203"/>
                    <a:pt x="5022" y="10203"/>
                  </a:cubicBezTo>
                  <a:close/>
                  <a:moveTo>
                    <a:pt x="17345" y="10380"/>
                  </a:moveTo>
                  <a:cubicBezTo>
                    <a:pt x="17332" y="10380"/>
                    <a:pt x="17318" y="10382"/>
                    <a:pt x="17302" y="10386"/>
                  </a:cubicBezTo>
                  <a:cubicBezTo>
                    <a:pt x="17211" y="10386"/>
                    <a:pt x="17188" y="10431"/>
                    <a:pt x="17188" y="10523"/>
                  </a:cubicBezTo>
                  <a:cubicBezTo>
                    <a:pt x="17188" y="10591"/>
                    <a:pt x="17234" y="10637"/>
                    <a:pt x="17325" y="10637"/>
                  </a:cubicBezTo>
                  <a:cubicBezTo>
                    <a:pt x="17416" y="10637"/>
                    <a:pt x="17439" y="10591"/>
                    <a:pt x="17439" y="10500"/>
                  </a:cubicBezTo>
                  <a:cubicBezTo>
                    <a:pt x="17439" y="10424"/>
                    <a:pt x="17408" y="10380"/>
                    <a:pt x="17345" y="10380"/>
                  </a:cubicBezTo>
                  <a:close/>
                  <a:moveTo>
                    <a:pt x="23963" y="10452"/>
                  </a:moveTo>
                  <a:cubicBezTo>
                    <a:pt x="23929" y="10452"/>
                    <a:pt x="23899" y="10462"/>
                    <a:pt x="23899" y="10523"/>
                  </a:cubicBezTo>
                  <a:cubicBezTo>
                    <a:pt x="23921" y="10637"/>
                    <a:pt x="23899" y="10637"/>
                    <a:pt x="23990" y="10637"/>
                  </a:cubicBezTo>
                  <a:cubicBezTo>
                    <a:pt x="24005" y="10637"/>
                    <a:pt x="24020" y="10639"/>
                    <a:pt x="24034" y="10639"/>
                  </a:cubicBezTo>
                  <a:cubicBezTo>
                    <a:pt x="24061" y="10639"/>
                    <a:pt x="24081" y="10629"/>
                    <a:pt x="24081" y="10568"/>
                  </a:cubicBezTo>
                  <a:cubicBezTo>
                    <a:pt x="24081" y="10477"/>
                    <a:pt x="24081" y="10454"/>
                    <a:pt x="24013" y="10454"/>
                  </a:cubicBezTo>
                  <a:cubicBezTo>
                    <a:pt x="23998" y="10454"/>
                    <a:pt x="23980" y="10452"/>
                    <a:pt x="23963" y="10452"/>
                  </a:cubicBezTo>
                  <a:close/>
                  <a:moveTo>
                    <a:pt x="11710" y="10340"/>
                  </a:moveTo>
                  <a:cubicBezTo>
                    <a:pt x="11596" y="10340"/>
                    <a:pt x="11527" y="10409"/>
                    <a:pt x="11527" y="10523"/>
                  </a:cubicBezTo>
                  <a:cubicBezTo>
                    <a:pt x="11527" y="10614"/>
                    <a:pt x="11619" y="10682"/>
                    <a:pt x="11687" y="10682"/>
                  </a:cubicBezTo>
                  <a:cubicBezTo>
                    <a:pt x="11778" y="10682"/>
                    <a:pt x="11870" y="10591"/>
                    <a:pt x="11870" y="10500"/>
                  </a:cubicBezTo>
                  <a:cubicBezTo>
                    <a:pt x="11870" y="10409"/>
                    <a:pt x="11778" y="10340"/>
                    <a:pt x="11710" y="10340"/>
                  </a:cubicBezTo>
                  <a:close/>
                  <a:moveTo>
                    <a:pt x="6049" y="10294"/>
                  </a:moveTo>
                  <a:cubicBezTo>
                    <a:pt x="5981" y="10294"/>
                    <a:pt x="5821" y="10431"/>
                    <a:pt x="5821" y="10500"/>
                  </a:cubicBezTo>
                  <a:cubicBezTo>
                    <a:pt x="5821" y="10568"/>
                    <a:pt x="5958" y="10705"/>
                    <a:pt x="6026" y="10728"/>
                  </a:cubicBezTo>
                  <a:cubicBezTo>
                    <a:pt x="6095" y="10728"/>
                    <a:pt x="6232" y="10591"/>
                    <a:pt x="6255" y="10523"/>
                  </a:cubicBezTo>
                  <a:cubicBezTo>
                    <a:pt x="6255" y="10454"/>
                    <a:pt x="6118" y="10294"/>
                    <a:pt x="6049" y="10294"/>
                  </a:cubicBezTo>
                  <a:close/>
                  <a:moveTo>
                    <a:pt x="18329" y="10454"/>
                  </a:moveTo>
                  <a:cubicBezTo>
                    <a:pt x="18238" y="10477"/>
                    <a:pt x="18192" y="10500"/>
                    <a:pt x="18215" y="10591"/>
                  </a:cubicBezTo>
                  <a:cubicBezTo>
                    <a:pt x="18215" y="10682"/>
                    <a:pt x="18261" y="10728"/>
                    <a:pt x="18329" y="10728"/>
                  </a:cubicBezTo>
                  <a:cubicBezTo>
                    <a:pt x="18421" y="10705"/>
                    <a:pt x="18466" y="10682"/>
                    <a:pt x="18466" y="10591"/>
                  </a:cubicBezTo>
                  <a:cubicBezTo>
                    <a:pt x="18466" y="10500"/>
                    <a:pt x="18421" y="10454"/>
                    <a:pt x="18329" y="10454"/>
                  </a:cubicBezTo>
                  <a:close/>
                  <a:moveTo>
                    <a:pt x="24994" y="10545"/>
                  </a:moveTo>
                  <a:cubicBezTo>
                    <a:pt x="24880" y="10545"/>
                    <a:pt x="24903" y="10545"/>
                    <a:pt x="24880" y="10637"/>
                  </a:cubicBezTo>
                  <a:cubicBezTo>
                    <a:pt x="24880" y="10682"/>
                    <a:pt x="24903" y="10728"/>
                    <a:pt x="24971" y="10728"/>
                  </a:cubicBezTo>
                  <a:cubicBezTo>
                    <a:pt x="25063" y="10705"/>
                    <a:pt x="25063" y="10728"/>
                    <a:pt x="25063" y="10637"/>
                  </a:cubicBezTo>
                  <a:cubicBezTo>
                    <a:pt x="25063" y="10568"/>
                    <a:pt x="25063" y="10545"/>
                    <a:pt x="24994" y="10545"/>
                  </a:cubicBezTo>
                  <a:close/>
                  <a:moveTo>
                    <a:pt x="12669" y="10431"/>
                  </a:moveTo>
                  <a:cubicBezTo>
                    <a:pt x="12577" y="10431"/>
                    <a:pt x="12509" y="10500"/>
                    <a:pt x="12509" y="10591"/>
                  </a:cubicBezTo>
                  <a:cubicBezTo>
                    <a:pt x="12509" y="10673"/>
                    <a:pt x="12564" y="10754"/>
                    <a:pt x="12657" y="10754"/>
                  </a:cubicBezTo>
                  <a:cubicBezTo>
                    <a:pt x="12668" y="10754"/>
                    <a:pt x="12679" y="10753"/>
                    <a:pt x="12691" y="10751"/>
                  </a:cubicBezTo>
                  <a:cubicBezTo>
                    <a:pt x="12760" y="10751"/>
                    <a:pt x="12851" y="10682"/>
                    <a:pt x="12851" y="10591"/>
                  </a:cubicBezTo>
                  <a:cubicBezTo>
                    <a:pt x="12851" y="10500"/>
                    <a:pt x="12760" y="10431"/>
                    <a:pt x="12669" y="10431"/>
                  </a:cubicBezTo>
                  <a:close/>
                  <a:moveTo>
                    <a:pt x="343" y="10340"/>
                  </a:moveTo>
                  <a:cubicBezTo>
                    <a:pt x="297" y="10340"/>
                    <a:pt x="274" y="10363"/>
                    <a:pt x="297" y="10409"/>
                  </a:cubicBezTo>
                  <a:cubicBezTo>
                    <a:pt x="343" y="10500"/>
                    <a:pt x="366" y="10568"/>
                    <a:pt x="366" y="10682"/>
                  </a:cubicBezTo>
                  <a:cubicBezTo>
                    <a:pt x="381" y="10727"/>
                    <a:pt x="425" y="10762"/>
                    <a:pt x="472" y="10762"/>
                  </a:cubicBezTo>
                  <a:cubicBezTo>
                    <a:pt x="498" y="10762"/>
                    <a:pt x="524" y="10752"/>
                    <a:pt x="548" y="10728"/>
                  </a:cubicBezTo>
                  <a:cubicBezTo>
                    <a:pt x="617" y="10682"/>
                    <a:pt x="662" y="10545"/>
                    <a:pt x="617" y="10454"/>
                  </a:cubicBezTo>
                  <a:cubicBezTo>
                    <a:pt x="617" y="10386"/>
                    <a:pt x="503" y="10340"/>
                    <a:pt x="411" y="10340"/>
                  </a:cubicBezTo>
                  <a:close/>
                  <a:moveTo>
                    <a:pt x="19356" y="10545"/>
                  </a:moveTo>
                  <a:cubicBezTo>
                    <a:pt x="19265" y="10545"/>
                    <a:pt x="19219" y="10591"/>
                    <a:pt x="19219" y="10705"/>
                  </a:cubicBezTo>
                  <a:cubicBezTo>
                    <a:pt x="19238" y="10762"/>
                    <a:pt x="19272" y="10802"/>
                    <a:pt x="19335" y="10802"/>
                  </a:cubicBezTo>
                  <a:cubicBezTo>
                    <a:pt x="19348" y="10802"/>
                    <a:pt x="19363" y="10801"/>
                    <a:pt x="19379" y="10797"/>
                  </a:cubicBezTo>
                  <a:cubicBezTo>
                    <a:pt x="19448" y="10797"/>
                    <a:pt x="19493" y="10751"/>
                    <a:pt x="19493" y="10660"/>
                  </a:cubicBezTo>
                  <a:cubicBezTo>
                    <a:pt x="19471" y="10591"/>
                    <a:pt x="19448" y="10545"/>
                    <a:pt x="19356" y="10545"/>
                  </a:cubicBezTo>
                  <a:close/>
                  <a:moveTo>
                    <a:pt x="1393" y="10431"/>
                  </a:moveTo>
                  <a:cubicBezTo>
                    <a:pt x="1233" y="10431"/>
                    <a:pt x="1187" y="10477"/>
                    <a:pt x="1187" y="10660"/>
                  </a:cubicBezTo>
                  <a:cubicBezTo>
                    <a:pt x="1187" y="10797"/>
                    <a:pt x="1256" y="10842"/>
                    <a:pt x="1416" y="10842"/>
                  </a:cubicBezTo>
                  <a:cubicBezTo>
                    <a:pt x="1553" y="10842"/>
                    <a:pt x="1598" y="10774"/>
                    <a:pt x="1598" y="10637"/>
                  </a:cubicBezTo>
                  <a:cubicBezTo>
                    <a:pt x="1598" y="10477"/>
                    <a:pt x="1553" y="10431"/>
                    <a:pt x="1393" y="10431"/>
                  </a:cubicBezTo>
                  <a:close/>
                  <a:moveTo>
                    <a:pt x="7054" y="10431"/>
                  </a:moveTo>
                  <a:cubicBezTo>
                    <a:pt x="6985" y="10431"/>
                    <a:pt x="6848" y="10568"/>
                    <a:pt x="6848" y="10637"/>
                  </a:cubicBezTo>
                  <a:cubicBezTo>
                    <a:pt x="6848" y="10705"/>
                    <a:pt x="6985" y="10842"/>
                    <a:pt x="7054" y="10842"/>
                  </a:cubicBezTo>
                  <a:cubicBezTo>
                    <a:pt x="7122" y="10842"/>
                    <a:pt x="7259" y="10705"/>
                    <a:pt x="7259" y="10637"/>
                  </a:cubicBezTo>
                  <a:cubicBezTo>
                    <a:pt x="7259" y="10568"/>
                    <a:pt x="7122" y="10431"/>
                    <a:pt x="7054" y="10431"/>
                  </a:cubicBezTo>
                  <a:close/>
                  <a:moveTo>
                    <a:pt x="13696" y="10500"/>
                  </a:moveTo>
                  <a:cubicBezTo>
                    <a:pt x="13604" y="10500"/>
                    <a:pt x="13513" y="10591"/>
                    <a:pt x="13513" y="10682"/>
                  </a:cubicBezTo>
                  <a:cubicBezTo>
                    <a:pt x="13536" y="10774"/>
                    <a:pt x="13604" y="10842"/>
                    <a:pt x="13696" y="10842"/>
                  </a:cubicBezTo>
                  <a:cubicBezTo>
                    <a:pt x="13787" y="10842"/>
                    <a:pt x="13856" y="10774"/>
                    <a:pt x="13856" y="10682"/>
                  </a:cubicBezTo>
                  <a:cubicBezTo>
                    <a:pt x="13856" y="10591"/>
                    <a:pt x="13787" y="10500"/>
                    <a:pt x="13696" y="10500"/>
                  </a:cubicBezTo>
                  <a:close/>
                  <a:moveTo>
                    <a:pt x="8081" y="10545"/>
                  </a:moveTo>
                  <a:cubicBezTo>
                    <a:pt x="7921" y="10545"/>
                    <a:pt x="7898" y="10568"/>
                    <a:pt x="7898" y="10705"/>
                  </a:cubicBezTo>
                  <a:cubicBezTo>
                    <a:pt x="7898" y="10888"/>
                    <a:pt x="7921" y="10888"/>
                    <a:pt x="8081" y="10888"/>
                  </a:cubicBezTo>
                  <a:cubicBezTo>
                    <a:pt x="8240" y="10888"/>
                    <a:pt x="8240" y="10865"/>
                    <a:pt x="8240" y="10705"/>
                  </a:cubicBezTo>
                  <a:cubicBezTo>
                    <a:pt x="8240" y="10545"/>
                    <a:pt x="8240" y="10545"/>
                    <a:pt x="8081" y="10545"/>
                  </a:cubicBezTo>
                  <a:close/>
                  <a:moveTo>
                    <a:pt x="20384" y="10637"/>
                  </a:moveTo>
                  <a:cubicBezTo>
                    <a:pt x="20269" y="10637"/>
                    <a:pt x="20247" y="10682"/>
                    <a:pt x="20247" y="10774"/>
                  </a:cubicBezTo>
                  <a:cubicBezTo>
                    <a:pt x="20247" y="10865"/>
                    <a:pt x="20292" y="10888"/>
                    <a:pt x="20384" y="10888"/>
                  </a:cubicBezTo>
                  <a:cubicBezTo>
                    <a:pt x="20475" y="10888"/>
                    <a:pt x="20498" y="10842"/>
                    <a:pt x="20498" y="10751"/>
                  </a:cubicBezTo>
                  <a:cubicBezTo>
                    <a:pt x="20498" y="10660"/>
                    <a:pt x="20475" y="10637"/>
                    <a:pt x="20384" y="10637"/>
                  </a:cubicBezTo>
                  <a:close/>
                  <a:moveTo>
                    <a:pt x="2420" y="10500"/>
                  </a:moveTo>
                  <a:cubicBezTo>
                    <a:pt x="2306" y="10500"/>
                    <a:pt x="2215" y="10568"/>
                    <a:pt x="2192" y="10705"/>
                  </a:cubicBezTo>
                  <a:cubicBezTo>
                    <a:pt x="2192" y="10819"/>
                    <a:pt x="2283" y="10934"/>
                    <a:pt x="2420" y="10934"/>
                  </a:cubicBezTo>
                  <a:cubicBezTo>
                    <a:pt x="2534" y="10934"/>
                    <a:pt x="2625" y="10842"/>
                    <a:pt x="2625" y="10728"/>
                  </a:cubicBezTo>
                  <a:cubicBezTo>
                    <a:pt x="2625" y="10614"/>
                    <a:pt x="2534" y="10500"/>
                    <a:pt x="2420" y="10500"/>
                  </a:cubicBezTo>
                  <a:close/>
                  <a:moveTo>
                    <a:pt x="14723" y="10591"/>
                  </a:moveTo>
                  <a:cubicBezTo>
                    <a:pt x="14632" y="10591"/>
                    <a:pt x="14540" y="10660"/>
                    <a:pt x="14540" y="10774"/>
                  </a:cubicBezTo>
                  <a:cubicBezTo>
                    <a:pt x="14540" y="10842"/>
                    <a:pt x="14632" y="10934"/>
                    <a:pt x="14723" y="10934"/>
                  </a:cubicBezTo>
                  <a:cubicBezTo>
                    <a:pt x="14814" y="10934"/>
                    <a:pt x="14883" y="10865"/>
                    <a:pt x="14883" y="10774"/>
                  </a:cubicBezTo>
                  <a:cubicBezTo>
                    <a:pt x="14883" y="10682"/>
                    <a:pt x="14814" y="10591"/>
                    <a:pt x="14723" y="10591"/>
                  </a:cubicBezTo>
                  <a:close/>
                  <a:moveTo>
                    <a:pt x="9108" y="10637"/>
                  </a:moveTo>
                  <a:cubicBezTo>
                    <a:pt x="8948" y="10637"/>
                    <a:pt x="8925" y="10637"/>
                    <a:pt x="8925" y="10797"/>
                  </a:cubicBezTo>
                  <a:cubicBezTo>
                    <a:pt x="8925" y="10956"/>
                    <a:pt x="8948" y="10979"/>
                    <a:pt x="9085" y="10979"/>
                  </a:cubicBezTo>
                  <a:cubicBezTo>
                    <a:pt x="9245" y="10979"/>
                    <a:pt x="9268" y="10956"/>
                    <a:pt x="9268" y="10819"/>
                  </a:cubicBezTo>
                  <a:cubicBezTo>
                    <a:pt x="9268" y="10660"/>
                    <a:pt x="9245" y="10637"/>
                    <a:pt x="9108" y="10637"/>
                  </a:cubicBezTo>
                  <a:close/>
                  <a:moveTo>
                    <a:pt x="21366" y="10722"/>
                  </a:moveTo>
                  <a:cubicBezTo>
                    <a:pt x="21305" y="10722"/>
                    <a:pt x="21274" y="10763"/>
                    <a:pt x="21274" y="10819"/>
                  </a:cubicBezTo>
                  <a:cubicBezTo>
                    <a:pt x="21274" y="10934"/>
                    <a:pt x="21297" y="10979"/>
                    <a:pt x="21388" y="10979"/>
                  </a:cubicBezTo>
                  <a:cubicBezTo>
                    <a:pt x="21479" y="10979"/>
                    <a:pt x="21525" y="10934"/>
                    <a:pt x="21525" y="10842"/>
                  </a:cubicBezTo>
                  <a:cubicBezTo>
                    <a:pt x="21525" y="10751"/>
                    <a:pt x="21502" y="10728"/>
                    <a:pt x="21411" y="10728"/>
                  </a:cubicBezTo>
                  <a:cubicBezTo>
                    <a:pt x="21395" y="10724"/>
                    <a:pt x="21380" y="10722"/>
                    <a:pt x="21366" y="10722"/>
                  </a:cubicBezTo>
                  <a:close/>
                  <a:moveTo>
                    <a:pt x="3447" y="10591"/>
                  </a:moveTo>
                  <a:cubicBezTo>
                    <a:pt x="3310" y="10591"/>
                    <a:pt x="3219" y="10682"/>
                    <a:pt x="3219" y="10819"/>
                  </a:cubicBezTo>
                  <a:cubicBezTo>
                    <a:pt x="3219" y="10934"/>
                    <a:pt x="3310" y="11025"/>
                    <a:pt x="3447" y="11025"/>
                  </a:cubicBezTo>
                  <a:cubicBezTo>
                    <a:pt x="3561" y="11025"/>
                    <a:pt x="3653" y="10934"/>
                    <a:pt x="3653" y="10819"/>
                  </a:cubicBezTo>
                  <a:cubicBezTo>
                    <a:pt x="3653" y="10705"/>
                    <a:pt x="3561" y="10591"/>
                    <a:pt x="3447" y="10591"/>
                  </a:cubicBezTo>
                  <a:close/>
                  <a:moveTo>
                    <a:pt x="15738" y="10680"/>
                  </a:moveTo>
                  <a:cubicBezTo>
                    <a:pt x="15684" y="10680"/>
                    <a:pt x="15567" y="10800"/>
                    <a:pt x="15567" y="10842"/>
                  </a:cubicBezTo>
                  <a:cubicBezTo>
                    <a:pt x="15567" y="10888"/>
                    <a:pt x="15682" y="11025"/>
                    <a:pt x="15750" y="11025"/>
                  </a:cubicBezTo>
                  <a:cubicBezTo>
                    <a:pt x="15796" y="11002"/>
                    <a:pt x="15841" y="10979"/>
                    <a:pt x="15864" y="10956"/>
                  </a:cubicBezTo>
                  <a:cubicBezTo>
                    <a:pt x="15887" y="10934"/>
                    <a:pt x="15887" y="10888"/>
                    <a:pt x="15910" y="10842"/>
                  </a:cubicBezTo>
                  <a:cubicBezTo>
                    <a:pt x="15887" y="10819"/>
                    <a:pt x="15887" y="10774"/>
                    <a:pt x="15864" y="10751"/>
                  </a:cubicBezTo>
                  <a:cubicBezTo>
                    <a:pt x="15841" y="10705"/>
                    <a:pt x="15796" y="10682"/>
                    <a:pt x="15750" y="10682"/>
                  </a:cubicBezTo>
                  <a:cubicBezTo>
                    <a:pt x="15747" y="10681"/>
                    <a:pt x="15743" y="10680"/>
                    <a:pt x="15738" y="10680"/>
                  </a:cubicBezTo>
                  <a:close/>
                  <a:moveTo>
                    <a:pt x="10052" y="10721"/>
                  </a:moveTo>
                  <a:cubicBezTo>
                    <a:pt x="9967" y="10721"/>
                    <a:pt x="9952" y="10761"/>
                    <a:pt x="9952" y="10888"/>
                  </a:cubicBezTo>
                  <a:cubicBezTo>
                    <a:pt x="9952" y="11048"/>
                    <a:pt x="9952" y="11048"/>
                    <a:pt x="10112" y="11048"/>
                  </a:cubicBezTo>
                  <a:cubicBezTo>
                    <a:pt x="10147" y="11053"/>
                    <a:pt x="10175" y="11055"/>
                    <a:pt x="10197" y="11055"/>
                  </a:cubicBezTo>
                  <a:cubicBezTo>
                    <a:pt x="10281" y="11055"/>
                    <a:pt x="10295" y="11018"/>
                    <a:pt x="10295" y="10911"/>
                  </a:cubicBezTo>
                  <a:cubicBezTo>
                    <a:pt x="10295" y="10751"/>
                    <a:pt x="10272" y="10728"/>
                    <a:pt x="10135" y="10728"/>
                  </a:cubicBezTo>
                  <a:cubicBezTo>
                    <a:pt x="10102" y="10723"/>
                    <a:pt x="10075" y="10721"/>
                    <a:pt x="10052" y="10721"/>
                  </a:cubicBezTo>
                  <a:close/>
                  <a:moveTo>
                    <a:pt x="22415" y="10797"/>
                  </a:moveTo>
                  <a:cubicBezTo>
                    <a:pt x="22369" y="10842"/>
                    <a:pt x="22301" y="10888"/>
                    <a:pt x="22301" y="10934"/>
                  </a:cubicBezTo>
                  <a:cubicBezTo>
                    <a:pt x="22301" y="10979"/>
                    <a:pt x="22369" y="11025"/>
                    <a:pt x="22415" y="11070"/>
                  </a:cubicBezTo>
                  <a:cubicBezTo>
                    <a:pt x="22461" y="11025"/>
                    <a:pt x="22506" y="10979"/>
                    <a:pt x="22552" y="10934"/>
                  </a:cubicBezTo>
                  <a:cubicBezTo>
                    <a:pt x="22575" y="10911"/>
                    <a:pt x="22438" y="10797"/>
                    <a:pt x="22415" y="10797"/>
                  </a:cubicBezTo>
                  <a:close/>
                  <a:moveTo>
                    <a:pt x="4451" y="10682"/>
                  </a:moveTo>
                  <a:cubicBezTo>
                    <a:pt x="4360" y="10682"/>
                    <a:pt x="4246" y="10797"/>
                    <a:pt x="4246" y="10888"/>
                  </a:cubicBezTo>
                  <a:cubicBezTo>
                    <a:pt x="4246" y="10979"/>
                    <a:pt x="4360" y="11093"/>
                    <a:pt x="4474" y="11093"/>
                  </a:cubicBezTo>
                  <a:cubicBezTo>
                    <a:pt x="4566" y="11093"/>
                    <a:pt x="4680" y="10979"/>
                    <a:pt x="4680" y="10888"/>
                  </a:cubicBezTo>
                  <a:cubicBezTo>
                    <a:pt x="4657" y="10797"/>
                    <a:pt x="4543" y="10682"/>
                    <a:pt x="4451" y="10682"/>
                  </a:cubicBezTo>
                  <a:close/>
                  <a:moveTo>
                    <a:pt x="16754" y="10751"/>
                  </a:moveTo>
                  <a:cubicBezTo>
                    <a:pt x="16709" y="10751"/>
                    <a:pt x="16572" y="10888"/>
                    <a:pt x="16595" y="10956"/>
                  </a:cubicBezTo>
                  <a:cubicBezTo>
                    <a:pt x="16595" y="10998"/>
                    <a:pt x="16708" y="11096"/>
                    <a:pt x="16763" y="11096"/>
                  </a:cubicBezTo>
                  <a:cubicBezTo>
                    <a:pt x="16768" y="11096"/>
                    <a:pt x="16773" y="11095"/>
                    <a:pt x="16777" y="11093"/>
                  </a:cubicBezTo>
                  <a:cubicBezTo>
                    <a:pt x="16823" y="11093"/>
                    <a:pt x="16937" y="10979"/>
                    <a:pt x="16937" y="10934"/>
                  </a:cubicBezTo>
                  <a:cubicBezTo>
                    <a:pt x="16914" y="10888"/>
                    <a:pt x="16891" y="10842"/>
                    <a:pt x="16868" y="10797"/>
                  </a:cubicBezTo>
                  <a:cubicBezTo>
                    <a:pt x="16846" y="10774"/>
                    <a:pt x="16800" y="10774"/>
                    <a:pt x="16754" y="10751"/>
                  </a:cubicBezTo>
                  <a:close/>
                  <a:moveTo>
                    <a:pt x="11139" y="10797"/>
                  </a:moveTo>
                  <a:cubicBezTo>
                    <a:pt x="11048" y="10797"/>
                    <a:pt x="10957" y="10888"/>
                    <a:pt x="10980" y="10979"/>
                  </a:cubicBezTo>
                  <a:cubicBezTo>
                    <a:pt x="10980" y="11070"/>
                    <a:pt x="11048" y="11139"/>
                    <a:pt x="11139" y="11139"/>
                  </a:cubicBezTo>
                  <a:cubicBezTo>
                    <a:pt x="11231" y="11139"/>
                    <a:pt x="11299" y="11070"/>
                    <a:pt x="11322" y="10979"/>
                  </a:cubicBezTo>
                  <a:cubicBezTo>
                    <a:pt x="11322" y="10888"/>
                    <a:pt x="11231" y="10797"/>
                    <a:pt x="11139" y="10797"/>
                  </a:cubicBezTo>
                  <a:close/>
                  <a:moveTo>
                    <a:pt x="23442" y="10888"/>
                  </a:moveTo>
                  <a:cubicBezTo>
                    <a:pt x="23396" y="10888"/>
                    <a:pt x="23351" y="10956"/>
                    <a:pt x="23305" y="11002"/>
                  </a:cubicBezTo>
                  <a:cubicBezTo>
                    <a:pt x="23305" y="11023"/>
                    <a:pt x="23403" y="11141"/>
                    <a:pt x="23435" y="11141"/>
                  </a:cubicBezTo>
                  <a:cubicBezTo>
                    <a:pt x="23438" y="11141"/>
                    <a:pt x="23440" y="11141"/>
                    <a:pt x="23442" y="11139"/>
                  </a:cubicBezTo>
                  <a:cubicBezTo>
                    <a:pt x="23488" y="11116"/>
                    <a:pt x="23533" y="11070"/>
                    <a:pt x="23602" y="11025"/>
                  </a:cubicBezTo>
                  <a:cubicBezTo>
                    <a:pt x="23533" y="10956"/>
                    <a:pt x="23488" y="10888"/>
                    <a:pt x="23442" y="10888"/>
                  </a:cubicBezTo>
                  <a:close/>
                  <a:moveTo>
                    <a:pt x="5479" y="10751"/>
                  </a:moveTo>
                  <a:cubicBezTo>
                    <a:pt x="5387" y="10751"/>
                    <a:pt x="5273" y="10888"/>
                    <a:pt x="5273" y="10979"/>
                  </a:cubicBezTo>
                  <a:cubicBezTo>
                    <a:pt x="5273" y="11070"/>
                    <a:pt x="5387" y="11185"/>
                    <a:pt x="5479" y="11185"/>
                  </a:cubicBezTo>
                  <a:cubicBezTo>
                    <a:pt x="5570" y="11185"/>
                    <a:pt x="5684" y="11070"/>
                    <a:pt x="5684" y="10979"/>
                  </a:cubicBezTo>
                  <a:cubicBezTo>
                    <a:pt x="5684" y="10888"/>
                    <a:pt x="5570" y="10751"/>
                    <a:pt x="5479" y="10751"/>
                  </a:cubicBezTo>
                  <a:close/>
                  <a:moveTo>
                    <a:pt x="17781" y="10934"/>
                  </a:moveTo>
                  <a:cubicBezTo>
                    <a:pt x="17690" y="10934"/>
                    <a:pt x="17645" y="10979"/>
                    <a:pt x="17645" y="11048"/>
                  </a:cubicBezTo>
                  <a:cubicBezTo>
                    <a:pt x="17645" y="11162"/>
                    <a:pt x="17690" y="11185"/>
                    <a:pt x="17804" y="11185"/>
                  </a:cubicBezTo>
                  <a:cubicBezTo>
                    <a:pt x="17873" y="11185"/>
                    <a:pt x="17918" y="11139"/>
                    <a:pt x="17918" y="11048"/>
                  </a:cubicBezTo>
                  <a:cubicBezTo>
                    <a:pt x="17896" y="10956"/>
                    <a:pt x="17873" y="10934"/>
                    <a:pt x="17781" y="10934"/>
                  </a:cubicBezTo>
                  <a:close/>
                  <a:moveTo>
                    <a:pt x="24467" y="11016"/>
                  </a:moveTo>
                  <a:cubicBezTo>
                    <a:pt x="24455" y="11016"/>
                    <a:pt x="24441" y="11019"/>
                    <a:pt x="24424" y="11025"/>
                  </a:cubicBezTo>
                  <a:cubicBezTo>
                    <a:pt x="24332" y="11025"/>
                    <a:pt x="24332" y="11025"/>
                    <a:pt x="24332" y="11116"/>
                  </a:cubicBezTo>
                  <a:cubicBezTo>
                    <a:pt x="24332" y="11185"/>
                    <a:pt x="24355" y="11185"/>
                    <a:pt x="24424" y="11185"/>
                  </a:cubicBezTo>
                  <a:cubicBezTo>
                    <a:pt x="24515" y="11185"/>
                    <a:pt x="24492" y="11185"/>
                    <a:pt x="24515" y="11093"/>
                  </a:cubicBezTo>
                  <a:cubicBezTo>
                    <a:pt x="24515" y="11042"/>
                    <a:pt x="24502" y="11016"/>
                    <a:pt x="24467" y="11016"/>
                  </a:cubicBezTo>
                  <a:close/>
                  <a:moveTo>
                    <a:pt x="12121" y="10888"/>
                  </a:moveTo>
                  <a:cubicBezTo>
                    <a:pt x="12029" y="10888"/>
                    <a:pt x="11938" y="10979"/>
                    <a:pt x="11938" y="11048"/>
                  </a:cubicBezTo>
                  <a:cubicBezTo>
                    <a:pt x="11938" y="11162"/>
                    <a:pt x="12029" y="11230"/>
                    <a:pt x="12144" y="11230"/>
                  </a:cubicBezTo>
                  <a:cubicBezTo>
                    <a:pt x="12212" y="11230"/>
                    <a:pt x="12303" y="11139"/>
                    <a:pt x="12281" y="11048"/>
                  </a:cubicBezTo>
                  <a:cubicBezTo>
                    <a:pt x="12281" y="10956"/>
                    <a:pt x="12212" y="10888"/>
                    <a:pt x="12121" y="10888"/>
                  </a:cubicBezTo>
                  <a:close/>
                  <a:moveTo>
                    <a:pt x="6506" y="10842"/>
                  </a:moveTo>
                  <a:cubicBezTo>
                    <a:pt x="6414" y="10842"/>
                    <a:pt x="6278" y="11002"/>
                    <a:pt x="6278" y="11070"/>
                  </a:cubicBezTo>
                  <a:cubicBezTo>
                    <a:pt x="6300" y="11139"/>
                    <a:pt x="6437" y="11276"/>
                    <a:pt x="6506" y="11276"/>
                  </a:cubicBezTo>
                  <a:cubicBezTo>
                    <a:pt x="6574" y="11276"/>
                    <a:pt x="6711" y="11116"/>
                    <a:pt x="6711" y="11048"/>
                  </a:cubicBezTo>
                  <a:cubicBezTo>
                    <a:pt x="6711" y="10979"/>
                    <a:pt x="6551" y="10842"/>
                    <a:pt x="6506" y="10842"/>
                  </a:cubicBezTo>
                  <a:close/>
                  <a:moveTo>
                    <a:pt x="18786" y="11025"/>
                  </a:moveTo>
                  <a:cubicBezTo>
                    <a:pt x="18694" y="11025"/>
                    <a:pt x="18672" y="11070"/>
                    <a:pt x="18672" y="11162"/>
                  </a:cubicBezTo>
                  <a:cubicBezTo>
                    <a:pt x="18672" y="11253"/>
                    <a:pt x="18717" y="11276"/>
                    <a:pt x="18809" y="11276"/>
                  </a:cubicBezTo>
                  <a:cubicBezTo>
                    <a:pt x="18900" y="11276"/>
                    <a:pt x="18946" y="11230"/>
                    <a:pt x="18923" y="11139"/>
                  </a:cubicBezTo>
                  <a:cubicBezTo>
                    <a:pt x="18923" y="11048"/>
                    <a:pt x="18877" y="11025"/>
                    <a:pt x="18786" y="11025"/>
                  </a:cubicBezTo>
                  <a:close/>
                  <a:moveTo>
                    <a:pt x="845" y="10888"/>
                  </a:moveTo>
                  <a:cubicBezTo>
                    <a:pt x="685" y="10888"/>
                    <a:pt x="640" y="10934"/>
                    <a:pt x="617" y="11070"/>
                  </a:cubicBezTo>
                  <a:cubicBezTo>
                    <a:pt x="617" y="11230"/>
                    <a:pt x="685" y="11322"/>
                    <a:pt x="822" y="11322"/>
                  </a:cubicBezTo>
                  <a:cubicBezTo>
                    <a:pt x="982" y="11322"/>
                    <a:pt x="1051" y="11276"/>
                    <a:pt x="1051" y="11116"/>
                  </a:cubicBezTo>
                  <a:cubicBezTo>
                    <a:pt x="1051" y="10956"/>
                    <a:pt x="1005" y="10888"/>
                    <a:pt x="845" y="10888"/>
                  </a:cubicBezTo>
                  <a:close/>
                  <a:moveTo>
                    <a:pt x="13148" y="10979"/>
                  </a:moveTo>
                  <a:cubicBezTo>
                    <a:pt x="13034" y="10979"/>
                    <a:pt x="12965" y="11048"/>
                    <a:pt x="12965" y="11162"/>
                  </a:cubicBezTo>
                  <a:cubicBezTo>
                    <a:pt x="12965" y="11253"/>
                    <a:pt x="13057" y="11322"/>
                    <a:pt x="13148" y="11322"/>
                  </a:cubicBezTo>
                  <a:cubicBezTo>
                    <a:pt x="13239" y="11322"/>
                    <a:pt x="13308" y="11230"/>
                    <a:pt x="13308" y="11139"/>
                  </a:cubicBezTo>
                  <a:cubicBezTo>
                    <a:pt x="13308" y="11048"/>
                    <a:pt x="13239" y="10979"/>
                    <a:pt x="13148" y="10979"/>
                  </a:cubicBezTo>
                  <a:close/>
                  <a:moveTo>
                    <a:pt x="19836" y="11093"/>
                  </a:moveTo>
                  <a:cubicBezTo>
                    <a:pt x="19744" y="11093"/>
                    <a:pt x="19699" y="11139"/>
                    <a:pt x="19699" y="11230"/>
                  </a:cubicBezTo>
                  <a:cubicBezTo>
                    <a:pt x="19699" y="11322"/>
                    <a:pt x="19722" y="11367"/>
                    <a:pt x="19836" y="11367"/>
                  </a:cubicBezTo>
                  <a:cubicBezTo>
                    <a:pt x="19927" y="11344"/>
                    <a:pt x="19950" y="11322"/>
                    <a:pt x="19950" y="11230"/>
                  </a:cubicBezTo>
                  <a:cubicBezTo>
                    <a:pt x="19950" y="11139"/>
                    <a:pt x="19904" y="11093"/>
                    <a:pt x="19836" y="11093"/>
                  </a:cubicBezTo>
                  <a:close/>
                  <a:moveTo>
                    <a:pt x="1872" y="10979"/>
                  </a:moveTo>
                  <a:cubicBezTo>
                    <a:pt x="1735" y="10979"/>
                    <a:pt x="1644" y="11070"/>
                    <a:pt x="1644" y="11207"/>
                  </a:cubicBezTo>
                  <a:cubicBezTo>
                    <a:pt x="1667" y="11322"/>
                    <a:pt x="1735" y="11390"/>
                    <a:pt x="1872" y="11390"/>
                  </a:cubicBezTo>
                  <a:cubicBezTo>
                    <a:pt x="1986" y="11390"/>
                    <a:pt x="2078" y="11299"/>
                    <a:pt x="2078" y="11185"/>
                  </a:cubicBezTo>
                  <a:cubicBezTo>
                    <a:pt x="2078" y="11070"/>
                    <a:pt x="1986" y="10979"/>
                    <a:pt x="1872" y="10979"/>
                  </a:cubicBezTo>
                  <a:close/>
                  <a:moveTo>
                    <a:pt x="7533" y="10979"/>
                  </a:moveTo>
                  <a:cubicBezTo>
                    <a:pt x="7464" y="10979"/>
                    <a:pt x="7305" y="11116"/>
                    <a:pt x="7305" y="11185"/>
                  </a:cubicBezTo>
                  <a:cubicBezTo>
                    <a:pt x="7305" y="11253"/>
                    <a:pt x="7464" y="11390"/>
                    <a:pt x="7533" y="11390"/>
                  </a:cubicBezTo>
                  <a:cubicBezTo>
                    <a:pt x="7579" y="11390"/>
                    <a:pt x="7738" y="11253"/>
                    <a:pt x="7738" y="11185"/>
                  </a:cubicBezTo>
                  <a:cubicBezTo>
                    <a:pt x="7738" y="11116"/>
                    <a:pt x="7601" y="10979"/>
                    <a:pt x="7533" y="10979"/>
                  </a:cubicBezTo>
                  <a:close/>
                  <a:moveTo>
                    <a:pt x="14175" y="11048"/>
                  </a:moveTo>
                  <a:cubicBezTo>
                    <a:pt x="14084" y="11048"/>
                    <a:pt x="13992" y="11139"/>
                    <a:pt x="13992" y="11207"/>
                  </a:cubicBezTo>
                  <a:cubicBezTo>
                    <a:pt x="13992" y="11322"/>
                    <a:pt x="14061" y="11390"/>
                    <a:pt x="14175" y="11390"/>
                  </a:cubicBezTo>
                  <a:cubicBezTo>
                    <a:pt x="14266" y="11390"/>
                    <a:pt x="14335" y="11322"/>
                    <a:pt x="14335" y="11230"/>
                  </a:cubicBezTo>
                  <a:cubicBezTo>
                    <a:pt x="14335" y="11139"/>
                    <a:pt x="14266" y="11070"/>
                    <a:pt x="14175" y="11048"/>
                  </a:cubicBezTo>
                  <a:close/>
                  <a:moveTo>
                    <a:pt x="8560" y="11093"/>
                  </a:moveTo>
                  <a:cubicBezTo>
                    <a:pt x="8400" y="11093"/>
                    <a:pt x="8377" y="11116"/>
                    <a:pt x="8377" y="11253"/>
                  </a:cubicBezTo>
                  <a:cubicBezTo>
                    <a:pt x="8377" y="11413"/>
                    <a:pt x="8400" y="11436"/>
                    <a:pt x="8514" y="11436"/>
                  </a:cubicBezTo>
                  <a:cubicBezTo>
                    <a:pt x="8697" y="11436"/>
                    <a:pt x="8720" y="11436"/>
                    <a:pt x="8720" y="11276"/>
                  </a:cubicBezTo>
                  <a:cubicBezTo>
                    <a:pt x="8720" y="11116"/>
                    <a:pt x="8697" y="11093"/>
                    <a:pt x="8560" y="11093"/>
                  </a:cubicBezTo>
                  <a:close/>
                  <a:moveTo>
                    <a:pt x="20863" y="11185"/>
                  </a:moveTo>
                  <a:cubicBezTo>
                    <a:pt x="20749" y="11185"/>
                    <a:pt x="20726" y="11207"/>
                    <a:pt x="20726" y="11299"/>
                  </a:cubicBezTo>
                  <a:cubicBezTo>
                    <a:pt x="20703" y="11390"/>
                    <a:pt x="20749" y="11436"/>
                    <a:pt x="20817" y="11436"/>
                  </a:cubicBezTo>
                  <a:cubicBezTo>
                    <a:pt x="20837" y="11440"/>
                    <a:pt x="20854" y="11441"/>
                    <a:pt x="20870" y="11441"/>
                  </a:cubicBezTo>
                  <a:cubicBezTo>
                    <a:pt x="20946" y="11441"/>
                    <a:pt x="20977" y="11397"/>
                    <a:pt x="20977" y="11322"/>
                  </a:cubicBezTo>
                  <a:cubicBezTo>
                    <a:pt x="20977" y="11230"/>
                    <a:pt x="20931" y="11185"/>
                    <a:pt x="20863" y="11185"/>
                  </a:cubicBezTo>
                  <a:close/>
                  <a:moveTo>
                    <a:pt x="2899" y="11048"/>
                  </a:moveTo>
                  <a:cubicBezTo>
                    <a:pt x="2785" y="11048"/>
                    <a:pt x="2671" y="11139"/>
                    <a:pt x="2671" y="11253"/>
                  </a:cubicBezTo>
                  <a:cubicBezTo>
                    <a:pt x="2671" y="11390"/>
                    <a:pt x="2762" y="11481"/>
                    <a:pt x="2877" y="11481"/>
                  </a:cubicBezTo>
                  <a:cubicBezTo>
                    <a:pt x="2991" y="11481"/>
                    <a:pt x="3105" y="11390"/>
                    <a:pt x="3105" y="11276"/>
                  </a:cubicBezTo>
                  <a:cubicBezTo>
                    <a:pt x="3105" y="11162"/>
                    <a:pt x="3013" y="11070"/>
                    <a:pt x="2899" y="11048"/>
                  </a:cubicBezTo>
                  <a:close/>
                  <a:moveTo>
                    <a:pt x="15202" y="11139"/>
                  </a:moveTo>
                  <a:cubicBezTo>
                    <a:pt x="15157" y="11139"/>
                    <a:pt x="15020" y="11253"/>
                    <a:pt x="15020" y="11299"/>
                  </a:cubicBezTo>
                  <a:cubicBezTo>
                    <a:pt x="14997" y="11344"/>
                    <a:pt x="15111" y="11481"/>
                    <a:pt x="15179" y="11481"/>
                  </a:cubicBezTo>
                  <a:cubicBezTo>
                    <a:pt x="15225" y="11481"/>
                    <a:pt x="15362" y="11367"/>
                    <a:pt x="15362" y="11322"/>
                  </a:cubicBezTo>
                  <a:cubicBezTo>
                    <a:pt x="15362" y="11276"/>
                    <a:pt x="15248" y="11139"/>
                    <a:pt x="15202" y="11139"/>
                  </a:cubicBezTo>
                  <a:close/>
                  <a:moveTo>
                    <a:pt x="9564" y="11185"/>
                  </a:moveTo>
                  <a:cubicBezTo>
                    <a:pt x="9405" y="11185"/>
                    <a:pt x="9405" y="11207"/>
                    <a:pt x="9405" y="11344"/>
                  </a:cubicBezTo>
                  <a:cubicBezTo>
                    <a:pt x="9405" y="11504"/>
                    <a:pt x="9405" y="11527"/>
                    <a:pt x="9564" y="11527"/>
                  </a:cubicBezTo>
                  <a:cubicBezTo>
                    <a:pt x="9747" y="11527"/>
                    <a:pt x="9747" y="11527"/>
                    <a:pt x="9747" y="11367"/>
                  </a:cubicBezTo>
                  <a:cubicBezTo>
                    <a:pt x="9747" y="11185"/>
                    <a:pt x="9747" y="11185"/>
                    <a:pt x="9564" y="11185"/>
                  </a:cubicBezTo>
                  <a:close/>
                  <a:moveTo>
                    <a:pt x="21859" y="11273"/>
                  </a:moveTo>
                  <a:cubicBezTo>
                    <a:pt x="21825" y="11273"/>
                    <a:pt x="21732" y="11371"/>
                    <a:pt x="21753" y="11413"/>
                  </a:cubicBezTo>
                  <a:cubicBezTo>
                    <a:pt x="21776" y="11458"/>
                    <a:pt x="21822" y="11527"/>
                    <a:pt x="21867" y="11527"/>
                  </a:cubicBezTo>
                  <a:cubicBezTo>
                    <a:pt x="21913" y="11527"/>
                    <a:pt x="21958" y="11458"/>
                    <a:pt x="22027" y="11413"/>
                  </a:cubicBezTo>
                  <a:cubicBezTo>
                    <a:pt x="21958" y="11344"/>
                    <a:pt x="21913" y="11299"/>
                    <a:pt x="21867" y="11276"/>
                  </a:cubicBezTo>
                  <a:cubicBezTo>
                    <a:pt x="21865" y="11274"/>
                    <a:pt x="21862" y="11273"/>
                    <a:pt x="21859" y="11273"/>
                  </a:cubicBezTo>
                  <a:close/>
                  <a:moveTo>
                    <a:pt x="3904" y="11139"/>
                  </a:moveTo>
                  <a:cubicBezTo>
                    <a:pt x="3812" y="11139"/>
                    <a:pt x="3698" y="11276"/>
                    <a:pt x="3698" y="11367"/>
                  </a:cubicBezTo>
                  <a:cubicBezTo>
                    <a:pt x="3698" y="11458"/>
                    <a:pt x="3812" y="11573"/>
                    <a:pt x="3904" y="11573"/>
                  </a:cubicBezTo>
                  <a:cubicBezTo>
                    <a:pt x="3995" y="11573"/>
                    <a:pt x="4132" y="11436"/>
                    <a:pt x="4109" y="11344"/>
                  </a:cubicBezTo>
                  <a:cubicBezTo>
                    <a:pt x="4109" y="11253"/>
                    <a:pt x="3995" y="11139"/>
                    <a:pt x="3904" y="11139"/>
                  </a:cubicBezTo>
                  <a:close/>
                  <a:moveTo>
                    <a:pt x="16200" y="11228"/>
                  </a:moveTo>
                  <a:cubicBezTo>
                    <a:pt x="16194" y="11228"/>
                    <a:pt x="16189" y="11229"/>
                    <a:pt x="16184" y="11230"/>
                  </a:cubicBezTo>
                  <a:cubicBezTo>
                    <a:pt x="16138" y="11230"/>
                    <a:pt x="16024" y="11367"/>
                    <a:pt x="16047" y="11413"/>
                  </a:cubicBezTo>
                  <a:cubicBezTo>
                    <a:pt x="16047" y="11458"/>
                    <a:pt x="16161" y="11573"/>
                    <a:pt x="16207" y="11573"/>
                  </a:cubicBezTo>
                  <a:cubicBezTo>
                    <a:pt x="16252" y="11573"/>
                    <a:pt x="16366" y="11436"/>
                    <a:pt x="16366" y="11390"/>
                  </a:cubicBezTo>
                  <a:cubicBezTo>
                    <a:pt x="16366" y="11348"/>
                    <a:pt x="16269" y="11228"/>
                    <a:pt x="16200" y="11228"/>
                  </a:cubicBezTo>
                  <a:close/>
                  <a:moveTo>
                    <a:pt x="10591" y="11276"/>
                  </a:moveTo>
                  <a:cubicBezTo>
                    <a:pt x="10500" y="11276"/>
                    <a:pt x="10409" y="11344"/>
                    <a:pt x="10409" y="11458"/>
                  </a:cubicBezTo>
                  <a:cubicBezTo>
                    <a:pt x="10409" y="11527"/>
                    <a:pt x="10500" y="11618"/>
                    <a:pt x="10591" y="11618"/>
                  </a:cubicBezTo>
                  <a:cubicBezTo>
                    <a:pt x="10683" y="11618"/>
                    <a:pt x="10751" y="11527"/>
                    <a:pt x="10751" y="11436"/>
                  </a:cubicBezTo>
                  <a:cubicBezTo>
                    <a:pt x="10751" y="11344"/>
                    <a:pt x="10683" y="11276"/>
                    <a:pt x="10591" y="11276"/>
                  </a:cubicBezTo>
                  <a:close/>
                  <a:moveTo>
                    <a:pt x="17255" y="11361"/>
                  </a:moveTo>
                  <a:cubicBezTo>
                    <a:pt x="17242" y="11361"/>
                    <a:pt x="17227" y="11363"/>
                    <a:pt x="17211" y="11367"/>
                  </a:cubicBezTo>
                  <a:cubicBezTo>
                    <a:pt x="17142" y="11367"/>
                    <a:pt x="17097" y="11390"/>
                    <a:pt x="17097" y="11481"/>
                  </a:cubicBezTo>
                  <a:cubicBezTo>
                    <a:pt x="17097" y="11573"/>
                    <a:pt x="17142" y="11618"/>
                    <a:pt x="17256" y="11618"/>
                  </a:cubicBezTo>
                  <a:cubicBezTo>
                    <a:pt x="17325" y="11595"/>
                    <a:pt x="17371" y="11550"/>
                    <a:pt x="17348" y="11458"/>
                  </a:cubicBezTo>
                  <a:cubicBezTo>
                    <a:pt x="17348" y="11402"/>
                    <a:pt x="17317" y="11361"/>
                    <a:pt x="17255" y="11361"/>
                  </a:cubicBezTo>
                  <a:close/>
                  <a:moveTo>
                    <a:pt x="22894" y="11367"/>
                  </a:moveTo>
                  <a:cubicBezTo>
                    <a:pt x="22849" y="11367"/>
                    <a:pt x="22803" y="11436"/>
                    <a:pt x="22757" y="11481"/>
                  </a:cubicBezTo>
                  <a:cubicBezTo>
                    <a:pt x="22735" y="11504"/>
                    <a:pt x="22872" y="11618"/>
                    <a:pt x="22894" y="11618"/>
                  </a:cubicBezTo>
                  <a:cubicBezTo>
                    <a:pt x="22940" y="11573"/>
                    <a:pt x="22986" y="11527"/>
                    <a:pt x="23031" y="11481"/>
                  </a:cubicBezTo>
                  <a:cubicBezTo>
                    <a:pt x="22986" y="11436"/>
                    <a:pt x="22940" y="11367"/>
                    <a:pt x="22894" y="11367"/>
                  </a:cubicBezTo>
                  <a:close/>
                  <a:moveTo>
                    <a:pt x="4931" y="11230"/>
                  </a:moveTo>
                  <a:cubicBezTo>
                    <a:pt x="4840" y="11230"/>
                    <a:pt x="4725" y="11344"/>
                    <a:pt x="4703" y="11436"/>
                  </a:cubicBezTo>
                  <a:cubicBezTo>
                    <a:pt x="4703" y="11527"/>
                    <a:pt x="4817" y="11641"/>
                    <a:pt x="4931" y="11664"/>
                  </a:cubicBezTo>
                  <a:cubicBezTo>
                    <a:pt x="5022" y="11664"/>
                    <a:pt x="5136" y="11550"/>
                    <a:pt x="5136" y="11458"/>
                  </a:cubicBezTo>
                  <a:cubicBezTo>
                    <a:pt x="5136" y="11344"/>
                    <a:pt x="5022" y="11230"/>
                    <a:pt x="4931" y="11230"/>
                  </a:cubicBezTo>
                  <a:close/>
                  <a:moveTo>
                    <a:pt x="23876" y="11481"/>
                  </a:moveTo>
                  <a:cubicBezTo>
                    <a:pt x="23785" y="11481"/>
                    <a:pt x="23785" y="11481"/>
                    <a:pt x="23785" y="11573"/>
                  </a:cubicBezTo>
                  <a:cubicBezTo>
                    <a:pt x="23785" y="11618"/>
                    <a:pt x="23785" y="11664"/>
                    <a:pt x="23853" y="11664"/>
                  </a:cubicBezTo>
                  <a:cubicBezTo>
                    <a:pt x="23944" y="11641"/>
                    <a:pt x="23944" y="11664"/>
                    <a:pt x="23944" y="11573"/>
                  </a:cubicBezTo>
                  <a:cubicBezTo>
                    <a:pt x="23967" y="11504"/>
                    <a:pt x="23944" y="11481"/>
                    <a:pt x="23876" y="11481"/>
                  </a:cubicBezTo>
                  <a:close/>
                  <a:moveTo>
                    <a:pt x="11579" y="11364"/>
                  </a:moveTo>
                  <a:cubicBezTo>
                    <a:pt x="11569" y="11364"/>
                    <a:pt x="11560" y="11365"/>
                    <a:pt x="11550" y="11367"/>
                  </a:cubicBezTo>
                  <a:cubicBezTo>
                    <a:pt x="11482" y="11367"/>
                    <a:pt x="11390" y="11436"/>
                    <a:pt x="11390" y="11527"/>
                  </a:cubicBezTo>
                  <a:cubicBezTo>
                    <a:pt x="11390" y="11618"/>
                    <a:pt x="11482" y="11687"/>
                    <a:pt x="11550" y="11687"/>
                  </a:cubicBezTo>
                  <a:cubicBezTo>
                    <a:pt x="11562" y="11689"/>
                    <a:pt x="11574" y="11690"/>
                    <a:pt x="11585" y="11690"/>
                  </a:cubicBezTo>
                  <a:cubicBezTo>
                    <a:pt x="11678" y="11690"/>
                    <a:pt x="11733" y="11609"/>
                    <a:pt x="11733" y="11527"/>
                  </a:cubicBezTo>
                  <a:cubicBezTo>
                    <a:pt x="11733" y="11445"/>
                    <a:pt x="11660" y="11364"/>
                    <a:pt x="11579" y="11364"/>
                  </a:cubicBezTo>
                  <a:close/>
                  <a:moveTo>
                    <a:pt x="24880" y="11573"/>
                  </a:moveTo>
                  <a:cubicBezTo>
                    <a:pt x="24834" y="11573"/>
                    <a:pt x="24789" y="11573"/>
                    <a:pt x="24812" y="11641"/>
                  </a:cubicBezTo>
                  <a:cubicBezTo>
                    <a:pt x="24812" y="11732"/>
                    <a:pt x="24812" y="11732"/>
                    <a:pt x="24880" y="11732"/>
                  </a:cubicBezTo>
                  <a:cubicBezTo>
                    <a:pt x="24971" y="11732"/>
                    <a:pt x="24971" y="11732"/>
                    <a:pt x="24971" y="11664"/>
                  </a:cubicBezTo>
                  <a:cubicBezTo>
                    <a:pt x="24971" y="11573"/>
                    <a:pt x="24971" y="11573"/>
                    <a:pt x="24880" y="11573"/>
                  </a:cubicBezTo>
                  <a:close/>
                  <a:moveTo>
                    <a:pt x="5941" y="11319"/>
                  </a:moveTo>
                  <a:cubicBezTo>
                    <a:pt x="5870" y="11319"/>
                    <a:pt x="5751" y="11443"/>
                    <a:pt x="5730" y="11527"/>
                  </a:cubicBezTo>
                  <a:cubicBezTo>
                    <a:pt x="5730" y="11573"/>
                    <a:pt x="5867" y="11732"/>
                    <a:pt x="5935" y="11732"/>
                  </a:cubicBezTo>
                  <a:cubicBezTo>
                    <a:pt x="5940" y="11734"/>
                    <a:pt x="5946" y="11735"/>
                    <a:pt x="5952" y="11735"/>
                  </a:cubicBezTo>
                  <a:cubicBezTo>
                    <a:pt x="6027" y="11735"/>
                    <a:pt x="6163" y="11611"/>
                    <a:pt x="6163" y="11527"/>
                  </a:cubicBezTo>
                  <a:cubicBezTo>
                    <a:pt x="6163" y="11458"/>
                    <a:pt x="6026" y="11322"/>
                    <a:pt x="5958" y="11322"/>
                  </a:cubicBezTo>
                  <a:cubicBezTo>
                    <a:pt x="5953" y="11320"/>
                    <a:pt x="5947" y="11319"/>
                    <a:pt x="5941" y="11319"/>
                  </a:cubicBezTo>
                  <a:close/>
                  <a:moveTo>
                    <a:pt x="18238" y="11481"/>
                  </a:moveTo>
                  <a:cubicBezTo>
                    <a:pt x="18147" y="11481"/>
                    <a:pt x="18124" y="11527"/>
                    <a:pt x="18124" y="11641"/>
                  </a:cubicBezTo>
                  <a:cubicBezTo>
                    <a:pt x="18124" y="11697"/>
                    <a:pt x="18155" y="11738"/>
                    <a:pt x="18217" y="11738"/>
                  </a:cubicBezTo>
                  <a:cubicBezTo>
                    <a:pt x="18230" y="11738"/>
                    <a:pt x="18245" y="11736"/>
                    <a:pt x="18261" y="11732"/>
                  </a:cubicBezTo>
                  <a:cubicBezTo>
                    <a:pt x="18352" y="11732"/>
                    <a:pt x="18375" y="11687"/>
                    <a:pt x="18375" y="11595"/>
                  </a:cubicBezTo>
                  <a:cubicBezTo>
                    <a:pt x="18375" y="11527"/>
                    <a:pt x="18329" y="11481"/>
                    <a:pt x="18238" y="11481"/>
                  </a:cubicBezTo>
                  <a:close/>
                  <a:moveTo>
                    <a:pt x="12600" y="11436"/>
                  </a:moveTo>
                  <a:cubicBezTo>
                    <a:pt x="12509" y="11436"/>
                    <a:pt x="12418" y="11504"/>
                    <a:pt x="12418" y="11595"/>
                  </a:cubicBezTo>
                  <a:cubicBezTo>
                    <a:pt x="12418" y="11710"/>
                    <a:pt x="12486" y="11778"/>
                    <a:pt x="12600" y="11778"/>
                  </a:cubicBezTo>
                  <a:cubicBezTo>
                    <a:pt x="12691" y="11778"/>
                    <a:pt x="12760" y="11710"/>
                    <a:pt x="12760" y="11618"/>
                  </a:cubicBezTo>
                  <a:cubicBezTo>
                    <a:pt x="12760" y="11527"/>
                    <a:pt x="12691" y="11436"/>
                    <a:pt x="12600" y="11436"/>
                  </a:cubicBezTo>
                  <a:close/>
                  <a:moveTo>
                    <a:pt x="6962" y="11390"/>
                  </a:moveTo>
                  <a:cubicBezTo>
                    <a:pt x="6917" y="11390"/>
                    <a:pt x="6757" y="11527"/>
                    <a:pt x="6757" y="11618"/>
                  </a:cubicBezTo>
                  <a:cubicBezTo>
                    <a:pt x="6757" y="11664"/>
                    <a:pt x="6894" y="11824"/>
                    <a:pt x="6962" y="11824"/>
                  </a:cubicBezTo>
                  <a:cubicBezTo>
                    <a:pt x="7031" y="11824"/>
                    <a:pt x="7168" y="11687"/>
                    <a:pt x="7191" y="11618"/>
                  </a:cubicBezTo>
                  <a:cubicBezTo>
                    <a:pt x="7191" y="11550"/>
                    <a:pt x="7054" y="11413"/>
                    <a:pt x="6962" y="11390"/>
                  </a:cubicBezTo>
                  <a:close/>
                  <a:moveTo>
                    <a:pt x="19265" y="11573"/>
                  </a:moveTo>
                  <a:cubicBezTo>
                    <a:pt x="19174" y="11573"/>
                    <a:pt x="19128" y="11618"/>
                    <a:pt x="19151" y="11710"/>
                  </a:cubicBezTo>
                  <a:cubicBezTo>
                    <a:pt x="19151" y="11801"/>
                    <a:pt x="19197" y="11824"/>
                    <a:pt x="19265" y="11824"/>
                  </a:cubicBezTo>
                  <a:cubicBezTo>
                    <a:pt x="19356" y="11824"/>
                    <a:pt x="19402" y="11778"/>
                    <a:pt x="19402" y="11687"/>
                  </a:cubicBezTo>
                  <a:cubicBezTo>
                    <a:pt x="19402" y="11595"/>
                    <a:pt x="19356" y="11573"/>
                    <a:pt x="19265" y="11573"/>
                  </a:cubicBezTo>
                  <a:close/>
                  <a:moveTo>
                    <a:pt x="1302" y="11436"/>
                  </a:moveTo>
                  <a:cubicBezTo>
                    <a:pt x="1142" y="11436"/>
                    <a:pt x="1096" y="11504"/>
                    <a:pt x="1096" y="11664"/>
                  </a:cubicBezTo>
                  <a:cubicBezTo>
                    <a:pt x="1096" y="11801"/>
                    <a:pt x="1165" y="11869"/>
                    <a:pt x="1302" y="11869"/>
                  </a:cubicBezTo>
                  <a:cubicBezTo>
                    <a:pt x="1461" y="11869"/>
                    <a:pt x="1530" y="11801"/>
                    <a:pt x="1530" y="11664"/>
                  </a:cubicBezTo>
                  <a:cubicBezTo>
                    <a:pt x="1530" y="11481"/>
                    <a:pt x="1461" y="11436"/>
                    <a:pt x="1302" y="11436"/>
                  </a:cubicBezTo>
                  <a:close/>
                  <a:moveTo>
                    <a:pt x="13604" y="11527"/>
                  </a:moveTo>
                  <a:cubicBezTo>
                    <a:pt x="13513" y="11527"/>
                    <a:pt x="13445" y="11595"/>
                    <a:pt x="13445" y="11687"/>
                  </a:cubicBezTo>
                  <a:cubicBezTo>
                    <a:pt x="13445" y="11778"/>
                    <a:pt x="13513" y="11869"/>
                    <a:pt x="13604" y="11869"/>
                  </a:cubicBezTo>
                  <a:cubicBezTo>
                    <a:pt x="13696" y="11869"/>
                    <a:pt x="13787" y="11778"/>
                    <a:pt x="13787" y="11687"/>
                  </a:cubicBezTo>
                  <a:cubicBezTo>
                    <a:pt x="13787" y="11618"/>
                    <a:pt x="13696" y="11527"/>
                    <a:pt x="13604" y="11527"/>
                  </a:cubicBezTo>
                  <a:close/>
                  <a:moveTo>
                    <a:pt x="20292" y="11664"/>
                  </a:moveTo>
                  <a:cubicBezTo>
                    <a:pt x="20201" y="11664"/>
                    <a:pt x="20155" y="11687"/>
                    <a:pt x="20155" y="11801"/>
                  </a:cubicBezTo>
                  <a:cubicBezTo>
                    <a:pt x="20178" y="11869"/>
                    <a:pt x="20224" y="11915"/>
                    <a:pt x="20292" y="11915"/>
                  </a:cubicBezTo>
                  <a:cubicBezTo>
                    <a:pt x="20384" y="11915"/>
                    <a:pt x="20429" y="11869"/>
                    <a:pt x="20429" y="11778"/>
                  </a:cubicBezTo>
                  <a:cubicBezTo>
                    <a:pt x="20429" y="11687"/>
                    <a:pt x="20384" y="11664"/>
                    <a:pt x="20292" y="11664"/>
                  </a:cubicBezTo>
                  <a:close/>
                  <a:moveTo>
                    <a:pt x="2352" y="11527"/>
                  </a:moveTo>
                  <a:cubicBezTo>
                    <a:pt x="2237" y="11527"/>
                    <a:pt x="2123" y="11618"/>
                    <a:pt x="2123" y="11710"/>
                  </a:cubicBezTo>
                  <a:cubicBezTo>
                    <a:pt x="2100" y="11847"/>
                    <a:pt x="2192" y="11961"/>
                    <a:pt x="2329" y="11961"/>
                  </a:cubicBezTo>
                  <a:cubicBezTo>
                    <a:pt x="2443" y="11961"/>
                    <a:pt x="2534" y="11869"/>
                    <a:pt x="2534" y="11755"/>
                  </a:cubicBezTo>
                  <a:cubicBezTo>
                    <a:pt x="2557" y="11641"/>
                    <a:pt x="2443" y="11527"/>
                    <a:pt x="2352" y="11527"/>
                  </a:cubicBezTo>
                  <a:close/>
                  <a:moveTo>
                    <a:pt x="7989" y="11527"/>
                  </a:moveTo>
                  <a:cubicBezTo>
                    <a:pt x="7921" y="11527"/>
                    <a:pt x="7784" y="11687"/>
                    <a:pt x="7784" y="11732"/>
                  </a:cubicBezTo>
                  <a:cubicBezTo>
                    <a:pt x="7784" y="11824"/>
                    <a:pt x="7921" y="11961"/>
                    <a:pt x="7989" y="11961"/>
                  </a:cubicBezTo>
                  <a:cubicBezTo>
                    <a:pt x="8058" y="11938"/>
                    <a:pt x="8218" y="11801"/>
                    <a:pt x="8195" y="11732"/>
                  </a:cubicBezTo>
                  <a:cubicBezTo>
                    <a:pt x="8195" y="11664"/>
                    <a:pt x="8058" y="11527"/>
                    <a:pt x="7989" y="11527"/>
                  </a:cubicBezTo>
                  <a:close/>
                  <a:moveTo>
                    <a:pt x="14632" y="11618"/>
                  </a:moveTo>
                  <a:cubicBezTo>
                    <a:pt x="14540" y="11618"/>
                    <a:pt x="14472" y="11687"/>
                    <a:pt x="14472" y="11778"/>
                  </a:cubicBezTo>
                  <a:cubicBezTo>
                    <a:pt x="14449" y="11869"/>
                    <a:pt x="14540" y="11961"/>
                    <a:pt x="14632" y="11961"/>
                  </a:cubicBezTo>
                  <a:cubicBezTo>
                    <a:pt x="14723" y="11938"/>
                    <a:pt x="14814" y="11869"/>
                    <a:pt x="14791" y="11778"/>
                  </a:cubicBezTo>
                  <a:cubicBezTo>
                    <a:pt x="14791" y="11687"/>
                    <a:pt x="14723" y="11618"/>
                    <a:pt x="14632" y="11618"/>
                  </a:cubicBezTo>
                  <a:close/>
                  <a:moveTo>
                    <a:pt x="891" y="11961"/>
                  </a:moveTo>
                  <a:cubicBezTo>
                    <a:pt x="891" y="11983"/>
                    <a:pt x="891" y="11983"/>
                    <a:pt x="914" y="11983"/>
                  </a:cubicBezTo>
                  <a:cubicBezTo>
                    <a:pt x="914" y="11983"/>
                    <a:pt x="914" y="11961"/>
                    <a:pt x="914" y="11961"/>
                  </a:cubicBezTo>
                  <a:close/>
                  <a:moveTo>
                    <a:pt x="21319" y="11732"/>
                  </a:moveTo>
                  <a:cubicBezTo>
                    <a:pt x="21228" y="11732"/>
                    <a:pt x="21182" y="11778"/>
                    <a:pt x="21182" y="11847"/>
                  </a:cubicBezTo>
                  <a:cubicBezTo>
                    <a:pt x="21182" y="11942"/>
                    <a:pt x="21214" y="11989"/>
                    <a:pt x="21278" y="11989"/>
                  </a:cubicBezTo>
                  <a:cubicBezTo>
                    <a:pt x="21290" y="11989"/>
                    <a:pt x="21304" y="11987"/>
                    <a:pt x="21319" y="11983"/>
                  </a:cubicBezTo>
                  <a:cubicBezTo>
                    <a:pt x="21411" y="11983"/>
                    <a:pt x="21434" y="11961"/>
                    <a:pt x="21434" y="11869"/>
                  </a:cubicBezTo>
                  <a:cubicBezTo>
                    <a:pt x="21434" y="11778"/>
                    <a:pt x="21411" y="11732"/>
                    <a:pt x="21319" y="11732"/>
                  </a:cubicBezTo>
                  <a:close/>
                  <a:moveTo>
                    <a:pt x="9070" y="11656"/>
                  </a:moveTo>
                  <a:cubicBezTo>
                    <a:pt x="9048" y="11656"/>
                    <a:pt x="9022" y="11659"/>
                    <a:pt x="8994" y="11664"/>
                  </a:cubicBezTo>
                  <a:cubicBezTo>
                    <a:pt x="8857" y="11664"/>
                    <a:pt x="8834" y="11687"/>
                    <a:pt x="8834" y="11847"/>
                  </a:cubicBezTo>
                  <a:cubicBezTo>
                    <a:pt x="8834" y="11954"/>
                    <a:pt x="8848" y="11991"/>
                    <a:pt x="8931" y="11991"/>
                  </a:cubicBezTo>
                  <a:cubicBezTo>
                    <a:pt x="8954" y="11991"/>
                    <a:pt x="8982" y="11988"/>
                    <a:pt x="9017" y="11983"/>
                  </a:cubicBezTo>
                  <a:cubicBezTo>
                    <a:pt x="9176" y="11983"/>
                    <a:pt x="9176" y="11983"/>
                    <a:pt x="9176" y="11824"/>
                  </a:cubicBezTo>
                  <a:cubicBezTo>
                    <a:pt x="9194" y="11697"/>
                    <a:pt x="9155" y="11656"/>
                    <a:pt x="9070" y="11656"/>
                  </a:cubicBezTo>
                  <a:close/>
                  <a:moveTo>
                    <a:pt x="15659" y="11687"/>
                  </a:moveTo>
                  <a:cubicBezTo>
                    <a:pt x="15613" y="11687"/>
                    <a:pt x="15499" y="11801"/>
                    <a:pt x="15476" y="11847"/>
                  </a:cubicBezTo>
                  <a:cubicBezTo>
                    <a:pt x="15476" y="11910"/>
                    <a:pt x="15574" y="12032"/>
                    <a:pt x="15642" y="12032"/>
                  </a:cubicBezTo>
                  <a:cubicBezTo>
                    <a:pt x="15648" y="12032"/>
                    <a:pt x="15654" y="12031"/>
                    <a:pt x="15659" y="12029"/>
                  </a:cubicBezTo>
                  <a:cubicBezTo>
                    <a:pt x="15682" y="12029"/>
                    <a:pt x="15727" y="12006"/>
                    <a:pt x="15750" y="11983"/>
                  </a:cubicBezTo>
                  <a:cubicBezTo>
                    <a:pt x="15796" y="11961"/>
                    <a:pt x="15796" y="11915"/>
                    <a:pt x="15818" y="11869"/>
                  </a:cubicBezTo>
                  <a:cubicBezTo>
                    <a:pt x="15818" y="11824"/>
                    <a:pt x="15704" y="11710"/>
                    <a:pt x="15659" y="11687"/>
                  </a:cubicBezTo>
                  <a:close/>
                  <a:moveTo>
                    <a:pt x="3356" y="11618"/>
                  </a:moveTo>
                  <a:cubicBezTo>
                    <a:pt x="3219" y="11618"/>
                    <a:pt x="3128" y="11710"/>
                    <a:pt x="3150" y="11847"/>
                  </a:cubicBezTo>
                  <a:cubicBezTo>
                    <a:pt x="3150" y="11966"/>
                    <a:pt x="3220" y="12033"/>
                    <a:pt x="3314" y="12033"/>
                  </a:cubicBezTo>
                  <a:cubicBezTo>
                    <a:pt x="3327" y="12033"/>
                    <a:pt x="3341" y="12032"/>
                    <a:pt x="3356" y="12029"/>
                  </a:cubicBezTo>
                  <a:cubicBezTo>
                    <a:pt x="3493" y="12029"/>
                    <a:pt x="3561" y="11938"/>
                    <a:pt x="3561" y="11824"/>
                  </a:cubicBezTo>
                  <a:cubicBezTo>
                    <a:pt x="3561" y="11710"/>
                    <a:pt x="3447" y="11618"/>
                    <a:pt x="3356" y="11618"/>
                  </a:cubicBezTo>
                  <a:close/>
                  <a:moveTo>
                    <a:pt x="936" y="11983"/>
                  </a:moveTo>
                  <a:cubicBezTo>
                    <a:pt x="936" y="12006"/>
                    <a:pt x="914" y="12006"/>
                    <a:pt x="936" y="12006"/>
                  </a:cubicBezTo>
                  <a:cubicBezTo>
                    <a:pt x="936" y="12029"/>
                    <a:pt x="936" y="12052"/>
                    <a:pt x="959" y="12075"/>
                  </a:cubicBezTo>
                  <a:cubicBezTo>
                    <a:pt x="959" y="12075"/>
                    <a:pt x="959" y="12052"/>
                    <a:pt x="959" y="12029"/>
                  </a:cubicBezTo>
                  <a:cubicBezTo>
                    <a:pt x="959" y="12029"/>
                    <a:pt x="959" y="12006"/>
                    <a:pt x="936" y="11983"/>
                  </a:cubicBezTo>
                  <a:close/>
                  <a:moveTo>
                    <a:pt x="10044" y="11732"/>
                  </a:moveTo>
                  <a:cubicBezTo>
                    <a:pt x="9884" y="11732"/>
                    <a:pt x="9861" y="11755"/>
                    <a:pt x="9861" y="11915"/>
                  </a:cubicBezTo>
                  <a:cubicBezTo>
                    <a:pt x="9861" y="12052"/>
                    <a:pt x="9884" y="12075"/>
                    <a:pt x="10021" y="12075"/>
                  </a:cubicBezTo>
                  <a:cubicBezTo>
                    <a:pt x="10181" y="12075"/>
                    <a:pt x="10203" y="12075"/>
                    <a:pt x="10203" y="11915"/>
                  </a:cubicBezTo>
                  <a:cubicBezTo>
                    <a:pt x="10203" y="11755"/>
                    <a:pt x="10181" y="11732"/>
                    <a:pt x="10044" y="11732"/>
                  </a:cubicBezTo>
                  <a:close/>
                  <a:moveTo>
                    <a:pt x="22339" y="11821"/>
                  </a:moveTo>
                  <a:cubicBezTo>
                    <a:pt x="22304" y="11821"/>
                    <a:pt x="22188" y="11940"/>
                    <a:pt x="22210" y="11961"/>
                  </a:cubicBezTo>
                  <a:cubicBezTo>
                    <a:pt x="22232" y="12006"/>
                    <a:pt x="22301" y="12075"/>
                    <a:pt x="22347" y="12075"/>
                  </a:cubicBezTo>
                  <a:cubicBezTo>
                    <a:pt x="22369" y="12075"/>
                    <a:pt x="22438" y="12006"/>
                    <a:pt x="22483" y="11961"/>
                  </a:cubicBezTo>
                  <a:cubicBezTo>
                    <a:pt x="22438" y="11915"/>
                    <a:pt x="22392" y="11869"/>
                    <a:pt x="22347" y="11824"/>
                  </a:cubicBezTo>
                  <a:cubicBezTo>
                    <a:pt x="22345" y="11822"/>
                    <a:pt x="22342" y="11821"/>
                    <a:pt x="22339" y="11821"/>
                  </a:cubicBezTo>
                  <a:close/>
                  <a:moveTo>
                    <a:pt x="4383" y="11687"/>
                  </a:moveTo>
                  <a:cubicBezTo>
                    <a:pt x="4292" y="11687"/>
                    <a:pt x="4155" y="11801"/>
                    <a:pt x="4155" y="11892"/>
                  </a:cubicBezTo>
                  <a:cubicBezTo>
                    <a:pt x="4155" y="11983"/>
                    <a:pt x="4269" y="12120"/>
                    <a:pt x="4360" y="12120"/>
                  </a:cubicBezTo>
                  <a:cubicBezTo>
                    <a:pt x="4451" y="12120"/>
                    <a:pt x="4588" y="12006"/>
                    <a:pt x="4588" y="11915"/>
                  </a:cubicBezTo>
                  <a:cubicBezTo>
                    <a:pt x="4588" y="11824"/>
                    <a:pt x="4474" y="11710"/>
                    <a:pt x="4383" y="11687"/>
                  </a:cubicBezTo>
                  <a:close/>
                  <a:moveTo>
                    <a:pt x="16686" y="11778"/>
                  </a:moveTo>
                  <a:cubicBezTo>
                    <a:pt x="16640" y="11778"/>
                    <a:pt x="16503" y="11892"/>
                    <a:pt x="16503" y="11961"/>
                  </a:cubicBezTo>
                  <a:cubicBezTo>
                    <a:pt x="16503" y="11983"/>
                    <a:pt x="16526" y="12029"/>
                    <a:pt x="16549" y="12052"/>
                  </a:cubicBezTo>
                  <a:cubicBezTo>
                    <a:pt x="16572" y="12098"/>
                    <a:pt x="16640" y="12098"/>
                    <a:pt x="16663" y="12120"/>
                  </a:cubicBezTo>
                  <a:cubicBezTo>
                    <a:pt x="16709" y="12120"/>
                    <a:pt x="16846" y="12006"/>
                    <a:pt x="16846" y="11961"/>
                  </a:cubicBezTo>
                  <a:cubicBezTo>
                    <a:pt x="16846" y="11915"/>
                    <a:pt x="16731" y="11778"/>
                    <a:pt x="16686" y="11778"/>
                  </a:cubicBezTo>
                  <a:close/>
                  <a:moveTo>
                    <a:pt x="11002" y="11824"/>
                  </a:moveTo>
                  <a:cubicBezTo>
                    <a:pt x="10934" y="11824"/>
                    <a:pt x="10843" y="11892"/>
                    <a:pt x="10843" y="11983"/>
                  </a:cubicBezTo>
                  <a:cubicBezTo>
                    <a:pt x="10843" y="12098"/>
                    <a:pt x="10911" y="12166"/>
                    <a:pt x="11025" y="12166"/>
                  </a:cubicBezTo>
                  <a:cubicBezTo>
                    <a:pt x="11116" y="12166"/>
                    <a:pt x="11185" y="12075"/>
                    <a:pt x="11185" y="11983"/>
                  </a:cubicBezTo>
                  <a:cubicBezTo>
                    <a:pt x="11185" y="11892"/>
                    <a:pt x="11094" y="11824"/>
                    <a:pt x="11002" y="11824"/>
                  </a:cubicBezTo>
                  <a:close/>
                  <a:moveTo>
                    <a:pt x="17690" y="11915"/>
                  </a:moveTo>
                  <a:cubicBezTo>
                    <a:pt x="17599" y="11915"/>
                    <a:pt x="17576" y="11938"/>
                    <a:pt x="17576" y="12029"/>
                  </a:cubicBezTo>
                  <a:cubicBezTo>
                    <a:pt x="17576" y="12143"/>
                    <a:pt x="17599" y="12166"/>
                    <a:pt x="17713" y="12166"/>
                  </a:cubicBezTo>
                  <a:cubicBezTo>
                    <a:pt x="17804" y="12166"/>
                    <a:pt x="17827" y="12120"/>
                    <a:pt x="17827" y="12029"/>
                  </a:cubicBezTo>
                  <a:cubicBezTo>
                    <a:pt x="17827" y="11938"/>
                    <a:pt x="17781" y="11915"/>
                    <a:pt x="17690" y="11915"/>
                  </a:cubicBezTo>
                  <a:close/>
                  <a:moveTo>
                    <a:pt x="23319" y="11912"/>
                  </a:moveTo>
                  <a:cubicBezTo>
                    <a:pt x="23282" y="11912"/>
                    <a:pt x="23170" y="12008"/>
                    <a:pt x="23191" y="12029"/>
                  </a:cubicBezTo>
                  <a:cubicBezTo>
                    <a:pt x="23214" y="12098"/>
                    <a:pt x="23260" y="12143"/>
                    <a:pt x="23305" y="12166"/>
                  </a:cubicBezTo>
                  <a:cubicBezTo>
                    <a:pt x="23351" y="12166"/>
                    <a:pt x="23396" y="12098"/>
                    <a:pt x="23465" y="12052"/>
                  </a:cubicBezTo>
                  <a:cubicBezTo>
                    <a:pt x="23419" y="11983"/>
                    <a:pt x="23374" y="11938"/>
                    <a:pt x="23328" y="11915"/>
                  </a:cubicBezTo>
                  <a:cubicBezTo>
                    <a:pt x="23326" y="11913"/>
                    <a:pt x="23323" y="11912"/>
                    <a:pt x="23319" y="11912"/>
                  </a:cubicBezTo>
                  <a:close/>
                  <a:moveTo>
                    <a:pt x="5387" y="11778"/>
                  </a:moveTo>
                  <a:cubicBezTo>
                    <a:pt x="5296" y="11778"/>
                    <a:pt x="5182" y="11915"/>
                    <a:pt x="5182" y="12006"/>
                  </a:cubicBezTo>
                  <a:cubicBezTo>
                    <a:pt x="5182" y="12098"/>
                    <a:pt x="5296" y="12212"/>
                    <a:pt x="5387" y="12212"/>
                  </a:cubicBezTo>
                  <a:cubicBezTo>
                    <a:pt x="5479" y="12212"/>
                    <a:pt x="5616" y="12075"/>
                    <a:pt x="5616" y="11983"/>
                  </a:cubicBezTo>
                  <a:cubicBezTo>
                    <a:pt x="5616" y="11892"/>
                    <a:pt x="5479" y="11778"/>
                    <a:pt x="5387" y="11778"/>
                  </a:cubicBezTo>
                  <a:close/>
                  <a:moveTo>
                    <a:pt x="24305" y="12027"/>
                  </a:moveTo>
                  <a:cubicBezTo>
                    <a:pt x="24271" y="12027"/>
                    <a:pt x="24241" y="12037"/>
                    <a:pt x="24241" y="12098"/>
                  </a:cubicBezTo>
                  <a:cubicBezTo>
                    <a:pt x="24241" y="12212"/>
                    <a:pt x="24241" y="12212"/>
                    <a:pt x="24332" y="12212"/>
                  </a:cubicBezTo>
                  <a:cubicBezTo>
                    <a:pt x="24348" y="12212"/>
                    <a:pt x="24363" y="12214"/>
                    <a:pt x="24376" y="12214"/>
                  </a:cubicBezTo>
                  <a:cubicBezTo>
                    <a:pt x="24403" y="12214"/>
                    <a:pt x="24424" y="12204"/>
                    <a:pt x="24424" y="12143"/>
                  </a:cubicBezTo>
                  <a:cubicBezTo>
                    <a:pt x="24424" y="12052"/>
                    <a:pt x="24424" y="12029"/>
                    <a:pt x="24355" y="12029"/>
                  </a:cubicBezTo>
                  <a:cubicBezTo>
                    <a:pt x="24340" y="12029"/>
                    <a:pt x="24322" y="12027"/>
                    <a:pt x="24305" y="12027"/>
                  </a:cubicBezTo>
                  <a:close/>
                  <a:moveTo>
                    <a:pt x="12029" y="11915"/>
                  </a:moveTo>
                  <a:cubicBezTo>
                    <a:pt x="11938" y="11915"/>
                    <a:pt x="11870" y="11983"/>
                    <a:pt x="11870" y="12075"/>
                  </a:cubicBezTo>
                  <a:cubicBezTo>
                    <a:pt x="11870" y="12166"/>
                    <a:pt x="11938" y="12257"/>
                    <a:pt x="12052" y="12257"/>
                  </a:cubicBezTo>
                  <a:cubicBezTo>
                    <a:pt x="12121" y="12257"/>
                    <a:pt x="12212" y="12166"/>
                    <a:pt x="12212" y="12075"/>
                  </a:cubicBezTo>
                  <a:cubicBezTo>
                    <a:pt x="12212" y="11983"/>
                    <a:pt x="12121" y="11915"/>
                    <a:pt x="12029" y="11915"/>
                  </a:cubicBezTo>
                  <a:close/>
                  <a:moveTo>
                    <a:pt x="6414" y="11869"/>
                  </a:moveTo>
                  <a:cubicBezTo>
                    <a:pt x="6346" y="11869"/>
                    <a:pt x="6209" y="12006"/>
                    <a:pt x="6209" y="12075"/>
                  </a:cubicBezTo>
                  <a:cubicBezTo>
                    <a:pt x="6209" y="12143"/>
                    <a:pt x="6346" y="12280"/>
                    <a:pt x="6414" y="12303"/>
                  </a:cubicBezTo>
                  <a:cubicBezTo>
                    <a:pt x="6483" y="12303"/>
                    <a:pt x="6620" y="12166"/>
                    <a:pt x="6620" y="12098"/>
                  </a:cubicBezTo>
                  <a:cubicBezTo>
                    <a:pt x="6643" y="12029"/>
                    <a:pt x="6506" y="11869"/>
                    <a:pt x="6414" y="11869"/>
                  </a:cubicBezTo>
                  <a:close/>
                  <a:moveTo>
                    <a:pt x="18717" y="12029"/>
                  </a:moveTo>
                  <a:cubicBezTo>
                    <a:pt x="18626" y="12029"/>
                    <a:pt x="18580" y="12075"/>
                    <a:pt x="18580" y="12189"/>
                  </a:cubicBezTo>
                  <a:cubicBezTo>
                    <a:pt x="18603" y="12257"/>
                    <a:pt x="18649" y="12303"/>
                    <a:pt x="18717" y="12303"/>
                  </a:cubicBezTo>
                  <a:cubicBezTo>
                    <a:pt x="18809" y="12280"/>
                    <a:pt x="18854" y="12257"/>
                    <a:pt x="18854" y="12166"/>
                  </a:cubicBezTo>
                  <a:cubicBezTo>
                    <a:pt x="18854" y="12075"/>
                    <a:pt x="18809" y="12029"/>
                    <a:pt x="18717" y="12029"/>
                  </a:cubicBezTo>
                  <a:close/>
                  <a:moveTo>
                    <a:pt x="13057" y="11983"/>
                  </a:moveTo>
                  <a:cubicBezTo>
                    <a:pt x="12965" y="12006"/>
                    <a:pt x="12897" y="12075"/>
                    <a:pt x="12897" y="12166"/>
                  </a:cubicBezTo>
                  <a:cubicBezTo>
                    <a:pt x="12897" y="12257"/>
                    <a:pt x="12965" y="12326"/>
                    <a:pt x="13057" y="12326"/>
                  </a:cubicBezTo>
                  <a:cubicBezTo>
                    <a:pt x="13148" y="12326"/>
                    <a:pt x="13239" y="12257"/>
                    <a:pt x="13216" y="12143"/>
                  </a:cubicBezTo>
                  <a:cubicBezTo>
                    <a:pt x="13216" y="12075"/>
                    <a:pt x="13148" y="11983"/>
                    <a:pt x="13057" y="11983"/>
                  </a:cubicBezTo>
                  <a:close/>
                  <a:moveTo>
                    <a:pt x="19744" y="12120"/>
                  </a:moveTo>
                  <a:cubicBezTo>
                    <a:pt x="19653" y="12120"/>
                    <a:pt x="19607" y="12143"/>
                    <a:pt x="19607" y="12235"/>
                  </a:cubicBezTo>
                  <a:cubicBezTo>
                    <a:pt x="19607" y="12349"/>
                    <a:pt x="19653" y="12371"/>
                    <a:pt x="19744" y="12371"/>
                  </a:cubicBezTo>
                  <a:cubicBezTo>
                    <a:pt x="19836" y="12371"/>
                    <a:pt x="19859" y="12349"/>
                    <a:pt x="19859" y="12257"/>
                  </a:cubicBezTo>
                  <a:cubicBezTo>
                    <a:pt x="19859" y="12166"/>
                    <a:pt x="19836" y="12120"/>
                    <a:pt x="19744" y="12120"/>
                  </a:cubicBezTo>
                  <a:close/>
                  <a:moveTo>
                    <a:pt x="7436" y="11958"/>
                  </a:moveTo>
                  <a:cubicBezTo>
                    <a:pt x="7430" y="11958"/>
                    <a:pt x="7424" y="11959"/>
                    <a:pt x="7419" y="11961"/>
                  </a:cubicBezTo>
                  <a:cubicBezTo>
                    <a:pt x="7350" y="11961"/>
                    <a:pt x="7213" y="12098"/>
                    <a:pt x="7213" y="12166"/>
                  </a:cubicBezTo>
                  <a:cubicBezTo>
                    <a:pt x="7234" y="12251"/>
                    <a:pt x="7353" y="12374"/>
                    <a:pt x="7425" y="12374"/>
                  </a:cubicBezTo>
                  <a:cubicBezTo>
                    <a:pt x="7431" y="12374"/>
                    <a:pt x="7436" y="12373"/>
                    <a:pt x="7442" y="12371"/>
                  </a:cubicBezTo>
                  <a:cubicBezTo>
                    <a:pt x="7510" y="12371"/>
                    <a:pt x="7647" y="12212"/>
                    <a:pt x="7647" y="12166"/>
                  </a:cubicBezTo>
                  <a:cubicBezTo>
                    <a:pt x="7647" y="12082"/>
                    <a:pt x="7510" y="11958"/>
                    <a:pt x="7436" y="11958"/>
                  </a:cubicBezTo>
                  <a:close/>
                  <a:moveTo>
                    <a:pt x="1781" y="11983"/>
                  </a:moveTo>
                  <a:cubicBezTo>
                    <a:pt x="1644" y="11983"/>
                    <a:pt x="1553" y="12098"/>
                    <a:pt x="1575" y="12235"/>
                  </a:cubicBezTo>
                  <a:cubicBezTo>
                    <a:pt x="1575" y="12349"/>
                    <a:pt x="1667" y="12417"/>
                    <a:pt x="1781" y="12417"/>
                  </a:cubicBezTo>
                  <a:cubicBezTo>
                    <a:pt x="1895" y="12417"/>
                    <a:pt x="1986" y="12303"/>
                    <a:pt x="1986" y="12212"/>
                  </a:cubicBezTo>
                  <a:cubicBezTo>
                    <a:pt x="1986" y="12075"/>
                    <a:pt x="1895" y="11983"/>
                    <a:pt x="1781" y="11983"/>
                  </a:cubicBezTo>
                  <a:close/>
                  <a:moveTo>
                    <a:pt x="14084" y="12075"/>
                  </a:moveTo>
                  <a:cubicBezTo>
                    <a:pt x="13992" y="12075"/>
                    <a:pt x="13901" y="12166"/>
                    <a:pt x="13901" y="12257"/>
                  </a:cubicBezTo>
                  <a:cubicBezTo>
                    <a:pt x="13901" y="12349"/>
                    <a:pt x="13992" y="12417"/>
                    <a:pt x="14061" y="12417"/>
                  </a:cubicBezTo>
                  <a:cubicBezTo>
                    <a:pt x="14175" y="12417"/>
                    <a:pt x="14244" y="12349"/>
                    <a:pt x="14244" y="12235"/>
                  </a:cubicBezTo>
                  <a:cubicBezTo>
                    <a:pt x="14244" y="12143"/>
                    <a:pt x="14175" y="12075"/>
                    <a:pt x="14084" y="12075"/>
                  </a:cubicBezTo>
                  <a:close/>
                  <a:moveTo>
                    <a:pt x="8469" y="12120"/>
                  </a:moveTo>
                  <a:cubicBezTo>
                    <a:pt x="8309" y="12120"/>
                    <a:pt x="8286" y="12143"/>
                    <a:pt x="8286" y="12280"/>
                  </a:cubicBezTo>
                  <a:cubicBezTo>
                    <a:pt x="8286" y="12440"/>
                    <a:pt x="8309" y="12463"/>
                    <a:pt x="8446" y="12463"/>
                  </a:cubicBezTo>
                  <a:cubicBezTo>
                    <a:pt x="8606" y="12463"/>
                    <a:pt x="8629" y="12440"/>
                    <a:pt x="8629" y="12303"/>
                  </a:cubicBezTo>
                  <a:cubicBezTo>
                    <a:pt x="8629" y="12143"/>
                    <a:pt x="8606" y="12120"/>
                    <a:pt x="8469" y="12120"/>
                  </a:cubicBezTo>
                  <a:close/>
                  <a:moveTo>
                    <a:pt x="20792" y="12206"/>
                  </a:moveTo>
                  <a:cubicBezTo>
                    <a:pt x="20779" y="12206"/>
                    <a:pt x="20764" y="12208"/>
                    <a:pt x="20749" y="12212"/>
                  </a:cubicBezTo>
                  <a:cubicBezTo>
                    <a:pt x="20657" y="12212"/>
                    <a:pt x="20635" y="12257"/>
                    <a:pt x="20635" y="12349"/>
                  </a:cubicBezTo>
                  <a:cubicBezTo>
                    <a:pt x="20635" y="12440"/>
                    <a:pt x="20680" y="12463"/>
                    <a:pt x="20772" y="12463"/>
                  </a:cubicBezTo>
                  <a:cubicBezTo>
                    <a:pt x="20863" y="12463"/>
                    <a:pt x="20886" y="12417"/>
                    <a:pt x="20886" y="12326"/>
                  </a:cubicBezTo>
                  <a:cubicBezTo>
                    <a:pt x="20886" y="12250"/>
                    <a:pt x="20854" y="12206"/>
                    <a:pt x="20792" y="12206"/>
                  </a:cubicBezTo>
                  <a:close/>
                  <a:moveTo>
                    <a:pt x="2808" y="12075"/>
                  </a:moveTo>
                  <a:cubicBezTo>
                    <a:pt x="2671" y="12075"/>
                    <a:pt x="2580" y="12189"/>
                    <a:pt x="2580" y="12303"/>
                  </a:cubicBezTo>
                  <a:cubicBezTo>
                    <a:pt x="2603" y="12440"/>
                    <a:pt x="2694" y="12508"/>
                    <a:pt x="2808" y="12508"/>
                  </a:cubicBezTo>
                  <a:cubicBezTo>
                    <a:pt x="2922" y="12508"/>
                    <a:pt x="3013" y="12394"/>
                    <a:pt x="3013" y="12280"/>
                  </a:cubicBezTo>
                  <a:cubicBezTo>
                    <a:pt x="3013" y="12166"/>
                    <a:pt x="2922" y="12075"/>
                    <a:pt x="2808" y="12075"/>
                  </a:cubicBezTo>
                  <a:close/>
                  <a:moveTo>
                    <a:pt x="15088" y="12166"/>
                  </a:moveTo>
                  <a:cubicBezTo>
                    <a:pt x="15065" y="12189"/>
                    <a:pt x="14997" y="12189"/>
                    <a:pt x="14974" y="12235"/>
                  </a:cubicBezTo>
                  <a:cubicBezTo>
                    <a:pt x="14951" y="12257"/>
                    <a:pt x="14928" y="12303"/>
                    <a:pt x="14928" y="12326"/>
                  </a:cubicBezTo>
                  <a:cubicBezTo>
                    <a:pt x="14928" y="12394"/>
                    <a:pt x="15065" y="12508"/>
                    <a:pt x="15111" y="12508"/>
                  </a:cubicBezTo>
                  <a:cubicBezTo>
                    <a:pt x="15157" y="12508"/>
                    <a:pt x="15271" y="12371"/>
                    <a:pt x="15271" y="12326"/>
                  </a:cubicBezTo>
                  <a:cubicBezTo>
                    <a:pt x="15271" y="12280"/>
                    <a:pt x="15134" y="12166"/>
                    <a:pt x="15088" y="12166"/>
                  </a:cubicBezTo>
                  <a:close/>
                  <a:moveTo>
                    <a:pt x="21790" y="12300"/>
                  </a:moveTo>
                  <a:cubicBezTo>
                    <a:pt x="21753" y="12300"/>
                    <a:pt x="21641" y="12396"/>
                    <a:pt x="21662" y="12417"/>
                  </a:cubicBezTo>
                  <a:cubicBezTo>
                    <a:pt x="21685" y="12463"/>
                    <a:pt x="21730" y="12531"/>
                    <a:pt x="21776" y="12531"/>
                  </a:cubicBezTo>
                  <a:cubicBezTo>
                    <a:pt x="21822" y="12531"/>
                    <a:pt x="21867" y="12486"/>
                    <a:pt x="21936" y="12417"/>
                  </a:cubicBezTo>
                  <a:cubicBezTo>
                    <a:pt x="21867" y="12371"/>
                    <a:pt x="21844" y="12326"/>
                    <a:pt x="21799" y="12303"/>
                  </a:cubicBezTo>
                  <a:cubicBezTo>
                    <a:pt x="21797" y="12301"/>
                    <a:pt x="21794" y="12300"/>
                    <a:pt x="21790" y="12300"/>
                  </a:cubicBezTo>
                  <a:close/>
                  <a:moveTo>
                    <a:pt x="9496" y="12212"/>
                  </a:moveTo>
                  <a:cubicBezTo>
                    <a:pt x="9313" y="12212"/>
                    <a:pt x="9313" y="12212"/>
                    <a:pt x="9313" y="12394"/>
                  </a:cubicBezTo>
                  <a:cubicBezTo>
                    <a:pt x="9313" y="12554"/>
                    <a:pt x="9313" y="12554"/>
                    <a:pt x="9473" y="12554"/>
                  </a:cubicBezTo>
                  <a:cubicBezTo>
                    <a:pt x="9656" y="12554"/>
                    <a:pt x="9656" y="12554"/>
                    <a:pt x="9656" y="12394"/>
                  </a:cubicBezTo>
                  <a:cubicBezTo>
                    <a:pt x="9656" y="12235"/>
                    <a:pt x="9633" y="12212"/>
                    <a:pt x="9496" y="12212"/>
                  </a:cubicBezTo>
                  <a:close/>
                  <a:moveTo>
                    <a:pt x="3812" y="12166"/>
                  </a:moveTo>
                  <a:cubicBezTo>
                    <a:pt x="3721" y="12166"/>
                    <a:pt x="3607" y="12280"/>
                    <a:pt x="3607" y="12371"/>
                  </a:cubicBezTo>
                  <a:cubicBezTo>
                    <a:pt x="3607" y="12463"/>
                    <a:pt x="3721" y="12600"/>
                    <a:pt x="3812" y="12600"/>
                  </a:cubicBezTo>
                  <a:cubicBezTo>
                    <a:pt x="3904" y="12600"/>
                    <a:pt x="4041" y="12463"/>
                    <a:pt x="4041" y="12371"/>
                  </a:cubicBezTo>
                  <a:cubicBezTo>
                    <a:pt x="4041" y="12280"/>
                    <a:pt x="3904" y="12166"/>
                    <a:pt x="3812" y="12166"/>
                  </a:cubicBezTo>
                  <a:close/>
                  <a:moveTo>
                    <a:pt x="16127" y="12255"/>
                  </a:moveTo>
                  <a:cubicBezTo>
                    <a:pt x="16123" y="12255"/>
                    <a:pt x="16119" y="12256"/>
                    <a:pt x="16115" y="12257"/>
                  </a:cubicBezTo>
                  <a:cubicBezTo>
                    <a:pt x="16047" y="12257"/>
                    <a:pt x="15955" y="12394"/>
                    <a:pt x="15955" y="12440"/>
                  </a:cubicBezTo>
                  <a:cubicBezTo>
                    <a:pt x="15955" y="12486"/>
                    <a:pt x="16070" y="12600"/>
                    <a:pt x="16115" y="12600"/>
                  </a:cubicBezTo>
                  <a:cubicBezTo>
                    <a:pt x="16161" y="12577"/>
                    <a:pt x="16207" y="12554"/>
                    <a:pt x="16252" y="12531"/>
                  </a:cubicBezTo>
                  <a:cubicBezTo>
                    <a:pt x="16275" y="12508"/>
                    <a:pt x="16275" y="12463"/>
                    <a:pt x="16298" y="12417"/>
                  </a:cubicBezTo>
                  <a:cubicBezTo>
                    <a:pt x="16298" y="12375"/>
                    <a:pt x="16181" y="12255"/>
                    <a:pt x="16127" y="12255"/>
                  </a:cubicBezTo>
                  <a:close/>
                  <a:moveTo>
                    <a:pt x="10443" y="12299"/>
                  </a:moveTo>
                  <a:cubicBezTo>
                    <a:pt x="10350" y="12299"/>
                    <a:pt x="10295" y="12381"/>
                    <a:pt x="10295" y="12463"/>
                  </a:cubicBezTo>
                  <a:cubicBezTo>
                    <a:pt x="10295" y="12554"/>
                    <a:pt x="10363" y="12623"/>
                    <a:pt x="10455" y="12623"/>
                  </a:cubicBezTo>
                  <a:cubicBezTo>
                    <a:pt x="10546" y="12623"/>
                    <a:pt x="10637" y="12554"/>
                    <a:pt x="10637" y="12463"/>
                  </a:cubicBezTo>
                  <a:cubicBezTo>
                    <a:pt x="10637" y="12371"/>
                    <a:pt x="10546" y="12303"/>
                    <a:pt x="10477" y="12303"/>
                  </a:cubicBezTo>
                  <a:cubicBezTo>
                    <a:pt x="10465" y="12301"/>
                    <a:pt x="10454" y="12299"/>
                    <a:pt x="10443" y="12299"/>
                  </a:cubicBezTo>
                  <a:close/>
                  <a:moveTo>
                    <a:pt x="22757" y="12394"/>
                  </a:moveTo>
                  <a:cubicBezTo>
                    <a:pt x="22712" y="12394"/>
                    <a:pt x="22666" y="12463"/>
                    <a:pt x="22643" y="12508"/>
                  </a:cubicBezTo>
                  <a:cubicBezTo>
                    <a:pt x="22622" y="12529"/>
                    <a:pt x="22715" y="12626"/>
                    <a:pt x="22766" y="12626"/>
                  </a:cubicBezTo>
                  <a:cubicBezTo>
                    <a:pt x="22771" y="12626"/>
                    <a:pt x="22776" y="12625"/>
                    <a:pt x="22780" y="12623"/>
                  </a:cubicBezTo>
                  <a:cubicBezTo>
                    <a:pt x="22826" y="12600"/>
                    <a:pt x="22849" y="12554"/>
                    <a:pt x="22917" y="12508"/>
                  </a:cubicBezTo>
                  <a:cubicBezTo>
                    <a:pt x="22849" y="12463"/>
                    <a:pt x="22803" y="12394"/>
                    <a:pt x="22757" y="12394"/>
                  </a:cubicBezTo>
                  <a:close/>
                  <a:moveTo>
                    <a:pt x="4840" y="12257"/>
                  </a:moveTo>
                  <a:cubicBezTo>
                    <a:pt x="4748" y="12257"/>
                    <a:pt x="4634" y="12371"/>
                    <a:pt x="4634" y="12463"/>
                  </a:cubicBezTo>
                  <a:cubicBezTo>
                    <a:pt x="4634" y="12554"/>
                    <a:pt x="4748" y="12668"/>
                    <a:pt x="4840" y="12668"/>
                  </a:cubicBezTo>
                  <a:cubicBezTo>
                    <a:pt x="4931" y="12668"/>
                    <a:pt x="5045" y="12554"/>
                    <a:pt x="5045" y="12463"/>
                  </a:cubicBezTo>
                  <a:cubicBezTo>
                    <a:pt x="5045" y="12371"/>
                    <a:pt x="4931" y="12257"/>
                    <a:pt x="4840" y="12257"/>
                  </a:cubicBezTo>
                  <a:close/>
                  <a:moveTo>
                    <a:pt x="17165" y="12326"/>
                  </a:moveTo>
                  <a:cubicBezTo>
                    <a:pt x="17097" y="12326"/>
                    <a:pt x="16960" y="12463"/>
                    <a:pt x="16983" y="12508"/>
                  </a:cubicBezTo>
                  <a:cubicBezTo>
                    <a:pt x="16983" y="12554"/>
                    <a:pt x="16983" y="12577"/>
                    <a:pt x="17028" y="12623"/>
                  </a:cubicBezTo>
                  <a:cubicBezTo>
                    <a:pt x="17051" y="12645"/>
                    <a:pt x="17097" y="12668"/>
                    <a:pt x="17142" y="12668"/>
                  </a:cubicBezTo>
                  <a:cubicBezTo>
                    <a:pt x="17146" y="12670"/>
                    <a:pt x="17150" y="12671"/>
                    <a:pt x="17154" y="12671"/>
                  </a:cubicBezTo>
                  <a:cubicBezTo>
                    <a:pt x="17205" y="12671"/>
                    <a:pt x="17302" y="12551"/>
                    <a:pt x="17302" y="12508"/>
                  </a:cubicBezTo>
                  <a:cubicBezTo>
                    <a:pt x="17325" y="12463"/>
                    <a:pt x="17211" y="12349"/>
                    <a:pt x="17165" y="12326"/>
                  </a:cubicBezTo>
                  <a:close/>
                  <a:moveTo>
                    <a:pt x="23807" y="12508"/>
                  </a:moveTo>
                  <a:cubicBezTo>
                    <a:pt x="23693" y="12508"/>
                    <a:pt x="23693" y="12508"/>
                    <a:pt x="23693" y="12577"/>
                  </a:cubicBezTo>
                  <a:cubicBezTo>
                    <a:pt x="23693" y="12616"/>
                    <a:pt x="23676" y="12673"/>
                    <a:pt x="23730" y="12673"/>
                  </a:cubicBezTo>
                  <a:cubicBezTo>
                    <a:pt x="23739" y="12673"/>
                    <a:pt x="23749" y="12671"/>
                    <a:pt x="23762" y="12668"/>
                  </a:cubicBezTo>
                  <a:cubicBezTo>
                    <a:pt x="23792" y="12676"/>
                    <a:pt x="23815" y="12681"/>
                    <a:pt x="23832" y="12681"/>
                  </a:cubicBezTo>
                  <a:cubicBezTo>
                    <a:pt x="23866" y="12681"/>
                    <a:pt x="23876" y="12661"/>
                    <a:pt x="23876" y="12600"/>
                  </a:cubicBezTo>
                  <a:cubicBezTo>
                    <a:pt x="23876" y="12554"/>
                    <a:pt x="23899" y="12508"/>
                    <a:pt x="23807" y="12508"/>
                  </a:cubicBezTo>
                  <a:close/>
                  <a:moveTo>
                    <a:pt x="11482" y="12371"/>
                  </a:moveTo>
                  <a:cubicBezTo>
                    <a:pt x="11390" y="12371"/>
                    <a:pt x="11322" y="12463"/>
                    <a:pt x="11322" y="12531"/>
                  </a:cubicBezTo>
                  <a:cubicBezTo>
                    <a:pt x="11299" y="12645"/>
                    <a:pt x="11390" y="12714"/>
                    <a:pt x="11482" y="12714"/>
                  </a:cubicBezTo>
                  <a:cubicBezTo>
                    <a:pt x="11573" y="12714"/>
                    <a:pt x="11664" y="12623"/>
                    <a:pt x="11641" y="12554"/>
                  </a:cubicBezTo>
                  <a:cubicBezTo>
                    <a:pt x="11641" y="12463"/>
                    <a:pt x="11573" y="12371"/>
                    <a:pt x="11482" y="12371"/>
                  </a:cubicBezTo>
                  <a:close/>
                  <a:moveTo>
                    <a:pt x="18169" y="12463"/>
                  </a:moveTo>
                  <a:cubicBezTo>
                    <a:pt x="18055" y="12463"/>
                    <a:pt x="18033" y="12508"/>
                    <a:pt x="18033" y="12600"/>
                  </a:cubicBezTo>
                  <a:cubicBezTo>
                    <a:pt x="18033" y="12691"/>
                    <a:pt x="18078" y="12714"/>
                    <a:pt x="18169" y="12714"/>
                  </a:cubicBezTo>
                  <a:cubicBezTo>
                    <a:pt x="18261" y="12714"/>
                    <a:pt x="18284" y="12668"/>
                    <a:pt x="18284" y="12577"/>
                  </a:cubicBezTo>
                  <a:cubicBezTo>
                    <a:pt x="18284" y="12508"/>
                    <a:pt x="18261" y="12463"/>
                    <a:pt x="18169" y="12463"/>
                  </a:cubicBezTo>
                  <a:close/>
                  <a:moveTo>
                    <a:pt x="5867" y="12326"/>
                  </a:moveTo>
                  <a:cubicBezTo>
                    <a:pt x="5775" y="12326"/>
                    <a:pt x="5638" y="12463"/>
                    <a:pt x="5638" y="12554"/>
                  </a:cubicBezTo>
                  <a:cubicBezTo>
                    <a:pt x="5638" y="12645"/>
                    <a:pt x="5775" y="12760"/>
                    <a:pt x="5867" y="12760"/>
                  </a:cubicBezTo>
                  <a:cubicBezTo>
                    <a:pt x="5958" y="12760"/>
                    <a:pt x="6072" y="12645"/>
                    <a:pt x="6072" y="12554"/>
                  </a:cubicBezTo>
                  <a:cubicBezTo>
                    <a:pt x="6072" y="12463"/>
                    <a:pt x="5958" y="12326"/>
                    <a:pt x="5867" y="12326"/>
                  </a:cubicBezTo>
                  <a:close/>
                  <a:moveTo>
                    <a:pt x="24769" y="12591"/>
                  </a:moveTo>
                  <a:cubicBezTo>
                    <a:pt x="24733" y="12591"/>
                    <a:pt x="24720" y="12617"/>
                    <a:pt x="24720" y="12668"/>
                  </a:cubicBezTo>
                  <a:cubicBezTo>
                    <a:pt x="24720" y="12760"/>
                    <a:pt x="24720" y="12760"/>
                    <a:pt x="24812" y="12760"/>
                  </a:cubicBezTo>
                  <a:cubicBezTo>
                    <a:pt x="24857" y="12760"/>
                    <a:pt x="24903" y="12760"/>
                    <a:pt x="24880" y="12691"/>
                  </a:cubicBezTo>
                  <a:cubicBezTo>
                    <a:pt x="24880" y="12600"/>
                    <a:pt x="24880" y="12600"/>
                    <a:pt x="24812" y="12600"/>
                  </a:cubicBezTo>
                  <a:cubicBezTo>
                    <a:pt x="24795" y="12594"/>
                    <a:pt x="24780" y="12591"/>
                    <a:pt x="24769" y="12591"/>
                  </a:cubicBezTo>
                  <a:close/>
                  <a:moveTo>
                    <a:pt x="12509" y="12463"/>
                  </a:moveTo>
                  <a:cubicBezTo>
                    <a:pt x="12418" y="12463"/>
                    <a:pt x="12326" y="12531"/>
                    <a:pt x="12326" y="12623"/>
                  </a:cubicBezTo>
                  <a:cubicBezTo>
                    <a:pt x="12326" y="12737"/>
                    <a:pt x="12418" y="12805"/>
                    <a:pt x="12509" y="12805"/>
                  </a:cubicBezTo>
                  <a:cubicBezTo>
                    <a:pt x="12600" y="12805"/>
                    <a:pt x="12669" y="12714"/>
                    <a:pt x="12669" y="12623"/>
                  </a:cubicBezTo>
                  <a:cubicBezTo>
                    <a:pt x="12669" y="12554"/>
                    <a:pt x="12600" y="12463"/>
                    <a:pt x="12509" y="12463"/>
                  </a:cubicBezTo>
                  <a:close/>
                  <a:moveTo>
                    <a:pt x="1233" y="12463"/>
                  </a:moveTo>
                  <a:cubicBezTo>
                    <a:pt x="1187" y="12463"/>
                    <a:pt x="1165" y="12486"/>
                    <a:pt x="1187" y="12531"/>
                  </a:cubicBezTo>
                  <a:cubicBezTo>
                    <a:pt x="1233" y="12623"/>
                    <a:pt x="1279" y="12691"/>
                    <a:pt x="1347" y="12760"/>
                  </a:cubicBezTo>
                  <a:cubicBezTo>
                    <a:pt x="1347" y="12782"/>
                    <a:pt x="1370" y="12805"/>
                    <a:pt x="1393" y="12828"/>
                  </a:cubicBezTo>
                  <a:cubicBezTo>
                    <a:pt x="1393" y="12805"/>
                    <a:pt x="1416" y="12782"/>
                    <a:pt x="1439" y="12760"/>
                  </a:cubicBezTo>
                  <a:cubicBezTo>
                    <a:pt x="1439" y="12737"/>
                    <a:pt x="1439" y="12714"/>
                    <a:pt x="1439" y="12691"/>
                  </a:cubicBezTo>
                  <a:cubicBezTo>
                    <a:pt x="1439" y="12531"/>
                    <a:pt x="1370" y="12463"/>
                    <a:pt x="1233" y="12463"/>
                  </a:cubicBezTo>
                  <a:close/>
                  <a:moveTo>
                    <a:pt x="6894" y="12417"/>
                  </a:moveTo>
                  <a:cubicBezTo>
                    <a:pt x="6825" y="12417"/>
                    <a:pt x="6666" y="12554"/>
                    <a:pt x="6666" y="12623"/>
                  </a:cubicBezTo>
                  <a:cubicBezTo>
                    <a:pt x="6666" y="12691"/>
                    <a:pt x="6802" y="12851"/>
                    <a:pt x="6871" y="12851"/>
                  </a:cubicBezTo>
                  <a:cubicBezTo>
                    <a:pt x="6939" y="12851"/>
                    <a:pt x="7099" y="12714"/>
                    <a:pt x="7099" y="12645"/>
                  </a:cubicBezTo>
                  <a:cubicBezTo>
                    <a:pt x="7099" y="12577"/>
                    <a:pt x="6962" y="12417"/>
                    <a:pt x="6894" y="12417"/>
                  </a:cubicBezTo>
                  <a:close/>
                  <a:moveTo>
                    <a:pt x="19152" y="12594"/>
                  </a:moveTo>
                  <a:cubicBezTo>
                    <a:pt x="19091" y="12594"/>
                    <a:pt x="19060" y="12635"/>
                    <a:pt x="19060" y="12691"/>
                  </a:cubicBezTo>
                  <a:cubicBezTo>
                    <a:pt x="19060" y="12805"/>
                    <a:pt x="19083" y="12851"/>
                    <a:pt x="19174" y="12851"/>
                  </a:cubicBezTo>
                  <a:cubicBezTo>
                    <a:pt x="19265" y="12851"/>
                    <a:pt x="19311" y="12805"/>
                    <a:pt x="19311" y="12737"/>
                  </a:cubicBezTo>
                  <a:cubicBezTo>
                    <a:pt x="19311" y="12623"/>
                    <a:pt x="19288" y="12600"/>
                    <a:pt x="19197" y="12600"/>
                  </a:cubicBezTo>
                  <a:cubicBezTo>
                    <a:pt x="19180" y="12596"/>
                    <a:pt x="19166" y="12594"/>
                    <a:pt x="19152" y="12594"/>
                  </a:cubicBezTo>
                  <a:close/>
                  <a:moveTo>
                    <a:pt x="13513" y="12554"/>
                  </a:moveTo>
                  <a:cubicBezTo>
                    <a:pt x="13422" y="12554"/>
                    <a:pt x="13353" y="12623"/>
                    <a:pt x="13353" y="12714"/>
                  </a:cubicBezTo>
                  <a:cubicBezTo>
                    <a:pt x="13353" y="12805"/>
                    <a:pt x="13445" y="12896"/>
                    <a:pt x="13513" y="12896"/>
                  </a:cubicBezTo>
                  <a:cubicBezTo>
                    <a:pt x="13604" y="12896"/>
                    <a:pt x="13696" y="12805"/>
                    <a:pt x="13696" y="12714"/>
                  </a:cubicBezTo>
                  <a:cubicBezTo>
                    <a:pt x="13696" y="12623"/>
                    <a:pt x="13604" y="12554"/>
                    <a:pt x="13513" y="12554"/>
                  </a:cubicBezTo>
                  <a:close/>
                  <a:moveTo>
                    <a:pt x="7898" y="12508"/>
                  </a:moveTo>
                  <a:cubicBezTo>
                    <a:pt x="7830" y="12508"/>
                    <a:pt x="7693" y="12668"/>
                    <a:pt x="7693" y="12737"/>
                  </a:cubicBezTo>
                  <a:cubicBezTo>
                    <a:pt x="7693" y="12805"/>
                    <a:pt x="7852" y="12942"/>
                    <a:pt x="7921" y="12942"/>
                  </a:cubicBezTo>
                  <a:cubicBezTo>
                    <a:pt x="7989" y="12919"/>
                    <a:pt x="8126" y="12782"/>
                    <a:pt x="8126" y="12714"/>
                  </a:cubicBezTo>
                  <a:cubicBezTo>
                    <a:pt x="8104" y="12645"/>
                    <a:pt x="7967" y="12508"/>
                    <a:pt x="7898" y="12508"/>
                  </a:cubicBezTo>
                  <a:close/>
                  <a:moveTo>
                    <a:pt x="20201" y="12668"/>
                  </a:moveTo>
                  <a:cubicBezTo>
                    <a:pt x="20110" y="12668"/>
                    <a:pt x="20087" y="12714"/>
                    <a:pt x="20087" y="12805"/>
                  </a:cubicBezTo>
                  <a:cubicBezTo>
                    <a:pt x="20064" y="12896"/>
                    <a:pt x="20110" y="12942"/>
                    <a:pt x="20224" y="12942"/>
                  </a:cubicBezTo>
                  <a:cubicBezTo>
                    <a:pt x="20292" y="12919"/>
                    <a:pt x="20338" y="12896"/>
                    <a:pt x="20338" y="12805"/>
                  </a:cubicBezTo>
                  <a:cubicBezTo>
                    <a:pt x="20338" y="12714"/>
                    <a:pt x="20292" y="12668"/>
                    <a:pt x="20201" y="12668"/>
                  </a:cubicBezTo>
                  <a:close/>
                  <a:moveTo>
                    <a:pt x="2267" y="12551"/>
                  </a:moveTo>
                  <a:cubicBezTo>
                    <a:pt x="2257" y="12551"/>
                    <a:pt x="2247" y="12552"/>
                    <a:pt x="2237" y="12554"/>
                  </a:cubicBezTo>
                  <a:cubicBezTo>
                    <a:pt x="2100" y="12554"/>
                    <a:pt x="2032" y="12645"/>
                    <a:pt x="2032" y="12782"/>
                  </a:cubicBezTo>
                  <a:cubicBezTo>
                    <a:pt x="2032" y="12866"/>
                    <a:pt x="2127" y="12968"/>
                    <a:pt x="2230" y="12968"/>
                  </a:cubicBezTo>
                  <a:cubicBezTo>
                    <a:pt x="2240" y="12968"/>
                    <a:pt x="2250" y="12967"/>
                    <a:pt x="2260" y="12965"/>
                  </a:cubicBezTo>
                  <a:cubicBezTo>
                    <a:pt x="2374" y="12965"/>
                    <a:pt x="2466" y="12874"/>
                    <a:pt x="2466" y="12760"/>
                  </a:cubicBezTo>
                  <a:cubicBezTo>
                    <a:pt x="2466" y="12655"/>
                    <a:pt x="2371" y="12551"/>
                    <a:pt x="2267" y="12551"/>
                  </a:cubicBezTo>
                  <a:close/>
                  <a:moveTo>
                    <a:pt x="14540" y="12623"/>
                  </a:moveTo>
                  <a:cubicBezTo>
                    <a:pt x="14449" y="12623"/>
                    <a:pt x="14380" y="12714"/>
                    <a:pt x="14380" y="12805"/>
                  </a:cubicBezTo>
                  <a:cubicBezTo>
                    <a:pt x="14380" y="12887"/>
                    <a:pt x="14435" y="12969"/>
                    <a:pt x="14528" y="12969"/>
                  </a:cubicBezTo>
                  <a:cubicBezTo>
                    <a:pt x="14540" y="12969"/>
                    <a:pt x="14551" y="12967"/>
                    <a:pt x="14563" y="12965"/>
                  </a:cubicBezTo>
                  <a:cubicBezTo>
                    <a:pt x="14654" y="12965"/>
                    <a:pt x="14723" y="12896"/>
                    <a:pt x="14723" y="12805"/>
                  </a:cubicBezTo>
                  <a:cubicBezTo>
                    <a:pt x="14723" y="12714"/>
                    <a:pt x="14632" y="12623"/>
                    <a:pt x="14540" y="12623"/>
                  </a:cubicBezTo>
                  <a:close/>
                  <a:moveTo>
                    <a:pt x="8948" y="12668"/>
                  </a:moveTo>
                  <a:cubicBezTo>
                    <a:pt x="8788" y="12668"/>
                    <a:pt x="8765" y="12691"/>
                    <a:pt x="8765" y="12851"/>
                  </a:cubicBezTo>
                  <a:cubicBezTo>
                    <a:pt x="8765" y="13011"/>
                    <a:pt x="8765" y="13011"/>
                    <a:pt x="8925" y="13011"/>
                  </a:cubicBezTo>
                  <a:cubicBezTo>
                    <a:pt x="9085" y="13011"/>
                    <a:pt x="9085" y="13011"/>
                    <a:pt x="9108" y="12851"/>
                  </a:cubicBezTo>
                  <a:cubicBezTo>
                    <a:pt x="9108" y="12714"/>
                    <a:pt x="9085" y="12668"/>
                    <a:pt x="8948" y="12668"/>
                  </a:cubicBezTo>
                  <a:close/>
                  <a:moveTo>
                    <a:pt x="21228" y="12760"/>
                  </a:moveTo>
                  <a:cubicBezTo>
                    <a:pt x="21137" y="12760"/>
                    <a:pt x="21091" y="12805"/>
                    <a:pt x="21091" y="12874"/>
                  </a:cubicBezTo>
                  <a:cubicBezTo>
                    <a:pt x="21091" y="12965"/>
                    <a:pt x="21137" y="13011"/>
                    <a:pt x="21228" y="13011"/>
                  </a:cubicBezTo>
                  <a:cubicBezTo>
                    <a:pt x="21319" y="13011"/>
                    <a:pt x="21365" y="12988"/>
                    <a:pt x="21365" y="12874"/>
                  </a:cubicBezTo>
                  <a:cubicBezTo>
                    <a:pt x="21365" y="12805"/>
                    <a:pt x="21319" y="12760"/>
                    <a:pt x="21228" y="12760"/>
                  </a:cubicBezTo>
                  <a:close/>
                  <a:moveTo>
                    <a:pt x="3265" y="12623"/>
                  </a:moveTo>
                  <a:cubicBezTo>
                    <a:pt x="3173" y="12623"/>
                    <a:pt x="3059" y="12714"/>
                    <a:pt x="3059" y="12828"/>
                  </a:cubicBezTo>
                  <a:cubicBezTo>
                    <a:pt x="3036" y="12965"/>
                    <a:pt x="3150" y="13056"/>
                    <a:pt x="3265" y="13056"/>
                  </a:cubicBezTo>
                  <a:cubicBezTo>
                    <a:pt x="3379" y="13056"/>
                    <a:pt x="3493" y="12965"/>
                    <a:pt x="3470" y="12851"/>
                  </a:cubicBezTo>
                  <a:cubicBezTo>
                    <a:pt x="3470" y="12737"/>
                    <a:pt x="3379" y="12645"/>
                    <a:pt x="3265" y="12623"/>
                  </a:cubicBezTo>
                  <a:close/>
                  <a:moveTo>
                    <a:pt x="15567" y="12714"/>
                  </a:moveTo>
                  <a:cubicBezTo>
                    <a:pt x="15522" y="12714"/>
                    <a:pt x="15408" y="12828"/>
                    <a:pt x="15408" y="12874"/>
                  </a:cubicBezTo>
                  <a:cubicBezTo>
                    <a:pt x="15386" y="12916"/>
                    <a:pt x="15504" y="13058"/>
                    <a:pt x="15557" y="13058"/>
                  </a:cubicBezTo>
                  <a:cubicBezTo>
                    <a:pt x="15561" y="13058"/>
                    <a:pt x="15564" y="13058"/>
                    <a:pt x="15567" y="13056"/>
                  </a:cubicBezTo>
                  <a:cubicBezTo>
                    <a:pt x="15613" y="13056"/>
                    <a:pt x="15659" y="13033"/>
                    <a:pt x="15682" y="12988"/>
                  </a:cubicBezTo>
                  <a:cubicBezTo>
                    <a:pt x="15704" y="12965"/>
                    <a:pt x="15727" y="12919"/>
                    <a:pt x="15727" y="12896"/>
                  </a:cubicBezTo>
                  <a:cubicBezTo>
                    <a:pt x="15750" y="12851"/>
                    <a:pt x="15613" y="12714"/>
                    <a:pt x="15567" y="12714"/>
                  </a:cubicBezTo>
                  <a:close/>
                  <a:moveTo>
                    <a:pt x="9930" y="12760"/>
                  </a:moveTo>
                  <a:cubicBezTo>
                    <a:pt x="9747" y="12760"/>
                    <a:pt x="9724" y="12760"/>
                    <a:pt x="9747" y="12942"/>
                  </a:cubicBezTo>
                  <a:cubicBezTo>
                    <a:pt x="9747" y="13079"/>
                    <a:pt x="9747" y="13102"/>
                    <a:pt x="9907" y="13102"/>
                  </a:cubicBezTo>
                  <a:cubicBezTo>
                    <a:pt x="10067" y="13102"/>
                    <a:pt x="10067" y="13079"/>
                    <a:pt x="10067" y="12942"/>
                  </a:cubicBezTo>
                  <a:cubicBezTo>
                    <a:pt x="10089" y="12782"/>
                    <a:pt x="10067" y="12760"/>
                    <a:pt x="9930" y="12760"/>
                  </a:cubicBezTo>
                  <a:close/>
                  <a:moveTo>
                    <a:pt x="22203" y="12848"/>
                  </a:moveTo>
                  <a:cubicBezTo>
                    <a:pt x="22170" y="12848"/>
                    <a:pt x="22073" y="12967"/>
                    <a:pt x="22073" y="12988"/>
                  </a:cubicBezTo>
                  <a:cubicBezTo>
                    <a:pt x="22118" y="13033"/>
                    <a:pt x="22164" y="13079"/>
                    <a:pt x="22210" y="13125"/>
                  </a:cubicBezTo>
                  <a:cubicBezTo>
                    <a:pt x="22255" y="13056"/>
                    <a:pt x="22324" y="13011"/>
                    <a:pt x="22324" y="12965"/>
                  </a:cubicBezTo>
                  <a:cubicBezTo>
                    <a:pt x="22324" y="12919"/>
                    <a:pt x="22255" y="12874"/>
                    <a:pt x="22210" y="12851"/>
                  </a:cubicBezTo>
                  <a:cubicBezTo>
                    <a:pt x="22208" y="12849"/>
                    <a:pt x="22206" y="12848"/>
                    <a:pt x="22203" y="12848"/>
                  </a:cubicBezTo>
                  <a:close/>
                  <a:moveTo>
                    <a:pt x="4292" y="12714"/>
                  </a:moveTo>
                  <a:cubicBezTo>
                    <a:pt x="4178" y="12714"/>
                    <a:pt x="4063" y="12851"/>
                    <a:pt x="4063" y="12942"/>
                  </a:cubicBezTo>
                  <a:cubicBezTo>
                    <a:pt x="4086" y="13033"/>
                    <a:pt x="4200" y="13148"/>
                    <a:pt x="4292" y="13148"/>
                  </a:cubicBezTo>
                  <a:cubicBezTo>
                    <a:pt x="4383" y="13148"/>
                    <a:pt x="4497" y="13011"/>
                    <a:pt x="4497" y="12919"/>
                  </a:cubicBezTo>
                  <a:cubicBezTo>
                    <a:pt x="4497" y="12828"/>
                    <a:pt x="4383" y="12714"/>
                    <a:pt x="4292" y="12714"/>
                  </a:cubicBezTo>
                  <a:close/>
                  <a:moveTo>
                    <a:pt x="16595" y="12805"/>
                  </a:moveTo>
                  <a:cubicBezTo>
                    <a:pt x="16549" y="12805"/>
                    <a:pt x="16412" y="12919"/>
                    <a:pt x="16412" y="12965"/>
                  </a:cubicBezTo>
                  <a:cubicBezTo>
                    <a:pt x="16435" y="13011"/>
                    <a:pt x="16435" y="13056"/>
                    <a:pt x="16458" y="13079"/>
                  </a:cubicBezTo>
                  <a:cubicBezTo>
                    <a:pt x="16503" y="13102"/>
                    <a:pt x="16549" y="13125"/>
                    <a:pt x="16595" y="13148"/>
                  </a:cubicBezTo>
                  <a:cubicBezTo>
                    <a:pt x="16640" y="13148"/>
                    <a:pt x="16754" y="13033"/>
                    <a:pt x="16754" y="12988"/>
                  </a:cubicBezTo>
                  <a:cubicBezTo>
                    <a:pt x="16754" y="12942"/>
                    <a:pt x="16663" y="12805"/>
                    <a:pt x="16595" y="12805"/>
                  </a:cubicBezTo>
                  <a:close/>
                  <a:moveTo>
                    <a:pt x="23228" y="12939"/>
                  </a:moveTo>
                  <a:cubicBezTo>
                    <a:pt x="23191" y="12939"/>
                    <a:pt x="23079" y="13035"/>
                    <a:pt x="23100" y="13056"/>
                  </a:cubicBezTo>
                  <a:cubicBezTo>
                    <a:pt x="23145" y="13102"/>
                    <a:pt x="23191" y="13170"/>
                    <a:pt x="23237" y="13170"/>
                  </a:cubicBezTo>
                  <a:cubicBezTo>
                    <a:pt x="23282" y="13170"/>
                    <a:pt x="23328" y="13102"/>
                    <a:pt x="23374" y="13056"/>
                  </a:cubicBezTo>
                  <a:cubicBezTo>
                    <a:pt x="23328" y="13011"/>
                    <a:pt x="23282" y="12965"/>
                    <a:pt x="23237" y="12942"/>
                  </a:cubicBezTo>
                  <a:cubicBezTo>
                    <a:pt x="23235" y="12940"/>
                    <a:pt x="23232" y="12939"/>
                    <a:pt x="23228" y="12939"/>
                  </a:cubicBezTo>
                  <a:close/>
                  <a:moveTo>
                    <a:pt x="10934" y="12851"/>
                  </a:moveTo>
                  <a:cubicBezTo>
                    <a:pt x="10843" y="12851"/>
                    <a:pt x="10751" y="12919"/>
                    <a:pt x="10751" y="13011"/>
                  </a:cubicBezTo>
                  <a:cubicBezTo>
                    <a:pt x="10751" y="13102"/>
                    <a:pt x="10820" y="13193"/>
                    <a:pt x="10934" y="13193"/>
                  </a:cubicBezTo>
                  <a:cubicBezTo>
                    <a:pt x="11025" y="13193"/>
                    <a:pt x="11094" y="13102"/>
                    <a:pt x="11094" y="13011"/>
                  </a:cubicBezTo>
                  <a:cubicBezTo>
                    <a:pt x="11094" y="12919"/>
                    <a:pt x="11025" y="12851"/>
                    <a:pt x="10934" y="12851"/>
                  </a:cubicBezTo>
                  <a:close/>
                  <a:moveTo>
                    <a:pt x="17642" y="12936"/>
                  </a:moveTo>
                  <a:cubicBezTo>
                    <a:pt x="17629" y="12936"/>
                    <a:pt x="17615" y="12938"/>
                    <a:pt x="17599" y="12942"/>
                  </a:cubicBezTo>
                  <a:cubicBezTo>
                    <a:pt x="17508" y="12942"/>
                    <a:pt x="17485" y="12988"/>
                    <a:pt x="17485" y="13079"/>
                  </a:cubicBezTo>
                  <a:cubicBezTo>
                    <a:pt x="17485" y="13148"/>
                    <a:pt x="17530" y="13193"/>
                    <a:pt x="17622" y="13193"/>
                  </a:cubicBezTo>
                  <a:cubicBezTo>
                    <a:pt x="17713" y="13193"/>
                    <a:pt x="17736" y="13148"/>
                    <a:pt x="17736" y="13056"/>
                  </a:cubicBezTo>
                  <a:cubicBezTo>
                    <a:pt x="17736" y="12981"/>
                    <a:pt x="17704" y="12936"/>
                    <a:pt x="17642" y="12936"/>
                  </a:cubicBezTo>
                  <a:close/>
                  <a:moveTo>
                    <a:pt x="5319" y="12805"/>
                  </a:moveTo>
                  <a:cubicBezTo>
                    <a:pt x="5228" y="12805"/>
                    <a:pt x="5091" y="12919"/>
                    <a:pt x="5091" y="13011"/>
                  </a:cubicBezTo>
                  <a:cubicBezTo>
                    <a:pt x="5091" y="13102"/>
                    <a:pt x="5205" y="13239"/>
                    <a:pt x="5296" y="13239"/>
                  </a:cubicBezTo>
                  <a:cubicBezTo>
                    <a:pt x="5387" y="13239"/>
                    <a:pt x="5524" y="13102"/>
                    <a:pt x="5524" y="13011"/>
                  </a:cubicBezTo>
                  <a:cubicBezTo>
                    <a:pt x="5524" y="12919"/>
                    <a:pt x="5410" y="12805"/>
                    <a:pt x="5319" y="12805"/>
                  </a:cubicBezTo>
                  <a:close/>
                  <a:moveTo>
                    <a:pt x="24241" y="13056"/>
                  </a:moveTo>
                  <a:cubicBezTo>
                    <a:pt x="24173" y="13056"/>
                    <a:pt x="24173" y="13056"/>
                    <a:pt x="24173" y="13148"/>
                  </a:cubicBezTo>
                  <a:cubicBezTo>
                    <a:pt x="24150" y="13216"/>
                    <a:pt x="24195" y="13239"/>
                    <a:pt x="24241" y="13239"/>
                  </a:cubicBezTo>
                  <a:cubicBezTo>
                    <a:pt x="24332" y="13216"/>
                    <a:pt x="24332" y="13239"/>
                    <a:pt x="24332" y="13125"/>
                  </a:cubicBezTo>
                  <a:cubicBezTo>
                    <a:pt x="24355" y="13056"/>
                    <a:pt x="24309" y="13056"/>
                    <a:pt x="24241" y="13056"/>
                  </a:cubicBezTo>
                  <a:close/>
                  <a:moveTo>
                    <a:pt x="11932" y="12939"/>
                  </a:moveTo>
                  <a:cubicBezTo>
                    <a:pt x="11851" y="12939"/>
                    <a:pt x="11778" y="13020"/>
                    <a:pt x="11778" y="13102"/>
                  </a:cubicBezTo>
                  <a:cubicBezTo>
                    <a:pt x="11778" y="13193"/>
                    <a:pt x="11870" y="13262"/>
                    <a:pt x="11938" y="13262"/>
                  </a:cubicBezTo>
                  <a:cubicBezTo>
                    <a:pt x="12029" y="13262"/>
                    <a:pt x="12121" y="13193"/>
                    <a:pt x="12121" y="13102"/>
                  </a:cubicBezTo>
                  <a:cubicBezTo>
                    <a:pt x="12121" y="13011"/>
                    <a:pt x="12052" y="12942"/>
                    <a:pt x="11961" y="12942"/>
                  </a:cubicBezTo>
                  <a:cubicBezTo>
                    <a:pt x="11951" y="12940"/>
                    <a:pt x="11942" y="12939"/>
                    <a:pt x="11932" y="12939"/>
                  </a:cubicBezTo>
                  <a:close/>
                  <a:moveTo>
                    <a:pt x="18649" y="13011"/>
                  </a:moveTo>
                  <a:cubicBezTo>
                    <a:pt x="18558" y="13011"/>
                    <a:pt x="18512" y="13056"/>
                    <a:pt x="18512" y="13125"/>
                  </a:cubicBezTo>
                  <a:cubicBezTo>
                    <a:pt x="18489" y="13216"/>
                    <a:pt x="18535" y="13262"/>
                    <a:pt x="18626" y="13262"/>
                  </a:cubicBezTo>
                  <a:cubicBezTo>
                    <a:pt x="18717" y="13262"/>
                    <a:pt x="18763" y="13239"/>
                    <a:pt x="18763" y="13148"/>
                  </a:cubicBezTo>
                  <a:cubicBezTo>
                    <a:pt x="18763" y="13056"/>
                    <a:pt x="18740" y="13011"/>
                    <a:pt x="18649" y="13011"/>
                  </a:cubicBezTo>
                  <a:close/>
                  <a:moveTo>
                    <a:pt x="6323" y="12896"/>
                  </a:moveTo>
                  <a:cubicBezTo>
                    <a:pt x="6278" y="12896"/>
                    <a:pt x="6118" y="13033"/>
                    <a:pt x="6118" y="13102"/>
                  </a:cubicBezTo>
                  <a:cubicBezTo>
                    <a:pt x="6118" y="13170"/>
                    <a:pt x="6255" y="13307"/>
                    <a:pt x="6323" y="13307"/>
                  </a:cubicBezTo>
                  <a:cubicBezTo>
                    <a:pt x="6392" y="13307"/>
                    <a:pt x="6551" y="13170"/>
                    <a:pt x="6551" y="13102"/>
                  </a:cubicBezTo>
                  <a:cubicBezTo>
                    <a:pt x="6551" y="13033"/>
                    <a:pt x="6414" y="12896"/>
                    <a:pt x="6323" y="12896"/>
                  </a:cubicBezTo>
                  <a:close/>
                  <a:moveTo>
                    <a:pt x="12965" y="13011"/>
                  </a:moveTo>
                  <a:cubicBezTo>
                    <a:pt x="12874" y="13011"/>
                    <a:pt x="12806" y="13102"/>
                    <a:pt x="12806" y="13193"/>
                  </a:cubicBezTo>
                  <a:cubicBezTo>
                    <a:pt x="12806" y="13285"/>
                    <a:pt x="12897" y="13353"/>
                    <a:pt x="12965" y="13353"/>
                  </a:cubicBezTo>
                  <a:cubicBezTo>
                    <a:pt x="13057" y="13353"/>
                    <a:pt x="13148" y="13285"/>
                    <a:pt x="13148" y="13193"/>
                  </a:cubicBezTo>
                  <a:cubicBezTo>
                    <a:pt x="13148" y="13102"/>
                    <a:pt x="13057" y="13011"/>
                    <a:pt x="12965" y="13011"/>
                  </a:cubicBezTo>
                  <a:close/>
                  <a:moveTo>
                    <a:pt x="1667" y="13011"/>
                  </a:moveTo>
                  <a:cubicBezTo>
                    <a:pt x="1644" y="13033"/>
                    <a:pt x="1575" y="13056"/>
                    <a:pt x="1530" y="13056"/>
                  </a:cubicBezTo>
                  <a:cubicBezTo>
                    <a:pt x="1553" y="13102"/>
                    <a:pt x="1575" y="13125"/>
                    <a:pt x="1598" y="13170"/>
                  </a:cubicBezTo>
                  <a:cubicBezTo>
                    <a:pt x="1644" y="13239"/>
                    <a:pt x="1690" y="13307"/>
                    <a:pt x="1735" y="13376"/>
                  </a:cubicBezTo>
                  <a:cubicBezTo>
                    <a:pt x="1747" y="13387"/>
                    <a:pt x="1775" y="13393"/>
                    <a:pt x="1801" y="13393"/>
                  </a:cubicBezTo>
                  <a:cubicBezTo>
                    <a:pt x="1827" y="13393"/>
                    <a:pt x="1849" y="13387"/>
                    <a:pt x="1849" y="13376"/>
                  </a:cubicBezTo>
                  <a:cubicBezTo>
                    <a:pt x="1872" y="13307"/>
                    <a:pt x="1941" y="13239"/>
                    <a:pt x="1872" y="13125"/>
                  </a:cubicBezTo>
                  <a:cubicBezTo>
                    <a:pt x="1827" y="13033"/>
                    <a:pt x="1758" y="13033"/>
                    <a:pt x="1667" y="13011"/>
                  </a:cubicBezTo>
                  <a:close/>
                  <a:moveTo>
                    <a:pt x="7350" y="12965"/>
                  </a:moveTo>
                  <a:cubicBezTo>
                    <a:pt x="7282" y="12988"/>
                    <a:pt x="7145" y="13125"/>
                    <a:pt x="7145" y="13193"/>
                  </a:cubicBezTo>
                  <a:cubicBezTo>
                    <a:pt x="7145" y="13262"/>
                    <a:pt x="7282" y="13399"/>
                    <a:pt x="7350" y="13399"/>
                  </a:cubicBezTo>
                  <a:cubicBezTo>
                    <a:pt x="7442" y="13399"/>
                    <a:pt x="7579" y="13239"/>
                    <a:pt x="7556" y="13170"/>
                  </a:cubicBezTo>
                  <a:cubicBezTo>
                    <a:pt x="7556" y="13102"/>
                    <a:pt x="7419" y="12965"/>
                    <a:pt x="7350" y="12965"/>
                  </a:cubicBezTo>
                  <a:close/>
                  <a:moveTo>
                    <a:pt x="19653" y="13148"/>
                  </a:moveTo>
                  <a:cubicBezTo>
                    <a:pt x="19562" y="13148"/>
                    <a:pt x="19516" y="13193"/>
                    <a:pt x="19516" y="13285"/>
                  </a:cubicBezTo>
                  <a:cubicBezTo>
                    <a:pt x="19539" y="13376"/>
                    <a:pt x="19585" y="13399"/>
                    <a:pt x="19653" y="13399"/>
                  </a:cubicBezTo>
                  <a:cubicBezTo>
                    <a:pt x="19744" y="13399"/>
                    <a:pt x="19790" y="13353"/>
                    <a:pt x="19790" y="13262"/>
                  </a:cubicBezTo>
                  <a:cubicBezTo>
                    <a:pt x="19790" y="13170"/>
                    <a:pt x="19744" y="13148"/>
                    <a:pt x="19653" y="13148"/>
                  </a:cubicBezTo>
                  <a:close/>
                  <a:moveTo>
                    <a:pt x="8400" y="13102"/>
                  </a:moveTo>
                  <a:cubicBezTo>
                    <a:pt x="8218" y="13102"/>
                    <a:pt x="8195" y="13125"/>
                    <a:pt x="8195" y="13262"/>
                  </a:cubicBezTo>
                  <a:cubicBezTo>
                    <a:pt x="8195" y="13421"/>
                    <a:pt x="8218" y="13444"/>
                    <a:pt x="8355" y="13444"/>
                  </a:cubicBezTo>
                  <a:cubicBezTo>
                    <a:pt x="8514" y="13444"/>
                    <a:pt x="8537" y="13421"/>
                    <a:pt x="8537" y="13285"/>
                  </a:cubicBezTo>
                  <a:cubicBezTo>
                    <a:pt x="8537" y="13125"/>
                    <a:pt x="8537" y="13102"/>
                    <a:pt x="8400" y="13102"/>
                  </a:cubicBezTo>
                  <a:close/>
                  <a:moveTo>
                    <a:pt x="13992" y="13102"/>
                  </a:moveTo>
                  <a:cubicBezTo>
                    <a:pt x="13901" y="13102"/>
                    <a:pt x="13810" y="13193"/>
                    <a:pt x="13833" y="13285"/>
                  </a:cubicBezTo>
                  <a:cubicBezTo>
                    <a:pt x="13833" y="13353"/>
                    <a:pt x="13901" y="13444"/>
                    <a:pt x="13992" y="13444"/>
                  </a:cubicBezTo>
                  <a:cubicBezTo>
                    <a:pt x="14084" y="13444"/>
                    <a:pt x="14152" y="13376"/>
                    <a:pt x="14152" y="13285"/>
                  </a:cubicBezTo>
                  <a:cubicBezTo>
                    <a:pt x="14175" y="13170"/>
                    <a:pt x="14084" y="13102"/>
                    <a:pt x="13992" y="13102"/>
                  </a:cubicBezTo>
                  <a:close/>
                  <a:moveTo>
                    <a:pt x="20708" y="13233"/>
                  </a:moveTo>
                  <a:cubicBezTo>
                    <a:pt x="20694" y="13233"/>
                    <a:pt x="20677" y="13235"/>
                    <a:pt x="20657" y="13239"/>
                  </a:cubicBezTo>
                  <a:cubicBezTo>
                    <a:pt x="20589" y="13239"/>
                    <a:pt x="20543" y="13285"/>
                    <a:pt x="20543" y="13376"/>
                  </a:cubicBezTo>
                  <a:cubicBezTo>
                    <a:pt x="20543" y="13444"/>
                    <a:pt x="20589" y="13490"/>
                    <a:pt x="20680" y="13490"/>
                  </a:cubicBezTo>
                  <a:cubicBezTo>
                    <a:pt x="20772" y="13490"/>
                    <a:pt x="20794" y="13444"/>
                    <a:pt x="20794" y="13353"/>
                  </a:cubicBezTo>
                  <a:cubicBezTo>
                    <a:pt x="20794" y="13277"/>
                    <a:pt x="20779" y="13233"/>
                    <a:pt x="20708" y="13233"/>
                  </a:cubicBezTo>
                  <a:close/>
                  <a:moveTo>
                    <a:pt x="2717" y="13102"/>
                  </a:moveTo>
                  <a:cubicBezTo>
                    <a:pt x="2603" y="13102"/>
                    <a:pt x="2489" y="13193"/>
                    <a:pt x="2489" y="13330"/>
                  </a:cubicBezTo>
                  <a:cubicBezTo>
                    <a:pt x="2511" y="13444"/>
                    <a:pt x="2603" y="13536"/>
                    <a:pt x="2717" y="13536"/>
                  </a:cubicBezTo>
                  <a:cubicBezTo>
                    <a:pt x="2831" y="13536"/>
                    <a:pt x="2922" y="13444"/>
                    <a:pt x="2922" y="13330"/>
                  </a:cubicBezTo>
                  <a:cubicBezTo>
                    <a:pt x="2922" y="13216"/>
                    <a:pt x="2831" y="13102"/>
                    <a:pt x="2717" y="13102"/>
                  </a:cubicBezTo>
                  <a:close/>
                  <a:moveTo>
                    <a:pt x="15020" y="13193"/>
                  </a:moveTo>
                  <a:cubicBezTo>
                    <a:pt x="14974" y="13193"/>
                    <a:pt x="14860" y="13285"/>
                    <a:pt x="14837" y="13353"/>
                  </a:cubicBezTo>
                  <a:cubicBezTo>
                    <a:pt x="14837" y="13399"/>
                    <a:pt x="14951" y="13536"/>
                    <a:pt x="15020" y="13536"/>
                  </a:cubicBezTo>
                  <a:cubicBezTo>
                    <a:pt x="15042" y="13513"/>
                    <a:pt x="15088" y="13513"/>
                    <a:pt x="15111" y="13490"/>
                  </a:cubicBezTo>
                  <a:cubicBezTo>
                    <a:pt x="15157" y="13444"/>
                    <a:pt x="15179" y="13399"/>
                    <a:pt x="15179" y="13353"/>
                  </a:cubicBezTo>
                  <a:cubicBezTo>
                    <a:pt x="15202" y="13307"/>
                    <a:pt x="15065" y="13193"/>
                    <a:pt x="15020" y="13193"/>
                  </a:cubicBezTo>
                  <a:close/>
                  <a:moveTo>
                    <a:pt x="21662" y="13307"/>
                  </a:moveTo>
                  <a:cubicBezTo>
                    <a:pt x="21639" y="13307"/>
                    <a:pt x="21502" y="13421"/>
                    <a:pt x="21525" y="13444"/>
                  </a:cubicBezTo>
                  <a:cubicBezTo>
                    <a:pt x="21570" y="13490"/>
                    <a:pt x="21616" y="13558"/>
                    <a:pt x="21662" y="13558"/>
                  </a:cubicBezTo>
                  <a:cubicBezTo>
                    <a:pt x="21685" y="13558"/>
                    <a:pt x="21753" y="13490"/>
                    <a:pt x="21799" y="13444"/>
                  </a:cubicBezTo>
                  <a:cubicBezTo>
                    <a:pt x="21753" y="13399"/>
                    <a:pt x="21707" y="13353"/>
                    <a:pt x="21662" y="13307"/>
                  </a:cubicBezTo>
                  <a:close/>
                  <a:moveTo>
                    <a:pt x="9288" y="13231"/>
                  </a:moveTo>
                  <a:cubicBezTo>
                    <a:pt x="9191" y="13231"/>
                    <a:pt x="9176" y="13272"/>
                    <a:pt x="9176" y="13399"/>
                  </a:cubicBezTo>
                  <a:cubicBezTo>
                    <a:pt x="9176" y="13558"/>
                    <a:pt x="9199" y="13558"/>
                    <a:pt x="9336" y="13558"/>
                  </a:cubicBezTo>
                  <a:cubicBezTo>
                    <a:pt x="9370" y="13563"/>
                    <a:pt x="9399" y="13566"/>
                    <a:pt x="9421" y="13566"/>
                  </a:cubicBezTo>
                  <a:cubicBezTo>
                    <a:pt x="9505" y="13566"/>
                    <a:pt x="9519" y="13529"/>
                    <a:pt x="9519" y="13421"/>
                  </a:cubicBezTo>
                  <a:cubicBezTo>
                    <a:pt x="9519" y="13262"/>
                    <a:pt x="9496" y="13239"/>
                    <a:pt x="9382" y="13239"/>
                  </a:cubicBezTo>
                  <a:cubicBezTo>
                    <a:pt x="9344" y="13234"/>
                    <a:pt x="9313" y="13231"/>
                    <a:pt x="9288" y="13231"/>
                  </a:cubicBezTo>
                  <a:close/>
                  <a:moveTo>
                    <a:pt x="3744" y="13193"/>
                  </a:moveTo>
                  <a:cubicBezTo>
                    <a:pt x="3653" y="13193"/>
                    <a:pt x="3516" y="13307"/>
                    <a:pt x="3516" y="13399"/>
                  </a:cubicBezTo>
                  <a:cubicBezTo>
                    <a:pt x="3516" y="13490"/>
                    <a:pt x="3630" y="13604"/>
                    <a:pt x="3721" y="13604"/>
                  </a:cubicBezTo>
                  <a:cubicBezTo>
                    <a:pt x="3812" y="13604"/>
                    <a:pt x="3949" y="13490"/>
                    <a:pt x="3949" y="13399"/>
                  </a:cubicBezTo>
                  <a:cubicBezTo>
                    <a:pt x="3949" y="13307"/>
                    <a:pt x="3835" y="13193"/>
                    <a:pt x="3744" y="13193"/>
                  </a:cubicBezTo>
                  <a:close/>
                  <a:moveTo>
                    <a:pt x="16047" y="13262"/>
                  </a:moveTo>
                  <a:cubicBezTo>
                    <a:pt x="16001" y="13262"/>
                    <a:pt x="15864" y="13399"/>
                    <a:pt x="15864" y="13444"/>
                  </a:cubicBezTo>
                  <a:cubicBezTo>
                    <a:pt x="15887" y="13490"/>
                    <a:pt x="15910" y="13536"/>
                    <a:pt x="15933" y="13558"/>
                  </a:cubicBezTo>
                  <a:cubicBezTo>
                    <a:pt x="15955" y="13581"/>
                    <a:pt x="16001" y="13604"/>
                    <a:pt x="16047" y="13604"/>
                  </a:cubicBezTo>
                  <a:cubicBezTo>
                    <a:pt x="16070" y="13604"/>
                    <a:pt x="16115" y="13581"/>
                    <a:pt x="16138" y="13558"/>
                  </a:cubicBezTo>
                  <a:cubicBezTo>
                    <a:pt x="16161" y="13536"/>
                    <a:pt x="16184" y="13490"/>
                    <a:pt x="16207" y="13444"/>
                  </a:cubicBezTo>
                  <a:cubicBezTo>
                    <a:pt x="16207" y="13399"/>
                    <a:pt x="16092" y="13285"/>
                    <a:pt x="16047" y="13262"/>
                  </a:cubicBezTo>
                  <a:close/>
                  <a:moveTo>
                    <a:pt x="10386" y="13307"/>
                  </a:moveTo>
                  <a:cubicBezTo>
                    <a:pt x="10272" y="13307"/>
                    <a:pt x="10203" y="13399"/>
                    <a:pt x="10203" y="13490"/>
                  </a:cubicBezTo>
                  <a:cubicBezTo>
                    <a:pt x="10203" y="13581"/>
                    <a:pt x="10295" y="13650"/>
                    <a:pt x="10363" y="13650"/>
                  </a:cubicBezTo>
                  <a:cubicBezTo>
                    <a:pt x="10455" y="13650"/>
                    <a:pt x="10546" y="13581"/>
                    <a:pt x="10546" y="13490"/>
                  </a:cubicBezTo>
                  <a:cubicBezTo>
                    <a:pt x="10546" y="13399"/>
                    <a:pt x="10477" y="13307"/>
                    <a:pt x="10386" y="13307"/>
                  </a:cubicBezTo>
                  <a:close/>
                  <a:moveTo>
                    <a:pt x="22659" y="13396"/>
                  </a:moveTo>
                  <a:cubicBezTo>
                    <a:pt x="22627" y="13396"/>
                    <a:pt x="22531" y="13515"/>
                    <a:pt x="22552" y="13536"/>
                  </a:cubicBezTo>
                  <a:cubicBezTo>
                    <a:pt x="22575" y="13581"/>
                    <a:pt x="22620" y="13627"/>
                    <a:pt x="22689" y="13673"/>
                  </a:cubicBezTo>
                  <a:cubicBezTo>
                    <a:pt x="22735" y="13627"/>
                    <a:pt x="22803" y="13558"/>
                    <a:pt x="22803" y="13536"/>
                  </a:cubicBezTo>
                  <a:cubicBezTo>
                    <a:pt x="22803" y="13490"/>
                    <a:pt x="22735" y="13444"/>
                    <a:pt x="22666" y="13399"/>
                  </a:cubicBezTo>
                  <a:cubicBezTo>
                    <a:pt x="22664" y="13397"/>
                    <a:pt x="22662" y="13396"/>
                    <a:pt x="22659" y="13396"/>
                  </a:cubicBezTo>
                  <a:close/>
                  <a:moveTo>
                    <a:pt x="4748" y="13262"/>
                  </a:moveTo>
                  <a:cubicBezTo>
                    <a:pt x="4657" y="13262"/>
                    <a:pt x="4543" y="13399"/>
                    <a:pt x="4543" y="13490"/>
                  </a:cubicBezTo>
                  <a:cubicBezTo>
                    <a:pt x="4543" y="13581"/>
                    <a:pt x="4657" y="13695"/>
                    <a:pt x="4748" y="13695"/>
                  </a:cubicBezTo>
                  <a:cubicBezTo>
                    <a:pt x="4840" y="13695"/>
                    <a:pt x="4976" y="13581"/>
                    <a:pt x="4976" y="13490"/>
                  </a:cubicBezTo>
                  <a:cubicBezTo>
                    <a:pt x="4976" y="13399"/>
                    <a:pt x="4840" y="13262"/>
                    <a:pt x="4748" y="13262"/>
                  </a:cubicBezTo>
                  <a:close/>
                  <a:moveTo>
                    <a:pt x="17074" y="13353"/>
                  </a:moveTo>
                  <a:cubicBezTo>
                    <a:pt x="17028" y="13353"/>
                    <a:pt x="16891" y="13467"/>
                    <a:pt x="16891" y="13513"/>
                  </a:cubicBezTo>
                  <a:cubicBezTo>
                    <a:pt x="16868" y="13558"/>
                    <a:pt x="17005" y="13695"/>
                    <a:pt x="17051" y="13695"/>
                  </a:cubicBezTo>
                  <a:cubicBezTo>
                    <a:pt x="17097" y="13695"/>
                    <a:pt x="17142" y="13673"/>
                    <a:pt x="17165" y="13650"/>
                  </a:cubicBezTo>
                  <a:cubicBezTo>
                    <a:pt x="17188" y="13627"/>
                    <a:pt x="17211" y="13581"/>
                    <a:pt x="17234" y="13536"/>
                  </a:cubicBezTo>
                  <a:cubicBezTo>
                    <a:pt x="17234" y="13490"/>
                    <a:pt x="17120" y="13353"/>
                    <a:pt x="17074" y="13353"/>
                  </a:cubicBezTo>
                  <a:close/>
                  <a:moveTo>
                    <a:pt x="11390" y="13399"/>
                  </a:moveTo>
                  <a:cubicBezTo>
                    <a:pt x="11299" y="13399"/>
                    <a:pt x="11231" y="13490"/>
                    <a:pt x="11231" y="13581"/>
                  </a:cubicBezTo>
                  <a:cubicBezTo>
                    <a:pt x="11231" y="13673"/>
                    <a:pt x="11322" y="13741"/>
                    <a:pt x="11413" y="13741"/>
                  </a:cubicBezTo>
                  <a:cubicBezTo>
                    <a:pt x="11482" y="13741"/>
                    <a:pt x="11573" y="13650"/>
                    <a:pt x="11573" y="13558"/>
                  </a:cubicBezTo>
                  <a:cubicBezTo>
                    <a:pt x="11573" y="13490"/>
                    <a:pt x="11482" y="13399"/>
                    <a:pt x="11390" y="13399"/>
                  </a:cubicBezTo>
                  <a:close/>
                  <a:moveTo>
                    <a:pt x="18078" y="13490"/>
                  </a:moveTo>
                  <a:cubicBezTo>
                    <a:pt x="17987" y="13490"/>
                    <a:pt x="17941" y="13513"/>
                    <a:pt x="17941" y="13604"/>
                  </a:cubicBezTo>
                  <a:cubicBezTo>
                    <a:pt x="17941" y="13695"/>
                    <a:pt x="17987" y="13741"/>
                    <a:pt x="18078" y="13741"/>
                  </a:cubicBezTo>
                  <a:cubicBezTo>
                    <a:pt x="18169" y="13741"/>
                    <a:pt x="18215" y="13718"/>
                    <a:pt x="18215" y="13604"/>
                  </a:cubicBezTo>
                  <a:cubicBezTo>
                    <a:pt x="18192" y="13513"/>
                    <a:pt x="18169" y="13490"/>
                    <a:pt x="18078" y="13490"/>
                  </a:cubicBezTo>
                  <a:close/>
                  <a:moveTo>
                    <a:pt x="23693" y="13467"/>
                  </a:moveTo>
                  <a:cubicBezTo>
                    <a:pt x="23648" y="13513"/>
                    <a:pt x="23579" y="13558"/>
                    <a:pt x="23579" y="13604"/>
                  </a:cubicBezTo>
                  <a:cubicBezTo>
                    <a:pt x="23579" y="13650"/>
                    <a:pt x="23648" y="13695"/>
                    <a:pt x="23693" y="13741"/>
                  </a:cubicBezTo>
                  <a:cubicBezTo>
                    <a:pt x="23695" y="13743"/>
                    <a:pt x="23697" y="13744"/>
                    <a:pt x="23700" y="13744"/>
                  </a:cubicBezTo>
                  <a:cubicBezTo>
                    <a:pt x="23736" y="13744"/>
                    <a:pt x="23851" y="13625"/>
                    <a:pt x="23830" y="13604"/>
                  </a:cubicBezTo>
                  <a:cubicBezTo>
                    <a:pt x="23785" y="13558"/>
                    <a:pt x="23739" y="13513"/>
                    <a:pt x="23693" y="13467"/>
                  </a:cubicBezTo>
                  <a:close/>
                  <a:moveTo>
                    <a:pt x="5775" y="13353"/>
                  </a:moveTo>
                  <a:cubicBezTo>
                    <a:pt x="5684" y="13353"/>
                    <a:pt x="5570" y="13490"/>
                    <a:pt x="5570" y="13581"/>
                  </a:cubicBezTo>
                  <a:cubicBezTo>
                    <a:pt x="5570" y="13673"/>
                    <a:pt x="5684" y="13787"/>
                    <a:pt x="5775" y="13787"/>
                  </a:cubicBezTo>
                  <a:cubicBezTo>
                    <a:pt x="5867" y="13787"/>
                    <a:pt x="5981" y="13650"/>
                    <a:pt x="5981" y="13558"/>
                  </a:cubicBezTo>
                  <a:cubicBezTo>
                    <a:pt x="5981" y="13467"/>
                    <a:pt x="5867" y="13353"/>
                    <a:pt x="5775" y="13353"/>
                  </a:cubicBezTo>
                  <a:close/>
                  <a:moveTo>
                    <a:pt x="12418" y="13490"/>
                  </a:moveTo>
                  <a:cubicBezTo>
                    <a:pt x="12326" y="13490"/>
                    <a:pt x="12258" y="13558"/>
                    <a:pt x="12258" y="13650"/>
                  </a:cubicBezTo>
                  <a:cubicBezTo>
                    <a:pt x="12258" y="13741"/>
                    <a:pt x="12326" y="13832"/>
                    <a:pt x="12418" y="13832"/>
                  </a:cubicBezTo>
                  <a:cubicBezTo>
                    <a:pt x="12509" y="13832"/>
                    <a:pt x="12577" y="13764"/>
                    <a:pt x="12577" y="13673"/>
                  </a:cubicBezTo>
                  <a:cubicBezTo>
                    <a:pt x="12600" y="13558"/>
                    <a:pt x="12509" y="13490"/>
                    <a:pt x="12418" y="13490"/>
                  </a:cubicBezTo>
                  <a:close/>
                  <a:moveTo>
                    <a:pt x="19105" y="13558"/>
                  </a:moveTo>
                  <a:cubicBezTo>
                    <a:pt x="19014" y="13581"/>
                    <a:pt x="18968" y="13604"/>
                    <a:pt x="18968" y="13695"/>
                  </a:cubicBezTo>
                  <a:cubicBezTo>
                    <a:pt x="18968" y="13787"/>
                    <a:pt x="19014" y="13832"/>
                    <a:pt x="19105" y="13832"/>
                  </a:cubicBezTo>
                  <a:cubicBezTo>
                    <a:pt x="19197" y="13809"/>
                    <a:pt x="19242" y="13787"/>
                    <a:pt x="19219" y="13695"/>
                  </a:cubicBezTo>
                  <a:cubicBezTo>
                    <a:pt x="19219" y="13604"/>
                    <a:pt x="19174" y="13558"/>
                    <a:pt x="19105" y="13558"/>
                  </a:cubicBezTo>
                  <a:close/>
                  <a:moveTo>
                    <a:pt x="6802" y="13444"/>
                  </a:moveTo>
                  <a:cubicBezTo>
                    <a:pt x="6711" y="13444"/>
                    <a:pt x="6574" y="13604"/>
                    <a:pt x="6597" y="13650"/>
                  </a:cubicBezTo>
                  <a:cubicBezTo>
                    <a:pt x="6597" y="13741"/>
                    <a:pt x="6734" y="13878"/>
                    <a:pt x="6802" y="13878"/>
                  </a:cubicBezTo>
                  <a:cubicBezTo>
                    <a:pt x="6871" y="13855"/>
                    <a:pt x="7008" y="13718"/>
                    <a:pt x="7008" y="13650"/>
                  </a:cubicBezTo>
                  <a:cubicBezTo>
                    <a:pt x="7008" y="13581"/>
                    <a:pt x="6871" y="13444"/>
                    <a:pt x="6802" y="13444"/>
                  </a:cubicBezTo>
                  <a:close/>
                  <a:moveTo>
                    <a:pt x="13445" y="13558"/>
                  </a:moveTo>
                  <a:cubicBezTo>
                    <a:pt x="13353" y="13558"/>
                    <a:pt x="13262" y="13650"/>
                    <a:pt x="13262" y="13741"/>
                  </a:cubicBezTo>
                  <a:cubicBezTo>
                    <a:pt x="13262" y="13823"/>
                    <a:pt x="13335" y="13904"/>
                    <a:pt x="13416" y="13904"/>
                  </a:cubicBezTo>
                  <a:cubicBezTo>
                    <a:pt x="13425" y="13904"/>
                    <a:pt x="13435" y="13903"/>
                    <a:pt x="13445" y="13901"/>
                  </a:cubicBezTo>
                  <a:cubicBezTo>
                    <a:pt x="13536" y="13901"/>
                    <a:pt x="13604" y="13832"/>
                    <a:pt x="13604" y="13741"/>
                  </a:cubicBezTo>
                  <a:cubicBezTo>
                    <a:pt x="13604" y="13650"/>
                    <a:pt x="13536" y="13558"/>
                    <a:pt x="13445" y="13558"/>
                  </a:cubicBezTo>
                  <a:close/>
                  <a:moveTo>
                    <a:pt x="20110" y="13695"/>
                  </a:moveTo>
                  <a:cubicBezTo>
                    <a:pt x="20018" y="13695"/>
                    <a:pt x="19996" y="13741"/>
                    <a:pt x="19996" y="13832"/>
                  </a:cubicBezTo>
                  <a:cubicBezTo>
                    <a:pt x="19996" y="13924"/>
                    <a:pt x="20041" y="13946"/>
                    <a:pt x="20132" y="13946"/>
                  </a:cubicBezTo>
                  <a:cubicBezTo>
                    <a:pt x="20224" y="13946"/>
                    <a:pt x="20247" y="13901"/>
                    <a:pt x="20247" y="13809"/>
                  </a:cubicBezTo>
                  <a:cubicBezTo>
                    <a:pt x="20247" y="13718"/>
                    <a:pt x="20201" y="13695"/>
                    <a:pt x="20110" y="13695"/>
                  </a:cubicBezTo>
                  <a:close/>
                  <a:moveTo>
                    <a:pt x="7813" y="13533"/>
                  </a:moveTo>
                  <a:cubicBezTo>
                    <a:pt x="7741" y="13533"/>
                    <a:pt x="7622" y="13657"/>
                    <a:pt x="7601" y="13741"/>
                  </a:cubicBezTo>
                  <a:cubicBezTo>
                    <a:pt x="7601" y="13787"/>
                    <a:pt x="7738" y="13946"/>
                    <a:pt x="7807" y="13946"/>
                  </a:cubicBezTo>
                  <a:cubicBezTo>
                    <a:pt x="7812" y="13948"/>
                    <a:pt x="7818" y="13949"/>
                    <a:pt x="7824" y="13949"/>
                  </a:cubicBezTo>
                  <a:cubicBezTo>
                    <a:pt x="7898" y="13949"/>
                    <a:pt x="8035" y="13825"/>
                    <a:pt x="8035" y="13741"/>
                  </a:cubicBezTo>
                  <a:cubicBezTo>
                    <a:pt x="8035" y="13673"/>
                    <a:pt x="7898" y="13536"/>
                    <a:pt x="7830" y="13536"/>
                  </a:cubicBezTo>
                  <a:cubicBezTo>
                    <a:pt x="7824" y="13534"/>
                    <a:pt x="7819" y="13533"/>
                    <a:pt x="7813" y="13533"/>
                  </a:cubicBezTo>
                  <a:close/>
                  <a:moveTo>
                    <a:pt x="8811" y="13650"/>
                  </a:moveTo>
                  <a:cubicBezTo>
                    <a:pt x="8651" y="13650"/>
                    <a:pt x="8629" y="13673"/>
                    <a:pt x="8629" y="13809"/>
                  </a:cubicBezTo>
                  <a:cubicBezTo>
                    <a:pt x="8629" y="13969"/>
                    <a:pt x="8651" y="13992"/>
                    <a:pt x="8788" y="13992"/>
                  </a:cubicBezTo>
                  <a:cubicBezTo>
                    <a:pt x="8948" y="13992"/>
                    <a:pt x="8971" y="13992"/>
                    <a:pt x="8971" y="13832"/>
                  </a:cubicBezTo>
                  <a:cubicBezTo>
                    <a:pt x="8971" y="13673"/>
                    <a:pt x="8948" y="13650"/>
                    <a:pt x="8811" y="13650"/>
                  </a:cubicBezTo>
                  <a:close/>
                  <a:moveTo>
                    <a:pt x="14472" y="13650"/>
                  </a:moveTo>
                  <a:cubicBezTo>
                    <a:pt x="14380" y="13650"/>
                    <a:pt x="14289" y="13741"/>
                    <a:pt x="14289" y="13809"/>
                  </a:cubicBezTo>
                  <a:cubicBezTo>
                    <a:pt x="14289" y="13924"/>
                    <a:pt x="14358" y="13992"/>
                    <a:pt x="14472" y="13992"/>
                  </a:cubicBezTo>
                  <a:cubicBezTo>
                    <a:pt x="14563" y="13992"/>
                    <a:pt x="14632" y="13901"/>
                    <a:pt x="14632" y="13809"/>
                  </a:cubicBezTo>
                  <a:cubicBezTo>
                    <a:pt x="14632" y="13741"/>
                    <a:pt x="14540" y="13650"/>
                    <a:pt x="14472" y="13650"/>
                  </a:cubicBezTo>
                  <a:close/>
                  <a:moveTo>
                    <a:pt x="2146" y="13558"/>
                  </a:moveTo>
                  <a:cubicBezTo>
                    <a:pt x="2146" y="13581"/>
                    <a:pt x="2123" y="13581"/>
                    <a:pt x="2078" y="13581"/>
                  </a:cubicBezTo>
                  <a:cubicBezTo>
                    <a:pt x="1964" y="13627"/>
                    <a:pt x="1964" y="13673"/>
                    <a:pt x="2032" y="13764"/>
                  </a:cubicBezTo>
                  <a:cubicBezTo>
                    <a:pt x="2100" y="13832"/>
                    <a:pt x="2146" y="13901"/>
                    <a:pt x="2192" y="13969"/>
                  </a:cubicBezTo>
                  <a:cubicBezTo>
                    <a:pt x="2205" y="13982"/>
                    <a:pt x="2211" y="13996"/>
                    <a:pt x="2222" y="13996"/>
                  </a:cubicBezTo>
                  <a:cubicBezTo>
                    <a:pt x="2230" y="13996"/>
                    <a:pt x="2241" y="13989"/>
                    <a:pt x="2260" y="13969"/>
                  </a:cubicBezTo>
                  <a:cubicBezTo>
                    <a:pt x="2260" y="13946"/>
                    <a:pt x="2329" y="13969"/>
                    <a:pt x="2329" y="13901"/>
                  </a:cubicBezTo>
                  <a:cubicBezTo>
                    <a:pt x="2352" y="13855"/>
                    <a:pt x="2374" y="13809"/>
                    <a:pt x="2374" y="13741"/>
                  </a:cubicBezTo>
                  <a:cubicBezTo>
                    <a:pt x="2352" y="13650"/>
                    <a:pt x="2260" y="13581"/>
                    <a:pt x="2146" y="13558"/>
                  </a:cubicBezTo>
                  <a:close/>
                  <a:moveTo>
                    <a:pt x="21091" y="13787"/>
                  </a:moveTo>
                  <a:cubicBezTo>
                    <a:pt x="21000" y="13787"/>
                    <a:pt x="20977" y="13809"/>
                    <a:pt x="20977" y="13901"/>
                  </a:cubicBezTo>
                  <a:cubicBezTo>
                    <a:pt x="20977" y="13992"/>
                    <a:pt x="21000" y="14038"/>
                    <a:pt x="21091" y="14038"/>
                  </a:cubicBezTo>
                  <a:cubicBezTo>
                    <a:pt x="21205" y="14038"/>
                    <a:pt x="21228" y="14015"/>
                    <a:pt x="21228" y="13901"/>
                  </a:cubicBezTo>
                  <a:cubicBezTo>
                    <a:pt x="21228" y="13809"/>
                    <a:pt x="21182" y="13787"/>
                    <a:pt x="21091" y="13787"/>
                  </a:cubicBezTo>
                  <a:close/>
                  <a:moveTo>
                    <a:pt x="3173" y="13650"/>
                  </a:moveTo>
                  <a:cubicBezTo>
                    <a:pt x="3059" y="13650"/>
                    <a:pt x="2968" y="13741"/>
                    <a:pt x="2968" y="13878"/>
                  </a:cubicBezTo>
                  <a:cubicBezTo>
                    <a:pt x="2968" y="13992"/>
                    <a:pt x="3082" y="14083"/>
                    <a:pt x="3196" y="14083"/>
                  </a:cubicBezTo>
                  <a:cubicBezTo>
                    <a:pt x="3333" y="14061"/>
                    <a:pt x="3402" y="13992"/>
                    <a:pt x="3402" y="13855"/>
                  </a:cubicBezTo>
                  <a:cubicBezTo>
                    <a:pt x="3379" y="13741"/>
                    <a:pt x="3287" y="13650"/>
                    <a:pt x="3173" y="13650"/>
                  </a:cubicBezTo>
                  <a:close/>
                  <a:moveTo>
                    <a:pt x="15453" y="13741"/>
                  </a:moveTo>
                  <a:cubicBezTo>
                    <a:pt x="15408" y="13741"/>
                    <a:pt x="15316" y="13878"/>
                    <a:pt x="15316" y="13924"/>
                  </a:cubicBezTo>
                  <a:cubicBezTo>
                    <a:pt x="15316" y="13969"/>
                    <a:pt x="15453" y="14083"/>
                    <a:pt x="15499" y="14083"/>
                  </a:cubicBezTo>
                  <a:cubicBezTo>
                    <a:pt x="15545" y="14083"/>
                    <a:pt x="15659" y="13946"/>
                    <a:pt x="15659" y="13901"/>
                  </a:cubicBezTo>
                  <a:cubicBezTo>
                    <a:pt x="15659" y="13855"/>
                    <a:pt x="15522" y="13741"/>
                    <a:pt x="15453" y="13741"/>
                  </a:cubicBezTo>
                  <a:close/>
                  <a:moveTo>
                    <a:pt x="9838" y="13787"/>
                  </a:moveTo>
                  <a:cubicBezTo>
                    <a:pt x="9678" y="13787"/>
                    <a:pt x="9656" y="13787"/>
                    <a:pt x="9656" y="13946"/>
                  </a:cubicBezTo>
                  <a:cubicBezTo>
                    <a:pt x="9656" y="14106"/>
                    <a:pt x="9656" y="14129"/>
                    <a:pt x="9815" y="14129"/>
                  </a:cubicBezTo>
                  <a:cubicBezTo>
                    <a:pt x="9975" y="14129"/>
                    <a:pt x="9998" y="14106"/>
                    <a:pt x="9998" y="13969"/>
                  </a:cubicBezTo>
                  <a:cubicBezTo>
                    <a:pt x="9998" y="13809"/>
                    <a:pt x="9975" y="13787"/>
                    <a:pt x="9838" y="13787"/>
                  </a:cubicBezTo>
                  <a:close/>
                  <a:moveTo>
                    <a:pt x="22118" y="13878"/>
                  </a:moveTo>
                  <a:cubicBezTo>
                    <a:pt x="22073" y="13878"/>
                    <a:pt x="22027" y="13946"/>
                    <a:pt x="22004" y="13992"/>
                  </a:cubicBezTo>
                  <a:cubicBezTo>
                    <a:pt x="21983" y="14013"/>
                    <a:pt x="22098" y="14132"/>
                    <a:pt x="22134" y="14132"/>
                  </a:cubicBezTo>
                  <a:cubicBezTo>
                    <a:pt x="22137" y="14132"/>
                    <a:pt x="22139" y="14131"/>
                    <a:pt x="22141" y="14129"/>
                  </a:cubicBezTo>
                  <a:cubicBezTo>
                    <a:pt x="22187" y="14083"/>
                    <a:pt x="22210" y="14038"/>
                    <a:pt x="22278" y="13992"/>
                  </a:cubicBezTo>
                  <a:cubicBezTo>
                    <a:pt x="22210" y="13946"/>
                    <a:pt x="22164" y="13878"/>
                    <a:pt x="22118" y="13878"/>
                  </a:cubicBezTo>
                  <a:close/>
                  <a:moveTo>
                    <a:pt x="4200" y="13741"/>
                  </a:moveTo>
                  <a:cubicBezTo>
                    <a:pt x="4109" y="13741"/>
                    <a:pt x="3995" y="13855"/>
                    <a:pt x="3995" y="13946"/>
                  </a:cubicBezTo>
                  <a:cubicBezTo>
                    <a:pt x="3995" y="14038"/>
                    <a:pt x="4109" y="14175"/>
                    <a:pt x="4200" y="14175"/>
                  </a:cubicBezTo>
                  <a:cubicBezTo>
                    <a:pt x="4292" y="14175"/>
                    <a:pt x="4406" y="14038"/>
                    <a:pt x="4406" y="13946"/>
                  </a:cubicBezTo>
                  <a:cubicBezTo>
                    <a:pt x="4406" y="13855"/>
                    <a:pt x="4292" y="13741"/>
                    <a:pt x="4200" y="13741"/>
                  </a:cubicBezTo>
                  <a:close/>
                  <a:moveTo>
                    <a:pt x="16509" y="13830"/>
                  </a:moveTo>
                  <a:cubicBezTo>
                    <a:pt x="16438" y="13830"/>
                    <a:pt x="16322" y="13950"/>
                    <a:pt x="16343" y="13992"/>
                  </a:cubicBezTo>
                  <a:cubicBezTo>
                    <a:pt x="16343" y="14038"/>
                    <a:pt x="16343" y="14083"/>
                    <a:pt x="16389" y="14106"/>
                  </a:cubicBezTo>
                  <a:cubicBezTo>
                    <a:pt x="16412" y="14129"/>
                    <a:pt x="16458" y="14152"/>
                    <a:pt x="16503" y="14175"/>
                  </a:cubicBezTo>
                  <a:cubicBezTo>
                    <a:pt x="16549" y="14175"/>
                    <a:pt x="16663" y="14061"/>
                    <a:pt x="16663" y="14015"/>
                  </a:cubicBezTo>
                  <a:cubicBezTo>
                    <a:pt x="16686" y="13969"/>
                    <a:pt x="16572" y="13832"/>
                    <a:pt x="16526" y="13832"/>
                  </a:cubicBezTo>
                  <a:cubicBezTo>
                    <a:pt x="16521" y="13831"/>
                    <a:pt x="16515" y="13830"/>
                    <a:pt x="16509" y="13830"/>
                  </a:cubicBezTo>
                  <a:close/>
                  <a:moveTo>
                    <a:pt x="23145" y="13946"/>
                  </a:moveTo>
                  <a:cubicBezTo>
                    <a:pt x="23123" y="13946"/>
                    <a:pt x="23008" y="14061"/>
                    <a:pt x="23008" y="14083"/>
                  </a:cubicBezTo>
                  <a:cubicBezTo>
                    <a:pt x="23054" y="14129"/>
                    <a:pt x="23100" y="14198"/>
                    <a:pt x="23145" y="14198"/>
                  </a:cubicBezTo>
                  <a:cubicBezTo>
                    <a:pt x="23191" y="14198"/>
                    <a:pt x="23237" y="14129"/>
                    <a:pt x="23305" y="14083"/>
                  </a:cubicBezTo>
                  <a:cubicBezTo>
                    <a:pt x="23237" y="14038"/>
                    <a:pt x="23191" y="13992"/>
                    <a:pt x="23145" y="13946"/>
                  </a:cubicBezTo>
                  <a:close/>
                  <a:moveTo>
                    <a:pt x="10871" y="13874"/>
                  </a:moveTo>
                  <a:cubicBezTo>
                    <a:pt x="10862" y="13874"/>
                    <a:pt x="10852" y="13876"/>
                    <a:pt x="10843" y="13878"/>
                  </a:cubicBezTo>
                  <a:cubicBezTo>
                    <a:pt x="10751" y="13878"/>
                    <a:pt x="10683" y="13946"/>
                    <a:pt x="10683" y="14038"/>
                  </a:cubicBezTo>
                  <a:cubicBezTo>
                    <a:pt x="10683" y="14129"/>
                    <a:pt x="10751" y="14198"/>
                    <a:pt x="10843" y="14198"/>
                  </a:cubicBezTo>
                  <a:cubicBezTo>
                    <a:pt x="10852" y="14200"/>
                    <a:pt x="10862" y="14201"/>
                    <a:pt x="10871" y="14201"/>
                  </a:cubicBezTo>
                  <a:cubicBezTo>
                    <a:pt x="10948" y="14201"/>
                    <a:pt x="11002" y="14119"/>
                    <a:pt x="11002" y="14038"/>
                  </a:cubicBezTo>
                  <a:cubicBezTo>
                    <a:pt x="11023" y="13956"/>
                    <a:pt x="10952" y="13874"/>
                    <a:pt x="10871" y="13874"/>
                  </a:cubicBezTo>
                  <a:close/>
                  <a:moveTo>
                    <a:pt x="17530" y="13946"/>
                  </a:moveTo>
                  <a:cubicBezTo>
                    <a:pt x="17439" y="13946"/>
                    <a:pt x="17393" y="13992"/>
                    <a:pt x="17393" y="14083"/>
                  </a:cubicBezTo>
                  <a:cubicBezTo>
                    <a:pt x="17393" y="14175"/>
                    <a:pt x="17439" y="14198"/>
                    <a:pt x="17508" y="14198"/>
                  </a:cubicBezTo>
                  <a:cubicBezTo>
                    <a:pt x="17527" y="14201"/>
                    <a:pt x="17545" y="14203"/>
                    <a:pt x="17560" y="14203"/>
                  </a:cubicBezTo>
                  <a:cubicBezTo>
                    <a:pt x="17635" y="14203"/>
                    <a:pt x="17663" y="14159"/>
                    <a:pt x="17645" y="14083"/>
                  </a:cubicBezTo>
                  <a:cubicBezTo>
                    <a:pt x="17645" y="13992"/>
                    <a:pt x="17622" y="13946"/>
                    <a:pt x="17530" y="13946"/>
                  </a:cubicBezTo>
                  <a:close/>
                  <a:moveTo>
                    <a:pt x="5228" y="13832"/>
                  </a:moveTo>
                  <a:cubicBezTo>
                    <a:pt x="5136" y="13832"/>
                    <a:pt x="5022" y="13946"/>
                    <a:pt x="5022" y="14038"/>
                  </a:cubicBezTo>
                  <a:cubicBezTo>
                    <a:pt x="5022" y="14129"/>
                    <a:pt x="5136" y="14243"/>
                    <a:pt x="5228" y="14243"/>
                  </a:cubicBezTo>
                  <a:cubicBezTo>
                    <a:pt x="5319" y="14243"/>
                    <a:pt x="5433" y="14129"/>
                    <a:pt x="5433" y="14038"/>
                  </a:cubicBezTo>
                  <a:cubicBezTo>
                    <a:pt x="5433" y="13946"/>
                    <a:pt x="5319" y="13832"/>
                    <a:pt x="5228" y="13832"/>
                  </a:cubicBezTo>
                  <a:close/>
                  <a:moveTo>
                    <a:pt x="24195" y="14083"/>
                  </a:moveTo>
                  <a:cubicBezTo>
                    <a:pt x="24081" y="14083"/>
                    <a:pt x="24081" y="14083"/>
                    <a:pt x="24081" y="14175"/>
                  </a:cubicBezTo>
                  <a:cubicBezTo>
                    <a:pt x="24081" y="14194"/>
                    <a:pt x="24064" y="14248"/>
                    <a:pt x="24103" y="14248"/>
                  </a:cubicBezTo>
                  <a:cubicBezTo>
                    <a:pt x="24110" y="14248"/>
                    <a:pt x="24117" y="14246"/>
                    <a:pt x="24127" y="14243"/>
                  </a:cubicBezTo>
                  <a:cubicBezTo>
                    <a:pt x="24173" y="14243"/>
                    <a:pt x="24264" y="14175"/>
                    <a:pt x="24241" y="14129"/>
                  </a:cubicBezTo>
                  <a:cubicBezTo>
                    <a:pt x="24241" y="14106"/>
                    <a:pt x="24195" y="14083"/>
                    <a:pt x="24195" y="14083"/>
                  </a:cubicBezTo>
                  <a:close/>
                  <a:moveTo>
                    <a:pt x="11870" y="13946"/>
                  </a:moveTo>
                  <a:cubicBezTo>
                    <a:pt x="11778" y="13946"/>
                    <a:pt x="11687" y="14015"/>
                    <a:pt x="11687" y="14129"/>
                  </a:cubicBezTo>
                  <a:cubicBezTo>
                    <a:pt x="11687" y="14220"/>
                    <a:pt x="11778" y="14289"/>
                    <a:pt x="11870" y="14289"/>
                  </a:cubicBezTo>
                  <a:cubicBezTo>
                    <a:pt x="11961" y="14289"/>
                    <a:pt x="12029" y="14220"/>
                    <a:pt x="12029" y="14129"/>
                  </a:cubicBezTo>
                  <a:cubicBezTo>
                    <a:pt x="12029" y="14038"/>
                    <a:pt x="11961" y="13946"/>
                    <a:pt x="11870" y="13946"/>
                  </a:cubicBezTo>
                  <a:close/>
                  <a:moveTo>
                    <a:pt x="18558" y="14038"/>
                  </a:moveTo>
                  <a:cubicBezTo>
                    <a:pt x="18466" y="14038"/>
                    <a:pt x="18421" y="14061"/>
                    <a:pt x="18421" y="14152"/>
                  </a:cubicBezTo>
                  <a:cubicBezTo>
                    <a:pt x="18421" y="14243"/>
                    <a:pt x="18443" y="14289"/>
                    <a:pt x="18535" y="14289"/>
                  </a:cubicBezTo>
                  <a:cubicBezTo>
                    <a:pt x="18626" y="14289"/>
                    <a:pt x="18672" y="14266"/>
                    <a:pt x="18672" y="14175"/>
                  </a:cubicBezTo>
                  <a:cubicBezTo>
                    <a:pt x="18672" y="14083"/>
                    <a:pt x="18649" y="14038"/>
                    <a:pt x="18558" y="14038"/>
                  </a:cubicBezTo>
                  <a:close/>
                  <a:moveTo>
                    <a:pt x="6232" y="13901"/>
                  </a:moveTo>
                  <a:cubicBezTo>
                    <a:pt x="6163" y="13924"/>
                    <a:pt x="6026" y="14061"/>
                    <a:pt x="6026" y="14129"/>
                  </a:cubicBezTo>
                  <a:cubicBezTo>
                    <a:pt x="6026" y="14198"/>
                    <a:pt x="6186" y="14334"/>
                    <a:pt x="6255" y="14334"/>
                  </a:cubicBezTo>
                  <a:cubicBezTo>
                    <a:pt x="6323" y="14334"/>
                    <a:pt x="6460" y="14198"/>
                    <a:pt x="6460" y="14129"/>
                  </a:cubicBezTo>
                  <a:cubicBezTo>
                    <a:pt x="6460" y="14061"/>
                    <a:pt x="6300" y="13901"/>
                    <a:pt x="6232" y="13901"/>
                  </a:cubicBezTo>
                  <a:close/>
                  <a:moveTo>
                    <a:pt x="12897" y="14038"/>
                  </a:moveTo>
                  <a:cubicBezTo>
                    <a:pt x="12783" y="14038"/>
                    <a:pt x="12714" y="14106"/>
                    <a:pt x="12714" y="14220"/>
                  </a:cubicBezTo>
                  <a:cubicBezTo>
                    <a:pt x="12714" y="14312"/>
                    <a:pt x="12806" y="14380"/>
                    <a:pt x="12897" y="14380"/>
                  </a:cubicBezTo>
                  <a:cubicBezTo>
                    <a:pt x="12988" y="14380"/>
                    <a:pt x="13057" y="14289"/>
                    <a:pt x="13057" y="14220"/>
                  </a:cubicBezTo>
                  <a:cubicBezTo>
                    <a:pt x="13057" y="14129"/>
                    <a:pt x="12988" y="14038"/>
                    <a:pt x="12897" y="14038"/>
                  </a:cubicBezTo>
                  <a:close/>
                  <a:moveTo>
                    <a:pt x="19605" y="14123"/>
                  </a:moveTo>
                  <a:cubicBezTo>
                    <a:pt x="19592" y="14123"/>
                    <a:pt x="19577" y="14125"/>
                    <a:pt x="19562" y="14129"/>
                  </a:cubicBezTo>
                  <a:cubicBezTo>
                    <a:pt x="19471" y="14129"/>
                    <a:pt x="19448" y="14175"/>
                    <a:pt x="19448" y="14266"/>
                  </a:cubicBezTo>
                  <a:cubicBezTo>
                    <a:pt x="19448" y="14357"/>
                    <a:pt x="19493" y="14380"/>
                    <a:pt x="19585" y="14380"/>
                  </a:cubicBezTo>
                  <a:cubicBezTo>
                    <a:pt x="19653" y="14380"/>
                    <a:pt x="19699" y="14334"/>
                    <a:pt x="19699" y="14243"/>
                  </a:cubicBezTo>
                  <a:cubicBezTo>
                    <a:pt x="19699" y="14168"/>
                    <a:pt x="19667" y="14123"/>
                    <a:pt x="19605" y="14123"/>
                  </a:cubicBezTo>
                  <a:close/>
                  <a:moveTo>
                    <a:pt x="7259" y="13992"/>
                  </a:moveTo>
                  <a:cubicBezTo>
                    <a:pt x="7191" y="13992"/>
                    <a:pt x="7054" y="14152"/>
                    <a:pt x="7054" y="14220"/>
                  </a:cubicBezTo>
                  <a:cubicBezTo>
                    <a:pt x="7054" y="14289"/>
                    <a:pt x="7213" y="14426"/>
                    <a:pt x="7259" y="14426"/>
                  </a:cubicBezTo>
                  <a:cubicBezTo>
                    <a:pt x="7350" y="14426"/>
                    <a:pt x="7487" y="14266"/>
                    <a:pt x="7487" y="14198"/>
                  </a:cubicBezTo>
                  <a:cubicBezTo>
                    <a:pt x="7487" y="14129"/>
                    <a:pt x="7327" y="13992"/>
                    <a:pt x="7259" y="13992"/>
                  </a:cubicBezTo>
                  <a:close/>
                  <a:moveTo>
                    <a:pt x="8263" y="14129"/>
                  </a:moveTo>
                  <a:cubicBezTo>
                    <a:pt x="8104" y="14129"/>
                    <a:pt x="8081" y="14129"/>
                    <a:pt x="8081" y="14266"/>
                  </a:cubicBezTo>
                  <a:cubicBezTo>
                    <a:pt x="8081" y="14426"/>
                    <a:pt x="8104" y="14471"/>
                    <a:pt x="8218" y="14471"/>
                  </a:cubicBezTo>
                  <a:cubicBezTo>
                    <a:pt x="8400" y="14471"/>
                    <a:pt x="8423" y="14449"/>
                    <a:pt x="8423" y="14289"/>
                  </a:cubicBezTo>
                  <a:cubicBezTo>
                    <a:pt x="8423" y="14129"/>
                    <a:pt x="8400" y="14129"/>
                    <a:pt x="8263" y="14129"/>
                  </a:cubicBezTo>
                  <a:close/>
                  <a:moveTo>
                    <a:pt x="13901" y="14129"/>
                  </a:moveTo>
                  <a:cubicBezTo>
                    <a:pt x="13810" y="14129"/>
                    <a:pt x="13741" y="14198"/>
                    <a:pt x="13741" y="14289"/>
                  </a:cubicBezTo>
                  <a:cubicBezTo>
                    <a:pt x="13741" y="14380"/>
                    <a:pt x="13833" y="14471"/>
                    <a:pt x="13924" y="14471"/>
                  </a:cubicBezTo>
                  <a:cubicBezTo>
                    <a:pt x="14015" y="14449"/>
                    <a:pt x="14084" y="14380"/>
                    <a:pt x="14084" y="14289"/>
                  </a:cubicBezTo>
                  <a:cubicBezTo>
                    <a:pt x="14084" y="14198"/>
                    <a:pt x="13992" y="14129"/>
                    <a:pt x="13901" y="14129"/>
                  </a:cubicBezTo>
                  <a:close/>
                  <a:moveTo>
                    <a:pt x="2625" y="14106"/>
                  </a:moveTo>
                  <a:cubicBezTo>
                    <a:pt x="2603" y="14129"/>
                    <a:pt x="2557" y="14129"/>
                    <a:pt x="2534" y="14152"/>
                  </a:cubicBezTo>
                  <a:cubicBezTo>
                    <a:pt x="2443" y="14198"/>
                    <a:pt x="2420" y="14243"/>
                    <a:pt x="2489" y="14312"/>
                  </a:cubicBezTo>
                  <a:cubicBezTo>
                    <a:pt x="2557" y="14357"/>
                    <a:pt x="2603" y="14426"/>
                    <a:pt x="2671" y="14494"/>
                  </a:cubicBezTo>
                  <a:cubicBezTo>
                    <a:pt x="2690" y="14504"/>
                    <a:pt x="2713" y="14509"/>
                    <a:pt x="2733" y="14509"/>
                  </a:cubicBezTo>
                  <a:cubicBezTo>
                    <a:pt x="2762" y="14509"/>
                    <a:pt x="2785" y="14498"/>
                    <a:pt x="2785" y="14471"/>
                  </a:cubicBezTo>
                  <a:cubicBezTo>
                    <a:pt x="2831" y="14403"/>
                    <a:pt x="2877" y="14334"/>
                    <a:pt x="2808" y="14243"/>
                  </a:cubicBezTo>
                  <a:cubicBezTo>
                    <a:pt x="2762" y="14152"/>
                    <a:pt x="2694" y="14152"/>
                    <a:pt x="2625" y="14106"/>
                  </a:cubicBezTo>
                  <a:close/>
                  <a:moveTo>
                    <a:pt x="20566" y="14243"/>
                  </a:moveTo>
                  <a:cubicBezTo>
                    <a:pt x="20452" y="14243"/>
                    <a:pt x="20406" y="14289"/>
                    <a:pt x="20429" y="14380"/>
                  </a:cubicBezTo>
                  <a:cubicBezTo>
                    <a:pt x="20429" y="14471"/>
                    <a:pt x="20452" y="14517"/>
                    <a:pt x="20543" y="14517"/>
                  </a:cubicBezTo>
                  <a:cubicBezTo>
                    <a:pt x="20635" y="14517"/>
                    <a:pt x="20680" y="14471"/>
                    <a:pt x="20680" y="14380"/>
                  </a:cubicBezTo>
                  <a:cubicBezTo>
                    <a:pt x="20680" y="14289"/>
                    <a:pt x="20635" y="14266"/>
                    <a:pt x="20566" y="14243"/>
                  </a:cubicBezTo>
                  <a:close/>
                  <a:moveTo>
                    <a:pt x="9268" y="14198"/>
                  </a:moveTo>
                  <a:cubicBezTo>
                    <a:pt x="9108" y="14198"/>
                    <a:pt x="9108" y="14220"/>
                    <a:pt x="9108" y="14357"/>
                  </a:cubicBezTo>
                  <a:cubicBezTo>
                    <a:pt x="9085" y="14540"/>
                    <a:pt x="9108" y="14540"/>
                    <a:pt x="9268" y="14540"/>
                  </a:cubicBezTo>
                  <a:cubicBezTo>
                    <a:pt x="9427" y="14540"/>
                    <a:pt x="9427" y="14540"/>
                    <a:pt x="9427" y="14380"/>
                  </a:cubicBezTo>
                  <a:cubicBezTo>
                    <a:pt x="9427" y="14220"/>
                    <a:pt x="9427" y="14220"/>
                    <a:pt x="9268" y="14198"/>
                  </a:cubicBezTo>
                  <a:close/>
                  <a:moveTo>
                    <a:pt x="14928" y="14198"/>
                  </a:moveTo>
                  <a:cubicBezTo>
                    <a:pt x="14837" y="14198"/>
                    <a:pt x="14746" y="14289"/>
                    <a:pt x="14769" y="14380"/>
                  </a:cubicBezTo>
                  <a:cubicBezTo>
                    <a:pt x="14769" y="14471"/>
                    <a:pt x="14837" y="14540"/>
                    <a:pt x="14928" y="14540"/>
                  </a:cubicBezTo>
                  <a:cubicBezTo>
                    <a:pt x="15020" y="14540"/>
                    <a:pt x="15088" y="14471"/>
                    <a:pt x="15088" y="14380"/>
                  </a:cubicBezTo>
                  <a:cubicBezTo>
                    <a:pt x="15111" y="14289"/>
                    <a:pt x="15020" y="14220"/>
                    <a:pt x="14928" y="14198"/>
                  </a:cubicBezTo>
                  <a:close/>
                  <a:moveTo>
                    <a:pt x="21570" y="14334"/>
                  </a:moveTo>
                  <a:cubicBezTo>
                    <a:pt x="21525" y="14334"/>
                    <a:pt x="21411" y="14471"/>
                    <a:pt x="21434" y="14471"/>
                  </a:cubicBezTo>
                  <a:cubicBezTo>
                    <a:pt x="21479" y="14517"/>
                    <a:pt x="21548" y="14586"/>
                    <a:pt x="21593" y="14586"/>
                  </a:cubicBezTo>
                  <a:cubicBezTo>
                    <a:pt x="21616" y="14586"/>
                    <a:pt x="21662" y="14517"/>
                    <a:pt x="21707" y="14449"/>
                  </a:cubicBezTo>
                  <a:cubicBezTo>
                    <a:pt x="21662" y="14403"/>
                    <a:pt x="21616" y="14357"/>
                    <a:pt x="21570" y="14334"/>
                  </a:cubicBezTo>
                  <a:close/>
                  <a:moveTo>
                    <a:pt x="3653" y="14198"/>
                  </a:moveTo>
                  <a:cubicBezTo>
                    <a:pt x="3538" y="14198"/>
                    <a:pt x="3424" y="14312"/>
                    <a:pt x="3424" y="14426"/>
                  </a:cubicBezTo>
                  <a:cubicBezTo>
                    <a:pt x="3447" y="14540"/>
                    <a:pt x="3538" y="14631"/>
                    <a:pt x="3653" y="14631"/>
                  </a:cubicBezTo>
                  <a:cubicBezTo>
                    <a:pt x="3767" y="14631"/>
                    <a:pt x="3858" y="14517"/>
                    <a:pt x="3858" y="14403"/>
                  </a:cubicBezTo>
                  <a:cubicBezTo>
                    <a:pt x="3858" y="14289"/>
                    <a:pt x="3767" y="14198"/>
                    <a:pt x="3653" y="14198"/>
                  </a:cubicBezTo>
                  <a:close/>
                  <a:moveTo>
                    <a:pt x="15955" y="14289"/>
                  </a:moveTo>
                  <a:cubicBezTo>
                    <a:pt x="15910" y="14289"/>
                    <a:pt x="15796" y="14403"/>
                    <a:pt x="15773" y="14449"/>
                  </a:cubicBezTo>
                  <a:cubicBezTo>
                    <a:pt x="15773" y="14494"/>
                    <a:pt x="15887" y="14631"/>
                    <a:pt x="15933" y="14631"/>
                  </a:cubicBezTo>
                  <a:cubicBezTo>
                    <a:pt x="15978" y="14631"/>
                    <a:pt x="16115" y="14517"/>
                    <a:pt x="16115" y="14471"/>
                  </a:cubicBezTo>
                  <a:cubicBezTo>
                    <a:pt x="16115" y="14426"/>
                    <a:pt x="16001" y="14289"/>
                    <a:pt x="15955" y="14289"/>
                  </a:cubicBezTo>
                  <a:close/>
                  <a:moveTo>
                    <a:pt x="10295" y="14334"/>
                  </a:moveTo>
                  <a:cubicBezTo>
                    <a:pt x="10203" y="14334"/>
                    <a:pt x="10112" y="14403"/>
                    <a:pt x="10112" y="14517"/>
                  </a:cubicBezTo>
                  <a:cubicBezTo>
                    <a:pt x="10112" y="14608"/>
                    <a:pt x="10203" y="14677"/>
                    <a:pt x="10295" y="14677"/>
                  </a:cubicBezTo>
                  <a:cubicBezTo>
                    <a:pt x="10386" y="14677"/>
                    <a:pt x="10455" y="14608"/>
                    <a:pt x="10455" y="14517"/>
                  </a:cubicBezTo>
                  <a:cubicBezTo>
                    <a:pt x="10455" y="14426"/>
                    <a:pt x="10386" y="14334"/>
                    <a:pt x="10295" y="14334"/>
                  </a:cubicBezTo>
                  <a:close/>
                  <a:moveTo>
                    <a:pt x="22575" y="14403"/>
                  </a:moveTo>
                  <a:cubicBezTo>
                    <a:pt x="22529" y="14449"/>
                    <a:pt x="22483" y="14494"/>
                    <a:pt x="22461" y="14563"/>
                  </a:cubicBezTo>
                  <a:cubicBezTo>
                    <a:pt x="22461" y="14583"/>
                    <a:pt x="22574" y="14680"/>
                    <a:pt x="22612" y="14680"/>
                  </a:cubicBezTo>
                  <a:cubicBezTo>
                    <a:pt x="22615" y="14680"/>
                    <a:pt x="22618" y="14679"/>
                    <a:pt x="22620" y="14677"/>
                  </a:cubicBezTo>
                  <a:cubicBezTo>
                    <a:pt x="22643" y="14631"/>
                    <a:pt x="22712" y="14586"/>
                    <a:pt x="22712" y="14540"/>
                  </a:cubicBezTo>
                  <a:cubicBezTo>
                    <a:pt x="22712" y="14494"/>
                    <a:pt x="22643" y="14449"/>
                    <a:pt x="22575" y="14403"/>
                  </a:cubicBezTo>
                  <a:close/>
                  <a:moveTo>
                    <a:pt x="4657" y="14289"/>
                  </a:moveTo>
                  <a:cubicBezTo>
                    <a:pt x="4566" y="14289"/>
                    <a:pt x="4451" y="14426"/>
                    <a:pt x="4451" y="14517"/>
                  </a:cubicBezTo>
                  <a:cubicBezTo>
                    <a:pt x="4451" y="14608"/>
                    <a:pt x="4588" y="14723"/>
                    <a:pt x="4680" y="14723"/>
                  </a:cubicBezTo>
                  <a:cubicBezTo>
                    <a:pt x="4771" y="14723"/>
                    <a:pt x="4885" y="14586"/>
                    <a:pt x="4885" y="14494"/>
                  </a:cubicBezTo>
                  <a:cubicBezTo>
                    <a:pt x="4885" y="14403"/>
                    <a:pt x="4748" y="14289"/>
                    <a:pt x="4657" y="14289"/>
                  </a:cubicBezTo>
                  <a:close/>
                  <a:moveTo>
                    <a:pt x="16960" y="14380"/>
                  </a:moveTo>
                  <a:cubicBezTo>
                    <a:pt x="16914" y="14380"/>
                    <a:pt x="16800" y="14517"/>
                    <a:pt x="16800" y="14563"/>
                  </a:cubicBezTo>
                  <a:cubicBezTo>
                    <a:pt x="16800" y="14608"/>
                    <a:pt x="16937" y="14723"/>
                    <a:pt x="16983" y="14723"/>
                  </a:cubicBezTo>
                  <a:cubicBezTo>
                    <a:pt x="17028" y="14700"/>
                    <a:pt x="17074" y="14677"/>
                    <a:pt x="17097" y="14654"/>
                  </a:cubicBezTo>
                  <a:cubicBezTo>
                    <a:pt x="17120" y="14631"/>
                    <a:pt x="17142" y="14586"/>
                    <a:pt x="17142" y="14540"/>
                  </a:cubicBezTo>
                  <a:cubicBezTo>
                    <a:pt x="17142" y="14494"/>
                    <a:pt x="17005" y="14380"/>
                    <a:pt x="16960" y="14380"/>
                  </a:cubicBezTo>
                  <a:close/>
                  <a:moveTo>
                    <a:pt x="11299" y="14426"/>
                  </a:moveTo>
                  <a:cubicBezTo>
                    <a:pt x="11208" y="14426"/>
                    <a:pt x="11139" y="14517"/>
                    <a:pt x="11139" y="14586"/>
                  </a:cubicBezTo>
                  <a:cubicBezTo>
                    <a:pt x="11139" y="14677"/>
                    <a:pt x="11231" y="14768"/>
                    <a:pt x="11322" y="14768"/>
                  </a:cubicBezTo>
                  <a:cubicBezTo>
                    <a:pt x="11390" y="14768"/>
                    <a:pt x="11482" y="14677"/>
                    <a:pt x="11482" y="14586"/>
                  </a:cubicBezTo>
                  <a:cubicBezTo>
                    <a:pt x="11482" y="14494"/>
                    <a:pt x="11413" y="14426"/>
                    <a:pt x="11299" y="14426"/>
                  </a:cubicBezTo>
                  <a:close/>
                  <a:moveTo>
                    <a:pt x="17987" y="14517"/>
                  </a:moveTo>
                  <a:cubicBezTo>
                    <a:pt x="17896" y="14517"/>
                    <a:pt x="17850" y="14540"/>
                    <a:pt x="17873" y="14654"/>
                  </a:cubicBezTo>
                  <a:cubicBezTo>
                    <a:pt x="17873" y="14723"/>
                    <a:pt x="17918" y="14768"/>
                    <a:pt x="18010" y="14768"/>
                  </a:cubicBezTo>
                  <a:cubicBezTo>
                    <a:pt x="18078" y="14768"/>
                    <a:pt x="18124" y="14723"/>
                    <a:pt x="18124" y="14631"/>
                  </a:cubicBezTo>
                  <a:cubicBezTo>
                    <a:pt x="18124" y="14540"/>
                    <a:pt x="18078" y="14517"/>
                    <a:pt x="17987" y="14517"/>
                  </a:cubicBezTo>
                  <a:close/>
                  <a:moveTo>
                    <a:pt x="23625" y="14517"/>
                  </a:moveTo>
                  <a:cubicBezTo>
                    <a:pt x="23579" y="14517"/>
                    <a:pt x="23533" y="14586"/>
                    <a:pt x="23488" y="14631"/>
                  </a:cubicBezTo>
                  <a:cubicBezTo>
                    <a:pt x="23465" y="14654"/>
                    <a:pt x="23579" y="14768"/>
                    <a:pt x="23625" y="14768"/>
                  </a:cubicBezTo>
                  <a:cubicBezTo>
                    <a:pt x="23670" y="14723"/>
                    <a:pt x="23716" y="14677"/>
                    <a:pt x="23762" y="14631"/>
                  </a:cubicBezTo>
                  <a:cubicBezTo>
                    <a:pt x="23716" y="14586"/>
                    <a:pt x="23670" y="14517"/>
                    <a:pt x="23625" y="14517"/>
                  </a:cubicBezTo>
                  <a:close/>
                  <a:moveTo>
                    <a:pt x="5684" y="14380"/>
                  </a:moveTo>
                  <a:cubicBezTo>
                    <a:pt x="5593" y="14380"/>
                    <a:pt x="5479" y="14494"/>
                    <a:pt x="5479" y="14586"/>
                  </a:cubicBezTo>
                  <a:cubicBezTo>
                    <a:pt x="5479" y="14677"/>
                    <a:pt x="5593" y="14814"/>
                    <a:pt x="5684" y="14814"/>
                  </a:cubicBezTo>
                  <a:cubicBezTo>
                    <a:pt x="5775" y="14814"/>
                    <a:pt x="5912" y="14677"/>
                    <a:pt x="5912" y="14586"/>
                  </a:cubicBezTo>
                  <a:cubicBezTo>
                    <a:pt x="5912" y="14494"/>
                    <a:pt x="5775" y="14380"/>
                    <a:pt x="5684" y="14380"/>
                  </a:cubicBezTo>
                  <a:close/>
                  <a:moveTo>
                    <a:pt x="19014" y="14586"/>
                  </a:moveTo>
                  <a:cubicBezTo>
                    <a:pt x="18923" y="14586"/>
                    <a:pt x="18900" y="14631"/>
                    <a:pt x="18877" y="14700"/>
                  </a:cubicBezTo>
                  <a:cubicBezTo>
                    <a:pt x="18877" y="14814"/>
                    <a:pt x="18923" y="14837"/>
                    <a:pt x="19014" y="14837"/>
                  </a:cubicBezTo>
                  <a:cubicBezTo>
                    <a:pt x="19105" y="14837"/>
                    <a:pt x="19151" y="14814"/>
                    <a:pt x="19151" y="14723"/>
                  </a:cubicBezTo>
                  <a:cubicBezTo>
                    <a:pt x="19151" y="14631"/>
                    <a:pt x="19105" y="14586"/>
                    <a:pt x="19014" y="14586"/>
                  </a:cubicBezTo>
                  <a:close/>
                  <a:moveTo>
                    <a:pt x="12355" y="14513"/>
                  </a:moveTo>
                  <a:cubicBezTo>
                    <a:pt x="12346" y="14513"/>
                    <a:pt x="12336" y="14515"/>
                    <a:pt x="12326" y="14517"/>
                  </a:cubicBezTo>
                  <a:cubicBezTo>
                    <a:pt x="12235" y="14517"/>
                    <a:pt x="12166" y="14586"/>
                    <a:pt x="12166" y="14677"/>
                  </a:cubicBezTo>
                  <a:cubicBezTo>
                    <a:pt x="12166" y="14768"/>
                    <a:pt x="12235" y="14837"/>
                    <a:pt x="12326" y="14837"/>
                  </a:cubicBezTo>
                  <a:cubicBezTo>
                    <a:pt x="12338" y="14839"/>
                    <a:pt x="12350" y="14840"/>
                    <a:pt x="12360" y="14840"/>
                  </a:cubicBezTo>
                  <a:cubicBezTo>
                    <a:pt x="12454" y="14840"/>
                    <a:pt x="12509" y="14756"/>
                    <a:pt x="12509" y="14654"/>
                  </a:cubicBezTo>
                  <a:cubicBezTo>
                    <a:pt x="12509" y="14593"/>
                    <a:pt x="12436" y="14513"/>
                    <a:pt x="12355" y="14513"/>
                  </a:cubicBezTo>
                  <a:close/>
                  <a:moveTo>
                    <a:pt x="6711" y="14471"/>
                  </a:moveTo>
                  <a:cubicBezTo>
                    <a:pt x="6643" y="14471"/>
                    <a:pt x="6506" y="14608"/>
                    <a:pt x="6506" y="14677"/>
                  </a:cubicBezTo>
                  <a:cubicBezTo>
                    <a:pt x="6506" y="14745"/>
                    <a:pt x="6643" y="14882"/>
                    <a:pt x="6711" y="14882"/>
                  </a:cubicBezTo>
                  <a:cubicBezTo>
                    <a:pt x="6780" y="14882"/>
                    <a:pt x="6917" y="14745"/>
                    <a:pt x="6917" y="14677"/>
                  </a:cubicBezTo>
                  <a:cubicBezTo>
                    <a:pt x="6917" y="14608"/>
                    <a:pt x="6780" y="14471"/>
                    <a:pt x="6711" y="14471"/>
                  </a:cubicBezTo>
                  <a:close/>
                  <a:moveTo>
                    <a:pt x="13353" y="14586"/>
                  </a:moveTo>
                  <a:cubicBezTo>
                    <a:pt x="13262" y="14586"/>
                    <a:pt x="13194" y="14677"/>
                    <a:pt x="13194" y="14768"/>
                  </a:cubicBezTo>
                  <a:cubicBezTo>
                    <a:pt x="13171" y="14859"/>
                    <a:pt x="13262" y="14928"/>
                    <a:pt x="13376" y="14928"/>
                  </a:cubicBezTo>
                  <a:cubicBezTo>
                    <a:pt x="13445" y="14928"/>
                    <a:pt x="13536" y="14837"/>
                    <a:pt x="13513" y="14745"/>
                  </a:cubicBezTo>
                  <a:cubicBezTo>
                    <a:pt x="13513" y="14677"/>
                    <a:pt x="13445" y="14586"/>
                    <a:pt x="13353" y="14586"/>
                  </a:cubicBezTo>
                  <a:close/>
                  <a:moveTo>
                    <a:pt x="19973" y="14677"/>
                  </a:moveTo>
                  <a:cubicBezTo>
                    <a:pt x="19904" y="14677"/>
                    <a:pt x="19859" y="14723"/>
                    <a:pt x="19859" y="14814"/>
                  </a:cubicBezTo>
                  <a:cubicBezTo>
                    <a:pt x="19859" y="14905"/>
                    <a:pt x="19904" y="14928"/>
                    <a:pt x="19996" y="14928"/>
                  </a:cubicBezTo>
                  <a:cubicBezTo>
                    <a:pt x="20087" y="14928"/>
                    <a:pt x="20132" y="14882"/>
                    <a:pt x="20132" y="14791"/>
                  </a:cubicBezTo>
                  <a:cubicBezTo>
                    <a:pt x="20110" y="14700"/>
                    <a:pt x="20064" y="14677"/>
                    <a:pt x="19973" y="14677"/>
                  </a:cubicBezTo>
                  <a:close/>
                  <a:moveTo>
                    <a:pt x="7693" y="14540"/>
                  </a:moveTo>
                  <a:cubicBezTo>
                    <a:pt x="7624" y="14540"/>
                    <a:pt x="7487" y="14677"/>
                    <a:pt x="7487" y="14768"/>
                  </a:cubicBezTo>
                  <a:cubicBezTo>
                    <a:pt x="7487" y="14814"/>
                    <a:pt x="7624" y="14974"/>
                    <a:pt x="7693" y="14974"/>
                  </a:cubicBezTo>
                  <a:cubicBezTo>
                    <a:pt x="7761" y="14974"/>
                    <a:pt x="7898" y="14837"/>
                    <a:pt x="7898" y="14768"/>
                  </a:cubicBezTo>
                  <a:cubicBezTo>
                    <a:pt x="7898" y="14700"/>
                    <a:pt x="7761" y="14563"/>
                    <a:pt x="7693" y="14540"/>
                  </a:cubicBezTo>
                  <a:close/>
                  <a:moveTo>
                    <a:pt x="8720" y="14677"/>
                  </a:moveTo>
                  <a:cubicBezTo>
                    <a:pt x="8560" y="14677"/>
                    <a:pt x="8537" y="14677"/>
                    <a:pt x="8537" y="14837"/>
                  </a:cubicBezTo>
                  <a:cubicBezTo>
                    <a:pt x="8537" y="14996"/>
                    <a:pt x="8560" y="15019"/>
                    <a:pt x="8697" y="15019"/>
                  </a:cubicBezTo>
                  <a:cubicBezTo>
                    <a:pt x="8857" y="15019"/>
                    <a:pt x="8880" y="14996"/>
                    <a:pt x="8880" y="14859"/>
                  </a:cubicBezTo>
                  <a:cubicBezTo>
                    <a:pt x="8880" y="14700"/>
                    <a:pt x="8880" y="14677"/>
                    <a:pt x="8720" y="14677"/>
                  </a:cubicBezTo>
                  <a:close/>
                  <a:moveTo>
                    <a:pt x="14380" y="14677"/>
                  </a:moveTo>
                  <a:cubicBezTo>
                    <a:pt x="14289" y="14677"/>
                    <a:pt x="14198" y="14745"/>
                    <a:pt x="14198" y="14859"/>
                  </a:cubicBezTo>
                  <a:cubicBezTo>
                    <a:pt x="14198" y="14951"/>
                    <a:pt x="14289" y="15019"/>
                    <a:pt x="14380" y="15019"/>
                  </a:cubicBezTo>
                  <a:cubicBezTo>
                    <a:pt x="14472" y="15019"/>
                    <a:pt x="14540" y="14928"/>
                    <a:pt x="14540" y="14859"/>
                  </a:cubicBezTo>
                  <a:cubicBezTo>
                    <a:pt x="14540" y="14768"/>
                    <a:pt x="14472" y="14677"/>
                    <a:pt x="14380" y="14677"/>
                  </a:cubicBezTo>
                  <a:close/>
                  <a:moveTo>
                    <a:pt x="3059" y="14677"/>
                  </a:moveTo>
                  <a:cubicBezTo>
                    <a:pt x="3036" y="14677"/>
                    <a:pt x="2991" y="14700"/>
                    <a:pt x="2945" y="14723"/>
                  </a:cubicBezTo>
                  <a:cubicBezTo>
                    <a:pt x="2968" y="14768"/>
                    <a:pt x="2991" y="14791"/>
                    <a:pt x="3013" y="14837"/>
                  </a:cubicBezTo>
                  <a:cubicBezTo>
                    <a:pt x="3059" y="14882"/>
                    <a:pt x="3105" y="14928"/>
                    <a:pt x="3173" y="14974"/>
                  </a:cubicBezTo>
                  <a:cubicBezTo>
                    <a:pt x="3196" y="14996"/>
                    <a:pt x="3219" y="15019"/>
                    <a:pt x="3265" y="15042"/>
                  </a:cubicBezTo>
                  <a:cubicBezTo>
                    <a:pt x="3265" y="14996"/>
                    <a:pt x="3310" y="14974"/>
                    <a:pt x="3310" y="14928"/>
                  </a:cubicBezTo>
                  <a:cubicBezTo>
                    <a:pt x="3333" y="14791"/>
                    <a:pt x="3219" y="14677"/>
                    <a:pt x="3059" y="14677"/>
                  </a:cubicBezTo>
                  <a:close/>
                  <a:moveTo>
                    <a:pt x="21023" y="14814"/>
                  </a:moveTo>
                  <a:cubicBezTo>
                    <a:pt x="20909" y="14814"/>
                    <a:pt x="20886" y="14837"/>
                    <a:pt x="20886" y="14951"/>
                  </a:cubicBezTo>
                  <a:cubicBezTo>
                    <a:pt x="20886" y="15019"/>
                    <a:pt x="20931" y="15065"/>
                    <a:pt x="21023" y="15065"/>
                  </a:cubicBezTo>
                  <a:cubicBezTo>
                    <a:pt x="21114" y="15065"/>
                    <a:pt x="21137" y="15019"/>
                    <a:pt x="21137" y="14928"/>
                  </a:cubicBezTo>
                  <a:cubicBezTo>
                    <a:pt x="21137" y="14837"/>
                    <a:pt x="21114" y="14814"/>
                    <a:pt x="21023" y="14814"/>
                  </a:cubicBezTo>
                  <a:close/>
                  <a:moveTo>
                    <a:pt x="9747" y="14768"/>
                  </a:moveTo>
                  <a:cubicBezTo>
                    <a:pt x="9587" y="14768"/>
                    <a:pt x="9564" y="14768"/>
                    <a:pt x="9564" y="14928"/>
                  </a:cubicBezTo>
                  <a:cubicBezTo>
                    <a:pt x="9564" y="15111"/>
                    <a:pt x="9564" y="15111"/>
                    <a:pt x="9747" y="15111"/>
                  </a:cubicBezTo>
                  <a:cubicBezTo>
                    <a:pt x="9907" y="15111"/>
                    <a:pt x="9907" y="15111"/>
                    <a:pt x="9907" y="14928"/>
                  </a:cubicBezTo>
                  <a:cubicBezTo>
                    <a:pt x="9907" y="14768"/>
                    <a:pt x="9884" y="14768"/>
                    <a:pt x="9747" y="14768"/>
                  </a:cubicBezTo>
                  <a:close/>
                  <a:moveTo>
                    <a:pt x="15385" y="14768"/>
                  </a:moveTo>
                  <a:cubicBezTo>
                    <a:pt x="15362" y="14791"/>
                    <a:pt x="15316" y="14791"/>
                    <a:pt x="15271" y="14814"/>
                  </a:cubicBezTo>
                  <a:cubicBezTo>
                    <a:pt x="15248" y="14859"/>
                    <a:pt x="15225" y="14882"/>
                    <a:pt x="15225" y="14928"/>
                  </a:cubicBezTo>
                  <a:cubicBezTo>
                    <a:pt x="15225" y="14974"/>
                    <a:pt x="15362" y="15111"/>
                    <a:pt x="15408" y="15111"/>
                  </a:cubicBezTo>
                  <a:cubicBezTo>
                    <a:pt x="15453" y="15088"/>
                    <a:pt x="15567" y="14974"/>
                    <a:pt x="15567" y="14928"/>
                  </a:cubicBezTo>
                  <a:cubicBezTo>
                    <a:pt x="15567" y="14882"/>
                    <a:pt x="15430" y="14768"/>
                    <a:pt x="15385" y="14768"/>
                  </a:cubicBezTo>
                  <a:close/>
                  <a:moveTo>
                    <a:pt x="22050" y="14905"/>
                  </a:moveTo>
                  <a:cubicBezTo>
                    <a:pt x="22004" y="14905"/>
                    <a:pt x="21958" y="14974"/>
                    <a:pt x="21913" y="15019"/>
                  </a:cubicBezTo>
                  <a:cubicBezTo>
                    <a:pt x="21892" y="15040"/>
                    <a:pt x="21985" y="15136"/>
                    <a:pt x="22036" y="15136"/>
                  </a:cubicBezTo>
                  <a:cubicBezTo>
                    <a:pt x="22041" y="15136"/>
                    <a:pt x="22046" y="15135"/>
                    <a:pt x="22050" y="15133"/>
                  </a:cubicBezTo>
                  <a:cubicBezTo>
                    <a:pt x="22095" y="15111"/>
                    <a:pt x="22141" y="15065"/>
                    <a:pt x="22187" y="15019"/>
                  </a:cubicBezTo>
                  <a:cubicBezTo>
                    <a:pt x="22141" y="14974"/>
                    <a:pt x="22095" y="14905"/>
                    <a:pt x="22050" y="14905"/>
                  </a:cubicBezTo>
                  <a:close/>
                  <a:moveTo>
                    <a:pt x="4109" y="14768"/>
                  </a:moveTo>
                  <a:cubicBezTo>
                    <a:pt x="4018" y="14768"/>
                    <a:pt x="3904" y="14882"/>
                    <a:pt x="3904" y="14974"/>
                  </a:cubicBezTo>
                  <a:cubicBezTo>
                    <a:pt x="3904" y="15065"/>
                    <a:pt x="4041" y="15179"/>
                    <a:pt x="4132" y="15179"/>
                  </a:cubicBezTo>
                  <a:cubicBezTo>
                    <a:pt x="4223" y="15179"/>
                    <a:pt x="4337" y="15065"/>
                    <a:pt x="4337" y="14974"/>
                  </a:cubicBezTo>
                  <a:cubicBezTo>
                    <a:pt x="4337" y="14882"/>
                    <a:pt x="4200" y="14768"/>
                    <a:pt x="4109" y="14768"/>
                  </a:cubicBezTo>
                  <a:close/>
                  <a:moveTo>
                    <a:pt x="16435" y="14837"/>
                  </a:moveTo>
                  <a:cubicBezTo>
                    <a:pt x="16389" y="14837"/>
                    <a:pt x="16229" y="14974"/>
                    <a:pt x="16252" y="15019"/>
                  </a:cubicBezTo>
                  <a:cubicBezTo>
                    <a:pt x="16252" y="15065"/>
                    <a:pt x="16275" y="15111"/>
                    <a:pt x="16321" y="15133"/>
                  </a:cubicBezTo>
                  <a:cubicBezTo>
                    <a:pt x="16343" y="15156"/>
                    <a:pt x="16389" y="15179"/>
                    <a:pt x="16412" y="15179"/>
                  </a:cubicBezTo>
                  <a:cubicBezTo>
                    <a:pt x="16458" y="15179"/>
                    <a:pt x="16595" y="15065"/>
                    <a:pt x="16595" y="15019"/>
                  </a:cubicBezTo>
                  <a:cubicBezTo>
                    <a:pt x="16595" y="14974"/>
                    <a:pt x="16480" y="14859"/>
                    <a:pt x="16435" y="14837"/>
                  </a:cubicBezTo>
                  <a:close/>
                  <a:moveTo>
                    <a:pt x="10751" y="14882"/>
                  </a:moveTo>
                  <a:cubicBezTo>
                    <a:pt x="10660" y="14882"/>
                    <a:pt x="10591" y="14974"/>
                    <a:pt x="10591" y="15065"/>
                  </a:cubicBezTo>
                  <a:cubicBezTo>
                    <a:pt x="10591" y="15156"/>
                    <a:pt x="10660" y="15225"/>
                    <a:pt x="10774" y="15225"/>
                  </a:cubicBezTo>
                  <a:cubicBezTo>
                    <a:pt x="10865" y="15225"/>
                    <a:pt x="10934" y="15133"/>
                    <a:pt x="10934" y="15065"/>
                  </a:cubicBezTo>
                  <a:cubicBezTo>
                    <a:pt x="10934" y="14974"/>
                    <a:pt x="10843" y="14882"/>
                    <a:pt x="10751" y="14882"/>
                  </a:cubicBezTo>
                  <a:close/>
                  <a:moveTo>
                    <a:pt x="17416" y="14974"/>
                  </a:moveTo>
                  <a:cubicBezTo>
                    <a:pt x="17348" y="14974"/>
                    <a:pt x="17302" y="15019"/>
                    <a:pt x="17302" y="15111"/>
                  </a:cubicBezTo>
                  <a:cubicBezTo>
                    <a:pt x="17325" y="15202"/>
                    <a:pt x="17348" y="15225"/>
                    <a:pt x="17439" y="15225"/>
                  </a:cubicBezTo>
                  <a:cubicBezTo>
                    <a:pt x="17530" y="15225"/>
                    <a:pt x="17576" y="15202"/>
                    <a:pt x="17576" y="15111"/>
                  </a:cubicBezTo>
                  <a:cubicBezTo>
                    <a:pt x="17576" y="14996"/>
                    <a:pt x="17530" y="14974"/>
                    <a:pt x="17416" y="14974"/>
                  </a:cubicBezTo>
                  <a:close/>
                  <a:moveTo>
                    <a:pt x="23061" y="14971"/>
                  </a:moveTo>
                  <a:cubicBezTo>
                    <a:pt x="23058" y="14971"/>
                    <a:pt x="23056" y="14972"/>
                    <a:pt x="23054" y="14974"/>
                  </a:cubicBezTo>
                  <a:cubicBezTo>
                    <a:pt x="23008" y="15019"/>
                    <a:pt x="22940" y="15065"/>
                    <a:pt x="22940" y="15111"/>
                  </a:cubicBezTo>
                  <a:cubicBezTo>
                    <a:pt x="22940" y="15156"/>
                    <a:pt x="23008" y="15202"/>
                    <a:pt x="23054" y="15247"/>
                  </a:cubicBezTo>
                  <a:cubicBezTo>
                    <a:pt x="23100" y="15202"/>
                    <a:pt x="23145" y="15156"/>
                    <a:pt x="23191" y="15111"/>
                  </a:cubicBezTo>
                  <a:cubicBezTo>
                    <a:pt x="23212" y="15089"/>
                    <a:pt x="23097" y="14971"/>
                    <a:pt x="23061" y="14971"/>
                  </a:cubicBezTo>
                  <a:close/>
                  <a:moveTo>
                    <a:pt x="5136" y="14837"/>
                  </a:moveTo>
                  <a:cubicBezTo>
                    <a:pt x="5045" y="14837"/>
                    <a:pt x="4931" y="14974"/>
                    <a:pt x="4931" y="15065"/>
                  </a:cubicBezTo>
                  <a:cubicBezTo>
                    <a:pt x="4931" y="15156"/>
                    <a:pt x="5045" y="15270"/>
                    <a:pt x="5136" y="15270"/>
                  </a:cubicBezTo>
                  <a:cubicBezTo>
                    <a:pt x="5228" y="15270"/>
                    <a:pt x="5342" y="15156"/>
                    <a:pt x="5342" y="15065"/>
                  </a:cubicBezTo>
                  <a:cubicBezTo>
                    <a:pt x="5342" y="14974"/>
                    <a:pt x="5228" y="14837"/>
                    <a:pt x="5136" y="14837"/>
                  </a:cubicBezTo>
                  <a:close/>
                  <a:moveTo>
                    <a:pt x="11801" y="14974"/>
                  </a:moveTo>
                  <a:cubicBezTo>
                    <a:pt x="11687" y="14974"/>
                    <a:pt x="11596" y="15042"/>
                    <a:pt x="11619" y="15156"/>
                  </a:cubicBezTo>
                  <a:cubicBezTo>
                    <a:pt x="11619" y="15247"/>
                    <a:pt x="11687" y="15316"/>
                    <a:pt x="11778" y="15316"/>
                  </a:cubicBezTo>
                  <a:cubicBezTo>
                    <a:pt x="11870" y="15316"/>
                    <a:pt x="11938" y="15247"/>
                    <a:pt x="11938" y="15156"/>
                  </a:cubicBezTo>
                  <a:cubicBezTo>
                    <a:pt x="11961" y="15065"/>
                    <a:pt x="11870" y="14974"/>
                    <a:pt x="11801" y="14974"/>
                  </a:cubicBezTo>
                  <a:close/>
                  <a:moveTo>
                    <a:pt x="18466" y="15065"/>
                  </a:moveTo>
                  <a:cubicBezTo>
                    <a:pt x="18375" y="15065"/>
                    <a:pt x="18329" y="15088"/>
                    <a:pt x="18329" y="15179"/>
                  </a:cubicBezTo>
                  <a:cubicBezTo>
                    <a:pt x="18329" y="15270"/>
                    <a:pt x="18375" y="15316"/>
                    <a:pt x="18466" y="15316"/>
                  </a:cubicBezTo>
                  <a:cubicBezTo>
                    <a:pt x="18558" y="15316"/>
                    <a:pt x="18580" y="15270"/>
                    <a:pt x="18580" y="15179"/>
                  </a:cubicBezTo>
                  <a:cubicBezTo>
                    <a:pt x="18580" y="15088"/>
                    <a:pt x="18558" y="15065"/>
                    <a:pt x="18466" y="15065"/>
                  </a:cubicBezTo>
                  <a:close/>
                  <a:moveTo>
                    <a:pt x="6163" y="14928"/>
                  </a:moveTo>
                  <a:cubicBezTo>
                    <a:pt x="6095" y="14928"/>
                    <a:pt x="5958" y="15065"/>
                    <a:pt x="5958" y="15133"/>
                  </a:cubicBezTo>
                  <a:cubicBezTo>
                    <a:pt x="5935" y="15202"/>
                    <a:pt x="6095" y="15362"/>
                    <a:pt x="6163" y="15362"/>
                  </a:cubicBezTo>
                  <a:cubicBezTo>
                    <a:pt x="6232" y="15362"/>
                    <a:pt x="6369" y="15225"/>
                    <a:pt x="6369" y="15156"/>
                  </a:cubicBezTo>
                  <a:cubicBezTo>
                    <a:pt x="6369" y="15088"/>
                    <a:pt x="6232" y="14928"/>
                    <a:pt x="6163" y="14928"/>
                  </a:cubicBezTo>
                  <a:close/>
                  <a:moveTo>
                    <a:pt x="12806" y="15065"/>
                  </a:moveTo>
                  <a:cubicBezTo>
                    <a:pt x="12714" y="15065"/>
                    <a:pt x="12646" y="15133"/>
                    <a:pt x="12623" y="15225"/>
                  </a:cubicBezTo>
                  <a:cubicBezTo>
                    <a:pt x="12623" y="15316"/>
                    <a:pt x="12714" y="15407"/>
                    <a:pt x="12806" y="15407"/>
                  </a:cubicBezTo>
                  <a:cubicBezTo>
                    <a:pt x="12897" y="15407"/>
                    <a:pt x="12965" y="15316"/>
                    <a:pt x="12965" y="15225"/>
                  </a:cubicBezTo>
                  <a:cubicBezTo>
                    <a:pt x="12965" y="15133"/>
                    <a:pt x="12897" y="15065"/>
                    <a:pt x="12806" y="15065"/>
                  </a:cubicBezTo>
                  <a:close/>
                  <a:moveTo>
                    <a:pt x="19425" y="15133"/>
                  </a:moveTo>
                  <a:cubicBezTo>
                    <a:pt x="19356" y="15156"/>
                    <a:pt x="19311" y="15179"/>
                    <a:pt x="19311" y="15270"/>
                  </a:cubicBezTo>
                  <a:cubicBezTo>
                    <a:pt x="19311" y="15362"/>
                    <a:pt x="19356" y="15407"/>
                    <a:pt x="19448" y="15407"/>
                  </a:cubicBezTo>
                  <a:cubicBezTo>
                    <a:pt x="19539" y="15384"/>
                    <a:pt x="19562" y="15362"/>
                    <a:pt x="19562" y="15270"/>
                  </a:cubicBezTo>
                  <a:cubicBezTo>
                    <a:pt x="19562" y="15179"/>
                    <a:pt x="19516" y="15133"/>
                    <a:pt x="19425" y="15133"/>
                  </a:cubicBezTo>
                  <a:close/>
                  <a:moveTo>
                    <a:pt x="7145" y="15019"/>
                  </a:moveTo>
                  <a:cubicBezTo>
                    <a:pt x="7076" y="15019"/>
                    <a:pt x="6939" y="15156"/>
                    <a:pt x="6917" y="15225"/>
                  </a:cubicBezTo>
                  <a:cubicBezTo>
                    <a:pt x="6917" y="15293"/>
                    <a:pt x="7076" y="15430"/>
                    <a:pt x="7145" y="15453"/>
                  </a:cubicBezTo>
                  <a:cubicBezTo>
                    <a:pt x="7213" y="15453"/>
                    <a:pt x="7350" y="15293"/>
                    <a:pt x="7350" y="15225"/>
                  </a:cubicBezTo>
                  <a:cubicBezTo>
                    <a:pt x="7350" y="15156"/>
                    <a:pt x="7213" y="15019"/>
                    <a:pt x="7145" y="15019"/>
                  </a:cubicBezTo>
                  <a:close/>
                  <a:moveTo>
                    <a:pt x="3538" y="15225"/>
                  </a:moveTo>
                  <a:cubicBezTo>
                    <a:pt x="3538" y="15225"/>
                    <a:pt x="3516" y="15247"/>
                    <a:pt x="3493" y="15247"/>
                  </a:cubicBezTo>
                  <a:cubicBezTo>
                    <a:pt x="3493" y="15270"/>
                    <a:pt x="3516" y="15293"/>
                    <a:pt x="3538" y="15316"/>
                  </a:cubicBezTo>
                  <a:cubicBezTo>
                    <a:pt x="3584" y="15362"/>
                    <a:pt x="3653" y="15407"/>
                    <a:pt x="3721" y="15430"/>
                  </a:cubicBezTo>
                  <a:cubicBezTo>
                    <a:pt x="3721" y="15453"/>
                    <a:pt x="3744" y="15453"/>
                    <a:pt x="3767" y="15476"/>
                  </a:cubicBezTo>
                  <a:cubicBezTo>
                    <a:pt x="3767" y="15453"/>
                    <a:pt x="3790" y="15407"/>
                    <a:pt x="3767" y="15384"/>
                  </a:cubicBezTo>
                  <a:cubicBezTo>
                    <a:pt x="3744" y="15293"/>
                    <a:pt x="3653" y="15225"/>
                    <a:pt x="3538" y="15225"/>
                  </a:cubicBezTo>
                  <a:close/>
                  <a:moveTo>
                    <a:pt x="8149" y="15133"/>
                  </a:moveTo>
                  <a:cubicBezTo>
                    <a:pt x="8012" y="15133"/>
                    <a:pt x="7989" y="15202"/>
                    <a:pt x="7989" y="15339"/>
                  </a:cubicBezTo>
                  <a:cubicBezTo>
                    <a:pt x="7989" y="15476"/>
                    <a:pt x="8012" y="15476"/>
                    <a:pt x="8172" y="15476"/>
                  </a:cubicBezTo>
                  <a:cubicBezTo>
                    <a:pt x="8332" y="15476"/>
                    <a:pt x="8332" y="15476"/>
                    <a:pt x="8332" y="15316"/>
                  </a:cubicBezTo>
                  <a:cubicBezTo>
                    <a:pt x="8332" y="15156"/>
                    <a:pt x="8309" y="15156"/>
                    <a:pt x="8149" y="15133"/>
                  </a:cubicBezTo>
                  <a:close/>
                  <a:moveTo>
                    <a:pt x="13833" y="15133"/>
                  </a:moveTo>
                  <a:cubicBezTo>
                    <a:pt x="13741" y="15133"/>
                    <a:pt x="13650" y="15225"/>
                    <a:pt x="13650" y="15316"/>
                  </a:cubicBezTo>
                  <a:cubicBezTo>
                    <a:pt x="13650" y="15398"/>
                    <a:pt x="13705" y="15479"/>
                    <a:pt x="13798" y="15479"/>
                  </a:cubicBezTo>
                  <a:cubicBezTo>
                    <a:pt x="13809" y="15479"/>
                    <a:pt x="13821" y="15478"/>
                    <a:pt x="13833" y="15476"/>
                  </a:cubicBezTo>
                  <a:cubicBezTo>
                    <a:pt x="13924" y="15476"/>
                    <a:pt x="13992" y="15407"/>
                    <a:pt x="13992" y="15316"/>
                  </a:cubicBezTo>
                  <a:cubicBezTo>
                    <a:pt x="13992" y="15225"/>
                    <a:pt x="13924" y="15156"/>
                    <a:pt x="13833" y="15133"/>
                  </a:cubicBezTo>
                  <a:close/>
                  <a:moveTo>
                    <a:pt x="20475" y="15225"/>
                  </a:moveTo>
                  <a:cubicBezTo>
                    <a:pt x="20384" y="15225"/>
                    <a:pt x="20338" y="15247"/>
                    <a:pt x="20338" y="15339"/>
                  </a:cubicBezTo>
                  <a:cubicBezTo>
                    <a:pt x="20338" y="15430"/>
                    <a:pt x="20361" y="15476"/>
                    <a:pt x="20452" y="15476"/>
                  </a:cubicBezTo>
                  <a:cubicBezTo>
                    <a:pt x="20468" y="15480"/>
                    <a:pt x="20482" y="15482"/>
                    <a:pt x="20495" y="15482"/>
                  </a:cubicBezTo>
                  <a:cubicBezTo>
                    <a:pt x="20558" y="15482"/>
                    <a:pt x="20589" y="15437"/>
                    <a:pt x="20589" y="15362"/>
                  </a:cubicBezTo>
                  <a:cubicBezTo>
                    <a:pt x="20589" y="15270"/>
                    <a:pt x="20566" y="15225"/>
                    <a:pt x="20475" y="15225"/>
                  </a:cubicBezTo>
                  <a:close/>
                  <a:moveTo>
                    <a:pt x="9199" y="15225"/>
                  </a:moveTo>
                  <a:cubicBezTo>
                    <a:pt x="9039" y="15225"/>
                    <a:pt x="9017" y="15247"/>
                    <a:pt x="9017" y="15384"/>
                  </a:cubicBezTo>
                  <a:cubicBezTo>
                    <a:pt x="9017" y="15544"/>
                    <a:pt x="9039" y="15567"/>
                    <a:pt x="9153" y="15567"/>
                  </a:cubicBezTo>
                  <a:cubicBezTo>
                    <a:pt x="9336" y="15567"/>
                    <a:pt x="9359" y="15567"/>
                    <a:pt x="9359" y="15407"/>
                  </a:cubicBezTo>
                  <a:cubicBezTo>
                    <a:pt x="9359" y="15247"/>
                    <a:pt x="9336" y="15225"/>
                    <a:pt x="9199" y="15225"/>
                  </a:cubicBezTo>
                  <a:close/>
                  <a:moveTo>
                    <a:pt x="14837" y="15225"/>
                  </a:moveTo>
                  <a:cubicBezTo>
                    <a:pt x="14746" y="15225"/>
                    <a:pt x="14677" y="15316"/>
                    <a:pt x="14677" y="15384"/>
                  </a:cubicBezTo>
                  <a:cubicBezTo>
                    <a:pt x="14677" y="15499"/>
                    <a:pt x="14746" y="15567"/>
                    <a:pt x="14860" y="15567"/>
                  </a:cubicBezTo>
                  <a:cubicBezTo>
                    <a:pt x="14951" y="15567"/>
                    <a:pt x="15020" y="15476"/>
                    <a:pt x="15020" y="15384"/>
                  </a:cubicBezTo>
                  <a:cubicBezTo>
                    <a:pt x="15020" y="15316"/>
                    <a:pt x="14928" y="15225"/>
                    <a:pt x="14837" y="15225"/>
                  </a:cubicBezTo>
                  <a:close/>
                  <a:moveTo>
                    <a:pt x="21479" y="15362"/>
                  </a:moveTo>
                  <a:cubicBezTo>
                    <a:pt x="21388" y="15362"/>
                    <a:pt x="21342" y="15407"/>
                    <a:pt x="21365" y="15499"/>
                  </a:cubicBezTo>
                  <a:cubicBezTo>
                    <a:pt x="21365" y="15590"/>
                    <a:pt x="21388" y="15613"/>
                    <a:pt x="21479" y="15613"/>
                  </a:cubicBezTo>
                  <a:cubicBezTo>
                    <a:pt x="21570" y="15613"/>
                    <a:pt x="21616" y="15567"/>
                    <a:pt x="21616" y="15476"/>
                  </a:cubicBezTo>
                  <a:cubicBezTo>
                    <a:pt x="21616" y="15384"/>
                    <a:pt x="21570" y="15362"/>
                    <a:pt x="21479" y="15362"/>
                  </a:cubicBezTo>
                  <a:close/>
                  <a:moveTo>
                    <a:pt x="10226" y="15316"/>
                  </a:moveTo>
                  <a:cubicBezTo>
                    <a:pt x="10044" y="15316"/>
                    <a:pt x="10044" y="15316"/>
                    <a:pt x="10044" y="15476"/>
                  </a:cubicBezTo>
                  <a:cubicBezTo>
                    <a:pt x="10044" y="15636"/>
                    <a:pt x="10044" y="15658"/>
                    <a:pt x="10203" y="15658"/>
                  </a:cubicBezTo>
                  <a:cubicBezTo>
                    <a:pt x="10363" y="15658"/>
                    <a:pt x="10363" y="15636"/>
                    <a:pt x="10363" y="15499"/>
                  </a:cubicBezTo>
                  <a:cubicBezTo>
                    <a:pt x="10386" y="15339"/>
                    <a:pt x="10363" y="15316"/>
                    <a:pt x="10226" y="15316"/>
                  </a:cubicBezTo>
                  <a:close/>
                  <a:moveTo>
                    <a:pt x="15864" y="15316"/>
                  </a:moveTo>
                  <a:cubicBezTo>
                    <a:pt x="15818" y="15339"/>
                    <a:pt x="15773" y="15339"/>
                    <a:pt x="15750" y="15384"/>
                  </a:cubicBezTo>
                  <a:cubicBezTo>
                    <a:pt x="15727" y="15407"/>
                    <a:pt x="15704" y="15453"/>
                    <a:pt x="15704" y="15476"/>
                  </a:cubicBezTo>
                  <a:cubicBezTo>
                    <a:pt x="15682" y="15544"/>
                    <a:pt x="15818" y="15658"/>
                    <a:pt x="15887" y="15658"/>
                  </a:cubicBezTo>
                  <a:cubicBezTo>
                    <a:pt x="15933" y="15658"/>
                    <a:pt x="16047" y="15521"/>
                    <a:pt x="16047" y="15476"/>
                  </a:cubicBezTo>
                  <a:cubicBezTo>
                    <a:pt x="16024" y="15430"/>
                    <a:pt x="15910" y="15316"/>
                    <a:pt x="15864" y="15316"/>
                  </a:cubicBezTo>
                  <a:close/>
                  <a:moveTo>
                    <a:pt x="22506" y="15430"/>
                  </a:moveTo>
                  <a:cubicBezTo>
                    <a:pt x="22461" y="15476"/>
                    <a:pt x="22392" y="15521"/>
                    <a:pt x="22392" y="15567"/>
                  </a:cubicBezTo>
                  <a:cubicBezTo>
                    <a:pt x="22392" y="15613"/>
                    <a:pt x="22461" y="15658"/>
                    <a:pt x="22506" y="15704"/>
                  </a:cubicBezTo>
                  <a:cubicBezTo>
                    <a:pt x="22552" y="15658"/>
                    <a:pt x="22620" y="15613"/>
                    <a:pt x="22620" y="15567"/>
                  </a:cubicBezTo>
                  <a:cubicBezTo>
                    <a:pt x="22643" y="15521"/>
                    <a:pt x="22552" y="15476"/>
                    <a:pt x="22506" y="15430"/>
                  </a:cubicBezTo>
                  <a:close/>
                  <a:moveTo>
                    <a:pt x="4588" y="15316"/>
                  </a:moveTo>
                  <a:cubicBezTo>
                    <a:pt x="4497" y="15316"/>
                    <a:pt x="4383" y="15430"/>
                    <a:pt x="4383" y="15521"/>
                  </a:cubicBezTo>
                  <a:cubicBezTo>
                    <a:pt x="4383" y="15613"/>
                    <a:pt x="4497" y="15750"/>
                    <a:pt x="4588" y="15750"/>
                  </a:cubicBezTo>
                  <a:cubicBezTo>
                    <a:pt x="4680" y="15750"/>
                    <a:pt x="4794" y="15613"/>
                    <a:pt x="4794" y="15521"/>
                  </a:cubicBezTo>
                  <a:cubicBezTo>
                    <a:pt x="4794" y="15430"/>
                    <a:pt x="4680" y="15316"/>
                    <a:pt x="4588" y="15316"/>
                  </a:cubicBezTo>
                  <a:close/>
                  <a:moveTo>
                    <a:pt x="16879" y="15405"/>
                  </a:moveTo>
                  <a:cubicBezTo>
                    <a:pt x="16826" y="15405"/>
                    <a:pt x="16709" y="15525"/>
                    <a:pt x="16709" y="15567"/>
                  </a:cubicBezTo>
                  <a:cubicBezTo>
                    <a:pt x="16731" y="15613"/>
                    <a:pt x="16754" y="15658"/>
                    <a:pt x="16777" y="15704"/>
                  </a:cubicBezTo>
                  <a:cubicBezTo>
                    <a:pt x="16800" y="15727"/>
                    <a:pt x="16846" y="15727"/>
                    <a:pt x="16891" y="15750"/>
                  </a:cubicBezTo>
                  <a:cubicBezTo>
                    <a:pt x="16937" y="15750"/>
                    <a:pt x="17051" y="15613"/>
                    <a:pt x="17051" y="15567"/>
                  </a:cubicBezTo>
                  <a:cubicBezTo>
                    <a:pt x="17051" y="15521"/>
                    <a:pt x="16937" y="15407"/>
                    <a:pt x="16891" y="15407"/>
                  </a:cubicBezTo>
                  <a:cubicBezTo>
                    <a:pt x="16888" y="15406"/>
                    <a:pt x="16884" y="15405"/>
                    <a:pt x="16879" y="15405"/>
                  </a:cubicBezTo>
                  <a:close/>
                  <a:moveTo>
                    <a:pt x="11242" y="15449"/>
                  </a:moveTo>
                  <a:cubicBezTo>
                    <a:pt x="11231" y="15449"/>
                    <a:pt x="11220" y="15450"/>
                    <a:pt x="11208" y="15453"/>
                  </a:cubicBezTo>
                  <a:cubicBezTo>
                    <a:pt x="11116" y="15453"/>
                    <a:pt x="11048" y="15521"/>
                    <a:pt x="11048" y="15613"/>
                  </a:cubicBezTo>
                  <a:cubicBezTo>
                    <a:pt x="11048" y="15704"/>
                    <a:pt x="11139" y="15772"/>
                    <a:pt x="11231" y="15772"/>
                  </a:cubicBezTo>
                  <a:cubicBezTo>
                    <a:pt x="11322" y="15772"/>
                    <a:pt x="11390" y="15704"/>
                    <a:pt x="11390" y="15613"/>
                  </a:cubicBezTo>
                  <a:cubicBezTo>
                    <a:pt x="11390" y="15531"/>
                    <a:pt x="11336" y="15449"/>
                    <a:pt x="11242" y="15449"/>
                  </a:cubicBezTo>
                  <a:close/>
                  <a:moveTo>
                    <a:pt x="17918" y="15521"/>
                  </a:moveTo>
                  <a:cubicBezTo>
                    <a:pt x="17804" y="15521"/>
                    <a:pt x="17781" y="15567"/>
                    <a:pt x="17781" y="15681"/>
                  </a:cubicBezTo>
                  <a:cubicBezTo>
                    <a:pt x="17781" y="15738"/>
                    <a:pt x="17812" y="15778"/>
                    <a:pt x="17874" y="15778"/>
                  </a:cubicBezTo>
                  <a:cubicBezTo>
                    <a:pt x="17888" y="15778"/>
                    <a:pt x="17902" y="15777"/>
                    <a:pt x="17918" y="15772"/>
                  </a:cubicBezTo>
                  <a:cubicBezTo>
                    <a:pt x="18010" y="15772"/>
                    <a:pt x="18033" y="15750"/>
                    <a:pt x="18033" y="15658"/>
                  </a:cubicBezTo>
                  <a:cubicBezTo>
                    <a:pt x="18033" y="15567"/>
                    <a:pt x="17987" y="15521"/>
                    <a:pt x="17918" y="15521"/>
                  </a:cubicBezTo>
                  <a:close/>
                  <a:moveTo>
                    <a:pt x="5616" y="15407"/>
                  </a:moveTo>
                  <a:cubicBezTo>
                    <a:pt x="5524" y="15407"/>
                    <a:pt x="5387" y="15521"/>
                    <a:pt x="5387" y="15613"/>
                  </a:cubicBezTo>
                  <a:cubicBezTo>
                    <a:pt x="5387" y="15704"/>
                    <a:pt x="5501" y="15818"/>
                    <a:pt x="5593" y="15818"/>
                  </a:cubicBezTo>
                  <a:cubicBezTo>
                    <a:pt x="5707" y="15818"/>
                    <a:pt x="5821" y="15704"/>
                    <a:pt x="5821" y="15613"/>
                  </a:cubicBezTo>
                  <a:cubicBezTo>
                    <a:pt x="5821" y="15521"/>
                    <a:pt x="5707" y="15407"/>
                    <a:pt x="5616" y="15407"/>
                  </a:cubicBezTo>
                  <a:close/>
                  <a:moveTo>
                    <a:pt x="12258" y="15521"/>
                  </a:moveTo>
                  <a:cubicBezTo>
                    <a:pt x="12166" y="15521"/>
                    <a:pt x="12075" y="15613"/>
                    <a:pt x="12075" y="15704"/>
                  </a:cubicBezTo>
                  <a:cubicBezTo>
                    <a:pt x="12075" y="15795"/>
                    <a:pt x="12166" y="15864"/>
                    <a:pt x="12258" y="15864"/>
                  </a:cubicBezTo>
                  <a:cubicBezTo>
                    <a:pt x="12326" y="15864"/>
                    <a:pt x="12418" y="15795"/>
                    <a:pt x="12418" y="15704"/>
                  </a:cubicBezTo>
                  <a:cubicBezTo>
                    <a:pt x="12418" y="15613"/>
                    <a:pt x="12349" y="15521"/>
                    <a:pt x="12258" y="15521"/>
                  </a:cubicBezTo>
                  <a:close/>
                  <a:moveTo>
                    <a:pt x="18877" y="15613"/>
                  </a:moveTo>
                  <a:cubicBezTo>
                    <a:pt x="18786" y="15613"/>
                    <a:pt x="18763" y="15658"/>
                    <a:pt x="18763" y="15750"/>
                  </a:cubicBezTo>
                  <a:cubicBezTo>
                    <a:pt x="18763" y="15841"/>
                    <a:pt x="18809" y="15864"/>
                    <a:pt x="18900" y="15864"/>
                  </a:cubicBezTo>
                  <a:cubicBezTo>
                    <a:pt x="18991" y="15864"/>
                    <a:pt x="19014" y="15818"/>
                    <a:pt x="19014" y="15727"/>
                  </a:cubicBezTo>
                  <a:cubicBezTo>
                    <a:pt x="19014" y="15658"/>
                    <a:pt x="18968" y="15613"/>
                    <a:pt x="18877" y="15613"/>
                  </a:cubicBezTo>
                  <a:close/>
                  <a:moveTo>
                    <a:pt x="6574" y="15476"/>
                  </a:moveTo>
                  <a:cubicBezTo>
                    <a:pt x="6506" y="15499"/>
                    <a:pt x="6369" y="15636"/>
                    <a:pt x="6369" y="15704"/>
                  </a:cubicBezTo>
                  <a:cubicBezTo>
                    <a:pt x="6392" y="15772"/>
                    <a:pt x="6529" y="15909"/>
                    <a:pt x="6597" y="15909"/>
                  </a:cubicBezTo>
                  <a:cubicBezTo>
                    <a:pt x="6666" y="15909"/>
                    <a:pt x="6802" y="15750"/>
                    <a:pt x="6802" y="15681"/>
                  </a:cubicBezTo>
                  <a:cubicBezTo>
                    <a:pt x="6802" y="15613"/>
                    <a:pt x="6643" y="15476"/>
                    <a:pt x="6574" y="15476"/>
                  </a:cubicBezTo>
                  <a:close/>
                  <a:moveTo>
                    <a:pt x="13262" y="15613"/>
                  </a:moveTo>
                  <a:cubicBezTo>
                    <a:pt x="13171" y="15613"/>
                    <a:pt x="13102" y="15704"/>
                    <a:pt x="13102" y="15772"/>
                  </a:cubicBezTo>
                  <a:cubicBezTo>
                    <a:pt x="13102" y="15864"/>
                    <a:pt x="13171" y="15955"/>
                    <a:pt x="13262" y="15955"/>
                  </a:cubicBezTo>
                  <a:cubicBezTo>
                    <a:pt x="13353" y="15955"/>
                    <a:pt x="13445" y="15887"/>
                    <a:pt x="13445" y="15795"/>
                  </a:cubicBezTo>
                  <a:cubicBezTo>
                    <a:pt x="13445" y="15681"/>
                    <a:pt x="13376" y="15613"/>
                    <a:pt x="13262" y="15613"/>
                  </a:cubicBezTo>
                  <a:close/>
                  <a:moveTo>
                    <a:pt x="19904" y="15704"/>
                  </a:moveTo>
                  <a:cubicBezTo>
                    <a:pt x="19813" y="15704"/>
                    <a:pt x="19790" y="15750"/>
                    <a:pt x="19790" y="15841"/>
                  </a:cubicBezTo>
                  <a:cubicBezTo>
                    <a:pt x="19790" y="15932"/>
                    <a:pt x="19836" y="15955"/>
                    <a:pt x="19927" y="15955"/>
                  </a:cubicBezTo>
                  <a:cubicBezTo>
                    <a:pt x="20018" y="15955"/>
                    <a:pt x="20041" y="15909"/>
                    <a:pt x="20041" y="15818"/>
                  </a:cubicBezTo>
                  <a:cubicBezTo>
                    <a:pt x="20041" y="15727"/>
                    <a:pt x="19996" y="15704"/>
                    <a:pt x="19904" y="15704"/>
                  </a:cubicBezTo>
                  <a:close/>
                  <a:moveTo>
                    <a:pt x="7601" y="15567"/>
                  </a:moveTo>
                  <a:cubicBezTo>
                    <a:pt x="7533" y="15567"/>
                    <a:pt x="7396" y="15727"/>
                    <a:pt x="7396" y="15795"/>
                  </a:cubicBezTo>
                  <a:cubicBezTo>
                    <a:pt x="7396" y="15864"/>
                    <a:pt x="7533" y="16001"/>
                    <a:pt x="7601" y="16001"/>
                  </a:cubicBezTo>
                  <a:cubicBezTo>
                    <a:pt x="7693" y="16001"/>
                    <a:pt x="7830" y="15841"/>
                    <a:pt x="7830" y="15772"/>
                  </a:cubicBezTo>
                  <a:cubicBezTo>
                    <a:pt x="7807" y="15704"/>
                    <a:pt x="7670" y="15567"/>
                    <a:pt x="7601" y="15567"/>
                  </a:cubicBezTo>
                  <a:close/>
                  <a:moveTo>
                    <a:pt x="8651" y="15704"/>
                  </a:moveTo>
                  <a:cubicBezTo>
                    <a:pt x="8492" y="15704"/>
                    <a:pt x="8469" y="15704"/>
                    <a:pt x="8469" y="15841"/>
                  </a:cubicBezTo>
                  <a:cubicBezTo>
                    <a:pt x="8446" y="16024"/>
                    <a:pt x="8469" y="16046"/>
                    <a:pt x="8629" y="16046"/>
                  </a:cubicBezTo>
                  <a:cubicBezTo>
                    <a:pt x="8788" y="16046"/>
                    <a:pt x="8788" y="16024"/>
                    <a:pt x="8788" y="15887"/>
                  </a:cubicBezTo>
                  <a:cubicBezTo>
                    <a:pt x="8811" y="15727"/>
                    <a:pt x="8788" y="15704"/>
                    <a:pt x="8651" y="15704"/>
                  </a:cubicBezTo>
                  <a:close/>
                  <a:moveTo>
                    <a:pt x="14289" y="15704"/>
                  </a:moveTo>
                  <a:cubicBezTo>
                    <a:pt x="14198" y="15704"/>
                    <a:pt x="14129" y="15772"/>
                    <a:pt x="14129" y="15864"/>
                  </a:cubicBezTo>
                  <a:cubicBezTo>
                    <a:pt x="14107" y="15955"/>
                    <a:pt x="14198" y="16046"/>
                    <a:pt x="14312" y="16046"/>
                  </a:cubicBezTo>
                  <a:cubicBezTo>
                    <a:pt x="14380" y="16024"/>
                    <a:pt x="14472" y="15955"/>
                    <a:pt x="14472" y="15864"/>
                  </a:cubicBezTo>
                  <a:cubicBezTo>
                    <a:pt x="14449" y="15772"/>
                    <a:pt x="14380" y="15704"/>
                    <a:pt x="14289" y="15704"/>
                  </a:cubicBezTo>
                  <a:close/>
                  <a:moveTo>
                    <a:pt x="20931" y="15772"/>
                  </a:moveTo>
                  <a:cubicBezTo>
                    <a:pt x="20840" y="15772"/>
                    <a:pt x="20817" y="15818"/>
                    <a:pt x="20794" y="15909"/>
                  </a:cubicBezTo>
                  <a:cubicBezTo>
                    <a:pt x="20794" y="15978"/>
                    <a:pt x="20840" y="16024"/>
                    <a:pt x="20909" y="16046"/>
                  </a:cubicBezTo>
                  <a:cubicBezTo>
                    <a:pt x="21023" y="16046"/>
                    <a:pt x="21068" y="16001"/>
                    <a:pt x="21068" y="15909"/>
                  </a:cubicBezTo>
                  <a:cubicBezTo>
                    <a:pt x="21068" y="15818"/>
                    <a:pt x="21023" y="15795"/>
                    <a:pt x="20931" y="15772"/>
                  </a:cubicBezTo>
                  <a:close/>
                  <a:moveTo>
                    <a:pt x="9656" y="15772"/>
                  </a:moveTo>
                  <a:cubicBezTo>
                    <a:pt x="9496" y="15772"/>
                    <a:pt x="9473" y="15795"/>
                    <a:pt x="9473" y="15932"/>
                  </a:cubicBezTo>
                  <a:cubicBezTo>
                    <a:pt x="9473" y="16115"/>
                    <a:pt x="9496" y="16115"/>
                    <a:pt x="9633" y="16115"/>
                  </a:cubicBezTo>
                  <a:cubicBezTo>
                    <a:pt x="9793" y="16115"/>
                    <a:pt x="9815" y="16115"/>
                    <a:pt x="9815" y="15978"/>
                  </a:cubicBezTo>
                  <a:cubicBezTo>
                    <a:pt x="9815" y="15795"/>
                    <a:pt x="9815" y="15772"/>
                    <a:pt x="9656" y="15772"/>
                  </a:cubicBezTo>
                  <a:close/>
                  <a:moveTo>
                    <a:pt x="15316" y="15772"/>
                  </a:moveTo>
                  <a:cubicBezTo>
                    <a:pt x="15271" y="15772"/>
                    <a:pt x="15157" y="15887"/>
                    <a:pt x="15134" y="15932"/>
                  </a:cubicBezTo>
                  <a:cubicBezTo>
                    <a:pt x="15134" y="16001"/>
                    <a:pt x="15248" y="16115"/>
                    <a:pt x="15316" y="16115"/>
                  </a:cubicBezTo>
                  <a:cubicBezTo>
                    <a:pt x="15362" y="16115"/>
                    <a:pt x="15476" y="16001"/>
                    <a:pt x="15476" y="15955"/>
                  </a:cubicBezTo>
                  <a:cubicBezTo>
                    <a:pt x="15476" y="15909"/>
                    <a:pt x="15362" y="15795"/>
                    <a:pt x="15316" y="15772"/>
                  </a:cubicBezTo>
                  <a:close/>
                  <a:moveTo>
                    <a:pt x="21936" y="15909"/>
                  </a:moveTo>
                  <a:cubicBezTo>
                    <a:pt x="21913" y="15909"/>
                    <a:pt x="21799" y="16046"/>
                    <a:pt x="21822" y="16046"/>
                  </a:cubicBezTo>
                  <a:cubicBezTo>
                    <a:pt x="21867" y="16092"/>
                    <a:pt x="21913" y="16160"/>
                    <a:pt x="21958" y="16160"/>
                  </a:cubicBezTo>
                  <a:cubicBezTo>
                    <a:pt x="22004" y="16160"/>
                    <a:pt x="22050" y="16092"/>
                    <a:pt x="22095" y="16024"/>
                  </a:cubicBezTo>
                  <a:cubicBezTo>
                    <a:pt x="22050" y="15978"/>
                    <a:pt x="22004" y="15932"/>
                    <a:pt x="21936" y="15909"/>
                  </a:cubicBezTo>
                  <a:close/>
                  <a:moveTo>
                    <a:pt x="10683" y="15864"/>
                  </a:moveTo>
                  <a:cubicBezTo>
                    <a:pt x="10591" y="15864"/>
                    <a:pt x="10500" y="15932"/>
                    <a:pt x="10500" y="16046"/>
                  </a:cubicBezTo>
                  <a:cubicBezTo>
                    <a:pt x="10500" y="16138"/>
                    <a:pt x="10591" y="16206"/>
                    <a:pt x="10683" y="16206"/>
                  </a:cubicBezTo>
                  <a:cubicBezTo>
                    <a:pt x="10751" y="16206"/>
                    <a:pt x="10843" y="16138"/>
                    <a:pt x="10843" y="16046"/>
                  </a:cubicBezTo>
                  <a:cubicBezTo>
                    <a:pt x="10843" y="15955"/>
                    <a:pt x="10774" y="15864"/>
                    <a:pt x="10683" y="15864"/>
                  </a:cubicBezTo>
                  <a:close/>
                  <a:moveTo>
                    <a:pt x="16321" y="15864"/>
                  </a:moveTo>
                  <a:cubicBezTo>
                    <a:pt x="16275" y="15887"/>
                    <a:pt x="16161" y="16001"/>
                    <a:pt x="16161" y="16046"/>
                  </a:cubicBezTo>
                  <a:cubicBezTo>
                    <a:pt x="16161" y="16092"/>
                    <a:pt x="16298" y="16206"/>
                    <a:pt x="16343" y="16206"/>
                  </a:cubicBezTo>
                  <a:cubicBezTo>
                    <a:pt x="16389" y="16183"/>
                    <a:pt x="16435" y="16183"/>
                    <a:pt x="16458" y="16138"/>
                  </a:cubicBezTo>
                  <a:cubicBezTo>
                    <a:pt x="16480" y="16115"/>
                    <a:pt x="16503" y="16069"/>
                    <a:pt x="16503" y="16046"/>
                  </a:cubicBezTo>
                  <a:cubicBezTo>
                    <a:pt x="16503" y="15978"/>
                    <a:pt x="16366" y="15864"/>
                    <a:pt x="16321" y="15864"/>
                  </a:cubicBezTo>
                  <a:close/>
                  <a:moveTo>
                    <a:pt x="17348" y="16001"/>
                  </a:moveTo>
                  <a:cubicBezTo>
                    <a:pt x="17256" y="16001"/>
                    <a:pt x="17211" y="16046"/>
                    <a:pt x="17234" y="16138"/>
                  </a:cubicBezTo>
                  <a:cubicBezTo>
                    <a:pt x="17234" y="16229"/>
                    <a:pt x="17279" y="16252"/>
                    <a:pt x="17371" y="16252"/>
                  </a:cubicBezTo>
                  <a:cubicBezTo>
                    <a:pt x="17462" y="16252"/>
                    <a:pt x="17485" y="16206"/>
                    <a:pt x="17485" y="16115"/>
                  </a:cubicBezTo>
                  <a:cubicBezTo>
                    <a:pt x="17485" y="16024"/>
                    <a:pt x="17439" y="16001"/>
                    <a:pt x="17348" y="16001"/>
                  </a:cubicBezTo>
                  <a:close/>
                  <a:moveTo>
                    <a:pt x="5068" y="15864"/>
                  </a:moveTo>
                  <a:cubicBezTo>
                    <a:pt x="4976" y="15864"/>
                    <a:pt x="4840" y="15978"/>
                    <a:pt x="4840" y="16069"/>
                  </a:cubicBezTo>
                  <a:cubicBezTo>
                    <a:pt x="4840" y="16160"/>
                    <a:pt x="4954" y="16297"/>
                    <a:pt x="5045" y="16297"/>
                  </a:cubicBezTo>
                  <a:cubicBezTo>
                    <a:pt x="5136" y="16297"/>
                    <a:pt x="5273" y="16183"/>
                    <a:pt x="5273" y="16092"/>
                  </a:cubicBezTo>
                  <a:cubicBezTo>
                    <a:pt x="5273" y="16001"/>
                    <a:pt x="5159" y="15864"/>
                    <a:pt x="5068" y="15864"/>
                  </a:cubicBezTo>
                  <a:close/>
                  <a:moveTo>
                    <a:pt x="11687" y="16001"/>
                  </a:moveTo>
                  <a:cubicBezTo>
                    <a:pt x="11596" y="16001"/>
                    <a:pt x="11527" y="16069"/>
                    <a:pt x="11527" y="16160"/>
                  </a:cubicBezTo>
                  <a:cubicBezTo>
                    <a:pt x="11527" y="16252"/>
                    <a:pt x="11596" y="16343"/>
                    <a:pt x="11710" y="16343"/>
                  </a:cubicBezTo>
                  <a:cubicBezTo>
                    <a:pt x="11801" y="16343"/>
                    <a:pt x="11870" y="16252"/>
                    <a:pt x="11870" y="16160"/>
                  </a:cubicBezTo>
                  <a:cubicBezTo>
                    <a:pt x="11870" y="16069"/>
                    <a:pt x="11778" y="16001"/>
                    <a:pt x="11687" y="16001"/>
                  </a:cubicBezTo>
                  <a:close/>
                  <a:moveTo>
                    <a:pt x="18372" y="16086"/>
                  </a:moveTo>
                  <a:cubicBezTo>
                    <a:pt x="18359" y="16086"/>
                    <a:pt x="18345" y="16088"/>
                    <a:pt x="18329" y="16092"/>
                  </a:cubicBezTo>
                  <a:cubicBezTo>
                    <a:pt x="18238" y="16092"/>
                    <a:pt x="18192" y="16138"/>
                    <a:pt x="18215" y="16229"/>
                  </a:cubicBezTo>
                  <a:cubicBezTo>
                    <a:pt x="18215" y="16297"/>
                    <a:pt x="18261" y="16343"/>
                    <a:pt x="18352" y="16343"/>
                  </a:cubicBezTo>
                  <a:cubicBezTo>
                    <a:pt x="18421" y="16320"/>
                    <a:pt x="18466" y="16297"/>
                    <a:pt x="18466" y="16206"/>
                  </a:cubicBezTo>
                  <a:cubicBezTo>
                    <a:pt x="18466" y="16131"/>
                    <a:pt x="18435" y="16086"/>
                    <a:pt x="18372" y="16086"/>
                  </a:cubicBezTo>
                  <a:close/>
                  <a:moveTo>
                    <a:pt x="6026" y="15955"/>
                  </a:moveTo>
                  <a:cubicBezTo>
                    <a:pt x="5958" y="15955"/>
                    <a:pt x="5821" y="16092"/>
                    <a:pt x="5821" y="16160"/>
                  </a:cubicBezTo>
                  <a:cubicBezTo>
                    <a:pt x="5821" y="16229"/>
                    <a:pt x="5958" y="16389"/>
                    <a:pt x="6026" y="16389"/>
                  </a:cubicBezTo>
                  <a:cubicBezTo>
                    <a:pt x="6095" y="16389"/>
                    <a:pt x="6255" y="16229"/>
                    <a:pt x="6255" y="16160"/>
                  </a:cubicBezTo>
                  <a:cubicBezTo>
                    <a:pt x="6255" y="16092"/>
                    <a:pt x="6095" y="15955"/>
                    <a:pt x="6026" y="15955"/>
                  </a:cubicBezTo>
                  <a:close/>
                  <a:moveTo>
                    <a:pt x="12702" y="16088"/>
                  </a:moveTo>
                  <a:cubicBezTo>
                    <a:pt x="12609" y="16088"/>
                    <a:pt x="12554" y="16170"/>
                    <a:pt x="12554" y="16252"/>
                  </a:cubicBezTo>
                  <a:cubicBezTo>
                    <a:pt x="12554" y="16343"/>
                    <a:pt x="12623" y="16412"/>
                    <a:pt x="12714" y="16412"/>
                  </a:cubicBezTo>
                  <a:cubicBezTo>
                    <a:pt x="12806" y="16412"/>
                    <a:pt x="12874" y="16343"/>
                    <a:pt x="12897" y="16252"/>
                  </a:cubicBezTo>
                  <a:cubicBezTo>
                    <a:pt x="12897" y="16160"/>
                    <a:pt x="12828" y="16092"/>
                    <a:pt x="12737" y="16092"/>
                  </a:cubicBezTo>
                  <a:cubicBezTo>
                    <a:pt x="12725" y="16090"/>
                    <a:pt x="12713" y="16088"/>
                    <a:pt x="12702" y="16088"/>
                  </a:cubicBezTo>
                  <a:close/>
                  <a:moveTo>
                    <a:pt x="19334" y="16160"/>
                  </a:moveTo>
                  <a:cubicBezTo>
                    <a:pt x="19265" y="16160"/>
                    <a:pt x="19219" y="16206"/>
                    <a:pt x="19219" y="16297"/>
                  </a:cubicBezTo>
                  <a:cubicBezTo>
                    <a:pt x="19238" y="16373"/>
                    <a:pt x="19257" y="16417"/>
                    <a:pt x="19315" y="16417"/>
                  </a:cubicBezTo>
                  <a:cubicBezTo>
                    <a:pt x="19327" y="16417"/>
                    <a:pt x="19341" y="16415"/>
                    <a:pt x="19356" y="16412"/>
                  </a:cubicBezTo>
                  <a:cubicBezTo>
                    <a:pt x="19448" y="16412"/>
                    <a:pt x="19493" y="16389"/>
                    <a:pt x="19493" y="16297"/>
                  </a:cubicBezTo>
                  <a:cubicBezTo>
                    <a:pt x="19493" y="16206"/>
                    <a:pt x="19448" y="16160"/>
                    <a:pt x="19334" y="16160"/>
                  </a:cubicBezTo>
                  <a:close/>
                  <a:moveTo>
                    <a:pt x="7037" y="16044"/>
                  </a:moveTo>
                  <a:cubicBezTo>
                    <a:pt x="6965" y="16044"/>
                    <a:pt x="6848" y="16167"/>
                    <a:pt x="6848" y="16252"/>
                  </a:cubicBezTo>
                  <a:cubicBezTo>
                    <a:pt x="6825" y="16320"/>
                    <a:pt x="6962" y="16457"/>
                    <a:pt x="7054" y="16457"/>
                  </a:cubicBezTo>
                  <a:cubicBezTo>
                    <a:pt x="7059" y="16459"/>
                    <a:pt x="7064" y="16460"/>
                    <a:pt x="7070" y="16460"/>
                  </a:cubicBezTo>
                  <a:cubicBezTo>
                    <a:pt x="7142" y="16460"/>
                    <a:pt x="7259" y="16336"/>
                    <a:pt x="7259" y="16252"/>
                  </a:cubicBezTo>
                  <a:cubicBezTo>
                    <a:pt x="7282" y="16183"/>
                    <a:pt x="7145" y="16046"/>
                    <a:pt x="7054" y="16046"/>
                  </a:cubicBezTo>
                  <a:cubicBezTo>
                    <a:pt x="7048" y="16045"/>
                    <a:pt x="7043" y="16044"/>
                    <a:pt x="7037" y="16044"/>
                  </a:cubicBezTo>
                  <a:close/>
                  <a:moveTo>
                    <a:pt x="8081" y="16160"/>
                  </a:moveTo>
                  <a:cubicBezTo>
                    <a:pt x="7921" y="16160"/>
                    <a:pt x="7898" y="16183"/>
                    <a:pt x="7898" y="16343"/>
                  </a:cubicBezTo>
                  <a:cubicBezTo>
                    <a:pt x="7898" y="16480"/>
                    <a:pt x="7921" y="16503"/>
                    <a:pt x="8081" y="16503"/>
                  </a:cubicBezTo>
                  <a:cubicBezTo>
                    <a:pt x="8240" y="16503"/>
                    <a:pt x="8240" y="16503"/>
                    <a:pt x="8240" y="16343"/>
                  </a:cubicBezTo>
                  <a:cubicBezTo>
                    <a:pt x="8240" y="16183"/>
                    <a:pt x="8240" y="16160"/>
                    <a:pt x="8081" y="16160"/>
                  </a:cubicBezTo>
                  <a:close/>
                  <a:moveTo>
                    <a:pt x="13741" y="16160"/>
                  </a:moveTo>
                  <a:cubicBezTo>
                    <a:pt x="13650" y="16160"/>
                    <a:pt x="13559" y="16252"/>
                    <a:pt x="13559" y="16343"/>
                  </a:cubicBezTo>
                  <a:cubicBezTo>
                    <a:pt x="13559" y="16434"/>
                    <a:pt x="13650" y="16503"/>
                    <a:pt x="13741" y="16503"/>
                  </a:cubicBezTo>
                  <a:cubicBezTo>
                    <a:pt x="13833" y="16503"/>
                    <a:pt x="13901" y="16412"/>
                    <a:pt x="13901" y="16320"/>
                  </a:cubicBezTo>
                  <a:cubicBezTo>
                    <a:pt x="13901" y="16252"/>
                    <a:pt x="13833" y="16160"/>
                    <a:pt x="13741" y="16160"/>
                  </a:cubicBezTo>
                  <a:close/>
                  <a:moveTo>
                    <a:pt x="20361" y="16252"/>
                  </a:moveTo>
                  <a:cubicBezTo>
                    <a:pt x="20292" y="16252"/>
                    <a:pt x="20247" y="16297"/>
                    <a:pt x="20247" y="16389"/>
                  </a:cubicBezTo>
                  <a:cubicBezTo>
                    <a:pt x="20247" y="16480"/>
                    <a:pt x="20292" y="16503"/>
                    <a:pt x="20384" y="16503"/>
                  </a:cubicBezTo>
                  <a:cubicBezTo>
                    <a:pt x="20475" y="16503"/>
                    <a:pt x="20498" y="16457"/>
                    <a:pt x="20498" y="16366"/>
                  </a:cubicBezTo>
                  <a:cubicBezTo>
                    <a:pt x="20498" y="16275"/>
                    <a:pt x="20452" y="16252"/>
                    <a:pt x="20361" y="16252"/>
                  </a:cubicBezTo>
                  <a:close/>
                  <a:moveTo>
                    <a:pt x="9108" y="16252"/>
                  </a:moveTo>
                  <a:cubicBezTo>
                    <a:pt x="8948" y="16252"/>
                    <a:pt x="8925" y="16275"/>
                    <a:pt x="8925" y="16412"/>
                  </a:cubicBezTo>
                  <a:cubicBezTo>
                    <a:pt x="8925" y="16571"/>
                    <a:pt x="8948" y="16594"/>
                    <a:pt x="9085" y="16594"/>
                  </a:cubicBezTo>
                  <a:cubicBezTo>
                    <a:pt x="9245" y="16594"/>
                    <a:pt x="9268" y="16571"/>
                    <a:pt x="9268" y="16434"/>
                  </a:cubicBezTo>
                  <a:cubicBezTo>
                    <a:pt x="9268" y="16275"/>
                    <a:pt x="9245" y="16252"/>
                    <a:pt x="9108" y="16252"/>
                  </a:cubicBezTo>
                  <a:close/>
                  <a:moveTo>
                    <a:pt x="14746" y="16252"/>
                  </a:moveTo>
                  <a:cubicBezTo>
                    <a:pt x="14654" y="16252"/>
                    <a:pt x="14586" y="16343"/>
                    <a:pt x="14586" y="16434"/>
                  </a:cubicBezTo>
                  <a:cubicBezTo>
                    <a:pt x="14586" y="16503"/>
                    <a:pt x="14677" y="16594"/>
                    <a:pt x="14769" y="16594"/>
                  </a:cubicBezTo>
                  <a:cubicBezTo>
                    <a:pt x="14837" y="16594"/>
                    <a:pt x="14928" y="16526"/>
                    <a:pt x="14928" y="16434"/>
                  </a:cubicBezTo>
                  <a:cubicBezTo>
                    <a:pt x="14928" y="16320"/>
                    <a:pt x="14860" y="16252"/>
                    <a:pt x="14746" y="16252"/>
                  </a:cubicBezTo>
                  <a:close/>
                  <a:moveTo>
                    <a:pt x="21361" y="16337"/>
                  </a:moveTo>
                  <a:cubicBezTo>
                    <a:pt x="21290" y="16337"/>
                    <a:pt x="21274" y="16385"/>
                    <a:pt x="21274" y="16480"/>
                  </a:cubicBezTo>
                  <a:cubicBezTo>
                    <a:pt x="21274" y="16549"/>
                    <a:pt x="21319" y="16594"/>
                    <a:pt x="21388" y="16594"/>
                  </a:cubicBezTo>
                  <a:cubicBezTo>
                    <a:pt x="21479" y="16594"/>
                    <a:pt x="21525" y="16549"/>
                    <a:pt x="21525" y="16480"/>
                  </a:cubicBezTo>
                  <a:cubicBezTo>
                    <a:pt x="21525" y="16389"/>
                    <a:pt x="21502" y="16343"/>
                    <a:pt x="21411" y="16343"/>
                  </a:cubicBezTo>
                  <a:cubicBezTo>
                    <a:pt x="21392" y="16339"/>
                    <a:pt x="21375" y="16337"/>
                    <a:pt x="21361" y="16337"/>
                  </a:cubicBezTo>
                  <a:close/>
                  <a:moveTo>
                    <a:pt x="10135" y="16343"/>
                  </a:moveTo>
                  <a:cubicBezTo>
                    <a:pt x="9975" y="16343"/>
                    <a:pt x="9952" y="16343"/>
                    <a:pt x="9952" y="16480"/>
                  </a:cubicBezTo>
                  <a:cubicBezTo>
                    <a:pt x="9952" y="16663"/>
                    <a:pt x="9952" y="16685"/>
                    <a:pt x="10112" y="16685"/>
                  </a:cubicBezTo>
                  <a:cubicBezTo>
                    <a:pt x="10272" y="16685"/>
                    <a:pt x="10295" y="16663"/>
                    <a:pt x="10295" y="16503"/>
                  </a:cubicBezTo>
                  <a:cubicBezTo>
                    <a:pt x="10295" y="16343"/>
                    <a:pt x="10272" y="16343"/>
                    <a:pt x="10135" y="16343"/>
                  </a:cubicBezTo>
                  <a:close/>
                  <a:moveTo>
                    <a:pt x="15763" y="16341"/>
                  </a:moveTo>
                  <a:cubicBezTo>
                    <a:pt x="15713" y="16341"/>
                    <a:pt x="15613" y="16483"/>
                    <a:pt x="15613" y="16526"/>
                  </a:cubicBezTo>
                  <a:cubicBezTo>
                    <a:pt x="15613" y="16571"/>
                    <a:pt x="15750" y="16685"/>
                    <a:pt x="15796" y="16685"/>
                  </a:cubicBezTo>
                  <a:cubicBezTo>
                    <a:pt x="15841" y="16663"/>
                    <a:pt x="15955" y="16549"/>
                    <a:pt x="15955" y="16503"/>
                  </a:cubicBezTo>
                  <a:cubicBezTo>
                    <a:pt x="15933" y="16457"/>
                    <a:pt x="15910" y="16412"/>
                    <a:pt x="15887" y="16389"/>
                  </a:cubicBezTo>
                  <a:cubicBezTo>
                    <a:pt x="15864" y="16366"/>
                    <a:pt x="15818" y="16343"/>
                    <a:pt x="15773" y="16343"/>
                  </a:cubicBezTo>
                  <a:cubicBezTo>
                    <a:pt x="15770" y="16342"/>
                    <a:pt x="15767" y="16341"/>
                    <a:pt x="15763" y="16341"/>
                  </a:cubicBezTo>
                  <a:close/>
                  <a:moveTo>
                    <a:pt x="5469" y="16414"/>
                  </a:moveTo>
                  <a:cubicBezTo>
                    <a:pt x="5420" y="16414"/>
                    <a:pt x="5378" y="16443"/>
                    <a:pt x="5342" y="16503"/>
                  </a:cubicBezTo>
                  <a:cubicBezTo>
                    <a:pt x="5319" y="16526"/>
                    <a:pt x="5342" y="16549"/>
                    <a:pt x="5342" y="16571"/>
                  </a:cubicBezTo>
                  <a:cubicBezTo>
                    <a:pt x="5433" y="16617"/>
                    <a:pt x="5547" y="16663"/>
                    <a:pt x="5638" y="16708"/>
                  </a:cubicBezTo>
                  <a:cubicBezTo>
                    <a:pt x="5643" y="16713"/>
                    <a:pt x="5648" y="16715"/>
                    <a:pt x="5652" y="16715"/>
                  </a:cubicBezTo>
                  <a:cubicBezTo>
                    <a:pt x="5669" y="16715"/>
                    <a:pt x="5684" y="16685"/>
                    <a:pt x="5684" y="16685"/>
                  </a:cubicBezTo>
                  <a:cubicBezTo>
                    <a:pt x="5707" y="16571"/>
                    <a:pt x="5661" y="16526"/>
                    <a:pt x="5616" y="16480"/>
                  </a:cubicBezTo>
                  <a:cubicBezTo>
                    <a:pt x="5562" y="16437"/>
                    <a:pt x="5513" y="16414"/>
                    <a:pt x="5469" y="16414"/>
                  </a:cubicBezTo>
                  <a:close/>
                  <a:moveTo>
                    <a:pt x="11139" y="16412"/>
                  </a:moveTo>
                  <a:cubicBezTo>
                    <a:pt x="11048" y="16412"/>
                    <a:pt x="10957" y="16503"/>
                    <a:pt x="10980" y="16594"/>
                  </a:cubicBezTo>
                  <a:cubicBezTo>
                    <a:pt x="10980" y="16685"/>
                    <a:pt x="11048" y="16754"/>
                    <a:pt x="11139" y="16754"/>
                  </a:cubicBezTo>
                  <a:cubicBezTo>
                    <a:pt x="11231" y="16754"/>
                    <a:pt x="11299" y="16685"/>
                    <a:pt x="11322" y="16594"/>
                  </a:cubicBezTo>
                  <a:cubicBezTo>
                    <a:pt x="11322" y="16503"/>
                    <a:pt x="11231" y="16434"/>
                    <a:pt x="11139" y="16412"/>
                  </a:cubicBezTo>
                  <a:close/>
                  <a:moveTo>
                    <a:pt x="16800" y="16412"/>
                  </a:moveTo>
                  <a:cubicBezTo>
                    <a:pt x="16754" y="16412"/>
                    <a:pt x="16640" y="16526"/>
                    <a:pt x="16640" y="16571"/>
                  </a:cubicBezTo>
                  <a:cubicBezTo>
                    <a:pt x="16619" y="16635"/>
                    <a:pt x="16735" y="16756"/>
                    <a:pt x="16788" y="16756"/>
                  </a:cubicBezTo>
                  <a:cubicBezTo>
                    <a:pt x="16793" y="16756"/>
                    <a:pt x="16797" y="16756"/>
                    <a:pt x="16800" y="16754"/>
                  </a:cubicBezTo>
                  <a:cubicBezTo>
                    <a:pt x="16846" y="16754"/>
                    <a:pt x="16891" y="16731"/>
                    <a:pt x="16914" y="16708"/>
                  </a:cubicBezTo>
                  <a:cubicBezTo>
                    <a:pt x="16960" y="16685"/>
                    <a:pt x="16960" y="16640"/>
                    <a:pt x="16983" y="16594"/>
                  </a:cubicBezTo>
                  <a:cubicBezTo>
                    <a:pt x="16983" y="16549"/>
                    <a:pt x="16846" y="16434"/>
                    <a:pt x="16800" y="16412"/>
                  </a:cubicBezTo>
                  <a:close/>
                  <a:moveTo>
                    <a:pt x="17781" y="16549"/>
                  </a:moveTo>
                  <a:cubicBezTo>
                    <a:pt x="17690" y="16549"/>
                    <a:pt x="17645" y="16594"/>
                    <a:pt x="17645" y="16685"/>
                  </a:cubicBezTo>
                  <a:cubicBezTo>
                    <a:pt x="17645" y="16777"/>
                    <a:pt x="17690" y="16800"/>
                    <a:pt x="17781" y="16800"/>
                  </a:cubicBezTo>
                  <a:cubicBezTo>
                    <a:pt x="17873" y="16800"/>
                    <a:pt x="17918" y="16754"/>
                    <a:pt x="17918" y="16663"/>
                  </a:cubicBezTo>
                  <a:cubicBezTo>
                    <a:pt x="17896" y="16571"/>
                    <a:pt x="17850" y="16549"/>
                    <a:pt x="17781" y="16549"/>
                  </a:cubicBezTo>
                  <a:close/>
                  <a:moveTo>
                    <a:pt x="12166" y="16549"/>
                  </a:moveTo>
                  <a:cubicBezTo>
                    <a:pt x="12075" y="16549"/>
                    <a:pt x="11984" y="16640"/>
                    <a:pt x="11984" y="16708"/>
                  </a:cubicBezTo>
                  <a:cubicBezTo>
                    <a:pt x="11984" y="16800"/>
                    <a:pt x="12075" y="16891"/>
                    <a:pt x="12166" y="16891"/>
                  </a:cubicBezTo>
                  <a:cubicBezTo>
                    <a:pt x="12258" y="16891"/>
                    <a:pt x="12326" y="16800"/>
                    <a:pt x="12326" y="16708"/>
                  </a:cubicBezTo>
                  <a:cubicBezTo>
                    <a:pt x="12326" y="16617"/>
                    <a:pt x="12258" y="16549"/>
                    <a:pt x="12166" y="16549"/>
                  </a:cubicBezTo>
                  <a:close/>
                  <a:moveTo>
                    <a:pt x="18809" y="16640"/>
                  </a:moveTo>
                  <a:cubicBezTo>
                    <a:pt x="18694" y="16640"/>
                    <a:pt x="18672" y="16685"/>
                    <a:pt x="18672" y="16777"/>
                  </a:cubicBezTo>
                  <a:cubicBezTo>
                    <a:pt x="18672" y="16868"/>
                    <a:pt x="18717" y="16891"/>
                    <a:pt x="18809" y="16891"/>
                  </a:cubicBezTo>
                  <a:cubicBezTo>
                    <a:pt x="18900" y="16891"/>
                    <a:pt x="18923" y="16845"/>
                    <a:pt x="18923" y="16754"/>
                  </a:cubicBezTo>
                  <a:cubicBezTo>
                    <a:pt x="18923" y="16663"/>
                    <a:pt x="18900" y="16640"/>
                    <a:pt x="18809" y="16640"/>
                  </a:cubicBezTo>
                  <a:close/>
                  <a:moveTo>
                    <a:pt x="6506" y="16503"/>
                  </a:moveTo>
                  <a:cubicBezTo>
                    <a:pt x="6437" y="16503"/>
                    <a:pt x="6300" y="16640"/>
                    <a:pt x="6278" y="16708"/>
                  </a:cubicBezTo>
                  <a:cubicBezTo>
                    <a:pt x="6278" y="16777"/>
                    <a:pt x="6437" y="16937"/>
                    <a:pt x="6506" y="16937"/>
                  </a:cubicBezTo>
                  <a:cubicBezTo>
                    <a:pt x="6574" y="16937"/>
                    <a:pt x="6711" y="16800"/>
                    <a:pt x="6711" y="16731"/>
                  </a:cubicBezTo>
                  <a:cubicBezTo>
                    <a:pt x="6711" y="16663"/>
                    <a:pt x="6574" y="16503"/>
                    <a:pt x="6506" y="16503"/>
                  </a:cubicBezTo>
                  <a:close/>
                  <a:moveTo>
                    <a:pt x="13194" y="16640"/>
                  </a:moveTo>
                  <a:cubicBezTo>
                    <a:pt x="13102" y="16640"/>
                    <a:pt x="13011" y="16708"/>
                    <a:pt x="13011" y="16800"/>
                  </a:cubicBezTo>
                  <a:cubicBezTo>
                    <a:pt x="13011" y="16891"/>
                    <a:pt x="13102" y="16982"/>
                    <a:pt x="13194" y="16982"/>
                  </a:cubicBezTo>
                  <a:cubicBezTo>
                    <a:pt x="13262" y="16982"/>
                    <a:pt x="13353" y="16891"/>
                    <a:pt x="13353" y="16800"/>
                  </a:cubicBezTo>
                  <a:cubicBezTo>
                    <a:pt x="13353" y="16708"/>
                    <a:pt x="13285" y="16640"/>
                    <a:pt x="13194" y="16640"/>
                  </a:cubicBezTo>
                  <a:close/>
                  <a:moveTo>
                    <a:pt x="19836" y="16708"/>
                  </a:moveTo>
                  <a:cubicBezTo>
                    <a:pt x="19722" y="16708"/>
                    <a:pt x="19699" y="16754"/>
                    <a:pt x="19699" y="16845"/>
                  </a:cubicBezTo>
                  <a:cubicBezTo>
                    <a:pt x="19699" y="16937"/>
                    <a:pt x="19744" y="16982"/>
                    <a:pt x="19813" y="16982"/>
                  </a:cubicBezTo>
                  <a:cubicBezTo>
                    <a:pt x="19904" y="16982"/>
                    <a:pt x="19950" y="16937"/>
                    <a:pt x="19950" y="16845"/>
                  </a:cubicBezTo>
                  <a:cubicBezTo>
                    <a:pt x="19950" y="16754"/>
                    <a:pt x="19927" y="16731"/>
                    <a:pt x="19836" y="16708"/>
                  </a:cubicBezTo>
                  <a:close/>
                  <a:moveTo>
                    <a:pt x="7533" y="16594"/>
                  </a:moveTo>
                  <a:cubicBezTo>
                    <a:pt x="7464" y="16594"/>
                    <a:pt x="7305" y="16731"/>
                    <a:pt x="7305" y="16800"/>
                  </a:cubicBezTo>
                  <a:cubicBezTo>
                    <a:pt x="7305" y="16868"/>
                    <a:pt x="7442" y="17005"/>
                    <a:pt x="7510" y="17028"/>
                  </a:cubicBezTo>
                  <a:cubicBezTo>
                    <a:pt x="7579" y="17028"/>
                    <a:pt x="7738" y="16868"/>
                    <a:pt x="7738" y="16800"/>
                  </a:cubicBezTo>
                  <a:cubicBezTo>
                    <a:pt x="7738" y="16731"/>
                    <a:pt x="7601" y="16594"/>
                    <a:pt x="7533" y="16594"/>
                  </a:cubicBezTo>
                  <a:close/>
                  <a:moveTo>
                    <a:pt x="14221" y="16708"/>
                  </a:moveTo>
                  <a:cubicBezTo>
                    <a:pt x="14129" y="16708"/>
                    <a:pt x="14038" y="16800"/>
                    <a:pt x="14038" y="16891"/>
                  </a:cubicBezTo>
                  <a:cubicBezTo>
                    <a:pt x="14038" y="16973"/>
                    <a:pt x="14093" y="17054"/>
                    <a:pt x="14186" y="17054"/>
                  </a:cubicBezTo>
                  <a:cubicBezTo>
                    <a:pt x="14197" y="17054"/>
                    <a:pt x="14209" y="17053"/>
                    <a:pt x="14221" y="17051"/>
                  </a:cubicBezTo>
                  <a:cubicBezTo>
                    <a:pt x="14289" y="17051"/>
                    <a:pt x="14380" y="16982"/>
                    <a:pt x="14380" y="16891"/>
                  </a:cubicBezTo>
                  <a:cubicBezTo>
                    <a:pt x="14380" y="16800"/>
                    <a:pt x="14289" y="16731"/>
                    <a:pt x="14221" y="16708"/>
                  </a:cubicBezTo>
                  <a:close/>
                  <a:moveTo>
                    <a:pt x="20840" y="16800"/>
                  </a:moveTo>
                  <a:cubicBezTo>
                    <a:pt x="20749" y="16800"/>
                    <a:pt x="20703" y="16845"/>
                    <a:pt x="20726" y="16959"/>
                  </a:cubicBezTo>
                  <a:cubicBezTo>
                    <a:pt x="20726" y="17016"/>
                    <a:pt x="20757" y="17057"/>
                    <a:pt x="20819" y="17057"/>
                  </a:cubicBezTo>
                  <a:cubicBezTo>
                    <a:pt x="20832" y="17057"/>
                    <a:pt x="20847" y="17055"/>
                    <a:pt x="20863" y="17051"/>
                  </a:cubicBezTo>
                  <a:cubicBezTo>
                    <a:pt x="20931" y="17051"/>
                    <a:pt x="20977" y="17028"/>
                    <a:pt x="20977" y="16937"/>
                  </a:cubicBezTo>
                  <a:cubicBezTo>
                    <a:pt x="20977" y="16845"/>
                    <a:pt x="20931" y="16800"/>
                    <a:pt x="20840" y="16800"/>
                  </a:cubicBezTo>
                  <a:close/>
                  <a:moveTo>
                    <a:pt x="8560" y="16708"/>
                  </a:moveTo>
                  <a:cubicBezTo>
                    <a:pt x="8400" y="16708"/>
                    <a:pt x="8377" y="16731"/>
                    <a:pt x="8377" y="16868"/>
                  </a:cubicBezTo>
                  <a:cubicBezTo>
                    <a:pt x="8377" y="17028"/>
                    <a:pt x="8400" y="17051"/>
                    <a:pt x="8514" y="17051"/>
                  </a:cubicBezTo>
                  <a:cubicBezTo>
                    <a:pt x="8552" y="17055"/>
                    <a:pt x="8583" y="17058"/>
                    <a:pt x="8608" y="17058"/>
                  </a:cubicBezTo>
                  <a:cubicBezTo>
                    <a:pt x="8705" y="17058"/>
                    <a:pt x="8720" y="17018"/>
                    <a:pt x="8720" y="16891"/>
                  </a:cubicBezTo>
                  <a:cubicBezTo>
                    <a:pt x="8720" y="16731"/>
                    <a:pt x="8697" y="16731"/>
                    <a:pt x="8560" y="16708"/>
                  </a:cubicBezTo>
                  <a:close/>
                  <a:moveTo>
                    <a:pt x="9564" y="16800"/>
                  </a:moveTo>
                  <a:cubicBezTo>
                    <a:pt x="9405" y="16800"/>
                    <a:pt x="9405" y="16822"/>
                    <a:pt x="9405" y="16959"/>
                  </a:cubicBezTo>
                  <a:cubicBezTo>
                    <a:pt x="9405" y="17119"/>
                    <a:pt x="9405" y="17142"/>
                    <a:pt x="9542" y="17142"/>
                  </a:cubicBezTo>
                  <a:cubicBezTo>
                    <a:pt x="9701" y="17142"/>
                    <a:pt x="9724" y="17119"/>
                    <a:pt x="9747" y="17005"/>
                  </a:cubicBezTo>
                  <a:cubicBezTo>
                    <a:pt x="9747" y="16822"/>
                    <a:pt x="9724" y="16800"/>
                    <a:pt x="9564" y="16800"/>
                  </a:cubicBezTo>
                  <a:close/>
                  <a:moveTo>
                    <a:pt x="15225" y="16800"/>
                  </a:moveTo>
                  <a:cubicBezTo>
                    <a:pt x="15179" y="16800"/>
                    <a:pt x="15042" y="16937"/>
                    <a:pt x="15065" y="16982"/>
                  </a:cubicBezTo>
                  <a:cubicBezTo>
                    <a:pt x="15065" y="17028"/>
                    <a:pt x="15179" y="17142"/>
                    <a:pt x="15225" y="17142"/>
                  </a:cubicBezTo>
                  <a:cubicBezTo>
                    <a:pt x="15294" y="17142"/>
                    <a:pt x="15408" y="17028"/>
                    <a:pt x="15408" y="16959"/>
                  </a:cubicBezTo>
                  <a:cubicBezTo>
                    <a:pt x="15385" y="16937"/>
                    <a:pt x="15362" y="16891"/>
                    <a:pt x="15339" y="16845"/>
                  </a:cubicBezTo>
                  <a:cubicBezTo>
                    <a:pt x="15316" y="16822"/>
                    <a:pt x="15271" y="16822"/>
                    <a:pt x="15225" y="16800"/>
                  </a:cubicBezTo>
                  <a:close/>
                  <a:moveTo>
                    <a:pt x="10591" y="16891"/>
                  </a:moveTo>
                  <a:cubicBezTo>
                    <a:pt x="10500" y="16891"/>
                    <a:pt x="10409" y="16959"/>
                    <a:pt x="10409" y="17051"/>
                  </a:cubicBezTo>
                  <a:cubicBezTo>
                    <a:pt x="10409" y="17165"/>
                    <a:pt x="10500" y="17233"/>
                    <a:pt x="10591" y="17233"/>
                  </a:cubicBezTo>
                  <a:cubicBezTo>
                    <a:pt x="10683" y="17233"/>
                    <a:pt x="10751" y="17142"/>
                    <a:pt x="10751" y="17051"/>
                  </a:cubicBezTo>
                  <a:cubicBezTo>
                    <a:pt x="10751" y="16959"/>
                    <a:pt x="10683" y="16891"/>
                    <a:pt x="10591" y="16891"/>
                  </a:cubicBezTo>
                  <a:close/>
                  <a:moveTo>
                    <a:pt x="16252" y="16891"/>
                  </a:moveTo>
                  <a:cubicBezTo>
                    <a:pt x="16207" y="16891"/>
                    <a:pt x="16092" y="17005"/>
                    <a:pt x="16070" y="17051"/>
                  </a:cubicBezTo>
                  <a:cubicBezTo>
                    <a:pt x="16070" y="17096"/>
                    <a:pt x="16207" y="17233"/>
                    <a:pt x="16252" y="17233"/>
                  </a:cubicBezTo>
                  <a:cubicBezTo>
                    <a:pt x="16298" y="17210"/>
                    <a:pt x="16343" y="17188"/>
                    <a:pt x="16366" y="17165"/>
                  </a:cubicBezTo>
                  <a:cubicBezTo>
                    <a:pt x="16389" y="17142"/>
                    <a:pt x="16412" y="17096"/>
                    <a:pt x="16412" y="17051"/>
                  </a:cubicBezTo>
                  <a:cubicBezTo>
                    <a:pt x="16412" y="17028"/>
                    <a:pt x="16389" y="16982"/>
                    <a:pt x="16366" y="16959"/>
                  </a:cubicBezTo>
                  <a:cubicBezTo>
                    <a:pt x="16343" y="16914"/>
                    <a:pt x="16298" y="16914"/>
                    <a:pt x="16252" y="16891"/>
                  </a:cubicBezTo>
                  <a:close/>
                  <a:moveTo>
                    <a:pt x="17254" y="17022"/>
                  </a:moveTo>
                  <a:cubicBezTo>
                    <a:pt x="17241" y="17022"/>
                    <a:pt x="17226" y="17024"/>
                    <a:pt x="17211" y="17028"/>
                  </a:cubicBezTo>
                  <a:cubicBezTo>
                    <a:pt x="17120" y="17028"/>
                    <a:pt x="17097" y="17074"/>
                    <a:pt x="17097" y="17165"/>
                  </a:cubicBezTo>
                  <a:cubicBezTo>
                    <a:pt x="17097" y="17233"/>
                    <a:pt x="17142" y="17279"/>
                    <a:pt x="17234" y="17279"/>
                  </a:cubicBezTo>
                  <a:cubicBezTo>
                    <a:pt x="17325" y="17256"/>
                    <a:pt x="17371" y="17233"/>
                    <a:pt x="17348" y="17142"/>
                  </a:cubicBezTo>
                  <a:cubicBezTo>
                    <a:pt x="17348" y="17066"/>
                    <a:pt x="17316" y="17022"/>
                    <a:pt x="17254" y="17022"/>
                  </a:cubicBezTo>
                  <a:close/>
                  <a:moveTo>
                    <a:pt x="11619" y="16982"/>
                  </a:moveTo>
                  <a:cubicBezTo>
                    <a:pt x="11527" y="16982"/>
                    <a:pt x="11436" y="17051"/>
                    <a:pt x="11436" y="17142"/>
                  </a:cubicBezTo>
                  <a:cubicBezTo>
                    <a:pt x="11436" y="17233"/>
                    <a:pt x="11527" y="17325"/>
                    <a:pt x="11619" y="17325"/>
                  </a:cubicBezTo>
                  <a:cubicBezTo>
                    <a:pt x="11710" y="17302"/>
                    <a:pt x="11778" y="17233"/>
                    <a:pt x="11778" y="17142"/>
                  </a:cubicBezTo>
                  <a:cubicBezTo>
                    <a:pt x="11778" y="17051"/>
                    <a:pt x="11687" y="16982"/>
                    <a:pt x="11619" y="16982"/>
                  </a:cubicBezTo>
                  <a:close/>
                  <a:moveTo>
                    <a:pt x="18238" y="17096"/>
                  </a:moveTo>
                  <a:cubicBezTo>
                    <a:pt x="18147" y="17096"/>
                    <a:pt x="18124" y="17142"/>
                    <a:pt x="18124" y="17256"/>
                  </a:cubicBezTo>
                  <a:cubicBezTo>
                    <a:pt x="18124" y="17312"/>
                    <a:pt x="18155" y="17353"/>
                    <a:pt x="18217" y="17353"/>
                  </a:cubicBezTo>
                  <a:cubicBezTo>
                    <a:pt x="18230" y="17353"/>
                    <a:pt x="18245" y="17351"/>
                    <a:pt x="18261" y="17347"/>
                  </a:cubicBezTo>
                  <a:cubicBezTo>
                    <a:pt x="18352" y="17347"/>
                    <a:pt x="18375" y="17325"/>
                    <a:pt x="18375" y="17233"/>
                  </a:cubicBezTo>
                  <a:cubicBezTo>
                    <a:pt x="18375" y="17142"/>
                    <a:pt x="18329" y="17096"/>
                    <a:pt x="18238" y="17096"/>
                  </a:cubicBezTo>
                  <a:close/>
                  <a:moveTo>
                    <a:pt x="6985" y="17051"/>
                  </a:moveTo>
                  <a:cubicBezTo>
                    <a:pt x="6917" y="17096"/>
                    <a:pt x="6825" y="17096"/>
                    <a:pt x="6802" y="17188"/>
                  </a:cubicBezTo>
                  <a:cubicBezTo>
                    <a:pt x="6780" y="17233"/>
                    <a:pt x="6757" y="17279"/>
                    <a:pt x="6825" y="17302"/>
                  </a:cubicBezTo>
                  <a:cubicBezTo>
                    <a:pt x="6894" y="17347"/>
                    <a:pt x="6985" y="17370"/>
                    <a:pt x="7054" y="17393"/>
                  </a:cubicBezTo>
                  <a:cubicBezTo>
                    <a:pt x="7063" y="17403"/>
                    <a:pt x="7076" y="17408"/>
                    <a:pt x="7090" y="17408"/>
                  </a:cubicBezTo>
                  <a:cubicBezTo>
                    <a:pt x="7110" y="17408"/>
                    <a:pt x="7131" y="17397"/>
                    <a:pt x="7145" y="17370"/>
                  </a:cubicBezTo>
                  <a:cubicBezTo>
                    <a:pt x="7145" y="17302"/>
                    <a:pt x="7236" y="17256"/>
                    <a:pt x="7145" y="17210"/>
                  </a:cubicBezTo>
                  <a:cubicBezTo>
                    <a:pt x="7145" y="17096"/>
                    <a:pt x="7031" y="17119"/>
                    <a:pt x="6985" y="17051"/>
                  </a:cubicBezTo>
                  <a:close/>
                  <a:moveTo>
                    <a:pt x="12623" y="17096"/>
                  </a:moveTo>
                  <a:cubicBezTo>
                    <a:pt x="12532" y="17096"/>
                    <a:pt x="12463" y="17188"/>
                    <a:pt x="12463" y="17279"/>
                  </a:cubicBezTo>
                  <a:cubicBezTo>
                    <a:pt x="12463" y="17370"/>
                    <a:pt x="12532" y="17439"/>
                    <a:pt x="12623" y="17439"/>
                  </a:cubicBezTo>
                  <a:cubicBezTo>
                    <a:pt x="12714" y="17439"/>
                    <a:pt x="12806" y="17370"/>
                    <a:pt x="12806" y="17279"/>
                  </a:cubicBezTo>
                  <a:cubicBezTo>
                    <a:pt x="12806" y="17188"/>
                    <a:pt x="12714" y="17096"/>
                    <a:pt x="12623" y="17096"/>
                  </a:cubicBezTo>
                  <a:close/>
                  <a:moveTo>
                    <a:pt x="19265" y="17188"/>
                  </a:moveTo>
                  <a:cubicBezTo>
                    <a:pt x="19174" y="17188"/>
                    <a:pt x="19151" y="17233"/>
                    <a:pt x="19151" y="17325"/>
                  </a:cubicBezTo>
                  <a:cubicBezTo>
                    <a:pt x="19151" y="17400"/>
                    <a:pt x="19182" y="17445"/>
                    <a:pt x="19245" y="17445"/>
                  </a:cubicBezTo>
                  <a:cubicBezTo>
                    <a:pt x="19258" y="17445"/>
                    <a:pt x="19272" y="17443"/>
                    <a:pt x="19288" y="17439"/>
                  </a:cubicBezTo>
                  <a:cubicBezTo>
                    <a:pt x="19379" y="17439"/>
                    <a:pt x="19402" y="17393"/>
                    <a:pt x="19402" y="17302"/>
                  </a:cubicBezTo>
                  <a:cubicBezTo>
                    <a:pt x="19402" y="17210"/>
                    <a:pt x="19356" y="17188"/>
                    <a:pt x="19265" y="17188"/>
                  </a:cubicBezTo>
                  <a:close/>
                  <a:moveTo>
                    <a:pt x="13650" y="17188"/>
                  </a:moveTo>
                  <a:cubicBezTo>
                    <a:pt x="13559" y="17188"/>
                    <a:pt x="13490" y="17256"/>
                    <a:pt x="13490" y="17347"/>
                  </a:cubicBezTo>
                  <a:cubicBezTo>
                    <a:pt x="13490" y="17462"/>
                    <a:pt x="13559" y="17530"/>
                    <a:pt x="13673" y="17530"/>
                  </a:cubicBezTo>
                  <a:cubicBezTo>
                    <a:pt x="13741" y="17530"/>
                    <a:pt x="13833" y="17439"/>
                    <a:pt x="13833" y="17347"/>
                  </a:cubicBezTo>
                  <a:cubicBezTo>
                    <a:pt x="13810" y="17256"/>
                    <a:pt x="13741" y="17188"/>
                    <a:pt x="13650" y="17188"/>
                  </a:cubicBezTo>
                  <a:close/>
                  <a:moveTo>
                    <a:pt x="20322" y="17273"/>
                  </a:moveTo>
                  <a:cubicBezTo>
                    <a:pt x="20307" y="17273"/>
                    <a:pt x="20289" y="17275"/>
                    <a:pt x="20269" y="17279"/>
                  </a:cubicBezTo>
                  <a:cubicBezTo>
                    <a:pt x="20201" y="17279"/>
                    <a:pt x="20155" y="17325"/>
                    <a:pt x="20155" y="17416"/>
                  </a:cubicBezTo>
                  <a:cubicBezTo>
                    <a:pt x="20178" y="17484"/>
                    <a:pt x="20201" y="17530"/>
                    <a:pt x="20292" y="17530"/>
                  </a:cubicBezTo>
                  <a:cubicBezTo>
                    <a:pt x="20384" y="17530"/>
                    <a:pt x="20429" y="17484"/>
                    <a:pt x="20429" y="17393"/>
                  </a:cubicBezTo>
                  <a:cubicBezTo>
                    <a:pt x="20429" y="17317"/>
                    <a:pt x="20398" y="17273"/>
                    <a:pt x="20322" y="17273"/>
                  </a:cubicBezTo>
                  <a:close/>
                  <a:moveTo>
                    <a:pt x="7989" y="17142"/>
                  </a:moveTo>
                  <a:cubicBezTo>
                    <a:pt x="7921" y="17142"/>
                    <a:pt x="7784" y="17279"/>
                    <a:pt x="7784" y="17347"/>
                  </a:cubicBezTo>
                  <a:cubicBezTo>
                    <a:pt x="7784" y="17416"/>
                    <a:pt x="7921" y="17576"/>
                    <a:pt x="7989" y="17576"/>
                  </a:cubicBezTo>
                  <a:cubicBezTo>
                    <a:pt x="8058" y="17576"/>
                    <a:pt x="8195" y="17416"/>
                    <a:pt x="8195" y="17347"/>
                  </a:cubicBezTo>
                  <a:cubicBezTo>
                    <a:pt x="8195" y="17302"/>
                    <a:pt x="8058" y="17142"/>
                    <a:pt x="7989" y="17142"/>
                  </a:cubicBezTo>
                  <a:close/>
                  <a:moveTo>
                    <a:pt x="9039" y="17279"/>
                  </a:moveTo>
                  <a:cubicBezTo>
                    <a:pt x="8880" y="17279"/>
                    <a:pt x="8834" y="17279"/>
                    <a:pt x="8834" y="17416"/>
                  </a:cubicBezTo>
                  <a:cubicBezTo>
                    <a:pt x="8834" y="17598"/>
                    <a:pt x="8857" y="17621"/>
                    <a:pt x="9017" y="17621"/>
                  </a:cubicBezTo>
                  <a:cubicBezTo>
                    <a:pt x="9176" y="17621"/>
                    <a:pt x="9176" y="17598"/>
                    <a:pt x="9176" y="17462"/>
                  </a:cubicBezTo>
                  <a:cubicBezTo>
                    <a:pt x="9176" y="17302"/>
                    <a:pt x="9176" y="17279"/>
                    <a:pt x="9039" y="17279"/>
                  </a:cubicBezTo>
                  <a:close/>
                  <a:moveTo>
                    <a:pt x="14677" y="17279"/>
                  </a:moveTo>
                  <a:cubicBezTo>
                    <a:pt x="14586" y="17279"/>
                    <a:pt x="14495" y="17347"/>
                    <a:pt x="14495" y="17462"/>
                  </a:cubicBezTo>
                  <a:cubicBezTo>
                    <a:pt x="14517" y="17530"/>
                    <a:pt x="14586" y="17621"/>
                    <a:pt x="14677" y="17621"/>
                  </a:cubicBezTo>
                  <a:cubicBezTo>
                    <a:pt x="14769" y="17621"/>
                    <a:pt x="14837" y="17530"/>
                    <a:pt x="14837" y="17439"/>
                  </a:cubicBezTo>
                  <a:cubicBezTo>
                    <a:pt x="14837" y="17347"/>
                    <a:pt x="14769" y="17279"/>
                    <a:pt x="14677" y="17279"/>
                  </a:cubicBezTo>
                  <a:close/>
                  <a:moveTo>
                    <a:pt x="10044" y="17347"/>
                  </a:moveTo>
                  <a:cubicBezTo>
                    <a:pt x="9884" y="17347"/>
                    <a:pt x="9861" y="17370"/>
                    <a:pt x="9861" y="17507"/>
                  </a:cubicBezTo>
                  <a:cubicBezTo>
                    <a:pt x="9861" y="17667"/>
                    <a:pt x="9884" y="17690"/>
                    <a:pt x="10021" y="17690"/>
                  </a:cubicBezTo>
                  <a:cubicBezTo>
                    <a:pt x="10181" y="17690"/>
                    <a:pt x="10203" y="17690"/>
                    <a:pt x="10203" y="17530"/>
                  </a:cubicBezTo>
                  <a:cubicBezTo>
                    <a:pt x="10203" y="17370"/>
                    <a:pt x="10203" y="17370"/>
                    <a:pt x="10044" y="17347"/>
                  </a:cubicBezTo>
                  <a:close/>
                  <a:moveTo>
                    <a:pt x="15688" y="17368"/>
                  </a:moveTo>
                  <a:cubicBezTo>
                    <a:pt x="15619" y="17368"/>
                    <a:pt x="15522" y="17490"/>
                    <a:pt x="15522" y="17553"/>
                  </a:cubicBezTo>
                  <a:cubicBezTo>
                    <a:pt x="15522" y="17594"/>
                    <a:pt x="15635" y="17693"/>
                    <a:pt x="15690" y="17693"/>
                  </a:cubicBezTo>
                  <a:cubicBezTo>
                    <a:pt x="15695" y="17693"/>
                    <a:pt x="15700" y="17692"/>
                    <a:pt x="15704" y="17690"/>
                  </a:cubicBezTo>
                  <a:cubicBezTo>
                    <a:pt x="15750" y="17690"/>
                    <a:pt x="15864" y="17576"/>
                    <a:pt x="15864" y="17530"/>
                  </a:cubicBezTo>
                  <a:cubicBezTo>
                    <a:pt x="15841" y="17484"/>
                    <a:pt x="15841" y="17439"/>
                    <a:pt x="15796" y="17393"/>
                  </a:cubicBezTo>
                  <a:cubicBezTo>
                    <a:pt x="15773" y="17370"/>
                    <a:pt x="15727" y="17370"/>
                    <a:pt x="15704" y="17370"/>
                  </a:cubicBezTo>
                  <a:cubicBezTo>
                    <a:pt x="15699" y="17369"/>
                    <a:pt x="15694" y="17368"/>
                    <a:pt x="15688" y="17368"/>
                  </a:cubicBezTo>
                  <a:close/>
                  <a:moveTo>
                    <a:pt x="11048" y="17439"/>
                  </a:moveTo>
                  <a:cubicBezTo>
                    <a:pt x="10957" y="17439"/>
                    <a:pt x="10888" y="17507"/>
                    <a:pt x="10888" y="17598"/>
                  </a:cubicBezTo>
                  <a:cubicBezTo>
                    <a:pt x="10888" y="17713"/>
                    <a:pt x="10957" y="17781"/>
                    <a:pt x="11071" y="17781"/>
                  </a:cubicBezTo>
                  <a:cubicBezTo>
                    <a:pt x="11162" y="17781"/>
                    <a:pt x="11231" y="17690"/>
                    <a:pt x="11231" y="17598"/>
                  </a:cubicBezTo>
                  <a:cubicBezTo>
                    <a:pt x="11231" y="17530"/>
                    <a:pt x="11139" y="17439"/>
                    <a:pt x="11048" y="17439"/>
                  </a:cubicBezTo>
                  <a:close/>
                  <a:moveTo>
                    <a:pt x="16663" y="17439"/>
                  </a:moveTo>
                  <a:cubicBezTo>
                    <a:pt x="16617" y="17439"/>
                    <a:pt x="16503" y="17576"/>
                    <a:pt x="16503" y="17621"/>
                  </a:cubicBezTo>
                  <a:cubicBezTo>
                    <a:pt x="16503" y="17690"/>
                    <a:pt x="16640" y="17781"/>
                    <a:pt x="16686" y="17781"/>
                  </a:cubicBezTo>
                  <a:cubicBezTo>
                    <a:pt x="16731" y="17781"/>
                    <a:pt x="16846" y="17644"/>
                    <a:pt x="16846" y="17598"/>
                  </a:cubicBezTo>
                  <a:cubicBezTo>
                    <a:pt x="16823" y="17576"/>
                    <a:pt x="16800" y="17530"/>
                    <a:pt x="16777" y="17484"/>
                  </a:cubicBezTo>
                  <a:cubicBezTo>
                    <a:pt x="16754" y="17462"/>
                    <a:pt x="16709" y="17439"/>
                    <a:pt x="16663" y="17439"/>
                  </a:cubicBezTo>
                  <a:close/>
                  <a:moveTo>
                    <a:pt x="17690" y="17576"/>
                  </a:moveTo>
                  <a:cubicBezTo>
                    <a:pt x="17599" y="17576"/>
                    <a:pt x="17576" y="17598"/>
                    <a:pt x="17576" y="17690"/>
                  </a:cubicBezTo>
                  <a:cubicBezTo>
                    <a:pt x="17576" y="17804"/>
                    <a:pt x="17599" y="17827"/>
                    <a:pt x="17713" y="17827"/>
                  </a:cubicBezTo>
                  <a:cubicBezTo>
                    <a:pt x="17804" y="17827"/>
                    <a:pt x="17827" y="17781"/>
                    <a:pt x="17827" y="17690"/>
                  </a:cubicBezTo>
                  <a:cubicBezTo>
                    <a:pt x="17827" y="17598"/>
                    <a:pt x="17781" y="17576"/>
                    <a:pt x="17690" y="17576"/>
                  </a:cubicBezTo>
                  <a:close/>
                  <a:moveTo>
                    <a:pt x="12075" y="17530"/>
                  </a:moveTo>
                  <a:cubicBezTo>
                    <a:pt x="11984" y="17530"/>
                    <a:pt x="11915" y="17598"/>
                    <a:pt x="11915" y="17690"/>
                  </a:cubicBezTo>
                  <a:cubicBezTo>
                    <a:pt x="11893" y="17781"/>
                    <a:pt x="11984" y="17872"/>
                    <a:pt x="12075" y="17872"/>
                  </a:cubicBezTo>
                  <a:cubicBezTo>
                    <a:pt x="12166" y="17872"/>
                    <a:pt x="12258" y="17781"/>
                    <a:pt x="12258" y="17690"/>
                  </a:cubicBezTo>
                  <a:cubicBezTo>
                    <a:pt x="12258" y="17598"/>
                    <a:pt x="12166" y="17530"/>
                    <a:pt x="12075" y="17530"/>
                  </a:cubicBezTo>
                  <a:close/>
                  <a:moveTo>
                    <a:pt x="19744" y="17735"/>
                  </a:moveTo>
                  <a:cubicBezTo>
                    <a:pt x="19699" y="17735"/>
                    <a:pt x="19653" y="17758"/>
                    <a:pt x="19630" y="17781"/>
                  </a:cubicBezTo>
                  <a:cubicBezTo>
                    <a:pt x="19630" y="17804"/>
                    <a:pt x="19630" y="17850"/>
                    <a:pt x="19607" y="17895"/>
                  </a:cubicBezTo>
                  <a:cubicBezTo>
                    <a:pt x="19653" y="17895"/>
                    <a:pt x="19676" y="17872"/>
                    <a:pt x="19699" y="17872"/>
                  </a:cubicBezTo>
                  <a:cubicBezTo>
                    <a:pt x="19744" y="17850"/>
                    <a:pt x="19790" y="17850"/>
                    <a:pt x="19836" y="17827"/>
                  </a:cubicBezTo>
                  <a:cubicBezTo>
                    <a:pt x="19836" y="17827"/>
                    <a:pt x="19859" y="17804"/>
                    <a:pt x="19859" y="17804"/>
                  </a:cubicBezTo>
                  <a:cubicBezTo>
                    <a:pt x="19859" y="17804"/>
                    <a:pt x="19836" y="17781"/>
                    <a:pt x="19836" y="17758"/>
                  </a:cubicBezTo>
                  <a:cubicBezTo>
                    <a:pt x="19813" y="17758"/>
                    <a:pt x="19767" y="17735"/>
                    <a:pt x="19744" y="17735"/>
                  </a:cubicBezTo>
                  <a:close/>
                  <a:moveTo>
                    <a:pt x="18759" y="17661"/>
                  </a:moveTo>
                  <a:cubicBezTo>
                    <a:pt x="18747" y="17661"/>
                    <a:pt x="18733" y="17663"/>
                    <a:pt x="18717" y="17667"/>
                  </a:cubicBezTo>
                  <a:cubicBezTo>
                    <a:pt x="18626" y="17667"/>
                    <a:pt x="18580" y="17690"/>
                    <a:pt x="18580" y="17781"/>
                  </a:cubicBezTo>
                  <a:cubicBezTo>
                    <a:pt x="18580" y="17872"/>
                    <a:pt x="18626" y="17918"/>
                    <a:pt x="18717" y="17918"/>
                  </a:cubicBezTo>
                  <a:cubicBezTo>
                    <a:pt x="18809" y="17918"/>
                    <a:pt x="18854" y="17872"/>
                    <a:pt x="18854" y="17781"/>
                  </a:cubicBezTo>
                  <a:cubicBezTo>
                    <a:pt x="18835" y="17705"/>
                    <a:pt x="18816" y="17661"/>
                    <a:pt x="18759" y="17661"/>
                  </a:cubicBezTo>
                  <a:close/>
                  <a:moveTo>
                    <a:pt x="8423" y="17735"/>
                  </a:moveTo>
                  <a:cubicBezTo>
                    <a:pt x="8423" y="17735"/>
                    <a:pt x="8377" y="17735"/>
                    <a:pt x="8332" y="17758"/>
                  </a:cubicBezTo>
                  <a:cubicBezTo>
                    <a:pt x="8309" y="17758"/>
                    <a:pt x="8309" y="17804"/>
                    <a:pt x="8286" y="17827"/>
                  </a:cubicBezTo>
                  <a:cubicBezTo>
                    <a:pt x="8309" y="17850"/>
                    <a:pt x="8332" y="17850"/>
                    <a:pt x="8355" y="17872"/>
                  </a:cubicBezTo>
                  <a:cubicBezTo>
                    <a:pt x="8400" y="17895"/>
                    <a:pt x="8469" y="17895"/>
                    <a:pt x="8537" y="17918"/>
                  </a:cubicBezTo>
                  <a:cubicBezTo>
                    <a:pt x="8560" y="17918"/>
                    <a:pt x="8583" y="17941"/>
                    <a:pt x="8606" y="17941"/>
                  </a:cubicBezTo>
                  <a:cubicBezTo>
                    <a:pt x="8629" y="17918"/>
                    <a:pt x="8629" y="17872"/>
                    <a:pt x="8629" y="17850"/>
                  </a:cubicBezTo>
                  <a:cubicBezTo>
                    <a:pt x="8629" y="17758"/>
                    <a:pt x="8583" y="17735"/>
                    <a:pt x="8423" y="17735"/>
                  </a:cubicBezTo>
                  <a:close/>
                  <a:moveTo>
                    <a:pt x="13102" y="17667"/>
                  </a:moveTo>
                  <a:cubicBezTo>
                    <a:pt x="13011" y="17667"/>
                    <a:pt x="12920" y="17735"/>
                    <a:pt x="12920" y="17827"/>
                  </a:cubicBezTo>
                  <a:cubicBezTo>
                    <a:pt x="12920" y="17908"/>
                    <a:pt x="12993" y="17990"/>
                    <a:pt x="13073" y="17990"/>
                  </a:cubicBezTo>
                  <a:cubicBezTo>
                    <a:pt x="13083" y="17990"/>
                    <a:pt x="13093" y="17989"/>
                    <a:pt x="13102" y="17987"/>
                  </a:cubicBezTo>
                  <a:cubicBezTo>
                    <a:pt x="13194" y="17987"/>
                    <a:pt x="13262" y="17918"/>
                    <a:pt x="13262" y="17827"/>
                  </a:cubicBezTo>
                  <a:cubicBezTo>
                    <a:pt x="13262" y="17735"/>
                    <a:pt x="13194" y="17667"/>
                    <a:pt x="13102" y="17667"/>
                  </a:cubicBezTo>
                  <a:close/>
                  <a:moveTo>
                    <a:pt x="14129" y="17735"/>
                  </a:moveTo>
                  <a:cubicBezTo>
                    <a:pt x="14038" y="17735"/>
                    <a:pt x="13947" y="17804"/>
                    <a:pt x="13947" y="17895"/>
                  </a:cubicBezTo>
                  <a:cubicBezTo>
                    <a:pt x="13947" y="18009"/>
                    <a:pt x="14015" y="18078"/>
                    <a:pt x="14129" y="18078"/>
                  </a:cubicBezTo>
                  <a:cubicBezTo>
                    <a:pt x="14221" y="18078"/>
                    <a:pt x="14289" y="18009"/>
                    <a:pt x="14289" y="17918"/>
                  </a:cubicBezTo>
                  <a:cubicBezTo>
                    <a:pt x="14289" y="17827"/>
                    <a:pt x="14221" y="17735"/>
                    <a:pt x="14129" y="17735"/>
                  </a:cubicBezTo>
                  <a:close/>
                  <a:moveTo>
                    <a:pt x="9473" y="17827"/>
                  </a:moveTo>
                  <a:cubicBezTo>
                    <a:pt x="9313" y="17827"/>
                    <a:pt x="9313" y="17850"/>
                    <a:pt x="9313" y="18009"/>
                  </a:cubicBezTo>
                  <a:cubicBezTo>
                    <a:pt x="9313" y="18146"/>
                    <a:pt x="9336" y="18169"/>
                    <a:pt x="9496" y="18169"/>
                  </a:cubicBezTo>
                  <a:cubicBezTo>
                    <a:pt x="9656" y="18169"/>
                    <a:pt x="9656" y="18169"/>
                    <a:pt x="9656" y="17987"/>
                  </a:cubicBezTo>
                  <a:cubicBezTo>
                    <a:pt x="9656" y="17850"/>
                    <a:pt x="9633" y="17827"/>
                    <a:pt x="9473" y="17827"/>
                  </a:cubicBezTo>
                  <a:close/>
                  <a:moveTo>
                    <a:pt x="15157" y="17827"/>
                  </a:moveTo>
                  <a:cubicBezTo>
                    <a:pt x="15111" y="17827"/>
                    <a:pt x="14974" y="17941"/>
                    <a:pt x="14974" y="17987"/>
                  </a:cubicBezTo>
                  <a:cubicBezTo>
                    <a:pt x="14974" y="18032"/>
                    <a:pt x="15088" y="18169"/>
                    <a:pt x="15134" y="18169"/>
                  </a:cubicBezTo>
                  <a:cubicBezTo>
                    <a:pt x="15179" y="18169"/>
                    <a:pt x="15316" y="18055"/>
                    <a:pt x="15316" y="18009"/>
                  </a:cubicBezTo>
                  <a:cubicBezTo>
                    <a:pt x="15316" y="17964"/>
                    <a:pt x="15202" y="17827"/>
                    <a:pt x="15157" y="17827"/>
                  </a:cubicBezTo>
                  <a:close/>
                  <a:moveTo>
                    <a:pt x="10500" y="17918"/>
                  </a:moveTo>
                  <a:cubicBezTo>
                    <a:pt x="10409" y="17918"/>
                    <a:pt x="10340" y="17987"/>
                    <a:pt x="10340" y="18078"/>
                  </a:cubicBezTo>
                  <a:cubicBezTo>
                    <a:pt x="10340" y="18169"/>
                    <a:pt x="10409" y="18260"/>
                    <a:pt x="10523" y="18260"/>
                  </a:cubicBezTo>
                  <a:cubicBezTo>
                    <a:pt x="10614" y="18238"/>
                    <a:pt x="10683" y="18169"/>
                    <a:pt x="10683" y="18078"/>
                  </a:cubicBezTo>
                  <a:cubicBezTo>
                    <a:pt x="10660" y="17987"/>
                    <a:pt x="10591" y="17918"/>
                    <a:pt x="10500" y="17918"/>
                  </a:cubicBezTo>
                  <a:close/>
                  <a:moveTo>
                    <a:pt x="16129" y="17915"/>
                  </a:moveTo>
                  <a:cubicBezTo>
                    <a:pt x="16124" y="17915"/>
                    <a:pt x="16119" y="17916"/>
                    <a:pt x="16115" y="17918"/>
                  </a:cubicBezTo>
                  <a:cubicBezTo>
                    <a:pt x="16070" y="17918"/>
                    <a:pt x="15955" y="18055"/>
                    <a:pt x="15955" y="18078"/>
                  </a:cubicBezTo>
                  <a:cubicBezTo>
                    <a:pt x="15955" y="18146"/>
                    <a:pt x="16070" y="18260"/>
                    <a:pt x="16115" y="18260"/>
                  </a:cubicBezTo>
                  <a:cubicBezTo>
                    <a:pt x="16184" y="18260"/>
                    <a:pt x="16298" y="18123"/>
                    <a:pt x="16298" y="18055"/>
                  </a:cubicBezTo>
                  <a:cubicBezTo>
                    <a:pt x="16277" y="18013"/>
                    <a:pt x="16181" y="17915"/>
                    <a:pt x="16129" y="17915"/>
                  </a:cubicBezTo>
                  <a:close/>
                  <a:moveTo>
                    <a:pt x="11527" y="17987"/>
                  </a:moveTo>
                  <a:cubicBezTo>
                    <a:pt x="11436" y="17987"/>
                    <a:pt x="11345" y="18078"/>
                    <a:pt x="11345" y="18169"/>
                  </a:cubicBezTo>
                  <a:cubicBezTo>
                    <a:pt x="11345" y="18260"/>
                    <a:pt x="11436" y="18329"/>
                    <a:pt x="11527" y="18329"/>
                  </a:cubicBezTo>
                  <a:cubicBezTo>
                    <a:pt x="11619" y="18329"/>
                    <a:pt x="11687" y="18260"/>
                    <a:pt x="11687" y="18169"/>
                  </a:cubicBezTo>
                  <a:cubicBezTo>
                    <a:pt x="11687" y="18078"/>
                    <a:pt x="11619" y="18009"/>
                    <a:pt x="11527" y="17987"/>
                  </a:cubicBezTo>
                  <a:close/>
                  <a:moveTo>
                    <a:pt x="17131" y="18007"/>
                  </a:moveTo>
                  <a:cubicBezTo>
                    <a:pt x="17077" y="18007"/>
                    <a:pt x="16961" y="18129"/>
                    <a:pt x="16983" y="18192"/>
                  </a:cubicBezTo>
                  <a:cubicBezTo>
                    <a:pt x="16983" y="18234"/>
                    <a:pt x="17077" y="18332"/>
                    <a:pt x="17129" y="18332"/>
                  </a:cubicBezTo>
                  <a:cubicBezTo>
                    <a:pt x="17134" y="18332"/>
                    <a:pt x="17138" y="18331"/>
                    <a:pt x="17142" y="18329"/>
                  </a:cubicBezTo>
                  <a:cubicBezTo>
                    <a:pt x="17188" y="18329"/>
                    <a:pt x="17325" y="18215"/>
                    <a:pt x="17302" y="18169"/>
                  </a:cubicBezTo>
                  <a:cubicBezTo>
                    <a:pt x="17302" y="18123"/>
                    <a:pt x="17279" y="18078"/>
                    <a:pt x="17256" y="18032"/>
                  </a:cubicBezTo>
                  <a:cubicBezTo>
                    <a:pt x="17234" y="18009"/>
                    <a:pt x="17188" y="18009"/>
                    <a:pt x="17142" y="18009"/>
                  </a:cubicBezTo>
                  <a:cubicBezTo>
                    <a:pt x="17139" y="18008"/>
                    <a:pt x="17135" y="18007"/>
                    <a:pt x="17131" y="18007"/>
                  </a:cubicBezTo>
                  <a:close/>
                  <a:moveTo>
                    <a:pt x="18147" y="18123"/>
                  </a:moveTo>
                  <a:cubicBezTo>
                    <a:pt x="18078" y="18123"/>
                    <a:pt x="18033" y="18169"/>
                    <a:pt x="18033" y="18260"/>
                  </a:cubicBezTo>
                  <a:cubicBezTo>
                    <a:pt x="18033" y="18320"/>
                    <a:pt x="18067" y="18379"/>
                    <a:pt x="18106" y="18379"/>
                  </a:cubicBezTo>
                  <a:cubicBezTo>
                    <a:pt x="18112" y="18379"/>
                    <a:pt x="18118" y="18378"/>
                    <a:pt x="18124" y="18375"/>
                  </a:cubicBezTo>
                  <a:cubicBezTo>
                    <a:pt x="18169" y="18375"/>
                    <a:pt x="18215" y="18329"/>
                    <a:pt x="18284" y="18329"/>
                  </a:cubicBezTo>
                  <a:cubicBezTo>
                    <a:pt x="18284" y="18329"/>
                    <a:pt x="18284" y="18283"/>
                    <a:pt x="18284" y="18283"/>
                  </a:cubicBezTo>
                  <a:cubicBezTo>
                    <a:pt x="18284" y="18146"/>
                    <a:pt x="18261" y="18123"/>
                    <a:pt x="18147" y="18123"/>
                  </a:cubicBezTo>
                  <a:close/>
                  <a:moveTo>
                    <a:pt x="12554" y="18078"/>
                  </a:moveTo>
                  <a:cubicBezTo>
                    <a:pt x="12440" y="18078"/>
                    <a:pt x="12372" y="18169"/>
                    <a:pt x="12372" y="18260"/>
                  </a:cubicBezTo>
                  <a:cubicBezTo>
                    <a:pt x="12372" y="18352"/>
                    <a:pt x="12463" y="18420"/>
                    <a:pt x="12554" y="18420"/>
                  </a:cubicBezTo>
                  <a:cubicBezTo>
                    <a:pt x="12646" y="18420"/>
                    <a:pt x="12714" y="18352"/>
                    <a:pt x="12714" y="18260"/>
                  </a:cubicBezTo>
                  <a:cubicBezTo>
                    <a:pt x="12714" y="18169"/>
                    <a:pt x="12646" y="18078"/>
                    <a:pt x="12554" y="18078"/>
                  </a:cubicBezTo>
                  <a:close/>
                  <a:moveTo>
                    <a:pt x="10980" y="18466"/>
                  </a:moveTo>
                  <a:cubicBezTo>
                    <a:pt x="10980" y="18466"/>
                    <a:pt x="10980" y="18489"/>
                    <a:pt x="10980" y="18489"/>
                  </a:cubicBezTo>
                  <a:cubicBezTo>
                    <a:pt x="11002" y="18511"/>
                    <a:pt x="11025" y="18511"/>
                    <a:pt x="11048" y="18511"/>
                  </a:cubicBezTo>
                  <a:cubicBezTo>
                    <a:pt x="11048" y="18489"/>
                    <a:pt x="11048" y="18466"/>
                    <a:pt x="11048" y="18466"/>
                  </a:cubicBezTo>
                  <a:close/>
                  <a:moveTo>
                    <a:pt x="13559" y="18215"/>
                  </a:moveTo>
                  <a:cubicBezTo>
                    <a:pt x="13467" y="18215"/>
                    <a:pt x="13399" y="18283"/>
                    <a:pt x="13399" y="18375"/>
                  </a:cubicBezTo>
                  <a:cubicBezTo>
                    <a:pt x="13399" y="18489"/>
                    <a:pt x="13490" y="18557"/>
                    <a:pt x="13582" y="18557"/>
                  </a:cubicBezTo>
                  <a:cubicBezTo>
                    <a:pt x="13673" y="18534"/>
                    <a:pt x="13741" y="18466"/>
                    <a:pt x="13741" y="18375"/>
                  </a:cubicBezTo>
                  <a:cubicBezTo>
                    <a:pt x="13741" y="18283"/>
                    <a:pt x="13650" y="18215"/>
                    <a:pt x="13559" y="18215"/>
                  </a:cubicBezTo>
                  <a:close/>
                  <a:moveTo>
                    <a:pt x="14586" y="18283"/>
                  </a:moveTo>
                  <a:cubicBezTo>
                    <a:pt x="14495" y="18283"/>
                    <a:pt x="14426" y="18375"/>
                    <a:pt x="14426" y="18466"/>
                  </a:cubicBezTo>
                  <a:cubicBezTo>
                    <a:pt x="14426" y="18548"/>
                    <a:pt x="14481" y="18629"/>
                    <a:pt x="14574" y="18629"/>
                  </a:cubicBezTo>
                  <a:cubicBezTo>
                    <a:pt x="14585" y="18629"/>
                    <a:pt x="14597" y="18628"/>
                    <a:pt x="14609" y="18626"/>
                  </a:cubicBezTo>
                  <a:cubicBezTo>
                    <a:pt x="14677" y="18626"/>
                    <a:pt x="14769" y="18557"/>
                    <a:pt x="14769" y="18466"/>
                  </a:cubicBezTo>
                  <a:cubicBezTo>
                    <a:pt x="14746" y="18375"/>
                    <a:pt x="14677" y="18283"/>
                    <a:pt x="14586" y="18283"/>
                  </a:cubicBezTo>
                  <a:close/>
                  <a:moveTo>
                    <a:pt x="16572" y="18473"/>
                  </a:moveTo>
                  <a:cubicBezTo>
                    <a:pt x="16538" y="18473"/>
                    <a:pt x="16506" y="18486"/>
                    <a:pt x="16480" y="18511"/>
                  </a:cubicBezTo>
                  <a:cubicBezTo>
                    <a:pt x="16458" y="18534"/>
                    <a:pt x="16435" y="18580"/>
                    <a:pt x="16435" y="18626"/>
                  </a:cubicBezTo>
                  <a:lnTo>
                    <a:pt x="16686" y="18626"/>
                  </a:lnTo>
                  <a:cubicBezTo>
                    <a:pt x="16704" y="18632"/>
                    <a:pt x="16718" y="18635"/>
                    <a:pt x="16727" y="18635"/>
                  </a:cubicBezTo>
                  <a:cubicBezTo>
                    <a:pt x="16753" y="18635"/>
                    <a:pt x="16748" y="18613"/>
                    <a:pt x="16731" y="18580"/>
                  </a:cubicBezTo>
                  <a:cubicBezTo>
                    <a:pt x="16689" y="18509"/>
                    <a:pt x="16628" y="18473"/>
                    <a:pt x="16572" y="18473"/>
                  </a:cubicBezTo>
                  <a:close/>
                  <a:moveTo>
                    <a:pt x="11915" y="18557"/>
                  </a:moveTo>
                  <a:cubicBezTo>
                    <a:pt x="11915" y="18580"/>
                    <a:pt x="11915" y="18580"/>
                    <a:pt x="11915" y="18580"/>
                  </a:cubicBezTo>
                  <a:cubicBezTo>
                    <a:pt x="11961" y="18603"/>
                    <a:pt x="12007" y="18626"/>
                    <a:pt x="12029" y="18648"/>
                  </a:cubicBezTo>
                  <a:cubicBezTo>
                    <a:pt x="12075" y="18626"/>
                    <a:pt x="12098" y="18626"/>
                    <a:pt x="12121" y="18626"/>
                  </a:cubicBezTo>
                  <a:cubicBezTo>
                    <a:pt x="12098" y="18603"/>
                    <a:pt x="12075" y="18557"/>
                    <a:pt x="12075" y="18557"/>
                  </a:cubicBezTo>
                  <a:close/>
                  <a:moveTo>
                    <a:pt x="12991" y="18633"/>
                  </a:moveTo>
                  <a:cubicBezTo>
                    <a:pt x="12958" y="18633"/>
                    <a:pt x="12924" y="18645"/>
                    <a:pt x="12897" y="18671"/>
                  </a:cubicBezTo>
                  <a:cubicBezTo>
                    <a:pt x="12897" y="18694"/>
                    <a:pt x="12897" y="18717"/>
                    <a:pt x="12920" y="18717"/>
                  </a:cubicBezTo>
                  <a:lnTo>
                    <a:pt x="13057" y="18717"/>
                  </a:lnTo>
                  <a:cubicBezTo>
                    <a:pt x="13079" y="18717"/>
                    <a:pt x="13102" y="18694"/>
                    <a:pt x="13125" y="18694"/>
                  </a:cubicBezTo>
                  <a:cubicBezTo>
                    <a:pt x="13102" y="18671"/>
                    <a:pt x="13079" y="18648"/>
                    <a:pt x="13057" y="18648"/>
                  </a:cubicBezTo>
                  <a:cubicBezTo>
                    <a:pt x="13038" y="18639"/>
                    <a:pt x="13015" y="18633"/>
                    <a:pt x="12991" y="18633"/>
                  </a:cubicBezTo>
                  <a:close/>
                  <a:moveTo>
                    <a:pt x="15567" y="18375"/>
                  </a:moveTo>
                  <a:cubicBezTo>
                    <a:pt x="15522" y="18375"/>
                    <a:pt x="15385" y="18511"/>
                    <a:pt x="15408" y="18557"/>
                  </a:cubicBezTo>
                  <a:cubicBezTo>
                    <a:pt x="15408" y="18626"/>
                    <a:pt x="15522" y="18717"/>
                    <a:pt x="15567" y="18717"/>
                  </a:cubicBezTo>
                  <a:cubicBezTo>
                    <a:pt x="15636" y="18717"/>
                    <a:pt x="15750" y="18580"/>
                    <a:pt x="15727" y="18534"/>
                  </a:cubicBezTo>
                  <a:cubicBezTo>
                    <a:pt x="15727" y="18511"/>
                    <a:pt x="15704" y="18466"/>
                    <a:pt x="15682" y="18420"/>
                  </a:cubicBezTo>
                  <a:cubicBezTo>
                    <a:pt x="15659" y="18397"/>
                    <a:pt x="15613" y="18397"/>
                    <a:pt x="15567" y="183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8" name="Google Shape;2098;p34"/>
            <p:cNvSpPr/>
            <p:nvPr/>
          </p:nvSpPr>
          <p:spPr>
            <a:xfrm>
              <a:off x="3166025" y="3546225"/>
              <a:ext cx="657400" cy="544125"/>
            </a:xfrm>
            <a:custGeom>
              <a:avLst/>
              <a:gdLst/>
              <a:ahLst/>
              <a:cxnLst/>
              <a:rect l="l" t="t" r="r" b="b"/>
              <a:pathLst>
                <a:path w="26296" h="21765" extrusionOk="0">
                  <a:moveTo>
                    <a:pt x="6870" y="428"/>
                  </a:moveTo>
                  <a:cubicBezTo>
                    <a:pt x="8196" y="428"/>
                    <a:pt x="9251" y="1180"/>
                    <a:pt x="10226" y="1884"/>
                  </a:cubicBezTo>
                  <a:cubicBezTo>
                    <a:pt x="11071" y="2478"/>
                    <a:pt x="11847" y="3048"/>
                    <a:pt x="12692" y="3071"/>
                  </a:cubicBezTo>
                  <a:cubicBezTo>
                    <a:pt x="12745" y="3073"/>
                    <a:pt x="12798" y="3074"/>
                    <a:pt x="12849" y="3074"/>
                  </a:cubicBezTo>
                  <a:cubicBezTo>
                    <a:pt x="14113" y="3074"/>
                    <a:pt x="14750" y="2546"/>
                    <a:pt x="15408" y="1975"/>
                  </a:cubicBezTo>
                  <a:cubicBezTo>
                    <a:pt x="16024" y="1473"/>
                    <a:pt x="16640" y="948"/>
                    <a:pt x="17850" y="697"/>
                  </a:cubicBezTo>
                  <a:cubicBezTo>
                    <a:pt x="18212" y="629"/>
                    <a:pt x="18561" y="594"/>
                    <a:pt x="18899" y="594"/>
                  </a:cubicBezTo>
                  <a:cubicBezTo>
                    <a:pt x="19798" y="594"/>
                    <a:pt x="20612" y="839"/>
                    <a:pt x="21342" y="1336"/>
                  </a:cubicBezTo>
                  <a:cubicBezTo>
                    <a:pt x="23009" y="2478"/>
                    <a:pt x="24173" y="4851"/>
                    <a:pt x="24766" y="8230"/>
                  </a:cubicBezTo>
                  <a:cubicBezTo>
                    <a:pt x="25862" y="14689"/>
                    <a:pt x="22301" y="19962"/>
                    <a:pt x="19950" y="20350"/>
                  </a:cubicBezTo>
                  <a:cubicBezTo>
                    <a:pt x="19749" y="20385"/>
                    <a:pt x="19567" y="20402"/>
                    <a:pt x="19400" y="20402"/>
                  </a:cubicBezTo>
                  <a:cubicBezTo>
                    <a:pt x="18387" y="20402"/>
                    <a:pt x="17942" y="19803"/>
                    <a:pt x="17530" y="19254"/>
                  </a:cubicBezTo>
                  <a:cubicBezTo>
                    <a:pt x="17218" y="18858"/>
                    <a:pt x="16886" y="18444"/>
                    <a:pt x="16380" y="18444"/>
                  </a:cubicBezTo>
                  <a:cubicBezTo>
                    <a:pt x="16331" y="18444"/>
                    <a:pt x="16281" y="18447"/>
                    <a:pt x="16229" y="18455"/>
                  </a:cubicBezTo>
                  <a:cubicBezTo>
                    <a:pt x="15613" y="18547"/>
                    <a:pt x="15385" y="19140"/>
                    <a:pt x="15157" y="19734"/>
                  </a:cubicBezTo>
                  <a:cubicBezTo>
                    <a:pt x="14868" y="20512"/>
                    <a:pt x="14557" y="21333"/>
                    <a:pt x="13423" y="21333"/>
                  </a:cubicBezTo>
                  <a:cubicBezTo>
                    <a:pt x="13393" y="21333"/>
                    <a:pt x="13362" y="21332"/>
                    <a:pt x="13331" y="21331"/>
                  </a:cubicBezTo>
                  <a:cubicBezTo>
                    <a:pt x="12098" y="21308"/>
                    <a:pt x="11505" y="20487"/>
                    <a:pt x="11025" y="19825"/>
                  </a:cubicBezTo>
                  <a:cubicBezTo>
                    <a:pt x="10706" y="19368"/>
                    <a:pt x="10409" y="18957"/>
                    <a:pt x="9975" y="18957"/>
                  </a:cubicBezTo>
                  <a:cubicBezTo>
                    <a:pt x="9907" y="18957"/>
                    <a:pt x="9816" y="18957"/>
                    <a:pt x="9747" y="18980"/>
                  </a:cubicBezTo>
                  <a:cubicBezTo>
                    <a:pt x="9382" y="19094"/>
                    <a:pt x="9131" y="19460"/>
                    <a:pt x="8880" y="19825"/>
                  </a:cubicBezTo>
                  <a:cubicBezTo>
                    <a:pt x="8486" y="20376"/>
                    <a:pt x="8049" y="20982"/>
                    <a:pt x="7156" y="20982"/>
                  </a:cubicBezTo>
                  <a:cubicBezTo>
                    <a:pt x="6754" y="20982"/>
                    <a:pt x="6261" y="20859"/>
                    <a:pt x="5639" y="20555"/>
                  </a:cubicBezTo>
                  <a:cubicBezTo>
                    <a:pt x="3812" y="19665"/>
                    <a:pt x="1210" y="14940"/>
                    <a:pt x="731" y="10375"/>
                  </a:cubicBezTo>
                  <a:cubicBezTo>
                    <a:pt x="434" y="7727"/>
                    <a:pt x="731" y="4075"/>
                    <a:pt x="3698" y="1747"/>
                  </a:cubicBezTo>
                  <a:cubicBezTo>
                    <a:pt x="4924" y="782"/>
                    <a:pt x="5961" y="428"/>
                    <a:pt x="6870" y="428"/>
                  </a:cubicBezTo>
                  <a:close/>
                  <a:moveTo>
                    <a:pt x="6869" y="0"/>
                  </a:moveTo>
                  <a:cubicBezTo>
                    <a:pt x="5886" y="0"/>
                    <a:pt x="4763" y="374"/>
                    <a:pt x="3447" y="1405"/>
                  </a:cubicBezTo>
                  <a:cubicBezTo>
                    <a:pt x="320" y="3870"/>
                    <a:pt x="1" y="7682"/>
                    <a:pt x="297" y="10421"/>
                  </a:cubicBezTo>
                  <a:cubicBezTo>
                    <a:pt x="822" y="15191"/>
                    <a:pt x="3493" y="19985"/>
                    <a:pt x="5456" y="20920"/>
                  </a:cubicBezTo>
                  <a:cubicBezTo>
                    <a:pt x="6156" y="21264"/>
                    <a:pt x="6719" y="21400"/>
                    <a:pt x="7182" y="21400"/>
                  </a:cubicBezTo>
                  <a:cubicBezTo>
                    <a:pt x="8260" y="21400"/>
                    <a:pt x="8791" y="20660"/>
                    <a:pt x="9222" y="20053"/>
                  </a:cubicBezTo>
                  <a:cubicBezTo>
                    <a:pt x="9450" y="19734"/>
                    <a:pt x="9656" y="19460"/>
                    <a:pt x="9861" y="19391"/>
                  </a:cubicBezTo>
                  <a:cubicBezTo>
                    <a:pt x="9896" y="19379"/>
                    <a:pt x="9931" y="19374"/>
                    <a:pt x="9964" y="19374"/>
                  </a:cubicBezTo>
                  <a:cubicBezTo>
                    <a:pt x="10190" y="19374"/>
                    <a:pt x="10385" y="19635"/>
                    <a:pt x="10683" y="20053"/>
                  </a:cubicBezTo>
                  <a:cubicBezTo>
                    <a:pt x="11185" y="20761"/>
                    <a:pt x="11870" y="21719"/>
                    <a:pt x="13308" y="21742"/>
                  </a:cubicBezTo>
                  <a:cubicBezTo>
                    <a:pt x="13331" y="21765"/>
                    <a:pt x="13353" y="21765"/>
                    <a:pt x="13376" y="21765"/>
                  </a:cubicBezTo>
                  <a:cubicBezTo>
                    <a:pt x="14837" y="21765"/>
                    <a:pt x="15248" y="20669"/>
                    <a:pt x="15545" y="19870"/>
                  </a:cubicBezTo>
                  <a:cubicBezTo>
                    <a:pt x="15773" y="19277"/>
                    <a:pt x="15933" y="18912"/>
                    <a:pt x="16275" y="18866"/>
                  </a:cubicBezTo>
                  <a:cubicBezTo>
                    <a:pt x="16313" y="18859"/>
                    <a:pt x="16349" y="18856"/>
                    <a:pt x="16383" y="18856"/>
                  </a:cubicBezTo>
                  <a:cubicBezTo>
                    <a:pt x="16684" y="18856"/>
                    <a:pt x="16881" y="19116"/>
                    <a:pt x="17188" y="19505"/>
                  </a:cubicBezTo>
                  <a:cubicBezTo>
                    <a:pt x="17626" y="20083"/>
                    <a:pt x="18186" y="20834"/>
                    <a:pt x="19429" y="20834"/>
                  </a:cubicBezTo>
                  <a:cubicBezTo>
                    <a:pt x="19610" y="20834"/>
                    <a:pt x="19806" y="20818"/>
                    <a:pt x="20018" y="20783"/>
                  </a:cubicBezTo>
                  <a:cubicBezTo>
                    <a:pt x="22826" y="20281"/>
                    <a:pt x="26295" y="14666"/>
                    <a:pt x="25177" y="8161"/>
                  </a:cubicBezTo>
                  <a:cubicBezTo>
                    <a:pt x="24584" y="4669"/>
                    <a:pt x="23328" y="2181"/>
                    <a:pt x="21571" y="994"/>
                  </a:cubicBezTo>
                  <a:cubicBezTo>
                    <a:pt x="20772" y="445"/>
                    <a:pt x="19876" y="175"/>
                    <a:pt x="18892" y="175"/>
                  </a:cubicBezTo>
                  <a:cubicBezTo>
                    <a:pt x="18527" y="175"/>
                    <a:pt x="18149" y="212"/>
                    <a:pt x="17759" y="286"/>
                  </a:cubicBezTo>
                  <a:cubicBezTo>
                    <a:pt x="16458" y="560"/>
                    <a:pt x="15773" y="1154"/>
                    <a:pt x="15157" y="1656"/>
                  </a:cubicBezTo>
                  <a:cubicBezTo>
                    <a:pt x="14524" y="2201"/>
                    <a:pt x="13975" y="2663"/>
                    <a:pt x="12871" y="2663"/>
                  </a:cubicBezTo>
                  <a:cubicBezTo>
                    <a:pt x="12820" y="2663"/>
                    <a:pt x="12768" y="2662"/>
                    <a:pt x="12714" y="2660"/>
                  </a:cubicBezTo>
                  <a:cubicBezTo>
                    <a:pt x="11984" y="2637"/>
                    <a:pt x="11254" y="2112"/>
                    <a:pt x="10477" y="1542"/>
                  </a:cubicBezTo>
                  <a:cubicBezTo>
                    <a:pt x="9469" y="820"/>
                    <a:pt x="8323" y="0"/>
                    <a:pt x="6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9" name="Google Shape;2099;p34"/>
            <p:cNvSpPr/>
            <p:nvPr/>
          </p:nvSpPr>
          <p:spPr>
            <a:xfrm>
              <a:off x="3774900" y="3565350"/>
              <a:ext cx="91900" cy="331575"/>
            </a:xfrm>
            <a:custGeom>
              <a:avLst/>
              <a:gdLst/>
              <a:ahLst/>
              <a:cxnLst/>
              <a:rect l="l" t="t" r="r" b="b"/>
              <a:pathLst>
                <a:path w="3676" h="13263" extrusionOk="0">
                  <a:moveTo>
                    <a:pt x="231" y="1"/>
                  </a:moveTo>
                  <a:cubicBezTo>
                    <a:pt x="177" y="1"/>
                    <a:pt x="126" y="24"/>
                    <a:pt x="92" y="69"/>
                  </a:cubicBezTo>
                  <a:cubicBezTo>
                    <a:pt x="0" y="161"/>
                    <a:pt x="0" y="297"/>
                    <a:pt x="92" y="366"/>
                  </a:cubicBezTo>
                  <a:cubicBezTo>
                    <a:pt x="1415" y="1644"/>
                    <a:pt x="2397" y="3858"/>
                    <a:pt x="2899" y="6780"/>
                  </a:cubicBezTo>
                  <a:cubicBezTo>
                    <a:pt x="3241" y="8834"/>
                    <a:pt x="3127" y="11003"/>
                    <a:pt x="2580" y="13011"/>
                  </a:cubicBezTo>
                  <a:cubicBezTo>
                    <a:pt x="2534" y="13102"/>
                    <a:pt x="2602" y="13217"/>
                    <a:pt x="2716" y="13262"/>
                  </a:cubicBezTo>
                  <a:lnTo>
                    <a:pt x="2785" y="13262"/>
                  </a:lnTo>
                  <a:cubicBezTo>
                    <a:pt x="2876" y="13262"/>
                    <a:pt x="2945" y="13217"/>
                    <a:pt x="2968" y="13125"/>
                  </a:cubicBezTo>
                  <a:cubicBezTo>
                    <a:pt x="3561" y="11048"/>
                    <a:pt x="3675" y="8834"/>
                    <a:pt x="3310" y="6689"/>
                  </a:cubicBezTo>
                  <a:cubicBezTo>
                    <a:pt x="2785" y="3698"/>
                    <a:pt x="1781" y="1393"/>
                    <a:pt x="388" y="69"/>
                  </a:cubicBezTo>
                  <a:cubicBezTo>
                    <a:pt x="343" y="24"/>
                    <a:pt x="286" y="1"/>
                    <a:pt x="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0" name="Google Shape;2100;p34"/>
            <p:cNvSpPr/>
            <p:nvPr/>
          </p:nvSpPr>
          <p:spPr>
            <a:xfrm>
              <a:off x="3454775" y="3461250"/>
              <a:ext cx="51375" cy="161775"/>
            </a:xfrm>
            <a:custGeom>
              <a:avLst/>
              <a:gdLst/>
              <a:ahLst/>
              <a:cxnLst/>
              <a:rect l="l" t="t" r="r" b="b"/>
              <a:pathLst>
                <a:path w="2055" h="6471" extrusionOk="0">
                  <a:moveTo>
                    <a:pt x="1815" y="0"/>
                  </a:moveTo>
                  <a:cubicBezTo>
                    <a:pt x="1743" y="0"/>
                    <a:pt x="1667" y="41"/>
                    <a:pt x="1621" y="102"/>
                  </a:cubicBezTo>
                  <a:cubicBezTo>
                    <a:pt x="0" y="3001"/>
                    <a:pt x="913" y="6196"/>
                    <a:pt x="936" y="6333"/>
                  </a:cubicBezTo>
                  <a:cubicBezTo>
                    <a:pt x="982" y="6424"/>
                    <a:pt x="1050" y="6470"/>
                    <a:pt x="1142" y="6470"/>
                  </a:cubicBezTo>
                  <a:lnTo>
                    <a:pt x="1210" y="6470"/>
                  </a:lnTo>
                  <a:cubicBezTo>
                    <a:pt x="1324" y="6424"/>
                    <a:pt x="1370" y="6310"/>
                    <a:pt x="1347" y="6196"/>
                  </a:cubicBezTo>
                  <a:cubicBezTo>
                    <a:pt x="1347" y="6173"/>
                    <a:pt x="457" y="3046"/>
                    <a:pt x="1986" y="307"/>
                  </a:cubicBezTo>
                  <a:cubicBezTo>
                    <a:pt x="2055" y="216"/>
                    <a:pt x="2009" y="79"/>
                    <a:pt x="1918" y="33"/>
                  </a:cubicBezTo>
                  <a:cubicBezTo>
                    <a:pt x="1887" y="11"/>
                    <a:pt x="1852"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1" name="Google Shape;2101;p34"/>
            <p:cNvSpPr/>
            <p:nvPr/>
          </p:nvSpPr>
          <p:spPr>
            <a:xfrm>
              <a:off x="3260750" y="3379975"/>
              <a:ext cx="194625" cy="125500"/>
            </a:xfrm>
            <a:custGeom>
              <a:avLst/>
              <a:gdLst/>
              <a:ahLst/>
              <a:cxnLst/>
              <a:rect l="l" t="t" r="r" b="b"/>
              <a:pathLst>
                <a:path w="7785" h="5020" extrusionOk="0">
                  <a:moveTo>
                    <a:pt x="2843" y="420"/>
                  </a:moveTo>
                  <a:cubicBezTo>
                    <a:pt x="3763" y="420"/>
                    <a:pt x="4568" y="633"/>
                    <a:pt x="5250" y="1070"/>
                  </a:cubicBezTo>
                  <a:cubicBezTo>
                    <a:pt x="6757" y="2029"/>
                    <a:pt x="7213" y="3787"/>
                    <a:pt x="7328" y="4357"/>
                  </a:cubicBezTo>
                  <a:cubicBezTo>
                    <a:pt x="6691" y="4510"/>
                    <a:pt x="6088" y="4587"/>
                    <a:pt x="5521" y="4587"/>
                  </a:cubicBezTo>
                  <a:cubicBezTo>
                    <a:pt x="4563" y="4587"/>
                    <a:pt x="3705" y="4368"/>
                    <a:pt x="2945" y="3923"/>
                  </a:cubicBezTo>
                  <a:cubicBezTo>
                    <a:pt x="1370" y="3010"/>
                    <a:pt x="685" y="1367"/>
                    <a:pt x="503" y="796"/>
                  </a:cubicBezTo>
                  <a:cubicBezTo>
                    <a:pt x="1349" y="547"/>
                    <a:pt x="2130" y="420"/>
                    <a:pt x="2843" y="420"/>
                  </a:cubicBezTo>
                  <a:close/>
                  <a:moveTo>
                    <a:pt x="2802" y="1"/>
                  </a:moveTo>
                  <a:cubicBezTo>
                    <a:pt x="1998" y="1"/>
                    <a:pt x="1117" y="152"/>
                    <a:pt x="160" y="454"/>
                  </a:cubicBezTo>
                  <a:cubicBezTo>
                    <a:pt x="69" y="500"/>
                    <a:pt x="1" y="614"/>
                    <a:pt x="23" y="705"/>
                  </a:cubicBezTo>
                  <a:cubicBezTo>
                    <a:pt x="46" y="819"/>
                    <a:pt x="663" y="3079"/>
                    <a:pt x="2717" y="4289"/>
                  </a:cubicBezTo>
                  <a:cubicBezTo>
                    <a:pt x="3561" y="4768"/>
                    <a:pt x="4497" y="5019"/>
                    <a:pt x="5524" y="5019"/>
                  </a:cubicBezTo>
                  <a:cubicBezTo>
                    <a:pt x="6186" y="5019"/>
                    <a:pt x="6894" y="4905"/>
                    <a:pt x="7624" y="4722"/>
                  </a:cubicBezTo>
                  <a:cubicBezTo>
                    <a:pt x="7738" y="4677"/>
                    <a:pt x="7784" y="4585"/>
                    <a:pt x="7784" y="4494"/>
                  </a:cubicBezTo>
                  <a:cubicBezTo>
                    <a:pt x="7761" y="4380"/>
                    <a:pt x="7442" y="1961"/>
                    <a:pt x="5479" y="728"/>
                  </a:cubicBezTo>
                  <a:cubicBezTo>
                    <a:pt x="4713" y="243"/>
                    <a:pt x="3820" y="1"/>
                    <a:pt x="2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02" name="Google Shape;2102;p34"/>
          <p:cNvGrpSpPr/>
          <p:nvPr/>
        </p:nvGrpSpPr>
        <p:grpSpPr>
          <a:xfrm>
            <a:off x="11408698" y="3212480"/>
            <a:ext cx="1263905" cy="908229"/>
            <a:chOff x="10048438" y="2533057"/>
            <a:chExt cx="868942" cy="624413"/>
          </a:xfrm>
        </p:grpSpPr>
        <p:sp>
          <p:nvSpPr>
            <p:cNvPr id="2103" name="Google Shape;2103;p34"/>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4" name="Google Shape;2104;p34"/>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5" name="Google Shape;2105;p34"/>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6" name="Google Shape;2106;p34"/>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7" name="Google Shape;2107;p34"/>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8" name="Google Shape;2108;p34"/>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9" name="Google Shape;2109;p34"/>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0" name="Google Shape;2110;p34"/>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1" name="Google Shape;2111;p34"/>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2" name="Google Shape;2112;p34"/>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13" name="Google Shape;2113;p34"/>
          <p:cNvSpPr/>
          <p:nvPr/>
        </p:nvSpPr>
        <p:spPr>
          <a:xfrm>
            <a:off x="11788159" y="4692143"/>
            <a:ext cx="125848" cy="125848"/>
          </a:xfrm>
          <a:custGeom>
            <a:avLst/>
            <a:gdLst/>
            <a:ahLst/>
            <a:cxnLst/>
            <a:rect l="l" t="t" r="r" b="b"/>
            <a:pathLst>
              <a:path w="1669" h="1669" extrusionOk="0">
                <a:moveTo>
                  <a:pt x="839" y="206"/>
                </a:moveTo>
                <a:cubicBezTo>
                  <a:pt x="1178" y="206"/>
                  <a:pt x="1463" y="491"/>
                  <a:pt x="1463" y="830"/>
                </a:cubicBezTo>
                <a:cubicBezTo>
                  <a:pt x="1463" y="1178"/>
                  <a:pt x="1178" y="1464"/>
                  <a:pt x="839" y="1464"/>
                </a:cubicBezTo>
                <a:cubicBezTo>
                  <a:pt x="491" y="1464"/>
                  <a:pt x="205" y="1178"/>
                  <a:pt x="205" y="830"/>
                </a:cubicBezTo>
                <a:cubicBezTo>
                  <a:pt x="205" y="491"/>
                  <a:pt x="491" y="206"/>
                  <a:pt x="839" y="206"/>
                </a:cubicBezTo>
                <a:close/>
                <a:moveTo>
                  <a:pt x="839" y="1"/>
                </a:moveTo>
                <a:cubicBezTo>
                  <a:pt x="375" y="1"/>
                  <a:pt x="0" y="375"/>
                  <a:pt x="0" y="830"/>
                </a:cubicBezTo>
                <a:cubicBezTo>
                  <a:pt x="0" y="1294"/>
                  <a:pt x="375" y="1669"/>
                  <a:pt x="839" y="1669"/>
                </a:cubicBezTo>
                <a:cubicBezTo>
                  <a:pt x="1294" y="1669"/>
                  <a:pt x="1668" y="1294"/>
                  <a:pt x="1668" y="830"/>
                </a:cubicBezTo>
                <a:cubicBezTo>
                  <a:pt x="1668" y="375"/>
                  <a:pt x="1294" y="1"/>
                  <a:pt x="83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14" name="Google Shape;2114;p34"/>
          <p:cNvSpPr/>
          <p:nvPr/>
        </p:nvSpPr>
        <p:spPr>
          <a:xfrm flipH="1">
            <a:off x="11836139" y="5904066"/>
            <a:ext cx="114004" cy="119884"/>
          </a:xfrm>
          <a:custGeom>
            <a:avLst/>
            <a:gdLst/>
            <a:ahLst/>
            <a:cxnLst/>
            <a:rect l="l" t="t" r="r" b="b"/>
            <a:pathLst>
              <a:path w="2831" h="2977" extrusionOk="0">
                <a:moveTo>
                  <a:pt x="799" y="625"/>
                </a:moveTo>
                <a:lnTo>
                  <a:pt x="2215" y="1904"/>
                </a:lnTo>
                <a:lnTo>
                  <a:pt x="480" y="2452"/>
                </a:lnTo>
                <a:lnTo>
                  <a:pt x="799" y="625"/>
                </a:lnTo>
                <a:close/>
                <a:moveTo>
                  <a:pt x="649" y="0"/>
                </a:moveTo>
                <a:cubicBezTo>
                  <a:pt x="631" y="0"/>
                  <a:pt x="612" y="3"/>
                  <a:pt x="594" y="9"/>
                </a:cubicBezTo>
                <a:cubicBezTo>
                  <a:pt x="503" y="32"/>
                  <a:pt x="457" y="101"/>
                  <a:pt x="457" y="169"/>
                </a:cubicBezTo>
                <a:lnTo>
                  <a:pt x="23" y="2725"/>
                </a:lnTo>
                <a:cubicBezTo>
                  <a:pt x="1" y="2794"/>
                  <a:pt x="23" y="2885"/>
                  <a:pt x="92" y="2931"/>
                </a:cubicBezTo>
                <a:cubicBezTo>
                  <a:pt x="115" y="2954"/>
                  <a:pt x="183" y="2976"/>
                  <a:pt x="229" y="2976"/>
                </a:cubicBezTo>
                <a:lnTo>
                  <a:pt x="297" y="2976"/>
                </a:lnTo>
                <a:lnTo>
                  <a:pt x="2671" y="2200"/>
                </a:lnTo>
                <a:cubicBezTo>
                  <a:pt x="2762" y="2178"/>
                  <a:pt x="2808" y="2109"/>
                  <a:pt x="2831" y="2041"/>
                </a:cubicBezTo>
                <a:cubicBezTo>
                  <a:pt x="2831" y="1972"/>
                  <a:pt x="2808" y="1881"/>
                  <a:pt x="2762" y="1835"/>
                </a:cubicBezTo>
                <a:lnTo>
                  <a:pt x="799" y="55"/>
                </a:lnTo>
                <a:cubicBezTo>
                  <a:pt x="749" y="21"/>
                  <a:pt x="699" y="0"/>
                  <a:pt x="64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15" name="Google Shape;2115;p34"/>
          <p:cNvSpPr txBox="1">
            <a:spLocks noGrp="1"/>
          </p:cNvSpPr>
          <p:nvPr>
            <p:ph type="body" idx="1"/>
          </p:nvPr>
        </p:nvSpPr>
        <p:spPr>
          <a:xfrm>
            <a:off x="1240400" y="2026700"/>
            <a:ext cx="5157200" cy="3889200"/>
          </a:xfrm>
          <a:prstGeom prst="rect">
            <a:avLst/>
          </a:prstGeom>
        </p:spPr>
        <p:txBody>
          <a:bodyPr spcFirstLastPara="1" wrap="square" lIns="0" tIns="0" rIns="0" bIns="0" anchor="ctr" anchorCtr="0">
            <a:noAutofit/>
          </a:bodyPr>
          <a:lstStyle>
            <a:lvl1pPr marL="609585" lvl="0" indent="-389457" rtl="0">
              <a:lnSpc>
                <a:spcPct val="100000"/>
              </a:lnSpc>
              <a:spcBef>
                <a:spcPts val="0"/>
              </a:spcBef>
              <a:spcAft>
                <a:spcPts val="0"/>
              </a:spcAft>
              <a:buClr>
                <a:schemeClr val="lt2"/>
              </a:buClr>
              <a:buSzPts val="1000"/>
              <a:buChar char="●"/>
              <a:defRPr>
                <a:solidFill>
                  <a:srgbClr val="434343"/>
                </a:solidFill>
              </a:defRPr>
            </a:lvl1pPr>
            <a:lvl2pPr marL="1219170" lvl="1" indent="-440256" rtl="0">
              <a:lnSpc>
                <a:spcPct val="115000"/>
              </a:lnSpc>
              <a:spcBef>
                <a:spcPts val="0"/>
              </a:spcBef>
              <a:spcAft>
                <a:spcPts val="0"/>
              </a:spcAft>
              <a:buSzPts val="1600"/>
              <a:buChar char="○"/>
              <a:defRPr>
                <a:solidFill>
                  <a:srgbClr val="434343"/>
                </a:solidFill>
              </a:defRPr>
            </a:lvl2pPr>
            <a:lvl3pPr marL="1828754" lvl="2" indent="-440256" rtl="0">
              <a:lnSpc>
                <a:spcPct val="115000"/>
              </a:lnSpc>
              <a:spcBef>
                <a:spcPts val="2133"/>
              </a:spcBef>
              <a:spcAft>
                <a:spcPts val="0"/>
              </a:spcAft>
              <a:buSzPts val="1600"/>
              <a:buChar char="■"/>
              <a:defRPr>
                <a:solidFill>
                  <a:srgbClr val="434343"/>
                </a:solidFill>
              </a:defRPr>
            </a:lvl3pPr>
            <a:lvl4pPr marL="2438339" lvl="3" indent="-440256" rtl="0">
              <a:lnSpc>
                <a:spcPct val="115000"/>
              </a:lnSpc>
              <a:spcBef>
                <a:spcPts val="2133"/>
              </a:spcBef>
              <a:spcAft>
                <a:spcPts val="0"/>
              </a:spcAft>
              <a:buSzPts val="1600"/>
              <a:buChar char="●"/>
              <a:defRPr>
                <a:solidFill>
                  <a:srgbClr val="434343"/>
                </a:solidFill>
              </a:defRPr>
            </a:lvl4pPr>
            <a:lvl5pPr marL="3047924" lvl="4" indent="-440256" rtl="0">
              <a:lnSpc>
                <a:spcPct val="115000"/>
              </a:lnSpc>
              <a:spcBef>
                <a:spcPts val="2133"/>
              </a:spcBef>
              <a:spcAft>
                <a:spcPts val="0"/>
              </a:spcAft>
              <a:buSzPts val="1600"/>
              <a:buChar char="○"/>
              <a:defRPr>
                <a:solidFill>
                  <a:srgbClr val="434343"/>
                </a:solidFill>
              </a:defRPr>
            </a:lvl5pPr>
            <a:lvl6pPr marL="3657509" lvl="5" indent="-440256" rtl="0">
              <a:lnSpc>
                <a:spcPct val="115000"/>
              </a:lnSpc>
              <a:spcBef>
                <a:spcPts val="2133"/>
              </a:spcBef>
              <a:spcAft>
                <a:spcPts val="0"/>
              </a:spcAft>
              <a:buSzPts val="1600"/>
              <a:buChar char="■"/>
              <a:defRPr>
                <a:solidFill>
                  <a:srgbClr val="434343"/>
                </a:solidFill>
              </a:defRPr>
            </a:lvl6pPr>
            <a:lvl7pPr marL="4267093" lvl="6" indent="-440256" rtl="0">
              <a:lnSpc>
                <a:spcPct val="115000"/>
              </a:lnSpc>
              <a:spcBef>
                <a:spcPts val="2133"/>
              </a:spcBef>
              <a:spcAft>
                <a:spcPts val="0"/>
              </a:spcAft>
              <a:buSzPts val="1600"/>
              <a:buChar char="●"/>
              <a:defRPr>
                <a:solidFill>
                  <a:srgbClr val="434343"/>
                </a:solidFill>
              </a:defRPr>
            </a:lvl7pPr>
            <a:lvl8pPr marL="4876678" lvl="7" indent="-440256" rtl="0">
              <a:lnSpc>
                <a:spcPct val="115000"/>
              </a:lnSpc>
              <a:spcBef>
                <a:spcPts val="2133"/>
              </a:spcBef>
              <a:spcAft>
                <a:spcPts val="0"/>
              </a:spcAft>
              <a:buSzPts val="1600"/>
              <a:buChar char="○"/>
              <a:defRPr>
                <a:solidFill>
                  <a:srgbClr val="434343"/>
                </a:solidFill>
              </a:defRPr>
            </a:lvl8pPr>
            <a:lvl9pPr marL="5486263" lvl="8" indent="-440256" rtl="0">
              <a:lnSpc>
                <a:spcPct val="115000"/>
              </a:lnSpc>
              <a:spcBef>
                <a:spcPts val="2133"/>
              </a:spcBef>
              <a:spcAft>
                <a:spcPts val="2133"/>
              </a:spcAft>
              <a:buSzPts val="1600"/>
              <a:buChar char="■"/>
              <a:defRPr>
                <a:solidFill>
                  <a:srgbClr val="434343"/>
                </a:solidFill>
              </a:defRPr>
            </a:lvl9pPr>
          </a:lstStyle>
          <a:p>
            <a:pPr lvl="0"/>
            <a:r>
              <a:rPr lang="en-US"/>
              <a:t>Click to edit Master text styles</a:t>
            </a:r>
          </a:p>
        </p:txBody>
      </p:sp>
      <p:sp>
        <p:nvSpPr>
          <p:cNvPr id="2116" name="Google Shape;2116;p34"/>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36057623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2117"/>
        <p:cNvGrpSpPr/>
        <p:nvPr/>
      </p:nvGrpSpPr>
      <p:grpSpPr>
        <a:xfrm>
          <a:off x="0" y="0"/>
          <a:ext cx="0" cy="0"/>
          <a:chOff x="0" y="0"/>
          <a:chExt cx="0" cy="0"/>
        </a:xfrm>
      </p:grpSpPr>
      <p:pic>
        <p:nvPicPr>
          <p:cNvPr id="2118" name="Google Shape;2118;p3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119" name="Google Shape;2119;p35"/>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120" name="Google Shape;2120;p35"/>
          <p:cNvGrpSpPr/>
          <p:nvPr/>
        </p:nvGrpSpPr>
        <p:grpSpPr>
          <a:xfrm rot="10800000">
            <a:off x="11537844" y="5375103"/>
            <a:ext cx="1496035" cy="1551443"/>
            <a:chOff x="6010050" y="3228175"/>
            <a:chExt cx="675675" cy="700700"/>
          </a:xfrm>
        </p:grpSpPr>
        <p:sp>
          <p:nvSpPr>
            <p:cNvPr id="2121" name="Google Shape;2121;p35"/>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2" name="Google Shape;2122;p35"/>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3" name="Google Shape;2123;p35"/>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4" name="Google Shape;2124;p35"/>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5" name="Google Shape;2125;p35"/>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6" name="Google Shape;2126;p35"/>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7" name="Google Shape;2127;p35"/>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28" name="Google Shape;2128;p35"/>
          <p:cNvGrpSpPr/>
          <p:nvPr/>
        </p:nvGrpSpPr>
        <p:grpSpPr>
          <a:xfrm rot="10800000">
            <a:off x="1153086" y="10511"/>
            <a:ext cx="1263905" cy="908229"/>
            <a:chOff x="10048438" y="2533057"/>
            <a:chExt cx="868942" cy="624413"/>
          </a:xfrm>
        </p:grpSpPr>
        <p:sp>
          <p:nvSpPr>
            <p:cNvPr id="2129" name="Google Shape;2129;p35"/>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0" name="Google Shape;2130;p35"/>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1" name="Google Shape;2131;p35"/>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2" name="Google Shape;2132;p35"/>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3" name="Google Shape;2133;p35"/>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4" name="Google Shape;2134;p35"/>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5" name="Google Shape;2135;p35"/>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6" name="Google Shape;2136;p35"/>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7" name="Google Shape;2137;p35"/>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8" name="Google Shape;2138;p35"/>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39" name="Google Shape;2139;p35"/>
          <p:cNvSpPr txBox="1">
            <a:spLocks noGrp="1"/>
          </p:cNvSpPr>
          <p:nvPr>
            <p:ph type="title"/>
          </p:nvPr>
        </p:nvSpPr>
        <p:spPr>
          <a:xfrm>
            <a:off x="1128117" y="4397244"/>
            <a:ext cx="2778000" cy="463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spcBef>
                <a:spcPts val="0"/>
              </a:spcBef>
              <a:spcAft>
                <a:spcPts val="0"/>
              </a:spcAft>
              <a:buSzPts val="2000"/>
              <a:buNone/>
              <a:defRPr sz="2933">
                <a:solidFill>
                  <a:schemeClr val="accent1"/>
                </a:solidFill>
              </a:defRPr>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140" name="Google Shape;2140;p35"/>
          <p:cNvSpPr txBox="1">
            <a:spLocks noGrp="1"/>
          </p:cNvSpPr>
          <p:nvPr>
            <p:ph type="subTitle" idx="1"/>
          </p:nvPr>
        </p:nvSpPr>
        <p:spPr>
          <a:xfrm>
            <a:off x="1128117" y="4858213"/>
            <a:ext cx="2778000" cy="890000"/>
          </a:xfrm>
          <a:prstGeom prst="rect">
            <a:avLst/>
          </a:prstGeom>
          <a:ln w="9525" cap="flat" cmpd="sng">
            <a:solidFill>
              <a:schemeClr val="dk2"/>
            </a:solidFill>
            <a:prstDash val="solid"/>
            <a:round/>
            <a:headEnd type="none" w="sm" len="sm"/>
            <a:tailEnd type="none" w="sm" len="sm"/>
          </a:ln>
        </p:spPr>
        <p:txBody>
          <a:bodyPr spcFirstLastPara="1" wrap="square" lIns="0" tIns="0" rIns="0" bIns="0" anchor="t"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2133"/>
              </a:spcBef>
              <a:spcAft>
                <a:spcPts val="0"/>
              </a:spcAft>
              <a:buSzPts val="1600"/>
              <a:buNone/>
              <a:defRPr/>
            </a:lvl2pPr>
            <a:lvl3pPr lvl="2" algn="ctr" rtl="0">
              <a:lnSpc>
                <a:spcPct val="100000"/>
              </a:lnSpc>
              <a:spcBef>
                <a:spcPts val="2133"/>
              </a:spcBef>
              <a:spcAft>
                <a:spcPts val="0"/>
              </a:spcAft>
              <a:buSzPts val="1600"/>
              <a:buNone/>
              <a:defRPr/>
            </a:lvl3pPr>
            <a:lvl4pPr lvl="3" algn="ctr" rtl="0">
              <a:lnSpc>
                <a:spcPct val="100000"/>
              </a:lnSpc>
              <a:spcBef>
                <a:spcPts val="2133"/>
              </a:spcBef>
              <a:spcAft>
                <a:spcPts val="0"/>
              </a:spcAft>
              <a:buSzPts val="1600"/>
              <a:buNone/>
              <a:defRPr/>
            </a:lvl4pPr>
            <a:lvl5pPr lvl="4" algn="ctr" rtl="0">
              <a:lnSpc>
                <a:spcPct val="100000"/>
              </a:lnSpc>
              <a:spcBef>
                <a:spcPts val="2133"/>
              </a:spcBef>
              <a:spcAft>
                <a:spcPts val="0"/>
              </a:spcAft>
              <a:buSzPts val="1600"/>
              <a:buNone/>
              <a:defRPr/>
            </a:lvl5pPr>
            <a:lvl6pPr lvl="5" algn="ctr" rtl="0">
              <a:lnSpc>
                <a:spcPct val="100000"/>
              </a:lnSpc>
              <a:spcBef>
                <a:spcPts val="2133"/>
              </a:spcBef>
              <a:spcAft>
                <a:spcPts val="0"/>
              </a:spcAft>
              <a:buSzPts val="1600"/>
              <a:buNone/>
              <a:defRPr/>
            </a:lvl6pPr>
            <a:lvl7pPr lvl="6" algn="ctr" rtl="0">
              <a:lnSpc>
                <a:spcPct val="100000"/>
              </a:lnSpc>
              <a:spcBef>
                <a:spcPts val="2133"/>
              </a:spcBef>
              <a:spcAft>
                <a:spcPts val="0"/>
              </a:spcAft>
              <a:buSzPts val="1600"/>
              <a:buNone/>
              <a:defRPr/>
            </a:lvl7pPr>
            <a:lvl8pPr lvl="7" algn="ctr" rtl="0">
              <a:lnSpc>
                <a:spcPct val="100000"/>
              </a:lnSpc>
              <a:spcBef>
                <a:spcPts val="2133"/>
              </a:spcBef>
              <a:spcAft>
                <a:spcPts val="0"/>
              </a:spcAft>
              <a:buSzPts val="1600"/>
              <a:buNone/>
              <a:defRPr/>
            </a:lvl8pPr>
            <a:lvl9pPr lvl="8" algn="ctr" rtl="0">
              <a:lnSpc>
                <a:spcPct val="100000"/>
              </a:lnSpc>
              <a:spcBef>
                <a:spcPts val="2133"/>
              </a:spcBef>
              <a:spcAft>
                <a:spcPts val="2133"/>
              </a:spcAft>
              <a:buSzPts val="1600"/>
              <a:buNone/>
              <a:defRPr/>
            </a:lvl9pPr>
          </a:lstStyle>
          <a:p>
            <a:r>
              <a:rPr lang="en-US"/>
              <a:t>Click to edit Master subtitle style</a:t>
            </a:r>
            <a:endParaRPr/>
          </a:p>
        </p:txBody>
      </p:sp>
      <p:sp>
        <p:nvSpPr>
          <p:cNvPr id="2141" name="Google Shape;2141;p35"/>
          <p:cNvSpPr txBox="1">
            <a:spLocks noGrp="1"/>
          </p:cNvSpPr>
          <p:nvPr>
            <p:ph type="title" idx="2"/>
          </p:nvPr>
        </p:nvSpPr>
        <p:spPr>
          <a:xfrm>
            <a:off x="4706451" y="4397244"/>
            <a:ext cx="2778000" cy="463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spcBef>
                <a:spcPts val="0"/>
              </a:spcBef>
              <a:spcAft>
                <a:spcPts val="0"/>
              </a:spcAft>
              <a:buSzPts val="2000"/>
              <a:buNone/>
              <a:defRPr sz="2933">
                <a:solidFill>
                  <a:schemeClr val="accent1"/>
                </a:solidFill>
              </a:defRPr>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142" name="Google Shape;2142;p35"/>
          <p:cNvSpPr txBox="1">
            <a:spLocks noGrp="1"/>
          </p:cNvSpPr>
          <p:nvPr>
            <p:ph type="subTitle" idx="3"/>
          </p:nvPr>
        </p:nvSpPr>
        <p:spPr>
          <a:xfrm>
            <a:off x="4706451" y="4858213"/>
            <a:ext cx="2778000" cy="890000"/>
          </a:xfrm>
          <a:prstGeom prst="rect">
            <a:avLst/>
          </a:prstGeom>
          <a:ln w="9525" cap="flat" cmpd="sng">
            <a:solidFill>
              <a:schemeClr val="dk2"/>
            </a:solidFill>
            <a:prstDash val="solid"/>
            <a:round/>
            <a:headEnd type="none" w="sm" len="sm"/>
            <a:tailEnd type="none" w="sm" len="sm"/>
          </a:ln>
        </p:spPr>
        <p:txBody>
          <a:bodyPr spcFirstLastPara="1" wrap="square" lIns="0" tIns="0" rIns="0" bIns="0" anchor="t"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2133"/>
              </a:spcBef>
              <a:spcAft>
                <a:spcPts val="0"/>
              </a:spcAft>
              <a:buSzPts val="1600"/>
              <a:buNone/>
              <a:defRPr/>
            </a:lvl2pPr>
            <a:lvl3pPr lvl="2" algn="ctr" rtl="0">
              <a:lnSpc>
                <a:spcPct val="100000"/>
              </a:lnSpc>
              <a:spcBef>
                <a:spcPts val="2133"/>
              </a:spcBef>
              <a:spcAft>
                <a:spcPts val="0"/>
              </a:spcAft>
              <a:buSzPts val="1600"/>
              <a:buNone/>
              <a:defRPr/>
            </a:lvl3pPr>
            <a:lvl4pPr lvl="3" algn="ctr" rtl="0">
              <a:lnSpc>
                <a:spcPct val="100000"/>
              </a:lnSpc>
              <a:spcBef>
                <a:spcPts val="2133"/>
              </a:spcBef>
              <a:spcAft>
                <a:spcPts val="0"/>
              </a:spcAft>
              <a:buSzPts val="1600"/>
              <a:buNone/>
              <a:defRPr/>
            </a:lvl4pPr>
            <a:lvl5pPr lvl="4" algn="ctr" rtl="0">
              <a:lnSpc>
                <a:spcPct val="100000"/>
              </a:lnSpc>
              <a:spcBef>
                <a:spcPts val="2133"/>
              </a:spcBef>
              <a:spcAft>
                <a:spcPts val="0"/>
              </a:spcAft>
              <a:buSzPts val="1600"/>
              <a:buNone/>
              <a:defRPr/>
            </a:lvl5pPr>
            <a:lvl6pPr lvl="5" algn="ctr" rtl="0">
              <a:lnSpc>
                <a:spcPct val="100000"/>
              </a:lnSpc>
              <a:spcBef>
                <a:spcPts val="2133"/>
              </a:spcBef>
              <a:spcAft>
                <a:spcPts val="0"/>
              </a:spcAft>
              <a:buSzPts val="1600"/>
              <a:buNone/>
              <a:defRPr/>
            </a:lvl6pPr>
            <a:lvl7pPr lvl="6" algn="ctr" rtl="0">
              <a:lnSpc>
                <a:spcPct val="100000"/>
              </a:lnSpc>
              <a:spcBef>
                <a:spcPts val="2133"/>
              </a:spcBef>
              <a:spcAft>
                <a:spcPts val="0"/>
              </a:spcAft>
              <a:buSzPts val="1600"/>
              <a:buNone/>
              <a:defRPr/>
            </a:lvl7pPr>
            <a:lvl8pPr lvl="7" algn="ctr" rtl="0">
              <a:lnSpc>
                <a:spcPct val="100000"/>
              </a:lnSpc>
              <a:spcBef>
                <a:spcPts val="2133"/>
              </a:spcBef>
              <a:spcAft>
                <a:spcPts val="0"/>
              </a:spcAft>
              <a:buSzPts val="1600"/>
              <a:buNone/>
              <a:defRPr/>
            </a:lvl8pPr>
            <a:lvl9pPr lvl="8" algn="ctr" rtl="0">
              <a:lnSpc>
                <a:spcPct val="100000"/>
              </a:lnSpc>
              <a:spcBef>
                <a:spcPts val="2133"/>
              </a:spcBef>
              <a:spcAft>
                <a:spcPts val="2133"/>
              </a:spcAft>
              <a:buSzPts val="1600"/>
              <a:buNone/>
              <a:defRPr/>
            </a:lvl9pPr>
          </a:lstStyle>
          <a:p>
            <a:r>
              <a:rPr lang="en-US"/>
              <a:t>Click to edit Master subtitle style</a:t>
            </a:r>
            <a:endParaRPr/>
          </a:p>
        </p:txBody>
      </p:sp>
      <p:sp>
        <p:nvSpPr>
          <p:cNvPr id="2143" name="Google Shape;2143;p35"/>
          <p:cNvSpPr txBox="1">
            <a:spLocks noGrp="1"/>
          </p:cNvSpPr>
          <p:nvPr>
            <p:ph type="title" idx="4"/>
          </p:nvPr>
        </p:nvSpPr>
        <p:spPr>
          <a:xfrm>
            <a:off x="8285884" y="4397244"/>
            <a:ext cx="2778000" cy="463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spcBef>
                <a:spcPts val="0"/>
              </a:spcBef>
              <a:spcAft>
                <a:spcPts val="0"/>
              </a:spcAft>
              <a:buSzPts val="2000"/>
              <a:buNone/>
              <a:defRPr sz="2933">
                <a:solidFill>
                  <a:schemeClr val="accent1"/>
                </a:solidFill>
              </a:defRPr>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144" name="Google Shape;2144;p35"/>
          <p:cNvSpPr txBox="1">
            <a:spLocks noGrp="1"/>
          </p:cNvSpPr>
          <p:nvPr>
            <p:ph type="subTitle" idx="5"/>
          </p:nvPr>
        </p:nvSpPr>
        <p:spPr>
          <a:xfrm>
            <a:off x="8285884" y="4858213"/>
            <a:ext cx="2778000" cy="890000"/>
          </a:xfrm>
          <a:prstGeom prst="rect">
            <a:avLst/>
          </a:prstGeom>
          <a:ln w="9525" cap="flat" cmpd="sng">
            <a:solidFill>
              <a:schemeClr val="dk2"/>
            </a:solidFill>
            <a:prstDash val="solid"/>
            <a:round/>
            <a:headEnd type="none" w="sm" len="sm"/>
            <a:tailEnd type="none" w="sm" len="sm"/>
          </a:ln>
        </p:spPr>
        <p:txBody>
          <a:bodyPr spcFirstLastPara="1" wrap="square" lIns="0" tIns="0" rIns="0" bIns="0" anchor="t"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2133"/>
              </a:spcBef>
              <a:spcAft>
                <a:spcPts val="0"/>
              </a:spcAft>
              <a:buSzPts val="1600"/>
              <a:buNone/>
              <a:defRPr/>
            </a:lvl2pPr>
            <a:lvl3pPr lvl="2" algn="ctr" rtl="0">
              <a:lnSpc>
                <a:spcPct val="100000"/>
              </a:lnSpc>
              <a:spcBef>
                <a:spcPts val="2133"/>
              </a:spcBef>
              <a:spcAft>
                <a:spcPts val="0"/>
              </a:spcAft>
              <a:buSzPts val="1600"/>
              <a:buNone/>
              <a:defRPr/>
            </a:lvl3pPr>
            <a:lvl4pPr lvl="3" algn="ctr" rtl="0">
              <a:lnSpc>
                <a:spcPct val="100000"/>
              </a:lnSpc>
              <a:spcBef>
                <a:spcPts val="2133"/>
              </a:spcBef>
              <a:spcAft>
                <a:spcPts val="0"/>
              </a:spcAft>
              <a:buSzPts val="1600"/>
              <a:buNone/>
              <a:defRPr/>
            </a:lvl4pPr>
            <a:lvl5pPr lvl="4" algn="ctr" rtl="0">
              <a:lnSpc>
                <a:spcPct val="100000"/>
              </a:lnSpc>
              <a:spcBef>
                <a:spcPts val="2133"/>
              </a:spcBef>
              <a:spcAft>
                <a:spcPts val="0"/>
              </a:spcAft>
              <a:buSzPts val="1600"/>
              <a:buNone/>
              <a:defRPr/>
            </a:lvl5pPr>
            <a:lvl6pPr lvl="5" algn="ctr" rtl="0">
              <a:lnSpc>
                <a:spcPct val="100000"/>
              </a:lnSpc>
              <a:spcBef>
                <a:spcPts val="2133"/>
              </a:spcBef>
              <a:spcAft>
                <a:spcPts val="0"/>
              </a:spcAft>
              <a:buSzPts val="1600"/>
              <a:buNone/>
              <a:defRPr/>
            </a:lvl6pPr>
            <a:lvl7pPr lvl="6" algn="ctr" rtl="0">
              <a:lnSpc>
                <a:spcPct val="100000"/>
              </a:lnSpc>
              <a:spcBef>
                <a:spcPts val="2133"/>
              </a:spcBef>
              <a:spcAft>
                <a:spcPts val="0"/>
              </a:spcAft>
              <a:buSzPts val="1600"/>
              <a:buNone/>
              <a:defRPr/>
            </a:lvl7pPr>
            <a:lvl8pPr lvl="7" algn="ctr" rtl="0">
              <a:lnSpc>
                <a:spcPct val="100000"/>
              </a:lnSpc>
              <a:spcBef>
                <a:spcPts val="2133"/>
              </a:spcBef>
              <a:spcAft>
                <a:spcPts val="0"/>
              </a:spcAft>
              <a:buSzPts val="1600"/>
              <a:buNone/>
              <a:defRPr/>
            </a:lvl8pPr>
            <a:lvl9pPr lvl="8" algn="ctr" rtl="0">
              <a:lnSpc>
                <a:spcPct val="100000"/>
              </a:lnSpc>
              <a:spcBef>
                <a:spcPts val="2133"/>
              </a:spcBef>
              <a:spcAft>
                <a:spcPts val="2133"/>
              </a:spcAft>
              <a:buSzPts val="1600"/>
              <a:buNone/>
              <a:defRPr/>
            </a:lvl9pPr>
          </a:lstStyle>
          <a:p>
            <a:r>
              <a:rPr lang="en-US"/>
              <a:t>Click to edit Master subtitle style</a:t>
            </a:r>
            <a:endParaRPr/>
          </a:p>
        </p:txBody>
      </p:sp>
      <p:sp>
        <p:nvSpPr>
          <p:cNvPr id="2145" name="Google Shape;2145;p35"/>
          <p:cNvSpPr txBox="1">
            <a:spLocks noGrp="1"/>
          </p:cNvSpPr>
          <p:nvPr>
            <p:ph type="title" idx="6"/>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38034109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2146"/>
        <p:cNvGrpSpPr/>
        <p:nvPr/>
      </p:nvGrpSpPr>
      <p:grpSpPr>
        <a:xfrm>
          <a:off x="0" y="0"/>
          <a:ext cx="0" cy="0"/>
          <a:chOff x="0" y="0"/>
          <a:chExt cx="0" cy="0"/>
        </a:xfrm>
      </p:grpSpPr>
      <p:pic>
        <p:nvPicPr>
          <p:cNvPr id="2147" name="Google Shape;2147;p36"/>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148" name="Google Shape;2148;p36"/>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149" name="Google Shape;2149;p36"/>
          <p:cNvGrpSpPr/>
          <p:nvPr/>
        </p:nvGrpSpPr>
        <p:grpSpPr>
          <a:xfrm>
            <a:off x="282372" y="2401404"/>
            <a:ext cx="960269" cy="1080331"/>
            <a:chOff x="1321750" y="2406400"/>
            <a:chExt cx="433700" cy="487925"/>
          </a:xfrm>
        </p:grpSpPr>
        <p:sp>
          <p:nvSpPr>
            <p:cNvPr id="2150" name="Google Shape;2150;p36"/>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1" name="Google Shape;2151;p36"/>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2" name="Google Shape;2152;p36"/>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3" name="Google Shape;2153;p36"/>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4" name="Google Shape;2154;p36"/>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5" name="Google Shape;2155;p36"/>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6" name="Google Shape;2156;p36"/>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7" name="Google Shape;2157;p36"/>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8" name="Google Shape;2158;p36"/>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9" name="Google Shape;2159;p36"/>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0" name="Google Shape;2160;p36"/>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1" name="Google Shape;2161;p36"/>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2" name="Google Shape;2162;p36"/>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3" name="Google Shape;2163;p36"/>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64" name="Google Shape;2164;p36"/>
          <p:cNvGrpSpPr/>
          <p:nvPr/>
        </p:nvGrpSpPr>
        <p:grpSpPr>
          <a:xfrm>
            <a:off x="10662893" y="4220924"/>
            <a:ext cx="1496035" cy="1551443"/>
            <a:chOff x="6010050" y="3228175"/>
            <a:chExt cx="675675" cy="700700"/>
          </a:xfrm>
        </p:grpSpPr>
        <p:sp>
          <p:nvSpPr>
            <p:cNvPr id="2165" name="Google Shape;2165;p36"/>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6" name="Google Shape;2166;p36"/>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7" name="Google Shape;2167;p36"/>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8" name="Google Shape;2168;p36"/>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9" name="Google Shape;2169;p36"/>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70" name="Google Shape;2170;p36"/>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71" name="Google Shape;2171;p36"/>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72" name="Google Shape;2172;p36"/>
          <p:cNvSpPr txBox="1">
            <a:spLocks noGrp="1"/>
          </p:cNvSpPr>
          <p:nvPr>
            <p:ph type="title"/>
          </p:nvPr>
        </p:nvSpPr>
        <p:spPr>
          <a:xfrm>
            <a:off x="3232667" y="2380151"/>
            <a:ext cx="2633600" cy="463200"/>
          </a:xfrm>
          <a:prstGeom prst="rect">
            <a:avLst/>
          </a:prstGeom>
          <a:solidFill>
            <a:schemeClr val="accent4"/>
          </a:solidFill>
        </p:spPr>
        <p:txBody>
          <a:bodyPr spcFirstLastPara="1" wrap="square" lIns="0" tIns="0" rIns="0" bIns="0" anchor="ctr" anchorCtr="0">
            <a:noAutofit/>
          </a:bodyPr>
          <a:lstStyle>
            <a:lvl1pPr lvl="0" rtl="0">
              <a:spcBef>
                <a:spcPts val="0"/>
              </a:spcBef>
              <a:spcAft>
                <a:spcPts val="0"/>
              </a:spcAft>
              <a:buSzPts val="2000"/>
              <a:buNone/>
              <a:defRPr sz="2933">
                <a:solidFill>
                  <a:schemeClr val="accent1"/>
                </a:solidFill>
              </a:defRPr>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173" name="Google Shape;2173;p36"/>
          <p:cNvSpPr txBox="1">
            <a:spLocks noGrp="1"/>
          </p:cNvSpPr>
          <p:nvPr>
            <p:ph type="subTitle" idx="1"/>
          </p:nvPr>
        </p:nvSpPr>
        <p:spPr>
          <a:xfrm>
            <a:off x="3232667" y="2889684"/>
            <a:ext cx="2633600" cy="8900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sz="2133"/>
            </a:lvl1pPr>
            <a:lvl2pPr lvl="1" algn="ctr" rtl="0">
              <a:lnSpc>
                <a:spcPct val="100000"/>
              </a:lnSpc>
              <a:spcBef>
                <a:spcPts val="2133"/>
              </a:spcBef>
              <a:spcAft>
                <a:spcPts val="0"/>
              </a:spcAft>
              <a:buSzPts val="1600"/>
              <a:buNone/>
              <a:defRPr/>
            </a:lvl2pPr>
            <a:lvl3pPr lvl="2" algn="ctr" rtl="0">
              <a:lnSpc>
                <a:spcPct val="100000"/>
              </a:lnSpc>
              <a:spcBef>
                <a:spcPts val="2133"/>
              </a:spcBef>
              <a:spcAft>
                <a:spcPts val="0"/>
              </a:spcAft>
              <a:buSzPts val="1600"/>
              <a:buNone/>
              <a:defRPr/>
            </a:lvl3pPr>
            <a:lvl4pPr lvl="3" algn="ctr" rtl="0">
              <a:lnSpc>
                <a:spcPct val="100000"/>
              </a:lnSpc>
              <a:spcBef>
                <a:spcPts val="2133"/>
              </a:spcBef>
              <a:spcAft>
                <a:spcPts val="0"/>
              </a:spcAft>
              <a:buSzPts val="1600"/>
              <a:buNone/>
              <a:defRPr/>
            </a:lvl4pPr>
            <a:lvl5pPr lvl="4" algn="ctr" rtl="0">
              <a:lnSpc>
                <a:spcPct val="100000"/>
              </a:lnSpc>
              <a:spcBef>
                <a:spcPts val="2133"/>
              </a:spcBef>
              <a:spcAft>
                <a:spcPts val="0"/>
              </a:spcAft>
              <a:buSzPts val="1600"/>
              <a:buNone/>
              <a:defRPr/>
            </a:lvl5pPr>
            <a:lvl6pPr lvl="5" algn="ctr" rtl="0">
              <a:lnSpc>
                <a:spcPct val="100000"/>
              </a:lnSpc>
              <a:spcBef>
                <a:spcPts val="2133"/>
              </a:spcBef>
              <a:spcAft>
                <a:spcPts val="0"/>
              </a:spcAft>
              <a:buSzPts val="1600"/>
              <a:buNone/>
              <a:defRPr/>
            </a:lvl6pPr>
            <a:lvl7pPr lvl="6" algn="ctr" rtl="0">
              <a:lnSpc>
                <a:spcPct val="100000"/>
              </a:lnSpc>
              <a:spcBef>
                <a:spcPts val="2133"/>
              </a:spcBef>
              <a:spcAft>
                <a:spcPts val="0"/>
              </a:spcAft>
              <a:buSzPts val="1600"/>
              <a:buNone/>
              <a:defRPr/>
            </a:lvl7pPr>
            <a:lvl8pPr lvl="7" algn="ctr" rtl="0">
              <a:lnSpc>
                <a:spcPct val="100000"/>
              </a:lnSpc>
              <a:spcBef>
                <a:spcPts val="2133"/>
              </a:spcBef>
              <a:spcAft>
                <a:spcPts val="0"/>
              </a:spcAft>
              <a:buSzPts val="1600"/>
              <a:buNone/>
              <a:defRPr/>
            </a:lvl8pPr>
            <a:lvl9pPr lvl="8" algn="ctr" rtl="0">
              <a:lnSpc>
                <a:spcPct val="100000"/>
              </a:lnSpc>
              <a:spcBef>
                <a:spcPts val="2133"/>
              </a:spcBef>
              <a:spcAft>
                <a:spcPts val="2133"/>
              </a:spcAft>
              <a:buSzPts val="1600"/>
              <a:buNone/>
              <a:defRPr/>
            </a:lvl9pPr>
          </a:lstStyle>
          <a:p>
            <a:r>
              <a:rPr lang="en-US"/>
              <a:t>Click to edit Master subtitle style</a:t>
            </a:r>
            <a:endParaRPr/>
          </a:p>
        </p:txBody>
      </p:sp>
      <p:sp>
        <p:nvSpPr>
          <p:cNvPr id="2174" name="Google Shape;2174;p36"/>
          <p:cNvSpPr txBox="1">
            <a:spLocks noGrp="1"/>
          </p:cNvSpPr>
          <p:nvPr>
            <p:ph type="title" idx="2"/>
          </p:nvPr>
        </p:nvSpPr>
        <p:spPr>
          <a:xfrm>
            <a:off x="5416584" y="4116817"/>
            <a:ext cx="2633600" cy="463200"/>
          </a:xfrm>
          <a:prstGeom prst="rect">
            <a:avLst/>
          </a:prstGeom>
          <a:solidFill>
            <a:schemeClr val="dk1"/>
          </a:solidFill>
        </p:spPr>
        <p:txBody>
          <a:bodyPr spcFirstLastPara="1" wrap="square" lIns="0" tIns="0" rIns="0" bIns="0" anchor="ctr" anchorCtr="0">
            <a:noAutofit/>
          </a:bodyPr>
          <a:lstStyle>
            <a:lvl1pPr lvl="0" rtl="0">
              <a:spcBef>
                <a:spcPts val="0"/>
              </a:spcBef>
              <a:spcAft>
                <a:spcPts val="0"/>
              </a:spcAft>
              <a:buSzPts val="2000"/>
              <a:buNone/>
              <a:defRPr sz="2933">
                <a:solidFill>
                  <a:schemeClr val="accent1"/>
                </a:solidFill>
              </a:defRPr>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175" name="Google Shape;2175;p36"/>
          <p:cNvSpPr txBox="1">
            <a:spLocks noGrp="1"/>
          </p:cNvSpPr>
          <p:nvPr>
            <p:ph type="subTitle" idx="3"/>
          </p:nvPr>
        </p:nvSpPr>
        <p:spPr>
          <a:xfrm>
            <a:off x="5416584" y="4626351"/>
            <a:ext cx="2633600" cy="8900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sz="2133"/>
            </a:lvl1pPr>
            <a:lvl2pPr lvl="1" algn="ctr" rtl="0">
              <a:lnSpc>
                <a:spcPct val="100000"/>
              </a:lnSpc>
              <a:spcBef>
                <a:spcPts val="2133"/>
              </a:spcBef>
              <a:spcAft>
                <a:spcPts val="0"/>
              </a:spcAft>
              <a:buSzPts val="1600"/>
              <a:buNone/>
              <a:defRPr/>
            </a:lvl2pPr>
            <a:lvl3pPr lvl="2" algn="ctr" rtl="0">
              <a:lnSpc>
                <a:spcPct val="100000"/>
              </a:lnSpc>
              <a:spcBef>
                <a:spcPts val="2133"/>
              </a:spcBef>
              <a:spcAft>
                <a:spcPts val="0"/>
              </a:spcAft>
              <a:buSzPts val="1600"/>
              <a:buNone/>
              <a:defRPr/>
            </a:lvl3pPr>
            <a:lvl4pPr lvl="3" algn="ctr" rtl="0">
              <a:lnSpc>
                <a:spcPct val="100000"/>
              </a:lnSpc>
              <a:spcBef>
                <a:spcPts val="2133"/>
              </a:spcBef>
              <a:spcAft>
                <a:spcPts val="0"/>
              </a:spcAft>
              <a:buSzPts val="1600"/>
              <a:buNone/>
              <a:defRPr/>
            </a:lvl4pPr>
            <a:lvl5pPr lvl="4" algn="ctr" rtl="0">
              <a:lnSpc>
                <a:spcPct val="100000"/>
              </a:lnSpc>
              <a:spcBef>
                <a:spcPts val="2133"/>
              </a:spcBef>
              <a:spcAft>
                <a:spcPts val="0"/>
              </a:spcAft>
              <a:buSzPts val="1600"/>
              <a:buNone/>
              <a:defRPr/>
            </a:lvl5pPr>
            <a:lvl6pPr lvl="5" algn="ctr" rtl="0">
              <a:lnSpc>
                <a:spcPct val="100000"/>
              </a:lnSpc>
              <a:spcBef>
                <a:spcPts val="2133"/>
              </a:spcBef>
              <a:spcAft>
                <a:spcPts val="0"/>
              </a:spcAft>
              <a:buSzPts val="1600"/>
              <a:buNone/>
              <a:defRPr/>
            </a:lvl6pPr>
            <a:lvl7pPr lvl="6" algn="ctr" rtl="0">
              <a:lnSpc>
                <a:spcPct val="100000"/>
              </a:lnSpc>
              <a:spcBef>
                <a:spcPts val="2133"/>
              </a:spcBef>
              <a:spcAft>
                <a:spcPts val="0"/>
              </a:spcAft>
              <a:buSzPts val="1600"/>
              <a:buNone/>
              <a:defRPr/>
            </a:lvl7pPr>
            <a:lvl8pPr lvl="7" algn="ctr" rtl="0">
              <a:lnSpc>
                <a:spcPct val="100000"/>
              </a:lnSpc>
              <a:spcBef>
                <a:spcPts val="2133"/>
              </a:spcBef>
              <a:spcAft>
                <a:spcPts val="0"/>
              </a:spcAft>
              <a:buSzPts val="1600"/>
              <a:buNone/>
              <a:defRPr/>
            </a:lvl8pPr>
            <a:lvl9pPr lvl="8" algn="ctr" rtl="0">
              <a:lnSpc>
                <a:spcPct val="100000"/>
              </a:lnSpc>
              <a:spcBef>
                <a:spcPts val="2133"/>
              </a:spcBef>
              <a:spcAft>
                <a:spcPts val="2133"/>
              </a:spcAft>
              <a:buSzPts val="1600"/>
              <a:buNone/>
              <a:defRPr/>
            </a:lvl9pPr>
          </a:lstStyle>
          <a:p>
            <a:r>
              <a:rPr lang="en-US"/>
              <a:t>Click to edit Master subtitle style</a:t>
            </a:r>
            <a:endParaRPr/>
          </a:p>
        </p:txBody>
      </p:sp>
      <p:sp>
        <p:nvSpPr>
          <p:cNvPr id="2176" name="Google Shape;2176;p36"/>
          <p:cNvSpPr txBox="1">
            <a:spLocks noGrp="1"/>
          </p:cNvSpPr>
          <p:nvPr>
            <p:ph type="title" idx="4"/>
          </p:nvPr>
        </p:nvSpPr>
        <p:spPr>
          <a:xfrm>
            <a:off x="7580033" y="2380151"/>
            <a:ext cx="2633600" cy="463200"/>
          </a:xfrm>
          <a:prstGeom prst="rect">
            <a:avLst/>
          </a:prstGeom>
          <a:solidFill>
            <a:schemeClr val="lt2"/>
          </a:solidFill>
        </p:spPr>
        <p:txBody>
          <a:bodyPr spcFirstLastPara="1" wrap="square" lIns="0" tIns="0" rIns="0" bIns="0" anchor="ctr" anchorCtr="0">
            <a:noAutofit/>
          </a:bodyPr>
          <a:lstStyle>
            <a:lvl1pPr lvl="0" rtl="0">
              <a:spcBef>
                <a:spcPts val="0"/>
              </a:spcBef>
              <a:spcAft>
                <a:spcPts val="0"/>
              </a:spcAft>
              <a:buSzPts val="2000"/>
              <a:buNone/>
              <a:defRPr sz="2933">
                <a:solidFill>
                  <a:schemeClr val="accent1"/>
                </a:solidFill>
              </a:defRPr>
            </a:lvl1pPr>
            <a:lvl2pPr lvl="1" algn="ctr" rtl="0">
              <a:spcBef>
                <a:spcPts val="0"/>
              </a:spcBef>
              <a:spcAft>
                <a:spcPts val="0"/>
              </a:spcAft>
              <a:buSzPts val="2000"/>
              <a:buNone/>
              <a:defRPr sz="2667"/>
            </a:lvl2pPr>
            <a:lvl3pPr lvl="2" algn="ctr" rtl="0">
              <a:spcBef>
                <a:spcPts val="0"/>
              </a:spcBef>
              <a:spcAft>
                <a:spcPts val="0"/>
              </a:spcAft>
              <a:buSzPts val="2000"/>
              <a:buNone/>
              <a:defRPr sz="2667"/>
            </a:lvl3pPr>
            <a:lvl4pPr lvl="3" algn="ctr" rtl="0">
              <a:spcBef>
                <a:spcPts val="0"/>
              </a:spcBef>
              <a:spcAft>
                <a:spcPts val="0"/>
              </a:spcAft>
              <a:buSzPts val="2000"/>
              <a:buNone/>
              <a:defRPr sz="2667"/>
            </a:lvl4pPr>
            <a:lvl5pPr lvl="4" algn="ctr" rtl="0">
              <a:spcBef>
                <a:spcPts val="0"/>
              </a:spcBef>
              <a:spcAft>
                <a:spcPts val="0"/>
              </a:spcAft>
              <a:buSzPts val="2000"/>
              <a:buNone/>
              <a:defRPr sz="2667"/>
            </a:lvl5pPr>
            <a:lvl6pPr lvl="5" algn="ctr" rtl="0">
              <a:spcBef>
                <a:spcPts val="0"/>
              </a:spcBef>
              <a:spcAft>
                <a:spcPts val="0"/>
              </a:spcAft>
              <a:buSzPts val="2000"/>
              <a:buNone/>
              <a:defRPr sz="2667"/>
            </a:lvl6pPr>
            <a:lvl7pPr lvl="6" algn="ctr" rtl="0">
              <a:spcBef>
                <a:spcPts val="0"/>
              </a:spcBef>
              <a:spcAft>
                <a:spcPts val="0"/>
              </a:spcAft>
              <a:buSzPts val="2000"/>
              <a:buNone/>
              <a:defRPr sz="2667"/>
            </a:lvl7pPr>
            <a:lvl8pPr lvl="7" algn="ctr" rtl="0">
              <a:spcBef>
                <a:spcPts val="0"/>
              </a:spcBef>
              <a:spcAft>
                <a:spcPts val="0"/>
              </a:spcAft>
              <a:buSzPts val="2000"/>
              <a:buNone/>
              <a:defRPr sz="2667"/>
            </a:lvl8pPr>
            <a:lvl9pPr lvl="8" algn="ctr" rtl="0">
              <a:spcBef>
                <a:spcPts val="0"/>
              </a:spcBef>
              <a:spcAft>
                <a:spcPts val="0"/>
              </a:spcAft>
              <a:buSzPts val="2000"/>
              <a:buNone/>
              <a:defRPr sz="2667"/>
            </a:lvl9pPr>
          </a:lstStyle>
          <a:p>
            <a:r>
              <a:rPr lang="en-US"/>
              <a:t>Click to edit Master title style</a:t>
            </a:r>
            <a:endParaRPr/>
          </a:p>
        </p:txBody>
      </p:sp>
      <p:sp>
        <p:nvSpPr>
          <p:cNvPr id="2177" name="Google Shape;2177;p36"/>
          <p:cNvSpPr txBox="1">
            <a:spLocks noGrp="1"/>
          </p:cNvSpPr>
          <p:nvPr>
            <p:ph type="subTitle" idx="5"/>
          </p:nvPr>
        </p:nvSpPr>
        <p:spPr>
          <a:xfrm>
            <a:off x="7580033" y="2889684"/>
            <a:ext cx="2633600" cy="8900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sz="2133"/>
            </a:lvl1pPr>
            <a:lvl2pPr lvl="1" algn="ctr" rtl="0">
              <a:lnSpc>
                <a:spcPct val="100000"/>
              </a:lnSpc>
              <a:spcBef>
                <a:spcPts val="2133"/>
              </a:spcBef>
              <a:spcAft>
                <a:spcPts val="0"/>
              </a:spcAft>
              <a:buSzPts val="1600"/>
              <a:buNone/>
              <a:defRPr/>
            </a:lvl2pPr>
            <a:lvl3pPr lvl="2" algn="ctr" rtl="0">
              <a:lnSpc>
                <a:spcPct val="100000"/>
              </a:lnSpc>
              <a:spcBef>
                <a:spcPts val="2133"/>
              </a:spcBef>
              <a:spcAft>
                <a:spcPts val="0"/>
              </a:spcAft>
              <a:buSzPts val="1600"/>
              <a:buNone/>
              <a:defRPr/>
            </a:lvl3pPr>
            <a:lvl4pPr lvl="3" algn="ctr" rtl="0">
              <a:lnSpc>
                <a:spcPct val="100000"/>
              </a:lnSpc>
              <a:spcBef>
                <a:spcPts val="2133"/>
              </a:spcBef>
              <a:spcAft>
                <a:spcPts val="0"/>
              </a:spcAft>
              <a:buSzPts val="1600"/>
              <a:buNone/>
              <a:defRPr/>
            </a:lvl4pPr>
            <a:lvl5pPr lvl="4" algn="ctr" rtl="0">
              <a:lnSpc>
                <a:spcPct val="100000"/>
              </a:lnSpc>
              <a:spcBef>
                <a:spcPts val="2133"/>
              </a:spcBef>
              <a:spcAft>
                <a:spcPts val="0"/>
              </a:spcAft>
              <a:buSzPts val="1600"/>
              <a:buNone/>
              <a:defRPr/>
            </a:lvl5pPr>
            <a:lvl6pPr lvl="5" algn="ctr" rtl="0">
              <a:lnSpc>
                <a:spcPct val="100000"/>
              </a:lnSpc>
              <a:spcBef>
                <a:spcPts val="2133"/>
              </a:spcBef>
              <a:spcAft>
                <a:spcPts val="0"/>
              </a:spcAft>
              <a:buSzPts val="1600"/>
              <a:buNone/>
              <a:defRPr/>
            </a:lvl6pPr>
            <a:lvl7pPr lvl="6" algn="ctr" rtl="0">
              <a:lnSpc>
                <a:spcPct val="100000"/>
              </a:lnSpc>
              <a:spcBef>
                <a:spcPts val="2133"/>
              </a:spcBef>
              <a:spcAft>
                <a:spcPts val="0"/>
              </a:spcAft>
              <a:buSzPts val="1600"/>
              <a:buNone/>
              <a:defRPr/>
            </a:lvl7pPr>
            <a:lvl8pPr lvl="7" algn="ctr" rtl="0">
              <a:lnSpc>
                <a:spcPct val="100000"/>
              </a:lnSpc>
              <a:spcBef>
                <a:spcPts val="2133"/>
              </a:spcBef>
              <a:spcAft>
                <a:spcPts val="0"/>
              </a:spcAft>
              <a:buSzPts val="1600"/>
              <a:buNone/>
              <a:defRPr/>
            </a:lvl8pPr>
            <a:lvl9pPr lvl="8" algn="ctr" rtl="0">
              <a:lnSpc>
                <a:spcPct val="100000"/>
              </a:lnSpc>
              <a:spcBef>
                <a:spcPts val="2133"/>
              </a:spcBef>
              <a:spcAft>
                <a:spcPts val="2133"/>
              </a:spcAft>
              <a:buSzPts val="1600"/>
              <a:buNone/>
              <a:defRPr/>
            </a:lvl9pPr>
          </a:lstStyle>
          <a:p>
            <a:r>
              <a:rPr lang="en-US"/>
              <a:t>Click to edit Master subtitle style</a:t>
            </a:r>
            <a:endParaRPr/>
          </a:p>
        </p:txBody>
      </p:sp>
      <p:sp>
        <p:nvSpPr>
          <p:cNvPr id="2178" name="Google Shape;2178;p36"/>
          <p:cNvSpPr txBox="1">
            <a:spLocks noGrp="1"/>
          </p:cNvSpPr>
          <p:nvPr>
            <p:ph type="title" idx="6"/>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42058106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title and description 1">
  <p:cSld name="Section title and description 1">
    <p:spTree>
      <p:nvGrpSpPr>
        <p:cNvPr id="1" name="Shape 2179"/>
        <p:cNvGrpSpPr/>
        <p:nvPr/>
      </p:nvGrpSpPr>
      <p:grpSpPr>
        <a:xfrm>
          <a:off x="0" y="0"/>
          <a:ext cx="0" cy="0"/>
          <a:chOff x="0" y="0"/>
          <a:chExt cx="0" cy="0"/>
        </a:xfrm>
      </p:grpSpPr>
      <p:pic>
        <p:nvPicPr>
          <p:cNvPr id="2180" name="Google Shape;2180;p37"/>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2181" name="Google Shape;2181;p37"/>
          <p:cNvGrpSpPr/>
          <p:nvPr/>
        </p:nvGrpSpPr>
        <p:grpSpPr>
          <a:xfrm>
            <a:off x="8587814" y="3778482"/>
            <a:ext cx="1698377" cy="1761373"/>
            <a:chOff x="6010050" y="3228175"/>
            <a:chExt cx="675675" cy="700700"/>
          </a:xfrm>
        </p:grpSpPr>
        <p:sp>
          <p:nvSpPr>
            <p:cNvPr id="2182" name="Google Shape;2182;p37"/>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3" name="Google Shape;2183;p37"/>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4" name="Google Shape;2184;p37"/>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5" name="Google Shape;2185;p37"/>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6" name="Google Shape;2186;p37"/>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7" name="Google Shape;2187;p37"/>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8" name="Google Shape;2188;p37"/>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89" name="Google Shape;2189;p37"/>
          <p:cNvGrpSpPr/>
          <p:nvPr/>
        </p:nvGrpSpPr>
        <p:grpSpPr>
          <a:xfrm rot="10800000" flipH="1">
            <a:off x="8659855" y="1404275"/>
            <a:ext cx="1767080" cy="1269805"/>
            <a:chOff x="10048438" y="2533057"/>
            <a:chExt cx="868942" cy="624413"/>
          </a:xfrm>
        </p:grpSpPr>
        <p:sp>
          <p:nvSpPr>
            <p:cNvPr id="2190" name="Google Shape;2190;p37"/>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1" name="Google Shape;2191;p37"/>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2" name="Google Shape;2192;p37"/>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3" name="Google Shape;2193;p37"/>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4" name="Google Shape;2194;p37"/>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5" name="Google Shape;2195;p37"/>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6" name="Google Shape;2196;p37"/>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7" name="Google Shape;2197;p37"/>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8" name="Google Shape;2198;p37"/>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9" name="Google Shape;2199;p37"/>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200" name="Google Shape;2200;p37"/>
          <p:cNvSpPr/>
          <p:nvPr/>
        </p:nvSpPr>
        <p:spPr>
          <a:xfrm>
            <a:off x="10392609" y="2882757"/>
            <a:ext cx="306816" cy="317675"/>
          </a:xfrm>
          <a:custGeom>
            <a:avLst/>
            <a:gdLst/>
            <a:ahLst/>
            <a:cxnLst/>
            <a:rect l="l" t="t" r="r" b="b"/>
            <a:pathLst>
              <a:path w="4069" h="4213" extrusionOk="0">
                <a:moveTo>
                  <a:pt x="3946" y="0"/>
                </a:moveTo>
                <a:cubicBezTo>
                  <a:pt x="3939" y="0"/>
                  <a:pt x="3933" y="1"/>
                  <a:pt x="3926" y="2"/>
                </a:cubicBezTo>
                <a:lnTo>
                  <a:pt x="1678" y="662"/>
                </a:lnTo>
                <a:cubicBezTo>
                  <a:pt x="1633" y="680"/>
                  <a:pt x="1597" y="725"/>
                  <a:pt x="1606" y="778"/>
                </a:cubicBezTo>
                <a:lnTo>
                  <a:pt x="1918" y="3535"/>
                </a:lnTo>
                <a:lnTo>
                  <a:pt x="90" y="4007"/>
                </a:lnTo>
                <a:cubicBezTo>
                  <a:pt x="36" y="4025"/>
                  <a:pt x="0" y="4079"/>
                  <a:pt x="18" y="4132"/>
                </a:cubicBezTo>
                <a:cubicBezTo>
                  <a:pt x="27" y="4186"/>
                  <a:pt x="72" y="4213"/>
                  <a:pt x="116" y="4213"/>
                </a:cubicBezTo>
                <a:lnTo>
                  <a:pt x="143" y="4213"/>
                </a:lnTo>
                <a:lnTo>
                  <a:pt x="2061" y="3713"/>
                </a:lnTo>
                <a:cubicBezTo>
                  <a:pt x="2115" y="3704"/>
                  <a:pt x="2142" y="3660"/>
                  <a:pt x="2142" y="3606"/>
                </a:cubicBezTo>
                <a:lnTo>
                  <a:pt x="1820" y="841"/>
                </a:lnTo>
                <a:lnTo>
                  <a:pt x="3988" y="207"/>
                </a:lnTo>
                <a:cubicBezTo>
                  <a:pt x="4042" y="189"/>
                  <a:pt x="4068" y="136"/>
                  <a:pt x="4060" y="73"/>
                </a:cubicBezTo>
                <a:cubicBezTo>
                  <a:pt x="4044" y="27"/>
                  <a:pt x="3994" y="0"/>
                  <a:pt x="394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01" name="Google Shape;2201;p37"/>
          <p:cNvSpPr/>
          <p:nvPr/>
        </p:nvSpPr>
        <p:spPr>
          <a:xfrm>
            <a:off x="10606825" y="3889764"/>
            <a:ext cx="200864" cy="200864"/>
          </a:xfrm>
          <a:custGeom>
            <a:avLst/>
            <a:gdLst/>
            <a:ahLst/>
            <a:cxnLst/>
            <a:rect l="l" t="t" r="r" b="b"/>
            <a:pathLst>
              <a:path w="1669" h="1669" extrusionOk="0">
                <a:moveTo>
                  <a:pt x="830" y="205"/>
                </a:moveTo>
                <a:cubicBezTo>
                  <a:pt x="1178" y="205"/>
                  <a:pt x="1455" y="491"/>
                  <a:pt x="1455" y="830"/>
                </a:cubicBezTo>
                <a:cubicBezTo>
                  <a:pt x="1455" y="1178"/>
                  <a:pt x="1178" y="1463"/>
                  <a:pt x="830" y="1463"/>
                </a:cubicBezTo>
                <a:cubicBezTo>
                  <a:pt x="482" y="1463"/>
                  <a:pt x="206" y="1178"/>
                  <a:pt x="206" y="830"/>
                </a:cubicBezTo>
                <a:cubicBezTo>
                  <a:pt x="206" y="491"/>
                  <a:pt x="482" y="205"/>
                  <a:pt x="830" y="205"/>
                </a:cubicBezTo>
                <a:close/>
                <a:moveTo>
                  <a:pt x="830" y="0"/>
                </a:moveTo>
                <a:cubicBezTo>
                  <a:pt x="375" y="0"/>
                  <a:pt x="1" y="375"/>
                  <a:pt x="1" y="830"/>
                </a:cubicBezTo>
                <a:cubicBezTo>
                  <a:pt x="1" y="1294"/>
                  <a:pt x="375" y="1669"/>
                  <a:pt x="830" y="1669"/>
                </a:cubicBezTo>
                <a:cubicBezTo>
                  <a:pt x="1294" y="1669"/>
                  <a:pt x="1669" y="1294"/>
                  <a:pt x="1669" y="830"/>
                </a:cubicBezTo>
                <a:cubicBezTo>
                  <a:pt x="1669" y="375"/>
                  <a:pt x="1294" y="0"/>
                  <a:pt x="8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02" name="Google Shape;2202;p37"/>
          <p:cNvSpPr/>
          <p:nvPr/>
        </p:nvSpPr>
        <p:spPr>
          <a:xfrm>
            <a:off x="-11068" y="720000"/>
            <a:ext cx="114792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03" name="Google Shape;2203;p37"/>
          <p:cNvSpPr txBox="1">
            <a:spLocks noGrp="1"/>
          </p:cNvSpPr>
          <p:nvPr>
            <p:ph type="title"/>
          </p:nvPr>
        </p:nvSpPr>
        <p:spPr>
          <a:xfrm>
            <a:off x="979628" y="1762867"/>
            <a:ext cx="7275600" cy="1650400"/>
          </a:xfrm>
          <a:prstGeom prst="rect">
            <a:avLst/>
          </a:prstGeom>
        </p:spPr>
        <p:txBody>
          <a:bodyPr spcFirstLastPara="1" wrap="square" lIns="0" tIns="0" rIns="0" bIns="0" anchor="ctr" anchorCtr="0">
            <a:noAutofit/>
          </a:bodyPr>
          <a:lstStyle>
            <a:lvl1pPr lvl="0" rtl="0">
              <a:spcBef>
                <a:spcPts val="0"/>
              </a:spcBef>
              <a:spcAft>
                <a:spcPts val="0"/>
              </a:spcAft>
              <a:buSzPts val="4500"/>
              <a:buNone/>
              <a:defRPr sz="10533"/>
            </a:lvl1pPr>
            <a:lvl2pPr lvl="1" algn="r" rtl="0">
              <a:spcBef>
                <a:spcPts val="0"/>
              </a:spcBef>
              <a:spcAft>
                <a:spcPts val="0"/>
              </a:spcAft>
              <a:buSzPts val="4500"/>
              <a:buNone/>
              <a:defRPr sz="6000"/>
            </a:lvl2pPr>
            <a:lvl3pPr lvl="2" algn="r" rtl="0">
              <a:spcBef>
                <a:spcPts val="0"/>
              </a:spcBef>
              <a:spcAft>
                <a:spcPts val="0"/>
              </a:spcAft>
              <a:buSzPts val="4500"/>
              <a:buNone/>
              <a:defRPr sz="6000"/>
            </a:lvl3pPr>
            <a:lvl4pPr lvl="3" algn="r" rtl="0">
              <a:spcBef>
                <a:spcPts val="0"/>
              </a:spcBef>
              <a:spcAft>
                <a:spcPts val="0"/>
              </a:spcAft>
              <a:buSzPts val="4500"/>
              <a:buNone/>
              <a:defRPr sz="6000"/>
            </a:lvl4pPr>
            <a:lvl5pPr lvl="4" algn="r" rtl="0">
              <a:spcBef>
                <a:spcPts val="0"/>
              </a:spcBef>
              <a:spcAft>
                <a:spcPts val="0"/>
              </a:spcAft>
              <a:buSzPts val="4500"/>
              <a:buNone/>
              <a:defRPr sz="6000"/>
            </a:lvl5pPr>
            <a:lvl6pPr lvl="5" algn="r" rtl="0">
              <a:spcBef>
                <a:spcPts val="0"/>
              </a:spcBef>
              <a:spcAft>
                <a:spcPts val="0"/>
              </a:spcAft>
              <a:buSzPts val="4500"/>
              <a:buNone/>
              <a:defRPr sz="6000"/>
            </a:lvl6pPr>
            <a:lvl7pPr lvl="6" algn="r" rtl="0">
              <a:spcBef>
                <a:spcPts val="0"/>
              </a:spcBef>
              <a:spcAft>
                <a:spcPts val="0"/>
              </a:spcAft>
              <a:buSzPts val="4500"/>
              <a:buNone/>
              <a:defRPr sz="6000"/>
            </a:lvl7pPr>
            <a:lvl8pPr lvl="7" algn="r" rtl="0">
              <a:spcBef>
                <a:spcPts val="0"/>
              </a:spcBef>
              <a:spcAft>
                <a:spcPts val="0"/>
              </a:spcAft>
              <a:buSzPts val="4500"/>
              <a:buNone/>
              <a:defRPr sz="6000"/>
            </a:lvl8pPr>
            <a:lvl9pPr lvl="8" algn="r" rtl="0">
              <a:spcBef>
                <a:spcPts val="0"/>
              </a:spcBef>
              <a:spcAft>
                <a:spcPts val="0"/>
              </a:spcAft>
              <a:buSzPts val="4500"/>
              <a:buNone/>
              <a:defRPr sz="6000"/>
            </a:lvl9pPr>
          </a:lstStyle>
          <a:p>
            <a:r>
              <a:rPr lang="en-US"/>
              <a:t>Click to edit Master title style</a:t>
            </a:r>
            <a:endParaRPr/>
          </a:p>
        </p:txBody>
      </p:sp>
      <p:sp>
        <p:nvSpPr>
          <p:cNvPr id="2204" name="Google Shape;2204;p37"/>
          <p:cNvSpPr txBox="1">
            <a:spLocks noGrp="1"/>
          </p:cNvSpPr>
          <p:nvPr>
            <p:ph type="subTitle" idx="1"/>
          </p:nvPr>
        </p:nvSpPr>
        <p:spPr>
          <a:xfrm>
            <a:off x="979645" y="3413067"/>
            <a:ext cx="5646800" cy="1971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251737211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2205"/>
        <p:cNvGrpSpPr/>
        <p:nvPr/>
      </p:nvGrpSpPr>
      <p:grpSpPr>
        <a:xfrm>
          <a:off x="0" y="0"/>
          <a:ext cx="0" cy="0"/>
          <a:chOff x="0" y="0"/>
          <a:chExt cx="0" cy="0"/>
        </a:xfrm>
      </p:grpSpPr>
      <p:pic>
        <p:nvPicPr>
          <p:cNvPr id="2206" name="Google Shape;2206;p38"/>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207" name="Google Shape;2207;p38"/>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208" name="Google Shape;2208;p38"/>
          <p:cNvGrpSpPr/>
          <p:nvPr/>
        </p:nvGrpSpPr>
        <p:grpSpPr>
          <a:xfrm flipH="1">
            <a:off x="2692339" y="-394239"/>
            <a:ext cx="1881349" cy="1463597"/>
            <a:chOff x="4229125" y="1127400"/>
            <a:chExt cx="849700" cy="661025"/>
          </a:xfrm>
        </p:grpSpPr>
        <p:sp>
          <p:nvSpPr>
            <p:cNvPr id="2209" name="Google Shape;2209;p38"/>
            <p:cNvSpPr/>
            <p:nvPr/>
          </p:nvSpPr>
          <p:spPr>
            <a:xfrm>
              <a:off x="4655950" y="1131050"/>
              <a:ext cx="422875" cy="419650"/>
            </a:xfrm>
            <a:custGeom>
              <a:avLst/>
              <a:gdLst/>
              <a:ahLst/>
              <a:cxnLst/>
              <a:rect l="l" t="t" r="r" b="b"/>
              <a:pathLst>
                <a:path w="16915" h="16786" extrusionOk="0">
                  <a:moveTo>
                    <a:pt x="13171" y="0"/>
                  </a:moveTo>
                  <a:cubicBezTo>
                    <a:pt x="13079" y="23"/>
                    <a:pt x="13034" y="91"/>
                    <a:pt x="12965" y="114"/>
                  </a:cubicBezTo>
                  <a:cubicBezTo>
                    <a:pt x="12920" y="137"/>
                    <a:pt x="12942" y="206"/>
                    <a:pt x="12965" y="251"/>
                  </a:cubicBezTo>
                  <a:cubicBezTo>
                    <a:pt x="13003" y="276"/>
                    <a:pt x="13047" y="294"/>
                    <a:pt x="13091" y="294"/>
                  </a:cubicBezTo>
                  <a:cubicBezTo>
                    <a:pt x="13127" y="294"/>
                    <a:pt x="13163" y="282"/>
                    <a:pt x="13194" y="251"/>
                  </a:cubicBezTo>
                  <a:cubicBezTo>
                    <a:pt x="13262" y="206"/>
                    <a:pt x="13285" y="91"/>
                    <a:pt x="13239" y="23"/>
                  </a:cubicBezTo>
                  <a:cubicBezTo>
                    <a:pt x="13216" y="0"/>
                    <a:pt x="13194" y="0"/>
                    <a:pt x="13171" y="0"/>
                  </a:cubicBezTo>
                  <a:close/>
                  <a:moveTo>
                    <a:pt x="14000" y="54"/>
                  </a:moveTo>
                  <a:cubicBezTo>
                    <a:pt x="13959" y="54"/>
                    <a:pt x="13920" y="59"/>
                    <a:pt x="13901" y="69"/>
                  </a:cubicBezTo>
                  <a:cubicBezTo>
                    <a:pt x="13855" y="114"/>
                    <a:pt x="13855" y="274"/>
                    <a:pt x="13901" y="320"/>
                  </a:cubicBezTo>
                  <a:cubicBezTo>
                    <a:pt x="13914" y="333"/>
                    <a:pt x="13973" y="346"/>
                    <a:pt x="14029" y="346"/>
                  </a:cubicBezTo>
                  <a:cubicBezTo>
                    <a:pt x="14070" y="346"/>
                    <a:pt x="14110" y="339"/>
                    <a:pt x="14129" y="320"/>
                  </a:cubicBezTo>
                  <a:cubicBezTo>
                    <a:pt x="14175" y="274"/>
                    <a:pt x="14175" y="137"/>
                    <a:pt x="14152" y="91"/>
                  </a:cubicBezTo>
                  <a:cubicBezTo>
                    <a:pt x="14125" y="65"/>
                    <a:pt x="14060" y="54"/>
                    <a:pt x="14000" y="54"/>
                  </a:cubicBezTo>
                  <a:close/>
                  <a:moveTo>
                    <a:pt x="14969" y="134"/>
                  </a:moveTo>
                  <a:cubicBezTo>
                    <a:pt x="14938" y="134"/>
                    <a:pt x="14909" y="157"/>
                    <a:pt x="14860" y="206"/>
                  </a:cubicBezTo>
                  <a:cubicBezTo>
                    <a:pt x="14791" y="297"/>
                    <a:pt x="14791" y="297"/>
                    <a:pt x="14883" y="388"/>
                  </a:cubicBezTo>
                  <a:cubicBezTo>
                    <a:pt x="14928" y="434"/>
                    <a:pt x="14951" y="457"/>
                    <a:pt x="14974" y="457"/>
                  </a:cubicBezTo>
                  <a:cubicBezTo>
                    <a:pt x="14997" y="457"/>
                    <a:pt x="15020" y="434"/>
                    <a:pt x="15065" y="388"/>
                  </a:cubicBezTo>
                  <a:cubicBezTo>
                    <a:pt x="15157" y="320"/>
                    <a:pt x="15134" y="251"/>
                    <a:pt x="15065" y="183"/>
                  </a:cubicBezTo>
                  <a:cubicBezTo>
                    <a:pt x="15023" y="151"/>
                    <a:pt x="14995" y="134"/>
                    <a:pt x="14969" y="134"/>
                  </a:cubicBezTo>
                  <a:close/>
                  <a:moveTo>
                    <a:pt x="15930" y="263"/>
                  </a:moveTo>
                  <a:cubicBezTo>
                    <a:pt x="15893" y="263"/>
                    <a:pt x="15853" y="274"/>
                    <a:pt x="15818" y="297"/>
                  </a:cubicBezTo>
                  <a:cubicBezTo>
                    <a:pt x="15773" y="343"/>
                    <a:pt x="15773" y="434"/>
                    <a:pt x="15818" y="480"/>
                  </a:cubicBezTo>
                  <a:cubicBezTo>
                    <a:pt x="15853" y="502"/>
                    <a:pt x="15887" y="514"/>
                    <a:pt x="15921" y="514"/>
                  </a:cubicBezTo>
                  <a:cubicBezTo>
                    <a:pt x="15955" y="514"/>
                    <a:pt x="15990" y="502"/>
                    <a:pt x="16024" y="480"/>
                  </a:cubicBezTo>
                  <a:cubicBezTo>
                    <a:pt x="16070" y="434"/>
                    <a:pt x="16070" y="343"/>
                    <a:pt x="16024" y="297"/>
                  </a:cubicBezTo>
                  <a:cubicBezTo>
                    <a:pt x="16001" y="274"/>
                    <a:pt x="15967" y="263"/>
                    <a:pt x="15930" y="263"/>
                  </a:cubicBezTo>
                  <a:close/>
                  <a:moveTo>
                    <a:pt x="12166" y="822"/>
                  </a:moveTo>
                  <a:cubicBezTo>
                    <a:pt x="12144" y="845"/>
                    <a:pt x="12121" y="868"/>
                    <a:pt x="12098" y="890"/>
                  </a:cubicBezTo>
                  <a:cubicBezTo>
                    <a:pt x="12075" y="913"/>
                    <a:pt x="12052" y="936"/>
                    <a:pt x="12029" y="959"/>
                  </a:cubicBezTo>
                  <a:cubicBezTo>
                    <a:pt x="12007" y="982"/>
                    <a:pt x="11984" y="1004"/>
                    <a:pt x="11961" y="1027"/>
                  </a:cubicBezTo>
                  <a:cubicBezTo>
                    <a:pt x="11938" y="1050"/>
                    <a:pt x="11870" y="1073"/>
                    <a:pt x="11915" y="1119"/>
                  </a:cubicBezTo>
                  <a:cubicBezTo>
                    <a:pt x="11915" y="1141"/>
                    <a:pt x="11984" y="1164"/>
                    <a:pt x="12007" y="1164"/>
                  </a:cubicBezTo>
                  <a:cubicBezTo>
                    <a:pt x="12052" y="1164"/>
                    <a:pt x="12098" y="1141"/>
                    <a:pt x="12166" y="1141"/>
                  </a:cubicBezTo>
                  <a:cubicBezTo>
                    <a:pt x="12189" y="1141"/>
                    <a:pt x="12212" y="1119"/>
                    <a:pt x="12212" y="1096"/>
                  </a:cubicBezTo>
                  <a:cubicBezTo>
                    <a:pt x="12212" y="1027"/>
                    <a:pt x="12235" y="982"/>
                    <a:pt x="12235" y="936"/>
                  </a:cubicBezTo>
                  <a:cubicBezTo>
                    <a:pt x="12212" y="890"/>
                    <a:pt x="12189" y="868"/>
                    <a:pt x="12166" y="822"/>
                  </a:cubicBezTo>
                  <a:close/>
                  <a:moveTo>
                    <a:pt x="13000" y="890"/>
                  </a:moveTo>
                  <a:cubicBezTo>
                    <a:pt x="12960" y="890"/>
                    <a:pt x="12920" y="913"/>
                    <a:pt x="12874" y="959"/>
                  </a:cubicBezTo>
                  <a:cubicBezTo>
                    <a:pt x="12783" y="1050"/>
                    <a:pt x="12806" y="1119"/>
                    <a:pt x="12897" y="1210"/>
                  </a:cubicBezTo>
                  <a:cubicBezTo>
                    <a:pt x="12929" y="1242"/>
                    <a:pt x="12960" y="1259"/>
                    <a:pt x="12994" y="1259"/>
                  </a:cubicBezTo>
                  <a:cubicBezTo>
                    <a:pt x="13034" y="1259"/>
                    <a:pt x="13076" y="1236"/>
                    <a:pt x="13125" y="1187"/>
                  </a:cubicBezTo>
                  <a:cubicBezTo>
                    <a:pt x="13194" y="1119"/>
                    <a:pt x="13194" y="1050"/>
                    <a:pt x="13125" y="959"/>
                  </a:cubicBezTo>
                  <a:cubicBezTo>
                    <a:pt x="13079" y="913"/>
                    <a:pt x="13039" y="890"/>
                    <a:pt x="13000" y="890"/>
                  </a:cubicBezTo>
                  <a:close/>
                  <a:moveTo>
                    <a:pt x="13933" y="976"/>
                  </a:moveTo>
                  <a:cubicBezTo>
                    <a:pt x="13890" y="976"/>
                    <a:pt x="13844" y="993"/>
                    <a:pt x="13810" y="1027"/>
                  </a:cubicBezTo>
                  <a:cubicBezTo>
                    <a:pt x="13741" y="1096"/>
                    <a:pt x="13741" y="1210"/>
                    <a:pt x="13810" y="1278"/>
                  </a:cubicBezTo>
                  <a:cubicBezTo>
                    <a:pt x="13841" y="1299"/>
                    <a:pt x="13876" y="1310"/>
                    <a:pt x="13912" y="1310"/>
                  </a:cubicBezTo>
                  <a:cubicBezTo>
                    <a:pt x="13956" y="1310"/>
                    <a:pt x="14000" y="1293"/>
                    <a:pt x="14038" y="1256"/>
                  </a:cubicBezTo>
                  <a:cubicBezTo>
                    <a:pt x="14107" y="1210"/>
                    <a:pt x="14107" y="1096"/>
                    <a:pt x="14038" y="1027"/>
                  </a:cubicBezTo>
                  <a:cubicBezTo>
                    <a:pt x="14015" y="993"/>
                    <a:pt x="13975" y="976"/>
                    <a:pt x="13933" y="976"/>
                  </a:cubicBezTo>
                  <a:close/>
                  <a:moveTo>
                    <a:pt x="14891" y="1069"/>
                  </a:moveTo>
                  <a:cubicBezTo>
                    <a:pt x="14850" y="1069"/>
                    <a:pt x="14811" y="1076"/>
                    <a:pt x="14791" y="1096"/>
                  </a:cubicBezTo>
                  <a:cubicBezTo>
                    <a:pt x="14746" y="1141"/>
                    <a:pt x="14746" y="1278"/>
                    <a:pt x="14768" y="1324"/>
                  </a:cubicBezTo>
                  <a:cubicBezTo>
                    <a:pt x="14795" y="1351"/>
                    <a:pt x="14861" y="1362"/>
                    <a:pt x="14920" y="1362"/>
                  </a:cubicBezTo>
                  <a:cubicBezTo>
                    <a:pt x="14962" y="1362"/>
                    <a:pt x="15001" y="1356"/>
                    <a:pt x="15020" y="1347"/>
                  </a:cubicBezTo>
                  <a:cubicBezTo>
                    <a:pt x="15065" y="1301"/>
                    <a:pt x="15065" y="1141"/>
                    <a:pt x="15020" y="1096"/>
                  </a:cubicBezTo>
                  <a:cubicBezTo>
                    <a:pt x="15006" y="1083"/>
                    <a:pt x="14948" y="1069"/>
                    <a:pt x="14891" y="1069"/>
                  </a:cubicBezTo>
                  <a:close/>
                  <a:moveTo>
                    <a:pt x="15853" y="1159"/>
                  </a:moveTo>
                  <a:cubicBezTo>
                    <a:pt x="15824" y="1159"/>
                    <a:pt x="15796" y="1176"/>
                    <a:pt x="15750" y="1210"/>
                  </a:cubicBezTo>
                  <a:cubicBezTo>
                    <a:pt x="15659" y="1301"/>
                    <a:pt x="15659" y="1324"/>
                    <a:pt x="15750" y="1393"/>
                  </a:cubicBezTo>
                  <a:cubicBezTo>
                    <a:pt x="15799" y="1441"/>
                    <a:pt x="15828" y="1464"/>
                    <a:pt x="15855" y="1464"/>
                  </a:cubicBezTo>
                  <a:cubicBezTo>
                    <a:pt x="15879" y="1464"/>
                    <a:pt x="15901" y="1447"/>
                    <a:pt x="15933" y="1415"/>
                  </a:cubicBezTo>
                  <a:cubicBezTo>
                    <a:pt x="16024" y="1324"/>
                    <a:pt x="16024" y="1301"/>
                    <a:pt x="15955" y="1210"/>
                  </a:cubicBezTo>
                  <a:cubicBezTo>
                    <a:pt x="15910" y="1176"/>
                    <a:pt x="15881" y="1159"/>
                    <a:pt x="15853" y="1159"/>
                  </a:cubicBezTo>
                  <a:close/>
                  <a:moveTo>
                    <a:pt x="16778" y="1247"/>
                  </a:moveTo>
                  <a:cubicBezTo>
                    <a:pt x="16743" y="1247"/>
                    <a:pt x="16711" y="1264"/>
                    <a:pt x="16686" y="1301"/>
                  </a:cubicBezTo>
                  <a:cubicBezTo>
                    <a:pt x="16617" y="1347"/>
                    <a:pt x="16640" y="1438"/>
                    <a:pt x="16686" y="1484"/>
                  </a:cubicBezTo>
                  <a:cubicBezTo>
                    <a:pt x="16709" y="1507"/>
                    <a:pt x="16743" y="1518"/>
                    <a:pt x="16777" y="1518"/>
                  </a:cubicBezTo>
                  <a:cubicBezTo>
                    <a:pt x="16811" y="1518"/>
                    <a:pt x="16846" y="1507"/>
                    <a:pt x="16868" y="1484"/>
                  </a:cubicBezTo>
                  <a:cubicBezTo>
                    <a:pt x="16914" y="1438"/>
                    <a:pt x="16914" y="1347"/>
                    <a:pt x="16868" y="1278"/>
                  </a:cubicBezTo>
                  <a:cubicBezTo>
                    <a:pt x="16838" y="1258"/>
                    <a:pt x="16807" y="1247"/>
                    <a:pt x="16778" y="1247"/>
                  </a:cubicBezTo>
                  <a:close/>
                  <a:moveTo>
                    <a:pt x="11231" y="1781"/>
                  </a:moveTo>
                  <a:cubicBezTo>
                    <a:pt x="11208" y="1803"/>
                    <a:pt x="11162" y="1826"/>
                    <a:pt x="11139" y="1849"/>
                  </a:cubicBezTo>
                  <a:cubicBezTo>
                    <a:pt x="11116" y="1872"/>
                    <a:pt x="11094" y="1895"/>
                    <a:pt x="11094" y="1895"/>
                  </a:cubicBezTo>
                  <a:cubicBezTo>
                    <a:pt x="11071" y="1917"/>
                    <a:pt x="11048" y="1940"/>
                    <a:pt x="11025" y="1963"/>
                  </a:cubicBezTo>
                  <a:cubicBezTo>
                    <a:pt x="11002" y="1986"/>
                    <a:pt x="10979" y="2032"/>
                    <a:pt x="10957" y="2054"/>
                  </a:cubicBezTo>
                  <a:lnTo>
                    <a:pt x="11071" y="2054"/>
                  </a:lnTo>
                  <a:cubicBezTo>
                    <a:pt x="11081" y="2057"/>
                    <a:pt x="11090" y="2058"/>
                    <a:pt x="11098" y="2058"/>
                  </a:cubicBezTo>
                  <a:cubicBezTo>
                    <a:pt x="11167" y="2058"/>
                    <a:pt x="11190" y="1981"/>
                    <a:pt x="11231" y="1940"/>
                  </a:cubicBezTo>
                  <a:cubicBezTo>
                    <a:pt x="11253" y="1895"/>
                    <a:pt x="11231" y="1826"/>
                    <a:pt x="11231" y="1781"/>
                  </a:cubicBezTo>
                  <a:close/>
                  <a:moveTo>
                    <a:pt x="11958" y="1729"/>
                  </a:moveTo>
                  <a:cubicBezTo>
                    <a:pt x="11904" y="1729"/>
                    <a:pt x="11847" y="1746"/>
                    <a:pt x="11801" y="1781"/>
                  </a:cubicBezTo>
                  <a:cubicBezTo>
                    <a:pt x="11733" y="1872"/>
                    <a:pt x="11733" y="2009"/>
                    <a:pt x="11824" y="2077"/>
                  </a:cubicBezTo>
                  <a:cubicBezTo>
                    <a:pt x="11858" y="2112"/>
                    <a:pt x="11910" y="2129"/>
                    <a:pt x="11961" y="2129"/>
                  </a:cubicBezTo>
                  <a:cubicBezTo>
                    <a:pt x="12012" y="2129"/>
                    <a:pt x="12064" y="2112"/>
                    <a:pt x="12098" y="2077"/>
                  </a:cubicBezTo>
                  <a:cubicBezTo>
                    <a:pt x="12166" y="1986"/>
                    <a:pt x="12166" y="1872"/>
                    <a:pt x="12098" y="1781"/>
                  </a:cubicBezTo>
                  <a:cubicBezTo>
                    <a:pt x="12064" y="1746"/>
                    <a:pt x="12012" y="1729"/>
                    <a:pt x="11958" y="1729"/>
                  </a:cubicBezTo>
                  <a:close/>
                  <a:moveTo>
                    <a:pt x="12897" y="1824"/>
                  </a:moveTo>
                  <a:cubicBezTo>
                    <a:pt x="12852" y="1824"/>
                    <a:pt x="12809" y="1832"/>
                    <a:pt x="12783" y="1849"/>
                  </a:cubicBezTo>
                  <a:cubicBezTo>
                    <a:pt x="12737" y="1895"/>
                    <a:pt x="12737" y="2077"/>
                    <a:pt x="12783" y="2146"/>
                  </a:cubicBezTo>
                  <a:cubicBezTo>
                    <a:pt x="12806" y="2169"/>
                    <a:pt x="12863" y="2180"/>
                    <a:pt x="12922" y="2180"/>
                  </a:cubicBezTo>
                  <a:cubicBezTo>
                    <a:pt x="12982" y="2180"/>
                    <a:pt x="13045" y="2169"/>
                    <a:pt x="13079" y="2146"/>
                  </a:cubicBezTo>
                  <a:cubicBezTo>
                    <a:pt x="13102" y="2100"/>
                    <a:pt x="13125" y="1917"/>
                    <a:pt x="13079" y="1872"/>
                  </a:cubicBezTo>
                  <a:cubicBezTo>
                    <a:pt x="13051" y="1844"/>
                    <a:pt x="12971" y="1824"/>
                    <a:pt x="12897" y="1824"/>
                  </a:cubicBezTo>
                  <a:close/>
                  <a:moveTo>
                    <a:pt x="13878" y="1917"/>
                  </a:moveTo>
                  <a:cubicBezTo>
                    <a:pt x="13844" y="1917"/>
                    <a:pt x="13810" y="1940"/>
                    <a:pt x="13764" y="1986"/>
                  </a:cubicBezTo>
                  <a:cubicBezTo>
                    <a:pt x="13673" y="2054"/>
                    <a:pt x="13673" y="2123"/>
                    <a:pt x="13764" y="2214"/>
                  </a:cubicBezTo>
                  <a:cubicBezTo>
                    <a:pt x="13810" y="2260"/>
                    <a:pt x="13844" y="2283"/>
                    <a:pt x="13878" y="2283"/>
                  </a:cubicBezTo>
                  <a:cubicBezTo>
                    <a:pt x="13913" y="2283"/>
                    <a:pt x="13947" y="2260"/>
                    <a:pt x="13992" y="2214"/>
                  </a:cubicBezTo>
                  <a:cubicBezTo>
                    <a:pt x="14084" y="2123"/>
                    <a:pt x="14084" y="2054"/>
                    <a:pt x="13992" y="1986"/>
                  </a:cubicBezTo>
                  <a:cubicBezTo>
                    <a:pt x="13947" y="1940"/>
                    <a:pt x="13913" y="1917"/>
                    <a:pt x="13878" y="1917"/>
                  </a:cubicBezTo>
                  <a:close/>
                  <a:moveTo>
                    <a:pt x="14813" y="2000"/>
                  </a:moveTo>
                  <a:cubicBezTo>
                    <a:pt x="14766" y="2000"/>
                    <a:pt x="14715" y="2017"/>
                    <a:pt x="14677" y="2054"/>
                  </a:cubicBezTo>
                  <a:cubicBezTo>
                    <a:pt x="14609" y="2123"/>
                    <a:pt x="14632" y="2214"/>
                    <a:pt x="14677" y="2283"/>
                  </a:cubicBezTo>
                  <a:cubicBezTo>
                    <a:pt x="14711" y="2317"/>
                    <a:pt x="14757" y="2334"/>
                    <a:pt x="14803" y="2334"/>
                  </a:cubicBezTo>
                  <a:cubicBezTo>
                    <a:pt x="14848" y="2334"/>
                    <a:pt x="14894" y="2317"/>
                    <a:pt x="14928" y="2283"/>
                  </a:cubicBezTo>
                  <a:cubicBezTo>
                    <a:pt x="14997" y="2214"/>
                    <a:pt x="14974" y="2100"/>
                    <a:pt x="14905" y="2032"/>
                  </a:cubicBezTo>
                  <a:cubicBezTo>
                    <a:pt x="14885" y="2011"/>
                    <a:pt x="14851" y="2000"/>
                    <a:pt x="14813" y="2000"/>
                  </a:cubicBezTo>
                  <a:close/>
                  <a:moveTo>
                    <a:pt x="15741" y="2112"/>
                  </a:moveTo>
                  <a:cubicBezTo>
                    <a:pt x="15693" y="2112"/>
                    <a:pt x="15647" y="2123"/>
                    <a:pt x="15636" y="2146"/>
                  </a:cubicBezTo>
                  <a:cubicBezTo>
                    <a:pt x="15590" y="2191"/>
                    <a:pt x="15590" y="2351"/>
                    <a:pt x="15636" y="2397"/>
                  </a:cubicBezTo>
                  <a:cubicBezTo>
                    <a:pt x="15655" y="2406"/>
                    <a:pt x="15693" y="2412"/>
                    <a:pt x="15735" y="2412"/>
                  </a:cubicBezTo>
                  <a:cubicBezTo>
                    <a:pt x="15794" y="2412"/>
                    <a:pt x="15860" y="2401"/>
                    <a:pt x="15887" y="2374"/>
                  </a:cubicBezTo>
                  <a:cubicBezTo>
                    <a:pt x="15910" y="2328"/>
                    <a:pt x="15910" y="2169"/>
                    <a:pt x="15864" y="2146"/>
                  </a:cubicBezTo>
                  <a:cubicBezTo>
                    <a:pt x="15841" y="2123"/>
                    <a:pt x="15790" y="2112"/>
                    <a:pt x="15741" y="2112"/>
                  </a:cubicBezTo>
                  <a:close/>
                  <a:moveTo>
                    <a:pt x="16700" y="2202"/>
                  </a:moveTo>
                  <a:cubicBezTo>
                    <a:pt x="16664" y="2202"/>
                    <a:pt x="16633" y="2231"/>
                    <a:pt x="16595" y="2283"/>
                  </a:cubicBezTo>
                  <a:cubicBezTo>
                    <a:pt x="16526" y="2351"/>
                    <a:pt x="16526" y="2374"/>
                    <a:pt x="16617" y="2465"/>
                  </a:cubicBezTo>
                  <a:cubicBezTo>
                    <a:pt x="16660" y="2497"/>
                    <a:pt x="16682" y="2514"/>
                    <a:pt x="16704" y="2514"/>
                  </a:cubicBezTo>
                  <a:cubicBezTo>
                    <a:pt x="16728" y="2514"/>
                    <a:pt x="16751" y="2491"/>
                    <a:pt x="16800" y="2442"/>
                  </a:cubicBezTo>
                  <a:cubicBezTo>
                    <a:pt x="16891" y="2374"/>
                    <a:pt x="16891" y="2351"/>
                    <a:pt x="16800" y="2260"/>
                  </a:cubicBezTo>
                  <a:cubicBezTo>
                    <a:pt x="16760" y="2220"/>
                    <a:pt x="16729" y="2202"/>
                    <a:pt x="16700" y="2202"/>
                  </a:cubicBezTo>
                  <a:close/>
                  <a:moveTo>
                    <a:pt x="10181" y="2831"/>
                  </a:moveTo>
                  <a:cubicBezTo>
                    <a:pt x="10158" y="2853"/>
                    <a:pt x="10112" y="2876"/>
                    <a:pt x="10089" y="2899"/>
                  </a:cubicBezTo>
                  <a:cubicBezTo>
                    <a:pt x="10089" y="2922"/>
                    <a:pt x="10112" y="2922"/>
                    <a:pt x="10112" y="2922"/>
                  </a:cubicBezTo>
                  <a:cubicBezTo>
                    <a:pt x="10135" y="2899"/>
                    <a:pt x="10135" y="2899"/>
                    <a:pt x="10135" y="2899"/>
                  </a:cubicBezTo>
                  <a:cubicBezTo>
                    <a:pt x="10158" y="2876"/>
                    <a:pt x="10181" y="2853"/>
                    <a:pt x="10181" y="2853"/>
                  </a:cubicBezTo>
                  <a:cubicBezTo>
                    <a:pt x="10181" y="2831"/>
                    <a:pt x="10181" y="2831"/>
                    <a:pt x="10181" y="2831"/>
                  </a:cubicBezTo>
                  <a:close/>
                  <a:moveTo>
                    <a:pt x="10951" y="2552"/>
                  </a:moveTo>
                  <a:cubicBezTo>
                    <a:pt x="10892" y="2552"/>
                    <a:pt x="10836" y="2605"/>
                    <a:pt x="10797" y="2625"/>
                  </a:cubicBezTo>
                  <a:cubicBezTo>
                    <a:pt x="10751" y="2648"/>
                    <a:pt x="10751" y="2716"/>
                    <a:pt x="10728" y="2785"/>
                  </a:cubicBezTo>
                  <a:cubicBezTo>
                    <a:pt x="10706" y="2853"/>
                    <a:pt x="10797" y="2876"/>
                    <a:pt x="10797" y="2945"/>
                  </a:cubicBezTo>
                  <a:cubicBezTo>
                    <a:pt x="10865" y="2945"/>
                    <a:pt x="10888" y="3013"/>
                    <a:pt x="10957" y="3013"/>
                  </a:cubicBezTo>
                  <a:cubicBezTo>
                    <a:pt x="11025" y="3013"/>
                    <a:pt x="11071" y="2945"/>
                    <a:pt x="11116" y="2945"/>
                  </a:cubicBezTo>
                  <a:cubicBezTo>
                    <a:pt x="11116" y="2899"/>
                    <a:pt x="11185" y="2853"/>
                    <a:pt x="11185" y="2785"/>
                  </a:cubicBezTo>
                  <a:cubicBezTo>
                    <a:pt x="11185" y="2716"/>
                    <a:pt x="11116" y="2694"/>
                    <a:pt x="11139" y="2625"/>
                  </a:cubicBezTo>
                  <a:cubicBezTo>
                    <a:pt x="11071" y="2602"/>
                    <a:pt x="11025" y="2579"/>
                    <a:pt x="10979" y="2557"/>
                  </a:cubicBezTo>
                  <a:cubicBezTo>
                    <a:pt x="10970" y="2553"/>
                    <a:pt x="10960" y="2552"/>
                    <a:pt x="10951" y="2552"/>
                  </a:cubicBezTo>
                  <a:close/>
                  <a:moveTo>
                    <a:pt x="11881" y="2648"/>
                  </a:moveTo>
                  <a:cubicBezTo>
                    <a:pt x="11830" y="2648"/>
                    <a:pt x="11778" y="2671"/>
                    <a:pt x="11733" y="2716"/>
                  </a:cubicBezTo>
                  <a:cubicBezTo>
                    <a:pt x="11664" y="2808"/>
                    <a:pt x="11664" y="2922"/>
                    <a:pt x="11756" y="3013"/>
                  </a:cubicBezTo>
                  <a:cubicBezTo>
                    <a:pt x="11787" y="3045"/>
                    <a:pt x="11829" y="3062"/>
                    <a:pt x="11874" y="3062"/>
                  </a:cubicBezTo>
                  <a:cubicBezTo>
                    <a:pt x="11925" y="3062"/>
                    <a:pt x="11981" y="3039"/>
                    <a:pt x="12029" y="2990"/>
                  </a:cubicBezTo>
                  <a:cubicBezTo>
                    <a:pt x="12121" y="2899"/>
                    <a:pt x="12121" y="2785"/>
                    <a:pt x="12029" y="2716"/>
                  </a:cubicBezTo>
                  <a:cubicBezTo>
                    <a:pt x="11984" y="2671"/>
                    <a:pt x="11932" y="2648"/>
                    <a:pt x="11881" y="2648"/>
                  </a:cubicBezTo>
                  <a:close/>
                  <a:moveTo>
                    <a:pt x="12831" y="2756"/>
                  </a:moveTo>
                  <a:cubicBezTo>
                    <a:pt x="12777" y="2756"/>
                    <a:pt x="12726" y="2773"/>
                    <a:pt x="12691" y="2808"/>
                  </a:cubicBezTo>
                  <a:cubicBezTo>
                    <a:pt x="12623" y="2876"/>
                    <a:pt x="12623" y="3013"/>
                    <a:pt x="12691" y="3082"/>
                  </a:cubicBezTo>
                  <a:cubicBezTo>
                    <a:pt x="12728" y="3131"/>
                    <a:pt x="12784" y="3153"/>
                    <a:pt x="12839" y="3153"/>
                  </a:cubicBezTo>
                  <a:cubicBezTo>
                    <a:pt x="12887" y="3153"/>
                    <a:pt x="12934" y="3136"/>
                    <a:pt x="12965" y="3104"/>
                  </a:cubicBezTo>
                  <a:cubicBezTo>
                    <a:pt x="13057" y="3013"/>
                    <a:pt x="13057" y="2899"/>
                    <a:pt x="12988" y="2808"/>
                  </a:cubicBezTo>
                  <a:cubicBezTo>
                    <a:pt x="12942" y="2773"/>
                    <a:pt x="12885" y="2756"/>
                    <a:pt x="12831" y="2756"/>
                  </a:cubicBezTo>
                  <a:close/>
                  <a:moveTo>
                    <a:pt x="13777" y="2867"/>
                  </a:moveTo>
                  <a:cubicBezTo>
                    <a:pt x="13723" y="2867"/>
                    <a:pt x="13671" y="2878"/>
                    <a:pt x="13650" y="2899"/>
                  </a:cubicBezTo>
                  <a:cubicBezTo>
                    <a:pt x="13604" y="2945"/>
                    <a:pt x="13582" y="3127"/>
                    <a:pt x="13650" y="3196"/>
                  </a:cubicBezTo>
                  <a:cubicBezTo>
                    <a:pt x="13673" y="3219"/>
                    <a:pt x="13730" y="3230"/>
                    <a:pt x="13787" y="3230"/>
                  </a:cubicBezTo>
                  <a:cubicBezTo>
                    <a:pt x="13844" y="3230"/>
                    <a:pt x="13901" y="3219"/>
                    <a:pt x="13924" y="3196"/>
                  </a:cubicBezTo>
                  <a:cubicBezTo>
                    <a:pt x="13970" y="3150"/>
                    <a:pt x="13970" y="2967"/>
                    <a:pt x="13924" y="2922"/>
                  </a:cubicBezTo>
                  <a:cubicBezTo>
                    <a:pt x="13911" y="2884"/>
                    <a:pt x="13843" y="2867"/>
                    <a:pt x="13777" y="2867"/>
                  </a:cubicBezTo>
                  <a:close/>
                  <a:moveTo>
                    <a:pt x="14722" y="2932"/>
                  </a:moveTo>
                  <a:cubicBezTo>
                    <a:pt x="14681" y="2932"/>
                    <a:pt x="14637" y="2962"/>
                    <a:pt x="14586" y="3013"/>
                  </a:cubicBezTo>
                  <a:cubicBezTo>
                    <a:pt x="14495" y="3082"/>
                    <a:pt x="14495" y="3150"/>
                    <a:pt x="14609" y="3241"/>
                  </a:cubicBezTo>
                  <a:cubicBezTo>
                    <a:pt x="14641" y="3284"/>
                    <a:pt x="14672" y="3302"/>
                    <a:pt x="14706" y="3302"/>
                  </a:cubicBezTo>
                  <a:cubicBezTo>
                    <a:pt x="14746" y="3302"/>
                    <a:pt x="14788" y="3278"/>
                    <a:pt x="14837" y="3241"/>
                  </a:cubicBezTo>
                  <a:cubicBezTo>
                    <a:pt x="14905" y="3150"/>
                    <a:pt x="14905" y="3082"/>
                    <a:pt x="14814" y="2990"/>
                  </a:cubicBezTo>
                  <a:cubicBezTo>
                    <a:pt x="14784" y="2950"/>
                    <a:pt x="14754" y="2932"/>
                    <a:pt x="14722" y="2932"/>
                  </a:cubicBezTo>
                  <a:close/>
                  <a:moveTo>
                    <a:pt x="15663" y="3050"/>
                  </a:moveTo>
                  <a:cubicBezTo>
                    <a:pt x="15616" y="3050"/>
                    <a:pt x="15570" y="3067"/>
                    <a:pt x="15545" y="3104"/>
                  </a:cubicBezTo>
                  <a:cubicBezTo>
                    <a:pt x="15476" y="3173"/>
                    <a:pt x="15476" y="3264"/>
                    <a:pt x="15545" y="3333"/>
                  </a:cubicBezTo>
                  <a:cubicBezTo>
                    <a:pt x="15579" y="3367"/>
                    <a:pt x="15624" y="3384"/>
                    <a:pt x="15667" y="3384"/>
                  </a:cubicBezTo>
                  <a:cubicBezTo>
                    <a:pt x="15710" y="3384"/>
                    <a:pt x="15750" y="3367"/>
                    <a:pt x="15773" y="3333"/>
                  </a:cubicBezTo>
                  <a:cubicBezTo>
                    <a:pt x="15841" y="3241"/>
                    <a:pt x="15841" y="3150"/>
                    <a:pt x="15773" y="3082"/>
                  </a:cubicBezTo>
                  <a:cubicBezTo>
                    <a:pt x="15742" y="3061"/>
                    <a:pt x="15702" y="3050"/>
                    <a:pt x="15663" y="3050"/>
                  </a:cubicBezTo>
                  <a:close/>
                  <a:moveTo>
                    <a:pt x="16629" y="3139"/>
                  </a:moveTo>
                  <a:cubicBezTo>
                    <a:pt x="16577" y="3139"/>
                    <a:pt x="16526" y="3150"/>
                    <a:pt x="16503" y="3173"/>
                  </a:cubicBezTo>
                  <a:cubicBezTo>
                    <a:pt x="16480" y="3219"/>
                    <a:pt x="16480" y="3378"/>
                    <a:pt x="16503" y="3401"/>
                  </a:cubicBezTo>
                  <a:cubicBezTo>
                    <a:pt x="16526" y="3424"/>
                    <a:pt x="16577" y="3435"/>
                    <a:pt x="16629" y="3435"/>
                  </a:cubicBezTo>
                  <a:cubicBezTo>
                    <a:pt x="16680" y="3435"/>
                    <a:pt x="16731" y="3424"/>
                    <a:pt x="16754" y="3401"/>
                  </a:cubicBezTo>
                  <a:cubicBezTo>
                    <a:pt x="16800" y="3355"/>
                    <a:pt x="16777" y="3196"/>
                    <a:pt x="16754" y="3173"/>
                  </a:cubicBezTo>
                  <a:cubicBezTo>
                    <a:pt x="16731" y="3150"/>
                    <a:pt x="16680" y="3139"/>
                    <a:pt x="16629" y="3139"/>
                  </a:cubicBezTo>
                  <a:close/>
                  <a:moveTo>
                    <a:pt x="9918" y="3384"/>
                  </a:moveTo>
                  <a:cubicBezTo>
                    <a:pt x="9861" y="3384"/>
                    <a:pt x="9804" y="3413"/>
                    <a:pt x="9747" y="3470"/>
                  </a:cubicBezTo>
                  <a:cubicBezTo>
                    <a:pt x="9633" y="3584"/>
                    <a:pt x="9633" y="3698"/>
                    <a:pt x="9747" y="3812"/>
                  </a:cubicBezTo>
                  <a:cubicBezTo>
                    <a:pt x="9804" y="3869"/>
                    <a:pt x="9861" y="3898"/>
                    <a:pt x="9918" y="3898"/>
                  </a:cubicBezTo>
                  <a:cubicBezTo>
                    <a:pt x="9975" y="3898"/>
                    <a:pt x="10032" y="3869"/>
                    <a:pt x="10089" y="3812"/>
                  </a:cubicBezTo>
                  <a:cubicBezTo>
                    <a:pt x="10181" y="3698"/>
                    <a:pt x="10181" y="3584"/>
                    <a:pt x="10089" y="3470"/>
                  </a:cubicBezTo>
                  <a:cubicBezTo>
                    <a:pt x="10032" y="3413"/>
                    <a:pt x="9975" y="3384"/>
                    <a:pt x="9918" y="3384"/>
                  </a:cubicBezTo>
                  <a:close/>
                  <a:moveTo>
                    <a:pt x="10874" y="3510"/>
                  </a:moveTo>
                  <a:cubicBezTo>
                    <a:pt x="10814" y="3510"/>
                    <a:pt x="10751" y="3527"/>
                    <a:pt x="10706" y="3561"/>
                  </a:cubicBezTo>
                  <a:cubicBezTo>
                    <a:pt x="10614" y="3629"/>
                    <a:pt x="10614" y="3812"/>
                    <a:pt x="10683" y="3903"/>
                  </a:cubicBezTo>
                  <a:cubicBezTo>
                    <a:pt x="10732" y="3940"/>
                    <a:pt x="10800" y="3964"/>
                    <a:pt x="10867" y="3964"/>
                  </a:cubicBezTo>
                  <a:cubicBezTo>
                    <a:pt x="10925" y="3964"/>
                    <a:pt x="10983" y="3946"/>
                    <a:pt x="11025" y="3903"/>
                  </a:cubicBezTo>
                  <a:cubicBezTo>
                    <a:pt x="11116" y="3835"/>
                    <a:pt x="11116" y="3652"/>
                    <a:pt x="11025" y="3561"/>
                  </a:cubicBezTo>
                  <a:cubicBezTo>
                    <a:pt x="10991" y="3527"/>
                    <a:pt x="10934" y="3510"/>
                    <a:pt x="10874" y="3510"/>
                  </a:cubicBezTo>
                  <a:close/>
                  <a:moveTo>
                    <a:pt x="11799" y="3594"/>
                  </a:moveTo>
                  <a:cubicBezTo>
                    <a:pt x="11745" y="3594"/>
                    <a:pt x="11719" y="3652"/>
                    <a:pt x="11664" y="3652"/>
                  </a:cubicBezTo>
                  <a:cubicBezTo>
                    <a:pt x="11641" y="3698"/>
                    <a:pt x="11596" y="3766"/>
                    <a:pt x="11596" y="3812"/>
                  </a:cubicBezTo>
                  <a:cubicBezTo>
                    <a:pt x="11550" y="3880"/>
                    <a:pt x="11619" y="3926"/>
                    <a:pt x="11641" y="3995"/>
                  </a:cubicBezTo>
                  <a:cubicBezTo>
                    <a:pt x="11664" y="4017"/>
                    <a:pt x="11733" y="4040"/>
                    <a:pt x="11801" y="4063"/>
                  </a:cubicBezTo>
                  <a:cubicBezTo>
                    <a:pt x="11809" y="4066"/>
                    <a:pt x="11816" y="4067"/>
                    <a:pt x="11823" y="4067"/>
                  </a:cubicBezTo>
                  <a:cubicBezTo>
                    <a:pt x="11880" y="4067"/>
                    <a:pt x="11923" y="3995"/>
                    <a:pt x="11984" y="3995"/>
                  </a:cubicBezTo>
                  <a:cubicBezTo>
                    <a:pt x="12007" y="3949"/>
                    <a:pt x="12029" y="3903"/>
                    <a:pt x="12029" y="3835"/>
                  </a:cubicBezTo>
                  <a:cubicBezTo>
                    <a:pt x="12052" y="3766"/>
                    <a:pt x="12007" y="3721"/>
                    <a:pt x="11984" y="3675"/>
                  </a:cubicBezTo>
                  <a:cubicBezTo>
                    <a:pt x="11961" y="3629"/>
                    <a:pt x="11893" y="3629"/>
                    <a:pt x="11847" y="3607"/>
                  </a:cubicBezTo>
                  <a:cubicBezTo>
                    <a:pt x="11829" y="3597"/>
                    <a:pt x="11813" y="3594"/>
                    <a:pt x="11799" y="3594"/>
                  </a:cubicBezTo>
                  <a:close/>
                  <a:moveTo>
                    <a:pt x="12739" y="3695"/>
                  </a:moveTo>
                  <a:cubicBezTo>
                    <a:pt x="12687" y="3695"/>
                    <a:pt x="12637" y="3717"/>
                    <a:pt x="12600" y="3766"/>
                  </a:cubicBezTo>
                  <a:cubicBezTo>
                    <a:pt x="12509" y="3858"/>
                    <a:pt x="12509" y="3972"/>
                    <a:pt x="12600" y="4040"/>
                  </a:cubicBezTo>
                  <a:cubicBezTo>
                    <a:pt x="12646" y="4086"/>
                    <a:pt x="12697" y="4109"/>
                    <a:pt x="12748" y="4109"/>
                  </a:cubicBezTo>
                  <a:cubicBezTo>
                    <a:pt x="12800" y="4109"/>
                    <a:pt x="12851" y="4086"/>
                    <a:pt x="12897" y="4040"/>
                  </a:cubicBezTo>
                  <a:cubicBezTo>
                    <a:pt x="12965" y="3949"/>
                    <a:pt x="12965" y="3835"/>
                    <a:pt x="12874" y="3744"/>
                  </a:cubicBezTo>
                  <a:cubicBezTo>
                    <a:pt x="12832" y="3712"/>
                    <a:pt x="12784" y="3695"/>
                    <a:pt x="12739" y="3695"/>
                  </a:cubicBezTo>
                  <a:close/>
                  <a:moveTo>
                    <a:pt x="13681" y="3797"/>
                  </a:moveTo>
                  <a:cubicBezTo>
                    <a:pt x="13631" y="3797"/>
                    <a:pt x="13578" y="3815"/>
                    <a:pt x="13536" y="3858"/>
                  </a:cubicBezTo>
                  <a:cubicBezTo>
                    <a:pt x="13467" y="3926"/>
                    <a:pt x="13467" y="4063"/>
                    <a:pt x="13536" y="4132"/>
                  </a:cubicBezTo>
                  <a:cubicBezTo>
                    <a:pt x="13582" y="4177"/>
                    <a:pt x="13633" y="4200"/>
                    <a:pt x="13684" y="4200"/>
                  </a:cubicBezTo>
                  <a:cubicBezTo>
                    <a:pt x="13736" y="4200"/>
                    <a:pt x="13787" y="4177"/>
                    <a:pt x="13833" y="4132"/>
                  </a:cubicBezTo>
                  <a:cubicBezTo>
                    <a:pt x="13901" y="4063"/>
                    <a:pt x="13901" y="3926"/>
                    <a:pt x="13833" y="3858"/>
                  </a:cubicBezTo>
                  <a:cubicBezTo>
                    <a:pt x="13796" y="3821"/>
                    <a:pt x="13740" y="3797"/>
                    <a:pt x="13681" y="3797"/>
                  </a:cubicBezTo>
                  <a:close/>
                  <a:moveTo>
                    <a:pt x="14654" y="3880"/>
                  </a:moveTo>
                  <a:cubicBezTo>
                    <a:pt x="14540" y="3880"/>
                    <a:pt x="14472" y="3949"/>
                    <a:pt x="14495" y="4063"/>
                  </a:cubicBezTo>
                  <a:cubicBezTo>
                    <a:pt x="14495" y="4109"/>
                    <a:pt x="14495" y="4177"/>
                    <a:pt x="14517" y="4200"/>
                  </a:cubicBezTo>
                  <a:cubicBezTo>
                    <a:pt x="14538" y="4231"/>
                    <a:pt x="14587" y="4243"/>
                    <a:pt x="14640" y="4243"/>
                  </a:cubicBezTo>
                  <a:cubicBezTo>
                    <a:pt x="14705" y="4243"/>
                    <a:pt x="14777" y="4225"/>
                    <a:pt x="14814" y="4200"/>
                  </a:cubicBezTo>
                  <a:cubicBezTo>
                    <a:pt x="14814" y="4177"/>
                    <a:pt x="14837" y="4132"/>
                    <a:pt x="14837" y="4086"/>
                  </a:cubicBezTo>
                  <a:cubicBezTo>
                    <a:pt x="14837" y="3949"/>
                    <a:pt x="14814" y="3880"/>
                    <a:pt x="14654" y="3880"/>
                  </a:cubicBezTo>
                  <a:close/>
                  <a:moveTo>
                    <a:pt x="16512" y="4074"/>
                  </a:moveTo>
                  <a:cubicBezTo>
                    <a:pt x="16421" y="4074"/>
                    <a:pt x="16347" y="4156"/>
                    <a:pt x="16366" y="4269"/>
                  </a:cubicBezTo>
                  <a:cubicBezTo>
                    <a:pt x="16380" y="4295"/>
                    <a:pt x="16385" y="4306"/>
                    <a:pt x="16397" y="4306"/>
                  </a:cubicBezTo>
                  <a:cubicBezTo>
                    <a:pt x="16405" y="4306"/>
                    <a:pt x="16416" y="4301"/>
                    <a:pt x="16435" y="4291"/>
                  </a:cubicBezTo>
                  <a:cubicBezTo>
                    <a:pt x="16458" y="4269"/>
                    <a:pt x="16480" y="4246"/>
                    <a:pt x="16503" y="4223"/>
                  </a:cubicBezTo>
                  <a:lnTo>
                    <a:pt x="16595" y="4132"/>
                  </a:lnTo>
                  <a:cubicBezTo>
                    <a:pt x="16622" y="4090"/>
                    <a:pt x="16616" y="4082"/>
                    <a:pt x="16603" y="4082"/>
                  </a:cubicBezTo>
                  <a:cubicBezTo>
                    <a:pt x="16594" y="4082"/>
                    <a:pt x="16581" y="4086"/>
                    <a:pt x="16572" y="4086"/>
                  </a:cubicBezTo>
                  <a:cubicBezTo>
                    <a:pt x="16551" y="4078"/>
                    <a:pt x="16531" y="4074"/>
                    <a:pt x="16512" y="4074"/>
                  </a:cubicBezTo>
                  <a:close/>
                  <a:moveTo>
                    <a:pt x="15585" y="3952"/>
                  </a:moveTo>
                  <a:cubicBezTo>
                    <a:pt x="15543" y="3952"/>
                    <a:pt x="15501" y="3980"/>
                    <a:pt x="15453" y="4040"/>
                  </a:cubicBezTo>
                  <a:cubicBezTo>
                    <a:pt x="15385" y="4109"/>
                    <a:pt x="15385" y="4177"/>
                    <a:pt x="15476" y="4269"/>
                  </a:cubicBezTo>
                  <a:cubicBezTo>
                    <a:pt x="15518" y="4300"/>
                    <a:pt x="15551" y="4317"/>
                    <a:pt x="15583" y="4317"/>
                  </a:cubicBezTo>
                  <a:cubicBezTo>
                    <a:pt x="15620" y="4317"/>
                    <a:pt x="15655" y="4295"/>
                    <a:pt x="15704" y="4246"/>
                  </a:cubicBezTo>
                  <a:cubicBezTo>
                    <a:pt x="15796" y="4177"/>
                    <a:pt x="15796" y="4109"/>
                    <a:pt x="15704" y="4017"/>
                  </a:cubicBezTo>
                  <a:cubicBezTo>
                    <a:pt x="15661" y="3974"/>
                    <a:pt x="15623" y="3952"/>
                    <a:pt x="15585" y="3952"/>
                  </a:cubicBezTo>
                  <a:close/>
                  <a:moveTo>
                    <a:pt x="8886" y="4265"/>
                  </a:moveTo>
                  <a:cubicBezTo>
                    <a:pt x="8818" y="4265"/>
                    <a:pt x="8752" y="4282"/>
                    <a:pt x="8720" y="4314"/>
                  </a:cubicBezTo>
                  <a:cubicBezTo>
                    <a:pt x="8628" y="4405"/>
                    <a:pt x="8628" y="4611"/>
                    <a:pt x="8697" y="4702"/>
                  </a:cubicBezTo>
                  <a:cubicBezTo>
                    <a:pt x="8731" y="4748"/>
                    <a:pt x="8805" y="4771"/>
                    <a:pt x="8882" y="4771"/>
                  </a:cubicBezTo>
                  <a:cubicBezTo>
                    <a:pt x="8959" y="4771"/>
                    <a:pt x="9039" y="4748"/>
                    <a:pt x="9085" y="4702"/>
                  </a:cubicBezTo>
                  <a:cubicBezTo>
                    <a:pt x="9153" y="4634"/>
                    <a:pt x="9153" y="4428"/>
                    <a:pt x="9085" y="4337"/>
                  </a:cubicBezTo>
                  <a:cubicBezTo>
                    <a:pt x="9048" y="4288"/>
                    <a:pt x="8966" y="4265"/>
                    <a:pt x="8886" y="4265"/>
                  </a:cubicBezTo>
                  <a:close/>
                  <a:moveTo>
                    <a:pt x="9819" y="4333"/>
                  </a:moveTo>
                  <a:cubicBezTo>
                    <a:pt x="9791" y="4333"/>
                    <a:pt x="9765" y="4337"/>
                    <a:pt x="9747" y="4337"/>
                  </a:cubicBezTo>
                  <a:cubicBezTo>
                    <a:pt x="9678" y="4360"/>
                    <a:pt x="9633" y="4428"/>
                    <a:pt x="9587" y="4497"/>
                  </a:cubicBezTo>
                  <a:cubicBezTo>
                    <a:pt x="9564" y="4520"/>
                    <a:pt x="9564" y="4565"/>
                    <a:pt x="9564" y="4611"/>
                  </a:cubicBezTo>
                  <a:cubicBezTo>
                    <a:pt x="9564" y="4702"/>
                    <a:pt x="9656" y="4725"/>
                    <a:pt x="9678" y="4793"/>
                  </a:cubicBezTo>
                  <a:cubicBezTo>
                    <a:pt x="9724" y="4839"/>
                    <a:pt x="9747" y="4839"/>
                    <a:pt x="9793" y="4839"/>
                  </a:cubicBezTo>
                  <a:cubicBezTo>
                    <a:pt x="9884" y="4839"/>
                    <a:pt x="9930" y="4816"/>
                    <a:pt x="9975" y="4771"/>
                  </a:cubicBezTo>
                  <a:cubicBezTo>
                    <a:pt x="9998" y="4748"/>
                    <a:pt x="9998" y="4748"/>
                    <a:pt x="9998" y="4725"/>
                  </a:cubicBezTo>
                  <a:cubicBezTo>
                    <a:pt x="10066" y="4702"/>
                    <a:pt x="10066" y="4657"/>
                    <a:pt x="10066" y="4588"/>
                  </a:cubicBezTo>
                  <a:cubicBezTo>
                    <a:pt x="10066" y="4520"/>
                    <a:pt x="10066" y="4474"/>
                    <a:pt x="9998" y="4451"/>
                  </a:cubicBezTo>
                  <a:cubicBezTo>
                    <a:pt x="9975" y="4428"/>
                    <a:pt x="9975" y="4405"/>
                    <a:pt x="9952" y="4383"/>
                  </a:cubicBezTo>
                  <a:cubicBezTo>
                    <a:pt x="9911" y="4342"/>
                    <a:pt x="9862" y="4333"/>
                    <a:pt x="9819" y="4333"/>
                  </a:cubicBezTo>
                  <a:close/>
                  <a:moveTo>
                    <a:pt x="10763" y="4451"/>
                  </a:moveTo>
                  <a:cubicBezTo>
                    <a:pt x="10700" y="4451"/>
                    <a:pt x="10637" y="4474"/>
                    <a:pt x="10591" y="4520"/>
                  </a:cubicBezTo>
                  <a:cubicBezTo>
                    <a:pt x="10500" y="4611"/>
                    <a:pt x="10500" y="4771"/>
                    <a:pt x="10614" y="4862"/>
                  </a:cubicBezTo>
                  <a:cubicBezTo>
                    <a:pt x="10657" y="4905"/>
                    <a:pt x="10716" y="4928"/>
                    <a:pt x="10773" y="4928"/>
                  </a:cubicBezTo>
                  <a:cubicBezTo>
                    <a:pt x="10836" y="4928"/>
                    <a:pt x="10898" y="4899"/>
                    <a:pt x="10934" y="4839"/>
                  </a:cubicBezTo>
                  <a:cubicBezTo>
                    <a:pt x="11048" y="4771"/>
                    <a:pt x="11025" y="4611"/>
                    <a:pt x="10934" y="4520"/>
                  </a:cubicBezTo>
                  <a:cubicBezTo>
                    <a:pt x="10888" y="4474"/>
                    <a:pt x="10825" y="4451"/>
                    <a:pt x="10763" y="4451"/>
                  </a:cubicBezTo>
                  <a:close/>
                  <a:moveTo>
                    <a:pt x="11723" y="4551"/>
                  </a:moveTo>
                  <a:cubicBezTo>
                    <a:pt x="11656" y="4551"/>
                    <a:pt x="11587" y="4574"/>
                    <a:pt x="11550" y="4611"/>
                  </a:cubicBezTo>
                  <a:cubicBezTo>
                    <a:pt x="11482" y="4702"/>
                    <a:pt x="11482" y="4862"/>
                    <a:pt x="11550" y="4953"/>
                  </a:cubicBezTo>
                  <a:cubicBezTo>
                    <a:pt x="11593" y="4996"/>
                    <a:pt x="11655" y="5013"/>
                    <a:pt x="11716" y="5013"/>
                  </a:cubicBezTo>
                  <a:cubicBezTo>
                    <a:pt x="11787" y="5013"/>
                    <a:pt x="11856" y="4990"/>
                    <a:pt x="11893" y="4953"/>
                  </a:cubicBezTo>
                  <a:cubicBezTo>
                    <a:pt x="11961" y="4862"/>
                    <a:pt x="11961" y="4679"/>
                    <a:pt x="11870" y="4611"/>
                  </a:cubicBezTo>
                  <a:cubicBezTo>
                    <a:pt x="11838" y="4568"/>
                    <a:pt x="11781" y="4551"/>
                    <a:pt x="11723" y="4551"/>
                  </a:cubicBezTo>
                  <a:close/>
                  <a:moveTo>
                    <a:pt x="12653" y="4598"/>
                  </a:moveTo>
                  <a:cubicBezTo>
                    <a:pt x="12604" y="4598"/>
                    <a:pt x="12564" y="4657"/>
                    <a:pt x="12509" y="4657"/>
                  </a:cubicBezTo>
                  <a:cubicBezTo>
                    <a:pt x="12486" y="4702"/>
                    <a:pt x="12463" y="4748"/>
                    <a:pt x="12440" y="4816"/>
                  </a:cubicBezTo>
                  <a:cubicBezTo>
                    <a:pt x="12417" y="4885"/>
                    <a:pt x="12486" y="4930"/>
                    <a:pt x="12509" y="4976"/>
                  </a:cubicBezTo>
                  <a:cubicBezTo>
                    <a:pt x="12509" y="5022"/>
                    <a:pt x="12600" y="5022"/>
                    <a:pt x="12646" y="5045"/>
                  </a:cubicBezTo>
                  <a:cubicBezTo>
                    <a:pt x="12656" y="5048"/>
                    <a:pt x="12665" y="5049"/>
                    <a:pt x="12674" y="5049"/>
                  </a:cubicBezTo>
                  <a:cubicBezTo>
                    <a:pt x="12728" y="5049"/>
                    <a:pt x="12770" y="4999"/>
                    <a:pt x="12828" y="4999"/>
                  </a:cubicBezTo>
                  <a:cubicBezTo>
                    <a:pt x="12851" y="4953"/>
                    <a:pt x="12874" y="4885"/>
                    <a:pt x="12897" y="4839"/>
                  </a:cubicBezTo>
                  <a:cubicBezTo>
                    <a:pt x="12920" y="4771"/>
                    <a:pt x="12851" y="4725"/>
                    <a:pt x="12828" y="4657"/>
                  </a:cubicBezTo>
                  <a:cubicBezTo>
                    <a:pt x="12806" y="4634"/>
                    <a:pt x="12737" y="4611"/>
                    <a:pt x="12691" y="4611"/>
                  </a:cubicBezTo>
                  <a:cubicBezTo>
                    <a:pt x="12678" y="4602"/>
                    <a:pt x="12665" y="4598"/>
                    <a:pt x="12653" y="4598"/>
                  </a:cubicBezTo>
                  <a:close/>
                  <a:moveTo>
                    <a:pt x="13616" y="4719"/>
                  </a:moveTo>
                  <a:cubicBezTo>
                    <a:pt x="13564" y="4719"/>
                    <a:pt x="13513" y="4736"/>
                    <a:pt x="13467" y="4771"/>
                  </a:cubicBezTo>
                  <a:cubicBezTo>
                    <a:pt x="13376" y="4862"/>
                    <a:pt x="13376" y="4976"/>
                    <a:pt x="13467" y="5067"/>
                  </a:cubicBezTo>
                  <a:cubicBezTo>
                    <a:pt x="13513" y="5113"/>
                    <a:pt x="13564" y="5136"/>
                    <a:pt x="13616" y="5136"/>
                  </a:cubicBezTo>
                  <a:cubicBezTo>
                    <a:pt x="13667" y="5136"/>
                    <a:pt x="13719" y="5113"/>
                    <a:pt x="13764" y="5067"/>
                  </a:cubicBezTo>
                  <a:cubicBezTo>
                    <a:pt x="13855" y="4976"/>
                    <a:pt x="13855" y="4862"/>
                    <a:pt x="13764" y="4771"/>
                  </a:cubicBezTo>
                  <a:cubicBezTo>
                    <a:pt x="13719" y="4736"/>
                    <a:pt x="13667" y="4719"/>
                    <a:pt x="13616" y="4719"/>
                  </a:cubicBezTo>
                  <a:close/>
                  <a:moveTo>
                    <a:pt x="14574" y="4813"/>
                  </a:moveTo>
                  <a:cubicBezTo>
                    <a:pt x="14519" y="4813"/>
                    <a:pt x="14463" y="4836"/>
                    <a:pt x="14426" y="4885"/>
                  </a:cubicBezTo>
                  <a:cubicBezTo>
                    <a:pt x="14358" y="4953"/>
                    <a:pt x="14358" y="5090"/>
                    <a:pt x="14426" y="5159"/>
                  </a:cubicBezTo>
                  <a:cubicBezTo>
                    <a:pt x="14460" y="5193"/>
                    <a:pt x="14512" y="5210"/>
                    <a:pt x="14563" y="5210"/>
                  </a:cubicBezTo>
                  <a:cubicBezTo>
                    <a:pt x="14614" y="5210"/>
                    <a:pt x="14666" y="5193"/>
                    <a:pt x="14700" y="5159"/>
                  </a:cubicBezTo>
                  <a:cubicBezTo>
                    <a:pt x="14791" y="5090"/>
                    <a:pt x="14791" y="4953"/>
                    <a:pt x="14700" y="4862"/>
                  </a:cubicBezTo>
                  <a:cubicBezTo>
                    <a:pt x="14668" y="4830"/>
                    <a:pt x="14622" y="4813"/>
                    <a:pt x="14574" y="4813"/>
                  </a:cubicBezTo>
                  <a:close/>
                  <a:moveTo>
                    <a:pt x="15454" y="4904"/>
                  </a:moveTo>
                  <a:cubicBezTo>
                    <a:pt x="15410" y="4904"/>
                    <a:pt x="15372" y="4911"/>
                    <a:pt x="15362" y="4930"/>
                  </a:cubicBezTo>
                  <a:cubicBezTo>
                    <a:pt x="15316" y="4999"/>
                    <a:pt x="15293" y="5067"/>
                    <a:pt x="15316" y="5159"/>
                  </a:cubicBezTo>
                  <a:cubicBezTo>
                    <a:pt x="15316" y="5159"/>
                    <a:pt x="15339" y="5159"/>
                    <a:pt x="15339" y="5182"/>
                  </a:cubicBezTo>
                  <a:cubicBezTo>
                    <a:pt x="15316" y="5250"/>
                    <a:pt x="15385" y="5227"/>
                    <a:pt x="15408" y="5250"/>
                  </a:cubicBezTo>
                  <a:cubicBezTo>
                    <a:pt x="15422" y="5264"/>
                    <a:pt x="15434" y="5270"/>
                    <a:pt x="15444" y="5270"/>
                  </a:cubicBezTo>
                  <a:cubicBezTo>
                    <a:pt x="15467" y="5270"/>
                    <a:pt x="15483" y="5243"/>
                    <a:pt x="15499" y="5227"/>
                  </a:cubicBezTo>
                  <a:cubicBezTo>
                    <a:pt x="15522" y="5204"/>
                    <a:pt x="15545" y="5182"/>
                    <a:pt x="15567" y="5159"/>
                  </a:cubicBezTo>
                  <a:cubicBezTo>
                    <a:pt x="15590" y="5136"/>
                    <a:pt x="15613" y="5090"/>
                    <a:pt x="15659" y="5067"/>
                  </a:cubicBezTo>
                  <a:cubicBezTo>
                    <a:pt x="15682" y="5045"/>
                    <a:pt x="15659" y="4953"/>
                    <a:pt x="15613" y="4930"/>
                  </a:cubicBezTo>
                  <a:cubicBezTo>
                    <a:pt x="15587" y="4917"/>
                    <a:pt x="15515" y="4904"/>
                    <a:pt x="15454" y="4904"/>
                  </a:cubicBezTo>
                  <a:close/>
                  <a:moveTo>
                    <a:pt x="7887" y="5110"/>
                  </a:moveTo>
                  <a:cubicBezTo>
                    <a:pt x="7868" y="5110"/>
                    <a:pt x="7849" y="5117"/>
                    <a:pt x="7830" y="5136"/>
                  </a:cubicBezTo>
                  <a:cubicBezTo>
                    <a:pt x="7807" y="5182"/>
                    <a:pt x="7761" y="5204"/>
                    <a:pt x="7738" y="5250"/>
                  </a:cubicBezTo>
                  <a:cubicBezTo>
                    <a:pt x="7693" y="5296"/>
                    <a:pt x="7647" y="5318"/>
                    <a:pt x="7624" y="5364"/>
                  </a:cubicBezTo>
                  <a:cubicBezTo>
                    <a:pt x="7579" y="5410"/>
                    <a:pt x="7579" y="5410"/>
                    <a:pt x="7601" y="5478"/>
                  </a:cubicBezTo>
                  <a:cubicBezTo>
                    <a:pt x="7624" y="5501"/>
                    <a:pt x="7647" y="5547"/>
                    <a:pt x="7670" y="5570"/>
                  </a:cubicBezTo>
                  <a:cubicBezTo>
                    <a:pt x="7710" y="5623"/>
                    <a:pt x="7766" y="5645"/>
                    <a:pt x="7828" y="5645"/>
                  </a:cubicBezTo>
                  <a:cubicBezTo>
                    <a:pt x="7872" y="5645"/>
                    <a:pt x="7919" y="5634"/>
                    <a:pt x="7967" y="5615"/>
                  </a:cubicBezTo>
                  <a:cubicBezTo>
                    <a:pt x="8058" y="5570"/>
                    <a:pt x="8126" y="5501"/>
                    <a:pt x="8126" y="5387"/>
                  </a:cubicBezTo>
                  <a:cubicBezTo>
                    <a:pt x="8126" y="5273"/>
                    <a:pt x="8058" y="5159"/>
                    <a:pt x="7967" y="5136"/>
                  </a:cubicBezTo>
                  <a:cubicBezTo>
                    <a:pt x="7940" y="5123"/>
                    <a:pt x="7914" y="5110"/>
                    <a:pt x="7887" y="5110"/>
                  </a:cubicBezTo>
                  <a:close/>
                  <a:moveTo>
                    <a:pt x="8800" y="5187"/>
                  </a:moveTo>
                  <a:cubicBezTo>
                    <a:pt x="8731" y="5187"/>
                    <a:pt x="8663" y="5216"/>
                    <a:pt x="8606" y="5273"/>
                  </a:cubicBezTo>
                  <a:cubicBezTo>
                    <a:pt x="8492" y="5387"/>
                    <a:pt x="8492" y="5547"/>
                    <a:pt x="8606" y="5661"/>
                  </a:cubicBezTo>
                  <a:cubicBezTo>
                    <a:pt x="8663" y="5718"/>
                    <a:pt x="8731" y="5746"/>
                    <a:pt x="8800" y="5746"/>
                  </a:cubicBezTo>
                  <a:cubicBezTo>
                    <a:pt x="8868" y="5746"/>
                    <a:pt x="8937" y="5718"/>
                    <a:pt x="8994" y="5661"/>
                  </a:cubicBezTo>
                  <a:cubicBezTo>
                    <a:pt x="9108" y="5547"/>
                    <a:pt x="9108" y="5387"/>
                    <a:pt x="8994" y="5273"/>
                  </a:cubicBezTo>
                  <a:cubicBezTo>
                    <a:pt x="8937" y="5216"/>
                    <a:pt x="8868" y="5187"/>
                    <a:pt x="8800" y="5187"/>
                  </a:cubicBezTo>
                  <a:close/>
                  <a:moveTo>
                    <a:pt x="9751" y="5315"/>
                  </a:moveTo>
                  <a:cubicBezTo>
                    <a:pt x="9672" y="5315"/>
                    <a:pt x="9590" y="5338"/>
                    <a:pt x="9542" y="5387"/>
                  </a:cubicBezTo>
                  <a:cubicBezTo>
                    <a:pt x="9473" y="5478"/>
                    <a:pt x="9496" y="5684"/>
                    <a:pt x="9564" y="5752"/>
                  </a:cubicBezTo>
                  <a:cubicBezTo>
                    <a:pt x="9596" y="5795"/>
                    <a:pt x="9667" y="5812"/>
                    <a:pt x="9739" y="5812"/>
                  </a:cubicBezTo>
                  <a:cubicBezTo>
                    <a:pt x="9822" y="5812"/>
                    <a:pt x="9905" y="5789"/>
                    <a:pt x="9930" y="5752"/>
                  </a:cubicBezTo>
                  <a:cubicBezTo>
                    <a:pt x="10021" y="5661"/>
                    <a:pt x="10021" y="5455"/>
                    <a:pt x="9930" y="5364"/>
                  </a:cubicBezTo>
                  <a:cubicBezTo>
                    <a:pt x="9887" y="5332"/>
                    <a:pt x="9820" y="5315"/>
                    <a:pt x="9751" y="5315"/>
                  </a:cubicBezTo>
                  <a:close/>
                  <a:moveTo>
                    <a:pt x="10735" y="5361"/>
                  </a:moveTo>
                  <a:cubicBezTo>
                    <a:pt x="10725" y="5361"/>
                    <a:pt x="10716" y="5362"/>
                    <a:pt x="10706" y="5364"/>
                  </a:cubicBezTo>
                  <a:cubicBezTo>
                    <a:pt x="10637" y="5364"/>
                    <a:pt x="10591" y="5364"/>
                    <a:pt x="10546" y="5410"/>
                  </a:cubicBezTo>
                  <a:cubicBezTo>
                    <a:pt x="10523" y="5478"/>
                    <a:pt x="10455" y="5501"/>
                    <a:pt x="10455" y="5570"/>
                  </a:cubicBezTo>
                  <a:cubicBezTo>
                    <a:pt x="10432" y="5661"/>
                    <a:pt x="10455" y="5729"/>
                    <a:pt x="10523" y="5775"/>
                  </a:cubicBezTo>
                  <a:cubicBezTo>
                    <a:pt x="10569" y="5821"/>
                    <a:pt x="10614" y="5866"/>
                    <a:pt x="10706" y="5866"/>
                  </a:cubicBezTo>
                  <a:cubicBezTo>
                    <a:pt x="10774" y="5866"/>
                    <a:pt x="10820" y="5821"/>
                    <a:pt x="10865" y="5775"/>
                  </a:cubicBezTo>
                  <a:cubicBezTo>
                    <a:pt x="10888" y="5752"/>
                    <a:pt x="10934" y="5706"/>
                    <a:pt x="10934" y="5684"/>
                  </a:cubicBezTo>
                  <a:cubicBezTo>
                    <a:pt x="10957" y="5615"/>
                    <a:pt x="10979" y="5547"/>
                    <a:pt x="10934" y="5501"/>
                  </a:cubicBezTo>
                  <a:cubicBezTo>
                    <a:pt x="10871" y="5459"/>
                    <a:pt x="10828" y="5361"/>
                    <a:pt x="10735" y="5361"/>
                  </a:cubicBezTo>
                  <a:close/>
                  <a:moveTo>
                    <a:pt x="11650" y="5461"/>
                  </a:moveTo>
                  <a:cubicBezTo>
                    <a:pt x="11596" y="5461"/>
                    <a:pt x="11539" y="5490"/>
                    <a:pt x="11482" y="5547"/>
                  </a:cubicBezTo>
                  <a:cubicBezTo>
                    <a:pt x="11368" y="5661"/>
                    <a:pt x="11368" y="5752"/>
                    <a:pt x="11482" y="5866"/>
                  </a:cubicBezTo>
                  <a:cubicBezTo>
                    <a:pt x="11539" y="5923"/>
                    <a:pt x="11596" y="5952"/>
                    <a:pt x="11653" y="5952"/>
                  </a:cubicBezTo>
                  <a:cubicBezTo>
                    <a:pt x="11710" y="5952"/>
                    <a:pt x="11767" y="5923"/>
                    <a:pt x="11824" y="5866"/>
                  </a:cubicBezTo>
                  <a:cubicBezTo>
                    <a:pt x="11915" y="5752"/>
                    <a:pt x="11915" y="5638"/>
                    <a:pt x="11801" y="5547"/>
                  </a:cubicBezTo>
                  <a:cubicBezTo>
                    <a:pt x="11756" y="5490"/>
                    <a:pt x="11704" y="5461"/>
                    <a:pt x="11650" y="5461"/>
                  </a:cubicBezTo>
                  <a:close/>
                  <a:moveTo>
                    <a:pt x="12612" y="5574"/>
                  </a:moveTo>
                  <a:cubicBezTo>
                    <a:pt x="12536" y="5574"/>
                    <a:pt x="12457" y="5598"/>
                    <a:pt x="12417" y="5638"/>
                  </a:cubicBezTo>
                  <a:cubicBezTo>
                    <a:pt x="12349" y="5729"/>
                    <a:pt x="12349" y="5889"/>
                    <a:pt x="12440" y="5958"/>
                  </a:cubicBezTo>
                  <a:cubicBezTo>
                    <a:pt x="12475" y="6003"/>
                    <a:pt x="12537" y="6026"/>
                    <a:pt x="12600" y="6026"/>
                  </a:cubicBezTo>
                  <a:cubicBezTo>
                    <a:pt x="12663" y="6026"/>
                    <a:pt x="12726" y="6003"/>
                    <a:pt x="12760" y="5958"/>
                  </a:cubicBezTo>
                  <a:cubicBezTo>
                    <a:pt x="12851" y="5866"/>
                    <a:pt x="12828" y="5706"/>
                    <a:pt x="12760" y="5615"/>
                  </a:cubicBezTo>
                  <a:cubicBezTo>
                    <a:pt x="12722" y="5587"/>
                    <a:pt x="12667" y="5574"/>
                    <a:pt x="12612" y="5574"/>
                  </a:cubicBezTo>
                  <a:close/>
                  <a:moveTo>
                    <a:pt x="13508" y="5633"/>
                  </a:moveTo>
                  <a:cubicBezTo>
                    <a:pt x="13454" y="5633"/>
                    <a:pt x="13412" y="5687"/>
                    <a:pt x="13353" y="5706"/>
                  </a:cubicBezTo>
                  <a:cubicBezTo>
                    <a:pt x="13331" y="5729"/>
                    <a:pt x="13308" y="5798"/>
                    <a:pt x="13308" y="5866"/>
                  </a:cubicBezTo>
                  <a:cubicBezTo>
                    <a:pt x="13262" y="5935"/>
                    <a:pt x="13353" y="5980"/>
                    <a:pt x="13353" y="6049"/>
                  </a:cubicBezTo>
                  <a:cubicBezTo>
                    <a:pt x="13363" y="6046"/>
                    <a:pt x="13372" y="6044"/>
                    <a:pt x="13380" y="6044"/>
                  </a:cubicBezTo>
                  <a:cubicBezTo>
                    <a:pt x="13429" y="6044"/>
                    <a:pt x="13454" y="6095"/>
                    <a:pt x="13513" y="6095"/>
                  </a:cubicBezTo>
                  <a:cubicBezTo>
                    <a:pt x="13582" y="6095"/>
                    <a:pt x="13627" y="6026"/>
                    <a:pt x="13696" y="6026"/>
                  </a:cubicBezTo>
                  <a:cubicBezTo>
                    <a:pt x="13673" y="5980"/>
                    <a:pt x="13741" y="5935"/>
                    <a:pt x="13741" y="5866"/>
                  </a:cubicBezTo>
                  <a:cubicBezTo>
                    <a:pt x="13764" y="5798"/>
                    <a:pt x="13673" y="5775"/>
                    <a:pt x="13696" y="5706"/>
                  </a:cubicBezTo>
                  <a:cubicBezTo>
                    <a:pt x="13650" y="5684"/>
                    <a:pt x="13582" y="5661"/>
                    <a:pt x="13536" y="5638"/>
                  </a:cubicBezTo>
                  <a:cubicBezTo>
                    <a:pt x="13526" y="5635"/>
                    <a:pt x="13517" y="5633"/>
                    <a:pt x="13508" y="5633"/>
                  </a:cubicBezTo>
                  <a:close/>
                  <a:moveTo>
                    <a:pt x="14463" y="5752"/>
                  </a:moveTo>
                  <a:cubicBezTo>
                    <a:pt x="14415" y="5752"/>
                    <a:pt x="14369" y="5775"/>
                    <a:pt x="14335" y="5821"/>
                  </a:cubicBezTo>
                  <a:cubicBezTo>
                    <a:pt x="14244" y="5912"/>
                    <a:pt x="14244" y="6026"/>
                    <a:pt x="14335" y="6117"/>
                  </a:cubicBezTo>
                  <a:cubicBezTo>
                    <a:pt x="14377" y="6149"/>
                    <a:pt x="14424" y="6166"/>
                    <a:pt x="14470" y="6166"/>
                  </a:cubicBezTo>
                  <a:cubicBezTo>
                    <a:pt x="14522" y="6166"/>
                    <a:pt x="14572" y="6143"/>
                    <a:pt x="14609" y="6095"/>
                  </a:cubicBezTo>
                  <a:cubicBezTo>
                    <a:pt x="14700" y="6026"/>
                    <a:pt x="14700" y="5912"/>
                    <a:pt x="14609" y="5821"/>
                  </a:cubicBezTo>
                  <a:cubicBezTo>
                    <a:pt x="14563" y="5775"/>
                    <a:pt x="14512" y="5752"/>
                    <a:pt x="14463" y="5752"/>
                  </a:cubicBezTo>
                  <a:close/>
                  <a:moveTo>
                    <a:pt x="6991" y="6000"/>
                  </a:moveTo>
                  <a:cubicBezTo>
                    <a:pt x="6982" y="6000"/>
                    <a:pt x="6972" y="6007"/>
                    <a:pt x="6962" y="6026"/>
                  </a:cubicBezTo>
                  <a:cubicBezTo>
                    <a:pt x="6848" y="6140"/>
                    <a:pt x="6734" y="6254"/>
                    <a:pt x="6643" y="6346"/>
                  </a:cubicBezTo>
                  <a:cubicBezTo>
                    <a:pt x="6574" y="6414"/>
                    <a:pt x="6574" y="6460"/>
                    <a:pt x="6666" y="6505"/>
                  </a:cubicBezTo>
                  <a:cubicBezTo>
                    <a:pt x="6711" y="6505"/>
                    <a:pt x="6734" y="6528"/>
                    <a:pt x="6780" y="6528"/>
                  </a:cubicBezTo>
                  <a:cubicBezTo>
                    <a:pt x="6792" y="6532"/>
                    <a:pt x="6807" y="6534"/>
                    <a:pt x="6825" y="6534"/>
                  </a:cubicBezTo>
                  <a:cubicBezTo>
                    <a:pt x="6908" y="6534"/>
                    <a:pt x="7035" y="6493"/>
                    <a:pt x="7054" y="6437"/>
                  </a:cubicBezTo>
                  <a:cubicBezTo>
                    <a:pt x="7145" y="6346"/>
                    <a:pt x="7122" y="6140"/>
                    <a:pt x="7031" y="6026"/>
                  </a:cubicBezTo>
                  <a:cubicBezTo>
                    <a:pt x="7018" y="6013"/>
                    <a:pt x="7004" y="6000"/>
                    <a:pt x="6991" y="6000"/>
                  </a:cubicBezTo>
                  <a:close/>
                  <a:moveTo>
                    <a:pt x="7761" y="6049"/>
                  </a:moveTo>
                  <a:cubicBezTo>
                    <a:pt x="7693" y="6049"/>
                    <a:pt x="7624" y="6049"/>
                    <a:pt x="7579" y="6117"/>
                  </a:cubicBezTo>
                  <a:cubicBezTo>
                    <a:pt x="7533" y="6186"/>
                    <a:pt x="7464" y="6209"/>
                    <a:pt x="7487" y="6323"/>
                  </a:cubicBezTo>
                  <a:cubicBezTo>
                    <a:pt x="7487" y="6391"/>
                    <a:pt x="7487" y="6460"/>
                    <a:pt x="7556" y="6505"/>
                  </a:cubicBezTo>
                  <a:cubicBezTo>
                    <a:pt x="7595" y="6545"/>
                    <a:pt x="7635" y="6601"/>
                    <a:pt x="7718" y="6601"/>
                  </a:cubicBezTo>
                  <a:cubicBezTo>
                    <a:pt x="7731" y="6601"/>
                    <a:pt x="7746" y="6600"/>
                    <a:pt x="7761" y="6597"/>
                  </a:cubicBezTo>
                  <a:cubicBezTo>
                    <a:pt x="7830" y="6597"/>
                    <a:pt x="7898" y="6597"/>
                    <a:pt x="7921" y="6528"/>
                  </a:cubicBezTo>
                  <a:cubicBezTo>
                    <a:pt x="7989" y="6460"/>
                    <a:pt x="8035" y="6414"/>
                    <a:pt x="8035" y="6323"/>
                  </a:cubicBezTo>
                  <a:cubicBezTo>
                    <a:pt x="8035" y="6231"/>
                    <a:pt x="8012" y="6186"/>
                    <a:pt x="7944" y="6140"/>
                  </a:cubicBezTo>
                  <a:cubicBezTo>
                    <a:pt x="7898" y="6095"/>
                    <a:pt x="7852" y="6049"/>
                    <a:pt x="7761" y="6049"/>
                  </a:cubicBezTo>
                  <a:close/>
                  <a:moveTo>
                    <a:pt x="8731" y="6123"/>
                  </a:moveTo>
                  <a:cubicBezTo>
                    <a:pt x="8663" y="6123"/>
                    <a:pt x="8594" y="6152"/>
                    <a:pt x="8537" y="6209"/>
                  </a:cubicBezTo>
                  <a:cubicBezTo>
                    <a:pt x="8423" y="6323"/>
                    <a:pt x="8423" y="6460"/>
                    <a:pt x="8537" y="6574"/>
                  </a:cubicBezTo>
                  <a:cubicBezTo>
                    <a:pt x="8594" y="6631"/>
                    <a:pt x="8663" y="6659"/>
                    <a:pt x="8731" y="6659"/>
                  </a:cubicBezTo>
                  <a:cubicBezTo>
                    <a:pt x="8800" y="6659"/>
                    <a:pt x="8868" y="6631"/>
                    <a:pt x="8925" y="6574"/>
                  </a:cubicBezTo>
                  <a:cubicBezTo>
                    <a:pt x="9017" y="6483"/>
                    <a:pt x="9039" y="6323"/>
                    <a:pt x="8925" y="6209"/>
                  </a:cubicBezTo>
                  <a:cubicBezTo>
                    <a:pt x="8868" y="6152"/>
                    <a:pt x="8800" y="6123"/>
                    <a:pt x="8731" y="6123"/>
                  </a:cubicBezTo>
                  <a:close/>
                  <a:moveTo>
                    <a:pt x="9678" y="6214"/>
                  </a:moveTo>
                  <a:cubicBezTo>
                    <a:pt x="9616" y="6214"/>
                    <a:pt x="9553" y="6243"/>
                    <a:pt x="9496" y="6300"/>
                  </a:cubicBezTo>
                  <a:cubicBezTo>
                    <a:pt x="9382" y="6414"/>
                    <a:pt x="9359" y="6551"/>
                    <a:pt x="9473" y="6665"/>
                  </a:cubicBezTo>
                  <a:cubicBezTo>
                    <a:pt x="9536" y="6728"/>
                    <a:pt x="9612" y="6763"/>
                    <a:pt x="9687" y="6763"/>
                  </a:cubicBezTo>
                  <a:cubicBezTo>
                    <a:pt x="9749" y="6763"/>
                    <a:pt x="9810" y="6739"/>
                    <a:pt x="9861" y="6688"/>
                  </a:cubicBezTo>
                  <a:cubicBezTo>
                    <a:pt x="9975" y="6574"/>
                    <a:pt x="9975" y="6414"/>
                    <a:pt x="9861" y="6300"/>
                  </a:cubicBezTo>
                  <a:cubicBezTo>
                    <a:pt x="9804" y="6243"/>
                    <a:pt x="9741" y="6214"/>
                    <a:pt x="9678" y="6214"/>
                  </a:cubicBezTo>
                  <a:close/>
                  <a:moveTo>
                    <a:pt x="10599" y="6308"/>
                  </a:moveTo>
                  <a:cubicBezTo>
                    <a:pt x="10530" y="6308"/>
                    <a:pt x="10464" y="6326"/>
                    <a:pt x="10432" y="6368"/>
                  </a:cubicBezTo>
                  <a:cubicBezTo>
                    <a:pt x="10340" y="6437"/>
                    <a:pt x="10318" y="6642"/>
                    <a:pt x="10409" y="6734"/>
                  </a:cubicBezTo>
                  <a:cubicBezTo>
                    <a:pt x="10446" y="6783"/>
                    <a:pt x="10528" y="6805"/>
                    <a:pt x="10611" y="6805"/>
                  </a:cubicBezTo>
                  <a:cubicBezTo>
                    <a:pt x="10683" y="6805"/>
                    <a:pt x="10755" y="6788"/>
                    <a:pt x="10797" y="6756"/>
                  </a:cubicBezTo>
                  <a:cubicBezTo>
                    <a:pt x="10865" y="6665"/>
                    <a:pt x="10865" y="6460"/>
                    <a:pt x="10797" y="6368"/>
                  </a:cubicBezTo>
                  <a:cubicBezTo>
                    <a:pt x="10760" y="6332"/>
                    <a:pt x="10678" y="6308"/>
                    <a:pt x="10599" y="6308"/>
                  </a:cubicBezTo>
                  <a:close/>
                  <a:moveTo>
                    <a:pt x="11550" y="6391"/>
                  </a:moveTo>
                  <a:cubicBezTo>
                    <a:pt x="11504" y="6414"/>
                    <a:pt x="11436" y="6414"/>
                    <a:pt x="11413" y="6460"/>
                  </a:cubicBezTo>
                  <a:cubicBezTo>
                    <a:pt x="11368" y="6505"/>
                    <a:pt x="11299" y="6528"/>
                    <a:pt x="11299" y="6620"/>
                  </a:cubicBezTo>
                  <a:cubicBezTo>
                    <a:pt x="11299" y="6711"/>
                    <a:pt x="11322" y="6756"/>
                    <a:pt x="11390" y="6825"/>
                  </a:cubicBezTo>
                  <a:cubicBezTo>
                    <a:pt x="11436" y="6848"/>
                    <a:pt x="11459" y="6916"/>
                    <a:pt x="11550" y="6916"/>
                  </a:cubicBezTo>
                  <a:cubicBezTo>
                    <a:pt x="11619" y="6916"/>
                    <a:pt x="11664" y="6871"/>
                    <a:pt x="11710" y="6825"/>
                  </a:cubicBezTo>
                  <a:cubicBezTo>
                    <a:pt x="11756" y="6779"/>
                    <a:pt x="11801" y="6756"/>
                    <a:pt x="11801" y="6734"/>
                  </a:cubicBezTo>
                  <a:cubicBezTo>
                    <a:pt x="11801" y="6665"/>
                    <a:pt x="11824" y="6597"/>
                    <a:pt x="11778" y="6551"/>
                  </a:cubicBezTo>
                  <a:cubicBezTo>
                    <a:pt x="11710" y="6483"/>
                    <a:pt x="11664" y="6391"/>
                    <a:pt x="11550" y="6391"/>
                  </a:cubicBezTo>
                  <a:close/>
                  <a:moveTo>
                    <a:pt x="12497" y="6505"/>
                  </a:moveTo>
                  <a:cubicBezTo>
                    <a:pt x="12440" y="6505"/>
                    <a:pt x="12383" y="6528"/>
                    <a:pt x="12326" y="6574"/>
                  </a:cubicBezTo>
                  <a:cubicBezTo>
                    <a:pt x="12212" y="6688"/>
                    <a:pt x="12235" y="6802"/>
                    <a:pt x="12326" y="6916"/>
                  </a:cubicBezTo>
                  <a:cubicBezTo>
                    <a:pt x="12383" y="6973"/>
                    <a:pt x="12440" y="7002"/>
                    <a:pt x="12497" y="7002"/>
                  </a:cubicBezTo>
                  <a:cubicBezTo>
                    <a:pt x="12554" y="7002"/>
                    <a:pt x="12612" y="6973"/>
                    <a:pt x="12669" y="6916"/>
                  </a:cubicBezTo>
                  <a:cubicBezTo>
                    <a:pt x="12783" y="6802"/>
                    <a:pt x="12783" y="6688"/>
                    <a:pt x="12669" y="6574"/>
                  </a:cubicBezTo>
                  <a:cubicBezTo>
                    <a:pt x="12612" y="6528"/>
                    <a:pt x="12554" y="6505"/>
                    <a:pt x="12497" y="6505"/>
                  </a:cubicBezTo>
                  <a:close/>
                  <a:moveTo>
                    <a:pt x="13424" y="6594"/>
                  </a:moveTo>
                  <a:cubicBezTo>
                    <a:pt x="13357" y="6594"/>
                    <a:pt x="13288" y="6616"/>
                    <a:pt x="13239" y="6665"/>
                  </a:cubicBezTo>
                  <a:cubicBezTo>
                    <a:pt x="13171" y="6756"/>
                    <a:pt x="13194" y="6916"/>
                    <a:pt x="13262" y="6985"/>
                  </a:cubicBezTo>
                  <a:cubicBezTo>
                    <a:pt x="13304" y="7027"/>
                    <a:pt x="13362" y="7045"/>
                    <a:pt x="13420" y="7045"/>
                  </a:cubicBezTo>
                  <a:cubicBezTo>
                    <a:pt x="13487" y="7045"/>
                    <a:pt x="13556" y="7021"/>
                    <a:pt x="13604" y="6985"/>
                  </a:cubicBezTo>
                  <a:cubicBezTo>
                    <a:pt x="13673" y="6893"/>
                    <a:pt x="13673" y="6711"/>
                    <a:pt x="13582" y="6642"/>
                  </a:cubicBezTo>
                  <a:cubicBezTo>
                    <a:pt x="13539" y="6611"/>
                    <a:pt x="13482" y="6594"/>
                    <a:pt x="13424" y="6594"/>
                  </a:cubicBezTo>
                  <a:close/>
                  <a:moveTo>
                    <a:pt x="6045" y="6947"/>
                  </a:moveTo>
                  <a:cubicBezTo>
                    <a:pt x="6041" y="6947"/>
                    <a:pt x="6036" y="6952"/>
                    <a:pt x="6026" y="6962"/>
                  </a:cubicBezTo>
                  <a:cubicBezTo>
                    <a:pt x="5958" y="7030"/>
                    <a:pt x="5889" y="7099"/>
                    <a:pt x="5821" y="7144"/>
                  </a:cubicBezTo>
                  <a:cubicBezTo>
                    <a:pt x="5775" y="7213"/>
                    <a:pt x="5707" y="7281"/>
                    <a:pt x="5638" y="7350"/>
                  </a:cubicBezTo>
                  <a:cubicBezTo>
                    <a:pt x="5616" y="7350"/>
                    <a:pt x="5616" y="7373"/>
                    <a:pt x="5661" y="7373"/>
                  </a:cubicBezTo>
                  <a:cubicBezTo>
                    <a:pt x="5705" y="7390"/>
                    <a:pt x="5753" y="7401"/>
                    <a:pt x="5800" y="7401"/>
                  </a:cubicBezTo>
                  <a:cubicBezTo>
                    <a:pt x="5875" y="7401"/>
                    <a:pt x="5948" y="7374"/>
                    <a:pt x="6004" y="7304"/>
                  </a:cubicBezTo>
                  <a:cubicBezTo>
                    <a:pt x="6095" y="7213"/>
                    <a:pt x="6095" y="7099"/>
                    <a:pt x="6049" y="6985"/>
                  </a:cubicBezTo>
                  <a:cubicBezTo>
                    <a:pt x="6049" y="6958"/>
                    <a:pt x="6049" y="6947"/>
                    <a:pt x="6045" y="6947"/>
                  </a:cubicBezTo>
                  <a:close/>
                  <a:moveTo>
                    <a:pt x="6734" y="6899"/>
                  </a:moveTo>
                  <a:cubicBezTo>
                    <a:pt x="6660" y="6899"/>
                    <a:pt x="6586" y="6928"/>
                    <a:pt x="6529" y="6985"/>
                  </a:cubicBezTo>
                  <a:cubicBezTo>
                    <a:pt x="6414" y="7099"/>
                    <a:pt x="6392" y="7304"/>
                    <a:pt x="6506" y="7418"/>
                  </a:cubicBezTo>
                  <a:cubicBezTo>
                    <a:pt x="6574" y="7475"/>
                    <a:pt x="6654" y="7504"/>
                    <a:pt x="6731" y="7504"/>
                  </a:cubicBezTo>
                  <a:cubicBezTo>
                    <a:pt x="6808" y="7504"/>
                    <a:pt x="6882" y="7475"/>
                    <a:pt x="6939" y="7418"/>
                  </a:cubicBezTo>
                  <a:cubicBezTo>
                    <a:pt x="7054" y="7304"/>
                    <a:pt x="7054" y="7099"/>
                    <a:pt x="6939" y="6985"/>
                  </a:cubicBezTo>
                  <a:cubicBezTo>
                    <a:pt x="6882" y="6928"/>
                    <a:pt x="6808" y="6899"/>
                    <a:pt x="6734" y="6899"/>
                  </a:cubicBezTo>
                  <a:close/>
                  <a:moveTo>
                    <a:pt x="7715" y="6985"/>
                  </a:moveTo>
                  <a:cubicBezTo>
                    <a:pt x="7647" y="6985"/>
                    <a:pt x="7556" y="7008"/>
                    <a:pt x="7510" y="7053"/>
                  </a:cubicBezTo>
                  <a:cubicBezTo>
                    <a:pt x="7464" y="7099"/>
                    <a:pt x="7419" y="7190"/>
                    <a:pt x="7419" y="7259"/>
                  </a:cubicBezTo>
                  <a:cubicBezTo>
                    <a:pt x="7419" y="7327"/>
                    <a:pt x="7442" y="7418"/>
                    <a:pt x="7487" y="7464"/>
                  </a:cubicBezTo>
                  <a:cubicBezTo>
                    <a:pt x="7533" y="7533"/>
                    <a:pt x="7624" y="7555"/>
                    <a:pt x="7693" y="7555"/>
                  </a:cubicBezTo>
                  <a:cubicBezTo>
                    <a:pt x="7761" y="7555"/>
                    <a:pt x="7852" y="7510"/>
                    <a:pt x="7921" y="7487"/>
                  </a:cubicBezTo>
                  <a:cubicBezTo>
                    <a:pt x="7944" y="7418"/>
                    <a:pt x="7989" y="7350"/>
                    <a:pt x="7989" y="7281"/>
                  </a:cubicBezTo>
                  <a:cubicBezTo>
                    <a:pt x="7989" y="7213"/>
                    <a:pt x="7967" y="7122"/>
                    <a:pt x="7921" y="7053"/>
                  </a:cubicBezTo>
                  <a:cubicBezTo>
                    <a:pt x="7875" y="7008"/>
                    <a:pt x="7784" y="6985"/>
                    <a:pt x="7715" y="6985"/>
                  </a:cubicBezTo>
                  <a:close/>
                  <a:moveTo>
                    <a:pt x="8671" y="7071"/>
                  </a:moveTo>
                  <a:cubicBezTo>
                    <a:pt x="8658" y="7071"/>
                    <a:pt x="8644" y="7073"/>
                    <a:pt x="8628" y="7076"/>
                  </a:cubicBezTo>
                  <a:cubicBezTo>
                    <a:pt x="8560" y="7076"/>
                    <a:pt x="8492" y="7076"/>
                    <a:pt x="8446" y="7144"/>
                  </a:cubicBezTo>
                  <a:cubicBezTo>
                    <a:pt x="8400" y="7213"/>
                    <a:pt x="8332" y="7236"/>
                    <a:pt x="8355" y="7350"/>
                  </a:cubicBezTo>
                  <a:cubicBezTo>
                    <a:pt x="8355" y="7418"/>
                    <a:pt x="8355" y="7487"/>
                    <a:pt x="8446" y="7533"/>
                  </a:cubicBezTo>
                  <a:cubicBezTo>
                    <a:pt x="8469" y="7601"/>
                    <a:pt x="8560" y="7624"/>
                    <a:pt x="8628" y="7624"/>
                  </a:cubicBezTo>
                  <a:cubicBezTo>
                    <a:pt x="8720" y="7624"/>
                    <a:pt x="8765" y="7601"/>
                    <a:pt x="8811" y="7533"/>
                  </a:cubicBezTo>
                  <a:cubicBezTo>
                    <a:pt x="8880" y="7487"/>
                    <a:pt x="8902" y="7441"/>
                    <a:pt x="8902" y="7350"/>
                  </a:cubicBezTo>
                  <a:cubicBezTo>
                    <a:pt x="8902" y="7281"/>
                    <a:pt x="8902" y="7213"/>
                    <a:pt x="8834" y="7167"/>
                  </a:cubicBezTo>
                  <a:cubicBezTo>
                    <a:pt x="8775" y="7128"/>
                    <a:pt x="8750" y="7071"/>
                    <a:pt x="8671" y="7071"/>
                  </a:cubicBezTo>
                  <a:close/>
                  <a:moveTo>
                    <a:pt x="9569" y="7161"/>
                  </a:moveTo>
                  <a:cubicBezTo>
                    <a:pt x="9512" y="7161"/>
                    <a:pt x="9456" y="7184"/>
                    <a:pt x="9405" y="7236"/>
                  </a:cubicBezTo>
                  <a:cubicBezTo>
                    <a:pt x="9290" y="7350"/>
                    <a:pt x="9268" y="7510"/>
                    <a:pt x="9382" y="7624"/>
                  </a:cubicBezTo>
                  <a:cubicBezTo>
                    <a:pt x="9439" y="7681"/>
                    <a:pt x="9507" y="7709"/>
                    <a:pt x="9576" y="7709"/>
                  </a:cubicBezTo>
                  <a:cubicBezTo>
                    <a:pt x="9644" y="7709"/>
                    <a:pt x="9713" y="7681"/>
                    <a:pt x="9770" y="7624"/>
                  </a:cubicBezTo>
                  <a:cubicBezTo>
                    <a:pt x="9884" y="7510"/>
                    <a:pt x="9884" y="7373"/>
                    <a:pt x="9770" y="7259"/>
                  </a:cubicBezTo>
                  <a:cubicBezTo>
                    <a:pt x="9707" y="7196"/>
                    <a:pt x="9637" y="7161"/>
                    <a:pt x="9569" y="7161"/>
                  </a:cubicBezTo>
                  <a:close/>
                  <a:moveTo>
                    <a:pt x="10534" y="7264"/>
                  </a:moveTo>
                  <a:cubicBezTo>
                    <a:pt x="10466" y="7264"/>
                    <a:pt x="10397" y="7293"/>
                    <a:pt x="10340" y="7350"/>
                  </a:cubicBezTo>
                  <a:cubicBezTo>
                    <a:pt x="10226" y="7441"/>
                    <a:pt x="10226" y="7601"/>
                    <a:pt x="10340" y="7715"/>
                  </a:cubicBezTo>
                  <a:cubicBezTo>
                    <a:pt x="10401" y="7775"/>
                    <a:pt x="10467" y="7804"/>
                    <a:pt x="10533" y="7804"/>
                  </a:cubicBezTo>
                  <a:cubicBezTo>
                    <a:pt x="10593" y="7804"/>
                    <a:pt x="10652" y="7781"/>
                    <a:pt x="10706" y="7738"/>
                  </a:cubicBezTo>
                  <a:cubicBezTo>
                    <a:pt x="10843" y="7624"/>
                    <a:pt x="10843" y="7464"/>
                    <a:pt x="10728" y="7350"/>
                  </a:cubicBezTo>
                  <a:cubicBezTo>
                    <a:pt x="10671" y="7293"/>
                    <a:pt x="10603" y="7264"/>
                    <a:pt x="10534" y="7264"/>
                  </a:cubicBezTo>
                  <a:close/>
                  <a:moveTo>
                    <a:pt x="11439" y="7350"/>
                  </a:moveTo>
                  <a:cubicBezTo>
                    <a:pt x="11362" y="7350"/>
                    <a:pt x="11288" y="7373"/>
                    <a:pt x="11253" y="7418"/>
                  </a:cubicBezTo>
                  <a:cubicBezTo>
                    <a:pt x="11185" y="7510"/>
                    <a:pt x="11185" y="7692"/>
                    <a:pt x="11253" y="7784"/>
                  </a:cubicBezTo>
                  <a:cubicBezTo>
                    <a:pt x="11288" y="7829"/>
                    <a:pt x="11368" y="7852"/>
                    <a:pt x="11447" y="7852"/>
                  </a:cubicBezTo>
                  <a:cubicBezTo>
                    <a:pt x="11527" y="7852"/>
                    <a:pt x="11607" y="7829"/>
                    <a:pt x="11641" y="7784"/>
                  </a:cubicBezTo>
                  <a:cubicBezTo>
                    <a:pt x="11733" y="7715"/>
                    <a:pt x="11710" y="7464"/>
                    <a:pt x="11641" y="7418"/>
                  </a:cubicBezTo>
                  <a:cubicBezTo>
                    <a:pt x="11596" y="7373"/>
                    <a:pt x="11516" y="7350"/>
                    <a:pt x="11439" y="7350"/>
                  </a:cubicBezTo>
                  <a:close/>
                  <a:moveTo>
                    <a:pt x="12460" y="7418"/>
                  </a:moveTo>
                  <a:cubicBezTo>
                    <a:pt x="12423" y="7418"/>
                    <a:pt x="12383" y="7430"/>
                    <a:pt x="12349" y="7441"/>
                  </a:cubicBezTo>
                  <a:cubicBezTo>
                    <a:pt x="12281" y="7464"/>
                    <a:pt x="12235" y="7533"/>
                    <a:pt x="12189" y="7578"/>
                  </a:cubicBezTo>
                  <a:cubicBezTo>
                    <a:pt x="12166" y="7601"/>
                    <a:pt x="12189" y="7647"/>
                    <a:pt x="12189" y="7692"/>
                  </a:cubicBezTo>
                  <a:cubicBezTo>
                    <a:pt x="12166" y="7784"/>
                    <a:pt x="12258" y="7806"/>
                    <a:pt x="12303" y="7875"/>
                  </a:cubicBezTo>
                  <a:cubicBezTo>
                    <a:pt x="12326" y="7921"/>
                    <a:pt x="12372" y="7921"/>
                    <a:pt x="12417" y="7921"/>
                  </a:cubicBezTo>
                  <a:cubicBezTo>
                    <a:pt x="12430" y="7925"/>
                    <a:pt x="12443" y="7927"/>
                    <a:pt x="12455" y="7927"/>
                  </a:cubicBezTo>
                  <a:cubicBezTo>
                    <a:pt x="12510" y="7927"/>
                    <a:pt x="12559" y="7889"/>
                    <a:pt x="12577" y="7852"/>
                  </a:cubicBezTo>
                  <a:cubicBezTo>
                    <a:pt x="12600" y="7829"/>
                    <a:pt x="12600" y="7829"/>
                    <a:pt x="12623" y="7806"/>
                  </a:cubicBezTo>
                  <a:cubicBezTo>
                    <a:pt x="12669" y="7784"/>
                    <a:pt x="12691" y="7738"/>
                    <a:pt x="12691" y="7669"/>
                  </a:cubicBezTo>
                  <a:cubicBezTo>
                    <a:pt x="12691" y="7624"/>
                    <a:pt x="12669" y="7578"/>
                    <a:pt x="12623" y="7533"/>
                  </a:cubicBezTo>
                  <a:cubicBezTo>
                    <a:pt x="12600" y="7510"/>
                    <a:pt x="12577" y="7487"/>
                    <a:pt x="12554" y="7464"/>
                  </a:cubicBezTo>
                  <a:cubicBezTo>
                    <a:pt x="12532" y="7430"/>
                    <a:pt x="12497" y="7418"/>
                    <a:pt x="12460" y="7418"/>
                  </a:cubicBezTo>
                  <a:close/>
                  <a:moveTo>
                    <a:pt x="5091" y="7921"/>
                  </a:moveTo>
                  <a:cubicBezTo>
                    <a:pt x="5068" y="7943"/>
                    <a:pt x="5045" y="7943"/>
                    <a:pt x="5022" y="7966"/>
                  </a:cubicBezTo>
                  <a:cubicBezTo>
                    <a:pt x="4976" y="8012"/>
                    <a:pt x="4931" y="8057"/>
                    <a:pt x="4885" y="8103"/>
                  </a:cubicBezTo>
                  <a:cubicBezTo>
                    <a:pt x="4839" y="8149"/>
                    <a:pt x="4794" y="8172"/>
                    <a:pt x="4748" y="8217"/>
                  </a:cubicBezTo>
                  <a:cubicBezTo>
                    <a:pt x="4725" y="8240"/>
                    <a:pt x="4725" y="8286"/>
                    <a:pt x="4703" y="8309"/>
                  </a:cubicBezTo>
                  <a:lnTo>
                    <a:pt x="4794" y="8309"/>
                  </a:lnTo>
                  <a:cubicBezTo>
                    <a:pt x="4931" y="8286"/>
                    <a:pt x="5068" y="8149"/>
                    <a:pt x="5091" y="8012"/>
                  </a:cubicBezTo>
                  <a:cubicBezTo>
                    <a:pt x="5091" y="7989"/>
                    <a:pt x="5091" y="7943"/>
                    <a:pt x="5091" y="7921"/>
                  </a:cubicBezTo>
                  <a:close/>
                  <a:moveTo>
                    <a:pt x="5701" y="7706"/>
                  </a:moveTo>
                  <a:cubicBezTo>
                    <a:pt x="5633" y="7706"/>
                    <a:pt x="5567" y="7741"/>
                    <a:pt x="5501" y="7806"/>
                  </a:cubicBezTo>
                  <a:cubicBezTo>
                    <a:pt x="5364" y="7966"/>
                    <a:pt x="5342" y="8103"/>
                    <a:pt x="5501" y="8240"/>
                  </a:cubicBezTo>
                  <a:cubicBezTo>
                    <a:pt x="5576" y="8314"/>
                    <a:pt x="5650" y="8355"/>
                    <a:pt x="5724" y="8355"/>
                  </a:cubicBezTo>
                  <a:cubicBezTo>
                    <a:pt x="5787" y="8355"/>
                    <a:pt x="5849" y="8326"/>
                    <a:pt x="5912" y="8263"/>
                  </a:cubicBezTo>
                  <a:cubicBezTo>
                    <a:pt x="6072" y="8103"/>
                    <a:pt x="6072" y="7966"/>
                    <a:pt x="5935" y="7829"/>
                  </a:cubicBezTo>
                  <a:cubicBezTo>
                    <a:pt x="5852" y="7746"/>
                    <a:pt x="5775" y="7706"/>
                    <a:pt x="5701" y="7706"/>
                  </a:cubicBezTo>
                  <a:close/>
                  <a:moveTo>
                    <a:pt x="6653" y="7832"/>
                  </a:moveTo>
                  <a:cubicBezTo>
                    <a:pt x="6583" y="7832"/>
                    <a:pt x="6514" y="7855"/>
                    <a:pt x="6460" y="7898"/>
                  </a:cubicBezTo>
                  <a:cubicBezTo>
                    <a:pt x="6346" y="8012"/>
                    <a:pt x="6323" y="8217"/>
                    <a:pt x="6437" y="8331"/>
                  </a:cubicBezTo>
                  <a:cubicBezTo>
                    <a:pt x="6500" y="8394"/>
                    <a:pt x="6590" y="8429"/>
                    <a:pt x="6678" y="8429"/>
                  </a:cubicBezTo>
                  <a:cubicBezTo>
                    <a:pt x="6750" y="8429"/>
                    <a:pt x="6820" y="8406"/>
                    <a:pt x="6871" y="8354"/>
                  </a:cubicBezTo>
                  <a:cubicBezTo>
                    <a:pt x="6985" y="8217"/>
                    <a:pt x="6985" y="8035"/>
                    <a:pt x="6871" y="7921"/>
                  </a:cubicBezTo>
                  <a:cubicBezTo>
                    <a:pt x="6811" y="7860"/>
                    <a:pt x="6731" y="7832"/>
                    <a:pt x="6653" y="7832"/>
                  </a:cubicBezTo>
                  <a:close/>
                  <a:moveTo>
                    <a:pt x="7599" y="7923"/>
                  </a:moveTo>
                  <a:cubicBezTo>
                    <a:pt x="7524" y="7923"/>
                    <a:pt x="7450" y="7946"/>
                    <a:pt x="7396" y="7989"/>
                  </a:cubicBezTo>
                  <a:cubicBezTo>
                    <a:pt x="7282" y="8126"/>
                    <a:pt x="7282" y="8309"/>
                    <a:pt x="7396" y="8423"/>
                  </a:cubicBezTo>
                  <a:cubicBezTo>
                    <a:pt x="7456" y="8494"/>
                    <a:pt x="7540" y="8528"/>
                    <a:pt x="7624" y="8528"/>
                  </a:cubicBezTo>
                  <a:cubicBezTo>
                    <a:pt x="7700" y="8528"/>
                    <a:pt x="7775" y="8500"/>
                    <a:pt x="7830" y="8446"/>
                  </a:cubicBezTo>
                  <a:cubicBezTo>
                    <a:pt x="7944" y="8331"/>
                    <a:pt x="7944" y="8126"/>
                    <a:pt x="7830" y="8012"/>
                  </a:cubicBezTo>
                  <a:cubicBezTo>
                    <a:pt x="7769" y="7952"/>
                    <a:pt x="7684" y="7923"/>
                    <a:pt x="7599" y="7923"/>
                  </a:cubicBezTo>
                  <a:close/>
                  <a:moveTo>
                    <a:pt x="8498" y="8006"/>
                  </a:moveTo>
                  <a:cubicBezTo>
                    <a:pt x="8437" y="8006"/>
                    <a:pt x="8369" y="8043"/>
                    <a:pt x="8332" y="8080"/>
                  </a:cubicBezTo>
                  <a:cubicBezTo>
                    <a:pt x="8286" y="8126"/>
                    <a:pt x="8240" y="8217"/>
                    <a:pt x="8240" y="8286"/>
                  </a:cubicBezTo>
                  <a:cubicBezTo>
                    <a:pt x="8240" y="8354"/>
                    <a:pt x="8263" y="8446"/>
                    <a:pt x="8332" y="8491"/>
                  </a:cubicBezTo>
                  <a:cubicBezTo>
                    <a:pt x="8377" y="8537"/>
                    <a:pt x="8469" y="8582"/>
                    <a:pt x="8537" y="8582"/>
                  </a:cubicBezTo>
                  <a:cubicBezTo>
                    <a:pt x="8606" y="8582"/>
                    <a:pt x="8674" y="8537"/>
                    <a:pt x="8743" y="8514"/>
                  </a:cubicBezTo>
                  <a:cubicBezTo>
                    <a:pt x="8788" y="8446"/>
                    <a:pt x="8811" y="8377"/>
                    <a:pt x="8834" y="8286"/>
                  </a:cubicBezTo>
                  <a:cubicBezTo>
                    <a:pt x="8834" y="8217"/>
                    <a:pt x="8788" y="8126"/>
                    <a:pt x="8743" y="8080"/>
                  </a:cubicBezTo>
                  <a:cubicBezTo>
                    <a:pt x="8697" y="8035"/>
                    <a:pt x="8606" y="8012"/>
                    <a:pt x="8537" y="8012"/>
                  </a:cubicBezTo>
                  <a:cubicBezTo>
                    <a:pt x="8525" y="8008"/>
                    <a:pt x="8511" y="8006"/>
                    <a:pt x="8498" y="8006"/>
                  </a:cubicBezTo>
                  <a:close/>
                  <a:moveTo>
                    <a:pt x="12303" y="8377"/>
                  </a:moveTo>
                  <a:cubicBezTo>
                    <a:pt x="12212" y="8400"/>
                    <a:pt x="12144" y="8400"/>
                    <a:pt x="12121" y="8491"/>
                  </a:cubicBezTo>
                  <a:cubicBezTo>
                    <a:pt x="12098" y="8537"/>
                    <a:pt x="12098" y="8582"/>
                    <a:pt x="12098" y="8605"/>
                  </a:cubicBezTo>
                  <a:cubicBezTo>
                    <a:pt x="12121" y="8582"/>
                    <a:pt x="12144" y="8560"/>
                    <a:pt x="12189" y="8537"/>
                  </a:cubicBezTo>
                  <a:cubicBezTo>
                    <a:pt x="12189" y="8537"/>
                    <a:pt x="12212" y="8514"/>
                    <a:pt x="12212" y="8514"/>
                  </a:cubicBezTo>
                  <a:cubicBezTo>
                    <a:pt x="12235" y="8468"/>
                    <a:pt x="12281" y="8446"/>
                    <a:pt x="12303" y="8400"/>
                  </a:cubicBezTo>
                  <a:cubicBezTo>
                    <a:pt x="12326" y="8400"/>
                    <a:pt x="12326" y="8400"/>
                    <a:pt x="12326" y="8377"/>
                  </a:cubicBezTo>
                  <a:close/>
                  <a:moveTo>
                    <a:pt x="9496" y="8103"/>
                  </a:moveTo>
                  <a:cubicBezTo>
                    <a:pt x="9405" y="8126"/>
                    <a:pt x="9359" y="8126"/>
                    <a:pt x="9290" y="8194"/>
                  </a:cubicBezTo>
                  <a:cubicBezTo>
                    <a:pt x="9245" y="8240"/>
                    <a:pt x="9199" y="8309"/>
                    <a:pt x="9199" y="8400"/>
                  </a:cubicBezTo>
                  <a:cubicBezTo>
                    <a:pt x="9222" y="8468"/>
                    <a:pt x="9222" y="8537"/>
                    <a:pt x="9313" y="8582"/>
                  </a:cubicBezTo>
                  <a:cubicBezTo>
                    <a:pt x="9336" y="8674"/>
                    <a:pt x="9405" y="8651"/>
                    <a:pt x="9496" y="8674"/>
                  </a:cubicBezTo>
                  <a:cubicBezTo>
                    <a:pt x="9564" y="8674"/>
                    <a:pt x="9633" y="8628"/>
                    <a:pt x="9678" y="8582"/>
                  </a:cubicBezTo>
                  <a:cubicBezTo>
                    <a:pt x="9724" y="8514"/>
                    <a:pt x="9770" y="8468"/>
                    <a:pt x="9770" y="8400"/>
                  </a:cubicBezTo>
                  <a:cubicBezTo>
                    <a:pt x="9770" y="8309"/>
                    <a:pt x="9747" y="8263"/>
                    <a:pt x="9678" y="8194"/>
                  </a:cubicBezTo>
                  <a:cubicBezTo>
                    <a:pt x="9633" y="8149"/>
                    <a:pt x="9587" y="8103"/>
                    <a:pt x="9496" y="8103"/>
                  </a:cubicBezTo>
                  <a:close/>
                  <a:moveTo>
                    <a:pt x="10457" y="8180"/>
                  </a:moveTo>
                  <a:cubicBezTo>
                    <a:pt x="10391" y="8180"/>
                    <a:pt x="10326" y="8208"/>
                    <a:pt x="10272" y="8263"/>
                  </a:cubicBezTo>
                  <a:cubicBezTo>
                    <a:pt x="10158" y="8377"/>
                    <a:pt x="10158" y="8537"/>
                    <a:pt x="10272" y="8651"/>
                  </a:cubicBezTo>
                  <a:cubicBezTo>
                    <a:pt x="10329" y="8708"/>
                    <a:pt x="10397" y="8737"/>
                    <a:pt x="10466" y="8737"/>
                  </a:cubicBezTo>
                  <a:cubicBezTo>
                    <a:pt x="10534" y="8737"/>
                    <a:pt x="10603" y="8708"/>
                    <a:pt x="10660" y="8651"/>
                  </a:cubicBezTo>
                  <a:cubicBezTo>
                    <a:pt x="10751" y="8537"/>
                    <a:pt x="10751" y="8377"/>
                    <a:pt x="10660" y="8286"/>
                  </a:cubicBezTo>
                  <a:cubicBezTo>
                    <a:pt x="10600" y="8214"/>
                    <a:pt x="10528" y="8180"/>
                    <a:pt x="10457" y="8180"/>
                  </a:cubicBezTo>
                  <a:close/>
                  <a:moveTo>
                    <a:pt x="11371" y="8254"/>
                  </a:moveTo>
                  <a:cubicBezTo>
                    <a:pt x="11309" y="8254"/>
                    <a:pt x="11251" y="8277"/>
                    <a:pt x="11208" y="8331"/>
                  </a:cubicBezTo>
                  <a:cubicBezTo>
                    <a:pt x="11094" y="8446"/>
                    <a:pt x="11071" y="8605"/>
                    <a:pt x="11185" y="8719"/>
                  </a:cubicBezTo>
                  <a:cubicBezTo>
                    <a:pt x="11242" y="8776"/>
                    <a:pt x="11310" y="8805"/>
                    <a:pt x="11379" y="8805"/>
                  </a:cubicBezTo>
                  <a:cubicBezTo>
                    <a:pt x="11447" y="8805"/>
                    <a:pt x="11516" y="8776"/>
                    <a:pt x="11573" y="8719"/>
                  </a:cubicBezTo>
                  <a:cubicBezTo>
                    <a:pt x="11687" y="8605"/>
                    <a:pt x="11687" y="8446"/>
                    <a:pt x="11573" y="8331"/>
                  </a:cubicBezTo>
                  <a:cubicBezTo>
                    <a:pt x="11513" y="8283"/>
                    <a:pt x="11440" y="8254"/>
                    <a:pt x="11371" y="8254"/>
                  </a:cubicBezTo>
                  <a:close/>
                  <a:moveTo>
                    <a:pt x="4041" y="8971"/>
                  </a:moveTo>
                  <a:lnTo>
                    <a:pt x="4041" y="8971"/>
                  </a:lnTo>
                  <a:cubicBezTo>
                    <a:pt x="3995" y="8993"/>
                    <a:pt x="3972" y="9016"/>
                    <a:pt x="3949" y="9039"/>
                  </a:cubicBezTo>
                  <a:cubicBezTo>
                    <a:pt x="3926" y="9062"/>
                    <a:pt x="3904" y="9062"/>
                    <a:pt x="3904" y="9085"/>
                  </a:cubicBezTo>
                  <a:cubicBezTo>
                    <a:pt x="3904" y="9085"/>
                    <a:pt x="3904" y="9107"/>
                    <a:pt x="3904" y="9107"/>
                  </a:cubicBezTo>
                  <a:lnTo>
                    <a:pt x="3926" y="9107"/>
                  </a:lnTo>
                  <a:cubicBezTo>
                    <a:pt x="3926" y="9085"/>
                    <a:pt x="3949" y="9085"/>
                    <a:pt x="3972" y="9062"/>
                  </a:cubicBezTo>
                  <a:cubicBezTo>
                    <a:pt x="4041" y="8993"/>
                    <a:pt x="4041" y="8971"/>
                    <a:pt x="4041" y="8971"/>
                  </a:cubicBezTo>
                  <a:close/>
                  <a:moveTo>
                    <a:pt x="4686" y="8585"/>
                  </a:moveTo>
                  <a:cubicBezTo>
                    <a:pt x="4592" y="8585"/>
                    <a:pt x="4500" y="8614"/>
                    <a:pt x="4451" y="8674"/>
                  </a:cubicBezTo>
                  <a:cubicBezTo>
                    <a:pt x="4337" y="8788"/>
                    <a:pt x="4337" y="9062"/>
                    <a:pt x="4474" y="9153"/>
                  </a:cubicBezTo>
                  <a:cubicBezTo>
                    <a:pt x="4528" y="9207"/>
                    <a:pt x="4613" y="9230"/>
                    <a:pt x="4696" y="9230"/>
                  </a:cubicBezTo>
                  <a:cubicBezTo>
                    <a:pt x="4790" y="9230"/>
                    <a:pt x="4883" y="9201"/>
                    <a:pt x="4931" y="9153"/>
                  </a:cubicBezTo>
                  <a:cubicBezTo>
                    <a:pt x="5045" y="9016"/>
                    <a:pt x="5045" y="8765"/>
                    <a:pt x="4908" y="8651"/>
                  </a:cubicBezTo>
                  <a:cubicBezTo>
                    <a:pt x="4854" y="8608"/>
                    <a:pt x="4770" y="8585"/>
                    <a:pt x="4686" y="8585"/>
                  </a:cubicBezTo>
                  <a:close/>
                  <a:moveTo>
                    <a:pt x="5638" y="8685"/>
                  </a:moveTo>
                  <a:cubicBezTo>
                    <a:pt x="5570" y="8685"/>
                    <a:pt x="5501" y="8719"/>
                    <a:pt x="5433" y="8788"/>
                  </a:cubicBezTo>
                  <a:cubicBezTo>
                    <a:pt x="5273" y="8925"/>
                    <a:pt x="5273" y="9062"/>
                    <a:pt x="5433" y="9222"/>
                  </a:cubicBezTo>
                  <a:cubicBezTo>
                    <a:pt x="5501" y="9290"/>
                    <a:pt x="5570" y="9324"/>
                    <a:pt x="5638" y="9324"/>
                  </a:cubicBezTo>
                  <a:cubicBezTo>
                    <a:pt x="5707" y="9324"/>
                    <a:pt x="5775" y="9290"/>
                    <a:pt x="5844" y="9222"/>
                  </a:cubicBezTo>
                  <a:cubicBezTo>
                    <a:pt x="6004" y="9085"/>
                    <a:pt x="6004" y="8925"/>
                    <a:pt x="5844" y="8788"/>
                  </a:cubicBezTo>
                  <a:cubicBezTo>
                    <a:pt x="5775" y="8719"/>
                    <a:pt x="5707" y="8685"/>
                    <a:pt x="5638" y="8685"/>
                  </a:cubicBezTo>
                  <a:close/>
                  <a:moveTo>
                    <a:pt x="6571" y="8754"/>
                  </a:moveTo>
                  <a:cubicBezTo>
                    <a:pt x="6500" y="8754"/>
                    <a:pt x="6426" y="8788"/>
                    <a:pt x="6346" y="8856"/>
                  </a:cubicBezTo>
                  <a:cubicBezTo>
                    <a:pt x="6209" y="9016"/>
                    <a:pt x="6209" y="9153"/>
                    <a:pt x="6346" y="9290"/>
                  </a:cubicBezTo>
                  <a:cubicBezTo>
                    <a:pt x="6426" y="9359"/>
                    <a:pt x="6494" y="9393"/>
                    <a:pt x="6563" y="9393"/>
                  </a:cubicBezTo>
                  <a:cubicBezTo>
                    <a:pt x="6631" y="9393"/>
                    <a:pt x="6700" y="9359"/>
                    <a:pt x="6780" y="9290"/>
                  </a:cubicBezTo>
                  <a:cubicBezTo>
                    <a:pt x="6917" y="9153"/>
                    <a:pt x="6917" y="9016"/>
                    <a:pt x="6780" y="8856"/>
                  </a:cubicBezTo>
                  <a:cubicBezTo>
                    <a:pt x="6711" y="8788"/>
                    <a:pt x="6643" y="8754"/>
                    <a:pt x="6571" y="8754"/>
                  </a:cubicBezTo>
                  <a:close/>
                  <a:moveTo>
                    <a:pt x="7511" y="8865"/>
                  </a:moveTo>
                  <a:cubicBezTo>
                    <a:pt x="7434" y="8865"/>
                    <a:pt x="7359" y="8893"/>
                    <a:pt x="7305" y="8948"/>
                  </a:cubicBezTo>
                  <a:cubicBezTo>
                    <a:pt x="7190" y="9062"/>
                    <a:pt x="7190" y="9267"/>
                    <a:pt x="7305" y="9381"/>
                  </a:cubicBezTo>
                  <a:cubicBezTo>
                    <a:pt x="7362" y="9438"/>
                    <a:pt x="7442" y="9467"/>
                    <a:pt x="7521" y="9467"/>
                  </a:cubicBezTo>
                  <a:cubicBezTo>
                    <a:pt x="7601" y="9467"/>
                    <a:pt x="7681" y="9438"/>
                    <a:pt x="7738" y="9381"/>
                  </a:cubicBezTo>
                  <a:cubicBezTo>
                    <a:pt x="7830" y="9267"/>
                    <a:pt x="7852" y="9085"/>
                    <a:pt x="7738" y="8971"/>
                  </a:cubicBezTo>
                  <a:cubicBezTo>
                    <a:pt x="7679" y="8899"/>
                    <a:pt x="7594" y="8865"/>
                    <a:pt x="7511" y="8865"/>
                  </a:cubicBezTo>
                  <a:close/>
                  <a:moveTo>
                    <a:pt x="8459" y="8967"/>
                  </a:moveTo>
                  <a:cubicBezTo>
                    <a:pt x="8388" y="8967"/>
                    <a:pt x="8318" y="8996"/>
                    <a:pt x="8263" y="9062"/>
                  </a:cubicBezTo>
                  <a:cubicBezTo>
                    <a:pt x="8149" y="9153"/>
                    <a:pt x="8126" y="9359"/>
                    <a:pt x="8240" y="9473"/>
                  </a:cubicBezTo>
                  <a:cubicBezTo>
                    <a:pt x="8301" y="9533"/>
                    <a:pt x="8386" y="9561"/>
                    <a:pt x="8471" y="9561"/>
                  </a:cubicBezTo>
                  <a:cubicBezTo>
                    <a:pt x="8546" y="9561"/>
                    <a:pt x="8620" y="9539"/>
                    <a:pt x="8674" y="9495"/>
                  </a:cubicBezTo>
                  <a:cubicBezTo>
                    <a:pt x="8788" y="9381"/>
                    <a:pt x="8788" y="9176"/>
                    <a:pt x="8674" y="9062"/>
                  </a:cubicBezTo>
                  <a:cubicBezTo>
                    <a:pt x="8614" y="9002"/>
                    <a:pt x="8536" y="8967"/>
                    <a:pt x="8459" y="8967"/>
                  </a:cubicBezTo>
                  <a:close/>
                  <a:moveTo>
                    <a:pt x="9405" y="9016"/>
                  </a:moveTo>
                  <a:cubicBezTo>
                    <a:pt x="9336" y="9016"/>
                    <a:pt x="9245" y="9062"/>
                    <a:pt x="9199" y="9107"/>
                  </a:cubicBezTo>
                  <a:cubicBezTo>
                    <a:pt x="9153" y="9153"/>
                    <a:pt x="9131" y="9244"/>
                    <a:pt x="9131" y="9336"/>
                  </a:cubicBezTo>
                  <a:cubicBezTo>
                    <a:pt x="9131" y="9404"/>
                    <a:pt x="9153" y="9473"/>
                    <a:pt x="9199" y="9518"/>
                  </a:cubicBezTo>
                  <a:cubicBezTo>
                    <a:pt x="9268" y="9564"/>
                    <a:pt x="9336" y="9610"/>
                    <a:pt x="9427" y="9610"/>
                  </a:cubicBezTo>
                  <a:cubicBezTo>
                    <a:pt x="9496" y="9610"/>
                    <a:pt x="9587" y="9564"/>
                    <a:pt x="9633" y="9518"/>
                  </a:cubicBezTo>
                  <a:cubicBezTo>
                    <a:pt x="9678" y="9473"/>
                    <a:pt x="9701" y="9381"/>
                    <a:pt x="9701" y="9313"/>
                  </a:cubicBezTo>
                  <a:cubicBezTo>
                    <a:pt x="9701" y="9244"/>
                    <a:pt x="9656" y="9153"/>
                    <a:pt x="9633" y="9085"/>
                  </a:cubicBezTo>
                  <a:cubicBezTo>
                    <a:pt x="9542" y="9062"/>
                    <a:pt x="9473" y="9016"/>
                    <a:pt x="9405" y="9016"/>
                  </a:cubicBezTo>
                  <a:close/>
                  <a:moveTo>
                    <a:pt x="11312" y="9226"/>
                  </a:moveTo>
                  <a:cubicBezTo>
                    <a:pt x="11229" y="9226"/>
                    <a:pt x="11167" y="9269"/>
                    <a:pt x="11116" y="9336"/>
                  </a:cubicBezTo>
                  <a:cubicBezTo>
                    <a:pt x="11025" y="9404"/>
                    <a:pt x="11025" y="9495"/>
                    <a:pt x="11071" y="9610"/>
                  </a:cubicBezTo>
                  <a:cubicBezTo>
                    <a:pt x="11071" y="9621"/>
                    <a:pt x="11077" y="9627"/>
                    <a:pt x="11082" y="9627"/>
                  </a:cubicBezTo>
                  <a:cubicBezTo>
                    <a:pt x="11088" y="9627"/>
                    <a:pt x="11094" y="9621"/>
                    <a:pt x="11094" y="9610"/>
                  </a:cubicBezTo>
                  <a:cubicBezTo>
                    <a:pt x="11162" y="9564"/>
                    <a:pt x="11208" y="9518"/>
                    <a:pt x="11253" y="9473"/>
                  </a:cubicBezTo>
                  <a:cubicBezTo>
                    <a:pt x="11299" y="9404"/>
                    <a:pt x="11368" y="9359"/>
                    <a:pt x="11413" y="9313"/>
                  </a:cubicBezTo>
                  <a:cubicBezTo>
                    <a:pt x="11436" y="9290"/>
                    <a:pt x="11459" y="9267"/>
                    <a:pt x="11413" y="9244"/>
                  </a:cubicBezTo>
                  <a:cubicBezTo>
                    <a:pt x="11376" y="9232"/>
                    <a:pt x="11343" y="9226"/>
                    <a:pt x="11312" y="9226"/>
                  </a:cubicBezTo>
                  <a:close/>
                  <a:moveTo>
                    <a:pt x="10363" y="9130"/>
                  </a:moveTo>
                  <a:cubicBezTo>
                    <a:pt x="10272" y="9130"/>
                    <a:pt x="10226" y="9153"/>
                    <a:pt x="10181" y="9222"/>
                  </a:cubicBezTo>
                  <a:cubicBezTo>
                    <a:pt x="10112" y="9267"/>
                    <a:pt x="10089" y="9313"/>
                    <a:pt x="10089" y="9404"/>
                  </a:cubicBezTo>
                  <a:cubicBezTo>
                    <a:pt x="10089" y="9473"/>
                    <a:pt x="10089" y="9541"/>
                    <a:pt x="10158" y="9587"/>
                  </a:cubicBezTo>
                  <a:cubicBezTo>
                    <a:pt x="10217" y="9626"/>
                    <a:pt x="10259" y="9683"/>
                    <a:pt x="10328" y="9683"/>
                  </a:cubicBezTo>
                  <a:cubicBezTo>
                    <a:pt x="10339" y="9683"/>
                    <a:pt x="10351" y="9681"/>
                    <a:pt x="10363" y="9678"/>
                  </a:cubicBezTo>
                  <a:cubicBezTo>
                    <a:pt x="10432" y="9678"/>
                    <a:pt x="10500" y="9655"/>
                    <a:pt x="10546" y="9610"/>
                  </a:cubicBezTo>
                  <a:cubicBezTo>
                    <a:pt x="10591" y="9541"/>
                    <a:pt x="10660" y="9495"/>
                    <a:pt x="10637" y="9404"/>
                  </a:cubicBezTo>
                  <a:cubicBezTo>
                    <a:pt x="10637" y="9336"/>
                    <a:pt x="10637" y="9267"/>
                    <a:pt x="10569" y="9222"/>
                  </a:cubicBezTo>
                  <a:cubicBezTo>
                    <a:pt x="10500" y="9153"/>
                    <a:pt x="10455" y="9130"/>
                    <a:pt x="10363" y="9130"/>
                  </a:cubicBezTo>
                  <a:close/>
                  <a:moveTo>
                    <a:pt x="3654" y="9436"/>
                  </a:moveTo>
                  <a:cubicBezTo>
                    <a:pt x="3622" y="9436"/>
                    <a:pt x="3591" y="9440"/>
                    <a:pt x="3561" y="9450"/>
                  </a:cubicBezTo>
                  <a:cubicBezTo>
                    <a:pt x="3516" y="9450"/>
                    <a:pt x="3493" y="9518"/>
                    <a:pt x="3447" y="9541"/>
                  </a:cubicBezTo>
                  <a:cubicBezTo>
                    <a:pt x="3287" y="9701"/>
                    <a:pt x="3287" y="9724"/>
                    <a:pt x="3333" y="9884"/>
                  </a:cubicBezTo>
                  <a:cubicBezTo>
                    <a:pt x="3376" y="10012"/>
                    <a:pt x="3508" y="10096"/>
                    <a:pt x="3646" y="10096"/>
                  </a:cubicBezTo>
                  <a:cubicBezTo>
                    <a:pt x="3728" y="10096"/>
                    <a:pt x="3813" y="10066"/>
                    <a:pt x="3881" y="9998"/>
                  </a:cubicBezTo>
                  <a:cubicBezTo>
                    <a:pt x="3995" y="9906"/>
                    <a:pt x="4018" y="9724"/>
                    <a:pt x="3949" y="9587"/>
                  </a:cubicBezTo>
                  <a:cubicBezTo>
                    <a:pt x="3895" y="9497"/>
                    <a:pt x="3771" y="9436"/>
                    <a:pt x="3654" y="9436"/>
                  </a:cubicBezTo>
                  <a:close/>
                  <a:moveTo>
                    <a:pt x="4573" y="9535"/>
                  </a:moveTo>
                  <a:cubicBezTo>
                    <a:pt x="4491" y="9535"/>
                    <a:pt x="4412" y="9558"/>
                    <a:pt x="4360" y="9610"/>
                  </a:cubicBezTo>
                  <a:cubicBezTo>
                    <a:pt x="4246" y="9724"/>
                    <a:pt x="4246" y="9975"/>
                    <a:pt x="4360" y="10089"/>
                  </a:cubicBezTo>
                  <a:cubicBezTo>
                    <a:pt x="4423" y="10152"/>
                    <a:pt x="4520" y="10187"/>
                    <a:pt x="4614" y="10187"/>
                  </a:cubicBezTo>
                  <a:cubicBezTo>
                    <a:pt x="4691" y="10187"/>
                    <a:pt x="4765" y="10163"/>
                    <a:pt x="4817" y="10112"/>
                  </a:cubicBezTo>
                  <a:cubicBezTo>
                    <a:pt x="4954" y="9998"/>
                    <a:pt x="4954" y="9747"/>
                    <a:pt x="4839" y="9632"/>
                  </a:cubicBezTo>
                  <a:cubicBezTo>
                    <a:pt x="4777" y="9570"/>
                    <a:pt x="4673" y="9535"/>
                    <a:pt x="4573" y="9535"/>
                  </a:cubicBezTo>
                  <a:close/>
                  <a:moveTo>
                    <a:pt x="5551" y="9635"/>
                  </a:moveTo>
                  <a:cubicBezTo>
                    <a:pt x="5455" y="9635"/>
                    <a:pt x="5356" y="9663"/>
                    <a:pt x="5296" y="9724"/>
                  </a:cubicBezTo>
                  <a:cubicBezTo>
                    <a:pt x="5182" y="9838"/>
                    <a:pt x="5205" y="10089"/>
                    <a:pt x="5319" y="10203"/>
                  </a:cubicBezTo>
                  <a:cubicBezTo>
                    <a:pt x="5373" y="10246"/>
                    <a:pt x="5457" y="10269"/>
                    <a:pt x="5541" y="10269"/>
                  </a:cubicBezTo>
                  <a:cubicBezTo>
                    <a:pt x="5634" y="10269"/>
                    <a:pt x="5727" y="10240"/>
                    <a:pt x="5775" y="10180"/>
                  </a:cubicBezTo>
                  <a:cubicBezTo>
                    <a:pt x="5889" y="10066"/>
                    <a:pt x="5889" y="9815"/>
                    <a:pt x="5775" y="9701"/>
                  </a:cubicBezTo>
                  <a:cubicBezTo>
                    <a:pt x="5721" y="9658"/>
                    <a:pt x="5637" y="9635"/>
                    <a:pt x="5551" y="9635"/>
                  </a:cubicBezTo>
                  <a:close/>
                  <a:moveTo>
                    <a:pt x="6472" y="9704"/>
                  </a:moveTo>
                  <a:cubicBezTo>
                    <a:pt x="6403" y="9704"/>
                    <a:pt x="6331" y="9738"/>
                    <a:pt x="6255" y="9815"/>
                  </a:cubicBezTo>
                  <a:cubicBezTo>
                    <a:pt x="6118" y="9952"/>
                    <a:pt x="6118" y="10089"/>
                    <a:pt x="6255" y="10226"/>
                  </a:cubicBezTo>
                  <a:cubicBezTo>
                    <a:pt x="6326" y="10309"/>
                    <a:pt x="6397" y="10349"/>
                    <a:pt x="6471" y="10349"/>
                  </a:cubicBezTo>
                  <a:cubicBezTo>
                    <a:pt x="6540" y="10349"/>
                    <a:pt x="6612" y="10315"/>
                    <a:pt x="6688" y="10249"/>
                  </a:cubicBezTo>
                  <a:cubicBezTo>
                    <a:pt x="6825" y="10089"/>
                    <a:pt x="6825" y="9952"/>
                    <a:pt x="6688" y="9815"/>
                  </a:cubicBezTo>
                  <a:cubicBezTo>
                    <a:pt x="6617" y="9744"/>
                    <a:pt x="6546" y="9704"/>
                    <a:pt x="6472" y="9704"/>
                  </a:cubicBezTo>
                  <a:close/>
                  <a:moveTo>
                    <a:pt x="7481" y="9782"/>
                  </a:moveTo>
                  <a:cubicBezTo>
                    <a:pt x="7429" y="9782"/>
                    <a:pt x="7373" y="9792"/>
                    <a:pt x="7327" y="9792"/>
                  </a:cubicBezTo>
                  <a:cubicBezTo>
                    <a:pt x="7305" y="9815"/>
                    <a:pt x="7259" y="9861"/>
                    <a:pt x="7236" y="9884"/>
                  </a:cubicBezTo>
                  <a:cubicBezTo>
                    <a:pt x="7145" y="9929"/>
                    <a:pt x="7122" y="10020"/>
                    <a:pt x="7122" y="10089"/>
                  </a:cubicBezTo>
                  <a:cubicBezTo>
                    <a:pt x="7122" y="10157"/>
                    <a:pt x="7145" y="10226"/>
                    <a:pt x="7213" y="10294"/>
                  </a:cubicBezTo>
                  <a:cubicBezTo>
                    <a:pt x="7282" y="10363"/>
                    <a:pt x="7350" y="10408"/>
                    <a:pt x="7442" y="10408"/>
                  </a:cubicBezTo>
                  <a:cubicBezTo>
                    <a:pt x="7510" y="10408"/>
                    <a:pt x="7579" y="10386"/>
                    <a:pt x="7647" y="10317"/>
                  </a:cubicBezTo>
                  <a:cubicBezTo>
                    <a:pt x="7715" y="10249"/>
                    <a:pt x="7761" y="10180"/>
                    <a:pt x="7761" y="10089"/>
                  </a:cubicBezTo>
                  <a:cubicBezTo>
                    <a:pt x="7761" y="10020"/>
                    <a:pt x="7761" y="9929"/>
                    <a:pt x="7670" y="9884"/>
                  </a:cubicBezTo>
                  <a:cubicBezTo>
                    <a:pt x="7624" y="9861"/>
                    <a:pt x="7601" y="9815"/>
                    <a:pt x="7556" y="9792"/>
                  </a:cubicBezTo>
                  <a:cubicBezTo>
                    <a:pt x="7533" y="9785"/>
                    <a:pt x="7508" y="9782"/>
                    <a:pt x="7481" y="9782"/>
                  </a:cubicBezTo>
                  <a:close/>
                  <a:moveTo>
                    <a:pt x="8390" y="9892"/>
                  </a:moveTo>
                  <a:cubicBezTo>
                    <a:pt x="8319" y="9892"/>
                    <a:pt x="8249" y="9920"/>
                    <a:pt x="8195" y="9975"/>
                  </a:cubicBezTo>
                  <a:cubicBezTo>
                    <a:pt x="8058" y="10089"/>
                    <a:pt x="8058" y="10294"/>
                    <a:pt x="8172" y="10408"/>
                  </a:cubicBezTo>
                  <a:cubicBezTo>
                    <a:pt x="8229" y="10466"/>
                    <a:pt x="8309" y="10494"/>
                    <a:pt x="8389" y="10494"/>
                  </a:cubicBezTo>
                  <a:cubicBezTo>
                    <a:pt x="8469" y="10494"/>
                    <a:pt x="8549" y="10466"/>
                    <a:pt x="8606" y="10408"/>
                  </a:cubicBezTo>
                  <a:cubicBezTo>
                    <a:pt x="8720" y="10294"/>
                    <a:pt x="8720" y="10089"/>
                    <a:pt x="8606" y="9998"/>
                  </a:cubicBezTo>
                  <a:cubicBezTo>
                    <a:pt x="8546" y="9926"/>
                    <a:pt x="8468" y="9892"/>
                    <a:pt x="8390" y="9892"/>
                  </a:cubicBezTo>
                  <a:close/>
                  <a:moveTo>
                    <a:pt x="9309" y="9969"/>
                  </a:moveTo>
                  <a:cubicBezTo>
                    <a:pt x="9235" y="9969"/>
                    <a:pt x="9164" y="10006"/>
                    <a:pt x="9108" y="10043"/>
                  </a:cubicBezTo>
                  <a:cubicBezTo>
                    <a:pt x="9062" y="10089"/>
                    <a:pt x="9039" y="10157"/>
                    <a:pt x="9017" y="10226"/>
                  </a:cubicBezTo>
                  <a:cubicBezTo>
                    <a:pt x="9017" y="10317"/>
                    <a:pt x="9039" y="10408"/>
                    <a:pt x="9108" y="10477"/>
                  </a:cubicBezTo>
                  <a:cubicBezTo>
                    <a:pt x="9153" y="10534"/>
                    <a:pt x="9228" y="10563"/>
                    <a:pt x="9308" y="10563"/>
                  </a:cubicBezTo>
                  <a:cubicBezTo>
                    <a:pt x="9387" y="10563"/>
                    <a:pt x="9473" y="10534"/>
                    <a:pt x="9542" y="10477"/>
                  </a:cubicBezTo>
                  <a:cubicBezTo>
                    <a:pt x="9564" y="10408"/>
                    <a:pt x="9610" y="10363"/>
                    <a:pt x="9610" y="10294"/>
                  </a:cubicBezTo>
                  <a:cubicBezTo>
                    <a:pt x="9633" y="10180"/>
                    <a:pt x="9587" y="10112"/>
                    <a:pt x="9542" y="10043"/>
                  </a:cubicBezTo>
                  <a:cubicBezTo>
                    <a:pt x="9519" y="10043"/>
                    <a:pt x="9382" y="9975"/>
                    <a:pt x="9359" y="9975"/>
                  </a:cubicBezTo>
                  <a:cubicBezTo>
                    <a:pt x="9342" y="9971"/>
                    <a:pt x="9325" y="9969"/>
                    <a:pt x="9309" y="9969"/>
                  </a:cubicBezTo>
                  <a:close/>
                  <a:moveTo>
                    <a:pt x="10249" y="10066"/>
                  </a:moveTo>
                  <a:cubicBezTo>
                    <a:pt x="10181" y="10066"/>
                    <a:pt x="10112" y="10112"/>
                    <a:pt x="10066" y="10135"/>
                  </a:cubicBezTo>
                  <a:cubicBezTo>
                    <a:pt x="10021" y="10180"/>
                    <a:pt x="9998" y="10272"/>
                    <a:pt x="9975" y="10317"/>
                  </a:cubicBezTo>
                  <a:cubicBezTo>
                    <a:pt x="9975" y="10363"/>
                    <a:pt x="9998" y="10431"/>
                    <a:pt x="9998" y="10477"/>
                  </a:cubicBezTo>
                  <a:cubicBezTo>
                    <a:pt x="10021" y="10500"/>
                    <a:pt x="10044" y="10500"/>
                    <a:pt x="10044" y="10523"/>
                  </a:cubicBezTo>
                  <a:cubicBezTo>
                    <a:pt x="10058" y="10567"/>
                    <a:pt x="10083" y="10592"/>
                    <a:pt x="10110" y="10592"/>
                  </a:cubicBezTo>
                  <a:cubicBezTo>
                    <a:pt x="10125" y="10592"/>
                    <a:pt x="10142" y="10584"/>
                    <a:pt x="10158" y="10568"/>
                  </a:cubicBezTo>
                  <a:cubicBezTo>
                    <a:pt x="10203" y="10500"/>
                    <a:pt x="10272" y="10454"/>
                    <a:pt x="10318" y="10408"/>
                  </a:cubicBezTo>
                  <a:cubicBezTo>
                    <a:pt x="10363" y="10340"/>
                    <a:pt x="10432" y="10294"/>
                    <a:pt x="10477" y="10249"/>
                  </a:cubicBezTo>
                  <a:cubicBezTo>
                    <a:pt x="10523" y="10203"/>
                    <a:pt x="10500" y="10157"/>
                    <a:pt x="10455" y="10135"/>
                  </a:cubicBezTo>
                  <a:cubicBezTo>
                    <a:pt x="10432" y="10112"/>
                    <a:pt x="10409" y="10112"/>
                    <a:pt x="10386" y="10112"/>
                  </a:cubicBezTo>
                  <a:cubicBezTo>
                    <a:pt x="10340" y="10089"/>
                    <a:pt x="10295" y="10066"/>
                    <a:pt x="10249" y="10066"/>
                  </a:cubicBezTo>
                  <a:close/>
                  <a:moveTo>
                    <a:pt x="2706" y="10302"/>
                  </a:moveTo>
                  <a:cubicBezTo>
                    <a:pt x="2679" y="10302"/>
                    <a:pt x="2652" y="10313"/>
                    <a:pt x="2625" y="10340"/>
                  </a:cubicBezTo>
                  <a:cubicBezTo>
                    <a:pt x="2603" y="10386"/>
                    <a:pt x="2534" y="10431"/>
                    <a:pt x="2488" y="10477"/>
                  </a:cubicBezTo>
                  <a:cubicBezTo>
                    <a:pt x="2443" y="10545"/>
                    <a:pt x="2374" y="10591"/>
                    <a:pt x="2329" y="10660"/>
                  </a:cubicBezTo>
                  <a:cubicBezTo>
                    <a:pt x="2283" y="10705"/>
                    <a:pt x="2283" y="10751"/>
                    <a:pt x="2306" y="10797"/>
                  </a:cubicBezTo>
                  <a:cubicBezTo>
                    <a:pt x="2352" y="10842"/>
                    <a:pt x="2374" y="10865"/>
                    <a:pt x="2397" y="10911"/>
                  </a:cubicBezTo>
                  <a:cubicBezTo>
                    <a:pt x="2469" y="10975"/>
                    <a:pt x="2547" y="11002"/>
                    <a:pt x="2621" y="11002"/>
                  </a:cubicBezTo>
                  <a:cubicBezTo>
                    <a:pt x="2759" y="11002"/>
                    <a:pt x="2886" y="10907"/>
                    <a:pt x="2945" y="10774"/>
                  </a:cubicBezTo>
                  <a:cubicBezTo>
                    <a:pt x="3013" y="10591"/>
                    <a:pt x="2922" y="10408"/>
                    <a:pt x="2762" y="10317"/>
                  </a:cubicBezTo>
                  <a:cubicBezTo>
                    <a:pt x="2743" y="10308"/>
                    <a:pt x="2725" y="10302"/>
                    <a:pt x="2706" y="10302"/>
                  </a:cubicBezTo>
                  <a:close/>
                  <a:moveTo>
                    <a:pt x="3572" y="10388"/>
                  </a:moveTo>
                  <a:cubicBezTo>
                    <a:pt x="3492" y="10388"/>
                    <a:pt x="3410" y="10423"/>
                    <a:pt x="3333" y="10500"/>
                  </a:cubicBezTo>
                  <a:cubicBezTo>
                    <a:pt x="3196" y="10637"/>
                    <a:pt x="3196" y="10819"/>
                    <a:pt x="3333" y="10956"/>
                  </a:cubicBezTo>
                  <a:cubicBezTo>
                    <a:pt x="3401" y="11048"/>
                    <a:pt x="3470" y="11093"/>
                    <a:pt x="3584" y="11093"/>
                  </a:cubicBezTo>
                  <a:cubicBezTo>
                    <a:pt x="3675" y="11070"/>
                    <a:pt x="3744" y="11048"/>
                    <a:pt x="3812" y="10979"/>
                  </a:cubicBezTo>
                  <a:cubicBezTo>
                    <a:pt x="3949" y="10819"/>
                    <a:pt x="3972" y="10660"/>
                    <a:pt x="3812" y="10500"/>
                  </a:cubicBezTo>
                  <a:cubicBezTo>
                    <a:pt x="3741" y="10429"/>
                    <a:pt x="3658" y="10388"/>
                    <a:pt x="3572" y="10388"/>
                  </a:cubicBezTo>
                  <a:close/>
                  <a:moveTo>
                    <a:pt x="4506" y="10466"/>
                  </a:moveTo>
                  <a:cubicBezTo>
                    <a:pt x="4429" y="10466"/>
                    <a:pt x="4349" y="10500"/>
                    <a:pt x="4269" y="10568"/>
                  </a:cubicBezTo>
                  <a:cubicBezTo>
                    <a:pt x="4132" y="10682"/>
                    <a:pt x="4132" y="10911"/>
                    <a:pt x="4269" y="11048"/>
                  </a:cubicBezTo>
                  <a:cubicBezTo>
                    <a:pt x="4334" y="11113"/>
                    <a:pt x="4415" y="11142"/>
                    <a:pt x="4497" y="11142"/>
                  </a:cubicBezTo>
                  <a:cubicBezTo>
                    <a:pt x="4586" y="11142"/>
                    <a:pt x="4677" y="11107"/>
                    <a:pt x="4748" y="11048"/>
                  </a:cubicBezTo>
                  <a:cubicBezTo>
                    <a:pt x="4862" y="10911"/>
                    <a:pt x="4885" y="10705"/>
                    <a:pt x="4725" y="10568"/>
                  </a:cubicBezTo>
                  <a:cubicBezTo>
                    <a:pt x="4657" y="10500"/>
                    <a:pt x="4583" y="10466"/>
                    <a:pt x="4506" y="10466"/>
                  </a:cubicBezTo>
                  <a:close/>
                  <a:moveTo>
                    <a:pt x="5476" y="10551"/>
                  </a:moveTo>
                  <a:cubicBezTo>
                    <a:pt x="5387" y="10551"/>
                    <a:pt x="5296" y="10580"/>
                    <a:pt x="5228" y="10637"/>
                  </a:cubicBezTo>
                  <a:cubicBezTo>
                    <a:pt x="5113" y="10751"/>
                    <a:pt x="5113" y="11002"/>
                    <a:pt x="5228" y="11116"/>
                  </a:cubicBezTo>
                  <a:cubicBezTo>
                    <a:pt x="5285" y="11173"/>
                    <a:pt x="5376" y="11202"/>
                    <a:pt x="5467" y="11202"/>
                  </a:cubicBezTo>
                  <a:cubicBezTo>
                    <a:pt x="5558" y="11202"/>
                    <a:pt x="5650" y="11173"/>
                    <a:pt x="5707" y="11116"/>
                  </a:cubicBezTo>
                  <a:cubicBezTo>
                    <a:pt x="5821" y="11002"/>
                    <a:pt x="5821" y="10751"/>
                    <a:pt x="5707" y="10637"/>
                  </a:cubicBezTo>
                  <a:cubicBezTo>
                    <a:pt x="5650" y="10580"/>
                    <a:pt x="5564" y="10551"/>
                    <a:pt x="5476" y="10551"/>
                  </a:cubicBezTo>
                  <a:close/>
                  <a:moveTo>
                    <a:pt x="6413" y="10645"/>
                  </a:moveTo>
                  <a:cubicBezTo>
                    <a:pt x="6326" y="10645"/>
                    <a:pt x="6241" y="10674"/>
                    <a:pt x="6186" y="10728"/>
                  </a:cubicBezTo>
                  <a:cubicBezTo>
                    <a:pt x="6072" y="10842"/>
                    <a:pt x="6072" y="11093"/>
                    <a:pt x="6186" y="11207"/>
                  </a:cubicBezTo>
                  <a:cubicBezTo>
                    <a:pt x="6232" y="11264"/>
                    <a:pt x="6323" y="11293"/>
                    <a:pt x="6417" y="11293"/>
                  </a:cubicBezTo>
                  <a:cubicBezTo>
                    <a:pt x="6511" y="11293"/>
                    <a:pt x="6608" y="11264"/>
                    <a:pt x="6666" y="11207"/>
                  </a:cubicBezTo>
                  <a:cubicBezTo>
                    <a:pt x="6780" y="11093"/>
                    <a:pt x="6780" y="10865"/>
                    <a:pt x="6666" y="10751"/>
                  </a:cubicBezTo>
                  <a:cubicBezTo>
                    <a:pt x="6606" y="10679"/>
                    <a:pt x="6509" y="10645"/>
                    <a:pt x="6413" y="10645"/>
                  </a:cubicBezTo>
                  <a:close/>
                  <a:moveTo>
                    <a:pt x="7345" y="10719"/>
                  </a:moveTo>
                  <a:cubicBezTo>
                    <a:pt x="7277" y="10719"/>
                    <a:pt x="7211" y="10754"/>
                    <a:pt x="7145" y="10819"/>
                  </a:cubicBezTo>
                  <a:cubicBezTo>
                    <a:pt x="6985" y="10979"/>
                    <a:pt x="6985" y="11116"/>
                    <a:pt x="7122" y="11253"/>
                  </a:cubicBezTo>
                  <a:cubicBezTo>
                    <a:pt x="7205" y="11336"/>
                    <a:pt x="7282" y="11376"/>
                    <a:pt x="7356" y="11376"/>
                  </a:cubicBezTo>
                  <a:cubicBezTo>
                    <a:pt x="7424" y="11376"/>
                    <a:pt x="7490" y="11342"/>
                    <a:pt x="7556" y="11276"/>
                  </a:cubicBezTo>
                  <a:cubicBezTo>
                    <a:pt x="7693" y="11116"/>
                    <a:pt x="7715" y="10979"/>
                    <a:pt x="7579" y="10842"/>
                  </a:cubicBezTo>
                  <a:cubicBezTo>
                    <a:pt x="7496" y="10759"/>
                    <a:pt x="7419" y="10719"/>
                    <a:pt x="7345" y="10719"/>
                  </a:cubicBezTo>
                  <a:close/>
                  <a:moveTo>
                    <a:pt x="8292" y="10819"/>
                  </a:moveTo>
                  <a:cubicBezTo>
                    <a:pt x="8229" y="10819"/>
                    <a:pt x="8166" y="10848"/>
                    <a:pt x="8104" y="10911"/>
                  </a:cubicBezTo>
                  <a:cubicBezTo>
                    <a:pt x="7944" y="11070"/>
                    <a:pt x="7944" y="11207"/>
                    <a:pt x="8081" y="11344"/>
                  </a:cubicBezTo>
                  <a:cubicBezTo>
                    <a:pt x="8164" y="11427"/>
                    <a:pt x="8234" y="11467"/>
                    <a:pt x="8305" y="11467"/>
                  </a:cubicBezTo>
                  <a:cubicBezTo>
                    <a:pt x="8371" y="11467"/>
                    <a:pt x="8438" y="11433"/>
                    <a:pt x="8514" y="11367"/>
                  </a:cubicBezTo>
                  <a:cubicBezTo>
                    <a:pt x="8651" y="11207"/>
                    <a:pt x="8651" y="11070"/>
                    <a:pt x="8514" y="10933"/>
                  </a:cubicBezTo>
                  <a:cubicBezTo>
                    <a:pt x="8440" y="10859"/>
                    <a:pt x="8366" y="10819"/>
                    <a:pt x="8292" y="10819"/>
                  </a:cubicBezTo>
                  <a:close/>
                  <a:moveTo>
                    <a:pt x="9199" y="10933"/>
                  </a:moveTo>
                  <a:cubicBezTo>
                    <a:pt x="9085" y="10956"/>
                    <a:pt x="8971" y="11048"/>
                    <a:pt x="8948" y="11162"/>
                  </a:cubicBezTo>
                  <a:cubicBezTo>
                    <a:pt x="8925" y="11322"/>
                    <a:pt x="8994" y="11458"/>
                    <a:pt x="9108" y="11504"/>
                  </a:cubicBezTo>
                  <a:cubicBezTo>
                    <a:pt x="9131" y="11516"/>
                    <a:pt x="9153" y="11527"/>
                    <a:pt x="9176" y="11527"/>
                  </a:cubicBezTo>
                  <a:cubicBezTo>
                    <a:pt x="9199" y="11527"/>
                    <a:pt x="9222" y="11516"/>
                    <a:pt x="9245" y="11481"/>
                  </a:cubicBezTo>
                  <a:cubicBezTo>
                    <a:pt x="9268" y="11436"/>
                    <a:pt x="9313" y="11390"/>
                    <a:pt x="9359" y="11367"/>
                  </a:cubicBezTo>
                  <a:cubicBezTo>
                    <a:pt x="9405" y="11299"/>
                    <a:pt x="9450" y="11253"/>
                    <a:pt x="9496" y="11207"/>
                  </a:cubicBezTo>
                  <a:cubicBezTo>
                    <a:pt x="9542" y="11185"/>
                    <a:pt x="9542" y="11162"/>
                    <a:pt x="9519" y="11116"/>
                  </a:cubicBezTo>
                  <a:cubicBezTo>
                    <a:pt x="9473" y="10979"/>
                    <a:pt x="9359" y="10933"/>
                    <a:pt x="9199" y="10933"/>
                  </a:cubicBezTo>
                  <a:close/>
                  <a:moveTo>
                    <a:pt x="1812" y="11207"/>
                  </a:moveTo>
                  <a:cubicBezTo>
                    <a:pt x="1787" y="11207"/>
                    <a:pt x="1758" y="11230"/>
                    <a:pt x="1712" y="11276"/>
                  </a:cubicBezTo>
                  <a:cubicBezTo>
                    <a:pt x="1667" y="11322"/>
                    <a:pt x="1598" y="11390"/>
                    <a:pt x="1530" y="11436"/>
                  </a:cubicBezTo>
                  <a:cubicBezTo>
                    <a:pt x="1484" y="11504"/>
                    <a:pt x="1416" y="11573"/>
                    <a:pt x="1347" y="11641"/>
                  </a:cubicBezTo>
                  <a:cubicBezTo>
                    <a:pt x="1324" y="11664"/>
                    <a:pt x="1279" y="11710"/>
                    <a:pt x="1279" y="11710"/>
                  </a:cubicBezTo>
                  <a:cubicBezTo>
                    <a:pt x="1324" y="11755"/>
                    <a:pt x="1347" y="11801"/>
                    <a:pt x="1393" y="11824"/>
                  </a:cubicBezTo>
                  <a:cubicBezTo>
                    <a:pt x="1439" y="11824"/>
                    <a:pt x="1461" y="11824"/>
                    <a:pt x="1507" y="11846"/>
                  </a:cubicBezTo>
                  <a:cubicBezTo>
                    <a:pt x="1542" y="11867"/>
                    <a:pt x="1574" y="11875"/>
                    <a:pt x="1605" y="11875"/>
                  </a:cubicBezTo>
                  <a:cubicBezTo>
                    <a:pt x="1677" y="11875"/>
                    <a:pt x="1740" y="11833"/>
                    <a:pt x="1804" y="11801"/>
                  </a:cubicBezTo>
                  <a:cubicBezTo>
                    <a:pt x="1963" y="11710"/>
                    <a:pt x="1986" y="11436"/>
                    <a:pt x="1895" y="11276"/>
                  </a:cubicBezTo>
                  <a:cubicBezTo>
                    <a:pt x="1861" y="11230"/>
                    <a:pt x="1838" y="11207"/>
                    <a:pt x="1812" y="11207"/>
                  </a:cubicBezTo>
                  <a:close/>
                  <a:moveTo>
                    <a:pt x="2492" y="11227"/>
                  </a:moveTo>
                  <a:cubicBezTo>
                    <a:pt x="2428" y="11227"/>
                    <a:pt x="2281" y="11304"/>
                    <a:pt x="2260" y="11344"/>
                  </a:cubicBezTo>
                  <a:cubicBezTo>
                    <a:pt x="2192" y="11413"/>
                    <a:pt x="2169" y="11504"/>
                    <a:pt x="2169" y="11595"/>
                  </a:cubicBezTo>
                  <a:cubicBezTo>
                    <a:pt x="2169" y="11687"/>
                    <a:pt x="2215" y="11778"/>
                    <a:pt x="2283" y="11869"/>
                  </a:cubicBezTo>
                  <a:cubicBezTo>
                    <a:pt x="2352" y="11915"/>
                    <a:pt x="2443" y="11938"/>
                    <a:pt x="2534" y="11961"/>
                  </a:cubicBezTo>
                  <a:cubicBezTo>
                    <a:pt x="2580" y="11961"/>
                    <a:pt x="2762" y="11869"/>
                    <a:pt x="2808" y="11846"/>
                  </a:cubicBezTo>
                  <a:cubicBezTo>
                    <a:pt x="2877" y="11778"/>
                    <a:pt x="2899" y="11664"/>
                    <a:pt x="2899" y="11595"/>
                  </a:cubicBezTo>
                  <a:cubicBezTo>
                    <a:pt x="2899" y="11504"/>
                    <a:pt x="2854" y="11390"/>
                    <a:pt x="2785" y="11322"/>
                  </a:cubicBezTo>
                  <a:cubicBezTo>
                    <a:pt x="2717" y="11253"/>
                    <a:pt x="2625" y="11253"/>
                    <a:pt x="2511" y="11230"/>
                  </a:cubicBezTo>
                  <a:cubicBezTo>
                    <a:pt x="2506" y="11228"/>
                    <a:pt x="2500" y="11227"/>
                    <a:pt x="2492" y="11227"/>
                  </a:cubicBezTo>
                  <a:close/>
                  <a:moveTo>
                    <a:pt x="3503" y="11313"/>
                  </a:moveTo>
                  <a:cubicBezTo>
                    <a:pt x="3423" y="11313"/>
                    <a:pt x="3341" y="11347"/>
                    <a:pt x="3265" y="11413"/>
                  </a:cubicBezTo>
                  <a:cubicBezTo>
                    <a:pt x="3128" y="11573"/>
                    <a:pt x="3128" y="11755"/>
                    <a:pt x="3265" y="11892"/>
                  </a:cubicBezTo>
                  <a:cubicBezTo>
                    <a:pt x="3344" y="11972"/>
                    <a:pt x="3424" y="12012"/>
                    <a:pt x="3504" y="12012"/>
                  </a:cubicBezTo>
                  <a:cubicBezTo>
                    <a:pt x="3584" y="12012"/>
                    <a:pt x="3664" y="11972"/>
                    <a:pt x="3744" y="11892"/>
                  </a:cubicBezTo>
                  <a:cubicBezTo>
                    <a:pt x="3881" y="11755"/>
                    <a:pt x="3881" y="11573"/>
                    <a:pt x="3744" y="11436"/>
                  </a:cubicBezTo>
                  <a:cubicBezTo>
                    <a:pt x="3673" y="11353"/>
                    <a:pt x="3589" y="11313"/>
                    <a:pt x="3503" y="11313"/>
                  </a:cubicBezTo>
                  <a:close/>
                  <a:moveTo>
                    <a:pt x="4431" y="11384"/>
                  </a:moveTo>
                  <a:cubicBezTo>
                    <a:pt x="4349" y="11384"/>
                    <a:pt x="4269" y="11424"/>
                    <a:pt x="4200" y="11504"/>
                  </a:cubicBezTo>
                  <a:cubicBezTo>
                    <a:pt x="4041" y="11641"/>
                    <a:pt x="4041" y="11824"/>
                    <a:pt x="4200" y="11983"/>
                  </a:cubicBezTo>
                  <a:cubicBezTo>
                    <a:pt x="4269" y="12052"/>
                    <a:pt x="4349" y="12086"/>
                    <a:pt x="4429" y="12086"/>
                  </a:cubicBezTo>
                  <a:cubicBezTo>
                    <a:pt x="4509" y="12086"/>
                    <a:pt x="4588" y="12052"/>
                    <a:pt x="4657" y="11983"/>
                  </a:cubicBezTo>
                  <a:cubicBezTo>
                    <a:pt x="4817" y="11824"/>
                    <a:pt x="4817" y="11641"/>
                    <a:pt x="4680" y="11504"/>
                  </a:cubicBezTo>
                  <a:cubicBezTo>
                    <a:pt x="4600" y="11424"/>
                    <a:pt x="4514" y="11384"/>
                    <a:pt x="4431" y="11384"/>
                  </a:cubicBezTo>
                  <a:close/>
                  <a:moveTo>
                    <a:pt x="5387" y="11493"/>
                  </a:moveTo>
                  <a:cubicBezTo>
                    <a:pt x="5307" y="11493"/>
                    <a:pt x="5228" y="11527"/>
                    <a:pt x="5159" y="11595"/>
                  </a:cubicBezTo>
                  <a:cubicBezTo>
                    <a:pt x="4999" y="11710"/>
                    <a:pt x="4999" y="11938"/>
                    <a:pt x="5136" y="12052"/>
                  </a:cubicBezTo>
                  <a:cubicBezTo>
                    <a:pt x="5205" y="12132"/>
                    <a:pt x="5290" y="12166"/>
                    <a:pt x="5376" y="12166"/>
                  </a:cubicBezTo>
                  <a:cubicBezTo>
                    <a:pt x="5461" y="12166"/>
                    <a:pt x="5547" y="12132"/>
                    <a:pt x="5616" y="12075"/>
                  </a:cubicBezTo>
                  <a:cubicBezTo>
                    <a:pt x="5753" y="11938"/>
                    <a:pt x="5753" y="11732"/>
                    <a:pt x="5616" y="11595"/>
                  </a:cubicBezTo>
                  <a:cubicBezTo>
                    <a:pt x="5547" y="11527"/>
                    <a:pt x="5467" y="11493"/>
                    <a:pt x="5387" y="11493"/>
                  </a:cubicBezTo>
                  <a:close/>
                  <a:moveTo>
                    <a:pt x="6320" y="11601"/>
                  </a:moveTo>
                  <a:cubicBezTo>
                    <a:pt x="6232" y="11601"/>
                    <a:pt x="6141" y="11630"/>
                    <a:pt x="6072" y="11687"/>
                  </a:cubicBezTo>
                  <a:cubicBezTo>
                    <a:pt x="5981" y="11801"/>
                    <a:pt x="5981" y="12052"/>
                    <a:pt x="6095" y="12166"/>
                  </a:cubicBezTo>
                  <a:cubicBezTo>
                    <a:pt x="6149" y="12221"/>
                    <a:pt x="6235" y="12249"/>
                    <a:pt x="6322" y="12249"/>
                  </a:cubicBezTo>
                  <a:cubicBezTo>
                    <a:pt x="6417" y="12249"/>
                    <a:pt x="6515" y="12215"/>
                    <a:pt x="6574" y="12143"/>
                  </a:cubicBezTo>
                  <a:cubicBezTo>
                    <a:pt x="6688" y="12029"/>
                    <a:pt x="6688" y="11801"/>
                    <a:pt x="6551" y="11687"/>
                  </a:cubicBezTo>
                  <a:cubicBezTo>
                    <a:pt x="6494" y="11630"/>
                    <a:pt x="6409" y="11601"/>
                    <a:pt x="6320" y="11601"/>
                  </a:cubicBezTo>
                  <a:close/>
                  <a:moveTo>
                    <a:pt x="7268" y="11670"/>
                  </a:moveTo>
                  <a:cubicBezTo>
                    <a:pt x="7179" y="11670"/>
                    <a:pt x="7088" y="11698"/>
                    <a:pt x="7031" y="11755"/>
                  </a:cubicBezTo>
                  <a:cubicBezTo>
                    <a:pt x="6917" y="11846"/>
                    <a:pt x="6894" y="12120"/>
                    <a:pt x="7008" y="12235"/>
                  </a:cubicBezTo>
                  <a:cubicBezTo>
                    <a:pt x="7065" y="12292"/>
                    <a:pt x="7156" y="12320"/>
                    <a:pt x="7248" y="12320"/>
                  </a:cubicBezTo>
                  <a:cubicBezTo>
                    <a:pt x="7339" y="12320"/>
                    <a:pt x="7430" y="12292"/>
                    <a:pt x="7487" y="12235"/>
                  </a:cubicBezTo>
                  <a:cubicBezTo>
                    <a:pt x="7601" y="12143"/>
                    <a:pt x="7601" y="11869"/>
                    <a:pt x="7487" y="11755"/>
                  </a:cubicBezTo>
                  <a:cubicBezTo>
                    <a:pt x="7442" y="11698"/>
                    <a:pt x="7356" y="11670"/>
                    <a:pt x="7268" y="11670"/>
                  </a:cubicBezTo>
                  <a:close/>
                  <a:moveTo>
                    <a:pt x="8206" y="11767"/>
                  </a:moveTo>
                  <a:cubicBezTo>
                    <a:pt x="8132" y="11767"/>
                    <a:pt x="8058" y="11801"/>
                    <a:pt x="7989" y="11869"/>
                  </a:cubicBezTo>
                  <a:cubicBezTo>
                    <a:pt x="7852" y="12029"/>
                    <a:pt x="7852" y="12143"/>
                    <a:pt x="7989" y="12303"/>
                  </a:cubicBezTo>
                  <a:cubicBezTo>
                    <a:pt x="8058" y="12371"/>
                    <a:pt x="8126" y="12406"/>
                    <a:pt x="8198" y="12406"/>
                  </a:cubicBezTo>
                  <a:cubicBezTo>
                    <a:pt x="8269" y="12406"/>
                    <a:pt x="8343" y="12371"/>
                    <a:pt x="8423" y="12303"/>
                  </a:cubicBezTo>
                  <a:cubicBezTo>
                    <a:pt x="8560" y="12166"/>
                    <a:pt x="8560" y="12029"/>
                    <a:pt x="8423" y="11869"/>
                  </a:cubicBezTo>
                  <a:cubicBezTo>
                    <a:pt x="8355" y="11801"/>
                    <a:pt x="8280" y="11767"/>
                    <a:pt x="8206" y="11767"/>
                  </a:cubicBezTo>
                  <a:close/>
                  <a:moveTo>
                    <a:pt x="846" y="12154"/>
                  </a:moveTo>
                  <a:cubicBezTo>
                    <a:pt x="828" y="12154"/>
                    <a:pt x="807" y="12172"/>
                    <a:pt x="777" y="12212"/>
                  </a:cubicBezTo>
                  <a:cubicBezTo>
                    <a:pt x="777" y="12212"/>
                    <a:pt x="754" y="12212"/>
                    <a:pt x="754" y="12235"/>
                  </a:cubicBezTo>
                  <a:cubicBezTo>
                    <a:pt x="708" y="12280"/>
                    <a:pt x="640" y="12326"/>
                    <a:pt x="617" y="12417"/>
                  </a:cubicBezTo>
                  <a:cubicBezTo>
                    <a:pt x="526" y="12486"/>
                    <a:pt x="480" y="12600"/>
                    <a:pt x="389" y="12691"/>
                  </a:cubicBezTo>
                  <a:cubicBezTo>
                    <a:pt x="389" y="12691"/>
                    <a:pt x="366" y="12714"/>
                    <a:pt x="411" y="12714"/>
                  </a:cubicBezTo>
                  <a:cubicBezTo>
                    <a:pt x="464" y="12727"/>
                    <a:pt x="517" y="12740"/>
                    <a:pt x="570" y="12740"/>
                  </a:cubicBezTo>
                  <a:cubicBezTo>
                    <a:pt x="608" y="12740"/>
                    <a:pt x="647" y="12733"/>
                    <a:pt x="685" y="12714"/>
                  </a:cubicBezTo>
                  <a:cubicBezTo>
                    <a:pt x="891" y="12645"/>
                    <a:pt x="982" y="12486"/>
                    <a:pt x="914" y="12235"/>
                  </a:cubicBezTo>
                  <a:cubicBezTo>
                    <a:pt x="888" y="12183"/>
                    <a:pt x="869" y="12154"/>
                    <a:pt x="846" y="12154"/>
                  </a:cubicBezTo>
                  <a:close/>
                  <a:moveTo>
                    <a:pt x="1541" y="12069"/>
                  </a:moveTo>
                  <a:cubicBezTo>
                    <a:pt x="1444" y="12069"/>
                    <a:pt x="1347" y="12109"/>
                    <a:pt x="1279" y="12189"/>
                  </a:cubicBezTo>
                  <a:cubicBezTo>
                    <a:pt x="1119" y="12349"/>
                    <a:pt x="1119" y="12554"/>
                    <a:pt x="1279" y="12691"/>
                  </a:cubicBezTo>
                  <a:cubicBezTo>
                    <a:pt x="1350" y="12774"/>
                    <a:pt x="1446" y="12814"/>
                    <a:pt x="1544" y="12814"/>
                  </a:cubicBezTo>
                  <a:cubicBezTo>
                    <a:pt x="1634" y="12814"/>
                    <a:pt x="1727" y="12780"/>
                    <a:pt x="1804" y="12714"/>
                  </a:cubicBezTo>
                  <a:cubicBezTo>
                    <a:pt x="1941" y="12554"/>
                    <a:pt x="1941" y="12349"/>
                    <a:pt x="1804" y="12189"/>
                  </a:cubicBezTo>
                  <a:cubicBezTo>
                    <a:pt x="1735" y="12109"/>
                    <a:pt x="1638" y="12069"/>
                    <a:pt x="1541" y="12069"/>
                  </a:cubicBezTo>
                  <a:close/>
                  <a:moveTo>
                    <a:pt x="7921" y="12737"/>
                  </a:moveTo>
                  <a:cubicBezTo>
                    <a:pt x="7921" y="12759"/>
                    <a:pt x="7898" y="12759"/>
                    <a:pt x="7875" y="12782"/>
                  </a:cubicBezTo>
                  <a:cubicBezTo>
                    <a:pt x="7875" y="12805"/>
                    <a:pt x="7875" y="12828"/>
                    <a:pt x="7875" y="12828"/>
                  </a:cubicBezTo>
                  <a:cubicBezTo>
                    <a:pt x="7875" y="12828"/>
                    <a:pt x="7898" y="12805"/>
                    <a:pt x="7921" y="12805"/>
                  </a:cubicBezTo>
                  <a:cubicBezTo>
                    <a:pt x="7921" y="12782"/>
                    <a:pt x="7944" y="12782"/>
                    <a:pt x="7944" y="12759"/>
                  </a:cubicBezTo>
                  <a:cubicBezTo>
                    <a:pt x="7967" y="12759"/>
                    <a:pt x="7944" y="12759"/>
                    <a:pt x="7944" y="12737"/>
                  </a:cubicBezTo>
                  <a:close/>
                  <a:moveTo>
                    <a:pt x="2466" y="12146"/>
                  </a:moveTo>
                  <a:cubicBezTo>
                    <a:pt x="2373" y="12146"/>
                    <a:pt x="2280" y="12181"/>
                    <a:pt x="2215" y="12257"/>
                  </a:cubicBezTo>
                  <a:cubicBezTo>
                    <a:pt x="2032" y="12417"/>
                    <a:pt x="2078" y="12623"/>
                    <a:pt x="2192" y="12759"/>
                  </a:cubicBezTo>
                  <a:cubicBezTo>
                    <a:pt x="2253" y="12845"/>
                    <a:pt x="2353" y="12891"/>
                    <a:pt x="2458" y="12891"/>
                  </a:cubicBezTo>
                  <a:cubicBezTo>
                    <a:pt x="2549" y="12891"/>
                    <a:pt x="2643" y="12857"/>
                    <a:pt x="2717" y="12782"/>
                  </a:cubicBezTo>
                  <a:cubicBezTo>
                    <a:pt x="2877" y="12623"/>
                    <a:pt x="2854" y="12417"/>
                    <a:pt x="2740" y="12257"/>
                  </a:cubicBezTo>
                  <a:cubicBezTo>
                    <a:pt x="2668" y="12186"/>
                    <a:pt x="2567" y="12146"/>
                    <a:pt x="2466" y="12146"/>
                  </a:cubicBezTo>
                  <a:close/>
                  <a:moveTo>
                    <a:pt x="3382" y="12254"/>
                  </a:moveTo>
                  <a:cubicBezTo>
                    <a:pt x="3318" y="12254"/>
                    <a:pt x="3171" y="12328"/>
                    <a:pt x="3150" y="12349"/>
                  </a:cubicBezTo>
                  <a:cubicBezTo>
                    <a:pt x="3082" y="12440"/>
                    <a:pt x="3036" y="12531"/>
                    <a:pt x="3059" y="12623"/>
                  </a:cubicBezTo>
                  <a:cubicBezTo>
                    <a:pt x="3059" y="12714"/>
                    <a:pt x="3082" y="12805"/>
                    <a:pt x="3150" y="12874"/>
                  </a:cubicBezTo>
                  <a:cubicBezTo>
                    <a:pt x="3219" y="12942"/>
                    <a:pt x="3333" y="12965"/>
                    <a:pt x="3424" y="12988"/>
                  </a:cubicBezTo>
                  <a:cubicBezTo>
                    <a:pt x="3470" y="12988"/>
                    <a:pt x="3653" y="12896"/>
                    <a:pt x="3675" y="12874"/>
                  </a:cubicBezTo>
                  <a:cubicBezTo>
                    <a:pt x="3744" y="12805"/>
                    <a:pt x="3767" y="12691"/>
                    <a:pt x="3767" y="12600"/>
                  </a:cubicBezTo>
                  <a:cubicBezTo>
                    <a:pt x="3767" y="12531"/>
                    <a:pt x="3744" y="12417"/>
                    <a:pt x="3675" y="12349"/>
                  </a:cubicBezTo>
                  <a:cubicBezTo>
                    <a:pt x="3584" y="12280"/>
                    <a:pt x="3493" y="12257"/>
                    <a:pt x="3401" y="12257"/>
                  </a:cubicBezTo>
                  <a:cubicBezTo>
                    <a:pt x="3396" y="12255"/>
                    <a:pt x="3390" y="12254"/>
                    <a:pt x="3382" y="12254"/>
                  </a:cubicBezTo>
                  <a:close/>
                  <a:moveTo>
                    <a:pt x="4353" y="12363"/>
                  </a:moveTo>
                  <a:cubicBezTo>
                    <a:pt x="4274" y="12363"/>
                    <a:pt x="4198" y="12397"/>
                    <a:pt x="4132" y="12463"/>
                  </a:cubicBezTo>
                  <a:cubicBezTo>
                    <a:pt x="3972" y="12623"/>
                    <a:pt x="3972" y="12805"/>
                    <a:pt x="4132" y="12942"/>
                  </a:cubicBezTo>
                  <a:cubicBezTo>
                    <a:pt x="4200" y="13022"/>
                    <a:pt x="4280" y="13062"/>
                    <a:pt x="4360" y="13062"/>
                  </a:cubicBezTo>
                  <a:cubicBezTo>
                    <a:pt x="4440" y="13062"/>
                    <a:pt x="4520" y="13022"/>
                    <a:pt x="4588" y="12942"/>
                  </a:cubicBezTo>
                  <a:cubicBezTo>
                    <a:pt x="4748" y="12805"/>
                    <a:pt x="4748" y="12623"/>
                    <a:pt x="4611" y="12486"/>
                  </a:cubicBezTo>
                  <a:cubicBezTo>
                    <a:pt x="4528" y="12403"/>
                    <a:pt x="4439" y="12363"/>
                    <a:pt x="4353" y="12363"/>
                  </a:cubicBezTo>
                  <a:close/>
                  <a:moveTo>
                    <a:pt x="5273" y="12440"/>
                  </a:moveTo>
                  <a:cubicBezTo>
                    <a:pt x="5182" y="12440"/>
                    <a:pt x="5113" y="12463"/>
                    <a:pt x="5045" y="12531"/>
                  </a:cubicBezTo>
                  <a:cubicBezTo>
                    <a:pt x="4908" y="12691"/>
                    <a:pt x="4885" y="12874"/>
                    <a:pt x="5045" y="13011"/>
                  </a:cubicBezTo>
                  <a:cubicBezTo>
                    <a:pt x="5113" y="13090"/>
                    <a:pt x="5193" y="13130"/>
                    <a:pt x="5276" y="13130"/>
                  </a:cubicBezTo>
                  <a:cubicBezTo>
                    <a:pt x="5359" y="13130"/>
                    <a:pt x="5444" y="13090"/>
                    <a:pt x="5524" y="13011"/>
                  </a:cubicBezTo>
                  <a:cubicBezTo>
                    <a:pt x="5661" y="12874"/>
                    <a:pt x="5661" y="12691"/>
                    <a:pt x="5524" y="12554"/>
                  </a:cubicBezTo>
                  <a:cubicBezTo>
                    <a:pt x="5456" y="12486"/>
                    <a:pt x="5387" y="12440"/>
                    <a:pt x="5273" y="12440"/>
                  </a:cubicBezTo>
                  <a:close/>
                  <a:moveTo>
                    <a:pt x="6221" y="12531"/>
                  </a:moveTo>
                  <a:cubicBezTo>
                    <a:pt x="6150" y="12531"/>
                    <a:pt x="6077" y="12560"/>
                    <a:pt x="6004" y="12623"/>
                  </a:cubicBezTo>
                  <a:cubicBezTo>
                    <a:pt x="5867" y="12759"/>
                    <a:pt x="5867" y="12965"/>
                    <a:pt x="5981" y="13102"/>
                  </a:cubicBezTo>
                  <a:cubicBezTo>
                    <a:pt x="6052" y="13173"/>
                    <a:pt x="6149" y="13208"/>
                    <a:pt x="6241" y="13208"/>
                  </a:cubicBezTo>
                  <a:cubicBezTo>
                    <a:pt x="6325" y="13208"/>
                    <a:pt x="6406" y="13179"/>
                    <a:pt x="6460" y="13125"/>
                  </a:cubicBezTo>
                  <a:cubicBezTo>
                    <a:pt x="6620" y="12965"/>
                    <a:pt x="6597" y="12759"/>
                    <a:pt x="6460" y="12645"/>
                  </a:cubicBezTo>
                  <a:cubicBezTo>
                    <a:pt x="6386" y="12571"/>
                    <a:pt x="6305" y="12531"/>
                    <a:pt x="6221" y="12531"/>
                  </a:cubicBezTo>
                  <a:close/>
                  <a:moveTo>
                    <a:pt x="7217" y="12625"/>
                  </a:moveTo>
                  <a:cubicBezTo>
                    <a:pt x="7121" y="12625"/>
                    <a:pt x="7022" y="12654"/>
                    <a:pt x="6962" y="12714"/>
                  </a:cubicBezTo>
                  <a:cubicBezTo>
                    <a:pt x="6848" y="12828"/>
                    <a:pt x="6848" y="13079"/>
                    <a:pt x="6985" y="13193"/>
                  </a:cubicBezTo>
                  <a:cubicBezTo>
                    <a:pt x="7036" y="13245"/>
                    <a:pt x="7111" y="13268"/>
                    <a:pt x="7188" y="13268"/>
                  </a:cubicBezTo>
                  <a:cubicBezTo>
                    <a:pt x="7282" y="13268"/>
                    <a:pt x="7379" y="13233"/>
                    <a:pt x="7442" y="13170"/>
                  </a:cubicBezTo>
                  <a:cubicBezTo>
                    <a:pt x="7556" y="13056"/>
                    <a:pt x="7556" y="12828"/>
                    <a:pt x="7442" y="12691"/>
                  </a:cubicBezTo>
                  <a:cubicBezTo>
                    <a:pt x="7388" y="12648"/>
                    <a:pt x="7303" y="12625"/>
                    <a:pt x="7217" y="12625"/>
                  </a:cubicBezTo>
                  <a:close/>
                  <a:moveTo>
                    <a:pt x="486" y="12919"/>
                  </a:moveTo>
                  <a:cubicBezTo>
                    <a:pt x="394" y="12919"/>
                    <a:pt x="309" y="12954"/>
                    <a:pt x="252" y="13011"/>
                  </a:cubicBezTo>
                  <a:cubicBezTo>
                    <a:pt x="115" y="13193"/>
                    <a:pt x="23" y="13399"/>
                    <a:pt x="229" y="13558"/>
                  </a:cubicBezTo>
                  <a:cubicBezTo>
                    <a:pt x="286" y="13638"/>
                    <a:pt x="377" y="13678"/>
                    <a:pt x="474" y="13678"/>
                  </a:cubicBezTo>
                  <a:cubicBezTo>
                    <a:pt x="571" y="13678"/>
                    <a:pt x="674" y="13638"/>
                    <a:pt x="754" y="13558"/>
                  </a:cubicBezTo>
                  <a:cubicBezTo>
                    <a:pt x="891" y="13421"/>
                    <a:pt x="914" y="13193"/>
                    <a:pt x="754" y="13033"/>
                  </a:cubicBezTo>
                  <a:cubicBezTo>
                    <a:pt x="674" y="12954"/>
                    <a:pt x="577" y="12919"/>
                    <a:pt x="486" y="12919"/>
                  </a:cubicBezTo>
                  <a:close/>
                  <a:moveTo>
                    <a:pt x="1439" y="13033"/>
                  </a:moveTo>
                  <a:cubicBezTo>
                    <a:pt x="1347" y="13033"/>
                    <a:pt x="1256" y="13056"/>
                    <a:pt x="1187" y="13125"/>
                  </a:cubicBezTo>
                  <a:cubicBezTo>
                    <a:pt x="1096" y="13216"/>
                    <a:pt x="1073" y="13284"/>
                    <a:pt x="1073" y="13399"/>
                  </a:cubicBezTo>
                  <a:cubicBezTo>
                    <a:pt x="1073" y="13513"/>
                    <a:pt x="1096" y="13581"/>
                    <a:pt x="1165" y="13650"/>
                  </a:cubicBezTo>
                  <a:cubicBezTo>
                    <a:pt x="1256" y="13741"/>
                    <a:pt x="1324" y="13764"/>
                    <a:pt x="1439" y="13764"/>
                  </a:cubicBezTo>
                  <a:cubicBezTo>
                    <a:pt x="1530" y="13764"/>
                    <a:pt x="1621" y="13741"/>
                    <a:pt x="1690" y="13673"/>
                  </a:cubicBezTo>
                  <a:cubicBezTo>
                    <a:pt x="1781" y="13581"/>
                    <a:pt x="1804" y="13513"/>
                    <a:pt x="1804" y="13399"/>
                  </a:cubicBezTo>
                  <a:cubicBezTo>
                    <a:pt x="1804" y="13284"/>
                    <a:pt x="1781" y="13193"/>
                    <a:pt x="1690" y="13148"/>
                  </a:cubicBezTo>
                  <a:cubicBezTo>
                    <a:pt x="1644" y="13056"/>
                    <a:pt x="1553" y="13033"/>
                    <a:pt x="1439" y="13033"/>
                  </a:cubicBezTo>
                  <a:close/>
                  <a:moveTo>
                    <a:pt x="2364" y="13093"/>
                  </a:moveTo>
                  <a:cubicBezTo>
                    <a:pt x="2282" y="13093"/>
                    <a:pt x="2200" y="13127"/>
                    <a:pt x="2123" y="13193"/>
                  </a:cubicBezTo>
                  <a:cubicBezTo>
                    <a:pt x="1941" y="13353"/>
                    <a:pt x="1941" y="13581"/>
                    <a:pt x="2100" y="13718"/>
                  </a:cubicBezTo>
                  <a:cubicBezTo>
                    <a:pt x="2183" y="13801"/>
                    <a:pt x="2273" y="13841"/>
                    <a:pt x="2361" y="13841"/>
                  </a:cubicBezTo>
                  <a:cubicBezTo>
                    <a:pt x="2444" y="13841"/>
                    <a:pt x="2526" y="13807"/>
                    <a:pt x="2603" y="13741"/>
                  </a:cubicBezTo>
                  <a:cubicBezTo>
                    <a:pt x="2785" y="13581"/>
                    <a:pt x="2762" y="13376"/>
                    <a:pt x="2625" y="13216"/>
                  </a:cubicBezTo>
                  <a:cubicBezTo>
                    <a:pt x="2542" y="13133"/>
                    <a:pt x="2453" y="13093"/>
                    <a:pt x="2364" y="13093"/>
                  </a:cubicBezTo>
                  <a:close/>
                  <a:moveTo>
                    <a:pt x="7122" y="13558"/>
                  </a:moveTo>
                  <a:cubicBezTo>
                    <a:pt x="7031" y="13581"/>
                    <a:pt x="6917" y="13604"/>
                    <a:pt x="6848" y="13673"/>
                  </a:cubicBezTo>
                  <a:cubicBezTo>
                    <a:pt x="6802" y="13741"/>
                    <a:pt x="6802" y="13832"/>
                    <a:pt x="6757" y="13901"/>
                  </a:cubicBezTo>
                  <a:cubicBezTo>
                    <a:pt x="6757" y="13901"/>
                    <a:pt x="6757" y="13924"/>
                    <a:pt x="6757" y="13924"/>
                  </a:cubicBezTo>
                  <a:cubicBezTo>
                    <a:pt x="6780" y="13924"/>
                    <a:pt x="6802" y="13924"/>
                    <a:pt x="6802" y="13901"/>
                  </a:cubicBezTo>
                  <a:cubicBezTo>
                    <a:pt x="6871" y="13855"/>
                    <a:pt x="6917" y="13809"/>
                    <a:pt x="6962" y="13764"/>
                  </a:cubicBezTo>
                  <a:cubicBezTo>
                    <a:pt x="7031" y="13695"/>
                    <a:pt x="7076" y="13650"/>
                    <a:pt x="7145" y="13581"/>
                  </a:cubicBezTo>
                  <a:cubicBezTo>
                    <a:pt x="7145" y="13581"/>
                    <a:pt x="7145" y="13558"/>
                    <a:pt x="7145" y="13558"/>
                  </a:cubicBezTo>
                  <a:close/>
                  <a:moveTo>
                    <a:pt x="3310" y="13196"/>
                  </a:moveTo>
                  <a:cubicBezTo>
                    <a:pt x="3209" y="13196"/>
                    <a:pt x="3107" y="13236"/>
                    <a:pt x="3036" y="13307"/>
                  </a:cubicBezTo>
                  <a:cubicBezTo>
                    <a:pt x="2922" y="13467"/>
                    <a:pt x="2899" y="13650"/>
                    <a:pt x="3059" y="13832"/>
                  </a:cubicBezTo>
                  <a:cubicBezTo>
                    <a:pt x="3136" y="13898"/>
                    <a:pt x="3234" y="13932"/>
                    <a:pt x="3327" y="13932"/>
                  </a:cubicBezTo>
                  <a:cubicBezTo>
                    <a:pt x="3429" y="13932"/>
                    <a:pt x="3525" y="13892"/>
                    <a:pt x="3584" y="13809"/>
                  </a:cubicBezTo>
                  <a:cubicBezTo>
                    <a:pt x="3698" y="13673"/>
                    <a:pt x="3721" y="13467"/>
                    <a:pt x="3561" y="13307"/>
                  </a:cubicBezTo>
                  <a:cubicBezTo>
                    <a:pt x="3495" y="13230"/>
                    <a:pt x="3403" y="13196"/>
                    <a:pt x="3310" y="13196"/>
                  </a:cubicBezTo>
                  <a:close/>
                  <a:moveTo>
                    <a:pt x="4220" y="13301"/>
                  </a:moveTo>
                  <a:cubicBezTo>
                    <a:pt x="4146" y="13301"/>
                    <a:pt x="4074" y="13342"/>
                    <a:pt x="4018" y="13399"/>
                  </a:cubicBezTo>
                  <a:cubicBezTo>
                    <a:pt x="3972" y="13421"/>
                    <a:pt x="3881" y="13604"/>
                    <a:pt x="3904" y="13650"/>
                  </a:cubicBezTo>
                  <a:cubicBezTo>
                    <a:pt x="3926" y="13741"/>
                    <a:pt x="3926" y="13832"/>
                    <a:pt x="3995" y="13901"/>
                  </a:cubicBezTo>
                  <a:cubicBezTo>
                    <a:pt x="4036" y="13941"/>
                    <a:pt x="4185" y="14018"/>
                    <a:pt x="4250" y="14018"/>
                  </a:cubicBezTo>
                  <a:cubicBezTo>
                    <a:pt x="4257" y="14018"/>
                    <a:pt x="4264" y="14017"/>
                    <a:pt x="4269" y="14015"/>
                  </a:cubicBezTo>
                  <a:cubicBezTo>
                    <a:pt x="4337" y="13992"/>
                    <a:pt x="4451" y="13992"/>
                    <a:pt x="4520" y="13924"/>
                  </a:cubicBezTo>
                  <a:cubicBezTo>
                    <a:pt x="4543" y="13901"/>
                    <a:pt x="4634" y="13718"/>
                    <a:pt x="4634" y="13673"/>
                  </a:cubicBezTo>
                  <a:cubicBezTo>
                    <a:pt x="4611" y="13581"/>
                    <a:pt x="4588" y="13467"/>
                    <a:pt x="4520" y="13399"/>
                  </a:cubicBezTo>
                  <a:cubicBezTo>
                    <a:pt x="4451" y="13330"/>
                    <a:pt x="4360" y="13307"/>
                    <a:pt x="4269" y="13307"/>
                  </a:cubicBezTo>
                  <a:cubicBezTo>
                    <a:pt x="4253" y="13303"/>
                    <a:pt x="4237" y="13301"/>
                    <a:pt x="4220" y="13301"/>
                  </a:cubicBezTo>
                  <a:close/>
                  <a:moveTo>
                    <a:pt x="5207" y="13356"/>
                  </a:moveTo>
                  <a:cubicBezTo>
                    <a:pt x="5130" y="13356"/>
                    <a:pt x="5053" y="13390"/>
                    <a:pt x="4976" y="13467"/>
                  </a:cubicBezTo>
                  <a:cubicBezTo>
                    <a:pt x="4817" y="13604"/>
                    <a:pt x="4817" y="13787"/>
                    <a:pt x="4976" y="13946"/>
                  </a:cubicBezTo>
                  <a:cubicBezTo>
                    <a:pt x="5045" y="14015"/>
                    <a:pt x="5125" y="14049"/>
                    <a:pt x="5208" y="14049"/>
                  </a:cubicBezTo>
                  <a:cubicBezTo>
                    <a:pt x="5290" y="14049"/>
                    <a:pt x="5376" y="14015"/>
                    <a:pt x="5456" y="13946"/>
                  </a:cubicBezTo>
                  <a:cubicBezTo>
                    <a:pt x="5593" y="13787"/>
                    <a:pt x="5593" y="13604"/>
                    <a:pt x="5456" y="13467"/>
                  </a:cubicBezTo>
                  <a:cubicBezTo>
                    <a:pt x="5373" y="13396"/>
                    <a:pt x="5290" y="13356"/>
                    <a:pt x="5207" y="13356"/>
                  </a:cubicBezTo>
                  <a:close/>
                  <a:moveTo>
                    <a:pt x="6166" y="13456"/>
                  </a:moveTo>
                  <a:cubicBezTo>
                    <a:pt x="6083" y="13456"/>
                    <a:pt x="6004" y="13490"/>
                    <a:pt x="5935" y="13558"/>
                  </a:cubicBezTo>
                  <a:cubicBezTo>
                    <a:pt x="5775" y="13695"/>
                    <a:pt x="5775" y="13878"/>
                    <a:pt x="5912" y="14015"/>
                  </a:cubicBezTo>
                  <a:cubicBezTo>
                    <a:pt x="5981" y="14106"/>
                    <a:pt x="6049" y="14152"/>
                    <a:pt x="6163" y="14152"/>
                  </a:cubicBezTo>
                  <a:cubicBezTo>
                    <a:pt x="6255" y="14152"/>
                    <a:pt x="6323" y="14129"/>
                    <a:pt x="6392" y="14061"/>
                  </a:cubicBezTo>
                  <a:cubicBezTo>
                    <a:pt x="6483" y="13946"/>
                    <a:pt x="6506" y="13924"/>
                    <a:pt x="6506" y="13787"/>
                  </a:cubicBezTo>
                  <a:cubicBezTo>
                    <a:pt x="6506" y="13695"/>
                    <a:pt x="6483" y="13627"/>
                    <a:pt x="6414" y="13558"/>
                  </a:cubicBezTo>
                  <a:cubicBezTo>
                    <a:pt x="6335" y="13490"/>
                    <a:pt x="6249" y="13456"/>
                    <a:pt x="6166" y="13456"/>
                  </a:cubicBezTo>
                  <a:close/>
                  <a:moveTo>
                    <a:pt x="393" y="13867"/>
                  </a:moveTo>
                  <a:cubicBezTo>
                    <a:pt x="290" y="13867"/>
                    <a:pt x="202" y="13895"/>
                    <a:pt x="137" y="13992"/>
                  </a:cubicBezTo>
                  <a:cubicBezTo>
                    <a:pt x="137" y="13992"/>
                    <a:pt x="115" y="14015"/>
                    <a:pt x="115" y="14015"/>
                  </a:cubicBezTo>
                  <a:cubicBezTo>
                    <a:pt x="23" y="14061"/>
                    <a:pt x="1" y="14175"/>
                    <a:pt x="1" y="14243"/>
                  </a:cubicBezTo>
                  <a:cubicBezTo>
                    <a:pt x="1" y="14334"/>
                    <a:pt x="23" y="14426"/>
                    <a:pt x="115" y="14494"/>
                  </a:cubicBezTo>
                  <a:cubicBezTo>
                    <a:pt x="115" y="14494"/>
                    <a:pt x="137" y="14517"/>
                    <a:pt x="160" y="14540"/>
                  </a:cubicBezTo>
                  <a:cubicBezTo>
                    <a:pt x="206" y="14608"/>
                    <a:pt x="274" y="14631"/>
                    <a:pt x="366" y="14631"/>
                  </a:cubicBezTo>
                  <a:cubicBezTo>
                    <a:pt x="385" y="14641"/>
                    <a:pt x="411" y="14646"/>
                    <a:pt x="439" y="14646"/>
                  </a:cubicBezTo>
                  <a:cubicBezTo>
                    <a:pt x="479" y="14646"/>
                    <a:pt x="522" y="14635"/>
                    <a:pt x="548" y="14608"/>
                  </a:cubicBezTo>
                  <a:cubicBezTo>
                    <a:pt x="617" y="14563"/>
                    <a:pt x="685" y="14494"/>
                    <a:pt x="754" y="14426"/>
                  </a:cubicBezTo>
                  <a:cubicBezTo>
                    <a:pt x="777" y="14380"/>
                    <a:pt x="799" y="14312"/>
                    <a:pt x="777" y="14266"/>
                  </a:cubicBezTo>
                  <a:cubicBezTo>
                    <a:pt x="777" y="14175"/>
                    <a:pt x="777" y="14083"/>
                    <a:pt x="708" y="14038"/>
                  </a:cubicBezTo>
                  <a:cubicBezTo>
                    <a:pt x="662" y="13992"/>
                    <a:pt x="617" y="13946"/>
                    <a:pt x="571" y="13924"/>
                  </a:cubicBezTo>
                  <a:cubicBezTo>
                    <a:pt x="571" y="13901"/>
                    <a:pt x="548" y="13878"/>
                    <a:pt x="526" y="13878"/>
                  </a:cubicBezTo>
                  <a:cubicBezTo>
                    <a:pt x="479" y="13871"/>
                    <a:pt x="435" y="13867"/>
                    <a:pt x="393" y="13867"/>
                  </a:cubicBezTo>
                  <a:close/>
                  <a:moveTo>
                    <a:pt x="1337" y="13972"/>
                  </a:moveTo>
                  <a:cubicBezTo>
                    <a:pt x="1249" y="13972"/>
                    <a:pt x="1162" y="14007"/>
                    <a:pt x="1096" y="14083"/>
                  </a:cubicBezTo>
                  <a:cubicBezTo>
                    <a:pt x="936" y="14220"/>
                    <a:pt x="936" y="14449"/>
                    <a:pt x="1073" y="14608"/>
                  </a:cubicBezTo>
                  <a:cubicBezTo>
                    <a:pt x="1153" y="14688"/>
                    <a:pt x="1256" y="14728"/>
                    <a:pt x="1353" y="14728"/>
                  </a:cubicBezTo>
                  <a:cubicBezTo>
                    <a:pt x="1450" y="14728"/>
                    <a:pt x="1541" y="14688"/>
                    <a:pt x="1598" y="14608"/>
                  </a:cubicBezTo>
                  <a:cubicBezTo>
                    <a:pt x="1781" y="14471"/>
                    <a:pt x="1758" y="14220"/>
                    <a:pt x="1598" y="14083"/>
                  </a:cubicBezTo>
                  <a:cubicBezTo>
                    <a:pt x="1527" y="14012"/>
                    <a:pt x="1431" y="13972"/>
                    <a:pt x="1337" y="13972"/>
                  </a:cubicBezTo>
                  <a:close/>
                  <a:moveTo>
                    <a:pt x="2284" y="14075"/>
                  </a:moveTo>
                  <a:cubicBezTo>
                    <a:pt x="2196" y="14075"/>
                    <a:pt x="2109" y="14109"/>
                    <a:pt x="2032" y="14175"/>
                  </a:cubicBezTo>
                  <a:cubicBezTo>
                    <a:pt x="1963" y="14243"/>
                    <a:pt x="1918" y="14334"/>
                    <a:pt x="1918" y="14449"/>
                  </a:cubicBezTo>
                  <a:cubicBezTo>
                    <a:pt x="1918" y="14540"/>
                    <a:pt x="1941" y="14631"/>
                    <a:pt x="2032" y="14700"/>
                  </a:cubicBezTo>
                  <a:cubicBezTo>
                    <a:pt x="2118" y="14774"/>
                    <a:pt x="2218" y="14814"/>
                    <a:pt x="2314" y="14814"/>
                  </a:cubicBezTo>
                  <a:cubicBezTo>
                    <a:pt x="2394" y="14814"/>
                    <a:pt x="2471" y="14785"/>
                    <a:pt x="2534" y="14722"/>
                  </a:cubicBezTo>
                  <a:cubicBezTo>
                    <a:pt x="2625" y="14631"/>
                    <a:pt x="2671" y="14563"/>
                    <a:pt x="2671" y="14449"/>
                  </a:cubicBezTo>
                  <a:cubicBezTo>
                    <a:pt x="2671" y="14334"/>
                    <a:pt x="2648" y="14243"/>
                    <a:pt x="2557" y="14197"/>
                  </a:cubicBezTo>
                  <a:cubicBezTo>
                    <a:pt x="2474" y="14115"/>
                    <a:pt x="2379" y="14075"/>
                    <a:pt x="2284" y="14075"/>
                  </a:cubicBezTo>
                  <a:close/>
                  <a:moveTo>
                    <a:pt x="3253" y="14118"/>
                  </a:moveTo>
                  <a:cubicBezTo>
                    <a:pt x="3162" y="14118"/>
                    <a:pt x="3071" y="14152"/>
                    <a:pt x="2991" y="14220"/>
                  </a:cubicBezTo>
                  <a:cubicBezTo>
                    <a:pt x="2831" y="14357"/>
                    <a:pt x="2831" y="14586"/>
                    <a:pt x="2991" y="14745"/>
                  </a:cubicBezTo>
                  <a:cubicBezTo>
                    <a:pt x="3062" y="14828"/>
                    <a:pt x="3151" y="14868"/>
                    <a:pt x="3243" y="14868"/>
                  </a:cubicBezTo>
                  <a:cubicBezTo>
                    <a:pt x="3329" y="14868"/>
                    <a:pt x="3416" y="14834"/>
                    <a:pt x="3493" y="14768"/>
                  </a:cubicBezTo>
                  <a:cubicBezTo>
                    <a:pt x="3653" y="14608"/>
                    <a:pt x="3653" y="14380"/>
                    <a:pt x="3516" y="14220"/>
                  </a:cubicBezTo>
                  <a:cubicBezTo>
                    <a:pt x="3436" y="14152"/>
                    <a:pt x="3344" y="14118"/>
                    <a:pt x="3253" y="14118"/>
                  </a:cubicBezTo>
                  <a:close/>
                  <a:moveTo>
                    <a:pt x="6062" y="14404"/>
                  </a:moveTo>
                  <a:cubicBezTo>
                    <a:pt x="5977" y="14404"/>
                    <a:pt x="5899" y="14439"/>
                    <a:pt x="5821" y="14517"/>
                  </a:cubicBezTo>
                  <a:cubicBezTo>
                    <a:pt x="5707" y="14608"/>
                    <a:pt x="5707" y="14745"/>
                    <a:pt x="5753" y="14882"/>
                  </a:cubicBezTo>
                  <a:cubicBezTo>
                    <a:pt x="5767" y="14910"/>
                    <a:pt x="5772" y="14930"/>
                    <a:pt x="5785" y="14930"/>
                  </a:cubicBezTo>
                  <a:cubicBezTo>
                    <a:pt x="5793" y="14930"/>
                    <a:pt x="5804" y="14923"/>
                    <a:pt x="5821" y="14905"/>
                  </a:cubicBezTo>
                  <a:cubicBezTo>
                    <a:pt x="5889" y="14837"/>
                    <a:pt x="5935" y="14768"/>
                    <a:pt x="6004" y="14722"/>
                  </a:cubicBezTo>
                  <a:cubicBezTo>
                    <a:pt x="6072" y="14631"/>
                    <a:pt x="6141" y="14563"/>
                    <a:pt x="6232" y="14494"/>
                  </a:cubicBezTo>
                  <a:cubicBezTo>
                    <a:pt x="6255" y="14449"/>
                    <a:pt x="6255" y="14449"/>
                    <a:pt x="6186" y="14426"/>
                  </a:cubicBezTo>
                  <a:cubicBezTo>
                    <a:pt x="6143" y="14411"/>
                    <a:pt x="6102" y="14404"/>
                    <a:pt x="6062" y="14404"/>
                  </a:cubicBezTo>
                  <a:close/>
                  <a:moveTo>
                    <a:pt x="4200" y="14212"/>
                  </a:moveTo>
                  <a:cubicBezTo>
                    <a:pt x="4099" y="14212"/>
                    <a:pt x="3998" y="14251"/>
                    <a:pt x="3926" y="14334"/>
                  </a:cubicBezTo>
                  <a:cubicBezTo>
                    <a:pt x="3790" y="14494"/>
                    <a:pt x="3790" y="14700"/>
                    <a:pt x="3926" y="14837"/>
                  </a:cubicBezTo>
                  <a:cubicBezTo>
                    <a:pt x="4006" y="14905"/>
                    <a:pt x="4109" y="14939"/>
                    <a:pt x="4206" y="14939"/>
                  </a:cubicBezTo>
                  <a:cubicBezTo>
                    <a:pt x="4303" y="14939"/>
                    <a:pt x="4394" y="14905"/>
                    <a:pt x="4451" y="14837"/>
                  </a:cubicBezTo>
                  <a:cubicBezTo>
                    <a:pt x="4588" y="14677"/>
                    <a:pt x="4588" y="14471"/>
                    <a:pt x="4451" y="14312"/>
                  </a:cubicBezTo>
                  <a:cubicBezTo>
                    <a:pt x="4386" y="14246"/>
                    <a:pt x="4293" y="14212"/>
                    <a:pt x="4200" y="14212"/>
                  </a:cubicBezTo>
                  <a:close/>
                  <a:moveTo>
                    <a:pt x="5159" y="14312"/>
                  </a:moveTo>
                  <a:cubicBezTo>
                    <a:pt x="5068" y="14334"/>
                    <a:pt x="4954" y="14334"/>
                    <a:pt x="4885" y="14403"/>
                  </a:cubicBezTo>
                  <a:cubicBezTo>
                    <a:pt x="4771" y="14517"/>
                    <a:pt x="4748" y="14814"/>
                    <a:pt x="4885" y="14928"/>
                  </a:cubicBezTo>
                  <a:cubicBezTo>
                    <a:pt x="4954" y="15019"/>
                    <a:pt x="5045" y="15042"/>
                    <a:pt x="5136" y="15042"/>
                  </a:cubicBezTo>
                  <a:cubicBezTo>
                    <a:pt x="5228" y="15042"/>
                    <a:pt x="5319" y="15019"/>
                    <a:pt x="5387" y="14951"/>
                  </a:cubicBezTo>
                  <a:cubicBezTo>
                    <a:pt x="5524" y="14837"/>
                    <a:pt x="5524" y="14540"/>
                    <a:pt x="5410" y="14426"/>
                  </a:cubicBezTo>
                  <a:cubicBezTo>
                    <a:pt x="5387" y="14380"/>
                    <a:pt x="5182" y="14312"/>
                    <a:pt x="5159" y="14312"/>
                  </a:cubicBezTo>
                  <a:close/>
                  <a:moveTo>
                    <a:pt x="325" y="14807"/>
                  </a:moveTo>
                  <a:cubicBezTo>
                    <a:pt x="278" y="14807"/>
                    <a:pt x="230" y="14818"/>
                    <a:pt x="183" y="14837"/>
                  </a:cubicBezTo>
                  <a:cubicBezTo>
                    <a:pt x="92" y="14859"/>
                    <a:pt x="92" y="14882"/>
                    <a:pt x="115" y="14951"/>
                  </a:cubicBezTo>
                  <a:cubicBezTo>
                    <a:pt x="160" y="15156"/>
                    <a:pt x="252" y="15339"/>
                    <a:pt x="343" y="15521"/>
                  </a:cubicBezTo>
                  <a:cubicBezTo>
                    <a:pt x="343" y="15555"/>
                    <a:pt x="380" y="15576"/>
                    <a:pt x="417" y="15576"/>
                  </a:cubicBezTo>
                  <a:cubicBezTo>
                    <a:pt x="431" y="15576"/>
                    <a:pt x="445" y="15573"/>
                    <a:pt x="457" y="15567"/>
                  </a:cubicBezTo>
                  <a:cubicBezTo>
                    <a:pt x="503" y="15544"/>
                    <a:pt x="526" y="15499"/>
                    <a:pt x="594" y="15476"/>
                  </a:cubicBezTo>
                  <a:cubicBezTo>
                    <a:pt x="594" y="15453"/>
                    <a:pt x="640" y="15407"/>
                    <a:pt x="662" y="15362"/>
                  </a:cubicBezTo>
                  <a:cubicBezTo>
                    <a:pt x="662" y="15362"/>
                    <a:pt x="662" y="15339"/>
                    <a:pt x="662" y="15316"/>
                  </a:cubicBezTo>
                  <a:cubicBezTo>
                    <a:pt x="731" y="15156"/>
                    <a:pt x="685" y="15042"/>
                    <a:pt x="526" y="14882"/>
                  </a:cubicBezTo>
                  <a:cubicBezTo>
                    <a:pt x="459" y="14829"/>
                    <a:pt x="392" y="14807"/>
                    <a:pt x="325" y="14807"/>
                  </a:cubicBezTo>
                  <a:close/>
                  <a:moveTo>
                    <a:pt x="1279" y="14882"/>
                  </a:moveTo>
                  <a:cubicBezTo>
                    <a:pt x="1210" y="14905"/>
                    <a:pt x="1119" y="14882"/>
                    <a:pt x="1050" y="14974"/>
                  </a:cubicBezTo>
                  <a:cubicBezTo>
                    <a:pt x="1028" y="15019"/>
                    <a:pt x="982" y="15042"/>
                    <a:pt x="936" y="15088"/>
                  </a:cubicBezTo>
                  <a:cubicBezTo>
                    <a:pt x="914" y="15088"/>
                    <a:pt x="914" y="15110"/>
                    <a:pt x="914" y="15133"/>
                  </a:cubicBezTo>
                  <a:cubicBezTo>
                    <a:pt x="868" y="15293"/>
                    <a:pt x="868" y="15430"/>
                    <a:pt x="1005" y="15521"/>
                  </a:cubicBezTo>
                  <a:cubicBezTo>
                    <a:pt x="1005" y="15544"/>
                    <a:pt x="1028" y="15544"/>
                    <a:pt x="1028" y="15544"/>
                  </a:cubicBezTo>
                  <a:cubicBezTo>
                    <a:pt x="1073" y="15635"/>
                    <a:pt x="1187" y="15658"/>
                    <a:pt x="1256" y="15658"/>
                  </a:cubicBezTo>
                  <a:cubicBezTo>
                    <a:pt x="1370" y="15658"/>
                    <a:pt x="1461" y="15635"/>
                    <a:pt x="1530" y="15544"/>
                  </a:cubicBezTo>
                  <a:cubicBezTo>
                    <a:pt x="1530" y="15544"/>
                    <a:pt x="1530" y="15521"/>
                    <a:pt x="1553" y="15521"/>
                  </a:cubicBezTo>
                  <a:cubicBezTo>
                    <a:pt x="1644" y="15476"/>
                    <a:pt x="1644" y="15384"/>
                    <a:pt x="1667" y="15316"/>
                  </a:cubicBezTo>
                  <a:cubicBezTo>
                    <a:pt x="1667" y="15247"/>
                    <a:pt x="1667" y="15156"/>
                    <a:pt x="1644" y="15110"/>
                  </a:cubicBezTo>
                  <a:cubicBezTo>
                    <a:pt x="1575" y="15042"/>
                    <a:pt x="1507" y="14974"/>
                    <a:pt x="1439" y="14928"/>
                  </a:cubicBezTo>
                  <a:cubicBezTo>
                    <a:pt x="1393" y="14882"/>
                    <a:pt x="1347" y="14882"/>
                    <a:pt x="1279" y="14882"/>
                  </a:cubicBezTo>
                  <a:close/>
                  <a:moveTo>
                    <a:pt x="2211" y="14996"/>
                  </a:moveTo>
                  <a:cubicBezTo>
                    <a:pt x="2124" y="14996"/>
                    <a:pt x="2037" y="15025"/>
                    <a:pt x="1963" y="15088"/>
                  </a:cubicBezTo>
                  <a:cubicBezTo>
                    <a:pt x="1804" y="15247"/>
                    <a:pt x="1804" y="15476"/>
                    <a:pt x="1963" y="15635"/>
                  </a:cubicBezTo>
                  <a:cubicBezTo>
                    <a:pt x="2032" y="15715"/>
                    <a:pt x="2129" y="15755"/>
                    <a:pt x="2226" y="15755"/>
                  </a:cubicBezTo>
                  <a:cubicBezTo>
                    <a:pt x="2323" y="15755"/>
                    <a:pt x="2420" y="15715"/>
                    <a:pt x="2488" y="15635"/>
                  </a:cubicBezTo>
                  <a:cubicBezTo>
                    <a:pt x="2648" y="15499"/>
                    <a:pt x="2625" y="15247"/>
                    <a:pt x="2488" y="15110"/>
                  </a:cubicBezTo>
                  <a:cubicBezTo>
                    <a:pt x="2414" y="15036"/>
                    <a:pt x="2313" y="14996"/>
                    <a:pt x="2211" y="14996"/>
                  </a:cubicBezTo>
                  <a:close/>
                  <a:moveTo>
                    <a:pt x="3150" y="15065"/>
                  </a:moveTo>
                  <a:cubicBezTo>
                    <a:pt x="3036" y="15065"/>
                    <a:pt x="2968" y="15088"/>
                    <a:pt x="2899" y="15179"/>
                  </a:cubicBezTo>
                  <a:cubicBezTo>
                    <a:pt x="2740" y="15339"/>
                    <a:pt x="2740" y="15544"/>
                    <a:pt x="2899" y="15704"/>
                  </a:cubicBezTo>
                  <a:cubicBezTo>
                    <a:pt x="2945" y="15795"/>
                    <a:pt x="3036" y="15795"/>
                    <a:pt x="3150" y="15795"/>
                  </a:cubicBezTo>
                  <a:cubicBezTo>
                    <a:pt x="3167" y="15799"/>
                    <a:pt x="3183" y="15801"/>
                    <a:pt x="3199" y="15801"/>
                  </a:cubicBezTo>
                  <a:cubicBezTo>
                    <a:pt x="3273" y="15801"/>
                    <a:pt x="3345" y="15760"/>
                    <a:pt x="3401" y="15704"/>
                  </a:cubicBezTo>
                  <a:cubicBezTo>
                    <a:pt x="3561" y="15544"/>
                    <a:pt x="3561" y="15339"/>
                    <a:pt x="3401" y="15179"/>
                  </a:cubicBezTo>
                  <a:cubicBezTo>
                    <a:pt x="3333" y="15088"/>
                    <a:pt x="3242" y="15065"/>
                    <a:pt x="3150" y="15065"/>
                  </a:cubicBezTo>
                  <a:close/>
                  <a:moveTo>
                    <a:pt x="5033" y="15258"/>
                  </a:moveTo>
                  <a:cubicBezTo>
                    <a:pt x="4798" y="15258"/>
                    <a:pt x="4660" y="15461"/>
                    <a:pt x="4680" y="15681"/>
                  </a:cubicBezTo>
                  <a:cubicBezTo>
                    <a:pt x="4680" y="15727"/>
                    <a:pt x="4703" y="15818"/>
                    <a:pt x="4771" y="15864"/>
                  </a:cubicBezTo>
                  <a:cubicBezTo>
                    <a:pt x="4787" y="15880"/>
                    <a:pt x="4803" y="15896"/>
                    <a:pt x="4819" y="15896"/>
                  </a:cubicBezTo>
                  <a:cubicBezTo>
                    <a:pt x="4826" y="15896"/>
                    <a:pt x="4833" y="15893"/>
                    <a:pt x="4839" y="15887"/>
                  </a:cubicBezTo>
                  <a:cubicBezTo>
                    <a:pt x="4908" y="15795"/>
                    <a:pt x="4999" y="15727"/>
                    <a:pt x="5068" y="15658"/>
                  </a:cubicBezTo>
                  <a:cubicBezTo>
                    <a:pt x="5136" y="15567"/>
                    <a:pt x="5228" y="15499"/>
                    <a:pt x="5296" y="15430"/>
                  </a:cubicBezTo>
                  <a:cubicBezTo>
                    <a:pt x="5342" y="15384"/>
                    <a:pt x="5319" y="15384"/>
                    <a:pt x="5296" y="15339"/>
                  </a:cubicBezTo>
                  <a:cubicBezTo>
                    <a:pt x="5250" y="15293"/>
                    <a:pt x="5182" y="15293"/>
                    <a:pt x="5136" y="15270"/>
                  </a:cubicBezTo>
                  <a:cubicBezTo>
                    <a:pt x="5100" y="15262"/>
                    <a:pt x="5065" y="15258"/>
                    <a:pt x="5033" y="15258"/>
                  </a:cubicBezTo>
                  <a:close/>
                  <a:moveTo>
                    <a:pt x="4089" y="15150"/>
                  </a:moveTo>
                  <a:cubicBezTo>
                    <a:pt x="3995" y="15150"/>
                    <a:pt x="3904" y="15190"/>
                    <a:pt x="3835" y="15270"/>
                  </a:cubicBezTo>
                  <a:cubicBezTo>
                    <a:pt x="3675" y="15430"/>
                    <a:pt x="3675" y="15635"/>
                    <a:pt x="3835" y="15795"/>
                  </a:cubicBezTo>
                  <a:cubicBezTo>
                    <a:pt x="3912" y="15872"/>
                    <a:pt x="4005" y="15907"/>
                    <a:pt x="4095" y="15907"/>
                  </a:cubicBezTo>
                  <a:cubicBezTo>
                    <a:pt x="4193" y="15907"/>
                    <a:pt x="4289" y="15866"/>
                    <a:pt x="4360" y="15795"/>
                  </a:cubicBezTo>
                  <a:cubicBezTo>
                    <a:pt x="4497" y="15635"/>
                    <a:pt x="4497" y="15430"/>
                    <a:pt x="4360" y="15270"/>
                  </a:cubicBezTo>
                  <a:cubicBezTo>
                    <a:pt x="4280" y="15190"/>
                    <a:pt x="4183" y="15150"/>
                    <a:pt x="4089" y="15150"/>
                  </a:cubicBezTo>
                  <a:close/>
                  <a:moveTo>
                    <a:pt x="1191" y="15820"/>
                  </a:moveTo>
                  <a:cubicBezTo>
                    <a:pt x="1090" y="15820"/>
                    <a:pt x="997" y="15897"/>
                    <a:pt x="891" y="15932"/>
                  </a:cubicBezTo>
                  <a:cubicBezTo>
                    <a:pt x="891" y="16001"/>
                    <a:pt x="822" y="16024"/>
                    <a:pt x="822" y="16069"/>
                  </a:cubicBezTo>
                  <a:cubicBezTo>
                    <a:pt x="799" y="16092"/>
                    <a:pt x="868" y="16138"/>
                    <a:pt x="891" y="16183"/>
                  </a:cubicBezTo>
                  <a:cubicBezTo>
                    <a:pt x="914" y="16183"/>
                    <a:pt x="914" y="16206"/>
                    <a:pt x="936" y="16206"/>
                  </a:cubicBezTo>
                  <a:cubicBezTo>
                    <a:pt x="982" y="16229"/>
                    <a:pt x="1005" y="16320"/>
                    <a:pt x="1096" y="16343"/>
                  </a:cubicBezTo>
                  <a:cubicBezTo>
                    <a:pt x="1165" y="16343"/>
                    <a:pt x="1187" y="16434"/>
                    <a:pt x="1279" y="16457"/>
                  </a:cubicBezTo>
                  <a:cubicBezTo>
                    <a:pt x="1343" y="16489"/>
                    <a:pt x="1377" y="16512"/>
                    <a:pt x="1405" y="16512"/>
                  </a:cubicBezTo>
                  <a:cubicBezTo>
                    <a:pt x="1436" y="16512"/>
                    <a:pt x="1459" y="16484"/>
                    <a:pt x="1507" y="16412"/>
                  </a:cubicBezTo>
                  <a:cubicBezTo>
                    <a:pt x="1553" y="16366"/>
                    <a:pt x="1553" y="16297"/>
                    <a:pt x="1575" y="16252"/>
                  </a:cubicBezTo>
                  <a:cubicBezTo>
                    <a:pt x="1598" y="16138"/>
                    <a:pt x="1530" y="16046"/>
                    <a:pt x="1484" y="15955"/>
                  </a:cubicBezTo>
                  <a:cubicBezTo>
                    <a:pt x="1461" y="15932"/>
                    <a:pt x="1324" y="15864"/>
                    <a:pt x="1279" y="15841"/>
                  </a:cubicBezTo>
                  <a:cubicBezTo>
                    <a:pt x="1248" y="15826"/>
                    <a:pt x="1219" y="15820"/>
                    <a:pt x="1191" y="15820"/>
                  </a:cubicBezTo>
                  <a:close/>
                  <a:moveTo>
                    <a:pt x="3964" y="16114"/>
                  </a:moveTo>
                  <a:cubicBezTo>
                    <a:pt x="3908" y="16114"/>
                    <a:pt x="3853" y="16121"/>
                    <a:pt x="3812" y="16138"/>
                  </a:cubicBezTo>
                  <a:cubicBezTo>
                    <a:pt x="3653" y="16229"/>
                    <a:pt x="3584" y="16457"/>
                    <a:pt x="3653" y="16640"/>
                  </a:cubicBezTo>
                  <a:cubicBezTo>
                    <a:pt x="3665" y="16677"/>
                    <a:pt x="3678" y="16694"/>
                    <a:pt x="3698" y="16694"/>
                  </a:cubicBezTo>
                  <a:cubicBezTo>
                    <a:pt x="3714" y="16694"/>
                    <a:pt x="3736" y="16683"/>
                    <a:pt x="3767" y="16663"/>
                  </a:cubicBezTo>
                  <a:cubicBezTo>
                    <a:pt x="3835" y="16640"/>
                    <a:pt x="3904" y="16617"/>
                    <a:pt x="3972" y="16594"/>
                  </a:cubicBezTo>
                  <a:cubicBezTo>
                    <a:pt x="4086" y="16526"/>
                    <a:pt x="4200" y="16457"/>
                    <a:pt x="4315" y="16366"/>
                  </a:cubicBezTo>
                  <a:cubicBezTo>
                    <a:pt x="4360" y="16320"/>
                    <a:pt x="4337" y="16297"/>
                    <a:pt x="4315" y="16252"/>
                  </a:cubicBezTo>
                  <a:cubicBezTo>
                    <a:pt x="4292" y="16252"/>
                    <a:pt x="4292" y="16252"/>
                    <a:pt x="4292" y="16229"/>
                  </a:cubicBezTo>
                  <a:cubicBezTo>
                    <a:pt x="4269" y="16229"/>
                    <a:pt x="4246" y="16206"/>
                    <a:pt x="4223" y="16183"/>
                  </a:cubicBezTo>
                  <a:cubicBezTo>
                    <a:pt x="4179" y="16139"/>
                    <a:pt x="4068" y="16114"/>
                    <a:pt x="3964" y="16114"/>
                  </a:cubicBezTo>
                  <a:close/>
                  <a:moveTo>
                    <a:pt x="2078" y="15923"/>
                  </a:moveTo>
                  <a:cubicBezTo>
                    <a:pt x="2039" y="15923"/>
                    <a:pt x="1996" y="15939"/>
                    <a:pt x="1963" y="15955"/>
                  </a:cubicBezTo>
                  <a:cubicBezTo>
                    <a:pt x="1872" y="16046"/>
                    <a:pt x="1735" y="16138"/>
                    <a:pt x="1735" y="16297"/>
                  </a:cubicBezTo>
                  <a:cubicBezTo>
                    <a:pt x="1735" y="16389"/>
                    <a:pt x="1735" y="16480"/>
                    <a:pt x="1827" y="16526"/>
                  </a:cubicBezTo>
                  <a:cubicBezTo>
                    <a:pt x="1872" y="16571"/>
                    <a:pt x="1895" y="16617"/>
                    <a:pt x="1941" y="16640"/>
                  </a:cubicBezTo>
                  <a:cubicBezTo>
                    <a:pt x="1963" y="16663"/>
                    <a:pt x="1963" y="16685"/>
                    <a:pt x="1986" y="16685"/>
                  </a:cubicBezTo>
                  <a:cubicBezTo>
                    <a:pt x="2039" y="16692"/>
                    <a:pt x="2086" y="16697"/>
                    <a:pt x="2129" y="16697"/>
                  </a:cubicBezTo>
                  <a:cubicBezTo>
                    <a:pt x="2233" y="16697"/>
                    <a:pt x="2310" y="16669"/>
                    <a:pt x="2374" y="16571"/>
                  </a:cubicBezTo>
                  <a:cubicBezTo>
                    <a:pt x="2397" y="16571"/>
                    <a:pt x="2397" y="16571"/>
                    <a:pt x="2397" y="16548"/>
                  </a:cubicBezTo>
                  <a:cubicBezTo>
                    <a:pt x="2488" y="16503"/>
                    <a:pt x="2511" y="16412"/>
                    <a:pt x="2511" y="16320"/>
                  </a:cubicBezTo>
                  <a:cubicBezTo>
                    <a:pt x="2511" y="16229"/>
                    <a:pt x="2488" y="16138"/>
                    <a:pt x="2397" y="16069"/>
                  </a:cubicBezTo>
                  <a:cubicBezTo>
                    <a:pt x="2374" y="16046"/>
                    <a:pt x="2374" y="16046"/>
                    <a:pt x="2352" y="16024"/>
                  </a:cubicBezTo>
                  <a:cubicBezTo>
                    <a:pt x="2306" y="15932"/>
                    <a:pt x="2215" y="15932"/>
                    <a:pt x="2123" y="15932"/>
                  </a:cubicBezTo>
                  <a:cubicBezTo>
                    <a:pt x="2110" y="15926"/>
                    <a:pt x="2095" y="15923"/>
                    <a:pt x="2078" y="15923"/>
                  </a:cubicBezTo>
                  <a:close/>
                  <a:moveTo>
                    <a:pt x="3071" y="16029"/>
                  </a:moveTo>
                  <a:cubicBezTo>
                    <a:pt x="2974" y="16029"/>
                    <a:pt x="2877" y="16069"/>
                    <a:pt x="2808" y="16138"/>
                  </a:cubicBezTo>
                  <a:cubicBezTo>
                    <a:pt x="2671" y="16275"/>
                    <a:pt x="2648" y="16503"/>
                    <a:pt x="2808" y="16663"/>
                  </a:cubicBezTo>
                  <a:cubicBezTo>
                    <a:pt x="2879" y="16746"/>
                    <a:pt x="2981" y="16785"/>
                    <a:pt x="3082" y="16785"/>
                  </a:cubicBezTo>
                  <a:cubicBezTo>
                    <a:pt x="3175" y="16785"/>
                    <a:pt x="3267" y="16751"/>
                    <a:pt x="3333" y="16685"/>
                  </a:cubicBezTo>
                  <a:cubicBezTo>
                    <a:pt x="3493" y="16526"/>
                    <a:pt x="3493" y="16275"/>
                    <a:pt x="3333" y="16160"/>
                  </a:cubicBezTo>
                  <a:cubicBezTo>
                    <a:pt x="3265" y="16069"/>
                    <a:pt x="3168" y="16029"/>
                    <a:pt x="3071" y="1602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0" name="Google Shape;2210;p38"/>
            <p:cNvSpPr/>
            <p:nvPr/>
          </p:nvSpPr>
          <p:spPr>
            <a:xfrm>
              <a:off x="4607450" y="1130175"/>
              <a:ext cx="442250" cy="429000"/>
            </a:xfrm>
            <a:custGeom>
              <a:avLst/>
              <a:gdLst/>
              <a:ahLst/>
              <a:cxnLst/>
              <a:rect l="l" t="t" r="r" b="b"/>
              <a:pathLst>
                <a:path w="17690" h="17160" extrusionOk="0">
                  <a:moveTo>
                    <a:pt x="14711" y="1"/>
                  </a:moveTo>
                  <a:cubicBezTo>
                    <a:pt x="14015" y="1"/>
                    <a:pt x="13319" y="263"/>
                    <a:pt x="12783" y="788"/>
                  </a:cubicBezTo>
                  <a:lnTo>
                    <a:pt x="1073" y="12521"/>
                  </a:lnTo>
                  <a:cubicBezTo>
                    <a:pt x="0" y="13571"/>
                    <a:pt x="0" y="15305"/>
                    <a:pt x="1073" y="16355"/>
                  </a:cubicBezTo>
                  <a:cubicBezTo>
                    <a:pt x="1598" y="16892"/>
                    <a:pt x="2294" y="17160"/>
                    <a:pt x="2990" y="17160"/>
                  </a:cubicBezTo>
                  <a:cubicBezTo>
                    <a:pt x="3687" y="17160"/>
                    <a:pt x="4383" y="16892"/>
                    <a:pt x="4908" y="16355"/>
                  </a:cubicBezTo>
                  <a:lnTo>
                    <a:pt x="16640" y="4646"/>
                  </a:lnTo>
                  <a:cubicBezTo>
                    <a:pt x="17690" y="3573"/>
                    <a:pt x="17690" y="1861"/>
                    <a:pt x="16640" y="788"/>
                  </a:cubicBezTo>
                  <a:cubicBezTo>
                    <a:pt x="16104" y="263"/>
                    <a:pt x="15407" y="1"/>
                    <a:pt x="1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1" name="Google Shape;2211;p38"/>
            <p:cNvSpPr/>
            <p:nvPr/>
          </p:nvSpPr>
          <p:spPr>
            <a:xfrm>
              <a:off x="4595475" y="1127400"/>
              <a:ext cx="422850" cy="419650"/>
            </a:xfrm>
            <a:custGeom>
              <a:avLst/>
              <a:gdLst/>
              <a:ahLst/>
              <a:cxnLst/>
              <a:rect l="l" t="t" r="r" b="b"/>
              <a:pathLst>
                <a:path w="16914" h="16786" extrusionOk="0">
                  <a:moveTo>
                    <a:pt x="13206" y="87"/>
                  </a:moveTo>
                  <a:cubicBezTo>
                    <a:pt x="13191" y="87"/>
                    <a:pt x="13172" y="92"/>
                    <a:pt x="13147" y="101"/>
                  </a:cubicBezTo>
                  <a:cubicBezTo>
                    <a:pt x="13079" y="146"/>
                    <a:pt x="13010" y="169"/>
                    <a:pt x="12942" y="192"/>
                  </a:cubicBezTo>
                  <a:cubicBezTo>
                    <a:pt x="12828" y="260"/>
                    <a:pt x="12714" y="329"/>
                    <a:pt x="12600" y="420"/>
                  </a:cubicBezTo>
                  <a:cubicBezTo>
                    <a:pt x="12554" y="466"/>
                    <a:pt x="12577" y="489"/>
                    <a:pt x="12622" y="511"/>
                  </a:cubicBezTo>
                  <a:cubicBezTo>
                    <a:pt x="12622" y="534"/>
                    <a:pt x="12622" y="534"/>
                    <a:pt x="12645" y="534"/>
                  </a:cubicBezTo>
                  <a:cubicBezTo>
                    <a:pt x="12645" y="557"/>
                    <a:pt x="12668" y="580"/>
                    <a:pt x="12691" y="580"/>
                  </a:cubicBezTo>
                  <a:cubicBezTo>
                    <a:pt x="12737" y="641"/>
                    <a:pt x="12853" y="671"/>
                    <a:pt x="12960" y="671"/>
                  </a:cubicBezTo>
                  <a:cubicBezTo>
                    <a:pt x="13013" y="671"/>
                    <a:pt x="13064" y="664"/>
                    <a:pt x="13102" y="648"/>
                  </a:cubicBezTo>
                  <a:cubicBezTo>
                    <a:pt x="13262" y="557"/>
                    <a:pt x="13330" y="329"/>
                    <a:pt x="13262" y="146"/>
                  </a:cubicBezTo>
                  <a:cubicBezTo>
                    <a:pt x="13247" y="103"/>
                    <a:pt x="13233" y="87"/>
                    <a:pt x="13206" y="87"/>
                  </a:cubicBezTo>
                  <a:close/>
                  <a:moveTo>
                    <a:pt x="13841" y="1"/>
                  </a:moveTo>
                  <a:cubicBezTo>
                    <a:pt x="13751" y="1"/>
                    <a:pt x="13658" y="35"/>
                    <a:pt x="13581" y="101"/>
                  </a:cubicBezTo>
                  <a:cubicBezTo>
                    <a:pt x="13421" y="260"/>
                    <a:pt x="13421" y="489"/>
                    <a:pt x="13581" y="626"/>
                  </a:cubicBezTo>
                  <a:cubicBezTo>
                    <a:pt x="13645" y="710"/>
                    <a:pt x="13733" y="746"/>
                    <a:pt x="13823" y="746"/>
                  </a:cubicBezTo>
                  <a:cubicBezTo>
                    <a:pt x="13927" y="746"/>
                    <a:pt x="14033" y="699"/>
                    <a:pt x="14106" y="626"/>
                  </a:cubicBezTo>
                  <a:cubicBezTo>
                    <a:pt x="14243" y="489"/>
                    <a:pt x="14266" y="260"/>
                    <a:pt x="14106" y="123"/>
                  </a:cubicBezTo>
                  <a:cubicBezTo>
                    <a:pt x="14035" y="40"/>
                    <a:pt x="13939" y="1"/>
                    <a:pt x="13841" y="1"/>
                  </a:cubicBezTo>
                  <a:close/>
                  <a:moveTo>
                    <a:pt x="14784" y="78"/>
                  </a:moveTo>
                  <a:cubicBezTo>
                    <a:pt x="14686" y="78"/>
                    <a:pt x="14602" y="114"/>
                    <a:pt x="14540" y="192"/>
                  </a:cubicBezTo>
                  <a:cubicBezTo>
                    <a:pt x="14517" y="215"/>
                    <a:pt x="14517" y="215"/>
                    <a:pt x="14517" y="215"/>
                  </a:cubicBezTo>
                  <a:cubicBezTo>
                    <a:pt x="14426" y="283"/>
                    <a:pt x="14403" y="374"/>
                    <a:pt x="14403" y="466"/>
                  </a:cubicBezTo>
                  <a:cubicBezTo>
                    <a:pt x="14403" y="557"/>
                    <a:pt x="14426" y="648"/>
                    <a:pt x="14517" y="717"/>
                  </a:cubicBezTo>
                  <a:cubicBezTo>
                    <a:pt x="14540" y="717"/>
                    <a:pt x="14540" y="740"/>
                    <a:pt x="14563" y="762"/>
                  </a:cubicBezTo>
                  <a:cubicBezTo>
                    <a:pt x="14608" y="831"/>
                    <a:pt x="14700" y="831"/>
                    <a:pt x="14791" y="854"/>
                  </a:cubicBezTo>
                  <a:cubicBezTo>
                    <a:pt x="14836" y="854"/>
                    <a:pt x="14905" y="854"/>
                    <a:pt x="14951" y="831"/>
                  </a:cubicBezTo>
                  <a:cubicBezTo>
                    <a:pt x="15042" y="740"/>
                    <a:pt x="15179" y="648"/>
                    <a:pt x="15179" y="489"/>
                  </a:cubicBezTo>
                  <a:cubicBezTo>
                    <a:pt x="15179" y="397"/>
                    <a:pt x="15179" y="306"/>
                    <a:pt x="15088" y="237"/>
                  </a:cubicBezTo>
                  <a:cubicBezTo>
                    <a:pt x="15042" y="215"/>
                    <a:pt x="15019" y="169"/>
                    <a:pt x="14973" y="123"/>
                  </a:cubicBezTo>
                  <a:cubicBezTo>
                    <a:pt x="14951" y="123"/>
                    <a:pt x="14951" y="101"/>
                    <a:pt x="14928" y="101"/>
                  </a:cubicBezTo>
                  <a:cubicBezTo>
                    <a:pt x="14877" y="86"/>
                    <a:pt x="14829" y="78"/>
                    <a:pt x="14784" y="78"/>
                  </a:cubicBezTo>
                  <a:close/>
                  <a:moveTo>
                    <a:pt x="15524" y="261"/>
                  </a:moveTo>
                  <a:cubicBezTo>
                    <a:pt x="15483" y="261"/>
                    <a:pt x="15461" y="294"/>
                    <a:pt x="15407" y="374"/>
                  </a:cubicBezTo>
                  <a:cubicBezTo>
                    <a:pt x="15361" y="420"/>
                    <a:pt x="15361" y="466"/>
                    <a:pt x="15339" y="534"/>
                  </a:cubicBezTo>
                  <a:cubicBezTo>
                    <a:pt x="15316" y="648"/>
                    <a:pt x="15407" y="717"/>
                    <a:pt x="15453" y="831"/>
                  </a:cubicBezTo>
                  <a:cubicBezTo>
                    <a:pt x="15453" y="831"/>
                    <a:pt x="15590" y="899"/>
                    <a:pt x="15635" y="922"/>
                  </a:cubicBezTo>
                  <a:cubicBezTo>
                    <a:pt x="15679" y="947"/>
                    <a:pt x="15717" y="957"/>
                    <a:pt x="15753" y="957"/>
                  </a:cubicBezTo>
                  <a:cubicBezTo>
                    <a:pt x="15848" y="957"/>
                    <a:pt x="15924" y="887"/>
                    <a:pt x="16023" y="854"/>
                  </a:cubicBezTo>
                  <a:cubicBezTo>
                    <a:pt x="16023" y="785"/>
                    <a:pt x="16092" y="762"/>
                    <a:pt x="16092" y="717"/>
                  </a:cubicBezTo>
                  <a:cubicBezTo>
                    <a:pt x="16115" y="671"/>
                    <a:pt x="16046" y="626"/>
                    <a:pt x="16023" y="603"/>
                  </a:cubicBezTo>
                  <a:cubicBezTo>
                    <a:pt x="16001" y="580"/>
                    <a:pt x="16001" y="580"/>
                    <a:pt x="15978" y="557"/>
                  </a:cubicBezTo>
                  <a:cubicBezTo>
                    <a:pt x="15932" y="534"/>
                    <a:pt x="15909" y="466"/>
                    <a:pt x="15818" y="443"/>
                  </a:cubicBezTo>
                  <a:cubicBezTo>
                    <a:pt x="15750" y="420"/>
                    <a:pt x="15727" y="352"/>
                    <a:pt x="15658" y="306"/>
                  </a:cubicBezTo>
                  <a:cubicBezTo>
                    <a:pt x="15592" y="278"/>
                    <a:pt x="15553" y="261"/>
                    <a:pt x="15524" y="261"/>
                  </a:cubicBezTo>
                  <a:close/>
                  <a:moveTo>
                    <a:pt x="12109" y="882"/>
                  </a:moveTo>
                  <a:cubicBezTo>
                    <a:pt x="12097" y="882"/>
                    <a:pt x="12086" y="888"/>
                    <a:pt x="12075" y="899"/>
                  </a:cubicBezTo>
                  <a:cubicBezTo>
                    <a:pt x="12006" y="991"/>
                    <a:pt x="11915" y="1059"/>
                    <a:pt x="11846" y="1128"/>
                  </a:cubicBezTo>
                  <a:cubicBezTo>
                    <a:pt x="11778" y="1196"/>
                    <a:pt x="11709" y="1287"/>
                    <a:pt x="11618" y="1356"/>
                  </a:cubicBezTo>
                  <a:cubicBezTo>
                    <a:pt x="11595" y="1379"/>
                    <a:pt x="11595" y="1402"/>
                    <a:pt x="11618" y="1424"/>
                  </a:cubicBezTo>
                  <a:cubicBezTo>
                    <a:pt x="11664" y="1470"/>
                    <a:pt x="11732" y="1493"/>
                    <a:pt x="11778" y="1493"/>
                  </a:cubicBezTo>
                  <a:cubicBezTo>
                    <a:pt x="11814" y="1501"/>
                    <a:pt x="11849" y="1505"/>
                    <a:pt x="11882" y="1505"/>
                  </a:cubicBezTo>
                  <a:cubicBezTo>
                    <a:pt x="12116" y="1505"/>
                    <a:pt x="12254" y="1305"/>
                    <a:pt x="12234" y="1105"/>
                  </a:cubicBezTo>
                  <a:cubicBezTo>
                    <a:pt x="12234" y="1036"/>
                    <a:pt x="12212" y="968"/>
                    <a:pt x="12143" y="899"/>
                  </a:cubicBezTo>
                  <a:cubicBezTo>
                    <a:pt x="12132" y="888"/>
                    <a:pt x="12120" y="882"/>
                    <a:pt x="12109" y="882"/>
                  </a:cubicBezTo>
                  <a:close/>
                  <a:moveTo>
                    <a:pt x="12808" y="871"/>
                  </a:moveTo>
                  <a:cubicBezTo>
                    <a:pt x="12714" y="871"/>
                    <a:pt x="12622" y="911"/>
                    <a:pt x="12554" y="991"/>
                  </a:cubicBezTo>
                  <a:cubicBezTo>
                    <a:pt x="12417" y="1150"/>
                    <a:pt x="12417" y="1356"/>
                    <a:pt x="12554" y="1516"/>
                  </a:cubicBezTo>
                  <a:cubicBezTo>
                    <a:pt x="12631" y="1582"/>
                    <a:pt x="12723" y="1616"/>
                    <a:pt x="12814" y="1616"/>
                  </a:cubicBezTo>
                  <a:cubicBezTo>
                    <a:pt x="12912" y="1616"/>
                    <a:pt x="13008" y="1576"/>
                    <a:pt x="13079" y="1493"/>
                  </a:cubicBezTo>
                  <a:cubicBezTo>
                    <a:pt x="13239" y="1333"/>
                    <a:pt x="13239" y="1128"/>
                    <a:pt x="13079" y="991"/>
                  </a:cubicBezTo>
                  <a:cubicBezTo>
                    <a:pt x="12999" y="911"/>
                    <a:pt x="12902" y="871"/>
                    <a:pt x="12808" y="871"/>
                  </a:cubicBezTo>
                  <a:close/>
                  <a:moveTo>
                    <a:pt x="13764" y="968"/>
                  </a:moveTo>
                  <a:cubicBezTo>
                    <a:pt x="13672" y="968"/>
                    <a:pt x="13581" y="991"/>
                    <a:pt x="13513" y="1082"/>
                  </a:cubicBezTo>
                  <a:cubicBezTo>
                    <a:pt x="13353" y="1242"/>
                    <a:pt x="13353" y="1447"/>
                    <a:pt x="13513" y="1607"/>
                  </a:cubicBezTo>
                  <a:cubicBezTo>
                    <a:pt x="13581" y="1675"/>
                    <a:pt x="13672" y="1721"/>
                    <a:pt x="13764" y="1721"/>
                  </a:cubicBezTo>
                  <a:cubicBezTo>
                    <a:pt x="13878" y="1721"/>
                    <a:pt x="13946" y="1675"/>
                    <a:pt x="14038" y="1607"/>
                  </a:cubicBezTo>
                  <a:cubicBezTo>
                    <a:pt x="14175" y="1447"/>
                    <a:pt x="14175" y="1242"/>
                    <a:pt x="14015" y="1059"/>
                  </a:cubicBezTo>
                  <a:cubicBezTo>
                    <a:pt x="13969" y="991"/>
                    <a:pt x="13878" y="968"/>
                    <a:pt x="13764" y="968"/>
                  </a:cubicBezTo>
                  <a:close/>
                  <a:moveTo>
                    <a:pt x="14691" y="1031"/>
                  </a:moveTo>
                  <a:cubicBezTo>
                    <a:pt x="14591" y="1031"/>
                    <a:pt x="14494" y="1071"/>
                    <a:pt x="14426" y="1150"/>
                  </a:cubicBezTo>
                  <a:cubicBezTo>
                    <a:pt x="14266" y="1287"/>
                    <a:pt x="14289" y="1539"/>
                    <a:pt x="14426" y="1675"/>
                  </a:cubicBezTo>
                  <a:cubicBezTo>
                    <a:pt x="14497" y="1747"/>
                    <a:pt x="14592" y="1787"/>
                    <a:pt x="14690" y="1787"/>
                  </a:cubicBezTo>
                  <a:cubicBezTo>
                    <a:pt x="14781" y="1787"/>
                    <a:pt x="14874" y="1752"/>
                    <a:pt x="14951" y="1675"/>
                  </a:cubicBezTo>
                  <a:cubicBezTo>
                    <a:pt x="15110" y="1539"/>
                    <a:pt x="15110" y="1310"/>
                    <a:pt x="14973" y="1150"/>
                  </a:cubicBezTo>
                  <a:cubicBezTo>
                    <a:pt x="14894" y="1071"/>
                    <a:pt x="14791" y="1031"/>
                    <a:pt x="14691" y="1031"/>
                  </a:cubicBezTo>
                  <a:close/>
                  <a:moveTo>
                    <a:pt x="15658" y="1128"/>
                  </a:moveTo>
                  <a:cubicBezTo>
                    <a:pt x="15544" y="1128"/>
                    <a:pt x="15453" y="1150"/>
                    <a:pt x="15407" y="1242"/>
                  </a:cubicBezTo>
                  <a:cubicBezTo>
                    <a:pt x="15384" y="1242"/>
                    <a:pt x="15384" y="1265"/>
                    <a:pt x="15361" y="1265"/>
                  </a:cubicBezTo>
                  <a:cubicBezTo>
                    <a:pt x="15293" y="1310"/>
                    <a:pt x="15270" y="1402"/>
                    <a:pt x="15247" y="1470"/>
                  </a:cubicBezTo>
                  <a:cubicBezTo>
                    <a:pt x="15247" y="1539"/>
                    <a:pt x="15247" y="1607"/>
                    <a:pt x="15270" y="1653"/>
                  </a:cubicBezTo>
                  <a:cubicBezTo>
                    <a:pt x="15339" y="1744"/>
                    <a:pt x="15407" y="1812"/>
                    <a:pt x="15476" y="1858"/>
                  </a:cubicBezTo>
                  <a:cubicBezTo>
                    <a:pt x="15521" y="1881"/>
                    <a:pt x="15590" y="1904"/>
                    <a:pt x="15635" y="1904"/>
                  </a:cubicBezTo>
                  <a:cubicBezTo>
                    <a:pt x="15704" y="1881"/>
                    <a:pt x="15795" y="1904"/>
                    <a:pt x="15864" y="1812"/>
                  </a:cubicBezTo>
                  <a:cubicBezTo>
                    <a:pt x="15886" y="1767"/>
                    <a:pt x="15932" y="1744"/>
                    <a:pt x="15978" y="1698"/>
                  </a:cubicBezTo>
                  <a:cubicBezTo>
                    <a:pt x="16001" y="1675"/>
                    <a:pt x="16001" y="1653"/>
                    <a:pt x="16001" y="1653"/>
                  </a:cubicBezTo>
                  <a:cubicBezTo>
                    <a:pt x="16046" y="1493"/>
                    <a:pt x="16046" y="1333"/>
                    <a:pt x="15909" y="1242"/>
                  </a:cubicBezTo>
                  <a:cubicBezTo>
                    <a:pt x="15909" y="1242"/>
                    <a:pt x="15886" y="1242"/>
                    <a:pt x="15886" y="1219"/>
                  </a:cubicBezTo>
                  <a:cubicBezTo>
                    <a:pt x="15841" y="1150"/>
                    <a:pt x="15750" y="1128"/>
                    <a:pt x="15658" y="1128"/>
                  </a:cubicBezTo>
                  <a:close/>
                  <a:moveTo>
                    <a:pt x="16497" y="1210"/>
                  </a:moveTo>
                  <a:cubicBezTo>
                    <a:pt x="16483" y="1210"/>
                    <a:pt x="16469" y="1213"/>
                    <a:pt x="16457" y="1219"/>
                  </a:cubicBezTo>
                  <a:cubicBezTo>
                    <a:pt x="16434" y="1242"/>
                    <a:pt x="16389" y="1265"/>
                    <a:pt x="16343" y="1310"/>
                  </a:cubicBezTo>
                  <a:cubicBezTo>
                    <a:pt x="16320" y="1333"/>
                    <a:pt x="16274" y="1379"/>
                    <a:pt x="16252" y="1424"/>
                  </a:cubicBezTo>
                  <a:cubicBezTo>
                    <a:pt x="16252" y="1424"/>
                    <a:pt x="16252" y="1447"/>
                    <a:pt x="16252" y="1470"/>
                  </a:cubicBezTo>
                  <a:cubicBezTo>
                    <a:pt x="16183" y="1630"/>
                    <a:pt x="16229" y="1744"/>
                    <a:pt x="16389" y="1881"/>
                  </a:cubicBezTo>
                  <a:cubicBezTo>
                    <a:pt x="16465" y="1942"/>
                    <a:pt x="16541" y="1972"/>
                    <a:pt x="16617" y="1972"/>
                  </a:cubicBezTo>
                  <a:cubicBezTo>
                    <a:pt x="16655" y="1972"/>
                    <a:pt x="16693" y="1965"/>
                    <a:pt x="16731" y="1949"/>
                  </a:cubicBezTo>
                  <a:cubicBezTo>
                    <a:pt x="16822" y="1927"/>
                    <a:pt x="16822" y="1904"/>
                    <a:pt x="16799" y="1812"/>
                  </a:cubicBezTo>
                  <a:cubicBezTo>
                    <a:pt x="16754" y="1630"/>
                    <a:pt x="16663" y="1447"/>
                    <a:pt x="16571" y="1265"/>
                  </a:cubicBezTo>
                  <a:cubicBezTo>
                    <a:pt x="16571" y="1231"/>
                    <a:pt x="16535" y="1210"/>
                    <a:pt x="16497" y="1210"/>
                  </a:cubicBezTo>
                  <a:close/>
                  <a:moveTo>
                    <a:pt x="11133" y="1849"/>
                  </a:moveTo>
                  <a:cubicBezTo>
                    <a:pt x="11125" y="1849"/>
                    <a:pt x="11114" y="1860"/>
                    <a:pt x="11093" y="1881"/>
                  </a:cubicBezTo>
                  <a:cubicBezTo>
                    <a:pt x="11025" y="1949"/>
                    <a:pt x="10979" y="1995"/>
                    <a:pt x="10911" y="2063"/>
                  </a:cubicBezTo>
                  <a:cubicBezTo>
                    <a:pt x="10842" y="2132"/>
                    <a:pt x="10774" y="2200"/>
                    <a:pt x="10705" y="2269"/>
                  </a:cubicBezTo>
                  <a:cubicBezTo>
                    <a:pt x="10659" y="2315"/>
                    <a:pt x="10659" y="2337"/>
                    <a:pt x="10728" y="2360"/>
                  </a:cubicBezTo>
                  <a:cubicBezTo>
                    <a:pt x="10771" y="2375"/>
                    <a:pt x="10812" y="2382"/>
                    <a:pt x="10852" y="2382"/>
                  </a:cubicBezTo>
                  <a:cubicBezTo>
                    <a:pt x="10937" y="2382"/>
                    <a:pt x="11015" y="2347"/>
                    <a:pt x="11093" y="2269"/>
                  </a:cubicBezTo>
                  <a:cubicBezTo>
                    <a:pt x="11207" y="2155"/>
                    <a:pt x="11207" y="2041"/>
                    <a:pt x="11162" y="1904"/>
                  </a:cubicBezTo>
                  <a:cubicBezTo>
                    <a:pt x="11149" y="1866"/>
                    <a:pt x="11143" y="1849"/>
                    <a:pt x="11133" y="1849"/>
                  </a:cubicBezTo>
                  <a:close/>
                  <a:moveTo>
                    <a:pt x="11778" y="1744"/>
                  </a:moveTo>
                  <a:cubicBezTo>
                    <a:pt x="11687" y="1744"/>
                    <a:pt x="11595" y="1767"/>
                    <a:pt x="11527" y="1835"/>
                  </a:cubicBezTo>
                  <a:cubicBezTo>
                    <a:pt x="11390" y="1949"/>
                    <a:pt x="11390" y="2223"/>
                    <a:pt x="11504" y="2360"/>
                  </a:cubicBezTo>
                  <a:cubicBezTo>
                    <a:pt x="11527" y="2383"/>
                    <a:pt x="11732" y="2474"/>
                    <a:pt x="11755" y="2474"/>
                  </a:cubicBezTo>
                  <a:cubicBezTo>
                    <a:pt x="11846" y="2452"/>
                    <a:pt x="11961" y="2429"/>
                    <a:pt x="12029" y="2360"/>
                  </a:cubicBezTo>
                  <a:cubicBezTo>
                    <a:pt x="12166" y="2269"/>
                    <a:pt x="12166" y="1972"/>
                    <a:pt x="12029" y="1835"/>
                  </a:cubicBezTo>
                  <a:cubicBezTo>
                    <a:pt x="11961" y="1767"/>
                    <a:pt x="11869" y="1744"/>
                    <a:pt x="11778" y="1744"/>
                  </a:cubicBezTo>
                  <a:close/>
                  <a:moveTo>
                    <a:pt x="12728" y="1827"/>
                  </a:moveTo>
                  <a:cubicBezTo>
                    <a:pt x="12624" y="1827"/>
                    <a:pt x="12522" y="1866"/>
                    <a:pt x="12463" y="1949"/>
                  </a:cubicBezTo>
                  <a:cubicBezTo>
                    <a:pt x="12326" y="2109"/>
                    <a:pt x="12326" y="2315"/>
                    <a:pt x="12463" y="2452"/>
                  </a:cubicBezTo>
                  <a:cubicBezTo>
                    <a:pt x="12529" y="2528"/>
                    <a:pt x="12626" y="2563"/>
                    <a:pt x="12722" y="2563"/>
                  </a:cubicBezTo>
                  <a:cubicBezTo>
                    <a:pt x="12826" y="2563"/>
                    <a:pt x="12928" y="2523"/>
                    <a:pt x="12988" y="2452"/>
                  </a:cubicBezTo>
                  <a:cubicBezTo>
                    <a:pt x="13125" y="2292"/>
                    <a:pt x="13125" y="2086"/>
                    <a:pt x="12988" y="1927"/>
                  </a:cubicBezTo>
                  <a:cubicBezTo>
                    <a:pt x="12922" y="1861"/>
                    <a:pt x="12824" y="1827"/>
                    <a:pt x="12728" y="1827"/>
                  </a:cubicBezTo>
                  <a:close/>
                  <a:moveTo>
                    <a:pt x="13673" y="1918"/>
                  </a:moveTo>
                  <a:cubicBezTo>
                    <a:pt x="13585" y="1918"/>
                    <a:pt x="13498" y="1952"/>
                    <a:pt x="13421" y="2018"/>
                  </a:cubicBezTo>
                  <a:cubicBezTo>
                    <a:pt x="13262" y="2178"/>
                    <a:pt x="13262" y="2406"/>
                    <a:pt x="13398" y="2543"/>
                  </a:cubicBezTo>
                  <a:cubicBezTo>
                    <a:pt x="13493" y="2626"/>
                    <a:pt x="13588" y="2666"/>
                    <a:pt x="13680" y="2666"/>
                  </a:cubicBezTo>
                  <a:cubicBezTo>
                    <a:pt x="13765" y="2666"/>
                    <a:pt x="13847" y="2631"/>
                    <a:pt x="13923" y="2566"/>
                  </a:cubicBezTo>
                  <a:cubicBezTo>
                    <a:pt x="14083" y="2406"/>
                    <a:pt x="14083" y="2178"/>
                    <a:pt x="13946" y="2041"/>
                  </a:cubicBezTo>
                  <a:cubicBezTo>
                    <a:pt x="13863" y="1958"/>
                    <a:pt x="13768" y="1918"/>
                    <a:pt x="13673" y="1918"/>
                  </a:cubicBezTo>
                  <a:close/>
                  <a:moveTo>
                    <a:pt x="14621" y="1963"/>
                  </a:moveTo>
                  <a:cubicBezTo>
                    <a:pt x="14533" y="1963"/>
                    <a:pt x="14446" y="1998"/>
                    <a:pt x="14380" y="2063"/>
                  </a:cubicBezTo>
                  <a:cubicBezTo>
                    <a:pt x="14289" y="2132"/>
                    <a:pt x="14243" y="2223"/>
                    <a:pt x="14243" y="2337"/>
                  </a:cubicBezTo>
                  <a:cubicBezTo>
                    <a:pt x="14266" y="2429"/>
                    <a:pt x="14266" y="2520"/>
                    <a:pt x="14357" y="2588"/>
                  </a:cubicBezTo>
                  <a:cubicBezTo>
                    <a:pt x="14440" y="2671"/>
                    <a:pt x="14535" y="2711"/>
                    <a:pt x="14630" y="2711"/>
                  </a:cubicBezTo>
                  <a:cubicBezTo>
                    <a:pt x="14718" y="2711"/>
                    <a:pt x="14805" y="2677"/>
                    <a:pt x="14882" y="2611"/>
                  </a:cubicBezTo>
                  <a:cubicBezTo>
                    <a:pt x="14951" y="2543"/>
                    <a:pt x="14996" y="2452"/>
                    <a:pt x="14996" y="2337"/>
                  </a:cubicBezTo>
                  <a:cubicBezTo>
                    <a:pt x="14996" y="2246"/>
                    <a:pt x="14973" y="2155"/>
                    <a:pt x="14882" y="2086"/>
                  </a:cubicBezTo>
                  <a:cubicBezTo>
                    <a:pt x="14811" y="2003"/>
                    <a:pt x="14715" y="1963"/>
                    <a:pt x="14621" y="1963"/>
                  </a:cubicBezTo>
                  <a:close/>
                  <a:moveTo>
                    <a:pt x="15570" y="2058"/>
                  </a:moveTo>
                  <a:cubicBezTo>
                    <a:pt x="15476" y="2058"/>
                    <a:pt x="15384" y="2098"/>
                    <a:pt x="15316" y="2178"/>
                  </a:cubicBezTo>
                  <a:cubicBezTo>
                    <a:pt x="15133" y="2315"/>
                    <a:pt x="15156" y="2566"/>
                    <a:pt x="15316" y="2703"/>
                  </a:cubicBezTo>
                  <a:cubicBezTo>
                    <a:pt x="15387" y="2774"/>
                    <a:pt x="15483" y="2814"/>
                    <a:pt x="15577" y="2814"/>
                  </a:cubicBezTo>
                  <a:cubicBezTo>
                    <a:pt x="15665" y="2814"/>
                    <a:pt x="15752" y="2779"/>
                    <a:pt x="15818" y="2703"/>
                  </a:cubicBezTo>
                  <a:cubicBezTo>
                    <a:pt x="15978" y="2566"/>
                    <a:pt x="15978" y="2315"/>
                    <a:pt x="15841" y="2178"/>
                  </a:cubicBezTo>
                  <a:cubicBezTo>
                    <a:pt x="15761" y="2098"/>
                    <a:pt x="15664" y="2058"/>
                    <a:pt x="15570" y="2058"/>
                  </a:cubicBezTo>
                  <a:close/>
                  <a:moveTo>
                    <a:pt x="16548" y="2132"/>
                  </a:moveTo>
                  <a:cubicBezTo>
                    <a:pt x="16503" y="2132"/>
                    <a:pt x="16411" y="2132"/>
                    <a:pt x="16366" y="2155"/>
                  </a:cubicBezTo>
                  <a:cubicBezTo>
                    <a:pt x="16297" y="2223"/>
                    <a:pt x="16229" y="2292"/>
                    <a:pt x="16160" y="2360"/>
                  </a:cubicBezTo>
                  <a:cubicBezTo>
                    <a:pt x="16138" y="2406"/>
                    <a:pt x="16138" y="2474"/>
                    <a:pt x="16138" y="2520"/>
                  </a:cubicBezTo>
                  <a:cubicBezTo>
                    <a:pt x="16138" y="2588"/>
                    <a:pt x="16138" y="2680"/>
                    <a:pt x="16206" y="2748"/>
                  </a:cubicBezTo>
                  <a:cubicBezTo>
                    <a:pt x="16252" y="2771"/>
                    <a:pt x="16297" y="2817"/>
                    <a:pt x="16343" y="2862"/>
                  </a:cubicBezTo>
                  <a:cubicBezTo>
                    <a:pt x="16343" y="2885"/>
                    <a:pt x="16366" y="2885"/>
                    <a:pt x="16389" y="2885"/>
                  </a:cubicBezTo>
                  <a:cubicBezTo>
                    <a:pt x="16447" y="2902"/>
                    <a:pt x="16503" y="2913"/>
                    <a:pt x="16554" y="2913"/>
                  </a:cubicBezTo>
                  <a:cubicBezTo>
                    <a:pt x="16643" y="2913"/>
                    <a:pt x="16719" y="2881"/>
                    <a:pt x="16777" y="2794"/>
                  </a:cubicBezTo>
                  <a:cubicBezTo>
                    <a:pt x="16799" y="2794"/>
                    <a:pt x="16799" y="2771"/>
                    <a:pt x="16822" y="2771"/>
                  </a:cubicBezTo>
                  <a:cubicBezTo>
                    <a:pt x="16914" y="2703"/>
                    <a:pt x="16914" y="2611"/>
                    <a:pt x="16914" y="2543"/>
                  </a:cubicBezTo>
                  <a:cubicBezTo>
                    <a:pt x="16914" y="2452"/>
                    <a:pt x="16914" y="2360"/>
                    <a:pt x="16799" y="2292"/>
                  </a:cubicBezTo>
                  <a:cubicBezTo>
                    <a:pt x="16799" y="2292"/>
                    <a:pt x="16777" y="2269"/>
                    <a:pt x="16754" y="2246"/>
                  </a:cubicBezTo>
                  <a:cubicBezTo>
                    <a:pt x="16708" y="2178"/>
                    <a:pt x="16640" y="2155"/>
                    <a:pt x="16548" y="2132"/>
                  </a:cubicBezTo>
                  <a:close/>
                  <a:moveTo>
                    <a:pt x="10112" y="2862"/>
                  </a:moveTo>
                  <a:cubicBezTo>
                    <a:pt x="10066" y="2908"/>
                    <a:pt x="9998" y="2977"/>
                    <a:pt x="9952" y="3022"/>
                  </a:cubicBezTo>
                  <a:cubicBezTo>
                    <a:pt x="9906" y="3091"/>
                    <a:pt x="9838" y="3136"/>
                    <a:pt x="9769" y="3205"/>
                  </a:cubicBezTo>
                  <a:cubicBezTo>
                    <a:pt x="9769" y="3205"/>
                    <a:pt x="9769" y="3228"/>
                    <a:pt x="9769" y="3228"/>
                  </a:cubicBezTo>
                  <a:lnTo>
                    <a:pt x="9792" y="3228"/>
                  </a:lnTo>
                  <a:cubicBezTo>
                    <a:pt x="9906" y="3205"/>
                    <a:pt x="9998" y="3182"/>
                    <a:pt x="10066" y="3091"/>
                  </a:cubicBezTo>
                  <a:cubicBezTo>
                    <a:pt x="10112" y="3045"/>
                    <a:pt x="10112" y="2954"/>
                    <a:pt x="10157" y="2885"/>
                  </a:cubicBezTo>
                  <a:cubicBezTo>
                    <a:pt x="10157" y="2885"/>
                    <a:pt x="10157" y="2862"/>
                    <a:pt x="10157" y="2862"/>
                  </a:cubicBezTo>
                  <a:close/>
                  <a:moveTo>
                    <a:pt x="10751" y="2634"/>
                  </a:moveTo>
                  <a:cubicBezTo>
                    <a:pt x="10659" y="2634"/>
                    <a:pt x="10591" y="2657"/>
                    <a:pt x="10523" y="2725"/>
                  </a:cubicBezTo>
                  <a:cubicBezTo>
                    <a:pt x="10431" y="2840"/>
                    <a:pt x="10408" y="2862"/>
                    <a:pt x="10408" y="2977"/>
                  </a:cubicBezTo>
                  <a:cubicBezTo>
                    <a:pt x="10408" y="3068"/>
                    <a:pt x="10431" y="3136"/>
                    <a:pt x="10500" y="3205"/>
                  </a:cubicBezTo>
                  <a:cubicBezTo>
                    <a:pt x="10583" y="3288"/>
                    <a:pt x="10672" y="3328"/>
                    <a:pt x="10757" y="3328"/>
                  </a:cubicBezTo>
                  <a:cubicBezTo>
                    <a:pt x="10837" y="3328"/>
                    <a:pt x="10913" y="3293"/>
                    <a:pt x="10979" y="3228"/>
                  </a:cubicBezTo>
                  <a:cubicBezTo>
                    <a:pt x="11139" y="3068"/>
                    <a:pt x="11139" y="2885"/>
                    <a:pt x="11002" y="2748"/>
                  </a:cubicBezTo>
                  <a:cubicBezTo>
                    <a:pt x="10933" y="2680"/>
                    <a:pt x="10865" y="2634"/>
                    <a:pt x="10751" y="2634"/>
                  </a:cubicBezTo>
                  <a:close/>
                  <a:moveTo>
                    <a:pt x="11707" y="2720"/>
                  </a:moveTo>
                  <a:cubicBezTo>
                    <a:pt x="11624" y="2720"/>
                    <a:pt x="11538" y="2760"/>
                    <a:pt x="11458" y="2840"/>
                  </a:cubicBezTo>
                  <a:cubicBezTo>
                    <a:pt x="11321" y="2977"/>
                    <a:pt x="11321" y="3159"/>
                    <a:pt x="11458" y="3296"/>
                  </a:cubicBezTo>
                  <a:cubicBezTo>
                    <a:pt x="11541" y="3379"/>
                    <a:pt x="11630" y="3419"/>
                    <a:pt x="11716" y="3419"/>
                  </a:cubicBezTo>
                  <a:cubicBezTo>
                    <a:pt x="11795" y="3419"/>
                    <a:pt x="11872" y="3385"/>
                    <a:pt x="11938" y="3319"/>
                  </a:cubicBezTo>
                  <a:cubicBezTo>
                    <a:pt x="12097" y="3159"/>
                    <a:pt x="12097" y="2977"/>
                    <a:pt x="11938" y="2840"/>
                  </a:cubicBezTo>
                  <a:cubicBezTo>
                    <a:pt x="11869" y="2760"/>
                    <a:pt x="11789" y="2720"/>
                    <a:pt x="11707" y="2720"/>
                  </a:cubicBezTo>
                  <a:close/>
                  <a:moveTo>
                    <a:pt x="12668" y="2748"/>
                  </a:moveTo>
                  <a:cubicBezTo>
                    <a:pt x="12577" y="2771"/>
                    <a:pt x="12463" y="2794"/>
                    <a:pt x="12394" y="2862"/>
                  </a:cubicBezTo>
                  <a:cubicBezTo>
                    <a:pt x="12371" y="2885"/>
                    <a:pt x="12280" y="3068"/>
                    <a:pt x="12280" y="3113"/>
                  </a:cubicBezTo>
                  <a:cubicBezTo>
                    <a:pt x="12303" y="3205"/>
                    <a:pt x="12326" y="3319"/>
                    <a:pt x="12394" y="3387"/>
                  </a:cubicBezTo>
                  <a:cubicBezTo>
                    <a:pt x="12463" y="3456"/>
                    <a:pt x="12554" y="3479"/>
                    <a:pt x="12645" y="3479"/>
                  </a:cubicBezTo>
                  <a:cubicBezTo>
                    <a:pt x="12737" y="3479"/>
                    <a:pt x="12828" y="3456"/>
                    <a:pt x="12919" y="3387"/>
                  </a:cubicBezTo>
                  <a:cubicBezTo>
                    <a:pt x="12942" y="3365"/>
                    <a:pt x="13033" y="3182"/>
                    <a:pt x="13010" y="3136"/>
                  </a:cubicBezTo>
                  <a:cubicBezTo>
                    <a:pt x="13010" y="3045"/>
                    <a:pt x="12988" y="2931"/>
                    <a:pt x="12919" y="2862"/>
                  </a:cubicBezTo>
                  <a:cubicBezTo>
                    <a:pt x="12874" y="2840"/>
                    <a:pt x="12714" y="2748"/>
                    <a:pt x="12668" y="2748"/>
                  </a:cubicBezTo>
                  <a:close/>
                  <a:moveTo>
                    <a:pt x="13595" y="2854"/>
                  </a:moveTo>
                  <a:cubicBezTo>
                    <a:pt x="13497" y="2854"/>
                    <a:pt x="13401" y="2894"/>
                    <a:pt x="13330" y="2977"/>
                  </a:cubicBezTo>
                  <a:cubicBezTo>
                    <a:pt x="13216" y="3113"/>
                    <a:pt x="13193" y="3319"/>
                    <a:pt x="13353" y="3479"/>
                  </a:cubicBezTo>
                  <a:cubicBezTo>
                    <a:pt x="13416" y="3553"/>
                    <a:pt x="13505" y="3588"/>
                    <a:pt x="13595" y="3588"/>
                  </a:cubicBezTo>
                  <a:cubicBezTo>
                    <a:pt x="13698" y="3588"/>
                    <a:pt x="13804" y="3541"/>
                    <a:pt x="13878" y="3456"/>
                  </a:cubicBezTo>
                  <a:cubicBezTo>
                    <a:pt x="13992" y="3319"/>
                    <a:pt x="14015" y="3113"/>
                    <a:pt x="13855" y="2954"/>
                  </a:cubicBezTo>
                  <a:cubicBezTo>
                    <a:pt x="13778" y="2888"/>
                    <a:pt x="13686" y="2854"/>
                    <a:pt x="13595" y="2854"/>
                  </a:cubicBezTo>
                  <a:close/>
                  <a:moveTo>
                    <a:pt x="14553" y="2945"/>
                  </a:moveTo>
                  <a:cubicBezTo>
                    <a:pt x="14470" y="2945"/>
                    <a:pt x="14388" y="2979"/>
                    <a:pt x="14312" y="3045"/>
                  </a:cubicBezTo>
                  <a:cubicBezTo>
                    <a:pt x="14129" y="3182"/>
                    <a:pt x="14152" y="3410"/>
                    <a:pt x="14289" y="3570"/>
                  </a:cubicBezTo>
                  <a:cubicBezTo>
                    <a:pt x="14372" y="3653"/>
                    <a:pt x="14461" y="3693"/>
                    <a:pt x="14550" y="3693"/>
                  </a:cubicBezTo>
                  <a:cubicBezTo>
                    <a:pt x="14632" y="3693"/>
                    <a:pt x="14714" y="3659"/>
                    <a:pt x="14791" y="3593"/>
                  </a:cubicBezTo>
                  <a:cubicBezTo>
                    <a:pt x="14973" y="3433"/>
                    <a:pt x="14973" y="3205"/>
                    <a:pt x="14814" y="3068"/>
                  </a:cubicBezTo>
                  <a:cubicBezTo>
                    <a:pt x="14731" y="2985"/>
                    <a:pt x="14642" y="2945"/>
                    <a:pt x="14553" y="2945"/>
                  </a:cubicBezTo>
                  <a:close/>
                  <a:moveTo>
                    <a:pt x="15476" y="3022"/>
                  </a:moveTo>
                  <a:cubicBezTo>
                    <a:pt x="15384" y="3022"/>
                    <a:pt x="15293" y="3045"/>
                    <a:pt x="15225" y="3113"/>
                  </a:cubicBezTo>
                  <a:cubicBezTo>
                    <a:pt x="15133" y="3182"/>
                    <a:pt x="15110" y="3273"/>
                    <a:pt x="15110" y="3387"/>
                  </a:cubicBezTo>
                  <a:cubicBezTo>
                    <a:pt x="15110" y="3479"/>
                    <a:pt x="15133" y="3570"/>
                    <a:pt x="15225" y="3638"/>
                  </a:cubicBezTo>
                  <a:cubicBezTo>
                    <a:pt x="15270" y="3730"/>
                    <a:pt x="15361" y="3753"/>
                    <a:pt x="15476" y="3753"/>
                  </a:cubicBezTo>
                  <a:cubicBezTo>
                    <a:pt x="15567" y="3753"/>
                    <a:pt x="15658" y="3730"/>
                    <a:pt x="15727" y="3661"/>
                  </a:cubicBezTo>
                  <a:cubicBezTo>
                    <a:pt x="15818" y="3570"/>
                    <a:pt x="15841" y="3479"/>
                    <a:pt x="15841" y="3387"/>
                  </a:cubicBezTo>
                  <a:cubicBezTo>
                    <a:pt x="15841" y="3273"/>
                    <a:pt x="15818" y="3205"/>
                    <a:pt x="15750" y="3113"/>
                  </a:cubicBezTo>
                  <a:cubicBezTo>
                    <a:pt x="15658" y="3045"/>
                    <a:pt x="15590" y="3022"/>
                    <a:pt x="15476" y="3022"/>
                  </a:cubicBezTo>
                  <a:close/>
                  <a:moveTo>
                    <a:pt x="16430" y="3099"/>
                  </a:moveTo>
                  <a:cubicBezTo>
                    <a:pt x="16336" y="3099"/>
                    <a:pt x="16238" y="3139"/>
                    <a:pt x="16160" y="3228"/>
                  </a:cubicBezTo>
                  <a:cubicBezTo>
                    <a:pt x="16023" y="3365"/>
                    <a:pt x="16023" y="3593"/>
                    <a:pt x="16160" y="3730"/>
                  </a:cubicBezTo>
                  <a:cubicBezTo>
                    <a:pt x="16240" y="3821"/>
                    <a:pt x="16337" y="3861"/>
                    <a:pt x="16429" y="3861"/>
                  </a:cubicBezTo>
                  <a:cubicBezTo>
                    <a:pt x="16520" y="3861"/>
                    <a:pt x="16605" y="3821"/>
                    <a:pt x="16663" y="3753"/>
                  </a:cubicBezTo>
                  <a:cubicBezTo>
                    <a:pt x="16799" y="3593"/>
                    <a:pt x="16891" y="3387"/>
                    <a:pt x="16685" y="3228"/>
                  </a:cubicBezTo>
                  <a:cubicBezTo>
                    <a:pt x="16626" y="3145"/>
                    <a:pt x="16531" y="3099"/>
                    <a:pt x="16430" y="3099"/>
                  </a:cubicBezTo>
                  <a:close/>
                  <a:moveTo>
                    <a:pt x="9039" y="3935"/>
                  </a:moveTo>
                  <a:cubicBezTo>
                    <a:pt x="9039" y="3958"/>
                    <a:pt x="9016" y="3958"/>
                    <a:pt x="8993" y="3981"/>
                  </a:cubicBezTo>
                  <a:cubicBezTo>
                    <a:pt x="8993" y="3981"/>
                    <a:pt x="8970" y="4004"/>
                    <a:pt x="8970" y="4004"/>
                  </a:cubicBezTo>
                  <a:cubicBezTo>
                    <a:pt x="8970" y="4026"/>
                    <a:pt x="8970" y="4026"/>
                    <a:pt x="8970" y="4026"/>
                  </a:cubicBezTo>
                  <a:cubicBezTo>
                    <a:pt x="8970" y="4038"/>
                    <a:pt x="8976" y="4044"/>
                    <a:pt x="8982" y="4044"/>
                  </a:cubicBezTo>
                  <a:cubicBezTo>
                    <a:pt x="8988" y="4044"/>
                    <a:pt x="8993" y="4038"/>
                    <a:pt x="8993" y="4026"/>
                  </a:cubicBezTo>
                  <a:cubicBezTo>
                    <a:pt x="8993" y="4026"/>
                    <a:pt x="9016" y="4004"/>
                    <a:pt x="9039" y="3981"/>
                  </a:cubicBezTo>
                  <a:cubicBezTo>
                    <a:pt x="9039" y="3981"/>
                    <a:pt x="9039" y="3958"/>
                    <a:pt x="9039" y="3935"/>
                  </a:cubicBezTo>
                  <a:close/>
                  <a:moveTo>
                    <a:pt x="9701" y="3507"/>
                  </a:moveTo>
                  <a:cubicBezTo>
                    <a:pt x="9615" y="3507"/>
                    <a:pt x="9530" y="3536"/>
                    <a:pt x="9473" y="3593"/>
                  </a:cubicBezTo>
                  <a:cubicBezTo>
                    <a:pt x="9358" y="3707"/>
                    <a:pt x="9358" y="3958"/>
                    <a:pt x="9473" y="4072"/>
                  </a:cubicBezTo>
                  <a:cubicBezTo>
                    <a:pt x="9530" y="4129"/>
                    <a:pt x="9621" y="4158"/>
                    <a:pt x="9712" y="4158"/>
                  </a:cubicBezTo>
                  <a:cubicBezTo>
                    <a:pt x="9804" y="4158"/>
                    <a:pt x="9895" y="4129"/>
                    <a:pt x="9952" y="4072"/>
                  </a:cubicBezTo>
                  <a:cubicBezTo>
                    <a:pt x="10066" y="3958"/>
                    <a:pt x="10066" y="3707"/>
                    <a:pt x="9929" y="3593"/>
                  </a:cubicBezTo>
                  <a:cubicBezTo>
                    <a:pt x="9872" y="3536"/>
                    <a:pt x="9786" y="3507"/>
                    <a:pt x="9701" y="3507"/>
                  </a:cubicBezTo>
                  <a:close/>
                  <a:moveTo>
                    <a:pt x="10694" y="3570"/>
                  </a:moveTo>
                  <a:cubicBezTo>
                    <a:pt x="10608" y="3570"/>
                    <a:pt x="10523" y="3604"/>
                    <a:pt x="10454" y="3661"/>
                  </a:cubicBezTo>
                  <a:cubicBezTo>
                    <a:pt x="10317" y="3798"/>
                    <a:pt x="10317" y="4026"/>
                    <a:pt x="10454" y="4141"/>
                  </a:cubicBezTo>
                  <a:cubicBezTo>
                    <a:pt x="10523" y="4209"/>
                    <a:pt x="10597" y="4243"/>
                    <a:pt x="10674" y="4243"/>
                  </a:cubicBezTo>
                  <a:cubicBezTo>
                    <a:pt x="10751" y="4243"/>
                    <a:pt x="10831" y="4209"/>
                    <a:pt x="10911" y="4141"/>
                  </a:cubicBezTo>
                  <a:cubicBezTo>
                    <a:pt x="11047" y="4026"/>
                    <a:pt x="11047" y="3821"/>
                    <a:pt x="10933" y="3684"/>
                  </a:cubicBezTo>
                  <a:cubicBezTo>
                    <a:pt x="10865" y="3604"/>
                    <a:pt x="10779" y="3570"/>
                    <a:pt x="10694" y="3570"/>
                  </a:cubicBezTo>
                  <a:close/>
                  <a:moveTo>
                    <a:pt x="11629" y="3653"/>
                  </a:moveTo>
                  <a:cubicBezTo>
                    <a:pt x="11549" y="3653"/>
                    <a:pt x="11467" y="3687"/>
                    <a:pt x="11390" y="3753"/>
                  </a:cubicBezTo>
                  <a:cubicBezTo>
                    <a:pt x="11253" y="3912"/>
                    <a:pt x="11253" y="4095"/>
                    <a:pt x="11390" y="4232"/>
                  </a:cubicBezTo>
                  <a:cubicBezTo>
                    <a:pt x="11458" y="4300"/>
                    <a:pt x="11527" y="4346"/>
                    <a:pt x="11641" y="4346"/>
                  </a:cubicBezTo>
                  <a:cubicBezTo>
                    <a:pt x="11732" y="4346"/>
                    <a:pt x="11801" y="4323"/>
                    <a:pt x="11869" y="4255"/>
                  </a:cubicBezTo>
                  <a:cubicBezTo>
                    <a:pt x="12006" y="4095"/>
                    <a:pt x="12029" y="3912"/>
                    <a:pt x="11869" y="3775"/>
                  </a:cubicBezTo>
                  <a:cubicBezTo>
                    <a:pt x="11798" y="3692"/>
                    <a:pt x="11715" y="3653"/>
                    <a:pt x="11629" y="3653"/>
                  </a:cubicBezTo>
                  <a:close/>
                  <a:moveTo>
                    <a:pt x="12557" y="3724"/>
                  </a:moveTo>
                  <a:cubicBezTo>
                    <a:pt x="12474" y="3724"/>
                    <a:pt x="12394" y="3764"/>
                    <a:pt x="12326" y="3844"/>
                  </a:cubicBezTo>
                  <a:cubicBezTo>
                    <a:pt x="12166" y="3981"/>
                    <a:pt x="12166" y="4163"/>
                    <a:pt x="12326" y="4300"/>
                  </a:cubicBezTo>
                  <a:cubicBezTo>
                    <a:pt x="12397" y="4383"/>
                    <a:pt x="12480" y="4423"/>
                    <a:pt x="12563" y="4423"/>
                  </a:cubicBezTo>
                  <a:cubicBezTo>
                    <a:pt x="12640" y="4423"/>
                    <a:pt x="12716" y="4389"/>
                    <a:pt x="12782" y="4323"/>
                  </a:cubicBezTo>
                  <a:cubicBezTo>
                    <a:pt x="12942" y="4163"/>
                    <a:pt x="12942" y="3981"/>
                    <a:pt x="12805" y="3844"/>
                  </a:cubicBezTo>
                  <a:cubicBezTo>
                    <a:pt x="12725" y="3764"/>
                    <a:pt x="12640" y="3724"/>
                    <a:pt x="12557" y="3724"/>
                  </a:cubicBezTo>
                  <a:close/>
                  <a:moveTo>
                    <a:pt x="13490" y="3798"/>
                  </a:moveTo>
                  <a:cubicBezTo>
                    <a:pt x="13444" y="3798"/>
                    <a:pt x="13262" y="3890"/>
                    <a:pt x="13239" y="3912"/>
                  </a:cubicBezTo>
                  <a:cubicBezTo>
                    <a:pt x="13170" y="3981"/>
                    <a:pt x="13147" y="4095"/>
                    <a:pt x="13147" y="4163"/>
                  </a:cubicBezTo>
                  <a:cubicBezTo>
                    <a:pt x="13147" y="4255"/>
                    <a:pt x="13170" y="4369"/>
                    <a:pt x="13239" y="4437"/>
                  </a:cubicBezTo>
                  <a:cubicBezTo>
                    <a:pt x="13330" y="4506"/>
                    <a:pt x="13421" y="4506"/>
                    <a:pt x="13513" y="4529"/>
                  </a:cubicBezTo>
                  <a:cubicBezTo>
                    <a:pt x="13558" y="4529"/>
                    <a:pt x="13741" y="4460"/>
                    <a:pt x="13787" y="4415"/>
                  </a:cubicBezTo>
                  <a:cubicBezTo>
                    <a:pt x="13855" y="4346"/>
                    <a:pt x="13878" y="4255"/>
                    <a:pt x="13878" y="4163"/>
                  </a:cubicBezTo>
                  <a:cubicBezTo>
                    <a:pt x="13878" y="4072"/>
                    <a:pt x="13832" y="3981"/>
                    <a:pt x="13764" y="3890"/>
                  </a:cubicBezTo>
                  <a:cubicBezTo>
                    <a:pt x="13695" y="3844"/>
                    <a:pt x="13581" y="3821"/>
                    <a:pt x="13490" y="3798"/>
                  </a:cubicBezTo>
                  <a:close/>
                  <a:moveTo>
                    <a:pt x="14466" y="3892"/>
                  </a:moveTo>
                  <a:cubicBezTo>
                    <a:pt x="14372" y="3892"/>
                    <a:pt x="14274" y="3927"/>
                    <a:pt x="14197" y="4004"/>
                  </a:cubicBezTo>
                  <a:cubicBezTo>
                    <a:pt x="14038" y="4163"/>
                    <a:pt x="14060" y="4369"/>
                    <a:pt x="14175" y="4506"/>
                  </a:cubicBezTo>
                  <a:cubicBezTo>
                    <a:pt x="14249" y="4580"/>
                    <a:pt x="14356" y="4621"/>
                    <a:pt x="14461" y="4621"/>
                  </a:cubicBezTo>
                  <a:cubicBezTo>
                    <a:pt x="14550" y="4621"/>
                    <a:pt x="14637" y="4591"/>
                    <a:pt x="14700" y="4529"/>
                  </a:cubicBezTo>
                  <a:cubicBezTo>
                    <a:pt x="14882" y="4369"/>
                    <a:pt x="14859" y="4163"/>
                    <a:pt x="14722" y="4004"/>
                  </a:cubicBezTo>
                  <a:cubicBezTo>
                    <a:pt x="14663" y="3933"/>
                    <a:pt x="14567" y="3892"/>
                    <a:pt x="14466" y="3892"/>
                  </a:cubicBezTo>
                  <a:close/>
                  <a:moveTo>
                    <a:pt x="16366" y="4032"/>
                  </a:moveTo>
                  <a:cubicBezTo>
                    <a:pt x="16320" y="4032"/>
                    <a:pt x="16274" y="4038"/>
                    <a:pt x="16229" y="4049"/>
                  </a:cubicBezTo>
                  <a:cubicBezTo>
                    <a:pt x="16023" y="4141"/>
                    <a:pt x="15932" y="4300"/>
                    <a:pt x="16001" y="4529"/>
                  </a:cubicBezTo>
                  <a:cubicBezTo>
                    <a:pt x="16027" y="4595"/>
                    <a:pt x="16046" y="4631"/>
                    <a:pt x="16071" y="4631"/>
                  </a:cubicBezTo>
                  <a:cubicBezTo>
                    <a:pt x="16088" y="4631"/>
                    <a:pt x="16109" y="4612"/>
                    <a:pt x="16138" y="4574"/>
                  </a:cubicBezTo>
                  <a:cubicBezTo>
                    <a:pt x="16138" y="4574"/>
                    <a:pt x="16160" y="4551"/>
                    <a:pt x="16160" y="4551"/>
                  </a:cubicBezTo>
                  <a:cubicBezTo>
                    <a:pt x="16206" y="4506"/>
                    <a:pt x="16274" y="4460"/>
                    <a:pt x="16297" y="4369"/>
                  </a:cubicBezTo>
                  <a:cubicBezTo>
                    <a:pt x="16389" y="4300"/>
                    <a:pt x="16434" y="4186"/>
                    <a:pt x="16526" y="4095"/>
                  </a:cubicBezTo>
                  <a:cubicBezTo>
                    <a:pt x="16548" y="4072"/>
                    <a:pt x="16548" y="4072"/>
                    <a:pt x="16503" y="4049"/>
                  </a:cubicBezTo>
                  <a:cubicBezTo>
                    <a:pt x="16457" y="4038"/>
                    <a:pt x="16411" y="4032"/>
                    <a:pt x="16366" y="4032"/>
                  </a:cubicBezTo>
                  <a:close/>
                  <a:moveTo>
                    <a:pt x="15373" y="3961"/>
                  </a:moveTo>
                  <a:cubicBezTo>
                    <a:pt x="15280" y="3961"/>
                    <a:pt x="15187" y="3995"/>
                    <a:pt x="15110" y="4072"/>
                  </a:cubicBezTo>
                  <a:cubicBezTo>
                    <a:pt x="14973" y="4232"/>
                    <a:pt x="14973" y="4437"/>
                    <a:pt x="15110" y="4597"/>
                  </a:cubicBezTo>
                  <a:cubicBezTo>
                    <a:pt x="15193" y="4668"/>
                    <a:pt x="15295" y="4709"/>
                    <a:pt x="15392" y="4709"/>
                  </a:cubicBezTo>
                  <a:cubicBezTo>
                    <a:pt x="15483" y="4709"/>
                    <a:pt x="15570" y="4674"/>
                    <a:pt x="15635" y="4597"/>
                  </a:cubicBezTo>
                  <a:cubicBezTo>
                    <a:pt x="15795" y="4437"/>
                    <a:pt x="15795" y="4232"/>
                    <a:pt x="15658" y="4072"/>
                  </a:cubicBezTo>
                  <a:cubicBezTo>
                    <a:pt x="15575" y="4001"/>
                    <a:pt x="15474" y="3961"/>
                    <a:pt x="15373" y="3961"/>
                  </a:cubicBezTo>
                  <a:close/>
                  <a:moveTo>
                    <a:pt x="8716" y="4363"/>
                  </a:moveTo>
                  <a:cubicBezTo>
                    <a:pt x="8645" y="4363"/>
                    <a:pt x="8571" y="4403"/>
                    <a:pt x="8491" y="4483"/>
                  </a:cubicBezTo>
                  <a:cubicBezTo>
                    <a:pt x="8354" y="4620"/>
                    <a:pt x="8354" y="4757"/>
                    <a:pt x="8491" y="4894"/>
                  </a:cubicBezTo>
                  <a:cubicBezTo>
                    <a:pt x="8574" y="4977"/>
                    <a:pt x="8651" y="5017"/>
                    <a:pt x="8725" y="5017"/>
                  </a:cubicBezTo>
                  <a:cubicBezTo>
                    <a:pt x="8793" y="5017"/>
                    <a:pt x="8859" y="4982"/>
                    <a:pt x="8925" y="4917"/>
                  </a:cubicBezTo>
                  <a:cubicBezTo>
                    <a:pt x="9062" y="4757"/>
                    <a:pt x="9085" y="4620"/>
                    <a:pt x="8925" y="4483"/>
                  </a:cubicBezTo>
                  <a:cubicBezTo>
                    <a:pt x="8856" y="4403"/>
                    <a:pt x="8788" y="4363"/>
                    <a:pt x="8716" y="4363"/>
                  </a:cubicBezTo>
                  <a:close/>
                  <a:moveTo>
                    <a:pt x="9651" y="4463"/>
                  </a:moveTo>
                  <a:cubicBezTo>
                    <a:pt x="9565" y="4463"/>
                    <a:pt x="9481" y="4486"/>
                    <a:pt x="9427" y="4529"/>
                  </a:cubicBezTo>
                  <a:cubicBezTo>
                    <a:pt x="9313" y="4643"/>
                    <a:pt x="9313" y="4894"/>
                    <a:pt x="9427" y="5031"/>
                  </a:cubicBezTo>
                  <a:cubicBezTo>
                    <a:pt x="9487" y="5079"/>
                    <a:pt x="9579" y="5108"/>
                    <a:pt x="9669" y="5108"/>
                  </a:cubicBezTo>
                  <a:cubicBezTo>
                    <a:pt x="9750" y="5108"/>
                    <a:pt x="9829" y="5085"/>
                    <a:pt x="9883" y="5031"/>
                  </a:cubicBezTo>
                  <a:cubicBezTo>
                    <a:pt x="10020" y="4917"/>
                    <a:pt x="10020" y="4666"/>
                    <a:pt x="9906" y="4551"/>
                  </a:cubicBezTo>
                  <a:cubicBezTo>
                    <a:pt x="9846" y="4491"/>
                    <a:pt x="9748" y="4463"/>
                    <a:pt x="9651" y="4463"/>
                  </a:cubicBezTo>
                  <a:close/>
                  <a:moveTo>
                    <a:pt x="10580" y="4534"/>
                  </a:moveTo>
                  <a:cubicBezTo>
                    <a:pt x="10488" y="4534"/>
                    <a:pt x="10397" y="4563"/>
                    <a:pt x="10340" y="4620"/>
                  </a:cubicBezTo>
                  <a:cubicBezTo>
                    <a:pt x="10226" y="4734"/>
                    <a:pt x="10249" y="4985"/>
                    <a:pt x="10363" y="5099"/>
                  </a:cubicBezTo>
                  <a:cubicBezTo>
                    <a:pt x="10417" y="5154"/>
                    <a:pt x="10503" y="5182"/>
                    <a:pt x="10590" y="5182"/>
                  </a:cubicBezTo>
                  <a:cubicBezTo>
                    <a:pt x="10685" y="5182"/>
                    <a:pt x="10782" y="5148"/>
                    <a:pt x="10842" y="5076"/>
                  </a:cubicBezTo>
                  <a:cubicBezTo>
                    <a:pt x="10956" y="4962"/>
                    <a:pt x="10933" y="4734"/>
                    <a:pt x="10819" y="4620"/>
                  </a:cubicBezTo>
                  <a:cubicBezTo>
                    <a:pt x="10762" y="4563"/>
                    <a:pt x="10671" y="4534"/>
                    <a:pt x="10580" y="4534"/>
                  </a:cubicBezTo>
                  <a:close/>
                  <a:moveTo>
                    <a:pt x="11550" y="4617"/>
                  </a:moveTo>
                  <a:cubicBezTo>
                    <a:pt x="11460" y="4617"/>
                    <a:pt x="11370" y="4652"/>
                    <a:pt x="11299" y="4711"/>
                  </a:cubicBezTo>
                  <a:cubicBezTo>
                    <a:pt x="11162" y="4848"/>
                    <a:pt x="11162" y="5054"/>
                    <a:pt x="11299" y="5191"/>
                  </a:cubicBezTo>
                  <a:cubicBezTo>
                    <a:pt x="11367" y="5259"/>
                    <a:pt x="11447" y="5293"/>
                    <a:pt x="11530" y="5293"/>
                  </a:cubicBezTo>
                  <a:cubicBezTo>
                    <a:pt x="11612" y="5293"/>
                    <a:pt x="11698" y="5259"/>
                    <a:pt x="11778" y="5191"/>
                  </a:cubicBezTo>
                  <a:cubicBezTo>
                    <a:pt x="11915" y="5054"/>
                    <a:pt x="11915" y="4848"/>
                    <a:pt x="11778" y="4711"/>
                  </a:cubicBezTo>
                  <a:cubicBezTo>
                    <a:pt x="11713" y="4646"/>
                    <a:pt x="11632" y="4617"/>
                    <a:pt x="11550" y="4617"/>
                  </a:cubicBezTo>
                  <a:close/>
                  <a:moveTo>
                    <a:pt x="12485" y="4700"/>
                  </a:moveTo>
                  <a:cubicBezTo>
                    <a:pt x="12406" y="4700"/>
                    <a:pt x="12326" y="4734"/>
                    <a:pt x="12257" y="4803"/>
                  </a:cubicBezTo>
                  <a:cubicBezTo>
                    <a:pt x="12097" y="4962"/>
                    <a:pt x="12097" y="5122"/>
                    <a:pt x="12234" y="5282"/>
                  </a:cubicBezTo>
                  <a:cubicBezTo>
                    <a:pt x="12317" y="5353"/>
                    <a:pt x="12406" y="5393"/>
                    <a:pt x="12492" y="5393"/>
                  </a:cubicBezTo>
                  <a:cubicBezTo>
                    <a:pt x="12571" y="5393"/>
                    <a:pt x="12648" y="5359"/>
                    <a:pt x="12714" y="5282"/>
                  </a:cubicBezTo>
                  <a:cubicBezTo>
                    <a:pt x="12874" y="5122"/>
                    <a:pt x="12874" y="4962"/>
                    <a:pt x="12714" y="4803"/>
                  </a:cubicBezTo>
                  <a:cubicBezTo>
                    <a:pt x="12645" y="4734"/>
                    <a:pt x="12565" y="4700"/>
                    <a:pt x="12485" y="4700"/>
                  </a:cubicBezTo>
                  <a:close/>
                  <a:moveTo>
                    <a:pt x="13418" y="4768"/>
                  </a:moveTo>
                  <a:cubicBezTo>
                    <a:pt x="13336" y="4768"/>
                    <a:pt x="13250" y="4803"/>
                    <a:pt x="13170" y="4871"/>
                  </a:cubicBezTo>
                  <a:cubicBezTo>
                    <a:pt x="13033" y="5031"/>
                    <a:pt x="13033" y="5213"/>
                    <a:pt x="13170" y="5350"/>
                  </a:cubicBezTo>
                  <a:cubicBezTo>
                    <a:pt x="13250" y="5430"/>
                    <a:pt x="13330" y="5470"/>
                    <a:pt x="13410" y="5470"/>
                  </a:cubicBezTo>
                  <a:cubicBezTo>
                    <a:pt x="13490" y="5470"/>
                    <a:pt x="13570" y="5430"/>
                    <a:pt x="13650" y="5350"/>
                  </a:cubicBezTo>
                  <a:cubicBezTo>
                    <a:pt x="13787" y="5213"/>
                    <a:pt x="13809" y="5031"/>
                    <a:pt x="13650" y="4871"/>
                  </a:cubicBezTo>
                  <a:cubicBezTo>
                    <a:pt x="13581" y="4803"/>
                    <a:pt x="13501" y="4768"/>
                    <a:pt x="13418" y="4768"/>
                  </a:cubicBezTo>
                  <a:close/>
                  <a:moveTo>
                    <a:pt x="14380" y="4825"/>
                  </a:moveTo>
                  <a:cubicBezTo>
                    <a:pt x="14334" y="4825"/>
                    <a:pt x="14152" y="4894"/>
                    <a:pt x="14129" y="4939"/>
                  </a:cubicBezTo>
                  <a:cubicBezTo>
                    <a:pt x="14038" y="5008"/>
                    <a:pt x="14015" y="5099"/>
                    <a:pt x="14015" y="5191"/>
                  </a:cubicBezTo>
                  <a:cubicBezTo>
                    <a:pt x="14038" y="5282"/>
                    <a:pt x="14060" y="5373"/>
                    <a:pt x="14129" y="5442"/>
                  </a:cubicBezTo>
                  <a:cubicBezTo>
                    <a:pt x="14197" y="5510"/>
                    <a:pt x="14312" y="5533"/>
                    <a:pt x="14403" y="5556"/>
                  </a:cubicBezTo>
                  <a:cubicBezTo>
                    <a:pt x="14448" y="5556"/>
                    <a:pt x="14631" y="5464"/>
                    <a:pt x="14654" y="5442"/>
                  </a:cubicBezTo>
                  <a:cubicBezTo>
                    <a:pt x="14722" y="5373"/>
                    <a:pt x="14745" y="5259"/>
                    <a:pt x="14745" y="5191"/>
                  </a:cubicBezTo>
                  <a:cubicBezTo>
                    <a:pt x="14745" y="5099"/>
                    <a:pt x="14722" y="5008"/>
                    <a:pt x="14631" y="4917"/>
                  </a:cubicBezTo>
                  <a:cubicBezTo>
                    <a:pt x="14563" y="4871"/>
                    <a:pt x="14471" y="4848"/>
                    <a:pt x="14380" y="4825"/>
                  </a:cubicBezTo>
                  <a:close/>
                  <a:moveTo>
                    <a:pt x="15309" y="4911"/>
                  </a:moveTo>
                  <a:cubicBezTo>
                    <a:pt x="15238" y="4911"/>
                    <a:pt x="15174" y="4953"/>
                    <a:pt x="15110" y="4985"/>
                  </a:cubicBezTo>
                  <a:cubicBezTo>
                    <a:pt x="14951" y="5076"/>
                    <a:pt x="14928" y="5350"/>
                    <a:pt x="15019" y="5487"/>
                  </a:cubicBezTo>
                  <a:cubicBezTo>
                    <a:pt x="15058" y="5539"/>
                    <a:pt x="15082" y="5568"/>
                    <a:pt x="15111" y="5568"/>
                  </a:cubicBezTo>
                  <a:cubicBezTo>
                    <a:pt x="15135" y="5568"/>
                    <a:pt x="15162" y="5550"/>
                    <a:pt x="15202" y="5510"/>
                  </a:cubicBezTo>
                  <a:cubicBezTo>
                    <a:pt x="15247" y="5464"/>
                    <a:pt x="15316" y="5396"/>
                    <a:pt x="15384" y="5328"/>
                  </a:cubicBezTo>
                  <a:cubicBezTo>
                    <a:pt x="15430" y="5282"/>
                    <a:pt x="15498" y="5213"/>
                    <a:pt x="15567" y="5145"/>
                  </a:cubicBezTo>
                  <a:cubicBezTo>
                    <a:pt x="15590" y="5122"/>
                    <a:pt x="15635" y="5076"/>
                    <a:pt x="15635" y="5054"/>
                  </a:cubicBezTo>
                  <a:cubicBezTo>
                    <a:pt x="15590" y="5031"/>
                    <a:pt x="15567" y="4985"/>
                    <a:pt x="15521" y="4962"/>
                  </a:cubicBezTo>
                  <a:cubicBezTo>
                    <a:pt x="15498" y="4939"/>
                    <a:pt x="15453" y="4939"/>
                    <a:pt x="15407" y="4939"/>
                  </a:cubicBezTo>
                  <a:cubicBezTo>
                    <a:pt x="15372" y="4919"/>
                    <a:pt x="15340" y="4911"/>
                    <a:pt x="15309" y="4911"/>
                  </a:cubicBezTo>
                  <a:close/>
                  <a:moveTo>
                    <a:pt x="7727" y="5256"/>
                  </a:moveTo>
                  <a:cubicBezTo>
                    <a:pt x="7708" y="5256"/>
                    <a:pt x="7689" y="5263"/>
                    <a:pt x="7669" y="5282"/>
                  </a:cubicBezTo>
                  <a:cubicBezTo>
                    <a:pt x="7647" y="5350"/>
                    <a:pt x="7601" y="5373"/>
                    <a:pt x="7555" y="5419"/>
                  </a:cubicBezTo>
                  <a:cubicBezTo>
                    <a:pt x="7510" y="5464"/>
                    <a:pt x="7464" y="5510"/>
                    <a:pt x="7418" y="5556"/>
                  </a:cubicBezTo>
                  <a:cubicBezTo>
                    <a:pt x="7373" y="5601"/>
                    <a:pt x="7373" y="5601"/>
                    <a:pt x="7395" y="5647"/>
                  </a:cubicBezTo>
                  <a:cubicBezTo>
                    <a:pt x="7435" y="5767"/>
                    <a:pt x="7527" y="5834"/>
                    <a:pt x="7656" y="5834"/>
                  </a:cubicBezTo>
                  <a:cubicBezTo>
                    <a:pt x="7675" y="5834"/>
                    <a:pt x="7695" y="5833"/>
                    <a:pt x="7715" y="5830"/>
                  </a:cubicBezTo>
                  <a:cubicBezTo>
                    <a:pt x="7829" y="5830"/>
                    <a:pt x="7943" y="5716"/>
                    <a:pt x="7966" y="5601"/>
                  </a:cubicBezTo>
                  <a:cubicBezTo>
                    <a:pt x="7989" y="5464"/>
                    <a:pt x="7920" y="5328"/>
                    <a:pt x="7806" y="5282"/>
                  </a:cubicBezTo>
                  <a:cubicBezTo>
                    <a:pt x="7780" y="5269"/>
                    <a:pt x="7754" y="5256"/>
                    <a:pt x="7727" y="5256"/>
                  </a:cubicBezTo>
                  <a:close/>
                  <a:moveTo>
                    <a:pt x="8617" y="5319"/>
                  </a:moveTo>
                  <a:cubicBezTo>
                    <a:pt x="8548" y="5319"/>
                    <a:pt x="8477" y="5353"/>
                    <a:pt x="8400" y="5419"/>
                  </a:cubicBezTo>
                  <a:cubicBezTo>
                    <a:pt x="8263" y="5579"/>
                    <a:pt x="8263" y="5716"/>
                    <a:pt x="8400" y="5852"/>
                  </a:cubicBezTo>
                  <a:cubicBezTo>
                    <a:pt x="8468" y="5921"/>
                    <a:pt x="8542" y="5955"/>
                    <a:pt x="8617" y="5955"/>
                  </a:cubicBezTo>
                  <a:cubicBezTo>
                    <a:pt x="8691" y="5955"/>
                    <a:pt x="8765" y="5921"/>
                    <a:pt x="8833" y="5852"/>
                  </a:cubicBezTo>
                  <a:cubicBezTo>
                    <a:pt x="8970" y="5716"/>
                    <a:pt x="8970" y="5579"/>
                    <a:pt x="8833" y="5442"/>
                  </a:cubicBezTo>
                  <a:cubicBezTo>
                    <a:pt x="8762" y="5359"/>
                    <a:pt x="8691" y="5319"/>
                    <a:pt x="8617" y="5319"/>
                  </a:cubicBezTo>
                  <a:close/>
                  <a:moveTo>
                    <a:pt x="9558" y="5410"/>
                  </a:moveTo>
                  <a:cubicBezTo>
                    <a:pt x="9490" y="5410"/>
                    <a:pt x="9424" y="5444"/>
                    <a:pt x="9358" y="5510"/>
                  </a:cubicBezTo>
                  <a:cubicBezTo>
                    <a:pt x="9221" y="5670"/>
                    <a:pt x="9199" y="5807"/>
                    <a:pt x="9336" y="5921"/>
                  </a:cubicBezTo>
                  <a:cubicBezTo>
                    <a:pt x="9425" y="6010"/>
                    <a:pt x="9507" y="6057"/>
                    <a:pt x="9585" y="6057"/>
                  </a:cubicBezTo>
                  <a:cubicBezTo>
                    <a:pt x="9648" y="6057"/>
                    <a:pt x="9709" y="6027"/>
                    <a:pt x="9769" y="5967"/>
                  </a:cubicBezTo>
                  <a:cubicBezTo>
                    <a:pt x="9929" y="5807"/>
                    <a:pt x="9929" y="5670"/>
                    <a:pt x="9792" y="5533"/>
                  </a:cubicBezTo>
                  <a:cubicBezTo>
                    <a:pt x="9709" y="5450"/>
                    <a:pt x="9632" y="5410"/>
                    <a:pt x="9558" y="5410"/>
                  </a:cubicBezTo>
                  <a:close/>
                  <a:moveTo>
                    <a:pt x="10469" y="5481"/>
                  </a:moveTo>
                  <a:cubicBezTo>
                    <a:pt x="10384" y="5481"/>
                    <a:pt x="10300" y="5504"/>
                    <a:pt x="10249" y="5556"/>
                  </a:cubicBezTo>
                  <a:cubicBezTo>
                    <a:pt x="10134" y="5670"/>
                    <a:pt x="10134" y="5921"/>
                    <a:pt x="10249" y="6035"/>
                  </a:cubicBezTo>
                  <a:cubicBezTo>
                    <a:pt x="10306" y="6092"/>
                    <a:pt x="10397" y="6121"/>
                    <a:pt x="10488" y="6121"/>
                  </a:cubicBezTo>
                  <a:cubicBezTo>
                    <a:pt x="10580" y="6121"/>
                    <a:pt x="10671" y="6092"/>
                    <a:pt x="10728" y="6035"/>
                  </a:cubicBezTo>
                  <a:cubicBezTo>
                    <a:pt x="10842" y="5921"/>
                    <a:pt x="10842" y="5693"/>
                    <a:pt x="10728" y="5579"/>
                  </a:cubicBezTo>
                  <a:cubicBezTo>
                    <a:pt x="10678" y="5516"/>
                    <a:pt x="10572" y="5481"/>
                    <a:pt x="10469" y="5481"/>
                  </a:cubicBezTo>
                  <a:close/>
                  <a:moveTo>
                    <a:pt x="11435" y="5576"/>
                  </a:moveTo>
                  <a:cubicBezTo>
                    <a:pt x="11347" y="5576"/>
                    <a:pt x="11262" y="5605"/>
                    <a:pt x="11207" y="5670"/>
                  </a:cubicBezTo>
                  <a:cubicBezTo>
                    <a:pt x="11093" y="5784"/>
                    <a:pt x="11093" y="6012"/>
                    <a:pt x="11207" y="6126"/>
                  </a:cubicBezTo>
                  <a:cubicBezTo>
                    <a:pt x="11264" y="6195"/>
                    <a:pt x="11350" y="6229"/>
                    <a:pt x="11438" y="6229"/>
                  </a:cubicBezTo>
                  <a:cubicBezTo>
                    <a:pt x="11527" y="6229"/>
                    <a:pt x="11618" y="6195"/>
                    <a:pt x="11687" y="6126"/>
                  </a:cubicBezTo>
                  <a:cubicBezTo>
                    <a:pt x="11801" y="6012"/>
                    <a:pt x="11801" y="5784"/>
                    <a:pt x="11687" y="5670"/>
                  </a:cubicBezTo>
                  <a:cubicBezTo>
                    <a:pt x="11627" y="5610"/>
                    <a:pt x="11530" y="5576"/>
                    <a:pt x="11435" y="5576"/>
                  </a:cubicBezTo>
                  <a:close/>
                  <a:moveTo>
                    <a:pt x="12408" y="5636"/>
                  </a:moveTo>
                  <a:cubicBezTo>
                    <a:pt x="12326" y="5636"/>
                    <a:pt x="12246" y="5670"/>
                    <a:pt x="12189" y="5738"/>
                  </a:cubicBezTo>
                  <a:cubicBezTo>
                    <a:pt x="12052" y="5875"/>
                    <a:pt x="12052" y="6081"/>
                    <a:pt x="12189" y="6218"/>
                  </a:cubicBezTo>
                  <a:cubicBezTo>
                    <a:pt x="12260" y="6277"/>
                    <a:pt x="12338" y="6312"/>
                    <a:pt x="12419" y="6312"/>
                  </a:cubicBezTo>
                  <a:cubicBezTo>
                    <a:pt x="12493" y="6312"/>
                    <a:pt x="12569" y="6283"/>
                    <a:pt x="12645" y="6218"/>
                  </a:cubicBezTo>
                  <a:cubicBezTo>
                    <a:pt x="12782" y="6081"/>
                    <a:pt x="12782" y="5875"/>
                    <a:pt x="12645" y="5738"/>
                  </a:cubicBezTo>
                  <a:cubicBezTo>
                    <a:pt x="12577" y="5670"/>
                    <a:pt x="12491" y="5636"/>
                    <a:pt x="12408" y="5636"/>
                  </a:cubicBezTo>
                  <a:close/>
                  <a:moveTo>
                    <a:pt x="13330" y="5693"/>
                  </a:moveTo>
                  <a:cubicBezTo>
                    <a:pt x="13239" y="5693"/>
                    <a:pt x="13170" y="5738"/>
                    <a:pt x="13102" y="5807"/>
                  </a:cubicBezTo>
                  <a:cubicBezTo>
                    <a:pt x="12965" y="5944"/>
                    <a:pt x="12942" y="6126"/>
                    <a:pt x="13102" y="6286"/>
                  </a:cubicBezTo>
                  <a:cubicBezTo>
                    <a:pt x="13182" y="6355"/>
                    <a:pt x="13262" y="6389"/>
                    <a:pt x="13341" y="6389"/>
                  </a:cubicBezTo>
                  <a:cubicBezTo>
                    <a:pt x="13421" y="6389"/>
                    <a:pt x="13501" y="6355"/>
                    <a:pt x="13581" y="6286"/>
                  </a:cubicBezTo>
                  <a:cubicBezTo>
                    <a:pt x="13718" y="6126"/>
                    <a:pt x="13718" y="5967"/>
                    <a:pt x="13581" y="5807"/>
                  </a:cubicBezTo>
                  <a:cubicBezTo>
                    <a:pt x="13513" y="5738"/>
                    <a:pt x="13444" y="5693"/>
                    <a:pt x="13330" y="5693"/>
                  </a:cubicBezTo>
                  <a:close/>
                  <a:moveTo>
                    <a:pt x="14293" y="5784"/>
                  </a:moveTo>
                  <a:cubicBezTo>
                    <a:pt x="14155" y="5784"/>
                    <a:pt x="14028" y="5879"/>
                    <a:pt x="13969" y="6012"/>
                  </a:cubicBezTo>
                  <a:cubicBezTo>
                    <a:pt x="13901" y="6195"/>
                    <a:pt x="13992" y="6377"/>
                    <a:pt x="14152" y="6469"/>
                  </a:cubicBezTo>
                  <a:cubicBezTo>
                    <a:pt x="14170" y="6469"/>
                    <a:pt x="14188" y="6472"/>
                    <a:pt x="14207" y="6472"/>
                  </a:cubicBezTo>
                  <a:cubicBezTo>
                    <a:pt x="14234" y="6472"/>
                    <a:pt x="14261" y="6464"/>
                    <a:pt x="14289" y="6423"/>
                  </a:cubicBezTo>
                  <a:cubicBezTo>
                    <a:pt x="14312" y="6377"/>
                    <a:pt x="14380" y="6332"/>
                    <a:pt x="14426" y="6286"/>
                  </a:cubicBezTo>
                  <a:cubicBezTo>
                    <a:pt x="14471" y="6241"/>
                    <a:pt x="14540" y="6172"/>
                    <a:pt x="14585" y="6126"/>
                  </a:cubicBezTo>
                  <a:cubicBezTo>
                    <a:pt x="14631" y="6081"/>
                    <a:pt x="14631" y="6035"/>
                    <a:pt x="14608" y="5967"/>
                  </a:cubicBezTo>
                  <a:cubicBezTo>
                    <a:pt x="14585" y="5944"/>
                    <a:pt x="14540" y="5921"/>
                    <a:pt x="14517" y="5875"/>
                  </a:cubicBezTo>
                  <a:cubicBezTo>
                    <a:pt x="14445" y="5811"/>
                    <a:pt x="14367" y="5784"/>
                    <a:pt x="14293" y="5784"/>
                  </a:cubicBezTo>
                  <a:close/>
                  <a:moveTo>
                    <a:pt x="6807" y="6193"/>
                  </a:moveTo>
                  <a:cubicBezTo>
                    <a:pt x="6791" y="6193"/>
                    <a:pt x="6774" y="6200"/>
                    <a:pt x="6756" y="6218"/>
                  </a:cubicBezTo>
                  <a:cubicBezTo>
                    <a:pt x="6711" y="6263"/>
                    <a:pt x="6642" y="6332"/>
                    <a:pt x="6597" y="6377"/>
                  </a:cubicBezTo>
                  <a:cubicBezTo>
                    <a:pt x="6551" y="6423"/>
                    <a:pt x="6482" y="6492"/>
                    <a:pt x="6437" y="6537"/>
                  </a:cubicBezTo>
                  <a:cubicBezTo>
                    <a:pt x="6391" y="6583"/>
                    <a:pt x="6414" y="6629"/>
                    <a:pt x="6460" y="6651"/>
                  </a:cubicBezTo>
                  <a:cubicBezTo>
                    <a:pt x="6482" y="6651"/>
                    <a:pt x="6505" y="6674"/>
                    <a:pt x="6528" y="6674"/>
                  </a:cubicBezTo>
                  <a:cubicBezTo>
                    <a:pt x="6574" y="6697"/>
                    <a:pt x="6619" y="6720"/>
                    <a:pt x="6665" y="6720"/>
                  </a:cubicBezTo>
                  <a:cubicBezTo>
                    <a:pt x="6734" y="6697"/>
                    <a:pt x="6802" y="6674"/>
                    <a:pt x="6848" y="6629"/>
                  </a:cubicBezTo>
                  <a:cubicBezTo>
                    <a:pt x="6893" y="6583"/>
                    <a:pt x="6939" y="6514"/>
                    <a:pt x="6939" y="6446"/>
                  </a:cubicBezTo>
                  <a:cubicBezTo>
                    <a:pt x="6939" y="6400"/>
                    <a:pt x="6916" y="6355"/>
                    <a:pt x="6916" y="6309"/>
                  </a:cubicBezTo>
                  <a:cubicBezTo>
                    <a:pt x="6893" y="6286"/>
                    <a:pt x="6893" y="6263"/>
                    <a:pt x="6870" y="6241"/>
                  </a:cubicBezTo>
                  <a:cubicBezTo>
                    <a:pt x="6856" y="6212"/>
                    <a:pt x="6834" y="6193"/>
                    <a:pt x="6807" y="6193"/>
                  </a:cubicBezTo>
                  <a:close/>
                  <a:moveTo>
                    <a:pt x="7607" y="6223"/>
                  </a:moveTo>
                  <a:cubicBezTo>
                    <a:pt x="7527" y="6223"/>
                    <a:pt x="7441" y="6252"/>
                    <a:pt x="7373" y="6309"/>
                  </a:cubicBezTo>
                  <a:cubicBezTo>
                    <a:pt x="7350" y="6355"/>
                    <a:pt x="7304" y="6423"/>
                    <a:pt x="7304" y="6492"/>
                  </a:cubicBezTo>
                  <a:cubicBezTo>
                    <a:pt x="7281" y="6583"/>
                    <a:pt x="7327" y="6651"/>
                    <a:pt x="7373" y="6720"/>
                  </a:cubicBezTo>
                  <a:cubicBezTo>
                    <a:pt x="7395" y="6743"/>
                    <a:pt x="7532" y="6811"/>
                    <a:pt x="7555" y="6811"/>
                  </a:cubicBezTo>
                  <a:cubicBezTo>
                    <a:pt x="7572" y="6815"/>
                    <a:pt x="7589" y="6817"/>
                    <a:pt x="7605" y="6817"/>
                  </a:cubicBezTo>
                  <a:cubicBezTo>
                    <a:pt x="7679" y="6817"/>
                    <a:pt x="7750" y="6780"/>
                    <a:pt x="7806" y="6743"/>
                  </a:cubicBezTo>
                  <a:cubicBezTo>
                    <a:pt x="7852" y="6697"/>
                    <a:pt x="7875" y="6629"/>
                    <a:pt x="7898" y="6537"/>
                  </a:cubicBezTo>
                  <a:cubicBezTo>
                    <a:pt x="7898" y="6446"/>
                    <a:pt x="7875" y="6377"/>
                    <a:pt x="7806" y="6309"/>
                  </a:cubicBezTo>
                  <a:cubicBezTo>
                    <a:pt x="7761" y="6252"/>
                    <a:pt x="7686" y="6223"/>
                    <a:pt x="7607" y="6223"/>
                  </a:cubicBezTo>
                  <a:close/>
                  <a:moveTo>
                    <a:pt x="8525" y="6292"/>
                  </a:moveTo>
                  <a:cubicBezTo>
                    <a:pt x="8445" y="6292"/>
                    <a:pt x="8366" y="6320"/>
                    <a:pt x="8308" y="6377"/>
                  </a:cubicBezTo>
                  <a:cubicBezTo>
                    <a:pt x="8194" y="6492"/>
                    <a:pt x="8194" y="6674"/>
                    <a:pt x="8308" y="6788"/>
                  </a:cubicBezTo>
                  <a:cubicBezTo>
                    <a:pt x="8371" y="6851"/>
                    <a:pt x="8455" y="6886"/>
                    <a:pt x="8536" y="6886"/>
                  </a:cubicBezTo>
                  <a:cubicBezTo>
                    <a:pt x="8603" y="6886"/>
                    <a:pt x="8668" y="6863"/>
                    <a:pt x="8719" y="6811"/>
                  </a:cubicBezTo>
                  <a:cubicBezTo>
                    <a:pt x="8856" y="6697"/>
                    <a:pt x="8856" y="6492"/>
                    <a:pt x="8742" y="6377"/>
                  </a:cubicBezTo>
                  <a:cubicBezTo>
                    <a:pt x="8685" y="6320"/>
                    <a:pt x="8605" y="6292"/>
                    <a:pt x="8525" y="6292"/>
                  </a:cubicBezTo>
                  <a:close/>
                  <a:moveTo>
                    <a:pt x="9473" y="6377"/>
                  </a:moveTo>
                  <a:cubicBezTo>
                    <a:pt x="9404" y="6377"/>
                    <a:pt x="9336" y="6377"/>
                    <a:pt x="9267" y="6446"/>
                  </a:cubicBezTo>
                  <a:cubicBezTo>
                    <a:pt x="9199" y="6514"/>
                    <a:pt x="9153" y="6606"/>
                    <a:pt x="9153" y="6674"/>
                  </a:cubicBezTo>
                  <a:cubicBezTo>
                    <a:pt x="9153" y="6743"/>
                    <a:pt x="9153" y="6857"/>
                    <a:pt x="9244" y="6902"/>
                  </a:cubicBezTo>
                  <a:cubicBezTo>
                    <a:pt x="9290" y="6925"/>
                    <a:pt x="9313" y="6971"/>
                    <a:pt x="9358" y="6971"/>
                  </a:cubicBezTo>
                  <a:cubicBezTo>
                    <a:pt x="9393" y="6982"/>
                    <a:pt x="9433" y="6988"/>
                    <a:pt x="9473" y="6988"/>
                  </a:cubicBezTo>
                  <a:cubicBezTo>
                    <a:pt x="9512" y="6988"/>
                    <a:pt x="9552" y="6982"/>
                    <a:pt x="9587" y="6971"/>
                  </a:cubicBezTo>
                  <a:cubicBezTo>
                    <a:pt x="9609" y="6971"/>
                    <a:pt x="9655" y="6925"/>
                    <a:pt x="9678" y="6902"/>
                  </a:cubicBezTo>
                  <a:cubicBezTo>
                    <a:pt x="9769" y="6857"/>
                    <a:pt x="9792" y="6766"/>
                    <a:pt x="9792" y="6697"/>
                  </a:cubicBezTo>
                  <a:cubicBezTo>
                    <a:pt x="9792" y="6629"/>
                    <a:pt x="9769" y="6537"/>
                    <a:pt x="9701" y="6469"/>
                  </a:cubicBezTo>
                  <a:cubicBezTo>
                    <a:pt x="9632" y="6400"/>
                    <a:pt x="9564" y="6377"/>
                    <a:pt x="9473" y="6377"/>
                  </a:cubicBezTo>
                  <a:close/>
                  <a:moveTo>
                    <a:pt x="10451" y="6435"/>
                  </a:moveTo>
                  <a:cubicBezTo>
                    <a:pt x="10380" y="6435"/>
                    <a:pt x="10306" y="6469"/>
                    <a:pt x="10226" y="6537"/>
                  </a:cubicBezTo>
                  <a:cubicBezTo>
                    <a:pt x="10089" y="6674"/>
                    <a:pt x="10089" y="6811"/>
                    <a:pt x="10226" y="6948"/>
                  </a:cubicBezTo>
                  <a:cubicBezTo>
                    <a:pt x="10297" y="7031"/>
                    <a:pt x="10368" y="7071"/>
                    <a:pt x="10442" y="7071"/>
                  </a:cubicBezTo>
                  <a:cubicBezTo>
                    <a:pt x="10511" y="7071"/>
                    <a:pt x="10583" y="7037"/>
                    <a:pt x="10659" y="6971"/>
                  </a:cubicBezTo>
                  <a:cubicBezTo>
                    <a:pt x="10796" y="6834"/>
                    <a:pt x="10796" y="6697"/>
                    <a:pt x="10659" y="6537"/>
                  </a:cubicBezTo>
                  <a:cubicBezTo>
                    <a:pt x="10591" y="6469"/>
                    <a:pt x="10523" y="6435"/>
                    <a:pt x="10451" y="6435"/>
                  </a:cubicBezTo>
                  <a:close/>
                  <a:moveTo>
                    <a:pt x="11358" y="6497"/>
                  </a:moveTo>
                  <a:cubicBezTo>
                    <a:pt x="11270" y="6497"/>
                    <a:pt x="11184" y="6526"/>
                    <a:pt x="11139" y="6583"/>
                  </a:cubicBezTo>
                  <a:cubicBezTo>
                    <a:pt x="11025" y="6697"/>
                    <a:pt x="11025" y="6971"/>
                    <a:pt x="11139" y="7062"/>
                  </a:cubicBezTo>
                  <a:cubicBezTo>
                    <a:pt x="11196" y="7119"/>
                    <a:pt x="11287" y="7148"/>
                    <a:pt x="11378" y="7148"/>
                  </a:cubicBezTo>
                  <a:cubicBezTo>
                    <a:pt x="11470" y="7148"/>
                    <a:pt x="11561" y="7119"/>
                    <a:pt x="11618" y="7062"/>
                  </a:cubicBezTo>
                  <a:cubicBezTo>
                    <a:pt x="11732" y="6948"/>
                    <a:pt x="11709" y="6697"/>
                    <a:pt x="11595" y="6583"/>
                  </a:cubicBezTo>
                  <a:cubicBezTo>
                    <a:pt x="11538" y="6526"/>
                    <a:pt x="11447" y="6497"/>
                    <a:pt x="11358" y="6497"/>
                  </a:cubicBezTo>
                  <a:close/>
                  <a:moveTo>
                    <a:pt x="12314" y="6591"/>
                  </a:moveTo>
                  <a:cubicBezTo>
                    <a:pt x="12232" y="6591"/>
                    <a:pt x="12152" y="6620"/>
                    <a:pt x="12097" y="6674"/>
                  </a:cubicBezTo>
                  <a:cubicBezTo>
                    <a:pt x="11961" y="6788"/>
                    <a:pt x="11961" y="7039"/>
                    <a:pt x="12075" y="7154"/>
                  </a:cubicBezTo>
                  <a:cubicBezTo>
                    <a:pt x="12135" y="7214"/>
                    <a:pt x="12233" y="7242"/>
                    <a:pt x="12330" y="7242"/>
                  </a:cubicBezTo>
                  <a:cubicBezTo>
                    <a:pt x="12416" y="7242"/>
                    <a:pt x="12500" y="7219"/>
                    <a:pt x="12554" y="7176"/>
                  </a:cubicBezTo>
                  <a:cubicBezTo>
                    <a:pt x="12668" y="7039"/>
                    <a:pt x="12691" y="6811"/>
                    <a:pt x="12554" y="6697"/>
                  </a:cubicBezTo>
                  <a:cubicBezTo>
                    <a:pt x="12494" y="6625"/>
                    <a:pt x="12403" y="6591"/>
                    <a:pt x="12314" y="6591"/>
                  </a:cubicBezTo>
                  <a:close/>
                  <a:moveTo>
                    <a:pt x="13266" y="6678"/>
                  </a:moveTo>
                  <a:cubicBezTo>
                    <a:pt x="13184" y="6678"/>
                    <a:pt x="13101" y="6706"/>
                    <a:pt x="13033" y="6766"/>
                  </a:cubicBezTo>
                  <a:cubicBezTo>
                    <a:pt x="12919" y="6880"/>
                    <a:pt x="12896" y="7062"/>
                    <a:pt x="12965" y="7199"/>
                  </a:cubicBezTo>
                  <a:cubicBezTo>
                    <a:pt x="13024" y="7278"/>
                    <a:pt x="13187" y="7341"/>
                    <a:pt x="13304" y="7341"/>
                  </a:cubicBezTo>
                  <a:cubicBezTo>
                    <a:pt x="13321" y="7341"/>
                    <a:pt x="13338" y="7339"/>
                    <a:pt x="13353" y="7336"/>
                  </a:cubicBezTo>
                  <a:cubicBezTo>
                    <a:pt x="13398" y="7313"/>
                    <a:pt x="13421" y="7268"/>
                    <a:pt x="13467" y="7245"/>
                  </a:cubicBezTo>
                  <a:cubicBezTo>
                    <a:pt x="13627" y="7085"/>
                    <a:pt x="13627" y="7062"/>
                    <a:pt x="13581" y="6902"/>
                  </a:cubicBezTo>
                  <a:cubicBezTo>
                    <a:pt x="13538" y="6759"/>
                    <a:pt x="13404" y="6678"/>
                    <a:pt x="13266" y="6678"/>
                  </a:cubicBezTo>
                  <a:close/>
                  <a:moveTo>
                    <a:pt x="5839" y="7139"/>
                  </a:moveTo>
                  <a:cubicBezTo>
                    <a:pt x="5835" y="7139"/>
                    <a:pt x="5830" y="7144"/>
                    <a:pt x="5820" y="7154"/>
                  </a:cubicBezTo>
                  <a:cubicBezTo>
                    <a:pt x="5775" y="7199"/>
                    <a:pt x="5706" y="7268"/>
                    <a:pt x="5661" y="7313"/>
                  </a:cubicBezTo>
                  <a:cubicBezTo>
                    <a:pt x="5615" y="7359"/>
                    <a:pt x="5547" y="7427"/>
                    <a:pt x="5501" y="7473"/>
                  </a:cubicBezTo>
                  <a:cubicBezTo>
                    <a:pt x="5478" y="7496"/>
                    <a:pt x="5455" y="7519"/>
                    <a:pt x="5501" y="7542"/>
                  </a:cubicBezTo>
                  <a:cubicBezTo>
                    <a:pt x="5533" y="7547"/>
                    <a:pt x="5563" y="7550"/>
                    <a:pt x="5591" y="7550"/>
                  </a:cubicBezTo>
                  <a:cubicBezTo>
                    <a:pt x="5681" y="7550"/>
                    <a:pt x="5751" y="7520"/>
                    <a:pt x="5820" y="7450"/>
                  </a:cubicBezTo>
                  <a:cubicBezTo>
                    <a:pt x="5889" y="7359"/>
                    <a:pt x="5889" y="7268"/>
                    <a:pt x="5843" y="7176"/>
                  </a:cubicBezTo>
                  <a:cubicBezTo>
                    <a:pt x="5843" y="7150"/>
                    <a:pt x="5843" y="7139"/>
                    <a:pt x="5839" y="7139"/>
                  </a:cubicBezTo>
                  <a:close/>
                  <a:moveTo>
                    <a:pt x="6551" y="7085"/>
                  </a:moveTo>
                  <a:cubicBezTo>
                    <a:pt x="6482" y="7108"/>
                    <a:pt x="6414" y="7108"/>
                    <a:pt x="6368" y="7176"/>
                  </a:cubicBezTo>
                  <a:cubicBezTo>
                    <a:pt x="6323" y="7222"/>
                    <a:pt x="6277" y="7290"/>
                    <a:pt x="6277" y="7382"/>
                  </a:cubicBezTo>
                  <a:cubicBezTo>
                    <a:pt x="6277" y="7450"/>
                    <a:pt x="6277" y="7519"/>
                    <a:pt x="6368" y="7542"/>
                  </a:cubicBezTo>
                  <a:cubicBezTo>
                    <a:pt x="6414" y="7633"/>
                    <a:pt x="6460" y="7656"/>
                    <a:pt x="6551" y="7656"/>
                  </a:cubicBezTo>
                  <a:cubicBezTo>
                    <a:pt x="6642" y="7656"/>
                    <a:pt x="6688" y="7610"/>
                    <a:pt x="6734" y="7564"/>
                  </a:cubicBezTo>
                  <a:cubicBezTo>
                    <a:pt x="6802" y="7519"/>
                    <a:pt x="6825" y="7450"/>
                    <a:pt x="6825" y="7382"/>
                  </a:cubicBezTo>
                  <a:cubicBezTo>
                    <a:pt x="6825" y="7313"/>
                    <a:pt x="6825" y="7245"/>
                    <a:pt x="6756" y="7199"/>
                  </a:cubicBezTo>
                  <a:cubicBezTo>
                    <a:pt x="6688" y="7131"/>
                    <a:pt x="6642" y="7085"/>
                    <a:pt x="6551" y="7085"/>
                  </a:cubicBezTo>
                  <a:close/>
                  <a:moveTo>
                    <a:pt x="7510" y="7176"/>
                  </a:moveTo>
                  <a:cubicBezTo>
                    <a:pt x="7418" y="7176"/>
                    <a:pt x="7350" y="7199"/>
                    <a:pt x="7281" y="7268"/>
                  </a:cubicBezTo>
                  <a:cubicBezTo>
                    <a:pt x="7236" y="7313"/>
                    <a:pt x="7213" y="7405"/>
                    <a:pt x="7213" y="7473"/>
                  </a:cubicBezTo>
                  <a:cubicBezTo>
                    <a:pt x="7213" y="7542"/>
                    <a:pt x="7258" y="7610"/>
                    <a:pt x="7281" y="7679"/>
                  </a:cubicBezTo>
                  <a:cubicBezTo>
                    <a:pt x="7360" y="7698"/>
                    <a:pt x="7422" y="7752"/>
                    <a:pt x="7481" y="7752"/>
                  </a:cubicBezTo>
                  <a:cubicBezTo>
                    <a:pt x="7490" y="7752"/>
                    <a:pt x="7500" y="7750"/>
                    <a:pt x="7510" y="7747"/>
                  </a:cubicBezTo>
                  <a:cubicBezTo>
                    <a:pt x="7578" y="7747"/>
                    <a:pt x="7669" y="7724"/>
                    <a:pt x="7715" y="7656"/>
                  </a:cubicBezTo>
                  <a:cubicBezTo>
                    <a:pt x="7761" y="7610"/>
                    <a:pt x="7783" y="7519"/>
                    <a:pt x="7783" y="7450"/>
                  </a:cubicBezTo>
                  <a:cubicBezTo>
                    <a:pt x="7783" y="7382"/>
                    <a:pt x="7761" y="7290"/>
                    <a:pt x="7715" y="7268"/>
                  </a:cubicBezTo>
                  <a:cubicBezTo>
                    <a:pt x="7669" y="7199"/>
                    <a:pt x="7578" y="7176"/>
                    <a:pt x="7510" y="7176"/>
                  </a:cubicBezTo>
                  <a:close/>
                  <a:moveTo>
                    <a:pt x="8433" y="7215"/>
                  </a:moveTo>
                  <a:cubicBezTo>
                    <a:pt x="8361" y="7215"/>
                    <a:pt x="8291" y="7239"/>
                    <a:pt x="8240" y="7290"/>
                  </a:cubicBezTo>
                  <a:cubicBezTo>
                    <a:pt x="8126" y="7405"/>
                    <a:pt x="8126" y="7610"/>
                    <a:pt x="8240" y="7724"/>
                  </a:cubicBezTo>
                  <a:cubicBezTo>
                    <a:pt x="8297" y="7781"/>
                    <a:pt x="8371" y="7810"/>
                    <a:pt x="8448" y="7810"/>
                  </a:cubicBezTo>
                  <a:cubicBezTo>
                    <a:pt x="8525" y="7810"/>
                    <a:pt x="8605" y="7781"/>
                    <a:pt x="8674" y="7724"/>
                  </a:cubicBezTo>
                  <a:cubicBezTo>
                    <a:pt x="8765" y="7610"/>
                    <a:pt x="8788" y="7427"/>
                    <a:pt x="8674" y="7313"/>
                  </a:cubicBezTo>
                  <a:cubicBezTo>
                    <a:pt x="8611" y="7251"/>
                    <a:pt x="8521" y="7215"/>
                    <a:pt x="8433" y="7215"/>
                  </a:cubicBezTo>
                  <a:close/>
                  <a:moveTo>
                    <a:pt x="13008" y="7661"/>
                  </a:moveTo>
                  <a:cubicBezTo>
                    <a:pt x="13005" y="7661"/>
                    <a:pt x="12999" y="7667"/>
                    <a:pt x="12988" y="7679"/>
                  </a:cubicBezTo>
                  <a:cubicBezTo>
                    <a:pt x="12988" y="7679"/>
                    <a:pt x="12965" y="7701"/>
                    <a:pt x="12942" y="7724"/>
                  </a:cubicBezTo>
                  <a:cubicBezTo>
                    <a:pt x="12896" y="7770"/>
                    <a:pt x="12874" y="7815"/>
                    <a:pt x="12896" y="7815"/>
                  </a:cubicBezTo>
                  <a:cubicBezTo>
                    <a:pt x="12919" y="7793"/>
                    <a:pt x="12942" y="7770"/>
                    <a:pt x="12965" y="7747"/>
                  </a:cubicBezTo>
                  <a:cubicBezTo>
                    <a:pt x="12988" y="7724"/>
                    <a:pt x="13010" y="7701"/>
                    <a:pt x="13010" y="7701"/>
                  </a:cubicBezTo>
                  <a:cubicBezTo>
                    <a:pt x="13010" y="7679"/>
                    <a:pt x="13010" y="7679"/>
                    <a:pt x="13010" y="7679"/>
                  </a:cubicBezTo>
                  <a:cubicBezTo>
                    <a:pt x="13010" y="7667"/>
                    <a:pt x="13010" y="7661"/>
                    <a:pt x="13008" y="7661"/>
                  </a:cubicBezTo>
                  <a:close/>
                  <a:moveTo>
                    <a:pt x="9393" y="7319"/>
                  </a:moveTo>
                  <a:cubicBezTo>
                    <a:pt x="9313" y="7319"/>
                    <a:pt x="9233" y="7348"/>
                    <a:pt x="9176" y="7405"/>
                  </a:cubicBezTo>
                  <a:cubicBezTo>
                    <a:pt x="9085" y="7496"/>
                    <a:pt x="9085" y="7701"/>
                    <a:pt x="9176" y="7815"/>
                  </a:cubicBezTo>
                  <a:cubicBezTo>
                    <a:pt x="9233" y="7873"/>
                    <a:pt x="9313" y="7901"/>
                    <a:pt x="9393" y="7901"/>
                  </a:cubicBezTo>
                  <a:cubicBezTo>
                    <a:pt x="9473" y="7901"/>
                    <a:pt x="9552" y="7873"/>
                    <a:pt x="9609" y="7815"/>
                  </a:cubicBezTo>
                  <a:cubicBezTo>
                    <a:pt x="9724" y="7701"/>
                    <a:pt x="9724" y="7519"/>
                    <a:pt x="9609" y="7405"/>
                  </a:cubicBezTo>
                  <a:cubicBezTo>
                    <a:pt x="9552" y="7348"/>
                    <a:pt x="9473" y="7319"/>
                    <a:pt x="9393" y="7319"/>
                  </a:cubicBezTo>
                  <a:close/>
                  <a:moveTo>
                    <a:pt x="10351" y="7376"/>
                  </a:moveTo>
                  <a:cubicBezTo>
                    <a:pt x="10283" y="7376"/>
                    <a:pt x="10214" y="7416"/>
                    <a:pt x="10134" y="7496"/>
                  </a:cubicBezTo>
                  <a:cubicBezTo>
                    <a:pt x="9998" y="7633"/>
                    <a:pt x="9998" y="7770"/>
                    <a:pt x="10134" y="7907"/>
                  </a:cubicBezTo>
                  <a:cubicBezTo>
                    <a:pt x="10203" y="7987"/>
                    <a:pt x="10271" y="8027"/>
                    <a:pt x="10343" y="8027"/>
                  </a:cubicBezTo>
                  <a:cubicBezTo>
                    <a:pt x="10414" y="8027"/>
                    <a:pt x="10488" y="7987"/>
                    <a:pt x="10568" y="7907"/>
                  </a:cubicBezTo>
                  <a:cubicBezTo>
                    <a:pt x="10705" y="7770"/>
                    <a:pt x="10705" y="7633"/>
                    <a:pt x="10568" y="7496"/>
                  </a:cubicBezTo>
                  <a:cubicBezTo>
                    <a:pt x="10488" y="7416"/>
                    <a:pt x="10420" y="7376"/>
                    <a:pt x="10351" y="7376"/>
                  </a:cubicBezTo>
                  <a:close/>
                  <a:moveTo>
                    <a:pt x="11279" y="7445"/>
                  </a:moveTo>
                  <a:cubicBezTo>
                    <a:pt x="11207" y="7445"/>
                    <a:pt x="11139" y="7484"/>
                    <a:pt x="11070" y="7564"/>
                  </a:cubicBezTo>
                  <a:cubicBezTo>
                    <a:pt x="10911" y="7701"/>
                    <a:pt x="10911" y="7838"/>
                    <a:pt x="11070" y="7998"/>
                  </a:cubicBezTo>
                  <a:cubicBezTo>
                    <a:pt x="11139" y="8067"/>
                    <a:pt x="11207" y="8101"/>
                    <a:pt x="11276" y="8101"/>
                  </a:cubicBezTo>
                  <a:cubicBezTo>
                    <a:pt x="11344" y="8101"/>
                    <a:pt x="11413" y="8067"/>
                    <a:pt x="11481" y="7998"/>
                  </a:cubicBezTo>
                  <a:cubicBezTo>
                    <a:pt x="11641" y="7838"/>
                    <a:pt x="11641" y="7701"/>
                    <a:pt x="11504" y="7564"/>
                  </a:cubicBezTo>
                  <a:cubicBezTo>
                    <a:pt x="11424" y="7484"/>
                    <a:pt x="11350" y="7445"/>
                    <a:pt x="11279" y="7445"/>
                  </a:cubicBezTo>
                  <a:close/>
                  <a:moveTo>
                    <a:pt x="12214" y="7547"/>
                  </a:moveTo>
                  <a:cubicBezTo>
                    <a:pt x="12126" y="7547"/>
                    <a:pt x="12040" y="7576"/>
                    <a:pt x="11983" y="7633"/>
                  </a:cubicBezTo>
                  <a:cubicBezTo>
                    <a:pt x="11869" y="7770"/>
                    <a:pt x="11869" y="8021"/>
                    <a:pt x="12006" y="8112"/>
                  </a:cubicBezTo>
                  <a:cubicBezTo>
                    <a:pt x="12060" y="8166"/>
                    <a:pt x="12145" y="8189"/>
                    <a:pt x="12228" y="8189"/>
                  </a:cubicBezTo>
                  <a:cubicBezTo>
                    <a:pt x="12322" y="8189"/>
                    <a:pt x="12414" y="8160"/>
                    <a:pt x="12463" y="8112"/>
                  </a:cubicBezTo>
                  <a:cubicBezTo>
                    <a:pt x="12577" y="7975"/>
                    <a:pt x="12577" y="7724"/>
                    <a:pt x="12463" y="7633"/>
                  </a:cubicBezTo>
                  <a:cubicBezTo>
                    <a:pt x="12394" y="7576"/>
                    <a:pt x="12303" y="7547"/>
                    <a:pt x="12214" y="7547"/>
                  </a:cubicBezTo>
                  <a:close/>
                  <a:moveTo>
                    <a:pt x="4816" y="8158"/>
                  </a:moveTo>
                  <a:cubicBezTo>
                    <a:pt x="4793" y="8181"/>
                    <a:pt x="4771" y="8203"/>
                    <a:pt x="4748" y="8226"/>
                  </a:cubicBezTo>
                  <a:cubicBezTo>
                    <a:pt x="4725" y="8249"/>
                    <a:pt x="4725" y="8272"/>
                    <a:pt x="4702" y="8272"/>
                  </a:cubicBezTo>
                  <a:cubicBezTo>
                    <a:pt x="4679" y="8295"/>
                    <a:pt x="4634" y="8340"/>
                    <a:pt x="4611" y="8363"/>
                  </a:cubicBezTo>
                  <a:cubicBezTo>
                    <a:pt x="4611" y="8386"/>
                    <a:pt x="4588" y="8386"/>
                    <a:pt x="4588" y="8386"/>
                  </a:cubicBezTo>
                  <a:cubicBezTo>
                    <a:pt x="4611" y="8409"/>
                    <a:pt x="4611" y="8409"/>
                    <a:pt x="4611" y="8409"/>
                  </a:cubicBezTo>
                  <a:cubicBezTo>
                    <a:pt x="4702" y="8386"/>
                    <a:pt x="4793" y="8386"/>
                    <a:pt x="4816" y="8295"/>
                  </a:cubicBezTo>
                  <a:cubicBezTo>
                    <a:pt x="4816" y="8249"/>
                    <a:pt x="4816" y="8203"/>
                    <a:pt x="4816" y="8158"/>
                  </a:cubicBezTo>
                  <a:close/>
                  <a:moveTo>
                    <a:pt x="5535" y="7981"/>
                  </a:moveTo>
                  <a:cubicBezTo>
                    <a:pt x="5467" y="7981"/>
                    <a:pt x="5398" y="8009"/>
                    <a:pt x="5341" y="8067"/>
                  </a:cubicBezTo>
                  <a:cubicBezTo>
                    <a:pt x="5227" y="8181"/>
                    <a:pt x="5227" y="8318"/>
                    <a:pt x="5341" y="8432"/>
                  </a:cubicBezTo>
                  <a:cubicBezTo>
                    <a:pt x="5401" y="8492"/>
                    <a:pt x="5474" y="8520"/>
                    <a:pt x="5543" y="8520"/>
                  </a:cubicBezTo>
                  <a:cubicBezTo>
                    <a:pt x="5605" y="8520"/>
                    <a:pt x="5663" y="8498"/>
                    <a:pt x="5706" y="8455"/>
                  </a:cubicBezTo>
                  <a:cubicBezTo>
                    <a:pt x="5843" y="8340"/>
                    <a:pt x="5843" y="8181"/>
                    <a:pt x="5729" y="8067"/>
                  </a:cubicBezTo>
                  <a:cubicBezTo>
                    <a:pt x="5672" y="8009"/>
                    <a:pt x="5604" y="7981"/>
                    <a:pt x="5535" y="7981"/>
                  </a:cubicBezTo>
                  <a:close/>
                  <a:moveTo>
                    <a:pt x="6460" y="8049"/>
                  </a:moveTo>
                  <a:cubicBezTo>
                    <a:pt x="6397" y="8049"/>
                    <a:pt x="6334" y="8078"/>
                    <a:pt x="6277" y="8135"/>
                  </a:cubicBezTo>
                  <a:cubicBezTo>
                    <a:pt x="6163" y="8249"/>
                    <a:pt x="6163" y="8386"/>
                    <a:pt x="6254" y="8500"/>
                  </a:cubicBezTo>
                  <a:cubicBezTo>
                    <a:pt x="6317" y="8563"/>
                    <a:pt x="6393" y="8598"/>
                    <a:pt x="6469" y="8598"/>
                  </a:cubicBezTo>
                  <a:cubicBezTo>
                    <a:pt x="6530" y="8598"/>
                    <a:pt x="6591" y="8574"/>
                    <a:pt x="6642" y="8523"/>
                  </a:cubicBezTo>
                  <a:cubicBezTo>
                    <a:pt x="6756" y="8409"/>
                    <a:pt x="6756" y="8249"/>
                    <a:pt x="6642" y="8135"/>
                  </a:cubicBezTo>
                  <a:cubicBezTo>
                    <a:pt x="6585" y="8078"/>
                    <a:pt x="6522" y="8049"/>
                    <a:pt x="6460" y="8049"/>
                  </a:cubicBezTo>
                  <a:close/>
                  <a:moveTo>
                    <a:pt x="7418" y="8112"/>
                  </a:moveTo>
                  <a:cubicBezTo>
                    <a:pt x="7350" y="8112"/>
                    <a:pt x="7281" y="8158"/>
                    <a:pt x="7236" y="8203"/>
                  </a:cubicBezTo>
                  <a:cubicBezTo>
                    <a:pt x="7190" y="8249"/>
                    <a:pt x="7144" y="8318"/>
                    <a:pt x="7144" y="8386"/>
                  </a:cubicBezTo>
                  <a:cubicBezTo>
                    <a:pt x="7167" y="8455"/>
                    <a:pt x="7167" y="8523"/>
                    <a:pt x="7236" y="8569"/>
                  </a:cubicBezTo>
                  <a:cubicBezTo>
                    <a:pt x="7273" y="8625"/>
                    <a:pt x="7311" y="8666"/>
                    <a:pt x="7387" y="8666"/>
                  </a:cubicBezTo>
                  <a:cubicBezTo>
                    <a:pt x="7403" y="8666"/>
                    <a:pt x="7421" y="8664"/>
                    <a:pt x="7441" y="8660"/>
                  </a:cubicBezTo>
                  <a:cubicBezTo>
                    <a:pt x="7510" y="8660"/>
                    <a:pt x="7555" y="8637"/>
                    <a:pt x="7624" y="8592"/>
                  </a:cubicBezTo>
                  <a:cubicBezTo>
                    <a:pt x="7669" y="8523"/>
                    <a:pt x="7715" y="8477"/>
                    <a:pt x="7715" y="8386"/>
                  </a:cubicBezTo>
                  <a:cubicBezTo>
                    <a:pt x="7692" y="8318"/>
                    <a:pt x="7692" y="8249"/>
                    <a:pt x="7601" y="8203"/>
                  </a:cubicBezTo>
                  <a:cubicBezTo>
                    <a:pt x="7578" y="8112"/>
                    <a:pt x="7510" y="8112"/>
                    <a:pt x="7418" y="8112"/>
                  </a:cubicBezTo>
                  <a:close/>
                  <a:moveTo>
                    <a:pt x="8377" y="8203"/>
                  </a:moveTo>
                  <a:cubicBezTo>
                    <a:pt x="8308" y="8203"/>
                    <a:pt x="8240" y="8249"/>
                    <a:pt x="8172" y="8272"/>
                  </a:cubicBezTo>
                  <a:cubicBezTo>
                    <a:pt x="8149" y="8340"/>
                    <a:pt x="8103" y="8409"/>
                    <a:pt x="8080" y="8477"/>
                  </a:cubicBezTo>
                  <a:cubicBezTo>
                    <a:pt x="8080" y="8569"/>
                    <a:pt x="8126" y="8637"/>
                    <a:pt x="8172" y="8706"/>
                  </a:cubicBezTo>
                  <a:cubicBezTo>
                    <a:pt x="8217" y="8751"/>
                    <a:pt x="8308" y="8774"/>
                    <a:pt x="8377" y="8774"/>
                  </a:cubicBezTo>
                  <a:cubicBezTo>
                    <a:pt x="8445" y="8774"/>
                    <a:pt x="8537" y="8751"/>
                    <a:pt x="8582" y="8706"/>
                  </a:cubicBezTo>
                  <a:cubicBezTo>
                    <a:pt x="8628" y="8660"/>
                    <a:pt x="8674" y="8569"/>
                    <a:pt x="8674" y="8500"/>
                  </a:cubicBezTo>
                  <a:cubicBezTo>
                    <a:pt x="8674" y="8432"/>
                    <a:pt x="8651" y="8340"/>
                    <a:pt x="8582" y="8272"/>
                  </a:cubicBezTo>
                  <a:cubicBezTo>
                    <a:pt x="8537" y="8226"/>
                    <a:pt x="8445" y="8203"/>
                    <a:pt x="8377" y="8203"/>
                  </a:cubicBezTo>
                  <a:close/>
                  <a:moveTo>
                    <a:pt x="9301" y="8255"/>
                  </a:moveTo>
                  <a:cubicBezTo>
                    <a:pt x="9221" y="8255"/>
                    <a:pt x="9142" y="8283"/>
                    <a:pt x="9085" y="8340"/>
                  </a:cubicBezTo>
                  <a:cubicBezTo>
                    <a:pt x="8970" y="8455"/>
                    <a:pt x="8970" y="8660"/>
                    <a:pt x="9085" y="8774"/>
                  </a:cubicBezTo>
                  <a:cubicBezTo>
                    <a:pt x="9142" y="8831"/>
                    <a:pt x="9221" y="8860"/>
                    <a:pt x="9301" y="8860"/>
                  </a:cubicBezTo>
                  <a:cubicBezTo>
                    <a:pt x="9381" y="8860"/>
                    <a:pt x="9461" y="8831"/>
                    <a:pt x="9518" y="8774"/>
                  </a:cubicBezTo>
                  <a:cubicBezTo>
                    <a:pt x="9632" y="8660"/>
                    <a:pt x="9632" y="8455"/>
                    <a:pt x="9518" y="8340"/>
                  </a:cubicBezTo>
                  <a:cubicBezTo>
                    <a:pt x="9461" y="8283"/>
                    <a:pt x="9381" y="8255"/>
                    <a:pt x="9301" y="8255"/>
                  </a:cubicBezTo>
                  <a:close/>
                  <a:moveTo>
                    <a:pt x="12120" y="8477"/>
                  </a:moveTo>
                  <a:cubicBezTo>
                    <a:pt x="11983" y="8500"/>
                    <a:pt x="11846" y="8637"/>
                    <a:pt x="11824" y="8774"/>
                  </a:cubicBezTo>
                  <a:cubicBezTo>
                    <a:pt x="11824" y="8797"/>
                    <a:pt x="11824" y="8820"/>
                    <a:pt x="11824" y="8865"/>
                  </a:cubicBezTo>
                  <a:cubicBezTo>
                    <a:pt x="11846" y="8843"/>
                    <a:pt x="11869" y="8820"/>
                    <a:pt x="11892" y="8820"/>
                  </a:cubicBezTo>
                  <a:cubicBezTo>
                    <a:pt x="11938" y="8774"/>
                    <a:pt x="11983" y="8728"/>
                    <a:pt x="12029" y="8683"/>
                  </a:cubicBezTo>
                  <a:cubicBezTo>
                    <a:pt x="12075" y="8637"/>
                    <a:pt x="12120" y="8592"/>
                    <a:pt x="12166" y="8546"/>
                  </a:cubicBezTo>
                  <a:cubicBezTo>
                    <a:pt x="12189" y="8523"/>
                    <a:pt x="12189" y="8500"/>
                    <a:pt x="12212" y="8477"/>
                  </a:cubicBezTo>
                  <a:close/>
                  <a:moveTo>
                    <a:pt x="10249" y="8349"/>
                  </a:moveTo>
                  <a:cubicBezTo>
                    <a:pt x="10173" y="8349"/>
                    <a:pt x="10098" y="8377"/>
                    <a:pt x="10043" y="8432"/>
                  </a:cubicBezTo>
                  <a:cubicBezTo>
                    <a:pt x="9929" y="8546"/>
                    <a:pt x="9929" y="8751"/>
                    <a:pt x="10043" y="8865"/>
                  </a:cubicBezTo>
                  <a:cubicBezTo>
                    <a:pt x="10100" y="8922"/>
                    <a:pt x="10174" y="8951"/>
                    <a:pt x="10249" y="8951"/>
                  </a:cubicBezTo>
                  <a:cubicBezTo>
                    <a:pt x="10323" y="8951"/>
                    <a:pt x="10397" y="8922"/>
                    <a:pt x="10454" y="8865"/>
                  </a:cubicBezTo>
                  <a:cubicBezTo>
                    <a:pt x="10591" y="8751"/>
                    <a:pt x="10591" y="8569"/>
                    <a:pt x="10477" y="8455"/>
                  </a:cubicBezTo>
                  <a:cubicBezTo>
                    <a:pt x="10417" y="8383"/>
                    <a:pt x="10333" y="8349"/>
                    <a:pt x="10249" y="8349"/>
                  </a:cubicBezTo>
                  <a:close/>
                  <a:moveTo>
                    <a:pt x="11207" y="8420"/>
                  </a:moveTo>
                  <a:cubicBezTo>
                    <a:pt x="11139" y="8420"/>
                    <a:pt x="11070" y="8455"/>
                    <a:pt x="11002" y="8523"/>
                  </a:cubicBezTo>
                  <a:cubicBezTo>
                    <a:pt x="10842" y="8683"/>
                    <a:pt x="10842" y="8820"/>
                    <a:pt x="10979" y="8957"/>
                  </a:cubicBezTo>
                  <a:cubicBezTo>
                    <a:pt x="11059" y="9037"/>
                    <a:pt x="11133" y="9077"/>
                    <a:pt x="11204" y="9077"/>
                  </a:cubicBezTo>
                  <a:cubicBezTo>
                    <a:pt x="11276" y="9077"/>
                    <a:pt x="11344" y="9037"/>
                    <a:pt x="11413" y="8957"/>
                  </a:cubicBezTo>
                  <a:cubicBezTo>
                    <a:pt x="11572" y="8820"/>
                    <a:pt x="11572" y="8683"/>
                    <a:pt x="11413" y="8523"/>
                  </a:cubicBezTo>
                  <a:cubicBezTo>
                    <a:pt x="11344" y="8455"/>
                    <a:pt x="11276" y="8420"/>
                    <a:pt x="11207" y="8420"/>
                  </a:cubicBezTo>
                  <a:close/>
                  <a:moveTo>
                    <a:pt x="4497" y="8843"/>
                  </a:moveTo>
                  <a:cubicBezTo>
                    <a:pt x="4428" y="8843"/>
                    <a:pt x="4360" y="8865"/>
                    <a:pt x="4337" y="8934"/>
                  </a:cubicBezTo>
                  <a:cubicBezTo>
                    <a:pt x="4314" y="8957"/>
                    <a:pt x="4314" y="8957"/>
                    <a:pt x="4291" y="8957"/>
                  </a:cubicBezTo>
                  <a:cubicBezTo>
                    <a:pt x="4246" y="9002"/>
                    <a:pt x="4246" y="9048"/>
                    <a:pt x="4246" y="9094"/>
                  </a:cubicBezTo>
                  <a:cubicBezTo>
                    <a:pt x="4246" y="9162"/>
                    <a:pt x="4246" y="9208"/>
                    <a:pt x="4291" y="9253"/>
                  </a:cubicBezTo>
                  <a:cubicBezTo>
                    <a:pt x="4314" y="9253"/>
                    <a:pt x="4337" y="9276"/>
                    <a:pt x="4360" y="9299"/>
                  </a:cubicBezTo>
                  <a:cubicBezTo>
                    <a:pt x="4385" y="9350"/>
                    <a:pt x="4424" y="9365"/>
                    <a:pt x="4466" y="9365"/>
                  </a:cubicBezTo>
                  <a:cubicBezTo>
                    <a:pt x="4499" y="9365"/>
                    <a:pt x="4534" y="9355"/>
                    <a:pt x="4565" y="9345"/>
                  </a:cubicBezTo>
                  <a:cubicBezTo>
                    <a:pt x="4634" y="9322"/>
                    <a:pt x="4679" y="9253"/>
                    <a:pt x="4725" y="9208"/>
                  </a:cubicBezTo>
                  <a:cubicBezTo>
                    <a:pt x="4748" y="9162"/>
                    <a:pt x="4725" y="9117"/>
                    <a:pt x="4748" y="9094"/>
                  </a:cubicBezTo>
                  <a:cubicBezTo>
                    <a:pt x="4748" y="8980"/>
                    <a:pt x="4656" y="8957"/>
                    <a:pt x="4611" y="8911"/>
                  </a:cubicBezTo>
                  <a:cubicBezTo>
                    <a:pt x="4588" y="8865"/>
                    <a:pt x="4542" y="8865"/>
                    <a:pt x="4497" y="8843"/>
                  </a:cubicBezTo>
                  <a:close/>
                  <a:moveTo>
                    <a:pt x="5467" y="8928"/>
                  </a:moveTo>
                  <a:cubicBezTo>
                    <a:pt x="5387" y="8928"/>
                    <a:pt x="5307" y="8945"/>
                    <a:pt x="5273" y="8980"/>
                  </a:cubicBezTo>
                  <a:cubicBezTo>
                    <a:pt x="5181" y="9071"/>
                    <a:pt x="5204" y="9299"/>
                    <a:pt x="5273" y="9368"/>
                  </a:cubicBezTo>
                  <a:cubicBezTo>
                    <a:pt x="5318" y="9402"/>
                    <a:pt x="5398" y="9419"/>
                    <a:pt x="5475" y="9419"/>
                  </a:cubicBezTo>
                  <a:cubicBezTo>
                    <a:pt x="5552" y="9419"/>
                    <a:pt x="5626" y="9402"/>
                    <a:pt x="5661" y="9368"/>
                  </a:cubicBezTo>
                  <a:cubicBezTo>
                    <a:pt x="5729" y="9253"/>
                    <a:pt x="5729" y="9071"/>
                    <a:pt x="5661" y="8980"/>
                  </a:cubicBezTo>
                  <a:cubicBezTo>
                    <a:pt x="5626" y="8945"/>
                    <a:pt x="5547" y="8928"/>
                    <a:pt x="5467" y="8928"/>
                  </a:cubicBezTo>
                  <a:close/>
                  <a:moveTo>
                    <a:pt x="6372" y="8973"/>
                  </a:moveTo>
                  <a:cubicBezTo>
                    <a:pt x="6316" y="8973"/>
                    <a:pt x="6260" y="8997"/>
                    <a:pt x="6209" y="9048"/>
                  </a:cubicBezTo>
                  <a:cubicBezTo>
                    <a:pt x="6094" y="9162"/>
                    <a:pt x="6072" y="9322"/>
                    <a:pt x="6186" y="9436"/>
                  </a:cubicBezTo>
                  <a:cubicBezTo>
                    <a:pt x="6243" y="9493"/>
                    <a:pt x="6311" y="9522"/>
                    <a:pt x="6380" y="9522"/>
                  </a:cubicBezTo>
                  <a:cubicBezTo>
                    <a:pt x="6448" y="9522"/>
                    <a:pt x="6517" y="9493"/>
                    <a:pt x="6574" y="9436"/>
                  </a:cubicBezTo>
                  <a:cubicBezTo>
                    <a:pt x="6688" y="9322"/>
                    <a:pt x="6688" y="9162"/>
                    <a:pt x="6574" y="9071"/>
                  </a:cubicBezTo>
                  <a:cubicBezTo>
                    <a:pt x="6511" y="9008"/>
                    <a:pt x="6441" y="8973"/>
                    <a:pt x="6372" y="8973"/>
                  </a:cubicBezTo>
                  <a:close/>
                  <a:moveTo>
                    <a:pt x="7327" y="9073"/>
                  </a:moveTo>
                  <a:cubicBezTo>
                    <a:pt x="7262" y="9073"/>
                    <a:pt x="7198" y="9096"/>
                    <a:pt x="7144" y="9139"/>
                  </a:cubicBezTo>
                  <a:cubicBezTo>
                    <a:pt x="7030" y="9253"/>
                    <a:pt x="7030" y="9413"/>
                    <a:pt x="7144" y="9527"/>
                  </a:cubicBezTo>
                  <a:cubicBezTo>
                    <a:pt x="7201" y="9584"/>
                    <a:pt x="7264" y="9613"/>
                    <a:pt x="7327" y="9613"/>
                  </a:cubicBezTo>
                  <a:cubicBezTo>
                    <a:pt x="7390" y="9613"/>
                    <a:pt x="7453" y="9584"/>
                    <a:pt x="7510" y="9527"/>
                  </a:cubicBezTo>
                  <a:cubicBezTo>
                    <a:pt x="7647" y="9413"/>
                    <a:pt x="7647" y="9276"/>
                    <a:pt x="7532" y="9162"/>
                  </a:cubicBezTo>
                  <a:cubicBezTo>
                    <a:pt x="7472" y="9102"/>
                    <a:pt x="7399" y="9073"/>
                    <a:pt x="7327" y="9073"/>
                  </a:cubicBezTo>
                  <a:close/>
                  <a:moveTo>
                    <a:pt x="8286" y="9162"/>
                  </a:moveTo>
                  <a:cubicBezTo>
                    <a:pt x="8194" y="9162"/>
                    <a:pt x="8149" y="9185"/>
                    <a:pt x="8103" y="9253"/>
                  </a:cubicBezTo>
                  <a:cubicBezTo>
                    <a:pt x="8057" y="9299"/>
                    <a:pt x="8012" y="9345"/>
                    <a:pt x="8012" y="9436"/>
                  </a:cubicBezTo>
                  <a:cubicBezTo>
                    <a:pt x="8012" y="9505"/>
                    <a:pt x="8012" y="9573"/>
                    <a:pt x="8080" y="9619"/>
                  </a:cubicBezTo>
                  <a:cubicBezTo>
                    <a:pt x="8139" y="9658"/>
                    <a:pt x="8164" y="9714"/>
                    <a:pt x="8244" y="9714"/>
                  </a:cubicBezTo>
                  <a:cubicBezTo>
                    <a:pt x="8256" y="9714"/>
                    <a:pt x="8270" y="9713"/>
                    <a:pt x="8286" y="9710"/>
                  </a:cubicBezTo>
                  <a:cubicBezTo>
                    <a:pt x="8354" y="9710"/>
                    <a:pt x="8423" y="9710"/>
                    <a:pt x="8468" y="9641"/>
                  </a:cubicBezTo>
                  <a:cubicBezTo>
                    <a:pt x="8514" y="9573"/>
                    <a:pt x="8582" y="9527"/>
                    <a:pt x="8560" y="9436"/>
                  </a:cubicBezTo>
                  <a:cubicBezTo>
                    <a:pt x="8560" y="9368"/>
                    <a:pt x="8560" y="9299"/>
                    <a:pt x="8468" y="9253"/>
                  </a:cubicBezTo>
                  <a:cubicBezTo>
                    <a:pt x="8445" y="9162"/>
                    <a:pt x="8377" y="9162"/>
                    <a:pt x="8286" y="9162"/>
                  </a:cubicBezTo>
                  <a:close/>
                  <a:moveTo>
                    <a:pt x="9221" y="9208"/>
                  </a:moveTo>
                  <a:cubicBezTo>
                    <a:pt x="9153" y="9208"/>
                    <a:pt x="9062" y="9253"/>
                    <a:pt x="8993" y="9299"/>
                  </a:cubicBezTo>
                  <a:cubicBezTo>
                    <a:pt x="8970" y="9368"/>
                    <a:pt x="8925" y="9436"/>
                    <a:pt x="8925" y="9505"/>
                  </a:cubicBezTo>
                  <a:cubicBezTo>
                    <a:pt x="8925" y="9573"/>
                    <a:pt x="8948" y="9664"/>
                    <a:pt x="8993" y="9710"/>
                  </a:cubicBezTo>
                  <a:cubicBezTo>
                    <a:pt x="9039" y="9756"/>
                    <a:pt x="9130" y="9801"/>
                    <a:pt x="9199" y="9801"/>
                  </a:cubicBezTo>
                  <a:cubicBezTo>
                    <a:pt x="9267" y="9801"/>
                    <a:pt x="9358" y="9778"/>
                    <a:pt x="9404" y="9733"/>
                  </a:cubicBezTo>
                  <a:cubicBezTo>
                    <a:pt x="9473" y="9687"/>
                    <a:pt x="9495" y="9596"/>
                    <a:pt x="9495" y="9527"/>
                  </a:cubicBezTo>
                  <a:cubicBezTo>
                    <a:pt x="9495" y="9436"/>
                    <a:pt x="9473" y="9345"/>
                    <a:pt x="9427" y="9299"/>
                  </a:cubicBezTo>
                  <a:cubicBezTo>
                    <a:pt x="9381" y="9253"/>
                    <a:pt x="9290" y="9208"/>
                    <a:pt x="9221" y="9208"/>
                  </a:cubicBezTo>
                  <a:close/>
                  <a:moveTo>
                    <a:pt x="11143" y="9378"/>
                  </a:moveTo>
                  <a:cubicBezTo>
                    <a:pt x="11059" y="9378"/>
                    <a:pt x="10974" y="9403"/>
                    <a:pt x="10911" y="9482"/>
                  </a:cubicBezTo>
                  <a:cubicBezTo>
                    <a:pt x="10819" y="9573"/>
                    <a:pt x="10819" y="9687"/>
                    <a:pt x="10865" y="9801"/>
                  </a:cubicBezTo>
                  <a:cubicBezTo>
                    <a:pt x="10865" y="9817"/>
                    <a:pt x="10865" y="9834"/>
                    <a:pt x="10873" y="9834"/>
                  </a:cubicBezTo>
                  <a:cubicBezTo>
                    <a:pt x="10876" y="9834"/>
                    <a:pt x="10881" y="9831"/>
                    <a:pt x="10888" y="9824"/>
                  </a:cubicBezTo>
                  <a:cubicBezTo>
                    <a:pt x="10956" y="9756"/>
                    <a:pt x="11025" y="9687"/>
                    <a:pt x="11093" y="9619"/>
                  </a:cubicBezTo>
                  <a:cubicBezTo>
                    <a:pt x="11139" y="9573"/>
                    <a:pt x="11207" y="9505"/>
                    <a:pt x="11276" y="9436"/>
                  </a:cubicBezTo>
                  <a:cubicBezTo>
                    <a:pt x="11299" y="9413"/>
                    <a:pt x="11299" y="9413"/>
                    <a:pt x="11253" y="9390"/>
                  </a:cubicBezTo>
                  <a:cubicBezTo>
                    <a:pt x="11218" y="9383"/>
                    <a:pt x="11180" y="9378"/>
                    <a:pt x="11143" y="9378"/>
                  </a:cubicBezTo>
                  <a:close/>
                  <a:moveTo>
                    <a:pt x="10192" y="9282"/>
                  </a:moveTo>
                  <a:cubicBezTo>
                    <a:pt x="10112" y="9282"/>
                    <a:pt x="10032" y="9311"/>
                    <a:pt x="9975" y="9368"/>
                  </a:cubicBezTo>
                  <a:cubicBezTo>
                    <a:pt x="9861" y="9482"/>
                    <a:pt x="9861" y="9687"/>
                    <a:pt x="9975" y="9801"/>
                  </a:cubicBezTo>
                  <a:cubicBezTo>
                    <a:pt x="10032" y="9858"/>
                    <a:pt x="10106" y="9887"/>
                    <a:pt x="10180" y="9887"/>
                  </a:cubicBezTo>
                  <a:cubicBezTo>
                    <a:pt x="10254" y="9887"/>
                    <a:pt x="10328" y="9858"/>
                    <a:pt x="10386" y="9801"/>
                  </a:cubicBezTo>
                  <a:cubicBezTo>
                    <a:pt x="10500" y="9687"/>
                    <a:pt x="10523" y="9482"/>
                    <a:pt x="10408" y="9368"/>
                  </a:cubicBezTo>
                  <a:cubicBezTo>
                    <a:pt x="10351" y="9311"/>
                    <a:pt x="10271" y="9282"/>
                    <a:pt x="10192" y="9282"/>
                  </a:cubicBezTo>
                  <a:close/>
                  <a:moveTo>
                    <a:pt x="3481" y="9733"/>
                  </a:moveTo>
                  <a:cubicBezTo>
                    <a:pt x="3418" y="9733"/>
                    <a:pt x="3355" y="9756"/>
                    <a:pt x="3310" y="9801"/>
                  </a:cubicBezTo>
                  <a:cubicBezTo>
                    <a:pt x="3241" y="9893"/>
                    <a:pt x="3241" y="10052"/>
                    <a:pt x="3333" y="10144"/>
                  </a:cubicBezTo>
                  <a:cubicBezTo>
                    <a:pt x="3371" y="10172"/>
                    <a:pt x="3425" y="10185"/>
                    <a:pt x="3480" y="10185"/>
                  </a:cubicBezTo>
                  <a:cubicBezTo>
                    <a:pt x="3557" y="10185"/>
                    <a:pt x="3635" y="10161"/>
                    <a:pt x="3675" y="10121"/>
                  </a:cubicBezTo>
                  <a:cubicBezTo>
                    <a:pt x="3743" y="10030"/>
                    <a:pt x="3721" y="9870"/>
                    <a:pt x="3652" y="9801"/>
                  </a:cubicBezTo>
                  <a:cubicBezTo>
                    <a:pt x="3606" y="9756"/>
                    <a:pt x="3544" y="9733"/>
                    <a:pt x="3481" y="9733"/>
                  </a:cubicBezTo>
                  <a:close/>
                  <a:moveTo>
                    <a:pt x="4417" y="9784"/>
                  </a:moveTo>
                  <a:cubicBezTo>
                    <a:pt x="4360" y="9784"/>
                    <a:pt x="4303" y="9813"/>
                    <a:pt x="4246" y="9870"/>
                  </a:cubicBezTo>
                  <a:cubicBezTo>
                    <a:pt x="4131" y="9984"/>
                    <a:pt x="4131" y="10098"/>
                    <a:pt x="4246" y="10189"/>
                  </a:cubicBezTo>
                  <a:cubicBezTo>
                    <a:pt x="4303" y="10246"/>
                    <a:pt x="4360" y="10275"/>
                    <a:pt x="4417" y="10275"/>
                  </a:cubicBezTo>
                  <a:cubicBezTo>
                    <a:pt x="4474" y="10275"/>
                    <a:pt x="4531" y="10246"/>
                    <a:pt x="4588" y="10189"/>
                  </a:cubicBezTo>
                  <a:cubicBezTo>
                    <a:pt x="4702" y="10075"/>
                    <a:pt x="4702" y="9984"/>
                    <a:pt x="4588" y="9870"/>
                  </a:cubicBezTo>
                  <a:cubicBezTo>
                    <a:pt x="4531" y="9813"/>
                    <a:pt x="4474" y="9784"/>
                    <a:pt x="4417" y="9784"/>
                  </a:cubicBezTo>
                  <a:close/>
                  <a:moveTo>
                    <a:pt x="5364" y="9870"/>
                  </a:moveTo>
                  <a:cubicBezTo>
                    <a:pt x="5296" y="9870"/>
                    <a:pt x="5250" y="9915"/>
                    <a:pt x="5204" y="9961"/>
                  </a:cubicBezTo>
                  <a:cubicBezTo>
                    <a:pt x="5181" y="9984"/>
                    <a:pt x="5113" y="10030"/>
                    <a:pt x="5113" y="10052"/>
                  </a:cubicBezTo>
                  <a:cubicBezTo>
                    <a:pt x="5113" y="10121"/>
                    <a:pt x="5090" y="10189"/>
                    <a:pt x="5136" y="10235"/>
                  </a:cubicBezTo>
                  <a:cubicBezTo>
                    <a:pt x="5198" y="10277"/>
                    <a:pt x="5242" y="10375"/>
                    <a:pt x="5335" y="10375"/>
                  </a:cubicBezTo>
                  <a:cubicBezTo>
                    <a:pt x="5344" y="10375"/>
                    <a:pt x="5354" y="10374"/>
                    <a:pt x="5364" y="10372"/>
                  </a:cubicBezTo>
                  <a:cubicBezTo>
                    <a:pt x="5432" y="10372"/>
                    <a:pt x="5478" y="10372"/>
                    <a:pt x="5501" y="10326"/>
                  </a:cubicBezTo>
                  <a:cubicBezTo>
                    <a:pt x="5547" y="10258"/>
                    <a:pt x="5615" y="10235"/>
                    <a:pt x="5615" y="10166"/>
                  </a:cubicBezTo>
                  <a:cubicBezTo>
                    <a:pt x="5615" y="10075"/>
                    <a:pt x="5592" y="10007"/>
                    <a:pt x="5524" y="9961"/>
                  </a:cubicBezTo>
                  <a:cubicBezTo>
                    <a:pt x="5478" y="9915"/>
                    <a:pt x="5455" y="9870"/>
                    <a:pt x="5364" y="9870"/>
                  </a:cubicBezTo>
                  <a:close/>
                  <a:moveTo>
                    <a:pt x="6307" y="9969"/>
                  </a:moveTo>
                  <a:cubicBezTo>
                    <a:pt x="6238" y="9969"/>
                    <a:pt x="6172" y="9987"/>
                    <a:pt x="6140" y="10030"/>
                  </a:cubicBezTo>
                  <a:cubicBezTo>
                    <a:pt x="6049" y="10098"/>
                    <a:pt x="6049" y="10326"/>
                    <a:pt x="6117" y="10418"/>
                  </a:cubicBezTo>
                  <a:cubicBezTo>
                    <a:pt x="6163" y="10452"/>
                    <a:pt x="6237" y="10469"/>
                    <a:pt x="6311" y="10469"/>
                  </a:cubicBezTo>
                  <a:cubicBezTo>
                    <a:pt x="6385" y="10469"/>
                    <a:pt x="6460" y="10452"/>
                    <a:pt x="6505" y="10418"/>
                  </a:cubicBezTo>
                  <a:cubicBezTo>
                    <a:pt x="6574" y="10349"/>
                    <a:pt x="6597" y="10121"/>
                    <a:pt x="6505" y="10030"/>
                  </a:cubicBezTo>
                  <a:cubicBezTo>
                    <a:pt x="6469" y="9993"/>
                    <a:pt x="6386" y="9969"/>
                    <a:pt x="6307" y="9969"/>
                  </a:cubicBezTo>
                  <a:close/>
                  <a:moveTo>
                    <a:pt x="7247" y="10012"/>
                  </a:moveTo>
                  <a:cubicBezTo>
                    <a:pt x="7179" y="10012"/>
                    <a:pt x="7110" y="10041"/>
                    <a:pt x="7053" y="10098"/>
                  </a:cubicBezTo>
                  <a:cubicBezTo>
                    <a:pt x="6939" y="10212"/>
                    <a:pt x="6939" y="10372"/>
                    <a:pt x="7053" y="10486"/>
                  </a:cubicBezTo>
                  <a:cubicBezTo>
                    <a:pt x="7110" y="10543"/>
                    <a:pt x="7173" y="10572"/>
                    <a:pt x="7236" y="10572"/>
                  </a:cubicBezTo>
                  <a:cubicBezTo>
                    <a:pt x="7298" y="10572"/>
                    <a:pt x="7361" y="10543"/>
                    <a:pt x="7418" y="10486"/>
                  </a:cubicBezTo>
                  <a:cubicBezTo>
                    <a:pt x="7532" y="10372"/>
                    <a:pt x="7555" y="10212"/>
                    <a:pt x="7441" y="10098"/>
                  </a:cubicBezTo>
                  <a:cubicBezTo>
                    <a:pt x="7384" y="10041"/>
                    <a:pt x="7316" y="10012"/>
                    <a:pt x="7247" y="10012"/>
                  </a:cubicBezTo>
                  <a:close/>
                  <a:moveTo>
                    <a:pt x="8183" y="10104"/>
                  </a:moveTo>
                  <a:cubicBezTo>
                    <a:pt x="8114" y="10104"/>
                    <a:pt x="8046" y="10132"/>
                    <a:pt x="7989" y="10189"/>
                  </a:cubicBezTo>
                  <a:cubicBezTo>
                    <a:pt x="7898" y="10303"/>
                    <a:pt x="7898" y="10463"/>
                    <a:pt x="7989" y="10577"/>
                  </a:cubicBezTo>
                  <a:cubicBezTo>
                    <a:pt x="8046" y="10634"/>
                    <a:pt x="8114" y="10663"/>
                    <a:pt x="8183" y="10663"/>
                  </a:cubicBezTo>
                  <a:cubicBezTo>
                    <a:pt x="8251" y="10663"/>
                    <a:pt x="8320" y="10634"/>
                    <a:pt x="8377" y="10577"/>
                  </a:cubicBezTo>
                  <a:cubicBezTo>
                    <a:pt x="8491" y="10463"/>
                    <a:pt x="8491" y="10303"/>
                    <a:pt x="8377" y="10189"/>
                  </a:cubicBezTo>
                  <a:cubicBezTo>
                    <a:pt x="8320" y="10132"/>
                    <a:pt x="8251" y="10104"/>
                    <a:pt x="8183" y="10104"/>
                  </a:cubicBezTo>
                  <a:close/>
                  <a:moveTo>
                    <a:pt x="9211" y="10185"/>
                  </a:moveTo>
                  <a:cubicBezTo>
                    <a:pt x="9200" y="10185"/>
                    <a:pt x="9188" y="10186"/>
                    <a:pt x="9176" y="10189"/>
                  </a:cubicBezTo>
                  <a:cubicBezTo>
                    <a:pt x="9085" y="10189"/>
                    <a:pt x="9016" y="10189"/>
                    <a:pt x="8993" y="10258"/>
                  </a:cubicBezTo>
                  <a:cubicBezTo>
                    <a:pt x="8925" y="10303"/>
                    <a:pt x="8879" y="10372"/>
                    <a:pt x="8879" y="10463"/>
                  </a:cubicBezTo>
                  <a:cubicBezTo>
                    <a:pt x="8879" y="10532"/>
                    <a:pt x="8902" y="10600"/>
                    <a:pt x="8970" y="10646"/>
                  </a:cubicBezTo>
                  <a:cubicBezTo>
                    <a:pt x="9016" y="10691"/>
                    <a:pt x="9062" y="10737"/>
                    <a:pt x="9153" y="10737"/>
                  </a:cubicBezTo>
                  <a:cubicBezTo>
                    <a:pt x="9221" y="10737"/>
                    <a:pt x="9290" y="10714"/>
                    <a:pt x="9336" y="10669"/>
                  </a:cubicBezTo>
                  <a:cubicBezTo>
                    <a:pt x="9381" y="10600"/>
                    <a:pt x="9450" y="10554"/>
                    <a:pt x="9450" y="10463"/>
                  </a:cubicBezTo>
                  <a:cubicBezTo>
                    <a:pt x="9427" y="10395"/>
                    <a:pt x="9427" y="10326"/>
                    <a:pt x="9358" y="10281"/>
                  </a:cubicBezTo>
                  <a:cubicBezTo>
                    <a:pt x="9319" y="10241"/>
                    <a:pt x="9280" y="10185"/>
                    <a:pt x="9211" y="10185"/>
                  </a:cubicBezTo>
                  <a:close/>
                  <a:moveTo>
                    <a:pt x="10102" y="10230"/>
                  </a:moveTo>
                  <a:cubicBezTo>
                    <a:pt x="10024" y="10230"/>
                    <a:pt x="9900" y="10287"/>
                    <a:pt x="9861" y="10326"/>
                  </a:cubicBezTo>
                  <a:cubicBezTo>
                    <a:pt x="9792" y="10440"/>
                    <a:pt x="9792" y="10646"/>
                    <a:pt x="9883" y="10737"/>
                  </a:cubicBezTo>
                  <a:cubicBezTo>
                    <a:pt x="9897" y="10764"/>
                    <a:pt x="9910" y="10775"/>
                    <a:pt x="9928" y="10775"/>
                  </a:cubicBezTo>
                  <a:cubicBezTo>
                    <a:pt x="9941" y="10775"/>
                    <a:pt x="9956" y="10769"/>
                    <a:pt x="9975" y="10760"/>
                  </a:cubicBezTo>
                  <a:cubicBezTo>
                    <a:pt x="10066" y="10646"/>
                    <a:pt x="10180" y="10532"/>
                    <a:pt x="10294" y="10418"/>
                  </a:cubicBezTo>
                  <a:cubicBezTo>
                    <a:pt x="10363" y="10349"/>
                    <a:pt x="10340" y="10326"/>
                    <a:pt x="10249" y="10281"/>
                  </a:cubicBezTo>
                  <a:cubicBezTo>
                    <a:pt x="10203" y="10258"/>
                    <a:pt x="10180" y="10258"/>
                    <a:pt x="10134" y="10235"/>
                  </a:cubicBezTo>
                  <a:cubicBezTo>
                    <a:pt x="10125" y="10232"/>
                    <a:pt x="10114" y="10230"/>
                    <a:pt x="10102" y="10230"/>
                  </a:cubicBezTo>
                  <a:close/>
                  <a:moveTo>
                    <a:pt x="2451" y="10600"/>
                  </a:moveTo>
                  <a:cubicBezTo>
                    <a:pt x="2402" y="10600"/>
                    <a:pt x="2351" y="10623"/>
                    <a:pt x="2305" y="10669"/>
                  </a:cubicBezTo>
                  <a:cubicBezTo>
                    <a:pt x="2214" y="10760"/>
                    <a:pt x="2214" y="10874"/>
                    <a:pt x="2305" y="10965"/>
                  </a:cubicBezTo>
                  <a:cubicBezTo>
                    <a:pt x="2348" y="10997"/>
                    <a:pt x="2395" y="11014"/>
                    <a:pt x="2443" y="11014"/>
                  </a:cubicBezTo>
                  <a:cubicBezTo>
                    <a:pt x="2498" y="11014"/>
                    <a:pt x="2553" y="10991"/>
                    <a:pt x="2602" y="10943"/>
                  </a:cubicBezTo>
                  <a:cubicBezTo>
                    <a:pt x="2671" y="10874"/>
                    <a:pt x="2671" y="10760"/>
                    <a:pt x="2579" y="10669"/>
                  </a:cubicBezTo>
                  <a:cubicBezTo>
                    <a:pt x="2545" y="10623"/>
                    <a:pt x="2499" y="10600"/>
                    <a:pt x="2451" y="10600"/>
                  </a:cubicBezTo>
                  <a:close/>
                  <a:moveTo>
                    <a:pt x="3401" y="10669"/>
                  </a:moveTo>
                  <a:cubicBezTo>
                    <a:pt x="3333" y="10669"/>
                    <a:pt x="3287" y="10737"/>
                    <a:pt x="3218" y="10737"/>
                  </a:cubicBezTo>
                  <a:cubicBezTo>
                    <a:pt x="3241" y="10806"/>
                    <a:pt x="3173" y="10828"/>
                    <a:pt x="3173" y="10897"/>
                  </a:cubicBezTo>
                  <a:cubicBezTo>
                    <a:pt x="3150" y="10965"/>
                    <a:pt x="3241" y="11011"/>
                    <a:pt x="3218" y="11057"/>
                  </a:cubicBezTo>
                  <a:cubicBezTo>
                    <a:pt x="3264" y="11079"/>
                    <a:pt x="3333" y="11125"/>
                    <a:pt x="3378" y="11125"/>
                  </a:cubicBezTo>
                  <a:cubicBezTo>
                    <a:pt x="3391" y="11129"/>
                    <a:pt x="3404" y="11131"/>
                    <a:pt x="3415" y="11131"/>
                  </a:cubicBezTo>
                  <a:cubicBezTo>
                    <a:pt x="3465" y="11131"/>
                    <a:pt x="3505" y="11098"/>
                    <a:pt x="3561" y="11079"/>
                  </a:cubicBezTo>
                  <a:cubicBezTo>
                    <a:pt x="3584" y="11057"/>
                    <a:pt x="3606" y="10965"/>
                    <a:pt x="3629" y="10920"/>
                  </a:cubicBezTo>
                  <a:cubicBezTo>
                    <a:pt x="3652" y="10851"/>
                    <a:pt x="3561" y="10806"/>
                    <a:pt x="3561" y="10737"/>
                  </a:cubicBezTo>
                  <a:cubicBezTo>
                    <a:pt x="3551" y="10740"/>
                    <a:pt x="3543" y="10742"/>
                    <a:pt x="3535" y="10742"/>
                  </a:cubicBezTo>
                  <a:cubicBezTo>
                    <a:pt x="3485" y="10742"/>
                    <a:pt x="3460" y="10688"/>
                    <a:pt x="3401" y="10669"/>
                  </a:cubicBezTo>
                  <a:close/>
                  <a:moveTo>
                    <a:pt x="4328" y="10757"/>
                  </a:moveTo>
                  <a:cubicBezTo>
                    <a:pt x="4260" y="10757"/>
                    <a:pt x="4191" y="10779"/>
                    <a:pt x="4154" y="10828"/>
                  </a:cubicBezTo>
                  <a:cubicBezTo>
                    <a:pt x="4063" y="10897"/>
                    <a:pt x="4086" y="11079"/>
                    <a:pt x="4154" y="11148"/>
                  </a:cubicBezTo>
                  <a:cubicBezTo>
                    <a:pt x="4194" y="11188"/>
                    <a:pt x="4252" y="11206"/>
                    <a:pt x="4310" y="11206"/>
                  </a:cubicBezTo>
                  <a:cubicBezTo>
                    <a:pt x="4384" y="11206"/>
                    <a:pt x="4458" y="11176"/>
                    <a:pt x="4497" y="11125"/>
                  </a:cubicBezTo>
                  <a:cubicBezTo>
                    <a:pt x="4565" y="11057"/>
                    <a:pt x="4565" y="10874"/>
                    <a:pt x="4474" y="10806"/>
                  </a:cubicBezTo>
                  <a:cubicBezTo>
                    <a:pt x="4442" y="10774"/>
                    <a:pt x="4386" y="10757"/>
                    <a:pt x="4328" y="10757"/>
                  </a:cubicBezTo>
                  <a:close/>
                  <a:moveTo>
                    <a:pt x="5273" y="10831"/>
                  </a:moveTo>
                  <a:cubicBezTo>
                    <a:pt x="5216" y="10831"/>
                    <a:pt x="5161" y="10859"/>
                    <a:pt x="5113" y="10920"/>
                  </a:cubicBezTo>
                  <a:cubicBezTo>
                    <a:pt x="4999" y="11011"/>
                    <a:pt x="4999" y="11125"/>
                    <a:pt x="5113" y="11239"/>
                  </a:cubicBezTo>
                  <a:cubicBezTo>
                    <a:pt x="5170" y="11296"/>
                    <a:pt x="5221" y="11325"/>
                    <a:pt x="5273" y="11325"/>
                  </a:cubicBezTo>
                  <a:cubicBezTo>
                    <a:pt x="5324" y="11325"/>
                    <a:pt x="5375" y="11296"/>
                    <a:pt x="5432" y="11239"/>
                  </a:cubicBezTo>
                  <a:cubicBezTo>
                    <a:pt x="5547" y="11125"/>
                    <a:pt x="5547" y="11011"/>
                    <a:pt x="5432" y="10897"/>
                  </a:cubicBezTo>
                  <a:cubicBezTo>
                    <a:pt x="5379" y="10854"/>
                    <a:pt x="5325" y="10831"/>
                    <a:pt x="5273" y="10831"/>
                  </a:cubicBezTo>
                  <a:close/>
                  <a:moveTo>
                    <a:pt x="6231" y="10920"/>
                  </a:moveTo>
                  <a:cubicBezTo>
                    <a:pt x="6140" y="10920"/>
                    <a:pt x="6094" y="10943"/>
                    <a:pt x="6049" y="10988"/>
                  </a:cubicBezTo>
                  <a:cubicBezTo>
                    <a:pt x="6026" y="11034"/>
                    <a:pt x="5980" y="11057"/>
                    <a:pt x="5980" y="11102"/>
                  </a:cubicBezTo>
                  <a:cubicBezTo>
                    <a:pt x="5980" y="11148"/>
                    <a:pt x="5935" y="11216"/>
                    <a:pt x="6003" y="11262"/>
                  </a:cubicBezTo>
                  <a:cubicBezTo>
                    <a:pt x="6072" y="11331"/>
                    <a:pt x="6094" y="11422"/>
                    <a:pt x="6209" y="11422"/>
                  </a:cubicBezTo>
                  <a:cubicBezTo>
                    <a:pt x="6277" y="11422"/>
                    <a:pt x="6323" y="11422"/>
                    <a:pt x="6368" y="11353"/>
                  </a:cubicBezTo>
                  <a:cubicBezTo>
                    <a:pt x="6391" y="11308"/>
                    <a:pt x="6460" y="11285"/>
                    <a:pt x="6482" y="11194"/>
                  </a:cubicBezTo>
                  <a:cubicBezTo>
                    <a:pt x="6482" y="11125"/>
                    <a:pt x="6460" y="11057"/>
                    <a:pt x="6391" y="11011"/>
                  </a:cubicBezTo>
                  <a:cubicBezTo>
                    <a:pt x="6345" y="10965"/>
                    <a:pt x="6300" y="10920"/>
                    <a:pt x="6231" y="10920"/>
                  </a:cubicBezTo>
                  <a:close/>
                  <a:moveTo>
                    <a:pt x="7167" y="10965"/>
                  </a:moveTo>
                  <a:cubicBezTo>
                    <a:pt x="7093" y="10965"/>
                    <a:pt x="7019" y="10988"/>
                    <a:pt x="6985" y="11034"/>
                  </a:cubicBezTo>
                  <a:cubicBezTo>
                    <a:pt x="6893" y="11102"/>
                    <a:pt x="6893" y="11331"/>
                    <a:pt x="6985" y="11422"/>
                  </a:cubicBezTo>
                  <a:cubicBezTo>
                    <a:pt x="7027" y="11454"/>
                    <a:pt x="7099" y="11471"/>
                    <a:pt x="7171" y="11471"/>
                  </a:cubicBezTo>
                  <a:cubicBezTo>
                    <a:pt x="7253" y="11471"/>
                    <a:pt x="7336" y="11448"/>
                    <a:pt x="7373" y="11399"/>
                  </a:cubicBezTo>
                  <a:cubicBezTo>
                    <a:pt x="7441" y="11285"/>
                    <a:pt x="7418" y="11102"/>
                    <a:pt x="7350" y="11034"/>
                  </a:cubicBezTo>
                  <a:cubicBezTo>
                    <a:pt x="7316" y="10988"/>
                    <a:pt x="7241" y="10965"/>
                    <a:pt x="7167" y="10965"/>
                  </a:cubicBezTo>
                  <a:close/>
                  <a:moveTo>
                    <a:pt x="8114" y="11040"/>
                  </a:moveTo>
                  <a:cubicBezTo>
                    <a:pt x="8046" y="11040"/>
                    <a:pt x="7977" y="11068"/>
                    <a:pt x="7920" y="11125"/>
                  </a:cubicBezTo>
                  <a:cubicBezTo>
                    <a:pt x="7806" y="11239"/>
                    <a:pt x="7806" y="11399"/>
                    <a:pt x="7920" y="11513"/>
                  </a:cubicBezTo>
                  <a:cubicBezTo>
                    <a:pt x="7977" y="11559"/>
                    <a:pt x="8046" y="11582"/>
                    <a:pt x="8114" y="11582"/>
                  </a:cubicBezTo>
                  <a:cubicBezTo>
                    <a:pt x="8183" y="11582"/>
                    <a:pt x="8251" y="11559"/>
                    <a:pt x="8308" y="11513"/>
                  </a:cubicBezTo>
                  <a:cubicBezTo>
                    <a:pt x="8423" y="11399"/>
                    <a:pt x="8423" y="11239"/>
                    <a:pt x="8308" y="11125"/>
                  </a:cubicBezTo>
                  <a:cubicBezTo>
                    <a:pt x="8251" y="11068"/>
                    <a:pt x="8183" y="11040"/>
                    <a:pt x="8114" y="11040"/>
                  </a:cubicBezTo>
                  <a:close/>
                  <a:moveTo>
                    <a:pt x="9060" y="11125"/>
                  </a:moveTo>
                  <a:cubicBezTo>
                    <a:pt x="9024" y="11125"/>
                    <a:pt x="8986" y="11133"/>
                    <a:pt x="8948" y="11148"/>
                  </a:cubicBezTo>
                  <a:cubicBezTo>
                    <a:pt x="8856" y="11194"/>
                    <a:pt x="8811" y="11285"/>
                    <a:pt x="8788" y="11399"/>
                  </a:cubicBezTo>
                  <a:cubicBezTo>
                    <a:pt x="8788" y="11490"/>
                    <a:pt x="8856" y="11604"/>
                    <a:pt x="8948" y="11650"/>
                  </a:cubicBezTo>
                  <a:cubicBezTo>
                    <a:pt x="8970" y="11662"/>
                    <a:pt x="8993" y="11673"/>
                    <a:pt x="9016" y="11673"/>
                  </a:cubicBezTo>
                  <a:cubicBezTo>
                    <a:pt x="9039" y="11673"/>
                    <a:pt x="9062" y="11662"/>
                    <a:pt x="9085" y="11627"/>
                  </a:cubicBezTo>
                  <a:cubicBezTo>
                    <a:pt x="9107" y="11604"/>
                    <a:pt x="9153" y="11559"/>
                    <a:pt x="9176" y="11536"/>
                  </a:cubicBezTo>
                  <a:cubicBezTo>
                    <a:pt x="9221" y="11490"/>
                    <a:pt x="9267" y="11445"/>
                    <a:pt x="9313" y="11399"/>
                  </a:cubicBezTo>
                  <a:cubicBezTo>
                    <a:pt x="9336" y="11376"/>
                    <a:pt x="9336" y="11353"/>
                    <a:pt x="9313" y="11308"/>
                  </a:cubicBezTo>
                  <a:cubicBezTo>
                    <a:pt x="9290" y="11262"/>
                    <a:pt x="9267" y="11239"/>
                    <a:pt x="9244" y="11216"/>
                  </a:cubicBezTo>
                  <a:cubicBezTo>
                    <a:pt x="9199" y="11156"/>
                    <a:pt x="9133" y="11125"/>
                    <a:pt x="9060" y="11125"/>
                  </a:cubicBezTo>
                  <a:close/>
                  <a:moveTo>
                    <a:pt x="1470" y="11516"/>
                  </a:moveTo>
                  <a:cubicBezTo>
                    <a:pt x="1447" y="11516"/>
                    <a:pt x="1431" y="11543"/>
                    <a:pt x="1415" y="11559"/>
                  </a:cubicBezTo>
                  <a:cubicBezTo>
                    <a:pt x="1392" y="11582"/>
                    <a:pt x="1370" y="11604"/>
                    <a:pt x="1347" y="11627"/>
                  </a:cubicBezTo>
                  <a:cubicBezTo>
                    <a:pt x="1324" y="11650"/>
                    <a:pt x="1301" y="11673"/>
                    <a:pt x="1278" y="11696"/>
                  </a:cubicBezTo>
                  <a:cubicBezTo>
                    <a:pt x="1255" y="11741"/>
                    <a:pt x="1255" y="11833"/>
                    <a:pt x="1301" y="11856"/>
                  </a:cubicBezTo>
                  <a:cubicBezTo>
                    <a:pt x="1320" y="11865"/>
                    <a:pt x="1362" y="11871"/>
                    <a:pt x="1407" y="11871"/>
                  </a:cubicBezTo>
                  <a:cubicBezTo>
                    <a:pt x="1471" y="11871"/>
                    <a:pt x="1539" y="11859"/>
                    <a:pt x="1552" y="11833"/>
                  </a:cubicBezTo>
                  <a:cubicBezTo>
                    <a:pt x="1598" y="11787"/>
                    <a:pt x="1621" y="11696"/>
                    <a:pt x="1598" y="11627"/>
                  </a:cubicBezTo>
                  <a:cubicBezTo>
                    <a:pt x="1598" y="11627"/>
                    <a:pt x="1575" y="11604"/>
                    <a:pt x="1575" y="11604"/>
                  </a:cubicBezTo>
                  <a:cubicBezTo>
                    <a:pt x="1598" y="11536"/>
                    <a:pt x="1529" y="11559"/>
                    <a:pt x="1507" y="11536"/>
                  </a:cubicBezTo>
                  <a:cubicBezTo>
                    <a:pt x="1492" y="11522"/>
                    <a:pt x="1480" y="11516"/>
                    <a:pt x="1470" y="11516"/>
                  </a:cubicBezTo>
                  <a:close/>
                  <a:moveTo>
                    <a:pt x="2351" y="11559"/>
                  </a:moveTo>
                  <a:cubicBezTo>
                    <a:pt x="2300" y="11559"/>
                    <a:pt x="2248" y="11582"/>
                    <a:pt x="2214" y="11627"/>
                  </a:cubicBezTo>
                  <a:cubicBezTo>
                    <a:pt x="2123" y="11696"/>
                    <a:pt x="2123" y="11833"/>
                    <a:pt x="2214" y="11901"/>
                  </a:cubicBezTo>
                  <a:cubicBezTo>
                    <a:pt x="2246" y="11944"/>
                    <a:pt x="2293" y="11961"/>
                    <a:pt x="2340" y="11961"/>
                  </a:cubicBezTo>
                  <a:cubicBezTo>
                    <a:pt x="2395" y="11961"/>
                    <a:pt x="2451" y="11938"/>
                    <a:pt x="2488" y="11901"/>
                  </a:cubicBezTo>
                  <a:cubicBezTo>
                    <a:pt x="2579" y="11833"/>
                    <a:pt x="2579" y="11696"/>
                    <a:pt x="2488" y="11627"/>
                  </a:cubicBezTo>
                  <a:cubicBezTo>
                    <a:pt x="2454" y="11582"/>
                    <a:pt x="2402" y="11559"/>
                    <a:pt x="2351" y="11559"/>
                  </a:cubicBezTo>
                  <a:close/>
                  <a:moveTo>
                    <a:pt x="3298" y="11650"/>
                  </a:moveTo>
                  <a:cubicBezTo>
                    <a:pt x="3247" y="11650"/>
                    <a:pt x="3196" y="11673"/>
                    <a:pt x="3150" y="11719"/>
                  </a:cubicBezTo>
                  <a:cubicBezTo>
                    <a:pt x="3081" y="11810"/>
                    <a:pt x="3081" y="11924"/>
                    <a:pt x="3150" y="11992"/>
                  </a:cubicBezTo>
                  <a:cubicBezTo>
                    <a:pt x="3196" y="12038"/>
                    <a:pt x="3247" y="12061"/>
                    <a:pt x="3298" y="12061"/>
                  </a:cubicBezTo>
                  <a:cubicBezTo>
                    <a:pt x="3350" y="12061"/>
                    <a:pt x="3401" y="12038"/>
                    <a:pt x="3447" y="11992"/>
                  </a:cubicBezTo>
                  <a:cubicBezTo>
                    <a:pt x="3538" y="11924"/>
                    <a:pt x="3538" y="11810"/>
                    <a:pt x="3447" y="11719"/>
                  </a:cubicBezTo>
                  <a:cubicBezTo>
                    <a:pt x="3401" y="11673"/>
                    <a:pt x="3350" y="11650"/>
                    <a:pt x="3298" y="11650"/>
                  </a:cubicBezTo>
                  <a:close/>
                  <a:moveTo>
                    <a:pt x="4246" y="11715"/>
                  </a:moveTo>
                  <a:cubicBezTo>
                    <a:pt x="4189" y="11715"/>
                    <a:pt x="4147" y="11787"/>
                    <a:pt x="4086" y="11787"/>
                  </a:cubicBezTo>
                  <a:cubicBezTo>
                    <a:pt x="4063" y="11833"/>
                    <a:pt x="4040" y="11878"/>
                    <a:pt x="4017" y="11947"/>
                  </a:cubicBezTo>
                  <a:cubicBezTo>
                    <a:pt x="3994" y="12015"/>
                    <a:pt x="4063" y="12061"/>
                    <a:pt x="4086" y="12107"/>
                  </a:cubicBezTo>
                  <a:cubicBezTo>
                    <a:pt x="4109" y="12152"/>
                    <a:pt x="4177" y="12152"/>
                    <a:pt x="4223" y="12175"/>
                  </a:cubicBezTo>
                  <a:cubicBezTo>
                    <a:pt x="4236" y="12184"/>
                    <a:pt x="4249" y="12188"/>
                    <a:pt x="4261" y="12188"/>
                  </a:cubicBezTo>
                  <a:cubicBezTo>
                    <a:pt x="4310" y="12188"/>
                    <a:pt x="4351" y="12129"/>
                    <a:pt x="4405" y="12129"/>
                  </a:cubicBezTo>
                  <a:cubicBezTo>
                    <a:pt x="4428" y="12084"/>
                    <a:pt x="4451" y="12015"/>
                    <a:pt x="4474" y="11970"/>
                  </a:cubicBezTo>
                  <a:cubicBezTo>
                    <a:pt x="4497" y="11901"/>
                    <a:pt x="4451" y="11856"/>
                    <a:pt x="4405" y="11787"/>
                  </a:cubicBezTo>
                  <a:cubicBezTo>
                    <a:pt x="4405" y="11764"/>
                    <a:pt x="4314" y="11741"/>
                    <a:pt x="4268" y="11719"/>
                  </a:cubicBezTo>
                  <a:cubicBezTo>
                    <a:pt x="4261" y="11716"/>
                    <a:pt x="4253" y="11715"/>
                    <a:pt x="4246" y="11715"/>
                  </a:cubicBezTo>
                  <a:close/>
                  <a:moveTo>
                    <a:pt x="5198" y="11772"/>
                  </a:moveTo>
                  <a:cubicBezTo>
                    <a:pt x="5128" y="11772"/>
                    <a:pt x="5058" y="11796"/>
                    <a:pt x="5022" y="11833"/>
                  </a:cubicBezTo>
                  <a:cubicBezTo>
                    <a:pt x="4953" y="11924"/>
                    <a:pt x="4953" y="12107"/>
                    <a:pt x="5044" y="12175"/>
                  </a:cubicBezTo>
                  <a:cubicBezTo>
                    <a:pt x="5087" y="12207"/>
                    <a:pt x="5144" y="12224"/>
                    <a:pt x="5200" y="12224"/>
                  </a:cubicBezTo>
                  <a:cubicBezTo>
                    <a:pt x="5264" y="12224"/>
                    <a:pt x="5327" y="12201"/>
                    <a:pt x="5364" y="12152"/>
                  </a:cubicBezTo>
                  <a:cubicBezTo>
                    <a:pt x="5455" y="12084"/>
                    <a:pt x="5432" y="11901"/>
                    <a:pt x="5364" y="11833"/>
                  </a:cubicBezTo>
                  <a:cubicBezTo>
                    <a:pt x="5322" y="11790"/>
                    <a:pt x="5259" y="11772"/>
                    <a:pt x="5198" y="11772"/>
                  </a:cubicBezTo>
                  <a:close/>
                  <a:moveTo>
                    <a:pt x="6134" y="11856"/>
                  </a:moveTo>
                  <a:cubicBezTo>
                    <a:pt x="6072" y="11856"/>
                    <a:pt x="6015" y="11878"/>
                    <a:pt x="5980" y="11924"/>
                  </a:cubicBezTo>
                  <a:cubicBezTo>
                    <a:pt x="5866" y="12015"/>
                    <a:pt x="5889" y="12175"/>
                    <a:pt x="5980" y="12266"/>
                  </a:cubicBezTo>
                  <a:cubicBezTo>
                    <a:pt x="6026" y="12312"/>
                    <a:pt x="6089" y="12335"/>
                    <a:pt x="6151" y="12335"/>
                  </a:cubicBezTo>
                  <a:cubicBezTo>
                    <a:pt x="6214" y="12335"/>
                    <a:pt x="6277" y="12312"/>
                    <a:pt x="6323" y="12266"/>
                  </a:cubicBezTo>
                  <a:cubicBezTo>
                    <a:pt x="6414" y="12175"/>
                    <a:pt x="6414" y="12015"/>
                    <a:pt x="6323" y="11924"/>
                  </a:cubicBezTo>
                  <a:cubicBezTo>
                    <a:pt x="6266" y="11878"/>
                    <a:pt x="6197" y="11856"/>
                    <a:pt x="6134" y="11856"/>
                  </a:cubicBezTo>
                  <a:close/>
                  <a:moveTo>
                    <a:pt x="7076" y="11941"/>
                  </a:moveTo>
                  <a:cubicBezTo>
                    <a:pt x="7013" y="11941"/>
                    <a:pt x="6976" y="11978"/>
                    <a:pt x="6939" y="12015"/>
                  </a:cubicBezTo>
                  <a:cubicBezTo>
                    <a:pt x="6916" y="12038"/>
                    <a:pt x="6916" y="12038"/>
                    <a:pt x="6916" y="12038"/>
                  </a:cubicBezTo>
                  <a:cubicBezTo>
                    <a:pt x="6848" y="12084"/>
                    <a:pt x="6848" y="12129"/>
                    <a:pt x="6848" y="12198"/>
                  </a:cubicBezTo>
                  <a:cubicBezTo>
                    <a:pt x="6848" y="12244"/>
                    <a:pt x="6870" y="12289"/>
                    <a:pt x="6916" y="12335"/>
                  </a:cubicBezTo>
                  <a:cubicBezTo>
                    <a:pt x="6939" y="12358"/>
                    <a:pt x="6962" y="12381"/>
                    <a:pt x="6962" y="12403"/>
                  </a:cubicBezTo>
                  <a:cubicBezTo>
                    <a:pt x="6996" y="12438"/>
                    <a:pt x="7036" y="12449"/>
                    <a:pt x="7076" y="12449"/>
                  </a:cubicBezTo>
                  <a:cubicBezTo>
                    <a:pt x="7116" y="12449"/>
                    <a:pt x="7156" y="12438"/>
                    <a:pt x="7190" y="12426"/>
                  </a:cubicBezTo>
                  <a:cubicBezTo>
                    <a:pt x="7236" y="12403"/>
                    <a:pt x="7281" y="12335"/>
                    <a:pt x="7327" y="12289"/>
                  </a:cubicBezTo>
                  <a:cubicBezTo>
                    <a:pt x="7350" y="12266"/>
                    <a:pt x="7350" y="12221"/>
                    <a:pt x="7350" y="12175"/>
                  </a:cubicBezTo>
                  <a:cubicBezTo>
                    <a:pt x="7373" y="12084"/>
                    <a:pt x="7281" y="12038"/>
                    <a:pt x="7236" y="11992"/>
                  </a:cubicBezTo>
                  <a:cubicBezTo>
                    <a:pt x="7190" y="11947"/>
                    <a:pt x="7167" y="11947"/>
                    <a:pt x="7122" y="11947"/>
                  </a:cubicBezTo>
                  <a:cubicBezTo>
                    <a:pt x="7105" y="11943"/>
                    <a:pt x="7090" y="11941"/>
                    <a:pt x="7076" y="11941"/>
                  </a:cubicBezTo>
                  <a:close/>
                  <a:moveTo>
                    <a:pt x="8015" y="12012"/>
                  </a:moveTo>
                  <a:cubicBezTo>
                    <a:pt x="7943" y="12012"/>
                    <a:pt x="7871" y="12029"/>
                    <a:pt x="7829" y="12061"/>
                  </a:cubicBezTo>
                  <a:cubicBezTo>
                    <a:pt x="7761" y="12152"/>
                    <a:pt x="7761" y="12358"/>
                    <a:pt x="7829" y="12449"/>
                  </a:cubicBezTo>
                  <a:cubicBezTo>
                    <a:pt x="7866" y="12486"/>
                    <a:pt x="7948" y="12509"/>
                    <a:pt x="8031" y="12509"/>
                  </a:cubicBezTo>
                  <a:cubicBezTo>
                    <a:pt x="8103" y="12509"/>
                    <a:pt x="8175" y="12491"/>
                    <a:pt x="8217" y="12449"/>
                  </a:cubicBezTo>
                  <a:cubicBezTo>
                    <a:pt x="8286" y="12381"/>
                    <a:pt x="8308" y="12152"/>
                    <a:pt x="8217" y="12084"/>
                  </a:cubicBezTo>
                  <a:cubicBezTo>
                    <a:pt x="8180" y="12035"/>
                    <a:pt x="8098" y="12012"/>
                    <a:pt x="8015" y="12012"/>
                  </a:cubicBezTo>
                  <a:close/>
                  <a:moveTo>
                    <a:pt x="516" y="12470"/>
                  </a:moveTo>
                  <a:cubicBezTo>
                    <a:pt x="508" y="12470"/>
                    <a:pt x="497" y="12477"/>
                    <a:pt x="479" y="12495"/>
                  </a:cubicBezTo>
                  <a:cubicBezTo>
                    <a:pt x="457" y="12517"/>
                    <a:pt x="434" y="12540"/>
                    <a:pt x="411" y="12563"/>
                  </a:cubicBezTo>
                  <a:cubicBezTo>
                    <a:pt x="388" y="12586"/>
                    <a:pt x="342" y="12632"/>
                    <a:pt x="320" y="12654"/>
                  </a:cubicBezTo>
                  <a:cubicBezTo>
                    <a:pt x="274" y="12700"/>
                    <a:pt x="320" y="12700"/>
                    <a:pt x="342" y="12700"/>
                  </a:cubicBezTo>
                  <a:cubicBezTo>
                    <a:pt x="357" y="12702"/>
                    <a:pt x="371" y="12704"/>
                    <a:pt x="384" y="12704"/>
                  </a:cubicBezTo>
                  <a:cubicBezTo>
                    <a:pt x="497" y="12704"/>
                    <a:pt x="568" y="12620"/>
                    <a:pt x="548" y="12517"/>
                  </a:cubicBezTo>
                  <a:cubicBezTo>
                    <a:pt x="534" y="12489"/>
                    <a:pt x="528" y="12470"/>
                    <a:pt x="516" y="12470"/>
                  </a:cubicBezTo>
                  <a:close/>
                  <a:moveTo>
                    <a:pt x="1340" y="12457"/>
                  </a:moveTo>
                  <a:cubicBezTo>
                    <a:pt x="1301" y="12457"/>
                    <a:pt x="1259" y="12481"/>
                    <a:pt x="1210" y="12517"/>
                  </a:cubicBezTo>
                  <a:cubicBezTo>
                    <a:pt x="1118" y="12609"/>
                    <a:pt x="1118" y="12677"/>
                    <a:pt x="1210" y="12769"/>
                  </a:cubicBezTo>
                  <a:cubicBezTo>
                    <a:pt x="1250" y="12809"/>
                    <a:pt x="1285" y="12827"/>
                    <a:pt x="1321" y="12827"/>
                  </a:cubicBezTo>
                  <a:cubicBezTo>
                    <a:pt x="1366" y="12827"/>
                    <a:pt x="1410" y="12797"/>
                    <a:pt x="1461" y="12746"/>
                  </a:cubicBezTo>
                  <a:cubicBezTo>
                    <a:pt x="1529" y="12677"/>
                    <a:pt x="1529" y="12609"/>
                    <a:pt x="1438" y="12517"/>
                  </a:cubicBezTo>
                  <a:cubicBezTo>
                    <a:pt x="1406" y="12475"/>
                    <a:pt x="1374" y="12457"/>
                    <a:pt x="1340" y="12457"/>
                  </a:cubicBezTo>
                  <a:close/>
                  <a:moveTo>
                    <a:pt x="2257" y="12529"/>
                  </a:moveTo>
                  <a:cubicBezTo>
                    <a:pt x="2197" y="12529"/>
                    <a:pt x="2134" y="12540"/>
                    <a:pt x="2100" y="12563"/>
                  </a:cubicBezTo>
                  <a:cubicBezTo>
                    <a:pt x="2100" y="12609"/>
                    <a:pt x="2077" y="12654"/>
                    <a:pt x="2077" y="12700"/>
                  </a:cubicBezTo>
                  <a:cubicBezTo>
                    <a:pt x="2077" y="12837"/>
                    <a:pt x="2100" y="12883"/>
                    <a:pt x="2260" y="12883"/>
                  </a:cubicBezTo>
                  <a:cubicBezTo>
                    <a:pt x="2374" y="12883"/>
                    <a:pt x="2442" y="12837"/>
                    <a:pt x="2442" y="12723"/>
                  </a:cubicBezTo>
                  <a:cubicBezTo>
                    <a:pt x="2420" y="12677"/>
                    <a:pt x="2420" y="12609"/>
                    <a:pt x="2397" y="12563"/>
                  </a:cubicBezTo>
                  <a:cubicBezTo>
                    <a:pt x="2374" y="12540"/>
                    <a:pt x="2317" y="12529"/>
                    <a:pt x="2257" y="12529"/>
                  </a:cubicBezTo>
                  <a:close/>
                  <a:moveTo>
                    <a:pt x="3238" y="12580"/>
                  </a:moveTo>
                  <a:cubicBezTo>
                    <a:pt x="3184" y="12580"/>
                    <a:pt x="3127" y="12597"/>
                    <a:pt x="3081" y="12632"/>
                  </a:cubicBezTo>
                  <a:cubicBezTo>
                    <a:pt x="3013" y="12723"/>
                    <a:pt x="3013" y="12837"/>
                    <a:pt x="3081" y="12928"/>
                  </a:cubicBezTo>
                  <a:cubicBezTo>
                    <a:pt x="3116" y="12963"/>
                    <a:pt x="3167" y="12980"/>
                    <a:pt x="3221" y="12980"/>
                  </a:cubicBezTo>
                  <a:cubicBezTo>
                    <a:pt x="3275" y="12980"/>
                    <a:pt x="3333" y="12963"/>
                    <a:pt x="3378" y="12928"/>
                  </a:cubicBezTo>
                  <a:cubicBezTo>
                    <a:pt x="3447" y="12860"/>
                    <a:pt x="3447" y="12723"/>
                    <a:pt x="3378" y="12632"/>
                  </a:cubicBezTo>
                  <a:cubicBezTo>
                    <a:pt x="3344" y="12597"/>
                    <a:pt x="3293" y="12580"/>
                    <a:pt x="3238" y="12580"/>
                  </a:cubicBezTo>
                  <a:close/>
                  <a:moveTo>
                    <a:pt x="4179" y="12674"/>
                  </a:moveTo>
                  <a:cubicBezTo>
                    <a:pt x="4127" y="12674"/>
                    <a:pt x="4077" y="12697"/>
                    <a:pt x="4040" y="12746"/>
                  </a:cubicBezTo>
                  <a:cubicBezTo>
                    <a:pt x="3949" y="12814"/>
                    <a:pt x="3949" y="12928"/>
                    <a:pt x="4040" y="13020"/>
                  </a:cubicBezTo>
                  <a:cubicBezTo>
                    <a:pt x="4086" y="13065"/>
                    <a:pt x="4137" y="13088"/>
                    <a:pt x="4188" y="13088"/>
                  </a:cubicBezTo>
                  <a:cubicBezTo>
                    <a:pt x="4240" y="13088"/>
                    <a:pt x="4291" y="13065"/>
                    <a:pt x="4337" y="13020"/>
                  </a:cubicBezTo>
                  <a:cubicBezTo>
                    <a:pt x="4405" y="12928"/>
                    <a:pt x="4405" y="12814"/>
                    <a:pt x="4314" y="12723"/>
                  </a:cubicBezTo>
                  <a:cubicBezTo>
                    <a:pt x="4272" y="12691"/>
                    <a:pt x="4224" y="12674"/>
                    <a:pt x="4179" y="12674"/>
                  </a:cubicBezTo>
                  <a:close/>
                  <a:moveTo>
                    <a:pt x="5085" y="12718"/>
                  </a:moveTo>
                  <a:cubicBezTo>
                    <a:pt x="5031" y="12718"/>
                    <a:pt x="4989" y="12769"/>
                    <a:pt x="4930" y="12769"/>
                  </a:cubicBezTo>
                  <a:cubicBezTo>
                    <a:pt x="4907" y="12837"/>
                    <a:pt x="4907" y="12883"/>
                    <a:pt x="4885" y="12928"/>
                  </a:cubicBezTo>
                  <a:cubicBezTo>
                    <a:pt x="4862" y="13020"/>
                    <a:pt x="4930" y="13065"/>
                    <a:pt x="4953" y="13111"/>
                  </a:cubicBezTo>
                  <a:cubicBezTo>
                    <a:pt x="4953" y="13157"/>
                    <a:pt x="5022" y="13157"/>
                    <a:pt x="5090" y="13179"/>
                  </a:cubicBezTo>
                  <a:cubicBezTo>
                    <a:pt x="5098" y="13182"/>
                    <a:pt x="5105" y="13183"/>
                    <a:pt x="5112" y="13183"/>
                  </a:cubicBezTo>
                  <a:cubicBezTo>
                    <a:pt x="5162" y="13183"/>
                    <a:pt x="5199" y="13130"/>
                    <a:pt x="5234" y="13130"/>
                  </a:cubicBezTo>
                  <a:cubicBezTo>
                    <a:pt x="5240" y="13130"/>
                    <a:pt x="5245" y="13131"/>
                    <a:pt x="5250" y="13134"/>
                  </a:cubicBezTo>
                  <a:cubicBezTo>
                    <a:pt x="5273" y="13065"/>
                    <a:pt x="5318" y="13020"/>
                    <a:pt x="5318" y="12974"/>
                  </a:cubicBezTo>
                  <a:cubicBezTo>
                    <a:pt x="5364" y="12905"/>
                    <a:pt x="5296" y="12837"/>
                    <a:pt x="5273" y="12791"/>
                  </a:cubicBezTo>
                  <a:cubicBezTo>
                    <a:pt x="5250" y="12746"/>
                    <a:pt x="5181" y="12746"/>
                    <a:pt x="5113" y="12723"/>
                  </a:cubicBezTo>
                  <a:cubicBezTo>
                    <a:pt x="5103" y="12720"/>
                    <a:pt x="5094" y="12718"/>
                    <a:pt x="5085" y="12718"/>
                  </a:cubicBezTo>
                  <a:close/>
                  <a:moveTo>
                    <a:pt x="6069" y="12814"/>
                  </a:moveTo>
                  <a:cubicBezTo>
                    <a:pt x="6003" y="12814"/>
                    <a:pt x="5935" y="12837"/>
                    <a:pt x="5889" y="12883"/>
                  </a:cubicBezTo>
                  <a:cubicBezTo>
                    <a:pt x="5798" y="12951"/>
                    <a:pt x="5798" y="13134"/>
                    <a:pt x="5889" y="13202"/>
                  </a:cubicBezTo>
                  <a:cubicBezTo>
                    <a:pt x="5926" y="13251"/>
                    <a:pt x="5989" y="13274"/>
                    <a:pt x="6053" y="13274"/>
                  </a:cubicBezTo>
                  <a:cubicBezTo>
                    <a:pt x="6109" y="13274"/>
                    <a:pt x="6166" y="13257"/>
                    <a:pt x="6209" y="13225"/>
                  </a:cubicBezTo>
                  <a:cubicBezTo>
                    <a:pt x="6300" y="13157"/>
                    <a:pt x="6300" y="12974"/>
                    <a:pt x="6231" y="12883"/>
                  </a:cubicBezTo>
                  <a:cubicBezTo>
                    <a:pt x="6197" y="12837"/>
                    <a:pt x="6134" y="12814"/>
                    <a:pt x="6069" y="12814"/>
                  </a:cubicBezTo>
                  <a:close/>
                  <a:moveTo>
                    <a:pt x="6999" y="12888"/>
                  </a:moveTo>
                  <a:cubicBezTo>
                    <a:pt x="6945" y="12888"/>
                    <a:pt x="6893" y="12917"/>
                    <a:pt x="6848" y="12974"/>
                  </a:cubicBezTo>
                  <a:cubicBezTo>
                    <a:pt x="6734" y="13088"/>
                    <a:pt x="6734" y="13202"/>
                    <a:pt x="6848" y="13316"/>
                  </a:cubicBezTo>
                  <a:cubicBezTo>
                    <a:pt x="6893" y="13362"/>
                    <a:pt x="6945" y="13385"/>
                    <a:pt x="6999" y="13385"/>
                  </a:cubicBezTo>
                  <a:cubicBezTo>
                    <a:pt x="7053" y="13385"/>
                    <a:pt x="7110" y="13362"/>
                    <a:pt x="7167" y="13316"/>
                  </a:cubicBezTo>
                  <a:cubicBezTo>
                    <a:pt x="7281" y="13202"/>
                    <a:pt x="7281" y="13088"/>
                    <a:pt x="7167" y="12974"/>
                  </a:cubicBezTo>
                  <a:cubicBezTo>
                    <a:pt x="7110" y="12917"/>
                    <a:pt x="7053" y="12888"/>
                    <a:pt x="6999" y="12888"/>
                  </a:cubicBezTo>
                  <a:close/>
                  <a:moveTo>
                    <a:pt x="285" y="13351"/>
                  </a:moveTo>
                  <a:cubicBezTo>
                    <a:pt x="234" y="13351"/>
                    <a:pt x="183" y="13362"/>
                    <a:pt x="160" y="13385"/>
                  </a:cubicBezTo>
                  <a:cubicBezTo>
                    <a:pt x="137" y="13430"/>
                    <a:pt x="137" y="13590"/>
                    <a:pt x="160" y="13613"/>
                  </a:cubicBezTo>
                  <a:cubicBezTo>
                    <a:pt x="183" y="13636"/>
                    <a:pt x="234" y="13647"/>
                    <a:pt x="285" y="13647"/>
                  </a:cubicBezTo>
                  <a:cubicBezTo>
                    <a:pt x="337" y="13647"/>
                    <a:pt x="388" y="13636"/>
                    <a:pt x="411" y="13613"/>
                  </a:cubicBezTo>
                  <a:cubicBezTo>
                    <a:pt x="434" y="13567"/>
                    <a:pt x="434" y="13408"/>
                    <a:pt x="411" y="13385"/>
                  </a:cubicBezTo>
                  <a:cubicBezTo>
                    <a:pt x="388" y="13362"/>
                    <a:pt x="337" y="13351"/>
                    <a:pt x="285" y="13351"/>
                  </a:cubicBezTo>
                  <a:close/>
                  <a:moveTo>
                    <a:pt x="1247" y="13402"/>
                  </a:moveTo>
                  <a:cubicBezTo>
                    <a:pt x="1204" y="13402"/>
                    <a:pt x="1164" y="13419"/>
                    <a:pt x="1141" y="13453"/>
                  </a:cubicBezTo>
                  <a:cubicBezTo>
                    <a:pt x="1073" y="13545"/>
                    <a:pt x="1073" y="13613"/>
                    <a:pt x="1141" y="13682"/>
                  </a:cubicBezTo>
                  <a:cubicBezTo>
                    <a:pt x="1176" y="13716"/>
                    <a:pt x="1221" y="13733"/>
                    <a:pt x="1264" y="13733"/>
                  </a:cubicBezTo>
                  <a:cubicBezTo>
                    <a:pt x="1307" y="13733"/>
                    <a:pt x="1347" y="13716"/>
                    <a:pt x="1370" y="13682"/>
                  </a:cubicBezTo>
                  <a:cubicBezTo>
                    <a:pt x="1438" y="13613"/>
                    <a:pt x="1438" y="13522"/>
                    <a:pt x="1370" y="13453"/>
                  </a:cubicBezTo>
                  <a:cubicBezTo>
                    <a:pt x="1335" y="13419"/>
                    <a:pt x="1290" y="13402"/>
                    <a:pt x="1247" y="13402"/>
                  </a:cubicBezTo>
                  <a:close/>
                  <a:moveTo>
                    <a:pt x="2203" y="13476"/>
                  </a:moveTo>
                  <a:cubicBezTo>
                    <a:pt x="2163" y="13476"/>
                    <a:pt x="2123" y="13499"/>
                    <a:pt x="2077" y="13545"/>
                  </a:cubicBezTo>
                  <a:cubicBezTo>
                    <a:pt x="2009" y="13636"/>
                    <a:pt x="2009" y="13704"/>
                    <a:pt x="2100" y="13773"/>
                  </a:cubicBezTo>
                  <a:cubicBezTo>
                    <a:pt x="2146" y="13819"/>
                    <a:pt x="2180" y="13841"/>
                    <a:pt x="2214" y="13841"/>
                  </a:cubicBezTo>
                  <a:cubicBezTo>
                    <a:pt x="2248" y="13841"/>
                    <a:pt x="2283" y="13819"/>
                    <a:pt x="2328" y="13773"/>
                  </a:cubicBezTo>
                  <a:cubicBezTo>
                    <a:pt x="2420" y="13682"/>
                    <a:pt x="2420" y="13636"/>
                    <a:pt x="2328" y="13545"/>
                  </a:cubicBezTo>
                  <a:cubicBezTo>
                    <a:pt x="2283" y="13499"/>
                    <a:pt x="2243" y="13476"/>
                    <a:pt x="2203" y="13476"/>
                  </a:cubicBezTo>
                  <a:close/>
                  <a:moveTo>
                    <a:pt x="3139" y="13556"/>
                  </a:moveTo>
                  <a:cubicBezTo>
                    <a:pt x="3076" y="13556"/>
                    <a:pt x="3013" y="13567"/>
                    <a:pt x="2990" y="13590"/>
                  </a:cubicBezTo>
                  <a:cubicBezTo>
                    <a:pt x="2945" y="13636"/>
                    <a:pt x="2945" y="13819"/>
                    <a:pt x="2990" y="13864"/>
                  </a:cubicBezTo>
                  <a:cubicBezTo>
                    <a:pt x="3004" y="13892"/>
                    <a:pt x="3088" y="13912"/>
                    <a:pt x="3161" y="13912"/>
                  </a:cubicBezTo>
                  <a:cubicBezTo>
                    <a:pt x="3206" y="13912"/>
                    <a:pt x="3247" y="13904"/>
                    <a:pt x="3264" y="13887"/>
                  </a:cubicBezTo>
                  <a:cubicBezTo>
                    <a:pt x="3333" y="13841"/>
                    <a:pt x="3333" y="13636"/>
                    <a:pt x="3287" y="13590"/>
                  </a:cubicBezTo>
                  <a:cubicBezTo>
                    <a:pt x="3264" y="13567"/>
                    <a:pt x="3201" y="13556"/>
                    <a:pt x="3139" y="13556"/>
                  </a:cubicBezTo>
                  <a:close/>
                  <a:moveTo>
                    <a:pt x="6802" y="13864"/>
                  </a:moveTo>
                  <a:cubicBezTo>
                    <a:pt x="6802" y="13864"/>
                    <a:pt x="6779" y="13887"/>
                    <a:pt x="6779" y="13887"/>
                  </a:cubicBezTo>
                  <a:cubicBezTo>
                    <a:pt x="6756" y="13910"/>
                    <a:pt x="6734" y="13910"/>
                    <a:pt x="6734" y="13933"/>
                  </a:cubicBezTo>
                  <a:cubicBezTo>
                    <a:pt x="6734" y="13933"/>
                    <a:pt x="6734" y="13955"/>
                    <a:pt x="6734" y="13955"/>
                  </a:cubicBezTo>
                  <a:cubicBezTo>
                    <a:pt x="6779" y="13933"/>
                    <a:pt x="6802" y="13910"/>
                    <a:pt x="6825" y="13864"/>
                  </a:cubicBezTo>
                  <a:close/>
                  <a:moveTo>
                    <a:pt x="4086" y="13630"/>
                  </a:moveTo>
                  <a:cubicBezTo>
                    <a:pt x="4034" y="13630"/>
                    <a:pt x="3983" y="13647"/>
                    <a:pt x="3949" y="13682"/>
                  </a:cubicBezTo>
                  <a:cubicBezTo>
                    <a:pt x="3858" y="13750"/>
                    <a:pt x="3858" y="13887"/>
                    <a:pt x="3949" y="13978"/>
                  </a:cubicBezTo>
                  <a:cubicBezTo>
                    <a:pt x="3983" y="14013"/>
                    <a:pt x="4034" y="14030"/>
                    <a:pt x="4086" y="14030"/>
                  </a:cubicBezTo>
                  <a:cubicBezTo>
                    <a:pt x="4137" y="14030"/>
                    <a:pt x="4188" y="14013"/>
                    <a:pt x="4223" y="13978"/>
                  </a:cubicBezTo>
                  <a:cubicBezTo>
                    <a:pt x="4291" y="13887"/>
                    <a:pt x="4291" y="13773"/>
                    <a:pt x="4223" y="13682"/>
                  </a:cubicBezTo>
                  <a:cubicBezTo>
                    <a:pt x="4188" y="13647"/>
                    <a:pt x="4137" y="13630"/>
                    <a:pt x="4086" y="13630"/>
                  </a:cubicBezTo>
                  <a:close/>
                  <a:moveTo>
                    <a:pt x="5048" y="13715"/>
                  </a:moveTo>
                  <a:cubicBezTo>
                    <a:pt x="4994" y="13715"/>
                    <a:pt x="4936" y="13744"/>
                    <a:pt x="4885" y="13796"/>
                  </a:cubicBezTo>
                  <a:cubicBezTo>
                    <a:pt x="4793" y="13864"/>
                    <a:pt x="4816" y="13978"/>
                    <a:pt x="4885" y="14070"/>
                  </a:cubicBezTo>
                  <a:cubicBezTo>
                    <a:pt x="4927" y="14112"/>
                    <a:pt x="4974" y="14130"/>
                    <a:pt x="5022" y="14130"/>
                  </a:cubicBezTo>
                  <a:cubicBezTo>
                    <a:pt x="5077" y="14130"/>
                    <a:pt x="5133" y="14106"/>
                    <a:pt x="5181" y="14070"/>
                  </a:cubicBezTo>
                  <a:cubicBezTo>
                    <a:pt x="5273" y="13978"/>
                    <a:pt x="5250" y="13864"/>
                    <a:pt x="5159" y="13773"/>
                  </a:cubicBezTo>
                  <a:cubicBezTo>
                    <a:pt x="5129" y="13733"/>
                    <a:pt x="5090" y="13715"/>
                    <a:pt x="5048" y="13715"/>
                  </a:cubicBezTo>
                  <a:close/>
                  <a:moveTo>
                    <a:pt x="5979" y="13769"/>
                  </a:moveTo>
                  <a:cubicBezTo>
                    <a:pt x="5972" y="13769"/>
                    <a:pt x="5965" y="13770"/>
                    <a:pt x="5957" y="13773"/>
                  </a:cubicBezTo>
                  <a:cubicBezTo>
                    <a:pt x="5889" y="13773"/>
                    <a:pt x="5843" y="13819"/>
                    <a:pt x="5798" y="13819"/>
                  </a:cubicBezTo>
                  <a:cubicBezTo>
                    <a:pt x="5798" y="13887"/>
                    <a:pt x="5729" y="13933"/>
                    <a:pt x="5729" y="14001"/>
                  </a:cubicBezTo>
                  <a:cubicBezTo>
                    <a:pt x="5729" y="14070"/>
                    <a:pt x="5798" y="14092"/>
                    <a:pt x="5775" y="14161"/>
                  </a:cubicBezTo>
                  <a:cubicBezTo>
                    <a:pt x="5843" y="14184"/>
                    <a:pt x="5889" y="14207"/>
                    <a:pt x="5935" y="14229"/>
                  </a:cubicBezTo>
                  <a:cubicBezTo>
                    <a:pt x="5944" y="14233"/>
                    <a:pt x="5954" y="14234"/>
                    <a:pt x="5963" y="14234"/>
                  </a:cubicBezTo>
                  <a:cubicBezTo>
                    <a:pt x="6022" y="14234"/>
                    <a:pt x="6078" y="14181"/>
                    <a:pt x="6117" y="14161"/>
                  </a:cubicBezTo>
                  <a:cubicBezTo>
                    <a:pt x="6163" y="14138"/>
                    <a:pt x="6163" y="14070"/>
                    <a:pt x="6186" y="14001"/>
                  </a:cubicBezTo>
                  <a:cubicBezTo>
                    <a:pt x="6209" y="13933"/>
                    <a:pt x="6117" y="13887"/>
                    <a:pt x="6117" y="13819"/>
                  </a:cubicBezTo>
                  <a:cubicBezTo>
                    <a:pt x="6110" y="13821"/>
                    <a:pt x="6102" y="13822"/>
                    <a:pt x="6096" y="13822"/>
                  </a:cubicBezTo>
                  <a:cubicBezTo>
                    <a:pt x="6050" y="13822"/>
                    <a:pt x="6025" y="13769"/>
                    <a:pt x="5979" y="13769"/>
                  </a:cubicBezTo>
                  <a:close/>
                  <a:moveTo>
                    <a:pt x="214" y="14252"/>
                  </a:moveTo>
                  <a:cubicBezTo>
                    <a:pt x="188" y="14252"/>
                    <a:pt x="160" y="14275"/>
                    <a:pt x="114" y="14321"/>
                  </a:cubicBezTo>
                  <a:cubicBezTo>
                    <a:pt x="23" y="14412"/>
                    <a:pt x="46" y="14435"/>
                    <a:pt x="114" y="14526"/>
                  </a:cubicBezTo>
                  <a:cubicBezTo>
                    <a:pt x="157" y="14558"/>
                    <a:pt x="189" y="14575"/>
                    <a:pt x="219" y="14575"/>
                  </a:cubicBezTo>
                  <a:cubicBezTo>
                    <a:pt x="253" y="14575"/>
                    <a:pt x="283" y="14552"/>
                    <a:pt x="320" y="14503"/>
                  </a:cubicBezTo>
                  <a:cubicBezTo>
                    <a:pt x="388" y="14435"/>
                    <a:pt x="388" y="14412"/>
                    <a:pt x="297" y="14321"/>
                  </a:cubicBezTo>
                  <a:cubicBezTo>
                    <a:pt x="263" y="14275"/>
                    <a:pt x="240" y="14252"/>
                    <a:pt x="214" y="14252"/>
                  </a:cubicBezTo>
                  <a:close/>
                  <a:moveTo>
                    <a:pt x="1181" y="14374"/>
                  </a:moveTo>
                  <a:cubicBezTo>
                    <a:pt x="1124" y="14374"/>
                    <a:pt x="1063" y="14385"/>
                    <a:pt x="1050" y="14412"/>
                  </a:cubicBezTo>
                  <a:cubicBezTo>
                    <a:pt x="1004" y="14458"/>
                    <a:pt x="1004" y="14617"/>
                    <a:pt x="1050" y="14640"/>
                  </a:cubicBezTo>
                  <a:cubicBezTo>
                    <a:pt x="1069" y="14660"/>
                    <a:pt x="1109" y="14667"/>
                    <a:pt x="1150" y="14667"/>
                  </a:cubicBezTo>
                  <a:cubicBezTo>
                    <a:pt x="1206" y="14667"/>
                    <a:pt x="1265" y="14653"/>
                    <a:pt x="1278" y="14640"/>
                  </a:cubicBezTo>
                  <a:cubicBezTo>
                    <a:pt x="1324" y="14595"/>
                    <a:pt x="1324" y="14435"/>
                    <a:pt x="1278" y="14389"/>
                  </a:cubicBezTo>
                  <a:cubicBezTo>
                    <a:pt x="1259" y="14380"/>
                    <a:pt x="1221" y="14374"/>
                    <a:pt x="1181" y="14374"/>
                  </a:cubicBezTo>
                  <a:close/>
                  <a:moveTo>
                    <a:pt x="2134" y="14439"/>
                  </a:moveTo>
                  <a:cubicBezTo>
                    <a:pt x="2081" y="14439"/>
                    <a:pt x="2026" y="14463"/>
                    <a:pt x="1986" y="14503"/>
                  </a:cubicBezTo>
                  <a:cubicBezTo>
                    <a:pt x="1917" y="14572"/>
                    <a:pt x="1940" y="14686"/>
                    <a:pt x="2009" y="14732"/>
                  </a:cubicBezTo>
                  <a:cubicBezTo>
                    <a:pt x="2043" y="14766"/>
                    <a:pt x="2083" y="14783"/>
                    <a:pt x="2123" y="14783"/>
                  </a:cubicBezTo>
                  <a:cubicBezTo>
                    <a:pt x="2163" y="14783"/>
                    <a:pt x="2203" y="14766"/>
                    <a:pt x="2237" y="14732"/>
                  </a:cubicBezTo>
                  <a:cubicBezTo>
                    <a:pt x="2305" y="14663"/>
                    <a:pt x="2305" y="14549"/>
                    <a:pt x="2237" y="14480"/>
                  </a:cubicBezTo>
                  <a:cubicBezTo>
                    <a:pt x="2208" y="14452"/>
                    <a:pt x="2172" y="14439"/>
                    <a:pt x="2134" y="14439"/>
                  </a:cubicBezTo>
                  <a:close/>
                  <a:moveTo>
                    <a:pt x="3047" y="14503"/>
                  </a:moveTo>
                  <a:cubicBezTo>
                    <a:pt x="3007" y="14503"/>
                    <a:pt x="2967" y="14526"/>
                    <a:pt x="2922" y="14572"/>
                  </a:cubicBezTo>
                  <a:cubicBezTo>
                    <a:pt x="2830" y="14663"/>
                    <a:pt x="2830" y="14709"/>
                    <a:pt x="2922" y="14800"/>
                  </a:cubicBezTo>
                  <a:cubicBezTo>
                    <a:pt x="2967" y="14846"/>
                    <a:pt x="3007" y="14868"/>
                    <a:pt x="3044" y="14868"/>
                  </a:cubicBezTo>
                  <a:cubicBezTo>
                    <a:pt x="3081" y="14868"/>
                    <a:pt x="3116" y="14846"/>
                    <a:pt x="3150" y="14800"/>
                  </a:cubicBezTo>
                  <a:cubicBezTo>
                    <a:pt x="3241" y="14709"/>
                    <a:pt x="3241" y="14640"/>
                    <a:pt x="3173" y="14572"/>
                  </a:cubicBezTo>
                  <a:cubicBezTo>
                    <a:pt x="3127" y="14526"/>
                    <a:pt x="3087" y="14503"/>
                    <a:pt x="3047" y="14503"/>
                  </a:cubicBezTo>
                  <a:close/>
                  <a:moveTo>
                    <a:pt x="3992" y="14606"/>
                  </a:moveTo>
                  <a:cubicBezTo>
                    <a:pt x="3932" y="14606"/>
                    <a:pt x="3869" y="14617"/>
                    <a:pt x="3835" y="14640"/>
                  </a:cubicBezTo>
                  <a:cubicBezTo>
                    <a:pt x="3812" y="14686"/>
                    <a:pt x="3789" y="14846"/>
                    <a:pt x="3835" y="14914"/>
                  </a:cubicBezTo>
                  <a:cubicBezTo>
                    <a:pt x="3863" y="14942"/>
                    <a:pt x="3943" y="14962"/>
                    <a:pt x="4017" y="14962"/>
                  </a:cubicBezTo>
                  <a:cubicBezTo>
                    <a:pt x="4062" y="14962"/>
                    <a:pt x="4105" y="14954"/>
                    <a:pt x="4131" y="14937"/>
                  </a:cubicBezTo>
                  <a:cubicBezTo>
                    <a:pt x="4177" y="14891"/>
                    <a:pt x="4177" y="14686"/>
                    <a:pt x="4131" y="14640"/>
                  </a:cubicBezTo>
                  <a:cubicBezTo>
                    <a:pt x="4109" y="14617"/>
                    <a:pt x="4052" y="14606"/>
                    <a:pt x="3992" y="14606"/>
                  </a:cubicBezTo>
                  <a:close/>
                  <a:moveTo>
                    <a:pt x="5843" y="14709"/>
                  </a:moveTo>
                  <a:cubicBezTo>
                    <a:pt x="5775" y="14709"/>
                    <a:pt x="5729" y="14777"/>
                    <a:pt x="5684" y="14846"/>
                  </a:cubicBezTo>
                  <a:cubicBezTo>
                    <a:pt x="5661" y="14868"/>
                    <a:pt x="5684" y="14937"/>
                    <a:pt x="5684" y="15005"/>
                  </a:cubicBezTo>
                  <a:cubicBezTo>
                    <a:pt x="5729" y="14983"/>
                    <a:pt x="5752" y="14960"/>
                    <a:pt x="5798" y="14914"/>
                  </a:cubicBezTo>
                  <a:cubicBezTo>
                    <a:pt x="5798" y="14914"/>
                    <a:pt x="5820" y="14891"/>
                    <a:pt x="5843" y="14868"/>
                  </a:cubicBezTo>
                  <a:cubicBezTo>
                    <a:pt x="5843" y="14868"/>
                    <a:pt x="5866" y="14846"/>
                    <a:pt x="5889" y="14823"/>
                  </a:cubicBezTo>
                  <a:cubicBezTo>
                    <a:pt x="5912" y="14777"/>
                    <a:pt x="5935" y="14754"/>
                    <a:pt x="5980" y="14709"/>
                  </a:cubicBezTo>
                  <a:close/>
                  <a:moveTo>
                    <a:pt x="4956" y="14657"/>
                  </a:moveTo>
                  <a:cubicBezTo>
                    <a:pt x="4902" y="14657"/>
                    <a:pt x="4850" y="14674"/>
                    <a:pt x="4816" y="14709"/>
                  </a:cubicBezTo>
                  <a:cubicBezTo>
                    <a:pt x="4748" y="14777"/>
                    <a:pt x="4748" y="14914"/>
                    <a:pt x="4816" y="14983"/>
                  </a:cubicBezTo>
                  <a:cubicBezTo>
                    <a:pt x="4862" y="15028"/>
                    <a:pt x="4913" y="15051"/>
                    <a:pt x="4965" y="15051"/>
                  </a:cubicBezTo>
                  <a:cubicBezTo>
                    <a:pt x="5016" y="15051"/>
                    <a:pt x="5067" y="15028"/>
                    <a:pt x="5113" y="14983"/>
                  </a:cubicBezTo>
                  <a:cubicBezTo>
                    <a:pt x="5181" y="14914"/>
                    <a:pt x="5181" y="14777"/>
                    <a:pt x="5113" y="14709"/>
                  </a:cubicBezTo>
                  <a:cubicBezTo>
                    <a:pt x="5067" y="14674"/>
                    <a:pt x="5010" y="14657"/>
                    <a:pt x="4956" y="14657"/>
                  </a:cubicBezTo>
                  <a:close/>
                  <a:moveTo>
                    <a:pt x="137" y="15268"/>
                  </a:moveTo>
                  <a:cubicBezTo>
                    <a:pt x="103" y="15268"/>
                    <a:pt x="69" y="15279"/>
                    <a:pt x="46" y="15302"/>
                  </a:cubicBezTo>
                  <a:cubicBezTo>
                    <a:pt x="0" y="15348"/>
                    <a:pt x="0" y="15439"/>
                    <a:pt x="46" y="15485"/>
                  </a:cubicBezTo>
                  <a:cubicBezTo>
                    <a:pt x="77" y="15516"/>
                    <a:pt x="108" y="15528"/>
                    <a:pt x="138" y="15528"/>
                  </a:cubicBezTo>
                  <a:cubicBezTo>
                    <a:pt x="176" y="15528"/>
                    <a:pt x="214" y="15510"/>
                    <a:pt x="251" y="15485"/>
                  </a:cubicBezTo>
                  <a:cubicBezTo>
                    <a:pt x="297" y="15439"/>
                    <a:pt x="297" y="15348"/>
                    <a:pt x="228" y="15302"/>
                  </a:cubicBezTo>
                  <a:cubicBezTo>
                    <a:pt x="205" y="15279"/>
                    <a:pt x="171" y="15268"/>
                    <a:pt x="137" y="15268"/>
                  </a:cubicBezTo>
                  <a:close/>
                  <a:moveTo>
                    <a:pt x="1067" y="15299"/>
                  </a:moveTo>
                  <a:cubicBezTo>
                    <a:pt x="1040" y="15299"/>
                    <a:pt x="1013" y="15316"/>
                    <a:pt x="982" y="15348"/>
                  </a:cubicBezTo>
                  <a:cubicBezTo>
                    <a:pt x="890" y="15462"/>
                    <a:pt x="890" y="15462"/>
                    <a:pt x="982" y="15553"/>
                  </a:cubicBezTo>
                  <a:cubicBezTo>
                    <a:pt x="1018" y="15602"/>
                    <a:pt x="1042" y="15625"/>
                    <a:pt x="1070" y="15625"/>
                  </a:cubicBezTo>
                  <a:cubicBezTo>
                    <a:pt x="1094" y="15625"/>
                    <a:pt x="1122" y="15608"/>
                    <a:pt x="1164" y="15576"/>
                  </a:cubicBezTo>
                  <a:cubicBezTo>
                    <a:pt x="1255" y="15485"/>
                    <a:pt x="1255" y="15462"/>
                    <a:pt x="1164" y="15371"/>
                  </a:cubicBezTo>
                  <a:cubicBezTo>
                    <a:pt x="1127" y="15322"/>
                    <a:pt x="1097" y="15299"/>
                    <a:pt x="1067" y="15299"/>
                  </a:cubicBezTo>
                  <a:close/>
                  <a:moveTo>
                    <a:pt x="1996" y="15413"/>
                  </a:moveTo>
                  <a:cubicBezTo>
                    <a:pt x="1954" y="15413"/>
                    <a:pt x="1914" y="15420"/>
                    <a:pt x="1895" y="15439"/>
                  </a:cubicBezTo>
                  <a:cubicBezTo>
                    <a:pt x="1872" y="15462"/>
                    <a:pt x="1849" y="15622"/>
                    <a:pt x="1895" y="15667"/>
                  </a:cubicBezTo>
                  <a:cubicBezTo>
                    <a:pt x="1921" y="15694"/>
                    <a:pt x="1987" y="15705"/>
                    <a:pt x="2042" y="15705"/>
                  </a:cubicBezTo>
                  <a:cubicBezTo>
                    <a:pt x="2080" y="15705"/>
                    <a:pt x="2113" y="15700"/>
                    <a:pt x="2123" y="15690"/>
                  </a:cubicBezTo>
                  <a:cubicBezTo>
                    <a:pt x="2168" y="15645"/>
                    <a:pt x="2168" y="15485"/>
                    <a:pt x="2146" y="15439"/>
                  </a:cubicBezTo>
                  <a:cubicBezTo>
                    <a:pt x="2119" y="15426"/>
                    <a:pt x="2055" y="15413"/>
                    <a:pt x="1996" y="15413"/>
                  </a:cubicBezTo>
                  <a:close/>
                  <a:moveTo>
                    <a:pt x="2990" y="15456"/>
                  </a:moveTo>
                  <a:cubicBezTo>
                    <a:pt x="2950" y="15456"/>
                    <a:pt x="2910" y="15473"/>
                    <a:pt x="2876" y="15508"/>
                  </a:cubicBezTo>
                  <a:cubicBezTo>
                    <a:pt x="2808" y="15576"/>
                    <a:pt x="2808" y="15690"/>
                    <a:pt x="2876" y="15759"/>
                  </a:cubicBezTo>
                  <a:cubicBezTo>
                    <a:pt x="2899" y="15781"/>
                    <a:pt x="2939" y="15793"/>
                    <a:pt x="2982" y="15793"/>
                  </a:cubicBezTo>
                  <a:cubicBezTo>
                    <a:pt x="3024" y="15793"/>
                    <a:pt x="3070" y="15781"/>
                    <a:pt x="3104" y="15759"/>
                  </a:cubicBezTo>
                  <a:cubicBezTo>
                    <a:pt x="3173" y="15690"/>
                    <a:pt x="3173" y="15576"/>
                    <a:pt x="3104" y="15508"/>
                  </a:cubicBezTo>
                  <a:cubicBezTo>
                    <a:pt x="3070" y="15473"/>
                    <a:pt x="3030" y="15456"/>
                    <a:pt x="2990" y="15456"/>
                  </a:cubicBezTo>
                  <a:close/>
                  <a:moveTo>
                    <a:pt x="3923" y="15527"/>
                  </a:moveTo>
                  <a:cubicBezTo>
                    <a:pt x="3880" y="15527"/>
                    <a:pt x="3838" y="15550"/>
                    <a:pt x="3789" y="15599"/>
                  </a:cubicBezTo>
                  <a:cubicBezTo>
                    <a:pt x="3721" y="15667"/>
                    <a:pt x="3721" y="15736"/>
                    <a:pt x="3789" y="15827"/>
                  </a:cubicBezTo>
                  <a:cubicBezTo>
                    <a:pt x="3832" y="15870"/>
                    <a:pt x="3870" y="15893"/>
                    <a:pt x="3908" y="15893"/>
                  </a:cubicBezTo>
                  <a:cubicBezTo>
                    <a:pt x="3950" y="15893"/>
                    <a:pt x="3992" y="15865"/>
                    <a:pt x="4040" y="15804"/>
                  </a:cubicBezTo>
                  <a:cubicBezTo>
                    <a:pt x="4131" y="15736"/>
                    <a:pt x="4109" y="15667"/>
                    <a:pt x="4040" y="15576"/>
                  </a:cubicBezTo>
                  <a:cubicBezTo>
                    <a:pt x="3998" y="15544"/>
                    <a:pt x="3960" y="15527"/>
                    <a:pt x="3923" y="15527"/>
                  </a:cubicBezTo>
                  <a:close/>
                  <a:moveTo>
                    <a:pt x="4907" y="15622"/>
                  </a:moveTo>
                  <a:cubicBezTo>
                    <a:pt x="4862" y="15622"/>
                    <a:pt x="4816" y="15645"/>
                    <a:pt x="4771" y="15645"/>
                  </a:cubicBezTo>
                  <a:cubicBezTo>
                    <a:pt x="4725" y="15645"/>
                    <a:pt x="4725" y="15667"/>
                    <a:pt x="4702" y="15690"/>
                  </a:cubicBezTo>
                  <a:cubicBezTo>
                    <a:pt x="4702" y="15736"/>
                    <a:pt x="4679" y="15804"/>
                    <a:pt x="4702" y="15850"/>
                  </a:cubicBezTo>
                  <a:cubicBezTo>
                    <a:pt x="4702" y="15873"/>
                    <a:pt x="4725" y="15918"/>
                    <a:pt x="4748" y="15941"/>
                  </a:cubicBezTo>
                  <a:cubicBezTo>
                    <a:pt x="4771" y="15941"/>
                    <a:pt x="4793" y="15918"/>
                    <a:pt x="4816" y="15896"/>
                  </a:cubicBezTo>
                  <a:cubicBezTo>
                    <a:pt x="4839" y="15873"/>
                    <a:pt x="4862" y="15850"/>
                    <a:pt x="4885" y="15827"/>
                  </a:cubicBezTo>
                  <a:cubicBezTo>
                    <a:pt x="4907" y="15804"/>
                    <a:pt x="4930" y="15781"/>
                    <a:pt x="4953" y="15759"/>
                  </a:cubicBezTo>
                  <a:cubicBezTo>
                    <a:pt x="4976" y="15736"/>
                    <a:pt x="5044" y="15713"/>
                    <a:pt x="5022" y="15667"/>
                  </a:cubicBezTo>
                  <a:cubicBezTo>
                    <a:pt x="4999" y="15645"/>
                    <a:pt x="4930" y="15622"/>
                    <a:pt x="4907" y="15622"/>
                  </a:cubicBezTo>
                  <a:close/>
                  <a:moveTo>
                    <a:pt x="1015" y="16252"/>
                  </a:moveTo>
                  <a:cubicBezTo>
                    <a:pt x="977" y="16252"/>
                    <a:pt x="938" y="16269"/>
                    <a:pt x="913" y="16306"/>
                  </a:cubicBezTo>
                  <a:cubicBezTo>
                    <a:pt x="845" y="16352"/>
                    <a:pt x="845" y="16443"/>
                    <a:pt x="890" y="16489"/>
                  </a:cubicBezTo>
                  <a:cubicBezTo>
                    <a:pt x="924" y="16512"/>
                    <a:pt x="959" y="16523"/>
                    <a:pt x="993" y="16523"/>
                  </a:cubicBezTo>
                  <a:cubicBezTo>
                    <a:pt x="1027" y="16523"/>
                    <a:pt x="1061" y="16512"/>
                    <a:pt x="1096" y="16489"/>
                  </a:cubicBezTo>
                  <a:cubicBezTo>
                    <a:pt x="1141" y="16443"/>
                    <a:pt x="1141" y="16352"/>
                    <a:pt x="1096" y="16284"/>
                  </a:cubicBezTo>
                  <a:cubicBezTo>
                    <a:pt x="1075" y="16263"/>
                    <a:pt x="1045" y="16252"/>
                    <a:pt x="1015" y="16252"/>
                  </a:cubicBezTo>
                  <a:close/>
                  <a:moveTo>
                    <a:pt x="1949" y="16329"/>
                  </a:moveTo>
                  <a:cubicBezTo>
                    <a:pt x="1923" y="16329"/>
                    <a:pt x="1895" y="16352"/>
                    <a:pt x="1849" y="16398"/>
                  </a:cubicBezTo>
                  <a:cubicBezTo>
                    <a:pt x="1758" y="16466"/>
                    <a:pt x="1780" y="16512"/>
                    <a:pt x="1872" y="16603"/>
                  </a:cubicBezTo>
                  <a:cubicBezTo>
                    <a:pt x="1903" y="16635"/>
                    <a:pt x="1925" y="16652"/>
                    <a:pt x="1949" y="16652"/>
                  </a:cubicBezTo>
                  <a:cubicBezTo>
                    <a:pt x="1976" y="16652"/>
                    <a:pt x="2005" y="16629"/>
                    <a:pt x="2054" y="16580"/>
                  </a:cubicBezTo>
                  <a:cubicBezTo>
                    <a:pt x="2123" y="16489"/>
                    <a:pt x="2123" y="16466"/>
                    <a:pt x="2031" y="16398"/>
                  </a:cubicBezTo>
                  <a:cubicBezTo>
                    <a:pt x="1997" y="16352"/>
                    <a:pt x="1974" y="16329"/>
                    <a:pt x="1949" y="16329"/>
                  </a:cubicBezTo>
                  <a:close/>
                  <a:moveTo>
                    <a:pt x="2907" y="16432"/>
                  </a:moveTo>
                  <a:cubicBezTo>
                    <a:pt x="2859" y="16432"/>
                    <a:pt x="2808" y="16443"/>
                    <a:pt x="2785" y="16466"/>
                  </a:cubicBezTo>
                  <a:cubicBezTo>
                    <a:pt x="2739" y="16489"/>
                    <a:pt x="2739" y="16649"/>
                    <a:pt x="2785" y="16694"/>
                  </a:cubicBezTo>
                  <a:cubicBezTo>
                    <a:pt x="2796" y="16717"/>
                    <a:pt x="2842" y="16729"/>
                    <a:pt x="2890" y="16729"/>
                  </a:cubicBezTo>
                  <a:cubicBezTo>
                    <a:pt x="2939" y="16729"/>
                    <a:pt x="2990" y="16717"/>
                    <a:pt x="3013" y="16694"/>
                  </a:cubicBezTo>
                  <a:cubicBezTo>
                    <a:pt x="3059" y="16672"/>
                    <a:pt x="3059" y="16512"/>
                    <a:pt x="3013" y="16466"/>
                  </a:cubicBezTo>
                  <a:cubicBezTo>
                    <a:pt x="3002" y="16443"/>
                    <a:pt x="2956" y="16432"/>
                    <a:pt x="2907" y="16432"/>
                  </a:cubicBezTo>
                  <a:close/>
                  <a:moveTo>
                    <a:pt x="3823" y="16480"/>
                  </a:moveTo>
                  <a:cubicBezTo>
                    <a:pt x="3787" y="16480"/>
                    <a:pt x="3751" y="16491"/>
                    <a:pt x="3721" y="16512"/>
                  </a:cubicBezTo>
                  <a:cubicBezTo>
                    <a:pt x="3652" y="16580"/>
                    <a:pt x="3629" y="16672"/>
                    <a:pt x="3675" y="16763"/>
                  </a:cubicBezTo>
                  <a:cubicBezTo>
                    <a:pt x="3698" y="16763"/>
                    <a:pt x="3721" y="16786"/>
                    <a:pt x="3743" y="16786"/>
                  </a:cubicBezTo>
                  <a:cubicBezTo>
                    <a:pt x="3835" y="16740"/>
                    <a:pt x="3880" y="16694"/>
                    <a:pt x="3949" y="16649"/>
                  </a:cubicBezTo>
                  <a:cubicBezTo>
                    <a:pt x="3994" y="16649"/>
                    <a:pt x="3994" y="16580"/>
                    <a:pt x="3949" y="16535"/>
                  </a:cubicBezTo>
                  <a:cubicBezTo>
                    <a:pt x="3911" y="16497"/>
                    <a:pt x="3867" y="16480"/>
                    <a:pt x="3823" y="1648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2" name="Google Shape;2212;p38"/>
            <p:cNvSpPr/>
            <p:nvPr/>
          </p:nvSpPr>
          <p:spPr>
            <a:xfrm>
              <a:off x="4610300" y="1145875"/>
              <a:ext cx="454250" cy="440550"/>
            </a:xfrm>
            <a:custGeom>
              <a:avLst/>
              <a:gdLst/>
              <a:ahLst/>
              <a:cxnLst/>
              <a:rect l="l" t="t" r="r" b="b"/>
              <a:pathLst>
                <a:path w="18170" h="17622" extrusionOk="0">
                  <a:moveTo>
                    <a:pt x="14847" y="433"/>
                  </a:moveTo>
                  <a:cubicBezTo>
                    <a:pt x="14874" y="433"/>
                    <a:pt x="14901" y="433"/>
                    <a:pt x="14928" y="434"/>
                  </a:cubicBezTo>
                  <a:cubicBezTo>
                    <a:pt x="15636" y="434"/>
                    <a:pt x="16275" y="731"/>
                    <a:pt x="16754" y="1233"/>
                  </a:cubicBezTo>
                  <a:cubicBezTo>
                    <a:pt x="17713" y="2238"/>
                    <a:pt x="17644" y="3881"/>
                    <a:pt x="16617" y="4908"/>
                  </a:cubicBezTo>
                  <a:lnTo>
                    <a:pt x="15134" y="6392"/>
                  </a:lnTo>
                  <a:cubicBezTo>
                    <a:pt x="15065" y="6460"/>
                    <a:pt x="15065" y="6620"/>
                    <a:pt x="15134" y="6688"/>
                  </a:cubicBezTo>
                  <a:cubicBezTo>
                    <a:pt x="15271" y="6825"/>
                    <a:pt x="15271" y="7054"/>
                    <a:pt x="15134" y="7191"/>
                  </a:cubicBezTo>
                  <a:cubicBezTo>
                    <a:pt x="15062" y="7250"/>
                    <a:pt x="14972" y="7285"/>
                    <a:pt x="14882" y="7285"/>
                  </a:cubicBezTo>
                  <a:cubicBezTo>
                    <a:pt x="14801" y="7285"/>
                    <a:pt x="14720" y="7256"/>
                    <a:pt x="14654" y="7191"/>
                  </a:cubicBezTo>
                  <a:cubicBezTo>
                    <a:pt x="14609" y="7145"/>
                    <a:pt x="14552" y="7122"/>
                    <a:pt x="14495" y="7122"/>
                  </a:cubicBezTo>
                  <a:cubicBezTo>
                    <a:pt x="14438" y="7122"/>
                    <a:pt x="14380" y="7145"/>
                    <a:pt x="14335" y="7191"/>
                  </a:cubicBezTo>
                  <a:lnTo>
                    <a:pt x="12577" y="8948"/>
                  </a:lnTo>
                  <a:cubicBezTo>
                    <a:pt x="12509" y="9017"/>
                    <a:pt x="12509" y="9176"/>
                    <a:pt x="12577" y="9245"/>
                  </a:cubicBezTo>
                  <a:cubicBezTo>
                    <a:pt x="12714" y="9382"/>
                    <a:pt x="12714" y="9610"/>
                    <a:pt x="12577" y="9747"/>
                  </a:cubicBezTo>
                  <a:cubicBezTo>
                    <a:pt x="12509" y="9815"/>
                    <a:pt x="12417" y="9850"/>
                    <a:pt x="12326" y="9850"/>
                  </a:cubicBezTo>
                  <a:cubicBezTo>
                    <a:pt x="12235" y="9850"/>
                    <a:pt x="12144" y="9815"/>
                    <a:pt x="12075" y="9747"/>
                  </a:cubicBezTo>
                  <a:cubicBezTo>
                    <a:pt x="12052" y="9701"/>
                    <a:pt x="11961" y="9679"/>
                    <a:pt x="11915" y="9679"/>
                  </a:cubicBezTo>
                  <a:cubicBezTo>
                    <a:pt x="11870" y="9679"/>
                    <a:pt x="11801" y="9724"/>
                    <a:pt x="11778" y="9747"/>
                  </a:cubicBezTo>
                  <a:lnTo>
                    <a:pt x="10021" y="11505"/>
                  </a:lnTo>
                  <a:cubicBezTo>
                    <a:pt x="9930" y="11596"/>
                    <a:pt x="9930" y="11733"/>
                    <a:pt x="10021" y="11824"/>
                  </a:cubicBezTo>
                  <a:cubicBezTo>
                    <a:pt x="10158" y="11961"/>
                    <a:pt x="10135" y="12166"/>
                    <a:pt x="10021" y="12303"/>
                  </a:cubicBezTo>
                  <a:cubicBezTo>
                    <a:pt x="9952" y="12372"/>
                    <a:pt x="9861" y="12406"/>
                    <a:pt x="9770" y="12406"/>
                  </a:cubicBezTo>
                  <a:cubicBezTo>
                    <a:pt x="9678" y="12406"/>
                    <a:pt x="9587" y="12372"/>
                    <a:pt x="9519" y="12303"/>
                  </a:cubicBezTo>
                  <a:cubicBezTo>
                    <a:pt x="9487" y="12272"/>
                    <a:pt x="9435" y="12255"/>
                    <a:pt x="9383" y="12255"/>
                  </a:cubicBezTo>
                  <a:cubicBezTo>
                    <a:pt x="9322" y="12255"/>
                    <a:pt x="9259" y="12277"/>
                    <a:pt x="9222" y="12326"/>
                  </a:cubicBezTo>
                  <a:lnTo>
                    <a:pt x="7464" y="14061"/>
                  </a:lnTo>
                  <a:cubicBezTo>
                    <a:pt x="7373" y="14152"/>
                    <a:pt x="7373" y="14289"/>
                    <a:pt x="7464" y="14381"/>
                  </a:cubicBezTo>
                  <a:cubicBezTo>
                    <a:pt x="7579" y="14517"/>
                    <a:pt x="7579" y="14746"/>
                    <a:pt x="7442" y="14860"/>
                  </a:cubicBezTo>
                  <a:cubicBezTo>
                    <a:pt x="7373" y="14928"/>
                    <a:pt x="7287" y="14963"/>
                    <a:pt x="7202" y="14963"/>
                  </a:cubicBezTo>
                  <a:cubicBezTo>
                    <a:pt x="7116" y="14963"/>
                    <a:pt x="7031" y="14928"/>
                    <a:pt x="6962" y="14860"/>
                  </a:cubicBezTo>
                  <a:cubicBezTo>
                    <a:pt x="6920" y="14828"/>
                    <a:pt x="6868" y="14811"/>
                    <a:pt x="6815" y="14811"/>
                  </a:cubicBezTo>
                  <a:cubicBezTo>
                    <a:pt x="6754" y="14811"/>
                    <a:pt x="6692" y="14834"/>
                    <a:pt x="6643" y="14883"/>
                  </a:cubicBezTo>
                  <a:lnTo>
                    <a:pt x="5068" y="16458"/>
                  </a:lnTo>
                  <a:cubicBezTo>
                    <a:pt x="4588" y="16937"/>
                    <a:pt x="3926" y="17211"/>
                    <a:pt x="3242" y="17211"/>
                  </a:cubicBezTo>
                  <a:cubicBezTo>
                    <a:pt x="2534" y="17188"/>
                    <a:pt x="1895" y="16914"/>
                    <a:pt x="1393" y="16389"/>
                  </a:cubicBezTo>
                  <a:cubicBezTo>
                    <a:pt x="457" y="15408"/>
                    <a:pt x="525" y="13764"/>
                    <a:pt x="1530" y="12737"/>
                  </a:cubicBezTo>
                  <a:lnTo>
                    <a:pt x="1735" y="12532"/>
                  </a:lnTo>
                  <a:cubicBezTo>
                    <a:pt x="1827" y="12440"/>
                    <a:pt x="1827" y="12303"/>
                    <a:pt x="1735" y="12212"/>
                  </a:cubicBezTo>
                  <a:cubicBezTo>
                    <a:pt x="1621" y="12075"/>
                    <a:pt x="1621" y="11870"/>
                    <a:pt x="1758" y="11733"/>
                  </a:cubicBezTo>
                  <a:cubicBezTo>
                    <a:pt x="1804" y="11664"/>
                    <a:pt x="1895" y="11619"/>
                    <a:pt x="1986" y="11619"/>
                  </a:cubicBezTo>
                  <a:cubicBezTo>
                    <a:pt x="2078" y="11619"/>
                    <a:pt x="2169" y="11664"/>
                    <a:pt x="2237" y="11733"/>
                  </a:cubicBezTo>
                  <a:cubicBezTo>
                    <a:pt x="2283" y="11767"/>
                    <a:pt x="2340" y="11784"/>
                    <a:pt x="2397" y="11784"/>
                  </a:cubicBezTo>
                  <a:cubicBezTo>
                    <a:pt x="2454" y="11784"/>
                    <a:pt x="2511" y="11767"/>
                    <a:pt x="2557" y="11733"/>
                  </a:cubicBezTo>
                  <a:lnTo>
                    <a:pt x="4292" y="9975"/>
                  </a:lnTo>
                  <a:cubicBezTo>
                    <a:pt x="4383" y="9884"/>
                    <a:pt x="4383" y="9747"/>
                    <a:pt x="4314" y="9656"/>
                  </a:cubicBezTo>
                  <a:cubicBezTo>
                    <a:pt x="4178" y="9519"/>
                    <a:pt x="4178" y="9291"/>
                    <a:pt x="4314" y="9176"/>
                  </a:cubicBezTo>
                  <a:cubicBezTo>
                    <a:pt x="4386" y="9105"/>
                    <a:pt x="4476" y="9071"/>
                    <a:pt x="4566" y="9071"/>
                  </a:cubicBezTo>
                  <a:cubicBezTo>
                    <a:pt x="4648" y="9071"/>
                    <a:pt x="4728" y="9099"/>
                    <a:pt x="4794" y="9154"/>
                  </a:cubicBezTo>
                  <a:cubicBezTo>
                    <a:pt x="4839" y="9199"/>
                    <a:pt x="4897" y="9222"/>
                    <a:pt x="4954" y="9222"/>
                  </a:cubicBezTo>
                  <a:cubicBezTo>
                    <a:pt x="5011" y="9222"/>
                    <a:pt x="5068" y="9199"/>
                    <a:pt x="5113" y="9154"/>
                  </a:cubicBezTo>
                  <a:lnTo>
                    <a:pt x="6871" y="7396"/>
                  </a:lnTo>
                  <a:cubicBezTo>
                    <a:pt x="6939" y="7328"/>
                    <a:pt x="6939" y="7168"/>
                    <a:pt x="6871" y="7099"/>
                  </a:cubicBezTo>
                  <a:cubicBezTo>
                    <a:pt x="6734" y="6962"/>
                    <a:pt x="6734" y="6734"/>
                    <a:pt x="6871" y="6597"/>
                  </a:cubicBezTo>
                  <a:cubicBezTo>
                    <a:pt x="6942" y="6537"/>
                    <a:pt x="7033" y="6503"/>
                    <a:pt x="7122" y="6503"/>
                  </a:cubicBezTo>
                  <a:cubicBezTo>
                    <a:pt x="7204" y="6503"/>
                    <a:pt x="7285" y="6532"/>
                    <a:pt x="7350" y="6597"/>
                  </a:cubicBezTo>
                  <a:cubicBezTo>
                    <a:pt x="7396" y="6643"/>
                    <a:pt x="7453" y="6666"/>
                    <a:pt x="7510" y="6666"/>
                  </a:cubicBezTo>
                  <a:cubicBezTo>
                    <a:pt x="7567" y="6666"/>
                    <a:pt x="7624" y="6643"/>
                    <a:pt x="7670" y="6597"/>
                  </a:cubicBezTo>
                  <a:lnTo>
                    <a:pt x="9427" y="4840"/>
                  </a:lnTo>
                  <a:cubicBezTo>
                    <a:pt x="9496" y="4771"/>
                    <a:pt x="9519" y="4611"/>
                    <a:pt x="9427" y="4543"/>
                  </a:cubicBezTo>
                  <a:cubicBezTo>
                    <a:pt x="9290" y="4406"/>
                    <a:pt x="9290" y="4178"/>
                    <a:pt x="9427" y="4041"/>
                  </a:cubicBezTo>
                  <a:cubicBezTo>
                    <a:pt x="9496" y="3972"/>
                    <a:pt x="9587" y="3938"/>
                    <a:pt x="9678" y="3938"/>
                  </a:cubicBezTo>
                  <a:cubicBezTo>
                    <a:pt x="9770" y="3938"/>
                    <a:pt x="9861" y="3972"/>
                    <a:pt x="9930" y="4041"/>
                  </a:cubicBezTo>
                  <a:cubicBezTo>
                    <a:pt x="9964" y="4075"/>
                    <a:pt x="10021" y="4092"/>
                    <a:pt x="10078" y="4092"/>
                  </a:cubicBezTo>
                  <a:cubicBezTo>
                    <a:pt x="10135" y="4092"/>
                    <a:pt x="10192" y="4075"/>
                    <a:pt x="10226" y="4041"/>
                  </a:cubicBezTo>
                  <a:lnTo>
                    <a:pt x="11984" y="2283"/>
                  </a:lnTo>
                  <a:cubicBezTo>
                    <a:pt x="12029" y="2238"/>
                    <a:pt x="12052" y="2192"/>
                    <a:pt x="12052" y="2123"/>
                  </a:cubicBezTo>
                  <a:cubicBezTo>
                    <a:pt x="12052" y="2078"/>
                    <a:pt x="12029" y="2009"/>
                    <a:pt x="11984" y="1964"/>
                  </a:cubicBezTo>
                  <a:cubicBezTo>
                    <a:pt x="11870" y="1827"/>
                    <a:pt x="11870" y="1621"/>
                    <a:pt x="12007" y="1484"/>
                  </a:cubicBezTo>
                  <a:cubicBezTo>
                    <a:pt x="12075" y="1416"/>
                    <a:pt x="12161" y="1382"/>
                    <a:pt x="12246" y="1382"/>
                  </a:cubicBezTo>
                  <a:cubicBezTo>
                    <a:pt x="12332" y="1382"/>
                    <a:pt x="12417" y="1416"/>
                    <a:pt x="12486" y="1484"/>
                  </a:cubicBezTo>
                  <a:cubicBezTo>
                    <a:pt x="12532" y="1519"/>
                    <a:pt x="12589" y="1536"/>
                    <a:pt x="12643" y="1536"/>
                  </a:cubicBezTo>
                  <a:cubicBezTo>
                    <a:pt x="12697" y="1536"/>
                    <a:pt x="12748" y="1519"/>
                    <a:pt x="12783" y="1484"/>
                  </a:cubicBezTo>
                  <a:lnTo>
                    <a:pt x="13079" y="1188"/>
                  </a:lnTo>
                  <a:cubicBezTo>
                    <a:pt x="13562" y="705"/>
                    <a:pt x="14171" y="433"/>
                    <a:pt x="14847" y="433"/>
                  </a:cubicBezTo>
                  <a:close/>
                  <a:moveTo>
                    <a:pt x="14928" y="1"/>
                  </a:moveTo>
                  <a:cubicBezTo>
                    <a:pt x="14129" y="1"/>
                    <a:pt x="13353" y="320"/>
                    <a:pt x="12783" y="891"/>
                  </a:cubicBezTo>
                  <a:lnTo>
                    <a:pt x="12623" y="1051"/>
                  </a:lnTo>
                  <a:cubicBezTo>
                    <a:pt x="12507" y="988"/>
                    <a:pt x="12378" y="957"/>
                    <a:pt x="12250" y="957"/>
                  </a:cubicBezTo>
                  <a:cubicBezTo>
                    <a:pt x="12049" y="957"/>
                    <a:pt x="11849" y="1034"/>
                    <a:pt x="11710" y="1188"/>
                  </a:cubicBezTo>
                  <a:cubicBezTo>
                    <a:pt x="11459" y="1439"/>
                    <a:pt x="11413" y="1804"/>
                    <a:pt x="11573" y="2101"/>
                  </a:cubicBezTo>
                  <a:lnTo>
                    <a:pt x="10066" y="3630"/>
                  </a:lnTo>
                  <a:cubicBezTo>
                    <a:pt x="9945" y="3555"/>
                    <a:pt x="9809" y="3519"/>
                    <a:pt x="9673" y="3519"/>
                  </a:cubicBezTo>
                  <a:cubicBezTo>
                    <a:pt x="9476" y="3519"/>
                    <a:pt x="9279" y="3595"/>
                    <a:pt x="9131" y="3744"/>
                  </a:cubicBezTo>
                  <a:cubicBezTo>
                    <a:pt x="8902" y="3995"/>
                    <a:pt x="8857" y="4360"/>
                    <a:pt x="9016" y="4657"/>
                  </a:cubicBezTo>
                  <a:lnTo>
                    <a:pt x="7487" y="6186"/>
                  </a:lnTo>
                  <a:cubicBezTo>
                    <a:pt x="7369" y="6123"/>
                    <a:pt x="7240" y="6092"/>
                    <a:pt x="7112" y="6092"/>
                  </a:cubicBezTo>
                  <a:cubicBezTo>
                    <a:pt x="6918" y="6092"/>
                    <a:pt x="6725" y="6163"/>
                    <a:pt x="6574" y="6300"/>
                  </a:cubicBezTo>
                  <a:cubicBezTo>
                    <a:pt x="6323" y="6551"/>
                    <a:pt x="6277" y="6940"/>
                    <a:pt x="6437" y="7236"/>
                  </a:cubicBezTo>
                  <a:lnTo>
                    <a:pt x="4931" y="8743"/>
                  </a:lnTo>
                  <a:cubicBezTo>
                    <a:pt x="4815" y="8681"/>
                    <a:pt x="4690" y="8650"/>
                    <a:pt x="4564" y="8650"/>
                  </a:cubicBezTo>
                  <a:cubicBezTo>
                    <a:pt x="4367" y="8650"/>
                    <a:pt x="4171" y="8726"/>
                    <a:pt x="4018" y="8880"/>
                  </a:cubicBezTo>
                  <a:cubicBezTo>
                    <a:pt x="3767" y="9108"/>
                    <a:pt x="3721" y="9496"/>
                    <a:pt x="3881" y="9793"/>
                  </a:cubicBezTo>
                  <a:lnTo>
                    <a:pt x="2374" y="11299"/>
                  </a:lnTo>
                  <a:cubicBezTo>
                    <a:pt x="2259" y="11237"/>
                    <a:pt x="2130" y="11206"/>
                    <a:pt x="2001" y="11206"/>
                  </a:cubicBezTo>
                  <a:cubicBezTo>
                    <a:pt x="1800" y="11206"/>
                    <a:pt x="1601" y="11283"/>
                    <a:pt x="1461" y="11436"/>
                  </a:cubicBezTo>
                  <a:cubicBezTo>
                    <a:pt x="1210" y="11687"/>
                    <a:pt x="1165" y="12052"/>
                    <a:pt x="1324" y="12349"/>
                  </a:cubicBezTo>
                  <a:lnTo>
                    <a:pt x="1233" y="12440"/>
                  </a:lnTo>
                  <a:cubicBezTo>
                    <a:pt x="69" y="13627"/>
                    <a:pt x="0" y="15522"/>
                    <a:pt x="1096" y="16686"/>
                  </a:cubicBezTo>
                  <a:cubicBezTo>
                    <a:pt x="1667" y="17279"/>
                    <a:pt x="2420" y="17599"/>
                    <a:pt x="3219" y="17622"/>
                  </a:cubicBezTo>
                  <a:lnTo>
                    <a:pt x="3265" y="17622"/>
                  </a:lnTo>
                  <a:cubicBezTo>
                    <a:pt x="4063" y="17622"/>
                    <a:pt x="4817" y="17302"/>
                    <a:pt x="5364" y="16754"/>
                  </a:cubicBezTo>
                  <a:lnTo>
                    <a:pt x="6825" y="15294"/>
                  </a:lnTo>
                  <a:cubicBezTo>
                    <a:pt x="6941" y="15356"/>
                    <a:pt x="7070" y="15387"/>
                    <a:pt x="7198" y="15387"/>
                  </a:cubicBezTo>
                  <a:cubicBezTo>
                    <a:pt x="7400" y="15387"/>
                    <a:pt x="7599" y="15310"/>
                    <a:pt x="7738" y="15157"/>
                  </a:cubicBezTo>
                  <a:cubicBezTo>
                    <a:pt x="7989" y="14928"/>
                    <a:pt x="8035" y="14540"/>
                    <a:pt x="7875" y="14244"/>
                  </a:cubicBezTo>
                  <a:lnTo>
                    <a:pt x="9382" y="12737"/>
                  </a:lnTo>
                  <a:cubicBezTo>
                    <a:pt x="9497" y="12799"/>
                    <a:pt x="9626" y="12830"/>
                    <a:pt x="9756" y="12830"/>
                  </a:cubicBezTo>
                  <a:cubicBezTo>
                    <a:pt x="9960" y="12830"/>
                    <a:pt x="10164" y="12754"/>
                    <a:pt x="10318" y="12600"/>
                  </a:cubicBezTo>
                  <a:cubicBezTo>
                    <a:pt x="10546" y="12349"/>
                    <a:pt x="10591" y="11984"/>
                    <a:pt x="10432" y="11687"/>
                  </a:cubicBezTo>
                  <a:lnTo>
                    <a:pt x="11961" y="10158"/>
                  </a:lnTo>
                  <a:cubicBezTo>
                    <a:pt x="12073" y="10232"/>
                    <a:pt x="12204" y="10269"/>
                    <a:pt x="12336" y="10269"/>
                  </a:cubicBezTo>
                  <a:cubicBezTo>
                    <a:pt x="12529" y="10269"/>
                    <a:pt x="12725" y="10192"/>
                    <a:pt x="12874" y="10044"/>
                  </a:cubicBezTo>
                  <a:cubicBezTo>
                    <a:pt x="13125" y="9793"/>
                    <a:pt x="13171" y="9427"/>
                    <a:pt x="12988" y="9131"/>
                  </a:cubicBezTo>
                  <a:lnTo>
                    <a:pt x="14517" y="7601"/>
                  </a:lnTo>
                  <a:cubicBezTo>
                    <a:pt x="14635" y="7665"/>
                    <a:pt x="14764" y="7696"/>
                    <a:pt x="14892" y="7696"/>
                  </a:cubicBezTo>
                  <a:cubicBezTo>
                    <a:pt x="15087" y="7696"/>
                    <a:pt x="15279" y="7625"/>
                    <a:pt x="15430" y="7487"/>
                  </a:cubicBezTo>
                  <a:cubicBezTo>
                    <a:pt x="15681" y="7236"/>
                    <a:pt x="15727" y="6848"/>
                    <a:pt x="15567" y="6551"/>
                  </a:cubicBezTo>
                  <a:lnTo>
                    <a:pt x="16914" y="5205"/>
                  </a:lnTo>
                  <a:cubicBezTo>
                    <a:pt x="18101" y="4018"/>
                    <a:pt x="18169" y="2101"/>
                    <a:pt x="17074" y="936"/>
                  </a:cubicBezTo>
                  <a:cubicBezTo>
                    <a:pt x="16503" y="343"/>
                    <a:pt x="15750" y="23"/>
                    <a:pt x="14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3" name="Google Shape;2213;p38"/>
            <p:cNvSpPr/>
            <p:nvPr/>
          </p:nvSpPr>
          <p:spPr>
            <a:xfrm>
              <a:off x="4912175" y="1231625"/>
              <a:ext cx="34825" cy="34100"/>
            </a:xfrm>
            <a:custGeom>
              <a:avLst/>
              <a:gdLst/>
              <a:ahLst/>
              <a:cxnLst/>
              <a:rect l="l" t="t" r="r" b="b"/>
              <a:pathLst>
                <a:path w="1393" h="1364" extrusionOk="0">
                  <a:moveTo>
                    <a:pt x="639" y="0"/>
                  </a:moveTo>
                  <a:cubicBezTo>
                    <a:pt x="439" y="0"/>
                    <a:pt x="240" y="74"/>
                    <a:pt x="91" y="223"/>
                  </a:cubicBezTo>
                  <a:cubicBezTo>
                    <a:pt x="0" y="291"/>
                    <a:pt x="0" y="428"/>
                    <a:pt x="91" y="519"/>
                  </a:cubicBezTo>
                  <a:cubicBezTo>
                    <a:pt x="137" y="554"/>
                    <a:pt x="188" y="571"/>
                    <a:pt x="240" y="571"/>
                  </a:cubicBezTo>
                  <a:cubicBezTo>
                    <a:pt x="291" y="571"/>
                    <a:pt x="342" y="554"/>
                    <a:pt x="388" y="519"/>
                  </a:cubicBezTo>
                  <a:cubicBezTo>
                    <a:pt x="457" y="451"/>
                    <a:pt x="548" y="417"/>
                    <a:pt x="639" y="417"/>
                  </a:cubicBezTo>
                  <a:cubicBezTo>
                    <a:pt x="730" y="417"/>
                    <a:pt x="822" y="451"/>
                    <a:pt x="890" y="519"/>
                  </a:cubicBezTo>
                  <a:cubicBezTo>
                    <a:pt x="936" y="565"/>
                    <a:pt x="982" y="656"/>
                    <a:pt x="982" y="748"/>
                  </a:cubicBezTo>
                  <a:cubicBezTo>
                    <a:pt x="982" y="839"/>
                    <a:pt x="936" y="930"/>
                    <a:pt x="890" y="999"/>
                  </a:cubicBezTo>
                  <a:cubicBezTo>
                    <a:pt x="799" y="1090"/>
                    <a:pt x="799" y="1227"/>
                    <a:pt x="890" y="1295"/>
                  </a:cubicBezTo>
                  <a:cubicBezTo>
                    <a:pt x="913" y="1341"/>
                    <a:pt x="982" y="1364"/>
                    <a:pt x="1027" y="1364"/>
                  </a:cubicBezTo>
                  <a:cubicBezTo>
                    <a:pt x="1073" y="1364"/>
                    <a:pt x="1141" y="1341"/>
                    <a:pt x="1187" y="1295"/>
                  </a:cubicBezTo>
                  <a:cubicBezTo>
                    <a:pt x="1324" y="1159"/>
                    <a:pt x="1392" y="953"/>
                    <a:pt x="1392" y="748"/>
                  </a:cubicBezTo>
                  <a:cubicBezTo>
                    <a:pt x="1392" y="542"/>
                    <a:pt x="1324" y="360"/>
                    <a:pt x="1187" y="223"/>
                  </a:cubicBezTo>
                  <a:cubicBezTo>
                    <a:pt x="1039" y="74"/>
                    <a:pt x="839" y="0"/>
                    <a:pt x="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4" name="Google Shape;2214;p38"/>
            <p:cNvSpPr/>
            <p:nvPr/>
          </p:nvSpPr>
          <p:spPr>
            <a:xfrm>
              <a:off x="4803750" y="1329625"/>
              <a:ext cx="24550" cy="38825"/>
            </a:xfrm>
            <a:custGeom>
              <a:avLst/>
              <a:gdLst/>
              <a:ahLst/>
              <a:cxnLst/>
              <a:rect l="l" t="t" r="r" b="b"/>
              <a:pathLst>
                <a:path w="982" h="1553" extrusionOk="0">
                  <a:moveTo>
                    <a:pt x="776" y="0"/>
                  </a:moveTo>
                  <a:cubicBezTo>
                    <a:pt x="343" y="0"/>
                    <a:pt x="0" y="343"/>
                    <a:pt x="0" y="776"/>
                  </a:cubicBezTo>
                  <a:cubicBezTo>
                    <a:pt x="0" y="1187"/>
                    <a:pt x="343" y="1552"/>
                    <a:pt x="776" y="1552"/>
                  </a:cubicBezTo>
                  <a:cubicBezTo>
                    <a:pt x="890" y="1552"/>
                    <a:pt x="982" y="1438"/>
                    <a:pt x="982" y="1324"/>
                  </a:cubicBezTo>
                  <a:cubicBezTo>
                    <a:pt x="982" y="1210"/>
                    <a:pt x="890" y="1119"/>
                    <a:pt x="776" y="1119"/>
                  </a:cubicBezTo>
                  <a:cubicBezTo>
                    <a:pt x="571" y="1119"/>
                    <a:pt x="411" y="959"/>
                    <a:pt x="411" y="776"/>
                  </a:cubicBezTo>
                  <a:cubicBezTo>
                    <a:pt x="411" y="571"/>
                    <a:pt x="571" y="434"/>
                    <a:pt x="776" y="434"/>
                  </a:cubicBezTo>
                  <a:cubicBezTo>
                    <a:pt x="890" y="434"/>
                    <a:pt x="982" y="320"/>
                    <a:pt x="982" y="206"/>
                  </a:cubicBezTo>
                  <a:cubicBezTo>
                    <a:pt x="982" y="92"/>
                    <a:pt x="890" y="0"/>
                    <a:pt x="7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5" name="Google Shape;2215;p38"/>
            <p:cNvSpPr/>
            <p:nvPr/>
          </p:nvSpPr>
          <p:spPr>
            <a:xfrm>
              <a:off x="4689050" y="1445450"/>
              <a:ext cx="35400" cy="34275"/>
            </a:xfrm>
            <a:custGeom>
              <a:avLst/>
              <a:gdLst/>
              <a:ahLst/>
              <a:cxnLst/>
              <a:rect l="l" t="t" r="r" b="b"/>
              <a:pathLst>
                <a:path w="1416" h="1371" extrusionOk="0">
                  <a:moveTo>
                    <a:pt x="386" y="1"/>
                  </a:moveTo>
                  <a:cubicBezTo>
                    <a:pt x="331" y="1"/>
                    <a:pt x="274" y="24"/>
                    <a:pt x="229" y="69"/>
                  </a:cubicBezTo>
                  <a:cubicBezTo>
                    <a:pt x="92" y="206"/>
                    <a:pt x="0" y="389"/>
                    <a:pt x="0" y="594"/>
                  </a:cubicBezTo>
                  <a:cubicBezTo>
                    <a:pt x="0" y="800"/>
                    <a:pt x="92" y="1005"/>
                    <a:pt x="229" y="1142"/>
                  </a:cubicBezTo>
                  <a:cubicBezTo>
                    <a:pt x="388" y="1302"/>
                    <a:pt x="571" y="1370"/>
                    <a:pt x="776" y="1370"/>
                  </a:cubicBezTo>
                  <a:cubicBezTo>
                    <a:pt x="982" y="1370"/>
                    <a:pt x="1187" y="1302"/>
                    <a:pt x="1324" y="1142"/>
                  </a:cubicBezTo>
                  <a:cubicBezTo>
                    <a:pt x="1416" y="1074"/>
                    <a:pt x="1416" y="937"/>
                    <a:pt x="1324" y="845"/>
                  </a:cubicBezTo>
                  <a:cubicBezTo>
                    <a:pt x="1279" y="811"/>
                    <a:pt x="1227" y="794"/>
                    <a:pt x="1176" y="794"/>
                  </a:cubicBezTo>
                  <a:cubicBezTo>
                    <a:pt x="1125" y="794"/>
                    <a:pt x="1073" y="811"/>
                    <a:pt x="1028" y="845"/>
                  </a:cubicBezTo>
                  <a:cubicBezTo>
                    <a:pt x="959" y="914"/>
                    <a:pt x="868" y="948"/>
                    <a:pt x="776" y="948"/>
                  </a:cubicBezTo>
                  <a:cubicBezTo>
                    <a:pt x="685" y="948"/>
                    <a:pt x="594" y="914"/>
                    <a:pt x="525" y="845"/>
                  </a:cubicBezTo>
                  <a:cubicBezTo>
                    <a:pt x="457" y="777"/>
                    <a:pt x="434" y="686"/>
                    <a:pt x="434" y="594"/>
                  </a:cubicBezTo>
                  <a:cubicBezTo>
                    <a:pt x="434" y="503"/>
                    <a:pt x="457" y="412"/>
                    <a:pt x="525" y="366"/>
                  </a:cubicBezTo>
                  <a:cubicBezTo>
                    <a:pt x="617" y="275"/>
                    <a:pt x="617" y="138"/>
                    <a:pt x="525" y="69"/>
                  </a:cubicBezTo>
                  <a:cubicBezTo>
                    <a:pt x="491" y="24"/>
                    <a:pt x="44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6" name="Google Shape;2216;p38"/>
            <p:cNvSpPr/>
            <p:nvPr/>
          </p:nvSpPr>
          <p:spPr>
            <a:xfrm>
              <a:off x="4885925" y="1311925"/>
              <a:ext cx="36525" cy="34275"/>
            </a:xfrm>
            <a:custGeom>
              <a:avLst/>
              <a:gdLst/>
              <a:ahLst/>
              <a:cxnLst/>
              <a:rect l="l" t="t" r="r" b="b"/>
              <a:pathLst>
                <a:path w="1461" h="1371" extrusionOk="0">
                  <a:moveTo>
                    <a:pt x="454" y="1"/>
                  </a:moveTo>
                  <a:cubicBezTo>
                    <a:pt x="400" y="1"/>
                    <a:pt x="343" y="24"/>
                    <a:pt x="297" y="69"/>
                  </a:cubicBezTo>
                  <a:cubicBezTo>
                    <a:pt x="0" y="366"/>
                    <a:pt x="0" y="845"/>
                    <a:pt x="297" y="1142"/>
                  </a:cubicBezTo>
                  <a:cubicBezTo>
                    <a:pt x="457" y="1302"/>
                    <a:pt x="639" y="1370"/>
                    <a:pt x="845" y="1370"/>
                  </a:cubicBezTo>
                  <a:cubicBezTo>
                    <a:pt x="1050" y="1370"/>
                    <a:pt x="1233" y="1302"/>
                    <a:pt x="1392" y="1142"/>
                  </a:cubicBezTo>
                  <a:cubicBezTo>
                    <a:pt x="1461" y="1074"/>
                    <a:pt x="1461" y="937"/>
                    <a:pt x="1392" y="845"/>
                  </a:cubicBezTo>
                  <a:cubicBezTo>
                    <a:pt x="1347" y="811"/>
                    <a:pt x="1290" y="794"/>
                    <a:pt x="1236" y="794"/>
                  </a:cubicBezTo>
                  <a:cubicBezTo>
                    <a:pt x="1181" y="794"/>
                    <a:pt x="1130" y="811"/>
                    <a:pt x="1096" y="845"/>
                  </a:cubicBezTo>
                  <a:cubicBezTo>
                    <a:pt x="1027" y="914"/>
                    <a:pt x="936" y="948"/>
                    <a:pt x="845" y="948"/>
                  </a:cubicBezTo>
                  <a:cubicBezTo>
                    <a:pt x="753" y="948"/>
                    <a:pt x="662" y="914"/>
                    <a:pt x="594" y="845"/>
                  </a:cubicBezTo>
                  <a:cubicBezTo>
                    <a:pt x="457" y="708"/>
                    <a:pt x="457" y="503"/>
                    <a:pt x="594" y="366"/>
                  </a:cubicBezTo>
                  <a:cubicBezTo>
                    <a:pt x="685" y="275"/>
                    <a:pt x="685" y="138"/>
                    <a:pt x="594" y="69"/>
                  </a:cubicBezTo>
                  <a:cubicBezTo>
                    <a:pt x="559" y="24"/>
                    <a:pt x="508"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7" name="Google Shape;2217;p38"/>
            <p:cNvSpPr/>
            <p:nvPr/>
          </p:nvSpPr>
          <p:spPr>
            <a:xfrm>
              <a:off x="4770650" y="1417650"/>
              <a:ext cx="37125" cy="34100"/>
            </a:xfrm>
            <a:custGeom>
              <a:avLst/>
              <a:gdLst/>
              <a:ahLst/>
              <a:cxnLst/>
              <a:rect l="l" t="t" r="r" b="b"/>
              <a:pathLst>
                <a:path w="1485" h="1364" extrusionOk="0">
                  <a:moveTo>
                    <a:pt x="631" y="0"/>
                  </a:moveTo>
                  <a:cubicBezTo>
                    <a:pt x="434" y="0"/>
                    <a:pt x="240" y="74"/>
                    <a:pt x="92" y="223"/>
                  </a:cubicBezTo>
                  <a:cubicBezTo>
                    <a:pt x="0" y="314"/>
                    <a:pt x="0" y="451"/>
                    <a:pt x="92" y="519"/>
                  </a:cubicBezTo>
                  <a:cubicBezTo>
                    <a:pt x="137" y="565"/>
                    <a:pt x="189" y="588"/>
                    <a:pt x="240" y="588"/>
                  </a:cubicBezTo>
                  <a:cubicBezTo>
                    <a:pt x="291" y="588"/>
                    <a:pt x="343" y="565"/>
                    <a:pt x="388" y="519"/>
                  </a:cubicBezTo>
                  <a:cubicBezTo>
                    <a:pt x="457" y="451"/>
                    <a:pt x="548" y="417"/>
                    <a:pt x="640" y="417"/>
                  </a:cubicBezTo>
                  <a:cubicBezTo>
                    <a:pt x="731" y="417"/>
                    <a:pt x="822" y="451"/>
                    <a:pt x="891" y="519"/>
                  </a:cubicBezTo>
                  <a:cubicBezTo>
                    <a:pt x="1028" y="656"/>
                    <a:pt x="1028" y="885"/>
                    <a:pt x="891" y="1022"/>
                  </a:cubicBezTo>
                  <a:cubicBezTo>
                    <a:pt x="799" y="1090"/>
                    <a:pt x="799" y="1227"/>
                    <a:pt x="891" y="1318"/>
                  </a:cubicBezTo>
                  <a:cubicBezTo>
                    <a:pt x="913" y="1364"/>
                    <a:pt x="982" y="1364"/>
                    <a:pt x="1028" y="1364"/>
                  </a:cubicBezTo>
                  <a:cubicBezTo>
                    <a:pt x="1073" y="1364"/>
                    <a:pt x="1142" y="1364"/>
                    <a:pt x="1187" y="1318"/>
                  </a:cubicBezTo>
                  <a:cubicBezTo>
                    <a:pt x="1484" y="1022"/>
                    <a:pt x="1484" y="519"/>
                    <a:pt x="1187" y="223"/>
                  </a:cubicBezTo>
                  <a:cubicBezTo>
                    <a:pt x="1028" y="74"/>
                    <a:pt x="828"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8" name="Google Shape;2218;p38"/>
            <p:cNvSpPr/>
            <p:nvPr/>
          </p:nvSpPr>
          <p:spPr>
            <a:xfrm>
              <a:off x="4687325" y="1515075"/>
              <a:ext cx="34850" cy="34275"/>
            </a:xfrm>
            <a:custGeom>
              <a:avLst/>
              <a:gdLst/>
              <a:ahLst/>
              <a:cxnLst/>
              <a:rect l="l" t="t" r="r" b="b"/>
              <a:pathLst>
                <a:path w="1394" h="1371" extrusionOk="0">
                  <a:moveTo>
                    <a:pt x="1025" y="1"/>
                  </a:moveTo>
                  <a:cubicBezTo>
                    <a:pt x="971" y="1"/>
                    <a:pt x="914" y="23"/>
                    <a:pt x="868" y="69"/>
                  </a:cubicBezTo>
                  <a:cubicBezTo>
                    <a:pt x="800" y="138"/>
                    <a:pt x="800" y="274"/>
                    <a:pt x="868" y="366"/>
                  </a:cubicBezTo>
                  <a:cubicBezTo>
                    <a:pt x="937" y="434"/>
                    <a:pt x="982" y="526"/>
                    <a:pt x="982" y="617"/>
                  </a:cubicBezTo>
                  <a:cubicBezTo>
                    <a:pt x="982" y="708"/>
                    <a:pt x="937" y="799"/>
                    <a:pt x="868" y="845"/>
                  </a:cubicBezTo>
                  <a:cubicBezTo>
                    <a:pt x="800" y="914"/>
                    <a:pt x="708" y="948"/>
                    <a:pt x="620" y="948"/>
                  </a:cubicBezTo>
                  <a:cubicBezTo>
                    <a:pt x="532" y="948"/>
                    <a:pt x="446" y="914"/>
                    <a:pt x="389" y="845"/>
                  </a:cubicBezTo>
                  <a:cubicBezTo>
                    <a:pt x="343" y="811"/>
                    <a:pt x="286" y="794"/>
                    <a:pt x="232" y="794"/>
                  </a:cubicBezTo>
                  <a:cubicBezTo>
                    <a:pt x="178" y="794"/>
                    <a:pt x="126" y="811"/>
                    <a:pt x="92" y="845"/>
                  </a:cubicBezTo>
                  <a:cubicBezTo>
                    <a:pt x="1" y="936"/>
                    <a:pt x="1" y="1073"/>
                    <a:pt x="92" y="1142"/>
                  </a:cubicBezTo>
                  <a:cubicBezTo>
                    <a:pt x="229" y="1302"/>
                    <a:pt x="412" y="1370"/>
                    <a:pt x="617" y="1370"/>
                  </a:cubicBezTo>
                  <a:cubicBezTo>
                    <a:pt x="823" y="1370"/>
                    <a:pt x="1028" y="1302"/>
                    <a:pt x="1165" y="1142"/>
                  </a:cubicBezTo>
                  <a:cubicBezTo>
                    <a:pt x="1325" y="1005"/>
                    <a:pt x="1393" y="822"/>
                    <a:pt x="1393" y="617"/>
                  </a:cubicBezTo>
                  <a:cubicBezTo>
                    <a:pt x="1393" y="411"/>
                    <a:pt x="1325" y="206"/>
                    <a:pt x="1165" y="69"/>
                  </a:cubicBezTo>
                  <a:cubicBezTo>
                    <a:pt x="1131" y="23"/>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9" name="Google Shape;2219;p38"/>
            <p:cNvSpPr/>
            <p:nvPr/>
          </p:nvSpPr>
          <p:spPr>
            <a:xfrm>
              <a:off x="4986350" y="1211500"/>
              <a:ext cx="38250" cy="24575"/>
            </a:xfrm>
            <a:custGeom>
              <a:avLst/>
              <a:gdLst/>
              <a:ahLst/>
              <a:cxnLst/>
              <a:rect l="l" t="t" r="r" b="b"/>
              <a:pathLst>
                <a:path w="1530" h="983" extrusionOk="0">
                  <a:moveTo>
                    <a:pt x="776" y="1"/>
                  </a:moveTo>
                  <a:cubicBezTo>
                    <a:pt x="343" y="1"/>
                    <a:pt x="0" y="343"/>
                    <a:pt x="0" y="754"/>
                  </a:cubicBezTo>
                  <a:cubicBezTo>
                    <a:pt x="0" y="891"/>
                    <a:pt x="92" y="982"/>
                    <a:pt x="206" y="982"/>
                  </a:cubicBezTo>
                  <a:cubicBezTo>
                    <a:pt x="320" y="982"/>
                    <a:pt x="411" y="891"/>
                    <a:pt x="411" y="754"/>
                  </a:cubicBezTo>
                  <a:cubicBezTo>
                    <a:pt x="411" y="571"/>
                    <a:pt x="571" y="411"/>
                    <a:pt x="776" y="411"/>
                  </a:cubicBezTo>
                  <a:cubicBezTo>
                    <a:pt x="959" y="411"/>
                    <a:pt x="1119" y="571"/>
                    <a:pt x="1119" y="754"/>
                  </a:cubicBezTo>
                  <a:cubicBezTo>
                    <a:pt x="1119" y="891"/>
                    <a:pt x="1210" y="982"/>
                    <a:pt x="1324" y="982"/>
                  </a:cubicBezTo>
                  <a:cubicBezTo>
                    <a:pt x="1438" y="982"/>
                    <a:pt x="1530" y="891"/>
                    <a:pt x="1530" y="754"/>
                  </a:cubicBezTo>
                  <a:cubicBezTo>
                    <a:pt x="1530" y="343"/>
                    <a:pt x="118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0" name="Google Shape;2220;p38"/>
            <p:cNvSpPr/>
            <p:nvPr/>
          </p:nvSpPr>
          <p:spPr>
            <a:xfrm>
              <a:off x="4229125" y="1240450"/>
              <a:ext cx="137550" cy="547975"/>
            </a:xfrm>
            <a:custGeom>
              <a:avLst/>
              <a:gdLst/>
              <a:ahLst/>
              <a:cxnLst/>
              <a:rect l="l" t="t" r="r" b="b"/>
              <a:pathLst>
                <a:path w="5502" h="21919" extrusionOk="0">
                  <a:moveTo>
                    <a:pt x="2665" y="1"/>
                  </a:moveTo>
                  <a:cubicBezTo>
                    <a:pt x="2637" y="1"/>
                    <a:pt x="2602" y="7"/>
                    <a:pt x="2579" y="7"/>
                  </a:cubicBezTo>
                  <a:lnTo>
                    <a:pt x="2534" y="7"/>
                  </a:lnTo>
                  <a:cubicBezTo>
                    <a:pt x="2523" y="12"/>
                    <a:pt x="2512" y="13"/>
                    <a:pt x="2500" y="13"/>
                  </a:cubicBezTo>
                  <a:cubicBezTo>
                    <a:pt x="2477" y="13"/>
                    <a:pt x="2452" y="8"/>
                    <a:pt x="2426" y="8"/>
                  </a:cubicBezTo>
                  <a:cubicBezTo>
                    <a:pt x="2402" y="8"/>
                    <a:pt x="2376" y="13"/>
                    <a:pt x="2351" y="29"/>
                  </a:cubicBezTo>
                  <a:cubicBezTo>
                    <a:pt x="2317" y="41"/>
                    <a:pt x="2283" y="41"/>
                    <a:pt x="2246" y="41"/>
                  </a:cubicBezTo>
                  <a:cubicBezTo>
                    <a:pt x="2209" y="41"/>
                    <a:pt x="2169" y="41"/>
                    <a:pt x="2123" y="52"/>
                  </a:cubicBezTo>
                  <a:cubicBezTo>
                    <a:pt x="1963" y="121"/>
                    <a:pt x="1963" y="98"/>
                    <a:pt x="1986" y="258"/>
                  </a:cubicBezTo>
                  <a:cubicBezTo>
                    <a:pt x="2009" y="326"/>
                    <a:pt x="2032" y="372"/>
                    <a:pt x="2054" y="417"/>
                  </a:cubicBezTo>
                  <a:cubicBezTo>
                    <a:pt x="2123" y="509"/>
                    <a:pt x="2237" y="532"/>
                    <a:pt x="2351" y="554"/>
                  </a:cubicBezTo>
                  <a:cubicBezTo>
                    <a:pt x="2351" y="559"/>
                    <a:pt x="2357" y="561"/>
                    <a:pt x="2367" y="561"/>
                  </a:cubicBezTo>
                  <a:cubicBezTo>
                    <a:pt x="2408" y="561"/>
                    <a:pt x="2520" y="527"/>
                    <a:pt x="2557" y="509"/>
                  </a:cubicBezTo>
                  <a:cubicBezTo>
                    <a:pt x="2716" y="463"/>
                    <a:pt x="2716" y="303"/>
                    <a:pt x="2762" y="166"/>
                  </a:cubicBezTo>
                  <a:cubicBezTo>
                    <a:pt x="2716" y="121"/>
                    <a:pt x="2762" y="52"/>
                    <a:pt x="2716" y="29"/>
                  </a:cubicBezTo>
                  <a:cubicBezTo>
                    <a:pt x="2716" y="7"/>
                    <a:pt x="2694" y="1"/>
                    <a:pt x="2665" y="1"/>
                  </a:cubicBezTo>
                  <a:close/>
                  <a:moveTo>
                    <a:pt x="3420" y="66"/>
                  </a:moveTo>
                  <a:cubicBezTo>
                    <a:pt x="3391" y="66"/>
                    <a:pt x="3349" y="87"/>
                    <a:pt x="3333" y="121"/>
                  </a:cubicBezTo>
                  <a:cubicBezTo>
                    <a:pt x="3333" y="166"/>
                    <a:pt x="3333" y="212"/>
                    <a:pt x="3310" y="281"/>
                  </a:cubicBezTo>
                  <a:cubicBezTo>
                    <a:pt x="3310" y="303"/>
                    <a:pt x="3333" y="349"/>
                    <a:pt x="3333" y="395"/>
                  </a:cubicBezTo>
                  <a:cubicBezTo>
                    <a:pt x="3333" y="417"/>
                    <a:pt x="3356" y="440"/>
                    <a:pt x="3356" y="440"/>
                  </a:cubicBezTo>
                  <a:cubicBezTo>
                    <a:pt x="3415" y="580"/>
                    <a:pt x="3528" y="650"/>
                    <a:pt x="3693" y="650"/>
                  </a:cubicBezTo>
                  <a:cubicBezTo>
                    <a:pt x="3716" y="650"/>
                    <a:pt x="3741" y="649"/>
                    <a:pt x="3766" y="646"/>
                  </a:cubicBezTo>
                  <a:cubicBezTo>
                    <a:pt x="3903" y="623"/>
                    <a:pt x="3995" y="554"/>
                    <a:pt x="4063" y="440"/>
                  </a:cubicBezTo>
                  <a:cubicBezTo>
                    <a:pt x="4086" y="372"/>
                    <a:pt x="4086" y="349"/>
                    <a:pt x="4017" y="303"/>
                  </a:cubicBezTo>
                  <a:cubicBezTo>
                    <a:pt x="3835" y="189"/>
                    <a:pt x="3629" y="144"/>
                    <a:pt x="3447" y="75"/>
                  </a:cubicBezTo>
                  <a:cubicBezTo>
                    <a:pt x="3441" y="69"/>
                    <a:pt x="3431" y="66"/>
                    <a:pt x="3420" y="66"/>
                  </a:cubicBezTo>
                  <a:close/>
                  <a:moveTo>
                    <a:pt x="1529" y="395"/>
                  </a:moveTo>
                  <a:cubicBezTo>
                    <a:pt x="1507" y="395"/>
                    <a:pt x="1484" y="417"/>
                    <a:pt x="1461" y="417"/>
                  </a:cubicBezTo>
                  <a:cubicBezTo>
                    <a:pt x="1324" y="509"/>
                    <a:pt x="1233" y="623"/>
                    <a:pt x="1256" y="760"/>
                  </a:cubicBezTo>
                  <a:cubicBezTo>
                    <a:pt x="1256" y="783"/>
                    <a:pt x="1256" y="783"/>
                    <a:pt x="1256" y="806"/>
                  </a:cubicBezTo>
                  <a:cubicBezTo>
                    <a:pt x="1233" y="897"/>
                    <a:pt x="1278" y="988"/>
                    <a:pt x="1347" y="1034"/>
                  </a:cubicBezTo>
                  <a:cubicBezTo>
                    <a:pt x="1404" y="1109"/>
                    <a:pt x="1476" y="1154"/>
                    <a:pt x="1551" y="1154"/>
                  </a:cubicBezTo>
                  <a:cubicBezTo>
                    <a:pt x="1567" y="1154"/>
                    <a:pt x="1582" y="1152"/>
                    <a:pt x="1598" y="1148"/>
                  </a:cubicBezTo>
                  <a:lnTo>
                    <a:pt x="1666" y="1148"/>
                  </a:lnTo>
                  <a:cubicBezTo>
                    <a:pt x="1682" y="1151"/>
                    <a:pt x="1696" y="1152"/>
                    <a:pt x="1710" y="1152"/>
                  </a:cubicBezTo>
                  <a:cubicBezTo>
                    <a:pt x="1793" y="1152"/>
                    <a:pt x="1836" y="1096"/>
                    <a:pt x="1895" y="1057"/>
                  </a:cubicBezTo>
                  <a:cubicBezTo>
                    <a:pt x="1940" y="1011"/>
                    <a:pt x="1986" y="965"/>
                    <a:pt x="1986" y="920"/>
                  </a:cubicBezTo>
                  <a:cubicBezTo>
                    <a:pt x="2009" y="783"/>
                    <a:pt x="2032" y="623"/>
                    <a:pt x="1918" y="509"/>
                  </a:cubicBezTo>
                  <a:cubicBezTo>
                    <a:pt x="1849" y="463"/>
                    <a:pt x="1781" y="395"/>
                    <a:pt x="1689" y="395"/>
                  </a:cubicBezTo>
                  <a:cubicBezTo>
                    <a:pt x="1674" y="402"/>
                    <a:pt x="1656" y="405"/>
                    <a:pt x="1638" y="405"/>
                  </a:cubicBezTo>
                  <a:cubicBezTo>
                    <a:pt x="1601" y="405"/>
                    <a:pt x="1560" y="395"/>
                    <a:pt x="1529" y="395"/>
                  </a:cubicBezTo>
                  <a:close/>
                  <a:moveTo>
                    <a:pt x="2907" y="527"/>
                  </a:moveTo>
                  <a:cubicBezTo>
                    <a:pt x="2829" y="527"/>
                    <a:pt x="2753" y="583"/>
                    <a:pt x="2694" y="623"/>
                  </a:cubicBezTo>
                  <a:cubicBezTo>
                    <a:pt x="2625" y="691"/>
                    <a:pt x="2579" y="783"/>
                    <a:pt x="2602" y="897"/>
                  </a:cubicBezTo>
                  <a:cubicBezTo>
                    <a:pt x="2602" y="897"/>
                    <a:pt x="2602" y="920"/>
                    <a:pt x="2602" y="942"/>
                  </a:cubicBezTo>
                  <a:cubicBezTo>
                    <a:pt x="2579" y="1034"/>
                    <a:pt x="2625" y="1102"/>
                    <a:pt x="2671" y="1148"/>
                  </a:cubicBezTo>
                  <a:cubicBezTo>
                    <a:pt x="2694" y="1216"/>
                    <a:pt x="2762" y="1262"/>
                    <a:pt x="2808" y="1262"/>
                  </a:cubicBezTo>
                  <a:cubicBezTo>
                    <a:pt x="2853" y="1273"/>
                    <a:pt x="2905" y="1279"/>
                    <a:pt x="2956" y="1279"/>
                  </a:cubicBezTo>
                  <a:cubicBezTo>
                    <a:pt x="3007" y="1279"/>
                    <a:pt x="3059" y="1273"/>
                    <a:pt x="3104" y="1262"/>
                  </a:cubicBezTo>
                  <a:cubicBezTo>
                    <a:pt x="3150" y="1262"/>
                    <a:pt x="3196" y="1239"/>
                    <a:pt x="3241" y="1194"/>
                  </a:cubicBezTo>
                  <a:cubicBezTo>
                    <a:pt x="3287" y="1125"/>
                    <a:pt x="3356" y="1079"/>
                    <a:pt x="3333" y="965"/>
                  </a:cubicBezTo>
                  <a:cubicBezTo>
                    <a:pt x="3333" y="920"/>
                    <a:pt x="3333" y="851"/>
                    <a:pt x="3333" y="806"/>
                  </a:cubicBezTo>
                  <a:cubicBezTo>
                    <a:pt x="3333" y="783"/>
                    <a:pt x="3333" y="760"/>
                    <a:pt x="3333" y="737"/>
                  </a:cubicBezTo>
                  <a:cubicBezTo>
                    <a:pt x="3251" y="614"/>
                    <a:pt x="3151" y="528"/>
                    <a:pt x="3016" y="528"/>
                  </a:cubicBezTo>
                  <a:cubicBezTo>
                    <a:pt x="3000" y="528"/>
                    <a:pt x="2984" y="529"/>
                    <a:pt x="2967" y="532"/>
                  </a:cubicBezTo>
                  <a:lnTo>
                    <a:pt x="2945" y="532"/>
                  </a:lnTo>
                  <a:cubicBezTo>
                    <a:pt x="2932" y="528"/>
                    <a:pt x="2920" y="527"/>
                    <a:pt x="2907" y="527"/>
                  </a:cubicBezTo>
                  <a:close/>
                  <a:moveTo>
                    <a:pt x="4243" y="640"/>
                  </a:moveTo>
                  <a:cubicBezTo>
                    <a:pt x="4175" y="640"/>
                    <a:pt x="4119" y="677"/>
                    <a:pt x="4063" y="714"/>
                  </a:cubicBezTo>
                  <a:cubicBezTo>
                    <a:pt x="4017" y="737"/>
                    <a:pt x="3949" y="806"/>
                    <a:pt x="3949" y="851"/>
                  </a:cubicBezTo>
                  <a:cubicBezTo>
                    <a:pt x="3926" y="942"/>
                    <a:pt x="3926" y="1057"/>
                    <a:pt x="3949" y="1148"/>
                  </a:cubicBezTo>
                  <a:cubicBezTo>
                    <a:pt x="3949" y="1194"/>
                    <a:pt x="3995" y="1239"/>
                    <a:pt x="4017" y="1262"/>
                  </a:cubicBezTo>
                  <a:cubicBezTo>
                    <a:pt x="4077" y="1321"/>
                    <a:pt x="4136" y="1381"/>
                    <a:pt x="4210" y="1381"/>
                  </a:cubicBezTo>
                  <a:cubicBezTo>
                    <a:pt x="4222" y="1381"/>
                    <a:pt x="4233" y="1379"/>
                    <a:pt x="4246" y="1376"/>
                  </a:cubicBezTo>
                  <a:lnTo>
                    <a:pt x="4405" y="1376"/>
                  </a:lnTo>
                  <a:cubicBezTo>
                    <a:pt x="4428" y="1376"/>
                    <a:pt x="4451" y="1376"/>
                    <a:pt x="4474" y="1353"/>
                  </a:cubicBezTo>
                  <a:cubicBezTo>
                    <a:pt x="4611" y="1262"/>
                    <a:pt x="4702" y="1171"/>
                    <a:pt x="4679" y="1011"/>
                  </a:cubicBezTo>
                  <a:cubicBezTo>
                    <a:pt x="4679" y="1011"/>
                    <a:pt x="4679" y="988"/>
                    <a:pt x="4679" y="965"/>
                  </a:cubicBezTo>
                  <a:cubicBezTo>
                    <a:pt x="4702" y="874"/>
                    <a:pt x="4634" y="806"/>
                    <a:pt x="4588" y="737"/>
                  </a:cubicBezTo>
                  <a:cubicBezTo>
                    <a:pt x="4532" y="681"/>
                    <a:pt x="4475" y="640"/>
                    <a:pt x="4406" y="640"/>
                  </a:cubicBezTo>
                  <a:cubicBezTo>
                    <a:pt x="4391" y="640"/>
                    <a:pt x="4376" y="642"/>
                    <a:pt x="4360" y="646"/>
                  </a:cubicBezTo>
                  <a:lnTo>
                    <a:pt x="4291" y="646"/>
                  </a:lnTo>
                  <a:cubicBezTo>
                    <a:pt x="4275" y="642"/>
                    <a:pt x="4259" y="640"/>
                    <a:pt x="4243" y="640"/>
                  </a:cubicBezTo>
                  <a:close/>
                  <a:moveTo>
                    <a:pt x="856" y="1009"/>
                  </a:moveTo>
                  <a:cubicBezTo>
                    <a:pt x="667" y="1009"/>
                    <a:pt x="525" y="1182"/>
                    <a:pt x="525" y="1376"/>
                  </a:cubicBezTo>
                  <a:cubicBezTo>
                    <a:pt x="504" y="1570"/>
                    <a:pt x="665" y="1743"/>
                    <a:pt x="856" y="1743"/>
                  </a:cubicBezTo>
                  <a:cubicBezTo>
                    <a:pt x="867" y="1743"/>
                    <a:pt x="879" y="1743"/>
                    <a:pt x="890" y="1741"/>
                  </a:cubicBezTo>
                  <a:cubicBezTo>
                    <a:pt x="903" y="1743"/>
                    <a:pt x="916" y="1743"/>
                    <a:pt x="929" y="1743"/>
                  </a:cubicBezTo>
                  <a:cubicBezTo>
                    <a:pt x="1134" y="1743"/>
                    <a:pt x="1256" y="1570"/>
                    <a:pt x="1256" y="1376"/>
                  </a:cubicBezTo>
                  <a:cubicBezTo>
                    <a:pt x="1256" y="1171"/>
                    <a:pt x="1119" y="1011"/>
                    <a:pt x="890" y="1011"/>
                  </a:cubicBezTo>
                  <a:cubicBezTo>
                    <a:pt x="879" y="1010"/>
                    <a:pt x="867" y="1009"/>
                    <a:pt x="856" y="1009"/>
                  </a:cubicBezTo>
                  <a:close/>
                  <a:moveTo>
                    <a:pt x="2199" y="1146"/>
                  </a:moveTo>
                  <a:cubicBezTo>
                    <a:pt x="1991" y="1146"/>
                    <a:pt x="1850" y="1319"/>
                    <a:pt x="1872" y="1513"/>
                  </a:cubicBezTo>
                  <a:cubicBezTo>
                    <a:pt x="1849" y="1741"/>
                    <a:pt x="2032" y="1878"/>
                    <a:pt x="2237" y="1878"/>
                  </a:cubicBezTo>
                  <a:cubicBezTo>
                    <a:pt x="2420" y="1878"/>
                    <a:pt x="2602" y="1741"/>
                    <a:pt x="2602" y="1513"/>
                  </a:cubicBezTo>
                  <a:cubicBezTo>
                    <a:pt x="2602" y="1308"/>
                    <a:pt x="2443" y="1148"/>
                    <a:pt x="2237" y="1148"/>
                  </a:cubicBezTo>
                  <a:cubicBezTo>
                    <a:pt x="2224" y="1147"/>
                    <a:pt x="2211" y="1146"/>
                    <a:pt x="2199" y="1146"/>
                  </a:cubicBezTo>
                  <a:close/>
                  <a:moveTo>
                    <a:pt x="3584" y="1239"/>
                  </a:moveTo>
                  <a:cubicBezTo>
                    <a:pt x="3356" y="1239"/>
                    <a:pt x="3173" y="1399"/>
                    <a:pt x="3196" y="1604"/>
                  </a:cubicBezTo>
                  <a:cubicBezTo>
                    <a:pt x="3173" y="1833"/>
                    <a:pt x="3378" y="1992"/>
                    <a:pt x="3584" y="1992"/>
                  </a:cubicBezTo>
                  <a:cubicBezTo>
                    <a:pt x="3766" y="1992"/>
                    <a:pt x="3949" y="1833"/>
                    <a:pt x="3949" y="1627"/>
                  </a:cubicBezTo>
                  <a:cubicBezTo>
                    <a:pt x="3949" y="1399"/>
                    <a:pt x="3789" y="1239"/>
                    <a:pt x="3584" y="1239"/>
                  </a:cubicBezTo>
                  <a:close/>
                  <a:moveTo>
                    <a:pt x="4876" y="1374"/>
                  </a:moveTo>
                  <a:cubicBezTo>
                    <a:pt x="4705" y="1374"/>
                    <a:pt x="4542" y="1548"/>
                    <a:pt x="4542" y="1741"/>
                  </a:cubicBezTo>
                  <a:cubicBezTo>
                    <a:pt x="4542" y="1947"/>
                    <a:pt x="4702" y="2129"/>
                    <a:pt x="4908" y="2129"/>
                  </a:cubicBezTo>
                  <a:cubicBezTo>
                    <a:pt x="5136" y="2129"/>
                    <a:pt x="5296" y="1947"/>
                    <a:pt x="5273" y="1787"/>
                  </a:cubicBezTo>
                  <a:cubicBezTo>
                    <a:pt x="5273" y="1570"/>
                    <a:pt x="5191" y="1374"/>
                    <a:pt x="4948" y="1374"/>
                  </a:cubicBezTo>
                  <a:cubicBezTo>
                    <a:pt x="4935" y="1374"/>
                    <a:pt x="4922" y="1375"/>
                    <a:pt x="4908" y="1376"/>
                  </a:cubicBezTo>
                  <a:cubicBezTo>
                    <a:pt x="4897" y="1375"/>
                    <a:pt x="4887" y="1374"/>
                    <a:pt x="4876" y="1374"/>
                  </a:cubicBezTo>
                  <a:close/>
                  <a:moveTo>
                    <a:pt x="266" y="1614"/>
                  </a:moveTo>
                  <a:cubicBezTo>
                    <a:pt x="245" y="1614"/>
                    <a:pt x="235" y="1629"/>
                    <a:pt x="206" y="1673"/>
                  </a:cubicBezTo>
                  <a:cubicBezTo>
                    <a:pt x="183" y="1741"/>
                    <a:pt x="160" y="1810"/>
                    <a:pt x="137" y="1878"/>
                  </a:cubicBezTo>
                  <a:cubicBezTo>
                    <a:pt x="91" y="2015"/>
                    <a:pt x="46" y="2152"/>
                    <a:pt x="46" y="2289"/>
                  </a:cubicBezTo>
                  <a:cubicBezTo>
                    <a:pt x="46" y="2358"/>
                    <a:pt x="69" y="2358"/>
                    <a:pt x="114" y="2358"/>
                  </a:cubicBezTo>
                  <a:lnTo>
                    <a:pt x="228" y="2358"/>
                  </a:lnTo>
                  <a:cubicBezTo>
                    <a:pt x="343" y="2358"/>
                    <a:pt x="525" y="2198"/>
                    <a:pt x="548" y="2107"/>
                  </a:cubicBezTo>
                  <a:cubicBezTo>
                    <a:pt x="594" y="1924"/>
                    <a:pt x="502" y="1719"/>
                    <a:pt x="320" y="1627"/>
                  </a:cubicBezTo>
                  <a:cubicBezTo>
                    <a:pt x="295" y="1619"/>
                    <a:pt x="279" y="1614"/>
                    <a:pt x="266" y="1614"/>
                  </a:cubicBezTo>
                  <a:close/>
                  <a:moveTo>
                    <a:pt x="1471" y="1737"/>
                  </a:moveTo>
                  <a:cubicBezTo>
                    <a:pt x="1397" y="1737"/>
                    <a:pt x="1335" y="1796"/>
                    <a:pt x="1256" y="1855"/>
                  </a:cubicBezTo>
                  <a:cubicBezTo>
                    <a:pt x="1187" y="1924"/>
                    <a:pt x="1141" y="1992"/>
                    <a:pt x="1164" y="2107"/>
                  </a:cubicBezTo>
                  <a:cubicBezTo>
                    <a:pt x="1164" y="2335"/>
                    <a:pt x="1301" y="2472"/>
                    <a:pt x="1529" y="2495"/>
                  </a:cubicBezTo>
                  <a:cubicBezTo>
                    <a:pt x="1644" y="2495"/>
                    <a:pt x="1712" y="2449"/>
                    <a:pt x="1781" y="2380"/>
                  </a:cubicBezTo>
                  <a:cubicBezTo>
                    <a:pt x="1849" y="2312"/>
                    <a:pt x="1895" y="2221"/>
                    <a:pt x="1895" y="2129"/>
                  </a:cubicBezTo>
                  <a:cubicBezTo>
                    <a:pt x="1895" y="1901"/>
                    <a:pt x="1735" y="1741"/>
                    <a:pt x="1507" y="1741"/>
                  </a:cubicBezTo>
                  <a:cubicBezTo>
                    <a:pt x="1494" y="1738"/>
                    <a:pt x="1483" y="1737"/>
                    <a:pt x="1471" y="1737"/>
                  </a:cubicBezTo>
                  <a:close/>
                  <a:moveTo>
                    <a:pt x="2887" y="1850"/>
                  </a:moveTo>
                  <a:cubicBezTo>
                    <a:pt x="2870" y="1850"/>
                    <a:pt x="2851" y="1851"/>
                    <a:pt x="2831" y="1855"/>
                  </a:cubicBezTo>
                  <a:cubicBezTo>
                    <a:pt x="2625" y="1855"/>
                    <a:pt x="2465" y="1992"/>
                    <a:pt x="2465" y="2198"/>
                  </a:cubicBezTo>
                  <a:cubicBezTo>
                    <a:pt x="2465" y="2312"/>
                    <a:pt x="2488" y="2403"/>
                    <a:pt x="2579" y="2472"/>
                  </a:cubicBezTo>
                  <a:cubicBezTo>
                    <a:pt x="2639" y="2531"/>
                    <a:pt x="2698" y="2590"/>
                    <a:pt x="2772" y="2590"/>
                  </a:cubicBezTo>
                  <a:cubicBezTo>
                    <a:pt x="2784" y="2590"/>
                    <a:pt x="2795" y="2589"/>
                    <a:pt x="2808" y="2586"/>
                  </a:cubicBezTo>
                  <a:cubicBezTo>
                    <a:pt x="3036" y="2586"/>
                    <a:pt x="3196" y="2426"/>
                    <a:pt x="3196" y="2221"/>
                  </a:cubicBezTo>
                  <a:cubicBezTo>
                    <a:pt x="3219" y="2129"/>
                    <a:pt x="3173" y="2038"/>
                    <a:pt x="3104" y="1947"/>
                  </a:cubicBezTo>
                  <a:cubicBezTo>
                    <a:pt x="3029" y="1890"/>
                    <a:pt x="2970" y="1850"/>
                    <a:pt x="2887" y="1850"/>
                  </a:cubicBezTo>
                  <a:close/>
                  <a:moveTo>
                    <a:pt x="4177" y="1970"/>
                  </a:moveTo>
                  <a:cubicBezTo>
                    <a:pt x="4063" y="1970"/>
                    <a:pt x="3995" y="2015"/>
                    <a:pt x="3926" y="2084"/>
                  </a:cubicBezTo>
                  <a:cubicBezTo>
                    <a:pt x="3858" y="2152"/>
                    <a:pt x="3812" y="2244"/>
                    <a:pt x="3812" y="2335"/>
                  </a:cubicBezTo>
                  <a:cubicBezTo>
                    <a:pt x="3812" y="2449"/>
                    <a:pt x="3835" y="2540"/>
                    <a:pt x="3926" y="2609"/>
                  </a:cubicBezTo>
                  <a:cubicBezTo>
                    <a:pt x="3985" y="2668"/>
                    <a:pt x="4045" y="2727"/>
                    <a:pt x="4134" y="2727"/>
                  </a:cubicBezTo>
                  <a:cubicBezTo>
                    <a:pt x="4147" y="2727"/>
                    <a:pt x="4162" y="2726"/>
                    <a:pt x="4177" y="2723"/>
                  </a:cubicBezTo>
                  <a:cubicBezTo>
                    <a:pt x="4193" y="2726"/>
                    <a:pt x="4207" y="2727"/>
                    <a:pt x="4221" y="2727"/>
                  </a:cubicBezTo>
                  <a:cubicBezTo>
                    <a:pt x="4310" y="2727"/>
                    <a:pt x="4369" y="2668"/>
                    <a:pt x="4428" y="2609"/>
                  </a:cubicBezTo>
                  <a:cubicBezTo>
                    <a:pt x="4497" y="2540"/>
                    <a:pt x="4542" y="2472"/>
                    <a:pt x="4542" y="2358"/>
                  </a:cubicBezTo>
                  <a:cubicBezTo>
                    <a:pt x="4542" y="2244"/>
                    <a:pt x="4520" y="2175"/>
                    <a:pt x="4428" y="2084"/>
                  </a:cubicBezTo>
                  <a:cubicBezTo>
                    <a:pt x="4360" y="2015"/>
                    <a:pt x="4291" y="1970"/>
                    <a:pt x="4177" y="1970"/>
                  </a:cubicBezTo>
                  <a:close/>
                  <a:moveTo>
                    <a:pt x="5407" y="2089"/>
                  </a:moveTo>
                  <a:cubicBezTo>
                    <a:pt x="5404" y="2089"/>
                    <a:pt x="5398" y="2095"/>
                    <a:pt x="5387" y="2107"/>
                  </a:cubicBezTo>
                  <a:cubicBezTo>
                    <a:pt x="5296" y="2152"/>
                    <a:pt x="5227" y="2198"/>
                    <a:pt x="5182" y="2289"/>
                  </a:cubicBezTo>
                  <a:cubicBezTo>
                    <a:pt x="5090" y="2495"/>
                    <a:pt x="5159" y="2677"/>
                    <a:pt x="5364" y="2791"/>
                  </a:cubicBezTo>
                  <a:cubicBezTo>
                    <a:pt x="5408" y="2809"/>
                    <a:pt x="5439" y="2820"/>
                    <a:pt x="5458" y="2820"/>
                  </a:cubicBezTo>
                  <a:cubicBezTo>
                    <a:pt x="5489" y="2820"/>
                    <a:pt x="5492" y="2793"/>
                    <a:pt x="5478" y="2723"/>
                  </a:cubicBezTo>
                  <a:cubicBezTo>
                    <a:pt x="5478" y="2723"/>
                    <a:pt x="5478" y="2700"/>
                    <a:pt x="5478" y="2677"/>
                  </a:cubicBezTo>
                  <a:cubicBezTo>
                    <a:pt x="5478" y="2609"/>
                    <a:pt x="5501" y="2540"/>
                    <a:pt x="5455" y="2472"/>
                  </a:cubicBezTo>
                  <a:cubicBezTo>
                    <a:pt x="5478" y="2358"/>
                    <a:pt x="5410" y="2244"/>
                    <a:pt x="5410" y="2107"/>
                  </a:cubicBezTo>
                  <a:cubicBezTo>
                    <a:pt x="5410" y="2095"/>
                    <a:pt x="5410" y="2089"/>
                    <a:pt x="5407" y="2089"/>
                  </a:cubicBezTo>
                  <a:close/>
                  <a:moveTo>
                    <a:pt x="776" y="2358"/>
                  </a:moveTo>
                  <a:cubicBezTo>
                    <a:pt x="571" y="2358"/>
                    <a:pt x="411" y="2517"/>
                    <a:pt x="411" y="2723"/>
                  </a:cubicBezTo>
                  <a:cubicBezTo>
                    <a:pt x="434" y="2951"/>
                    <a:pt x="571" y="3088"/>
                    <a:pt x="799" y="3088"/>
                  </a:cubicBezTo>
                  <a:cubicBezTo>
                    <a:pt x="1005" y="3088"/>
                    <a:pt x="1164" y="2928"/>
                    <a:pt x="1164" y="2700"/>
                  </a:cubicBezTo>
                  <a:cubicBezTo>
                    <a:pt x="1141" y="2495"/>
                    <a:pt x="1005" y="2358"/>
                    <a:pt x="776" y="2358"/>
                  </a:cubicBezTo>
                  <a:close/>
                  <a:moveTo>
                    <a:pt x="2123" y="2495"/>
                  </a:moveTo>
                  <a:cubicBezTo>
                    <a:pt x="1918" y="2495"/>
                    <a:pt x="1781" y="2632"/>
                    <a:pt x="1758" y="2837"/>
                  </a:cubicBezTo>
                  <a:cubicBezTo>
                    <a:pt x="1758" y="3065"/>
                    <a:pt x="1918" y="3225"/>
                    <a:pt x="2123" y="3225"/>
                  </a:cubicBezTo>
                  <a:cubicBezTo>
                    <a:pt x="2351" y="3225"/>
                    <a:pt x="2488" y="3088"/>
                    <a:pt x="2488" y="2860"/>
                  </a:cubicBezTo>
                  <a:cubicBezTo>
                    <a:pt x="2511" y="2654"/>
                    <a:pt x="2351" y="2495"/>
                    <a:pt x="2123" y="2495"/>
                  </a:cubicBezTo>
                  <a:close/>
                  <a:moveTo>
                    <a:pt x="3470" y="2586"/>
                  </a:moveTo>
                  <a:cubicBezTo>
                    <a:pt x="3264" y="2586"/>
                    <a:pt x="3127" y="2723"/>
                    <a:pt x="3104" y="2928"/>
                  </a:cubicBezTo>
                  <a:cubicBezTo>
                    <a:pt x="3082" y="3157"/>
                    <a:pt x="3264" y="3316"/>
                    <a:pt x="3470" y="3316"/>
                  </a:cubicBezTo>
                  <a:cubicBezTo>
                    <a:pt x="3675" y="3316"/>
                    <a:pt x="3835" y="3179"/>
                    <a:pt x="3835" y="2974"/>
                  </a:cubicBezTo>
                  <a:cubicBezTo>
                    <a:pt x="3858" y="2746"/>
                    <a:pt x="3698" y="2586"/>
                    <a:pt x="3470" y="2586"/>
                  </a:cubicBezTo>
                  <a:close/>
                  <a:moveTo>
                    <a:pt x="4794" y="2723"/>
                  </a:moveTo>
                  <a:cubicBezTo>
                    <a:pt x="4588" y="2723"/>
                    <a:pt x="4405" y="2883"/>
                    <a:pt x="4405" y="3088"/>
                  </a:cubicBezTo>
                  <a:cubicBezTo>
                    <a:pt x="4428" y="3316"/>
                    <a:pt x="4565" y="3453"/>
                    <a:pt x="4771" y="3453"/>
                  </a:cubicBezTo>
                  <a:cubicBezTo>
                    <a:pt x="4976" y="3453"/>
                    <a:pt x="5159" y="3316"/>
                    <a:pt x="5159" y="3088"/>
                  </a:cubicBezTo>
                  <a:cubicBezTo>
                    <a:pt x="5159" y="2883"/>
                    <a:pt x="4999" y="2723"/>
                    <a:pt x="4794" y="2723"/>
                  </a:cubicBezTo>
                  <a:close/>
                  <a:moveTo>
                    <a:pt x="69" y="2951"/>
                  </a:moveTo>
                  <a:cubicBezTo>
                    <a:pt x="46" y="2951"/>
                    <a:pt x="23" y="2951"/>
                    <a:pt x="23" y="2997"/>
                  </a:cubicBezTo>
                  <a:cubicBezTo>
                    <a:pt x="23" y="3111"/>
                    <a:pt x="23" y="3225"/>
                    <a:pt x="23" y="3316"/>
                  </a:cubicBezTo>
                  <a:cubicBezTo>
                    <a:pt x="23" y="3430"/>
                    <a:pt x="23" y="3545"/>
                    <a:pt x="23" y="3636"/>
                  </a:cubicBezTo>
                  <a:cubicBezTo>
                    <a:pt x="23" y="3681"/>
                    <a:pt x="46" y="3704"/>
                    <a:pt x="69" y="3704"/>
                  </a:cubicBezTo>
                  <a:cubicBezTo>
                    <a:pt x="137" y="3704"/>
                    <a:pt x="183" y="3659"/>
                    <a:pt x="228" y="3636"/>
                  </a:cubicBezTo>
                  <a:cubicBezTo>
                    <a:pt x="502" y="3476"/>
                    <a:pt x="457" y="3179"/>
                    <a:pt x="274" y="3042"/>
                  </a:cubicBezTo>
                  <a:cubicBezTo>
                    <a:pt x="228" y="2997"/>
                    <a:pt x="160" y="2951"/>
                    <a:pt x="69" y="2951"/>
                  </a:cubicBezTo>
                  <a:close/>
                  <a:moveTo>
                    <a:pt x="1393" y="3088"/>
                  </a:moveTo>
                  <a:cubicBezTo>
                    <a:pt x="1187" y="3088"/>
                    <a:pt x="1005" y="3271"/>
                    <a:pt x="1027" y="3476"/>
                  </a:cubicBezTo>
                  <a:cubicBezTo>
                    <a:pt x="1027" y="3681"/>
                    <a:pt x="1187" y="3818"/>
                    <a:pt x="1393" y="3818"/>
                  </a:cubicBezTo>
                  <a:cubicBezTo>
                    <a:pt x="1598" y="3818"/>
                    <a:pt x="1781" y="3636"/>
                    <a:pt x="1758" y="3453"/>
                  </a:cubicBezTo>
                  <a:cubicBezTo>
                    <a:pt x="1735" y="3248"/>
                    <a:pt x="1598" y="3088"/>
                    <a:pt x="1393" y="3088"/>
                  </a:cubicBezTo>
                  <a:close/>
                  <a:moveTo>
                    <a:pt x="2716" y="3179"/>
                  </a:moveTo>
                  <a:cubicBezTo>
                    <a:pt x="2511" y="3202"/>
                    <a:pt x="2351" y="3385"/>
                    <a:pt x="2374" y="3567"/>
                  </a:cubicBezTo>
                  <a:cubicBezTo>
                    <a:pt x="2374" y="3773"/>
                    <a:pt x="2511" y="3933"/>
                    <a:pt x="2739" y="3933"/>
                  </a:cubicBezTo>
                  <a:cubicBezTo>
                    <a:pt x="2945" y="3933"/>
                    <a:pt x="3127" y="3727"/>
                    <a:pt x="3104" y="3545"/>
                  </a:cubicBezTo>
                  <a:cubicBezTo>
                    <a:pt x="3082" y="3362"/>
                    <a:pt x="2967" y="3202"/>
                    <a:pt x="2716" y="3179"/>
                  </a:cubicBezTo>
                  <a:close/>
                  <a:moveTo>
                    <a:pt x="4086" y="3316"/>
                  </a:moveTo>
                  <a:cubicBezTo>
                    <a:pt x="3903" y="3316"/>
                    <a:pt x="3721" y="3476"/>
                    <a:pt x="3721" y="3681"/>
                  </a:cubicBezTo>
                  <a:cubicBezTo>
                    <a:pt x="3698" y="3910"/>
                    <a:pt x="3880" y="4047"/>
                    <a:pt x="4063" y="4070"/>
                  </a:cubicBezTo>
                  <a:cubicBezTo>
                    <a:pt x="4246" y="4070"/>
                    <a:pt x="4451" y="3910"/>
                    <a:pt x="4451" y="3704"/>
                  </a:cubicBezTo>
                  <a:cubicBezTo>
                    <a:pt x="4451" y="3476"/>
                    <a:pt x="4291" y="3339"/>
                    <a:pt x="4086" y="3316"/>
                  </a:cubicBezTo>
                  <a:close/>
                  <a:moveTo>
                    <a:pt x="5318" y="3430"/>
                  </a:moveTo>
                  <a:cubicBezTo>
                    <a:pt x="5296" y="3453"/>
                    <a:pt x="5273" y="3476"/>
                    <a:pt x="5227" y="3499"/>
                  </a:cubicBezTo>
                  <a:cubicBezTo>
                    <a:pt x="5113" y="3522"/>
                    <a:pt x="5067" y="3636"/>
                    <a:pt x="5045" y="3727"/>
                  </a:cubicBezTo>
                  <a:cubicBezTo>
                    <a:pt x="4999" y="3910"/>
                    <a:pt x="5182" y="4138"/>
                    <a:pt x="5341" y="4161"/>
                  </a:cubicBezTo>
                  <a:cubicBezTo>
                    <a:pt x="5367" y="4166"/>
                    <a:pt x="5388" y="4169"/>
                    <a:pt x="5405" y="4169"/>
                  </a:cubicBezTo>
                  <a:cubicBezTo>
                    <a:pt x="5465" y="4169"/>
                    <a:pt x="5478" y="4135"/>
                    <a:pt x="5478" y="4047"/>
                  </a:cubicBezTo>
                  <a:cubicBezTo>
                    <a:pt x="5478" y="3978"/>
                    <a:pt x="5478" y="3887"/>
                    <a:pt x="5478" y="3796"/>
                  </a:cubicBezTo>
                  <a:cubicBezTo>
                    <a:pt x="5478" y="3704"/>
                    <a:pt x="5478" y="3636"/>
                    <a:pt x="5478" y="3545"/>
                  </a:cubicBezTo>
                  <a:cubicBezTo>
                    <a:pt x="5478" y="3499"/>
                    <a:pt x="5478" y="3430"/>
                    <a:pt x="5478" y="3430"/>
                  </a:cubicBezTo>
                  <a:close/>
                  <a:moveTo>
                    <a:pt x="618" y="3700"/>
                  </a:moveTo>
                  <a:cubicBezTo>
                    <a:pt x="529" y="3700"/>
                    <a:pt x="470" y="3756"/>
                    <a:pt x="411" y="3796"/>
                  </a:cubicBezTo>
                  <a:cubicBezTo>
                    <a:pt x="343" y="3864"/>
                    <a:pt x="297" y="3955"/>
                    <a:pt x="274" y="4047"/>
                  </a:cubicBezTo>
                  <a:cubicBezTo>
                    <a:pt x="274" y="4229"/>
                    <a:pt x="480" y="4435"/>
                    <a:pt x="639" y="4435"/>
                  </a:cubicBezTo>
                  <a:cubicBezTo>
                    <a:pt x="685" y="4435"/>
                    <a:pt x="890" y="4366"/>
                    <a:pt x="913" y="4321"/>
                  </a:cubicBezTo>
                  <a:cubicBezTo>
                    <a:pt x="959" y="4252"/>
                    <a:pt x="1005" y="4184"/>
                    <a:pt x="1027" y="4070"/>
                  </a:cubicBezTo>
                  <a:cubicBezTo>
                    <a:pt x="1027" y="3910"/>
                    <a:pt x="845" y="3704"/>
                    <a:pt x="662" y="3704"/>
                  </a:cubicBezTo>
                  <a:cubicBezTo>
                    <a:pt x="647" y="3701"/>
                    <a:pt x="632" y="3700"/>
                    <a:pt x="618" y="3700"/>
                  </a:cubicBezTo>
                  <a:close/>
                  <a:moveTo>
                    <a:pt x="2009" y="3796"/>
                  </a:moveTo>
                  <a:cubicBezTo>
                    <a:pt x="1940" y="3796"/>
                    <a:pt x="1758" y="3864"/>
                    <a:pt x="1735" y="3910"/>
                  </a:cubicBezTo>
                  <a:cubicBezTo>
                    <a:pt x="1689" y="3978"/>
                    <a:pt x="1621" y="4047"/>
                    <a:pt x="1621" y="4161"/>
                  </a:cubicBezTo>
                  <a:cubicBezTo>
                    <a:pt x="1621" y="4206"/>
                    <a:pt x="1689" y="4389"/>
                    <a:pt x="1735" y="4412"/>
                  </a:cubicBezTo>
                  <a:cubicBezTo>
                    <a:pt x="1803" y="4458"/>
                    <a:pt x="1895" y="4526"/>
                    <a:pt x="1986" y="4526"/>
                  </a:cubicBezTo>
                  <a:cubicBezTo>
                    <a:pt x="2100" y="4526"/>
                    <a:pt x="2191" y="4480"/>
                    <a:pt x="2237" y="4412"/>
                  </a:cubicBezTo>
                  <a:cubicBezTo>
                    <a:pt x="2306" y="4366"/>
                    <a:pt x="2374" y="4275"/>
                    <a:pt x="2374" y="4161"/>
                  </a:cubicBezTo>
                  <a:cubicBezTo>
                    <a:pt x="2374" y="4138"/>
                    <a:pt x="2306" y="3933"/>
                    <a:pt x="2260" y="3910"/>
                  </a:cubicBezTo>
                  <a:cubicBezTo>
                    <a:pt x="2191" y="3864"/>
                    <a:pt x="2100" y="3796"/>
                    <a:pt x="2009" y="3796"/>
                  </a:cubicBezTo>
                  <a:close/>
                  <a:moveTo>
                    <a:pt x="3333" y="3933"/>
                  </a:moveTo>
                  <a:cubicBezTo>
                    <a:pt x="3241" y="3933"/>
                    <a:pt x="3150" y="4001"/>
                    <a:pt x="3059" y="4047"/>
                  </a:cubicBezTo>
                  <a:cubicBezTo>
                    <a:pt x="3036" y="4070"/>
                    <a:pt x="2967" y="4275"/>
                    <a:pt x="2967" y="4298"/>
                  </a:cubicBezTo>
                  <a:cubicBezTo>
                    <a:pt x="2967" y="4412"/>
                    <a:pt x="3013" y="4503"/>
                    <a:pt x="3082" y="4549"/>
                  </a:cubicBezTo>
                  <a:cubicBezTo>
                    <a:pt x="3150" y="4617"/>
                    <a:pt x="3241" y="4663"/>
                    <a:pt x="3333" y="4663"/>
                  </a:cubicBezTo>
                  <a:cubicBezTo>
                    <a:pt x="3447" y="4663"/>
                    <a:pt x="3515" y="4595"/>
                    <a:pt x="3607" y="4549"/>
                  </a:cubicBezTo>
                  <a:cubicBezTo>
                    <a:pt x="3652" y="4526"/>
                    <a:pt x="3698" y="4321"/>
                    <a:pt x="3698" y="4298"/>
                  </a:cubicBezTo>
                  <a:cubicBezTo>
                    <a:pt x="3698" y="4184"/>
                    <a:pt x="3652" y="4092"/>
                    <a:pt x="3584" y="4047"/>
                  </a:cubicBezTo>
                  <a:cubicBezTo>
                    <a:pt x="3515" y="3978"/>
                    <a:pt x="3424" y="3933"/>
                    <a:pt x="3333" y="3933"/>
                  </a:cubicBezTo>
                  <a:close/>
                  <a:moveTo>
                    <a:pt x="4679" y="4024"/>
                  </a:moveTo>
                  <a:cubicBezTo>
                    <a:pt x="4588" y="4047"/>
                    <a:pt x="4497" y="4092"/>
                    <a:pt x="4405" y="4161"/>
                  </a:cubicBezTo>
                  <a:cubicBezTo>
                    <a:pt x="4383" y="4184"/>
                    <a:pt x="4314" y="4366"/>
                    <a:pt x="4314" y="4412"/>
                  </a:cubicBezTo>
                  <a:cubicBezTo>
                    <a:pt x="4314" y="4503"/>
                    <a:pt x="4360" y="4595"/>
                    <a:pt x="4428" y="4663"/>
                  </a:cubicBezTo>
                  <a:cubicBezTo>
                    <a:pt x="4497" y="4709"/>
                    <a:pt x="4588" y="4777"/>
                    <a:pt x="4679" y="4777"/>
                  </a:cubicBezTo>
                  <a:cubicBezTo>
                    <a:pt x="4794" y="4754"/>
                    <a:pt x="4862" y="4709"/>
                    <a:pt x="4953" y="4640"/>
                  </a:cubicBezTo>
                  <a:cubicBezTo>
                    <a:pt x="4976" y="4617"/>
                    <a:pt x="5045" y="4435"/>
                    <a:pt x="5045" y="4389"/>
                  </a:cubicBezTo>
                  <a:cubicBezTo>
                    <a:pt x="5045" y="4298"/>
                    <a:pt x="4999" y="4206"/>
                    <a:pt x="4930" y="4138"/>
                  </a:cubicBezTo>
                  <a:cubicBezTo>
                    <a:pt x="4862" y="4070"/>
                    <a:pt x="4771" y="4024"/>
                    <a:pt x="4679" y="4024"/>
                  </a:cubicBezTo>
                  <a:close/>
                  <a:moveTo>
                    <a:pt x="40" y="4330"/>
                  </a:moveTo>
                  <a:cubicBezTo>
                    <a:pt x="23" y="4330"/>
                    <a:pt x="23" y="4346"/>
                    <a:pt x="23" y="4389"/>
                  </a:cubicBezTo>
                  <a:cubicBezTo>
                    <a:pt x="23" y="4480"/>
                    <a:pt x="23" y="4572"/>
                    <a:pt x="23" y="4640"/>
                  </a:cubicBezTo>
                  <a:cubicBezTo>
                    <a:pt x="23" y="4754"/>
                    <a:pt x="23" y="4846"/>
                    <a:pt x="23" y="4960"/>
                  </a:cubicBezTo>
                  <a:cubicBezTo>
                    <a:pt x="23" y="4986"/>
                    <a:pt x="23" y="4998"/>
                    <a:pt x="37" y="4998"/>
                  </a:cubicBezTo>
                  <a:cubicBezTo>
                    <a:pt x="47" y="4998"/>
                    <a:pt x="63" y="4992"/>
                    <a:pt x="91" y="4983"/>
                  </a:cubicBezTo>
                  <a:cubicBezTo>
                    <a:pt x="206" y="4914"/>
                    <a:pt x="297" y="4823"/>
                    <a:pt x="297" y="4663"/>
                  </a:cubicBezTo>
                  <a:cubicBezTo>
                    <a:pt x="297" y="4503"/>
                    <a:pt x="206" y="4412"/>
                    <a:pt x="91" y="4343"/>
                  </a:cubicBezTo>
                  <a:cubicBezTo>
                    <a:pt x="66" y="4335"/>
                    <a:pt x="51" y="4330"/>
                    <a:pt x="40" y="4330"/>
                  </a:cubicBezTo>
                  <a:close/>
                  <a:moveTo>
                    <a:pt x="1301" y="4458"/>
                  </a:moveTo>
                  <a:cubicBezTo>
                    <a:pt x="1073" y="4458"/>
                    <a:pt x="959" y="4595"/>
                    <a:pt x="959" y="4800"/>
                  </a:cubicBezTo>
                  <a:cubicBezTo>
                    <a:pt x="959" y="5005"/>
                    <a:pt x="1073" y="5142"/>
                    <a:pt x="1278" y="5142"/>
                  </a:cubicBezTo>
                  <a:cubicBezTo>
                    <a:pt x="1507" y="5142"/>
                    <a:pt x="1621" y="5005"/>
                    <a:pt x="1621" y="4800"/>
                  </a:cubicBezTo>
                  <a:cubicBezTo>
                    <a:pt x="1621" y="4595"/>
                    <a:pt x="1507" y="4458"/>
                    <a:pt x="1301" y="4458"/>
                  </a:cubicBezTo>
                  <a:close/>
                  <a:moveTo>
                    <a:pt x="2602" y="4572"/>
                  </a:moveTo>
                  <a:cubicBezTo>
                    <a:pt x="2397" y="4572"/>
                    <a:pt x="2260" y="4686"/>
                    <a:pt x="2260" y="4914"/>
                  </a:cubicBezTo>
                  <a:cubicBezTo>
                    <a:pt x="2260" y="5119"/>
                    <a:pt x="2397" y="5234"/>
                    <a:pt x="2602" y="5234"/>
                  </a:cubicBezTo>
                  <a:cubicBezTo>
                    <a:pt x="2808" y="5234"/>
                    <a:pt x="2945" y="5119"/>
                    <a:pt x="2945" y="4914"/>
                  </a:cubicBezTo>
                  <a:cubicBezTo>
                    <a:pt x="2945" y="4686"/>
                    <a:pt x="2808" y="4572"/>
                    <a:pt x="2602" y="4572"/>
                  </a:cubicBezTo>
                  <a:close/>
                  <a:moveTo>
                    <a:pt x="3949" y="4709"/>
                  </a:moveTo>
                  <a:cubicBezTo>
                    <a:pt x="3744" y="4709"/>
                    <a:pt x="3607" y="4823"/>
                    <a:pt x="3607" y="5028"/>
                  </a:cubicBezTo>
                  <a:cubicBezTo>
                    <a:pt x="3607" y="5234"/>
                    <a:pt x="3721" y="5371"/>
                    <a:pt x="3926" y="5371"/>
                  </a:cubicBezTo>
                  <a:cubicBezTo>
                    <a:pt x="4154" y="5371"/>
                    <a:pt x="4269" y="5256"/>
                    <a:pt x="4269" y="5051"/>
                  </a:cubicBezTo>
                  <a:cubicBezTo>
                    <a:pt x="4269" y="4823"/>
                    <a:pt x="4154" y="4709"/>
                    <a:pt x="3949" y="4709"/>
                  </a:cubicBezTo>
                  <a:close/>
                  <a:moveTo>
                    <a:pt x="5250" y="4800"/>
                  </a:moveTo>
                  <a:cubicBezTo>
                    <a:pt x="4999" y="4800"/>
                    <a:pt x="4885" y="5074"/>
                    <a:pt x="4976" y="5279"/>
                  </a:cubicBezTo>
                  <a:cubicBezTo>
                    <a:pt x="5027" y="5415"/>
                    <a:pt x="5154" y="5488"/>
                    <a:pt x="5281" y="5488"/>
                  </a:cubicBezTo>
                  <a:cubicBezTo>
                    <a:pt x="5325" y="5488"/>
                    <a:pt x="5369" y="5479"/>
                    <a:pt x="5410" y="5462"/>
                  </a:cubicBezTo>
                  <a:cubicBezTo>
                    <a:pt x="5478" y="5439"/>
                    <a:pt x="5501" y="5416"/>
                    <a:pt x="5478" y="5348"/>
                  </a:cubicBezTo>
                  <a:cubicBezTo>
                    <a:pt x="5478" y="5279"/>
                    <a:pt x="5478" y="5211"/>
                    <a:pt x="5478" y="5165"/>
                  </a:cubicBezTo>
                  <a:cubicBezTo>
                    <a:pt x="5478" y="5074"/>
                    <a:pt x="5478" y="5005"/>
                    <a:pt x="5478" y="4914"/>
                  </a:cubicBezTo>
                  <a:cubicBezTo>
                    <a:pt x="5478" y="4846"/>
                    <a:pt x="5455" y="4823"/>
                    <a:pt x="5387" y="4800"/>
                  </a:cubicBezTo>
                  <a:close/>
                  <a:moveTo>
                    <a:pt x="571" y="5074"/>
                  </a:moveTo>
                  <a:cubicBezTo>
                    <a:pt x="480" y="5074"/>
                    <a:pt x="388" y="5074"/>
                    <a:pt x="320" y="5165"/>
                  </a:cubicBezTo>
                  <a:cubicBezTo>
                    <a:pt x="251" y="5234"/>
                    <a:pt x="206" y="5302"/>
                    <a:pt x="206" y="5393"/>
                  </a:cubicBezTo>
                  <a:cubicBezTo>
                    <a:pt x="206" y="5530"/>
                    <a:pt x="228" y="5576"/>
                    <a:pt x="320" y="5644"/>
                  </a:cubicBezTo>
                  <a:cubicBezTo>
                    <a:pt x="365" y="5713"/>
                    <a:pt x="457" y="5736"/>
                    <a:pt x="548" y="5736"/>
                  </a:cubicBezTo>
                  <a:cubicBezTo>
                    <a:pt x="753" y="5736"/>
                    <a:pt x="890" y="5622"/>
                    <a:pt x="890" y="5416"/>
                  </a:cubicBezTo>
                  <a:cubicBezTo>
                    <a:pt x="890" y="5211"/>
                    <a:pt x="776" y="5074"/>
                    <a:pt x="571" y="5074"/>
                  </a:cubicBezTo>
                  <a:close/>
                  <a:moveTo>
                    <a:pt x="1895" y="5165"/>
                  </a:moveTo>
                  <a:cubicBezTo>
                    <a:pt x="1689" y="5165"/>
                    <a:pt x="1552" y="5302"/>
                    <a:pt x="1552" y="5508"/>
                  </a:cubicBezTo>
                  <a:cubicBezTo>
                    <a:pt x="1552" y="5713"/>
                    <a:pt x="1689" y="5827"/>
                    <a:pt x="1872" y="5850"/>
                  </a:cubicBezTo>
                  <a:cubicBezTo>
                    <a:pt x="1986" y="5850"/>
                    <a:pt x="2077" y="5827"/>
                    <a:pt x="2146" y="5759"/>
                  </a:cubicBezTo>
                  <a:cubicBezTo>
                    <a:pt x="2214" y="5690"/>
                    <a:pt x="2237" y="5622"/>
                    <a:pt x="2237" y="5508"/>
                  </a:cubicBezTo>
                  <a:cubicBezTo>
                    <a:pt x="2237" y="5302"/>
                    <a:pt x="2100" y="5165"/>
                    <a:pt x="1895" y="5165"/>
                  </a:cubicBezTo>
                  <a:close/>
                  <a:moveTo>
                    <a:pt x="3241" y="5302"/>
                  </a:moveTo>
                  <a:cubicBezTo>
                    <a:pt x="3036" y="5302"/>
                    <a:pt x="2899" y="5439"/>
                    <a:pt x="2899" y="5622"/>
                  </a:cubicBezTo>
                  <a:cubicBezTo>
                    <a:pt x="2899" y="5850"/>
                    <a:pt x="3013" y="5987"/>
                    <a:pt x="3241" y="5987"/>
                  </a:cubicBezTo>
                  <a:cubicBezTo>
                    <a:pt x="3447" y="5987"/>
                    <a:pt x="3584" y="5850"/>
                    <a:pt x="3584" y="5644"/>
                  </a:cubicBezTo>
                  <a:cubicBezTo>
                    <a:pt x="3584" y="5439"/>
                    <a:pt x="3447" y="5302"/>
                    <a:pt x="3241" y="5302"/>
                  </a:cubicBezTo>
                  <a:close/>
                  <a:moveTo>
                    <a:pt x="4565" y="5393"/>
                  </a:moveTo>
                  <a:cubicBezTo>
                    <a:pt x="4451" y="5393"/>
                    <a:pt x="4383" y="5416"/>
                    <a:pt x="4291" y="5508"/>
                  </a:cubicBezTo>
                  <a:cubicBezTo>
                    <a:pt x="4246" y="5576"/>
                    <a:pt x="4200" y="5644"/>
                    <a:pt x="4200" y="5736"/>
                  </a:cubicBezTo>
                  <a:cubicBezTo>
                    <a:pt x="4223" y="5941"/>
                    <a:pt x="4337" y="6078"/>
                    <a:pt x="4542" y="6078"/>
                  </a:cubicBezTo>
                  <a:cubicBezTo>
                    <a:pt x="4748" y="6078"/>
                    <a:pt x="4885" y="5964"/>
                    <a:pt x="4885" y="5736"/>
                  </a:cubicBezTo>
                  <a:cubicBezTo>
                    <a:pt x="4885" y="5530"/>
                    <a:pt x="4748" y="5416"/>
                    <a:pt x="4565" y="5393"/>
                  </a:cubicBezTo>
                  <a:close/>
                  <a:moveTo>
                    <a:pt x="23" y="5736"/>
                  </a:moveTo>
                  <a:cubicBezTo>
                    <a:pt x="23" y="5759"/>
                    <a:pt x="23" y="5759"/>
                    <a:pt x="23" y="5781"/>
                  </a:cubicBezTo>
                  <a:cubicBezTo>
                    <a:pt x="23" y="5850"/>
                    <a:pt x="23" y="5918"/>
                    <a:pt x="23" y="6010"/>
                  </a:cubicBezTo>
                  <a:cubicBezTo>
                    <a:pt x="23" y="6078"/>
                    <a:pt x="23" y="6169"/>
                    <a:pt x="23" y="6261"/>
                  </a:cubicBezTo>
                  <a:cubicBezTo>
                    <a:pt x="23" y="6261"/>
                    <a:pt x="23" y="6261"/>
                    <a:pt x="23" y="6284"/>
                  </a:cubicBezTo>
                  <a:cubicBezTo>
                    <a:pt x="46" y="6261"/>
                    <a:pt x="46" y="6261"/>
                    <a:pt x="46" y="6261"/>
                  </a:cubicBezTo>
                  <a:cubicBezTo>
                    <a:pt x="114" y="6169"/>
                    <a:pt x="160" y="6078"/>
                    <a:pt x="160" y="5987"/>
                  </a:cubicBezTo>
                  <a:cubicBezTo>
                    <a:pt x="137" y="5896"/>
                    <a:pt x="91" y="5827"/>
                    <a:pt x="46" y="5759"/>
                  </a:cubicBezTo>
                  <a:cubicBezTo>
                    <a:pt x="46" y="5759"/>
                    <a:pt x="46" y="5759"/>
                    <a:pt x="23" y="5736"/>
                  </a:cubicBezTo>
                  <a:close/>
                  <a:moveTo>
                    <a:pt x="1164" y="5781"/>
                  </a:moveTo>
                  <a:cubicBezTo>
                    <a:pt x="959" y="5781"/>
                    <a:pt x="822" y="5918"/>
                    <a:pt x="822" y="6101"/>
                  </a:cubicBezTo>
                  <a:cubicBezTo>
                    <a:pt x="822" y="6306"/>
                    <a:pt x="982" y="6443"/>
                    <a:pt x="1164" y="6443"/>
                  </a:cubicBezTo>
                  <a:cubicBezTo>
                    <a:pt x="1347" y="6443"/>
                    <a:pt x="1484" y="6329"/>
                    <a:pt x="1484" y="6124"/>
                  </a:cubicBezTo>
                  <a:cubicBezTo>
                    <a:pt x="1507" y="5941"/>
                    <a:pt x="1347" y="5781"/>
                    <a:pt x="1164" y="5781"/>
                  </a:cubicBezTo>
                  <a:close/>
                  <a:moveTo>
                    <a:pt x="2476" y="5916"/>
                  </a:moveTo>
                  <a:cubicBezTo>
                    <a:pt x="2290" y="5916"/>
                    <a:pt x="2169" y="6087"/>
                    <a:pt x="2169" y="6238"/>
                  </a:cubicBezTo>
                  <a:cubicBezTo>
                    <a:pt x="2169" y="6421"/>
                    <a:pt x="2306" y="6580"/>
                    <a:pt x="2511" y="6580"/>
                  </a:cubicBezTo>
                  <a:cubicBezTo>
                    <a:pt x="2694" y="6580"/>
                    <a:pt x="2831" y="6443"/>
                    <a:pt x="2831" y="6261"/>
                  </a:cubicBezTo>
                  <a:cubicBezTo>
                    <a:pt x="2853" y="6055"/>
                    <a:pt x="2694" y="5918"/>
                    <a:pt x="2511" y="5918"/>
                  </a:cubicBezTo>
                  <a:cubicBezTo>
                    <a:pt x="2499" y="5917"/>
                    <a:pt x="2488" y="5916"/>
                    <a:pt x="2476" y="5916"/>
                  </a:cubicBezTo>
                  <a:close/>
                  <a:moveTo>
                    <a:pt x="3858" y="6010"/>
                  </a:moveTo>
                  <a:cubicBezTo>
                    <a:pt x="3652" y="6010"/>
                    <a:pt x="3515" y="6169"/>
                    <a:pt x="3515" y="6352"/>
                  </a:cubicBezTo>
                  <a:cubicBezTo>
                    <a:pt x="3515" y="6523"/>
                    <a:pt x="3635" y="6674"/>
                    <a:pt x="3800" y="6674"/>
                  </a:cubicBezTo>
                  <a:cubicBezTo>
                    <a:pt x="3812" y="6674"/>
                    <a:pt x="3823" y="6673"/>
                    <a:pt x="3835" y="6672"/>
                  </a:cubicBezTo>
                  <a:cubicBezTo>
                    <a:pt x="4040" y="6672"/>
                    <a:pt x="4154" y="6557"/>
                    <a:pt x="4177" y="6352"/>
                  </a:cubicBezTo>
                  <a:cubicBezTo>
                    <a:pt x="4177" y="6169"/>
                    <a:pt x="4040" y="6010"/>
                    <a:pt x="3858" y="6010"/>
                  </a:cubicBezTo>
                  <a:close/>
                  <a:moveTo>
                    <a:pt x="5185" y="6141"/>
                  </a:moveTo>
                  <a:cubicBezTo>
                    <a:pt x="5017" y="6141"/>
                    <a:pt x="4857" y="6268"/>
                    <a:pt x="4839" y="6466"/>
                  </a:cubicBezTo>
                  <a:cubicBezTo>
                    <a:pt x="4839" y="6626"/>
                    <a:pt x="4953" y="6763"/>
                    <a:pt x="5090" y="6809"/>
                  </a:cubicBezTo>
                  <a:cubicBezTo>
                    <a:pt x="5111" y="6817"/>
                    <a:pt x="5134" y="6821"/>
                    <a:pt x="5159" y="6821"/>
                  </a:cubicBezTo>
                  <a:cubicBezTo>
                    <a:pt x="5273" y="6821"/>
                    <a:pt x="5418" y="6742"/>
                    <a:pt x="5455" y="6649"/>
                  </a:cubicBezTo>
                  <a:cubicBezTo>
                    <a:pt x="5501" y="6603"/>
                    <a:pt x="5478" y="6557"/>
                    <a:pt x="5478" y="6512"/>
                  </a:cubicBezTo>
                  <a:cubicBezTo>
                    <a:pt x="5478" y="6261"/>
                    <a:pt x="5478" y="6261"/>
                    <a:pt x="5318" y="6169"/>
                  </a:cubicBezTo>
                  <a:cubicBezTo>
                    <a:pt x="5275" y="6150"/>
                    <a:pt x="5230" y="6141"/>
                    <a:pt x="5185" y="6141"/>
                  </a:cubicBezTo>
                  <a:close/>
                  <a:moveTo>
                    <a:pt x="411" y="6421"/>
                  </a:moveTo>
                  <a:cubicBezTo>
                    <a:pt x="251" y="6421"/>
                    <a:pt x="91" y="6580"/>
                    <a:pt x="91" y="6740"/>
                  </a:cubicBezTo>
                  <a:cubicBezTo>
                    <a:pt x="91" y="6923"/>
                    <a:pt x="251" y="7082"/>
                    <a:pt x="434" y="7082"/>
                  </a:cubicBezTo>
                  <a:cubicBezTo>
                    <a:pt x="594" y="7082"/>
                    <a:pt x="753" y="6900"/>
                    <a:pt x="753" y="6740"/>
                  </a:cubicBezTo>
                  <a:cubicBezTo>
                    <a:pt x="753" y="6580"/>
                    <a:pt x="571" y="6421"/>
                    <a:pt x="411" y="6421"/>
                  </a:cubicBezTo>
                  <a:close/>
                  <a:moveTo>
                    <a:pt x="1758" y="6512"/>
                  </a:moveTo>
                  <a:cubicBezTo>
                    <a:pt x="1598" y="6512"/>
                    <a:pt x="1415" y="6694"/>
                    <a:pt x="1415" y="6854"/>
                  </a:cubicBezTo>
                  <a:cubicBezTo>
                    <a:pt x="1438" y="7014"/>
                    <a:pt x="1598" y="7197"/>
                    <a:pt x="1758" y="7197"/>
                  </a:cubicBezTo>
                  <a:cubicBezTo>
                    <a:pt x="1940" y="7174"/>
                    <a:pt x="2100" y="7014"/>
                    <a:pt x="2100" y="6831"/>
                  </a:cubicBezTo>
                  <a:cubicBezTo>
                    <a:pt x="2100" y="6672"/>
                    <a:pt x="1918" y="6512"/>
                    <a:pt x="1758" y="6512"/>
                  </a:cubicBezTo>
                  <a:close/>
                  <a:moveTo>
                    <a:pt x="3104" y="6649"/>
                  </a:moveTo>
                  <a:cubicBezTo>
                    <a:pt x="2945" y="6649"/>
                    <a:pt x="2762" y="6809"/>
                    <a:pt x="2762" y="6991"/>
                  </a:cubicBezTo>
                  <a:cubicBezTo>
                    <a:pt x="2762" y="7151"/>
                    <a:pt x="2945" y="7311"/>
                    <a:pt x="3104" y="7311"/>
                  </a:cubicBezTo>
                  <a:cubicBezTo>
                    <a:pt x="3264" y="7311"/>
                    <a:pt x="3447" y="7151"/>
                    <a:pt x="3447" y="6991"/>
                  </a:cubicBezTo>
                  <a:cubicBezTo>
                    <a:pt x="3447" y="6831"/>
                    <a:pt x="3264" y="6649"/>
                    <a:pt x="3104" y="6649"/>
                  </a:cubicBezTo>
                  <a:close/>
                  <a:moveTo>
                    <a:pt x="5455" y="7128"/>
                  </a:moveTo>
                  <a:cubicBezTo>
                    <a:pt x="5455" y="7151"/>
                    <a:pt x="5455" y="7174"/>
                    <a:pt x="5455" y="7197"/>
                  </a:cubicBezTo>
                  <a:cubicBezTo>
                    <a:pt x="5455" y="7272"/>
                    <a:pt x="5471" y="7317"/>
                    <a:pt x="5476" y="7317"/>
                  </a:cubicBezTo>
                  <a:cubicBezTo>
                    <a:pt x="5478" y="7317"/>
                    <a:pt x="5478" y="7315"/>
                    <a:pt x="5478" y="7311"/>
                  </a:cubicBezTo>
                  <a:cubicBezTo>
                    <a:pt x="5478" y="7288"/>
                    <a:pt x="5478" y="7242"/>
                    <a:pt x="5478" y="7197"/>
                  </a:cubicBezTo>
                  <a:cubicBezTo>
                    <a:pt x="5478" y="7174"/>
                    <a:pt x="5478" y="7151"/>
                    <a:pt x="5478" y="7128"/>
                  </a:cubicBezTo>
                  <a:close/>
                  <a:moveTo>
                    <a:pt x="23" y="7288"/>
                  </a:moveTo>
                  <a:cubicBezTo>
                    <a:pt x="23" y="7311"/>
                    <a:pt x="23" y="7334"/>
                    <a:pt x="23" y="7356"/>
                  </a:cubicBezTo>
                  <a:cubicBezTo>
                    <a:pt x="23" y="7379"/>
                    <a:pt x="23" y="7379"/>
                    <a:pt x="23" y="7402"/>
                  </a:cubicBezTo>
                  <a:cubicBezTo>
                    <a:pt x="23" y="7402"/>
                    <a:pt x="23" y="7402"/>
                    <a:pt x="46" y="7425"/>
                  </a:cubicBezTo>
                  <a:cubicBezTo>
                    <a:pt x="46" y="7425"/>
                    <a:pt x="46" y="7402"/>
                    <a:pt x="46" y="7402"/>
                  </a:cubicBezTo>
                  <a:cubicBezTo>
                    <a:pt x="46" y="7379"/>
                    <a:pt x="46" y="7379"/>
                    <a:pt x="46" y="7334"/>
                  </a:cubicBezTo>
                  <a:cubicBezTo>
                    <a:pt x="46" y="7334"/>
                    <a:pt x="46" y="7311"/>
                    <a:pt x="23" y="7288"/>
                  </a:cubicBezTo>
                  <a:close/>
                  <a:moveTo>
                    <a:pt x="4451" y="6740"/>
                  </a:moveTo>
                  <a:cubicBezTo>
                    <a:pt x="4291" y="6740"/>
                    <a:pt x="4109" y="6900"/>
                    <a:pt x="4109" y="7060"/>
                  </a:cubicBezTo>
                  <a:cubicBezTo>
                    <a:pt x="4109" y="7242"/>
                    <a:pt x="4269" y="7425"/>
                    <a:pt x="4428" y="7425"/>
                  </a:cubicBezTo>
                  <a:cubicBezTo>
                    <a:pt x="4611" y="7425"/>
                    <a:pt x="4771" y="7265"/>
                    <a:pt x="4771" y="7105"/>
                  </a:cubicBezTo>
                  <a:cubicBezTo>
                    <a:pt x="4794" y="6923"/>
                    <a:pt x="4611" y="6740"/>
                    <a:pt x="4451" y="6740"/>
                  </a:cubicBezTo>
                  <a:close/>
                  <a:moveTo>
                    <a:pt x="1026" y="7126"/>
                  </a:moveTo>
                  <a:cubicBezTo>
                    <a:pt x="893" y="7126"/>
                    <a:pt x="731" y="7297"/>
                    <a:pt x="731" y="7448"/>
                  </a:cubicBezTo>
                  <a:cubicBezTo>
                    <a:pt x="708" y="7607"/>
                    <a:pt x="890" y="7790"/>
                    <a:pt x="1050" y="7790"/>
                  </a:cubicBezTo>
                  <a:cubicBezTo>
                    <a:pt x="1210" y="7790"/>
                    <a:pt x="1393" y="7630"/>
                    <a:pt x="1393" y="7470"/>
                  </a:cubicBezTo>
                  <a:cubicBezTo>
                    <a:pt x="1393" y="7311"/>
                    <a:pt x="1233" y="7128"/>
                    <a:pt x="1050" y="7128"/>
                  </a:cubicBezTo>
                  <a:cubicBezTo>
                    <a:pt x="1042" y="7127"/>
                    <a:pt x="1034" y="7126"/>
                    <a:pt x="1026" y="7126"/>
                  </a:cubicBezTo>
                  <a:close/>
                  <a:moveTo>
                    <a:pt x="2374" y="7242"/>
                  </a:moveTo>
                  <a:cubicBezTo>
                    <a:pt x="2214" y="7242"/>
                    <a:pt x="2032" y="7425"/>
                    <a:pt x="2032" y="7585"/>
                  </a:cubicBezTo>
                  <a:cubicBezTo>
                    <a:pt x="2032" y="7744"/>
                    <a:pt x="2191" y="7927"/>
                    <a:pt x="2351" y="7927"/>
                  </a:cubicBezTo>
                  <a:cubicBezTo>
                    <a:pt x="2511" y="7927"/>
                    <a:pt x="2694" y="7744"/>
                    <a:pt x="2694" y="7585"/>
                  </a:cubicBezTo>
                  <a:cubicBezTo>
                    <a:pt x="2694" y="7425"/>
                    <a:pt x="2534" y="7265"/>
                    <a:pt x="2374" y="7242"/>
                  </a:cubicBezTo>
                  <a:close/>
                  <a:moveTo>
                    <a:pt x="3698" y="7356"/>
                  </a:moveTo>
                  <a:cubicBezTo>
                    <a:pt x="3538" y="7356"/>
                    <a:pt x="3378" y="7539"/>
                    <a:pt x="3378" y="7699"/>
                  </a:cubicBezTo>
                  <a:cubicBezTo>
                    <a:pt x="3378" y="7849"/>
                    <a:pt x="3541" y="8020"/>
                    <a:pt x="3693" y="8020"/>
                  </a:cubicBezTo>
                  <a:cubicBezTo>
                    <a:pt x="3702" y="8020"/>
                    <a:pt x="3712" y="8020"/>
                    <a:pt x="3721" y="8018"/>
                  </a:cubicBezTo>
                  <a:cubicBezTo>
                    <a:pt x="3880" y="8018"/>
                    <a:pt x="4040" y="7836"/>
                    <a:pt x="4040" y="7676"/>
                  </a:cubicBezTo>
                  <a:cubicBezTo>
                    <a:pt x="4040" y="7516"/>
                    <a:pt x="3858" y="7356"/>
                    <a:pt x="3698" y="7356"/>
                  </a:cubicBezTo>
                  <a:close/>
                  <a:moveTo>
                    <a:pt x="5072" y="7491"/>
                  </a:moveTo>
                  <a:cubicBezTo>
                    <a:pt x="5063" y="7491"/>
                    <a:pt x="5054" y="7492"/>
                    <a:pt x="5045" y="7493"/>
                  </a:cubicBezTo>
                  <a:cubicBezTo>
                    <a:pt x="4885" y="7493"/>
                    <a:pt x="4702" y="7676"/>
                    <a:pt x="4725" y="7836"/>
                  </a:cubicBezTo>
                  <a:cubicBezTo>
                    <a:pt x="4725" y="7986"/>
                    <a:pt x="4887" y="8157"/>
                    <a:pt x="5040" y="8157"/>
                  </a:cubicBezTo>
                  <a:cubicBezTo>
                    <a:pt x="5049" y="8157"/>
                    <a:pt x="5058" y="8157"/>
                    <a:pt x="5067" y="8155"/>
                  </a:cubicBezTo>
                  <a:cubicBezTo>
                    <a:pt x="5227" y="8155"/>
                    <a:pt x="5387" y="7973"/>
                    <a:pt x="5387" y="7813"/>
                  </a:cubicBezTo>
                  <a:cubicBezTo>
                    <a:pt x="5387" y="7662"/>
                    <a:pt x="5225" y="7491"/>
                    <a:pt x="5072" y="7491"/>
                  </a:cubicBezTo>
                  <a:close/>
                  <a:moveTo>
                    <a:pt x="270" y="7764"/>
                  </a:moveTo>
                  <a:cubicBezTo>
                    <a:pt x="100" y="7764"/>
                    <a:pt x="23" y="7876"/>
                    <a:pt x="23" y="8064"/>
                  </a:cubicBezTo>
                  <a:cubicBezTo>
                    <a:pt x="23" y="8269"/>
                    <a:pt x="114" y="8361"/>
                    <a:pt x="320" y="8361"/>
                  </a:cubicBezTo>
                  <a:cubicBezTo>
                    <a:pt x="525" y="8361"/>
                    <a:pt x="616" y="8269"/>
                    <a:pt x="616" y="8064"/>
                  </a:cubicBezTo>
                  <a:cubicBezTo>
                    <a:pt x="616" y="7859"/>
                    <a:pt x="525" y="7767"/>
                    <a:pt x="320" y="7767"/>
                  </a:cubicBezTo>
                  <a:cubicBezTo>
                    <a:pt x="302" y="7765"/>
                    <a:pt x="286" y="7764"/>
                    <a:pt x="270" y="7764"/>
                  </a:cubicBezTo>
                  <a:close/>
                  <a:moveTo>
                    <a:pt x="1666" y="7881"/>
                  </a:moveTo>
                  <a:cubicBezTo>
                    <a:pt x="1461" y="7881"/>
                    <a:pt x="1347" y="7973"/>
                    <a:pt x="1347" y="8178"/>
                  </a:cubicBezTo>
                  <a:cubicBezTo>
                    <a:pt x="1347" y="8383"/>
                    <a:pt x="1438" y="8498"/>
                    <a:pt x="1644" y="8498"/>
                  </a:cubicBezTo>
                  <a:cubicBezTo>
                    <a:pt x="1849" y="8498"/>
                    <a:pt x="1963" y="8406"/>
                    <a:pt x="1963" y="8201"/>
                  </a:cubicBezTo>
                  <a:cubicBezTo>
                    <a:pt x="1963" y="7995"/>
                    <a:pt x="1872" y="7881"/>
                    <a:pt x="1666" y="7881"/>
                  </a:cubicBezTo>
                  <a:close/>
                  <a:moveTo>
                    <a:pt x="3013" y="7995"/>
                  </a:moveTo>
                  <a:cubicBezTo>
                    <a:pt x="2808" y="7995"/>
                    <a:pt x="2694" y="8087"/>
                    <a:pt x="2694" y="8292"/>
                  </a:cubicBezTo>
                  <a:cubicBezTo>
                    <a:pt x="2694" y="8498"/>
                    <a:pt x="2808" y="8589"/>
                    <a:pt x="2990" y="8589"/>
                  </a:cubicBezTo>
                  <a:cubicBezTo>
                    <a:pt x="3196" y="8589"/>
                    <a:pt x="3310" y="8498"/>
                    <a:pt x="3310" y="8292"/>
                  </a:cubicBezTo>
                  <a:cubicBezTo>
                    <a:pt x="3310" y="8087"/>
                    <a:pt x="3219" y="7995"/>
                    <a:pt x="3013" y="7995"/>
                  </a:cubicBezTo>
                  <a:close/>
                  <a:moveTo>
                    <a:pt x="4314" y="8132"/>
                  </a:moveTo>
                  <a:cubicBezTo>
                    <a:pt x="4109" y="8132"/>
                    <a:pt x="4017" y="8224"/>
                    <a:pt x="4017" y="8429"/>
                  </a:cubicBezTo>
                  <a:cubicBezTo>
                    <a:pt x="4017" y="8635"/>
                    <a:pt x="4109" y="8726"/>
                    <a:pt x="4314" y="8726"/>
                  </a:cubicBezTo>
                  <a:cubicBezTo>
                    <a:pt x="4520" y="8726"/>
                    <a:pt x="4611" y="8635"/>
                    <a:pt x="4611" y="8429"/>
                  </a:cubicBezTo>
                  <a:cubicBezTo>
                    <a:pt x="4611" y="8224"/>
                    <a:pt x="4520" y="8132"/>
                    <a:pt x="4314" y="8132"/>
                  </a:cubicBezTo>
                  <a:close/>
                  <a:moveTo>
                    <a:pt x="5478" y="8269"/>
                  </a:moveTo>
                  <a:cubicBezTo>
                    <a:pt x="5455" y="8292"/>
                    <a:pt x="5410" y="8315"/>
                    <a:pt x="5410" y="8338"/>
                  </a:cubicBezTo>
                  <a:cubicBezTo>
                    <a:pt x="5318" y="8429"/>
                    <a:pt x="5318" y="8635"/>
                    <a:pt x="5410" y="8749"/>
                  </a:cubicBezTo>
                  <a:cubicBezTo>
                    <a:pt x="5433" y="8749"/>
                    <a:pt x="5455" y="8772"/>
                    <a:pt x="5478" y="8794"/>
                  </a:cubicBezTo>
                  <a:cubicBezTo>
                    <a:pt x="5478" y="8772"/>
                    <a:pt x="5478" y="8749"/>
                    <a:pt x="5478" y="8726"/>
                  </a:cubicBezTo>
                  <a:cubicBezTo>
                    <a:pt x="5478" y="8657"/>
                    <a:pt x="5478" y="8589"/>
                    <a:pt x="5478" y="8543"/>
                  </a:cubicBezTo>
                  <a:cubicBezTo>
                    <a:pt x="5478" y="8475"/>
                    <a:pt x="5478" y="8406"/>
                    <a:pt x="5478" y="8361"/>
                  </a:cubicBezTo>
                  <a:cubicBezTo>
                    <a:pt x="5478" y="8315"/>
                    <a:pt x="5478" y="8292"/>
                    <a:pt x="5478" y="8269"/>
                  </a:cubicBezTo>
                  <a:close/>
                  <a:moveTo>
                    <a:pt x="936" y="8498"/>
                  </a:moveTo>
                  <a:cubicBezTo>
                    <a:pt x="708" y="8498"/>
                    <a:pt x="616" y="8589"/>
                    <a:pt x="616" y="8794"/>
                  </a:cubicBezTo>
                  <a:cubicBezTo>
                    <a:pt x="616" y="9000"/>
                    <a:pt x="708" y="9091"/>
                    <a:pt x="913" y="9091"/>
                  </a:cubicBezTo>
                  <a:cubicBezTo>
                    <a:pt x="1119" y="9091"/>
                    <a:pt x="1233" y="9000"/>
                    <a:pt x="1233" y="8817"/>
                  </a:cubicBezTo>
                  <a:cubicBezTo>
                    <a:pt x="1233" y="8589"/>
                    <a:pt x="1141" y="8498"/>
                    <a:pt x="936" y="8498"/>
                  </a:cubicBezTo>
                  <a:close/>
                  <a:moveTo>
                    <a:pt x="2283" y="8612"/>
                  </a:moveTo>
                  <a:cubicBezTo>
                    <a:pt x="2191" y="8612"/>
                    <a:pt x="2100" y="8657"/>
                    <a:pt x="2054" y="8703"/>
                  </a:cubicBezTo>
                  <a:cubicBezTo>
                    <a:pt x="1986" y="8749"/>
                    <a:pt x="1963" y="8817"/>
                    <a:pt x="1963" y="8908"/>
                  </a:cubicBezTo>
                  <a:cubicBezTo>
                    <a:pt x="1963" y="9023"/>
                    <a:pt x="1986" y="9091"/>
                    <a:pt x="2032" y="9160"/>
                  </a:cubicBezTo>
                  <a:cubicBezTo>
                    <a:pt x="2091" y="9199"/>
                    <a:pt x="2150" y="9255"/>
                    <a:pt x="2224" y="9255"/>
                  </a:cubicBezTo>
                  <a:cubicBezTo>
                    <a:pt x="2235" y="9255"/>
                    <a:pt x="2247" y="9254"/>
                    <a:pt x="2260" y="9251"/>
                  </a:cubicBezTo>
                  <a:cubicBezTo>
                    <a:pt x="2306" y="9228"/>
                    <a:pt x="2351" y="9228"/>
                    <a:pt x="2397" y="9205"/>
                  </a:cubicBezTo>
                  <a:cubicBezTo>
                    <a:pt x="2465" y="9182"/>
                    <a:pt x="2511" y="9114"/>
                    <a:pt x="2557" y="9068"/>
                  </a:cubicBezTo>
                  <a:cubicBezTo>
                    <a:pt x="2579" y="9023"/>
                    <a:pt x="2557" y="8977"/>
                    <a:pt x="2557" y="8931"/>
                  </a:cubicBezTo>
                  <a:cubicBezTo>
                    <a:pt x="2579" y="8840"/>
                    <a:pt x="2534" y="8772"/>
                    <a:pt x="2488" y="8726"/>
                  </a:cubicBezTo>
                  <a:cubicBezTo>
                    <a:pt x="2443" y="8657"/>
                    <a:pt x="2374" y="8635"/>
                    <a:pt x="2283" y="8612"/>
                  </a:cubicBezTo>
                  <a:close/>
                  <a:moveTo>
                    <a:pt x="3607" y="8726"/>
                  </a:moveTo>
                  <a:cubicBezTo>
                    <a:pt x="3401" y="8726"/>
                    <a:pt x="3310" y="8817"/>
                    <a:pt x="3310" y="9023"/>
                  </a:cubicBezTo>
                  <a:cubicBezTo>
                    <a:pt x="3310" y="9228"/>
                    <a:pt x="3401" y="9342"/>
                    <a:pt x="3607" y="9342"/>
                  </a:cubicBezTo>
                  <a:cubicBezTo>
                    <a:pt x="3812" y="9342"/>
                    <a:pt x="3903" y="9228"/>
                    <a:pt x="3903" y="9023"/>
                  </a:cubicBezTo>
                  <a:cubicBezTo>
                    <a:pt x="3903" y="8817"/>
                    <a:pt x="3812" y="8726"/>
                    <a:pt x="3607" y="8726"/>
                  </a:cubicBezTo>
                  <a:close/>
                  <a:moveTo>
                    <a:pt x="4953" y="8863"/>
                  </a:moveTo>
                  <a:cubicBezTo>
                    <a:pt x="4748" y="8863"/>
                    <a:pt x="4657" y="8954"/>
                    <a:pt x="4657" y="9160"/>
                  </a:cubicBezTo>
                  <a:cubicBezTo>
                    <a:pt x="4657" y="9365"/>
                    <a:pt x="4748" y="9456"/>
                    <a:pt x="4930" y="9479"/>
                  </a:cubicBezTo>
                  <a:cubicBezTo>
                    <a:pt x="5159" y="9479"/>
                    <a:pt x="5250" y="9365"/>
                    <a:pt x="5250" y="9160"/>
                  </a:cubicBezTo>
                  <a:cubicBezTo>
                    <a:pt x="5250" y="8954"/>
                    <a:pt x="5159" y="8863"/>
                    <a:pt x="4953" y="8863"/>
                  </a:cubicBezTo>
                  <a:close/>
                  <a:moveTo>
                    <a:pt x="183" y="9096"/>
                  </a:moveTo>
                  <a:cubicBezTo>
                    <a:pt x="152" y="9096"/>
                    <a:pt x="121" y="9102"/>
                    <a:pt x="91" y="9114"/>
                  </a:cubicBezTo>
                  <a:cubicBezTo>
                    <a:pt x="46" y="9137"/>
                    <a:pt x="0" y="9160"/>
                    <a:pt x="23" y="9205"/>
                  </a:cubicBezTo>
                  <a:cubicBezTo>
                    <a:pt x="23" y="9274"/>
                    <a:pt x="23" y="9342"/>
                    <a:pt x="23" y="9388"/>
                  </a:cubicBezTo>
                  <a:cubicBezTo>
                    <a:pt x="23" y="9456"/>
                    <a:pt x="23" y="9525"/>
                    <a:pt x="23" y="9593"/>
                  </a:cubicBezTo>
                  <a:cubicBezTo>
                    <a:pt x="23" y="9639"/>
                    <a:pt x="23" y="9662"/>
                    <a:pt x="69" y="9685"/>
                  </a:cubicBezTo>
                  <a:cubicBezTo>
                    <a:pt x="110" y="9698"/>
                    <a:pt x="150" y="9706"/>
                    <a:pt x="187" y="9706"/>
                  </a:cubicBezTo>
                  <a:cubicBezTo>
                    <a:pt x="275" y="9706"/>
                    <a:pt x="354" y="9666"/>
                    <a:pt x="434" y="9570"/>
                  </a:cubicBezTo>
                  <a:cubicBezTo>
                    <a:pt x="502" y="9479"/>
                    <a:pt x="502" y="9319"/>
                    <a:pt x="434" y="9228"/>
                  </a:cubicBezTo>
                  <a:cubicBezTo>
                    <a:pt x="366" y="9143"/>
                    <a:pt x="273" y="9096"/>
                    <a:pt x="183" y="9096"/>
                  </a:cubicBezTo>
                  <a:close/>
                  <a:moveTo>
                    <a:pt x="1529" y="9228"/>
                  </a:moveTo>
                  <a:cubicBezTo>
                    <a:pt x="1370" y="9228"/>
                    <a:pt x="1233" y="9365"/>
                    <a:pt x="1233" y="9525"/>
                  </a:cubicBezTo>
                  <a:cubicBezTo>
                    <a:pt x="1233" y="9685"/>
                    <a:pt x="1370" y="9844"/>
                    <a:pt x="1507" y="9844"/>
                  </a:cubicBezTo>
                  <a:cubicBezTo>
                    <a:pt x="1689" y="9844"/>
                    <a:pt x="1826" y="9707"/>
                    <a:pt x="1826" y="9548"/>
                  </a:cubicBezTo>
                  <a:cubicBezTo>
                    <a:pt x="1826" y="9388"/>
                    <a:pt x="1689" y="9228"/>
                    <a:pt x="1529" y="9228"/>
                  </a:cubicBezTo>
                  <a:close/>
                  <a:moveTo>
                    <a:pt x="2876" y="9342"/>
                  </a:moveTo>
                  <a:cubicBezTo>
                    <a:pt x="2716" y="9342"/>
                    <a:pt x="2557" y="9479"/>
                    <a:pt x="2557" y="9639"/>
                  </a:cubicBezTo>
                  <a:cubicBezTo>
                    <a:pt x="2557" y="9799"/>
                    <a:pt x="2716" y="9936"/>
                    <a:pt x="2853" y="9936"/>
                  </a:cubicBezTo>
                  <a:cubicBezTo>
                    <a:pt x="3013" y="9936"/>
                    <a:pt x="3173" y="9799"/>
                    <a:pt x="3173" y="9639"/>
                  </a:cubicBezTo>
                  <a:cubicBezTo>
                    <a:pt x="3173" y="9479"/>
                    <a:pt x="3036" y="9342"/>
                    <a:pt x="2876" y="9342"/>
                  </a:cubicBezTo>
                  <a:close/>
                  <a:moveTo>
                    <a:pt x="4188" y="9477"/>
                  </a:moveTo>
                  <a:cubicBezTo>
                    <a:pt x="4041" y="9477"/>
                    <a:pt x="3903" y="9607"/>
                    <a:pt x="3903" y="9776"/>
                  </a:cubicBezTo>
                  <a:cubicBezTo>
                    <a:pt x="3903" y="9936"/>
                    <a:pt x="4040" y="10073"/>
                    <a:pt x="4200" y="10073"/>
                  </a:cubicBezTo>
                  <a:cubicBezTo>
                    <a:pt x="4360" y="10073"/>
                    <a:pt x="4520" y="9936"/>
                    <a:pt x="4520" y="9776"/>
                  </a:cubicBezTo>
                  <a:cubicBezTo>
                    <a:pt x="4520" y="9616"/>
                    <a:pt x="4383" y="9479"/>
                    <a:pt x="4223" y="9479"/>
                  </a:cubicBezTo>
                  <a:cubicBezTo>
                    <a:pt x="4211" y="9477"/>
                    <a:pt x="4199" y="9477"/>
                    <a:pt x="4188" y="9477"/>
                  </a:cubicBezTo>
                  <a:close/>
                  <a:moveTo>
                    <a:pt x="5475" y="9576"/>
                  </a:moveTo>
                  <a:cubicBezTo>
                    <a:pt x="5473" y="9576"/>
                    <a:pt x="5467" y="9582"/>
                    <a:pt x="5455" y="9593"/>
                  </a:cubicBezTo>
                  <a:cubicBezTo>
                    <a:pt x="5318" y="9662"/>
                    <a:pt x="5250" y="9730"/>
                    <a:pt x="5250" y="9890"/>
                  </a:cubicBezTo>
                  <a:cubicBezTo>
                    <a:pt x="5250" y="10027"/>
                    <a:pt x="5341" y="10095"/>
                    <a:pt x="5455" y="10164"/>
                  </a:cubicBezTo>
                  <a:cubicBezTo>
                    <a:pt x="5478" y="10164"/>
                    <a:pt x="5478" y="10164"/>
                    <a:pt x="5478" y="10141"/>
                  </a:cubicBezTo>
                  <a:cubicBezTo>
                    <a:pt x="5478" y="10050"/>
                    <a:pt x="5478" y="9958"/>
                    <a:pt x="5478" y="9867"/>
                  </a:cubicBezTo>
                  <a:cubicBezTo>
                    <a:pt x="5478" y="9776"/>
                    <a:pt x="5478" y="9685"/>
                    <a:pt x="5478" y="9593"/>
                  </a:cubicBezTo>
                  <a:cubicBezTo>
                    <a:pt x="5478" y="9582"/>
                    <a:pt x="5478" y="9576"/>
                    <a:pt x="5475" y="9576"/>
                  </a:cubicBezTo>
                  <a:close/>
                  <a:moveTo>
                    <a:pt x="795" y="9842"/>
                  </a:moveTo>
                  <a:cubicBezTo>
                    <a:pt x="665" y="9842"/>
                    <a:pt x="525" y="9992"/>
                    <a:pt x="525" y="10141"/>
                  </a:cubicBezTo>
                  <a:cubicBezTo>
                    <a:pt x="548" y="10210"/>
                    <a:pt x="548" y="10278"/>
                    <a:pt x="594" y="10346"/>
                  </a:cubicBezTo>
                  <a:cubicBezTo>
                    <a:pt x="662" y="10415"/>
                    <a:pt x="731" y="10415"/>
                    <a:pt x="822" y="10438"/>
                  </a:cubicBezTo>
                  <a:cubicBezTo>
                    <a:pt x="845" y="10438"/>
                    <a:pt x="982" y="10392"/>
                    <a:pt x="1005" y="10369"/>
                  </a:cubicBezTo>
                  <a:cubicBezTo>
                    <a:pt x="1073" y="10324"/>
                    <a:pt x="1119" y="10232"/>
                    <a:pt x="1119" y="10164"/>
                  </a:cubicBezTo>
                  <a:cubicBezTo>
                    <a:pt x="1119" y="10073"/>
                    <a:pt x="1096" y="10004"/>
                    <a:pt x="1050" y="9958"/>
                  </a:cubicBezTo>
                  <a:cubicBezTo>
                    <a:pt x="1005" y="9867"/>
                    <a:pt x="913" y="9844"/>
                    <a:pt x="822" y="9844"/>
                  </a:cubicBezTo>
                  <a:cubicBezTo>
                    <a:pt x="813" y="9843"/>
                    <a:pt x="804" y="9842"/>
                    <a:pt x="795" y="9842"/>
                  </a:cubicBezTo>
                  <a:close/>
                  <a:moveTo>
                    <a:pt x="2146" y="9936"/>
                  </a:moveTo>
                  <a:cubicBezTo>
                    <a:pt x="1986" y="9936"/>
                    <a:pt x="1826" y="10073"/>
                    <a:pt x="1826" y="10232"/>
                  </a:cubicBezTo>
                  <a:cubicBezTo>
                    <a:pt x="1826" y="10392"/>
                    <a:pt x="1963" y="10552"/>
                    <a:pt x="2123" y="10552"/>
                  </a:cubicBezTo>
                  <a:cubicBezTo>
                    <a:pt x="2283" y="10552"/>
                    <a:pt x="2420" y="10415"/>
                    <a:pt x="2443" y="10232"/>
                  </a:cubicBezTo>
                  <a:cubicBezTo>
                    <a:pt x="2443" y="10095"/>
                    <a:pt x="2283" y="9936"/>
                    <a:pt x="2146" y="9936"/>
                  </a:cubicBezTo>
                  <a:close/>
                  <a:moveTo>
                    <a:pt x="3470" y="10073"/>
                  </a:moveTo>
                  <a:cubicBezTo>
                    <a:pt x="3310" y="10073"/>
                    <a:pt x="3173" y="10210"/>
                    <a:pt x="3173" y="10369"/>
                  </a:cubicBezTo>
                  <a:cubicBezTo>
                    <a:pt x="3173" y="10529"/>
                    <a:pt x="3310" y="10666"/>
                    <a:pt x="3470" y="10666"/>
                  </a:cubicBezTo>
                  <a:cubicBezTo>
                    <a:pt x="3629" y="10666"/>
                    <a:pt x="3766" y="10529"/>
                    <a:pt x="3766" y="10392"/>
                  </a:cubicBezTo>
                  <a:cubicBezTo>
                    <a:pt x="3766" y="10210"/>
                    <a:pt x="3629" y="10073"/>
                    <a:pt x="3470" y="10073"/>
                  </a:cubicBezTo>
                  <a:close/>
                  <a:moveTo>
                    <a:pt x="4816" y="10164"/>
                  </a:moveTo>
                  <a:cubicBezTo>
                    <a:pt x="4657" y="10164"/>
                    <a:pt x="4520" y="10301"/>
                    <a:pt x="4520" y="10483"/>
                  </a:cubicBezTo>
                  <a:cubicBezTo>
                    <a:pt x="4520" y="10643"/>
                    <a:pt x="4657" y="10780"/>
                    <a:pt x="4816" y="10780"/>
                  </a:cubicBezTo>
                  <a:cubicBezTo>
                    <a:pt x="4976" y="10780"/>
                    <a:pt x="5113" y="10643"/>
                    <a:pt x="5113" y="10483"/>
                  </a:cubicBezTo>
                  <a:cubicBezTo>
                    <a:pt x="5113" y="10324"/>
                    <a:pt x="4976" y="10164"/>
                    <a:pt x="4816" y="10164"/>
                  </a:cubicBezTo>
                  <a:close/>
                  <a:moveTo>
                    <a:pt x="71" y="10452"/>
                  </a:moveTo>
                  <a:cubicBezTo>
                    <a:pt x="36" y="10452"/>
                    <a:pt x="23" y="10478"/>
                    <a:pt x="23" y="10529"/>
                  </a:cubicBezTo>
                  <a:cubicBezTo>
                    <a:pt x="23" y="10598"/>
                    <a:pt x="23" y="10666"/>
                    <a:pt x="23" y="10734"/>
                  </a:cubicBezTo>
                  <a:cubicBezTo>
                    <a:pt x="23" y="10826"/>
                    <a:pt x="23" y="10894"/>
                    <a:pt x="23" y="10986"/>
                  </a:cubicBezTo>
                  <a:cubicBezTo>
                    <a:pt x="23" y="11019"/>
                    <a:pt x="47" y="11040"/>
                    <a:pt x="79" y="11040"/>
                  </a:cubicBezTo>
                  <a:cubicBezTo>
                    <a:pt x="90" y="11040"/>
                    <a:pt x="102" y="11037"/>
                    <a:pt x="114" y="11031"/>
                  </a:cubicBezTo>
                  <a:cubicBezTo>
                    <a:pt x="137" y="11031"/>
                    <a:pt x="160" y="11031"/>
                    <a:pt x="183" y="11008"/>
                  </a:cubicBezTo>
                  <a:cubicBezTo>
                    <a:pt x="228" y="10986"/>
                    <a:pt x="274" y="10963"/>
                    <a:pt x="320" y="10940"/>
                  </a:cubicBezTo>
                  <a:cubicBezTo>
                    <a:pt x="343" y="10871"/>
                    <a:pt x="388" y="10803"/>
                    <a:pt x="388" y="10757"/>
                  </a:cubicBezTo>
                  <a:cubicBezTo>
                    <a:pt x="388" y="10689"/>
                    <a:pt x="343" y="10620"/>
                    <a:pt x="320" y="10552"/>
                  </a:cubicBezTo>
                  <a:cubicBezTo>
                    <a:pt x="274" y="10529"/>
                    <a:pt x="228" y="10506"/>
                    <a:pt x="183" y="10483"/>
                  </a:cubicBezTo>
                  <a:cubicBezTo>
                    <a:pt x="160" y="10461"/>
                    <a:pt x="137" y="10461"/>
                    <a:pt x="114" y="10461"/>
                  </a:cubicBezTo>
                  <a:cubicBezTo>
                    <a:pt x="97" y="10455"/>
                    <a:pt x="83" y="10452"/>
                    <a:pt x="71" y="10452"/>
                  </a:cubicBezTo>
                  <a:close/>
                  <a:moveTo>
                    <a:pt x="1415" y="10575"/>
                  </a:moveTo>
                  <a:cubicBezTo>
                    <a:pt x="1347" y="10575"/>
                    <a:pt x="1278" y="10620"/>
                    <a:pt x="1210" y="10666"/>
                  </a:cubicBezTo>
                  <a:cubicBezTo>
                    <a:pt x="1164" y="10734"/>
                    <a:pt x="1119" y="10803"/>
                    <a:pt x="1119" y="10871"/>
                  </a:cubicBezTo>
                  <a:cubicBezTo>
                    <a:pt x="1141" y="10963"/>
                    <a:pt x="1164" y="11031"/>
                    <a:pt x="1233" y="11077"/>
                  </a:cubicBezTo>
                  <a:cubicBezTo>
                    <a:pt x="1278" y="11145"/>
                    <a:pt x="1370" y="11145"/>
                    <a:pt x="1438" y="11191"/>
                  </a:cubicBezTo>
                  <a:cubicBezTo>
                    <a:pt x="1507" y="11145"/>
                    <a:pt x="1598" y="11123"/>
                    <a:pt x="1644" y="11077"/>
                  </a:cubicBezTo>
                  <a:cubicBezTo>
                    <a:pt x="1689" y="11031"/>
                    <a:pt x="1712" y="10940"/>
                    <a:pt x="1712" y="10871"/>
                  </a:cubicBezTo>
                  <a:cubicBezTo>
                    <a:pt x="1712" y="10803"/>
                    <a:pt x="1666" y="10712"/>
                    <a:pt x="1621" y="10666"/>
                  </a:cubicBezTo>
                  <a:cubicBezTo>
                    <a:pt x="1575" y="10620"/>
                    <a:pt x="1484" y="10575"/>
                    <a:pt x="1415" y="10575"/>
                  </a:cubicBezTo>
                  <a:close/>
                  <a:moveTo>
                    <a:pt x="2762" y="10689"/>
                  </a:moveTo>
                  <a:cubicBezTo>
                    <a:pt x="2694" y="10689"/>
                    <a:pt x="2625" y="10712"/>
                    <a:pt x="2557" y="10780"/>
                  </a:cubicBezTo>
                  <a:cubicBezTo>
                    <a:pt x="2511" y="10826"/>
                    <a:pt x="2488" y="10894"/>
                    <a:pt x="2465" y="10986"/>
                  </a:cubicBezTo>
                  <a:cubicBezTo>
                    <a:pt x="2488" y="11054"/>
                    <a:pt x="2511" y="11123"/>
                    <a:pt x="2557" y="11191"/>
                  </a:cubicBezTo>
                  <a:cubicBezTo>
                    <a:pt x="2602" y="11259"/>
                    <a:pt x="2694" y="11259"/>
                    <a:pt x="2762" y="11282"/>
                  </a:cubicBezTo>
                  <a:cubicBezTo>
                    <a:pt x="2831" y="11282"/>
                    <a:pt x="2922" y="11237"/>
                    <a:pt x="2967" y="11191"/>
                  </a:cubicBezTo>
                  <a:cubicBezTo>
                    <a:pt x="3013" y="11145"/>
                    <a:pt x="3059" y="11054"/>
                    <a:pt x="3059" y="10986"/>
                  </a:cubicBezTo>
                  <a:cubicBezTo>
                    <a:pt x="3059" y="10917"/>
                    <a:pt x="3036" y="10826"/>
                    <a:pt x="2967" y="10780"/>
                  </a:cubicBezTo>
                  <a:cubicBezTo>
                    <a:pt x="2922" y="10734"/>
                    <a:pt x="2853" y="10689"/>
                    <a:pt x="2762" y="10689"/>
                  </a:cubicBezTo>
                  <a:close/>
                  <a:moveTo>
                    <a:pt x="4086" y="10826"/>
                  </a:moveTo>
                  <a:cubicBezTo>
                    <a:pt x="4017" y="10826"/>
                    <a:pt x="3926" y="10849"/>
                    <a:pt x="3880" y="10894"/>
                  </a:cubicBezTo>
                  <a:cubicBezTo>
                    <a:pt x="3812" y="10963"/>
                    <a:pt x="3812" y="11031"/>
                    <a:pt x="3766" y="11100"/>
                  </a:cubicBezTo>
                  <a:cubicBezTo>
                    <a:pt x="3812" y="11191"/>
                    <a:pt x="3812" y="11259"/>
                    <a:pt x="3880" y="11328"/>
                  </a:cubicBezTo>
                  <a:cubicBezTo>
                    <a:pt x="3926" y="11374"/>
                    <a:pt x="3995" y="11396"/>
                    <a:pt x="4086" y="11419"/>
                  </a:cubicBezTo>
                  <a:cubicBezTo>
                    <a:pt x="4132" y="11419"/>
                    <a:pt x="4223" y="11374"/>
                    <a:pt x="4269" y="11328"/>
                  </a:cubicBezTo>
                  <a:cubicBezTo>
                    <a:pt x="4314" y="11282"/>
                    <a:pt x="4360" y="11191"/>
                    <a:pt x="4360" y="11123"/>
                  </a:cubicBezTo>
                  <a:cubicBezTo>
                    <a:pt x="4383" y="11054"/>
                    <a:pt x="4337" y="10963"/>
                    <a:pt x="4291" y="10917"/>
                  </a:cubicBezTo>
                  <a:cubicBezTo>
                    <a:pt x="4246" y="10871"/>
                    <a:pt x="4154" y="10826"/>
                    <a:pt x="4086" y="10826"/>
                  </a:cubicBezTo>
                  <a:close/>
                  <a:moveTo>
                    <a:pt x="5418" y="10909"/>
                  </a:moveTo>
                  <a:cubicBezTo>
                    <a:pt x="5403" y="10909"/>
                    <a:pt x="5386" y="10912"/>
                    <a:pt x="5364" y="10917"/>
                  </a:cubicBezTo>
                  <a:cubicBezTo>
                    <a:pt x="5318" y="10940"/>
                    <a:pt x="5273" y="10963"/>
                    <a:pt x="5250" y="10986"/>
                  </a:cubicBezTo>
                  <a:cubicBezTo>
                    <a:pt x="5182" y="11008"/>
                    <a:pt x="5113" y="11168"/>
                    <a:pt x="5113" y="11237"/>
                  </a:cubicBezTo>
                  <a:cubicBezTo>
                    <a:pt x="5136" y="11374"/>
                    <a:pt x="5296" y="11511"/>
                    <a:pt x="5433" y="11511"/>
                  </a:cubicBezTo>
                  <a:cubicBezTo>
                    <a:pt x="5455" y="11511"/>
                    <a:pt x="5478" y="11511"/>
                    <a:pt x="5478" y="11465"/>
                  </a:cubicBezTo>
                  <a:cubicBezTo>
                    <a:pt x="5478" y="11305"/>
                    <a:pt x="5478" y="11145"/>
                    <a:pt x="5478" y="11008"/>
                  </a:cubicBezTo>
                  <a:cubicBezTo>
                    <a:pt x="5478" y="10939"/>
                    <a:pt x="5465" y="10909"/>
                    <a:pt x="5418" y="10909"/>
                  </a:cubicBezTo>
                  <a:close/>
                  <a:moveTo>
                    <a:pt x="708" y="11214"/>
                  </a:moveTo>
                  <a:cubicBezTo>
                    <a:pt x="616" y="11214"/>
                    <a:pt x="548" y="11214"/>
                    <a:pt x="502" y="11282"/>
                  </a:cubicBezTo>
                  <a:cubicBezTo>
                    <a:pt x="434" y="11351"/>
                    <a:pt x="411" y="11396"/>
                    <a:pt x="411" y="11465"/>
                  </a:cubicBezTo>
                  <a:cubicBezTo>
                    <a:pt x="411" y="11556"/>
                    <a:pt x="411" y="11625"/>
                    <a:pt x="502" y="11670"/>
                  </a:cubicBezTo>
                  <a:cubicBezTo>
                    <a:pt x="540" y="11708"/>
                    <a:pt x="577" y="11745"/>
                    <a:pt x="639" y="11745"/>
                  </a:cubicBezTo>
                  <a:cubicBezTo>
                    <a:pt x="653" y="11745"/>
                    <a:pt x="668" y="11743"/>
                    <a:pt x="685" y="11739"/>
                  </a:cubicBezTo>
                  <a:cubicBezTo>
                    <a:pt x="702" y="11745"/>
                    <a:pt x="719" y="11747"/>
                    <a:pt x="736" y="11747"/>
                  </a:cubicBezTo>
                  <a:cubicBezTo>
                    <a:pt x="788" y="11747"/>
                    <a:pt x="839" y="11722"/>
                    <a:pt x="890" y="11670"/>
                  </a:cubicBezTo>
                  <a:cubicBezTo>
                    <a:pt x="936" y="11625"/>
                    <a:pt x="959" y="11556"/>
                    <a:pt x="959" y="11488"/>
                  </a:cubicBezTo>
                  <a:cubicBezTo>
                    <a:pt x="959" y="11419"/>
                    <a:pt x="936" y="11351"/>
                    <a:pt x="890" y="11282"/>
                  </a:cubicBezTo>
                  <a:cubicBezTo>
                    <a:pt x="822" y="11237"/>
                    <a:pt x="776" y="11214"/>
                    <a:pt x="708" y="11214"/>
                  </a:cubicBezTo>
                  <a:close/>
                  <a:moveTo>
                    <a:pt x="1964" y="11310"/>
                  </a:moveTo>
                  <a:cubicBezTo>
                    <a:pt x="1913" y="11310"/>
                    <a:pt x="1876" y="11347"/>
                    <a:pt x="1826" y="11396"/>
                  </a:cubicBezTo>
                  <a:cubicBezTo>
                    <a:pt x="1758" y="11442"/>
                    <a:pt x="1758" y="11511"/>
                    <a:pt x="1758" y="11579"/>
                  </a:cubicBezTo>
                  <a:cubicBezTo>
                    <a:pt x="1758" y="11670"/>
                    <a:pt x="1781" y="11716"/>
                    <a:pt x="1826" y="11784"/>
                  </a:cubicBezTo>
                  <a:cubicBezTo>
                    <a:pt x="1895" y="11830"/>
                    <a:pt x="1940" y="11853"/>
                    <a:pt x="2009" y="11853"/>
                  </a:cubicBezTo>
                  <a:cubicBezTo>
                    <a:pt x="2100" y="11853"/>
                    <a:pt x="2169" y="11853"/>
                    <a:pt x="2214" y="11784"/>
                  </a:cubicBezTo>
                  <a:cubicBezTo>
                    <a:pt x="2283" y="11716"/>
                    <a:pt x="2306" y="11670"/>
                    <a:pt x="2306" y="11579"/>
                  </a:cubicBezTo>
                  <a:cubicBezTo>
                    <a:pt x="2306" y="11511"/>
                    <a:pt x="2283" y="11442"/>
                    <a:pt x="2214" y="11374"/>
                  </a:cubicBezTo>
                  <a:cubicBezTo>
                    <a:pt x="2181" y="11340"/>
                    <a:pt x="2135" y="11319"/>
                    <a:pt x="2086" y="11319"/>
                  </a:cubicBezTo>
                  <a:cubicBezTo>
                    <a:pt x="2068" y="11319"/>
                    <a:pt x="2050" y="11322"/>
                    <a:pt x="2032" y="11328"/>
                  </a:cubicBezTo>
                  <a:cubicBezTo>
                    <a:pt x="2006" y="11315"/>
                    <a:pt x="1984" y="11310"/>
                    <a:pt x="1964" y="11310"/>
                  </a:cubicBezTo>
                  <a:close/>
                  <a:moveTo>
                    <a:pt x="3311" y="11447"/>
                  </a:moveTo>
                  <a:cubicBezTo>
                    <a:pt x="3260" y="11447"/>
                    <a:pt x="3222" y="11484"/>
                    <a:pt x="3173" y="11533"/>
                  </a:cubicBezTo>
                  <a:cubicBezTo>
                    <a:pt x="3104" y="11579"/>
                    <a:pt x="3104" y="11625"/>
                    <a:pt x="3104" y="11716"/>
                  </a:cubicBezTo>
                  <a:cubicBezTo>
                    <a:pt x="3104" y="11784"/>
                    <a:pt x="3104" y="11853"/>
                    <a:pt x="3173" y="11899"/>
                  </a:cubicBezTo>
                  <a:cubicBezTo>
                    <a:pt x="3219" y="11944"/>
                    <a:pt x="3264" y="11990"/>
                    <a:pt x="3356" y="11990"/>
                  </a:cubicBezTo>
                  <a:cubicBezTo>
                    <a:pt x="3424" y="11990"/>
                    <a:pt x="3492" y="11990"/>
                    <a:pt x="3561" y="11921"/>
                  </a:cubicBezTo>
                  <a:cubicBezTo>
                    <a:pt x="3607" y="11853"/>
                    <a:pt x="3652" y="11807"/>
                    <a:pt x="3652" y="11739"/>
                  </a:cubicBezTo>
                  <a:cubicBezTo>
                    <a:pt x="3629" y="11648"/>
                    <a:pt x="3652" y="11579"/>
                    <a:pt x="3561" y="11533"/>
                  </a:cubicBezTo>
                  <a:cubicBezTo>
                    <a:pt x="3526" y="11498"/>
                    <a:pt x="3491" y="11450"/>
                    <a:pt x="3435" y="11450"/>
                  </a:cubicBezTo>
                  <a:cubicBezTo>
                    <a:pt x="3418" y="11450"/>
                    <a:pt x="3400" y="11454"/>
                    <a:pt x="3378" y="11465"/>
                  </a:cubicBezTo>
                  <a:cubicBezTo>
                    <a:pt x="3353" y="11452"/>
                    <a:pt x="3331" y="11447"/>
                    <a:pt x="3311" y="11447"/>
                  </a:cubicBezTo>
                  <a:close/>
                  <a:moveTo>
                    <a:pt x="4771" y="11550"/>
                  </a:moveTo>
                  <a:cubicBezTo>
                    <a:pt x="4757" y="11550"/>
                    <a:pt x="4742" y="11552"/>
                    <a:pt x="4725" y="11556"/>
                  </a:cubicBezTo>
                  <a:cubicBezTo>
                    <a:pt x="4657" y="11556"/>
                    <a:pt x="4588" y="11556"/>
                    <a:pt x="4520" y="11625"/>
                  </a:cubicBezTo>
                  <a:cubicBezTo>
                    <a:pt x="4474" y="11670"/>
                    <a:pt x="4428" y="11716"/>
                    <a:pt x="4451" y="11807"/>
                  </a:cubicBezTo>
                  <a:cubicBezTo>
                    <a:pt x="4428" y="11899"/>
                    <a:pt x="4451" y="11944"/>
                    <a:pt x="4520" y="12013"/>
                  </a:cubicBezTo>
                  <a:cubicBezTo>
                    <a:pt x="4588" y="12058"/>
                    <a:pt x="4634" y="12081"/>
                    <a:pt x="4702" y="12081"/>
                  </a:cubicBezTo>
                  <a:cubicBezTo>
                    <a:pt x="4794" y="12081"/>
                    <a:pt x="4839" y="12081"/>
                    <a:pt x="4908" y="12013"/>
                  </a:cubicBezTo>
                  <a:cubicBezTo>
                    <a:pt x="4953" y="11967"/>
                    <a:pt x="4999" y="11921"/>
                    <a:pt x="4976" y="11830"/>
                  </a:cubicBezTo>
                  <a:cubicBezTo>
                    <a:pt x="4976" y="11762"/>
                    <a:pt x="4999" y="11693"/>
                    <a:pt x="4908" y="11625"/>
                  </a:cubicBezTo>
                  <a:cubicBezTo>
                    <a:pt x="4870" y="11587"/>
                    <a:pt x="4833" y="11550"/>
                    <a:pt x="4771" y="11550"/>
                  </a:cubicBezTo>
                  <a:close/>
                  <a:moveTo>
                    <a:pt x="31" y="11821"/>
                  </a:moveTo>
                  <a:cubicBezTo>
                    <a:pt x="23" y="11821"/>
                    <a:pt x="23" y="11837"/>
                    <a:pt x="23" y="11853"/>
                  </a:cubicBezTo>
                  <a:cubicBezTo>
                    <a:pt x="23" y="11921"/>
                    <a:pt x="23" y="11990"/>
                    <a:pt x="23" y="12058"/>
                  </a:cubicBezTo>
                  <a:cubicBezTo>
                    <a:pt x="23" y="12150"/>
                    <a:pt x="23" y="12218"/>
                    <a:pt x="23" y="12309"/>
                  </a:cubicBezTo>
                  <a:cubicBezTo>
                    <a:pt x="23" y="12326"/>
                    <a:pt x="12" y="12342"/>
                    <a:pt x="29" y="12342"/>
                  </a:cubicBezTo>
                  <a:cubicBezTo>
                    <a:pt x="36" y="12342"/>
                    <a:pt x="49" y="12339"/>
                    <a:pt x="69" y="12332"/>
                  </a:cubicBezTo>
                  <a:cubicBezTo>
                    <a:pt x="183" y="12264"/>
                    <a:pt x="228" y="12195"/>
                    <a:pt x="206" y="12058"/>
                  </a:cubicBezTo>
                  <a:cubicBezTo>
                    <a:pt x="206" y="11944"/>
                    <a:pt x="160" y="11876"/>
                    <a:pt x="46" y="11830"/>
                  </a:cubicBezTo>
                  <a:cubicBezTo>
                    <a:pt x="39" y="11823"/>
                    <a:pt x="34" y="11821"/>
                    <a:pt x="31" y="11821"/>
                  </a:cubicBezTo>
                  <a:close/>
                  <a:moveTo>
                    <a:pt x="1301" y="11944"/>
                  </a:moveTo>
                  <a:cubicBezTo>
                    <a:pt x="1141" y="11944"/>
                    <a:pt x="1027" y="12058"/>
                    <a:pt x="1027" y="12218"/>
                  </a:cubicBezTo>
                  <a:cubicBezTo>
                    <a:pt x="1027" y="12378"/>
                    <a:pt x="1119" y="12492"/>
                    <a:pt x="1278" y="12492"/>
                  </a:cubicBezTo>
                  <a:cubicBezTo>
                    <a:pt x="1438" y="12492"/>
                    <a:pt x="1552" y="12378"/>
                    <a:pt x="1552" y="12218"/>
                  </a:cubicBezTo>
                  <a:cubicBezTo>
                    <a:pt x="1552" y="12058"/>
                    <a:pt x="1461" y="11944"/>
                    <a:pt x="1301" y="11944"/>
                  </a:cubicBezTo>
                  <a:close/>
                  <a:moveTo>
                    <a:pt x="2648" y="12058"/>
                  </a:moveTo>
                  <a:cubicBezTo>
                    <a:pt x="2488" y="12058"/>
                    <a:pt x="2374" y="12150"/>
                    <a:pt x="2374" y="12309"/>
                  </a:cubicBezTo>
                  <a:cubicBezTo>
                    <a:pt x="2374" y="12469"/>
                    <a:pt x="2465" y="12583"/>
                    <a:pt x="2625" y="12583"/>
                  </a:cubicBezTo>
                  <a:cubicBezTo>
                    <a:pt x="2785" y="12583"/>
                    <a:pt x="2899" y="12492"/>
                    <a:pt x="2899" y="12332"/>
                  </a:cubicBezTo>
                  <a:cubicBezTo>
                    <a:pt x="2899" y="12172"/>
                    <a:pt x="2808" y="12058"/>
                    <a:pt x="2648" y="12058"/>
                  </a:cubicBezTo>
                  <a:close/>
                  <a:moveTo>
                    <a:pt x="3972" y="12195"/>
                  </a:moveTo>
                  <a:cubicBezTo>
                    <a:pt x="3812" y="12195"/>
                    <a:pt x="3698" y="12287"/>
                    <a:pt x="3698" y="12469"/>
                  </a:cubicBezTo>
                  <a:cubicBezTo>
                    <a:pt x="3698" y="12606"/>
                    <a:pt x="3812" y="12720"/>
                    <a:pt x="3972" y="12720"/>
                  </a:cubicBezTo>
                  <a:cubicBezTo>
                    <a:pt x="4132" y="12720"/>
                    <a:pt x="4246" y="12629"/>
                    <a:pt x="4246" y="12469"/>
                  </a:cubicBezTo>
                  <a:cubicBezTo>
                    <a:pt x="4246" y="12309"/>
                    <a:pt x="4132" y="12195"/>
                    <a:pt x="3972" y="12195"/>
                  </a:cubicBezTo>
                  <a:close/>
                  <a:moveTo>
                    <a:pt x="5318" y="12287"/>
                  </a:moveTo>
                  <a:cubicBezTo>
                    <a:pt x="5182" y="12287"/>
                    <a:pt x="5113" y="12355"/>
                    <a:pt x="5067" y="12469"/>
                  </a:cubicBezTo>
                  <a:cubicBezTo>
                    <a:pt x="5022" y="12561"/>
                    <a:pt x="5045" y="12652"/>
                    <a:pt x="5113" y="12743"/>
                  </a:cubicBezTo>
                  <a:cubicBezTo>
                    <a:pt x="5162" y="12792"/>
                    <a:pt x="5247" y="12830"/>
                    <a:pt x="5325" y="12830"/>
                  </a:cubicBezTo>
                  <a:cubicBezTo>
                    <a:pt x="5355" y="12830"/>
                    <a:pt x="5384" y="12824"/>
                    <a:pt x="5410" y="12812"/>
                  </a:cubicBezTo>
                  <a:cubicBezTo>
                    <a:pt x="5455" y="12789"/>
                    <a:pt x="5501" y="12789"/>
                    <a:pt x="5478" y="12720"/>
                  </a:cubicBezTo>
                  <a:cubicBezTo>
                    <a:pt x="5478" y="12652"/>
                    <a:pt x="5478" y="12606"/>
                    <a:pt x="5478" y="12561"/>
                  </a:cubicBezTo>
                  <a:cubicBezTo>
                    <a:pt x="5478" y="12515"/>
                    <a:pt x="5478" y="12446"/>
                    <a:pt x="5478" y="12401"/>
                  </a:cubicBezTo>
                  <a:cubicBezTo>
                    <a:pt x="5478" y="12332"/>
                    <a:pt x="5478" y="12332"/>
                    <a:pt x="5410" y="12309"/>
                  </a:cubicBezTo>
                  <a:cubicBezTo>
                    <a:pt x="5387" y="12287"/>
                    <a:pt x="5341" y="12287"/>
                    <a:pt x="5318" y="12287"/>
                  </a:cubicBezTo>
                  <a:close/>
                  <a:moveTo>
                    <a:pt x="594" y="12561"/>
                  </a:moveTo>
                  <a:cubicBezTo>
                    <a:pt x="434" y="12561"/>
                    <a:pt x="320" y="12652"/>
                    <a:pt x="320" y="12812"/>
                  </a:cubicBezTo>
                  <a:cubicBezTo>
                    <a:pt x="320" y="12994"/>
                    <a:pt x="434" y="13086"/>
                    <a:pt x="594" y="13086"/>
                  </a:cubicBezTo>
                  <a:cubicBezTo>
                    <a:pt x="731" y="13086"/>
                    <a:pt x="845" y="12994"/>
                    <a:pt x="845" y="12834"/>
                  </a:cubicBezTo>
                  <a:cubicBezTo>
                    <a:pt x="868" y="12675"/>
                    <a:pt x="753" y="12561"/>
                    <a:pt x="594" y="12561"/>
                  </a:cubicBezTo>
                  <a:close/>
                  <a:moveTo>
                    <a:pt x="1918" y="12652"/>
                  </a:moveTo>
                  <a:cubicBezTo>
                    <a:pt x="1735" y="12652"/>
                    <a:pt x="1621" y="12766"/>
                    <a:pt x="1621" y="12926"/>
                  </a:cubicBezTo>
                  <a:cubicBezTo>
                    <a:pt x="1621" y="13086"/>
                    <a:pt x="1735" y="13200"/>
                    <a:pt x="1895" y="13200"/>
                  </a:cubicBezTo>
                  <a:cubicBezTo>
                    <a:pt x="2054" y="13200"/>
                    <a:pt x="2169" y="13086"/>
                    <a:pt x="2169" y="12926"/>
                  </a:cubicBezTo>
                  <a:cubicBezTo>
                    <a:pt x="2169" y="12766"/>
                    <a:pt x="2054" y="12652"/>
                    <a:pt x="1918" y="12652"/>
                  </a:cubicBezTo>
                  <a:close/>
                  <a:moveTo>
                    <a:pt x="3241" y="12789"/>
                  </a:moveTo>
                  <a:cubicBezTo>
                    <a:pt x="3082" y="12789"/>
                    <a:pt x="2967" y="12903"/>
                    <a:pt x="2967" y="13063"/>
                  </a:cubicBezTo>
                  <a:cubicBezTo>
                    <a:pt x="2967" y="13222"/>
                    <a:pt x="3082" y="13337"/>
                    <a:pt x="3241" y="13337"/>
                  </a:cubicBezTo>
                  <a:cubicBezTo>
                    <a:pt x="3401" y="13337"/>
                    <a:pt x="3492" y="13222"/>
                    <a:pt x="3515" y="13063"/>
                  </a:cubicBezTo>
                  <a:cubicBezTo>
                    <a:pt x="3515" y="12903"/>
                    <a:pt x="3401" y="12789"/>
                    <a:pt x="3241" y="12789"/>
                  </a:cubicBezTo>
                  <a:close/>
                  <a:moveTo>
                    <a:pt x="4548" y="12900"/>
                  </a:moveTo>
                  <a:cubicBezTo>
                    <a:pt x="4410" y="12900"/>
                    <a:pt x="4314" y="13008"/>
                    <a:pt x="4314" y="13154"/>
                  </a:cubicBezTo>
                  <a:cubicBezTo>
                    <a:pt x="4314" y="13314"/>
                    <a:pt x="4428" y="13428"/>
                    <a:pt x="4588" y="13428"/>
                  </a:cubicBezTo>
                  <a:cubicBezTo>
                    <a:pt x="4748" y="13428"/>
                    <a:pt x="4839" y="13314"/>
                    <a:pt x="4839" y="13177"/>
                  </a:cubicBezTo>
                  <a:cubicBezTo>
                    <a:pt x="4839" y="12994"/>
                    <a:pt x="4748" y="12903"/>
                    <a:pt x="4588" y="12903"/>
                  </a:cubicBezTo>
                  <a:cubicBezTo>
                    <a:pt x="4574" y="12901"/>
                    <a:pt x="4561" y="12900"/>
                    <a:pt x="4548" y="12900"/>
                  </a:cubicBezTo>
                  <a:close/>
                  <a:moveTo>
                    <a:pt x="23" y="13268"/>
                  </a:moveTo>
                  <a:cubicBezTo>
                    <a:pt x="23" y="13314"/>
                    <a:pt x="23" y="13337"/>
                    <a:pt x="23" y="13382"/>
                  </a:cubicBezTo>
                  <a:cubicBezTo>
                    <a:pt x="23" y="13405"/>
                    <a:pt x="23" y="13405"/>
                    <a:pt x="23" y="13428"/>
                  </a:cubicBezTo>
                  <a:cubicBezTo>
                    <a:pt x="23" y="13474"/>
                    <a:pt x="23" y="13519"/>
                    <a:pt x="23" y="13565"/>
                  </a:cubicBezTo>
                  <a:cubicBezTo>
                    <a:pt x="23" y="13565"/>
                    <a:pt x="23" y="13588"/>
                    <a:pt x="23" y="13588"/>
                  </a:cubicBezTo>
                  <a:lnTo>
                    <a:pt x="46" y="13588"/>
                  </a:lnTo>
                  <a:cubicBezTo>
                    <a:pt x="91" y="13519"/>
                    <a:pt x="160" y="13451"/>
                    <a:pt x="91" y="13359"/>
                  </a:cubicBezTo>
                  <a:cubicBezTo>
                    <a:pt x="69" y="13337"/>
                    <a:pt x="46" y="13291"/>
                    <a:pt x="23" y="13268"/>
                  </a:cubicBezTo>
                  <a:close/>
                  <a:moveTo>
                    <a:pt x="1170" y="13266"/>
                  </a:moveTo>
                  <a:cubicBezTo>
                    <a:pt x="1075" y="13266"/>
                    <a:pt x="913" y="13434"/>
                    <a:pt x="913" y="13542"/>
                  </a:cubicBezTo>
                  <a:cubicBezTo>
                    <a:pt x="913" y="13649"/>
                    <a:pt x="1073" y="13795"/>
                    <a:pt x="1168" y="13795"/>
                  </a:cubicBezTo>
                  <a:cubicBezTo>
                    <a:pt x="1175" y="13795"/>
                    <a:pt x="1181" y="13795"/>
                    <a:pt x="1187" y="13793"/>
                  </a:cubicBezTo>
                  <a:cubicBezTo>
                    <a:pt x="1301" y="13793"/>
                    <a:pt x="1461" y="13633"/>
                    <a:pt x="1461" y="13519"/>
                  </a:cubicBezTo>
                  <a:cubicBezTo>
                    <a:pt x="1438" y="13405"/>
                    <a:pt x="1301" y="13268"/>
                    <a:pt x="1187" y="13268"/>
                  </a:cubicBezTo>
                  <a:cubicBezTo>
                    <a:pt x="1182" y="13267"/>
                    <a:pt x="1176" y="13266"/>
                    <a:pt x="1170" y="13266"/>
                  </a:cubicBezTo>
                  <a:close/>
                  <a:moveTo>
                    <a:pt x="2511" y="13403"/>
                  </a:moveTo>
                  <a:cubicBezTo>
                    <a:pt x="2400" y="13403"/>
                    <a:pt x="2260" y="13549"/>
                    <a:pt x="2260" y="13656"/>
                  </a:cubicBezTo>
                  <a:cubicBezTo>
                    <a:pt x="2260" y="13770"/>
                    <a:pt x="2420" y="13930"/>
                    <a:pt x="2534" y="13930"/>
                  </a:cubicBezTo>
                  <a:cubicBezTo>
                    <a:pt x="2648" y="13930"/>
                    <a:pt x="2785" y="13793"/>
                    <a:pt x="2808" y="13679"/>
                  </a:cubicBezTo>
                  <a:cubicBezTo>
                    <a:pt x="2808" y="13565"/>
                    <a:pt x="2671" y="13405"/>
                    <a:pt x="2534" y="13405"/>
                  </a:cubicBezTo>
                  <a:cubicBezTo>
                    <a:pt x="2526" y="13404"/>
                    <a:pt x="2519" y="13403"/>
                    <a:pt x="2511" y="13403"/>
                  </a:cubicBezTo>
                  <a:close/>
                  <a:moveTo>
                    <a:pt x="3835" y="13496"/>
                  </a:moveTo>
                  <a:cubicBezTo>
                    <a:pt x="3721" y="13496"/>
                    <a:pt x="3561" y="13656"/>
                    <a:pt x="3584" y="13770"/>
                  </a:cubicBezTo>
                  <a:cubicBezTo>
                    <a:pt x="3584" y="13884"/>
                    <a:pt x="3744" y="14044"/>
                    <a:pt x="3858" y="14044"/>
                  </a:cubicBezTo>
                  <a:cubicBezTo>
                    <a:pt x="3972" y="14021"/>
                    <a:pt x="4132" y="13862"/>
                    <a:pt x="4109" y="13747"/>
                  </a:cubicBezTo>
                  <a:cubicBezTo>
                    <a:pt x="4086" y="13610"/>
                    <a:pt x="3949" y="13496"/>
                    <a:pt x="3835" y="13496"/>
                  </a:cubicBezTo>
                  <a:close/>
                  <a:moveTo>
                    <a:pt x="5163" y="13631"/>
                  </a:moveTo>
                  <a:cubicBezTo>
                    <a:pt x="5067" y="13631"/>
                    <a:pt x="4908" y="13779"/>
                    <a:pt x="4908" y="13907"/>
                  </a:cubicBezTo>
                  <a:cubicBezTo>
                    <a:pt x="4908" y="13999"/>
                    <a:pt x="5067" y="14158"/>
                    <a:pt x="5182" y="14158"/>
                  </a:cubicBezTo>
                  <a:cubicBezTo>
                    <a:pt x="5189" y="14160"/>
                    <a:pt x="5197" y="14160"/>
                    <a:pt x="5204" y="14160"/>
                  </a:cubicBezTo>
                  <a:cubicBezTo>
                    <a:pt x="5316" y="14160"/>
                    <a:pt x="5455" y="14014"/>
                    <a:pt x="5455" y="13907"/>
                  </a:cubicBezTo>
                  <a:cubicBezTo>
                    <a:pt x="5455" y="13793"/>
                    <a:pt x="5296" y="13633"/>
                    <a:pt x="5182" y="13633"/>
                  </a:cubicBezTo>
                  <a:cubicBezTo>
                    <a:pt x="5176" y="13632"/>
                    <a:pt x="5169" y="13631"/>
                    <a:pt x="5163" y="13631"/>
                  </a:cubicBezTo>
                  <a:close/>
                  <a:moveTo>
                    <a:pt x="411" y="13930"/>
                  </a:moveTo>
                  <a:cubicBezTo>
                    <a:pt x="343" y="13930"/>
                    <a:pt x="320" y="13953"/>
                    <a:pt x="274" y="13976"/>
                  </a:cubicBezTo>
                  <a:cubicBezTo>
                    <a:pt x="228" y="14021"/>
                    <a:pt x="206" y="14090"/>
                    <a:pt x="206" y="14158"/>
                  </a:cubicBezTo>
                  <a:cubicBezTo>
                    <a:pt x="206" y="14181"/>
                    <a:pt x="228" y="14181"/>
                    <a:pt x="206" y="14204"/>
                  </a:cubicBezTo>
                  <a:cubicBezTo>
                    <a:pt x="206" y="14272"/>
                    <a:pt x="228" y="14295"/>
                    <a:pt x="274" y="14341"/>
                  </a:cubicBezTo>
                  <a:cubicBezTo>
                    <a:pt x="320" y="14387"/>
                    <a:pt x="365" y="14409"/>
                    <a:pt x="411" y="14409"/>
                  </a:cubicBezTo>
                  <a:lnTo>
                    <a:pt x="502" y="14409"/>
                  </a:lnTo>
                  <a:cubicBezTo>
                    <a:pt x="594" y="14409"/>
                    <a:pt x="639" y="14341"/>
                    <a:pt x="685" y="14272"/>
                  </a:cubicBezTo>
                  <a:cubicBezTo>
                    <a:pt x="708" y="14227"/>
                    <a:pt x="685" y="14135"/>
                    <a:pt x="685" y="14067"/>
                  </a:cubicBezTo>
                  <a:cubicBezTo>
                    <a:pt x="685" y="14044"/>
                    <a:pt x="639" y="13999"/>
                    <a:pt x="616" y="13976"/>
                  </a:cubicBezTo>
                  <a:cubicBezTo>
                    <a:pt x="582" y="13941"/>
                    <a:pt x="548" y="13936"/>
                    <a:pt x="514" y="13936"/>
                  </a:cubicBezTo>
                  <a:cubicBezTo>
                    <a:pt x="497" y="13936"/>
                    <a:pt x="480" y="13937"/>
                    <a:pt x="462" y="13937"/>
                  </a:cubicBezTo>
                  <a:cubicBezTo>
                    <a:pt x="445" y="13937"/>
                    <a:pt x="428" y="13936"/>
                    <a:pt x="411" y="13930"/>
                  </a:cubicBezTo>
                  <a:close/>
                  <a:moveTo>
                    <a:pt x="1803" y="14021"/>
                  </a:moveTo>
                  <a:cubicBezTo>
                    <a:pt x="1735" y="14044"/>
                    <a:pt x="1666" y="14021"/>
                    <a:pt x="1621" y="14090"/>
                  </a:cubicBezTo>
                  <a:cubicBezTo>
                    <a:pt x="1552" y="14135"/>
                    <a:pt x="1552" y="14204"/>
                    <a:pt x="1552" y="14272"/>
                  </a:cubicBezTo>
                  <a:cubicBezTo>
                    <a:pt x="1552" y="14318"/>
                    <a:pt x="1552" y="14364"/>
                    <a:pt x="1575" y="14387"/>
                  </a:cubicBezTo>
                  <a:cubicBezTo>
                    <a:pt x="1598" y="14432"/>
                    <a:pt x="1644" y="14501"/>
                    <a:pt x="1712" y="14501"/>
                  </a:cubicBezTo>
                  <a:cubicBezTo>
                    <a:pt x="1758" y="14501"/>
                    <a:pt x="1803" y="14512"/>
                    <a:pt x="1846" y="14512"/>
                  </a:cubicBezTo>
                  <a:cubicBezTo>
                    <a:pt x="1889" y="14512"/>
                    <a:pt x="1929" y="14501"/>
                    <a:pt x="1963" y="14455"/>
                  </a:cubicBezTo>
                  <a:cubicBezTo>
                    <a:pt x="2009" y="14409"/>
                    <a:pt x="2032" y="14364"/>
                    <a:pt x="2032" y="14295"/>
                  </a:cubicBezTo>
                  <a:cubicBezTo>
                    <a:pt x="2009" y="14250"/>
                    <a:pt x="2054" y="14181"/>
                    <a:pt x="1986" y="14113"/>
                  </a:cubicBezTo>
                  <a:cubicBezTo>
                    <a:pt x="1940" y="14044"/>
                    <a:pt x="1872" y="14021"/>
                    <a:pt x="1803" y="14021"/>
                  </a:cubicBezTo>
                  <a:close/>
                  <a:moveTo>
                    <a:pt x="3127" y="14158"/>
                  </a:moveTo>
                  <a:cubicBezTo>
                    <a:pt x="3082" y="14181"/>
                    <a:pt x="3013" y="14158"/>
                    <a:pt x="2967" y="14227"/>
                  </a:cubicBezTo>
                  <a:cubicBezTo>
                    <a:pt x="2899" y="14272"/>
                    <a:pt x="2899" y="14341"/>
                    <a:pt x="2899" y="14409"/>
                  </a:cubicBezTo>
                  <a:cubicBezTo>
                    <a:pt x="2899" y="14455"/>
                    <a:pt x="2899" y="14501"/>
                    <a:pt x="2922" y="14523"/>
                  </a:cubicBezTo>
                  <a:cubicBezTo>
                    <a:pt x="2945" y="14569"/>
                    <a:pt x="2990" y="14638"/>
                    <a:pt x="3059" y="14638"/>
                  </a:cubicBezTo>
                  <a:cubicBezTo>
                    <a:pt x="3104" y="14638"/>
                    <a:pt x="3150" y="14649"/>
                    <a:pt x="3193" y="14649"/>
                  </a:cubicBezTo>
                  <a:cubicBezTo>
                    <a:pt x="3236" y="14649"/>
                    <a:pt x="3276" y="14638"/>
                    <a:pt x="3310" y="14592"/>
                  </a:cubicBezTo>
                  <a:cubicBezTo>
                    <a:pt x="3356" y="14546"/>
                    <a:pt x="3378" y="14501"/>
                    <a:pt x="3378" y="14432"/>
                  </a:cubicBezTo>
                  <a:cubicBezTo>
                    <a:pt x="3356" y="14387"/>
                    <a:pt x="3401" y="14318"/>
                    <a:pt x="3333" y="14250"/>
                  </a:cubicBezTo>
                  <a:cubicBezTo>
                    <a:pt x="3287" y="14181"/>
                    <a:pt x="3219" y="14158"/>
                    <a:pt x="3127" y="14158"/>
                  </a:cubicBezTo>
                  <a:close/>
                  <a:moveTo>
                    <a:pt x="4540" y="14261"/>
                  </a:moveTo>
                  <a:cubicBezTo>
                    <a:pt x="4502" y="14261"/>
                    <a:pt x="4463" y="14272"/>
                    <a:pt x="4428" y="14272"/>
                  </a:cubicBezTo>
                  <a:cubicBezTo>
                    <a:pt x="4416" y="14266"/>
                    <a:pt x="4405" y="14263"/>
                    <a:pt x="4396" y="14263"/>
                  </a:cubicBezTo>
                  <a:cubicBezTo>
                    <a:pt x="4369" y="14263"/>
                    <a:pt x="4348" y="14285"/>
                    <a:pt x="4314" y="14318"/>
                  </a:cubicBezTo>
                  <a:cubicBezTo>
                    <a:pt x="4246" y="14364"/>
                    <a:pt x="4223" y="14432"/>
                    <a:pt x="4246" y="14501"/>
                  </a:cubicBezTo>
                  <a:cubicBezTo>
                    <a:pt x="4246" y="14523"/>
                    <a:pt x="4246" y="14523"/>
                    <a:pt x="4246" y="14546"/>
                  </a:cubicBezTo>
                  <a:cubicBezTo>
                    <a:pt x="4223" y="14592"/>
                    <a:pt x="4269" y="14638"/>
                    <a:pt x="4291" y="14683"/>
                  </a:cubicBezTo>
                  <a:cubicBezTo>
                    <a:pt x="4325" y="14717"/>
                    <a:pt x="4358" y="14738"/>
                    <a:pt x="4401" y="14738"/>
                  </a:cubicBezTo>
                  <a:cubicBezTo>
                    <a:pt x="4416" y="14738"/>
                    <a:pt x="4433" y="14735"/>
                    <a:pt x="4451" y="14729"/>
                  </a:cubicBezTo>
                  <a:lnTo>
                    <a:pt x="4520" y="14729"/>
                  </a:lnTo>
                  <a:cubicBezTo>
                    <a:pt x="4535" y="14732"/>
                    <a:pt x="4549" y="14733"/>
                    <a:pt x="4562" y="14733"/>
                  </a:cubicBezTo>
                  <a:cubicBezTo>
                    <a:pt x="4646" y="14733"/>
                    <a:pt x="4682" y="14674"/>
                    <a:pt x="4702" y="14615"/>
                  </a:cubicBezTo>
                  <a:cubicBezTo>
                    <a:pt x="4748" y="14569"/>
                    <a:pt x="4725" y="14478"/>
                    <a:pt x="4702" y="14409"/>
                  </a:cubicBezTo>
                  <a:cubicBezTo>
                    <a:pt x="4702" y="14364"/>
                    <a:pt x="4657" y="14341"/>
                    <a:pt x="4634" y="14318"/>
                  </a:cubicBezTo>
                  <a:cubicBezTo>
                    <a:pt x="4611" y="14272"/>
                    <a:pt x="4577" y="14261"/>
                    <a:pt x="4540" y="14261"/>
                  </a:cubicBezTo>
                  <a:close/>
                  <a:moveTo>
                    <a:pt x="1050" y="14638"/>
                  </a:moveTo>
                  <a:cubicBezTo>
                    <a:pt x="890" y="14638"/>
                    <a:pt x="822" y="14729"/>
                    <a:pt x="822" y="14866"/>
                  </a:cubicBezTo>
                  <a:cubicBezTo>
                    <a:pt x="822" y="15026"/>
                    <a:pt x="890" y="15117"/>
                    <a:pt x="1050" y="15117"/>
                  </a:cubicBezTo>
                  <a:cubicBezTo>
                    <a:pt x="1210" y="15117"/>
                    <a:pt x="1301" y="15026"/>
                    <a:pt x="1301" y="14866"/>
                  </a:cubicBezTo>
                  <a:cubicBezTo>
                    <a:pt x="1278" y="14706"/>
                    <a:pt x="1210" y="14638"/>
                    <a:pt x="1050" y="14638"/>
                  </a:cubicBezTo>
                  <a:close/>
                  <a:moveTo>
                    <a:pt x="2397" y="14775"/>
                  </a:moveTo>
                  <a:cubicBezTo>
                    <a:pt x="2237" y="14775"/>
                    <a:pt x="2169" y="14843"/>
                    <a:pt x="2169" y="15003"/>
                  </a:cubicBezTo>
                  <a:cubicBezTo>
                    <a:pt x="2169" y="15146"/>
                    <a:pt x="2224" y="15235"/>
                    <a:pt x="2351" y="15235"/>
                  </a:cubicBezTo>
                  <a:cubicBezTo>
                    <a:pt x="2365" y="15235"/>
                    <a:pt x="2381" y="15233"/>
                    <a:pt x="2397" y="15231"/>
                  </a:cubicBezTo>
                  <a:cubicBezTo>
                    <a:pt x="2557" y="15231"/>
                    <a:pt x="2625" y="15163"/>
                    <a:pt x="2625" y="15003"/>
                  </a:cubicBezTo>
                  <a:cubicBezTo>
                    <a:pt x="2625" y="14843"/>
                    <a:pt x="2557" y="14775"/>
                    <a:pt x="2397" y="14775"/>
                  </a:cubicBezTo>
                  <a:close/>
                  <a:moveTo>
                    <a:pt x="3744" y="14866"/>
                  </a:moveTo>
                  <a:cubicBezTo>
                    <a:pt x="3607" y="14866"/>
                    <a:pt x="3492" y="14980"/>
                    <a:pt x="3515" y="15117"/>
                  </a:cubicBezTo>
                  <a:cubicBezTo>
                    <a:pt x="3492" y="15254"/>
                    <a:pt x="3607" y="15345"/>
                    <a:pt x="3744" y="15345"/>
                  </a:cubicBezTo>
                  <a:cubicBezTo>
                    <a:pt x="3880" y="15345"/>
                    <a:pt x="3972" y="15231"/>
                    <a:pt x="3972" y="15094"/>
                  </a:cubicBezTo>
                  <a:cubicBezTo>
                    <a:pt x="3972" y="14980"/>
                    <a:pt x="3858" y="14866"/>
                    <a:pt x="3744" y="14866"/>
                  </a:cubicBezTo>
                  <a:close/>
                  <a:moveTo>
                    <a:pt x="5090" y="15003"/>
                  </a:moveTo>
                  <a:cubicBezTo>
                    <a:pt x="4930" y="15003"/>
                    <a:pt x="4839" y="15094"/>
                    <a:pt x="4839" y="15254"/>
                  </a:cubicBezTo>
                  <a:cubicBezTo>
                    <a:pt x="4839" y="15391"/>
                    <a:pt x="4930" y="15482"/>
                    <a:pt x="5090" y="15482"/>
                  </a:cubicBezTo>
                  <a:cubicBezTo>
                    <a:pt x="5250" y="15482"/>
                    <a:pt x="5318" y="15391"/>
                    <a:pt x="5318" y="15231"/>
                  </a:cubicBezTo>
                  <a:cubicBezTo>
                    <a:pt x="5318" y="15094"/>
                    <a:pt x="5250" y="15003"/>
                    <a:pt x="5090" y="15003"/>
                  </a:cubicBezTo>
                  <a:close/>
                  <a:moveTo>
                    <a:pt x="343" y="15231"/>
                  </a:moveTo>
                  <a:cubicBezTo>
                    <a:pt x="228" y="15254"/>
                    <a:pt x="114" y="15368"/>
                    <a:pt x="114" y="15482"/>
                  </a:cubicBezTo>
                  <a:cubicBezTo>
                    <a:pt x="114" y="15596"/>
                    <a:pt x="251" y="15710"/>
                    <a:pt x="365" y="15710"/>
                  </a:cubicBezTo>
                  <a:cubicBezTo>
                    <a:pt x="480" y="15710"/>
                    <a:pt x="594" y="15573"/>
                    <a:pt x="594" y="15459"/>
                  </a:cubicBezTo>
                  <a:cubicBezTo>
                    <a:pt x="571" y="15345"/>
                    <a:pt x="457" y="15231"/>
                    <a:pt x="343" y="15231"/>
                  </a:cubicBezTo>
                  <a:close/>
                  <a:moveTo>
                    <a:pt x="1666" y="15368"/>
                  </a:moveTo>
                  <a:cubicBezTo>
                    <a:pt x="1529" y="15391"/>
                    <a:pt x="1415" y="15505"/>
                    <a:pt x="1415" y="15619"/>
                  </a:cubicBezTo>
                  <a:cubicBezTo>
                    <a:pt x="1438" y="15733"/>
                    <a:pt x="1552" y="15847"/>
                    <a:pt x="1666" y="15847"/>
                  </a:cubicBezTo>
                  <a:cubicBezTo>
                    <a:pt x="1781" y="15847"/>
                    <a:pt x="1895" y="15710"/>
                    <a:pt x="1895" y="15596"/>
                  </a:cubicBezTo>
                  <a:cubicBezTo>
                    <a:pt x="1895" y="15482"/>
                    <a:pt x="1758" y="15368"/>
                    <a:pt x="1666" y="15368"/>
                  </a:cubicBezTo>
                  <a:close/>
                  <a:moveTo>
                    <a:pt x="3013" y="15482"/>
                  </a:moveTo>
                  <a:cubicBezTo>
                    <a:pt x="2876" y="15482"/>
                    <a:pt x="2762" y="15619"/>
                    <a:pt x="2762" y="15710"/>
                  </a:cubicBezTo>
                  <a:cubicBezTo>
                    <a:pt x="2762" y="15816"/>
                    <a:pt x="2879" y="15941"/>
                    <a:pt x="2987" y="15941"/>
                  </a:cubicBezTo>
                  <a:cubicBezTo>
                    <a:pt x="2996" y="15941"/>
                    <a:pt x="3005" y="15940"/>
                    <a:pt x="3013" y="15939"/>
                  </a:cubicBezTo>
                  <a:cubicBezTo>
                    <a:pt x="3127" y="15939"/>
                    <a:pt x="3241" y="15802"/>
                    <a:pt x="3241" y="15710"/>
                  </a:cubicBezTo>
                  <a:cubicBezTo>
                    <a:pt x="3219" y="15596"/>
                    <a:pt x="3104" y="15482"/>
                    <a:pt x="3013" y="15482"/>
                  </a:cubicBezTo>
                  <a:close/>
                  <a:moveTo>
                    <a:pt x="5455" y="15893"/>
                  </a:moveTo>
                  <a:cubicBezTo>
                    <a:pt x="5455" y="15916"/>
                    <a:pt x="5455" y="15916"/>
                    <a:pt x="5455" y="15939"/>
                  </a:cubicBezTo>
                  <a:cubicBezTo>
                    <a:pt x="5455" y="15961"/>
                    <a:pt x="5455" y="15984"/>
                    <a:pt x="5455" y="16007"/>
                  </a:cubicBezTo>
                  <a:lnTo>
                    <a:pt x="5478" y="16007"/>
                  </a:lnTo>
                  <a:cubicBezTo>
                    <a:pt x="5478" y="15961"/>
                    <a:pt x="5478" y="15916"/>
                    <a:pt x="5478" y="15893"/>
                  </a:cubicBezTo>
                  <a:close/>
                  <a:moveTo>
                    <a:pt x="4334" y="15617"/>
                  </a:moveTo>
                  <a:cubicBezTo>
                    <a:pt x="4226" y="15617"/>
                    <a:pt x="4109" y="15742"/>
                    <a:pt x="4109" y="15847"/>
                  </a:cubicBezTo>
                  <a:cubicBezTo>
                    <a:pt x="4109" y="15961"/>
                    <a:pt x="4223" y="16076"/>
                    <a:pt x="4337" y="16076"/>
                  </a:cubicBezTo>
                  <a:cubicBezTo>
                    <a:pt x="4451" y="16076"/>
                    <a:pt x="4565" y="15961"/>
                    <a:pt x="4588" y="15870"/>
                  </a:cubicBezTo>
                  <a:cubicBezTo>
                    <a:pt x="4588" y="15756"/>
                    <a:pt x="4474" y="15619"/>
                    <a:pt x="4360" y="15619"/>
                  </a:cubicBezTo>
                  <a:cubicBezTo>
                    <a:pt x="4351" y="15617"/>
                    <a:pt x="4343" y="15617"/>
                    <a:pt x="4334" y="15617"/>
                  </a:cubicBezTo>
                  <a:close/>
                  <a:moveTo>
                    <a:pt x="936" y="15961"/>
                  </a:moveTo>
                  <a:cubicBezTo>
                    <a:pt x="913" y="16053"/>
                    <a:pt x="845" y="16007"/>
                    <a:pt x="799" y="16053"/>
                  </a:cubicBezTo>
                  <a:cubicBezTo>
                    <a:pt x="753" y="16098"/>
                    <a:pt x="776" y="16167"/>
                    <a:pt x="731" y="16213"/>
                  </a:cubicBezTo>
                  <a:cubicBezTo>
                    <a:pt x="776" y="16258"/>
                    <a:pt x="753" y="16327"/>
                    <a:pt x="799" y="16372"/>
                  </a:cubicBezTo>
                  <a:cubicBezTo>
                    <a:pt x="822" y="16441"/>
                    <a:pt x="913" y="16395"/>
                    <a:pt x="936" y="16441"/>
                  </a:cubicBezTo>
                  <a:cubicBezTo>
                    <a:pt x="1005" y="16441"/>
                    <a:pt x="1050" y="16418"/>
                    <a:pt x="1096" y="16395"/>
                  </a:cubicBezTo>
                  <a:cubicBezTo>
                    <a:pt x="1164" y="16350"/>
                    <a:pt x="1164" y="16281"/>
                    <a:pt x="1187" y="16213"/>
                  </a:cubicBezTo>
                  <a:cubicBezTo>
                    <a:pt x="1187" y="16190"/>
                    <a:pt x="1141" y="16121"/>
                    <a:pt x="1119" y="16076"/>
                  </a:cubicBezTo>
                  <a:cubicBezTo>
                    <a:pt x="1096" y="16007"/>
                    <a:pt x="1005" y="16030"/>
                    <a:pt x="936" y="15961"/>
                  </a:cubicBezTo>
                  <a:close/>
                  <a:moveTo>
                    <a:pt x="2278" y="16115"/>
                  </a:moveTo>
                  <a:cubicBezTo>
                    <a:pt x="2236" y="16115"/>
                    <a:pt x="2183" y="16152"/>
                    <a:pt x="2146" y="16190"/>
                  </a:cubicBezTo>
                  <a:cubicBezTo>
                    <a:pt x="2077" y="16213"/>
                    <a:pt x="2100" y="16304"/>
                    <a:pt x="2054" y="16350"/>
                  </a:cubicBezTo>
                  <a:cubicBezTo>
                    <a:pt x="2077" y="16395"/>
                    <a:pt x="2100" y="16441"/>
                    <a:pt x="2123" y="16509"/>
                  </a:cubicBezTo>
                  <a:cubicBezTo>
                    <a:pt x="2169" y="16578"/>
                    <a:pt x="2237" y="16555"/>
                    <a:pt x="2306" y="16578"/>
                  </a:cubicBezTo>
                  <a:cubicBezTo>
                    <a:pt x="2310" y="16582"/>
                    <a:pt x="2316" y="16584"/>
                    <a:pt x="2323" y="16584"/>
                  </a:cubicBezTo>
                  <a:cubicBezTo>
                    <a:pt x="2354" y="16584"/>
                    <a:pt x="2406" y="16551"/>
                    <a:pt x="2443" y="16532"/>
                  </a:cubicBezTo>
                  <a:cubicBezTo>
                    <a:pt x="2511" y="16509"/>
                    <a:pt x="2488" y="16395"/>
                    <a:pt x="2534" y="16372"/>
                  </a:cubicBezTo>
                  <a:cubicBezTo>
                    <a:pt x="2511" y="16304"/>
                    <a:pt x="2488" y="16258"/>
                    <a:pt x="2465" y="16213"/>
                  </a:cubicBezTo>
                  <a:cubicBezTo>
                    <a:pt x="2443" y="16144"/>
                    <a:pt x="2351" y="16144"/>
                    <a:pt x="2306" y="16121"/>
                  </a:cubicBezTo>
                  <a:cubicBezTo>
                    <a:pt x="2297" y="16117"/>
                    <a:pt x="2288" y="16115"/>
                    <a:pt x="2278" y="16115"/>
                  </a:cubicBezTo>
                  <a:close/>
                  <a:moveTo>
                    <a:pt x="3607" y="16213"/>
                  </a:moveTo>
                  <a:cubicBezTo>
                    <a:pt x="3584" y="16213"/>
                    <a:pt x="3515" y="16258"/>
                    <a:pt x="3470" y="16281"/>
                  </a:cubicBezTo>
                  <a:cubicBezTo>
                    <a:pt x="3401" y="16304"/>
                    <a:pt x="3424" y="16395"/>
                    <a:pt x="3378" y="16441"/>
                  </a:cubicBezTo>
                  <a:cubicBezTo>
                    <a:pt x="3401" y="16509"/>
                    <a:pt x="3424" y="16555"/>
                    <a:pt x="3447" y="16601"/>
                  </a:cubicBezTo>
                  <a:cubicBezTo>
                    <a:pt x="3470" y="16669"/>
                    <a:pt x="3561" y="16646"/>
                    <a:pt x="3607" y="16669"/>
                  </a:cubicBezTo>
                  <a:cubicBezTo>
                    <a:pt x="3615" y="16673"/>
                    <a:pt x="3624" y="16675"/>
                    <a:pt x="3633" y="16675"/>
                  </a:cubicBezTo>
                  <a:cubicBezTo>
                    <a:pt x="3670" y="16675"/>
                    <a:pt x="3707" y="16642"/>
                    <a:pt x="3744" y="16623"/>
                  </a:cubicBezTo>
                  <a:cubicBezTo>
                    <a:pt x="3835" y="16601"/>
                    <a:pt x="3789" y="16509"/>
                    <a:pt x="3835" y="16464"/>
                  </a:cubicBezTo>
                  <a:cubicBezTo>
                    <a:pt x="3812" y="16418"/>
                    <a:pt x="3812" y="16350"/>
                    <a:pt x="3789" y="16304"/>
                  </a:cubicBezTo>
                  <a:cubicBezTo>
                    <a:pt x="3744" y="16235"/>
                    <a:pt x="3675" y="16235"/>
                    <a:pt x="3607" y="16213"/>
                  </a:cubicBezTo>
                  <a:close/>
                  <a:moveTo>
                    <a:pt x="4953" y="16350"/>
                  </a:moveTo>
                  <a:cubicBezTo>
                    <a:pt x="4908" y="16395"/>
                    <a:pt x="4816" y="16372"/>
                    <a:pt x="4771" y="16441"/>
                  </a:cubicBezTo>
                  <a:cubicBezTo>
                    <a:pt x="4748" y="16486"/>
                    <a:pt x="4748" y="16555"/>
                    <a:pt x="4725" y="16578"/>
                  </a:cubicBezTo>
                  <a:cubicBezTo>
                    <a:pt x="4771" y="16623"/>
                    <a:pt x="4748" y="16692"/>
                    <a:pt x="4794" y="16738"/>
                  </a:cubicBezTo>
                  <a:cubicBezTo>
                    <a:pt x="4839" y="16806"/>
                    <a:pt x="4908" y="16760"/>
                    <a:pt x="4930" y="16829"/>
                  </a:cubicBezTo>
                  <a:cubicBezTo>
                    <a:pt x="4999" y="16806"/>
                    <a:pt x="5045" y="16783"/>
                    <a:pt x="5090" y="16760"/>
                  </a:cubicBezTo>
                  <a:cubicBezTo>
                    <a:pt x="5159" y="16715"/>
                    <a:pt x="5159" y="16646"/>
                    <a:pt x="5182" y="16578"/>
                  </a:cubicBezTo>
                  <a:cubicBezTo>
                    <a:pt x="5182" y="16555"/>
                    <a:pt x="5136" y="16486"/>
                    <a:pt x="5113" y="16441"/>
                  </a:cubicBezTo>
                  <a:cubicBezTo>
                    <a:pt x="5090" y="16372"/>
                    <a:pt x="4999" y="16395"/>
                    <a:pt x="4953" y="16350"/>
                  </a:cubicBezTo>
                  <a:close/>
                  <a:moveTo>
                    <a:pt x="206" y="16623"/>
                  </a:moveTo>
                  <a:cubicBezTo>
                    <a:pt x="91" y="16623"/>
                    <a:pt x="23" y="16692"/>
                    <a:pt x="23" y="16829"/>
                  </a:cubicBezTo>
                  <a:cubicBezTo>
                    <a:pt x="23" y="16943"/>
                    <a:pt x="91" y="17011"/>
                    <a:pt x="228" y="17011"/>
                  </a:cubicBezTo>
                  <a:cubicBezTo>
                    <a:pt x="343" y="17011"/>
                    <a:pt x="411" y="16943"/>
                    <a:pt x="411" y="16806"/>
                  </a:cubicBezTo>
                  <a:cubicBezTo>
                    <a:pt x="411" y="16692"/>
                    <a:pt x="343" y="16623"/>
                    <a:pt x="206" y="16623"/>
                  </a:cubicBezTo>
                  <a:close/>
                  <a:moveTo>
                    <a:pt x="1552" y="16760"/>
                  </a:moveTo>
                  <a:cubicBezTo>
                    <a:pt x="1438" y="16760"/>
                    <a:pt x="1347" y="16829"/>
                    <a:pt x="1347" y="16966"/>
                  </a:cubicBezTo>
                  <a:cubicBezTo>
                    <a:pt x="1347" y="17080"/>
                    <a:pt x="1438" y="17148"/>
                    <a:pt x="1552" y="17148"/>
                  </a:cubicBezTo>
                  <a:cubicBezTo>
                    <a:pt x="1689" y="17148"/>
                    <a:pt x="1758" y="17080"/>
                    <a:pt x="1758" y="16943"/>
                  </a:cubicBezTo>
                  <a:cubicBezTo>
                    <a:pt x="1758" y="16829"/>
                    <a:pt x="1689" y="16760"/>
                    <a:pt x="1552" y="16760"/>
                  </a:cubicBezTo>
                  <a:close/>
                  <a:moveTo>
                    <a:pt x="2899" y="16852"/>
                  </a:moveTo>
                  <a:cubicBezTo>
                    <a:pt x="2785" y="16852"/>
                    <a:pt x="2694" y="16943"/>
                    <a:pt x="2694" y="17057"/>
                  </a:cubicBezTo>
                  <a:cubicBezTo>
                    <a:pt x="2694" y="17171"/>
                    <a:pt x="2785" y="17263"/>
                    <a:pt x="2899" y="17263"/>
                  </a:cubicBezTo>
                  <a:cubicBezTo>
                    <a:pt x="3036" y="17263"/>
                    <a:pt x="3104" y="17171"/>
                    <a:pt x="3104" y="17057"/>
                  </a:cubicBezTo>
                  <a:cubicBezTo>
                    <a:pt x="3104" y="16920"/>
                    <a:pt x="3013" y="16852"/>
                    <a:pt x="2899" y="16852"/>
                  </a:cubicBezTo>
                  <a:close/>
                  <a:moveTo>
                    <a:pt x="4246" y="16989"/>
                  </a:moveTo>
                  <a:cubicBezTo>
                    <a:pt x="4109" y="16989"/>
                    <a:pt x="4040" y="17080"/>
                    <a:pt x="4040" y="17194"/>
                  </a:cubicBezTo>
                  <a:cubicBezTo>
                    <a:pt x="4040" y="17308"/>
                    <a:pt x="4132" y="17399"/>
                    <a:pt x="4246" y="17399"/>
                  </a:cubicBezTo>
                  <a:cubicBezTo>
                    <a:pt x="4360" y="17399"/>
                    <a:pt x="4451" y="17308"/>
                    <a:pt x="4451" y="17171"/>
                  </a:cubicBezTo>
                  <a:cubicBezTo>
                    <a:pt x="4451" y="17057"/>
                    <a:pt x="4360" y="16989"/>
                    <a:pt x="4246" y="16989"/>
                  </a:cubicBezTo>
                  <a:close/>
                  <a:moveTo>
                    <a:pt x="5478" y="17080"/>
                  </a:moveTo>
                  <a:cubicBezTo>
                    <a:pt x="5433" y="17126"/>
                    <a:pt x="5410" y="17148"/>
                    <a:pt x="5387" y="17171"/>
                  </a:cubicBezTo>
                  <a:cubicBezTo>
                    <a:pt x="5318" y="17240"/>
                    <a:pt x="5341" y="17308"/>
                    <a:pt x="5364" y="17377"/>
                  </a:cubicBezTo>
                  <a:cubicBezTo>
                    <a:pt x="5364" y="17422"/>
                    <a:pt x="5433" y="17445"/>
                    <a:pt x="5478" y="17491"/>
                  </a:cubicBezTo>
                  <a:cubicBezTo>
                    <a:pt x="5478" y="17445"/>
                    <a:pt x="5478" y="17399"/>
                    <a:pt x="5478" y="17354"/>
                  </a:cubicBezTo>
                  <a:cubicBezTo>
                    <a:pt x="5478" y="17354"/>
                    <a:pt x="5478" y="17331"/>
                    <a:pt x="5478" y="17308"/>
                  </a:cubicBezTo>
                  <a:cubicBezTo>
                    <a:pt x="5478" y="17263"/>
                    <a:pt x="5478" y="17240"/>
                    <a:pt x="5478" y="17217"/>
                  </a:cubicBezTo>
                  <a:cubicBezTo>
                    <a:pt x="5478" y="17171"/>
                    <a:pt x="5478" y="17126"/>
                    <a:pt x="5478" y="17080"/>
                  </a:cubicBezTo>
                  <a:close/>
                  <a:moveTo>
                    <a:pt x="822" y="17354"/>
                  </a:moveTo>
                  <a:cubicBezTo>
                    <a:pt x="708" y="17354"/>
                    <a:pt x="616" y="17445"/>
                    <a:pt x="616" y="17559"/>
                  </a:cubicBezTo>
                  <a:cubicBezTo>
                    <a:pt x="616" y="17673"/>
                    <a:pt x="708" y="17765"/>
                    <a:pt x="822" y="17765"/>
                  </a:cubicBezTo>
                  <a:cubicBezTo>
                    <a:pt x="936" y="17765"/>
                    <a:pt x="1027" y="17673"/>
                    <a:pt x="1027" y="17559"/>
                  </a:cubicBezTo>
                  <a:cubicBezTo>
                    <a:pt x="1027" y="17445"/>
                    <a:pt x="913" y="17354"/>
                    <a:pt x="822" y="17354"/>
                  </a:cubicBezTo>
                  <a:close/>
                  <a:moveTo>
                    <a:pt x="2139" y="17465"/>
                  </a:moveTo>
                  <a:cubicBezTo>
                    <a:pt x="2039" y="17465"/>
                    <a:pt x="1963" y="17567"/>
                    <a:pt x="1963" y="17651"/>
                  </a:cubicBezTo>
                  <a:cubicBezTo>
                    <a:pt x="1963" y="17765"/>
                    <a:pt x="2054" y="17856"/>
                    <a:pt x="2169" y="17856"/>
                  </a:cubicBezTo>
                  <a:cubicBezTo>
                    <a:pt x="2260" y="17856"/>
                    <a:pt x="2351" y="17765"/>
                    <a:pt x="2374" y="17651"/>
                  </a:cubicBezTo>
                  <a:cubicBezTo>
                    <a:pt x="2374" y="17559"/>
                    <a:pt x="2283" y="17468"/>
                    <a:pt x="2169" y="17468"/>
                  </a:cubicBezTo>
                  <a:cubicBezTo>
                    <a:pt x="2159" y="17466"/>
                    <a:pt x="2149" y="17465"/>
                    <a:pt x="2139" y="17465"/>
                  </a:cubicBezTo>
                  <a:close/>
                  <a:moveTo>
                    <a:pt x="3515" y="17582"/>
                  </a:moveTo>
                  <a:cubicBezTo>
                    <a:pt x="3401" y="17582"/>
                    <a:pt x="3310" y="17673"/>
                    <a:pt x="3310" y="17788"/>
                  </a:cubicBezTo>
                  <a:cubicBezTo>
                    <a:pt x="3310" y="17902"/>
                    <a:pt x="3401" y="17993"/>
                    <a:pt x="3492" y="17993"/>
                  </a:cubicBezTo>
                  <a:cubicBezTo>
                    <a:pt x="3607" y="17993"/>
                    <a:pt x="3698" y="17902"/>
                    <a:pt x="3698" y="17788"/>
                  </a:cubicBezTo>
                  <a:cubicBezTo>
                    <a:pt x="3698" y="17696"/>
                    <a:pt x="3607" y="17605"/>
                    <a:pt x="3515" y="17582"/>
                  </a:cubicBezTo>
                  <a:close/>
                  <a:moveTo>
                    <a:pt x="4839" y="17696"/>
                  </a:moveTo>
                  <a:cubicBezTo>
                    <a:pt x="4748" y="17696"/>
                    <a:pt x="4634" y="17788"/>
                    <a:pt x="4657" y="17902"/>
                  </a:cubicBezTo>
                  <a:cubicBezTo>
                    <a:pt x="4657" y="17993"/>
                    <a:pt x="4748" y="18107"/>
                    <a:pt x="4839" y="18107"/>
                  </a:cubicBezTo>
                  <a:cubicBezTo>
                    <a:pt x="4953" y="18084"/>
                    <a:pt x="5045" y="17993"/>
                    <a:pt x="5045" y="17902"/>
                  </a:cubicBezTo>
                  <a:cubicBezTo>
                    <a:pt x="5045" y="17788"/>
                    <a:pt x="4953" y="17696"/>
                    <a:pt x="4839" y="17696"/>
                  </a:cubicBezTo>
                  <a:close/>
                  <a:moveTo>
                    <a:pt x="120" y="17963"/>
                  </a:moveTo>
                  <a:cubicBezTo>
                    <a:pt x="97" y="17963"/>
                    <a:pt x="76" y="17993"/>
                    <a:pt x="46" y="17993"/>
                  </a:cubicBezTo>
                  <a:cubicBezTo>
                    <a:pt x="0" y="17993"/>
                    <a:pt x="23" y="18039"/>
                    <a:pt x="23" y="18061"/>
                  </a:cubicBezTo>
                  <a:cubicBezTo>
                    <a:pt x="23" y="18107"/>
                    <a:pt x="23" y="18130"/>
                    <a:pt x="23" y="18176"/>
                  </a:cubicBezTo>
                  <a:cubicBezTo>
                    <a:pt x="23" y="18198"/>
                    <a:pt x="23" y="18244"/>
                    <a:pt x="23" y="18290"/>
                  </a:cubicBezTo>
                  <a:cubicBezTo>
                    <a:pt x="23" y="18309"/>
                    <a:pt x="74" y="18363"/>
                    <a:pt x="117" y="18363"/>
                  </a:cubicBezTo>
                  <a:cubicBezTo>
                    <a:pt x="124" y="18363"/>
                    <a:pt x="131" y="18361"/>
                    <a:pt x="137" y="18358"/>
                  </a:cubicBezTo>
                  <a:cubicBezTo>
                    <a:pt x="206" y="18358"/>
                    <a:pt x="320" y="18221"/>
                    <a:pt x="320" y="18176"/>
                  </a:cubicBezTo>
                  <a:cubicBezTo>
                    <a:pt x="297" y="18107"/>
                    <a:pt x="251" y="18039"/>
                    <a:pt x="183" y="17993"/>
                  </a:cubicBezTo>
                  <a:lnTo>
                    <a:pt x="160" y="17993"/>
                  </a:lnTo>
                  <a:cubicBezTo>
                    <a:pt x="145" y="17970"/>
                    <a:pt x="132" y="17963"/>
                    <a:pt x="120" y="17963"/>
                  </a:cubicBezTo>
                  <a:close/>
                  <a:moveTo>
                    <a:pt x="1399" y="18105"/>
                  </a:moveTo>
                  <a:cubicBezTo>
                    <a:pt x="1330" y="18105"/>
                    <a:pt x="1233" y="18228"/>
                    <a:pt x="1233" y="18312"/>
                  </a:cubicBezTo>
                  <a:cubicBezTo>
                    <a:pt x="1233" y="18335"/>
                    <a:pt x="1256" y="18381"/>
                    <a:pt x="1301" y="18404"/>
                  </a:cubicBezTo>
                  <a:cubicBezTo>
                    <a:pt x="1349" y="18464"/>
                    <a:pt x="1385" y="18492"/>
                    <a:pt x="1424" y="18492"/>
                  </a:cubicBezTo>
                  <a:cubicBezTo>
                    <a:pt x="1460" y="18492"/>
                    <a:pt x="1498" y="18470"/>
                    <a:pt x="1552" y="18427"/>
                  </a:cubicBezTo>
                  <a:cubicBezTo>
                    <a:pt x="1644" y="18335"/>
                    <a:pt x="1644" y="18267"/>
                    <a:pt x="1552" y="18176"/>
                  </a:cubicBezTo>
                  <a:cubicBezTo>
                    <a:pt x="1507" y="18153"/>
                    <a:pt x="1461" y="18107"/>
                    <a:pt x="1415" y="18107"/>
                  </a:cubicBezTo>
                  <a:cubicBezTo>
                    <a:pt x="1410" y="18105"/>
                    <a:pt x="1405" y="18105"/>
                    <a:pt x="1399" y="18105"/>
                  </a:cubicBezTo>
                  <a:close/>
                  <a:moveTo>
                    <a:pt x="2762" y="18198"/>
                  </a:moveTo>
                  <a:cubicBezTo>
                    <a:pt x="2694" y="18198"/>
                    <a:pt x="2557" y="18335"/>
                    <a:pt x="2557" y="18404"/>
                  </a:cubicBezTo>
                  <a:cubicBezTo>
                    <a:pt x="2579" y="18472"/>
                    <a:pt x="2694" y="18586"/>
                    <a:pt x="2762" y="18609"/>
                  </a:cubicBezTo>
                  <a:cubicBezTo>
                    <a:pt x="2831" y="18609"/>
                    <a:pt x="2967" y="18472"/>
                    <a:pt x="2967" y="18404"/>
                  </a:cubicBezTo>
                  <a:cubicBezTo>
                    <a:pt x="2967" y="18335"/>
                    <a:pt x="2831" y="18198"/>
                    <a:pt x="2762" y="18198"/>
                  </a:cubicBezTo>
                  <a:close/>
                  <a:moveTo>
                    <a:pt x="4109" y="18335"/>
                  </a:moveTo>
                  <a:cubicBezTo>
                    <a:pt x="4040" y="18335"/>
                    <a:pt x="3903" y="18472"/>
                    <a:pt x="3903" y="18541"/>
                  </a:cubicBezTo>
                  <a:cubicBezTo>
                    <a:pt x="3903" y="18586"/>
                    <a:pt x="4040" y="18723"/>
                    <a:pt x="4086" y="18723"/>
                  </a:cubicBezTo>
                  <a:cubicBezTo>
                    <a:pt x="4091" y="18725"/>
                    <a:pt x="4097" y="18726"/>
                    <a:pt x="4103" y="18726"/>
                  </a:cubicBezTo>
                  <a:cubicBezTo>
                    <a:pt x="4178" y="18726"/>
                    <a:pt x="4314" y="18604"/>
                    <a:pt x="4314" y="18541"/>
                  </a:cubicBezTo>
                  <a:cubicBezTo>
                    <a:pt x="4314" y="18472"/>
                    <a:pt x="4177" y="18335"/>
                    <a:pt x="4109" y="18335"/>
                  </a:cubicBezTo>
                  <a:close/>
                  <a:moveTo>
                    <a:pt x="5455" y="18427"/>
                  </a:moveTo>
                  <a:cubicBezTo>
                    <a:pt x="5433" y="18427"/>
                    <a:pt x="5387" y="18449"/>
                    <a:pt x="5341" y="18495"/>
                  </a:cubicBezTo>
                  <a:cubicBezTo>
                    <a:pt x="5318" y="18518"/>
                    <a:pt x="5296" y="18564"/>
                    <a:pt x="5273" y="18609"/>
                  </a:cubicBezTo>
                  <a:cubicBezTo>
                    <a:pt x="5250" y="18632"/>
                    <a:pt x="5250" y="18632"/>
                    <a:pt x="5273" y="18678"/>
                  </a:cubicBezTo>
                  <a:cubicBezTo>
                    <a:pt x="5296" y="18701"/>
                    <a:pt x="5318" y="18769"/>
                    <a:pt x="5364" y="18792"/>
                  </a:cubicBezTo>
                  <a:cubicBezTo>
                    <a:pt x="5387" y="18815"/>
                    <a:pt x="5433" y="18815"/>
                    <a:pt x="5478" y="18837"/>
                  </a:cubicBezTo>
                  <a:cubicBezTo>
                    <a:pt x="5478" y="18792"/>
                    <a:pt x="5478" y="18769"/>
                    <a:pt x="5478" y="18723"/>
                  </a:cubicBezTo>
                  <a:cubicBezTo>
                    <a:pt x="5478" y="18701"/>
                    <a:pt x="5478" y="18655"/>
                    <a:pt x="5478" y="18632"/>
                  </a:cubicBezTo>
                  <a:cubicBezTo>
                    <a:pt x="5478" y="18609"/>
                    <a:pt x="5478" y="18586"/>
                    <a:pt x="5478" y="18541"/>
                  </a:cubicBezTo>
                  <a:cubicBezTo>
                    <a:pt x="5478" y="18518"/>
                    <a:pt x="5501" y="18449"/>
                    <a:pt x="5455" y="18427"/>
                  </a:cubicBezTo>
                  <a:close/>
                  <a:moveTo>
                    <a:pt x="708" y="18723"/>
                  </a:moveTo>
                  <a:cubicBezTo>
                    <a:pt x="594" y="18746"/>
                    <a:pt x="548" y="18792"/>
                    <a:pt x="548" y="18906"/>
                  </a:cubicBezTo>
                  <a:cubicBezTo>
                    <a:pt x="548" y="19020"/>
                    <a:pt x="594" y="19066"/>
                    <a:pt x="731" y="19066"/>
                  </a:cubicBezTo>
                  <a:cubicBezTo>
                    <a:pt x="845" y="19066"/>
                    <a:pt x="890" y="19020"/>
                    <a:pt x="890" y="18883"/>
                  </a:cubicBezTo>
                  <a:cubicBezTo>
                    <a:pt x="890" y="18769"/>
                    <a:pt x="845" y="18723"/>
                    <a:pt x="708" y="18723"/>
                  </a:cubicBezTo>
                  <a:close/>
                  <a:moveTo>
                    <a:pt x="2054" y="18837"/>
                  </a:moveTo>
                  <a:cubicBezTo>
                    <a:pt x="1940" y="18837"/>
                    <a:pt x="1895" y="18883"/>
                    <a:pt x="1895" y="19020"/>
                  </a:cubicBezTo>
                  <a:cubicBezTo>
                    <a:pt x="1895" y="19134"/>
                    <a:pt x="1940" y="19180"/>
                    <a:pt x="2077" y="19180"/>
                  </a:cubicBezTo>
                  <a:cubicBezTo>
                    <a:pt x="2191" y="19180"/>
                    <a:pt x="2237" y="19111"/>
                    <a:pt x="2237" y="18974"/>
                  </a:cubicBezTo>
                  <a:cubicBezTo>
                    <a:pt x="2237" y="18883"/>
                    <a:pt x="2191" y="18837"/>
                    <a:pt x="2054" y="18837"/>
                  </a:cubicBezTo>
                  <a:close/>
                  <a:moveTo>
                    <a:pt x="3378" y="18974"/>
                  </a:moveTo>
                  <a:cubicBezTo>
                    <a:pt x="3241" y="18974"/>
                    <a:pt x="3196" y="19020"/>
                    <a:pt x="3196" y="19134"/>
                  </a:cubicBezTo>
                  <a:cubicBezTo>
                    <a:pt x="3196" y="19248"/>
                    <a:pt x="3241" y="19294"/>
                    <a:pt x="3378" y="19294"/>
                  </a:cubicBezTo>
                  <a:cubicBezTo>
                    <a:pt x="3492" y="19294"/>
                    <a:pt x="3538" y="19248"/>
                    <a:pt x="3538" y="19134"/>
                  </a:cubicBezTo>
                  <a:cubicBezTo>
                    <a:pt x="3538" y="19020"/>
                    <a:pt x="3492" y="18974"/>
                    <a:pt x="3378" y="18974"/>
                  </a:cubicBezTo>
                  <a:close/>
                  <a:moveTo>
                    <a:pt x="4702" y="19066"/>
                  </a:moveTo>
                  <a:cubicBezTo>
                    <a:pt x="4588" y="19066"/>
                    <a:pt x="4542" y="19111"/>
                    <a:pt x="4542" y="19248"/>
                  </a:cubicBezTo>
                  <a:cubicBezTo>
                    <a:pt x="4542" y="19362"/>
                    <a:pt x="4588" y="19408"/>
                    <a:pt x="4725" y="19408"/>
                  </a:cubicBezTo>
                  <a:cubicBezTo>
                    <a:pt x="4839" y="19408"/>
                    <a:pt x="4885" y="19362"/>
                    <a:pt x="4885" y="19225"/>
                  </a:cubicBezTo>
                  <a:cubicBezTo>
                    <a:pt x="4885" y="19111"/>
                    <a:pt x="4839" y="19066"/>
                    <a:pt x="4702" y="19066"/>
                  </a:cubicBezTo>
                  <a:close/>
                  <a:moveTo>
                    <a:pt x="32" y="19347"/>
                  </a:moveTo>
                  <a:cubicBezTo>
                    <a:pt x="23" y="19347"/>
                    <a:pt x="23" y="19359"/>
                    <a:pt x="23" y="19385"/>
                  </a:cubicBezTo>
                  <a:cubicBezTo>
                    <a:pt x="23" y="19431"/>
                    <a:pt x="23" y="19454"/>
                    <a:pt x="23" y="19499"/>
                  </a:cubicBezTo>
                  <a:lnTo>
                    <a:pt x="23" y="19636"/>
                  </a:lnTo>
                  <a:cubicBezTo>
                    <a:pt x="23" y="19663"/>
                    <a:pt x="27" y="19673"/>
                    <a:pt x="32" y="19673"/>
                  </a:cubicBezTo>
                  <a:cubicBezTo>
                    <a:pt x="41" y="19673"/>
                    <a:pt x="55" y="19650"/>
                    <a:pt x="69" y="19636"/>
                  </a:cubicBezTo>
                  <a:cubicBezTo>
                    <a:pt x="183" y="19568"/>
                    <a:pt x="183" y="19431"/>
                    <a:pt x="69" y="19362"/>
                  </a:cubicBezTo>
                  <a:cubicBezTo>
                    <a:pt x="50" y="19353"/>
                    <a:pt x="39" y="19347"/>
                    <a:pt x="32" y="19347"/>
                  </a:cubicBezTo>
                  <a:close/>
                  <a:moveTo>
                    <a:pt x="1324" y="19431"/>
                  </a:moveTo>
                  <a:cubicBezTo>
                    <a:pt x="1233" y="19431"/>
                    <a:pt x="1141" y="19522"/>
                    <a:pt x="1164" y="19614"/>
                  </a:cubicBezTo>
                  <a:cubicBezTo>
                    <a:pt x="1164" y="19728"/>
                    <a:pt x="1233" y="19773"/>
                    <a:pt x="1324" y="19773"/>
                  </a:cubicBezTo>
                  <a:cubicBezTo>
                    <a:pt x="1415" y="19773"/>
                    <a:pt x="1484" y="19682"/>
                    <a:pt x="1484" y="19614"/>
                  </a:cubicBezTo>
                  <a:cubicBezTo>
                    <a:pt x="1484" y="19499"/>
                    <a:pt x="1415" y="19431"/>
                    <a:pt x="1324" y="19431"/>
                  </a:cubicBezTo>
                  <a:close/>
                  <a:moveTo>
                    <a:pt x="2671" y="19568"/>
                  </a:moveTo>
                  <a:cubicBezTo>
                    <a:pt x="2557" y="19568"/>
                    <a:pt x="2488" y="19659"/>
                    <a:pt x="2488" y="19750"/>
                  </a:cubicBezTo>
                  <a:cubicBezTo>
                    <a:pt x="2511" y="19842"/>
                    <a:pt x="2579" y="19910"/>
                    <a:pt x="2671" y="19910"/>
                  </a:cubicBezTo>
                  <a:cubicBezTo>
                    <a:pt x="2762" y="19910"/>
                    <a:pt x="2831" y="19819"/>
                    <a:pt x="2831" y="19728"/>
                  </a:cubicBezTo>
                  <a:cubicBezTo>
                    <a:pt x="2831" y="19636"/>
                    <a:pt x="2762" y="19568"/>
                    <a:pt x="2671" y="19568"/>
                  </a:cubicBezTo>
                  <a:close/>
                  <a:moveTo>
                    <a:pt x="3995" y="19682"/>
                  </a:moveTo>
                  <a:cubicBezTo>
                    <a:pt x="3903" y="19682"/>
                    <a:pt x="3835" y="19750"/>
                    <a:pt x="3835" y="19842"/>
                  </a:cubicBezTo>
                  <a:cubicBezTo>
                    <a:pt x="3835" y="19933"/>
                    <a:pt x="3903" y="20002"/>
                    <a:pt x="3995" y="20002"/>
                  </a:cubicBezTo>
                  <a:cubicBezTo>
                    <a:pt x="4086" y="20002"/>
                    <a:pt x="4177" y="19933"/>
                    <a:pt x="4177" y="19842"/>
                  </a:cubicBezTo>
                  <a:cubicBezTo>
                    <a:pt x="4177" y="19750"/>
                    <a:pt x="4109" y="19682"/>
                    <a:pt x="3995" y="19682"/>
                  </a:cubicBezTo>
                  <a:close/>
                  <a:moveTo>
                    <a:pt x="5354" y="19813"/>
                  </a:moveTo>
                  <a:cubicBezTo>
                    <a:pt x="5343" y="19813"/>
                    <a:pt x="5331" y="19815"/>
                    <a:pt x="5318" y="19819"/>
                  </a:cubicBezTo>
                  <a:cubicBezTo>
                    <a:pt x="5227" y="19819"/>
                    <a:pt x="5159" y="19865"/>
                    <a:pt x="5159" y="19956"/>
                  </a:cubicBezTo>
                  <a:cubicBezTo>
                    <a:pt x="5136" y="20047"/>
                    <a:pt x="5204" y="20139"/>
                    <a:pt x="5296" y="20139"/>
                  </a:cubicBezTo>
                  <a:cubicBezTo>
                    <a:pt x="5318" y="20139"/>
                    <a:pt x="5341" y="20139"/>
                    <a:pt x="5364" y="20116"/>
                  </a:cubicBezTo>
                  <a:cubicBezTo>
                    <a:pt x="5387" y="20047"/>
                    <a:pt x="5387" y="19956"/>
                    <a:pt x="5410" y="19887"/>
                  </a:cubicBezTo>
                  <a:cubicBezTo>
                    <a:pt x="5428" y="19850"/>
                    <a:pt x="5401" y="19813"/>
                    <a:pt x="5354" y="19813"/>
                  </a:cubicBezTo>
                  <a:close/>
                  <a:moveTo>
                    <a:pt x="594" y="20070"/>
                  </a:moveTo>
                  <a:cubicBezTo>
                    <a:pt x="525" y="20070"/>
                    <a:pt x="411" y="20184"/>
                    <a:pt x="411" y="20253"/>
                  </a:cubicBezTo>
                  <a:cubicBezTo>
                    <a:pt x="411" y="20298"/>
                    <a:pt x="525" y="20412"/>
                    <a:pt x="594" y="20412"/>
                  </a:cubicBezTo>
                  <a:cubicBezTo>
                    <a:pt x="639" y="20412"/>
                    <a:pt x="753" y="20298"/>
                    <a:pt x="753" y="20253"/>
                  </a:cubicBezTo>
                  <a:cubicBezTo>
                    <a:pt x="753" y="20184"/>
                    <a:pt x="639" y="20070"/>
                    <a:pt x="594" y="20070"/>
                  </a:cubicBezTo>
                  <a:close/>
                  <a:moveTo>
                    <a:pt x="1932" y="20181"/>
                  </a:moveTo>
                  <a:cubicBezTo>
                    <a:pt x="1926" y="20181"/>
                    <a:pt x="1922" y="20182"/>
                    <a:pt x="1918" y="20184"/>
                  </a:cubicBezTo>
                  <a:cubicBezTo>
                    <a:pt x="1872" y="20184"/>
                    <a:pt x="1758" y="20298"/>
                    <a:pt x="1758" y="20344"/>
                  </a:cubicBezTo>
                  <a:cubicBezTo>
                    <a:pt x="1758" y="20406"/>
                    <a:pt x="1853" y="20507"/>
                    <a:pt x="1921" y="20507"/>
                  </a:cubicBezTo>
                  <a:cubicBezTo>
                    <a:pt x="1928" y="20507"/>
                    <a:pt x="1934" y="20506"/>
                    <a:pt x="1940" y="20504"/>
                  </a:cubicBezTo>
                  <a:cubicBezTo>
                    <a:pt x="1986" y="20504"/>
                    <a:pt x="2100" y="20390"/>
                    <a:pt x="2100" y="20344"/>
                  </a:cubicBezTo>
                  <a:cubicBezTo>
                    <a:pt x="2100" y="20282"/>
                    <a:pt x="1986" y="20181"/>
                    <a:pt x="1932" y="20181"/>
                  </a:cubicBezTo>
                  <a:close/>
                  <a:moveTo>
                    <a:pt x="3251" y="20318"/>
                  </a:moveTo>
                  <a:cubicBezTo>
                    <a:pt x="3199" y="20318"/>
                    <a:pt x="3104" y="20418"/>
                    <a:pt x="3104" y="20481"/>
                  </a:cubicBezTo>
                  <a:cubicBezTo>
                    <a:pt x="3104" y="20527"/>
                    <a:pt x="3219" y="20641"/>
                    <a:pt x="3264" y="20641"/>
                  </a:cubicBezTo>
                  <a:cubicBezTo>
                    <a:pt x="3310" y="20641"/>
                    <a:pt x="3424" y="20549"/>
                    <a:pt x="3447" y="20481"/>
                  </a:cubicBezTo>
                  <a:cubicBezTo>
                    <a:pt x="3447" y="20435"/>
                    <a:pt x="3333" y="20321"/>
                    <a:pt x="3264" y="20321"/>
                  </a:cubicBezTo>
                  <a:cubicBezTo>
                    <a:pt x="3260" y="20319"/>
                    <a:pt x="3256" y="20318"/>
                    <a:pt x="3251" y="20318"/>
                  </a:cubicBezTo>
                  <a:close/>
                  <a:moveTo>
                    <a:pt x="4611" y="20412"/>
                  </a:moveTo>
                  <a:cubicBezTo>
                    <a:pt x="4565" y="20412"/>
                    <a:pt x="4451" y="20527"/>
                    <a:pt x="4451" y="20572"/>
                  </a:cubicBezTo>
                  <a:cubicBezTo>
                    <a:pt x="4451" y="20618"/>
                    <a:pt x="4542" y="20732"/>
                    <a:pt x="4611" y="20755"/>
                  </a:cubicBezTo>
                  <a:cubicBezTo>
                    <a:pt x="4657" y="20755"/>
                    <a:pt x="4771" y="20641"/>
                    <a:pt x="4771" y="20595"/>
                  </a:cubicBezTo>
                  <a:cubicBezTo>
                    <a:pt x="4794" y="20527"/>
                    <a:pt x="4679" y="20412"/>
                    <a:pt x="4611" y="20412"/>
                  </a:cubicBezTo>
                  <a:close/>
                  <a:moveTo>
                    <a:pt x="1187" y="20823"/>
                  </a:moveTo>
                  <a:cubicBezTo>
                    <a:pt x="1073" y="20823"/>
                    <a:pt x="1050" y="20823"/>
                    <a:pt x="1050" y="20960"/>
                  </a:cubicBezTo>
                  <a:cubicBezTo>
                    <a:pt x="1050" y="21074"/>
                    <a:pt x="1073" y="21074"/>
                    <a:pt x="1187" y="21074"/>
                  </a:cubicBezTo>
                  <a:cubicBezTo>
                    <a:pt x="1206" y="21078"/>
                    <a:pt x="1223" y="21080"/>
                    <a:pt x="1237" y="21080"/>
                  </a:cubicBezTo>
                  <a:cubicBezTo>
                    <a:pt x="1308" y="21080"/>
                    <a:pt x="1324" y="21032"/>
                    <a:pt x="1324" y="20937"/>
                  </a:cubicBezTo>
                  <a:cubicBezTo>
                    <a:pt x="1324" y="20823"/>
                    <a:pt x="1301" y="20823"/>
                    <a:pt x="1187" y="20823"/>
                  </a:cubicBezTo>
                  <a:close/>
                  <a:moveTo>
                    <a:pt x="2470" y="20952"/>
                  </a:moveTo>
                  <a:cubicBezTo>
                    <a:pt x="2411" y="20952"/>
                    <a:pt x="2397" y="20986"/>
                    <a:pt x="2397" y="21074"/>
                  </a:cubicBezTo>
                  <a:cubicBezTo>
                    <a:pt x="2397" y="21211"/>
                    <a:pt x="2420" y="21211"/>
                    <a:pt x="2534" y="21211"/>
                  </a:cubicBezTo>
                  <a:cubicBezTo>
                    <a:pt x="2648" y="21211"/>
                    <a:pt x="2671" y="21211"/>
                    <a:pt x="2671" y="21097"/>
                  </a:cubicBezTo>
                  <a:cubicBezTo>
                    <a:pt x="2671" y="20960"/>
                    <a:pt x="2648" y="20960"/>
                    <a:pt x="2534" y="20960"/>
                  </a:cubicBezTo>
                  <a:cubicBezTo>
                    <a:pt x="2508" y="20955"/>
                    <a:pt x="2487" y="20952"/>
                    <a:pt x="2470" y="20952"/>
                  </a:cubicBezTo>
                  <a:close/>
                  <a:moveTo>
                    <a:pt x="3858" y="21052"/>
                  </a:moveTo>
                  <a:cubicBezTo>
                    <a:pt x="3744" y="21052"/>
                    <a:pt x="3744" y="21052"/>
                    <a:pt x="3744" y="21188"/>
                  </a:cubicBezTo>
                  <a:cubicBezTo>
                    <a:pt x="3744" y="21303"/>
                    <a:pt x="3789" y="21325"/>
                    <a:pt x="3880" y="21325"/>
                  </a:cubicBezTo>
                  <a:cubicBezTo>
                    <a:pt x="3995" y="21303"/>
                    <a:pt x="4017" y="21303"/>
                    <a:pt x="4017" y="21166"/>
                  </a:cubicBezTo>
                  <a:cubicBezTo>
                    <a:pt x="4017" y="21052"/>
                    <a:pt x="3995" y="21052"/>
                    <a:pt x="3858" y="21052"/>
                  </a:cubicBezTo>
                  <a:close/>
                  <a:moveTo>
                    <a:pt x="1826" y="21554"/>
                  </a:moveTo>
                  <a:cubicBezTo>
                    <a:pt x="1758" y="21554"/>
                    <a:pt x="1689" y="21622"/>
                    <a:pt x="1689" y="21691"/>
                  </a:cubicBezTo>
                  <a:cubicBezTo>
                    <a:pt x="1689" y="21759"/>
                    <a:pt x="1758" y="21828"/>
                    <a:pt x="1826" y="21828"/>
                  </a:cubicBezTo>
                  <a:cubicBezTo>
                    <a:pt x="1895" y="21828"/>
                    <a:pt x="1963" y="21759"/>
                    <a:pt x="1963" y="21691"/>
                  </a:cubicBezTo>
                  <a:cubicBezTo>
                    <a:pt x="1963" y="21622"/>
                    <a:pt x="1895" y="21554"/>
                    <a:pt x="1826" y="21554"/>
                  </a:cubicBezTo>
                  <a:close/>
                  <a:moveTo>
                    <a:pt x="3127" y="21645"/>
                  </a:moveTo>
                  <a:cubicBezTo>
                    <a:pt x="3059" y="21645"/>
                    <a:pt x="3013" y="21713"/>
                    <a:pt x="3013" y="21782"/>
                  </a:cubicBezTo>
                  <a:cubicBezTo>
                    <a:pt x="3013" y="21850"/>
                    <a:pt x="3059" y="21919"/>
                    <a:pt x="3127" y="21919"/>
                  </a:cubicBezTo>
                  <a:cubicBezTo>
                    <a:pt x="3196" y="21919"/>
                    <a:pt x="3264" y="21873"/>
                    <a:pt x="3264" y="21805"/>
                  </a:cubicBezTo>
                  <a:cubicBezTo>
                    <a:pt x="3264" y="21713"/>
                    <a:pt x="3219" y="21645"/>
                    <a:pt x="3127" y="2164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1" name="Google Shape;2221;p38"/>
            <p:cNvSpPr/>
            <p:nvPr/>
          </p:nvSpPr>
          <p:spPr>
            <a:xfrm>
              <a:off x="4254800" y="1206375"/>
              <a:ext cx="135825" cy="550675"/>
            </a:xfrm>
            <a:custGeom>
              <a:avLst/>
              <a:gdLst/>
              <a:ahLst/>
              <a:cxnLst/>
              <a:rect l="l" t="t" r="r" b="b"/>
              <a:pathLst>
                <a:path w="5433" h="22027" extrusionOk="0">
                  <a:moveTo>
                    <a:pt x="2717" y="0"/>
                  </a:moveTo>
                  <a:cubicBezTo>
                    <a:pt x="1210" y="0"/>
                    <a:pt x="0" y="1233"/>
                    <a:pt x="0" y="2739"/>
                  </a:cubicBezTo>
                  <a:lnTo>
                    <a:pt x="0" y="19287"/>
                  </a:lnTo>
                  <a:cubicBezTo>
                    <a:pt x="0" y="20794"/>
                    <a:pt x="1210" y="22026"/>
                    <a:pt x="2717" y="22026"/>
                  </a:cubicBezTo>
                  <a:cubicBezTo>
                    <a:pt x="4223" y="22026"/>
                    <a:pt x="5433" y="20794"/>
                    <a:pt x="5433" y="19287"/>
                  </a:cubicBezTo>
                  <a:lnTo>
                    <a:pt x="5433" y="2739"/>
                  </a:lnTo>
                  <a:cubicBezTo>
                    <a:pt x="5433" y="1233"/>
                    <a:pt x="4223" y="0"/>
                    <a:pt x="2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2" name="Google Shape;2222;p38"/>
            <p:cNvSpPr/>
            <p:nvPr/>
          </p:nvSpPr>
          <p:spPr>
            <a:xfrm>
              <a:off x="4274200" y="1194950"/>
              <a:ext cx="138125" cy="548075"/>
            </a:xfrm>
            <a:custGeom>
              <a:avLst/>
              <a:gdLst/>
              <a:ahLst/>
              <a:cxnLst/>
              <a:rect l="l" t="t" r="r" b="b"/>
              <a:pathLst>
                <a:path w="5525" h="21923" extrusionOk="0">
                  <a:moveTo>
                    <a:pt x="2374" y="1"/>
                  </a:moveTo>
                  <a:cubicBezTo>
                    <a:pt x="2306" y="1"/>
                    <a:pt x="2260" y="46"/>
                    <a:pt x="2237" y="115"/>
                  </a:cubicBezTo>
                  <a:cubicBezTo>
                    <a:pt x="2237" y="206"/>
                    <a:pt x="2306" y="275"/>
                    <a:pt x="2397" y="275"/>
                  </a:cubicBezTo>
                  <a:cubicBezTo>
                    <a:pt x="2466" y="275"/>
                    <a:pt x="2511" y="206"/>
                    <a:pt x="2511" y="138"/>
                  </a:cubicBezTo>
                  <a:cubicBezTo>
                    <a:pt x="2511" y="69"/>
                    <a:pt x="2466" y="1"/>
                    <a:pt x="2374" y="1"/>
                  </a:cubicBezTo>
                  <a:close/>
                  <a:moveTo>
                    <a:pt x="3675" y="92"/>
                  </a:moveTo>
                  <a:cubicBezTo>
                    <a:pt x="3607" y="115"/>
                    <a:pt x="3561" y="160"/>
                    <a:pt x="3561" y="229"/>
                  </a:cubicBezTo>
                  <a:cubicBezTo>
                    <a:pt x="3561" y="297"/>
                    <a:pt x="3630" y="366"/>
                    <a:pt x="3698" y="366"/>
                  </a:cubicBezTo>
                  <a:cubicBezTo>
                    <a:pt x="3767" y="366"/>
                    <a:pt x="3812" y="297"/>
                    <a:pt x="3835" y="229"/>
                  </a:cubicBezTo>
                  <a:cubicBezTo>
                    <a:pt x="3835" y="160"/>
                    <a:pt x="3767" y="92"/>
                    <a:pt x="3675" y="92"/>
                  </a:cubicBezTo>
                  <a:close/>
                  <a:moveTo>
                    <a:pt x="1621" y="594"/>
                  </a:moveTo>
                  <a:cubicBezTo>
                    <a:pt x="1530" y="617"/>
                    <a:pt x="1507" y="617"/>
                    <a:pt x="1507" y="754"/>
                  </a:cubicBezTo>
                  <a:cubicBezTo>
                    <a:pt x="1507" y="868"/>
                    <a:pt x="1530" y="868"/>
                    <a:pt x="1644" y="868"/>
                  </a:cubicBezTo>
                  <a:cubicBezTo>
                    <a:pt x="1758" y="868"/>
                    <a:pt x="1781" y="868"/>
                    <a:pt x="1781" y="731"/>
                  </a:cubicBezTo>
                  <a:cubicBezTo>
                    <a:pt x="1781" y="617"/>
                    <a:pt x="1735" y="594"/>
                    <a:pt x="1621" y="594"/>
                  </a:cubicBezTo>
                  <a:close/>
                  <a:moveTo>
                    <a:pt x="2991" y="708"/>
                  </a:moveTo>
                  <a:cubicBezTo>
                    <a:pt x="2854" y="708"/>
                    <a:pt x="2854" y="708"/>
                    <a:pt x="2854" y="822"/>
                  </a:cubicBezTo>
                  <a:cubicBezTo>
                    <a:pt x="2854" y="959"/>
                    <a:pt x="2854" y="982"/>
                    <a:pt x="2968" y="982"/>
                  </a:cubicBezTo>
                  <a:cubicBezTo>
                    <a:pt x="3105" y="982"/>
                    <a:pt x="3127" y="959"/>
                    <a:pt x="3127" y="845"/>
                  </a:cubicBezTo>
                  <a:cubicBezTo>
                    <a:pt x="3127" y="731"/>
                    <a:pt x="3105" y="708"/>
                    <a:pt x="2991" y="708"/>
                  </a:cubicBezTo>
                  <a:close/>
                  <a:moveTo>
                    <a:pt x="4265" y="839"/>
                  </a:moveTo>
                  <a:cubicBezTo>
                    <a:pt x="4194" y="839"/>
                    <a:pt x="4181" y="887"/>
                    <a:pt x="4200" y="982"/>
                  </a:cubicBezTo>
                  <a:cubicBezTo>
                    <a:pt x="4200" y="1071"/>
                    <a:pt x="4214" y="1104"/>
                    <a:pt x="4273" y="1104"/>
                  </a:cubicBezTo>
                  <a:cubicBezTo>
                    <a:pt x="4291" y="1104"/>
                    <a:pt x="4312" y="1101"/>
                    <a:pt x="4337" y="1096"/>
                  </a:cubicBezTo>
                  <a:cubicBezTo>
                    <a:pt x="4451" y="1096"/>
                    <a:pt x="4474" y="1096"/>
                    <a:pt x="4451" y="959"/>
                  </a:cubicBezTo>
                  <a:cubicBezTo>
                    <a:pt x="4451" y="845"/>
                    <a:pt x="4451" y="845"/>
                    <a:pt x="4314" y="845"/>
                  </a:cubicBezTo>
                  <a:cubicBezTo>
                    <a:pt x="4295" y="841"/>
                    <a:pt x="4279" y="839"/>
                    <a:pt x="4265" y="839"/>
                  </a:cubicBezTo>
                  <a:close/>
                  <a:moveTo>
                    <a:pt x="913" y="1165"/>
                  </a:moveTo>
                  <a:cubicBezTo>
                    <a:pt x="845" y="1165"/>
                    <a:pt x="731" y="1279"/>
                    <a:pt x="731" y="1347"/>
                  </a:cubicBezTo>
                  <a:cubicBezTo>
                    <a:pt x="731" y="1393"/>
                    <a:pt x="845" y="1507"/>
                    <a:pt x="891" y="1507"/>
                  </a:cubicBezTo>
                  <a:cubicBezTo>
                    <a:pt x="959" y="1507"/>
                    <a:pt x="1073" y="1416"/>
                    <a:pt x="1073" y="1347"/>
                  </a:cubicBezTo>
                  <a:cubicBezTo>
                    <a:pt x="1073" y="1302"/>
                    <a:pt x="959" y="1188"/>
                    <a:pt x="913" y="1165"/>
                  </a:cubicBezTo>
                  <a:close/>
                  <a:moveTo>
                    <a:pt x="2260" y="1279"/>
                  </a:moveTo>
                  <a:cubicBezTo>
                    <a:pt x="2192" y="1279"/>
                    <a:pt x="2077" y="1370"/>
                    <a:pt x="2077" y="1439"/>
                  </a:cubicBezTo>
                  <a:cubicBezTo>
                    <a:pt x="2077" y="1484"/>
                    <a:pt x="2192" y="1598"/>
                    <a:pt x="2237" y="1621"/>
                  </a:cubicBezTo>
                  <a:cubicBezTo>
                    <a:pt x="2306" y="1621"/>
                    <a:pt x="2420" y="1507"/>
                    <a:pt x="2420" y="1439"/>
                  </a:cubicBezTo>
                  <a:cubicBezTo>
                    <a:pt x="2420" y="1393"/>
                    <a:pt x="2306" y="1279"/>
                    <a:pt x="2260" y="1279"/>
                  </a:cubicBezTo>
                  <a:close/>
                  <a:moveTo>
                    <a:pt x="3598" y="1413"/>
                  </a:moveTo>
                  <a:cubicBezTo>
                    <a:pt x="3593" y="1413"/>
                    <a:pt x="3588" y="1414"/>
                    <a:pt x="3584" y="1416"/>
                  </a:cubicBezTo>
                  <a:cubicBezTo>
                    <a:pt x="3515" y="1416"/>
                    <a:pt x="3424" y="1530"/>
                    <a:pt x="3424" y="1576"/>
                  </a:cubicBezTo>
                  <a:cubicBezTo>
                    <a:pt x="3424" y="1638"/>
                    <a:pt x="3519" y="1738"/>
                    <a:pt x="3588" y="1738"/>
                  </a:cubicBezTo>
                  <a:cubicBezTo>
                    <a:pt x="3594" y="1738"/>
                    <a:pt x="3601" y="1737"/>
                    <a:pt x="3607" y="1735"/>
                  </a:cubicBezTo>
                  <a:cubicBezTo>
                    <a:pt x="3652" y="1735"/>
                    <a:pt x="3767" y="1621"/>
                    <a:pt x="3767" y="1576"/>
                  </a:cubicBezTo>
                  <a:cubicBezTo>
                    <a:pt x="3746" y="1513"/>
                    <a:pt x="3649" y="1413"/>
                    <a:pt x="3598" y="1413"/>
                  </a:cubicBezTo>
                  <a:close/>
                  <a:moveTo>
                    <a:pt x="4931" y="1507"/>
                  </a:moveTo>
                  <a:cubicBezTo>
                    <a:pt x="4885" y="1507"/>
                    <a:pt x="4771" y="1621"/>
                    <a:pt x="4771" y="1690"/>
                  </a:cubicBezTo>
                  <a:cubicBezTo>
                    <a:pt x="4771" y="1735"/>
                    <a:pt x="4885" y="1849"/>
                    <a:pt x="4931" y="1849"/>
                  </a:cubicBezTo>
                  <a:cubicBezTo>
                    <a:pt x="4999" y="1849"/>
                    <a:pt x="5113" y="1735"/>
                    <a:pt x="5090" y="1667"/>
                  </a:cubicBezTo>
                  <a:cubicBezTo>
                    <a:pt x="5090" y="1621"/>
                    <a:pt x="4976" y="1507"/>
                    <a:pt x="4931" y="1507"/>
                  </a:cubicBezTo>
                  <a:close/>
                  <a:moveTo>
                    <a:pt x="229" y="1781"/>
                  </a:moveTo>
                  <a:cubicBezTo>
                    <a:pt x="206" y="1781"/>
                    <a:pt x="183" y="1781"/>
                    <a:pt x="160" y="1804"/>
                  </a:cubicBezTo>
                  <a:cubicBezTo>
                    <a:pt x="115" y="1872"/>
                    <a:pt x="137" y="1964"/>
                    <a:pt x="92" y="2032"/>
                  </a:cubicBezTo>
                  <a:cubicBezTo>
                    <a:pt x="92" y="2078"/>
                    <a:pt x="137" y="2123"/>
                    <a:pt x="206" y="2123"/>
                  </a:cubicBezTo>
                  <a:cubicBezTo>
                    <a:pt x="274" y="2123"/>
                    <a:pt x="366" y="2055"/>
                    <a:pt x="366" y="1964"/>
                  </a:cubicBezTo>
                  <a:cubicBezTo>
                    <a:pt x="388" y="1895"/>
                    <a:pt x="320" y="1804"/>
                    <a:pt x="229" y="1781"/>
                  </a:cubicBezTo>
                  <a:close/>
                  <a:moveTo>
                    <a:pt x="1507" y="1918"/>
                  </a:moveTo>
                  <a:cubicBezTo>
                    <a:pt x="1416" y="1918"/>
                    <a:pt x="1347" y="1986"/>
                    <a:pt x="1347" y="2078"/>
                  </a:cubicBezTo>
                  <a:cubicBezTo>
                    <a:pt x="1347" y="2159"/>
                    <a:pt x="1402" y="2241"/>
                    <a:pt x="1479" y="2241"/>
                  </a:cubicBezTo>
                  <a:cubicBezTo>
                    <a:pt x="1488" y="2241"/>
                    <a:pt x="1497" y="2240"/>
                    <a:pt x="1507" y="2237"/>
                  </a:cubicBezTo>
                  <a:cubicBezTo>
                    <a:pt x="1598" y="2237"/>
                    <a:pt x="1667" y="2169"/>
                    <a:pt x="1667" y="2078"/>
                  </a:cubicBezTo>
                  <a:cubicBezTo>
                    <a:pt x="1667" y="1986"/>
                    <a:pt x="1598" y="1918"/>
                    <a:pt x="1507" y="1918"/>
                  </a:cubicBezTo>
                  <a:close/>
                  <a:moveTo>
                    <a:pt x="2831" y="2009"/>
                  </a:moveTo>
                  <a:cubicBezTo>
                    <a:pt x="2762" y="2009"/>
                    <a:pt x="2671" y="2101"/>
                    <a:pt x="2694" y="2192"/>
                  </a:cubicBezTo>
                  <a:cubicBezTo>
                    <a:pt x="2694" y="2283"/>
                    <a:pt x="2762" y="2352"/>
                    <a:pt x="2854" y="2352"/>
                  </a:cubicBezTo>
                  <a:cubicBezTo>
                    <a:pt x="2945" y="2352"/>
                    <a:pt x="3036" y="2260"/>
                    <a:pt x="3013" y="2169"/>
                  </a:cubicBezTo>
                  <a:cubicBezTo>
                    <a:pt x="3013" y="2078"/>
                    <a:pt x="2922" y="2009"/>
                    <a:pt x="2831" y="2009"/>
                  </a:cubicBezTo>
                  <a:close/>
                  <a:moveTo>
                    <a:pt x="4177" y="2146"/>
                  </a:moveTo>
                  <a:cubicBezTo>
                    <a:pt x="4109" y="2146"/>
                    <a:pt x="4018" y="2237"/>
                    <a:pt x="4018" y="2329"/>
                  </a:cubicBezTo>
                  <a:cubicBezTo>
                    <a:pt x="4018" y="2420"/>
                    <a:pt x="4109" y="2489"/>
                    <a:pt x="4200" y="2489"/>
                  </a:cubicBezTo>
                  <a:cubicBezTo>
                    <a:pt x="4292" y="2489"/>
                    <a:pt x="4383" y="2397"/>
                    <a:pt x="4360" y="2306"/>
                  </a:cubicBezTo>
                  <a:cubicBezTo>
                    <a:pt x="4360" y="2215"/>
                    <a:pt x="4292" y="2146"/>
                    <a:pt x="4177" y="2146"/>
                  </a:cubicBezTo>
                  <a:close/>
                  <a:moveTo>
                    <a:pt x="5489" y="2251"/>
                  </a:moveTo>
                  <a:cubicBezTo>
                    <a:pt x="5481" y="2251"/>
                    <a:pt x="5468" y="2271"/>
                    <a:pt x="5456" y="2283"/>
                  </a:cubicBezTo>
                  <a:cubicBezTo>
                    <a:pt x="5342" y="2352"/>
                    <a:pt x="5342" y="2489"/>
                    <a:pt x="5456" y="2557"/>
                  </a:cubicBezTo>
                  <a:cubicBezTo>
                    <a:pt x="5475" y="2566"/>
                    <a:pt x="5486" y="2572"/>
                    <a:pt x="5492" y="2572"/>
                  </a:cubicBezTo>
                  <a:cubicBezTo>
                    <a:pt x="5501" y="2572"/>
                    <a:pt x="5501" y="2561"/>
                    <a:pt x="5501" y="2534"/>
                  </a:cubicBezTo>
                  <a:cubicBezTo>
                    <a:pt x="5501" y="2489"/>
                    <a:pt x="5501" y="2466"/>
                    <a:pt x="5501" y="2420"/>
                  </a:cubicBezTo>
                  <a:lnTo>
                    <a:pt x="5501" y="2306"/>
                  </a:lnTo>
                  <a:cubicBezTo>
                    <a:pt x="5501" y="2265"/>
                    <a:pt x="5497" y="2251"/>
                    <a:pt x="5489" y="2251"/>
                  </a:cubicBezTo>
                  <a:close/>
                  <a:moveTo>
                    <a:pt x="799" y="2511"/>
                  </a:moveTo>
                  <a:cubicBezTo>
                    <a:pt x="685" y="2511"/>
                    <a:pt x="640" y="2557"/>
                    <a:pt x="640" y="2694"/>
                  </a:cubicBezTo>
                  <a:cubicBezTo>
                    <a:pt x="640" y="2808"/>
                    <a:pt x="685" y="2854"/>
                    <a:pt x="822" y="2854"/>
                  </a:cubicBezTo>
                  <a:cubicBezTo>
                    <a:pt x="936" y="2854"/>
                    <a:pt x="982" y="2808"/>
                    <a:pt x="982" y="2671"/>
                  </a:cubicBezTo>
                  <a:cubicBezTo>
                    <a:pt x="982" y="2557"/>
                    <a:pt x="913" y="2511"/>
                    <a:pt x="799" y="2511"/>
                  </a:cubicBezTo>
                  <a:close/>
                  <a:moveTo>
                    <a:pt x="2146" y="2626"/>
                  </a:moveTo>
                  <a:cubicBezTo>
                    <a:pt x="2032" y="2626"/>
                    <a:pt x="1986" y="2671"/>
                    <a:pt x="1986" y="2785"/>
                  </a:cubicBezTo>
                  <a:cubicBezTo>
                    <a:pt x="1986" y="2899"/>
                    <a:pt x="2032" y="2945"/>
                    <a:pt x="2146" y="2945"/>
                  </a:cubicBezTo>
                  <a:cubicBezTo>
                    <a:pt x="2260" y="2945"/>
                    <a:pt x="2306" y="2899"/>
                    <a:pt x="2306" y="2785"/>
                  </a:cubicBezTo>
                  <a:cubicBezTo>
                    <a:pt x="2306" y="2671"/>
                    <a:pt x="2260" y="2626"/>
                    <a:pt x="2146" y="2626"/>
                  </a:cubicBezTo>
                  <a:close/>
                  <a:moveTo>
                    <a:pt x="3447" y="2762"/>
                  </a:moveTo>
                  <a:cubicBezTo>
                    <a:pt x="3333" y="2762"/>
                    <a:pt x="3287" y="2808"/>
                    <a:pt x="3287" y="2945"/>
                  </a:cubicBezTo>
                  <a:cubicBezTo>
                    <a:pt x="3287" y="3059"/>
                    <a:pt x="3333" y="3082"/>
                    <a:pt x="3470" y="3082"/>
                  </a:cubicBezTo>
                  <a:cubicBezTo>
                    <a:pt x="3584" y="3082"/>
                    <a:pt x="3630" y="3036"/>
                    <a:pt x="3630" y="2922"/>
                  </a:cubicBezTo>
                  <a:cubicBezTo>
                    <a:pt x="3630" y="2785"/>
                    <a:pt x="3584" y="2762"/>
                    <a:pt x="3447" y="2762"/>
                  </a:cubicBezTo>
                  <a:close/>
                  <a:moveTo>
                    <a:pt x="4794" y="2854"/>
                  </a:moveTo>
                  <a:cubicBezTo>
                    <a:pt x="4680" y="2854"/>
                    <a:pt x="4634" y="2899"/>
                    <a:pt x="4634" y="3036"/>
                  </a:cubicBezTo>
                  <a:cubicBezTo>
                    <a:pt x="4634" y="3150"/>
                    <a:pt x="4680" y="3196"/>
                    <a:pt x="4817" y="3196"/>
                  </a:cubicBezTo>
                  <a:cubicBezTo>
                    <a:pt x="4931" y="3196"/>
                    <a:pt x="4976" y="3128"/>
                    <a:pt x="4976" y="3014"/>
                  </a:cubicBezTo>
                  <a:cubicBezTo>
                    <a:pt x="4976" y="2899"/>
                    <a:pt x="4908" y="2854"/>
                    <a:pt x="4794" y="2854"/>
                  </a:cubicBezTo>
                  <a:close/>
                  <a:moveTo>
                    <a:pt x="46" y="3105"/>
                  </a:moveTo>
                  <a:cubicBezTo>
                    <a:pt x="46" y="3128"/>
                    <a:pt x="23" y="3150"/>
                    <a:pt x="23" y="3196"/>
                  </a:cubicBezTo>
                  <a:cubicBezTo>
                    <a:pt x="23" y="3219"/>
                    <a:pt x="23" y="3265"/>
                    <a:pt x="23" y="3287"/>
                  </a:cubicBezTo>
                  <a:cubicBezTo>
                    <a:pt x="23" y="3310"/>
                    <a:pt x="23" y="3356"/>
                    <a:pt x="23" y="3379"/>
                  </a:cubicBezTo>
                  <a:cubicBezTo>
                    <a:pt x="46" y="3402"/>
                    <a:pt x="0" y="3470"/>
                    <a:pt x="69" y="3493"/>
                  </a:cubicBezTo>
                  <a:cubicBezTo>
                    <a:pt x="92" y="3493"/>
                    <a:pt x="137" y="3470"/>
                    <a:pt x="160" y="3447"/>
                  </a:cubicBezTo>
                  <a:cubicBezTo>
                    <a:pt x="206" y="3402"/>
                    <a:pt x="229" y="3356"/>
                    <a:pt x="251" y="3333"/>
                  </a:cubicBezTo>
                  <a:cubicBezTo>
                    <a:pt x="274" y="3287"/>
                    <a:pt x="274" y="3287"/>
                    <a:pt x="251" y="3265"/>
                  </a:cubicBezTo>
                  <a:cubicBezTo>
                    <a:pt x="206" y="3219"/>
                    <a:pt x="183" y="3173"/>
                    <a:pt x="160" y="3128"/>
                  </a:cubicBezTo>
                  <a:cubicBezTo>
                    <a:pt x="137" y="3105"/>
                    <a:pt x="69" y="3105"/>
                    <a:pt x="46" y="3105"/>
                  </a:cubicBezTo>
                  <a:close/>
                  <a:moveTo>
                    <a:pt x="1399" y="3194"/>
                  </a:moveTo>
                  <a:cubicBezTo>
                    <a:pt x="1327" y="3194"/>
                    <a:pt x="1210" y="3315"/>
                    <a:pt x="1210" y="3379"/>
                  </a:cubicBezTo>
                  <a:cubicBezTo>
                    <a:pt x="1210" y="3447"/>
                    <a:pt x="1324" y="3584"/>
                    <a:pt x="1393" y="3584"/>
                  </a:cubicBezTo>
                  <a:cubicBezTo>
                    <a:pt x="1398" y="3586"/>
                    <a:pt x="1404" y="3587"/>
                    <a:pt x="1410" y="3587"/>
                  </a:cubicBezTo>
                  <a:cubicBezTo>
                    <a:pt x="1484" y="3587"/>
                    <a:pt x="1621" y="3463"/>
                    <a:pt x="1621" y="3379"/>
                  </a:cubicBezTo>
                  <a:cubicBezTo>
                    <a:pt x="1621" y="3333"/>
                    <a:pt x="1484" y="3196"/>
                    <a:pt x="1416" y="3196"/>
                  </a:cubicBezTo>
                  <a:cubicBezTo>
                    <a:pt x="1410" y="3194"/>
                    <a:pt x="1405" y="3194"/>
                    <a:pt x="1399" y="3194"/>
                  </a:cubicBezTo>
                  <a:close/>
                  <a:moveTo>
                    <a:pt x="2746" y="3331"/>
                  </a:moveTo>
                  <a:cubicBezTo>
                    <a:pt x="2674" y="3331"/>
                    <a:pt x="2557" y="3452"/>
                    <a:pt x="2557" y="3516"/>
                  </a:cubicBezTo>
                  <a:cubicBezTo>
                    <a:pt x="2534" y="3584"/>
                    <a:pt x="2671" y="3721"/>
                    <a:pt x="2739" y="3721"/>
                  </a:cubicBezTo>
                  <a:cubicBezTo>
                    <a:pt x="2808" y="3721"/>
                    <a:pt x="2945" y="3584"/>
                    <a:pt x="2945" y="3516"/>
                  </a:cubicBezTo>
                  <a:cubicBezTo>
                    <a:pt x="2945" y="3447"/>
                    <a:pt x="2831" y="3333"/>
                    <a:pt x="2762" y="3333"/>
                  </a:cubicBezTo>
                  <a:cubicBezTo>
                    <a:pt x="2757" y="3331"/>
                    <a:pt x="2752" y="3331"/>
                    <a:pt x="2746" y="3331"/>
                  </a:cubicBezTo>
                  <a:close/>
                  <a:moveTo>
                    <a:pt x="4106" y="3430"/>
                  </a:moveTo>
                  <a:cubicBezTo>
                    <a:pt x="4069" y="3430"/>
                    <a:pt x="4029" y="3459"/>
                    <a:pt x="3972" y="3516"/>
                  </a:cubicBezTo>
                  <a:cubicBezTo>
                    <a:pt x="3881" y="3584"/>
                    <a:pt x="3881" y="3675"/>
                    <a:pt x="3972" y="3744"/>
                  </a:cubicBezTo>
                  <a:cubicBezTo>
                    <a:pt x="3995" y="3790"/>
                    <a:pt x="4040" y="3812"/>
                    <a:pt x="4109" y="3812"/>
                  </a:cubicBezTo>
                  <a:cubicBezTo>
                    <a:pt x="4112" y="3814"/>
                    <a:pt x="4116" y="3815"/>
                    <a:pt x="4121" y="3815"/>
                  </a:cubicBezTo>
                  <a:cubicBezTo>
                    <a:pt x="4174" y="3815"/>
                    <a:pt x="4292" y="3693"/>
                    <a:pt x="4292" y="3630"/>
                  </a:cubicBezTo>
                  <a:cubicBezTo>
                    <a:pt x="4269" y="3584"/>
                    <a:pt x="4269" y="3539"/>
                    <a:pt x="4223" y="3516"/>
                  </a:cubicBezTo>
                  <a:cubicBezTo>
                    <a:pt x="4177" y="3459"/>
                    <a:pt x="4143" y="3430"/>
                    <a:pt x="4106" y="3430"/>
                  </a:cubicBezTo>
                  <a:close/>
                  <a:moveTo>
                    <a:pt x="5400" y="3557"/>
                  </a:moveTo>
                  <a:cubicBezTo>
                    <a:pt x="5395" y="3557"/>
                    <a:pt x="5390" y="3558"/>
                    <a:pt x="5387" y="3561"/>
                  </a:cubicBezTo>
                  <a:cubicBezTo>
                    <a:pt x="5319" y="3584"/>
                    <a:pt x="5205" y="3698"/>
                    <a:pt x="5205" y="3744"/>
                  </a:cubicBezTo>
                  <a:cubicBezTo>
                    <a:pt x="5205" y="3812"/>
                    <a:pt x="5250" y="3881"/>
                    <a:pt x="5319" y="3927"/>
                  </a:cubicBezTo>
                  <a:lnTo>
                    <a:pt x="5364" y="3927"/>
                  </a:lnTo>
                  <a:cubicBezTo>
                    <a:pt x="5372" y="3949"/>
                    <a:pt x="5382" y="3957"/>
                    <a:pt x="5393" y="3957"/>
                  </a:cubicBezTo>
                  <a:cubicBezTo>
                    <a:pt x="5415" y="3957"/>
                    <a:pt x="5440" y="3927"/>
                    <a:pt x="5456" y="3927"/>
                  </a:cubicBezTo>
                  <a:cubicBezTo>
                    <a:pt x="5524" y="3927"/>
                    <a:pt x="5501" y="3881"/>
                    <a:pt x="5501" y="3858"/>
                  </a:cubicBezTo>
                  <a:cubicBezTo>
                    <a:pt x="5501" y="3812"/>
                    <a:pt x="5501" y="3790"/>
                    <a:pt x="5501" y="3744"/>
                  </a:cubicBezTo>
                  <a:cubicBezTo>
                    <a:pt x="5501" y="3721"/>
                    <a:pt x="5501" y="3675"/>
                    <a:pt x="5501" y="3630"/>
                  </a:cubicBezTo>
                  <a:cubicBezTo>
                    <a:pt x="5501" y="3610"/>
                    <a:pt x="5434" y="3557"/>
                    <a:pt x="5400" y="3557"/>
                  </a:cubicBezTo>
                  <a:close/>
                  <a:moveTo>
                    <a:pt x="662" y="3835"/>
                  </a:moveTo>
                  <a:cubicBezTo>
                    <a:pt x="571" y="3835"/>
                    <a:pt x="457" y="3927"/>
                    <a:pt x="480" y="4041"/>
                  </a:cubicBezTo>
                  <a:cubicBezTo>
                    <a:pt x="480" y="4132"/>
                    <a:pt x="571" y="4223"/>
                    <a:pt x="662" y="4223"/>
                  </a:cubicBezTo>
                  <a:cubicBezTo>
                    <a:pt x="776" y="4223"/>
                    <a:pt x="868" y="4132"/>
                    <a:pt x="868" y="4018"/>
                  </a:cubicBezTo>
                  <a:cubicBezTo>
                    <a:pt x="868" y="3927"/>
                    <a:pt x="776" y="3835"/>
                    <a:pt x="662" y="3835"/>
                  </a:cubicBezTo>
                  <a:close/>
                  <a:moveTo>
                    <a:pt x="2009" y="3927"/>
                  </a:moveTo>
                  <a:cubicBezTo>
                    <a:pt x="1918" y="3927"/>
                    <a:pt x="1804" y="4018"/>
                    <a:pt x="1804" y="4132"/>
                  </a:cubicBezTo>
                  <a:cubicBezTo>
                    <a:pt x="1804" y="4223"/>
                    <a:pt x="1895" y="4337"/>
                    <a:pt x="2009" y="4337"/>
                  </a:cubicBezTo>
                  <a:cubicBezTo>
                    <a:pt x="2123" y="4337"/>
                    <a:pt x="2214" y="4246"/>
                    <a:pt x="2214" y="4132"/>
                  </a:cubicBezTo>
                  <a:cubicBezTo>
                    <a:pt x="2214" y="4018"/>
                    <a:pt x="2123" y="3927"/>
                    <a:pt x="2009" y="3927"/>
                  </a:cubicBezTo>
                  <a:close/>
                  <a:moveTo>
                    <a:pt x="3356" y="4064"/>
                  </a:moveTo>
                  <a:cubicBezTo>
                    <a:pt x="3242" y="4064"/>
                    <a:pt x="3150" y="4155"/>
                    <a:pt x="3150" y="4269"/>
                  </a:cubicBezTo>
                  <a:cubicBezTo>
                    <a:pt x="3150" y="4360"/>
                    <a:pt x="3242" y="4452"/>
                    <a:pt x="3356" y="4474"/>
                  </a:cubicBezTo>
                  <a:cubicBezTo>
                    <a:pt x="3470" y="4474"/>
                    <a:pt x="3561" y="4383"/>
                    <a:pt x="3561" y="4269"/>
                  </a:cubicBezTo>
                  <a:cubicBezTo>
                    <a:pt x="3561" y="4155"/>
                    <a:pt x="3470" y="4064"/>
                    <a:pt x="3356" y="4064"/>
                  </a:cubicBezTo>
                  <a:close/>
                  <a:moveTo>
                    <a:pt x="4702" y="4155"/>
                  </a:moveTo>
                  <a:cubicBezTo>
                    <a:pt x="4588" y="4155"/>
                    <a:pt x="4497" y="4269"/>
                    <a:pt x="4497" y="4360"/>
                  </a:cubicBezTo>
                  <a:cubicBezTo>
                    <a:pt x="4497" y="4474"/>
                    <a:pt x="4588" y="4566"/>
                    <a:pt x="4702" y="4566"/>
                  </a:cubicBezTo>
                  <a:cubicBezTo>
                    <a:pt x="4817" y="4566"/>
                    <a:pt x="4908" y="4474"/>
                    <a:pt x="4908" y="4360"/>
                  </a:cubicBezTo>
                  <a:cubicBezTo>
                    <a:pt x="4908" y="4246"/>
                    <a:pt x="4794" y="4155"/>
                    <a:pt x="4702" y="4155"/>
                  </a:cubicBezTo>
                  <a:close/>
                  <a:moveTo>
                    <a:pt x="46" y="4429"/>
                  </a:moveTo>
                  <a:cubicBezTo>
                    <a:pt x="46" y="4474"/>
                    <a:pt x="46" y="4520"/>
                    <a:pt x="23" y="4566"/>
                  </a:cubicBezTo>
                  <a:cubicBezTo>
                    <a:pt x="23" y="4588"/>
                    <a:pt x="23" y="4611"/>
                    <a:pt x="23" y="4634"/>
                  </a:cubicBezTo>
                  <a:cubicBezTo>
                    <a:pt x="23" y="4657"/>
                    <a:pt x="23" y="4680"/>
                    <a:pt x="23" y="4703"/>
                  </a:cubicBezTo>
                  <a:cubicBezTo>
                    <a:pt x="46" y="4748"/>
                    <a:pt x="46" y="4794"/>
                    <a:pt x="46" y="4840"/>
                  </a:cubicBezTo>
                  <a:cubicBezTo>
                    <a:pt x="69" y="4817"/>
                    <a:pt x="92" y="4771"/>
                    <a:pt x="137" y="4748"/>
                  </a:cubicBezTo>
                  <a:cubicBezTo>
                    <a:pt x="206" y="4703"/>
                    <a:pt x="160" y="4611"/>
                    <a:pt x="160" y="4543"/>
                  </a:cubicBezTo>
                  <a:cubicBezTo>
                    <a:pt x="160" y="4497"/>
                    <a:pt x="92" y="4474"/>
                    <a:pt x="46" y="4429"/>
                  </a:cubicBezTo>
                  <a:close/>
                  <a:moveTo>
                    <a:pt x="1256" y="4520"/>
                  </a:moveTo>
                  <a:cubicBezTo>
                    <a:pt x="1142" y="4543"/>
                    <a:pt x="1073" y="4611"/>
                    <a:pt x="1073" y="4748"/>
                  </a:cubicBezTo>
                  <a:cubicBezTo>
                    <a:pt x="1073" y="4862"/>
                    <a:pt x="1164" y="4931"/>
                    <a:pt x="1279" y="4931"/>
                  </a:cubicBezTo>
                  <a:cubicBezTo>
                    <a:pt x="1393" y="4931"/>
                    <a:pt x="1484" y="4840"/>
                    <a:pt x="1484" y="4725"/>
                  </a:cubicBezTo>
                  <a:cubicBezTo>
                    <a:pt x="1484" y="4611"/>
                    <a:pt x="1393" y="4520"/>
                    <a:pt x="1256" y="4520"/>
                  </a:cubicBezTo>
                  <a:close/>
                  <a:moveTo>
                    <a:pt x="2602" y="4657"/>
                  </a:moveTo>
                  <a:cubicBezTo>
                    <a:pt x="2488" y="4657"/>
                    <a:pt x="2420" y="4748"/>
                    <a:pt x="2420" y="4885"/>
                  </a:cubicBezTo>
                  <a:cubicBezTo>
                    <a:pt x="2420" y="4999"/>
                    <a:pt x="2488" y="5068"/>
                    <a:pt x="2625" y="5068"/>
                  </a:cubicBezTo>
                  <a:cubicBezTo>
                    <a:pt x="2739" y="5068"/>
                    <a:pt x="2808" y="4977"/>
                    <a:pt x="2808" y="4862"/>
                  </a:cubicBezTo>
                  <a:cubicBezTo>
                    <a:pt x="2808" y="4748"/>
                    <a:pt x="2739" y="4657"/>
                    <a:pt x="2602" y="4657"/>
                  </a:cubicBezTo>
                  <a:close/>
                  <a:moveTo>
                    <a:pt x="3949" y="4771"/>
                  </a:moveTo>
                  <a:cubicBezTo>
                    <a:pt x="3835" y="4771"/>
                    <a:pt x="3767" y="4840"/>
                    <a:pt x="3767" y="4977"/>
                  </a:cubicBezTo>
                  <a:cubicBezTo>
                    <a:pt x="3767" y="5091"/>
                    <a:pt x="3835" y="5159"/>
                    <a:pt x="3949" y="5159"/>
                  </a:cubicBezTo>
                  <a:cubicBezTo>
                    <a:pt x="4086" y="5159"/>
                    <a:pt x="4155" y="5091"/>
                    <a:pt x="4155" y="4977"/>
                  </a:cubicBezTo>
                  <a:cubicBezTo>
                    <a:pt x="4155" y="4840"/>
                    <a:pt x="4086" y="4771"/>
                    <a:pt x="3949" y="4771"/>
                  </a:cubicBezTo>
                  <a:close/>
                  <a:moveTo>
                    <a:pt x="5296" y="4908"/>
                  </a:moveTo>
                  <a:cubicBezTo>
                    <a:pt x="5182" y="4908"/>
                    <a:pt x="5090" y="4977"/>
                    <a:pt x="5090" y="5113"/>
                  </a:cubicBezTo>
                  <a:cubicBezTo>
                    <a:pt x="5090" y="5228"/>
                    <a:pt x="5182" y="5296"/>
                    <a:pt x="5296" y="5296"/>
                  </a:cubicBezTo>
                  <a:cubicBezTo>
                    <a:pt x="5433" y="5296"/>
                    <a:pt x="5501" y="5228"/>
                    <a:pt x="5501" y="5091"/>
                  </a:cubicBezTo>
                  <a:cubicBezTo>
                    <a:pt x="5501" y="4977"/>
                    <a:pt x="5410" y="4908"/>
                    <a:pt x="5296" y="4908"/>
                  </a:cubicBezTo>
                  <a:close/>
                  <a:moveTo>
                    <a:pt x="571" y="5113"/>
                  </a:moveTo>
                  <a:cubicBezTo>
                    <a:pt x="525" y="5113"/>
                    <a:pt x="480" y="5136"/>
                    <a:pt x="411" y="5159"/>
                  </a:cubicBezTo>
                  <a:cubicBezTo>
                    <a:pt x="366" y="5205"/>
                    <a:pt x="366" y="5273"/>
                    <a:pt x="343" y="5342"/>
                  </a:cubicBezTo>
                  <a:cubicBezTo>
                    <a:pt x="320" y="5387"/>
                    <a:pt x="366" y="5433"/>
                    <a:pt x="411" y="5479"/>
                  </a:cubicBezTo>
                  <a:cubicBezTo>
                    <a:pt x="434" y="5547"/>
                    <a:pt x="525" y="5524"/>
                    <a:pt x="571" y="5570"/>
                  </a:cubicBezTo>
                  <a:cubicBezTo>
                    <a:pt x="617" y="5524"/>
                    <a:pt x="685" y="5547"/>
                    <a:pt x="731" y="5501"/>
                  </a:cubicBezTo>
                  <a:cubicBezTo>
                    <a:pt x="776" y="5433"/>
                    <a:pt x="754" y="5387"/>
                    <a:pt x="799" y="5342"/>
                  </a:cubicBezTo>
                  <a:cubicBezTo>
                    <a:pt x="754" y="5296"/>
                    <a:pt x="776" y="5228"/>
                    <a:pt x="731" y="5182"/>
                  </a:cubicBezTo>
                  <a:cubicBezTo>
                    <a:pt x="685" y="5113"/>
                    <a:pt x="617" y="5159"/>
                    <a:pt x="571" y="5113"/>
                  </a:cubicBezTo>
                  <a:close/>
                  <a:moveTo>
                    <a:pt x="1891" y="5244"/>
                  </a:moveTo>
                  <a:cubicBezTo>
                    <a:pt x="1854" y="5244"/>
                    <a:pt x="1813" y="5278"/>
                    <a:pt x="1758" y="5296"/>
                  </a:cubicBezTo>
                  <a:cubicBezTo>
                    <a:pt x="1689" y="5319"/>
                    <a:pt x="1735" y="5410"/>
                    <a:pt x="1667" y="5456"/>
                  </a:cubicBezTo>
                  <a:cubicBezTo>
                    <a:pt x="1689" y="5501"/>
                    <a:pt x="1712" y="5570"/>
                    <a:pt x="1735" y="5616"/>
                  </a:cubicBezTo>
                  <a:cubicBezTo>
                    <a:pt x="1781" y="5684"/>
                    <a:pt x="1849" y="5684"/>
                    <a:pt x="1895" y="5707"/>
                  </a:cubicBezTo>
                  <a:cubicBezTo>
                    <a:pt x="1941" y="5707"/>
                    <a:pt x="2009" y="5661"/>
                    <a:pt x="2055" y="5638"/>
                  </a:cubicBezTo>
                  <a:cubicBezTo>
                    <a:pt x="2123" y="5616"/>
                    <a:pt x="2100" y="5524"/>
                    <a:pt x="2146" y="5479"/>
                  </a:cubicBezTo>
                  <a:cubicBezTo>
                    <a:pt x="2123" y="5433"/>
                    <a:pt x="2100" y="5365"/>
                    <a:pt x="2077" y="5319"/>
                  </a:cubicBezTo>
                  <a:cubicBezTo>
                    <a:pt x="2055" y="5250"/>
                    <a:pt x="1963" y="5273"/>
                    <a:pt x="1918" y="5250"/>
                  </a:cubicBezTo>
                  <a:cubicBezTo>
                    <a:pt x="1909" y="5246"/>
                    <a:pt x="1900" y="5244"/>
                    <a:pt x="1891" y="5244"/>
                  </a:cubicBezTo>
                  <a:close/>
                  <a:moveTo>
                    <a:pt x="3206" y="5337"/>
                  </a:moveTo>
                  <a:cubicBezTo>
                    <a:pt x="3177" y="5337"/>
                    <a:pt x="3121" y="5387"/>
                    <a:pt x="3082" y="5387"/>
                  </a:cubicBezTo>
                  <a:cubicBezTo>
                    <a:pt x="2991" y="5433"/>
                    <a:pt x="3036" y="5524"/>
                    <a:pt x="2991" y="5547"/>
                  </a:cubicBezTo>
                  <a:cubicBezTo>
                    <a:pt x="3013" y="5616"/>
                    <a:pt x="3013" y="5661"/>
                    <a:pt x="3059" y="5707"/>
                  </a:cubicBezTo>
                  <a:cubicBezTo>
                    <a:pt x="3082" y="5775"/>
                    <a:pt x="3150" y="5775"/>
                    <a:pt x="3219" y="5798"/>
                  </a:cubicBezTo>
                  <a:cubicBezTo>
                    <a:pt x="3227" y="5803"/>
                    <a:pt x="3236" y="5804"/>
                    <a:pt x="3245" y="5804"/>
                  </a:cubicBezTo>
                  <a:cubicBezTo>
                    <a:pt x="3283" y="5804"/>
                    <a:pt x="3323" y="5771"/>
                    <a:pt x="3379" y="5753"/>
                  </a:cubicBezTo>
                  <a:cubicBezTo>
                    <a:pt x="3424" y="5707"/>
                    <a:pt x="3401" y="5616"/>
                    <a:pt x="3470" y="5570"/>
                  </a:cubicBezTo>
                  <a:cubicBezTo>
                    <a:pt x="3447" y="5524"/>
                    <a:pt x="3424" y="5479"/>
                    <a:pt x="3379" y="5410"/>
                  </a:cubicBezTo>
                  <a:cubicBezTo>
                    <a:pt x="3356" y="5365"/>
                    <a:pt x="3264" y="5365"/>
                    <a:pt x="3219" y="5342"/>
                  </a:cubicBezTo>
                  <a:cubicBezTo>
                    <a:pt x="3216" y="5338"/>
                    <a:pt x="3211" y="5337"/>
                    <a:pt x="3206" y="5337"/>
                  </a:cubicBezTo>
                  <a:close/>
                  <a:moveTo>
                    <a:pt x="4565" y="5479"/>
                  </a:moveTo>
                  <a:cubicBezTo>
                    <a:pt x="4520" y="5501"/>
                    <a:pt x="4474" y="5501"/>
                    <a:pt x="4406" y="5524"/>
                  </a:cubicBezTo>
                  <a:cubicBezTo>
                    <a:pt x="4360" y="5570"/>
                    <a:pt x="4360" y="5638"/>
                    <a:pt x="4337" y="5707"/>
                  </a:cubicBezTo>
                  <a:cubicBezTo>
                    <a:pt x="4314" y="5753"/>
                    <a:pt x="4360" y="5798"/>
                    <a:pt x="4406" y="5867"/>
                  </a:cubicBezTo>
                  <a:cubicBezTo>
                    <a:pt x="4429" y="5912"/>
                    <a:pt x="4520" y="5890"/>
                    <a:pt x="4565" y="5958"/>
                  </a:cubicBezTo>
                  <a:cubicBezTo>
                    <a:pt x="4588" y="5890"/>
                    <a:pt x="4680" y="5912"/>
                    <a:pt x="4725" y="5867"/>
                  </a:cubicBezTo>
                  <a:cubicBezTo>
                    <a:pt x="4771" y="5821"/>
                    <a:pt x="4748" y="5753"/>
                    <a:pt x="4794" y="5707"/>
                  </a:cubicBezTo>
                  <a:cubicBezTo>
                    <a:pt x="4748" y="5661"/>
                    <a:pt x="4771" y="5593"/>
                    <a:pt x="4725" y="5547"/>
                  </a:cubicBezTo>
                  <a:cubicBezTo>
                    <a:pt x="4680" y="5501"/>
                    <a:pt x="4611" y="5524"/>
                    <a:pt x="4565" y="5479"/>
                  </a:cubicBezTo>
                  <a:close/>
                  <a:moveTo>
                    <a:pt x="46" y="5912"/>
                  </a:moveTo>
                  <a:cubicBezTo>
                    <a:pt x="46" y="5958"/>
                    <a:pt x="46" y="6004"/>
                    <a:pt x="46" y="6026"/>
                  </a:cubicBezTo>
                  <a:lnTo>
                    <a:pt x="69" y="6026"/>
                  </a:lnTo>
                  <a:cubicBezTo>
                    <a:pt x="69" y="6004"/>
                    <a:pt x="69" y="6004"/>
                    <a:pt x="69" y="5981"/>
                  </a:cubicBezTo>
                  <a:cubicBezTo>
                    <a:pt x="69" y="5958"/>
                    <a:pt x="69" y="5935"/>
                    <a:pt x="69" y="5935"/>
                  </a:cubicBezTo>
                  <a:cubicBezTo>
                    <a:pt x="69" y="5912"/>
                    <a:pt x="46" y="5912"/>
                    <a:pt x="46" y="5912"/>
                  </a:cubicBezTo>
                  <a:close/>
                  <a:moveTo>
                    <a:pt x="1164" y="5844"/>
                  </a:moveTo>
                  <a:cubicBezTo>
                    <a:pt x="1073" y="5844"/>
                    <a:pt x="936" y="5958"/>
                    <a:pt x="936" y="6072"/>
                  </a:cubicBezTo>
                  <a:cubicBezTo>
                    <a:pt x="936" y="6163"/>
                    <a:pt x="1050" y="6300"/>
                    <a:pt x="1164" y="6300"/>
                  </a:cubicBezTo>
                  <a:cubicBezTo>
                    <a:pt x="1173" y="6302"/>
                    <a:pt x="1182" y="6303"/>
                    <a:pt x="1190" y="6303"/>
                  </a:cubicBezTo>
                  <a:cubicBezTo>
                    <a:pt x="1295" y="6303"/>
                    <a:pt x="1394" y="6178"/>
                    <a:pt x="1416" y="6072"/>
                  </a:cubicBezTo>
                  <a:cubicBezTo>
                    <a:pt x="1416" y="5958"/>
                    <a:pt x="1279" y="5844"/>
                    <a:pt x="1164" y="5844"/>
                  </a:cubicBezTo>
                  <a:close/>
                  <a:moveTo>
                    <a:pt x="2537" y="5978"/>
                  </a:moveTo>
                  <a:cubicBezTo>
                    <a:pt x="2528" y="5978"/>
                    <a:pt x="2520" y="5979"/>
                    <a:pt x="2511" y="5981"/>
                  </a:cubicBezTo>
                  <a:cubicBezTo>
                    <a:pt x="2397" y="5981"/>
                    <a:pt x="2283" y="6118"/>
                    <a:pt x="2283" y="6232"/>
                  </a:cubicBezTo>
                  <a:cubicBezTo>
                    <a:pt x="2283" y="6323"/>
                    <a:pt x="2420" y="6437"/>
                    <a:pt x="2511" y="6437"/>
                  </a:cubicBezTo>
                  <a:cubicBezTo>
                    <a:pt x="2648" y="6437"/>
                    <a:pt x="2762" y="6300"/>
                    <a:pt x="2762" y="6209"/>
                  </a:cubicBezTo>
                  <a:cubicBezTo>
                    <a:pt x="2741" y="6103"/>
                    <a:pt x="2642" y="5978"/>
                    <a:pt x="2537" y="5978"/>
                  </a:cubicBezTo>
                  <a:close/>
                  <a:moveTo>
                    <a:pt x="3835" y="6072"/>
                  </a:moveTo>
                  <a:cubicBezTo>
                    <a:pt x="3721" y="6072"/>
                    <a:pt x="3607" y="6209"/>
                    <a:pt x="3630" y="6323"/>
                  </a:cubicBezTo>
                  <a:cubicBezTo>
                    <a:pt x="3630" y="6437"/>
                    <a:pt x="3767" y="6551"/>
                    <a:pt x="3858" y="6551"/>
                  </a:cubicBezTo>
                  <a:cubicBezTo>
                    <a:pt x="3972" y="6551"/>
                    <a:pt x="4109" y="6415"/>
                    <a:pt x="4086" y="6300"/>
                  </a:cubicBezTo>
                  <a:cubicBezTo>
                    <a:pt x="4086" y="6186"/>
                    <a:pt x="3949" y="6072"/>
                    <a:pt x="3835" y="6072"/>
                  </a:cubicBezTo>
                  <a:close/>
                  <a:moveTo>
                    <a:pt x="5159" y="6209"/>
                  </a:moveTo>
                  <a:cubicBezTo>
                    <a:pt x="5045" y="6209"/>
                    <a:pt x="4931" y="6346"/>
                    <a:pt x="4931" y="6460"/>
                  </a:cubicBezTo>
                  <a:cubicBezTo>
                    <a:pt x="4931" y="6574"/>
                    <a:pt x="5068" y="6688"/>
                    <a:pt x="5159" y="6688"/>
                  </a:cubicBezTo>
                  <a:cubicBezTo>
                    <a:pt x="5296" y="6688"/>
                    <a:pt x="5410" y="6551"/>
                    <a:pt x="5410" y="6437"/>
                  </a:cubicBezTo>
                  <a:cubicBezTo>
                    <a:pt x="5387" y="6323"/>
                    <a:pt x="5273" y="6209"/>
                    <a:pt x="5159" y="6209"/>
                  </a:cubicBezTo>
                  <a:close/>
                  <a:moveTo>
                    <a:pt x="434" y="6437"/>
                  </a:moveTo>
                  <a:cubicBezTo>
                    <a:pt x="274" y="6437"/>
                    <a:pt x="206" y="6529"/>
                    <a:pt x="206" y="6688"/>
                  </a:cubicBezTo>
                  <a:cubicBezTo>
                    <a:pt x="206" y="6848"/>
                    <a:pt x="274" y="6917"/>
                    <a:pt x="434" y="6917"/>
                  </a:cubicBezTo>
                  <a:cubicBezTo>
                    <a:pt x="594" y="6917"/>
                    <a:pt x="662" y="6848"/>
                    <a:pt x="662" y="6688"/>
                  </a:cubicBezTo>
                  <a:cubicBezTo>
                    <a:pt x="662" y="6529"/>
                    <a:pt x="594" y="6437"/>
                    <a:pt x="434" y="6437"/>
                  </a:cubicBezTo>
                  <a:close/>
                  <a:moveTo>
                    <a:pt x="1781" y="6574"/>
                  </a:moveTo>
                  <a:cubicBezTo>
                    <a:pt x="1644" y="6574"/>
                    <a:pt x="1530" y="6688"/>
                    <a:pt x="1530" y="6825"/>
                  </a:cubicBezTo>
                  <a:cubicBezTo>
                    <a:pt x="1530" y="6962"/>
                    <a:pt x="1644" y="7054"/>
                    <a:pt x="1781" y="7054"/>
                  </a:cubicBezTo>
                  <a:cubicBezTo>
                    <a:pt x="1918" y="7054"/>
                    <a:pt x="2032" y="6939"/>
                    <a:pt x="2009" y="6803"/>
                  </a:cubicBezTo>
                  <a:cubicBezTo>
                    <a:pt x="2032" y="6666"/>
                    <a:pt x="1895" y="6574"/>
                    <a:pt x="1781" y="6574"/>
                  </a:cubicBezTo>
                  <a:close/>
                  <a:moveTo>
                    <a:pt x="3127" y="6688"/>
                  </a:moveTo>
                  <a:cubicBezTo>
                    <a:pt x="2968" y="6688"/>
                    <a:pt x="2876" y="6757"/>
                    <a:pt x="2876" y="6917"/>
                  </a:cubicBezTo>
                  <a:cubicBezTo>
                    <a:pt x="2876" y="7076"/>
                    <a:pt x="2968" y="7145"/>
                    <a:pt x="3127" y="7145"/>
                  </a:cubicBezTo>
                  <a:cubicBezTo>
                    <a:pt x="3287" y="7145"/>
                    <a:pt x="3356" y="7076"/>
                    <a:pt x="3356" y="6917"/>
                  </a:cubicBezTo>
                  <a:cubicBezTo>
                    <a:pt x="3356" y="6757"/>
                    <a:pt x="3264" y="6688"/>
                    <a:pt x="3127" y="6688"/>
                  </a:cubicBezTo>
                  <a:close/>
                  <a:moveTo>
                    <a:pt x="4498" y="6822"/>
                  </a:moveTo>
                  <a:cubicBezTo>
                    <a:pt x="4483" y="6822"/>
                    <a:pt x="4468" y="6823"/>
                    <a:pt x="4451" y="6825"/>
                  </a:cubicBezTo>
                  <a:cubicBezTo>
                    <a:pt x="4314" y="6825"/>
                    <a:pt x="4223" y="6894"/>
                    <a:pt x="4223" y="7054"/>
                  </a:cubicBezTo>
                  <a:cubicBezTo>
                    <a:pt x="4223" y="7213"/>
                    <a:pt x="4314" y="7282"/>
                    <a:pt x="4474" y="7282"/>
                  </a:cubicBezTo>
                  <a:cubicBezTo>
                    <a:pt x="4611" y="7282"/>
                    <a:pt x="4702" y="7213"/>
                    <a:pt x="4702" y="7054"/>
                  </a:cubicBezTo>
                  <a:cubicBezTo>
                    <a:pt x="4702" y="6910"/>
                    <a:pt x="4629" y="6822"/>
                    <a:pt x="4498" y="6822"/>
                  </a:cubicBezTo>
                  <a:close/>
                  <a:moveTo>
                    <a:pt x="1120" y="7182"/>
                  </a:moveTo>
                  <a:cubicBezTo>
                    <a:pt x="1107" y="7182"/>
                    <a:pt x="1092" y="7184"/>
                    <a:pt x="1073" y="7191"/>
                  </a:cubicBezTo>
                  <a:lnTo>
                    <a:pt x="982" y="7191"/>
                  </a:lnTo>
                  <a:cubicBezTo>
                    <a:pt x="970" y="7188"/>
                    <a:pt x="958" y="7186"/>
                    <a:pt x="948" y="7186"/>
                  </a:cubicBezTo>
                  <a:cubicBezTo>
                    <a:pt x="878" y="7186"/>
                    <a:pt x="839" y="7245"/>
                    <a:pt x="799" y="7305"/>
                  </a:cubicBezTo>
                  <a:cubicBezTo>
                    <a:pt x="776" y="7373"/>
                    <a:pt x="799" y="7442"/>
                    <a:pt x="799" y="7510"/>
                  </a:cubicBezTo>
                  <a:cubicBezTo>
                    <a:pt x="822" y="7556"/>
                    <a:pt x="845" y="7579"/>
                    <a:pt x="868" y="7601"/>
                  </a:cubicBezTo>
                  <a:cubicBezTo>
                    <a:pt x="902" y="7647"/>
                    <a:pt x="942" y="7658"/>
                    <a:pt x="982" y="7658"/>
                  </a:cubicBezTo>
                  <a:cubicBezTo>
                    <a:pt x="1022" y="7658"/>
                    <a:pt x="1062" y="7647"/>
                    <a:pt x="1096" y="7647"/>
                  </a:cubicBezTo>
                  <a:cubicBezTo>
                    <a:pt x="1108" y="7653"/>
                    <a:pt x="1119" y="7656"/>
                    <a:pt x="1129" y="7656"/>
                  </a:cubicBezTo>
                  <a:cubicBezTo>
                    <a:pt x="1156" y="7656"/>
                    <a:pt x="1177" y="7635"/>
                    <a:pt x="1210" y="7601"/>
                  </a:cubicBezTo>
                  <a:cubicBezTo>
                    <a:pt x="1256" y="7556"/>
                    <a:pt x="1279" y="7487"/>
                    <a:pt x="1279" y="7442"/>
                  </a:cubicBezTo>
                  <a:cubicBezTo>
                    <a:pt x="1279" y="7396"/>
                    <a:pt x="1279" y="7396"/>
                    <a:pt x="1279" y="7396"/>
                  </a:cubicBezTo>
                  <a:cubicBezTo>
                    <a:pt x="1279" y="7328"/>
                    <a:pt x="1256" y="7282"/>
                    <a:pt x="1210" y="7236"/>
                  </a:cubicBezTo>
                  <a:cubicBezTo>
                    <a:pt x="1177" y="7203"/>
                    <a:pt x="1156" y="7182"/>
                    <a:pt x="1120" y="7182"/>
                  </a:cubicBezTo>
                  <a:close/>
                  <a:moveTo>
                    <a:pt x="2375" y="7279"/>
                  </a:moveTo>
                  <a:cubicBezTo>
                    <a:pt x="2316" y="7279"/>
                    <a:pt x="2260" y="7289"/>
                    <a:pt x="2214" y="7350"/>
                  </a:cubicBezTo>
                  <a:cubicBezTo>
                    <a:pt x="2169" y="7373"/>
                    <a:pt x="2146" y="7419"/>
                    <a:pt x="2146" y="7487"/>
                  </a:cubicBezTo>
                  <a:cubicBezTo>
                    <a:pt x="2169" y="7556"/>
                    <a:pt x="2123" y="7601"/>
                    <a:pt x="2169" y="7670"/>
                  </a:cubicBezTo>
                  <a:cubicBezTo>
                    <a:pt x="2237" y="7738"/>
                    <a:pt x="2283" y="7761"/>
                    <a:pt x="2374" y="7761"/>
                  </a:cubicBezTo>
                  <a:cubicBezTo>
                    <a:pt x="2443" y="7738"/>
                    <a:pt x="2511" y="7761"/>
                    <a:pt x="2557" y="7693"/>
                  </a:cubicBezTo>
                  <a:cubicBezTo>
                    <a:pt x="2625" y="7647"/>
                    <a:pt x="2625" y="7579"/>
                    <a:pt x="2625" y="7510"/>
                  </a:cubicBezTo>
                  <a:cubicBezTo>
                    <a:pt x="2625" y="7487"/>
                    <a:pt x="2625" y="7419"/>
                    <a:pt x="2602" y="7396"/>
                  </a:cubicBezTo>
                  <a:cubicBezTo>
                    <a:pt x="2557" y="7350"/>
                    <a:pt x="2534" y="7282"/>
                    <a:pt x="2466" y="7282"/>
                  </a:cubicBezTo>
                  <a:cubicBezTo>
                    <a:pt x="2435" y="7282"/>
                    <a:pt x="2405" y="7279"/>
                    <a:pt x="2375" y="7279"/>
                  </a:cubicBezTo>
                  <a:close/>
                  <a:moveTo>
                    <a:pt x="3675" y="7407"/>
                  </a:moveTo>
                  <a:cubicBezTo>
                    <a:pt x="3630" y="7407"/>
                    <a:pt x="3584" y="7419"/>
                    <a:pt x="3538" y="7464"/>
                  </a:cubicBezTo>
                  <a:cubicBezTo>
                    <a:pt x="3515" y="7510"/>
                    <a:pt x="3470" y="7556"/>
                    <a:pt x="3493" y="7624"/>
                  </a:cubicBezTo>
                  <a:cubicBezTo>
                    <a:pt x="3493" y="7670"/>
                    <a:pt x="3470" y="7738"/>
                    <a:pt x="3515" y="7807"/>
                  </a:cubicBezTo>
                  <a:cubicBezTo>
                    <a:pt x="3584" y="7875"/>
                    <a:pt x="3630" y="7898"/>
                    <a:pt x="3721" y="7898"/>
                  </a:cubicBezTo>
                  <a:cubicBezTo>
                    <a:pt x="3789" y="7875"/>
                    <a:pt x="3835" y="7898"/>
                    <a:pt x="3904" y="7830"/>
                  </a:cubicBezTo>
                  <a:cubicBezTo>
                    <a:pt x="3949" y="7784"/>
                    <a:pt x="3972" y="7716"/>
                    <a:pt x="3972" y="7647"/>
                  </a:cubicBezTo>
                  <a:cubicBezTo>
                    <a:pt x="3949" y="7601"/>
                    <a:pt x="3972" y="7556"/>
                    <a:pt x="3949" y="7533"/>
                  </a:cubicBezTo>
                  <a:cubicBezTo>
                    <a:pt x="3904" y="7487"/>
                    <a:pt x="3881" y="7419"/>
                    <a:pt x="3812" y="7419"/>
                  </a:cubicBezTo>
                  <a:cubicBezTo>
                    <a:pt x="3767" y="7419"/>
                    <a:pt x="3721" y="7407"/>
                    <a:pt x="3675" y="7407"/>
                  </a:cubicBezTo>
                  <a:close/>
                  <a:moveTo>
                    <a:pt x="5022" y="7510"/>
                  </a:moveTo>
                  <a:cubicBezTo>
                    <a:pt x="4908" y="7510"/>
                    <a:pt x="4862" y="7579"/>
                    <a:pt x="4839" y="7647"/>
                  </a:cubicBezTo>
                  <a:cubicBezTo>
                    <a:pt x="4817" y="7693"/>
                    <a:pt x="4817" y="7784"/>
                    <a:pt x="4839" y="7852"/>
                  </a:cubicBezTo>
                  <a:cubicBezTo>
                    <a:pt x="4839" y="7875"/>
                    <a:pt x="4885" y="7921"/>
                    <a:pt x="4908" y="7944"/>
                  </a:cubicBezTo>
                  <a:cubicBezTo>
                    <a:pt x="4931" y="7978"/>
                    <a:pt x="4965" y="7984"/>
                    <a:pt x="5002" y="7984"/>
                  </a:cubicBezTo>
                  <a:cubicBezTo>
                    <a:pt x="5021" y="7984"/>
                    <a:pt x="5040" y="7982"/>
                    <a:pt x="5059" y="7982"/>
                  </a:cubicBezTo>
                  <a:cubicBezTo>
                    <a:pt x="5078" y="7982"/>
                    <a:pt x="5096" y="7984"/>
                    <a:pt x="5113" y="7989"/>
                  </a:cubicBezTo>
                  <a:cubicBezTo>
                    <a:pt x="5159" y="7989"/>
                    <a:pt x="5205" y="7967"/>
                    <a:pt x="5227" y="7944"/>
                  </a:cubicBezTo>
                  <a:cubicBezTo>
                    <a:pt x="5296" y="7898"/>
                    <a:pt x="5319" y="7830"/>
                    <a:pt x="5296" y="7761"/>
                  </a:cubicBezTo>
                  <a:cubicBezTo>
                    <a:pt x="5296" y="7738"/>
                    <a:pt x="5296" y="7738"/>
                    <a:pt x="5296" y="7716"/>
                  </a:cubicBezTo>
                  <a:cubicBezTo>
                    <a:pt x="5319" y="7670"/>
                    <a:pt x="5296" y="7624"/>
                    <a:pt x="5250" y="7579"/>
                  </a:cubicBezTo>
                  <a:cubicBezTo>
                    <a:pt x="5205" y="7533"/>
                    <a:pt x="5159" y="7510"/>
                    <a:pt x="5090" y="7510"/>
                  </a:cubicBezTo>
                  <a:cubicBezTo>
                    <a:pt x="5079" y="7522"/>
                    <a:pt x="5068" y="7527"/>
                    <a:pt x="5056" y="7527"/>
                  </a:cubicBezTo>
                  <a:cubicBezTo>
                    <a:pt x="5045" y="7527"/>
                    <a:pt x="5033" y="7522"/>
                    <a:pt x="5022" y="7510"/>
                  </a:cubicBezTo>
                  <a:close/>
                  <a:moveTo>
                    <a:pt x="320" y="7759"/>
                  </a:moveTo>
                  <a:cubicBezTo>
                    <a:pt x="209" y="7759"/>
                    <a:pt x="69" y="7906"/>
                    <a:pt x="69" y="8012"/>
                  </a:cubicBezTo>
                  <a:cubicBezTo>
                    <a:pt x="69" y="8126"/>
                    <a:pt x="206" y="8286"/>
                    <a:pt x="320" y="8286"/>
                  </a:cubicBezTo>
                  <a:cubicBezTo>
                    <a:pt x="327" y="8288"/>
                    <a:pt x="335" y="8288"/>
                    <a:pt x="343" y="8288"/>
                  </a:cubicBezTo>
                  <a:cubicBezTo>
                    <a:pt x="454" y="8288"/>
                    <a:pt x="594" y="8140"/>
                    <a:pt x="594" y="8012"/>
                  </a:cubicBezTo>
                  <a:cubicBezTo>
                    <a:pt x="594" y="7921"/>
                    <a:pt x="457" y="7761"/>
                    <a:pt x="343" y="7761"/>
                  </a:cubicBezTo>
                  <a:cubicBezTo>
                    <a:pt x="335" y="7760"/>
                    <a:pt x="328" y="7759"/>
                    <a:pt x="320" y="7759"/>
                  </a:cubicBezTo>
                  <a:close/>
                  <a:moveTo>
                    <a:pt x="1689" y="7896"/>
                  </a:moveTo>
                  <a:cubicBezTo>
                    <a:pt x="1682" y="7896"/>
                    <a:pt x="1674" y="7897"/>
                    <a:pt x="1667" y="7898"/>
                  </a:cubicBezTo>
                  <a:cubicBezTo>
                    <a:pt x="1553" y="7898"/>
                    <a:pt x="1393" y="8058"/>
                    <a:pt x="1416" y="8172"/>
                  </a:cubicBezTo>
                  <a:cubicBezTo>
                    <a:pt x="1416" y="8309"/>
                    <a:pt x="1575" y="8423"/>
                    <a:pt x="1667" y="8423"/>
                  </a:cubicBezTo>
                  <a:cubicBezTo>
                    <a:pt x="1781" y="8423"/>
                    <a:pt x="1963" y="8263"/>
                    <a:pt x="1941" y="8149"/>
                  </a:cubicBezTo>
                  <a:cubicBezTo>
                    <a:pt x="1941" y="8043"/>
                    <a:pt x="1801" y="7896"/>
                    <a:pt x="1689" y="7896"/>
                  </a:cubicBezTo>
                  <a:close/>
                  <a:moveTo>
                    <a:pt x="2991" y="7989"/>
                  </a:moveTo>
                  <a:cubicBezTo>
                    <a:pt x="2876" y="7989"/>
                    <a:pt x="2717" y="8126"/>
                    <a:pt x="2717" y="8241"/>
                  </a:cubicBezTo>
                  <a:cubicBezTo>
                    <a:pt x="2717" y="8355"/>
                    <a:pt x="2854" y="8514"/>
                    <a:pt x="2968" y="8537"/>
                  </a:cubicBezTo>
                  <a:cubicBezTo>
                    <a:pt x="3082" y="8537"/>
                    <a:pt x="3242" y="8377"/>
                    <a:pt x="3264" y="8263"/>
                  </a:cubicBezTo>
                  <a:cubicBezTo>
                    <a:pt x="3264" y="8149"/>
                    <a:pt x="3105" y="7989"/>
                    <a:pt x="2991" y="7989"/>
                  </a:cubicBezTo>
                  <a:close/>
                  <a:moveTo>
                    <a:pt x="5478" y="8332"/>
                  </a:moveTo>
                  <a:cubicBezTo>
                    <a:pt x="5433" y="8400"/>
                    <a:pt x="5364" y="8469"/>
                    <a:pt x="5410" y="8560"/>
                  </a:cubicBezTo>
                  <a:cubicBezTo>
                    <a:pt x="5433" y="8583"/>
                    <a:pt x="5456" y="8629"/>
                    <a:pt x="5501" y="8651"/>
                  </a:cubicBezTo>
                  <a:cubicBezTo>
                    <a:pt x="5501" y="8629"/>
                    <a:pt x="5501" y="8583"/>
                    <a:pt x="5501" y="8537"/>
                  </a:cubicBezTo>
                  <a:cubicBezTo>
                    <a:pt x="5501" y="8537"/>
                    <a:pt x="5501" y="8514"/>
                    <a:pt x="5501" y="8492"/>
                  </a:cubicBezTo>
                  <a:cubicBezTo>
                    <a:pt x="5501" y="8446"/>
                    <a:pt x="5501" y="8400"/>
                    <a:pt x="5501" y="8355"/>
                  </a:cubicBezTo>
                  <a:cubicBezTo>
                    <a:pt x="5501" y="8355"/>
                    <a:pt x="5501" y="8332"/>
                    <a:pt x="5501" y="8332"/>
                  </a:cubicBezTo>
                  <a:close/>
                  <a:moveTo>
                    <a:pt x="4337" y="8124"/>
                  </a:moveTo>
                  <a:cubicBezTo>
                    <a:pt x="4329" y="8124"/>
                    <a:pt x="4322" y="8125"/>
                    <a:pt x="4314" y="8126"/>
                  </a:cubicBezTo>
                  <a:cubicBezTo>
                    <a:pt x="4200" y="8126"/>
                    <a:pt x="4040" y="8286"/>
                    <a:pt x="4063" y="8400"/>
                  </a:cubicBezTo>
                  <a:cubicBezTo>
                    <a:pt x="4063" y="8514"/>
                    <a:pt x="4200" y="8651"/>
                    <a:pt x="4314" y="8651"/>
                  </a:cubicBezTo>
                  <a:cubicBezTo>
                    <a:pt x="4322" y="8653"/>
                    <a:pt x="4330" y="8654"/>
                    <a:pt x="4337" y="8654"/>
                  </a:cubicBezTo>
                  <a:cubicBezTo>
                    <a:pt x="4451" y="8654"/>
                    <a:pt x="4610" y="8507"/>
                    <a:pt x="4588" y="8400"/>
                  </a:cubicBezTo>
                  <a:cubicBezTo>
                    <a:pt x="4588" y="8272"/>
                    <a:pt x="4449" y="8124"/>
                    <a:pt x="4337" y="8124"/>
                  </a:cubicBezTo>
                  <a:close/>
                  <a:moveTo>
                    <a:pt x="936" y="8492"/>
                  </a:moveTo>
                  <a:cubicBezTo>
                    <a:pt x="776" y="8492"/>
                    <a:pt x="662" y="8606"/>
                    <a:pt x="662" y="8743"/>
                  </a:cubicBezTo>
                  <a:cubicBezTo>
                    <a:pt x="662" y="8925"/>
                    <a:pt x="776" y="9039"/>
                    <a:pt x="936" y="9039"/>
                  </a:cubicBezTo>
                  <a:cubicBezTo>
                    <a:pt x="1096" y="9039"/>
                    <a:pt x="1210" y="8925"/>
                    <a:pt x="1210" y="8766"/>
                  </a:cubicBezTo>
                  <a:cubicBezTo>
                    <a:pt x="1210" y="8606"/>
                    <a:pt x="1096" y="8492"/>
                    <a:pt x="936" y="8492"/>
                  </a:cubicBezTo>
                  <a:close/>
                  <a:moveTo>
                    <a:pt x="2283" y="8583"/>
                  </a:moveTo>
                  <a:cubicBezTo>
                    <a:pt x="2123" y="8583"/>
                    <a:pt x="2009" y="8697"/>
                    <a:pt x="2009" y="8857"/>
                  </a:cubicBezTo>
                  <a:cubicBezTo>
                    <a:pt x="2009" y="9017"/>
                    <a:pt x="2123" y="9131"/>
                    <a:pt x="2283" y="9131"/>
                  </a:cubicBezTo>
                  <a:cubicBezTo>
                    <a:pt x="2443" y="9131"/>
                    <a:pt x="2557" y="9017"/>
                    <a:pt x="2557" y="8857"/>
                  </a:cubicBezTo>
                  <a:cubicBezTo>
                    <a:pt x="2557" y="8697"/>
                    <a:pt x="2443" y="8583"/>
                    <a:pt x="2283" y="8583"/>
                  </a:cubicBezTo>
                  <a:close/>
                  <a:moveTo>
                    <a:pt x="3630" y="8720"/>
                  </a:moveTo>
                  <a:cubicBezTo>
                    <a:pt x="3470" y="8720"/>
                    <a:pt x="3356" y="8834"/>
                    <a:pt x="3356" y="8994"/>
                  </a:cubicBezTo>
                  <a:cubicBezTo>
                    <a:pt x="3356" y="9154"/>
                    <a:pt x="3470" y="9268"/>
                    <a:pt x="3607" y="9268"/>
                  </a:cubicBezTo>
                  <a:cubicBezTo>
                    <a:pt x="3767" y="9268"/>
                    <a:pt x="3881" y="9154"/>
                    <a:pt x="3881" y="8994"/>
                  </a:cubicBezTo>
                  <a:cubicBezTo>
                    <a:pt x="3904" y="8834"/>
                    <a:pt x="3789" y="8720"/>
                    <a:pt x="3630" y="8720"/>
                  </a:cubicBezTo>
                  <a:close/>
                  <a:moveTo>
                    <a:pt x="4931" y="8834"/>
                  </a:moveTo>
                  <a:cubicBezTo>
                    <a:pt x="4771" y="8834"/>
                    <a:pt x="4657" y="8925"/>
                    <a:pt x="4657" y="9085"/>
                  </a:cubicBezTo>
                  <a:cubicBezTo>
                    <a:pt x="4657" y="9245"/>
                    <a:pt x="4771" y="9359"/>
                    <a:pt x="4931" y="9359"/>
                  </a:cubicBezTo>
                  <a:cubicBezTo>
                    <a:pt x="5090" y="9359"/>
                    <a:pt x="5205" y="9268"/>
                    <a:pt x="5205" y="9108"/>
                  </a:cubicBezTo>
                  <a:cubicBezTo>
                    <a:pt x="5205" y="8948"/>
                    <a:pt x="5090" y="8834"/>
                    <a:pt x="4931" y="8834"/>
                  </a:cubicBezTo>
                  <a:close/>
                  <a:moveTo>
                    <a:pt x="195" y="9090"/>
                  </a:moveTo>
                  <a:cubicBezTo>
                    <a:pt x="167" y="9090"/>
                    <a:pt x="140" y="9095"/>
                    <a:pt x="115" y="9108"/>
                  </a:cubicBezTo>
                  <a:cubicBezTo>
                    <a:pt x="69" y="9131"/>
                    <a:pt x="23" y="9154"/>
                    <a:pt x="23" y="9222"/>
                  </a:cubicBezTo>
                  <a:cubicBezTo>
                    <a:pt x="46" y="9268"/>
                    <a:pt x="23" y="9313"/>
                    <a:pt x="23" y="9359"/>
                  </a:cubicBezTo>
                  <a:cubicBezTo>
                    <a:pt x="23" y="9427"/>
                    <a:pt x="23" y="9473"/>
                    <a:pt x="23" y="9519"/>
                  </a:cubicBezTo>
                  <a:cubicBezTo>
                    <a:pt x="23" y="9587"/>
                    <a:pt x="23" y="9587"/>
                    <a:pt x="92" y="9610"/>
                  </a:cubicBezTo>
                  <a:cubicBezTo>
                    <a:pt x="137" y="9633"/>
                    <a:pt x="160" y="9633"/>
                    <a:pt x="206" y="9633"/>
                  </a:cubicBezTo>
                  <a:cubicBezTo>
                    <a:pt x="320" y="9633"/>
                    <a:pt x="411" y="9564"/>
                    <a:pt x="457" y="9473"/>
                  </a:cubicBezTo>
                  <a:cubicBezTo>
                    <a:pt x="503" y="9359"/>
                    <a:pt x="480" y="9268"/>
                    <a:pt x="411" y="9176"/>
                  </a:cubicBezTo>
                  <a:cubicBezTo>
                    <a:pt x="345" y="9127"/>
                    <a:pt x="268" y="9090"/>
                    <a:pt x="195" y="9090"/>
                  </a:cubicBezTo>
                  <a:close/>
                  <a:moveTo>
                    <a:pt x="1553" y="9199"/>
                  </a:moveTo>
                  <a:cubicBezTo>
                    <a:pt x="1393" y="9199"/>
                    <a:pt x="1279" y="9290"/>
                    <a:pt x="1279" y="9450"/>
                  </a:cubicBezTo>
                  <a:cubicBezTo>
                    <a:pt x="1279" y="9633"/>
                    <a:pt x="1370" y="9724"/>
                    <a:pt x="1530" y="9724"/>
                  </a:cubicBezTo>
                  <a:cubicBezTo>
                    <a:pt x="1712" y="9724"/>
                    <a:pt x="1804" y="9633"/>
                    <a:pt x="1804" y="9473"/>
                  </a:cubicBezTo>
                  <a:cubicBezTo>
                    <a:pt x="1804" y="9313"/>
                    <a:pt x="1712" y="9199"/>
                    <a:pt x="1553" y="9199"/>
                  </a:cubicBezTo>
                  <a:close/>
                  <a:moveTo>
                    <a:pt x="2899" y="9336"/>
                  </a:moveTo>
                  <a:cubicBezTo>
                    <a:pt x="2739" y="9336"/>
                    <a:pt x="2625" y="9427"/>
                    <a:pt x="2625" y="9587"/>
                  </a:cubicBezTo>
                  <a:cubicBezTo>
                    <a:pt x="2625" y="9747"/>
                    <a:pt x="2717" y="9861"/>
                    <a:pt x="2876" y="9861"/>
                  </a:cubicBezTo>
                  <a:cubicBezTo>
                    <a:pt x="3036" y="9861"/>
                    <a:pt x="3150" y="9770"/>
                    <a:pt x="3150" y="9610"/>
                  </a:cubicBezTo>
                  <a:cubicBezTo>
                    <a:pt x="3150" y="9450"/>
                    <a:pt x="3036" y="9336"/>
                    <a:pt x="2899" y="9336"/>
                  </a:cubicBezTo>
                  <a:close/>
                  <a:moveTo>
                    <a:pt x="4246" y="9427"/>
                  </a:moveTo>
                  <a:cubicBezTo>
                    <a:pt x="4063" y="9427"/>
                    <a:pt x="3972" y="9542"/>
                    <a:pt x="3949" y="9701"/>
                  </a:cubicBezTo>
                  <a:cubicBezTo>
                    <a:pt x="3949" y="9861"/>
                    <a:pt x="4063" y="9975"/>
                    <a:pt x="4223" y="9975"/>
                  </a:cubicBezTo>
                  <a:cubicBezTo>
                    <a:pt x="4383" y="9975"/>
                    <a:pt x="4497" y="9861"/>
                    <a:pt x="4497" y="9701"/>
                  </a:cubicBezTo>
                  <a:cubicBezTo>
                    <a:pt x="4497" y="9542"/>
                    <a:pt x="4383" y="9427"/>
                    <a:pt x="4246" y="9427"/>
                  </a:cubicBezTo>
                  <a:close/>
                  <a:moveTo>
                    <a:pt x="5495" y="9578"/>
                  </a:moveTo>
                  <a:cubicBezTo>
                    <a:pt x="5488" y="9578"/>
                    <a:pt x="5476" y="9581"/>
                    <a:pt x="5456" y="9587"/>
                  </a:cubicBezTo>
                  <a:cubicBezTo>
                    <a:pt x="5342" y="9656"/>
                    <a:pt x="5296" y="9747"/>
                    <a:pt x="5296" y="9861"/>
                  </a:cubicBezTo>
                  <a:cubicBezTo>
                    <a:pt x="5296" y="9975"/>
                    <a:pt x="5364" y="10044"/>
                    <a:pt x="5478" y="10089"/>
                  </a:cubicBezTo>
                  <a:cubicBezTo>
                    <a:pt x="5485" y="10096"/>
                    <a:pt x="5490" y="10099"/>
                    <a:pt x="5493" y="10099"/>
                  </a:cubicBezTo>
                  <a:cubicBezTo>
                    <a:pt x="5501" y="10099"/>
                    <a:pt x="5501" y="10083"/>
                    <a:pt x="5501" y="10067"/>
                  </a:cubicBezTo>
                  <a:cubicBezTo>
                    <a:pt x="5501" y="9998"/>
                    <a:pt x="5501" y="9930"/>
                    <a:pt x="5501" y="9861"/>
                  </a:cubicBezTo>
                  <a:cubicBezTo>
                    <a:pt x="5501" y="9770"/>
                    <a:pt x="5501" y="9701"/>
                    <a:pt x="5501" y="9610"/>
                  </a:cubicBezTo>
                  <a:cubicBezTo>
                    <a:pt x="5501" y="9594"/>
                    <a:pt x="5513" y="9578"/>
                    <a:pt x="5495" y="9578"/>
                  </a:cubicBezTo>
                  <a:close/>
                  <a:moveTo>
                    <a:pt x="799" y="9838"/>
                  </a:moveTo>
                  <a:cubicBezTo>
                    <a:pt x="731" y="9838"/>
                    <a:pt x="662" y="9838"/>
                    <a:pt x="617" y="9907"/>
                  </a:cubicBezTo>
                  <a:cubicBezTo>
                    <a:pt x="571" y="9952"/>
                    <a:pt x="525" y="9998"/>
                    <a:pt x="525" y="10089"/>
                  </a:cubicBezTo>
                  <a:cubicBezTo>
                    <a:pt x="548" y="10158"/>
                    <a:pt x="525" y="10226"/>
                    <a:pt x="594" y="10295"/>
                  </a:cubicBezTo>
                  <a:cubicBezTo>
                    <a:pt x="662" y="10340"/>
                    <a:pt x="708" y="10386"/>
                    <a:pt x="799" y="10386"/>
                  </a:cubicBezTo>
                  <a:cubicBezTo>
                    <a:pt x="868" y="10363"/>
                    <a:pt x="936" y="10386"/>
                    <a:pt x="1005" y="10295"/>
                  </a:cubicBezTo>
                  <a:cubicBezTo>
                    <a:pt x="1050" y="10249"/>
                    <a:pt x="1096" y="10203"/>
                    <a:pt x="1073" y="10112"/>
                  </a:cubicBezTo>
                  <a:cubicBezTo>
                    <a:pt x="1073" y="10021"/>
                    <a:pt x="1073" y="9975"/>
                    <a:pt x="1005" y="9907"/>
                  </a:cubicBezTo>
                  <a:cubicBezTo>
                    <a:pt x="936" y="9861"/>
                    <a:pt x="891" y="9838"/>
                    <a:pt x="799" y="9838"/>
                  </a:cubicBezTo>
                  <a:close/>
                  <a:moveTo>
                    <a:pt x="2169" y="9930"/>
                  </a:moveTo>
                  <a:cubicBezTo>
                    <a:pt x="2077" y="9952"/>
                    <a:pt x="2009" y="9930"/>
                    <a:pt x="1963" y="9998"/>
                  </a:cubicBezTo>
                  <a:cubicBezTo>
                    <a:pt x="1918" y="10067"/>
                    <a:pt x="1872" y="10112"/>
                    <a:pt x="1872" y="10203"/>
                  </a:cubicBezTo>
                  <a:cubicBezTo>
                    <a:pt x="1872" y="10272"/>
                    <a:pt x="1872" y="10340"/>
                    <a:pt x="1941" y="10409"/>
                  </a:cubicBezTo>
                  <a:cubicBezTo>
                    <a:pt x="1996" y="10446"/>
                    <a:pt x="2037" y="10483"/>
                    <a:pt x="2100" y="10483"/>
                  </a:cubicBezTo>
                  <a:cubicBezTo>
                    <a:pt x="2114" y="10483"/>
                    <a:pt x="2129" y="10482"/>
                    <a:pt x="2146" y="10477"/>
                  </a:cubicBezTo>
                  <a:cubicBezTo>
                    <a:pt x="2163" y="10482"/>
                    <a:pt x="2178" y="10483"/>
                    <a:pt x="2192" y="10483"/>
                  </a:cubicBezTo>
                  <a:cubicBezTo>
                    <a:pt x="2255" y="10483"/>
                    <a:pt x="2295" y="10446"/>
                    <a:pt x="2351" y="10409"/>
                  </a:cubicBezTo>
                  <a:cubicBezTo>
                    <a:pt x="2397" y="10340"/>
                    <a:pt x="2420" y="10295"/>
                    <a:pt x="2420" y="10203"/>
                  </a:cubicBezTo>
                  <a:cubicBezTo>
                    <a:pt x="2420" y="10135"/>
                    <a:pt x="2420" y="10067"/>
                    <a:pt x="2351" y="10021"/>
                  </a:cubicBezTo>
                  <a:cubicBezTo>
                    <a:pt x="2283" y="9975"/>
                    <a:pt x="2237" y="9930"/>
                    <a:pt x="2169" y="9930"/>
                  </a:cubicBezTo>
                  <a:close/>
                  <a:moveTo>
                    <a:pt x="3493" y="10067"/>
                  </a:moveTo>
                  <a:cubicBezTo>
                    <a:pt x="3424" y="10067"/>
                    <a:pt x="3356" y="10067"/>
                    <a:pt x="3287" y="10135"/>
                  </a:cubicBezTo>
                  <a:cubicBezTo>
                    <a:pt x="3242" y="10203"/>
                    <a:pt x="3219" y="10249"/>
                    <a:pt x="3219" y="10340"/>
                  </a:cubicBezTo>
                  <a:cubicBezTo>
                    <a:pt x="3219" y="10409"/>
                    <a:pt x="3219" y="10477"/>
                    <a:pt x="3287" y="10546"/>
                  </a:cubicBezTo>
                  <a:cubicBezTo>
                    <a:pt x="3337" y="10579"/>
                    <a:pt x="3375" y="10600"/>
                    <a:pt x="3428" y="10600"/>
                  </a:cubicBezTo>
                  <a:cubicBezTo>
                    <a:pt x="3447" y="10600"/>
                    <a:pt x="3468" y="10598"/>
                    <a:pt x="3493" y="10592"/>
                  </a:cubicBezTo>
                  <a:cubicBezTo>
                    <a:pt x="3518" y="10604"/>
                    <a:pt x="3540" y="10610"/>
                    <a:pt x="3560" y="10610"/>
                  </a:cubicBezTo>
                  <a:cubicBezTo>
                    <a:pt x="3611" y="10610"/>
                    <a:pt x="3649" y="10572"/>
                    <a:pt x="3698" y="10523"/>
                  </a:cubicBezTo>
                  <a:cubicBezTo>
                    <a:pt x="3744" y="10477"/>
                    <a:pt x="3767" y="10409"/>
                    <a:pt x="3767" y="10340"/>
                  </a:cubicBezTo>
                  <a:cubicBezTo>
                    <a:pt x="3767" y="10272"/>
                    <a:pt x="3744" y="10203"/>
                    <a:pt x="3698" y="10158"/>
                  </a:cubicBezTo>
                  <a:cubicBezTo>
                    <a:pt x="3630" y="10089"/>
                    <a:pt x="3584" y="10067"/>
                    <a:pt x="3493" y="10067"/>
                  </a:cubicBezTo>
                  <a:close/>
                  <a:moveTo>
                    <a:pt x="4778" y="10172"/>
                  </a:moveTo>
                  <a:cubicBezTo>
                    <a:pt x="4724" y="10172"/>
                    <a:pt x="4685" y="10198"/>
                    <a:pt x="4634" y="10249"/>
                  </a:cubicBezTo>
                  <a:cubicBezTo>
                    <a:pt x="4588" y="10295"/>
                    <a:pt x="4565" y="10363"/>
                    <a:pt x="4565" y="10432"/>
                  </a:cubicBezTo>
                  <a:cubicBezTo>
                    <a:pt x="4565" y="10523"/>
                    <a:pt x="4565" y="10569"/>
                    <a:pt x="4634" y="10637"/>
                  </a:cubicBezTo>
                  <a:cubicBezTo>
                    <a:pt x="4671" y="10674"/>
                    <a:pt x="4708" y="10712"/>
                    <a:pt x="4771" y="10712"/>
                  </a:cubicBezTo>
                  <a:cubicBezTo>
                    <a:pt x="4785" y="10712"/>
                    <a:pt x="4800" y="10710"/>
                    <a:pt x="4817" y="10706"/>
                  </a:cubicBezTo>
                  <a:cubicBezTo>
                    <a:pt x="4885" y="10706"/>
                    <a:pt x="4976" y="10706"/>
                    <a:pt x="5022" y="10637"/>
                  </a:cubicBezTo>
                  <a:cubicBezTo>
                    <a:pt x="5068" y="10569"/>
                    <a:pt x="5113" y="10523"/>
                    <a:pt x="5113" y="10455"/>
                  </a:cubicBezTo>
                  <a:cubicBezTo>
                    <a:pt x="5090" y="10363"/>
                    <a:pt x="5090" y="10295"/>
                    <a:pt x="5022" y="10249"/>
                  </a:cubicBezTo>
                  <a:cubicBezTo>
                    <a:pt x="4985" y="10212"/>
                    <a:pt x="4932" y="10175"/>
                    <a:pt x="4877" y="10175"/>
                  </a:cubicBezTo>
                  <a:cubicBezTo>
                    <a:pt x="4864" y="10175"/>
                    <a:pt x="4852" y="10176"/>
                    <a:pt x="4839" y="10181"/>
                  </a:cubicBezTo>
                  <a:cubicBezTo>
                    <a:pt x="4817" y="10175"/>
                    <a:pt x="4797" y="10172"/>
                    <a:pt x="4778" y="10172"/>
                  </a:cubicBezTo>
                  <a:close/>
                  <a:moveTo>
                    <a:pt x="92" y="10409"/>
                  </a:moveTo>
                  <a:cubicBezTo>
                    <a:pt x="69" y="10409"/>
                    <a:pt x="23" y="10409"/>
                    <a:pt x="23" y="10455"/>
                  </a:cubicBezTo>
                  <a:cubicBezTo>
                    <a:pt x="46" y="10614"/>
                    <a:pt x="23" y="10774"/>
                    <a:pt x="23" y="10911"/>
                  </a:cubicBezTo>
                  <a:cubicBezTo>
                    <a:pt x="23" y="10989"/>
                    <a:pt x="45" y="11024"/>
                    <a:pt x="87" y="11024"/>
                  </a:cubicBezTo>
                  <a:cubicBezTo>
                    <a:pt x="107" y="11024"/>
                    <a:pt x="131" y="11017"/>
                    <a:pt x="160" y="11002"/>
                  </a:cubicBezTo>
                  <a:cubicBezTo>
                    <a:pt x="206" y="10980"/>
                    <a:pt x="229" y="10957"/>
                    <a:pt x="274" y="10934"/>
                  </a:cubicBezTo>
                  <a:cubicBezTo>
                    <a:pt x="343" y="10911"/>
                    <a:pt x="411" y="10751"/>
                    <a:pt x="411" y="10683"/>
                  </a:cubicBezTo>
                  <a:cubicBezTo>
                    <a:pt x="388" y="10569"/>
                    <a:pt x="229" y="10409"/>
                    <a:pt x="92" y="10409"/>
                  </a:cubicBezTo>
                  <a:close/>
                  <a:moveTo>
                    <a:pt x="1401" y="10517"/>
                  </a:moveTo>
                  <a:cubicBezTo>
                    <a:pt x="1346" y="10517"/>
                    <a:pt x="1293" y="10554"/>
                    <a:pt x="1256" y="10592"/>
                  </a:cubicBezTo>
                  <a:cubicBezTo>
                    <a:pt x="1187" y="10637"/>
                    <a:pt x="1142" y="10728"/>
                    <a:pt x="1142" y="10797"/>
                  </a:cubicBezTo>
                  <a:cubicBezTo>
                    <a:pt x="1142" y="10865"/>
                    <a:pt x="1187" y="10957"/>
                    <a:pt x="1233" y="11002"/>
                  </a:cubicBezTo>
                  <a:cubicBezTo>
                    <a:pt x="1279" y="11071"/>
                    <a:pt x="1370" y="11094"/>
                    <a:pt x="1438" y="11094"/>
                  </a:cubicBezTo>
                  <a:cubicBezTo>
                    <a:pt x="1451" y="11098"/>
                    <a:pt x="1464" y="11100"/>
                    <a:pt x="1478" y="11100"/>
                  </a:cubicBezTo>
                  <a:cubicBezTo>
                    <a:pt x="1539" y="11100"/>
                    <a:pt x="1607" y="11062"/>
                    <a:pt x="1644" y="11025"/>
                  </a:cubicBezTo>
                  <a:cubicBezTo>
                    <a:pt x="1689" y="10980"/>
                    <a:pt x="1712" y="10888"/>
                    <a:pt x="1758" y="10820"/>
                  </a:cubicBezTo>
                  <a:cubicBezTo>
                    <a:pt x="1712" y="10751"/>
                    <a:pt x="1689" y="10660"/>
                    <a:pt x="1644" y="10614"/>
                  </a:cubicBezTo>
                  <a:cubicBezTo>
                    <a:pt x="1598" y="10546"/>
                    <a:pt x="1507" y="10523"/>
                    <a:pt x="1438" y="10523"/>
                  </a:cubicBezTo>
                  <a:cubicBezTo>
                    <a:pt x="1426" y="10519"/>
                    <a:pt x="1413" y="10517"/>
                    <a:pt x="1401" y="10517"/>
                  </a:cubicBezTo>
                  <a:close/>
                  <a:moveTo>
                    <a:pt x="2703" y="10654"/>
                  </a:moveTo>
                  <a:cubicBezTo>
                    <a:pt x="2647" y="10654"/>
                    <a:pt x="2590" y="10695"/>
                    <a:pt x="2534" y="10751"/>
                  </a:cubicBezTo>
                  <a:cubicBezTo>
                    <a:pt x="2488" y="10797"/>
                    <a:pt x="2466" y="10865"/>
                    <a:pt x="2466" y="10934"/>
                  </a:cubicBezTo>
                  <a:cubicBezTo>
                    <a:pt x="2466" y="11002"/>
                    <a:pt x="2488" y="11094"/>
                    <a:pt x="2534" y="11139"/>
                  </a:cubicBezTo>
                  <a:cubicBezTo>
                    <a:pt x="2580" y="11185"/>
                    <a:pt x="2671" y="11231"/>
                    <a:pt x="2739" y="11231"/>
                  </a:cubicBezTo>
                  <a:cubicBezTo>
                    <a:pt x="2808" y="11231"/>
                    <a:pt x="2899" y="11208"/>
                    <a:pt x="2945" y="11162"/>
                  </a:cubicBezTo>
                  <a:cubicBezTo>
                    <a:pt x="3013" y="11094"/>
                    <a:pt x="3013" y="11025"/>
                    <a:pt x="3059" y="10957"/>
                  </a:cubicBezTo>
                  <a:cubicBezTo>
                    <a:pt x="3013" y="10865"/>
                    <a:pt x="3013" y="10797"/>
                    <a:pt x="2968" y="10728"/>
                  </a:cubicBezTo>
                  <a:cubicBezTo>
                    <a:pt x="2899" y="10660"/>
                    <a:pt x="2808" y="10660"/>
                    <a:pt x="2739" y="10660"/>
                  </a:cubicBezTo>
                  <a:cubicBezTo>
                    <a:pt x="2727" y="10656"/>
                    <a:pt x="2715" y="10654"/>
                    <a:pt x="2703" y="10654"/>
                  </a:cubicBezTo>
                  <a:close/>
                  <a:moveTo>
                    <a:pt x="4086" y="10728"/>
                  </a:moveTo>
                  <a:cubicBezTo>
                    <a:pt x="4018" y="10774"/>
                    <a:pt x="3926" y="10797"/>
                    <a:pt x="3881" y="10843"/>
                  </a:cubicBezTo>
                  <a:cubicBezTo>
                    <a:pt x="3835" y="10888"/>
                    <a:pt x="3789" y="10980"/>
                    <a:pt x="3789" y="11048"/>
                  </a:cubicBezTo>
                  <a:cubicBezTo>
                    <a:pt x="3812" y="11117"/>
                    <a:pt x="3835" y="11208"/>
                    <a:pt x="3904" y="11253"/>
                  </a:cubicBezTo>
                  <a:cubicBezTo>
                    <a:pt x="3949" y="11299"/>
                    <a:pt x="4018" y="11345"/>
                    <a:pt x="4086" y="11345"/>
                  </a:cubicBezTo>
                  <a:cubicBezTo>
                    <a:pt x="4155" y="11345"/>
                    <a:pt x="4246" y="11299"/>
                    <a:pt x="4292" y="11253"/>
                  </a:cubicBezTo>
                  <a:cubicBezTo>
                    <a:pt x="4360" y="11208"/>
                    <a:pt x="4383" y="11117"/>
                    <a:pt x="4383" y="11048"/>
                  </a:cubicBezTo>
                  <a:cubicBezTo>
                    <a:pt x="4383" y="10980"/>
                    <a:pt x="4337" y="10888"/>
                    <a:pt x="4292" y="10843"/>
                  </a:cubicBezTo>
                  <a:cubicBezTo>
                    <a:pt x="4246" y="10774"/>
                    <a:pt x="4155" y="10774"/>
                    <a:pt x="4086" y="10728"/>
                  </a:cubicBezTo>
                  <a:close/>
                  <a:moveTo>
                    <a:pt x="5444" y="10880"/>
                  </a:moveTo>
                  <a:cubicBezTo>
                    <a:pt x="5433" y="10880"/>
                    <a:pt x="5421" y="10883"/>
                    <a:pt x="5410" y="10888"/>
                  </a:cubicBezTo>
                  <a:cubicBezTo>
                    <a:pt x="5387" y="10911"/>
                    <a:pt x="5364" y="10911"/>
                    <a:pt x="5342" y="10911"/>
                  </a:cubicBezTo>
                  <a:cubicBezTo>
                    <a:pt x="5296" y="10934"/>
                    <a:pt x="5227" y="10957"/>
                    <a:pt x="5205" y="10980"/>
                  </a:cubicBezTo>
                  <a:cubicBezTo>
                    <a:pt x="5182" y="11048"/>
                    <a:pt x="5136" y="11117"/>
                    <a:pt x="5136" y="11185"/>
                  </a:cubicBezTo>
                  <a:cubicBezTo>
                    <a:pt x="5136" y="11231"/>
                    <a:pt x="5159" y="11299"/>
                    <a:pt x="5205" y="11368"/>
                  </a:cubicBezTo>
                  <a:cubicBezTo>
                    <a:pt x="5227" y="11390"/>
                    <a:pt x="5296" y="11413"/>
                    <a:pt x="5342" y="11436"/>
                  </a:cubicBezTo>
                  <a:cubicBezTo>
                    <a:pt x="5364" y="11459"/>
                    <a:pt x="5387" y="11459"/>
                    <a:pt x="5387" y="11459"/>
                  </a:cubicBezTo>
                  <a:cubicBezTo>
                    <a:pt x="5404" y="11465"/>
                    <a:pt x="5420" y="11467"/>
                    <a:pt x="5434" y="11467"/>
                  </a:cubicBezTo>
                  <a:cubicBezTo>
                    <a:pt x="5476" y="11467"/>
                    <a:pt x="5501" y="11442"/>
                    <a:pt x="5501" y="11390"/>
                  </a:cubicBezTo>
                  <a:cubicBezTo>
                    <a:pt x="5501" y="11322"/>
                    <a:pt x="5501" y="11253"/>
                    <a:pt x="5501" y="11185"/>
                  </a:cubicBezTo>
                  <a:cubicBezTo>
                    <a:pt x="5501" y="11094"/>
                    <a:pt x="5501" y="11025"/>
                    <a:pt x="5501" y="10957"/>
                  </a:cubicBezTo>
                  <a:cubicBezTo>
                    <a:pt x="5501" y="10905"/>
                    <a:pt x="5476" y="10880"/>
                    <a:pt x="5444" y="10880"/>
                  </a:cubicBezTo>
                  <a:close/>
                  <a:moveTo>
                    <a:pt x="708" y="11139"/>
                  </a:moveTo>
                  <a:cubicBezTo>
                    <a:pt x="548" y="11139"/>
                    <a:pt x="411" y="11276"/>
                    <a:pt x="411" y="11436"/>
                  </a:cubicBezTo>
                  <a:cubicBezTo>
                    <a:pt x="388" y="11596"/>
                    <a:pt x="548" y="11756"/>
                    <a:pt x="708" y="11756"/>
                  </a:cubicBezTo>
                  <a:cubicBezTo>
                    <a:pt x="868" y="11756"/>
                    <a:pt x="1005" y="11619"/>
                    <a:pt x="1005" y="11436"/>
                  </a:cubicBezTo>
                  <a:cubicBezTo>
                    <a:pt x="1005" y="11276"/>
                    <a:pt x="868" y="11139"/>
                    <a:pt x="708" y="11139"/>
                  </a:cubicBezTo>
                  <a:close/>
                  <a:moveTo>
                    <a:pt x="2055" y="11253"/>
                  </a:moveTo>
                  <a:cubicBezTo>
                    <a:pt x="1895" y="11253"/>
                    <a:pt x="1735" y="11390"/>
                    <a:pt x="1735" y="11527"/>
                  </a:cubicBezTo>
                  <a:cubicBezTo>
                    <a:pt x="1735" y="11710"/>
                    <a:pt x="1872" y="11847"/>
                    <a:pt x="2032" y="11847"/>
                  </a:cubicBezTo>
                  <a:cubicBezTo>
                    <a:pt x="2214" y="11847"/>
                    <a:pt x="2351" y="11710"/>
                    <a:pt x="2351" y="11550"/>
                  </a:cubicBezTo>
                  <a:cubicBezTo>
                    <a:pt x="2351" y="11390"/>
                    <a:pt x="2214" y="11253"/>
                    <a:pt x="2055" y="11253"/>
                  </a:cubicBezTo>
                  <a:close/>
                  <a:moveTo>
                    <a:pt x="3367" y="11388"/>
                  </a:moveTo>
                  <a:cubicBezTo>
                    <a:pt x="3202" y="11388"/>
                    <a:pt x="3082" y="11538"/>
                    <a:pt x="3082" y="11687"/>
                  </a:cubicBezTo>
                  <a:cubicBezTo>
                    <a:pt x="3082" y="11847"/>
                    <a:pt x="3219" y="11984"/>
                    <a:pt x="3379" y="11984"/>
                  </a:cubicBezTo>
                  <a:cubicBezTo>
                    <a:pt x="3538" y="11984"/>
                    <a:pt x="3698" y="11847"/>
                    <a:pt x="3698" y="11687"/>
                  </a:cubicBezTo>
                  <a:cubicBezTo>
                    <a:pt x="3698" y="11527"/>
                    <a:pt x="3561" y="11390"/>
                    <a:pt x="3401" y="11390"/>
                  </a:cubicBezTo>
                  <a:cubicBezTo>
                    <a:pt x="3390" y="11389"/>
                    <a:pt x="3378" y="11388"/>
                    <a:pt x="3367" y="11388"/>
                  </a:cubicBezTo>
                  <a:close/>
                  <a:moveTo>
                    <a:pt x="4702" y="11482"/>
                  </a:moveTo>
                  <a:cubicBezTo>
                    <a:pt x="4680" y="11482"/>
                    <a:pt x="4520" y="11527"/>
                    <a:pt x="4520" y="11550"/>
                  </a:cubicBezTo>
                  <a:cubicBezTo>
                    <a:pt x="4429" y="11596"/>
                    <a:pt x="4406" y="11687"/>
                    <a:pt x="4406" y="11778"/>
                  </a:cubicBezTo>
                  <a:cubicBezTo>
                    <a:pt x="4383" y="11847"/>
                    <a:pt x="4429" y="11915"/>
                    <a:pt x="4474" y="11961"/>
                  </a:cubicBezTo>
                  <a:cubicBezTo>
                    <a:pt x="4520" y="12052"/>
                    <a:pt x="4611" y="12075"/>
                    <a:pt x="4680" y="12075"/>
                  </a:cubicBezTo>
                  <a:cubicBezTo>
                    <a:pt x="4691" y="12077"/>
                    <a:pt x="4703" y="12078"/>
                    <a:pt x="4715" y="12078"/>
                  </a:cubicBezTo>
                  <a:cubicBezTo>
                    <a:pt x="4862" y="12078"/>
                    <a:pt x="4999" y="11948"/>
                    <a:pt x="4999" y="11778"/>
                  </a:cubicBezTo>
                  <a:cubicBezTo>
                    <a:pt x="4976" y="11710"/>
                    <a:pt x="4976" y="11641"/>
                    <a:pt x="4931" y="11596"/>
                  </a:cubicBezTo>
                  <a:cubicBezTo>
                    <a:pt x="4862" y="11527"/>
                    <a:pt x="4794" y="11505"/>
                    <a:pt x="4702" y="11482"/>
                  </a:cubicBezTo>
                  <a:close/>
                  <a:moveTo>
                    <a:pt x="37" y="11761"/>
                  </a:moveTo>
                  <a:cubicBezTo>
                    <a:pt x="29" y="11761"/>
                    <a:pt x="23" y="11767"/>
                    <a:pt x="23" y="11778"/>
                  </a:cubicBezTo>
                  <a:cubicBezTo>
                    <a:pt x="23" y="11870"/>
                    <a:pt x="23" y="11961"/>
                    <a:pt x="23" y="12052"/>
                  </a:cubicBezTo>
                  <a:cubicBezTo>
                    <a:pt x="23" y="12144"/>
                    <a:pt x="23" y="12235"/>
                    <a:pt x="23" y="12326"/>
                  </a:cubicBezTo>
                  <a:cubicBezTo>
                    <a:pt x="23" y="12338"/>
                    <a:pt x="29" y="12343"/>
                    <a:pt x="37" y="12343"/>
                  </a:cubicBezTo>
                  <a:cubicBezTo>
                    <a:pt x="46" y="12343"/>
                    <a:pt x="57" y="12338"/>
                    <a:pt x="69" y="12326"/>
                  </a:cubicBezTo>
                  <a:cubicBezTo>
                    <a:pt x="183" y="12281"/>
                    <a:pt x="274" y="12189"/>
                    <a:pt x="274" y="12030"/>
                  </a:cubicBezTo>
                  <a:cubicBezTo>
                    <a:pt x="251" y="11893"/>
                    <a:pt x="183" y="11824"/>
                    <a:pt x="69" y="11778"/>
                  </a:cubicBezTo>
                  <a:cubicBezTo>
                    <a:pt x="57" y="11767"/>
                    <a:pt x="46" y="11761"/>
                    <a:pt x="37" y="11761"/>
                  </a:cubicBezTo>
                  <a:close/>
                  <a:moveTo>
                    <a:pt x="1301" y="11847"/>
                  </a:moveTo>
                  <a:cubicBezTo>
                    <a:pt x="1142" y="11847"/>
                    <a:pt x="1005" y="11984"/>
                    <a:pt x="1005" y="12144"/>
                  </a:cubicBezTo>
                  <a:cubicBezTo>
                    <a:pt x="1005" y="12303"/>
                    <a:pt x="1142" y="12463"/>
                    <a:pt x="1301" y="12463"/>
                  </a:cubicBezTo>
                  <a:cubicBezTo>
                    <a:pt x="1461" y="12463"/>
                    <a:pt x="1598" y="12326"/>
                    <a:pt x="1621" y="12166"/>
                  </a:cubicBezTo>
                  <a:cubicBezTo>
                    <a:pt x="1621" y="11984"/>
                    <a:pt x="1461" y="11847"/>
                    <a:pt x="1301" y="11847"/>
                  </a:cubicBezTo>
                  <a:close/>
                  <a:moveTo>
                    <a:pt x="2671" y="11984"/>
                  </a:moveTo>
                  <a:cubicBezTo>
                    <a:pt x="2488" y="11984"/>
                    <a:pt x="2351" y="12121"/>
                    <a:pt x="2351" y="12281"/>
                  </a:cubicBezTo>
                  <a:cubicBezTo>
                    <a:pt x="2351" y="12440"/>
                    <a:pt x="2488" y="12577"/>
                    <a:pt x="2648" y="12577"/>
                  </a:cubicBezTo>
                  <a:cubicBezTo>
                    <a:pt x="2658" y="12579"/>
                    <a:pt x="2669" y="12580"/>
                    <a:pt x="2679" y="12580"/>
                  </a:cubicBezTo>
                  <a:cubicBezTo>
                    <a:pt x="2825" y="12580"/>
                    <a:pt x="2945" y="12430"/>
                    <a:pt x="2945" y="12281"/>
                  </a:cubicBezTo>
                  <a:cubicBezTo>
                    <a:pt x="2945" y="12121"/>
                    <a:pt x="2808" y="11984"/>
                    <a:pt x="2671" y="11984"/>
                  </a:cubicBezTo>
                  <a:close/>
                  <a:moveTo>
                    <a:pt x="3995" y="12075"/>
                  </a:moveTo>
                  <a:cubicBezTo>
                    <a:pt x="3835" y="12075"/>
                    <a:pt x="3698" y="12212"/>
                    <a:pt x="3698" y="12372"/>
                  </a:cubicBezTo>
                  <a:cubicBezTo>
                    <a:pt x="3698" y="12554"/>
                    <a:pt x="3835" y="12691"/>
                    <a:pt x="3995" y="12691"/>
                  </a:cubicBezTo>
                  <a:cubicBezTo>
                    <a:pt x="4155" y="12691"/>
                    <a:pt x="4292" y="12554"/>
                    <a:pt x="4292" y="12395"/>
                  </a:cubicBezTo>
                  <a:cubicBezTo>
                    <a:pt x="4292" y="12235"/>
                    <a:pt x="4155" y="12098"/>
                    <a:pt x="3995" y="12075"/>
                  </a:cubicBezTo>
                  <a:close/>
                  <a:moveTo>
                    <a:pt x="5337" y="12214"/>
                  </a:moveTo>
                  <a:cubicBezTo>
                    <a:pt x="5250" y="12214"/>
                    <a:pt x="5170" y="12254"/>
                    <a:pt x="5090" y="12349"/>
                  </a:cubicBezTo>
                  <a:cubicBezTo>
                    <a:pt x="5022" y="12440"/>
                    <a:pt x="4999" y="12600"/>
                    <a:pt x="5068" y="12691"/>
                  </a:cubicBezTo>
                  <a:cubicBezTo>
                    <a:pt x="5135" y="12776"/>
                    <a:pt x="5241" y="12823"/>
                    <a:pt x="5337" y="12823"/>
                  </a:cubicBezTo>
                  <a:cubicBezTo>
                    <a:pt x="5371" y="12823"/>
                    <a:pt x="5403" y="12817"/>
                    <a:pt x="5433" y="12806"/>
                  </a:cubicBezTo>
                  <a:cubicBezTo>
                    <a:pt x="5478" y="12783"/>
                    <a:pt x="5524" y="12783"/>
                    <a:pt x="5501" y="12714"/>
                  </a:cubicBezTo>
                  <a:cubicBezTo>
                    <a:pt x="5501" y="12646"/>
                    <a:pt x="5501" y="12577"/>
                    <a:pt x="5501" y="12532"/>
                  </a:cubicBezTo>
                  <a:cubicBezTo>
                    <a:pt x="5501" y="12463"/>
                    <a:pt x="5501" y="12395"/>
                    <a:pt x="5501" y="12326"/>
                  </a:cubicBezTo>
                  <a:cubicBezTo>
                    <a:pt x="5501" y="12281"/>
                    <a:pt x="5501" y="12258"/>
                    <a:pt x="5456" y="12235"/>
                  </a:cubicBezTo>
                  <a:cubicBezTo>
                    <a:pt x="5414" y="12221"/>
                    <a:pt x="5375" y="12214"/>
                    <a:pt x="5337" y="12214"/>
                  </a:cubicBezTo>
                  <a:close/>
                  <a:moveTo>
                    <a:pt x="571" y="12463"/>
                  </a:moveTo>
                  <a:cubicBezTo>
                    <a:pt x="366" y="12463"/>
                    <a:pt x="274" y="12554"/>
                    <a:pt x="274" y="12760"/>
                  </a:cubicBezTo>
                  <a:cubicBezTo>
                    <a:pt x="274" y="12965"/>
                    <a:pt x="366" y="13057"/>
                    <a:pt x="571" y="13057"/>
                  </a:cubicBezTo>
                  <a:cubicBezTo>
                    <a:pt x="776" y="13057"/>
                    <a:pt x="868" y="12965"/>
                    <a:pt x="868" y="12760"/>
                  </a:cubicBezTo>
                  <a:cubicBezTo>
                    <a:pt x="868" y="12554"/>
                    <a:pt x="776" y="12463"/>
                    <a:pt x="571" y="12463"/>
                  </a:cubicBezTo>
                  <a:close/>
                  <a:moveTo>
                    <a:pt x="1918" y="12577"/>
                  </a:moveTo>
                  <a:cubicBezTo>
                    <a:pt x="1712" y="12577"/>
                    <a:pt x="1598" y="12691"/>
                    <a:pt x="1621" y="12897"/>
                  </a:cubicBezTo>
                  <a:cubicBezTo>
                    <a:pt x="1621" y="13102"/>
                    <a:pt x="1712" y="13194"/>
                    <a:pt x="1895" y="13194"/>
                  </a:cubicBezTo>
                  <a:cubicBezTo>
                    <a:pt x="2123" y="13194"/>
                    <a:pt x="2214" y="13102"/>
                    <a:pt x="2214" y="12897"/>
                  </a:cubicBezTo>
                  <a:cubicBezTo>
                    <a:pt x="2214" y="12691"/>
                    <a:pt x="2123" y="12577"/>
                    <a:pt x="1918" y="12577"/>
                  </a:cubicBezTo>
                  <a:close/>
                  <a:moveTo>
                    <a:pt x="3314" y="12679"/>
                  </a:moveTo>
                  <a:cubicBezTo>
                    <a:pt x="3298" y="12679"/>
                    <a:pt x="3282" y="12683"/>
                    <a:pt x="3264" y="12691"/>
                  </a:cubicBezTo>
                  <a:cubicBezTo>
                    <a:pt x="3219" y="12691"/>
                    <a:pt x="3173" y="12691"/>
                    <a:pt x="3127" y="12714"/>
                  </a:cubicBezTo>
                  <a:cubicBezTo>
                    <a:pt x="3059" y="12737"/>
                    <a:pt x="3013" y="12806"/>
                    <a:pt x="2968" y="12851"/>
                  </a:cubicBezTo>
                  <a:cubicBezTo>
                    <a:pt x="2945" y="12897"/>
                    <a:pt x="2968" y="12943"/>
                    <a:pt x="2945" y="12988"/>
                  </a:cubicBezTo>
                  <a:cubicBezTo>
                    <a:pt x="2922" y="13079"/>
                    <a:pt x="2968" y="13148"/>
                    <a:pt x="3036" y="13216"/>
                  </a:cubicBezTo>
                  <a:cubicBezTo>
                    <a:pt x="3082" y="13262"/>
                    <a:pt x="3150" y="13285"/>
                    <a:pt x="3242" y="13308"/>
                  </a:cubicBezTo>
                  <a:cubicBezTo>
                    <a:pt x="3333" y="13308"/>
                    <a:pt x="3424" y="13262"/>
                    <a:pt x="3470" y="13216"/>
                  </a:cubicBezTo>
                  <a:cubicBezTo>
                    <a:pt x="3515" y="13171"/>
                    <a:pt x="3561" y="13102"/>
                    <a:pt x="3561" y="13011"/>
                  </a:cubicBezTo>
                  <a:cubicBezTo>
                    <a:pt x="3561" y="12920"/>
                    <a:pt x="3538" y="12828"/>
                    <a:pt x="3470" y="12783"/>
                  </a:cubicBezTo>
                  <a:cubicBezTo>
                    <a:pt x="3433" y="12746"/>
                    <a:pt x="3381" y="12679"/>
                    <a:pt x="3314" y="12679"/>
                  </a:cubicBezTo>
                  <a:close/>
                  <a:moveTo>
                    <a:pt x="4588" y="12828"/>
                  </a:moveTo>
                  <a:cubicBezTo>
                    <a:pt x="4406" y="12828"/>
                    <a:pt x="4292" y="12920"/>
                    <a:pt x="4292" y="13102"/>
                  </a:cubicBezTo>
                  <a:cubicBezTo>
                    <a:pt x="4292" y="13331"/>
                    <a:pt x="4383" y="13422"/>
                    <a:pt x="4588" y="13422"/>
                  </a:cubicBezTo>
                  <a:cubicBezTo>
                    <a:pt x="4794" y="13422"/>
                    <a:pt x="4908" y="13331"/>
                    <a:pt x="4908" y="13125"/>
                  </a:cubicBezTo>
                  <a:cubicBezTo>
                    <a:pt x="4908" y="12920"/>
                    <a:pt x="4794" y="12828"/>
                    <a:pt x="4588" y="12828"/>
                  </a:cubicBezTo>
                  <a:close/>
                  <a:moveTo>
                    <a:pt x="46" y="13125"/>
                  </a:moveTo>
                  <a:cubicBezTo>
                    <a:pt x="46" y="13148"/>
                    <a:pt x="23" y="13171"/>
                    <a:pt x="23" y="13194"/>
                  </a:cubicBezTo>
                  <a:cubicBezTo>
                    <a:pt x="23" y="13262"/>
                    <a:pt x="23" y="13331"/>
                    <a:pt x="23" y="13376"/>
                  </a:cubicBezTo>
                  <a:cubicBezTo>
                    <a:pt x="23" y="13445"/>
                    <a:pt x="23" y="13513"/>
                    <a:pt x="23" y="13559"/>
                  </a:cubicBezTo>
                  <a:cubicBezTo>
                    <a:pt x="23" y="13604"/>
                    <a:pt x="46" y="13627"/>
                    <a:pt x="46" y="13673"/>
                  </a:cubicBezTo>
                  <a:cubicBezTo>
                    <a:pt x="69" y="13650"/>
                    <a:pt x="92" y="13627"/>
                    <a:pt x="115" y="13582"/>
                  </a:cubicBezTo>
                  <a:cubicBezTo>
                    <a:pt x="183" y="13490"/>
                    <a:pt x="183" y="13285"/>
                    <a:pt x="115" y="13194"/>
                  </a:cubicBezTo>
                  <a:cubicBezTo>
                    <a:pt x="92" y="13171"/>
                    <a:pt x="69" y="13148"/>
                    <a:pt x="46" y="13125"/>
                  </a:cubicBezTo>
                  <a:close/>
                  <a:moveTo>
                    <a:pt x="1210" y="13194"/>
                  </a:moveTo>
                  <a:cubicBezTo>
                    <a:pt x="1005" y="13194"/>
                    <a:pt x="913" y="13285"/>
                    <a:pt x="913" y="13490"/>
                  </a:cubicBezTo>
                  <a:cubicBezTo>
                    <a:pt x="913" y="13696"/>
                    <a:pt x="1005" y="13787"/>
                    <a:pt x="1210" y="13787"/>
                  </a:cubicBezTo>
                  <a:cubicBezTo>
                    <a:pt x="1416" y="13787"/>
                    <a:pt x="1507" y="13696"/>
                    <a:pt x="1507" y="13490"/>
                  </a:cubicBezTo>
                  <a:cubicBezTo>
                    <a:pt x="1507" y="13285"/>
                    <a:pt x="1416" y="13194"/>
                    <a:pt x="1210" y="13194"/>
                  </a:cubicBezTo>
                  <a:close/>
                  <a:moveTo>
                    <a:pt x="2534" y="13331"/>
                  </a:moveTo>
                  <a:cubicBezTo>
                    <a:pt x="2306" y="13331"/>
                    <a:pt x="2214" y="13422"/>
                    <a:pt x="2214" y="13627"/>
                  </a:cubicBezTo>
                  <a:cubicBezTo>
                    <a:pt x="2214" y="13833"/>
                    <a:pt x="2306" y="13924"/>
                    <a:pt x="2511" y="13924"/>
                  </a:cubicBezTo>
                  <a:cubicBezTo>
                    <a:pt x="2717" y="13924"/>
                    <a:pt x="2808" y="13833"/>
                    <a:pt x="2808" y="13627"/>
                  </a:cubicBezTo>
                  <a:cubicBezTo>
                    <a:pt x="2808" y="13422"/>
                    <a:pt x="2717" y="13331"/>
                    <a:pt x="2534" y="13331"/>
                  </a:cubicBezTo>
                  <a:close/>
                  <a:moveTo>
                    <a:pt x="3881" y="13422"/>
                  </a:moveTo>
                  <a:cubicBezTo>
                    <a:pt x="3652" y="13422"/>
                    <a:pt x="3561" y="13513"/>
                    <a:pt x="3561" y="13719"/>
                  </a:cubicBezTo>
                  <a:cubicBezTo>
                    <a:pt x="3561" y="13924"/>
                    <a:pt x="3652" y="14038"/>
                    <a:pt x="3835" y="14038"/>
                  </a:cubicBezTo>
                  <a:cubicBezTo>
                    <a:pt x="4063" y="14038"/>
                    <a:pt x="4155" y="13947"/>
                    <a:pt x="4155" y="13741"/>
                  </a:cubicBezTo>
                  <a:cubicBezTo>
                    <a:pt x="4155" y="13536"/>
                    <a:pt x="4063" y="13422"/>
                    <a:pt x="3881" y="13422"/>
                  </a:cubicBezTo>
                  <a:close/>
                  <a:moveTo>
                    <a:pt x="5205" y="13559"/>
                  </a:moveTo>
                  <a:cubicBezTo>
                    <a:pt x="4999" y="13559"/>
                    <a:pt x="4908" y="13650"/>
                    <a:pt x="4908" y="13856"/>
                  </a:cubicBezTo>
                  <a:cubicBezTo>
                    <a:pt x="4908" y="14061"/>
                    <a:pt x="4999" y="14175"/>
                    <a:pt x="5205" y="14175"/>
                  </a:cubicBezTo>
                  <a:cubicBezTo>
                    <a:pt x="5410" y="14175"/>
                    <a:pt x="5501" y="14084"/>
                    <a:pt x="5501" y="13856"/>
                  </a:cubicBezTo>
                  <a:cubicBezTo>
                    <a:pt x="5501" y="13650"/>
                    <a:pt x="5410" y="13559"/>
                    <a:pt x="5205" y="13559"/>
                  </a:cubicBezTo>
                  <a:close/>
                  <a:moveTo>
                    <a:pt x="457" y="13764"/>
                  </a:moveTo>
                  <a:cubicBezTo>
                    <a:pt x="297" y="13764"/>
                    <a:pt x="137" y="13947"/>
                    <a:pt x="137" y="14107"/>
                  </a:cubicBezTo>
                  <a:cubicBezTo>
                    <a:pt x="137" y="14257"/>
                    <a:pt x="300" y="14428"/>
                    <a:pt x="452" y="14428"/>
                  </a:cubicBezTo>
                  <a:cubicBezTo>
                    <a:pt x="461" y="14428"/>
                    <a:pt x="471" y="14427"/>
                    <a:pt x="480" y="14426"/>
                  </a:cubicBezTo>
                  <a:cubicBezTo>
                    <a:pt x="640" y="14426"/>
                    <a:pt x="799" y="14244"/>
                    <a:pt x="799" y="14084"/>
                  </a:cubicBezTo>
                  <a:cubicBezTo>
                    <a:pt x="799" y="13924"/>
                    <a:pt x="617" y="13764"/>
                    <a:pt x="457" y="13764"/>
                  </a:cubicBezTo>
                  <a:close/>
                  <a:moveTo>
                    <a:pt x="1831" y="13899"/>
                  </a:moveTo>
                  <a:cubicBezTo>
                    <a:pt x="1822" y="13899"/>
                    <a:pt x="1813" y="13900"/>
                    <a:pt x="1804" y="13901"/>
                  </a:cubicBezTo>
                  <a:cubicBezTo>
                    <a:pt x="1644" y="13901"/>
                    <a:pt x="1461" y="14084"/>
                    <a:pt x="1484" y="14244"/>
                  </a:cubicBezTo>
                  <a:cubicBezTo>
                    <a:pt x="1484" y="14394"/>
                    <a:pt x="1646" y="14565"/>
                    <a:pt x="1799" y="14565"/>
                  </a:cubicBezTo>
                  <a:cubicBezTo>
                    <a:pt x="1808" y="14565"/>
                    <a:pt x="1817" y="14564"/>
                    <a:pt x="1826" y="14563"/>
                  </a:cubicBezTo>
                  <a:cubicBezTo>
                    <a:pt x="1986" y="14563"/>
                    <a:pt x="2146" y="14381"/>
                    <a:pt x="2146" y="14221"/>
                  </a:cubicBezTo>
                  <a:cubicBezTo>
                    <a:pt x="2146" y="14070"/>
                    <a:pt x="1984" y="13899"/>
                    <a:pt x="1831" y="13899"/>
                  </a:cubicBezTo>
                  <a:close/>
                  <a:moveTo>
                    <a:pt x="5478" y="14517"/>
                  </a:moveTo>
                  <a:cubicBezTo>
                    <a:pt x="5478" y="14540"/>
                    <a:pt x="5478" y="14540"/>
                    <a:pt x="5478" y="14586"/>
                  </a:cubicBezTo>
                  <a:cubicBezTo>
                    <a:pt x="5478" y="14586"/>
                    <a:pt x="5478" y="14609"/>
                    <a:pt x="5501" y="14632"/>
                  </a:cubicBezTo>
                  <a:cubicBezTo>
                    <a:pt x="5501" y="14609"/>
                    <a:pt x="5501" y="14586"/>
                    <a:pt x="5501" y="14563"/>
                  </a:cubicBezTo>
                  <a:cubicBezTo>
                    <a:pt x="5501" y="14563"/>
                    <a:pt x="5501" y="14540"/>
                    <a:pt x="5501" y="14517"/>
                  </a:cubicBezTo>
                  <a:close/>
                  <a:moveTo>
                    <a:pt x="3173" y="13992"/>
                  </a:moveTo>
                  <a:cubicBezTo>
                    <a:pt x="2991" y="13992"/>
                    <a:pt x="2808" y="14175"/>
                    <a:pt x="2808" y="14335"/>
                  </a:cubicBezTo>
                  <a:cubicBezTo>
                    <a:pt x="2808" y="14495"/>
                    <a:pt x="2991" y="14654"/>
                    <a:pt x="3150" y="14677"/>
                  </a:cubicBezTo>
                  <a:cubicBezTo>
                    <a:pt x="3310" y="14677"/>
                    <a:pt x="3493" y="14495"/>
                    <a:pt x="3493" y="14335"/>
                  </a:cubicBezTo>
                  <a:cubicBezTo>
                    <a:pt x="3493" y="14175"/>
                    <a:pt x="3333" y="14015"/>
                    <a:pt x="3173" y="13992"/>
                  </a:cubicBezTo>
                  <a:close/>
                  <a:moveTo>
                    <a:pt x="48" y="14603"/>
                  </a:moveTo>
                  <a:cubicBezTo>
                    <a:pt x="47" y="14603"/>
                    <a:pt x="46" y="14605"/>
                    <a:pt x="46" y="14609"/>
                  </a:cubicBezTo>
                  <a:cubicBezTo>
                    <a:pt x="46" y="14654"/>
                    <a:pt x="46" y="14677"/>
                    <a:pt x="23" y="14723"/>
                  </a:cubicBezTo>
                  <a:cubicBezTo>
                    <a:pt x="23" y="14746"/>
                    <a:pt x="23" y="14769"/>
                    <a:pt x="23" y="14791"/>
                  </a:cubicBezTo>
                  <a:lnTo>
                    <a:pt x="69" y="14791"/>
                  </a:lnTo>
                  <a:cubicBezTo>
                    <a:pt x="69" y="14769"/>
                    <a:pt x="69" y="14746"/>
                    <a:pt x="69" y="14723"/>
                  </a:cubicBezTo>
                  <a:cubicBezTo>
                    <a:pt x="69" y="14647"/>
                    <a:pt x="53" y="14603"/>
                    <a:pt x="48" y="14603"/>
                  </a:cubicBezTo>
                  <a:close/>
                  <a:moveTo>
                    <a:pt x="4474" y="14129"/>
                  </a:moveTo>
                  <a:cubicBezTo>
                    <a:pt x="4314" y="14129"/>
                    <a:pt x="4132" y="14289"/>
                    <a:pt x="4132" y="14449"/>
                  </a:cubicBezTo>
                  <a:cubicBezTo>
                    <a:pt x="4109" y="14609"/>
                    <a:pt x="4292" y="14791"/>
                    <a:pt x="4451" y="14814"/>
                  </a:cubicBezTo>
                  <a:cubicBezTo>
                    <a:pt x="4611" y="14814"/>
                    <a:pt x="4794" y="14632"/>
                    <a:pt x="4794" y="14472"/>
                  </a:cubicBezTo>
                  <a:cubicBezTo>
                    <a:pt x="4817" y="14312"/>
                    <a:pt x="4634" y="14129"/>
                    <a:pt x="4474" y="14129"/>
                  </a:cubicBezTo>
                  <a:close/>
                  <a:moveTo>
                    <a:pt x="1073" y="14495"/>
                  </a:moveTo>
                  <a:cubicBezTo>
                    <a:pt x="913" y="14495"/>
                    <a:pt x="731" y="14654"/>
                    <a:pt x="731" y="14814"/>
                  </a:cubicBezTo>
                  <a:cubicBezTo>
                    <a:pt x="731" y="14997"/>
                    <a:pt x="891" y="15179"/>
                    <a:pt x="1073" y="15179"/>
                  </a:cubicBezTo>
                  <a:cubicBezTo>
                    <a:pt x="1233" y="15179"/>
                    <a:pt x="1416" y="15020"/>
                    <a:pt x="1416" y="14860"/>
                  </a:cubicBezTo>
                  <a:cubicBezTo>
                    <a:pt x="1416" y="14677"/>
                    <a:pt x="1256" y="14495"/>
                    <a:pt x="1073" y="14495"/>
                  </a:cubicBezTo>
                  <a:close/>
                  <a:moveTo>
                    <a:pt x="2420" y="14609"/>
                  </a:moveTo>
                  <a:cubicBezTo>
                    <a:pt x="2260" y="14609"/>
                    <a:pt x="2077" y="14769"/>
                    <a:pt x="2077" y="14928"/>
                  </a:cubicBezTo>
                  <a:cubicBezTo>
                    <a:pt x="2077" y="15088"/>
                    <a:pt x="2237" y="15271"/>
                    <a:pt x="2397" y="15271"/>
                  </a:cubicBezTo>
                  <a:cubicBezTo>
                    <a:pt x="2580" y="15271"/>
                    <a:pt x="2762" y="15111"/>
                    <a:pt x="2762" y="14928"/>
                  </a:cubicBezTo>
                  <a:cubicBezTo>
                    <a:pt x="2762" y="14769"/>
                    <a:pt x="2580" y="14609"/>
                    <a:pt x="2420" y="14609"/>
                  </a:cubicBezTo>
                  <a:close/>
                  <a:moveTo>
                    <a:pt x="3744" y="14746"/>
                  </a:moveTo>
                  <a:cubicBezTo>
                    <a:pt x="3584" y="14746"/>
                    <a:pt x="3424" y="14906"/>
                    <a:pt x="3424" y="15088"/>
                  </a:cubicBezTo>
                  <a:cubicBezTo>
                    <a:pt x="3424" y="15248"/>
                    <a:pt x="3607" y="15408"/>
                    <a:pt x="3767" y="15408"/>
                  </a:cubicBezTo>
                  <a:cubicBezTo>
                    <a:pt x="3926" y="15408"/>
                    <a:pt x="4086" y="15225"/>
                    <a:pt x="4086" y="15065"/>
                  </a:cubicBezTo>
                  <a:cubicBezTo>
                    <a:pt x="4086" y="14906"/>
                    <a:pt x="3904" y="14746"/>
                    <a:pt x="3744" y="14746"/>
                  </a:cubicBezTo>
                  <a:close/>
                  <a:moveTo>
                    <a:pt x="5090" y="14837"/>
                  </a:moveTo>
                  <a:cubicBezTo>
                    <a:pt x="4931" y="14837"/>
                    <a:pt x="4771" y="15020"/>
                    <a:pt x="4771" y="15179"/>
                  </a:cubicBezTo>
                  <a:cubicBezTo>
                    <a:pt x="4771" y="15330"/>
                    <a:pt x="4913" y="15501"/>
                    <a:pt x="5082" y="15501"/>
                  </a:cubicBezTo>
                  <a:cubicBezTo>
                    <a:pt x="5092" y="15501"/>
                    <a:pt x="5103" y="15500"/>
                    <a:pt x="5113" y="15499"/>
                  </a:cubicBezTo>
                  <a:cubicBezTo>
                    <a:pt x="5273" y="15499"/>
                    <a:pt x="5433" y="15339"/>
                    <a:pt x="5433" y="15179"/>
                  </a:cubicBezTo>
                  <a:cubicBezTo>
                    <a:pt x="5433" y="14997"/>
                    <a:pt x="5250" y="14837"/>
                    <a:pt x="5090" y="14837"/>
                  </a:cubicBezTo>
                  <a:close/>
                  <a:moveTo>
                    <a:pt x="344" y="15099"/>
                  </a:moveTo>
                  <a:cubicBezTo>
                    <a:pt x="235" y="15099"/>
                    <a:pt x="102" y="15177"/>
                    <a:pt x="46" y="15271"/>
                  </a:cubicBezTo>
                  <a:cubicBezTo>
                    <a:pt x="23" y="15316"/>
                    <a:pt x="46" y="15362"/>
                    <a:pt x="23" y="15408"/>
                  </a:cubicBezTo>
                  <a:cubicBezTo>
                    <a:pt x="23" y="15659"/>
                    <a:pt x="46" y="15659"/>
                    <a:pt x="206" y="15750"/>
                  </a:cubicBezTo>
                  <a:cubicBezTo>
                    <a:pt x="244" y="15769"/>
                    <a:pt x="287" y="15778"/>
                    <a:pt x="330" y="15778"/>
                  </a:cubicBezTo>
                  <a:cubicBezTo>
                    <a:pt x="492" y="15778"/>
                    <a:pt x="662" y="15651"/>
                    <a:pt x="662" y="15453"/>
                  </a:cubicBezTo>
                  <a:cubicBezTo>
                    <a:pt x="685" y="15294"/>
                    <a:pt x="571" y="15157"/>
                    <a:pt x="411" y="15111"/>
                  </a:cubicBezTo>
                  <a:cubicBezTo>
                    <a:pt x="391" y="15103"/>
                    <a:pt x="368" y="15099"/>
                    <a:pt x="344" y="15099"/>
                  </a:cubicBezTo>
                  <a:close/>
                  <a:moveTo>
                    <a:pt x="1705" y="15246"/>
                  </a:moveTo>
                  <a:cubicBezTo>
                    <a:pt x="1693" y="15246"/>
                    <a:pt x="1680" y="15246"/>
                    <a:pt x="1667" y="15248"/>
                  </a:cubicBezTo>
                  <a:cubicBezTo>
                    <a:pt x="1484" y="15248"/>
                    <a:pt x="1347" y="15362"/>
                    <a:pt x="1347" y="15567"/>
                  </a:cubicBezTo>
                  <a:cubicBezTo>
                    <a:pt x="1324" y="15750"/>
                    <a:pt x="1484" y="15910"/>
                    <a:pt x="1667" y="15910"/>
                  </a:cubicBezTo>
                  <a:cubicBezTo>
                    <a:pt x="1872" y="15910"/>
                    <a:pt x="2009" y="15750"/>
                    <a:pt x="2009" y="15567"/>
                  </a:cubicBezTo>
                  <a:cubicBezTo>
                    <a:pt x="2009" y="15397"/>
                    <a:pt x="1889" y="15246"/>
                    <a:pt x="1705" y="15246"/>
                  </a:cubicBezTo>
                  <a:close/>
                  <a:moveTo>
                    <a:pt x="3013" y="15339"/>
                  </a:moveTo>
                  <a:cubicBezTo>
                    <a:pt x="2831" y="15339"/>
                    <a:pt x="2694" y="15476"/>
                    <a:pt x="2694" y="15659"/>
                  </a:cubicBezTo>
                  <a:cubicBezTo>
                    <a:pt x="2671" y="15864"/>
                    <a:pt x="2831" y="16001"/>
                    <a:pt x="3013" y="16001"/>
                  </a:cubicBezTo>
                  <a:cubicBezTo>
                    <a:pt x="3027" y="16003"/>
                    <a:pt x="3039" y="16003"/>
                    <a:pt x="3052" y="16003"/>
                  </a:cubicBezTo>
                  <a:cubicBezTo>
                    <a:pt x="3236" y="16003"/>
                    <a:pt x="3356" y="15852"/>
                    <a:pt x="3356" y="15682"/>
                  </a:cubicBezTo>
                  <a:cubicBezTo>
                    <a:pt x="3356" y="15499"/>
                    <a:pt x="3219" y="15339"/>
                    <a:pt x="3013" y="15339"/>
                  </a:cubicBezTo>
                  <a:close/>
                  <a:moveTo>
                    <a:pt x="4360" y="15476"/>
                  </a:moveTo>
                  <a:cubicBezTo>
                    <a:pt x="4177" y="15476"/>
                    <a:pt x="4040" y="15590"/>
                    <a:pt x="4018" y="15796"/>
                  </a:cubicBezTo>
                  <a:cubicBezTo>
                    <a:pt x="4018" y="16001"/>
                    <a:pt x="4155" y="16138"/>
                    <a:pt x="4360" y="16138"/>
                  </a:cubicBezTo>
                  <a:cubicBezTo>
                    <a:pt x="4372" y="16140"/>
                    <a:pt x="4383" y="16140"/>
                    <a:pt x="4395" y="16140"/>
                  </a:cubicBezTo>
                  <a:cubicBezTo>
                    <a:pt x="4563" y="16140"/>
                    <a:pt x="4702" y="15989"/>
                    <a:pt x="4702" y="15819"/>
                  </a:cubicBezTo>
                  <a:cubicBezTo>
                    <a:pt x="4702" y="15613"/>
                    <a:pt x="4543" y="15476"/>
                    <a:pt x="4360" y="15476"/>
                  </a:cubicBezTo>
                  <a:close/>
                  <a:moveTo>
                    <a:pt x="5478" y="15636"/>
                  </a:moveTo>
                  <a:cubicBezTo>
                    <a:pt x="5478" y="15659"/>
                    <a:pt x="5478" y="15659"/>
                    <a:pt x="5456" y="15659"/>
                  </a:cubicBezTo>
                  <a:cubicBezTo>
                    <a:pt x="5410" y="15750"/>
                    <a:pt x="5364" y="15841"/>
                    <a:pt x="5364" y="15933"/>
                  </a:cubicBezTo>
                  <a:cubicBezTo>
                    <a:pt x="5364" y="16024"/>
                    <a:pt x="5433" y="16092"/>
                    <a:pt x="5456" y="16161"/>
                  </a:cubicBezTo>
                  <a:cubicBezTo>
                    <a:pt x="5456" y="16161"/>
                    <a:pt x="5478" y="16161"/>
                    <a:pt x="5478" y="16184"/>
                  </a:cubicBezTo>
                  <a:cubicBezTo>
                    <a:pt x="5501" y="16161"/>
                    <a:pt x="5501" y="16161"/>
                    <a:pt x="5501" y="16138"/>
                  </a:cubicBezTo>
                  <a:cubicBezTo>
                    <a:pt x="5501" y="16070"/>
                    <a:pt x="5501" y="16001"/>
                    <a:pt x="5501" y="15933"/>
                  </a:cubicBezTo>
                  <a:cubicBezTo>
                    <a:pt x="5501" y="15841"/>
                    <a:pt x="5501" y="15750"/>
                    <a:pt x="5501" y="15682"/>
                  </a:cubicBezTo>
                  <a:cubicBezTo>
                    <a:pt x="5501" y="15659"/>
                    <a:pt x="5501" y="15659"/>
                    <a:pt x="5478" y="15636"/>
                  </a:cubicBezTo>
                  <a:close/>
                  <a:moveTo>
                    <a:pt x="982" y="15841"/>
                  </a:moveTo>
                  <a:cubicBezTo>
                    <a:pt x="754" y="15841"/>
                    <a:pt x="640" y="15978"/>
                    <a:pt x="640" y="16184"/>
                  </a:cubicBezTo>
                  <a:cubicBezTo>
                    <a:pt x="640" y="16389"/>
                    <a:pt x="754" y="16503"/>
                    <a:pt x="959" y="16526"/>
                  </a:cubicBezTo>
                  <a:cubicBezTo>
                    <a:pt x="1050" y="16526"/>
                    <a:pt x="1142" y="16503"/>
                    <a:pt x="1210" y="16412"/>
                  </a:cubicBezTo>
                  <a:cubicBezTo>
                    <a:pt x="1279" y="16366"/>
                    <a:pt x="1301" y="16275"/>
                    <a:pt x="1301" y="16184"/>
                  </a:cubicBezTo>
                  <a:cubicBezTo>
                    <a:pt x="1301" y="15978"/>
                    <a:pt x="1187" y="15841"/>
                    <a:pt x="982" y="15841"/>
                  </a:cubicBezTo>
                  <a:close/>
                  <a:moveTo>
                    <a:pt x="2283" y="15955"/>
                  </a:moveTo>
                  <a:cubicBezTo>
                    <a:pt x="2077" y="15955"/>
                    <a:pt x="1941" y="16070"/>
                    <a:pt x="1941" y="16275"/>
                  </a:cubicBezTo>
                  <a:cubicBezTo>
                    <a:pt x="1941" y="16503"/>
                    <a:pt x="2077" y="16617"/>
                    <a:pt x="2283" y="16617"/>
                  </a:cubicBezTo>
                  <a:cubicBezTo>
                    <a:pt x="2488" y="16617"/>
                    <a:pt x="2625" y="16480"/>
                    <a:pt x="2625" y="16298"/>
                  </a:cubicBezTo>
                  <a:cubicBezTo>
                    <a:pt x="2625" y="16070"/>
                    <a:pt x="2488" y="15955"/>
                    <a:pt x="2283" y="15955"/>
                  </a:cubicBezTo>
                  <a:close/>
                  <a:moveTo>
                    <a:pt x="3630" y="16070"/>
                  </a:moveTo>
                  <a:cubicBezTo>
                    <a:pt x="3538" y="16070"/>
                    <a:pt x="3447" y="16092"/>
                    <a:pt x="3379" y="16184"/>
                  </a:cubicBezTo>
                  <a:cubicBezTo>
                    <a:pt x="3310" y="16229"/>
                    <a:pt x="3287" y="16321"/>
                    <a:pt x="3287" y="16412"/>
                  </a:cubicBezTo>
                  <a:cubicBezTo>
                    <a:pt x="3287" y="16617"/>
                    <a:pt x="3401" y="16754"/>
                    <a:pt x="3607" y="16754"/>
                  </a:cubicBezTo>
                  <a:cubicBezTo>
                    <a:pt x="3835" y="16754"/>
                    <a:pt x="3949" y="16617"/>
                    <a:pt x="3949" y="16412"/>
                  </a:cubicBezTo>
                  <a:cubicBezTo>
                    <a:pt x="3949" y="16207"/>
                    <a:pt x="3835" y="16092"/>
                    <a:pt x="3630" y="16070"/>
                  </a:cubicBezTo>
                  <a:close/>
                  <a:moveTo>
                    <a:pt x="4976" y="16184"/>
                  </a:moveTo>
                  <a:cubicBezTo>
                    <a:pt x="4771" y="16184"/>
                    <a:pt x="4634" y="16298"/>
                    <a:pt x="4634" y="16503"/>
                  </a:cubicBezTo>
                  <a:cubicBezTo>
                    <a:pt x="4634" y="16709"/>
                    <a:pt x="4748" y="16846"/>
                    <a:pt x="4953" y="16846"/>
                  </a:cubicBezTo>
                  <a:cubicBezTo>
                    <a:pt x="5045" y="16846"/>
                    <a:pt x="5136" y="16846"/>
                    <a:pt x="5205" y="16754"/>
                  </a:cubicBezTo>
                  <a:cubicBezTo>
                    <a:pt x="5273" y="16686"/>
                    <a:pt x="5319" y="16617"/>
                    <a:pt x="5296" y="16549"/>
                  </a:cubicBezTo>
                  <a:cubicBezTo>
                    <a:pt x="5296" y="16389"/>
                    <a:pt x="5296" y="16366"/>
                    <a:pt x="5205" y="16275"/>
                  </a:cubicBezTo>
                  <a:cubicBezTo>
                    <a:pt x="5136" y="16207"/>
                    <a:pt x="5068" y="16184"/>
                    <a:pt x="4976" y="16184"/>
                  </a:cubicBezTo>
                  <a:close/>
                  <a:moveTo>
                    <a:pt x="233" y="16432"/>
                  </a:moveTo>
                  <a:cubicBezTo>
                    <a:pt x="186" y="16432"/>
                    <a:pt x="138" y="16440"/>
                    <a:pt x="92" y="16458"/>
                  </a:cubicBezTo>
                  <a:cubicBezTo>
                    <a:pt x="46" y="16480"/>
                    <a:pt x="23" y="16503"/>
                    <a:pt x="23" y="16572"/>
                  </a:cubicBezTo>
                  <a:cubicBezTo>
                    <a:pt x="46" y="16640"/>
                    <a:pt x="23" y="16709"/>
                    <a:pt x="23" y="16777"/>
                  </a:cubicBezTo>
                  <a:cubicBezTo>
                    <a:pt x="23" y="16846"/>
                    <a:pt x="23" y="16914"/>
                    <a:pt x="23" y="17005"/>
                  </a:cubicBezTo>
                  <a:cubicBezTo>
                    <a:pt x="23" y="17074"/>
                    <a:pt x="69" y="17120"/>
                    <a:pt x="137" y="17120"/>
                  </a:cubicBezTo>
                  <a:lnTo>
                    <a:pt x="251" y="17120"/>
                  </a:lnTo>
                  <a:cubicBezTo>
                    <a:pt x="525" y="17120"/>
                    <a:pt x="640" y="16846"/>
                    <a:pt x="548" y="16640"/>
                  </a:cubicBezTo>
                  <a:cubicBezTo>
                    <a:pt x="497" y="16504"/>
                    <a:pt x="370" y="16432"/>
                    <a:pt x="233" y="16432"/>
                  </a:cubicBezTo>
                  <a:close/>
                  <a:moveTo>
                    <a:pt x="1598" y="16549"/>
                  </a:moveTo>
                  <a:cubicBezTo>
                    <a:pt x="1370" y="16549"/>
                    <a:pt x="1233" y="16663"/>
                    <a:pt x="1233" y="16868"/>
                  </a:cubicBezTo>
                  <a:cubicBezTo>
                    <a:pt x="1233" y="17097"/>
                    <a:pt x="1370" y="17211"/>
                    <a:pt x="1575" y="17211"/>
                  </a:cubicBezTo>
                  <a:cubicBezTo>
                    <a:pt x="1781" y="17211"/>
                    <a:pt x="1918" y="17097"/>
                    <a:pt x="1918" y="16891"/>
                  </a:cubicBezTo>
                  <a:cubicBezTo>
                    <a:pt x="1918" y="16686"/>
                    <a:pt x="1781" y="16549"/>
                    <a:pt x="1598" y="16549"/>
                  </a:cubicBezTo>
                  <a:close/>
                  <a:moveTo>
                    <a:pt x="2922" y="16686"/>
                  </a:moveTo>
                  <a:cubicBezTo>
                    <a:pt x="2717" y="16686"/>
                    <a:pt x="2580" y="16800"/>
                    <a:pt x="2580" y="17005"/>
                  </a:cubicBezTo>
                  <a:cubicBezTo>
                    <a:pt x="2580" y="17234"/>
                    <a:pt x="2717" y="17348"/>
                    <a:pt x="2922" y="17348"/>
                  </a:cubicBezTo>
                  <a:cubicBezTo>
                    <a:pt x="3127" y="17348"/>
                    <a:pt x="3264" y="17234"/>
                    <a:pt x="3264" y="17005"/>
                  </a:cubicBezTo>
                  <a:cubicBezTo>
                    <a:pt x="3264" y="16823"/>
                    <a:pt x="3127" y="16686"/>
                    <a:pt x="2922" y="16686"/>
                  </a:cubicBezTo>
                  <a:close/>
                  <a:moveTo>
                    <a:pt x="4246" y="16777"/>
                  </a:moveTo>
                  <a:cubicBezTo>
                    <a:pt x="4018" y="16777"/>
                    <a:pt x="3904" y="16914"/>
                    <a:pt x="3881" y="17120"/>
                  </a:cubicBezTo>
                  <a:cubicBezTo>
                    <a:pt x="3881" y="17325"/>
                    <a:pt x="4018" y="17462"/>
                    <a:pt x="4223" y="17462"/>
                  </a:cubicBezTo>
                  <a:cubicBezTo>
                    <a:pt x="4429" y="17462"/>
                    <a:pt x="4565" y="17325"/>
                    <a:pt x="4565" y="17120"/>
                  </a:cubicBezTo>
                  <a:cubicBezTo>
                    <a:pt x="4565" y="16914"/>
                    <a:pt x="4429" y="16777"/>
                    <a:pt x="4246" y="16777"/>
                  </a:cubicBezTo>
                  <a:close/>
                  <a:moveTo>
                    <a:pt x="5488" y="16922"/>
                  </a:moveTo>
                  <a:cubicBezTo>
                    <a:pt x="5478" y="16922"/>
                    <a:pt x="5461" y="16927"/>
                    <a:pt x="5433" y="16937"/>
                  </a:cubicBezTo>
                  <a:cubicBezTo>
                    <a:pt x="5296" y="17005"/>
                    <a:pt x="5227" y="17097"/>
                    <a:pt x="5227" y="17257"/>
                  </a:cubicBezTo>
                  <a:cubicBezTo>
                    <a:pt x="5227" y="17416"/>
                    <a:pt x="5296" y="17508"/>
                    <a:pt x="5433" y="17576"/>
                  </a:cubicBezTo>
                  <a:cubicBezTo>
                    <a:pt x="5458" y="17584"/>
                    <a:pt x="5474" y="17590"/>
                    <a:pt x="5484" y="17590"/>
                  </a:cubicBezTo>
                  <a:cubicBezTo>
                    <a:pt x="5501" y="17590"/>
                    <a:pt x="5501" y="17574"/>
                    <a:pt x="5501" y="17530"/>
                  </a:cubicBezTo>
                  <a:cubicBezTo>
                    <a:pt x="5501" y="17462"/>
                    <a:pt x="5501" y="17371"/>
                    <a:pt x="5501" y="17279"/>
                  </a:cubicBezTo>
                  <a:cubicBezTo>
                    <a:pt x="5501" y="17165"/>
                    <a:pt x="5501" y="17074"/>
                    <a:pt x="5501" y="16960"/>
                  </a:cubicBezTo>
                  <a:cubicBezTo>
                    <a:pt x="5501" y="16933"/>
                    <a:pt x="5501" y="16922"/>
                    <a:pt x="5488" y="16922"/>
                  </a:cubicBezTo>
                  <a:close/>
                  <a:moveTo>
                    <a:pt x="882" y="17161"/>
                  </a:moveTo>
                  <a:cubicBezTo>
                    <a:pt x="870" y="17161"/>
                    <a:pt x="857" y="17162"/>
                    <a:pt x="845" y="17165"/>
                  </a:cubicBezTo>
                  <a:cubicBezTo>
                    <a:pt x="731" y="17165"/>
                    <a:pt x="640" y="17211"/>
                    <a:pt x="571" y="17279"/>
                  </a:cubicBezTo>
                  <a:cubicBezTo>
                    <a:pt x="525" y="17302"/>
                    <a:pt x="457" y="17485"/>
                    <a:pt x="480" y="17530"/>
                  </a:cubicBezTo>
                  <a:cubicBezTo>
                    <a:pt x="480" y="17622"/>
                    <a:pt x="525" y="17713"/>
                    <a:pt x="594" y="17781"/>
                  </a:cubicBezTo>
                  <a:cubicBezTo>
                    <a:pt x="640" y="17850"/>
                    <a:pt x="731" y="17896"/>
                    <a:pt x="845" y="17896"/>
                  </a:cubicBezTo>
                  <a:cubicBezTo>
                    <a:pt x="936" y="17873"/>
                    <a:pt x="1028" y="17827"/>
                    <a:pt x="1096" y="17781"/>
                  </a:cubicBezTo>
                  <a:cubicBezTo>
                    <a:pt x="1142" y="17736"/>
                    <a:pt x="1210" y="17553"/>
                    <a:pt x="1210" y="17508"/>
                  </a:cubicBezTo>
                  <a:cubicBezTo>
                    <a:pt x="1210" y="17416"/>
                    <a:pt x="1142" y="17325"/>
                    <a:pt x="1096" y="17257"/>
                  </a:cubicBezTo>
                  <a:cubicBezTo>
                    <a:pt x="1037" y="17217"/>
                    <a:pt x="961" y="17161"/>
                    <a:pt x="882" y="17161"/>
                  </a:cubicBezTo>
                  <a:close/>
                  <a:moveTo>
                    <a:pt x="2169" y="17257"/>
                  </a:moveTo>
                  <a:cubicBezTo>
                    <a:pt x="2077" y="17257"/>
                    <a:pt x="1986" y="17325"/>
                    <a:pt x="1918" y="17371"/>
                  </a:cubicBezTo>
                  <a:cubicBezTo>
                    <a:pt x="1872" y="17393"/>
                    <a:pt x="1804" y="17599"/>
                    <a:pt x="1804" y="17645"/>
                  </a:cubicBezTo>
                  <a:cubicBezTo>
                    <a:pt x="1804" y="17736"/>
                    <a:pt x="1872" y="17827"/>
                    <a:pt x="1918" y="17873"/>
                  </a:cubicBezTo>
                  <a:cubicBezTo>
                    <a:pt x="1986" y="17941"/>
                    <a:pt x="2077" y="17987"/>
                    <a:pt x="2192" y="17987"/>
                  </a:cubicBezTo>
                  <a:cubicBezTo>
                    <a:pt x="2283" y="17987"/>
                    <a:pt x="2374" y="17941"/>
                    <a:pt x="2443" y="17873"/>
                  </a:cubicBezTo>
                  <a:cubicBezTo>
                    <a:pt x="2488" y="17850"/>
                    <a:pt x="2557" y="17667"/>
                    <a:pt x="2557" y="17622"/>
                  </a:cubicBezTo>
                  <a:cubicBezTo>
                    <a:pt x="2557" y="17508"/>
                    <a:pt x="2488" y="17416"/>
                    <a:pt x="2443" y="17371"/>
                  </a:cubicBezTo>
                  <a:cubicBezTo>
                    <a:pt x="2374" y="17302"/>
                    <a:pt x="2283" y="17257"/>
                    <a:pt x="2169" y="17257"/>
                  </a:cubicBezTo>
                  <a:close/>
                  <a:moveTo>
                    <a:pt x="3515" y="17393"/>
                  </a:moveTo>
                  <a:cubicBezTo>
                    <a:pt x="3424" y="17393"/>
                    <a:pt x="3333" y="17439"/>
                    <a:pt x="3264" y="17508"/>
                  </a:cubicBezTo>
                  <a:cubicBezTo>
                    <a:pt x="3219" y="17553"/>
                    <a:pt x="3150" y="17645"/>
                    <a:pt x="3150" y="17759"/>
                  </a:cubicBezTo>
                  <a:cubicBezTo>
                    <a:pt x="3150" y="17781"/>
                    <a:pt x="3219" y="17987"/>
                    <a:pt x="3264" y="18010"/>
                  </a:cubicBezTo>
                  <a:cubicBezTo>
                    <a:pt x="3333" y="18055"/>
                    <a:pt x="3424" y="18124"/>
                    <a:pt x="3515" y="18124"/>
                  </a:cubicBezTo>
                  <a:cubicBezTo>
                    <a:pt x="3561" y="18124"/>
                    <a:pt x="3744" y="18055"/>
                    <a:pt x="3767" y="18010"/>
                  </a:cubicBezTo>
                  <a:cubicBezTo>
                    <a:pt x="3835" y="17941"/>
                    <a:pt x="3881" y="17873"/>
                    <a:pt x="3904" y="17759"/>
                  </a:cubicBezTo>
                  <a:cubicBezTo>
                    <a:pt x="3904" y="17736"/>
                    <a:pt x="3835" y="17530"/>
                    <a:pt x="3789" y="17508"/>
                  </a:cubicBezTo>
                  <a:cubicBezTo>
                    <a:pt x="3698" y="17462"/>
                    <a:pt x="3630" y="17393"/>
                    <a:pt x="3515" y="17393"/>
                  </a:cubicBezTo>
                  <a:close/>
                  <a:moveTo>
                    <a:pt x="4862" y="17485"/>
                  </a:moveTo>
                  <a:cubicBezTo>
                    <a:pt x="4839" y="17485"/>
                    <a:pt x="4634" y="17553"/>
                    <a:pt x="4611" y="17599"/>
                  </a:cubicBezTo>
                  <a:cubicBezTo>
                    <a:pt x="4565" y="17667"/>
                    <a:pt x="4497" y="17759"/>
                    <a:pt x="4497" y="17850"/>
                  </a:cubicBezTo>
                  <a:cubicBezTo>
                    <a:pt x="4474" y="18010"/>
                    <a:pt x="4680" y="18215"/>
                    <a:pt x="4862" y="18238"/>
                  </a:cubicBezTo>
                  <a:cubicBezTo>
                    <a:pt x="4953" y="18238"/>
                    <a:pt x="5045" y="18170"/>
                    <a:pt x="5113" y="18124"/>
                  </a:cubicBezTo>
                  <a:cubicBezTo>
                    <a:pt x="5182" y="18055"/>
                    <a:pt x="5227" y="17964"/>
                    <a:pt x="5227" y="17873"/>
                  </a:cubicBezTo>
                  <a:cubicBezTo>
                    <a:pt x="5250" y="17713"/>
                    <a:pt x="5045" y="17485"/>
                    <a:pt x="4862" y="17485"/>
                  </a:cubicBezTo>
                  <a:close/>
                  <a:moveTo>
                    <a:pt x="96" y="17751"/>
                  </a:moveTo>
                  <a:cubicBezTo>
                    <a:pt x="37" y="17751"/>
                    <a:pt x="23" y="17784"/>
                    <a:pt x="23" y="17873"/>
                  </a:cubicBezTo>
                  <a:cubicBezTo>
                    <a:pt x="23" y="17941"/>
                    <a:pt x="23" y="18033"/>
                    <a:pt x="23" y="18124"/>
                  </a:cubicBezTo>
                  <a:cubicBezTo>
                    <a:pt x="23" y="18215"/>
                    <a:pt x="23" y="18306"/>
                    <a:pt x="23" y="18398"/>
                  </a:cubicBezTo>
                  <a:cubicBezTo>
                    <a:pt x="23" y="18421"/>
                    <a:pt x="46" y="18489"/>
                    <a:pt x="46" y="18489"/>
                  </a:cubicBezTo>
                  <a:cubicBezTo>
                    <a:pt x="61" y="18497"/>
                    <a:pt x="76" y="18499"/>
                    <a:pt x="92" y="18499"/>
                  </a:cubicBezTo>
                  <a:cubicBezTo>
                    <a:pt x="122" y="18499"/>
                    <a:pt x="153" y="18489"/>
                    <a:pt x="183" y="18489"/>
                  </a:cubicBezTo>
                  <a:cubicBezTo>
                    <a:pt x="229" y="18466"/>
                    <a:pt x="251" y="18443"/>
                    <a:pt x="297" y="18421"/>
                  </a:cubicBezTo>
                  <a:cubicBezTo>
                    <a:pt x="411" y="18398"/>
                    <a:pt x="434" y="18284"/>
                    <a:pt x="457" y="18192"/>
                  </a:cubicBezTo>
                  <a:cubicBezTo>
                    <a:pt x="503" y="18010"/>
                    <a:pt x="343" y="17781"/>
                    <a:pt x="160" y="17759"/>
                  </a:cubicBezTo>
                  <a:cubicBezTo>
                    <a:pt x="135" y="17754"/>
                    <a:pt x="113" y="17751"/>
                    <a:pt x="96" y="17751"/>
                  </a:cubicBezTo>
                  <a:close/>
                  <a:moveTo>
                    <a:pt x="1461" y="17850"/>
                  </a:moveTo>
                  <a:cubicBezTo>
                    <a:pt x="1256" y="17850"/>
                    <a:pt x="1073" y="18010"/>
                    <a:pt x="1073" y="18215"/>
                  </a:cubicBezTo>
                  <a:cubicBezTo>
                    <a:pt x="1073" y="18443"/>
                    <a:pt x="1233" y="18580"/>
                    <a:pt x="1416" y="18603"/>
                  </a:cubicBezTo>
                  <a:cubicBezTo>
                    <a:pt x="1621" y="18603"/>
                    <a:pt x="1804" y="18443"/>
                    <a:pt x="1804" y="18238"/>
                  </a:cubicBezTo>
                  <a:cubicBezTo>
                    <a:pt x="1804" y="18010"/>
                    <a:pt x="1644" y="17896"/>
                    <a:pt x="1461" y="17850"/>
                  </a:cubicBezTo>
                  <a:close/>
                  <a:moveTo>
                    <a:pt x="2785" y="17987"/>
                  </a:moveTo>
                  <a:cubicBezTo>
                    <a:pt x="2557" y="17987"/>
                    <a:pt x="2397" y="18192"/>
                    <a:pt x="2420" y="18375"/>
                  </a:cubicBezTo>
                  <a:cubicBezTo>
                    <a:pt x="2443" y="18558"/>
                    <a:pt x="2557" y="18717"/>
                    <a:pt x="2785" y="18740"/>
                  </a:cubicBezTo>
                  <a:cubicBezTo>
                    <a:pt x="2991" y="18717"/>
                    <a:pt x="3173" y="18535"/>
                    <a:pt x="3150" y="18352"/>
                  </a:cubicBezTo>
                  <a:cubicBezTo>
                    <a:pt x="3127" y="18147"/>
                    <a:pt x="3013" y="17987"/>
                    <a:pt x="2785" y="17987"/>
                  </a:cubicBezTo>
                  <a:close/>
                  <a:moveTo>
                    <a:pt x="4132" y="18101"/>
                  </a:moveTo>
                  <a:cubicBezTo>
                    <a:pt x="3926" y="18101"/>
                    <a:pt x="3744" y="18284"/>
                    <a:pt x="3767" y="18466"/>
                  </a:cubicBezTo>
                  <a:cubicBezTo>
                    <a:pt x="3767" y="18694"/>
                    <a:pt x="3926" y="18831"/>
                    <a:pt x="4132" y="18831"/>
                  </a:cubicBezTo>
                  <a:cubicBezTo>
                    <a:pt x="4337" y="18831"/>
                    <a:pt x="4520" y="18649"/>
                    <a:pt x="4497" y="18443"/>
                  </a:cubicBezTo>
                  <a:cubicBezTo>
                    <a:pt x="4474" y="18238"/>
                    <a:pt x="4314" y="18101"/>
                    <a:pt x="4132" y="18101"/>
                  </a:cubicBezTo>
                  <a:close/>
                  <a:moveTo>
                    <a:pt x="5456" y="18238"/>
                  </a:moveTo>
                  <a:cubicBezTo>
                    <a:pt x="5387" y="18238"/>
                    <a:pt x="5342" y="18261"/>
                    <a:pt x="5296" y="18284"/>
                  </a:cubicBezTo>
                  <a:cubicBezTo>
                    <a:pt x="5022" y="18443"/>
                    <a:pt x="5068" y="18740"/>
                    <a:pt x="5250" y="18877"/>
                  </a:cubicBezTo>
                  <a:cubicBezTo>
                    <a:pt x="5296" y="18923"/>
                    <a:pt x="5364" y="18968"/>
                    <a:pt x="5433" y="18968"/>
                  </a:cubicBezTo>
                  <a:cubicBezTo>
                    <a:pt x="5478" y="18968"/>
                    <a:pt x="5501" y="18968"/>
                    <a:pt x="5501" y="18923"/>
                  </a:cubicBezTo>
                  <a:cubicBezTo>
                    <a:pt x="5501" y="18809"/>
                    <a:pt x="5501" y="18694"/>
                    <a:pt x="5501" y="18603"/>
                  </a:cubicBezTo>
                  <a:cubicBezTo>
                    <a:pt x="5501" y="18489"/>
                    <a:pt x="5501" y="18375"/>
                    <a:pt x="5501" y="18284"/>
                  </a:cubicBezTo>
                  <a:cubicBezTo>
                    <a:pt x="5501" y="18238"/>
                    <a:pt x="5478" y="18238"/>
                    <a:pt x="5456" y="18238"/>
                  </a:cubicBezTo>
                  <a:close/>
                  <a:moveTo>
                    <a:pt x="754" y="18466"/>
                  </a:moveTo>
                  <a:cubicBezTo>
                    <a:pt x="525" y="18466"/>
                    <a:pt x="366" y="18603"/>
                    <a:pt x="366" y="18831"/>
                  </a:cubicBezTo>
                  <a:cubicBezTo>
                    <a:pt x="366" y="19060"/>
                    <a:pt x="525" y="19197"/>
                    <a:pt x="731" y="19197"/>
                  </a:cubicBezTo>
                  <a:cubicBezTo>
                    <a:pt x="936" y="19197"/>
                    <a:pt x="1096" y="19060"/>
                    <a:pt x="1096" y="18831"/>
                  </a:cubicBezTo>
                  <a:cubicBezTo>
                    <a:pt x="1096" y="18626"/>
                    <a:pt x="959" y="18466"/>
                    <a:pt x="754" y="18466"/>
                  </a:cubicBezTo>
                  <a:close/>
                  <a:moveTo>
                    <a:pt x="2055" y="18603"/>
                  </a:moveTo>
                  <a:cubicBezTo>
                    <a:pt x="1826" y="18603"/>
                    <a:pt x="1689" y="18740"/>
                    <a:pt x="1689" y="18946"/>
                  </a:cubicBezTo>
                  <a:cubicBezTo>
                    <a:pt x="1667" y="19174"/>
                    <a:pt x="1826" y="19334"/>
                    <a:pt x="2032" y="19334"/>
                  </a:cubicBezTo>
                  <a:cubicBezTo>
                    <a:pt x="2260" y="19334"/>
                    <a:pt x="2397" y="19197"/>
                    <a:pt x="2420" y="18991"/>
                  </a:cubicBezTo>
                  <a:cubicBezTo>
                    <a:pt x="2420" y="18763"/>
                    <a:pt x="2260" y="18603"/>
                    <a:pt x="2055" y="18603"/>
                  </a:cubicBezTo>
                  <a:close/>
                  <a:moveTo>
                    <a:pt x="3401" y="18694"/>
                  </a:moveTo>
                  <a:cubicBezTo>
                    <a:pt x="3173" y="18694"/>
                    <a:pt x="3036" y="18831"/>
                    <a:pt x="3013" y="19060"/>
                  </a:cubicBezTo>
                  <a:cubicBezTo>
                    <a:pt x="3013" y="19265"/>
                    <a:pt x="3173" y="19425"/>
                    <a:pt x="3379" y="19425"/>
                  </a:cubicBezTo>
                  <a:cubicBezTo>
                    <a:pt x="3607" y="19425"/>
                    <a:pt x="3744" y="19288"/>
                    <a:pt x="3767" y="19083"/>
                  </a:cubicBezTo>
                  <a:cubicBezTo>
                    <a:pt x="3767" y="18854"/>
                    <a:pt x="3607" y="18694"/>
                    <a:pt x="3401" y="18694"/>
                  </a:cubicBezTo>
                  <a:close/>
                  <a:moveTo>
                    <a:pt x="4725" y="18831"/>
                  </a:moveTo>
                  <a:cubicBezTo>
                    <a:pt x="4520" y="18831"/>
                    <a:pt x="4360" y="18991"/>
                    <a:pt x="4360" y="19219"/>
                  </a:cubicBezTo>
                  <a:cubicBezTo>
                    <a:pt x="4383" y="19425"/>
                    <a:pt x="4520" y="19562"/>
                    <a:pt x="4725" y="19562"/>
                  </a:cubicBezTo>
                  <a:cubicBezTo>
                    <a:pt x="4953" y="19562"/>
                    <a:pt x="5113" y="19402"/>
                    <a:pt x="5090" y="19197"/>
                  </a:cubicBezTo>
                  <a:cubicBezTo>
                    <a:pt x="5090" y="18991"/>
                    <a:pt x="4953" y="18831"/>
                    <a:pt x="4725" y="18831"/>
                  </a:cubicBezTo>
                  <a:close/>
                  <a:moveTo>
                    <a:pt x="59" y="19100"/>
                  </a:moveTo>
                  <a:cubicBezTo>
                    <a:pt x="32" y="19100"/>
                    <a:pt x="23" y="19127"/>
                    <a:pt x="23" y="19197"/>
                  </a:cubicBezTo>
                  <a:cubicBezTo>
                    <a:pt x="23" y="19219"/>
                    <a:pt x="23" y="19219"/>
                    <a:pt x="23" y="19242"/>
                  </a:cubicBezTo>
                  <a:cubicBezTo>
                    <a:pt x="23" y="19311"/>
                    <a:pt x="23" y="19379"/>
                    <a:pt x="69" y="19448"/>
                  </a:cubicBezTo>
                  <a:cubicBezTo>
                    <a:pt x="46" y="19562"/>
                    <a:pt x="115" y="19676"/>
                    <a:pt x="92" y="19813"/>
                  </a:cubicBezTo>
                  <a:cubicBezTo>
                    <a:pt x="92" y="19824"/>
                    <a:pt x="92" y="19830"/>
                    <a:pt x="97" y="19830"/>
                  </a:cubicBezTo>
                  <a:cubicBezTo>
                    <a:pt x="103" y="19830"/>
                    <a:pt x="115" y="19824"/>
                    <a:pt x="137" y="19813"/>
                  </a:cubicBezTo>
                  <a:cubicBezTo>
                    <a:pt x="229" y="19767"/>
                    <a:pt x="297" y="19722"/>
                    <a:pt x="343" y="19630"/>
                  </a:cubicBezTo>
                  <a:cubicBezTo>
                    <a:pt x="411" y="19425"/>
                    <a:pt x="366" y="19242"/>
                    <a:pt x="137" y="19128"/>
                  </a:cubicBezTo>
                  <a:cubicBezTo>
                    <a:pt x="102" y="19110"/>
                    <a:pt x="77" y="19100"/>
                    <a:pt x="59" y="19100"/>
                  </a:cubicBezTo>
                  <a:close/>
                  <a:moveTo>
                    <a:pt x="1304" y="19192"/>
                  </a:moveTo>
                  <a:cubicBezTo>
                    <a:pt x="1214" y="19192"/>
                    <a:pt x="1152" y="19251"/>
                    <a:pt x="1073" y="19311"/>
                  </a:cubicBezTo>
                  <a:cubicBezTo>
                    <a:pt x="1005" y="19379"/>
                    <a:pt x="959" y="19448"/>
                    <a:pt x="959" y="19562"/>
                  </a:cubicBezTo>
                  <a:cubicBezTo>
                    <a:pt x="959" y="19676"/>
                    <a:pt x="1005" y="19767"/>
                    <a:pt x="1073" y="19836"/>
                  </a:cubicBezTo>
                  <a:cubicBezTo>
                    <a:pt x="1164" y="19904"/>
                    <a:pt x="1233" y="19950"/>
                    <a:pt x="1347" y="19950"/>
                  </a:cubicBezTo>
                  <a:cubicBezTo>
                    <a:pt x="1438" y="19950"/>
                    <a:pt x="1530" y="19904"/>
                    <a:pt x="1598" y="19836"/>
                  </a:cubicBezTo>
                  <a:cubicBezTo>
                    <a:pt x="1667" y="19767"/>
                    <a:pt x="1712" y="19676"/>
                    <a:pt x="1712" y="19585"/>
                  </a:cubicBezTo>
                  <a:cubicBezTo>
                    <a:pt x="1712" y="19471"/>
                    <a:pt x="1689" y="19379"/>
                    <a:pt x="1598" y="19311"/>
                  </a:cubicBezTo>
                  <a:cubicBezTo>
                    <a:pt x="1539" y="19251"/>
                    <a:pt x="1480" y="19192"/>
                    <a:pt x="1391" y="19192"/>
                  </a:cubicBezTo>
                  <a:cubicBezTo>
                    <a:pt x="1377" y="19192"/>
                    <a:pt x="1362" y="19194"/>
                    <a:pt x="1347" y="19197"/>
                  </a:cubicBezTo>
                  <a:cubicBezTo>
                    <a:pt x="1332" y="19194"/>
                    <a:pt x="1317" y="19192"/>
                    <a:pt x="1304" y="19192"/>
                  </a:cubicBezTo>
                  <a:close/>
                  <a:moveTo>
                    <a:pt x="2737" y="19329"/>
                  </a:moveTo>
                  <a:cubicBezTo>
                    <a:pt x="2724" y="19329"/>
                    <a:pt x="2709" y="19331"/>
                    <a:pt x="2694" y="19334"/>
                  </a:cubicBezTo>
                  <a:cubicBezTo>
                    <a:pt x="2466" y="19334"/>
                    <a:pt x="2329" y="19493"/>
                    <a:pt x="2306" y="19699"/>
                  </a:cubicBezTo>
                  <a:cubicBezTo>
                    <a:pt x="2306" y="19790"/>
                    <a:pt x="2351" y="19881"/>
                    <a:pt x="2420" y="19973"/>
                  </a:cubicBezTo>
                  <a:cubicBezTo>
                    <a:pt x="2488" y="20041"/>
                    <a:pt x="2580" y="20087"/>
                    <a:pt x="2671" y="20087"/>
                  </a:cubicBezTo>
                  <a:cubicBezTo>
                    <a:pt x="2899" y="20064"/>
                    <a:pt x="3059" y="19927"/>
                    <a:pt x="3059" y="19722"/>
                  </a:cubicBezTo>
                  <a:cubicBezTo>
                    <a:pt x="3059" y="19608"/>
                    <a:pt x="3036" y="19516"/>
                    <a:pt x="2945" y="19448"/>
                  </a:cubicBezTo>
                  <a:cubicBezTo>
                    <a:pt x="2886" y="19388"/>
                    <a:pt x="2826" y="19329"/>
                    <a:pt x="2737" y="19329"/>
                  </a:cubicBezTo>
                  <a:close/>
                  <a:moveTo>
                    <a:pt x="3995" y="19425"/>
                  </a:moveTo>
                  <a:cubicBezTo>
                    <a:pt x="3881" y="19425"/>
                    <a:pt x="3812" y="19471"/>
                    <a:pt x="3744" y="19539"/>
                  </a:cubicBezTo>
                  <a:cubicBezTo>
                    <a:pt x="3652" y="19608"/>
                    <a:pt x="3630" y="19699"/>
                    <a:pt x="3630" y="19790"/>
                  </a:cubicBezTo>
                  <a:cubicBezTo>
                    <a:pt x="3630" y="20018"/>
                    <a:pt x="3767" y="20178"/>
                    <a:pt x="4018" y="20178"/>
                  </a:cubicBezTo>
                  <a:cubicBezTo>
                    <a:pt x="4030" y="20181"/>
                    <a:pt x="4042" y="20183"/>
                    <a:pt x="4053" y="20183"/>
                  </a:cubicBezTo>
                  <a:cubicBezTo>
                    <a:pt x="4127" y="20183"/>
                    <a:pt x="4187" y="20123"/>
                    <a:pt x="4246" y="20064"/>
                  </a:cubicBezTo>
                  <a:cubicBezTo>
                    <a:pt x="4337" y="19996"/>
                    <a:pt x="4360" y="19927"/>
                    <a:pt x="4360" y="19813"/>
                  </a:cubicBezTo>
                  <a:cubicBezTo>
                    <a:pt x="4360" y="19585"/>
                    <a:pt x="4200" y="19448"/>
                    <a:pt x="3995" y="19425"/>
                  </a:cubicBezTo>
                  <a:close/>
                  <a:moveTo>
                    <a:pt x="5296" y="19562"/>
                  </a:moveTo>
                  <a:cubicBezTo>
                    <a:pt x="5182" y="19585"/>
                    <a:pt x="4999" y="19722"/>
                    <a:pt x="4976" y="19813"/>
                  </a:cubicBezTo>
                  <a:cubicBezTo>
                    <a:pt x="4908" y="19996"/>
                    <a:pt x="5022" y="20201"/>
                    <a:pt x="5205" y="20292"/>
                  </a:cubicBezTo>
                  <a:cubicBezTo>
                    <a:pt x="5230" y="20301"/>
                    <a:pt x="5246" y="20306"/>
                    <a:pt x="5257" y="20306"/>
                  </a:cubicBezTo>
                  <a:cubicBezTo>
                    <a:pt x="5276" y="20306"/>
                    <a:pt x="5281" y="20290"/>
                    <a:pt x="5296" y="20247"/>
                  </a:cubicBezTo>
                  <a:cubicBezTo>
                    <a:pt x="5319" y="20178"/>
                    <a:pt x="5364" y="20110"/>
                    <a:pt x="5387" y="20041"/>
                  </a:cubicBezTo>
                  <a:cubicBezTo>
                    <a:pt x="5433" y="19904"/>
                    <a:pt x="5456" y="19767"/>
                    <a:pt x="5478" y="19630"/>
                  </a:cubicBezTo>
                  <a:cubicBezTo>
                    <a:pt x="5478" y="19562"/>
                    <a:pt x="5456" y="19562"/>
                    <a:pt x="5387" y="19562"/>
                  </a:cubicBezTo>
                  <a:close/>
                  <a:moveTo>
                    <a:pt x="578" y="19811"/>
                  </a:moveTo>
                  <a:cubicBezTo>
                    <a:pt x="371" y="19811"/>
                    <a:pt x="229" y="19982"/>
                    <a:pt x="229" y="20132"/>
                  </a:cubicBezTo>
                  <a:cubicBezTo>
                    <a:pt x="250" y="20349"/>
                    <a:pt x="334" y="20545"/>
                    <a:pt x="557" y="20545"/>
                  </a:cubicBezTo>
                  <a:cubicBezTo>
                    <a:pt x="569" y="20545"/>
                    <a:pt x="581" y="20545"/>
                    <a:pt x="594" y="20543"/>
                  </a:cubicBezTo>
                  <a:cubicBezTo>
                    <a:pt x="607" y="20545"/>
                    <a:pt x="620" y="20546"/>
                    <a:pt x="633" y="20546"/>
                  </a:cubicBezTo>
                  <a:cubicBezTo>
                    <a:pt x="822" y="20546"/>
                    <a:pt x="982" y="20392"/>
                    <a:pt x="982" y="20178"/>
                  </a:cubicBezTo>
                  <a:cubicBezTo>
                    <a:pt x="982" y="19973"/>
                    <a:pt x="822" y="19813"/>
                    <a:pt x="617" y="19813"/>
                  </a:cubicBezTo>
                  <a:cubicBezTo>
                    <a:pt x="604" y="19812"/>
                    <a:pt x="591" y="19811"/>
                    <a:pt x="578" y="19811"/>
                  </a:cubicBezTo>
                  <a:close/>
                  <a:moveTo>
                    <a:pt x="1941" y="19927"/>
                  </a:moveTo>
                  <a:cubicBezTo>
                    <a:pt x="1758" y="19927"/>
                    <a:pt x="1575" y="20087"/>
                    <a:pt x="1575" y="20292"/>
                  </a:cubicBezTo>
                  <a:cubicBezTo>
                    <a:pt x="1575" y="20521"/>
                    <a:pt x="1735" y="20680"/>
                    <a:pt x="1941" y="20680"/>
                  </a:cubicBezTo>
                  <a:cubicBezTo>
                    <a:pt x="2169" y="20680"/>
                    <a:pt x="2329" y="20521"/>
                    <a:pt x="2306" y="20315"/>
                  </a:cubicBezTo>
                  <a:cubicBezTo>
                    <a:pt x="2329" y="20087"/>
                    <a:pt x="2146" y="19927"/>
                    <a:pt x="1941" y="19927"/>
                  </a:cubicBezTo>
                  <a:close/>
                  <a:moveTo>
                    <a:pt x="3287" y="20041"/>
                  </a:moveTo>
                  <a:cubicBezTo>
                    <a:pt x="3082" y="20041"/>
                    <a:pt x="2922" y="20178"/>
                    <a:pt x="2922" y="20406"/>
                  </a:cubicBezTo>
                  <a:cubicBezTo>
                    <a:pt x="2899" y="20612"/>
                    <a:pt x="3082" y="20772"/>
                    <a:pt x="3287" y="20794"/>
                  </a:cubicBezTo>
                  <a:cubicBezTo>
                    <a:pt x="3493" y="20794"/>
                    <a:pt x="3675" y="20612"/>
                    <a:pt x="3652" y="20406"/>
                  </a:cubicBezTo>
                  <a:cubicBezTo>
                    <a:pt x="3675" y="20201"/>
                    <a:pt x="3493" y="20041"/>
                    <a:pt x="3287" y="20041"/>
                  </a:cubicBezTo>
                  <a:close/>
                  <a:moveTo>
                    <a:pt x="4596" y="20176"/>
                  </a:moveTo>
                  <a:cubicBezTo>
                    <a:pt x="4388" y="20176"/>
                    <a:pt x="4246" y="20350"/>
                    <a:pt x="4246" y="20543"/>
                  </a:cubicBezTo>
                  <a:cubicBezTo>
                    <a:pt x="4246" y="20749"/>
                    <a:pt x="4406" y="20909"/>
                    <a:pt x="4611" y="20909"/>
                  </a:cubicBezTo>
                  <a:cubicBezTo>
                    <a:pt x="4624" y="20910"/>
                    <a:pt x="4637" y="20910"/>
                    <a:pt x="4649" y="20910"/>
                  </a:cubicBezTo>
                  <a:cubicBezTo>
                    <a:pt x="4857" y="20910"/>
                    <a:pt x="4999" y="20737"/>
                    <a:pt x="4999" y="20543"/>
                  </a:cubicBezTo>
                  <a:cubicBezTo>
                    <a:pt x="4999" y="20350"/>
                    <a:pt x="4857" y="20176"/>
                    <a:pt x="4669" y="20176"/>
                  </a:cubicBezTo>
                  <a:cubicBezTo>
                    <a:pt x="4657" y="20176"/>
                    <a:pt x="4646" y="20177"/>
                    <a:pt x="4634" y="20178"/>
                  </a:cubicBezTo>
                  <a:cubicBezTo>
                    <a:pt x="4621" y="20177"/>
                    <a:pt x="4608" y="20176"/>
                    <a:pt x="4596" y="20176"/>
                  </a:cubicBezTo>
                  <a:close/>
                  <a:moveTo>
                    <a:pt x="1314" y="20539"/>
                  </a:moveTo>
                  <a:cubicBezTo>
                    <a:pt x="1303" y="20539"/>
                    <a:pt x="1291" y="20540"/>
                    <a:pt x="1279" y="20543"/>
                  </a:cubicBezTo>
                  <a:lnTo>
                    <a:pt x="1096" y="20543"/>
                  </a:lnTo>
                  <a:cubicBezTo>
                    <a:pt x="1073" y="20543"/>
                    <a:pt x="1050" y="20543"/>
                    <a:pt x="1050" y="20566"/>
                  </a:cubicBezTo>
                  <a:cubicBezTo>
                    <a:pt x="913" y="20657"/>
                    <a:pt x="799" y="20749"/>
                    <a:pt x="845" y="20909"/>
                  </a:cubicBezTo>
                  <a:cubicBezTo>
                    <a:pt x="845" y="20931"/>
                    <a:pt x="845" y="20931"/>
                    <a:pt x="845" y="20954"/>
                  </a:cubicBezTo>
                  <a:cubicBezTo>
                    <a:pt x="799" y="21045"/>
                    <a:pt x="868" y="21137"/>
                    <a:pt x="936" y="21182"/>
                  </a:cubicBezTo>
                  <a:cubicBezTo>
                    <a:pt x="972" y="21235"/>
                    <a:pt x="1034" y="21289"/>
                    <a:pt x="1103" y="21289"/>
                  </a:cubicBezTo>
                  <a:cubicBezTo>
                    <a:pt x="1123" y="21289"/>
                    <a:pt x="1144" y="21284"/>
                    <a:pt x="1164" y="21274"/>
                  </a:cubicBezTo>
                  <a:lnTo>
                    <a:pt x="1233" y="21274"/>
                  </a:lnTo>
                  <a:cubicBezTo>
                    <a:pt x="1250" y="21278"/>
                    <a:pt x="1266" y="21280"/>
                    <a:pt x="1281" y="21280"/>
                  </a:cubicBezTo>
                  <a:cubicBezTo>
                    <a:pt x="1349" y="21280"/>
                    <a:pt x="1405" y="21243"/>
                    <a:pt x="1461" y="21205"/>
                  </a:cubicBezTo>
                  <a:cubicBezTo>
                    <a:pt x="1507" y="21182"/>
                    <a:pt x="1553" y="21114"/>
                    <a:pt x="1575" y="21068"/>
                  </a:cubicBezTo>
                  <a:cubicBezTo>
                    <a:pt x="1598" y="20977"/>
                    <a:pt x="1575" y="20886"/>
                    <a:pt x="1575" y="20772"/>
                  </a:cubicBezTo>
                  <a:cubicBezTo>
                    <a:pt x="1575" y="20726"/>
                    <a:pt x="1530" y="20680"/>
                    <a:pt x="1484" y="20657"/>
                  </a:cubicBezTo>
                  <a:cubicBezTo>
                    <a:pt x="1445" y="20598"/>
                    <a:pt x="1388" y="20539"/>
                    <a:pt x="1314" y="20539"/>
                  </a:cubicBezTo>
                  <a:close/>
                  <a:moveTo>
                    <a:pt x="2557" y="20640"/>
                  </a:moveTo>
                  <a:cubicBezTo>
                    <a:pt x="2511" y="20640"/>
                    <a:pt x="2466" y="20646"/>
                    <a:pt x="2420" y="20657"/>
                  </a:cubicBezTo>
                  <a:cubicBezTo>
                    <a:pt x="2374" y="20657"/>
                    <a:pt x="2306" y="20680"/>
                    <a:pt x="2283" y="20726"/>
                  </a:cubicBezTo>
                  <a:cubicBezTo>
                    <a:pt x="2237" y="20794"/>
                    <a:pt x="2169" y="20863"/>
                    <a:pt x="2169" y="20954"/>
                  </a:cubicBezTo>
                  <a:cubicBezTo>
                    <a:pt x="2192" y="21000"/>
                    <a:pt x="2169" y="21068"/>
                    <a:pt x="2192" y="21114"/>
                  </a:cubicBezTo>
                  <a:cubicBezTo>
                    <a:pt x="2192" y="21137"/>
                    <a:pt x="2192" y="21160"/>
                    <a:pt x="2192" y="21182"/>
                  </a:cubicBezTo>
                  <a:cubicBezTo>
                    <a:pt x="2274" y="21305"/>
                    <a:pt x="2374" y="21391"/>
                    <a:pt x="2492" y="21391"/>
                  </a:cubicBezTo>
                  <a:cubicBezTo>
                    <a:pt x="2506" y="21391"/>
                    <a:pt x="2520" y="21390"/>
                    <a:pt x="2534" y="21388"/>
                  </a:cubicBezTo>
                  <a:lnTo>
                    <a:pt x="2580" y="21388"/>
                  </a:lnTo>
                  <a:cubicBezTo>
                    <a:pt x="2596" y="21392"/>
                    <a:pt x="2612" y="21394"/>
                    <a:pt x="2628" y="21394"/>
                  </a:cubicBezTo>
                  <a:cubicBezTo>
                    <a:pt x="2702" y="21394"/>
                    <a:pt x="2770" y="21353"/>
                    <a:pt x="2808" y="21297"/>
                  </a:cubicBezTo>
                  <a:cubicBezTo>
                    <a:pt x="2899" y="21228"/>
                    <a:pt x="2945" y="21137"/>
                    <a:pt x="2922" y="21045"/>
                  </a:cubicBezTo>
                  <a:cubicBezTo>
                    <a:pt x="2922" y="21023"/>
                    <a:pt x="2922" y="21000"/>
                    <a:pt x="2922" y="20977"/>
                  </a:cubicBezTo>
                  <a:cubicBezTo>
                    <a:pt x="2945" y="20886"/>
                    <a:pt x="2899" y="20817"/>
                    <a:pt x="2854" y="20772"/>
                  </a:cubicBezTo>
                  <a:cubicBezTo>
                    <a:pt x="2808" y="20726"/>
                    <a:pt x="2762" y="20657"/>
                    <a:pt x="2694" y="20657"/>
                  </a:cubicBezTo>
                  <a:cubicBezTo>
                    <a:pt x="2648" y="20646"/>
                    <a:pt x="2602" y="20640"/>
                    <a:pt x="2557" y="20640"/>
                  </a:cubicBezTo>
                  <a:close/>
                  <a:moveTo>
                    <a:pt x="3799" y="20767"/>
                  </a:moveTo>
                  <a:cubicBezTo>
                    <a:pt x="3725" y="20767"/>
                    <a:pt x="3666" y="20823"/>
                    <a:pt x="3607" y="20863"/>
                  </a:cubicBezTo>
                  <a:cubicBezTo>
                    <a:pt x="3584" y="20909"/>
                    <a:pt x="3538" y="20954"/>
                    <a:pt x="3538" y="21000"/>
                  </a:cubicBezTo>
                  <a:cubicBezTo>
                    <a:pt x="3515" y="21137"/>
                    <a:pt x="3493" y="21297"/>
                    <a:pt x="3607" y="21411"/>
                  </a:cubicBezTo>
                  <a:cubicBezTo>
                    <a:pt x="3675" y="21456"/>
                    <a:pt x="3721" y="21525"/>
                    <a:pt x="3835" y="21525"/>
                  </a:cubicBezTo>
                  <a:cubicBezTo>
                    <a:pt x="3850" y="21517"/>
                    <a:pt x="3868" y="21515"/>
                    <a:pt x="3887" y="21515"/>
                  </a:cubicBezTo>
                  <a:cubicBezTo>
                    <a:pt x="3924" y="21515"/>
                    <a:pt x="3964" y="21525"/>
                    <a:pt x="3995" y="21525"/>
                  </a:cubicBezTo>
                  <a:cubicBezTo>
                    <a:pt x="4018" y="21525"/>
                    <a:pt x="4040" y="21525"/>
                    <a:pt x="4063" y="21502"/>
                  </a:cubicBezTo>
                  <a:cubicBezTo>
                    <a:pt x="4200" y="21411"/>
                    <a:pt x="4292" y="21319"/>
                    <a:pt x="4269" y="21160"/>
                  </a:cubicBezTo>
                  <a:cubicBezTo>
                    <a:pt x="4269" y="21137"/>
                    <a:pt x="4269" y="21137"/>
                    <a:pt x="4269" y="21114"/>
                  </a:cubicBezTo>
                  <a:cubicBezTo>
                    <a:pt x="4292" y="21023"/>
                    <a:pt x="4223" y="20954"/>
                    <a:pt x="4177" y="20886"/>
                  </a:cubicBezTo>
                  <a:cubicBezTo>
                    <a:pt x="4109" y="20817"/>
                    <a:pt x="4018" y="20772"/>
                    <a:pt x="3904" y="20772"/>
                  </a:cubicBezTo>
                  <a:cubicBezTo>
                    <a:pt x="3888" y="20772"/>
                    <a:pt x="3873" y="20782"/>
                    <a:pt x="3858" y="20782"/>
                  </a:cubicBezTo>
                  <a:cubicBezTo>
                    <a:pt x="3850" y="20782"/>
                    <a:pt x="3843" y="20779"/>
                    <a:pt x="3835" y="20772"/>
                  </a:cubicBezTo>
                  <a:cubicBezTo>
                    <a:pt x="3823" y="20768"/>
                    <a:pt x="3811" y="20767"/>
                    <a:pt x="3799" y="20767"/>
                  </a:cubicBezTo>
                  <a:close/>
                  <a:moveTo>
                    <a:pt x="1758" y="21274"/>
                  </a:moveTo>
                  <a:cubicBezTo>
                    <a:pt x="1598" y="21297"/>
                    <a:pt x="1530" y="21365"/>
                    <a:pt x="1461" y="21479"/>
                  </a:cubicBezTo>
                  <a:cubicBezTo>
                    <a:pt x="1416" y="21548"/>
                    <a:pt x="1438" y="21570"/>
                    <a:pt x="1507" y="21616"/>
                  </a:cubicBezTo>
                  <a:cubicBezTo>
                    <a:pt x="1689" y="21730"/>
                    <a:pt x="1872" y="21776"/>
                    <a:pt x="2055" y="21844"/>
                  </a:cubicBezTo>
                  <a:cubicBezTo>
                    <a:pt x="2067" y="21850"/>
                    <a:pt x="2081" y="21853"/>
                    <a:pt x="2095" y="21853"/>
                  </a:cubicBezTo>
                  <a:cubicBezTo>
                    <a:pt x="2132" y="21853"/>
                    <a:pt x="2169" y="21832"/>
                    <a:pt x="2169" y="21799"/>
                  </a:cubicBezTo>
                  <a:cubicBezTo>
                    <a:pt x="2192" y="21753"/>
                    <a:pt x="2192" y="21707"/>
                    <a:pt x="2214" y="21639"/>
                  </a:cubicBezTo>
                  <a:cubicBezTo>
                    <a:pt x="2192" y="21616"/>
                    <a:pt x="2192" y="21570"/>
                    <a:pt x="2169" y="21525"/>
                  </a:cubicBezTo>
                  <a:cubicBezTo>
                    <a:pt x="2169" y="21502"/>
                    <a:pt x="2169" y="21479"/>
                    <a:pt x="2146" y="21479"/>
                  </a:cubicBezTo>
                  <a:cubicBezTo>
                    <a:pt x="2077" y="21319"/>
                    <a:pt x="1963" y="21274"/>
                    <a:pt x="1758" y="21274"/>
                  </a:cubicBezTo>
                  <a:close/>
                  <a:moveTo>
                    <a:pt x="3164" y="21360"/>
                  </a:moveTo>
                  <a:cubicBezTo>
                    <a:pt x="3130" y="21360"/>
                    <a:pt x="3007" y="21411"/>
                    <a:pt x="2968" y="21411"/>
                  </a:cubicBezTo>
                  <a:cubicBezTo>
                    <a:pt x="2808" y="21456"/>
                    <a:pt x="2808" y="21616"/>
                    <a:pt x="2762" y="21753"/>
                  </a:cubicBezTo>
                  <a:cubicBezTo>
                    <a:pt x="2785" y="21799"/>
                    <a:pt x="2762" y="21867"/>
                    <a:pt x="2785" y="21913"/>
                  </a:cubicBezTo>
                  <a:cubicBezTo>
                    <a:pt x="2793" y="21920"/>
                    <a:pt x="2805" y="21923"/>
                    <a:pt x="2821" y="21923"/>
                  </a:cubicBezTo>
                  <a:cubicBezTo>
                    <a:pt x="2851" y="21923"/>
                    <a:pt x="2892" y="21913"/>
                    <a:pt x="2922" y="21913"/>
                  </a:cubicBezTo>
                  <a:lnTo>
                    <a:pt x="2968" y="21913"/>
                  </a:lnTo>
                  <a:cubicBezTo>
                    <a:pt x="3002" y="21913"/>
                    <a:pt x="3036" y="21919"/>
                    <a:pt x="3070" y="21919"/>
                  </a:cubicBezTo>
                  <a:cubicBezTo>
                    <a:pt x="3105" y="21919"/>
                    <a:pt x="3139" y="21913"/>
                    <a:pt x="3173" y="21890"/>
                  </a:cubicBezTo>
                  <a:cubicBezTo>
                    <a:pt x="3196" y="21879"/>
                    <a:pt x="3230" y="21879"/>
                    <a:pt x="3267" y="21879"/>
                  </a:cubicBezTo>
                  <a:cubicBezTo>
                    <a:pt x="3304" y="21879"/>
                    <a:pt x="3344" y="21879"/>
                    <a:pt x="3379" y="21867"/>
                  </a:cubicBezTo>
                  <a:cubicBezTo>
                    <a:pt x="3538" y="21799"/>
                    <a:pt x="3538" y="21822"/>
                    <a:pt x="3515" y="21662"/>
                  </a:cubicBezTo>
                  <a:cubicBezTo>
                    <a:pt x="3515" y="21593"/>
                    <a:pt x="3493" y="21548"/>
                    <a:pt x="3447" y="21502"/>
                  </a:cubicBezTo>
                  <a:cubicBezTo>
                    <a:pt x="3379" y="21411"/>
                    <a:pt x="3264" y="21388"/>
                    <a:pt x="3173" y="21365"/>
                  </a:cubicBezTo>
                  <a:cubicBezTo>
                    <a:pt x="3173" y="21362"/>
                    <a:pt x="3170" y="21360"/>
                    <a:pt x="3164" y="2136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3" name="Google Shape;2223;p38"/>
            <p:cNvSpPr/>
            <p:nvPr/>
          </p:nvSpPr>
          <p:spPr>
            <a:xfrm>
              <a:off x="4265650" y="1201200"/>
              <a:ext cx="177475" cy="560975"/>
            </a:xfrm>
            <a:custGeom>
              <a:avLst/>
              <a:gdLst/>
              <a:ahLst/>
              <a:cxnLst/>
              <a:rect l="l" t="t" r="r" b="b"/>
              <a:pathLst>
                <a:path w="7099" h="22439" extrusionOk="0">
                  <a:moveTo>
                    <a:pt x="3606" y="435"/>
                  </a:moveTo>
                  <a:cubicBezTo>
                    <a:pt x="4999" y="458"/>
                    <a:pt x="6117" y="1668"/>
                    <a:pt x="6117" y="3129"/>
                  </a:cubicBezTo>
                  <a:lnTo>
                    <a:pt x="6117" y="5206"/>
                  </a:lnTo>
                  <a:cubicBezTo>
                    <a:pt x="6117" y="5320"/>
                    <a:pt x="6208" y="5434"/>
                    <a:pt x="6323" y="5434"/>
                  </a:cubicBezTo>
                  <a:cubicBezTo>
                    <a:pt x="6528" y="5434"/>
                    <a:pt x="6665" y="5594"/>
                    <a:pt x="6665" y="5776"/>
                  </a:cubicBezTo>
                  <a:cubicBezTo>
                    <a:pt x="6665" y="5982"/>
                    <a:pt x="6528" y="6142"/>
                    <a:pt x="6323" y="6142"/>
                  </a:cubicBezTo>
                  <a:cubicBezTo>
                    <a:pt x="6208" y="6142"/>
                    <a:pt x="6117" y="6233"/>
                    <a:pt x="6117" y="6347"/>
                  </a:cubicBezTo>
                  <a:lnTo>
                    <a:pt x="6117" y="8835"/>
                  </a:lnTo>
                  <a:cubicBezTo>
                    <a:pt x="6117" y="8949"/>
                    <a:pt x="6208" y="9063"/>
                    <a:pt x="6323" y="9063"/>
                  </a:cubicBezTo>
                  <a:cubicBezTo>
                    <a:pt x="6528" y="9063"/>
                    <a:pt x="6665" y="9223"/>
                    <a:pt x="6665" y="9406"/>
                  </a:cubicBezTo>
                  <a:cubicBezTo>
                    <a:pt x="6665" y="9588"/>
                    <a:pt x="6528" y="9748"/>
                    <a:pt x="6323" y="9748"/>
                  </a:cubicBezTo>
                  <a:cubicBezTo>
                    <a:pt x="6208" y="9771"/>
                    <a:pt x="6117" y="9862"/>
                    <a:pt x="6117" y="9976"/>
                  </a:cubicBezTo>
                  <a:lnTo>
                    <a:pt x="6117" y="12464"/>
                  </a:lnTo>
                  <a:cubicBezTo>
                    <a:pt x="6117" y="12578"/>
                    <a:pt x="6208" y="12693"/>
                    <a:pt x="6323" y="12693"/>
                  </a:cubicBezTo>
                  <a:cubicBezTo>
                    <a:pt x="6528" y="12693"/>
                    <a:pt x="6665" y="12852"/>
                    <a:pt x="6665" y="13035"/>
                  </a:cubicBezTo>
                  <a:cubicBezTo>
                    <a:pt x="6665" y="13218"/>
                    <a:pt x="6528" y="13377"/>
                    <a:pt x="6323" y="13377"/>
                  </a:cubicBezTo>
                  <a:cubicBezTo>
                    <a:pt x="6208" y="13377"/>
                    <a:pt x="6117" y="13491"/>
                    <a:pt x="6117" y="13606"/>
                  </a:cubicBezTo>
                  <a:lnTo>
                    <a:pt x="6117" y="16093"/>
                  </a:lnTo>
                  <a:cubicBezTo>
                    <a:pt x="6117" y="16208"/>
                    <a:pt x="6208" y="16299"/>
                    <a:pt x="6323" y="16299"/>
                  </a:cubicBezTo>
                  <a:cubicBezTo>
                    <a:pt x="6528" y="16322"/>
                    <a:pt x="6665" y="16459"/>
                    <a:pt x="6665" y="16664"/>
                  </a:cubicBezTo>
                  <a:cubicBezTo>
                    <a:pt x="6665" y="16847"/>
                    <a:pt x="6528" y="17007"/>
                    <a:pt x="6323" y="17007"/>
                  </a:cubicBezTo>
                  <a:cubicBezTo>
                    <a:pt x="6208" y="17007"/>
                    <a:pt x="6117" y="17121"/>
                    <a:pt x="6117" y="17235"/>
                  </a:cubicBezTo>
                  <a:lnTo>
                    <a:pt x="6117" y="19449"/>
                  </a:lnTo>
                  <a:cubicBezTo>
                    <a:pt x="6117" y="20156"/>
                    <a:pt x="5843" y="20795"/>
                    <a:pt x="5341" y="21298"/>
                  </a:cubicBezTo>
                  <a:cubicBezTo>
                    <a:pt x="4860" y="21757"/>
                    <a:pt x="4232" y="22007"/>
                    <a:pt x="3558" y="22007"/>
                  </a:cubicBezTo>
                  <a:cubicBezTo>
                    <a:pt x="3529" y="22007"/>
                    <a:pt x="3499" y="22006"/>
                    <a:pt x="3469" y="22005"/>
                  </a:cubicBezTo>
                  <a:cubicBezTo>
                    <a:pt x="2100" y="21982"/>
                    <a:pt x="982" y="20773"/>
                    <a:pt x="982" y="19312"/>
                  </a:cubicBezTo>
                  <a:lnTo>
                    <a:pt x="982" y="19038"/>
                  </a:lnTo>
                  <a:cubicBezTo>
                    <a:pt x="982" y="18924"/>
                    <a:pt x="867" y="18810"/>
                    <a:pt x="753" y="18810"/>
                  </a:cubicBezTo>
                  <a:cubicBezTo>
                    <a:pt x="571" y="18810"/>
                    <a:pt x="434" y="18650"/>
                    <a:pt x="434" y="18467"/>
                  </a:cubicBezTo>
                  <a:cubicBezTo>
                    <a:pt x="434" y="18285"/>
                    <a:pt x="571" y="18125"/>
                    <a:pt x="776" y="18125"/>
                  </a:cubicBezTo>
                  <a:cubicBezTo>
                    <a:pt x="867" y="18125"/>
                    <a:pt x="982" y="18011"/>
                    <a:pt x="982" y="17897"/>
                  </a:cubicBezTo>
                  <a:lnTo>
                    <a:pt x="982" y="15409"/>
                  </a:lnTo>
                  <a:cubicBezTo>
                    <a:pt x="982" y="15295"/>
                    <a:pt x="867" y="15203"/>
                    <a:pt x="753" y="15203"/>
                  </a:cubicBezTo>
                  <a:cubicBezTo>
                    <a:pt x="571" y="15180"/>
                    <a:pt x="434" y="15044"/>
                    <a:pt x="434" y="14838"/>
                  </a:cubicBezTo>
                  <a:cubicBezTo>
                    <a:pt x="434" y="14656"/>
                    <a:pt x="571" y="14496"/>
                    <a:pt x="776" y="14496"/>
                  </a:cubicBezTo>
                  <a:cubicBezTo>
                    <a:pt x="867" y="14496"/>
                    <a:pt x="982" y="14382"/>
                    <a:pt x="982" y="14267"/>
                  </a:cubicBezTo>
                  <a:lnTo>
                    <a:pt x="982" y="11802"/>
                  </a:lnTo>
                  <a:cubicBezTo>
                    <a:pt x="982" y="11688"/>
                    <a:pt x="867" y="11574"/>
                    <a:pt x="753" y="11574"/>
                  </a:cubicBezTo>
                  <a:cubicBezTo>
                    <a:pt x="571" y="11574"/>
                    <a:pt x="434" y="11414"/>
                    <a:pt x="434" y="11232"/>
                  </a:cubicBezTo>
                  <a:cubicBezTo>
                    <a:pt x="434" y="11026"/>
                    <a:pt x="571" y="10867"/>
                    <a:pt x="776" y="10867"/>
                  </a:cubicBezTo>
                  <a:cubicBezTo>
                    <a:pt x="867" y="10867"/>
                    <a:pt x="982" y="10775"/>
                    <a:pt x="982" y="10661"/>
                  </a:cubicBezTo>
                  <a:lnTo>
                    <a:pt x="982" y="8173"/>
                  </a:lnTo>
                  <a:cubicBezTo>
                    <a:pt x="982" y="8059"/>
                    <a:pt x="867" y="7945"/>
                    <a:pt x="753" y="7945"/>
                  </a:cubicBezTo>
                  <a:cubicBezTo>
                    <a:pt x="571" y="7945"/>
                    <a:pt x="434" y="7785"/>
                    <a:pt x="434" y="7602"/>
                  </a:cubicBezTo>
                  <a:cubicBezTo>
                    <a:pt x="434" y="7420"/>
                    <a:pt x="571" y="7260"/>
                    <a:pt x="776" y="7260"/>
                  </a:cubicBezTo>
                  <a:cubicBezTo>
                    <a:pt x="867" y="7237"/>
                    <a:pt x="982" y="7146"/>
                    <a:pt x="982" y="7032"/>
                  </a:cubicBezTo>
                  <a:lnTo>
                    <a:pt x="982" y="4544"/>
                  </a:lnTo>
                  <a:cubicBezTo>
                    <a:pt x="982" y="4430"/>
                    <a:pt x="867" y="4316"/>
                    <a:pt x="753" y="4316"/>
                  </a:cubicBezTo>
                  <a:cubicBezTo>
                    <a:pt x="571" y="4316"/>
                    <a:pt x="434" y="4156"/>
                    <a:pt x="434" y="3973"/>
                  </a:cubicBezTo>
                  <a:cubicBezTo>
                    <a:pt x="434" y="3791"/>
                    <a:pt x="571" y="3631"/>
                    <a:pt x="776" y="3631"/>
                  </a:cubicBezTo>
                  <a:cubicBezTo>
                    <a:pt x="890" y="3631"/>
                    <a:pt x="982" y="3540"/>
                    <a:pt x="982" y="3425"/>
                  </a:cubicBezTo>
                  <a:lnTo>
                    <a:pt x="982" y="2992"/>
                  </a:lnTo>
                  <a:cubicBezTo>
                    <a:pt x="982" y="2307"/>
                    <a:pt x="1255" y="1645"/>
                    <a:pt x="1758" y="1166"/>
                  </a:cubicBezTo>
                  <a:cubicBezTo>
                    <a:pt x="2237" y="686"/>
                    <a:pt x="2876" y="435"/>
                    <a:pt x="3538" y="435"/>
                  </a:cubicBezTo>
                  <a:close/>
                  <a:moveTo>
                    <a:pt x="3547" y="1"/>
                  </a:moveTo>
                  <a:cubicBezTo>
                    <a:pt x="2757" y="1"/>
                    <a:pt x="2034" y="317"/>
                    <a:pt x="1461" y="846"/>
                  </a:cubicBezTo>
                  <a:cubicBezTo>
                    <a:pt x="890" y="1417"/>
                    <a:pt x="571" y="2193"/>
                    <a:pt x="571" y="2992"/>
                  </a:cubicBezTo>
                  <a:lnTo>
                    <a:pt x="571" y="3243"/>
                  </a:lnTo>
                  <a:cubicBezTo>
                    <a:pt x="251" y="3334"/>
                    <a:pt x="0" y="3631"/>
                    <a:pt x="0" y="3973"/>
                  </a:cubicBezTo>
                  <a:cubicBezTo>
                    <a:pt x="0" y="4316"/>
                    <a:pt x="251" y="4612"/>
                    <a:pt x="571" y="4704"/>
                  </a:cubicBezTo>
                  <a:lnTo>
                    <a:pt x="571" y="6849"/>
                  </a:lnTo>
                  <a:cubicBezTo>
                    <a:pt x="251" y="6941"/>
                    <a:pt x="0" y="7260"/>
                    <a:pt x="0" y="7602"/>
                  </a:cubicBezTo>
                  <a:cubicBezTo>
                    <a:pt x="0" y="7945"/>
                    <a:pt x="251" y="8242"/>
                    <a:pt x="571" y="8333"/>
                  </a:cubicBezTo>
                  <a:lnTo>
                    <a:pt x="571" y="10478"/>
                  </a:lnTo>
                  <a:cubicBezTo>
                    <a:pt x="251" y="10570"/>
                    <a:pt x="0" y="10867"/>
                    <a:pt x="0" y="11232"/>
                  </a:cubicBezTo>
                  <a:cubicBezTo>
                    <a:pt x="0" y="11574"/>
                    <a:pt x="228" y="11871"/>
                    <a:pt x="571" y="11962"/>
                  </a:cubicBezTo>
                  <a:lnTo>
                    <a:pt x="571" y="14108"/>
                  </a:lnTo>
                  <a:cubicBezTo>
                    <a:pt x="251" y="14199"/>
                    <a:pt x="0" y="14496"/>
                    <a:pt x="0" y="14838"/>
                  </a:cubicBezTo>
                  <a:cubicBezTo>
                    <a:pt x="0" y="15203"/>
                    <a:pt x="251" y="15500"/>
                    <a:pt x="571" y="15591"/>
                  </a:cubicBezTo>
                  <a:lnTo>
                    <a:pt x="571" y="17737"/>
                  </a:lnTo>
                  <a:cubicBezTo>
                    <a:pt x="251" y="17828"/>
                    <a:pt x="0" y="18125"/>
                    <a:pt x="0" y="18467"/>
                  </a:cubicBezTo>
                  <a:cubicBezTo>
                    <a:pt x="0" y="18810"/>
                    <a:pt x="251" y="19106"/>
                    <a:pt x="571" y="19198"/>
                  </a:cubicBezTo>
                  <a:lnTo>
                    <a:pt x="571" y="19312"/>
                  </a:lnTo>
                  <a:cubicBezTo>
                    <a:pt x="571" y="21001"/>
                    <a:pt x="1872" y="22393"/>
                    <a:pt x="3469" y="22439"/>
                  </a:cubicBezTo>
                  <a:lnTo>
                    <a:pt x="3538" y="22439"/>
                  </a:lnTo>
                  <a:cubicBezTo>
                    <a:pt x="4337" y="22439"/>
                    <a:pt x="5067" y="22142"/>
                    <a:pt x="5638" y="21594"/>
                  </a:cubicBezTo>
                  <a:cubicBezTo>
                    <a:pt x="6208" y="21024"/>
                    <a:pt x="6528" y="20271"/>
                    <a:pt x="6528" y="19449"/>
                  </a:cubicBezTo>
                  <a:lnTo>
                    <a:pt x="6528" y="17395"/>
                  </a:lnTo>
                  <a:cubicBezTo>
                    <a:pt x="6848" y="17303"/>
                    <a:pt x="7099" y="17007"/>
                    <a:pt x="7099" y="16664"/>
                  </a:cubicBezTo>
                  <a:cubicBezTo>
                    <a:pt x="7099" y="16299"/>
                    <a:pt x="6848" y="16002"/>
                    <a:pt x="6528" y="15911"/>
                  </a:cubicBezTo>
                  <a:lnTo>
                    <a:pt x="6528" y="13765"/>
                  </a:lnTo>
                  <a:cubicBezTo>
                    <a:pt x="6848" y="13674"/>
                    <a:pt x="7099" y="13377"/>
                    <a:pt x="7099" y="13035"/>
                  </a:cubicBezTo>
                  <a:cubicBezTo>
                    <a:pt x="7099" y="12693"/>
                    <a:pt x="6848" y="12396"/>
                    <a:pt x="6528" y="12304"/>
                  </a:cubicBezTo>
                  <a:lnTo>
                    <a:pt x="6528" y="10159"/>
                  </a:lnTo>
                  <a:cubicBezTo>
                    <a:pt x="6848" y="10068"/>
                    <a:pt x="7099" y="9748"/>
                    <a:pt x="7099" y="9406"/>
                  </a:cubicBezTo>
                  <a:cubicBezTo>
                    <a:pt x="7099" y="9063"/>
                    <a:pt x="6848" y="8767"/>
                    <a:pt x="6528" y="8675"/>
                  </a:cubicBezTo>
                  <a:lnTo>
                    <a:pt x="6528" y="6530"/>
                  </a:lnTo>
                  <a:cubicBezTo>
                    <a:pt x="6848" y="6438"/>
                    <a:pt x="7099" y="6142"/>
                    <a:pt x="7099" y="5776"/>
                  </a:cubicBezTo>
                  <a:cubicBezTo>
                    <a:pt x="7099" y="5434"/>
                    <a:pt x="6848" y="5137"/>
                    <a:pt x="6528" y="5046"/>
                  </a:cubicBezTo>
                  <a:lnTo>
                    <a:pt x="6528" y="3129"/>
                  </a:lnTo>
                  <a:cubicBezTo>
                    <a:pt x="6528" y="1440"/>
                    <a:pt x="5227" y="47"/>
                    <a:pt x="3629" y="2"/>
                  </a:cubicBezTo>
                  <a:cubicBezTo>
                    <a:pt x="3602" y="1"/>
                    <a:pt x="3574" y="1"/>
                    <a:pt x="3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4" name="Google Shape;2224;p38"/>
            <p:cNvSpPr/>
            <p:nvPr/>
          </p:nvSpPr>
          <p:spPr>
            <a:xfrm>
              <a:off x="4317575" y="1316500"/>
              <a:ext cx="38250" cy="24550"/>
            </a:xfrm>
            <a:custGeom>
              <a:avLst/>
              <a:gdLst/>
              <a:ahLst/>
              <a:cxnLst/>
              <a:rect l="l" t="t" r="r" b="b"/>
              <a:pathLst>
                <a:path w="1530" h="982" extrusionOk="0">
                  <a:moveTo>
                    <a:pt x="753" y="0"/>
                  </a:moveTo>
                  <a:cubicBezTo>
                    <a:pt x="342" y="0"/>
                    <a:pt x="0" y="343"/>
                    <a:pt x="0" y="776"/>
                  </a:cubicBezTo>
                  <a:cubicBezTo>
                    <a:pt x="0" y="891"/>
                    <a:pt x="91" y="982"/>
                    <a:pt x="206" y="982"/>
                  </a:cubicBezTo>
                  <a:cubicBezTo>
                    <a:pt x="320" y="982"/>
                    <a:pt x="411" y="891"/>
                    <a:pt x="411" y="776"/>
                  </a:cubicBezTo>
                  <a:cubicBezTo>
                    <a:pt x="411" y="571"/>
                    <a:pt x="571" y="434"/>
                    <a:pt x="753" y="434"/>
                  </a:cubicBezTo>
                  <a:cubicBezTo>
                    <a:pt x="959" y="434"/>
                    <a:pt x="1119" y="571"/>
                    <a:pt x="1119" y="776"/>
                  </a:cubicBezTo>
                  <a:cubicBezTo>
                    <a:pt x="1119" y="891"/>
                    <a:pt x="1210" y="982"/>
                    <a:pt x="1324" y="982"/>
                  </a:cubicBezTo>
                  <a:cubicBezTo>
                    <a:pt x="1438" y="982"/>
                    <a:pt x="1529" y="891"/>
                    <a:pt x="1529" y="776"/>
                  </a:cubicBezTo>
                  <a:cubicBezTo>
                    <a:pt x="1529" y="343"/>
                    <a:pt x="1187" y="0"/>
                    <a:pt x="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5" name="Google Shape;2225;p38"/>
            <p:cNvSpPr/>
            <p:nvPr/>
          </p:nvSpPr>
          <p:spPr>
            <a:xfrm>
              <a:off x="4310725" y="1464725"/>
              <a:ext cx="37100" cy="34400"/>
            </a:xfrm>
            <a:custGeom>
              <a:avLst/>
              <a:gdLst/>
              <a:ahLst/>
              <a:cxnLst/>
              <a:rect l="l" t="t" r="r" b="b"/>
              <a:pathLst>
                <a:path w="1484" h="1376" extrusionOk="0">
                  <a:moveTo>
                    <a:pt x="454" y="0"/>
                  </a:moveTo>
                  <a:cubicBezTo>
                    <a:pt x="400" y="0"/>
                    <a:pt x="343" y="17"/>
                    <a:pt x="297" y="52"/>
                  </a:cubicBezTo>
                  <a:cubicBezTo>
                    <a:pt x="0" y="348"/>
                    <a:pt x="0" y="850"/>
                    <a:pt x="297" y="1147"/>
                  </a:cubicBezTo>
                  <a:cubicBezTo>
                    <a:pt x="457" y="1284"/>
                    <a:pt x="662" y="1375"/>
                    <a:pt x="845" y="1375"/>
                  </a:cubicBezTo>
                  <a:cubicBezTo>
                    <a:pt x="1050" y="1375"/>
                    <a:pt x="1233" y="1284"/>
                    <a:pt x="1393" y="1147"/>
                  </a:cubicBezTo>
                  <a:cubicBezTo>
                    <a:pt x="1484" y="1056"/>
                    <a:pt x="1484" y="919"/>
                    <a:pt x="1393" y="850"/>
                  </a:cubicBezTo>
                  <a:cubicBezTo>
                    <a:pt x="1347" y="805"/>
                    <a:pt x="1296" y="782"/>
                    <a:pt x="1244" y="782"/>
                  </a:cubicBezTo>
                  <a:cubicBezTo>
                    <a:pt x="1193" y="782"/>
                    <a:pt x="1141" y="805"/>
                    <a:pt x="1096" y="850"/>
                  </a:cubicBezTo>
                  <a:cubicBezTo>
                    <a:pt x="1027" y="919"/>
                    <a:pt x="936" y="953"/>
                    <a:pt x="845" y="953"/>
                  </a:cubicBezTo>
                  <a:cubicBezTo>
                    <a:pt x="753" y="953"/>
                    <a:pt x="662" y="919"/>
                    <a:pt x="594" y="850"/>
                  </a:cubicBezTo>
                  <a:cubicBezTo>
                    <a:pt x="457" y="714"/>
                    <a:pt x="457" y="485"/>
                    <a:pt x="594" y="348"/>
                  </a:cubicBezTo>
                  <a:cubicBezTo>
                    <a:pt x="685" y="280"/>
                    <a:pt x="685" y="143"/>
                    <a:pt x="594" y="52"/>
                  </a:cubicBezTo>
                  <a:cubicBezTo>
                    <a:pt x="559" y="17"/>
                    <a:pt x="508" y="0"/>
                    <a:pt x="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6" name="Google Shape;2226;p38"/>
            <p:cNvSpPr/>
            <p:nvPr/>
          </p:nvSpPr>
          <p:spPr>
            <a:xfrm>
              <a:off x="4310725" y="1634350"/>
              <a:ext cx="38250" cy="24550"/>
            </a:xfrm>
            <a:custGeom>
              <a:avLst/>
              <a:gdLst/>
              <a:ahLst/>
              <a:cxnLst/>
              <a:rect l="l" t="t" r="r" b="b"/>
              <a:pathLst>
                <a:path w="1530" h="982" extrusionOk="0">
                  <a:moveTo>
                    <a:pt x="206" y="0"/>
                  </a:moveTo>
                  <a:cubicBezTo>
                    <a:pt x="92" y="0"/>
                    <a:pt x="0" y="91"/>
                    <a:pt x="0" y="205"/>
                  </a:cubicBezTo>
                  <a:cubicBezTo>
                    <a:pt x="0" y="639"/>
                    <a:pt x="343" y="982"/>
                    <a:pt x="776" y="982"/>
                  </a:cubicBezTo>
                  <a:cubicBezTo>
                    <a:pt x="1187" y="982"/>
                    <a:pt x="1530" y="639"/>
                    <a:pt x="1530" y="205"/>
                  </a:cubicBezTo>
                  <a:cubicBezTo>
                    <a:pt x="1530" y="91"/>
                    <a:pt x="1438" y="0"/>
                    <a:pt x="1324" y="0"/>
                  </a:cubicBezTo>
                  <a:cubicBezTo>
                    <a:pt x="1210" y="0"/>
                    <a:pt x="1119" y="91"/>
                    <a:pt x="1119" y="205"/>
                  </a:cubicBezTo>
                  <a:cubicBezTo>
                    <a:pt x="1119" y="388"/>
                    <a:pt x="959" y="548"/>
                    <a:pt x="776" y="548"/>
                  </a:cubicBezTo>
                  <a:cubicBezTo>
                    <a:pt x="571" y="548"/>
                    <a:pt x="411" y="388"/>
                    <a:pt x="411" y="205"/>
                  </a:cubicBezTo>
                  <a:cubicBezTo>
                    <a:pt x="411" y="91"/>
                    <a:pt x="320"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7" name="Google Shape;2227;p38"/>
            <p:cNvSpPr/>
            <p:nvPr/>
          </p:nvSpPr>
          <p:spPr>
            <a:xfrm>
              <a:off x="4356950" y="1399800"/>
              <a:ext cx="38250" cy="24000"/>
            </a:xfrm>
            <a:custGeom>
              <a:avLst/>
              <a:gdLst/>
              <a:ahLst/>
              <a:cxnLst/>
              <a:rect l="l" t="t" r="r" b="b"/>
              <a:pathLst>
                <a:path w="1530" h="960" extrusionOk="0">
                  <a:moveTo>
                    <a:pt x="205" y="1"/>
                  </a:moveTo>
                  <a:cubicBezTo>
                    <a:pt x="91" y="1"/>
                    <a:pt x="0" y="92"/>
                    <a:pt x="0" y="206"/>
                  </a:cubicBezTo>
                  <a:cubicBezTo>
                    <a:pt x="0" y="617"/>
                    <a:pt x="342" y="960"/>
                    <a:pt x="753" y="960"/>
                  </a:cubicBezTo>
                  <a:cubicBezTo>
                    <a:pt x="1187" y="960"/>
                    <a:pt x="1529" y="617"/>
                    <a:pt x="1529" y="206"/>
                  </a:cubicBezTo>
                  <a:cubicBezTo>
                    <a:pt x="1529" y="92"/>
                    <a:pt x="1438" y="1"/>
                    <a:pt x="1324" y="1"/>
                  </a:cubicBezTo>
                  <a:cubicBezTo>
                    <a:pt x="1210" y="1"/>
                    <a:pt x="1119" y="92"/>
                    <a:pt x="1119" y="206"/>
                  </a:cubicBezTo>
                  <a:cubicBezTo>
                    <a:pt x="1119" y="389"/>
                    <a:pt x="959" y="549"/>
                    <a:pt x="753" y="549"/>
                  </a:cubicBezTo>
                  <a:cubicBezTo>
                    <a:pt x="571" y="549"/>
                    <a:pt x="411" y="389"/>
                    <a:pt x="411" y="206"/>
                  </a:cubicBezTo>
                  <a:cubicBezTo>
                    <a:pt x="411" y="92"/>
                    <a:pt x="32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8" name="Google Shape;2228;p38"/>
            <p:cNvSpPr/>
            <p:nvPr/>
          </p:nvSpPr>
          <p:spPr>
            <a:xfrm>
              <a:off x="4348950" y="1548175"/>
              <a:ext cx="38825" cy="24550"/>
            </a:xfrm>
            <a:custGeom>
              <a:avLst/>
              <a:gdLst/>
              <a:ahLst/>
              <a:cxnLst/>
              <a:rect l="l" t="t" r="r" b="b"/>
              <a:pathLst>
                <a:path w="1553" h="982" extrusionOk="0">
                  <a:moveTo>
                    <a:pt x="777" y="0"/>
                  </a:moveTo>
                  <a:cubicBezTo>
                    <a:pt x="343" y="0"/>
                    <a:pt x="1" y="366"/>
                    <a:pt x="1" y="777"/>
                  </a:cubicBezTo>
                  <a:cubicBezTo>
                    <a:pt x="1" y="891"/>
                    <a:pt x="92" y="982"/>
                    <a:pt x="206" y="982"/>
                  </a:cubicBezTo>
                  <a:cubicBezTo>
                    <a:pt x="343" y="982"/>
                    <a:pt x="434" y="891"/>
                    <a:pt x="434" y="777"/>
                  </a:cubicBezTo>
                  <a:cubicBezTo>
                    <a:pt x="434" y="594"/>
                    <a:pt x="571" y="434"/>
                    <a:pt x="777" y="434"/>
                  </a:cubicBezTo>
                  <a:cubicBezTo>
                    <a:pt x="959" y="434"/>
                    <a:pt x="1119" y="594"/>
                    <a:pt x="1119" y="777"/>
                  </a:cubicBezTo>
                  <a:cubicBezTo>
                    <a:pt x="1119" y="891"/>
                    <a:pt x="1210" y="982"/>
                    <a:pt x="1324" y="982"/>
                  </a:cubicBezTo>
                  <a:cubicBezTo>
                    <a:pt x="1439" y="982"/>
                    <a:pt x="1553" y="891"/>
                    <a:pt x="1553" y="777"/>
                  </a:cubicBezTo>
                  <a:cubicBezTo>
                    <a:pt x="1553" y="366"/>
                    <a:pt x="118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9" name="Google Shape;2229;p38"/>
            <p:cNvSpPr/>
            <p:nvPr/>
          </p:nvSpPr>
          <p:spPr>
            <a:xfrm>
              <a:off x="4370075" y="1673725"/>
              <a:ext cx="24550" cy="38250"/>
            </a:xfrm>
            <a:custGeom>
              <a:avLst/>
              <a:gdLst/>
              <a:ahLst/>
              <a:cxnLst/>
              <a:rect l="l" t="t" r="r" b="b"/>
              <a:pathLst>
                <a:path w="982" h="1530" extrusionOk="0">
                  <a:moveTo>
                    <a:pt x="205" y="0"/>
                  </a:moveTo>
                  <a:cubicBezTo>
                    <a:pt x="91" y="0"/>
                    <a:pt x="0" y="91"/>
                    <a:pt x="0" y="205"/>
                  </a:cubicBezTo>
                  <a:cubicBezTo>
                    <a:pt x="0" y="320"/>
                    <a:pt x="91" y="411"/>
                    <a:pt x="205" y="411"/>
                  </a:cubicBezTo>
                  <a:cubicBezTo>
                    <a:pt x="411" y="411"/>
                    <a:pt x="548" y="571"/>
                    <a:pt x="548" y="753"/>
                  </a:cubicBezTo>
                  <a:cubicBezTo>
                    <a:pt x="548" y="959"/>
                    <a:pt x="411" y="1118"/>
                    <a:pt x="205" y="1118"/>
                  </a:cubicBezTo>
                  <a:cubicBezTo>
                    <a:pt x="91" y="1118"/>
                    <a:pt x="0" y="1210"/>
                    <a:pt x="0" y="1324"/>
                  </a:cubicBezTo>
                  <a:cubicBezTo>
                    <a:pt x="0" y="1438"/>
                    <a:pt x="91" y="1529"/>
                    <a:pt x="205" y="1529"/>
                  </a:cubicBezTo>
                  <a:cubicBezTo>
                    <a:pt x="639" y="1529"/>
                    <a:pt x="982" y="1187"/>
                    <a:pt x="982" y="753"/>
                  </a:cubicBezTo>
                  <a:cubicBezTo>
                    <a:pt x="982" y="342"/>
                    <a:pt x="639" y="0"/>
                    <a:pt x="20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0" name="Google Shape;2230;p38"/>
            <p:cNvSpPr/>
            <p:nvPr/>
          </p:nvSpPr>
          <p:spPr>
            <a:xfrm>
              <a:off x="4356375" y="1247600"/>
              <a:ext cx="36550" cy="34675"/>
            </a:xfrm>
            <a:custGeom>
              <a:avLst/>
              <a:gdLst/>
              <a:ahLst/>
              <a:cxnLst/>
              <a:rect l="l" t="t" r="r" b="b"/>
              <a:pathLst>
                <a:path w="1462" h="1387" extrusionOk="0">
                  <a:moveTo>
                    <a:pt x="836" y="0"/>
                  </a:moveTo>
                  <a:cubicBezTo>
                    <a:pt x="639" y="0"/>
                    <a:pt x="445" y="74"/>
                    <a:pt x="297" y="223"/>
                  </a:cubicBezTo>
                  <a:cubicBezTo>
                    <a:pt x="0" y="520"/>
                    <a:pt x="0" y="1022"/>
                    <a:pt x="297" y="1318"/>
                  </a:cubicBezTo>
                  <a:cubicBezTo>
                    <a:pt x="343" y="1364"/>
                    <a:pt x="388" y="1387"/>
                    <a:pt x="434" y="1387"/>
                  </a:cubicBezTo>
                  <a:cubicBezTo>
                    <a:pt x="502" y="1387"/>
                    <a:pt x="548" y="1364"/>
                    <a:pt x="594" y="1318"/>
                  </a:cubicBezTo>
                  <a:cubicBezTo>
                    <a:pt x="685" y="1227"/>
                    <a:pt x="685" y="1090"/>
                    <a:pt x="594" y="1022"/>
                  </a:cubicBezTo>
                  <a:cubicBezTo>
                    <a:pt x="457" y="885"/>
                    <a:pt x="457" y="656"/>
                    <a:pt x="594" y="520"/>
                  </a:cubicBezTo>
                  <a:cubicBezTo>
                    <a:pt x="662" y="451"/>
                    <a:pt x="753" y="417"/>
                    <a:pt x="845" y="417"/>
                  </a:cubicBezTo>
                  <a:cubicBezTo>
                    <a:pt x="936" y="417"/>
                    <a:pt x="1027" y="451"/>
                    <a:pt x="1096" y="520"/>
                  </a:cubicBezTo>
                  <a:cubicBezTo>
                    <a:pt x="1130" y="565"/>
                    <a:pt x="1181" y="588"/>
                    <a:pt x="1236" y="588"/>
                  </a:cubicBezTo>
                  <a:cubicBezTo>
                    <a:pt x="1290" y="588"/>
                    <a:pt x="1347" y="565"/>
                    <a:pt x="1393" y="520"/>
                  </a:cubicBezTo>
                  <a:cubicBezTo>
                    <a:pt x="1461" y="451"/>
                    <a:pt x="1461" y="314"/>
                    <a:pt x="1393" y="223"/>
                  </a:cubicBezTo>
                  <a:cubicBezTo>
                    <a:pt x="1233" y="74"/>
                    <a:pt x="1033"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31" name="Google Shape;2231;p38"/>
          <p:cNvGrpSpPr/>
          <p:nvPr/>
        </p:nvGrpSpPr>
        <p:grpSpPr>
          <a:xfrm rot="-5400000" flipH="1">
            <a:off x="10263524" y="-723500"/>
            <a:ext cx="1097989" cy="1894911"/>
            <a:chOff x="1188225" y="1310800"/>
            <a:chExt cx="495900" cy="855825"/>
          </a:xfrm>
        </p:grpSpPr>
        <p:sp>
          <p:nvSpPr>
            <p:cNvPr id="2232" name="Google Shape;2232;p38"/>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3" name="Google Shape;2233;p38"/>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4" name="Google Shape;2234;p38"/>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5" name="Google Shape;2235;p38"/>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6" name="Google Shape;2236;p38"/>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7" name="Google Shape;2237;p38"/>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8" name="Google Shape;2238;p38"/>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9" name="Google Shape;2239;p38"/>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0" name="Google Shape;2240;p38"/>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1" name="Google Shape;2241;p38"/>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2" name="Google Shape;2242;p38"/>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3" name="Google Shape;2243;p38"/>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4" name="Google Shape;2244;p38"/>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5" name="Google Shape;2245;p38"/>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6" name="Google Shape;2246;p38"/>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7" name="Google Shape;2247;p38"/>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8" name="Google Shape;2248;p38"/>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9" name="Google Shape;2249;p38"/>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0" name="Google Shape;2250;p38"/>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1" name="Google Shape;2251;p38"/>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2" name="Google Shape;2252;p38"/>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3" name="Google Shape;2253;p38"/>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4" name="Google Shape;2254;p38"/>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5" name="Google Shape;2255;p38"/>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6" name="Google Shape;2256;p38"/>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7" name="Google Shape;2257;p38"/>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8" name="Google Shape;2258;p38"/>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9" name="Google Shape;2259;p38"/>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0" name="Google Shape;2260;p38"/>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1" name="Google Shape;2261;p38"/>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2" name="Google Shape;2262;p38"/>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63" name="Google Shape;2263;p38"/>
          <p:cNvGrpSpPr/>
          <p:nvPr/>
        </p:nvGrpSpPr>
        <p:grpSpPr>
          <a:xfrm flipH="1">
            <a:off x="2206357" y="5785265"/>
            <a:ext cx="1116920" cy="1330140"/>
            <a:chOff x="5591800" y="3934700"/>
            <a:chExt cx="504450" cy="600750"/>
          </a:xfrm>
        </p:grpSpPr>
        <p:sp>
          <p:nvSpPr>
            <p:cNvPr id="2264" name="Google Shape;2264;p38"/>
            <p:cNvSpPr/>
            <p:nvPr/>
          </p:nvSpPr>
          <p:spPr>
            <a:xfrm>
              <a:off x="5591800" y="4093750"/>
              <a:ext cx="439975" cy="440000"/>
            </a:xfrm>
            <a:custGeom>
              <a:avLst/>
              <a:gdLst/>
              <a:ahLst/>
              <a:cxnLst/>
              <a:rect l="l" t="t" r="r" b="b"/>
              <a:pathLst>
                <a:path w="17599" h="17600" extrusionOk="0">
                  <a:moveTo>
                    <a:pt x="8719" y="1"/>
                  </a:moveTo>
                  <a:cubicBezTo>
                    <a:pt x="8719" y="1"/>
                    <a:pt x="8719" y="24"/>
                    <a:pt x="8696" y="24"/>
                  </a:cubicBezTo>
                  <a:cubicBezTo>
                    <a:pt x="8696" y="24"/>
                    <a:pt x="8696" y="47"/>
                    <a:pt x="8719" y="47"/>
                  </a:cubicBezTo>
                  <a:cubicBezTo>
                    <a:pt x="8765" y="69"/>
                    <a:pt x="8788" y="115"/>
                    <a:pt x="8833" y="138"/>
                  </a:cubicBezTo>
                  <a:cubicBezTo>
                    <a:pt x="8843" y="141"/>
                    <a:pt x="8853" y="142"/>
                    <a:pt x="8865" y="142"/>
                  </a:cubicBezTo>
                  <a:cubicBezTo>
                    <a:pt x="8942" y="142"/>
                    <a:pt x="9065" y="83"/>
                    <a:pt x="9084" y="24"/>
                  </a:cubicBezTo>
                  <a:cubicBezTo>
                    <a:pt x="9084" y="24"/>
                    <a:pt x="9084" y="1"/>
                    <a:pt x="9062" y="1"/>
                  </a:cubicBezTo>
                  <a:close/>
                  <a:moveTo>
                    <a:pt x="10043" y="115"/>
                  </a:moveTo>
                  <a:cubicBezTo>
                    <a:pt x="9998" y="115"/>
                    <a:pt x="10020" y="115"/>
                    <a:pt x="10020" y="161"/>
                  </a:cubicBezTo>
                  <a:cubicBezTo>
                    <a:pt x="10066" y="252"/>
                    <a:pt x="10157" y="275"/>
                    <a:pt x="10226" y="275"/>
                  </a:cubicBezTo>
                  <a:cubicBezTo>
                    <a:pt x="10239" y="279"/>
                    <a:pt x="10252" y="281"/>
                    <a:pt x="10265" y="281"/>
                  </a:cubicBezTo>
                  <a:cubicBezTo>
                    <a:pt x="10320" y="281"/>
                    <a:pt x="10371" y="248"/>
                    <a:pt x="10408" y="229"/>
                  </a:cubicBezTo>
                  <a:cubicBezTo>
                    <a:pt x="10431" y="229"/>
                    <a:pt x="10431" y="206"/>
                    <a:pt x="10431" y="184"/>
                  </a:cubicBezTo>
                  <a:cubicBezTo>
                    <a:pt x="10431" y="184"/>
                    <a:pt x="10408" y="138"/>
                    <a:pt x="10386" y="138"/>
                  </a:cubicBezTo>
                  <a:cubicBezTo>
                    <a:pt x="10271" y="138"/>
                    <a:pt x="10157" y="115"/>
                    <a:pt x="10043" y="115"/>
                  </a:cubicBezTo>
                  <a:close/>
                  <a:moveTo>
                    <a:pt x="6893" y="206"/>
                  </a:moveTo>
                  <a:cubicBezTo>
                    <a:pt x="6848" y="206"/>
                    <a:pt x="6711" y="275"/>
                    <a:pt x="6688" y="275"/>
                  </a:cubicBezTo>
                  <a:cubicBezTo>
                    <a:pt x="6642" y="320"/>
                    <a:pt x="6642" y="366"/>
                    <a:pt x="6642" y="412"/>
                  </a:cubicBezTo>
                  <a:cubicBezTo>
                    <a:pt x="6642" y="526"/>
                    <a:pt x="6733" y="617"/>
                    <a:pt x="6848" y="617"/>
                  </a:cubicBezTo>
                  <a:cubicBezTo>
                    <a:pt x="6962" y="617"/>
                    <a:pt x="7053" y="526"/>
                    <a:pt x="7053" y="412"/>
                  </a:cubicBezTo>
                  <a:cubicBezTo>
                    <a:pt x="7076" y="343"/>
                    <a:pt x="7030" y="320"/>
                    <a:pt x="6985" y="275"/>
                  </a:cubicBezTo>
                  <a:cubicBezTo>
                    <a:pt x="6962" y="252"/>
                    <a:pt x="6939" y="206"/>
                    <a:pt x="6893" y="206"/>
                  </a:cubicBezTo>
                  <a:close/>
                  <a:moveTo>
                    <a:pt x="8149" y="275"/>
                  </a:moveTo>
                  <a:cubicBezTo>
                    <a:pt x="8103" y="320"/>
                    <a:pt x="8012" y="298"/>
                    <a:pt x="7989" y="366"/>
                  </a:cubicBezTo>
                  <a:cubicBezTo>
                    <a:pt x="7966" y="412"/>
                    <a:pt x="7943" y="480"/>
                    <a:pt x="7920" y="526"/>
                  </a:cubicBezTo>
                  <a:cubicBezTo>
                    <a:pt x="7966" y="572"/>
                    <a:pt x="7943" y="640"/>
                    <a:pt x="8012" y="686"/>
                  </a:cubicBezTo>
                  <a:cubicBezTo>
                    <a:pt x="8057" y="731"/>
                    <a:pt x="8126" y="709"/>
                    <a:pt x="8149" y="754"/>
                  </a:cubicBezTo>
                  <a:cubicBezTo>
                    <a:pt x="8194" y="709"/>
                    <a:pt x="8286" y="731"/>
                    <a:pt x="8331" y="663"/>
                  </a:cubicBezTo>
                  <a:cubicBezTo>
                    <a:pt x="8377" y="617"/>
                    <a:pt x="8354" y="549"/>
                    <a:pt x="8400" y="503"/>
                  </a:cubicBezTo>
                  <a:cubicBezTo>
                    <a:pt x="8354" y="457"/>
                    <a:pt x="8377" y="389"/>
                    <a:pt x="8308" y="343"/>
                  </a:cubicBezTo>
                  <a:cubicBezTo>
                    <a:pt x="8263" y="320"/>
                    <a:pt x="8194" y="298"/>
                    <a:pt x="8149" y="275"/>
                  </a:cubicBezTo>
                  <a:close/>
                  <a:moveTo>
                    <a:pt x="9531" y="406"/>
                  </a:moveTo>
                  <a:cubicBezTo>
                    <a:pt x="9520" y="406"/>
                    <a:pt x="9508" y="408"/>
                    <a:pt x="9495" y="412"/>
                  </a:cubicBezTo>
                  <a:cubicBezTo>
                    <a:pt x="9483" y="409"/>
                    <a:pt x="9472" y="407"/>
                    <a:pt x="9462" y="407"/>
                  </a:cubicBezTo>
                  <a:cubicBezTo>
                    <a:pt x="9397" y="407"/>
                    <a:pt x="9375" y="464"/>
                    <a:pt x="9336" y="503"/>
                  </a:cubicBezTo>
                  <a:cubicBezTo>
                    <a:pt x="9267" y="549"/>
                    <a:pt x="9267" y="594"/>
                    <a:pt x="9267" y="663"/>
                  </a:cubicBezTo>
                  <a:cubicBezTo>
                    <a:pt x="9244" y="731"/>
                    <a:pt x="9313" y="777"/>
                    <a:pt x="9358" y="823"/>
                  </a:cubicBezTo>
                  <a:cubicBezTo>
                    <a:pt x="9404" y="891"/>
                    <a:pt x="9450" y="868"/>
                    <a:pt x="9518" y="891"/>
                  </a:cubicBezTo>
                  <a:cubicBezTo>
                    <a:pt x="9609" y="891"/>
                    <a:pt x="9632" y="823"/>
                    <a:pt x="9678" y="800"/>
                  </a:cubicBezTo>
                  <a:cubicBezTo>
                    <a:pt x="9724" y="754"/>
                    <a:pt x="9724" y="709"/>
                    <a:pt x="9746" y="640"/>
                  </a:cubicBezTo>
                  <a:cubicBezTo>
                    <a:pt x="9746" y="572"/>
                    <a:pt x="9701" y="526"/>
                    <a:pt x="9655" y="480"/>
                  </a:cubicBezTo>
                  <a:cubicBezTo>
                    <a:pt x="9618" y="443"/>
                    <a:pt x="9581" y="406"/>
                    <a:pt x="9531" y="406"/>
                  </a:cubicBezTo>
                  <a:close/>
                  <a:moveTo>
                    <a:pt x="10842" y="480"/>
                  </a:moveTo>
                  <a:cubicBezTo>
                    <a:pt x="10796" y="526"/>
                    <a:pt x="10728" y="503"/>
                    <a:pt x="10682" y="549"/>
                  </a:cubicBezTo>
                  <a:cubicBezTo>
                    <a:pt x="10614" y="594"/>
                    <a:pt x="10614" y="686"/>
                    <a:pt x="10591" y="731"/>
                  </a:cubicBezTo>
                  <a:cubicBezTo>
                    <a:pt x="10568" y="777"/>
                    <a:pt x="10614" y="845"/>
                    <a:pt x="10637" y="891"/>
                  </a:cubicBezTo>
                  <a:cubicBezTo>
                    <a:pt x="10682" y="982"/>
                    <a:pt x="10774" y="982"/>
                    <a:pt x="10842" y="1005"/>
                  </a:cubicBezTo>
                  <a:cubicBezTo>
                    <a:pt x="10851" y="1010"/>
                    <a:pt x="10859" y="1011"/>
                    <a:pt x="10868" y="1011"/>
                  </a:cubicBezTo>
                  <a:cubicBezTo>
                    <a:pt x="10906" y="1011"/>
                    <a:pt x="10946" y="978"/>
                    <a:pt x="11002" y="960"/>
                  </a:cubicBezTo>
                  <a:cubicBezTo>
                    <a:pt x="11070" y="914"/>
                    <a:pt x="11070" y="823"/>
                    <a:pt x="11116" y="754"/>
                  </a:cubicBezTo>
                  <a:cubicBezTo>
                    <a:pt x="11093" y="709"/>
                    <a:pt x="11093" y="663"/>
                    <a:pt x="11070" y="640"/>
                  </a:cubicBezTo>
                  <a:cubicBezTo>
                    <a:pt x="11047" y="594"/>
                    <a:pt x="11002" y="526"/>
                    <a:pt x="10956" y="526"/>
                  </a:cubicBezTo>
                  <a:cubicBezTo>
                    <a:pt x="10911" y="503"/>
                    <a:pt x="10865" y="480"/>
                    <a:pt x="10842" y="480"/>
                  </a:cubicBezTo>
                  <a:close/>
                  <a:moveTo>
                    <a:pt x="4920" y="888"/>
                  </a:moveTo>
                  <a:cubicBezTo>
                    <a:pt x="4911" y="888"/>
                    <a:pt x="4898" y="901"/>
                    <a:pt x="4885" y="914"/>
                  </a:cubicBezTo>
                  <a:cubicBezTo>
                    <a:pt x="4816" y="937"/>
                    <a:pt x="4748" y="982"/>
                    <a:pt x="4679" y="1005"/>
                  </a:cubicBezTo>
                  <a:cubicBezTo>
                    <a:pt x="4679" y="1028"/>
                    <a:pt x="4656" y="1028"/>
                    <a:pt x="4634" y="1028"/>
                  </a:cubicBezTo>
                  <a:cubicBezTo>
                    <a:pt x="4656" y="1051"/>
                    <a:pt x="4679" y="1074"/>
                    <a:pt x="4702" y="1074"/>
                  </a:cubicBezTo>
                  <a:cubicBezTo>
                    <a:pt x="4710" y="1081"/>
                    <a:pt x="4717" y="1084"/>
                    <a:pt x="4725" y="1084"/>
                  </a:cubicBezTo>
                  <a:cubicBezTo>
                    <a:pt x="4740" y="1084"/>
                    <a:pt x="4755" y="1074"/>
                    <a:pt x="4771" y="1074"/>
                  </a:cubicBezTo>
                  <a:cubicBezTo>
                    <a:pt x="4885" y="1074"/>
                    <a:pt x="4930" y="1028"/>
                    <a:pt x="4930" y="914"/>
                  </a:cubicBezTo>
                  <a:cubicBezTo>
                    <a:pt x="4930" y="895"/>
                    <a:pt x="4926" y="888"/>
                    <a:pt x="4920" y="888"/>
                  </a:cubicBezTo>
                  <a:close/>
                  <a:moveTo>
                    <a:pt x="12065" y="648"/>
                  </a:moveTo>
                  <a:cubicBezTo>
                    <a:pt x="12041" y="648"/>
                    <a:pt x="12020" y="659"/>
                    <a:pt x="12006" y="686"/>
                  </a:cubicBezTo>
                  <a:cubicBezTo>
                    <a:pt x="11915" y="754"/>
                    <a:pt x="11892" y="891"/>
                    <a:pt x="11938" y="982"/>
                  </a:cubicBezTo>
                  <a:cubicBezTo>
                    <a:pt x="11983" y="1097"/>
                    <a:pt x="12075" y="1142"/>
                    <a:pt x="12189" y="1142"/>
                  </a:cubicBezTo>
                  <a:cubicBezTo>
                    <a:pt x="12303" y="1142"/>
                    <a:pt x="12394" y="1097"/>
                    <a:pt x="12440" y="982"/>
                  </a:cubicBezTo>
                  <a:cubicBezTo>
                    <a:pt x="12485" y="891"/>
                    <a:pt x="12463" y="823"/>
                    <a:pt x="12371" y="777"/>
                  </a:cubicBezTo>
                  <a:cubicBezTo>
                    <a:pt x="12280" y="731"/>
                    <a:pt x="12212" y="686"/>
                    <a:pt x="12120" y="663"/>
                  </a:cubicBezTo>
                  <a:cubicBezTo>
                    <a:pt x="12101" y="653"/>
                    <a:pt x="12082" y="648"/>
                    <a:pt x="12065" y="648"/>
                  </a:cubicBezTo>
                  <a:close/>
                  <a:moveTo>
                    <a:pt x="6117" y="823"/>
                  </a:moveTo>
                  <a:cubicBezTo>
                    <a:pt x="6003" y="823"/>
                    <a:pt x="5912" y="891"/>
                    <a:pt x="5912" y="1005"/>
                  </a:cubicBezTo>
                  <a:cubicBezTo>
                    <a:pt x="5912" y="1119"/>
                    <a:pt x="5980" y="1211"/>
                    <a:pt x="6094" y="1211"/>
                  </a:cubicBezTo>
                  <a:cubicBezTo>
                    <a:pt x="6109" y="1213"/>
                    <a:pt x="6122" y="1214"/>
                    <a:pt x="6135" y="1214"/>
                  </a:cubicBezTo>
                  <a:cubicBezTo>
                    <a:pt x="6245" y="1214"/>
                    <a:pt x="6302" y="1130"/>
                    <a:pt x="6323" y="1028"/>
                  </a:cubicBezTo>
                  <a:cubicBezTo>
                    <a:pt x="6300" y="914"/>
                    <a:pt x="6231" y="823"/>
                    <a:pt x="6117" y="823"/>
                  </a:cubicBezTo>
                  <a:close/>
                  <a:moveTo>
                    <a:pt x="7441" y="914"/>
                  </a:moveTo>
                  <a:cubicBezTo>
                    <a:pt x="7418" y="960"/>
                    <a:pt x="7350" y="937"/>
                    <a:pt x="7304" y="982"/>
                  </a:cubicBezTo>
                  <a:cubicBezTo>
                    <a:pt x="7236" y="1028"/>
                    <a:pt x="7281" y="1097"/>
                    <a:pt x="7213" y="1142"/>
                  </a:cubicBezTo>
                  <a:cubicBezTo>
                    <a:pt x="7236" y="1188"/>
                    <a:pt x="7258" y="1256"/>
                    <a:pt x="7281" y="1302"/>
                  </a:cubicBezTo>
                  <a:cubicBezTo>
                    <a:pt x="7327" y="1370"/>
                    <a:pt x="7395" y="1370"/>
                    <a:pt x="7441" y="1370"/>
                  </a:cubicBezTo>
                  <a:cubicBezTo>
                    <a:pt x="7450" y="1375"/>
                    <a:pt x="7459" y="1377"/>
                    <a:pt x="7469" y="1377"/>
                  </a:cubicBezTo>
                  <a:cubicBezTo>
                    <a:pt x="7512" y="1377"/>
                    <a:pt x="7564" y="1343"/>
                    <a:pt x="7601" y="1325"/>
                  </a:cubicBezTo>
                  <a:cubicBezTo>
                    <a:pt x="7669" y="1279"/>
                    <a:pt x="7647" y="1211"/>
                    <a:pt x="7692" y="1142"/>
                  </a:cubicBezTo>
                  <a:cubicBezTo>
                    <a:pt x="7647" y="1119"/>
                    <a:pt x="7669" y="1028"/>
                    <a:pt x="7601" y="982"/>
                  </a:cubicBezTo>
                  <a:cubicBezTo>
                    <a:pt x="7555" y="937"/>
                    <a:pt x="7487" y="960"/>
                    <a:pt x="7441" y="914"/>
                  </a:cubicBezTo>
                  <a:close/>
                  <a:moveTo>
                    <a:pt x="8811" y="1005"/>
                  </a:moveTo>
                  <a:cubicBezTo>
                    <a:pt x="8742" y="1028"/>
                    <a:pt x="8696" y="1028"/>
                    <a:pt x="8651" y="1074"/>
                  </a:cubicBezTo>
                  <a:cubicBezTo>
                    <a:pt x="8605" y="1119"/>
                    <a:pt x="8560" y="1165"/>
                    <a:pt x="8560" y="1233"/>
                  </a:cubicBezTo>
                  <a:cubicBezTo>
                    <a:pt x="8560" y="1302"/>
                    <a:pt x="8560" y="1348"/>
                    <a:pt x="8605" y="1393"/>
                  </a:cubicBezTo>
                  <a:cubicBezTo>
                    <a:pt x="8666" y="1414"/>
                    <a:pt x="8691" y="1488"/>
                    <a:pt x="8744" y="1488"/>
                  </a:cubicBezTo>
                  <a:cubicBezTo>
                    <a:pt x="8750" y="1488"/>
                    <a:pt x="8757" y="1487"/>
                    <a:pt x="8765" y="1485"/>
                  </a:cubicBezTo>
                  <a:cubicBezTo>
                    <a:pt x="8833" y="1485"/>
                    <a:pt x="8902" y="1485"/>
                    <a:pt x="8948" y="1439"/>
                  </a:cubicBezTo>
                  <a:cubicBezTo>
                    <a:pt x="8970" y="1370"/>
                    <a:pt x="9062" y="1348"/>
                    <a:pt x="9039" y="1256"/>
                  </a:cubicBezTo>
                  <a:cubicBezTo>
                    <a:pt x="9039" y="1211"/>
                    <a:pt x="9039" y="1142"/>
                    <a:pt x="8970" y="1097"/>
                  </a:cubicBezTo>
                  <a:cubicBezTo>
                    <a:pt x="8925" y="1074"/>
                    <a:pt x="8902" y="1005"/>
                    <a:pt x="8811" y="1005"/>
                  </a:cubicBezTo>
                  <a:close/>
                  <a:moveTo>
                    <a:pt x="10169" y="1138"/>
                  </a:moveTo>
                  <a:cubicBezTo>
                    <a:pt x="10158" y="1138"/>
                    <a:pt x="10147" y="1139"/>
                    <a:pt x="10134" y="1142"/>
                  </a:cubicBezTo>
                  <a:lnTo>
                    <a:pt x="10066" y="1142"/>
                  </a:lnTo>
                  <a:cubicBezTo>
                    <a:pt x="10020" y="1142"/>
                    <a:pt x="9975" y="1165"/>
                    <a:pt x="9929" y="1211"/>
                  </a:cubicBezTo>
                  <a:cubicBezTo>
                    <a:pt x="9883" y="1256"/>
                    <a:pt x="9861" y="1302"/>
                    <a:pt x="9861" y="1348"/>
                  </a:cubicBezTo>
                  <a:cubicBezTo>
                    <a:pt x="9883" y="1370"/>
                    <a:pt x="9883" y="1416"/>
                    <a:pt x="9861" y="1439"/>
                  </a:cubicBezTo>
                  <a:cubicBezTo>
                    <a:pt x="9861" y="1485"/>
                    <a:pt x="9883" y="1530"/>
                    <a:pt x="9929" y="1553"/>
                  </a:cubicBezTo>
                  <a:cubicBezTo>
                    <a:pt x="9966" y="1590"/>
                    <a:pt x="9988" y="1628"/>
                    <a:pt x="10032" y="1628"/>
                  </a:cubicBezTo>
                  <a:cubicBezTo>
                    <a:pt x="10042" y="1628"/>
                    <a:pt x="10053" y="1626"/>
                    <a:pt x="10066" y="1622"/>
                  </a:cubicBezTo>
                  <a:lnTo>
                    <a:pt x="10134" y="1622"/>
                  </a:lnTo>
                  <a:cubicBezTo>
                    <a:pt x="10203" y="1622"/>
                    <a:pt x="10249" y="1599"/>
                    <a:pt x="10294" y="1553"/>
                  </a:cubicBezTo>
                  <a:cubicBezTo>
                    <a:pt x="10317" y="1530"/>
                    <a:pt x="10340" y="1485"/>
                    <a:pt x="10340" y="1416"/>
                  </a:cubicBezTo>
                  <a:cubicBezTo>
                    <a:pt x="10340" y="1370"/>
                    <a:pt x="10340" y="1302"/>
                    <a:pt x="10317" y="1256"/>
                  </a:cubicBezTo>
                  <a:cubicBezTo>
                    <a:pt x="10278" y="1197"/>
                    <a:pt x="10238" y="1138"/>
                    <a:pt x="10169" y="1138"/>
                  </a:cubicBezTo>
                  <a:close/>
                  <a:moveTo>
                    <a:pt x="4091" y="1343"/>
                  </a:moveTo>
                  <a:cubicBezTo>
                    <a:pt x="4057" y="1343"/>
                    <a:pt x="4037" y="1396"/>
                    <a:pt x="4017" y="1416"/>
                  </a:cubicBezTo>
                  <a:cubicBezTo>
                    <a:pt x="3994" y="1439"/>
                    <a:pt x="3949" y="1462"/>
                    <a:pt x="3926" y="1485"/>
                  </a:cubicBezTo>
                  <a:cubicBezTo>
                    <a:pt x="3858" y="1530"/>
                    <a:pt x="3835" y="1576"/>
                    <a:pt x="3880" y="1622"/>
                  </a:cubicBezTo>
                  <a:cubicBezTo>
                    <a:pt x="3918" y="1659"/>
                    <a:pt x="3985" y="1696"/>
                    <a:pt x="4059" y="1696"/>
                  </a:cubicBezTo>
                  <a:cubicBezTo>
                    <a:pt x="4075" y="1696"/>
                    <a:pt x="4092" y="1694"/>
                    <a:pt x="4109" y="1690"/>
                  </a:cubicBezTo>
                  <a:cubicBezTo>
                    <a:pt x="4131" y="1667"/>
                    <a:pt x="4154" y="1644"/>
                    <a:pt x="4177" y="1622"/>
                  </a:cubicBezTo>
                  <a:cubicBezTo>
                    <a:pt x="4200" y="1599"/>
                    <a:pt x="4200" y="1553"/>
                    <a:pt x="4200" y="1553"/>
                  </a:cubicBezTo>
                  <a:cubicBezTo>
                    <a:pt x="4200" y="1507"/>
                    <a:pt x="4200" y="1507"/>
                    <a:pt x="4200" y="1507"/>
                  </a:cubicBezTo>
                  <a:cubicBezTo>
                    <a:pt x="4223" y="1416"/>
                    <a:pt x="4154" y="1393"/>
                    <a:pt x="4109" y="1348"/>
                  </a:cubicBezTo>
                  <a:cubicBezTo>
                    <a:pt x="4102" y="1344"/>
                    <a:pt x="4096" y="1343"/>
                    <a:pt x="4091" y="1343"/>
                  </a:cubicBezTo>
                  <a:close/>
                  <a:moveTo>
                    <a:pt x="11458" y="1211"/>
                  </a:moveTo>
                  <a:cubicBezTo>
                    <a:pt x="11299" y="1211"/>
                    <a:pt x="11184" y="1325"/>
                    <a:pt x="11184" y="1485"/>
                  </a:cubicBezTo>
                  <a:cubicBezTo>
                    <a:pt x="11184" y="1644"/>
                    <a:pt x="11276" y="1758"/>
                    <a:pt x="11436" y="1758"/>
                  </a:cubicBezTo>
                  <a:cubicBezTo>
                    <a:pt x="11595" y="1758"/>
                    <a:pt x="11709" y="1644"/>
                    <a:pt x="11709" y="1485"/>
                  </a:cubicBezTo>
                  <a:cubicBezTo>
                    <a:pt x="11709" y="1325"/>
                    <a:pt x="11618" y="1211"/>
                    <a:pt x="11458" y="1211"/>
                  </a:cubicBezTo>
                  <a:close/>
                  <a:moveTo>
                    <a:pt x="5364" y="1416"/>
                  </a:moveTo>
                  <a:cubicBezTo>
                    <a:pt x="5250" y="1439"/>
                    <a:pt x="5159" y="1507"/>
                    <a:pt x="5181" y="1622"/>
                  </a:cubicBezTo>
                  <a:cubicBezTo>
                    <a:pt x="5181" y="1736"/>
                    <a:pt x="5250" y="1827"/>
                    <a:pt x="5387" y="1827"/>
                  </a:cubicBezTo>
                  <a:cubicBezTo>
                    <a:pt x="5501" y="1804"/>
                    <a:pt x="5569" y="1736"/>
                    <a:pt x="5569" y="1622"/>
                  </a:cubicBezTo>
                  <a:cubicBezTo>
                    <a:pt x="5547" y="1507"/>
                    <a:pt x="5478" y="1416"/>
                    <a:pt x="5364" y="1416"/>
                  </a:cubicBezTo>
                  <a:close/>
                  <a:moveTo>
                    <a:pt x="12852" y="1352"/>
                  </a:moveTo>
                  <a:cubicBezTo>
                    <a:pt x="12832" y="1352"/>
                    <a:pt x="12809" y="1357"/>
                    <a:pt x="12782" y="1370"/>
                  </a:cubicBezTo>
                  <a:cubicBezTo>
                    <a:pt x="12763" y="1358"/>
                    <a:pt x="12744" y="1352"/>
                    <a:pt x="12725" y="1352"/>
                  </a:cubicBezTo>
                  <a:cubicBezTo>
                    <a:pt x="12677" y="1352"/>
                    <a:pt x="12632" y="1390"/>
                    <a:pt x="12600" y="1439"/>
                  </a:cubicBezTo>
                  <a:cubicBezTo>
                    <a:pt x="12531" y="1485"/>
                    <a:pt x="12508" y="1553"/>
                    <a:pt x="12531" y="1622"/>
                  </a:cubicBezTo>
                  <a:cubicBezTo>
                    <a:pt x="12531" y="1690"/>
                    <a:pt x="12531" y="1758"/>
                    <a:pt x="12600" y="1804"/>
                  </a:cubicBezTo>
                  <a:cubicBezTo>
                    <a:pt x="12645" y="1873"/>
                    <a:pt x="12691" y="1895"/>
                    <a:pt x="12782" y="1895"/>
                  </a:cubicBezTo>
                  <a:cubicBezTo>
                    <a:pt x="12851" y="1873"/>
                    <a:pt x="12919" y="1895"/>
                    <a:pt x="12988" y="1827"/>
                  </a:cubicBezTo>
                  <a:cubicBezTo>
                    <a:pt x="13033" y="1758"/>
                    <a:pt x="13079" y="1713"/>
                    <a:pt x="13056" y="1622"/>
                  </a:cubicBezTo>
                  <a:cubicBezTo>
                    <a:pt x="13056" y="1553"/>
                    <a:pt x="13056" y="1485"/>
                    <a:pt x="12988" y="1416"/>
                  </a:cubicBezTo>
                  <a:cubicBezTo>
                    <a:pt x="12939" y="1384"/>
                    <a:pt x="12902" y="1352"/>
                    <a:pt x="12852" y="1352"/>
                  </a:cubicBezTo>
                  <a:close/>
                  <a:moveTo>
                    <a:pt x="6711" y="1553"/>
                  </a:moveTo>
                  <a:cubicBezTo>
                    <a:pt x="6574" y="1553"/>
                    <a:pt x="6505" y="1622"/>
                    <a:pt x="6505" y="1758"/>
                  </a:cubicBezTo>
                  <a:cubicBezTo>
                    <a:pt x="6505" y="1918"/>
                    <a:pt x="6574" y="1964"/>
                    <a:pt x="6733" y="1964"/>
                  </a:cubicBezTo>
                  <a:cubicBezTo>
                    <a:pt x="6870" y="1964"/>
                    <a:pt x="6916" y="1895"/>
                    <a:pt x="6916" y="1758"/>
                  </a:cubicBezTo>
                  <a:cubicBezTo>
                    <a:pt x="6916" y="1622"/>
                    <a:pt x="6848" y="1553"/>
                    <a:pt x="6711" y="1553"/>
                  </a:cubicBezTo>
                  <a:close/>
                  <a:moveTo>
                    <a:pt x="13885" y="1634"/>
                  </a:moveTo>
                  <a:cubicBezTo>
                    <a:pt x="13880" y="1634"/>
                    <a:pt x="13878" y="1637"/>
                    <a:pt x="13878" y="1644"/>
                  </a:cubicBezTo>
                  <a:cubicBezTo>
                    <a:pt x="13855" y="1644"/>
                    <a:pt x="13832" y="1667"/>
                    <a:pt x="13832" y="1690"/>
                  </a:cubicBezTo>
                  <a:cubicBezTo>
                    <a:pt x="13832" y="1758"/>
                    <a:pt x="13855" y="1850"/>
                    <a:pt x="13901" y="1918"/>
                  </a:cubicBezTo>
                  <a:cubicBezTo>
                    <a:pt x="13969" y="1987"/>
                    <a:pt x="14038" y="2010"/>
                    <a:pt x="14152" y="2032"/>
                  </a:cubicBezTo>
                  <a:cubicBezTo>
                    <a:pt x="14175" y="2010"/>
                    <a:pt x="14220" y="2010"/>
                    <a:pt x="14266" y="1987"/>
                  </a:cubicBezTo>
                  <a:cubicBezTo>
                    <a:pt x="14266" y="1987"/>
                    <a:pt x="14289" y="1964"/>
                    <a:pt x="14311" y="1964"/>
                  </a:cubicBezTo>
                  <a:cubicBezTo>
                    <a:pt x="14289" y="1941"/>
                    <a:pt x="14289" y="1941"/>
                    <a:pt x="14266" y="1918"/>
                  </a:cubicBezTo>
                  <a:cubicBezTo>
                    <a:pt x="14152" y="1827"/>
                    <a:pt x="14038" y="1736"/>
                    <a:pt x="13923" y="1644"/>
                  </a:cubicBezTo>
                  <a:cubicBezTo>
                    <a:pt x="13908" y="1644"/>
                    <a:pt x="13893" y="1634"/>
                    <a:pt x="13885" y="1634"/>
                  </a:cubicBezTo>
                  <a:close/>
                  <a:moveTo>
                    <a:pt x="8035" y="1622"/>
                  </a:moveTo>
                  <a:cubicBezTo>
                    <a:pt x="7943" y="1622"/>
                    <a:pt x="7829" y="1758"/>
                    <a:pt x="7829" y="1850"/>
                  </a:cubicBezTo>
                  <a:cubicBezTo>
                    <a:pt x="7829" y="1964"/>
                    <a:pt x="7943" y="2101"/>
                    <a:pt x="8057" y="2101"/>
                  </a:cubicBezTo>
                  <a:cubicBezTo>
                    <a:pt x="8171" y="2078"/>
                    <a:pt x="8308" y="1964"/>
                    <a:pt x="8286" y="1850"/>
                  </a:cubicBezTo>
                  <a:cubicBezTo>
                    <a:pt x="8286" y="1736"/>
                    <a:pt x="8149" y="1622"/>
                    <a:pt x="8035" y="1622"/>
                  </a:cubicBezTo>
                  <a:close/>
                  <a:moveTo>
                    <a:pt x="9477" y="1750"/>
                  </a:moveTo>
                  <a:cubicBezTo>
                    <a:pt x="9462" y="1750"/>
                    <a:pt x="9445" y="1752"/>
                    <a:pt x="9427" y="1758"/>
                  </a:cubicBezTo>
                  <a:cubicBezTo>
                    <a:pt x="9404" y="1758"/>
                    <a:pt x="9376" y="1753"/>
                    <a:pt x="9347" y="1753"/>
                  </a:cubicBezTo>
                  <a:cubicBezTo>
                    <a:pt x="9318" y="1753"/>
                    <a:pt x="9290" y="1758"/>
                    <a:pt x="9267" y="1781"/>
                  </a:cubicBezTo>
                  <a:cubicBezTo>
                    <a:pt x="9199" y="1804"/>
                    <a:pt x="9130" y="1873"/>
                    <a:pt x="9176" y="1964"/>
                  </a:cubicBezTo>
                  <a:cubicBezTo>
                    <a:pt x="9176" y="1987"/>
                    <a:pt x="9176" y="2010"/>
                    <a:pt x="9176" y="2032"/>
                  </a:cubicBezTo>
                  <a:cubicBezTo>
                    <a:pt x="9153" y="2078"/>
                    <a:pt x="9176" y="2124"/>
                    <a:pt x="9221" y="2169"/>
                  </a:cubicBezTo>
                  <a:cubicBezTo>
                    <a:pt x="9255" y="2203"/>
                    <a:pt x="9288" y="2224"/>
                    <a:pt x="9322" y="2224"/>
                  </a:cubicBezTo>
                  <a:cubicBezTo>
                    <a:pt x="9334" y="2224"/>
                    <a:pt x="9346" y="2221"/>
                    <a:pt x="9358" y="2215"/>
                  </a:cubicBezTo>
                  <a:lnTo>
                    <a:pt x="9450" y="2215"/>
                  </a:lnTo>
                  <a:cubicBezTo>
                    <a:pt x="9463" y="2219"/>
                    <a:pt x="9474" y="2221"/>
                    <a:pt x="9484" y="2221"/>
                  </a:cubicBezTo>
                  <a:cubicBezTo>
                    <a:pt x="9528" y="2221"/>
                    <a:pt x="9550" y="2188"/>
                    <a:pt x="9587" y="2169"/>
                  </a:cubicBezTo>
                  <a:cubicBezTo>
                    <a:pt x="9609" y="2124"/>
                    <a:pt x="9655" y="2101"/>
                    <a:pt x="9632" y="2032"/>
                  </a:cubicBezTo>
                  <a:cubicBezTo>
                    <a:pt x="9632" y="2010"/>
                    <a:pt x="9632" y="1987"/>
                    <a:pt x="9632" y="1964"/>
                  </a:cubicBezTo>
                  <a:cubicBezTo>
                    <a:pt x="9655" y="1895"/>
                    <a:pt x="9632" y="1850"/>
                    <a:pt x="9587" y="1804"/>
                  </a:cubicBezTo>
                  <a:cubicBezTo>
                    <a:pt x="9553" y="1771"/>
                    <a:pt x="9520" y="1750"/>
                    <a:pt x="9477" y="1750"/>
                  </a:cubicBezTo>
                  <a:close/>
                  <a:moveTo>
                    <a:pt x="3333" y="1964"/>
                  </a:moveTo>
                  <a:cubicBezTo>
                    <a:pt x="3218" y="1964"/>
                    <a:pt x="3150" y="2010"/>
                    <a:pt x="3150" y="2101"/>
                  </a:cubicBezTo>
                  <a:cubicBezTo>
                    <a:pt x="3150" y="2238"/>
                    <a:pt x="3196" y="2283"/>
                    <a:pt x="3333" y="2283"/>
                  </a:cubicBezTo>
                  <a:cubicBezTo>
                    <a:pt x="3447" y="2283"/>
                    <a:pt x="3492" y="2238"/>
                    <a:pt x="3492" y="2124"/>
                  </a:cubicBezTo>
                  <a:cubicBezTo>
                    <a:pt x="3492" y="2010"/>
                    <a:pt x="3447" y="1964"/>
                    <a:pt x="3333" y="1964"/>
                  </a:cubicBezTo>
                  <a:close/>
                  <a:moveTo>
                    <a:pt x="10728" y="1827"/>
                  </a:moveTo>
                  <a:cubicBezTo>
                    <a:pt x="10614" y="1827"/>
                    <a:pt x="10454" y="1964"/>
                    <a:pt x="10477" y="2101"/>
                  </a:cubicBezTo>
                  <a:cubicBezTo>
                    <a:pt x="10477" y="2261"/>
                    <a:pt x="10591" y="2352"/>
                    <a:pt x="10751" y="2352"/>
                  </a:cubicBezTo>
                  <a:cubicBezTo>
                    <a:pt x="10911" y="2352"/>
                    <a:pt x="11025" y="2238"/>
                    <a:pt x="11002" y="2078"/>
                  </a:cubicBezTo>
                  <a:cubicBezTo>
                    <a:pt x="11002" y="1918"/>
                    <a:pt x="10888" y="1827"/>
                    <a:pt x="10728" y="1827"/>
                  </a:cubicBezTo>
                  <a:close/>
                  <a:moveTo>
                    <a:pt x="4656" y="2032"/>
                  </a:moveTo>
                  <a:cubicBezTo>
                    <a:pt x="4565" y="2032"/>
                    <a:pt x="4474" y="2124"/>
                    <a:pt x="4474" y="2238"/>
                  </a:cubicBezTo>
                  <a:cubicBezTo>
                    <a:pt x="4474" y="2329"/>
                    <a:pt x="4565" y="2420"/>
                    <a:pt x="4679" y="2420"/>
                  </a:cubicBezTo>
                  <a:cubicBezTo>
                    <a:pt x="4771" y="2420"/>
                    <a:pt x="4862" y="2329"/>
                    <a:pt x="4862" y="2215"/>
                  </a:cubicBezTo>
                  <a:cubicBezTo>
                    <a:pt x="4862" y="2124"/>
                    <a:pt x="4771" y="2032"/>
                    <a:pt x="4656" y="2032"/>
                  </a:cubicBezTo>
                  <a:close/>
                  <a:moveTo>
                    <a:pt x="12145" y="1955"/>
                  </a:moveTo>
                  <a:cubicBezTo>
                    <a:pt x="12130" y="1955"/>
                    <a:pt x="12115" y="1958"/>
                    <a:pt x="12097" y="1964"/>
                  </a:cubicBezTo>
                  <a:cubicBezTo>
                    <a:pt x="12006" y="1964"/>
                    <a:pt x="11960" y="1964"/>
                    <a:pt x="11892" y="2032"/>
                  </a:cubicBezTo>
                  <a:cubicBezTo>
                    <a:pt x="11846" y="2078"/>
                    <a:pt x="11801" y="2124"/>
                    <a:pt x="11824" y="2215"/>
                  </a:cubicBezTo>
                  <a:cubicBezTo>
                    <a:pt x="11824" y="2283"/>
                    <a:pt x="11801" y="2352"/>
                    <a:pt x="11892" y="2420"/>
                  </a:cubicBezTo>
                  <a:cubicBezTo>
                    <a:pt x="11929" y="2458"/>
                    <a:pt x="11967" y="2495"/>
                    <a:pt x="12029" y="2495"/>
                  </a:cubicBezTo>
                  <a:cubicBezTo>
                    <a:pt x="12043" y="2495"/>
                    <a:pt x="12058" y="2493"/>
                    <a:pt x="12075" y="2489"/>
                  </a:cubicBezTo>
                  <a:cubicBezTo>
                    <a:pt x="12143" y="2489"/>
                    <a:pt x="12212" y="2489"/>
                    <a:pt x="12280" y="2420"/>
                  </a:cubicBezTo>
                  <a:cubicBezTo>
                    <a:pt x="12326" y="2352"/>
                    <a:pt x="12371" y="2306"/>
                    <a:pt x="12349" y="2238"/>
                  </a:cubicBezTo>
                  <a:cubicBezTo>
                    <a:pt x="12371" y="2147"/>
                    <a:pt x="12349" y="2078"/>
                    <a:pt x="12280" y="2032"/>
                  </a:cubicBezTo>
                  <a:cubicBezTo>
                    <a:pt x="12229" y="1981"/>
                    <a:pt x="12190" y="1955"/>
                    <a:pt x="12145" y="1955"/>
                  </a:cubicBezTo>
                  <a:close/>
                  <a:moveTo>
                    <a:pt x="5957" y="2147"/>
                  </a:moveTo>
                  <a:cubicBezTo>
                    <a:pt x="5820" y="2169"/>
                    <a:pt x="5775" y="2215"/>
                    <a:pt x="5775" y="2375"/>
                  </a:cubicBezTo>
                  <a:cubicBezTo>
                    <a:pt x="5775" y="2512"/>
                    <a:pt x="5820" y="2557"/>
                    <a:pt x="5980" y="2557"/>
                  </a:cubicBezTo>
                  <a:cubicBezTo>
                    <a:pt x="6117" y="2557"/>
                    <a:pt x="6163" y="2489"/>
                    <a:pt x="6186" y="2352"/>
                  </a:cubicBezTo>
                  <a:cubicBezTo>
                    <a:pt x="6186" y="2238"/>
                    <a:pt x="6094" y="2147"/>
                    <a:pt x="5957" y="2147"/>
                  </a:cubicBezTo>
                  <a:close/>
                  <a:moveTo>
                    <a:pt x="13378" y="2030"/>
                  </a:moveTo>
                  <a:cubicBezTo>
                    <a:pt x="13264" y="2030"/>
                    <a:pt x="13102" y="2200"/>
                    <a:pt x="13102" y="2329"/>
                  </a:cubicBezTo>
                  <a:cubicBezTo>
                    <a:pt x="13079" y="2443"/>
                    <a:pt x="13262" y="2626"/>
                    <a:pt x="13398" y="2626"/>
                  </a:cubicBezTo>
                  <a:cubicBezTo>
                    <a:pt x="13535" y="2626"/>
                    <a:pt x="13695" y="2466"/>
                    <a:pt x="13695" y="2329"/>
                  </a:cubicBezTo>
                  <a:cubicBezTo>
                    <a:pt x="13695" y="2192"/>
                    <a:pt x="13535" y="2032"/>
                    <a:pt x="13398" y="2032"/>
                  </a:cubicBezTo>
                  <a:cubicBezTo>
                    <a:pt x="13392" y="2031"/>
                    <a:pt x="13385" y="2030"/>
                    <a:pt x="13378" y="2030"/>
                  </a:cubicBezTo>
                  <a:close/>
                  <a:moveTo>
                    <a:pt x="7327" y="2215"/>
                  </a:moveTo>
                  <a:cubicBezTo>
                    <a:pt x="7213" y="2215"/>
                    <a:pt x="7076" y="2352"/>
                    <a:pt x="7076" y="2466"/>
                  </a:cubicBezTo>
                  <a:cubicBezTo>
                    <a:pt x="7076" y="2557"/>
                    <a:pt x="7190" y="2694"/>
                    <a:pt x="7304" y="2694"/>
                  </a:cubicBezTo>
                  <a:cubicBezTo>
                    <a:pt x="7418" y="2694"/>
                    <a:pt x="7555" y="2580"/>
                    <a:pt x="7555" y="2466"/>
                  </a:cubicBezTo>
                  <a:cubicBezTo>
                    <a:pt x="7555" y="2352"/>
                    <a:pt x="7441" y="2238"/>
                    <a:pt x="7327" y="2215"/>
                  </a:cubicBezTo>
                  <a:close/>
                  <a:moveTo>
                    <a:pt x="14579" y="2200"/>
                  </a:moveTo>
                  <a:cubicBezTo>
                    <a:pt x="14552" y="2200"/>
                    <a:pt x="14534" y="2243"/>
                    <a:pt x="14517" y="2261"/>
                  </a:cubicBezTo>
                  <a:cubicBezTo>
                    <a:pt x="14426" y="2352"/>
                    <a:pt x="14403" y="2466"/>
                    <a:pt x="14448" y="2557"/>
                  </a:cubicBezTo>
                  <a:cubicBezTo>
                    <a:pt x="14517" y="2694"/>
                    <a:pt x="14608" y="2763"/>
                    <a:pt x="14768" y="2763"/>
                  </a:cubicBezTo>
                  <a:cubicBezTo>
                    <a:pt x="14778" y="2765"/>
                    <a:pt x="14787" y="2766"/>
                    <a:pt x="14796" y="2766"/>
                  </a:cubicBezTo>
                  <a:cubicBezTo>
                    <a:pt x="14870" y="2766"/>
                    <a:pt x="14915" y="2687"/>
                    <a:pt x="14996" y="2626"/>
                  </a:cubicBezTo>
                  <a:cubicBezTo>
                    <a:pt x="15019" y="2603"/>
                    <a:pt x="15019" y="2580"/>
                    <a:pt x="14973" y="2557"/>
                  </a:cubicBezTo>
                  <a:cubicBezTo>
                    <a:pt x="14859" y="2443"/>
                    <a:pt x="14722" y="2329"/>
                    <a:pt x="14608" y="2215"/>
                  </a:cubicBezTo>
                  <a:cubicBezTo>
                    <a:pt x="14597" y="2204"/>
                    <a:pt x="14588" y="2200"/>
                    <a:pt x="14579" y="2200"/>
                  </a:cubicBezTo>
                  <a:close/>
                  <a:moveTo>
                    <a:pt x="8651" y="2352"/>
                  </a:moveTo>
                  <a:cubicBezTo>
                    <a:pt x="8514" y="2352"/>
                    <a:pt x="8423" y="2443"/>
                    <a:pt x="8423" y="2603"/>
                  </a:cubicBezTo>
                  <a:cubicBezTo>
                    <a:pt x="8423" y="2763"/>
                    <a:pt x="8514" y="2831"/>
                    <a:pt x="8674" y="2831"/>
                  </a:cubicBezTo>
                  <a:cubicBezTo>
                    <a:pt x="8811" y="2831"/>
                    <a:pt x="8902" y="2740"/>
                    <a:pt x="8902" y="2603"/>
                  </a:cubicBezTo>
                  <a:cubicBezTo>
                    <a:pt x="8902" y="2443"/>
                    <a:pt x="8811" y="2352"/>
                    <a:pt x="8651" y="2352"/>
                  </a:cubicBezTo>
                  <a:close/>
                  <a:moveTo>
                    <a:pt x="2630" y="2557"/>
                  </a:moveTo>
                  <a:cubicBezTo>
                    <a:pt x="2589" y="2557"/>
                    <a:pt x="2549" y="2588"/>
                    <a:pt x="2488" y="2649"/>
                  </a:cubicBezTo>
                  <a:cubicBezTo>
                    <a:pt x="2397" y="2717"/>
                    <a:pt x="2397" y="2786"/>
                    <a:pt x="2442" y="2831"/>
                  </a:cubicBezTo>
                  <a:cubicBezTo>
                    <a:pt x="2477" y="2883"/>
                    <a:pt x="2562" y="2908"/>
                    <a:pt x="2622" y="2908"/>
                  </a:cubicBezTo>
                  <a:cubicBezTo>
                    <a:pt x="2642" y="2908"/>
                    <a:pt x="2659" y="2905"/>
                    <a:pt x="2671" y="2900"/>
                  </a:cubicBezTo>
                  <a:cubicBezTo>
                    <a:pt x="2716" y="2854"/>
                    <a:pt x="2785" y="2808"/>
                    <a:pt x="2739" y="2717"/>
                  </a:cubicBezTo>
                  <a:cubicBezTo>
                    <a:pt x="2785" y="2671"/>
                    <a:pt x="2739" y="2626"/>
                    <a:pt x="2693" y="2580"/>
                  </a:cubicBezTo>
                  <a:cubicBezTo>
                    <a:pt x="2671" y="2565"/>
                    <a:pt x="2650" y="2557"/>
                    <a:pt x="2630" y="2557"/>
                  </a:cubicBezTo>
                  <a:close/>
                  <a:moveTo>
                    <a:pt x="10026" y="2416"/>
                  </a:moveTo>
                  <a:cubicBezTo>
                    <a:pt x="10016" y="2416"/>
                    <a:pt x="10007" y="2417"/>
                    <a:pt x="9998" y="2420"/>
                  </a:cubicBezTo>
                  <a:cubicBezTo>
                    <a:pt x="9929" y="2443"/>
                    <a:pt x="9838" y="2466"/>
                    <a:pt x="9815" y="2512"/>
                  </a:cubicBezTo>
                  <a:cubicBezTo>
                    <a:pt x="9769" y="2557"/>
                    <a:pt x="9724" y="2626"/>
                    <a:pt x="9746" y="2717"/>
                  </a:cubicBezTo>
                  <a:cubicBezTo>
                    <a:pt x="9746" y="2786"/>
                    <a:pt x="9769" y="2854"/>
                    <a:pt x="9815" y="2900"/>
                  </a:cubicBezTo>
                  <a:cubicBezTo>
                    <a:pt x="9874" y="2919"/>
                    <a:pt x="9916" y="2973"/>
                    <a:pt x="9970" y="2973"/>
                  </a:cubicBezTo>
                  <a:cubicBezTo>
                    <a:pt x="9979" y="2973"/>
                    <a:pt x="9988" y="2971"/>
                    <a:pt x="9998" y="2968"/>
                  </a:cubicBezTo>
                  <a:cubicBezTo>
                    <a:pt x="10066" y="2945"/>
                    <a:pt x="10157" y="2923"/>
                    <a:pt x="10203" y="2877"/>
                  </a:cubicBezTo>
                  <a:cubicBezTo>
                    <a:pt x="10249" y="2831"/>
                    <a:pt x="10249" y="2763"/>
                    <a:pt x="10294" y="2694"/>
                  </a:cubicBezTo>
                  <a:cubicBezTo>
                    <a:pt x="10249" y="2626"/>
                    <a:pt x="10249" y="2535"/>
                    <a:pt x="10203" y="2512"/>
                  </a:cubicBezTo>
                  <a:cubicBezTo>
                    <a:pt x="10144" y="2472"/>
                    <a:pt x="10085" y="2416"/>
                    <a:pt x="10026" y="2416"/>
                  </a:cubicBezTo>
                  <a:close/>
                  <a:moveTo>
                    <a:pt x="3926" y="2677"/>
                  </a:moveTo>
                  <a:cubicBezTo>
                    <a:pt x="3869" y="2677"/>
                    <a:pt x="3812" y="2706"/>
                    <a:pt x="3766" y="2763"/>
                  </a:cubicBezTo>
                  <a:cubicBezTo>
                    <a:pt x="3721" y="2831"/>
                    <a:pt x="3721" y="2900"/>
                    <a:pt x="3789" y="2968"/>
                  </a:cubicBezTo>
                  <a:cubicBezTo>
                    <a:pt x="3835" y="3025"/>
                    <a:pt x="3886" y="3054"/>
                    <a:pt x="3937" y="3054"/>
                  </a:cubicBezTo>
                  <a:cubicBezTo>
                    <a:pt x="3989" y="3054"/>
                    <a:pt x="4040" y="3025"/>
                    <a:pt x="4086" y="2968"/>
                  </a:cubicBezTo>
                  <a:cubicBezTo>
                    <a:pt x="4109" y="2945"/>
                    <a:pt x="4109" y="2900"/>
                    <a:pt x="4131" y="2854"/>
                  </a:cubicBezTo>
                  <a:cubicBezTo>
                    <a:pt x="4109" y="2831"/>
                    <a:pt x="4109" y="2808"/>
                    <a:pt x="4086" y="2763"/>
                  </a:cubicBezTo>
                  <a:cubicBezTo>
                    <a:pt x="4040" y="2706"/>
                    <a:pt x="3983" y="2677"/>
                    <a:pt x="3926" y="2677"/>
                  </a:cubicBezTo>
                  <a:close/>
                  <a:moveTo>
                    <a:pt x="11344" y="2557"/>
                  </a:moveTo>
                  <a:cubicBezTo>
                    <a:pt x="11184" y="2557"/>
                    <a:pt x="11070" y="2671"/>
                    <a:pt x="11070" y="2808"/>
                  </a:cubicBezTo>
                  <a:cubicBezTo>
                    <a:pt x="11070" y="2991"/>
                    <a:pt x="11184" y="3105"/>
                    <a:pt x="11344" y="3105"/>
                  </a:cubicBezTo>
                  <a:cubicBezTo>
                    <a:pt x="11504" y="3105"/>
                    <a:pt x="11618" y="2991"/>
                    <a:pt x="11618" y="2831"/>
                  </a:cubicBezTo>
                  <a:cubicBezTo>
                    <a:pt x="11618" y="2671"/>
                    <a:pt x="11504" y="2557"/>
                    <a:pt x="11344" y="2557"/>
                  </a:cubicBezTo>
                  <a:close/>
                  <a:moveTo>
                    <a:pt x="5322" y="2758"/>
                  </a:moveTo>
                  <a:cubicBezTo>
                    <a:pt x="5314" y="2758"/>
                    <a:pt x="5305" y="2760"/>
                    <a:pt x="5295" y="2763"/>
                  </a:cubicBezTo>
                  <a:cubicBezTo>
                    <a:pt x="5227" y="2763"/>
                    <a:pt x="5181" y="2763"/>
                    <a:pt x="5136" y="2808"/>
                  </a:cubicBezTo>
                  <a:cubicBezTo>
                    <a:pt x="5113" y="2854"/>
                    <a:pt x="5044" y="2877"/>
                    <a:pt x="5067" y="2945"/>
                  </a:cubicBezTo>
                  <a:cubicBezTo>
                    <a:pt x="5067" y="2991"/>
                    <a:pt x="5067" y="3060"/>
                    <a:pt x="5113" y="3105"/>
                  </a:cubicBezTo>
                  <a:cubicBezTo>
                    <a:pt x="5159" y="3128"/>
                    <a:pt x="5181" y="3174"/>
                    <a:pt x="5250" y="3174"/>
                  </a:cubicBezTo>
                  <a:cubicBezTo>
                    <a:pt x="5318" y="3151"/>
                    <a:pt x="5364" y="3174"/>
                    <a:pt x="5410" y="3128"/>
                  </a:cubicBezTo>
                  <a:cubicBezTo>
                    <a:pt x="5432" y="3082"/>
                    <a:pt x="5478" y="3060"/>
                    <a:pt x="5478" y="2991"/>
                  </a:cubicBezTo>
                  <a:cubicBezTo>
                    <a:pt x="5455" y="2923"/>
                    <a:pt x="5478" y="2877"/>
                    <a:pt x="5432" y="2831"/>
                  </a:cubicBezTo>
                  <a:cubicBezTo>
                    <a:pt x="5393" y="2812"/>
                    <a:pt x="5371" y="2758"/>
                    <a:pt x="5322" y="2758"/>
                  </a:cubicBezTo>
                  <a:close/>
                  <a:moveTo>
                    <a:pt x="12691" y="2626"/>
                  </a:moveTo>
                  <a:cubicBezTo>
                    <a:pt x="12554" y="2626"/>
                    <a:pt x="12371" y="2808"/>
                    <a:pt x="12394" y="2945"/>
                  </a:cubicBezTo>
                  <a:cubicBezTo>
                    <a:pt x="12394" y="3060"/>
                    <a:pt x="12554" y="3219"/>
                    <a:pt x="12691" y="3242"/>
                  </a:cubicBezTo>
                  <a:cubicBezTo>
                    <a:pt x="12828" y="3242"/>
                    <a:pt x="12988" y="3060"/>
                    <a:pt x="12988" y="2923"/>
                  </a:cubicBezTo>
                  <a:cubicBezTo>
                    <a:pt x="12988" y="2786"/>
                    <a:pt x="12828" y="2626"/>
                    <a:pt x="12691" y="2626"/>
                  </a:cubicBezTo>
                  <a:close/>
                  <a:moveTo>
                    <a:pt x="6619" y="2854"/>
                  </a:moveTo>
                  <a:cubicBezTo>
                    <a:pt x="6505" y="2854"/>
                    <a:pt x="6391" y="2968"/>
                    <a:pt x="6368" y="3082"/>
                  </a:cubicBezTo>
                  <a:cubicBezTo>
                    <a:pt x="6368" y="3196"/>
                    <a:pt x="6482" y="3333"/>
                    <a:pt x="6597" y="3333"/>
                  </a:cubicBezTo>
                  <a:cubicBezTo>
                    <a:pt x="6711" y="3333"/>
                    <a:pt x="6848" y="3219"/>
                    <a:pt x="6848" y="3105"/>
                  </a:cubicBezTo>
                  <a:cubicBezTo>
                    <a:pt x="6848" y="3014"/>
                    <a:pt x="6733" y="2854"/>
                    <a:pt x="6619" y="2854"/>
                  </a:cubicBezTo>
                  <a:close/>
                  <a:moveTo>
                    <a:pt x="14038" y="2763"/>
                  </a:moveTo>
                  <a:cubicBezTo>
                    <a:pt x="13878" y="2763"/>
                    <a:pt x="13741" y="2900"/>
                    <a:pt x="13741" y="3060"/>
                  </a:cubicBezTo>
                  <a:cubicBezTo>
                    <a:pt x="13718" y="3219"/>
                    <a:pt x="13855" y="3356"/>
                    <a:pt x="14015" y="3356"/>
                  </a:cubicBezTo>
                  <a:cubicBezTo>
                    <a:pt x="14028" y="3358"/>
                    <a:pt x="14041" y="3359"/>
                    <a:pt x="14054" y="3359"/>
                  </a:cubicBezTo>
                  <a:cubicBezTo>
                    <a:pt x="14217" y="3359"/>
                    <a:pt x="14334" y="3229"/>
                    <a:pt x="14334" y="3060"/>
                  </a:cubicBezTo>
                  <a:cubicBezTo>
                    <a:pt x="14334" y="2900"/>
                    <a:pt x="14197" y="2763"/>
                    <a:pt x="14038" y="2763"/>
                  </a:cubicBezTo>
                  <a:close/>
                  <a:moveTo>
                    <a:pt x="7920" y="2968"/>
                  </a:moveTo>
                  <a:cubicBezTo>
                    <a:pt x="7761" y="2968"/>
                    <a:pt x="7692" y="3037"/>
                    <a:pt x="7692" y="3196"/>
                  </a:cubicBezTo>
                  <a:cubicBezTo>
                    <a:pt x="7692" y="3356"/>
                    <a:pt x="7761" y="3425"/>
                    <a:pt x="7920" y="3425"/>
                  </a:cubicBezTo>
                  <a:cubicBezTo>
                    <a:pt x="8080" y="3425"/>
                    <a:pt x="8149" y="3356"/>
                    <a:pt x="8149" y="3196"/>
                  </a:cubicBezTo>
                  <a:cubicBezTo>
                    <a:pt x="8149" y="3037"/>
                    <a:pt x="8080" y="2968"/>
                    <a:pt x="7920" y="2968"/>
                  </a:cubicBezTo>
                  <a:close/>
                  <a:moveTo>
                    <a:pt x="15233" y="2864"/>
                  </a:moveTo>
                  <a:cubicBezTo>
                    <a:pt x="15199" y="2864"/>
                    <a:pt x="15162" y="2894"/>
                    <a:pt x="15110" y="2945"/>
                  </a:cubicBezTo>
                  <a:cubicBezTo>
                    <a:pt x="15042" y="3014"/>
                    <a:pt x="15019" y="3196"/>
                    <a:pt x="15065" y="3288"/>
                  </a:cubicBezTo>
                  <a:cubicBezTo>
                    <a:pt x="15110" y="3425"/>
                    <a:pt x="15202" y="3470"/>
                    <a:pt x="15339" y="3470"/>
                  </a:cubicBezTo>
                  <a:cubicBezTo>
                    <a:pt x="15453" y="3470"/>
                    <a:pt x="15567" y="3448"/>
                    <a:pt x="15613" y="3311"/>
                  </a:cubicBezTo>
                  <a:cubicBezTo>
                    <a:pt x="15635" y="3288"/>
                    <a:pt x="15658" y="3288"/>
                    <a:pt x="15635" y="3265"/>
                  </a:cubicBezTo>
                  <a:cubicBezTo>
                    <a:pt x="15521" y="3151"/>
                    <a:pt x="15430" y="3037"/>
                    <a:pt x="15316" y="2923"/>
                  </a:cubicBezTo>
                  <a:cubicBezTo>
                    <a:pt x="15286" y="2883"/>
                    <a:pt x="15260" y="2864"/>
                    <a:pt x="15233" y="2864"/>
                  </a:cubicBezTo>
                  <a:close/>
                  <a:moveTo>
                    <a:pt x="1986" y="3242"/>
                  </a:moveTo>
                  <a:cubicBezTo>
                    <a:pt x="1963" y="3265"/>
                    <a:pt x="1940" y="3265"/>
                    <a:pt x="1917" y="3288"/>
                  </a:cubicBezTo>
                  <a:cubicBezTo>
                    <a:pt x="1872" y="3356"/>
                    <a:pt x="1849" y="3402"/>
                    <a:pt x="1803" y="3470"/>
                  </a:cubicBezTo>
                  <a:cubicBezTo>
                    <a:pt x="1780" y="3493"/>
                    <a:pt x="1780" y="3493"/>
                    <a:pt x="1803" y="3493"/>
                  </a:cubicBezTo>
                  <a:cubicBezTo>
                    <a:pt x="1815" y="3496"/>
                    <a:pt x="1827" y="3498"/>
                    <a:pt x="1839" y="3498"/>
                  </a:cubicBezTo>
                  <a:cubicBezTo>
                    <a:pt x="1922" y="3498"/>
                    <a:pt x="2009" y="3430"/>
                    <a:pt x="2009" y="3311"/>
                  </a:cubicBezTo>
                  <a:cubicBezTo>
                    <a:pt x="2009" y="3288"/>
                    <a:pt x="1986" y="3265"/>
                    <a:pt x="1986" y="3242"/>
                  </a:cubicBezTo>
                  <a:close/>
                  <a:moveTo>
                    <a:pt x="9267" y="3060"/>
                  </a:moveTo>
                  <a:cubicBezTo>
                    <a:pt x="9130" y="3060"/>
                    <a:pt x="8993" y="3242"/>
                    <a:pt x="8993" y="3356"/>
                  </a:cubicBezTo>
                  <a:cubicBezTo>
                    <a:pt x="9016" y="3470"/>
                    <a:pt x="9176" y="3607"/>
                    <a:pt x="9290" y="3607"/>
                  </a:cubicBezTo>
                  <a:cubicBezTo>
                    <a:pt x="9381" y="3584"/>
                    <a:pt x="9541" y="3425"/>
                    <a:pt x="9541" y="3333"/>
                  </a:cubicBezTo>
                  <a:cubicBezTo>
                    <a:pt x="9541" y="3219"/>
                    <a:pt x="9381" y="3060"/>
                    <a:pt x="9267" y="3060"/>
                  </a:cubicBezTo>
                  <a:close/>
                  <a:moveTo>
                    <a:pt x="3187" y="3282"/>
                  </a:moveTo>
                  <a:cubicBezTo>
                    <a:pt x="3150" y="3282"/>
                    <a:pt x="3116" y="3299"/>
                    <a:pt x="3081" y="3333"/>
                  </a:cubicBezTo>
                  <a:cubicBezTo>
                    <a:pt x="2967" y="3425"/>
                    <a:pt x="2967" y="3516"/>
                    <a:pt x="3081" y="3607"/>
                  </a:cubicBezTo>
                  <a:cubicBezTo>
                    <a:pt x="3127" y="3630"/>
                    <a:pt x="3150" y="3653"/>
                    <a:pt x="3196" y="3676"/>
                  </a:cubicBezTo>
                  <a:cubicBezTo>
                    <a:pt x="3264" y="3676"/>
                    <a:pt x="3378" y="3539"/>
                    <a:pt x="3401" y="3448"/>
                  </a:cubicBezTo>
                  <a:cubicBezTo>
                    <a:pt x="3355" y="3425"/>
                    <a:pt x="3333" y="3356"/>
                    <a:pt x="3310" y="3333"/>
                  </a:cubicBezTo>
                  <a:cubicBezTo>
                    <a:pt x="3264" y="3299"/>
                    <a:pt x="3224" y="3282"/>
                    <a:pt x="3187" y="3282"/>
                  </a:cubicBezTo>
                  <a:close/>
                  <a:moveTo>
                    <a:pt x="10614" y="3174"/>
                  </a:moveTo>
                  <a:cubicBezTo>
                    <a:pt x="10454" y="3174"/>
                    <a:pt x="10340" y="3288"/>
                    <a:pt x="10340" y="3448"/>
                  </a:cubicBezTo>
                  <a:cubicBezTo>
                    <a:pt x="10340" y="3584"/>
                    <a:pt x="10454" y="3699"/>
                    <a:pt x="10614" y="3699"/>
                  </a:cubicBezTo>
                  <a:cubicBezTo>
                    <a:pt x="10774" y="3699"/>
                    <a:pt x="10888" y="3584"/>
                    <a:pt x="10888" y="3425"/>
                  </a:cubicBezTo>
                  <a:cubicBezTo>
                    <a:pt x="10888" y="3265"/>
                    <a:pt x="10774" y="3174"/>
                    <a:pt x="10614" y="3174"/>
                  </a:cubicBezTo>
                  <a:close/>
                  <a:moveTo>
                    <a:pt x="4542" y="3356"/>
                  </a:moveTo>
                  <a:cubicBezTo>
                    <a:pt x="4405" y="3356"/>
                    <a:pt x="4337" y="3448"/>
                    <a:pt x="4337" y="3562"/>
                  </a:cubicBezTo>
                  <a:cubicBezTo>
                    <a:pt x="4337" y="3699"/>
                    <a:pt x="4405" y="3767"/>
                    <a:pt x="4542" y="3767"/>
                  </a:cubicBezTo>
                  <a:cubicBezTo>
                    <a:pt x="4656" y="3767"/>
                    <a:pt x="4725" y="3699"/>
                    <a:pt x="4725" y="3562"/>
                  </a:cubicBezTo>
                  <a:cubicBezTo>
                    <a:pt x="4725" y="3448"/>
                    <a:pt x="4656" y="3356"/>
                    <a:pt x="4542" y="3356"/>
                  </a:cubicBezTo>
                  <a:close/>
                  <a:moveTo>
                    <a:pt x="11960" y="3265"/>
                  </a:moveTo>
                  <a:cubicBezTo>
                    <a:pt x="11892" y="3265"/>
                    <a:pt x="11801" y="3311"/>
                    <a:pt x="11755" y="3356"/>
                  </a:cubicBezTo>
                  <a:cubicBezTo>
                    <a:pt x="11709" y="3402"/>
                    <a:pt x="11664" y="3493"/>
                    <a:pt x="11664" y="3562"/>
                  </a:cubicBezTo>
                  <a:cubicBezTo>
                    <a:pt x="11664" y="3630"/>
                    <a:pt x="11687" y="3721"/>
                    <a:pt x="11732" y="3767"/>
                  </a:cubicBezTo>
                  <a:cubicBezTo>
                    <a:pt x="11801" y="3813"/>
                    <a:pt x="11869" y="3836"/>
                    <a:pt x="11938" y="3881"/>
                  </a:cubicBezTo>
                  <a:cubicBezTo>
                    <a:pt x="12029" y="3836"/>
                    <a:pt x="12097" y="3836"/>
                    <a:pt x="12166" y="3767"/>
                  </a:cubicBezTo>
                  <a:cubicBezTo>
                    <a:pt x="12212" y="3721"/>
                    <a:pt x="12234" y="3630"/>
                    <a:pt x="12257" y="3562"/>
                  </a:cubicBezTo>
                  <a:cubicBezTo>
                    <a:pt x="12257" y="3493"/>
                    <a:pt x="12212" y="3425"/>
                    <a:pt x="12166" y="3379"/>
                  </a:cubicBezTo>
                  <a:cubicBezTo>
                    <a:pt x="12120" y="3311"/>
                    <a:pt x="12029" y="3265"/>
                    <a:pt x="11960" y="3265"/>
                  </a:cubicBezTo>
                  <a:close/>
                  <a:moveTo>
                    <a:pt x="5866" y="3470"/>
                  </a:moveTo>
                  <a:cubicBezTo>
                    <a:pt x="5752" y="3470"/>
                    <a:pt x="5638" y="3607"/>
                    <a:pt x="5638" y="3721"/>
                  </a:cubicBezTo>
                  <a:cubicBezTo>
                    <a:pt x="5638" y="3826"/>
                    <a:pt x="5752" y="3930"/>
                    <a:pt x="5859" y="3930"/>
                  </a:cubicBezTo>
                  <a:cubicBezTo>
                    <a:pt x="5869" y="3930"/>
                    <a:pt x="5879" y="3929"/>
                    <a:pt x="5889" y="3927"/>
                  </a:cubicBezTo>
                  <a:cubicBezTo>
                    <a:pt x="6003" y="3927"/>
                    <a:pt x="6117" y="3813"/>
                    <a:pt x="6117" y="3699"/>
                  </a:cubicBezTo>
                  <a:cubicBezTo>
                    <a:pt x="6117" y="3584"/>
                    <a:pt x="5957" y="3470"/>
                    <a:pt x="5866" y="3470"/>
                  </a:cubicBezTo>
                  <a:close/>
                  <a:moveTo>
                    <a:pt x="13284" y="3356"/>
                  </a:moveTo>
                  <a:cubicBezTo>
                    <a:pt x="13125" y="3379"/>
                    <a:pt x="12988" y="3516"/>
                    <a:pt x="12988" y="3653"/>
                  </a:cubicBezTo>
                  <a:cubicBezTo>
                    <a:pt x="12988" y="3836"/>
                    <a:pt x="13125" y="3973"/>
                    <a:pt x="13284" y="3973"/>
                  </a:cubicBezTo>
                  <a:cubicBezTo>
                    <a:pt x="13444" y="3973"/>
                    <a:pt x="13604" y="3836"/>
                    <a:pt x="13604" y="3676"/>
                  </a:cubicBezTo>
                  <a:cubicBezTo>
                    <a:pt x="13604" y="3516"/>
                    <a:pt x="13444" y="3356"/>
                    <a:pt x="13284" y="3356"/>
                  </a:cubicBezTo>
                  <a:close/>
                  <a:moveTo>
                    <a:pt x="7213" y="3562"/>
                  </a:moveTo>
                  <a:cubicBezTo>
                    <a:pt x="7053" y="3562"/>
                    <a:pt x="6985" y="3653"/>
                    <a:pt x="6985" y="3813"/>
                  </a:cubicBezTo>
                  <a:cubicBezTo>
                    <a:pt x="6985" y="3950"/>
                    <a:pt x="7053" y="4041"/>
                    <a:pt x="7213" y="4041"/>
                  </a:cubicBezTo>
                  <a:cubicBezTo>
                    <a:pt x="7373" y="4041"/>
                    <a:pt x="7464" y="3950"/>
                    <a:pt x="7464" y="3813"/>
                  </a:cubicBezTo>
                  <a:cubicBezTo>
                    <a:pt x="7464" y="3653"/>
                    <a:pt x="7373" y="3562"/>
                    <a:pt x="7213" y="3562"/>
                  </a:cubicBezTo>
                  <a:close/>
                  <a:moveTo>
                    <a:pt x="14654" y="3493"/>
                  </a:moveTo>
                  <a:cubicBezTo>
                    <a:pt x="14426" y="3493"/>
                    <a:pt x="14334" y="3584"/>
                    <a:pt x="14334" y="3790"/>
                  </a:cubicBezTo>
                  <a:cubicBezTo>
                    <a:pt x="14334" y="4018"/>
                    <a:pt x="14426" y="4109"/>
                    <a:pt x="14631" y="4109"/>
                  </a:cubicBezTo>
                  <a:cubicBezTo>
                    <a:pt x="14836" y="4109"/>
                    <a:pt x="14928" y="4018"/>
                    <a:pt x="14928" y="3813"/>
                  </a:cubicBezTo>
                  <a:cubicBezTo>
                    <a:pt x="14928" y="3607"/>
                    <a:pt x="14836" y="3493"/>
                    <a:pt x="14654" y="3493"/>
                  </a:cubicBezTo>
                  <a:close/>
                  <a:moveTo>
                    <a:pt x="8560" y="3674"/>
                  </a:moveTo>
                  <a:cubicBezTo>
                    <a:pt x="8448" y="3674"/>
                    <a:pt x="8307" y="3820"/>
                    <a:pt x="8286" y="3927"/>
                  </a:cubicBezTo>
                  <a:cubicBezTo>
                    <a:pt x="8286" y="4041"/>
                    <a:pt x="8445" y="4201"/>
                    <a:pt x="8560" y="4201"/>
                  </a:cubicBezTo>
                  <a:cubicBezTo>
                    <a:pt x="8566" y="4202"/>
                    <a:pt x="8573" y="4203"/>
                    <a:pt x="8580" y="4203"/>
                  </a:cubicBezTo>
                  <a:cubicBezTo>
                    <a:pt x="8692" y="4203"/>
                    <a:pt x="8833" y="4034"/>
                    <a:pt x="8833" y="3927"/>
                  </a:cubicBezTo>
                  <a:cubicBezTo>
                    <a:pt x="8833" y="3813"/>
                    <a:pt x="8696" y="3676"/>
                    <a:pt x="8582" y="3676"/>
                  </a:cubicBezTo>
                  <a:cubicBezTo>
                    <a:pt x="8575" y="3674"/>
                    <a:pt x="8567" y="3674"/>
                    <a:pt x="8560" y="3674"/>
                  </a:cubicBezTo>
                  <a:close/>
                  <a:moveTo>
                    <a:pt x="15818" y="3607"/>
                  </a:moveTo>
                  <a:cubicBezTo>
                    <a:pt x="15727" y="3676"/>
                    <a:pt x="15658" y="3767"/>
                    <a:pt x="15635" y="3904"/>
                  </a:cubicBezTo>
                  <a:cubicBezTo>
                    <a:pt x="15658" y="4041"/>
                    <a:pt x="15727" y="4132"/>
                    <a:pt x="15841" y="4201"/>
                  </a:cubicBezTo>
                  <a:cubicBezTo>
                    <a:pt x="15877" y="4228"/>
                    <a:pt x="15923" y="4241"/>
                    <a:pt x="15972" y="4241"/>
                  </a:cubicBezTo>
                  <a:cubicBezTo>
                    <a:pt x="16047" y="4241"/>
                    <a:pt x="16128" y="4210"/>
                    <a:pt x="16183" y="4155"/>
                  </a:cubicBezTo>
                  <a:cubicBezTo>
                    <a:pt x="16206" y="4132"/>
                    <a:pt x="16229" y="4109"/>
                    <a:pt x="16183" y="4064"/>
                  </a:cubicBezTo>
                  <a:cubicBezTo>
                    <a:pt x="16115" y="3973"/>
                    <a:pt x="16069" y="3858"/>
                    <a:pt x="16001" y="3767"/>
                  </a:cubicBezTo>
                  <a:cubicBezTo>
                    <a:pt x="15955" y="3721"/>
                    <a:pt x="15909" y="3676"/>
                    <a:pt x="15886" y="3630"/>
                  </a:cubicBezTo>
                  <a:cubicBezTo>
                    <a:pt x="15864" y="3607"/>
                    <a:pt x="15841" y="3607"/>
                    <a:pt x="15818" y="3607"/>
                  </a:cubicBezTo>
                  <a:close/>
                  <a:moveTo>
                    <a:pt x="2488" y="3904"/>
                  </a:moveTo>
                  <a:cubicBezTo>
                    <a:pt x="2374" y="3904"/>
                    <a:pt x="2328" y="3950"/>
                    <a:pt x="2328" y="4064"/>
                  </a:cubicBezTo>
                  <a:cubicBezTo>
                    <a:pt x="2305" y="4201"/>
                    <a:pt x="2351" y="4246"/>
                    <a:pt x="2488" y="4246"/>
                  </a:cubicBezTo>
                  <a:cubicBezTo>
                    <a:pt x="2602" y="4246"/>
                    <a:pt x="2648" y="4201"/>
                    <a:pt x="2648" y="4087"/>
                  </a:cubicBezTo>
                  <a:cubicBezTo>
                    <a:pt x="2648" y="3950"/>
                    <a:pt x="2602" y="3904"/>
                    <a:pt x="2488" y="3904"/>
                  </a:cubicBezTo>
                  <a:close/>
                  <a:moveTo>
                    <a:pt x="9861" y="3767"/>
                  </a:moveTo>
                  <a:cubicBezTo>
                    <a:pt x="9701" y="3767"/>
                    <a:pt x="9609" y="3881"/>
                    <a:pt x="9609" y="4041"/>
                  </a:cubicBezTo>
                  <a:cubicBezTo>
                    <a:pt x="9609" y="4201"/>
                    <a:pt x="9724" y="4315"/>
                    <a:pt x="9861" y="4315"/>
                  </a:cubicBezTo>
                  <a:cubicBezTo>
                    <a:pt x="10020" y="4315"/>
                    <a:pt x="10134" y="4201"/>
                    <a:pt x="10134" y="4041"/>
                  </a:cubicBezTo>
                  <a:cubicBezTo>
                    <a:pt x="10134" y="3881"/>
                    <a:pt x="10020" y="3767"/>
                    <a:pt x="9861" y="3767"/>
                  </a:cubicBezTo>
                  <a:close/>
                  <a:moveTo>
                    <a:pt x="3789" y="3995"/>
                  </a:moveTo>
                  <a:cubicBezTo>
                    <a:pt x="3675" y="3995"/>
                    <a:pt x="3584" y="4087"/>
                    <a:pt x="3584" y="4201"/>
                  </a:cubicBezTo>
                  <a:cubicBezTo>
                    <a:pt x="3584" y="4338"/>
                    <a:pt x="3675" y="4406"/>
                    <a:pt x="3789" y="4406"/>
                  </a:cubicBezTo>
                  <a:cubicBezTo>
                    <a:pt x="3926" y="4406"/>
                    <a:pt x="3994" y="4338"/>
                    <a:pt x="3994" y="4201"/>
                  </a:cubicBezTo>
                  <a:cubicBezTo>
                    <a:pt x="3994" y="4087"/>
                    <a:pt x="3926" y="3995"/>
                    <a:pt x="3789" y="3995"/>
                  </a:cubicBezTo>
                  <a:close/>
                  <a:moveTo>
                    <a:pt x="11230" y="3881"/>
                  </a:moveTo>
                  <a:cubicBezTo>
                    <a:pt x="11162" y="3881"/>
                    <a:pt x="11070" y="3904"/>
                    <a:pt x="11025" y="3950"/>
                  </a:cubicBezTo>
                  <a:cubicBezTo>
                    <a:pt x="10956" y="4018"/>
                    <a:pt x="10911" y="4087"/>
                    <a:pt x="10911" y="4155"/>
                  </a:cubicBezTo>
                  <a:cubicBezTo>
                    <a:pt x="10911" y="4246"/>
                    <a:pt x="10956" y="4315"/>
                    <a:pt x="11002" y="4383"/>
                  </a:cubicBezTo>
                  <a:cubicBezTo>
                    <a:pt x="11047" y="4429"/>
                    <a:pt x="11139" y="4452"/>
                    <a:pt x="11207" y="4475"/>
                  </a:cubicBezTo>
                  <a:cubicBezTo>
                    <a:pt x="11276" y="4452"/>
                    <a:pt x="11367" y="4429"/>
                    <a:pt x="11413" y="4383"/>
                  </a:cubicBezTo>
                  <a:cubicBezTo>
                    <a:pt x="11481" y="4338"/>
                    <a:pt x="11504" y="4246"/>
                    <a:pt x="11504" y="4178"/>
                  </a:cubicBezTo>
                  <a:cubicBezTo>
                    <a:pt x="11504" y="4109"/>
                    <a:pt x="11458" y="4018"/>
                    <a:pt x="11413" y="3973"/>
                  </a:cubicBezTo>
                  <a:cubicBezTo>
                    <a:pt x="11367" y="3904"/>
                    <a:pt x="11299" y="3881"/>
                    <a:pt x="11230" y="3881"/>
                  </a:cubicBezTo>
                  <a:close/>
                  <a:moveTo>
                    <a:pt x="5159" y="4064"/>
                  </a:moveTo>
                  <a:cubicBezTo>
                    <a:pt x="5044" y="4064"/>
                    <a:pt x="4907" y="4178"/>
                    <a:pt x="4907" y="4292"/>
                  </a:cubicBezTo>
                  <a:cubicBezTo>
                    <a:pt x="4885" y="4406"/>
                    <a:pt x="5022" y="4543"/>
                    <a:pt x="5136" y="4543"/>
                  </a:cubicBezTo>
                  <a:cubicBezTo>
                    <a:pt x="5250" y="4543"/>
                    <a:pt x="5364" y="4429"/>
                    <a:pt x="5364" y="4315"/>
                  </a:cubicBezTo>
                  <a:cubicBezTo>
                    <a:pt x="5364" y="4201"/>
                    <a:pt x="5250" y="4087"/>
                    <a:pt x="5159" y="4064"/>
                  </a:cubicBezTo>
                  <a:close/>
                  <a:moveTo>
                    <a:pt x="12554" y="3973"/>
                  </a:moveTo>
                  <a:cubicBezTo>
                    <a:pt x="12394" y="3973"/>
                    <a:pt x="12257" y="4109"/>
                    <a:pt x="12257" y="4269"/>
                  </a:cubicBezTo>
                  <a:cubicBezTo>
                    <a:pt x="12257" y="4429"/>
                    <a:pt x="12394" y="4566"/>
                    <a:pt x="12554" y="4566"/>
                  </a:cubicBezTo>
                  <a:cubicBezTo>
                    <a:pt x="12714" y="4566"/>
                    <a:pt x="12851" y="4429"/>
                    <a:pt x="12851" y="4269"/>
                  </a:cubicBezTo>
                  <a:cubicBezTo>
                    <a:pt x="12851" y="4109"/>
                    <a:pt x="12714" y="3973"/>
                    <a:pt x="12554" y="3973"/>
                  </a:cubicBezTo>
                  <a:close/>
                  <a:moveTo>
                    <a:pt x="6482" y="4178"/>
                  </a:moveTo>
                  <a:cubicBezTo>
                    <a:pt x="6323" y="4178"/>
                    <a:pt x="6254" y="4246"/>
                    <a:pt x="6254" y="4406"/>
                  </a:cubicBezTo>
                  <a:cubicBezTo>
                    <a:pt x="6254" y="4566"/>
                    <a:pt x="6323" y="4634"/>
                    <a:pt x="6482" y="4634"/>
                  </a:cubicBezTo>
                  <a:cubicBezTo>
                    <a:pt x="6642" y="4634"/>
                    <a:pt x="6711" y="4566"/>
                    <a:pt x="6711" y="4406"/>
                  </a:cubicBezTo>
                  <a:cubicBezTo>
                    <a:pt x="6711" y="4246"/>
                    <a:pt x="6642" y="4178"/>
                    <a:pt x="6482" y="4178"/>
                  </a:cubicBezTo>
                  <a:close/>
                  <a:moveTo>
                    <a:pt x="13901" y="4109"/>
                  </a:moveTo>
                  <a:cubicBezTo>
                    <a:pt x="13695" y="4109"/>
                    <a:pt x="13604" y="4201"/>
                    <a:pt x="13604" y="4383"/>
                  </a:cubicBezTo>
                  <a:cubicBezTo>
                    <a:pt x="13604" y="4612"/>
                    <a:pt x="13695" y="4703"/>
                    <a:pt x="13878" y="4703"/>
                  </a:cubicBezTo>
                  <a:cubicBezTo>
                    <a:pt x="14106" y="4703"/>
                    <a:pt x="14197" y="4612"/>
                    <a:pt x="14197" y="4406"/>
                  </a:cubicBezTo>
                  <a:cubicBezTo>
                    <a:pt x="14197" y="4201"/>
                    <a:pt x="14106" y="4109"/>
                    <a:pt x="13901" y="4109"/>
                  </a:cubicBezTo>
                  <a:close/>
                  <a:moveTo>
                    <a:pt x="7829" y="4269"/>
                  </a:moveTo>
                  <a:cubicBezTo>
                    <a:pt x="7783" y="4315"/>
                    <a:pt x="7715" y="4292"/>
                    <a:pt x="7669" y="4338"/>
                  </a:cubicBezTo>
                  <a:cubicBezTo>
                    <a:pt x="7601" y="4383"/>
                    <a:pt x="7578" y="4475"/>
                    <a:pt x="7555" y="4543"/>
                  </a:cubicBezTo>
                  <a:cubicBezTo>
                    <a:pt x="7555" y="4566"/>
                    <a:pt x="7601" y="4634"/>
                    <a:pt x="7624" y="4680"/>
                  </a:cubicBezTo>
                  <a:cubicBezTo>
                    <a:pt x="7647" y="4771"/>
                    <a:pt x="7738" y="4794"/>
                    <a:pt x="7806" y="4794"/>
                  </a:cubicBezTo>
                  <a:cubicBezTo>
                    <a:pt x="7815" y="4799"/>
                    <a:pt x="7825" y="4800"/>
                    <a:pt x="7835" y="4800"/>
                  </a:cubicBezTo>
                  <a:cubicBezTo>
                    <a:pt x="7877" y="4800"/>
                    <a:pt x="7929" y="4767"/>
                    <a:pt x="7966" y="4749"/>
                  </a:cubicBezTo>
                  <a:cubicBezTo>
                    <a:pt x="8057" y="4703"/>
                    <a:pt x="8057" y="4612"/>
                    <a:pt x="8080" y="4543"/>
                  </a:cubicBezTo>
                  <a:cubicBezTo>
                    <a:pt x="8057" y="4498"/>
                    <a:pt x="8057" y="4406"/>
                    <a:pt x="8012" y="4361"/>
                  </a:cubicBezTo>
                  <a:cubicBezTo>
                    <a:pt x="7943" y="4315"/>
                    <a:pt x="7875" y="4315"/>
                    <a:pt x="7829" y="4269"/>
                  </a:cubicBezTo>
                  <a:close/>
                  <a:moveTo>
                    <a:pt x="1735" y="4498"/>
                  </a:moveTo>
                  <a:cubicBezTo>
                    <a:pt x="1621" y="4498"/>
                    <a:pt x="1575" y="4566"/>
                    <a:pt x="1575" y="4680"/>
                  </a:cubicBezTo>
                  <a:cubicBezTo>
                    <a:pt x="1575" y="4817"/>
                    <a:pt x="1621" y="4840"/>
                    <a:pt x="1758" y="4840"/>
                  </a:cubicBezTo>
                  <a:cubicBezTo>
                    <a:pt x="1872" y="4840"/>
                    <a:pt x="1917" y="4794"/>
                    <a:pt x="1917" y="4657"/>
                  </a:cubicBezTo>
                  <a:cubicBezTo>
                    <a:pt x="1917" y="4543"/>
                    <a:pt x="1872" y="4498"/>
                    <a:pt x="1735" y="4498"/>
                  </a:cubicBezTo>
                  <a:close/>
                  <a:moveTo>
                    <a:pt x="15247" y="4178"/>
                  </a:moveTo>
                  <a:cubicBezTo>
                    <a:pt x="15088" y="4178"/>
                    <a:pt x="14905" y="4338"/>
                    <a:pt x="14905" y="4498"/>
                  </a:cubicBezTo>
                  <a:cubicBezTo>
                    <a:pt x="14905" y="4657"/>
                    <a:pt x="15065" y="4840"/>
                    <a:pt x="15225" y="4840"/>
                  </a:cubicBezTo>
                  <a:cubicBezTo>
                    <a:pt x="15384" y="4840"/>
                    <a:pt x="15567" y="4680"/>
                    <a:pt x="15567" y="4520"/>
                  </a:cubicBezTo>
                  <a:cubicBezTo>
                    <a:pt x="15590" y="4361"/>
                    <a:pt x="15407" y="4178"/>
                    <a:pt x="15247" y="4178"/>
                  </a:cubicBezTo>
                  <a:close/>
                  <a:moveTo>
                    <a:pt x="9136" y="4380"/>
                  </a:moveTo>
                  <a:cubicBezTo>
                    <a:pt x="8997" y="4380"/>
                    <a:pt x="8902" y="4488"/>
                    <a:pt x="8902" y="4634"/>
                  </a:cubicBezTo>
                  <a:cubicBezTo>
                    <a:pt x="8879" y="4771"/>
                    <a:pt x="9016" y="4908"/>
                    <a:pt x="9153" y="4908"/>
                  </a:cubicBezTo>
                  <a:cubicBezTo>
                    <a:pt x="9313" y="4908"/>
                    <a:pt x="9427" y="4817"/>
                    <a:pt x="9427" y="4657"/>
                  </a:cubicBezTo>
                  <a:cubicBezTo>
                    <a:pt x="9427" y="4498"/>
                    <a:pt x="9336" y="4383"/>
                    <a:pt x="9176" y="4383"/>
                  </a:cubicBezTo>
                  <a:cubicBezTo>
                    <a:pt x="9162" y="4381"/>
                    <a:pt x="9149" y="4380"/>
                    <a:pt x="9136" y="4380"/>
                  </a:cubicBezTo>
                  <a:close/>
                  <a:moveTo>
                    <a:pt x="16361" y="4380"/>
                  </a:moveTo>
                  <a:cubicBezTo>
                    <a:pt x="16351" y="4380"/>
                    <a:pt x="16343" y="4393"/>
                    <a:pt x="16343" y="4406"/>
                  </a:cubicBezTo>
                  <a:cubicBezTo>
                    <a:pt x="16320" y="4429"/>
                    <a:pt x="16297" y="4452"/>
                    <a:pt x="16274" y="4498"/>
                  </a:cubicBezTo>
                  <a:cubicBezTo>
                    <a:pt x="16160" y="4703"/>
                    <a:pt x="16320" y="4977"/>
                    <a:pt x="16594" y="4977"/>
                  </a:cubicBezTo>
                  <a:lnTo>
                    <a:pt x="16617" y="4977"/>
                  </a:lnTo>
                  <a:cubicBezTo>
                    <a:pt x="16685" y="4977"/>
                    <a:pt x="16708" y="4977"/>
                    <a:pt x="16662" y="4908"/>
                  </a:cubicBezTo>
                  <a:cubicBezTo>
                    <a:pt x="16594" y="4771"/>
                    <a:pt x="16526" y="4634"/>
                    <a:pt x="16457" y="4498"/>
                  </a:cubicBezTo>
                  <a:cubicBezTo>
                    <a:pt x="16434" y="4452"/>
                    <a:pt x="16411" y="4429"/>
                    <a:pt x="16389" y="4406"/>
                  </a:cubicBezTo>
                  <a:cubicBezTo>
                    <a:pt x="16379" y="4387"/>
                    <a:pt x="16369" y="4380"/>
                    <a:pt x="16361" y="4380"/>
                  </a:cubicBezTo>
                  <a:close/>
                  <a:moveTo>
                    <a:pt x="3081" y="4612"/>
                  </a:moveTo>
                  <a:cubicBezTo>
                    <a:pt x="2967" y="4612"/>
                    <a:pt x="2876" y="4703"/>
                    <a:pt x="2899" y="4817"/>
                  </a:cubicBezTo>
                  <a:cubicBezTo>
                    <a:pt x="2899" y="4919"/>
                    <a:pt x="2954" y="5003"/>
                    <a:pt x="3064" y="5003"/>
                  </a:cubicBezTo>
                  <a:cubicBezTo>
                    <a:pt x="3076" y="5003"/>
                    <a:pt x="3090" y="5002"/>
                    <a:pt x="3104" y="5000"/>
                  </a:cubicBezTo>
                  <a:cubicBezTo>
                    <a:pt x="3218" y="5000"/>
                    <a:pt x="3287" y="4931"/>
                    <a:pt x="3287" y="4794"/>
                  </a:cubicBezTo>
                  <a:cubicBezTo>
                    <a:pt x="3264" y="4680"/>
                    <a:pt x="3196" y="4612"/>
                    <a:pt x="3081" y="4612"/>
                  </a:cubicBezTo>
                  <a:close/>
                  <a:moveTo>
                    <a:pt x="10522" y="4498"/>
                  </a:moveTo>
                  <a:cubicBezTo>
                    <a:pt x="10431" y="4498"/>
                    <a:pt x="10386" y="4520"/>
                    <a:pt x="10317" y="4566"/>
                  </a:cubicBezTo>
                  <a:cubicBezTo>
                    <a:pt x="10271" y="4634"/>
                    <a:pt x="10226" y="4680"/>
                    <a:pt x="10249" y="4771"/>
                  </a:cubicBezTo>
                  <a:cubicBezTo>
                    <a:pt x="10249" y="4840"/>
                    <a:pt x="10226" y="4908"/>
                    <a:pt x="10317" y="4977"/>
                  </a:cubicBezTo>
                  <a:cubicBezTo>
                    <a:pt x="10363" y="5022"/>
                    <a:pt x="10408" y="5045"/>
                    <a:pt x="10500" y="5045"/>
                  </a:cubicBezTo>
                  <a:cubicBezTo>
                    <a:pt x="10568" y="5045"/>
                    <a:pt x="10637" y="5045"/>
                    <a:pt x="10705" y="4977"/>
                  </a:cubicBezTo>
                  <a:cubicBezTo>
                    <a:pt x="10751" y="4908"/>
                    <a:pt x="10796" y="4863"/>
                    <a:pt x="10774" y="4794"/>
                  </a:cubicBezTo>
                  <a:cubicBezTo>
                    <a:pt x="10774" y="4703"/>
                    <a:pt x="10774" y="4634"/>
                    <a:pt x="10705" y="4589"/>
                  </a:cubicBezTo>
                  <a:cubicBezTo>
                    <a:pt x="10637" y="4520"/>
                    <a:pt x="10591" y="4498"/>
                    <a:pt x="10522" y="4498"/>
                  </a:cubicBezTo>
                  <a:close/>
                  <a:moveTo>
                    <a:pt x="4428" y="4680"/>
                  </a:moveTo>
                  <a:cubicBezTo>
                    <a:pt x="4382" y="4726"/>
                    <a:pt x="4314" y="4703"/>
                    <a:pt x="4268" y="4749"/>
                  </a:cubicBezTo>
                  <a:cubicBezTo>
                    <a:pt x="4223" y="4794"/>
                    <a:pt x="4246" y="4863"/>
                    <a:pt x="4200" y="4908"/>
                  </a:cubicBezTo>
                  <a:cubicBezTo>
                    <a:pt x="4223" y="4954"/>
                    <a:pt x="4246" y="5000"/>
                    <a:pt x="4268" y="5068"/>
                  </a:cubicBezTo>
                  <a:cubicBezTo>
                    <a:pt x="4291" y="5114"/>
                    <a:pt x="4382" y="5114"/>
                    <a:pt x="4428" y="5137"/>
                  </a:cubicBezTo>
                  <a:cubicBezTo>
                    <a:pt x="4437" y="5141"/>
                    <a:pt x="4446" y="5143"/>
                    <a:pt x="4455" y="5143"/>
                  </a:cubicBezTo>
                  <a:cubicBezTo>
                    <a:pt x="4498" y="5143"/>
                    <a:pt x="4551" y="5105"/>
                    <a:pt x="4588" y="5068"/>
                  </a:cubicBezTo>
                  <a:cubicBezTo>
                    <a:pt x="4656" y="5045"/>
                    <a:pt x="4634" y="4954"/>
                    <a:pt x="4679" y="4908"/>
                  </a:cubicBezTo>
                  <a:cubicBezTo>
                    <a:pt x="4611" y="4886"/>
                    <a:pt x="4656" y="4794"/>
                    <a:pt x="4611" y="4749"/>
                  </a:cubicBezTo>
                  <a:cubicBezTo>
                    <a:pt x="4542" y="4703"/>
                    <a:pt x="4474" y="4726"/>
                    <a:pt x="4428" y="4680"/>
                  </a:cubicBezTo>
                  <a:close/>
                  <a:moveTo>
                    <a:pt x="11869" y="4566"/>
                  </a:moveTo>
                  <a:cubicBezTo>
                    <a:pt x="11687" y="4566"/>
                    <a:pt x="11550" y="4703"/>
                    <a:pt x="11550" y="4863"/>
                  </a:cubicBezTo>
                  <a:cubicBezTo>
                    <a:pt x="11550" y="5045"/>
                    <a:pt x="11687" y="5182"/>
                    <a:pt x="11846" y="5182"/>
                  </a:cubicBezTo>
                  <a:cubicBezTo>
                    <a:pt x="12006" y="5182"/>
                    <a:pt x="12143" y="5045"/>
                    <a:pt x="12143" y="4886"/>
                  </a:cubicBezTo>
                  <a:cubicBezTo>
                    <a:pt x="12143" y="4726"/>
                    <a:pt x="12006" y="4589"/>
                    <a:pt x="11869" y="4566"/>
                  </a:cubicBezTo>
                  <a:close/>
                  <a:moveTo>
                    <a:pt x="5702" y="4812"/>
                  </a:moveTo>
                  <a:cubicBezTo>
                    <a:pt x="5648" y="4812"/>
                    <a:pt x="5609" y="4866"/>
                    <a:pt x="5569" y="4886"/>
                  </a:cubicBezTo>
                  <a:cubicBezTo>
                    <a:pt x="5524" y="4931"/>
                    <a:pt x="5501" y="5000"/>
                    <a:pt x="5501" y="5045"/>
                  </a:cubicBezTo>
                  <a:cubicBezTo>
                    <a:pt x="5501" y="5137"/>
                    <a:pt x="5547" y="5159"/>
                    <a:pt x="5592" y="5205"/>
                  </a:cubicBezTo>
                  <a:cubicBezTo>
                    <a:pt x="5638" y="5251"/>
                    <a:pt x="5661" y="5274"/>
                    <a:pt x="5729" y="5296"/>
                  </a:cubicBezTo>
                  <a:cubicBezTo>
                    <a:pt x="5820" y="5296"/>
                    <a:pt x="5866" y="5251"/>
                    <a:pt x="5912" y="5205"/>
                  </a:cubicBezTo>
                  <a:cubicBezTo>
                    <a:pt x="5957" y="5159"/>
                    <a:pt x="6003" y="5114"/>
                    <a:pt x="5980" y="5045"/>
                  </a:cubicBezTo>
                  <a:cubicBezTo>
                    <a:pt x="6003" y="4954"/>
                    <a:pt x="5935" y="4931"/>
                    <a:pt x="5889" y="4886"/>
                  </a:cubicBezTo>
                  <a:cubicBezTo>
                    <a:pt x="5843" y="4817"/>
                    <a:pt x="5798" y="4817"/>
                    <a:pt x="5729" y="4817"/>
                  </a:cubicBezTo>
                  <a:cubicBezTo>
                    <a:pt x="5720" y="4814"/>
                    <a:pt x="5710" y="4812"/>
                    <a:pt x="5702" y="4812"/>
                  </a:cubicBezTo>
                  <a:close/>
                  <a:moveTo>
                    <a:pt x="13120" y="4697"/>
                  </a:moveTo>
                  <a:cubicBezTo>
                    <a:pt x="13047" y="4697"/>
                    <a:pt x="12979" y="4734"/>
                    <a:pt x="12942" y="4771"/>
                  </a:cubicBezTo>
                  <a:cubicBezTo>
                    <a:pt x="12896" y="4840"/>
                    <a:pt x="12851" y="4908"/>
                    <a:pt x="12851" y="5000"/>
                  </a:cubicBezTo>
                  <a:cubicBezTo>
                    <a:pt x="12851" y="5091"/>
                    <a:pt x="12873" y="5182"/>
                    <a:pt x="12942" y="5228"/>
                  </a:cubicBezTo>
                  <a:cubicBezTo>
                    <a:pt x="12988" y="5274"/>
                    <a:pt x="13056" y="5319"/>
                    <a:pt x="13147" y="5319"/>
                  </a:cubicBezTo>
                  <a:cubicBezTo>
                    <a:pt x="13239" y="5319"/>
                    <a:pt x="13330" y="5296"/>
                    <a:pt x="13376" y="5228"/>
                  </a:cubicBezTo>
                  <a:cubicBezTo>
                    <a:pt x="13421" y="5182"/>
                    <a:pt x="13513" y="5114"/>
                    <a:pt x="13467" y="5022"/>
                  </a:cubicBezTo>
                  <a:cubicBezTo>
                    <a:pt x="13467" y="4977"/>
                    <a:pt x="13467" y="4931"/>
                    <a:pt x="13444" y="4886"/>
                  </a:cubicBezTo>
                  <a:cubicBezTo>
                    <a:pt x="13421" y="4817"/>
                    <a:pt x="13353" y="4771"/>
                    <a:pt x="13284" y="4726"/>
                  </a:cubicBezTo>
                  <a:cubicBezTo>
                    <a:pt x="13273" y="4714"/>
                    <a:pt x="13256" y="4714"/>
                    <a:pt x="13236" y="4714"/>
                  </a:cubicBezTo>
                  <a:cubicBezTo>
                    <a:pt x="13216" y="4714"/>
                    <a:pt x="13193" y="4714"/>
                    <a:pt x="13170" y="4703"/>
                  </a:cubicBezTo>
                  <a:cubicBezTo>
                    <a:pt x="13153" y="4699"/>
                    <a:pt x="13137" y="4697"/>
                    <a:pt x="13120" y="4697"/>
                  </a:cubicBezTo>
                  <a:close/>
                  <a:moveTo>
                    <a:pt x="7058" y="4879"/>
                  </a:moveTo>
                  <a:cubicBezTo>
                    <a:pt x="7028" y="4879"/>
                    <a:pt x="6976" y="4913"/>
                    <a:pt x="6939" y="4931"/>
                  </a:cubicBezTo>
                  <a:cubicBezTo>
                    <a:pt x="6870" y="4977"/>
                    <a:pt x="6848" y="5068"/>
                    <a:pt x="6825" y="5137"/>
                  </a:cubicBezTo>
                  <a:cubicBezTo>
                    <a:pt x="6802" y="5182"/>
                    <a:pt x="6848" y="5251"/>
                    <a:pt x="6870" y="5296"/>
                  </a:cubicBezTo>
                  <a:cubicBezTo>
                    <a:pt x="6916" y="5365"/>
                    <a:pt x="7007" y="5388"/>
                    <a:pt x="7076" y="5411"/>
                  </a:cubicBezTo>
                  <a:cubicBezTo>
                    <a:pt x="7122" y="5411"/>
                    <a:pt x="7190" y="5365"/>
                    <a:pt x="7236" y="5342"/>
                  </a:cubicBezTo>
                  <a:cubicBezTo>
                    <a:pt x="7304" y="5319"/>
                    <a:pt x="7304" y="5228"/>
                    <a:pt x="7350" y="5137"/>
                  </a:cubicBezTo>
                  <a:cubicBezTo>
                    <a:pt x="7327" y="5091"/>
                    <a:pt x="7304" y="5045"/>
                    <a:pt x="7281" y="5000"/>
                  </a:cubicBezTo>
                  <a:cubicBezTo>
                    <a:pt x="7236" y="4908"/>
                    <a:pt x="7167" y="4908"/>
                    <a:pt x="7076" y="4886"/>
                  </a:cubicBezTo>
                  <a:cubicBezTo>
                    <a:pt x="7072" y="4881"/>
                    <a:pt x="7065" y="4879"/>
                    <a:pt x="7058" y="4879"/>
                  </a:cubicBezTo>
                  <a:close/>
                  <a:moveTo>
                    <a:pt x="1027" y="5114"/>
                  </a:moveTo>
                  <a:cubicBezTo>
                    <a:pt x="890" y="5114"/>
                    <a:pt x="845" y="5159"/>
                    <a:pt x="845" y="5274"/>
                  </a:cubicBezTo>
                  <a:cubicBezTo>
                    <a:pt x="845" y="5388"/>
                    <a:pt x="890" y="5456"/>
                    <a:pt x="982" y="5456"/>
                  </a:cubicBezTo>
                  <a:cubicBezTo>
                    <a:pt x="1118" y="5456"/>
                    <a:pt x="1164" y="5411"/>
                    <a:pt x="1187" y="5296"/>
                  </a:cubicBezTo>
                  <a:cubicBezTo>
                    <a:pt x="1187" y="5159"/>
                    <a:pt x="1141" y="5114"/>
                    <a:pt x="1027" y="5114"/>
                  </a:cubicBezTo>
                  <a:close/>
                  <a:moveTo>
                    <a:pt x="14494" y="4771"/>
                  </a:moveTo>
                  <a:cubicBezTo>
                    <a:pt x="14426" y="4817"/>
                    <a:pt x="14311" y="4817"/>
                    <a:pt x="14266" y="4908"/>
                  </a:cubicBezTo>
                  <a:cubicBezTo>
                    <a:pt x="14197" y="4954"/>
                    <a:pt x="14197" y="5045"/>
                    <a:pt x="14175" y="5114"/>
                  </a:cubicBezTo>
                  <a:cubicBezTo>
                    <a:pt x="14220" y="5182"/>
                    <a:pt x="14220" y="5296"/>
                    <a:pt x="14289" y="5342"/>
                  </a:cubicBezTo>
                  <a:cubicBezTo>
                    <a:pt x="14357" y="5411"/>
                    <a:pt x="14448" y="5411"/>
                    <a:pt x="14517" y="5456"/>
                  </a:cubicBezTo>
                  <a:cubicBezTo>
                    <a:pt x="14585" y="5388"/>
                    <a:pt x="14700" y="5411"/>
                    <a:pt x="14745" y="5319"/>
                  </a:cubicBezTo>
                  <a:cubicBezTo>
                    <a:pt x="14791" y="5251"/>
                    <a:pt x="14814" y="5182"/>
                    <a:pt x="14836" y="5114"/>
                  </a:cubicBezTo>
                  <a:cubicBezTo>
                    <a:pt x="14791" y="5022"/>
                    <a:pt x="14791" y="4931"/>
                    <a:pt x="14722" y="4886"/>
                  </a:cubicBezTo>
                  <a:cubicBezTo>
                    <a:pt x="14654" y="4817"/>
                    <a:pt x="14563" y="4817"/>
                    <a:pt x="14494" y="4771"/>
                  </a:cubicBezTo>
                  <a:close/>
                  <a:moveTo>
                    <a:pt x="8423" y="5000"/>
                  </a:moveTo>
                  <a:cubicBezTo>
                    <a:pt x="8308" y="5000"/>
                    <a:pt x="8149" y="5137"/>
                    <a:pt x="8149" y="5274"/>
                  </a:cubicBezTo>
                  <a:cubicBezTo>
                    <a:pt x="8149" y="5433"/>
                    <a:pt x="8263" y="5547"/>
                    <a:pt x="8423" y="5547"/>
                  </a:cubicBezTo>
                  <a:cubicBezTo>
                    <a:pt x="8582" y="5547"/>
                    <a:pt x="8696" y="5456"/>
                    <a:pt x="8696" y="5296"/>
                  </a:cubicBezTo>
                  <a:cubicBezTo>
                    <a:pt x="8696" y="5114"/>
                    <a:pt x="8582" y="5022"/>
                    <a:pt x="8423" y="5000"/>
                  </a:cubicBezTo>
                  <a:close/>
                  <a:moveTo>
                    <a:pt x="15841" y="4908"/>
                  </a:moveTo>
                  <a:cubicBezTo>
                    <a:pt x="15658" y="4908"/>
                    <a:pt x="15521" y="5022"/>
                    <a:pt x="15521" y="5228"/>
                  </a:cubicBezTo>
                  <a:cubicBezTo>
                    <a:pt x="15498" y="5433"/>
                    <a:pt x="15658" y="5570"/>
                    <a:pt x="15841" y="5570"/>
                  </a:cubicBezTo>
                  <a:cubicBezTo>
                    <a:pt x="15853" y="5572"/>
                    <a:pt x="15864" y="5572"/>
                    <a:pt x="15876" y="5572"/>
                  </a:cubicBezTo>
                  <a:cubicBezTo>
                    <a:pt x="16043" y="5572"/>
                    <a:pt x="16183" y="5422"/>
                    <a:pt x="16183" y="5251"/>
                  </a:cubicBezTo>
                  <a:cubicBezTo>
                    <a:pt x="16183" y="5045"/>
                    <a:pt x="16023" y="4908"/>
                    <a:pt x="15841" y="4908"/>
                  </a:cubicBezTo>
                  <a:close/>
                  <a:moveTo>
                    <a:pt x="16868" y="5342"/>
                  </a:moveTo>
                  <a:cubicBezTo>
                    <a:pt x="16868" y="5365"/>
                    <a:pt x="16845" y="5365"/>
                    <a:pt x="16845" y="5365"/>
                  </a:cubicBezTo>
                  <a:cubicBezTo>
                    <a:pt x="16845" y="5388"/>
                    <a:pt x="16845" y="5388"/>
                    <a:pt x="16845" y="5433"/>
                  </a:cubicBezTo>
                  <a:cubicBezTo>
                    <a:pt x="16868" y="5433"/>
                    <a:pt x="16868" y="5479"/>
                    <a:pt x="16891" y="5525"/>
                  </a:cubicBezTo>
                  <a:cubicBezTo>
                    <a:pt x="16914" y="5547"/>
                    <a:pt x="16936" y="5570"/>
                    <a:pt x="16959" y="5593"/>
                  </a:cubicBezTo>
                  <a:cubicBezTo>
                    <a:pt x="16959" y="5547"/>
                    <a:pt x="16959" y="5525"/>
                    <a:pt x="16936" y="5479"/>
                  </a:cubicBezTo>
                  <a:cubicBezTo>
                    <a:pt x="16936" y="5433"/>
                    <a:pt x="16914" y="5411"/>
                    <a:pt x="16891" y="5365"/>
                  </a:cubicBezTo>
                  <a:cubicBezTo>
                    <a:pt x="16891" y="5365"/>
                    <a:pt x="16868" y="5342"/>
                    <a:pt x="16868" y="5342"/>
                  </a:cubicBezTo>
                  <a:close/>
                  <a:moveTo>
                    <a:pt x="2351" y="5205"/>
                  </a:moveTo>
                  <a:cubicBezTo>
                    <a:pt x="2237" y="5205"/>
                    <a:pt x="2146" y="5296"/>
                    <a:pt x="2146" y="5411"/>
                  </a:cubicBezTo>
                  <a:cubicBezTo>
                    <a:pt x="2146" y="5525"/>
                    <a:pt x="2237" y="5616"/>
                    <a:pt x="2351" y="5616"/>
                  </a:cubicBezTo>
                  <a:cubicBezTo>
                    <a:pt x="2465" y="5616"/>
                    <a:pt x="2556" y="5525"/>
                    <a:pt x="2556" y="5411"/>
                  </a:cubicBezTo>
                  <a:cubicBezTo>
                    <a:pt x="2556" y="5319"/>
                    <a:pt x="2465" y="5205"/>
                    <a:pt x="2351" y="5205"/>
                  </a:cubicBezTo>
                  <a:close/>
                  <a:moveTo>
                    <a:pt x="16959" y="5593"/>
                  </a:moveTo>
                  <a:cubicBezTo>
                    <a:pt x="16959" y="5593"/>
                    <a:pt x="16959" y="5616"/>
                    <a:pt x="16982" y="5616"/>
                  </a:cubicBezTo>
                  <a:cubicBezTo>
                    <a:pt x="16982" y="5616"/>
                    <a:pt x="16982" y="5616"/>
                    <a:pt x="16982" y="5593"/>
                  </a:cubicBezTo>
                  <a:close/>
                  <a:moveTo>
                    <a:pt x="9769" y="5114"/>
                  </a:moveTo>
                  <a:cubicBezTo>
                    <a:pt x="9701" y="5114"/>
                    <a:pt x="9632" y="5114"/>
                    <a:pt x="9587" y="5182"/>
                  </a:cubicBezTo>
                  <a:cubicBezTo>
                    <a:pt x="9518" y="5228"/>
                    <a:pt x="9495" y="5296"/>
                    <a:pt x="9495" y="5365"/>
                  </a:cubicBezTo>
                  <a:cubicBezTo>
                    <a:pt x="9518" y="5433"/>
                    <a:pt x="9495" y="5525"/>
                    <a:pt x="9564" y="5570"/>
                  </a:cubicBezTo>
                  <a:cubicBezTo>
                    <a:pt x="9632" y="5616"/>
                    <a:pt x="9678" y="5662"/>
                    <a:pt x="9769" y="5662"/>
                  </a:cubicBezTo>
                  <a:cubicBezTo>
                    <a:pt x="9838" y="5639"/>
                    <a:pt x="9906" y="5639"/>
                    <a:pt x="9975" y="5570"/>
                  </a:cubicBezTo>
                  <a:cubicBezTo>
                    <a:pt x="10020" y="5525"/>
                    <a:pt x="10066" y="5456"/>
                    <a:pt x="10020" y="5388"/>
                  </a:cubicBezTo>
                  <a:cubicBezTo>
                    <a:pt x="10066" y="5296"/>
                    <a:pt x="10020" y="5251"/>
                    <a:pt x="9952" y="5182"/>
                  </a:cubicBezTo>
                  <a:cubicBezTo>
                    <a:pt x="9906" y="5114"/>
                    <a:pt x="9838" y="5114"/>
                    <a:pt x="9769" y="5114"/>
                  </a:cubicBezTo>
                  <a:close/>
                  <a:moveTo>
                    <a:pt x="3675" y="5319"/>
                  </a:moveTo>
                  <a:cubicBezTo>
                    <a:pt x="3538" y="5319"/>
                    <a:pt x="3492" y="5365"/>
                    <a:pt x="3492" y="5525"/>
                  </a:cubicBezTo>
                  <a:cubicBezTo>
                    <a:pt x="3492" y="5662"/>
                    <a:pt x="3561" y="5707"/>
                    <a:pt x="3698" y="5707"/>
                  </a:cubicBezTo>
                  <a:cubicBezTo>
                    <a:pt x="3835" y="5707"/>
                    <a:pt x="3903" y="5662"/>
                    <a:pt x="3903" y="5525"/>
                  </a:cubicBezTo>
                  <a:cubicBezTo>
                    <a:pt x="3903" y="5365"/>
                    <a:pt x="3835" y="5319"/>
                    <a:pt x="3675" y="5319"/>
                  </a:cubicBezTo>
                  <a:close/>
                  <a:moveTo>
                    <a:pt x="11116" y="5205"/>
                  </a:moveTo>
                  <a:cubicBezTo>
                    <a:pt x="11093" y="5205"/>
                    <a:pt x="10933" y="5274"/>
                    <a:pt x="10933" y="5274"/>
                  </a:cubicBezTo>
                  <a:cubicBezTo>
                    <a:pt x="10842" y="5342"/>
                    <a:pt x="10819" y="5411"/>
                    <a:pt x="10819" y="5502"/>
                  </a:cubicBezTo>
                  <a:cubicBezTo>
                    <a:pt x="10796" y="5570"/>
                    <a:pt x="10842" y="5639"/>
                    <a:pt x="10888" y="5707"/>
                  </a:cubicBezTo>
                  <a:cubicBezTo>
                    <a:pt x="10933" y="5776"/>
                    <a:pt x="11025" y="5799"/>
                    <a:pt x="11093" y="5821"/>
                  </a:cubicBezTo>
                  <a:cubicBezTo>
                    <a:pt x="11253" y="5821"/>
                    <a:pt x="11413" y="5684"/>
                    <a:pt x="11413" y="5502"/>
                  </a:cubicBezTo>
                  <a:cubicBezTo>
                    <a:pt x="11390" y="5456"/>
                    <a:pt x="11390" y="5388"/>
                    <a:pt x="11344" y="5319"/>
                  </a:cubicBezTo>
                  <a:cubicBezTo>
                    <a:pt x="11276" y="5251"/>
                    <a:pt x="11207" y="5228"/>
                    <a:pt x="11116" y="5205"/>
                  </a:cubicBezTo>
                  <a:close/>
                  <a:moveTo>
                    <a:pt x="5022" y="5411"/>
                  </a:moveTo>
                  <a:cubicBezTo>
                    <a:pt x="4930" y="5411"/>
                    <a:pt x="4907" y="5479"/>
                    <a:pt x="4862" y="5502"/>
                  </a:cubicBezTo>
                  <a:cubicBezTo>
                    <a:pt x="4816" y="5547"/>
                    <a:pt x="4793" y="5593"/>
                    <a:pt x="4793" y="5662"/>
                  </a:cubicBezTo>
                  <a:cubicBezTo>
                    <a:pt x="4793" y="5730"/>
                    <a:pt x="4839" y="5776"/>
                    <a:pt x="4885" y="5821"/>
                  </a:cubicBezTo>
                  <a:cubicBezTo>
                    <a:pt x="4922" y="5859"/>
                    <a:pt x="4959" y="5896"/>
                    <a:pt x="5009" y="5896"/>
                  </a:cubicBezTo>
                  <a:cubicBezTo>
                    <a:pt x="5020" y="5896"/>
                    <a:pt x="5032" y="5894"/>
                    <a:pt x="5044" y="5890"/>
                  </a:cubicBezTo>
                  <a:cubicBezTo>
                    <a:pt x="5057" y="5893"/>
                    <a:pt x="5068" y="5894"/>
                    <a:pt x="5078" y="5894"/>
                  </a:cubicBezTo>
                  <a:cubicBezTo>
                    <a:pt x="5142" y="5894"/>
                    <a:pt x="5165" y="5838"/>
                    <a:pt x="5204" y="5799"/>
                  </a:cubicBezTo>
                  <a:cubicBezTo>
                    <a:pt x="5273" y="5753"/>
                    <a:pt x="5273" y="5707"/>
                    <a:pt x="5273" y="5639"/>
                  </a:cubicBezTo>
                  <a:cubicBezTo>
                    <a:pt x="5273" y="5547"/>
                    <a:pt x="5227" y="5525"/>
                    <a:pt x="5181" y="5479"/>
                  </a:cubicBezTo>
                  <a:cubicBezTo>
                    <a:pt x="5136" y="5411"/>
                    <a:pt x="5090" y="5411"/>
                    <a:pt x="5022" y="5411"/>
                  </a:cubicBezTo>
                  <a:close/>
                  <a:moveTo>
                    <a:pt x="12463" y="5296"/>
                  </a:moveTo>
                  <a:cubicBezTo>
                    <a:pt x="12371" y="5319"/>
                    <a:pt x="12280" y="5342"/>
                    <a:pt x="12234" y="5388"/>
                  </a:cubicBezTo>
                  <a:cubicBezTo>
                    <a:pt x="12189" y="5456"/>
                    <a:pt x="12120" y="5502"/>
                    <a:pt x="12166" y="5616"/>
                  </a:cubicBezTo>
                  <a:cubicBezTo>
                    <a:pt x="12120" y="5707"/>
                    <a:pt x="12189" y="5776"/>
                    <a:pt x="12234" y="5844"/>
                  </a:cubicBezTo>
                  <a:cubicBezTo>
                    <a:pt x="12280" y="5890"/>
                    <a:pt x="12349" y="5936"/>
                    <a:pt x="12440" y="5936"/>
                  </a:cubicBezTo>
                  <a:cubicBezTo>
                    <a:pt x="12531" y="5913"/>
                    <a:pt x="12622" y="5890"/>
                    <a:pt x="12668" y="5844"/>
                  </a:cubicBezTo>
                  <a:cubicBezTo>
                    <a:pt x="12714" y="5799"/>
                    <a:pt x="12759" y="5730"/>
                    <a:pt x="12759" y="5639"/>
                  </a:cubicBezTo>
                  <a:cubicBezTo>
                    <a:pt x="12759" y="5525"/>
                    <a:pt x="12737" y="5456"/>
                    <a:pt x="12691" y="5388"/>
                  </a:cubicBezTo>
                  <a:cubicBezTo>
                    <a:pt x="12622" y="5342"/>
                    <a:pt x="12554" y="5296"/>
                    <a:pt x="12463" y="5296"/>
                  </a:cubicBezTo>
                  <a:close/>
                  <a:moveTo>
                    <a:pt x="6460" y="5516"/>
                  </a:moveTo>
                  <a:cubicBezTo>
                    <a:pt x="6447" y="5516"/>
                    <a:pt x="6432" y="5519"/>
                    <a:pt x="6414" y="5525"/>
                  </a:cubicBezTo>
                  <a:lnTo>
                    <a:pt x="6323" y="5525"/>
                  </a:lnTo>
                  <a:cubicBezTo>
                    <a:pt x="6310" y="5522"/>
                    <a:pt x="6299" y="5520"/>
                    <a:pt x="6288" y="5520"/>
                  </a:cubicBezTo>
                  <a:cubicBezTo>
                    <a:pt x="6219" y="5520"/>
                    <a:pt x="6180" y="5579"/>
                    <a:pt x="6140" y="5639"/>
                  </a:cubicBezTo>
                  <a:cubicBezTo>
                    <a:pt x="6117" y="5684"/>
                    <a:pt x="6140" y="5776"/>
                    <a:pt x="6140" y="5844"/>
                  </a:cubicBezTo>
                  <a:cubicBezTo>
                    <a:pt x="6163" y="5890"/>
                    <a:pt x="6186" y="5913"/>
                    <a:pt x="6209" y="5936"/>
                  </a:cubicBezTo>
                  <a:cubicBezTo>
                    <a:pt x="6243" y="5981"/>
                    <a:pt x="6277" y="5993"/>
                    <a:pt x="6314" y="5993"/>
                  </a:cubicBezTo>
                  <a:cubicBezTo>
                    <a:pt x="6351" y="5993"/>
                    <a:pt x="6391" y="5981"/>
                    <a:pt x="6437" y="5981"/>
                  </a:cubicBezTo>
                  <a:cubicBezTo>
                    <a:pt x="6449" y="5987"/>
                    <a:pt x="6460" y="5990"/>
                    <a:pt x="6469" y="5990"/>
                  </a:cubicBezTo>
                  <a:cubicBezTo>
                    <a:pt x="6496" y="5990"/>
                    <a:pt x="6517" y="5969"/>
                    <a:pt x="6551" y="5936"/>
                  </a:cubicBezTo>
                  <a:cubicBezTo>
                    <a:pt x="6597" y="5890"/>
                    <a:pt x="6619" y="5821"/>
                    <a:pt x="6619" y="5776"/>
                  </a:cubicBezTo>
                  <a:cubicBezTo>
                    <a:pt x="6619" y="5730"/>
                    <a:pt x="6619" y="5730"/>
                    <a:pt x="6619" y="5707"/>
                  </a:cubicBezTo>
                  <a:cubicBezTo>
                    <a:pt x="6619" y="5662"/>
                    <a:pt x="6597" y="5616"/>
                    <a:pt x="6551" y="5570"/>
                  </a:cubicBezTo>
                  <a:cubicBezTo>
                    <a:pt x="6517" y="5537"/>
                    <a:pt x="6496" y="5516"/>
                    <a:pt x="6460" y="5516"/>
                  </a:cubicBezTo>
                  <a:close/>
                  <a:moveTo>
                    <a:pt x="434" y="5958"/>
                  </a:moveTo>
                  <a:cubicBezTo>
                    <a:pt x="434" y="5981"/>
                    <a:pt x="434" y="6004"/>
                    <a:pt x="457" y="6004"/>
                  </a:cubicBezTo>
                  <a:lnTo>
                    <a:pt x="479" y="6004"/>
                  </a:lnTo>
                  <a:cubicBezTo>
                    <a:pt x="479" y="5981"/>
                    <a:pt x="457" y="5981"/>
                    <a:pt x="457" y="5958"/>
                  </a:cubicBezTo>
                  <a:close/>
                  <a:moveTo>
                    <a:pt x="13816" y="5429"/>
                  </a:moveTo>
                  <a:cubicBezTo>
                    <a:pt x="13806" y="5429"/>
                    <a:pt x="13796" y="5430"/>
                    <a:pt x="13787" y="5433"/>
                  </a:cubicBezTo>
                  <a:cubicBezTo>
                    <a:pt x="13718" y="5433"/>
                    <a:pt x="13627" y="5456"/>
                    <a:pt x="13558" y="5525"/>
                  </a:cubicBezTo>
                  <a:cubicBezTo>
                    <a:pt x="13513" y="5593"/>
                    <a:pt x="13490" y="5684"/>
                    <a:pt x="13467" y="5753"/>
                  </a:cubicBezTo>
                  <a:cubicBezTo>
                    <a:pt x="13513" y="5844"/>
                    <a:pt x="13513" y="5936"/>
                    <a:pt x="13581" y="6004"/>
                  </a:cubicBezTo>
                  <a:cubicBezTo>
                    <a:pt x="13650" y="6027"/>
                    <a:pt x="13741" y="6050"/>
                    <a:pt x="13787" y="6095"/>
                  </a:cubicBezTo>
                  <a:cubicBezTo>
                    <a:pt x="13878" y="6027"/>
                    <a:pt x="13969" y="6050"/>
                    <a:pt x="14038" y="5958"/>
                  </a:cubicBezTo>
                  <a:cubicBezTo>
                    <a:pt x="14083" y="5890"/>
                    <a:pt x="14106" y="5821"/>
                    <a:pt x="14129" y="5730"/>
                  </a:cubicBezTo>
                  <a:cubicBezTo>
                    <a:pt x="14083" y="5662"/>
                    <a:pt x="14083" y="5547"/>
                    <a:pt x="14015" y="5502"/>
                  </a:cubicBezTo>
                  <a:cubicBezTo>
                    <a:pt x="13956" y="5482"/>
                    <a:pt x="13880" y="5429"/>
                    <a:pt x="13816" y="5429"/>
                  </a:cubicBezTo>
                  <a:close/>
                  <a:moveTo>
                    <a:pt x="7692" y="5616"/>
                  </a:moveTo>
                  <a:cubicBezTo>
                    <a:pt x="7532" y="5616"/>
                    <a:pt x="7418" y="5730"/>
                    <a:pt x="7418" y="5890"/>
                  </a:cubicBezTo>
                  <a:cubicBezTo>
                    <a:pt x="7418" y="6050"/>
                    <a:pt x="7532" y="6141"/>
                    <a:pt x="7669" y="6164"/>
                  </a:cubicBezTo>
                  <a:cubicBezTo>
                    <a:pt x="7852" y="6164"/>
                    <a:pt x="7966" y="6050"/>
                    <a:pt x="7966" y="5890"/>
                  </a:cubicBezTo>
                  <a:cubicBezTo>
                    <a:pt x="7966" y="5730"/>
                    <a:pt x="7852" y="5616"/>
                    <a:pt x="7692" y="5616"/>
                  </a:cubicBezTo>
                  <a:close/>
                  <a:moveTo>
                    <a:pt x="15089" y="5522"/>
                  </a:moveTo>
                  <a:cubicBezTo>
                    <a:pt x="14908" y="5522"/>
                    <a:pt x="14789" y="5654"/>
                    <a:pt x="14768" y="5844"/>
                  </a:cubicBezTo>
                  <a:cubicBezTo>
                    <a:pt x="14768" y="6027"/>
                    <a:pt x="14905" y="6187"/>
                    <a:pt x="15110" y="6187"/>
                  </a:cubicBezTo>
                  <a:cubicBezTo>
                    <a:pt x="15293" y="6187"/>
                    <a:pt x="15430" y="6027"/>
                    <a:pt x="15453" y="5844"/>
                  </a:cubicBezTo>
                  <a:cubicBezTo>
                    <a:pt x="15453" y="5662"/>
                    <a:pt x="15293" y="5525"/>
                    <a:pt x="15133" y="5525"/>
                  </a:cubicBezTo>
                  <a:cubicBezTo>
                    <a:pt x="15118" y="5523"/>
                    <a:pt x="15104" y="5522"/>
                    <a:pt x="15089" y="5522"/>
                  </a:cubicBezTo>
                  <a:close/>
                  <a:moveTo>
                    <a:pt x="1621" y="5821"/>
                  </a:moveTo>
                  <a:cubicBezTo>
                    <a:pt x="1506" y="5821"/>
                    <a:pt x="1415" y="5913"/>
                    <a:pt x="1415" y="6027"/>
                  </a:cubicBezTo>
                  <a:cubicBezTo>
                    <a:pt x="1415" y="6118"/>
                    <a:pt x="1506" y="6209"/>
                    <a:pt x="1621" y="6209"/>
                  </a:cubicBezTo>
                  <a:cubicBezTo>
                    <a:pt x="1629" y="6211"/>
                    <a:pt x="1637" y="6212"/>
                    <a:pt x="1645" y="6212"/>
                  </a:cubicBezTo>
                  <a:cubicBezTo>
                    <a:pt x="1727" y="6212"/>
                    <a:pt x="1803" y="6110"/>
                    <a:pt x="1803" y="6027"/>
                  </a:cubicBezTo>
                  <a:cubicBezTo>
                    <a:pt x="1826" y="5913"/>
                    <a:pt x="1712" y="5821"/>
                    <a:pt x="1621" y="5821"/>
                  </a:cubicBezTo>
                  <a:close/>
                  <a:moveTo>
                    <a:pt x="9039" y="5707"/>
                  </a:moveTo>
                  <a:cubicBezTo>
                    <a:pt x="8970" y="5730"/>
                    <a:pt x="8902" y="5707"/>
                    <a:pt x="8833" y="5799"/>
                  </a:cubicBezTo>
                  <a:cubicBezTo>
                    <a:pt x="8788" y="5844"/>
                    <a:pt x="8742" y="5890"/>
                    <a:pt x="8765" y="5981"/>
                  </a:cubicBezTo>
                  <a:cubicBezTo>
                    <a:pt x="8742" y="6072"/>
                    <a:pt x="8788" y="6118"/>
                    <a:pt x="8833" y="6187"/>
                  </a:cubicBezTo>
                  <a:cubicBezTo>
                    <a:pt x="8902" y="6232"/>
                    <a:pt x="8948" y="6255"/>
                    <a:pt x="9016" y="6255"/>
                  </a:cubicBezTo>
                  <a:cubicBezTo>
                    <a:pt x="9107" y="6255"/>
                    <a:pt x="9153" y="6255"/>
                    <a:pt x="9221" y="6187"/>
                  </a:cubicBezTo>
                  <a:cubicBezTo>
                    <a:pt x="9267" y="6141"/>
                    <a:pt x="9313" y="6072"/>
                    <a:pt x="9290" y="6004"/>
                  </a:cubicBezTo>
                  <a:cubicBezTo>
                    <a:pt x="9290" y="5936"/>
                    <a:pt x="9313" y="5844"/>
                    <a:pt x="9221" y="5799"/>
                  </a:cubicBezTo>
                  <a:cubicBezTo>
                    <a:pt x="9176" y="5753"/>
                    <a:pt x="9130" y="5707"/>
                    <a:pt x="9039" y="5707"/>
                  </a:cubicBezTo>
                  <a:close/>
                  <a:moveTo>
                    <a:pt x="16457" y="5639"/>
                  </a:moveTo>
                  <a:cubicBezTo>
                    <a:pt x="16229" y="5639"/>
                    <a:pt x="16115" y="5776"/>
                    <a:pt x="16115" y="5981"/>
                  </a:cubicBezTo>
                  <a:cubicBezTo>
                    <a:pt x="16115" y="6095"/>
                    <a:pt x="16138" y="6164"/>
                    <a:pt x="16206" y="6232"/>
                  </a:cubicBezTo>
                  <a:cubicBezTo>
                    <a:pt x="16274" y="6301"/>
                    <a:pt x="16343" y="6324"/>
                    <a:pt x="16434" y="6324"/>
                  </a:cubicBezTo>
                  <a:cubicBezTo>
                    <a:pt x="16662" y="6324"/>
                    <a:pt x="16777" y="6209"/>
                    <a:pt x="16777" y="6004"/>
                  </a:cubicBezTo>
                  <a:cubicBezTo>
                    <a:pt x="16777" y="5776"/>
                    <a:pt x="16662" y="5639"/>
                    <a:pt x="16457" y="5639"/>
                  </a:cubicBezTo>
                  <a:close/>
                  <a:moveTo>
                    <a:pt x="2986" y="5955"/>
                  </a:moveTo>
                  <a:cubicBezTo>
                    <a:pt x="2973" y="5955"/>
                    <a:pt x="2959" y="5956"/>
                    <a:pt x="2944" y="5958"/>
                  </a:cubicBezTo>
                  <a:cubicBezTo>
                    <a:pt x="2808" y="5958"/>
                    <a:pt x="2762" y="6027"/>
                    <a:pt x="2762" y="6164"/>
                  </a:cubicBezTo>
                  <a:cubicBezTo>
                    <a:pt x="2762" y="6301"/>
                    <a:pt x="2808" y="6346"/>
                    <a:pt x="2967" y="6346"/>
                  </a:cubicBezTo>
                  <a:cubicBezTo>
                    <a:pt x="3104" y="6346"/>
                    <a:pt x="3150" y="6301"/>
                    <a:pt x="3150" y="6141"/>
                  </a:cubicBezTo>
                  <a:cubicBezTo>
                    <a:pt x="3170" y="6039"/>
                    <a:pt x="3099" y="5955"/>
                    <a:pt x="2986" y="5955"/>
                  </a:cubicBezTo>
                  <a:close/>
                  <a:moveTo>
                    <a:pt x="10386" y="5821"/>
                  </a:moveTo>
                  <a:cubicBezTo>
                    <a:pt x="10363" y="5821"/>
                    <a:pt x="10203" y="5867"/>
                    <a:pt x="10180" y="5890"/>
                  </a:cubicBezTo>
                  <a:cubicBezTo>
                    <a:pt x="10112" y="5936"/>
                    <a:pt x="10089" y="6027"/>
                    <a:pt x="10066" y="6095"/>
                  </a:cubicBezTo>
                  <a:cubicBezTo>
                    <a:pt x="10066" y="6187"/>
                    <a:pt x="10089" y="6255"/>
                    <a:pt x="10134" y="6301"/>
                  </a:cubicBezTo>
                  <a:cubicBezTo>
                    <a:pt x="10203" y="6392"/>
                    <a:pt x="10271" y="6415"/>
                    <a:pt x="10363" y="6415"/>
                  </a:cubicBezTo>
                  <a:cubicBezTo>
                    <a:pt x="10373" y="6416"/>
                    <a:pt x="10383" y="6417"/>
                    <a:pt x="10393" y="6417"/>
                  </a:cubicBezTo>
                  <a:cubicBezTo>
                    <a:pt x="10540" y="6417"/>
                    <a:pt x="10661" y="6268"/>
                    <a:pt x="10682" y="6118"/>
                  </a:cubicBezTo>
                  <a:cubicBezTo>
                    <a:pt x="10659" y="6050"/>
                    <a:pt x="10659" y="5981"/>
                    <a:pt x="10591" y="5913"/>
                  </a:cubicBezTo>
                  <a:cubicBezTo>
                    <a:pt x="10545" y="5844"/>
                    <a:pt x="10454" y="5844"/>
                    <a:pt x="10386" y="5821"/>
                  </a:cubicBezTo>
                  <a:close/>
                  <a:moveTo>
                    <a:pt x="4316" y="6024"/>
                  </a:moveTo>
                  <a:cubicBezTo>
                    <a:pt x="4307" y="6024"/>
                    <a:pt x="4299" y="6025"/>
                    <a:pt x="4291" y="6027"/>
                  </a:cubicBezTo>
                  <a:cubicBezTo>
                    <a:pt x="4177" y="6027"/>
                    <a:pt x="4063" y="6141"/>
                    <a:pt x="4063" y="6255"/>
                  </a:cubicBezTo>
                  <a:cubicBezTo>
                    <a:pt x="4063" y="6369"/>
                    <a:pt x="4177" y="6483"/>
                    <a:pt x="4291" y="6483"/>
                  </a:cubicBezTo>
                  <a:cubicBezTo>
                    <a:pt x="4382" y="6483"/>
                    <a:pt x="4519" y="6392"/>
                    <a:pt x="4542" y="6255"/>
                  </a:cubicBezTo>
                  <a:cubicBezTo>
                    <a:pt x="4521" y="6130"/>
                    <a:pt x="4405" y="6024"/>
                    <a:pt x="4316" y="6024"/>
                  </a:cubicBezTo>
                  <a:close/>
                  <a:moveTo>
                    <a:pt x="11709" y="5913"/>
                  </a:moveTo>
                  <a:cubicBezTo>
                    <a:pt x="11572" y="5913"/>
                    <a:pt x="11413" y="6050"/>
                    <a:pt x="11413" y="6209"/>
                  </a:cubicBezTo>
                  <a:cubicBezTo>
                    <a:pt x="11413" y="6369"/>
                    <a:pt x="11550" y="6529"/>
                    <a:pt x="11709" y="6529"/>
                  </a:cubicBezTo>
                  <a:cubicBezTo>
                    <a:pt x="11869" y="6529"/>
                    <a:pt x="12006" y="6392"/>
                    <a:pt x="12029" y="6232"/>
                  </a:cubicBezTo>
                  <a:cubicBezTo>
                    <a:pt x="12029" y="6050"/>
                    <a:pt x="11869" y="5913"/>
                    <a:pt x="11709" y="5913"/>
                  </a:cubicBezTo>
                  <a:close/>
                  <a:moveTo>
                    <a:pt x="5638" y="6141"/>
                  </a:moveTo>
                  <a:cubicBezTo>
                    <a:pt x="5615" y="6152"/>
                    <a:pt x="5592" y="6152"/>
                    <a:pt x="5572" y="6152"/>
                  </a:cubicBezTo>
                  <a:cubicBezTo>
                    <a:pt x="5552" y="6152"/>
                    <a:pt x="5535" y="6152"/>
                    <a:pt x="5524" y="6164"/>
                  </a:cubicBezTo>
                  <a:cubicBezTo>
                    <a:pt x="5478" y="6209"/>
                    <a:pt x="5410" y="6232"/>
                    <a:pt x="5410" y="6301"/>
                  </a:cubicBezTo>
                  <a:cubicBezTo>
                    <a:pt x="5410" y="6392"/>
                    <a:pt x="5364" y="6483"/>
                    <a:pt x="5455" y="6575"/>
                  </a:cubicBezTo>
                  <a:cubicBezTo>
                    <a:pt x="5492" y="6593"/>
                    <a:pt x="5529" y="6626"/>
                    <a:pt x="5578" y="6626"/>
                  </a:cubicBezTo>
                  <a:cubicBezTo>
                    <a:pt x="5590" y="6626"/>
                    <a:pt x="5602" y="6625"/>
                    <a:pt x="5615" y="6620"/>
                  </a:cubicBezTo>
                  <a:cubicBezTo>
                    <a:pt x="5638" y="6620"/>
                    <a:pt x="5666" y="6626"/>
                    <a:pt x="5698" y="6626"/>
                  </a:cubicBezTo>
                  <a:cubicBezTo>
                    <a:pt x="5729" y="6626"/>
                    <a:pt x="5763" y="6620"/>
                    <a:pt x="5798" y="6597"/>
                  </a:cubicBezTo>
                  <a:cubicBezTo>
                    <a:pt x="5843" y="6529"/>
                    <a:pt x="5889" y="6483"/>
                    <a:pt x="5866" y="6392"/>
                  </a:cubicBezTo>
                  <a:cubicBezTo>
                    <a:pt x="5866" y="6324"/>
                    <a:pt x="5889" y="6278"/>
                    <a:pt x="5820" y="6209"/>
                  </a:cubicBezTo>
                  <a:cubicBezTo>
                    <a:pt x="5775" y="6164"/>
                    <a:pt x="5706" y="6141"/>
                    <a:pt x="5638" y="6141"/>
                  </a:cubicBezTo>
                  <a:close/>
                  <a:moveTo>
                    <a:pt x="13079" y="6050"/>
                  </a:moveTo>
                  <a:cubicBezTo>
                    <a:pt x="12851" y="6050"/>
                    <a:pt x="12759" y="6141"/>
                    <a:pt x="12759" y="6346"/>
                  </a:cubicBezTo>
                  <a:cubicBezTo>
                    <a:pt x="12759" y="6552"/>
                    <a:pt x="12851" y="6666"/>
                    <a:pt x="13033" y="6666"/>
                  </a:cubicBezTo>
                  <a:cubicBezTo>
                    <a:pt x="13262" y="6666"/>
                    <a:pt x="13353" y="6575"/>
                    <a:pt x="13353" y="6369"/>
                  </a:cubicBezTo>
                  <a:cubicBezTo>
                    <a:pt x="13353" y="6164"/>
                    <a:pt x="13262" y="6050"/>
                    <a:pt x="13079" y="6050"/>
                  </a:cubicBezTo>
                  <a:close/>
                  <a:moveTo>
                    <a:pt x="6985" y="6209"/>
                  </a:moveTo>
                  <a:cubicBezTo>
                    <a:pt x="6916" y="6209"/>
                    <a:pt x="6848" y="6255"/>
                    <a:pt x="6802" y="6301"/>
                  </a:cubicBezTo>
                  <a:cubicBezTo>
                    <a:pt x="6756" y="6324"/>
                    <a:pt x="6733" y="6415"/>
                    <a:pt x="6711" y="6483"/>
                  </a:cubicBezTo>
                  <a:cubicBezTo>
                    <a:pt x="6688" y="6552"/>
                    <a:pt x="6756" y="6620"/>
                    <a:pt x="6802" y="6666"/>
                  </a:cubicBezTo>
                  <a:cubicBezTo>
                    <a:pt x="6825" y="6712"/>
                    <a:pt x="6916" y="6734"/>
                    <a:pt x="6985" y="6757"/>
                  </a:cubicBezTo>
                  <a:cubicBezTo>
                    <a:pt x="6994" y="6760"/>
                    <a:pt x="7003" y="6762"/>
                    <a:pt x="7013" y="6762"/>
                  </a:cubicBezTo>
                  <a:cubicBezTo>
                    <a:pt x="7071" y="6762"/>
                    <a:pt x="7128" y="6705"/>
                    <a:pt x="7167" y="6666"/>
                  </a:cubicBezTo>
                  <a:cubicBezTo>
                    <a:pt x="7213" y="6643"/>
                    <a:pt x="7236" y="6552"/>
                    <a:pt x="7258" y="6483"/>
                  </a:cubicBezTo>
                  <a:cubicBezTo>
                    <a:pt x="7236" y="6438"/>
                    <a:pt x="7236" y="6346"/>
                    <a:pt x="7190" y="6301"/>
                  </a:cubicBezTo>
                  <a:cubicBezTo>
                    <a:pt x="7122" y="6255"/>
                    <a:pt x="7053" y="6232"/>
                    <a:pt x="6985" y="6209"/>
                  </a:cubicBezTo>
                  <a:close/>
                  <a:moveTo>
                    <a:pt x="14426" y="6118"/>
                  </a:moveTo>
                  <a:cubicBezTo>
                    <a:pt x="14243" y="6118"/>
                    <a:pt x="14060" y="6278"/>
                    <a:pt x="14060" y="6460"/>
                  </a:cubicBezTo>
                  <a:cubicBezTo>
                    <a:pt x="14060" y="6620"/>
                    <a:pt x="14243" y="6780"/>
                    <a:pt x="14380" y="6780"/>
                  </a:cubicBezTo>
                  <a:cubicBezTo>
                    <a:pt x="14390" y="6781"/>
                    <a:pt x="14401" y="6782"/>
                    <a:pt x="14411" y="6782"/>
                  </a:cubicBezTo>
                  <a:cubicBezTo>
                    <a:pt x="14583" y="6782"/>
                    <a:pt x="14745" y="6611"/>
                    <a:pt x="14745" y="6460"/>
                  </a:cubicBezTo>
                  <a:cubicBezTo>
                    <a:pt x="14745" y="6301"/>
                    <a:pt x="14563" y="6118"/>
                    <a:pt x="14426" y="6118"/>
                  </a:cubicBezTo>
                  <a:close/>
                  <a:moveTo>
                    <a:pt x="913" y="6415"/>
                  </a:moveTo>
                  <a:cubicBezTo>
                    <a:pt x="799" y="6415"/>
                    <a:pt x="708" y="6506"/>
                    <a:pt x="708" y="6620"/>
                  </a:cubicBezTo>
                  <a:cubicBezTo>
                    <a:pt x="708" y="6712"/>
                    <a:pt x="799" y="6826"/>
                    <a:pt x="913" y="6826"/>
                  </a:cubicBezTo>
                  <a:cubicBezTo>
                    <a:pt x="1004" y="6826"/>
                    <a:pt x="1096" y="6734"/>
                    <a:pt x="1118" y="6620"/>
                  </a:cubicBezTo>
                  <a:cubicBezTo>
                    <a:pt x="1118" y="6529"/>
                    <a:pt x="1027" y="6415"/>
                    <a:pt x="913" y="6415"/>
                  </a:cubicBezTo>
                  <a:close/>
                  <a:moveTo>
                    <a:pt x="8376" y="6340"/>
                  </a:moveTo>
                  <a:cubicBezTo>
                    <a:pt x="8362" y="6340"/>
                    <a:pt x="8347" y="6342"/>
                    <a:pt x="8331" y="6346"/>
                  </a:cubicBezTo>
                  <a:cubicBezTo>
                    <a:pt x="8240" y="6346"/>
                    <a:pt x="8194" y="6369"/>
                    <a:pt x="8126" y="6438"/>
                  </a:cubicBezTo>
                  <a:cubicBezTo>
                    <a:pt x="8080" y="6483"/>
                    <a:pt x="8057" y="6552"/>
                    <a:pt x="8057" y="6620"/>
                  </a:cubicBezTo>
                  <a:cubicBezTo>
                    <a:pt x="8057" y="6689"/>
                    <a:pt x="8057" y="6757"/>
                    <a:pt x="8126" y="6803"/>
                  </a:cubicBezTo>
                  <a:cubicBezTo>
                    <a:pt x="8171" y="6871"/>
                    <a:pt x="8240" y="6894"/>
                    <a:pt x="8308" y="6894"/>
                  </a:cubicBezTo>
                  <a:cubicBezTo>
                    <a:pt x="8377" y="6894"/>
                    <a:pt x="8468" y="6894"/>
                    <a:pt x="8514" y="6826"/>
                  </a:cubicBezTo>
                  <a:cubicBezTo>
                    <a:pt x="8560" y="6757"/>
                    <a:pt x="8605" y="6712"/>
                    <a:pt x="8605" y="6643"/>
                  </a:cubicBezTo>
                  <a:cubicBezTo>
                    <a:pt x="8582" y="6552"/>
                    <a:pt x="8582" y="6483"/>
                    <a:pt x="8514" y="6438"/>
                  </a:cubicBezTo>
                  <a:cubicBezTo>
                    <a:pt x="8476" y="6381"/>
                    <a:pt x="8439" y="6340"/>
                    <a:pt x="8376" y="6340"/>
                  </a:cubicBezTo>
                  <a:close/>
                  <a:moveTo>
                    <a:pt x="15749" y="6255"/>
                  </a:moveTo>
                  <a:cubicBezTo>
                    <a:pt x="15544" y="6255"/>
                    <a:pt x="15407" y="6369"/>
                    <a:pt x="15407" y="6575"/>
                  </a:cubicBezTo>
                  <a:cubicBezTo>
                    <a:pt x="15407" y="6803"/>
                    <a:pt x="15521" y="6917"/>
                    <a:pt x="15749" y="6917"/>
                  </a:cubicBezTo>
                  <a:cubicBezTo>
                    <a:pt x="15955" y="6917"/>
                    <a:pt x="16069" y="6803"/>
                    <a:pt x="16092" y="6597"/>
                  </a:cubicBezTo>
                  <a:cubicBezTo>
                    <a:pt x="16092" y="6369"/>
                    <a:pt x="15955" y="6255"/>
                    <a:pt x="15749" y="6255"/>
                  </a:cubicBezTo>
                  <a:close/>
                  <a:moveTo>
                    <a:pt x="2260" y="6552"/>
                  </a:moveTo>
                  <a:cubicBezTo>
                    <a:pt x="2123" y="6552"/>
                    <a:pt x="2054" y="6643"/>
                    <a:pt x="2054" y="6757"/>
                  </a:cubicBezTo>
                  <a:cubicBezTo>
                    <a:pt x="2054" y="6871"/>
                    <a:pt x="2123" y="6963"/>
                    <a:pt x="2260" y="6963"/>
                  </a:cubicBezTo>
                  <a:cubicBezTo>
                    <a:pt x="2374" y="6963"/>
                    <a:pt x="2442" y="6871"/>
                    <a:pt x="2442" y="6757"/>
                  </a:cubicBezTo>
                  <a:cubicBezTo>
                    <a:pt x="2442" y="6643"/>
                    <a:pt x="2374" y="6552"/>
                    <a:pt x="2260" y="6552"/>
                  </a:cubicBezTo>
                  <a:close/>
                  <a:moveTo>
                    <a:pt x="9678" y="6415"/>
                  </a:moveTo>
                  <a:cubicBezTo>
                    <a:pt x="9541" y="6415"/>
                    <a:pt x="9381" y="6575"/>
                    <a:pt x="9358" y="6712"/>
                  </a:cubicBezTo>
                  <a:cubicBezTo>
                    <a:pt x="9358" y="6849"/>
                    <a:pt x="9518" y="7008"/>
                    <a:pt x="9655" y="7031"/>
                  </a:cubicBezTo>
                  <a:cubicBezTo>
                    <a:pt x="9792" y="7031"/>
                    <a:pt x="9975" y="6871"/>
                    <a:pt x="9975" y="6734"/>
                  </a:cubicBezTo>
                  <a:cubicBezTo>
                    <a:pt x="9975" y="6597"/>
                    <a:pt x="9792" y="6415"/>
                    <a:pt x="9678" y="6415"/>
                  </a:cubicBezTo>
                  <a:close/>
                  <a:moveTo>
                    <a:pt x="17070" y="6320"/>
                  </a:moveTo>
                  <a:cubicBezTo>
                    <a:pt x="17041" y="6320"/>
                    <a:pt x="17022" y="6350"/>
                    <a:pt x="16997" y="6350"/>
                  </a:cubicBezTo>
                  <a:cubicBezTo>
                    <a:pt x="16992" y="6350"/>
                    <a:pt x="16987" y="6349"/>
                    <a:pt x="16982" y="6346"/>
                  </a:cubicBezTo>
                  <a:cubicBezTo>
                    <a:pt x="16914" y="6346"/>
                    <a:pt x="16868" y="6392"/>
                    <a:pt x="16822" y="6415"/>
                  </a:cubicBezTo>
                  <a:cubicBezTo>
                    <a:pt x="16822" y="6438"/>
                    <a:pt x="16799" y="6460"/>
                    <a:pt x="16777" y="6483"/>
                  </a:cubicBezTo>
                  <a:cubicBezTo>
                    <a:pt x="16685" y="6529"/>
                    <a:pt x="16754" y="6643"/>
                    <a:pt x="16685" y="6689"/>
                  </a:cubicBezTo>
                  <a:cubicBezTo>
                    <a:pt x="16708" y="6712"/>
                    <a:pt x="16708" y="6734"/>
                    <a:pt x="16708" y="6757"/>
                  </a:cubicBezTo>
                  <a:cubicBezTo>
                    <a:pt x="16708" y="6894"/>
                    <a:pt x="16845" y="6940"/>
                    <a:pt x="16914" y="7031"/>
                  </a:cubicBezTo>
                  <a:cubicBezTo>
                    <a:pt x="16927" y="7024"/>
                    <a:pt x="16942" y="7022"/>
                    <a:pt x="16958" y="7022"/>
                  </a:cubicBezTo>
                  <a:cubicBezTo>
                    <a:pt x="16997" y="7022"/>
                    <a:pt x="17041" y="7038"/>
                    <a:pt x="17073" y="7054"/>
                  </a:cubicBezTo>
                  <a:cubicBezTo>
                    <a:pt x="17082" y="7037"/>
                    <a:pt x="17096" y="7033"/>
                    <a:pt x="17114" y="7033"/>
                  </a:cubicBezTo>
                  <a:cubicBezTo>
                    <a:pt x="17133" y="7033"/>
                    <a:pt x="17155" y="7038"/>
                    <a:pt x="17177" y="7038"/>
                  </a:cubicBezTo>
                  <a:cubicBezTo>
                    <a:pt x="17188" y="7038"/>
                    <a:pt x="17200" y="7036"/>
                    <a:pt x="17210" y="7031"/>
                  </a:cubicBezTo>
                  <a:cubicBezTo>
                    <a:pt x="17256" y="6985"/>
                    <a:pt x="17279" y="6940"/>
                    <a:pt x="17324" y="6917"/>
                  </a:cubicBezTo>
                  <a:cubicBezTo>
                    <a:pt x="17347" y="6894"/>
                    <a:pt x="17370" y="6849"/>
                    <a:pt x="17347" y="6803"/>
                  </a:cubicBezTo>
                  <a:cubicBezTo>
                    <a:pt x="17324" y="6666"/>
                    <a:pt x="17279" y="6552"/>
                    <a:pt x="17256" y="6415"/>
                  </a:cubicBezTo>
                  <a:cubicBezTo>
                    <a:pt x="17256" y="6392"/>
                    <a:pt x="17233" y="6346"/>
                    <a:pt x="17187" y="6346"/>
                  </a:cubicBezTo>
                  <a:cubicBezTo>
                    <a:pt x="17172" y="6346"/>
                    <a:pt x="17147" y="6357"/>
                    <a:pt x="17132" y="6357"/>
                  </a:cubicBezTo>
                  <a:cubicBezTo>
                    <a:pt x="17124" y="6357"/>
                    <a:pt x="17119" y="6354"/>
                    <a:pt x="17119" y="6346"/>
                  </a:cubicBezTo>
                  <a:cubicBezTo>
                    <a:pt x="17100" y="6327"/>
                    <a:pt x="17084" y="6320"/>
                    <a:pt x="17070" y="6320"/>
                  </a:cubicBezTo>
                  <a:close/>
                  <a:moveTo>
                    <a:pt x="3561" y="6620"/>
                  </a:moveTo>
                  <a:cubicBezTo>
                    <a:pt x="3447" y="6620"/>
                    <a:pt x="3333" y="6734"/>
                    <a:pt x="3333" y="6849"/>
                  </a:cubicBezTo>
                  <a:cubicBezTo>
                    <a:pt x="3310" y="6963"/>
                    <a:pt x="3424" y="7077"/>
                    <a:pt x="3561" y="7100"/>
                  </a:cubicBezTo>
                  <a:cubicBezTo>
                    <a:pt x="3652" y="7100"/>
                    <a:pt x="3789" y="6985"/>
                    <a:pt x="3789" y="6871"/>
                  </a:cubicBezTo>
                  <a:cubicBezTo>
                    <a:pt x="3812" y="6757"/>
                    <a:pt x="3698" y="6620"/>
                    <a:pt x="3561" y="6620"/>
                  </a:cubicBezTo>
                  <a:close/>
                  <a:moveTo>
                    <a:pt x="10979" y="6529"/>
                  </a:moveTo>
                  <a:cubicBezTo>
                    <a:pt x="10819" y="6529"/>
                    <a:pt x="10682" y="6666"/>
                    <a:pt x="10682" y="6826"/>
                  </a:cubicBezTo>
                  <a:cubicBezTo>
                    <a:pt x="10682" y="6985"/>
                    <a:pt x="10819" y="7122"/>
                    <a:pt x="10979" y="7122"/>
                  </a:cubicBezTo>
                  <a:cubicBezTo>
                    <a:pt x="11139" y="7122"/>
                    <a:pt x="11276" y="6985"/>
                    <a:pt x="11276" y="6826"/>
                  </a:cubicBezTo>
                  <a:cubicBezTo>
                    <a:pt x="11276" y="6666"/>
                    <a:pt x="11139" y="6529"/>
                    <a:pt x="10979" y="6529"/>
                  </a:cubicBezTo>
                  <a:close/>
                  <a:moveTo>
                    <a:pt x="4885" y="6757"/>
                  </a:moveTo>
                  <a:cubicBezTo>
                    <a:pt x="4771" y="6757"/>
                    <a:pt x="4656" y="6871"/>
                    <a:pt x="4656" y="7008"/>
                  </a:cubicBezTo>
                  <a:cubicBezTo>
                    <a:pt x="4656" y="7122"/>
                    <a:pt x="4771" y="7237"/>
                    <a:pt x="4907" y="7237"/>
                  </a:cubicBezTo>
                  <a:cubicBezTo>
                    <a:pt x="5044" y="7237"/>
                    <a:pt x="5136" y="7122"/>
                    <a:pt x="5136" y="6985"/>
                  </a:cubicBezTo>
                  <a:cubicBezTo>
                    <a:pt x="5136" y="6849"/>
                    <a:pt x="5022" y="6757"/>
                    <a:pt x="4885" y="6757"/>
                  </a:cubicBezTo>
                  <a:close/>
                  <a:moveTo>
                    <a:pt x="12326" y="6666"/>
                  </a:moveTo>
                  <a:cubicBezTo>
                    <a:pt x="12120" y="6666"/>
                    <a:pt x="12029" y="6757"/>
                    <a:pt x="12029" y="6963"/>
                  </a:cubicBezTo>
                  <a:cubicBezTo>
                    <a:pt x="12029" y="7168"/>
                    <a:pt x="12120" y="7259"/>
                    <a:pt x="12326" y="7259"/>
                  </a:cubicBezTo>
                  <a:cubicBezTo>
                    <a:pt x="12531" y="7259"/>
                    <a:pt x="12622" y="7168"/>
                    <a:pt x="12622" y="6963"/>
                  </a:cubicBezTo>
                  <a:cubicBezTo>
                    <a:pt x="12622" y="6757"/>
                    <a:pt x="12531" y="6666"/>
                    <a:pt x="12326" y="6666"/>
                  </a:cubicBezTo>
                  <a:close/>
                  <a:moveTo>
                    <a:pt x="6267" y="6821"/>
                  </a:moveTo>
                  <a:cubicBezTo>
                    <a:pt x="6256" y="6821"/>
                    <a:pt x="6244" y="6823"/>
                    <a:pt x="6231" y="6826"/>
                  </a:cubicBezTo>
                  <a:cubicBezTo>
                    <a:pt x="6163" y="6849"/>
                    <a:pt x="6094" y="6849"/>
                    <a:pt x="6049" y="6917"/>
                  </a:cubicBezTo>
                  <a:cubicBezTo>
                    <a:pt x="6026" y="6963"/>
                    <a:pt x="5957" y="7031"/>
                    <a:pt x="5980" y="7100"/>
                  </a:cubicBezTo>
                  <a:cubicBezTo>
                    <a:pt x="6003" y="7168"/>
                    <a:pt x="6003" y="7259"/>
                    <a:pt x="6072" y="7282"/>
                  </a:cubicBezTo>
                  <a:cubicBezTo>
                    <a:pt x="6117" y="7328"/>
                    <a:pt x="6163" y="7373"/>
                    <a:pt x="6254" y="7373"/>
                  </a:cubicBezTo>
                  <a:cubicBezTo>
                    <a:pt x="6323" y="7351"/>
                    <a:pt x="6391" y="7305"/>
                    <a:pt x="6437" y="7282"/>
                  </a:cubicBezTo>
                  <a:cubicBezTo>
                    <a:pt x="6482" y="7237"/>
                    <a:pt x="6505" y="7145"/>
                    <a:pt x="6528" y="7100"/>
                  </a:cubicBezTo>
                  <a:cubicBezTo>
                    <a:pt x="6482" y="7031"/>
                    <a:pt x="6482" y="6940"/>
                    <a:pt x="6437" y="6917"/>
                  </a:cubicBezTo>
                  <a:cubicBezTo>
                    <a:pt x="6397" y="6878"/>
                    <a:pt x="6341" y="6821"/>
                    <a:pt x="6267" y="6821"/>
                  </a:cubicBezTo>
                  <a:close/>
                  <a:moveTo>
                    <a:pt x="13677" y="6732"/>
                  </a:moveTo>
                  <a:cubicBezTo>
                    <a:pt x="13668" y="6732"/>
                    <a:pt x="13659" y="6733"/>
                    <a:pt x="13650" y="6734"/>
                  </a:cubicBezTo>
                  <a:cubicBezTo>
                    <a:pt x="13490" y="6734"/>
                    <a:pt x="13330" y="6917"/>
                    <a:pt x="13330" y="7054"/>
                  </a:cubicBezTo>
                  <a:cubicBezTo>
                    <a:pt x="13330" y="7237"/>
                    <a:pt x="13513" y="7396"/>
                    <a:pt x="13672" y="7396"/>
                  </a:cubicBezTo>
                  <a:cubicBezTo>
                    <a:pt x="13832" y="7396"/>
                    <a:pt x="14015" y="7214"/>
                    <a:pt x="13992" y="7054"/>
                  </a:cubicBezTo>
                  <a:cubicBezTo>
                    <a:pt x="13992" y="6903"/>
                    <a:pt x="13830" y="6732"/>
                    <a:pt x="13677" y="6732"/>
                  </a:cubicBezTo>
                  <a:close/>
                  <a:moveTo>
                    <a:pt x="205" y="7031"/>
                  </a:moveTo>
                  <a:cubicBezTo>
                    <a:pt x="205" y="7031"/>
                    <a:pt x="183" y="7054"/>
                    <a:pt x="160" y="7054"/>
                  </a:cubicBezTo>
                  <a:cubicBezTo>
                    <a:pt x="137" y="7100"/>
                    <a:pt x="91" y="7351"/>
                    <a:pt x="114" y="7396"/>
                  </a:cubicBezTo>
                  <a:cubicBezTo>
                    <a:pt x="114" y="7419"/>
                    <a:pt x="137" y="7419"/>
                    <a:pt x="137" y="7419"/>
                  </a:cubicBezTo>
                  <a:cubicBezTo>
                    <a:pt x="274" y="7419"/>
                    <a:pt x="365" y="7351"/>
                    <a:pt x="365" y="7259"/>
                  </a:cubicBezTo>
                  <a:cubicBezTo>
                    <a:pt x="388" y="7168"/>
                    <a:pt x="320" y="7054"/>
                    <a:pt x="205" y="7031"/>
                  </a:cubicBezTo>
                  <a:close/>
                  <a:moveTo>
                    <a:pt x="7601" y="6963"/>
                  </a:moveTo>
                  <a:cubicBezTo>
                    <a:pt x="7441" y="6963"/>
                    <a:pt x="7327" y="7077"/>
                    <a:pt x="7327" y="7237"/>
                  </a:cubicBezTo>
                  <a:cubicBezTo>
                    <a:pt x="7327" y="7373"/>
                    <a:pt x="7418" y="7488"/>
                    <a:pt x="7578" y="7488"/>
                  </a:cubicBezTo>
                  <a:cubicBezTo>
                    <a:pt x="7738" y="7488"/>
                    <a:pt x="7852" y="7396"/>
                    <a:pt x="7852" y="7237"/>
                  </a:cubicBezTo>
                  <a:cubicBezTo>
                    <a:pt x="7852" y="7077"/>
                    <a:pt x="7761" y="6963"/>
                    <a:pt x="7601" y="6963"/>
                  </a:cubicBezTo>
                  <a:close/>
                  <a:moveTo>
                    <a:pt x="15019" y="6849"/>
                  </a:moveTo>
                  <a:cubicBezTo>
                    <a:pt x="14791" y="6849"/>
                    <a:pt x="14677" y="6985"/>
                    <a:pt x="14677" y="7191"/>
                  </a:cubicBezTo>
                  <a:cubicBezTo>
                    <a:pt x="14677" y="7396"/>
                    <a:pt x="14791" y="7533"/>
                    <a:pt x="14996" y="7533"/>
                  </a:cubicBezTo>
                  <a:cubicBezTo>
                    <a:pt x="15225" y="7533"/>
                    <a:pt x="15339" y="7396"/>
                    <a:pt x="15339" y="7191"/>
                  </a:cubicBezTo>
                  <a:cubicBezTo>
                    <a:pt x="15339" y="6985"/>
                    <a:pt x="15225" y="6849"/>
                    <a:pt x="15019" y="6849"/>
                  </a:cubicBezTo>
                  <a:close/>
                  <a:moveTo>
                    <a:pt x="1506" y="7168"/>
                  </a:moveTo>
                  <a:cubicBezTo>
                    <a:pt x="1392" y="7168"/>
                    <a:pt x="1301" y="7237"/>
                    <a:pt x="1301" y="7351"/>
                  </a:cubicBezTo>
                  <a:cubicBezTo>
                    <a:pt x="1301" y="7488"/>
                    <a:pt x="1392" y="7556"/>
                    <a:pt x="1506" y="7556"/>
                  </a:cubicBezTo>
                  <a:cubicBezTo>
                    <a:pt x="1643" y="7556"/>
                    <a:pt x="1712" y="7488"/>
                    <a:pt x="1712" y="7351"/>
                  </a:cubicBezTo>
                  <a:cubicBezTo>
                    <a:pt x="1712" y="7237"/>
                    <a:pt x="1643" y="7168"/>
                    <a:pt x="1506" y="7168"/>
                  </a:cubicBezTo>
                  <a:close/>
                  <a:moveTo>
                    <a:pt x="8945" y="7029"/>
                  </a:moveTo>
                  <a:cubicBezTo>
                    <a:pt x="8938" y="7029"/>
                    <a:pt x="8931" y="7030"/>
                    <a:pt x="8925" y="7031"/>
                  </a:cubicBezTo>
                  <a:cubicBezTo>
                    <a:pt x="8788" y="7031"/>
                    <a:pt x="8628" y="7214"/>
                    <a:pt x="8628" y="7351"/>
                  </a:cubicBezTo>
                  <a:cubicBezTo>
                    <a:pt x="8651" y="7465"/>
                    <a:pt x="8811" y="7625"/>
                    <a:pt x="8925" y="7625"/>
                  </a:cubicBezTo>
                  <a:cubicBezTo>
                    <a:pt x="9062" y="7625"/>
                    <a:pt x="9244" y="7442"/>
                    <a:pt x="9221" y="7328"/>
                  </a:cubicBezTo>
                  <a:cubicBezTo>
                    <a:pt x="9221" y="7199"/>
                    <a:pt x="9059" y="7029"/>
                    <a:pt x="8945" y="7029"/>
                  </a:cubicBezTo>
                  <a:close/>
                  <a:moveTo>
                    <a:pt x="16242" y="6952"/>
                  </a:moveTo>
                  <a:cubicBezTo>
                    <a:pt x="16226" y="6952"/>
                    <a:pt x="16214" y="6955"/>
                    <a:pt x="16206" y="6963"/>
                  </a:cubicBezTo>
                  <a:cubicBezTo>
                    <a:pt x="16115" y="7054"/>
                    <a:pt x="16001" y="7100"/>
                    <a:pt x="16001" y="7259"/>
                  </a:cubicBezTo>
                  <a:cubicBezTo>
                    <a:pt x="16023" y="7465"/>
                    <a:pt x="16023" y="7488"/>
                    <a:pt x="16183" y="7602"/>
                  </a:cubicBezTo>
                  <a:cubicBezTo>
                    <a:pt x="16183" y="7625"/>
                    <a:pt x="16206" y="7625"/>
                    <a:pt x="16206" y="7625"/>
                  </a:cubicBezTo>
                  <a:cubicBezTo>
                    <a:pt x="16264" y="7625"/>
                    <a:pt x="16322" y="7631"/>
                    <a:pt x="16378" y="7631"/>
                  </a:cubicBezTo>
                  <a:cubicBezTo>
                    <a:pt x="16476" y="7631"/>
                    <a:pt x="16567" y="7612"/>
                    <a:pt x="16640" y="7510"/>
                  </a:cubicBezTo>
                  <a:cubicBezTo>
                    <a:pt x="16662" y="7465"/>
                    <a:pt x="16685" y="7419"/>
                    <a:pt x="16685" y="7373"/>
                  </a:cubicBezTo>
                  <a:cubicBezTo>
                    <a:pt x="16685" y="7305"/>
                    <a:pt x="16685" y="7259"/>
                    <a:pt x="16685" y="7191"/>
                  </a:cubicBezTo>
                  <a:cubicBezTo>
                    <a:pt x="16685" y="7168"/>
                    <a:pt x="16685" y="7145"/>
                    <a:pt x="16662" y="7122"/>
                  </a:cubicBezTo>
                  <a:cubicBezTo>
                    <a:pt x="16584" y="7063"/>
                    <a:pt x="16539" y="6954"/>
                    <a:pt x="16426" y="6954"/>
                  </a:cubicBezTo>
                  <a:cubicBezTo>
                    <a:pt x="16408" y="6954"/>
                    <a:pt x="16388" y="6956"/>
                    <a:pt x="16366" y="6963"/>
                  </a:cubicBezTo>
                  <a:cubicBezTo>
                    <a:pt x="16320" y="6963"/>
                    <a:pt x="16274" y="6952"/>
                    <a:pt x="16242" y="6952"/>
                  </a:cubicBezTo>
                  <a:close/>
                  <a:moveTo>
                    <a:pt x="2853" y="7237"/>
                  </a:moveTo>
                  <a:cubicBezTo>
                    <a:pt x="2739" y="7237"/>
                    <a:pt x="2625" y="7351"/>
                    <a:pt x="2625" y="7442"/>
                  </a:cubicBezTo>
                  <a:cubicBezTo>
                    <a:pt x="2602" y="7556"/>
                    <a:pt x="2739" y="7693"/>
                    <a:pt x="2853" y="7693"/>
                  </a:cubicBezTo>
                  <a:cubicBezTo>
                    <a:pt x="2967" y="7693"/>
                    <a:pt x="3081" y="7579"/>
                    <a:pt x="3081" y="7465"/>
                  </a:cubicBezTo>
                  <a:cubicBezTo>
                    <a:pt x="3104" y="7373"/>
                    <a:pt x="2990" y="7237"/>
                    <a:pt x="2853" y="7237"/>
                  </a:cubicBezTo>
                  <a:close/>
                  <a:moveTo>
                    <a:pt x="17393" y="7191"/>
                  </a:moveTo>
                  <a:cubicBezTo>
                    <a:pt x="17393" y="7237"/>
                    <a:pt x="17347" y="7282"/>
                    <a:pt x="17347" y="7351"/>
                  </a:cubicBezTo>
                  <a:cubicBezTo>
                    <a:pt x="17347" y="7373"/>
                    <a:pt x="17324" y="7396"/>
                    <a:pt x="17324" y="7419"/>
                  </a:cubicBezTo>
                  <a:cubicBezTo>
                    <a:pt x="17347" y="7533"/>
                    <a:pt x="17370" y="7647"/>
                    <a:pt x="17461" y="7716"/>
                  </a:cubicBezTo>
                  <a:cubicBezTo>
                    <a:pt x="17484" y="7716"/>
                    <a:pt x="17484" y="7716"/>
                    <a:pt x="17507" y="7739"/>
                  </a:cubicBezTo>
                  <a:cubicBezTo>
                    <a:pt x="17507" y="7716"/>
                    <a:pt x="17484" y="7693"/>
                    <a:pt x="17484" y="7693"/>
                  </a:cubicBezTo>
                  <a:cubicBezTo>
                    <a:pt x="17507" y="7579"/>
                    <a:pt x="17461" y="7465"/>
                    <a:pt x="17461" y="7373"/>
                  </a:cubicBezTo>
                  <a:cubicBezTo>
                    <a:pt x="17461" y="7305"/>
                    <a:pt x="17439" y="7237"/>
                    <a:pt x="17393" y="7191"/>
                  </a:cubicBezTo>
                  <a:close/>
                  <a:moveTo>
                    <a:pt x="10294" y="7168"/>
                  </a:moveTo>
                  <a:cubicBezTo>
                    <a:pt x="10112" y="7168"/>
                    <a:pt x="9975" y="7282"/>
                    <a:pt x="9975" y="7465"/>
                  </a:cubicBezTo>
                  <a:cubicBezTo>
                    <a:pt x="9975" y="7625"/>
                    <a:pt x="10112" y="7762"/>
                    <a:pt x="10271" y="7762"/>
                  </a:cubicBezTo>
                  <a:cubicBezTo>
                    <a:pt x="10431" y="7762"/>
                    <a:pt x="10568" y="7625"/>
                    <a:pt x="10568" y="7465"/>
                  </a:cubicBezTo>
                  <a:cubicBezTo>
                    <a:pt x="10568" y="7305"/>
                    <a:pt x="10431" y="7168"/>
                    <a:pt x="10294" y="7168"/>
                  </a:cubicBezTo>
                  <a:close/>
                  <a:moveTo>
                    <a:pt x="4200" y="7351"/>
                  </a:moveTo>
                  <a:cubicBezTo>
                    <a:pt x="4063" y="7351"/>
                    <a:pt x="3949" y="7465"/>
                    <a:pt x="3949" y="7602"/>
                  </a:cubicBezTo>
                  <a:cubicBezTo>
                    <a:pt x="3970" y="7727"/>
                    <a:pt x="4048" y="7833"/>
                    <a:pt x="4165" y="7833"/>
                  </a:cubicBezTo>
                  <a:cubicBezTo>
                    <a:pt x="4177" y="7833"/>
                    <a:pt x="4188" y="7832"/>
                    <a:pt x="4200" y="7830"/>
                  </a:cubicBezTo>
                  <a:cubicBezTo>
                    <a:pt x="4210" y="7832"/>
                    <a:pt x="4220" y="7833"/>
                    <a:pt x="4230" y="7833"/>
                  </a:cubicBezTo>
                  <a:cubicBezTo>
                    <a:pt x="4350" y="7833"/>
                    <a:pt x="4428" y="7706"/>
                    <a:pt x="4428" y="7579"/>
                  </a:cubicBezTo>
                  <a:cubicBezTo>
                    <a:pt x="4428" y="7465"/>
                    <a:pt x="4314" y="7351"/>
                    <a:pt x="4200" y="7351"/>
                  </a:cubicBezTo>
                  <a:close/>
                  <a:moveTo>
                    <a:pt x="11618" y="7259"/>
                  </a:moveTo>
                  <a:cubicBezTo>
                    <a:pt x="11413" y="7259"/>
                    <a:pt x="11321" y="7351"/>
                    <a:pt x="11321" y="7556"/>
                  </a:cubicBezTo>
                  <a:cubicBezTo>
                    <a:pt x="11321" y="7762"/>
                    <a:pt x="11413" y="7876"/>
                    <a:pt x="11618" y="7876"/>
                  </a:cubicBezTo>
                  <a:cubicBezTo>
                    <a:pt x="11824" y="7876"/>
                    <a:pt x="11915" y="7762"/>
                    <a:pt x="11915" y="7556"/>
                  </a:cubicBezTo>
                  <a:cubicBezTo>
                    <a:pt x="11915" y="7351"/>
                    <a:pt x="11824" y="7259"/>
                    <a:pt x="11618" y="7259"/>
                  </a:cubicBezTo>
                  <a:close/>
                  <a:moveTo>
                    <a:pt x="5524" y="7419"/>
                  </a:moveTo>
                  <a:cubicBezTo>
                    <a:pt x="5410" y="7419"/>
                    <a:pt x="5250" y="7579"/>
                    <a:pt x="5227" y="7693"/>
                  </a:cubicBezTo>
                  <a:cubicBezTo>
                    <a:pt x="5227" y="7807"/>
                    <a:pt x="5387" y="7967"/>
                    <a:pt x="5501" y="7967"/>
                  </a:cubicBezTo>
                  <a:cubicBezTo>
                    <a:pt x="5592" y="7967"/>
                    <a:pt x="5775" y="7807"/>
                    <a:pt x="5775" y="7693"/>
                  </a:cubicBezTo>
                  <a:cubicBezTo>
                    <a:pt x="5775" y="7579"/>
                    <a:pt x="5638" y="7442"/>
                    <a:pt x="5524" y="7419"/>
                  </a:cubicBezTo>
                  <a:close/>
                  <a:moveTo>
                    <a:pt x="12919" y="7351"/>
                  </a:moveTo>
                  <a:cubicBezTo>
                    <a:pt x="12782" y="7351"/>
                    <a:pt x="12600" y="7533"/>
                    <a:pt x="12600" y="7693"/>
                  </a:cubicBezTo>
                  <a:cubicBezTo>
                    <a:pt x="12577" y="7853"/>
                    <a:pt x="12759" y="8035"/>
                    <a:pt x="12919" y="8035"/>
                  </a:cubicBezTo>
                  <a:cubicBezTo>
                    <a:pt x="13079" y="8035"/>
                    <a:pt x="13262" y="7876"/>
                    <a:pt x="13262" y="7716"/>
                  </a:cubicBezTo>
                  <a:cubicBezTo>
                    <a:pt x="13262" y="7556"/>
                    <a:pt x="13102" y="7373"/>
                    <a:pt x="12919" y="7351"/>
                  </a:cubicBezTo>
                  <a:close/>
                  <a:moveTo>
                    <a:pt x="6848" y="7556"/>
                  </a:moveTo>
                  <a:cubicBezTo>
                    <a:pt x="6688" y="7556"/>
                    <a:pt x="6574" y="7670"/>
                    <a:pt x="6574" y="7830"/>
                  </a:cubicBezTo>
                  <a:cubicBezTo>
                    <a:pt x="6574" y="7990"/>
                    <a:pt x="6688" y="8104"/>
                    <a:pt x="6870" y="8104"/>
                  </a:cubicBezTo>
                  <a:cubicBezTo>
                    <a:pt x="7007" y="8104"/>
                    <a:pt x="7122" y="7990"/>
                    <a:pt x="7122" y="7830"/>
                  </a:cubicBezTo>
                  <a:cubicBezTo>
                    <a:pt x="7122" y="7670"/>
                    <a:pt x="7007" y="7556"/>
                    <a:pt x="6848" y="7556"/>
                  </a:cubicBezTo>
                  <a:close/>
                  <a:moveTo>
                    <a:pt x="14266" y="7465"/>
                  </a:moveTo>
                  <a:cubicBezTo>
                    <a:pt x="14060" y="7465"/>
                    <a:pt x="13923" y="7579"/>
                    <a:pt x="13923" y="7807"/>
                  </a:cubicBezTo>
                  <a:cubicBezTo>
                    <a:pt x="13923" y="8013"/>
                    <a:pt x="14060" y="8127"/>
                    <a:pt x="14266" y="8127"/>
                  </a:cubicBezTo>
                  <a:cubicBezTo>
                    <a:pt x="14471" y="8127"/>
                    <a:pt x="14608" y="8013"/>
                    <a:pt x="14608" y="7807"/>
                  </a:cubicBezTo>
                  <a:cubicBezTo>
                    <a:pt x="14608" y="7579"/>
                    <a:pt x="14471" y="7465"/>
                    <a:pt x="14266" y="7465"/>
                  </a:cubicBezTo>
                  <a:close/>
                  <a:moveTo>
                    <a:pt x="776" y="7762"/>
                  </a:moveTo>
                  <a:cubicBezTo>
                    <a:pt x="662" y="7762"/>
                    <a:pt x="571" y="7830"/>
                    <a:pt x="571" y="7967"/>
                  </a:cubicBezTo>
                  <a:cubicBezTo>
                    <a:pt x="571" y="8081"/>
                    <a:pt x="639" y="8172"/>
                    <a:pt x="776" y="8172"/>
                  </a:cubicBezTo>
                  <a:cubicBezTo>
                    <a:pt x="890" y="8172"/>
                    <a:pt x="982" y="8081"/>
                    <a:pt x="982" y="7967"/>
                  </a:cubicBezTo>
                  <a:cubicBezTo>
                    <a:pt x="982" y="7853"/>
                    <a:pt x="890" y="7762"/>
                    <a:pt x="776" y="7762"/>
                  </a:cubicBezTo>
                  <a:close/>
                  <a:moveTo>
                    <a:pt x="8234" y="7641"/>
                  </a:moveTo>
                  <a:cubicBezTo>
                    <a:pt x="8220" y="7641"/>
                    <a:pt x="8207" y="7643"/>
                    <a:pt x="8194" y="7647"/>
                  </a:cubicBezTo>
                  <a:cubicBezTo>
                    <a:pt x="8126" y="7647"/>
                    <a:pt x="8035" y="7670"/>
                    <a:pt x="7989" y="7716"/>
                  </a:cubicBezTo>
                  <a:cubicBezTo>
                    <a:pt x="7943" y="7762"/>
                    <a:pt x="7898" y="7853"/>
                    <a:pt x="7898" y="7921"/>
                  </a:cubicBezTo>
                  <a:cubicBezTo>
                    <a:pt x="7898" y="7990"/>
                    <a:pt x="7943" y="8081"/>
                    <a:pt x="7989" y="8127"/>
                  </a:cubicBezTo>
                  <a:cubicBezTo>
                    <a:pt x="8035" y="8195"/>
                    <a:pt x="8126" y="8195"/>
                    <a:pt x="8194" y="8241"/>
                  </a:cubicBezTo>
                  <a:cubicBezTo>
                    <a:pt x="8263" y="8195"/>
                    <a:pt x="8331" y="8195"/>
                    <a:pt x="8400" y="8150"/>
                  </a:cubicBezTo>
                  <a:cubicBezTo>
                    <a:pt x="8468" y="8081"/>
                    <a:pt x="8491" y="7990"/>
                    <a:pt x="8491" y="7921"/>
                  </a:cubicBezTo>
                  <a:cubicBezTo>
                    <a:pt x="8491" y="7853"/>
                    <a:pt x="8445" y="7784"/>
                    <a:pt x="8400" y="7716"/>
                  </a:cubicBezTo>
                  <a:cubicBezTo>
                    <a:pt x="8362" y="7679"/>
                    <a:pt x="8295" y="7641"/>
                    <a:pt x="8234" y="7641"/>
                  </a:cubicBezTo>
                  <a:close/>
                  <a:moveTo>
                    <a:pt x="15613" y="7602"/>
                  </a:moveTo>
                  <a:cubicBezTo>
                    <a:pt x="15407" y="7602"/>
                    <a:pt x="15270" y="7716"/>
                    <a:pt x="15270" y="7921"/>
                  </a:cubicBezTo>
                  <a:cubicBezTo>
                    <a:pt x="15270" y="8035"/>
                    <a:pt x="15293" y="8104"/>
                    <a:pt x="15361" y="8172"/>
                  </a:cubicBezTo>
                  <a:cubicBezTo>
                    <a:pt x="15430" y="8241"/>
                    <a:pt x="15498" y="8264"/>
                    <a:pt x="15590" y="8264"/>
                  </a:cubicBezTo>
                  <a:cubicBezTo>
                    <a:pt x="15818" y="8264"/>
                    <a:pt x="15955" y="8150"/>
                    <a:pt x="15955" y="7944"/>
                  </a:cubicBezTo>
                  <a:cubicBezTo>
                    <a:pt x="15955" y="7716"/>
                    <a:pt x="15818" y="7602"/>
                    <a:pt x="15613" y="7602"/>
                  </a:cubicBezTo>
                  <a:close/>
                  <a:moveTo>
                    <a:pt x="2093" y="7873"/>
                  </a:moveTo>
                  <a:cubicBezTo>
                    <a:pt x="1989" y="7873"/>
                    <a:pt x="1893" y="7977"/>
                    <a:pt x="1872" y="8081"/>
                  </a:cubicBezTo>
                  <a:cubicBezTo>
                    <a:pt x="1872" y="8195"/>
                    <a:pt x="1986" y="8332"/>
                    <a:pt x="2100" y="8332"/>
                  </a:cubicBezTo>
                  <a:cubicBezTo>
                    <a:pt x="2214" y="8332"/>
                    <a:pt x="2351" y="8218"/>
                    <a:pt x="2351" y="8104"/>
                  </a:cubicBezTo>
                  <a:cubicBezTo>
                    <a:pt x="2351" y="7990"/>
                    <a:pt x="2237" y="7876"/>
                    <a:pt x="2123" y="7876"/>
                  </a:cubicBezTo>
                  <a:cubicBezTo>
                    <a:pt x="2113" y="7874"/>
                    <a:pt x="2103" y="7873"/>
                    <a:pt x="2093" y="7873"/>
                  </a:cubicBezTo>
                  <a:close/>
                  <a:moveTo>
                    <a:pt x="9541" y="7762"/>
                  </a:moveTo>
                  <a:cubicBezTo>
                    <a:pt x="9381" y="7762"/>
                    <a:pt x="9244" y="7898"/>
                    <a:pt x="9221" y="8058"/>
                  </a:cubicBezTo>
                  <a:cubicBezTo>
                    <a:pt x="9221" y="8218"/>
                    <a:pt x="9358" y="8378"/>
                    <a:pt x="9518" y="8378"/>
                  </a:cubicBezTo>
                  <a:cubicBezTo>
                    <a:pt x="9701" y="8378"/>
                    <a:pt x="9838" y="8241"/>
                    <a:pt x="9838" y="8058"/>
                  </a:cubicBezTo>
                  <a:cubicBezTo>
                    <a:pt x="9838" y="7898"/>
                    <a:pt x="9701" y="7762"/>
                    <a:pt x="9541" y="7762"/>
                  </a:cubicBezTo>
                  <a:close/>
                  <a:moveTo>
                    <a:pt x="16935" y="7666"/>
                  </a:moveTo>
                  <a:cubicBezTo>
                    <a:pt x="16872" y="7666"/>
                    <a:pt x="16748" y="7722"/>
                    <a:pt x="16708" y="7762"/>
                  </a:cubicBezTo>
                  <a:cubicBezTo>
                    <a:pt x="16617" y="7830"/>
                    <a:pt x="16594" y="7944"/>
                    <a:pt x="16594" y="8035"/>
                  </a:cubicBezTo>
                  <a:cubicBezTo>
                    <a:pt x="16594" y="8127"/>
                    <a:pt x="16617" y="8218"/>
                    <a:pt x="16685" y="8287"/>
                  </a:cubicBezTo>
                  <a:cubicBezTo>
                    <a:pt x="16754" y="8355"/>
                    <a:pt x="16845" y="8378"/>
                    <a:pt x="16936" y="8401"/>
                  </a:cubicBezTo>
                  <a:cubicBezTo>
                    <a:pt x="16941" y="8403"/>
                    <a:pt x="16948" y="8404"/>
                    <a:pt x="16956" y="8404"/>
                  </a:cubicBezTo>
                  <a:cubicBezTo>
                    <a:pt x="17020" y="8404"/>
                    <a:pt x="17170" y="8330"/>
                    <a:pt x="17210" y="8309"/>
                  </a:cubicBezTo>
                  <a:cubicBezTo>
                    <a:pt x="17279" y="8241"/>
                    <a:pt x="17279" y="8127"/>
                    <a:pt x="17324" y="8035"/>
                  </a:cubicBezTo>
                  <a:cubicBezTo>
                    <a:pt x="17279" y="7944"/>
                    <a:pt x="17279" y="7853"/>
                    <a:pt x="17210" y="7784"/>
                  </a:cubicBezTo>
                  <a:cubicBezTo>
                    <a:pt x="17142" y="7693"/>
                    <a:pt x="17051" y="7693"/>
                    <a:pt x="16959" y="7670"/>
                  </a:cubicBezTo>
                  <a:cubicBezTo>
                    <a:pt x="16953" y="7667"/>
                    <a:pt x="16945" y="7666"/>
                    <a:pt x="16935" y="7666"/>
                  </a:cubicBezTo>
                  <a:close/>
                  <a:moveTo>
                    <a:pt x="3469" y="7967"/>
                  </a:moveTo>
                  <a:cubicBezTo>
                    <a:pt x="3310" y="7967"/>
                    <a:pt x="3218" y="8035"/>
                    <a:pt x="3218" y="8195"/>
                  </a:cubicBezTo>
                  <a:cubicBezTo>
                    <a:pt x="3218" y="8355"/>
                    <a:pt x="3310" y="8446"/>
                    <a:pt x="3469" y="8446"/>
                  </a:cubicBezTo>
                  <a:cubicBezTo>
                    <a:pt x="3606" y="8446"/>
                    <a:pt x="3698" y="8355"/>
                    <a:pt x="3698" y="8195"/>
                  </a:cubicBezTo>
                  <a:cubicBezTo>
                    <a:pt x="3698" y="8035"/>
                    <a:pt x="3606" y="7967"/>
                    <a:pt x="3469" y="7967"/>
                  </a:cubicBezTo>
                  <a:close/>
                  <a:moveTo>
                    <a:pt x="10865" y="7876"/>
                  </a:moveTo>
                  <a:cubicBezTo>
                    <a:pt x="10682" y="7876"/>
                    <a:pt x="10568" y="7967"/>
                    <a:pt x="10568" y="8150"/>
                  </a:cubicBezTo>
                  <a:cubicBezTo>
                    <a:pt x="10568" y="8378"/>
                    <a:pt x="10659" y="8469"/>
                    <a:pt x="10865" y="8469"/>
                  </a:cubicBezTo>
                  <a:cubicBezTo>
                    <a:pt x="11070" y="8469"/>
                    <a:pt x="11184" y="8378"/>
                    <a:pt x="11184" y="8172"/>
                  </a:cubicBezTo>
                  <a:cubicBezTo>
                    <a:pt x="11184" y="7967"/>
                    <a:pt x="11070" y="7876"/>
                    <a:pt x="10865" y="7876"/>
                  </a:cubicBezTo>
                  <a:close/>
                  <a:moveTo>
                    <a:pt x="4816" y="8058"/>
                  </a:moveTo>
                  <a:cubicBezTo>
                    <a:pt x="4702" y="8058"/>
                    <a:pt x="4542" y="8218"/>
                    <a:pt x="4542" y="8332"/>
                  </a:cubicBezTo>
                  <a:cubicBezTo>
                    <a:pt x="4519" y="8446"/>
                    <a:pt x="4679" y="8606"/>
                    <a:pt x="4793" y="8606"/>
                  </a:cubicBezTo>
                  <a:cubicBezTo>
                    <a:pt x="4907" y="8606"/>
                    <a:pt x="5067" y="8446"/>
                    <a:pt x="5067" y="8332"/>
                  </a:cubicBezTo>
                  <a:cubicBezTo>
                    <a:pt x="5067" y="8218"/>
                    <a:pt x="4930" y="8081"/>
                    <a:pt x="4816" y="8058"/>
                  </a:cubicBezTo>
                  <a:close/>
                  <a:moveTo>
                    <a:pt x="12234" y="7967"/>
                  </a:moveTo>
                  <a:cubicBezTo>
                    <a:pt x="12075" y="7967"/>
                    <a:pt x="11892" y="8127"/>
                    <a:pt x="11892" y="8309"/>
                  </a:cubicBezTo>
                  <a:cubicBezTo>
                    <a:pt x="11892" y="8469"/>
                    <a:pt x="12052" y="8629"/>
                    <a:pt x="12212" y="8629"/>
                  </a:cubicBezTo>
                  <a:cubicBezTo>
                    <a:pt x="12221" y="8630"/>
                    <a:pt x="12230" y="8631"/>
                    <a:pt x="12239" y="8631"/>
                  </a:cubicBezTo>
                  <a:cubicBezTo>
                    <a:pt x="12392" y="8631"/>
                    <a:pt x="12554" y="8460"/>
                    <a:pt x="12554" y="8309"/>
                  </a:cubicBezTo>
                  <a:cubicBezTo>
                    <a:pt x="12554" y="8150"/>
                    <a:pt x="12394" y="7967"/>
                    <a:pt x="12234" y="7967"/>
                  </a:cubicBezTo>
                  <a:close/>
                  <a:moveTo>
                    <a:pt x="6148" y="8170"/>
                  </a:moveTo>
                  <a:cubicBezTo>
                    <a:pt x="6138" y="8170"/>
                    <a:pt x="6128" y="8171"/>
                    <a:pt x="6117" y="8172"/>
                  </a:cubicBezTo>
                  <a:cubicBezTo>
                    <a:pt x="5980" y="8172"/>
                    <a:pt x="5866" y="8287"/>
                    <a:pt x="5866" y="8446"/>
                  </a:cubicBezTo>
                  <a:cubicBezTo>
                    <a:pt x="5866" y="8606"/>
                    <a:pt x="5980" y="8697"/>
                    <a:pt x="6163" y="8697"/>
                  </a:cubicBezTo>
                  <a:cubicBezTo>
                    <a:pt x="6300" y="8697"/>
                    <a:pt x="6414" y="8583"/>
                    <a:pt x="6414" y="8423"/>
                  </a:cubicBezTo>
                  <a:cubicBezTo>
                    <a:pt x="6414" y="8317"/>
                    <a:pt x="6294" y="8170"/>
                    <a:pt x="6148" y="8170"/>
                  </a:cubicBezTo>
                  <a:close/>
                  <a:moveTo>
                    <a:pt x="13558" y="8058"/>
                  </a:moveTo>
                  <a:cubicBezTo>
                    <a:pt x="13376" y="8058"/>
                    <a:pt x="13239" y="8218"/>
                    <a:pt x="13216" y="8378"/>
                  </a:cubicBezTo>
                  <a:cubicBezTo>
                    <a:pt x="13216" y="8583"/>
                    <a:pt x="13353" y="8720"/>
                    <a:pt x="13558" y="8743"/>
                  </a:cubicBezTo>
                  <a:cubicBezTo>
                    <a:pt x="13741" y="8743"/>
                    <a:pt x="13901" y="8606"/>
                    <a:pt x="13901" y="8401"/>
                  </a:cubicBezTo>
                  <a:cubicBezTo>
                    <a:pt x="13901" y="8218"/>
                    <a:pt x="13741" y="8058"/>
                    <a:pt x="13558" y="8058"/>
                  </a:cubicBezTo>
                  <a:close/>
                  <a:moveTo>
                    <a:pt x="103" y="8372"/>
                  </a:moveTo>
                  <a:cubicBezTo>
                    <a:pt x="74" y="8372"/>
                    <a:pt x="46" y="8378"/>
                    <a:pt x="23" y="8378"/>
                  </a:cubicBezTo>
                  <a:cubicBezTo>
                    <a:pt x="23" y="8378"/>
                    <a:pt x="0" y="8446"/>
                    <a:pt x="0" y="8469"/>
                  </a:cubicBezTo>
                  <a:cubicBezTo>
                    <a:pt x="0" y="8515"/>
                    <a:pt x="0" y="8538"/>
                    <a:pt x="0" y="8583"/>
                  </a:cubicBezTo>
                  <a:cubicBezTo>
                    <a:pt x="0" y="8629"/>
                    <a:pt x="0" y="8675"/>
                    <a:pt x="0" y="8720"/>
                  </a:cubicBezTo>
                  <a:cubicBezTo>
                    <a:pt x="0" y="8743"/>
                    <a:pt x="23" y="8766"/>
                    <a:pt x="23" y="8766"/>
                  </a:cubicBezTo>
                  <a:cubicBezTo>
                    <a:pt x="57" y="8766"/>
                    <a:pt x="86" y="8772"/>
                    <a:pt x="111" y="8772"/>
                  </a:cubicBezTo>
                  <a:cubicBezTo>
                    <a:pt x="137" y="8772"/>
                    <a:pt x="160" y="8766"/>
                    <a:pt x="183" y="8743"/>
                  </a:cubicBezTo>
                  <a:cubicBezTo>
                    <a:pt x="228" y="8697"/>
                    <a:pt x="274" y="8652"/>
                    <a:pt x="274" y="8583"/>
                  </a:cubicBezTo>
                  <a:cubicBezTo>
                    <a:pt x="274" y="8492"/>
                    <a:pt x="228" y="8446"/>
                    <a:pt x="183" y="8401"/>
                  </a:cubicBezTo>
                  <a:cubicBezTo>
                    <a:pt x="160" y="8378"/>
                    <a:pt x="131" y="8372"/>
                    <a:pt x="103" y="8372"/>
                  </a:cubicBezTo>
                  <a:close/>
                  <a:moveTo>
                    <a:pt x="7487" y="8264"/>
                  </a:moveTo>
                  <a:cubicBezTo>
                    <a:pt x="7418" y="8287"/>
                    <a:pt x="7327" y="8309"/>
                    <a:pt x="7281" y="8378"/>
                  </a:cubicBezTo>
                  <a:cubicBezTo>
                    <a:pt x="7236" y="8423"/>
                    <a:pt x="7190" y="8515"/>
                    <a:pt x="7190" y="8583"/>
                  </a:cubicBezTo>
                  <a:cubicBezTo>
                    <a:pt x="7190" y="8652"/>
                    <a:pt x="7236" y="8743"/>
                    <a:pt x="7281" y="8789"/>
                  </a:cubicBezTo>
                  <a:cubicBezTo>
                    <a:pt x="7350" y="8834"/>
                    <a:pt x="7418" y="8857"/>
                    <a:pt x="7510" y="8857"/>
                  </a:cubicBezTo>
                  <a:cubicBezTo>
                    <a:pt x="7555" y="8857"/>
                    <a:pt x="7647" y="8834"/>
                    <a:pt x="7692" y="8789"/>
                  </a:cubicBezTo>
                  <a:cubicBezTo>
                    <a:pt x="7738" y="8720"/>
                    <a:pt x="7783" y="8652"/>
                    <a:pt x="7783" y="8560"/>
                  </a:cubicBezTo>
                  <a:cubicBezTo>
                    <a:pt x="7783" y="8492"/>
                    <a:pt x="7738" y="8423"/>
                    <a:pt x="7692" y="8355"/>
                  </a:cubicBezTo>
                  <a:cubicBezTo>
                    <a:pt x="7647" y="8309"/>
                    <a:pt x="7555" y="8287"/>
                    <a:pt x="7487" y="8264"/>
                  </a:cubicBezTo>
                  <a:close/>
                  <a:moveTo>
                    <a:pt x="14882" y="8195"/>
                  </a:moveTo>
                  <a:cubicBezTo>
                    <a:pt x="14654" y="8195"/>
                    <a:pt x="14540" y="8332"/>
                    <a:pt x="14540" y="8538"/>
                  </a:cubicBezTo>
                  <a:cubicBezTo>
                    <a:pt x="14540" y="8743"/>
                    <a:pt x="14654" y="8880"/>
                    <a:pt x="14882" y="8880"/>
                  </a:cubicBezTo>
                  <a:cubicBezTo>
                    <a:pt x="15088" y="8880"/>
                    <a:pt x="15202" y="8743"/>
                    <a:pt x="15202" y="8538"/>
                  </a:cubicBezTo>
                  <a:cubicBezTo>
                    <a:pt x="15202" y="8332"/>
                    <a:pt x="15088" y="8195"/>
                    <a:pt x="14882" y="8195"/>
                  </a:cubicBezTo>
                  <a:close/>
                  <a:moveTo>
                    <a:pt x="1370" y="8469"/>
                  </a:moveTo>
                  <a:cubicBezTo>
                    <a:pt x="1347" y="8515"/>
                    <a:pt x="1278" y="8492"/>
                    <a:pt x="1210" y="8538"/>
                  </a:cubicBezTo>
                  <a:cubicBezTo>
                    <a:pt x="1164" y="8583"/>
                    <a:pt x="1187" y="8652"/>
                    <a:pt x="1141" y="8697"/>
                  </a:cubicBezTo>
                  <a:cubicBezTo>
                    <a:pt x="1164" y="8743"/>
                    <a:pt x="1187" y="8789"/>
                    <a:pt x="1210" y="8857"/>
                  </a:cubicBezTo>
                  <a:cubicBezTo>
                    <a:pt x="1233" y="8926"/>
                    <a:pt x="1324" y="8926"/>
                    <a:pt x="1370" y="8926"/>
                  </a:cubicBezTo>
                  <a:cubicBezTo>
                    <a:pt x="1378" y="8930"/>
                    <a:pt x="1388" y="8932"/>
                    <a:pt x="1398" y="8932"/>
                  </a:cubicBezTo>
                  <a:cubicBezTo>
                    <a:pt x="1441" y="8932"/>
                    <a:pt x="1492" y="8898"/>
                    <a:pt x="1529" y="8880"/>
                  </a:cubicBezTo>
                  <a:cubicBezTo>
                    <a:pt x="1598" y="8834"/>
                    <a:pt x="1575" y="8766"/>
                    <a:pt x="1621" y="8697"/>
                  </a:cubicBezTo>
                  <a:cubicBezTo>
                    <a:pt x="1598" y="8652"/>
                    <a:pt x="1575" y="8606"/>
                    <a:pt x="1552" y="8560"/>
                  </a:cubicBezTo>
                  <a:cubicBezTo>
                    <a:pt x="1506" y="8492"/>
                    <a:pt x="1415" y="8515"/>
                    <a:pt x="1370" y="8469"/>
                  </a:cubicBezTo>
                  <a:close/>
                  <a:moveTo>
                    <a:pt x="8823" y="8375"/>
                  </a:moveTo>
                  <a:cubicBezTo>
                    <a:pt x="8811" y="8375"/>
                    <a:pt x="8800" y="8376"/>
                    <a:pt x="8788" y="8378"/>
                  </a:cubicBezTo>
                  <a:cubicBezTo>
                    <a:pt x="8628" y="8378"/>
                    <a:pt x="8491" y="8515"/>
                    <a:pt x="8491" y="8675"/>
                  </a:cubicBezTo>
                  <a:cubicBezTo>
                    <a:pt x="8491" y="8834"/>
                    <a:pt x="8628" y="8971"/>
                    <a:pt x="8811" y="8971"/>
                  </a:cubicBezTo>
                  <a:cubicBezTo>
                    <a:pt x="8970" y="8971"/>
                    <a:pt x="9107" y="8834"/>
                    <a:pt x="9107" y="8652"/>
                  </a:cubicBezTo>
                  <a:cubicBezTo>
                    <a:pt x="9086" y="8504"/>
                    <a:pt x="8967" y="8375"/>
                    <a:pt x="8823" y="8375"/>
                  </a:cubicBezTo>
                  <a:close/>
                  <a:moveTo>
                    <a:pt x="16229" y="8264"/>
                  </a:moveTo>
                  <a:cubicBezTo>
                    <a:pt x="16160" y="8264"/>
                    <a:pt x="16001" y="8332"/>
                    <a:pt x="15955" y="8378"/>
                  </a:cubicBezTo>
                  <a:cubicBezTo>
                    <a:pt x="15886" y="8446"/>
                    <a:pt x="15864" y="8538"/>
                    <a:pt x="15841" y="8629"/>
                  </a:cubicBezTo>
                  <a:cubicBezTo>
                    <a:pt x="15841" y="8675"/>
                    <a:pt x="15909" y="8857"/>
                    <a:pt x="15955" y="8880"/>
                  </a:cubicBezTo>
                  <a:cubicBezTo>
                    <a:pt x="16023" y="8971"/>
                    <a:pt x="16115" y="8994"/>
                    <a:pt x="16206" y="8994"/>
                  </a:cubicBezTo>
                  <a:cubicBezTo>
                    <a:pt x="16297" y="8994"/>
                    <a:pt x="16389" y="8971"/>
                    <a:pt x="16480" y="8903"/>
                  </a:cubicBezTo>
                  <a:cubicBezTo>
                    <a:pt x="16548" y="8834"/>
                    <a:pt x="16548" y="8743"/>
                    <a:pt x="16571" y="8652"/>
                  </a:cubicBezTo>
                  <a:cubicBezTo>
                    <a:pt x="16594" y="8606"/>
                    <a:pt x="16526" y="8423"/>
                    <a:pt x="16480" y="8378"/>
                  </a:cubicBezTo>
                  <a:cubicBezTo>
                    <a:pt x="16411" y="8309"/>
                    <a:pt x="16297" y="8309"/>
                    <a:pt x="16229" y="8264"/>
                  </a:cubicBezTo>
                  <a:close/>
                  <a:moveTo>
                    <a:pt x="2739" y="8560"/>
                  </a:moveTo>
                  <a:cubicBezTo>
                    <a:pt x="2602" y="8583"/>
                    <a:pt x="2488" y="8675"/>
                    <a:pt x="2488" y="8811"/>
                  </a:cubicBezTo>
                  <a:cubicBezTo>
                    <a:pt x="2488" y="8880"/>
                    <a:pt x="2511" y="8926"/>
                    <a:pt x="2556" y="8948"/>
                  </a:cubicBezTo>
                  <a:cubicBezTo>
                    <a:pt x="2596" y="8988"/>
                    <a:pt x="2635" y="9044"/>
                    <a:pt x="2689" y="9044"/>
                  </a:cubicBezTo>
                  <a:cubicBezTo>
                    <a:pt x="2698" y="9044"/>
                    <a:pt x="2707" y="9043"/>
                    <a:pt x="2716" y="9040"/>
                  </a:cubicBezTo>
                  <a:cubicBezTo>
                    <a:pt x="2729" y="9043"/>
                    <a:pt x="2740" y="9044"/>
                    <a:pt x="2750" y="9044"/>
                  </a:cubicBezTo>
                  <a:cubicBezTo>
                    <a:pt x="2814" y="9044"/>
                    <a:pt x="2837" y="8988"/>
                    <a:pt x="2876" y="8948"/>
                  </a:cubicBezTo>
                  <a:cubicBezTo>
                    <a:pt x="2944" y="8926"/>
                    <a:pt x="2967" y="8880"/>
                    <a:pt x="2967" y="8811"/>
                  </a:cubicBezTo>
                  <a:cubicBezTo>
                    <a:pt x="2967" y="8720"/>
                    <a:pt x="2922" y="8697"/>
                    <a:pt x="2876" y="8652"/>
                  </a:cubicBezTo>
                  <a:cubicBezTo>
                    <a:pt x="2830" y="8606"/>
                    <a:pt x="2808" y="8560"/>
                    <a:pt x="2739" y="8560"/>
                  </a:cubicBezTo>
                  <a:close/>
                  <a:moveTo>
                    <a:pt x="10134" y="8492"/>
                  </a:moveTo>
                  <a:cubicBezTo>
                    <a:pt x="9929" y="8492"/>
                    <a:pt x="9838" y="8606"/>
                    <a:pt x="9838" y="8789"/>
                  </a:cubicBezTo>
                  <a:cubicBezTo>
                    <a:pt x="9838" y="9017"/>
                    <a:pt x="9929" y="9108"/>
                    <a:pt x="10134" y="9108"/>
                  </a:cubicBezTo>
                  <a:cubicBezTo>
                    <a:pt x="10340" y="9108"/>
                    <a:pt x="10431" y="9017"/>
                    <a:pt x="10431" y="8811"/>
                  </a:cubicBezTo>
                  <a:cubicBezTo>
                    <a:pt x="10431" y="8606"/>
                    <a:pt x="10340" y="8492"/>
                    <a:pt x="10134" y="8492"/>
                  </a:cubicBezTo>
                  <a:close/>
                  <a:moveTo>
                    <a:pt x="17530" y="8401"/>
                  </a:moveTo>
                  <a:cubicBezTo>
                    <a:pt x="17507" y="8401"/>
                    <a:pt x="17370" y="8446"/>
                    <a:pt x="17347" y="8469"/>
                  </a:cubicBezTo>
                  <a:cubicBezTo>
                    <a:pt x="17256" y="8538"/>
                    <a:pt x="17233" y="8583"/>
                    <a:pt x="17210" y="8675"/>
                  </a:cubicBezTo>
                  <a:cubicBezTo>
                    <a:pt x="17142" y="8903"/>
                    <a:pt x="17279" y="9108"/>
                    <a:pt x="17507" y="9131"/>
                  </a:cubicBezTo>
                  <a:cubicBezTo>
                    <a:pt x="17530" y="9131"/>
                    <a:pt x="17553" y="9131"/>
                    <a:pt x="17553" y="9108"/>
                  </a:cubicBezTo>
                  <a:cubicBezTo>
                    <a:pt x="17576" y="9017"/>
                    <a:pt x="17576" y="8903"/>
                    <a:pt x="17598" y="8789"/>
                  </a:cubicBezTo>
                  <a:cubicBezTo>
                    <a:pt x="17576" y="8720"/>
                    <a:pt x="17576" y="8629"/>
                    <a:pt x="17553" y="8560"/>
                  </a:cubicBezTo>
                  <a:cubicBezTo>
                    <a:pt x="17553" y="8492"/>
                    <a:pt x="17598" y="8446"/>
                    <a:pt x="17530" y="8401"/>
                  </a:cubicBezTo>
                  <a:close/>
                  <a:moveTo>
                    <a:pt x="4063" y="8675"/>
                  </a:moveTo>
                  <a:cubicBezTo>
                    <a:pt x="4017" y="8720"/>
                    <a:pt x="3949" y="8697"/>
                    <a:pt x="3903" y="8743"/>
                  </a:cubicBezTo>
                  <a:cubicBezTo>
                    <a:pt x="3835" y="8789"/>
                    <a:pt x="3812" y="8857"/>
                    <a:pt x="3812" y="8926"/>
                  </a:cubicBezTo>
                  <a:cubicBezTo>
                    <a:pt x="3789" y="8971"/>
                    <a:pt x="3835" y="9040"/>
                    <a:pt x="3858" y="9085"/>
                  </a:cubicBezTo>
                  <a:cubicBezTo>
                    <a:pt x="3903" y="9177"/>
                    <a:pt x="3994" y="9177"/>
                    <a:pt x="4063" y="9200"/>
                  </a:cubicBezTo>
                  <a:cubicBezTo>
                    <a:pt x="4071" y="9204"/>
                    <a:pt x="4080" y="9206"/>
                    <a:pt x="4088" y="9206"/>
                  </a:cubicBezTo>
                  <a:cubicBezTo>
                    <a:pt x="4126" y="9206"/>
                    <a:pt x="4167" y="9168"/>
                    <a:pt x="4223" y="9131"/>
                  </a:cubicBezTo>
                  <a:cubicBezTo>
                    <a:pt x="4291" y="9108"/>
                    <a:pt x="4291" y="9017"/>
                    <a:pt x="4337" y="8948"/>
                  </a:cubicBezTo>
                  <a:cubicBezTo>
                    <a:pt x="4291" y="8880"/>
                    <a:pt x="4291" y="8811"/>
                    <a:pt x="4246" y="8766"/>
                  </a:cubicBezTo>
                  <a:cubicBezTo>
                    <a:pt x="4177" y="8697"/>
                    <a:pt x="4109" y="8720"/>
                    <a:pt x="4063" y="8675"/>
                  </a:cubicBezTo>
                  <a:close/>
                  <a:moveTo>
                    <a:pt x="11481" y="8560"/>
                  </a:moveTo>
                  <a:cubicBezTo>
                    <a:pt x="11321" y="8560"/>
                    <a:pt x="11162" y="8743"/>
                    <a:pt x="11139" y="8903"/>
                  </a:cubicBezTo>
                  <a:cubicBezTo>
                    <a:pt x="11139" y="9063"/>
                    <a:pt x="11321" y="9245"/>
                    <a:pt x="11481" y="9245"/>
                  </a:cubicBezTo>
                  <a:cubicBezTo>
                    <a:pt x="11641" y="9245"/>
                    <a:pt x="11801" y="9085"/>
                    <a:pt x="11824" y="8926"/>
                  </a:cubicBezTo>
                  <a:cubicBezTo>
                    <a:pt x="11824" y="8766"/>
                    <a:pt x="11641" y="8583"/>
                    <a:pt x="11481" y="8560"/>
                  </a:cubicBezTo>
                  <a:close/>
                  <a:moveTo>
                    <a:pt x="5410" y="8766"/>
                  </a:moveTo>
                  <a:cubicBezTo>
                    <a:pt x="5250" y="8766"/>
                    <a:pt x="5136" y="8880"/>
                    <a:pt x="5136" y="9040"/>
                  </a:cubicBezTo>
                  <a:cubicBezTo>
                    <a:pt x="5136" y="9200"/>
                    <a:pt x="5250" y="9314"/>
                    <a:pt x="5410" y="9314"/>
                  </a:cubicBezTo>
                  <a:cubicBezTo>
                    <a:pt x="5569" y="9314"/>
                    <a:pt x="5684" y="9200"/>
                    <a:pt x="5684" y="9040"/>
                  </a:cubicBezTo>
                  <a:cubicBezTo>
                    <a:pt x="5684" y="8880"/>
                    <a:pt x="5569" y="8766"/>
                    <a:pt x="5410" y="8766"/>
                  </a:cubicBezTo>
                  <a:close/>
                  <a:moveTo>
                    <a:pt x="12828" y="8675"/>
                  </a:moveTo>
                  <a:cubicBezTo>
                    <a:pt x="12622" y="8675"/>
                    <a:pt x="12508" y="8811"/>
                    <a:pt x="12485" y="8994"/>
                  </a:cubicBezTo>
                  <a:cubicBezTo>
                    <a:pt x="12485" y="9200"/>
                    <a:pt x="12645" y="9336"/>
                    <a:pt x="12828" y="9336"/>
                  </a:cubicBezTo>
                  <a:cubicBezTo>
                    <a:pt x="13010" y="9336"/>
                    <a:pt x="13170" y="9177"/>
                    <a:pt x="13170" y="9017"/>
                  </a:cubicBezTo>
                  <a:cubicBezTo>
                    <a:pt x="13170" y="8834"/>
                    <a:pt x="13010" y="8675"/>
                    <a:pt x="12828" y="8675"/>
                  </a:cubicBezTo>
                  <a:close/>
                  <a:moveTo>
                    <a:pt x="6756" y="8903"/>
                  </a:moveTo>
                  <a:cubicBezTo>
                    <a:pt x="6688" y="8903"/>
                    <a:pt x="6619" y="8903"/>
                    <a:pt x="6551" y="8971"/>
                  </a:cubicBezTo>
                  <a:cubicBezTo>
                    <a:pt x="6505" y="9040"/>
                    <a:pt x="6460" y="9085"/>
                    <a:pt x="6482" y="9154"/>
                  </a:cubicBezTo>
                  <a:cubicBezTo>
                    <a:pt x="6482" y="9245"/>
                    <a:pt x="6482" y="9314"/>
                    <a:pt x="6551" y="9359"/>
                  </a:cubicBezTo>
                  <a:cubicBezTo>
                    <a:pt x="6610" y="9399"/>
                    <a:pt x="6652" y="9455"/>
                    <a:pt x="6707" y="9455"/>
                  </a:cubicBezTo>
                  <a:cubicBezTo>
                    <a:pt x="6715" y="9455"/>
                    <a:pt x="6724" y="9454"/>
                    <a:pt x="6733" y="9451"/>
                  </a:cubicBezTo>
                  <a:cubicBezTo>
                    <a:pt x="6825" y="9451"/>
                    <a:pt x="6893" y="9428"/>
                    <a:pt x="6939" y="9359"/>
                  </a:cubicBezTo>
                  <a:cubicBezTo>
                    <a:pt x="7007" y="9314"/>
                    <a:pt x="7030" y="9245"/>
                    <a:pt x="7030" y="9177"/>
                  </a:cubicBezTo>
                  <a:cubicBezTo>
                    <a:pt x="7007" y="9108"/>
                    <a:pt x="7007" y="9040"/>
                    <a:pt x="6962" y="8994"/>
                  </a:cubicBezTo>
                  <a:cubicBezTo>
                    <a:pt x="6893" y="8926"/>
                    <a:pt x="6848" y="8903"/>
                    <a:pt x="6756" y="8903"/>
                  </a:cubicBezTo>
                  <a:close/>
                  <a:moveTo>
                    <a:pt x="14175" y="8811"/>
                  </a:moveTo>
                  <a:cubicBezTo>
                    <a:pt x="13969" y="8811"/>
                    <a:pt x="13832" y="8926"/>
                    <a:pt x="13832" y="9131"/>
                  </a:cubicBezTo>
                  <a:cubicBezTo>
                    <a:pt x="13832" y="9336"/>
                    <a:pt x="13946" y="9473"/>
                    <a:pt x="14152" y="9473"/>
                  </a:cubicBezTo>
                  <a:cubicBezTo>
                    <a:pt x="14380" y="9473"/>
                    <a:pt x="14494" y="9359"/>
                    <a:pt x="14494" y="9131"/>
                  </a:cubicBezTo>
                  <a:cubicBezTo>
                    <a:pt x="14494" y="8926"/>
                    <a:pt x="14380" y="8811"/>
                    <a:pt x="14175" y="8811"/>
                  </a:cubicBezTo>
                  <a:close/>
                  <a:moveTo>
                    <a:pt x="644" y="9079"/>
                  </a:moveTo>
                  <a:cubicBezTo>
                    <a:pt x="614" y="9079"/>
                    <a:pt x="562" y="9113"/>
                    <a:pt x="525" y="9131"/>
                  </a:cubicBezTo>
                  <a:cubicBezTo>
                    <a:pt x="457" y="9154"/>
                    <a:pt x="479" y="9245"/>
                    <a:pt x="434" y="9291"/>
                  </a:cubicBezTo>
                  <a:cubicBezTo>
                    <a:pt x="457" y="9336"/>
                    <a:pt x="479" y="9405"/>
                    <a:pt x="502" y="9451"/>
                  </a:cubicBezTo>
                  <a:cubicBezTo>
                    <a:pt x="525" y="9519"/>
                    <a:pt x="616" y="9519"/>
                    <a:pt x="662" y="9542"/>
                  </a:cubicBezTo>
                  <a:cubicBezTo>
                    <a:pt x="708" y="9542"/>
                    <a:pt x="776" y="9496"/>
                    <a:pt x="822" y="9473"/>
                  </a:cubicBezTo>
                  <a:cubicBezTo>
                    <a:pt x="890" y="9451"/>
                    <a:pt x="867" y="9359"/>
                    <a:pt x="913" y="9314"/>
                  </a:cubicBezTo>
                  <a:cubicBezTo>
                    <a:pt x="890" y="9268"/>
                    <a:pt x="867" y="9200"/>
                    <a:pt x="845" y="9154"/>
                  </a:cubicBezTo>
                  <a:cubicBezTo>
                    <a:pt x="799" y="9085"/>
                    <a:pt x="730" y="9108"/>
                    <a:pt x="662" y="9085"/>
                  </a:cubicBezTo>
                  <a:cubicBezTo>
                    <a:pt x="658" y="9081"/>
                    <a:pt x="652" y="9079"/>
                    <a:pt x="644" y="9079"/>
                  </a:cubicBezTo>
                  <a:close/>
                  <a:moveTo>
                    <a:pt x="8080" y="8971"/>
                  </a:moveTo>
                  <a:cubicBezTo>
                    <a:pt x="7920" y="8971"/>
                    <a:pt x="7783" y="9108"/>
                    <a:pt x="7783" y="9291"/>
                  </a:cubicBezTo>
                  <a:cubicBezTo>
                    <a:pt x="7783" y="9428"/>
                    <a:pt x="7943" y="9588"/>
                    <a:pt x="8080" y="9588"/>
                  </a:cubicBezTo>
                  <a:cubicBezTo>
                    <a:pt x="8263" y="9588"/>
                    <a:pt x="8400" y="9428"/>
                    <a:pt x="8400" y="9268"/>
                  </a:cubicBezTo>
                  <a:cubicBezTo>
                    <a:pt x="8400" y="9108"/>
                    <a:pt x="8240" y="8971"/>
                    <a:pt x="8080" y="8971"/>
                  </a:cubicBezTo>
                  <a:close/>
                  <a:moveTo>
                    <a:pt x="15521" y="8880"/>
                  </a:moveTo>
                  <a:cubicBezTo>
                    <a:pt x="15476" y="8880"/>
                    <a:pt x="15293" y="8926"/>
                    <a:pt x="15270" y="8971"/>
                  </a:cubicBezTo>
                  <a:cubicBezTo>
                    <a:pt x="15202" y="9063"/>
                    <a:pt x="15156" y="9131"/>
                    <a:pt x="15133" y="9245"/>
                  </a:cubicBezTo>
                  <a:cubicBezTo>
                    <a:pt x="15133" y="9336"/>
                    <a:pt x="15202" y="9428"/>
                    <a:pt x="15247" y="9496"/>
                  </a:cubicBezTo>
                  <a:cubicBezTo>
                    <a:pt x="15316" y="9565"/>
                    <a:pt x="15407" y="9610"/>
                    <a:pt x="15498" y="9610"/>
                  </a:cubicBezTo>
                  <a:cubicBezTo>
                    <a:pt x="15544" y="9610"/>
                    <a:pt x="15727" y="9542"/>
                    <a:pt x="15749" y="9519"/>
                  </a:cubicBezTo>
                  <a:cubicBezTo>
                    <a:pt x="15818" y="9428"/>
                    <a:pt x="15864" y="9336"/>
                    <a:pt x="15886" y="9245"/>
                  </a:cubicBezTo>
                  <a:cubicBezTo>
                    <a:pt x="15864" y="9154"/>
                    <a:pt x="15841" y="9063"/>
                    <a:pt x="15772" y="8994"/>
                  </a:cubicBezTo>
                  <a:cubicBezTo>
                    <a:pt x="15704" y="8926"/>
                    <a:pt x="15613" y="8880"/>
                    <a:pt x="15521" y="8880"/>
                  </a:cubicBezTo>
                  <a:close/>
                  <a:moveTo>
                    <a:pt x="1981" y="9172"/>
                  </a:moveTo>
                  <a:cubicBezTo>
                    <a:pt x="1927" y="9172"/>
                    <a:pt x="1888" y="9226"/>
                    <a:pt x="1849" y="9245"/>
                  </a:cubicBezTo>
                  <a:cubicBezTo>
                    <a:pt x="1803" y="9291"/>
                    <a:pt x="1780" y="9336"/>
                    <a:pt x="1780" y="9405"/>
                  </a:cubicBezTo>
                  <a:cubicBezTo>
                    <a:pt x="1780" y="9473"/>
                    <a:pt x="1803" y="9519"/>
                    <a:pt x="1849" y="9565"/>
                  </a:cubicBezTo>
                  <a:cubicBezTo>
                    <a:pt x="1884" y="9600"/>
                    <a:pt x="1919" y="9648"/>
                    <a:pt x="1964" y="9648"/>
                  </a:cubicBezTo>
                  <a:cubicBezTo>
                    <a:pt x="1978" y="9648"/>
                    <a:pt x="1993" y="9644"/>
                    <a:pt x="2009" y="9633"/>
                  </a:cubicBezTo>
                  <a:cubicBezTo>
                    <a:pt x="2030" y="9644"/>
                    <a:pt x="2047" y="9648"/>
                    <a:pt x="2063" y="9648"/>
                  </a:cubicBezTo>
                  <a:cubicBezTo>
                    <a:pt x="2113" y="9648"/>
                    <a:pt x="2139" y="9600"/>
                    <a:pt x="2191" y="9565"/>
                  </a:cubicBezTo>
                  <a:cubicBezTo>
                    <a:pt x="2237" y="9519"/>
                    <a:pt x="2260" y="9473"/>
                    <a:pt x="2260" y="9405"/>
                  </a:cubicBezTo>
                  <a:cubicBezTo>
                    <a:pt x="2260" y="9314"/>
                    <a:pt x="2214" y="9291"/>
                    <a:pt x="2168" y="9245"/>
                  </a:cubicBezTo>
                  <a:cubicBezTo>
                    <a:pt x="2123" y="9177"/>
                    <a:pt x="2077" y="9177"/>
                    <a:pt x="2009" y="9177"/>
                  </a:cubicBezTo>
                  <a:cubicBezTo>
                    <a:pt x="1999" y="9174"/>
                    <a:pt x="1990" y="9172"/>
                    <a:pt x="1981" y="9172"/>
                  </a:cubicBezTo>
                  <a:close/>
                  <a:moveTo>
                    <a:pt x="9379" y="9093"/>
                  </a:moveTo>
                  <a:cubicBezTo>
                    <a:pt x="9305" y="9093"/>
                    <a:pt x="9252" y="9146"/>
                    <a:pt x="9199" y="9200"/>
                  </a:cubicBezTo>
                  <a:cubicBezTo>
                    <a:pt x="9153" y="9245"/>
                    <a:pt x="9130" y="9314"/>
                    <a:pt x="9130" y="9405"/>
                  </a:cubicBezTo>
                  <a:cubicBezTo>
                    <a:pt x="9130" y="9496"/>
                    <a:pt x="9153" y="9565"/>
                    <a:pt x="9199" y="9633"/>
                  </a:cubicBezTo>
                  <a:cubicBezTo>
                    <a:pt x="9244" y="9679"/>
                    <a:pt x="9336" y="9702"/>
                    <a:pt x="9427" y="9724"/>
                  </a:cubicBezTo>
                  <a:cubicBezTo>
                    <a:pt x="9518" y="9724"/>
                    <a:pt x="9587" y="9679"/>
                    <a:pt x="9655" y="9633"/>
                  </a:cubicBezTo>
                  <a:cubicBezTo>
                    <a:pt x="9701" y="9588"/>
                    <a:pt x="9746" y="9519"/>
                    <a:pt x="9746" y="9428"/>
                  </a:cubicBezTo>
                  <a:cubicBezTo>
                    <a:pt x="9724" y="9336"/>
                    <a:pt x="9724" y="9245"/>
                    <a:pt x="9655" y="9200"/>
                  </a:cubicBezTo>
                  <a:cubicBezTo>
                    <a:pt x="9618" y="9163"/>
                    <a:pt x="9566" y="9096"/>
                    <a:pt x="9500" y="9096"/>
                  </a:cubicBezTo>
                  <a:cubicBezTo>
                    <a:pt x="9484" y="9096"/>
                    <a:pt x="9467" y="9099"/>
                    <a:pt x="9450" y="9108"/>
                  </a:cubicBezTo>
                  <a:cubicBezTo>
                    <a:pt x="9424" y="9098"/>
                    <a:pt x="9401" y="9093"/>
                    <a:pt x="9379" y="9093"/>
                  </a:cubicBezTo>
                  <a:close/>
                  <a:moveTo>
                    <a:pt x="16842" y="9015"/>
                  </a:moveTo>
                  <a:cubicBezTo>
                    <a:pt x="16828" y="9015"/>
                    <a:pt x="16814" y="9015"/>
                    <a:pt x="16799" y="9017"/>
                  </a:cubicBezTo>
                  <a:cubicBezTo>
                    <a:pt x="16594" y="9017"/>
                    <a:pt x="16457" y="9154"/>
                    <a:pt x="16457" y="9382"/>
                  </a:cubicBezTo>
                  <a:cubicBezTo>
                    <a:pt x="16457" y="9588"/>
                    <a:pt x="16617" y="9747"/>
                    <a:pt x="16822" y="9747"/>
                  </a:cubicBezTo>
                  <a:cubicBezTo>
                    <a:pt x="17051" y="9724"/>
                    <a:pt x="17187" y="9588"/>
                    <a:pt x="17187" y="9359"/>
                  </a:cubicBezTo>
                  <a:cubicBezTo>
                    <a:pt x="17187" y="9167"/>
                    <a:pt x="17048" y="9015"/>
                    <a:pt x="16842" y="9015"/>
                  </a:cubicBezTo>
                  <a:close/>
                  <a:moveTo>
                    <a:pt x="3348" y="9281"/>
                  </a:moveTo>
                  <a:cubicBezTo>
                    <a:pt x="3338" y="9281"/>
                    <a:pt x="3333" y="9284"/>
                    <a:pt x="3333" y="9291"/>
                  </a:cubicBezTo>
                  <a:cubicBezTo>
                    <a:pt x="3287" y="9314"/>
                    <a:pt x="3218" y="9314"/>
                    <a:pt x="3173" y="9336"/>
                  </a:cubicBezTo>
                  <a:cubicBezTo>
                    <a:pt x="3104" y="9405"/>
                    <a:pt x="3081" y="9473"/>
                    <a:pt x="3059" y="9542"/>
                  </a:cubicBezTo>
                  <a:cubicBezTo>
                    <a:pt x="3059" y="9588"/>
                    <a:pt x="3104" y="9633"/>
                    <a:pt x="3127" y="9679"/>
                  </a:cubicBezTo>
                  <a:cubicBezTo>
                    <a:pt x="3150" y="9770"/>
                    <a:pt x="3241" y="9793"/>
                    <a:pt x="3310" y="9816"/>
                  </a:cubicBezTo>
                  <a:cubicBezTo>
                    <a:pt x="3355" y="9816"/>
                    <a:pt x="3424" y="9770"/>
                    <a:pt x="3469" y="9747"/>
                  </a:cubicBezTo>
                  <a:cubicBezTo>
                    <a:pt x="3561" y="9702"/>
                    <a:pt x="3561" y="9610"/>
                    <a:pt x="3584" y="9542"/>
                  </a:cubicBezTo>
                  <a:cubicBezTo>
                    <a:pt x="3584" y="9496"/>
                    <a:pt x="3584" y="9451"/>
                    <a:pt x="3561" y="9428"/>
                  </a:cubicBezTo>
                  <a:cubicBezTo>
                    <a:pt x="3538" y="9382"/>
                    <a:pt x="3492" y="9336"/>
                    <a:pt x="3447" y="9314"/>
                  </a:cubicBezTo>
                  <a:cubicBezTo>
                    <a:pt x="3414" y="9298"/>
                    <a:pt x="3371" y="9281"/>
                    <a:pt x="3348" y="9281"/>
                  </a:cubicBezTo>
                  <a:close/>
                  <a:moveTo>
                    <a:pt x="10751" y="9177"/>
                  </a:moveTo>
                  <a:cubicBezTo>
                    <a:pt x="10682" y="9177"/>
                    <a:pt x="10522" y="9268"/>
                    <a:pt x="10500" y="9314"/>
                  </a:cubicBezTo>
                  <a:cubicBezTo>
                    <a:pt x="10454" y="9382"/>
                    <a:pt x="10431" y="9451"/>
                    <a:pt x="10408" y="9519"/>
                  </a:cubicBezTo>
                  <a:cubicBezTo>
                    <a:pt x="10454" y="9588"/>
                    <a:pt x="10454" y="9702"/>
                    <a:pt x="10545" y="9747"/>
                  </a:cubicBezTo>
                  <a:cubicBezTo>
                    <a:pt x="10614" y="9793"/>
                    <a:pt x="10682" y="9839"/>
                    <a:pt x="10751" y="9839"/>
                  </a:cubicBezTo>
                  <a:cubicBezTo>
                    <a:pt x="10842" y="9816"/>
                    <a:pt x="10933" y="9793"/>
                    <a:pt x="11002" y="9702"/>
                  </a:cubicBezTo>
                  <a:cubicBezTo>
                    <a:pt x="11025" y="9633"/>
                    <a:pt x="11047" y="9565"/>
                    <a:pt x="11070" y="9496"/>
                  </a:cubicBezTo>
                  <a:cubicBezTo>
                    <a:pt x="11025" y="9428"/>
                    <a:pt x="11047" y="9314"/>
                    <a:pt x="10956" y="9268"/>
                  </a:cubicBezTo>
                  <a:cubicBezTo>
                    <a:pt x="10888" y="9222"/>
                    <a:pt x="10819" y="9200"/>
                    <a:pt x="10751" y="9177"/>
                  </a:cubicBezTo>
                  <a:close/>
                  <a:moveTo>
                    <a:pt x="4656" y="9382"/>
                  </a:moveTo>
                  <a:cubicBezTo>
                    <a:pt x="4519" y="9382"/>
                    <a:pt x="4405" y="9473"/>
                    <a:pt x="4405" y="9633"/>
                  </a:cubicBezTo>
                  <a:cubicBezTo>
                    <a:pt x="4405" y="9793"/>
                    <a:pt x="4497" y="9907"/>
                    <a:pt x="4656" y="9907"/>
                  </a:cubicBezTo>
                  <a:cubicBezTo>
                    <a:pt x="4816" y="9907"/>
                    <a:pt x="4930" y="9816"/>
                    <a:pt x="4930" y="9656"/>
                  </a:cubicBezTo>
                  <a:cubicBezTo>
                    <a:pt x="4930" y="9496"/>
                    <a:pt x="4816" y="9382"/>
                    <a:pt x="4656" y="9382"/>
                  </a:cubicBezTo>
                  <a:close/>
                  <a:moveTo>
                    <a:pt x="12055" y="9311"/>
                  </a:moveTo>
                  <a:cubicBezTo>
                    <a:pt x="11858" y="9311"/>
                    <a:pt x="11776" y="9462"/>
                    <a:pt x="11755" y="9633"/>
                  </a:cubicBezTo>
                  <a:cubicBezTo>
                    <a:pt x="11755" y="9816"/>
                    <a:pt x="11869" y="9976"/>
                    <a:pt x="12075" y="9976"/>
                  </a:cubicBezTo>
                  <a:cubicBezTo>
                    <a:pt x="12086" y="9977"/>
                    <a:pt x="12098" y="9978"/>
                    <a:pt x="12110" y="9978"/>
                  </a:cubicBezTo>
                  <a:cubicBezTo>
                    <a:pt x="12277" y="9978"/>
                    <a:pt x="12417" y="9827"/>
                    <a:pt x="12417" y="9656"/>
                  </a:cubicBezTo>
                  <a:cubicBezTo>
                    <a:pt x="12417" y="9451"/>
                    <a:pt x="12280" y="9314"/>
                    <a:pt x="12097" y="9314"/>
                  </a:cubicBezTo>
                  <a:cubicBezTo>
                    <a:pt x="12083" y="9312"/>
                    <a:pt x="12069" y="9311"/>
                    <a:pt x="12055" y="9311"/>
                  </a:cubicBezTo>
                  <a:close/>
                  <a:moveTo>
                    <a:pt x="5957" y="9513"/>
                  </a:moveTo>
                  <a:cubicBezTo>
                    <a:pt x="5895" y="9513"/>
                    <a:pt x="5858" y="9550"/>
                    <a:pt x="5820" y="9588"/>
                  </a:cubicBezTo>
                  <a:cubicBezTo>
                    <a:pt x="5752" y="9633"/>
                    <a:pt x="5729" y="9702"/>
                    <a:pt x="5729" y="9770"/>
                  </a:cubicBezTo>
                  <a:cubicBezTo>
                    <a:pt x="5729" y="9861"/>
                    <a:pt x="5752" y="9907"/>
                    <a:pt x="5820" y="9976"/>
                  </a:cubicBezTo>
                  <a:cubicBezTo>
                    <a:pt x="5855" y="10027"/>
                    <a:pt x="5902" y="10053"/>
                    <a:pt x="5962" y="10053"/>
                  </a:cubicBezTo>
                  <a:cubicBezTo>
                    <a:pt x="5982" y="10053"/>
                    <a:pt x="6003" y="10050"/>
                    <a:pt x="6026" y="10044"/>
                  </a:cubicBezTo>
                  <a:cubicBezTo>
                    <a:pt x="6038" y="10048"/>
                    <a:pt x="6050" y="10050"/>
                    <a:pt x="6062" y="10050"/>
                  </a:cubicBezTo>
                  <a:cubicBezTo>
                    <a:pt x="6112" y="10050"/>
                    <a:pt x="6153" y="10013"/>
                    <a:pt x="6209" y="9976"/>
                  </a:cubicBezTo>
                  <a:cubicBezTo>
                    <a:pt x="6277" y="9907"/>
                    <a:pt x="6277" y="9839"/>
                    <a:pt x="6277" y="9770"/>
                  </a:cubicBezTo>
                  <a:cubicBezTo>
                    <a:pt x="6277" y="9679"/>
                    <a:pt x="6254" y="9633"/>
                    <a:pt x="6209" y="9588"/>
                  </a:cubicBezTo>
                  <a:cubicBezTo>
                    <a:pt x="6163" y="9527"/>
                    <a:pt x="6117" y="9517"/>
                    <a:pt x="6072" y="9517"/>
                  </a:cubicBezTo>
                  <a:cubicBezTo>
                    <a:pt x="6049" y="9517"/>
                    <a:pt x="6026" y="9519"/>
                    <a:pt x="6003" y="9519"/>
                  </a:cubicBezTo>
                  <a:cubicBezTo>
                    <a:pt x="5986" y="9515"/>
                    <a:pt x="5971" y="9513"/>
                    <a:pt x="5957" y="9513"/>
                  </a:cubicBezTo>
                  <a:close/>
                  <a:moveTo>
                    <a:pt x="46" y="9702"/>
                  </a:moveTo>
                  <a:cubicBezTo>
                    <a:pt x="46" y="9724"/>
                    <a:pt x="23" y="9747"/>
                    <a:pt x="46" y="9747"/>
                  </a:cubicBezTo>
                  <a:cubicBezTo>
                    <a:pt x="46" y="9861"/>
                    <a:pt x="46" y="9953"/>
                    <a:pt x="69" y="10044"/>
                  </a:cubicBezTo>
                  <a:cubicBezTo>
                    <a:pt x="69" y="10067"/>
                    <a:pt x="69" y="10067"/>
                    <a:pt x="91" y="10090"/>
                  </a:cubicBezTo>
                  <a:cubicBezTo>
                    <a:pt x="91" y="10067"/>
                    <a:pt x="91" y="10067"/>
                    <a:pt x="114" y="10067"/>
                  </a:cubicBezTo>
                  <a:cubicBezTo>
                    <a:pt x="183" y="9953"/>
                    <a:pt x="183" y="9839"/>
                    <a:pt x="69" y="9747"/>
                  </a:cubicBezTo>
                  <a:lnTo>
                    <a:pt x="46" y="9702"/>
                  </a:lnTo>
                  <a:close/>
                  <a:moveTo>
                    <a:pt x="13444" y="9405"/>
                  </a:moveTo>
                  <a:cubicBezTo>
                    <a:pt x="13216" y="9405"/>
                    <a:pt x="13102" y="9542"/>
                    <a:pt x="13102" y="9747"/>
                  </a:cubicBezTo>
                  <a:cubicBezTo>
                    <a:pt x="13102" y="9953"/>
                    <a:pt x="13216" y="10090"/>
                    <a:pt x="13421" y="10090"/>
                  </a:cubicBezTo>
                  <a:cubicBezTo>
                    <a:pt x="13650" y="10090"/>
                    <a:pt x="13764" y="9953"/>
                    <a:pt x="13764" y="9747"/>
                  </a:cubicBezTo>
                  <a:cubicBezTo>
                    <a:pt x="13764" y="9542"/>
                    <a:pt x="13627" y="9405"/>
                    <a:pt x="13444" y="9405"/>
                  </a:cubicBezTo>
                  <a:close/>
                  <a:moveTo>
                    <a:pt x="7350" y="9588"/>
                  </a:moveTo>
                  <a:cubicBezTo>
                    <a:pt x="7281" y="9610"/>
                    <a:pt x="7213" y="9610"/>
                    <a:pt x="7167" y="9656"/>
                  </a:cubicBezTo>
                  <a:cubicBezTo>
                    <a:pt x="7076" y="9724"/>
                    <a:pt x="7076" y="9793"/>
                    <a:pt x="7053" y="9884"/>
                  </a:cubicBezTo>
                  <a:cubicBezTo>
                    <a:pt x="7053" y="9907"/>
                    <a:pt x="7099" y="10044"/>
                    <a:pt x="7122" y="10067"/>
                  </a:cubicBezTo>
                  <a:cubicBezTo>
                    <a:pt x="7167" y="10135"/>
                    <a:pt x="7258" y="10158"/>
                    <a:pt x="7350" y="10181"/>
                  </a:cubicBezTo>
                  <a:cubicBezTo>
                    <a:pt x="7418" y="10181"/>
                    <a:pt x="7487" y="10158"/>
                    <a:pt x="7532" y="10113"/>
                  </a:cubicBezTo>
                  <a:cubicBezTo>
                    <a:pt x="7624" y="10067"/>
                    <a:pt x="7647" y="9976"/>
                    <a:pt x="7647" y="9884"/>
                  </a:cubicBezTo>
                  <a:cubicBezTo>
                    <a:pt x="7669" y="9724"/>
                    <a:pt x="7532" y="9588"/>
                    <a:pt x="7350" y="9588"/>
                  </a:cubicBezTo>
                  <a:close/>
                  <a:moveTo>
                    <a:pt x="14762" y="9517"/>
                  </a:moveTo>
                  <a:cubicBezTo>
                    <a:pt x="14588" y="9517"/>
                    <a:pt x="14403" y="9711"/>
                    <a:pt x="14403" y="9884"/>
                  </a:cubicBezTo>
                  <a:cubicBezTo>
                    <a:pt x="14403" y="9976"/>
                    <a:pt x="14448" y="10067"/>
                    <a:pt x="14517" y="10135"/>
                  </a:cubicBezTo>
                  <a:cubicBezTo>
                    <a:pt x="14563" y="10204"/>
                    <a:pt x="14654" y="10249"/>
                    <a:pt x="14768" y="10249"/>
                  </a:cubicBezTo>
                  <a:cubicBezTo>
                    <a:pt x="14928" y="10249"/>
                    <a:pt x="15133" y="10067"/>
                    <a:pt x="15133" y="9884"/>
                  </a:cubicBezTo>
                  <a:cubicBezTo>
                    <a:pt x="15133" y="9839"/>
                    <a:pt x="15065" y="9656"/>
                    <a:pt x="15042" y="9633"/>
                  </a:cubicBezTo>
                  <a:cubicBezTo>
                    <a:pt x="14951" y="9588"/>
                    <a:pt x="14882" y="9519"/>
                    <a:pt x="14791" y="9519"/>
                  </a:cubicBezTo>
                  <a:cubicBezTo>
                    <a:pt x="14781" y="9518"/>
                    <a:pt x="14772" y="9517"/>
                    <a:pt x="14762" y="9517"/>
                  </a:cubicBezTo>
                  <a:close/>
                  <a:moveTo>
                    <a:pt x="1278" y="9816"/>
                  </a:moveTo>
                  <a:cubicBezTo>
                    <a:pt x="1164" y="9816"/>
                    <a:pt x="1050" y="9930"/>
                    <a:pt x="1050" y="10044"/>
                  </a:cubicBezTo>
                  <a:cubicBezTo>
                    <a:pt x="1027" y="10158"/>
                    <a:pt x="1164" y="10272"/>
                    <a:pt x="1278" y="10272"/>
                  </a:cubicBezTo>
                  <a:cubicBezTo>
                    <a:pt x="1286" y="10274"/>
                    <a:pt x="1294" y="10275"/>
                    <a:pt x="1303" y="10275"/>
                  </a:cubicBezTo>
                  <a:cubicBezTo>
                    <a:pt x="1392" y="10275"/>
                    <a:pt x="1506" y="10169"/>
                    <a:pt x="1506" y="10044"/>
                  </a:cubicBezTo>
                  <a:cubicBezTo>
                    <a:pt x="1506" y="9930"/>
                    <a:pt x="1392" y="9816"/>
                    <a:pt x="1278" y="9816"/>
                  </a:cubicBezTo>
                  <a:close/>
                  <a:moveTo>
                    <a:pt x="8696" y="9702"/>
                  </a:moveTo>
                  <a:cubicBezTo>
                    <a:pt x="8605" y="9702"/>
                    <a:pt x="8514" y="9747"/>
                    <a:pt x="8468" y="9793"/>
                  </a:cubicBezTo>
                  <a:cubicBezTo>
                    <a:pt x="8423" y="9839"/>
                    <a:pt x="8377" y="9907"/>
                    <a:pt x="8377" y="9998"/>
                  </a:cubicBezTo>
                  <a:cubicBezTo>
                    <a:pt x="8400" y="10090"/>
                    <a:pt x="8423" y="10181"/>
                    <a:pt x="8468" y="10227"/>
                  </a:cubicBezTo>
                  <a:cubicBezTo>
                    <a:pt x="8537" y="10272"/>
                    <a:pt x="8605" y="10318"/>
                    <a:pt x="8696" y="10318"/>
                  </a:cubicBezTo>
                  <a:cubicBezTo>
                    <a:pt x="8788" y="10318"/>
                    <a:pt x="8856" y="10295"/>
                    <a:pt x="8902" y="10249"/>
                  </a:cubicBezTo>
                  <a:cubicBezTo>
                    <a:pt x="8970" y="10181"/>
                    <a:pt x="9039" y="10113"/>
                    <a:pt x="8993" y="10021"/>
                  </a:cubicBezTo>
                  <a:cubicBezTo>
                    <a:pt x="9039" y="9907"/>
                    <a:pt x="8970" y="9839"/>
                    <a:pt x="8902" y="9793"/>
                  </a:cubicBezTo>
                  <a:cubicBezTo>
                    <a:pt x="8856" y="9724"/>
                    <a:pt x="8788" y="9702"/>
                    <a:pt x="8696" y="9702"/>
                  </a:cubicBezTo>
                  <a:close/>
                  <a:moveTo>
                    <a:pt x="16115" y="9610"/>
                  </a:moveTo>
                  <a:cubicBezTo>
                    <a:pt x="15886" y="9633"/>
                    <a:pt x="15749" y="9793"/>
                    <a:pt x="15749" y="9976"/>
                  </a:cubicBezTo>
                  <a:cubicBezTo>
                    <a:pt x="15749" y="10169"/>
                    <a:pt x="15912" y="10343"/>
                    <a:pt x="16083" y="10343"/>
                  </a:cubicBezTo>
                  <a:cubicBezTo>
                    <a:pt x="16094" y="10343"/>
                    <a:pt x="16104" y="10342"/>
                    <a:pt x="16115" y="10341"/>
                  </a:cubicBezTo>
                  <a:cubicBezTo>
                    <a:pt x="16343" y="10341"/>
                    <a:pt x="16480" y="10181"/>
                    <a:pt x="16480" y="9976"/>
                  </a:cubicBezTo>
                  <a:cubicBezTo>
                    <a:pt x="16480" y="9770"/>
                    <a:pt x="16297" y="9610"/>
                    <a:pt x="16115" y="9610"/>
                  </a:cubicBezTo>
                  <a:close/>
                  <a:moveTo>
                    <a:pt x="2625" y="9901"/>
                  </a:moveTo>
                  <a:cubicBezTo>
                    <a:pt x="2585" y="9901"/>
                    <a:pt x="2545" y="9907"/>
                    <a:pt x="2511" y="9907"/>
                  </a:cubicBezTo>
                  <a:cubicBezTo>
                    <a:pt x="2488" y="9930"/>
                    <a:pt x="2465" y="9953"/>
                    <a:pt x="2442" y="9976"/>
                  </a:cubicBezTo>
                  <a:cubicBezTo>
                    <a:pt x="2351" y="10044"/>
                    <a:pt x="2397" y="10135"/>
                    <a:pt x="2374" y="10204"/>
                  </a:cubicBezTo>
                  <a:cubicBezTo>
                    <a:pt x="2374" y="10249"/>
                    <a:pt x="2397" y="10272"/>
                    <a:pt x="2420" y="10318"/>
                  </a:cubicBezTo>
                  <a:cubicBezTo>
                    <a:pt x="2488" y="10364"/>
                    <a:pt x="2534" y="10386"/>
                    <a:pt x="2602" y="10386"/>
                  </a:cubicBezTo>
                  <a:lnTo>
                    <a:pt x="2648" y="10386"/>
                  </a:lnTo>
                  <a:cubicBezTo>
                    <a:pt x="2716" y="10386"/>
                    <a:pt x="2762" y="10364"/>
                    <a:pt x="2808" y="10318"/>
                  </a:cubicBezTo>
                  <a:cubicBezTo>
                    <a:pt x="2830" y="10272"/>
                    <a:pt x="2853" y="10249"/>
                    <a:pt x="2853" y="10181"/>
                  </a:cubicBezTo>
                  <a:cubicBezTo>
                    <a:pt x="2853" y="10158"/>
                    <a:pt x="2853" y="10135"/>
                    <a:pt x="2853" y="10090"/>
                  </a:cubicBezTo>
                  <a:cubicBezTo>
                    <a:pt x="2876" y="9998"/>
                    <a:pt x="2785" y="9953"/>
                    <a:pt x="2739" y="9930"/>
                  </a:cubicBezTo>
                  <a:cubicBezTo>
                    <a:pt x="2705" y="9907"/>
                    <a:pt x="2665" y="9901"/>
                    <a:pt x="2625" y="9901"/>
                  </a:cubicBezTo>
                  <a:close/>
                  <a:moveTo>
                    <a:pt x="10043" y="9770"/>
                  </a:moveTo>
                  <a:cubicBezTo>
                    <a:pt x="9975" y="9816"/>
                    <a:pt x="9906" y="9839"/>
                    <a:pt x="9838" y="9861"/>
                  </a:cubicBezTo>
                  <a:cubicBezTo>
                    <a:pt x="9746" y="9930"/>
                    <a:pt x="9746" y="10021"/>
                    <a:pt x="9701" y="10113"/>
                  </a:cubicBezTo>
                  <a:cubicBezTo>
                    <a:pt x="9724" y="10181"/>
                    <a:pt x="9746" y="10249"/>
                    <a:pt x="9792" y="10318"/>
                  </a:cubicBezTo>
                  <a:cubicBezTo>
                    <a:pt x="9861" y="10409"/>
                    <a:pt x="9952" y="10432"/>
                    <a:pt x="10043" y="10432"/>
                  </a:cubicBezTo>
                  <a:cubicBezTo>
                    <a:pt x="10050" y="10435"/>
                    <a:pt x="10057" y="10437"/>
                    <a:pt x="10065" y="10437"/>
                  </a:cubicBezTo>
                  <a:cubicBezTo>
                    <a:pt x="10114" y="10437"/>
                    <a:pt x="10190" y="10383"/>
                    <a:pt x="10249" y="10364"/>
                  </a:cubicBezTo>
                  <a:cubicBezTo>
                    <a:pt x="10340" y="10318"/>
                    <a:pt x="10317" y="10204"/>
                    <a:pt x="10363" y="10135"/>
                  </a:cubicBezTo>
                  <a:cubicBezTo>
                    <a:pt x="10340" y="10044"/>
                    <a:pt x="10340" y="9976"/>
                    <a:pt x="10271" y="9907"/>
                  </a:cubicBezTo>
                  <a:cubicBezTo>
                    <a:pt x="10226" y="9816"/>
                    <a:pt x="10112" y="9816"/>
                    <a:pt x="10043" y="9770"/>
                  </a:cubicBezTo>
                  <a:close/>
                  <a:moveTo>
                    <a:pt x="17384" y="9742"/>
                  </a:moveTo>
                  <a:cubicBezTo>
                    <a:pt x="17353" y="9742"/>
                    <a:pt x="17324" y="9747"/>
                    <a:pt x="17302" y="9770"/>
                  </a:cubicBezTo>
                  <a:cubicBezTo>
                    <a:pt x="17165" y="9861"/>
                    <a:pt x="17073" y="9953"/>
                    <a:pt x="17096" y="10113"/>
                  </a:cubicBezTo>
                  <a:cubicBezTo>
                    <a:pt x="17051" y="10272"/>
                    <a:pt x="17233" y="10432"/>
                    <a:pt x="17347" y="10478"/>
                  </a:cubicBezTo>
                  <a:cubicBezTo>
                    <a:pt x="17356" y="10486"/>
                    <a:pt x="17367" y="10491"/>
                    <a:pt x="17379" y="10491"/>
                  </a:cubicBezTo>
                  <a:cubicBezTo>
                    <a:pt x="17400" y="10491"/>
                    <a:pt x="17424" y="10475"/>
                    <a:pt x="17439" y="10432"/>
                  </a:cubicBezTo>
                  <a:cubicBezTo>
                    <a:pt x="17461" y="10364"/>
                    <a:pt x="17439" y="10272"/>
                    <a:pt x="17461" y="10204"/>
                  </a:cubicBezTo>
                  <a:cubicBezTo>
                    <a:pt x="17507" y="10135"/>
                    <a:pt x="17484" y="10067"/>
                    <a:pt x="17484" y="10021"/>
                  </a:cubicBezTo>
                  <a:cubicBezTo>
                    <a:pt x="17507" y="9953"/>
                    <a:pt x="17507" y="9884"/>
                    <a:pt x="17530" y="9816"/>
                  </a:cubicBezTo>
                  <a:cubicBezTo>
                    <a:pt x="17530" y="9816"/>
                    <a:pt x="17530" y="9793"/>
                    <a:pt x="17530" y="9770"/>
                  </a:cubicBezTo>
                  <a:cubicBezTo>
                    <a:pt x="17530" y="9770"/>
                    <a:pt x="17507" y="9747"/>
                    <a:pt x="17484" y="9747"/>
                  </a:cubicBezTo>
                  <a:cubicBezTo>
                    <a:pt x="17450" y="9747"/>
                    <a:pt x="17416" y="9742"/>
                    <a:pt x="17384" y="9742"/>
                  </a:cubicBezTo>
                  <a:close/>
                  <a:moveTo>
                    <a:pt x="3949" y="10021"/>
                  </a:moveTo>
                  <a:cubicBezTo>
                    <a:pt x="3789" y="10021"/>
                    <a:pt x="3698" y="10135"/>
                    <a:pt x="3698" y="10272"/>
                  </a:cubicBezTo>
                  <a:cubicBezTo>
                    <a:pt x="3698" y="10432"/>
                    <a:pt x="3812" y="10546"/>
                    <a:pt x="3972" y="10546"/>
                  </a:cubicBezTo>
                  <a:cubicBezTo>
                    <a:pt x="4131" y="10546"/>
                    <a:pt x="4223" y="10432"/>
                    <a:pt x="4223" y="10272"/>
                  </a:cubicBezTo>
                  <a:cubicBezTo>
                    <a:pt x="4223" y="10113"/>
                    <a:pt x="4109" y="10021"/>
                    <a:pt x="3949" y="10021"/>
                  </a:cubicBezTo>
                  <a:close/>
                  <a:moveTo>
                    <a:pt x="11367" y="9907"/>
                  </a:moveTo>
                  <a:cubicBezTo>
                    <a:pt x="11207" y="9907"/>
                    <a:pt x="11047" y="10090"/>
                    <a:pt x="11047" y="10249"/>
                  </a:cubicBezTo>
                  <a:cubicBezTo>
                    <a:pt x="11047" y="10432"/>
                    <a:pt x="11230" y="10592"/>
                    <a:pt x="11390" y="10592"/>
                  </a:cubicBezTo>
                  <a:cubicBezTo>
                    <a:pt x="11550" y="10592"/>
                    <a:pt x="11709" y="10409"/>
                    <a:pt x="11709" y="10249"/>
                  </a:cubicBezTo>
                  <a:cubicBezTo>
                    <a:pt x="11709" y="10067"/>
                    <a:pt x="11527" y="9907"/>
                    <a:pt x="11367" y="9907"/>
                  </a:cubicBezTo>
                  <a:close/>
                  <a:moveTo>
                    <a:pt x="5295" y="10113"/>
                  </a:moveTo>
                  <a:cubicBezTo>
                    <a:pt x="5204" y="10113"/>
                    <a:pt x="5136" y="10113"/>
                    <a:pt x="5090" y="10181"/>
                  </a:cubicBezTo>
                  <a:cubicBezTo>
                    <a:pt x="5044" y="10249"/>
                    <a:pt x="4999" y="10295"/>
                    <a:pt x="4999" y="10364"/>
                  </a:cubicBezTo>
                  <a:cubicBezTo>
                    <a:pt x="4999" y="10455"/>
                    <a:pt x="4999" y="10523"/>
                    <a:pt x="5067" y="10569"/>
                  </a:cubicBezTo>
                  <a:cubicBezTo>
                    <a:pt x="5120" y="10604"/>
                    <a:pt x="5159" y="10653"/>
                    <a:pt x="5216" y="10653"/>
                  </a:cubicBezTo>
                  <a:cubicBezTo>
                    <a:pt x="5233" y="10653"/>
                    <a:pt x="5251" y="10648"/>
                    <a:pt x="5273" y="10638"/>
                  </a:cubicBezTo>
                  <a:cubicBezTo>
                    <a:pt x="5292" y="10650"/>
                    <a:pt x="5311" y="10656"/>
                    <a:pt x="5330" y="10656"/>
                  </a:cubicBezTo>
                  <a:cubicBezTo>
                    <a:pt x="5379" y="10656"/>
                    <a:pt x="5429" y="10618"/>
                    <a:pt x="5478" y="10569"/>
                  </a:cubicBezTo>
                  <a:cubicBezTo>
                    <a:pt x="5524" y="10523"/>
                    <a:pt x="5547" y="10455"/>
                    <a:pt x="5547" y="10386"/>
                  </a:cubicBezTo>
                  <a:cubicBezTo>
                    <a:pt x="5547" y="10318"/>
                    <a:pt x="5547" y="10249"/>
                    <a:pt x="5478" y="10204"/>
                  </a:cubicBezTo>
                  <a:cubicBezTo>
                    <a:pt x="5410" y="10135"/>
                    <a:pt x="5364" y="10113"/>
                    <a:pt x="5295" y="10113"/>
                  </a:cubicBezTo>
                  <a:close/>
                  <a:moveTo>
                    <a:pt x="12714" y="10021"/>
                  </a:moveTo>
                  <a:cubicBezTo>
                    <a:pt x="12485" y="10021"/>
                    <a:pt x="12349" y="10135"/>
                    <a:pt x="12349" y="10341"/>
                  </a:cubicBezTo>
                  <a:cubicBezTo>
                    <a:pt x="12349" y="10546"/>
                    <a:pt x="12485" y="10683"/>
                    <a:pt x="12668" y="10683"/>
                  </a:cubicBezTo>
                  <a:cubicBezTo>
                    <a:pt x="12896" y="10683"/>
                    <a:pt x="13033" y="10569"/>
                    <a:pt x="13033" y="10341"/>
                  </a:cubicBezTo>
                  <a:cubicBezTo>
                    <a:pt x="13033" y="10272"/>
                    <a:pt x="13010" y="10181"/>
                    <a:pt x="12942" y="10113"/>
                  </a:cubicBezTo>
                  <a:cubicBezTo>
                    <a:pt x="12873" y="10044"/>
                    <a:pt x="12805" y="10021"/>
                    <a:pt x="12714" y="10021"/>
                  </a:cubicBezTo>
                  <a:close/>
                  <a:moveTo>
                    <a:pt x="6619" y="10204"/>
                  </a:moveTo>
                  <a:cubicBezTo>
                    <a:pt x="6482" y="10227"/>
                    <a:pt x="6323" y="10386"/>
                    <a:pt x="6323" y="10501"/>
                  </a:cubicBezTo>
                  <a:cubicBezTo>
                    <a:pt x="6300" y="10638"/>
                    <a:pt x="6482" y="10820"/>
                    <a:pt x="6597" y="10820"/>
                  </a:cubicBezTo>
                  <a:cubicBezTo>
                    <a:pt x="6733" y="10820"/>
                    <a:pt x="6916" y="10660"/>
                    <a:pt x="6916" y="10523"/>
                  </a:cubicBezTo>
                  <a:cubicBezTo>
                    <a:pt x="6916" y="10386"/>
                    <a:pt x="6756" y="10204"/>
                    <a:pt x="6619" y="10204"/>
                  </a:cubicBezTo>
                  <a:close/>
                  <a:moveTo>
                    <a:pt x="14015" y="10113"/>
                  </a:moveTo>
                  <a:cubicBezTo>
                    <a:pt x="13923" y="10135"/>
                    <a:pt x="13832" y="10158"/>
                    <a:pt x="13764" y="10249"/>
                  </a:cubicBezTo>
                  <a:cubicBezTo>
                    <a:pt x="13695" y="10318"/>
                    <a:pt x="13718" y="10409"/>
                    <a:pt x="13672" y="10478"/>
                  </a:cubicBezTo>
                  <a:cubicBezTo>
                    <a:pt x="13718" y="10569"/>
                    <a:pt x="13718" y="10683"/>
                    <a:pt x="13787" y="10752"/>
                  </a:cubicBezTo>
                  <a:cubicBezTo>
                    <a:pt x="13855" y="10820"/>
                    <a:pt x="13969" y="10843"/>
                    <a:pt x="14038" y="10843"/>
                  </a:cubicBezTo>
                  <a:cubicBezTo>
                    <a:pt x="14129" y="10843"/>
                    <a:pt x="14243" y="10797"/>
                    <a:pt x="14311" y="10729"/>
                  </a:cubicBezTo>
                  <a:cubicBezTo>
                    <a:pt x="14380" y="10660"/>
                    <a:pt x="14357" y="10546"/>
                    <a:pt x="14403" y="10478"/>
                  </a:cubicBezTo>
                  <a:cubicBezTo>
                    <a:pt x="14403" y="10432"/>
                    <a:pt x="14311" y="10227"/>
                    <a:pt x="14289" y="10204"/>
                  </a:cubicBezTo>
                  <a:cubicBezTo>
                    <a:pt x="14197" y="10158"/>
                    <a:pt x="14106" y="10113"/>
                    <a:pt x="14015" y="10113"/>
                  </a:cubicBezTo>
                  <a:close/>
                  <a:moveTo>
                    <a:pt x="525" y="10409"/>
                  </a:moveTo>
                  <a:cubicBezTo>
                    <a:pt x="411" y="10432"/>
                    <a:pt x="297" y="10546"/>
                    <a:pt x="297" y="10660"/>
                  </a:cubicBezTo>
                  <a:cubicBezTo>
                    <a:pt x="320" y="10774"/>
                    <a:pt x="434" y="10889"/>
                    <a:pt x="548" y="10889"/>
                  </a:cubicBezTo>
                  <a:cubicBezTo>
                    <a:pt x="662" y="10889"/>
                    <a:pt x="776" y="10752"/>
                    <a:pt x="776" y="10638"/>
                  </a:cubicBezTo>
                  <a:cubicBezTo>
                    <a:pt x="776" y="10523"/>
                    <a:pt x="639" y="10409"/>
                    <a:pt x="525" y="10409"/>
                  </a:cubicBezTo>
                  <a:close/>
                  <a:moveTo>
                    <a:pt x="7943" y="10318"/>
                  </a:moveTo>
                  <a:cubicBezTo>
                    <a:pt x="7783" y="10318"/>
                    <a:pt x="7647" y="10455"/>
                    <a:pt x="7647" y="10638"/>
                  </a:cubicBezTo>
                  <a:cubicBezTo>
                    <a:pt x="7647" y="10785"/>
                    <a:pt x="7784" y="10914"/>
                    <a:pt x="7931" y="10914"/>
                  </a:cubicBezTo>
                  <a:cubicBezTo>
                    <a:pt x="7942" y="10914"/>
                    <a:pt x="7954" y="10913"/>
                    <a:pt x="7966" y="10911"/>
                  </a:cubicBezTo>
                  <a:cubicBezTo>
                    <a:pt x="8126" y="10911"/>
                    <a:pt x="8263" y="10774"/>
                    <a:pt x="8263" y="10615"/>
                  </a:cubicBezTo>
                  <a:cubicBezTo>
                    <a:pt x="8263" y="10455"/>
                    <a:pt x="8126" y="10318"/>
                    <a:pt x="7943" y="10318"/>
                  </a:cubicBezTo>
                  <a:close/>
                  <a:moveTo>
                    <a:pt x="15384" y="10204"/>
                  </a:moveTo>
                  <a:cubicBezTo>
                    <a:pt x="15179" y="10227"/>
                    <a:pt x="15019" y="10364"/>
                    <a:pt x="15019" y="10569"/>
                  </a:cubicBezTo>
                  <a:cubicBezTo>
                    <a:pt x="14996" y="10774"/>
                    <a:pt x="15179" y="10957"/>
                    <a:pt x="15384" y="10957"/>
                  </a:cubicBezTo>
                  <a:cubicBezTo>
                    <a:pt x="15567" y="10957"/>
                    <a:pt x="15727" y="10797"/>
                    <a:pt x="15749" y="10592"/>
                  </a:cubicBezTo>
                  <a:cubicBezTo>
                    <a:pt x="15749" y="10386"/>
                    <a:pt x="15567" y="10227"/>
                    <a:pt x="15384" y="10204"/>
                  </a:cubicBezTo>
                  <a:close/>
                  <a:moveTo>
                    <a:pt x="1872" y="10523"/>
                  </a:moveTo>
                  <a:cubicBezTo>
                    <a:pt x="1735" y="10523"/>
                    <a:pt x="1643" y="10592"/>
                    <a:pt x="1643" y="10752"/>
                  </a:cubicBezTo>
                  <a:cubicBezTo>
                    <a:pt x="1643" y="10911"/>
                    <a:pt x="1712" y="10980"/>
                    <a:pt x="1872" y="10980"/>
                  </a:cubicBezTo>
                  <a:cubicBezTo>
                    <a:pt x="2031" y="10980"/>
                    <a:pt x="2123" y="10911"/>
                    <a:pt x="2123" y="10752"/>
                  </a:cubicBezTo>
                  <a:cubicBezTo>
                    <a:pt x="2123" y="10592"/>
                    <a:pt x="2031" y="10523"/>
                    <a:pt x="1872" y="10523"/>
                  </a:cubicBezTo>
                  <a:close/>
                  <a:moveTo>
                    <a:pt x="9290" y="10455"/>
                  </a:moveTo>
                  <a:cubicBezTo>
                    <a:pt x="9084" y="10455"/>
                    <a:pt x="8993" y="10546"/>
                    <a:pt x="8993" y="10752"/>
                  </a:cubicBezTo>
                  <a:cubicBezTo>
                    <a:pt x="8993" y="10957"/>
                    <a:pt x="9084" y="11048"/>
                    <a:pt x="9290" y="11048"/>
                  </a:cubicBezTo>
                  <a:cubicBezTo>
                    <a:pt x="9495" y="11048"/>
                    <a:pt x="9609" y="10957"/>
                    <a:pt x="9609" y="10752"/>
                  </a:cubicBezTo>
                  <a:cubicBezTo>
                    <a:pt x="9609" y="10546"/>
                    <a:pt x="9495" y="10455"/>
                    <a:pt x="9290" y="10455"/>
                  </a:cubicBezTo>
                  <a:close/>
                  <a:moveTo>
                    <a:pt x="16708" y="10341"/>
                  </a:moveTo>
                  <a:cubicBezTo>
                    <a:pt x="16617" y="10341"/>
                    <a:pt x="16526" y="10386"/>
                    <a:pt x="16457" y="10455"/>
                  </a:cubicBezTo>
                  <a:cubicBezTo>
                    <a:pt x="16389" y="10523"/>
                    <a:pt x="16343" y="10615"/>
                    <a:pt x="16343" y="10706"/>
                  </a:cubicBezTo>
                  <a:cubicBezTo>
                    <a:pt x="16343" y="10820"/>
                    <a:pt x="16389" y="10911"/>
                    <a:pt x="16457" y="10980"/>
                  </a:cubicBezTo>
                  <a:cubicBezTo>
                    <a:pt x="16516" y="11039"/>
                    <a:pt x="16593" y="11098"/>
                    <a:pt x="16672" y="11098"/>
                  </a:cubicBezTo>
                  <a:cubicBezTo>
                    <a:pt x="16684" y="11098"/>
                    <a:pt x="16696" y="11097"/>
                    <a:pt x="16708" y="11094"/>
                  </a:cubicBezTo>
                  <a:cubicBezTo>
                    <a:pt x="16723" y="11097"/>
                    <a:pt x="16738" y="11098"/>
                    <a:pt x="16753" y="11098"/>
                  </a:cubicBezTo>
                  <a:cubicBezTo>
                    <a:pt x="16846" y="11098"/>
                    <a:pt x="16923" y="11039"/>
                    <a:pt x="16982" y="10980"/>
                  </a:cubicBezTo>
                  <a:cubicBezTo>
                    <a:pt x="17051" y="10911"/>
                    <a:pt x="17096" y="10843"/>
                    <a:pt x="17096" y="10729"/>
                  </a:cubicBezTo>
                  <a:cubicBezTo>
                    <a:pt x="17096" y="10615"/>
                    <a:pt x="17051" y="10523"/>
                    <a:pt x="16982" y="10455"/>
                  </a:cubicBezTo>
                  <a:cubicBezTo>
                    <a:pt x="16914" y="10386"/>
                    <a:pt x="16822" y="10341"/>
                    <a:pt x="16708" y="10341"/>
                  </a:cubicBezTo>
                  <a:close/>
                  <a:moveTo>
                    <a:pt x="3218" y="10615"/>
                  </a:moveTo>
                  <a:cubicBezTo>
                    <a:pt x="3150" y="10638"/>
                    <a:pt x="3081" y="10660"/>
                    <a:pt x="3036" y="10706"/>
                  </a:cubicBezTo>
                  <a:cubicBezTo>
                    <a:pt x="2990" y="10752"/>
                    <a:pt x="2967" y="10820"/>
                    <a:pt x="2967" y="10889"/>
                  </a:cubicBezTo>
                  <a:cubicBezTo>
                    <a:pt x="2967" y="10957"/>
                    <a:pt x="2990" y="11048"/>
                    <a:pt x="3036" y="11071"/>
                  </a:cubicBezTo>
                  <a:cubicBezTo>
                    <a:pt x="3081" y="11117"/>
                    <a:pt x="3150" y="11162"/>
                    <a:pt x="3241" y="11162"/>
                  </a:cubicBezTo>
                  <a:cubicBezTo>
                    <a:pt x="3287" y="11140"/>
                    <a:pt x="3378" y="11117"/>
                    <a:pt x="3424" y="11071"/>
                  </a:cubicBezTo>
                  <a:cubicBezTo>
                    <a:pt x="3447" y="11026"/>
                    <a:pt x="3469" y="10957"/>
                    <a:pt x="3492" y="10889"/>
                  </a:cubicBezTo>
                  <a:cubicBezTo>
                    <a:pt x="3515" y="10820"/>
                    <a:pt x="3447" y="10752"/>
                    <a:pt x="3424" y="10706"/>
                  </a:cubicBezTo>
                  <a:cubicBezTo>
                    <a:pt x="3378" y="10660"/>
                    <a:pt x="3287" y="10638"/>
                    <a:pt x="3218" y="10615"/>
                  </a:cubicBezTo>
                  <a:close/>
                  <a:moveTo>
                    <a:pt x="10637" y="10523"/>
                  </a:moveTo>
                  <a:cubicBezTo>
                    <a:pt x="10477" y="10523"/>
                    <a:pt x="10294" y="10706"/>
                    <a:pt x="10317" y="10866"/>
                  </a:cubicBezTo>
                  <a:cubicBezTo>
                    <a:pt x="10317" y="11026"/>
                    <a:pt x="10477" y="11185"/>
                    <a:pt x="10659" y="11185"/>
                  </a:cubicBezTo>
                  <a:cubicBezTo>
                    <a:pt x="10819" y="11185"/>
                    <a:pt x="10979" y="11003"/>
                    <a:pt x="10979" y="10843"/>
                  </a:cubicBezTo>
                  <a:cubicBezTo>
                    <a:pt x="10979" y="10683"/>
                    <a:pt x="10796" y="10523"/>
                    <a:pt x="10637" y="10523"/>
                  </a:cubicBezTo>
                  <a:close/>
                  <a:moveTo>
                    <a:pt x="4605" y="10726"/>
                  </a:moveTo>
                  <a:cubicBezTo>
                    <a:pt x="4592" y="10726"/>
                    <a:pt x="4579" y="10727"/>
                    <a:pt x="4565" y="10729"/>
                  </a:cubicBezTo>
                  <a:cubicBezTo>
                    <a:pt x="4405" y="10729"/>
                    <a:pt x="4291" y="10820"/>
                    <a:pt x="4291" y="10980"/>
                  </a:cubicBezTo>
                  <a:cubicBezTo>
                    <a:pt x="4291" y="11140"/>
                    <a:pt x="4405" y="11254"/>
                    <a:pt x="4565" y="11254"/>
                  </a:cubicBezTo>
                  <a:cubicBezTo>
                    <a:pt x="4725" y="11254"/>
                    <a:pt x="4839" y="11140"/>
                    <a:pt x="4839" y="10980"/>
                  </a:cubicBezTo>
                  <a:cubicBezTo>
                    <a:pt x="4839" y="10834"/>
                    <a:pt x="4744" y="10726"/>
                    <a:pt x="4605" y="10726"/>
                  </a:cubicBezTo>
                  <a:close/>
                  <a:moveTo>
                    <a:pt x="11983" y="10660"/>
                  </a:moveTo>
                  <a:cubicBezTo>
                    <a:pt x="11778" y="10660"/>
                    <a:pt x="11641" y="10774"/>
                    <a:pt x="11641" y="10980"/>
                  </a:cubicBezTo>
                  <a:cubicBezTo>
                    <a:pt x="11641" y="11185"/>
                    <a:pt x="11778" y="11322"/>
                    <a:pt x="11983" y="11322"/>
                  </a:cubicBezTo>
                  <a:cubicBezTo>
                    <a:pt x="12189" y="11322"/>
                    <a:pt x="12326" y="11185"/>
                    <a:pt x="12326" y="10980"/>
                  </a:cubicBezTo>
                  <a:cubicBezTo>
                    <a:pt x="12326" y="10774"/>
                    <a:pt x="12189" y="10660"/>
                    <a:pt x="11983" y="10660"/>
                  </a:cubicBezTo>
                  <a:close/>
                  <a:moveTo>
                    <a:pt x="5912" y="10820"/>
                  </a:moveTo>
                  <a:cubicBezTo>
                    <a:pt x="5775" y="10820"/>
                    <a:pt x="5615" y="10980"/>
                    <a:pt x="5615" y="11117"/>
                  </a:cubicBezTo>
                  <a:cubicBezTo>
                    <a:pt x="5592" y="11231"/>
                    <a:pt x="5775" y="11414"/>
                    <a:pt x="5912" y="11414"/>
                  </a:cubicBezTo>
                  <a:cubicBezTo>
                    <a:pt x="5918" y="11415"/>
                    <a:pt x="5925" y="11416"/>
                    <a:pt x="5932" y="11416"/>
                  </a:cubicBezTo>
                  <a:cubicBezTo>
                    <a:pt x="6046" y="11416"/>
                    <a:pt x="6209" y="11246"/>
                    <a:pt x="6209" y="11117"/>
                  </a:cubicBezTo>
                  <a:cubicBezTo>
                    <a:pt x="6209" y="11003"/>
                    <a:pt x="6049" y="10820"/>
                    <a:pt x="5912" y="10820"/>
                  </a:cubicBezTo>
                  <a:close/>
                  <a:moveTo>
                    <a:pt x="13330" y="10729"/>
                  </a:moveTo>
                  <a:cubicBezTo>
                    <a:pt x="13307" y="10752"/>
                    <a:pt x="13279" y="10752"/>
                    <a:pt x="13250" y="10752"/>
                  </a:cubicBezTo>
                  <a:cubicBezTo>
                    <a:pt x="13222" y="10752"/>
                    <a:pt x="13193" y="10752"/>
                    <a:pt x="13170" y="10774"/>
                  </a:cubicBezTo>
                  <a:cubicBezTo>
                    <a:pt x="13102" y="10820"/>
                    <a:pt x="13033" y="10866"/>
                    <a:pt x="13010" y="10934"/>
                  </a:cubicBezTo>
                  <a:cubicBezTo>
                    <a:pt x="12988" y="10980"/>
                    <a:pt x="12988" y="11048"/>
                    <a:pt x="12965" y="11094"/>
                  </a:cubicBezTo>
                  <a:cubicBezTo>
                    <a:pt x="13033" y="11140"/>
                    <a:pt x="12965" y="11231"/>
                    <a:pt x="13010" y="11254"/>
                  </a:cubicBezTo>
                  <a:cubicBezTo>
                    <a:pt x="13079" y="11322"/>
                    <a:pt x="13125" y="11391"/>
                    <a:pt x="13193" y="11414"/>
                  </a:cubicBezTo>
                  <a:cubicBezTo>
                    <a:pt x="13239" y="11436"/>
                    <a:pt x="13284" y="11436"/>
                    <a:pt x="13330" y="11459"/>
                  </a:cubicBezTo>
                  <a:cubicBezTo>
                    <a:pt x="13348" y="11433"/>
                    <a:pt x="13372" y="11427"/>
                    <a:pt x="13398" y="11427"/>
                  </a:cubicBezTo>
                  <a:cubicBezTo>
                    <a:pt x="13420" y="11427"/>
                    <a:pt x="13442" y="11431"/>
                    <a:pt x="13462" y="11431"/>
                  </a:cubicBezTo>
                  <a:cubicBezTo>
                    <a:pt x="13481" y="11431"/>
                    <a:pt x="13499" y="11427"/>
                    <a:pt x="13513" y="11414"/>
                  </a:cubicBezTo>
                  <a:cubicBezTo>
                    <a:pt x="13558" y="11345"/>
                    <a:pt x="13627" y="11299"/>
                    <a:pt x="13650" y="11231"/>
                  </a:cubicBezTo>
                  <a:cubicBezTo>
                    <a:pt x="13695" y="11185"/>
                    <a:pt x="13672" y="11140"/>
                    <a:pt x="13695" y="11071"/>
                  </a:cubicBezTo>
                  <a:cubicBezTo>
                    <a:pt x="13672" y="11026"/>
                    <a:pt x="13672" y="10957"/>
                    <a:pt x="13650" y="10911"/>
                  </a:cubicBezTo>
                  <a:cubicBezTo>
                    <a:pt x="13604" y="10866"/>
                    <a:pt x="13535" y="10797"/>
                    <a:pt x="13467" y="10752"/>
                  </a:cubicBezTo>
                  <a:cubicBezTo>
                    <a:pt x="13456" y="10740"/>
                    <a:pt x="13433" y="10740"/>
                    <a:pt x="13407" y="10740"/>
                  </a:cubicBezTo>
                  <a:cubicBezTo>
                    <a:pt x="13381" y="10740"/>
                    <a:pt x="13353" y="10740"/>
                    <a:pt x="13330" y="10729"/>
                  </a:cubicBezTo>
                  <a:close/>
                  <a:moveTo>
                    <a:pt x="7236" y="10911"/>
                  </a:moveTo>
                  <a:cubicBezTo>
                    <a:pt x="7076" y="10911"/>
                    <a:pt x="6939" y="11071"/>
                    <a:pt x="6939" y="11231"/>
                  </a:cubicBezTo>
                  <a:cubicBezTo>
                    <a:pt x="6962" y="11391"/>
                    <a:pt x="7099" y="11528"/>
                    <a:pt x="7258" y="11528"/>
                  </a:cubicBezTo>
                  <a:cubicBezTo>
                    <a:pt x="7418" y="11528"/>
                    <a:pt x="7555" y="11391"/>
                    <a:pt x="7555" y="11208"/>
                  </a:cubicBezTo>
                  <a:cubicBezTo>
                    <a:pt x="7555" y="11048"/>
                    <a:pt x="7418" y="10911"/>
                    <a:pt x="7236" y="10911"/>
                  </a:cubicBezTo>
                  <a:close/>
                  <a:moveTo>
                    <a:pt x="1141" y="11117"/>
                  </a:moveTo>
                  <a:cubicBezTo>
                    <a:pt x="1004" y="11117"/>
                    <a:pt x="913" y="11231"/>
                    <a:pt x="913" y="11345"/>
                  </a:cubicBezTo>
                  <a:cubicBezTo>
                    <a:pt x="913" y="11482"/>
                    <a:pt x="1004" y="11596"/>
                    <a:pt x="1141" y="11596"/>
                  </a:cubicBezTo>
                  <a:cubicBezTo>
                    <a:pt x="1278" y="11596"/>
                    <a:pt x="1392" y="11482"/>
                    <a:pt x="1370" y="11345"/>
                  </a:cubicBezTo>
                  <a:cubicBezTo>
                    <a:pt x="1392" y="11231"/>
                    <a:pt x="1278" y="11117"/>
                    <a:pt x="1141" y="11117"/>
                  </a:cubicBezTo>
                  <a:close/>
                  <a:moveTo>
                    <a:pt x="14669" y="10864"/>
                  </a:moveTo>
                  <a:cubicBezTo>
                    <a:pt x="14657" y="10864"/>
                    <a:pt x="14644" y="10864"/>
                    <a:pt x="14631" y="10866"/>
                  </a:cubicBezTo>
                  <a:cubicBezTo>
                    <a:pt x="14426" y="10866"/>
                    <a:pt x="14243" y="11048"/>
                    <a:pt x="14266" y="11231"/>
                  </a:cubicBezTo>
                  <a:cubicBezTo>
                    <a:pt x="14289" y="11436"/>
                    <a:pt x="14403" y="11573"/>
                    <a:pt x="14654" y="11596"/>
                  </a:cubicBezTo>
                  <a:cubicBezTo>
                    <a:pt x="14859" y="11573"/>
                    <a:pt x="15019" y="11391"/>
                    <a:pt x="14996" y="11208"/>
                  </a:cubicBezTo>
                  <a:cubicBezTo>
                    <a:pt x="14996" y="11036"/>
                    <a:pt x="14875" y="10864"/>
                    <a:pt x="14669" y="10864"/>
                  </a:cubicBezTo>
                  <a:close/>
                  <a:moveTo>
                    <a:pt x="8560" y="11048"/>
                  </a:moveTo>
                  <a:cubicBezTo>
                    <a:pt x="8354" y="11048"/>
                    <a:pt x="8263" y="11140"/>
                    <a:pt x="8263" y="11345"/>
                  </a:cubicBezTo>
                  <a:cubicBezTo>
                    <a:pt x="8263" y="11551"/>
                    <a:pt x="8354" y="11665"/>
                    <a:pt x="8560" y="11665"/>
                  </a:cubicBezTo>
                  <a:cubicBezTo>
                    <a:pt x="8765" y="11665"/>
                    <a:pt x="8856" y="11573"/>
                    <a:pt x="8856" y="11368"/>
                  </a:cubicBezTo>
                  <a:cubicBezTo>
                    <a:pt x="8856" y="11162"/>
                    <a:pt x="8765" y="11048"/>
                    <a:pt x="8560" y="11048"/>
                  </a:cubicBezTo>
                  <a:close/>
                  <a:moveTo>
                    <a:pt x="16046" y="10951"/>
                  </a:moveTo>
                  <a:cubicBezTo>
                    <a:pt x="16031" y="10951"/>
                    <a:pt x="16016" y="10953"/>
                    <a:pt x="16001" y="10957"/>
                  </a:cubicBezTo>
                  <a:cubicBezTo>
                    <a:pt x="15772" y="10957"/>
                    <a:pt x="15613" y="11094"/>
                    <a:pt x="15613" y="11299"/>
                  </a:cubicBezTo>
                  <a:cubicBezTo>
                    <a:pt x="15613" y="11414"/>
                    <a:pt x="15635" y="11505"/>
                    <a:pt x="15727" y="11573"/>
                  </a:cubicBezTo>
                  <a:cubicBezTo>
                    <a:pt x="15795" y="11665"/>
                    <a:pt x="15864" y="11687"/>
                    <a:pt x="15978" y="11687"/>
                  </a:cubicBezTo>
                  <a:cubicBezTo>
                    <a:pt x="16183" y="11687"/>
                    <a:pt x="16343" y="11551"/>
                    <a:pt x="16343" y="11345"/>
                  </a:cubicBezTo>
                  <a:cubicBezTo>
                    <a:pt x="16366" y="11231"/>
                    <a:pt x="16320" y="11140"/>
                    <a:pt x="16252" y="11071"/>
                  </a:cubicBezTo>
                  <a:cubicBezTo>
                    <a:pt x="16176" y="10996"/>
                    <a:pt x="16116" y="10951"/>
                    <a:pt x="16046" y="10951"/>
                  </a:cubicBezTo>
                  <a:close/>
                  <a:moveTo>
                    <a:pt x="17256" y="11048"/>
                  </a:moveTo>
                  <a:cubicBezTo>
                    <a:pt x="17233" y="11048"/>
                    <a:pt x="17187" y="11048"/>
                    <a:pt x="17165" y="11071"/>
                  </a:cubicBezTo>
                  <a:cubicBezTo>
                    <a:pt x="17051" y="11140"/>
                    <a:pt x="16936" y="11231"/>
                    <a:pt x="16959" y="11414"/>
                  </a:cubicBezTo>
                  <a:cubicBezTo>
                    <a:pt x="16914" y="11528"/>
                    <a:pt x="16982" y="11596"/>
                    <a:pt x="17028" y="11687"/>
                  </a:cubicBezTo>
                  <a:cubicBezTo>
                    <a:pt x="17051" y="11710"/>
                    <a:pt x="17051" y="11710"/>
                    <a:pt x="17073" y="11733"/>
                  </a:cubicBezTo>
                  <a:cubicBezTo>
                    <a:pt x="17073" y="11710"/>
                    <a:pt x="17073" y="11687"/>
                    <a:pt x="17096" y="11687"/>
                  </a:cubicBezTo>
                  <a:cubicBezTo>
                    <a:pt x="17119" y="11596"/>
                    <a:pt x="17142" y="11482"/>
                    <a:pt x="17187" y="11391"/>
                  </a:cubicBezTo>
                  <a:cubicBezTo>
                    <a:pt x="17233" y="11299"/>
                    <a:pt x="17233" y="11185"/>
                    <a:pt x="17279" y="11094"/>
                  </a:cubicBezTo>
                  <a:cubicBezTo>
                    <a:pt x="17302" y="11094"/>
                    <a:pt x="17279" y="11048"/>
                    <a:pt x="17256" y="11048"/>
                  </a:cubicBezTo>
                  <a:close/>
                  <a:moveTo>
                    <a:pt x="2488" y="11208"/>
                  </a:moveTo>
                  <a:cubicBezTo>
                    <a:pt x="2420" y="11254"/>
                    <a:pt x="2328" y="11254"/>
                    <a:pt x="2305" y="11299"/>
                  </a:cubicBezTo>
                  <a:cubicBezTo>
                    <a:pt x="2260" y="11368"/>
                    <a:pt x="2191" y="11414"/>
                    <a:pt x="2214" y="11505"/>
                  </a:cubicBezTo>
                  <a:cubicBezTo>
                    <a:pt x="2237" y="11573"/>
                    <a:pt x="2260" y="11642"/>
                    <a:pt x="2305" y="11687"/>
                  </a:cubicBezTo>
                  <a:cubicBezTo>
                    <a:pt x="2345" y="11707"/>
                    <a:pt x="2401" y="11761"/>
                    <a:pt x="2474" y="11761"/>
                  </a:cubicBezTo>
                  <a:cubicBezTo>
                    <a:pt x="2486" y="11761"/>
                    <a:pt x="2498" y="11759"/>
                    <a:pt x="2511" y="11756"/>
                  </a:cubicBezTo>
                  <a:cubicBezTo>
                    <a:pt x="2556" y="11733"/>
                    <a:pt x="2648" y="11710"/>
                    <a:pt x="2671" y="11665"/>
                  </a:cubicBezTo>
                  <a:cubicBezTo>
                    <a:pt x="2716" y="11619"/>
                    <a:pt x="2762" y="11551"/>
                    <a:pt x="2762" y="11482"/>
                  </a:cubicBezTo>
                  <a:cubicBezTo>
                    <a:pt x="2739" y="11414"/>
                    <a:pt x="2716" y="11345"/>
                    <a:pt x="2671" y="11299"/>
                  </a:cubicBezTo>
                  <a:cubicBezTo>
                    <a:pt x="2625" y="11254"/>
                    <a:pt x="2556" y="11231"/>
                    <a:pt x="2488" y="11208"/>
                  </a:cubicBezTo>
                  <a:close/>
                  <a:moveTo>
                    <a:pt x="9906" y="11117"/>
                  </a:moveTo>
                  <a:cubicBezTo>
                    <a:pt x="9746" y="11117"/>
                    <a:pt x="9587" y="11277"/>
                    <a:pt x="9564" y="11436"/>
                  </a:cubicBezTo>
                  <a:cubicBezTo>
                    <a:pt x="9564" y="11596"/>
                    <a:pt x="9746" y="11779"/>
                    <a:pt x="9906" y="11802"/>
                  </a:cubicBezTo>
                  <a:cubicBezTo>
                    <a:pt x="10043" y="11802"/>
                    <a:pt x="10226" y="11619"/>
                    <a:pt x="10249" y="11459"/>
                  </a:cubicBezTo>
                  <a:cubicBezTo>
                    <a:pt x="10249" y="11299"/>
                    <a:pt x="10066" y="11117"/>
                    <a:pt x="9906" y="11117"/>
                  </a:cubicBezTo>
                  <a:close/>
                  <a:moveTo>
                    <a:pt x="3835" y="11322"/>
                  </a:moveTo>
                  <a:cubicBezTo>
                    <a:pt x="3675" y="11322"/>
                    <a:pt x="3561" y="11436"/>
                    <a:pt x="3561" y="11573"/>
                  </a:cubicBezTo>
                  <a:cubicBezTo>
                    <a:pt x="3561" y="11733"/>
                    <a:pt x="3652" y="11847"/>
                    <a:pt x="3812" y="11870"/>
                  </a:cubicBezTo>
                  <a:cubicBezTo>
                    <a:pt x="3994" y="11870"/>
                    <a:pt x="4086" y="11756"/>
                    <a:pt x="4086" y="11596"/>
                  </a:cubicBezTo>
                  <a:cubicBezTo>
                    <a:pt x="4109" y="11436"/>
                    <a:pt x="3994" y="11322"/>
                    <a:pt x="3835" y="11322"/>
                  </a:cubicBezTo>
                  <a:close/>
                  <a:moveTo>
                    <a:pt x="11253" y="11254"/>
                  </a:moveTo>
                  <a:cubicBezTo>
                    <a:pt x="11047" y="11254"/>
                    <a:pt x="10911" y="11391"/>
                    <a:pt x="10911" y="11573"/>
                  </a:cubicBezTo>
                  <a:cubicBezTo>
                    <a:pt x="10911" y="11802"/>
                    <a:pt x="11025" y="11916"/>
                    <a:pt x="11253" y="11916"/>
                  </a:cubicBezTo>
                  <a:cubicBezTo>
                    <a:pt x="11268" y="11917"/>
                    <a:pt x="11282" y="11918"/>
                    <a:pt x="11296" y="11918"/>
                  </a:cubicBezTo>
                  <a:cubicBezTo>
                    <a:pt x="11474" y="11918"/>
                    <a:pt x="11572" y="11787"/>
                    <a:pt x="11572" y="11596"/>
                  </a:cubicBezTo>
                  <a:cubicBezTo>
                    <a:pt x="11572" y="11391"/>
                    <a:pt x="11458" y="11254"/>
                    <a:pt x="11253" y="11254"/>
                  </a:cubicBezTo>
                  <a:close/>
                  <a:moveTo>
                    <a:pt x="5159" y="11436"/>
                  </a:moveTo>
                  <a:cubicBezTo>
                    <a:pt x="5090" y="11436"/>
                    <a:pt x="5022" y="11482"/>
                    <a:pt x="4953" y="11528"/>
                  </a:cubicBezTo>
                  <a:cubicBezTo>
                    <a:pt x="4907" y="11573"/>
                    <a:pt x="4885" y="11642"/>
                    <a:pt x="4885" y="11710"/>
                  </a:cubicBezTo>
                  <a:cubicBezTo>
                    <a:pt x="4885" y="11779"/>
                    <a:pt x="4907" y="11870"/>
                    <a:pt x="4953" y="11916"/>
                  </a:cubicBezTo>
                  <a:cubicBezTo>
                    <a:pt x="4999" y="11984"/>
                    <a:pt x="5090" y="12030"/>
                    <a:pt x="5159" y="12030"/>
                  </a:cubicBezTo>
                  <a:cubicBezTo>
                    <a:pt x="5227" y="12030"/>
                    <a:pt x="5318" y="11984"/>
                    <a:pt x="5364" y="11939"/>
                  </a:cubicBezTo>
                  <a:cubicBezTo>
                    <a:pt x="5432" y="11893"/>
                    <a:pt x="5432" y="11802"/>
                    <a:pt x="5478" y="11733"/>
                  </a:cubicBezTo>
                  <a:cubicBezTo>
                    <a:pt x="5455" y="11665"/>
                    <a:pt x="5432" y="11573"/>
                    <a:pt x="5387" y="11528"/>
                  </a:cubicBezTo>
                  <a:cubicBezTo>
                    <a:pt x="5341" y="11459"/>
                    <a:pt x="5227" y="11436"/>
                    <a:pt x="5159" y="11436"/>
                  </a:cubicBezTo>
                  <a:close/>
                  <a:moveTo>
                    <a:pt x="12657" y="11342"/>
                  </a:moveTo>
                  <a:cubicBezTo>
                    <a:pt x="12646" y="11342"/>
                    <a:pt x="12634" y="11343"/>
                    <a:pt x="12622" y="11345"/>
                  </a:cubicBezTo>
                  <a:cubicBezTo>
                    <a:pt x="12554" y="11345"/>
                    <a:pt x="12463" y="11345"/>
                    <a:pt x="12440" y="11368"/>
                  </a:cubicBezTo>
                  <a:cubicBezTo>
                    <a:pt x="12349" y="11436"/>
                    <a:pt x="12257" y="11505"/>
                    <a:pt x="12257" y="11665"/>
                  </a:cubicBezTo>
                  <a:cubicBezTo>
                    <a:pt x="12234" y="11802"/>
                    <a:pt x="12303" y="11916"/>
                    <a:pt x="12417" y="12007"/>
                  </a:cubicBezTo>
                  <a:cubicBezTo>
                    <a:pt x="12417" y="12007"/>
                    <a:pt x="12440" y="12030"/>
                    <a:pt x="12463" y="12030"/>
                  </a:cubicBezTo>
                  <a:cubicBezTo>
                    <a:pt x="12493" y="12030"/>
                    <a:pt x="12525" y="12031"/>
                    <a:pt x="12557" y="12031"/>
                  </a:cubicBezTo>
                  <a:cubicBezTo>
                    <a:pt x="12668" y="12031"/>
                    <a:pt x="12785" y="12017"/>
                    <a:pt x="12873" y="11893"/>
                  </a:cubicBezTo>
                  <a:cubicBezTo>
                    <a:pt x="12896" y="11847"/>
                    <a:pt x="12942" y="11824"/>
                    <a:pt x="12919" y="11779"/>
                  </a:cubicBezTo>
                  <a:cubicBezTo>
                    <a:pt x="12919" y="11710"/>
                    <a:pt x="12919" y="11642"/>
                    <a:pt x="12919" y="11596"/>
                  </a:cubicBezTo>
                  <a:cubicBezTo>
                    <a:pt x="12919" y="11573"/>
                    <a:pt x="12919" y="11551"/>
                    <a:pt x="12919" y="11528"/>
                  </a:cubicBezTo>
                  <a:cubicBezTo>
                    <a:pt x="12836" y="11444"/>
                    <a:pt x="12772" y="11342"/>
                    <a:pt x="12657" y="11342"/>
                  </a:cubicBezTo>
                  <a:close/>
                  <a:moveTo>
                    <a:pt x="525" y="11756"/>
                  </a:moveTo>
                  <a:cubicBezTo>
                    <a:pt x="502" y="11779"/>
                    <a:pt x="502" y="11802"/>
                    <a:pt x="502" y="11802"/>
                  </a:cubicBezTo>
                  <a:cubicBezTo>
                    <a:pt x="548" y="11893"/>
                    <a:pt x="571" y="11984"/>
                    <a:pt x="616" y="12075"/>
                  </a:cubicBezTo>
                  <a:cubicBezTo>
                    <a:pt x="616" y="12098"/>
                    <a:pt x="639" y="12098"/>
                    <a:pt x="639" y="12098"/>
                  </a:cubicBezTo>
                  <a:cubicBezTo>
                    <a:pt x="639" y="12098"/>
                    <a:pt x="662" y="12075"/>
                    <a:pt x="662" y="12075"/>
                  </a:cubicBezTo>
                  <a:cubicBezTo>
                    <a:pt x="685" y="12053"/>
                    <a:pt x="662" y="12030"/>
                    <a:pt x="662" y="12007"/>
                  </a:cubicBezTo>
                  <a:cubicBezTo>
                    <a:pt x="662" y="11870"/>
                    <a:pt x="639" y="11824"/>
                    <a:pt x="548" y="11779"/>
                  </a:cubicBezTo>
                  <a:cubicBezTo>
                    <a:pt x="525" y="11779"/>
                    <a:pt x="525" y="11779"/>
                    <a:pt x="525" y="11756"/>
                  </a:cubicBezTo>
                  <a:close/>
                  <a:moveTo>
                    <a:pt x="6505" y="11528"/>
                  </a:moveTo>
                  <a:cubicBezTo>
                    <a:pt x="6368" y="11528"/>
                    <a:pt x="6209" y="11665"/>
                    <a:pt x="6209" y="11824"/>
                  </a:cubicBezTo>
                  <a:cubicBezTo>
                    <a:pt x="6209" y="11984"/>
                    <a:pt x="6345" y="12121"/>
                    <a:pt x="6505" y="12121"/>
                  </a:cubicBezTo>
                  <a:cubicBezTo>
                    <a:pt x="6665" y="12121"/>
                    <a:pt x="6825" y="11984"/>
                    <a:pt x="6825" y="11824"/>
                  </a:cubicBezTo>
                  <a:cubicBezTo>
                    <a:pt x="6825" y="11665"/>
                    <a:pt x="6688" y="11528"/>
                    <a:pt x="6505" y="11528"/>
                  </a:cubicBezTo>
                  <a:close/>
                  <a:moveTo>
                    <a:pt x="13923" y="11459"/>
                  </a:moveTo>
                  <a:cubicBezTo>
                    <a:pt x="13718" y="11459"/>
                    <a:pt x="13558" y="11642"/>
                    <a:pt x="13558" y="11847"/>
                  </a:cubicBezTo>
                  <a:cubicBezTo>
                    <a:pt x="13581" y="12030"/>
                    <a:pt x="13718" y="12190"/>
                    <a:pt x="13946" y="12190"/>
                  </a:cubicBezTo>
                  <a:cubicBezTo>
                    <a:pt x="14129" y="12190"/>
                    <a:pt x="14311" y="12007"/>
                    <a:pt x="14289" y="11824"/>
                  </a:cubicBezTo>
                  <a:cubicBezTo>
                    <a:pt x="14289" y="11619"/>
                    <a:pt x="14152" y="11459"/>
                    <a:pt x="13923" y="11459"/>
                  </a:cubicBezTo>
                  <a:close/>
                  <a:moveTo>
                    <a:pt x="7852" y="11665"/>
                  </a:moveTo>
                  <a:cubicBezTo>
                    <a:pt x="7647" y="11665"/>
                    <a:pt x="7555" y="11756"/>
                    <a:pt x="7555" y="11961"/>
                  </a:cubicBezTo>
                  <a:cubicBezTo>
                    <a:pt x="7555" y="12167"/>
                    <a:pt x="7647" y="12258"/>
                    <a:pt x="7852" y="12258"/>
                  </a:cubicBezTo>
                  <a:cubicBezTo>
                    <a:pt x="8057" y="12258"/>
                    <a:pt x="8149" y="12167"/>
                    <a:pt x="8149" y="11961"/>
                  </a:cubicBezTo>
                  <a:cubicBezTo>
                    <a:pt x="8149" y="11756"/>
                    <a:pt x="8057" y="11665"/>
                    <a:pt x="7852" y="11665"/>
                  </a:cubicBezTo>
                  <a:close/>
                  <a:moveTo>
                    <a:pt x="15293" y="11551"/>
                  </a:moveTo>
                  <a:cubicBezTo>
                    <a:pt x="15179" y="11551"/>
                    <a:pt x="15088" y="11573"/>
                    <a:pt x="15019" y="11665"/>
                  </a:cubicBezTo>
                  <a:cubicBezTo>
                    <a:pt x="14951" y="11733"/>
                    <a:pt x="14905" y="11802"/>
                    <a:pt x="14905" y="11916"/>
                  </a:cubicBezTo>
                  <a:cubicBezTo>
                    <a:pt x="14905" y="12121"/>
                    <a:pt x="15065" y="12281"/>
                    <a:pt x="15247" y="12304"/>
                  </a:cubicBezTo>
                  <a:cubicBezTo>
                    <a:pt x="15361" y="12304"/>
                    <a:pt x="15453" y="12281"/>
                    <a:pt x="15544" y="12190"/>
                  </a:cubicBezTo>
                  <a:cubicBezTo>
                    <a:pt x="15613" y="12121"/>
                    <a:pt x="15658" y="12053"/>
                    <a:pt x="15635" y="11939"/>
                  </a:cubicBezTo>
                  <a:cubicBezTo>
                    <a:pt x="15635" y="11710"/>
                    <a:pt x="15498" y="11573"/>
                    <a:pt x="15293" y="11551"/>
                  </a:cubicBezTo>
                  <a:close/>
                  <a:moveTo>
                    <a:pt x="1780" y="11824"/>
                  </a:moveTo>
                  <a:cubicBezTo>
                    <a:pt x="1666" y="11824"/>
                    <a:pt x="1529" y="11961"/>
                    <a:pt x="1506" y="12075"/>
                  </a:cubicBezTo>
                  <a:cubicBezTo>
                    <a:pt x="1506" y="12190"/>
                    <a:pt x="1666" y="12349"/>
                    <a:pt x="1780" y="12372"/>
                  </a:cubicBezTo>
                  <a:cubicBezTo>
                    <a:pt x="1895" y="12372"/>
                    <a:pt x="2054" y="12212"/>
                    <a:pt x="2054" y="12098"/>
                  </a:cubicBezTo>
                  <a:cubicBezTo>
                    <a:pt x="2054" y="11984"/>
                    <a:pt x="1895" y="11824"/>
                    <a:pt x="1780" y="11824"/>
                  </a:cubicBezTo>
                  <a:close/>
                  <a:moveTo>
                    <a:pt x="9175" y="11731"/>
                  </a:moveTo>
                  <a:cubicBezTo>
                    <a:pt x="9041" y="11731"/>
                    <a:pt x="8878" y="11902"/>
                    <a:pt x="8856" y="12053"/>
                  </a:cubicBezTo>
                  <a:cubicBezTo>
                    <a:pt x="8856" y="12212"/>
                    <a:pt x="9016" y="12395"/>
                    <a:pt x="9199" y="12395"/>
                  </a:cubicBezTo>
                  <a:cubicBezTo>
                    <a:pt x="9336" y="12395"/>
                    <a:pt x="9518" y="12235"/>
                    <a:pt x="9541" y="12075"/>
                  </a:cubicBezTo>
                  <a:cubicBezTo>
                    <a:pt x="9541" y="11916"/>
                    <a:pt x="9381" y="11733"/>
                    <a:pt x="9199" y="11733"/>
                  </a:cubicBezTo>
                  <a:cubicBezTo>
                    <a:pt x="9191" y="11732"/>
                    <a:pt x="9183" y="11731"/>
                    <a:pt x="9175" y="11731"/>
                  </a:cubicBezTo>
                  <a:close/>
                  <a:moveTo>
                    <a:pt x="16480" y="11687"/>
                  </a:moveTo>
                  <a:cubicBezTo>
                    <a:pt x="16457" y="11687"/>
                    <a:pt x="16434" y="11687"/>
                    <a:pt x="16411" y="11710"/>
                  </a:cubicBezTo>
                  <a:cubicBezTo>
                    <a:pt x="16274" y="11802"/>
                    <a:pt x="16183" y="11893"/>
                    <a:pt x="16206" y="12053"/>
                  </a:cubicBezTo>
                  <a:cubicBezTo>
                    <a:pt x="16206" y="12053"/>
                    <a:pt x="16206" y="12075"/>
                    <a:pt x="16206" y="12075"/>
                  </a:cubicBezTo>
                  <a:cubicBezTo>
                    <a:pt x="16183" y="12190"/>
                    <a:pt x="16252" y="12258"/>
                    <a:pt x="16297" y="12327"/>
                  </a:cubicBezTo>
                  <a:cubicBezTo>
                    <a:pt x="16366" y="12395"/>
                    <a:pt x="16457" y="12441"/>
                    <a:pt x="16571" y="12441"/>
                  </a:cubicBezTo>
                  <a:cubicBezTo>
                    <a:pt x="16579" y="12433"/>
                    <a:pt x="16589" y="12431"/>
                    <a:pt x="16600" y="12431"/>
                  </a:cubicBezTo>
                  <a:cubicBezTo>
                    <a:pt x="16622" y="12431"/>
                    <a:pt x="16647" y="12441"/>
                    <a:pt x="16662" y="12441"/>
                  </a:cubicBezTo>
                  <a:cubicBezTo>
                    <a:pt x="16754" y="12418"/>
                    <a:pt x="16822" y="12372"/>
                    <a:pt x="16845" y="12281"/>
                  </a:cubicBezTo>
                  <a:cubicBezTo>
                    <a:pt x="16868" y="12258"/>
                    <a:pt x="16891" y="12235"/>
                    <a:pt x="16914" y="12190"/>
                  </a:cubicBezTo>
                  <a:cubicBezTo>
                    <a:pt x="16982" y="12053"/>
                    <a:pt x="16982" y="11961"/>
                    <a:pt x="16868" y="11802"/>
                  </a:cubicBezTo>
                  <a:cubicBezTo>
                    <a:pt x="16822" y="11756"/>
                    <a:pt x="16754" y="11687"/>
                    <a:pt x="16640" y="11687"/>
                  </a:cubicBezTo>
                  <a:close/>
                  <a:moveTo>
                    <a:pt x="3104" y="11961"/>
                  </a:moveTo>
                  <a:cubicBezTo>
                    <a:pt x="2922" y="11961"/>
                    <a:pt x="2830" y="12053"/>
                    <a:pt x="2830" y="12235"/>
                  </a:cubicBezTo>
                  <a:cubicBezTo>
                    <a:pt x="2830" y="12395"/>
                    <a:pt x="2922" y="12486"/>
                    <a:pt x="3081" y="12486"/>
                  </a:cubicBezTo>
                  <a:cubicBezTo>
                    <a:pt x="3241" y="12486"/>
                    <a:pt x="3355" y="12395"/>
                    <a:pt x="3355" y="12235"/>
                  </a:cubicBezTo>
                  <a:cubicBezTo>
                    <a:pt x="3355" y="12075"/>
                    <a:pt x="3241" y="11961"/>
                    <a:pt x="3104" y="11961"/>
                  </a:cubicBezTo>
                  <a:close/>
                  <a:moveTo>
                    <a:pt x="10469" y="11868"/>
                  </a:moveTo>
                  <a:cubicBezTo>
                    <a:pt x="10320" y="11868"/>
                    <a:pt x="10180" y="12019"/>
                    <a:pt x="10180" y="12190"/>
                  </a:cubicBezTo>
                  <a:cubicBezTo>
                    <a:pt x="10180" y="12372"/>
                    <a:pt x="10294" y="12532"/>
                    <a:pt x="10500" y="12532"/>
                  </a:cubicBezTo>
                  <a:cubicBezTo>
                    <a:pt x="10682" y="12532"/>
                    <a:pt x="10842" y="12395"/>
                    <a:pt x="10842" y="12212"/>
                  </a:cubicBezTo>
                  <a:cubicBezTo>
                    <a:pt x="10842" y="12007"/>
                    <a:pt x="10682" y="11870"/>
                    <a:pt x="10500" y="11870"/>
                  </a:cubicBezTo>
                  <a:cubicBezTo>
                    <a:pt x="10489" y="11869"/>
                    <a:pt x="10479" y="11868"/>
                    <a:pt x="10469" y="11868"/>
                  </a:cubicBezTo>
                  <a:close/>
                  <a:moveTo>
                    <a:pt x="11846" y="11961"/>
                  </a:moveTo>
                  <a:cubicBezTo>
                    <a:pt x="11641" y="11961"/>
                    <a:pt x="11527" y="12075"/>
                    <a:pt x="11504" y="12304"/>
                  </a:cubicBezTo>
                  <a:cubicBezTo>
                    <a:pt x="11504" y="12395"/>
                    <a:pt x="11550" y="12464"/>
                    <a:pt x="11618" y="12532"/>
                  </a:cubicBezTo>
                  <a:cubicBezTo>
                    <a:pt x="11656" y="12588"/>
                    <a:pt x="11724" y="12629"/>
                    <a:pt x="11798" y="12629"/>
                  </a:cubicBezTo>
                  <a:cubicBezTo>
                    <a:pt x="11814" y="12629"/>
                    <a:pt x="11830" y="12627"/>
                    <a:pt x="11846" y="12623"/>
                  </a:cubicBezTo>
                  <a:cubicBezTo>
                    <a:pt x="12052" y="12623"/>
                    <a:pt x="12189" y="12509"/>
                    <a:pt x="12189" y="12304"/>
                  </a:cubicBezTo>
                  <a:cubicBezTo>
                    <a:pt x="12189" y="12098"/>
                    <a:pt x="12052" y="11961"/>
                    <a:pt x="11846" y="11961"/>
                  </a:cubicBezTo>
                  <a:close/>
                  <a:moveTo>
                    <a:pt x="4451" y="12030"/>
                  </a:moveTo>
                  <a:cubicBezTo>
                    <a:pt x="4382" y="12030"/>
                    <a:pt x="4291" y="12075"/>
                    <a:pt x="4223" y="12121"/>
                  </a:cubicBezTo>
                  <a:cubicBezTo>
                    <a:pt x="4177" y="12167"/>
                    <a:pt x="4131" y="12258"/>
                    <a:pt x="4131" y="12327"/>
                  </a:cubicBezTo>
                  <a:cubicBezTo>
                    <a:pt x="4131" y="12395"/>
                    <a:pt x="4177" y="12486"/>
                    <a:pt x="4223" y="12532"/>
                  </a:cubicBezTo>
                  <a:cubicBezTo>
                    <a:pt x="4268" y="12578"/>
                    <a:pt x="4360" y="12600"/>
                    <a:pt x="4428" y="12646"/>
                  </a:cubicBezTo>
                  <a:cubicBezTo>
                    <a:pt x="4497" y="12600"/>
                    <a:pt x="4588" y="12578"/>
                    <a:pt x="4634" y="12532"/>
                  </a:cubicBezTo>
                  <a:cubicBezTo>
                    <a:pt x="4679" y="12486"/>
                    <a:pt x="4725" y="12395"/>
                    <a:pt x="4725" y="12327"/>
                  </a:cubicBezTo>
                  <a:cubicBezTo>
                    <a:pt x="4725" y="12258"/>
                    <a:pt x="4702" y="12190"/>
                    <a:pt x="4656" y="12144"/>
                  </a:cubicBezTo>
                  <a:cubicBezTo>
                    <a:pt x="4588" y="12075"/>
                    <a:pt x="4519" y="12030"/>
                    <a:pt x="4451" y="12030"/>
                  </a:cubicBezTo>
                  <a:close/>
                  <a:moveTo>
                    <a:pt x="5752" y="12167"/>
                  </a:moveTo>
                  <a:cubicBezTo>
                    <a:pt x="5615" y="12167"/>
                    <a:pt x="5478" y="12304"/>
                    <a:pt x="5478" y="12486"/>
                  </a:cubicBezTo>
                  <a:cubicBezTo>
                    <a:pt x="5478" y="12623"/>
                    <a:pt x="5615" y="12760"/>
                    <a:pt x="5775" y="12760"/>
                  </a:cubicBezTo>
                  <a:cubicBezTo>
                    <a:pt x="5935" y="12760"/>
                    <a:pt x="6072" y="12623"/>
                    <a:pt x="6072" y="12464"/>
                  </a:cubicBezTo>
                  <a:cubicBezTo>
                    <a:pt x="6072" y="12304"/>
                    <a:pt x="5935" y="12167"/>
                    <a:pt x="5752" y="12167"/>
                  </a:cubicBezTo>
                  <a:close/>
                  <a:moveTo>
                    <a:pt x="13193" y="12053"/>
                  </a:moveTo>
                  <a:cubicBezTo>
                    <a:pt x="13102" y="12098"/>
                    <a:pt x="12988" y="12098"/>
                    <a:pt x="12919" y="12190"/>
                  </a:cubicBezTo>
                  <a:cubicBezTo>
                    <a:pt x="12873" y="12258"/>
                    <a:pt x="12828" y="12349"/>
                    <a:pt x="12828" y="12441"/>
                  </a:cubicBezTo>
                  <a:cubicBezTo>
                    <a:pt x="12851" y="12532"/>
                    <a:pt x="12873" y="12623"/>
                    <a:pt x="12942" y="12692"/>
                  </a:cubicBezTo>
                  <a:cubicBezTo>
                    <a:pt x="12988" y="12737"/>
                    <a:pt x="13147" y="12806"/>
                    <a:pt x="13193" y="12806"/>
                  </a:cubicBezTo>
                  <a:cubicBezTo>
                    <a:pt x="13284" y="12783"/>
                    <a:pt x="13398" y="12760"/>
                    <a:pt x="13467" y="12669"/>
                  </a:cubicBezTo>
                  <a:cubicBezTo>
                    <a:pt x="13535" y="12600"/>
                    <a:pt x="13558" y="12509"/>
                    <a:pt x="13558" y="12418"/>
                  </a:cubicBezTo>
                  <a:cubicBezTo>
                    <a:pt x="13558" y="12327"/>
                    <a:pt x="13513" y="12235"/>
                    <a:pt x="13444" y="12167"/>
                  </a:cubicBezTo>
                  <a:cubicBezTo>
                    <a:pt x="13376" y="12098"/>
                    <a:pt x="13284" y="12098"/>
                    <a:pt x="13193" y="12053"/>
                  </a:cubicBezTo>
                  <a:close/>
                  <a:moveTo>
                    <a:pt x="7122" y="12258"/>
                  </a:moveTo>
                  <a:cubicBezTo>
                    <a:pt x="6916" y="12258"/>
                    <a:pt x="6825" y="12349"/>
                    <a:pt x="6825" y="12578"/>
                  </a:cubicBezTo>
                  <a:cubicBezTo>
                    <a:pt x="6825" y="12783"/>
                    <a:pt x="6916" y="12874"/>
                    <a:pt x="7122" y="12874"/>
                  </a:cubicBezTo>
                  <a:cubicBezTo>
                    <a:pt x="7327" y="12874"/>
                    <a:pt x="7418" y="12760"/>
                    <a:pt x="7418" y="12555"/>
                  </a:cubicBezTo>
                  <a:cubicBezTo>
                    <a:pt x="7418" y="12349"/>
                    <a:pt x="7327" y="12258"/>
                    <a:pt x="7122" y="12258"/>
                  </a:cubicBezTo>
                  <a:close/>
                  <a:moveTo>
                    <a:pt x="14540" y="12167"/>
                  </a:moveTo>
                  <a:cubicBezTo>
                    <a:pt x="14426" y="12167"/>
                    <a:pt x="14357" y="12190"/>
                    <a:pt x="14266" y="12281"/>
                  </a:cubicBezTo>
                  <a:cubicBezTo>
                    <a:pt x="14197" y="12349"/>
                    <a:pt x="14152" y="12441"/>
                    <a:pt x="14175" y="12555"/>
                  </a:cubicBezTo>
                  <a:cubicBezTo>
                    <a:pt x="14175" y="12760"/>
                    <a:pt x="14334" y="12897"/>
                    <a:pt x="14563" y="12897"/>
                  </a:cubicBezTo>
                  <a:cubicBezTo>
                    <a:pt x="14578" y="12901"/>
                    <a:pt x="14593" y="12903"/>
                    <a:pt x="14608" y="12903"/>
                  </a:cubicBezTo>
                  <a:cubicBezTo>
                    <a:pt x="14677" y="12903"/>
                    <a:pt x="14734" y="12859"/>
                    <a:pt x="14791" y="12783"/>
                  </a:cubicBezTo>
                  <a:cubicBezTo>
                    <a:pt x="14882" y="12715"/>
                    <a:pt x="14905" y="12646"/>
                    <a:pt x="14905" y="12532"/>
                  </a:cubicBezTo>
                  <a:cubicBezTo>
                    <a:pt x="14905" y="12304"/>
                    <a:pt x="14745" y="12167"/>
                    <a:pt x="14540" y="12167"/>
                  </a:cubicBezTo>
                  <a:close/>
                  <a:moveTo>
                    <a:pt x="1037" y="12430"/>
                  </a:moveTo>
                  <a:cubicBezTo>
                    <a:pt x="966" y="12430"/>
                    <a:pt x="898" y="12466"/>
                    <a:pt x="845" y="12532"/>
                  </a:cubicBezTo>
                  <a:cubicBezTo>
                    <a:pt x="845" y="12555"/>
                    <a:pt x="845" y="12600"/>
                    <a:pt x="845" y="12623"/>
                  </a:cubicBezTo>
                  <a:cubicBezTo>
                    <a:pt x="890" y="12737"/>
                    <a:pt x="959" y="12829"/>
                    <a:pt x="1004" y="12920"/>
                  </a:cubicBezTo>
                  <a:cubicBezTo>
                    <a:pt x="1027" y="12943"/>
                    <a:pt x="1027" y="12966"/>
                    <a:pt x="1027" y="12966"/>
                  </a:cubicBezTo>
                  <a:lnTo>
                    <a:pt x="1073" y="12966"/>
                  </a:lnTo>
                  <a:cubicBezTo>
                    <a:pt x="1187" y="12920"/>
                    <a:pt x="1278" y="12852"/>
                    <a:pt x="1301" y="12737"/>
                  </a:cubicBezTo>
                  <a:cubicBezTo>
                    <a:pt x="1324" y="12623"/>
                    <a:pt x="1255" y="12555"/>
                    <a:pt x="1187" y="12486"/>
                  </a:cubicBezTo>
                  <a:cubicBezTo>
                    <a:pt x="1139" y="12448"/>
                    <a:pt x="1088" y="12430"/>
                    <a:pt x="1037" y="12430"/>
                  </a:cubicBezTo>
                  <a:close/>
                  <a:moveTo>
                    <a:pt x="8492" y="12370"/>
                  </a:moveTo>
                  <a:cubicBezTo>
                    <a:pt x="8484" y="12370"/>
                    <a:pt x="8476" y="12371"/>
                    <a:pt x="8468" y="12372"/>
                  </a:cubicBezTo>
                  <a:cubicBezTo>
                    <a:pt x="8286" y="12372"/>
                    <a:pt x="8126" y="12555"/>
                    <a:pt x="8126" y="12715"/>
                  </a:cubicBezTo>
                  <a:cubicBezTo>
                    <a:pt x="8126" y="12874"/>
                    <a:pt x="8308" y="13034"/>
                    <a:pt x="8468" y="13034"/>
                  </a:cubicBezTo>
                  <a:cubicBezTo>
                    <a:pt x="8628" y="13034"/>
                    <a:pt x="8811" y="12852"/>
                    <a:pt x="8788" y="12692"/>
                  </a:cubicBezTo>
                  <a:cubicBezTo>
                    <a:pt x="8788" y="12541"/>
                    <a:pt x="8626" y="12370"/>
                    <a:pt x="8492" y="12370"/>
                  </a:cubicBezTo>
                  <a:close/>
                  <a:moveTo>
                    <a:pt x="15864" y="12281"/>
                  </a:moveTo>
                  <a:cubicBezTo>
                    <a:pt x="15658" y="12304"/>
                    <a:pt x="15498" y="12464"/>
                    <a:pt x="15498" y="12669"/>
                  </a:cubicBezTo>
                  <a:cubicBezTo>
                    <a:pt x="15498" y="12874"/>
                    <a:pt x="15658" y="13034"/>
                    <a:pt x="15886" y="13034"/>
                  </a:cubicBezTo>
                  <a:cubicBezTo>
                    <a:pt x="16092" y="13034"/>
                    <a:pt x="16274" y="12874"/>
                    <a:pt x="16252" y="12669"/>
                  </a:cubicBezTo>
                  <a:cubicBezTo>
                    <a:pt x="16274" y="12464"/>
                    <a:pt x="16092" y="12281"/>
                    <a:pt x="15864" y="12281"/>
                  </a:cubicBezTo>
                  <a:close/>
                  <a:moveTo>
                    <a:pt x="2397" y="12555"/>
                  </a:moveTo>
                  <a:cubicBezTo>
                    <a:pt x="2237" y="12555"/>
                    <a:pt x="2123" y="12669"/>
                    <a:pt x="2123" y="12829"/>
                  </a:cubicBezTo>
                  <a:cubicBezTo>
                    <a:pt x="2123" y="12989"/>
                    <a:pt x="2214" y="13103"/>
                    <a:pt x="2374" y="13103"/>
                  </a:cubicBezTo>
                  <a:cubicBezTo>
                    <a:pt x="2534" y="13103"/>
                    <a:pt x="2648" y="12989"/>
                    <a:pt x="2648" y="12829"/>
                  </a:cubicBezTo>
                  <a:cubicBezTo>
                    <a:pt x="2648" y="12669"/>
                    <a:pt x="2556" y="12578"/>
                    <a:pt x="2397" y="12555"/>
                  </a:cubicBezTo>
                  <a:close/>
                  <a:moveTo>
                    <a:pt x="9792" y="12464"/>
                  </a:moveTo>
                  <a:cubicBezTo>
                    <a:pt x="9609" y="12464"/>
                    <a:pt x="9473" y="12623"/>
                    <a:pt x="9473" y="12806"/>
                  </a:cubicBezTo>
                  <a:cubicBezTo>
                    <a:pt x="9473" y="12977"/>
                    <a:pt x="9592" y="13128"/>
                    <a:pt x="9776" y="13128"/>
                  </a:cubicBezTo>
                  <a:cubicBezTo>
                    <a:pt x="9789" y="13128"/>
                    <a:pt x="9802" y="13127"/>
                    <a:pt x="9815" y="13125"/>
                  </a:cubicBezTo>
                  <a:cubicBezTo>
                    <a:pt x="9998" y="13125"/>
                    <a:pt x="10157" y="12989"/>
                    <a:pt x="10134" y="12783"/>
                  </a:cubicBezTo>
                  <a:cubicBezTo>
                    <a:pt x="10134" y="12578"/>
                    <a:pt x="9975" y="12464"/>
                    <a:pt x="9792" y="12464"/>
                  </a:cubicBezTo>
                  <a:close/>
                  <a:moveTo>
                    <a:pt x="3721" y="12669"/>
                  </a:moveTo>
                  <a:cubicBezTo>
                    <a:pt x="3652" y="12669"/>
                    <a:pt x="3606" y="12669"/>
                    <a:pt x="3538" y="12737"/>
                  </a:cubicBezTo>
                  <a:cubicBezTo>
                    <a:pt x="3492" y="12783"/>
                    <a:pt x="3447" y="12829"/>
                    <a:pt x="3447" y="12920"/>
                  </a:cubicBezTo>
                  <a:cubicBezTo>
                    <a:pt x="3469" y="12989"/>
                    <a:pt x="3447" y="13057"/>
                    <a:pt x="3538" y="13125"/>
                  </a:cubicBezTo>
                  <a:cubicBezTo>
                    <a:pt x="3575" y="13163"/>
                    <a:pt x="3612" y="13200"/>
                    <a:pt x="3675" y="13200"/>
                  </a:cubicBezTo>
                  <a:cubicBezTo>
                    <a:pt x="3689" y="13200"/>
                    <a:pt x="3704" y="13198"/>
                    <a:pt x="3721" y="13194"/>
                  </a:cubicBezTo>
                  <a:cubicBezTo>
                    <a:pt x="3743" y="13194"/>
                    <a:pt x="3766" y="13196"/>
                    <a:pt x="3789" y="13196"/>
                  </a:cubicBezTo>
                  <a:cubicBezTo>
                    <a:pt x="3835" y="13196"/>
                    <a:pt x="3880" y="13186"/>
                    <a:pt x="3926" y="13125"/>
                  </a:cubicBezTo>
                  <a:cubicBezTo>
                    <a:pt x="3972" y="13080"/>
                    <a:pt x="4017" y="13034"/>
                    <a:pt x="3994" y="12943"/>
                  </a:cubicBezTo>
                  <a:cubicBezTo>
                    <a:pt x="3994" y="12852"/>
                    <a:pt x="3994" y="12806"/>
                    <a:pt x="3926" y="12737"/>
                  </a:cubicBezTo>
                  <a:cubicBezTo>
                    <a:pt x="3858" y="12692"/>
                    <a:pt x="3812" y="12669"/>
                    <a:pt x="3721" y="12669"/>
                  </a:cubicBezTo>
                  <a:close/>
                  <a:moveTo>
                    <a:pt x="11139" y="12600"/>
                  </a:moveTo>
                  <a:cubicBezTo>
                    <a:pt x="10933" y="12600"/>
                    <a:pt x="10819" y="12715"/>
                    <a:pt x="10819" y="12920"/>
                  </a:cubicBezTo>
                  <a:cubicBezTo>
                    <a:pt x="10796" y="13011"/>
                    <a:pt x="10819" y="13103"/>
                    <a:pt x="10911" y="13171"/>
                  </a:cubicBezTo>
                  <a:cubicBezTo>
                    <a:pt x="10979" y="13240"/>
                    <a:pt x="11047" y="13262"/>
                    <a:pt x="11139" y="13262"/>
                  </a:cubicBezTo>
                  <a:cubicBezTo>
                    <a:pt x="11344" y="13262"/>
                    <a:pt x="11481" y="13148"/>
                    <a:pt x="11481" y="12943"/>
                  </a:cubicBezTo>
                  <a:cubicBezTo>
                    <a:pt x="11481" y="12715"/>
                    <a:pt x="11367" y="12600"/>
                    <a:pt x="11139" y="12600"/>
                  </a:cubicBezTo>
                  <a:close/>
                  <a:moveTo>
                    <a:pt x="5067" y="12760"/>
                  </a:moveTo>
                  <a:cubicBezTo>
                    <a:pt x="4907" y="12760"/>
                    <a:pt x="4771" y="12897"/>
                    <a:pt x="4771" y="13057"/>
                  </a:cubicBezTo>
                  <a:cubicBezTo>
                    <a:pt x="4771" y="13217"/>
                    <a:pt x="4907" y="13377"/>
                    <a:pt x="5044" y="13377"/>
                  </a:cubicBezTo>
                  <a:cubicBezTo>
                    <a:pt x="5227" y="13377"/>
                    <a:pt x="5364" y="13240"/>
                    <a:pt x="5364" y="13080"/>
                  </a:cubicBezTo>
                  <a:cubicBezTo>
                    <a:pt x="5364" y="12920"/>
                    <a:pt x="5227" y="12760"/>
                    <a:pt x="5067" y="12760"/>
                  </a:cubicBezTo>
                  <a:close/>
                  <a:moveTo>
                    <a:pt x="12459" y="12665"/>
                  </a:moveTo>
                  <a:cubicBezTo>
                    <a:pt x="12451" y="12665"/>
                    <a:pt x="12445" y="12666"/>
                    <a:pt x="12440" y="12669"/>
                  </a:cubicBezTo>
                  <a:cubicBezTo>
                    <a:pt x="12349" y="12692"/>
                    <a:pt x="12257" y="12715"/>
                    <a:pt x="12189" y="12783"/>
                  </a:cubicBezTo>
                  <a:cubicBezTo>
                    <a:pt x="12120" y="12852"/>
                    <a:pt x="12097" y="12943"/>
                    <a:pt x="12097" y="13034"/>
                  </a:cubicBezTo>
                  <a:cubicBezTo>
                    <a:pt x="12097" y="13125"/>
                    <a:pt x="12120" y="13240"/>
                    <a:pt x="12212" y="13308"/>
                  </a:cubicBezTo>
                  <a:cubicBezTo>
                    <a:pt x="12232" y="13328"/>
                    <a:pt x="12379" y="13403"/>
                    <a:pt x="12443" y="13403"/>
                  </a:cubicBezTo>
                  <a:cubicBezTo>
                    <a:pt x="12451" y="13403"/>
                    <a:pt x="12458" y="13402"/>
                    <a:pt x="12463" y="13399"/>
                  </a:cubicBezTo>
                  <a:cubicBezTo>
                    <a:pt x="12554" y="13377"/>
                    <a:pt x="12645" y="13354"/>
                    <a:pt x="12714" y="13285"/>
                  </a:cubicBezTo>
                  <a:cubicBezTo>
                    <a:pt x="12782" y="13217"/>
                    <a:pt x="12782" y="13125"/>
                    <a:pt x="12828" y="13034"/>
                  </a:cubicBezTo>
                  <a:cubicBezTo>
                    <a:pt x="12782" y="12943"/>
                    <a:pt x="12782" y="12829"/>
                    <a:pt x="12714" y="12760"/>
                  </a:cubicBezTo>
                  <a:cubicBezTo>
                    <a:pt x="12673" y="12740"/>
                    <a:pt x="12524" y="12665"/>
                    <a:pt x="12459" y="12665"/>
                  </a:cubicBezTo>
                  <a:close/>
                  <a:moveTo>
                    <a:pt x="6391" y="12852"/>
                  </a:moveTo>
                  <a:cubicBezTo>
                    <a:pt x="6300" y="12874"/>
                    <a:pt x="6209" y="12897"/>
                    <a:pt x="6163" y="12943"/>
                  </a:cubicBezTo>
                  <a:cubicBezTo>
                    <a:pt x="6117" y="13011"/>
                    <a:pt x="6072" y="13080"/>
                    <a:pt x="6072" y="13171"/>
                  </a:cubicBezTo>
                  <a:cubicBezTo>
                    <a:pt x="6072" y="13262"/>
                    <a:pt x="6094" y="13331"/>
                    <a:pt x="6140" y="13377"/>
                  </a:cubicBezTo>
                  <a:cubicBezTo>
                    <a:pt x="6193" y="13430"/>
                    <a:pt x="6246" y="13483"/>
                    <a:pt x="6320" y="13483"/>
                  </a:cubicBezTo>
                  <a:cubicBezTo>
                    <a:pt x="6342" y="13483"/>
                    <a:pt x="6365" y="13478"/>
                    <a:pt x="6391" y="13468"/>
                  </a:cubicBezTo>
                  <a:cubicBezTo>
                    <a:pt x="6412" y="13478"/>
                    <a:pt x="6431" y="13483"/>
                    <a:pt x="6450" y="13483"/>
                  </a:cubicBezTo>
                  <a:cubicBezTo>
                    <a:pt x="6513" y="13483"/>
                    <a:pt x="6566" y="13430"/>
                    <a:pt x="6619" y="13377"/>
                  </a:cubicBezTo>
                  <a:cubicBezTo>
                    <a:pt x="6665" y="13331"/>
                    <a:pt x="6688" y="13240"/>
                    <a:pt x="6688" y="13171"/>
                  </a:cubicBezTo>
                  <a:cubicBezTo>
                    <a:pt x="6688" y="13080"/>
                    <a:pt x="6642" y="12989"/>
                    <a:pt x="6597" y="12943"/>
                  </a:cubicBezTo>
                  <a:cubicBezTo>
                    <a:pt x="6551" y="12897"/>
                    <a:pt x="6482" y="12852"/>
                    <a:pt x="6391" y="12852"/>
                  </a:cubicBezTo>
                  <a:close/>
                  <a:moveTo>
                    <a:pt x="13770" y="12804"/>
                  </a:moveTo>
                  <a:cubicBezTo>
                    <a:pt x="13581" y="12804"/>
                    <a:pt x="13421" y="12957"/>
                    <a:pt x="13421" y="13171"/>
                  </a:cubicBezTo>
                  <a:cubicBezTo>
                    <a:pt x="13421" y="13377"/>
                    <a:pt x="13581" y="13536"/>
                    <a:pt x="13787" y="13536"/>
                  </a:cubicBezTo>
                  <a:cubicBezTo>
                    <a:pt x="13992" y="13536"/>
                    <a:pt x="14175" y="13377"/>
                    <a:pt x="14175" y="13171"/>
                  </a:cubicBezTo>
                  <a:cubicBezTo>
                    <a:pt x="14152" y="12943"/>
                    <a:pt x="14015" y="12806"/>
                    <a:pt x="13809" y="12806"/>
                  </a:cubicBezTo>
                  <a:cubicBezTo>
                    <a:pt x="13796" y="12804"/>
                    <a:pt x="13783" y="12804"/>
                    <a:pt x="13770" y="12804"/>
                  </a:cubicBezTo>
                  <a:close/>
                  <a:moveTo>
                    <a:pt x="16503" y="13011"/>
                  </a:moveTo>
                  <a:cubicBezTo>
                    <a:pt x="16480" y="13011"/>
                    <a:pt x="16457" y="13034"/>
                    <a:pt x="16411" y="13034"/>
                  </a:cubicBezTo>
                  <a:cubicBezTo>
                    <a:pt x="16320" y="13034"/>
                    <a:pt x="16252" y="13080"/>
                    <a:pt x="16183" y="13148"/>
                  </a:cubicBezTo>
                  <a:cubicBezTo>
                    <a:pt x="16138" y="13194"/>
                    <a:pt x="16138" y="13285"/>
                    <a:pt x="16115" y="13354"/>
                  </a:cubicBezTo>
                  <a:cubicBezTo>
                    <a:pt x="16069" y="13445"/>
                    <a:pt x="16138" y="13491"/>
                    <a:pt x="16138" y="13582"/>
                  </a:cubicBezTo>
                  <a:cubicBezTo>
                    <a:pt x="16138" y="13582"/>
                    <a:pt x="16160" y="13605"/>
                    <a:pt x="16160" y="13605"/>
                  </a:cubicBezTo>
                  <a:cubicBezTo>
                    <a:pt x="16160" y="13605"/>
                    <a:pt x="16183" y="13582"/>
                    <a:pt x="16183" y="13582"/>
                  </a:cubicBezTo>
                  <a:cubicBezTo>
                    <a:pt x="16274" y="13422"/>
                    <a:pt x="16366" y="13262"/>
                    <a:pt x="16480" y="13103"/>
                  </a:cubicBezTo>
                  <a:cubicBezTo>
                    <a:pt x="16480" y="13080"/>
                    <a:pt x="16503" y="13034"/>
                    <a:pt x="16503" y="13011"/>
                  </a:cubicBezTo>
                  <a:close/>
                  <a:moveTo>
                    <a:pt x="7738" y="12966"/>
                  </a:moveTo>
                  <a:cubicBezTo>
                    <a:pt x="7578" y="12966"/>
                    <a:pt x="7395" y="13125"/>
                    <a:pt x="7395" y="13308"/>
                  </a:cubicBezTo>
                  <a:cubicBezTo>
                    <a:pt x="7373" y="13445"/>
                    <a:pt x="7555" y="13628"/>
                    <a:pt x="7715" y="13628"/>
                  </a:cubicBezTo>
                  <a:cubicBezTo>
                    <a:pt x="7724" y="13629"/>
                    <a:pt x="7733" y="13630"/>
                    <a:pt x="7743" y="13630"/>
                  </a:cubicBezTo>
                  <a:cubicBezTo>
                    <a:pt x="7895" y="13630"/>
                    <a:pt x="8057" y="13459"/>
                    <a:pt x="8057" y="13308"/>
                  </a:cubicBezTo>
                  <a:cubicBezTo>
                    <a:pt x="8057" y="13148"/>
                    <a:pt x="7898" y="12989"/>
                    <a:pt x="7738" y="12966"/>
                  </a:cubicBezTo>
                  <a:close/>
                  <a:moveTo>
                    <a:pt x="15156" y="12897"/>
                  </a:moveTo>
                  <a:cubicBezTo>
                    <a:pt x="14928" y="12897"/>
                    <a:pt x="14768" y="13057"/>
                    <a:pt x="14768" y="13262"/>
                  </a:cubicBezTo>
                  <a:cubicBezTo>
                    <a:pt x="14768" y="13476"/>
                    <a:pt x="14928" y="13630"/>
                    <a:pt x="15098" y="13630"/>
                  </a:cubicBezTo>
                  <a:cubicBezTo>
                    <a:pt x="15110" y="13630"/>
                    <a:pt x="15122" y="13629"/>
                    <a:pt x="15133" y="13628"/>
                  </a:cubicBezTo>
                  <a:cubicBezTo>
                    <a:pt x="15148" y="13629"/>
                    <a:pt x="15162" y="13630"/>
                    <a:pt x="15176" y="13630"/>
                  </a:cubicBezTo>
                  <a:cubicBezTo>
                    <a:pt x="15381" y="13630"/>
                    <a:pt x="15521" y="13476"/>
                    <a:pt x="15521" y="13262"/>
                  </a:cubicBezTo>
                  <a:cubicBezTo>
                    <a:pt x="15521" y="13080"/>
                    <a:pt x="15361" y="12897"/>
                    <a:pt x="15156" y="12897"/>
                  </a:cubicBezTo>
                  <a:close/>
                  <a:moveTo>
                    <a:pt x="1643" y="13171"/>
                  </a:moveTo>
                  <a:cubicBezTo>
                    <a:pt x="1484" y="13171"/>
                    <a:pt x="1370" y="13285"/>
                    <a:pt x="1370" y="13445"/>
                  </a:cubicBezTo>
                  <a:cubicBezTo>
                    <a:pt x="1370" y="13605"/>
                    <a:pt x="1484" y="13696"/>
                    <a:pt x="1643" y="13696"/>
                  </a:cubicBezTo>
                  <a:cubicBezTo>
                    <a:pt x="1803" y="13696"/>
                    <a:pt x="1917" y="13605"/>
                    <a:pt x="1917" y="13422"/>
                  </a:cubicBezTo>
                  <a:cubicBezTo>
                    <a:pt x="1917" y="13262"/>
                    <a:pt x="1803" y="13171"/>
                    <a:pt x="1643" y="13171"/>
                  </a:cubicBezTo>
                  <a:close/>
                  <a:moveTo>
                    <a:pt x="9041" y="13077"/>
                  </a:moveTo>
                  <a:cubicBezTo>
                    <a:pt x="8860" y="13077"/>
                    <a:pt x="8740" y="13209"/>
                    <a:pt x="8719" y="13399"/>
                  </a:cubicBezTo>
                  <a:cubicBezTo>
                    <a:pt x="8719" y="13582"/>
                    <a:pt x="8879" y="13742"/>
                    <a:pt x="9062" y="13742"/>
                  </a:cubicBezTo>
                  <a:cubicBezTo>
                    <a:pt x="9267" y="13742"/>
                    <a:pt x="9404" y="13582"/>
                    <a:pt x="9404" y="13399"/>
                  </a:cubicBezTo>
                  <a:cubicBezTo>
                    <a:pt x="9404" y="13217"/>
                    <a:pt x="9267" y="13080"/>
                    <a:pt x="9084" y="13080"/>
                  </a:cubicBezTo>
                  <a:cubicBezTo>
                    <a:pt x="9070" y="13078"/>
                    <a:pt x="9055" y="13077"/>
                    <a:pt x="9041" y="13077"/>
                  </a:cubicBezTo>
                  <a:close/>
                  <a:moveTo>
                    <a:pt x="3035" y="13256"/>
                  </a:moveTo>
                  <a:cubicBezTo>
                    <a:pt x="3021" y="13256"/>
                    <a:pt x="3006" y="13258"/>
                    <a:pt x="2990" y="13262"/>
                  </a:cubicBezTo>
                  <a:cubicBezTo>
                    <a:pt x="2922" y="13262"/>
                    <a:pt x="2853" y="13285"/>
                    <a:pt x="2785" y="13354"/>
                  </a:cubicBezTo>
                  <a:cubicBezTo>
                    <a:pt x="2739" y="13399"/>
                    <a:pt x="2716" y="13468"/>
                    <a:pt x="2716" y="13536"/>
                  </a:cubicBezTo>
                  <a:cubicBezTo>
                    <a:pt x="2716" y="13605"/>
                    <a:pt x="2716" y="13673"/>
                    <a:pt x="2785" y="13719"/>
                  </a:cubicBezTo>
                  <a:cubicBezTo>
                    <a:pt x="2853" y="13787"/>
                    <a:pt x="2899" y="13810"/>
                    <a:pt x="2967" y="13810"/>
                  </a:cubicBezTo>
                  <a:cubicBezTo>
                    <a:pt x="3059" y="13810"/>
                    <a:pt x="3127" y="13810"/>
                    <a:pt x="3173" y="13742"/>
                  </a:cubicBezTo>
                  <a:cubicBezTo>
                    <a:pt x="3218" y="13673"/>
                    <a:pt x="3264" y="13628"/>
                    <a:pt x="3264" y="13559"/>
                  </a:cubicBezTo>
                  <a:cubicBezTo>
                    <a:pt x="3264" y="13468"/>
                    <a:pt x="3264" y="13399"/>
                    <a:pt x="3196" y="13354"/>
                  </a:cubicBezTo>
                  <a:cubicBezTo>
                    <a:pt x="3139" y="13297"/>
                    <a:pt x="3098" y="13256"/>
                    <a:pt x="3035" y="13256"/>
                  </a:cubicBezTo>
                  <a:close/>
                  <a:moveTo>
                    <a:pt x="10408" y="13194"/>
                  </a:moveTo>
                  <a:cubicBezTo>
                    <a:pt x="10203" y="13194"/>
                    <a:pt x="10066" y="13331"/>
                    <a:pt x="10066" y="13536"/>
                  </a:cubicBezTo>
                  <a:cubicBezTo>
                    <a:pt x="10066" y="13628"/>
                    <a:pt x="10089" y="13719"/>
                    <a:pt x="10157" y="13787"/>
                  </a:cubicBezTo>
                  <a:cubicBezTo>
                    <a:pt x="10226" y="13856"/>
                    <a:pt x="10294" y="13879"/>
                    <a:pt x="10386" y="13879"/>
                  </a:cubicBezTo>
                  <a:cubicBezTo>
                    <a:pt x="10614" y="13879"/>
                    <a:pt x="10751" y="13742"/>
                    <a:pt x="10751" y="13536"/>
                  </a:cubicBezTo>
                  <a:cubicBezTo>
                    <a:pt x="10751" y="13331"/>
                    <a:pt x="10614" y="13194"/>
                    <a:pt x="10408" y="13194"/>
                  </a:cubicBezTo>
                  <a:close/>
                  <a:moveTo>
                    <a:pt x="4306" y="13374"/>
                  </a:moveTo>
                  <a:cubicBezTo>
                    <a:pt x="4157" y="13374"/>
                    <a:pt x="4019" y="13524"/>
                    <a:pt x="4040" y="13673"/>
                  </a:cubicBezTo>
                  <a:cubicBezTo>
                    <a:pt x="4040" y="13742"/>
                    <a:pt x="4063" y="13810"/>
                    <a:pt x="4109" y="13879"/>
                  </a:cubicBezTo>
                  <a:cubicBezTo>
                    <a:pt x="4177" y="13947"/>
                    <a:pt x="4246" y="13947"/>
                    <a:pt x="4314" y="13970"/>
                  </a:cubicBezTo>
                  <a:cubicBezTo>
                    <a:pt x="4382" y="13970"/>
                    <a:pt x="4497" y="13924"/>
                    <a:pt x="4542" y="13879"/>
                  </a:cubicBezTo>
                  <a:cubicBezTo>
                    <a:pt x="4588" y="13833"/>
                    <a:pt x="4634" y="13719"/>
                    <a:pt x="4634" y="13673"/>
                  </a:cubicBezTo>
                  <a:cubicBezTo>
                    <a:pt x="4634" y="13513"/>
                    <a:pt x="4497" y="13377"/>
                    <a:pt x="4337" y="13377"/>
                  </a:cubicBezTo>
                  <a:cubicBezTo>
                    <a:pt x="4327" y="13375"/>
                    <a:pt x="4316" y="13374"/>
                    <a:pt x="4306" y="13374"/>
                  </a:cubicBezTo>
                  <a:close/>
                  <a:moveTo>
                    <a:pt x="11732" y="13262"/>
                  </a:moveTo>
                  <a:cubicBezTo>
                    <a:pt x="11641" y="13262"/>
                    <a:pt x="11550" y="13331"/>
                    <a:pt x="11481" y="13377"/>
                  </a:cubicBezTo>
                  <a:cubicBezTo>
                    <a:pt x="11436" y="13445"/>
                    <a:pt x="11390" y="13536"/>
                    <a:pt x="11390" y="13650"/>
                  </a:cubicBezTo>
                  <a:cubicBezTo>
                    <a:pt x="11390" y="13742"/>
                    <a:pt x="11436" y="13833"/>
                    <a:pt x="11504" y="13902"/>
                  </a:cubicBezTo>
                  <a:cubicBezTo>
                    <a:pt x="11527" y="13947"/>
                    <a:pt x="11709" y="14016"/>
                    <a:pt x="11755" y="14016"/>
                  </a:cubicBezTo>
                  <a:cubicBezTo>
                    <a:pt x="11869" y="14016"/>
                    <a:pt x="11938" y="13947"/>
                    <a:pt x="12006" y="13902"/>
                  </a:cubicBezTo>
                  <a:cubicBezTo>
                    <a:pt x="12075" y="13833"/>
                    <a:pt x="12120" y="13742"/>
                    <a:pt x="12120" y="13650"/>
                  </a:cubicBezTo>
                  <a:cubicBezTo>
                    <a:pt x="12120" y="13582"/>
                    <a:pt x="12029" y="13399"/>
                    <a:pt x="12006" y="13377"/>
                  </a:cubicBezTo>
                  <a:cubicBezTo>
                    <a:pt x="11960" y="13331"/>
                    <a:pt x="11778" y="13262"/>
                    <a:pt x="11732" y="13262"/>
                  </a:cubicBezTo>
                  <a:close/>
                  <a:moveTo>
                    <a:pt x="5684" y="13468"/>
                  </a:moveTo>
                  <a:cubicBezTo>
                    <a:pt x="5592" y="13468"/>
                    <a:pt x="5501" y="13491"/>
                    <a:pt x="5455" y="13536"/>
                  </a:cubicBezTo>
                  <a:cubicBezTo>
                    <a:pt x="5410" y="13605"/>
                    <a:pt x="5364" y="13673"/>
                    <a:pt x="5364" y="13765"/>
                  </a:cubicBezTo>
                  <a:cubicBezTo>
                    <a:pt x="5364" y="13856"/>
                    <a:pt x="5387" y="13947"/>
                    <a:pt x="5455" y="13993"/>
                  </a:cubicBezTo>
                  <a:cubicBezTo>
                    <a:pt x="5490" y="14028"/>
                    <a:pt x="5539" y="14076"/>
                    <a:pt x="5601" y="14076"/>
                  </a:cubicBezTo>
                  <a:cubicBezTo>
                    <a:pt x="5619" y="14076"/>
                    <a:pt x="5639" y="14072"/>
                    <a:pt x="5661" y="14061"/>
                  </a:cubicBezTo>
                  <a:cubicBezTo>
                    <a:pt x="5687" y="14072"/>
                    <a:pt x="5711" y="14076"/>
                    <a:pt x="5733" y="14076"/>
                  </a:cubicBezTo>
                  <a:cubicBezTo>
                    <a:pt x="5805" y="14076"/>
                    <a:pt x="5854" y="14028"/>
                    <a:pt x="5889" y="13993"/>
                  </a:cubicBezTo>
                  <a:cubicBezTo>
                    <a:pt x="5935" y="13947"/>
                    <a:pt x="5980" y="13879"/>
                    <a:pt x="5980" y="13787"/>
                  </a:cubicBezTo>
                  <a:cubicBezTo>
                    <a:pt x="5980" y="13696"/>
                    <a:pt x="5957" y="13605"/>
                    <a:pt x="5912" y="13559"/>
                  </a:cubicBezTo>
                  <a:cubicBezTo>
                    <a:pt x="5843" y="13513"/>
                    <a:pt x="5775" y="13468"/>
                    <a:pt x="5684" y="13468"/>
                  </a:cubicBezTo>
                  <a:close/>
                  <a:moveTo>
                    <a:pt x="13079" y="13399"/>
                  </a:moveTo>
                  <a:cubicBezTo>
                    <a:pt x="12873" y="13399"/>
                    <a:pt x="12714" y="13559"/>
                    <a:pt x="12714" y="13787"/>
                  </a:cubicBezTo>
                  <a:cubicBezTo>
                    <a:pt x="12737" y="13993"/>
                    <a:pt x="12873" y="14130"/>
                    <a:pt x="13102" y="14153"/>
                  </a:cubicBezTo>
                  <a:cubicBezTo>
                    <a:pt x="13307" y="14153"/>
                    <a:pt x="13467" y="13970"/>
                    <a:pt x="13467" y="13765"/>
                  </a:cubicBezTo>
                  <a:cubicBezTo>
                    <a:pt x="13444" y="13559"/>
                    <a:pt x="13307" y="13399"/>
                    <a:pt x="13079" y="13399"/>
                  </a:cubicBezTo>
                  <a:close/>
                  <a:moveTo>
                    <a:pt x="7007" y="13582"/>
                  </a:moveTo>
                  <a:cubicBezTo>
                    <a:pt x="6939" y="13582"/>
                    <a:pt x="6848" y="13605"/>
                    <a:pt x="6802" y="13673"/>
                  </a:cubicBezTo>
                  <a:cubicBezTo>
                    <a:pt x="6733" y="13742"/>
                    <a:pt x="6733" y="13833"/>
                    <a:pt x="6688" y="13902"/>
                  </a:cubicBezTo>
                  <a:cubicBezTo>
                    <a:pt x="6711" y="13970"/>
                    <a:pt x="6711" y="14061"/>
                    <a:pt x="6779" y="14130"/>
                  </a:cubicBezTo>
                  <a:cubicBezTo>
                    <a:pt x="6848" y="14198"/>
                    <a:pt x="6939" y="14221"/>
                    <a:pt x="7007" y="14244"/>
                  </a:cubicBezTo>
                  <a:cubicBezTo>
                    <a:pt x="7099" y="14244"/>
                    <a:pt x="7167" y="14198"/>
                    <a:pt x="7236" y="14130"/>
                  </a:cubicBezTo>
                  <a:cubicBezTo>
                    <a:pt x="7304" y="14084"/>
                    <a:pt x="7304" y="13993"/>
                    <a:pt x="7350" y="13902"/>
                  </a:cubicBezTo>
                  <a:cubicBezTo>
                    <a:pt x="7327" y="13833"/>
                    <a:pt x="7304" y="13765"/>
                    <a:pt x="7258" y="13696"/>
                  </a:cubicBezTo>
                  <a:cubicBezTo>
                    <a:pt x="7190" y="13605"/>
                    <a:pt x="7099" y="13582"/>
                    <a:pt x="7007" y="13582"/>
                  </a:cubicBezTo>
                  <a:close/>
                  <a:moveTo>
                    <a:pt x="14403" y="13491"/>
                  </a:moveTo>
                  <a:cubicBezTo>
                    <a:pt x="14289" y="13491"/>
                    <a:pt x="14220" y="13536"/>
                    <a:pt x="14129" y="13605"/>
                  </a:cubicBezTo>
                  <a:cubicBezTo>
                    <a:pt x="14060" y="13696"/>
                    <a:pt x="14038" y="13765"/>
                    <a:pt x="14038" y="13879"/>
                  </a:cubicBezTo>
                  <a:cubicBezTo>
                    <a:pt x="14038" y="13970"/>
                    <a:pt x="14060" y="14061"/>
                    <a:pt x="14129" y="14130"/>
                  </a:cubicBezTo>
                  <a:cubicBezTo>
                    <a:pt x="14220" y="14198"/>
                    <a:pt x="14289" y="14244"/>
                    <a:pt x="14403" y="14244"/>
                  </a:cubicBezTo>
                  <a:cubicBezTo>
                    <a:pt x="14517" y="14244"/>
                    <a:pt x="14585" y="14221"/>
                    <a:pt x="14677" y="14130"/>
                  </a:cubicBezTo>
                  <a:cubicBezTo>
                    <a:pt x="14745" y="14061"/>
                    <a:pt x="14791" y="13970"/>
                    <a:pt x="14768" y="13879"/>
                  </a:cubicBezTo>
                  <a:cubicBezTo>
                    <a:pt x="14768" y="13742"/>
                    <a:pt x="14768" y="13719"/>
                    <a:pt x="14654" y="13605"/>
                  </a:cubicBezTo>
                  <a:cubicBezTo>
                    <a:pt x="14585" y="13536"/>
                    <a:pt x="14517" y="13513"/>
                    <a:pt x="14403" y="13491"/>
                  </a:cubicBezTo>
                  <a:close/>
                  <a:moveTo>
                    <a:pt x="8331" y="13673"/>
                  </a:moveTo>
                  <a:cubicBezTo>
                    <a:pt x="8126" y="13673"/>
                    <a:pt x="8012" y="13787"/>
                    <a:pt x="7989" y="13993"/>
                  </a:cubicBezTo>
                  <a:cubicBezTo>
                    <a:pt x="7989" y="14198"/>
                    <a:pt x="8126" y="14335"/>
                    <a:pt x="8331" y="14335"/>
                  </a:cubicBezTo>
                  <a:cubicBezTo>
                    <a:pt x="8343" y="14337"/>
                    <a:pt x="8355" y="14337"/>
                    <a:pt x="8366" y="14337"/>
                  </a:cubicBezTo>
                  <a:cubicBezTo>
                    <a:pt x="8531" y="14337"/>
                    <a:pt x="8651" y="14187"/>
                    <a:pt x="8651" y="14016"/>
                  </a:cubicBezTo>
                  <a:cubicBezTo>
                    <a:pt x="8651" y="13810"/>
                    <a:pt x="8514" y="13673"/>
                    <a:pt x="8331" y="13673"/>
                  </a:cubicBezTo>
                  <a:close/>
                  <a:moveTo>
                    <a:pt x="15749" y="13605"/>
                  </a:moveTo>
                  <a:cubicBezTo>
                    <a:pt x="15704" y="13605"/>
                    <a:pt x="15635" y="13628"/>
                    <a:pt x="15567" y="13673"/>
                  </a:cubicBezTo>
                  <a:cubicBezTo>
                    <a:pt x="15384" y="13742"/>
                    <a:pt x="15361" y="13856"/>
                    <a:pt x="15361" y="14061"/>
                  </a:cubicBezTo>
                  <a:cubicBezTo>
                    <a:pt x="15384" y="14198"/>
                    <a:pt x="15453" y="14267"/>
                    <a:pt x="15521" y="14335"/>
                  </a:cubicBezTo>
                  <a:cubicBezTo>
                    <a:pt x="15544" y="14358"/>
                    <a:pt x="15567" y="14369"/>
                    <a:pt x="15587" y="14369"/>
                  </a:cubicBezTo>
                  <a:cubicBezTo>
                    <a:pt x="15607" y="14369"/>
                    <a:pt x="15624" y="14358"/>
                    <a:pt x="15635" y="14335"/>
                  </a:cubicBezTo>
                  <a:cubicBezTo>
                    <a:pt x="15749" y="14175"/>
                    <a:pt x="15864" y="14038"/>
                    <a:pt x="15978" y="13879"/>
                  </a:cubicBezTo>
                  <a:cubicBezTo>
                    <a:pt x="16001" y="13856"/>
                    <a:pt x="16023" y="13810"/>
                    <a:pt x="16046" y="13765"/>
                  </a:cubicBezTo>
                  <a:cubicBezTo>
                    <a:pt x="16046" y="13765"/>
                    <a:pt x="16023" y="13742"/>
                    <a:pt x="16023" y="13719"/>
                  </a:cubicBezTo>
                  <a:cubicBezTo>
                    <a:pt x="15955" y="13628"/>
                    <a:pt x="15841" y="13650"/>
                    <a:pt x="15749" y="13605"/>
                  </a:cubicBezTo>
                  <a:close/>
                  <a:moveTo>
                    <a:pt x="2306" y="13895"/>
                  </a:moveTo>
                  <a:cubicBezTo>
                    <a:pt x="2292" y="13895"/>
                    <a:pt x="2276" y="13897"/>
                    <a:pt x="2260" y="13902"/>
                  </a:cubicBezTo>
                  <a:cubicBezTo>
                    <a:pt x="2168" y="13902"/>
                    <a:pt x="2123" y="13924"/>
                    <a:pt x="2054" y="13993"/>
                  </a:cubicBezTo>
                  <a:cubicBezTo>
                    <a:pt x="2009" y="14038"/>
                    <a:pt x="1986" y="14084"/>
                    <a:pt x="1986" y="14175"/>
                  </a:cubicBezTo>
                  <a:cubicBezTo>
                    <a:pt x="1986" y="14244"/>
                    <a:pt x="1986" y="14312"/>
                    <a:pt x="2054" y="14358"/>
                  </a:cubicBezTo>
                  <a:cubicBezTo>
                    <a:pt x="2100" y="14404"/>
                    <a:pt x="2146" y="14449"/>
                    <a:pt x="2237" y="14449"/>
                  </a:cubicBezTo>
                  <a:cubicBezTo>
                    <a:pt x="2305" y="14426"/>
                    <a:pt x="2374" y="14449"/>
                    <a:pt x="2442" y="14381"/>
                  </a:cubicBezTo>
                  <a:cubicBezTo>
                    <a:pt x="2488" y="14312"/>
                    <a:pt x="2534" y="14267"/>
                    <a:pt x="2511" y="14198"/>
                  </a:cubicBezTo>
                  <a:cubicBezTo>
                    <a:pt x="2511" y="14107"/>
                    <a:pt x="2511" y="14038"/>
                    <a:pt x="2442" y="13970"/>
                  </a:cubicBezTo>
                  <a:cubicBezTo>
                    <a:pt x="2405" y="13933"/>
                    <a:pt x="2368" y="13895"/>
                    <a:pt x="2306" y="13895"/>
                  </a:cubicBezTo>
                  <a:close/>
                  <a:moveTo>
                    <a:pt x="9678" y="13810"/>
                  </a:moveTo>
                  <a:cubicBezTo>
                    <a:pt x="9564" y="13810"/>
                    <a:pt x="9495" y="13833"/>
                    <a:pt x="9427" y="13902"/>
                  </a:cubicBezTo>
                  <a:cubicBezTo>
                    <a:pt x="9358" y="13970"/>
                    <a:pt x="9336" y="14038"/>
                    <a:pt x="9336" y="14130"/>
                  </a:cubicBezTo>
                  <a:cubicBezTo>
                    <a:pt x="9336" y="14358"/>
                    <a:pt x="9450" y="14472"/>
                    <a:pt x="9655" y="14472"/>
                  </a:cubicBezTo>
                  <a:cubicBezTo>
                    <a:pt x="9883" y="14472"/>
                    <a:pt x="9998" y="14358"/>
                    <a:pt x="9998" y="14153"/>
                  </a:cubicBezTo>
                  <a:cubicBezTo>
                    <a:pt x="9998" y="13924"/>
                    <a:pt x="9883" y="13810"/>
                    <a:pt x="9678" y="13810"/>
                  </a:cubicBezTo>
                  <a:close/>
                  <a:moveTo>
                    <a:pt x="3584" y="13970"/>
                  </a:moveTo>
                  <a:cubicBezTo>
                    <a:pt x="3447" y="13970"/>
                    <a:pt x="3287" y="14107"/>
                    <a:pt x="3287" y="14267"/>
                  </a:cubicBezTo>
                  <a:cubicBezTo>
                    <a:pt x="3287" y="14426"/>
                    <a:pt x="3424" y="14586"/>
                    <a:pt x="3584" y="14586"/>
                  </a:cubicBezTo>
                  <a:cubicBezTo>
                    <a:pt x="3652" y="14563"/>
                    <a:pt x="3721" y="14563"/>
                    <a:pt x="3789" y="14495"/>
                  </a:cubicBezTo>
                  <a:cubicBezTo>
                    <a:pt x="3858" y="14449"/>
                    <a:pt x="3858" y="14358"/>
                    <a:pt x="3903" y="14290"/>
                  </a:cubicBezTo>
                  <a:cubicBezTo>
                    <a:pt x="3880" y="14198"/>
                    <a:pt x="3880" y="14130"/>
                    <a:pt x="3812" y="14061"/>
                  </a:cubicBezTo>
                  <a:cubicBezTo>
                    <a:pt x="3766" y="14038"/>
                    <a:pt x="3652" y="13970"/>
                    <a:pt x="3584" y="13970"/>
                  </a:cubicBezTo>
                  <a:close/>
                  <a:moveTo>
                    <a:pt x="11002" y="13879"/>
                  </a:moveTo>
                  <a:cubicBezTo>
                    <a:pt x="10956" y="13902"/>
                    <a:pt x="10911" y="13902"/>
                    <a:pt x="10865" y="13902"/>
                  </a:cubicBezTo>
                  <a:cubicBezTo>
                    <a:pt x="10819" y="13924"/>
                    <a:pt x="10751" y="13947"/>
                    <a:pt x="10751" y="13993"/>
                  </a:cubicBezTo>
                  <a:cubicBezTo>
                    <a:pt x="10728" y="14038"/>
                    <a:pt x="10682" y="14061"/>
                    <a:pt x="10682" y="14107"/>
                  </a:cubicBezTo>
                  <a:cubicBezTo>
                    <a:pt x="10682" y="14153"/>
                    <a:pt x="10637" y="14198"/>
                    <a:pt x="10637" y="14244"/>
                  </a:cubicBezTo>
                  <a:cubicBezTo>
                    <a:pt x="10659" y="14335"/>
                    <a:pt x="10682" y="14426"/>
                    <a:pt x="10751" y="14495"/>
                  </a:cubicBezTo>
                  <a:cubicBezTo>
                    <a:pt x="10819" y="14563"/>
                    <a:pt x="10933" y="14563"/>
                    <a:pt x="11002" y="14609"/>
                  </a:cubicBezTo>
                  <a:cubicBezTo>
                    <a:pt x="11047" y="14563"/>
                    <a:pt x="11116" y="14586"/>
                    <a:pt x="11162" y="14563"/>
                  </a:cubicBezTo>
                  <a:cubicBezTo>
                    <a:pt x="11207" y="14563"/>
                    <a:pt x="11253" y="14518"/>
                    <a:pt x="11276" y="14495"/>
                  </a:cubicBezTo>
                  <a:cubicBezTo>
                    <a:pt x="11299" y="14449"/>
                    <a:pt x="11344" y="14426"/>
                    <a:pt x="11344" y="14381"/>
                  </a:cubicBezTo>
                  <a:cubicBezTo>
                    <a:pt x="11367" y="14335"/>
                    <a:pt x="11367" y="14290"/>
                    <a:pt x="11367" y="14221"/>
                  </a:cubicBezTo>
                  <a:cubicBezTo>
                    <a:pt x="11344" y="14153"/>
                    <a:pt x="11344" y="14061"/>
                    <a:pt x="11276" y="13993"/>
                  </a:cubicBezTo>
                  <a:cubicBezTo>
                    <a:pt x="11207" y="13902"/>
                    <a:pt x="11093" y="13902"/>
                    <a:pt x="11002" y="13879"/>
                  </a:cubicBezTo>
                  <a:close/>
                  <a:moveTo>
                    <a:pt x="4930" y="14107"/>
                  </a:moveTo>
                  <a:cubicBezTo>
                    <a:pt x="4771" y="14107"/>
                    <a:pt x="4634" y="14244"/>
                    <a:pt x="4634" y="14404"/>
                  </a:cubicBezTo>
                  <a:cubicBezTo>
                    <a:pt x="4634" y="14563"/>
                    <a:pt x="4771" y="14700"/>
                    <a:pt x="4930" y="14723"/>
                  </a:cubicBezTo>
                  <a:cubicBezTo>
                    <a:pt x="5090" y="14723"/>
                    <a:pt x="5227" y="14586"/>
                    <a:pt x="5227" y="14426"/>
                  </a:cubicBezTo>
                  <a:cubicBezTo>
                    <a:pt x="5250" y="14244"/>
                    <a:pt x="5113" y="14107"/>
                    <a:pt x="4930" y="14107"/>
                  </a:cubicBezTo>
                  <a:close/>
                  <a:moveTo>
                    <a:pt x="12349" y="14016"/>
                  </a:moveTo>
                  <a:cubicBezTo>
                    <a:pt x="12166" y="14016"/>
                    <a:pt x="12006" y="14153"/>
                    <a:pt x="11983" y="14358"/>
                  </a:cubicBezTo>
                  <a:cubicBezTo>
                    <a:pt x="11983" y="14563"/>
                    <a:pt x="12166" y="14746"/>
                    <a:pt x="12349" y="14746"/>
                  </a:cubicBezTo>
                  <a:cubicBezTo>
                    <a:pt x="12554" y="14746"/>
                    <a:pt x="12714" y="14586"/>
                    <a:pt x="12714" y="14381"/>
                  </a:cubicBezTo>
                  <a:cubicBezTo>
                    <a:pt x="12737" y="14175"/>
                    <a:pt x="12554" y="14016"/>
                    <a:pt x="12349" y="14016"/>
                  </a:cubicBezTo>
                  <a:close/>
                  <a:moveTo>
                    <a:pt x="6300" y="14175"/>
                  </a:moveTo>
                  <a:cubicBezTo>
                    <a:pt x="6209" y="14198"/>
                    <a:pt x="6140" y="14221"/>
                    <a:pt x="6072" y="14267"/>
                  </a:cubicBezTo>
                  <a:cubicBezTo>
                    <a:pt x="5980" y="14335"/>
                    <a:pt x="5957" y="14426"/>
                    <a:pt x="5957" y="14518"/>
                  </a:cubicBezTo>
                  <a:cubicBezTo>
                    <a:pt x="5935" y="14563"/>
                    <a:pt x="6003" y="14655"/>
                    <a:pt x="6026" y="14723"/>
                  </a:cubicBezTo>
                  <a:cubicBezTo>
                    <a:pt x="6094" y="14815"/>
                    <a:pt x="6186" y="14792"/>
                    <a:pt x="6277" y="14837"/>
                  </a:cubicBezTo>
                  <a:cubicBezTo>
                    <a:pt x="6345" y="14815"/>
                    <a:pt x="6437" y="14815"/>
                    <a:pt x="6505" y="14746"/>
                  </a:cubicBezTo>
                  <a:cubicBezTo>
                    <a:pt x="6574" y="14700"/>
                    <a:pt x="6574" y="14586"/>
                    <a:pt x="6619" y="14518"/>
                  </a:cubicBezTo>
                  <a:cubicBezTo>
                    <a:pt x="6597" y="14449"/>
                    <a:pt x="6551" y="14381"/>
                    <a:pt x="6528" y="14312"/>
                  </a:cubicBezTo>
                  <a:cubicBezTo>
                    <a:pt x="6482" y="14221"/>
                    <a:pt x="6368" y="14221"/>
                    <a:pt x="6300" y="14175"/>
                  </a:cubicBezTo>
                  <a:close/>
                  <a:moveTo>
                    <a:pt x="13695" y="14107"/>
                  </a:moveTo>
                  <a:cubicBezTo>
                    <a:pt x="13467" y="14107"/>
                    <a:pt x="13330" y="14267"/>
                    <a:pt x="13330" y="14472"/>
                  </a:cubicBezTo>
                  <a:cubicBezTo>
                    <a:pt x="13330" y="14586"/>
                    <a:pt x="13353" y="14678"/>
                    <a:pt x="13444" y="14746"/>
                  </a:cubicBezTo>
                  <a:cubicBezTo>
                    <a:pt x="13513" y="14815"/>
                    <a:pt x="13604" y="14860"/>
                    <a:pt x="13718" y="14860"/>
                  </a:cubicBezTo>
                  <a:cubicBezTo>
                    <a:pt x="13923" y="14837"/>
                    <a:pt x="14060" y="14678"/>
                    <a:pt x="14060" y="14472"/>
                  </a:cubicBezTo>
                  <a:cubicBezTo>
                    <a:pt x="14060" y="14267"/>
                    <a:pt x="13901" y="14107"/>
                    <a:pt x="13695" y="14107"/>
                  </a:cubicBezTo>
                  <a:close/>
                  <a:moveTo>
                    <a:pt x="7624" y="14312"/>
                  </a:moveTo>
                  <a:cubicBezTo>
                    <a:pt x="7464" y="14312"/>
                    <a:pt x="7281" y="14472"/>
                    <a:pt x="7281" y="14655"/>
                  </a:cubicBezTo>
                  <a:cubicBezTo>
                    <a:pt x="7281" y="14815"/>
                    <a:pt x="7464" y="14974"/>
                    <a:pt x="7601" y="14974"/>
                  </a:cubicBezTo>
                  <a:cubicBezTo>
                    <a:pt x="7783" y="14974"/>
                    <a:pt x="7966" y="14815"/>
                    <a:pt x="7966" y="14655"/>
                  </a:cubicBezTo>
                  <a:cubicBezTo>
                    <a:pt x="7966" y="14495"/>
                    <a:pt x="7783" y="14312"/>
                    <a:pt x="7624" y="14312"/>
                  </a:cubicBezTo>
                  <a:close/>
                  <a:moveTo>
                    <a:pt x="15045" y="14226"/>
                  </a:moveTo>
                  <a:cubicBezTo>
                    <a:pt x="14984" y="14226"/>
                    <a:pt x="14921" y="14239"/>
                    <a:pt x="14859" y="14267"/>
                  </a:cubicBezTo>
                  <a:cubicBezTo>
                    <a:pt x="14700" y="14335"/>
                    <a:pt x="14631" y="14495"/>
                    <a:pt x="14677" y="14678"/>
                  </a:cubicBezTo>
                  <a:cubicBezTo>
                    <a:pt x="14700" y="14883"/>
                    <a:pt x="14791" y="14951"/>
                    <a:pt x="14973" y="14974"/>
                  </a:cubicBezTo>
                  <a:cubicBezTo>
                    <a:pt x="14991" y="14992"/>
                    <a:pt x="15005" y="14999"/>
                    <a:pt x="15018" y="14999"/>
                  </a:cubicBezTo>
                  <a:cubicBezTo>
                    <a:pt x="15040" y="14999"/>
                    <a:pt x="15059" y="14980"/>
                    <a:pt x="15088" y="14951"/>
                  </a:cubicBezTo>
                  <a:cubicBezTo>
                    <a:pt x="15179" y="14860"/>
                    <a:pt x="15270" y="14746"/>
                    <a:pt x="15361" y="14632"/>
                  </a:cubicBezTo>
                  <a:cubicBezTo>
                    <a:pt x="15407" y="14586"/>
                    <a:pt x="15430" y="14518"/>
                    <a:pt x="15384" y="14426"/>
                  </a:cubicBezTo>
                  <a:cubicBezTo>
                    <a:pt x="15320" y="14298"/>
                    <a:pt x="15189" y="14226"/>
                    <a:pt x="15045" y="14226"/>
                  </a:cubicBezTo>
                  <a:close/>
                  <a:moveTo>
                    <a:pt x="8948" y="14404"/>
                  </a:moveTo>
                  <a:cubicBezTo>
                    <a:pt x="8742" y="14404"/>
                    <a:pt x="8628" y="14541"/>
                    <a:pt x="8628" y="14769"/>
                  </a:cubicBezTo>
                  <a:cubicBezTo>
                    <a:pt x="8628" y="14860"/>
                    <a:pt x="8651" y="14929"/>
                    <a:pt x="8719" y="14997"/>
                  </a:cubicBezTo>
                  <a:cubicBezTo>
                    <a:pt x="8788" y="15066"/>
                    <a:pt x="8856" y="15088"/>
                    <a:pt x="8970" y="15088"/>
                  </a:cubicBezTo>
                  <a:cubicBezTo>
                    <a:pt x="9176" y="15088"/>
                    <a:pt x="9290" y="14951"/>
                    <a:pt x="9290" y="14746"/>
                  </a:cubicBezTo>
                  <a:cubicBezTo>
                    <a:pt x="9290" y="14541"/>
                    <a:pt x="9176" y="14404"/>
                    <a:pt x="8948" y="14404"/>
                  </a:cubicBezTo>
                  <a:close/>
                  <a:moveTo>
                    <a:pt x="2900" y="14584"/>
                  </a:moveTo>
                  <a:cubicBezTo>
                    <a:pt x="2892" y="14584"/>
                    <a:pt x="2884" y="14585"/>
                    <a:pt x="2876" y="14586"/>
                  </a:cubicBezTo>
                  <a:cubicBezTo>
                    <a:pt x="2739" y="14586"/>
                    <a:pt x="2579" y="14746"/>
                    <a:pt x="2579" y="14883"/>
                  </a:cubicBezTo>
                  <a:cubicBezTo>
                    <a:pt x="2579" y="15020"/>
                    <a:pt x="2762" y="15180"/>
                    <a:pt x="2899" y="15180"/>
                  </a:cubicBezTo>
                  <a:cubicBezTo>
                    <a:pt x="3036" y="15180"/>
                    <a:pt x="3196" y="14997"/>
                    <a:pt x="3196" y="14883"/>
                  </a:cubicBezTo>
                  <a:cubicBezTo>
                    <a:pt x="3174" y="14754"/>
                    <a:pt x="3031" y="14584"/>
                    <a:pt x="2900" y="14584"/>
                  </a:cubicBezTo>
                  <a:close/>
                  <a:moveTo>
                    <a:pt x="10271" y="14518"/>
                  </a:moveTo>
                  <a:cubicBezTo>
                    <a:pt x="10249" y="14541"/>
                    <a:pt x="10220" y="14541"/>
                    <a:pt x="10192" y="14541"/>
                  </a:cubicBezTo>
                  <a:cubicBezTo>
                    <a:pt x="10163" y="14541"/>
                    <a:pt x="10134" y="14541"/>
                    <a:pt x="10112" y="14563"/>
                  </a:cubicBezTo>
                  <a:cubicBezTo>
                    <a:pt x="10043" y="14609"/>
                    <a:pt x="9975" y="14655"/>
                    <a:pt x="9952" y="14723"/>
                  </a:cubicBezTo>
                  <a:cubicBezTo>
                    <a:pt x="9929" y="14769"/>
                    <a:pt x="9929" y="14837"/>
                    <a:pt x="9906" y="14906"/>
                  </a:cubicBezTo>
                  <a:cubicBezTo>
                    <a:pt x="9975" y="14929"/>
                    <a:pt x="9906" y="15020"/>
                    <a:pt x="9952" y="15066"/>
                  </a:cubicBezTo>
                  <a:cubicBezTo>
                    <a:pt x="10020" y="15111"/>
                    <a:pt x="10066" y="15180"/>
                    <a:pt x="10134" y="15203"/>
                  </a:cubicBezTo>
                  <a:cubicBezTo>
                    <a:pt x="10180" y="15225"/>
                    <a:pt x="10226" y="15225"/>
                    <a:pt x="10294" y="15248"/>
                  </a:cubicBezTo>
                  <a:cubicBezTo>
                    <a:pt x="10303" y="15222"/>
                    <a:pt x="10322" y="15216"/>
                    <a:pt x="10345" y="15216"/>
                  </a:cubicBezTo>
                  <a:cubicBezTo>
                    <a:pt x="10364" y="15216"/>
                    <a:pt x="10384" y="15220"/>
                    <a:pt x="10404" y="15220"/>
                  </a:cubicBezTo>
                  <a:cubicBezTo>
                    <a:pt x="10423" y="15220"/>
                    <a:pt x="10440" y="15216"/>
                    <a:pt x="10454" y="15203"/>
                  </a:cubicBezTo>
                  <a:cubicBezTo>
                    <a:pt x="10500" y="15134"/>
                    <a:pt x="10568" y="15088"/>
                    <a:pt x="10614" y="15020"/>
                  </a:cubicBezTo>
                  <a:cubicBezTo>
                    <a:pt x="10637" y="14997"/>
                    <a:pt x="10614" y="14929"/>
                    <a:pt x="10637" y="14860"/>
                  </a:cubicBezTo>
                  <a:cubicBezTo>
                    <a:pt x="10614" y="14815"/>
                    <a:pt x="10614" y="14746"/>
                    <a:pt x="10591" y="14723"/>
                  </a:cubicBezTo>
                  <a:cubicBezTo>
                    <a:pt x="10545" y="14655"/>
                    <a:pt x="10477" y="14586"/>
                    <a:pt x="10431" y="14541"/>
                  </a:cubicBezTo>
                  <a:cubicBezTo>
                    <a:pt x="10408" y="14529"/>
                    <a:pt x="10380" y="14529"/>
                    <a:pt x="10351" y="14529"/>
                  </a:cubicBezTo>
                  <a:cubicBezTo>
                    <a:pt x="10323" y="14529"/>
                    <a:pt x="10294" y="14529"/>
                    <a:pt x="10271" y="14518"/>
                  </a:cubicBezTo>
                  <a:close/>
                  <a:moveTo>
                    <a:pt x="4165" y="14721"/>
                  </a:moveTo>
                  <a:cubicBezTo>
                    <a:pt x="4021" y="14721"/>
                    <a:pt x="3903" y="14851"/>
                    <a:pt x="3903" y="15020"/>
                  </a:cubicBezTo>
                  <a:cubicBezTo>
                    <a:pt x="3903" y="15180"/>
                    <a:pt x="4040" y="15317"/>
                    <a:pt x="4200" y="15317"/>
                  </a:cubicBezTo>
                  <a:cubicBezTo>
                    <a:pt x="4360" y="15317"/>
                    <a:pt x="4497" y="15180"/>
                    <a:pt x="4497" y="15020"/>
                  </a:cubicBezTo>
                  <a:cubicBezTo>
                    <a:pt x="4497" y="14860"/>
                    <a:pt x="4360" y="14723"/>
                    <a:pt x="4200" y="14723"/>
                  </a:cubicBezTo>
                  <a:cubicBezTo>
                    <a:pt x="4188" y="14722"/>
                    <a:pt x="4177" y="14721"/>
                    <a:pt x="4165" y="14721"/>
                  </a:cubicBezTo>
                  <a:close/>
                  <a:moveTo>
                    <a:pt x="11595" y="14609"/>
                  </a:moveTo>
                  <a:cubicBezTo>
                    <a:pt x="11413" y="14632"/>
                    <a:pt x="11253" y="14769"/>
                    <a:pt x="11253" y="14997"/>
                  </a:cubicBezTo>
                  <a:cubicBezTo>
                    <a:pt x="11253" y="15169"/>
                    <a:pt x="11415" y="15341"/>
                    <a:pt x="11587" y="15341"/>
                  </a:cubicBezTo>
                  <a:cubicBezTo>
                    <a:pt x="11597" y="15341"/>
                    <a:pt x="11608" y="15341"/>
                    <a:pt x="11618" y="15340"/>
                  </a:cubicBezTo>
                  <a:cubicBezTo>
                    <a:pt x="11824" y="15340"/>
                    <a:pt x="11983" y="15203"/>
                    <a:pt x="11983" y="14974"/>
                  </a:cubicBezTo>
                  <a:cubicBezTo>
                    <a:pt x="11983" y="14769"/>
                    <a:pt x="11801" y="14609"/>
                    <a:pt x="11595" y="14609"/>
                  </a:cubicBezTo>
                  <a:close/>
                  <a:moveTo>
                    <a:pt x="5547" y="14815"/>
                  </a:moveTo>
                  <a:cubicBezTo>
                    <a:pt x="5341" y="14815"/>
                    <a:pt x="5227" y="14906"/>
                    <a:pt x="5227" y="15111"/>
                  </a:cubicBezTo>
                  <a:cubicBezTo>
                    <a:pt x="5227" y="15317"/>
                    <a:pt x="5341" y="15408"/>
                    <a:pt x="5547" y="15408"/>
                  </a:cubicBezTo>
                  <a:cubicBezTo>
                    <a:pt x="5752" y="15408"/>
                    <a:pt x="5843" y="15317"/>
                    <a:pt x="5843" y="15111"/>
                  </a:cubicBezTo>
                  <a:cubicBezTo>
                    <a:pt x="5843" y="14906"/>
                    <a:pt x="5752" y="14815"/>
                    <a:pt x="5547" y="14815"/>
                  </a:cubicBezTo>
                  <a:close/>
                  <a:moveTo>
                    <a:pt x="12918" y="14740"/>
                  </a:moveTo>
                  <a:cubicBezTo>
                    <a:pt x="12842" y="14740"/>
                    <a:pt x="12767" y="14785"/>
                    <a:pt x="12691" y="14860"/>
                  </a:cubicBezTo>
                  <a:cubicBezTo>
                    <a:pt x="12622" y="14929"/>
                    <a:pt x="12577" y="14997"/>
                    <a:pt x="12577" y="15111"/>
                  </a:cubicBezTo>
                  <a:cubicBezTo>
                    <a:pt x="12600" y="15317"/>
                    <a:pt x="12737" y="15476"/>
                    <a:pt x="12942" y="15476"/>
                  </a:cubicBezTo>
                  <a:cubicBezTo>
                    <a:pt x="12962" y="15481"/>
                    <a:pt x="12982" y="15482"/>
                    <a:pt x="13000" y="15482"/>
                  </a:cubicBezTo>
                  <a:cubicBezTo>
                    <a:pt x="13088" y="15482"/>
                    <a:pt x="13160" y="15442"/>
                    <a:pt x="13216" y="15385"/>
                  </a:cubicBezTo>
                  <a:cubicBezTo>
                    <a:pt x="13284" y="15317"/>
                    <a:pt x="13330" y="15225"/>
                    <a:pt x="13330" y="15134"/>
                  </a:cubicBezTo>
                  <a:cubicBezTo>
                    <a:pt x="13330" y="14906"/>
                    <a:pt x="13170" y="14746"/>
                    <a:pt x="12965" y="14746"/>
                  </a:cubicBezTo>
                  <a:cubicBezTo>
                    <a:pt x="12949" y="14742"/>
                    <a:pt x="12933" y="14740"/>
                    <a:pt x="12918" y="14740"/>
                  </a:cubicBezTo>
                  <a:close/>
                  <a:moveTo>
                    <a:pt x="6893" y="14906"/>
                  </a:moveTo>
                  <a:cubicBezTo>
                    <a:pt x="6733" y="14906"/>
                    <a:pt x="6551" y="15088"/>
                    <a:pt x="6551" y="15225"/>
                  </a:cubicBezTo>
                  <a:cubicBezTo>
                    <a:pt x="6551" y="15408"/>
                    <a:pt x="6711" y="15591"/>
                    <a:pt x="6870" y="15591"/>
                  </a:cubicBezTo>
                  <a:cubicBezTo>
                    <a:pt x="7030" y="15591"/>
                    <a:pt x="7213" y="15431"/>
                    <a:pt x="7213" y="15271"/>
                  </a:cubicBezTo>
                  <a:cubicBezTo>
                    <a:pt x="7213" y="15088"/>
                    <a:pt x="7053" y="14906"/>
                    <a:pt x="6893" y="14906"/>
                  </a:cubicBezTo>
                  <a:close/>
                  <a:moveTo>
                    <a:pt x="14197" y="14837"/>
                  </a:moveTo>
                  <a:cubicBezTo>
                    <a:pt x="14175" y="14837"/>
                    <a:pt x="14152" y="14860"/>
                    <a:pt x="14129" y="14860"/>
                  </a:cubicBezTo>
                  <a:cubicBezTo>
                    <a:pt x="13992" y="14951"/>
                    <a:pt x="13901" y="15066"/>
                    <a:pt x="13923" y="15225"/>
                  </a:cubicBezTo>
                  <a:cubicBezTo>
                    <a:pt x="13923" y="15294"/>
                    <a:pt x="13946" y="15385"/>
                    <a:pt x="13992" y="15454"/>
                  </a:cubicBezTo>
                  <a:cubicBezTo>
                    <a:pt x="14038" y="15522"/>
                    <a:pt x="14106" y="15568"/>
                    <a:pt x="14175" y="15591"/>
                  </a:cubicBezTo>
                  <a:cubicBezTo>
                    <a:pt x="14211" y="15591"/>
                    <a:pt x="14251" y="15594"/>
                    <a:pt x="14291" y="15594"/>
                  </a:cubicBezTo>
                  <a:cubicBezTo>
                    <a:pt x="14350" y="15594"/>
                    <a:pt x="14407" y="15586"/>
                    <a:pt x="14448" y="15545"/>
                  </a:cubicBezTo>
                  <a:cubicBezTo>
                    <a:pt x="14540" y="15499"/>
                    <a:pt x="14585" y="15408"/>
                    <a:pt x="14654" y="15340"/>
                  </a:cubicBezTo>
                  <a:cubicBezTo>
                    <a:pt x="14654" y="15340"/>
                    <a:pt x="14677" y="15317"/>
                    <a:pt x="14677" y="15317"/>
                  </a:cubicBezTo>
                  <a:cubicBezTo>
                    <a:pt x="14677" y="15248"/>
                    <a:pt x="14677" y="15157"/>
                    <a:pt x="14677" y="15088"/>
                  </a:cubicBezTo>
                  <a:cubicBezTo>
                    <a:pt x="14654" y="15043"/>
                    <a:pt x="14631" y="14997"/>
                    <a:pt x="14608" y="14974"/>
                  </a:cubicBezTo>
                  <a:cubicBezTo>
                    <a:pt x="14540" y="14906"/>
                    <a:pt x="14471" y="14837"/>
                    <a:pt x="14357" y="14837"/>
                  </a:cubicBezTo>
                  <a:cubicBezTo>
                    <a:pt x="14342" y="14845"/>
                    <a:pt x="14324" y="14847"/>
                    <a:pt x="14306" y="14847"/>
                  </a:cubicBezTo>
                  <a:cubicBezTo>
                    <a:pt x="14268" y="14847"/>
                    <a:pt x="14228" y="14837"/>
                    <a:pt x="14197" y="14837"/>
                  </a:cubicBezTo>
                  <a:close/>
                  <a:moveTo>
                    <a:pt x="8217" y="15020"/>
                  </a:moveTo>
                  <a:cubicBezTo>
                    <a:pt x="8126" y="15020"/>
                    <a:pt x="8057" y="15043"/>
                    <a:pt x="7989" y="15111"/>
                  </a:cubicBezTo>
                  <a:cubicBezTo>
                    <a:pt x="7920" y="15180"/>
                    <a:pt x="7898" y="15248"/>
                    <a:pt x="7898" y="15340"/>
                  </a:cubicBezTo>
                  <a:cubicBezTo>
                    <a:pt x="7898" y="15568"/>
                    <a:pt x="8012" y="15682"/>
                    <a:pt x="8217" y="15682"/>
                  </a:cubicBezTo>
                  <a:cubicBezTo>
                    <a:pt x="8423" y="15682"/>
                    <a:pt x="8560" y="15568"/>
                    <a:pt x="8560" y="15362"/>
                  </a:cubicBezTo>
                  <a:cubicBezTo>
                    <a:pt x="8560" y="15134"/>
                    <a:pt x="8445" y="15020"/>
                    <a:pt x="8217" y="15020"/>
                  </a:cubicBezTo>
                  <a:close/>
                  <a:moveTo>
                    <a:pt x="9521" y="15140"/>
                  </a:moveTo>
                  <a:cubicBezTo>
                    <a:pt x="9455" y="15140"/>
                    <a:pt x="9393" y="15157"/>
                    <a:pt x="9336" y="15225"/>
                  </a:cubicBezTo>
                  <a:cubicBezTo>
                    <a:pt x="9267" y="15294"/>
                    <a:pt x="9221" y="15362"/>
                    <a:pt x="9221" y="15476"/>
                  </a:cubicBezTo>
                  <a:cubicBezTo>
                    <a:pt x="9244" y="15522"/>
                    <a:pt x="9221" y="15545"/>
                    <a:pt x="9244" y="15591"/>
                  </a:cubicBezTo>
                  <a:cubicBezTo>
                    <a:pt x="9244" y="15613"/>
                    <a:pt x="9244" y="15636"/>
                    <a:pt x="9244" y="15659"/>
                  </a:cubicBezTo>
                  <a:cubicBezTo>
                    <a:pt x="9323" y="15718"/>
                    <a:pt x="9385" y="15828"/>
                    <a:pt x="9488" y="15828"/>
                  </a:cubicBezTo>
                  <a:cubicBezTo>
                    <a:pt x="9504" y="15828"/>
                    <a:pt x="9522" y="15825"/>
                    <a:pt x="9541" y="15819"/>
                  </a:cubicBezTo>
                  <a:lnTo>
                    <a:pt x="9678" y="15819"/>
                  </a:lnTo>
                  <a:cubicBezTo>
                    <a:pt x="9701" y="15819"/>
                    <a:pt x="9724" y="15819"/>
                    <a:pt x="9746" y="15796"/>
                  </a:cubicBezTo>
                  <a:cubicBezTo>
                    <a:pt x="9838" y="15705"/>
                    <a:pt x="9952" y="15636"/>
                    <a:pt x="9906" y="15476"/>
                  </a:cubicBezTo>
                  <a:cubicBezTo>
                    <a:pt x="9906" y="15454"/>
                    <a:pt x="9906" y="15454"/>
                    <a:pt x="9906" y="15431"/>
                  </a:cubicBezTo>
                  <a:cubicBezTo>
                    <a:pt x="9906" y="15408"/>
                    <a:pt x="9906" y="15340"/>
                    <a:pt x="9883" y="15317"/>
                  </a:cubicBezTo>
                  <a:cubicBezTo>
                    <a:pt x="9838" y="15248"/>
                    <a:pt x="9769" y="15203"/>
                    <a:pt x="9724" y="15157"/>
                  </a:cubicBezTo>
                  <a:cubicBezTo>
                    <a:pt x="9655" y="15157"/>
                    <a:pt x="9587" y="15140"/>
                    <a:pt x="9521" y="15140"/>
                  </a:cubicBezTo>
                  <a:close/>
                  <a:moveTo>
                    <a:pt x="3492" y="15317"/>
                  </a:moveTo>
                  <a:cubicBezTo>
                    <a:pt x="3355" y="15317"/>
                    <a:pt x="3287" y="15385"/>
                    <a:pt x="3218" y="15476"/>
                  </a:cubicBezTo>
                  <a:cubicBezTo>
                    <a:pt x="3173" y="15568"/>
                    <a:pt x="3173" y="15613"/>
                    <a:pt x="3241" y="15659"/>
                  </a:cubicBezTo>
                  <a:cubicBezTo>
                    <a:pt x="3333" y="15728"/>
                    <a:pt x="3424" y="15796"/>
                    <a:pt x="3515" y="15864"/>
                  </a:cubicBezTo>
                  <a:cubicBezTo>
                    <a:pt x="3534" y="15884"/>
                    <a:pt x="3554" y="15891"/>
                    <a:pt x="3573" y="15891"/>
                  </a:cubicBezTo>
                  <a:cubicBezTo>
                    <a:pt x="3599" y="15891"/>
                    <a:pt x="3626" y="15878"/>
                    <a:pt x="3652" y="15864"/>
                  </a:cubicBezTo>
                  <a:cubicBezTo>
                    <a:pt x="3766" y="15819"/>
                    <a:pt x="3835" y="15636"/>
                    <a:pt x="3789" y="15522"/>
                  </a:cubicBezTo>
                  <a:cubicBezTo>
                    <a:pt x="3766" y="15431"/>
                    <a:pt x="3606" y="15317"/>
                    <a:pt x="3492" y="15317"/>
                  </a:cubicBezTo>
                  <a:close/>
                  <a:moveTo>
                    <a:pt x="10898" y="15223"/>
                  </a:moveTo>
                  <a:cubicBezTo>
                    <a:pt x="10708" y="15223"/>
                    <a:pt x="10545" y="15397"/>
                    <a:pt x="10545" y="15591"/>
                  </a:cubicBezTo>
                  <a:cubicBezTo>
                    <a:pt x="10545" y="15796"/>
                    <a:pt x="10705" y="15933"/>
                    <a:pt x="10888" y="15956"/>
                  </a:cubicBezTo>
                  <a:cubicBezTo>
                    <a:pt x="10899" y="15957"/>
                    <a:pt x="10911" y="15958"/>
                    <a:pt x="10923" y="15958"/>
                  </a:cubicBezTo>
                  <a:cubicBezTo>
                    <a:pt x="11113" y="15958"/>
                    <a:pt x="11276" y="15784"/>
                    <a:pt x="11276" y="15591"/>
                  </a:cubicBezTo>
                  <a:cubicBezTo>
                    <a:pt x="11276" y="15362"/>
                    <a:pt x="11116" y="15225"/>
                    <a:pt x="10933" y="15225"/>
                  </a:cubicBezTo>
                  <a:cubicBezTo>
                    <a:pt x="10922" y="15224"/>
                    <a:pt x="10910" y="15223"/>
                    <a:pt x="10898" y="15223"/>
                  </a:cubicBezTo>
                  <a:close/>
                  <a:moveTo>
                    <a:pt x="4839" y="15408"/>
                  </a:moveTo>
                  <a:cubicBezTo>
                    <a:pt x="4634" y="15408"/>
                    <a:pt x="4542" y="15522"/>
                    <a:pt x="4542" y="15705"/>
                  </a:cubicBezTo>
                  <a:cubicBezTo>
                    <a:pt x="4542" y="15933"/>
                    <a:pt x="4634" y="16024"/>
                    <a:pt x="4816" y="16024"/>
                  </a:cubicBezTo>
                  <a:cubicBezTo>
                    <a:pt x="5044" y="16024"/>
                    <a:pt x="5136" y="15933"/>
                    <a:pt x="5136" y="15728"/>
                  </a:cubicBezTo>
                  <a:cubicBezTo>
                    <a:pt x="5136" y="15522"/>
                    <a:pt x="5044" y="15408"/>
                    <a:pt x="4839" y="15408"/>
                  </a:cubicBezTo>
                  <a:close/>
                  <a:moveTo>
                    <a:pt x="12283" y="15356"/>
                  </a:moveTo>
                  <a:cubicBezTo>
                    <a:pt x="12267" y="15356"/>
                    <a:pt x="12251" y="15358"/>
                    <a:pt x="12234" y="15362"/>
                  </a:cubicBezTo>
                  <a:cubicBezTo>
                    <a:pt x="12220" y="15361"/>
                    <a:pt x="12205" y="15360"/>
                    <a:pt x="12191" y="15360"/>
                  </a:cubicBezTo>
                  <a:cubicBezTo>
                    <a:pt x="11986" y="15360"/>
                    <a:pt x="11846" y="15512"/>
                    <a:pt x="11846" y="15705"/>
                  </a:cubicBezTo>
                  <a:cubicBezTo>
                    <a:pt x="11846" y="15819"/>
                    <a:pt x="11869" y="15910"/>
                    <a:pt x="11960" y="15979"/>
                  </a:cubicBezTo>
                  <a:cubicBezTo>
                    <a:pt x="12029" y="16047"/>
                    <a:pt x="12097" y="16093"/>
                    <a:pt x="12212" y="16093"/>
                  </a:cubicBezTo>
                  <a:cubicBezTo>
                    <a:pt x="12417" y="16093"/>
                    <a:pt x="12577" y="15933"/>
                    <a:pt x="12600" y="15728"/>
                  </a:cubicBezTo>
                  <a:cubicBezTo>
                    <a:pt x="12600" y="15636"/>
                    <a:pt x="12577" y="15545"/>
                    <a:pt x="12485" y="15454"/>
                  </a:cubicBezTo>
                  <a:cubicBezTo>
                    <a:pt x="12429" y="15397"/>
                    <a:pt x="12357" y="15356"/>
                    <a:pt x="12283" y="15356"/>
                  </a:cubicBezTo>
                  <a:close/>
                  <a:moveTo>
                    <a:pt x="6140" y="15522"/>
                  </a:moveTo>
                  <a:cubicBezTo>
                    <a:pt x="5980" y="15522"/>
                    <a:pt x="5798" y="15705"/>
                    <a:pt x="5798" y="15864"/>
                  </a:cubicBezTo>
                  <a:cubicBezTo>
                    <a:pt x="5819" y="16015"/>
                    <a:pt x="5983" y="16186"/>
                    <a:pt x="6135" y="16186"/>
                  </a:cubicBezTo>
                  <a:cubicBezTo>
                    <a:pt x="6144" y="16186"/>
                    <a:pt x="6154" y="16185"/>
                    <a:pt x="6163" y="16184"/>
                  </a:cubicBezTo>
                  <a:cubicBezTo>
                    <a:pt x="6323" y="16184"/>
                    <a:pt x="6482" y="16001"/>
                    <a:pt x="6482" y="15842"/>
                  </a:cubicBezTo>
                  <a:cubicBezTo>
                    <a:pt x="6482" y="15682"/>
                    <a:pt x="6300" y="15522"/>
                    <a:pt x="6140" y="15522"/>
                  </a:cubicBezTo>
                  <a:close/>
                  <a:moveTo>
                    <a:pt x="13628" y="15450"/>
                  </a:moveTo>
                  <a:cubicBezTo>
                    <a:pt x="13613" y="15450"/>
                    <a:pt x="13598" y="15451"/>
                    <a:pt x="13581" y="15454"/>
                  </a:cubicBezTo>
                  <a:lnTo>
                    <a:pt x="13513" y="15454"/>
                  </a:lnTo>
                  <a:cubicBezTo>
                    <a:pt x="13398" y="15454"/>
                    <a:pt x="13330" y="15522"/>
                    <a:pt x="13262" y="15591"/>
                  </a:cubicBezTo>
                  <a:cubicBezTo>
                    <a:pt x="13170" y="15682"/>
                    <a:pt x="13216" y="15773"/>
                    <a:pt x="13193" y="15842"/>
                  </a:cubicBezTo>
                  <a:cubicBezTo>
                    <a:pt x="13170" y="15956"/>
                    <a:pt x="13239" y="16024"/>
                    <a:pt x="13284" y="16093"/>
                  </a:cubicBezTo>
                  <a:cubicBezTo>
                    <a:pt x="13307" y="16138"/>
                    <a:pt x="13376" y="16161"/>
                    <a:pt x="13444" y="16184"/>
                  </a:cubicBezTo>
                  <a:cubicBezTo>
                    <a:pt x="13462" y="16190"/>
                    <a:pt x="13482" y="16193"/>
                    <a:pt x="13503" y="16193"/>
                  </a:cubicBezTo>
                  <a:cubicBezTo>
                    <a:pt x="13560" y="16193"/>
                    <a:pt x="13622" y="16172"/>
                    <a:pt x="13672" y="16138"/>
                  </a:cubicBezTo>
                  <a:cubicBezTo>
                    <a:pt x="13718" y="16093"/>
                    <a:pt x="13764" y="16047"/>
                    <a:pt x="13832" y="16024"/>
                  </a:cubicBezTo>
                  <a:cubicBezTo>
                    <a:pt x="13946" y="15979"/>
                    <a:pt x="13946" y="15887"/>
                    <a:pt x="13923" y="15796"/>
                  </a:cubicBezTo>
                  <a:cubicBezTo>
                    <a:pt x="13923" y="15750"/>
                    <a:pt x="13946" y="15705"/>
                    <a:pt x="13923" y="15659"/>
                  </a:cubicBezTo>
                  <a:cubicBezTo>
                    <a:pt x="13842" y="15536"/>
                    <a:pt x="13760" y="15450"/>
                    <a:pt x="13628" y="15450"/>
                  </a:cubicBezTo>
                  <a:close/>
                  <a:moveTo>
                    <a:pt x="7487" y="15613"/>
                  </a:moveTo>
                  <a:cubicBezTo>
                    <a:pt x="7395" y="15613"/>
                    <a:pt x="7304" y="15636"/>
                    <a:pt x="7236" y="15705"/>
                  </a:cubicBezTo>
                  <a:cubicBezTo>
                    <a:pt x="7190" y="15773"/>
                    <a:pt x="7144" y="15842"/>
                    <a:pt x="7144" y="15933"/>
                  </a:cubicBezTo>
                  <a:cubicBezTo>
                    <a:pt x="7144" y="16161"/>
                    <a:pt x="7281" y="16298"/>
                    <a:pt x="7487" y="16298"/>
                  </a:cubicBezTo>
                  <a:cubicBezTo>
                    <a:pt x="7692" y="16298"/>
                    <a:pt x="7829" y="16161"/>
                    <a:pt x="7829" y="15979"/>
                  </a:cubicBezTo>
                  <a:cubicBezTo>
                    <a:pt x="7829" y="15750"/>
                    <a:pt x="7715" y="15613"/>
                    <a:pt x="7487" y="15613"/>
                  </a:cubicBezTo>
                  <a:close/>
                  <a:moveTo>
                    <a:pt x="4086" y="16047"/>
                  </a:moveTo>
                  <a:cubicBezTo>
                    <a:pt x="4040" y="16047"/>
                    <a:pt x="3972" y="16070"/>
                    <a:pt x="3926" y="16093"/>
                  </a:cubicBezTo>
                  <a:cubicBezTo>
                    <a:pt x="3903" y="16093"/>
                    <a:pt x="3880" y="16116"/>
                    <a:pt x="3926" y="16116"/>
                  </a:cubicBezTo>
                  <a:cubicBezTo>
                    <a:pt x="4063" y="16230"/>
                    <a:pt x="4200" y="16321"/>
                    <a:pt x="4360" y="16435"/>
                  </a:cubicBezTo>
                  <a:cubicBezTo>
                    <a:pt x="4360" y="16435"/>
                    <a:pt x="4405" y="16412"/>
                    <a:pt x="4405" y="16412"/>
                  </a:cubicBezTo>
                  <a:cubicBezTo>
                    <a:pt x="4382" y="16344"/>
                    <a:pt x="4405" y="16275"/>
                    <a:pt x="4382" y="16207"/>
                  </a:cubicBezTo>
                  <a:cubicBezTo>
                    <a:pt x="4314" y="16093"/>
                    <a:pt x="4223" y="16047"/>
                    <a:pt x="4086" y="16047"/>
                  </a:cubicBezTo>
                  <a:close/>
                  <a:moveTo>
                    <a:pt x="8833" y="15750"/>
                  </a:moveTo>
                  <a:cubicBezTo>
                    <a:pt x="8742" y="15750"/>
                    <a:pt x="8651" y="15773"/>
                    <a:pt x="8582" y="15842"/>
                  </a:cubicBezTo>
                  <a:cubicBezTo>
                    <a:pt x="8514" y="15910"/>
                    <a:pt x="8491" y="15979"/>
                    <a:pt x="8491" y="16070"/>
                  </a:cubicBezTo>
                  <a:cubicBezTo>
                    <a:pt x="8491" y="16298"/>
                    <a:pt x="8605" y="16435"/>
                    <a:pt x="8811" y="16435"/>
                  </a:cubicBezTo>
                  <a:cubicBezTo>
                    <a:pt x="9039" y="16435"/>
                    <a:pt x="9176" y="16298"/>
                    <a:pt x="9176" y="16093"/>
                  </a:cubicBezTo>
                  <a:cubicBezTo>
                    <a:pt x="9176" y="15887"/>
                    <a:pt x="9039" y="15750"/>
                    <a:pt x="8833" y="15750"/>
                  </a:cubicBezTo>
                  <a:close/>
                  <a:moveTo>
                    <a:pt x="10180" y="15819"/>
                  </a:moveTo>
                  <a:cubicBezTo>
                    <a:pt x="10089" y="15819"/>
                    <a:pt x="9998" y="15864"/>
                    <a:pt x="9906" y="15933"/>
                  </a:cubicBezTo>
                  <a:cubicBezTo>
                    <a:pt x="9838" y="16001"/>
                    <a:pt x="9838" y="16093"/>
                    <a:pt x="9815" y="16184"/>
                  </a:cubicBezTo>
                  <a:cubicBezTo>
                    <a:pt x="9792" y="16230"/>
                    <a:pt x="9861" y="16389"/>
                    <a:pt x="9906" y="16435"/>
                  </a:cubicBezTo>
                  <a:cubicBezTo>
                    <a:pt x="9975" y="16526"/>
                    <a:pt x="10089" y="16526"/>
                    <a:pt x="10180" y="16572"/>
                  </a:cubicBezTo>
                  <a:cubicBezTo>
                    <a:pt x="10249" y="16526"/>
                    <a:pt x="10363" y="16526"/>
                    <a:pt x="10431" y="16458"/>
                  </a:cubicBezTo>
                  <a:cubicBezTo>
                    <a:pt x="10500" y="16389"/>
                    <a:pt x="10522" y="16298"/>
                    <a:pt x="10545" y="16207"/>
                  </a:cubicBezTo>
                  <a:cubicBezTo>
                    <a:pt x="10545" y="16138"/>
                    <a:pt x="10477" y="15979"/>
                    <a:pt x="10431" y="15933"/>
                  </a:cubicBezTo>
                  <a:cubicBezTo>
                    <a:pt x="10363" y="15864"/>
                    <a:pt x="10271" y="15819"/>
                    <a:pt x="10180" y="15819"/>
                  </a:cubicBezTo>
                  <a:close/>
                  <a:moveTo>
                    <a:pt x="11527" y="15956"/>
                  </a:moveTo>
                  <a:cubicBezTo>
                    <a:pt x="11413" y="15956"/>
                    <a:pt x="11321" y="15979"/>
                    <a:pt x="11253" y="16070"/>
                  </a:cubicBezTo>
                  <a:cubicBezTo>
                    <a:pt x="11184" y="16138"/>
                    <a:pt x="11139" y="16207"/>
                    <a:pt x="11139" y="16321"/>
                  </a:cubicBezTo>
                  <a:cubicBezTo>
                    <a:pt x="11139" y="16435"/>
                    <a:pt x="11184" y="16504"/>
                    <a:pt x="11253" y="16595"/>
                  </a:cubicBezTo>
                  <a:cubicBezTo>
                    <a:pt x="11309" y="16651"/>
                    <a:pt x="11381" y="16692"/>
                    <a:pt x="11456" y="16692"/>
                  </a:cubicBezTo>
                  <a:cubicBezTo>
                    <a:pt x="11472" y="16692"/>
                    <a:pt x="11488" y="16690"/>
                    <a:pt x="11504" y="16686"/>
                  </a:cubicBezTo>
                  <a:cubicBezTo>
                    <a:pt x="11524" y="16690"/>
                    <a:pt x="11544" y="16692"/>
                    <a:pt x="11562" y="16692"/>
                  </a:cubicBezTo>
                  <a:cubicBezTo>
                    <a:pt x="11650" y="16692"/>
                    <a:pt x="11722" y="16651"/>
                    <a:pt x="11778" y="16595"/>
                  </a:cubicBezTo>
                  <a:cubicBezTo>
                    <a:pt x="11846" y="16526"/>
                    <a:pt x="11892" y="16435"/>
                    <a:pt x="11892" y="16344"/>
                  </a:cubicBezTo>
                  <a:cubicBezTo>
                    <a:pt x="11892" y="16230"/>
                    <a:pt x="11846" y="16138"/>
                    <a:pt x="11778" y="16070"/>
                  </a:cubicBezTo>
                  <a:cubicBezTo>
                    <a:pt x="11709" y="15979"/>
                    <a:pt x="11618" y="15956"/>
                    <a:pt x="11527" y="15956"/>
                  </a:cubicBezTo>
                  <a:close/>
                  <a:moveTo>
                    <a:pt x="12921" y="16044"/>
                  </a:moveTo>
                  <a:cubicBezTo>
                    <a:pt x="12906" y="16044"/>
                    <a:pt x="12890" y="16045"/>
                    <a:pt x="12873" y="16047"/>
                  </a:cubicBezTo>
                  <a:cubicBezTo>
                    <a:pt x="12839" y="16059"/>
                    <a:pt x="12805" y="16059"/>
                    <a:pt x="12776" y="16059"/>
                  </a:cubicBezTo>
                  <a:cubicBezTo>
                    <a:pt x="12748" y="16059"/>
                    <a:pt x="12725" y="16059"/>
                    <a:pt x="12714" y="16070"/>
                  </a:cubicBezTo>
                  <a:cubicBezTo>
                    <a:pt x="12577" y="16138"/>
                    <a:pt x="12463" y="16230"/>
                    <a:pt x="12485" y="16389"/>
                  </a:cubicBezTo>
                  <a:cubicBezTo>
                    <a:pt x="12485" y="16435"/>
                    <a:pt x="12485" y="16435"/>
                    <a:pt x="12485" y="16458"/>
                  </a:cubicBezTo>
                  <a:cubicBezTo>
                    <a:pt x="12463" y="16572"/>
                    <a:pt x="12531" y="16641"/>
                    <a:pt x="12577" y="16709"/>
                  </a:cubicBezTo>
                  <a:cubicBezTo>
                    <a:pt x="12588" y="16720"/>
                    <a:pt x="12600" y="16726"/>
                    <a:pt x="12611" y="16726"/>
                  </a:cubicBezTo>
                  <a:cubicBezTo>
                    <a:pt x="12622" y="16726"/>
                    <a:pt x="12634" y="16720"/>
                    <a:pt x="12645" y="16709"/>
                  </a:cubicBezTo>
                  <a:cubicBezTo>
                    <a:pt x="12828" y="16618"/>
                    <a:pt x="12988" y="16526"/>
                    <a:pt x="13170" y="16435"/>
                  </a:cubicBezTo>
                  <a:cubicBezTo>
                    <a:pt x="13193" y="16435"/>
                    <a:pt x="13216" y="16412"/>
                    <a:pt x="13216" y="16412"/>
                  </a:cubicBezTo>
                  <a:cubicBezTo>
                    <a:pt x="13239" y="16367"/>
                    <a:pt x="13239" y="16298"/>
                    <a:pt x="13216" y="16253"/>
                  </a:cubicBezTo>
                  <a:cubicBezTo>
                    <a:pt x="13134" y="16130"/>
                    <a:pt x="13052" y="16044"/>
                    <a:pt x="12921" y="16044"/>
                  </a:cubicBezTo>
                  <a:close/>
                  <a:moveTo>
                    <a:pt x="5432" y="16116"/>
                  </a:moveTo>
                  <a:cubicBezTo>
                    <a:pt x="5273" y="16138"/>
                    <a:pt x="5090" y="16321"/>
                    <a:pt x="5113" y="16458"/>
                  </a:cubicBezTo>
                  <a:cubicBezTo>
                    <a:pt x="5113" y="16641"/>
                    <a:pt x="5295" y="16800"/>
                    <a:pt x="5455" y="16800"/>
                  </a:cubicBezTo>
                  <a:cubicBezTo>
                    <a:pt x="5615" y="16778"/>
                    <a:pt x="5775" y="16595"/>
                    <a:pt x="5775" y="16458"/>
                  </a:cubicBezTo>
                  <a:cubicBezTo>
                    <a:pt x="5775" y="16298"/>
                    <a:pt x="5592" y="16116"/>
                    <a:pt x="5432" y="16116"/>
                  </a:cubicBezTo>
                  <a:close/>
                  <a:moveTo>
                    <a:pt x="6779" y="16253"/>
                  </a:moveTo>
                  <a:cubicBezTo>
                    <a:pt x="6574" y="16275"/>
                    <a:pt x="6437" y="16412"/>
                    <a:pt x="6460" y="16618"/>
                  </a:cubicBezTo>
                  <a:cubicBezTo>
                    <a:pt x="6460" y="16800"/>
                    <a:pt x="6597" y="16914"/>
                    <a:pt x="6779" y="16937"/>
                  </a:cubicBezTo>
                  <a:cubicBezTo>
                    <a:pt x="6962" y="16937"/>
                    <a:pt x="7122" y="16800"/>
                    <a:pt x="7122" y="16595"/>
                  </a:cubicBezTo>
                  <a:cubicBezTo>
                    <a:pt x="7122" y="16412"/>
                    <a:pt x="6962" y="16253"/>
                    <a:pt x="6779" y="16253"/>
                  </a:cubicBezTo>
                  <a:close/>
                  <a:moveTo>
                    <a:pt x="8080" y="16367"/>
                  </a:moveTo>
                  <a:cubicBezTo>
                    <a:pt x="7875" y="16367"/>
                    <a:pt x="7761" y="16481"/>
                    <a:pt x="7761" y="16686"/>
                  </a:cubicBezTo>
                  <a:cubicBezTo>
                    <a:pt x="7761" y="16892"/>
                    <a:pt x="7875" y="17029"/>
                    <a:pt x="8080" y="17029"/>
                  </a:cubicBezTo>
                  <a:cubicBezTo>
                    <a:pt x="8308" y="17029"/>
                    <a:pt x="8423" y="16914"/>
                    <a:pt x="8423" y="16686"/>
                  </a:cubicBezTo>
                  <a:cubicBezTo>
                    <a:pt x="8423" y="16481"/>
                    <a:pt x="8308" y="16367"/>
                    <a:pt x="8080" y="16367"/>
                  </a:cubicBezTo>
                  <a:close/>
                  <a:moveTo>
                    <a:pt x="12075" y="16686"/>
                  </a:moveTo>
                  <a:cubicBezTo>
                    <a:pt x="11915" y="16709"/>
                    <a:pt x="11755" y="16846"/>
                    <a:pt x="11755" y="17006"/>
                  </a:cubicBezTo>
                  <a:lnTo>
                    <a:pt x="11755" y="17051"/>
                  </a:lnTo>
                  <a:cubicBezTo>
                    <a:pt x="11755" y="17081"/>
                    <a:pt x="11759" y="17089"/>
                    <a:pt x="11766" y="17089"/>
                  </a:cubicBezTo>
                  <a:cubicBezTo>
                    <a:pt x="11775" y="17089"/>
                    <a:pt x="11788" y="17074"/>
                    <a:pt x="11801" y="17074"/>
                  </a:cubicBezTo>
                  <a:cubicBezTo>
                    <a:pt x="11915" y="17051"/>
                    <a:pt x="11983" y="16983"/>
                    <a:pt x="12097" y="16960"/>
                  </a:cubicBezTo>
                  <a:cubicBezTo>
                    <a:pt x="12189" y="16937"/>
                    <a:pt x="12280" y="16869"/>
                    <a:pt x="12394" y="16823"/>
                  </a:cubicBezTo>
                  <a:cubicBezTo>
                    <a:pt x="12463" y="16800"/>
                    <a:pt x="12394" y="16778"/>
                    <a:pt x="12394" y="16778"/>
                  </a:cubicBezTo>
                  <a:cubicBezTo>
                    <a:pt x="12303" y="16709"/>
                    <a:pt x="12189" y="16686"/>
                    <a:pt x="12075" y="16686"/>
                  </a:cubicBezTo>
                  <a:close/>
                  <a:moveTo>
                    <a:pt x="9427" y="16458"/>
                  </a:moveTo>
                  <a:cubicBezTo>
                    <a:pt x="9336" y="16458"/>
                    <a:pt x="9244" y="16504"/>
                    <a:pt x="9153" y="16572"/>
                  </a:cubicBezTo>
                  <a:cubicBezTo>
                    <a:pt x="9130" y="16618"/>
                    <a:pt x="9062" y="16800"/>
                    <a:pt x="9062" y="16846"/>
                  </a:cubicBezTo>
                  <a:cubicBezTo>
                    <a:pt x="9084" y="16937"/>
                    <a:pt x="9107" y="17029"/>
                    <a:pt x="9176" y="17097"/>
                  </a:cubicBezTo>
                  <a:cubicBezTo>
                    <a:pt x="9244" y="17166"/>
                    <a:pt x="9358" y="17166"/>
                    <a:pt x="9427" y="17211"/>
                  </a:cubicBezTo>
                  <a:cubicBezTo>
                    <a:pt x="9518" y="17166"/>
                    <a:pt x="9632" y="17166"/>
                    <a:pt x="9701" y="17074"/>
                  </a:cubicBezTo>
                  <a:cubicBezTo>
                    <a:pt x="9746" y="17029"/>
                    <a:pt x="9815" y="16869"/>
                    <a:pt x="9792" y="16823"/>
                  </a:cubicBezTo>
                  <a:cubicBezTo>
                    <a:pt x="9769" y="16732"/>
                    <a:pt x="9769" y="16641"/>
                    <a:pt x="9701" y="16572"/>
                  </a:cubicBezTo>
                  <a:cubicBezTo>
                    <a:pt x="9609" y="16504"/>
                    <a:pt x="9518" y="16458"/>
                    <a:pt x="9427" y="16458"/>
                  </a:cubicBezTo>
                  <a:close/>
                  <a:moveTo>
                    <a:pt x="6003" y="16869"/>
                  </a:moveTo>
                  <a:cubicBezTo>
                    <a:pt x="5935" y="16892"/>
                    <a:pt x="5820" y="16892"/>
                    <a:pt x="5775" y="17006"/>
                  </a:cubicBezTo>
                  <a:cubicBezTo>
                    <a:pt x="5729" y="17074"/>
                    <a:pt x="5775" y="17074"/>
                    <a:pt x="5798" y="17097"/>
                  </a:cubicBezTo>
                  <a:cubicBezTo>
                    <a:pt x="5843" y="17120"/>
                    <a:pt x="5912" y="17120"/>
                    <a:pt x="5980" y="17143"/>
                  </a:cubicBezTo>
                  <a:cubicBezTo>
                    <a:pt x="6094" y="17188"/>
                    <a:pt x="6186" y="17234"/>
                    <a:pt x="6300" y="17257"/>
                  </a:cubicBezTo>
                  <a:cubicBezTo>
                    <a:pt x="6312" y="17263"/>
                    <a:pt x="6323" y="17266"/>
                    <a:pt x="6332" y="17266"/>
                  </a:cubicBezTo>
                  <a:cubicBezTo>
                    <a:pt x="6356" y="17266"/>
                    <a:pt x="6368" y="17245"/>
                    <a:pt x="6368" y="17211"/>
                  </a:cubicBezTo>
                  <a:cubicBezTo>
                    <a:pt x="6391" y="17029"/>
                    <a:pt x="6254" y="16869"/>
                    <a:pt x="6003" y="16869"/>
                  </a:cubicBezTo>
                  <a:close/>
                  <a:moveTo>
                    <a:pt x="10796" y="16549"/>
                  </a:moveTo>
                  <a:cubicBezTo>
                    <a:pt x="10568" y="16572"/>
                    <a:pt x="10408" y="16709"/>
                    <a:pt x="10408" y="16914"/>
                  </a:cubicBezTo>
                  <a:cubicBezTo>
                    <a:pt x="10408" y="17029"/>
                    <a:pt x="10431" y="17120"/>
                    <a:pt x="10522" y="17188"/>
                  </a:cubicBezTo>
                  <a:cubicBezTo>
                    <a:pt x="10591" y="17257"/>
                    <a:pt x="10659" y="17302"/>
                    <a:pt x="10774" y="17302"/>
                  </a:cubicBezTo>
                  <a:cubicBezTo>
                    <a:pt x="10979" y="17302"/>
                    <a:pt x="11139" y="17143"/>
                    <a:pt x="11139" y="16914"/>
                  </a:cubicBezTo>
                  <a:cubicBezTo>
                    <a:pt x="11162" y="16823"/>
                    <a:pt x="11116" y="16755"/>
                    <a:pt x="11047" y="16663"/>
                  </a:cubicBezTo>
                  <a:cubicBezTo>
                    <a:pt x="10979" y="16595"/>
                    <a:pt x="10888" y="16549"/>
                    <a:pt x="10796" y="16549"/>
                  </a:cubicBezTo>
                  <a:close/>
                  <a:moveTo>
                    <a:pt x="7329" y="16956"/>
                  </a:moveTo>
                  <a:cubicBezTo>
                    <a:pt x="7235" y="16956"/>
                    <a:pt x="7158" y="17018"/>
                    <a:pt x="7099" y="17097"/>
                  </a:cubicBezTo>
                  <a:cubicBezTo>
                    <a:pt x="7030" y="17166"/>
                    <a:pt x="7053" y="17257"/>
                    <a:pt x="7053" y="17348"/>
                  </a:cubicBezTo>
                  <a:cubicBezTo>
                    <a:pt x="7053" y="17417"/>
                    <a:pt x="7076" y="17462"/>
                    <a:pt x="7144" y="17462"/>
                  </a:cubicBezTo>
                  <a:cubicBezTo>
                    <a:pt x="7236" y="17485"/>
                    <a:pt x="7350" y="17485"/>
                    <a:pt x="7441" y="17508"/>
                  </a:cubicBezTo>
                  <a:cubicBezTo>
                    <a:pt x="7464" y="17508"/>
                    <a:pt x="7487" y="17502"/>
                    <a:pt x="7510" y="17502"/>
                  </a:cubicBezTo>
                  <a:cubicBezTo>
                    <a:pt x="7532" y="17502"/>
                    <a:pt x="7555" y="17508"/>
                    <a:pt x="7578" y="17531"/>
                  </a:cubicBezTo>
                  <a:cubicBezTo>
                    <a:pt x="7584" y="17537"/>
                    <a:pt x="7594" y="17540"/>
                    <a:pt x="7604" y="17540"/>
                  </a:cubicBezTo>
                  <a:cubicBezTo>
                    <a:pt x="7634" y="17540"/>
                    <a:pt x="7675" y="17519"/>
                    <a:pt x="7692" y="17485"/>
                  </a:cubicBezTo>
                  <a:cubicBezTo>
                    <a:pt x="7738" y="17394"/>
                    <a:pt x="7738" y="17280"/>
                    <a:pt x="7692" y="17166"/>
                  </a:cubicBezTo>
                  <a:cubicBezTo>
                    <a:pt x="7651" y="17043"/>
                    <a:pt x="7574" y="16957"/>
                    <a:pt x="7426" y="16957"/>
                  </a:cubicBezTo>
                  <a:cubicBezTo>
                    <a:pt x="7409" y="16957"/>
                    <a:pt x="7391" y="16958"/>
                    <a:pt x="7373" y="16960"/>
                  </a:cubicBezTo>
                  <a:cubicBezTo>
                    <a:pt x="7358" y="16957"/>
                    <a:pt x="7343" y="16956"/>
                    <a:pt x="7329" y="16956"/>
                  </a:cubicBezTo>
                  <a:close/>
                  <a:moveTo>
                    <a:pt x="10025" y="17171"/>
                  </a:moveTo>
                  <a:cubicBezTo>
                    <a:pt x="9850" y="17171"/>
                    <a:pt x="9678" y="17300"/>
                    <a:pt x="9678" y="17508"/>
                  </a:cubicBezTo>
                  <a:cubicBezTo>
                    <a:pt x="9663" y="17551"/>
                    <a:pt x="9667" y="17567"/>
                    <a:pt x="9690" y="17567"/>
                  </a:cubicBezTo>
                  <a:cubicBezTo>
                    <a:pt x="9702" y="17567"/>
                    <a:pt x="9721" y="17562"/>
                    <a:pt x="9746" y="17554"/>
                  </a:cubicBezTo>
                  <a:cubicBezTo>
                    <a:pt x="9746" y="17531"/>
                    <a:pt x="9769" y="17531"/>
                    <a:pt x="9792" y="17531"/>
                  </a:cubicBezTo>
                  <a:cubicBezTo>
                    <a:pt x="9883" y="17531"/>
                    <a:pt x="9975" y="17508"/>
                    <a:pt x="10066" y="17508"/>
                  </a:cubicBezTo>
                  <a:cubicBezTo>
                    <a:pt x="10157" y="17485"/>
                    <a:pt x="10271" y="17462"/>
                    <a:pt x="10386" y="17462"/>
                  </a:cubicBezTo>
                  <a:cubicBezTo>
                    <a:pt x="10408" y="17462"/>
                    <a:pt x="10408" y="17462"/>
                    <a:pt x="10386" y="17439"/>
                  </a:cubicBezTo>
                  <a:cubicBezTo>
                    <a:pt x="10363" y="17302"/>
                    <a:pt x="10271" y="17234"/>
                    <a:pt x="10134" y="17188"/>
                  </a:cubicBezTo>
                  <a:cubicBezTo>
                    <a:pt x="10099" y="17176"/>
                    <a:pt x="10062" y="17171"/>
                    <a:pt x="10025" y="17171"/>
                  </a:cubicBezTo>
                  <a:close/>
                  <a:moveTo>
                    <a:pt x="8752" y="17070"/>
                  </a:moveTo>
                  <a:cubicBezTo>
                    <a:pt x="8740" y="17070"/>
                    <a:pt x="8728" y="17071"/>
                    <a:pt x="8719" y="17074"/>
                  </a:cubicBezTo>
                  <a:cubicBezTo>
                    <a:pt x="8628" y="17074"/>
                    <a:pt x="8514" y="17120"/>
                    <a:pt x="8468" y="17188"/>
                  </a:cubicBezTo>
                  <a:cubicBezTo>
                    <a:pt x="8400" y="17257"/>
                    <a:pt x="8354" y="17325"/>
                    <a:pt x="8354" y="17417"/>
                  </a:cubicBezTo>
                  <a:cubicBezTo>
                    <a:pt x="8354" y="17485"/>
                    <a:pt x="8377" y="17531"/>
                    <a:pt x="8400" y="17576"/>
                  </a:cubicBezTo>
                  <a:cubicBezTo>
                    <a:pt x="8423" y="17599"/>
                    <a:pt x="8491" y="17599"/>
                    <a:pt x="8537" y="17599"/>
                  </a:cubicBezTo>
                  <a:lnTo>
                    <a:pt x="9016" y="17599"/>
                  </a:lnTo>
                  <a:cubicBezTo>
                    <a:pt x="9039" y="17599"/>
                    <a:pt x="9062" y="17576"/>
                    <a:pt x="9062" y="17576"/>
                  </a:cubicBezTo>
                  <a:cubicBezTo>
                    <a:pt x="9062" y="17485"/>
                    <a:pt x="9153" y="17417"/>
                    <a:pt x="9062" y="17325"/>
                  </a:cubicBezTo>
                  <a:cubicBezTo>
                    <a:pt x="9084" y="17257"/>
                    <a:pt x="9016" y="17234"/>
                    <a:pt x="8993" y="17188"/>
                  </a:cubicBezTo>
                  <a:cubicBezTo>
                    <a:pt x="8973" y="17129"/>
                    <a:pt x="8834" y="17070"/>
                    <a:pt x="8752" y="1707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5" name="Google Shape;2265;p38"/>
            <p:cNvSpPr/>
            <p:nvPr/>
          </p:nvSpPr>
          <p:spPr>
            <a:xfrm>
              <a:off x="5646575" y="4082350"/>
              <a:ext cx="438825" cy="439400"/>
            </a:xfrm>
            <a:custGeom>
              <a:avLst/>
              <a:gdLst/>
              <a:ahLst/>
              <a:cxnLst/>
              <a:rect l="l" t="t" r="r" b="b"/>
              <a:pathLst>
                <a:path w="17553" h="17576" extrusionOk="0">
                  <a:moveTo>
                    <a:pt x="8788" y="0"/>
                  </a:moveTo>
                  <a:cubicBezTo>
                    <a:pt x="3926" y="0"/>
                    <a:pt x="0" y="3949"/>
                    <a:pt x="0" y="8788"/>
                  </a:cubicBezTo>
                  <a:cubicBezTo>
                    <a:pt x="0" y="13650"/>
                    <a:pt x="3926" y="17576"/>
                    <a:pt x="8788" y="17576"/>
                  </a:cubicBezTo>
                  <a:cubicBezTo>
                    <a:pt x="13627" y="17576"/>
                    <a:pt x="17553" y="13650"/>
                    <a:pt x="17553" y="8788"/>
                  </a:cubicBezTo>
                  <a:cubicBezTo>
                    <a:pt x="17553" y="3949"/>
                    <a:pt x="13627" y="0"/>
                    <a:pt x="8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6" name="Google Shape;2266;p38"/>
            <p:cNvSpPr/>
            <p:nvPr/>
          </p:nvSpPr>
          <p:spPr>
            <a:xfrm>
              <a:off x="5656275" y="4094900"/>
              <a:ext cx="439975" cy="440550"/>
            </a:xfrm>
            <a:custGeom>
              <a:avLst/>
              <a:gdLst/>
              <a:ahLst/>
              <a:cxnLst/>
              <a:rect l="l" t="t" r="r" b="b"/>
              <a:pathLst>
                <a:path w="17599" h="17622" extrusionOk="0">
                  <a:moveTo>
                    <a:pt x="6962" y="206"/>
                  </a:moveTo>
                  <a:cubicBezTo>
                    <a:pt x="6779" y="252"/>
                    <a:pt x="6597" y="297"/>
                    <a:pt x="6414" y="343"/>
                  </a:cubicBezTo>
                  <a:cubicBezTo>
                    <a:pt x="6391" y="343"/>
                    <a:pt x="6346" y="366"/>
                    <a:pt x="6323" y="389"/>
                  </a:cubicBezTo>
                  <a:cubicBezTo>
                    <a:pt x="6346" y="389"/>
                    <a:pt x="6369" y="411"/>
                    <a:pt x="6414" y="434"/>
                  </a:cubicBezTo>
                  <a:cubicBezTo>
                    <a:pt x="6483" y="503"/>
                    <a:pt x="6551" y="503"/>
                    <a:pt x="6642" y="503"/>
                  </a:cubicBezTo>
                  <a:cubicBezTo>
                    <a:pt x="6734" y="503"/>
                    <a:pt x="6779" y="457"/>
                    <a:pt x="6848" y="411"/>
                  </a:cubicBezTo>
                  <a:cubicBezTo>
                    <a:pt x="6939" y="389"/>
                    <a:pt x="6939" y="297"/>
                    <a:pt x="6985" y="252"/>
                  </a:cubicBezTo>
                  <a:cubicBezTo>
                    <a:pt x="6985" y="229"/>
                    <a:pt x="6985" y="206"/>
                    <a:pt x="6985" y="206"/>
                  </a:cubicBezTo>
                  <a:close/>
                  <a:moveTo>
                    <a:pt x="7875" y="46"/>
                  </a:moveTo>
                  <a:cubicBezTo>
                    <a:pt x="7692" y="92"/>
                    <a:pt x="7510" y="115"/>
                    <a:pt x="7327" y="138"/>
                  </a:cubicBezTo>
                  <a:cubicBezTo>
                    <a:pt x="7282" y="138"/>
                    <a:pt x="7236" y="160"/>
                    <a:pt x="7190" y="160"/>
                  </a:cubicBezTo>
                  <a:cubicBezTo>
                    <a:pt x="7190" y="183"/>
                    <a:pt x="7190" y="206"/>
                    <a:pt x="7190" y="229"/>
                  </a:cubicBezTo>
                  <a:cubicBezTo>
                    <a:pt x="7145" y="320"/>
                    <a:pt x="7236" y="389"/>
                    <a:pt x="7282" y="480"/>
                  </a:cubicBezTo>
                  <a:cubicBezTo>
                    <a:pt x="7304" y="526"/>
                    <a:pt x="7396" y="548"/>
                    <a:pt x="7441" y="571"/>
                  </a:cubicBezTo>
                  <a:cubicBezTo>
                    <a:pt x="7496" y="590"/>
                    <a:pt x="7543" y="598"/>
                    <a:pt x="7585" y="598"/>
                  </a:cubicBezTo>
                  <a:cubicBezTo>
                    <a:pt x="7699" y="598"/>
                    <a:pt x="7775" y="535"/>
                    <a:pt x="7875" y="434"/>
                  </a:cubicBezTo>
                  <a:cubicBezTo>
                    <a:pt x="7966" y="343"/>
                    <a:pt x="7966" y="229"/>
                    <a:pt x="7966" y="138"/>
                  </a:cubicBezTo>
                  <a:cubicBezTo>
                    <a:pt x="7966" y="69"/>
                    <a:pt x="7921" y="46"/>
                    <a:pt x="7875" y="46"/>
                  </a:cubicBezTo>
                  <a:close/>
                  <a:moveTo>
                    <a:pt x="8720" y="1"/>
                  </a:moveTo>
                  <a:cubicBezTo>
                    <a:pt x="8583" y="23"/>
                    <a:pt x="8423" y="23"/>
                    <a:pt x="8286" y="23"/>
                  </a:cubicBezTo>
                  <a:cubicBezTo>
                    <a:pt x="8217" y="46"/>
                    <a:pt x="8149" y="69"/>
                    <a:pt x="8126" y="160"/>
                  </a:cubicBezTo>
                  <a:cubicBezTo>
                    <a:pt x="8058" y="366"/>
                    <a:pt x="8172" y="571"/>
                    <a:pt x="8377" y="640"/>
                  </a:cubicBezTo>
                  <a:cubicBezTo>
                    <a:pt x="8425" y="660"/>
                    <a:pt x="8473" y="671"/>
                    <a:pt x="8520" y="671"/>
                  </a:cubicBezTo>
                  <a:cubicBezTo>
                    <a:pt x="8629" y="671"/>
                    <a:pt x="8731" y="615"/>
                    <a:pt x="8811" y="503"/>
                  </a:cubicBezTo>
                  <a:cubicBezTo>
                    <a:pt x="8925" y="320"/>
                    <a:pt x="8925" y="229"/>
                    <a:pt x="8811" y="69"/>
                  </a:cubicBezTo>
                  <a:cubicBezTo>
                    <a:pt x="8811" y="23"/>
                    <a:pt x="8765" y="1"/>
                    <a:pt x="8720" y="1"/>
                  </a:cubicBezTo>
                  <a:close/>
                  <a:moveTo>
                    <a:pt x="9290" y="23"/>
                  </a:moveTo>
                  <a:cubicBezTo>
                    <a:pt x="9267" y="23"/>
                    <a:pt x="9267" y="46"/>
                    <a:pt x="9267" y="46"/>
                  </a:cubicBezTo>
                  <a:cubicBezTo>
                    <a:pt x="9199" y="92"/>
                    <a:pt x="9130" y="160"/>
                    <a:pt x="9085" y="206"/>
                  </a:cubicBezTo>
                  <a:cubicBezTo>
                    <a:pt x="9062" y="252"/>
                    <a:pt x="9062" y="297"/>
                    <a:pt x="9062" y="343"/>
                  </a:cubicBezTo>
                  <a:cubicBezTo>
                    <a:pt x="9062" y="434"/>
                    <a:pt x="9062" y="526"/>
                    <a:pt x="9130" y="594"/>
                  </a:cubicBezTo>
                  <a:cubicBezTo>
                    <a:pt x="9176" y="640"/>
                    <a:pt x="9222" y="685"/>
                    <a:pt x="9267" y="708"/>
                  </a:cubicBezTo>
                  <a:cubicBezTo>
                    <a:pt x="9267" y="731"/>
                    <a:pt x="9290" y="731"/>
                    <a:pt x="9313" y="754"/>
                  </a:cubicBezTo>
                  <a:cubicBezTo>
                    <a:pt x="9359" y="760"/>
                    <a:pt x="9404" y="765"/>
                    <a:pt x="9446" y="765"/>
                  </a:cubicBezTo>
                  <a:cubicBezTo>
                    <a:pt x="9548" y="765"/>
                    <a:pt x="9636" y="737"/>
                    <a:pt x="9701" y="640"/>
                  </a:cubicBezTo>
                  <a:cubicBezTo>
                    <a:pt x="9770" y="594"/>
                    <a:pt x="9815" y="526"/>
                    <a:pt x="9838" y="434"/>
                  </a:cubicBezTo>
                  <a:cubicBezTo>
                    <a:pt x="9838" y="343"/>
                    <a:pt x="9838" y="274"/>
                    <a:pt x="9792" y="206"/>
                  </a:cubicBezTo>
                  <a:cubicBezTo>
                    <a:pt x="9747" y="138"/>
                    <a:pt x="9678" y="46"/>
                    <a:pt x="9564" y="46"/>
                  </a:cubicBezTo>
                  <a:cubicBezTo>
                    <a:pt x="9473" y="23"/>
                    <a:pt x="9381" y="23"/>
                    <a:pt x="9290" y="23"/>
                  </a:cubicBezTo>
                  <a:close/>
                  <a:moveTo>
                    <a:pt x="10282" y="123"/>
                  </a:moveTo>
                  <a:cubicBezTo>
                    <a:pt x="10218" y="123"/>
                    <a:pt x="10165" y="176"/>
                    <a:pt x="10112" y="229"/>
                  </a:cubicBezTo>
                  <a:cubicBezTo>
                    <a:pt x="10089" y="252"/>
                    <a:pt x="10043" y="297"/>
                    <a:pt x="10021" y="343"/>
                  </a:cubicBezTo>
                  <a:cubicBezTo>
                    <a:pt x="9998" y="480"/>
                    <a:pt x="9998" y="640"/>
                    <a:pt x="10135" y="731"/>
                  </a:cubicBezTo>
                  <a:cubicBezTo>
                    <a:pt x="10135" y="731"/>
                    <a:pt x="10158" y="754"/>
                    <a:pt x="10180" y="777"/>
                  </a:cubicBezTo>
                  <a:cubicBezTo>
                    <a:pt x="10249" y="845"/>
                    <a:pt x="10340" y="845"/>
                    <a:pt x="10454" y="845"/>
                  </a:cubicBezTo>
                  <a:cubicBezTo>
                    <a:pt x="10568" y="845"/>
                    <a:pt x="10614" y="777"/>
                    <a:pt x="10683" y="708"/>
                  </a:cubicBezTo>
                  <a:cubicBezTo>
                    <a:pt x="10774" y="663"/>
                    <a:pt x="10774" y="571"/>
                    <a:pt x="10774" y="480"/>
                  </a:cubicBezTo>
                  <a:cubicBezTo>
                    <a:pt x="10797" y="434"/>
                    <a:pt x="10774" y="366"/>
                    <a:pt x="10751" y="297"/>
                  </a:cubicBezTo>
                  <a:cubicBezTo>
                    <a:pt x="10705" y="229"/>
                    <a:pt x="10637" y="183"/>
                    <a:pt x="10546" y="183"/>
                  </a:cubicBezTo>
                  <a:cubicBezTo>
                    <a:pt x="10477" y="160"/>
                    <a:pt x="10409" y="183"/>
                    <a:pt x="10340" y="138"/>
                  </a:cubicBezTo>
                  <a:cubicBezTo>
                    <a:pt x="10320" y="127"/>
                    <a:pt x="10300" y="123"/>
                    <a:pt x="10282" y="123"/>
                  </a:cubicBezTo>
                  <a:close/>
                  <a:moveTo>
                    <a:pt x="11048" y="297"/>
                  </a:moveTo>
                  <a:cubicBezTo>
                    <a:pt x="11002" y="320"/>
                    <a:pt x="10956" y="366"/>
                    <a:pt x="10956" y="411"/>
                  </a:cubicBezTo>
                  <a:cubicBezTo>
                    <a:pt x="10911" y="571"/>
                    <a:pt x="10934" y="708"/>
                    <a:pt x="11048" y="799"/>
                  </a:cubicBezTo>
                  <a:cubicBezTo>
                    <a:pt x="11093" y="822"/>
                    <a:pt x="11139" y="891"/>
                    <a:pt x="11185" y="914"/>
                  </a:cubicBezTo>
                  <a:cubicBezTo>
                    <a:pt x="11236" y="922"/>
                    <a:pt x="11288" y="931"/>
                    <a:pt x="11338" y="931"/>
                  </a:cubicBezTo>
                  <a:cubicBezTo>
                    <a:pt x="11419" y="931"/>
                    <a:pt x="11493" y="907"/>
                    <a:pt x="11550" y="822"/>
                  </a:cubicBezTo>
                  <a:cubicBezTo>
                    <a:pt x="11573" y="799"/>
                    <a:pt x="11596" y="799"/>
                    <a:pt x="11596" y="777"/>
                  </a:cubicBezTo>
                  <a:cubicBezTo>
                    <a:pt x="11687" y="731"/>
                    <a:pt x="11687" y="617"/>
                    <a:pt x="11710" y="548"/>
                  </a:cubicBezTo>
                  <a:cubicBezTo>
                    <a:pt x="11710" y="503"/>
                    <a:pt x="11710" y="503"/>
                    <a:pt x="11664" y="480"/>
                  </a:cubicBezTo>
                  <a:cubicBezTo>
                    <a:pt x="11481" y="434"/>
                    <a:pt x="11299" y="366"/>
                    <a:pt x="11116" y="320"/>
                  </a:cubicBezTo>
                  <a:cubicBezTo>
                    <a:pt x="11093" y="320"/>
                    <a:pt x="11071" y="297"/>
                    <a:pt x="11048" y="297"/>
                  </a:cubicBezTo>
                  <a:close/>
                  <a:moveTo>
                    <a:pt x="11907" y="588"/>
                  </a:moveTo>
                  <a:cubicBezTo>
                    <a:pt x="11879" y="588"/>
                    <a:pt x="11897" y="617"/>
                    <a:pt x="11915" y="617"/>
                  </a:cubicBezTo>
                  <a:cubicBezTo>
                    <a:pt x="11938" y="731"/>
                    <a:pt x="11984" y="822"/>
                    <a:pt x="12075" y="914"/>
                  </a:cubicBezTo>
                  <a:cubicBezTo>
                    <a:pt x="12132" y="971"/>
                    <a:pt x="12212" y="999"/>
                    <a:pt x="12295" y="999"/>
                  </a:cubicBezTo>
                  <a:cubicBezTo>
                    <a:pt x="12377" y="999"/>
                    <a:pt x="12463" y="971"/>
                    <a:pt x="12531" y="914"/>
                  </a:cubicBezTo>
                  <a:lnTo>
                    <a:pt x="12554" y="891"/>
                  </a:lnTo>
                  <a:cubicBezTo>
                    <a:pt x="12600" y="845"/>
                    <a:pt x="12531" y="845"/>
                    <a:pt x="12531" y="845"/>
                  </a:cubicBezTo>
                  <a:cubicBezTo>
                    <a:pt x="12440" y="777"/>
                    <a:pt x="12326" y="754"/>
                    <a:pt x="12235" y="708"/>
                  </a:cubicBezTo>
                  <a:cubicBezTo>
                    <a:pt x="12143" y="663"/>
                    <a:pt x="12029" y="640"/>
                    <a:pt x="11938" y="594"/>
                  </a:cubicBezTo>
                  <a:cubicBezTo>
                    <a:pt x="11924" y="589"/>
                    <a:pt x="11914" y="588"/>
                    <a:pt x="11907" y="588"/>
                  </a:cubicBezTo>
                  <a:close/>
                  <a:moveTo>
                    <a:pt x="5022" y="891"/>
                  </a:moveTo>
                  <a:cubicBezTo>
                    <a:pt x="4999" y="891"/>
                    <a:pt x="4999" y="891"/>
                    <a:pt x="4976" y="914"/>
                  </a:cubicBezTo>
                  <a:cubicBezTo>
                    <a:pt x="4885" y="959"/>
                    <a:pt x="4794" y="1005"/>
                    <a:pt x="4702" y="1028"/>
                  </a:cubicBezTo>
                  <a:cubicBezTo>
                    <a:pt x="4588" y="1073"/>
                    <a:pt x="4520" y="1165"/>
                    <a:pt x="4428" y="1187"/>
                  </a:cubicBezTo>
                  <a:cubicBezTo>
                    <a:pt x="4406" y="1187"/>
                    <a:pt x="4406" y="1210"/>
                    <a:pt x="4406" y="1233"/>
                  </a:cubicBezTo>
                  <a:cubicBezTo>
                    <a:pt x="4428" y="1256"/>
                    <a:pt x="4451" y="1279"/>
                    <a:pt x="4497" y="1279"/>
                  </a:cubicBezTo>
                  <a:cubicBezTo>
                    <a:pt x="4556" y="1289"/>
                    <a:pt x="4615" y="1303"/>
                    <a:pt x="4672" y="1303"/>
                  </a:cubicBezTo>
                  <a:cubicBezTo>
                    <a:pt x="4748" y="1303"/>
                    <a:pt x="4820" y="1278"/>
                    <a:pt x="4885" y="1187"/>
                  </a:cubicBezTo>
                  <a:cubicBezTo>
                    <a:pt x="4976" y="1142"/>
                    <a:pt x="4999" y="1028"/>
                    <a:pt x="5022" y="936"/>
                  </a:cubicBezTo>
                  <a:cubicBezTo>
                    <a:pt x="5022" y="914"/>
                    <a:pt x="5022" y="914"/>
                    <a:pt x="5022" y="891"/>
                  </a:cubicBezTo>
                  <a:close/>
                  <a:moveTo>
                    <a:pt x="5668" y="626"/>
                  </a:moveTo>
                  <a:cubicBezTo>
                    <a:pt x="5636" y="626"/>
                    <a:pt x="5603" y="631"/>
                    <a:pt x="5570" y="640"/>
                  </a:cubicBezTo>
                  <a:cubicBezTo>
                    <a:pt x="5547" y="663"/>
                    <a:pt x="5501" y="663"/>
                    <a:pt x="5456" y="685"/>
                  </a:cubicBezTo>
                  <a:cubicBezTo>
                    <a:pt x="5319" y="731"/>
                    <a:pt x="5227" y="777"/>
                    <a:pt x="5204" y="959"/>
                  </a:cubicBezTo>
                  <a:cubicBezTo>
                    <a:pt x="5204" y="1051"/>
                    <a:pt x="5204" y="1142"/>
                    <a:pt x="5296" y="1210"/>
                  </a:cubicBezTo>
                  <a:cubicBezTo>
                    <a:pt x="5341" y="1256"/>
                    <a:pt x="5364" y="1302"/>
                    <a:pt x="5410" y="1324"/>
                  </a:cubicBezTo>
                  <a:cubicBezTo>
                    <a:pt x="5433" y="1347"/>
                    <a:pt x="5456" y="1347"/>
                    <a:pt x="5478" y="1370"/>
                  </a:cubicBezTo>
                  <a:cubicBezTo>
                    <a:pt x="5525" y="1377"/>
                    <a:pt x="5569" y="1381"/>
                    <a:pt x="5611" y="1381"/>
                  </a:cubicBezTo>
                  <a:cubicBezTo>
                    <a:pt x="5714" y="1381"/>
                    <a:pt x="5802" y="1353"/>
                    <a:pt x="5866" y="1256"/>
                  </a:cubicBezTo>
                  <a:cubicBezTo>
                    <a:pt x="5866" y="1256"/>
                    <a:pt x="5866" y="1233"/>
                    <a:pt x="5889" y="1233"/>
                  </a:cubicBezTo>
                  <a:cubicBezTo>
                    <a:pt x="5958" y="1187"/>
                    <a:pt x="5981" y="1096"/>
                    <a:pt x="5981" y="1005"/>
                  </a:cubicBezTo>
                  <a:cubicBezTo>
                    <a:pt x="6003" y="914"/>
                    <a:pt x="5958" y="799"/>
                    <a:pt x="5866" y="754"/>
                  </a:cubicBezTo>
                  <a:cubicBezTo>
                    <a:pt x="5844" y="731"/>
                    <a:pt x="5821" y="708"/>
                    <a:pt x="5798" y="685"/>
                  </a:cubicBezTo>
                  <a:cubicBezTo>
                    <a:pt x="5769" y="642"/>
                    <a:pt x="5722" y="626"/>
                    <a:pt x="5668" y="626"/>
                  </a:cubicBezTo>
                  <a:close/>
                  <a:moveTo>
                    <a:pt x="6506" y="688"/>
                  </a:moveTo>
                  <a:cubicBezTo>
                    <a:pt x="6413" y="688"/>
                    <a:pt x="6320" y="723"/>
                    <a:pt x="6254" y="799"/>
                  </a:cubicBezTo>
                  <a:cubicBezTo>
                    <a:pt x="6095" y="936"/>
                    <a:pt x="6117" y="1187"/>
                    <a:pt x="6277" y="1347"/>
                  </a:cubicBezTo>
                  <a:cubicBezTo>
                    <a:pt x="6340" y="1410"/>
                    <a:pt x="6422" y="1439"/>
                    <a:pt x="6506" y="1439"/>
                  </a:cubicBezTo>
                  <a:cubicBezTo>
                    <a:pt x="6604" y="1439"/>
                    <a:pt x="6705" y="1399"/>
                    <a:pt x="6779" y="1324"/>
                  </a:cubicBezTo>
                  <a:cubicBezTo>
                    <a:pt x="6939" y="1187"/>
                    <a:pt x="6939" y="959"/>
                    <a:pt x="6779" y="799"/>
                  </a:cubicBezTo>
                  <a:cubicBezTo>
                    <a:pt x="6708" y="728"/>
                    <a:pt x="6606" y="688"/>
                    <a:pt x="6506" y="688"/>
                  </a:cubicBezTo>
                  <a:close/>
                  <a:moveTo>
                    <a:pt x="7487" y="779"/>
                  </a:moveTo>
                  <a:cubicBezTo>
                    <a:pt x="7386" y="779"/>
                    <a:pt x="7284" y="820"/>
                    <a:pt x="7213" y="891"/>
                  </a:cubicBezTo>
                  <a:cubicBezTo>
                    <a:pt x="7076" y="1028"/>
                    <a:pt x="7053" y="1256"/>
                    <a:pt x="7213" y="1416"/>
                  </a:cubicBezTo>
                  <a:cubicBezTo>
                    <a:pt x="7284" y="1499"/>
                    <a:pt x="7386" y="1539"/>
                    <a:pt x="7487" y="1539"/>
                  </a:cubicBezTo>
                  <a:cubicBezTo>
                    <a:pt x="7580" y="1539"/>
                    <a:pt x="7672" y="1504"/>
                    <a:pt x="7738" y="1439"/>
                  </a:cubicBezTo>
                  <a:cubicBezTo>
                    <a:pt x="7898" y="1279"/>
                    <a:pt x="7898" y="1028"/>
                    <a:pt x="7738" y="891"/>
                  </a:cubicBezTo>
                  <a:cubicBezTo>
                    <a:pt x="7672" y="814"/>
                    <a:pt x="7580" y="779"/>
                    <a:pt x="7487" y="779"/>
                  </a:cubicBezTo>
                  <a:close/>
                  <a:moveTo>
                    <a:pt x="8423" y="891"/>
                  </a:moveTo>
                  <a:cubicBezTo>
                    <a:pt x="8309" y="891"/>
                    <a:pt x="8217" y="914"/>
                    <a:pt x="8172" y="982"/>
                  </a:cubicBezTo>
                  <a:cubicBezTo>
                    <a:pt x="8080" y="1096"/>
                    <a:pt x="8058" y="1119"/>
                    <a:pt x="8058" y="1256"/>
                  </a:cubicBezTo>
                  <a:cubicBezTo>
                    <a:pt x="8058" y="1347"/>
                    <a:pt x="8080" y="1439"/>
                    <a:pt x="8149" y="1507"/>
                  </a:cubicBezTo>
                  <a:cubicBezTo>
                    <a:pt x="8240" y="1598"/>
                    <a:pt x="8332" y="1621"/>
                    <a:pt x="8423" y="1621"/>
                  </a:cubicBezTo>
                  <a:cubicBezTo>
                    <a:pt x="8537" y="1621"/>
                    <a:pt x="8605" y="1598"/>
                    <a:pt x="8697" y="1507"/>
                  </a:cubicBezTo>
                  <a:cubicBezTo>
                    <a:pt x="8765" y="1439"/>
                    <a:pt x="8788" y="1370"/>
                    <a:pt x="8788" y="1256"/>
                  </a:cubicBezTo>
                  <a:cubicBezTo>
                    <a:pt x="8788" y="1165"/>
                    <a:pt x="8765" y="1073"/>
                    <a:pt x="8697" y="1005"/>
                  </a:cubicBezTo>
                  <a:cubicBezTo>
                    <a:pt x="8605" y="914"/>
                    <a:pt x="8537" y="891"/>
                    <a:pt x="8423" y="891"/>
                  </a:cubicBezTo>
                  <a:close/>
                  <a:moveTo>
                    <a:pt x="9358" y="951"/>
                  </a:moveTo>
                  <a:cubicBezTo>
                    <a:pt x="9263" y="951"/>
                    <a:pt x="9168" y="990"/>
                    <a:pt x="9085" y="1073"/>
                  </a:cubicBezTo>
                  <a:cubicBezTo>
                    <a:pt x="8948" y="1210"/>
                    <a:pt x="8948" y="1439"/>
                    <a:pt x="9085" y="1576"/>
                  </a:cubicBezTo>
                  <a:cubicBezTo>
                    <a:pt x="9165" y="1655"/>
                    <a:pt x="9256" y="1695"/>
                    <a:pt x="9347" y="1695"/>
                  </a:cubicBezTo>
                  <a:cubicBezTo>
                    <a:pt x="9439" y="1695"/>
                    <a:pt x="9530" y="1655"/>
                    <a:pt x="9610" y="1576"/>
                  </a:cubicBezTo>
                  <a:cubicBezTo>
                    <a:pt x="9701" y="1507"/>
                    <a:pt x="9724" y="1439"/>
                    <a:pt x="9724" y="1324"/>
                  </a:cubicBezTo>
                  <a:cubicBezTo>
                    <a:pt x="9724" y="1210"/>
                    <a:pt x="9678" y="1142"/>
                    <a:pt x="9610" y="1051"/>
                  </a:cubicBezTo>
                  <a:cubicBezTo>
                    <a:pt x="9533" y="985"/>
                    <a:pt x="9446" y="951"/>
                    <a:pt x="9358" y="951"/>
                  </a:cubicBezTo>
                  <a:close/>
                  <a:moveTo>
                    <a:pt x="10340" y="1028"/>
                  </a:moveTo>
                  <a:cubicBezTo>
                    <a:pt x="10226" y="1028"/>
                    <a:pt x="10135" y="1051"/>
                    <a:pt x="10066" y="1119"/>
                  </a:cubicBezTo>
                  <a:cubicBezTo>
                    <a:pt x="9929" y="1279"/>
                    <a:pt x="9906" y="1507"/>
                    <a:pt x="10066" y="1667"/>
                  </a:cubicBezTo>
                  <a:cubicBezTo>
                    <a:pt x="10104" y="1723"/>
                    <a:pt x="10172" y="1764"/>
                    <a:pt x="10259" y="1764"/>
                  </a:cubicBezTo>
                  <a:cubicBezTo>
                    <a:pt x="10278" y="1764"/>
                    <a:pt x="10297" y="1762"/>
                    <a:pt x="10317" y="1758"/>
                  </a:cubicBezTo>
                  <a:cubicBezTo>
                    <a:pt x="10431" y="1758"/>
                    <a:pt x="10500" y="1735"/>
                    <a:pt x="10591" y="1667"/>
                  </a:cubicBezTo>
                  <a:cubicBezTo>
                    <a:pt x="10728" y="1507"/>
                    <a:pt x="10728" y="1302"/>
                    <a:pt x="10591" y="1142"/>
                  </a:cubicBezTo>
                  <a:cubicBezTo>
                    <a:pt x="10523" y="1073"/>
                    <a:pt x="10431" y="1028"/>
                    <a:pt x="10340" y="1028"/>
                  </a:cubicBezTo>
                  <a:close/>
                  <a:moveTo>
                    <a:pt x="11256" y="1118"/>
                  </a:moveTo>
                  <a:cubicBezTo>
                    <a:pt x="11170" y="1118"/>
                    <a:pt x="11088" y="1148"/>
                    <a:pt x="11025" y="1210"/>
                  </a:cubicBezTo>
                  <a:cubicBezTo>
                    <a:pt x="10934" y="1302"/>
                    <a:pt x="10911" y="1370"/>
                    <a:pt x="10911" y="1484"/>
                  </a:cubicBezTo>
                  <a:cubicBezTo>
                    <a:pt x="10911" y="1598"/>
                    <a:pt x="10911" y="1690"/>
                    <a:pt x="11002" y="1735"/>
                  </a:cubicBezTo>
                  <a:cubicBezTo>
                    <a:pt x="11085" y="1818"/>
                    <a:pt x="11180" y="1858"/>
                    <a:pt x="11275" y="1858"/>
                  </a:cubicBezTo>
                  <a:cubicBezTo>
                    <a:pt x="11363" y="1858"/>
                    <a:pt x="11450" y="1824"/>
                    <a:pt x="11527" y="1758"/>
                  </a:cubicBezTo>
                  <a:cubicBezTo>
                    <a:pt x="11596" y="1690"/>
                    <a:pt x="11641" y="1598"/>
                    <a:pt x="11641" y="1507"/>
                  </a:cubicBezTo>
                  <a:cubicBezTo>
                    <a:pt x="11641" y="1393"/>
                    <a:pt x="11618" y="1302"/>
                    <a:pt x="11550" y="1233"/>
                  </a:cubicBezTo>
                  <a:cubicBezTo>
                    <a:pt x="11463" y="1159"/>
                    <a:pt x="11357" y="1118"/>
                    <a:pt x="11256" y="1118"/>
                  </a:cubicBezTo>
                  <a:close/>
                  <a:moveTo>
                    <a:pt x="12212" y="1187"/>
                  </a:moveTo>
                  <a:cubicBezTo>
                    <a:pt x="12098" y="1187"/>
                    <a:pt x="12029" y="1210"/>
                    <a:pt x="11938" y="1302"/>
                  </a:cubicBezTo>
                  <a:cubicBezTo>
                    <a:pt x="11869" y="1370"/>
                    <a:pt x="11824" y="1461"/>
                    <a:pt x="11824" y="1576"/>
                  </a:cubicBezTo>
                  <a:cubicBezTo>
                    <a:pt x="11824" y="1667"/>
                    <a:pt x="11869" y="1758"/>
                    <a:pt x="11938" y="1827"/>
                  </a:cubicBezTo>
                  <a:cubicBezTo>
                    <a:pt x="12006" y="1895"/>
                    <a:pt x="12098" y="1941"/>
                    <a:pt x="12189" y="1941"/>
                  </a:cubicBezTo>
                  <a:cubicBezTo>
                    <a:pt x="12303" y="1941"/>
                    <a:pt x="12372" y="1918"/>
                    <a:pt x="12463" y="1827"/>
                  </a:cubicBezTo>
                  <a:cubicBezTo>
                    <a:pt x="12531" y="1758"/>
                    <a:pt x="12577" y="1667"/>
                    <a:pt x="12577" y="1553"/>
                  </a:cubicBezTo>
                  <a:cubicBezTo>
                    <a:pt x="12577" y="1461"/>
                    <a:pt x="12554" y="1370"/>
                    <a:pt x="12463" y="1302"/>
                  </a:cubicBezTo>
                  <a:cubicBezTo>
                    <a:pt x="12394" y="1210"/>
                    <a:pt x="12303" y="1187"/>
                    <a:pt x="12212" y="1187"/>
                  </a:cubicBezTo>
                  <a:close/>
                  <a:moveTo>
                    <a:pt x="13148" y="1290"/>
                  </a:moveTo>
                  <a:cubicBezTo>
                    <a:pt x="13051" y="1290"/>
                    <a:pt x="12954" y="1324"/>
                    <a:pt x="12874" y="1393"/>
                  </a:cubicBezTo>
                  <a:cubicBezTo>
                    <a:pt x="12805" y="1439"/>
                    <a:pt x="12782" y="1553"/>
                    <a:pt x="12782" y="1644"/>
                  </a:cubicBezTo>
                  <a:cubicBezTo>
                    <a:pt x="12782" y="1758"/>
                    <a:pt x="12805" y="1849"/>
                    <a:pt x="12874" y="1918"/>
                  </a:cubicBezTo>
                  <a:cubicBezTo>
                    <a:pt x="12960" y="1992"/>
                    <a:pt x="13067" y="2033"/>
                    <a:pt x="13168" y="2033"/>
                  </a:cubicBezTo>
                  <a:cubicBezTo>
                    <a:pt x="13254" y="2033"/>
                    <a:pt x="13336" y="2004"/>
                    <a:pt x="13399" y="1941"/>
                  </a:cubicBezTo>
                  <a:cubicBezTo>
                    <a:pt x="13490" y="1849"/>
                    <a:pt x="13513" y="1781"/>
                    <a:pt x="13513" y="1667"/>
                  </a:cubicBezTo>
                  <a:cubicBezTo>
                    <a:pt x="13513" y="1553"/>
                    <a:pt x="13490" y="1484"/>
                    <a:pt x="13422" y="1393"/>
                  </a:cubicBezTo>
                  <a:cubicBezTo>
                    <a:pt x="13342" y="1324"/>
                    <a:pt x="13245" y="1290"/>
                    <a:pt x="13148" y="1290"/>
                  </a:cubicBezTo>
                  <a:close/>
                  <a:moveTo>
                    <a:pt x="3894" y="1533"/>
                  </a:moveTo>
                  <a:cubicBezTo>
                    <a:pt x="3884" y="1533"/>
                    <a:pt x="3872" y="1539"/>
                    <a:pt x="3858" y="1553"/>
                  </a:cubicBezTo>
                  <a:cubicBezTo>
                    <a:pt x="3789" y="1598"/>
                    <a:pt x="3744" y="1667"/>
                    <a:pt x="3675" y="1690"/>
                  </a:cubicBezTo>
                  <a:cubicBezTo>
                    <a:pt x="3584" y="1712"/>
                    <a:pt x="3561" y="1758"/>
                    <a:pt x="3515" y="1804"/>
                  </a:cubicBezTo>
                  <a:cubicBezTo>
                    <a:pt x="3470" y="1827"/>
                    <a:pt x="3401" y="1872"/>
                    <a:pt x="3356" y="1918"/>
                  </a:cubicBezTo>
                  <a:cubicBezTo>
                    <a:pt x="3333" y="1918"/>
                    <a:pt x="3333" y="1941"/>
                    <a:pt x="3333" y="1941"/>
                  </a:cubicBezTo>
                  <a:cubicBezTo>
                    <a:pt x="3310" y="1964"/>
                    <a:pt x="3310" y="1986"/>
                    <a:pt x="3310" y="1986"/>
                  </a:cubicBezTo>
                  <a:cubicBezTo>
                    <a:pt x="3378" y="2032"/>
                    <a:pt x="3401" y="2101"/>
                    <a:pt x="3493" y="2101"/>
                  </a:cubicBezTo>
                  <a:cubicBezTo>
                    <a:pt x="3544" y="2109"/>
                    <a:pt x="3596" y="2118"/>
                    <a:pt x="3645" y="2118"/>
                  </a:cubicBezTo>
                  <a:cubicBezTo>
                    <a:pt x="3727" y="2118"/>
                    <a:pt x="3801" y="2094"/>
                    <a:pt x="3858" y="2009"/>
                  </a:cubicBezTo>
                  <a:cubicBezTo>
                    <a:pt x="4018" y="1918"/>
                    <a:pt x="3995" y="1690"/>
                    <a:pt x="3949" y="1576"/>
                  </a:cubicBezTo>
                  <a:cubicBezTo>
                    <a:pt x="3933" y="1560"/>
                    <a:pt x="3918" y="1533"/>
                    <a:pt x="3894" y="1533"/>
                  </a:cubicBezTo>
                  <a:close/>
                  <a:moveTo>
                    <a:pt x="13795" y="1543"/>
                  </a:moveTo>
                  <a:cubicBezTo>
                    <a:pt x="13787" y="1543"/>
                    <a:pt x="13787" y="1559"/>
                    <a:pt x="13787" y="1576"/>
                  </a:cubicBezTo>
                  <a:cubicBezTo>
                    <a:pt x="13718" y="1690"/>
                    <a:pt x="13718" y="1804"/>
                    <a:pt x="13787" y="1918"/>
                  </a:cubicBezTo>
                  <a:cubicBezTo>
                    <a:pt x="13843" y="2046"/>
                    <a:pt x="13971" y="2120"/>
                    <a:pt x="14103" y="2120"/>
                  </a:cubicBezTo>
                  <a:cubicBezTo>
                    <a:pt x="14183" y="2120"/>
                    <a:pt x="14265" y="2093"/>
                    <a:pt x="14335" y="2032"/>
                  </a:cubicBezTo>
                  <a:cubicBezTo>
                    <a:pt x="14380" y="1986"/>
                    <a:pt x="14380" y="1986"/>
                    <a:pt x="14312" y="1964"/>
                  </a:cubicBezTo>
                  <a:cubicBezTo>
                    <a:pt x="14312" y="1941"/>
                    <a:pt x="14289" y="1941"/>
                    <a:pt x="14266" y="1941"/>
                  </a:cubicBezTo>
                  <a:cubicBezTo>
                    <a:pt x="14220" y="1872"/>
                    <a:pt x="14129" y="1827"/>
                    <a:pt x="14061" y="1758"/>
                  </a:cubicBezTo>
                  <a:cubicBezTo>
                    <a:pt x="13992" y="1690"/>
                    <a:pt x="13878" y="1644"/>
                    <a:pt x="13810" y="1553"/>
                  </a:cubicBezTo>
                  <a:cubicBezTo>
                    <a:pt x="13803" y="1546"/>
                    <a:pt x="13798" y="1543"/>
                    <a:pt x="13795" y="1543"/>
                  </a:cubicBezTo>
                  <a:close/>
                  <a:moveTo>
                    <a:pt x="4565" y="1484"/>
                  </a:moveTo>
                  <a:cubicBezTo>
                    <a:pt x="4451" y="1484"/>
                    <a:pt x="4383" y="1507"/>
                    <a:pt x="4291" y="1576"/>
                  </a:cubicBezTo>
                  <a:cubicBezTo>
                    <a:pt x="4223" y="1667"/>
                    <a:pt x="4177" y="1735"/>
                    <a:pt x="4177" y="1849"/>
                  </a:cubicBezTo>
                  <a:cubicBezTo>
                    <a:pt x="4177" y="1964"/>
                    <a:pt x="4223" y="2032"/>
                    <a:pt x="4291" y="2123"/>
                  </a:cubicBezTo>
                  <a:cubicBezTo>
                    <a:pt x="4360" y="2192"/>
                    <a:pt x="4451" y="2215"/>
                    <a:pt x="4543" y="2215"/>
                  </a:cubicBezTo>
                  <a:cubicBezTo>
                    <a:pt x="4657" y="2215"/>
                    <a:pt x="4748" y="2192"/>
                    <a:pt x="4816" y="2123"/>
                  </a:cubicBezTo>
                  <a:cubicBezTo>
                    <a:pt x="4885" y="2032"/>
                    <a:pt x="4931" y="1964"/>
                    <a:pt x="4931" y="1849"/>
                  </a:cubicBezTo>
                  <a:cubicBezTo>
                    <a:pt x="4931" y="1735"/>
                    <a:pt x="4908" y="1644"/>
                    <a:pt x="4816" y="1598"/>
                  </a:cubicBezTo>
                  <a:cubicBezTo>
                    <a:pt x="4748" y="1507"/>
                    <a:pt x="4657" y="1484"/>
                    <a:pt x="4565" y="1484"/>
                  </a:cubicBezTo>
                  <a:close/>
                  <a:moveTo>
                    <a:pt x="5502" y="1567"/>
                  </a:moveTo>
                  <a:cubicBezTo>
                    <a:pt x="5414" y="1567"/>
                    <a:pt x="5327" y="1601"/>
                    <a:pt x="5250" y="1667"/>
                  </a:cubicBezTo>
                  <a:cubicBezTo>
                    <a:pt x="5182" y="1758"/>
                    <a:pt x="5136" y="1827"/>
                    <a:pt x="5136" y="1941"/>
                  </a:cubicBezTo>
                  <a:cubicBezTo>
                    <a:pt x="5136" y="2055"/>
                    <a:pt x="5159" y="2146"/>
                    <a:pt x="5227" y="2192"/>
                  </a:cubicBezTo>
                  <a:cubicBezTo>
                    <a:pt x="5310" y="2275"/>
                    <a:pt x="5412" y="2315"/>
                    <a:pt x="5509" y="2315"/>
                  </a:cubicBezTo>
                  <a:cubicBezTo>
                    <a:pt x="5599" y="2315"/>
                    <a:pt x="5686" y="2280"/>
                    <a:pt x="5752" y="2215"/>
                  </a:cubicBezTo>
                  <a:cubicBezTo>
                    <a:pt x="5844" y="2146"/>
                    <a:pt x="5866" y="2055"/>
                    <a:pt x="5866" y="1941"/>
                  </a:cubicBezTo>
                  <a:cubicBezTo>
                    <a:pt x="5866" y="1849"/>
                    <a:pt x="5844" y="1758"/>
                    <a:pt x="5775" y="1690"/>
                  </a:cubicBezTo>
                  <a:cubicBezTo>
                    <a:pt x="5692" y="1607"/>
                    <a:pt x="5597" y="1567"/>
                    <a:pt x="5502" y="1567"/>
                  </a:cubicBezTo>
                  <a:close/>
                  <a:moveTo>
                    <a:pt x="6437" y="1644"/>
                  </a:moveTo>
                  <a:cubicBezTo>
                    <a:pt x="6323" y="1644"/>
                    <a:pt x="6232" y="1667"/>
                    <a:pt x="6186" y="1735"/>
                  </a:cubicBezTo>
                  <a:cubicBezTo>
                    <a:pt x="6026" y="1895"/>
                    <a:pt x="6026" y="2123"/>
                    <a:pt x="6163" y="2260"/>
                  </a:cubicBezTo>
                  <a:cubicBezTo>
                    <a:pt x="6220" y="2336"/>
                    <a:pt x="6292" y="2380"/>
                    <a:pt x="6380" y="2380"/>
                  </a:cubicBezTo>
                  <a:cubicBezTo>
                    <a:pt x="6399" y="2380"/>
                    <a:pt x="6417" y="2378"/>
                    <a:pt x="6437" y="2374"/>
                  </a:cubicBezTo>
                  <a:cubicBezTo>
                    <a:pt x="6528" y="2374"/>
                    <a:pt x="6620" y="2352"/>
                    <a:pt x="6688" y="2283"/>
                  </a:cubicBezTo>
                  <a:cubicBezTo>
                    <a:pt x="6825" y="2123"/>
                    <a:pt x="6848" y="1918"/>
                    <a:pt x="6711" y="1758"/>
                  </a:cubicBezTo>
                  <a:cubicBezTo>
                    <a:pt x="6620" y="1690"/>
                    <a:pt x="6551" y="1644"/>
                    <a:pt x="6437" y="1644"/>
                  </a:cubicBezTo>
                  <a:close/>
                  <a:moveTo>
                    <a:pt x="7373" y="1735"/>
                  </a:moveTo>
                  <a:cubicBezTo>
                    <a:pt x="7282" y="1735"/>
                    <a:pt x="7190" y="1758"/>
                    <a:pt x="7122" y="1849"/>
                  </a:cubicBezTo>
                  <a:cubicBezTo>
                    <a:pt x="6962" y="2009"/>
                    <a:pt x="6962" y="2215"/>
                    <a:pt x="7122" y="2374"/>
                  </a:cubicBezTo>
                  <a:cubicBezTo>
                    <a:pt x="7190" y="2443"/>
                    <a:pt x="7282" y="2489"/>
                    <a:pt x="7373" y="2489"/>
                  </a:cubicBezTo>
                  <a:cubicBezTo>
                    <a:pt x="7487" y="2489"/>
                    <a:pt x="7578" y="2443"/>
                    <a:pt x="7647" y="2352"/>
                  </a:cubicBezTo>
                  <a:cubicBezTo>
                    <a:pt x="7784" y="2215"/>
                    <a:pt x="7784" y="1986"/>
                    <a:pt x="7624" y="1827"/>
                  </a:cubicBezTo>
                  <a:cubicBezTo>
                    <a:pt x="7578" y="1758"/>
                    <a:pt x="7487" y="1735"/>
                    <a:pt x="7373" y="1735"/>
                  </a:cubicBezTo>
                  <a:close/>
                  <a:moveTo>
                    <a:pt x="8346" y="1806"/>
                  </a:moveTo>
                  <a:cubicBezTo>
                    <a:pt x="8256" y="1806"/>
                    <a:pt x="8169" y="1841"/>
                    <a:pt x="8103" y="1918"/>
                  </a:cubicBezTo>
                  <a:cubicBezTo>
                    <a:pt x="7943" y="2078"/>
                    <a:pt x="7943" y="2283"/>
                    <a:pt x="8080" y="2443"/>
                  </a:cubicBezTo>
                  <a:cubicBezTo>
                    <a:pt x="8163" y="2514"/>
                    <a:pt x="8265" y="2554"/>
                    <a:pt x="8362" y="2554"/>
                  </a:cubicBezTo>
                  <a:cubicBezTo>
                    <a:pt x="8453" y="2554"/>
                    <a:pt x="8540" y="2520"/>
                    <a:pt x="8605" y="2443"/>
                  </a:cubicBezTo>
                  <a:cubicBezTo>
                    <a:pt x="8765" y="2283"/>
                    <a:pt x="8765" y="2078"/>
                    <a:pt x="8628" y="1918"/>
                  </a:cubicBezTo>
                  <a:cubicBezTo>
                    <a:pt x="8545" y="1847"/>
                    <a:pt x="8444" y="1806"/>
                    <a:pt x="8346" y="1806"/>
                  </a:cubicBezTo>
                  <a:close/>
                  <a:moveTo>
                    <a:pt x="9281" y="1886"/>
                  </a:moveTo>
                  <a:cubicBezTo>
                    <a:pt x="9183" y="1886"/>
                    <a:pt x="9087" y="1926"/>
                    <a:pt x="9016" y="2009"/>
                  </a:cubicBezTo>
                  <a:cubicBezTo>
                    <a:pt x="8879" y="2146"/>
                    <a:pt x="8879" y="2352"/>
                    <a:pt x="9016" y="2511"/>
                  </a:cubicBezTo>
                  <a:cubicBezTo>
                    <a:pt x="9096" y="2591"/>
                    <a:pt x="9193" y="2631"/>
                    <a:pt x="9287" y="2631"/>
                  </a:cubicBezTo>
                  <a:cubicBezTo>
                    <a:pt x="9381" y="2631"/>
                    <a:pt x="9473" y="2591"/>
                    <a:pt x="9541" y="2511"/>
                  </a:cubicBezTo>
                  <a:cubicBezTo>
                    <a:pt x="9701" y="2352"/>
                    <a:pt x="9701" y="2146"/>
                    <a:pt x="9541" y="1986"/>
                  </a:cubicBezTo>
                  <a:cubicBezTo>
                    <a:pt x="9464" y="1921"/>
                    <a:pt x="9372" y="1886"/>
                    <a:pt x="9281" y="1886"/>
                  </a:cubicBezTo>
                  <a:close/>
                  <a:moveTo>
                    <a:pt x="10225" y="1983"/>
                  </a:moveTo>
                  <a:cubicBezTo>
                    <a:pt x="10138" y="1983"/>
                    <a:pt x="10051" y="2012"/>
                    <a:pt x="9975" y="2078"/>
                  </a:cubicBezTo>
                  <a:cubicBezTo>
                    <a:pt x="9815" y="2215"/>
                    <a:pt x="9838" y="2466"/>
                    <a:pt x="9975" y="2603"/>
                  </a:cubicBezTo>
                  <a:cubicBezTo>
                    <a:pt x="10049" y="2677"/>
                    <a:pt x="10143" y="2718"/>
                    <a:pt x="10239" y="2718"/>
                  </a:cubicBezTo>
                  <a:cubicBezTo>
                    <a:pt x="10321" y="2718"/>
                    <a:pt x="10404" y="2688"/>
                    <a:pt x="10477" y="2625"/>
                  </a:cubicBezTo>
                  <a:cubicBezTo>
                    <a:pt x="10637" y="2489"/>
                    <a:pt x="10637" y="2215"/>
                    <a:pt x="10500" y="2078"/>
                  </a:cubicBezTo>
                  <a:cubicBezTo>
                    <a:pt x="10416" y="2018"/>
                    <a:pt x="10320" y="1983"/>
                    <a:pt x="10225" y="1983"/>
                  </a:cubicBezTo>
                  <a:close/>
                  <a:moveTo>
                    <a:pt x="11182" y="2078"/>
                  </a:moveTo>
                  <a:cubicBezTo>
                    <a:pt x="11093" y="2078"/>
                    <a:pt x="11002" y="2112"/>
                    <a:pt x="10911" y="2192"/>
                  </a:cubicBezTo>
                  <a:cubicBezTo>
                    <a:pt x="10774" y="2329"/>
                    <a:pt x="10774" y="2580"/>
                    <a:pt x="10934" y="2717"/>
                  </a:cubicBezTo>
                  <a:cubicBezTo>
                    <a:pt x="11002" y="2774"/>
                    <a:pt x="11088" y="2808"/>
                    <a:pt x="11176" y="2808"/>
                  </a:cubicBezTo>
                  <a:cubicBezTo>
                    <a:pt x="11265" y="2808"/>
                    <a:pt x="11356" y="2774"/>
                    <a:pt x="11436" y="2694"/>
                  </a:cubicBezTo>
                  <a:cubicBezTo>
                    <a:pt x="11596" y="2557"/>
                    <a:pt x="11573" y="2306"/>
                    <a:pt x="11436" y="2169"/>
                  </a:cubicBezTo>
                  <a:cubicBezTo>
                    <a:pt x="11356" y="2112"/>
                    <a:pt x="11270" y="2078"/>
                    <a:pt x="11182" y="2078"/>
                  </a:cubicBezTo>
                  <a:close/>
                  <a:moveTo>
                    <a:pt x="12102" y="2145"/>
                  </a:moveTo>
                  <a:cubicBezTo>
                    <a:pt x="12012" y="2145"/>
                    <a:pt x="11920" y="2175"/>
                    <a:pt x="11847" y="2237"/>
                  </a:cubicBezTo>
                  <a:cubicBezTo>
                    <a:pt x="11687" y="2420"/>
                    <a:pt x="11710" y="2625"/>
                    <a:pt x="11847" y="2762"/>
                  </a:cubicBezTo>
                  <a:cubicBezTo>
                    <a:pt x="11906" y="2845"/>
                    <a:pt x="12002" y="2885"/>
                    <a:pt x="12103" y="2885"/>
                  </a:cubicBezTo>
                  <a:cubicBezTo>
                    <a:pt x="12197" y="2885"/>
                    <a:pt x="12295" y="2851"/>
                    <a:pt x="12372" y="2785"/>
                  </a:cubicBezTo>
                  <a:cubicBezTo>
                    <a:pt x="12509" y="2625"/>
                    <a:pt x="12509" y="2420"/>
                    <a:pt x="12372" y="2260"/>
                  </a:cubicBezTo>
                  <a:cubicBezTo>
                    <a:pt x="12310" y="2186"/>
                    <a:pt x="12208" y="2145"/>
                    <a:pt x="12102" y="2145"/>
                  </a:cubicBezTo>
                  <a:close/>
                  <a:moveTo>
                    <a:pt x="13056" y="2237"/>
                  </a:moveTo>
                  <a:cubicBezTo>
                    <a:pt x="12965" y="2237"/>
                    <a:pt x="12874" y="2306"/>
                    <a:pt x="12805" y="2352"/>
                  </a:cubicBezTo>
                  <a:cubicBezTo>
                    <a:pt x="12760" y="2374"/>
                    <a:pt x="12691" y="2534"/>
                    <a:pt x="12691" y="2603"/>
                  </a:cubicBezTo>
                  <a:cubicBezTo>
                    <a:pt x="12691" y="2694"/>
                    <a:pt x="12737" y="2808"/>
                    <a:pt x="12805" y="2877"/>
                  </a:cubicBezTo>
                  <a:cubicBezTo>
                    <a:pt x="12851" y="2922"/>
                    <a:pt x="12942" y="2968"/>
                    <a:pt x="13056" y="2968"/>
                  </a:cubicBezTo>
                  <a:cubicBezTo>
                    <a:pt x="13148" y="2968"/>
                    <a:pt x="13239" y="2922"/>
                    <a:pt x="13307" y="2877"/>
                  </a:cubicBezTo>
                  <a:cubicBezTo>
                    <a:pt x="13353" y="2854"/>
                    <a:pt x="13422" y="2671"/>
                    <a:pt x="13422" y="2625"/>
                  </a:cubicBezTo>
                  <a:cubicBezTo>
                    <a:pt x="13422" y="2511"/>
                    <a:pt x="13353" y="2443"/>
                    <a:pt x="13330" y="2352"/>
                  </a:cubicBezTo>
                  <a:cubicBezTo>
                    <a:pt x="13239" y="2306"/>
                    <a:pt x="13170" y="2237"/>
                    <a:pt x="13056" y="2237"/>
                  </a:cubicBezTo>
                  <a:close/>
                  <a:moveTo>
                    <a:pt x="2831" y="2397"/>
                  </a:moveTo>
                  <a:cubicBezTo>
                    <a:pt x="2739" y="2443"/>
                    <a:pt x="2671" y="2511"/>
                    <a:pt x="2580" y="2580"/>
                  </a:cubicBezTo>
                  <a:cubicBezTo>
                    <a:pt x="2534" y="2648"/>
                    <a:pt x="2488" y="2717"/>
                    <a:pt x="2443" y="2785"/>
                  </a:cubicBezTo>
                  <a:cubicBezTo>
                    <a:pt x="2397" y="2831"/>
                    <a:pt x="2328" y="2854"/>
                    <a:pt x="2351" y="2922"/>
                  </a:cubicBezTo>
                  <a:cubicBezTo>
                    <a:pt x="2351" y="2945"/>
                    <a:pt x="2488" y="2991"/>
                    <a:pt x="2534" y="2991"/>
                  </a:cubicBezTo>
                  <a:cubicBezTo>
                    <a:pt x="2567" y="2999"/>
                    <a:pt x="2598" y="3004"/>
                    <a:pt x="2626" y="3004"/>
                  </a:cubicBezTo>
                  <a:cubicBezTo>
                    <a:pt x="2675" y="3004"/>
                    <a:pt x="2719" y="2988"/>
                    <a:pt x="2762" y="2945"/>
                  </a:cubicBezTo>
                  <a:cubicBezTo>
                    <a:pt x="2968" y="2831"/>
                    <a:pt x="3013" y="2603"/>
                    <a:pt x="2876" y="2397"/>
                  </a:cubicBezTo>
                  <a:close/>
                  <a:moveTo>
                    <a:pt x="14015" y="2306"/>
                  </a:moveTo>
                  <a:cubicBezTo>
                    <a:pt x="13969" y="2306"/>
                    <a:pt x="13787" y="2374"/>
                    <a:pt x="13764" y="2420"/>
                  </a:cubicBezTo>
                  <a:cubicBezTo>
                    <a:pt x="13718" y="2511"/>
                    <a:pt x="13650" y="2580"/>
                    <a:pt x="13650" y="2694"/>
                  </a:cubicBezTo>
                  <a:cubicBezTo>
                    <a:pt x="13673" y="2785"/>
                    <a:pt x="13695" y="2877"/>
                    <a:pt x="13764" y="2945"/>
                  </a:cubicBezTo>
                  <a:cubicBezTo>
                    <a:pt x="13820" y="3001"/>
                    <a:pt x="13908" y="3042"/>
                    <a:pt x="13988" y="3042"/>
                  </a:cubicBezTo>
                  <a:cubicBezTo>
                    <a:pt x="14005" y="3042"/>
                    <a:pt x="14022" y="3040"/>
                    <a:pt x="14038" y="3036"/>
                  </a:cubicBezTo>
                  <a:cubicBezTo>
                    <a:pt x="14106" y="3036"/>
                    <a:pt x="14266" y="2968"/>
                    <a:pt x="14289" y="2922"/>
                  </a:cubicBezTo>
                  <a:cubicBezTo>
                    <a:pt x="14335" y="2854"/>
                    <a:pt x="14403" y="2785"/>
                    <a:pt x="14403" y="2671"/>
                  </a:cubicBezTo>
                  <a:cubicBezTo>
                    <a:pt x="14403" y="2580"/>
                    <a:pt x="14335" y="2511"/>
                    <a:pt x="14289" y="2420"/>
                  </a:cubicBezTo>
                  <a:cubicBezTo>
                    <a:pt x="14198" y="2374"/>
                    <a:pt x="14129" y="2306"/>
                    <a:pt x="14015" y="2306"/>
                  </a:cubicBezTo>
                  <a:close/>
                  <a:moveTo>
                    <a:pt x="3537" y="2354"/>
                  </a:moveTo>
                  <a:cubicBezTo>
                    <a:pt x="3443" y="2354"/>
                    <a:pt x="3347" y="2395"/>
                    <a:pt x="3264" y="2466"/>
                  </a:cubicBezTo>
                  <a:cubicBezTo>
                    <a:pt x="3127" y="2625"/>
                    <a:pt x="3127" y="2854"/>
                    <a:pt x="3287" y="2991"/>
                  </a:cubicBezTo>
                  <a:cubicBezTo>
                    <a:pt x="3367" y="3071"/>
                    <a:pt x="3458" y="3111"/>
                    <a:pt x="3547" y="3111"/>
                  </a:cubicBezTo>
                  <a:cubicBezTo>
                    <a:pt x="3635" y="3111"/>
                    <a:pt x="3721" y="3071"/>
                    <a:pt x="3789" y="2991"/>
                  </a:cubicBezTo>
                  <a:cubicBezTo>
                    <a:pt x="3949" y="2831"/>
                    <a:pt x="3949" y="2603"/>
                    <a:pt x="3789" y="2466"/>
                  </a:cubicBezTo>
                  <a:cubicBezTo>
                    <a:pt x="3712" y="2389"/>
                    <a:pt x="3625" y="2354"/>
                    <a:pt x="3537" y="2354"/>
                  </a:cubicBezTo>
                  <a:close/>
                  <a:moveTo>
                    <a:pt x="14833" y="2411"/>
                  </a:moveTo>
                  <a:cubicBezTo>
                    <a:pt x="14827" y="2411"/>
                    <a:pt x="14821" y="2413"/>
                    <a:pt x="14814" y="2420"/>
                  </a:cubicBezTo>
                  <a:cubicBezTo>
                    <a:pt x="14768" y="2466"/>
                    <a:pt x="14654" y="2466"/>
                    <a:pt x="14654" y="2580"/>
                  </a:cubicBezTo>
                  <a:cubicBezTo>
                    <a:pt x="14586" y="2603"/>
                    <a:pt x="14608" y="2671"/>
                    <a:pt x="14608" y="2740"/>
                  </a:cubicBezTo>
                  <a:cubicBezTo>
                    <a:pt x="14586" y="2808"/>
                    <a:pt x="14654" y="2968"/>
                    <a:pt x="14700" y="3014"/>
                  </a:cubicBezTo>
                  <a:cubicBezTo>
                    <a:pt x="14775" y="3070"/>
                    <a:pt x="14850" y="3111"/>
                    <a:pt x="14925" y="3111"/>
                  </a:cubicBezTo>
                  <a:cubicBezTo>
                    <a:pt x="14941" y="3111"/>
                    <a:pt x="14958" y="3109"/>
                    <a:pt x="14974" y="3105"/>
                  </a:cubicBezTo>
                  <a:cubicBezTo>
                    <a:pt x="15042" y="3105"/>
                    <a:pt x="15133" y="3082"/>
                    <a:pt x="15202" y="3014"/>
                  </a:cubicBezTo>
                  <a:cubicBezTo>
                    <a:pt x="15248" y="2968"/>
                    <a:pt x="15270" y="2922"/>
                    <a:pt x="15293" y="2877"/>
                  </a:cubicBezTo>
                  <a:cubicBezTo>
                    <a:pt x="15293" y="2854"/>
                    <a:pt x="15248" y="2808"/>
                    <a:pt x="15202" y="2785"/>
                  </a:cubicBezTo>
                  <a:cubicBezTo>
                    <a:pt x="15179" y="2740"/>
                    <a:pt x="15133" y="2694"/>
                    <a:pt x="15088" y="2648"/>
                  </a:cubicBezTo>
                  <a:cubicBezTo>
                    <a:pt x="15019" y="2580"/>
                    <a:pt x="14951" y="2511"/>
                    <a:pt x="14860" y="2443"/>
                  </a:cubicBezTo>
                  <a:cubicBezTo>
                    <a:pt x="14860" y="2427"/>
                    <a:pt x="14848" y="2411"/>
                    <a:pt x="14833" y="2411"/>
                  </a:cubicBezTo>
                  <a:close/>
                  <a:moveTo>
                    <a:pt x="4454" y="2431"/>
                  </a:moveTo>
                  <a:cubicBezTo>
                    <a:pt x="4360" y="2431"/>
                    <a:pt x="4269" y="2466"/>
                    <a:pt x="4200" y="2534"/>
                  </a:cubicBezTo>
                  <a:cubicBezTo>
                    <a:pt x="4063" y="2671"/>
                    <a:pt x="4063" y="2945"/>
                    <a:pt x="4200" y="3059"/>
                  </a:cubicBezTo>
                  <a:cubicBezTo>
                    <a:pt x="4280" y="3128"/>
                    <a:pt x="4377" y="3162"/>
                    <a:pt x="4471" y="3162"/>
                  </a:cubicBezTo>
                  <a:cubicBezTo>
                    <a:pt x="4565" y="3162"/>
                    <a:pt x="4657" y="3128"/>
                    <a:pt x="4725" y="3059"/>
                  </a:cubicBezTo>
                  <a:cubicBezTo>
                    <a:pt x="4862" y="2922"/>
                    <a:pt x="4862" y="2671"/>
                    <a:pt x="4725" y="2534"/>
                  </a:cubicBezTo>
                  <a:cubicBezTo>
                    <a:pt x="4645" y="2466"/>
                    <a:pt x="4548" y="2431"/>
                    <a:pt x="4454" y="2431"/>
                  </a:cubicBezTo>
                  <a:close/>
                  <a:moveTo>
                    <a:pt x="5418" y="2523"/>
                  </a:moveTo>
                  <a:cubicBezTo>
                    <a:pt x="5330" y="2523"/>
                    <a:pt x="5239" y="2557"/>
                    <a:pt x="5159" y="2625"/>
                  </a:cubicBezTo>
                  <a:cubicBezTo>
                    <a:pt x="4999" y="2762"/>
                    <a:pt x="5022" y="3014"/>
                    <a:pt x="5159" y="3150"/>
                  </a:cubicBezTo>
                  <a:cubicBezTo>
                    <a:pt x="5230" y="3222"/>
                    <a:pt x="5319" y="3262"/>
                    <a:pt x="5411" y="3262"/>
                  </a:cubicBezTo>
                  <a:cubicBezTo>
                    <a:pt x="5497" y="3262"/>
                    <a:pt x="5584" y="3227"/>
                    <a:pt x="5661" y="3150"/>
                  </a:cubicBezTo>
                  <a:cubicBezTo>
                    <a:pt x="5821" y="3036"/>
                    <a:pt x="5821" y="2762"/>
                    <a:pt x="5661" y="2625"/>
                  </a:cubicBezTo>
                  <a:cubicBezTo>
                    <a:pt x="5592" y="2557"/>
                    <a:pt x="5507" y="2523"/>
                    <a:pt x="5418" y="2523"/>
                  </a:cubicBezTo>
                  <a:close/>
                  <a:moveTo>
                    <a:pt x="6374" y="2594"/>
                  </a:moveTo>
                  <a:cubicBezTo>
                    <a:pt x="6273" y="2594"/>
                    <a:pt x="6177" y="2634"/>
                    <a:pt x="6117" y="2717"/>
                  </a:cubicBezTo>
                  <a:cubicBezTo>
                    <a:pt x="5981" y="2854"/>
                    <a:pt x="5958" y="3059"/>
                    <a:pt x="6140" y="3219"/>
                  </a:cubicBezTo>
                  <a:cubicBezTo>
                    <a:pt x="6206" y="3296"/>
                    <a:pt x="6298" y="3330"/>
                    <a:pt x="6392" y="3330"/>
                  </a:cubicBezTo>
                  <a:cubicBezTo>
                    <a:pt x="6492" y="3330"/>
                    <a:pt x="6594" y="3290"/>
                    <a:pt x="6665" y="3219"/>
                  </a:cubicBezTo>
                  <a:cubicBezTo>
                    <a:pt x="6779" y="3059"/>
                    <a:pt x="6802" y="2877"/>
                    <a:pt x="6642" y="2694"/>
                  </a:cubicBezTo>
                  <a:cubicBezTo>
                    <a:pt x="6566" y="2628"/>
                    <a:pt x="6468" y="2594"/>
                    <a:pt x="6374" y="2594"/>
                  </a:cubicBezTo>
                  <a:close/>
                  <a:moveTo>
                    <a:pt x="7307" y="2662"/>
                  </a:moveTo>
                  <a:cubicBezTo>
                    <a:pt x="7203" y="2662"/>
                    <a:pt x="7102" y="2702"/>
                    <a:pt x="7030" y="2785"/>
                  </a:cubicBezTo>
                  <a:cubicBezTo>
                    <a:pt x="6916" y="2945"/>
                    <a:pt x="6894" y="3128"/>
                    <a:pt x="7053" y="3310"/>
                  </a:cubicBezTo>
                  <a:cubicBezTo>
                    <a:pt x="7119" y="3376"/>
                    <a:pt x="7211" y="3410"/>
                    <a:pt x="7305" y="3410"/>
                  </a:cubicBezTo>
                  <a:cubicBezTo>
                    <a:pt x="7405" y="3410"/>
                    <a:pt x="7507" y="3370"/>
                    <a:pt x="7578" y="3287"/>
                  </a:cubicBezTo>
                  <a:cubicBezTo>
                    <a:pt x="7715" y="3128"/>
                    <a:pt x="7715" y="2945"/>
                    <a:pt x="7578" y="2762"/>
                  </a:cubicBezTo>
                  <a:cubicBezTo>
                    <a:pt x="7501" y="2697"/>
                    <a:pt x="7404" y="2662"/>
                    <a:pt x="7307" y="2662"/>
                  </a:cubicBezTo>
                  <a:close/>
                  <a:moveTo>
                    <a:pt x="8240" y="2762"/>
                  </a:moveTo>
                  <a:cubicBezTo>
                    <a:pt x="8149" y="2762"/>
                    <a:pt x="8058" y="2808"/>
                    <a:pt x="7989" y="2877"/>
                  </a:cubicBezTo>
                  <a:cubicBezTo>
                    <a:pt x="7943" y="2945"/>
                    <a:pt x="7898" y="3036"/>
                    <a:pt x="7898" y="3128"/>
                  </a:cubicBezTo>
                  <a:cubicBezTo>
                    <a:pt x="7898" y="3242"/>
                    <a:pt x="7966" y="3310"/>
                    <a:pt x="7989" y="3402"/>
                  </a:cubicBezTo>
                  <a:cubicBezTo>
                    <a:pt x="8070" y="3422"/>
                    <a:pt x="8152" y="3496"/>
                    <a:pt x="8249" y="3496"/>
                  </a:cubicBezTo>
                  <a:cubicBezTo>
                    <a:pt x="8261" y="3496"/>
                    <a:pt x="8273" y="3495"/>
                    <a:pt x="8286" y="3493"/>
                  </a:cubicBezTo>
                  <a:cubicBezTo>
                    <a:pt x="8377" y="3493"/>
                    <a:pt x="8468" y="3447"/>
                    <a:pt x="8514" y="3379"/>
                  </a:cubicBezTo>
                  <a:cubicBezTo>
                    <a:pt x="8583" y="3310"/>
                    <a:pt x="8628" y="3219"/>
                    <a:pt x="8628" y="3128"/>
                  </a:cubicBezTo>
                  <a:cubicBezTo>
                    <a:pt x="8628" y="3059"/>
                    <a:pt x="8560" y="2899"/>
                    <a:pt x="8514" y="2877"/>
                  </a:cubicBezTo>
                  <a:cubicBezTo>
                    <a:pt x="8423" y="2808"/>
                    <a:pt x="8354" y="2762"/>
                    <a:pt x="8240" y="2762"/>
                  </a:cubicBezTo>
                  <a:close/>
                  <a:moveTo>
                    <a:pt x="9199" y="2854"/>
                  </a:moveTo>
                  <a:cubicBezTo>
                    <a:pt x="9108" y="2854"/>
                    <a:pt x="9039" y="2922"/>
                    <a:pt x="8948" y="2968"/>
                  </a:cubicBezTo>
                  <a:cubicBezTo>
                    <a:pt x="8902" y="3059"/>
                    <a:pt x="8834" y="3128"/>
                    <a:pt x="8834" y="3242"/>
                  </a:cubicBezTo>
                  <a:cubicBezTo>
                    <a:pt x="8834" y="3287"/>
                    <a:pt x="8902" y="3470"/>
                    <a:pt x="8948" y="3493"/>
                  </a:cubicBezTo>
                  <a:cubicBezTo>
                    <a:pt x="9027" y="3532"/>
                    <a:pt x="9088" y="3589"/>
                    <a:pt x="9177" y="3589"/>
                  </a:cubicBezTo>
                  <a:cubicBezTo>
                    <a:pt x="9191" y="3589"/>
                    <a:pt x="9206" y="3587"/>
                    <a:pt x="9222" y="3584"/>
                  </a:cubicBezTo>
                  <a:cubicBezTo>
                    <a:pt x="9313" y="3584"/>
                    <a:pt x="9404" y="3538"/>
                    <a:pt x="9473" y="3493"/>
                  </a:cubicBezTo>
                  <a:cubicBezTo>
                    <a:pt x="9541" y="3424"/>
                    <a:pt x="9587" y="3310"/>
                    <a:pt x="9587" y="3219"/>
                  </a:cubicBezTo>
                  <a:cubicBezTo>
                    <a:pt x="9564" y="3150"/>
                    <a:pt x="9496" y="2991"/>
                    <a:pt x="9473" y="2968"/>
                  </a:cubicBezTo>
                  <a:cubicBezTo>
                    <a:pt x="9381" y="2922"/>
                    <a:pt x="9313" y="2854"/>
                    <a:pt x="9199" y="2854"/>
                  </a:cubicBezTo>
                  <a:close/>
                  <a:moveTo>
                    <a:pt x="10135" y="2945"/>
                  </a:moveTo>
                  <a:cubicBezTo>
                    <a:pt x="10043" y="2945"/>
                    <a:pt x="9952" y="2968"/>
                    <a:pt x="9884" y="3036"/>
                  </a:cubicBezTo>
                  <a:cubicBezTo>
                    <a:pt x="9838" y="3082"/>
                    <a:pt x="9770" y="3265"/>
                    <a:pt x="9770" y="3310"/>
                  </a:cubicBezTo>
                  <a:cubicBezTo>
                    <a:pt x="9770" y="3356"/>
                    <a:pt x="9861" y="3538"/>
                    <a:pt x="9884" y="3561"/>
                  </a:cubicBezTo>
                  <a:cubicBezTo>
                    <a:pt x="9952" y="3630"/>
                    <a:pt x="10043" y="3653"/>
                    <a:pt x="10135" y="3653"/>
                  </a:cubicBezTo>
                  <a:cubicBezTo>
                    <a:pt x="10226" y="3653"/>
                    <a:pt x="10317" y="3630"/>
                    <a:pt x="10386" y="3561"/>
                  </a:cubicBezTo>
                  <a:cubicBezTo>
                    <a:pt x="10477" y="3493"/>
                    <a:pt x="10477" y="3379"/>
                    <a:pt x="10500" y="3287"/>
                  </a:cubicBezTo>
                  <a:cubicBezTo>
                    <a:pt x="10500" y="3242"/>
                    <a:pt x="10409" y="3059"/>
                    <a:pt x="10386" y="3036"/>
                  </a:cubicBezTo>
                  <a:cubicBezTo>
                    <a:pt x="10317" y="2968"/>
                    <a:pt x="10226" y="2945"/>
                    <a:pt x="10135" y="2945"/>
                  </a:cubicBezTo>
                  <a:close/>
                  <a:moveTo>
                    <a:pt x="11111" y="3027"/>
                  </a:moveTo>
                  <a:cubicBezTo>
                    <a:pt x="11097" y="3027"/>
                    <a:pt x="11084" y="3030"/>
                    <a:pt x="11071" y="3036"/>
                  </a:cubicBezTo>
                  <a:cubicBezTo>
                    <a:pt x="11048" y="3048"/>
                    <a:pt x="11025" y="3048"/>
                    <a:pt x="11005" y="3048"/>
                  </a:cubicBezTo>
                  <a:cubicBezTo>
                    <a:pt x="10985" y="3048"/>
                    <a:pt x="10968" y="3048"/>
                    <a:pt x="10956" y="3059"/>
                  </a:cubicBezTo>
                  <a:cubicBezTo>
                    <a:pt x="10911" y="3082"/>
                    <a:pt x="10865" y="3105"/>
                    <a:pt x="10819" y="3150"/>
                  </a:cubicBezTo>
                  <a:cubicBezTo>
                    <a:pt x="10774" y="3219"/>
                    <a:pt x="10728" y="3310"/>
                    <a:pt x="10728" y="3402"/>
                  </a:cubicBezTo>
                  <a:cubicBezTo>
                    <a:pt x="10705" y="3493"/>
                    <a:pt x="10797" y="3561"/>
                    <a:pt x="10819" y="3653"/>
                  </a:cubicBezTo>
                  <a:cubicBezTo>
                    <a:pt x="10888" y="3653"/>
                    <a:pt x="10911" y="3698"/>
                    <a:pt x="10956" y="3744"/>
                  </a:cubicBezTo>
                  <a:cubicBezTo>
                    <a:pt x="10987" y="3744"/>
                    <a:pt x="11027" y="3754"/>
                    <a:pt x="11058" y="3754"/>
                  </a:cubicBezTo>
                  <a:cubicBezTo>
                    <a:pt x="11073" y="3754"/>
                    <a:pt x="11086" y="3752"/>
                    <a:pt x="11093" y="3744"/>
                  </a:cubicBezTo>
                  <a:cubicBezTo>
                    <a:pt x="11104" y="3739"/>
                    <a:pt x="11114" y="3737"/>
                    <a:pt x="11124" y="3737"/>
                  </a:cubicBezTo>
                  <a:cubicBezTo>
                    <a:pt x="11142" y="3737"/>
                    <a:pt x="11159" y="3742"/>
                    <a:pt x="11174" y="3742"/>
                  </a:cubicBezTo>
                  <a:cubicBezTo>
                    <a:pt x="11188" y="3742"/>
                    <a:pt x="11199" y="3738"/>
                    <a:pt x="11208" y="3721"/>
                  </a:cubicBezTo>
                  <a:cubicBezTo>
                    <a:pt x="11253" y="3698"/>
                    <a:pt x="11322" y="3675"/>
                    <a:pt x="11344" y="3653"/>
                  </a:cubicBezTo>
                  <a:cubicBezTo>
                    <a:pt x="11390" y="3561"/>
                    <a:pt x="11459" y="3493"/>
                    <a:pt x="11459" y="3379"/>
                  </a:cubicBezTo>
                  <a:cubicBezTo>
                    <a:pt x="11459" y="3287"/>
                    <a:pt x="11367" y="3219"/>
                    <a:pt x="11344" y="3128"/>
                  </a:cubicBezTo>
                  <a:cubicBezTo>
                    <a:pt x="11276" y="3128"/>
                    <a:pt x="11253" y="3082"/>
                    <a:pt x="11208" y="3059"/>
                  </a:cubicBezTo>
                  <a:cubicBezTo>
                    <a:pt x="11175" y="3043"/>
                    <a:pt x="11143" y="3027"/>
                    <a:pt x="11111" y="3027"/>
                  </a:cubicBezTo>
                  <a:close/>
                  <a:moveTo>
                    <a:pt x="12000" y="3118"/>
                  </a:moveTo>
                  <a:cubicBezTo>
                    <a:pt x="11973" y="3118"/>
                    <a:pt x="11946" y="3120"/>
                    <a:pt x="11915" y="3128"/>
                  </a:cubicBezTo>
                  <a:cubicBezTo>
                    <a:pt x="11869" y="3128"/>
                    <a:pt x="11847" y="3173"/>
                    <a:pt x="11801" y="3219"/>
                  </a:cubicBezTo>
                  <a:cubicBezTo>
                    <a:pt x="11778" y="3265"/>
                    <a:pt x="11732" y="3310"/>
                    <a:pt x="11710" y="3356"/>
                  </a:cubicBezTo>
                  <a:cubicBezTo>
                    <a:pt x="11710" y="3424"/>
                    <a:pt x="11687" y="3516"/>
                    <a:pt x="11710" y="3584"/>
                  </a:cubicBezTo>
                  <a:cubicBezTo>
                    <a:pt x="11732" y="3630"/>
                    <a:pt x="11778" y="3675"/>
                    <a:pt x="11801" y="3721"/>
                  </a:cubicBezTo>
                  <a:cubicBezTo>
                    <a:pt x="11869" y="3721"/>
                    <a:pt x="11892" y="3812"/>
                    <a:pt x="11938" y="3812"/>
                  </a:cubicBezTo>
                  <a:cubicBezTo>
                    <a:pt x="11999" y="3812"/>
                    <a:pt x="12060" y="3823"/>
                    <a:pt x="12114" y="3823"/>
                  </a:cubicBezTo>
                  <a:cubicBezTo>
                    <a:pt x="12141" y="3823"/>
                    <a:pt x="12166" y="3820"/>
                    <a:pt x="12189" y="3812"/>
                  </a:cubicBezTo>
                  <a:cubicBezTo>
                    <a:pt x="12235" y="3790"/>
                    <a:pt x="12280" y="3744"/>
                    <a:pt x="12326" y="3721"/>
                  </a:cubicBezTo>
                  <a:cubicBezTo>
                    <a:pt x="12303" y="3630"/>
                    <a:pt x="12417" y="3630"/>
                    <a:pt x="12394" y="3561"/>
                  </a:cubicBezTo>
                  <a:cubicBezTo>
                    <a:pt x="12394" y="3493"/>
                    <a:pt x="12417" y="3402"/>
                    <a:pt x="12394" y="3333"/>
                  </a:cubicBezTo>
                  <a:cubicBezTo>
                    <a:pt x="12372" y="3287"/>
                    <a:pt x="12326" y="3242"/>
                    <a:pt x="12303" y="3196"/>
                  </a:cubicBezTo>
                  <a:cubicBezTo>
                    <a:pt x="12297" y="3198"/>
                    <a:pt x="12291" y="3199"/>
                    <a:pt x="12286" y="3199"/>
                  </a:cubicBezTo>
                  <a:cubicBezTo>
                    <a:pt x="12239" y="3199"/>
                    <a:pt x="12230" y="3125"/>
                    <a:pt x="12183" y="3125"/>
                  </a:cubicBezTo>
                  <a:cubicBezTo>
                    <a:pt x="12178" y="3125"/>
                    <a:pt x="12172" y="3126"/>
                    <a:pt x="12166" y="3128"/>
                  </a:cubicBezTo>
                  <a:cubicBezTo>
                    <a:pt x="12105" y="3128"/>
                    <a:pt x="12055" y="3118"/>
                    <a:pt x="12000" y="3118"/>
                  </a:cubicBezTo>
                  <a:close/>
                  <a:moveTo>
                    <a:pt x="1895" y="3402"/>
                  </a:moveTo>
                  <a:cubicBezTo>
                    <a:pt x="1872" y="3424"/>
                    <a:pt x="1872" y="3424"/>
                    <a:pt x="1872" y="3447"/>
                  </a:cubicBezTo>
                  <a:cubicBezTo>
                    <a:pt x="1781" y="3516"/>
                    <a:pt x="1735" y="3607"/>
                    <a:pt x="1667" y="3698"/>
                  </a:cubicBezTo>
                  <a:cubicBezTo>
                    <a:pt x="1621" y="3744"/>
                    <a:pt x="1598" y="3790"/>
                    <a:pt x="1575" y="3858"/>
                  </a:cubicBezTo>
                  <a:cubicBezTo>
                    <a:pt x="1621" y="3835"/>
                    <a:pt x="1689" y="3835"/>
                    <a:pt x="1712" y="3790"/>
                  </a:cubicBezTo>
                  <a:cubicBezTo>
                    <a:pt x="1735" y="3767"/>
                    <a:pt x="1781" y="3767"/>
                    <a:pt x="1803" y="3767"/>
                  </a:cubicBezTo>
                  <a:cubicBezTo>
                    <a:pt x="1849" y="3653"/>
                    <a:pt x="1918" y="3561"/>
                    <a:pt x="1918" y="3447"/>
                  </a:cubicBezTo>
                  <a:cubicBezTo>
                    <a:pt x="1918" y="3424"/>
                    <a:pt x="1895" y="3424"/>
                    <a:pt x="1895" y="3402"/>
                  </a:cubicBezTo>
                  <a:close/>
                  <a:moveTo>
                    <a:pt x="12949" y="3190"/>
                  </a:moveTo>
                  <a:cubicBezTo>
                    <a:pt x="12871" y="3190"/>
                    <a:pt x="12795" y="3209"/>
                    <a:pt x="12737" y="3310"/>
                  </a:cubicBezTo>
                  <a:cubicBezTo>
                    <a:pt x="12737" y="3310"/>
                    <a:pt x="12714" y="3310"/>
                    <a:pt x="12714" y="3333"/>
                  </a:cubicBezTo>
                  <a:cubicBezTo>
                    <a:pt x="12691" y="3356"/>
                    <a:pt x="12646" y="3402"/>
                    <a:pt x="12646" y="3424"/>
                  </a:cubicBezTo>
                  <a:cubicBezTo>
                    <a:pt x="12623" y="3516"/>
                    <a:pt x="12646" y="3584"/>
                    <a:pt x="12646" y="3675"/>
                  </a:cubicBezTo>
                  <a:cubicBezTo>
                    <a:pt x="12731" y="3739"/>
                    <a:pt x="12796" y="3883"/>
                    <a:pt x="12935" y="3883"/>
                  </a:cubicBezTo>
                  <a:cubicBezTo>
                    <a:pt x="12944" y="3883"/>
                    <a:pt x="12955" y="3882"/>
                    <a:pt x="12965" y="3881"/>
                  </a:cubicBezTo>
                  <a:cubicBezTo>
                    <a:pt x="13079" y="3881"/>
                    <a:pt x="13148" y="3858"/>
                    <a:pt x="13216" y="3790"/>
                  </a:cubicBezTo>
                  <a:cubicBezTo>
                    <a:pt x="13239" y="3744"/>
                    <a:pt x="13262" y="3721"/>
                    <a:pt x="13285" y="3698"/>
                  </a:cubicBezTo>
                  <a:cubicBezTo>
                    <a:pt x="13307" y="3675"/>
                    <a:pt x="13330" y="3653"/>
                    <a:pt x="13330" y="3653"/>
                  </a:cubicBezTo>
                  <a:cubicBezTo>
                    <a:pt x="13330" y="3516"/>
                    <a:pt x="13376" y="3379"/>
                    <a:pt x="13239" y="3310"/>
                  </a:cubicBezTo>
                  <a:cubicBezTo>
                    <a:pt x="13193" y="3265"/>
                    <a:pt x="13170" y="3242"/>
                    <a:pt x="13148" y="3219"/>
                  </a:cubicBezTo>
                  <a:cubicBezTo>
                    <a:pt x="13125" y="3196"/>
                    <a:pt x="13102" y="3196"/>
                    <a:pt x="13079" y="3196"/>
                  </a:cubicBezTo>
                  <a:cubicBezTo>
                    <a:pt x="13038" y="3196"/>
                    <a:pt x="12993" y="3190"/>
                    <a:pt x="12949" y="3190"/>
                  </a:cubicBezTo>
                  <a:close/>
                  <a:moveTo>
                    <a:pt x="2475" y="3215"/>
                  </a:moveTo>
                  <a:cubicBezTo>
                    <a:pt x="2381" y="3215"/>
                    <a:pt x="2316" y="3290"/>
                    <a:pt x="2214" y="3310"/>
                  </a:cubicBezTo>
                  <a:cubicBezTo>
                    <a:pt x="2192" y="3402"/>
                    <a:pt x="2123" y="3470"/>
                    <a:pt x="2123" y="3584"/>
                  </a:cubicBezTo>
                  <a:cubicBezTo>
                    <a:pt x="2123" y="3675"/>
                    <a:pt x="2169" y="3744"/>
                    <a:pt x="2214" y="3835"/>
                  </a:cubicBezTo>
                  <a:cubicBezTo>
                    <a:pt x="2260" y="3881"/>
                    <a:pt x="2420" y="3949"/>
                    <a:pt x="2488" y="3949"/>
                  </a:cubicBezTo>
                  <a:cubicBezTo>
                    <a:pt x="2580" y="3949"/>
                    <a:pt x="2671" y="3904"/>
                    <a:pt x="2739" y="3835"/>
                  </a:cubicBezTo>
                  <a:cubicBezTo>
                    <a:pt x="2808" y="3767"/>
                    <a:pt x="2853" y="3675"/>
                    <a:pt x="2853" y="3584"/>
                  </a:cubicBezTo>
                  <a:cubicBezTo>
                    <a:pt x="2853" y="3493"/>
                    <a:pt x="2808" y="3402"/>
                    <a:pt x="2762" y="3333"/>
                  </a:cubicBezTo>
                  <a:cubicBezTo>
                    <a:pt x="2739" y="3287"/>
                    <a:pt x="2557" y="3219"/>
                    <a:pt x="2511" y="3219"/>
                  </a:cubicBezTo>
                  <a:cubicBezTo>
                    <a:pt x="2499" y="3216"/>
                    <a:pt x="2487" y="3215"/>
                    <a:pt x="2475" y="3215"/>
                  </a:cubicBezTo>
                  <a:close/>
                  <a:moveTo>
                    <a:pt x="13926" y="3279"/>
                  </a:moveTo>
                  <a:cubicBezTo>
                    <a:pt x="13849" y="3279"/>
                    <a:pt x="13772" y="3313"/>
                    <a:pt x="13695" y="3379"/>
                  </a:cubicBezTo>
                  <a:cubicBezTo>
                    <a:pt x="13559" y="3538"/>
                    <a:pt x="13559" y="3721"/>
                    <a:pt x="13695" y="3858"/>
                  </a:cubicBezTo>
                  <a:cubicBezTo>
                    <a:pt x="13764" y="3949"/>
                    <a:pt x="13832" y="3972"/>
                    <a:pt x="13924" y="3972"/>
                  </a:cubicBezTo>
                  <a:cubicBezTo>
                    <a:pt x="14015" y="3972"/>
                    <a:pt x="14106" y="3949"/>
                    <a:pt x="14152" y="3881"/>
                  </a:cubicBezTo>
                  <a:cubicBezTo>
                    <a:pt x="14312" y="3721"/>
                    <a:pt x="14312" y="3538"/>
                    <a:pt x="14175" y="3402"/>
                  </a:cubicBezTo>
                  <a:cubicBezTo>
                    <a:pt x="14092" y="3319"/>
                    <a:pt x="14009" y="3279"/>
                    <a:pt x="13926" y="3279"/>
                  </a:cubicBezTo>
                  <a:close/>
                  <a:moveTo>
                    <a:pt x="3447" y="3310"/>
                  </a:moveTo>
                  <a:cubicBezTo>
                    <a:pt x="3333" y="3310"/>
                    <a:pt x="3264" y="3356"/>
                    <a:pt x="3196" y="3402"/>
                  </a:cubicBezTo>
                  <a:cubicBezTo>
                    <a:pt x="3150" y="3447"/>
                    <a:pt x="3082" y="3607"/>
                    <a:pt x="3082" y="3653"/>
                  </a:cubicBezTo>
                  <a:cubicBezTo>
                    <a:pt x="3059" y="3767"/>
                    <a:pt x="3150" y="3858"/>
                    <a:pt x="3173" y="3927"/>
                  </a:cubicBezTo>
                  <a:cubicBezTo>
                    <a:pt x="3219" y="3972"/>
                    <a:pt x="3378" y="4041"/>
                    <a:pt x="3447" y="4041"/>
                  </a:cubicBezTo>
                  <a:cubicBezTo>
                    <a:pt x="3538" y="4041"/>
                    <a:pt x="3607" y="3995"/>
                    <a:pt x="3698" y="3949"/>
                  </a:cubicBezTo>
                  <a:cubicBezTo>
                    <a:pt x="3744" y="3927"/>
                    <a:pt x="3812" y="3744"/>
                    <a:pt x="3812" y="3698"/>
                  </a:cubicBezTo>
                  <a:cubicBezTo>
                    <a:pt x="3812" y="3584"/>
                    <a:pt x="3766" y="3493"/>
                    <a:pt x="3698" y="3424"/>
                  </a:cubicBezTo>
                  <a:cubicBezTo>
                    <a:pt x="3630" y="3356"/>
                    <a:pt x="3538" y="3310"/>
                    <a:pt x="3447" y="3310"/>
                  </a:cubicBezTo>
                  <a:close/>
                  <a:moveTo>
                    <a:pt x="14882" y="3373"/>
                  </a:moveTo>
                  <a:cubicBezTo>
                    <a:pt x="14802" y="3373"/>
                    <a:pt x="14723" y="3413"/>
                    <a:pt x="14654" y="3493"/>
                  </a:cubicBezTo>
                  <a:cubicBezTo>
                    <a:pt x="14494" y="3630"/>
                    <a:pt x="14494" y="3812"/>
                    <a:pt x="14654" y="3972"/>
                  </a:cubicBezTo>
                  <a:cubicBezTo>
                    <a:pt x="14723" y="4041"/>
                    <a:pt x="14802" y="4075"/>
                    <a:pt x="14882" y="4075"/>
                  </a:cubicBezTo>
                  <a:cubicBezTo>
                    <a:pt x="14962" y="4075"/>
                    <a:pt x="15042" y="4041"/>
                    <a:pt x="15111" y="3972"/>
                  </a:cubicBezTo>
                  <a:cubicBezTo>
                    <a:pt x="15270" y="3812"/>
                    <a:pt x="15270" y="3630"/>
                    <a:pt x="15111" y="3493"/>
                  </a:cubicBezTo>
                  <a:cubicBezTo>
                    <a:pt x="15042" y="3413"/>
                    <a:pt x="14962" y="3373"/>
                    <a:pt x="14882" y="3373"/>
                  </a:cubicBezTo>
                  <a:close/>
                  <a:moveTo>
                    <a:pt x="4383" y="3379"/>
                  </a:moveTo>
                  <a:cubicBezTo>
                    <a:pt x="4291" y="3402"/>
                    <a:pt x="4177" y="3424"/>
                    <a:pt x="4109" y="3470"/>
                  </a:cubicBezTo>
                  <a:cubicBezTo>
                    <a:pt x="4040" y="3561"/>
                    <a:pt x="4018" y="3653"/>
                    <a:pt x="3995" y="3744"/>
                  </a:cubicBezTo>
                  <a:cubicBezTo>
                    <a:pt x="3995" y="3835"/>
                    <a:pt x="4040" y="3927"/>
                    <a:pt x="4109" y="3995"/>
                  </a:cubicBezTo>
                  <a:cubicBezTo>
                    <a:pt x="4129" y="4036"/>
                    <a:pt x="4277" y="4113"/>
                    <a:pt x="4341" y="4113"/>
                  </a:cubicBezTo>
                  <a:cubicBezTo>
                    <a:pt x="4348" y="4113"/>
                    <a:pt x="4355" y="4112"/>
                    <a:pt x="4360" y="4109"/>
                  </a:cubicBezTo>
                  <a:cubicBezTo>
                    <a:pt x="4451" y="4086"/>
                    <a:pt x="4543" y="4086"/>
                    <a:pt x="4634" y="4018"/>
                  </a:cubicBezTo>
                  <a:cubicBezTo>
                    <a:pt x="4702" y="3949"/>
                    <a:pt x="4725" y="3835"/>
                    <a:pt x="4725" y="3744"/>
                  </a:cubicBezTo>
                  <a:cubicBezTo>
                    <a:pt x="4725" y="3675"/>
                    <a:pt x="4702" y="3561"/>
                    <a:pt x="4634" y="3493"/>
                  </a:cubicBezTo>
                  <a:cubicBezTo>
                    <a:pt x="4611" y="3470"/>
                    <a:pt x="4428" y="3379"/>
                    <a:pt x="4383" y="3379"/>
                  </a:cubicBezTo>
                  <a:close/>
                  <a:moveTo>
                    <a:pt x="15755" y="3441"/>
                  </a:moveTo>
                  <a:cubicBezTo>
                    <a:pt x="15745" y="3441"/>
                    <a:pt x="15736" y="3443"/>
                    <a:pt x="15727" y="3447"/>
                  </a:cubicBezTo>
                  <a:cubicBezTo>
                    <a:pt x="15613" y="3493"/>
                    <a:pt x="15521" y="3561"/>
                    <a:pt x="15499" y="3675"/>
                  </a:cubicBezTo>
                  <a:cubicBezTo>
                    <a:pt x="15430" y="3812"/>
                    <a:pt x="15453" y="3927"/>
                    <a:pt x="15567" y="4041"/>
                  </a:cubicBezTo>
                  <a:cubicBezTo>
                    <a:pt x="15619" y="4110"/>
                    <a:pt x="15698" y="4140"/>
                    <a:pt x="15784" y="4140"/>
                  </a:cubicBezTo>
                  <a:cubicBezTo>
                    <a:pt x="15810" y="4140"/>
                    <a:pt x="15837" y="4137"/>
                    <a:pt x="15864" y="4132"/>
                  </a:cubicBezTo>
                  <a:cubicBezTo>
                    <a:pt x="15978" y="4132"/>
                    <a:pt x="16024" y="4063"/>
                    <a:pt x="16092" y="3995"/>
                  </a:cubicBezTo>
                  <a:cubicBezTo>
                    <a:pt x="16138" y="3949"/>
                    <a:pt x="16138" y="3904"/>
                    <a:pt x="16092" y="3858"/>
                  </a:cubicBezTo>
                  <a:cubicBezTo>
                    <a:pt x="16046" y="3767"/>
                    <a:pt x="15978" y="3698"/>
                    <a:pt x="15910" y="3607"/>
                  </a:cubicBezTo>
                  <a:cubicBezTo>
                    <a:pt x="15887" y="3584"/>
                    <a:pt x="15841" y="3561"/>
                    <a:pt x="15841" y="3493"/>
                  </a:cubicBezTo>
                  <a:cubicBezTo>
                    <a:pt x="15841" y="3474"/>
                    <a:pt x="15796" y="3441"/>
                    <a:pt x="15755" y="3441"/>
                  </a:cubicBezTo>
                  <a:close/>
                  <a:moveTo>
                    <a:pt x="5339" y="3467"/>
                  </a:moveTo>
                  <a:cubicBezTo>
                    <a:pt x="5241" y="3467"/>
                    <a:pt x="5145" y="3496"/>
                    <a:pt x="5090" y="3561"/>
                  </a:cubicBezTo>
                  <a:cubicBezTo>
                    <a:pt x="5045" y="3584"/>
                    <a:pt x="4953" y="3767"/>
                    <a:pt x="4976" y="3812"/>
                  </a:cubicBezTo>
                  <a:cubicBezTo>
                    <a:pt x="4999" y="3904"/>
                    <a:pt x="4999" y="3995"/>
                    <a:pt x="5068" y="4063"/>
                  </a:cubicBezTo>
                  <a:cubicBezTo>
                    <a:pt x="5127" y="4135"/>
                    <a:pt x="5237" y="4169"/>
                    <a:pt x="5344" y="4169"/>
                  </a:cubicBezTo>
                  <a:cubicBezTo>
                    <a:pt x="5442" y="4169"/>
                    <a:pt x="5538" y="4141"/>
                    <a:pt x="5592" y="4086"/>
                  </a:cubicBezTo>
                  <a:cubicBezTo>
                    <a:pt x="5661" y="4018"/>
                    <a:pt x="5707" y="3904"/>
                    <a:pt x="5707" y="3835"/>
                  </a:cubicBezTo>
                  <a:cubicBezTo>
                    <a:pt x="5707" y="3744"/>
                    <a:pt x="5684" y="3630"/>
                    <a:pt x="5615" y="3561"/>
                  </a:cubicBezTo>
                  <a:cubicBezTo>
                    <a:pt x="5556" y="3502"/>
                    <a:pt x="5446" y="3467"/>
                    <a:pt x="5339" y="3467"/>
                  </a:cubicBezTo>
                  <a:close/>
                  <a:moveTo>
                    <a:pt x="6326" y="3555"/>
                  </a:moveTo>
                  <a:cubicBezTo>
                    <a:pt x="6310" y="3555"/>
                    <a:pt x="6293" y="3557"/>
                    <a:pt x="6277" y="3561"/>
                  </a:cubicBezTo>
                  <a:cubicBezTo>
                    <a:pt x="6163" y="3561"/>
                    <a:pt x="6117" y="3630"/>
                    <a:pt x="6026" y="3653"/>
                  </a:cubicBezTo>
                  <a:cubicBezTo>
                    <a:pt x="6003" y="3698"/>
                    <a:pt x="5912" y="3904"/>
                    <a:pt x="5935" y="3927"/>
                  </a:cubicBezTo>
                  <a:cubicBezTo>
                    <a:pt x="5935" y="4018"/>
                    <a:pt x="5981" y="4132"/>
                    <a:pt x="6049" y="4178"/>
                  </a:cubicBezTo>
                  <a:cubicBezTo>
                    <a:pt x="6117" y="4246"/>
                    <a:pt x="6209" y="4269"/>
                    <a:pt x="6323" y="4269"/>
                  </a:cubicBezTo>
                  <a:cubicBezTo>
                    <a:pt x="6414" y="4269"/>
                    <a:pt x="6460" y="4200"/>
                    <a:pt x="6551" y="4178"/>
                  </a:cubicBezTo>
                  <a:cubicBezTo>
                    <a:pt x="6574" y="4086"/>
                    <a:pt x="6665" y="3995"/>
                    <a:pt x="6642" y="3904"/>
                  </a:cubicBezTo>
                  <a:cubicBezTo>
                    <a:pt x="6642" y="3812"/>
                    <a:pt x="6597" y="3698"/>
                    <a:pt x="6528" y="3653"/>
                  </a:cubicBezTo>
                  <a:cubicBezTo>
                    <a:pt x="6472" y="3596"/>
                    <a:pt x="6400" y="3555"/>
                    <a:pt x="6326" y="3555"/>
                  </a:cubicBezTo>
                  <a:close/>
                  <a:moveTo>
                    <a:pt x="7304" y="3630"/>
                  </a:moveTo>
                  <a:cubicBezTo>
                    <a:pt x="7270" y="3641"/>
                    <a:pt x="7236" y="3641"/>
                    <a:pt x="7199" y="3641"/>
                  </a:cubicBezTo>
                  <a:cubicBezTo>
                    <a:pt x="7162" y="3641"/>
                    <a:pt x="7122" y="3641"/>
                    <a:pt x="7076" y="3653"/>
                  </a:cubicBezTo>
                  <a:cubicBezTo>
                    <a:pt x="7030" y="3653"/>
                    <a:pt x="7008" y="3698"/>
                    <a:pt x="6962" y="3744"/>
                  </a:cubicBezTo>
                  <a:cubicBezTo>
                    <a:pt x="6939" y="3790"/>
                    <a:pt x="6894" y="3835"/>
                    <a:pt x="6871" y="3881"/>
                  </a:cubicBezTo>
                  <a:cubicBezTo>
                    <a:pt x="6871" y="3949"/>
                    <a:pt x="6848" y="4041"/>
                    <a:pt x="6871" y="4109"/>
                  </a:cubicBezTo>
                  <a:cubicBezTo>
                    <a:pt x="6894" y="4155"/>
                    <a:pt x="6939" y="4200"/>
                    <a:pt x="6962" y="4246"/>
                  </a:cubicBezTo>
                  <a:cubicBezTo>
                    <a:pt x="7030" y="4246"/>
                    <a:pt x="7053" y="4315"/>
                    <a:pt x="7099" y="4337"/>
                  </a:cubicBezTo>
                  <a:cubicBezTo>
                    <a:pt x="7190" y="4337"/>
                    <a:pt x="7259" y="4337"/>
                    <a:pt x="7350" y="4315"/>
                  </a:cubicBezTo>
                  <a:cubicBezTo>
                    <a:pt x="7396" y="4315"/>
                    <a:pt x="7441" y="4269"/>
                    <a:pt x="7487" y="4246"/>
                  </a:cubicBezTo>
                  <a:cubicBezTo>
                    <a:pt x="7464" y="4155"/>
                    <a:pt x="7578" y="4155"/>
                    <a:pt x="7555" y="4086"/>
                  </a:cubicBezTo>
                  <a:cubicBezTo>
                    <a:pt x="7555" y="3995"/>
                    <a:pt x="7578" y="3927"/>
                    <a:pt x="7555" y="3858"/>
                  </a:cubicBezTo>
                  <a:cubicBezTo>
                    <a:pt x="7533" y="3812"/>
                    <a:pt x="7487" y="3767"/>
                    <a:pt x="7464" y="3721"/>
                  </a:cubicBezTo>
                  <a:cubicBezTo>
                    <a:pt x="7458" y="3723"/>
                    <a:pt x="7452" y="3724"/>
                    <a:pt x="7447" y="3724"/>
                  </a:cubicBezTo>
                  <a:cubicBezTo>
                    <a:pt x="7391" y="3724"/>
                    <a:pt x="7367" y="3630"/>
                    <a:pt x="7304" y="3630"/>
                  </a:cubicBezTo>
                  <a:close/>
                  <a:moveTo>
                    <a:pt x="8181" y="3735"/>
                  </a:moveTo>
                  <a:cubicBezTo>
                    <a:pt x="8157" y="3735"/>
                    <a:pt x="8131" y="3738"/>
                    <a:pt x="8103" y="3744"/>
                  </a:cubicBezTo>
                  <a:cubicBezTo>
                    <a:pt x="8058" y="3744"/>
                    <a:pt x="8012" y="3744"/>
                    <a:pt x="7989" y="3790"/>
                  </a:cubicBezTo>
                  <a:cubicBezTo>
                    <a:pt x="7943" y="3835"/>
                    <a:pt x="7898" y="3881"/>
                    <a:pt x="7852" y="3927"/>
                  </a:cubicBezTo>
                  <a:cubicBezTo>
                    <a:pt x="7829" y="3927"/>
                    <a:pt x="7829" y="3949"/>
                    <a:pt x="7829" y="3972"/>
                  </a:cubicBezTo>
                  <a:cubicBezTo>
                    <a:pt x="7829" y="4086"/>
                    <a:pt x="7784" y="4223"/>
                    <a:pt x="7898" y="4292"/>
                  </a:cubicBezTo>
                  <a:cubicBezTo>
                    <a:pt x="7966" y="4360"/>
                    <a:pt x="7989" y="4429"/>
                    <a:pt x="8035" y="4429"/>
                  </a:cubicBezTo>
                  <a:cubicBezTo>
                    <a:pt x="8073" y="4429"/>
                    <a:pt x="8111" y="4431"/>
                    <a:pt x="8149" y="4431"/>
                  </a:cubicBezTo>
                  <a:cubicBezTo>
                    <a:pt x="8225" y="4431"/>
                    <a:pt x="8301" y="4421"/>
                    <a:pt x="8377" y="4360"/>
                  </a:cubicBezTo>
                  <a:cubicBezTo>
                    <a:pt x="8491" y="4246"/>
                    <a:pt x="8514" y="4132"/>
                    <a:pt x="8514" y="3972"/>
                  </a:cubicBezTo>
                  <a:cubicBezTo>
                    <a:pt x="8514" y="3972"/>
                    <a:pt x="8514" y="3949"/>
                    <a:pt x="8491" y="3949"/>
                  </a:cubicBezTo>
                  <a:cubicBezTo>
                    <a:pt x="8412" y="3851"/>
                    <a:pt x="8333" y="3735"/>
                    <a:pt x="8181" y="3735"/>
                  </a:cubicBezTo>
                  <a:close/>
                  <a:moveTo>
                    <a:pt x="9110" y="3827"/>
                  </a:moveTo>
                  <a:cubicBezTo>
                    <a:pt x="9033" y="3827"/>
                    <a:pt x="8956" y="3861"/>
                    <a:pt x="8879" y="3927"/>
                  </a:cubicBezTo>
                  <a:cubicBezTo>
                    <a:pt x="8720" y="4086"/>
                    <a:pt x="8720" y="4269"/>
                    <a:pt x="8879" y="4406"/>
                  </a:cubicBezTo>
                  <a:cubicBezTo>
                    <a:pt x="8948" y="4486"/>
                    <a:pt x="9028" y="4526"/>
                    <a:pt x="9110" y="4526"/>
                  </a:cubicBezTo>
                  <a:cubicBezTo>
                    <a:pt x="9193" y="4526"/>
                    <a:pt x="9279" y="4486"/>
                    <a:pt x="9359" y="4406"/>
                  </a:cubicBezTo>
                  <a:cubicBezTo>
                    <a:pt x="9427" y="4337"/>
                    <a:pt x="9450" y="4269"/>
                    <a:pt x="9450" y="4178"/>
                  </a:cubicBezTo>
                  <a:cubicBezTo>
                    <a:pt x="9450" y="4086"/>
                    <a:pt x="9427" y="4018"/>
                    <a:pt x="9359" y="3949"/>
                  </a:cubicBezTo>
                  <a:cubicBezTo>
                    <a:pt x="9276" y="3866"/>
                    <a:pt x="9193" y="3827"/>
                    <a:pt x="9110" y="3827"/>
                  </a:cubicBezTo>
                  <a:close/>
                  <a:moveTo>
                    <a:pt x="10060" y="3872"/>
                  </a:moveTo>
                  <a:cubicBezTo>
                    <a:pt x="9980" y="3872"/>
                    <a:pt x="9904" y="3906"/>
                    <a:pt x="9838" y="3972"/>
                  </a:cubicBezTo>
                  <a:cubicBezTo>
                    <a:pt x="9678" y="4132"/>
                    <a:pt x="9678" y="4315"/>
                    <a:pt x="9815" y="4452"/>
                  </a:cubicBezTo>
                  <a:cubicBezTo>
                    <a:pt x="9898" y="4534"/>
                    <a:pt x="9987" y="4574"/>
                    <a:pt x="10073" y="4574"/>
                  </a:cubicBezTo>
                  <a:cubicBezTo>
                    <a:pt x="10152" y="4574"/>
                    <a:pt x="10229" y="4540"/>
                    <a:pt x="10294" y="4474"/>
                  </a:cubicBezTo>
                  <a:cubicBezTo>
                    <a:pt x="10363" y="4406"/>
                    <a:pt x="10409" y="4315"/>
                    <a:pt x="10409" y="4223"/>
                  </a:cubicBezTo>
                  <a:cubicBezTo>
                    <a:pt x="10409" y="4132"/>
                    <a:pt x="10386" y="4063"/>
                    <a:pt x="10317" y="3995"/>
                  </a:cubicBezTo>
                  <a:cubicBezTo>
                    <a:pt x="10234" y="3912"/>
                    <a:pt x="10145" y="3872"/>
                    <a:pt x="10060" y="3872"/>
                  </a:cubicBezTo>
                  <a:close/>
                  <a:moveTo>
                    <a:pt x="11004" y="3963"/>
                  </a:moveTo>
                  <a:cubicBezTo>
                    <a:pt x="10927" y="3963"/>
                    <a:pt x="10851" y="3998"/>
                    <a:pt x="10774" y="4063"/>
                  </a:cubicBezTo>
                  <a:cubicBezTo>
                    <a:pt x="10637" y="4223"/>
                    <a:pt x="10637" y="4406"/>
                    <a:pt x="10774" y="4543"/>
                  </a:cubicBezTo>
                  <a:cubicBezTo>
                    <a:pt x="10857" y="4626"/>
                    <a:pt x="10940" y="4666"/>
                    <a:pt x="11023" y="4666"/>
                  </a:cubicBezTo>
                  <a:cubicBezTo>
                    <a:pt x="11100" y="4666"/>
                    <a:pt x="11176" y="4631"/>
                    <a:pt x="11253" y="4566"/>
                  </a:cubicBezTo>
                  <a:cubicBezTo>
                    <a:pt x="11322" y="4497"/>
                    <a:pt x="11367" y="4406"/>
                    <a:pt x="11367" y="4315"/>
                  </a:cubicBezTo>
                  <a:cubicBezTo>
                    <a:pt x="11367" y="4223"/>
                    <a:pt x="11322" y="4155"/>
                    <a:pt x="11253" y="4086"/>
                  </a:cubicBezTo>
                  <a:cubicBezTo>
                    <a:pt x="11170" y="4003"/>
                    <a:pt x="11087" y="3963"/>
                    <a:pt x="11004" y="3963"/>
                  </a:cubicBezTo>
                  <a:close/>
                  <a:moveTo>
                    <a:pt x="11964" y="4058"/>
                  </a:moveTo>
                  <a:cubicBezTo>
                    <a:pt x="11881" y="4058"/>
                    <a:pt x="11801" y="4098"/>
                    <a:pt x="11732" y="4178"/>
                  </a:cubicBezTo>
                  <a:cubicBezTo>
                    <a:pt x="11573" y="4315"/>
                    <a:pt x="11573" y="4497"/>
                    <a:pt x="11732" y="4657"/>
                  </a:cubicBezTo>
                  <a:cubicBezTo>
                    <a:pt x="11801" y="4725"/>
                    <a:pt x="11869" y="4748"/>
                    <a:pt x="11961" y="4748"/>
                  </a:cubicBezTo>
                  <a:cubicBezTo>
                    <a:pt x="12052" y="4748"/>
                    <a:pt x="12121" y="4725"/>
                    <a:pt x="12189" y="4657"/>
                  </a:cubicBezTo>
                  <a:cubicBezTo>
                    <a:pt x="12349" y="4497"/>
                    <a:pt x="12349" y="4337"/>
                    <a:pt x="12212" y="4178"/>
                  </a:cubicBezTo>
                  <a:cubicBezTo>
                    <a:pt x="12132" y="4098"/>
                    <a:pt x="12046" y="4058"/>
                    <a:pt x="11964" y="4058"/>
                  </a:cubicBezTo>
                  <a:close/>
                  <a:moveTo>
                    <a:pt x="1438" y="4109"/>
                  </a:moveTo>
                  <a:cubicBezTo>
                    <a:pt x="1393" y="4109"/>
                    <a:pt x="1347" y="4132"/>
                    <a:pt x="1324" y="4178"/>
                  </a:cubicBezTo>
                  <a:cubicBezTo>
                    <a:pt x="1256" y="4292"/>
                    <a:pt x="1210" y="4383"/>
                    <a:pt x="1142" y="4497"/>
                  </a:cubicBezTo>
                  <a:cubicBezTo>
                    <a:pt x="1119" y="4543"/>
                    <a:pt x="1119" y="4588"/>
                    <a:pt x="1142" y="4611"/>
                  </a:cubicBezTo>
                  <a:cubicBezTo>
                    <a:pt x="1164" y="4634"/>
                    <a:pt x="1187" y="4634"/>
                    <a:pt x="1187" y="4657"/>
                  </a:cubicBezTo>
                  <a:cubicBezTo>
                    <a:pt x="1164" y="4748"/>
                    <a:pt x="1256" y="4725"/>
                    <a:pt x="1301" y="4748"/>
                  </a:cubicBezTo>
                  <a:cubicBezTo>
                    <a:pt x="1315" y="4789"/>
                    <a:pt x="1345" y="4798"/>
                    <a:pt x="1377" y="4798"/>
                  </a:cubicBezTo>
                  <a:cubicBezTo>
                    <a:pt x="1398" y="4798"/>
                    <a:pt x="1420" y="4794"/>
                    <a:pt x="1438" y="4794"/>
                  </a:cubicBezTo>
                  <a:lnTo>
                    <a:pt x="1530" y="4794"/>
                  </a:lnTo>
                  <a:cubicBezTo>
                    <a:pt x="1545" y="4801"/>
                    <a:pt x="1558" y="4805"/>
                    <a:pt x="1570" y="4805"/>
                  </a:cubicBezTo>
                  <a:cubicBezTo>
                    <a:pt x="1630" y="4805"/>
                    <a:pt x="1659" y="4725"/>
                    <a:pt x="1735" y="4725"/>
                  </a:cubicBezTo>
                  <a:cubicBezTo>
                    <a:pt x="1735" y="4680"/>
                    <a:pt x="1758" y="4657"/>
                    <a:pt x="1758" y="4634"/>
                  </a:cubicBezTo>
                  <a:cubicBezTo>
                    <a:pt x="1872" y="4543"/>
                    <a:pt x="1803" y="4429"/>
                    <a:pt x="1803" y="4337"/>
                  </a:cubicBezTo>
                  <a:cubicBezTo>
                    <a:pt x="1758" y="4292"/>
                    <a:pt x="1735" y="4246"/>
                    <a:pt x="1712" y="4178"/>
                  </a:cubicBezTo>
                  <a:cubicBezTo>
                    <a:pt x="1703" y="4181"/>
                    <a:pt x="1694" y="4182"/>
                    <a:pt x="1687" y="4182"/>
                  </a:cubicBezTo>
                  <a:cubicBezTo>
                    <a:pt x="1643" y="4182"/>
                    <a:pt x="1637" y="4129"/>
                    <a:pt x="1598" y="4109"/>
                  </a:cubicBezTo>
                  <a:cubicBezTo>
                    <a:pt x="1568" y="4109"/>
                    <a:pt x="1537" y="4119"/>
                    <a:pt x="1500" y="4119"/>
                  </a:cubicBezTo>
                  <a:cubicBezTo>
                    <a:pt x="1481" y="4119"/>
                    <a:pt x="1461" y="4117"/>
                    <a:pt x="1438" y="4109"/>
                  </a:cubicBezTo>
                  <a:close/>
                  <a:moveTo>
                    <a:pt x="12885" y="4143"/>
                  </a:moveTo>
                  <a:cubicBezTo>
                    <a:pt x="12805" y="4143"/>
                    <a:pt x="12725" y="4178"/>
                    <a:pt x="12646" y="4246"/>
                  </a:cubicBezTo>
                  <a:cubicBezTo>
                    <a:pt x="12509" y="4406"/>
                    <a:pt x="12509" y="4566"/>
                    <a:pt x="12646" y="4725"/>
                  </a:cubicBezTo>
                  <a:cubicBezTo>
                    <a:pt x="12722" y="4791"/>
                    <a:pt x="12804" y="4825"/>
                    <a:pt x="12884" y="4825"/>
                  </a:cubicBezTo>
                  <a:cubicBezTo>
                    <a:pt x="12970" y="4825"/>
                    <a:pt x="13054" y="4786"/>
                    <a:pt x="13125" y="4703"/>
                  </a:cubicBezTo>
                  <a:cubicBezTo>
                    <a:pt x="13193" y="4657"/>
                    <a:pt x="13239" y="4588"/>
                    <a:pt x="13239" y="4497"/>
                  </a:cubicBezTo>
                  <a:cubicBezTo>
                    <a:pt x="13239" y="4383"/>
                    <a:pt x="13193" y="4315"/>
                    <a:pt x="13125" y="4246"/>
                  </a:cubicBezTo>
                  <a:cubicBezTo>
                    <a:pt x="13045" y="4178"/>
                    <a:pt x="12965" y="4143"/>
                    <a:pt x="12885" y="4143"/>
                  </a:cubicBezTo>
                  <a:close/>
                  <a:moveTo>
                    <a:pt x="2391" y="4175"/>
                  </a:moveTo>
                  <a:cubicBezTo>
                    <a:pt x="2378" y="4175"/>
                    <a:pt x="2365" y="4176"/>
                    <a:pt x="2351" y="4178"/>
                  </a:cubicBezTo>
                  <a:cubicBezTo>
                    <a:pt x="2306" y="4200"/>
                    <a:pt x="2260" y="4200"/>
                    <a:pt x="2214" y="4246"/>
                  </a:cubicBezTo>
                  <a:cubicBezTo>
                    <a:pt x="2169" y="4292"/>
                    <a:pt x="2123" y="4315"/>
                    <a:pt x="2077" y="4360"/>
                  </a:cubicBezTo>
                  <a:cubicBezTo>
                    <a:pt x="2077" y="4383"/>
                    <a:pt x="2055" y="4406"/>
                    <a:pt x="2055" y="4429"/>
                  </a:cubicBezTo>
                  <a:cubicBezTo>
                    <a:pt x="2055" y="4543"/>
                    <a:pt x="2009" y="4680"/>
                    <a:pt x="2169" y="4771"/>
                  </a:cubicBezTo>
                  <a:cubicBezTo>
                    <a:pt x="2192" y="4794"/>
                    <a:pt x="2237" y="4862"/>
                    <a:pt x="2283" y="4862"/>
                  </a:cubicBezTo>
                  <a:cubicBezTo>
                    <a:pt x="2334" y="4862"/>
                    <a:pt x="2384" y="4871"/>
                    <a:pt x="2433" y="4871"/>
                  </a:cubicBezTo>
                  <a:cubicBezTo>
                    <a:pt x="2494" y="4871"/>
                    <a:pt x="2552" y="4857"/>
                    <a:pt x="2602" y="4794"/>
                  </a:cubicBezTo>
                  <a:cubicBezTo>
                    <a:pt x="2739" y="4634"/>
                    <a:pt x="2762" y="4634"/>
                    <a:pt x="2739" y="4429"/>
                  </a:cubicBezTo>
                  <a:cubicBezTo>
                    <a:pt x="2739" y="4429"/>
                    <a:pt x="2739" y="4406"/>
                    <a:pt x="2716" y="4383"/>
                  </a:cubicBezTo>
                  <a:cubicBezTo>
                    <a:pt x="2632" y="4299"/>
                    <a:pt x="2548" y="4175"/>
                    <a:pt x="2391" y="4175"/>
                  </a:cubicBezTo>
                  <a:close/>
                  <a:moveTo>
                    <a:pt x="13835" y="4235"/>
                  </a:moveTo>
                  <a:cubicBezTo>
                    <a:pt x="13753" y="4235"/>
                    <a:pt x="13673" y="4269"/>
                    <a:pt x="13604" y="4337"/>
                  </a:cubicBezTo>
                  <a:cubicBezTo>
                    <a:pt x="13444" y="4497"/>
                    <a:pt x="13444" y="4657"/>
                    <a:pt x="13604" y="4817"/>
                  </a:cubicBezTo>
                  <a:cubicBezTo>
                    <a:pt x="13673" y="4885"/>
                    <a:pt x="13741" y="4931"/>
                    <a:pt x="13832" y="4931"/>
                  </a:cubicBezTo>
                  <a:cubicBezTo>
                    <a:pt x="13924" y="4931"/>
                    <a:pt x="13992" y="4885"/>
                    <a:pt x="14061" y="4817"/>
                  </a:cubicBezTo>
                  <a:cubicBezTo>
                    <a:pt x="14220" y="4680"/>
                    <a:pt x="14220" y="4497"/>
                    <a:pt x="14083" y="4337"/>
                  </a:cubicBezTo>
                  <a:cubicBezTo>
                    <a:pt x="14004" y="4269"/>
                    <a:pt x="13918" y="4235"/>
                    <a:pt x="13835" y="4235"/>
                  </a:cubicBezTo>
                  <a:close/>
                  <a:moveTo>
                    <a:pt x="3366" y="4260"/>
                  </a:moveTo>
                  <a:cubicBezTo>
                    <a:pt x="3286" y="4260"/>
                    <a:pt x="3204" y="4294"/>
                    <a:pt x="3127" y="4360"/>
                  </a:cubicBezTo>
                  <a:cubicBezTo>
                    <a:pt x="2990" y="4520"/>
                    <a:pt x="2990" y="4680"/>
                    <a:pt x="3127" y="4840"/>
                  </a:cubicBezTo>
                  <a:cubicBezTo>
                    <a:pt x="3204" y="4916"/>
                    <a:pt x="3281" y="4951"/>
                    <a:pt x="3358" y="4951"/>
                  </a:cubicBezTo>
                  <a:cubicBezTo>
                    <a:pt x="3441" y="4951"/>
                    <a:pt x="3524" y="4911"/>
                    <a:pt x="3607" y="4840"/>
                  </a:cubicBezTo>
                  <a:cubicBezTo>
                    <a:pt x="3675" y="4771"/>
                    <a:pt x="3721" y="4703"/>
                    <a:pt x="3721" y="4611"/>
                  </a:cubicBezTo>
                  <a:cubicBezTo>
                    <a:pt x="3721" y="4520"/>
                    <a:pt x="3675" y="4429"/>
                    <a:pt x="3607" y="4383"/>
                  </a:cubicBezTo>
                  <a:cubicBezTo>
                    <a:pt x="3536" y="4300"/>
                    <a:pt x="3452" y="4260"/>
                    <a:pt x="3366" y="4260"/>
                  </a:cubicBezTo>
                  <a:close/>
                  <a:moveTo>
                    <a:pt x="14784" y="4329"/>
                  </a:moveTo>
                  <a:cubicBezTo>
                    <a:pt x="14705" y="4329"/>
                    <a:pt x="14629" y="4363"/>
                    <a:pt x="14563" y="4429"/>
                  </a:cubicBezTo>
                  <a:cubicBezTo>
                    <a:pt x="14403" y="4588"/>
                    <a:pt x="14403" y="4748"/>
                    <a:pt x="14540" y="4908"/>
                  </a:cubicBezTo>
                  <a:cubicBezTo>
                    <a:pt x="14608" y="4976"/>
                    <a:pt x="14677" y="5022"/>
                    <a:pt x="14791" y="5022"/>
                  </a:cubicBezTo>
                  <a:cubicBezTo>
                    <a:pt x="14882" y="5022"/>
                    <a:pt x="14951" y="4999"/>
                    <a:pt x="15019" y="4931"/>
                  </a:cubicBezTo>
                  <a:cubicBezTo>
                    <a:pt x="15179" y="4771"/>
                    <a:pt x="15179" y="4588"/>
                    <a:pt x="15042" y="4452"/>
                  </a:cubicBezTo>
                  <a:cubicBezTo>
                    <a:pt x="14959" y="4369"/>
                    <a:pt x="14870" y="4329"/>
                    <a:pt x="14784" y="4329"/>
                  </a:cubicBezTo>
                  <a:close/>
                  <a:moveTo>
                    <a:pt x="4327" y="4351"/>
                  </a:moveTo>
                  <a:cubicBezTo>
                    <a:pt x="4241" y="4351"/>
                    <a:pt x="4157" y="4391"/>
                    <a:pt x="4086" y="4474"/>
                  </a:cubicBezTo>
                  <a:cubicBezTo>
                    <a:pt x="3926" y="4611"/>
                    <a:pt x="3926" y="4794"/>
                    <a:pt x="4086" y="4931"/>
                  </a:cubicBezTo>
                  <a:cubicBezTo>
                    <a:pt x="4154" y="5011"/>
                    <a:pt x="4234" y="5051"/>
                    <a:pt x="4317" y="5051"/>
                  </a:cubicBezTo>
                  <a:cubicBezTo>
                    <a:pt x="4400" y="5051"/>
                    <a:pt x="4485" y="5011"/>
                    <a:pt x="4565" y="4931"/>
                  </a:cubicBezTo>
                  <a:cubicBezTo>
                    <a:pt x="4702" y="4794"/>
                    <a:pt x="4702" y="4611"/>
                    <a:pt x="4565" y="4452"/>
                  </a:cubicBezTo>
                  <a:cubicBezTo>
                    <a:pt x="4489" y="4386"/>
                    <a:pt x="4406" y="4351"/>
                    <a:pt x="4327" y="4351"/>
                  </a:cubicBezTo>
                  <a:close/>
                  <a:moveTo>
                    <a:pt x="15747" y="4383"/>
                  </a:moveTo>
                  <a:cubicBezTo>
                    <a:pt x="15658" y="4383"/>
                    <a:pt x="15567" y="4417"/>
                    <a:pt x="15499" y="4497"/>
                  </a:cubicBezTo>
                  <a:cubicBezTo>
                    <a:pt x="15362" y="4634"/>
                    <a:pt x="15362" y="4840"/>
                    <a:pt x="15499" y="4954"/>
                  </a:cubicBezTo>
                  <a:cubicBezTo>
                    <a:pt x="15579" y="5022"/>
                    <a:pt x="15670" y="5056"/>
                    <a:pt x="15755" y="5056"/>
                  </a:cubicBezTo>
                  <a:cubicBezTo>
                    <a:pt x="15841" y="5056"/>
                    <a:pt x="15921" y="5022"/>
                    <a:pt x="15978" y="4954"/>
                  </a:cubicBezTo>
                  <a:cubicBezTo>
                    <a:pt x="16115" y="4794"/>
                    <a:pt x="16115" y="4634"/>
                    <a:pt x="15978" y="4474"/>
                  </a:cubicBezTo>
                  <a:cubicBezTo>
                    <a:pt x="15921" y="4417"/>
                    <a:pt x="15835" y="4383"/>
                    <a:pt x="15747" y="4383"/>
                  </a:cubicBezTo>
                  <a:close/>
                  <a:moveTo>
                    <a:pt x="5238" y="4420"/>
                  </a:moveTo>
                  <a:cubicBezTo>
                    <a:pt x="5158" y="4420"/>
                    <a:pt x="5076" y="4454"/>
                    <a:pt x="4999" y="4520"/>
                  </a:cubicBezTo>
                  <a:cubicBezTo>
                    <a:pt x="4862" y="4680"/>
                    <a:pt x="4862" y="4862"/>
                    <a:pt x="4999" y="4999"/>
                  </a:cubicBezTo>
                  <a:cubicBezTo>
                    <a:pt x="5082" y="5082"/>
                    <a:pt x="5171" y="5122"/>
                    <a:pt x="5257" y="5122"/>
                  </a:cubicBezTo>
                  <a:cubicBezTo>
                    <a:pt x="5336" y="5122"/>
                    <a:pt x="5413" y="5088"/>
                    <a:pt x="5478" y="5022"/>
                  </a:cubicBezTo>
                  <a:cubicBezTo>
                    <a:pt x="5638" y="4862"/>
                    <a:pt x="5638" y="4680"/>
                    <a:pt x="5478" y="4543"/>
                  </a:cubicBezTo>
                  <a:cubicBezTo>
                    <a:pt x="5407" y="4460"/>
                    <a:pt x="5324" y="4420"/>
                    <a:pt x="5238" y="4420"/>
                  </a:cubicBezTo>
                  <a:close/>
                  <a:moveTo>
                    <a:pt x="16504" y="4551"/>
                  </a:moveTo>
                  <a:cubicBezTo>
                    <a:pt x="16491" y="4551"/>
                    <a:pt x="16476" y="4556"/>
                    <a:pt x="16457" y="4566"/>
                  </a:cubicBezTo>
                  <a:cubicBezTo>
                    <a:pt x="16320" y="4680"/>
                    <a:pt x="16298" y="4908"/>
                    <a:pt x="16480" y="5068"/>
                  </a:cubicBezTo>
                  <a:cubicBezTo>
                    <a:pt x="16533" y="5103"/>
                    <a:pt x="16585" y="5151"/>
                    <a:pt x="16669" y="5151"/>
                  </a:cubicBezTo>
                  <a:cubicBezTo>
                    <a:pt x="16694" y="5151"/>
                    <a:pt x="16722" y="5147"/>
                    <a:pt x="16754" y="5136"/>
                  </a:cubicBezTo>
                  <a:cubicBezTo>
                    <a:pt x="16823" y="5113"/>
                    <a:pt x="16800" y="5091"/>
                    <a:pt x="16800" y="5068"/>
                  </a:cubicBezTo>
                  <a:cubicBezTo>
                    <a:pt x="16777" y="4999"/>
                    <a:pt x="16731" y="4954"/>
                    <a:pt x="16708" y="4908"/>
                  </a:cubicBezTo>
                  <a:cubicBezTo>
                    <a:pt x="16640" y="4794"/>
                    <a:pt x="16594" y="4680"/>
                    <a:pt x="16549" y="4588"/>
                  </a:cubicBezTo>
                  <a:cubicBezTo>
                    <a:pt x="16535" y="4562"/>
                    <a:pt x="16522" y="4551"/>
                    <a:pt x="16504" y="4551"/>
                  </a:cubicBezTo>
                  <a:close/>
                  <a:moveTo>
                    <a:pt x="6189" y="4514"/>
                  </a:moveTo>
                  <a:cubicBezTo>
                    <a:pt x="6106" y="4514"/>
                    <a:pt x="6026" y="4554"/>
                    <a:pt x="5958" y="4634"/>
                  </a:cubicBezTo>
                  <a:cubicBezTo>
                    <a:pt x="5821" y="4771"/>
                    <a:pt x="5821" y="4954"/>
                    <a:pt x="5958" y="5091"/>
                  </a:cubicBezTo>
                  <a:cubicBezTo>
                    <a:pt x="6029" y="5174"/>
                    <a:pt x="6112" y="5213"/>
                    <a:pt x="6198" y="5213"/>
                  </a:cubicBezTo>
                  <a:cubicBezTo>
                    <a:pt x="6278" y="5213"/>
                    <a:pt x="6360" y="5179"/>
                    <a:pt x="6437" y="5113"/>
                  </a:cubicBezTo>
                  <a:cubicBezTo>
                    <a:pt x="6574" y="4954"/>
                    <a:pt x="6574" y="4771"/>
                    <a:pt x="6437" y="4634"/>
                  </a:cubicBezTo>
                  <a:cubicBezTo>
                    <a:pt x="6357" y="4554"/>
                    <a:pt x="6272" y="4514"/>
                    <a:pt x="6189" y="4514"/>
                  </a:cubicBezTo>
                  <a:close/>
                  <a:moveTo>
                    <a:pt x="754" y="5273"/>
                  </a:moveTo>
                  <a:cubicBezTo>
                    <a:pt x="754" y="5296"/>
                    <a:pt x="754" y="5296"/>
                    <a:pt x="754" y="5296"/>
                  </a:cubicBezTo>
                  <a:lnTo>
                    <a:pt x="776" y="5296"/>
                  </a:lnTo>
                  <a:cubicBezTo>
                    <a:pt x="776" y="5296"/>
                    <a:pt x="776" y="5296"/>
                    <a:pt x="776" y="5273"/>
                  </a:cubicBezTo>
                  <a:close/>
                  <a:moveTo>
                    <a:pt x="7138" y="4614"/>
                  </a:moveTo>
                  <a:cubicBezTo>
                    <a:pt x="7059" y="4614"/>
                    <a:pt x="6982" y="4649"/>
                    <a:pt x="6916" y="4725"/>
                  </a:cubicBezTo>
                  <a:cubicBezTo>
                    <a:pt x="6848" y="4771"/>
                    <a:pt x="6802" y="4862"/>
                    <a:pt x="6802" y="4954"/>
                  </a:cubicBezTo>
                  <a:cubicBezTo>
                    <a:pt x="6802" y="5045"/>
                    <a:pt x="6825" y="5113"/>
                    <a:pt x="6894" y="5182"/>
                  </a:cubicBezTo>
                  <a:cubicBezTo>
                    <a:pt x="6976" y="5265"/>
                    <a:pt x="7066" y="5305"/>
                    <a:pt x="7151" y="5305"/>
                  </a:cubicBezTo>
                  <a:cubicBezTo>
                    <a:pt x="7231" y="5305"/>
                    <a:pt x="7307" y="5271"/>
                    <a:pt x="7373" y="5205"/>
                  </a:cubicBezTo>
                  <a:cubicBezTo>
                    <a:pt x="7533" y="5045"/>
                    <a:pt x="7533" y="4862"/>
                    <a:pt x="7396" y="4725"/>
                  </a:cubicBezTo>
                  <a:cubicBezTo>
                    <a:pt x="7313" y="4654"/>
                    <a:pt x="7224" y="4614"/>
                    <a:pt x="7138" y="4614"/>
                  </a:cubicBezTo>
                  <a:close/>
                  <a:moveTo>
                    <a:pt x="8092" y="4651"/>
                  </a:moveTo>
                  <a:cubicBezTo>
                    <a:pt x="8012" y="4651"/>
                    <a:pt x="7932" y="4691"/>
                    <a:pt x="7852" y="4771"/>
                  </a:cubicBezTo>
                  <a:cubicBezTo>
                    <a:pt x="7715" y="4908"/>
                    <a:pt x="7715" y="5091"/>
                    <a:pt x="7852" y="5228"/>
                  </a:cubicBezTo>
                  <a:cubicBezTo>
                    <a:pt x="7935" y="5311"/>
                    <a:pt x="8018" y="5350"/>
                    <a:pt x="8101" y="5350"/>
                  </a:cubicBezTo>
                  <a:cubicBezTo>
                    <a:pt x="8178" y="5350"/>
                    <a:pt x="8255" y="5316"/>
                    <a:pt x="8332" y="5250"/>
                  </a:cubicBezTo>
                  <a:cubicBezTo>
                    <a:pt x="8468" y="5091"/>
                    <a:pt x="8491" y="4908"/>
                    <a:pt x="8332" y="4771"/>
                  </a:cubicBezTo>
                  <a:cubicBezTo>
                    <a:pt x="8252" y="4691"/>
                    <a:pt x="8172" y="4651"/>
                    <a:pt x="8092" y="4651"/>
                  </a:cubicBezTo>
                  <a:close/>
                  <a:moveTo>
                    <a:pt x="9042" y="4760"/>
                  </a:moveTo>
                  <a:cubicBezTo>
                    <a:pt x="8959" y="4760"/>
                    <a:pt x="8879" y="4794"/>
                    <a:pt x="8811" y="4862"/>
                  </a:cubicBezTo>
                  <a:cubicBezTo>
                    <a:pt x="8651" y="5022"/>
                    <a:pt x="8651" y="5182"/>
                    <a:pt x="8811" y="5342"/>
                  </a:cubicBezTo>
                  <a:cubicBezTo>
                    <a:pt x="8879" y="5410"/>
                    <a:pt x="8959" y="5444"/>
                    <a:pt x="9039" y="5444"/>
                  </a:cubicBezTo>
                  <a:cubicBezTo>
                    <a:pt x="9119" y="5444"/>
                    <a:pt x="9199" y="5410"/>
                    <a:pt x="9267" y="5342"/>
                  </a:cubicBezTo>
                  <a:cubicBezTo>
                    <a:pt x="9427" y="5182"/>
                    <a:pt x="9427" y="5022"/>
                    <a:pt x="9290" y="4862"/>
                  </a:cubicBezTo>
                  <a:cubicBezTo>
                    <a:pt x="9210" y="4794"/>
                    <a:pt x="9125" y="4760"/>
                    <a:pt x="9042" y="4760"/>
                  </a:cubicBezTo>
                  <a:close/>
                  <a:moveTo>
                    <a:pt x="9997" y="4854"/>
                  </a:moveTo>
                  <a:cubicBezTo>
                    <a:pt x="9917" y="4854"/>
                    <a:pt x="9835" y="4888"/>
                    <a:pt x="9770" y="4954"/>
                  </a:cubicBezTo>
                  <a:cubicBezTo>
                    <a:pt x="9610" y="5091"/>
                    <a:pt x="9633" y="5296"/>
                    <a:pt x="9747" y="5433"/>
                  </a:cubicBezTo>
                  <a:cubicBezTo>
                    <a:pt x="9815" y="5501"/>
                    <a:pt x="9901" y="5536"/>
                    <a:pt x="9986" y="5536"/>
                  </a:cubicBezTo>
                  <a:cubicBezTo>
                    <a:pt x="10072" y="5536"/>
                    <a:pt x="10158" y="5501"/>
                    <a:pt x="10226" y="5433"/>
                  </a:cubicBezTo>
                  <a:cubicBezTo>
                    <a:pt x="10363" y="5319"/>
                    <a:pt x="10363" y="5113"/>
                    <a:pt x="10226" y="4976"/>
                  </a:cubicBezTo>
                  <a:cubicBezTo>
                    <a:pt x="10167" y="4894"/>
                    <a:pt x="10083" y="4854"/>
                    <a:pt x="9997" y="4854"/>
                  </a:cubicBezTo>
                  <a:close/>
                  <a:moveTo>
                    <a:pt x="754" y="5319"/>
                  </a:moveTo>
                  <a:cubicBezTo>
                    <a:pt x="731" y="5342"/>
                    <a:pt x="708" y="5365"/>
                    <a:pt x="708" y="5387"/>
                  </a:cubicBezTo>
                  <a:cubicBezTo>
                    <a:pt x="685" y="5433"/>
                    <a:pt x="662" y="5479"/>
                    <a:pt x="662" y="5524"/>
                  </a:cubicBezTo>
                  <a:cubicBezTo>
                    <a:pt x="662" y="5547"/>
                    <a:pt x="662" y="5547"/>
                    <a:pt x="685" y="5547"/>
                  </a:cubicBezTo>
                  <a:cubicBezTo>
                    <a:pt x="685" y="5524"/>
                    <a:pt x="685" y="5524"/>
                    <a:pt x="731" y="5501"/>
                  </a:cubicBezTo>
                  <a:cubicBezTo>
                    <a:pt x="731" y="5479"/>
                    <a:pt x="754" y="5433"/>
                    <a:pt x="754" y="5410"/>
                  </a:cubicBezTo>
                  <a:cubicBezTo>
                    <a:pt x="776" y="5387"/>
                    <a:pt x="754" y="5342"/>
                    <a:pt x="754" y="5319"/>
                  </a:cubicBezTo>
                  <a:close/>
                  <a:moveTo>
                    <a:pt x="10912" y="4922"/>
                  </a:moveTo>
                  <a:cubicBezTo>
                    <a:pt x="10826" y="4922"/>
                    <a:pt x="10742" y="4962"/>
                    <a:pt x="10683" y="5045"/>
                  </a:cubicBezTo>
                  <a:cubicBezTo>
                    <a:pt x="10546" y="5182"/>
                    <a:pt x="10546" y="5387"/>
                    <a:pt x="10683" y="5524"/>
                  </a:cubicBezTo>
                  <a:cubicBezTo>
                    <a:pt x="10748" y="5579"/>
                    <a:pt x="10829" y="5607"/>
                    <a:pt x="10910" y="5607"/>
                  </a:cubicBezTo>
                  <a:cubicBezTo>
                    <a:pt x="11000" y="5607"/>
                    <a:pt x="11090" y="5573"/>
                    <a:pt x="11162" y="5501"/>
                  </a:cubicBezTo>
                  <a:cubicBezTo>
                    <a:pt x="11276" y="5365"/>
                    <a:pt x="11299" y="5159"/>
                    <a:pt x="11139" y="5022"/>
                  </a:cubicBezTo>
                  <a:cubicBezTo>
                    <a:pt x="11073" y="4956"/>
                    <a:pt x="10992" y="4922"/>
                    <a:pt x="10912" y="4922"/>
                  </a:cubicBezTo>
                  <a:close/>
                  <a:moveTo>
                    <a:pt x="11870" y="5025"/>
                  </a:moveTo>
                  <a:cubicBezTo>
                    <a:pt x="11784" y="5025"/>
                    <a:pt x="11700" y="5065"/>
                    <a:pt x="11641" y="5136"/>
                  </a:cubicBezTo>
                  <a:cubicBezTo>
                    <a:pt x="11504" y="5273"/>
                    <a:pt x="11481" y="5433"/>
                    <a:pt x="11618" y="5593"/>
                  </a:cubicBezTo>
                  <a:cubicBezTo>
                    <a:pt x="11690" y="5664"/>
                    <a:pt x="11780" y="5699"/>
                    <a:pt x="11870" y="5699"/>
                  </a:cubicBezTo>
                  <a:cubicBezTo>
                    <a:pt x="11951" y="5699"/>
                    <a:pt x="12032" y="5670"/>
                    <a:pt x="12098" y="5616"/>
                  </a:cubicBezTo>
                  <a:cubicBezTo>
                    <a:pt x="12235" y="5479"/>
                    <a:pt x="12235" y="5273"/>
                    <a:pt x="12098" y="5136"/>
                  </a:cubicBezTo>
                  <a:cubicBezTo>
                    <a:pt x="12032" y="5059"/>
                    <a:pt x="11950" y="5025"/>
                    <a:pt x="11870" y="5025"/>
                  </a:cubicBezTo>
                  <a:close/>
                  <a:moveTo>
                    <a:pt x="1395" y="5036"/>
                  </a:moveTo>
                  <a:cubicBezTo>
                    <a:pt x="1318" y="5036"/>
                    <a:pt x="1241" y="5070"/>
                    <a:pt x="1164" y="5136"/>
                  </a:cubicBezTo>
                  <a:cubicBezTo>
                    <a:pt x="1005" y="5296"/>
                    <a:pt x="1005" y="5479"/>
                    <a:pt x="1164" y="5616"/>
                  </a:cubicBezTo>
                  <a:cubicBezTo>
                    <a:pt x="1233" y="5695"/>
                    <a:pt x="1313" y="5735"/>
                    <a:pt x="1395" y="5735"/>
                  </a:cubicBezTo>
                  <a:cubicBezTo>
                    <a:pt x="1478" y="5735"/>
                    <a:pt x="1564" y="5695"/>
                    <a:pt x="1644" y="5616"/>
                  </a:cubicBezTo>
                  <a:cubicBezTo>
                    <a:pt x="1712" y="5547"/>
                    <a:pt x="1735" y="5479"/>
                    <a:pt x="1735" y="5387"/>
                  </a:cubicBezTo>
                  <a:cubicBezTo>
                    <a:pt x="1735" y="5296"/>
                    <a:pt x="1712" y="5228"/>
                    <a:pt x="1644" y="5159"/>
                  </a:cubicBezTo>
                  <a:cubicBezTo>
                    <a:pt x="1561" y="5076"/>
                    <a:pt x="1478" y="5036"/>
                    <a:pt x="1395" y="5036"/>
                  </a:cubicBezTo>
                  <a:close/>
                  <a:moveTo>
                    <a:pt x="12817" y="5125"/>
                  </a:moveTo>
                  <a:cubicBezTo>
                    <a:pt x="12731" y="5125"/>
                    <a:pt x="12646" y="5159"/>
                    <a:pt x="12577" y="5228"/>
                  </a:cubicBezTo>
                  <a:cubicBezTo>
                    <a:pt x="12440" y="5342"/>
                    <a:pt x="12440" y="5570"/>
                    <a:pt x="12577" y="5684"/>
                  </a:cubicBezTo>
                  <a:cubicBezTo>
                    <a:pt x="12651" y="5758"/>
                    <a:pt x="12739" y="5799"/>
                    <a:pt x="12829" y="5799"/>
                  </a:cubicBezTo>
                  <a:cubicBezTo>
                    <a:pt x="12905" y="5799"/>
                    <a:pt x="12983" y="5770"/>
                    <a:pt x="13056" y="5707"/>
                  </a:cubicBezTo>
                  <a:cubicBezTo>
                    <a:pt x="13193" y="5570"/>
                    <a:pt x="13193" y="5365"/>
                    <a:pt x="13056" y="5228"/>
                  </a:cubicBezTo>
                  <a:cubicBezTo>
                    <a:pt x="12988" y="5159"/>
                    <a:pt x="12902" y="5125"/>
                    <a:pt x="12817" y="5125"/>
                  </a:cubicBezTo>
                  <a:close/>
                  <a:moveTo>
                    <a:pt x="2326" y="5108"/>
                  </a:moveTo>
                  <a:cubicBezTo>
                    <a:pt x="2243" y="5108"/>
                    <a:pt x="2157" y="5148"/>
                    <a:pt x="2077" y="5228"/>
                  </a:cubicBezTo>
                  <a:cubicBezTo>
                    <a:pt x="1940" y="5365"/>
                    <a:pt x="1940" y="5547"/>
                    <a:pt x="2100" y="5707"/>
                  </a:cubicBezTo>
                  <a:cubicBezTo>
                    <a:pt x="2169" y="5775"/>
                    <a:pt x="2249" y="5810"/>
                    <a:pt x="2328" y="5810"/>
                  </a:cubicBezTo>
                  <a:cubicBezTo>
                    <a:pt x="2408" y="5810"/>
                    <a:pt x="2488" y="5775"/>
                    <a:pt x="2557" y="5707"/>
                  </a:cubicBezTo>
                  <a:cubicBezTo>
                    <a:pt x="2716" y="5547"/>
                    <a:pt x="2716" y="5365"/>
                    <a:pt x="2557" y="5228"/>
                  </a:cubicBezTo>
                  <a:cubicBezTo>
                    <a:pt x="2488" y="5148"/>
                    <a:pt x="2408" y="5108"/>
                    <a:pt x="2326" y="5108"/>
                  </a:cubicBezTo>
                  <a:close/>
                  <a:moveTo>
                    <a:pt x="13775" y="5188"/>
                  </a:moveTo>
                  <a:cubicBezTo>
                    <a:pt x="13684" y="5188"/>
                    <a:pt x="13593" y="5216"/>
                    <a:pt x="13536" y="5273"/>
                  </a:cubicBezTo>
                  <a:cubicBezTo>
                    <a:pt x="13422" y="5387"/>
                    <a:pt x="13422" y="5616"/>
                    <a:pt x="13513" y="5730"/>
                  </a:cubicBezTo>
                  <a:cubicBezTo>
                    <a:pt x="13584" y="5801"/>
                    <a:pt x="13681" y="5835"/>
                    <a:pt x="13773" y="5835"/>
                  </a:cubicBezTo>
                  <a:cubicBezTo>
                    <a:pt x="13857" y="5835"/>
                    <a:pt x="13938" y="5807"/>
                    <a:pt x="13992" y="5753"/>
                  </a:cubicBezTo>
                  <a:cubicBezTo>
                    <a:pt x="14106" y="5638"/>
                    <a:pt x="14129" y="5387"/>
                    <a:pt x="14015" y="5273"/>
                  </a:cubicBezTo>
                  <a:cubicBezTo>
                    <a:pt x="13958" y="5216"/>
                    <a:pt x="13867" y="5188"/>
                    <a:pt x="13775" y="5188"/>
                  </a:cubicBezTo>
                  <a:close/>
                  <a:moveTo>
                    <a:pt x="3276" y="5199"/>
                  </a:moveTo>
                  <a:cubicBezTo>
                    <a:pt x="3196" y="5199"/>
                    <a:pt x="3116" y="5239"/>
                    <a:pt x="3036" y="5319"/>
                  </a:cubicBezTo>
                  <a:cubicBezTo>
                    <a:pt x="2899" y="5456"/>
                    <a:pt x="2899" y="5638"/>
                    <a:pt x="3036" y="5775"/>
                  </a:cubicBezTo>
                  <a:cubicBezTo>
                    <a:pt x="3107" y="5858"/>
                    <a:pt x="3191" y="5898"/>
                    <a:pt x="3277" y="5898"/>
                  </a:cubicBezTo>
                  <a:cubicBezTo>
                    <a:pt x="3356" y="5898"/>
                    <a:pt x="3439" y="5864"/>
                    <a:pt x="3515" y="5798"/>
                  </a:cubicBezTo>
                  <a:cubicBezTo>
                    <a:pt x="3652" y="5638"/>
                    <a:pt x="3652" y="5456"/>
                    <a:pt x="3515" y="5319"/>
                  </a:cubicBezTo>
                  <a:cubicBezTo>
                    <a:pt x="3435" y="5239"/>
                    <a:pt x="3356" y="5199"/>
                    <a:pt x="3276" y="5199"/>
                  </a:cubicBezTo>
                  <a:close/>
                  <a:moveTo>
                    <a:pt x="14708" y="5276"/>
                  </a:moveTo>
                  <a:cubicBezTo>
                    <a:pt x="14628" y="5276"/>
                    <a:pt x="14548" y="5299"/>
                    <a:pt x="14494" y="5342"/>
                  </a:cubicBezTo>
                  <a:cubicBezTo>
                    <a:pt x="14357" y="5479"/>
                    <a:pt x="14357" y="5707"/>
                    <a:pt x="14472" y="5844"/>
                  </a:cubicBezTo>
                  <a:cubicBezTo>
                    <a:pt x="14529" y="5901"/>
                    <a:pt x="14620" y="5929"/>
                    <a:pt x="14711" y="5929"/>
                  </a:cubicBezTo>
                  <a:cubicBezTo>
                    <a:pt x="14802" y="5929"/>
                    <a:pt x="14894" y="5901"/>
                    <a:pt x="14951" y="5844"/>
                  </a:cubicBezTo>
                  <a:cubicBezTo>
                    <a:pt x="15065" y="5730"/>
                    <a:pt x="15065" y="5479"/>
                    <a:pt x="14951" y="5365"/>
                  </a:cubicBezTo>
                  <a:cubicBezTo>
                    <a:pt x="14891" y="5304"/>
                    <a:pt x="14799" y="5276"/>
                    <a:pt x="14708" y="5276"/>
                  </a:cubicBezTo>
                  <a:close/>
                  <a:moveTo>
                    <a:pt x="4216" y="5299"/>
                  </a:moveTo>
                  <a:cubicBezTo>
                    <a:pt x="4137" y="5299"/>
                    <a:pt x="4061" y="5333"/>
                    <a:pt x="3995" y="5410"/>
                  </a:cubicBezTo>
                  <a:cubicBezTo>
                    <a:pt x="3835" y="5547"/>
                    <a:pt x="3835" y="5730"/>
                    <a:pt x="3995" y="5890"/>
                  </a:cubicBezTo>
                  <a:cubicBezTo>
                    <a:pt x="4063" y="5958"/>
                    <a:pt x="4143" y="5992"/>
                    <a:pt x="4226" y="5992"/>
                  </a:cubicBezTo>
                  <a:cubicBezTo>
                    <a:pt x="4309" y="5992"/>
                    <a:pt x="4394" y="5958"/>
                    <a:pt x="4474" y="5890"/>
                  </a:cubicBezTo>
                  <a:cubicBezTo>
                    <a:pt x="4611" y="5730"/>
                    <a:pt x="4611" y="5547"/>
                    <a:pt x="4474" y="5410"/>
                  </a:cubicBezTo>
                  <a:cubicBezTo>
                    <a:pt x="4391" y="5339"/>
                    <a:pt x="4302" y="5299"/>
                    <a:pt x="4216" y="5299"/>
                  </a:cubicBezTo>
                  <a:close/>
                  <a:moveTo>
                    <a:pt x="15658" y="5370"/>
                  </a:moveTo>
                  <a:cubicBezTo>
                    <a:pt x="15573" y="5370"/>
                    <a:pt x="15487" y="5399"/>
                    <a:pt x="15430" y="5456"/>
                  </a:cubicBezTo>
                  <a:cubicBezTo>
                    <a:pt x="15316" y="5570"/>
                    <a:pt x="15316" y="5821"/>
                    <a:pt x="15430" y="5935"/>
                  </a:cubicBezTo>
                  <a:cubicBezTo>
                    <a:pt x="15487" y="5992"/>
                    <a:pt x="15579" y="6021"/>
                    <a:pt x="15670" y="6021"/>
                  </a:cubicBezTo>
                  <a:cubicBezTo>
                    <a:pt x="15761" y="6021"/>
                    <a:pt x="15852" y="5992"/>
                    <a:pt x="15910" y="5935"/>
                  </a:cubicBezTo>
                  <a:cubicBezTo>
                    <a:pt x="16024" y="5821"/>
                    <a:pt x="16024" y="5547"/>
                    <a:pt x="15887" y="5456"/>
                  </a:cubicBezTo>
                  <a:cubicBezTo>
                    <a:pt x="15830" y="5399"/>
                    <a:pt x="15744" y="5370"/>
                    <a:pt x="15658" y="5370"/>
                  </a:cubicBezTo>
                  <a:close/>
                  <a:moveTo>
                    <a:pt x="5156" y="5376"/>
                  </a:moveTo>
                  <a:cubicBezTo>
                    <a:pt x="5068" y="5376"/>
                    <a:pt x="4976" y="5410"/>
                    <a:pt x="4908" y="5479"/>
                  </a:cubicBezTo>
                  <a:cubicBezTo>
                    <a:pt x="4771" y="5616"/>
                    <a:pt x="4794" y="5821"/>
                    <a:pt x="4908" y="5958"/>
                  </a:cubicBezTo>
                  <a:cubicBezTo>
                    <a:pt x="4979" y="6018"/>
                    <a:pt x="5070" y="6052"/>
                    <a:pt x="5159" y="6052"/>
                  </a:cubicBezTo>
                  <a:cubicBezTo>
                    <a:pt x="5241" y="6052"/>
                    <a:pt x="5322" y="6023"/>
                    <a:pt x="5387" y="5958"/>
                  </a:cubicBezTo>
                  <a:cubicBezTo>
                    <a:pt x="5524" y="5844"/>
                    <a:pt x="5524" y="5638"/>
                    <a:pt x="5387" y="5479"/>
                  </a:cubicBezTo>
                  <a:cubicBezTo>
                    <a:pt x="5330" y="5410"/>
                    <a:pt x="5244" y="5376"/>
                    <a:pt x="5156" y="5376"/>
                  </a:cubicBezTo>
                  <a:close/>
                  <a:moveTo>
                    <a:pt x="16583" y="5439"/>
                  </a:moveTo>
                  <a:cubicBezTo>
                    <a:pt x="16492" y="5439"/>
                    <a:pt x="16400" y="5467"/>
                    <a:pt x="16343" y="5524"/>
                  </a:cubicBezTo>
                  <a:cubicBezTo>
                    <a:pt x="16229" y="5661"/>
                    <a:pt x="16252" y="5912"/>
                    <a:pt x="16366" y="6004"/>
                  </a:cubicBezTo>
                  <a:cubicBezTo>
                    <a:pt x="16423" y="6061"/>
                    <a:pt x="16514" y="6089"/>
                    <a:pt x="16603" y="6089"/>
                  </a:cubicBezTo>
                  <a:cubicBezTo>
                    <a:pt x="16691" y="6089"/>
                    <a:pt x="16777" y="6061"/>
                    <a:pt x="16823" y="6004"/>
                  </a:cubicBezTo>
                  <a:cubicBezTo>
                    <a:pt x="16937" y="5867"/>
                    <a:pt x="16937" y="5616"/>
                    <a:pt x="16823" y="5524"/>
                  </a:cubicBezTo>
                  <a:cubicBezTo>
                    <a:pt x="16765" y="5467"/>
                    <a:pt x="16674" y="5439"/>
                    <a:pt x="16583" y="5439"/>
                  </a:cubicBezTo>
                  <a:close/>
                  <a:moveTo>
                    <a:pt x="6109" y="5476"/>
                  </a:moveTo>
                  <a:cubicBezTo>
                    <a:pt x="6017" y="5476"/>
                    <a:pt x="5926" y="5510"/>
                    <a:pt x="5866" y="5570"/>
                  </a:cubicBezTo>
                  <a:cubicBezTo>
                    <a:pt x="5729" y="5707"/>
                    <a:pt x="5729" y="5912"/>
                    <a:pt x="5866" y="6049"/>
                  </a:cubicBezTo>
                  <a:cubicBezTo>
                    <a:pt x="5935" y="6118"/>
                    <a:pt x="6015" y="6152"/>
                    <a:pt x="6095" y="6152"/>
                  </a:cubicBezTo>
                  <a:cubicBezTo>
                    <a:pt x="6175" y="6152"/>
                    <a:pt x="6254" y="6118"/>
                    <a:pt x="6323" y="6049"/>
                  </a:cubicBezTo>
                  <a:cubicBezTo>
                    <a:pt x="6483" y="5912"/>
                    <a:pt x="6460" y="5707"/>
                    <a:pt x="6346" y="5570"/>
                  </a:cubicBezTo>
                  <a:cubicBezTo>
                    <a:pt x="6280" y="5505"/>
                    <a:pt x="6194" y="5476"/>
                    <a:pt x="6109" y="5476"/>
                  </a:cubicBezTo>
                  <a:close/>
                  <a:moveTo>
                    <a:pt x="7066" y="5546"/>
                  </a:moveTo>
                  <a:cubicBezTo>
                    <a:pt x="6988" y="5546"/>
                    <a:pt x="6911" y="5576"/>
                    <a:pt x="6848" y="5638"/>
                  </a:cubicBezTo>
                  <a:cubicBezTo>
                    <a:pt x="6688" y="5798"/>
                    <a:pt x="6711" y="5981"/>
                    <a:pt x="6825" y="6095"/>
                  </a:cubicBezTo>
                  <a:cubicBezTo>
                    <a:pt x="6905" y="6186"/>
                    <a:pt x="6991" y="6220"/>
                    <a:pt x="7073" y="6220"/>
                  </a:cubicBezTo>
                  <a:cubicBezTo>
                    <a:pt x="7156" y="6220"/>
                    <a:pt x="7236" y="6186"/>
                    <a:pt x="7304" y="6141"/>
                  </a:cubicBezTo>
                  <a:cubicBezTo>
                    <a:pt x="7441" y="6004"/>
                    <a:pt x="7441" y="5798"/>
                    <a:pt x="7327" y="5661"/>
                  </a:cubicBezTo>
                  <a:cubicBezTo>
                    <a:pt x="7253" y="5587"/>
                    <a:pt x="7159" y="5546"/>
                    <a:pt x="7066" y="5546"/>
                  </a:cubicBezTo>
                  <a:close/>
                  <a:moveTo>
                    <a:pt x="8015" y="5632"/>
                  </a:moveTo>
                  <a:cubicBezTo>
                    <a:pt x="7921" y="5632"/>
                    <a:pt x="7824" y="5667"/>
                    <a:pt x="7761" y="5730"/>
                  </a:cubicBezTo>
                  <a:cubicBezTo>
                    <a:pt x="7647" y="5844"/>
                    <a:pt x="7647" y="6095"/>
                    <a:pt x="7784" y="6209"/>
                  </a:cubicBezTo>
                  <a:cubicBezTo>
                    <a:pt x="7825" y="6260"/>
                    <a:pt x="7898" y="6284"/>
                    <a:pt x="7977" y="6284"/>
                  </a:cubicBezTo>
                  <a:cubicBezTo>
                    <a:pt x="8073" y="6284"/>
                    <a:pt x="8178" y="6249"/>
                    <a:pt x="8240" y="6186"/>
                  </a:cubicBezTo>
                  <a:cubicBezTo>
                    <a:pt x="8354" y="6072"/>
                    <a:pt x="8354" y="5821"/>
                    <a:pt x="8217" y="5707"/>
                  </a:cubicBezTo>
                  <a:cubicBezTo>
                    <a:pt x="8166" y="5655"/>
                    <a:pt x="8091" y="5632"/>
                    <a:pt x="8015" y="5632"/>
                  </a:cubicBezTo>
                  <a:close/>
                  <a:moveTo>
                    <a:pt x="8963" y="5723"/>
                  </a:moveTo>
                  <a:cubicBezTo>
                    <a:pt x="8864" y="5723"/>
                    <a:pt x="8759" y="5758"/>
                    <a:pt x="8697" y="5821"/>
                  </a:cubicBezTo>
                  <a:cubicBezTo>
                    <a:pt x="8583" y="5935"/>
                    <a:pt x="8605" y="6186"/>
                    <a:pt x="8720" y="6300"/>
                  </a:cubicBezTo>
                  <a:cubicBezTo>
                    <a:pt x="8771" y="6352"/>
                    <a:pt x="8850" y="6375"/>
                    <a:pt x="8932" y="6375"/>
                  </a:cubicBezTo>
                  <a:cubicBezTo>
                    <a:pt x="9032" y="6375"/>
                    <a:pt x="9136" y="6340"/>
                    <a:pt x="9199" y="6278"/>
                  </a:cubicBezTo>
                  <a:cubicBezTo>
                    <a:pt x="9313" y="6163"/>
                    <a:pt x="9290" y="5912"/>
                    <a:pt x="9176" y="5798"/>
                  </a:cubicBezTo>
                  <a:cubicBezTo>
                    <a:pt x="9125" y="5747"/>
                    <a:pt x="9045" y="5723"/>
                    <a:pt x="8963" y="5723"/>
                  </a:cubicBezTo>
                  <a:close/>
                  <a:moveTo>
                    <a:pt x="9892" y="5824"/>
                  </a:moveTo>
                  <a:cubicBezTo>
                    <a:pt x="9811" y="5824"/>
                    <a:pt x="9732" y="5846"/>
                    <a:pt x="9678" y="5890"/>
                  </a:cubicBezTo>
                  <a:cubicBezTo>
                    <a:pt x="9541" y="6004"/>
                    <a:pt x="9541" y="6255"/>
                    <a:pt x="9655" y="6392"/>
                  </a:cubicBezTo>
                  <a:cubicBezTo>
                    <a:pt x="9716" y="6440"/>
                    <a:pt x="9808" y="6469"/>
                    <a:pt x="9901" y="6469"/>
                  </a:cubicBezTo>
                  <a:cubicBezTo>
                    <a:pt x="9985" y="6469"/>
                    <a:pt x="10070" y="6446"/>
                    <a:pt x="10135" y="6392"/>
                  </a:cubicBezTo>
                  <a:cubicBezTo>
                    <a:pt x="10249" y="6278"/>
                    <a:pt x="10249" y="6026"/>
                    <a:pt x="10135" y="5912"/>
                  </a:cubicBezTo>
                  <a:cubicBezTo>
                    <a:pt x="10074" y="5852"/>
                    <a:pt x="9982" y="5824"/>
                    <a:pt x="9892" y="5824"/>
                  </a:cubicBezTo>
                  <a:close/>
                  <a:moveTo>
                    <a:pt x="10816" y="5892"/>
                  </a:moveTo>
                  <a:cubicBezTo>
                    <a:pt x="10730" y="5892"/>
                    <a:pt x="10645" y="5915"/>
                    <a:pt x="10591" y="5958"/>
                  </a:cubicBezTo>
                  <a:cubicBezTo>
                    <a:pt x="10477" y="6072"/>
                    <a:pt x="10477" y="6323"/>
                    <a:pt x="10591" y="6460"/>
                  </a:cubicBezTo>
                  <a:cubicBezTo>
                    <a:pt x="10639" y="6508"/>
                    <a:pt x="10732" y="6537"/>
                    <a:pt x="10826" y="6537"/>
                  </a:cubicBezTo>
                  <a:cubicBezTo>
                    <a:pt x="10909" y="6537"/>
                    <a:pt x="10994" y="6514"/>
                    <a:pt x="11048" y="6460"/>
                  </a:cubicBezTo>
                  <a:cubicBezTo>
                    <a:pt x="11162" y="6369"/>
                    <a:pt x="11185" y="6095"/>
                    <a:pt x="11071" y="5981"/>
                  </a:cubicBezTo>
                  <a:cubicBezTo>
                    <a:pt x="11010" y="5921"/>
                    <a:pt x="10912" y="5892"/>
                    <a:pt x="10816" y="5892"/>
                  </a:cubicBezTo>
                  <a:close/>
                  <a:moveTo>
                    <a:pt x="512" y="5949"/>
                  </a:moveTo>
                  <a:cubicBezTo>
                    <a:pt x="498" y="5949"/>
                    <a:pt x="492" y="5966"/>
                    <a:pt x="480" y="6004"/>
                  </a:cubicBezTo>
                  <a:cubicBezTo>
                    <a:pt x="434" y="6141"/>
                    <a:pt x="388" y="6300"/>
                    <a:pt x="343" y="6437"/>
                  </a:cubicBezTo>
                  <a:cubicBezTo>
                    <a:pt x="343" y="6483"/>
                    <a:pt x="320" y="6506"/>
                    <a:pt x="320" y="6551"/>
                  </a:cubicBezTo>
                  <a:cubicBezTo>
                    <a:pt x="320" y="6578"/>
                    <a:pt x="328" y="6589"/>
                    <a:pt x="339" y="6589"/>
                  </a:cubicBezTo>
                  <a:cubicBezTo>
                    <a:pt x="347" y="6589"/>
                    <a:pt x="356" y="6584"/>
                    <a:pt x="365" y="6574"/>
                  </a:cubicBezTo>
                  <a:cubicBezTo>
                    <a:pt x="388" y="6574"/>
                    <a:pt x="434" y="6574"/>
                    <a:pt x="457" y="6551"/>
                  </a:cubicBezTo>
                  <a:cubicBezTo>
                    <a:pt x="685" y="6483"/>
                    <a:pt x="776" y="6186"/>
                    <a:pt x="594" y="6004"/>
                  </a:cubicBezTo>
                  <a:cubicBezTo>
                    <a:pt x="571" y="6004"/>
                    <a:pt x="571" y="5981"/>
                    <a:pt x="571" y="5981"/>
                  </a:cubicBezTo>
                  <a:cubicBezTo>
                    <a:pt x="540" y="5960"/>
                    <a:pt x="523" y="5949"/>
                    <a:pt x="512" y="5949"/>
                  </a:cubicBezTo>
                  <a:close/>
                  <a:moveTo>
                    <a:pt x="11790" y="5964"/>
                  </a:moveTo>
                  <a:cubicBezTo>
                    <a:pt x="11698" y="5964"/>
                    <a:pt x="11607" y="5992"/>
                    <a:pt x="11550" y="6049"/>
                  </a:cubicBezTo>
                  <a:cubicBezTo>
                    <a:pt x="11436" y="6186"/>
                    <a:pt x="11459" y="6414"/>
                    <a:pt x="11550" y="6529"/>
                  </a:cubicBezTo>
                  <a:cubicBezTo>
                    <a:pt x="11618" y="6586"/>
                    <a:pt x="11715" y="6614"/>
                    <a:pt x="11810" y="6614"/>
                  </a:cubicBezTo>
                  <a:cubicBezTo>
                    <a:pt x="11904" y="6614"/>
                    <a:pt x="11995" y="6586"/>
                    <a:pt x="12052" y="6529"/>
                  </a:cubicBezTo>
                  <a:cubicBezTo>
                    <a:pt x="12143" y="6392"/>
                    <a:pt x="12143" y="6163"/>
                    <a:pt x="12029" y="6049"/>
                  </a:cubicBezTo>
                  <a:cubicBezTo>
                    <a:pt x="11972" y="5992"/>
                    <a:pt x="11881" y="5964"/>
                    <a:pt x="11790" y="5964"/>
                  </a:cubicBezTo>
                  <a:close/>
                  <a:moveTo>
                    <a:pt x="1313" y="5992"/>
                  </a:moveTo>
                  <a:cubicBezTo>
                    <a:pt x="1227" y="5992"/>
                    <a:pt x="1142" y="6026"/>
                    <a:pt x="1073" y="6095"/>
                  </a:cubicBezTo>
                  <a:cubicBezTo>
                    <a:pt x="936" y="6232"/>
                    <a:pt x="936" y="6460"/>
                    <a:pt x="1073" y="6574"/>
                  </a:cubicBezTo>
                  <a:cubicBezTo>
                    <a:pt x="1142" y="6643"/>
                    <a:pt x="1216" y="6677"/>
                    <a:pt x="1293" y="6677"/>
                  </a:cubicBezTo>
                  <a:cubicBezTo>
                    <a:pt x="1370" y="6677"/>
                    <a:pt x="1450" y="6643"/>
                    <a:pt x="1530" y="6574"/>
                  </a:cubicBezTo>
                  <a:cubicBezTo>
                    <a:pt x="1667" y="6460"/>
                    <a:pt x="1667" y="6232"/>
                    <a:pt x="1552" y="6095"/>
                  </a:cubicBezTo>
                  <a:cubicBezTo>
                    <a:pt x="1484" y="6026"/>
                    <a:pt x="1398" y="5992"/>
                    <a:pt x="1313" y="5992"/>
                  </a:cubicBezTo>
                  <a:close/>
                  <a:moveTo>
                    <a:pt x="12753" y="6058"/>
                  </a:moveTo>
                  <a:cubicBezTo>
                    <a:pt x="12665" y="6058"/>
                    <a:pt x="12574" y="6086"/>
                    <a:pt x="12509" y="6141"/>
                  </a:cubicBezTo>
                  <a:cubicBezTo>
                    <a:pt x="12394" y="6255"/>
                    <a:pt x="12394" y="6483"/>
                    <a:pt x="12509" y="6620"/>
                  </a:cubicBezTo>
                  <a:cubicBezTo>
                    <a:pt x="12554" y="6677"/>
                    <a:pt x="12640" y="6706"/>
                    <a:pt x="12731" y="6706"/>
                  </a:cubicBezTo>
                  <a:cubicBezTo>
                    <a:pt x="12822" y="6706"/>
                    <a:pt x="12919" y="6677"/>
                    <a:pt x="12988" y="6620"/>
                  </a:cubicBezTo>
                  <a:cubicBezTo>
                    <a:pt x="13102" y="6529"/>
                    <a:pt x="13102" y="6278"/>
                    <a:pt x="12988" y="6163"/>
                  </a:cubicBezTo>
                  <a:cubicBezTo>
                    <a:pt x="12940" y="6092"/>
                    <a:pt x="12849" y="6058"/>
                    <a:pt x="12753" y="6058"/>
                  </a:cubicBezTo>
                  <a:close/>
                  <a:moveTo>
                    <a:pt x="2249" y="6095"/>
                  </a:moveTo>
                  <a:cubicBezTo>
                    <a:pt x="2163" y="6095"/>
                    <a:pt x="2077" y="6129"/>
                    <a:pt x="2009" y="6186"/>
                  </a:cubicBezTo>
                  <a:cubicBezTo>
                    <a:pt x="1895" y="6323"/>
                    <a:pt x="1895" y="6529"/>
                    <a:pt x="2009" y="6666"/>
                  </a:cubicBezTo>
                  <a:cubicBezTo>
                    <a:pt x="2077" y="6734"/>
                    <a:pt x="2157" y="6768"/>
                    <a:pt x="2240" y="6768"/>
                  </a:cubicBezTo>
                  <a:cubicBezTo>
                    <a:pt x="2323" y="6768"/>
                    <a:pt x="2408" y="6734"/>
                    <a:pt x="2488" y="6666"/>
                  </a:cubicBezTo>
                  <a:cubicBezTo>
                    <a:pt x="2625" y="6551"/>
                    <a:pt x="2625" y="6346"/>
                    <a:pt x="2488" y="6209"/>
                  </a:cubicBezTo>
                  <a:cubicBezTo>
                    <a:pt x="2420" y="6129"/>
                    <a:pt x="2334" y="6095"/>
                    <a:pt x="2249" y="6095"/>
                  </a:cubicBezTo>
                  <a:close/>
                  <a:moveTo>
                    <a:pt x="13643" y="6137"/>
                  </a:moveTo>
                  <a:cubicBezTo>
                    <a:pt x="13566" y="6137"/>
                    <a:pt x="13503" y="6209"/>
                    <a:pt x="13422" y="6209"/>
                  </a:cubicBezTo>
                  <a:cubicBezTo>
                    <a:pt x="13399" y="6278"/>
                    <a:pt x="13376" y="6369"/>
                    <a:pt x="13353" y="6437"/>
                  </a:cubicBezTo>
                  <a:cubicBezTo>
                    <a:pt x="13330" y="6529"/>
                    <a:pt x="13376" y="6620"/>
                    <a:pt x="13444" y="6688"/>
                  </a:cubicBezTo>
                  <a:cubicBezTo>
                    <a:pt x="13490" y="6734"/>
                    <a:pt x="13581" y="6780"/>
                    <a:pt x="13673" y="6780"/>
                  </a:cubicBezTo>
                  <a:cubicBezTo>
                    <a:pt x="13764" y="6780"/>
                    <a:pt x="13810" y="6711"/>
                    <a:pt x="13901" y="6688"/>
                  </a:cubicBezTo>
                  <a:cubicBezTo>
                    <a:pt x="13924" y="6620"/>
                    <a:pt x="13992" y="6551"/>
                    <a:pt x="13992" y="6460"/>
                  </a:cubicBezTo>
                  <a:cubicBezTo>
                    <a:pt x="13992" y="6369"/>
                    <a:pt x="13947" y="6278"/>
                    <a:pt x="13901" y="6232"/>
                  </a:cubicBezTo>
                  <a:cubicBezTo>
                    <a:pt x="13855" y="6163"/>
                    <a:pt x="13764" y="6141"/>
                    <a:pt x="13673" y="6141"/>
                  </a:cubicBezTo>
                  <a:cubicBezTo>
                    <a:pt x="13662" y="6138"/>
                    <a:pt x="13653" y="6137"/>
                    <a:pt x="13643" y="6137"/>
                  </a:cubicBezTo>
                  <a:close/>
                  <a:moveTo>
                    <a:pt x="3172" y="6172"/>
                  </a:moveTo>
                  <a:cubicBezTo>
                    <a:pt x="3085" y="6172"/>
                    <a:pt x="2999" y="6200"/>
                    <a:pt x="2945" y="6255"/>
                  </a:cubicBezTo>
                  <a:cubicBezTo>
                    <a:pt x="2831" y="6369"/>
                    <a:pt x="2831" y="6620"/>
                    <a:pt x="2922" y="6734"/>
                  </a:cubicBezTo>
                  <a:cubicBezTo>
                    <a:pt x="2990" y="6791"/>
                    <a:pt x="3082" y="6820"/>
                    <a:pt x="3173" y="6820"/>
                  </a:cubicBezTo>
                  <a:cubicBezTo>
                    <a:pt x="3264" y="6820"/>
                    <a:pt x="3356" y="6791"/>
                    <a:pt x="3424" y="6734"/>
                  </a:cubicBezTo>
                  <a:cubicBezTo>
                    <a:pt x="3538" y="6620"/>
                    <a:pt x="3538" y="6392"/>
                    <a:pt x="3424" y="6278"/>
                  </a:cubicBezTo>
                  <a:cubicBezTo>
                    <a:pt x="3364" y="6206"/>
                    <a:pt x="3267" y="6172"/>
                    <a:pt x="3172" y="6172"/>
                  </a:cubicBezTo>
                  <a:close/>
                  <a:moveTo>
                    <a:pt x="14594" y="6227"/>
                  </a:moveTo>
                  <a:cubicBezTo>
                    <a:pt x="14520" y="6227"/>
                    <a:pt x="14459" y="6281"/>
                    <a:pt x="14380" y="6300"/>
                  </a:cubicBezTo>
                  <a:cubicBezTo>
                    <a:pt x="14357" y="6369"/>
                    <a:pt x="14312" y="6460"/>
                    <a:pt x="14312" y="6529"/>
                  </a:cubicBezTo>
                  <a:cubicBezTo>
                    <a:pt x="14266" y="6620"/>
                    <a:pt x="14357" y="6688"/>
                    <a:pt x="14380" y="6780"/>
                  </a:cubicBezTo>
                  <a:cubicBezTo>
                    <a:pt x="14449" y="6803"/>
                    <a:pt x="14517" y="6871"/>
                    <a:pt x="14608" y="6871"/>
                  </a:cubicBezTo>
                  <a:cubicBezTo>
                    <a:pt x="14700" y="6871"/>
                    <a:pt x="14791" y="6825"/>
                    <a:pt x="14860" y="6780"/>
                  </a:cubicBezTo>
                  <a:cubicBezTo>
                    <a:pt x="14905" y="6734"/>
                    <a:pt x="14928" y="6643"/>
                    <a:pt x="14951" y="6574"/>
                  </a:cubicBezTo>
                  <a:cubicBezTo>
                    <a:pt x="14974" y="6483"/>
                    <a:pt x="14882" y="6414"/>
                    <a:pt x="14860" y="6323"/>
                  </a:cubicBezTo>
                  <a:cubicBezTo>
                    <a:pt x="14791" y="6300"/>
                    <a:pt x="14723" y="6232"/>
                    <a:pt x="14631" y="6232"/>
                  </a:cubicBezTo>
                  <a:cubicBezTo>
                    <a:pt x="14619" y="6229"/>
                    <a:pt x="14606" y="6227"/>
                    <a:pt x="14594" y="6227"/>
                  </a:cubicBezTo>
                  <a:close/>
                  <a:moveTo>
                    <a:pt x="4136" y="6280"/>
                  </a:moveTo>
                  <a:cubicBezTo>
                    <a:pt x="4039" y="6280"/>
                    <a:pt x="3941" y="6309"/>
                    <a:pt x="3881" y="6369"/>
                  </a:cubicBezTo>
                  <a:cubicBezTo>
                    <a:pt x="3766" y="6483"/>
                    <a:pt x="3789" y="6734"/>
                    <a:pt x="3903" y="6848"/>
                  </a:cubicBezTo>
                  <a:cubicBezTo>
                    <a:pt x="3957" y="6891"/>
                    <a:pt x="4042" y="6914"/>
                    <a:pt x="4125" y="6914"/>
                  </a:cubicBezTo>
                  <a:cubicBezTo>
                    <a:pt x="4219" y="6914"/>
                    <a:pt x="4312" y="6886"/>
                    <a:pt x="4360" y="6825"/>
                  </a:cubicBezTo>
                  <a:cubicBezTo>
                    <a:pt x="4474" y="6711"/>
                    <a:pt x="4474" y="6460"/>
                    <a:pt x="4360" y="6346"/>
                  </a:cubicBezTo>
                  <a:cubicBezTo>
                    <a:pt x="4306" y="6303"/>
                    <a:pt x="4222" y="6280"/>
                    <a:pt x="4136" y="6280"/>
                  </a:cubicBezTo>
                  <a:close/>
                  <a:moveTo>
                    <a:pt x="15570" y="6317"/>
                  </a:moveTo>
                  <a:cubicBezTo>
                    <a:pt x="15499" y="6317"/>
                    <a:pt x="15430" y="6357"/>
                    <a:pt x="15362" y="6437"/>
                  </a:cubicBezTo>
                  <a:cubicBezTo>
                    <a:pt x="15202" y="6574"/>
                    <a:pt x="15202" y="6711"/>
                    <a:pt x="15362" y="6871"/>
                  </a:cubicBezTo>
                  <a:cubicBezTo>
                    <a:pt x="15430" y="6939"/>
                    <a:pt x="15499" y="6974"/>
                    <a:pt x="15567" y="6974"/>
                  </a:cubicBezTo>
                  <a:cubicBezTo>
                    <a:pt x="15636" y="6974"/>
                    <a:pt x="15704" y="6939"/>
                    <a:pt x="15773" y="6871"/>
                  </a:cubicBezTo>
                  <a:cubicBezTo>
                    <a:pt x="15932" y="6711"/>
                    <a:pt x="15932" y="6574"/>
                    <a:pt x="15795" y="6437"/>
                  </a:cubicBezTo>
                  <a:cubicBezTo>
                    <a:pt x="15716" y="6357"/>
                    <a:pt x="15641" y="6317"/>
                    <a:pt x="15570" y="6317"/>
                  </a:cubicBezTo>
                  <a:close/>
                  <a:moveTo>
                    <a:pt x="5095" y="6349"/>
                  </a:moveTo>
                  <a:cubicBezTo>
                    <a:pt x="5012" y="6349"/>
                    <a:pt x="4927" y="6371"/>
                    <a:pt x="4862" y="6414"/>
                  </a:cubicBezTo>
                  <a:cubicBezTo>
                    <a:pt x="4748" y="6529"/>
                    <a:pt x="4748" y="6780"/>
                    <a:pt x="4862" y="6894"/>
                  </a:cubicBezTo>
                  <a:cubicBezTo>
                    <a:pt x="4925" y="6957"/>
                    <a:pt x="5022" y="6992"/>
                    <a:pt x="5120" y="6992"/>
                  </a:cubicBezTo>
                  <a:cubicBezTo>
                    <a:pt x="5199" y="6992"/>
                    <a:pt x="5280" y="6968"/>
                    <a:pt x="5341" y="6917"/>
                  </a:cubicBezTo>
                  <a:cubicBezTo>
                    <a:pt x="5456" y="6803"/>
                    <a:pt x="5456" y="6551"/>
                    <a:pt x="5341" y="6437"/>
                  </a:cubicBezTo>
                  <a:cubicBezTo>
                    <a:pt x="5281" y="6377"/>
                    <a:pt x="5189" y="6349"/>
                    <a:pt x="5095" y="6349"/>
                  </a:cubicBezTo>
                  <a:close/>
                  <a:moveTo>
                    <a:pt x="16500" y="6386"/>
                  </a:moveTo>
                  <a:cubicBezTo>
                    <a:pt x="16429" y="6386"/>
                    <a:pt x="16355" y="6426"/>
                    <a:pt x="16275" y="6506"/>
                  </a:cubicBezTo>
                  <a:cubicBezTo>
                    <a:pt x="16138" y="6643"/>
                    <a:pt x="16138" y="6780"/>
                    <a:pt x="16275" y="6939"/>
                  </a:cubicBezTo>
                  <a:cubicBezTo>
                    <a:pt x="16355" y="7008"/>
                    <a:pt x="16429" y="7042"/>
                    <a:pt x="16500" y="7042"/>
                  </a:cubicBezTo>
                  <a:cubicBezTo>
                    <a:pt x="16571" y="7042"/>
                    <a:pt x="16640" y="7008"/>
                    <a:pt x="16708" y="6939"/>
                  </a:cubicBezTo>
                  <a:cubicBezTo>
                    <a:pt x="16845" y="6780"/>
                    <a:pt x="16868" y="6643"/>
                    <a:pt x="16708" y="6506"/>
                  </a:cubicBezTo>
                  <a:cubicBezTo>
                    <a:pt x="16640" y="6426"/>
                    <a:pt x="16571" y="6386"/>
                    <a:pt x="16500" y="6386"/>
                  </a:cubicBezTo>
                  <a:close/>
                  <a:moveTo>
                    <a:pt x="6038" y="6420"/>
                  </a:moveTo>
                  <a:cubicBezTo>
                    <a:pt x="5946" y="6420"/>
                    <a:pt x="5855" y="6449"/>
                    <a:pt x="5798" y="6506"/>
                  </a:cubicBezTo>
                  <a:cubicBezTo>
                    <a:pt x="5684" y="6620"/>
                    <a:pt x="5684" y="6848"/>
                    <a:pt x="5775" y="6962"/>
                  </a:cubicBezTo>
                  <a:cubicBezTo>
                    <a:pt x="5835" y="7034"/>
                    <a:pt x="5932" y="7068"/>
                    <a:pt x="6027" y="7068"/>
                  </a:cubicBezTo>
                  <a:cubicBezTo>
                    <a:pt x="6114" y="7068"/>
                    <a:pt x="6200" y="7040"/>
                    <a:pt x="6254" y="6985"/>
                  </a:cubicBezTo>
                  <a:cubicBezTo>
                    <a:pt x="6369" y="6871"/>
                    <a:pt x="6369" y="6620"/>
                    <a:pt x="6277" y="6506"/>
                  </a:cubicBezTo>
                  <a:cubicBezTo>
                    <a:pt x="6220" y="6449"/>
                    <a:pt x="6129" y="6420"/>
                    <a:pt x="6038" y="6420"/>
                  </a:cubicBezTo>
                  <a:close/>
                  <a:moveTo>
                    <a:pt x="17302" y="6529"/>
                  </a:moveTo>
                  <a:cubicBezTo>
                    <a:pt x="17256" y="6597"/>
                    <a:pt x="17188" y="6620"/>
                    <a:pt x="17165" y="6688"/>
                  </a:cubicBezTo>
                  <a:cubicBezTo>
                    <a:pt x="17119" y="6825"/>
                    <a:pt x="17165" y="6917"/>
                    <a:pt x="17279" y="7008"/>
                  </a:cubicBezTo>
                  <a:cubicBezTo>
                    <a:pt x="17302" y="7054"/>
                    <a:pt x="17348" y="7076"/>
                    <a:pt x="17393" y="7099"/>
                  </a:cubicBezTo>
                  <a:cubicBezTo>
                    <a:pt x="17439" y="7099"/>
                    <a:pt x="17439" y="7099"/>
                    <a:pt x="17439" y="7076"/>
                  </a:cubicBezTo>
                  <a:cubicBezTo>
                    <a:pt x="17393" y="6894"/>
                    <a:pt x="17370" y="6734"/>
                    <a:pt x="17325" y="6551"/>
                  </a:cubicBezTo>
                  <a:cubicBezTo>
                    <a:pt x="17325" y="6551"/>
                    <a:pt x="17302" y="6529"/>
                    <a:pt x="17302" y="6529"/>
                  </a:cubicBezTo>
                  <a:close/>
                  <a:moveTo>
                    <a:pt x="6985" y="6511"/>
                  </a:moveTo>
                  <a:cubicBezTo>
                    <a:pt x="6899" y="6511"/>
                    <a:pt x="6814" y="6540"/>
                    <a:pt x="6757" y="6597"/>
                  </a:cubicBezTo>
                  <a:cubicBezTo>
                    <a:pt x="6620" y="6688"/>
                    <a:pt x="6620" y="6962"/>
                    <a:pt x="6734" y="7076"/>
                  </a:cubicBezTo>
                  <a:cubicBezTo>
                    <a:pt x="6791" y="7133"/>
                    <a:pt x="6882" y="7162"/>
                    <a:pt x="6973" y="7162"/>
                  </a:cubicBezTo>
                  <a:cubicBezTo>
                    <a:pt x="7065" y="7162"/>
                    <a:pt x="7156" y="7133"/>
                    <a:pt x="7213" y="7076"/>
                  </a:cubicBezTo>
                  <a:cubicBezTo>
                    <a:pt x="7327" y="6962"/>
                    <a:pt x="7327" y="6711"/>
                    <a:pt x="7213" y="6597"/>
                  </a:cubicBezTo>
                  <a:cubicBezTo>
                    <a:pt x="7156" y="6540"/>
                    <a:pt x="7070" y="6511"/>
                    <a:pt x="6985" y="6511"/>
                  </a:cubicBezTo>
                  <a:close/>
                  <a:moveTo>
                    <a:pt x="7961" y="6605"/>
                  </a:moveTo>
                  <a:cubicBezTo>
                    <a:pt x="7940" y="6605"/>
                    <a:pt x="7919" y="6609"/>
                    <a:pt x="7898" y="6620"/>
                  </a:cubicBezTo>
                  <a:cubicBezTo>
                    <a:pt x="7829" y="6620"/>
                    <a:pt x="7761" y="6666"/>
                    <a:pt x="7670" y="6711"/>
                  </a:cubicBezTo>
                  <a:cubicBezTo>
                    <a:pt x="7670" y="6780"/>
                    <a:pt x="7578" y="6848"/>
                    <a:pt x="7601" y="6962"/>
                  </a:cubicBezTo>
                  <a:cubicBezTo>
                    <a:pt x="7624" y="7031"/>
                    <a:pt x="7670" y="7099"/>
                    <a:pt x="7692" y="7168"/>
                  </a:cubicBezTo>
                  <a:cubicBezTo>
                    <a:pt x="7730" y="7205"/>
                    <a:pt x="7858" y="7242"/>
                    <a:pt x="7929" y="7242"/>
                  </a:cubicBezTo>
                  <a:cubicBezTo>
                    <a:pt x="7945" y="7242"/>
                    <a:pt x="7958" y="7240"/>
                    <a:pt x="7966" y="7236"/>
                  </a:cubicBezTo>
                  <a:cubicBezTo>
                    <a:pt x="8035" y="7213"/>
                    <a:pt x="8103" y="7191"/>
                    <a:pt x="8172" y="7145"/>
                  </a:cubicBezTo>
                  <a:cubicBezTo>
                    <a:pt x="8195" y="7076"/>
                    <a:pt x="8263" y="7008"/>
                    <a:pt x="8240" y="6894"/>
                  </a:cubicBezTo>
                  <a:cubicBezTo>
                    <a:pt x="8217" y="6825"/>
                    <a:pt x="8217" y="6734"/>
                    <a:pt x="8149" y="6688"/>
                  </a:cubicBezTo>
                  <a:cubicBezTo>
                    <a:pt x="8096" y="6653"/>
                    <a:pt x="8030" y="6605"/>
                    <a:pt x="7961" y="6605"/>
                  </a:cubicBezTo>
                  <a:close/>
                  <a:moveTo>
                    <a:pt x="8828" y="6676"/>
                  </a:moveTo>
                  <a:cubicBezTo>
                    <a:pt x="8760" y="6676"/>
                    <a:pt x="8702" y="6738"/>
                    <a:pt x="8628" y="6757"/>
                  </a:cubicBezTo>
                  <a:cubicBezTo>
                    <a:pt x="8583" y="6825"/>
                    <a:pt x="8537" y="6894"/>
                    <a:pt x="8537" y="6985"/>
                  </a:cubicBezTo>
                  <a:cubicBezTo>
                    <a:pt x="8514" y="7076"/>
                    <a:pt x="8605" y="7145"/>
                    <a:pt x="8605" y="7236"/>
                  </a:cubicBezTo>
                  <a:cubicBezTo>
                    <a:pt x="8674" y="7259"/>
                    <a:pt x="8742" y="7305"/>
                    <a:pt x="8834" y="7327"/>
                  </a:cubicBezTo>
                  <a:cubicBezTo>
                    <a:pt x="8844" y="7330"/>
                    <a:pt x="8853" y="7331"/>
                    <a:pt x="8863" y="7331"/>
                  </a:cubicBezTo>
                  <a:cubicBezTo>
                    <a:pt x="8940" y="7331"/>
                    <a:pt x="9003" y="7257"/>
                    <a:pt x="9085" y="7236"/>
                  </a:cubicBezTo>
                  <a:cubicBezTo>
                    <a:pt x="9108" y="7168"/>
                    <a:pt x="9153" y="7099"/>
                    <a:pt x="9176" y="7008"/>
                  </a:cubicBezTo>
                  <a:cubicBezTo>
                    <a:pt x="9176" y="6917"/>
                    <a:pt x="9130" y="6848"/>
                    <a:pt x="9085" y="6780"/>
                  </a:cubicBezTo>
                  <a:cubicBezTo>
                    <a:pt x="9039" y="6711"/>
                    <a:pt x="8948" y="6711"/>
                    <a:pt x="8879" y="6688"/>
                  </a:cubicBezTo>
                  <a:cubicBezTo>
                    <a:pt x="8862" y="6679"/>
                    <a:pt x="8845" y="6676"/>
                    <a:pt x="8828" y="6676"/>
                  </a:cubicBezTo>
                  <a:close/>
                  <a:moveTo>
                    <a:pt x="9827" y="6748"/>
                  </a:moveTo>
                  <a:cubicBezTo>
                    <a:pt x="9758" y="6748"/>
                    <a:pt x="9687" y="6782"/>
                    <a:pt x="9610" y="6848"/>
                  </a:cubicBezTo>
                  <a:cubicBezTo>
                    <a:pt x="9473" y="7008"/>
                    <a:pt x="9473" y="7145"/>
                    <a:pt x="9610" y="7282"/>
                  </a:cubicBezTo>
                  <a:cubicBezTo>
                    <a:pt x="9681" y="7353"/>
                    <a:pt x="9752" y="7393"/>
                    <a:pt x="9826" y="7393"/>
                  </a:cubicBezTo>
                  <a:cubicBezTo>
                    <a:pt x="9895" y="7393"/>
                    <a:pt x="9967" y="7359"/>
                    <a:pt x="10043" y="7282"/>
                  </a:cubicBezTo>
                  <a:cubicBezTo>
                    <a:pt x="10180" y="7145"/>
                    <a:pt x="10180" y="7008"/>
                    <a:pt x="10043" y="6871"/>
                  </a:cubicBezTo>
                  <a:cubicBezTo>
                    <a:pt x="9972" y="6788"/>
                    <a:pt x="9901" y="6748"/>
                    <a:pt x="9827" y="6748"/>
                  </a:cubicBezTo>
                  <a:close/>
                  <a:moveTo>
                    <a:pt x="10768" y="6839"/>
                  </a:moveTo>
                  <a:cubicBezTo>
                    <a:pt x="10700" y="6839"/>
                    <a:pt x="10634" y="6874"/>
                    <a:pt x="10568" y="6939"/>
                  </a:cubicBezTo>
                  <a:cubicBezTo>
                    <a:pt x="10409" y="7099"/>
                    <a:pt x="10409" y="7236"/>
                    <a:pt x="10568" y="7373"/>
                  </a:cubicBezTo>
                  <a:cubicBezTo>
                    <a:pt x="10640" y="7456"/>
                    <a:pt x="10711" y="7496"/>
                    <a:pt x="10782" y="7496"/>
                  </a:cubicBezTo>
                  <a:cubicBezTo>
                    <a:pt x="10848" y="7496"/>
                    <a:pt x="10913" y="7462"/>
                    <a:pt x="10979" y="7396"/>
                  </a:cubicBezTo>
                  <a:cubicBezTo>
                    <a:pt x="11139" y="7236"/>
                    <a:pt x="11139" y="7099"/>
                    <a:pt x="11002" y="6962"/>
                  </a:cubicBezTo>
                  <a:cubicBezTo>
                    <a:pt x="10919" y="6879"/>
                    <a:pt x="10842" y="6839"/>
                    <a:pt x="10768" y="6839"/>
                  </a:cubicBezTo>
                  <a:close/>
                  <a:moveTo>
                    <a:pt x="297" y="6871"/>
                  </a:moveTo>
                  <a:cubicBezTo>
                    <a:pt x="251" y="6871"/>
                    <a:pt x="229" y="6871"/>
                    <a:pt x="229" y="6939"/>
                  </a:cubicBezTo>
                  <a:cubicBezTo>
                    <a:pt x="206" y="7054"/>
                    <a:pt x="183" y="7168"/>
                    <a:pt x="160" y="7282"/>
                  </a:cubicBezTo>
                  <a:cubicBezTo>
                    <a:pt x="137" y="7327"/>
                    <a:pt x="137" y="7396"/>
                    <a:pt x="137" y="7464"/>
                  </a:cubicBezTo>
                  <a:cubicBezTo>
                    <a:pt x="137" y="7487"/>
                    <a:pt x="160" y="7510"/>
                    <a:pt x="160" y="7510"/>
                  </a:cubicBezTo>
                  <a:cubicBezTo>
                    <a:pt x="274" y="7510"/>
                    <a:pt x="411" y="7510"/>
                    <a:pt x="502" y="7419"/>
                  </a:cubicBezTo>
                  <a:cubicBezTo>
                    <a:pt x="571" y="7327"/>
                    <a:pt x="594" y="7213"/>
                    <a:pt x="571" y="7076"/>
                  </a:cubicBezTo>
                  <a:cubicBezTo>
                    <a:pt x="548" y="6962"/>
                    <a:pt x="411" y="6871"/>
                    <a:pt x="297" y="6871"/>
                  </a:cubicBezTo>
                  <a:close/>
                  <a:moveTo>
                    <a:pt x="11707" y="6911"/>
                  </a:moveTo>
                  <a:cubicBezTo>
                    <a:pt x="11635" y="6911"/>
                    <a:pt x="11561" y="6951"/>
                    <a:pt x="11481" y="7031"/>
                  </a:cubicBezTo>
                  <a:cubicBezTo>
                    <a:pt x="11344" y="7168"/>
                    <a:pt x="11344" y="7305"/>
                    <a:pt x="11481" y="7464"/>
                  </a:cubicBezTo>
                  <a:cubicBezTo>
                    <a:pt x="11561" y="7533"/>
                    <a:pt x="11635" y="7567"/>
                    <a:pt x="11707" y="7567"/>
                  </a:cubicBezTo>
                  <a:cubicBezTo>
                    <a:pt x="11778" y="7567"/>
                    <a:pt x="11847" y="7533"/>
                    <a:pt x="11915" y="7464"/>
                  </a:cubicBezTo>
                  <a:cubicBezTo>
                    <a:pt x="12052" y="7305"/>
                    <a:pt x="12052" y="7168"/>
                    <a:pt x="11915" y="7031"/>
                  </a:cubicBezTo>
                  <a:cubicBezTo>
                    <a:pt x="11847" y="6951"/>
                    <a:pt x="11778" y="6911"/>
                    <a:pt x="11707" y="6911"/>
                  </a:cubicBezTo>
                  <a:close/>
                  <a:moveTo>
                    <a:pt x="1206" y="6965"/>
                  </a:moveTo>
                  <a:cubicBezTo>
                    <a:pt x="1120" y="6965"/>
                    <a:pt x="1036" y="6988"/>
                    <a:pt x="982" y="7031"/>
                  </a:cubicBezTo>
                  <a:cubicBezTo>
                    <a:pt x="868" y="7145"/>
                    <a:pt x="845" y="7396"/>
                    <a:pt x="959" y="7510"/>
                  </a:cubicBezTo>
                  <a:cubicBezTo>
                    <a:pt x="1022" y="7573"/>
                    <a:pt x="1126" y="7608"/>
                    <a:pt x="1226" y="7608"/>
                  </a:cubicBezTo>
                  <a:cubicBezTo>
                    <a:pt x="1308" y="7608"/>
                    <a:pt x="1387" y="7584"/>
                    <a:pt x="1438" y="7533"/>
                  </a:cubicBezTo>
                  <a:cubicBezTo>
                    <a:pt x="1552" y="7419"/>
                    <a:pt x="1575" y="7168"/>
                    <a:pt x="1461" y="7054"/>
                  </a:cubicBezTo>
                  <a:cubicBezTo>
                    <a:pt x="1401" y="6993"/>
                    <a:pt x="1302" y="6965"/>
                    <a:pt x="1206" y="6965"/>
                  </a:cubicBezTo>
                  <a:close/>
                  <a:moveTo>
                    <a:pt x="12646" y="7002"/>
                  </a:moveTo>
                  <a:cubicBezTo>
                    <a:pt x="12577" y="7002"/>
                    <a:pt x="12509" y="7042"/>
                    <a:pt x="12440" y="7122"/>
                  </a:cubicBezTo>
                  <a:cubicBezTo>
                    <a:pt x="12303" y="7259"/>
                    <a:pt x="12303" y="7396"/>
                    <a:pt x="12440" y="7556"/>
                  </a:cubicBezTo>
                  <a:cubicBezTo>
                    <a:pt x="12506" y="7622"/>
                    <a:pt x="12572" y="7656"/>
                    <a:pt x="12640" y="7656"/>
                  </a:cubicBezTo>
                  <a:cubicBezTo>
                    <a:pt x="12714" y="7656"/>
                    <a:pt x="12791" y="7616"/>
                    <a:pt x="12874" y="7533"/>
                  </a:cubicBezTo>
                  <a:cubicBezTo>
                    <a:pt x="13011" y="7396"/>
                    <a:pt x="13011" y="7259"/>
                    <a:pt x="12851" y="7122"/>
                  </a:cubicBezTo>
                  <a:cubicBezTo>
                    <a:pt x="12782" y="7042"/>
                    <a:pt x="12714" y="7002"/>
                    <a:pt x="12646" y="7002"/>
                  </a:cubicBezTo>
                  <a:close/>
                  <a:moveTo>
                    <a:pt x="2175" y="7050"/>
                  </a:moveTo>
                  <a:cubicBezTo>
                    <a:pt x="2166" y="7050"/>
                    <a:pt x="2156" y="7051"/>
                    <a:pt x="2146" y="7054"/>
                  </a:cubicBezTo>
                  <a:cubicBezTo>
                    <a:pt x="2055" y="7076"/>
                    <a:pt x="1986" y="7122"/>
                    <a:pt x="1918" y="7145"/>
                  </a:cubicBezTo>
                  <a:cubicBezTo>
                    <a:pt x="1895" y="7236"/>
                    <a:pt x="1826" y="7305"/>
                    <a:pt x="1826" y="7396"/>
                  </a:cubicBezTo>
                  <a:cubicBezTo>
                    <a:pt x="1849" y="7487"/>
                    <a:pt x="1895" y="7556"/>
                    <a:pt x="1940" y="7624"/>
                  </a:cubicBezTo>
                  <a:cubicBezTo>
                    <a:pt x="1999" y="7644"/>
                    <a:pt x="2058" y="7697"/>
                    <a:pt x="2146" y="7697"/>
                  </a:cubicBezTo>
                  <a:cubicBezTo>
                    <a:pt x="2161" y="7697"/>
                    <a:pt x="2176" y="7696"/>
                    <a:pt x="2192" y="7693"/>
                  </a:cubicBezTo>
                  <a:cubicBezTo>
                    <a:pt x="2260" y="7693"/>
                    <a:pt x="2328" y="7624"/>
                    <a:pt x="2397" y="7624"/>
                  </a:cubicBezTo>
                  <a:cubicBezTo>
                    <a:pt x="2420" y="7533"/>
                    <a:pt x="2488" y="7464"/>
                    <a:pt x="2488" y="7373"/>
                  </a:cubicBezTo>
                  <a:cubicBezTo>
                    <a:pt x="2465" y="7282"/>
                    <a:pt x="2420" y="7213"/>
                    <a:pt x="2397" y="7145"/>
                  </a:cubicBezTo>
                  <a:cubicBezTo>
                    <a:pt x="2316" y="7125"/>
                    <a:pt x="2252" y="7050"/>
                    <a:pt x="2175" y="7050"/>
                  </a:cubicBezTo>
                  <a:close/>
                  <a:moveTo>
                    <a:pt x="13581" y="7122"/>
                  </a:moveTo>
                  <a:cubicBezTo>
                    <a:pt x="13513" y="7122"/>
                    <a:pt x="13444" y="7145"/>
                    <a:pt x="13376" y="7213"/>
                  </a:cubicBezTo>
                  <a:cubicBezTo>
                    <a:pt x="13307" y="7282"/>
                    <a:pt x="13285" y="7350"/>
                    <a:pt x="13285" y="7419"/>
                  </a:cubicBezTo>
                  <a:cubicBezTo>
                    <a:pt x="13285" y="7487"/>
                    <a:pt x="13307" y="7579"/>
                    <a:pt x="13376" y="7647"/>
                  </a:cubicBezTo>
                  <a:cubicBezTo>
                    <a:pt x="13444" y="7693"/>
                    <a:pt x="13536" y="7738"/>
                    <a:pt x="13604" y="7738"/>
                  </a:cubicBezTo>
                  <a:cubicBezTo>
                    <a:pt x="13673" y="7738"/>
                    <a:pt x="13764" y="7716"/>
                    <a:pt x="13810" y="7647"/>
                  </a:cubicBezTo>
                  <a:cubicBezTo>
                    <a:pt x="13878" y="7579"/>
                    <a:pt x="13924" y="7510"/>
                    <a:pt x="13924" y="7442"/>
                  </a:cubicBezTo>
                  <a:cubicBezTo>
                    <a:pt x="13901" y="7350"/>
                    <a:pt x="13901" y="7259"/>
                    <a:pt x="13810" y="7213"/>
                  </a:cubicBezTo>
                  <a:cubicBezTo>
                    <a:pt x="13764" y="7122"/>
                    <a:pt x="13673" y="7122"/>
                    <a:pt x="13581" y="7122"/>
                  </a:cubicBezTo>
                  <a:close/>
                  <a:moveTo>
                    <a:pt x="3082" y="7099"/>
                  </a:moveTo>
                  <a:cubicBezTo>
                    <a:pt x="3013" y="7122"/>
                    <a:pt x="2945" y="7168"/>
                    <a:pt x="2853" y="7191"/>
                  </a:cubicBezTo>
                  <a:cubicBezTo>
                    <a:pt x="2853" y="7282"/>
                    <a:pt x="2762" y="7350"/>
                    <a:pt x="2785" y="7442"/>
                  </a:cubicBezTo>
                  <a:cubicBezTo>
                    <a:pt x="2808" y="7533"/>
                    <a:pt x="2831" y="7624"/>
                    <a:pt x="2876" y="7670"/>
                  </a:cubicBezTo>
                  <a:cubicBezTo>
                    <a:pt x="2932" y="7707"/>
                    <a:pt x="3003" y="7744"/>
                    <a:pt x="3077" y="7744"/>
                  </a:cubicBezTo>
                  <a:cubicBezTo>
                    <a:pt x="3094" y="7744"/>
                    <a:pt x="3111" y="7743"/>
                    <a:pt x="3127" y="7738"/>
                  </a:cubicBezTo>
                  <a:cubicBezTo>
                    <a:pt x="3219" y="7738"/>
                    <a:pt x="3287" y="7693"/>
                    <a:pt x="3356" y="7647"/>
                  </a:cubicBezTo>
                  <a:cubicBezTo>
                    <a:pt x="3378" y="7579"/>
                    <a:pt x="3447" y="7487"/>
                    <a:pt x="3424" y="7396"/>
                  </a:cubicBezTo>
                  <a:cubicBezTo>
                    <a:pt x="3401" y="7327"/>
                    <a:pt x="3378" y="7259"/>
                    <a:pt x="3356" y="7191"/>
                  </a:cubicBezTo>
                  <a:cubicBezTo>
                    <a:pt x="3264" y="7168"/>
                    <a:pt x="3196" y="7099"/>
                    <a:pt x="3082" y="7099"/>
                  </a:cubicBezTo>
                  <a:close/>
                  <a:moveTo>
                    <a:pt x="14517" y="7191"/>
                  </a:moveTo>
                  <a:cubicBezTo>
                    <a:pt x="14449" y="7191"/>
                    <a:pt x="14380" y="7213"/>
                    <a:pt x="14312" y="7282"/>
                  </a:cubicBezTo>
                  <a:cubicBezTo>
                    <a:pt x="14243" y="7350"/>
                    <a:pt x="14220" y="7419"/>
                    <a:pt x="14220" y="7487"/>
                  </a:cubicBezTo>
                  <a:cubicBezTo>
                    <a:pt x="14220" y="7556"/>
                    <a:pt x="14243" y="7647"/>
                    <a:pt x="14289" y="7716"/>
                  </a:cubicBezTo>
                  <a:cubicBezTo>
                    <a:pt x="14357" y="7784"/>
                    <a:pt x="14449" y="7807"/>
                    <a:pt x="14517" y="7807"/>
                  </a:cubicBezTo>
                  <a:cubicBezTo>
                    <a:pt x="14586" y="7807"/>
                    <a:pt x="14677" y="7784"/>
                    <a:pt x="14745" y="7716"/>
                  </a:cubicBezTo>
                  <a:cubicBezTo>
                    <a:pt x="14791" y="7647"/>
                    <a:pt x="14837" y="7579"/>
                    <a:pt x="14837" y="7510"/>
                  </a:cubicBezTo>
                  <a:cubicBezTo>
                    <a:pt x="14837" y="7442"/>
                    <a:pt x="14837" y="7327"/>
                    <a:pt x="14745" y="7305"/>
                  </a:cubicBezTo>
                  <a:cubicBezTo>
                    <a:pt x="14700" y="7191"/>
                    <a:pt x="14608" y="7191"/>
                    <a:pt x="14517" y="7191"/>
                  </a:cubicBezTo>
                  <a:close/>
                  <a:moveTo>
                    <a:pt x="4058" y="7205"/>
                  </a:moveTo>
                  <a:cubicBezTo>
                    <a:pt x="3989" y="7205"/>
                    <a:pt x="3924" y="7239"/>
                    <a:pt x="3858" y="7305"/>
                  </a:cubicBezTo>
                  <a:cubicBezTo>
                    <a:pt x="3698" y="7442"/>
                    <a:pt x="3698" y="7579"/>
                    <a:pt x="3835" y="7716"/>
                  </a:cubicBezTo>
                  <a:cubicBezTo>
                    <a:pt x="3918" y="7798"/>
                    <a:pt x="3995" y="7838"/>
                    <a:pt x="4069" y="7838"/>
                  </a:cubicBezTo>
                  <a:cubicBezTo>
                    <a:pt x="4137" y="7838"/>
                    <a:pt x="4203" y="7804"/>
                    <a:pt x="4269" y="7738"/>
                  </a:cubicBezTo>
                  <a:cubicBezTo>
                    <a:pt x="4406" y="7601"/>
                    <a:pt x="4428" y="7464"/>
                    <a:pt x="4291" y="7327"/>
                  </a:cubicBezTo>
                  <a:cubicBezTo>
                    <a:pt x="4208" y="7245"/>
                    <a:pt x="4132" y="7205"/>
                    <a:pt x="4058" y="7205"/>
                  </a:cubicBezTo>
                  <a:close/>
                  <a:moveTo>
                    <a:pt x="15499" y="7267"/>
                  </a:moveTo>
                  <a:cubicBezTo>
                    <a:pt x="15423" y="7267"/>
                    <a:pt x="15348" y="7296"/>
                    <a:pt x="15293" y="7350"/>
                  </a:cubicBezTo>
                  <a:cubicBezTo>
                    <a:pt x="15179" y="7464"/>
                    <a:pt x="15179" y="7670"/>
                    <a:pt x="15270" y="7784"/>
                  </a:cubicBezTo>
                  <a:cubicBezTo>
                    <a:pt x="15339" y="7841"/>
                    <a:pt x="15419" y="7870"/>
                    <a:pt x="15496" y="7870"/>
                  </a:cubicBezTo>
                  <a:cubicBezTo>
                    <a:pt x="15573" y="7870"/>
                    <a:pt x="15647" y="7841"/>
                    <a:pt x="15704" y="7784"/>
                  </a:cubicBezTo>
                  <a:cubicBezTo>
                    <a:pt x="15818" y="7670"/>
                    <a:pt x="15818" y="7464"/>
                    <a:pt x="15727" y="7373"/>
                  </a:cubicBezTo>
                  <a:cubicBezTo>
                    <a:pt x="15667" y="7302"/>
                    <a:pt x="15583" y="7267"/>
                    <a:pt x="15499" y="7267"/>
                  </a:cubicBezTo>
                  <a:close/>
                  <a:moveTo>
                    <a:pt x="5002" y="7293"/>
                  </a:moveTo>
                  <a:cubicBezTo>
                    <a:pt x="4931" y="7293"/>
                    <a:pt x="4862" y="7327"/>
                    <a:pt x="4794" y="7396"/>
                  </a:cubicBezTo>
                  <a:cubicBezTo>
                    <a:pt x="4657" y="7556"/>
                    <a:pt x="4657" y="7693"/>
                    <a:pt x="4794" y="7830"/>
                  </a:cubicBezTo>
                  <a:cubicBezTo>
                    <a:pt x="4862" y="7898"/>
                    <a:pt x="4931" y="7932"/>
                    <a:pt x="5002" y="7932"/>
                  </a:cubicBezTo>
                  <a:cubicBezTo>
                    <a:pt x="5073" y="7932"/>
                    <a:pt x="5147" y="7898"/>
                    <a:pt x="5227" y="7830"/>
                  </a:cubicBezTo>
                  <a:cubicBezTo>
                    <a:pt x="5364" y="7693"/>
                    <a:pt x="5364" y="7556"/>
                    <a:pt x="5227" y="7396"/>
                  </a:cubicBezTo>
                  <a:cubicBezTo>
                    <a:pt x="5147" y="7327"/>
                    <a:pt x="5073" y="7293"/>
                    <a:pt x="5002" y="7293"/>
                  </a:cubicBezTo>
                  <a:close/>
                  <a:moveTo>
                    <a:pt x="16446" y="7356"/>
                  </a:moveTo>
                  <a:cubicBezTo>
                    <a:pt x="16366" y="7356"/>
                    <a:pt x="16286" y="7385"/>
                    <a:pt x="16229" y="7442"/>
                  </a:cubicBezTo>
                  <a:cubicBezTo>
                    <a:pt x="16115" y="7556"/>
                    <a:pt x="16115" y="7761"/>
                    <a:pt x="16229" y="7875"/>
                  </a:cubicBezTo>
                  <a:cubicBezTo>
                    <a:pt x="16286" y="7932"/>
                    <a:pt x="16366" y="7961"/>
                    <a:pt x="16446" y="7961"/>
                  </a:cubicBezTo>
                  <a:cubicBezTo>
                    <a:pt x="16526" y="7961"/>
                    <a:pt x="16606" y="7932"/>
                    <a:pt x="16663" y="7875"/>
                  </a:cubicBezTo>
                  <a:cubicBezTo>
                    <a:pt x="16777" y="7761"/>
                    <a:pt x="16777" y="7579"/>
                    <a:pt x="16663" y="7442"/>
                  </a:cubicBezTo>
                  <a:cubicBezTo>
                    <a:pt x="16606" y="7385"/>
                    <a:pt x="16526" y="7356"/>
                    <a:pt x="16446" y="7356"/>
                  </a:cubicBezTo>
                  <a:close/>
                  <a:moveTo>
                    <a:pt x="5927" y="7364"/>
                  </a:moveTo>
                  <a:cubicBezTo>
                    <a:pt x="5861" y="7364"/>
                    <a:pt x="5795" y="7399"/>
                    <a:pt x="5729" y="7464"/>
                  </a:cubicBezTo>
                  <a:cubicBezTo>
                    <a:pt x="5570" y="7624"/>
                    <a:pt x="5570" y="7761"/>
                    <a:pt x="5707" y="7898"/>
                  </a:cubicBezTo>
                  <a:cubicBezTo>
                    <a:pt x="5786" y="7978"/>
                    <a:pt x="5861" y="8018"/>
                    <a:pt x="5932" y="8018"/>
                  </a:cubicBezTo>
                  <a:cubicBezTo>
                    <a:pt x="6003" y="8018"/>
                    <a:pt x="6072" y="7978"/>
                    <a:pt x="6140" y="7898"/>
                  </a:cubicBezTo>
                  <a:cubicBezTo>
                    <a:pt x="6300" y="7761"/>
                    <a:pt x="6300" y="7624"/>
                    <a:pt x="6140" y="7487"/>
                  </a:cubicBezTo>
                  <a:cubicBezTo>
                    <a:pt x="6069" y="7404"/>
                    <a:pt x="5998" y="7364"/>
                    <a:pt x="5927" y="7364"/>
                  </a:cubicBezTo>
                  <a:close/>
                  <a:moveTo>
                    <a:pt x="17391" y="7437"/>
                  </a:moveTo>
                  <a:cubicBezTo>
                    <a:pt x="17279" y="7437"/>
                    <a:pt x="17136" y="7499"/>
                    <a:pt x="17096" y="7579"/>
                  </a:cubicBezTo>
                  <a:cubicBezTo>
                    <a:pt x="17051" y="7693"/>
                    <a:pt x="17074" y="7875"/>
                    <a:pt x="17165" y="7944"/>
                  </a:cubicBezTo>
                  <a:cubicBezTo>
                    <a:pt x="17211" y="8005"/>
                    <a:pt x="17277" y="8035"/>
                    <a:pt x="17349" y="8035"/>
                  </a:cubicBezTo>
                  <a:cubicBezTo>
                    <a:pt x="17386" y="8035"/>
                    <a:pt x="17424" y="8027"/>
                    <a:pt x="17462" y="8012"/>
                  </a:cubicBezTo>
                  <a:cubicBezTo>
                    <a:pt x="17576" y="7989"/>
                    <a:pt x="17599" y="7967"/>
                    <a:pt x="17576" y="7875"/>
                  </a:cubicBezTo>
                  <a:cubicBezTo>
                    <a:pt x="17553" y="7761"/>
                    <a:pt x="17553" y="7647"/>
                    <a:pt x="17530" y="7533"/>
                  </a:cubicBezTo>
                  <a:cubicBezTo>
                    <a:pt x="17530" y="7487"/>
                    <a:pt x="17484" y="7442"/>
                    <a:pt x="17439" y="7442"/>
                  </a:cubicBezTo>
                  <a:cubicBezTo>
                    <a:pt x="17424" y="7439"/>
                    <a:pt x="17408" y="7437"/>
                    <a:pt x="17391" y="7437"/>
                  </a:cubicBezTo>
                  <a:close/>
                  <a:moveTo>
                    <a:pt x="6891" y="7459"/>
                  </a:moveTo>
                  <a:cubicBezTo>
                    <a:pt x="6819" y="7459"/>
                    <a:pt x="6745" y="7499"/>
                    <a:pt x="6665" y="7579"/>
                  </a:cubicBezTo>
                  <a:cubicBezTo>
                    <a:pt x="6528" y="7716"/>
                    <a:pt x="6528" y="7852"/>
                    <a:pt x="6665" y="7989"/>
                  </a:cubicBezTo>
                  <a:cubicBezTo>
                    <a:pt x="6748" y="8072"/>
                    <a:pt x="6819" y="8112"/>
                    <a:pt x="6890" y="8112"/>
                  </a:cubicBezTo>
                  <a:cubicBezTo>
                    <a:pt x="6956" y="8112"/>
                    <a:pt x="7022" y="8078"/>
                    <a:pt x="7099" y="8012"/>
                  </a:cubicBezTo>
                  <a:cubicBezTo>
                    <a:pt x="7236" y="7852"/>
                    <a:pt x="7236" y="7716"/>
                    <a:pt x="7099" y="7579"/>
                  </a:cubicBezTo>
                  <a:cubicBezTo>
                    <a:pt x="7030" y="7499"/>
                    <a:pt x="6962" y="7459"/>
                    <a:pt x="6891" y="7459"/>
                  </a:cubicBezTo>
                  <a:close/>
                  <a:moveTo>
                    <a:pt x="7855" y="7527"/>
                  </a:moveTo>
                  <a:cubicBezTo>
                    <a:pt x="7784" y="7527"/>
                    <a:pt x="7715" y="7567"/>
                    <a:pt x="7647" y="7647"/>
                  </a:cubicBezTo>
                  <a:cubicBezTo>
                    <a:pt x="7487" y="7784"/>
                    <a:pt x="7487" y="7921"/>
                    <a:pt x="7647" y="8058"/>
                  </a:cubicBezTo>
                  <a:cubicBezTo>
                    <a:pt x="7718" y="8141"/>
                    <a:pt x="7789" y="8181"/>
                    <a:pt x="7860" y="8181"/>
                  </a:cubicBezTo>
                  <a:cubicBezTo>
                    <a:pt x="7926" y="8181"/>
                    <a:pt x="7992" y="8147"/>
                    <a:pt x="8058" y="8081"/>
                  </a:cubicBezTo>
                  <a:cubicBezTo>
                    <a:pt x="8217" y="7921"/>
                    <a:pt x="8217" y="7784"/>
                    <a:pt x="8080" y="7647"/>
                  </a:cubicBezTo>
                  <a:cubicBezTo>
                    <a:pt x="8001" y="7567"/>
                    <a:pt x="7926" y="7527"/>
                    <a:pt x="7855" y="7527"/>
                  </a:cubicBezTo>
                  <a:close/>
                  <a:moveTo>
                    <a:pt x="8826" y="7618"/>
                  </a:moveTo>
                  <a:cubicBezTo>
                    <a:pt x="8813" y="7618"/>
                    <a:pt x="8800" y="7620"/>
                    <a:pt x="8788" y="7624"/>
                  </a:cubicBezTo>
                  <a:cubicBezTo>
                    <a:pt x="8720" y="7624"/>
                    <a:pt x="8628" y="7624"/>
                    <a:pt x="8560" y="7693"/>
                  </a:cubicBezTo>
                  <a:cubicBezTo>
                    <a:pt x="8514" y="7761"/>
                    <a:pt x="8468" y="7852"/>
                    <a:pt x="8468" y="7921"/>
                  </a:cubicBezTo>
                  <a:cubicBezTo>
                    <a:pt x="8468" y="7989"/>
                    <a:pt x="8468" y="8104"/>
                    <a:pt x="8560" y="8126"/>
                  </a:cubicBezTo>
                  <a:cubicBezTo>
                    <a:pt x="8605" y="8241"/>
                    <a:pt x="8720" y="8241"/>
                    <a:pt x="8788" y="8241"/>
                  </a:cubicBezTo>
                  <a:cubicBezTo>
                    <a:pt x="8857" y="8241"/>
                    <a:pt x="8925" y="8218"/>
                    <a:pt x="8993" y="8149"/>
                  </a:cubicBezTo>
                  <a:cubicBezTo>
                    <a:pt x="9062" y="8081"/>
                    <a:pt x="9085" y="8012"/>
                    <a:pt x="9085" y="7944"/>
                  </a:cubicBezTo>
                  <a:cubicBezTo>
                    <a:pt x="9085" y="7875"/>
                    <a:pt x="9062" y="7784"/>
                    <a:pt x="9016" y="7716"/>
                  </a:cubicBezTo>
                  <a:cubicBezTo>
                    <a:pt x="8960" y="7659"/>
                    <a:pt x="8888" y="7618"/>
                    <a:pt x="8826" y="7618"/>
                  </a:cubicBezTo>
                  <a:close/>
                  <a:moveTo>
                    <a:pt x="9747" y="7716"/>
                  </a:moveTo>
                  <a:cubicBezTo>
                    <a:pt x="9655" y="7716"/>
                    <a:pt x="9564" y="7716"/>
                    <a:pt x="9518" y="7807"/>
                  </a:cubicBezTo>
                  <a:cubicBezTo>
                    <a:pt x="9427" y="7852"/>
                    <a:pt x="9427" y="7944"/>
                    <a:pt x="9427" y="8035"/>
                  </a:cubicBezTo>
                  <a:cubicBezTo>
                    <a:pt x="9427" y="8104"/>
                    <a:pt x="9450" y="8172"/>
                    <a:pt x="9518" y="8241"/>
                  </a:cubicBezTo>
                  <a:cubicBezTo>
                    <a:pt x="9587" y="8309"/>
                    <a:pt x="9655" y="8332"/>
                    <a:pt x="9724" y="8332"/>
                  </a:cubicBezTo>
                  <a:cubicBezTo>
                    <a:pt x="9792" y="8332"/>
                    <a:pt x="9884" y="8309"/>
                    <a:pt x="9952" y="8241"/>
                  </a:cubicBezTo>
                  <a:cubicBezTo>
                    <a:pt x="9998" y="8172"/>
                    <a:pt x="10043" y="8104"/>
                    <a:pt x="10043" y="8012"/>
                  </a:cubicBezTo>
                  <a:cubicBezTo>
                    <a:pt x="10043" y="7944"/>
                    <a:pt x="10021" y="7875"/>
                    <a:pt x="9952" y="7807"/>
                  </a:cubicBezTo>
                  <a:cubicBezTo>
                    <a:pt x="9884" y="7738"/>
                    <a:pt x="9815" y="7716"/>
                    <a:pt x="9747" y="7716"/>
                  </a:cubicBezTo>
                  <a:close/>
                  <a:moveTo>
                    <a:pt x="10671" y="7813"/>
                  </a:moveTo>
                  <a:cubicBezTo>
                    <a:pt x="10591" y="7813"/>
                    <a:pt x="10511" y="7841"/>
                    <a:pt x="10454" y="7898"/>
                  </a:cubicBezTo>
                  <a:cubicBezTo>
                    <a:pt x="10340" y="8012"/>
                    <a:pt x="10363" y="8218"/>
                    <a:pt x="10477" y="8332"/>
                  </a:cubicBezTo>
                  <a:cubicBezTo>
                    <a:pt x="10534" y="8389"/>
                    <a:pt x="10614" y="8417"/>
                    <a:pt x="10694" y="8417"/>
                  </a:cubicBezTo>
                  <a:cubicBezTo>
                    <a:pt x="10774" y="8417"/>
                    <a:pt x="10854" y="8389"/>
                    <a:pt x="10911" y="8332"/>
                  </a:cubicBezTo>
                  <a:cubicBezTo>
                    <a:pt x="11002" y="8218"/>
                    <a:pt x="11002" y="8012"/>
                    <a:pt x="10888" y="7898"/>
                  </a:cubicBezTo>
                  <a:cubicBezTo>
                    <a:pt x="10831" y="7841"/>
                    <a:pt x="10751" y="7813"/>
                    <a:pt x="10671" y="7813"/>
                  </a:cubicBezTo>
                  <a:close/>
                  <a:moveTo>
                    <a:pt x="11607" y="7881"/>
                  </a:moveTo>
                  <a:cubicBezTo>
                    <a:pt x="11527" y="7881"/>
                    <a:pt x="11447" y="7910"/>
                    <a:pt x="11390" y="7967"/>
                  </a:cubicBezTo>
                  <a:cubicBezTo>
                    <a:pt x="11276" y="8104"/>
                    <a:pt x="11276" y="8286"/>
                    <a:pt x="11390" y="8400"/>
                  </a:cubicBezTo>
                  <a:cubicBezTo>
                    <a:pt x="11447" y="8457"/>
                    <a:pt x="11527" y="8486"/>
                    <a:pt x="11607" y="8486"/>
                  </a:cubicBezTo>
                  <a:cubicBezTo>
                    <a:pt x="11687" y="8486"/>
                    <a:pt x="11767" y="8457"/>
                    <a:pt x="11824" y="8400"/>
                  </a:cubicBezTo>
                  <a:cubicBezTo>
                    <a:pt x="11938" y="8286"/>
                    <a:pt x="11938" y="8081"/>
                    <a:pt x="11824" y="7967"/>
                  </a:cubicBezTo>
                  <a:cubicBezTo>
                    <a:pt x="11767" y="7910"/>
                    <a:pt x="11687" y="7881"/>
                    <a:pt x="11607" y="7881"/>
                  </a:cubicBezTo>
                  <a:close/>
                  <a:moveTo>
                    <a:pt x="215" y="7842"/>
                  </a:moveTo>
                  <a:cubicBezTo>
                    <a:pt x="178" y="7842"/>
                    <a:pt x="137" y="7852"/>
                    <a:pt x="92" y="7875"/>
                  </a:cubicBezTo>
                  <a:cubicBezTo>
                    <a:pt x="80" y="7875"/>
                    <a:pt x="74" y="7870"/>
                    <a:pt x="72" y="7870"/>
                  </a:cubicBezTo>
                  <a:cubicBezTo>
                    <a:pt x="69" y="7870"/>
                    <a:pt x="69" y="7875"/>
                    <a:pt x="69" y="7898"/>
                  </a:cubicBezTo>
                  <a:cubicBezTo>
                    <a:pt x="46" y="8035"/>
                    <a:pt x="46" y="8195"/>
                    <a:pt x="46" y="8332"/>
                  </a:cubicBezTo>
                  <a:cubicBezTo>
                    <a:pt x="23" y="8469"/>
                    <a:pt x="46" y="8492"/>
                    <a:pt x="183" y="8492"/>
                  </a:cubicBezTo>
                  <a:cubicBezTo>
                    <a:pt x="297" y="8492"/>
                    <a:pt x="434" y="8377"/>
                    <a:pt x="480" y="8263"/>
                  </a:cubicBezTo>
                  <a:cubicBezTo>
                    <a:pt x="525" y="8149"/>
                    <a:pt x="502" y="8035"/>
                    <a:pt x="411" y="7944"/>
                  </a:cubicBezTo>
                  <a:cubicBezTo>
                    <a:pt x="350" y="7883"/>
                    <a:pt x="289" y="7842"/>
                    <a:pt x="215" y="7842"/>
                  </a:cubicBezTo>
                  <a:close/>
                  <a:moveTo>
                    <a:pt x="1142" y="7887"/>
                  </a:moveTo>
                  <a:cubicBezTo>
                    <a:pt x="1073" y="7887"/>
                    <a:pt x="1005" y="7921"/>
                    <a:pt x="936" y="7989"/>
                  </a:cubicBezTo>
                  <a:cubicBezTo>
                    <a:pt x="776" y="8149"/>
                    <a:pt x="776" y="8286"/>
                    <a:pt x="913" y="8423"/>
                  </a:cubicBezTo>
                  <a:cubicBezTo>
                    <a:pt x="996" y="8494"/>
                    <a:pt x="1073" y="8535"/>
                    <a:pt x="1147" y="8535"/>
                  </a:cubicBezTo>
                  <a:cubicBezTo>
                    <a:pt x="1215" y="8535"/>
                    <a:pt x="1281" y="8500"/>
                    <a:pt x="1347" y="8423"/>
                  </a:cubicBezTo>
                  <a:cubicBezTo>
                    <a:pt x="1507" y="8286"/>
                    <a:pt x="1507" y="8149"/>
                    <a:pt x="1347" y="7989"/>
                  </a:cubicBezTo>
                  <a:cubicBezTo>
                    <a:pt x="1279" y="7921"/>
                    <a:pt x="1210" y="7887"/>
                    <a:pt x="1142" y="7887"/>
                  </a:cubicBezTo>
                  <a:close/>
                  <a:moveTo>
                    <a:pt x="12542" y="7983"/>
                  </a:moveTo>
                  <a:cubicBezTo>
                    <a:pt x="12470" y="7983"/>
                    <a:pt x="12400" y="8006"/>
                    <a:pt x="12349" y="8058"/>
                  </a:cubicBezTo>
                  <a:cubicBezTo>
                    <a:pt x="12235" y="8172"/>
                    <a:pt x="12235" y="8377"/>
                    <a:pt x="12349" y="8492"/>
                  </a:cubicBezTo>
                  <a:cubicBezTo>
                    <a:pt x="12409" y="8552"/>
                    <a:pt x="12488" y="8580"/>
                    <a:pt x="12567" y="8580"/>
                  </a:cubicBezTo>
                  <a:cubicBezTo>
                    <a:pt x="12637" y="8580"/>
                    <a:pt x="12706" y="8558"/>
                    <a:pt x="12760" y="8514"/>
                  </a:cubicBezTo>
                  <a:cubicBezTo>
                    <a:pt x="12874" y="8377"/>
                    <a:pt x="12897" y="8195"/>
                    <a:pt x="12782" y="8081"/>
                  </a:cubicBezTo>
                  <a:cubicBezTo>
                    <a:pt x="12720" y="8018"/>
                    <a:pt x="12629" y="7983"/>
                    <a:pt x="12542" y="7983"/>
                  </a:cubicBezTo>
                  <a:close/>
                  <a:moveTo>
                    <a:pt x="2089" y="7981"/>
                  </a:moveTo>
                  <a:cubicBezTo>
                    <a:pt x="2020" y="7981"/>
                    <a:pt x="1949" y="8015"/>
                    <a:pt x="1872" y="8081"/>
                  </a:cubicBezTo>
                  <a:cubicBezTo>
                    <a:pt x="1735" y="8241"/>
                    <a:pt x="1735" y="8377"/>
                    <a:pt x="1872" y="8514"/>
                  </a:cubicBezTo>
                  <a:cubicBezTo>
                    <a:pt x="1946" y="8589"/>
                    <a:pt x="2020" y="8629"/>
                    <a:pt x="2094" y="8629"/>
                  </a:cubicBezTo>
                  <a:cubicBezTo>
                    <a:pt x="2157" y="8629"/>
                    <a:pt x="2220" y="8600"/>
                    <a:pt x="2283" y="8537"/>
                  </a:cubicBezTo>
                  <a:cubicBezTo>
                    <a:pt x="2443" y="8377"/>
                    <a:pt x="2443" y="8241"/>
                    <a:pt x="2306" y="8104"/>
                  </a:cubicBezTo>
                  <a:cubicBezTo>
                    <a:pt x="2235" y="8021"/>
                    <a:pt x="2163" y="7981"/>
                    <a:pt x="2089" y="7981"/>
                  </a:cubicBezTo>
                  <a:close/>
                  <a:moveTo>
                    <a:pt x="13548" y="8051"/>
                  </a:moveTo>
                  <a:cubicBezTo>
                    <a:pt x="13460" y="8051"/>
                    <a:pt x="13370" y="8086"/>
                    <a:pt x="13307" y="8149"/>
                  </a:cubicBezTo>
                  <a:cubicBezTo>
                    <a:pt x="13193" y="8263"/>
                    <a:pt x="13193" y="8469"/>
                    <a:pt x="13330" y="8583"/>
                  </a:cubicBezTo>
                  <a:cubicBezTo>
                    <a:pt x="13384" y="8626"/>
                    <a:pt x="13458" y="8649"/>
                    <a:pt x="13534" y="8649"/>
                  </a:cubicBezTo>
                  <a:cubicBezTo>
                    <a:pt x="13618" y="8649"/>
                    <a:pt x="13704" y="8620"/>
                    <a:pt x="13764" y="8560"/>
                  </a:cubicBezTo>
                  <a:cubicBezTo>
                    <a:pt x="13855" y="8446"/>
                    <a:pt x="13855" y="8241"/>
                    <a:pt x="13741" y="8126"/>
                  </a:cubicBezTo>
                  <a:cubicBezTo>
                    <a:pt x="13690" y="8075"/>
                    <a:pt x="13620" y="8051"/>
                    <a:pt x="13548" y="8051"/>
                  </a:cubicBezTo>
                  <a:close/>
                  <a:moveTo>
                    <a:pt x="3036" y="8081"/>
                  </a:moveTo>
                  <a:cubicBezTo>
                    <a:pt x="2968" y="8104"/>
                    <a:pt x="2876" y="8081"/>
                    <a:pt x="2831" y="8172"/>
                  </a:cubicBezTo>
                  <a:cubicBezTo>
                    <a:pt x="2785" y="8218"/>
                    <a:pt x="2762" y="8263"/>
                    <a:pt x="2739" y="8286"/>
                  </a:cubicBezTo>
                  <a:cubicBezTo>
                    <a:pt x="2716" y="8355"/>
                    <a:pt x="2739" y="8446"/>
                    <a:pt x="2739" y="8514"/>
                  </a:cubicBezTo>
                  <a:cubicBezTo>
                    <a:pt x="2762" y="8537"/>
                    <a:pt x="2808" y="8583"/>
                    <a:pt x="2831" y="8606"/>
                  </a:cubicBezTo>
                  <a:cubicBezTo>
                    <a:pt x="2876" y="8697"/>
                    <a:pt x="2945" y="8720"/>
                    <a:pt x="3036" y="8720"/>
                  </a:cubicBezTo>
                  <a:cubicBezTo>
                    <a:pt x="3105" y="8720"/>
                    <a:pt x="3173" y="8697"/>
                    <a:pt x="3241" y="8629"/>
                  </a:cubicBezTo>
                  <a:cubicBezTo>
                    <a:pt x="3310" y="8560"/>
                    <a:pt x="3356" y="8492"/>
                    <a:pt x="3356" y="8400"/>
                  </a:cubicBezTo>
                  <a:cubicBezTo>
                    <a:pt x="3356" y="8332"/>
                    <a:pt x="3333" y="8263"/>
                    <a:pt x="3264" y="8195"/>
                  </a:cubicBezTo>
                  <a:cubicBezTo>
                    <a:pt x="3196" y="8126"/>
                    <a:pt x="3127" y="8081"/>
                    <a:pt x="3036" y="8081"/>
                  </a:cubicBezTo>
                  <a:close/>
                  <a:moveTo>
                    <a:pt x="14447" y="8129"/>
                  </a:moveTo>
                  <a:cubicBezTo>
                    <a:pt x="14371" y="8129"/>
                    <a:pt x="14297" y="8152"/>
                    <a:pt x="14243" y="8195"/>
                  </a:cubicBezTo>
                  <a:cubicBezTo>
                    <a:pt x="14129" y="8309"/>
                    <a:pt x="14129" y="8514"/>
                    <a:pt x="14243" y="8629"/>
                  </a:cubicBezTo>
                  <a:cubicBezTo>
                    <a:pt x="14303" y="8688"/>
                    <a:pt x="14381" y="8723"/>
                    <a:pt x="14462" y="8723"/>
                  </a:cubicBezTo>
                  <a:cubicBezTo>
                    <a:pt x="14536" y="8723"/>
                    <a:pt x="14612" y="8694"/>
                    <a:pt x="14677" y="8629"/>
                  </a:cubicBezTo>
                  <a:cubicBezTo>
                    <a:pt x="14768" y="8537"/>
                    <a:pt x="14791" y="8332"/>
                    <a:pt x="14677" y="8218"/>
                  </a:cubicBezTo>
                  <a:cubicBezTo>
                    <a:pt x="14617" y="8157"/>
                    <a:pt x="14531" y="8129"/>
                    <a:pt x="14447" y="8129"/>
                  </a:cubicBezTo>
                  <a:close/>
                  <a:moveTo>
                    <a:pt x="3972" y="8149"/>
                  </a:moveTo>
                  <a:cubicBezTo>
                    <a:pt x="3903" y="8149"/>
                    <a:pt x="3835" y="8172"/>
                    <a:pt x="3766" y="8241"/>
                  </a:cubicBezTo>
                  <a:cubicBezTo>
                    <a:pt x="3675" y="8309"/>
                    <a:pt x="3652" y="8377"/>
                    <a:pt x="3652" y="8469"/>
                  </a:cubicBezTo>
                  <a:cubicBezTo>
                    <a:pt x="3652" y="8537"/>
                    <a:pt x="3675" y="8606"/>
                    <a:pt x="3744" y="8674"/>
                  </a:cubicBezTo>
                  <a:cubicBezTo>
                    <a:pt x="3812" y="8743"/>
                    <a:pt x="3881" y="8788"/>
                    <a:pt x="3949" y="8788"/>
                  </a:cubicBezTo>
                  <a:cubicBezTo>
                    <a:pt x="4040" y="8788"/>
                    <a:pt x="4132" y="8788"/>
                    <a:pt x="4154" y="8697"/>
                  </a:cubicBezTo>
                  <a:cubicBezTo>
                    <a:pt x="4269" y="8651"/>
                    <a:pt x="4269" y="8537"/>
                    <a:pt x="4269" y="8469"/>
                  </a:cubicBezTo>
                  <a:cubicBezTo>
                    <a:pt x="4269" y="8400"/>
                    <a:pt x="4246" y="8309"/>
                    <a:pt x="4177" y="8263"/>
                  </a:cubicBezTo>
                  <a:cubicBezTo>
                    <a:pt x="4109" y="8195"/>
                    <a:pt x="4040" y="8149"/>
                    <a:pt x="3972" y="8149"/>
                  </a:cubicBezTo>
                  <a:close/>
                  <a:moveTo>
                    <a:pt x="15407" y="8218"/>
                  </a:moveTo>
                  <a:cubicBezTo>
                    <a:pt x="15339" y="8218"/>
                    <a:pt x="15225" y="8263"/>
                    <a:pt x="15179" y="8309"/>
                  </a:cubicBezTo>
                  <a:cubicBezTo>
                    <a:pt x="15088" y="8423"/>
                    <a:pt x="15088" y="8606"/>
                    <a:pt x="15179" y="8720"/>
                  </a:cubicBezTo>
                  <a:cubicBezTo>
                    <a:pt x="15242" y="8783"/>
                    <a:pt x="15332" y="8818"/>
                    <a:pt x="15420" y="8818"/>
                  </a:cubicBezTo>
                  <a:cubicBezTo>
                    <a:pt x="15491" y="8818"/>
                    <a:pt x="15561" y="8794"/>
                    <a:pt x="15613" y="8743"/>
                  </a:cubicBezTo>
                  <a:cubicBezTo>
                    <a:pt x="15658" y="8674"/>
                    <a:pt x="15704" y="8629"/>
                    <a:pt x="15704" y="8537"/>
                  </a:cubicBezTo>
                  <a:cubicBezTo>
                    <a:pt x="15704" y="8446"/>
                    <a:pt x="15658" y="8377"/>
                    <a:pt x="15636" y="8309"/>
                  </a:cubicBezTo>
                  <a:cubicBezTo>
                    <a:pt x="15590" y="8263"/>
                    <a:pt x="15453" y="8218"/>
                    <a:pt x="15407" y="8218"/>
                  </a:cubicBezTo>
                  <a:close/>
                  <a:moveTo>
                    <a:pt x="4919" y="8269"/>
                  </a:moveTo>
                  <a:cubicBezTo>
                    <a:pt x="4839" y="8269"/>
                    <a:pt x="4759" y="8298"/>
                    <a:pt x="4702" y="8355"/>
                  </a:cubicBezTo>
                  <a:cubicBezTo>
                    <a:pt x="4588" y="8469"/>
                    <a:pt x="4588" y="8674"/>
                    <a:pt x="4702" y="8788"/>
                  </a:cubicBezTo>
                  <a:cubicBezTo>
                    <a:pt x="4763" y="8836"/>
                    <a:pt x="4842" y="8866"/>
                    <a:pt x="4920" y="8866"/>
                  </a:cubicBezTo>
                  <a:cubicBezTo>
                    <a:pt x="4990" y="8866"/>
                    <a:pt x="5059" y="8842"/>
                    <a:pt x="5113" y="8788"/>
                  </a:cubicBezTo>
                  <a:cubicBezTo>
                    <a:pt x="5250" y="8674"/>
                    <a:pt x="5250" y="8469"/>
                    <a:pt x="5136" y="8355"/>
                  </a:cubicBezTo>
                  <a:cubicBezTo>
                    <a:pt x="5079" y="8298"/>
                    <a:pt x="4999" y="8269"/>
                    <a:pt x="4919" y="8269"/>
                  </a:cubicBezTo>
                  <a:close/>
                  <a:moveTo>
                    <a:pt x="16366" y="8309"/>
                  </a:moveTo>
                  <a:cubicBezTo>
                    <a:pt x="16275" y="8309"/>
                    <a:pt x="16206" y="8355"/>
                    <a:pt x="16138" y="8400"/>
                  </a:cubicBezTo>
                  <a:cubicBezTo>
                    <a:pt x="16115" y="8469"/>
                    <a:pt x="16046" y="8514"/>
                    <a:pt x="16046" y="8606"/>
                  </a:cubicBezTo>
                  <a:cubicBezTo>
                    <a:pt x="16069" y="8674"/>
                    <a:pt x="16115" y="8788"/>
                    <a:pt x="16138" y="8834"/>
                  </a:cubicBezTo>
                  <a:cubicBezTo>
                    <a:pt x="16198" y="8882"/>
                    <a:pt x="16277" y="8911"/>
                    <a:pt x="16355" y="8911"/>
                  </a:cubicBezTo>
                  <a:cubicBezTo>
                    <a:pt x="16426" y="8911"/>
                    <a:pt x="16495" y="8888"/>
                    <a:pt x="16549" y="8834"/>
                  </a:cubicBezTo>
                  <a:cubicBezTo>
                    <a:pt x="16686" y="8720"/>
                    <a:pt x="16686" y="8514"/>
                    <a:pt x="16571" y="8400"/>
                  </a:cubicBezTo>
                  <a:cubicBezTo>
                    <a:pt x="16526" y="8355"/>
                    <a:pt x="16457" y="8332"/>
                    <a:pt x="16366" y="8309"/>
                  </a:cubicBezTo>
                  <a:close/>
                  <a:moveTo>
                    <a:pt x="5855" y="8360"/>
                  </a:moveTo>
                  <a:cubicBezTo>
                    <a:pt x="5775" y="8360"/>
                    <a:pt x="5695" y="8389"/>
                    <a:pt x="5638" y="8446"/>
                  </a:cubicBezTo>
                  <a:cubicBezTo>
                    <a:pt x="5524" y="8560"/>
                    <a:pt x="5524" y="8765"/>
                    <a:pt x="5661" y="8880"/>
                  </a:cubicBezTo>
                  <a:cubicBezTo>
                    <a:pt x="5718" y="8937"/>
                    <a:pt x="5792" y="8965"/>
                    <a:pt x="5866" y="8965"/>
                  </a:cubicBezTo>
                  <a:cubicBezTo>
                    <a:pt x="5941" y="8965"/>
                    <a:pt x="6015" y="8937"/>
                    <a:pt x="6072" y="8880"/>
                  </a:cubicBezTo>
                  <a:cubicBezTo>
                    <a:pt x="6186" y="8743"/>
                    <a:pt x="6186" y="8560"/>
                    <a:pt x="6072" y="8446"/>
                  </a:cubicBezTo>
                  <a:cubicBezTo>
                    <a:pt x="6015" y="8389"/>
                    <a:pt x="5935" y="8360"/>
                    <a:pt x="5855" y="8360"/>
                  </a:cubicBezTo>
                  <a:close/>
                  <a:moveTo>
                    <a:pt x="17268" y="8400"/>
                  </a:moveTo>
                  <a:cubicBezTo>
                    <a:pt x="17182" y="8400"/>
                    <a:pt x="17096" y="8423"/>
                    <a:pt x="17051" y="8469"/>
                  </a:cubicBezTo>
                  <a:cubicBezTo>
                    <a:pt x="16959" y="8583"/>
                    <a:pt x="16982" y="8834"/>
                    <a:pt x="17074" y="8902"/>
                  </a:cubicBezTo>
                  <a:cubicBezTo>
                    <a:pt x="17119" y="8948"/>
                    <a:pt x="17205" y="8971"/>
                    <a:pt x="17288" y="8971"/>
                  </a:cubicBezTo>
                  <a:cubicBezTo>
                    <a:pt x="17370" y="8971"/>
                    <a:pt x="17450" y="8948"/>
                    <a:pt x="17484" y="8902"/>
                  </a:cubicBezTo>
                  <a:cubicBezTo>
                    <a:pt x="17599" y="8811"/>
                    <a:pt x="17576" y="8560"/>
                    <a:pt x="17484" y="8469"/>
                  </a:cubicBezTo>
                  <a:cubicBezTo>
                    <a:pt x="17439" y="8423"/>
                    <a:pt x="17353" y="8400"/>
                    <a:pt x="17268" y="8400"/>
                  </a:cubicBezTo>
                  <a:close/>
                  <a:moveTo>
                    <a:pt x="6814" y="8406"/>
                  </a:moveTo>
                  <a:cubicBezTo>
                    <a:pt x="6734" y="8406"/>
                    <a:pt x="6654" y="8435"/>
                    <a:pt x="6597" y="8492"/>
                  </a:cubicBezTo>
                  <a:cubicBezTo>
                    <a:pt x="6483" y="8606"/>
                    <a:pt x="6483" y="8811"/>
                    <a:pt x="6597" y="8902"/>
                  </a:cubicBezTo>
                  <a:cubicBezTo>
                    <a:pt x="6656" y="8974"/>
                    <a:pt x="6735" y="9008"/>
                    <a:pt x="6816" y="9008"/>
                  </a:cubicBezTo>
                  <a:cubicBezTo>
                    <a:pt x="6889" y="9008"/>
                    <a:pt x="6965" y="8980"/>
                    <a:pt x="7030" y="8925"/>
                  </a:cubicBezTo>
                  <a:cubicBezTo>
                    <a:pt x="7145" y="8811"/>
                    <a:pt x="7145" y="8606"/>
                    <a:pt x="7030" y="8492"/>
                  </a:cubicBezTo>
                  <a:cubicBezTo>
                    <a:pt x="6973" y="8435"/>
                    <a:pt x="6894" y="8406"/>
                    <a:pt x="6814" y="8406"/>
                  </a:cubicBezTo>
                  <a:close/>
                  <a:moveTo>
                    <a:pt x="7753" y="8500"/>
                  </a:moveTo>
                  <a:cubicBezTo>
                    <a:pt x="7680" y="8500"/>
                    <a:pt x="7610" y="8528"/>
                    <a:pt x="7555" y="8583"/>
                  </a:cubicBezTo>
                  <a:cubicBezTo>
                    <a:pt x="7441" y="8697"/>
                    <a:pt x="7441" y="8902"/>
                    <a:pt x="7555" y="9017"/>
                  </a:cubicBezTo>
                  <a:cubicBezTo>
                    <a:pt x="7613" y="9074"/>
                    <a:pt x="7687" y="9102"/>
                    <a:pt x="7761" y="9102"/>
                  </a:cubicBezTo>
                  <a:cubicBezTo>
                    <a:pt x="7835" y="9102"/>
                    <a:pt x="7909" y="9074"/>
                    <a:pt x="7966" y="9017"/>
                  </a:cubicBezTo>
                  <a:cubicBezTo>
                    <a:pt x="8080" y="8902"/>
                    <a:pt x="8103" y="8720"/>
                    <a:pt x="7989" y="8606"/>
                  </a:cubicBezTo>
                  <a:cubicBezTo>
                    <a:pt x="7918" y="8534"/>
                    <a:pt x="7833" y="8500"/>
                    <a:pt x="7753" y="8500"/>
                  </a:cubicBezTo>
                  <a:close/>
                  <a:moveTo>
                    <a:pt x="8732" y="8599"/>
                  </a:moveTo>
                  <a:cubicBezTo>
                    <a:pt x="8644" y="8599"/>
                    <a:pt x="8554" y="8634"/>
                    <a:pt x="8491" y="8697"/>
                  </a:cubicBezTo>
                  <a:cubicBezTo>
                    <a:pt x="8377" y="8811"/>
                    <a:pt x="8377" y="9017"/>
                    <a:pt x="8514" y="9131"/>
                  </a:cubicBezTo>
                  <a:cubicBezTo>
                    <a:pt x="8568" y="9174"/>
                    <a:pt x="8637" y="9197"/>
                    <a:pt x="8707" y="9197"/>
                  </a:cubicBezTo>
                  <a:cubicBezTo>
                    <a:pt x="8785" y="9197"/>
                    <a:pt x="8865" y="9168"/>
                    <a:pt x="8925" y="9108"/>
                  </a:cubicBezTo>
                  <a:cubicBezTo>
                    <a:pt x="9039" y="8994"/>
                    <a:pt x="9039" y="8788"/>
                    <a:pt x="8925" y="8674"/>
                  </a:cubicBezTo>
                  <a:cubicBezTo>
                    <a:pt x="8874" y="8623"/>
                    <a:pt x="8804" y="8599"/>
                    <a:pt x="8732" y="8599"/>
                  </a:cubicBezTo>
                  <a:close/>
                  <a:moveTo>
                    <a:pt x="9644" y="8680"/>
                  </a:moveTo>
                  <a:cubicBezTo>
                    <a:pt x="9564" y="8680"/>
                    <a:pt x="9484" y="8708"/>
                    <a:pt x="9427" y="8765"/>
                  </a:cubicBezTo>
                  <a:cubicBezTo>
                    <a:pt x="9313" y="8880"/>
                    <a:pt x="9313" y="9062"/>
                    <a:pt x="9427" y="9199"/>
                  </a:cubicBezTo>
                  <a:cubicBezTo>
                    <a:pt x="9479" y="9251"/>
                    <a:pt x="9548" y="9274"/>
                    <a:pt x="9620" y="9274"/>
                  </a:cubicBezTo>
                  <a:cubicBezTo>
                    <a:pt x="9708" y="9274"/>
                    <a:pt x="9798" y="9239"/>
                    <a:pt x="9861" y="9176"/>
                  </a:cubicBezTo>
                  <a:cubicBezTo>
                    <a:pt x="9952" y="9062"/>
                    <a:pt x="9952" y="8857"/>
                    <a:pt x="9861" y="8765"/>
                  </a:cubicBezTo>
                  <a:cubicBezTo>
                    <a:pt x="9804" y="8708"/>
                    <a:pt x="9724" y="8680"/>
                    <a:pt x="9644" y="8680"/>
                  </a:cubicBezTo>
                  <a:close/>
                  <a:moveTo>
                    <a:pt x="10568" y="8760"/>
                  </a:moveTo>
                  <a:cubicBezTo>
                    <a:pt x="10498" y="8760"/>
                    <a:pt x="10442" y="8800"/>
                    <a:pt x="10386" y="8857"/>
                  </a:cubicBezTo>
                  <a:cubicBezTo>
                    <a:pt x="10249" y="8948"/>
                    <a:pt x="10249" y="9154"/>
                    <a:pt x="10386" y="9290"/>
                  </a:cubicBezTo>
                  <a:cubicBezTo>
                    <a:pt x="10431" y="9313"/>
                    <a:pt x="10477" y="9359"/>
                    <a:pt x="10568" y="9359"/>
                  </a:cubicBezTo>
                  <a:cubicBezTo>
                    <a:pt x="10660" y="9359"/>
                    <a:pt x="10728" y="9336"/>
                    <a:pt x="10797" y="9290"/>
                  </a:cubicBezTo>
                  <a:cubicBezTo>
                    <a:pt x="10819" y="9268"/>
                    <a:pt x="10888" y="9108"/>
                    <a:pt x="10888" y="9108"/>
                  </a:cubicBezTo>
                  <a:cubicBezTo>
                    <a:pt x="10911" y="9017"/>
                    <a:pt x="10865" y="8925"/>
                    <a:pt x="10797" y="8857"/>
                  </a:cubicBezTo>
                  <a:cubicBezTo>
                    <a:pt x="10774" y="8811"/>
                    <a:pt x="10683" y="8788"/>
                    <a:pt x="10614" y="8765"/>
                  </a:cubicBezTo>
                  <a:cubicBezTo>
                    <a:pt x="10598" y="8761"/>
                    <a:pt x="10582" y="8760"/>
                    <a:pt x="10568" y="8760"/>
                  </a:cubicBezTo>
                  <a:close/>
                  <a:moveTo>
                    <a:pt x="69" y="8788"/>
                  </a:moveTo>
                  <a:cubicBezTo>
                    <a:pt x="23" y="8788"/>
                    <a:pt x="0" y="8811"/>
                    <a:pt x="0" y="8857"/>
                  </a:cubicBezTo>
                  <a:cubicBezTo>
                    <a:pt x="23" y="9017"/>
                    <a:pt x="23" y="9199"/>
                    <a:pt x="46" y="9359"/>
                  </a:cubicBezTo>
                  <a:cubicBezTo>
                    <a:pt x="46" y="9382"/>
                    <a:pt x="57" y="9387"/>
                    <a:pt x="74" y="9387"/>
                  </a:cubicBezTo>
                  <a:cubicBezTo>
                    <a:pt x="92" y="9387"/>
                    <a:pt x="114" y="9382"/>
                    <a:pt x="137" y="9382"/>
                  </a:cubicBezTo>
                  <a:cubicBezTo>
                    <a:pt x="251" y="9382"/>
                    <a:pt x="343" y="9313"/>
                    <a:pt x="388" y="9222"/>
                  </a:cubicBezTo>
                  <a:cubicBezTo>
                    <a:pt x="434" y="9085"/>
                    <a:pt x="434" y="8971"/>
                    <a:pt x="320" y="8857"/>
                  </a:cubicBezTo>
                  <a:cubicBezTo>
                    <a:pt x="251" y="8788"/>
                    <a:pt x="160" y="8788"/>
                    <a:pt x="69" y="8788"/>
                  </a:cubicBezTo>
                  <a:close/>
                  <a:moveTo>
                    <a:pt x="11561" y="8857"/>
                  </a:moveTo>
                  <a:cubicBezTo>
                    <a:pt x="11476" y="8857"/>
                    <a:pt x="11390" y="8880"/>
                    <a:pt x="11344" y="8925"/>
                  </a:cubicBezTo>
                  <a:cubicBezTo>
                    <a:pt x="11253" y="9017"/>
                    <a:pt x="11253" y="9268"/>
                    <a:pt x="11344" y="9359"/>
                  </a:cubicBezTo>
                  <a:cubicBezTo>
                    <a:pt x="11393" y="9396"/>
                    <a:pt x="11481" y="9419"/>
                    <a:pt x="11567" y="9419"/>
                  </a:cubicBezTo>
                  <a:cubicBezTo>
                    <a:pt x="11641" y="9419"/>
                    <a:pt x="11713" y="9401"/>
                    <a:pt x="11755" y="9359"/>
                  </a:cubicBezTo>
                  <a:cubicBezTo>
                    <a:pt x="11869" y="9268"/>
                    <a:pt x="11869" y="9017"/>
                    <a:pt x="11778" y="8925"/>
                  </a:cubicBezTo>
                  <a:cubicBezTo>
                    <a:pt x="11732" y="8880"/>
                    <a:pt x="11647" y="8857"/>
                    <a:pt x="11561" y="8857"/>
                  </a:cubicBezTo>
                  <a:close/>
                  <a:moveTo>
                    <a:pt x="1047" y="8862"/>
                  </a:moveTo>
                  <a:cubicBezTo>
                    <a:pt x="970" y="8862"/>
                    <a:pt x="890" y="8891"/>
                    <a:pt x="822" y="8948"/>
                  </a:cubicBezTo>
                  <a:cubicBezTo>
                    <a:pt x="708" y="9062"/>
                    <a:pt x="708" y="9268"/>
                    <a:pt x="822" y="9382"/>
                  </a:cubicBezTo>
                  <a:cubicBezTo>
                    <a:pt x="882" y="9430"/>
                    <a:pt x="968" y="9459"/>
                    <a:pt x="1052" y="9459"/>
                  </a:cubicBezTo>
                  <a:cubicBezTo>
                    <a:pt x="1127" y="9459"/>
                    <a:pt x="1202" y="9436"/>
                    <a:pt x="1256" y="9382"/>
                  </a:cubicBezTo>
                  <a:cubicBezTo>
                    <a:pt x="1370" y="9268"/>
                    <a:pt x="1370" y="9062"/>
                    <a:pt x="1256" y="8948"/>
                  </a:cubicBezTo>
                  <a:cubicBezTo>
                    <a:pt x="1199" y="8891"/>
                    <a:pt x="1124" y="8862"/>
                    <a:pt x="1047" y="8862"/>
                  </a:cubicBezTo>
                  <a:close/>
                  <a:moveTo>
                    <a:pt x="12497" y="8925"/>
                  </a:moveTo>
                  <a:cubicBezTo>
                    <a:pt x="12412" y="8925"/>
                    <a:pt x="12326" y="8948"/>
                    <a:pt x="12280" y="8994"/>
                  </a:cubicBezTo>
                  <a:cubicBezTo>
                    <a:pt x="12189" y="9085"/>
                    <a:pt x="12166" y="9336"/>
                    <a:pt x="12280" y="9427"/>
                  </a:cubicBezTo>
                  <a:cubicBezTo>
                    <a:pt x="12315" y="9473"/>
                    <a:pt x="12394" y="9496"/>
                    <a:pt x="12477" y="9496"/>
                  </a:cubicBezTo>
                  <a:cubicBezTo>
                    <a:pt x="12560" y="9496"/>
                    <a:pt x="12646" y="9473"/>
                    <a:pt x="12691" y="9427"/>
                  </a:cubicBezTo>
                  <a:cubicBezTo>
                    <a:pt x="12782" y="9336"/>
                    <a:pt x="12805" y="9108"/>
                    <a:pt x="12714" y="8994"/>
                  </a:cubicBezTo>
                  <a:cubicBezTo>
                    <a:pt x="12668" y="8948"/>
                    <a:pt x="12583" y="8925"/>
                    <a:pt x="12497" y="8925"/>
                  </a:cubicBezTo>
                  <a:close/>
                  <a:moveTo>
                    <a:pt x="1997" y="8954"/>
                  </a:moveTo>
                  <a:cubicBezTo>
                    <a:pt x="1918" y="8954"/>
                    <a:pt x="1838" y="8982"/>
                    <a:pt x="1781" y="9039"/>
                  </a:cubicBezTo>
                  <a:cubicBezTo>
                    <a:pt x="1667" y="9154"/>
                    <a:pt x="1667" y="9359"/>
                    <a:pt x="1781" y="9473"/>
                  </a:cubicBezTo>
                  <a:cubicBezTo>
                    <a:pt x="1838" y="9530"/>
                    <a:pt x="1918" y="9559"/>
                    <a:pt x="1995" y="9559"/>
                  </a:cubicBezTo>
                  <a:cubicBezTo>
                    <a:pt x="2072" y="9559"/>
                    <a:pt x="2146" y="9530"/>
                    <a:pt x="2192" y="9473"/>
                  </a:cubicBezTo>
                  <a:cubicBezTo>
                    <a:pt x="2328" y="9359"/>
                    <a:pt x="2328" y="9154"/>
                    <a:pt x="2214" y="9039"/>
                  </a:cubicBezTo>
                  <a:cubicBezTo>
                    <a:pt x="2157" y="8982"/>
                    <a:pt x="2077" y="8954"/>
                    <a:pt x="1997" y="8954"/>
                  </a:cubicBezTo>
                  <a:close/>
                  <a:moveTo>
                    <a:pt x="13444" y="9017"/>
                  </a:moveTo>
                  <a:cubicBezTo>
                    <a:pt x="13376" y="9017"/>
                    <a:pt x="13285" y="9062"/>
                    <a:pt x="13216" y="9085"/>
                  </a:cubicBezTo>
                  <a:cubicBezTo>
                    <a:pt x="13193" y="9154"/>
                    <a:pt x="13148" y="9222"/>
                    <a:pt x="13148" y="9313"/>
                  </a:cubicBezTo>
                  <a:cubicBezTo>
                    <a:pt x="13125" y="9382"/>
                    <a:pt x="13170" y="9450"/>
                    <a:pt x="13239" y="9519"/>
                  </a:cubicBezTo>
                  <a:cubicBezTo>
                    <a:pt x="13262" y="9564"/>
                    <a:pt x="13376" y="9587"/>
                    <a:pt x="13444" y="9587"/>
                  </a:cubicBezTo>
                  <a:cubicBezTo>
                    <a:pt x="13513" y="9587"/>
                    <a:pt x="13581" y="9564"/>
                    <a:pt x="13627" y="9519"/>
                  </a:cubicBezTo>
                  <a:cubicBezTo>
                    <a:pt x="13695" y="9473"/>
                    <a:pt x="13718" y="9382"/>
                    <a:pt x="13718" y="9313"/>
                  </a:cubicBezTo>
                  <a:cubicBezTo>
                    <a:pt x="13718" y="9245"/>
                    <a:pt x="13695" y="9154"/>
                    <a:pt x="13650" y="9108"/>
                  </a:cubicBezTo>
                  <a:cubicBezTo>
                    <a:pt x="13604" y="9039"/>
                    <a:pt x="13513" y="9017"/>
                    <a:pt x="13444" y="9017"/>
                  </a:cubicBezTo>
                  <a:close/>
                  <a:moveTo>
                    <a:pt x="2937" y="9048"/>
                  </a:moveTo>
                  <a:cubicBezTo>
                    <a:pt x="2864" y="9048"/>
                    <a:pt x="2794" y="9076"/>
                    <a:pt x="2739" y="9131"/>
                  </a:cubicBezTo>
                  <a:cubicBezTo>
                    <a:pt x="2625" y="9245"/>
                    <a:pt x="2602" y="9450"/>
                    <a:pt x="2739" y="9564"/>
                  </a:cubicBezTo>
                  <a:cubicBezTo>
                    <a:pt x="2785" y="9621"/>
                    <a:pt x="2859" y="9650"/>
                    <a:pt x="2936" y="9650"/>
                  </a:cubicBezTo>
                  <a:cubicBezTo>
                    <a:pt x="3013" y="9650"/>
                    <a:pt x="3093" y="9621"/>
                    <a:pt x="3150" y="9564"/>
                  </a:cubicBezTo>
                  <a:cubicBezTo>
                    <a:pt x="3264" y="9450"/>
                    <a:pt x="3264" y="9268"/>
                    <a:pt x="3173" y="9154"/>
                  </a:cubicBezTo>
                  <a:cubicBezTo>
                    <a:pt x="3101" y="9082"/>
                    <a:pt x="3017" y="9048"/>
                    <a:pt x="2937" y="9048"/>
                  </a:cubicBezTo>
                  <a:close/>
                  <a:moveTo>
                    <a:pt x="14380" y="9108"/>
                  </a:moveTo>
                  <a:cubicBezTo>
                    <a:pt x="14312" y="9108"/>
                    <a:pt x="14220" y="9131"/>
                    <a:pt x="14175" y="9199"/>
                  </a:cubicBezTo>
                  <a:cubicBezTo>
                    <a:pt x="14129" y="9222"/>
                    <a:pt x="14083" y="9313"/>
                    <a:pt x="14083" y="9382"/>
                  </a:cubicBezTo>
                  <a:cubicBezTo>
                    <a:pt x="14083" y="9450"/>
                    <a:pt x="14129" y="9542"/>
                    <a:pt x="14175" y="9587"/>
                  </a:cubicBezTo>
                  <a:cubicBezTo>
                    <a:pt x="14220" y="9656"/>
                    <a:pt x="14312" y="9678"/>
                    <a:pt x="14380" y="9678"/>
                  </a:cubicBezTo>
                  <a:cubicBezTo>
                    <a:pt x="14393" y="9683"/>
                    <a:pt x="14406" y="9685"/>
                    <a:pt x="14420" y="9685"/>
                  </a:cubicBezTo>
                  <a:cubicBezTo>
                    <a:pt x="14481" y="9685"/>
                    <a:pt x="14548" y="9647"/>
                    <a:pt x="14586" y="9610"/>
                  </a:cubicBezTo>
                  <a:cubicBezTo>
                    <a:pt x="14631" y="9564"/>
                    <a:pt x="14677" y="9473"/>
                    <a:pt x="14677" y="9405"/>
                  </a:cubicBezTo>
                  <a:cubicBezTo>
                    <a:pt x="14677" y="9336"/>
                    <a:pt x="14631" y="9268"/>
                    <a:pt x="14608" y="9176"/>
                  </a:cubicBezTo>
                  <a:cubicBezTo>
                    <a:pt x="14540" y="9154"/>
                    <a:pt x="14449" y="9108"/>
                    <a:pt x="14380" y="9108"/>
                  </a:cubicBezTo>
                  <a:close/>
                  <a:moveTo>
                    <a:pt x="3858" y="9116"/>
                  </a:moveTo>
                  <a:cubicBezTo>
                    <a:pt x="3782" y="9116"/>
                    <a:pt x="3707" y="9145"/>
                    <a:pt x="3652" y="9199"/>
                  </a:cubicBezTo>
                  <a:cubicBezTo>
                    <a:pt x="3538" y="9313"/>
                    <a:pt x="3538" y="9519"/>
                    <a:pt x="3652" y="9633"/>
                  </a:cubicBezTo>
                  <a:cubicBezTo>
                    <a:pt x="3709" y="9690"/>
                    <a:pt x="3784" y="9718"/>
                    <a:pt x="3861" y="9718"/>
                  </a:cubicBezTo>
                  <a:cubicBezTo>
                    <a:pt x="3938" y="9718"/>
                    <a:pt x="4018" y="9690"/>
                    <a:pt x="4086" y="9633"/>
                  </a:cubicBezTo>
                  <a:cubicBezTo>
                    <a:pt x="4200" y="9519"/>
                    <a:pt x="4200" y="9336"/>
                    <a:pt x="4086" y="9222"/>
                  </a:cubicBezTo>
                  <a:cubicBezTo>
                    <a:pt x="4026" y="9150"/>
                    <a:pt x="3942" y="9116"/>
                    <a:pt x="3858" y="9116"/>
                  </a:cubicBezTo>
                  <a:close/>
                  <a:moveTo>
                    <a:pt x="15351" y="9195"/>
                  </a:moveTo>
                  <a:cubicBezTo>
                    <a:pt x="15340" y="9195"/>
                    <a:pt x="15329" y="9196"/>
                    <a:pt x="15316" y="9199"/>
                  </a:cubicBezTo>
                  <a:cubicBezTo>
                    <a:pt x="15248" y="9199"/>
                    <a:pt x="15156" y="9199"/>
                    <a:pt x="15133" y="9268"/>
                  </a:cubicBezTo>
                  <a:cubicBezTo>
                    <a:pt x="15065" y="9313"/>
                    <a:pt x="15019" y="9382"/>
                    <a:pt x="15042" y="9473"/>
                  </a:cubicBezTo>
                  <a:cubicBezTo>
                    <a:pt x="15042" y="9542"/>
                    <a:pt x="15065" y="9610"/>
                    <a:pt x="15111" y="9656"/>
                  </a:cubicBezTo>
                  <a:cubicBezTo>
                    <a:pt x="15179" y="9701"/>
                    <a:pt x="15225" y="9747"/>
                    <a:pt x="15293" y="9747"/>
                  </a:cubicBezTo>
                  <a:cubicBezTo>
                    <a:pt x="15385" y="9747"/>
                    <a:pt x="15430" y="9747"/>
                    <a:pt x="15499" y="9678"/>
                  </a:cubicBezTo>
                  <a:cubicBezTo>
                    <a:pt x="15544" y="9610"/>
                    <a:pt x="15590" y="9564"/>
                    <a:pt x="15590" y="9473"/>
                  </a:cubicBezTo>
                  <a:cubicBezTo>
                    <a:pt x="15567" y="9405"/>
                    <a:pt x="15567" y="9336"/>
                    <a:pt x="15499" y="9290"/>
                  </a:cubicBezTo>
                  <a:cubicBezTo>
                    <a:pt x="15459" y="9251"/>
                    <a:pt x="15420" y="9195"/>
                    <a:pt x="15351" y="9195"/>
                  </a:cubicBezTo>
                  <a:close/>
                  <a:moveTo>
                    <a:pt x="4837" y="9196"/>
                  </a:moveTo>
                  <a:cubicBezTo>
                    <a:pt x="4757" y="9196"/>
                    <a:pt x="4676" y="9225"/>
                    <a:pt x="4611" y="9290"/>
                  </a:cubicBezTo>
                  <a:cubicBezTo>
                    <a:pt x="4588" y="9336"/>
                    <a:pt x="4543" y="9382"/>
                    <a:pt x="4543" y="9473"/>
                  </a:cubicBezTo>
                  <a:cubicBezTo>
                    <a:pt x="4543" y="9564"/>
                    <a:pt x="4588" y="9633"/>
                    <a:pt x="4634" y="9701"/>
                  </a:cubicBezTo>
                  <a:cubicBezTo>
                    <a:pt x="4634" y="9724"/>
                    <a:pt x="4794" y="9793"/>
                    <a:pt x="4816" y="9793"/>
                  </a:cubicBezTo>
                  <a:cubicBezTo>
                    <a:pt x="4833" y="9797"/>
                    <a:pt x="4849" y="9799"/>
                    <a:pt x="4865" y="9799"/>
                  </a:cubicBezTo>
                  <a:cubicBezTo>
                    <a:pt x="4933" y="9799"/>
                    <a:pt x="4989" y="9761"/>
                    <a:pt x="5045" y="9724"/>
                  </a:cubicBezTo>
                  <a:cubicBezTo>
                    <a:pt x="5090" y="9678"/>
                    <a:pt x="5136" y="9587"/>
                    <a:pt x="5136" y="9519"/>
                  </a:cubicBezTo>
                  <a:cubicBezTo>
                    <a:pt x="5159" y="9427"/>
                    <a:pt x="5113" y="9359"/>
                    <a:pt x="5068" y="9290"/>
                  </a:cubicBezTo>
                  <a:cubicBezTo>
                    <a:pt x="5008" y="9231"/>
                    <a:pt x="4923" y="9196"/>
                    <a:pt x="4837" y="9196"/>
                  </a:cubicBezTo>
                  <a:close/>
                  <a:moveTo>
                    <a:pt x="16295" y="9286"/>
                  </a:moveTo>
                  <a:cubicBezTo>
                    <a:pt x="16282" y="9286"/>
                    <a:pt x="16267" y="9287"/>
                    <a:pt x="16252" y="9290"/>
                  </a:cubicBezTo>
                  <a:cubicBezTo>
                    <a:pt x="16183" y="9290"/>
                    <a:pt x="16138" y="9313"/>
                    <a:pt x="16069" y="9359"/>
                  </a:cubicBezTo>
                  <a:cubicBezTo>
                    <a:pt x="16024" y="9427"/>
                    <a:pt x="15978" y="9473"/>
                    <a:pt x="15978" y="9564"/>
                  </a:cubicBezTo>
                  <a:cubicBezTo>
                    <a:pt x="16001" y="9633"/>
                    <a:pt x="16001" y="9701"/>
                    <a:pt x="16069" y="9747"/>
                  </a:cubicBezTo>
                  <a:cubicBezTo>
                    <a:pt x="16115" y="9815"/>
                    <a:pt x="16183" y="9838"/>
                    <a:pt x="16252" y="9838"/>
                  </a:cubicBezTo>
                  <a:cubicBezTo>
                    <a:pt x="16343" y="9838"/>
                    <a:pt x="16389" y="9815"/>
                    <a:pt x="16457" y="9747"/>
                  </a:cubicBezTo>
                  <a:cubicBezTo>
                    <a:pt x="16503" y="9701"/>
                    <a:pt x="16549" y="9656"/>
                    <a:pt x="16526" y="9564"/>
                  </a:cubicBezTo>
                  <a:cubicBezTo>
                    <a:pt x="16526" y="9496"/>
                    <a:pt x="16526" y="9427"/>
                    <a:pt x="16457" y="9382"/>
                  </a:cubicBezTo>
                  <a:cubicBezTo>
                    <a:pt x="16418" y="9342"/>
                    <a:pt x="16379" y="9286"/>
                    <a:pt x="16295" y="9286"/>
                  </a:cubicBezTo>
                  <a:close/>
                  <a:moveTo>
                    <a:pt x="5804" y="9296"/>
                  </a:moveTo>
                  <a:cubicBezTo>
                    <a:pt x="5724" y="9296"/>
                    <a:pt x="5638" y="9325"/>
                    <a:pt x="5570" y="9382"/>
                  </a:cubicBezTo>
                  <a:cubicBezTo>
                    <a:pt x="5547" y="9427"/>
                    <a:pt x="5501" y="9496"/>
                    <a:pt x="5501" y="9564"/>
                  </a:cubicBezTo>
                  <a:cubicBezTo>
                    <a:pt x="5478" y="9656"/>
                    <a:pt x="5524" y="9724"/>
                    <a:pt x="5570" y="9793"/>
                  </a:cubicBezTo>
                  <a:cubicBezTo>
                    <a:pt x="5592" y="9815"/>
                    <a:pt x="5729" y="9884"/>
                    <a:pt x="5752" y="9884"/>
                  </a:cubicBezTo>
                  <a:cubicBezTo>
                    <a:pt x="5769" y="9888"/>
                    <a:pt x="5786" y="9890"/>
                    <a:pt x="5802" y="9890"/>
                  </a:cubicBezTo>
                  <a:cubicBezTo>
                    <a:pt x="5876" y="9890"/>
                    <a:pt x="5947" y="9853"/>
                    <a:pt x="6003" y="9815"/>
                  </a:cubicBezTo>
                  <a:cubicBezTo>
                    <a:pt x="6049" y="9770"/>
                    <a:pt x="6072" y="9701"/>
                    <a:pt x="6095" y="9610"/>
                  </a:cubicBezTo>
                  <a:cubicBezTo>
                    <a:pt x="6095" y="9519"/>
                    <a:pt x="6072" y="9450"/>
                    <a:pt x="6003" y="9382"/>
                  </a:cubicBezTo>
                  <a:cubicBezTo>
                    <a:pt x="5958" y="9325"/>
                    <a:pt x="5884" y="9296"/>
                    <a:pt x="5804" y="9296"/>
                  </a:cubicBezTo>
                  <a:close/>
                  <a:moveTo>
                    <a:pt x="17268" y="9354"/>
                  </a:moveTo>
                  <a:cubicBezTo>
                    <a:pt x="17257" y="9354"/>
                    <a:pt x="17246" y="9356"/>
                    <a:pt x="17233" y="9359"/>
                  </a:cubicBezTo>
                  <a:cubicBezTo>
                    <a:pt x="17165" y="9359"/>
                    <a:pt x="17096" y="9382"/>
                    <a:pt x="17051" y="9427"/>
                  </a:cubicBezTo>
                  <a:cubicBezTo>
                    <a:pt x="17005" y="9496"/>
                    <a:pt x="16937" y="9542"/>
                    <a:pt x="16959" y="9633"/>
                  </a:cubicBezTo>
                  <a:cubicBezTo>
                    <a:pt x="16959" y="9701"/>
                    <a:pt x="16959" y="9770"/>
                    <a:pt x="17028" y="9815"/>
                  </a:cubicBezTo>
                  <a:cubicBezTo>
                    <a:pt x="17096" y="9884"/>
                    <a:pt x="17142" y="9907"/>
                    <a:pt x="17233" y="9907"/>
                  </a:cubicBezTo>
                  <a:cubicBezTo>
                    <a:pt x="17325" y="9907"/>
                    <a:pt x="17370" y="9884"/>
                    <a:pt x="17416" y="9838"/>
                  </a:cubicBezTo>
                  <a:cubicBezTo>
                    <a:pt x="17462" y="9770"/>
                    <a:pt x="17507" y="9724"/>
                    <a:pt x="17507" y="9656"/>
                  </a:cubicBezTo>
                  <a:cubicBezTo>
                    <a:pt x="17507" y="9564"/>
                    <a:pt x="17507" y="9496"/>
                    <a:pt x="17439" y="9450"/>
                  </a:cubicBezTo>
                  <a:cubicBezTo>
                    <a:pt x="17380" y="9411"/>
                    <a:pt x="17338" y="9354"/>
                    <a:pt x="17268" y="9354"/>
                  </a:cubicBezTo>
                  <a:close/>
                  <a:moveTo>
                    <a:pt x="6722" y="9382"/>
                  </a:moveTo>
                  <a:cubicBezTo>
                    <a:pt x="6637" y="9382"/>
                    <a:pt x="6551" y="9405"/>
                    <a:pt x="6505" y="9450"/>
                  </a:cubicBezTo>
                  <a:cubicBezTo>
                    <a:pt x="6414" y="9542"/>
                    <a:pt x="6414" y="9770"/>
                    <a:pt x="6505" y="9861"/>
                  </a:cubicBezTo>
                  <a:cubicBezTo>
                    <a:pt x="6557" y="9912"/>
                    <a:pt x="6651" y="9942"/>
                    <a:pt x="6740" y="9942"/>
                  </a:cubicBezTo>
                  <a:cubicBezTo>
                    <a:pt x="6810" y="9942"/>
                    <a:pt x="6876" y="9924"/>
                    <a:pt x="6916" y="9884"/>
                  </a:cubicBezTo>
                  <a:cubicBezTo>
                    <a:pt x="7008" y="9793"/>
                    <a:pt x="7030" y="9542"/>
                    <a:pt x="6939" y="9450"/>
                  </a:cubicBezTo>
                  <a:cubicBezTo>
                    <a:pt x="6894" y="9405"/>
                    <a:pt x="6808" y="9382"/>
                    <a:pt x="6722" y="9382"/>
                  </a:cubicBezTo>
                  <a:close/>
                  <a:moveTo>
                    <a:pt x="7658" y="9473"/>
                  </a:moveTo>
                  <a:cubicBezTo>
                    <a:pt x="7573" y="9473"/>
                    <a:pt x="7487" y="9496"/>
                    <a:pt x="7441" y="9542"/>
                  </a:cubicBezTo>
                  <a:cubicBezTo>
                    <a:pt x="7350" y="9656"/>
                    <a:pt x="7373" y="9884"/>
                    <a:pt x="7464" y="9975"/>
                  </a:cubicBezTo>
                  <a:cubicBezTo>
                    <a:pt x="7504" y="10015"/>
                    <a:pt x="7575" y="10033"/>
                    <a:pt x="7649" y="10033"/>
                  </a:cubicBezTo>
                  <a:cubicBezTo>
                    <a:pt x="7745" y="10033"/>
                    <a:pt x="7847" y="10004"/>
                    <a:pt x="7898" y="9952"/>
                  </a:cubicBezTo>
                  <a:cubicBezTo>
                    <a:pt x="7966" y="9861"/>
                    <a:pt x="7966" y="9633"/>
                    <a:pt x="7875" y="9542"/>
                  </a:cubicBezTo>
                  <a:cubicBezTo>
                    <a:pt x="7829" y="9496"/>
                    <a:pt x="7744" y="9473"/>
                    <a:pt x="7658" y="9473"/>
                  </a:cubicBezTo>
                  <a:close/>
                  <a:moveTo>
                    <a:pt x="8568" y="9558"/>
                  </a:moveTo>
                  <a:cubicBezTo>
                    <a:pt x="8512" y="9558"/>
                    <a:pt x="8456" y="9596"/>
                    <a:pt x="8400" y="9633"/>
                  </a:cubicBezTo>
                  <a:cubicBezTo>
                    <a:pt x="8354" y="9678"/>
                    <a:pt x="8332" y="9770"/>
                    <a:pt x="8332" y="9861"/>
                  </a:cubicBezTo>
                  <a:cubicBezTo>
                    <a:pt x="8332" y="9930"/>
                    <a:pt x="8354" y="9998"/>
                    <a:pt x="8400" y="10044"/>
                  </a:cubicBezTo>
                  <a:cubicBezTo>
                    <a:pt x="8446" y="10089"/>
                    <a:pt x="8537" y="10135"/>
                    <a:pt x="8605" y="10135"/>
                  </a:cubicBezTo>
                  <a:cubicBezTo>
                    <a:pt x="8674" y="10135"/>
                    <a:pt x="8765" y="10112"/>
                    <a:pt x="8811" y="10067"/>
                  </a:cubicBezTo>
                  <a:cubicBezTo>
                    <a:pt x="8879" y="10021"/>
                    <a:pt x="8902" y="9930"/>
                    <a:pt x="8902" y="9861"/>
                  </a:cubicBezTo>
                  <a:cubicBezTo>
                    <a:pt x="8902" y="9770"/>
                    <a:pt x="8857" y="9701"/>
                    <a:pt x="8834" y="9633"/>
                  </a:cubicBezTo>
                  <a:cubicBezTo>
                    <a:pt x="8765" y="9610"/>
                    <a:pt x="8697" y="9564"/>
                    <a:pt x="8605" y="9564"/>
                  </a:cubicBezTo>
                  <a:cubicBezTo>
                    <a:pt x="8593" y="9560"/>
                    <a:pt x="8580" y="9558"/>
                    <a:pt x="8568" y="9558"/>
                  </a:cubicBezTo>
                  <a:close/>
                  <a:moveTo>
                    <a:pt x="9564" y="9610"/>
                  </a:moveTo>
                  <a:cubicBezTo>
                    <a:pt x="9496" y="9610"/>
                    <a:pt x="9404" y="9633"/>
                    <a:pt x="9359" y="9678"/>
                  </a:cubicBezTo>
                  <a:cubicBezTo>
                    <a:pt x="9313" y="9747"/>
                    <a:pt x="9267" y="9815"/>
                    <a:pt x="9267" y="9907"/>
                  </a:cubicBezTo>
                  <a:cubicBezTo>
                    <a:pt x="9267" y="9975"/>
                    <a:pt x="9313" y="10044"/>
                    <a:pt x="9359" y="10112"/>
                  </a:cubicBezTo>
                  <a:cubicBezTo>
                    <a:pt x="9427" y="10135"/>
                    <a:pt x="9496" y="10181"/>
                    <a:pt x="9564" y="10181"/>
                  </a:cubicBezTo>
                  <a:cubicBezTo>
                    <a:pt x="9633" y="10181"/>
                    <a:pt x="9724" y="10158"/>
                    <a:pt x="9770" y="10089"/>
                  </a:cubicBezTo>
                  <a:cubicBezTo>
                    <a:pt x="9838" y="10044"/>
                    <a:pt x="9861" y="9952"/>
                    <a:pt x="9861" y="9884"/>
                  </a:cubicBezTo>
                  <a:cubicBezTo>
                    <a:pt x="9861" y="9815"/>
                    <a:pt x="9815" y="9724"/>
                    <a:pt x="9770" y="9678"/>
                  </a:cubicBezTo>
                  <a:cubicBezTo>
                    <a:pt x="9724" y="9633"/>
                    <a:pt x="9633" y="9610"/>
                    <a:pt x="9564" y="9610"/>
                  </a:cubicBezTo>
                  <a:close/>
                  <a:moveTo>
                    <a:pt x="10559" y="9718"/>
                  </a:moveTo>
                  <a:cubicBezTo>
                    <a:pt x="10547" y="9718"/>
                    <a:pt x="10535" y="9720"/>
                    <a:pt x="10523" y="9724"/>
                  </a:cubicBezTo>
                  <a:cubicBezTo>
                    <a:pt x="10431" y="9724"/>
                    <a:pt x="10386" y="9747"/>
                    <a:pt x="10317" y="9793"/>
                  </a:cubicBezTo>
                  <a:cubicBezTo>
                    <a:pt x="10272" y="9861"/>
                    <a:pt x="10226" y="9907"/>
                    <a:pt x="10249" y="9975"/>
                  </a:cubicBezTo>
                  <a:cubicBezTo>
                    <a:pt x="10249" y="10067"/>
                    <a:pt x="10249" y="10112"/>
                    <a:pt x="10317" y="10181"/>
                  </a:cubicBezTo>
                  <a:cubicBezTo>
                    <a:pt x="10363" y="10226"/>
                    <a:pt x="10409" y="10272"/>
                    <a:pt x="10500" y="10272"/>
                  </a:cubicBezTo>
                  <a:cubicBezTo>
                    <a:pt x="10591" y="10249"/>
                    <a:pt x="10637" y="10249"/>
                    <a:pt x="10705" y="10181"/>
                  </a:cubicBezTo>
                  <a:cubicBezTo>
                    <a:pt x="10751" y="10135"/>
                    <a:pt x="10797" y="10089"/>
                    <a:pt x="10797" y="9998"/>
                  </a:cubicBezTo>
                  <a:cubicBezTo>
                    <a:pt x="10774" y="9930"/>
                    <a:pt x="10774" y="9838"/>
                    <a:pt x="10705" y="9815"/>
                  </a:cubicBezTo>
                  <a:cubicBezTo>
                    <a:pt x="10668" y="9759"/>
                    <a:pt x="10615" y="9718"/>
                    <a:pt x="10559" y="9718"/>
                  </a:cubicBezTo>
                  <a:close/>
                  <a:moveTo>
                    <a:pt x="69" y="9747"/>
                  </a:moveTo>
                  <a:cubicBezTo>
                    <a:pt x="69" y="9770"/>
                    <a:pt x="69" y="9793"/>
                    <a:pt x="69" y="9793"/>
                  </a:cubicBezTo>
                  <a:cubicBezTo>
                    <a:pt x="92" y="9952"/>
                    <a:pt x="114" y="10089"/>
                    <a:pt x="137" y="10249"/>
                  </a:cubicBezTo>
                  <a:cubicBezTo>
                    <a:pt x="137" y="10249"/>
                    <a:pt x="137" y="10272"/>
                    <a:pt x="160" y="10295"/>
                  </a:cubicBezTo>
                  <a:cubicBezTo>
                    <a:pt x="160" y="10295"/>
                    <a:pt x="206" y="10295"/>
                    <a:pt x="206" y="10272"/>
                  </a:cubicBezTo>
                  <a:cubicBezTo>
                    <a:pt x="274" y="10226"/>
                    <a:pt x="297" y="10158"/>
                    <a:pt x="320" y="10067"/>
                  </a:cubicBezTo>
                  <a:cubicBezTo>
                    <a:pt x="343" y="9975"/>
                    <a:pt x="297" y="9884"/>
                    <a:pt x="229" y="9815"/>
                  </a:cubicBezTo>
                  <a:cubicBezTo>
                    <a:pt x="206" y="9793"/>
                    <a:pt x="160" y="9770"/>
                    <a:pt x="114" y="9770"/>
                  </a:cubicBezTo>
                  <a:cubicBezTo>
                    <a:pt x="114" y="9747"/>
                    <a:pt x="92" y="9747"/>
                    <a:pt x="69" y="9747"/>
                  </a:cubicBezTo>
                  <a:close/>
                  <a:moveTo>
                    <a:pt x="11414" y="9810"/>
                  </a:moveTo>
                  <a:cubicBezTo>
                    <a:pt x="11351" y="9810"/>
                    <a:pt x="11314" y="9850"/>
                    <a:pt x="11276" y="9907"/>
                  </a:cubicBezTo>
                  <a:cubicBezTo>
                    <a:pt x="11208" y="9952"/>
                    <a:pt x="11185" y="10021"/>
                    <a:pt x="11185" y="10089"/>
                  </a:cubicBezTo>
                  <a:cubicBezTo>
                    <a:pt x="11185" y="10181"/>
                    <a:pt x="11230" y="10226"/>
                    <a:pt x="11276" y="10295"/>
                  </a:cubicBezTo>
                  <a:cubicBezTo>
                    <a:pt x="11344" y="10340"/>
                    <a:pt x="11390" y="10363"/>
                    <a:pt x="11481" y="10363"/>
                  </a:cubicBezTo>
                  <a:cubicBezTo>
                    <a:pt x="11550" y="10363"/>
                    <a:pt x="11596" y="10318"/>
                    <a:pt x="11664" y="10272"/>
                  </a:cubicBezTo>
                  <a:cubicBezTo>
                    <a:pt x="11710" y="10226"/>
                    <a:pt x="11732" y="10181"/>
                    <a:pt x="11732" y="10089"/>
                  </a:cubicBezTo>
                  <a:cubicBezTo>
                    <a:pt x="11732" y="9998"/>
                    <a:pt x="11710" y="9952"/>
                    <a:pt x="11641" y="9884"/>
                  </a:cubicBezTo>
                  <a:cubicBezTo>
                    <a:pt x="11618" y="9815"/>
                    <a:pt x="11550" y="9815"/>
                    <a:pt x="11459" y="9815"/>
                  </a:cubicBezTo>
                  <a:cubicBezTo>
                    <a:pt x="11442" y="9811"/>
                    <a:pt x="11428" y="9810"/>
                    <a:pt x="11414" y="9810"/>
                  </a:cubicBezTo>
                  <a:close/>
                  <a:moveTo>
                    <a:pt x="970" y="9844"/>
                  </a:moveTo>
                  <a:cubicBezTo>
                    <a:pt x="885" y="9844"/>
                    <a:pt x="799" y="9873"/>
                    <a:pt x="754" y="9930"/>
                  </a:cubicBezTo>
                  <a:cubicBezTo>
                    <a:pt x="662" y="10021"/>
                    <a:pt x="662" y="10249"/>
                    <a:pt x="754" y="10340"/>
                  </a:cubicBezTo>
                  <a:cubicBezTo>
                    <a:pt x="802" y="10389"/>
                    <a:pt x="888" y="10418"/>
                    <a:pt x="975" y="10418"/>
                  </a:cubicBezTo>
                  <a:cubicBezTo>
                    <a:pt x="1054" y="10418"/>
                    <a:pt x="1133" y="10394"/>
                    <a:pt x="1187" y="10340"/>
                  </a:cubicBezTo>
                  <a:cubicBezTo>
                    <a:pt x="1279" y="10272"/>
                    <a:pt x="1279" y="10021"/>
                    <a:pt x="1187" y="9930"/>
                  </a:cubicBezTo>
                  <a:cubicBezTo>
                    <a:pt x="1142" y="9873"/>
                    <a:pt x="1056" y="9844"/>
                    <a:pt x="970" y="9844"/>
                  </a:cubicBezTo>
                  <a:close/>
                  <a:moveTo>
                    <a:pt x="12417" y="9907"/>
                  </a:moveTo>
                  <a:cubicBezTo>
                    <a:pt x="12326" y="9907"/>
                    <a:pt x="12280" y="9930"/>
                    <a:pt x="12235" y="9975"/>
                  </a:cubicBezTo>
                  <a:cubicBezTo>
                    <a:pt x="12166" y="10044"/>
                    <a:pt x="12143" y="10089"/>
                    <a:pt x="12143" y="10181"/>
                  </a:cubicBezTo>
                  <a:cubicBezTo>
                    <a:pt x="12143" y="10249"/>
                    <a:pt x="12143" y="10318"/>
                    <a:pt x="12212" y="10363"/>
                  </a:cubicBezTo>
                  <a:cubicBezTo>
                    <a:pt x="12271" y="10403"/>
                    <a:pt x="12296" y="10459"/>
                    <a:pt x="12375" y="10459"/>
                  </a:cubicBezTo>
                  <a:cubicBezTo>
                    <a:pt x="12388" y="10459"/>
                    <a:pt x="12402" y="10458"/>
                    <a:pt x="12417" y="10455"/>
                  </a:cubicBezTo>
                  <a:cubicBezTo>
                    <a:pt x="12486" y="10455"/>
                    <a:pt x="12554" y="10455"/>
                    <a:pt x="12600" y="10386"/>
                  </a:cubicBezTo>
                  <a:cubicBezTo>
                    <a:pt x="12646" y="10318"/>
                    <a:pt x="12691" y="10272"/>
                    <a:pt x="12691" y="10181"/>
                  </a:cubicBezTo>
                  <a:cubicBezTo>
                    <a:pt x="12691" y="10112"/>
                    <a:pt x="12691" y="10044"/>
                    <a:pt x="12600" y="9998"/>
                  </a:cubicBezTo>
                  <a:cubicBezTo>
                    <a:pt x="12577" y="9907"/>
                    <a:pt x="12486" y="9907"/>
                    <a:pt x="12417" y="9907"/>
                  </a:cubicBezTo>
                  <a:close/>
                  <a:moveTo>
                    <a:pt x="1906" y="9930"/>
                  </a:moveTo>
                  <a:cubicBezTo>
                    <a:pt x="1821" y="9930"/>
                    <a:pt x="1735" y="9952"/>
                    <a:pt x="1689" y="9998"/>
                  </a:cubicBezTo>
                  <a:cubicBezTo>
                    <a:pt x="1598" y="10089"/>
                    <a:pt x="1598" y="10340"/>
                    <a:pt x="1689" y="10432"/>
                  </a:cubicBezTo>
                  <a:cubicBezTo>
                    <a:pt x="1729" y="10472"/>
                    <a:pt x="1800" y="10490"/>
                    <a:pt x="1875" y="10490"/>
                  </a:cubicBezTo>
                  <a:cubicBezTo>
                    <a:pt x="1970" y="10490"/>
                    <a:pt x="2072" y="10460"/>
                    <a:pt x="2123" y="10409"/>
                  </a:cubicBezTo>
                  <a:cubicBezTo>
                    <a:pt x="2214" y="10318"/>
                    <a:pt x="2192" y="10089"/>
                    <a:pt x="2123" y="9998"/>
                  </a:cubicBezTo>
                  <a:cubicBezTo>
                    <a:pt x="2077" y="9952"/>
                    <a:pt x="1992" y="9930"/>
                    <a:pt x="1906" y="9930"/>
                  </a:cubicBezTo>
                  <a:close/>
                  <a:moveTo>
                    <a:pt x="13342" y="9981"/>
                  </a:moveTo>
                  <a:cubicBezTo>
                    <a:pt x="13273" y="9981"/>
                    <a:pt x="13205" y="10009"/>
                    <a:pt x="13148" y="10067"/>
                  </a:cubicBezTo>
                  <a:cubicBezTo>
                    <a:pt x="13034" y="10181"/>
                    <a:pt x="13034" y="10340"/>
                    <a:pt x="13148" y="10455"/>
                  </a:cubicBezTo>
                  <a:cubicBezTo>
                    <a:pt x="13205" y="10500"/>
                    <a:pt x="13273" y="10523"/>
                    <a:pt x="13339" y="10523"/>
                  </a:cubicBezTo>
                  <a:cubicBezTo>
                    <a:pt x="13404" y="10523"/>
                    <a:pt x="13467" y="10500"/>
                    <a:pt x="13513" y="10455"/>
                  </a:cubicBezTo>
                  <a:cubicBezTo>
                    <a:pt x="13650" y="10340"/>
                    <a:pt x="13650" y="10181"/>
                    <a:pt x="13536" y="10067"/>
                  </a:cubicBezTo>
                  <a:cubicBezTo>
                    <a:pt x="13479" y="10009"/>
                    <a:pt x="13410" y="9981"/>
                    <a:pt x="13342" y="9981"/>
                  </a:cubicBezTo>
                  <a:close/>
                  <a:moveTo>
                    <a:pt x="2876" y="9975"/>
                  </a:moveTo>
                  <a:cubicBezTo>
                    <a:pt x="2808" y="9975"/>
                    <a:pt x="2716" y="10021"/>
                    <a:pt x="2671" y="10067"/>
                  </a:cubicBezTo>
                  <a:cubicBezTo>
                    <a:pt x="2602" y="10112"/>
                    <a:pt x="2580" y="10203"/>
                    <a:pt x="2580" y="10272"/>
                  </a:cubicBezTo>
                  <a:cubicBezTo>
                    <a:pt x="2580" y="10340"/>
                    <a:pt x="2602" y="10432"/>
                    <a:pt x="2648" y="10477"/>
                  </a:cubicBezTo>
                  <a:cubicBezTo>
                    <a:pt x="2694" y="10523"/>
                    <a:pt x="2785" y="10569"/>
                    <a:pt x="2853" y="10569"/>
                  </a:cubicBezTo>
                  <a:cubicBezTo>
                    <a:pt x="2922" y="10569"/>
                    <a:pt x="3013" y="10546"/>
                    <a:pt x="3082" y="10500"/>
                  </a:cubicBezTo>
                  <a:cubicBezTo>
                    <a:pt x="3127" y="10432"/>
                    <a:pt x="3150" y="10363"/>
                    <a:pt x="3173" y="10272"/>
                  </a:cubicBezTo>
                  <a:cubicBezTo>
                    <a:pt x="3173" y="10203"/>
                    <a:pt x="3127" y="10135"/>
                    <a:pt x="3082" y="10067"/>
                  </a:cubicBezTo>
                  <a:cubicBezTo>
                    <a:pt x="3013" y="10044"/>
                    <a:pt x="2945" y="9975"/>
                    <a:pt x="2876" y="9975"/>
                  </a:cubicBezTo>
                  <a:close/>
                  <a:moveTo>
                    <a:pt x="14300" y="10072"/>
                  </a:moveTo>
                  <a:cubicBezTo>
                    <a:pt x="14232" y="10072"/>
                    <a:pt x="14163" y="10101"/>
                    <a:pt x="14106" y="10158"/>
                  </a:cubicBezTo>
                  <a:cubicBezTo>
                    <a:pt x="13992" y="10272"/>
                    <a:pt x="13992" y="10432"/>
                    <a:pt x="14106" y="10546"/>
                  </a:cubicBezTo>
                  <a:cubicBezTo>
                    <a:pt x="14154" y="10594"/>
                    <a:pt x="14222" y="10623"/>
                    <a:pt x="14291" y="10623"/>
                  </a:cubicBezTo>
                  <a:cubicBezTo>
                    <a:pt x="14353" y="10623"/>
                    <a:pt x="14418" y="10600"/>
                    <a:pt x="14472" y="10546"/>
                  </a:cubicBezTo>
                  <a:cubicBezTo>
                    <a:pt x="14586" y="10432"/>
                    <a:pt x="14586" y="10272"/>
                    <a:pt x="14494" y="10158"/>
                  </a:cubicBezTo>
                  <a:cubicBezTo>
                    <a:pt x="14437" y="10101"/>
                    <a:pt x="14369" y="10072"/>
                    <a:pt x="14300" y="10072"/>
                  </a:cubicBezTo>
                  <a:close/>
                  <a:moveTo>
                    <a:pt x="3812" y="10067"/>
                  </a:moveTo>
                  <a:cubicBezTo>
                    <a:pt x="3744" y="10067"/>
                    <a:pt x="3652" y="10112"/>
                    <a:pt x="3607" y="10158"/>
                  </a:cubicBezTo>
                  <a:cubicBezTo>
                    <a:pt x="3561" y="10203"/>
                    <a:pt x="3538" y="10295"/>
                    <a:pt x="3538" y="10363"/>
                  </a:cubicBezTo>
                  <a:cubicBezTo>
                    <a:pt x="3538" y="10432"/>
                    <a:pt x="3561" y="10523"/>
                    <a:pt x="3607" y="10569"/>
                  </a:cubicBezTo>
                  <a:cubicBezTo>
                    <a:pt x="3652" y="10614"/>
                    <a:pt x="3744" y="10660"/>
                    <a:pt x="3812" y="10660"/>
                  </a:cubicBezTo>
                  <a:cubicBezTo>
                    <a:pt x="3881" y="10660"/>
                    <a:pt x="3972" y="10637"/>
                    <a:pt x="4018" y="10592"/>
                  </a:cubicBezTo>
                  <a:cubicBezTo>
                    <a:pt x="4086" y="10546"/>
                    <a:pt x="4109" y="10455"/>
                    <a:pt x="4109" y="10386"/>
                  </a:cubicBezTo>
                  <a:cubicBezTo>
                    <a:pt x="4109" y="10295"/>
                    <a:pt x="4063" y="10226"/>
                    <a:pt x="4040" y="10158"/>
                  </a:cubicBezTo>
                  <a:cubicBezTo>
                    <a:pt x="3972" y="10135"/>
                    <a:pt x="3903" y="10089"/>
                    <a:pt x="3812" y="10067"/>
                  </a:cubicBezTo>
                  <a:close/>
                  <a:moveTo>
                    <a:pt x="15259" y="10141"/>
                  </a:moveTo>
                  <a:cubicBezTo>
                    <a:pt x="15191" y="10141"/>
                    <a:pt x="15122" y="10169"/>
                    <a:pt x="15065" y="10226"/>
                  </a:cubicBezTo>
                  <a:cubicBezTo>
                    <a:pt x="14951" y="10340"/>
                    <a:pt x="14951" y="10500"/>
                    <a:pt x="15065" y="10592"/>
                  </a:cubicBezTo>
                  <a:cubicBezTo>
                    <a:pt x="15125" y="10663"/>
                    <a:pt x="15197" y="10697"/>
                    <a:pt x="15268" y="10697"/>
                  </a:cubicBezTo>
                  <a:cubicBezTo>
                    <a:pt x="15334" y="10697"/>
                    <a:pt x="15399" y="10669"/>
                    <a:pt x="15453" y="10614"/>
                  </a:cubicBezTo>
                  <a:cubicBezTo>
                    <a:pt x="15567" y="10500"/>
                    <a:pt x="15567" y="10340"/>
                    <a:pt x="15453" y="10226"/>
                  </a:cubicBezTo>
                  <a:cubicBezTo>
                    <a:pt x="15396" y="10169"/>
                    <a:pt x="15327" y="10141"/>
                    <a:pt x="15259" y="10141"/>
                  </a:cubicBezTo>
                  <a:close/>
                  <a:moveTo>
                    <a:pt x="4748" y="10158"/>
                  </a:moveTo>
                  <a:cubicBezTo>
                    <a:pt x="4679" y="10181"/>
                    <a:pt x="4611" y="10181"/>
                    <a:pt x="4565" y="10249"/>
                  </a:cubicBezTo>
                  <a:cubicBezTo>
                    <a:pt x="4497" y="10295"/>
                    <a:pt x="4474" y="10363"/>
                    <a:pt x="4474" y="10455"/>
                  </a:cubicBezTo>
                  <a:cubicBezTo>
                    <a:pt x="4474" y="10523"/>
                    <a:pt x="4497" y="10569"/>
                    <a:pt x="4543" y="10637"/>
                  </a:cubicBezTo>
                  <a:cubicBezTo>
                    <a:pt x="4611" y="10683"/>
                    <a:pt x="4657" y="10728"/>
                    <a:pt x="4725" y="10728"/>
                  </a:cubicBezTo>
                  <a:cubicBezTo>
                    <a:pt x="4816" y="10706"/>
                    <a:pt x="4885" y="10706"/>
                    <a:pt x="4931" y="10637"/>
                  </a:cubicBezTo>
                  <a:cubicBezTo>
                    <a:pt x="4976" y="10592"/>
                    <a:pt x="5045" y="10546"/>
                    <a:pt x="5022" y="10455"/>
                  </a:cubicBezTo>
                  <a:cubicBezTo>
                    <a:pt x="5022" y="10363"/>
                    <a:pt x="4999" y="10318"/>
                    <a:pt x="4953" y="10249"/>
                  </a:cubicBezTo>
                  <a:cubicBezTo>
                    <a:pt x="4885" y="10203"/>
                    <a:pt x="4839" y="10158"/>
                    <a:pt x="4748" y="10158"/>
                  </a:cubicBezTo>
                  <a:close/>
                  <a:moveTo>
                    <a:pt x="16195" y="10209"/>
                  </a:moveTo>
                  <a:cubicBezTo>
                    <a:pt x="16126" y="10209"/>
                    <a:pt x="16058" y="10238"/>
                    <a:pt x="16001" y="10295"/>
                  </a:cubicBezTo>
                  <a:cubicBezTo>
                    <a:pt x="15887" y="10409"/>
                    <a:pt x="15887" y="10569"/>
                    <a:pt x="16001" y="10683"/>
                  </a:cubicBezTo>
                  <a:cubicBezTo>
                    <a:pt x="16058" y="10740"/>
                    <a:pt x="16121" y="10768"/>
                    <a:pt x="16183" y="10768"/>
                  </a:cubicBezTo>
                  <a:cubicBezTo>
                    <a:pt x="16246" y="10768"/>
                    <a:pt x="16309" y="10740"/>
                    <a:pt x="16366" y="10683"/>
                  </a:cubicBezTo>
                  <a:cubicBezTo>
                    <a:pt x="16480" y="10569"/>
                    <a:pt x="16480" y="10409"/>
                    <a:pt x="16389" y="10295"/>
                  </a:cubicBezTo>
                  <a:cubicBezTo>
                    <a:pt x="16332" y="10238"/>
                    <a:pt x="16263" y="10209"/>
                    <a:pt x="16195" y="10209"/>
                  </a:cubicBezTo>
                  <a:close/>
                  <a:moveTo>
                    <a:pt x="5684" y="10249"/>
                  </a:moveTo>
                  <a:cubicBezTo>
                    <a:pt x="5615" y="10272"/>
                    <a:pt x="5547" y="10272"/>
                    <a:pt x="5501" y="10363"/>
                  </a:cubicBezTo>
                  <a:cubicBezTo>
                    <a:pt x="5433" y="10386"/>
                    <a:pt x="5433" y="10455"/>
                    <a:pt x="5410" y="10546"/>
                  </a:cubicBezTo>
                  <a:cubicBezTo>
                    <a:pt x="5410" y="10614"/>
                    <a:pt x="5456" y="10683"/>
                    <a:pt x="5501" y="10728"/>
                  </a:cubicBezTo>
                  <a:cubicBezTo>
                    <a:pt x="5547" y="10774"/>
                    <a:pt x="5615" y="10820"/>
                    <a:pt x="5684" y="10820"/>
                  </a:cubicBezTo>
                  <a:cubicBezTo>
                    <a:pt x="5775" y="10820"/>
                    <a:pt x="5821" y="10797"/>
                    <a:pt x="5866" y="10728"/>
                  </a:cubicBezTo>
                  <a:cubicBezTo>
                    <a:pt x="5935" y="10683"/>
                    <a:pt x="5981" y="10637"/>
                    <a:pt x="5981" y="10546"/>
                  </a:cubicBezTo>
                  <a:cubicBezTo>
                    <a:pt x="5958" y="10455"/>
                    <a:pt x="5958" y="10409"/>
                    <a:pt x="5889" y="10363"/>
                  </a:cubicBezTo>
                  <a:cubicBezTo>
                    <a:pt x="5844" y="10295"/>
                    <a:pt x="5798" y="10249"/>
                    <a:pt x="5684" y="10249"/>
                  </a:cubicBezTo>
                  <a:close/>
                  <a:moveTo>
                    <a:pt x="17140" y="10303"/>
                  </a:moveTo>
                  <a:cubicBezTo>
                    <a:pt x="17068" y="10303"/>
                    <a:pt x="16996" y="10337"/>
                    <a:pt x="16937" y="10409"/>
                  </a:cubicBezTo>
                  <a:cubicBezTo>
                    <a:pt x="16823" y="10523"/>
                    <a:pt x="16845" y="10660"/>
                    <a:pt x="16959" y="10774"/>
                  </a:cubicBezTo>
                  <a:cubicBezTo>
                    <a:pt x="17017" y="10831"/>
                    <a:pt x="17079" y="10860"/>
                    <a:pt x="17142" y="10860"/>
                  </a:cubicBezTo>
                  <a:cubicBezTo>
                    <a:pt x="17205" y="10860"/>
                    <a:pt x="17268" y="10831"/>
                    <a:pt x="17325" y="10774"/>
                  </a:cubicBezTo>
                  <a:cubicBezTo>
                    <a:pt x="17439" y="10660"/>
                    <a:pt x="17439" y="10500"/>
                    <a:pt x="17325" y="10386"/>
                  </a:cubicBezTo>
                  <a:cubicBezTo>
                    <a:pt x="17270" y="10332"/>
                    <a:pt x="17205" y="10303"/>
                    <a:pt x="17140" y="10303"/>
                  </a:cubicBezTo>
                  <a:close/>
                  <a:moveTo>
                    <a:pt x="6700" y="10357"/>
                  </a:moveTo>
                  <a:cubicBezTo>
                    <a:pt x="6689" y="10357"/>
                    <a:pt x="6677" y="10359"/>
                    <a:pt x="6665" y="10363"/>
                  </a:cubicBezTo>
                  <a:cubicBezTo>
                    <a:pt x="6574" y="10363"/>
                    <a:pt x="6528" y="10363"/>
                    <a:pt x="6460" y="10432"/>
                  </a:cubicBezTo>
                  <a:cubicBezTo>
                    <a:pt x="6414" y="10477"/>
                    <a:pt x="6346" y="10523"/>
                    <a:pt x="6369" y="10637"/>
                  </a:cubicBezTo>
                  <a:cubicBezTo>
                    <a:pt x="6369" y="10706"/>
                    <a:pt x="6391" y="10751"/>
                    <a:pt x="6437" y="10820"/>
                  </a:cubicBezTo>
                  <a:cubicBezTo>
                    <a:pt x="6505" y="10865"/>
                    <a:pt x="6551" y="10911"/>
                    <a:pt x="6642" y="10911"/>
                  </a:cubicBezTo>
                  <a:cubicBezTo>
                    <a:pt x="6711" y="10888"/>
                    <a:pt x="6779" y="10911"/>
                    <a:pt x="6825" y="10820"/>
                  </a:cubicBezTo>
                  <a:cubicBezTo>
                    <a:pt x="6916" y="10774"/>
                    <a:pt x="6916" y="10706"/>
                    <a:pt x="6916" y="10637"/>
                  </a:cubicBezTo>
                  <a:cubicBezTo>
                    <a:pt x="6916" y="10546"/>
                    <a:pt x="6894" y="10500"/>
                    <a:pt x="6848" y="10455"/>
                  </a:cubicBezTo>
                  <a:cubicBezTo>
                    <a:pt x="6792" y="10398"/>
                    <a:pt x="6751" y="10357"/>
                    <a:pt x="6700" y="10357"/>
                  </a:cubicBezTo>
                  <a:close/>
                  <a:moveTo>
                    <a:pt x="7636" y="10404"/>
                  </a:moveTo>
                  <a:cubicBezTo>
                    <a:pt x="7625" y="10404"/>
                    <a:pt x="7614" y="10406"/>
                    <a:pt x="7601" y="10409"/>
                  </a:cubicBezTo>
                  <a:cubicBezTo>
                    <a:pt x="7533" y="10409"/>
                    <a:pt x="7464" y="10432"/>
                    <a:pt x="7419" y="10477"/>
                  </a:cubicBezTo>
                  <a:cubicBezTo>
                    <a:pt x="7350" y="10546"/>
                    <a:pt x="7304" y="10592"/>
                    <a:pt x="7327" y="10683"/>
                  </a:cubicBezTo>
                  <a:cubicBezTo>
                    <a:pt x="7327" y="10751"/>
                    <a:pt x="7327" y="10820"/>
                    <a:pt x="7396" y="10865"/>
                  </a:cubicBezTo>
                  <a:cubicBezTo>
                    <a:pt x="7441" y="10934"/>
                    <a:pt x="7510" y="10957"/>
                    <a:pt x="7601" y="10957"/>
                  </a:cubicBezTo>
                  <a:cubicBezTo>
                    <a:pt x="7670" y="10957"/>
                    <a:pt x="7738" y="10934"/>
                    <a:pt x="7784" y="10865"/>
                  </a:cubicBezTo>
                  <a:cubicBezTo>
                    <a:pt x="7829" y="10820"/>
                    <a:pt x="7875" y="10774"/>
                    <a:pt x="7875" y="10683"/>
                  </a:cubicBezTo>
                  <a:cubicBezTo>
                    <a:pt x="7875" y="10614"/>
                    <a:pt x="7852" y="10546"/>
                    <a:pt x="7807" y="10500"/>
                  </a:cubicBezTo>
                  <a:cubicBezTo>
                    <a:pt x="7747" y="10461"/>
                    <a:pt x="7705" y="10404"/>
                    <a:pt x="7636" y="10404"/>
                  </a:cubicBezTo>
                  <a:close/>
                  <a:moveTo>
                    <a:pt x="8537" y="10503"/>
                  </a:moveTo>
                  <a:cubicBezTo>
                    <a:pt x="8472" y="10503"/>
                    <a:pt x="8408" y="10526"/>
                    <a:pt x="8354" y="10569"/>
                  </a:cubicBezTo>
                  <a:cubicBezTo>
                    <a:pt x="8240" y="10683"/>
                    <a:pt x="8240" y="10843"/>
                    <a:pt x="8354" y="10957"/>
                  </a:cubicBezTo>
                  <a:cubicBezTo>
                    <a:pt x="8411" y="11014"/>
                    <a:pt x="8480" y="11042"/>
                    <a:pt x="8548" y="11042"/>
                  </a:cubicBezTo>
                  <a:cubicBezTo>
                    <a:pt x="8617" y="11042"/>
                    <a:pt x="8685" y="11014"/>
                    <a:pt x="8742" y="10957"/>
                  </a:cubicBezTo>
                  <a:cubicBezTo>
                    <a:pt x="8834" y="10865"/>
                    <a:pt x="8857" y="10706"/>
                    <a:pt x="8742" y="10592"/>
                  </a:cubicBezTo>
                  <a:cubicBezTo>
                    <a:pt x="8682" y="10531"/>
                    <a:pt x="8609" y="10503"/>
                    <a:pt x="8537" y="10503"/>
                  </a:cubicBezTo>
                  <a:close/>
                  <a:moveTo>
                    <a:pt x="9498" y="10594"/>
                  </a:moveTo>
                  <a:cubicBezTo>
                    <a:pt x="9428" y="10594"/>
                    <a:pt x="9361" y="10623"/>
                    <a:pt x="9313" y="10683"/>
                  </a:cubicBezTo>
                  <a:cubicBezTo>
                    <a:pt x="9199" y="10797"/>
                    <a:pt x="9199" y="10957"/>
                    <a:pt x="9313" y="11071"/>
                  </a:cubicBezTo>
                  <a:cubicBezTo>
                    <a:pt x="9364" y="11122"/>
                    <a:pt x="9420" y="11146"/>
                    <a:pt x="9479" y="11146"/>
                  </a:cubicBezTo>
                  <a:cubicBezTo>
                    <a:pt x="9551" y="11146"/>
                    <a:pt x="9626" y="11111"/>
                    <a:pt x="9701" y="11048"/>
                  </a:cubicBezTo>
                  <a:cubicBezTo>
                    <a:pt x="9792" y="10934"/>
                    <a:pt x="9792" y="10797"/>
                    <a:pt x="9678" y="10660"/>
                  </a:cubicBezTo>
                  <a:cubicBezTo>
                    <a:pt x="9624" y="10617"/>
                    <a:pt x="9560" y="10594"/>
                    <a:pt x="9498" y="10594"/>
                  </a:cubicBezTo>
                  <a:close/>
                  <a:moveTo>
                    <a:pt x="10420" y="10666"/>
                  </a:moveTo>
                  <a:cubicBezTo>
                    <a:pt x="10352" y="10666"/>
                    <a:pt x="10283" y="10694"/>
                    <a:pt x="10226" y="10751"/>
                  </a:cubicBezTo>
                  <a:cubicBezTo>
                    <a:pt x="10135" y="10843"/>
                    <a:pt x="10112" y="11048"/>
                    <a:pt x="10249" y="11139"/>
                  </a:cubicBezTo>
                  <a:cubicBezTo>
                    <a:pt x="10303" y="11182"/>
                    <a:pt x="10362" y="11205"/>
                    <a:pt x="10421" y="11205"/>
                  </a:cubicBezTo>
                  <a:cubicBezTo>
                    <a:pt x="10487" y="11205"/>
                    <a:pt x="10554" y="11177"/>
                    <a:pt x="10614" y="11116"/>
                  </a:cubicBezTo>
                  <a:cubicBezTo>
                    <a:pt x="10728" y="11002"/>
                    <a:pt x="10728" y="10865"/>
                    <a:pt x="10614" y="10751"/>
                  </a:cubicBezTo>
                  <a:cubicBezTo>
                    <a:pt x="10557" y="10694"/>
                    <a:pt x="10489" y="10666"/>
                    <a:pt x="10420" y="10666"/>
                  </a:cubicBezTo>
                  <a:close/>
                  <a:moveTo>
                    <a:pt x="11367" y="10757"/>
                  </a:moveTo>
                  <a:cubicBezTo>
                    <a:pt x="11305" y="10757"/>
                    <a:pt x="11242" y="10786"/>
                    <a:pt x="11185" y="10843"/>
                  </a:cubicBezTo>
                  <a:cubicBezTo>
                    <a:pt x="11071" y="10957"/>
                    <a:pt x="11071" y="11116"/>
                    <a:pt x="11162" y="11231"/>
                  </a:cubicBezTo>
                  <a:cubicBezTo>
                    <a:pt x="11230" y="11288"/>
                    <a:pt x="11299" y="11316"/>
                    <a:pt x="11364" y="11316"/>
                  </a:cubicBezTo>
                  <a:cubicBezTo>
                    <a:pt x="11430" y="11316"/>
                    <a:pt x="11493" y="11288"/>
                    <a:pt x="11550" y="11231"/>
                  </a:cubicBezTo>
                  <a:cubicBezTo>
                    <a:pt x="11664" y="11116"/>
                    <a:pt x="11664" y="10957"/>
                    <a:pt x="11550" y="10843"/>
                  </a:cubicBezTo>
                  <a:cubicBezTo>
                    <a:pt x="11493" y="10786"/>
                    <a:pt x="11430" y="10757"/>
                    <a:pt x="11367" y="10757"/>
                  </a:cubicBezTo>
                  <a:close/>
                  <a:moveTo>
                    <a:pt x="913" y="10774"/>
                  </a:moveTo>
                  <a:cubicBezTo>
                    <a:pt x="822" y="10797"/>
                    <a:pt x="776" y="10797"/>
                    <a:pt x="708" y="10865"/>
                  </a:cubicBezTo>
                  <a:cubicBezTo>
                    <a:pt x="662" y="10911"/>
                    <a:pt x="617" y="10957"/>
                    <a:pt x="617" y="11048"/>
                  </a:cubicBezTo>
                  <a:cubicBezTo>
                    <a:pt x="639" y="11139"/>
                    <a:pt x="639" y="11208"/>
                    <a:pt x="708" y="11253"/>
                  </a:cubicBezTo>
                  <a:cubicBezTo>
                    <a:pt x="754" y="11322"/>
                    <a:pt x="822" y="11322"/>
                    <a:pt x="913" y="11345"/>
                  </a:cubicBezTo>
                  <a:cubicBezTo>
                    <a:pt x="982" y="11345"/>
                    <a:pt x="1027" y="11299"/>
                    <a:pt x="1096" y="11253"/>
                  </a:cubicBezTo>
                  <a:cubicBezTo>
                    <a:pt x="1142" y="11208"/>
                    <a:pt x="1187" y="11162"/>
                    <a:pt x="1187" y="11071"/>
                  </a:cubicBezTo>
                  <a:cubicBezTo>
                    <a:pt x="1164" y="11002"/>
                    <a:pt x="1164" y="10934"/>
                    <a:pt x="1096" y="10888"/>
                  </a:cubicBezTo>
                  <a:cubicBezTo>
                    <a:pt x="1050" y="10820"/>
                    <a:pt x="1005" y="10774"/>
                    <a:pt x="913" y="10774"/>
                  </a:cubicBezTo>
                  <a:close/>
                  <a:moveTo>
                    <a:pt x="12314" y="10851"/>
                  </a:moveTo>
                  <a:cubicBezTo>
                    <a:pt x="12251" y="10851"/>
                    <a:pt x="12186" y="10879"/>
                    <a:pt x="12121" y="10934"/>
                  </a:cubicBezTo>
                  <a:cubicBezTo>
                    <a:pt x="12006" y="11048"/>
                    <a:pt x="12006" y="11208"/>
                    <a:pt x="12121" y="11322"/>
                  </a:cubicBezTo>
                  <a:cubicBezTo>
                    <a:pt x="12178" y="11379"/>
                    <a:pt x="12246" y="11408"/>
                    <a:pt x="12315" y="11408"/>
                  </a:cubicBezTo>
                  <a:cubicBezTo>
                    <a:pt x="12383" y="11408"/>
                    <a:pt x="12451" y="11379"/>
                    <a:pt x="12509" y="11322"/>
                  </a:cubicBezTo>
                  <a:cubicBezTo>
                    <a:pt x="12623" y="11208"/>
                    <a:pt x="12623" y="11071"/>
                    <a:pt x="12509" y="10957"/>
                  </a:cubicBezTo>
                  <a:cubicBezTo>
                    <a:pt x="12449" y="10885"/>
                    <a:pt x="12383" y="10851"/>
                    <a:pt x="12314" y="10851"/>
                  </a:cubicBezTo>
                  <a:close/>
                  <a:moveTo>
                    <a:pt x="1826" y="10843"/>
                  </a:moveTo>
                  <a:cubicBezTo>
                    <a:pt x="1758" y="10865"/>
                    <a:pt x="1689" y="10865"/>
                    <a:pt x="1644" y="10934"/>
                  </a:cubicBezTo>
                  <a:cubicBezTo>
                    <a:pt x="1575" y="10980"/>
                    <a:pt x="1552" y="11048"/>
                    <a:pt x="1552" y="11139"/>
                  </a:cubicBezTo>
                  <a:cubicBezTo>
                    <a:pt x="1552" y="11208"/>
                    <a:pt x="1575" y="11276"/>
                    <a:pt x="1644" y="11322"/>
                  </a:cubicBezTo>
                  <a:cubicBezTo>
                    <a:pt x="1689" y="11368"/>
                    <a:pt x="1735" y="11413"/>
                    <a:pt x="1826" y="11413"/>
                  </a:cubicBezTo>
                  <a:cubicBezTo>
                    <a:pt x="1895" y="11413"/>
                    <a:pt x="1963" y="11390"/>
                    <a:pt x="2009" y="11322"/>
                  </a:cubicBezTo>
                  <a:cubicBezTo>
                    <a:pt x="2055" y="11276"/>
                    <a:pt x="2123" y="11231"/>
                    <a:pt x="2100" y="11139"/>
                  </a:cubicBezTo>
                  <a:cubicBezTo>
                    <a:pt x="2100" y="11071"/>
                    <a:pt x="2100" y="11002"/>
                    <a:pt x="2032" y="10957"/>
                  </a:cubicBezTo>
                  <a:cubicBezTo>
                    <a:pt x="1963" y="10888"/>
                    <a:pt x="1918" y="10843"/>
                    <a:pt x="1826" y="10843"/>
                  </a:cubicBezTo>
                  <a:close/>
                  <a:moveTo>
                    <a:pt x="13270" y="10897"/>
                  </a:moveTo>
                  <a:cubicBezTo>
                    <a:pt x="13205" y="10897"/>
                    <a:pt x="13139" y="10931"/>
                    <a:pt x="13079" y="11002"/>
                  </a:cubicBezTo>
                  <a:cubicBezTo>
                    <a:pt x="12965" y="11116"/>
                    <a:pt x="12965" y="11253"/>
                    <a:pt x="13079" y="11368"/>
                  </a:cubicBezTo>
                  <a:cubicBezTo>
                    <a:pt x="13136" y="11425"/>
                    <a:pt x="13205" y="11453"/>
                    <a:pt x="13273" y="11453"/>
                  </a:cubicBezTo>
                  <a:cubicBezTo>
                    <a:pt x="13342" y="11453"/>
                    <a:pt x="13410" y="11425"/>
                    <a:pt x="13467" y="11368"/>
                  </a:cubicBezTo>
                  <a:cubicBezTo>
                    <a:pt x="13581" y="11253"/>
                    <a:pt x="13559" y="11094"/>
                    <a:pt x="13444" y="10980"/>
                  </a:cubicBezTo>
                  <a:cubicBezTo>
                    <a:pt x="13390" y="10925"/>
                    <a:pt x="13330" y="10897"/>
                    <a:pt x="13270" y="10897"/>
                  </a:cubicBezTo>
                  <a:close/>
                  <a:moveTo>
                    <a:pt x="2753" y="10950"/>
                  </a:moveTo>
                  <a:cubicBezTo>
                    <a:pt x="2692" y="10950"/>
                    <a:pt x="2631" y="10974"/>
                    <a:pt x="2580" y="11025"/>
                  </a:cubicBezTo>
                  <a:cubicBezTo>
                    <a:pt x="2465" y="11139"/>
                    <a:pt x="2465" y="11299"/>
                    <a:pt x="2580" y="11413"/>
                  </a:cubicBezTo>
                  <a:cubicBezTo>
                    <a:pt x="2637" y="11470"/>
                    <a:pt x="2705" y="11499"/>
                    <a:pt x="2774" y="11499"/>
                  </a:cubicBezTo>
                  <a:cubicBezTo>
                    <a:pt x="2842" y="11499"/>
                    <a:pt x="2911" y="11470"/>
                    <a:pt x="2968" y="11413"/>
                  </a:cubicBezTo>
                  <a:cubicBezTo>
                    <a:pt x="3082" y="11299"/>
                    <a:pt x="3082" y="11162"/>
                    <a:pt x="2968" y="11048"/>
                  </a:cubicBezTo>
                  <a:cubicBezTo>
                    <a:pt x="2905" y="10985"/>
                    <a:pt x="2828" y="10950"/>
                    <a:pt x="2753" y="10950"/>
                  </a:cubicBezTo>
                  <a:close/>
                  <a:moveTo>
                    <a:pt x="14220" y="11002"/>
                  </a:moveTo>
                  <a:cubicBezTo>
                    <a:pt x="14152" y="11002"/>
                    <a:pt x="14083" y="11048"/>
                    <a:pt x="14038" y="11071"/>
                  </a:cubicBezTo>
                  <a:cubicBezTo>
                    <a:pt x="13969" y="11116"/>
                    <a:pt x="13969" y="11208"/>
                    <a:pt x="13947" y="11276"/>
                  </a:cubicBezTo>
                  <a:cubicBezTo>
                    <a:pt x="13947" y="11322"/>
                    <a:pt x="13992" y="11390"/>
                    <a:pt x="14015" y="11482"/>
                  </a:cubicBezTo>
                  <a:cubicBezTo>
                    <a:pt x="14083" y="11505"/>
                    <a:pt x="14152" y="11550"/>
                    <a:pt x="14220" y="11550"/>
                  </a:cubicBezTo>
                  <a:cubicBezTo>
                    <a:pt x="14289" y="11527"/>
                    <a:pt x="14357" y="11505"/>
                    <a:pt x="14403" y="11459"/>
                  </a:cubicBezTo>
                  <a:cubicBezTo>
                    <a:pt x="14449" y="11413"/>
                    <a:pt x="14494" y="11322"/>
                    <a:pt x="14494" y="11276"/>
                  </a:cubicBezTo>
                  <a:cubicBezTo>
                    <a:pt x="14472" y="11208"/>
                    <a:pt x="14472" y="11116"/>
                    <a:pt x="14403" y="11071"/>
                  </a:cubicBezTo>
                  <a:cubicBezTo>
                    <a:pt x="14335" y="11048"/>
                    <a:pt x="14266" y="11002"/>
                    <a:pt x="14220" y="11002"/>
                  </a:cubicBezTo>
                  <a:close/>
                  <a:moveTo>
                    <a:pt x="3732" y="11054"/>
                  </a:moveTo>
                  <a:cubicBezTo>
                    <a:pt x="3664" y="11054"/>
                    <a:pt x="3595" y="11082"/>
                    <a:pt x="3538" y="11139"/>
                  </a:cubicBezTo>
                  <a:cubicBezTo>
                    <a:pt x="3424" y="11253"/>
                    <a:pt x="3424" y="11390"/>
                    <a:pt x="3538" y="11505"/>
                  </a:cubicBezTo>
                  <a:cubicBezTo>
                    <a:pt x="3595" y="11562"/>
                    <a:pt x="3664" y="11590"/>
                    <a:pt x="3732" y="11590"/>
                  </a:cubicBezTo>
                  <a:cubicBezTo>
                    <a:pt x="3801" y="11590"/>
                    <a:pt x="3869" y="11562"/>
                    <a:pt x="3926" y="11505"/>
                  </a:cubicBezTo>
                  <a:cubicBezTo>
                    <a:pt x="4018" y="11390"/>
                    <a:pt x="4018" y="11231"/>
                    <a:pt x="3926" y="11139"/>
                  </a:cubicBezTo>
                  <a:cubicBezTo>
                    <a:pt x="3869" y="11082"/>
                    <a:pt x="3801" y="11054"/>
                    <a:pt x="3732" y="11054"/>
                  </a:cubicBezTo>
                  <a:close/>
                  <a:moveTo>
                    <a:pt x="15156" y="11094"/>
                  </a:moveTo>
                  <a:cubicBezTo>
                    <a:pt x="15088" y="11116"/>
                    <a:pt x="15019" y="11116"/>
                    <a:pt x="14974" y="11185"/>
                  </a:cubicBezTo>
                  <a:cubicBezTo>
                    <a:pt x="14951" y="11231"/>
                    <a:pt x="14905" y="11299"/>
                    <a:pt x="14905" y="11368"/>
                  </a:cubicBezTo>
                  <a:cubicBezTo>
                    <a:pt x="14905" y="11436"/>
                    <a:pt x="14951" y="11505"/>
                    <a:pt x="14974" y="11573"/>
                  </a:cubicBezTo>
                  <a:cubicBezTo>
                    <a:pt x="15042" y="11596"/>
                    <a:pt x="15111" y="11641"/>
                    <a:pt x="15179" y="11641"/>
                  </a:cubicBezTo>
                  <a:cubicBezTo>
                    <a:pt x="15225" y="11619"/>
                    <a:pt x="15316" y="11619"/>
                    <a:pt x="15362" y="11550"/>
                  </a:cubicBezTo>
                  <a:cubicBezTo>
                    <a:pt x="15407" y="11482"/>
                    <a:pt x="15453" y="11413"/>
                    <a:pt x="15430" y="11368"/>
                  </a:cubicBezTo>
                  <a:cubicBezTo>
                    <a:pt x="15430" y="11299"/>
                    <a:pt x="15407" y="11208"/>
                    <a:pt x="15339" y="11162"/>
                  </a:cubicBezTo>
                  <a:cubicBezTo>
                    <a:pt x="15293" y="11139"/>
                    <a:pt x="15202" y="11094"/>
                    <a:pt x="15156" y="11094"/>
                  </a:cubicBezTo>
                  <a:close/>
                  <a:moveTo>
                    <a:pt x="4668" y="11145"/>
                  </a:moveTo>
                  <a:cubicBezTo>
                    <a:pt x="4600" y="11145"/>
                    <a:pt x="4531" y="11174"/>
                    <a:pt x="4474" y="11231"/>
                  </a:cubicBezTo>
                  <a:cubicBezTo>
                    <a:pt x="4360" y="11345"/>
                    <a:pt x="4383" y="11505"/>
                    <a:pt x="4497" y="11619"/>
                  </a:cubicBezTo>
                  <a:cubicBezTo>
                    <a:pt x="4551" y="11662"/>
                    <a:pt x="4610" y="11685"/>
                    <a:pt x="4671" y="11685"/>
                  </a:cubicBezTo>
                  <a:cubicBezTo>
                    <a:pt x="4740" y="11685"/>
                    <a:pt x="4813" y="11656"/>
                    <a:pt x="4885" y="11596"/>
                  </a:cubicBezTo>
                  <a:cubicBezTo>
                    <a:pt x="4976" y="11482"/>
                    <a:pt x="4976" y="11345"/>
                    <a:pt x="4862" y="11231"/>
                  </a:cubicBezTo>
                  <a:cubicBezTo>
                    <a:pt x="4805" y="11174"/>
                    <a:pt x="4737" y="11145"/>
                    <a:pt x="4668" y="11145"/>
                  </a:cubicBezTo>
                  <a:close/>
                  <a:moveTo>
                    <a:pt x="16095" y="11185"/>
                  </a:moveTo>
                  <a:cubicBezTo>
                    <a:pt x="16018" y="11185"/>
                    <a:pt x="15944" y="11208"/>
                    <a:pt x="15910" y="11253"/>
                  </a:cubicBezTo>
                  <a:cubicBezTo>
                    <a:pt x="15818" y="11322"/>
                    <a:pt x="15818" y="11550"/>
                    <a:pt x="15910" y="11641"/>
                  </a:cubicBezTo>
                  <a:cubicBezTo>
                    <a:pt x="15955" y="11676"/>
                    <a:pt x="16024" y="11693"/>
                    <a:pt x="16092" y="11693"/>
                  </a:cubicBezTo>
                  <a:cubicBezTo>
                    <a:pt x="16161" y="11693"/>
                    <a:pt x="16229" y="11676"/>
                    <a:pt x="16275" y="11641"/>
                  </a:cubicBezTo>
                  <a:cubicBezTo>
                    <a:pt x="16366" y="11573"/>
                    <a:pt x="16366" y="11345"/>
                    <a:pt x="16298" y="11253"/>
                  </a:cubicBezTo>
                  <a:cubicBezTo>
                    <a:pt x="16252" y="11208"/>
                    <a:pt x="16172" y="11185"/>
                    <a:pt x="16095" y="11185"/>
                  </a:cubicBezTo>
                  <a:close/>
                  <a:moveTo>
                    <a:pt x="5604" y="11213"/>
                  </a:moveTo>
                  <a:cubicBezTo>
                    <a:pt x="5535" y="11213"/>
                    <a:pt x="5467" y="11242"/>
                    <a:pt x="5410" y="11299"/>
                  </a:cubicBezTo>
                  <a:cubicBezTo>
                    <a:pt x="5296" y="11413"/>
                    <a:pt x="5296" y="11550"/>
                    <a:pt x="5410" y="11664"/>
                  </a:cubicBezTo>
                  <a:cubicBezTo>
                    <a:pt x="5470" y="11725"/>
                    <a:pt x="5537" y="11753"/>
                    <a:pt x="5606" y="11753"/>
                  </a:cubicBezTo>
                  <a:cubicBezTo>
                    <a:pt x="5669" y="11753"/>
                    <a:pt x="5733" y="11730"/>
                    <a:pt x="5798" y="11687"/>
                  </a:cubicBezTo>
                  <a:cubicBezTo>
                    <a:pt x="5889" y="11596"/>
                    <a:pt x="5889" y="11390"/>
                    <a:pt x="5798" y="11299"/>
                  </a:cubicBezTo>
                  <a:cubicBezTo>
                    <a:pt x="5741" y="11242"/>
                    <a:pt x="5672" y="11213"/>
                    <a:pt x="5604" y="11213"/>
                  </a:cubicBezTo>
                  <a:close/>
                  <a:moveTo>
                    <a:pt x="17027" y="11279"/>
                  </a:moveTo>
                  <a:cubicBezTo>
                    <a:pt x="16978" y="11279"/>
                    <a:pt x="16932" y="11291"/>
                    <a:pt x="16891" y="11322"/>
                  </a:cubicBezTo>
                  <a:cubicBezTo>
                    <a:pt x="16777" y="11368"/>
                    <a:pt x="16777" y="11482"/>
                    <a:pt x="16800" y="11573"/>
                  </a:cubicBezTo>
                  <a:cubicBezTo>
                    <a:pt x="16800" y="11713"/>
                    <a:pt x="16887" y="11783"/>
                    <a:pt x="17001" y="11783"/>
                  </a:cubicBezTo>
                  <a:cubicBezTo>
                    <a:pt x="17017" y="11783"/>
                    <a:pt x="17034" y="11781"/>
                    <a:pt x="17051" y="11778"/>
                  </a:cubicBezTo>
                  <a:cubicBezTo>
                    <a:pt x="17096" y="11778"/>
                    <a:pt x="17119" y="11756"/>
                    <a:pt x="17119" y="11710"/>
                  </a:cubicBezTo>
                  <a:cubicBezTo>
                    <a:pt x="17165" y="11619"/>
                    <a:pt x="17188" y="11505"/>
                    <a:pt x="17233" y="11390"/>
                  </a:cubicBezTo>
                  <a:cubicBezTo>
                    <a:pt x="17233" y="11368"/>
                    <a:pt x="17233" y="11368"/>
                    <a:pt x="17233" y="11345"/>
                  </a:cubicBezTo>
                  <a:cubicBezTo>
                    <a:pt x="17211" y="11322"/>
                    <a:pt x="17211" y="11322"/>
                    <a:pt x="17211" y="11322"/>
                  </a:cubicBezTo>
                  <a:cubicBezTo>
                    <a:pt x="17148" y="11297"/>
                    <a:pt x="17085" y="11279"/>
                    <a:pt x="17027" y="11279"/>
                  </a:cubicBezTo>
                  <a:close/>
                  <a:moveTo>
                    <a:pt x="6585" y="11282"/>
                  </a:moveTo>
                  <a:cubicBezTo>
                    <a:pt x="6517" y="11282"/>
                    <a:pt x="6448" y="11311"/>
                    <a:pt x="6391" y="11368"/>
                  </a:cubicBezTo>
                  <a:cubicBezTo>
                    <a:pt x="6277" y="11482"/>
                    <a:pt x="6277" y="11619"/>
                    <a:pt x="6391" y="11756"/>
                  </a:cubicBezTo>
                  <a:cubicBezTo>
                    <a:pt x="6426" y="11801"/>
                    <a:pt x="6494" y="11824"/>
                    <a:pt x="6565" y="11824"/>
                  </a:cubicBezTo>
                  <a:cubicBezTo>
                    <a:pt x="6637" y="11824"/>
                    <a:pt x="6711" y="11801"/>
                    <a:pt x="6757" y="11756"/>
                  </a:cubicBezTo>
                  <a:cubicBezTo>
                    <a:pt x="6871" y="11641"/>
                    <a:pt x="6871" y="11482"/>
                    <a:pt x="6779" y="11368"/>
                  </a:cubicBezTo>
                  <a:cubicBezTo>
                    <a:pt x="6722" y="11311"/>
                    <a:pt x="6654" y="11282"/>
                    <a:pt x="6585" y="11282"/>
                  </a:cubicBezTo>
                  <a:close/>
                  <a:moveTo>
                    <a:pt x="7524" y="11376"/>
                  </a:moveTo>
                  <a:cubicBezTo>
                    <a:pt x="7464" y="11376"/>
                    <a:pt x="7404" y="11404"/>
                    <a:pt x="7350" y="11459"/>
                  </a:cubicBezTo>
                  <a:cubicBezTo>
                    <a:pt x="7213" y="11573"/>
                    <a:pt x="7213" y="11733"/>
                    <a:pt x="7327" y="11847"/>
                  </a:cubicBezTo>
                  <a:cubicBezTo>
                    <a:pt x="7384" y="11904"/>
                    <a:pt x="7453" y="11932"/>
                    <a:pt x="7521" y="11932"/>
                  </a:cubicBezTo>
                  <a:cubicBezTo>
                    <a:pt x="7590" y="11932"/>
                    <a:pt x="7658" y="11904"/>
                    <a:pt x="7715" y="11847"/>
                  </a:cubicBezTo>
                  <a:cubicBezTo>
                    <a:pt x="7829" y="11733"/>
                    <a:pt x="7829" y="11573"/>
                    <a:pt x="7715" y="11482"/>
                  </a:cubicBezTo>
                  <a:cubicBezTo>
                    <a:pt x="7656" y="11410"/>
                    <a:pt x="7590" y="11376"/>
                    <a:pt x="7524" y="11376"/>
                  </a:cubicBezTo>
                  <a:close/>
                  <a:moveTo>
                    <a:pt x="8446" y="11459"/>
                  </a:moveTo>
                  <a:cubicBezTo>
                    <a:pt x="8400" y="11459"/>
                    <a:pt x="8332" y="11505"/>
                    <a:pt x="8263" y="11527"/>
                  </a:cubicBezTo>
                  <a:cubicBezTo>
                    <a:pt x="8217" y="11596"/>
                    <a:pt x="8172" y="11641"/>
                    <a:pt x="8172" y="11710"/>
                  </a:cubicBezTo>
                  <a:cubicBezTo>
                    <a:pt x="8195" y="11778"/>
                    <a:pt x="8195" y="11847"/>
                    <a:pt x="8263" y="11915"/>
                  </a:cubicBezTo>
                  <a:cubicBezTo>
                    <a:pt x="8309" y="11961"/>
                    <a:pt x="8377" y="11984"/>
                    <a:pt x="8446" y="11984"/>
                  </a:cubicBezTo>
                  <a:cubicBezTo>
                    <a:pt x="8454" y="11988"/>
                    <a:pt x="8464" y="11990"/>
                    <a:pt x="8475" y="11990"/>
                  </a:cubicBezTo>
                  <a:cubicBezTo>
                    <a:pt x="8523" y="11990"/>
                    <a:pt x="8591" y="11953"/>
                    <a:pt x="8628" y="11915"/>
                  </a:cubicBezTo>
                  <a:cubicBezTo>
                    <a:pt x="8697" y="11870"/>
                    <a:pt x="8697" y="11801"/>
                    <a:pt x="8720" y="11733"/>
                  </a:cubicBezTo>
                  <a:cubicBezTo>
                    <a:pt x="8720" y="11664"/>
                    <a:pt x="8674" y="11596"/>
                    <a:pt x="8651" y="11550"/>
                  </a:cubicBezTo>
                  <a:cubicBezTo>
                    <a:pt x="8605" y="11482"/>
                    <a:pt x="8514" y="11459"/>
                    <a:pt x="8446" y="11459"/>
                  </a:cubicBezTo>
                  <a:close/>
                  <a:moveTo>
                    <a:pt x="9381" y="11550"/>
                  </a:moveTo>
                  <a:cubicBezTo>
                    <a:pt x="9336" y="11550"/>
                    <a:pt x="9267" y="11596"/>
                    <a:pt x="9199" y="11619"/>
                  </a:cubicBezTo>
                  <a:cubicBezTo>
                    <a:pt x="9176" y="11687"/>
                    <a:pt x="9130" y="11756"/>
                    <a:pt x="9130" y="11824"/>
                  </a:cubicBezTo>
                  <a:cubicBezTo>
                    <a:pt x="9153" y="11893"/>
                    <a:pt x="9153" y="11961"/>
                    <a:pt x="9222" y="12007"/>
                  </a:cubicBezTo>
                  <a:cubicBezTo>
                    <a:pt x="9259" y="12044"/>
                    <a:pt x="9311" y="12081"/>
                    <a:pt x="9367" y="12081"/>
                  </a:cubicBezTo>
                  <a:cubicBezTo>
                    <a:pt x="9379" y="12081"/>
                    <a:pt x="9392" y="12079"/>
                    <a:pt x="9404" y="12075"/>
                  </a:cubicBezTo>
                  <a:cubicBezTo>
                    <a:pt x="9473" y="12075"/>
                    <a:pt x="9564" y="12075"/>
                    <a:pt x="9587" y="12007"/>
                  </a:cubicBezTo>
                  <a:cubicBezTo>
                    <a:pt x="9633" y="11938"/>
                    <a:pt x="9678" y="11870"/>
                    <a:pt x="9655" y="11824"/>
                  </a:cubicBezTo>
                  <a:cubicBezTo>
                    <a:pt x="9655" y="11756"/>
                    <a:pt x="9633" y="11687"/>
                    <a:pt x="9587" y="11619"/>
                  </a:cubicBezTo>
                  <a:cubicBezTo>
                    <a:pt x="9541" y="11573"/>
                    <a:pt x="9450" y="11550"/>
                    <a:pt x="9381" y="11550"/>
                  </a:cubicBezTo>
                  <a:close/>
                  <a:moveTo>
                    <a:pt x="10360" y="11664"/>
                  </a:moveTo>
                  <a:cubicBezTo>
                    <a:pt x="10283" y="11664"/>
                    <a:pt x="10203" y="11687"/>
                    <a:pt x="10158" y="11733"/>
                  </a:cubicBezTo>
                  <a:cubicBezTo>
                    <a:pt x="10089" y="11801"/>
                    <a:pt x="10066" y="12007"/>
                    <a:pt x="10158" y="12098"/>
                  </a:cubicBezTo>
                  <a:cubicBezTo>
                    <a:pt x="10194" y="12147"/>
                    <a:pt x="10277" y="12170"/>
                    <a:pt x="10356" y="12170"/>
                  </a:cubicBezTo>
                  <a:cubicBezTo>
                    <a:pt x="10425" y="12170"/>
                    <a:pt x="10491" y="12153"/>
                    <a:pt x="10523" y="12121"/>
                  </a:cubicBezTo>
                  <a:cubicBezTo>
                    <a:pt x="10614" y="12029"/>
                    <a:pt x="10614" y="11801"/>
                    <a:pt x="10546" y="11733"/>
                  </a:cubicBezTo>
                  <a:cubicBezTo>
                    <a:pt x="10511" y="11687"/>
                    <a:pt x="10437" y="11664"/>
                    <a:pt x="10360" y="11664"/>
                  </a:cubicBezTo>
                  <a:close/>
                  <a:moveTo>
                    <a:pt x="11299" y="11710"/>
                  </a:moveTo>
                  <a:cubicBezTo>
                    <a:pt x="11225" y="11710"/>
                    <a:pt x="11150" y="11733"/>
                    <a:pt x="11116" y="11778"/>
                  </a:cubicBezTo>
                  <a:cubicBezTo>
                    <a:pt x="11025" y="11870"/>
                    <a:pt x="11025" y="12052"/>
                    <a:pt x="11093" y="12144"/>
                  </a:cubicBezTo>
                  <a:cubicBezTo>
                    <a:pt x="11142" y="12193"/>
                    <a:pt x="11224" y="12215"/>
                    <a:pt x="11303" y="12215"/>
                  </a:cubicBezTo>
                  <a:cubicBezTo>
                    <a:pt x="11372" y="12215"/>
                    <a:pt x="11439" y="12198"/>
                    <a:pt x="11481" y="12166"/>
                  </a:cubicBezTo>
                  <a:cubicBezTo>
                    <a:pt x="11573" y="12075"/>
                    <a:pt x="11573" y="11847"/>
                    <a:pt x="11481" y="11778"/>
                  </a:cubicBezTo>
                  <a:cubicBezTo>
                    <a:pt x="11447" y="11733"/>
                    <a:pt x="11373" y="11710"/>
                    <a:pt x="11299" y="11710"/>
                  </a:cubicBezTo>
                  <a:close/>
                  <a:moveTo>
                    <a:pt x="804" y="11733"/>
                  </a:moveTo>
                  <a:cubicBezTo>
                    <a:pt x="771" y="11733"/>
                    <a:pt x="738" y="11740"/>
                    <a:pt x="708" y="11756"/>
                  </a:cubicBezTo>
                  <a:cubicBezTo>
                    <a:pt x="594" y="11801"/>
                    <a:pt x="571" y="11847"/>
                    <a:pt x="594" y="11961"/>
                  </a:cubicBezTo>
                  <a:cubicBezTo>
                    <a:pt x="617" y="12052"/>
                    <a:pt x="662" y="12121"/>
                    <a:pt x="708" y="12212"/>
                  </a:cubicBezTo>
                  <a:cubicBezTo>
                    <a:pt x="708" y="12258"/>
                    <a:pt x="754" y="12281"/>
                    <a:pt x="799" y="12281"/>
                  </a:cubicBezTo>
                  <a:cubicBezTo>
                    <a:pt x="913" y="12281"/>
                    <a:pt x="1027" y="12212"/>
                    <a:pt x="1050" y="12121"/>
                  </a:cubicBezTo>
                  <a:cubicBezTo>
                    <a:pt x="1096" y="12007"/>
                    <a:pt x="1073" y="11893"/>
                    <a:pt x="982" y="11824"/>
                  </a:cubicBezTo>
                  <a:cubicBezTo>
                    <a:pt x="936" y="11763"/>
                    <a:pt x="870" y="11733"/>
                    <a:pt x="804" y="11733"/>
                  </a:cubicBezTo>
                  <a:close/>
                  <a:moveTo>
                    <a:pt x="12244" y="11797"/>
                  </a:moveTo>
                  <a:cubicBezTo>
                    <a:pt x="12175" y="11797"/>
                    <a:pt x="12131" y="11850"/>
                    <a:pt x="12052" y="11870"/>
                  </a:cubicBezTo>
                  <a:cubicBezTo>
                    <a:pt x="12052" y="11938"/>
                    <a:pt x="11984" y="11984"/>
                    <a:pt x="11984" y="12052"/>
                  </a:cubicBezTo>
                  <a:cubicBezTo>
                    <a:pt x="11984" y="12144"/>
                    <a:pt x="12052" y="12189"/>
                    <a:pt x="12052" y="12258"/>
                  </a:cubicBezTo>
                  <a:cubicBezTo>
                    <a:pt x="12062" y="12254"/>
                    <a:pt x="12071" y="12253"/>
                    <a:pt x="12079" y="12253"/>
                  </a:cubicBezTo>
                  <a:cubicBezTo>
                    <a:pt x="12128" y="12253"/>
                    <a:pt x="12153" y="12303"/>
                    <a:pt x="12212" y="12303"/>
                  </a:cubicBezTo>
                  <a:cubicBezTo>
                    <a:pt x="12229" y="12308"/>
                    <a:pt x="12246" y="12310"/>
                    <a:pt x="12262" y="12310"/>
                  </a:cubicBezTo>
                  <a:cubicBezTo>
                    <a:pt x="12328" y="12310"/>
                    <a:pt x="12380" y="12276"/>
                    <a:pt x="12417" y="12258"/>
                  </a:cubicBezTo>
                  <a:cubicBezTo>
                    <a:pt x="12463" y="12235"/>
                    <a:pt x="12486" y="12144"/>
                    <a:pt x="12486" y="12098"/>
                  </a:cubicBezTo>
                  <a:cubicBezTo>
                    <a:pt x="12531" y="12007"/>
                    <a:pt x="12463" y="11938"/>
                    <a:pt x="12440" y="11870"/>
                  </a:cubicBezTo>
                  <a:cubicBezTo>
                    <a:pt x="12417" y="11824"/>
                    <a:pt x="12349" y="11824"/>
                    <a:pt x="12280" y="11801"/>
                  </a:cubicBezTo>
                  <a:cubicBezTo>
                    <a:pt x="12268" y="11798"/>
                    <a:pt x="12256" y="11797"/>
                    <a:pt x="12244" y="11797"/>
                  </a:cubicBezTo>
                  <a:close/>
                  <a:moveTo>
                    <a:pt x="1769" y="11830"/>
                  </a:moveTo>
                  <a:cubicBezTo>
                    <a:pt x="1701" y="11830"/>
                    <a:pt x="1632" y="11858"/>
                    <a:pt x="1575" y="11915"/>
                  </a:cubicBezTo>
                  <a:cubicBezTo>
                    <a:pt x="1461" y="12029"/>
                    <a:pt x="1461" y="12166"/>
                    <a:pt x="1552" y="12281"/>
                  </a:cubicBezTo>
                  <a:cubicBezTo>
                    <a:pt x="1615" y="12343"/>
                    <a:pt x="1692" y="12378"/>
                    <a:pt x="1767" y="12378"/>
                  </a:cubicBezTo>
                  <a:cubicBezTo>
                    <a:pt x="1828" y="12378"/>
                    <a:pt x="1889" y="12355"/>
                    <a:pt x="1940" y="12303"/>
                  </a:cubicBezTo>
                  <a:cubicBezTo>
                    <a:pt x="2055" y="12189"/>
                    <a:pt x="2055" y="12029"/>
                    <a:pt x="1963" y="11915"/>
                  </a:cubicBezTo>
                  <a:cubicBezTo>
                    <a:pt x="1906" y="11858"/>
                    <a:pt x="1838" y="11830"/>
                    <a:pt x="1769" y="11830"/>
                  </a:cubicBezTo>
                  <a:close/>
                  <a:moveTo>
                    <a:pt x="13202" y="11888"/>
                  </a:moveTo>
                  <a:cubicBezTo>
                    <a:pt x="13129" y="11888"/>
                    <a:pt x="13070" y="11941"/>
                    <a:pt x="13011" y="11961"/>
                  </a:cubicBezTo>
                  <a:cubicBezTo>
                    <a:pt x="12988" y="12007"/>
                    <a:pt x="12965" y="12029"/>
                    <a:pt x="12942" y="12075"/>
                  </a:cubicBezTo>
                  <a:cubicBezTo>
                    <a:pt x="12942" y="12121"/>
                    <a:pt x="12942" y="12189"/>
                    <a:pt x="12942" y="12235"/>
                  </a:cubicBezTo>
                  <a:cubicBezTo>
                    <a:pt x="12965" y="12258"/>
                    <a:pt x="12988" y="12326"/>
                    <a:pt x="13011" y="12326"/>
                  </a:cubicBezTo>
                  <a:cubicBezTo>
                    <a:pt x="13079" y="12349"/>
                    <a:pt x="13102" y="12395"/>
                    <a:pt x="13170" y="12395"/>
                  </a:cubicBezTo>
                  <a:cubicBezTo>
                    <a:pt x="13188" y="12399"/>
                    <a:pt x="13204" y="12401"/>
                    <a:pt x="13218" y="12401"/>
                  </a:cubicBezTo>
                  <a:cubicBezTo>
                    <a:pt x="13280" y="12401"/>
                    <a:pt x="13321" y="12368"/>
                    <a:pt x="13376" y="12349"/>
                  </a:cubicBezTo>
                  <a:cubicBezTo>
                    <a:pt x="13422" y="12326"/>
                    <a:pt x="13422" y="12235"/>
                    <a:pt x="13444" y="12189"/>
                  </a:cubicBezTo>
                  <a:cubicBezTo>
                    <a:pt x="13467" y="12098"/>
                    <a:pt x="13422" y="12029"/>
                    <a:pt x="13376" y="11961"/>
                  </a:cubicBezTo>
                  <a:cubicBezTo>
                    <a:pt x="13353" y="11938"/>
                    <a:pt x="13285" y="11915"/>
                    <a:pt x="13239" y="11893"/>
                  </a:cubicBezTo>
                  <a:cubicBezTo>
                    <a:pt x="13226" y="11889"/>
                    <a:pt x="13214" y="11888"/>
                    <a:pt x="13202" y="11888"/>
                  </a:cubicBezTo>
                  <a:close/>
                  <a:moveTo>
                    <a:pt x="2682" y="11898"/>
                  </a:moveTo>
                  <a:cubicBezTo>
                    <a:pt x="2614" y="11898"/>
                    <a:pt x="2545" y="11927"/>
                    <a:pt x="2488" y="11984"/>
                  </a:cubicBezTo>
                  <a:cubicBezTo>
                    <a:pt x="2374" y="12098"/>
                    <a:pt x="2397" y="12258"/>
                    <a:pt x="2488" y="12372"/>
                  </a:cubicBezTo>
                  <a:cubicBezTo>
                    <a:pt x="2531" y="12415"/>
                    <a:pt x="2600" y="12438"/>
                    <a:pt x="2670" y="12438"/>
                  </a:cubicBezTo>
                  <a:cubicBezTo>
                    <a:pt x="2748" y="12438"/>
                    <a:pt x="2828" y="12409"/>
                    <a:pt x="2876" y="12349"/>
                  </a:cubicBezTo>
                  <a:cubicBezTo>
                    <a:pt x="2968" y="12235"/>
                    <a:pt x="2968" y="12098"/>
                    <a:pt x="2876" y="11984"/>
                  </a:cubicBezTo>
                  <a:cubicBezTo>
                    <a:pt x="2819" y="11927"/>
                    <a:pt x="2751" y="11898"/>
                    <a:pt x="2682" y="11898"/>
                  </a:cubicBezTo>
                  <a:close/>
                  <a:moveTo>
                    <a:pt x="14129" y="11961"/>
                  </a:moveTo>
                  <a:cubicBezTo>
                    <a:pt x="14061" y="11961"/>
                    <a:pt x="14015" y="11984"/>
                    <a:pt x="13969" y="12029"/>
                  </a:cubicBezTo>
                  <a:cubicBezTo>
                    <a:pt x="13969" y="12052"/>
                    <a:pt x="13947" y="12075"/>
                    <a:pt x="13924" y="12098"/>
                  </a:cubicBezTo>
                  <a:cubicBezTo>
                    <a:pt x="13832" y="12144"/>
                    <a:pt x="13855" y="12235"/>
                    <a:pt x="13878" y="12303"/>
                  </a:cubicBezTo>
                  <a:cubicBezTo>
                    <a:pt x="13901" y="12372"/>
                    <a:pt x="13969" y="12418"/>
                    <a:pt x="14038" y="12463"/>
                  </a:cubicBezTo>
                  <a:cubicBezTo>
                    <a:pt x="14045" y="12471"/>
                    <a:pt x="14056" y="12473"/>
                    <a:pt x="14067" y="12473"/>
                  </a:cubicBezTo>
                  <a:cubicBezTo>
                    <a:pt x="14089" y="12473"/>
                    <a:pt x="14114" y="12463"/>
                    <a:pt x="14129" y="12463"/>
                  </a:cubicBezTo>
                  <a:cubicBezTo>
                    <a:pt x="14141" y="12466"/>
                    <a:pt x="14153" y="12467"/>
                    <a:pt x="14163" y="12467"/>
                  </a:cubicBezTo>
                  <a:cubicBezTo>
                    <a:pt x="14249" y="12467"/>
                    <a:pt x="14274" y="12390"/>
                    <a:pt x="14335" y="12349"/>
                  </a:cubicBezTo>
                  <a:cubicBezTo>
                    <a:pt x="14357" y="12326"/>
                    <a:pt x="14380" y="12281"/>
                    <a:pt x="14380" y="12235"/>
                  </a:cubicBezTo>
                  <a:cubicBezTo>
                    <a:pt x="14380" y="12166"/>
                    <a:pt x="14357" y="12098"/>
                    <a:pt x="14289" y="12075"/>
                  </a:cubicBezTo>
                  <a:cubicBezTo>
                    <a:pt x="14289" y="12052"/>
                    <a:pt x="14266" y="12052"/>
                    <a:pt x="14266" y="12029"/>
                  </a:cubicBezTo>
                  <a:cubicBezTo>
                    <a:pt x="14220" y="11984"/>
                    <a:pt x="14175" y="11961"/>
                    <a:pt x="14129" y="11961"/>
                  </a:cubicBezTo>
                  <a:close/>
                  <a:moveTo>
                    <a:pt x="3630" y="12007"/>
                  </a:moveTo>
                  <a:cubicBezTo>
                    <a:pt x="3561" y="12007"/>
                    <a:pt x="3493" y="12052"/>
                    <a:pt x="3424" y="12075"/>
                  </a:cubicBezTo>
                  <a:cubicBezTo>
                    <a:pt x="3401" y="12144"/>
                    <a:pt x="3356" y="12212"/>
                    <a:pt x="3356" y="12281"/>
                  </a:cubicBezTo>
                  <a:cubicBezTo>
                    <a:pt x="3378" y="12326"/>
                    <a:pt x="3378" y="12418"/>
                    <a:pt x="3447" y="12463"/>
                  </a:cubicBezTo>
                  <a:cubicBezTo>
                    <a:pt x="3503" y="12500"/>
                    <a:pt x="3559" y="12538"/>
                    <a:pt x="3602" y="12538"/>
                  </a:cubicBezTo>
                  <a:cubicBezTo>
                    <a:pt x="3612" y="12538"/>
                    <a:pt x="3621" y="12536"/>
                    <a:pt x="3630" y="12532"/>
                  </a:cubicBezTo>
                  <a:cubicBezTo>
                    <a:pt x="3698" y="12532"/>
                    <a:pt x="3789" y="12509"/>
                    <a:pt x="3835" y="12440"/>
                  </a:cubicBezTo>
                  <a:cubicBezTo>
                    <a:pt x="3858" y="12395"/>
                    <a:pt x="3903" y="12326"/>
                    <a:pt x="3903" y="12258"/>
                  </a:cubicBezTo>
                  <a:cubicBezTo>
                    <a:pt x="3881" y="12212"/>
                    <a:pt x="3881" y="12121"/>
                    <a:pt x="3812" y="12075"/>
                  </a:cubicBezTo>
                  <a:cubicBezTo>
                    <a:pt x="3766" y="12052"/>
                    <a:pt x="3698" y="12007"/>
                    <a:pt x="3630" y="12007"/>
                  </a:cubicBezTo>
                  <a:close/>
                  <a:moveTo>
                    <a:pt x="15076" y="12058"/>
                  </a:moveTo>
                  <a:cubicBezTo>
                    <a:pt x="15019" y="12058"/>
                    <a:pt x="14962" y="12087"/>
                    <a:pt x="14905" y="12144"/>
                  </a:cubicBezTo>
                  <a:cubicBezTo>
                    <a:pt x="14791" y="12258"/>
                    <a:pt x="14791" y="12372"/>
                    <a:pt x="14905" y="12486"/>
                  </a:cubicBezTo>
                  <a:cubicBezTo>
                    <a:pt x="14962" y="12543"/>
                    <a:pt x="15019" y="12572"/>
                    <a:pt x="15076" y="12572"/>
                  </a:cubicBezTo>
                  <a:cubicBezTo>
                    <a:pt x="15133" y="12572"/>
                    <a:pt x="15191" y="12543"/>
                    <a:pt x="15248" y="12486"/>
                  </a:cubicBezTo>
                  <a:cubicBezTo>
                    <a:pt x="15339" y="12372"/>
                    <a:pt x="15339" y="12258"/>
                    <a:pt x="15248" y="12144"/>
                  </a:cubicBezTo>
                  <a:cubicBezTo>
                    <a:pt x="15191" y="12087"/>
                    <a:pt x="15133" y="12058"/>
                    <a:pt x="15076" y="12058"/>
                  </a:cubicBezTo>
                  <a:close/>
                  <a:moveTo>
                    <a:pt x="16868" y="12235"/>
                  </a:moveTo>
                  <a:cubicBezTo>
                    <a:pt x="16845" y="12258"/>
                    <a:pt x="16823" y="12281"/>
                    <a:pt x="16823" y="12281"/>
                  </a:cubicBezTo>
                  <a:cubicBezTo>
                    <a:pt x="16731" y="12372"/>
                    <a:pt x="16708" y="12440"/>
                    <a:pt x="16754" y="12532"/>
                  </a:cubicBezTo>
                  <a:cubicBezTo>
                    <a:pt x="16754" y="12554"/>
                    <a:pt x="16754" y="12554"/>
                    <a:pt x="16754" y="12577"/>
                  </a:cubicBezTo>
                  <a:cubicBezTo>
                    <a:pt x="16777" y="12554"/>
                    <a:pt x="16777" y="12554"/>
                    <a:pt x="16800" y="12532"/>
                  </a:cubicBezTo>
                  <a:cubicBezTo>
                    <a:pt x="16823" y="12463"/>
                    <a:pt x="16868" y="12372"/>
                    <a:pt x="16914" y="12281"/>
                  </a:cubicBezTo>
                  <a:cubicBezTo>
                    <a:pt x="16914" y="12258"/>
                    <a:pt x="16914" y="12258"/>
                    <a:pt x="16891" y="12258"/>
                  </a:cubicBezTo>
                  <a:cubicBezTo>
                    <a:pt x="16891" y="12235"/>
                    <a:pt x="16868" y="12235"/>
                    <a:pt x="16868" y="12235"/>
                  </a:cubicBezTo>
                  <a:close/>
                  <a:moveTo>
                    <a:pt x="4588" y="12092"/>
                  </a:moveTo>
                  <a:cubicBezTo>
                    <a:pt x="4514" y="12092"/>
                    <a:pt x="4440" y="12109"/>
                    <a:pt x="4406" y="12144"/>
                  </a:cubicBezTo>
                  <a:cubicBezTo>
                    <a:pt x="4337" y="12235"/>
                    <a:pt x="4337" y="12463"/>
                    <a:pt x="4428" y="12532"/>
                  </a:cubicBezTo>
                  <a:cubicBezTo>
                    <a:pt x="4460" y="12574"/>
                    <a:pt x="4527" y="12592"/>
                    <a:pt x="4595" y="12592"/>
                  </a:cubicBezTo>
                  <a:cubicBezTo>
                    <a:pt x="4675" y="12592"/>
                    <a:pt x="4757" y="12568"/>
                    <a:pt x="4794" y="12532"/>
                  </a:cubicBezTo>
                  <a:cubicBezTo>
                    <a:pt x="4885" y="12440"/>
                    <a:pt x="4862" y="12212"/>
                    <a:pt x="4771" y="12144"/>
                  </a:cubicBezTo>
                  <a:cubicBezTo>
                    <a:pt x="4737" y="12109"/>
                    <a:pt x="4662" y="12092"/>
                    <a:pt x="4588" y="12092"/>
                  </a:cubicBezTo>
                  <a:close/>
                  <a:moveTo>
                    <a:pt x="16015" y="12166"/>
                  </a:moveTo>
                  <a:cubicBezTo>
                    <a:pt x="15955" y="12166"/>
                    <a:pt x="15898" y="12189"/>
                    <a:pt x="15864" y="12235"/>
                  </a:cubicBezTo>
                  <a:cubicBezTo>
                    <a:pt x="15750" y="12326"/>
                    <a:pt x="15750" y="12486"/>
                    <a:pt x="15841" y="12577"/>
                  </a:cubicBezTo>
                  <a:cubicBezTo>
                    <a:pt x="15887" y="12623"/>
                    <a:pt x="15949" y="12646"/>
                    <a:pt x="16012" y="12646"/>
                  </a:cubicBezTo>
                  <a:cubicBezTo>
                    <a:pt x="16075" y="12646"/>
                    <a:pt x="16138" y="12623"/>
                    <a:pt x="16183" y="12577"/>
                  </a:cubicBezTo>
                  <a:cubicBezTo>
                    <a:pt x="16275" y="12486"/>
                    <a:pt x="16275" y="12326"/>
                    <a:pt x="16183" y="12235"/>
                  </a:cubicBezTo>
                  <a:cubicBezTo>
                    <a:pt x="16138" y="12189"/>
                    <a:pt x="16075" y="12166"/>
                    <a:pt x="16015" y="12166"/>
                  </a:cubicBezTo>
                  <a:close/>
                  <a:moveTo>
                    <a:pt x="5518" y="12163"/>
                  </a:moveTo>
                  <a:cubicBezTo>
                    <a:pt x="5444" y="12163"/>
                    <a:pt x="5373" y="12180"/>
                    <a:pt x="5341" y="12212"/>
                  </a:cubicBezTo>
                  <a:cubicBezTo>
                    <a:pt x="5273" y="12303"/>
                    <a:pt x="5250" y="12486"/>
                    <a:pt x="5341" y="12600"/>
                  </a:cubicBezTo>
                  <a:cubicBezTo>
                    <a:pt x="5376" y="12646"/>
                    <a:pt x="5450" y="12669"/>
                    <a:pt x="5524" y="12669"/>
                  </a:cubicBezTo>
                  <a:cubicBezTo>
                    <a:pt x="5598" y="12669"/>
                    <a:pt x="5672" y="12646"/>
                    <a:pt x="5707" y="12600"/>
                  </a:cubicBezTo>
                  <a:cubicBezTo>
                    <a:pt x="5798" y="12532"/>
                    <a:pt x="5798" y="12303"/>
                    <a:pt x="5729" y="12235"/>
                  </a:cubicBezTo>
                  <a:cubicBezTo>
                    <a:pt x="5693" y="12186"/>
                    <a:pt x="5604" y="12163"/>
                    <a:pt x="5518" y="12163"/>
                  </a:cubicBezTo>
                  <a:close/>
                  <a:moveTo>
                    <a:pt x="6477" y="12253"/>
                  </a:moveTo>
                  <a:cubicBezTo>
                    <a:pt x="6418" y="12253"/>
                    <a:pt x="6359" y="12307"/>
                    <a:pt x="6300" y="12326"/>
                  </a:cubicBezTo>
                  <a:cubicBezTo>
                    <a:pt x="6277" y="12395"/>
                    <a:pt x="6232" y="12418"/>
                    <a:pt x="6232" y="12509"/>
                  </a:cubicBezTo>
                  <a:cubicBezTo>
                    <a:pt x="6232" y="12577"/>
                    <a:pt x="6277" y="12623"/>
                    <a:pt x="6300" y="12691"/>
                  </a:cubicBezTo>
                  <a:cubicBezTo>
                    <a:pt x="6346" y="12691"/>
                    <a:pt x="6391" y="12760"/>
                    <a:pt x="6460" y="12760"/>
                  </a:cubicBezTo>
                  <a:cubicBezTo>
                    <a:pt x="6528" y="12760"/>
                    <a:pt x="6597" y="12737"/>
                    <a:pt x="6665" y="12691"/>
                  </a:cubicBezTo>
                  <a:cubicBezTo>
                    <a:pt x="6688" y="12669"/>
                    <a:pt x="6711" y="12600"/>
                    <a:pt x="6734" y="12554"/>
                  </a:cubicBezTo>
                  <a:cubicBezTo>
                    <a:pt x="6757" y="12463"/>
                    <a:pt x="6711" y="12395"/>
                    <a:pt x="6665" y="12326"/>
                  </a:cubicBezTo>
                  <a:cubicBezTo>
                    <a:pt x="6642" y="12281"/>
                    <a:pt x="6574" y="12281"/>
                    <a:pt x="6505" y="12258"/>
                  </a:cubicBezTo>
                  <a:cubicBezTo>
                    <a:pt x="6496" y="12255"/>
                    <a:pt x="6486" y="12253"/>
                    <a:pt x="6477" y="12253"/>
                  </a:cubicBezTo>
                  <a:close/>
                  <a:moveTo>
                    <a:pt x="7435" y="12344"/>
                  </a:moveTo>
                  <a:cubicBezTo>
                    <a:pt x="7376" y="12344"/>
                    <a:pt x="7314" y="12398"/>
                    <a:pt x="7236" y="12418"/>
                  </a:cubicBezTo>
                  <a:cubicBezTo>
                    <a:pt x="7213" y="12463"/>
                    <a:pt x="7190" y="12509"/>
                    <a:pt x="7190" y="12554"/>
                  </a:cubicBezTo>
                  <a:cubicBezTo>
                    <a:pt x="7145" y="12646"/>
                    <a:pt x="7213" y="12714"/>
                    <a:pt x="7236" y="12783"/>
                  </a:cubicBezTo>
                  <a:cubicBezTo>
                    <a:pt x="7259" y="12828"/>
                    <a:pt x="7327" y="12828"/>
                    <a:pt x="7373" y="12851"/>
                  </a:cubicBezTo>
                  <a:cubicBezTo>
                    <a:pt x="7390" y="12856"/>
                    <a:pt x="7407" y="12857"/>
                    <a:pt x="7423" y="12857"/>
                  </a:cubicBezTo>
                  <a:cubicBezTo>
                    <a:pt x="7490" y="12857"/>
                    <a:pt x="7546" y="12824"/>
                    <a:pt x="7601" y="12806"/>
                  </a:cubicBezTo>
                  <a:cubicBezTo>
                    <a:pt x="7647" y="12783"/>
                    <a:pt x="7670" y="12691"/>
                    <a:pt x="7670" y="12646"/>
                  </a:cubicBezTo>
                  <a:cubicBezTo>
                    <a:pt x="7692" y="12554"/>
                    <a:pt x="7670" y="12486"/>
                    <a:pt x="7624" y="12418"/>
                  </a:cubicBezTo>
                  <a:cubicBezTo>
                    <a:pt x="7601" y="12372"/>
                    <a:pt x="7533" y="12372"/>
                    <a:pt x="7464" y="12349"/>
                  </a:cubicBezTo>
                  <a:cubicBezTo>
                    <a:pt x="7455" y="12346"/>
                    <a:pt x="7445" y="12344"/>
                    <a:pt x="7435" y="12344"/>
                  </a:cubicBezTo>
                  <a:close/>
                  <a:moveTo>
                    <a:pt x="8377" y="12418"/>
                  </a:moveTo>
                  <a:cubicBezTo>
                    <a:pt x="8286" y="12418"/>
                    <a:pt x="8240" y="12440"/>
                    <a:pt x="8195" y="12486"/>
                  </a:cubicBezTo>
                  <a:cubicBezTo>
                    <a:pt x="8172" y="12509"/>
                    <a:pt x="8172" y="12532"/>
                    <a:pt x="8172" y="12532"/>
                  </a:cubicBezTo>
                  <a:cubicBezTo>
                    <a:pt x="8103" y="12554"/>
                    <a:pt x="8103" y="12623"/>
                    <a:pt x="8103" y="12669"/>
                  </a:cubicBezTo>
                  <a:cubicBezTo>
                    <a:pt x="8103" y="12737"/>
                    <a:pt x="8103" y="12783"/>
                    <a:pt x="8172" y="12806"/>
                  </a:cubicBezTo>
                  <a:cubicBezTo>
                    <a:pt x="8195" y="12828"/>
                    <a:pt x="8217" y="12851"/>
                    <a:pt x="8217" y="12874"/>
                  </a:cubicBezTo>
                  <a:cubicBezTo>
                    <a:pt x="8255" y="12925"/>
                    <a:pt x="8300" y="12940"/>
                    <a:pt x="8344" y="12940"/>
                  </a:cubicBezTo>
                  <a:cubicBezTo>
                    <a:pt x="8380" y="12940"/>
                    <a:pt x="8415" y="12930"/>
                    <a:pt x="8446" y="12920"/>
                  </a:cubicBezTo>
                  <a:cubicBezTo>
                    <a:pt x="8491" y="12897"/>
                    <a:pt x="8537" y="12828"/>
                    <a:pt x="8583" y="12760"/>
                  </a:cubicBezTo>
                  <a:cubicBezTo>
                    <a:pt x="8605" y="12737"/>
                    <a:pt x="8605" y="12691"/>
                    <a:pt x="8605" y="12646"/>
                  </a:cubicBezTo>
                  <a:cubicBezTo>
                    <a:pt x="8628" y="12554"/>
                    <a:pt x="8537" y="12532"/>
                    <a:pt x="8491" y="12463"/>
                  </a:cubicBezTo>
                  <a:cubicBezTo>
                    <a:pt x="8468" y="12440"/>
                    <a:pt x="8423" y="12418"/>
                    <a:pt x="8377" y="12418"/>
                  </a:cubicBezTo>
                  <a:close/>
                  <a:moveTo>
                    <a:pt x="9359" y="12486"/>
                  </a:moveTo>
                  <a:cubicBezTo>
                    <a:pt x="9290" y="12486"/>
                    <a:pt x="9222" y="12509"/>
                    <a:pt x="9153" y="12577"/>
                  </a:cubicBezTo>
                  <a:cubicBezTo>
                    <a:pt x="9130" y="12623"/>
                    <a:pt x="9062" y="12669"/>
                    <a:pt x="9085" y="12737"/>
                  </a:cubicBezTo>
                  <a:cubicBezTo>
                    <a:pt x="9085" y="12828"/>
                    <a:pt x="9108" y="12874"/>
                    <a:pt x="9153" y="12920"/>
                  </a:cubicBezTo>
                  <a:cubicBezTo>
                    <a:pt x="9199" y="12943"/>
                    <a:pt x="9222" y="12988"/>
                    <a:pt x="9267" y="12988"/>
                  </a:cubicBezTo>
                  <a:cubicBezTo>
                    <a:pt x="9293" y="12988"/>
                    <a:pt x="9327" y="13003"/>
                    <a:pt x="9359" y="13003"/>
                  </a:cubicBezTo>
                  <a:cubicBezTo>
                    <a:pt x="9384" y="13003"/>
                    <a:pt x="9408" y="12995"/>
                    <a:pt x="9427" y="12965"/>
                  </a:cubicBezTo>
                  <a:cubicBezTo>
                    <a:pt x="9496" y="12897"/>
                    <a:pt x="9587" y="12874"/>
                    <a:pt x="9587" y="12737"/>
                  </a:cubicBezTo>
                  <a:cubicBezTo>
                    <a:pt x="9564" y="12691"/>
                    <a:pt x="9564" y="12646"/>
                    <a:pt x="9518" y="12600"/>
                  </a:cubicBezTo>
                  <a:cubicBezTo>
                    <a:pt x="9473" y="12577"/>
                    <a:pt x="9450" y="12486"/>
                    <a:pt x="9359" y="12486"/>
                  </a:cubicBezTo>
                  <a:close/>
                  <a:moveTo>
                    <a:pt x="10290" y="12591"/>
                  </a:moveTo>
                  <a:cubicBezTo>
                    <a:pt x="10227" y="12591"/>
                    <a:pt x="10160" y="12620"/>
                    <a:pt x="10112" y="12669"/>
                  </a:cubicBezTo>
                  <a:cubicBezTo>
                    <a:pt x="10021" y="12760"/>
                    <a:pt x="10021" y="12920"/>
                    <a:pt x="10112" y="13011"/>
                  </a:cubicBezTo>
                  <a:cubicBezTo>
                    <a:pt x="10158" y="13057"/>
                    <a:pt x="10220" y="13079"/>
                    <a:pt x="10283" y="13079"/>
                  </a:cubicBezTo>
                  <a:cubicBezTo>
                    <a:pt x="10346" y="13079"/>
                    <a:pt x="10409" y="13057"/>
                    <a:pt x="10454" y="13011"/>
                  </a:cubicBezTo>
                  <a:cubicBezTo>
                    <a:pt x="10546" y="12920"/>
                    <a:pt x="10546" y="12737"/>
                    <a:pt x="10431" y="12669"/>
                  </a:cubicBezTo>
                  <a:cubicBezTo>
                    <a:pt x="10399" y="12615"/>
                    <a:pt x="10346" y="12591"/>
                    <a:pt x="10290" y="12591"/>
                  </a:cubicBezTo>
                  <a:close/>
                  <a:moveTo>
                    <a:pt x="11196" y="12669"/>
                  </a:moveTo>
                  <a:cubicBezTo>
                    <a:pt x="11133" y="12669"/>
                    <a:pt x="11071" y="12691"/>
                    <a:pt x="11025" y="12737"/>
                  </a:cubicBezTo>
                  <a:cubicBezTo>
                    <a:pt x="10934" y="12851"/>
                    <a:pt x="10956" y="12988"/>
                    <a:pt x="11048" y="13079"/>
                  </a:cubicBezTo>
                  <a:cubicBezTo>
                    <a:pt x="11093" y="13125"/>
                    <a:pt x="11150" y="13148"/>
                    <a:pt x="11208" y="13148"/>
                  </a:cubicBezTo>
                  <a:cubicBezTo>
                    <a:pt x="11265" y="13148"/>
                    <a:pt x="11322" y="13125"/>
                    <a:pt x="11367" y="13079"/>
                  </a:cubicBezTo>
                  <a:cubicBezTo>
                    <a:pt x="11459" y="12988"/>
                    <a:pt x="11481" y="12806"/>
                    <a:pt x="11367" y="12737"/>
                  </a:cubicBezTo>
                  <a:cubicBezTo>
                    <a:pt x="11322" y="12691"/>
                    <a:pt x="11259" y="12669"/>
                    <a:pt x="11196" y="12669"/>
                  </a:cubicBezTo>
                  <a:close/>
                  <a:moveTo>
                    <a:pt x="12155" y="12760"/>
                  </a:moveTo>
                  <a:cubicBezTo>
                    <a:pt x="12098" y="12760"/>
                    <a:pt x="12041" y="12783"/>
                    <a:pt x="11984" y="12828"/>
                  </a:cubicBezTo>
                  <a:cubicBezTo>
                    <a:pt x="11869" y="12943"/>
                    <a:pt x="11869" y="13057"/>
                    <a:pt x="11984" y="13171"/>
                  </a:cubicBezTo>
                  <a:cubicBezTo>
                    <a:pt x="12041" y="13228"/>
                    <a:pt x="12098" y="13256"/>
                    <a:pt x="12155" y="13256"/>
                  </a:cubicBezTo>
                  <a:cubicBezTo>
                    <a:pt x="12212" y="13256"/>
                    <a:pt x="12269" y="13228"/>
                    <a:pt x="12326" y="13171"/>
                  </a:cubicBezTo>
                  <a:cubicBezTo>
                    <a:pt x="12440" y="13057"/>
                    <a:pt x="12440" y="12943"/>
                    <a:pt x="12326" y="12828"/>
                  </a:cubicBezTo>
                  <a:cubicBezTo>
                    <a:pt x="12269" y="12783"/>
                    <a:pt x="12212" y="12760"/>
                    <a:pt x="12155" y="12760"/>
                  </a:cubicBezTo>
                  <a:close/>
                  <a:moveTo>
                    <a:pt x="1650" y="12799"/>
                  </a:moveTo>
                  <a:cubicBezTo>
                    <a:pt x="1595" y="12799"/>
                    <a:pt x="1539" y="12833"/>
                    <a:pt x="1484" y="12851"/>
                  </a:cubicBezTo>
                  <a:cubicBezTo>
                    <a:pt x="1461" y="12897"/>
                    <a:pt x="1415" y="12943"/>
                    <a:pt x="1415" y="12965"/>
                  </a:cubicBezTo>
                  <a:cubicBezTo>
                    <a:pt x="1393" y="13034"/>
                    <a:pt x="1393" y="13079"/>
                    <a:pt x="1415" y="13125"/>
                  </a:cubicBezTo>
                  <a:cubicBezTo>
                    <a:pt x="1438" y="13171"/>
                    <a:pt x="1461" y="13239"/>
                    <a:pt x="1484" y="13239"/>
                  </a:cubicBezTo>
                  <a:cubicBezTo>
                    <a:pt x="1530" y="13239"/>
                    <a:pt x="1575" y="13308"/>
                    <a:pt x="1621" y="13308"/>
                  </a:cubicBezTo>
                  <a:cubicBezTo>
                    <a:pt x="1712" y="13308"/>
                    <a:pt x="1781" y="13285"/>
                    <a:pt x="1849" y="13239"/>
                  </a:cubicBezTo>
                  <a:cubicBezTo>
                    <a:pt x="1872" y="13216"/>
                    <a:pt x="1895" y="13148"/>
                    <a:pt x="1918" y="13102"/>
                  </a:cubicBezTo>
                  <a:cubicBezTo>
                    <a:pt x="1940" y="13011"/>
                    <a:pt x="1895" y="12943"/>
                    <a:pt x="1849" y="12874"/>
                  </a:cubicBezTo>
                  <a:cubicBezTo>
                    <a:pt x="1826" y="12828"/>
                    <a:pt x="1758" y="12828"/>
                    <a:pt x="1689" y="12806"/>
                  </a:cubicBezTo>
                  <a:cubicBezTo>
                    <a:pt x="1676" y="12801"/>
                    <a:pt x="1663" y="12799"/>
                    <a:pt x="1650" y="12799"/>
                  </a:cubicBezTo>
                  <a:close/>
                  <a:moveTo>
                    <a:pt x="13159" y="12871"/>
                  </a:moveTo>
                  <a:cubicBezTo>
                    <a:pt x="13138" y="12871"/>
                    <a:pt x="13117" y="12874"/>
                    <a:pt x="13102" y="12874"/>
                  </a:cubicBezTo>
                  <a:cubicBezTo>
                    <a:pt x="13034" y="12874"/>
                    <a:pt x="12988" y="12897"/>
                    <a:pt x="12919" y="12943"/>
                  </a:cubicBezTo>
                  <a:cubicBezTo>
                    <a:pt x="12874" y="12988"/>
                    <a:pt x="12874" y="13034"/>
                    <a:pt x="12874" y="13102"/>
                  </a:cubicBezTo>
                  <a:cubicBezTo>
                    <a:pt x="12874" y="13148"/>
                    <a:pt x="12874" y="13216"/>
                    <a:pt x="12919" y="13262"/>
                  </a:cubicBezTo>
                  <a:cubicBezTo>
                    <a:pt x="12976" y="13308"/>
                    <a:pt x="13039" y="13331"/>
                    <a:pt x="13099" y="13331"/>
                  </a:cubicBezTo>
                  <a:cubicBezTo>
                    <a:pt x="13159" y="13331"/>
                    <a:pt x="13216" y="13308"/>
                    <a:pt x="13262" y="13262"/>
                  </a:cubicBezTo>
                  <a:cubicBezTo>
                    <a:pt x="13330" y="13216"/>
                    <a:pt x="13330" y="13171"/>
                    <a:pt x="13330" y="13102"/>
                  </a:cubicBezTo>
                  <a:cubicBezTo>
                    <a:pt x="13330" y="13057"/>
                    <a:pt x="13353" y="12965"/>
                    <a:pt x="13262" y="12943"/>
                  </a:cubicBezTo>
                  <a:cubicBezTo>
                    <a:pt x="13247" y="12882"/>
                    <a:pt x="13201" y="12871"/>
                    <a:pt x="13159" y="12871"/>
                  </a:cubicBezTo>
                  <a:close/>
                  <a:moveTo>
                    <a:pt x="2625" y="12874"/>
                  </a:moveTo>
                  <a:cubicBezTo>
                    <a:pt x="2580" y="12874"/>
                    <a:pt x="2534" y="12874"/>
                    <a:pt x="2488" y="12943"/>
                  </a:cubicBezTo>
                  <a:cubicBezTo>
                    <a:pt x="2465" y="12988"/>
                    <a:pt x="2397" y="13011"/>
                    <a:pt x="2397" y="13057"/>
                  </a:cubicBezTo>
                  <a:cubicBezTo>
                    <a:pt x="2374" y="13125"/>
                    <a:pt x="2351" y="13239"/>
                    <a:pt x="2443" y="13262"/>
                  </a:cubicBezTo>
                  <a:cubicBezTo>
                    <a:pt x="2465" y="13285"/>
                    <a:pt x="2488" y="13308"/>
                    <a:pt x="2488" y="13308"/>
                  </a:cubicBezTo>
                  <a:cubicBezTo>
                    <a:pt x="2534" y="13353"/>
                    <a:pt x="2580" y="13376"/>
                    <a:pt x="2625" y="13376"/>
                  </a:cubicBezTo>
                  <a:cubicBezTo>
                    <a:pt x="2694" y="13376"/>
                    <a:pt x="2739" y="13353"/>
                    <a:pt x="2785" y="13308"/>
                  </a:cubicBezTo>
                  <a:cubicBezTo>
                    <a:pt x="2785" y="13285"/>
                    <a:pt x="2808" y="13262"/>
                    <a:pt x="2831" y="13262"/>
                  </a:cubicBezTo>
                  <a:cubicBezTo>
                    <a:pt x="2876" y="13216"/>
                    <a:pt x="2876" y="13171"/>
                    <a:pt x="2876" y="13125"/>
                  </a:cubicBezTo>
                  <a:cubicBezTo>
                    <a:pt x="2876" y="13079"/>
                    <a:pt x="2876" y="13034"/>
                    <a:pt x="2831" y="12988"/>
                  </a:cubicBezTo>
                  <a:cubicBezTo>
                    <a:pt x="2808" y="12988"/>
                    <a:pt x="2785" y="12965"/>
                    <a:pt x="2785" y="12943"/>
                  </a:cubicBezTo>
                  <a:cubicBezTo>
                    <a:pt x="2739" y="12874"/>
                    <a:pt x="2694" y="12874"/>
                    <a:pt x="2625" y="12874"/>
                  </a:cubicBezTo>
                  <a:close/>
                  <a:moveTo>
                    <a:pt x="14083" y="12940"/>
                  </a:moveTo>
                  <a:cubicBezTo>
                    <a:pt x="14061" y="12940"/>
                    <a:pt x="14038" y="12943"/>
                    <a:pt x="14015" y="12943"/>
                  </a:cubicBezTo>
                  <a:cubicBezTo>
                    <a:pt x="13947" y="12943"/>
                    <a:pt x="13901" y="12965"/>
                    <a:pt x="13855" y="13011"/>
                  </a:cubicBezTo>
                  <a:cubicBezTo>
                    <a:pt x="13787" y="13057"/>
                    <a:pt x="13810" y="13125"/>
                    <a:pt x="13810" y="13194"/>
                  </a:cubicBezTo>
                  <a:cubicBezTo>
                    <a:pt x="13787" y="13262"/>
                    <a:pt x="13832" y="13308"/>
                    <a:pt x="13855" y="13353"/>
                  </a:cubicBezTo>
                  <a:cubicBezTo>
                    <a:pt x="13924" y="13399"/>
                    <a:pt x="13969" y="13399"/>
                    <a:pt x="14038" y="13399"/>
                  </a:cubicBezTo>
                  <a:cubicBezTo>
                    <a:pt x="14083" y="13399"/>
                    <a:pt x="14152" y="13399"/>
                    <a:pt x="14198" y="13353"/>
                  </a:cubicBezTo>
                  <a:cubicBezTo>
                    <a:pt x="14243" y="13285"/>
                    <a:pt x="14266" y="13239"/>
                    <a:pt x="14243" y="13171"/>
                  </a:cubicBezTo>
                  <a:cubicBezTo>
                    <a:pt x="14243" y="13125"/>
                    <a:pt x="14266" y="13034"/>
                    <a:pt x="14198" y="13011"/>
                  </a:cubicBezTo>
                  <a:cubicBezTo>
                    <a:pt x="14167" y="12950"/>
                    <a:pt x="14127" y="12940"/>
                    <a:pt x="14083" y="12940"/>
                  </a:cubicBezTo>
                  <a:close/>
                  <a:moveTo>
                    <a:pt x="3561" y="12943"/>
                  </a:moveTo>
                  <a:cubicBezTo>
                    <a:pt x="3515" y="12943"/>
                    <a:pt x="3470" y="12943"/>
                    <a:pt x="3424" y="12988"/>
                  </a:cubicBezTo>
                  <a:cubicBezTo>
                    <a:pt x="3424" y="13011"/>
                    <a:pt x="3401" y="13034"/>
                    <a:pt x="3378" y="13057"/>
                  </a:cubicBezTo>
                  <a:cubicBezTo>
                    <a:pt x="3310" y="13079"/>
                    <a:pt x="3310" y="13125"/>
                    <a:pt x="3310" y="13194"/>
                  </a:cubicBezTo>
                  <a:cubicBezTo>
                    <a:pt x="3310" y="13262"/>
                    <a:pt x="3310" y="13308"/>
                    <a:pt x="3378" y="13331"/>
                  </a:cubicBezTo>
                  <a:cubicBezTo>
                    <a:pt x="3401" y="13376"/>
                    <a:pt x="3447" y="13422"/>
                    <a:pt x="3493" y="13445"/>
                  </a:cubicBezTo>
                  <a:cubicBezTo>
                    <a:pt x="3515" y="13445"/>
                    <a:pt x="3541" y="13447"/>
                    <a:pt x="3566" y="13447"/>
                  </a:cubicBezTo>
                  <a:cubicBezTo>
                    <a:pt x="3617" y="13447"/>
                    <a:pt x="3668" y="13437"/>
                    <a:pt x="3698" y="13376"/>
                  </a:cubicBezTo>
                  <a:cubicBezTo>
                    <a:pt x="3721" y="13353"/>
                    <a:pt x="3744" y="13353"/>
                    <a:pt x="3744" y="13331"/>
                  </a:cubicBezTo>
                  <a:cubicBezTo>
                    <a:pt x="3789" y="13308"/>
                    <a:pt x="3812" y="13262"/>
                    <a:pt x="3812" y="13194"/>
                  </a:cubicBezTo>
                  <a:cubicBezTo>
                    <a:pt x="3812" y="13125"/>
                    <a:pt x="3789" y="13079"/>
                    <a:pt x="3744" y="13057"/>
                  </a:cubicBezTo>
                  <a:cubicBezTo>
                    <a:pt x="3721" y="13034"/>
                    <a:pt x="3698" y="13011"/>
                    <a:pt x="3698" y="12988"/>
                  </a:cubicBezTo>
                  <a:cubicBezTo>
                    <a:pt x="3652" y="12943"/>
                    <a:pt x="3607" y="12943"/>
                    <a:pt x="3561" y="12943"/>
                  </a:cubicBezTo>
                  <a:close/>
                  <a:moveTo>
                    <a:pt x="15003" y="13019"/>
                  </a:moveTo>
                  <a:cubicBezTo>
                    <a:pt x="14941" y="13019"/>
                    <a:pt x="14879" y="13037"/>
                    <a:pt x="14837" y="13079"/>
                  </a:cubicBezTo>
                  <a:cubicBezTo>
                    <a:pt x="14768" y="13148"/>
                    <a:pt x="14745" y="13331"/>
                    <a:pt x="14837" y="13399"/>
                  </a:cubicBezTo>
                  <a:cubicBezTo>
                    <a:pt x="14873" y="13448"/>
                    <a:pt x="14943" y="13471"/>
                    <a:pt x="15010" y="13471"/>
                  </a:cubicBezTo>
                  <a:cubicBezTo>
                    <a:pt x="15068" y="13471"/>
                    <a:pt x="15125" y="13454"/>
                    <a:pt x="15156" y="13422"/>
                  </a:cubicBezTo>
                  <a:cubicBezTo>
                    <a:pt x="15248" y="13331"/>
                    <a:pt x="15248" y="13171"/>
                    <a:pt x="15179" y="13079"/>
                  </a:cubicBezTo>
                  <a:cubicBezTo>
                    <a:pt x="15142" y="13043"/>
                    <a:pt x="15073" y="13019"/>
                    <a:pt x="15003" y="13019"/>
                  </a:cubicBezTo>
                  <a:close/>
                  <a:moveTo>
                    <a:pt x="4508" y="13040"/>
                  </a:moveTo>
                  <a:cubicBezTo>
                    <a:pt x="4451" y="13040"/>
                    <a:pt x="4394" y="13068"/>
                    <a:pt x="4337" y="13125"/>
                  </a:cubicBezTo>
                  <a:cubicBezTo>
                    <a:pt x="4223" y="13239"/>
                    <a:pt x="4223" y="13353"/>
                    <a:pt x="4337" y="13467"/>
                  </a:cubicBezTo>
                  <a:cubicBezTo>
                    <a:pt x="4391" y="13511"/>
                    <a:pt x="4445" y="13533"/>
                    <a:pt x="4499" y="13533"/>
                  </a:cubicBezTo>
                  <a:cubicBezTo>
                    <a:pt x="4559" y="13533"/>
                    <a:pt x="4619" y="13505"/>
                    <a:pt x="4679" y="13445"/>
                  </a:cubicBezTo>
                  <a:cubicBezTo>
                    <a:pt x="4794" y="13353"/>
                    <a:pt x="4794" y="13239"/>
                    <a:pt x="4679" y="13125"/>
                  </a:cubicBezTo>
                  <a:cubicBezTo>
                    <a:pt x="4622" y="13068"/>
                    <a:pt x="4565" y="13040"/>
                    <a:pt x="4508" y="13040"/>
                  </a:cubicBezTo>
                  <a:close/>
                  <a:moveTo>
                    <a:pt x="15957" y="13111"/>
                  </a:moveTo>
                  <a:cubicBezTo>
                    <a:pt x="15890" y="13111"/>
                    <a:pt x="15821" y="13134"/>
                    <a:pt x="15773" y="13171"/>
                  </a:cubicBezTo>
                  <a:cubicBezTo>
                    <a:pt x="15704" y="13262"/>
                    <a:pt x="15704" y="13422"/>
                    <a:pt x="15795" y="13513"/>
                  </a:cubicBezTo>
                  <a:cubicBezTo>
                    <a:pt x="15827" y="13545"/>
                    <a:pt x="15884" y="13562"/>
                    <a:pt x="15942" y="13562"/>
                  </a:cubicBezTo>
                  <a:cubicBezTo>
                    <a:pt x="16009" y="13562"/>
                    <a:pt x="16078" y="13539"/>
                    <a:pt x="16115" y="13490"/>
                  </a:cubicBezTo>
                  <a:cubicBezTo>
                    <a:pt x="16206" y="13399"/>
                    <a:pt x="16183" y="13239"/>
                    <a:pt x="16115" y="13171"/>
                  </a:cubicBezTo>
                  <a:cubicBezTo>
                    <a:pt x="16073" y="13128"/>
                    <a:pt x="16015" y="13111"/>
                    <a:pt x="15957" y="13111"/>
                  </a:cubicBezTo>
                  <a:close/>
                  <a:moveTo>
                    <a:pt x="5464" y="13131"/>
                  </a:moveTo>
                  <a:cubicBezTo>
                    <a:pt x="5410" y="13131"/>
                    <a:pt x="5353" y="13159"/>
                    <a:pt x="5296" y="13216"/>
                  </a:cubicBezTo>
                  <a:cubicBezTo>
                    <a:pt x="5182" y="13331"/>
                    <a:pt x="5182" y="13445"/>
                    <a:pt x="5296" y="13559"/>
                  </a:cubicBezTo>
                  <a:cubicBezTo>
                    <a:pt x="5353" y="13616"/>
                    <a:pt x="5410" y="13644"/>
                    <a:pt x="5464" y="13644"/>
                  </a:cubicBezTo>
                  <a:cubicBezTo>
                    <a:pt x="5518" y="13644"/>
                    <a:pt x="5570" y="13616"/>
                    <a:pt x="5615" y="13559"/>
                  </a:cubicBezTo>
                  <a:cubicBezTo>
                    <a:pt x="5729" y="13445"/>
                    <a:pt x="5729" y="13331"/>
                    <a:pt x="5615" y="13216"/>
                  </a:cubicBezTo>
                  <a:cubicBezTo>
                    <a:pt x="5570" y="13159"/>
                    <a:pt x="5518" y="13131"/>
                    <a:pt x="5464" y="13131"/>
                  </a:cubicBezTo>
                  <a:close/>
                  <a:moveTo>
                    <a:pt x="6380" y="13199"/>
                  </a:moveTo>
                  <a:cubicBezTo>
                    <a:pt x="6323" y="13199"/>
                    <a:pt x="6266" y="13228"/>
                    <a:pt x="6209" y="13285"/>
                  </a:cubicBezTo>
                  <a:cubicBezTo>
                    <a:pt x="6117" y="13399"/>
                    <a:pt x="6117" y="13513"/>
                    <a:pt x="6209" y="13627"/>
                  </a:cubicBezTo>
                  <a:cubicBezTo>
                    <a:pt x="6266" y="13684"/>
                    <a:pt x="6323" y="13713"/>
                    <a:pt x="6380" y="13713"/>
                  </a:cubicBezTo>
                  <a:cubicBezTo>
                    <a:pt x="6437" y="13713"/>
                    <a:pt x="6494" y="13684"/>
                    <a:pt x="6551" y="13627"/>
                  </a:cubicBezTo>
                  <a:cubicBezTo>
                    <a:pt x="6665" y="13513"/>
                    <a:pt x="6665" y="13399"/>
                    <a:pt x="6551" y="13285"/>
                  </a:cubicBezTo>
                  <a:cubicBezTo>
                    <a:pt x="6494" y="13228"/>
                    <a:pt x="6437" y="13199"/>
                    <a:pt x="6380" y="13199"/>
                  </a:cubicBezTo>
                  <a:close/>
                  <a:moveTo>
                    <a:pt x="7339" y="13308"/>
                  </a:moveTo>
                  <a:cubicBezTo>
                    <a:pt x="7282" y="13308"/>
                    <a:pt x="7224" y="13331"/>
                    <a:pt x="7167" y="13376"/>
                  </a:cubicBezTo>
                  <a:cubicBezTo>
                    <a:pt x="7053" y="13490"/>
                    <a:pt x="7053" y="13604"/>
                    <a:pt x="7167" y="13719"/>
                  </a:cubicBezTo>
                  <a:cubicBezTo>
                    <a:pt x="7224" y="13776"/>
                    <a:pt x="7282" y="13804"/>
                    <a:pt x="7339" y="13804"/>
                  </a:cubicBezTo>
                  <a:cubicBezTo>
                    <a:pt x="7396" y="13804"/>
                    <a:pt x="7453" y="13776"/>
                    <a:pt x="7510" y="13719"/>
                  </a:cubicBezTo>
                  <a:cubicBezTo>
                    <a:pt x="7601" y="13604"/>
                    <a:pt x="7601" y="13490"/>
                    <a:pt x="7510" y="13376"/>
                  </a:cubicBezTo>
                  <a:cubicBezTo>
                    <a:pt x="7453" y="13331"/>
                    <a:pt x="7396" y="13308"/>
                    <a:pt x="7339" y="13308"/>
                  </a:cubicBezTo>
                  <a:close/>
                  <a:moveTo>
                    <a:pt x="8309" y="13399"/>
                  </a:moveTo>
                  <a:cubicBezTo>
                    <a:pt x="8240" y="13399"/>
                    <a:pt x="8172" y="13399"/>
                    <a:pt x="8149" y="13467"/>
                  </a:cubicBezTo>
                  <a:cubicBezTo>
                    <a:pt x="8058" y="13490"/>
                    <a:pt x="8080" y="13582"/>
                    <a:pt x="8080" y="13627"/>
                  </a:cubicBezTo>
                  <a:cubicBezTo>
                    <a:pt x="8080" y="13696"/>
                    <a:pt x="8103" y="13741"/>
                    <a:pt x="8149" y="13787"/>
                  </a:cubicBezTo>
                  <a:cubicBezTo>
                    <a:pt x="8195" y="13856"/>
                    <a:pt x="8263" y="13833"/>
                    <a:pt x="8332" y="13856"/>
                  </a:cubicBezTo>
                  <a:cubicBezTo>
                    <a:pt x="8400" y="13856"/>
                    <a:pt x="8423" y="13833"/>
                    <a:pt x="8491" y="13787"/>
                  </a:cubicBezTo>
                  <a:cubicBezTo>
                    <a:pt x="8537" y="13741"/>
                    <a:pt x="8537" y="13673"/>
                    <a:pt x="8537" y="13627"/>
                  </a:cubicBezTo>
                  <a:cubicBezTo>
                    <a:pt x="8537" y="13559"/>
                    <a:pt x="8537" y="13513"/>
                    <a:pt x="8468" y="13445"/>
                  </a:cubicBezTo>
                  <a:cubicBezTo>
                    <a:pt x="8423" y="13399"/>
                    <a:pt x="8354" y="13399"/>
                    <a:pt x="8309" y="13399"/>
                  </a:cubicBezTo>
                  <a:close/>
                  <a:moveTo>
                    <a:pt x="9186" y="13461"/>
                  </a:moveTo>
                  <a:cubicBezTo>
                    <a:pt x="9136" y="13461"/>
                    <a:pt x="9099" y="13499"/>
                    <a:pt x="9062" y="13536"/>
                  </a:cubicBezTo>
                  <a:cubicBezTo>
                    <a:pt x="8993" y="13582"/>
                    <a:pt x="9016" y="13650"/>
                    <a:pt x="9016" y="13719"/>
                  </a:cubicBezTo>
                  <a:cubicBezTo>
                    <a:pt x="8993" y="13787"/>
                    <a:pt x="9039" y="13833"/>
                    <a:pt x="9085" y="13878"/>
                  </a:cubicBezTo>
                  <a:cubicBezTo>
                    <a:pt x="9108" y="13913"/>
                    <a:pt x="9136" y="13918"/>
                    <a:pt x="9167" y="13918"/>
                  </a:cubicBezTo>
                  <a:cubicBezTo>
                    <a:pt x="9183" y="13918"/>
                    <a:pt x="9200" y="13917"/>
                    <a:pt x="9216" y="13917"/>
                  </a:cubicBezTo>
                  <a:cubicBezTo>
                    <a:pt x="9233" y="13917"/>
                    <a:pt x="9250" y="13918"/>
                    <a:pt x="9267" y="13924"/>
                  </a:cubicBezTo>
                  <a:cubicBezTo>
                    <a:pt x="9313" y="13924"/>
                    <a:pt x="9359" y="13901"/>
                    <a:pt x="9404" y="13856"/>
                  </a:cubicBezTo>
                  <a:cubicBezTo>
                    <a:pt x="9473" y="13810"/>
                    <a:pt x="9450" y="13741"/>
                    <a:pt x="9450" y="13673"/>
                  </a:cubicBezTo>
                  <a:cubicBezTo>
                    <a:pt x="9473" y="13604"/>
                    <a:pt x="9450" y="13559"/>
                    <a:pt x="9381" y="13513"/>
                  </a:cubicBezTo>
                  <a:cubicBezTo>
                    <a:pt x="9368" y="13472"/>
                    <a:pt x="9329" y="13464"/>
                    <a:pt x="9291" y="13464"/>
                  </a:cubicBezTo>
                  <a:cubicBezTo>
                    <a:pt x="9266" y="13464"/>
                    <a:pt x="9240" y="13467"/>
                    <a:pt x="9222" y="13467"/>
                  </a:cubicBezTo>
                  <a:cubicBezTo>
                    <a:pt x="9209" y="13463"/>
                    <a:pt x="9197" y="13461"/>
                    <a:pt x="9186" y="13461"/>
                  </a:cubicBezTo>
                  <a:close/>
                  <a:moveTo>
                    <a:pt x="10186" y="13567"/>
                  </a:moveTo>
                  <a:cubicBezTo>
                    <a:pt x="10125" y="13567"/>
                    <a:pt x="10063" y="13585"/>
                    <a:pt x="10021" y="13627"/>
                  </a:cubicBezTo>
                  <a:cubicBezTo>
                    <a:pt x="9929" y="13719"/>
                    <a:pt x="9952" y="13901"/>
                    <a:pt x="10021" y="13970"/>
                  </a:cubicBezTo>
                  <a:cubicBezTo>
                    <a:pt x="10055" y="14004"/>
                    <a:pt x="10118" y="14021"/>
                    <a:pt x="10180" y="14021"/>
                  </a:cubicBezTo>
                  <a:cubicBezTo>
                    <a:pt x="10243" y="14021"/>
                    <a:pt x="10306" y="14004"/>
                    <a:pt x="10340" y="13970"/>
                  </a:cubicBezTo>
                  <a:cubicBezTo>
                    <a:pt x="10431" y="13878"/>
                    <a:pt x="10431" y="13719"/>
                    <a:pt x="10363" y="13627"/>
                  </a:cubicBezTo>
                  <a:cubicBezTo>
                    <a:pt x="10326" y="13591"/>
                    <a:pt x="10257" y="13567"/>
                    <a:pt x="10186" y="13567"/>
                  </a:cubicBezTo>
                  <a:close/>
                  <a:moveTo>
                    <a:pt x="1576" y="13731"/>
                  </a:moveTo>
                  <a:cubicBezTo>
                    <a:pt x="1563" y="13731"/>
                    <a:pt x="1552" y="13741"/>
                    <a:pt x="1552" y="13741"/>
                  </a:cubicBezTo>
                  <a:cubicBezTo>
                    <a:pt x="1552" y="13764"/>
                    <a:pt x="1552" y="13787"/>
                    <a:pt x="1552" y="13810"/>
                  </a:cubicBezTo>
                  <a:cubicBezTo>
                    <a:pt x="1621" y="13878"/>
                    <a:pt x="1689" y="13970"/>
                    <a:pt x="1758" y="14061"/>
                  </a:cubicBezTo>
                  <a:cubicBezTo>
                    <a:pt x="1775" y="14078"/>
                    <a:pt x="1786" y="14086"/>
                    <a:pt x="1794" y="14086"/>
                  </a:cubicBezTo>
                  <a:cubicBezTo>
                    <a:pt x="1807" y="14086"/>
                    <a:pt x="1812" y="14066"/>
                    <a:pt x="1826" y="14038"/>
                  </a:cubicBezTo>
                  <a:cubicBezTo>
                    <a:pt x="1872" y="13947"/>
                    <a:pt x="1803" y="13878"/>
                    <a:pt x="1758" y="13810"/>
                  </a:cubicBezTo>
                  <a:cubicBezTo>
                    <a:pt x="1712" y="13764"/>
                    <a:pt x="1667" y="13741"/>
                    <a:pt x="1598" y="13741"/>
                  </a:cubicBezTo>
                  <a:cubicBezTo>
                    <a:pt x="1590" y="13734"/>
                    <a:pt x="1583" y="13731"/>
                    <a:pt x="1576" y="13731"/>
                  </a:cubicBezTo>
                  <a:close/>
                  <a:moveTo>
                    <a:pt x="11126" y="13658"/>
                  </a:moveTo>
                  <a:cubicBezTo>
                    <a:pt x="11068" y="13658"/>
                    <a:pt x="11011" y="13676"/>
                    <a:pt x="10979" y="13719"/>
                  </a:cubicBezTo>
                  <a:cubicBezTo>
                    <a:pt x="10888" y="13787"/>
                    <a:pt x="10865" y="13947"/>
                    <a:pt x="10956" y="14061"/>
                  </a:cubicBezTo>
                  <a:cubicBezTo>
                    <a:pt x="11002" y="14095"/>
                    <a:pt x="11065" y="14112"/>
                    <a:pt x="11128" y="14112"/>
                  </a:cubicBezTo>
                  <a:cubicBezTo>
                    <a:pt x="11190" y="14112"/>
                    <a:pt x="11253" y="14095"/>
                    <a:pt x="11299" y="14061"/>
                  </a:cubicBezTo>
                  <a:cubicBezTo>
                    <a:pt x="11367" y="13992"/>
                    <a:pt x="11390" y="13810"/>
                    <a:pt x="11299" y="13719"/>
                  </a:cubicBezTo>
                  <a:cubicBezTo>
                    <a:pt x="11262" y="13682"/>
                    <a:pt x="11193" y="13658"/>
                    <a:pt x="11126" y="13658"/>
                  </a:cubicBezTo>
                  <a:close/>
                  <a:moveTo>
                    <a:pt x="12050" y="13727"/>
                  </a:moveTo>
                  <a:cubicBezTo>
                    <a:pt x="11992" y="13727"/>
                    <a:pt x="11935" y="13745"/>
                    <a:pt x="11892" y="13787"/>
                  </a:cubicBezTo>
                  <a:cubicBezTo>
                    <a:pt x="11824" y="13856"/>
                    <a:pt x="11801" y="14038"/>
                    <a:pt x="11892" y="14129"/>
                  </a:cubicBezTo>
                  <a:cubicBezTo>
                    <a:pt x="11927" y="14164"/>
                    <a:pt x="11989" y="14181"/>
                    <a:pt x="12052" y="14181"/>
                  </a:cubicBezTo>
                  <a:cubicBezTo>
                    <a:pt x="12115" y="14181"/>
                    <a:pt x="12178" y="14164"/>
                    <a:pt x="12212" y="14129"/>
                  </a:cubicBezTo>
                  <a:cubicBezTo>
                    <a:pt x="12303" y="14061"/>
                    <a:pt x="12303" y="13878"/>
                    <a:pt x="12235" y="13787"/>
                  </a:cubicBezTo>
                  <a:cubicBezTo>
                    <a:pt x="12186" y="13750"/>
                    <a:pt x="12117" y="13727"/>
                    <a:pt x="12050" y="13727"/>
                  </a:cubicBezTo>
                  <a:close/>
                  <a:moveTo>
                    <a:pt x="13029" y="13807"/>
                  </a:moveTo>
                  <a:cubicBezTo>
                    <a:pt x="12973" y="13807"/>
                    <a:pt x="12916" y="13824"/>
                    <a:pt x="12874" y="13856"/>
                  </a:cubicBezTo>
                  <a:cubicBezTo>
                    <a:pt x="12782" y="13924"/>
                    <a:pt x="12782" y="14107"/>
                    <a:pt x="12874" y="14198"/>
                  </a:cubicBezTo>
                  <a:cubicBezTo>
                    <a:pt x="12908" y="14232"/>
                    <a:pt x="12965" y="14249"/>
                    <a:pt x="13025" y="14249"/>
                  </a:cubicBezTo>
                  <a:cubicBezTo>
                    <a:pt x="13085" y="14249"/>
                    <a:pt x="13148" y="14232"/>
                    <a:pt x="13193" y="14198"/>
                  </a:cubicBezTo>
                  <a:cubicBezTo>
                    <a:pt x="13262" y="14129"/>
                    <a:pt x="13285" y="13947"/>
                    <a:pt x="13193" y="13878"/>
                  </a:cubicBezTo>
                  <a:cubicBezTo>
                    <a:pt x="13157" y="13829"/>
                    <a:pt x="13094" y="13807"/>
                    <a:pt x="13029" y="13807"/>
                  </a:cubicBezTo>
                  <a:close/>
                  <a:moveTo>
                    <a:pt x="2476" y="13849"/>
                  </a:moveTo>
                  <a:cubicBezTo>
                    <a:pt x="2433" y="13849"/>
                    <a:pt x="2411" y="13883"/>
                    <a:pt x="2374" y="13901"/>
                  </a:cubicBezTo>
                  <a:cubicBezTo>
                    <a:pt x="2306" y="13970"/>
                    <a:pt x="2328" y="14015"/>
                    <a:pt x="2306" y="14084"/>
                  </a:cubicBezTo>
                  <a:cubicBezTo>
                    <a:pt x="2306" y="14152"/>
                    <a:pt x="2306" y="14198"/>
                    <a:pt x="2374" y="14244"/>
                  </a:cubicBezTo>
                  <a:cubicBezTo>
                    <a:pt x="2397" y="14289"/>
                    <a:pt x="2425" y="14301"/>
                    <a:pt x="2457" y="14301"/>
                  </a:cubicBezTo>
                  <a:cubicBezTo>
                    <a:pt x="2488" y="14301"/>
                    <a:pt x="2522" y="14289"/>
                    <a:pt x="2557" y="14289"/>
                  </a:cubicBezTo>
                  <a:cubicBezTo>
                    <a:pt x="2570" y="14294"/>
                    <a:pt x="2582" y="14295"/>
                    <a:pt x="2594" y="14295"/>
                  </a:cubicBezTo>
                  <a:cubicBezTo>
                    <a:pt x="2643" y="14295"/>
                    <a:pt x="2680" y="14262"/>
                    <a:pt x="2716" y="14244"/>
                  </a:cubicBezTo>
                  <a:cubicBezTo>
                    <a:pt x="2785" y="14175"/>
                    <a:pt x="2762" y="14107"/>
                    <a:pt x="2762" y="14061"/>
                  </a:cubicBezTo>
                  <a:cubicBezTo>
                    <a:pt x="2785" y="13970"/>
                    <a:pt x="2739" y="13947"/>
                    <a:pt x="2694" y="13901"/>
                  </a:cubicBezTo>
                  <a:cubicBezTo>
                    <a:pt x="2666" y="13860"/>
                    <a:pt x="2631" y="13852"/>
                    <a:pt x="2592" y="13852"/>
                  </a:cubicBezTo>
                  <a:cubicBezTo>
                    <a:pt x="2566" y="13852"/>
                    <a:pt x="2538" y="13856"/>
                    <a:pt x="2511" y="13856"/>
                  </a:cubicBezTo>
                  <a:cubicBezTo>
                    <a:pt x="2498" y="13851"/>
                    <a:pt x="2487" y="13849"/>
                    <a:pt x="2476" y="13849"/>
                  </a:cubicBezTo>
                  <a:close/>
                  <a:moveTo>
                    <a:pt x="13964" y="13897"/>
                  </a:moveTo>
                  <a:cubicBezTo>
                    <a:pt x="13910" y="13897"/>
                    <a:pt x="13868" y="13947"/>
                    <a:pt x="13810" y="13947"/>
                  </a:cubicBezTo>
                  <a:cubicBezTo>
                    <a:pt x="13787" y="13992"/>
                    <a:pt x="13764" y="14061"/>
                    <a:pt x="13764" y="14107"/>
                  </a:cubicBezTo>
                  <a:cubicBezTo>
                    <a:pt x="13741" y="14175"/>
                    <a:pt x="13810" y="14221"/>
                    <a:pt x="13810" y="14289"/>
                  </a:cubicBezTo>
                  <a:cubicBezTo>
                    <a:pt x="13878" y="14289"/>
                    <a:pt x="13901" y="14335"/>
                    <a:pt x="13969" y="14358"/>
                  </a:cubicBezTo>
                  <a:cubicBezTo>
                    <a:pt x="14038" y="14358"/>
                    <a:pt x="14083" y="14289"/>
                    <a:pt x="14129" y="14289"/>
                  </a:cubicBezTo>
                  <a:cubicBezTo>
                    <a:pt x="14152" y="14244"/>
                    <a:pt x="14198" y="14198"/>
                    <a:pt x="14198" y="14129"/>
                  </a:cubicBezTo>
                  <a:cubicBezTo>
                    <a:pt x="14220" y="14061"/>
                    <a:pt x="14175" y="14015"/>
                    <a:pt x="14152" y="13970"/>
                  </a:cubicBezTo>
                  <a:cubicBezTo>
                    <a:pt x="14129" y="13924"/>
                    <a:pt x="14038" y="13924"/>
                    <a:pt x="13992" y="13901"/>
                  </a:cubicBezTo>
                  <a:cubicBezTo>
                    <a:pt x="13982" y="13898"/>
                    <a:pt x="13973" y="13897"/>
                    <a:pt x="13964" y="13897"/>
                  </a:cubicBezTo>
                  <a:close/>
                  <a:moveTo>
                    <a:pt x="15841" y="14061"/>
                  </a:moveTo>
                  <a:cubicBezTo>
                    <a:pt x="15704" y="14084"/>
                    <a:pt x="15636" y="14175"/>
                    <a:pt x="15636" y="14312"/>
                  </a:cubicBezTo>
                  <a:cubicBezTo>
                    <a:pt x="15636" y="14312"/>
                    <a:pt x="15636" y="14335"/>
                    <a:pt x="15636" y="14358"/>
                  </a:cubicBezTo>
                  <a:cubicBezTo>
                    <a:pt x="15636" y="14335"/>
                    <a:pt x="15658" y="14335"/>
                    <a:pt x="15658" y="14335"/>
                  </a:cubicBezTo>
                  <a:cubicBezTo>
                    <a:pt x="15727" y="14244"/>
                    <a:pt x="15795" y="14175"/>
                    <a:pt x="15864" y="14084"/>
                  </a:cubicBezTo>
                  <a:cubicBezTo>
                    <a:pt x="15864" y="14084"/>
                    <a:pt x="15864" y="14061"/>
                    <a:pt x="15864" y="14061"/>
                  </a:cubicBezTo>
                  <a:close/>
                  <a:moveTo>
                    <a:pt x="3528" y="13918"/>
                  </a:moveTo>
                  <a:cubicBezTo>
                    <a:pt x="3517" y="13918"/>
                    <a:pt x="3505" y="13920"/>
                    <a:pt x="3493" y="13924"/>
                  </a:cubicBezTo>
                  <a:cubicBezTo>
                    <a:pt x="3465" y="13924"/>
                    <a:pt x="3438" y="13920"/>
                    <a:pt x="3412" y="13920"/>
                  </a:cubicBezTo>
                  <a:cubicBezTo>
                    <a:pt x="3373" y="13920"/>
                    <a:pt x="3337" y="13929"/>
                    <a:pt x="3310" y="13970"/>
                  </a:cubicBezTo>
                  <a:cubicBezTo>
                    <a:pt x="3264" y="14015"/>
                    <a:pt x="3219" y="14038"/>
                    <a:pt x="3241" y="14129"/>
                  </a:cubicBezTo>
                  <a:cubicBezTo>
                    <a:pt x="3241" y="14175"/>
                    <a:pt x="3219" y="14244"/>
                    <a:pt x="3287" y="14312"/>
                  </a:cubicBezTo>
                  <a:cubicBezTo>
                    <a:pt x="3333" y="14335"/>
                    <a:pt x="3378" y="14380"/>
                    <a:pt x="3447" y="14380"/>
                  </a:cubicBezTo>
                  <a:cubicBezTo>
                    <a:pt x="3515" y="14358"/>
                    <a:pt x="3584" y="14380"/>
                    <a:pt x="3630" y="14312"/>
                  </a:cubicBezTo>
                  <a:cubicBezTo>
                    <a:pt x="3652" y="14266"/>
                    <a:pt x="3698" y="14244"/>
                    <a:pt x="3698" y="14175"/>
                  </a:cubicBezTo>
                  <a:cubicBezTo>
                    <a:pt x="3675" y="14107"/>
                    <a:pt x="3721" y="14038"/>
                    <a:pt x="3652" y="13992"/>
                  </a:cubicBezTo>
                  <a:cubicBezTo>
                    <a:pt x="3615" y="13955"/>
                    <a:pt x="3578" y="13918"/>
                    <a:pt x="3528" y="13918"/>
                  </a:cubicBezTo>
                  <a:close/>
                  <a:moveTo>
                    <a:pt x="14900" y="13965"/>
                  </a:moveTo>
                  <a:cubicBezTo>
                    <a:pt x="14846" y="13965"/>
                    <a:pt x="14804" y="14015"/>
                    <a:pt x="14745" y="14015"/>
                  </a:cubicBezTo>
                  <a:cubicBezTo>
                    <a:pt x="14723" y="14084"/>
                    <a:pt x="14700" y="14129"/>
                    <a:pt x="14677" y="14175"/>
                  </a:cubicBezTo>
                  <a:cubicBezTo>
                    <a:pt x="14654" y="14244"/>
                    <a:pt x="14723" y="14289"/>
                    <a:pt x="14745" y="14358"/>
                  </a:cubicBezTo>
                  <a:cubicBezTo>
                    <a:pt x="14768" y="14380"/>
                    <a:pt x="14837" y="14403"/>
                    <a:pt x="14882" y="14426"/>
                  </a:cubicBezTo>
                  <a:cubicBezTo>
                    <a:pt x="14890" y="14429"/>
                    <a:pt x="14897" y="14430"/>
                    <a:pt x="14904" y="14430"/>
                  </a:cubicBezTo>
                  <a:cubicBezTo>
                    <a:pt x="14961" y="14430"/>
                    <a:pt x="15004" y="14358"/>
                    <a:pt x="15065" y="14358"/>
                  </a:cubicBezTo>
                  <a:cubicBezTo>
                    <a:pt x="15088" y="14312"/>
                    <a:pt x="15111" y="14266"/>
                    <a:pt x="15133" y="14221"/>
                  </a:cubicBezTo>
                  <a:cubicBezTo>
                    <a:pt x="15156" y="14152"/>
                    <a:pt x="15088" y="14084"/>
                    <a:pt x="15065" y="14038"/>
                  </a:cubicBezTo>
                  <a:cubicBezTo>
                    <a:pt x="15065" y="13992"/>
                    <a:pt x="14974" y="13992"/>
                    <a:pt x="14928" y="13970"/>
                  </a:cubicBezTo>
                  <a:cubicBezTo>
                    <a:pt x="14918" y="13966"/>
                    <a:pt x="14909" y="13965"/>
                    <a:pt x="14900" y="13965"/>
                  </a:cubicBezTo>
                  <a:close/>
                  <a:moveTo>
                    <a:pt x="4419" y="14012"/>
                  </a:moveTo>
                  <a:cubicBezTo>
                    <a:pt x="4352" y="14012"/>
                    <a:pt x="4282" y="14035"/>
                    <a:pt x="4246" y="14084"/>
                  </a:cubicBezTo>
                  <a:cubicBezTo>
                    <a:pt x="4154" y="14175"/>
                    <a:pt x="4177" y="14335"/>
                    <a:pt x="4269" y="14426"/>
                  </a:cubicBezTo>
                  <a:cubicBezTo>
                    <a:pt x="4297" y="14455"/>
                    <a:pt x="4346" y="14467"/>
                    <a:pt x="4398" y="14467"/>
                  </a:cubicBezTo>
                  <a:cubicBezTo>
                    <a:pt x="4470" y="14467"/>
                    <a:pt x="4548" y="14443"/>
                    <a:pt x="4588" y="14403"/>
                  </a:cubicBezTo>
                  <a:cubicBezTo>
                    <a:pt x="4657" y="14312"/>
                    <a:pt x="4657" y="14152"/>
                    <a:pt x="4565" y="14061"/>
                  </a:cubicBezTo>
                  <a:cubicBezTo>
                    <a:pt x="4534" y="14029"/>
                    <a:pt x="4477" y="14012"/>
                    <a:pt x="4419" y="14012"/>
                  </a:cubicBezTo>
                  <a:close/>
                  <a:moveTo>
                    <a:pt x="5362" y="14103"/>
                  </a:moveTo>
                  <a:cubicBezTo>
                    <a:pt x="5304" y="14103"/>
                    <a:pt x="5247" y="14120"/>
                    <a:pt x="5204" y="14152"/>
                  </a:cubicBezTo>
                  <a:cubicBezTo>
                    <a:pt x="5113" y="14244"/>
                    <a:pt x="5113" y="14403"/>
                    <a:pt x="5204" y="14495"/>
                  </a:cubicBezTo>
                  <a:cubicBezTo>
                    <a:pt x="5239" y="14540"/>
                    <a:pt x="5301" y="14563"/>
                    <a:pt x="5364" y="14563"/>
                  </a:cubicBezTo>
                  <a:cubicBezTo>
                    <a:pt x="5427" y="14563"/>
                    <a:pt x="5490" y="14540"/>
                    <a:pt x="5524" y="14495"/>
                  </a:cubicBezTo>
                  <a:cubicBezTo>
                    <a:pt x="5615" y="14426"/>
                    <a:pt x="5615" y="14266"/>
                    <a:pt x="5547" y="14175"/>
                  </a:cubicBezTo>
                  <a:cubicBezTo>
                    <a:pt x="5498" y="14126"/>
                    <a:pt x="5429" y="14103"/>
                    <a:pt x="5362" y="14103"/>
                  </a:cubicBezTo>
                  <a:close/>
                  <a:moveTo>
                    <a:pt x="6320" y="14152"/>
                  </a:moveTo>
                  <a:cubicBezTo>
                    <a:pt x="6254" y="14152"/>
                    <a:pt x="6186" y="14175"/>
                    <a:pt x="6140" y="14221"/>
                  </a:cubicBezTo>
                  <a:cubicBezTo>
                    <a:pt x="6072" y="14266"/>
                    <a:pt x="6049" y="14449"/>
                    <a:pt x="6140" y="14540"/>
                  </a:cubicBezTo>
                  <a:cubicBezTo>
                    <a:pt x="6189" y="14589"/>
                    <a:pt x="6258" y="14612"/>
                    <a:pt x="6321" y="14612"/>
                  </a:cubicBezTo>
                  <a:cubicBezTo>
                    <a:pt x="6377" y="14612"/>
                    <a:pt x="6428" y="14595"/>
                    <a:pt x="6460" y="14563"/>
                  </a:cubicBezTo>
                  <a:cubicBezTo>
                    <a:pt x="6551" y="14472"/>
                    <a:pt x="6574" y="14312"/>
                    <a:pt x="6483" y="14221"/>
                  </a:cubicBezTo>
                  <a:cubicBezTo>
                    <a:pt x="6448" y="14175"/>
                    <a:pt x="6386" y="14152"/>
                    <a:pt x="6320" y="14152"/>
                  </a:cubicBezTo>
                  <a:close/>
                  <a:moveTo>
                    <a:pt x="7272" y="14252"/>
                  </a:moveTo>
                  <a:cubicBezTo>
                    <a:pt x="7205" y="14252"/>
                    <a:pt x="7136" y="14275"/>
                    <a:pt x="7099" y="14312"/>
                  </a:cubicBezTo>
                  <a:cubicBezTo>
                    <a:pt x="7008" y="14403"/>
                    <a:pt x="7030" y="14586"/>
                    <a:pt x="7099" y="14654"/>
                  </a:cubicBezTo>
                  <a:cubicBezTo>
                    <a:pt x="7141" y="14686"/>
                    <a:pt x="7198" y="14703"/>
                    <a:pt x="7257" y="14703"/>
                  </a:cubicBezTo>
                  <a:cubicBezTo>
                    <a:pt x="7324" y="14703"/>
                    <a:pt x="7392" y="14681"/>
                    <a:pt x="7441" y="14632"/>
                  </a:cubicBezTo>
                  <a:cubicBezTo>
                    <a:pt x="7510" y="14540"/>
                    <a:pt x="7510" y="14380"/>
                    <a:pt x="7419" y="14312"/>
                  </a:cubicBezTo>
                  <a:cubicBezTo>
                    <a:pt x="7387" y="14270"/>
                    <a:pt x="7330" y="14252"/>
                    <a:pt x="7272" y="14252"/>
                  </a:cubicBezTo>
                  <a:close/>
                  <a:moveTo>
                    <a:pt x="8217" y="14352"/>
                  </a:moveTo>
                  <a:cubicBezTo>
                    <a:pt x="8155" y="14352"/>
                    <a:pt x="8092" y="14369"/>
                    <a:pt x="8058" y="14403"/>
                  </a:cubicBezTo>
                  <a:cubicBezTo>
                    <a:pt x="7966" y="14472"/>
                    <a:pt x="7966" y="14654"/>
                    <a:pt x="8035" y="14723"/>
                  </a:cubicBezTo>
                  <a:cubicBezTo>
                    <a:pt x="8071" y="14772"/>
                    <a:pt x="8141" y="14795"/>
                    <a:pt x="8212" y="14795"/>
                  </a:cubicBezTo>
                  <a:cubicBezTo>
                    <a:pt x="8273" y="14795"/>
                    <a:pt x="8335" y="14777"/>
                    <a:pt x="8377" y="14746"/>
                  </a:cubicBezTo>
                  <a:cubicBezTo>
                    <a:pt x="8446" y="14677"/>
                    <a:pt x="8468" y="14495"/>
                    <a:pt x="8377" y="14403"/>
                  </a:cubicBezTo>
                  <a:cubicBezTo>
                    <a:pt x="8343" y="14369"/>
                    <a:pt x="8280" y="14352"/>
                    <a:pt x="8217" y="14352"/>
                  </a:cubicBezTo>
                  <a:close/>
                  <a:moveTo>
                    <a:pt x="9125" y="14421"/>
                  </a:moveTo>
                  <a:cubicBezTo>
                    <a:pt x="9071" y="14421"/>
                    <a:pt x="9029" y="14472"/>
                    <a:pt x="8971" y="14472"/>
                  </a:cubicBezTo>
                  <a:cubicBezTo>
                    <a:pt x="8993" y="14540"/>
                    <a:pt x="8902" y="14563"/>
                    <a:pt x="8902" y="14632"/>
                  </a:cubicBezTo>
                  <a:cubicBezTo>
                    <a:pt x="8902" y="14700"/>
                    <a:pt x="8971" y="14746"/>
                    <a:pt x="8971" y="14814"/>
                  </a:cubicBezTo>
                  <a:cubicBezTo>
                    <a:pt x="9039" y="14814"/>
                    <a:pt x="9062" y="14860"/>
                    <a:pt x="9130" y="14883"/>
                  </a:cubicBezTo>
                  <a:cubicBezTo>
                    <a:pt x="9199" y="14883"/>
                    <a:pt x="9222" y="14814"/>
                    <a:pt x="9290" y="14814"/>
                  </a:cubicBezTo>
                  <a:cubicBezTo>
                    <a:pt x="9313" y="14769"/>
                    <a:pt x="9336" y="14723"/>
                    <a:pt x="9359" y="14654"/>
                  </a:cubicBezTo>
                  <a:cubicBezTo>
                    <a:pt x="9381" y="14586"/>
                    <a:pt x="9336" y="14540"/>
                    <a:pt x="9313" y="14495"/>
                  </a:cubicBezTo>
                  <a:cubicBezTo>
                    <a:pt x="9290" y="14449"/>
                    <a:pt x="9199" y="14426"/>
                    <a:pt x="9153" y="14426"/>
                  </a:cubicBezTo>
                  <a:cubicBezTo>
                    <a:pt x="9143" y="14423"/>
                    <a:pt x="9134" y="14421"/>
                    <a:pt x="9125" y="14421"/>
                  </a:cubicBezTo>
                  <a:close/>
                  <a:moveTo>
                    <a:pt x="10089" y="14517"/>
                  </a:moveTo>
                  <a:cubicBezTo>
                    <a:pt x="10043" y="14517"/>
                    <a:pt x="9998" y="14540"/>
                    <a:pt x="9952" y="14586"/>
                  </a:cubicBezTo>
                  <a:cubicBezTo>
                    <a:pt x="9838" y="14700"/>
                    <a:pt x="9838" y="14791"/>
                    <a:pt x="9952" y="14883"/>
                  </a:cubicBezTo>
                  <a:cubicBezTo>
                    <a:pt x="10006" y="14937"/>
                    <a:pt x="10050" y="14960"/>
                    <a:pt x="10091" y="14960"/>
                  </a:cubicBezTo>
                  <a:cubicBezTo>
                    <a:pt x="10136" y="14960"/>
                    <a:pt x="10178" y="14931"/>
                    <a:pt x="10226" y="14883"/>
                  </a:cubicBezTo>
                  <a:cubicBezTo>
                    <a:pt x="10340" y="14769"/>
                    <a:pt x="10317" y="14700"/>
                    <a:pt x="10226" y="14586"/>
                  </a:cubicBezTo>
                  <a:cubicBezTo>
                    <a:pt x="10180" y="14540"/>
                    <a:pt x="10135" y="14517"/>
                    <a:pt x="10089" y="14517"/>
                  </a:cubicBezTo>
                  <a:close/>
                  <a:moveTo>
                    <a:pt x="11067" y="14589"/>
                  </a:moveTo>
                  <a:cubicBezTo>
                    <a:pt x="11019" y="14589"/>
                    <a:pt x="10971" y="14617"/>
                    <a:pt x="10911" y="14677"/>
                  </a:cubicBezTo>
                  <a:cubicBezTo>
                    <a:pt x="10819" y="14746"/>
                    <a:pt x="10819" y="14883"/>
                    <a:pt x="10934" y="14974"/>
                  </a:cubicBezTo>
                  <a:cubicBezTo>
                    <a:pt x="10976" y="15006"/>
                    <a:pt x="11018" y="15023"/>
                    <a:pt x="11061" y="15023"/>
                  </a:cubicBezTo>
                  <a:cubicBezTo>
                    <a:pt x="11110" y="15023"/>
                    <a:pt x="11159" y="15000"/>
                    <a:pt x="11208" y="14951"/>
                  </a:cubicBezTo>
                  <a:cubicBezTo>
                    <a:pt x="11322" y="14837"/>
                    <a:pt x="11299" y="14769"/>
                    <a:pt x="11208" y="14654"/>
                  </a:cubicBezTo>
                  <a:cubicBezTo>
                    <a:pt x="11154" y="14611"/>
                    <a:pt x="11110" y="14589"/>
                    <a:pt x="11067" y="14589"/>
                  </a:cubicBezTo>
                  <a:close/>
                  <a:moveTo>
                    <a:pt x="2422" y="14787"/>
                  </a:moveTo>
                  <a:cubicBezTo>
                    <a:pt x="2412" y="14787"/>
                    <a:pt x="2403" y="14788"/>
                    <a:pt x="2397" y="14791"/>
                  </a:cubicBezTo>
                  <a:cubicBezTo>
                    <a:pt x="2397" y="14814"/>
                    <a:pt x="2397" y="14837"/>
                    <a:pt x="2397" y="14837"/>
                  </a:cubicBezTo>
                  <a:cubicBezTo>
                    <a:pt x="2465" y="14905"/>
                    <a:pt x="2557" y="14997"/>
                    <a:pt x="2625" y="15065"/>
                  </a:cubicBezTo>
                  <a:cubicBezTo>
                    <a:pt x="2648" y="15065"/>
                    <a:pt x="2648" y="15088"/>
                    <a:pt x="2671" y="15088"/>
                  </a:cubicBezTo>
                  <a:cubicBezTo>
                    <a:pt x="2671" y="15065"/>
                    <a:pt x="2671" y="15065"/>
                    <a:pt x="2671" y="15065"/>
                  </a:cubicBezTo>
                  <a:cubicBezTo>
                    <a:pt x="2671" y="14997"/>
                    <a:pt x="2671" y="14951"/>
                    <a:pt x="2648" y="14905"/>
                  </a:cubicBezTo>
                  <a:cubicBezTo>
                    <a:pt x="2628" y="14846"/>
                    <a:pt x="2489" y="14787"/>
                    <a:pt x="2422" y="14787"/>
                  </a:cubicBezTo>
                  <a:close/>
                  <a:moveTo>
                    <a:pt x="11992" y="14677"/>
                  </a:moveTo>
                  <a:cubicBezTo>
                    <a:pt x="11944" y="14677"/>
                    <a:pt x="11892" y="14700"/>
                    <a:pt x="11847" y="14746"/>
                  </a:cubicBezTo>
                  <a:cubicBezTo>
                    <a:pt x="11755" y="14814"/>
                    <a:pt x="11755" y="14928"/>
                    <a:pt x="11847" y="15020"/>
                  </a:cubicBezTo>
                  <a:cubicBezTo>
                    <a:pt x="11892" y="15065"/>
                    <a:pt x="11944" y="15088"/>
                    <a:pt x="11992" y="15088"/>
                  </a:cubicBezTo>
                  <a:cubicBezTo>
                    <a:pt x="12041" y="15088"/>
                    <a:pt x="12086" y="15065"/>
                    <a:pt x="12121" y="15020"/>
                  </a:cubicBezTo>
                  <a:cubicBezTo>
                    <a:pt x="12212" y="14928"/>
                    <a:pt x="12212" y="14814"/>
                    <a:pt x="12121" y="14746"/>
                  </a:cubicBezTo>
                  <a:cubicBezTo>
                    <a:pt x="12086" y="14700"/>
                    <a:pt x="12041" y="14677"/>
                    <a:pt x="11992" y="14677"/>
                  </a:cubicBezTo>
                  <a:close/>
                  <a:moveTo>
                    <a:pt x="12931" y="14769"/>
                  </a:moveTo>
                  <a:cubicBezTo>
                    <a:pt x="12879" y="14769"/>
                    <a:pt x="12828" y="14791"/>
                    <a:pt x="12782" y="14837"/>
                  </a:cubicBezTo>
                  <a:cubicBezTo>
                    <a:pt x="12714" y="14928"/>
                    <a:pt x="12714" y="15042"/>
                    <a:pt x="12782" y="15111"/>
                  </a:cubicBezTo>
                  <a:cubicBezTo>
                    <a:pt x="12828" y="15157"/>
                    <a:pt x="12879" y="15179"/>
                    <a:pt x="12931" y="15179"/>
                  </a:cubicBezTo>
                  <a:cubicBezTo>
                    <a:pt x="12982" y="15179"/>
                    <a:pt x="13034" y="15157"/>
                    <a:pt x="13079" y="15111"/>
                  </a:cubicBezTo>
                  <a:cubicBezTo>
                    <a:pt x="13170" y="15042"/>
                    <a:pt x="13170" y="14928"/>
                    <a:pt x="13079" y="14837"/>
                  </a:cubicBezTo>
                  <a:cubicBezTo>
                    <a:pt x="13034" y="14791"/>
                    <a:pt x="12982" y="14769"/>
                    <a:pt x="12931" y="14769"/>
                  </a:cubicBezTo>
                  <a:close/>
                  <a:moveTo>
                    <a:pt x="13889" y="14860"/>
                  </a:moveTo>
                  <a:cubicBezTo>
                    <a:pt x="13838" y="14860"/>
                    <a:pt x="13787" y="14883"/>
                    <a:pt x="13741" y="14928"/>
                  </a:cubicBezTo>
                  <a:cubicBezTo>
                    <a:pt x="13650" y="15020"/>
                    <a:pt x="13650" y="15134"/>
                    <a:pt x="13741" y="15202"/>
                  </a:cubicBezTo>
                  <a:cubicBezTo>
                    <a:pt x="13790" y="15251"/>
                    <a:pt x="13846" y="15274"/>
                    <a:pt x="13897" y="15274"/>
                  </a:cubicBezTo>
                  <a:cubicBezTo>
                    <a:pt x="13942" y="15274"/>
                    <a:pt x="13983" y="15257"/>
                    <a:pt x="14015" y="15225"/>
                  </a:cubicBezTo>
                  <a:cubicBezTo>
                    <a:pt x="14106" y="15134"/>
                    <a:pt x="14106" y="15020"/>
                    <a:pt x="14038" y="14928"/>
                  </a:cubicBezTo>
                  <a:cubicBezTo>
                    <a:pt x="13992" y="14883"/>
                    <a:pt x="13941" y="14860"/>
                    <a:pt x="13889" y="14860"/>
                  </a:cubicBezTo>
                  <a:close/>
                  <a:moveTo>
                    <a:pt x="14837" y="14928"/>
                  </a:moveTo>
                  <a:cubicBezTo>
                    <a:pt x="14791" y="14951"/>
                    <a:pt x="14723" y="14928"/>
                    <a:pt x="14677" y="14997"/>
                  </a:cubicBezTo>
                  <a:cubicBezTo>
                    <a:pt x="14608" y="15042"/>
                    <a:pt x="14608" y="15111"/>
                    <a:pt x="14608" y="15179"/>
                  </a:cubicBezTo>
                  <a:cubicBezTo>
                    <a:pt x="14608" y="15248"/>
                    <a:pt x="14677" y="15271"/>
                    <a:pt x="14700" y="15316"/>
                  </a:cubicBezTo>
                  <a:cubicBezTo>
                    <a:pt x="14700" y="15316"/>
                    <a:pt x="14768" y="15271"/>
                    <a:pt x="14791" y="15248"/>
                  </a:cubicBezTo>
                  <a:cubicBezTo>
                    <a:pt x="14814" y="15225"/>
                    <a:pt x="14837" y="15202"/>
                    <a:pt x="14860" y="15179"/>
                  </a:cubicBezTo>
                  <a:cubicBezTo>
                    <a:pt x="14905" y="15157"/>
                    <a:pt x="14928" y="15111"/>
                    <a:pt x="14974" y="15088"/>
                  </a:cubicBezTo>
                  <a:cubicBezTo>
                    <a:pt x="14974" y="15065"/>
                    <a:pt x="14974" y="15042"/>
                    <a:pt x="14974" y="15020"/>
                  </a:cubicBezTo>
                  <a:cubicBezTo>
                    <a:pt x="14928" y="14997"/>
                    <a:pt x="14928" y="14928"/>
                    <a:pt x="14837" y="14928"/>
                  </a:cubicBezTo>
                  <a:close/>
                  <a:moveTo>
                    <a:pt x="3378" y="14883"/>
                  </a:moveTo>
                  <a:cubicBezTo>
                    <a:pt x="3310" y="14905"/>
                    <a:pt x="3287" y="14951"/>
                    <a:pt x="3219" y="14951"/>
                  </a:cubicBezTo>
                  <a:cubicBezTo>
                    <a:pt x="3219" y="15020"/>
                    <a:pt x="3150" y="15065"/>
                    <a:pt x="3173" y="15134"/>
                  </a:cubicBezTo>
                  <a:cubicBezTo>
                    <a:pt x="3196" y="15179"/>
                    <a:pt x="3219" y="15248"/>
                    <a:pt x="3219" y="15294"/>
                  </a:cubicBezTo>
                  <a:cubicBezTo>
                    <a:pt x="3277" y="15294"/>
                    <a:pt x="3319" y="15344"/>
                    <a:pt x="3373" y="15344"/>
                  </a:cubicBezTo>
                  <a:cubicBezTo>
                    <a:pt x="3382" y="15344"/>
                    <a:pt x="3391" y="15342"/>
                    <a:pt x="3401" y="15339"/>
                  </a:cubicBezTo>
                  <a:cubicBezTo>
                    <a:pt x="3470" y="15316"/>
                    <a:pt x="3515" y="15294"/>
                    <a:pt x="3561" y="15271"/>
                  </a:cubicBezTo>
                  <a:cubicBezTo>
                    <a:pt x="3561" y="15202"/>
                    <a:pt x="3630" y="15179"/>
                    <a:pt x="3630" y="15111"/>
                  </a:cubicBezTo>
                  <a:cubicBezTo>
                    <a:pt x="3607" y="15042"/>
                    <a:pt x="3561" y="15020"/>
                    <a:pt x="3561" y="14951"/>
                  </a:cubicBezTo>
                  <a:cubicBezTo>
                    <a:pt x="3493" y="14951"/>
                    <a:pt x="3447" y="14883"/>
                    <a:pt x="3378" y="14883"/>
                  </a:cubicBezTo>
                  <a:close/>
                  <a:moveTo>
                    <a:pt x="4321" y="14938"/>
                  </a:moveTo>
                  <a:cubicBezTo>
                    <a:pt x="4272" y="14938"/>
                    <a:pt x="4232" y="14997"/>
                    <a:pt x="4177" y="14997"/>
                  </a:cubicBezTo>
                  <a:cubicBezTo>
                    <a:pt x="4177" y="15065"/>
                    <a:pt x="4109" y="15088"/>
                    <a:pt x="4109" y="15179"/>
                  </a:cubicBezTo>
                  <a:cubicBezTo>
                    <a:pt x="4132" y="15248"/>
                    <a:pt x="4177" y="15271"/>
                    <a:pt x="4177" y="15339"/>
                  </a:cubicBezTo>
                  <a:cubicBezTo>
                    <a:pt x="4246" y="15339"/>
                    <a:pt x="4269" y="15385"/>
                    <a:pt x="4337" y="15385"/>
                  </a:cubicBezTo>
                  <a:cubicBezTo>
                    <a:pt x="4345" y="15387"/>
                    <a:pt x="4352" y="15389"/>
                    <a:pt x="4359" y="15389"/>
                  </a:cubicBezTo>
                  <a:cubicBezTo>
                    <a:pt x="4405" y="15389"/>
                    <a:pt x="4429" y="15335"/>
                    <a:pt x="4475" y="15335"/>
                  </a:cubicBezTo>
                  <a:cubicBezTo>
                    <a:pt x="4482" y="15335"/>
                    <a:pt x="4489" y="15337"/>
                    <a:pt x="4497" y="15339"/>
                  </a:cubicBezTo>
                  <a:cubicBezTo>
                    <a:pt x="4520" y="15294"/>
                    <a:pt x="4543" y="15225"/>
                    <a:pt x="4565" y="15179"/>
                  </a:cubicBezTo>
                  <a:cubicBezTo>
                    <a:pt x="4588" y="15111"/>
                    <a:pt x="4543" y="15065"/>
                    <a:pt x="4497" y="14997"/>
                  </a:cubicBezTo>
                  <a:cubicBezTo>
                    <a:pt x="4474" y="14974"/>
                    <a:pt x="4406" y="14951"/>
                    <a:pt x="4360" y="14951"/>
                  </a:cubicBezTo>
                  <a:cubicBezTo>
                    <a:pt x="4346" y="14942"/>
                    <a:pt x="4333" y="14938"/>
                    <a:pt x="4321" y="14938"/>
                  </a:cubicBezTo>
                  <a:close/>
                  <a:moveTo>
                    <a:pt x="5293" y="15042"/>
                  </a:moveTo>
                  <a:cubicBezTo>
                    <a:pt x="5244" y="15042"/>
                    <a:pt x="5193" y="15065"/>
                    <a:pt x="5136" y="15111"/>
                  </a:cubicBezTo>
                  <a:cubicBezTo>
                    <a:pt x="5045" y="15225"/>
                    <a:pt x="5045" y="15294"/>
                    <a:pt x="5159" y="15408"/>
                  </a:cubicBezTo>
                  <a:cubicBezTo>
                    <a:pt x="5202" y="15451"/>
                    <a:pt x="5245" y="15473"/>
                    <a:pt x="5288" y="15473"/>
                  </a:cubicBezTo>
                  <a:cubicBezTo>
                    <a:pt x="5336" y="15473"/>
                    <a:pt x="5385" y="15445"/>
                    <a:pt x="5433" y="15385"/>
                  </a:cubicBezTo>
                  <a:cubicBezTo>
                    <a:pt x="5547" y="15294"/>
                    <a:pt x="5547" y="15225"/>
                    <a:pt x="5433" y="15111"/>
                  </a:cubicBezTo>
                  <a:cubicBezTo>
                    <a:pt x="5387" y="15065"/>
                    <a:pt x="5341" y="15042"/>
                    <a:pt x="5293" y="15042"/>
                  </a:cubicBezTo>
                  <a:close/>
                  <a:moveTo>
                    <a:pt x="6247" y="15136"/>
                  </a:moveTo>
                  <a:cubicBezTo>
                    <a:pt x="6202" y="15136"/>
                    <a:pt x="6155" y="15165"/>
                    <a:pt x="6095" y="15225"/>
                  </a:cubicBezTo>
                  <a:cubicBezTo>
                    <a:pt x="6003" y="15294"/>
                    <a:pt x="6003" y="15408"/>
                    <a:pt x="6117" y="15522"/>
                  </a:cubicBezTo>
                  <a:cubicBezTo>
                    <a:pt x="6160" y="15554"/>
                    <a:pt x="6202" y="15571"/>
                    <a:pt x="6245" y="15571"/>
                  </a:cubicBezTo>
                  <a:cubicBezTo>
                    <a:pt x="6294" y="15571"/>
                    <a:pt x="6342" y="15548"/>
                    <a:pt x="6391" y="15499"/>
                  </a:cubicBezTo>
                  <a:cubicBezTo>
                    <a:pt x="6483" y="15385"/>
                    <a:pt x="6483" y="15316"/>
                    <a:pt x="6369" y="15202"/>
                  </a:cubicBezTo>
                  <a:cubicBezTo>
                    <a:pt x="6325" y="15159"/>
                    <a:pt x="6287" y="15136"/>
                    <a:pt x="6247" y="15136"/>
                  </a:cubicBezTo>
                  <a:close/>
                  <a:moveTo>
                    <a:pt x="7216" y="15220"/>
                  </a:moveTo>
                  <a:cubicBezTo>
                    <a:pt x="7208" y="15220"/>
                    <a:pt x="7200" y="15222"/>
                    <a:pt x="7190" y="15225"/>
                  </a:cubicBezTo>
                  <a:cubicBezTo>
                    <a:pt x="7122" y="15225"/>
                    <a:pt x="7076" y="15225"/>
                    <a:pt x="7030" y="15271"/>
                  </a:cubicBezTo>
                  <a:cubicBezTo>
                    <a:pt x="7008" y="15316"/>
                    <a:pt x="6962" y="15339"/>
                    <a:pt x="6962" y="15408"/>
                  </a:cubicBezTo>
                  <a:cubicBezTo>
                    <a:pt x="6962" y="15453"/>
                    <a:pt x="6962" y="15522"/>
                    <a:pt x="7008" y="15567"/>
                  </a:cubicBezTo>
                  <a:cubicBezTo>
                    <a:pt x="7053" y="15590"/>
                    <a:pt x="7076" y="15636"/>
                    <a:pt x="7145" y="15636"/>
                  </a:cubicBezTo>
                  <a:cubicBezTo>
                    <a:pt x="7213" y="15613"/>
                    <a:pt x="7259" y="15636"/>
                    <a:pt x="7304" y="15590"/>
                  </a:cubicBezTo>
                  <a:cubicBezTo>
                    <a:pt x="7327" y="15545"/>
                    <a:pt x="7373" y="15522"/>
                    <a:pt x="7373" y="15453"/>
                  </a:cubicBezTo>
                  <a:cubicBezTo>
                    <a:pt x="7373" y="15385"/>
                    <a:pt x="7373" y="15339"/>
                    <a:pt x="7327" y="15294"/>
                  </a:cubicBezTo>
                  <a:cubicBezTo>
                    <a:pt x="7288" y="15274"/>
                    <a:pt x="7266" y="15220"/>
                    <a:pt x="7216" y="15220"/>
                  </a:cubicBezTo>
                  <a:close/>
                  <a:moveTo>
                    <a:pt x="8115" y="15316"/>
                  </a:moveTo>
                  <a:cubicBezTo>
                    <a:pt x="8063" y="15316"/>
                    <a:pt x="8012" y="15339"/>
                    <a:pt x="7966" y="15385"/>
                  </a:cubicBezTo>
                  <a:cubicBezTo>
                    <a:pt x="7898" y="15476"/>
                    <a:pt x="7898" y="15567"/>
                    <a:pt x="7966" y="15659"/>
                  </a:cubicBezTo>
                  <a:cubicBezTo>
                    <a:pt x="8012" y="15704"/>
                    <a:pt x="8063" y="15727"/>
                    <a:pt x="8115" y="15727"/>
                  </a:cubicBezTo>
                  <a:cubicBezTo>
                    <a:pt x="8166" y="15727"/>
                    <a:pt x="8217" y="15704"/>
                    <a:pt x="8263" y="15659"/>
                  </a:cubicBezTo>
                  <a:cubicBezTo>
                    <a:pt x="8354" y="15567"/>
                    <a:pt x="8354" y="15476"/>
                    <a:pt x="8263" y="15385"/>
                  </a:cubicBezTo>
                  <a:cubicBezTo>
                    <a:pt x="8217" y="15339"/>
                    <a:pt x="8166" y="15316"/>
                    <a:pt x="8115" y="15316"/>
                  </a:cubicBezTo>
                  <a:close/>
                  <a:moveTo>
                    <a:pt x="9093" y="15385"/>
                  </a:moveTo>
                  <a:cubicBezTo>
                    <a:pt x="9045" y="15385"/>
                    <a:pt x="8993" y="15408"/>
                    <a:pt x="8948" y="15453"/>
                  </a:cubicBezTo>
                  <a:cubicBezTo>
                    <a:pt x="8857" y="15545"/>
                    <a:pt x="8857" y="15659"/>
                    <a:pt x="8948" y="15727"/>
                  </a:cubicBezTo>
                  <a:cubicBezTo>
                    <a:pt x="8993" y="15773"/>
                    <a:pt x="9045" y="15796"/>
                    <a:pt x="9096" y="15796"/>
                  </a:cubicBezTo>
                  <a:cubicBezTo>
                    <a:pt x="9148" y="15796"/>
                    <a:pt x="9199" y="15773"/>
                    <a:pt x="9245" y="15727"/>
                  </a:cubicBezTo>
                  <a:cubicBezTo>
                    <a:pt x="9313" y="15659"/>
                    <a:pt x="9313" y="15545"/>
                    <a:pt x="9222" y="15453"/>
                  </a:cubicBezTo>
                  <a:cubicBezTo>
                    <a:pt x="9187" y="15408"/>
                    <a:pt x="9142" y="15385"/>
                    <a:pt x="9093" y="15385"/>
                  </a:cubicBezTo>
                  <a:close/>
                  <a:moveTo>
                    <a:pt x="10009" y="15470"/>
                  </a:moveTo>
                  <a:cubicBezTo>
                    <a:pt x="9958" y="15470"/>
                    <a:pt x="9906" y="15488"/>
                    <a:pt x="9861" y="15522"/>
                  </a:cubicBezTo>
                  <a:cubicBezTo>
                    <a:pt x="9792" y="15613"/>
                    <a:pt x="9792" y="15727"/>
                    <a:pt x="9884" y="15818"/>
                  </a:cubicBezTo>
                  <a:cubicBezTo>
                    <a:pt x="9926" y="15850"/>
                    <a:pt x="9973" y="15867"/>
                    <a:pt x="10019" y="15867"/>
                  </a:cubicBezTo>
                  <a:cubicBezTo>
                    <a:pt x="10071" y="15867"/>
                    <a:pt x="10121" y="15845"/>
                    <a:pt x="10158" y="15796"/>
                  </a:cubicBezTo>
                  <a:cubicBezTo>
                    <a:pt x="10249" y="15727"/>
                    <a:pt x="10249" y="15590"/>
                    <a:pt x="10158" y="15522"/>
                  </a:cubicBezTo>
                  <a:cubicBezTo>
                    <a:pt x="10112" y="15488"/>
                    <a:pt x="10061" y="15470"/>
                    <a:pt x="10009" y="15470"/>
                  </a:cubicBezTo>
                  <a:close/>
                  <a:moveTo>
                    <a:pt x="10968" y="15562"/>
                  </a:moveTo>
                  <a:cubicBezTo>
                    <a:pt x="10916" y="15562"/>
                    <a:pt x="10865" y="15579"/>
                    <a:pt x="10819" y="15613"/>
                  </a:cubicBezTo>
                  <a:cubicBezTo>
                    <a:pt x="10751" y="15682"/>
                    <a:pt x="10751" y="15818"/>
                    <a:pt x="10819" y="15910"/>
                  </a:cubicBezTo>
                  <a:cubicBezTo>
                    <a:pt x="10854" y="15944"/>
                    <a:pt x="10905" y="15961"/>
                    <a:pt x="10959" y="15961"/>
                  </a:cubicBezTo>
                  <a:cubicBezTo>
                    <a:pt x="11013" y="15961"/>
                    <a:pt x="11071" y="15944"/>
                    <a:pt x="11116" y="15910"/>
                  </a:cubicBezTo>
                  <a:cubicBezTo>
                    <a:pt x="11185" y="15818"/>
                    <a:pt x="11185" y="15704"/>
                    <a:pt x="11116" y="15613"/>
                  </a:cubicBezTo>
                  <a:cubicBezTo>
                    <a:pt x="11071" y="15579"/>
                    <a:pt x="11019" y="15562"/>
                    <a:pt x="10968" y="15562"/>
                  </a:cubicBezTo>
                  <a:close/>
                  <a:moveTo>
                    <a:pt x="11915" y="15653"/>
                  </a:moveTo>
                  <a:cubicBezTo>
                    <a:pt x="11864" y="15653"/>
                    <a:pt x="11812" y="15670"/>
                    <a:pt x="11778" y="15704"/>
                  </a:cubicBezTo>
                  <a:cubicBezTo>
                    <a:pt x="11687" y="15773"/>
                    <a:pt x="11687" y="15910"/>
                    <a:pt x="11778" y="16001"/>
                  </a:cubicBezTo>
                  <a:cubicBezTo>
                    <a:pt x="11812" y="16035"/>
                    <a:pt x="11864" y="16052"/>
                    <a:pt x="11915" y="16052"/>
                  </a:cubicBezTo>
                  <a:cubicBezTo>
                    <a:pt x="11966" y="16052"/>
                    <a:pt x="12018" y="16035"/>
                    <a:pt x="12052" y="16001"/>
                  </a:cubicBezTo>
                  <a:cubicBezTo>
                    <a:pt x="12143" y="15933"/>
                    <a:pt x="12143" y="15796"/>
                    <a:pt x="12052" y="15704"/>
                  </a:cubicBezTo>
                  <a:cubicBezTo>
                    <a:pt x="12018" y="15670"/>
                    <a:pt x="11966" y="15653"/>
                    <a:pt x="11915" y="15653"/>
                  </a:cubicBezTo>
                  <a:close/>
                  <a:moveTo>
                    <a:pt x="12848" y="15721"/>
                  </a:moveTo>
                  <a:cubicBezTo>
                    <a:pt x="12794" y="15721"/>
                    <a:pt x="12737" y="15739"/>
                    <a:pt x="12691" y="15773"/>
                  </a:cubicBezTo>
                  <a:cubicBezTo>
                    <a:pt x="12623" y="15864"/>
                    <a:pt x="12623" y="15978"/>
                    <a:pt x="12691" y="16070"/>
                  </a:cubicBezTo>
                  <a:cubicBezTo>
                    <a:pt x="12725" y="16104"/>
                    <a:pt x="12777" y="16121"/>
                    <a:pt x="12831" y="16121"/>
                  </a:cubicBezTo>
                  <a:cubicBezTo>
                    <a:pt x="12885" y="16121"/>
                    <a:pt x="12942" y="16104"/>
                    <a:pt x="12988" y="16070"/>
                  </a:cubicBezTo>
                  <a:cubicBezTo>
                    <a:pt x="13056" y="16001"/>
                    <a:pt x="13056" y="15864"/>
                    <a:pt x="12988" y="15773"/>
                  </a:cubicBezTo>
                  <a:cubicBezTo>
                    <a:pt x="12954" y="15739"/>
                    <a:pt x="12902" y="15721"/>
                    <a:pt x="12848" y="15721"/>
                  </a:cubicBezTo>
                  <a:close/>
                  <a:moveTo>
                    <a:pt x="13791" y="15815"/>
                  </a:moveTo>
                  <a:cubicBezTo>
                    <a:pt x="13746" y="15815"/>
                    <a:pt x="13704" y="15832"/>
                    <a:pt x="13673" y="15864"/>
                  </a:cubicBezTo>
                  <a:cubicBezTo>
                    <a:pt x="13581" y="15910"/>
                    <a:pt x="13559" y="16047"/>
                    <a:pt x="13627" y="16138"/>
                  </a:cubicBezTo>
                  <a:lnTo>
                    <a:pt x="13673" y="16138"/>
                  </a:lnTo>
                  <a:cubicBezTo>
                    <a:pt x="13718" y="16138"/>
                    <a:pt x="13947" y="15978"/>
                    <a:pt x="13947" y="15955"/>
                  </a:cubicBezTo>
                  <a:cubicBezTo>
                    <a:pt x="13969" y="15933"/>
                    <a:pt x="13947" y="15910"/>
                    <a:pt x="13947" y="15887"/>
                  </a:cubicBezTo>
                  <a:cubicBezTo>
                    <a:pt x="13898" y="15838"/>
                    <a:pt x="13842" y="15815"/>
                    <a:pt x="13791" y="15815"/>
                  </a:cubicBezTo>
                  <a:close/>
                  <a:moveTo>
                    <a:pt x="4254" y="15910"/>
                  </a:moveTo>
                  <a:cubicBezTo>
                    <a:pt x="4206" y="15910"/>
                    <a:pt x="4154" y="15933"/>
                    <a:pt x="4109" y="15978"/>
                  </a:cubicBezTo>
                  <a:cubicBezTo>
                    <a:pt x="4063" y="16001"/>
                    <a:pt x="4040" y="16047"/>
                    <a:pt x="4040" y="16115"/>
                  </a:cubicBezTo>
                  <a:cubicBezTo>
                    <a:pt x="4040" y="16161"/>
                    <a:pt x="4040" y="16207"/>
                    <a:pt x="4086" y="16229"/>
                  </a:cubicBezTo>
                  <a:cubicBezTo>
                    <a:pt x="4109" y="16252"/>
                    <a:pt x="4246" y="16321"/>
                    <a:pt x="4269" y="16321"/>
                  </a:cubicBezTo>
                  <a:cubicBezTo>
                    <a:pt x="4314" y="16321"/>
                    <a:pt x="4360" y="16298"/>
                    <a:pt x="4383" y="16252"/>
                  </a:cubicBezTo>
                  <a:cubicBezTo>
                    <a:pt x="4474" y="16161"/>
                    <a:pt x="4474" y="16070"/>
                    <a:pt x="4383" y="15978"/>
                  </a:cubicBezTo>
                  <a:cubicBezTo>
                    <a:pt x="4349" y="15933"/>
                    <a:pt x="4303" y="15910"/>
                    <a:pt x="4254" y="15910"/>
                  </a:cubicBezTo>
                  <a:close/>
                  <a:moveTo>
                    <a:pt x="5223" y="16009"/>
                  </a:moveTo>
                  <a:cubicBezTo>
                    <a:pt x="5172" y="16009"/>
                    <a:pt x="5116" y="16033"/>
                    <a:pt x="5068" y="16070"/>
                  </a:cubicBezTo>
                  <a:cubicBezTo>
                    <a:pt x="4976" y="16138"/>
                    <a:pt x="4976" y="16252"/>
                    <a:pt x="5045" y="16343"/>
                  </a:cubicBezTo>
                  <a:cubicBezTo>
                    <a:pt x="5094" y="16392"/>
                    <a:pt x="5149" y="16415"/>
                    <a:pt x="5204" y="16415"/>
                  </a:cubicBezTo>
                  <a:cubicBezTo>
                    <a:pt x="5252" y="16415"/>
                    <a:pt x="5299" y="16398"/>
                    <a:pt x="5341" y="16366"/>
                  </a:cubicBezTo>
                  <a:cubicBezTo>
                    <a:pt x="5410" y="16275"/>
                    <a:pt x="5410" y="16161"/>
                    <a:pt x="5341" y="16070"/>
                  </a:cubicBezTo>
                  <a:cubicBezTo>
                    <a:pt x="5310" y="16027"/>
                    <a:pt x="5268" y="16009"/>
                    <a:pt x="5223" y="16009"/>
                  </a:cubicBezTo>
                  <a:close/>
                  <a:moveTo>
                    <a:pt x="6149" y="16110"/>
                  </a:moveTo>
                  <a:cubicBezTo>
                    <a:pt x="6100" y="16110"/>
                    <a:pt x="6049" y="16127"/>
                    <a:pt x="6003" y="16161"/>
                  </a:cubicBezTo>
                  <a:cubicBezTo>
                    <a:pt x="5935" y="16252"/>
                    <a:pt x="5912" y="16366"/>
                    <a:pt x="6003" y="16458"/>
                  </a:cubicBezTo>
                  <a:cubicBezTo>
                    <a:pt x="6046" y="16489"/>
                    <a:pt x="6093" y="16506"/>
                    <a:pt x="6141" y="16506"/>
                  </a:cubicBezTo>
                  <a:cubicBezTo>
                    <a:pt x="6196" y="16506"/>
                    <a:pt x="6251" y="16484"/>
                    <a:pt x="6300" y="16435"/>
                  </a:cubicBezTo>
                  <a:cubicBezTo>
                    <a:pt x="6369" y="16366"/>
                    <a:pt x="6369" y="16229"/>
                    <a:pt x="6277" y="16161"/>
                  </a:cubicBezTo>
                  <a:cubicBezTo>
                    <a:pt x="6243" y="16127"/>
                    <a:pt x="6197" y="16110"/>
                    <a:pt x="6149" y="16110"/>
                  </a:cubicBezTo>
                  <a:close/>
                  <a:moveTo>
                    <a:pt x="7076" y="16178"/>
                  </a:moveTo>
                  <a:cubicBezTo>
                    <a:pt x="7025" y="16178"/>
                    <a:pt x="6973" y="16195"/>
                    <a:pt x="6939" y="16229"/>
                  </a:cubicBezTo>
                  <a:cubicBezTo>
                    <a:pt x="6848" y="16321"/>
                    <a:pt x="6848" y="16458"/>
                    <a:pt x="6939" y="16526"/>
                  </a:cubicBezTo>
                  <a:cubicBezTo>
                    <a:pt x="6973" y="16560"/>
                    <a:pt x="7025" y="16577"/>
                    <a:pt x="7076" y="16577"/>
                  </a:cubicBezTo>
                  <a:cubicBezTo>
                    <a:pt x="7127" y="16577"/>
                    <a:pt x="7179" y="16560"/>
                    <a:pt x="7213" y="16526"/>
                  </a:cubicBezTo>
                  <a:cubicBezTo>
                    <a:pt x="7282" y="16435"/>
                    <a:pt x="7282" y="16298"/>
                    <a:pt x="7213" y="16229"/>
                  </a:cubicBezTo>
                  <a:cubicBezTo>
                    <a:pt x="7179" y="16195"/>
                    <a:pt x="7127" y="16178"/>
                    <a:pt x="7076" y="16178"/>
                  </a:cubicBezTo>
                  <a:close/>
                  <a:moveTo>
                    <a:pt x="8061" y="16271"/>
                  </a:moveTo>
                  <a:cubicBezTo>
                    <a:pt x="8045" y="16271"/>
                    <a:pt x="8029" y="16272"/>
                    <a:pt x="8012" y="16275"/>
                  </a:cubicBezTo>
                  <a:cubicBezTo>
                    <a:pt x="7966" y="16275"/>
                    <a:pt x="7943" y="16298"/>
                    <a:pt x="7898" y="16298"/>
                  </a:cubicBezTo>
                  <a:cubicBezTo>
                    <a:pt x="7898" y="16343"/>
                    <a:pt x="7875" y="16366"/>
                    <a:pt x="7875" y="16389"/>
                  </a:cubicBezTo>
                  <a:cubicBezTo>
                    <a:pt x="7834" y="16533"/>
                    <a:pt x="7922" y="16621"/>
                    <a:pt x="8039" y="16621"/>
                  </a:cubicBezTo>
                  <a:cubicBezTo>
                    <a:pt x="8053" y="16621"/>
                    <a:pt x="8066" y="16620"/>
                    <a:pt x="8080" y="16617"/>
                  </a:cubicBezTo>
                  <a:cubicBezTo>
                    <a:pt x="8172" y="16617"/>
                    <a:pt x="8217" y="16572"/>
                    <a:pt x="8217" y="16480"/>
                  </a:cubicBezTo>
                  <a:cubicBezTo>
                    <a:pt x="8237" y="16341"/>
                    <a:pt x="8170" y="16271"/>
                    <a:pt x="8061" y="16271"/>
                  </a:cubicBezTo>
                  <a:close/>
                  <a:moveTo>
                    <a:pt x="12720" y="16676"/>
                  </a:moveTo>
                  <a:cubicBezTo>
                    <a:pt x="12717" y="16676"/>
                    <a:pt x="12714" y="16678"/>
                    <a:pt x="12714" y="16686"/>
                  </a:cubicBezTo>
                  <a:cubicBezTo>
                    <a:pt x="12691" y="16686"/>
                    <a:pt x="12691" y="16709"/>
                    <a:pt x="12691" y="16709"/>
                  </a:cubicBezTo>
                  <a:cubicBezTo>
                    <a:pt x="12691" y="16709"/>
                    <a:pt x="12701" y="16719"/>
                    <a:pt x="12708" y="16719"/>
                  </a:cubicBezTo>
                  <a:cubicBezTo>
                    <a:pt x="12711" y="16719"/>
                    <a:pt x="12714" y="16716"/>
                    <a:pt x="12714" y="16709"/>
                  </a:cubicBezTo>
                  <a:cubicBezTo>
                    <a:pt x="12714" y="16709"/>
                    <a:pt x="12737" y="16686"/>
                    <a:pt x="12737" y="16686"/>
                  </a:cubicBezTo>
                  <a:cubicBezTo>
                    <a:pt x="12737" y="16686"/>
                    <a:pt x="12727" y="16676"/>
                    <a:pt x="12720" y="16676"/>
                  </a:cubicBezTo>
                  <a:close/>
                  <a:moveTo>
                    <a:pt x="9009" y="16357"/>
                  </a:moveTo>
                  <a:cubicBezTo>
                    <a:pt x="8944" y="16357"/>
                    <a:pt x="8871" y="16374"/>
                    <a:pt x="8834" y="16412"/>
                  </a:cubicBezTo>
                  <a:cubicBezTo>
                    <a:pt x="8834" y="16458"/>
                    <a:pt x="8811" y="16503"/>
                    <a:pt x="8811" y="16572"/>
                  </a:cubicBezTo>
                  <a:cubicBezTo>
                    <a:pt x="8811" y="16663"/>
                    <a:pt x="8879" y="16709"/>
                    <a:pt x="8971" y="16732"/>
                  </a:cubicBezTo>
                  <a:cubicBezTo>
                    <a:pt x="9108" y="16732"/>
                    <a:pt x="9199" y="16663"/>
                    <a:pt x="9176" y="16503"/>
                  </a:cubicBezTo>
                  <a:cubicBezTo>
                    <a:pt x="9176" y="16480"/>
                    <a:pt x="9153" y="16435"/>
                    <a:pt x="9130" y="16389"/>
                  </a:cubicBezTo>
                  <a:cubicBezTo>
                    <a:pt x="9110" y="16369"/>
                    <a:pt x="9062" y="16357"/>
                    <a:pt x="9009" y="16357"/>
                  </a:cubicBezTo>
                  <a:close/>
                  <a:moveTo>
                    <a:pt x="9913" y="16432"/>
                  </a:moveTo>
                  <a:cubicBezTo>
                    <a:pt x="9879" y="16432"/>
                    <a:pt x="9847" y="16449"/>
                    <a:pt x="9815" y="16480"/>
                  </a:cubicBezTo>
                  <a:cubicBezTo>
                    <a:pt x="9724" y="16572"/>
                    <a:pt x="9724" y="16640"/>
                    <a:pt x="9792" y="16732"/>
                  </a:cubicBezTo>
                  <a:cubicBezTo>
                    <a:pt x="9838" y="16777"/>
                    <a:pt x="9878" y="16800"/>
                    <a:pt x="9915" y="16800"/>
                  </a:cubicBezTo>
                  <a:cubicBezTo>
                    <a:pt x="9952" y="16800"/>
                    <a:pt x="9986" y="16777"/>
                    <a:pt x="10021" y="16732"/>
                  </a:cubicBezTo>
                  <a:cubicBezTo>
                    <a:pt x="10135" y="16640"/>
                    <a:pt x="10135" y="16595"/>
                    <a:pt x="10043" y="16503"/>
                  </a:cubicBezTo>
                  <a:cubicBezTo>
                    <a:pt x="9994" y="16454"/>
                    <a:pt x="9952" y="16432"/>
                    <a:pt x="9913" y="16432"/>
                  </a:cubicBezTo>
                  <a:close/>
                  <a:moveTo>
                    <a:pt x="10882" y="16523"/>
                  </a:moveTo>
                  <a:cubicBezTo>
                    <a:pt x="10842" y="16523"/>
                    <a:pt x="10800" y="16546"/>
                    <a:pt x="10751" y="16595"/>
                  </a:cubicBezTo>
                  <a:cubicBezTo>
                    <a:pt x="10660" y="16686"/>
                    <a:pt x="10660" y="16754"/>
                    <a:pt x="10751" y="16823"/>
                  </a:cubicBezTo>
                  <a:cubicBezTo>
                    <a:pt x="10797" y="16868"/>
                    <a:pt x="10837" y="16891"/>
                    <a:pt x="10877" y="16891"/>
                  </a:cubicBezTo>
                  <a:cubicBezTo>
                    <a:pt x="10916" y="16891"/>
                    <a:pt x="10956" y="16868"/>
                    <a:pt x="11002" y="16823"/>
                  </a:cubicBezTo>
                  <a:cubicBezTo>
                    <a:pt x="11071" y="16732"/>
                    <a:pt x="11071" y="16663"/>
                    <a:pt x="10979" y="16572"/>
                  </a:cubicBezTo>
                  <a:cubicBezTo>
                    <a:pt x="10947" y="16540"/>
                    <a:pt x="10916" y="16523"/>
                    <a:pt x="10882" y="16523"/>
                  </a:cubicBezTo>
                  <a:close/>
                  <a:moveTo>
                    <a:pt x="11827" y="16614"/>
                  </a:moveTo>
                  <a:cubicBezTo>
                    <a:pt x="11789" y="16614"/>
                    <a:pt x="11752" y="16631"/>
                    <a:pt x="11710" y="16663"/>
                  </a:cubicBezTo>
                  <a:cubicBezTo>
                    <a:pt x="11618" y="16754"/>
                    <a:pt x="11618" y="16823"/>
                    <a:pt x="11687" y="16914"/>
                  </a:cubicBezTo>
                  <a:cubicBezTo>
                    <a:pt x="11736" y="16963"/>
                    <a:pt x="11778" y="16986"/>
                    <a:pt x="11821" y="16986"/>
                  </a:cubicBezTo>
                  <a:cubicBezTo>
                    <a:pt x="11858" y="16986"/>
                    <a:pt x="11896" y="16969"/>
                    <a:pt x="11938" y="16937"/>
                  </a:cubicBezTo>
                  <a:cubicBezTo>
                    <a:pt x="12029" y="16846"/>
                    <a:pt x="12029" y="16777"/>
                    <a:pt x="11961" y="16686"/>
                  </a:cubicBezTo>
                  <a:cubicBezTo>
                    <a:pt x="11912" y="16637"/>
                    <a:pt x="11869" y="16614"/>
                    <a:pt x="11827" y="16614"/>
                  </a:cubicBezTo>
                  <a:close/>
                  <a:moveTo>
                    <a:pt x="6072" y="17051"/>
                  </a:moveTo>
                  <a:cubicBezTo>
                    <a:pt x="6032" y="17051"/>
                    <a:pt x="5992" y="17074"/>
                    <a:pt x="5958" y="17120"/>
                  </a:cubicBezTo>
                  <a:cubicBezTo>
                    <a:pt x="5935" y="17142"/>
                    <a:pt x="5958" y="17142"/>
                    <a:pt x="5981" y="17142"/>
                  </a:cubicBezTo>
                  <a:cubicBezTo>
                    <a:pt x="6049" y="17165"/>
                    <a:pt x="6140" y="17188"/>
                    <a:pt x="6209" y="17211"/>
                  </a:cubicBezTo>
                  <a:cubicBezTo>
                    <a:pt x="6232" y="17234"/>
                    <a:pt x="6232" y="17234"/>
                    <a:pt x="6254" y="17234"/>
                  </a:cubicBezTo>
                  <a:cubicBezTo>
                    <a:pt x="6254" y="17211"/>
                    <a:pt x="6254" y="17188"/>
                    <a:pt x="6232" y="17165"/>
                  </a:cubicBezTo>
                  <a:cubicBezTo>
                    <a:pt x="6232" y="17142"/>
                    <a:pt x="6209" y="17120"/>
                    <a:pt x="6186" y="17120"/>
                  </a:cubicBezTo>
                  <a:cubicBezTo>
                    <a:pt x="6152" y="17074"/>
                    <a:pt x="6112" y="17051"/>
                    <a:pt x="6072" y="17051"/>
                  </a:cubicBezTo>
                  <a:close/>
                  <a:moveTo>
                    <a:pt x="7008" y="17142"/>
                  </a:moveTo>
                  <a:cubicBezTo>
                    <a:pt x="6962" y="17165"/>
                    <a:pt x="6939" y="17188"/>
                    <a:pt x="6939" y="17188"/>
                  </a:cubicBezTo>
                  <a:cubicBezTo>
                    <a:pt x="6894" y="17211"/>
                    <a:pt x="6894" y="17211"/>
                    <a:pt x="6894" y="17211"/>
                  </a:cubicBezTo>
                  <a:cubicBezTo>
                    <a:pt x="6825" y="17256"/>
                    <a:pt x="6848" y="17325"/>
                    <a:pt x="6848" y="17393"/>
                  </a:cubicBezTo>
                  <a:cubicBezTo>
                    <a:pt x="6859" y="17405"/>
                    <a:pt x="6876" y="17405"/>
                    <a:pt x="6896" y="17405"/>
                  </a:cubicBezTo>
                  <a:cubicBezTo>
                    <a:pt x="6916" y="17405"/>
                    <a:pt x="6939" y="17405"/>
                    <a:pt x="6962" y="17416"/>
                  </a:cubicBezTo>
                  <a:cubicBezTo>
                    <a:pt x="7008" y="17416"/>
                    <a:pt x="7030" y="17416"/>
                    <a:pt x="7076" y="17439"/>
                  </a:cubicBezTo>
                  <a:cubicBezTo>
                    <a:pt x="7145" y="17439"/>
                    <a:pt x="7190" y="17416"/>
                    <a:pt x="7213" y="17371"/>
                  </a:cubicBezTo>
                  <a:cubicBezTo>
                    <a:pt x="7213" y="17302"/>
                    <a:pt x="7167" y="17211"/>
                    <a:pt x="7099" y="17165"/>
                  </a:cubicBezTo>
                  <a:cubicBezTo>
                    <a:pt x="7076" y="17142"/>
                    <a:pt x="7030" y="17142"/>
                    <a:pt x="7008" y="17142"/>
                  </a:cubicBezTo>
                  <a:close/>
                  <a:moveTo>
                    <a:pt x="9852" y="17415"/>
                  </a:moveTo>
                  <a:cubicBezTo>
                    <a:pt x="9809" y="17415"/>
                    <a:pt x="9764" y="17434"/>
                    <a:pt x="9724" y="17485"/>
                  </a:cubicBezTo>
                  <a:cubicBezTo>
                    <a:pt x="9701" y="17508"/>
                    <a:pt x="9701" y="17530"/>
                    <a:pt x="9701" y="17553"/>
                  </a:cubicBezTo>
                  <a:cubicBezTo>
                    <a:pt x="9724" y="17553"/>
                    <a:pt x="9747" y="17576"/>
                    <a:pt x="9770" y="17576"/>
                  </a:cubicBezTo>
                  <a:cubicBezTo>
                    <a:pt x="9838" y="17553"/>
                    <a:pt x="9906" y="17530"/>
                    <a:pt x="9975" y="17530"/>
                  </a:cubicBezTo>
                  <a:cubicBezTo>
                    <a:pt x="9998" y="17530"/>
                    <a:pt x="10021" y="17530"/>
                    <a:pt x="9998" y="17485"/>
                  </a:cubicBezTo>
                  <a:cubicBezTo>
                    <a:pt x="9959" y="17446"/>
                    <a:pt x="9907" y="17415"/>
                    <a:pt x="9852" y="17415"/>
                  </a:cubicBezTo>
                  <a:close/>
                  <a:moveTo>
                    <a:pt x="7955" y="17211"/>
                  </a:moveTo>
                  <a:cubicBezTo>
                    <a:pt x="7915" y="17211"/>
                    <a:pt x="7875" y="17234"/>
                    <a:pt x="7829" y="17279"/>
                  </a:cubicBezTo>
                  <a:cubicBezTo>
                    <a:pt x="7738" y="17371"/>
                    <a:pt x="7738" y="17416"/>
                    <a:pt x="7829" y="17508"/>
                  </a:cubicBezTo>
                  <a:cubicBezTo>
                    <a:pt x="7878" y="17556"/>
                    <a:pt x="7921" y="17579"/>
                    <a:pt x="7960" y="17579"/>
                  </a:cubicBezTo>
                  <a:cubicBezTo>
                    <a:pt x="7994" y="17579"/>
                    <a:pt x="8026" y="17562"/>
                    <a:pt x="8058" y="17530"/>
                  </a:cubicBezTo>
                  <a:cubicBezTo>
                    <a:pt x="8149" y="17439"/>
                    <a:pt x="8149" y="17371"/>
                    <a:pt x="8080" y="17279"/>
                  </a:cubicBezTo>
                  <a:cubicBezTo>
                    <a:pt x="8035" y="17234"/>
                    <a:pt x="7995" y="17211"/>
                    <a:pt x="7955" y="17211"/>
                  </a:cubicBezTo>
                  <a:close/>
                  <a:moveTo>
                    <a:pt x="8885" y="17311"/>
                  </a:moveTo>
                  <a:cubicBezTo>
                    <a:pt x="8844" y="17311"/>
                    <a:pt x="8802" y="17327"/>
                    <a:pt x="8788" y="17371"/>
                  </a:cubicBezTo>
                  <a:cubicBezTo>
                    <a:pt x="8720" y="17393"/>
                    <a:pt x="8720" y="17462"/>
                    <a:pt x="8720" y="17508"/>
                  </a:cubicBezTo>
                  <a:cubicBezTo>
                    <a:pt x="8720" y="17599"/>
                    <a:pt x="8788" y="17622"/>
                    <a:pt x="8902" y="17622"/>
                  </a:cubicBezTo>
                  <a:cubicBezTo>
                    <a:pt x="9016" y="17622"/>
                    <a:pt x="9062" y="17599"/>
                    <a:pt x="9085" y="17508"/>
                  </a:cubicBezTo>
                  <a:cubicBezTo>
                    <a:pt x="9085" y="17462"/>
                    <a:pt x="9016" y="17325"/>
                    <a:pt x="8948" y="17325"/>
                  </a:cubicBezTo>
                  <a:cubicBezTo>
                    <a:pt x="8931" y="17317"/>
                    <a:pt x="8908" y="17311"/>
                    <a:pt x="8885" y="1731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7" name="Google Shape;2267;p38"/>
            <p:cNvSpPr/>
            <p:nvPr/>
          </p:nvSpPr>
          <p:spPr>
            <a:xfrm>
              <a:off x="5636300" y="4087500"/>
              <a:ext cx="437125" cy="410300"/>
            </a:xfrm>
            <a:custGeom>
              <a:avLst/>
              <a:gdLst/>
              <a:ahLst/>
              <a:cxnLst/>
              <a:rect l="l" t="t" r="r" b="b"/>
              <a:pathLst>
                <a:path w="17485" h="16412" extrusionOk="0">
                  <a:moveTo>
                    <a:pt x="4581" y="1"/>
                  </a:moveTo>
                  <a:cubicBezTo>
                    <a:pt x="4546" y="1"/>
                    <a:pt x="4510" y="8"/>
                    <a:pt x="4474" y="23"/>
                  </a:cubicBezTo>
                  <a:cubicBezTo>
                    <a:pt x="1712" y="1575"/>
                    <a:pt x="0" y="4496"/>
                    <a:pt x="0" y="7669"/>
                  </a:cubicBezTo>
                  <a:cubicBezTo>
                    <a:pt x="0" y="12485"/>
                    <a:pt x="3904" y="16411"/>
                    <a:pt x="8742" y="16411"/>
                  </a:cubicBezTo>
                  <a:cubicBezTo>
                    <a:pt x="13559" y="16411"/>
                    <a:pt x="17485" y="12485"/>
                    <a:pt x="17485" y="7669"/>
                  </a:cubicBezTo>
                  <a:cubicBezTo>
                    <a:pt x="17485" y="7555"/>
                    <a:pt x="17393" y="7464"/>
                    <a:pt x="17279" y="7464"/>
                  </a:cubicBezTo>
                  <a:cubicBezTo>
                    <a:pt x="17165" y="7464"/>
                    <a:pt x="17074" y="7555"/>
                    <a:pt x="17074" y="7669"/>
                  </a:cubicBezTo>
                  <a:cubicBezTo>
                    <a:pt x="17074" y="12257"/>
                    <a:pt x="13330" y="16000"/>
                    <a:pt x="8742" y="16000"/>
                  </a:cubicBezTo>
                  <a:cubicBezTo>
                    <a:pt x="4155" y="16000"/>
                    <a:pt x="411" y="12257"/>
                    <a:pt x="411" y="7669"/>
                  </a:cubicBezTo>
                  <a:cubicBezTo>
                    <a:pt x="411" y="4656"/>
                    <a:pt x="2055" y="1872"/>
                    <a:pt x="4680" y="388"/>
                  </a:cubicBezTo>
                  <a:cubicBezTo>
                    <a:pt x="4794" y="342"/>
                    <a:pt x="4817" y="205"/>
                    <a:pt x="4771" y="114"/>
                  </a:cubicBezTo>
                  <a:cubicBezTo>
                    <a:pt x="4724" y="36"/>
                    <a:pt x="4656" y="1"/>
                    <a:pt x="4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8" name="Google Shape;2268;p38"/>
            <p:cNvSpPr/>
            <p:nvPr/>
          </p:nvSpPr>
          <p:spPr>
            <a:xfrm>
              <a:off x="5727600" y="4002225"/>
              <a:ext cx="253950" cy="177725"/>
            </a:xfrm>
            <a:custGeom>
              <a:avLst/>
              <a:gdLst/>
              <a:ahLst/>
              <a:cxnLst/>
              <a:rect l="l" t="t" r="r" b="b"/>
              <a:pathLst>
                <a:path w="10158" h="7109" extrusionOk="0">
                  <a:moveTo>
                    <a:pt x="1507" y="672"/>
                  </a:moveTo>
                  <a:lnTo>
                    <a:pt x="1507" y="672"/>
                  </a:lnTo>
                  <a:cubicBezTo>
                    <a:pt x="3190" y="2160"/>
                    <a:pt x="4709" y="2201"/>
                    <a:pt x="5044" y="2201"/>
                  </a:cubicBezTo>
                  <a:cubicBezTo>
                    <a:pt x="5064" y="2201"/>
                    <a:pt x="5079" y="2201"/>
                    <a:pt x="5090" y="2201"/>
                  </a:cubicBezTo>
                  <a:cubicBezTo>
                    <a:pt x="5102" y="2201"/>
                    <a:pt x="5117" y="2201"/>
                    <a:pt x="5137" y="2201"/>
                  </a:cubicBezTo>
                  <a:cubicBezTo>
                    <a:pt x="5472" y="2201"/>
                    <a:pt x="6991" y="2160"/>
                    <a:pt x="8674" y="672"/>
                  </a:cubicBezTo>
                  <a:lnTo>
                    <a:pt x="8674" y="672"/>
                  </a:lnTo>
                  <a:cubicBezTo>
                    <a:pt x="8651" y="1037"/>
                    <a:pt x="8583" y="1585"/>
                    <a:pt x="8309" y="2041"/>
                  </a:cubicBezTo>
                  <a:cubicBezTo>
                    <a:pt x="8286" y="2110"/>
                    <a:pt x="8263" y="2155"/>
                    <a:pt x="8286" y="2224"/>
                  </a:cubicBezTo>
                  <a:cubicBezTo>
                    <a:pt x="8309" y="2270"/>
                    <a:pt x="8332" y="2315"/>
                    <a:pt x="8400" y="2338"/>
                  </a:cubicBezTo>
                  <a:cubicBezTo>
                    <a:pt x="8400" y="2338"/>
                    <a:pt x="9062" y="2680"/>
                    <a:pt x="9610" y="3228"/>
                  </a:cubicBezTo>
                  <a:cubicBezTo>
                    <a:pt x="9388" y="3358"/>
                    <a:pt x="8911" y="3562"/>
                    <a:pt x="8131" y="3562"/>
                  </a:cubicBezTo>
                  <a:cubicBezTo>
                    <a:pt x="7948" y="3562"/>
                    <a:pt x="7749" y="3551"/>
                    <a:pt x="7533" y="3525"/>
                  </a:cubicBezTo>
                  <a:cubicBezTo>
                    <a:pt x="7521" y="3522"/>
                    <a:pt x="7508" y="3521"/>
                    <a:pt x="7496" y="3521"/>
                  </a:cubicBezTo>
                  <a:cubicBezTo>
                    <a:pt x="7418" y="3521"/>
                    <a:pt x="7347" y="3580"/>
                    <a:pt x="7327" y="3639"/>
                  </a:cubicBezTo>
                  <a:cubicBezTo>
                    <a:pt x="7282" y="3730"/>
                    <a:pt x="7305" y="3822"/>
                    <a:pt x="7373" y="3890"/>
                  </a:cubicBezTo>
                  <a:cubicBezTo>
                    <a:pt x="7373" y="3890"/>
                    <a:pt x="7852" y="4347"/>
                    <a:pt x="7898" y="5511"/>
                  </a:cubicBezTo>
                  <a:cubicBezTo>
                    <a:pt x="7464" y="5351"/>
                    <a:pt x="6643" y="4963"/>
                    <a:pt x="6346" y="4301"/>
                  </a:cubicBezTo>
                  <a:cubicBezTo>
                    <a:pt x="6312" y="4216"/>
                    <a:pt x="6241" y="4169"/>
                    <a:pt x="6169" y="4169"/>
                  </a:cubicBezTo>
                  <a:cubicBezTo>
                    <a:pt x="6144" y="4169"/>
                    <a:pt x="6118" y="4175"/>
                    <a:pt x="6095" y="4187"/>
                  </a:cubicBezTo>
                  <a:cubicBezTo>
                    <a:pt x="5981" y="4210"/>
                    <a:pt x="5935" y="4324"/>
                    <a:pt x="5958" y="4438"/>
                  </a:cubicBezTo>
                  <a:cubicBezTo>
                    <a:pt x="5958" y="4438"/>
                    <a:pt x="6140" y="5305"/>
                    <a:pt x="5090" y="6584"/>
                  </a:cubicBezTo>
                  <a:cubicBezTo>
                    <a:pt x="4041" y="5305"/>
                    <a:pt x="4200" y="4438"/>
                    <a:pt x="4223" y="4438"/>
                  </a:cubicBezTo>
                  <a:cubicBezTo>
                    <a:pt x="4246" y="4324"/>
                    <a:pt x="4177" y="4210"/>
                    <a:pt x="4086" y="4187"/>
                  </a:cubicBezTo>
                  <a:cubicBezTo>
                    <a:pt x="4063" y="4187"/>
                    <a:pt x="4041" y="4164"/>
                    <a:pt x="4018" y="4164"/>
                  </a:cubicBezTo>
                  <a:cubicBezTo>
                    <a:pt x="3926" y="4164"/>
                    <a:pt x="3858" y="4210"/>
                    <a:pt x="3812" y="4301"/>
                  </a:cubicBezTo>
                  <a:cubicBezTo>
                    <a:pt x="3516" y="4963"/>
                    <a:pt x="2694" y="5351"/>
                    <a:pt x="2260" y="5511"/>
                  </a:cubicBezTo>
                  <a:cubicBezTo>
                    <a:pt x="2329" y="4347"/>
                    <a:pt x="2785" y="3890"/>
                    <a:pt x="2808" y="3890"/>
                  </a:cubicBezTo>
                  <a:cubicBezTo>
                    <a:pt x="2876" y="3822"/>
                    <a:pt x="2876" y="3730"/>
                    <a:pt x="2854" y="3639"/>
                  </a:cubicBezTo>
                  <a:cubicBezTo>
                    <a:pt x="2814" y="3580"/>
                    <a:pt x="2740" y="3521"/>
                    <a:pt x="2662" y="3521"/>
                  </a:cubicBezTo>
                  <a:cubicBezTo>
                    <a:pt x="2650" y="3521"/>
                    <a:pt x="2638" y="3522"/>
                    <a:pt x="2625" y="3525"/>
                  </a:cubicBezTo>
                  <a:cubicBezTo>
                    <a:pt x="2413" y="3551"/>
                    <a:pt x="2218" y="3562"/>
                    <a:pt x="2038" y="3562"/>
                  </a:cubicBezTo>
                  <a:cubicBezTo>
                    <a:pt x="1269" y="3562"/>
                    <a:pt x="789" y="3358"/>
                    <a:pt x="548" y="3228"/>
                  </a:cubicBezTo>
                  <a:cubicBezTo>
                    <a:pt x="1119" y="2680"/>
                    <a:pt x="1758" y="2338"/>
                    <a:pt x="1781" y="2338"/>
                  </a:cubicBezTo>
                  <a:cubicBezTo>
                    <a:pt x="1826" y="2315"/>
                    <a:pt x="1872" y="2270"/>
                    <a:pt x="1872" y="2224"/>
                  </a:cubicBezTo>
                  <a:cubicBezTo>
                    <a:pt x="1895" y="2155"/>
                    <a:pt x="1895" y="2110"/>
                    <a:pt x="1872" y="2041"/>
                  </a:cubicBezTo>
                  <a:cubicBezTo>
                    <a:pt x="1575" y="1585"/>
                    <a:pt x="1507" y="1037"/>
                    <a:pt x="1507" y="672"/>
                  </a:cubicBezTo>
                  <a:close/>
                  <a:moveTo>
                    <a:pt x="1302" y="1"/>
                  </a:moveTo>
                  <a:cubicBezTo>
                    <a:pt x="1280" y="1"/>
                    <a:pt x="1257" y="4"/>
                    <a:pt x="1233" y="10"/>
                  </a:cubicBezTo>
                  <a:cubicBezTo>
                    <a:pt x="1165" y="33"/>
                    <a:pt x="1119" y="101"/>
                    <a:pt x="1096" y="170"/>
                  </a:cubicBezTo>
                  <a:cubicBezTo>
                    <a:pt x="1096" y="215"/>
                    <a:pt x="959" y="1174"/>
                    <a:pt x="1393" y="2064"/>
                  </a:cubicBezTo>
                  <a:cubicBezTo>
                    <a:pt x="1096" y="2247"/>
                    <a:pt x="548" y="2589"/>
                    <a:pt x="69" y="3114"/>
                  </a:cubicBezTo>
                  <a:cubicBezTo>
                    <a:pt x="0" y="3205"/>
                    <a:pt x="0" y="3320"/>
                    <a:pt x="92" y="3411"/>
                  </a:cubicBezTo>
                  <a:cubicBezTo>
                    <a:pt x="113" y="3432"/>
                    <a:pt x="688" y="3987"/>
                    <a:pt x="2010" y="3987"/>
                  </a:cubicBezTo>
                  <a:cubicBezTo>
                    <a:pt x="2084" y="3987"/>
                    <a:pt x="2159" y="3985"/>
                    <a:pt x="2237" y="3981"/>
                  </a:cubicBezTo>
                  <a:lnTo>
                    <a:pt x="2237" y="3981"/>
                  </a:lnTo>
                  <a:cubicBezTo>
                    <a:pt x="2032" y="4324"/>
                    <a:pt x="1826" y="4917"/>
                    <a:pt x="1849" y="5808"/>
                  </a:cubicBezTo>
                  <a:cubicBezTo>
                    <a:pt x="1849" y="5876"/>
                    <a:pt x="1872" y="5944"/>
                    <a:pt x="1941" y="5967"/>
                  </a:cubicBezTo>
                  <a:cubicBezTo>
                    <a:pt x="1974" y="6001"/>
                    <a:pt x="2020" y="6022"/>
                    <a:pt x="2069" y="6022"/>
                  </a:cubicBezTo>
                  <a:cubicBezTo>
                    <a:pt x="2087" y="6022"/>
                    <a:pt x="2105" y="6019"/>
                    <a:pt x="2123" y="6013"/>
                  </a:cubicBezTo>
                  <a:cubicBezTo>
                    <a:pt x="2169" y="5990"/>
                    <a:pt x="3173" y="5716"/>
                    <a:pt x="3835" y="5031"/>
                  </a:cubicBezTo>
                  <a:cubicBezTo>
                    <a:pt x="3926" y="5511"/>
                    <a:pt x="4200" y="6218"/>
                    <a:pt x="4931" y="7040"/>
                  </a:cubicBezTo>
                  <a:cubicBezTo>
                    <a:pt x="4976" y="7086"/>
                    <a:pt x="5022" y="7109"/>
                    <a:pt x="5090" y="7109"/>
                  </a:cubicBezTo>
                  <a:cubicBezTo>
                    <a:pt x="5136" y="7109"/>
                    <a:pt x="5205" y="7086"/>
                    <a:pt x="5250" y="7040"/>
                  </a:cubicBezTo>
                  <a:cubicBezTo>
                    <a:pt x="5981" y="6218"/>
                    <a:pt x="6255" y="5511"/>
                    <a:pt x="6346" y="5031"/>
                  </a:cubicBezTo>
                  <a:cubicBezTo>
                    <a:pt x="6985" y="5716"/>
                    <a:pt x="8012" y="5990"/>
                    <a:pt x="8058" y="6013"/>
                  </a:cubicBezTo>
                  <a:cubicBezTo>
                    <a:pt x="8076" y="6019"/>
                    <a:pt x="8094" y="6022"/>
                    <a:pt x="8112" y="6022"/>
                  </a:cubicBezTo>
                  <a:cubicBezTo>
                    <a:pt x="8161" y="6022"/>
                    <a:pt x="8207" y="6001"/>
                    <a:pt x="8240" y="5967"/>
                  </a:cubicBezTo>
                  <a:cubicBezTo>
                    <a:pt x="8286" y="5944"/>
                    <a:pt x="8309" y="5876"/>
                    <a:pt x="8309" y="5808"/>
                  </a:cubicBezTo>
                  <a:cubicBezTo>
                    <a:pt x="8332" y="4917"/>
                    <a:pt x="8126" y="4324"/>
                    <a:pt x="7944" y="3981"/>
                  </a:cubicBezTo>
                  <a:lnTo>
                    <a:pt x="7944" y="3981"/>
                  </a:lnTo>
                  <a:cubicBezTo>
                    <a:pt x="8020" y="3985"/>
                    <a:pt x="8095" y="3987"/>
                    <a:pt x="8167" y="3987"/>
                  </a:cubicBezTo>
                  <a:cubicBezTo>
                    <a:pt x="9470" y="3987"/>
                    <a:pt x="10046" y="3432"/>
                    <a:pt x="10089" y="3411"/>
                  </a:cubicBezTo>
                  <a:cubicBezTo>
                    <a:pt x="10158" y="3320"/>
                    <a:pt x="10158" y="3205"/>
                    <a:pt x="10089" y="3114"/>
                  </a:cubicBezTo>
                  <a:cubicBezTo>
                    <a:pt x="9633" y="2589"/>
                    <a:pt x="9062" y="2247"/>
                    <a:pt x="8765" y="2064"/>
                  </a:cubicBezTo>
                  <a:cubicBezTo>
                    <a:pt x="9199" y="1174"/>
                    <a:pt x="9085" y="215"/>
                    <a:pt x="9062" y="170"/>
                  </a:cubicBezTo>
                  <a:cubicBezTo>
                    <a:pt x="9062" y="101"/>
                    <a:pt x="8994" y="33"/>
                    <a:pt x="8925" y="10"/>
                  </a:cubicBezTo>
                  <a:cubicBezTo>
                    <a:pt x="8907" y="4"/>
                    <a:pt x="8887" y="1"/>
                    <a:pt x="8866" y="1"/>
                  </a:cubicBezTo>
                  <a:cubicBezTo>
                    <a:pt x="8811" y="1"/>
                    <a:pt x="8753" y="22"/>
                    <a:pt x="8720" y="56"/>
                  </a:cubicBezTo>
                  <a:cubicBezTo>
                    <a:pt x="7109" y="1666"/>
                    <a:pt x="5568" y="1770"/>
                    <a:pt x="5198" y="1770"/>
                  </a:cubicBezTo>
                  <a:cubicBezTo>
                    <a:pt x="5143" y="1770"/>
                    <a:pt x="5113" y="1767"/>
                    <a:pt x="5113" y="1767"/>
                  </a:cubicBezTo>
                  <a:lnTo>
                    <a:pt x="5068" y="1767"/>
                  </a:lnTo>
                  <a:cubicBezTo>
                    <a:pt x="5064" y="1767"/>
                    <a:pt x="5025" y="1771"/>
                    <a:pt x="4953" y="1771"/>
                  </a:cubicBezTo>
                  <a:cubicBezTo>
                    <a:pt x="4536" y="1771"/>
                    <a:pt x="3040" y="1654"/>
                    <a:pt x="1461" y="56"/>
                  </a:cubicBezTo>
                  <a:cubicBezTo>
                    <a:pt x="1411" y="22"/>
                    <a:pt x="1361" y="1"/>
                    <a:pt x="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9" name="Google Shape;2269;p38"/>
            <p:cNvSpPr/>
            <p:nvPr/>
          </p:nvSpPr>
          <p:spPr>
            <a:xfrm>
              <a:off x="5845150" y="3934700"/>
              <a:ext cx="38825" cy="122575"/>
            </a:xfrm>
            <a:custGeom>
              <a:avLst/>
              <a:gdLst/>
              <a:ahLst/>
              <a:cxnLst/>
              <a:rect l="l" t="t" r="r" b="b"/>
              <a:pathLst>
                <a:path w="1553" h="4903" extrusionOk="0">
                  <a:moveTo>
                    <a:pt x="1306" y="1"/>
                  </a:moveTo>
                  <a:cubicBezTo>
                    <a:pt x="1241" y="1"/>
                    <a:pt x="1183" y="31"/>
                    <a:pt x="1142" y="86"/>
                  </a:cubicBezTo>
                  <a:cubicBezTo>
                    <a:pt x="1096" y="154"/>
                    <a:pt x="0" y="1707"/>
                    <a:pt x="183" y="4697"/>
                  </a:cubicBezTo>
                  <a:cubicBezTo>
                    <a:pt x="183" y="4811"/>
                    <a:pt x="274" y="4902"/>
                    <a:pt x="388" y="4902"/>
                  </a:cubicBezTo>
                  <a:cubicBezTo>
                    <a:pt x="503" y="4879"/>
                    <a:pt x="594" y="4788"/>
                    <a:pt x="594" y="4674"/>
                  </a:cubicBezTo>
                  <a:cubicBezTo>
                    <a:pt x="434" y="1844"/>
                    <a:pt x="1461" y="337"/>
                    <a:pt x="1484" y="337"/>
                  </a:cubicBezTo>
                  <a:cubicBezTo>
                    <a:pt x="1553" y="223"/>
                    <a:pt x="1530" y="109"/>
                    <a:pt x="1438" y="40"/>
                  </a:cubicBezTo>
                  <a:cubicBezTo>
                    <a:pt x="1393" y="13"/>
                    <a:pt x="1348" y="1"/>
                    <a:pt x="1306"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270" name="Google Shape;2270;p38"/>
          <p:cNvSpPr/>
          <p:nvPr/>
        </p:nvSpPr>
        <p:spPr>
          <a:xfrm>
            <a:off x="13798129" y="1056781"/>
            <a:ext cx="113119" cy="120811"/>
          </a:xfrm>
          <a:custGeom>
            <a:avLst/>
            <a:gdLst/>
            <a:ahLst/>
            <a:cxnLst/>
            <a:rect l="l" t="t" r="r" b="b"/>
            <a:pathLst>
              <a:path w="2809" h="3000" extrusionOk="0">
                <a:moveTo>
                  <a:pt x="2352" y="535"/>
                </a:moveTo>
                <a:lnTo>
                  <a:pt x="2101" y="2383"/>
                </a:lnTo>
                <a:lnTo>
                  <a:pt x="640" y="1151"/>
                </a:lnTo>
                <a:lnTo>
                  <a:pt x="2352" y="535"/>
                </a:lnTo>
                <a:close/>
                <a:moveTo>
                  <a:pt x="2589" y="1"/>
                </a:moveTo>
                <a:cubicBezTo>
                  <a:pt x="2571" y="1"/>
                  <a:pt x="2553" y="3"/>
                  <a:pt x="2535" y="10"/>
                </a:cubicBezTo>
                <a:lnTo>
                  <a:pt x="161" y="877"/>
                </a:lnTo>
                <a:cubicBezTo>
                  <a:pt x="92" y="900"/>
                  <a:pt x="47" y="968"/>
                  <a:pt x="24" y="1037"/>
                </a:cubicBezTo>
                <a:cubicBezTo>
                  <a:pt x="1" y="1105"/>
                  <a:pt x="47" y="1174"/>
                  <a:pt x="92" y="1219"/>
                </a:cubicBezTo>
                <a:lnTo>
                  <a:pt x="2124" y="2931"/>
                </a:lnTo>
                <a:cubicBezTo>
                  <a:pt x="2169" y="2977"/>
                  <a:pt x="2215" y="3000"/>
                  <a:pt x="2261" y="3000"/>
                </a:cubicBezTo>
                <a:cubicBezTo>
                  <a:pt x="2283" y="3000"/>
                  <a:pt x="2306" y="2977"/>
                  <a:pt x="2329" y="2977"/>
                </a:cubicBezTo>
                <a:cubicBezTo>
                  <a:pt x="2398" y="2954"/>
                  <a:pt x="2443" y="2886"/>
                  <a:pt x="2466" y="2817"/>
                </a:cubicBezTo>
                <a:lnTo>
                  <a:pt x="2808" y="238"/>
                </a:lnTo>
                <a:cubicBezTo>
                  <a:pt x="2808" y="169"/>
                  <a:pt x="2786" y="101"/>
                  <a:pt x="2717" y="55"/>
                </a:cubicBezTo>
                <a:cubicBezTo>
                  <a:pt x="2684" y="22"/>
                  <a:pt x="2638" y="1"/>
                  <a:pt x="258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71" name="Google Shape;2271;p38"/>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2272" name="Google Shape;2272;p38"/>
          <p:cNvSpPr txBox="1">
            <a:spLocks noGrp="1"/>
          </p:cNvSpPr>
          <p:nvPr>
            <p:ph type="subTitle" idx="1"/>
          </p:nvPr>
        </p:nvSpPr>
        <p:spPr>
          <a:xfrm>
            <a:off x="3003339" y="2952033"/>
            <a:ext cx="26460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273" name="Google Shape;2273;p38"/>
          <p:cNvSpPr txBox="1">
            <a:spLocks noGrp="1"/>
          </p:cNvSpPr>
          <p:nvPr>
            <p:ph type="subTitle" idx="2"/>
          </p:nvPr>
        </p:nvSpPr>
        <p:spPr>
          <a:xfrm>
            <a:off x="3003339" y="3578433"/>
            <a:ext cx="2646000" cy="1382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2274" name="Google Shape;2274;p38"/>
          <p:cNvSpPr txBox="1">
            <a:spLocks noGrp="1"/>
          </p:cNvSpPr>
          <p:nvPr>
            <p:ph type="subTitle" idx="3"/>
          </p:nvPr>
        </p:nvSpPr>
        <p:spPr>
          <a:xfrm>
            <a:off x="7929572" y="2952033"/>
            <a:ext cx="26460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275" name="Google Shape;2275;p38"/>
          <p:cNvSpPr txBox="1">
            <a:spLocks noGrp="1"/>
          </p:cNvSpPr>
          <p:nvPr>
            <p:ph type="subTitle" idx="4"/>
          </p:nvPr>
        </p:nvSpPr>
        <p:spPr>
          <a:xfrm>
            <a:off x="7929572" y="3578433"/>
            <a:ext cx="2646000" cy="1382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1648565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2276"/>
        <p:cNvGrpSpPr/>
        <p:nvPr/>
      </p:nvGrpSpPr>
      <p:grpSpPr>
        <a:xfrm>
          <a:off x="0" y="0"/>
          <a:ext cx="0" cy="0"/>
          <a:chOff x="0" y="0"/>
          <a:chExt cx="0" cy="0"/>
        </a:xfrm>
      </p:grpSpPr>
      <p:pic>
        <p:nvPicPr>
          <p:cNvPr id="2277" name="Google Shape;2277;p3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278" name="Google Shape;2278;p39"/>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279" name="Google Shape;2279;p39"/>
          <p:cNvGrpSpPr/>
          <p:nvPr/>
        </p:nvGrpSpPr>
        <p:grpSpPr>
          <a:xfrm flipH="1">
            <a:off x="2692339" y="-394239"/>
            <a:ext cx="1881349" cy="1463597"/>
            <a:chOff x="4229125" y="1127400"/>
            <a:chExt cx="849700" cy="661025"/>
          </a:xfrm>
        </p:grpSpPr>
        <p:sp>
          <p:nvSpPr>
            <p:cNvPr id="2280" name="Google Shape;2280;p39"/>
            <p:cNvSpPr/>
            <p:nvPr/>
          </p:nvSpPr>
          <p:spPr>
            <a:xfrm>
              <a:off x="4655950" y="1131050"/>
              <a:ext cx="422875" cy="419650"/>
            </a:xfrm>
            <a:custGeom>
              <a:avLst/>
              <a:gdLst/>
              <a:ahLst/>
              <a:cxnLst/>
              <a:rect l="l" t="t" r="r" b="b"/>
              <a:pathLst>
                <a:path w="16915" h="16786" extrusionOk="0">
                  <a:moveTo>
                    <a:pt x="13171" y="0"/>
                  </a:moveTo>
                  <a:cubicBezTo>
                    <a:pt x="13079" y="23"/>
                    <a:pt x="13034" y="91"/>
                    <a:pt x="12965" y="114"/>
                  </a:cubicBezTo>
                  <a:cubicBezTo>
                    <a:pt x="12920" y="137"/>
                    <a:pt x="12942" y="206"/>
                    <a:pt x="12965" y="251"/>
                  </a:cubicBezTo>
                  <a:cubicBezTo>
                    <a:pt x="13003" y="276"/>
                    <a:pt x="13047" y="294"/>
                    <a:pt x="13091" y="294"/>
                  </a:cubicBezTo>
                  <a:cubicBezTo>
                    <a:pt x="13127" y="294"/>
                    <a:pt x="13163" y="282"/>
                    <a:pt x="13194" y="251"/>
                  </a:cubicBezTo>
                  <a:cubicBezTo>
                    <a:pt x="13262" y="206"/>
                    <a:pt x="13285" y="91"/>
                    <a:pt x="13239" y="23"/>
                  </a:cubicBezTo>
                  <a:cubicBezTo>
                    <a:pt x="13216" y="0"/>
                    <a:pt x="13194" y="0"/>
                    <a:pt x="13171" y="0"/>
                  </a:cubicBezTo>
                  <a:close/>
                  <a:moveTo>
                    <a:pt x="14000" y="54"/>
                  </a:moveTo>
                  <a:cubicBezTo>
                    <a:pt x="13959" y="54"/>
                    <a:pt x="13920" y="59"/>
                    <a:pt x="13901" y="69"/>
                  </a:cubicBezTo>
                  <a:cubicBezTo>
                    <a:pt x="13855" y="114"/>
                    <a:pt x="13855" y="274"/>
                    <a:pt x="13901" y="320"/>
                  </a:cubicBezTo>
                  <a:cubicBezTo>
                    <a:pt x="13914" y="333"/>
                    <a:pt x="13973" y="346"/>
                    <a:pt x="14029" y="346"/>
                  </a:cubicBezTo>
                  <a:cubicBezTo>
                    <a:pt x="14070" y="346"/>
                    <a:pt x="14110" y="339"/>
                    <a:pt x="14129" y="320"/>
                  </a:cubicBezTo>
                  <a:cubicBezTo>
                    <a:pt x="14175" y="274"/>
                    <a:pt x="14175" y="137"/>
                    <a:pt x="14152" y="91"/>
                  </a:cubicBezTo>
                  <a:cubicBezTo>
                    <a:pt x="14125" y="65"/>
                    <a:pt x="14060" y="54"/>
                    <a:pt x="14000" y="54"/>
                  </a:cubicBezTo>
                  <a:close/>
                  <a:moveTo>
                    <a:pt x="14969" y="134"/>
                  </a:moveTo>
                  <a:cubicBezTo>
                    <a:pt x="14938" y="134"/>
                    <a:pt x="14909" y="157"/>
                    <a:pt x="14860" y="206"/>
                  </a:cubicBezTo>
                  <a:cubicBezTo>
                    <a:pt x="14791" y="297"/>
                    <a:pt x="14791" y="297"/>
                    <a:pt x="14883" y="388"/>
                  </a:cubicBezTo>
                  <a:cubicBezTo>
                    <a:pt x="14928" y="434"/>
                    <a:pt x="14951" y="457"/>
                    <a:pt x="14974" y="457"/>
                  </a:cubicBezTo>
                  <a:cubicBezTo>
                    <a:pt x="14997" y="457"/>
                    <a:pt x="15020" y="434"/>
                    <a:pt x="15065" y="388"/>
                  </a:cubicBezTo>
                  <a:cubicBezTo>
                    <a:pt x="15157" y="320"/>
                    <a:pt x="15134" y="251"/>
                    <a:pt x="15065" y="183"/>
                  </a:cubicBezTo>
                  <a:cubicBezTo>
                    <a:pt x="15023" y="151"/>
                    <a:pt x="14995" y="134"/>
                    <a:pt x="14969" y="134"/>
                  </a:cubicBezTo>
                  <a:close/>
                  <a:moveTo>
                    <a:pt x="15930" y="263"/>
                  </a:moveTo>
                  <a:cubicBezTo>
                    <a:pt x="15893" y="263"/>
                    <a:pt x="15853" y="274"/>
                    <a:pt x="15818" y="297"/>
                  </a:cubicBezTo>
                  <a:cubicBezTo>
                    <a:pt x="15773" y="343"/>
                    <a:pt x="15773" y="434"/>
                    <a:pt x="15818" y="480"/>
                  </a:cubicBezTo>
                  <a:cubicBezTo>
                    <a:pt x="15853" y="502"/>
                    <a:pt x="15887" y="514"/>
                    <a:pt x="15921" y="514"/>
                  </a:cubicBezTo>
                  <a:cubicBezTo>
                    <a:pt x="15955" y="514"/>
                    <a:pt x="15990" y="502"/>
                    <a:pt x="16024" y="480"/>
                  </a:cubicBezTo>
                  <a:cubicBezTo>
                    <a:pt x="16070" y="434"/>
                    <a:pt x="16070" y="343"/>
                    <a:pt x="16024" y="297"/>
                  </a:cubicBezTo>
                  <a:cubicBezTo>
                    <a:pt x="16001" y="274"/>
                    <a:pt x="15967" y="263"/>
                    <a:pt x="15930" y="263"/>
                  </a:cubicBezTo>
                  <a:close/>
                  <a:moveTo>
                    <a:pt x="12166" y="822"/>
                  </a:moveTo>
                  <a:cubicBezTo>
                    <a:pt x="12144" y="845"/>
                    <a:pt x="12121" y="868"/>
                    <a:pt x="12098" y="890"/>
                  </a:cubicBezTo>
                  <a:cubicBezTo>
                    <a:pt x="12075" y="913"/>
                    <a:pt x="12052" y="936"/>
                    <a:pt x="12029" y="959"/>
                  </a:cubicBezTo>
                  <a:cubicBezTo>
                    <a:pt x="12007" y="982"/>
                    <a:pt x="11984" y="1004"/>
                    <a:pt x="11961" y="1027"/>
                  </a:cubicBezTo>
                  <a:cubicBezTo>
                    <a:pt x="11938" y="1050"/>
                    <a:pt x="11870" y="1073"/>
                    <a:pt x="11915" y="1119"/>
                  </a:cubicBezTo>
                  <a:cubicBezTo>
                    <a:pt x="11915" y="1141"/>
                    <a:pt x="11984" y="1164"/>
                    <a:pt x="12007" y="1164"/>
                  </a:cubicBezTo>
                  <a:cubicBezTo>
                    <a:pt x="12052" y="1164"/>
                    <a:pt x="12098" y="1141"/>
                    <a:pt x="12166" y="1141"/>
                  </a:cubicBezTo>
                  <a:cubicBezTo>
                    <a:pt x="12189" y="1141"/>
                    <a:pt x="12212" y="1119"/>
                    <a:pt x="12212" y="1096"/>
                  </a:cubicBezTo>
                  <a:cubicBezTo>
                    <a:pt x="12212" y="1027"/>
                    <a:pt x="12235" y="982"/>
                    <a:pt x="12235" y="936"/>
                  </a:cubicBezTo>
                  <a:cubicBezTo>
                    <a:pt x="12212" y="890"/>
                    <a:pt x="12189" y="868"/>
                    <a:pt x="12166" y="822"/>
                  </a:cubicBezTo>
                  <a:close/>
                  <a:moveTo>
                    <a:pt x="13000" y="890"/>
                  </a:moveTo>
                  <a:cubicBezTo>
                    <a:pt x="12960" y="890"/>
                    <a:pt x="12920" y="913"/>
                    <a:pt x="12874" y="959"/>
                  </a:cubicBezTo>
                  <a:cubicBezTo>
                    <a:pt x="12783" y="1050"/>
                    <a:pt x="12806" y="1119"/>
                    <a:pt x="12897" y="1210"/>
                  </a:cubicBezTo>
                  <a:cubicBezTo>
                    <a:pt x="12929" y="1242"/>
                    <a:pt x="12960" y="1259"/>
                    <a:pt x="12994" y="1259"/>
                  </a:cubicBezTo>
                  <a:cubicBezTo>
                    <a:pt x="13034" y="1259"/>
                    <a:pt x="13076" y="1236"/>
                    <a:pt x="13125" y="1187"/>
                  </a:cubicBezTo>
                  <a:cubicBezTo>
                    <a:pt x="13194" y="1119"/>
                    <a:pt x="13194" y="1050"/>
                    <a:pt x="13125" y="959"/>
                  </a:cubicBezTo>
                  <a:cubicBezTo>
                    <a:pt x="13079" y="913"/>
                    <a:pt x="13039" y="890"/>
                    <a:pt x="13000" y="890"/>
                  </a:cubicBezTo>
                  <a:close/>
                  <a:moveTo>
                    <a:pt x="13933" y="976"/>
                  </a:moveTo>
                  <a:cubicBezTo>
                    <a:pt x="13890" y="976"/>
                    <a:pt x="13844" y="993"/>
                    <a:pt x="13810" y="1027"/>
                  </a:cubicBezTo>
                  <a:cubicBezTo>
                    <a:pt x="13741" y="1096"/>
                    <a:pt x="13741" y="1210"/>
                    <a:pt x="13810" y="1278"/>
                  </a:cubicBezTo>
                  <a:cubicBezTo>
                    <a:pt x="13841" y="1299"/>
                    <a:pt x="13876" y="1310"/>
                    <a:pt x="13912" y="1310"/>
                  </a:cubicBezTo>
                  <a:cubicBezTo>
                    <a:pt x="13956" y="1310"/>
                    <a:pt x="14000" y="1293"/>
                    <a:pt x="14038" y="1256"/>
                  </a:cubicBezTo>
                  <a:cubicBezTo>
                    <a:pt x="14107" y="1210"/>
                    <a:pt x="14107" y="1096"/>
                    <a:pt x="14038" y="1027"/>
                  </a:cubicBezTo>
                  <a:cubicBezTo>
                    <a:pt x="14015" y="993"/>
                    <a:pt x="13975" y="976"/>
                    <a:pt x="13933" y="976"/>
                  </a:cubicBezTo>
                  <a:close/>
                  <a:moveTo>
                    <a:pt x="14891" y="1069"/>
                  </a:moveTo>
                  <a:cubicBezTo>
                    <a:pt x="14850" y="1069"/>
                    <a:pt x="14811" y="1076"/>
                    <a:pt x="14791" y="1096"/>
                  </a:cubicBezTo>
                  <a:cubicBezTo>
                    <a:pt x="14746" y="1141"/>
                    <a:pt x="14746" y="1278"/>
                    <a:pt x="14768" y="1324"/>
                  </a:cubicBezTo>
                  <a:cubicBezTo>
                    <a:pt x="14795" y="1351"/>
                    <a:pt x="14861" y="1362"/>
                    <a:pt x="14920" y="1362"/>
                  </a:cubicBezTo>
                  <a:cubicBezTo>
                    <a:pt x="14962" y="1362"/>
                    <a:pt x="15001" y="1356"/>
                    <a:pt x="15020" y="1347"/>
                  </a:cubicBezTo>
                  <a:cubicBezTo>
                    <a:pt x="15065" y="1301"/>
                    <a:pt x="15065" y="1141"/>
                    <a:pt x="15020" y="1096"/>
                  </a:cubicBezTo>
                  <a:cubicBezTo>
                    <a:pt x="15006" y="1083"/>
                    <a:pt x="14948" y="1069"/>
                    <a:pt x="14891" y="1069"/>
                  </a:cubicBezTo>
                  <a:close/>
                  <a:moveTo>
                    <a:pt x="15853" y="1159"/>
                  </a:moveTo>
                  <a:cubicBezTo>
                    <a:pt x="15824" y="1159"/>
                    <a:pt x="15796" y="1176"/>
                    <a:pt x="15750" y="1210"/>
                  </a:cubicBezTo>
                  <a:cubicBezTo>
                    <a:pt x="15659" y="1301"/>
                    <a:pt x="15659" y="1324"/>
                    <a:pt x="15750" y="1393"/>
                  </a:cubicBezTo>
                  <a:cubicBezTo>
                    <a:pt x="15799" y="1441"/>
                    <a:pt x="15828" y="1464"/>
                    <a:pt x="15855" y="1464"/>
                  </a:cubicBezTo>
                  <a:cubicBezTo>
                    <a:pt x="15879" y="1464"/>
                    <a:pt x="15901" y="1447"/>
                    <a:pt x="15933" y="1415"/>
                  </a:cubicBezTo>
                  <a:cubicBezTo>
                    <a:pt x="16024" y="1324"/>
                    <a:pt x="16024" y="1301"/>
                    <a:pt x="15955" y="1210"/>
                  </a:cubicBezTo>
                  <a:cubicBezTo>
                    <a:pt x="15910" y="1176"/>
                    <a:pt x="15881" y="1159"/>
                    <a:pt x="15853" y="1159"/>
                  </a:cubicBezTo>
                  <a:close/>
                  <a:moveTo>
                    <a:pt x="16778" y="1247"/>
                  </a:moveTo>
                  <a:cubicBezTo>
                    <a:pt x="16743" y="1247"/>
                    <a:pt x="16711" y="1264"/>
                    <a:pt x="16686" y="1301"/>
                  </a:cubicBezTo>
                  <a:cubicBezTo>
                    <a:pt x="16617" y="1347"/>
                    <a:pt x="16640" y="1438"/>
                    <a:pt x="16686" y="1484"/>
                  </a:cubicBezTo>
                  <a:cubicBezTo>
                    <a:pt x="16709" y="1507"/>
                    <a:pt x="16743" y="1518"/>
                    <a:pt x="16777" y="1518"/>
                  </a:cubicBezTo>
                  <a:cubicBezTo>
                    <a:pt x="16811" y="1518"/>
                    <a:pt x="16846" y="1507"/>
                    <a:pt x="16868" y="1484"/>
                  </a:cubicBezTo>
                  <a:cubicBezTo>
                    <a:pt x="16914" y="1438"/>
                    <a:pt x="16914" y="1347"/>
                    <a:pt x="16868" y="1278"/>
                  </a:cubicBezTo>
                  <a:cubicBezTo>
                    <a:pt x="16838" y="1258"/>
                    <a:pt x="16807" y="1247"/>
                    <a:pt x="16778" y="1247"/>
                  </a:cubicBezTo>
                  <a:close/>
                  <a:moveTo>
                    <a:pt x="11231" y="1781"/>
                  </a:moveTo>
                  <a:cubicBezTo>
                    <a:pt x="11208" y="1803"/>
                    <a:pt x="11162" y="1826"/>
                    <a:pt x="11139" y="1849"/>
                  </a:cubicBezTo>
                  <a:cubicBezTo>
                    <a:pt x="11116" y="1872"/>
                    <a:pt x="11094" y="1895"/>
                    <a:pt x="11094" y="1895"/>
                  </a:cubicBezTo>
                  <a:cubicBezTo>
                    <a:pt x="11071" y="1917"/>
                    <a:pt x="11048" y="1940"/>
                    <a:pt x="11025" y="1963"/>
                  </a:cubicBezTo>
                  <a:cubicBezTo>
                    <a:pt x="11002" y="1986"/>
                    <a:pt x="10979" y="2032"/>
                    <a:pt x="10957" y="2054"/>
                  </a:cubicBezTo>
                  <a:lnTo>
                    <a:pt x="11071" y="2054"/>
                  </a:lnTo>
                  <a:cubicBezTo>
                    <a:pt x="11081" y="2057"/>
                    <a:pt x="11090" y="2058"/>
                    <a:pt x="11098" y="2058"/>
                  </a:cubicBezTo>
                  <a:cubicBezTo>
                    <a:pt x="11167" y="2058"/>
                    <a:pt x="11190" y="1981"/>
                    <a:pt x="11231" y="1940"/>
                  </a:cubicBezTo>
                  <a:cubicBezTo>
                    <a:pt x="11253" y="1895"/>
                    <a:pt x="11231" y="1826"/>
                    <a:pt x="11231" y="1781"/>
                  </a:cubicBezTo>
                  <a:close/>
                  <a:moveTo>
                    <a:pt x="11958" y="1729"/>
                  </a:moveTo>
                  <a:cubicBezTo>
                    <a:pt x="11904" y="1729"/>
                    <a:pt x="11847" y="1746"/>
                    <a:pt x="11801" y="1781"/>
                  </a:cubicBezTo>
                  <a:cubicBezTo>
                    <a:pt x="11733" y="1872"/>
                    <a:pt x="11733" y="2009"/>
                    <a:pt x="11824" y="2077"/>
                  </a:cubicBezTo>
                  <a:cubicBezTo>
                    <a:pt x="11858" y="2112"/>
                    <a:pt x="11910" y="2129"/>
                    <a:pt x="11961" y="2129"/>
                  </a:cubicBezTo>
                  <a:cubicBezTo>
                    <a:pt x="12012" y="2129"/>
                    <a:pt x="12064" y="2112"/>
                    <a:pt x="12098" y="2077"/>
                  </a:cubicBezTo>
                  <a:cubicBezTo>
                    <a:pt x="12166" y="1986"/>
                    <a:pt x="12166" y="1872"/>
                    <a:pt x="12098" y="1781"/>
                  </a:cubicBezTo>
                  <a:cubicBezTo>
                    <a:pt x="12064" y="1746"/>
                    <a:pt x="12012" y="1729"/>
                    <a:pt x="11958" y="1729"/>
                  </a:cubicBezTo>
                  <a:close/>
                  <a:moveTo>
                    <a:pt x="12897" y="1824"/>
                  </a:moveTo>
                  <a:cubicBezTo>
                    <a:pt x="12852" y="1824"/>
                    <a:pt x="12809" y="1832"/>
                    <a:pt x="12783" y="1849"/>
                  </a:cubicBezTo>
                  <a:cubicBezTo>
                    <a:pt x="12737" y="1895"/>
                    <a:pt x="12737" y="2077"/>
                    <a:pt x="12783" y="2146"/>
                  </a:cubicBezTo>
                  <a:cubicBezTo>
                    <a:pt x="12806" y="2169"/>
                    <a:pt x="12863" y="2180"/>
                    <a:pt x="12922" y="2180"/>
                  </a:cubicBezTo>
                  <a:cubicBezTo>
                    <a:pt x="12982" y="2180"/>
                    <a:pt x="13045" y="2169"/>
                    <a:pt x="13079" y="2146"/>
                  </a:cubicBezTo>
                  <a:cubicBezTo>
                    <a:pt x="13102" y="2100"/>
                    <a:pt x="13125" y="1917"/>
                    <a:pt x="13079" y="1872"/>
                  </a:cubicBezTo>
                  <a:cubicBezTo>
                    <a:pt x="13051" y="1844"/>
                    <a:pt x="12971" y="1824"/>
                    <a:pt x="12897" y="1824"/>
                  </a:cubicBezTo>
                  <a:close/>
                  <a:moveTo>
                    <a:pt x="13878" y="1917"/>
                  </a:moveTo>
                  <a:cubicBezTo>
                    <a:pt x="13844" y="1917"/>
                    <a:pt x="13810" y="1940"/>
                    <a:pt x="13764" y="1986"/>
                  </a:cubicBezTo>
                  <a:cubicBezTo>
                    <a:pt x="13673" y="2054"/>
                    <a:pt x="13673" y="2123"/>
                    <a:pt x="13764" y="2214"/>
                  </a:cubicBezTo>
                  <a:cubicBezTo>
                    <a:pt x="13810" y="2260"/>
                    <a:pt x="13844" y="2283"/>
                    <a:pt x="13878" y="2283"/>
                  </a:cubicBezTo>
                  <a:cubicBezTo>
                    <a:pt x="13913" y="2283"/>
                    <a:pt x="13947" y="2260"/>
                    <a:pt x="13992" y="2214"/>
                  </a:cubicBezTo>
                  <a:cubicBezTo>
                    <a:pt x="14084" y="2123"/>
                    <a:pt x="14084" y="2054"/>
                    <a:pt x="13992" y="1986"/>
                  </a:cubicBezTo>
                  <a:cubicBezTo>
                    <a:pt x="13947" y="1940"/>
                    <a:pt x="13913" y="1917"/>
                    <a:pt x="13878" y="1917"/>
                  </a:cubicBezTo>
                  <a:close/>
                  <a:moveTo>
                    <a:pt x="14813" y="2000"/>
                  </a:moveTo>
                  <a:cubicBezTo>
                    <a:pt x="14766" y="2000"/>
                    <a:pt x="14715" y="2017"/>
                    <a:pt x="14677" y="2054"/>
                  </a:cubicBezTo>
                  <a:cubicBezTo>
                    <a:pt x="14609" y="2123"/>
                    <a:pt x="14632" y="2214"/>
                    <a:pt x="14677" y="2283"/>
                  </a:cubicBezTo>
                  <a:cubicBezTo>
                    <a:pt x="14711" y="2317"/>
                    <a:pt x="14757" y="2334"/>
                    <a:pt x="14803" y="2334"/>
                  </a:cubicBezTo>
                  <a:cubicBezTo>
                    <a:pt x="14848" y="2334"/>
                    <a:pt x="14894" y="2317"/>
                    <a:pt x="14928" y="2283"/>
                  </a:cubicBezTo>
                  <a:cubicBezTo>
                    <a:pt x="14997" y="2214"/>
                    <a:pt x="14974" y="2100"/>
                    <a:pt x="14905" y="2032"/>
                  </a:cubicBezTo>
                  <a:cubicBezTo>
                    <a:pt x="14885" y="2011"/>
                    <a:pt x="14851" y="2000"/>
                    <a:pt x="14813" y="2000"/>
                  </a:cubicBezTo>
                  <a:close/>
                  <a:moveTo>
                    <a:pt x="15741" y="2112"/>
                  </a:moveTo>
                  <a:cubicBezTo>
                    <a:pt x="15693" y="2112"/>
                    <a:pt x="15647" y="2123"/>
                    <a:pt x="15636" y="2146"/>
                  </a:cubicBezTo>
                  <a:cubicBezTo>
                    <a:pt x="15590" y="2191"/>
                    <a:pt x="15590" y="2351"/>
                    <a:pt x="15636" y="2397"/>
                  </a:cubicBezTo>
                  <a:cubicBezTo>
                    <a:pt x="15655" y="2406"/>
                    <a:pt x="15693" y="2412"/>
                    <a:pt x="15735" y="2412"/>
                  </a:cubicBezTo>
                  <a:cubicBezTo>
                    <a:pt x="15794" y="2412"/>
                    <a:pt x="15860" y="2401"/>
                    <a:pt x="15887" y="2374"/>
                  </a:cubicBezTo>
                  <a:cubicBezTo>
                    <a:pt x="15910" y="2328"/>
                    <a:pt x="15910" y="2169"/>
                    <a:pt x="15864" y="2146"/>
                  </a:cubicBezTo>
                  <a:cubicBezTo>
                    <a:pt x="15841" y="2123"/>
                    <a:pt x="15790" y="2112"/>
                    <a:pt x="15741" y="2112"/>
                  </a:cubicBezTo>
                  <a:close/>
                  <a:moveTo>
                    <a:pt x="16700" y="2202"/>
                  </a:moveTo>
                  <a:cubicBezTo>
                    <a:pt x="16664" y="2202"/>
                    <a:pt x="16633" y="2231"/>
                    <a:pt x="16595" y="2283"/>
                  </a:cubicBezTo>
                  <a:cubicBezTo>
                    <a:pt x="16526" y="2351"/>
                    <a:pt x="16526" y="2374"/>
                    <a:pt x="16617" y="2465"/>
                  </a:cubicBezTo>
                  <a:cubicBezTo>
                    <a:pt x="16660" y="2497"/>
                    <a:pt x="16682" y="2514"/>
                    <a:pt x="16704" y="2514"/>
                  </a:cubicBezTo>
                  <a:cubicBezTo>
                    <a:pt x="16728" y="2514"/>
                    <a:pt x="16751" y="2491"/>
                    <a:pt x="16800" y="2442"/>
                  </a:cubicBezTo>
                  <a:cubicBezTo>
                    <a:pt x="16891" y="2374"/>
                    <a:pt x="16891" y="2351"/>
                    <a:pt x="16800" y="2260"/>
                  </a:cubicBezTo>
                  <a:cubicBezTo>
                    <a:pt x="16760" y="2220"/>
                    <a:pt x="16729" y="2202"/>
                    <a:pt x="16700" y="2202"/>
                  </a:cubicBezTo>
                  <a:close/>
                  <a:moveTo>
                    <a:pt x="10181" y="2831"/>
                  </a:moveTo>
                  <a:cubicBezTo>
                    <a:pt x="10158" y="2853"/>
                    <a:pt x="10112" y="2876"/>
                    <a:pt x="10089" y="2899"/>
                  </a:cubicBezTo>
                  <a:cubicBezTo>
                    <a:pt x="10089" y="2922"/>
                    <a:pt x="10112" y="2922"/>
                    <a:pt x="10112" y="2922"/>
                  </a:cubicBezTo>
                  <a:cubicBezTo>
                    <a:pt x="10135" y="2899"/>
                    <a:pt x="10135" y="2899"/>
                    <a:pt x="10135" y="2899"/>
                  </a:cubicBezTo>
                  <a:cubicBezTo>
                    <a:pt x="10158" y="2876"/>
                    <a:pt x="10181" y="2853"/>
                    <a:pt x="10181" y="2853"/>
                  </a:cubicBezTo>
                  <a:cubicBezTo>
                    <a:pt x="10181" y="2831"/>
                    <a:pt x="10181" y="2831"/>
                    <a:pt x="10181" y="2831"/>
                  </a:cubicBezTo>
                  <a:close/>
                  <a:moveTo>
                    <a:pt x="10951" y="2552"/>
                  </a:moveTo>
                  <a:cubicBezTo>
                    <a:pt x="10892" y="2552"/>
                    <a:pt x="10836" y="2605"/>
                    <a:pt x="10797" y="2625"/>
                  </a:cubicBezTo>
                  <a:cubicBezTo>
                    <a:pt x="10751" y="2648"/>
                    <a:pt x="10751" y="2716"/>
                    <a:pt x="10728" y="2785"/>
                  </a:cubicBezTo>
                  <a:cubicBezTo>
                    <a:pt x="10706" y="2853"/>
                    <a:pt x="10797" y="2876"/>
                    <a:pt x="10797" y="2945"/>
                  </a:cubicBezTo>
                  <a:cubicBezTo>
                    <a:pt x="10865" y="2945"/>
                    <a:pt x="10888" y="3013"/>
                    <a:pt x="10957" y="3013"/>
                  </a:cubicBezTo>
                  <a:cubicBezTo>
                    <a:pt x="11025" y="3013"/>
                    <a:pt x="11071" y="2945"/>
                    <a:pt x="11116" y="2945"/>
                  </a:cubicBezTo>
                  <a:cubicBezTo>
                    <a:pt x="11116" y="2899"/>
                    <a:pt x="11185" y="2853"/>
                    <a:pt x="11185" y="2785"/>
                  </a:cubicBezTo>
                  <a:cubicBezTo>
                    <a:pt x="11185" y="2716"/>
                    <a:pt x="11116" y="2694"/>
                    <a:pt x="11139" y="2625"/>
                  </a:cubicBezTo>
                  <a:cubicBezTo>
                    <a:pt x="11071" y="2602"/>
                    <a:pt x="11025" y="2579"/>
                    <a:pt x="10979" y="2557"/>
                  </a:cubicBezTo>
                  <a:cubicBezTo>
                    <a:pt x="10970" y="2553"/>
                    <a:pt x="10960" y="2552"/>
                    <a:pt x="10951" y="2552"/>
                  </a:cubicBezTo>
                  <a:close/>
                  <a:moveTo>
                    <a:pt x="11881" y="2648"/>
                  </a:moveTo>
                  <a:cubicBezTo>
                    <a:pt x="11830" y="2648"/>
                    <a:pt x="11778" y="2671"/>
                    <a:pt x="11733" y="2716"/>
                  </a:cubicBezTo>
                  <a:cubicBezTo>
                    <a:pt x="11664" y="2808"/>
                    <a:pt x="11664" y="2922"/>
                    <a:pt x="11756" y="3013"/>
                  </a:cubicBezTo>
                  <a:cubicBezTo>
                    <a:pt x="11787" y="3045"/>
                    <a:pt x="11829" y="3062"/>
                    <a:pt x="11874" y="3062"/>
                  </a:cubicBezTo>
                  <a:cubicBezTo>
                    <a:pt x="11925" y="3062"/>
                    <a:pt x="11981" y="3039"/>
                    <a:pt x="12029" y="2990"/>
                  </a:cubicBezTo>
                  <a:cubicBezTo>
                    <a:pt x="12121" y="2899"/>
                    <a:pt x="12121" y="2785"/>
                    <a:pt x="12029" y="2716"/>
                  </a:cubicBezTo>
                  <a:cubicBezTo>
                    <a:pt x="11984" y="2671"/>
                    <a:pt x="11932" y="2648"/>
                    <a:pt x="11881" y="2648"/>
                  </a:cubicBezTo>
                  <a:close/>
                  <a:moveTo>
                    <a:pt x="12831" y="2756"/>
                  </a:moveTo>
                  <a:cubicBezTo>
                    <a:pt x="12777" y="2756"/>
                    <a:pt x="12726" y="2773"/>
                    <a:pt x="12691" y="2808"/>
                  </a:cubicBezTo>
                  <a:cubicBezTo>
                    <a:pt x="12623" y="2876"/>
                    <a:pt x="12623" y="3013"/>
                    <a:pt x="12691" y="3082"/>
                  </a:cubicBezTo>
                  <a:cubicBezTo>
                    <a:pt x="12728" y="3131"/>
                    <a:pt x="12784" y="3153"/>
                    <a:pt x="12839" y="3153"/>
                  </a:cubicBezTo>
                  <a:cubicBezTo>
                    <a:pt x="12887" y="3153"/>
                    <a:pt x="12934" y="3136"/>
                    <a:pt x="12965" y="3104"/>
                  </a:cubicBezTo>
                  <a:cubicBezTo>
                    <a:pt x="13057" y="3013"/>
                    <a:pt x="13057" y="2899"/>
                    <a:pt x="12988" y="2808"/>
                  </a:cubicBezTo>
                  <a:cubicBezTo>
                    <a:pt x="12942" y="2773"/>
                    <a:pt x="12885" y="2756"/>
                    <a:pt x="12831" y="2756"/>
                  </a:cubicBezTo>
                  <a:close/>
                  <a:moveTo>
                    <a:pt x="13777" y="2867"/>
                  </a:moveTo>
                  <a:cubicBezTo>
                    <a:pt x="13723" y="2867"/>
                    <a:pt x="13671" y="2878"/>
                    <a:pt x="13650" y="2899"/>
                  </a:cubicBezTo>
                  <a:cubicBezTo>
                    <a:pt x="13604" y="2945"/>
                    <a:pt x="13582" y="3127"/>
                    <a:pt x="13650" y="3196"/>
                  </a:cubicBezTo>
                  <a:cubicBezTo>
                    <a:pt x="13673" y="3219"/>
                    <a:pt x="13730" y="3230"/>
                    <a:pt x="13787" y="3230"/>
                  </a:cubicBezTo>
                  <a:cubicBezTo>
                    <a:pt x="13844" y="3230"/>
                    <a:pt x="13901" y="3219"/>
                    <a:pt x="13924" y="3196"/>
                  </a:cubicBezTo>
                  <a:cubicBezTo>
                    <a:pt x="13970" y="3150"/>
                    <a:pt x="13970" y="2967"/>
                    <a:pt x="13924" y="2922"/>
                  </a:cubicBezTo>
                  <a:cubicBezTo>
                    <a:pt x="13911" y="2884"/>
                    <a:pt x="13843" y="2867"/>
                    <a:pt x="13777" y="2867"/>
                  </a:cubicBezTo>
                  <a:close/>
                  <a:moveTo>
                    <a:pt x="14722" y="2932"/>
                  </a:moveTo>
                  <a:cubicBezTo>
                    <a:pt x="14681" y="2932"/>
                    <a:pt x="14637" y="2962"/>
                    <a:pt x="14586" y="3013"/>
                  </a:cubicBezTo>
                  <a:cubicBezTo>
                    <a:pt x="14495" y="3082"/>
                    <a:pt x="14495" y="3150"/>
                    <a:pt x="14609" y="3241"/>
                  </a:cubicBezTo>
                  <a:cubicBezTo>
                    <a:pt x="14641" y="3284"/>
                    <a:pt x="14672" y="3302"/>
                    <a:pt x="14706" y="3302"/>
                  </a:cubicBezTo>
                  <a:cubicBezTo>
                    <a:pt x="14746" y="3302"/>
                    <a:pt x="14788" y="3278"/>
                    <a:pt x="14837" y="3241"/>
                  </a:cubicBezTo>
                  <a:cubicBezTo>
                    <a:pt x="14905" y="3150"/>
                    <a:pt x="14905" y="3082"/>
                    <a:pt x="14814" y="2990"/>
                  </a:cubicBezTo>
                  <a:cubicBezTo>
                    <a:pt x="14784" y="2950"/>
                    <a:pt x="14754" y="2932"/>
                    <a:pt x="14722" y="2932"/>
                  </a:cubicBezTo>
                  <a:close/>
                  <a:moveTo>
                    <a:pt x="15663" y="3050"/>
                  </a:moveTo>
                  <a:cubicBezTo>
                    <a:pt x="15616" y="3050"/>
                    <a:pt x="15570" y="3067"/>
                    <a:pt x="15545" y="3104"/>
                  </a:cubicBezTo>
                  <a:cubicBezTo>
                    <a:pt x="15476" y="3173"/>
                    <a:pt x="15476" y="3264"/>
                    <a:pt x="15545" y="3333"/>
                  </a:cubicBezTo>
                  <a:cubicBezTo>
                    <a:pt x="15579" y="3367"/>
                    <a:pt x="15624" y="3384"/>
                    <a:pt x="15667" y="3384"/>
                  </a:cubicBezTo>
                  <a:cubicBezTo>
                    <a:pt x="15710" y="3384"/>
                    <a:pt x="15750" y="3367"/>
                    <a:pt x="15773" y="3333"/>
                  </a:cubicBezTo>
                  <a:cubicBezTo>
                    <a:pt x="15841" y="3241"/>
                    <a:pt x="15841" y="3150"/>
                    <a:pt x="15773" y="3082"/>
                  </a:cubicBezTo>
                  <a:cubicBezTo>
                    <a:pt x="15742" y="3061"/>
                    <a:pt x="15702" y="3050"/>
                    <a:pt x="15663" y="3050"/>
                  </a:cubicBezTo>
                  <a:close/>
                  <a:moveTo>
                    <a:pt x="16629" y="3139"/>
                  </a:moveTo>
                  <a:cubicBezTo>
                    <a:pt x="16577" y="3139"/>
                    <a:pt x="16526" y="3150"/>
                    <a:pt x="16503" y="3173"/>
                  </a:cubicBezTo>
                  <a:cubicBezTo>
                    <a:pt x="16480" y="3219"/>
                    <a:pt x="16480" y="3378"/>
                    <a:pt x="16503" y="3401"/>
                  </a:cubicBezTo>
                  <a:cubicBezTo>
                    <a:pt x="16526" y="3424"/>
                    <a:pt x="16577" y="3435"/>
                    <a:pt x="16629" y="3435"/>
                  </a:cubicBezTo>
                  <a:cubicBezTo>
                    <a:pt x="16680" y="3435"/>
                    <a:pt x="16731" y="3424"/>
                    <a:pt x="16754" y="3401"/>
                  </a:cubicBezTo>
                  <a:cubicBezTo>
                    <a:pt x="16800" y="3355"/>
                    <a:pt x="16777" y="3196"/>
                    <a:pt x="16754" y="3173"/>
                  </a:cubicBezTo>
                  <a:cubicBezTo>
                    <a:pt x="16731" y="3150"/>
                    <a:pt x="16680" y="3139"/>
                    <a:pt x="16629" y="3139"/>
                  </a:cubicBezTo>
                  <a:close/>
                  <a:moveTo>
                    <a:pt x="9918" y="3384"/>
                  </a:moveTo>
                  <a:cubicBezTo>
                    <a:pt x="9861" y="3384"/>
                    <a:pt x="9804" y="3413"/>
                    <a:pt x="9747" y="3470"/>
                  </a:cubicBezTo>
                  <a:cubicBezTo>
                    <a:pt x="9633" y="3584"/>
                    <a:pt x="9633" y="3698"/>
                    <a:pt x="9747" y="3812"/>
                  </a:cubicBezTo>
                  <a:cubicBezTo>
                    <a:pt x="9804" y="3869"/>
                    <a:pt x="9861" y="3898"/>
                    <a:pt x="9918" y="3898"/>
                  </a:cubicBezTo>
                  <a:cubicBezTo>
                    <a:pt x="9975" y="3898"/>
                    <a:pt x="10032" y="3869"/>
                    <a:pt x="10089" y="3812"/>
                  </a:cubicBezTo>
                  <a:cubicBezTo>
                    <a:pt x="10181" y="3698"/>
                    <a:pt x="10181" y="3584"/>
                    <a:pt x="10089" y="3470"/>
                  </a:cubicBezTo>
                  <a:cubicBezTo>
                    <a:pt x="10032" y="3413"/>
                    <a:pt x="9975" y="3384"/>
                    <a:pt x="9918" y="3384"/>
                  </a:cubicBezTo>
                  <a:close/>
                  <a:moveTo>
                    <a:pt x="10874" y="3510"/>
                  </a:moveTo>
                  <a:cubicBezTo>
                    <a:pt x="10814" y="3510"/>
                    <a:pt x="10751" y="3527"/>
                    <a:pt x="10706" y="3561"/>
                  </a:cubicBezTo>
                  <a:cubicBezTo>
                    <a:pt x="10614" y="3629"/>
                    <a:pt x="10614" y="3812"/>
                    <a:pt x="10683" y="3903"/>
                  </a:cubicBezTo>
                  <a:cubicBezTo>
                    <a:pt x="10732" y="3940"/>
                    <a:pt x="10800" y="3964"/>
                    <a:pt x="10867" y="3964"/>
                  </a:cubicBezTo>
                  <a:cubicBezTo>
                    <a:pt x="10925" y="3964"/>
                    <a:pt x="10983" y="3946"/>
                    <a:pt x="11025" y="3903"/>
                  </a:cubicBezTo>
                  <a:cubicBezTo>
                    <a:pt x="11116" y="3835"/>
                    <a:pt x="11116" y="3652"/>
                    <a:pt x="11025" y="3561"/>
                  </a:cubicBezTo>
                  <a:cubicBezTo>
                    <a:pt x="10991" y="3527"/>
                    <a:pt x="10934" y="3510"/>
                    <a:pt x="10874" y="3510"/>
                  </a:cubicBezTo>
                  <a:close/>
                  <a:moveTo>
                    <a:pt x="11799" y="3594"/>
                  </a:moveTo>
                  <a:cubicBezTo>
                    <a:pt x="11745" y="3594"/>
                    <a:pt x="11719" y="3652"/>
                    <a:pt x="11664" y="3652"/>
                  </a:cubicBezTo>
                  <a:cubicBezTo>
                    <a:pt x="11641" y="3698"/>
                    <a:pt x="11596" y="3766"/>
                    <a:pt x="11596" y="3812"/>
                  </a:cubicBezTo>
                  <a:cubicBezTo>
                    <a:pt x="11550" y="3880"/>
                    <a:pt x="11619" y="3926"/>
                    <a:pt x="11641" y="3995"/>
                  </a:cubicBezTo>
                  <a:cubicBezTo>
                    <a:pt x="11664" y="4017"/>
                    <a:pt x="11733" y="4040"/>
                    <a:pt x="11801" y="4063"/>
                  </a:cubicBezTo>
                  <a:cubicBezTo>
                    <a:pt x="11809" y="4066"/>
                    <a:pt x="11816" y="4067"/>
                    <a:pt x="11823" y="4067"/>
                  </a:cubicBezTo>
                  <a:cubicBezTo>
                    <a:pt x="11880" y="4067"/>
                    <a:pt x="11923" y="3995"/>
                    <a:pt x="11984" y="3995"/>
                  </a:cubicBezTo>
                  <a:cubicBezTo>
                    <a:pt x="12007" y="3949"/>
                    <a:pt x="12029" y="3903"/>
                    <a:pt x="12029" y="3835"/>
                  </a:cubicBezTo>
                  <a:cubicBezTo>
                    <a:pt x="12052" y="3766"/>
                    <a:pt x="12007" y="3721"/>
                    <a:pt x="11984" y="3675"/>
                  </a:cubicBezTo>
                  <a:cubicBezTo>
                    <a:pt x="11961" y="3629"/>
                    <a:pt x="11893" y="3629"/>
                    <a:pt x="11847" y="3607"/>
                  </a:cubicBezTo>
                  <a:cubicBezTo>
                    <a:pt x="11829" y="3597"/>
                    <a:pt x="11813" y="3594"/>
                    <a:pt x="11799" y="3594"/>
                  </a:cubicBezTo>
                  <a:close/>
                  <a:moveTo>
                    <a:pt x="12739" y="3695"/>
                  </a:moveTo>
                  <a:cubicBezTo>
                    <a:pt x="12687" y="3695"/>
                    <a:pt x="12637" y="3717"/>
                    <a:pt x="12600" y="3766"/>
                  </a:cubicBezTo>
                  <a:cubicBezTo>
                    <a:pt x="12509" y="3858"/>
                    <a:pt x="12509" y="3972"/>
                    <a:pt x="12600" y="4040"/>
                  </a:cubicBezTo>
                  <a:cubicBezTo>
                    <a:pt x="12646" y="4086"/>
                    <a:pt x="12697" y="4109"/>
                    <a:pt x="12748" y="4109"/>
                  </a:cubicBezTo>
                  <a:cubicBezTo>
                    <a:pt x="12800" y="4109"/>
                    <a:pt x="12851" y="4086"/>
                    <a:pt x="12897" y="4040"/>
                  </a:cubicBezTo>
                  <a:cubicBezTo>
                    <a:pt x="12965" y="3949"/>
                    <a:pt x="12965" y="3835"/>
                    <a:pt x="12874" y="3744"/>
                  </a:cubicBezTo>
                  <a:cubicBezTo>
                    <a:pt x="12832" y="3712"/>
                    <a:pt x="12784" y="3695"/>
                    <a:pt x="12739" y="3695"/>
                  </a:cubicBezTo>
                  <a:close/>
                  <a:moveTo>
                    <a:pt x="13681" y="3797"/>
                  </a:moveTo>
                  <a:cubicBezTo>
                    <a:pt x="13631" y="3797"/>
                    <a:pt x="13578" y="3815"/>
                    <a:pt x="13536" y="3858"/>
                  </a:cubicBezTo>
                  <a:cubicBezTo>
                    <a:pt x="13467" y="3926"/>
                    <a:pt x="13467" y="4063"/>
                    <a:pt x="13536" y="4132"/>
                  </a:cubicBezTo>
                  <a:cubicBezTo>
                    <a:pt x="13582" y="4177"/>
                    <a:pt x="13633" y="4200"/>
                    <a:pt x="13684" y="4200"/>
                  </a:cubicBezTo>
                  <a:cubicBezTo>
                    <a:pt x="13736" y="4200"/>
                    <a:pt x="13787" y="4177"/>
                    <a:pt x="13833" y="4132"/>
                  </a:cubicBezTo>
                  <a:cubicBezTo>
                    <a:pt x="13901" y="4063"/>
                    <a:pt x="13901" y="3926"/>
                    <a:pt x="13833" y="3858"/>
                  </a:cubicBezTo>
                  <a:cubicBezTo>
                    <a:pt x="13796" y="3821"/>
                    <a:pt x="13740" y="3797"/>
                    <a:pt x="13681" y="3797"/>
                  </a:cubicBezTo>
                  <a:close/>
                  <a:moveTo>
                    <a:pt x="14654" y="3880"/>
                  </a:moveTo>
                  <a:cubicBezTo>
                    <a:pt x="14540" y="3880"/>
                    <a:pt x="14472" y="3949"/>
                    <a:pt x="14495" y="4063"/>
                  </a:cubicBezTo>
                  <a:cubicBezTo>
                    <a:pt x="14495" y="4109"/>
                    <a:pt x="14495" y="4177"/>
                    <a:pt x="14517" y="4200"/>
                  </a:cubicBezTo>
                  <a:cubicBezTo>
                    <a:pt x="14538" y="4231"/>
                    <a:pt x="14587" y="4243"/>
                    <a:pt x="14640" y="4243"/>
                  </a:cubicBezTo>
                  <a:cubicBezTo>
                    <a:pt x="14705" y="4243"/>
                    <a:pt x="14777" y="4225"/>
                    <a:pt x="14814" y="4200"/>
                  </a:cubicBezTo>
                  <a:cubicBezTo>
                    <a:pt x="14814" y="4177"/>
                    <a:pt x="14837" y="4132"/>
                    <a:pt x="14837" y="4086"/>
                  </a:cubicBezTo>
                  <a:cubicBezTo>
                    <a:pt x="14837" y="3949"/>
                    <a:pt x="14814" y="3880"/>
                    <a:pt x="14654" y="3880"/>
                  </a:cubicBezTo>
                  <a:close/>
                  <a:moveTo>
                    <a:pt x="16512" y="4074"/>
                  </a:moveTo>
                  <a:cubicBezTo>
                    <a:pt x="16421" y="4074"/>
                    <a:pt x="16347" y="4156"/>
                    <a:pt x="16366" y="4269"/>
                  </a:cubicBezTo>
                  <a:cubicBezTo>
                    <a:pt x="16380" y="4295"/>
                    <a:pt x="16385" y="4306"/>
                    <a:pt x="16397" y="4306"/>
                  </a:cubicBezTo>
                  <a:cubicBezTo>
                    <a:pt x="16405" y="4306"/>
                    <a:pt x="16416" y="4301"/>
                    <a:pt x="16435" y="4291"/>
                  </a:cubicBezTo>
                  <a:cubicBezTo>
                    <a:pt x="16458" y="4269"/>
                    <a:pt x="16480" y="4246"/>
                    <a:pt x="16503" y="4223"/>
                  </a:cubicBezTo>
                  <a:lnTo>
                    <a:pt x="16595" y="4132"/>
                  </a:lnTo>
                  <a:cubicBezTo>
                    <a:pt x="16622" y="4090"/>
                    <a:pt x="16616" y="4082"/>
                    <a:pt x="16603" y="4082"/>
                  </a:cubicBezTo>
                  <a:cubicBezTo>
                    <a:pt x="16594" y="4082"/>
                    <a:pt x="16581" y="4086"/>
                    <a:pt x="16572" y="4086"/>
                  </a:cubicBezTo>
                  <a:cubicBezTo>
                    <a:pt x="16551" y="4078"/>
                    <a:pt x="16531" y="4074"/>
                    <a:pt x="16512" y="4074"/>
                  </a:cubicBezTo>
                  <a:close/>
                  <a:moveTo>
                    <a:pt x="15585" y="3952"/>
                  </a:moveTo>
                  <a:cubicBezTo>
                    <a:pt x="15543" y="3952"/>
                    <a:pt x="15501" y="3980"/>
                    <a:pt x="15453" y="4040"/>
                  </a:cubicBezTo>
                  <a:cubicBezTo>
                    <a:pt x="15385" y="4109"/>
                    <a:pt x="15385" y="4177"/>
                    <a:pt x="15476" y="4269"/>
                  </a:cubicBezTo>
                  <a:cubicBezTo>
                    <a:pt x="15518" y="4300"/>
                    <a:pt x="15551" y="4317"/>
                    <a:pt x="15583" y="4317"/>
                  </a:cubicBezTo>
                  <a:cubicBezTo>
                    <a:pt x="15620" y="4317"/>
                    <a:pt x="15655" y="4295"/>
                    <a:pt x="15704" y="4246"/>
                  </a:cubicBezTo>
                  <a:cubicBezTo>
                    <a:pt x="15796" y="4177"/>
                    <a:pt x="15796" y="4109"/>
                    <a:pt x="15704" y="4017"/>
                  </a:cubicBezTo>
                  <a:cubicBezTo>
                    <a:pt x="15661" y="3974"/>
                    <a:pt x="15623" y="3952"/>
                    <a:pt x="15585" y="3952"/>
                  </a:cubicBezTo>
                  <a:close/>
                  <a:moveTo>
                    <a:pt x="8886" y="4265"/>
                  </a:moveTo>
                  <a:cubicBezTo>
                    <a:pt x="8818" y="4265"/>
                    <a:pt x="8752" y="4282"/>
                    <a:pt x="8720" y="4314"/>
                  </a:cubicBezTo>
                  <a:cubicBezTo>
                    <a:pt x="8628" y="4405"/>
                    <a:pt x="8628" y="4611"/>
                    <a:pt x="8697" y="4702"/>
                  </a:cubicBezTo>
                  <a:cubicBezTo>
                    <a:pt x="8731" y="4748"/>
                    <a:pt x="8805" y="4771"/>
                    <a:pt x="8882" y="4771"/>
                  </a:cubicBezTo>
                  <a:cubicBezTo>
                    <a:pt x="8959" y="4771"/>
                    <a:pt x="9039" y="4748"/>
                    <a:pt x="9085" y="4702"/>
                  </a:cubicBezTo>
                  <a:cubicBezTo>
                    <a:pt x="9153" y="4634"/>
                    <a:pt x="9153" y="4428"/>
                    <a:pt x="9085" y="4337"/>
                  </a:cubicBezTo>
                  <a:cubicBezTo>
                    <a:pt x="9048" y="4288"/>
                    <a:pt x="8966" y="4265"/>
                    <a:pt x="8886" y="4265"/>
                  </a:cubicBezTo>
                  <a:close/>
                  <a:moveTo>
                    <a:pt x="9819" y="4333"/>
                  </a:moveTo>
                  <a:cubicBezTo>
                    <a:pt x="9791" y="4333"/>
                    <a:pt x="9765" y="4337"/>
                    <a:pt x="9747" y="4337"/>
                  </a:cubicBezTo>
                  <a:cubicBezTo>
                    <a:pt x="9678" y="4360"/>
                    <a:pt x="9633" y="4428"/>
                    <a:pt x="9587" y="4497"/>
                  </a:cubicBezTo>
                  <a:cubicBezTo>
                    <a:pt x="9564" y="4520"/>
                    <a:pt x="9564" y="4565"/>
                    <a:pt x="9564" y="4611"/>
                  </a:cubicBezTo>
                  <a:cubicBezTo>
                    <a:pt x="9564" y="4702"/>
                    <a:pt x="9656" y="4725"/>
                    <a:pt x="9678" y="4793"/>
                  </a:cubicBezTo>
                  <a:cubicBezTo>
                    <a:pt x="9724" y="4839"/>
                    <a:pt x="9747" y="4839"/>
                    <a:pt x="9793" y="4839"/>
                  </a:cubicBezTo>
                  <a:cubicBezTo>
                    <a:pt x="9884" y="4839"/>
                    <a:pt x="9930" y="4816"/>
                    <a:pt x="9975" y="4771"/>
                  </a:cubicBezTo>
                  <a:cubicBezTo>
                    <a:pt x="9998" y="4748"/>
                    <a:pt x="9998" y="4748"/>
                    <a:pt x="9998" y="4725"/>
                  </a:cubicBezTo>
                  <a:cubicBezTo>
                    <a:pt x="10066" y="4702"/>
                    <a:pt x="10066" y="4657"/>
                    <a:pt x="10066" y="4588"/>
                  </a:cubicBezTo>
                  <a:cubicBezTo>
                    <a:pt x="10066" y="4520"/>
                    <a:pt x="10066" y="4474"/>
                    <a:pt x="9998" y="4451"/>
                  </a:cubicBezTo>
                  <a:cubicBezTo>
                    <a:pt x="9975" y="4428"/>
                    <a:pt x="9975" y="4405"/>
                    <a:pt x="9952" y="4383"/>
                  </a:cubicBezTo>
                  <a:cubicBezTo>
                    <a:pt x="9911" y="4342"/>
                    <a:pt x="9862" y="4333"/>
                    <a:pt x="9819" y="4333"/>
                  </a:cubicBezTo>
                  <a:close/>
                  <a:moveTo>
                    <a:pt x="10763" y="4451"/>
                  </a:moveTo>
                  <a:cubicBezTo>
                    <a:pt x="10700" y="4451"/>
                    <a:pt x="10637" y="4474"/>
                    <a:pt x="10591" y="4520"/>
                  </a:cubicBezTo>
                  <a:cubicBezTo>
                    <a:pt x="10500" y="4611"/>
                    <a:pt x="10500" y="4771"/>
                    <a:pt x="10614" y="4862"/>
                  </a:cubicBezTo>
                  <a:cubicBezTo>
                    <a:pt x="10657" y="4905"/>
                    <a:pt x="10716" y="4928"/>
                    <a:pt x="10773" y="4928"/>
                  </a:cubicBezTo>
                  <a:cubicBezTo>
                    <a:pt x="10836" y="4928"/>
                    <a:pt x="10898" y="4899"/>
                    <a:pt x="10934" y="4839"/>
                  </a:cubicBezTo>
                  <a:cubicBezTo>
                    <a:pt x="11048" y="4771"/>
                    <a:pt x="11025" y="4611"/>
                    <a:pt x="10934" y="4520"/>
                  </a:cubicBezTo>
                  <a:cubicBezTo>
                    <a:pt x="10888" y="4474"/>
                    <a:pt x="10825" y="4451"/>
                    <a:pt x="10763" y="4451"/>
                  </a:cubicBezTo>
                  <a:close/>
                  <a:moveTo>
                    <a:pt x="11723" y="4551"/>
                  </a:moveTo>
                  <a:cubicBezTo>
                    <a:pt x="11656" y="4551"/>
                    <a:pt x="11587" y="4574"/>
                    <a:pt x="11550" y="4611"/>
                  </a:cubicBezTo>
                  <a:cubicBezTo>
                    <a:pt x="11482" y="4702"/>
                    <a:pt x="11482" y="4862"/>
                    <a:pt x="11550" y="4953"/>
                  </a:cubicBezTo>
                  <a:cubicBezTo>
                    <a:pt x="11593" y="4996"/>
                    <a:pt x="11655" y="5013"/>
                    <a:pt x="11716" y="5013"/>
                  </a:cubicBezTo>
                  <a:cubicBezTo>
                    <a:pt x="11787" y="5013"/>
                    <a:pt x="11856" y="4990"/>
                    <a:pt x="11893" y="4953"/>
                  </a:cubicBezTo>
                  <a:cubicBezTo>
                    <a:pt x="11961" y="4862"/>
                    <a:pt x="11961" y="4679"/>
                    <a:pt x="11870" y="4611"/>
                  </a:cubicBezTo>
                  <a:cubicBezTo>
                    <a:pt x="11838" y="4568"/>
                    <a:pt x="11781" y="4551"/>
                    <a:pt x="11723" y="4551"/>
                  </a:cubicBezTo>
                  <a:close/>
                  <a:moveTo>
                    <a:pt x="12653" y="4598"/>
                  </a:moveTo>
                  <a:cubicBezTo>
                    <a:pt x="12604" y="4598"/>
                    <a:pt x="12564" y="4657"/>
                    <a:pt x="12509" y="4657"/>
                  </a:cubicBezTo>
                  <a:cubicBezTo>
                    <a:pt x="12486" y="4702"/>
                    <a:pt x="12463" y="4748"/>
                    <a:pt x="12440" y="4816"/>
                  </a:cubicBezTo>
                  <a:cubicBezTo>
                    <a:pt x="12417" y="4885"/>
                    <a:pt x="12486" y="4930"/>
                    <a:pt x="12509" y="4976"/>
                  </a:cubicBezTo>
                  <a:cubicBezTo>
                    <a:pt x="12509" y="5022"/>
                    <a:pt x="12600" y="5022"/>
                    <a:pt x="12646" y="5045"/>
                  </a:cubicBezTo>
                  <a:cubicBezTo>
                    <a:pt x="12656" y="5048"/>
                    <a:pt x="12665" y="5049"/>
                    <a:pt x="12674" y="5049"/>
                  </a:cubicBezTo>
                  <a:cubicBezTo>
                    <a:pt x="12728" y="5049"/>
                    <a:pt x="12770" y="4999"/>
                    <a:pt x="12828" y="4999"/>
                  </a:cubicBezTo>
                  <a:cubicBezTo>
                    <a:pt x="12851" y="4953"/>
                    <a:pt x="12874" y="4885"/>
                    <a:pt x="12897" y="4839"/>
                  </a:cubicBezTo>
                  <a:cubicBezTo>
                    <a:pt x="12920" y="4771"/>
                    <a:pt x="12851" y="4725"/>
                    <a:pt x="12828" y="4657"/>
                  </a:cubicBezTo>
                  <a:cubicBezTo>
                    <a:pt x="12806" y="4634"/>
                    <a:pt x="12737" y="4611"/>
                    <a:pt x="12691" y="4611"/>
                  </a:cubicBezTo>
                  <a:cubicBezTo>
                    <a:pt x="12678" y="4602"/>
                    <a:pt x="12665" y="4598"/>
                    <a:pt x="12653" y="4598"/>
                  </a:cubicBezTo>
                  <a:close/>
                  <a:moveTo>
                    <a:pt x="13616" y="4719"/>
                  </a:moveTo>
                  <a:cubicBezTo>
                    <a:pt x="13564" y="4719"/>
                    <a:pt x="13513" y="4736"/>
                    <a:pt x="13467" y="4771"/>
                  </a:cubicBezTo>
                  <a:cubicBezTo>
                    <a:pt x="13376" y="4862"/>
                    <a:pt x="13376" y="4976"/>
                    <a:pt x="13467" y="5067"/>
                  </a:cubicBezTo>
                  <a:cubicBezTo>
                    <a:pt x="13513" y="5113"/>
                    <a:pt x="13564" y="5136"/>
                    <a:pt x="13616" y="5136"/>
                  </a:cubicBezTo>
                  <a:cubicBezTo>
                    <a:pt x="13667" y="5136"/>
                    <a:pt x="13719" y="5113"/>
                    <a:pt x="13764" y="5067"/>
                  </a:cubicBezTo>
                  <a:cubicBezTo>
                    <a:pt x="13855" y="4976"/>
                    <a:pt x="13855" y="4862"/>
                    <a:pt x="13764" y="4771"/>
                  </a:cubicBezTo>
                  <a:cubicBezTo>
                    <a:pt x="13719" y="4736"/>
                    <a:pt x="13667" y="4719"/>
                    <a:pt x="13616" y="4719"/>
                  </a:cubicBezTo>
                  <a:close/>
                  <a:moveTo>
                    <a:pt x="14574" y="4813"/>
                  </a:moveTo>
                  <a:cubicBezTo>
                    <a:pt x="14519" y="4813"/>
                    <a:pt x="14463" y="4836"/>
                    <a:pt x="14426" y="4885"/>
                  </a:cubicBezTo>
                  <a:cubicBezTo>
                    <a:pt x="14358" y="4953"/>
                    <a:pt x="14358" y="5090"/>
                    <a:pt x="14426" y="5159"/>
                  </a:cubicBezTo>
                  <a:cubicBezTo>
                    <a:pt x="14460" y="5193"/>
                    <a:pt x="14512" y="5210"/>
                    <a:pt x="14563" y="5210"/>
                  </a:cubicBezTo>
                  <a:cubicBezTo>
                    <a:pt x="14614" y="5210"/>
                    <a:pt x="14666" y="5193"/>
                    <a:pt x="14700" y="5159"/>
                  </a:cubicBezTo>
                  <a:cubicBezTo>
                    <a:pt x="14791" y="5090"/>
                    <a:pt x="14791" y="4953"/>
                    <a:pt x="14700" y="4862"/>
                  </a:cubicBezTo>
                  <a:cubicBezTo>
                    <a:pt x="14668" y="4830"/>
                    <a:pt x="14622" y="4813"/>
                    <a:pt x="14574" y="4813"/>
                  </a:cubicBezTo>
                  <a:close/>
                  <a:moveTo>
                    <a:pt x="15454" y="4904"/>
                  </a:moveTo>
                  <a:cubicBezTo>
                    <a:pt x="15410" y="4904"/>
                    <a:pt x="15372" y="4911"/>
                    <a:pt x="15362" y="4930"/>
                  </a:cubicBezTo>
                  <a:cubicBezTo>
                    <a:pt x="15316" y="4999"/>
                    <a:pt x="15293" y="5067"/>
                    <a:pt x="15316" y="5159"/>
                  </a:cubicBezTo>
                  <a:cubicBezTo>
                    <a:pt x="15316" y="5159"/>
                    <a:pt x="15339" y="5159"/>
                    <a:pt x="15339" y="5182"/>
                  </a:cubicBezTo>
                  <a:cubicBezTo>
                    <a:pt x="15316" y="5250"/>
                    <a:pt x="15385" y="5227"/>
                    <a:pt x="15408" y="5250"/>
                  </a:cubicBezTo>
                  <a:cubicBezTo>
                    <a:pt x="15422" y="5264"/>
                    <a:pt x="15434" y="5270"/>
                    <a:pt x="15444" y="5270"/>
                  </a:cubicBezTo>
                  <a:cubicBezTo>
                    <a:pt x="15467" y="5270"/>
                    <a:pt x="15483" y="5243"/>
                    <a:pt x="15499" y="5227"/>
                  </a:cubicBezTo>
                  <a:cubicBezTo>
                    <a:pt x="15522" y="5204"/>
                    <a:pt x="15545" y="5182"/>
                    <a:pt x="15567" y="5159"/>
                  </a:cubicBezTo>
                  <a:cubicBezTo>
                    <a:pt x="15590" y="5136"/>
                    <a:pt x="15613" y="5090"/>
                    <a:pt x="15659" y="5067"/>
                  </a:cubicBezTo>
                  <a:cubicBezTo>
                    <a:pt x="15682" y="5045"/>
                    <a:pt x="15659" y="4953"/>
                    <a:pt x="15613" y="4930"/>
                  </a:cubicBezTo>
                  <a:cubicBezTo>
                    <a:pt x="15587" y="4917"/>
                    <a:pt x="15515" y="4904"/>
                    <a:pt x="15454" y="4904"/>
                  </a:cubicBezTo>
                  <a:close/>
                  <a:moveTo>
                    <a:pt x="7887" y="5110"/>
                  </a:moveTo>
                  <a:cubicBezTo>
                    <a:pt x="7868" y="5110"/>
                    <a:pt x="7849" y="5117"/>
                    <a:pt x="7830" y="5136"/>
                  </a:cubicBezTo>
                  <a:cubicBezTo>
                    <a:pt x="7807" y="5182"/>
                    <a:pt x="7761" y="5204"/>
                    <a:pt x="7738" y="5250"/>
                  </a:cubicBezTo>
                  <a:cubicBezTo>
                    <a:pt x="7693" y="5296"/>
                    <a:pt x="7647" y="5318"/>
                    <a:pt x="7624" y="5364"/>
                  </a:cubicBezTo>
                  <a:cubicBezTo>
                    <a:pt x="7579" y="5410"/>
                    <a:pt x="7579" y="5410"/>
                    <a:pt x="7601" y="5478"/>
                  </a:cubicBezTo>
                  <a:cubicBezTo>
                    <a:pt x="7624" y="5501"/>
                    <a:pt x="7647" y="5547"/>
                    <a:pt x="7670" y="5570"/>
                  </a:cubicBezTo>
                  <a:cubicBezTo>
                    <a:pt x="7710" y="5623"/>
                    <a:pt x="7766" y="5645"/>
                    <a:pt x="7828" y="5645"/>
                  </a:cubicBezTo>
                  <a:cubicBezTo>
                    <a:pt x="7872" y="5645"/>
                    <a:pt x="7919" y="5634"/>
                    <a:pt x="7967" y="5615"/>
                  </a:cubicBezTo>
                  <a:cubicBezTo>
                    <a:pt x="8058" y="5570"/>
                    <a:pt x="8126" y="5501"/>
                    <a:pt x="8126" y="5387"/>
                  </a:cubicBezTo>
                  <a:cubicBezTo>
                    <a:pt x="8126" y="5273"/>
                    <a:pt x="8058" y="5159"/>
                    <a:pt x="7967" y="5136"/>
                  </a:cubicBezTo>
                  <a:cubicBezTo>
                    <a:pt x="7940" y="5123"/>
                    <a:pt x="7914" y="5110"/>
                    <a:pt x="7887" y="5110"/>
                  </a:cubicBezTo>
                  <a:close/>
                  <a:moveTo>
                    <a:pt x="8800" y="5187"/>
                  </a:moveTo>
                  <a:cubicBezTo>
                    <a:pt x="8731" y="5187"/>
                    <a:pt x="8663" y="5216"/>
                    <a:pt x="8606" y="5273"/>
                  </a:cubicBezTo>
                  <a:cubicBezTo>
                    <a:pt x="8492" y="5387"/>
                    <a:pt x="8492" y="5547"/>
                    <a:pt x="8606" y="5661"/>
                  </a:cubicBezTo>
                  <a:cubicBezTo>
                    <a:pt x="8663" y="5718"/>
                    <a:pt x="8731" y="5746"/>
                    <a:pt x="8800" y="5746"/>
                  </a:cubicBezTo>
                  <a:cubicBezTo>
                    <a:pt x="8868" y="5746"/>
                    <a:pt x="8937" y="5718"/>
                    <a:pt x="8994" y="5661"/>
                  </a:cubicBezTo>
                  <a:cubicBezTo>
                    <a:pt x="9108" y="5547"/>
                    <a:pt x="9108" y="5387"/>
                    <a:pt x="8994" y="5273"/>
                  </a:cubicBezTo>
                  <a:cubicBezTo>
                    <a:pt x="8937" y="5216"/>
                    <a:pt x="8868" y="5187"/>
                    <a:pt x="8800" y="5187"/>
                  </a:cubicBezTo>
                  <a:close/>
                  <a:moveTo>
                    <a:pt x="9751" y="5315"/>
                  </a:moveTo>
                  <a:cubicBezTo>
                    <a:pt x="9672" y="5315"/>
                    <a:pt x="9590" y="5338"/>
                    <a:pt x="9542" y="5387"/>
                  </a:cubicBezTo>
                  <a:cubicBezTo>
                    <a:pt x="9473" y="5478"/>
                    <a:pt x="9496" y="5684"/>
                    <a:pt x="9564" y="5752"/>
                  </a:cubicBezTo>
                  <a:cubicBezTo>
                    <a:pt x="9596" y="5795"/>
                    <a:pt x="9667" y="5812"/>
                    <a:pt x="9739" y="5812"/>
                  </a:cubicBezTo>
                  <a:cubicBezTo>
                    <a:pt x="9822" y="5812"/>
                    <a:pt x="9905" y="5789"/>
                    <a:pt x="9930" y="5752"/>
                  </a:cubicBezTo>
                  <a:cubicBezTo>
                    <a:pt x="10021" y="5661"/>
                    <a:pt x="10021" y="5455"/>
                    <a:pt x="9930" y="5364"/>
                  </a:cubicBezTo>
                  <a:cubicBezTo>
                    <a:pt x="9887" y="5332"/>
                    <a:pt x="9820" y="5315"/>
                    <a:pt x="9751" y="5315"/>
                  </a:cubicBezTo>
                  <a:close/>
                  <a:moveTo>
                    <a:pt x="10735" y="5361"/>
                  </a:moveTo>
                  <a:cubicBezTo>
                    <a:pt x="10725" y="5361"/>
                    <a:pt x="10716" y="5362"/>
                    <a:pt x="10706" y="5364"/>
                  </a:cubicBezTo>
                  <a:cubicBezTo>
                    <a:pt x="10637" y="5364"/>
                    <a:pt x="10591" y="5364"/>
                    <a:pt x="10546" y="5410"/>
                  </a:cubicBezTo>
                  <a:cubicBezTo>
                    <a:pt x="10523" y="5478"/>
                    <a:pt x="10455" y="5501"/>
                    <a:pt x="10455" y="5570"/>
                  </a:cubicBezTo>
                  <a:cubicBezTo>
                    <a:pt x="10432" y="5661"/>
                    <a:pt x="10455" y="5729"/>
                    <a:pt x="10523" y="5775"/>
                  </a:cubicBezTo>
                  <a:cubicBezTo>
                    <a:pt x="10569" y="5821"/>
                    <a:pt x="10614" y="5866"/>
                    <a:pt x="10706" y="5866"/>
                  </a:cubicBezTo>
                  <a:cubicBezTo>
                    <a:pt x="10774" y="5866"/>
                    <a:pt x="10820" y="5821"/>
                    <a:pt x="10865" y="5775"/>
                  </a:cubicBezTo>
                  <a:cubicBezTo>
                    <a:pt x="10888" y="5752"/>
                    <a:pt x="10934" y="5706"/>
                    <a:pt x="10934" y="5684"/>
                  </a:cubicBezTo>
                  <a:cubicBezTo>
                    <a:pt x="10957" y="5615"/>
                    <a:pt x="10979" y="5547"/>
                    <a:pt x="10934" y="5501"/>
                  </a:cubicBezTo>
                  <a:cubicBezTo>
                    <a:pt x="10871" y="5459"/>
                    <a:pt x="10828" y="5361"/>
                    <a:pt x="10735" y="5361"/>
                  </a:cubicBezTo>
                  <a:close/>
                  <a:moveTo>
                    <a:pt x="11650" y="5461"/>
                  </a:moveTo>
                  <a:cubicBezTo>
                    <a:pt x="11596" y="5461"/>
                    <a:pt x="11539" y="5490"/>
                    <a:pt x="11482" y="5547"/>
                  </a:cubicBezTo>
                  <a:cubicBezTo>
                    <a:pt x="11368" y="5661"/>
                    <a:pt x="11368" y="5752"/>
                    <a:pt x="11482" y="5866"/>
                  </a:cubicBezTo>
                  <a:cubicBezTo>
                    <a:pt x="11539" y="5923"/>
                    <a:pt x="11596" y="5952"/>
                    <a:pt x="11653" y="5952"/>
                  </a:cubicBezTo>
                  <a:cubicBezTo>
                    <a:pt x="11710" y="5952"/>
                    <a:pt x="11767" y="5923"/>
                    <a:pt x="11824" y="5866"/>
                  </a:cubicBezTo>
                  <a:cubicBezTo>
                    <a:pt x="11915" y="5752"/>
                    <a:pt x="11915" y="5638"/>
                    <a:pt x="11801" y="5547"/>
                  </a:cubicBezTo>
                  <a:cubicBezTo>
                    <a:pt x="11756" y="5490"/>
                    <a:pt x="11704" y="5461"/>
                    <a:pt x="11650" y="5461"/>
                  </a:cubicBezTo>
                  <a:close/>
                  <a:moveTo>
                    <a:pt x="12612" y="5574"/>
                  </a:moveTo>
                  <a:cubicBezTo>
                    <a:pt x="12536" y="5574"/>
                    <a:pt x="12457" y="5598"/>
                    <a:pt x="12417" y="5638"/>
                  </a:cubicBezTo>
                  <a:cubicBezTo>
                    <a:pt x="12349" y="5729"/>
                    <a:pt x="12349" y="5889"/>
                    <a:pt x="12440" y="5958"/>
                  </a:cubicBezTo>
                  <a:cubicBezTo>
                    <a:pt x="12475" y="6003"/>
                    <a:pt x="12537" y="6026"/>
                    <a:pt x="12600" y="6026"/>
                  </a:cubicBezTo>
                  <a:cubicBezTo>
                    <a:pt x="12663" y="6026"/>
                    <a:pt x="12726" y="6003"/>
                    <a:pt x="12760" y="5958"/>
                  </a:cubicBezTo>
                  <a:cubicBezTo>
                    <a:pt x="12851" y="5866"/>
                    <a:pt x="12828" y="5706"/>
                    <a:pt x="12760" y="5615"/>
                  </a:cubicBezTo>
                  <a:cubicBezTo>
                    <a:pt x="12722" y="5587"/>
                    <a:pt x="12667" y="5574"/>
                    <a:pt x="12612" y="5574"/>
                  </a:cubicBezTo>
                  <a:close/>
                  <a:moveTo>
                    <a:pt x="13508" y="5633"/>
                  </a:moveTo>
                  <a:cubicBezTo>
                    <a:pt x="13454" y="5633"/>
                    <a:pt x="13412" y="5687"/>
                    <a:pt x="13353" y="5706"/>
                  </a:cubicBezTo>
                  <a:cubicBezTo>
                    <a:pt x="13331" y="5729"/>
                    <a:pt x="13308" y="5798"/>
                    <a:pt x="13308" y="5866"/>
                  </a:cubicBezTo>
                  <a:cubicBezTo>
                    <a:pt x="13262" y="5935"/>
                    <a:pt x="13353" y="5980"/>
                    <a:pt x="13353" y="6049"/>
                  </a:cubicBezTo>
                  <a:cubicBezTo>
                    <a:pt x="13363" y="6046"/>
                    <a:pt x="13372" y="6044"/>
                    <a:pt x="13380" y="6044"/>
                  </a:cubicBezTo>
                  <a:cubicBezTo>
                    <a:pt x="13429" y="6044"/>
                    <a:pt x="13454" y="6095"/>
                    <a:pt x="13513" y="6095"/>
                  </a:cubicBezTo>
                  <a:cubicBezTo>
                    <a:pt x="13582" y="6095"/>
                    <a:pt x="13627" y="6026"/>
                    <a:pt x="13696" y="6026"/>
                  </a:cubicBezTo>
                  <a:cubicBezTo>
                    <a:pt x="13673" y="5980"/>
                    <a:pt x="13741" y="5935"/>
                    <a:pt x="13741" y="5866"/>
                  </a:cubicBezTo>
                  <a:cubicBezTo>
                    <a:pt x="13764" y="5798"/>
                    <a:pt x="13673" y="5775"/>
                    <a:pt x="13696" y="5706"/>
                  </a:cubicBezTo>
                  <a:cubicBezTo>
                    <a:pt x="13650" y="5684"/>
                    <a:pt x="13582" y="5661"/>
                    <a:pt x="13536" y="5638"/>
                  </a:cubicBezTo>
                  <a:cubicBezTo>
                    <a:pt x="13526" y="5635"/>
                    <a:pt x="13517" y="5633"/>
                    <a:pt x="13508" y="5633"/>
                  </a:cubicBezTo>
                  <a:close/>
                  <a:moveTo>
                    <a:pt x="14463" y="5752"/>
                  </a:moveTo>
                  <a:cubicBezTo>
                    <a:pt x="14415" y="5752"/>
                    <a:pt x="14369" y="5775"/>
                    <a:pt x="14335" y="5821"/>
                  </a:cubicBezTo>
                  <a:cubicBezTo>
                    <a:pt x="14244" y="5912"/>
                    <a:pt x="14244" y="6026"/>
                    <a:pt x="14335" y="6117"/>
                  </a:cubicBezTo>
                  <a:cubicBezTo>
                    <a:pt x="14377" y="6149"/>
                    <a:pt x="14424" y="6166"/>
                    <a:pt x="14470" y="6166"/>
                  </a:cubicBezTo>
                  <a:cubicBezTo>
                    <a:pt x="14522" y="6166"/>
                    <a:pt x="14572" y="6143"/>
                    <a:pt x="14609" y="6095"/>
                  </a:cubicBezTo>
                  <a:cubicBezTo>
                    <a:pt x="14700" y="6026"/>
                    <a:pt x="14700" y="5912"/>
                    <a:pt x="14609" y="5821"/>
                  </a:cubicBezTo>
                  <a:cubicBezTo>
                    <a:pt x="14563" y="5775"/>
                    <a:pt x="14512" y="5752"/>
                    <a:pt x="14463" y="5752"/>
                  </a:cubicBezTo>
                  <a:close/>
                  <a:moveTo>
                    <a:pt x="6991" y="6000"/>
                  </a:moveTo>
                  <a:cubicBezTo>
                    <a:pt x="6982" y="6000"/>
                    <a:pt x="6972" y="6007"/>
                    <a:pt x="6962" y="6026"/>
                  </a:cubicBezTo>
                  <a:cubicBezTo>
                    <a:pt x="6848" y="6140"/>
                    <a:pt x="6734" y="6254"/>
                    <a:pt x="6643" y="6346"/>
                  </a:cubicBezTo>
                  <a:cubicBezTo>
                    <a:pt x="6574" y="6414"/>
                    <a:pt x="6574" y="6460"/>
                    <a:pt x="6666" y="6505"/>
                  </a:cubicBezTo>
                  <a:cubicBezTo>
                    <a:pt x="6711" y="6505"/>
                    <a:pt x="6734" y="6528"/>
                    <a:pt x="6780" y="6528"/>
                  </a:cubicBezTo>
                  <a:cubicBezTo>
                    <a:pt x="6792" y="6532"/>
                    <a:pt x="6807" y="6534"/>
                    <a:pt x="6825" y="6534"/>
                  </a:cubicBezTo>
                  <a:cubicBezTo>
                    <a:pt x="6908" y="6534"/>
                    <a:pt x="7035" y="6493"/>
                    <a:pt x="7054" y="6437"/>
                  </a:cubicBezTo>
                  <a:cubicBezTo>
                    <a:pt x="7145" y="6346"/>
                    <a:pt x="7122" y="6140"/>
                    <a:pt x="7031" y="6026"/>
                  </a:cubicBezTo>
                  <a:cubicBezTo>
                    <a:pt x="7018" y="6013"/>
                    <a:pt x="7004" y="6000"/>
                    <a:pt x="6991" y="6000"/>
                  </a:cubicBezTo>
                  <a:close/>
                  <a:moveTo>
                    <a:pt x="7761" y="6049"/>
                  </a:moveTo>
                  <a:cubicBezTo>
                    <a:pt x="7693" y="6049"/>
                    <a:pt x="7624" y="6049"/>
                    <a:pt x="7579" y="6117"/>
                  </a:cubicBezTo>
                  <a:cubicBezTo>
                    <a:pt x="7533" y="6186"/>
                    <a:pt x="7464" y="6209"/>
                    <a:pt x="7487" y="6323"/>
                  </a:cubicBezTo>
                  <a:cubicBezTo>
                    <a:pt x="7487" y="6391"/>
                    <a:pt x="7487" y="6460"/>
                    <a:pt x="7556" y="6505"/>
                  </a:cubicBezTo>
                  <a:cubicBezTo>
                    <a:pt x="7595" y="6545"/>
                    <a:pt x="7635" y="6601"/>
                    <a:pt x="7718" y="6601"/>
                  </a:cubicBezTo>
                  <a:cubicBezTo>
                    <a:pt x="7731" y="6601"/>
                    <a:pt x="7746" y="6600"/>
                    <a:pt x="7761" y="6597"/>
                  </a:cubicBezTo>
                  <a:cubicBezTo>
                    <a:pt x="7830" y="6597"/>
                    <a:pt x="7898" y="6597"/>
                    <a:pt x="7921" y="6528"/>
                  </a:cubicBezTo>
                  <a:cubicBezTo>
                    <a:pt x="7989" y="6460"/>
                    <a:pt x="8035" y="6414"/>
                    <a:pt x="8035" y="6323"/>
                  </a:cubicBezTo>
                  <a:cubicBezTo>
                    <a:pt x="8035" y="6231"/>
                    <a:pt x="8012" y="6186"/>
                    <a:pt x="7944" y="6140"/>
                  </a:cubicBezTo>
                  <a:cubicBezTo>
                    <a:pt x="7898" y="6095"/>
                    <a:pt x="7852" y="6049"/>
                    <a:pt x="7761" y="6049"/>
                  </a:cubicBezTo>
                  <a:close/>
                  <a:moveTo>
                    <a:pt x="8731" y="6123"/>
                  </a:moveTo>
                  <a:cubicBezTo>
                    <a:pt x="8663" y="6123"/>
                    <a:pt x="8594" y="6152"/>
                    <a:pt x="8537" y="6209"/>
                  </a:cubicBezTo>
                  <a:cubicBezTo>
                    <a:pt x="8423" y="6323"/>
                    <a:pt x="8423" y="6460"/>
                    <a:pt x="8537" y="6574"/>
                  </a:cubicBezTo>
                  <a:cubicBezTo>
                    <a:pt x="8594" y="6631"/>
                    <a:pt x="8663" y="6659"/>
                    <a:pt x="8731" y="6659"/>
                  </a:cubicBezTo>
                  <a:cubicBezTo>
                    <a:pt x="8800" y="6659"/>
                    <a:pt x="8868" y="6631"/>
                    <a:pt x="8925" y="6574"/>
                  </a:cubicBezTo>
                  <a:cubicBezTo>
                    <a:pt x="9017" y="6483"/>
                    <a:pt x="9039" y="6323"/>
                    <a:pt x="8925" y="6209"/>
                  </a:cubicBezTo>
                  <a:cubicBezTo>
                    <a:pt x="8868" y="6152"/>
                    <a:pt x="8800" y="6123"/>
                    <a:pt x="8731" y="6123"/>
                  </a:cubicBezTo>
                  <a:close/>
                  <a:moveTo>
                    <a:pt x="9678" y="6214"/>
                  </a:moveTo>
                  <a:cubicBezTo>
                    <a:pt x="9616" y="6214"/>
                    <a:pt x="9553" y="6243"/>
                    <a:pt x="9496" y="6300"/>
                  </a:cubicBezTo>
                  <a:cubicBezTo>
                    <a:pt x="9382" y="6414"/>
                    <a:pt x="9359" y="6551"/>
                    <a:pt x="9473" y="6665"/>
                  </a:cubicBezTo>
                  <a:cubicBezTo>
                    <a:pt x="9536" y="6728"/>
                    <a:pt x="9612" y="6763"/>
                    <a:pt x="9687" y="6763"/>
                  </a:cubicBezTo>
                  <a:cubicBezTo>
                    <a:pt x="9749" y="6763"/>
                    <a:pt x="9810" y="6739"/>
                    <a:pt x="9861" y="6688"/>
                  </a:cubicBezTo>
                  <a:cubicBezTo>
                    <a:pt x="9975" y="6574"/>
                    <a:pt x="9975" y="6414"/>
                    <a:pt x="9861" y="6300"/>
                  </a:cubicBezTo>
                  <a:cubicBezTo>
                    <a:pt x="9804" y="6243"/>
                    <a:pt x="9741" y="6214"/>
                    <a:pt x="9678" y="6214"/>
                  </a:cubicBezTo>
                  <a:close/>
                  <a:moveTo>
                    <a:pt x="10599" y="6308"/>
                  </a:moveTo>
                  <a:cubicBezTo>
                    <a:pt x="10530" y="6308"/>
                    <a:pt x="10464" y="6326"/>
                    <a:pt x="10432" y="6368"/>
                  </a:cubicBezTo>
                  <a:cubicBezTo>
                    <a:pt x="10340" y="6437"/>
                    <a:pt x="10318" y="6642"/>
                    <a:pt x="10409" y="6734"/>
                  </a:cubicBezTo>
                  <a:cubicBezTo>
                    <a:pt x="10446" y="6783"/>
                    <a:pt x="10528" y="6805"/>
                    <a:pt x="10611" y="6805"/>
                  </a:cubicBezTo>
                  <a:cubicBezTo>
                    <a:pt x="10683" y="6805"/>
                    <a:pt x="10755" y="6788"/>
                    <a:pt x="10797" y="6756"/>
                  </a:cubicBezTo>
                  <a:cubicBezTo>
                    <a:pt x="10865" y="6665"/>
                    <a:pt x="10865" y="6460"/>
                    <a:pt x="10797" y="6368"/>
                  </a:cubicBezTo>
                  <a:cubicBezTo>
                    <a:pt x="10760" y="6332"/>
                    <a:pt x="10678" y="6308"/>
                    <a:pt x="10599" y="6308"/>
                  </a:cubicBezTo>
                  <a:close/>
                  <a:moveTo>
                    <a:pt x="11550" y="6391"/>
                  </a:moveTo>
                  <a:cubicBezTo>
                    <a:pt x="11504" y="6414"/>
                    <a:pt x="11436" y="6414"/>
                    <a:pt x="11413" y="6460"/>
                  </a:cubicBezTo>
                  <a:cubicBezTo>
                    <a:pt x="11368" y="6505"/>
                    <a:pt x="11299" y="6528"/>
                    <a:pt x="11299" y="6620"/>
                  </a:cubicBezTo>
                  <a:cubicBezTo>
                    <a:pt x="11299" y="6711"/>
                    <a:pt x="11322" y="6756"/>
                    <a:pt x="11390" y="6825"/>
                  </a:cubicBezTo>
                  <a:cubicBezTo>
                    <a:pt x="11436" y="6848"/>
                    <a:pt x="11459" y="6916"/>
                    <a:pt x="11550" y="6916"/>
                  </a:cubicBezTo>
                  <a:cubicBezTo>
                    <a:pt x="11619" y="6916"/>
                    <a:pt x="11664" y="6871"/>
                    <a:pt x="11710" y="6825"/>
                  </a:cubicBezTo>
                  <a:cubicBezTo>
                    <a:pt x="11756" y="6779"/>
                    <a:pt x="11801" y="6756"/>
                    <a:pt x="11801" y="6734"/>
                  </a:cubicBezTo>
                  <a:cubicBezTo>
                    <a:pt x="11801" y="6665"/>
                    <a:pt x="11824" y="6597"/>
                    <a:pt x="11778" y="6551"/>
                  </a:cubicBezTo>
                  <a:cubicBezTo>
                    <a:pt x="11710" y="6483"/>
                    <a:pt x="11664" y="6391"/>
                    <a:pt x="11550" y="6391"/>
                  </a:cubicBezTo>
                  <a:close/>
                  <a:moveTo>
                    <a:pt x="12497" y="6505"/>
                  </a:moveTo>
                  <a:cubicBezTo>
                    <a:pt x="12440" y="6505"/>
                    <a:pt x="12383" y="6528"/>
                    <a:pt x="12326" y="6574"/>
                  </a:cubicBezTo>
                  <a:cubicBezTo>
                    <a:pt x="12212" y="6688"/>
                    <a:pt x="12235" y="6802"/>
                    <a:pt x="12326" y="6916"/>
                  </a:cubicBezTo>
                  <a:cubicBezTo>
                    <a:pt x="12383" y="6973"/>
                    <a:pt x="12440" y="7002"/>
                    <a:pt x="12497" y="7002"/>
                  </a:cubicBezTo>
                  <a:cubicBezTo>
                    <a:pt x="12554" y="7002"/>
                    <a:pt x="12612" y="6973"/>
                    <a:pt x="12669" y="6916"/>
                  </a:cubicBezTo>
                  <a:cubicBezTo>
                    <a:pt x="12783" y="6802"/>
                    <a:pt x="12783" y="6688"/>
                    <a:pt x="12669" y="6574"/>
                  </a:cubicBezTo>
                  <a:cubicBezTo>
                    <a:pt x="12612" y="6528"/>
                    <a:pt x="12554" y="6505"/>
                    <a:pt x="12497" y="6505"/>
                  </a:cubicBezTo>
                  <a:close/>
                  <a:moveTo>
                    <a:pt x="13424" y="6594"/>
                  </a:moveTo>
                  <a:cubicBezTo>
                    <a:pt x="13357" y="6594"/>
                    <a:pt x="13288" y="6616"/>
                    <a:pt x="13239" y="6665"/>
                  </a:cubicBezTo>
                  <a:cubicBezTo>
                    <a:pt x="13171" y="6756"/>
                    <a:pt x="13194" y="6916"/>
                    <a:pt x="13262" y="6985"/>
                  </a:cubicBezTo>
                  <a:cubicBezTo>
                    <a:pt x="13304" y="7027"/>
                    <a:pt x="13362" y="7045"/>
                    <a:pt x="13420" y="7045"/>
                  </a:cubicBezTo>
                  <a:cubicBezTo>
                    <a:pt x="13487" y="7045"/>
                    <a:pt x="13556" y="7021"/>
                    <a:pt x="13604" y="6985"/>
                  </a:cubicBezTo>
                  <a:cubicBezTo>
                    <a:pt x="13673" y="6893"/>
                    <a:pt x="13673" y="6711"/>
                    <a:pt x="13582" y="6642"/>
                  </a:cubicBezTo>
                  <a:cubicBezTo>
                    <a:pt x="13539" y="6611"/>
                    <a:pt x="13482" y="6594"/>
                    <a:pt x="13424" y="6594"/>
                  </a:cubicBezTo>
                  <a:close/>
                  <a:moveTo>
                    <a:pt x="6045" y="6947"/>
                  </a:moveTo>
                  <a:cubicBezTo>
                    <a:pt x="6041" y="6947"/>
                    <a:pt x="6036" y="6952"/>
                    <a:pt x="6026" y="6962"/>
                  </a:cubicBezTo>
                  <a:cubicBezTo>
                    <a:pt x="5958" y="7030"/>
                    <a:pt x="5889" y="7099"/>
                    <a:pt x="5821" y="7144"/>
                  </a:cubicBezTo>
                  <a:cubicBezTo>
                    <a:pt x="5775" y="7213"/>
                    <a:pt x="5707" y="7281"/>
                    <a:pt x="5638" y="7350"/>
                  </a:cubicBezTo>
                  <a:cubicBezTo>
                    <a:pt x="5616" y="7350"/>
                    <a:pt x="5616" y="7373"/>
                    <a:pt x="5661" y="7373"/>
                  </a:cubicBezTo>
                  <a:cubicBezTo>
                    <a:pt x="5705" y="7390"/>
                    <a:pt x="5753" y="7401"/>
                    <a:pt x="5800" y="7401"/>
                  </a:cubicBezTo>
                  <a:cubicBezTo>
                    <a:pt x="5875" y="7401"/>
                    <a:pt x="5948" y="7374"/>
                    <a:pt x="6004" y="7304"/>
                  </a:cubicBezTo>
                  <a:cubicBezTo>
                    <a:pt x="6095" y="7213"/>
                    <a:pt x="6095" y="7099"/>
                    <a:pt x="6049" y="6985"/>
                  </a:cubicBezTo>
                  <a:cubicBezTo>
                    <a:pt x="6049" y="6958"/>
                    <a:pt x="6049" y="6947"/>
                    <a:pt x="6045" y="6947"/>
                  </a:cubicBezTo>
                  <a:close/>
                  <a:moveTo>
                    <a:pt x="6734" y="6899"/>
                  </a:moveTo>
                  <a:cubicBezTo>
                    <a:pt x="6660" y="6899"/>
                    <a:pt x="6586" y="6928"/>
                    <a:pt x="6529" y="6985"/>
                  </a:cubicBezTo>
                  <a:cubicBezTo>
                    <a:pt x="6414" y="7099"/>
                    <a:pt x="6392" y="7304"/>
                    <a:pt x="6506" y="7418"/>
                  </a:cubicBezTo>
                  <a:cubicBezTo>
                    <a:pt x="6574" y="7475"/>
                    <a:pt x="6654" y="7504"/>
                    <a:pt x="6731" y="7504"/>
                  </a:cubicBezTo>
                  <a:cubicBezTo>
                    <a:pt x="6808" y="7504"/>
                    <a:pt x="6882" y="7475"/>
                    <a:pt x="6939" y="7418"/>
                  </a:cubicBezTo>
                  <a:cubicBezTo>
                    <a:pt x="7054" y="7304"/>
                    <a:pt x="7054" y="7099"/>
                    <a:pt x="6939" y="6985"/>
                  </a:cubicBezTo>
                  <a:cubicBezTo>
                    <a:pt x="6882" y="6928"/>
                    <a:pt x="6808" y="6899"/>
                    <a:pt x="6734" y="6899"/>
                  </a:cubicBezTo>
                  <a:close/>
                  <a:moveTo>
                    <a:pt x="7715" y="6985"/>
                  </a:moveTo>
                  <a:cubicBezTo>
                    <a:pt x="7647" y="6985"/>
                    <a:pt x="7556" y="7008"/>
                    <a:pt x="7510" y="7053"/>
                  </a:cubicBezTo>
                  <a:cubicBezTo>
                    <a:pt x="7464" y="7099"/>
                    <a:pt x="7419" y="7190"/>
                    <a:pt x="7419" y="7259"/>
                  </a:cubicBezTo>
                  <a:cubicBezTo>
                    <a:pt x="7419" y="7327"/>
                    <a:pt x="7442" y="7418"/>
                    <a:pt x="7487" y="7464"/>
                  </a:cubicBezTo>
                  <a:cubicBezTo>
                    <a:pt x="7533" y="7533"/>
                    <a:pt x="7624" y="7555"/>
                    <a:pt x="7693" y="7555"/>
                  </a:cubicBezTo>
                  <a:cubicBezTo>
                    <a:pt x="7761" y="7555"/>
                    <a:pt x="7852" y="7510"/>
                    <a:pt x="7921" y="7487"/>
                  </a:cubicBezTo>
                  <a:cubicBezTo>
                    <a:pt x="7944" y="7418"/>
                    <a:pt x="7989" y="7350"/>
                    <a:pt x="7989" y="7281"/>
                  </a:cubicBezTo>
                  <a:cubicBezTo>
                    <a:pt x="7989" y="7213"/>
                    <a:pt x="7967" y="7122"/>
                    <a:pt x="7921" y="7053"/>
                  </a:cubicBezTo>
                  <a:cubicBezTo>
                    <a:pt x="7875" y="7008"/>
                    <a:pt x="7784" y="6985"/>
                    <a:pt x="7715" y="6985"/>
                  </a:cubicBezTo>
                  <a:close/>
                  <a:moveTo>
                    <a:pt x="8671" y="7071"/>
                  </a:moveTo>
                  <a:cubicBezTo>
                    <a:pt x="8658" y="7071"/>
                    <a:pt x="8644" y="7073"/>
                    <a:pt x="8628" y="7076"/>
                  </a:cubicBezTo>
                  <a:cubicBezTo>
                    <a:pt x="8560" y="7076"/>
                    <a:pt x="8492" y="7076"/>
                    <a:pt x="8446" y="7144"/>
                  </a:cubicBezTo>
                  <a:cubicBezTo>
                    <a:pt x="8400" y="7213"/>
                    <a:pt x="8332" y="7236"/>
                    <a:pt x="8355" y="7350"/>
                  </a:cubicBezTo>
                  <a:cubicBezTo>
                    <a:pt x="8355" y="7418"/>
                    <a:pt x="8355" y="7487"/>
                    <a:pt x="8446" y="7533"/>
                  </a:cubicBezTo>
                  <a:cubicBezTo>
                    <a:pt x="8469" y="7601"/>
                    <a:pt x="8560" y="7624"/>
                    <a:pt x="8628" y="7624"/>
                  </a:cubicBezTo>
                  <a:cubicBezTo>
                    <a:pt x="8720" y="7624"/>
                    <a:pt x="8765" y="7601"/>
                    <a:pt x="8811" y="7533"/>
                  </a:cubicBezTo>
                  <a:cubicBezTo>
                    <a:pt x="8880" y="7487"/>
                    <a:pt x="8902" y="7441"/>
                    <a:pt x="8902" y="7350"/>
                  </a:cubicBezTo>
                  <a:cubicBezTo>
                    <a:pt x="8902" y="7281"/>
                    <a:pt x="8902" y="7213"/>
                    <a:pt x="8834" y="7167"/>
                  </a:cubicBezTo>
                  <a:cubicBezTo>
                    <a:pt x="8775" y="7128"/>
                    <a:pt x="8750" y="7071"/>
                    <a:pt x="8671" y="7071"/>
                  </a:cubicBezTo>
                  <a:close/>
                  <a:moveTo>
                    <a:pt x="9569" y="7161"/>
                  </a:moveTo>
                  <a:cubicBezTo>
                    <a:pt x="9512" y="7161"/>
                    <a:pt x="9456" y="7184"/>
                    <a:pt x="9405" y="7236"/>
                  </a:cubicBezTo>
                  <a:cubicBezTo>
                    <a:pt x="9290" y="7350"/>
                    <a:pt x="9268" y="7510"/>
                    <a:pt x="9382" y="7624"/>
                  </a:cubicBezTo>
                  <a:cubicBezTo>
                    <a:pt x="9439" y="7681"/>
                    <a:pt x="9507" y="7709"/>
                    <a:pt x="9576" y="7709"/>
                  </a:cubicBezTo>
                  <a:cubicBezTo>
                    <a:pt x="9644" y="7709"/>
                    <a:pt x="9713" y="7681"/>
                    <a:pt x="9770" y="7624"/>
                  </a:cubicBezTo>
                  <a:cubicBezTo>
                    <a:pt x="9884" y="7510"/>
                    <a:pt x="9884" y="7373"/>
                    <a:pt x="9770" y="7259"/>
                  </a:cubicBezTo>
                  <a:cubicBezTo>
                    <a:pt x="9707" y="7196"/>
                    <a:pt x="9637" y="7161"/>
                    <a:pt x="9569" y="7161"/>
                  </a:cubicBezTo>
                  <a:close/>
                  <a:moveTo>
                    <a:pt x="10534" y="7264"/>
                  </a:moveTo>
                  <a:cubicBezTo>
                    <a:pt x="10466" y="7264"/>
                    <a:pt x="10397" y="7293"/>
                    <a:pt x="10340" y="7350"/>
                  </a:cubicBezTo>
                  <a:cubicBezTo>
                    <a:pt x="10226" y="7441"/>
                    <a:pt x="10226" y="7601"/>
                    <a:pt x="10340" y="7715"/>
                  </a:cubicBezTo>
                  <a:cubicBezTo>
                    <a:pt x="10401" y="7775"/>
                    <a:pt x="10467" y="7804"/>
                    <a:pt x="10533" y="7804"/>
                  </a:cubicBezTo>
                  <a:cubicBezTo>
                    <a:pt x="10593" y="7804"/>
                    <a:pt x="10652" y="7781"/>
                    <a:pt x="10706" y="7738"/>
                  </a:cubicBezTo>
                  <a:cubicBezTo>
                    <a:pt x="10843" y="7624"/>
                    <a:pt x="10843" y="7464"/>
                    <a:pt x="10728" y="7350"/>
                  </a:cubicBezTo>
                  <a:cubicBezTo>
                    <a:pt x="10671" y="7293"/>
                    <a:pt x="10603" y="7264"/>
                    <a:pt x="10534" y="7264"/>
                  </a:cubicBezTo>
                  <a:close/>
                  <a:moveTo>
                    <a:pt x="11439" y="7350"/>
                  </a:moveTo>
                  <a:cubicBezTo>
                    <a:pt x="11362" y="7350"/>
                    <a:pt x="11288" y="7373"/>
                    <a:pt x="11253" y="7418"/>
                  </a:cubicBezTo>
                  <a:cubicBezTo>
                    <a:pt x="11185" y="7510"/>
                    <a:pt x="11185" y="7692"/>
                    <a:pt x="11253" y="7784"/>
                  </a:cubicBezTo>
                  <a:cubicBezTo>
                    <a:pt x="11288" y="7829"/>
                    <a:pt x="11368" y="7852"/>
                    <a:pt x="11447" y="7852"/>
                  </a:cubicBezTo>
                  <a:cubicBezTo>
                    <a:pt x="11527" y="7852"/>
                    <a:pt x="11607" y="7829"/>
                    <a:pt x="11641" y="7784"/>
                  </a:cubicBezTo>
                  <a:cubicBezTo>
                    <a:pt x="11733" y="7715"/>
                    <a:pt x="11710" y="7464"/>
                    <a:pt x="11641" y="7418"/>
                  </a:cubicBezTo>
                  <a:cubicBezTo>
                    <a:pt x="11596" y="7373"/>
                    <a:pt x="11516" y="7350"/>
                    <a:pt x="11439" y="7350"/>
                  </a:cubicBezTo>
                  <a:close/>
                  <a:moveTo>
                    <a:pt x="12460" y="7418"/>
                  </a:moveTo>
                  <a:cubicBezTo>
                    <a:pt x="12423" y="7418"/>
                    <a:pt x="12383" y="7430"/>
                    <a:pt x="12349" y="7441"/>
                  </a:cubicBezTo>
                  <a:cubicBezTo>
                    <a:pt x="12281" y="7464"/>
                    <a:pt x="12235" y="7533"/>
                    <a:pt x="12189" y="7578"/>
                  </a:cubicBezTo>
                  <a:cubicBezTo>
                    <a:pt x="12166" y="7601"/>
                    <a:pt x="12189" y="7647"/>
                    <a:pt x="12189" y="7692"/>
                  </a:cubicBezTo>
                  <a:cubicBezTo>
                    <a:pt x="12166" y="7784"/>
                    <a:pt x="12258" y="7806"/>
                    <a:pt x="12303" y="7875"/>
                  </a:cubicBezTo>
                  <a:cubicBezTo>
                    <a:pt x="12326" y="7921"/>
                    <a:pt x="12372" y="7921"/>
                    <a:pt x="12417" y="7921"/>
                  </a:cubicBezTo>
                  <a:cubicBezTo>
                    <a:pt x="12430" y="7925"/>
                    <a:pt x="12443" y="7927"/>
                    <a:pt x="12455" y="7927"/>
                  </a:cubicBezTo>
                  <a:cubicBezTo>
                    <a:pt x="12510" y="7927"/>
                    <a:pt x="12559" y="7889"/>
                    <a:pt x="12577" y="7852"/>
                  </a:cubicBezTo>
                  <a:cubicBezTo>
                    <a:pt x="12600" y="7829"/>
                    <a:pt x="12600" y="7829"/>
                    <a:pt x="12623" y="7806"/>
                  </a:cubicBezTo>
                  <a:cubicBezTo>
                    <a:pt x="12669" y="7784"/>
                    <a:pt x="12691" y="7738"/>
                    <a:pt x="12691" y="7669"/>
                  </a:cubicBezTo>
                  <a:cubicBezTo>
                    <a:pt x="12691" y="7624"/>
                    <a:pt x="12669" y="7578"/>
                    <a:pt x="12623" y="7533"/>
                  </a:cubicBezTo>
                  <a:cubicBezTo>
                    <a:pt x="12600" y="7510"/>
                    <a:pt x="12577" y="7487"/>
                    <a:pt x="12554" y="7464"/>
                  </a:cubicBezTo>
                  <a:cubicBezTo>
                    <a:pt x="12532" y="7430"/>
                    <a:pt x="12497" y="7418"/>
                    <a:pt x="12460" y="7418"/>
                  </a:cubicBezTo>
                  <a:close/>
                  <a:moveTo>
                    <a:pt x="5091" y="7921"/>
                  </a:moveTo>
                  <a:cubicBezTo>
                    <a:pt x="5068" y="7943"/>
                    <a:pt x="5045" y="7943"/>
                    <a:pt x="5022" y="7966"/>
                  </a:cubicBezTo>
                  <a:cubicBezTo>
                    <a:pt x="4976" y="8012"/>
                    <a:pt x="4931" y="8057"/>
                    <a:pt x="4885" y="8103"/>
                  </a:cubicBezTo>
                  <a:cubicBezTo>
                    <a:pt x="4839" y="8149"/>
                    <a:pt x="4794" y="8172"/>
                    <a:pt x="4748" y="8217"/>
                  </a:cubicBezTo>
                  <a:cubicBezTo>
                    <a:pt x="4725" y="8240"/>
                    <a:pt x="4725" y="8286"/>
                    <a:pt x="4703" y="8309"/>
                  </a:cubicBezTo>
                  <a:lnTo>
                    <a:pt x="4794" y="8309"/>
                  </a:lnTo>
                  <a:cubicBezTo>
                    <a:pt x="4931" y="8286"/>
                    <a:pt x="5068" y="8149"/>
                    <a:pt x="5091" y="8012"/>
                  </a:cubicBezTo>
                  <a:cubicBezTo>
                    <a:pt x="5091" y="7989"/>
                    <a:pt x="5091" y="7943"/>
                    <a:pt x="5091" y="7921"/>
                  </a:cubicBezTo>
                  <a:close/>
                  <a:moveTo>
                    <a:pt x="5701" y="7706"/>
                  </a:moveTo>
                  <a:cubicBezTo>
                    <a:pt x="5633" y="7706"/>
                    <a:pt x="5567" y="7741"/>
                    <a:pt x="5501" y="7806"/>
                  </a:cubicBezTo>
                  <a:cubicBezTo>
                    <a:pt x="5364" y="7966"/>
                    <a:pt x="5342" y="8103"/>
                    <a:pt x="5501" y="8240"/>
                  </a:cubicBezTo>
                  <a:cubicBezTo>
                    <a:pt x="5576" y="8314"/>
                    <a:pt x="5650" y="8355"/>
                    <a:pt x="5724" y="8355"/>
                  </a:cubicBezTo>
                  <a:cubicBezTo>
                    <a:pt x="5787" y="8355"/>
                    <a:pt x="5849" y="8326"/>
                    <a:pt x="5912" y="8263"/>
                  </a:cubicBezTo>
                  <a:cubicBezTo>
                    <a:pt x="6072" y="8103"/>
                    <a:pt x="6072" y="7966"/>
                    <a:pt x="5935" y="7829"/>
                  </a:cubicBezTo>
                  <a:cubicBezTo>
                    <a:pt x="5852" y="7746"/>
                    <a:pt x="5775" y="7706"/>
                    <a:pt x="5701" y="7706"/>
                  </a:cubicBezTo>
                  <a:close/>
                  <a:moveTo>
                    <a:pt x="6653" y="7832"/>
                  </a:moveTo>
                  <a:cubicBezTo>
                    <a:pt x="6583" y="7832"/>
                    <a:pt x="6514" y="7855"/>
                    <a:pt x="6460" y="7898"/>
                  </a:cubicBezTo>
                  <a:cubicBezTo>
                    <a:pt x="6346" y="8012"/>
                    <a:pt x="6323" y="8217"/>
                    <a:pt x="6437" y="8331"/>
                  </a:cubicBezTo>
                  <a:cubicBezTo>
                    <a:pt x="6500" y="8394"/>
                    <a:pt x="6590" y="8429"/>
                    <a:pt x="6678" y="8429"/>
                  </a:cubicBezTo>
                  <a:cubicBezTo>
                    <a:pt x="6750" y="8429"/>
                    <a:pt x="6820" y="8406"/>
                    <a:pt x="6871" y="8354"/>
                  </a:cubicBezTo>
                  <a:cubicBezTo>
                    <a:pt x="6985" y="8217"/>
                    <a:pt x="6985" y="8035"/>
                    <a:pt x="6871" y="7921"/>
                  </a:cubicBezTo>
                  <a:cubicBezTo>
                    <a:pt x="6811" y="7860"/>
                    <a:pt x="6731" y="7832"/>
                    <a:pt x="6653" y="7832"/>
                  </a:cubicBezTo>
                  <a:close/>
                  <a:moveTo>
                    <a:pt x="7599" y="7923"/>
                  </a:moveTo>
                  <a:cubicBezTo>
                    <a:pt x="7524" y="7923"/>
                    <a:pt x="7450" y="7946"/>
                    <a:pt x="7396" y="7989"/>
                  </a:cubicBezTo>
                  <a:cubicBezTo>
                    <a:pt x="7282" y="8126"/>
                    <a:pt x="7282" y="8309"/>
                    <a:pt x="7396" y="8423"/>
                  </a:cubicBezTo>
                  <a:cubicBezTo>
                    <a:pt x="7456" y="8494"/>
                    <a:pt x="7540" y="8528"/>
                    <a:pt x="7624" y="8528"/>
                  </a:cubicBezTo>
                  <a:cubicBezTo>
                    <a:pt x="7700" y="8528"/>
                    <a:pt x="7775" y="8500"/>
                    <a:pt x="7830" y="8446"/>
                  </a:cubicBezTo>
                  <a:cubicBezTo>
                    <a:pt x="7944" y="8331"/>
                    <a:pt x="7944" y="8126"/>
                    <a:pt x="7830" y="8012"/>
                  </a:cubicBezTo>
                  <a:cubicBezTo>
                    <a:pt x="7769" y="7952"/>
                    <a:pt x="7684" y="7923"/>
                    <a:pt x="7599" y="7923"/>
                  </a:cubicBezTo>
                  <a:close/>
                  <a:moveTo>
                    <a:pt x="8498" y="8006"/>
                  </a:moveTo>
                  <a:cubicBezTo>
                    <a:pt x="8437" y="8006"/>
                    <a:pt x="8369" y="8043"/>
                    <a:pt x="8332" y="8080"/>
                  </a:cubicBezTo>
                  <a:cubicBezTo>
                    <a:pt x="8286" y="8126"/>
                    <a:pt x="8240" y="8217"/>
                    <a:pt x="8240" y="8286"/>
                  </a:cubicBezTo>
                  <a:cubicBezTo>
                    <a:pt x="8240" y="8354"/>
                    <a:pt x="8263" y="8446"/>
                    <a:pt x="8332" y="8491"/>
                  </a:cubicBezTo>
                  <a:cubicBezTo>
                    <a:pt x="8377" y="8537"/>
                    <a:pt x="8469" y="8582"/>
                    <a:pt x="8537" y="8582"/>
                  </a:cubicBezTo>
                  <a:cubicBezTo>
                    <a:pt x="8606" y="8582"/>
                    <a:pt x="8674" y="8537"/>
                    <a:pt x="8743" y="8514"/>
                  </a:cubicBezTo>
                  <a:cubicBezTo>
                    <a:pt x="8788" y="8446"/>
                    <a:pt x="8811" y="8377"/>
                    <a:pt x="8834" y="8286"/>
                  </a:cubicBezTo>
                  <a:cubicBezTo>
                    <a:pt x="8834" y="8217"/>
                    <a:pt x="8788" y="8126"/>
                    <a:pt x="8743" y="8080"/>
                  </a:cubicBezTo>
                  <a:cubicBezTo>
                    <a:pt x="8697" y="8035"/>
                    <a:pt x="8606" y="8012"/>
                    <a:pt x="8537" y="8012"/>
                  </a:cubicBezTo>
                  <a:cubicBezTo>
                    <a:pt x="8525" y="8008"/>
                    <a:pt x="8511" y="8006"/>
                    <a:pt x="8498" y="8006"/>
                  </a:cubicBezTo>
                  <a:close/>
                  <a:moveTo>
                    <a:pt x="12303" y="8377"/>
                  </a:moveTo>
                  <a:cubicBezTo>
                    <a:pt x="12212" y="8400"/>
                    <a:pt x="12144" y="8400"/>
                    <a:pt x="12121" y="8491"/>
                  </a:cubicBezTo>
                  <a:cubicBezTo>
                    <a:pt x="12098" y="8537"/>
                    <a:pt x="12098" y="8582"/>
                    <a:pt x="12098" y="8605"/>
                  </a:cubicBezTo>
                  <a:cubicBezTo>
                    <a:pt x="12121" y="8582"/>
                    <a:pt x="12144" y="8560"/>
                    <a:pt x="12189" y="8537"/>
                  </a:cubicBezTo>
                  <a:cubicBezTo>
                    <a:pt x="12189" y="8537"/>
                    <a:pt x="12212" y="8514"/>
                    <a:pt x="12212" y="8514"/>
                  </a:cubicBezTo>
                  <a:cubicBezTo>
                    <a:pt x="12235" y="8468"/>
                    <a:pt x="12281" y="8446"/>
                    <a:pt x="12303" y="8400"/>
                  </a:cubicBezTo>
                  <a:cubicBezTo>
                    <a:pt x="12326" y="8400"/>
                    <a:pt x="12326" y="8400"/>
                    <a:pt x="12326" y="8377"/>
                  </a:cubicBezTo>
                  <a:close/>
                  <a:moveTo>
                    <a:pt x="9496" y="8103"/>
                  </a:moveTo>
                  <a:cubicBezTo>
                    <a:pt x="9405" y="8126"/>
                    <a:pt x="9359" y="8126"/>
                    <a:pt x="9290" y="8194"/>
                  </a:cubicBezTo>
                  <a:cubicBezTo>
                    <a:pt x="9245" y="8240"/>
                    <a:pt x="9199" y="8309"/>
                    <a:pt x="9199" y="8400"/>
                  </a:cubicBezTo>
                  <a:cubicBezTo>
                    <a:pt x="9222" y="8468"/>
                    <a:pt x="9222" y="8537"/>
                    <a:pt x="9313" y="8582"/>
                  </a:cubicBezTo>
                  <a:cubicBezTo>
                    <a:pt x="9336" y="8674"/>
                    <a:pt x="9405" y="8651"/>
                    <a:pt x="9496" y="8674"/>
                  </a:cubicBezTo>
                  <a:cubicBezTo>
                    <a:pt x="9564" y="8674"/>
                    <a:pt x="9633" y="8628"/>
                    <a:pt x="9678" y="8582"/>
                  </a:cubicBezTo>
                  <a:cubicBezTo>
                    <a:pt x="9724" y="8514"/>
                    <a:pt x="9770" y="8468"/>
                    <a:pt x="9770" y="8400"/>
                  </a:cubicBezTo>
                  <a:cubicBezTo>
                    <a:pt x="9770" y="8309"/>
                    <a:pt x="9747" y="8263"/>
                    <a:pt x="9678" y="8194"/>
                  </a:cubicBezTo>
                  <a:cubicBezTo>
                    <a:pt x="9633" y="8149"/>
                    <a:pt x="9587" y="8103"/>
                    <a:pt x="9496" y="8103"/>
                  </a:cubicBezTo>
                  <a:close/>
                  <a:moveTo>
                    <a:pt x="10457" y="8180"/>
                  </a:moveTo>
                  <a:cubicBezTo>
                    <a:pt x="10391" y="8180"/>
                    <a:pt x="10326" y="8208"/>
                    <a:pt x="10272" y="8263"/>
                  </a:cubicBezTo>
                  <a:cubicBezTo>
                    <a:pt x="10158" y="8377"/>
                    <a:pt x="10158" y="8537"/>
                    <a:pt x="10272" y="8651"/>
                  </a:cubicBezTo>
                  <a:cubicBezTo>
                    <a:pt x="10329" y="8708"/>
                    <a:pt x="10397" y="8737"/>
                    <a:pt x="10466" y="8737"/>
                  </a:cubicBezTo>
                  <a:cubicBezTo>
                    <a:pt x="10534" y="8737"/>
                    <a:pt x="10603" y="8708"/>
                    <a:pt x="10660" y="8651"/>
                  </a:cubicBezTo>
                  <a:cubicBezTo>
                    <a:pt x="10751" y="8537"/>
                    <a:pt x="10751" y="8377"/>
                    <a:pt x="10660" y="8286"/>
                  </a:cubicBezTo>
                  <a:cubicBezTo>
                    <a:pt x="10600" y="8214"/>
                    <a:pt x="10528" y="8180"/>
                    <a:pt x="10457" y="8180"/>
                  </a:cubicBezTo>
                  <a:close/>
                  <a:moveTo>
                    <a:pt x="11371" y="8254"/>
                  </a:moveTo>
                  <a:cubicBezTo>
                    <a:pt x="11309" y="8254"/>
                    <a:pt x="11251" y="8277"/>
                    <a:pt x="11208" y="8331"/>
                  </a:cubicBezTo>
                  <a:cubicBezTo>
                    <a:pt x="11094" y="8446"/>
                    <a:pt x="11071" y="8605"/>
                    <a:pt x="11185" y="8719"/>
                  </a:cubicBezTo>
                  <a:cubicBezTo>
                    <a:pt x="11242" y="8776"/>
                    <a:pt x="11310" y="8805"/>
                    <a:pt x="11379" y="8805"/>
                  </a:cubicBezTo>
                  <a:cubicBezTo>
                    <a:pt x="11447" y="8805"/>
                    <a:pt x="11516" y="8776"/>
                    <a:pt x="11573" y="8719"/>
                  </a:cubicBezTo>
                  <a:cubicBezTo>
                    <a:pt x="11687" y="8605"/>
                    <a:pt x="11687" y="8446"/>
                    <a:pt x="11573" y="8331"/>
                  </a:cubicBezTo>
                  <a:cubicBezTo>
                    <a:pt x="11513" y="8283"/>
                    <a:pt x="11440" y="8254"/>
                    <a:pt x="11371" y="8254"/>
                  </a:cubicBezTo>
                  <a:close/>
                  <a:moveTo>
                    <a:pt x="4041" y="8971"/>
                  </a:moveTo>
                  <a:lnTo>
                    <a:pt x="4041" y="8971"/>
                  </a:lnTo>
                  <a:cubicBezTo>
                    <a:pt x="3995" y="8993"/>
                    <a:pt x="3972" y="9016"/>
                    <a:pt x="3949" y="9039"/>
                  </a:cubicBezTo>
                  <a:cubicBezTo>
                    <a:pt x="3926" y="9062"/>
                    <a:pt x="3904" y="9062"/>
                    <a:pt x="3904" y="9085"/>
                  </a:cubicBezTo>
                  <a:cubicBezTo>
                    <a:pt x="3904" y="9085"/>
                    <a:pt x="3904" y="9107"/>
                    <a:pt x="3904" y="9107"/>
                  </a:cubicBezTo>
                  <a:lnTo>
                    <a:pt x="3926" y="9107"/>
                  </a:lnTo>
                  <a:cubicBezTo>
                    <a:pt x="3926" y="9085"/>
                    <a:pt x="3949" y="9085"/>
                    <a:pt x="3972" y="9062"/>
                  </a:cubicBezTo>
                  <a:cubicBezTo>
                    <a:pt x="4041" y="8993"/>
                    <a:pt x="4041" y="8971"/>
                    <a:pt x="4041" y="8971"/>
                  </a:cubicBezTo>
                  <a:close/>
                  <a:moveTo>
                    <a:pt x="4686" y="8585"/>
                  </a:moveTo>
                  <a:cubicBezTo>
                    <a:pt x="4592" y="8585"/>
                    <a:pt x="4500" y="8614"/>
                    <a:pt x="4451" y="8674"/>
                  </a:cubicBezTo>
                  <a:cubicBezTo>
                    <a:pt x="4337" y="8788"/>
                    <a:pt x="4337" y="9062"/>
                    <a:pt x="4474" y="9153"/>
                  </a:cubicBezTo>
                  <a:cubicBezTo>
                    <a:pt x="4528" y="9207"/>
                    <a:pt x="4613" y="9230"/>
                    <a:pt x="4696" y="9230"/>
                  </a:cubicBezTo>
                  <a:cubicBezTo>
                    <a:pt x="4790" y="9230"/>
                    <a:pt x="4883" y="9201"/>
                    <a:pt x="4931" y="9153"/>
                  </a:cubicBezTo>
                  <a:cubicBezTo>
                    <a:pt x="5045" y="9016"/>
                    <a:pt x="5045" y="8765"/>
                    <a:pt x="4908" y="8651"/>
                  </a:cubicBezTo>
                  <a:cubicBezTo>
                    <a:pt x="4854" y="8608"/>
                    <a:pt x="4770" y="8585"/>
                    <a:pt x="4686" y="8585"/>
                  </a:cubicBezTo>
                  <a:close/>
                  <a:moveTo>
                    <a:pt x="5638" y="8685"/>
                  </a:moveTo>
                  <a:cubicBezTo>
                    <a:pt x="5570" y="8685"/>
                    <a:pt x="5501" y="8719"/>
                    <a:pt x="5433" y="8788"/>
                  </a:cubicBezTo>
                  <a:cubicBezTo>
                    <a:pt x="5273" y="8925"/>
                    <a:pt x="5273" y="9062"/>
                    <a:pt x="5433" y="9222"/>
                  </a:cubicBezTo>
                  <a:cubicBezTo>
                    <a:pt x="5501" y="9290"/>
                    <a:pt x="5570" y="9324"/>
                    <a:pt x="5638" y="9324"/>
                  </a:cubicBezTo>
                  <a:cubicBezTo>
                    <a:pt x="5707" y="9324"/>
                    <a:pt x="5775" y="9290"/>
                    <a:pt x="5844" y="9222"/>
                  </a:cubicBezTo>
                  <a:cubicBezTo>
                    <a:pt x="6004" y="9085"/>
                    <a:pt x="6004" y="8925"/>
                    <a:pt x="5844" y="8788"/>
                  </a:cubicBezTo>
                  <a:cubicBezTo>
                    <a:pt x="5775" y="8719"/>
                    <a:pt x="5707" y="8685"/>
                    <a:pt x="5638" y="8685"/>
                  </a:cubicBezTo>
                  <a:close/>
                  <a:moveTo>
                    <a:pt x="6571" y="8754"/>
                  </a:moveTo>
                  <a:cubicBezTo>
                    <a:pt x="6500" y="8754"/>
                    <a:pt x="6426" y="8788"/>
                    <a:pt x="6346" y="8856"/>
                  </a:cubicBezTo>
                  <a:cubicBezTo>
                    <a:pt x="6209" y="9016"/>
                    <a:pt x="6209" y="9153"/>
                    <a:pt x="6346" y="9290"/>
                  </a:cubicBezTo>
                  <a:cubicBezTo>
                    <a:pt x="6426" y="9359"/>
                    <a:pt x="6494" y="9393"/>
                    <a:pt x="6563" y="9393"/>
                  </a:cubicBezTo>
                  <a:cubicBezTo>
                    <a:pt x="6631" y="9393"/>
                    <a:pt x="6700" y="9359"/>
                    <a:pt x="6780" y="9290"/>
                  </a:cubicBezTo>
                  <a:cubicBezTo>
                    <a:pt x="6917" y="9153"/>
                    <a:pt x="6917" y="9016"/>
                    <a:pt x="6780" y="8856"/>
                  </a:cubicBezTo>
                  <a:cubicBezTo>
                    <a:pt x="6711" y="8788"/>
                    <a:pt x="6643" y="8754"/>
                    <a:pt x="6571" y="8754"/>
                  </a:cubicBezTo>
                  <a:close/>
                  <a:moveTo>
                    <a:pt x="7511" y="8865"/>
                  </a:moveTo>
                  <a:cubicBezTo>
                    <a:pt x="7434" y="8865"/>
                    <a:pt x="7359" y="8893"/>
                    <a:pt x="7305" y="8948"/>
                  </a:cubicBezTo>
                  <a:cubicBezTo>
                    <a:pt x="7190" y="9062"/>
                    <a:pt x="7190" y="9267"/>
                    <a:pt x="7305" y="9381"/>
                  </a:cubicBezTo>
                  <a:cubicBezTo>
                    <a:pt x="7362" y="9438"/>
                    <a:pt x="7442" y="9467"/>
                    <a:pt x="7521" y="9467"/>
                  </a:cubicBezTo>
                  <a:cubicBezTo>
                    <a:pt x="7601" y="9467"/>
                    <a:pt x="7681" y="9438"/>
                    <a:pt x="7738" y="9381"/>
                  </a:cubicBezTo>
                  <a:cubicBezTo>
                    <a:pt x="7830" y="9267"/>
                    <a:pt x="7852" y="9085"/>
                    <a:pt x="7738" y="8971"/>
                  </a:cubicBezTo>
                  <a:cubicBezTo>
                    <a:pt x="7679" y="8899"/>
                    <a:pt x="7594" y="8865"/>
                    <a:pt x="7511" y="8865"/>
                  </a:cubicBezTo>
                  <a:close/>
                  <a:moveTo>
                    <a:pt x="8459" y="8967"/>
                  </a:moveTo>
                  <a:cubicBezTo>
                    <a:pt x="8388" y="8967"/>
                    <a:pt x="8318" y="8996"/>
                    <a:pt x="8263" y="9062"/>
                  </a:cubicBezTo>
                  <a:cubicBezTo>
                    <a:pt x="8149" y="9153"/>
                    <a:pt x="8126" y="9359"/>
                    <a:pt x="8240" y="9473"/>
                  </a:cubicBezTo>
                  <a:cubicBezTo>
                    <a:pt x="8301" y="9533"/>
                    <a:pt x="8386" y="9561"/>
                    <a:pt x="8471" y="9561"/>
                  </a:cubicBezTo>
                  <a:cubicBezTo>
                    <a:pt x="8546" y="9561"/>
                    <a:pt x="8620" y="9539"/>
                    <a:pt x="8674" y="9495"/>
                  </a:cubicBezTo>
                  <a:cubicBezTo>
                    <a:pt x="8788" y="9381"/>
                    <a:pt x="8788" y="9176"/>
                    <a:pt x="8674" y="9062"/>
                  </a:cubicBezTo>
                  <a:cubicBezTo>
                    <a:pt x="8614" y="9002"/>
                    <a:pt x="8536" y="8967"/>
                    <a:pt x="8459" y="8967"/>
                  </a:cubicBezTo>
                  <a:close/>
                  <a:moveTo>
                    <a:pt x="9405" y="9016"/>
                  </a:moveTo>
                  <a:cubicBezTo>
                    <a:pt x="9336" y="9016"/>
                    <a:pt x="9245" y="9062"/>
                    <a:pt x="9199" y="9107"/>
                  </a:cubicBezTo>
                  <a:cubicBezTo>
                    <a:pt x="9153" y="9153"/>
                    <a:pt x="9131" y="9244"/>
                    <a:pt x="9131" y="9336"/>
                  </a:cubicBezTo>
                  <a:cubicBezTo>
                    <a:pt x="9131" y="9404"/>
                    <a:pt x="9153" y="9473"/>
                    <a:pt x="9199" y="9518"/>
                  </a:cubicBezTo>
                  <a:cubicBezTo>
                    <a:pt x="9268" y="9564"/>
                    <a:pt x="9336" y="9610"/>
                    <a:pt x="9427" y="9610"/>
                  </a:cubicBezTo>
                  <a:cubicBezTo>
                    <a:pt x="9496" y="9610"/>
                    <a:pt x="9587" y="9564"/>
                    <a:pt x="9633" y="9518"/>
                  </a:cubicBezTo>
                  <a:cubicBezTo>
                    <a:pt x="9678" y="9473"/>
                    <a:pt x="9701" y="9381"/>
                    <a:pt x="9701" y="9313"/>
                  </a:cubicBezTo>
                  <a:cubicBezTo>
                    <a:pt x="9701" y="9244"/>
                    <a:pt x="9656" y="9153"/>
                    <a:pt x="9633" y="9085"/>
                  </a:cubicBezTo>
                  <a:cubicBezTo>
                    <a:pt x="9542" y="9062"/>
                    <a:pt x="9473" y="9016"/>
                    <a:pt x="9405" y="9016"/>
                  </a:cubicBezTo>
                  <a:close/>
                  <a:moveTo>
                    <a:pt x="11312" y="9226"/>
                  </a:moveTo>
                  <a:cubicBezTo>
                    <a:pt x="11229" y="9226"/>
                    <a:pt x="11167" y="9269"/>
                    <a:pt x="11116" y="9336"/>
                  </a:cubicBezTo>
                  <a:cubicBezTo>
                    <a:pt x="11025" y="9404"/>
                    <a:pt x="11025" y="9495"/>
                    <a:pt x="11071" y="9610"/>
                  </a:cubicBezTo>
                  <a:cubicBezTo>
                    <a:pt x="11071" y="9621"/>
                    <a:pt x="11077" y="9627"/>
                    <a:pt x="11082" y="9627"/>
                  </a:cubicBezTo>
                  <a:cubicBezTo>
                    <a:pt x="11088" y="9627"/>
                    <a:pt x="11094" y="9621"/>
                    <a:pt x="11094" y="9610"/>
                  </a:cubicBezTo>
                  <a:cubicBezTo>
                    <a:pt x="11162" y="9564"/>
                    <a:pt x="11208" y="9518"/>
                    <a:pt x="11253" y="9473"/>
                  </a:cubicBezTo>
                  <a:cubicBezTo>
                    <a:pt x="11299" y="9404"/>
                    <a:pt x="11368" y="9359"/>
                    <a:pt x="11413" y="9313"/>
                  </a:cubicBezTo>
                  <a:cubicBezTo>
                    <a:pt x="11436" y="9290"/>
                    <a:pt x="11459" y="9267"/>
                    <a:pt x="11413" y="9244"/>
                  </a:cubicBezTo>
                  <a:cubicBezTo>
                    <a:pt x="11376" y="9232"/>
                    <a:pt x="11343" y="9226"/>
                    <a:pt x="11312" y="9226"/>
                  </a:cubicBezTo>
                  <a:close/>
                  <a:moveTo>
                    <a:pt x="10363" y="9130"/>
                  </a:moveTo>
                  <a:cubicBezTo>
                    <a:pt x="10272" y="9130"/>
                    <a:pt x="10226" y="9153"/>
                    <a:pt x="10181" y="9222"/>
                  </a:cubicBezTo>
                  <a:cubicBezTo>
                    <a:pt x="10112" y="9267"/>
                    <a:pt x="10089" y="9313"/>
                    <a:pt x="10089" y="9404"/>
                  </a:cubicBezTo>
                  <a:cubicBezTo>
                    <a:pt x="10089" y="9473"/>
                    <a:pt x="10089" y="9541"/>
                    <a:pt x="10158" y="9587"/>
                  </a:cubicBezTo>
                  <a:cubicBezTo>
                    <a:pt x="10217" y="9626"/>
                    <a:pt x="10259" y="9683"/>
                    <a:pt x="10328" y="9683"/>
                  </a:cubicBezTo>
                  <a:cubicBezTo>
                    <a:pt x="10339" y="9683"/>
                    <a:pt x="10351" y="9681"/>
                    <a:pt x="10363" y="9678"/>
                  </a:cubicBezTo>
                  <a:cubicBezTo>
                    <a:pt x="10432" y="9678"/>
                    <a:pt x="10500" y="9655"/>
                    <a:pt x="10546" y="9610"/>
                  </a:cubicBezTo>
                  <a:cubicBezTo>
                    <a:pt x="10591" y="9541"/>
                    <a:pt x="10660" y="9495"/>
                    <a:pt x="10637" y="9404"/>
                  </a:cubicBezTo>
                  <a:cubicBezTo>
                    <a:pt x="10637" y="9336"/>
                    <a:pt x="10637" y="9267"/>
                    <a:pt x="10569" y="9222"/>
                  </a:cubicBezTo>
                  <a:cubicBezTo>
                    <a:pt x="10500" y="9153"/>
                    <a:pt x="10455" y="9130"/>
                    <a:pt x="10363" y="9130"/>
                  </a:cubicBezTo>
                  <a:close/>
                  <a:moveTo>
                    <a:pt x="3654" y="9436"/>
                  </a:moveTo>
                  <a:cubicBezTo>
                    <a:pt x="3622" y="9436"/>
                    <a:pt x="3591" y="9440"/>
                    <a:pt x="3561" y="9450"/>
                  </a:cubicBezTo>
                  <a:cubicBezTo>
                    <a:pt x="3516" y="9450"/>
                    <a:pt x="3493" y="9518"/>
                    <a:pt x="3447" y="9541"/>
                  </a:cubicBezTo>
                  <a:cubicBezTo>
                    <a:pt x="3287" y="9701"/>
                    <a:pt x="3287" y="9724"/>
                    <a:pt x="3333" y="9884"/>
                  </a:cubicBezTo>
                  <a:cubicBezTo>
                    <a:pt x="3376" y="10012"/>
                    <a:pt x="3508" y="10096"/>
                    <a:pt x="3646" y="10096"/>
                  </a:cubicBezTo>
                  <a:cubicBezTo>
                    <a:pt x="3728" y="10096"/>
                    <a:pt x="3813" y="10066"/>
                    <a:pt x="3881" y="9998"/>
                  </a:cubicBezTo>
                  <a:cubicBezTo>
                    <a:pt x="3995" y="9906"/>
                    <a:pt x="4018" y="9724"/>
                    <a:pt x="3949" y="9587"/>
                  </a:cubicBezTo>
                  <a:cubicBezTo>
                    <a:pt x="3895" y="9497"/>
                    <a:pt x="3771" y="9436"/>
                    <a:pt x="3654" y="9436"/>
                  </a:cubicBezTo>
                  <a:close/>
                  <a:moveTo>
                    <a:pt x="4573" y="9535"/>
                  </a:moveTo>
                  <a:cubicBezTo>
                    <a:pt x="4491" y="9535"/>
                    <a:pt x="4412" y="9558"/>
                    <a:pt x="4360" y="9610"/>
                  </a:cubicBezTo>
                  <a:cubicBezTo>
                    <a:pt x="4246" y="9724"/>
                    <a:pt x="4246" y="9975"/>
                    <a:pt x="4360" y="10089"/>
                  </a:cubicBezTo>
                  <a:cubicBezTo>
                    <a:pt x="4423" y="10152"/>
                    <a:pt x="4520" y="10187"/>
                    <a:pt x="4614" y="10187"/>
                  </a:cubicBezTo>
                  <a:cubicBezTo>
                    <a:pt x="4691" y="10187"/>
                    <a:pt x="4765" y="10163"/>
                    <a:pt x="4817" y="10112"/>
                  </a:cubicBezTo>
                  <a:cubicBezTo>
                    <a:pt x="4954" y="9998"/>
                    <a:pt x="4954" y="9747"/>
                    <a:pt x="4839" y="9632"/>
                  </a:cubicBezTo>
                  <a:cubicBezTo>
                    <a:pt x="4777" y="9570"/>
                    <a:pt x="4673" y="9535"/>
                    <a:pt x="4573" y="9535"/>
                  </a:cubicBezTo>
                  <a:close/>
                  <a:moveTo>
                    <a:pt x="5551" y="9635"/>
                  </a:moveTo>
                  <a:cubicBezTo>
                    <a:pt x="5455" y="9635"/>
                    <a:pt x="5356" y="9663"/>
                    <a:pt x="5296" y="9724"/>
                  </a:cubicBezTo>
                  <a:cubicBezTo>
                    <a:pt x="5182" y="9838"/>
                    <a:pt x="5205" y="10089"/>
                    <a:pt x="5319" y="10203"/>
                  </a:cubicBezTo>
                  <a:cubicBezTo>
                    <a:pt x="5373" y="10246"/>
                    <a:pt x="5457" y="10269"/>
                    <a:pt x="5541" y="10269"/>
                  </a:cubicBezTo>
                  <a:cubicBezTo>
                    <a:pt x="5634" y="10269"/>
                    <a:pt x="5727" y="10240"/>
                    <a:pt x="5775" y="10180"/>
                  </a:cubicBezTo>
                  <a:cubicBezTo>
                    <a:pt x="5889" y="10066"/>
                    <a:pt x="5889" y="9815"/>
                    <a:pt x="5775" y="9701"/>
                  </a:cubicBezTo>
                  <a:cubicBezTo>
                    <a:pt x="5721" y="9658"/>
                    <a:pt x="5637" y="9635"/>
                    <a:pt x="5551" y="9635"/>
                  </a:cubicBezTo>
                  <a:close/>
                  <a:moveTo>
                    <a:pt x="6472" y="9704"/>
                  </a:moveTo>
                  <a:cubicBezTo>
                    <a:pt x="6403" y="9704"/>
                    <a:pt x="6331" y="9738"/>
                    <a:pt x="6255" y="9815"/>
                  </a:cubicBezTo>
                  <a:cubicBezTo>
                    <a:pt x="6118" y="9952"/>
                    <a:pt x="6118" y="10089"/>
                    <a:pt x="6255" y="10226"/>
                  </a:cubicBezTo>
                  <a:cubicBezTo>
                    <a:pt x="6326" y="10309"/>
                    <a:pt x="6397" y="10349"/>
                    <a:pt x="6471" y="10349"/>
                  </a:cubicBezTo>
                  <a:cubicBezTo>
                    <a:pt x="6540" y="10349"/>
                    <a:pt x="6612" y="10315"/>
                    <a:pt x="6688" y="10249"/>
                  </a:cubicBezTo>
                  <a:cubicBezTo>
                    <a:pt x="6825" y="10089"/>
                    <a:pt x="6825" y="9952"/>
                    <a:pt x="6688" y="9815"/>
                  </a:cubicBezTo>
                  <a:cubicBezTo>
                    <a:pt x="6617" y="9744"/>
                    <a:pt x="6546" y="9704"/>
                    <a:pt x="6472" y="9704"/>
                  </a:cubicBezTo>
                  <a:close/>
                  <a:moveTo>
                    <a:pt x="7481" y="9782"/>
                  </a:moveTo>
                  <a:cubicBezTo>
                    <a:pt x="7429" y="9782"/>
                    <a:pt x="7373" y="9792"/>
                    <a:pt x="7327" y="9792"/>
                  </a:cubicBezTo>
                  <a:cubicBezTo>
                    <a:pt x="7305" y="9815"/>
                    <a:pt x="7259" y="9861"/>
                    <a:pt x="7236" y="9884"/>
                  </a:cubicBezTo>
                  <a:cubicBezTo>
                    <a:pt x="7145" y="9929"/>
                    <a:pt x="7122" y="10020"/>
                    <a:pt x="7122" y="10089"/>
                  </a:cubicBezTo>
                  <a:cubicBezTo>
                    <a:pt x="7122" y="10157"/>
                    <a:pt x="7145" y="10226"/>
                    <a:pt x="7213" y="10294"/>
                  </a:cubicBezTo>
                  <a:cubicBezTo>
                    <a:pt x="7282" y="10363"/>
                    <a:pt x="7350" y="10408"/>
                    <a:pt x="7442" y="10408"/>
                  </a:cubicBezTo>
                  <a:cubicBezTo>
                    <a:pt x="7510" y="10408"/>
                    <a:pt x="7579" y="10386"/>
                    <a:pt x="7647" y="10317"/>
                  </a:cubicBezTo>
                  <a:cubicBezTo>
                    <a:pt x="7715" y="10249"/>
                    <a:pt x="7761" y="10180"/>
                    <a:pt x="7761" y="10089"/>
                  </a:cubicBezTo>
                  <a:cubicBezTo>
                    <a:pt x="7761" y="10020"/>
                    <a:pt x="7761" y="9929"/>
                    <a:pt x="7670" y="9884"/>
                  </a:cubicBezTo>
                  <a:cubicBezTo>
                    <a:pt x="7624" y="9861"/>
                    <a:pt x="7601" y="9815"/>
                    <a:pt x="7556" y="9792"/>
                  </a:cubicBezTo>
                  <a:cubicBezTo>
                    <a:pt x="7533" y="9785"/>
                    <a:pt x="7508" y="9782"/>
                    <a:pt x="7481" y="9782"/>
                  </a:cubicBezTo>
                  <a:close/>
                  <a:moveTo>
                    <a:pt x="8390" y="9892"/>
                  </a:moveTo>
                  <a:cubicBezTo>
                    <a:pt x="8319" y="9892"/>
                    <a:pt x="8249" y="9920"/>
                    <a:pt x="8195" y="9975"/>
                  </a:cubicBezTo>
                  <a:cubicBezTo>
                    <a:pt x="8058" y="10089"/>
                    <a:pt x="8058" y="10294"/>
                    <a:pt x="8172" y="10408"/>
                  </a:cubicBezTo>
                  <a:cubicBezTo>
                    <a:pt x="8229" y="10466"/>
                    <a:pt x="8309" y="10494"/>
                    <a:pt x="8389" y="10494"/>
                  </a:cubicBezTo>
                  <a:cubicBezTo>
                    <a:pt x="8469" y="10494"/>
                    <a:pt x="8549" y="10466"/>
                    <a:pt x="8606" y="10408"/>
                  </a:cubicBezTo>
                  <a:cubicBezTo>
                    <a:pt x="8720" y="10294"/>
                    <a:pt x="8720" y="10089"/>
                    <a:pt x="8606" y="9998"/>
                  </a:cubicBezTo>
                  <a:cubicBezTo>
                    <a:pt x="8546" y="9926"/>
                    <a:pt x="8468" y="9892"/>
                    <a:pt x="8390" y="9892"/>
                  </a:cubicBezTo>
                  <a:close/>
                  <a:moveTo>
                    <a:pt x="9309" y="9969"/>
                  </a:moveTo>
                  <a:cubicBezTo>
                    <a:pt x="9235" y="9969"/>
                    <a:pt x="9164" y="10006"/>
                    <a:pt x="9108" y="10043"/>
                  </a:cubicBezTo>
                  <a:cubicBezTo>
                    <a:pt x="9062" y="10089"/>
                    <a:pt x="9039" y="10157"/>
                    <a:pt x="9017" y="10226"/>
                  </a:cubicBezTo>
                  <a:cubicBezTo>
                    <a:pt x="9017" y="10317"/>
                    <a:pt x="9039" y="10408"/>
                    <a:pt x="9108" y="10477"/>
                  </a:cubicBezTo>
                  <a:cubicBezTo>
                    <a:pt x="9153" y="10534"/>
                    <a:pt x="9228" y="10563"/>
                    <a:pt x="9308" y="10563"/>
                  </a:cubicBezTo>
                  <a:cubicBezTo>
                    <a:pt x="9387" y="10563"/>
                    <a:pt x="9473" y="10534"/>
                    <a:pt x="9542" y="10477"/>
                  </a:cubicBezTo>
                  <a:cubicBezTo>
                    <a:pt x="9564" y="10408"/>
                    <a:pt x="9610" y="10363"/>
                    <a:pt x="9610" y="10294"/>
                  </a:cubicBezTo>
                  <a:cubicBezTo>
                    <a:pt x="9633" y="10180"/>
                    <a:pt x="9587" y="10112"/>
                    <a:pt x="9542" y="10043"/>
                  </a:cubicBezTo>
                  <a:cubicBezTo>
                    <a:pt x="9519" y="10043"/>
                    <a:pt x="9382" y="9975"/>
                    <a:pt x="9359" y="9975"/>
                  </a:cubicBezTo>
                  <a:cubicBezTo>
                    <a:pt x="9342" y="9971"/>
                    <a:pt x="9325" y="9969"/>
                    <a:pt x="9309" y="9969"/>
                  </a:cubicBezTo>
                  <a:close/>
                  <a:moveTo>
                    <a:pt x="10249" y="10066"/>
                  </a:moveTo>
                  <a:cubicBezTo>
                    <a:pt x="10181" y="10066"/>
                    <a:pt x="10112" y="10112"/>
                    <a:pt x="10066" y="10135"/>
                  </a:cubicBezTo>
                  <a:cubicBezTo>
                    <a:pt x="10021" y="10180"/>
                    <a:pt x="9998" y="10272"/>
                    <a:pt x="9975" y="10317"/>
                  </a:cubicBezTo>
                  <a:cubicBezTo>
                    <a:pt x="9975" y="10363"/>
                    <a:pt x="9998" y="10431"/>
                    <a:pt x="9998" y="10477"/>
                  </a:cubicBezTo>
                  <a:cubicBezTo>
                    <a:pt x="10021" y="10500"/>
                    <a:pt x="10044" y="10500"/>
                    <a:pt x="10044" y="10523"/>
                  </a:cubicBezTo>
                  <a:cubicBezTo>
                    <a:pt x="10058" y="10567"/>
                    <a:pt x="10083" y="10592"/>
                    <a:pt x="10110" y="10592"/>
                  </a:cubicBezTo>
                  <a:cubicBezTo>
                    <a:pt x="10125" y="10592"/>
                    <a:pt x="10142" y="10584"/>
                    <a:pt x="10158" y="10568"/>
                  </a:cubicBezTo>
                  <a:cubicBezTo>
                    <a:pt x="10203" y="10500"/>
                    <a:pt x="10272" y="10454"/>
                    <a:pt x="10318" y="10408"/>
                  </a:cubicBezTo>
                  <a:cubicBezTo>
                    <a:pt x="10363" y="10340"/>
                    <a:pt x="10432" y="10294"/>
                    <a:pt x="10477" y="10249"/>
                  </a:cubicBezTo>
                  <a:cubicBezTo>
                    <a:pt x="10523" y="10203"/>
                    <a:pt x="10500" y="10157"/>
                    <a:pt x="10455" y="10135"/>
                  </a:cubicBezTo>
                  <a:cubicBezTo>
                    <a:pt x="10432" y="10112"/>
                    <a:pt x="10409" y="10112"/>
                    <a:pt x="10386" y="10112"/>
                  </a:cubicBezTo>
                  <a:cubicBezTo>
                    <a:pt x="10340" y="10089"/>
                    <a:pt x="10295" y="10066"/>
                    <a:pt x="10249" y="10066"/>
                  </a:cubicBezTo>
                  <a:close/>
                  <a:moveTo>
                    <a:pt x="2706" y="10302"/>
                  </a:moveTo>
                  <a:cubicBezTo>
                    <a:pt x="2679" y="10302"/>
                    <a:pt x="2652" y="10313"/>
                    <a:pt x="2625" y="10340"/>
                  </a:cubicBezTo>
                  <a:cubicBezTo>
                    <a:pt x="2603" y="10386"/>
                    <a:pt x="2534" y="10431"/>
                    <a:pt x="2488" y="10477"/>
                  </a:cubicBezTo>
                  <a:cubicBezTo>
                    <a:pt x="2443" y="10545"/>
                    <a:pt x="2374" y="10591"/>
                    <a:pt x="2329" y="10660"/>
                  </a:cubicBezTo>
                  <a:cubicBezTo>
                    <a:pt x="2283" y="10705"/>
                    <a:pt x="2283" y="10751"/>
                    <a:pt x="2306" y="10797"/>
                  </a:cubicBezTo>
                  <a:cubicBezTo>
                    <a:pt x="2352" y="10842"/>
                    <a:pt x="2374" y="10865"/>
                    <a:pt x="2397" y="10911"/>
                  </a:cubicBezTo>
                  <a:cubicBezTo>
                    <a:pt x="2469" y="10975"/>
                    <a:pt x="2547" y="11002"/>
                    <a:pt x="2621" y="11002"/>
                  </a:cubicBezTo>
                  <a:cubicBezTo>
                    <a:pt x="2759" y="11002"/>
                    <a:pt x="2886" y="10907"/>
                    <a:pt x="2945" y="10774"/>
                  </a:cubicBezTo>
                  <a:cubicBezTo>
                    <a:pt x="3013" y="10591"/>
                    <a:pt x="2922" y="10408"/>
                    <a:pt x="2762" y="10317"/>
                  </a:cubicBezTo>
                  <a:cubicBezTo>
                    <a:pt x="2743" y="10308"/>
                    <a:pt x="2725" y="10302"/>
                    <a:pt x="2706" y="10302"/>
                  </a:cubicBezTo>
                  <a:close/>
                  <a:moveTo>
                    <a:pt x="3572" y="10388"/>
                  </a:moveTo>
                  <a:cubicBezTo>
                    <a:pt x="3492" y="10388"/>
                    <a:pt x="3410" y="10423"/>
                    <a:pt x="3333" y="10500"/>
                  </a:cubicBezTo>
                  <a:cubicBezTo>
                    <a:pt x="3196" y="10637"/>
                    <a:pt x="3196" y="10819"/>
                    <a:pt x="3333" y="10956"/>
                  </a:cubicBezTo>
                  <a:cubicBezTo>
                    <a:pt x="3401" y="11048"/>
                    <a:pt x="3470" y="11093"/>
                    <a:pt x="3584" y="11093"/>
                  </a:cubicBezTo>
                  <a:cubicBezTo>
                    <a:pt x="3675" y="11070"/>
                    <a:pt x="3744" y="11048"/>
                    <a:pt x="3812" y="10979"/>
                  </a:cubicBezTo>
                  <a:cubicBezTo>
                    <a:pt x="3949" y="10819"/>
                    <a:pt x="3972" y="10660"/>
                    <a:pt x="3812" y="10500"/>
                  </a:cubicBezTo>
                  <a:cubicBezTo>
                    <a:pt x="3741" y="10429"/>
                    <a:pt x="3658" y="10388"/>
                    <a:pt x="3572" y="10388"/>
                  </a:cubicBezTo>
                  <a:close/>
                  <a:moveTo>
                    <a:pt x="4506" y="10466"/>
                  </a:moveTo>
                  <a:cubicBezTo>
                    <a:pt x="4429" y="10466"/>
                    <a:pt x="4349" y="10500"/>
                    <a:pt x="4269" y="10568"/>
                  </a:cubicBezTo>
                  <a:cubicBezTo>
                    <a:pt x="4132" y="10682"/>
                    <a:pt x="4132" y="10911"/>
                    <a:pt x="4269" y="11048"/>
                  </a:cubicBezTo>
                  <a:cubicBezTo>
                    <a:pt x="4334" y="11113"/>
                    <a:pt x="4415" y="11142"/>
                    <a:pt x="4497" y="11142"/>
                  </a:cubicBezTo>
                  <a:cubicBezTo>
                    <a:pt x="4586" y="11142"/>
                    <a:pt x="4677" y="11107"/>
                    <a:pt x="4748" y="11048"/>
                  </a:cubicBezTo>
                  <a:cubicBezTo>
                    <a:pt x="4862" y="10911"/>
                    <a:pt x="4885" y="10705"/>
                    <a:pt x="4725" y="10568"/>
                  </a:cubicBezTo>
                  <a:cubicBezTo>
                    <a:pt x="4657" y="10500"/>
                    <a:pt x="4583" y="10466"/>
                    <a:pt x="4506" y="10466"/>
                  </a:cubicBezTo>
                  <a:close/>
                  <a:moveTo>
                    <a:pt x="5476" y="10551"/>
                  </a:moveTo>
                  <a:cubicBezTo>
                    <a:pt x="5387" y="10551"/>
                    <a:pt x="5296" y="10580"/>
                    <a:pt x="5228" y="10637"/>
                  </a:cubicBezTo>
                  <a:cubicBezTo>
                    <a:pt x="5113" y="10751"/>
                    <a:pt x="5113" y="11002"/>
                    <a:pt x="5228" y="11116"/>
                  </a:cubicBezTo>
                  <a:cubicBezTo>
                    <a:pt x="5285" y="11173"/>
                    <a:pt x="5376" y="11202"/>
                    <a:pt x="5467" y="11202"/>
                  </a:cubicBezTo>
                  <a:cubicBezTo>
                    <a:pt x="5558" y="11202"/>
                    <a:pt x="5650" y="11173"/>
                    <a:pt x="5707" y="11116"/>
                  </a:cubicBezTo>
                  <a:cubicBezTo>
                    <a:pt x="5821" y="11002"/>
                    <a:pt x="5821" y="10751"/>
                    <a:pt x="5707" y="10637"/>
                  </a:cubicBezTo>
                  <a:cubicBezTo>
                    <a:pt x="5650" y="10580"/>
                    <a:pt x="5564" y="10551"/>
                    <a:pt x="5476" y="10551"/>
                  </a:cubicBezTo>
                  <a:close/>
                  <a:moveTo>
                    <a:pt x="6413" y="10645"/>
                  </a:moveTo>
                  <a:cubicBezTo>
                    <a:pt x="6326" y="10645"/>
                    <a:pt x="6241" y="10674"/>
                    <a:pt x="6186" y="10728"/>
                  </a:cubicBezTo>
                  <a:cubicBezTo>
                    <a:pt x="6072" y="10842"/>
                    <a:pt x="6072" y="11093"/>
                    <a:pt x="6186" y="11207"/>
                  </a:cubicBezTo>
                  <a:cubicBezTo>
                    <a:pt x="6232" y="11264"/>
                    <a:pt x="6323" y="11293"/>
                    <a:pt x="6417" y="11293"/>
                  </a:cubicBezTo>
                  <a:cubicBezTo>
                    <a:pt x="6511" y="11293"/>
                    <a:pt x="6608" y="11264"/>
                    <a:pt x="6666" y="11207"/>
                  </a:cubicBezTo>
                  <a:cubicBezTo>
                    <a:pt x="6780" y="11093"/>
                    <a:pt x="6780" y="10865"/>
                    <a:pt x="6666" y="10751"/>
                  </a:cubicBezTo>
                  <a:cubicBezTo>
                    <a:pt x="6606" y="10679"/>
                    <a:pt x="6509" y="10645"/>
                    <a:pt x="6413" y="10645"/>
                  </a:cubicBezTo>
                  <a:close/>
                  <a:moveTo>
                    <a:pt x="7345" y="10719"/>
                  </a:moveTo>
                  <a:cubicBezTo>
                    <a:pt x="7277" y="10719"/>
                    <a:pt x="7211" y="10754"/>
                    <a:pt x="7145" y="10819"/>
                  </a:cubicBezTo>
                  <a:cubicBezTo>
                    <a:pt x="6985" y="10979"/>
                    <a:pt x="6985" y="11116"/>
                    <a:pt x="7122" y="11253"/>
                  </a:cubicBezTo>
                  <a:cubicBezTo>
                    <a:pt x="7205" y="11336"/>
                    <a:pt x="7282" y="11376"/>
                    <a:pt x="7356" y="11376"/>
                  </a:cubicBezTo>
                  <a:cubicBezTo>
                    <a:pt x="7424" y="11376"/>
                    <a:pt x="7490" y="11342"/>
                    <a:pt x="7556" y="11276"/>
                  </a:cubicBezTo>
                  <a:cubicBezTo>
                    <a:pt x="7693" y="11116"/>
                    <a:pt x="7715" y="10979"/>
                    <a:pt x="7579" y="10842"/>
                  </a:cubicBezTo>
                  <a:cubicBezTo>
                    <a:pt x="7496" y="10759"/>
                    <a:pt x="7419" y="10719"/>
                    <a:pt x="7345" y="10719"/>
                  </a:cubicBezTo>
                  <a:close/>
                  <a:moveTo>
                    <a:pt x="8292" y="10819"/>
                  </a:moveTo>
                  <a:cubicBezTo>
                    <a:pt x="8229" y="10819"/>
                    <a:pt x="8166" y="10848"/>
                    <a:pt x="8104" y="10911"/>
                  </a:cubicBezTo>
                  <a:cubicBezTo>
                    <a:pt x="7944" y="11070"/>
                    <a:pt x="7944" y="11207"/>
                    <a:pt x="8081" y="11344"/>
                  </a:cubicBezTo>
                  <a:cubicBezTo>
                    <a:pt x="8164" y="11427"/>
                    <a:pt x="8234" y="11467"/>
                    <a:pt x="8305" y="11467"/>
                  </a:cubicBezTo>
                  <a:cubicBezTo>
                    <a:pt x="8371" y="11467"/>
                    <a:pt x="8438" y="11433"/>
                    <a:pt x="8514" y="11367"/>
                  </a:cubicBezTo>
                  <a:cubicBezTo>
                    <a:pt x="8651" y="11207"/>
                    <a:pt x="8651" y="11070"/>
                    <a:pt x="8514" y="10933"/>
                  </a:cubicBezTo>
                  <a:cubicBezTo>
                    <a:pt x="8440" y="10859"/>
                    <a:pt x="8366" y="10819"/>
                    <a:pt x="8292" y="10819"/>
                  </a:cubicBezTo>
                  <a:close/>
                  <a:moveTo>
                    <a:pt x="9199" y="10933"/>
                  </a:moveTo>
                  <a:cubicBezTo>
                    <a:pt x="9085" y="10956"/>
                    <a:pt x="8971" y="11048"/>
                    <a:pt x="8948" y="11162"/>
                  </a:cubicBezTo>
                  <a:cubicBezTo>
                    <a:pt x="8925" y="11322"/>
                    <a:pt x="8994" y="11458"/>
                    <a:pt x="9108" y="11504"/>
                  </a:cubicBezTo>
                  <a:cubicBezTo>
                    <a:pt x="9131" y="11516"/>
                    <a:pt x="9153" y="11527"/>
                    <a:pt x="9176" y="11527"/>
                  </a:cubicBezTo>
                  <a:cubicBezTo>
                    <a:pt x="9199" y="11527"/>
                    <a:pt x="9222" y="11516"/>
                    <a:pt x="9245" y="11481"/>
                  </a:cubicBezTo>
                  <a:cubicBezTo>
                    <a:pt x="9268" y="11436"/>
                    <a:pt x="9313" y="11390"/>
                    <a:pt x="9359" y="11367"/>
                  </a:cubicBezTo>
                  <a:cubicBezTo>
                    <a:pt x="9405" y="11299"/>
                    <a:pt x="9450" y="11253"/>
                    <a:pt x="9496" y="11207"/>
                  </a:cubicBezTo>
                  <a:cubicBezTo>
                    <a:pt x="9542" y="11185"/>
                    <a:pt x="9542" y="11162"/>
                    <a:pt x="9519" y="11116"/>
                  </a:cubicBezTo>
                  <a:cubicBezTo>
                    <a:pt x="9473" y="10979"/>
                    <a:pt x="9359" y="10933"/>
                    <a:pt x="9199" y="10933"/>
                  </a:cubicBezTo>
                  <a:close/>
                  <a:moveTo>
                    <a:pt x="1812" y="11207"/>
                  </a:moveTo>
                  <a:cubicBezTo>
                    <a:pt x="1787" y="11207"/>
                    <a:pt x="1758" y="11230"/>
                    <a:pt x="1712" y="11276"/>
                  </a:cubicBezTo>
                  <a:cubicBezTo>
                    <a:pt x="1667" y="11322"/>
                    <a:pt x="1598" y="11390"/>
                    <a:pt x="1530" y="11436"/>
                  </a:cubicBezTo>
                  <a:cubicBezTo>
                    <a:pt x="1484" y="11504"/>
                    <a:pt x="1416" y="11573"/>
                    <a:pt x="1347" y="11641"/>
                  </a:cubicBezTo>
                  <a:cubicBezTo>
                    <a:pt x="1324" y="11664"/>
                    <a:pt x="1279" y="11710"/>
                    <a:pt x="1279" y="11710"/>
                  </a:cubicBezTo>
                  <a:cubicBezTo>
                    <a:pt x="1324" y="11755"/>
                    <a:pt x="1347" y="11801"/>
                    <a:pt x="1393" y="11824"/>
                  </a:cubicBezTo>
                  <a:cubicBezTo>
                    <a:pt x="1439" y="11824"/>
                    <a:pt x="1461" y="11824"/>
                    <a:pt x="1507" y="11846"/>
                  </a:cubicBezTo>
                  <a:cubicBezTo>
                    <a:pt x="1542" y="11867"/>
                    <a:pt x="1574" y="11875"/>
                    <a:pt x="1605" y="11875"/>
                  </a:cubicBezTo>
                  <a:cubicBezTo>
                    <a:pt x="1677" y="11875"/>
                    <a:pt x="1740" y="11833"/>
                    <a:pt x="1804" y="11801"/>
                  </a:cubicBezTo>
                  <a:cubicBezTo>
                    <a:pt x="1963" y="11710"/>
                    <a:pt x="1986" y="11436"/>
                    <a:pt x="1895" y="11276"/>
                  </a:cubicBezTo>
                  <a:cubicBezTo>
                    <a:pt x="1861" y="11230"/>
                    <a:pt x="1838" y="11207"/>
                    <a:pt x="1812" y="11207"/>
                  </a:cubicBezTo>
                  <a:close/>
                  <a:moveTo>
                    <a:pt x="2492" y="11227"/>
                  </a:moveTo>
                  <a:cubicBezTo>
                    <a:pt x="2428" y="11227"/>
                    <a:pt x="2281" y="11304"/>
                    <a:pt x="2260" y="11344"/>
                  </a:cubicBezTo>
                  <a:cubicBezTo>
                    <a:pt x="2192" y="11413"/>
                    <a:pt x="2169" y="11504"/>
                    <a:pt x="2169" y="11595"/>
                  </a:cubicBezTo>
                  <a:cubicBezTo>
                    <a:pt x="2169" y="11687"/>
                    <a:pt x="2215" y="11778"/>
                    <a:pt x="2283" y="11869"/>
                  </a:cubicBezTo>
                  <a:cubicBezTo>
                    <a:pt x="2352" y="11915"/>
                    <a:pt x="2443" y="11938"/>
                    <a:pt x="2534" y="11961"/>
                  </a:cubicBezTo>
                  <a:cubicBezTo>
                    <a:pt x="2580" y="11961"/>
                    <a:pt x="2762" y="11869"/>
                    <a:pt x="2808" y="11846"/>
                  </a:cubicBezTo>
                  <a:cubicBezTo>
                    <a:pt x="2877" y="11778"/>
                    <a:pt x="2899" y="11664"/>
                    <a:pt x="2899" y="11595"/>
                  </a:cubicBezTo>
                  <a:cubicBezTo>
                    <a:pt x="2899" y="11504"/>
                    <a:pt x="2854" y="11390"/>
                    <a:pt x="2785" y="11322"/>
                  </a:cubicBezTo>
                  <a:cubicBezTo>
                    <a:pt x="2717" y="11253"/>
                    <a:pt x="2625" y="11253"/>
                    <a:pt x="2511" y="11230"/>
                  </a:cubicBezTo>
                  <a:cubicBezTo>
                    <a:pt x="2506" y="11228"/>
                    <a:pt x="2500" y="11227"/>
                    <a:pt x="2492" y="11227"/>
                  </a:cubicBezTo>
                  <a:close/>
                  <a:moveTo>
                    <a:pt x="3503" y="11313"/>
                  </a:moveTo>
                  <a:cubicBezTo>
                    <a:pt x="3423" y="11313"/>
                    <a:pt x="3341" y="11347"/>
                    <a:pt x="3265" y="11413"/>
                  </a:cubicBezTo>
                  <a:cubicBezTo>
                    <a:pt x="3128" y="11573"/>
                    <a:pt x="3128" y="11755"/>
                    <a:pt x="3265" y="11892"/>
                  </a:cubicBezTo>
                  <a:cubicBezTo>
                    <a:pt x="3344" y="11972"/>
                    <a:pt x="3424" y="12012"/>
                    <a:pt x="3504" y="12012"/>
                  </a:cubicBezTo>
                  <a:cubicBezTo>
                    <a:pt x="3584" y="12012"/>
                    <a:pt x="3664" y="11972"/>
                    <a:pt x="3744" y="11892"/>
                  </a:cubicBezTo>
                  <a:cubicBezTo>
                    <a:pt x="3881" y="11755"/>
                    <a:pt x="3881" y="11573"/>
                    <a:pt x="3744" y="11436"/>
                  </a:cubicBezTo>
                  <a:cubicBezTo>
                    <a:pt x="3673" y="11353"/>
                    <a:pt x="3589" y="11313"/>
                    <a:pt x="3503" y="11313"/>
                  </a:cubicBezTo>
                  <a:close/>
                  <a:moveTo>
                    <a:pt x="4431" y="11384"/>
                  </a:moveTo>
                  <a:cubicBezTo>
                    <a:pt x="4349" y="11384"/>
                    <a:pt x="4269" y="11424"/>
                    <a:pt x="4200" y="11504"/>
                  </a:cubicBezTo>
                  <a:cubicBezTo>
                    <a:pt x="4041" y="11641"/>
                    <a:pt x="4041" y="11824"/>
                    <a:pt x="4200" y="11983"/>
                  </a:cubicBezTo>
                  <a:cubicBezTo>
                    <a:pt x="4269" y="12052"/>
                    <a:pt x="4349" y="12086"/>
                    <a:pt x="4429" y="12086"/>
                  </a:cubicBezTo>
                  <a:cubicBezTo>
                    <a:pt x="4509" y="12086"/>
                    <a:pt x="4588" y="12052"/>
                    <a:pt x="4657" y="11983"/>
                  </a:cubicBezTo>
                  <a:cubicBezTo>
                    <a:pt x="4817" y="11824"/>
                    <a:pt x="4817" y="11641"/>
                    <a:pt x="4680" y="11504"/>
                  </a:cubicBezTo>
                  <a:cubicBezTo>
                    <a:pt x="4600" y="11424"/>
                    <a:pt x="4514" y="11384"/>
                    <a:pt x="4431" y="11384"/>
                  </a:cubicBezTo>
                  <a:close/>
                  <a:moveTo>
                    <a:pt x="5387" y="11493"/>
                  </a:moveTo>
                  <a:cubicBezTo>
                    <a:pt x="5307" y="11493"/>
                    <a:pt x="5228" y="11527"/>
                    <a:pt x="5159" y="11595"/>
                  </a:cubicBezTo>
                  <a:cubicBezTo>
                    <a:pt x="4999" y="11710"/>
                    <a:pt x="4999" y="11938"/>
                    <a:pt x="5136" y="12052"/>
                  </a:cubicBezTo>
                  <a:cubicBezTo>
                    <a:pt x="5205" y="12132"/>
                    <a:pt x="5290" y="12166"/>
                    <a:pt x="5376" y="12166"/>
                  </a:cubicBezTo>
                  <a:cubicBezTo>
                    <a:pt x="5461" y="12166"/>
                    <a:pt x="5547" y="12132"/>
                    <a:pt x="5616" y="12075"/>
                  </a:cubicBezTo>
                  <a:cubicBezTo>
                    <a:pt x="5753" y="11938"/>
                    <a:pt x="5753" y="11732"/>
                    <a:pt x="5616" y="11595"/>
                  </a:cubicBezTo>
                  <a:cubicBezTo>
                    <a:pt x="5547" y="11527"/>
                    <a:pt x="5467" y="11493"/>
                    <a:pt x="5387" y="11493"/>
                  </a:cubicBezTo>
                  <a:close/>
                  <a:moveTo>
                    <a:pt x="6320" y="11601"/>
                  </a:moveTo>
                  <a:cubicBezTo>
                    <a:pt x="6232" y="11601"/>
                    <a:pt x="6141" y="11630"/>
                    <a:pt x="6072" y="11687"/>
                  </a:cubicBezTo>
                  <a:cubicBezTo>
                    <a:pt x="5981" y="11801"/>
                    <a:pt x="5981" y="12052"/>
                    <a:pt x="6095" y="12166"/>
                  </a:cubicBezTo>
                  <a:cubicBezTo>
                    <a:pt x="6149" y="12221"/>
                    <a:pt x="6235" y="12249"/>
                    <a:pt x="6322" y="12249"/>
                  </a:cubicBezTo>
                  <a:cubicBezTo>
                    <a:pt x="6417" y="12249"/>
                    <a:pt x="6515" y="12215"/>
                    <a:pt x="6574" y="12143"/>
                  </a:cubicBezTo>
                  <a:cubicBezTo>
                    <a:pt x="6688" y="12029"/>
                    <a:pt x="6688" y="11801"/>
                    <a:pt x="6551" y="11687"/>
                  </a:cubicBezTo>
                  <a:cubicBezTo>
                    <a:pt x="6494" y="11630"/>
                    <a:pt x="6409" y="11601"/>
                    <a:pt x="6320" y="11601"/>
                  </a:cubicBezTo>
                  <a:close/>
                  <a:moveTo>
                    <a:pt x="7268" y="11670"/>
                  </a:moveTo>
                  <a:cubicBezTo>
                    <a:pt x="7179" y="11670"/>
                    <a:pt x="7088" y="11698"/>
                    <a:pt x="7031" y="11755"/>
                  </a:cubicBezTo>
                  <a:cubicBezTo>
                    <a:pt x="6917" y="11846"/>
                    <a:pt x="6894" y="12120"/>
                    <a:pt x="7008" y="12235"/>
                  </a:cubicBezTo>
                  <a:cubicBezTo>
                    <a:pt x="7065" y="12292"/>
                    <a:pt x="7156" y="12320"/>
                    <a:pt x="7248" y="12320"/>
                  </a:cubicBezTo>
                  <a:cubicBezTo>
                    <a:pt x="7339" y="12320"/>
                    <a:pt x="7430" y="12292"/>
                    <a:pt x="7487" y="12235"/>
                  </a:cubicBezTo>
                  <a:cubicBezTo>
                    <a:pt x="7601" y="12143"/>
                    <a:pt x="7601" y="11869"/>
                    <a:pt x="7487" y="11755"/>
                  </a:cubicBezTo>
                  <a:cubicBezTo>
                    <a:pt x="7442" y="11698"/>
                    <a:pt x="7356" y="11670"/>
                    <a:pt x="7268" y="11670"/>
                  </a:cubicBezTo>
                  <a:close/>
                  <a:moveTo>
                    <a:pt x="8206" y="11767"/>
                  </a:moveTo>
                  <a:cubicBezTo>
                    <a:pt x="8132" y="11767"/>
                    <a:pt x="8058" y="11801"/>
                    <a:pt x="7989" y="11869"/>
                  </a:cubicBezTo>
                  <a:cubicBezTo>
                    <a:pt x="7852" y="12029"/>
                    <a:pt x="7852" y="12143"/>
                    <a:pt x="7989" y="12303"/>
                  </a:cubicBezTo>
                  <a:cubicBezTo>
                    <a:pt x="8058" y="12371"/>
                    <a:pt x="8126" y="12406"/>
                    <a:pt x="8198" y="12406"/>
                  </a:cubicBezTo>
                  <a:cubicBezTo>
                    <a:pt x="8269" y="12406"/>
                    <a:pt x="8343" y="12371"/>
                    <a:pt x="8423" y="12303"/>
                  </a:cubicBezTo>
                  <a:cubicBezTo>
                    <a:pt x="8560" y="12166"/>
                    <a:pt x="8560" y="12029"/>
                    <a:pt x="8423" y="11869"/>
                  </a:cubicBezTo>
                  <a:cubicBezTo>
                    <a:pt x="8355" y="11801"/>
                    <a:pt x="8280" y="11767"/>
                    <a:pt x="8206" y="11767"/>
                  </a:cubicBezTo>
                  <a:close/>
                  <a:moveTo>
                    <a:pt x="846" y="12154"/>
                  </a:moveTo>
                  <a:cubicBezTo>
                    <a:pt x="828" y="12154"/>
                    <a:pt x="807" y="12172"/>
                    <a:pt x="777" y="12212"/>
                  </a:cubicBezTo>
                  <a:cubicBezTo>
                    <a:pt x="777" y="12212"/>
                    <a:pt x="754" y="12212"/>
                    <a:pt x="754" y="12235"/>
                  </a:cubicBezTo>
                  <a:cubicBezTo>
                    <a:pt x="708" y="12280"/>
                    <a:pt x="640" y="12326"/>
                    <a:pt x="617" y="12417"/>
                  </a:cubicBezTo>
                  <a:cubicBezTo>
                    <a:pt x="526" y="12486"/>
                    <a:pt x="480" y="12600"/>
                    <a:pt x="389" y="12691"/>
                  </a:cubicBezTo>
                  <a:cubicBezTo>
                    <a:pt x="389" y="12691"/>
                    <a:pt x="366" y="12714"/>
                    <a:pt x="411" y="12714"/>
                  </a:cubicBezTo>
                  <a:cubicBezTo>
                    <a:pt x="464" y="12727"/>
                    <a:pt x="517" y="12740"/>
                    <a:pt x="570" y="12740"/>
                  </a:cubicBezTo>
                  <a:cubicBezTo>
                    <a:pt x="608" y="12740"/>
                    <a:pt x="647" y="12733"/>
                    <a:pt x="685" y="12714"/>
                  </a:cubicBezTo>
                  <a:cubicBezTo>
                    <a:pt x="891" y="12645"/>
                    <a:pt x="982" y="12486"/>
                    <a:pt x="914" y="12235"/>
                  </a:cubicBezTo>
                  <a:cubicBezTo>
                    <a:pt x="888" y="12183"/>
                    <a:pt x="869" y="12154"/>
                    <a:pt x="846" y="12154"/>
                  </a:cubicBezTo>
                  <a:close/>
                  <a:moveTo>
                    <a:pt x="1541" y="12069"/>
                  </a:moveTo>
                  <a:cubicBezTo>
                    <a:pt x="1444" y="12069"/>
                    <a:pt x="1347" y="12109"/>
                    <a:pt x="1279" y="12189"/>
                  </a:cubicBezTo>
                  <a:cubicBezTo>
                    <a:pt x="1119" y="12349"/>
                    <a:pt x="1119" y="12554"/>
                    <a:pt x="1279" y="12691"/>
                  </a:cubicBezTo>
                  <a:cubicBezTo>
                    <a:pt x="1350" y="12774"/>
                    <a:pt x="1446" y="12814"/>
                    <a:pt x="1544" y="12814"/>
                  </a:cubicBezTo>
                  <a:cubicBezTo>
                    <a:pt x="1634" y="12814"/>
                    <a:pt x="1727" y="12780"/>
                    <a:pt x="1804" y="12714"/>
                  </a:cubicBezTo>
                  <a:cubicBezTo>
                    <a:pt x="1941" y="12554"/>
                    <a:pt x="1941" y="12349"/>
                    <a:pt x="1804" y="12189"/>
                  </a:cubicBezTo>
                  <a:cubicBezTo>
                    <a:pt x="1735" y="12109"/>
                    <a:pt x="1638" y="12069"/>
                    <a:pt x="1541" y="12069"/>
                  </a:cubicBezTo>
                  <a:close/>
                  <a:moveTo>
                    <a:pt x="7921" y="12737"/>
                  </a:moveTo>
                  <a:cubicBezTo>
                    <a:pt x="7921" y="12759"/>
                    <a:pt x="7898" y="12759"/>
                    <a:pt x="7875" y="12782"/>
                  </a:cubicBezTo>
                  <a:cubicBezTo>
                    <a:pt x="7875" y="12805"/>
                    <a:pt x="7875" y="12828"/>
                    <a:pt x="7875" y="12828"/>
                  </a:cubicBezTo>
                  <a:cubicBezTo>
                    <a:pt x="7875" y="12828"/>
                    <a:pt x="7898" y="12805"/>
                    <a:pt x="7921" y="12805"/>
                  </a:cubicBezTo>
                  <a:cubicBezTo>
                    <a:pt x="7921" y="12782"/>
                    <a:pt x="7944" y="12782"/>
                    <a:pt x="7944" y="12759"/>
                  </a:cubicBezTo>
                  <a:cubicBezTo>
                    <a:pt x="7967" y="12759"/>
                    <a:pt x="7944" y="12759"/>
                    <a:pt x="7944" y="12737"/>
                  </a:cubicBezTo>
                  <a:close/>
                  <a:moveTo>
                    <a:pt x="2466" y="12146"/>
                  </a:moveTo>
                  <a:cubicBezTo>
                    <a:pt x="2373" y="12146"/>
                    <a:pt x="2280" y="12181"/>
                    <a:pt x="2215" y="12257"/>
                  </a:cubicBezTo>
                  <a:cubicBezTo>
                    <a:pt x="2032" y="12417"/>
                    <a:pt x="2078" y="12623"/>
                    <a:pt x="2192" y="12759"/>
                  </a:cubicBezTo>
                  <a:cubicBezTo>
                    <a:pt x="2253" y="12845"/>
                    <a:pt x="2353" y="12891"/>
                    <a:pt x="2458" y="12891"/>
                  </a:cubicBezTo>
                  <a:cubicBezTo>
                    <a:pt x="2549" y="12891"/>
                    <a:pt x="2643" y="12857"/>
                    <a:pt x="2717" y="12782"/>
                  </a:cubicBezTo>
                  <a:cubicBezTo>
                    <a:pt x="2877" y="12623"/>
                    <a:pt x="2854" y="12417"/>
                    <a:pt x="2740" y="12257"/>
                  </a:cubicBezTo>
                  <a:cubicBezTo>
                    <a:pt x="2668" y="12186"/>
                    <a:pt x="2567" y="12146"/>
                    <a:pt x="2466" y="12146"/>
                  </a:cubicBezTo>
                  <a:close/>
                  <a:moveTo>
                    <a:pt x="3382" y="12254"/>
                  </a:moveTo>
                  <a:cubicBezTo>
                    <a:pt x="3318" y="12254"/>
                    <a:pt x="3171" y="12328"/>
                    <a:pt x="3150" y="12349"/>
                  </a:cubicBezTo>
                  <a:cubicBezTo>
                    <a:pt x="3082" y="12440"/>
                    <a:pt x="3036" y="12531"/>
                    <a:pt x="3059" y="12623"/>
                  </a:cubicBezTo>
                  <a:cubicBezTo>
                    <a:pt x="3059" y="12714"/>
                    <a:pt x="3082" y="12805"/>
                    <a:pt x="3150" y="12874"/>
                  </a:cubicBezTo>
                  <a:cubicBezTo>
                    <a:pt x="3219" y="12942"/>
                    <a:pt x="3333" y="12965"/>
                    <a:pt x="3424" y="12988"/>
                  </a:cubicBezTo>
                  <a:cubicBezTo>
                    <a:pt x="3470" y="12988"/>
                    <a:pt x="3653" y="12896"/>
                    <a:pt x="3675" y="12874"/>
                  </a:cubicBezTo>
                  <a:cubicBezTo>
                    <a:pt x="3744" y="12805"/>
                    <a:pt x="3767" y="12691"/>
                    <a:pt x="3767" y="12600"/>
                  </a:cubicBezTo>
                  <a:cubicBezTo>
                    <a:pt x="3767" y="12531"/>
                    <a:pt x="3744" y="12417"/>
                    <a:pt x="3675" y="12349"/>
                  </a:cubicBezTo>
                  <a:cubicBezTo>
                    <a:pt x="3584" y="12280"/>
                    <a:pt x="3493" y="12257"/>
                    <a:pt x="3401" y="12257"/>
                  </a:cubicBezTo>
                  <a:cubicBezTo>
                    <a:pt x="3396" y="12255"/>
                    <a:pt x="3390" y="12254"/>
                    <a:pt x="3382" y="12254"/>
                  </a:cubicBezTo>
                  <a:close/>
                  <a:moveTo>
                    <a:pt x="4353" y="12363"/>
                  </a:moveTo>
                  <a:cubicBezTo>
                    <a:pt x="4274" y="12363"/>
                    <a:pt x="4198" y="12397"/>
                    <a:pt x="4132" y="12463"/>
                  </a:cubicBezTo>
                  <a:cubicBezTo>
                    <a:pt x="3972" y="12623"/>
                    <a:pt x="3972" y="12805"/>
                    <a:pt x="4132" y="12942"/>
                  </a:cubicBezTo>
                  <a:cubicBezTo>
                    <a:pt x="4200" y="13022"/>
                    <a:pt x="4280" y="13062"/>
                    <a:pt x="4360" y="13062"/>
                  </a:cubicBezTo>
                  <a:cubicBezTo>
                    <a:pt x="4440" y="13062"/>
                    <a:pt x="4520" y="13022"/>
                    <a:pt x="4588" y="12942"/>
                  </a:cubicBezTo>
                  <a:cubicBezTo>
                    <a:pt x="4748" y="12805"/>
                    <a:pt x="4748" y="12623"/>
                    <a:pt x="4611" y="12486"/>
                  </a:cubicBezTo>
                  <a:cubicBezTo>
                    <a:pt x="4528" y="12403"/>
                    <a:pt x="4439" y="12363"/>
                    <a:pt x="4353" y="12363"/>
                  </a:cubicBezTo>
                  <a:close/>
                  <a:moveTo>
                    <a:pt x="5273" y="12440"/>
                  </a:moveTo>
                  <a:cubicBezTo>
                    <a:pt x="5182" y="12440"/>
                    <a:pt x="5113" y="12463"/>
                    <a:pt x="5045" y="12531"/>
                  </a:cubicBezTo>
                  <a:cubicBezTo>
                    <a:pt x="4908" y="12691"/>
                    <a:pt x="4885" y="12874"/>
                    <a:pt x="5045" y="13011"/>
                  </a:cubicBezTo>
                  <a:cubicBezTo>
                    <a:pt x="5113" y="13090"/>
                    <a:pt x="5193" y="13130"/>
                    <a:pt x="5276" y="13130"/>
                  </a:cubicBezTo>
                  <a:cubicBezTo>
                    <a:pt x="5359" y="13130"/>
                    <a:pt x="5444" y="13090"/>
                    <a:pt x="5524" y="13011"/>
                  </a:cubicBezTo>
                  <a:cubicBezTo>
                    <a:pt x="5661" y="12874"/>
                    <a:pt x="5661" y="12691"/>
                    <a:pt x="5524" y="12554"/>
                  </a:cubicBezTo>
                  <a:cubicBezTo>
                    <a:pt x="5456" y="12486"/>
                    <a:pt x="5387" y="12440"/>
                    <a:pt x="5273" y="12440"/>
                  </a:cubicBezTo>
                  <a:close/>
                  <a:moveTo>
                    <a:pt x="6221" y="12531"/>
                  </a:moveTo>
                  <a:cubicBezTo>
                    <a:pt x="6150" y="12531"/>
                    <a:pt x="6077" y="12560"/>
                    <a:pt x="6004" y="12623"/>
                  </a:cubicBezTo>
                  <a:cubicBezTo>
                    <a:pt x="5867" y="12759"/>
                    <a:pt x="5867" y="12965"/>
                    <a:pt x="5981" y="13102"/>
                  </a:cubicBezTo>
                  <a:cubicBezTo>
                    <a:pt x="6052" y="13173"/>
                    <a:pt x="6149" y="13208"/>
                    <a:pt x="6241" y="13208"/>
                  </a:cubicBezTo>
                  <a:cubicBezTo>
                    <a:pt x="6325" y="13208"/>
                    <a:pt x="6406" y="13179"/>
                    <a:pt x="6460" y="13125"/>
                  </a:cubicBezTo>
                  <a:cubicBezTo>
                    <a:pt x="6620" y="12965"/>
                    <a:pt x="6597" y="12759"/>
                    <a:pt x="6460" y="12645"/>
                  </a:cubicBezTo>
                  <a:cubicBezTo>
                    <a:pt x="6386" y="12571"/>
                    <a:pt x="6305" y="12531"/>
                    <a:pt x="6221" y="12531"/>
                  </a:cubicBezTo>
                  <a:close/>
                  <a:moveTo>
                    <a:pt x="7217" y="12625"/>
                  </a:moveTo>
                  <a:cubicBezTo>
                    <a:pt x="7121" y="12625"/>
                    <a:pt x="7022" y="12654"/>
                    <a:pt x="6962" y="12714"/>
                  </a:cubicBezTo>
                  <a:cubicBezTo>
                    <a:pt x="6848" y="12828"/>
                    <a:pt x="6848" y="13079"/>
                    <a:pt x="6985" y="13193"/>
                  </a:cubicBezTo>
                  <a:cubicBezTo>
                    <a:pt x="7036" y="13245"/>
                    <a:pt x="7111" y="13268"/>
                    <a:pt x="7188" y="13268"/>
                  </a:cubicBezTo>
                  <a:cubicBezTo>
                    <a:pt x="7282" y="13268"/>
                    <a:pt x="7379" y="13233"/>
                    <a:pt x="7442" y="13170"/>
                  </a:cubicBezTo>
                  <a:cubicBezTo>
                    <a:pt x="7556" y="13056"/>
                    <a:pt x="7556" y="12828"/>
                    <a:pt x="7442" y="12691"/>
                  </a:cubicBezTo>
                  <a:cubicBezTo>
                    <a:pt x="7388" y="12648"/>
                    <a:pt x="7303" y="12625"/>
                    <a:pt x="7217" y="12625"/>
                  </a:cubicBezTo>
                  <a:close/>
                  <a:moveTo>
                    <a:pt x="486" y="12919"/>
                  </a:moveTo>
                  <a:cubicBezTo>
                    <a:pt x="394" y="12919"/>
                    <a:pt x="309" y="12954"/>
                    <a:pt x="252" y="13011"/>
                  </a:cubicBezTo>
                  <a:cubicBezTo>
                    <a:pt x="115" y="13193"/>
                    <a:pt x="23" y="13399"/>
                    <a:pt x="229" y="13558"/>
                  </a:cubicBezTo>
                  <a:cubicBezTo>
                    <a:pt x="286" y="13638"/>
                    <a:pt x="377" y="13678"/>
                    <a:pt x="474" y="13678"/>
                  </a:cubicBezTo>
                  <a:cubicBezTo>
                    <a:pt x="571" y="13678"/>
                    <a:pt x="674" y="13638"/>
                    <a:pt x="754" y="13558"/>
                  </a:cubicBezTo>
                  <a:cubicBezTo>
                    <a:pt x="891" y="13421"/>
                    <a:pt x="914" y="13193"/>
                    <a:pt x="754" y="13033"/>
                  </a:cubicBezTo>
                  <a:cubicBezTo>
                    <a:pt x="674" y="12954"/>
                    <a:pt x="577" y="12919"/>
                    <a:pt x="486" y="12919"/>
                  </a:cubicBezTo>
                  <a:close/>
                  <a:moveTo>
                    <a:pt x="1439" y="13033"/>
                  </a:moveTo>
                  <a:cubicBezTo>
                    <a:pt x="1347" y="13033"/>
                    <a:pt x="1256" y="13056"/>
                    <a:pt x="1187" y="13125"/>
                  </a:cubicBezTo>
                  <a:cubicBezTo>
                    <a:pt x="1096" y="13216"/>
                    <a:pt x="1073" y="13284"/>
                    <a:pt x="1073" y="13399"/>
                  </a:cubicBezTo>
                  <a:cubicBezTo>
                    <a:pt x="1073" y="13513"/>
                    <a:pt x="1096" y="13581"/>
                    <a:pt x="1165" y="13650"/>
                  </a:cubicBezTo>
                  <a:cubicBezTo>
                    <a:pt x="1256" y="13741"/>
                    <a:pt x="1324" y="13764"/>
                    <a:pt x="1439" y="13764"/>
                  </a:cubicBezTo>
                  <a:cubicBezTo>
                    <a:pt x="1530" y="13764"/>
                    <a:pt x="1621" y="13741"/>
                    <a:pt x="1690" y="13673"/>
                  </a:cubicBezTo>
                  <a:cubicBezTo>
                    <a:pt x="1781" y="13581"/>
                    <a:pt x="1804" y="13513"/>
                    <a:pt x="1804" y="13399"/>
                  </a:cubicBezTo>
                  <a:cubicBezTo>
                    <a:pt x="1804" y="13284"/>
                    <a:pt x="1781" y="13193"/>
                    <a:pt x="1690" y="13148"/>
                  </a:cubicBezTo>
                  <a:cubicBezTo>
                    <a:pt x="1644" y="13056"/>
                    <a:pt x="1553" y="13033"/>
                    <a:pt x="1439" y="13033"/>
                  </a:cubicBezTo>
                  <a:close/>
                  <a:moveTo>
                    <a:pt x="2364" y="13093"/>
                  </a:moveTo>
                  <a:cubicBezTo>
                    <a:pt x="2282" y="13093"/>
                    <a:pt x="2200" y="13127"/>
                    <a:pt x="2123" y="13193"/>
                  </a:cubicBezTo>
                  <a:cubicBezTo>
                    <a:pt x="1941" y="13353"/>
                    <a:pt x="1941" y="13581"/>
                    <a:pt x="2100" y="13718"/>
                  </a:cubicBezTo>
                  <a:cubicBezTo>
                    <a:pt x="2183" y="13801"/>
                    <a:pt x="2273" y="13841"/>
                    <a:pt x="2361" y="13841"/>
                  </a:cubicBezTo>
                  <a:cubicBezTo>
                    <a:pt x="2444" y="13841"/>
                    <a:pt x="2526" y="13807"/>
                    <a:pt x="2603" y="13741"/>
                  </a:cubicBezTo>
                  <a:cubicBezTo>
                    <a:pt x="2785" y="13581"/>
                    <a:pt x="2762" y="13376"/>
                    <a:pt x="2625" y="13216"/>
                  </a:cubicBezTo>
                  <a:cubicBezTo>
                    <a:pt x="2542" y="13133"/>
                    <a:pt x="2453" y="13093"/>
                    <a:pt x="2364" y="13093"/>
                  </a:cubicBezTo>
                  <a:close/>
                  <a:moveTo>
                    <a:pt x="7122" y="13558"/>
                  </a:moveTo>
                  <a:cubicBezTo>
                    <a:pt x="7031" y="13581"/>
                    <a:pt x="6917" y="13604"/>
                    <a:pt x="6848" y="13673"/>
                  </a:cubicBezTo>
                  <a:cubicBezTo>
                    <a:pt x="6802" y="13741"/>
                    <a:pt x="6802" y="13832"/>
                    <a:pt x="6757" y="13901"/>
                  </a:cubicBezTo>
                  <a:cubicBezTo>
                    <a:pt x="6757" y="13901"/>
                    <a:pt x="6757" y="13924"/>
                    <a:pt x="6757" y="13924"/>
                  </a:cubicBezTo>
                  <a:cubicBezTo>
                    <a:pt x="6780" y="13924"/>
                    <a:pt x="6802" y="13924"/>
                    <a:pt x="6802" y="13901"/>
                  </a:cubicBezTo>
                  <a:cubicBezTo>
                    <a:pt x="6871" y="13855"/>
                    <a:pt x="6917" y="13809"/>
                    <a:pt x="6962" y="13764"/>
                  </a:cubicBezTo>
                  <a:cubicBezTo>
                    <a:pt x="7031" y="13695"/>
                    <a:pt x="7076" y="13650"/>
                    <a:pt x="7145" y="13581"/>
                  </a:cubicBezTo>
                  <a:cubicBezTo>
                    <a:pt x="7145" y="13581"/>
                    <a:pt x="7145" y="13558"/>
                    <a:pt x="7145" y="13558"/>
                  </a:cubicBezTo>
                  <a:close/>
                  <a:moveTo>
                    <a:pt x="3310" y="13196"/>
                  </a:moveTo>
                  <a:cubicBezTo>
                    <a:pt x="3209" y="13196"/>
                    <a:pt x="3107" y="13236"/>
                    <a:pt x="3036" y="13307"/>
                  </a:cubicBezTo>
                  <a:cubicBezTo>
                    <a:pt x="2922" y="13467"/>
                    <a:pt x="2899" y="13650"/>
                    <a:pt x="3059" y="13832"/>
                  </a:cubicBezTo>
                  <a:cubicBezTo>
                    <a:pt x="3136" y="13898"/>
                    <a:pt x="3234" y="13932"/>
                    <a:pt x="3327" y="13932"/>
                  </a:cubicBezTo>
                  <a:cubicBezTo>
                    <a:pt x="3429" y="13932"/>
                    <a:pt x="3525" y="13892"/>
                    <a:pt x="3584" y="13809"/>
                  </a:cubicBezTo>
                  <a:cubicBezTo>
                    <a:pt x="3698" y="13673"/>
                    <a:pt x="3721" y="13467"/>
                    <a:pt x="3561" y="13307"/>
                  </a:cubicBezTo>
                  <a:cubicBezTo>
                    <a:pt x="3495" y="13230"/>
                    <a:pt x="3403" y="13196"/>
                    <a:pt x="3310" y="13196"/>
                  </a:cubicBezTo>
                  <a:close/>
                  <a:moveTo>
                    <a:pt x="4220" y="13301"/>
                  </a:moveTo>
                  <a:cubicBezTo>
                    <a:pt x="4146" y="13301"/>
                    <a:pt x="4074" y="13342"/>
                    <a:pt x="4018" y="13399"/>
                  </a:cubicBezTo>
                  <a:cubicBezTo>
                    <a:pt x="3972" y="13421"/>
                    <a:pt x="3881" y="13604"/>
                    <a:pt x="3904" y="13650"/>
                  </a:cubicBezTo>
                  <a:cubicBezTo>
                    <a:pt x="3926" y="13741"/>
                    <a:pt x="3926" y="13832"/>
                    <a:pt x="3995" y="13901"/>
                  </a:cubicBezTo>
                  <a:cubicBezTo>
                    <a:pt x="4036" y="13941"/>
                    <a:pt x="4185" y="14018"/>
                    <a:pt x="4250" y="14018"/>
                  </a:cubicBezTo>
                  <a:cubicBezTo>
                    <a:pt x="4257" y="14018"/>
                    <a:pt x="4264" y="14017"/>
                    <a:pt x="4269" y="14015"/>
                  </a:cubicBezTo>
                  <a:cubicBezTo>
                    <a:pt x="4337" y="13992"/>
                    <a:pt x="4451" y="13992"/>
                    <a:pt x="4520" y="13924"/>
                  </a:cubicBezTo>
                  <a:cubicBezTo>
                    <a:pt x="4543" y="13901"/>
                    <a:pt x="4634" y="13718"/>
                    <a:pt x="4634" y="13673"/>
                  </a:cubicBezTo>
                  <a:cubicBezTo>
                    <a:pt x="4611" y="13581"/>
                    <a:pt x="4588" y="13467"/>
                    <a:pt x="4520" y="13399"/>
                  </a:cubicBezTo>
                  <a:cubicBezTo>
                    <a:pt x="4451" y="13330"/>
                    <a:pt x="4360" y="13307"/>
                    <a:pt x="4269" y="13307"/>
                  </a:cubicBezTo>
                  <a:cubicBezTo>
                    <a:pt x="4253" y="13303"/>
                    <a:pt x="4237" y="13301"/>
                    <a:pt x="4220" y="13301"/>
                  </a:cubicBezTo>
                  <a:close/>
                  <a:moveTo>
                    <a:pt x="5207" y="13356"/>
                  </a:moveTo>
                  <a:cubicBezTo>
                    <a:pt x="5130" y="13356"/>
                    <a:pt x="5053" y="13390"/>
                    <a:pt x="4976" y="13467"/>
                  </a:cubicBezTo>
                  <a:cubicBezTo>
                    <a:pt x="4817" y="13604"/>
                    <a:pt x="4817" y="13787"/>
                    <a:pt x="4976" y="13946"/>
                  </a:cubicBezTo>
                  <a:cubicBezTo>
                    <a:pt x="5045" y="14015"/>
                    <a:pt x="5125" y="14049"/>
                    <a:pt x="5208" y="14049"/>
                  </a:cubicBezTo>
                  <a:cubicBezTo>
                    <a:pt x="5290" y="14049"/>
                    <a:pt x="5376" y="14015"/>
                    <a:pt x="5456" y="13946"/>
                  </a:cubicBezTo>
                  <a:cubicBezTo>
                    <a:pt x="5593" y="13787"/>
                    <a:pt x="5593" y="13604"/>
                    <a:pt x="5456" y="13467"/>
                  </a:cubicBezTo>
                  <a:cubicBezTo>
                    <a:pt x="5373" y="13396"/>
                    <a:pt x="5290" y="13356"/>
                    <a:pt x="5207" y="13356"/>
                  </a:cubicBezTo>
                  <a:close/>
                  <a:moveTo>
                    <a:pt x="6166" y="13456"/>
                  </a:moveTo>
                  <a:cubicBezTo>
                    <a:pt x="6083" y="13456"/>
                    <a:pt x="6004" y="13490"/>
                    <a:pt x="5935" y="13558"/>
                  </a:cubicBezTo>
                  <a:cubicBezTo>
                    <a:pt x="5775" y="13695"/>
                    <a:pt x="5775" y="13878"/>
                    <a:pt x="5912" y="14015"/>
                  </a:cubicBezTo>
                  <a:cubicBezTo>
                    <a:pt x="5981" y="14106"/>
                    <a:pt x="6049" y="14152"/>
                    <a:pt x="6163" y="14152"/>
                  </a:cubicBezTo>
                  <a:cubicBezTo>
                    <a:pt x="6255" y="14152"/>
                    <a:pt x="6323" y="14129"/>
                    <a:pt x="6392" y="14061"/>
                  </a:cubicBezTo>
                  <a:cubicBezTo>
                    <a:pt x="6483" y="13946"/>
                    <a:pt x="6506" y="13924"/>
                    <a:pt x="6506" y="13787"/>
                  </a:cubicBezTo>
                  <a:cubicBezTo>
                    <a:pt x="6506" y="13695"/>
                    <a:pt x="6483" y="13627"/>
                    <a:pt x="6414" y="13558"/>
                  </a:cubicBezTo>
                  <a:cubicBezTo>
                    <a:pt x="6335" y="13490"/>
                    <a:pt x="6249" y="13456"/>
                    <a:pt x="6166" y="13456"/>
                  </a:cubicBezTo>
                  <a:close/>
                  <a:moveTo>
                    <a:pt x="393" y="13867"/>
                  </a:moveTo>
                  <a:cubicBezTo>
                    <a:pt x="290" y="13867"/>
                    <a:pt x="202" y="13895"/>
                    <a:pt x="137" y="13992"/>
                  </a:cubicBezTo>
                  <a:cubicBezTo>
                    <a:pt x="137" y="13992"/>
                    <a:pt x="115" y="14015"/>
                    <a:pt x="115" y="14015"/>
                  </a:cubicBezTo>
                  <a:cubicBezTo>
                    <a:pt x="23" y="14061"/>
                    <a:pt x="1" y="14175"/>
                    <a:pt x="1" y="14243"/>
                  </a:cubicBezTo>
                  <a:cubicBezTo>
                    <a:pt x="1" y="14334"/>
                    <a:pt x="23" y="14426"/>
                    <a:pt x="115" y="14494"/>
                  </a:cubicBezTo>
                  <a:cubicBezTo>
                    <a:pt x="115" y="14494"/>
                    <a:pt x="137" y="14517"/>
                    <a:pt x="160" y="14540"/>
                  </a:cubicBezTo>
                  <a:cubicBezTo>
                    <a:pt x="206" y="14608"/>
                    <a:pt x="274" y="14631"/>
                    <a:pt x="366" y="14631"/>
                  </a:cubicBezTo>
                  <a:cubicBezTo>
                    <a:pt x="385" y="14641"/>
                    <a:pt x="411" y="14646"/>
                    <a:pt x="439" y="14646"/>
                  </a:cubicBezTo>
                  <a:cubicBezTo>
                    <a:pt x="479" y="14646"/>
                    <a:pt x="522" y="14635"/>
                    <a:pt x="548" y="14608"/>
                  </a:cubicBezTo>
                  <a:cubicBezTo>
                    <a:pt x="617" y="14563"/>
                    <a:pt x="685" y="14494"/>
                    <a:pt x="754" y="14426"/>
                  </a:cubicBezTo>
                  <a:cubicBezTo>
                    <a:pt x="777" y="14380"/>
                    <a:pt x="799" y="14312"/>
                    <a:pt x="777" y="14266"/>
                  </a:cubicBezTo>
                  <a:cubicBezTo>
                    <a:pt x="777" y="14175"/>
                    <a:pt x="777" y="14083"/>
                    <a:pt x="708" y="14038"/>
                  </a:cubicBezTo>
                  <a:cubicBezTo>
                    <a:pt x="662" y="13992"/>
                    <a:pt x="617" y="13946"/>
                    <a:pt x="571" y="13924"/>
                  </a:cubicBezTo>
                  <a:cubicBezTo>
                    <a:pt x="571" y="13901"/>
                    <a:pt x="548" y="13878"/>
                    <a:pt x="526" y="13878"/>
                  </a:cubicBezTo>
                  <a:cubicBezTo>
                    <a:pt x="479" y="13871"/>
                    <a:pt x="435" y="13867"/>
                    <a:pt x="393" y="13867"/>
                  </a:cubicBezTo>
                  <a:close/>
                  <a:moveTo>
                    <a:pt x="1337" y="13972"/>
                  </a:moveTo>
                  <a:cubicBezTo>
                    <a:pt x="1249" y="13972"/>
                    <a:pt x="1162" y="14007"/>
                    <a:pt x="1096" y="14083"/>
                  </a:cubicBezTo>
                  <a:cubicBezTo>
                    <a:pt x="936" y="14220"/>
                    <a:pt x="936" y="14449"/>
                    <a:pt x="1073" y="14608"/>
                  </a:cubicBezTo>
                  <a:cubicBezTo>
                    <a:pt x="1153" y="14688"/>
                    <a:pt x="1256" y="14728"/>
                    <a:pt x="1353" y="14728"/>
                  </a:cubicBezTo>
                  <a:cubicBezTo>
                    <a:pt x="1450" y="14728"/>
                    <a:pt x="1541" y="14688"/>
                    <a:pt x="1598" y="14608"/>
                  </a:cubicBezTo>
                  <a:cubicBezTo>
                    <a:pt x="1781" y="14471"/>
                    <a:pt x="1758" y="14220"/>
                    <a:pt x="1598" y="14083"/>
                  </a:cubicBezTo>
                  <a:cubicBezTo>
                    <a:pt x="1527" y="14012"/>
                    <a:pt x="1431" y="13972"/>
                    <a:pt x="1337" y="13972"/>
                  </a:cubicBezTo>
                  <a:close/>
                  <a:moveTo>
                    <a:pt x="2284" y="14075"/>
                  </a:moveTo>
                  <a:cubicBezTo>
                    <a:pt x="2196" y="14075"/>
                    <a:pt x="2109" y="14109"/>
                    <a:pt x="2032" y="14175"/>
                  </a:cubicBezTo>
                  <a:cubicBezTo>
                    <a:pt x="1963" y="14243"/>
                    <a:pt x="1918" y="14334"/>
                    <a:pt x="1918" y="14449"/>
                  </a:cubicBezTo>
                  <a:cubicBezTo>
                    <a:pt x="1918" y="14540"/>
                    <a:pt x="1941" y="14631"/>
                    <a:pt x="2032" y="14700"/>
                  </a:cubicBezTo>
                  <a:cubicBezTo>
                    <a:pt x="2118" y="14774"/>
                    <a:pt x="2218" y="14814"/>
                    <a:pt x="2314" y="14814"/>
                  </a:cubicBezTo>
                  <a:cubicBezTo>
                    <a:pt x="2394" y="14814"/>
                    <a:pt x="2471" y="14785"/>
                    <a:pt x="2534" y="14722"/>
                  </a:cubicBezTo>
                  <a:cubicBezTo>
                    <a:pt x="2625" y="14631"/>
                    <a:pt x="2671" y="14563"/>
                    <a:pt x="2671" y="14449"/>
                  </a:cubicBezTo>
                  <a:cubicBezTo>
                    <a:pt x="2671" y="14334"/>
                    <a:pt x="2648" y="14243"/>
                    <a:pt x="2557" y="14197"/>
                  </a:cubicBezTo>
                  <a:cubicBezTo>
                    <a:pt x="2474" y="14115"/>
                    <a:pt x="2379" y="14075"/>
                    <a:pt x="2284" y="14075"/>
                  </a:cubicBezTo>
                  <a:close/>
                  <a:moveTo>
                    <a:pt x="3253" y="14118"/>
                  </a:moveTo>
                  <a:cubicBezTo>
                    <a:pt x="3162" y="14118"/>
                    <a:pt x="3071" y="14152"/>
                    <a:pt x="2991" y="14220"/>
                  </a:cubicBezTo>
                  <a:cubicBezTo>
                    <a:pt x="2831" y="14357"/>
                    <a:pt x="2831" y="14586"/>
                    <a:pt x="2991" y="14745"/>
                  </a:cubicBezTo>
                  <a:cubicBezTo>
                    <a:pt x="3062" y="14828"/>
                    <a:pt x="3151" y="14868"/>
                    <a:pt x="3243" y="14868"/>
                  </a:cubicBezTo>
                  <a:cubicBezTo>
                    <a:pt x="3329" y="14868"/>
                    <a:pt x="3416" y="14834"/>
                    <a:pt x="3493" y="14768"/>
                  </a:cubicBezTo>
                  <a:cubicBezTo>
                    <a:pt x="3653" y="14608"/>
                    <a:pt x="3653" y="14380"/>
                    <a:pt x="3516" y="14220"/>
                  </a:cubicBezTo>
                  <a:cubicBezTo>
                    <a:pt x="3436" y="14152"/>
                    <a:pt x="3344" y="14118"/>
                    <a:pt x="3253" y="14118"/>
                  </a:cubicBezTo>
                  <a:close/>
                  <a:moveTo>
                    <a:pt x="6062" y="14404"/>
                  </a:moveTo>
                  <a:cubicBezTo>
                    <a:pt x="5977" y="14404"/>
                    <a:pt x="5899" y="14439"/>
                    <a:pt x="5821" y="14517"/>
                  </a:cubicBezTo>
                  <a:cubicBezTo>
                    <a:pt x="5707" y="14608"/>
                    <a:pt x="5707" y="14745"/>
                    <a:pt x="5753" y="14882"/>
                  </a:cubicBezTo>
                  <a:cubicBezTo>
                    <a:pt x="5767" y="14910"/>
                    <a:pt x="5772" y="14930"/>
                    <a:pt x="5785" y="14930"/>
                  </a:cubicBezTo>
                  <a:cubicBezTo>
                    <a:pt x="5793" y="14930"/>
                    <a:pt x="5804" y="14923"/>
                    <a:pt x="5821" y="14905"/>
                  </a:cubicBezTo>
                  <a:cubicBezTo>
                    <a:pt x="5889" y="14837"/>
                    <a:pt x="5935" y="14768"/>
                    <a:pt x="6004" y="14722"/>
                  </a:cubicBezTo>
                  <a:cubicBezTo>
                    <a:pt x="6072" y="14631"/>
                    <a:pt x="6141" y="14563"/>
                    <a:pt x="6232" y="14494"/>
                  </a:cubicBezTo>
                  <a:cubicBezTo>
                    <a:pt x="6255" y="14449"/>
                    <a:pt x="6255" y="14449"/>
                    <a:pt x="6186" y="14426"/>
                  </a:cubicBezTo>
                  <a:cubicBezTo>
                    <a:pt x="6143" y="14411"/>
                    <a:pt x="6102" y="14404"/>
                    <a:pt x="6062" y="14404"/>
                  </a:cubicBezTo>
                  <a:close/>
                  <a:moveTo>
                    <a:pt x="4200" y="14212"/>
                  </a:moveTo>
                  <a:cubicBezTo>
                    <a:pt x="4099" y="14212"/>
                    <a:pt x="3998" y="14251"/>
                    <a:pt x="3926" y="14334"/>
                  </a:cubicBezTo>
                  <a:cubicBezTo>
                    <a:pt x="3790" y="14494"/>
                    <a:pt x="3790" y="14700"/>
                    <a:pt x="3926" y="14837"/>
                  </a:cubicBezTo>
                  <a:cubicBezTo>
                    <a:pt x="4006" y="14905"/>
                    <a:pt x="4109" y="14939"/>
                    <a:pt x="4206" y="14939"/>
                  </a:cubicBezTo>
                  <a:cubicBezTo>
                    <a:pt x="4303" y="14939"/>
                    <a:pt x="4394" y="14905"/>
                    <a:pt x="4451" y="14837"/>
                  </a:cubicBezTo>
                  <a:cubicBezTo>
                    <a:pt x="4588" y="14677"/>
                    <a:pt x="4588" y="14471"/>
                    <a:pt x="4451" y="14312"/>
                  </a:cubicBezTo>
                  <a:cubicBezTo>
                    <a:pt x="4386" y="14246"/>
                    <a:pt x="4293" y="14212"/>
                    <a:pt x="4200" y="14212"/>
                  </a:cubicBezTo>
                  <a:close/>
                  <a:moveTo>
                    <a:pt x="5159" y="14312"/>
                  </a:moveTo>
                  <a:cubicBezTo>
                    <a:pt x="5068" y="14334"/>
                    <a:pt x="4954" y="14334"/>
                    <a:pt x="4885" y="14403"/>
                  </a:cubicBezTo>
                  <a:cubicBezTo>
                    <a:pt x="4771" y="14517"/>
                    <a:pt x="4748" y="14814"/>
                    <a:pt x="4885" y="14928"/>
                  </a:cubicBezTo>
                  <a:cubicBezTo>
                    <a:pt x="4954" y="15019"/>
                    <a:pt x="5045" y="15042"/>
                    <a:pt x="5136" y="15042"/>
                  </a:cubicBezTo>
                  <a:cubicBezTo>
                    <a:pt x="5228" y="15042"/>
                    <a:pt x="5319" y="15019"/>
                    <a:pt x="5387" y="14951"/>
                  </a:cubicBezTo>
                  <a:cubicBezTo>
                    <a:pt x="5524" y="14837"/>
                    <a:pt x="5524" y="14540"/>
                    <a:pt x="5410" y="14426"/>
                  </a:cubicBezTo>
                  <a:cubicBezTo>
                    <a:pt x="5387" y="14380"/>
                    <a:pt x="5182" y="14312"/>
                    <a:pt x="5159" y="14312"/>
                  </a:cubicBezTo>
                  <a:close/>
                  <a:moveTo>
                    <a:pt x="325" y="14807"/>
                  </a:moveTo>
                  <a:cubicBezTo>
                    <a:pt x="278" y="14807"/>
                    <a:pt x="230" y="14818"/>
                    <a:pt x="183" y="14837"/>
                  </a:cubicBezTo>
                  <a:cubicBezTo>
                    <a:pt x="92" y="14859"/>
                    <a:pt x="92" y="14882"/>
                    <a:pt x="115" y="14951"/>
                  </a:cubicBezTo>
                  <a:cubicBezTo>
                    <a:pt x="160" y="15156"/>
                    <a:pt x="252" y="15339"/>
                    <a:pt x="343" y="15521"/>
                  </a:cubicBezTo>
                  <a:cubicBezTo>
                    <a:pt x="343" y="15555"/>
                    <a:pt x="380" y="15576"/>
                    <a:pt x="417" y="15576"/>
                  </a:cubicBezTo>
                  <a:cubicBezTo>
                    <a:pt x="431" y="15576"/>
                    <a:pt x="445" y="15573"/>
                    <a:pt x="457" y="15567"/>
                  </a:cubicBezTo>
                  <a:cubicBezTo>
                    <a:pt x="503" y="15544"/>
                    <a:pt x="526" y="15499"/>
                    <a:pt x="594" y="15476"/>
                  </a:cubicBezTo>
                  <a:cubicBezTo>
                    <a:pt x="594" y="15453"/>
                    <a:pt x="640" y="15407"/>
                    <a:pt x="662" y="15362"/>
                  </a:cubicBezTo>
                  <a:cubicBezTo>
                    <a:pt x="662" y="15362"/>
                    <a:pt x="662" y="15339"/>
                    <a:pt x="662" y="15316"/>
                  </a:cubicBezTo>
                  <a:cubicBezTo>
                    <a:pt x="731" y="15156"/>
                    <a:pt x="685" y="15042"/>
                    <a:pt x="526" y="14882"/>
                  </a:cubicBezTo>
                  <a:cubicBezTo>
                    <a:pt x="459" y="14829"/>
                    <a:pt x="392" y="14807"/>
                    <a:pt x="325" y="14807"/>
                  </a:cubicBezTo>
                  <a:close/>
                  <a:moveTo>
                    <a:pt x="1279" y="14882"/>
                  </a:moveTo>
                  <a:cubicBezTo>
                    <a:pt x="1210" y="14905"/>
                    <a:pt x="1119" y="14882"/>
                    <a:pt x="1050" y="14974"/>
                  </a:cubicBezTo>
                  <a:cubicBezTo>
                    <a:pt x="1028" y="15019"/>
                    <a:pt x="982" y="15042"/>
                    <a:pt x="936" y="15088"/>
                  </a:cubicBezTo>
                  <a:cubicBezTo>
                    <a:pt x="914" y="15088"/>
                    <a:pt x="914" y="15110"/>
                    <a:pt x="914" y="15133"/>
                  </a:cubicBezTo>
                  <a:cubicBezTo>
                    <a:pt x="868" y="15293"/>
                    <a:pt x="868" y="15430"/>
                    <a:pt x="1005" y="15521"/>
                  </a:cubicBezTo>
                  <a:cubicBezTo>
                    <a:pt x="1005" y="15544"/>
                    <a:pt x="1028" y="15544"/>
                    <a:pt x="1028" y="15544"/>
                  </a:cubicBezTo>
                  <a:cubicBezTo>
                    <a:pt x="1073" y="15635"/>
                    <a:pt x="1187" y="15658"/>
                    <a:pt x="1256" y="15658"/>
                  </a:cubicBezTo>
                  <a:cubicBezTo>
                    <a:pt x="1370" y="15658"/>
                    <a:pt x="1461" y="15635"/>
                    <a:pt x="1530" y="15544"/>
                  </a:cubicBezTo>
                  <a:cubicBezTo>
                    <a:pt x="1530" y="15544"/>
                    <a:pt x="1530" y="15521"/>
                    <a:pt x="1553" y="15521"/>
                  </a:cubicBezTo>
                  <a:cubicBezTo>
                    <a:pt x="1644" y="15476"/>
                    <a:pt x="1644" y="15384"/>
                    <a:pt x="1667" y="15316"/>
                  </a:cubicBezTo>
                  <a:cubicBezTo>
                    <a:pt x="1667" y="15247"/>
                    <a:pt x="1667" y="15156"/>
                    <a:pt x="1644" y="15110"/>
                  </a:cubicBezTo>
                  <a:cubicBezTo>
                    <a:pt x="1575" y="15042"/>
                    <a:pt x="1507" y="14974"/>
                    <a:pt x="1439" y="14928"/>
                  </a:cubicBezTo>
                  <a:cubicBezTo>
                    <a:pt x="1393" y="14882"/>
                    <a:pt x="1347" y="14882"/>
                    <a:pt x="1279" y="14882"/>
                  </a:cubicBezTo>
                  <a:close/>
                  <a:moveTo>
                    <a:pt x="2211" y="14996"/>
                  </a:moveTo>
                  <a:cubicBezTo>
                    <a:pt x="2124" y="14996"/>
                    <a:pt x="2037" y="15025"/>
                    <a:pt x="1963" y="15088"/>
                  </a:cubicBezTo>
                  <a:cubicBezTo>
                    <a:pt x="1804" y="15247"/>
                    <a:pt x="1804" y="15476"/>
                    <a:pt x="1963" y="15635"/>
                  </a:cubicBezTo>
                  <a:cubicBezTo>
                    <a:pt x="2032" y="15715"/>
                    <a:pt x="2129" y="15755"/>
                    <a:pt x="2226" y="15755"/>
                  </a:cubicBezTo>
                  <a:cubicBezTo>
                    <a:pt x="2323" y="15755"/>
                    <a:pt x="2420" y="15715"/>
                    <a:pt x="2488" y="15635"/>
                  </a:cubicBezTo>
                  <a:cubicBezTo>
                    <a:pt x="2648" y="15499"/>
                    <a:pt x="2625" y="15247"/>
                    <a:pt x="2488" y="15110"/>
                  </a:cubicBezTo>
                  <a:cubicBezTo>
                    <a:pt x="2414" y="15036"/>
                    <a:pt x="2313" y="14996"/>
                    <a:pt x="2211" y="14996"/>
                  </a:cubicBezTo>
                  <a:close/>
                  <a:moveTo>
                    <a:pt x="3150" y="15065"/>
                  </a:moveTo>
                  <a:cubicBezTo>
                    <a:pt x="3036" y="15065"/>
                    <a:pt x="2968" y="15088"/>
                    <a:pt x="2899" y="15179"/>
                  </a:cubicBezTo>
                  <a:cubicBezTo>
                    <a:pt x="2740" y="15339"/>
                    <a:pt x="2740" y="15544"/>
                    <a:pt x="2899" y="15704"/>
                  </a:cubicBezTo>
                  <a:cubicBezTo>
                    <a:pt x="2945" y="15795"/>
                    <a:pt x="3036" y="15795"/>
                    <a:pt x="3150" y="15795"/>
                  </a:cubicBezTo>
                  <a:cubicBezTo>
                    <a:pt x="3167" y="15799"/>
                    <a:pt x="3183" y="15801"/>
                    <a:pt x="3199" y="15801"/>
                  </a:cubicBezTo>
                  <a:cubicBezTo>
                    <a:pt x="3273" y="15801"/>
                    <a:pt x="3345" y="15760"/>
                    <a:pt x="3401" y="15704"/>
                  </a:cubicBezTo>
                  <a:cubicBezTo>
                    <a:pt x="3561" y="15544"/>
                    <a:pt x="3561" y="15339"/>
                    <a:pt x="3401" y="15179"/>
                  </a:cubicBezTo>
                  <a:cubicBezTo>
                    <a:pt x="3333" y="15088"/>
                    <a:pt x="3242" y="15065"/>
                    <a:pt x="3150" y="15065"/>
                  </a:cubicBezTo>
                  <a:close/>
                  <a:moveTo>
                    <a:pt x="5033" y="15258"/>
                  </a:moveTo>
                  <a:cubicBezTo>
                    <a:pt x="4798" y="15258"/>
                    <a:pt x="4660" y="15461"/>
                    <a:pt x="4680" y="15681"/>
                  </a:cubicBezTo>
                  <a:cubicBezTo>
                    <a:pt x="4680" y="15727"/>
                    <a:pt x="4703" y="15818"/>
                    <a:pt x="4771" y="15864"/>
                  </a:cubicBezTo>
                  <a:cubicBezTo>
                    <a:pt x="4787" y="15880"/>
                    <a:pt x="4803" y="15896"/>
                    <a:pt x="4819" y="15896"/>
                  </a:cubicBezTo>
                  <a:cubicBezTo>
                    <a:pt x="4826" y="15896"/>
                    <a:pt x="4833" y="15893"/>
                    <a:pt x="4839" y="15887"/>
                  </a:cubicBezTo>
                  <a:cubicBezTo>
                    <a:pt x="4908" y="15795"/>
                    <a:pt x="4999" y="15727"/>
                    <a:pt x="5068" y="15658"/>
                  </a:cubicBezTo>
                  <a:cubicBezTo>
                    <a:pt x="5136" y="15567"/>
                    <a:pt x="5228" y="15499"/>
                    <a:pt x="5296" y="15430"/>
                  </a:cubicBezTo>
                  <a:cubicBezTo>
                    <a:pt x="5342" y="15384"/>
                    <a:pt x="5319" y="15384"/>
                    <a:pt x="5296" y="15339"/>
                  </a:cubicBezTo>
                  <a:cubicBezTo>
                    <a:pt x="5250" y="15293"/>
                    <a:pt x="5182" y="15293"/>
                    <a:pt x="5136" y="15270"/>
                  </a:cubicBezTo>
                  <a:cubicBezTo>
                    <a:pt x="5100" y="15262"/>
                    <a:pt x="5065" y="15258"/>
                    <a:pt x="5033" y="15258"/>
                  </a:cubicBezTo>
                  <a:close/>
                  <a:moveTo>
                    <a:pt x="4089" y="15150"/>
                  </a:moveTo>
                  <a:cubicBezTo>
                    <a:pt x="3995" y="15150"/>
                    <a:pt x="3904" y="15190"/>
                    <a:pt x="3835" y="15270"/>
                  </a:cubicBezTo>
                  <a:cubicBezTo>
                    <a:pt x="3675" y="15430"/>
                    <a:pt x="3675" y="15635"/>
                    <a:pt x="3835" y="15795"/>
                  </a:cubicBezTo>
                  <a:cubicBezTo>
                    <a:pt x="3912" y="15872"/>
                    <a:pt x="4005" y="15907"/>
                    <a:pt x="4095" y="15907"/>
                  </a:cubicBezTo>
                  <a:cubicBezTo>
                    <a:pt x="4193" y="15907"/>
                    <a:pt x="4289" y="15866"/>
                    <a:pt x="4360" y="15795"/>
                  </a:cubicBezTo>
                  <a:cubicBezTo>
                    <a:pt x="4497" y="15635"/>
                    <a:pt x="4497" y="15430"/>
                    <a:pt x="4360" y="15270"/>
                  </a:cubicBezTo>
                  <a:cubicBezTo>
                    <a:pt x="4280" y="15190"/>
                    <a:pt x="4183" y="15150"/>
                    <a:pt x="4089" y="15150"/>
                  </a:cubicBezTo>
                  <a:close/>
                  <a:moveTo>
                    <a:pt x="1191" y="15820"/>
                  </a:moveTo>
                  <a:cubicBezTo>
                    <a:pt x="1090" y="15820"/>
                    <a:pt x="997" y="15897"/>
                    <a:pt x="891" y="15932"/>
                  </a:cubicBezTo>
                  <a:cubicBezTo>
                    <a:pt x="891" y="16001"/>
                    <a:pt x="822" y="16024"/>
                    <a:pt x="822" y="16069"/>
                  </a:cubicBezTo>
                  <a:cubicBezTo>
                    <a:pt x="799" y="16092"/>
                    <a:pt x="868" y="16138"/>
                    <a:pt x="891" y="16183"/>
                  </a:cubicBezTo>
                  <a:cubicBezTo>
                    <a:pt x="914" y="16183"/>
                    <a:pt x="914" y="16206"/>
                    <a:pt x="936" y="16206"/>
                  </a:cubicBezTo>
                  <a:cubicBezTo>
                    <a:pt x="982" y="16229"/>
                    <a:pt x="1005" y="16320"/>
                    <a:pt x="1096" y="16343"/>
                  </a:cubicBezTo>
                  <a:cubicBezTo>
                    <a:pt x="1165" y="16343"/>
                    <a:pt x="1187" y="16434"/>
                    <a:pt x="1279" y="16457"/>
                  </a:cubicBezTo>
                  <a:cubicBezTo>
                    <a:pt x="1343" y="16489"/>
                    <a:pt x="1377" y="16512"/>
                    <a:pt x="1405" y="16512"/>
                  </a:cubicBezTo>
                  <a:cubicBezTo>
                    <a:pt x="1436" y="16512"/>
                    <a:pt x="1459" y="16484"/>
                    <a:pt x="1507" y="16412"/>
                  </a:cubicBezTo>
                  <a:cubicBezTo>
                    <a:pt x="1553" y="16366"/>
                    <a:pt x="1553" y="16297"/>
                    <a:pt x="1575" y="16252"/>
                  </a:cubicBezTo>
                  <a:cubicBezTo>
                    <a:pt x="1598" y="16138"/>
                    <a:pt x="1530" y="16046"/>
                    <a:pt x="1484" y="15955"/>
                  </a:cubicBezTo>
                  <a:cubicBezTo>
                    <a:pt x="1461" y="15932"/>
                    <a:pt x="1324" y="15864"/>
                    <a:pt x="1279" y="15841"/>
                  </a:cubicBezTo>
                  <a:cubicBezTo>
                    <a:pt x="1248" y="15826"/>
                    <a:pt x="1219" y="15820"/>
                    <a:pt x="1191" y="15820"/>
                  </a:cubicBezTo>
                  <a:close/>
                  <a:moveTo>
                    <a:pt x="3964" y="16114"/>
                  </a:moveTo>
                  <a:cubicBezTo>
                    <a:pt x="3908" y="16114"/>
                    <a:pt x="3853" y="16121"/>
                    <a:pt x="3812" y="16138"/>
                  </a:cubicBezTo>
                  <a:cubicBezTo>
                    <a:pt x="3653" y="16229"/>
                    <a:pt x="3584" y="16457"/>
                    <a:pt x="3653" y="16640"/>
                  </a:cubicBezTo>
                  <a:cubicBezTo>
                    <a:pt x="3665" y="16677"/>
                    <a:pt x="3678" y="16694"/>
                    <a:pt x="3698" y="16694"/>
                  </a:cubicBezTo>
                  <a:cubicBezTo>
                    <a:pt x="3714" y="16694"/>
                    <a:pt x="3736" y="16683"/>
                    <a:pt x="3767" y="16663"/>
                  </a:cubicBezTo>
                  <a:cubicBezTo>
                    <a:pt x="3835" y="16640"/>
                    <a:pt x="3904" y="16617"/>
                    <a:pt x="3972" y="16594"/>
                  </a:cubicBezTo>
                  <a:cubicBezTo>
                    <a:pt x="4086" y="16526"/>
                    <a:pt x="4200" y="16457"/>
                    <a:pt x="4315" y="16366"/>
                  </a:cubicBezTo>
                  <a:cubicBezTo>
                    <a:pt x="4360" y="16320"/>
                    <a:pt x="4337" y="16297"/>
                    <a:pt x="4315" y="16252"/>
                  </a:cubicBezTo>
                  <a:cubicBezTo>
                    <a:pt x="4292" y="16252"/>
                    <a:pt x="4292" y="16252"/>
                    <a:pt x="4292" y="16229"/>
                  </a:cubicBezTo>
                  <a:cubicBezTo>
                    <a:pt x="4269" y="16229"/>
                    <a:pt x="4246" y="16206"/>
                    <a:pt x="4223" y="16183"/>
                  </a:cubicBezTo>
                  <a:cubicBezTo>
                    <a:pt x="4179" y="16139"/>
                    <a:pt x="4068" y="16114"/>
                    <a:pt x="3964" y="16114"/>
                  </a:cubicBezTo>
                  <a:close/>
                  <a:moveTo>
                    <a:pt x="2078" y="15923"/>
                  </a:moveTo>
                  <a:cubicBezTo>
                    <a:pt x="2039" y="15923"/>
                    <a:pt x="1996" y="15939"/>
                    <a:pt x="1963" y="15955"/>
                  </a:cubicBezTo>
                  <a:cubicBezTo>
                    <a:pt x="1872" y="16046"/>
                    <a:pt x="1735" y="16138"/>
                    <a:pt x="1735" y="16297"/>
                  </a:cubicBezTo>
                  <a:cubicBezTo>
                    <a:pt x="1735" y="16389"/>
                    <a:pt x="1735" y="16480"/>
                    <a:pt x="1827" y="16526"/>
                  </a:cubicBezTo>
                  <a:cubicBezTo>
                    <a:pt x="1872" y="16571"/>
                    <a:pt x="1895" y="16617"/>
                    <a:pt x="1941" y="16640"/>
                  </a:cubicBezTo>
                  <a:cubicBezTo>
                    <a:pt x="1963" y="16663"/>
                    <a:pt x="1963" y="16685"/>
                    <a:pt x="1986" y="16685"/>
                  </a:cubicBezTo>
                  <a:cubicBezTo>
                    <a:pt x="2039" y="16692"/>
                    <a:pt x="2086" y="16697"/>
                    <a:pt x="2129" y="16697"/>
                  </a:cubicBezTo>
                  <a:cubicBezTo>
                    <a:pt x="2233" y="16697"/>
                    <a:pt x="2310" y="16669"/>
                    <a:pt x="2374" y="16571"/>
                  </a:cubicBezTo>
                  <a:cubicBezTo>
                    <a:pt x="2397" y="16571"/>
                    <a:pt x="2397" y="16571"/>
                    <a:pt x="2397" y="16548"/>
                  </a:cubicBezTo>
                  <a:cubicBezTo>
                    <a:pt x="2488" y="16503"/>
                    <a:pt x="2511" y="16412"/>
                    <a:pt x="2511" y="16320"/>
                  </a:cubicBezTo>
                  <a:cubicBezTo>
                    <a:pt x="2511" y="16229"/>
                    <a:pt x="2488" y="16138"/>
                    <a:pt x="2397" y="16069"/>
                  </a:cubicBezTo>
                  <a:cubicBezTo>
                    <a:pt x="2374" y="16046"/>
                    <a:pt x="2374" y="16046"/>
                    <a:pt x="2352" y="16024"/>
                  </a:cubicBezTo>
                  <a:cubicBezTo>
                    <a:pt x="2306" y="15932"/>
                    <a:pt x="2215" y="15932"/>
                    <a:pt x="2123" y="15932"/>
                  </a:cubicBezTo>
                  <a:cubicBezTo>
                    <a:pt x="2110" y="15926"/>
                    <a:pt x="2095" y="15923"/>
                    <a:pt x="2078" y="15923"/>
                  </a:cubicBezTo>
                  <a:close/>
                  <a:moveTo>
                    <a:pt x="3071" y="16029"/>
                  </a:moveTo>
                  <a:cubicBezTo>
                    <a:pt x="2974" y="16029"/>
                    <a:pt x="2877" y="16069"/>
                    <a:pt x="2808" y="16138"/>
                  </a:cubicBezTo>
                  <a:cubicBezTo>
                    <a:pt x="2671" y="16275"/>
                    <a:pt x="2648" y="16503"/>
                    <a:pt x="2808" y="16663"/>
                  </a:cubicBezTo>
                  <a:cubicBezTo>
                    <a:pt x="2879" y="16746"/>
                    <a:pt x="2981" y="16785"/>
                    <a:pt x="3082" y="16785"/>
                  </a:cubicBezTo>
                  <a:cubicBezTo>
                    <a:pt x="3175" y="16785"/>
                    <a:pt x="3267" y="16751"/>
                    <a:pt x="3333" y="16685"/>
                  </a:cubicBezTo>
                  <a:cubicBezTo>
                    <a:pt x="3493" y="16526"/>
                    <a:pt x="3493" y="16275"/>
                    <a:pt x="3333" y="16160"/>
                  </a:cubicBezTo>
                  <a:cubicBezTo>
                    <a:pt x="3265" y="16069"/>
                    <a:pt x="3168" y="16029"/>
                    <a:pt x="3071" y="1602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1" name="Google Shape;2281;p39"/>
            <p:cNvSpPr/>
            <p:nvPr/>
          </p:nvSpPr>
          <p:spPr>
            <a:xfrm>
              <a:off x="4607450" y="1130175"/>
              <a:ext cx="442250" cy="429000"/>
            </a:xfrm>
            <a:custGeom>
              <a:avLst/>
              <a:gdLst/>
              <a:ahLst/>
              <a:cxnLst/>
              <a:rect l="l" t="t" r="r" b="b"/>
              <a:pathLst>
                <a:path w="17690" h="17160" extrusionOk="0">
                  <a:moveTo>
                    <a:pt x="14711" y="1"/>
                  </a:moveTo>
                  <a:cubicBezTo>
                    <a:pt x="14015" y="1"/>
                    <a:pt x="13319" y="263"/>
                    <a:pt x="12783" y="788"/>
                  </a:cubicBezTo>
                  <a:lnTo>
                    <a:pt x="1073" y="12521"/>
                  </a:lnTo>
                  <a:cubicBezTo>
                    <a:pt x="0" y="13571"/>
                    <a:pt x="0" y="15305"/>
                    <a:pt x="1073" y="16355"/>
                  </a:cubicBezTo>
                  <a:cubicBezTo>
                    <a:pt x="1598" y="16892"/>
                    <a:pt x="2294" y="17160"/>
                    <a:pt x="2990" y="17160"/>
                  </a:cubicBezTo>
                  <a:cubicBezTo>
                    <a:pt x="3687" y="17160"/>
                    <a:pt x="4383" y="16892"/>
                    <a:pt x="4908" y="16355"/>
                  </a:cubicBezTo>
                  <a:lnTo>
                    <a:pt x="16640" y="4646"/>
                  </a:lnTo>
                  <a:cubicBezTo>
                    <a:pt x="17690" y="3573"/>
                    <a:pt x="17690" y="1861"/>
                    <a:pt x="16640" y="788"/>
                  </a:cubicBezTo>
                  <a:cubicBezTo>
                    <a:pt x="16104" y="263"/>
                    <a:pt x="15407" y="1"/>
                    <a:pt x="1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2" name="Google Shape;2282;p39"/>
            <p:cNvSpPr/>
            <p:nvPr/>
          </p:nvSpPr>
          <p:spPr>
            <a:xfrm>
              <a:off x="4595475" y="1127400"/>
              <a:ext cx="422850" cy="419650"/>
            </a:xfrm>
            <a:custGeom>
              <a:avLst/>
              <a:gdLst/>
              <a:ahLst/>
              <a:cxnLst/>
              <a:rect l="l" t="t" r="r" b="b"/>
              <a:pathLst>
                <a:path w="16914" h="16786" extrusionOk="0">
                  <a:moveTo>
                    <a:pt x="13206" y="87"/>
                  </a:moveTo>
                  <a:cubicBezTo>
                    <a:pt x="13191" y="87"/>
                    <a:pt x="13172" y="92"/>
                    <a:pt x="13147" y="101"/>
                  </a:cubicBezTo>
                  <a:cubicBezTo>
                    <a:pt x="13079" y="146"/>
                    <a:pt x="13010" y="169"/>
                    <a:pt x="12942" y="192"/>
                  </a:cubicBezTo>
                  <a:cubicBezTo>
                    <a:pt x="12828" y="260"/>
                    <a:pt x="12714" y="329"/>
                    <a:pt x="12600" y="420"/>
                  </a:cubicBezTo>
                  <a:cubicBezTo>
                    <a:pt x="12554" y="466"/>
                    <a:pt x="12577" y="489"/>
                    <a:pt x="12622" y="511"/>
                  </a:cubicBezTo>
                  <a:cubicBezTo>
                    <a:pt x="12622" y="534"/>
                    <a:pt x="12622" y="534"/>
                    <a:pt x="12645" y="534"/>
                  </a:cubicBezTo>
                  <a:cubicBezTo>
                    <a:pt x="12645" y="557"/>
                    <a:pt x="12668" y="580"/>
                    <a:pt x="12691" y="580"/>
                  </a:cubicBezTo>
                  <a:cubicBezTo>
                    <a:pt x="12737" y="641"/>
                    <a:pt x="12853" y="671"/>
                    <a:pt x="12960" y="671"/>
                  </a:cubicBezTo>
                  <a:cubicBezTo>
                    <a:pt x="13013" y="671"/>
                    <a:pt x="13064" y="664"/>
                    <a:pt x="13102" y="648"/>
                  </a:cubicBezTo>
                  <a:cubicBezTo>
                    <a:pt x="13262" y="557"/>
                    <a:pt x="13330" y="329"/>
                    <a:pt x="13262" y="146"/>
                  </a:cubicBezTo>
                  <a:cubicBezTo>
                    <a:pt x="13247" y="103"/>
                    <a:pt x="13233" y="87"/>
                    <a:pt x="13206" y="87"/>
                  </a:cubicBezTo>
                  <a:close/>
                  <a:moveTo>
                    <a:pt x="13841" y="1"/>
                  </a:moveTo>
                  <a:cubicBezTo>
                    <a:pt x="13751" y="1"/>
                    <a:pt x="13658" y="35"/>
                    <a:pt x="13581" y="101"/>
                  </a:cubicBezTo>
                  <a:cubicBezTo>
                    <a:pt x="13421" y="260"/>
                    <a:pt x="13421" y="489"/>
                    <a:pt x="13581" y="626"/>
                  </a:cubicBezTo>
                  <a:cubicBezTo>
                    <a:pt x="13645" y="710"/>
                    <a:pt x="13733" y="746"/>
                    <a:pt x="13823" y="746"/>
                  </a:cubicBezTo>
                  <a:cubicBezTo>
                    <a:pt x="13927" y="746"/>
                    <a:pt x="14033" y="699"/>
                    <a:pt x="14106" y="626"/>
                  </a:cubicBezTo>
                  <a:cubicBezTo>
                    <a:pt x="14243" y="489"/>
                    <a:pt x="14266" y="260"/>
                    <a:pt x="14106" y="123"/>
                  </a:cubicBezTo>
                  <a:cubicBezTo>
                    <a:pt x="14035" y="40"/>
                    <a:pt x="13939" y="1"/>
                    <a:pt x="13841" y="1"/>
                  </a:cubicBezTo>
                  <a:close/>
                  <a:moveTo>
                    <a:pt x="14784" y="78"/>
                  </a:moveTo>
                  <a:cubicBezTo>
                    <a:pt x="14686" y="78"/>
                    <a:pt x="14602" y="114"/>
                    <a:pt x="14540" y="192"/>
                  </a:cubicBezTo>
                  <a:cubicBezTo>
                    <a:pt x="14517" y="215"/>
                    <a:pt x="14517" y="215"/>
                    <a:pt x="14517" y="215"/>
                  </a:cubicBezTo>
                  <a:cubicBezTo>
                    <a:pt x="14426" y="283"/>
                    <a:pt x="14403" y="374"/>
                    <a:pt x="14403" y="466"/>
                  </a:cubicBezTo>
                  <a:cubicBezTo>
                    <a:pt x="14403" y="557"/>
                    <a:pt x="14426" y="648"/>
                    <a:pt x="14517" y="717"/>
                  </a:cubicBezTo>
                  <a:cubicBezTo>
                    <a:pt x="14540" y="717"/>
                    <a:pt x="14540" y="740"/>
                    <a:pt x="14563" y="762"/>
                  </a:cubicBezTo>
                  <a:cubicBezTo>
                    <a:pt x="14608" y="831"/>
                    <a:pt x="14700" y="831"/>
                    <a:pt x="14791" y="854"/>
                  </a:cubicBezTo>
                  <a:cubicBezTo>
                    <a:pt x="14836" y="854"/>
                    <a:pt x="14905" y="854"/>
                    <a:pt x="14951" y="831"/>
                  </a:cubicBezTo>
                  <a:cubicBezTo>
                    <a:pt x="15042" y="740"/>
                    <a:pt x="15179" y="648"/>
                    <a:pt x="15179" y="489"/>
                  </a:cubicBezTo>
                  <a:cubicBezTo>
                    <a:pt x="15179" y="397"/>
                    <a:pt x="15179" y="306"/>
                    <a:pt x="15088" y="237"/>
                  </a:cubicBezTo>
                  <a:cubicBezTo>
                    <a:pt x="15042" y="215"/>
                    <a:pt x="15019" y="169"/>
                    <a:pt x="14973" y="123"/>
                  </a:cubicBezTo>
                  <a:cubicBezTo>
                    <a:pt x="14951" y="123"/>
                    <a:pt x="14951" y="101"/>
                    <a:pt x="14928" y="101"/>
                  </a:cubicBezTo>
                  <a:cubicBezTo>
                    <a:pt x="14877" y="86"/>
                    <a:pt x="14829" y="78"/>
                    <a:pt x="14784" y="78"/>
                  </a:cubicBezTo>
                  <a:close/>
                  <a:moveTo>
                    <a:pt x="15524" y="261"/>
                  </a:moveTo>
                  <a:cubicBezTo>
                    <a:pt x="15483" y="261"/>
                    <a:pt x="15461" y="294"/>
                    <a:pt x="15407" y="374"/>
                  </a:cubicBezTo>
                  <a:cubicBezTo>
                    <a:pt x="15361" y="420"/>
                    <a:pt x="15361" y="466"/>
                    <a:pt x="15339" y="534"/>
                  </a:cubicBezTo>
                  <a:cubicBezTo>
                    <a:pt x="15316" y="648"/>
                    <a:pt x="15407" y="717"/>
                    <a:pt x="15453" y="831"/>
                  </a:cubicBezTo>
                  <a:cubicBezTo>
                    <a:pt x="15453" y="831"/>
                    <a:pt x="15590" y="899"/>
                    <a:pt x="15635" y="922"/>
                  </a:cubicBezTo>
                  <a:cubicBezTo>
                    <a:pt x="15679" y="947"/>
                    <a:pt x="15717" y="957"/>
                    <a:pt x="15753" y="957"/>
                  </a:cubicBezTo>
                  <a:cubicBezTo>
                    <a:pt x="15848" y="957"/>
                    <a:pt x="15924" y="887"/>
                    <a:pt x="16023" y="854"/>
                  </a:cubicBezTo>
                  <a:cubicBezTo>
                    <a:pt x="16023" y="785"/>
                    <a:pt x="16092" y="762"/>
                    <a:pt x="16092" y="717"/>
                  </a:cubicBezTo>
                  <a:cubicBezTo>
                    <a:pt x="16115" y="671"/>
                    <a:pt x="16046" y="626"/>
                    <a:pt x="16023" y="603"/>
                  </a:cubicBezTo>
                  <a:cubicBezTo>
                    <a:pt x="16001" y="580"/>
                    <a:pt x="16001" y="580"/>
                    <a:pt x="15978" y="557"/>
                  </a:cubicBezTo>
                  <a:cubicBezTo>
                    <a:pt x="15932" y="534"/>
                    <a:pt x="15909" y="466"/>
                    <a:pt x="15818" y="443"/>
                  </a:cubicBezTo>
                  <a:cubicBezTo>
                    <a:pt x="15750" y="420"/>
                    <a:pt x="15727" y="352"/>
                    <a:pt x="15658" y="306"/>
                  </a:cubicBezTo>
                  <a:cubicBezTo>
                    <a:pt x="15592" y="278"/>
                    <a:pt x="15553" y="261"/>
                    <a:pt x="15524" y="261"/>
                  </a:cubicBezTo>
                  <a:close/>
                  <a:moveTo>
                    <a:pt x="12109" y="882"/>
                  </a:moveTo>
                  <a:cubicBezTo>
                    <a:pt x="12097" y="882"/>
                    <a:pt x="12086" y="888"/>
                    <a:pt x="12075" y="899"/>
                  </a:cubicBezTo>
                  <a:cubicBezTo>
                    <a:pt x="12006" y="991"/>
                    <a:pt x="11915" y="1059"/>
                    <a:pt x="11846" y="1128"/>
                  </a:cubicBezTo>
                  <a:cubicBezTo>
                    <a:pt x="11778" y="1196"/>
                    <a:pt x="11709" y="1287"/>
                    <a:pt x="11618" y="1356"/>
                  </a:cubicBezTo>
                  <a:cubicBezTo>
                    <a:pt x="11595" y="1379"/>
                    <a:pt x="11595" y="1402"/>
                    <a:pt x="11618" y="1424"/>
                  </a:cubicBezTo>
                  <a:cubicBezTo>
                    <a:pt x="11664" y="1470"/>
                    <a:pt x="11732" y="1493"/>
                    <a:pt x="11778" y="1493"/>
                  </a:cubicBezTo>
                  <a:cubicBezTo>
                    <a:pt x="11814" y="1501"/>
                    <a:pt x="11849" y="1505"/>
                    <a:pt x="11882" y="1505"/>
                  </a:cubicBezTo>
                  <a:cubicBezTo>
                    <a:pt x="12116" y="1505"/>
                    <a:pt x="12254" y="1305"/>
                    <a:pt x="12234" y="1105"/>
                  </a:cubicBezTo>
                  <a:cubicBezTo>
                    <a:pt x="12234" y="1036"/>
                    <a:pt x="12212" y="968"/>
                    <a:pt x="12143" y="899"/>
                  </a:cubicBezTo>
                  <a:cubicBezTo>
                    <a:pt x="12132" y="888"/>
                    <a:pt x="12120" y="882"/>
                    <a:pt x="12109" y="882"/>
                  </a:cubicBezTo>
                  <a:close/>
                  <a:moveTo>
                    <a:pt x="12808" y="871"/>
                  </a:moveTo>
                  <a:cubicBezTo>
                    <a:pt x="12714" y="871"/>
                    <a:pt x="12622" y="911"/>
                    <a:pt x="12554" y="991"/>
                  </a:cubicBezTo>
                  <a:cubicBezTo>
                    <a:pt x="12417" y="1150"/>
                    <a:pt x="12417" y="1356"/>
                    <a:pt x="12554" y="1516"/>
                  </a:cubicBezTo>
                  <a:cubicBezTo>
                    <a:pt x="12631" y="1582"/>
                    <a:pt x="12723" y="1616"/>
                    <a:pt x="12814" y="1616"/>
                  </a:cubicBezTo>
                  <a:cubicBezTo>
                    <a:pt x="12912" y="1616"/>
                    <a:pt x="13008" y="1576"/>
                    <a:pt x="13079" y="1493"/>
                  </a:cubicBezTo>
                  <a:cubicBezTo>
                    <a:pt x="13239" y="1333"/>
                    <a:pt x="13239" y="1128"/>
                    <a:pt x="13079" y="991"/>
                  </a:cubicBezTo>
                  <a:cubicBezTo>
                    <a:pt x="12999" y="911"/>
                    <a:pt x="12902" y="871"/>
                    <a:pt x="12808" y="871"/>
                  </a:cubicBezTo>
                  <a:close/>
                  <a:moveTo>
                    <a:pt x="13764" y="968"/>
                  </a:moveTo>
                  <a:cubicBezTo>
                    <a:pt x="13672" y="968"/>
                    <a:pt x="13581" y="991"/>
                    <a:pt x="13513" y="1082"/>
                  </a:cubicBezTo>
                  <a:cubicBezTo>
                    <a:pt x="13353" y="1242"/>
                    <a:pt x="13353" y="1447"/>
                    <a:pt x="13513" y="1607"/>
                  </a:cubicBezTo>
                  <a:cubicBezTo>
                    <a:pt x="13581" y="1675"/>
                    <a:pt x="13672" y="1721"/>
                    <a:pt x="13764" y="1721"/>
                  </a:cubicBezTo>
                  <a:cubicBezTo>
                    <a:pt x="13878" y="1721"/>
                    <a:pt x="13946" y="1675"/>
                    <a:pt x="14038" y="1607"/>
                  </a:cubicBezTo>
                  <a:cubicBezTo>
                    <a:pt x="14175" y="1447"/>
                    <a:pt x="14175" y="1242"/>
                    <a:pt x="14015" y="1059"/>
                  </a:cubicBezTo>
                  <a:cubicBezTo>
                    <a:pt x="13969" y="991"/>
                    <a:pt x="13878" y="968"/>
                    <a:pt x="13764" y="968"/>
                  </a:cubicBezTo>
                  <a:close/>
                  <a:moveTo>
                    <a:pt x="14691" y="1031"/>
                  </a:moveTo>
                  <a:cubicBezTo>
                    <a:pt x="14591" y="1031"/>
                    <a:pt x="14494" y="1071"/>
                    <a:pt x="14426" y="1150"/>
                  </a:cubicBezTo>
                  <a:cubicBezTo>
                    <a:pt x="14266" y="1287"/>
                    <a:pt x="14289" y="1539"/>
                    <a:pt x="14426" y="1675"/>
                  </a:cubicBezTo>
                  <a:cubicBezTo>
                    <a:pt x="14497" y="1747"/>
                    <a:pt x="14592" y="1787"/>
                    <a:pt x="14690" y="1787"/>
                  </a:cubicBezTo>
                  <a:cubicBezTo>
                    <a:pt x="14781" y="1787"/>
                    <a:pt x="14874" y="1752"/>
                    <a:pt x="14951" y="1675"/>
                  </a:cubicBezTo>
                  <a:cubicBezTo>
                    <a:pt x="15110" y="1539"/>
                    <a:pt x="15110" y="1310"/>
                    <a:pt x="14973" y="1150"/>
                  </a:cubicBezTo>
                  <a:cubicBezTo>
                    <a:pt x="14894" y="1071"/>
                    <a:pt x="14791" y="1031"/>
                    <a:pt x="14691" y="1031"/>
                  </a:cubicBezTo>
                  <a:close/>
                  <a:moveTo>
                    <a:pt x="15658" y="1128"/>
                  </a:moveTo>
                  <a:cubicBezTo>
                    <a:pt x="15544" y="1128"/>
                    <a:pt x="15453" y="1150"/>
                    <a:pt x="15407" y="1242"/>
                  </a:cubicBezTo>
                  <a:cubicBezTo>
                    <a:pt x="15384" y="1242"/>
                    <a:pt x="15384" y="1265"/>
                    <a:pt x="15361" y="1265"/>
                  </a:cubicBezTo>
                  <a:cubicBezTo>
                    <a:pt x="15293" y="1310"/>
                    <a:pt x="15270" y="1402"/>
                    <a:pt x="15247" y="1470"/>
                  </a:cubicBezTo>
                  <a:cubicBezTo>
                    <a:pt x="15247" y="1539"/>
                    <a:pt x="15247" y="1607"/>
                    <a:pt x="15270" y="1653"/>
                  </a:cubicBezTo>
                  <a:cubicBezTo>
                    <a:pt x="15339" y="1744"/>
                    <a:pt x="15407" y="1812"/>
                    <a:pt x="15476" y="1858"/>
                  </a:cubicBezTo>
                  <a:cubicBezTo>
                    <a:pt x="15521" y="1881"/>
                    <a:pt x="15590" y="1904"/>
                    <a:pt x="15635" y="1904"/>
                  </a:cubicBezTo>
                  <a:cubicBezTo>
                    <a:pt x="15704" y="1881"/>
                    <a:pt x="15795" y="1904"/>
                    <a:pt x="15864" y="1812"/>
                  </a:cubicBezTo>
                  <a:cubicBezTo>
                    <a:pt x="15886" y="1767"/>
                    <a:pt x="15932" y="1744"/>
                    <a:pt x="15978" y="1698"/>
                  </a:cubicBezTo>
                  <a:cubicBezTo>
                    <a:pt x="16001" y="1675"/>
                    <a:pt x="16001" y="1653"/>
                    <a:pt x="16001" y="1653"/>
                  </a:cubicBezTo>
                  <a:cubicBezTo>
                    <a:pt x="16046" y="1493"/>
                    <a:pt x="16046" y="1333"/>
                    <a:pt x="15909" y="1242"/>
                  </a:cubicBezTo>
                  <a:cubicBezTo>
                    <a:pt x="15909" y="1242"/>
                    <a:pt x="15886" y="1242"/>
                    <a:pt x="15886" y="1219"/>
                  </a:cubicBezTo>
                  <a:cubicBezTo>
                    <a:pt x="15841" y="1150"/>
                    <a:pt x="15750" y="1128"/>
                    <a:pt x="15658" y="1128"/>
                  </a:cubicBezTo>
                  <a:close/>
                  <a:moveTo>
                    <a:pt x="16497" y="1210"/>
                  </a:moveTo>
                  <a:cubicBezTo>
                    <a:pt x="16483" y="1210"/>
                    <a:pt x="16469" y="1213"/>
                    <a:pt x="16457" y="1219"/>
                  </a:cubicBezTo>
                  <a:cubicBezTo>
                    <a:pt x="16434" y="1242"/>
                    <a:pt x="16389" y="1265"/>
                    <a:pt x="16343" y="1310"/>
                  </a:cubicBezTo>
                  <a:cubicBezTo>
                    <a:pt x="16320" y="1333"/>
                    <a:pt x="16274" y="1379"/>
                    <a:pt x="16252" y="1424"/>
                  </a:cubicBezTo>
                  <a:cubicBezTo>
                    <a:pt x="16252" y="1424"/>
                    <a:pt x="16252" y="1447"/>
                    <a:pt x="16252" y="1470"/>
                  </a:cubicBezTo>
                  <a:cubicBezTo>
                    <a:pt x="16183" y="1630"/>
                    <a:pt x="16229" y="1744"/>
                    <a:pt x="16389" y="1881"/>
                  </a:cubicBezTo>
                  <a:cubicBezTo>
                    <a:pt x="16465" y="1942"/>
                    <a:pt x="16541" y="1972"/>
                    <a:pt x="16617" y="1972"/>
                  </a:cubicBezTo>
                  <a:cubicBezTo>
                    <a:pt x="16655" y="1972"/>
                    <a:pt x="16693" y="1965"/>
                    <a:pt x="16731" y="1949"/>
                  </a:cubicBezTo>
                  <a:cubicBezTo>
                    <a:pt x="16822" y="1927"/>
                    <a:pt x="16822" y="1904"/>
                    <a:pt x="16799" y="1812"/>
                  </a:cubicBezTo>
                  <a:cubicBezTo>
                    <a:pt x="16754" y="1630"/>
                    <a:pt x="16663" y="1447"/>
                    <a:pt x="16571" y="1265"/>
                  </a:cubicBezTo>
                  <a:cubicBezTo>
                    <a:pt x="16571" y="1231"/>
                    <a:pt x="16535" y="1210"/>
                    <a:pt x="16497" y="1210"/>
                  </a:cubicBezTo>
                  <a:close/>
                  <a:moveTo>
                    <a:pt x="11133" y="1849"/>
                  </a:moveTo>
                  <a:cubicBezTo>
                    <a:pt x="11125" y="1849"/>
                    <a:pt x="11114" y="1860"/>
                    <a:pt x="11093" y="1881"/>
                  </a:cubicBezTo>
                  <a:cubicBezTo>
                    <a:pt x="11025" y="1949"/>
                    <a:pt x="10979" y="1995"/>
                    <a:pt x="10911" y="2063"/>
                  </a:cubicBezTo>
                  <a:cubicBezTo>
                    <a:pt x="10842" y="2132"/>
                    <a:pt x="10774" y="2200"/>
                    <a:pt x="10705" y="2269"/>
                  </a:cubicBezTo>
                  <a:cubicBezTo>
                    <a:pt x="10659" y="2315"/>
                    <a:pt x="10659" y="2337"/>
                    <a:pt x="10728" y="2360"/>
                  </a:cubicBezTo>
                  <a:cubicBezTo>
                    <a:pt x="10771" y="2375"/>
                    <a:pt x="10812" y="2382"/>
                    <a:pt x="10852" y="2382"/>
                  </a:cubicBezTo>
                  <a:cubicBezTo>
                    <a:pt x="10937" y="2382"/>
                    <a:pt x="11015" y="2347"/>
                    <a:pt x="11093" y="2269"/>
                  </a:cubicBezTo>
                  <a:cubicBezTo>
                    <a:pt x="11207" y="2155"/>
                    <a:pt x="11207" y="2041"/>
                    <a:pt x="11162" y="1904"/>
                  </a:cubicBezTo>
                  <a:cubicBezTo>
                    <a:pt x="11149" y="1866"/>
                    <a:pt x="11143" y="1849"/>
                    <a:pt x="11133" y="1849"/>
                  </a:cubicBezTo>
                  <a:close/>
                  <a:moveTo>
                    <a:pt x="11778" y="1744"/>
                  </a:moveTo>
                  <a:cubicBezTo>
                    <a:pt x="11687" y="1744"/>
                    <a:pt x="11595" y="1767"/>
                    <a:pt x="11527" y="1835"/>
                  </a:cubicBezTo>
                  <a:cubicBezTo>
                    <a:pt x="11390" y="1949"/>
                    <a:pt x="11390" y="2223"/>
                    <a:pt x="11504" y="2360"/>
                  </a:cubicBezTo>
                  <a:cubicBezTo>
                    <a:pt x="11527" y="2383"/>
                    <a:pt x="11732" y="2474"/>
                    <a:pt x="11755" y="2474"/>
                  </a:cubicBezTo>
                  <a:cubicBezTo>
                    <a:pt x="11846" y="2452"/>
                    <a:pt x="11961" y="2429"/>
                    <a:pt x="12029" y="2360"/>
                  </a:cubicBezTo>
                  <a:cubicBezTo>
                    <a:pt x="12166" y="2269"/>
                    <a:pt x="12166" y="1972"/>
                    <a:pt x="12029" y="1835"/>
                  </a:cubicBezTo>
                  <a:cubicBezTo>
                    <a:pt x="11961" y="1767"/>
                    <a:pt x="11869" y="1744"/>
                    <a:pt x="11778" y="1744"/>
                  </a:cubicBezTo>
                  <a:close/>
                  <a:moveTo>
                    <a:pt x="12728" y="1827"/>
                  </a:moveTo>
                  <a:cubicBezTo>
                    <a:pt x="12624" y="1827"/>
                    <a:pt x="12522" y="1866"/>
                    <a:pt x="12463" y="1949"/>
                  </a:cubicBezTo>
                  <a:cubicBezTo>
                    <a:pt x="12326" y="2109"/>
                    <a:pt x="12326" y="2315"/>
                    <a:pt x="12463" y="2452"/>
                  </a:cubicBezTo>
                  <a:cubicBezTo>
                    <a:pt x="12529" y="2528"/>
                    <a:pt x="12626" y="2563"/>
                    <a:pt x="12722" y="2563"/>
                  </a:cubicBezTo>
                  <a:cubicBezTo>
                    <a:pt x="12826" y="2563"/>
                    <a:pt x="12928" y="2523"/>
                    <a:pt x="12988" y="2452"/>
                  </a:cubicBezTo>
                  <a:cubicBezTo>
                    <a:pt x="13125" y="2292"/>
                    <a:pt x="13125" y="2086"/>
                    <a:pt x="12988" y="1927"/>
                  </a:cubicBezTo>
                  <a:cubicBezTo>
                    <a:pt x="12922" y="1861"/>
                    <a:pt x="12824" y="1827"/>
                    <a:pt x="12728" y="1827"/>
                  </a:cubicBezTo>
                  <a:close/>
                  <a:moveTo>
                    <a:pt x="13673" y="1918"/>
                  </a:moveTo>
                  <a:cubicBezTo>
                    <a:pt x="13585" y="1918"/>
                    <a:pt x="13498" y="1952"/>
                    <a:pt x="13421" y="2018"/>
                  </a:cubicBezTo>
                  <a:cubicBezTo>
                    <a:pt x="13262" y="2178"/>
                    <a:pt x="13262" y="2406"/>
                    <a:pt x="13398" y="2543"/>
                  </a:cubicBezTo>
                  <a:cubicBezTo>
                    <a:pt x="13493" y="2626"/>
                    <a:pt x="13588" y="2666"/>
                    <a:pt x="13680" y="2666"/>
                  </a:cubicBezTo>
                  <a:cubicBezTo>
                    <a:pt x="13765" y="2666"/>
                    <a:pt x="13847" y="2631"/>
                    <a:pt x="13923" y="2566"/>
                  </a:cubicBezTo>
                  <a:cubicBezTo>
                    <a:pt x="14083" y="2406"/>
                    <a:pt x="14083" y="2178"/>
                    <a:pt x="13946" y="2041"/>
                  </a:cubicBezTo>
                  <a:cubicBezTo>
                    <a:pt x="13863" y="1958"/>
                    <a:pt x="13768" y="1918"/>
                    <a:pt x="13673" y="1918"/>
                  </a:cubicBezTo>
                  <a:close/>
                  <a:moveTo>
                    <a:pt x="14621" y="1963"/>
                  </a:moveTo>
                  <a:cubicBezTo>
                    <a:pt x="14533" y="1963"/>
                    <a:pt x="14446" y="1998"/>
                    <a:pt x="14380" y="2063"/>
                  </a:cubicBezTo>
                  <a:cubicBezTo>
                    <a:pt x="14289" y="2132"/>
                    <a:pt x="14243" y="2223"/>
                    <a:pt x="14243" y="2337"/>
                  </a:cubicBezTo>
                  <a:cubicBezTo>
                    <a:pt x="14266" y="2429"/>
                    <a:pt x="14266" y="2520"/>
                    <a:pt x="14357" y="2588"/>
                  </a:cubicBezTo>
                  <a:cubicBezTo>
                    <a:pt x="14440" y="2671"/>
                    <a:pt x="14535" y="2711"/>
                    <a:pt x="14630" y="2711"/>
                  </a:cubicBezTo>
                  <a:cubicBezTo>
                    <a:pt x="14718" y="2711"/>
                    <a:pt x="14805" y="2677"/>
                    <a:pt x="14882" y="2611"/>
                  </a:cubicBezTo>
                  <a:cubicBezTo>
                    <a:pt x="14951" y="2543"/>
                    <a:pt x="14996" y="2452"/>
                    <a:pt x="14996" y="2337"/>
                  </a:cubicBezTo>
                  <a:cubicBezTo>
                    <a:pt x="14996" y="2246"/>
                    <a:pt x="14973" y="2155"/>
                    <a:pt x="14882" y="2086"/>
                  </a:cubicBezTo>
                  <a:cubicBezTo>
                    <a:pt x="14811" y="2003"/>
                    <a:pt x="14715" y="1963"/>
                    <a:pt x="14621" y="1963"/>
                  </a:cubicBezTo>
                  <a:close/>
                  <a:moveTo>
                    <a:pt x="15570" y="2058"/>
                  </a:moveTo>
                  <a:cubicBezTo>
                    <a:pt x="15476" y="2058"/>
                    <a:pt x="15384" y="2098"/>
                    <a:pt x="15316" y="2178"/>
                  </a:cubicBezTo>
                  <a:cubicBezTo>
                    <a:pt x="15133" y="2315"/>
                    <a:pt x="15156" y="2566"/>
                    <a:pt x="15316" y="2703"/>
                  </a:cubicBezTo>
                  <a:cubicBezTo>
                    <a:pt x="15387" y="2774"/>
                    <a:pt x="15483" y="2814"/>
                    <a:pt x="15577" y="2814"/>
                  </a:cubicBezTo>
                  <a:cubicBezTo>
                    <a:pt x="15665" y="2814"/>
                    <a:pt x="15752" y="2779"/>
                    <a:pt x="15818" y="2703"/>
                  </a:cubicBezTo>
                  <a:cubicBezTo>
                    <a:pt x="15978" y="2566"/>
                    <a:pt x="15978" y="2315"/>
                    <a:pt x="15841" y="2178"/>
                  </a:cubicBezTo>
                  <a:cubicBezTo>
                    <a:pt x="15761" y="2098"/>
                    <a:pt x="15664" y="2058"/>
                    <a:pt x="15570" y="2058"/>
                  </a:cubicBezTo>
                  <a:close/>
                  <a:moveTo>
                    <a:pt x="16548" y="2132"/>
                  </a:moveTo>
                  <a:cubicBezTo>
                    <a:pt x="16503" y="2132"/>
                    <a:pt x="16411" y="2132"/>
                    <a:pt x="16366" y="2155"/>
                  </a:cubicBezTo>
                  <a:cubicBezTo>
                    <a:pt x="16297" y="2223"/>
                    <a:pt x="16229" y="2292"/>
                    <a:pt x="16160" y="2360"/>
                  </a:cubicBezTo>
                  <a:cubicBezTo>
                    <a:pt x="16138" y="2406"/>
                    <a:pt x="16138" y="2474"/>
                    <a:pt x="16138" y="2520"/>
                  </a:cubicBezTo>
                  <a:cubicBezTo>
                    <a:pt x="16138" y="2588"/>
                    <a:pt x="16138" y="2680"/>
                    <a:pt x="16206" y="2748"/>
                  </a:cubicBezTo>
                  <a:cubicBezTo>
                    <a:pt x="16252" y="2771"/>
                    <a:pt x="16297" y="2817"/>
                    <a:pt x="16343" y="2862"/>
                  </a:cubicBezTo>
                  <a:cubicBezTo>
                    <a:pt x="16343" y="2885"/>
                    <a:pt x="16366" y="2885"/>
                    <a:pt x="16389" y="2885"/>
                  </a:cubicBezTo>
                  <a:cubicBezTo>
                    <a:pt x="16447" y="2902"/>
                    <a:pt x="16503" y="2913"/>
                    <a:pt x="16554" y="2913"/>
                  </a:cubicBezTo>
                  <a:cubicBezTo>
                    <a:pt x="16643" y="2913"/>
                    <a:pt x="16719" y="2881"/>
                    <a:pt x="16777" y="2794"/>
                  </a:cubicBezTo>
                  <a:cubicBezTo>
                    <a:pt x="16799" y="2794"/>
                    <a:pt x="16799" y="2771"/>
                    <a:pt x="16822" y="2771"/>
                  </a:cubicBezTo>
                  <a:cubicBezTo>
                    <a:pt x="16914" y="2703"/>
                    <a:pt x="16914" y="2611"/>
                    <a:pt x="16914" y="2543"/>
                  </a:cubicBezTo>
                  <a:cubicBezTo>
                    <a:pt x="16914" y="2452"/>
                    <a:pt x="16914" y="2360"/>
                    <a:pt x="16799" y="2292"/>
                  </a:cubicBezTo>
                  <a:cubicBezTo>
                    <a:pt x="16799" y="2292"/>
                    <a:pt x="16777" y="2269"/>
                    <a:pt x="16754" y="2246"/>
                  </a:cubicBezTo>
                  <a:cubicBezTo>
                    <a:pt x="16708" y="2178"/>
                    <a:pt x="16640" y="2155"/>
                    <a:pt x="16548" y="2132"/>
                  </a:cubicBezTo>
                  <a:close/>
                  <a:moveTo>
                    <a:pt x="10112" y="2862"/>
                  </a:moveTo>
                  <a:cubicBezTo>
                    <a:pt x="10066" y="2908"/>
                    <a:pt x="9998" y="2977"/>
                    <a:pt x="9952" y="3022"/>
                  </a:cubicBezTo>
                  <a:cubicBezTo>
                    <a:pt x="9906" y="3091"/>
                    <a:pt x="9838" y="3136"/>
                    <a:pt x="9769" y="3205"/>
                  </a:cubicBezTo>
                  <a:cubicBezTo>
                    <a:pt x="9769" y="3205"/>
                    <a:pt x="9769" y="3228"/>
                    <a:pt x="9769" y="3228"/>
                  </a:cubicBezTo>
                  <a:lnTo>
                    <a:pt x="9792" y="3228"/>
                  </a:lnTo>
                  <a:cubicBezTo>
                    <a:pt x="9906" y="3205"/>
                    <a:pt x="9998" y="3182"/>
                    <a:pt x="10066" y="3091"/>
                  </a:cubicBezTo>
                  <a:cubicBezTo>
                    <a:pt x="10112" y="3045"/>
                    <a:pt x="10112" y="2954"/>
                    <a:pt x="10157" y="2885"/>
                  </a:cubicBezTo>
                  <a:cubicBezTo>
                    <a:pt x="10157" y="2885"/>
                    <a:pt x="10157" y="2862"/>
                    <a:pt x="10157" y="2862"/>
                  </a:cubicBezTo>
                  <a:close/>
                  <a:moveTo>
                    <a:pt x="10751" y="2634"/>
                  </a:moveTo>
                  <a:cubicBezTo>
                    <a:pt x="10659" y="2634"/>
                    <a:pt x="10591" y="2657"/>
                    <a:pt x="10523" y="2725"/>
                  </a:cubicBezTo>
                  <a:cubicBezTo>
                    <a:pt x="10431" y="2840"/>
                    <a:pt x="10408" y="2862"/>
                    <a:pt x="10408" y="2977"/>
                  </a:cubicBezTo>
                  <a:cubicBezTo>
                    <a:pt x="10408" y="3068"/>
                    <a:pt x="10431" y="3136"/>
                    <a:pt x="10500" y="3205"/>
                  </a:cubicBezTo>
                  <a:cubicBezTo>
                    <a:pt x="10583" y="3288"/>
                    <a:pt x="10672" y="3328"/>
                    <a:pt x="10757" y="3328"/>
                  </a:cubicBezTo>
                  <a:cubicBezTo>
                    <a:pt x="10837" y="3328"/>
                    <a:pt x="10913" y="3293"/>
                    <a:pt x="10979" y="3228"/>
                  </a:cubicBezTo>
                  <a:cubicBezTo>
                    <a:pt x="11139" y="3068"/>
                    <a:pt x="11139" y="2885"/>
                    <a:pt x="11002" y="2748"/>
                  </a:cubicBezTo>
                  <a:cubicBezTo>
                    <a:pt x="10933" y="2680"/>
                    <a:pt x="10865" y="2634"/>
                    <a:pt x="10751" y="2634"/>
                  </a:cubicBezTo>
                  <a:close/>
                  <a:moveTo>
                    <a:pt x="11707" y="2720"/>
                  </a:moveTo>
                  <a:cubicBezTo>
                    <a:pt x="11624" y="2720"/>
                    <a:pt x="11538" y="2760"/>
                    <a:pt x="11458" y="2840"/>
                  </a:cubicBezTo>
                  <a:cubicBezTo>
                    <a:pt x="11321" y="2977"/>
                    <a:pt x="11321" y="3159"/>
                    <a:pt x="11458" y="3296"/>
                  </a:cubicBezTo>
                  <a:cubicBezTo>
                    <a:pt x="11541" y="3379"/>
                    <a:pt x="11630" y="3419"/>
                    <a:pt x="11716" y="3419"/>
                  </a:cubicBezTo>
                  <a:cubicBezTo>
                    <a:pt x="11795" y="3419"/>
                    <a:pt x="11872" y="3385"/>
                    <a:pt x="11938" y="3319"/>
                  </a:cubicBezTo>
                  <a:cubicBezTo>
                    <a:pt x="12097" y="3159"/>
                    <a:pt x="12097" y="2977"/>
                    <a:pt x="11938" y="2840"/>
                  </a:cubicBezTo>
                  <a:cubicBezTo>
                    <a:pt x="11869" y="2760"/>
                    <a:pt x="11789" y="2720"/>
                    <a:pt x="11707" y="2720"/>
                  </a:cubicBezTo>
                  <a:close/>
                  <a:moveTo>
                    <a:pt x="12668" y="2748"/>
                  </a:moveTo>
                  <a:cubicBezTo>
                    <a:pt x="12577" y="2771"/>
                    <a:pt x="12463" y="2794"/>
                    <a:pt x="12394" y="2862"/>
                  </a:cubicBezTo>
                  <a:cubicBezTo>
                    <a:pt x="12371" y="2885"/>
                    <a:pt x="12280" y="3068"/>
                    <a:pt x="12280" y="3113"/>
                  </a:cubicBezTo>
                  <a:cubicBezTo>
                    <a:pt x="12303" y="3205"/>
                    <a:pt x="12326" y="3319"/>
                    <a:pt x="12394" y="3387"/>
                  </a:cubicBezTo>
                  <a:cubicBezTo>
                    <a:pt x="12463" y="3456"/>
                    <a:pt x="12554" y="3479"/>
                    <a:pt x="12645" y="3479"/>
                  </a:cubicBezTo>
                  <a:cubicBezTo>
                    <a:pt x="12737" y="3479"/>
                    <a:pt x="12828" y="3456"/>
                    <a:pt x="12919" y="3387"/>
                  </a:cubicBezTo>
                  <a:cubicBezTo>
                    <a:pt x="12942" y="3365"/>
                    <a:pt x="13033" y="3182"/>
                    <a:pt x="13010" y="3136"/>
                  </a:cubicBezTo>
                  <a:cubicBezTo>
                    <a:pt x="13010" y="3045"/>
                    <a:pt x="12988" y="2931"/>
                    <a:pt x="12919" y="2862"/>
                  </a:cubicBezTo>
                  <a:cubicBezTo>
                    <a:pt x="12874" y="2840"/>
                    <a:pt x="12714" y="2748"/>
                    <a:pt x="12668" y="2748"/>
                  </a:cubicBezTo>
                  <a:close/>
                  <a:moveTo>
                    <a:pt x="13595" y="2854"/>
                  </a:moveTo>
                  <a:cubicBezTo>
                    <a:pt x="13497" y="2854"/>
                    <a:pt x="13401" y="2894"/>
                    <a:pt x="13330" y="2977"/>
                  </a:cubicBezTo>
                  <a:cubicBezTo>
                    <a:pt x="13216" y="3113"/>
                    <a:pt x="13193" y="3319"/>
                    <a:pt x="13353" y="3479"/>
                  </a:cubicBezTo>
                  <a:cubicBezTo>
                    <a:pt x="13416" y="3553"/>
                    <a:pt x="13505" y="3588"/>
                    <a:pt x="13595" y="3588"/>
                  </a:cubicBezTo>
                  <a:cubicBezTo>
                    <a:pt x="13698" y="3588"/>
                    <a:pt x="13804" y="3541"/>
                    <a:pt x="13878" y="3456"/>
                  </a:cubicBezTo>
                  <a:cubicBezTo>
                    <a:pt x="13992" y="3319"/>
                    <a:pt x="14015" y="3113"/>
                    <a:pt x="13855" y="2954"/>
                  </a:cubicBezTo>
                  <a:cubicBezTo>
                    <a:pt x="13778" y="2888"/>
                    <a:pt x="13686" y="2854"/>
                    <a:pt x="13595" y="2854"/>
                  </a:cubicBezTo>
                  <a:close/>
                  <a:moveTo>
                    <a:pt x="14553" y="2945"/>
                  </a:moveTo>
                  <a:cubicBezTo>
                    <a:pt x="14470" y="2945"/>
                    <a:pt x="14388" y="2979"/>
                    <a:pt x="14312" y="3045"/>
                  </a:cubicBezTo>
                  <a:cubicBezTo>
                    <a:pt x="14129" y="3182"/>
                    <a:pt x="14152" y="3410"/>
                    <a:pt x="14289" y="3570"/>
                  </a:cubicBezTo>
                  <a:cubicBezTo>
                    <a:pt x="14372" y="3653"/>
                    <a:pt x="14461" y="3693"/>
                    <a:pt x="14550" y="3693"/>
                  </a:cubicBezTo>
                  <a:cubicBezTo>
                    <a:pt x="14632" y="3693"/>
                    <a:pt x="14714" y="3659"/>
                    <a:pt x="14791" y="3593"/>
                  </a:cubicBezTo>
                  <a:cubicBezTo>
                    <a:pt x="14973" y="3433"/>
                    <a:pt x="14973" y="3205"/>
                    <a:pt x="14814" y="3068"/>
                  </a:cubicBezTo>
                  <a:cubicBezTo>
                    <a:pt x="14731" y="2985"/>
                    <a:pt x="14642" y="2945"/>
                    <a:pt x="14553" y="2945"/>
                  </a:cubicBezTo>
                  <a:close/>
                  <a:moveTo>
                    <a:pt x="15476" y="3022"/>
                  </a:moveTo>
                  <a:cubicBezTo>
                    <a:pt x="15384" y="3022"/>
                    <a:pt x="15293" y="3045"/>
                    <a:pt x="15225" y="3113"/>
                  </a:cubicBezTo>
                  <a:cubicBezTo>
                    <a:pt x="15133" y="3182"/>
                    <a:pt x="15110" y="3273"/>
                    <a:pt x="15110" y="3387"/>
                  </a:cubicBezTo>
                  <a:cubicBezTo>
                    <a:pt x="15110" y="3479"/>
                    <a:pt x="15133" y="3570"/>
                    <a:pt x="15225" y="3638"/>
                  </a:cubicBezTo>
                  <a:cubicBezTo>
                    <a:pt x="15270" y="3730"/>
                    <a:pt x="15361" y="3753"/>
                    <a:pt x="15476" y="3753"/>
                  </a:cubicBezTo>
                  <a:cubicBezTo>
                    <a:pt x="15567" y="3753"/>
                    <a:pt x="15658" y="3730"/>
                    <a:pt x="15727" y="3661"/>
                  </a:cubicBezTo>
                  <a:cubicBezTo>
                    <a:pt x="15818" y="3570"/>
                    <a:pt x="15841" y="3479"/>
                    <a:pt x="15841" y="3387"/>
                  </a:cubicBezTo>
                  <a:cubicBezTo>
                    <a:pt x="15841" y="3273"/>
                    <a:pt x="15818" y="3205"/>
                    <a:pt x="15750" y="3113"/>
                  </a:cubicBezTo>
                  <a:cubicBezTo>
                    <a:pt x="15658" y="3045"/>
                    <a:pt x="15590" y="3022"/>
                    <a:pt x="15476" y="3022"/>
                  </a:cubicBezTo>
                  <a:close/>
                  <a:moveTo>
                    <a:pt x="16430" y="3099"/>
                  </a:moveTo>
                  <a:cubicBezTo>
                    <a:pt x="16336" y="3099"/>
                    <a:pt x="16238" y="3139"/>
                    <a:pt x="16160" y="3228"/>
                  </a:cubicBezTo>
                  <a:cubicBezTo>
                    <a:pt x="16023" y="3365"/>
                    <a:pt x="16023" y="3593"/>
                    <a:pt x="16160" y="3730"/>
                  </a:cubicBezTo>
                  <a:cubicBezTo>
                    <a:pt x="16240" y="3821"/>
                    <a:pt x="16337" y="3861"/>
                    <a:pt x="16429" y="3861"/>
                  </a:cubicBezTo>
                  <a:cubicBezTo>
                    <a:pt x="16520" y="3861"/>
                    <a:pt x="16605" y="3821"/>
                    <a:pt x="16663" y="3753"/>
                  </a:cubicBezTo>
                  <a:cubicBezTo>
                    <a:pt x="16799" y="3593"/>
                    <a:pt x="16891" y="3387"/>
                    <a:pt x="16685" y="3228"/>
                  </a:cubicBezTo>
                  <a:cubicBezTo>
                    <a:pt x="16626" y="3145"/>
                    <a:pt x="16531" y="3099"/>
                    <a:pt x="16430" y="3099"/>
                  </a:cubicBezTo>
                  <a:close/>
                  <a:moveTo>
                    <a:pt x="9039" y="3935"/>
                  </a:moveTo>
                  <a:cubicBezTo>
                    <a:pt x="9039" y="3958"/>
                    <a:pt x="9016" y="3958"/>
                    <a:pt x="8993" y="3981"/>
                  </a:cubicBezTo>
                  <a:cubicBezTo>
                    <a:pt x="8993" y="3981"/>
                    <a:pt x="8970" y="4004"/>
                    <a:pt x="8970" y="4004"/>
                  </a:cubicBezTo>
                  <a:cubicBezTo>
                    <a:pt x="8970" y="4026"/>
                    <a:pt x="8970" y="4026"/>
                    <a:pt x="8970" y="4026"/>
                  </a:cubicBezTo>
                  <a:cubicBezTo>
                    <a:pt x="8970" y="4038"/>
                    <a:pt x="8976" y="4044"/>
                    <a:pt x="8982" y="4044"/>
                  </a:cubicBezTo>
                  <a:cubicBezTo>
                    <a:pt x="8988" y="4044"/>
                    <a:pt x="8993" y="4038"/>
                    <a:pt x="8993" y="4026"/>
                  </a:cubicBezTo>
                  <a:cubicBezTo>
                    <a:pt x="8993" y="4026"/>
                    <a:pt x="9016" y="4004"/>
                    <a:pt x="9039" y="3981"/>
                  </a:cubicBezTo>
                  <a:cubicBezTo>
                    <a:pt x="9039" y="3981"/>
                    <a:pt x="9039" y="3958"/>
                    <a:pt x="9039" y="3935"/>
                  </a:cubicBezTo>
                  <a:close/>
                  <a:moveTo>
                    <a:pt x="9701" y="3507"/>
                  </a:moveTo>
                  <a:cubicBezTo>
                    <a:pt x="9615" y="3507"/>
                    <a:pt x="9530" y="3536"/>
                    <a:pt x="9473" y="3593"/>
                  </a:cubicBezTo>
                  <a:cubicBezTo>
                    <a:pt x="9358" y="3707"/>
                    <a:pt x="9358" y="3958"/>
                    <a:pt x="9473" y="4072"/>
                  </a:cubicBezTo>
                  <a:cubicBezTo>
                    <a:pt x="9530" y="4129"/>
                    <a:pt x="9621" y="4158"/>
                    <a:pt x="9712" y="4158"/>
                  </a:cubicBezTo>
                  <a:cubicBezTo>
                    <a:pt x="9804" y="4158"/>
                    <a:pt x="9895" y="4129"/>
                    <a:pt x="9952" y="4072"/>
                  </a:cubicBezTo>
                  <a:cubicBezTo>
                    <a:pt x="10066" y="3958"/>
                    <a:pt x="10066" y="3707"/>
                    <a:pt x="9929" y="3593"/>
                  </a:cubicBezTo>
                  <a:cubicBezTo>
                    <a:pt x="9872" y="3536"/>
                    <a:pt x="9786" y="3507"/>
                    <a:pt x="9701" y="3507"/>
                  </a:cubicBezTo>
                  <a:close/>
                  <a:moveTo>
                    <a:pt x="10694" y="3570"/>
                  </a:moveTo>
                  <a:cubicBezTo>
                    <a:pt x="10608" y="3570"/>
                    <a:pt x="10523" y="3604"/>
                    <a:pt x="10454" y="3661"/>
                  </a:cubicBezTo>
                  <a:cubicBezTo>
                    <a:pt x="10317" y="3798"/>
                    <a:pt x="10317" y="4026"/>
                    <a:pt x="10454" y="4141"/>
                  </a:cubicBezTo>
                  <a:cubicBezTo>
                    <a:pt x="10523" y="4209"/>
                    <a:pt x="10597" y="4243"/>
                    <a:pt x="10674" y="4243"/>
                  </a:cubicBezTo>
                  <a:cubicBezTo>
                    <a:pt x="10751" y="4243"/>
                    <a:pt x="10831" y="4209"/>
                    <a:pt x="10911" y="4141"/>
                  </a:cubicBezTo>
                  <a:cubicBezTo>
                    <a:pt x="11047" y="4026"/>
                    <a:pt x="11047" y="3821"/>
                    <a:pt x="10933" y="3684"/>
                  </a:cubicBezTo>
                  <a:cubicBezTo>
                    <a:pt x="10865" y="3604"/>
                    <a:pt x="10779" y="3570"/>
                    <a:pt x="10694" y="3570"/>
                  </a:cubicBezTo>
                  <a:close/>
                  <a:moveTo>
                    <a:pt x="11629" y="3653"/>
                  </a:moveTo>
                  <a:cubicBezTo>
                    <a:pt x="11549" y="3653"/>
                    <a:pt x="11467" y="3687"/>
                    <a:pt x="11390" y="3753"/>
                  </a:cubicBezTo>
                  <a:cubicBezTo>
                    <a:pt x="11253" y="3912"/>
                    <a:pt x="11253" y="4095"/>
                    <a:pt x="11390" y="4232"/>
                  </a:cubicBezTo>
                  <a:cubicBezTo>
                    <a:pt x="11458" y="4300"/>
                    <a:pt x="11527" y="4346"/>
                    <a:pt x="11641" y="4346"/>
                  </a:cubicBezTo>
                  <a:cubicBezTo>
                    <a:pt x="11732" y="4346"/>
                    <a:pt x="11801" y="4323"/>
                    <a:pt x="11869" y="4255"/>
                  </a:cubicBezTo>
                  <a:cubicBezTo>
                    <a:pt x="12006" y="4095"/>
                    <a:pt x="12029" y="3912"/>
                    <a:pt x="11869" y="3775"/>
                  </a:cubicBezTo>
                  <a:cubicBezTo>
                    <a:pt x="11798" y="3692"/>
                    <a:pt x="11715" y="3653"/>
                    <a:pt x="11629" y="3653"/>
                  </a:cubicBezTo>
                  <a:close/>
                  <a:moveTo>
                    <a:pt x="12557" y="3724"/>
                  </a:moveTo>
                  <a:cubicBezTo>
                    <a:pt x="12474" y="3724"/>
                    <a:pt x="12394" y="3764"/>
                    <a:pt x="12326" y="3844"/>
                  </a:cubicBezTo>
                  <a:cubicBezTo>
                    <a:pt x="12166" y="3981"/>
                    <a:pt x="12166" y="4163"/>
                    <a:pt x="12326" y="4300"/>
                  </a:cubicBezTo>
                  <a:cubicBezTo>
                    <a:pt x="12397" y="4383"/>
                    <a:pt x="12480" y="4423"/>
                    <a:pt x="12563" y="4423"/>
                  </a:cubicBezTo>
                  <a:cubicBezTo>
                    <a:pt x="12640" y="4423"/>
                    <a:pt x="12716" y="4389"/>
                    <a:pt x="12782" y="4323"/>
                  </a:cubicBezTo>
                  <a:cubicBezTo>
                    <a:pt x="12942" y="4163"/>
                    <a:pt x="12942" y="3981"/>
                    <a:pt x="12805" y="3844"/>
                  </a:cubicBezTo>
                  <a:cubicBezTo>
                    <a:pt x="12725" y="3764"/>
                    <a:pt x="12640" y="3724"/>
                    <a:pt x="12557" y="3724"/>
                  </a:cubicBezTo>
                  <a:close/>
                  <a:moveTo>
                    <a:pt x="13490" y="3798"/>
                  </a:moveTo>
                  <a:cubicBezTo>
                    <a:pt x="13444" y="3798"/>
                    <a:pt x="13262" y="3890"/>
                    <a:pt x="13239" y="3912"/>
                  </a:cubicBezTo>
                  <a:cubicBezTo>
                    <a:pt x="13170" y="3981"/>
                    <a:pt x="13147" y="4095"/>
                    <a:pt x="13147" y="4163"/>
                  </a:cubicBezTo>
                  <a:cubicBezTo>
                    <a:pt x="13147" y="4255"/>
                    <a:pt x="13170" y="4369"/>
                    <a:pt x="13239" y="4437"/>
                  </a:cubicBezTo>
                  <a:cubicBezTo>
                    <a:pt x="13330" y="4506"/>
                    <a:pt x="13421" y="4506"/>
                    <a:pt x="13513" y="4529"/>
                  </a:cubicBezTo>
                  <a:cubicBezTo>
                    <a:pt x="13558" y="4529"/>
                    <a:pt x="13741" y="4460"/>
                    <a:pt x="13787" y="4415"/>
                  </a:cubicBezTo>
                  <a:cubicBezTo>
                    <a:pt x="13855" y="4346"/>
                    <a:pt x="13878" y="4255"/>
                    <a:pt x="13878" y="4163"/>
                  </a:cubicBezTo>
                  <a:cubicBezTo>
                    <a:pt x="13878" y="4072"/>
                    <a:pt x="13832" y="3981"/>
                    <a:pt x="13764" y="3890"/>
                  </a:cubicBezTo>
                  <a:cubicBezTo>
                    <a:pt x="13695" y="3844"/>
                    <a:pt x="13581" y="3821"/>
                    <a:pt x="13490" y="3798"/>
                  </a:cubicBezTo>
                  <a:close/>
                  <a:moveTo>
                    <a:pt x="14466" y="3892"/>
                  </a:moveTo>
                  <a:cubicBezTo>
                    <a:pt x="14372" y="3892"/>
                    <a:pt x="14274" y="3927"/>
                    <a:pt x="14197" y="4004"/>
                  </a:cubicBezTo>
                  <a:cubicBezTo>
                    <a:pt x="14038" y="4163"/>
                    <a:pt x="14060" y="4369"/>
                    <a:pt x="14175" y="4506"/>
                  </a:cubicBezTo>
                  <a:cubicBezTo>
                    <a:pt x="14249" y="4580"/>
                    <a:pt x="14356" y="4621"/>
                    <a:pt x="14461" y="4621"/>
                  </a:cubicBezTo>
                  <a:cubicBezTo>
                    <a:pt x="14550" y="4621"/>
                    <a:pt x="14637" y="4591"/>
                    <a:pt x="14700" y="4529"/>
                  </a:cubicBezTo>
                  <a:cubicBezTo>
                    <a:pt x="14882" y="4369"/>
                    <a:pt x="14859" y="4163"/>
                    <a:pt x="14722" y="4004"/>
                  </a:cubicBezTo>
                  <a:cubicBezTo>
                    <a:pt x="14663" y="3933"/>
                    <a:pt x="14567" y="3892"/>
                    <a:pt x="14466" y="3892"/>
                  </a:cubicBezTo>
                  <a:close/>
                  <a:moveTo>
                    <a:pt x="16366" y="4032"/>
                  </a:moveTo>
                  <a:cubicBezTo>
                    <a:pt x="16320" y="4032"/>
                    <a:pt x="16274" y="4038"/>
                    <a:pt x="16229" y="4049"/>
                  </a:cubicBezTo>
                  <a:cubicBezTo>
                    <a:pt x="16023" y="4141"/>
                    <a:pt x="15932" y="4300"/>
                    <a:pt x="16001" y="4529"/>
                  </a:cubicBezTo>
                  <a:cubicBezTo>
                    <a:pt x="16027" y="4595"/>
                    <a:pt x="16046" y="4631"/>
                    <a:pt x="16071" y="4631"/>
                  </a:cubicBezTo>
                  <a:cubicBezTo>
                    <a:pt x="16088" y="4631"/>
                    <a:pt x="16109" y="4612"/>
                    <a:pt x="16138" y="4574"/>
                  </a:cubicBezTo>
                  <a:cubicBezTo>
                    <a:pt x="16138" y="4574"/>
                    <a:pt x="16160" y="4551"/>
                    <a:pt x="16160" y="4551"/>
                  </a:cubicBezTo>
                  <a:cubicBezTo>
                    <a:pt x="16206" y="4506"/>
                    <a:pt x="16274" y="4460"/>
                    <a:pt x="16297" y="4369"/>
                  </a:cubicBezTo>
                  <a:cubicBezTo>
                    <a:pt x="16389" y="4300"/>
                    <a:pt x="16434" y="4186"/>
                    <a:pt x="16526" y="4095"/>
                  </a:cubicBezTo>
                  <a:cubicBezTo>
                    <a:pt x="16548" y="4072"/>
                    <a:pt x="16548" y="4072"/>
                    <a:pt x="16503" y="4049"/>
                  </a:cubicBezTo>
                  <a:cubicBezTo>
                    <a:pt x="16457" y="4038"/>
                    <a:pt x="16411" y="4032"/>
                    <a:pt x="16366" y="4032"/>
                  </a:cubicBezTo>
                  <a:close/>
                  <a:moveTo>
                    <a:pt x="15373" y="3961"/>
                  </a:moveTo>
                  <a:cubicBezTo>
                    <a:pt x="15280" y="3961"/>
                    <a:pt x="15187" y="3995"/>
                    <a:pt x="15110" y="4072"/>
                  </a:cubicBezTo>
                  <a:cubicBezTo>
                    <a:pt x="14973" y="4232"/>
                    <a:pt x="14973" y="4437"/>
                    <a:pt x="15110" y="4597"/>
                  </a:cubicBezTo>
                  <a:cubicBezTo>
                    <a:pt x="15193" y="4668"/>
                    <a:pt x="15295" y="4709"/>
                    <a:pt x="15392" y="4709"/>
                  </a:cubicBezTo>
                  <a:cubicBezTo>
                    <a:pt x="15483" y="4709"/>
                    <a:pt x="15570" y="4674"/>
                    <a:pt x="15635" y="4597"/>
                  </a:cubicBezTo>
                  <a:cubicBezTo>
                    <a:pt x="15795" y="4437"/>
                    <a:pt x="15795" y="4232"/>
                    <a:pt x="15658" y="4072"/>
                  </a:cubicBezTo>
                  <a:cubicBezTo>
                    <a:pt x="15575" y="4001"/>
                    <a:pt x="15474" y="3961"/>
                    <a:pt x="15373" y="3961"/>
                  </a:cubicBezTo>
                  <a:close/>
                  <a:moveTo>
                    <a:pt x="8716" y="4363"/>
                  </a:moveTo>
                  <a:cubicBezTo>
                    <a:pt x="8645" y="4363"/>
                    <a:pt x="8571" y="4403"/>
                    <a:pt x="8491" y="4483"/>
                  </a:cubicBezTo>
                  <a:cubicBezTo>
                    <a:pt x="8354" y="4620"/>
                    <a:pt x="8354" y="4757"/>
                    <a:pt x="8491" y="4894"/>
                  </a:cubicBezTo>
                  <a:cubicBezTo>
                    <a:pt x="8574" y="4977"/>
                    <a:pt x="8651" y="5017"/>
                    <a:pt x="8725" y="5017"/>
                  </a:cubicBezTo>
                  <a:cubicBezTo>
                    <a:pt x="8793" y="5017"/>
                    <a:pt x="8859" y="4982"/>
                    <a:pt x="8925" y="4917"/>
                  </a:cubicBezTo>
                  <a:cubicBezTo>
                    <a:pt x="9062" y="4757"/>
                    <a:pt x="9085" y="4620"/>
                    <a:pt x="8925" y="4483"/>
                  </a:cubicBezTo>
                  <a:cubicBezTo>
                    <a:pt x="8856" y="4403"/>
                    <a:pt x="8788" y="4363"/>
                    <a:pt x="8716" y="4363"/>
                  </a:cubicBezTo>
                  <a:close/>
                  <a:moveTo>
                    <a:pt x="9651" y="4463"/>
                  </a:moveTo>
                  <a:cubicBezTo>
                    <a:pt x="9565" y="4463"/>
                    <a:pt x="9481" y="4486"/>
                    <a:pt x="9427" y="4529"/>
                  </a:cubicBezTo>
                  <a:cubicBezTo>
                    <a:pt x="9313" y="4643"/>
                    <a:pt x="9313" y="4894"/>
                    <a:pt x="9427" y="5031"/>
                  </a:cubicBezTo>
                  <a:cubicBezTo>
                    <a:pt x="9487" y="5079"/>
                    <a:pt x="9579" y="5108"/>
                    <a:pt x="9669" y="5108"/>
                  </a:cubicBezTo>
                  <a:cubicBezTo>
                    <a:pt x="9750" y="5108"/>
                    <a:pt x="9829" y="5085"/>
                    <a:pt x="9883" y="5031"/>
                  </a:cubicBezTo>
                  <a:cubicBezTo>
                    <a:pt x="10020" y="4917"/>
                    <a:pt x="10020" y="4666"/>
                    <a:pt x="9906" y="4551"/>
                  </a:cubicBezTo>
                  <a:cubicBezTo>
                    <a:pt x="9846" y="4491"/>
                    <a:pt x="9748" y="4463"/>
                    <a:pt x="9651" y="4463"/>
                  </a:cubicBezTo>
                  <a:close/>
                  <a:moveTo>
                    <a:pt x="10580" y="4534"/>
                  </a:moveTo>
                  <a:cubicBezTo>
                    <a:pt x="10488" y="4534"/>
                    <a:pt x="10397" y="4563"/>
                    <a:pt x="10340" y="4620"/>
                  </a:cubicBezTo>
                  <a:cubicBezTo>
                    <a:pt x="10226" y="4734"/>
                    <a:pt x="10249" y="4985"/>
                    <a:pt x="10363" y="5099"/>
                  </a:cubicBezTo>
                  <a:cubicBezTo>
                    <a:pt x="10417" y="5154"/>
                    <a:pt x="10503" y="5182"/>
                    <a:pt x="10590" y="5182"/>
                  </a:cubicBezTo>
                  <a:cubicBezTo>
                    <a:pt x="10685" y="5182"/>
                    <a:pt x="10782" y="5148"/>
                    <a:pt x="10842" y="5076"/>
                  </a:cubicBezTo>
                  <a:cubicBezTo>
                    <a:pt x="10956" y="4962"/>
                    <a:pt x="10933" y="4734"/>
                    <a:pt x="10819" y="4620"/>
                  </a:cubicBezTo>
                  <a:cubicBezTo>
                    <a:pt x="10762" y="4563"/>
                    <a:pt x="10671" y="4534"/>
                    <a:pt x="10580" y="4534"/>
                  </a:cubicBezTo>
                  <a:close/>
                  <a:moveTo>
                    <a:pt x="11550" y="4617"/>
                  </a:moveTo>
                  <a:cubicBezTo>
                    <a:pt x="11460" y="4617"/>
                    <a:pt x="11370" y="4652"/>
                    <a:pt x="11299" y="4711"/>
                  </a:cubicBezTo>
                  <a:cubicBezTo>
                    <a:pt x="11162" y="4848"/>
                    <a:pt x="11162" y="5054"/>
                    <a:pt x="11299" y="5191"/>
                  </a:cubicBezTo>
                  <a:cubicBezTo>
                    <a:pt x="11367" y="5259"/>
                    <a:pt x="11447" y="5293"/>
                    <a:pt x="11530" y="5293"/>
                  </a:cubicBezTo>
                  <a:cubicBezTo>
                    <a:pt x="11612" y="5293"/>
                    <a:pt x="11698" y="5259"/>
                    <a:pt x="11778" y="5191"/>
                  </a:cubicBezTo>
                  <a:cubicBezTo>
                    <a:pt x="11915" y="5054"/>
                    <a:pt x="11915" y="4848"/>
                    <a:pt x="11778" y="4711"/>
                  </a:cubicBezTo>
                  <a:cubicBezTo>
                    <a:pt x="11713" y="4646"/>
                    <a:pt x="11632" y="4617"/>
                    <a:pt x="11550" y="4617"/>
                  </a:cubicBezTo>
                  <a:close/>
                  <a:moveTo>
                    <a:pt x="12485" y="4700"/>
                  </a:moveTo>
                  <a:cubicBezTo>
                    <a:pt x="12406" y="4700"/>
                    <a:pt x="12326" y="4734"/>
                    <a:pt x="12257" y="4803"/>
                  </a:cubicBezTo>
                  <a:cubicBezTo>
                    <a:pt x="12097" y="4962"/>
                    <a:pt x="12097" y="5122"/>
                    <a:pt x="12234" y="5282"/>
                  </a:cubicBezTo>
                  <a:cubicBezTo>
                    <a:pt x="12317" y="5353"/>
                    <a:pt x="12406" y="5393"/>
                    <a:pt x="12492" y="5393"/>
                  </a:cubicBezTo>
                  <a:cubicBezTo>
                    <a:pt x="12571" y="5393"/>
                    <a:pt x="12648" y="5359"/>
                    <a:pt x="12714" y="5282"/>
                  </a:cubicBezTo>
                  <a:cubicBezTo>
                    <a:pt x="12874" y="5122"/>
                    <a:pt x="12874" y="4962"/>
                    <a:pt x="12714" y="4803"/>
                  </a:cubicBezTo>
                  <a:cubicBezTo>
                    <a:pt x="12645" y="4734"/>
                    <a:pt x="12565" y="4700"/>
                    <a:pt x="12485" y="4700"/>
                  </a:cubicBezTo>
                  <a:close/>
                  <a:moveTo>
                    <a:pt x="13418" y="4768"/>
                  </a:moveTo>
                  <a:cubicBezTo>
                    <a:pt x="13336" y="4768"/>
                    <a:pt x="13250" y="4803"/>
                    <a:pt x="13170" y="4871"/>
                  </a:cubicBezTo>
                  <a:cubicBezTo>
                    <a:pt x="13033" y="5031"/>
                    <a:pt x="13033" y="5213"/>
                    <a:pt x="13170" y="5350"/>
                  </a:cubicBezTo>
                  <a:cubicBezTo>
                    <a:pt x="13250" y="5430"/>
                    <a:pt x="13330" y="5470"/>
                    <a:pt x="13410" y="5470"/>
                  </a:cubicBezTo>
                  <a:cubicBezTo>
                    <a:pt x="13490" y="5470"/>
                    <a:pt x="13570" y="5430"/>
                    <a:pt x="13650" y="5350"/>
                  </a:cubicBezTo>
                  <a:cubicBezTo>
                    <a:pt x="13787" y="5213"/>
                    <a:pt x="13809" y="5031"/>
                    <a:pt x="13650" y="4871"/>
                  </a:cubicBezTo>
                  <a:cubicBezTo>
                    <a:pt x="13581" y="4803"/>
                    <a:pt x="13501" y="4768"/>
                    <a:pt x="13418" y="4768"/>
                  </a:cubicBezTo>
                  <a:close/>
                  <a:moveTo>
                    <a:pt x="14380" y="4825"/>
                  </a:moveTo>
                  <a:cubicBezTo>
                    <a:pt x="14334" y="4825"/>
                    <a:pt x="14152" y="4894"/>
                    <a:pt x="14129" y="4939"/>
                  </a:cubicBezTo>
                  <a:cubicBezTo>
                    <a:pt x="14038" y="5008"/>
                    <a:pt x="14015" y="5099"/>
                    <a:pt x="14015" y="5191"/>
                  </a:cubicBezTo>
                  <a:cubicBezTo>
                    <a:pt x="14038" y="5282"/>
                    <a:pt x="14060" y="5373"/>
                    <a:pt x="14129" y="5442"/>
                  </a:cubicBezTo>
                  <a:cubicBezTo>
                    <a:pt x="14197" y="5510"/>
                    <a:pt x="14312" y="5533"/>
                    <a:pt x="14403" y="5556"/>
                  </a:cubicBezTo>
                  <a:cubicBezTo>
                    <a:pt x="14448" y="5556"/>
                    <a:pt x="14631" y="5464"/>
                    <a:pt x="14654" y="5442"/>
                  </a:cubicBezTo>
                  <a:cubicBezTo>
                    <a:pt x="14722" y="5373"/>
                    <a:pt x="14745" y="5259"/>
                    <a:pt x="14745" y="5191"/>
                  </a:cubicBezTo>
                  <a:cubicBezTo>
                    <a:pt x="14745" y="5099"/>
                    <a:pt x="14722" y="5008"/>
                    <a:pt x="14631" y="4917"/>
                  </a:cubicBezTo>
                  <a:cubicBezTo>
                    <a:pt x="14563" y="4871"/>
                    <a:pt x="14471" y="4848"/>
                    <a:pt x="14380" y="4825"/>
                  </a:cubicBezTo>
                  <a:close/>
                  <a:moveTo>
                    <a:pt x="15309" y="4911"/>
                  </a:moveTo>
                  <a:cubicBezTo>
                    <a:pt x="15238" y="4911"/>
                    <a:pt x="15174" y="4953"/>
                    <a:pt x="15110" y="4985"/>
                  </a:cubicBezTo>
                  <a:cubicBezTo>
                    <a:pt x="14951" y="5076"/>
                    <a:pt x="14928" y="5350"/>
                    <a:pt x="15019" y="5487"/>
                  </a:cubicBezTo>
                  <a:cubicBezTo>
                    <a:pt x="15058" y="5539"/>
                    <a:pt x="15082" y="5568"/>
                    <a:pt x="15111" y="5568"/>
                  </a:cubicBezTo>
                  <a:cubicBezTo>
                    <a:pt x="15135" y="5568"/>
                    <a:pt x="15162" y="5550"/>
                    <a:pt x="15202" y="5510"/>
                  </a:cubicBezTo>
                  <a:cubicBezTo>
                    <a:pt x="15247" y="5464"/>
                    <a:pt x="15316" y="5396"/>
                    <a:pt x="15384" y="5328"/>
                  </a:cubicBezTo>
                  <a:cubicBezTo>
                    <a:pt x="15430" y="5282"/>
                    <a:pt x="15498" y="5213"/>
                    <a:pt x="15567" y="5145"/>
                  </a:cubicBezTo>
                  <a:cubicBezTo>
                    <a:pt x="15590" y="5122"/>
                    <a:pt x="15635" y="5076"/>
                    <a:pt x="15635" y="5054"/>
                  </a:cubicBezTo>
                  <a:cubicBezTo>
                    <a:pt x="15590" y="5031"/>
                    <a:pt x="15567" y="4985"/>
                    <a:pt x="15521" y="4962"/>
                  </a:cubicBezTo>
                  <a:cubicBezTo>
                    <a:pt x="15498" y="4939"/>
                    <a:pt x="15453" y="4939"/>
                    <a:pt x="15407" y="4939"/>
                  </a:cubicBezTo>
                  <a:cubicBezTo>
                    <a:pt x="15372" y="4919"/>
                    <a:pt x="15340" y="4911"/>
                    <a:pt x="15309" y="4911"/>
                  </a:cubicBezTo>
                  <a:close/>
                  <a:moveTo>
                    <a:pt x="7727" y="5256"/>
                  </a:moveTo>
                  <a:cubicBezTo>
                    <a:pt x="7708" y="5256"/>
                    <a:pt x="7689" y="5263"/>
                    <a:pt x="7669" y="5282"/>
                  </a:cubicBezTo>
                  <a:cubicBezTo>
                    <a:pt x="7647" y="5350"/>
                    <a:pt x="7601" y="5373"/>
                    <a:pt x="7555" y="5419"/>
                  </a:cubicBezTo>
                  <a:cubicBezTo>
                    <a:pt x="7510" y="5464"/>
                    <a:pt x="7464" y="5510"/>
                    <a:pt x="7418" y="5556"/>
                  </a:cubicBezTo>
                  <a:cubicBezTo>
                    <a:pt x="7373" y="5601"/>
                    <a:pt x="7373" y="5601"/>
                    <a:pt x="7395" y="5647"/>
                  </a:cubicBezTo>
                  <a:cubicBezTo>
                    <a:pt x="7435" y="5767"/>
                    <a:pt x="7527" y="5834"/>
                    <a:pt x="7656" y="5834"/>
                  </a:cubicBezTo>
                  <a:cubicBezTo>
                    <a:pt x="7675" y="5834"/>
                    <a:pt x="7695" y="5833"/>
                    <a:pt x="7715" y="5830"/>
                  </a:cubicBezTo>
                  <a:cubicBezTo>
                    <a:pt x="7829" y="5830"/>
                    <a:pt x="7943" y="5716"/>
                    <a:pt x="7966" y="5601"/>
                  </a:cubicBezTo>
                  <a:cubicBezTo>
                    <a:pt x="7989" y="5464"/>
                    <a:pt x="7920" y="5328"/>
                    <a:pt x="7806" y="5282"/>
                  </a:cubicBezTo>
                  <a:cubicBezTo>
                    <a:pt x="7780" y="5269"/>
                    <a:pt x="7754" y="5256"/>
                    <a:pt x="7727" y="5256"/>
                  </a:cubicBezTo>
                  <a:close/>
                  <a:moveTo>
                    <a:pt x="8617" y="5319"/>
                  </a:moveTo>
                  <a:cubicBezTo>
                    <a:pt x="8548" y="5319"/>
                    <a:pt x="8477" y="5353"/>
                    <a:pt x="8400" y="5419"/>
                  </a:cubicBezTo>
                  <a:cubicBezTo>
                    <a:pt x="8263" y="5579"/>
                    <a:pt x="8263" y="5716"/>
                    <a:pt x="8400" y="5852"/>
                  </a:cubicBezTo>
                  <a:cubicBezTo>
                    <a:pt x="8468" y="5921"/>
                    <a:pt x="8542" y="5955"/>
                    <a:pt x="8617" y="5955"/>
                  </a:cubicBezTo>
                  <a:cubicBezTo>
                    <a:pt x="8691" y="5955"/>
                    <a:pt x="8765" y="5921"/>
                    <a:pt x="8833" y="5852"/>
                  </a:cubicBezTo>
                  <a:cubicBezTo>
                    <a:pt x="8970" y="5716"/>
                    <a:pt x="8970" y="5579"/>
                    <a:pt x="8833" y="5442"/>
                  </a:cubicBezTo>
                  <a:cubicBezTo>
                    <a:pt x="8762" y="5359"/>
                    <a:pt x="8691" y="5319"/>
                    <a:pt x="8617" y="5319"/>
                  </a:cubicBezTo>
                  <a:close/>
                  <a:moveTo>
                    <a:pt x="9558" y="5410"/>
                  </a:moveTo>
                  <a:cubicBezTo>
                    <a:pt x="9490" y="5410"/>
                    <a:pt x="9424" y="5444"/>
                    <a:pt x="9358" y="5510"/>
                  </a:cubicBezTo>
                  <a:cubicBezTo>
                    <a:pt x="9221" y="5670"/>
                    <a:pt x="9199" y="5807"/>
                    <a:pt x="9336" y="5921"/>
                  </a:cubicBezTo>
                  <a:cubicBezTo>
                    <a:pt x="9425" y="6010"/>
                    <a:pt x="9507" y="6057"/>
                    <a:pt x="9585" y="6057"/>
                  </a:cubicBezTo>
                  <a:cubicBezTo>
                    <a:pt x="9648" y="6057"/>
                    <a:pt x="9709" y="6027"/>
                    <a:pt x="9769" y="5967"/>
                  </a:cubicBezTo>
                  <a:cubicBezTo>
                    <a:pt x="9929" y="5807"/>
                    <a:pt x="9929" y="5670"/>
                    <a:pt x="9792" y="5533"/>
                  </a:cubicBezTo>
                  <a:cubicBezTo>
                    <a:pt x="9709" y="5450"/>
                    <a:pt x="9632" y="5410"/>
                    <a:pt x="9558" y="5410"/>
                  </a:cubicBezTo>
                  <a:close/>
                  <a:moveTo>
                    <a:pt x="10469" y="5481"/>
                  </a:moveTo>
                  <a:cubicBezTo>
                    <a:pt x="10384" y="5481"/>
                    <a:pt x="10300" y="5504"/>
                    <a:pt x="10249" y="5556"/>
                  </a:cubicBezTo>
                  <a:cubicBezTo>
                    <a:pt x="10134" y="5670"/>
                    <a:pt x="10134" y="5921"/>
                    <a:pt x="10249" y="6035"/>
                  </a:cubicBezTo>
                  <a:cubicBezTo>
                    <a:pt x="10306" y="6092"/>
                    <a:pt x="10397" y="6121"/>
                    <a:pt x="10488" y="6121"/>
                  </a:cubicBezTo>
                  <a:cubicBezTo>
                    <a:pt x="10580" y="6121"/>
                    <a:pt x="10671" y="6092"/>
                    <a:pt x="10728" y="6035"/>
                  </a:cubicBezTo>
                  <a:cubicBezTo>
                    <a:pt x="10842" y="5921"/>
                    <a:pt x="10842" y="5693"/>
                    <a:pt x="10728" y="5579"/>
                  </a:cubicBezTo>
                  <a:cubicBezTo>
                    <a:pt x="10678" y="5516"/>
                    <a:pt x="10572" y="5481"/>
                    <a:pt x="10469" y="5481"/>
                  </a:cubicBezTo>
                  <a:close/>
                  <a:moveTo>
                    <a:pt x="11435" y="5576"/>
                  </a:moveTo>
                  <a:cubicBezTo>
                    <a:pt x="11347" y="5576"/>
                    <a:pt x="11262" y="5605"/>
                    <a:pt x="11207" y="5670"/>
                  </a:cubicBezTo>
                  <a:cubicBezTo>
                    <a:pt x="11093" y="5784"/>
                    <a:pt x="11093" y="6012"/>
                    <a:pt x="11207" y="6126"/>
                  </a:cubicBezTo>
                  <a:cubicBezTo>
                    <a:pt x="11264" y="6195"/>
                    <a:pt x="11350" y="6229"/>
                    <a:pt x="11438" y="6229"/>
                  </a:cubicBezTo>
                  <a:cubicBezTo>
                    <a:pt x="11527" y="6229"/>
                    <a:pt x="11618" y="6195"/>
                    <a:pt x="11687" y="6126"/>
                  </a:cubicBezTo>
                  <a:cubicBezTo>
                    <a:pt x="11801" y="6012"/>
                    <a:pt x="11801" y="5784"/>
                    <a:pt x="11687" y="5670"/>
                  </a:cubicBezTo>
                  <a:cubicBezTo>
                    <a:pt x="11627" y="5610"/>
                    <a:pt x="11530" y="5576"/>
                    <a:pt x="11435" y="5576"/>
                  </a:cubicBezTo>
                  <a:close/>
                  <a:moveTo>
                    <a:pt x="12408" y="5636"/>
                  </a:moveTo>
                  <a:cubicBezTo>
                    <a:pt x="12326" y="5636"/>
                    <a:pt x="12246" y="5670"/>
                    <a:pt x="12189" y="5738"/>
                  </a:cubicBezTo>
                  <a:cubicBezTo>
                    <a:pt x="12052" y="5875"/>
                    <a:pt x="12052" y="6081"/>
                    <a:pt x="12189" y="6218"/>
                  </a:cubicBezTo>
                  <a:cubicBezTo>
                    <a:pt x="12260" y="6277"/>
                    <a:pt x="12338" y="6312"/>
                    <a:pt x="12419" y="6312"/>
                  </a:cubicBezTo>
                  <a:cubicBezTo>
                    <a:pt x="12493" y="6312"/>
                    <a:pt x="12569" y="6283"/>
                    <a:pt x="12645" y="6218"/>
                  </a:cubicBezTo>
                  <a:cubicBezTo>
                    <a:pt x="12782" y="6081"/>
                    <a:pt x="12782" y="5875"/>
                    <a:pt x="12645" y="5738"/>
                  </a:cubicBezTo>
                  <a:cubicBezTo>
                    <a:pt x="12577" y="5670"/>
                    <a:pt x="12491" y="5636"/>
                    <a:pt x="12408" y="5636"/>
                  </a:cubicBezTo>
                  <a:close/>
                  <a:moveTo>
                    <a:pt x="13330" y="5693"/>
                  </a:moveTo>
                  <a:cubicBezTo>
                    <a:pt x="13239" y="5693"/>
                    <a:pt x="13170" y="5738"/>
                    <a:pt x="13102" y="5807"/>
                  </a:cubicBezTo>
                  <a:cubicBezTo>
                    <a:pt x="12965" y="5944"/>
                    <a:pt x="12942" y="6126"/>
                    <a:pt x="13102" y="6286"/>
                  </a:cubicBezTo>
                  <a:cubicBezTo>
                    <a:pt x="13182" y="6355"/>
                    <a:pt x="13262" y="6389"/>
                    <a:pt x="13341" y="6389"/>
                  </a:cubicBezTo>
                  <a:cubicBezTo>
                    <a:pt x="13421" y="6389"/>
                    <a:pt x="13501" y="6355"/>
                    <a:pt x="13581" y="6286"/>
                  </a:cubicBezTo>
                  <a:cubicBezTo>
                    <a:pt x="13718" y="6126"/>
                    <a:pt x="13718" y="5967"/>
                    <a:pt x="13581" y="5807"/>
                  </a:cubicBezTo>
                  <a:cubicBezTo>
                    <a:pt x="13513" y="5738"/>
                    <a:pt x="13444" y="5693"/>
                    <a:pt x="13330" y="5693"/>
                  </a:cubicBezTo>
                  <a:close/>
                  <a:moveTo>
                    <a:pt x="14293" y="5784"/>
                  </a:moveTo>
                  <a:cubicBezTo>
                    <a:pt x="14155" y="5784"/>
                    <a:pt x="14028" y="5879"/>
                    <a:pt x="13969" y="6012"/>
                  </a:cubicBezTo>
                  <a:cubicBezTo>
                    <a:pt x="13901" y="6195"/>
                    <a:pt x="13992" y="6377"/>
                    <a:pt x="14152" y="6469"/>
                  </a:cubicBezTo>
                  <a:cubicBezTo>
                    <a:pt x="14170" y="6469"/>
                    <a:pt x="14188" y="6472"/>
                    <a:pt x="14207" y="6472"/>
                  </a:cubicBezTo>
                  <a:cubicBezTo>
                    <a:pt x="14234" y="6472"/>
                    <a:pt x="14261" y="6464"/>
                    <a:pt x="14289" y="6423"/>
                  </a:cubicBezTo>
                  <a:cubicBezTo>
                    <a:pt x="14312" y="6377"/>
                    <a:pt x="14380" y="6332"/>
                    <a:pt x="14426" y="6286"/>
                  </a:cubicBezTo>
                  <a:cubicBezTo>
                    <a:pt x="14471" y="6241"/>
                    <a:pt x="14540" y="6172"/>
                    <a:pt x="14585" y="6126"/>
                  </a:cubicBezTo>
                  <a:cubicBezTo>
                    <a:pt x="14631" y="6081"/>
                    <a:pt x="14631" y="6035"/>
                    <a:pt x="14608" y="5967"/>
                  </a:cubicBezTo>
                  <a:cubicBezTo>
                    <a:pt x="14585" y="5944"/>
                    <a:pt x="14540" y="5921"/>
                    <a:pt x="14517" y="5875"/>
                  </a:cubicBezTo>
                  <a:cubicBezTo>
                    <a:pt x="14445" y="5811"/>
                    <a:pt x="14367" y="5784"/>
                    <a:pt x="14293" y="5784"/>
                  </a:cubicBezTo>
                  <a:close/>
                  <a:moveTo>
                    <a:pt x="6807" y="6193"/>
                  </a:moveTo>
                  <a:cubicBezTo>
                    <a:pt x="6791" y="6193"/>
                    <a:pt x="6774" y="6200"/>
                    <a:pt x="6756" y="6218"/>
                  </a:cubicBezTo>
                  <a:cubicBezTo>
                    <a:pt x="6711" y="6263"/>
                    <a:pt x="6642" y="6332"/>
                    <a:pt x="6597" y="6377"/>
                  </a:cubicBezTo>
                  <a:cubicBezTo>
                    <a:pt x="6551" y="6423"/>
                    <a:pt x="6482" y="6492"/>
                    <a:pt x="6437" y="6537"/>
                  </a:cubicBezTo>
                  <a:cubicBezTo>
                    <a:pt x="6391" y="6583"/>
                    <a:pt x="6414" y="6629"/>
                    <a:pt x="6460" y="6651"/>
                  </a:cubicBezTo>
                  <a:cubicBezTo>
                    <a:pt x="6482" y="6651"/>
                    <a:pt x="6505" y="6674"/>
                    <a:pt x="6528" y="6674"/>
                  </a:cubicBezTo>
                  <a:cubicBezTo>
                    <a:pt x="6574" y="6697"/>
                    <a:pt x="6619" y="6720"/>
                    <a:pt x="6665" y="6720"/>
                  </a:cubicBezTo>
                  <a:cubicBezTo>
                    <a:pt x="6734" y="6697"/>
                    <a:pt x="6802" y="6674"/>
                    <a:pt x="6848" y="6629"/>
                  </a:cubicBezTo>
                  <a:cubicBezTo>
                    <a:pt x="6893" y="6583"/>
                    <a:pt x="6939" y="6514"/>
                    <a:pt x="6939" y="6446"/>
                  </a:cubicBezTo>
                  <a:cubicBezTo>
                    <a:pt x="6939" y="6400"/>
                    <a:pt x="6916" y="6355"/>
                    <a:pt x="6916" y="6309"/>
                  </a:cubicBezTo>
                  <a:cubicBezTo>
                    <a:pt x="6893" y="6286"/>
                    <a:pt x="6893" y="6263"/>
                    <a:pt x="6870" y="6241"/>
                  </a:cubicBezTo>
                  <a:cubicBezTo>
                    <a:pt x="6856" y="6212"/>
                    <a:pt x="6834" y="6193"/>
                    <a:pt x="6807" y="6193"/>
                  </a:cubicBezTo>
                  <a:close/>
                  <a:moveTo>
                    <a:pt x="7607" y="6223"/>
                  </a:moveTo>
                  <a:cubicBezTo>
                    <a:pt x="7527" y="6223"/>
                    <a:pt x="7441" y="6252"/>
                    <a:pt x="7373" y="6309"/>
                  </a:cubicBezTo>
                  <a:cubicBezTo>
                    <a:pt x="7350" y="6355"/>
                    <a:pt x="7304" y="6423"/>
                    <a:pt x="7304" y="6492"/>
                  </a:cubicBezTo>
                  <a:cubicBezTo>
                    <a:pt x="7281" y="6583"/>
                    <a:pt x="7327" y="6651"/>
                    <a:pt x="7373" y="6720"/>
                  </a:cubicBezTo>
                  <a:cubicBezTo>
                    <a:pt x="7395" y="6743"/>
                    <a:pt x="7532" y="6811"/>
                    <a:pt x="7555" y="6811"/>
                  </a:cubicBezTo>
                  <a:cubicBezTo>
                    <a:pt x="7572" y="6815"/>
                    <a:pt x="7589" y="6817"/>
                    <a:pt x="7605" y="6817"/>
                  </a:cubicBezTo>
                  <a:cubicBezTo>
                    <a:pt x="7679" y="6817"/>
                    <a:pt x="7750" y="6780"/>
                    <a:pt x="7806" y="6743"/>
                  </a:cubicBezTo>
                  <a:cubicBezTo>
                    <a:pt x="7852" y="6697"/>
                    <a:pt x="7875" y="6629"/>
                    <a:pt x="7898" y="6537"/>
                  </a:cubicBezTo>
                  <a:cubicBezTo>
                    <a:pt x="7898" y="6446"/>
                    <a:pt x="7875" y="6377"/>
                    <a:pt x="7806" y="6309"/>
                  </a:cubicBezTo>
                  <a:cubicBezTo>
                    <a:pt x="7761" y="6252"/>
                    <a:pt x="7686" y="6223"/>
                    <a:pt x="7607" y="6223"/>
                  </a:cubicBezTo>
                  <a:close/>
                  <a:moveTo>
                    <a:pt x="8525" y="6292"/>
                  </a:moveTo>
                  <a:cubicBezTo>
                    <a:pt x="8445" y="6292"/>
                    <a:pt x="8366" y="6320"/>
                    <a:pt x="8308" y="6377"/>
                  </a:cubicBezTo>
                  <a:cubicBezTo>
                    <a:pt x="8194" y="6492"/>
                    <a:pt x="8194" y="6674"/>
                    <a:pt x="8308" y="6788"/>
                  </a:cubicBezTo>
                  <a:cubicBezTo>
                    <a:pt x="8371" y="6851"/>
                    <a:pt x="8455" y="6886"/>
                    <a:pt x="8536" y="6886"/>
                  </a:cubicBezTo>
                  <a:cubicBezTo>
                    <a:pt x="8603" y="6886"/>
                    <a:pt x="8668" y="6863"/>
                    <a:pt x="8719" y="6811"/>
                  </a:cubicBezTo>
                  <a:cubicBezTo>
                    <a:pt x="8856" y="6697"/>
                    <a:pt x="8856" y="6492"/>
                    <a:pt x="8742" y="6377"/>
                  </a:cubicBezTo>
                  <a:cubicBezTo>
                    <a:pt x="8685" y="6320"/>
                    <a:pt x="8605" y="6292"/>
                    <a:pt x="8525" y="6292"/>
                  </a:cubicBezTo>
                  <a:close/>
                  <a:moveTo>
                    <a:pt x="9473" y="6377"/>
                  </a:moveTo>
                  <a:cubicBezTo>
                    <a:pt x="9404" y="6377"/>
                    <a:pt x="9336" y="6377"/>
                    <a:pt x="9267" y="6446"/>
                  </a:cubicBezTo>
                  <a:cubicBezTo>
                    <a:pt x="9199" y="6514"/>
                    <a:pt x="9153" y="6606"/>
                    <a:pt x="9153" y="6674"/>
                  </a:cubicBezTo>
                  <a:cubicBezTo>
                    <a:pt x="9153" y="6743"/>
                    <a:pt x="9153" y="6857"/>
                    <a:pt x="9244" y="6902"/>
                  </a:cubicBezTo>
                  <a:cubicBezTo>
                    <a:pt x="9290" y="6925"/>
                    <a:pt x="9313" y="6971"/>
                    <a:pt x="9358" y="6971"/>
                  </a:cubicBezTo>
                  <a:cubicBezTo>
                    <a:pt x="9393" y="6982"/>
                    <a:pt x="9433" y="6988"/>
                    <a:pt x="9473" y="6988"/>
                  </a:cubicBezTo>
                  <a:cubicBezTo>
                    <a:pt x="9512" y="6988"/>
                    <a:pt x="9552" y="6982"/>
                    <a:pt x="9587" y="6971"/>
                  </a:cubicBezTo>
                  <a:cubicBezTo>
                    <a:pt x="9609" y="6971"/>
                    <a:pt x="9655" y="6925"/>
                    <a:pt x="9678" y="6902"/>
                  </a:cubicBezTo>
                  <a:cubicBezTo>
                    <a:pt x="9769" y="6857"/>
                    <a:pt x="9792" y="6766"/>
                    <a:pt x="9792" y="6697"/>
                  </a:cubicBezTo>
                  <a:cubicBezTo>
                    <a:pt x="9792" y="6629"/>
                    <a:pt x="9769" y="6537"/>
                    <a:pt x="9701" y="6469"/>
                  </a:cubicBezTo>
                  <a:cubicBezTo>
                    <a:pt x="9632" y="6400"/>
                    <a:pt x="9564" y="6377"/>
                    <a:pt x="9473" y="6377"/>
                  </a:cubicBezTo>
                  <a:close/>
                  <a:moveTo>
                    <a:pt x="10451" y="6435"/>
                  </a:moveTo>
                  <a:cubicBezTo>
                    <a:pt x="10380" y="6435"/>
                    <a:pt x="10306" y="6469"/>
                    <a:pt x="10226" y="6537"/>
                  </a:cubicBezTo>
                  <a:cubicBezTo>
                    <a:pt x="10089" y="6674"/>
                    <a:pt x="10089" y="6811"/>
                    <a:pt x="10226" y="6948"/>
                  </a:cubicBezTo>
                  <a:cubicBezTo>
                    <a:pt x="10297" y="7031"/>
                    <a:pt x="10368" y="7071"/>
                    <a:pt x="10442" y="7071"/>
                  </a:cubicBezTo>
                  <a:cubicBezTo>
                    <a:pt x="10511" y="7071"/>
                    <a:pt x="10583" y="7037"/>
                    <a:pt x="10659" y="6971"/>
                  </a:cubicBezTo>
                  <a:cubicBezTo>
                    <a:pt x="10796" y="6834"/>
                    <a:pt x="10796" y="6697"/>
                    <a:pt x="10659" y="6537"/>
                  </a:cubicBezTo>
                  <a:cubicBezTo>
                    <a:pt x="10591" y="6469"/>
                    <a:pt x="10523" y="6435"/>
                    <a:pt x="10451" y="6435"/>
                  </a:cubicBezTo>
                  <a:close/>
                  <a:moveTo>
                    <a:pt x="11358" y="6497"/>
                  </a:moveTo>
                  <a:cubicBezTo>
                    <a:pt x="11270" y="6497"/>
                    <a:pt x="11184" y="6526"/>
                    <a:pt x="11139" y="6583"/>
                  </a:cubicBezTo>
                  <a:cubicBezTo>
                    <a:pt x="11025" y="6697"/>
                    <a:pt x="11025" y="6971"/>
                    <a:pt x="11139" y="7062"/>
                  </a:cubicBezTo>
                  <a:cubicBezTo>
                    <a:pt x="11196" y="7119"/>
                    <a:pt x="11287" y="7148"/>
                    <a:pt x="11378" y="7148"/>
                  </a:cubicBezTo>
                  <a:cubicBezTo>
                    <a:pt x="11470" y="7148"/>
                    <a:pt x="11561" y="7119"/>
                    <a:pt x="11618" y="7062"/>
                  </a:cubicBezTo>
                  <a:cubicBezTo>
                    <a:pt x="11732" y="6948"/>
                    <a:pt x="11709" y="6697"/>
                    <a:pt x="11595" y="6583"/>
                  </a:cubicBezTo>
                  <a:cubicBezTo>
                    <a:pt x="11538" y="6526"/>
                    <a:pt x="11447" y="6497"/>
                    <a:pt x="11358" y="6497"/>
                  </a:cubicBezTo>
                  <a:close/>
                  <a:moveTo>
                    <a:pt x="12314" y="6591"/>
                  </a:moveTo>
                  <a:cubicBezTo>
                    <a:pt x="12232" y="6591"/>
                    <a:pt x="12152" y="6620"/>
                    <a:pt x="12097" y="6674"/>
                  </a:cubicBezTo>
                  <a:cubicBezTo>
                    <a:pt x="11961" y="6788"/>
                    <a:pt x="11961" y="7039"/>
                    <a:pt x="12075" y="7154"/>
                  </a:cubicBezTo>
                  <a:cubicBezTo>
                    <a:pt x="12135" y="7214"/>
                    <a:pt x="12233" y="7242"/>
                    <a:pt x="12330" y="7242"/>
                  </a:cubicBezTo>
                  <a:cubicBezTo>
                    <a:pt x="12416" y="7242"/>
                    <a:pt x="12500" y="7219"/>
                    <a:pt x="12554" y="7176"/>
                  </a:cubicBezTo>
                  <a:cubicBezTo>
                    <a:pt x="12668" y="7039"/>
                    <a:pt x="12691" y="6811"/>
                    <a:pt x="12554" y="6697"/>
                  </a:cubicBezTo>
                  <a:cubicBezTo>
                    <a:pt x="12494" y="6625"/>
                    <a:pt x="12403" y="6591"/>
                    <a:pt x="12314" y="6591"/>
                  </a:cubicBezTo>
                  <a:close/>
                  <a:moveTo>
                    <a:pt x="13266" y="6678"/>
                  </a:moveTo>
                  <a:cubicBezTo>
                    <a:pt x="13184" y="6678"/>
                    <a:pt x="13101" y="6706"/>
                    <a:pt x="13033" y="6766"/>
                  </a:cubicBezTo>
                  <a:cubicBezTo>
                    <a:pt x="12919" y="6880"/>
                    <a:pt x="12896" y="7062"/>
                    <a:pt x="12965" y="7199"/>
                  </a:cubicBezTo>
                  <a:cubicBezTo>
                    <a:pt x="13024" y="7278"/>
                    <a:pt x="13187" y="7341"/>
                    <a:pt x="13304" y="7341"/>
                  </a:cubicBezTo>
                  <a:cubicBezTo>
                    <a:pt x="13321" y="7341"/>
                    <a:pt x="13338" y="7339"/>
                    <a:pt x="13353" y="7336"/>
                  </a:cubicBezTo>
                  <a:cubicBezTo>
                    <a:pt x="13398" y="7313"/>
                    <a:pt x="13421" y="7268"/>
                    <a:pt x="13467" y="7245"/>
                  </a:cubicBezTo>
                  <a:cubicBezTo>
                    <a:pt x="13627" y="7085"/>
                    <a:pt x="13627" y="7062"/>
                    <a:pt x="13581" y="6902"/>
                  </a:cubicBezTo>
                  <a:cubicBezTo>
                    <a:pt x="13538" y="6759"/>
                    <a:pt x="13404" y="6678"/>
                    <a:pt x="13266" y="6678"/>
                  </a:cubicBezTo>
                  <a:close/>
                  <a:moveTo>
                    <a:pt x="5839" y="7139"/>
                  </a:moveTo>
                  <a:cubicBezTo>
                    <a:pt x="5835" y="7139"/>
                    <a:pt x="5830" y="7144"/>
                    <a:pt x="5820" y="7154"/>
                  </a:cubicBezTo>
                  <a:cubicBezTo>
                    <a:pt x="5775" y="7199"/>
                    <a:pt x="5706" y="7268"/>
                    <a:pt x="5661" y="7313"/>
                  </a:cubicBezTo>
                  <a:cubicBezTo>
                    <a:pt x="5615" y="7359"/>
                    <a:pt x="5547" y="7427"/>
                    <a:pt x="5501" y="7473"/>
                  </a:cubicBezTo>
                  <a:cubicBezTo>
                    <a:pt x="5478" y="7496"/>
                    <a:pt x="5455" y="7519"/>
                    <a:pt x="5501" y="7542"/>
                  </a:cubicBezTo>
                  <a:cubicBezTo>
                    <a:pt x="5533" y="7547"/>
                    <a:pt x="5563" y="7550"/>
                    <a:pt x="5591" y="7550"/>
                  </a:cubicBezTo>
                  <a:cubicBezTo>
                    <a:pt x="5681" y="7550"/>
                    <a:pt x="5751" y="7520"/>
                    <a:pt x="5820" y="7450"/>
                  </a:cubicBezTo>
                  <a:cubicBezTo>
                    <a:pt x="5889" y="7359"/>
                    <a:pt x="5889" y="7268"/>
                    <a:pt x="5843" y="7176"/>
                  </a:cubicBezTo>
                  <a:cubicBezTo>
                    <a:pt x="5843" y="7150"/>
                    <a:pt x="5843" y="7139"/>
                    <a:pt x="5839" y="7139"/>
                  </a:cubicBezTo>
                  <a:close/>
                  <a:moveTo>
                    <a:pt x="6551" y="7085"/>
                  </a:moveTo>
                  <a:cubicBezTo>
                    <a:pt x="6482" y="7108"/>
                    <a:pt x="6414" y="7108"/>
                    <a:pt x="6368" y="7176"/>
                  </a:cubicBezTo>
                  <a:cubicBezTo>
                    <a:pt x="6323" y="7222"/>
                    <a:pt x="6277" y="7290"/>
                    <a:pt x="6277" y="7382"/>
                  </a:cubicBezTo>
                  <a:cubicBezTo>
                    <a:pt x="6277" y="7450"/>
                    <a:pt x="6277" y="7519"/>
                    <a:pt x="6368" y="7542"/>
                  </a:cubicBezTo>
                  <a:cubicBezTo>
                    <a:pt x="6414" y="7633"/>
                    <a:pt x="6460" y="7656"/>
                    <a:pt x="6551" y="7656"/>
                  </a:cubicBezTo>
                  <a:cubicBezTo>
                    <a:pt x="6642" y="7656"/>
                    <a:pt x="6688" y="7610"/>
                    <a:pt x="6734" y="7564"/>
                  </a:cubicBezTo>
                  <a:cubicBezTo>
                    <a:pt x="6802" y="7519"/>
                    <a:pt x="6825" y="7450"/>
                    <a:pt x="6825" y="7382"/>
                  </a:cubicBezTo>
                  <a:cubicBezTo>
                    <a:pt x="6825" y="7313"/>
                    <a:pt x="6825" y="7245"/>
                    <a:pt x="6756" y="7199"/>
                  </a:cubicBezTo>
                  <a:cubicBezTo>
                    <a:pt x="6688" y="7131"/>
                    <a:pt x="6642" y="7085"/>
                    <a:pt x="6551" y="7085"/>
                  </a:cubicBezTo>
                  <a:close/>
                  <a:moveTo>
                    <a:pt x="7510" y="7176"/>
                  </a:moveTo>
                  <a:cubicBezTo>
                    <a:pt x="7418" y="7176"/>
                    <a:pt x="7350" y="7199"/>
                    <a:pt x="7281" y="7268"/>
                  </a:cubicBezTo>
                  <a:cubicBezTo>
                    <a:pt x="7236" y="7313"/>
                    <a:pt x="7213" y="7405"/>
                    <a:pt x="7213" y="7473"/>
                  </a:cubicBezTo>
                  <a:cubicBezTo>
                    <a:pt x="7213" y="7542"/>
                    <a:pt x="7258" y="7610"/>
                    <a:pt x="7281" y="7679"/>
                  </a:cubicBezTo>
                  <a:cubicBezTo>
                    <a:pt x="7360" y="7698"/>
                    <a:pt x="7422" y="7752"/>
                    <a:pt x="7481" y="7752"/>
                  </a:cubicBezTo>
                  <a:cubicBezTo>
                    <a:pt x="7490" y="7752"/>
                    <a:pt x="7500" y="7750"/>
                    <a:pt x="7510" y="7747"/>
                  </a:cubicBezTo>
                  <a:cubicBezTo>
                    <a:pt x="7578" y="7747"/>
                    <a:pt x="7669" y="7724"/>
                    <a:pt x="7715" y="7656"/>
                  </a:cubicBezTo>
                  <a:cubicBezTo>
                    <a:pt x="7761" y="7610"/>
                    <a:pt x="7783" y="7519"/>
                    <a:pt x="7783" y="7450"/>
                  </a:cubicBezTo>
                  <a:cubicBezTo>
                    <a:pt x="7783" y="7382"/>
                    <a:pt x="7761" y="7290"/>
                    <a:pt x="7715" y="7268"/>
                  </a:cubicBezTo>
                  <a:cubicBezTo>
                    <a:pt x="7669" y="7199"/>
                    <a:pt x="7578" y="7176"/>
                    <a:pt x="7510" y="7176"/>
                  </a:cubicBezTo>
                  <a:close/>
                  <a:moveTo>
                    <a:pt x="8433" y="7215"/>
                  </a:moveTo>
                  <a:cubicBezTo>
                    <a:pt x="8361" y="7215"/>
                    <a:pt x="8291" y="7239"/>
                    <a:pt x="8240" y="7290"/>
                  </a:cubicBezTo>
                  <a:cubicBezTo>
                    <a:pt x="8126" y="7405"/>
                    <a:pt x="8126" y="7610"/>
                    <a:pt x="8240" y="7724"/>
                  </a:cubicBezTo>
                  <a:cubicBezTo>
                    <a:pt x="8297" y="7781"/>
                    <a:pt x="8371" y="7810"/>
                    <a:pt x="8448" y="7810"/>
                  </a:cubicBezTo>
                  <a:cubicBezTo>
                    <a:pt x="8525" y="7810"/>
                    <a:pt x="8605" y="7781"/>
                    <a:pt x="8674" y="7724"/>
                  </a:cubicBezTo>
                  <a:cubicBezTo>
                    <a:pt x="8765" y="7610"/>
                    <a:pt x="8788" y="7427"/>
                    <a:pt x="8674" y="7313"/>
                  </a:cubicBezTo>
                  <a:cubicBezTo>
                    <a:pt x="8611" y="7251"/>
                    <a:pt x="8521" y="7215"/>
                    <a:pt x="8433" y="7215"/>
                  </a:cubicBezTo>
                  <a:close/>
                  <a:moveTo>
                    <a:pt x="13008" y="7661"/>
                  </a:moveTo>
                  <a:cubicBezTo>
                    <a:pt x="13005" y="7661"/>
                    <a:pt x="12999" y="7667"/>
                    <a:pt x="12988" y="7679"/>
                  </a:cubicBezTo>
                  <a:cubicBezTo>
                    <a:pt x="12988" y="7679"/>
                    <a:pt x="12965" y="7701"/>
                    <a:pt x="12942" y="7724"/>
                  </a:cubicBezTo>
                  <a:cubicBezTo>
                    <a:pt x="12896" y="7770"/>
                    <a:pt x="12874" y="7815"/>
                    <a:pt x="12896" y="7815"/>
                  </a:cubicBezTo>
                  <a:cubicBezTo>
                    <a:pt x="12919" y="7793"/>
                    <a:pt x="12942" y="7770"/>
                    <a:pt x="12965" y="7747"/>
                  </a:cubicBezTo>
                  <a:cubicBezTo>
                    <a:pt x="12988" y="7724"/>
                    <a:pt x="13010" y="7701"/>
                    <a:pt x="13010" y="7701"/>
                  </a:cubicBezTo>
                  <a:cubicBezTo>
                    <a:pt x="13010" y="7679"/>
                    <a:pt x="13010" y="7679"/>
                    <a:pt x="13010" y="7679"/>
                  </a:cubicBezTo>
                  <a:cubicBezTo>
                    <a:pt x="13010" y="7667"/>
                    <a:pt x="13010" y="7661"/>
                    <a:pt x="13008" y="7661"/>
                  </a:cubicBezTo>
                  <a:close/>
                  <a:moveTo>
                    <a:pt x="9393" y="7319"/>
                  </a:moveTo>
                  <a:cubicBezTo>
                    <a:pt x="9313" y="7319"/>
                    <a:pt x="9233" y="7348"/>
                    <a:pt x="9176" y="7405"/>
                  </a:cubicBezTo>
                  <a:cubicBezTo>
                    <a:pt x="9085" y="7496"/>
                    <a:pt x="9085" y="7701"/>
                    <a:pt x="9176" y="7815"/>
                  </a:cubicBezTo>
                  <a:cubicBezTo>
                    <a:pt x="9233" y="7873"/>
                    <a:pt x="9313" y="7901"/>
                    <a:pt x="9393" y="7901"/>
                  </a:cubicBezTo>
                  <a:cubicBezTo>
                    <a:pt x="9473" y="7901"/>
                    <a:pt x="9552" y="7873"/>
                    <a:pt x="9609" y="7815"/>
                  </a:cubicBezTo>
                  <a:cubicBezTo>
                    <a:pt x="9724" y="7701"/>
                    <a:pt x="9724" y="7519"/>
                    <a:pt x="9609" y="7405"/>
                  </a:cubicBezTo>
                  <a:cubicBezTo>
                    <a:pt x="9552" y="7348"/>
                    <a:pt x="9473" y="7319"/>
                    <a:pt x="9393" y="7319"/>
                  </a:cubicBezTo>
                  <a:close/>
                  <a:moveTo>
                    <a:pt x="10351" y="7376"/>
                  </a:moveTo>
                  <a:cubicBezTo>
                    <a:pt x="10283" y="7376"/>
                    <a:pt x="10214" y="7416"/>
                    <a:pt x="10134" y="7496"/>
                  </a:cubicBezTo>
                  <a:cubicBezTo>
                    <a:pt x="9998" y="7633"/>
                    <a:pt x="9998" y="7770"/>
                    <a:pt x="10134" y="7907"/>
                  </a:cubicBezTo>
                  <a:cubicBezTo>
                    <a:pt x="10203" y="7987"/>
                    <a:pt x="10271" y="8027"/>
                    <a:pt x="10343" y="8027"/>
                  </a:cubicBezTo>
                  <a:cubicBezTo>
                    <a:pt x="10414" y="8027"/>
                    <a:pt x="10488" y="7987"/>
                    <a:pt x="10568" y="7907"/>
                  </a:cubicBezTo>
                  <a:cubicBezTo>
                    <a:pt x="10705" y="7770"/>
                    <a:pt x="10705" y="7633"/>
                    <a:pt x="10568" y="7496"/>
                  </a:cubicBezTo>
                  <a:cubicBezTo>
                    <a:pt x="10488" y="7416"/>
                    <a:pt x="10420" y="7376"/>
                    <a:pt x="10351" y="7376"/>
                  </a:cubicBezTo>
                  <a:close/>
                  <a:moveTo>
                    <a:pt x="11279" y="7445"/>
                  </a:moveTo>
                  <a:cubicBezTo>
                    <a:pt x="11207" y="7445"/>
                    <a:pt x="11139" y="7484"/>
                    <a:pt x="11070" y="7564"/>
                  </a:cubicBezTo>
                  <a:cubicBezTo>
                    <a:pt x="10911" y="7701"/>
                    <a:pt x="10911" y="7838"/>
                    <a:pt x="11070" y="7998"/>
                  </a:cubicBezTo>
                  <a:cubicBezTo>
                    <a:pt x="11139" y="8067"/>
                    <a:pt x="11207" y="8101"/>
                    <a:pt x="11276" y="8101"/>
                  </a:cubicBezTo>
                  <a:cubicBezTo>
                    <a:pt x="11344" y="8101"/>
                    <a:pt x="11413" y="8067"/>
                    <a:pt x="11481" y="7998"/>
                  </a:cubicBezTo>
                  <a:cubicBezTo>
                    <a:pt x="11641" y="7838"/>
                    <a:pt x="11641" y="7701"/>
                    <a:pt x="11504" y="7564"/>
                  </a:cubicBezTo>
                  <a:cubicBezTo>
                    <a:pt x="11424" y="7484"/>
                    <a:pt x="11350" y="7445"/>
                    <a:pt x="11279" y="7445"/>
                  </a:cubicBezTo>
                  <a:close/>
                  <a:moveTo>
                    <a:pt x="12214" y="7547"/>
                  </a:moveTo>
                  <a:cubicBezTo>
                    <a:pt x="12126" y="7547"/>
                    <a:pt x="12040" y="7576"/>
                    <a:pt x="11983" y="7633"/>
                  </a:cubicBezTo>
                  <a:cubicBezTo>
                    <a:pt x="11869" y="7770"/>
                    <a:pt x="11869" y="8021"/>
                    <a:pt x="12006" y="8112"/>
                  </a:cubicBezTo>
                  <a:cubicBezTo>
                    <a:pt x="12060" y="8166"/>
                    <a:pt x="12145" y="8189"/>
                    <a:pt x="12228" y="8189"/>
                  </a:cubicBezTo>
                  <a:cubicBezTo>
                    <a:pt x="12322" y="8189"/>
                    <a:pt x="12414" y="8160"/>
                    <a:pt x="12463" y="8112"/>
                  </a:cubicBezTo>
                  <a:cubicBezTo>
                    <a:pt x="12577" y="7975"/>
                    <a:pt x="12577" y="7724"/>
                    <a:pt x="12463" y="7633"/>
                  </a:cubicBezTo>
                  <a:cubicBezTo>
                    <a:pt x="12394" y="7576"/>
                    <a:pt x="12303" y="7547"/>
                    <a:pt x="12214" y="7547"/>
                  </a:cubicBezTo>
                  <a:close/>
                  <a:moveTo>
                    <a:pt x="4816" y="8158"/>
                  </a:moveTo>
                  <a:cubicBezTo>
                    <a:pt x="4793" y="8181"/>
                    <a:pt x="4771" y="8203"/>
                    <a:pt x="4748" y="8226"/>
                  </a:cubicBezTo>
                  <a:cubicBezTo>
                    <a:pt x="4725" y="8249"/>
                    <a:pt x="4725" y="8272"/>
                    <a:pt x="4702" y="8272"/>
                  </a:cubicBezTo>
                  <a:cubicBezTo>
                    <a:pt x="4679" y="8295"/>
                    <a:pt x="4634" y="8340"/>
                    <a:pt x="4611" y="8363"/>
                  </a:cubicBezTo>
                  <a:cubicBezTo>
                    <a:pt x="4611" y="8386"/>
                    <a:pt x="4588" y="8386"/>
                    <a:pt x="4588" y="8386"/>
                  </a:cubicBezTo>
                  <a:cubicBezTo>
                    <a:pt x="4611" y="8409"/>
                    <a:pt x="4611" y="8409"/>
                    <a:pt x="4611" y="8409"/>
                  </a:cubicBezTo>
                  <a:cubicBezTo>
                    <a:pt x="4702" y="8386"/>
                    <a:pt x="4793" y="8386"/>
                    <a:pt x="4816" y="8295"/>
                  </a:cubicBezTo>
                  <a:cubicBezTo>
                    <a:pt x="4816" y="8249"/>
                    <a:pt x="4816" y="8203"/>
                    <a:pt x="4816" y="8158"/>
                  </a:cubicBezTo>
                  <a:close/>
                  <a:moveTo>
                    <a:pt x="5535" y="7981"/>
                  </a:moveTo>
                  <a:cubicBezTo>
                    <a:pt x="5467" y="7981"/>
                    <a:pt x="5398" y="8009"/>
                    <a:pt x="5341" y="8067"/>
                  </a:cubicBezTo>
                  <a:cubicBezTo>
                    <a:pt x="5227" y="8181"/>
                    <a:pt x="5227" y="8318"/>
                    <a:pt x="5341" y="8432"/>
                  </a:cubicBezTo>
                  <a:cubicBezTo>
                    <a:pt x="5401" y="8492"/>
                    <a:pt x="5474" y="8520"/>
                    <a:pt x="5543" y="8520"/>
                  </a:cubicBezTo>
                  <a:cubicBezTo>
                    <a:pt x="5605" y="8520"/>
                    <a:pt x="5663" y="8498"/>
                    <a:pt x="5706" y="8455"/>
                  </a:cubicBezTo>
                  <a:cubicBezTo>
                    <a:pt x="5843" y="8340"/>
                    <a:pt x="5843" y="8181"/>
                    <a:pt x="5729" y="8067"/>
                  </a:cubicBezTo>
                  <a:cubicBezTo>
                    <a:pt x="5672" y="8009"/>
                    <a:pt x="5604" y="7981"/>
                    <a:pt x="5535" y="7981"/>
                  </a:cubicBezTo>
                  <a:close/>
                  <a:moveTo>
                    <a:pt x="6460" y="8049"/>
                  </a:moveTo>
                  <a:cubicBezTo>
                    <a:pt x="6397" y="8049"/>
                    <a:pt x="6334" y="8078"/>
                    <a:pt x="6277" y="8135"/>
                  </a:cubicBezTo>
                  <a:cubicBezTo>
                    <a:pt x="6163" y="8249"/>
                    <a:pt x="6163" y="8386"/>
                    <a:pt x="6254" y="8500"/>
                  </a:cubicBezTo>
                  <a:cubicBezTo>
                    <a:pt x="6317" y="8563"/>
                    <a:pt x="6393" y="8598"/>
                    <a:pt x="6469" y="8598"/>
                  </a:cubicBezTo>
                  <a:cubicBezTo>
                    <a:pt x="6530" y="8598"/>
                    <a:pt x="6591" y="8574"/>
                    <a:pt x="6642" y="8523"/>
                  </a:cubicBezTo>
                  <a:cubicBezTo>
                    <a:pt x="6756" y="8409"/>
                    <a:pt x="6756" y="8249"/>
                    <a:pt x="6642" y="8135"/>
                  </a:cubicBezTo>
                  <a:cubicBezTo>
                    <a:pt x="6585" y="8078"/>
                    <a:pt x="6522" y="8049"/>
                    <a:pt x="6460" y="8049"/>
                  </a:cubicBezTo>
                  <a:close/>
                  <a:moveTo>
                    <a:pt x="7418" y="8112"/>
                  </a:moveTo>
                  <a:cubicBezTo>
                    <a:pt x="7350" y="8112"/>
                    <a:pt x="7281" y="8158"/>
                    <a:pt x="7236" y="8203"/>
                  </a:cubicBezTo>
                  <a:cubicBezTo>
                    <a:pt x="7190" y="8249"/>
                    <a:pt x="7144" y="8318"/>
                    <a:pt x="7144" y="8386"/>
                  </a:cubicBezTo>
                  <a:cubicBezTo>
                    <a:pt x="7167" y="8455"/>
                    <a:pt x="7167" y="8523"/>
                    <a:pt x="7236" y="8569"/>
                  </a:cubicBezTo>
                  <a:cubicBezTo>
                    <a:pt x="7273" y="8625"/>
                    <a:pt x="7311" y="8666"/>
                    <a:pt x="7387" y="8666"/>
                  </a:cubicBezTo>
                  <a:cubicBezTo>
                    <a:pt x="7403" y="8666"/>
                    <a:pt x="7421" y="8664"/>
                    <a:pt x="7441" y="8660"/>
                  </a:cubicBezTo>
                  <a:cubicBezTo>
                    <a:pt x="7510" y="8660"/>
                    <a:pt x="7555" y="8637"/>
                    <a:pt x="7624" y="8592"/>
                  </a:cubicBezTo>
                  <a:cubicBezTo>
                    <a:pt x="7669" y="8523"/>
                    <a:pt x="7715" y="8477"/>
                    <a:pt x="7715" y="8386"/>
                  </a:cubicBezTo>
                  <a:cubicBezTo>
                    <a:pt x="7692" y="8318"/>
                    <a:pt x="7692" y="8249"/>
                    <a:pt x="7601" y="8203"/>
                  </a:cubicBezTo>
                  <a:cubicBezTo>
                    <a:pt x="7578" y="8112"/>
                    <a:pt x="7510" y="8112"/>
                    <a:pt x="7418" y="8112"/>
                  </a:cubicBezTo>
                  <a:close/>
                  <a:moveTo>
                    <a:pt x="8377" y="8203"/>
                  </a:moveTo>
                  <a:cubicBezTo>
                    <a:pt x="8308" y="8203"/>
                    <a:pt x="8240" y="8249"/>
                    <a:pt x="8172" y="8272"/>
                  </a:cubicBezTo>
                  <a:cubicBezTo>
                    <a:pt x="8149" y="8340"/>
                    <a:pt x="8103" y="8409"/>
                    <a:pt x="8080" y="8477"/>
                  </a:cubicBezTo>
                  <a:cubicBezTo>
                    <a:pt x="8080" y="8569"/>
                    <a:pt x="8126" y="8637"/>
                    <a:pt x="8172" y="8706"/>
                  </a:cubicBezTo>
                  <a:cubicBezTo>
                    <a:pt x="8217" y="8751"/>
                    <a:pt x="8308" y="8774"/>
                    <a:pt x="8377" y="8774"/>
                  </a:cubicBezTo>
                  <a:cubicBezTo>
                    <a:pt x="8445" y="8774"/>
                    <a:pt x="8537" y="8751"/>
                    <a:pt x="8582" y="8706"/>
                  </a:cubicBezTo>
                  <a:cubicBezTo>
                    <a:pt x="8628" y="8660"/>
                    <a:pt x="8674" y="8569"/>
                    <a:pt x="8674" y="8500"/>
                  </a:cubicBezTo>
                  <a:cubicBezTo>
                    <a:pt x="8674" y="8432"/>
                    <a:pt x="8651" y="8340"/>
                    <a:pt x="8582" y="8272"/>
                  </a:cubicBezTo>
                  <a:cubicBezTo>
                    <a:pt x="8537" y="8226"/>
                    <a:pt x="8445" y="8203"/>
                    <a:pt x="8377" y="8203"/>
                  </a:cubicBezTo>
                  <a:close/>
                  <a:moveTo>
                    <a:pt x="9301" y="8255"/>
                  </a:moveTo>
                  <a:cubicBezTo>
                    <a:pt x="9221" y="8255"/>
                    <a:pt x="9142" y="8283"/>
                    <a:pt x="9085" y="8340"/>
                  </a:cubicBezTo>
                  <a:cubicBezTo>
                    <a:pt x="8970" y="8455"/>
                    <a:pt x="8970" y="8660"/>
                    <a:pt x="9085" y="8774"/>
                  </a:cubicBezTo>
                  <a:cubicBezTo>
                    <a:pt x="9142" y="8831"/>
                    <a:pt x="9221" y="8860"/>
                    <a:pt x="9301" y="8860"/>
                  </a:cubicBezTo>
                  <a:cubicBezTo>
                    <a:pt x="9381" y="8860"/>
                    <a:pt x="9461" y="8831"/>
                    <a:pt x="9518" y="8774"/>
                  </a:cubicBezTo>
                  <a:cubicBezTo>
                    <a:pt x="9632" y="8660"/>
                    <a:pt x="9632" y="8455"/>
                    <a:pt x="9518" y="8340"/>
                  </a:cubicBezTo>
                  <a:cubicBezTo>
                    <a:pt x="9461" y="8283"/>
                    <a:pt x="9381" y="8255"/>
                    <a:pt x="9301" y="8255"/>
                  </a:cubicBezTo>
                  <a:close/>
                  <a:moveTo>
                    <a:pt x="12120" y="8477"/>
                  </a:moveTo>
                  <a:cubicBezTo>
                    <a:pt x="11983" y="8500"/>
                    <a:pt x="11846" y="8637"/>
                    <a:pt x="11824" y="8774"/>
                  </a:cubicBezTo>
                  <a:cubicBezTo>
                    <a:pt x="11824" y="8797"/>
                    <a:pt x="11824" y="8820"/>
                    <a:pt x="11824" y="8865"/>
                  </a:cubicBezTo>
                  <a:cubicBezTo>
                    <a:pt x="11846" y="8843"/>
                    <a:pt x="11869" y="8820"/>
                    <a:pt x="11892" y="8820"/>
                  </a:cubicBezTo>
                  <a:cubicBezTo>
                    <a:pt x="11938" y="8774"/>
                    <a:pt x="11983" y="8728"/>
                    <a:pt x="12029" y="8683"/>
                  </a:cubicBezTo>
                  <a:cubicBezTo>
                    <a:pt x="12075" y="8637"/>
                    <a:pt x="12120" y="8592"/>
                    <a:pt x="12166" y="8546"/>
                  </a:cubicBezTo>
                  <a:cubicBezTo>
                    <a:pt x="12189" y="8523"/>
                    <a:pt x="12189" y="8500"/>
                    <a:pt x="12212" y="8477"/>
                  </a:cubicBezTo>
                  <a:close/>
                  <a:moveTo>
                    <a:pt x="10249" y="8349"/>
                  </a:moveTo>
                  <a:cubicBezTo>
                    <a:pt x="10173" y="8349"/>
                    <a:pt x="10098" y="8377"/>
                    <a:pt x="10043" y="8432"/>
                  </a:cubicBezTo>
                  <a:cubicBezTo>
                    <a:pt x="9929" y="8546"/>
                    <a:pt x="9929" y="8751"/>
                    <a:pt x="10043" y="8865"/>
                  </a:cubicBezTo>
                  <a:cubicBezTo>
                    <a:pt x="10100" y="8922"/>
                    <a:pt x="10174" y="8951"/>
                    <a:pt x="10249" y="8951"/>
                  </a:cubicBezTo>
                  <a:cubicBezTo>
                    <a:pt x="10323" y="8951"/>
                    <a:pt x="10397" y="8922"/>
                    <a:pt x="10454" y="8865"/>
                  </a:cubicBezTo>
                  <a:cubicBezTo>
                    <a:pt x="10591" y="8751"/>
                    <a:pt x="10591" y="8569"/>
                    <a:pt x="10477" y="8455"/>
                  </a:cubicBezTo>
                  <a:cubicBezTo>
                    <a:pt x="10417" y="8383"/>
                    <a:pt x="10333" y="8349"/>
                    <a:pt x="10249" y="8349"/>
                  </a:cubicBezTo>
                  <a:close/>
                  <a:moveTo>
                    <a:pt x="11207" y="8420"/>
                  </a:moveTo>
                  <a:cubicBezTo>
                    <a:pt x="11139" y="8420"/>
                    <a:pt x="11070" y="8455"/>
                    <a:pt x="11002" y="8523"/>
                  </a:cubicBezTo>
                  <a:cubicBezTo>
                    <a:pt x="10842" y="8683"/>
                    <a:pt x="10842" y="8820"/>
                    <a:pt x="10979" y="8957"/>
                  </a:cubicBezTo>
                  <a:cubicBezTo>
                    <a:pt x="11059" y="9037"/>
                    <a:pt x="11133" y="9077"/>
                    <a:pt x="11204" y="9077"/>
                  </a:cubicBezTo>
                  <a:cubicBezTo>
                    <a:pt x="11276" y="9077"/>
                    <a:pt x="11344" y="9037"/>
                    <a:pt x="11413" y="8957"/>
                  </a:cubicBezTo>
                  <a:cubicBezTo>
                    <a:pt x="11572" y="8820"/>
                    <a:pt x="11572" y="8683"/>
                    <a:pt x="11413" y="8523"/>
                  </a:cubicBezTo>
                  <a:cubicBezTo>
                    <a:pt x="11344" y="8455"/>
                    <a:pt x="11276" y="8420"/>
                    <a:pt x="11207" y="8420"/>
                  </a:cubicBezTo>
                  <a:close/>
                  <a:moveTo>
                    <a:pt x="4497" y="8843"/>
                  </a:moveTo>
                  <a:cubicBezTo>
                    <a:pt x="4428" y="8843"/>
                    <a:pt x="4360" y="8865"/>
                    <a:pt x="4337" y="8934"/>
                  </a:cubicBezTo>
                  <a:cubicBezTo>
                    <a:pt x="4314" y="8957"/>
                    <a:pt x="4314" y="8957"/>
                    <a:pt x="4291" y="8957"/>
                  </a:cubicBezTo>
                  <a:cubicBezTo>
                    <a:pt x="4246" y="9002"/>
                    <a:pt x="4246" y="9048"/>
                    <a:pt x="4246" y="9094"/>
                  </a:cubicBezTo>
                  <a:cubicBezTo>
                    <a:pt x="4246" y="9162"/>
                    <a:pt x="4246" y="9208"/>
                    <a:pt x="4291" y="9253"/>
                  </a:cubicBezTo>
                  <a:cubicBezTo>
                    <a:pt x="4314" y="9253"/>
                    <a:pt x="4337" y="9276"/>
                    <a:pt x="4360" y="9299"/>
                  </a:cubicBezTo>
                  <a:cubicBezTo>
                    <a:pt x="4385" y="9350"/>
                    <a:pt x="4424" y="9365"/>
                    <a:pt x="4466" y="9365"/>
                  </a:cubicBezTo>
                  <a:cubicBezTo>
                    <a:pt x="4499" y="9365"/>
                    <a:pt x="4534" y="9355"/>
                    <a:pt x="4565" y="9345"/>
                  </a:cubicBezTo>
                  <a:cubicBezTo>
                    <a:pt x="4634" y="9322"/>
                    <a:pt x="4679" y="9253"/>
                    <a:pt x="4725" y="9208"/>
                  </a:cubicBezTo>
                  <a:cubicBezTo>
                    <a:pt x="4748" y="9162"/>
                    <a:pt x="4725" y="9117"/>
                    <a:pt x="4748" y="9094"/>
                  </a:cubicBezTo>
                  <a:cubicBezTo>
                    <a:pt x="4748" y="8980"/>
                    <a:pt x="4656" y="8957"/>
                    <a:pt x="4611" y="8911"/>
                  </a:cubicBezTo>
                  <a:cubicBezTo>
                    <a:pt x="4588" y="8865"/>
                    <a:pt x="4542" y="8865"/>
                    <a:pt x="4497" y="8843"/>
                  </a:cubicBezTo>
                  <a:close/>
                  <a:moveTo>
                    <a:pt x="5467" y="8928"/>
                  </a:moveTo>
                  <a:cubicBezTo>
                    <a:pt x="5387" y="8928"/>
                    <a:pt x="5307" y="8945"/>
                    <a:pt x="5273" y="8980"/>
                  </a:cubicBezTo>
                  <a:cubicBezTo>
                    <a:pt x="5181" y="9071"/>
                    <a:pt x="5204" y="9299"/>
                    <a:pt x="5273" y="9368"/>
                  </a:cubicBezTo>
                  <a:cubicBezTo>
                    <a:pt x="5318" y="9402"/>
                    <a:pt x="5398" y="9419"/>
                    <a:pt x="5475" y="9419"/>
                  </a:cubicBezTo>
                  <a:cubicBezTo>
                    <a:pt x="5552" y="9419"/>
                    <a:pt x="5626" y="9402"/>
                    <a:pt x="5661" y="9368"/>
                  </a:cubicBezTo>
                  <a:cubicBezTo>
                    <a:pt x="5729" y="9253"/>
                    <a:pt x="5729" y="9071"/>
                    <a:pt x="5661" y="8980"/>
                  </a:cubicBezTo>
                  <a:cubicBezTo>
                    <a:pt x="5626" y="8945"/>
                    <a:pt x="5547" y="8928"/>
                    <a:pt x="5467" y="8928"/>
                  </a:cubicBezTo>
                  <a:close/>
                  <a:moveTo>
                    <a:pt x="6372" y="8973"/>
                  </a:moveTo>
                  <a:cubicBezTo>
                    <a:pt x="6316" y="8973"/>
                    <a:pt x="6260" y="8997"/>
                    <a:pt x="6209" y="9048"/>
                  </a:cubicBezTo>
                  <a:cubicBezTo>
                    <a:pt x="6094" y="9162"/>
                    <a:pt x="6072" y="9322"/>
                    <a:pt x="6186" y="9436"/>
                  </a:cubicBezTo>
                  <a:cubicBezTo>
                    <a:pt x="6243" y="9493"/>
                    <a:pt x="6311" y="9522"/>
                    <a:pt x="6380" y="9522"/>
                  </a:cubicBezTo>
                  <a:cubicBezTo>
                    <a:pt x="6448" y="9522"/>
                    <a:pt x="6517" y="9493"/>
                    <a:pt x="6574" y="9436"/>
                  </a:cubicBezTo>
                  <a:cubicBezTo>
                    <a:pt x="6688" y="9322"/>
                    <a:pt x="6688" y="9162"/>
                    <a:pt x="6574" y="9071"/>
                  </a:cubicBezTo>
                  <a:cubicBezTo>
                    <a:pt x="6511" y="9008"/>
                    <a:pt x="6441" y="8973"/>
                    <a:pt x="6372" y="8973"/>
                  </a:cubicBezTo>
                  <a:close/>
                  <a:moveTo>
                    <a:pt x="7327" y="9073"/>
                  </a:moveTo>
                  <a:cubicBezTo>
                    <a:pt x="7262" y="9073"/>
                    <a:pt x="7198" y="9096"/>
                    <a:pt x="7144" y="9139"/>
                  </a:cubicBezTo>
                  <a:cubicBezTo>
                    <a:pt x="7030" y="9253"/>
                    <a:pt x="7030" y="9413"/>
                    <a:pt x="7144" y="9527"/>
                  </a:cubicBezTo>
                  <a:cubicBezTo>
                    <a:pt x="7201" y="9584"/>
                    <a:pt x="7264" y="9613"/>
                    <a:pt x="7327" y="9613"/>
                  </a:cubicBezTo>
                  <a:cubicBezTo>
                    <a:pt x="7390" y="9613"/>
                    <a:pt x="7453" y="9584"/>
                    <a:pt x="7510" y="9527"/>
                  </a:cubicBezTo>
                  <a:cubicBezTo>
                    <a:pt x="7647" y="9413"/>
                    <a:pt x="7647" y="9276"/>
                    <a:pt x="7532" y="9162"/>
                  </a:cubicBezTo>
                  <a:cubicBezTo>
                    <a:pt x="7472" y="9102"/>
                    <a:pt x="7399" y="9073"/>
                    <a:pt x="7327" y="9073"/>
                  </a:cubicBezTo>
                  <a:close/>
                  <a:moveTo>
                    <a:pt x="8286" y="9162"/>
                  </a:moveTo>
                  <a:cubicBezTo>
                    <a:pt x="8194" y="9162"/>
                    <a:pt x="8149" y="9185"/>
                    <a:pt x="8103" y="9253"/>
                  </a:cubicBezTo>
                  <a:cubicBezTo>
                    <a:pt x="8057" y="9299"/>
                    <a:pt x="8012" y="9345"/>
                    <a:pt x="8012" y="9436"/>
                  </a:cubicBezTo>
                  <a:cubicBezTo>
                    <a:pt x="8012" y="9505"/>
                    <a:pt x="8012" y="9573"/>
                    <a:pt x="8080" y="9619"/>
                  </a:cubicBezTo>
                  <a:cubicBezTo>
                    <a:pt x="8139" y="9658"/>
                    <a:pt x="8164" y="9714"/>
                    <a:pt x="8244" y="9714"/>
                  </a:cubicBezTo>
                  <a:cubicBezTo>
                    <a:pt x="8256" y="9714"/>
                    <a:pt x="8270" y="9713"/>
                    <a:pt x="8286" y="9710"/>
                  </a:cubicBezTo>
                  <a:cubicBezTo>
                    <a:pt x="8354" y="9710"/>
                    <a:pt x="8423" y="9710"/>
                    <a:pt x="8468" y="9641"/>
                  </a:cubicBezTo>
                  <a:cubicBezTo>
                    <a:pt x="8514" y="9573"/>
                    <a:pt x="8582" y="9527"/>
                    <a:pt x="8560" y="9436"/>
                  </a:cubicBezTo>
                  <a:cubicBezTo>
                    <a:pt x="8560" y="9368"/>
                    <a:pt x="8560" y="9299"/>
                    <a:pt x="8468" y="9253"/>
                  </a:cubicBezTo>
                  <a:cubicBezTo>
                    <a:pt x="8445" y="9162"/>
                    <a:pt x="8377" y="9162"/>
                    <a:pt x="8286" y="9162"/>
                  </a:cubicBezTo>
                  <a:close/>
                  <a:moveTo>
                    <a:pt x="9221" y="9208"/>
                  </a:moveTo>
                  <a:cubicBezTo>
                    <a:pt x="9153" y="9208"/>
                    <a:pt x="9062" y="9253"/>
                    <a:pt x="8993" y="9299"/>
                  </a:cubicBezTo>
                  <a:cubicBezTo>
                    <a:pt x="8970" y="9368"/>
                    <a:pt x="8925" y="9436"/>
                    <a:pt x="8925" y="9505"/>
                  </a:cubicBezTo>
                  <a:cubicBezTo>
                    <a:pt x="8925" y="9573"/>
                    <a:pt x="8948" y="9664"/>
                    <a:pt x="8993" y="9710"/>
                  </a:cubicBezTo>
                  <a:cubicBezTo>
                    <a:pt x="9039" y="9756"/>
                    <a:pt x="9130" y="9801"/>
                    <a:pt x="9199" y="9801"/>
                  </a:cubicBezTo>
                  <a:cubicBezTo>
                    <a:pt x="9267" y="9801"/>
                    <a:pt x="9358" y="9778"/>
                    <a:pt x="9404" y="9733"/>
                  </a:cubicBezTo>
                  <a:cubicBezTo>
                    <a:pt x="9473" y="9687"/>
                    <a:pt x="9495" y="9596"/>
                    <a:pt x="9495" y="9527"/>
                  </a:cubicBezTo>
                  <a:cubicBezTo>
                    <a:pt x="9495" y="9436"/>
                    <a:pt x="9473" y="9345"/>
                    <a:pt x="9427" y="9299"/>
                  </a:cubicBezTo>
                  <a:cubicBezTo>
                    <a:pt x="9381" y="9253"/>
                    <a:pt x="9290" y="9208"/>
                    <a:pt x="9221" y="9208"/>
                  </a:cubicBezTo>
                  <a:close/>
                  <a:moveTo>
                    <a:pt x="11143" y="9378"/>
                  </a:moveTo>
                  <a:cubicBezTo>
                    <a:pt x="11059" y="9378"/>
                    <a:pt x="10974" y="9403"/>
                    <a:pt x="10911" y="9482"/>
                  </a:cubicBezTo>
                  <a:cubicBezTo>
                    <a:pt x="10819" y="9573"/>
                    <a:pt x="10819" y="9687"/>
                    <a:pt x="10865" y="9801"/>
                  </a:cubicBezTo>
                  <a:cubicBezTo>
                    <a:pt x="10865" y="9817"/>
                    <a:pt x="10865" y="9834"/>
                    <a:pt x="10873" y="9834"/>
                  </a:cubicBezTo>
                  <a:cubicBezTo>
                    <a:pt x="10876" y="9834"/>
                    <a:pt x="10881" y="9831"/>
                    <a:pt x="10888" y="9824"/>
                  </a:cubicBezTo>
                  <a:cubicBezTo>
                    <a:pt x="10956" y="9756"/>
                    <a:pt x="11025" y="9687"/>
                    <a:pt x="11093" y="9619"/>
                  </a:cubicBezTo>
                  <a:cubicBezTo>
                    <a:pt x="11139" y="9573"/>
                    <a:pt x="11207" y="9505"/>
                    <a:pt x="11276" y="9436"/>
                  </a:cubicBezTo>
                  <a:cubicBezTo>
                    <a:pt x="11299" y="9413"/>
                    <a:pt x="11299" y="9413"/>
                    <a:pt x="11253" y="9390"/>
                  </a:cubicBezTo>
                  <a:cubicBezTo>
                    <a:pt x="11218" y="9383"/>
                    <a:pt x="11180" y="9378"/>
                    <a:pt x="11143" y="9378"/>
                  </a:cubicBezTo>
                  <a:close/>
                  <a:moveTo>
                    <a:pt x="10192" y="9282"/>
                  </a:moveTo>
                  <a:cubicBezTo>
                    <a:pt x="10112" y="9282"/>
                    <a:pt x="10032" y="9311"/>
                    <a:pt x="9975" y="9368"/>
                  </a:cubicBezTo>
                  <a:cubicBezTo>
                    <a:pt x="9861" y="9482"/>
                    <a:pt x="9861" y="9687"/>
                    <a:pt x="9975" y="9801"/>
                  </a:cubicBezTo>
                  <a:cubicBezTo>
                    <a:pt x="10032" y="9858"/>
                    <a:pt x="10106" y="9887"/>
                    <a:pt x="10180" y="9887"/>
                  </a:cubicBezTo>
                  <a:cubicBezTo>
                    <a:pt x="10254" y="9887"/>
                    <a:pt x="10328" y="9858"/>
                    <a:pt x="10386" y="9801"/>
                  </a:cubicBezTo>
                  <a:cubicBezTo>
                    <a:pt x="10500" y="9687"/>
                    <a:pt x="10523" y="9482"/>
                    <a:pt x="10408" y="9368"/>
                  </a:cubicBezTo>
                  <a:cubicBezTo>
                    <a:pt x="10351" y="9311"/>
                    <a:pt x="10271" y="9282"/>
                    <a:pt x="10192" y="9282"/>
                  </a:cubicBezTo>
                  <a:close/>
                  <a:moveTo>
                    <a:pt x="3481" y="9733"/>
                  </a:moveTo>
                  <a:cubicBezTo>
                    <a:pt x="3418" y="9733"/>
                    <a:pt x="3355" y="9756"/>
                    <a:pt x="3310" y="9801"/>
                  </a:cubicBezTo>
                  <a:cubicBezTo>
                    <a:pt x="3241" y="9893"/>
                    <a:pt x="3241" y="10052"/>
                    <a:pt x="3333" y="10144"/>
                  </a:cubicBezTo>
                  <a:cubicBezTo>
                    <a:pt x="3371" y="10172"/>
                    <a:pt x="3425" y="10185"/>
                    <a:pt x="3480" y="10185"/>
                  </a:cubicBezTo>
                  <a:cubicBezTo>
                    <a:pt x="3557" y="10185"/>
                    <a:pt x="3635" y="10161"/>
                    <a:pt x="3675" y="10121"/>
                  </a:cubicBezTo>
                  <a:cubicBezTo>
                    <a:pt x="3743" y="10030"/>
                    <a:pt x="3721" y="9870"/>
                    <a:pt x="3652" y="9801"/>
                  </a:cubicBezTo>
                  <a:cubicBezTo>
                    <a:pt x="3606" y="9756"/>
                    <a:pt x="3544" y="9733"/>
                    <a:pt x="3481" y="9733"/>
                  </a:cubicBezTo>
                  <a:close/>
                  <a:moveTo>
                    <a:pt x="4417" y="9784"/>
                  </a:moveTo>
                  <a:cubicBezTo>
                    <a:pt x="4360" y="9784"/>
                    <a:pt x="4303" y="9813"/>
                    <a:pt x="4246" y="9870"/>
                  </a:cubicBezTo>
                  <a:cubicBezTo>
                    <a:pt x="4131" y="9984"/>
                    <a:pt x="4131" y="10098"/>
                    <a:pt x="4246" y="10189"/>
                  </a:cubicBezTo>
                  <a:cubicBezTo>
                    <a:pt x="4303" y="10246"/>
                    <a:pt x="4360" y="10275"/>
                    <a:pt x="4417" y="10275"/>
                  </a:cubicBezTo>
                  <a:cubicBezTo>
                    <a:pt x="4474" y="10275"/>
                    <a:pt x="4531" y="10246"/>
                    <a:pt x="4588" y="10189"/>
                  </a:cubicBezTo>
                  <a:cubicBezTo>
                    <a:pt x="4702" y="10075"/>
                    <a:pt x="4702" y="9984"/>
                    <a:pt x="4588" y="9870"/>
                  </a:cubicBezTo>
                  <a:cubicBezTo>
                    <a:pt x="4531" y="9813"/>
                    <a:pt x="4474" y="9784"/>
                    <a:pt x="4417" y="9784"/>
                  </a:cubicBezTo>
                  <a:close/>
                  <a:moveTo>
                    <a:pt x="5364" y="9870"/>
                  </a:moveTo>
                  <a:cubicBezTo>
                    <a:pt x="5296" y="9870"/>
                    <a:pt x="5250" y="9915"/>
                    <a:pt x="5204" y="9961"/>
                  </a:cubicBezTo>
                  <a:cubicBezTo>
                    <a:pt x="5181" y="9984"/>
                    <a:pt x="5113" y="10030"/>
                    <a:pt x="5113" y="10052"/>
                  </a:cubicBezTo>
                  <a:cubicBezTo>
                    <a:pt x="5113" y="10121"/>
                    <a:pt x="5090" y="10189"/>
                    <a:pt x="5136" y="10235"/>
                  </a:cubicBezTo>
                  <a:cubicBezTo>
                    <a:pt x="5198" y="10277"/>
                    <a:pt x="5242" y="10375"/>
                    <a:pt x="5335" y="10375"/>
                  </a:cubicBezTo>
                  <a:cubicBezTo>
                    <a:pt x="5344" y="10375"/>
                    <a:pt x="5354" y="10374"/>
                    <a:pt x="5364" y="10372"/>
                  </a:cubicBezTo>
                  <a:cubicBezTo>
                    <a:pt x="5432" y="10372"/>
                    <a:pt x="5478" y="10372"/>
                    <a:pt x="5501" y="10326"/>
                  </a:cubicBezTo>
                  <a:cubicBezTo>
                    <a:pt x="5547" y="10258"/>
                    <a:pt x="5615" y="10235"/>
                    <a:pt x="5615" y="10166"/>
                  </a:cubicBezTo>
                  <a:cubicBezTo>
                    <a:pt x="5615" y="10075"/>
                    <a:pt x="5592" y="10007"/>
                    <a:pt x="5524" y="9961"/>
                  </a:cubicBezTo>
                  <a:cubicBezTo>
                    <a:pt x="5478" y="9915"/>
                    <a:pt x="5455" y="9870"/>
                    <a:pt x="5364" y="9870"/>
                  </a:cubicBezTo>
                  <a:close/>
                  <a:moveTo>
                    <a:pt x="6307" y="9969"/>
                  </a:moveTo>
                  <a:cubicBezTo>
                    <a:pt x="6238" y="9969"/>
                    <a:pt x="6172" y="9987"/>
                    <a:pt x="6140" y="10030"/>
                  </a:cubicBezTo>
                  <a:cubicBezTo>
                    <a:pt x="6049" y="10098"/>
                    <a:pt x="6049" y="10326"/>
                    <a:pt x="6117" y="10418"/>
                  </a:cubicBezTo>
                  <a:cubicBezTo>
                    <a:pt x="6163" y="10452"/>
                    <a:pt x="6237" y="10469"/>
                    <a:pt x="6311" y="10469"/>
                  </a:cubicBezTo>
                  <a:cubicBezTo>
                    <a:pt x="6385" y="10469"/>
                    <a:pt x="6460" y="10452"/>
                    <a:pt x="6505" y="10418"/>
                  </a:cubicBezTo>
                  <a:cubicBezTo>
                    <a:pt x="6574" y="10349"/>
                    <a:pt x="6597" y="10121"/>
                    <a:pt x="6505" y="10030"/>
                  </a:cubicBezTo>
                  <a:cubicBezTo>
                    <a:pt x="6469" y="9993"/>
                    <a:pt x="6386" y="9969"/>
                    <a:pt x="6307" y="9969"/>
                  </a:cubicBezTo>
                  <a:close/>
                  <a:moveTo>
                    <a:pt x="7247" y="10012"/>
                  </a:moveTo>
                  <a:cubicBezTo>
                    <a:pt x="7179" y="10012"/>
                    <a:pt x="7110" y="10041"/>
                    <a:pt x="7053" y="10098"/>
                  </a:cubicBezTo>
                  <a:cubicBezTo>
                    <a:pt x="6939" y="10212"/>
                    <a:pt x="6939" y="10372"/>
                    <a:pt x="7053" y="10486"/>
                  </a:cubicBezTo>
                  <a:cubicBezTo>
                    <a:pt x="7110" y="10543"/>
                    <a:pt x="7173" y="10572"/>
                    <a:pt x="7236" y="10572"/>
                  </a:cubicBezTo>
                  <a:cubicBezTo>
                    <a:pt x="7298" y="10572"/>
                    <a:pt x="7361" y="10543"/>
                    <a:pt x="7418" y="10486"/>
                  </a:cubicBezTo>
                  <a:cubicBezTo>
                    <a:pt x="7532" y="10372"/>
                    <a:pt x="7555" y="10212"/>
                    <a:pt x="7441" y="10098"/>
                  </a:cubicBezTo>
                  <a:cubicBezTo>
                    <a:pt x="7384" y="10041"/>
                    <a:pt x="7316" y="10012"/>
                    <a:pt x="7247" y="10012"/>
                  </a:cubicBezTo>
                  <a:close/>
                  <a:moveTo>
                    <a:pt x="8183" y="10104"/>
                  </a:moveTo>
                  <a:cubicBezTo>
                    <a:pt x="8114" y="10104"/>
                    <a:pt x="8046" y="10132"/>
                    <a:pt x="7989" y="10189"/>
                  </a:cubicBezTo>
                  <a:cubicBezTo>
                    <a:pt x="7898" y="10303"/>
                    <a:pt x="7898" y="10463"/>
                    <a:pt x="7989" y="10577"/>
                  </a:cubicBezTo>
                  <a:cubicBezTo>
                    <a:pt x="8046" y="10634"/>
                    <a:pt x="8114" y="10663"/>
                    <a:pt x="8183" y="10663"/>
                  </a:cubicBezTo>
                  <a:cubicBezTo>
                    <a:pt x="8251" y="10663"/>
                    <a:pt x="8320" y="10634"/>
                    <a:pt x="8377" y="10577"/>
                  </a:cubicBezTo>
                  <a:cubicBezTo>
                    <a:pt x="8491" y="10463"/>
                    <a:pt x="8491" y="10303"/>
                    <a:pt x="8377" y="10189"/>
                  </a:cubicBezTo>
                  <a:cubicBezTo>
                    <a:pt x="8320" y="10132"/>
                    <a:pt x="8251" y="10104"/>
                    <a:pt x="8183" y="10104"/>
                  </a:cubicBezTo>
                  <a:close/>
                  <a:moveTo>
                    <a:pt x="9211" y="10185"/>
                  </a:moveTo>
                  <a:cubicBezTo>
                    <a:pt x="9200" y="10185"/>
                    <a:pt x="9188" y="10186"/>
                    <a:pt x="9176" y="10189"/>
                  </a:cubicBezTo>
                  <a:cubicBezTo>
                    <a:pt x="9085" y="10189"/>
                    <a:pt x="9016" y="10189"/>
                    <a:pt x="8993" y="10258"/>
                  </a:cubicBezTo>
                  <a:cubicBezTo>
                    <a:pt x="8925" y="10303"/>
                    <a:pt x="8879" y="10372"/>
                    <a:pt x="8879" y="10463"/>
                  </a:cubicBezTo>
                  <a:cubicBezTo>
                    <a:pt x="8879" y="10532"/>
                    <a:pt x="8902" y="10600"/>
                    <a:pt x="8970" y="10646"/>
                  </a:cubicBezTo>
                  <a:cubicBezTo>
                    <a:pt x="9016" y="10691"/>
                    <a:pt x="9062" y="10737"/>
                    <a:pt x="9153" y="10737"/>
                  </a:cubicBezTo>
                  <a:cubicBezTo>
                    <a:pt x="9221" y="10737"/>
                    <a:pt x="9290" y="10714"/>
                    <a:pt x="9336" y="10669"/>
                  </a:cubicBezTo>
                  <a:cubicBezTo>
                    <a:pt x="9381" y="10600"/>
                    <a:pt x="9450" y="10554"/>
                    <a:pt x="9450" y="10463"/>
                  </a:cubicBezTo>
                  <a:cubicBezTo>
                    <a:pt x="9427" y="10395"/>
                    <a:pt x="9427" y="10326"/>
                    <a:pt x="9358" y="10281"/>
                  </a:cubicBezTo>
                  <a:cubicBezTo>
                    <a:pt x="9319" y="10241"/>
                    <a:pt x="9280" y="10185"/>
                    <a:pt x="9211" y="10185"/>
                  </a:cubicBezTo>
                  <a:close/>
                  <a:moveTo>
                    <a:pt x="10102" y="10230"/>
                  </a:moveTo>
                  <a:cubicBezTo>
                    <a:pt x="10024" y="10230"/>
                    <a:pt x="9900" y="10287"/>
                    <a:pt x="9861" y="10326"/>
                  </a:cubicBezTo>
                  <a:cubicBezTo>
                    <a:pt x="9792" y="10440"/>
                    <a:pt x="9792" y="10646"/>
                    <a:pt x="9883" y="10737"/>
                  </a:cubicBezTo>
                  <a:cubicBezTo>
                    <a:pt x="9897" y="10764"/>
                    <a:pt x="9910" y="10775"/>
                    <a:pt x="9928" y="10775"/>
                  </a:cubicBezTo>
                  <a:cubicBezTo>
                    <a:pt x="9941" y="10775"/>
                    <a:pt x="9956" y="10769"/>
                    <a:pt x="9975" y="10760"/>
                  </a:cubicBezTo>
                  <a:cubicBezTo>
                    <a:pt x="10066" y="10646"/>
                    <a:pt x="10180" y="10532"/>
                    <a:pt x="10294" y="10418"/>
                  </a:cubicBezTo>
                  <a:cubicBezTo>
                    <a:pt x="10363" y="10349"/>
                    <a:pt x="10340" y="10326"/>
                    <a:pt x="10249" y="10281"/>
                  </a:cubicBezTo>
                  <a:cubicBezTo>
                    <a:pt x="10203" y="10258"/>
                    <a:pt x="10180" y="10258"/>
                    <a:pt x="10134" y="10235"/>
                  </a:cubicBezTo>
                  <a:cubicBezTo>
                    <a:pt x="10125" y="10232"/>
                    <a:pt x="10114" y="10230"/>
                    <a:pt x="10102" y="10230"/>
                  </a:cubicBezTo>
                  <a:close/>
                  <a:moveTo>
                    <a:pt x="2451" y="10600"/>
                  </a:moveTo>
                  <a:cubicBezTo>
                    <a:pt x="2402" y="10600"/>
                    <a:pt x="2351" y="10623"/>
                    <a:pt x="2305" y="10669"/>
                  </a:cubicBezTo>
                  <a:cubicBezTo>
                    <a:pt x="2214" y="10760"/>
                    <a:pt x="2214" y="10874"/>
                    <a:pt x="2305" y="10965"/>
                  </a:cubicBezTo>
                  <a:cubicBezTo>
                    <a:pt x="2348" y="10997"/>
                    <a:pt x="2395" y="11014"/>
                    <a:pt x="2443" y="11014"/>
                  </a:cubicBezTo>
                  <a:cubicBezTo>
                    <a:pt x="2498" y="11014"/>
                    <a:pt x="2553" y="10991"/>
                    <a:pt x="2602" y="10943"/>
                  </a:cubicBezTo>
                  <a:cubicBezTo>
                    <a:pt x="2671" y="10874"/>
                    <a:pt x="2671" y="10760"/>
                    <a:pt x="2579" y="10669"/>
                  </a:cubicBezTo>
                  <a:cubicBezTo>
                    <a:pt x="2545" y="10623"/>
                    <a:pt x="2499" y="10600"/>
                    <a:pt x="2451" y="10600"/>
                  </a:cubicBezTo>
                  <a:close/>
                  <a:moveTo>
                    <a:pt x="3401" y="10669"/>
                  </a:moveTo>
                  <a:cubicBezTo>
                    <a:pt x="3333" y="10669"/>
                    <a:pt x="3287" y="10737"/>
                    <a:pt x="3218" y="10737"/>
                  </a:cubicBezTo>
                  <a:cubicBezTo>
                    <a:pt x="3241" y="10806"/>
                    <a:pt x="3173" y="10828"/>
                    <a:pt x="3173" y="10897"/>
                  </a:cubicBezTo>
                  <a:cubicBezTo>
                    <a:pt x="3150" y="10965"/>
                    <a:pt x="3241" y="11011"/>
                    <a:pt x="3218" y="11057"/>
                  </a:cubicBezTo>
                  <a:cubicBezTo>
                    <a:pt x="3264" y="11079"/>
                    <a:pt x="3333" y="11125"/>
                    <a:pt x="3378" y="11125"/>
                  </a:cubicBezTo>
                  <a:cubicBezTo>
                    <a:pt x="3391" y="11129"/>
                    <a:pt x="3404" y="11131"/>
                    <a:pt x="3415" y="11131"/>
                  </a:cubicBezTo>
                  <a:cubicBezTo>
                    <a:pt x="3465" y="11131"/>
                    <a:pt x="3505" y="11098"/>
                    <a:pt x="3561" y="11079"/>
                  </a:cubicBezTo>
                  <a:cubicBezTo>
                    <a:pt x="3584" y="11057"/>
                    <a:pt x="3606" y="10965"/>
                    <a:pt x="3629" y="10920"/>
                  </a:cubicBezTo>
                  <a:cubicBezTo>
                    <a:pt x="3652" y="10851"/>
                    <a:pt x="3561" y="10806"/>
                    <a:pt x="3561" y="10737"/>
                  </a:cubicBezTo>
                  <a:cubicBezTo>
                    <a:pt x="3551" y="10740"/>
                    <a:pt x="3543" y="10742"/>
                    <a:pt x="3535" y="10742"/>
                  </a:cubicBezTo>
                  <a:cubicBezTo>
                    <a:pt x="3485" y="10742"/>
                    <a:pt x="3460" y="10688"/>
                    <a:pt x="3401" y="10669"/>
                  </a:cubicBezTo>
                  <a:close/>
                  <a:moveTo>
                    <a:pt x="4328" y="10757"/>
                  </a:moveTo>
                  <a:cubicBezTo>
                    <a:pt x="4260" y="10757"/>
                    <a:pt x="4191" y="10779"/>
                    <a:pt x="4154" y="10828"/>
                  </a:cubicBezTo>
                  <a:cubicBezTo>
                    <a:pt x="4063" y="10897"/>
                    <a:pt x="4086" y="11079"/>
                    <a:pt x="4154" y="11148"/>
                  </a:cubicBezTo>
                  <a:cubicBezTo>
                    <a:pt x="4194" y="11188"/>
                    <a:pt x="4252" y="11206"/>
                    <a:pt x="4310" y="11206"/>
                  </a:cubicBezTo>
                  <a:cubicBezTo>
                    <a:pt x="4384" y="11206"/>
                    <a:pt x="4458" y="11176"/>
                    <a:pt x="4497" y="11125"/>
                  </a:cubicBezTo>
                  <a:cubicBezTo>
                    <a:pt x="4565" y="11057"/>
                    <a:pt x="4565" y="10874"/>
                    <a:pt x="4474" y="10806"/>
                  </a:cubicBezTo>
                  <a:cubicBezTo>
                    <a:pt x="4442" y="10774"/>
                    <a:pt x="4386" y="10757"/>
                    <a:pt x="4328" y="10757"/>
                  </a:cubicBezTo>
                  <a:close/>
                  <a:moveTo>
                    <a:pt x="5273" y="10831"/>
                  </a:moveTo>
                  <a:cubicBezTo>
                    <a:pt x="5216" y="10831"/>
                    <a:pt x="5161" y="10859"/>
                    <a:pt x="5113" y="10920"/>
                  </a:cubicBezTo>
                  <a:cubicBezTo>
                    <a:pt x="4999" y="11011"/>
                    <a:pt x="4999" y="11125"/>
                    <a:pt x="5113" y="11239"/>
                  </a:cubicBezTo>
                  <a:cubicBezTo>
                    <a:pt x="5170" y="11296"/>
                    <a:pt x="5221" y="11325"/>
                    <a:pt x="5273" y="11325"/>
                  </a:cubicBezTo>
                  <a:cubicBezTo>
                    <a:pt x="5324" y="11325"/>
                    <a:pt x="5375" y="11296"/>
                    <a:pt x="5432" y="11239"/>
                  </a:cubicBezTo>
                  <a:cubicBezTo>
                    <a:pt x="5547" y="11125"/>
                    <a:pt x="5547" y="11011"/>
                    <a:pt x="5432" y="10897"/>
                  </a:cubicBezTo>
                  <a:cubicBezTo>
                    <a:pt x="5379" y="10854"/>
                    <a:pt x="5325" y="10831"/>
                    <a:pt x="5273" y="10831"/>
                  </a:cubicBezTo>
                  <a:close/>
                  <a:moveTo>
                    <a:pt x="6231" y="10920"/>
                  </a:moveTo>
                  <a:cubicBezTo>
                    <a:pt x="6140" y="10920"/>
                    <a:pt x="6094" y="10943"/>
                    <a:pt x="6049" y="10988"/>
                  </a:cubicBezTo>
                  <a:cubicBezTo>
                    <a:pt x="6026" y="11034"/>
                    <a:pt x="5980" y="11057"/>
                    <a:pt x="5980" y="11102"/>
                  </a:cubicBezTo>
                  <a:cubicBezTo>
                    <a:pt x="5980" y="11148"/>
                    <a:pt x="5935" y="11216"/>
                    <a:pt x="6003" y="11262"/>
                  </a:cubicBezTo>
                  <a:cubicBezTo>
                    <a:pt x="6072" y="11331"/>
                    <a:pt x="6094" y="11422"/>
                    <a:pt x="6209" y="11422"/>
                  </a:cubicBezTo>
                  <a:cubicBezTo>
                    <a:pt x="6277" y="11422"/>
                    <a:pt x="6323" y="11422"/>
                    <a:pt x="6368" y="11353"/>
                  </a:cubicBezTo>
                  <a:cubicBezTo>
                    <a:pt x="6391" y="11308"/>
                    <a:pt x="6460" y="11285"/>
                    <a:pt x="6482" y="11194"/>
                  </a:cubicBezTo>
                  <a:cubicBezTo>
                    <a:pt x="6482" y="11125"/>
                    <a:pt x="6460" y="11057"/>
                    <a:pt x="6391" y="11011"/>
                  </a:cubicBezTo>
                  <a:cubicBezTo>
                    <a:pt x="6345" y="10965"/>
                    <a:pt x="6300" y="10920"/>
                    <a:pt x="6231" y="10920"/>
                  </a:cubicBezTo>
                  <a:close/>
                  <a:moveTo>
                    <a:pt x="7167" y="10965"/>
                  </a:moveTo>
                  <a:cubicBezTo>
                    <a:pt x="7093" y="10965"/>
                    <a:pt x="7019" y="10988"/>
                    <a:pt x="6985" y="11034"/>
                  </a:cubicBezTo>
                  <a:cubicBezTo>
                    <a:pt x="6893" y="11102"/>
                    <a:pt x="6893" y="11331"/>
                    <a:pt x="6985" y="11422"/>
                  </a:cubicBezTo>
                  <a:cubicBezTo>
                    <a:pt x="7027" y="11454"/>
                    <a:pt x="7099" y="11471"/>
                    <a:pt x="7171" y="11471"/>
                  </a:cubicBezTo>
                  <a:cubicBezTo>
                    <a:pt x="7253" y="11471"/>
                    <a:pt x="7336" y="11448"/>
                    <a:pt x="7373" y="11399"/>
                  </a:cubicBezTo>
                  <a:cubicBezTo>
                    <a:pt x="7441" y="11285"/>
                    <a:pt x="7418" y="11102"/>
                    <a:pt x="7350" y="11034"/>
                  </a:cubicBezTo>
                  <a:cubicBezTo>
                    <a:pt x="7316" y="10988"/>
                    <a:pt x="7241" y="10965"/>
                    <a:pt x="7167" y="10965"/>
                  </a:cubicBezTo>
                  <a:close/>
                  <a:moveTo>
                    <a:pt x="8114" y="11040"/>
                  </a:moveTo>
                  <a:cubicBezTo>
                    <a:pt x="8046" y="11040"/>
                    <a:pt x="7977" y="11068"/>
                    <a:pt x="7920" y="11125"/>
                  </a:cubicBezTo>
                  <a:cubicBezTo>
                    <a:pt x="7806" y="11239"/>
                    <a:pt x="7806" y="11399"/>
                    <a:pt x="7920" y="11513"/>
                  </a:cubicBezTo>
                  <a:cubicBezTo>
                    <a:pt x="7977" y="11559"/>
                    <a:pt x="8046" y="11582"/>
                    <a:pt x="8114" y="11582"/>
                  </a:cubicBezTo>
                  <a:cubicBezTo>
                    <a:pt x="8183" y="11582"/>
                    <a:pt x="8251" y="11559"/>
                    <a:pt x="8308" y="11513"/>
                  </a:cubicBezTo>
                  <a:cubicBezTo>
                    <a:pt x="8423" y="11399"/>
                    <a:pt x="8423" y="11239"/>
                    <a:pt x="8308" y="11125"/>
                  </a:cubicBezTo>
                  <a:cubicBezTo>
                    <a:pt x="8251" y="11068"/>
                    <a:pt x="8183" y="11040"/>
                    <a:pt x="8114" y="11040"/>
                  </a:cubicBezTo>
                  <a:close/>
                  <a:moveTo>
                    <a:pt x="9060" y="11125"/>
                  </a:moveTo>
                  <a:cubicBezTo>
                    <a:pt x="9024" y="11125"/>
                    <a:pt x="8986" y="11133"/>
                    <a:pt x="8948" y="11148"/>
                  </a:cubicBezTo>
                  <a:cubicBezTo>
                    <a:pt x="8856" y="11194"/>
                    <a:pt x="8811" y="11285"/>
                    <a:pt x="8788" y="11399"/>
                  </a:cubicBezTo>
                  <a:cubicBezTo>
                    <a:pt x="8788" y="11490"/>
                    <a:pt x="8856" y="11604"/>
                    <a:pt x="8948" y="11650"/>
                  </a:cubicBezTo>
                  <a:cubicBezTo>
                    <a:pt x="8970" y="11662"/>
                    <a:pt x="8993" y="11673"/>
                    <a:pt x="9016" y="11673"/>
                  </a:cubicBezTo>
                  <a:cubicBezTo>
                    <a:pt x="9039" y="11673"/>
                    <a:pt x="9062" y="11662"/>
                    <a:pt x="9085" y="11627"/>
                  </a:cubicBezTo>
                  <a:cubicBezTo>
                    <a:pt x="9107" y="11604"/>
                    <a:pt x="9153" y="11559"/>
                    <a:pt x="9176" y="11536"/>
                  </a:cubicBezTo>
                  <a:cubicBezTo>
                    <a:pt x="9221" y="11490"/>
                    <a:pt x="9267" y="11445"/>
                    <a:pt x="9313" y="11399"/>
                  </a:cubicBezTo>
                  <a:cubicBezTo>
                    <a:pt x="9336" y="11376"/>
                    <a:pt x="9336" y="11353"/>
                    <a:pt x="9313" y="11308"/>
                  </a:cubicBezTo>
                  <a:cubicBezTo>
                    <a:pt x="9290" y="11262"/>
                    <a:pt x="9267" y="11239"/>
                    <a:pt x="9244" y="11216"/>
                  </a:cubicBezTo>
                  <a:cubicBezTo>
                    <a:pt x="9199" y="11156"/>
                    <a:pt x="9133" y="11125"/>
                    <a:pt x="9060" y="11125"/>
                  </a:cubicBezTo>
                  <a:close/>
                  <a:moveTo>
                    <a:pt x="1470" y="11516"/>
                  </a:moveTo>
                  <a:cubicBezTo>
                    <a:pt x="1447" y="11516"/>
                    <a:pt x="1431" y="11543"/>
                    <a:pt x="1415" y="11559"/>
                  </a:cubicBezTo>
                  <a:cubicBezTo>
                    <a:pt x="1392" y="11582"/>
                    <a:pt x="1370" y="11604"/>
                    <a:pt x="1347" y="11627"/>
                  </a:cubicBezTo>
                  <a:cubicBezTo>
                    <a:pt x="1324" y="11650"/>
                    <a:pt x="1301" y="11673"/>
                    <a:pt x="1278" y="11696"/>
                  </a:cubicBezTo>
                  <a:cubicBezTo>
                    <a:pt x="1255" y="11741"/>
                    <a:pt x="1255" y="11833"/>
                    <a:pt x="1301" y="11856"/>
                  </a:cubicBezTo>
                  <a:cubicBezTo>
                    <a:pt x="1320" y="11865"/>
                    <a:pt x="1362" y="11871"/>
                    <a:pt x="1407" y="11871"/>
                  </a:cubicBezTo>
                  <a:cubicBezTo>
                    <a:pt x="1471" y="11871"/>
                    <a:pt x="1539" y="11859"/>
                    <a:pt x="1552" y="11833"/>
                  </a:cubicBezTo>
                  <a:cubicBezTo>
                    <a:pt x="1598" y="11787"/>
                    <a:pt x="1621" y="11696"/>
                    <a:pt x="1598" y="11627"/>
                  </a:cubicBezTo>
                  <a:cubicBezTo>
                    <a:pt x="1598" y="11627"/>
                    <a:pt x="1575" y="11604"/>
                    <a:pt x="1575" y="11604"/>
                  </a:cubicBezTo>
                  <a:cubicBezTo>
                    <a:pt x="1598" y="11536"/>
                    <a:pt x="1529" y="11559"/>
                    <a:pt x="1507" y="11536"/>
                  </a:cubicBezTo>
                  <a:cubicBezTo>
                    <a:pt x="1492" y="11522"/>
                    <a:pt x="1480" y="11516"/>
                    <a:pt x="1470" y="11516"/>
                  </a:cubicBezTo>
                  <a:close/>
                  <a:moveTo>
                    <a:pt x="2351" y="11559"/>
                  </a:moveTo>
                  <a:cubicBezTo>
                    <a:pt x="2300" y="11559"/>
                    <a:pt x="2248" y="11582"/>
                    <a:pt x="2214" y="11627"/>
                  </a:cubicBezTo>
                  <a:cubicBezTo>
                    <a:pt x="2123" y="11696"/>
                    <a:pt x="2123" y="11833"/>
                    <a:pt x="2214" y="11901"/>
                  </a:cubicBezTo>
                  <a:cubicBezTo>
                    <a:pt x="2246" y="11944"/>
                    <a:pt x="2293" y="11961"/>
                    <a:pt x="2340" y="11961"/>
                  </a:cubicBezTo>
                  <a:cubicBezTo>
                    <a:pt x="2395" y="11961"/>
                    <a:pt x="2451" y="11938"/>
                    <a:pt x="2488" y="11901"/>
                  </a:cubicBezTo>
                  <a:cubicBezTo>
                    <a:pt x="2579" y="11833"/>
                    <a:pt x="2579" y="11696"/>
                    <a:pt x="2488" y="11627"/>
                  </a:cubicBezTo>
                  <a:cubicBezTo>
                    <a:pt x="2454" y="11582"/>
                    <a:pt x="2402" y="11559"/>
                    <a:pt x="2351" y="11559"/>
                  </a:cubicBezTo>
                  <a:close/>
                  <a:moveTo>
                    <a:pt x="3298" y="11650"/>
                  </a:moveTo>
                  <a:cubicBezTo>
                    <a:pt x="3247" y="11650"/>
                    <a:pt x="3196" y="11673"/>
                    <a:pt x="3150" y="11719"/>
                  </a:cubicBezTo>
                  <a:cubicBezTo>
                    <a:pt x="3081" y="11810"/>
                    <a:pt x="3081" y="11924"/>
                    <a:pt x="3150" y="11992"/>
                  </a:cubicBezTo>
                  <a:cubicBezTo>
                    <a:pt x="3196" y="12038"/>
                    <a:pt x="3247" y="12061"/>
                    <a:pt x="3298" y="12061"/>
                  </a:cubicBezTo>
                  <a:cubicBezTo>
                    <a:pt x="3350" y="12061"/>
                    <a:pt x="3401" y="12038"/>
                    <a:pt x="3447" y="11992"/>
                  </a:cubicBezTo>
                  <a:cubicBezTo>
                    <a:pt x="3538" y="11924"/>
                    <a:pt x="3538" y="11810"/>
                    <a:pt x="3447" y="11719"/>
                  </a:cubicBezTo>
                  <a:cubicBezTo>
                    <a:pt x="3401" y="11673"/>
                    <a:pt x="3350" y="11650"/>
                    <a:pt x="3298" y="11650"/>
                  </a:cubicBezTo>
                  <a:close/>
                  <a:moveTo>
                    <a:pt x="4246" y="11715"/>
                  </a:moveTo>
                  <a:cubicBezTo>
                    <a:pt x="4189" y="11715"/>
                    <a:pt x="4147" y="11787"/>
                    <a:pt x="4086" y="11787"/>
                  </a:cubicBezTo>
                  <a:cubicBezTo>
                    <a:pt x="4063" y="11833"/>
                    <a:pt x="4040" y="11878"/>
                    <a:pt x="4017" y="11947"/>
                  </a:cubicBezTo>
                  <a:cubicBezTo>
                    <a:pt x="3994" y="12015"/>
                    <a:pt x="4063" y="12061"/>
                    <a:pt x="4086" y="12107"/>
                  </a:cubicBezTo>
                  <a:cubicBezTo>
                    <a:pt x="4109" y="12152"/>
                    <a:pt x="4177" y="12152"/>
                    <a:pt x="4223" y="12175"/>
                  </a:cubicBezTo>
                  <a:cubicBezTo>
                    <a:pt x="4236" y="12184"/>
                    <a:pt x="4249" y="12188"/>
                    <a:pt x="4261" y="12188"/>
                  </a:cubicBezTo>
                  <a:cubicBezTo>
                    <a:pt x="4310" y="12188"/>
                    <a:pt x="4351" y="12129"/>
                    <a:pt x="4405" y="12129"/>
                  </a:cubicBezTo>
                  <a:cubicBezTo>
                    <a:pt x="4428" y="12084"/>
                    <a:pt x="4451" y="12015"/>
                    <a:pt x="4474" y="11970"/>
                  </a:cubicBezTo>
                  <a:cubicBezTo>
                    <a:pt x="4497" y="11901"/>
                    <a:pt x="4451" y="11856"/>
                    <a:pt x="4405" y="11787"/>
                  </a:cubicBezTo>
                  <a:cubicBezTo>
                    <a:pt x="4405" y="11764"/>
                    <a:pt x="4314" y="11741"/>
                    <a:pt x="4268" y="11719"/>
                  </a:cubicBezTo>
                  <a:cubicBezTo>
                    <a:pt x="4261" y="11716"/>
                    <a:pt x="4253" y="11715"/>
                    <a:pt x="4246" y="11715"/>
                  </a:cubicBezTo>
                  <a:close/>
                  <a:moveTo>
                    <a:pt x="5198" y="11772"/>
                  </a:moveTo>
                  <a:cubicBezTo>
                    <a:pt x="5128" y="11772"/>
                    <a:pt x="5058" y="11796"/>
                    <a:pt x="5022" y="11833"/>
                  </a:cubicBezTo>
                  <a:cubicBezTo>
                    <a:pt x="4953" y="11924"/>
                    <a:pt x="4953" y="12107"/>
                    <a:pt x="5044" y="12175"/>
                  </a:cubicBezTo>
                  <a:cubicBezTo>
                    <a:pt x="5087" y="12207"/>
                    <a:pt x="5144" y="12224"/>
                    <a:pt x="5200" y="12224"/>
                  </a:cubicBezTo>
                  <a:cubicBezTo>
                    <a:pt x="5264" y="12224"/>
                    <a:pt x="5327" y="12201"/>
                    <a:pt x="5364" y="12152"/>
                  </a:cubicBezTo>
                  <a:cubicBezTo>
                    <a:pt x="5455" y="12084"/>
                    <a:pt x="5432" y="11901"/>
                    <a:pt x="5364" y="11833"/>
                  </a:cubicBezTo>
                  <a:cubicBezTo>
                    <a:pt x="5322" y="11790"/>
                    <a:pt x="5259" y="11772"/>
                    <a:pt x="5198" y="11772"/>
                  </a:cubicBezTo>
                  <a:close/>
                  <a:moveTo>
                    <a:pt x="6134" y="11856"/>
                  </a:moveTo>
                  <a:cubicBezTo>
                    <a:pt x="6072" y="11856"/>
                    <a:pt x="6015" y="11878"/>
                    <a:pt x="5980" y="11924"/>
                  </a:cubicBezTo>
                  <a:cubicBezTo>
                    <a:pt x="5866" y="12015"/>
                    <a:pt x="5889" y="12175"/>
                    <a:pt x="5980" y="12266"/>
                  </a:cubicBezTo>
                  <a:cubicBezTo>
                    <a:pt x="6026" y="12312"/>
                    <a:pt x="6089" y="12335"/>
                    <a:pt x="6151" y="12335"/>
                  </a:cubicBezTo>
                  <a:cubicBezTo>
                    <a:pt x="6214" y="12335"/>
                    <a:pt x="6277" y="12312"/>
                    <a:pt x="6323" y="12266"/>
                  </a:cubicBezTo>
                  <a:cubicBezTo>
                    <a:pt x="6414" y="12175"/>
                    <a:pt x="6414" y="12015"/>
                    <a:pt x="6323" y="11924"/>
                  </a:cubicBezTo>
                  <a:cubicBezTo>
                    <a:pt x="6266" y="11878"/>
                    <a:pt x="6197" y="11856"/>
                    <a:pt x="6134" y="11856"/>
                  </a:cubicBezTo>
                  <a:close/>
                  <a:moveTo>
                    <a:pt x="7076" y="11941"/>
                  </a:moveTo>
                  <a:cubicBezTo>
                    <a:pt x="7013" y="11941"/>
                    <a:pt x="6976" y="11978"/>
                    <a:pt x="6939" y="12015"/>
                  </a:cubicBezTo>
                  <a:cubicBezTo>
                    <a:pt x="6916" y="12038"/>
                    <a:pt x="6916" y="12038"/>
                    <a:pt x="6916" y="12038"/>
                  </a:cubicBezTo>
                  <a:cubicBezTo>
                    <a:pt x="6848" y="12084"/>
                    <a:pt x="6848" y="12129"/>
                    <a:pt x="6848" y="12198"/>
                  </a:cubicBezTo>
                  <a:cubicBezTo>
                    <a:pt x="6848" y="12244"/>
                    <a:pt x="6870" y="12289"/>
                    <a:pt x="6916" y="12335"/>
                  </a:cubicBezTo>
                  <a:cubicBezTo>
                    <a:pt x="6939" y="12358"/>
                    <a:pt x="6962" y="12381"/>
                    <a:pt x="6962" y="12403"/>
                  </a:cubicBezTo>
                  <a:cubicBezTo>
                    <a:pt x="6996" y="12438"/>
                    <a:pt x="7036" y="12449"/>
                    <a:pt x="7076" y="12449"/>
                  </a:cubicBezTo>
                  <a:cubicBezTo>
                    <a:pt x="7116" y="12449"/>
                    <a:pt x="7156" y="12438"/>
                    <a:pt x="7190" y="12426"/>
                  </a:cubicBezTo>
                  <a:cubicBezTo>
                    <a:pt x="7236" y="12403"/>
                    <a:pt x="7281" y="12335"/>
                    <a:pt x="7327" y="12289"/>
                  </a:cubicBezTo>
                  <a:cubicBezTo>
                    <a:pt x="7350" y="12266"/>
                    <a:pt x="7350" y="12221"/>
                    <a:pt x="7350" y="12175"/>
                  </a:cubicBezTo>
                  <a:cubicBezTo>
                    <a:pt x="7373" y="12084"/>
                    <a:pt x="7281" y="12038"/>
                    <a:pt x="7236" y="11992"/>
                  </a:cubicBezTo>
                  <a:cubicBezTo>
                    <a:pt x="7190" y="11947"/>
                    <a:pt x="7167" y="11947"/>
                    <a:pt x="7122" y="11947"/>
                  </a:cubicBezTo>
                  <a:cubicBezTo>
                    <a:pt x="7105" y="11943"/>
                    <a:pt x="7090" y="11941"/>
                    <a:pt x="7076" y="11941"/>
                  </a:cubicBezTo>
                  <a:close/>
                  <a:moveTo>
                    <a:pt x="8015" y="12012"/>
                  </a:moveTo>
                  <a:cubicBezTo>
                    <a:pt x="7943" y="12012"/>
                    <a:pt x="7871" y="12029"/>
                    <a:pt x="7829" y="12061"/>
                  </a:cubicBezTo>
                  <a:cubicBezTo>
                    <a:pt x="7761" y="12152"/>
                    <a:pt x="7761" y="12358"/>
                    <a:pt x="7829" y="12449"/>
                  </a:cubicBezTo>
                  <a:cubicBezTo>
                    <a:pt x="7866" y="12486"/>
                    <a:pt x="7948" y="12509"/>
                    <a:pt x="8031" y="12509"/>
                  </a:cubicBezTo>
                  <a:cubicBezTo>
                    <a:pt x="8103" y="12509"/>
                    <a:pt x="8175" y="12491"/>
                    <a:pt x="8217" y="12449"/>
                  </a:cubicBezTo>
                  <a:cubicBezTo>
                    <a:pt x="8286" y="12381"/>
                    <a:pt x="8308" y="12152"/>
                    <a:pt x="8217" y="12084"/>
                  </a:cubicBezTo>
                  <a:cubicBezTo>
                    <a:pt x="8180" y="12035"/>
                    <a:pt x="8098" y="12012"/>
                    <a:pt x="8015" y="12012"/>
                  </a:cubicBezTo>
                  <a:close/>
                  <a:moveTo>
                    <a:pt x="516" y="12470"/>
                  </a:moveTo>
                  <a:cubicBezTo>
                    <a:pt x="508" y="12470"/>
                    <a:pt x="497" y="12477"/>
                    <a:pt x="479" y="12495"/>
                  </a:cubicBezTo>
                  <a:cubicBezTo>
                    <a:pt x="457" y="12517"/>
                    <a:pt x="434" y="12540"/>
                    <a:pt x="411" y="12563"/>
                  </a:cubicBezTo>
                  <a:cubicBezTo>
                    <a:pt x="388" y="12586"/>
                    <a:pt x="342" y="12632"/>
                    <a:pt x="320" y="12654"/>
                  </a:cubicBezTo>
                  <a:cubicBezTo>
                    <a:pt x="274" y="12700"/>
                    <a:pt x="320" y="12700"/>
                    <a:pt x="342" y="12700"/>
                  </a:cubicBezTo>
                  <a:cubicBezTo>
                    <a:pt x="357" y="12702"/>
                    <a:pt x="371" y="12704"/>
                    <a:pt x="384" y="12704"/>
                  </a:cubicBezTo>
                  <a:cubicBezTo>
                    <a:pt x="497" y="12704"/>
                    <a:pt x="568" y="12620"/>
                    <a:pt x="548" y="12517"/>
                  </a:cubicBezTo>
                  <a:cubicBezTo>
                    <a:pt x="534" y="12489"/>
                    <a:pt x="528" y="12470"/>
                    <a:pt x="516" y="12470"/>
                  </a:cubicBezTo>
                  <a:close/>
                  <a:moveTo>
                    <a:pt x="1340" y="12457"/>
                  </a:moveTo>
                  <a:cubicBezTo>
                    <a:pt x="1301" y="12457"/>
                    <a:pt x="1259" y="12481"/>
                    <a:pt x="1210" y="12517"/>
                  </a:cubicBezTo>
                  <a:cubicBezTo>
                    <a:pt x="1118" y="12609"/>
                    <a:pt x="1118" y="12677"/>
                    <a:pt x="1210" y="12769"/>
                  </a:cubicBezTo>
                  <a:cubicBezTo>
                    <a:pt x="1250" y="12809"/>
                    <a:pt x="1285" y="12827"/>
                    <a:pt x="1321" y="12827"/>
                  </a:cubicBezTo>
                  <a:cubicBezTo>
                    <a:pt x="1366" y="12827"/>
                    <a:pt x="1410" y="12797"/>
                    <a:pt x="1461" y="12746"/>
                  </a:cubicBezTo>
                  <a:cubicBezTo>
                    <a:pt x="1529" y="12677"/>
                    <a:pt x="1529" y="12609"/>
                    <a:pt x="1438" y="12517"/>
                  </a:cubicBezTo>
                  <a:cubicBezTo>
                    <a:pt x="1406" y="12475"/>
                    <a:pt x="1374" y="12457"/>
                    <a:pt x="1340" y="12457"/>
                  </a:cubicBezTo>
                  <a:close/>
                  <a:moveTo>
                    <a:pt x="2257" y="12529"/>
                  </a:moveTo>
                  <a:cubicBezTo>
                    <a:pt x="2197" y="12529"/>
                    <a:pt x="2134" y="12540"/>
                    <a:pt x="2100" y="12563"/>
                  </a:cubicBezTo>
                  <a:cubicBezTo>
                    <a:pt x="2100" y="12609"/>
                    <a:pt x="2077" y="12654"/>
                    <a:pt x="2077" y="12700"/>
                  </a:cubicBezTo>
                  <a:cubicBezTo>
                    <a:pt x="2077" y="12837"/>
                    <a:pt x="2100" y="12883"/>
                    <a:pt x="2260" y="12883"/>
                  </a:cubicBezTo>
                  <a:cubicBezTo>
                    <a:pt x="2374" y="12883"/>
                    <a:pt x="2442" y="12837"/>
                    <a:pt x="2442" y="12723"/>
                  </a:cubicBezTo>
                  <a:cubicBezTo>
                    <a:pt x="2420" y="12677"/>
                    <a:pt x="2420" y="12609"/>
                    <a:pt x="2397" y="12563"/>
                  </a:cubicBezTo>
                  <a:cubicBezTo>
                    <a:pt x="2374" y="12540"/>
                    <a:pt x="2317" y="12529"/>
                    <a:pt x="2257" y="12529"/>
                  </a:cubicBezTo>
                  <a:close/>
                  <a:moveTo>
                    <a:pt x="3238" y="12580"/>
                  </a:moveTo>
                  <a:cubicBezTo>
                    <a:pt x="3184" y="12580"/>
                    <a:pt x="3127" y="12597"/>
                    <a:pt x="3081" y="12632"/>
                  </a:cubicBezTo>
                  <a:cubicBezTo>
                    <a:pt x="3013" y="12723"/>
                    <a:pt x="3013" y="12837"/>
                    <a:pt x="3081" y="12928"/>
                  </a:cubicBezTo>
                  <a:cubicBezTo>
                    <a:pt x="3116" y="12963"/>
                    <a:pt x="3167" y="12980"/>
                    <a:pt x="3221" y="12980"/>
                  </a:cubicBezTo>
                  <a:cubicBezTo>
                    <a:pt x="3275" y="12980"/>
                    <a:pt x="3333" y="12963"/>
                    <a:pt x="3378" y="12928"/>
                  </a:cubicBezTo>
                  <a:cubicBezTo>
                    <a:pt x="3447" y="12860"/>
                    <a:pt x="3447" y="12723"/>
                    <a:pt x="3378" y="12632"/>
                  </a:cubicBezTo>
                  <a:cubicBezTo>
                    <a:pt x="3344" y="12597"/>
                    <a:pt x="3293" y="12580"/>
                    <a:pt x="3238" y="12580"/>
                  </a:cubicBezTo>
                  <a:close/>
                  <a:moveTo>
                    <a:pt x="4179" y="12674"/>
                  </a:moveTo>
                  <a:cubicBezTo>
                    <a:pt x="4127" y="12674"/>
                    <a:pt x="4077" y="12697"/>
                    <a:pt x="4040" y="12746"/>
                  </a:cubicBezTo>
                  <a:cubicBezTo>
                    <a:pt x="3949" y="12814"/>
                    <a:pt x="3949" y="12928"/>
                    <a:pt x="4040" y="13020"/>
                  </a:cubicBezTo>
                  <a:cubicBezTo>
                    <a:pt x="4086" y="13065"/>
                    <a:pt x="4137" y="13088"/>
                    <a:pt x="4188" y="13088"/>
                  </a:cubicBezTo>
                  <a:cubicBezTo>
                    <a:pt x="4240" y="13088"/>
                    <a:pt x="4291" y="13065"/>
                    <a:pt x="4337" y="13020"/>
                  </a:cubicBezTo>
                  <a:cubicBezTo>
                    <a:pt x="4405" y="12928"/>
                    <a:pt x="4405" y="12814"/>
                    <a:pt x="4314" y="12723"/>
                  </a:cubicBezTo>
                  <a:cubicBezTo>
                    <a:pt x="4272" y="12691"/>
                    <a:pt x="4224" y="12674"/>
                    <a:pt x="4179" y="12674"/>
                  </a:cubicBezTo>
                  <a:close/>
                  <a:moveTo>
                    <a:pt x="5085" y="12718"/>
                  </a:moveTo>
                  <a:cubicBezTo>
                    <a:pt x="5031" y="12718"/>
                    <a:pt x="4989" y="12769"/>
                    <a:pt x="4930" y="12769"/>
                  </a:cubicBezTo>
                  <a:cubicBezTo>
                    <a:pt x="4907" y="12837"/>
                    <a:pt x="4907" y="12883"/>
                    <a:pt x="4885" y="12928"/>
                  </a:cubicBezTo>
                  <a:cubicBezTo>
                    <a:pt x="4862" y="13020"/>
                    <a:pt x="4930" y="13065"/>
                    <a:pt x="4953" y="13111"/>
                  </a:cubicBezTo>
                  <a:cubicBezTo>
                    <a:pt x="4953" y="13157"/>
                    <a:pt x="5022" y="13157"/>
                    <a:pt x="5090" y="13179"/>
                  </a:cubicBezTo>
                  <a:cubicBezTo>
                    <a:pt x="5098" y="13182"/>
                    <a:pt x="5105" y="13183"/>
                    <a:pt x="5112" y="13183"/>
                  </a:cubicBezTo>
                  <a:cubicBezTo>
                    <a:pt x="5162" y="13183"/>
                    <a:pt x="5199" y="13130"/>
                    <a:pt x="5234" y="13130"/>
                  </a:cubicBezTo>
                  <a:cubicBezTo>
                    <a:pt x="5240" y="13130"/>
                    <a:pt x="5245" y="13131"/>
                    <a:pt x="5250" y="13134"/>
                  </a:cubicBezTo>
                  <a:cubicBezTo>
                    <a:pt x="5273" y="13065"/>
                    <a:pt x="5318" y="13020"/>
                    <a:pt x="5318" y="12974"/>
                  </a:cubicBezTo>
                  <a:cubicBezTo>
                    <a:pt x="5364" y="12905"/>
                    <a:pt x="5296" y="12837"/>
                    <a:pt x="5273" y="12791"/>
                  </a:cubicBezTo>
                  <a:cubicBezTo>
                    <a:pt x="5250" y="12746"/>
                    <a:pt x="5181" y="12746"/>
                    <a:pt x="5113" y="12723"/>
                  </a:cubicBezTo>
                  <a:cubicBezTo>
                    <a:pt x="5103" y="12720"/>
                    <a:pt x="5094" y="12718"/>
                    <a:pt x="5085" y="12718"/>
                  </a:cubicBezTo>
                  <a:close/>
                  <a:moveTo>
                    <a:pt x="6069" y="12814"/>
                  </a:moveTo>
                  <a:cubicBezTo>
                    <a:pt x="6003" y="12814"/>
                    <a:pt x="5935" y="12837"/>
                    <a:pt x="5889" y="12883"/>
                  </a:cubicBezTo>
                  <a:cubicBezTo>
                    <a:pt x="5798" y="12951"/>
                    <a:pt x="5798" y="13134"/>
                    <a:pt x="5889" y="13202"/>
                  </a:cubicBezTo>
                  <a:cubicBezTo>
                    <a:pt x="5926" y="13251"/>
                    <a:pt x="5989" y="13274"/>
                    <a:pt x="6053" y="13274"/>
                  </a:cubicBezTo>
                  <a:cubicBezTo>
                    <a:pt x="6109" y="13274"/>
                    <a:pt x="6166" y="13257"/>
                    <a:pt x="6209" y="13225"/>
                  </a:cubicBezTo>
                  <a:cubicBezTo>
                    <a:pt x="6300" y="13157"/>
                    <a:pt x="6300" y="12974"/>
                    <a:pt x="6231" y="12883"/>
                  </a:cubicBezTo>
                  <a:cubicBezTo>
                    <a:pt x="6197" y="12837"/>
                    <a:pt x="6134" y="12814"/>
                    <a:pt x="6069" y="12814"/>
                  </a:cubicBezTo>
                  <a:close/>
                  <a:moveTo>
                    <a:pt x="6999" y="12888"/>
                  </a:moveTo>
                  <a:cubicBezTo>
                    <a:pt x="6945" y="12888"/>
                    <a:pt x="6893" y="12917"/>
                    <a:pt x="6848" y="12974"/>
                  </a:cubicBezTo>
                  <a:cubicBezTo>
                    <a:pt x="6734" y="13088"/>
                    <a:pt x="6734" y="13202"/>
                    <a:pt x="6848" y="13316"/>
                  </a:cubicBezTo>
                  <a:cubicBezTo>
                    <a:pt x="6893" y="13362"/>
                    <a:pt x="6945" y="13385"/>
                    <a:pt x="6999" y="13385"/>
                  </a:cubicBezTo>
                  <a:cubicBezTo>
                    <a:pt x="7053" y="13385"/>
                    <a:pt x="7110" y="13362"/>
                    <a:pt x="7167" y="13316"/>
                  </a:cubicBezTo>
                  <a:cubicBezTo>
                    <a:pt x="7281" y="13202"/>
                    <a:pt x="7281" y="13088"/>
                    <a:pt x="7167" y="12974"/>
                  </a:cubicBezTo>
                  <a:cubicBezTo>
                    <a:pt x="7110" y="12917"/>
                    <a:pt x="7053" y="12888"/>
                    <a:pt x="6999" y="12888"/>
                  </a:cubicBezTo>
                  <a:close/>
                  <a:moveTo>
                    <a:pt x="285" y="13351"/>
                  </a:moveTo>
                  <a:cubicBezTo>
                    <a:pt x="234" y="13351"/>
                    <a:pt x="183" y="13362"/>
                    <a:pt x="160" y="13385"/>
                  </a:cubicBezTo>
                  <a:cubicBezTo>
                    <a:pt x="137" y="13430"/>
                    <a:pt x="137" y="13590"/>
                    <a:pt x="160" y="13613"/>
                  </a:cubicBezTo>
                  <a:cubicBezTo>
                    <a:pt x="183" y="13636"/>
                    <a:pt x="234" y="13647"/>
                    <a:pt x="285" y="13647"/>
                  </a:cubicBezTo>
                  <a:cubicBezTo>
                    <a:pt x="337" y="13647"/>
                    <a:pt x="388" y="13636"/>
                    <a:pt x="411" y="13613"/>
                  </a:cubicBezTo>
                  <a:cubicBezTo>
                    <a:pt x="434" y="13567"/>
                    <a:pt x="434" y="13408"/>
                    <a:pt x="411" y="13385"/>
                  </a:cubicBezTo>
                  <a:cubicBezTo>
                    <a:pt x="388" y="13362"/>
                    <a:pt x="337" y="13351"/>
                    <a:pt x="285" y="13351"/>
                  </a:cubicBezTo>
                  <a:close/>
                  <a:moveTo>
                    <a:pt x="1247" y="13402"/>
                  </a:moveTo>
                  <a:cubicBezTo>
                    <a:pt x="1204" y="13402"/>
                    <a:pt x="1164" y="13419"/>
                    <a:pt x="1141" y="13453"/>
                  </a:cubicBezTo>
                  <a:cubicBezTo>
                    <a:pt x="1073" y="13545"/>
                    <a:pt x="1073" y="13613"/>
                    <a:pt x="1141" y="13682"/>
                  </a:cubicBezTo>
                  <a:cubicBezTo>
                    <a:pt x="1176" y="13716"/>
                    <a:pt x="1221" y="13733"/>
                    <a:pt x="1264" y="13733"/>
                  </a:cubicBezTo>
                  <a:cubicBezTo>
                    <a:pt x="1307" y="13733"/>
                    <a:pt x="1347" y="13716"/>
                    <a:pt x="1370" y="13682"/>
                  </a:cubicBezTo>
                  <a:cubicBezTo>
                    <a:pt x="1438" y="13613"/>
                    <a:pt x="1438" y="13522"/>
                    <a:pt x="1370" y="13453"/>
                  </a:cubicBezTo>
                  <a:cubicBezTo>
                    <a:pt x="1335" y="13419"/>
                    <a:pt x="1290" y="13402"/>
                    <a:pt x="1247" y="13402"/>
                  </a:cubicBezTo>
                  <a:close/>
                  <a:moveTo>
                    <a:pt x="2203" y="13476"/>
                  </a:moveTo>
                  <a:cubicBezTo>
                    <a:pt x="2163" y="13476"/>
                    <a:pt x="2123" y="13499"/>
                    <a:pt x="2077" y="13545"/>
                  </a:cubicBezTo>
                  <a:cubicBezTo>
                    <a:pt x="2009" y="13636"/>
                    <a:pt x="2009" y="13704"/>
                    <a:pt x="2100" y="13773"/>
                  </a:cubicBezTo>
                  <a:cubicBezTo>
                    <a:pt x="2146" y="13819"/>
                    <a:pt x="2180" y="13841"/>
                    <a:pt x="2214" y="13841"/>
                  </a:cubicBezTo>
                  <a:cubicBezTo>
                    <a:pt x="2248" y="13841"/>
                    <a:pt x="2283" y="13819"/>
                    <a:pt x="2328" y="13773"/>
                  </a:cubicBezTo>
                  <a:cubicBezTo>
                    <a:pt x="2420" y="13682"/>
                    <a:pt x="2420" y="13636"/>
                    <a:pt x="2328" y="13545"/>
                  </a:cubicBezTo>
                  <a:cubicBezTo>
                    <a:pt x="2283" y="13499"/>
                    <a:pt x="2243" y="13476"/>
                    <a:pt x="2203" y="13476"/>
                  </a:cubicBezTo>
                  <a:close/>
                  <a:moveTo>
                    <a:pt x="3139" y="13556"/>
                  </a:moveTo>
                  <a:cubicBezTo>
                    <a:pt x="3076" y="13556"/>
                    <a:pt x="3013" y="13567"/>
                    <a:pt x="2990" y="13590"/>
                  </a:cubicBezTo>
                  <a:cubicBezTo>
                    <a:pt x="2945" y="13636"/>
                    <a:pt x="2945" y="13819"/>
                    <a:pt x="2990" y="13864"/>
                  </a:cubicBezTo>
                  <a:cubicBezTo>
                    <a:pt x="3004" y="13892"/>
                    <a:pt x="3088" y="13912"/>
                    <a:pt x="3161" y="13912"/>
                  </a:cubicBezTo>
                  <a:cubicBezTo>
                    <a:pt x="3206" y="13912"/>
                    <a:pt x="3247" y="13904"/>
                    <a:pt x="3264" y="13887"/>
                  </a:cubicBezTo>
                  <a:cubicBezTo>
                    <a:pt x="3333" y="13841"/>
                    <a:pt x="3333" y="13636"/>
                    <a:pt x="3287" y="13590"/>
                  </a:cubicBezTo>
                  <a:cubicBezTo>
                    <a:pt x="3264" y="13567"/>
                    <a:pt x="3201" y="13556"/>
                    <a:pt x="3139" y="13556"/>
                  </a:cubicBezTo>
                  <a:close/>
                  <a:moveTo>
                    <a:pt x="6802" y="13864"/>
                  </a:moveTo>
                  <a:cubicBezTo>
                    <a:pt x="6802" y="13864"/>
                    <a:pt x="6779" y="13887"/>
                    <a:pt x="6779" y="13887"/>
                  </a:cubicBezTo>
                  <a:cubicBezTo>
                    <a:pt x="6756" y="13910"/>
                    <a:pt x="6734" y="13910"/>
                    <a:pt x="6734" y="13933"/>
                  </a:cubicBezTo>
                  <a:cubicBezTo>
                    <a:pt x="6734" y="13933"/>
                    <a:pt x="6734" y="13955"/>
                    <a:pt x="6734" y="13955"/>
                  </a:cubicBezTo>
                  <a:cubicBezTo>
                    <a:pt x="6779" y="13933"/>
                    <a:pt x="6802" y="13910"/>
                    <a:pt x="6825" y="13864"/>
                  </a:cubicBezTo>
                  <a:close/>
                  <a:moveTo>
                    <a:pt x="4086" y="13630"/>
                  </a:moveTo>
                  <a:cubicBezTo>
                    <a:pt x="4034" y="13630"/>
                    <a:pt x="3983" y="13647"/>
                    <a:pt x="3949" y="13682"/>
                  </a:cubicBezTo>
                  <a:cubicBezTo>
                    <a:pt x="3858" y="13750"/>
                    <a:pt x="3858" y="13887"/>
                    <a:pt x="3949" y="13978"/>
                  </a:cubicBezTo>
                  <a:cubicBezTo>
                    <a:pt x="3983" y="14013"/>
                    <a:pt x="4034" y="14030"/>
                    <a:pt x="4086" y="14030"/>
                  </a:cubicBezTo>
                  <a:cubicBezTo>
                    <a:pt x="4137" y="14030"/>
                    <a:pt x="4188" y="14013"/>
                    <a:pt x="4223" y="13978"/>
                  </a:cubicBezTo>
                  <a:cubicBezTo>
                    <a:pt x="4291" y="13887"/>
                    <a:pt x="4291" y="13773"/>
                    <a:pt x="4223" y="13682"/>
                  </a:cubicBezTo>
                  <a:cubicBezTo>
                    <a:pt x="4188" y="13647"/>
                    <a:pt x="4137" y="13630"/>
                    <a:pt x="4086" y="13630"/>
                  </a:cubicBezTo>
                  <a:close/>
                  <a:moveTo>
                    <a:pt x="5048" y="13715"/>
                  </a:moveTo>
                  <a:cubicBezTo>
                    <a:pt x="4994" y="13715"/>
                    <a:pt x="4936" y="13744"/>
                    <a:pt x="4885" y="13796"/>
                  </a:cubicBezTo>
                  <a:cubicBezTo>
                    <a:pt x="4793" y="13864"/>
                    <a:pt x="4816" y="13978"/>
                    <a:pt x="4885" y="14070"/>
                  </a:cubicBezTo>
                  <a:cubicBezTo>
                    <a:pt x="4927" y="14112"/>
                    <a:pt x="4974" y="14130"/>
                    <a:pt x="5022" y="14130"/>
                  </a:cubicBezTo>
                  <a:cubicBezTo>
                    <a:pt x="5077" y="14130"/>
                    <a:pt x="5133" y="14106"/>
                    <a:pt x="5181" y="14070"/>
                  </a:cubicBezTo>
                  <a:cubicBezTo>
                    <a:pt x="5273" y="13978"/>
                    <a:pt x="5250" y="13864"/>
                    <a:pt x="5159" y="13773"/>
                  </a:cubicBezTo>
                  <a:cubicBezTo>
                    <a:pt x="5129" y="13733"/>
                    <a:pt x="5090" y="13715"/>
                    <a:pt x="5048" y="13715"/>
                  </a:cubicBezTo>
                  <a:close/>
                  <a:moveTo>
                    <a:pt x="5979" y="13769"/>
                  </a:moveTo>
                  <a:cubicBezTo>
                    <a:pt x="5972" y="13769"/>
                    <a:pt x="5965" y="13770"/>
                    <a:pt x="5957" y="13773"/>
                  </a:cubicBezTo>
                  <a:cubicBezTo>
                    <a:pt x="5889" y="13773"/>
                    <a:pt x="5843" y="13819"/>
                    <a:pt x="5798" y="13819"/>
                  </a:cubicBezTo>
                  <a:cubicBezTo>
                    <a:pt x="5798" y="13887"/>
                    <a:pt x="5729" y="13933"/>
                    <a:pt x="5729" y="14001"/>
                  </a:cubicBezTo>
                  <a:cubicBezTo>
                    <a:pt x="5729" y="14070"/>
                    <a:pt x="5798" y="14092"/>
                    <a:pt x="5775" y="14161"/>
                  </a:cubicBezTo>
                  <a:cubicBezTo>
                    <a:pt x="5843" y="14184"/>
                    <a:pt x="5889" y="14207"/>
                    <a:pt x="5935" y="14229"/>
                  </a:cubicBezTo>
                  <a:cubicBezTo>
                    <a:pt x="5944" y="14233"/>
                    <a:pt x="5954" y="14234"/>
                    <a:pt x="5963" y="14234"/>
                  </a:cubicBezTo>
                  <a:cubicBezTo>
                    <a:pt x="6022" y="14234"/>
                    <a:pt x="6078" y="14181"/>
                    <a:pt x="6117" y="14161"/>
                  </a:cubicBezTo>
                  <a:cubicBezTo>
                    <a:pt x="6163" y="14138"/>
                    <a:pt x="6163" y="14070"/>
                    <a:pt x="6186" y="14001"/>
                  </a:cubicBezTo>
                  <a:cubicBezTo>
                    <a:pt x="6209" y="13933"/>
                    <a:pt x="6117" y="13887"/>
                    <a:pt x="6117" y="13819"/>
                  </a:cubicBezTo>
                  <a:cubicBezTo>
                    <a:pt x="6110" y="13821"/>
                    <a:pt x="6102" y="13822"/>
                    <a:pt x="6096" y="13822"/>
                  </a:cubicBezTo>
                  <a:cubicBezTo>
                    <a:pt x="6050" y="13822"/>
                    <a:pt x="6025" y="13769"/>
                    <a:pt x="5979" y="13769"/>
                  </a:cubicBezTo>
                  <a:close/>
                  <a:moveTo>
                    <a:pt x="214" y="14252"/>
                  </a:moveTo>
                  <a:cubicBezTo>
                    <a:pt x="188" y="14252"/>
                    <a:pt x="160" y="14275"/>
                    <a:pt x="114" y="14321"/>
                  </a:cubicBezTo>
                  <a:cubicBezTo>
                    <a:pt x="23" y="14412"/>
                    <a:pt x="46" y="14435"/>
                    <a:pt x="114" y="14526"/>
                  </a:cubicBezTo>
                  <a:cubicBezTo>
                    <a:pt x="157" y="14558"/>
                    <a:pt x="189" y="14575"/>
                    <a:pt x="219" y="14575"/>
                  </a:cubicBezTo>
                  <a:cubicBezTo>
                    <a:pt x="253" y="14575"/>
                    <a:pt x="283" y="14552"/>
                    <a:pt x="320" y="14503"/>
                  </a:cubicBezTo>
                  <a:cubicBezTo>
                    <a:pt x="388" y="14435"/>
                    <a:pt x="388" y="14412"/>
                    <a:pt x="297" y="14321"/>
                  </a:cubicBezTo>
                  <a:cubicBezTo>
                    <a:pt x="263" y="14275"/>
                    <a:pt x="240" y="14252"/>
                    <a:pt x="214" y="14252"/>
                  </a:cubicBezTo>
                  <a:close/>
                  <a:moveTo>
                    <a:pt x="1181" y="14374"/>
                  </a:moveTo>
                  <a:cubicBezTo>
                    <a:pt x="1124" y="14374"/>
                    <a:pt x="1063" y="14385"/>
                    <a:pt x="1050" y="14412"/>
                  </a:cubicBezTo>
                  <a:cubicBezTo>
                    <a:pt x="1004" y="14458"/>
                    <a:pt x="1004" y="14617"/>
                    <a:pt x="1050" y="14640"/>
                  </a:cubicBezTo>
                  <a:cubicBezTo>
                    <a:pt x="1069" y="14660"/>
                    <a:pt x="1109" y="14667"/>
                    <a:pt x="1150" y="14667"/>
                  </a:cubicBezTo>
                  <a:cubicBezTo>
                    <a:pt x="1206" y="14667"/>
                    <a:pt x="1265" y="14653"/>
                    <a:pt x="1278" y="14640"/>
                  </a:cubicBezTo>
                  <a:cubicBezTo>
                    <a:pt x="1324" y="14595"/>
                    <a:pt x="1324" y="14435"/>
                    <a:pt x="1278" y="14389"/>
                  </a:cubicBezTo>
                  <a:cubicBezTo>
                    <a:pt x="1259" y="14380"/>
                    <a:pt x="1221" y="14374"/>
                    <a:pt x="1181" y="14374"/>
                  </a:cubicBezTo>
                  <a:close/>
                  <a:moveTo>
                    <a:pt x="2134" y="14439"/>
                  </a:moveTo>
                  <a:cubicBezTo>
                    <a:pt x="2081" y="14439"/>
                    <a:pt x="2026" y="14463"/>
                    <a:pt x="1986" y="14503"/>
                  </a:cubicBezTo>
                  <a:cubicBezTo>
                    <a:pt x="1917" y="14572"/>
                    <a:pt x="1940" y="14686"/>
                    <a:pt x="2009" y="14732"/>
                  </a:cubicBezTo>
                  <a:cubicBezTo>
                    <a:pt x="2043" y="14766"/>
                    <a:pt x="2083" y="14783"/>
                    <a:pt x="2123" y="14783"/>
                  </a:cubicBezTo>
                  <a:cubicBezTo>
                    <a:pt x="2163" y="14783"/>
                    <a:pt x="2203" y="14766"/>
                    <a:pt x="2237" y="14732"/>
                  </a:cubicBezTo>
                  <a:cubicBezTo>
                    <a:pt x="2305" y="14663"/>
                    <a:pt x="2305" y="14549"/>
                    <a:pt x="2237" y="14480"/>
                  </a:cubicBezTo>
                  <a:cubicBezTo>
                    <a:pt x="2208" y="14452"/>
                    <a:pt x="2172" y="14439"/>
                    <a:pt x="2134" y="14439"/>
                  </a:cubicBezTo>
                  <a:close/>
                  <a:moveTo>
                    <a:pt x="3047" y="14503"/>
                  </a:moveTo>
                  <a:cubicBezTo>
                    <a:pt x="3007" y="14503"/>
                    <a:pt x="2967" y="14526"/>
                    <a:pt x="2922" y="14572"/>
                  </a:cubicBezTo>
                  <a:cubicBezTo>
                    <a:pt x="2830" y="14663"/>
                    <a:pt x="2830" y="14709"/>
                    <a:pt x="2922" y="14800"/>
                  </a:cubicBezTo>
                  <a:cubicBezTo>
                    <a:pt x="2967" y="14846"/>
                    <a:pt x="3007" y="14868"/>
                    <a:pt x="3044" y="14868"/>
                  </a:cubicBezTo>
                  <a:cubicBezTo>
                    <a:pt x="3081" y="14868"/>
                    <a:pt x="3116" y="14846"/>
                    <a:pt x="3150" y="14800"/>
                  </a:cubicBezTo>
                  <a:cubicBezTo>
                    <a:pt x="3241" y="14709"/>
                    <a:pt x="3241" y="14640"/>
                    <a:pt x="3173" y="14572"/>
                  </a:cubicBezTo>
                  <a:cubicBezTo>
                    <a:pt x="3127" y="14526"/>
                    <a:pt x="3087" y="14503"/>
                    <a:pt x="3047" y="14503"/>
                  </a:cubicBezTo>
                  <a:close/>
                  <a:moveTo>
                    <a:pt x="3992" y="14606"/>
                  </a:moveTo>
                  <a:cubicBezTo>
                    <a:pt x="3932" y="14606"/>
                    <a:pt x="3869" y="14617"/>
                    <a:pt x="3835" y="14640"/>
                  </a:cubicBezTo>
                  <a:cubicBezTo>
                    <a:pt x="3812" y="14686"/>
                    <a:pt x="3789" y="14846"/>
                    <a:pt x="3835" y="14914"/>
                  </a:cubicBezTo>
                  <a:cubicBezTo>
                    <a:pt x="3863" y="14942"/>
                    <a:pt x="3943" y="14962"/>
                    <a:pt x="4017" y="14962"/>
                  </a:cubicBezTo>
                  <a:cubicBezTo>
                    <a:pt x="4062" y="14962"/>
                    <a:pt x="4105" y="14954"/>
                    <a:pt x="4131" y="14937"/>
                  </a:cubicBezTo>
                  <a:cubicBezTo>
                    <a:pt x="4177" y="14891"/>
                    <a:pt x="4177" y="14686"/>
                    <a:pt x="4131" y="14640"/>
                  </a:cubicBezTo>
                  <a:cubicBezTo>
                    <a:pt x="4109" y="14617"/>
                    <a:pt x="4052" y="14606"/>
                    <a:pt x="3992" y="14606"/>
                  </a:cubicBezTo>
                  <a:close/>
                  <a:moveTo>
                    <a:pt x="5843" y="14709"/>
                  </a:moveTo>
                  <a:cubicBezTo>
                    <a:pt x="5775" y="14709"/>
                    <a:pt x="5729" y="14777"/>
                    <a:pt x="5684" y="14846"/>
                  </a:cubicBezTo>
                  <a:cubicBezTo>
                    <a:pt x="5661" y="14868"/>
                    <a:pt x="5684" y="14937"/>
                    <a:pt x="5684" y="15005"/>
                  </a:cubicBezTo>
                  <a:cubicBezTo>
                    <a:pt x="5729" y="14983"/>
                    <a:pt x="5752" y="14960"/>
                    <a:pt x="5798" y="14914"/>
                  </a:cubicBezTo>
                  <a:cubicBezTo>
                    <a:pt x="5798" y="14914"/>
                    <a:pt x="5820" y="14891"/>
                    <a:pt x="5843" y="14868"/>
                  </a:cubicBezTo>
                  <a:cubicBezTo>
                    <a:pt x="5843" y="14868"/>
                    <a:pt x="5866" y="14846"/>
                    <a:pt x="5889" y="14823"/>
                  </a:cubicBezTo>
                  <a:cubicBezTo>
                    <a:pt x="5912" y="14777"/>
                    <a:pt x="5935" y="14754"/>
                    <a:pt x="5980" y="14709"/>
                  </a:cubicBezTo>
                  <a:close/>
                  <a:moveTo>
                    <a:pt x="4956" y="14657"/>
                  </a:moveTo>
                  <a:cubicBezTo>
                    <a:pt x="4902" y="14657"/>
                    <a:pt x="4850" y="14674"/>
                    <a:pt x="4816" y="14709"/>
                  </a:cubicBezTo>
                  <a:cubicBezTo>
                    <a:pt x="4748" y="14777"/>
                    <a:pt x="4748" y="14914"/>
                    <a:pt x="4816" y="14983"/>
                  </a:cubicBezTo>
                  <a:cubicBezTo>
                    <a:pt x="4862" y="15028"/>
                    <a:pt x="4913" y="15051"/>
                    <a:pt x="4965" y="15051"/>
                  </a:cubicBezTo>
                  <a:cubicBezTo>
                    <a:pt x="5016" y="15051"/>
                    <a:pt x="5067" y="15028"/>
                    <a:pt x="5113" y="14983"/>
                  </a:cubicBezTo>
                  <a:cubicBezTo>
                    <a:pt x="5181" y="14914"/>
                    <a:pt x="5181" y="14777"/>
                    <a:pt x="5113" y="14709"/>
                  </a:cubicBezTo>
                  <a:cubicBezTo>
                    <a:pt x="5067" y="14674"/>
                    <a:pt x="5010" y="14657"/>
                    <a:pt x="4956" y="14657"/>
                  </a:cubicBezTo>
                  <a:close/>
                  <a:moveTo>
                    <a:pt x="137" y="15268"/>
                  </a:moveTo>
                  <a:cubicBezTo>
                    <a:pt x="103" y="15268"/>
                    <a:pt x="69" y="15279"/>
                    <a:pt x="46" y="15302"/>
                  </a:cubicBezTo>
                  <a:cubicBezTo>
                    <a:pt x="0" y="15348"/>
                    <a:pt x="0" y="15439"/>
                    <a:pt x="46" y="15485"/>
                  </a:cubicBezTo>
                  <a:cubicBezTo>
                    <a:pt x="77" y="15516"/>
                    <a:pt x="108" y="15528"/>
                    <a:pt x="138" y="15528"/>
                  </a:cubicBezTo>
                  <a:cubicBezTo>
                    <a:pt x="176" y="15528"/>
                    <a:pt x="214" y="15510"/>
                    <a:pt x="251" y="15485"/>
                  </a:cubicBezTo>
                  <a:cubicBezTo>
                    <a:pt x="297" y="15439"/>
                    <a:pt x="297" y="15348"/>
                    <a:pt x="228" y="15302"/>
                  </a:cubicBezTo>
                  <a:cubicBezTo>
                    <a:pt x="205" y="15279"/>
                    <a:pt x="171" y="15268"/>
                    <a:pt x="137" y="15268"/>
                  </a:cubicBezTo>
                  <a:close/>
                  <a:moveTo>
                    <a:pt x="1067" y="15299"/>
                  </a:moveTo>
                  <a:cubicBezTo>
                    <a:pt x="1040" y="15299"/>
                    <a:pt x="1013" y="15316"/>
                    <a:pt x="982" y="15348"/>
                  </a:cubicBezTo>
                  <a:cubicBezTo>
                    <a:pt x="890" y="15462"/>
                    <a:pt x="890" y="15462"/>
                    <a:pt x="982" y="15553"/>
                  </a:cubicBezTo>
                  <a:cubicBezTo>
                    <a:pt x="1018" y="15602"/>
                    <a:pt x="1042" y="15625"/>
                    <a:pt x="1070" y="15625"/>
                  </a:cubicBezTo>
                  <a:cubicBezTo>
                    <a:pt x="1094" y="15625"/>
                    <a:pt x="1122" y="15608"/>
                    <a:pt x="1164" y="15576"/>
                  </a:cubicBezTo>
                  <a:cubicBezTo>
                    <a:pt x="1255" y="15485"/>
                    <a:pt x="1255" y="15462"/>
                    <a:pt x="1164" y="15371"/>
                  </a:cubicBezTo>
                  <a:cubicBezTo>
                    <a:pt x="1127" y="15322"/>
                    <a:pt x="1097" y="15299"/>
                    <a:pt x="1067" y="15299"/>
                  </a:cubicBezTo>
                  <a:close/>
                  <a:moveTo>
                    <a:pt x="1996" y="15413"/>
                  </a:moveTo>
                  <a:cubicBezTo>
                    <a:pt x="1954" y="15413"/>
                    <a:pt x="1914" y="15420"/>
                    <a:pt x="1895" y="15439"/>
                  </a:cubicBezTo>
                  <a:cubicBezTo>
                    <a:pt x="1872" y="15462"/>
                    <a:pt x="1849" y="15622"/>
                    <a:pt x="1895" y="15667"/>
                  </a:cubicBezTo>
                  <a:cubicBezTo>
                    <a:pt x="1921" y="15694"/>
                    <a:pt x="1987" y="15705"/>
                    <a:pt x="2042" y="15705"/>
                  </a:cubicBezTo>
                  <a:cubicBezTo>
                    <a:pt x="2080" y="15705"/>
                    <a:pt x="2113" y="15700"/>
                    <a:pt x="2123" y="15690"/>
                  </a:cubicBezTo>
                  <a:cubicBezTo>
                    <a:pt x="2168" y="15645"/>
                    <a:pt x="2168" y="15485"/>
                    <a:pt x="2146" y="15439"/>
                  </a:cubicBezTo>
                  <a:cubicBezTo>
                    <a:pt x="2119" y="15426"/>
                    <a:pt x="2055" y="15413"/>
                    <a:pt x="1996" y="15413"/>
                  </a:cubicBezTo>
                  <a:close/>
                  <a:moveTo>
                    <a:pt x="2990" y="15456"/>
                  </a:moveTo>
                  <a:cubicBezTo>
                    <a:pt x="2950" y="15456"/>
                    <a:pt x="2910" y="15473"/>
                    <a:pt x="2876" y="15508"/>
                  </a:cubicBezTo>
                  <a:cubicBezTo>
                    <a:pt x="2808" y="15576"/>
                    <a:pt x="2808" y="15690"/>
                    <a:pt x="2876" y="15759"/>
                  </a:cubicBezTo>
                  <a:cubicBezTo>
                    <a:pt x="2899" y="15781"/>
                    <a:pt x="2939" y="15793"/>
                    <a:pt x="2982" y="15793"/>
                  </a:cubicBezTo>
                  <a:cubicBezTo>
                    <a:pt x="3024" y="15793"/>
                    <a:pt x="3070" y="15781"/>
                    <a:pt x="3104" y="15759"/>
                  </a:cubicBezTo>
                  <a:cubicBezTo>
                    <a:pt x="3173" y="15690"/>
                    <a:pt x="3173" y="15576"/>
                    <a:pt x="3104" y="15508"/>
                  </a:cubicBezTo>
                  <a:cubicBezTo>
                    <a:pt x="3070" y="15473"/>
                    <a:pt x="3030" y="15456"/>
                    <a:pt x="2990" y="15456"/>
                  </a:cubicBezTo>
                  <a:close/>
                  <a:moveTo>
                    <a:pt x="3923" y="15527"/>
                  </a:moveTo>
                  <a:cubicBezTo>
                    <a:pt x="3880" y="15527"/>
                    <a:pt x="3838" y="15550"/>
                    <a:pt x="3789" y="15599"/>
                  </a:cubicBezTo>
                  <a:cubicBezTo>
                    <a:pt x="3721" y="15667"/>
                    <a:pt x="3721" y="15736"/>
                    <a:pt x="3789" y="15827"/>
                  </a:cubicBezTo>
                  <a:cubicBezTo>
                    <a:pt x="3832" y="15870"/>
                    <a:pt x="3870" y="15893"/>
                    <a:pt x="3908" y="15893"/>
                  </a:cubicBezTo>
                  <a:cubicBezTo>
                    <a:pt x="3950" y="15893"/>
                    <a:pt x="3992" y="15865"/>
                    <a:pt x="4040" y="15804"/>
                  </a:cubicBezTo>
                  <a:cubicBezTo>
                    <a:pt x="4131" y="15736"/>
                    <a:pt x="4109" y="15667"/>
                    <a:pt x="4040" y="15576"/>
                  </a:cubicBezTo>
                  <a:cubicBezTo>
                    <a:pt x="3998" y="15544"/>
                    <a:pt x="3960" y="15527"/>
                    <a:pt x="3923" y="15527"/>
                  </a:cubicBezTo>
                  <a:close/>
                  <a:moveTo>
                    <a:pt x="4907" y="15622"/>
                  </a:moveTo>
                  <a:cubicBezTo>
                    <a:pt x="4862" y="15622"/>
                    <a:pt x="4816" y="15645"/>
                    <a:pt x="4771" y="15645"/>
                  </a:cubicBezTo>
                  <a:cubicBezTo>
                    <a:pt x="4725" y="15645"/>
                    <a:pt x="4725" y="15667"/>
                    <a:pt x="4702" y="15690"/>
                  </a:cubicBezTo>
                  <a:cubicBezTo>
                    <a:pt x="4702" y="15736"/>
                    <a:pt x="4679" y="15804"/>
                    <a:pt x="4702" y="15850"/>
                  </a:cubicBezTo>
                  <a:cubicBezTo>
                    <a:pt x="4702" y="15873"/>
                    <a:pt x="4725" y="15918"/>
                    <a:pt x="4748" y="15941"/>
                  </a:cubicBezTo>
                  <a:cubicBezTo>
                    <a:pt x="4771" y="15941"/>
                    <a:pt x="4793" y="15918"/>
                    <a:pt x="4816" y="15896"/>
                  </a:cubicBezTo>
                  <a:cubicBezTo>
                    <a:pt x="4839" y="15873"/>
                    <a:pt x="4862" y="15850"/>
                    <a:pt x="4885" y="15827"/>
                  </a:cubicBezTo>
                  <a:cubicBezTo>
                    <a:pt x="4907" y="15804"/>
                    <a:pt x="4930" y="15781"/>
                    <a:pt x="4953" y="15759"/>
                  </a:cubicBezTo>
                  <a:cubicBezTo>
                    <a:pt x="4976" y="15736"/>
                    <a:pt x="5044" y="15713"/>
                    <a:pt x="5022" y="15667"/>
                  </a:cubicBezTo>
                  <a:cubicBezTo>
                    <a:pt x="4999" y="15645"/>
                    <a:pt x="4930" y="15622"/>
                    <a:pt x="4907" y="15622"/>
                  </a:cubicBezTo>
                  <a:close/>
                  <a:moveTo>
                    <a:pt x="1015" y="16252"/>
                  </a:moveTo>
                  <a:cubicBezTo>
                    <a:pt x="977" y="16252"/>
                    <a:pt x="938" y="16269"/>
                    <a:pt x="913" y="16306"/>
                  </a:cubicBezTo>
                  <a:cubicBezTo>
                    <a:pt x="845" y="16352"/>
                    <a:pt x="845" y="16443"/>
                    <a:pt x="890" y="16489"/>
                  </a:cubicBezTo>
                  <a:cubicBezTo>
                    <a:pt x="924" y="16512"/>
                    <a:pt x="959" y="16523"/>
                    <a:pt x="993" y="16523"/>
                  </a:cubicBezTo>
                  <a:cubicBezTo>
                    <a:pt x="1027" y="16523"/>
                    <a:pt x="1061" y="16512"/>
                    <a:pt x="1096" y="16489"/>
                  </a:cubicBezTo>
                  <a:cubicBezTo>
                    <a:pt x="1141" y="16443"/>
                    <a:pt x="1141" y="16352"/>
                    <a:pt x="1096" y="16284"/>
                  </a:cubicBezTo>
                  <a:cubicBezTo>
                    <a:pt x="1075" y="16263"/>
                    <a:pt x="1045" y="16252"/>
                    <a:pt x="1015" y="16252"/>
                  </a:cubicBezTo>
                  <a:close/>
                  <a:moveTo>
                    <a:pt x="1949" y="16329"/>
                  </a:moveTo>
                  <a:cubicBezTo>
                    <a:pt x="1923" y="16329"/>
                    <a:pt x="1895" y="16352"/>
                    <a:pt x="1849" y="16398"/>
                  </a:cubicBezTo>
                  <a:cubicBezTo>
                    <a:pt x="1758" y="16466"/>
                    <a:pt x="1780" y="16512"/>
                    <a:pt x="1872" y="16603"/>
                  </a:cubicBezTo>
                  <a:cubicBezTo>
                    <a:pt x="1903" y="16635"/>
                    <a:pt x="1925" y="16652"/>
                    <a:pt x="1949" y="16652"/>
                  </a:cubicBezTo>
                  <a:cubicBezTo>
                    <a:pt x="1976" y="16652"/>
                    <a:pt x="2005" y="16629"/>
                    <a:pt x="2054" y="16580"/>
                  </a:cubicBezTo>
                  <a:cubicBezTo>
                    <a:pt x="2123" y="16489"/>
                    <a:pt x="2123" y="16466"/>
                    <a:pt x="2031" y="16398"/>
                  </a:cubicBezTo>
                  <a:cubicBezTo>
                    <a:pt x="1997" y="16352"/>
                    <a:pt x="1974" y="16329"/>
                    <a:pt x="1949" y="16329"/>
                  </a:cubicBezTo>
                  <a:close/>
                  <a:moveTo>
                    <a:pt x="2907" y="16432"/>
                  </a:moveTo>
                  <a:cubicBezTo>
                    <a:pt x="2859" y="16432"/>
                    <a:pt x="2808" y="16443"/>
                    <a:pt x="2785" y="16466"/>
                  </a:cubicBezTo>
                  <a:cubicBezTo>
                    <a:pt x="2739" y="16489"/>
                    <a:pt x="2739" y="16649"/>
                    <a:pt x="2785" y="16694"/>
                  </a:cubicBezTo>
                  <a:cubicBezTo>
                    <a:pt x="2796" y="16717"/>
                    <a:pt x="2842" y="16729"/>
                    <a:pt x="2890" y="16729"/>
                  </a:cubicBezTo>
                  <a:cubicBezTo>
                    <a:pt x="2939" y="16729"/>
                    <a:pt x="2990" y="16717"/>
                    <a:pt x="3013" y="16694"/>
                  </a:cubicBezTo>
                  <a:cubicBezTo>
                    <a:pt x="3059" y="16672"/>
                    <a:pt x="3059" y="16512"/>
                    <a:pt x="3013" y="16466"/>
                  </a:cubicBezTo>
                  <a:cubicBezTo>
                    <a:pt x="3002" y="16443"/>
                    <a:pt x="2956" y="16432"/>
                    <a:pt x="2907" y="16432"/>
                  </a:cubicBezTo>
                  <a:close/>
                  <a:moveTo>
                    <a:pt x="3823" y="16480"/>
                  </a:moveTo>
                  <a:cubicBezTo>
                    <a:pt x="3787" y="16480"/>
                    <a:pt x="3751" y="16491"/>
                    <a:pt x="3721" y="16512"/>
                  </a:cubicBezTo>
                  <a:cubicBezTo>
                    <a:pt x="3652" y="16580"/>
                    <a:pt x="3629" y="16672"/>
                    <a:pt x="3675" y="16763"/>
                  </a:cubicBezTo>
                  <a:cubicBezTo>
                    <a:pt x="3698" y="16763"/>
                    <a:pt x="3721" y="16786"/>
                    <a:pt x="3743" y="16786"/>
                  </a:cubicBezTo>
                  <a:cubicBezTo>
                    <a:pt x="3835" y="16740"/>
                    <a:pt x="3880" y="16694"/>
                    <a:pt x="3949" y="16649"/>
                  </a:cubicBezTo>
                  <a:cubicBezTo>
                    <a:pt x="3994" y="16649"/>
                    <a:pt x="3994" y="16580"/>
                    <a:pt x="3949" y="16535"/>
                  </a:cubicBezTo>
                  <a:cubicBezTo>
                    <a:pt x="3911" y="16497"/>
                    <a:pt x="3867" y="16480"/>
                    <a:pt x="3823" y="1648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3" name="Google Shape;2283;p39"/>
            <p:cNvSpPr/>
            <p:nvPr/>
          </p:nvSpPr>
          <p:spPr>
            <a:xfrm>
              <a:off x="4610300" y="1145875"/>
              <a:ext cx="454250" cy="440550"/>
            </a:xfrm>
            <a:custGeom>
              <a:avLst/>
              <a:gdLst/>
              <a:ahLst/>
              <a:cxnLst/>
              <a:rect l="l" t="t" r="r" b="b"/>
              <a:pathLst>
                <a:path w="18170" h="17622" extrusionOk="0">
                  <a:moveTo>
                    <a:pt x="14847" y="433"/>
                  </a:moveTo>
                  <a:cubicBezTo>
                    <a:pt x="14874" y="433"/>
                    <a:pt x="14901" y="433"/>
                    <a:pt x="14928" y="434"/>
                  </a:cubicBezTo>
                  <a:cubicBezTo>
                    <a:pt x="15636" y="434"/>
                    <a:pt x="16275" y="731"/>
                    <a:pt x="16754" y="1233"/>
                  </a:cubicBezTo>
                  <a:cubicBezTo>
                    <a:pt x="17713" y="2238"/>
                    <a:pt x="17644" y="3881"/>
                    <a:pt x="16617" y="4908"/>
                  </a:cubicBezTo>
                  <a:lnTo>
                    <a:pt x="15134" y="6392"/>
                  </a:lnTo>
                  <a:cubicBezTo>
                    <a:pt x="15065" y="6460"/>
                    <a:pt x="15065" y="6620"/>
                    <a:pt x="15134" y="6688"/>
                  </a:cubicBezTo>
                  <a:cubicBezTo>
                    <a:pt x="15271" y="6825"/>
                    <a:pt x="15271" y="7054"/>
                    <a:pt x="15134" y="7191"/>
                  </a:cubicBezTo>
                  <a:cubicBezTo>
                    <a:pt x="15062" y="7250"/>
                    <a:pt x="14972" y="7285"/>
                    <a:pt x="14882" y="7285"/>
                  </a:cubicBezTo>
                  <a:cubicBezTo>
                    <a:pt x="14801" y="7285"/>
                    <a:pt x="14720" y="7256"/>
                    <a:pt x="14654" y="7191"/>
                  </a:cubicBezTo>
                  <a:cubicBezTo>
                    <a:pt x="14609" y="7145"/>
                    <a:pt x="14552" y="7122"/>
                    <a:pt x="14495" y="7122"/>
                  </a:cubicBezTo>
                  <a:cubicBezTo>
                    <a:pt x="14438" y="7122"/>
                    <a:pt x="14380" y="7145"/>
                    <a:pt x="14335" y="7191"/>
                  </a:cubicBezTo>
                  <a:lnTo>
                    <a:pt x="12577" y="8948"/>
                  </a:lnTo>
                  <a:cubicBezTo>
                    <a:pt x="12509" y="9017"/>
                    <a:pt x="12509" y="9176"/>
                    <a:pt x="12577" y="9245"/>
                  </a:cubicBezTo>
                  <a:cubicBezTo>
                    <a:pt x="12714" y="9382"/>
                    <a:pt x="12714" y="9610"/>
                    <a:pt x="12577" y="9747"/>
                  </a:cubicBezTo>
                  <a:cubicBezTo>
                    <a:pt x="12509" y="9815"/>
                    <a:pt x="12417" y="9850"/>
                    <a:pt x="12326" y="9850"/>
                  </a:cubicBezTo>
                  <a:cubicBezTo>
                    <a:pt x="12235" y="9850"/>
                    <a:pt x="12144" y="9815"/>
                    <a:pt x="12075" y="9747"/>
                  </a:cubicBezTo>
                  <a:cubicBezTo>
                    <a:pt x="12052" y="9701"/>
                    <a:pt x="11961" y="9679"/>
                    <a:pt x="11915" y="9679"/>
                  </a:cubicBezTo>
                  <a:cubicBezTo>
                    <a:pt x="11870" y="9679"/>
                    <a:pt x="11801" y="9724"/>
                    <a:pt x="11778" y="9747"/>
                  </a:cubicBezTo>
                  <a:lnTo>
                    <a:pt x="10021" y="11505"/>
                  </a:lnTo>
                  <a:cubicBezTo>
                    <a:pt x="9930" y="11596"/>
                    <a:pt x="9930" y="11733"/>
                    <a:pt x="10021" y="11824"/>
                  </a:cubicBezTo>
                  <a:cubicBezTo>
                    <a:pt x="10158" y="11961"/>
                    <a:pt x="10135" y="12166"/>
                    <a:pt x="10021" y="12303"/>
                  </a:cubicBezTo>
                  <a:cubicBezTo>
                    <a:pt x="9952" y="12372"/>
                    <a:pt x="9861" y="12406"/>
                    <a:pt x="9770" y="12406"/>
                  </a:cubicBezTo>
                  <a:cubicBezTo>
                    <a:pt x="9678" y="12406"/>
                    <a:pt x="9587" y="12372"/>
                    <a:pt x="9519" y="12303"/>
                  </a:cubicBezTo>
                  <a:cubicBezTo>
                    <a:pt x="9487" y="12272"/>
                    <a:pt x="9435" y="12255"/>
                    <a:pt x="9383" y="12255"/>
                  </a:cubicBezTo>
                  <a:cubicBezTo>
                    <a:pt x="9322" y="12255"/>
                    <a:pt x="9259" y="12277"/>
                    <a:pt x="9222" y="12326"/>
                  </a:cubicBezTo>
                  <a:lnTo>
                    <a:pt x="7464" y="14061"/>
                  </a:lnTo>
                  <a:cubicBezTo>
                    <a:pt x="7373" y="14152"/>
                    <a:pt x="7373" y="14289"/>
                    <a:pt x="7464" y="14381"/>
                  </a:cubicBezTo>
                  <a:cubicBezTo>
                    <a:pt x="7579" y="14517"/>
                    <a:pt x="7579" y="14746"/>
                    <a:pt x="7442" y="14860"/>
                  </a:cubicBezTo>
                  <a:cubicBezTo>
                    <a:pt x="7373" y="14928"/>
                    <a:pt x="7287" y="14963"/>
                    <a:pt x="7202" y="14963"/>
                  </a:cubicBezTo>
                  <a:cubicBezTo>
                    <a:pt x="7116" y="14963"/>
                    <a:pt x="7031" y="14928"/>
                    <a:pt x="6962" y="14860"/>
                  </a:cubicBezTo>
                  <a:cubicBezTo>
                    <a:pt x="6920" y="14828"/>
                    <a:pt x="6868" y="14811"/>
                    <a:pt x="6815" y="14811"/>
                  </a:cubicBezTo>
                  <a:cubicBezTo>
                    <a:pt x="6754" y="14811"/>
                    <a:pt x="6692" y="14834"/>
                    <a:pt x="6643" y="14883"/>
                  </a:cubicBezTo>
                  <a:lnTo>
                    <a:pt x="5068" y="16458"/>
                  </a:lnTo>
                  <a:cubicBezTo>
                    <a:pt x="4588" y="16937"/>
                    <a:pt x="3926" y="17211"/>
                    <a:pt x="3242" y="17211"/>
                  </a:cubicBezTo>
                  <a:cubicBezTo>
                    <a:pt x="2534" y="17188"/>
                    <a:pt x="1895" y="16914"/>
                    <a:pt x="1393" y="16389"/>
                  </a:cubicBezTo>
                  <a:cubicBezTo>
                    <a:pt x="457" y="15408"/>
                    <a:pt x="525" y="13764"/>
                    <a:pt x="1530" y="12737"/>
                  </a:cubicBezTo>
                  <a:lnTo>
                    <a:pt x="1735" y="12532"/>
                  </a:lnTo>
                  <a:cubicBezTo>
                    <a:pt x="1827" y="12440"/>
                    <a:pt x="1827" y="12303"/>
                    <a:pt x="1735" y="12212"/>
                  </a:cubicBezTo>
                  <a:cubicBezTo>
                    <a:pt x="1621" y="12075"/>
                    <a:pt x="1621" y="11870"/>
                    <a:pt x="1758" y="11733"/>
                  </a:cubicBezTo>
                  <a:cubicBezTo>
                    <a:pt x="1804" y="11664"/>
                    <a:pt x="1895" y="11619"/>
                    <a:pt x="1986" y="11619"/>
                  </a:cubicBezTo>
                  <a:cubicBezTo>
                    <a:pt x="2078" y="11619"/>
                    <a:pt x="2169" y="11664"/>
                    <a:pt x="2237" y="11733"/>
                  </a:cubicBezTo>
                  <a:cubicBezTo>
                    <a:pt x="2283" y="11767"/>
                    <a:pt x="2340" y="11784"/>
                    <a:pt x="2397" y="11784"/>
                  </a:cubicBezTo>
                  <a:cubicBezTo>
                    <a:pt x="2454" y="11784"/>
                    <a:pt x="2511" y="11767"/>
                    <a:pt x="2557" y="11733"/>
                  </a:cubicBezTo>
                  <a:lnTo>
                    <a:pt x="4292" y="9975"/>
                  </a:lnTo>
                  <a:cubicBezTo>
                    <a:pt x="4383" y="9884"/>
                    <a:pt x="4383" y="9747"/>
                    <a:pt x="4314" y="9656"/>
                  </a:cubicBezTo>
                  <a:cubicBezTo>
                    <a:pt x="4178" y="9519"/>
                    <a:pt x="4178" y="9291"/>
                    <a:pt x="4314" y="9176"/>
                  </a:cubicBezTo>
                  <a:cubicBezTo>
                    <a:pt x="4386" y="9105"/>
                    <a:pt x="4476" y="9071"/>
                    <a:pt x="4566" y="9071"/>
                  </a:cubicBezTo>
                  <a:cubicBezTo>
                    <a:pt x="4648" y="9071"/>
                    <a:pt x="4728" y="9099"/>
                    <a:pt x="4794" y="9154"/>
                  </a:cubicBezTo>
                  <a:cubicBezTo>
                    <a:pt x="4839" y="9199"/>
                    <a:pt x="4897" y="9222"/>
                    <a:pt x="4954" y="9222"/>
                  </a:cubicBezTo>
                  <a:cubicBezTo>
                    <a:pt x="5011" y="9222"/>
                    <a:pt x="5068" y="9199"/>
                    <a:pt x="5113" y="9154"/>
                  </a:cubicBezTo>
                  <a:lnTo>
                    <a:pt x="6871" y="7396"/>
                  </a:lnTo>
                  <a:cubicBezTo>
                    <a:pt x="6939" y="7328"/>
                    <a:pt x="6939" y="7168"/>
                    <a:pt x="6871" y="7099"/>
                  </a:cubicBezTo>
                  <a:cubicBezTo>
                    <a:pt x="6734" y="6962"/>
                    <a:pt x="6734" y="6734"/>
                    <a:pt x="6871" y="6597"/>
                  </a:cubicBezTo>
                  <a:cubicBezTo>
                    <a:pt x="6942" y="6537"/>
                    <a:pt x="7033" y="6503"/>
                    <a:pt x="7122" y="6503"/>
                  </a:cubicBezTo>
                  <a:cubicBezTo>
                    <a:pt x="7204" y="6503"/>
                    <a:pt x="7285" y="6532"/>
                    <a:pt x="7350" y="6597"/>
                  </a:cubicBezTo>
                  <a:cubicBezTo>
                    <a:pt x="7396" y="6643"/>
                    <a:pt x="7453" y="6666"/>
                    <a:pt x="7510" y="6666"/>
                  </a:cubicBezTo>
                  <a:cubicBezTo>
                    <a:pt x="7567" y="6666"/>
                    <a:pt x="7624" y="6643"/>
                    <a:pt x="7670" y="6597"/>
                  </a:cubicBezTo>
                  <a:lnTo>
                    <a:pt x="9427" y="4840"/>
                  </a:lnTo>
                  <a:cubicBezTo>
                    <a:pt x="9496" y="4771"/>
                    <a:pt x="9519" y="4611"/>
                    <a:pt x="9427" y="4543"/>
                  </a:cubicBezTo>
                  <a:cubicBezTo>
                    <a:pt x="9290" y="4406"/>
                    <a:pt x="9290" y="4178"/>
                    <a:pt x="9427" y="4041"/>
                  </a:cubicBezTo>
                  <a:cubicBezTo>
                    <a:pt x="9496" y="3972"/>
                    <a:pt x="9587" y="3938"/>
                    <a:pt x="9678" y="3938"/>
                  </a:cubicBezTo>
                  <a:cubicBezTo>
                    <a:pt x="9770" y="3938"/>
                    <a:pt x="9861" y="3972"/>
                    <a:pt x="9930" y="4041"/>
                  </a:cubicBezTo>
                  <a:cubicBezTo>
                    <a:pt x="9964" y="4075"/>
                    <a:pt x="10021" y="4092"/>
                    <a:pt x="10078" y="4092"/>
                  </a:cubicBezTo>
                  <a:cubicBezTo>
                    <a:pt x="10135" y="4092"/>
                    <a:pt x="10192" y="4075"/>
                    <a:pt x="10226" y="4041"/>
                  </a:cubicBezTo>
                  <a:lnTo>
                    <a:pt x="11984" y="2283"/>
                  </a:lnTo>
                  <a:cubicBezTo>
                    <a:pt x="12029" y="2238"/>
                    <a:pt x="12052" y="2192"/>
                    <a:pt x="12052" y="2123"/>
                  </a:cubicBezTo>
                  <a:cubicBezTo>
                    <a:pt x="12052" y="2078"/>
                    <a:pt x="12029" y="2009"/>
                    <a:pt x="11984" y="1964"/>
                  </a:cubicBezTo>
                  <a:cubicBezTo>
                    <a:pt x="11870" y="1827"/>
                    <a:pt x="11870" y="1621"/>
                    <a:pt x="12007" y="1484"/>
                  </a:cubicBezTo>
                  <a:cubicBezTo>
                    <a:pt x="12075" y="1416"/>
                    <a:pt x="12161" y="1382"/>
                    <a:pt x="12246" y="1382"/>
                  </a:cubicBezTo>
                  <a:cubicBezTo>
                    <a:pt x="12332" y="1382"/>
                    <a:pt x="12417" y="1416"/>
                    <a:pt x="12486" y="1484"/>
                  </a:cubicBezTo>
                  <a:cubicBezTo>
                    <a:pt x="12532" y="1519"/>
                    <a:pt x="12589" y="1536"/>
                    <a:pt x="12643" y="1536"/>
                  </a:cubicBezTo>
                  <a:cubicBezTo>
                    <a:pt x="12697" y="1536"/>
                    <a:pt x="12748" y="1519"/>
                    <a:pt x="12783" y="1484"/>
                  </a:cubicBezTo>
                  <a:lnTo>
                    <a:pt x="13079" y="1188"/>
                  </a:lnTo>
                  <a:cubicBezTo>
                    <a:pt x="13562" y="705"/>
                    <a:pt x="14171" y="433"/>
                    <a:pt x="14847" y="433"/>
                  </a:cubicBezTo>
                  <a:close/>
                  <a:moveTo>
                    <a:pt x="14928" y="1"/>
                  </a:moveTo>
                  <a:cubicBezTo>
                    <a:pt x="14129" y="1"/>
                    <a:pt x="13353" y="320"/>
                    <a:pt x="12783" y="891"/>
                  </a:cubicBezTo>
                  <a:lnTo>
                    <a:pt x="12623" y="1051"/>
                  </a:lnTo>
                  <a:cubicBezTo>
                    <a:pt x="12507" y="988"/>
                    <a:pt x="12378" y="957"/>
                    <a:pt x="12250" y="957"/>
                  </a:cubicBezTo>
                  <a:cubicBezTo>
                    <a:pt x="12049" y="957"/>
                    <a:pt x="11849" y="1034"/>
                    <a:pt x="11710" y="1188"/>
                  </a:cubicBezTo>
                  <a:cubicBezTo>
                    <a:pt x="11459" y="1439"/>
                    <a:pt x="11413" y="1804"/>
                    <a:pt x="11573" y="2101"/>
                  </a:cubicBezTo>
                  <a:lnTo>
                    <a:pt x="10066" y="3630"/>
                  </a:lnTo>
                  <a:cubicBezTo>
                    <a:pt x="9945" y="3555"/>
                    <a:pt x="9809" y="3519"/>
                    <a:pt x="9673" y="3519"/>
                  </a:cubicBezTo>
                  <a:cubicBezTo>
                    <a:pt x="9476" y="3519"/>
                    <a:pt x="9279" y="3595"/>
                    <a:pt x="9131" y="3744"/>
                  </a:cubicBezTo>
                  <a:cubicBezTo>
                    <a:pt x="8902" y="3995"/>
                    <a:pt x="8857" y="4360"/>
                    <a:pt x="9016" y="4657"/>
                  </a:cubicBezTo>
                  <a:lnTo>
                    <a:pt x="7487" y="6186"/>
                  </a:lnTo>
                  <a:cubicBezTo>
                    <a:pt x="7369" y="6123"/>
                    <a:pt x="7240" y="6092"/>
                    <a:pt x="7112" y="6092"/>
                  </a:cubicBezTo>
                  <a:cubicBezTo>
                    <a:pt x="6918" y="6092"/>
                    <a:pt x="6725" y="6163"/>
                    <a:pt x="6574" y="6300"/>
                  </a:cubicBezTo>
                  <a:cubicBezTo>
                    <a:pt x="6323" y="6551"/>
                    <a:pt x="6277" y="6940"/>
                    <a:pt x="6437" y="7236"/>
                  </a:cubicBezTo>
                  <a:lnTo>
                    <a:pt x="4931" y="8743"/>
                  </a:lnTo>
                  <a:cubicBezTo>
                    <a:pt x="4815" y="8681"/>
                    <a:pt x="4690" y="8650"/>
                    <a:pt x="4564" y="8650"/>
                  </a:cubicBezTo>
                  <a:cubicBezTo>
                    <a:pt x="4367" y="8650"/>
                    <a:pt x="4171" y="8726"/>
                    <a:pt x="4018" y="8880"/>
                  </a:cubicBezTo>
                  <a:cubicBezTo>
                    <a:pt x="3767" y="9108"/>
                    <a:pt x="3721" y="9496"/>
                    <a:pt x="3881" y="9793"/>
                  </a:cubicBezTo>
                  <a:lnTo>
                    <a:pt x="2374" y="11299"/>
                  </a:lnTo>
                  <a:cubicBezTo>
                    <a:pt x="2259" y="11237"/>
                    <a:pt x="2130" y="11206"/>
                    <a:pt x="2001" y="11206"/>
                  </a:cubicBezTo>
                  <a:cubicBezTo>
                    <a:pt x="1800" y="11206"/>
                    <a:pt x="1601" y="11283"/>
                    <a:pt x="1461" y="11436"/>
                  </a:cubicBezTo>
                  <a:cubicBezTo>
                    <a:pt x="1210" y="11687"/>
                    <a:pt x="1165" y="12052"/>
                    <a:pt x="1324" y="12349"/>
                  </a:cubicBezTo>
                  <a:lnTo>
                    <a:pt x="1233" y="12440"/>
                  </a:lnTo>
                  <a:cubicBezTo>
                    <a:pt x="69" y="13627"/>
                    <a:pt x="0" y="15522"/>
                    <a:pt x="1096" y="16686"/>
                  </a:cubicBezTo>
                  <a:cubicBezTo>
                    <a:pt x="1667" y="17279"/>
                    <a:pt x="2420" y="17599"/>
                    <a:pt x="3219" y="17622"/>
                  </a:cubicBezTo>
                  <a:lnTo>
                    <a:pt x="3265" y="17622"/>
                  </a:lnTo>
                  <a:cubicBezTo>
                    <a:pt x="4063" y="17622"/>
                    <a:pt x="4817" y="17302"/>
                    <a:pt x="5364" y="16754"/>
                  </a:cubicBezTo>
                  <a:lnTo>
                    <a:pt x="6825" y="15294"/>
                  </a:lnTo>
                  <a:cubicBezTo>
                    <a:pt x="6941" y="15356"/>
                    <a:pt x="7070" y="15387"/>
                    <a:pt x="7198" y="15387"/>
                  </a:cubicBezTo>
                  <a:cubicBezTo>
                    <a:pt x="7400" y="15387"/>
                    <a:pt x="7599" y="15310"/>
                    <a:pt x="7738" y="15157"/>
                  </a:cubicBezTo>
                  <a:cubicBezTo>
                    <a:pt x="7989" y="14928"/>
                    <a:pt x="8035" y="14540"/>
                    <a:pt x="7875" y="14244"/>
                  </a:cubicBezTo>
                  <a:lnTo>
                    <a:pt x="9382" y="12737"/>
                  </a:lnTo>
                  <a:cubicBezTo>
                    <a:pt x="9497" y="12799"/>
                    <a:pt x="9626" y="12830"/>
                    <a:pt x="9756" y="12830"/>
                  </a:cubicBezTo>
                  <a:cubicBezTo>
                    <a:pt x="9960" y="12830"/>
                    <a:pt x="10164" y="12754"/>
                    <a:pt x="10318" y="12600"/>
                  </a:cubicBezTo>
                  <a:cubicBezTo>
                    <a:pt x="10546" y="12349"/>
                    <a:pt x="10591" y="11984"/>
                    <a:pt x="10432" y="11687"/>
                  </a:cubicBezTo>
                  <a:lnTo>
                    <a:pt x="11961" y="10158"/>
                  </a:lnTo>
                  <a:cubicBezTo>
                    <a:pt x="12073" y="10232"/>
                    <a:pt x="12204" y="10269"/>
                    <a:pt x="12336" y="10269"/>
                  </a:cubicBezTo>
                  <a:cubicBezTo>
                    <a:pt x="12529" y="10269"/>
                    <a:pt x="12725" y="10192"/>
                    <a:pt x="12874" y="10044"/>
                  </a:cubicBezTo>
                  <a:cubicBezTo>
                    <a:pt x="13125" y="9793"/>
                    <a:pt x="13171" y="9427"/>
                    <a:pt x="12988" y="9131"/>
                  </a:cubicBezTo>
                  <a:lnTo>
                    <a:pt x="14517" y="7601"/>
                  </a:lnTo>
                  <a:cubicBezTo>
                    <a:pt x="14635" y="7665"/>
                    <a:pt x="14764" y="7696"/>
                    <a:pt x="14892" y="7696"/>
                  </a:cubicBezTo>
                  <a:cubicBezTo>
                    <a:pt x="15087" y="7696"/>
                    <a:pt x="15279" y="7625"/>
                    <a:pt x="15430" y="7487"/>
                  </a:cubicBezTo>
                  <a:cubicBezTo>
                    <a:pt x="15681" y="7236"/>
                    <a:pt x="15727" y="6848"/>
                    <a:pt x="15567" y="6551"/>
                  </a:cubicBezTo>
                  <a:lnTo>
                    <a:pt x="16914" y="5205"/>
                  </a:lnTo>
                  <a:cubicBezTo>
                    <a:pt x="18101" y="4018"/>
                    <a:pt x="18169" y="2101"/>
                    <a:pt x="17074" y="936"/>
                  </a:cubicBezTo>
                  <a:cubicBezTo>
                    <a:pt x="16503" y="343"/>
                    <a:pt x="15750" y="23"/>
                    <a:pt x="14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4" name="Google Shape;2284;p39"/>
            <p:cNvSpPr/>
            <p:nvPr/>
          </p:nvSpPr>
          <p:spPr>
            <a:xfrm>
              <a:off x="4912175" y="1231625"/>
              <a:ext cx="34825" cy="34100"/>
            </a:xfrm>
            <a:custGeom>
              <a:avLst/>
              <a:gdLst/>
              <a:ahLst/>
              <a:cxnLst/>
              <a:rect l="l" t="t" r="r" b="b"/>
              <a:pathLst>
                <a:path w="1393" h="1364" extrusionOk="0">
                  <a:moveTo>
                    <a:pt x="639" y="0"/>
                  </a:moveTo>
                  <a:cubicBezTo>
                    <a:pt x="439" y="0"/>
                    <a:pt x="240" y="74"/>
                    <a:pt x="91" y="223"/>
                  </a:cubicBezTo>
                  <a:cubicBezTo>
                    <a:pt x="0" y="291"/>
                    <a:pt x="0" y="428"/>
                    <a:pt x="91" y="519"/>
                  </a:cubicBezTo>
                  <a:cubicBezTo>
                    <a:pt x="137" y="554"/>
                    <a:pt x="188" y="571"/>
                    <a:pt x="240" y="571"/>
                  </a:cubicBezTo>
                  <a:cubicBezTo>
                    <a:pt x="291" y="571"/>
                    <a:pt x="342" y="554"/>
                    <a:pt x="388" y="519"/>
                  </a:cubicBezTo>
                  <a:cubicBezTo>
                    <a:pt x="457" y="451"/>
                    <a:pt x="548" y="417"/>
                    <a:pt x="639" y="417"/>
                  </a:cubicBezTo>
                  <a:cubicBezTo>
                    <a:pt x="730" y="417"/>
                    <a:pt x="822" y="451"/>
                    <a:pt x="890" y="519"/>
                  </a:cubicBezTo>
                  <a:cubicBezTo>
                    <a:pt x="936" y="565"/>
                    <a:pt x="982" y="656"/>
                    <a:pt x="982" y="748"/>
                  </a:cubicBezTo>
                  <a:cubicBezTo>
                    <a:pt x="982" y="839"/>
                    <a:pt x="936" y="930"/>
                    <a:pt x="890" y="999"/>
                  </a:cubicBezTo>
                  <a:cubicBezTo>
                    <a:pt x="799" y="1090"/>
                    <a:pt x="799" y="1227"/>
                    <a:pt x="890" y="1295"/>
                  </a:cubicBezTo>
                  <a:cubicBezTo>
                    <a:pt x="913" y="1341"/>
                    <a:pt x="982" y="1364"/>
                    <a:pt x="1027" y="1364"/>
                  </a:cubicBezTo>
                  <a:cubicBezTo>
                    <a:pt x="1073" y="1364"/>
                    <a:pt x="1141" y="1341"/>
                    <a:pt x="1187" y="1295"/>
                  </a:cubicBezTo>
                  <a:cubicBezTo>
                    <a:pt x="1324" y="1159"/>
                    <a:pt x="1392" y="953"/>
                    <a:pt x="1392" y="748"/>
                  </a:cubicBezTo>
                  <a:cubicBezTo>
                    <a:pt x="1392" y="542"/>
                    <a:pt x="1324" y="360"/>
                    <a:pt x="1187" y="223"/>
                  </a:cubicBezTo>
                  <a:cubicBezTo>
                    <a:pt x="1039" y="74"/>
                    <a:pt x="839" y="0"/>
                    <a:pt x="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5" name="Google Shape;2285;p39"/>
            <p:cNvSpPr/>
            <p:nvPr/>
          </p:nvSpPr>
          <p:spPr>
            <a:xfrm>
              <a:off x="4803750" y="1329625"/>
              <a:ext cx="24550" cy="38825"/>
            </a:xfrm>
            <a:custGeom>
              <a:avLst/>
              <a:gdLst/>
              <a:ahLst/>
              <a:cxnLst/>
              <a:rect l="l" t="t" r="r" b="b"/>
              <a:pathLst>
                <a:path w="982" h="1553" extrusionOk="0">
                  <a:moveTo>
                    <a:pt x="776" y="0"/>
                  </a:moveTo>
                  <a:cubicBezTo>
                    <a:pt x="343" y="0"/>
                    <a:pt x="0" y="343"/>
                    <a:pt x="0" y="776"/>
                  </a:cubicBezTo>
                  <a:cubicBezTo>
                    <a:pt x="0" y="1187"/>
                    <a:pt x="343" y="1552"/>
                    <a:pt x="776" y="1552"/>
                  </a:cubicBezTo>
                  <a:cubicBezTo>
                    <a:pt x="890" y="1552"/>
                    <a:pt x="982" y="1438"/>
                    <a:pt x="982" y="1324"/>
                  </a:cubicBezTo>
                  <a:cubicBezTo>
                    <a:pt x="982" y="1210"/>
                    <a:pt x="890" y="1119"/>
                    <a:pt x="776" y="1119"/>
                  </a:cubicBezTo>
                  <a:cubicBezTo>
                    <a:pt x="571" y="1119"/>
                    <a:pt x="411" y="959"/>
                    <a:pt x="411" y="776"/>
                  </a:cubicBezTo>
                  <a:cubicBezTo>
                    <a:pt x="411" y="571"/>
                    <a:pt x="571" y="434"/>
                    <a:pt x="776" y="434"/>
                  </a:cubicBezTo>
                  <a:cubicBezTo>
                    <a:pt x="890" y="434"/>
                    <a:pt x="982" y="320"/>
                    <a:pt x="982" y="206"/>
                  </a:cubicBezTo>
                  <a:cubicBezTo>
                    <a:pt x="982" y="92"/>
                    <a:pt x="890" y="0"/>
                    <a:pt x="7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6" name="Google Shape;2286;p39"/>
            <p:cNvSpPr/>
            <p:nvPr/>
          </p:nvSpPr>
          <p:spPr>
            <a:xfrm>
              <a:off x="4689050" y="1445450"/>
              <a:ext cx="35400" cy="34275"/>
            </a:xfrm>
            <a:custGeom>
              <a:avLst/>
              <a:gdLst/>
              <a:ahLst/>
              <a:cxnLst/>
              <a:rect l="l" t="t" r="r" b="b"/>
              <a:pathLst>
                <a:path w="1416" h="1371" extrusionOk="0">
                  <a:moveTo>
                    <a:pt x="386" y="1"/>
                  </a:moveTo>
                  <a:cubicBezTo>
                    <a:pt x="331" y="1"/>
                    <a:pt x="274" y="24"/>
                    <a:pt x="229" y="69"/>
                  </a:cubicBezTo>
                  <a:cubicBezTo>
                    <a:pt x="92" y="206"/>
                    <a:pt x="0" y="389"/>
                    <a:pt x="0" y="594"/>
                  </a:cubicBezTo>
                  <a:cubicBezTo>
                    <a:pt x="0" y="800"/>
                    <a:pt x="92" y="1005"/>
                    <a:pt x="229" y="1142"/>
                  </a:cubicBezTo>
                  <a:cubicBezTo>
                    <a:pt x="388" y="1302"/>
                    <a:pt x="571" y="1370"/>
                    <a:pt x="776" y="1370"/>
                  </a:cubicBezTo>
                  <a:cubicBezTo>
                    <a:pt x="982" y="1370"/>
                    <a:pt x="1187" y="1302"/>
                    <a:pt x="1324" y="1142"/>
                  </a:cubicBezTo>
                  <a:cubicBezTo>
                    <a:pt x="1416" y="1074"/>
                    <a:pt x="1416" y="937"/>
                    <a:pt x="1324" y="845"/>
                  </a:cubicBezTo>
                  <a:cubicBezTo>
                    <a:pt x="1279" y="811"/>
                    <a:pt x="1227" y="794"/>
                    <a:pt x="1176" y="794"/>
                  </a:cubicBezTo>
                  <a:cubicBezTo>
                    <a:pt x="1125" y="794"/>
                    <a:pt x="1073" y="811"/>
                    <a:pt x="1028" y="845"/>
                  </a:cubicBezTo>
                  <a:cubicBezTo>
                    <a:pt x="959" y="914"/>
                    <a:pt x="868" y="948"/>
                    <a:pt x="776" y="948"/>
                  </a:cubicBezTo>
                  <a:cubicBezTo>
                    <a:pt x="685" y="948"/>
                    <a:pt x="594" y="914"/>
                    <a:pt x="525" y="845"/>
                  </a:cubicBezTo>
                  <a:cubicBezTo>
                    <a:pt x="457" y="777"/>
                    <a:pt x="434" y="686"/>
                    <a:pt x="434" y="594"/>
                  </a:cubicBezTo>
                  <a:cubicBezTo>
                    <a:pt x="434" y="503"/>
                    <a:pt x="457" y="412"/>
                    <a:pt x="525" y="366"/>
                  </a:cubicBezTo>
                  <a:cubicBezTo>
                    <a:pt x="617" y="275"/>
                    <a:pt x="617" y="138"/>
                    <a:pt x="525" y="69"/>
                  </a:cubicBezTo>
                  <a:cubicBezTo>
                    <a:pt x="491" y="24"/>
                    <a:pt x="44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7" name="Google Shape;2287;p39"/>
            <p:cNvSpPr/>
            <p:nvPr/>
          </p:nvSpPr>
          <p:spPr>
            <a:xfrm>
              <a:off x="4885925" y="1311925"/>
              <a:ext cx="36525" cy="34275"/>
            </a:xfrm>
            <a:custGeom>
              <a:avLst/>
              <a:gdLst/>
              <a:ahLst/>
              <a:cxnLst/>
              <a:rect l="l" t="t" r="r" b="b"/>
              <a:pathLst>
                <a:path w="1461" h="1371" extrusionOk="0">
                  <a:moveTo>
                    <a:pt x="454" y="1"/>
                  </a:moveTo>
                  <a:cubicBezTo>
                    <a:pt x="400" y="1"/>
                    <a:pt x="343" y="24"/>
                    <a:pt x="297" y="69"/>
                  </a:cubicBezTo>
                  <a:cubicBezTo>
                    <a:pt x="0" y="366"/>
                    <a:pt x="0" y="845"/>
                    <a:pt x="297" y="1142"/>
                  </a:cubicBezTo>
                  <a:cubicBezTo>
                    <a:pt x="457" y="1302"/>
                    <a:pt x="639" y="1370"/>
                    <a:pt x="845" y="1370"/>
                  </a:cubicBezTo>
                  <a:cubicBezTo>
                    <a:pt x="1050" y="1370"/>
                    <a:pt x="1233" y="1302"/>
                    <a:pt x="1392" y="1142"/>
                  </a:cubicBezTo>
                  <a:cubicBezTo>
                    <a:pt x="1461" y="1074"/>
                    <a:pt x="1461" y="937"/>
                    <a:pt x="1392" y="845"/>
                  </a:cubicBezTo>
                  <a:cubicBezTo>
                    <a:pt x="1347" y="811"/>
                    <a:pt x="1290" y="794"/>
                    <a:pt x="1236" y="794"/>
                  </a:cubicBezTo>
                  <a:cubicBezTo>
                    <a:pt x="1181" y="794"/>
                    <a:pt x="1130" y="811"/>
                    <a:pt x="1096" y="845"/>
                  </a:cubicBezTo>
                  <a:cubicBezTo>
                    <a:pt x="1027" y="914"/>
                    <a:pt x="936" y="948"/>
                    <a:pt x="845" y="948"/>
                  </a:cubicBezTo>
                  <a:cubicBezTo>
                    <a:pt x="753" y="948"/>
                    <a:pt x="662" y="914"/>
                    <a:pt x="594" y="845"/>
                  </a:cubicBezTo>
                  <a:cubicBezTo>
                    <a:pt x="457" y="708"/>
                    <a:pt x="457" y="503"/>
                    <a:pt x="594" y="366"/>
                  </a:cubicBezTo>
                  <a:cubicBezTo>
                    <a:pt x="685" y="275"/>
                    <a:pt x="685" y="138"/>
                    <a:pt x="594" y="69"/>
                  </a:cubicBezTo>
                  <a:cubicBezTo>
                    <a:pt x="559" y="24"/>
                    <a:pt x="508"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8" name="Google Shape;2288;p39"/>
            <p:cNvSpPr/>
            <p:nvPr/>
          </p:nvSpPr>
          <p:spPr>
            <a:xfrm>
              <a:off x="4770650" y="1417650"/>
              <a:ext cx="37125" cy="34100"/>
            </a:xfrm>
            <a:custGeom>
              <a:avLst/>
              <a:gdLst/>
              <a:ahLst/>
              <a:cxnLst/>
              <a:rect l="l" t="t" r="r" b="b"/>
              <a:pathLst>
                <a:path w="1485" h="1364" extrusionOk="0">
                  <a:moveTo>
                    <a:pt x="631" y="0"/>
                  </a:moveTo>
                  <a:cubicBezTo>
                    <a:pt x="434" y="0"/>
                    <a:pt x="240" y="74"/>
                    <a:pt x="92" y="223"/>
                  </a:cubicBezTo>
                  <a:cubicBezTo>
                    <a:pt x="0" y="314"/>
                    <a:pt x="0" y="451"/>
                    <a:pt x="92" y="519"/>
                  </a:cubicBezTo>
                  <a:cubicBezTo>
                    <a:pt x="137" y="565"/>
                    <a:pt x="189" y="588"/>
                    <a:pt x="240" y="588"/>
                  </a:cubicBezTo>
                  <a:cubicBezTo>
                    <a:pt x="291" y="588"/>
                    <a:pt x="343" y="565"/>
                    <a:pt x="388" y="519"/>
                  </a:cubicBezTo>
                  <a:cubicBezTo>
                    <a:pt x="457" y="451"/>
                    <a:pt x="548" y="417"/>
                    <a:pt x="640" y="417"/>
                  </a:cubicBezTo>
                  <a:cubicBezTo>
                    <a:pt x="731" y="417"/>
                    <a:pt x="822" y="451"/>
                    <a:pt x="891" y="519"/>
                  </a:cubicBezTo>
                  <a:cubicBezTo>
                    <a:pt x="1028" y="656"/>
                    <a:pt x="1028" y="885"/>
                    <a:pt x="891" y="1022"/>
                  </a:cubicBezTo>
                  <a:cubicBezTo>
                    <a:pt x="799" y="1090"/>
                    <a:pt x="799" y="1227"/>
                    <a:pt x="891" y="1318"/>
                  </a:cubicBezTo>
                  <a:cubicBezTo>
                    <a:pt x="913" y="1364"/>
                    <a:pt x="982" y="1364"/>
                    <a:pt x="1028" y="1364"/>
                  </a:cubicBezTo>
                  <a:cubicBezTo>
                    <a:pt x="1073" y="1364"/>
                    <a:pt x="1142" y="1364"/>
                    <a:pt x="1187" y="1318"/>
                  </a:cubicBezTo>
                  <a:cubicBezTo>
                    <a:pt x="1484" y="1022"/>
                    <a:pt x="1484" y="519"/>
                    <a:pt x="1187" y="223"/>
                  </a:cubicBezTo>
                  <a:cubicBezTo>
                    <a:pt x="1028" y="74"/>
                    <a:pt x="828"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9" name="Google Shape;2289;p39"/>
            <p:cNvSpPr/>
            <p:nvPr/>
          </p:nvSpPr>
          <p:spPr>
            <a:xfrm>
              <a:off x="4687325" y="1515075"/>
              <a:ext cx="34850" cy="34275"/>
            </a:xfrm>
            <a:custGeom>
              <a:avLst/>
              <a:gdLst/>
              <a:ahLst/>
              <a:cxnLst/>
              <a:rect l="l" t="t" r="r" b="b"/>
              <a:pathLst>
                <a:path w="1394" h="1371" extrusionOk="0">
                  <a:moveTo>
                    <a:pt x="1025" y="1"/>
                  </a:moveTo>
                  <a:cubicBezTo>
                    <a:pt x="971" y="1"/>
                    <a:pt x="914" y="23"/>
                    <a:pt x="868" y="69"/>
                  </a:cubicBezTo>
                  <a:cubicBezTo>
                    <a:pt x="800" y="138"/>
                    <a:pt x="800" y="274"/>
                    <a:pt x="868" y="366"/>
                  </a:cubicBezTo>
                  <a:cubicBezTo>
                    <a:pt x="937" y="434"/>
                    <a:pt x="982" y="526"/>
                    <a:pt x="982" y="617"/>
                  </a:cubicBezTo>
                  <a:cubicBezTo>
                    <a:pt x="982" y="708"/>
                    <a:pt x="937" y="799"/>
                    <a:pt x="868" y="845"/>
                  </a:cubicBezTo>
                  <a:cubicBezTo>
                    <a:pt x="800" y="914"/>
                    <a:pt x="708" y="948"/>
                    <a:pt x="620" y="948"/>
                  </a:cubicBezTo>
                  <a:cubicBezTo>
                    <a:pt x="532" y="948"/>
                    <a:pt x="446" y="914"/>
                    <a:pt x="389" y="845"/>
                  </a:cubicBezTo>
                  <a:cubicBezTo>
                    <a:pt x="343" y="811"/>
                    <a:pt x="286" y="794"/>
                    <a:pt x="232" y="794"/>
                  </a:cubicBezTo>
                  <a:cubicBezTo>
                    <a:pt x="178" y="794"/>
                    <a:pt x="126" y="811"/>
                    <a:pt x="92" y="845"/>
                  </a:cubicBezTo>
                  <a:cubicBezTo>
                    <a:pt x="1" y="936"/>
                    <a:pt x="1" y="1073"/>
                    <a:pt x="92" y="1142"/>
                  </a:cubicBezTo>
                  <a:cubicBezTo>
                    <a:pt x="229" y="1302"/>
                    <a:pt x="412" y="1370"/>
                    <a:pt x="617" y="1370"/>
                  </a:cubicBezTo>
                  <a:cubicBezTo>
                    <a:pt x="823" y="1370"/>
                    <a:pt x="1028" y="1302"/>
                    <a:pt x="1165" y="1142"/>
                  </a:cubicBezTo>
                  <a:cubicBezTo>
                    <a:pt x="1325" y="1005"/>
                    <a:pt x="1393" y="822"/>
                    <a:pt x="1393" y="617"/>
                  </a:cubicBezTo>
                  <a:cubicBezTo>
                    <a:pt x="1393" y="411"/>
                    <a:pt x="1325" y="206"/>
                    <a:pt x="1165" y="69"/>
                  </a:cubicBezTo>
                  <a:cubicBezTo>
                    <a:pt x="1131" y="23"/>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0" name="Google Shape;2290;p39"/>
            <p:cNvSpPr/>
            <p:nvPr/>
          </p:nvSpPr>
          <p:spPr>
            <a:xfrm>
              <a:off x="4986350" y="1211500"/>
              <a:ext cx="38250" cy="24575"/>
            </a:xfrm>
            <a:custGeom>
              <a:avLst/>
              <a:gdLst/>
              <a:ahLst/>
              <a:cxnLst/>
              <a:rect l="l" t="t" r="r" b="b"/>
              <a:pathLst>
                <a:path w="1530" h="983" extrusionOk="0">
                  <a:moveTo>
                    <a:pt x="776" y="1"/>
                  </a:moveTo>
                  <a:cubicBezTo>
                    <a:pt x="343" y="1"/>
                    <a:pt x="0" y="343"/>
                    <a:pt x="0" y="754"/>
                  </a:cubicBezTo>
                  <a:cubicBezTo>
                    <a:pt x="0" y="891"/>
                    <a:pt x="92" y="982"/>
                    <a:pt x="206" y="982"/>
                  </a:cubicBezTo>
                  <a:cubicBezTo>
                    <a:pt x="320" y="982"/>
                    <a:pt x="411" y="891"/>
                    <a:pt x="411" y="754"/>
                  </a:cubicBezTo>
                  <a:cubicBezTo>
                    <a:pt x="411" y="571"/>
                    <a:pt x="571" y="411"/>
                    <a:pt x="776" y="411"/>
                  </a:cubicBezTo>
                  <a:cubicBezTo>
                    <a:pt x="959" y="411"/>
                    <a:pt x="1119" y="571"/>
                    <a:pt x="1119" y="754"/>
                  </a:cubicBezTo>
                  <a:cubicBezTo>
                    <a:pt x="1119" y="891"/>
                    <a:pt x="1210" y="982"/>
                    <a:pt x="1324" y="982"/>
                  </a:cubicBezTo>
                  <a:cubicBezTo>
                    <a:pt x="1438" y="982"/>
                    <a:pt x="1530" y="891"/>
                    <a:pt x="1530" y="754"/>
                  </a:cubicBezTo>
                  <a:cubicBezTo>
                    <a:pt x="1530" y="343"/>
                    <a:pt x="118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1" name="Google Shape;2291;p39"/>
            <p:cNvSpPr/>
            <p:nvPr/>
          </p:nvSpPr>
          <p:spPr>
            <a:xfrm>
              <a:off x="4229125" y="1240450"/>
              <a:ext cx="137550" cy="547975"/>
            </a:xfrm>
            <a:custGeom>
              <a:avLst/>
              <a:gdLst/>
              <a:ahLst/>
              <a:cxnLst/>
              <a:rect l="l" t="t" r="r" b="b"/>
              <a:pathLst>
                <a:path w="5502" h="21919" extrusionOk="0">
                  <a:moveTo>
                    <a:pt x="2665" y="1"/>
                  </a:moveTo>
                  <a:cubicBezTo>
                    <a:pt x="2637" y="1"/>
                    <a:pt x="2602" y="7"/>
                    <a:pt x="2579" y="7"/>
                  </a:cubicBezTo>
                  <a:lnTo>
                    <a:pt x="2534" y="7"/>
                  </a:lnTo>
                  <a:cubicBezTo>
                    <a:pt x="2523" y="12"/>
                    <a:pt x="2512" y="13"/>
                    <a:pt x="2500" y="13"/>
                  </a:cubicBezTo>
                  <a:cubicBezTo>
                    <a:pt x="2477" y="13"/>
                    <a:pt x="2452" y="8"/>
                    <a:pt x="2426" y="8"/>
                  </a:cubicBezTo>
                  <a:cubicBezTo>
                    <a:pt x="2402" y="8"/>
                    <a:pt x="2376" y="13"/>
                    <a:pt x="2351" y="29"/>
                  </a:cubicBezTo>
                  <a:cubicBezTo>
                    <a:pt x="2317" y="41"/>
                    <a:pt x="2283" y="41"/>
                    <a:pt x="2246" y="41"/>
                  </a:cubicBezTo>
                  <a:cubicBezTo>
                    <a:pt x="2209" y="41"/>
                    <a:pt x="2169" y="41"/>
                    <a:pt x="2123" y="52"/>
                  </a:cubicBezTo>
                  <a:cubicBezTo>
                    <a:pt x="1963" y="121"/>
                    <a:pt x="1963" y="98"/>
                    <a:pt x="1986" y="258"/>
                  </a:cubicBezTo>
                  <a:cubicBezTo>
                    <a:pt x="2009" y="326"/>
                    <a:pt x="2032" y="372"/>
                    <a:pt x="2054" y="417"/>
                  </a:cubicBezTo>
                  <a:cubicBezTo>
                    <a:pt x="2123" y="509"/>
                    <a:pt x="2237" y="532"/>
                    <a:pt x="2351" y="554"/>
                  </a:cubicBezTo>
                  <a:cubicBezTo>
                    <a:pt x="2351" y="559"/>
                    <a:pt x="2357" y="561"/>
                    <a:pt x="2367" y="561"/>
                  </a:cubicBezTo>
                  <a:cubicBezTo>
                    <a:pt x="2408" y="561"/>
                    <a:pt x="2520" y="527"/>
                    <a:pt x="2557" y="509"/>
                  </a:cubicBezTo>
                  <a:cubicBezTo>
                    <a:pt x="2716" y="463"/>
                    <a:pt x="2716" y="303"/>
                    <a:pt x="2762" y="166"/>
                  </a:cubicBezTo>
                  <a:cubicBezTo>
                    <a:pt x="2716" y="121"/>
                    <a:pt x="2762" y="52"/>
                    <a:pt x="2716" y="29"/>
                  </a:cubicBezTo>
                  <a:cubicBezTo>
                    <a:pt x="2716" y="7"/>
                    <a:pt x="2694" y="1"/>
                    <a:pt x="2665" y="1"/>
                  </a:cubicBezTo>
                  <a:close/>
                  <a:moveTo>
                    <a:pt x="3420" y="66"/>
                  </a:moveTo>
                  <a:cubicBezTo>
                    <a:pt x="3391" y="66"/>
                    <a:pt x="3349" y="87"/>
                    <a:pt x="3333" y="121"/>
                  </a:cubicBezTo>
                  <a:cubicBezTo>
                    <a:pt x="3333" y="166"/>
                    <a:pt x="3333" y="212"/>
                    <a:pt x="3310" y="281"/>
                  </a:cubicBezTo>
                  <a:cubicBezTo>
                    <a:pt x="3310" y="303"/>
                    <a:pt x="3333" y="349"/>
                    <a:pt x="3333" y="395"/>
                  </a:cubicBezTo>
                  <a:cubicBezTo>
                    <a:pt x="3333" y="417"/>
                    <a:pt x="3356" y="440"/>
                    <a:pt x="3356" y="440"/>
                  </a:cubicBezTo>
                  <a:cubicBezTo>
                    <a:pt x="3415" y="580"/>
                    <a:pt x="3528" y="650"/>
                    <a:pt x="3693" y="650"/>
                  </a:cubicBezTo>
                  <a:cubicBezTo>
                    <a:pt x="3716" y="650"/>
                    <a:pt x="3741" y="649"/>
                    <a:pt x="3766" y="646"/>
                  </a:cubicBezTo>
                  <a:cubicBezTo>
                    <a:pt x="3903" y="623"/>
                    <a:pt x="3995" y="554"/>
                    <a:pt x="4063" y="440"/>
                  </a:cubicBezTo>
                  <a:cubicBezTo>
                    <a:pt x="4086" y="372"/>
                    <a:pt x="4086" y="349"/>
                    <a:pt x="4017" y="303"/>
                  </a:cubicBezTo>
                  <a:cubicBezTo>
                    <a:pt x="3835" y="189"/>
                    <a:pt x="3629" y="144"/>
                    <a:pt x="3447" y="75"/>
                  </a:cubicBezTo>
                  <a:cubicBezTo>
                    <a:pt x="3441" y="69"/>
                    <a:pt x="3431" y="66"/>
                    <a:pt x="3420" y="66"/>
                  </a:cubicBezTo>
                  <a:close/>
                  <a:moveTo>
                    <a:pt x="1529" y="395"/>
                  </a:moveTo>
                  <a:cubicBezTo>
                    <a:pt x="1507" y="395"/>
                    <a:pt x="1484" y="417"/>
                    <a:pt x="1461" y="417"/>
                  </a:cubicBezTo>
                  <a:cubicBezTo>
                    <a:pt x="1324" y="509"/>
                    <a:pt x="1233" y="623"/>
                    <a:pt x="1256" y="760"/>
                  </a:cubicBezTo>
                  <a:cubicBezTo>
                    <a:pt x="1256" y="783"/>
                    <a:pt x="1256" y="783"/>
                    <a:pt x="1256" y="806"/>
                  </a:cubicBezTo>
                  <a:cubicBezTo>
                    <a:pt x="1233" y="897"/>
                    <a:pt x="1278" y="988"/>
                    <a:pt x="1347" y="1034"/>
                  </a:cubicBezTo>
                  <a:cubicBezTo>
                    <a:pt x="1404" y="1109"/>
                    <a:pt x="1476" y="1154"/>
                    <a:pt x="1551" y="1154"/>
                  </a:cubicBezTo>
                  <a:cubicBezTo>
                    <a:pt x="1567" y="1154"/>
                    <a:pt x="1582" y="1152"/>
                    <a:pt x="1598" y="1148"/>
                  </a:cubicBezTo>
                  <a:lnTo>
                    <a:pt x="1666" y="1148"/>
                  </a:lnTo>
                  <a:cubicBezTo>
                    <a:pt x="1682" y="1151"/>
                    <a:pt x="1696" y="1152"/>
                    <a:pt x="1710" y="1152"/>
                  </a:cubicBezTo>
                  <a:cubicBezTo>
                    <a:pt x="1793" y="1152"/>
                    <a:pt x="1836" y="1096"/>
                    <a:pt x="1895" y="1057"/>
                  </a:cubicBezTo>
                  <a:cubicBezTo>
                    <a:pt x="1940" y="1011"/>
                    <a:pt x="1986" y="965"/>
                    <a:pt x="1986" y="920"/>
                  </a:cubicBezTo>
                  <a:cubicBezTo>
                    <a:pt x="2009" y="783"/>
                    <a:pt x="2032" y="623"/>
                    <a:pt x="1918" y="509"/>
                  </a:cubicBezTo>
                  <a:cubicBezTo>
                    <a:pt x="1849" y="463"/>
                    <a:pt x="1781" y="395"/>
                    <a:pt x="1689" y="395"/>
                  </a:cubicBezTo>
                  <a:cubicBezTo>
                    <a:pt x="1674" y="402"/>
                    <a:pt x="1656" y="405"/>
                    <a:pt x="1638" y="405"/>
                  </a:cubicBezTo>
                  <a:cubicBezTo>
                    <a:pt x="1601" y="405"/>
                    <a:pt x="1560" y="395"/>
                    <a:pt x="1529" y="395"/>
                  </a:cubicBezTo>
                  <a:close/>
                  <a:moveTo>
                    <a:pt x="2907" y="527"/>
                  </a:moveTo>
                  <a:cubicBezTo>
                    <a:pt x="2829" y="527"/>
                    <a:pt x="2753" y="583"/>
                    <a:pt x="2694" y="623"/>
                  </a:cubicBezTo>
                  <a:cubicBezTo>
                    <a:pt x="2625" y="691"/>
                    <a:pt x="2579" y="783"/>
                    <a:pt x="2602" y="897"/>
                  </a:cubicBezTo>
                  <a:cubicBezTo>
                    <a:pt x="2602" y="897"/>
                    <a:pt x="2602" y="920"/>
                    <a:pt x="2602" y="942"/>
                  </a:cubicBezTo>
                  <a:cubicBezTo>
                    <a:pt x="2579" y="1034"/>
                    <a:pt x="2625" y="1102"/>
                    <a:pt x="2671" y="1148"/>
                  </a:cubicBezTo>
                  <a:cubicBezTo>
                    <a:pt x="2694" y="1216"/>
                    <a:pt x="2762" y="1262"/>
                    <a:pt x="2808" y="1262"/>
                  </a:cubicBezTo>
                  <a:cubicBezTo>
                    <a:pt x="2853" y="1273"/>
                    <a:pt x="2905" y="1279"/>
                    <a:pt x="2956" y="1279"/>
                  </a:cubicBezTo>
                  <a:cubicBezTo>
                    <a:pt x="3007" y="1279"/>
                    <a:pt x="3059" y="1273"/>
                    <a:pt x="3104" y="1262"/>
                  </a:cubicBezTo>
                  <a:cubicBezTo>
                    <a:pt x="3150" y="1262"/>
                    <a:pt x="3196" y="1239"/>
                    <a:pt x="3241" y="1194"/>
                  </a:cubicBezTo>
                  <a:cubicBezTo>
                    <a:pt x="3287" y="1125"/>
                    <a:pt x="3356" y="1079"/>
                    <a:pt x="3333" y="965"/>
                  </a:cubicBezTo>
                  <a:cubicBezTo>
                    <a:pt x="3333" y="920"/>
                    <a:pt x="3333" y="851"/>
                    <a:pt x="3333" y="806"/>
                  </a:cubicBezTo>
                  <a:cubicBezTo>
                    <a:pt x="3333" y="783"/>
                    <a:pt x="3333" y="760"/>
                    <a:pt x="3333" y="737"/>
                  </a:cubicBezTo>
                  <a:cubicBezTo>
                    <a:pt x="3251" y="614"/>
                    <a:pt x="3151" y="528"/>
                    <a:pt x="3016" y="528"/>
                  </a:cubicBezTo>
                  <a:cubicBezTo>
                    <a:pt x="3000" y="528"/>
                    <a:pt x="2984" y="529"/>
                    <a:pt x="2967" y="532"/>
                  </a:cubicBezTo>
                  <a:lnTo>
                    <a:pt x="2945" y="532"/>
                  </a:lnTo>
                  <a:cubicBezTo>
                    <a:pt x="2932" y="528"/>
                    <a:pt x="2920" y="527"/>
                    <a:pt x="2907" y="527"/>
                  </a:cubicBezTo>
                  <a:close/>
                  <a:moveTo>
                    <a:pt x="4243" y="640"/>
                  </a:moveTo>
                  <a:cubicBezTo>
                    <a:pt x="4175" y="640"/>
                    <a:pt x="4119" y="677"/>
                    <a:pt x="4063" y="714"/>
                  </a:cubicBezTo>
                  <a:cubicBezTo>
                    <a:pt x="4017" y="737"/>
                    <a:pt x="3949" y="806"/>
                    <a:pt x="3949" y="851"/>
                  </a:cubicBezTo>
                  <a:cubicBezTo>
                    <a:pt x="3926" y="942"/>
                    <a:pt x="3926" y="1057"/>
                    <a:pt x="3949" y="1148"/>
                  </a:cubicBezTo>
                  <a:cubicBezTo>
                    <a:pt x="3949" y="1194"/>
                    <a:pt x="3995" y="1239"/>
                    <a:pt x="4017" y="1262"/>
                  </a:cubicBezTo>
                  <a:cubicBezTo>
                    <a:pt x="4077" y="1321"/>
                    <a:pt x="4136" y="1381"/>
                    <a:pt x="4210" y="1381"/>
                  </a:cubicBezTo>
                  <a:cubicBezTo>
                    <a:pt x="4222" y="1381"/>
                    <a:pt x="4233" y="1379"/>
                    <a:pt x="4246" y="1376"/>
                  </a:cubicBezTo>
                  <a:lnTo>
                    <a:pt x="4405" y="1376"/>
                  </a:lnTo>
                  <a:cubicBezTo>
                    <a:pt x="4428" y="1376"/>
                    <a:pt x="4451" y="1376"/>
                    <a:pt x="4474" y="1353"/>
                  </a:cubicBezTo>
                  <a:cubicBezTo>
                    <a:pt x="4611" y="1262"/>
                    <a:pt x="4702" y="1171"/>
                    <a:pt x="4679" y="1011"/>
                  </a:cubicBezTo>
                  <a:cubicBezTo>
                    <a:pt x="4679" y="1011"/>
                    <a:pt x="4679" y="988"/>
                    <a:pt x="4679" y="965"/>
                  </a:cubicBezTo>
                  <a:cubicBezTo>
                    <a:pt x="4702" y="874"/>
                    <a:pt x="4634" y="806"/>
                    <a:pt x="4588" y="737"/>
                  </a:cubicBezTo>
                  <a:cubicBezTo>
                    <a:pt x="4532" y="681"/>
                    <a:pt x="4475" y="640"/>
                    <a:pt x="4406" y="640"/>
                  </a:cubicBezTo>
                  <a:cubicBezTo>
                    <a:pt x="4391" y="640"/>
                    <a:pt x="4376" y="642"/>
                    <a:pt x="4360" y="646"/>
                  </a:cubicBezTo>
                  <a:lnTo>
                    <a:pt x="4291" y="646"/>
                  </a:lnTo>
                  <a:cubicBezTo>
                    <a:pt x="4275" y="642"/>
                    <a:pt x="4259" y="640"/>
                    <a:pt x="4243" y="640"/>
                  </a:cubicBezTo>
                  <a:close/>
                  <a:moveTo>
                    <a:pt x="856" y="1009"/>
                  </a:moveTo>
                  <a:cubicBezTo>
                    <a:pt x="667" y="1009"/>
                    <a:pt x="525" y="1182"/>
                    <a:pt x="525" y="1376"/>
                  </a:cubicBezTo>
                  <a:cubicBezTo>
                    <a:pt x="504" y="1570"/>
                    <a:pt x="665" y="1743"/>
                    <a:pt x="856" y="1743"/>
                  </a:cubicBezTo>
                  <a:cubicBezTo>
                    <a:pt x="867" y="1743"/>
                    <a:pt x="879" y="1743"/>
                    <a:pt x="890" y="1741"/>
                  </a:cubicBezTo>
                  <a:cubicBezTo>
                    <a:pt x="903" y="1743"/>
                    <a:pt x="916" y="1743"/>
                    <a:pt x="929" y="1743"/>
                  </a:cubicBezTo>
                  <a:cubicBezTo>
                    <a:pt x="1134" y="1743"/>
                    <a:pt x="1256" y="1570"/>
                    <a:pt x="1256" y="1376"/>
                  </a:cubicBezTo>
                  <a:cubicBezTo>
                    <a:pt x="1256" y="1171"/>
                    <a:pt x="1119" y="1011"/>
                    <a:pt x="890" y="1011"/>
                  </a:cubicBezTo>
                  <a:cubicBezTo>
                    <a:pt x="879" y="1010"/>
                    <a:pt x="867" y="1009"/>
                    <a:pt x="856" y="1009"/>
                  </a:cubicBezTo>
                  <a:close/>
                  <a:moveTo>
                    <a:pt x="2199" y="1146"/>
                  </a:moveTo>
                  <a:cubicBezTo>
                    <a:pt x="1991" y="1146"/>
                    <a:pt x="1850" y="1319"/>
                    <a:pt x="1872" y="1513"/>
                  </a:cubicBezTo>
                  <a:cubicBezTo>
                    <a:pt x="1849" y="1741"/>
                    <a:pt x="2032" y="1878"/>
                    <a:pt x="2237" y="1878"/>
                  </a:cubicBezTo>
                  <a:cubicBezTo>
                    <a:pt x="2420" y="1878"/>
                    <a:pt x="2602" y="1741"/>
                    <a:pt x="2602" y="1513"/>
                  </a:cubicBezTo>
                  <a:cubicBezTo>
                    <a:pt x="2602" y="1308"/>
                    <a:pt x="2443" y="1148"/>
                    <a:pt x="2237" y="1148"/>
                  </a:cubicBezTo>
                  <a:cubicBezTo>
                    <a:pt x="2224" y="1147"/>
                    <a:pt x="2211" y="1146"/>
                    <a:pt x="2199" y="1146"/>
                  </a:cubicBezTo>
                  <a:close/>
                  <a:moveTo>
                    <a:pt x="3584" y="1239"/>
                  </a:moveTo>
                  <a:cubicBezTo>
                    <a:pt x="3356" y="1239"/>
                    <a:pt x="3173" y="1399"/>
                    <a:pt x="3196" y="1604"/>
                  </a:cubicBezTo>
                  <a:cubicBezTo>
                    <a:pt x="3173" y="1833"/>
                    <a:pt x="3378" y="1992"/>
                    <a:pt x="3584" y="1992"/>
                  </a:cubicBezTo>
                  <a:cubicBezTo>
                    <a:pt x="3766" y="1992"/>
                    <a:pt x="3949" y="1833"/>
                    <a:pt x="3949" y="1627"/>
                  </a:cubicBezTo>
                  <a:cubicBezTo>
                    <a:pt x="3949" y="1399"/>
                    <a:pt x="3789" y="1239"/>
                    <a:pt x="3584" y="1239"/>
                  </a:cubicBezTo>
                  <a:close/>
                  <a:moveTo>
                    <a:pt x="4876" y="1374"/>
                  </a:moveTo>
                  <a:cubicBezTo>
                    <a:pt x="4705" y="1374"/>
                    <a:pt x="4542" y="1548"/>
                    <a:pt x="4542" y="1741"/>
                  </a:cubicBezTo>
                  <a:cubicBezTo>
                    <a:pt x="4542" y="1947"/>
                    <a:pt x="4702" y="2129"/>
                    <a:pt x="4908" y="2129"/>
                  </a:cubicBezTo>
                  <a:cubicBezTo>
                    <a:pt x="5136" y="2129"/>
                    <a:pt x="5296" y="1947"/>
                    <a:pt x="5273" y="1787"/>
                  </a:cubicBezTo>
                  <a:cubicBezTo>
                    <a:pt x="5273" y="1570"/>
                    <a:pt x="5191" y="1374"/>
                    <a:pt x="4948" y="1374"/>
                  </a:cubicBezTo>
                  <a:cubicBezTo>
                    <a:pt x="4935" y="1374"/>
                    <a:pt x="4922" y="1375"/>
                    <a:pt x="4908" y="1376"/>
                  </a:cubicBezTo>
                  <a:cubicBezTo>
                    <a:pt x="4897" y="1375"/>
                    <a:pt x="4887" y="1374"/>
                    <a:pt x="4876" y="1374"/>
                  </a:cubicBezTo>
                  <a:close/>
                  <a:moveTo>
                    <a:pt x="266" y="1614"/>
                  </a:moveTo>
                  <a:cubicBezTo>
                    <a:pt x="245" y="1614"/>
                    <a:pt x="235" y="1629"/>
                    <a:pt x="206" y="1673"/>
                  </a:cubicBezTo>
                  <a:cubicBezTo>
                    <a:pt x="183" y="1741"/>
                    <a:pt x="160" y="1810"/>
                    <a:pt x="137" y="1878"/>
                  </a:cubicBezTo>
                  <a:cubicBezTo>
                    <a:pt x="91" y="2015"/>
                    <a:pt x="46" y="2152"/>
                    <a:pt x="46" y="2289"/>
                  </a:cubicBezTo>
                  <a:cubicBezTo>
                    <a:pt x="46" y="2358"/>
                    <a:pt x="69" y="2358"/>
                    <a:pt x="114" y="2358"/>
                  </a:cubicBezTo>
                  <a:lnTo>
                    <a:pt x="228" y="2358"/>
                  </a:lnTo>
                  <a:cubicBezTo>
                    <a:pt x="343" y="2358"/>
                    <a:pt x="525" y="2198"/>
                    <a:pt x="548" y="2107"/>
                  </a:cubicBezTo>
                  <a:cubicBezTo>
                    <a:pt x="594" y="1924"/>
                    <a:pt x="502" y="1719"/>
                    <a:pt x="320" y="1627"/>
                  </a:cubicBezTo>
                  <a:cubicBezTo>
                    <a:pt x="295" y="1619"/>
                    <a:pt x="279" y="1614"/>
                    <a:pt x="266" y="1614"/>
                  </a:cubicBezTo>
                  <a:close/>
                  <a:moveTo>
                    <a:pt x="1471" y="1737"/>
                  </a:moveTo>
                  <a:cubicBezTo>
                    <a:pt x="1397" y="1737"/>
                    <a:pt x="1335" y="1796"/>
                    <a:pt x="1256" y="1855"/>
                  </a:cubicBezTo>
                  <a:cubicBezTo>
                    <a:pt x="1187" y="1924"/>
                    <a:pt x="1141" y="1992"/>
                    <a:pt x="1164" y="2107"/>
                  </a:cubicBezTo>
                  <a:cubicBezTo>
                    <a:pt x="1164" y="2335"/>
                    <a:pt x="1301" y="2472"/>
                    <a:pt x="1529" y="2495"/>
                  </a:cubicBezTo>
                  <a:cubicBezTo>
                    <a:pt x="1644" y="2495"/>
                    <a:pt x="1712" y="2449"/>
                    <a:pt x="1781" y="2380"/>
                  </a:cubicBezTo>
                  <a:cubicBezTo>
                    <a:pt x="1849" y="2312"/>
                    <a:pt x="1895" y="2221"/>
                    <a:pt x="1895" y="2129"/>
                  </a:cubicBezTo>
                  <a:cubicBezTo>
                    <a:pt x="1895" y="1901"/>
                    <a:pt x="1735" y="1741"/>
                    <a:pt x="1507" y="1741"/>
                  </a:cubicBezTo>
                  <a:cubicBezTo>
                    <a:pt x="1494" y="1738"/>
                    <a:pt x="1483" y="1737"/>
                    <a:pt x="1471" y="1737"/>
                  </a:cubicBezTo>
                  <a:close/>
                  <a:moveTo>
                    <a:pt x="2887" y="1850"/>
                  </a:moveTo>
                  <a:cubicBezTo>
                    <a:pt x="2870" y="1850"/>
                    <a:pt x="2851" y="1851"/>
                    <a:pt x="2831" y="1855"/>
                  </a:cubicBezTo>
                  <a:cubicBezTo>
                    <a:pt x="2625" y="1855"/>
                    <a:pt x="2465" y="1992"/>
                    <a:pt x="2465" y="2198"/>
                  </a:cubicBezTo>
                  <a:cubicBezTo>
                    <a:pt x="2465" y="2312"/>
                    <a:pt x="2488" y="2403"/>
                    <a:pt x="2579" y="2472"/>
                  </a:cubicBezTo>
                  <a:cubicBezTo>
                    <a:pt x="2639" y="2531"/>
                    <a:pt x="2698" y="2590"/>
                    <a:pt x="2772" y="2590"/>
                  </a:cubicBezTo>
                  <a:cubicBezTo>
                    <a:pt x="2784" y="2590"/>
                    <a:pt x="2795" y="2589"/>
                    <a:pt x="2808" y="2586"/>
                  </a:cubicBezTo>
                  <a:cubicBezTo>
                    <a:pt x="3036" y="2586"/>
                    <a:pt x="3196" y="2426"/>
                    <a:pt x="3196" y="2221"/>
                  </a:cubicBezTo>
                  <a:cubicBezTo>
                    <a:pt x="3219" y="2129"/>
                    <a:pt x="3173" y="2038"/>
                    <a:pt x="3104" y="1947"/>
                  </a:cubicBezTo>
                  <a:cubicBezTo>
                    <a:pt x="3029" y="1890"/>
                    <a:pt x="2970" y="1850"/>
                    <a:pt x="2887" y="1850"/>
                  </a:cubicBezTo>
                  <a:close/>
                  <a:moveTo>
                    <a:pt x="4177" y="1970"/>
                  </a:moveTo>
                  <a:cubicBezTo>
                    <a:pt x="4063" y="1970"/>
                    <a:pt x="3995" y="2015"/>
                    <a:pt x="3926" y="2084"/>
                  </a:cubicBezTo>
                  <a:cubicBezTo>
                    <a:pt x="3858" y="2152"/>
                    <a:pt x="3812" y="2244"/>
                    <a:pt x="3812" y="2335"/>
                  </a:cubicBezTo>
                  <a:cubicBezTo>
                    <a:pt x="3812" y="2449"/>
                    <a:pt x="3835" y="2540"/>
                    <a:pt x="3926" y="2609"/>
                  </a:cubicBezTo>
                  <a:cubicBezTo>
                    <a:pt x="3985" y="2668"/>
                    <a:pt x="4045" y="2727"/>
                    <a:pt x="4134" y="2727"/>
                  </a:cubicBezTo>
                  <a:cubicBezTo>
                    <a:pt x="4147" y="2727"/>
                    <a:pt x="4162" y="2726"/>
                    <a:pt x="4177" y="2723"/>
                  </a:cubicBezTo>
                  <a:cubicBezTo>
                    <a:pt x="4193" y="2726"/>
                    <a:pt x="4207" y="2727"/>
                    <a:pt x="4221" y="2727"/>
                  </a:cubicBezTo>
                  <a:cubicBezTo>
                    <a:pt x="4310" y="2727"/>
                    <a:pt x="4369" y="2668"/>
                    <a:pt x="4428" y="2609"/>
                  </a:cubicBezTo>
                  <a:cubicBezTo>
                    <a:pt x="4497" y="2540"/>
                    <a:pt x="4542" y="2472"/>
                    <a:pt x="4542" y="2358"/>
                  </a:cubicBezTo>
                  <a:cubicBezTo>
                    <a:pt x="4542" y="2244"/>
                    <a:pt x="4520" y="2175"/>
                    <a:pt x="4428" y="2084"/>
                  </a:cubicBezTo>
                  <a:cubicBezTo>
                    <a:pt x="4360" y="2015"/>
                    <a:pt x="4291" y="1970"/>
                    <a:pt x="4177" y="1970"/>
                  </a:cubicBezTo>
                  <a:close/>
                  <a:moveTo>
                    <a:pt x="5407" y="2089"/>
                  </a:moveTo>
                  <a:cubicBezTo>
                    <a:pt x="5404" y="2089"/>
                    <a:pt x="5398" y="2095"/>
                    <a:pt x="5387" y="2107"/>
                  </a:cubicBezTo>
                  <a:cubicBezTo>
                    <a:pt x="5296" y="2152"/>
                    <a:pt x="5227" y="2198"/>
                    <a:pt x="5182" y="2289"/>
                  </a:cubicBezTo>
                  <a:cubicBezTo>
                    <a:pt x="5090" y="2495"/>
                    <a:pt x="5159" y="2677"/>
                    <a:pt x="5364" y="2791"/>
                  </a:cubicBezTo>
                  <a:cubicBezTo>
                    <a:pt x="5408" y="2809"/>
                    <a:pt x="5439" y="2820"/>
                    <a:pt x="5458" y="2820"/>
                  </a:cubicBezTo>
                  <a:cubicBezTo>
                    <a:pt x="5489" y="2820"/>
                    <a:pt x="5492" y="2793"/>
                    <a:pt x="5478" y="2723"/>
                  </a:cubicBezTo>
                  <a:cubicBezTo>
                    <a:pt x="5478" y="2723"/>
                    <a:pt x="5478" y="2700"/>
                    <a:pt x="5478" y="2677"/>
                  </a:cubicBezTo>
                  <a:cubicBezTo>
                    <a:pt x="5478" y="2609"/>
                    <a:pt x="5501" y="2540"/>
                    <a:pt x="5455" y="2472"/>
                  </a:cubicBezTo>
                  <a:cubicBezTo>
                    <a:pt x="5478" y="2358"/>
                    <a:pt x="5410" y="2244"/>
                    <a:pt x="5410" y="2107"/>
                  </a:cubicBezTo>
                  <a:cubicBezTo>
                    <a:pt x="5410" y="2095"/>
                    <a:pt x="5410" y="2089"/>
                    <a:pt x="5407" y="2089"/>
                  </a:cubicBezTo>
                  <a:close/>
                  <a:moveTo>
                    <a:pt x="776" y="2358"/>
                  </a:moveTo>
                  <a:cubicBezTo>
                    <a:pt x="571" y="2358"/>
                    <a:pt x="411" y="2517"/>
                    <a:pt x="411" y="2723"/>
                  </a:cubicBezTo>
                  <a:cubicBezTo>
                    <a:pt x="434" y="2951"/>
                    <a:pt x="571" y="3088"/>
                    <a:pt x="799" y="3088"/>
                  </a:cubicBezTo>
                  <a:cubicBezTo>
                    <a:pt x="1005" y="3088"/>
                    <a:pt x="1164" y="2928"/>
                    <a:pt x="1164" y="2700"/>
                  </a:cubicBezTo>
                  <a:cubicBezTo>
                    <a:pt x="1141" y="2495"/>
                    <a:pt x="1005" y="2358"/>
                    <a:pt x="776" y="2358"/>
                  </a:cubicBezTo>
                  <a:close/>
                  <a:moveTo>
                    <a:pt x="2123" y="2495"/>
                  </a:moveTo>
                  <a:cubicBezTo>
                    <a:pt x="1918" y="2495"/>
                    <a:pt x="1781" y="2632"/>
                    <a:pt x="1758" y="2837"/>
                  </a:cubicBezTo>
                  <a:cubicBezTo>
                    <a:pt x="1758" y="3065"/>
                    <a:pt x="1918" y="3225"/>
                    <a:pt x="2123" y="3225"/>
                  </a:cubicBezTo>
                  <a:cubicBezTo>
                    <a:pt x="2351" y="3225"/>
                    <a:pt x="2488" y="3088"/>
                    <a:pt x="2488" y="2860"/>
                  </a:cubicBezTo>
                  <a:cubicBezTo>
                    <a:pt x="2511" y="2654"/>
                    <a:pt x="2351" y="2495"/>
                    <a:pt x="2123" y="2495"/>
                  </a:cubicBezTo>
                  <a:close/>
                  <a:moveTo>
                    <a:pt x="3470" y="2586"/>
                  </a:moveTo>
                  <a:cubicBezTo>
                    <a:pt x="3264" y="2586"/>
                    <a:pt x="3127" y="2723"/>
                    <a:pt x="3104" y="2928"/>
                  </a:cubicBezTo>
                  <a:cubicBezTo>
                    <a:pt x="3082" y="3157"/>
                    <a:pt x="3264" y="3316"/>
                    <a:pt x="3470" y="3316"/>
                  </a:cubicBezTo>
                  <a:cubicBezTo>
                    <a:pt x="3675" y="3316"/>
                    <a:pt x="3835" y="3179"/>
                    <a:pt x="3835" y="2974"/>
                  </a:cubicBezTo>
                  <a:cubicBezTo>
                    <a:pt x="3858" y="2746"/>
                    <a:pt x="3698" y="2586"/>
                    <a:pt x="3470" y="2586"/>
                  </a:cubicBezTo>
                  <a:close/>
                  <a:moveTo>
                    <a:pt x="4794" y="2723"/>
                  </a:moveTo>
                  <a:cubicBezTo>
                    <a:pt x="4588" y="2723"/>
                    <a:pt x="4405" y="2883"/>
                    <a:pt x="4405" y="3088"/>
                  </a:cubicBezTo>
                  <a:cubicBezTo>
                    <a:pt x="4428" y="3316"/>
                    <a:pt x="4565" y="3453"/>
                    <a:pt x="4771" y="3453"/>
                  </a:cubicBezTo>
                  <a:cubicBezTo>
                    <a:pt x="4976" y="3453"/>
                    <a:pt x="5159" y="3316"/>
                    <a:pt x="5159" y="3088"/>
                  </a:cubicBezTo>
                  <a:cubicBezTo>
                    <a:pt x="5159" y="2883"/>
                    <a:pt x="4999" y="2723"/>
                    <a:pt x="4794" y="2723"/>
                  </a:cubicBezTo>
                  <a:close/>
                  <a:moveTo>
                    <a:pt x="69" y="2951"/>
                  </a:moveTo>
                  <a:cubicBezTo>
                    <a:pt x="46" y="2951"/>
                    <a:pt x="23" y="2951"/>
                    <a:pt x="23" y="2997"/>
                  </a:cubicBezTo>
                  <a:cubicBezTo>
                    <a:pt x="23" y="3111"/>
                    <a:pt x="23" y="3225"/>
                    <a:pt x="23" y="3316"/>
                  </a:cubicBezTo>
                  <a:cubicBezTo>
                    <a:pt x="23" y="3430"/>
                    <a:pt x="23" y="3545"/>
                    <a:pt x="23" y="3636"/>
                  </a:cubicBezTo>
                  <a:cubicBezTo>
                    <a:pt x="23" y="3681"/>
                    <a:pt x="46" y="3704"/>
                    <a:pt x="69" y="3704"/>
                  </a:cubicBezTo>
                  <a:cubicBezTo>
                    <a:pt x="137" y="3704"/>
                    <a:pt x="183" y="3659"/>
                    <a:pt x="228" y="3636"/>
                  </a:cubicBezTo>
                  <a:cubicBezTo>
                    <a:pt x="502" y="3476"/>
                    <a:pt x="457" y="3179"/>
                    <a:pt x="274" y="3042"/>
                  </a:cubicBezTo>
                  <a:cubicBezTo>
                    <a:pt x="228" y="2997"/>
                    <a:pt x="160" y="2951"/>
                    <a:pt x="69" y="2951"/>
                  </a:cubicBezTo>
                  <a:close/>
                  <a:moveTo>
                    <a:pt x="1393" y="3088"/>
                  </a:moveTo>
                  <a:cubicBezTo>
                    <a:pt x="1187" y="3088"/>
                    <a:pt x="1005" y="3271"/>
                    <a:pt x="1027" y="3476"/>
                  </a:cubicBezTo>
                  <a:cubicBezTo>
                    <a:pt x="1027" y="3681"/>
                    <a:pt x="1187" y="3818"/>
                    <a:pt x="1393" y="3818"/>
                  </a:cubicBezTo>
                  <a:cubicBezTo>
                    <a:pt x="1598" y="3818"/>
                    <a:pt x="1781" y="3636"/>
                    <a:pt x="1758" y="3453"/>
                  </a:cubicBezTo>
                  <a:cubicBezTo>
                    <a:pt x="1735" y="3248"/>
                    <a:pt x="1598" y="3088"/>
                    <a:pt x="1393" y="3088"/>
                  </a:cubicBezTo>
                  <a:close/>
                  <a:moveTo>
                    <a:pt x="2716" y="3179"/>
                  </a:moveTo>
                  <a:cubicBezTo>
                    <a:pt x="2511" y="3202"/>
                    <a:pt x="2351" y="3385"/>
                    <a:pt x="2374" y="3567"/>
                  </a:cubicBezTo>
                  <a:cubicBezTo>
                    <a:pt x="2374" y="3773"/>
                    <a:pt x="2511" y="3933"/>
                    <a:pt x="2739" y="3933"/>
                  </a:cubicBezTo>
                  <a:cubicBezTo>
                    <a:pt x="2945" y="3933"/>
                    <a:pt x="3127" y="3727"/>
                    <a:pt x="3104" y="3545"/>
                  </a:cubicBezTo>
                  <a:cubicBezTo>
                    <a:pt x="3082" y="3362"/>
                    <a:pt x="2967" y="3202"/>
                    <a:pt x="2716" y="3179"/>
                  </a:cubicBezTo>
                  <a:close/>
                  <a:moveTo>
                    <a:pt x="4086" y="3316"/>
                  </a:moveTo>
                  <a:cubicBezTo>
                    <a:pt x="3903" y="3316"/>
                    <a:pt x="3721" y="3476"/>
                    <a:pt x="3721" y="3681"/>
                  </a:cubicBezTo>
                  <a:cubicBezTo>
                    <a:pt x="3698" y="3910"/>
                    <a:pt x="3880" y="4047"/>
                    <a:pt x="4063" y="4070"/>
                  </a:cubicBezTo>
                  <a:cubicBezTo>
                    <a:pt x="4246" y="4070"/>
                    <a:pt x="4451" y="3910"/>
                    <a:pt x="4451" y="3704"/>
                  </a:cubicBezTo>
                  <a:cubicBezTo>
                    <a:pt x="4451" y="3476"/>
                    <a:pt x="4291" y="3339"/>
                    <a:pt x="4086" y="3316"/>
                  </a:cubicBezTo>
                  <a:close/>
                  <a:moveTo>
                    <a:pt x="5318" y="3430"/>
                  </a:moveTo>
                  <a:cubicBezTo>
                    <a:pt x="5296" y="3453"/>
                    <a:pt x="5273" y="3476"/>
                    <a:pt x="5227" y="3499"/>
                  </a:cubicBezTo>
                  <a:cubicBezTo>
                    <a:pt x="5113" y="3522"/>
                    <a:pt x="5067" y="3636"/>
                    <a:pt x="5045" y="3727"/>
                  </a:cubicBezTo>
                  <a:cubicBezTo>
                    <a:pt x="4999" y="3910"/>
                    <a:pt x="5182" y="4138"/>
                    <a:pt x="5341" y="4161"/>
                  </a:cubicBezTo>
                  <a:cubicBezTo>
                    <a:pt x="5367" y="4166"/>
                    <a:pt x="5388" y="4169"/>
                    <a:pt x="5405" y="4169"/>
                  </a:cubicBezTo>
                  <a:cubicBezTo>
                    <a:pt x="5465" y="4169"/>
                    <a:pt x="5478" y="4135"/>
                    <a:pt x="5478" y="4047"/>
                  </a:cubicBezTo>
                  <a:cubicBezTo>
                    <a:pt x="5478" y="3978"/>
                    <a:pt x="5478" y="3887"/>
                    <a:pt x="5478" y="3796"/>
                  </a:cubicBezTo>
                  <a:cubicBezTo>
                    <a:pt x="5478" y="3704"/>
                    <a:pt x="5478" y="3636"/>
                    <a:pt x="5478" y="3545"/>
                  </a:cubicBezTo>
                  <a:cubicBezTo>
                    <a:pt x="5478" y="3499"/>
                    <a:pt x="5478" y="3430"/>
                    <a:pt x="5478" y="3430"/>
                  </a:cubicBezTo>
                  <a:close/>
                  <a:moveTo>
                    <a:pt x="618" y="3700"/>
                  </a:moveTo>
                  <a:cubicBezTo>
                    <a:pt x="529" y="3700"/>
                    <a:pt x="470" y="3756"/>
                    <a:pt x="411" y="3796"/>
                  </a:cubicBezTo>
                  <a:cubicBezTo>
                    <a:pt x="343" y="3864"/>
                    <a:pt x="297" y="3955"/>
                    <a:pt x="274" y="4047"/>
                  </a:cubicBezTo>
                  <a:cubicBezTo>
                    <a:pt x="274" y="4229"/>
                    <a:pt x="480" y="4435"/>
                    <a:pt x="639" y="4435"/>
                  </a:cubicBezTo>
                  <a:cubicBezTo>
                    <a:pt x="685" y="4435"/>
                    <a:pt x="890" y="4366"/>
                    <a:pt x="913" y="4321"/>
                  </a:cubicBezTo>
                  <a:cubicBezTo>
                    <a:pt x="959" y="4252"/>
                    <a:pt x="1005" y="4184"/>
                    <a:pt x="1027" y="4070"/>
                  </a:cubicBezTo>
                  <a:cubicBezTo>
                    <a:pt x="1027" y="3910"/>
                    <a:pt x="845" y="3704"/>
                    <a:pt x="662" y="3704"/>
                  </a:cubicBezTo>
                  <a:cubicBezTo>
                    <a:pt x="647" y="3701"/>
                    <a:pt x="632" y="3700"/>
                    <a:pt x="618" y="3700"/>
                  </a:cubicBezTo>
                  <a:close/>
                  <a:moveTo>
                    <a:pt x="2009" y="3796"/>
                  </a:moveTo>
                  <a:cubicBezTo>
                    <a:pt x="1940" y="3796"/>
                    <a:pt x="1758" y="3864"/>
                    <a:pt x="1735" y="3910"/>
                  </a:cubicBezTo>
                  <a:cubicBezTo>
                    <a:pt x="1689" y="3978"/>
                    <a:pt x="1621" y="4047"/>
                    <a:pt x="1621" y="4161"/>
                  </a:cubicBezTo>
                  <a:cubicBezTo>
                    <a:pt x="1621" y="4206"/>
                    <a:pt x="1689" y="4389"/>
                    <a:pt x="1735" y="4412"/>
                  </a:cubicBezTo>
                  <a:cubicBezTo>
                    <a:pt x="1803" y="4458"/>
                    <a:pt x="1895" y="4526"/>
                    <a:pt x="1986" y="4526"/>
                  </a:cubicBezTo>
                  <a:cubicBezTo>
                    <a:pt x="2100" y="4526"/>
                    <a:pt x="2191" y="4480"/>
                    <a:pt x="2237" y="4412"/>
                  </a:cubicBezTo>
                  <a:cubicBezTo>
                    <a:pt x="2306" y="4366"/>
                    <a:pt x="2374" y="4275"/>
                    <a:pt x="2374" y="4161"/>
                  </a:cubicBezTo>
                  <a:cubicBezTo>
                    <a:pt x="2374" y="4138"/>
                    <a:pt x="2306" y="3933"/>
                    <a:pt x="2260" y="3910"/>
                  </a:cubicBezTo>
                  <a:cubicBezTo>
                    <a:pt x="2191" y="3864"/>
                    <a:pt x="2100" y="3796"/>
                    <a:pt x="2009" y="3796"/>
                  </a:cubicBezTo>
                  <a:close/>
                  <a:moveTo>
                    <a:pt x="3333" y="3933"/>
                  </a:moveTo>
                  <a:cubicBezTo>
                    <a:pt x="3241" y="3933"/>
                    <a:pt x="3150" y="4001"/>
                    <a:pt x="3059" y="4047"/>
                  </a:cubicBezTo>
                  <a:cubicBezTo>
                    <a:pt x="3036" y="4070"/>
                    <a:pt x="2967" y="4275"/>
                    <a:pt x="2967" y="4298"/>
                  </a:cubicBezTo>
                  <a:cubicBezTo>
                    <a:pt x="2967" y="4412"/>
                    <a:pt x="3013" y="4503"/>
                    <a:pt x="3082" y="4549"/>
                  </a:cubicBezTo>
                  <a:cubicBezTo>
                    <a:pt x="3150" y="4617"/>
                    <a:pt x="3241" y="4663"/>
                    <a:pt x="3333" y="4663"/>
                  </a:cubicBezTo>
                  <a:cubicBezTo>
                    <a:pt x="3447" y="4663"/>
                    <a:pt x="3515" y="4595"/>
                    <a:pt x="3607" y="4549"/>
                  </a:cubicBezTo>
                  <a:cubicBezTo>
                    <a:pt x="3652" y="4526"/>
                    <a:pt x="3698" y="4321"/>
                    <a:pt x="3698" y="4298"/>
                  </a:cubicBezTo>
                  <a:cubicBezTo>
                    <a:pt x="3698" y="4184"/>
                    <a:pt x="3652" y="4092"/>
                    <a:pt x="3584" y="4047"/>
                  </a:cubicBezTo>
                  <a:cubicBezTo>
                    <a:pt x="3515" y="3978"/>
                    <a:pt x="3424" y="3933"/>
                    <a:pt x="3333" y="3933"/>
                  </a:cubicBezTo>
                  <a:close/>
                  <a:moveTo>
                    <a:pt x="4679" y="4024"/>
                  </a:moveTo>
                  <a:cubicBezTo>
                    <a:pt x="4588" y="4047"/>
                    <a:pt x="4497" y="4092"/>
                    <a:pt x="4405" y="4161"/>
                  </a:cubicBezTo>
                  <a:cubicBezTo>
                    <a:pt x="4383" y="4184"/>
                    <a:pt x="4314" y="4366"/>
                    <a:pt x="4314" y="4412"/>
                  </a:cubicBezTo>
                  <a:cubicBezTo>
                    <a:pt x="4314" y="4503"/>
                    <a:pt x="4360" y="4595"/>
                    <a:pt x="4428" y="4663"/>
                  </a:cubicBezTo>
                  <a:cubicBezTo>
                    <a:pt x="4497" y="4709"/>
                    <a:pt x="4588" y="4777"/>
                    <a:pt x="4679" y="4777"/>
                  </a:cubicBezTo>
                  <a:cubicBezTo>
                    <a:pt x="4794" y="4754"/>
                    <a:pt x="4862" y="4709"/>
                    <a:pt x="4953" y="4640"/>
                  </a:cubicBezTo>
                  <a:cubicBezTo>
                    <a:pt x="4976" y="4617"/>
                    <a:pt x="5045" y="4435"/>
                    <a:pt x="5045" y="4389"/>
                  </a:cubicBezTo>
                  <a:cubicBezTo>
                    <a:pt x="5045" y="4298"/>
                    <a:pt x="4999" y="4206"/>
                    <a:pt x="4930" y="4138"/>
                  </a:cubicBezTo>
                  <a:cubicBezTo>
                    <a:pt x="4862" y="4070"/>
                    <a:pt x="4771" y="4024"/>
                    <a:pt x="4679" y="4024"/>
                  </a:cubicBezTo>
                  <a:close/>
                  <a:moveTo>
                    <a:pt x="40" y="4330"/>
                  </a:moveTo>
                  <a:cubicBezTo>
                    <a:pt x="23" y="4330"/>
                    <a:pt x="23" y="4346"/>
                    <a:pt x="23" y="4389"/>
                  </a:cubicBezTo>
                  <a:cubicBezTo>
                    <a:pt x="23" y="4480"/>
                    <a:pt x="23" y="4572"/>
                    <a:pt x="23" y="4640"/>
                  </a:cubicBezTo>
                  <a:cubicBezTo>
                    <a:pt x="23" y="4754"/>
                    <a:pt x="23" y="4846"/>
                    <a:pt x="23" y="4960"/>
                  </a:cubicBezTo>
                  <a:cubicBezTo>
                    <a:pt x="23" y="4986"/>
                    <a:pt x="23" y="4998"/>
                    <a:pt x="37" y="4998"/>
                  </a:cubicBezTo>
                  <a:cubicBezTo>
                    <a:pt x="47" y="4998"/>
                    <a:pt x="63" y="4992"/>
                    <a:pt x="91" y="4983"/>
                  </a:cubicBezTo>
                  <a:cubicBezTo>
                    <a:pt x="206" y="4914"/>
                    <a:pt x="297" y="4823"/>
                    <a:pt x="297" y="4663"/>
                  </a:cubicBezTo>
                  <a:cubicBezTo>
                    <a:pt x="297" y="4503"/>
                    <a:pt x="206" y="4412"/>
                    <a:pt x="91" y="4343"/>
                  </a:cubicBezTo>
                  <a:cubicBezTo>
                    <a:pt x="66" y="4335"/>
                    <a:pt x="51" y="4330"/>
                    <a:pt x="40" y="4330"/>
                  </a:cubicBezTo>
                  <a:close/>
                  <a:moveTo>
                    <a:pt x="1301" y="4458"/>
                  </a:moveTo>
                  <a:cubicBezTo>
                    <a:pt x="1073" y="4458"/>
                    <a:pt x="959" y="4595"/>
                    <a:pt x="959" y="4800"/>
                  </a:cubicBezTo>
                  <a:cubicBezTo>
                    <a:pt x="959" y="5005"/>
                    <a:pt x="1073" y="5142"/>
                    <a:pt x="1278" y="5142"/>
                  </a:cubicBezTo>
                  <a:cubicBezTo>
                    <a:pt x="1507" y="5142"/>
                    <a:pt x="1621" y="5005"/>
                    <a:pt x="1621" y="4800"/>
                  </a:cubicBezTo>
                  <a:cubicBezTo>
                    <a:pt x="1621" y="4595"/>
                    <a:pt x="1507" y="4458"/>
                    <a:pt x="1301" y="4458"/>
                  </a:cubicBezTo>
                  <a:close/>
                  <a:moveTo>
                    <a:pt x="2602" y="4572"/>
                  </a:moveTo>
                  <a:cubicBezTo>
                    <a:pt x="2397" y="4572"/>
                    <a:pt x="2260" y="4686"/>
                    <a:pt x="2260" y="4914"/>
                  </a:cubicBezTo>
                  <a:cubicBezTo>
                    <a:pt x="2260" y="5119"/>
                    <a:pt x="2397" y="5234"/>
                    <a:pt x="2602" y="5234"/>
                  </a:cubicBezTo>
                  <a:cubicBezTo>
                    <a:pt x="2808" y="5234"/>
                    <a:pt x="2945" y="5119"/>
                    <a:pt x="2945" y="4914"/>
                  </a:cubicBezTo>
                  <a:cubicBezTo>
                    <a:pt x="2945" y="4686"/>
                    <a:pt x="2808" y="4572"/>
                    <a:pt x="2602" y="4572"/>
                  </a:cubicBezTo>
                  <a:close/>
                  <a:moveTo>
                    <a:pt x="3949" y="4709"/>
                  </a:moveTo>
                  <a:cubicBezTo>
                    <a:pt x="3744" y="4709"/>
                    <a:pt x="3607" y="4823"/>
                    <a:pt x="3607" y="5028"/>
                  </a:cubicBezTo>
                  <a:cubicBezTo>
                    <a:pt x="3607" y="5234"/>
                    <a:pt x="3721" y="5371"/>
                    <a:pt x="3926" y="5371"/>
                  </a:cubicBezTo>
                  <a:cubicBezTo>
                    <a:pt x="4154" y="5371"/>
                    <a:pt x="4269" y="5256"/>
                    <a:pt x="4269" y="5051"/>
                  </a:cubicBezTo>
                  <a:cubicBezTo>
                    <a:pt x="4269" y="4823"/>
                    <a:pt x="4154" y="4709"/>
                    <a:pt x="3949" y="4709"/>
                  </a:cubicBezTo>
                  <a:close/>
                  <a:moveTo>
                    <a:pt x="5250" y="4800"/>
                  </a:moveTo>
                  <a:cubicBezTo>
                    <a:pt x="4999" y="4800"/>
                    <a:pt x="4885" y="5074"/>
                    <a:pt x="4976" y="5279"/>
                  </a:cubicBezTo>
                  <a:cubicBezTo>
                    <a:pt x="5027" y="5415"/>
                    <a:pt x="5154" y="5488"/>
                    <a:pt x="5281" y="5488"/>
                  </a:cubicBezTo>
                  <a:cubicBezTo>
                    <a:pt x="5325" y="5488"/>
                    <a:pt x="5369" y="5479"/>
                    <a:pt x="5410" y="5462"/>
                  </a:cubicBezTo>
                  <a:cubicBezTo>
                    <a:pt x="5478" y="5439"/>
                    <a:pt x="5501" y="5416"/>
                    <a:pt x="5478" y="5348"/>
                  </a:cubicBezTo>
                  <a:cubicBezTo>
                    <a:pt x="5478" y="5279"/>
                    <a:pt x="5478" y="5211"/>
                    <a:pt x="5478" y="5165"/>
                  </a:cubicBezTo>
                  <a:cubicBezTo>
                    <a:pt x="5478" y="5074"/>
                    <a:pt x="5478" y="5005"/>
                    <a:pt x="5478" y="4914"/>
                  </a:cubicBezTo>
                  <a:cubicBezTo>
                    <a:pt x="5478" y="4846"/>
                    <a:pt x="5455" y="4823"/>
                    <a:pt x="5387" y="4800"/>
                  </a:cubicBezTo>
                  <a:close/>
                  <a:moveTo>
                    <a:pt x="571" y="5074"/>
                  </a:moveTo>
                  <a:cubicBezTo>
                    <a:pt x="480" y="5074"/>
                    <a:pt x="388" y="5074"/>
                    <a:pt x="320" y="5165"/>
                  </a:cubicBezTo>
                  <a:cubicBezTo>
                    <a:pt x="251" y="5234"/>
                    <a:pt x="206" y="5302"/>
                    <a:pt x="206" y="5393"/>
                  </a:cubicBezTo>
                  <a:cubicBezTo>
                    <a:pt x="206" y="5530"/>
                    <a:pt x="228" y="5576"/>
                    <a:pt x="320" y="5644"/>
                  </a:cubicBezTo>
                  <a:cubicBezTo>
                    <a:pt x="365" y="5713"/>
                    <a:pt x="457" y="5736"/>
                    <a:pt x="548" y="5736"/>
                  </a:cubicBezTo>
                  <a:cubicBezTo>
                    <a:pt x="753" y="5736"/>
                    <a:pt x="890" y="5622"/>
                    <a:pt x="890" y="5416"/>
                  </a:cubicBezTo>
                  <a:cubicBezTo>
                    <a:pt x="890" y="5211"/>
                    <a:pt x="776" y="5074"/>
                    <a:pt x="571" y="5074"/>
                  </a:cubicBezTo>
                  <a:close/>
                  <a:moveTo>
                    <a:pt x="1895" y="5165"/>
                  </a:moveTo>
                  <a:cubicBezTo>
                    <a:pt x="1689" y="5165"/>
                    <a:pt x="1552" y="5302"/>
                    <a:pt x="1552" y="5508"/>
                  </a:cubicBezTo>
                  <a:cubicBezTo>
                    <a:pt x="1552" y="5713"/>
                    <a:pt x="1689" y="5827"/>
                    <a:pt x="1872" y="5850"/>
                  </a:cubicBezTo>
                  <a:cubicBezTo>
                    <a:pt x="1986" y="5850"/>
                    <a:pt x="2077" y="5827"/>
                    <a:pt x="2146" y="5759"/>
                  </a:cubicBezTo>
                  <a:cubicBezTo>
                    <a:pt x="2214" y="5690"/>
                    <a:pt x="2237" y="5622"/>
                    <a:pt x="2237" y="5508"/>
                  </a:cubicBezTo>
                  <a:cubicBezTo>
                    <a:pt x="2237" y="5302"/>
                    <a:pt x="2100" y="5165"/>
                    <a:pt x="1895" y="5165"/>
                  </a:cubicBezTo>
                  <a:close/>
                  <a:moveTo>
                    <a:pt x="3241" y="5302"/>
                  </a:moveTo>
                  <a:cubicBezTo>
                    <a:pt x="3036" y="5302"/>
                    <a:pt x="2899" y="5439"/>
                    <a:pt x="2899" y="5622"/>
                  </a:cubicBezTo>
                  <a:cubicBezTo>
                    <a:pt x="2899" y="5850"/>
                    <a:pt x="3013" y="5987"/>
                    <a:pt x="3241" y="5987"/>
                  </a:cubicBezTo>
                  <a:cubicBezTo>
                    <a:pt x="3447" y="5987"/>
                    <a:pt x="3584" y="5850"/>
                    <a:pt x="3584" y="5644"/>
                  </a:cubicBezTo>
                  <a:cubicBezTo>
                    <a:pt x="3584" y="5439"/>
                    <a:pt x="3447" y="5302"/>
                    <a:pt x="3241" y="5302"/>
                  </a:cubicBezTo>
                  <a:close/>
                  <a:moveTo>
                    <a:pt x="4565" y="5393"/>
                  </a:moveTo>
                  <a:cubicBezTo>
                    <a:pt x="4451" y="5393"/>
                    <a:pt x="4383" y="5416"/>
                    <a:pt x="4291" y="5508"/>
                  </a:cubicBezTo>
                  <a:cubicBezTo>
                    <a:pt x="4246" y="5576"/>
                    <a:pt x="4200" y="5644"/>
                    <a:pt x="4200" y="5736"/>
                  </a:cubicBezTo>
                  <a:cubicBezTo>
                    <a:pt x="4223" y="5941"/>
                    <a:pt x="4337" y="6078"/>
                    <a:pt x="4542" y="6078"/>
                  </a:cubicBezTo>
                  <a:cubicBezTo>
                    <a:pt x="4748" y="6078"/>
                    <a:pt x="4885" y="5964"/>
                    <a:pt x="4885" y="5736"/>
                  </a:cubicBezTo>
                  <a:cubicBezTo>
                    <a:pt x="4885" y="5530"/>
                    <a:pt x="4748" y="5416"/>
                    <a:pt x="4565" y="5393"/>
                  </a:cubicBezTo>
                  <a:close/>
                  <a:moveTo>
                    <a:pt x="23" y="5736"/>
                  </a:moveTo>
                  <a:cubicBezTo>
                    <a:pt x="23" y="5759"/>
                    <a:pt x="23" y="5759"/>
                    <a:pt x="23" y="5781"/>
                  </a:cubicBezTo>
                  <a:cubicBezTo>
                    <a:pt x="23" y="5850"/>
                    <a:pt x="23" y="5918"/>
                    <a:pt x="23" y="6010"/>
                  </a:cubicBezTo>
                  <a:cubicBezTo>
                    <a:pt x="23" y="6078"/>
                    <a:pt x="23" y="6169"/>
                    <a:pt x="23" y="6261"/>
                  </a:cubicBezTo>
                  <a:cubicBezTo>
                    <a:pt x="23" y="6261"/>
                    <a:pt x="23" y="6261"/>
                    <a:pt x="23" y="6284"/>
                  </a:cubicBezTo>
                  <a:cubicBezTo>
                    <a:pt x="46" y="6261"/>
                    <a:pt x="46" y="6261"/>
                    <a:pt x="46" y="6261"/>
                  </a:cubicBezTo>
                  <a:cubicBezTo>
                    <a:pt x="114" y="6169"/>
                    <a:pt x="160" y="6078"/>
                    <a:pt x="160" y="5987"/>
                  </a:cubicBezTo>
                  <a:cubicBezTo>
                    <a:pt x="137" y="5896"/>
                    <a:pt x="91" y="5827"/>
                    <a:pt x="46" y="5759"/>
                  </a:cubicBezTo>
                  <a:cubicBezTo>
                    <a:pt x="46" y="5759"/>
                    <a:pt x="46" y="5759"/>
                    <a:pt x="23" y="5736"/>
                  </a:cubicBezTo>
                  <a:close/>
                  <a:moveTo>
                    <a:pt x="1164" y="5781"/>
                  </a:moveTo>
                  <a:cubicBezTo>
                    <a:pt x="959" y="5781"/>
                    <a:pt x="822" y="5918"/>
                    <a:pt x="822" y="6101"/>
                  </a:cubicBezTo>
                  <a:cubicBezTo>
                    <a:pt x="822" y="6306"/>
                    <a:pt x="982" y="6443"/>
                    <a:pt x="1164" y="6443"/>
                  </a:cubicBezTo>
                  <a:cubicBezTo>
                    <a:pt x="1347" y="6443"/>
                    <a:pt x="1484" y="6329"/>
                    <a:pt x="1484" y="6124"/>
                  </a:cubicBezTo>
                  <a:cubicBezTo>
                    <a:pt x="1507" y="5941"/>
                    <a:pt x="1347" y="5781"/>
                    <a:pt x="1164" y="5781"/>
                  </a:cubicBezTo>
                  <a:close/>
                  <a:moveTo>
                    <a:pt x="2476" y="5916"/>
                  </a:moveTo>
                  <a:cubicBezTo>
                    <a:pt x="2290" y="5916"/>
                    <a:pt x="2169" y="6087"/>
                    <a:pt x="2169" y="6238"/>
                  </a:cubicBezTo>
                  <a:cubicBezTo>
                    <a:pt x="2169" y="6421"/>
                    <a:pt x="2306" y="6580"/>
                    <a:pt x="2511" y="6580"/>
                  </a:cubicBezTo>
                  <a:cubicBezTo>
                    <a:pt x="2694" y="6580"/>
                    <a:pt x="2831" y="6443"/>
                    <a:pt x="2831" y="6261"/>
                  </a:cubicBezTo>
                  <a:cubicBezTo>
                    <a:pt x="2853" y="6055"/>
                    <a:pt x="2694" y="5918"/>
                    <a:pt x="2511" y="5918"/>
                  </a:cubicBezTo>
                  <a:cubicBezTo>
                    <a:pt x="2499" y="5917"/>
                    <a:pt x="2488" y="5916"/>
                    <a:pt x="2476" y="5916"/>
                  </a:cubicBezTo>
                  <a:close/>
                  <a:moveTo>
                    <a:pt x="3858" y="6010"/>
                  </a:moveTo>
                  <a:cubicBezTo>
                    <a:pt x="3652" y="6010"/>
                    <a:pt x="3515" y="6169"/>
                    <a:pt x="3515" y="6352"/>
                  </a:cubicBezTo>
                  <a:cubicBezTo>
                    <a:pt x="3515" y="6523"/>
                    <a:pt x="3635" y="6674"/>
                    <a:pt x="3800" y="6674"/>
                  </a:cubicBezTo>
                  <a:cubicBezTo>
                    <a:pt x="3812" y="6674"/>
                    <a:pt x="3823" y="6673"/>
                    <a:pt x="3835" y="6672"/>
                  </a:cubicBezTo>
                  <a:cubicBezTo>
                    <a:pt x="4040" y="6672"/>
                    <a:pt x="4154" y="6557"/>
                    <a:pt x="4177" y="6352"/>
                  </a:cubicBezTo>
                  <a:cubicBezTo>
                    <a:pt x="4177" y="6169"/>
                    <a:pt x="4040" y="6010"/>
                    <a:pt x="3858" y="6010"/>
                  </a:cubicBezTo>
                  <a:close/>
                  <a:moveTo>
                    <a:pt x="5185" y="6141"/>
                  </a:moveTo>
                  <a:cubicBezTo>
                    <a:pt x="5017" y="6141"/>
                    <a:pt x="4857" y="6268"/>
                    <a:pt x="4839" y="6466"/>
                  </a:cubicBezTo>
                  <a:cubicBezTo>
                    <a:pt x="4839" y="6626"/>
                    <a:pt x="4953" y="6763"/>
                    <a:pt x="5090" y="6809"/>
                  </a:cubicBezTo>
                  <a:cubicBezTo>
                    <a:pt x="5111" y="6817"/>
                    <a:pt x="5134" y="6821"/>
                    <a:pt x="5159" y="6821"/>
                  </a:cubicBezTo>
                  <a:cubicBezTo>
                    <a:pt x="5273" y="6821"/>
                    <a:pt x="5418" y="6742"/>
                    <a:pt x="5455" y="6649"/>
                  </a:cubicBezTo>
                  <a:cubicBezTo>
                    <a:pt x="5501" y="6603"/>
                    <a:pt x="5478" y="6557"/>
                    <a:pt x="5478" y="6512"/>
                  </a:cubicBezTo>
                  <a:cubicBezTo>
                    <a:pt x="5478" y="6261"/>
                    <a:pt x="5478" y="6261"/>
                    <a:pt x="5318" y="6169"/>
                  </a:cubicBezTo>
                  <a:cubicBezTo>
                    <a:pt x="5275" y="6150"/>
                    <a:pt x="5230" y="6141"/>
                    <a:pt x="5185" y="6141"/>
                  </a:cubicBezTo>
                  <a:close/>
                  <a:moveTo>
                    <a:pt x="411" y="6421"/>
                  </a:moveTo>
                  <a:cubicBezTo>
                    <a:pt x="251" y="6421"/>
                    <a:pt x="91" y="6580"/>
                    <a:pt x="91" y="6740"/>
                  </a:cubicBezTo>
                  <a:cubicBezTo>
                    <a:pt x="91" y="6923"/>
                    <a:pt x="251" y="7082"/>
                    <a:pt x="434" y="7082"/>
                  </a:cubicBezTo>
                  <a:cubicBezTo>
                    <a:pt x="594" y="7082"/>
                    <a:pt x="753" y="6900"/>
                    <a:pt x="753" y="6740"/>
                  </a:cubicBezTo>
                  <a:cubicBezTo>
                    <a:pt x="753" y="6580"/>
                    <a:pt x="571" y="6421"/>
                    <a:pt x="411" y="6421"/>
                  </a:cubicBezTo>
                  <a:close/>
                  <a:moveTo>
                    <a:pt x="1758" y="6512"/>
                  </a:moveTo>
                  <a:cubicBezTo>
                    <a:pt x="1598" y="6512"/>
                    <a:pt x="1415" y="6694"/>
                    <a:pt x="1415" y="6854"/>
                  </a:cubicBezTo>
                  <a:cubicBezTo>
                    <a:pt x="1438" y="7014"/>
                    <a:pt x="1598" y="7197"/>
                    <a:pt x="1758" y="7197"/>
                  </a:cubicBezTo>
                  <a:cubicBezTo>
                    <a:pt x="1940" y="7174"/>
                    <a:pt x="2100" y="7014"/>
                    <a:pt x="2100" y="6831"/>
                  </a:cubicBezTo>
                  <a:cubicBezTo>
                    <a:pt x="2100" y="6672"/>
                    <a:pt x="1918" y="6512"/>
                    <a:pt x="1758" y="6512"/>
                  </a:cubicBezTo>
                  <a:close/>
                  <a:moveTo>
                    <a:pt x="3104" y="6649"/>
                  </a:moveTo>
                  <a:cubicBezTo>
                    <a:pt x="2945" y="6649"/>
                    <a:pt x="2762" y="6809"/>
                    <a:pt x="2762" y="6991"/>
                  </a:cubicBezTo>
                  <a:cubicBezTo>
                    <a:pt x="2762" y="7151"/>
                    <a:pt x="2945" y="7311"/>
                    <a:pt x="3104" y="7311"/>
                  </a:cubicBezTo>
                  <a:cubicBezTo>
                    <a:pt x="3264" y="7311"/>
                    <a:pt x="3447" y="7151"/>
                    <a:pt x="3447" y="6991"/>
                  </a:cubicBezTo>
                  <a:cubicBezTo>
                    <a:pt x="3447" y="6831"/>
                    <a:pt x="3264" y="6649"/>
                    <a:pt x="3104" y="6649"/>
                  </a:cubicBezTo>
                  <a:close/>
                  <a:moveTo>
                    <a:pt x="5455" y="7128"/>
                  </a:moveTo>
                  <a:cubicBezTo>
                    <a:pt x="5455" y="7151"/>
                    <a:pt x="5455" y="7174"/>
                    <a:pt x="5455" y="7197"/>
                  </a:cubicBezTo>
                  <a:cubicBezTo>
                    <a:pt x="5455" y="7272"/>
                    <a:pt x="5471" y="7317"/>
                    <a:pt x="5476" y="7317"/>
                  </a:cubicBezTo>
                  <a:cubicBezTo>
                    <a:pt x="5478" y="7317"/>
                    <a:pt x="5478" y="7315"/>
                    <a:pt x="5478" y="7311"/>
                  </a:cubicBezTo>
                  <a:cubicBezTo>
                    <a:pt x="5478" y="7288"/>
                    <a:pt x="5478" y="7242"/>
                    <a:pt x="5478" y="7197"/>
                  </a:cubicBezTo>
                  <a:cubicBezTo>
                    <a:pt x="5478" y="7174"/>
                    <a:pt x="5478" y="7151"/>
                    <a:pt x="5478" y="7128"/>
                  </a:cubicBezTo>
                  <a:close/>
                  <a:moveTo>
                    <a:pt x="23" y="7288"/>
                  </a:moveTo>
                  <a:cubicBezTo>
                    <a:pt x="23" y="7311"/>
                    <a:pt x="23" y="7334"/>
                    <a:pt x="23" y="7356"/>
                  </a:cubicBezTo>
                  <a:cubicBezTo>
                    <a:pt x="23" y="7379"/>
                    <a:pt x="23" y="7379"/>
                    <a:pt x="23" y="7402"/>
                  </a:cubicBezTo>
                  <a:cubicBezTo>
                    <a:pt x="23" y="7402"/>
                    <a:pt x="23" y="7402"/>
                    <a:pt x="46" y="7425"/>
                  </a:cubicBezTo>
                  <a:cubicBezTo>
                    <a:pt x="46" y="7425"/>
                    <a:pt x="46" y="7402"/>
                    <a:pt x="46" y="7402"/>
                  </a:cubicBezTo>
                  <a:cubicBezTo>
                    <a:pt x="46" y="7379"/>
                    <a:pt x="46" y="7379"/>
                    <a:pt x="46" y="7334"/>
                  </a:cubicBezTo>
                  <a:cubicBezTo>
                    <a:pt x="46" y="7334"/>
                    <a:pt x="46" y="7311"/>
                    <a:pt x="23" y="7288"/>
                  </a:cubicBezTo>
                  <a:close/>
                  <a:moveTo>
                    <a:pt x="4451" y="6740"/>
                  </a:moveTo>
                  <a:cubicBezTo>
                    <a:pt x="4291" y="6740"/>
                    <a:pt x="4109" y="6900"/>
                    <a:pt x="4109" y="7060"/>
                  </a:cubicBezTo>
                  <a:cubicBezTo>
                    <a:pt x="4109" y="7242"/>
                    <a:pt x="4269" y="7425"/>
                    <a:pt x="4428" y="7425"/>
                  </a:cubicBezTo>
                  <a:cubicBezTo>
                    <a:pt x="4611" y="7425"/>
                    <a:pt x="4771" y="7265"/>
                    <a:pt x="4771" y="7105"/>
                  </a:cubicBezTo>
                  <a:cubicBezTo>
                    <a:pt x="4794" y="6923"/>
                    <a:pt x="4611" y="6740"/>
                    <a:pt x="4451" y="6740"/>
                  </a:cubicBezTo>
                  <a:close/>
                  <a:moveTo>
                    <a:pt x="1026" y="7126"/>
                  </a:moveTo>
                  <a:cubicBezTo>
                    <a:pt x="893" y="7126"/>
                    <a:pt x="731" y="7297"/>
                    <a:pt x="731" y="7448"/>
                  </a:cubicBezTo>
                  <a:cubicBezTo>
                    <a:pt x="708" y="7607"/>
                    <a:pt x="890" y="7790"/>
                    <a:pt x="1050" y="7790"/>
                  </a:cubicBezTo>
                  <a:cubicBezTo>
                    <a:pt x="1210" y="7790"/>
                    <a:pt x="1393" y="7630"/>
                    <a:pt x="1393" y="7470"/>
                  </a:cubicBezTo>
                  <a:cubicBezTo>
                    <a:pt x="1393" y="7311"/>
                    <a:pt x="1233" y="7128"/>
                    <a:pt x="1050" y="7128"/>
                  </a:cubicBezTo>
                  <a:cubicBezTo>
                    <a:pt x="1042" y="7127"/>
                    <a:pt x="1034" y="7126"/>
                    <a:pt x="1026" y="7126"/>
                  </a:cubicBezTo>
                  <a:close/>
                  <a:moveTo>
                    <a:pt x="2374" y="7242"/>
                  </a:moveTo>
                  <a:cubicBezTo>
                    <a:pt x="2214" y="7242"/>
                    <a:pt x="2032" y="7425"/>
                    <a:pt x="2032" y="7585"/>
                  </a:cubicBezTo>
                  <a:cubicBezTo>
                    <a:pt x="2032" y="7744"/>
                    <a:pt x="2191" y="7927"/>
                    <a:pt x="2351" y="7927"/>
                  </a:cubicBezTo>
                  <a:cubicBezTo>
                    <a:pt x="2511" y="7927"/>
                    <a:pt x="2694" y="7744"/>
                    <a:pt x="2694" y="7585"/>
                  </a:cubicBezTo>
                  <a:cubicBezTo>
                    <a:pt x="2694" y="7425"/>
                    <a:pt x="2534" y="7265"/>
                    <a:pt x="2374" y="7242"/>
                  </a:cubicBezTo>
                  <a:close/>
                  <a:moveTo>
                    <a:pt x="3698" y="7356"/>
                  </a:moveTo>
                  <a:cubicBezTo>
                    <a:pt x="3538" y="7356"/>
                    <a:pt x="3378" y="7539"/>
                    <a:pt x="3378" y="7699"/>
                  </a:cubicBezTo>
                  <a:cubicBezTo>
                    <a:pt x="3378" y="7849"/>
                    <a:pt x="3541" y="8020"/>
                    <a:pt x="3693" y="8020"/>
                  </a:cubicBezTo>
                  <a:cubicBezTo>
                    <a:pt x="3702" y="8020"/>
                    <a:pt x="3712" y="8020"/>
                    <a:pt x="3721" y="8018"/>
                  </a:cubicBezTo>
                  <a:cubicBezTo>
                    <a:pt x="3880" y="8018"/>
                    <a:pt x="4040" y="7836"/>
                    <a:pt x="4040" y="7676"/>
                  </a:cubicBezTo>
                  <a:cubicBezTo>
                    <a:pt x="4040" y="7516"/>
                    <a:pt x="3858" y="7356"/>
                    <a:pt x="3698" y="7356"/>
                  </a:cubicBezTo>
                  <a:close/>
                  <a:moveTo>
                    <a:pt x="5072" y="7491"/>
                  </a:moveTo>
                  <a:cubicBezTo>
                    <a:pt x="5063" y="7491"/>
                    <a:pt x="5054" y="7492"/>
                    <a:pt x="5045" y="7493"/>
                  </a:cubicBezTo>
                  <a:cubicBezTo>
                    <a:pt x="4885" y="7493"/>
                    <a:pt x="4702" y="7676"/>
                    <a:pt x="4725" y="7836"/>
                  </a:cubicBezTo>
                  <a:cubicBezTo>
                    <a:pt x="4725" y="7986"/>
                    <a:pt x="4887" y="8157"/>
                    <a:pt x="5040" y="8157"/>
                  </a:cubicBezTo>
                  <a:cubicBezTo>
                    <a:pt x="5049" y="8157"/>
                    <a:pt x="5058" y="8157"/>
                    <a:pt x="5067" y="8155"/>
                  </a:cubicBezTo>
                  <a:cubicBezTo>
                    <a:pt x="5227" y="8155"/>
                    <a:pt x="5387" y="7973"/>
                    <a:pt x="5387" y="7813"/>
                  </a:cubicBezTo>
                  <a:cubicBezTo>
                    <a:pt x="5387" y="7662"/>
                    <a:pt x="5225" y="7491"/>
                    <a:pt x="5072" y="7491"/>
                  </a:cubicBezTo>
                  <a:close/>
                  <a:moveTo>
                    <a:pt x="270" y="7764"/>
                  </a:moveTo>
                  <a:cubicBezTo>
                    <a:pt x="100" y="7764"/>
                    <a:pt x="23" y="7876"/>
                    <a:pt x="23" y="8064"/>
                  </a:cubicBezTo>
                  <a:cubicBezTo>
                    <a:pt x="23" y="8269"/>
                    <a:pt x="114" y="8361"/>
                    <a:pt x="320" y="8361"/>
                  </a:cubicBezTo>
                  <a:cubicBezTo>
                    <a:pt x="525" y="8361"/>
                    <a:pt x="616" y="8269"/>
                    <a:pt x="616" y="8064"/>
                  </a:cubicBezTo>
                  <a:cubicBezTo>
                    <a:pt x="616" y="7859"/>
                    <a:pt x="525" y="7767"/>
                    <a:pt x="320" y="7767"/>
                  </a:cubicBezTo>
                  <a:cubicBezTo>
                    <a:pt x="302" y="7765"/>
                    <a:pt x="286" y="7764"/>
                    <a:pt x="270" y="7764"/>
                  </a:cubicBezTo>
                  <a:close/>
                  <a:moveTo>
                    <a:pt x="1666" y="7881"/>
                  </a:moveTo>
                  <a:cubicBezTo>
                    <a:pt x="1461" y="7881"/>
                    <a:pt x="1347" y="7973"/>
                    <a:pt x="1347" y="8178"/>
                  </a:cubicBezTo>
                  <a:cubicBezTo>
                    <a:pt x="1347" y="8383"/>
                    <a:pt x="1438" y="8498"/>
                    <a:pt x="1644" y="8498"/>
                  </a:cubicBezTo>
                  <a:cubicBezTo>
                    <a:pt x="1849" y="8498"/>
                    <a:pt x="1963" y="8406"/>
                    <a:pt x="1963" y="8201"/>
                  </a:cubicBezTo>
                  <a:cubicBezTo>
                    <a:pt x="1963" y="7995"/>
                    <a:pt x="1872" y="7881"/>
                    <a:pt x="1666" y="7881"/>
                  </a:cubicBezTo>
                  <a:close/>
                  <a:moveTo>
                    <a:pt x="3013" y="7995"/>
                  </a:moveTo>
                  <a:cubicBezTo>
                    <a:pt x="2808" y="7995"/>
                    <a:pt x="2694" y="8087"/>
                    <a:pt x="2694" y="8292"/>
                  </a:cubicBezTo>
                  <a:cubicBezTo>
                    <a:pt x="2694" y="8498"/>
                    <a:pt x="2808" y="8589"/>
                    <a:pt x="2990" y="8589"/>
                  </a:cubicBezTo>
                  <a:cubicBezTo>
                    <a:pt x="3196" y="8589"/>
                    <a:pt x="3310" y="8498"/>
                    <a:pt x="3310" y="8292"/>
                  </a:cubicBezTo>
                  <a:cubicBezTo>
                    <a:pt x="3310" y="8087"/>
                    <a:pt x="3219" y="7995"/>
                    <a:pt x="3013" y="7995"/>
                  </a:cubicBezTo>
                  <a:close/>
                  <a:moveTo>
                    <a:pt x="4314" y="8132"/>
                  </a:moveTo>
                  <a:cubicBezTo>
                    <a:pt x="4109" y="8132"/>
                    <a:pt x="4017" y="8224"/>
                    <a:pt x="4017" y="8429"/>
                  </a:cubicBezTo>
                  <a:cubicBezTo>
                    <a:pt x="4017" y="8635"/>
                    <a:pt x="4109" y="8726"/>
                    <a:pt x="4314" y="8726"/>
                  </a:cubicBezTo>
                  <a:cubicBezTo>
                    <a:pt x="4520" y="8726"/>
                    <a:pt x="4611" y="8635"/>
                    <a:pt x="4611" y="8429"/>
                  </a:cubicBezTo>
                  <a:cubicBezTo>
                    <a:pt x="4611" y="8224"/>
                    <a:pt x="4520" y="8132"/>
                    <a:pt x="4314" y="8132"/>
                  </a:cubicBezTo>
                  <a:close/>
                  <a:moveTo>
                    <a:pt x="5478" y="8269"/>
                  </a:moveTo>
                  <a:cubicBezTo>
                    <a:pt x="5455" y="8292"/>
                    <a:pt x="5410" y="8315"/>
                    <a:pt x="5410" y="8338"/>
                  </a:cubicBezTo>
                  <a:cubicBezTo>
                    <a:pt x="5318" y="8429"/>
                    <a:pt x="5318" y="8635"/>
                    <a:pt x="5410" y="8749"/>
                  </a:cubicBezTo>
                  <a:cubicBezTo>
                    <a:pt x="5433" y="8749"/>
                    <a:pt x="5455" y="8772"/>
                    <a:pt x="5478" y="8794"/>
                  </a:cubicBezTo>
                  <a:cubicBezTo>
                    <a:pt x="5478" y="8772"/>
                    <a:pt x="5478" y="8749"/>
                    <a:pt x="5478" y="8726"/>
                  </a:cubicBezTo>
                  <a:cubicBezTo>
                    <a:pt x="5478" y="8657"/>
                    <a:pt x="5478" y="8589"/>
                    <a:pt x="5478" y="8543"/>
                  </a:cubicBezTo>
                  <a:cubicBezTo>
                    <a:pt x="5478" y="8475"/>
                    <a:pt x="5478" y="8406"/>
                    <a:pt x="5478" y="8361"/>
                  </a:cubicBezTo>
                  <a:cubicBezTo>
                    <a:pt x="5478" y="8315"/>
                    <a:pt x="5478" y="8292"/>
                    <a:pt x="5478" y="8269"/>
                  </a:cubicBezTo>
                  <a:close/>
                  <a:moveTo>
                    <a:pt x="936" y="8498"/>
                  </a:moveTo>
                  <a:cubicBezTo>
                    <a:pt x="708" y="8498"/>
                    <a:pt x="616" y="8589"/>
                    <a:pt x="616" y="8794"/>
                  </a:cubicBezTo>
                  <a:cubicBezTo>
                    <a:pt x="616" y="9000"/>
                    <a:pt x="708" y="9091"/>
                    <a:pt x="913" y="9091"/>
                  </a:cubicBezTo>
                  <a:cubicBezTo>
                    <a:pt x="1119" y="9091"/>
                    <a:pt x="1233" y="9000"/>
                    <a:pt x="1233" y="8817"/>
                  </a:cubicBezTo>
                  <a:cubicBezTo>
                    <a:pt x="1233" y="8589"/>
                    <a:pt x="1141" y="8498"/>
                    <a:pt x="936" y="8498"/>
                  </a:cubicBezTo>
                  <a:close/>
                  <a:moveTo>
                    <a:pt x="2283" y="8612"/>
                  </a:moveTo>
                  <a:cubicBezTo>
                    <a:pt x="2191" y="8612"/>
                    <a:pt x="2100" y="8657"/>
                    <a:pt x="2054" y="8703"/>
                  </a:cubicBezTo>
                  <a:cubicBezTo>
                    <a:pt x="1986" y="8749"/>
                    <a:pt x="1963" y="8817"/>
                    <a:pt x="1963" y="8908"/>
                  </a:cubicBezTo>
                  <a:cubicBezTo>
                    <a:pt x="1963" y="9023"/>
                    <a:pt x="1986" y="9091"/>
                    <a:pt x="2032" y="9160"/>
                  </a:cubicBezTo>
                  <a:cubicBezTo>
                    <a:pt x="2091" y="9199"/>
                    <a:pt x="2150" y="9255"/>
                    <a:pt x="2224" y="9255"/>
                  </a:cubicBezTo>
                  <a:cubicBezTo>
                    <a:pt x="2235" y="9255"/>
                    <a:pt x="2247" y="9254"/>
                    <a:pt x="2260" y="9251"/>
                  </a:cubicBezTo>
                  <a:cubicBezTo>
                    <a:pt x="2306" y="9228"/>
                    <a:pt x="2351" y="9228"/>
                    <a:pt x="2397" y="9205"/>
                  </a:cubicBezTo>
                  <a:cubicBezTo>
                    <a:pt x="2465" y="9182"/>
                    <a:pt x="2511" y="9114"/>
                    <a:pt x="2557" y="9068"/>
                  </a:cubicBezTo>
                  <a:cubicBezTo>
                    <a:pt x="2579" y="9023"/>
                    <a:pt x="2557" y="8977"/>
                    <a:pt x="2557" y="8931"/>
                  </a:cubicBezTo>
                  <a:cubicBezTo>
                    <a:pt x="2579" y="8840"/>
                    <a:pt x="2534" y="8772"/>
                    <a:pt x="2488" y="8726"/>
                  </a:cubicBezTo>
                  <a:cubicBezTo>
                    <a:pt x="2443" y="8657"/>
                    <a:pt x="2374" y="8635"/>
                    <a:pt x="2283" y="8612"/>
                  </a:cubicBezTo>
                  <a:close/>
                  <a:moveTo>
                    <a:pt x="3607" y="8726"/>
                  </a:moveTo>
                  <a:cubicBezTo>
                    <a:pt x="3401" y="8726"/>
                    <a:pt x="3310" y="8817"/>
                    <a:pt x="3310" y="9023"/>
                  </a:cubicBezTo>
                  <a:cubicBezTo>
                    <a:pt x="3310" y="9228"/>
                    <a:pt x="3401" y="9342"/>
                    <a:pt x="3607" y="9342"/>
                  </a:cubicBezTo>
                  <a:cubicBezTo>
                    <a:pt x="3812" y="9342"/>
                    <a:pt x="3903" y="9228"/>
                    <a:pt x="3903" y="9023"/>
                  </a:cubicBezTo>
                  <a:cubicBezTo>
                    <a:pt x="3903" y="8817"/>
                    <a:pt x="3812" y="8726"/>
                    <a:pt x="3607" y="8726"/>
                  </a:cubicBezTo>
                  <a:close/>
                  <a:moveTo>
                    <a:pt x="4953" y="8863"/>
                  </a:moveTo>
                  <a:cubicBezTo>
                    <a:pt x="4748" y="8863"/>
                    <a:pt x="4657" y="8954"/>
                    <a:pt x="4657" y="9160"/>
                  </a:cubicBezTo>
                  <a:cubicBezTo>
                    <a:pt x="4657" y="9365"/>
                    <a:pt x="4748" y="9456"/>
                    <a:pt x="4930" y="9479"/>
                  </a:cubicBezTo>
                  <a:cubicBezTo>
                    <a:pt x="5159" y="9479"/>
                    <a:pt x="5250" y="9365"/>
                    <a:pt x="5250" y="9160"/>
                  </a:cubicBezTo>
                  <a:cubicBezTo>
                    <a:pt x="5250" y="8954"/>
                    <a:pt x="5159" y="8863"/>
                    <a:pt x="4953" y="8863"/>
                  </a:cubicBezTo>
                  <a:close/>
                  <a:moveTo>
                    <a:pt x="183" y="9096"/>
                  </a:moveTo>
                  <a:cubicBezTo>
                    <a:pt x="152" y="9096"/>
                    <a:pt x="121" y="9102"/>
                    <a:pt x="91" y="9114"/>
                  </a:cubicBezTo>
                  <a:cubicBezTo>
                    <a:pt x="46" y="9137"/>
                    <a:pt x="0" y="9160"/>
                    <a:pt x="23" y="9205"/>
                  </a:cubicBezTo>
                  <a:cubicBezTo>
                    <a:pt x="23" y="9274"/>
                    <a:pt x="23" y="9342"/>
                    <a:pt x="23" y="9388"/>
                  </a:cubicBezTo>
                  <a:cubicBezTo>
                    <a:pt x="23" y="9456"/>
                    <a:pt x="23" y="9525"/>
                    <a:pt x="23" y="9593"/>
                  </a:cubicBezTo>
                  <a:cubicBezTo>
                    <a:pt x="23" y="9639"/>
                    <a:pt x="23" y="9662"/>
                    <a:pt x="69" y="9685"/>
                  </a:cubicBezTo>
                  <a:cubicBezTo>
                    <a:pt x="110" y="9698"/>
                    <a:pt x="150" y="9706"/>
                    <a:pt x="187" y="9706"/>
                  </a:cubicBezTo>
                  <a:cubicBezTo>
                    <a:pt x="275" y="9706"/>
                    <a:pt x="354" y="9666"/>
                    <a:pt x="434" y="9570"/>
                  </a:cubicBezTo>
                  <a:cubicBezTo>
                    <a:pt x="502" y="9479"/>
                    <a:pt x="502" y="9319"/>
                    <a:pt x="434" y="9228"/>
                  </a:cubicBezTo>
                  <a:cubicBezTo>
                    <a:pt x="366" y="9143"/>
                    <a:pt x="273" y="9096"/>
                    <a:pt x="183" y="9096"/>
                  </a:cubicBezTo>
                  <a:close/>
                  <a:moveTo>
                    <a:pt x="1529" y="9228"/>
                  </a:moveTo>
                  <a:cubicBezTo>
                    <a:pt x="1370" y="9228"/>
                    <a:pt x="1233" y="9365"/>
                    <a:pt x="1233" y="9525"/>
                  </a:cubicBezTo>
                  <a:cubicBezTo>
                    <a:pt x="1233" y="9685"/>
                    <a:pt x="1370" y="9844"/>
                    <a:pt x="1507" y="9844"/>
                  </a:cubicBezTo>
                  <a:cubicBezTo>
                    <a:pt x="1689" y="9844"/>
                    <a:pt x="1826" y="9707"/>
                    <a:pt x="1826" y="9548"/>
                  </a:cubicBezTo>
                  <a:cubicBezTo>
                    <a:pt x="1826" y="9388"/>
                    <a:pt x="1689" y="9228"/>
                    <a:pt x="1529" y="9228"/>
                  </a:cubicBezTo>
                  <a:close/>
                  <a:moveTo>
                    <a:pt x="2876" y="9342"/>
                  </a:moveTo>
                  <a:cubicBezTo>
                    <a:pt x="2716" y="9342"/>
                    <a:pt x="2557" y="9479"/>
                    <a:pt x="2557" y="9639"/>
                  </a:cubicBezTo>
                  <a:cubicBezTo>
                    <a:pt x="2557" y="9799"/>
                    <a:pt x="2716" y="9936"/>
                    <a:pt x="2853" y="9936"/>
                  </a:cubicBezTo>
                  <a:cubicBezTo>
                    <a:pt x="3013" y="9936"/>
                    <a:pt x="3173" y="9799"/>
                    <a:pt x="3173" y="9639"/>
                  </a:cubicBezTo>
                  <a:cubicBezTo>
                    <a:pt x="3173" y="9479"/>
                    <a:pt x="3036" y="9342"/>
                    <a:pt x="2876" y="9342"/>
                  </a:cubicBezTo>
                  <a:close/>
                  <a:moveTo>
                    <a:pt x="4188" y="9477"/>
                  </a:moveTo>
                  <a:cubicBezTo>
                    <a:pt x="4041" y="9477"/>
                    <a:pt x="3903" y="9607"/>
                    <a:pt x="3903" y="9776"/>
                  </a:cubicBezTo>
                  <a:cubicBezTo>
                    <a:pt x="3903" y="9936"/>
                    <a:pt x="4040" y="10073"/>
                    <a:pt x="4200" y="10073"/>
                  </a:cubicBezTo>
                  <a:cubicBezTo>
                    <a:pt x="4360" y="10073"/>
                    <a:pt x="4520" y="9936"/>
                    <a:pt x="4520" y="9776"/>
                  </a:cubicBezTo>
                  <a:cubicBezTo>
                    <a:pt x="4520" y="9616"/>
                    <a:pt x="4383" y="9479"/>
                    <a:pt x="4223" y="9479"/>
                  </a:cubicBezTo>
                  <a:cubicBezTo>
                    <a:pt x="4211" y="9477"/>
                    <a:pt x="4199" y="9477"/>
                    <a:pt x="4188" y="9477"/>
                  </a:cubicBezTo>
                  <a:close/>
                  <a:moveTo>
                    <a:pt x="5475" y="9576"/>
                  </a:moveTo>
                  <a:cubicBezTo>
                    <a:pt x="5473" y="9576"/>
                    <a:pt x="5467" y="9582"/>
                    <a:pt x="5455" y="9593"/>
                  </a:cubicBezTo>
                  <a:cubicBezTo>
                    <a:pt x="5318" y="9662"/>
                    <a:pt x="5250" y="9730"/>
                    <a:pt x="5250" y="9890"/>
                  </a:cubicBezTo>
                  <a:cubicBezTo>
                    <a:pt x="5250" y="10027"/>
                    <a:pt x="5341" y="10095"/>
                    <a:pt x="5455" y="10164"/>
                  </a:cubicBezTo>
                  <a:cubicBezTo>
                    <a:pt x="5478" y="10164"/>
                    <a:pt x="5478" y="10164"/>
                    <a:pt x="5478" y="10141"/>
                  </a:cubicBezTo>
                  <a:cubicBezTo>
                    <a:pt x="5478" y="10050"/>
                    <a:pt x="5478" y="9958"/>
                    <a:pt x="5478" y="9867"/>
                  </a:cubicBezTo>
                  <a:cubicBezTo>
                    <a:pt x="5478" y="9776"/>
                    <a:pt x="5478" y="9685"/>
                    <a:pt x="5478" y="9593"/>
                  </a:cubicBezTo>
                  <a:cubicBezTo>
                    <a:pt x="5478" y="9582"/>
                    <a:pt x="5478" y="9576"/>
                    <a:pt x="5475" y="9576"/>
                  </a:cubicBezTo>
                  <a:close/>
                  <a:moveTo>
                    <a:pt x="795" y="9842"/>
                  </a:moveTo>
                  <a:cubicBezTo>
                    <a:pt x="665" y="9842"/>
                    <a:pt x="525" y="9992"/>
                    <a:pt x="525" y="10141"/>
                  </a:cubicBezTo>
                  <a:cubicBezTo>
                    <a:pt x="548" y="10210"/>
                    <a:pt x="548" y="10278"/>
                    <a:pt x="594" y="10346"/>
                  </a:cubicBezTo>
                  <a:cubicBezTo>
                    <a:pt x="662" y="10415"/>
                    <a:pt x="731" y="10415"/>
                    <a:pt x="822" y="10438"/>
                  </a:cubicBezTo>
                  <a:cubicBezTo>
                    <a:pt x="845" y="10438"/>
                    <a:pt x="982" y="10392"/>
                    <a:pt x="1005" y="10369"/>
                  </a:cubicBezTo>
                  <a:cubicBezTo>
                    <a:pt x="1073" y="10324"/>
                    <a:pt x="1119" y="10232"/>
                    <a:pt x="1119" y="10164"/>
                  </a:cubicBezTo>
                  <a:cubicBezTo>
                    <a:pt x="1119" y="10073"/>
                    <a:pt x="1096" y="10004"/>
                    <a:pt x="1050" y="9958"/>
                  </a:cubicBezTo>
                  <a:cubicBezTo>
                    <a:pt x="1005" y="9867"/>
                    <a:pt x="913" y="9844"/>
                    <a:pt x="822" y="9844"/>
                  </a:cubicBezTo>
                  <a:cubicBezTo>
                    <a:pt x="813" y="9843"/>
                    <a:pt x="804" y="9842"/>
                    <a:pt x="795" y="9842"/>
                  </a:cubicBezTo>
                  <a:close/>
                  <a:moveTo>
                    <a:pt x="2146" y="9936"/>
                  </a:moveTo>
                  <a:cubicBezTo>
                    <a:pt x="1986" y="9936"/>
                    <a:pt x="1826" y="10073"/>
                    <a:pt x="1826" y="10232"/>
                  </a:cubicBezTo>
                  <a:cubicBezTo>
                    <a:pt x="1826" y="10392"/>
                    <a:pt x="1963" y="10552"/>
                    <a:pt x="2123" y="10552"/>
                  </a:cubicBezTo>
                  <a:cubicBezTo>
                    <a:pt x="2283" y="10552"/>
                    <a:pt x="2420" y="10415"/>
                    <a:pt x="2443" y="10232"/>
                  </a:cubicBezTo>
                  <a:cubicBezTo>
                    <a:pt x="2443" y="10095"/>
                    <a:pt x="2283" y="9936"/>
                    <a:pt x="2146" y="9936"/>
                  </a:cubicBezTo>
                  <a:close/>
                  <a:moveTo>
                    <a:pt x="3470" y="10073"/>
                  </a:moveTo>
                  <a:cubicBezTo>
                    <a:pt x="3310" y="10073"/>
                    <a:pt x="3173" y="10210"/>
                    <a:pt x="3173" y="10369"/>
                  </a:cubicBezTo>
                  <a:cubicBezTo>
                    <a:pt x="3173" y="10529"/>
                    <a:pt x="3310" y="10666"/>
                    <a:pt x="3470" y="10666"/>
                  </a:cubicBezTo>
                  <a:cubicBezTo>
                    <a:pt x="3629" y="10666"/>
                    <a:pt x="3766" y="10529"/>
                    <a:pt x="3766" y="10392"/>
                  </a:cubicBezTo>
                  <a:cubicBezTo>
                    <a:pt x="3766" y="10210"/>
                    <a:pt x="3629" y="10073"/>
                    <a:pt x="3470" y="10073"/>
                  </a:cubicBezTo>
                  <a:close/>
                  <a:moveTo>
                    <a:pt x="4816" y="10164"/>
                  </a:moveTo>
                  <a:cubicBezTo>
                    <a:pt x="4657" y="10164"/>
                    <a:pt x="4520" y="10301"/>
                    <a:pt x="4520" y="10483"/>
                  </a:cubicBezTo>
                  <a:cubicBezTo>
                    <a:pt x="4520" y="10643"/>
                    <a:pt x="4657" y="10780"/>
                    <a:pt x="4816" y="10780"/>
                  </a:cubicBezTo>
                  <a:cubicBezTo>
                    <a:pt x="4976" y="10780"/>
                    <a:pt x="5113" y="10643"/>
                    <a:pt x="5113" y="10483"/>
                  </a:cubicBezTo>
                  <a:cubicBezTo>
                    <a:pt x="5113" y="10324"/>
                    <a:pt x="4976" y="10164"/>
                    <a:pt x="4816" y="10164"/>
                  </a:cubicBezTo>
                  <a:close/>
                  <a:moveTo>
                    <a:pt x="71" y="10452"/>
                  </a:moveTo>
                  <a:cubicBezTo>
                    <a:pt x="36" y="10452"/>
                    <a:pt x="23" y="10478"/>
                    <a:pt x="23" y="10529"/>
                  </a:cubicBezTo>
                  <a:cubicBezTo>
                    <a:pt x="23" y="10598"/>
                    <a:pt x="23" y="10666"/>
                    <a:pt x="23" y="10734"/>
                  </a:cubicBezTo>
                  <a:cubicBezTo>
                    <a:pt x="23" y="10826"/>
                    <a:pt x="23" y="10894"/>
                    <a:pt x="23" y="10986"/>
                  </a:cubicBezTo>
                  <a:cubicBezTo>
                    <a:pt x="23" y="11019"/>
                    <a:pt x="47" y="11040"/>
                    <a:pt x="79" y="11040"/>
                  </a:cubicBezTo>
                  <a:cubicBezTo>
                    <a:pt x="90" y="11040"/>
                    <a:pt x="102" y="11037"/>
                    <a:pt x="114" y="11031"/>
                  </a:cubicBezTo>
                  <a:cubicBezTo>
                    <a:pt x="137" y="11031"/>
                    <a:pt x="160" y="11031"/>
                    <a:pt x="183" y="11008"/>
                  </a:cubicBezTo>
                  <a:cubicBezTo>
                    <a:pt x="228" y="10986"/>
                    <a:pt x="274" y="10963"/>
                    <a:pt x="320" y="10940"/>
                  </a:cubicBezTo>
                  <a:cubicBezTo>
                    <a:pt x="343" y="10871"/>
                    <a:pt x="388" y="10803"/>
                    <a:pt x="388" y="10757"/>
                  </a:cubicBezTo>
                  <a:cubicBezTo>
                    <a:pt x="388" y="10689"/>
                    <a:pt x="343" y="10620"/>
                    <a:pt x="320" y="10552"/>
                  </a:cubicBezTo>
                  <a:cubicBezTo>
                    <a:pt x="274" y="10529"/>
                    <a:pt x="228" y="10506"/>
                    <a:pt x="183" y="10483"/>
                  </a:cubicBezTo>
                  <a:cubicBezTo>
                    <a:pt x="160" y="10461"/>
                    <a:pt x="137" y="10461"/>
                    <a:pt x="114" y="10461"/>
                  </a:cubicBezTo>
                  <a:cubicBezTo>
                    <a:pt x="97" y="10455"/>
                    <a:pt x="83" y="10452"/>
                    <a:pt x="71" y="10452"/>
                  </a:cubicBezTo>
                  <a:close/>
                  <a:moveTo>
                    <a:pt x="1415" y="10575"/>
                  </a:moveTo>
                  <a:cubicBezTo>
                    <a:pt x="1347" y="10575"/>
                    <a:pt x="1278" y="10620"/>
                    <a:pt x="1210" y="10666"/>
                  </a:cubicBezTo>
                  <a:cubicBezTo>
                    <a:pt x="1164" y="10734"/>
                    <a:pt x="1119" y="10803"/>
                    <a:pt x="1119" y="10871"/>
                  </a:cubicBezTo>
                  <a:cubicBezTo>
                    <a:pt x="1141" y="10963"/>
                    <a:pt x="1164" y="11031"/>
                    <a:pt x="1233" y="11077"/>
                  </a:cubicBezTo>
                  <a:cubicBezTo>
                    <a:pt x="1278" y="11145"/>
                    <a:pt x="1370" y="11145"/>
                    <a:pt x="1438" y="11191"/>
                  </a:cubicBezTo>
                  <a:cubicBezTo>
                    <a:pt x="1507" y="11145"/>
                    <a:pt x="1598" y="11123"/>
                    <a:pt x="1644" y="11077"/>
                  </a:cubicBezTo>
                  <a:cubicBezTo>
                    <a:pt x="1689" y="11031"/>
                    <a:pt x="1712" y="10940"/>
                    <a:pt x="1712" y="10871"/>
                  </a:cubicBezTo>
                  <a:cubicBezTo>
                    <a:pt x="1712" y="10803"/>
                    <a:pt x="1666" y="10712"/>
                    <a:pt x="1621" y="10666"/>
                  </a:cubicBezTo>
                  <a:cubicBezTo>
                    <a:pt x="1575" y="10620"/>
                    <a:pt x="1484" y="10575"/>
                    <a:pt x="1415" y="10575"/>
                  </a:cubicBezTo>
                  <a:close/>
                  <a:moveTo>
                    <a:pt x="2762" y="10689"/>
                  </a:moveTo>
                  <a:cubicBezTo>
                    <a:pt x="2694" y="10689"/>
                    <a:pt x="2625" y="10712"/>
                    <a:pt x="2557" y="10780"/>
                  </a:cubicBezTo>
                  <a:cubicBezTo>
                    <a:pt x="2511" y="10826"/>
                    <a:pt x="2488" y="10894"/>
                    <a:pt x="2465" y="10986"/>
                  </a:cubicBezTo>
                  <a:cubicBezTo>
                    <a:pt x="2488" y="11054"/>
                    <a:pt x="2511" y="11123"/>
                    <a:pt x="2557" y="11191"/>
                  </a:cubicBezTo>
                  <a:cubicBezTo>
                    <a:pt x="2602" y="11259"/>
                    <a:pt x="2694" y="11259"/>
                    <a:pt x="2762" y="11282"/>
                  </a:cubicBezTo>
                  <a:cubicBezTo>
                    <a:pt x="2831" y="11282"/>
                    <a:pt x="2922" y="11237"/>
                    <a:pt x="2967" y="11191"/>
                  </a:cubicBezTo>
                  <a:cubicBezTo>
                    <a:pt x="3013" y="11145"/>
                    <a:pt x="3059" y="11054"/>
                    <a:pt x="3059" y="10986"/>
                  </a:cubicBezTo>
                  <a:cubicBezTo>
                    <a:pt x="3059" y="10917"/>
                    <a:pt x="3036" y="10826"/>
                    <a:pt x="2967" y="10780"/>
                  </a:cubicBezTo>
                  <a:cubicBezTo>
                    <a:pt x="2922" y="10734"/>
                    <a:pt x="2853" y="10689"/>
                    <a:pt x="2762" y="10689"/>
                  </a:cubicBezTo>
                  <a:close/>
                  <a:moveTo>
                    <a:pt x="4086" y="10826"/>
                  </a:moveTo>
                  <a:cubicBezTo>
                    <a:pt x="4017" y="10826"/>
                    <a:pt x="3926" y="10849"/>
                    <a:pt x="3880" y="10894"/>
                  </a:cubicBezTo>
                  <a:cubicBezTo>
                    <a:pt x="3812" y="10963"/>
                    <a:pt x="3812" y="11031"/>
                    <a:pt x="3766" y="11100"/>
                  </a:cubicBezTo>
                  <a:cubicBezTo>
                    <a:pt x="3812" y="11191"/>
                    <a:pt x="3812" y="11259"/>
                    <a:pt x="3880" y="11328"/>
                  </a:cubicBezTo>
                  <a:cubicBezTo>
                    <a:pt x="3926" y="11374"/>
                    <a:pt x="3995" y="11396"/>
                    <a:pt x="4086" y="11419"/>
                  </a:cubicBezTo>
                  <a:cubicBezTo>
                    <a:pt x="4132" y="11419"/>
                    <a:pt x="4223" y="11374"/>
                    <a:pt x="4269" y="11328"/>
                  </a:cubicBezTo>
                  <a:cubicBezTo>
                    <a:pt x="4314" y="11282"/>
                    <a:pt x="4360" y="11191"/>
                    <a:pt x="4360" y="11123"/>
                  </a:cubicBezTo>
                  <a:cubicBezTo>
                    <a:pt x="4383" y="11054"/>
                    <a:pt x="4337" y="10963"/>
                    <a:pt x="4291" y="10917"/>
                  </a:cubicBezTo>
                  <a:cubicBezTo>
                    <a:pt x="4246" y="10871"/>
                    <a:pt x="4154" y="10826"/>
                    <a:pt x="4086" y="10826"/>
                  </a:cubicBezTo>
                  <a:close/>
                  <a:moveTo>
                    <a:pt x="5418" y="10909"/>
                  </a:moveTo>
                  <a:cubicBezTo>
                    <a:pt x="5403" y="10909"/>
                    <a:pt x="5386" y="10912"/>
                    <a:pt x="5364" y="10917"/>
                  </a:cubicBezTo>
                  <a:cubicBezTo>
                    <a:pt x="5318" y="10940"/>
                    <a:pt x="5273" y="10963"/>
                    <a:pt x="5250" y="10986"/>
                  </a:cubicBezTo>
                  <a:cubicBezTo>
                    <a:pt x="5182" y="11008"/>
                    <a:pt x="5113" y="11168"/>
                    <a:pt x="5113" y="11237"/>
                  </a:cubicBezTo>
                  <a:cubicBezTo>
                    <a:pt x="5136" y="11374"/>
                    <a:pt x="5296" y="11511"/>
                    <a:pt x="5433" y="11511"/>
                  </a:cubicBezTo>
                  <a:cubicBezTo>
                    <a:pt x="5455" y="11511"/>
                    <a:pt x="5478" y="11511"/>
                    <a:pt x="5478" y="11465"/>
                  </a:cubicBezTo>
                  <a:cubicBezTo>
                    <a:pt x="5478" y="11305"/>
                    <a:pt x="5478" y="11145"/>
                    <a:pt x="5478" y="11008"/>
                  </a:cubicBezTo>
                  <a:cubicBezTo>
                    <a:pt x="5478" y="10939"/>
                    <a:pt x="5465" y="10909"/>
                    <a:pt x="5418" y="10909"/>
                  </a:cubicBezTo>
                  <a:close/>
                  <a:moveTo>
                    <a:pt x="708" y="11214"/>
                  </a:moveTo>
                  <a:cubicBezTo>
                    <a:pt x="616" y="11214"/>
                    <a:pt x="548" y="11214"/>
                    <a:pt x="502" y="11282"/>
                  </a:cubicBezTo>
                  <a:cubicBezTo>
                    <a:pt x="434" y="11351"/>
                    <a:pt x="411" y="11396"/>
                    <a:pt x="411" y="11465"/>
                  </a:cubicBezTo>
                  <a:cubicBezTo>
                    <a:pt x="411" y="11556"/>
                    <a:pt x="411" y="11625"/>
                    <a:pt x="502" y="11670"/>
                  </a:cubicBezTo>
                  <a:cubicBezTo>
                    <a:pt x="540" y="11708"/>
                    <a:pt x="577" y="11745"/>
                    <a:pt x="639" y="11745"/>
                  </a:cubicBezTo>
                  <a:cubicBezTo>
                    <a:pt x="653" y="11745"/>
                    <a:pt x="668" y="11743"/>
                    <a:pt x="685" y="11739"/>
                  </a:cubicBezTo>
                  <a:cubicBezTo>
                    <a:pt x="702" y="11745"/>
                    <a:pt x="719" y="11747"/>
                    <a:pt x="736" y="11747"/>
                  </a:cubicBezTo>
                  <a:cubicBezTo>
                    <a:pt x="788" y="11747"/>
                    <a:pt x="839" y="11722"/>
                    <a:pt x="890" y="11670"/>
                  </a:cubicBezTo>
                  <a:cubicBezTo>
                    <a:pt x="936" y="11625"/>
                    <a:pt x="959" y="11556"/>
                    <a:pt x="959" y="11488"/>
                  </a:cubicBezTo>
                  <a:cubicBezTo>
                    <a:pt x="959" y="11419"/>
                    <a:pt x="936" y="11351"/>
                    <a:pt x="890" y="11282"/>
                  </a:cubicBezTo>
                  <a:cubicBezTo>
                    <a:pt x="822" y="11237"/>
                    <a:pt x="776" y="11214"/>
                    <a:pt x="708" y="11214"/>
                  </a:cubicBezTo>
                  <a:close/>
                  <a:moveTo>
                    <a:pt x="1964" y="11310"/>
                  </a:moveTo>
                  <a:cubicBezTo>
                    <a:pt x="1913" y="11310"/>
                    <a:pt x="1876" y="11347"/>
                    <a:pt x="1826" y="11396"/>
                  </a:cubicBezTo>
                  <a:cubicBezTo>
                    <a:pt x="1758" y="11442"/>
                    <a:pt x="1758" y="11511"/>
                    <a:pt x="1758" y="11579"/>
                  </a:cubicBezTo>
                  <a:cubicBezTo>
                    <a:pt x="1758" y="11670"/>
                    <a:pt x="1781" y="11716"/>
                    <a:pt x="1826" y="11784"/>
                  </a:cubicBezTo>
                  <a:cubicBezTo>
                    <a:pt x="1895" y="11830"/>
                    <a:pt x="1940" y="11853"/>
                    <a:pt x="2009" y="11853"/>
                  </a:cubicBezTo>
                  <a:cubicBezTo>
                    <a:pt x="2100" y="11853"/>
                    <a:pt x="2169" y="11853"/>
                    <a:pt x="2214" y="11784"/>
                  </a:cubicBezTo>
                  <a:cubicBezTo>
                    <a:pt x="2283" y="11716"/>
                    <a:pt x="2306" y="11670"/>
                    <a:pt x="2306" y="11579"/>
                  </a:cubicBezTo>
                  <a:cubicBezTo>
                    <a:pt x="2306" y="11511"/>
                    <a:pt x="2283" y="11442"/>
                    <a:pt x="2214" y="11374"/>
                  </a:cubicBezTo>
                  <a:cubicBezTo>
                    <a:pt x="2181" y="11340"/>
                    <a:pt x="2135" y="11319"/>
                    <a:pt x="2086" y="11319"/>
                  </a:cubicBezTo>
                  <a:cubicBezTo>
                    <a:pt x="2068" y="11319"/>
                    <a:pt x="2050" y="11322"/>
                    <a:pt x="2032" y="11328"/>
                  </a:cubicBezTo>
                  <a:cubicBezTo>
                    <a:pt x="2006" y="11315"/>
                    <a:pt x="1984" y="11310"/>
                    <a:pt x="1964" y="11310"/>
                  </a:cubicBezTo>
                  <a:close/>
                  <a:moveTo>
                    <a:pt x="3311" y="11447"/>
                  </a:moveTo>
                  <a:cubicBezTo>
                    <a:pt x="3260" y="11447"/>
                    <a:pt x="3222" y="11484"/>
                    <a:pt x="3173" y="11533"/>
                  </a:cubicBezTo>
                  <a:cubicBezTo>
                    <a:pt x="3104" y="11579"/>
                    <a:pt x="3104" y="11625"/>
                    <a:pt x="3104" y="11716"/>
                  </a:cubicBezTo>
                  <a:cubicBezTo>
                    <a:pt x="3104" y="11784"/>
                    <a:pt x="3104" y="11853"/>
                    <a:pt x="3173" y="11899"/>
                  </a:cubicBezTo>
                  <a:cubicBezTo>
                    <a:pt x="3219" y="11944"/>
                    <a:pt x="3264" y="11990"/>
                    <a:pt x="3356" y="11990"/>
                  </a:cubicBezTo>
                  <a:cubicBezTo>
                    <a:pt x="3424" y="11990"/>
                    <a:pt x="3492" y="11990"/>
                    <a:pt x="3561" y="11921"/>
                  </a:cubicBezTo>
                  <a:cubicBezTo>
                    <a:pt x="3607" y="11853"/>
                    <a:pt x="3652" y="11807"/>
                    <a:pt x="3652" y="11739"/>
                  </a:cubicBezTo>
                  <a:cubicBezTo>
                    <a:pt x="3629" y="11648"/>
                    <a:pt x="3652" y="11579"/>
                    <a:pt x="3561" y="11533"/>
                  </a:cubicBezTo>
                  <a:cubicBezTo>
                    <a:pt x="3526" y="11498"/>
                    <a:pt x="3491" y="11450"/>
                    <a:pt x="3435" y="11450"/>
                  </a:cubicBezTo>
                  <a:cubicBezTo>
                    <a:pt x="3418" y="11450"/>
                    <a:pt x="3400" y="11454"/>
                    <a:pt x="3378" y="11465"/>
                  </a:cubicBezTo>
                  <a:cubicBezTo>
                    <a:pt x="3353" y="11452"/>
                    <a:pt x="3331" y="11447"/>
                    <a:pt x="3311" y="11447"/>
                  </a:cubicBezTo>
                  <a:close/>
                  <a:moveTo>
                    <a:pt x="4771" y="11550"/>
                  </a:moveTo>
                  <a:cubicBezTo>
                    <a:pt x="4757" y="11550"/>
                    <a:pt x="4742" y="11552"/>
                    <a:pt x="4725" y="11556"/>
                  </a:cubicBezTo>
                  <a:cubicBezTo>
                    <a:pt x="4657" y="11556"/>
                    <a:pt x="4588" y="11556"/>
                    <a:pt x="4520" y="11625"/>
                  </a:cubicBezTo>
                  <a:cubicBezTo>
                    <a:pt x="4474" y="11670"/>
                    <a:pt x="4428" y="11716"/>
                    <a:pt x="4451" y="11807"/>
                  </a:cubicBezTo>
                  <a:cubicBezTo>
                    <a:pt x="4428" y="11899"/>
                    <a:pt x="4451" y="11944"/>
                    <a:pt x="4520" y="12013"/>
                  </a:cubicBezTo>
                  <a:cubicBezTo>
                    <a:pt x="4588" y="12058"/>
                    <a:pt x="4634" y="12081"/>
                    <a:pt x="4702" y="12081"/>
                  </a:cubicBezTo>
                  <a:cubicBezTo>
                    <a:pt x="4794" y="12081"/>
                    <a:pt x="4839" y="12081"/>
                    <a:pt x="4908" y="12013"/>
                  </a:cubicBezTo>
                  <a:cubicBezTo>
                    <a:pt x="4953" y="11967"/>
                    <a:pt x="4999" y="11921"/>
                    <a:pt x="4976" y="11830"/>
                  </a:cubicBezTo>
                  <a:cubicBezTo>
                    <a:pt x="4976" y="11762"/>
                    <a:pt x="4999" y="11693"/>
                    <a:pt x="4908" y="11625"/>
                  </a:cubicBezTo>
                  <a:cubicBezTo>
                    <a:pt x="4870" y="11587"/>
                    <a:pt x="4833" y="11550"/>
                    <a:pt x="4771" y="11550"/>
                  </a:cubicBezTo>
                  <a:close/>
                  <a:moveTo>
                    <a:pt x="31" y="11821"/>
                  </a:moveTo>
                  <a:cubicBezTo>
                    <a:pt x="23" y="11821"/>
                    <a:pt x="23" y="11837"/>
                    <a:pt x="23" y="11853"/>
                  </a:cubicBezTo>
                  <a:cubicBezTo>
                    <a:pt x="23" y="11921"/>
                    <a:pt x="23" y="11990"/>
                    <a:pt x="23" y="12058"/>
                  </a:cubicBezTo>
                  <a:cubicBezTo>
                    <a:pt x="23" y="12150"/>
                    <a:pt x="23" y="12218"/>
                    <a:pt x="23" y="12309"/>
                  </a:cubicBezTo>
                  <a:cubicBezTo>
                    <a:pt x="23" y="12326"/>
                    <a:pt x="12" y="12342"/>
                    <a:pt x="29" y="12342"/>
                  </a:cubicBezTo>
                  <a:cubicBezTo>
                    <a:pt x="36" y="12342"/>
                    <a:pt x="49" y="12339"/>
                    <a:pt x="69" y="12332"/>
                  </a:cubicBezTo>
                  <a:cubicBezTo>
                    <a:pt x="183" y="12264"/>
                    <a:pt x="228" y="12195"/>
                    <a:pt x="206" y="12058"/>
                  </a:cubicBezTo>
                  <a:cubicBezTo>
                    <a:pt x="206" y="11944"/>
                    <a:pt x="160" y="11876"/>
                    <a:pt x="46" y="11830"/>
                  </a:cubicBezTo>
                  <a:cubicBezTo>
                    <a:pt x="39" y="11823"/>
                    <a:pt x="34" y="11821"/>
                    <a:pt x="31" y="11821"/>
                  </a:cubicBezTo>
                  <a:close/>
                  <a:moveTo>
                    <a:pt x="1301" y="11944"/>
                  </a:moveTo>
                  <a:cubicBezTo>
                    <a:pt x="1141" y="11944"/>
                    <a:pt x="1027" y="12058"/>
                    <a:pt x="1027" y="12218"/>
                  </a:cubicBezTo>
                  <a:cubicBezTo>
                    <a:pt x="1027" y="12378"/>
                    <a:pt x="1119" y="12492"/>
                    <a:pt x="1278" y="12492"/>
                  </a:cubicBezTo>
                  <a:cubicBezTo>
                    <a:pt x="1438" y="12492"/>
                    <a:pt x="1552" y="12378"/>
                    <a:pt x="1552" y="12218"/>
                  </a:cubicBezTo>
                  <a:cubicBezTo>
                    <a:pt x="1552" y="12058"/>
                    <a:pt x="1461" y="11944"/>
                    <a:pt x="1301" y="11944"/>
                  </a:cubicBezTo>
                  <a:close/>
                  <a:moveTo>
                    <a:pt x="2648" y="12058"/>
                  </a:moveTo>
                  <a:cubicBezTo>
                    <a:pt x="2488" y="12058"/>
                    <a:pt x="2374" y="12150"/>
                    <a:pt x="2374" y="12309"/>
                  </a:cubicBezTo>
                  <a:cubicBezTo>
                    <a:pt x="2374" y="12469"/>
                    <a:pt x="2465" y="12583"/>
                    <a:pt x="2625" y="12583"/>
                  </a:cubicBezTo>
                  <a:cubicBezTo>
                    <a:pt x="2785" y="12583"/>
                    <a:pt x="2899" y="12492"/>
                    <a:pt x="2899" y="12332"/>
                  </a:cubicBezTo>
                  <a:cubicBezTo>
                    <a:pt x="2899" y="12172"/>
                    <a:pt x="2808" y="12058"/>
                    <a:pt x="2648" y="12058"/>
                  </a:cubicBezTo>
                  <a:close/>
                  <a:moveTo>
                    <a:pt x="3972" y="12195"/>
                  </a:moveTo>
                  <a:cubicBezTo>
                    <a:pt x="3812" y="12195"/>
                    <a:pt x="3698" y="12287"/>
                    <a:pt x="3698" y="12469"/>
                  </a:cubicBezTo>
                  <a:cubicBezTo>
                    <a:pt x="3698" y="12606"/>
                    <a:pt x="3812" y="12720"/>
                    <a:pt x="3972" y="12720"/>
                  </a:cubicBezTo>
                  <a:cubicBezTo>
                    <a:pt x="4132" y="12720"/>
                    <a:pt x="4246" y="12629"/>
                    <a:pt x="4246" y="12469"/>
                  </a:cubicBezTo>
                  <a:cubicBezTo>
                    <a:pt x="4246" y="12309"/>
                    <a:pt x="4132" y="12195"/>
                    <a:pt x="3972" y="12195"/>
                  </a:cubicBezTo>
                  <a:close/>
                  <a:moveTo>
                    <a:pt x="5318" y="12287"/>
                  </a:moveTo>
                  <a:cubicBezTo>
                    <a:pt x="5182" y="12287"/>
                    <a:pt x="5113" y="12355"/>
                    <a:pt x="5067" y="12469"/>
                  </a:cubicBezTo>
                  <a:cubicBezTo>
                    <a:pt x="5022" y="12561"/>
                    <a:pt x="5045" y="12652"/>
                    <a:pt x="5113" y="12743"/>
                  </a:cubicBezTo>
                  <a:cubicBezTo>
                    <a:pt x="5162" y="12792"/>
                    <a:pt x="5247" y="12830"/>
                    <a:pt x="5325" y="12830"/>
                  </a:cubicBezTo>
                  <a:cubicBezTo>
                    <a:pt x="5355" y="12830"/>
                    <a:pt x="5384" y="12824"/>
                    <a:pt x="5410" y="12812"/>
                  </a:cubicBezTo>
                  <a:cubicBezTo>
                    <a:pt x="5455" y="12789"/>
                    <a:pt x="5501" y="12789"/>
                    <a:pt x="5478" y="12720"/>
                  </a:cubicBezTo>
                  <a:cubicBezTo>
                    <a:pt x="5478" y="12652"/>
                    <a:pt x="5478" y="12606"/>
                    <a:pt x="5478" y="12561"/>
                  </a:cubicBezTo>
                  <a:cubicBezTo>
                    <a:pt x="5478" y="12515"/>
                    <a:pt x="5478" y="12446"/>
                    <a:pt x="5478" y="12401"/>
                  </a:cubicBezTo>
                  <a:cubicBezTo>
                    <a:pt x="5478" y="12332"/>
                    <a:pt x="5478" y="12332"/>
                    <a:pt x="5410" y="12309"/>
                  </a:cubicBezTo>
                  <a:cubicBezTo>
                    <a:pt x="5387" y="12287"/>
                    <a:pt x="5341" y="12287"/>
                    <a:pt x="5318" y="12287"/>
                  </a:cubicBezTo>
                  <a:close/>
                  <a:moveTo>
                    <a:pt x="594" y="12561"/>
                  </a:moveTo>
                  <a:cubicBezTo>
                    <a:pt x="434" y="12561"/>
                    <a:pt x="320" y="12652"/>
                    <a:pt x="320" y="12812"/>
                  </a:cubicBezTo>
                  <a:cubicBezTo>
                    <a:pt x="320" y="12994"/>
                    <a:pt x="434" y="13086"/>
                    <a:pt x="594" y="13086"/>
                  </a:cubicBezTo>
                  <a:cubicBezTo>
                    <a:pt x="731" y="13086"/>
                    <a:pt x="845" y="12994"/>
                    <a:pt x="845" y="12834"/>
                  </a:cubicBezTo>
                  <a:cubicBezTo>
                    <a:pt x="868" y="12675"/>
                    <a:pt x="753" y="12561"/>
                    <a:pt x="594" y="12561"/>
                  </a:cubicBezTo>
                  <a:close/>
                  <a:moveTo>
                    <a:pt x="1918" y="12652"/>
                  </a:moveTo>
                  <a:cubicBezTo>
                    <a:pt x="1735" y="12652"/>
                    <a:pt x="1621" y="12766"/>
                    <a:pt x="1621" y="12926"/>
                  </a:cubicBezTo>
                  <a:cubicBezTo>
                    <a:pt x="1621" y="13086"/>
                    <a:pt x="1735" y="13200"/>
                    <a:pt x="1895" y="13200"/>
                  </a:cubicBezTo>
                  <a:cubicBezTo>
                    <a:pt x="2054" y="13200"/>
                    <a:pt x="2169" y="13086"/>
                    <a:pt x="2169" y="12926"/>
                  </a:cubicBezTo>
                  <a:cubicBezTo>
                    <a:pt x="2169" y="12766"/>
                    <a:pt x="2054" y="12652"/>
                    <a:pt x="1918" y="12652"/>
                  </a:cubicBezTo>
                  <a:close/>
                  <a:moveTo>
                    <a:pt x="3241" y="12789"/>
                  </a:moveTo>
                  <a:cubicBezTo>
                    <a:pt x="3082" y="12789"/>
                    <a:pt x="2967" y="12903"/>
                    <a:pt x="2967" y="13063"/>
                  </a:cubicBezTo>
                  <a:cubicBezTo>
                    <a:pt x="2967" y="13222"/>
                    <a:pt x="3082" y="13337"/>
                    <a:pt x="3241" y="13337"/>
                  </a:cubicBezTo>
                  <a:cubicBezTo>
                    <a:pt x="3401" y="13337"/>
                    <a:pt x="3492" y="13222"/>
                    <a:pt x="3515" y="13063"/>
                  </a:cubicBezTo>
                  <a:cubicBezTo>
                    <a:pt x="3515" y="12903"/>
                    <a:pt x="3401" y="12789"/>
                    <a:pt x="3241" y="12789"/>
                  </a:cubicBezTo>
                  <a:close/>
                  <a:moveTo>
                    <a:pt x="4548" y="12900"/>
                  </a:moveTo>
                  <a:cubicBezTo>
                    <a:pt x="4410" y="12900"/>
                    <a:pt x="4314" y="13008"/>
                    <a:pt x="4314" y="13154"/>
                  </a:cubicBezTo>
                  <a:cubicBezTo>
                    <a:pt x="4314" y="13314"/>
                    <a:pt x="4428" y="13428"/>
                    <a:pt x="4588" y="13428"/>
                  </a:cubicBezTo>
                  <a:cubicBezTo>
                    <a:pt x="4748" y="13428"/>
                    <a:pt x="4839" y="13314"/>
                    <a:pt x="4839" y="13177"/>
                  </a:cubicBezTo>
                  <a:cubicBezTo>
                    <a:pt x="4839" y="12994"/>
                    <a:pt x="4748" y="12903"/>
                    <a:pt x="4588" y="12903"/>
                  </a:cubicBezTo>
                  <a:cubicBezTo>
                    <a:pt x="4574" y="12901"/>
                    <a:pt x="4561" y="12900"/>
                    <a:pt x="4548" y="12900"/>
                  </a:cubicBezTo>
                  <a:close/>
                  <a:moveTo>
                    <a:pt x="23" y="13268"/>
                  </a:moveTo>
                  <a:cubicBezTo>
                    <a:pt x="23" y="13314"/>
                    <a:pt x="23" y="13337"/>
                    <a:pt x="23" y="13382"/>
                  </a:cubicBezTo>
                  <a:cubicBezTo>
                    <a:pt x="23" y="13405"/>
                    <a:pt x="23" y="13405"/>
                    <a:pt x="23" y="13428"/>
                  </a:cubicBezTo>
                  <a:cubicBezTo>
                    <a:pt x="23" y="13474"/>
                    <a:pt x="23" y="13519"/>
                    <a:pt x="23" y="13565"/>
                  </a:cubicBezTo>
                  <a:cubicBezTo>
                    <a:pt x="23" y="13565"/>
                    <a:pt x="23" y="13588"/>
                    <a:pt x="23" y="13588"/>
                  </a:cubicBezTo>
                  <a:lnTo>
                    <a:pt x="46" y="13588"/>
                  </a:lnTo>
                  <a:cubicBezTo>
                    <a:pt x="91" y="13519"/>
                    <a:pt x="160" y="13451"/>
                    <a:pt x="91" y="13359"/>
                  </a:cubicBezTo>
                  <a:cubicBezTo>
                    <a:pt x="69" y="13337"/>
                    <a:pt x="46" y="13291"/>
                    <a:pt x="23" y="13268"/>
                  </a:cubicBezTo>
                  <a:close/>
                  <a:moveTo>
                    <a:pt x="1170" y="13266"/>
                  </a:moveTo>
                  <a:cubicBezTo>
                    <a:pt x="1075" y="13266"/>
                    <a:pt x="913" y="13434"/>
                    <a:pt x="913" y="13542"/>
                  </a:cubicBezTo>
                  <a:cubicBezTo>
                    <a:pt x="913" y="13649"/>
                    <a:pt x="1073" y="13795"/>
                    <a:pt x="1168" y="13795"/>
                  </a:cubicBezTo>
                  <a:cubicBezTo>
                    <a:pt x="1175" y="13795"/>
                    <a:pt x="1181" y="13795"/>
                    <a:pt x="1187" y="13793"/>
                  </a:cubicBezTo>
                  <a:cubicBezTo>
                    <a:pt x="1301" y="13793"/>
                    <a:pt x="1461" y="13633"/>
                    <a:pt x="1461" y="13519"/>
                  </a:cubicBezTo>
                  <a:cubicBezTo>
                    <a:pt x="1438" y="13405"/>
                    <a:pt x="1301" y="13268"/>
                    <a:pt x="1187" y="13268"/>
                  </a:cubicBezTo>
                  <a:cubicBezTo>
                    <a:pt x="1182" y="13267"/>
                    <a:pt x="1176" y="13266"/>
                    <a:pt x="1170" y="13266"/>
                  </a:cubicBezTo>
                  <a:close/>
                  <a:moveTo>
                    <a:pt x="2511" y="13403"/>
                  </a:moveTo>
                  <a:cubicBezTo>
                    <a:pt x="2400" y="13403"/>
                    <a:pt x="2260" y="13549"/>
                    <a:pt x="2260" y="13656"/>
                  </a:cubicBezTo>
                  <a:cubicBezTo>
                    <a:pt x="2260" y="13770"/>
                    <a:pt x="2420" y="13930"/>
                    <a:pt x="2534" y="13930"/>
                  </a:cubicBezTo>
                  <a:cubicBezTo>
                    <a:pt x="2648" y="13930"/>
                    <a:pt x="2785" y="13793"/>
                    <a:pt x="2808" y="13679"/>
                  </a:cubicBezTo>
                  <a:cubicBezTo>
                    <a:pt x="2808" y="13565"/>
                    <a:pt x="2671" y="13405"/>
                    <a:pt x="2534" y="13405"/>
                  </a:cubicBezTo>
                  <a:cubicBezTo>
                    <a:pt x="2526" y="13404"/>
                    <a:pt x="2519" y="13403"/>
                    <a:pt x="2511" y="13403"/>
                  </a:cubicBezTo>
                  <a:close/>
                  <a:moveTo>
                    <a:pt x="3835" y="13496"/>
                  </a:moveTo>
                  <a:cubicBezTo>
                    <a:pt x="3721" y="13496"/>
                    <a:pt x="3561" y="13656"/>
                    <a:pt x="3584" y="13770"/>
                  </a:cubicBezTo>
                  <a:cubicBezTo>
                    <a:pt x="3584" y="13884"/>
                    <a:pt x="3744" y="14044"/>
                    <a:pt x="3858" y="14044"/>
                  </a:cubicBezTo>
                  <a:cubicBezTo>
                    <a:pt x="3972" y="14021"/>
                    <a:pt x="4132" y="13862"/>
                    <a:pt x="4109" y="13747"/>
                  </a:cubicBezTo>
                  <a:cubicBezTo>
                    <a:pt x="4086" y="13610"/>
                    <a:pt x="3949" y="13496"/>
                    <a:pt x="3835" y="13496"/>
                  </a:cubicBezTo>
                  <a:close/>
                  <a:moveTo>
                    <a:pt x="5163" y="13631"/>
                  </a:moveTo>
                  <a:cubicBezTo>
                    <a:pt x="5067" y="13631"/>
                    <a:pt x="4908" y="13779"/>
                    <a:pt x="4908" y="13907"/>
                  </a:cubicBezTo>
                  <a:cubicBezTo>
                    <a:pt x="4908" y="13999"/>
                    <a:pt x="5067" y="14158"/>
                    <a:pt x="5182" y="14158"/>
                  </a:cubicBezTo>
                  <a:cubicBezTo>
                    <a:pt x="5189" y="14160"/>
                    <a:pt x="5197" y="14160"/>
                    <a:pt x="5204" y="14160"/>
                  </a:cubicBezTo>
                  <a:cubicBezTo>
                    <a:pt x="5316" y="14160"/>
                    <a:pt x="5455" y="14014"/>
                    <a:pt x="5455" y="13907"/>
                  </a:cubicBezTo>
                  <a:cubicBezTo>
                    <a:pt x="5455" y="13793"/>
                    <a:pt x="5296" y="13633"/>
                    <a:pt x="5182" y="13633"/>
                  </a:cubicBezTo>
                  <a:cubicBezTo>
                    <a:pt x="5176" y="13632"/>
                    <a:pt x="5169" y="13631"/>
                    <a:pt x="5163" y="13631"/>
                  </a:cubicBezTo>
                  <a:close/>
                  <a:moveTo>
                    <a:pt x="411" y="13930"/>
                  </a:moveTo>
                  <a:cubicBezTo>
                    <a:pt x="343" y="13930"/>
                    <a:pt x="320" y="13953"/>
                    <a:pt x="274" y="13976"/>
                  </a:cubicBezTo>
                  <a:cubicBezTo>
                    <a:pt x="228" y="14021"/>
                    <a:pt x="206" y="14090"/>
                    <a:pt x="206" y="14158"/>
                  </a:cubicBezTo>
                  <a:cubicBezTo>
                    <a:pt x="206" y="14181"/>
                    <a:pt x="228" y="14181"/>
                    <a:pt x="206" y="14204"/>
                  </a:cubicBezTo>
                  <a:cubicBezTo>
                    <a:pt x="206" y="14272"/>
                    <a:pt x="228" y="14295"/>
                    <a:pt x="274" y="14341"/>
                  </a:cubicBezTo>
                  <a:cubicBezTo>
                    <a:pt x="320" y="14387"/>
                    <a:pt x="365" y="14409"/>
                    <a:pt x="411" y="14409"/>
                  </a:cubicBezTo>
                  <a:lnTo>
                    <a:pt x="502" y="14409"/>
                  </a:lnTo>
                  <a:cubicBezTo>
                    <a:pt x="594" y="14409"/>
                    <a:pt x="639" y="14341"/>
                    <a:pt x="685" y="14272"/>
                  </a:cubicBezTo>
                  <a:cubicBezTo>
                    <a:pt x="708" y="14227"/>
                    <a:pt x="685" y="14135"/>
                    <a:pt x="685" y="14067"/>
                  </a:cubicBezTo>
                  <a:cubicBezTo>
                    <a:pt x="685" y="14044"/>
                    <a:pt x="639" y="13999"/>
                    <a:pt x="616" y="13976"/>
                  </a:cubicBezTo>
                  <a:cubicBezTo>
                    <a:pt x="582" y="13941"/>
                    <a:pt x="548" y="13936"/>
                    <a:pt x="514" y="13936"/>
                  </a:cubicBezTo>
                  <a:cubicBezTo>
                    <a:pt x="497" y="13936"/>
                    <a:pt x="480" y="13937"/>
                    <a:pt x="462" y="13937"/>
                  </a:cubicBezTo>
                  <a:cubicBezTo>
                    <a:pt x="445" y="13937"/>
                    <a:pt x="428" y="13936"/>
                    <a:pt x="411" y="13930"/>
                  </a:cubicBezTo>
                  <a:close/>
                  <a:moveTo>
                    <a:pt x="1803" y="14021"/>
                  </a:moveTo>
                  <a:cubicBezTo>
                    <a:pt x="1735" y="14044"/>
                    <a:pt x="1666" y="14021"/>
                    <a:pt x="1621" y="14090"/>
                  </a:cubicBezTo>
                  <a:cubicBezTo>
                    <a:pt x="1552" y="14135"/>
                    <a:pt x="1552" y="14204"/>
                    <a:pt x="1552" y="14272"/>
                  </a:cubicBezTo>
                  <a:cubicBezTo>
                    <a:pt x="1552" y="14318"/>
                    <a:pt x="1552" y="14364"/>
                    <a:pt x="1575" y="14387"/>
                  </a:cubicBezTo>
                  <a:cubicBezTo>
                    <a:pt x="1598" y="14432"/>
                    <a:pt x="1644" y="14501"/>
                    <a:pt x="1712" y="14501"/>
                  </a:cubicBezTo>
                  <a:cubicBezTo>
                    <a:pt x="1758" y="14501"/>
                    <a:pt x="1803" y="14512"/>
                    <a:pt x="1846" y="14512"/>
                  </a:cubicBezTo>
                  <a:cubicBezTo>
                    <a:pt x="1889" y="14512"/>
                    <a:pt x="1929" y="14501"/>
                    <a:pt x="1963" y="14455"/>
                  </a:cubicBezTo>
                  <a:cubicBezTo>
                    <a:pt x="2009" y="14409"/>
                    <a:pt x="2032" y="14364"/>
                    <a:pt x="2032" y="14295"/>
                  </a:cubicBezTo>
                  <a:cubicBezTo>
                    <a:pt x="2009" y="14250"/>
                    <a:pt x="2054" y="14181"/>
                    <a:pt x="1986" y="14113"/>
                  </a:cubicBezTo>
                  <a:cubicBezTo>
                    <a:pt x="1940" y="14044"/>
                    <a:pt x="1872" y="14021"/>
                    <a:pt x="1803" y="14021"/>
                  </a:cubicBezTo>
                  <a:close/>
                  <a:moveTo>
                    <a:pt x="3127" y="14158"/>
                  </a:moveTo>
                  <a:cubicBezTo>
                    <a:pt x="3082" y="14181"/>
                    <a:pt x="3013" y="14158"/>
                    <a:pt x="2967" y="14227"/>
                  </a:cubicBezTo>
                  <a:cubicBezTo>
                    <a:pt x="2899" y="14272"/>
                    <a:pt x="2899" y="14341"/>
                    <a:pt x="2899" y="14409"/>
                  </a:cubicBezTo>
                  <a:cubicBezTo>
                    <a:pt x="2899" y="14455"/>
                    <a:pt x="2899" y="14501"/>
                    <a:pt x="2922" y="14523"/>
                  </a:cubicBezTo>
                  <a:cubicBezTo>
                    <a:pt x="2945" y="14569"/>
                    <a:pt x="2990" y="14638"/>
                    <a:pt x="3059" y="14638"/>
                  </a:cubicBezTo>
                  <a:cubicBezTo>
                    <a:pt x="3104" y="14638"/>
                    <a:pt x="3150" y="14649"/>
                    <a:pt x="3193" y="14649"/>
                  </a:cubicBezTo>
                  <a:cubicBezTo>
                    <a:pt x="3236" y="14649"/>
                    <a:pt x="3276" y="14638"/>
                    <a:pt x="3310" y="14592"/>
                  </a:cubicBezTo>
                  <a:cubicBezTo>
                    <a:pt x="3356" y="14546"/>
                    <a:pt x="3378" y="14501"/>
                    <a:pt x="3378" y="14432"/>
                  </a:cubicBezTo>
                  <a:cubicBezTo>
                    <a:pt x="3356" y="14387"/>
                    <a:pt x="3401" y="14318"/>
                    <a:pt x="3333" y="14250"/>
                  </a:cubicBezTo>
                  <a:cubicBezTo>
                    <a:pt x="3287" y="14181"/>
                    <a:pt x="3219" y="14158"/>
                    <a:pt x="3127" y="14158"/>
                  </a:cubicBezTo>
                  <a:close/>
                  <a:moveTo>
                    <a:pt x="4540" y="14261"/>
                  </a:moveTo>
                  <a:cubicBezTo>
                    <a:pt x="4502" y="14261"/>
                    <a:pt x="4463" y="14272"/>
                    <a:pt x="4428" y="14272"/>
                  </a:cubicBezTo>
                  <a:cubicBezTo>
                    <a:pt x="4416" y="14266"/>
                    <a:pt x="4405" y="14263"/>
                    <a:pt x="4396" y="14263"/>
                  </a:cubicBezTo>
                  <a:cubicBezTo>
                    <a:pt x="4369" y="14263"/>
                    <a:pt x="4348" y="14285"/>
                    <a:pt x="4314" y="14318"/>
                  </a:cubicBezTo>
                  <a:cubicBezTo>
                    <a:pt x="4246" y="14364"/>
                    <a:pt x="4223" y="14432"/>
                    <a:pt x="4246" y="14501"/>
                  </a:cubicBezTo>
                  <a:cubicBezTo>
                    <a:pt x="4246" y="14523"/>
                    <a:pt x="4246" y="14523"/>
                    <a:pt x="4246" y="14546"/>
                  </a:cubicBezTo>
                  <a:cubicBezTo>
                    <a:pt x="4223" y="14592"/>
                    <a:pt x="4269" y="14638"/>
                    <a:pt x="4291" y="14683"/>
                  </a:cubicBezTo>
                  <a:cubicBezTo>
                    <a:pt x="4325" y="14717"/>
                    <a:pt x="4358" y="14738"/>
                    <a:pt x="4401" y="14738"/>
                  </a:cubicBezTo>
                  <a:cubicBezTo>
                    <a:pt x="4416" y="14738"/>
                    <a:pt x="4433" y="14735"/>
                    <a:pt x="4451" y="14729"/>
                  </a:cubicBezTo>
                  <a:lnTo>
                    <a:pt x="4520" y="14729"/>
                  </a:lnTo>
                  <a:cubicBezTo>
                    <a:pt x="4535" y="14732"/>
                    <a:pt x="4549" y="14733"/>
                    <a:pt x="4562" y="14733"/>
                  </a:cubicBezTo>
                  <a:cubicBezTo>
                    <a:pt x="4646" y="14733"/>
                    <a:pt x="4682" y="14674"/>
                    <a:pt x="4702" y="14615"/>
                  </a:cubicBezTo>
                  <a:cubicBezTo>
                    <a:pt x="4748" y="14569"/>
                    <a:pt x="4725" y="14478"/>
                    <a:pt x="4702" y="14409"/>
                  </a:cubicBezTo>
                  <a:cubicBezTo>
                    <a:pt x="4702" y="14364"/>
                    <a:pt x="4657" y="14341"/>
                    <a:pt x="4634" y="14318"/>
                  </a:cubicBezTo>
                  <a:cubicBezTo>
                    <a:pt x="4611" y="14272"/>
                    <a:pt x="4577" y="14261"/>
                    <a:pt x="4540" y="14261"/>
                  </a:cubicBezTo>
                  <a:close/>
                  <a:moveTo>
                    <a:pt x="1050" y="14638"/>
                  </a:moveTo>
                  <a:cubicBezTo>
                    <a:pt x="890" y="14638"/>
                    <a:pt x="822" y="14729"/>
                    <a:pt x="822" y="14866"/>
                  </a:cubicBezTo>
                  <a:cubicBezTo>
                    <a:pt x="822" y="15026"/>
                    <a:pt x="890" y="15117"/>
                    <a:pt x="1050" y="15117"/>
                  </a:cubicBezTo>
                  <a:cubicBezTo>
                    <a:pt x="1210" y="15117"/>
                    <a:pt x="1301" y="15026"/>
                    <a:pt x="1301" y="14866"/>
                  </a:cubicBezTo>
                  <a:cubicBezTo>
                    <a:pt x="1278" y="14706"/>
                    <a:pt x="1210" y="14638"/>
                    <a:pt x="1050" y="14638"/>
                  </a:cubicBezTo>
                  <a:close/>
                  <a:moveTo>
                    <a:pt x="2397" y="14775"/>
                  </a:moveTo>
                  <a:cubicBezTo>
                    <a:pt x="2237" y="14775"/>
                    <a:pt x="2169" y="14843"/>
                    <a:pt x="2169" y="15003"/>
                  </a:cubicBezTo>
                  <a:cubicBezTo>
                    <a:pt x="2169" y="15146"/>
                    <a:pt x="2224" y="15235"/>
                    <a:pt x="2351" y="15235"/>
                  </a:cubicBezTo>
                  <a:cubicBezTo>
                    <a:pt x="2365" y="15235"/>
                    <a:pt x="2381" y="15233"/>
                    <a:pt x="2397" y="15231"/>
                  </a:cubicBezTo>
                  <a:cubicBezTo>
                    <a:pt x="2557" y="15231"/>
                    <a:pt x="2625" y="15163"/>
                    <a:pt x="2625" y="15003"/>
                  </a:cubicBezTo>
                  <a:cubicBezTo>
                    <a:pt x="2625" y="14843"/>
                    <a:pt x="2557" y="14775"/>
                    <a:pt x="2397" y="14775"/>
                  </a:cubicBezTo>
                  <a:close/>
                  <a:moveTo>
                    <a:pt x="3744" y="14866"/>
                  </a:moveTo>
                  <a:cubicBezTo>
                    <a:pt x="3607" y="14866"/>
                    <a:pt x="3492" y="14980"/>
                    <a:pt x="3515" y="15117"/>
                  </a:cubicBezTo>
                  <a:cubicBezTo>
                    <a:pt x="3492" y="15254"/>
                    <a:pt x="3607" y="15345"/>
                    <a:pt x="3744" y="15345"/>
                  </a:cubicBezTo>
                  <a:cubicBezTo>
                    <a:pt x="3880" y="15345"/>
                    <a:pt x="3972" y="15231"/>
                    <a:pt x="3972" y="15094"/>
                  </a:cubicBezTo>
                  <a:cubicBezTo>
                    <a:pt x="3972" y="14980"/>
                    <a:pt x="3858" y="14866"/>
                    <a:pt x="3744" y="14866"/>
                  </a:cubicBezTo>
                  <a:close/>
                  <a:moveTo>
                    <a:pt x="5090" y="15003"/>
                  </a:moveTo>
                  <a:cubicBezTo>
                    <a:pt x="4930" y="15003"/>
                    <a:pt x="4839" y="15094"/>
                    <a:pt x="4839" y="15254"/>
                  </a:cubicBezTo>
                  <a:cubicBezTo>
                    <a:pt x="4839" y="15391"/>
                    <a:pt x="4930" y="15482"/>
                    <a:pt x="5090" y="15482"/>
                  </a:cubicBezTo>
                  <a:cubicBezTo>
                    <a:pt x="5250" y="15482"/>
                    <a:pt x="5318" y="15391"/>
                    <a:pt x="5318" y="15231"/>
                  </a:cubicBezTo>
                  <a:cubicBezTo>
                    <a:pt x="5318" y="15094"/>
                    <a:pt x="5250" y="15003"/>
                    <a:pt x="5090" y="15003"/>
                  </a:cubicBezTo>
                  <a:close/>
                  <a:moveTo>
                    <a:pt x="343" y="15231"/>
                  </a:moveTo>
                  <a:cubicBezTo>
                    <a:pt x="228" y="15254"/>
                    <a:pt x="114" y="15368"/>
                    <a:pt x="114" y="15482"/>
                  </a:cubicBezTo>
                  <a:cubicBezTo>
                    <a:pt x="114" y="15596"/>
                    <a:pt x="251" y="15710"/>
                    <a:pt x="365" y="15710"/>
                  </a:cubicBezTo>
                  <a:cubicBezTo>
                    <a:pt x="480" y="15710"/>
                    <a:pt x="594" y="15573"/>
                    <a:pt x="594" y="15459"/>
                  </a:cubicBezTo>
                  <a:cubicBezTo>
                    <a:pt x="571" y="15345"/>
                    <a:pt x="457" y="15231"/>
                    <a:pt x="343" y="15231"/>
                  </a:cubicBezTo>
                  <a:close/>
                  <a:moveTo>
                    <a:pt x="1666" y="15368"/>
                  </a:moveTo>
                  <a:cubicBezTo>
                    <a:pt x="1529" y="15391"/>
                    <a:pt x="1415" y="15505"/>
                    <a:pt x="1415" y="15619"/>
                  </a:cubicBezTo>
                  <a:cubicBezTo>
                    <a:pt x="1438" y="15733"/>
                    <a:pt x="1552" y="15847"/>
                    <a:pt x="1666" y="15847"/>
                  </a:cubicBezTo>
                  <a:cubicBezTo>
                    <a:pt x="1781" y="15847"/>
                    <a:pt x="1895" y="15710"/>
                    <a:pt x="1895" y="15596"/>
                  </a:cubicBezTo>
                  <a:cubicBezTo>
                    <a:pt x="1895" y="15482"/>
                    <a:pt x="1758" y="15368"/>
                    <a:pt x="1666" y="15368"/>
                  </a:cubicBezTo>
                  <a:close/>
                  <a:moveTo>
                    <a:pt x="3013" y="15482"/>
                  </a:moveTo>
                  <a:cubicBezTo>
                    <a:pt x="2876" y="15482"/>
                    <a:pt x="2762" y="15619"/>
                    <a:pt x="2762" y="15710"/>
                  </a:cubicBezTo>
                  <a:cubicBezTo>
                    <a:pt x="2762" y="15816"/>
                    <a:pt x="2879" y="15941"/>
                    <a:pt x="2987" y="15941"/>
                  </a:cubicBezTo>
                  <a:cubicBezTo>
                    <a:pt x="2996" y="15941"/>
                    <a:pt x="3005" y="15940"/>
                    <a:pt x="3013" y="15939"/>
                  </a:cubicBezTo>
                  <a:cubicBezTo>
                    <a:pt x="3127" y="15939"/>
                    <a:pt x="3241" y="15802"/>
                    <a:pt x="3241" y="15710"/>
                  </a:cubicBezTo>
                  <a:cubicBezTo>
                    <a:pt x="3219" y="15596"/>
                    <a:pt x="3104" y="15482"/>
                    <a:pt x="3013" y="15482"/>
                  </a:cubicBezTo>
                  <a:close/>
                  <a:moveTo>
                    <a:pt x="5455" y="15893"/>
                  </a:moveTo>
                  <a:cubicBezTo>
                    <a:pt x="5455" y="15916"/>
                    <a:pt x="5455" y="15916"/>
                    <a:pt x="5455" y="15939"/>
                  </a:cubicBezTo>
                  <a:cubicBezTo>
                    <a:pt x="5455" y="15961"/>
                    <a:pt x="5455" y="15984"/>
                    <a:pt x="5455" y="16007"/>
                  </a:cubicBezTo>
                  <a:lnTo>
                    <a:pt x="5478" y="16007"/>
                  </a:lnTo>
                  <a:cubicBezTo>
                    <a:pt x="5478" y="15961"/>
                    <a:pt x="5478" y="15916"/>
                    <a:pt x="5478" y="15893"/>
                  </a:cubicBezTo>
                  <a:close/>
                  <a:moveTo>
                    <a:pt x="4334" y="15617"/>
                  </a:moveTo>
                  <a:cubicBezTo>
                    <a:pt x="4226" y="15617"/>
                    <a:pt x="4109" y="15742"/>
                    <a:pt x="4109" y="15847"/>
                  </a:cubicBezTo>
                  <a:cubicBezTo>
                    <a:pt x="4109" y="15961"/>
                    <a:pt x="4223" y="16076"/>
                    <a:pt x="4337" y="16076"/>
                  </a:cubicBezTo>
                  <a:cubicBezTo>
                    <a:pt x="4451" y="16076"/>
                    <a:pt x="4565" y="15961"/>
                    <a:pt x="4588" y="15870"/>
                  </a:cubicBezTo>
                  <a:cubicBezTo>
                    <a:pt x="4588" y="15756"/>
                    <a:pt x="4474" y="15619"/>
                    <a:pt x="4360" y="15619"/>
                  </a:cubicBezTo>
                  <a:cubicBezTo>
                    <a:pt x="4351" y="15617"/>
                    <a:pt x="4343" y="15617"/>
                    <a:pt x="4334" y="15617"/>
                  </a:cubicBezTo>
                  <a:close/>
                  <a:moveTo>
                    <a:pt x="936" y="15961"/>
                  </a:moveTo>
                  <a:cubicBezTo>
                    <a:pt x="913" y="16053"/>
                    <a:pt x="845" y="16007"/>
                    <a:pt x="799" y="16053"/>
                  </a:cubicBezTo>
                  <a:cubicBezTo>
                    <a:pt x="753" y="16098"/>
                    <a:pt x="776" y="16167"/>
                    <a:pt x="731" y="16213"/>
                  </a:cubicBezTo>
                  <a:cubicBezTo>
                    <a:pt x="776" y="16258"/>
                    <a:pt x="753" y="16327"/>
                    <a:pt x="799" y="16372"/>
                  </a:cubicBezTo>
                  <a:cubicBezTo>
                    <a:pt x="822" y="16441"/>
                    <a:pt x="913" y="16395"/>
                    <a:pt x="936" y="16441"/>
                  </a:cubicBezTo>
                  <a:cubicBezTo>
                    <a:pt x="1005" y="16441"/>
                    <a:pt x="1050" y="16418"/>
                    <a:pt x="1096" y="16395"/>
                  </a:cubicBezTo>
                  <a:cubicBezTo>
                    <a:pt x="1164" y="16350"/>
                    <a:pt x="1164" y="16281"/>
                    <a:pt x="1187" y="16213"/>
                  </a:cubicBezTo>
                  <a:cubicBezTo>
                    <a:pt x="1187" y="16190"/>
                    <a:pt x="1141" y="16121"/>
                    <a:pt x="1119" y="16076"/>
                  </a:cubicBezTo>
                  <a:cubicBezTo>
                    <a:pt x="1096" y="16007"/>
                    <a:pt x="1005" y="16030"/>
                    <a:pt x="936" y="15961"/>
                  </a:cubicBezTo>
                  <a:close/>
                  <a:moveTo>
                    <a:pt x="2278" y="16115"/>
                  </a:moveTo>
                  <a:cubicBezTo>
                    <a:pt x="2236" y="16115"/>
                    <a:pt x="2183" y="16152"/>
                    <a:pt x="2146" y="16190"/>
                  </a:cubicBezTo>
                  <a:cubicBezTo>
                    <a:pt x="2077" y="16213"/>
                    <a:pt x="2100" y="16304"/>
                    <a:pt x="2054" y="16350"/>
                  </a:cubicBezTo>
                  <a:cubicBezTo>
                    <a:pt x="2077" y="16395"/>
                    <a:pt x="2100" y="16441"/>
                    <a:pt x="2123" y="16509"/>
                  </a:cubicBezTo>
                  <a:cubicBezTo>
                    <a:pt x="2169" y="16578"/>
                    <a:pt x="2237" y="16555"/>
                    <a:pt x="2306" y="16578"/>
                  </a:cubicBezTo>
                  <a:cubicBezTo>
                    <a:pt x="2310" y="16582"/>
                    <a:pt x="2316" y="16584"/>
                    <a:pt x="2323" y="16584"/>
                  </a:cubicBezTo>
                  <a:cubicBezTo>
                    <a:pt x="2354" y="16584"/>
                    <a:pt x="2406" y="16551"/>
                    <a:pt x="2443" y="16532"/>
                  </a:cubicBezTo>
                  <a:cubicBezTo>
                    <a:pt x="2511" y="16509"/>
                    <a:pt x="2488" y="16395"/>
                    <a:pt x="2534" y="16372"/>
                  </a:cubicBezTo>
                  <a:cubicBezTo>
                    <a:pt x="2511" y="16304"/>
                    <a:pt x="2488" y="16258"/>
                    <a:pt x="2465" y="16213"/>
                  </a:cubicBezTo>
                  <a:cubicBezTo>
                    <a:pt x="2443" y="16144"/>
                    <a:pt x="2351" y="16144"/>
                    <a:pt x="2306" y="16121"/>
                  </a:cubicBezTo>
                  <a:cubicBezTo>
                    <a:pt x="2297" y="16117"/>
                    <a:pt x="2288" y="16115"/>
                    <a:pt x="2278" y="16115"/>
                  </a:cubicBezTo>
                  <a:close/>
                  <a:moveTo>
                    <a:pt x="3607" y="16213"/>
                  </a:moveTo>
                  <a:cubicBezTo>
                    <a:pt x="3584" y="16213"/>
                    <a:pt x="3515" y="16258"/>
                    <a:pt x="3470" y="16281"/>
                  </a:cubicBezTo>
                  <a:cubicBezTo>
                    <a:pt x="3401" y="16304"/>
                    <a:pt x="3424" y="16395"/>
                    <a:pt x="3378" y="16441"/>
                  </a:cubicBezTo>
                  <a:cubicBezTo>
                    <a:pt x="3401" y="16509"/>
                    <a:pt x="3424" y="16555"/>
                    <a:pt x="3447" y="16601"/>
                  </a:cubicBezTo>
                  <a:cubicBezTo>
                    <a:pt x="3470" y="16669"/>
                    <a:pt x="3561" y="16646"/>
                    <a:pt x="3607" y="16669"/>
                  </a:cubicBezTo>
                  <a:cubicBezTo>
                    <a:pt x="3615" y="16673"/>
                    <a:pt x="3624" y="16675"/>
                    <a:pt x="3633" y="16675"/>
                  </a:cubicBezTo>
                  <a:cubicBezTo>
                    <a:pt x="3670" y="16675"/>
                    <a:pt x="3707" y="16642"/>
                    <a:pt x="3744" y="16623"/>
                  </a:cubicBezTo>
                  <a:cubicBezTo>
                    <a:pt x="3835" y="16601"/>
                    <a:pt x="3789" y="16509"/>
                    <a:pt x="3835" y="16464"/>
                  </a:cubicBezTo>
                  <a:cubicBezTo>
                    <a:pt x="3812" y="16418"/>
                    <a:pt x="3812" y="16350"/>
                    <a:pt x="3789" y="16304"/>
                  </a:cubicBezTo>
                  <a:cubicBezTo>
                    <a:pt x="3744" y="16235"/>
                    <a:pt x="3675" y="16235"/>
                    <a:pt x="3607" y="16213"/>
                  </a:cubicBezTo>
                  <a:close/>
                  <a:moveTo>
                    <a:pt x="4953" y="16350"/>
                  </a:moveTo>
                  <a:cubicBezTo>
                    <a:pt x="4908" y="16395"/>
                    <a:pt x="4816" y="16372"/>
                    <a:pt x="4771" y="16441"/>
                  </a:cubicBezTo>
                  <a:cubicBezTo>
                    <a:pt x="4748" y="16486"/>
                    <a:pt x="4748" y="16555"/>
                    <a:pt x="4725" y="16578"/>
                  </a:cubicBezTo>
                  <a:cubicBezTo>
                    <a:pt x="4771" y="16623"/>
                    <a:pt x="4748" y="16692"/>
                    <a:pt x="4794" y="16738"/>
                  </a:cubicBezTo>
                  <a:cubicBezTo>
                    <a:pt x="4839" y="16806"/>
                    <a:pt x="4908" y="16760"/>
                    <a:pt x="4930" y="16829"/>
                  </a:cubicBezTo>
                  <a:cubicBezTo>
                    <a:pt x="4999" y="16806"/>
                    <a:pt x="5045" y="16783"/>
                    <a:pt x="5090" y="16760"/>
                  </a:cubicBezTo>
                  <a:cubicBezTo>
                    <a:pt x="5159" y="16715"/>
                    <a:pt x="5159" y="16646"/>
                    <a:pt x="5182" y="16578"/>
                  </a:cubicBezTo>
                  <a:cubicBezTo>
                    <a:pt x="5182" y="16555"/>
                    <a:pt x="5136" y="16486"/>
                    <a:pt x="5113" y="16441"/>
                  </a:cubicBezTo>
                  <a:cubicBezTo>
                    <a:pt x="5090" y="16372"/>
                    <a:pt x="4999" y="16395"/>
                    <a:pt x="4953" y="16350"/>
                  </a:cubicBezTo>
                  <a:close/>
                  <a:moveTo>
                    <a:pt x="206" y="16623"/>
                  </a:moveTo>
                  <a:cubicBezTo>
                    <a:pt x="91" y="16623"/>
                    <a:pt x="23" y="16692"/>
                    <a:pt x="23" y="16829"/>
                  </a:cubicBezTo>
                  <a:cubicBezTo>
                    <a:pt x="23" y="16943"/>
                    <a:pt x="91" y="17011"/>
                    <a:pt x="228" y="17011"/>
                  </a:cubicBezTo>
                  <a:cubicBezTo>
                    <a:pt x="343" y="17011"/>
                    <a:pt x="411" y="16943"/>
                    <a:pt x="411" y="16806"/>
                  </a:cubicBezTo>
                  <a:cubicBezTo>
                    <a:pt x="411" y="16692"/>
                    <a:pt x="343" y="16623"/>
                    <a:pt x="206" y="16623"/>
                  </a:cubicBezTo>
                  <a:close/>
                  <a:moveTo>
                    <a:pt x="1552" y="16760"/>
                  </a:moveTo>
                  <a:cubicBezTo>
                    <a:pt x="1438" y="16760"/>
                    <a:pt x="1347" y="16829"/>
                    <a:pt x="1347" y="16966"/>
                  </a:cubicBezTo>
                  <a:cubicBezTo>
                    <a:pt x="1347" y="17080"/>
                    <a:pt x="1438" y="17148"/>
                    <a:pt x="1552" y="17148"/>
                  </a:cubicBezTo>
                  <a:cubicBezTo>
                    <a:pt x="1689" y="17148"/>
                    <a:pt x="1758" y="17080"/>
                    <a:pt x="1758" y="16943"/>
                  </a:cubicBezTo>
                  <a:cubicBezTo>
                    <a:pt x="1758" y="16829"/>
                    <a:pt x="1689" y="16760"/>
                    <a:pt x="1552" y="16760"/>
                  </a:cubicBezTo>
                  <a:close/>
                  <a:moveTo>
                    <a:pt x="2899" y="16852"/>
                  </a:moveTo>
                  <a:cubicBezTo>
                    <a:pt x="2785" y="16852"/>
                    <a:pt x="2694" y="16943"/>
                    <a:pt x="2694" y="17057"/>
                  </a:cubicBezTo>
                  <a:cubicBezTo>
                    <a:pt x="2694" y="17171"/>
                    <a:pt x="2785" y="17263"/>
                    <a:pt x="2899" y="17263"/>
                  </a:cubicBezTo>
                  <a:cubicBezTo>
                    <a:pt x="3036" y="17263"/>
                    <a:pt x="3104" y="17171"/>
                    <a:pt x="3104" y="17057"/>
                  </a:cubicBezTo>
                  <a:cubicBezTo>
                    <a:pt x="3104" y="16920"/>
                    <a:pt x="3013" y="16852"/>
                    <a:pt x="2899" y="16852"/>
                  </a:cubicBezTo>
                  <a:close/>
                  <a:moveTo>
                    <a:pt x="4246" y="16989"/>
                  </a:moveTo>
                  <a:cubicBezTo>
                    <a:pt x="4109" y="16989"/>
                    <a:pt x="4040" y="17080"/>
                    <a:pt x="4040" y="17194"/>
                  </a:cubicBezTo>
                  <a:cubicBezTo>
                    <a:pt x="4040" y="17308"/>
                    <a:pt x="4132" y="17399"/>
                    <a:pt x="4246" y="17399"/>
                  </a:cubicBezTo>
                  <a:cubicBezTo>
                    <a:pt x="4360" y="17399"/>
                    <a:pt x="4451" y="17308"/>
                    <a:pt x="4451" y="17171"/>
                  </a:cubicBezTo>
                  <a:cubicBezTo>
                    <a:pt x="4451" y="17057"/>
                    <a:pt x="4360" y="16989"/>
                    <a:pt x="4246" y="16989"/>
                  </a:cubicBezTo>
                  <a:close/>
                  <a:moveTo>
                    <a:pt x="5478" y="17080"/>
                  </a:moveTo>
                  <a:cubicBezTo>
                    <a:pt x="5433" y="17126"/>
                    <a:pt x="5410" y="17148"/>
                    <a:pt x="5387" y="17171"/>
                  </a:cubicBezTo>
                  <a:cubicBezTo>
                    <a:pt x="5318" y="17240"/>
                    <a:pt x="5341" y="17308"/>
                    <a:pt x="5364" y="17377"/>
                  </a:cubicBezTo>
                  <a:cubicBezTo>
                    <a:pt x="5364" y="17422"/>
                    <a:pt x="5433" y="17445"/>
                    <a:pt x="5478" y="17491"/>
                  </a:cubicBezTo>
                  <a:cubicBezTo>
                    <a:pt x="5478" y="17445"/>
                    <a:pt x="5478" y="17399"/>
                    <a:pt x="5478" y="17354"/>
                  </a:cubicBezTo>
                  <a:cubicBezTo>
                    <a:pt x="5478" y="17354"/>
                    <a:pt x="5478" y="17331"/>
                    <a:pt x="5478" y="17308"/>
                  </a:cubicBezTo>
                  <a:cubicBezTo>
                    <a:pt x="5478" y="17263"/>
                    <a:pt x="5478" y="17240"/>
                    <a:pt x="5478" y="17217"/>
                  </a:cubicBezTo>
                  <a:cubicBezTo>
                    <a:pt x="5478" y="17171"/>
                    <a:pt x="5478" y="17126"/>
                    <a:pt x="5478" y="17080"/>
                  </a:cubicBezTo>
                  <a:close/>
                  <a:moveTo>
                    <a:pt x="822" y="17354"/>
                  </a:moveTo>
                  <a:cubicBezTo>
                    <a:pt x="708" y="17354"/>
                    <a:pt x="616" y="17445"/>
                    <a:pt x="616" y="17559"/>
                  </a:cubicBezTo>
                  <a:cubicBezTo>
                    <a:pt x="616" y="17673"/>
                    <a:pt x="708" y="17765"/>
                    <a:pt x="822" y="17765"/>
                  </a:cubicBezTo>
                  <a:cubicBezTo>
                    <a:pt x="936" y="17765"/>
                    <a:pt x="1027" y="17673"/>
                    <a:pt x="1027" y="17559"/>
                  </a:cubicBezTo>
                  <a:cubicBezTo>
                    <a:pt x="1027" y="17445"/>
                    <a:pt x="913" y="17354"/>
                    <a:pt x="822" y="17354"/>
                  </a:cubicBezTo>
                  <a:close/>
                  <a:moveTo>
                    <a:pt x="2139" y="17465"/>
                  </a:moveTo>
                  <a:cubicBezTo>
                    <a:pt x="2039" y="17465"/>
                    <a:pt x="1963" y="17567"/>
                    <a:pt x="1963" y="17651"/>
                  </a:cubicBezTo>
                  <a:cubicBezTo>
                    <a:pt x="1963" y="17765"/>
                    <a:pt x="2054" y="17856"/>
                    <a:pt x="2169" y="17856"/>
                  </a:cubicBezTo>
                  <a:cubicBezTo>
                    <a:pt x="2260" y="17856"/>
                    <a:pt x="2351" y="17765"/>
                    <a:pt x="2374" y="17651"/>
                  </a:cubicBezTo>
                  <a:cubicBezTo>
                    <a:pt x="2374" y="17559"/>
                    <a:pt x="2283" y="17468"/>
                    <a:pt x="2169" y="17468"/>
                  </a:cubicBezTo>
                  <a:cubicBezTo>
                    <a:pt x="2159" y="17466"/>
                    <a:pt x="2149" y="17465"/>
                    <a:pt x="2139" y="17465"/>
                  </a:cubicBezTo>
                  <a:close/>
                  <a:moveTo>
                    <a:pt x="3515" y="17582"/>
                  </a:moveTo>
                  <a:cubicBezTo>
                    <a:pt x="3401" y="17582"/>
                    <a:pt x="3310" y="17673"/>
                    <a:pt x="3310" y="17788"/>
                  </a:cubicBezTo>
                  <a:cubicBezTo>
                    <a:pt x="3310" y="17902"/>
                    <a:pt x="3401" y="17993"/>
                    <a:pt x="3492" y="17993"/>
                  </a:cubicBezTo>
                  <a:cubicBezTo>
                    <a:pt x="3607" y="17993"/>
                    <a:pt x="3698" y="17902"/>
                    <a:pt x="3698" y="17788"/>
                  </a:cubicBezTo>
                  <a:cubicBezTo>
                    <a:pt x="3698" y="17696"/>
                    <a:pt x="3607" y="17605"/>
                    <a:pt x="3515" y="17582"/>
                  </a:cubicBezTo>
                  <a:close/>
                  <a:moveTo>
                    <a:pt x="4839" y="17696"/>
                  </a:moveTo>
                  <a:cubicBezTo>
                    <a:pt x="4748" y="17696"/>
                    <a:pt x="4634" y="17788"/>
                    <a:pt x="4657" y="17902"/>
                  </a:cubicBezTo>
                  <a:cubicBezTo>
                    <a:pt x="4657" y="17993"/>
                    <a:pt x="4748" y="18107"/>
                    <a:pt x="4839" y="18107"/>
                  </a:cubicBezTo>
                  <a:cubicBezTo>
                    <a:pt x="4953" y="18084"/>
                    <a:pt x="5045" y="17993"/>
                    <a:pt x="5045" y="17902"/>
                  </a:cubicBezTo>
                  <a:cubicBezTo>
                    <a:pt x="5045" y="17788"/>
                    <a:pt x="4953" y="17696"/>
                    <a:pt x="4839" y="17696"/>
                  </a:cubicBezTo>
                  <a:close/>
                  <a:moveTo>
                    <a:pt x="120" y="17963"/>
                  </a:moveTo>
                  <a:cubicBezTo>
                    <a:pt x="97" y="17963"/>
                    <a:pt x="76" y="17993"/>
                    <a:pt x="46" y="17993"/>
                  </a:cubicBezTo>
                  <a:cubicBezTo>
                    <a:pt x="0" y="17993"/>
                    <a:pt x="23" y="18039"/>
                    <a:pt x="23" y="18061"/>
                  </a:cubicBezTo>
                  <a:cubicBezTo>
                    <a:pt x="23" y="18107"/>
                    <a:pt x="23" y="18130"/>
                    <a:pt x="23" y="18176"/>
                  </a:cubicBezTo>
                  <a:cubicBezTo>
                    <a:pt x="23" y="18198"/>
                    <a:pt x="23" y="18244"/>
                    <a:pt x="23" y="18290"/>
                  </a:cubicBezTo>
                  <a:cubicBezTo>
                    <a:pt x="23" y="18309"/>
                    <a:pt x="74" y="18363"/>
                    <a:pt x="117" y="18363"/>
                  </a:cubicBezTo>
                  <a:cubicBezTo>
                    <a:pt x="124" y="18363"/>
                    <a:pt x="131" y="18361"/>
                    <a:pt x="137" y="18358"/>
                  </a:cubicBezTo>
                  <a:cubicBezTo>
                    <a:pt x="206" y="18358"/>
                    <a:pt x="320" y="18221"/>
                    <a:pt x="320" y="18176"/>
                  </a:cubicBezTo>
                  <a:cubicBezTo>
                    <a:pt x="297" y="18107"/>
                    <a:pt x="251" y="18039"/>
                    <a:pt x="183" y="17993"/>
                  </a:cubicBezTo>
                  <a:lnTo>
                    <a:pt x="160" y="17993"/>
                  </a:lnTo>
                  <a:cubicBezTo>
                    <a:pt x="145" y="17970"/>
                    <a:pt x="132" y="17963"/>
                    <a:pt x="120" y="17963"/>
                  </a:cubicBezTo>
                  <a:close/>
                  <a:moveTo>
                    <a:pt x="1399" y="18105"/>
                  </a:moveTo>
                  <a:cubicBezTo>
                    <a:pt x="1330" y="18105"/>
                    <a:pt x="1233" y="18228"/>
                    <a:pt x="1233" y="18312"/>
                  </a:cubicBezTo>
                  <a:cubicBezTo>
                    <a:pt x="1233" y="18335"/>
                    <a:pt x="1256" y="18381"/>
                    <a:pt x="1301" y="18404"/>
                  </a:cubicBezTo>
                  <a:cubicBezTo>
                    <a:pt x="1349" y="18464"/>
                    <a:pt x="1385" y="18492"/>
                    <a:pt x="1424" y="18492"/>
                  </a:cubicBezTo>
                  <a:cubicBezTo>
                    <a:pt x="1460" y="18492"/>
                    <a:pt x="1498" y="18470"/>
                    <a:pt x="1552" y="18427"/>
                  </a:cubicBezTo>
                  <a:cubicBezTo>
                    <a:pt x="1644" y="18335"/>
                    <a:pt x="1644" y="18267"/>
                    <a:pt x="1552" y="18176"/>
                  </a:cubicBezTo>
                  <a:cubicBezTo>
                    <a:pt x="1507" y="18153"/>
                    <a:pt x="1461" y="18107"/>
                    <a:pt x="1415" y="18107"/>
                  </a:cubicBezTo>
                  <a:cubicBezTo>
                    <a:pt x="1410" y="18105"/>
                    <a:pt x="1405" y="18105"/>
                    <a:pt x="1399" y="18105"/>
                  </a:cubicBezTo>
                  <a:close/>
                  <a:moveTo>
                    <a:pt x="2762" y="18198"/>
                  </a:moveTo>
                  <a:cubicBezTo>
                    <a:pt x="2694" y="18198"/>
                    <a:pt x="2557" y="18335"/>
                    <a:pt x="2557" y="18404"/>
                  </a:cubicBezTo>
                  <a:cubicBezTo>
                    <a:pt x="2579" y="18472"/>
                    <a:pt x="2694" y="18586"/>
                    <a:pt x="2762" y="18609"/>
                  </a:cubicBezTo>
                  <a:cubicBezTo>
                    <a:pt x="2831" y="18609"/>
                    <a:pt x="2967" y="18472"/>
                    <a:pt x="2967" y="18404"/>
                  </a:cubicBezTo>
                  <a:cubicBezTo>
                    <a:pt x="2967" y="18335"/>
                    <a:pt x="2831" y="18198"/>
                    <a:pt x="2762" y="18198"/>
                  </a:cubicBezTo>
                  <a:close/>
                  <a:moveTo>
                    <a:pt x="4109" y="18335"/>
                  </a:moveTo>
                  <a:cubicBezTo>
                    <a:pt x="4040" y="18335"/>
                    <a:pt x="3903" y="18472"/>
                    <a:pt x="3903" y="18541"/>
                  </a:cubicBezTo>
                  <a:cubicBezTo>
                    <a:pt x="3903" y="18586"/>
                    <a:pt x="4040" y="18723"/>
                    <a:pt x="4086" y="18723"/>
                  </a:cubicBezTo>
                  <a:cubicBezTo>
                    <a:pt x="4091" y="18725"/>
                    <a:pt x="4097" y="18726"/>
                    <a:pt x="4103" y="18726"/>
                  </a:cubicBezTo>
                  <a:cubicBezTo>
                    <a:pt x="4178" y="18726"/>
                    <a:pt x="4314" y="18604"/>
                    <a:pt x="4314" y="18541"/>
                  </a:cubicBezTo>
                  <a:cubicBezTo>
                    <a:pt x="4314" y="18472"/>
                    <a:pt x="4177" y="18335"/>
                    <a:pt x="4109" y="18335"/>
                  </a:cubicBezTo>
                  <a:close/>
                  <a:moveTo>
                    <a:pt x="5455" y="18427"/>
                  </a:moveTo>
                  <a:cubicBezTo>
                    <a:pt x="5433" y="18427"/>
                    <a:pt x="5387" y="18449"/>
                    <a:pt x="5341" y="18495"/>
                  </a:cubicBezTo>
                  <a:cubicBezTo>
                    <a:pt x="5318" y="18518"/>
                    <a:pt x="5296" y="18564"/>
                    <a:pt x="5273" y="18609"/>
                  </a:cubicBezTo>
                  <a:cubicBezTo>
                    <a:pt x="5250" y="18632"/>
                    <a:pt x="5250" y="18632"/>
                    <a:pt x="5273" y="18678"/>
                  </a:cubicBezTo>
                  <a:cubicBezTo>
                    <a:pt x="5296" y="18701"/>
                    <a:pt x="5318" y="18769"/>
                    <a:pt x="5364" y="18792"/>
                  </a:cubicBezTo>
                  <a:cubicBezTo>
                    <a:pt x="5387" y="18815"/>
                    <a:pt x="5433" y="18815"/>
                    <a:pt x="5478" y="18837"/>
                  </a:cubicBezTo>
                  <a:cubicBezTo>
                    <a:pt x="5478" y="18792"/>
                    <a:pt x="5478" y="18769"/>
                    <a:pt x="5478" y="18723"/>
                  </a:cubicBezTo>
                  <a:cubicBezTo>
                    <a:pt x="5478" y="18701"/>
                    <a:pt x="5478" y="18655"/>
                    <a:pt x="5478" y="18632"/>
                  </a:cubicBezTo>
                  <a:cubicBezTo>
                    <a:pt x="5478" y="18609"/>
                    <a:pt x="5478" y="18586"/>
                    <a:pt x="5478" y="18541"/>
                  </a:cubicBezTo>
                  <a:cubicBezTo>
                    <a:pt x="5478" y="18518"/>
                    <a:pt x="5501" y="18449"/>
                    <a:pt x="5455" y="18427"/>
                  </a:cubicBezTo>
                  <a:close/>
                  <a:moveTo>
                    <a:pt x="708" y="18723"/>
                  </a:moveTo>
                  <a:cubicBezTo>
                    <a:pt x="594" y="18746"/>
                    <a:pt x="548" y="18792"/>
                    <a:pt x="548" y="18906"/>
                  </a:cubicBezTo>
                  <a:cubicBezTo>
                    <a:pt x="548" y="19020"/>
                    <a:pt x="594" y="19066"/>
                    <a:pt x="731" y="19066"/>
                  </a:cubicBezTo>
                  <a:cubicBezTo>
                    <a:pt x="845" y="19066"/>
                    <a:pt x="890" y="19020"/>
                    <a:pt x="890" y="18883"/>
                  </a:cubicBezTo>
                  <a:cubicBezTo>
                    <a:pt x="890" y="18769"/>
                    <a:pt x="845" y="18723"/>
                    <a:pt x="708" y="18723"/>
                  </a:cubicBezTo>
                  <a:close/>
                  <a:moveTo>
                    <a:pt x="2054" y="18837"/>
                  </a:moveTo>
                  <a:cubicBezTo>
                    <a:pt x="1940" y="18837"/>
                    <a:pt x="1895" y="18883"/>
                    <a:pt x="1895" y="19020"/>
                  </a:cubicBezTo>
                  <a:cubicBezTo>
                    <a:pt x="1895" y="19134"/>
                    <a:pt x="1940" y="19180"/>
                    <a:pt x="2077" y="19180"/>
                  </a:cubicBezTo>
                  <a:cubicBezTo>
                    <a:pt x="2191" y="19180"/>
                    <a:pt x="2237" y="19111"/>
                    <a:pt x="2237" y="18974"/>
                  </a:cubicBezTo>
                  <a:cubicBezTo>
                    <a:pt x="2237" y="18883"/>
                    <a:pt x="2191" y="18837"/>
                    <a:pt x="2054" y="18837"/>
                  </a:cubicBezTo>
                  <a:close/>
                  <a:moveTo>
                    <a:pt x="3378" y="18974"/>
                  </a:moveTo>
                  <a:cubicBezTo>
                    <a:pt x="3241" y="18974"/>
                    <a:pt x="3196" y="19020"/>
                    <a:pt x="3196" y="19134"/>
                  </a:cubicBezTo>
                  <a:cubicBezTo>
                    <a:pt x="3196" y="19248"/>
                    <a:pt x="3241" y="19294"/>
                    <a:pt x="3378" y="19294"/>
                  </a:cubicBezTo>
                  <a:cubicBezTo>
                    <a:pt x="3492" y="19294"/>
                    <a:pt x="3538" y="19248"/>
                    <a:pt x="3538" y="19134"/>
                  </a:cubicBezTo>
                  <a:cubicBezTo>
                    <a:pt x="3538" y="19020"/>
                    <a:pt x="3492" y="18974"/>
                    <a:pt x="3378" y="18974"/>
                  </a:cubicBezTo>
                  <a:close/>
                  <a:moveTo>
                    <a:pt x="4702" y="19066"/>
                  </a:moveTo>
                  <a:cubicBezTo>
                    <a:pt x="4588" y="19066"/>
                    <a:pt x="4542" y="19111"/>
                    <a:pt x="4542" y="19248"/>
                  </a:cubicBezTo>
                  <a:cubicBezTo>
                    <a:pt x="4542" y="19362"/>
                    <a:pt x="4588" y="19408"/>
                    <a:pt x="4725" y="19408"/>
                  </a:cubicBezTo>
                  <a:cubicBezTo>
                    <a:pt x="4839" y="19408"/>
                    <a:pt x="4885" y="19362"/>
                    <a:pt x="4885" y="19225"/>
                  </a:cubicBezTo>
                  <a:cubicBezTo>
                    <a:pt x="4885" y="19111"/>
                    <a:pt x="4839" y="19066"/>
                    <a:pt x="4702" y="19066"/>
                  </a:cubicBezTo>
                  <a:close/>
                  <a:moveTo>
                    <a:pt x="32" y="19347"/>
                  </a:moveTo>
                  <a:cubicBezTo>
                    <a:pt x="23" y="19347"/>
                    <a:pt x="23" y="19359"/>
                    <a:pt x="23" y="19385"/>
                  </a:cubicBezTo>
                  <a:cubicBezTo>
                    <a:pt x="23" y="19431"/>
                    <a:pt x="23" y="19454"/>
                    <a:pt x="23" y="19499"/>
                  </a:cubicBezTo>
                  <a:lnTo>
                    <a:pt x="23" y="19636"/>
                  </a:lnTo>
                  <a:cubicBezTo>
                    <a:pt x="23" y="19663"/>
                    <a:pt x="27" y="19673"/>
                    <a:pt x="32" y="19673"/>
                  </a:cubicBezTo>
                  <a:cubicBezTo>
                    <a:pt x="41" y="19673"/>
                    <a:pt x="55" y="19650"/>
                    <a:pt x="69" y="19636"/>
                  </a:cubicBezTo>
                  <a:cubicBezTo>
                    <a:pt x="183" y="19568"/>
                    <a:pt x="183" y="19431"/>
                    <a:pt x="69" y="19362"/>
                  </a:cubicBezTo>
                  <a:cubicBezTo>
                    <a:pt x="50" y="19353"/>
                    <a:pt x="39" y="19347"/>
                    <a:pt x="32" y="19347"/>
                  </a:cubicBezTo>
                  <a:close/>
                  <a:moveTo>
                    <a:pt x="1324" y="19431"/>
                  </a:moveTo>
                  <a:cubicBezTo>
                    <a:pt x="1233" y="19431"/>
                    <a:pt x="1141" y="19522"/>
                    <a:pt x="1164" y="19614"/>
                  </a:cubicBezTo>
                  <a:cubicBezTo>
                    <a:pt x="1164" y="19728"/>
                    <a:pt x="1233" y="19773"/>
                    <a:pt x="1324" y="19773"/>
                  </a:cubicBezTo>
                  <a:cubicBezTo>
                    <a:pt x="1415" y="19773"/>
                    <a:pt x="1484" y="19682"/>
                    <a:pt x="1484" y="19614"/>
                  </a:cubicBezTo>
                  <a:cubicBezTo>
                    <a:pt x="1484" y="19499"/>
                    <a:pt x="1415" y="19431"/>
                    <a:pt x="1324" y="19431"/>
                  </a:cubicBezTo>
                  <a:close/>
                  <a:moveTo>
                    <a:pt x="2671" y="19568"/>
                  </a:moveTo>
                  <a:cubicBezTo>
                    <a:pt x="2557" y="19568"/>
                    <a:pt x="2488" y="19659"/>
                    <a:pt x="2488" y="19750"/>
                  </a:cubicBezTo>
                  <a:cubicBezTo>
                    <a:pt x="2511" y="19842"/>
                    <a:pt x="2579" y="19910"/>
                    <a:pt x="2671" y="19910"/>
                  </a:cubicBezTo>
                  <a:cubicBezTo>
                    <a:pt x="2762" y="19910"/>
                    <a:pt x="2831" y="19819"/>
                    <a:pt x="2831" y="19728"/>
                  </a:cubicBezTo>
                  <a:cubicBezTo>
                    <a:pt x="2831" y="19636"/>
                    <a:pt x="2762" y="19568"/>
                    <a:pt x="2671" y="19568"/>
                  </a:cubicBezTo>
                  <a:close/>
                  <a:moveTo>
                    <a:pt x="3995" y="19682"/>
                  </a:moveTo>
                  <a:cubicBezTo>
                    <a:pt x="3903" y="19682"/>
                    <a:pt x="3835" y="19750"/>
                    <a:pt x="3835" y="19842"/>
                  </a:cubicBezTo>
                  <a:cubicBezTo>
                    <a:pt x="3835" y="19933"/>
                    <a:pt x="3903" y="20002"/>
                    <a:pt x="3995" y="20002"/>
                  </a:cubicBezTo>
                  <a:cubicBezTo>
                    <a:pt x="4086" y="20002"/>
                    <a:pt x="4177" y="19933"/>
                    <a:pt x="4177" y="19842"/>
                  </a:cubicBezTo>
                  <a:cubicBezTo>
                    <a:pt x="4177" y="19750"/>
                    <a:pt x="4109" y="19682"/>
                    <a:pt x="3995" y="19682"/>
                  </a:cubicBezTo>
                  <a:close/>
                  <a:moveTo>
                    <a:pt x="5354" y="19813"/>
                  </a:moveTo>
                  <a:cubicBezTo>
                    <a:pt x="5343" y="19813"/>
                    <a:pt x="5331" y="19815"/>
                    <a:pt x="5318" y="19819"/>
                  </a:cubicBezTo>
                  <a:cubicBezTo>
                    <a:pt x="5227" y="19819"/>
                    <a:pt x="5159" y="19865"/>
                    <a:pt x="5159" y="19956"/>
                  </a:cubicBezTo>
                  <a:cubicBezTo>
                    <a:pt x="5136" y="20047"/>
                    <a:pt x="5204" y="20139"/>
                    <a:pt x="5296" y="20139"/>
                  </a:cubicBezTo>
                  <a:cubicBezTo>
                    <a:pt x="5318" y="20139"/>
                    <a:pt x="5341" y="20139"/>
                    <a:pt x="5364" y="20116"/>
                  </a:cubicBezTo>
                  <a:cubicBezTo>
                    <a:pt x="5387" y="20047"/>
                    <a:pt x="5387" y="19956"/>
                    <a:pt x="5410" y="19887"/>
                  </a:cubicBezTo>
                  <a:cubicBezTo>
                    <a:pt x="5428" y="19850"/>
                    <a:pt x="5401" y="19813"/>
                    <a:pt x="5354" y="19813"/>
                  </a:cubicBezTo>
                  <a:close/>
                  <a:moveTo>
                    <a:pt x="594" y="20070"/>
                  </a:moveTo>
                  <a:cubicBezTo>
                    <a:pt x="525" y="20070"/>
                    <a:pt x="411" y="20184"/>
                    <a:pt x="411" y="20253"/>
                  </a:cubicBezTo>
                  <a:cubicBezTo>
                    <a:pt x="411" y="20298"/>
                    <a:pt x="525" y="20412"/>
                    <a:pt x="594" y="20412"/>
                  </a:cubicBezTo>
                  <a:cubicBezTo>
                    <a:pt x="639" y="20412"/>
                    <a:pt x="753" y="20298"/>
                    <a:pt x="753" y="20253"/>
                  </a:cubicBezTo>
                  <a:cubicBezTo>
                    <a:pt x="753" y="20184"/>
                    <a:pt x="639" y="20070"/>
                    <a:pt x="594" y="20070"/>
                  </a:cubicBezTo>
                  <a:close/>
                  <a:moveTo>
                    <a:pt x="1932" y="20181"/>
                  </a:moveTo>
                  <a:cubicBezTo>
                    <a:pt x="1926" y="20181"/>
                    <a:pt x="1922" y="20182"/>
                    <a:pt x="1918" y="20184"/>
                  </a:cubicBezTo>
                  <a:cubicBezTo>
                    <a:pt x="1872" y="20184"/>
                    <a:pt x="1758" y="20298"/>
                    <a:pt x="1758" y="20344"/>
                  </a:cubicBezTo>
                  <a:cubicBezTo>
                    <a:pt x="1758" y="20406"/>
                    <a:pt x="1853" y="20507"/>
                    <a:pt x="1921" y="20507"/>
                  </a:cubicBezTo>
                  <a:cubicBezTo>
                    <a:pt x="1928" y="20507"/>
                    <a:pt x="1934" y="20506"/>
                    <a:pt x="1940" y="20504"/>
                  </a:cubicBezTo>
                  <a:cubicBezTo>
                    <a:pt x="1986" y="20504"/>
                    <a:pt x="2100" y="20390"/>
                    <a:pt x="2100" y="20344"/>
                  </a:cubicBezTo>
                  <a:cubicBezTo>
                    <a:pt x="2100" y="20282"/>
                    <a:pt x="1986" y="20181"/>
                    <a:pt x="1932" y="20181"/>
                  </a:cubicBezTo>
                  <a:close/>
                  <a:moveTo>
                    <a:pt x="3251" y="20318"/>
                  </a:moveTo>
                  <a:cubicBezTo>
                    <a:pt x="3199" y="20318"/>
                    <a:pt x="3104" y="20418"/>
                    <a:pt x="3104" y="20481"/>
                  </a:cubicBezTo>
                  <a:cubicBezTo>
                    <a:pt x="3104" y="20527"/>
                    <a:pt x="3219" y="20641"/>
                    <a:pt x="3264" y="20641"/>
                  </a:cubicBezTo>
                  <a:cubicBezTo>
                    <a:pt x="3310" y="20641"/>
                    <a:pt x="3424" y="20549"/>
                    <a:pt x="3447" y="20481"/>
                  </a:cubicBezTo>
                  <a:cubicBezTo>
                    <a:pt x="3447" y="20435"/>
                    <a:pt x="3333" y="20321"/>
                    <a:pt x="3264" y="20321"/>
                  </a:cubicBezTo>
                  <a:cubicBezTo>
                    <a:pt x="3260" y="20319"/>
                    <a:pt x="3256" y="20318"/>
                    <a:pt x="3251" y="20318"/>
                  </a:cubicBezTo>
                  <a:close/>
                  <a:moveTo>
                    <a:pt x="4611" y="20412"/>
                  </a:moveTo>
                  <a:cubicBezTo>
                    <a:pt x="4565" y="20412"/>
                    <a:pt x="4451" y="20527"/>
                    <a:pt x="4451" y="20572"/>
                  </a:cubicBezTo>
                  <a:cubicBezTo>
                    <a:pt x="4451" y="20618"/>
                    <a:pt x="4542" y="20732"/>
                    <a:pt x="4611" y="20755"/>
                  </a:cubicBezTo>
                  <a:cubicBezTo>
                    <a:pt x="4657" y="20755"/>
                    <a:pt x="4771" y="20641"/>
                    <a:pt x="4771" y="20595"/>
                  </a:cubicBezTo>
                  <a:cubicBezTo>
                    <a:pt x="4794" y="20527"/>
                    <a:pt x="4679" y="20412"/>
                    <a:pt x="4611" y="20412"/>
                  </a:cubicBezTo>
                  <a:close/>
                  <a:moveTo>
                    <a:pt x="1187" y="20823"/>
                  </a:moveTo>
                  <a:cubicBezTo>
                    <a:pt x="1073" y="20823"/>
                    <a:pt x="1050" y="20823"/>
                    <a:pt x="1050" y="20960"/>
                  </a:cubicBezTo>
                  <a:cubicBezTo>
                    <a:pt x="1050" y="21074"/>
                    <a:pt x="1073" y="21074"/>
                    <a:pt x="1187" y="21074"/>
                  </a:cubicBezTo>
                  <a:cubicBezTo>
                    <a:pt x="1206" y="21078"/>
                    <a:pt x="1223" y="21080"/>
                    <a:pt x="1237" y="21080"/>
                  </a:cubicBezTo>
                  <a:cubicBezTo>
                    <a:pt x="1308" y="21080"/>
                    <a:pt x="1324" y="21032"/>
                    <a:pt x="1324" y="20937"/>
                  </a:cubicBezTo>
                  <a:cubicBezTo>
                    <a:pt x="1324" y="20823"/>
                    <a:pt x="1301" y="20823"/>
                    <a:pt x="1187" y="20823"/>
                  </a:cubicBezTo>
                  <a:close/>
                  <a:moveTo>
                    <a:pt x="2470" y="20952"/>
                  </a:moveTo>
                  <a:cubicBezTo>
                    <a:pt x="2411" y="20952"/>
                    <a:pt x="2397" y="20986"/>
                    <a:pt x="2397" y="21074"/>
                  </a:cubicBezTo>
                  <a:cubicBezTo>
                    <a:pt x="2397" y="21211"/>
                    <a:pt x="2420" y="21211"/>
                    <a:pt x="2534" y="21211"/>
                  </a:cubicBezTo>
                  <a:cubicBezTo>
                    <a:pt x="2648" y="21211"/>
                    <a:pt x="2671" y="21211"/>
                    <a:pt x="2671" y="21097"/>
                  </a:cubicBezTo>
                  <a:cubicBezTo>
                    <a:pt x="2671" y="20960"/>
                    <a:pt x="2648" y="20960"/>
                    <a:pt x="2534" y="20960"/>
                  </a:cubicBezTo>
                  <a:cubicBezTo>
                    <a:pt x="2508" y="20955"/>
                    <a:pt x="2487" y="20952"/>
                    <a:pt x="2470" y="20952"/>
                  </a:cubicBezTo>
                  <a:close/>
                  <a:moveTo>
                    <a:pt x="3858" y="21052"/>
                  </a:moveTo>
                  <a:cubicBezTo>
                    <a:pt x="3744" y="21052"/>
                    <a:pt x="3744" y="21052"/>
                    <a:pt x="3744" y="21188"/>
                  </a:cubicBezTo>
                  <a:cubicBezTo>
                    <a:pt x="3744" y="21303"/>
                    <a:pt x="3789" y="21325"/>
                    <a:pt x="3880" y="21325"/>
                  </a:cubicBezTo>
                  <a:cubicBezTo>
                    <a:pt x="3995" y="21303"/>
                    <a:pt x="4017" y="21303"/>
                    <a:pt x="4017" y="21166"/>
                  </a:cubicBezTo>
                  <a:cubicBezTo>
                    <a:pt x="4017" y="21052"/>
                    <a:pt x="3995" y="21052"/>
                    <a:pt x="3858" y="21052"/>
                  </a:cubicBezTo>
                  <a:close/>
                  <a:moveTo>
                    <a:pt x="1826" y="21554"/>
                  </a:moveTo>
                  <a:cubicBezTo>
                    <a:pt x="1758" y="21554"/>
                    <a:pt x="1689" y="21622"/>
                    <a:pt x="1689" y="21691"/>
                  </a:cubicBezTo>
                  <a:cubicBezTo>
                    <a:pt x="1689" y="21759"/>
                    <a:pt x="1758" y="21828"/>
                    <a:pt x="1826" y="21828"/>
                  </a:cubicBezTo>
                  <a:cubicBezTo>
                    <a:pt x="1895" y="21828"/>
                    <a:pt x="1963" y="21759"/>
                    <a:pt x="1963" y="21691"/>
                  </a:cubicBezTo>
                  <a:cubicBezTo>
                    <a:pt x="1963" y="21622"/>
                    <a:pt x="1895" y="21554"/>
                    <a:pt x="1826" y="21554"/>
                  </a:cubicBezTo>
                  <a:close/>
                  <a:moveTo>
                    <a:pt x="3127" y="21645"/>
                  </a:moveTo>
                  <a:cubicBezTo>
                    <a:pt x="3059" y="21645"/>
                    <a:pt x="3013" y="21713"/>
                    <a:pt x="3013" y="21782"/>
                  </a:cubicBezTo>
                  <a:cubicBezTo>
                    <a:pt x="3013" y="21850"/>
                    <a:pt x="3059" y="21919"/>
                    <a:pt x="3127" y="21919"/>
                  </a:cubicBezTo>
                  <a:cubicBezTo>
                    <a:pt x="3196" y="21919"/>
                    <a:pt x="3264" y="21873"/>
                    <a:pt x="3264" y="21805"/>
                  </a:cubicBezTo>
                  <a:cubicBezTo>
                    <a:pt x="3264" y="21713"/>
                    <a:pt x="3219" y="21645"/>
                    <a:pt x="3127" y="2164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2" name="Google Shape;2292;p39"/>
            <p:cNvSpPr/>
            <p:nvPr/>
          </p:nvSpPr>
          <p:spPr>
            <a:xfrm>
              <a:off x="4254800" y="1206375"/>
              <a:ext cx="135825" cy="550675"/>
            </a:xfrm>
            <a:custGeom>
              <a:avLst/>
              <a:gdLst/>
              <a:ahLst/>
              <a:cxnLst/>
              <a:rect l="l" t="t" r="r" b="b"/>
              <a:pathLst>
                <a:path w="5433" h="22027" extrusionOk="0">
                  <a:moveTo>
                    <a:pt x="2717" y="0"/>
                  </a:moveTo>
                  <a:cubicBezTo>
                    <a:pt x="1210" y="0"/>
                    <a:pt x="0" y="1233"/>
                    <a:pt x="0" y="2739"/>
                  </a:cubicBezTo>
                  <a:lnTo>
                    <a:pt x="0" y="19287"/>
                  </a:lnTo>
                  <a:cubicBezTo>
                    <a:pt x="0" y="20794"/>
                    <a:pt x="1210" y="22026"/>
                    <a:pt x="2717" y="22026"/>
                  </a:cubicBezTo>
                  <a:cubicBezTo>
                    <a:pt x="4223" y="22026"/>
                    <a:pt x="5433" y="20794"/>
                    <a:pt x="5433" y="19287"/>
                  </a:cubicBezTo>
                  <a:lnTo>
                    <a:pt x="5433" y="2739"/>
                  </a:lnTo>
                  <a:cubicBezTo>
                    <a:pt x="5433" y="1233"/>
                    <a:pt x="4223" y="0"/>
                    <a:pt x="2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3" name="Google Shape;2293;p39"/>
            <p:cNvSpPr/>
            <p:nvPr/>
          </p:nvSpPr>
          <p:spPr>
            <a:xfrm>
              <a:off x="4274200" y="1194950"/>
              <a:ext cx="138125" cy="548075"/>
            </a:xfrm>
            <a:custGeom>
              <a:avLst/>
              <a:gdLst/>
              <a:ahLst/>
              <a:cxnLst/>
              <a:rect l="l" t="t" r="r" b="b"/>
              <a:pathLst>
                <a:path w="5525" h="21923" extrusionOk="0">
                  <a:moveTo>
                    <a:pt x="2374" y="1"/>
                  </a:moveTo>
                  <a:cubicBezTo>
                    <a:pt x="2306" y="1"/>
                    <a:pt x="2260" y="46"/>
                    <a:pt x="2237" y="115"/>
                  </a:cubicBezTo>
                  <a:cubicBezTo>
                    <a:pt x="2237" y="206"/>
                    <a:pt x="2306" y="275"/>
                    <a:pt x="2397" y="275"/>
                  </a:cubicBezTo>
                  <a:cubicBezTo>
                    <a:pt x="2466" y="275"/>
                    <a:pt x="2511" y="206"/>
                    <a:pt x="2511" y="138"/>
                  </a:cubicBezTo>
                  <a:cubicBezTo>
                    <a:pt x="2511" y="69"/>
                    <a:pt x="2466" y="1"/>
                    <a:pt x="2374" y="1"/>
                  </a:cubicBezTo>
                  <a:close/>
                  <a:moveTo>
                    <a:pt x="3675" y="92"/>
                  </a:moveTo>
                  <a:cubicBezTo>
                    <a:pt x="3607" y="115"/>
                    <a:pt x="3561" y="160"/>
                    <a:pt x="3561" y="229"/>
                  </a:cubicBezTo>
                  <a:cubicBezTo>
                    <a:pt x="3561" y="297"/>
                    <a:pt x="3630" y="366"/>
                    <a:pt x="3698" y="366"/>
                  </a:cubicBezTo>
                  <a:cubicBezTo>
                    <a:pt x="3767" y="366"/>
                    <a:pt x="3812" y="297"/>
                    <a:pt x="3835" y="229"/>
                  </a:cubicBezTo>
                  <a:cubicBezTo>
                    <a:pt x="3835" y="160"/>
                    <a:pt x="3767" y="92"/>
                    <a:pt x="3675" y="92"/>
                  </a:cubicBezTo>
                  <a:close/>
                  <a:moveTo>
                    <a:pt x="1621" y="594"/>
                  </a:moveTo>
                  <a:cubicBezTo>
                    <a:pt x="1530" y="617"/>
                    <a:pt x="1507" y="617"/>
                    <a:pt x="1507" y="754"/>
                  </a:cubicBezTo>
                  <a:cubicBezTo>
                    <a:pt x="1507" y="868"/>
                    <a:pt x="1530" y="868"/>
                    <a:pt x="1644" y="868"/>
                  </a:cubicBezTo>
                  <a:cubicBezTo>
                    <a:pt x="1758" y="868"/>
                    <a:pt x="1781" y="868"/>
                    <a:pt x="1781" y="731"/>
                  </a:cubicBezTo>
                  <a:cubicBezTo>
                    <a:pt x="1781" y="617"/>
                    <a:pt x="1735" y="594"/>
                    <a:pt x="1621" y="594"/>
                  </a:cubicBezTo>
                  <a:close/>
                  <a:moveTo>
                    <a:pt x="2991" y="708"/>
                  </a:moveTo>
                  <a:cubicBezTo>
                    <a:pt x="2854" y="708"/>
                    <a:pt x="2854" y="708"/>
                    <a:pt x="2854" y="822"/>
                  </a:cubicBezTo>
                  <a:cubicBezTo>
                    <a:pt x="2854" y="959"/>
                    <a:pt x="2854" y="982"/>
                    <a:pt x="2968" y="982"/>
                  </a:cubicBezTo>
                  <a:cubicBezTo>
                    <a:pt x="3105" y="982"/>
                    <a:pt x="3127" y="959"/>
                    <a:pt x="3127" y="845"/>
                  </a:cubicBezTo>
                  <a:cubicBezTo>
                    <a:pt x="3127" y="731"/>
                    <a:pt x="3105" y="708"/>
                    <a:pt x="2991" y="708"/>
                  </a:cubicBezTo>
                  <a:close/>
                  <a:moveTo>
                    <a:pt x="4265" y="839"/>
                  </a:moveTo>
                  <a:cubicBezTo>
                    <a:pt x="4194" y="839"/>
                    <a:pt x="4181" y="887"/>
                    <a:pt x="4200" y="982"/>
                  </a:cubicBezTo>
                  <a:cubicBezTo>
                    <a:pt x="4200" y="1071"/>
                    <a:pt x="4214" y="1104"/>
                    <a:pt x="4273" y="1104"/>
                  </a:cubicBezTo>
                  <a:cubicBezTo>
                    <a:pt x="4291" y="1104"/>
                    <a:pt x="4312" y="1101"/>
                    <a:pt x="4337" y="1096"/>
                  </a:cubicBezTo>
                  <a:cubicBezTo>
                    <a:pt x="4451" y="1096"/>
                    <a:pt x="4474" y="1096"/>
                    <a:pt x="4451" y="959"/>
                  </a:cubicBezTo>
                  <a:cubicBezTo>
                    <a:pt x="4451" y="845"/>
                    <a:pt x="4451" y="845"/>
                    <a:pt x="4314" y="845"/>
                  </a:cubicBezTo>
                  <a:cubicBezTo>
                    <a:pt x="4295" y="841"/>
                    <a:pt x="4279" y="839"/>
                    <a:pt x="4265" y="839"/>
                  </a:cubicBezTo>
                  <a:close/>
                  <a:moveTo>
                    <a:pt x="913" y="1165"/>
                  </a:moveTo>
                  <a:cubicBezTo>
                    <a:pt x="845" y="1165"/>
                    <a:pt x="731" y="1279"/>
                    <a:pt x="731" y="1347"/>
                  </a:cubicBezTo>
                  <a:cubicBezTo>
                    <a:pt x="731" y="1393"/>
                    <a:pt x="845" y="1507"/>
                    <a:pt x="891" y="1507"/>
                  </a:cubicBezTo>
                  <a:cubicBezTo>
                    <a:pt x="959" y="1507"/>
                    <a:pt x="1073" y="1416"/>
                    <a:pt x="1073" y="1347"/>
                  </a:cubicBezTo>
                  <a:cubicBezTo>
                    <a:pt x="1073" y="1302"/>
                    <a:pt x="959" y="1188"/>
                    <a:pt x="913" y="1165"/>
                  </a:cubicBezTo>
                  <a:close/>
                  <a:moveTo>
                    <a:pt x="2260" y="1279"/>
                  </a:moveTo>
                  <a:cubicBezTo>
                    <a:pt x="2192" y="1279"/>
                    <a:pt x="2077" y="1370"/>
                    <a:pt x="2077" y="1439"/>
                  </a:cubicBezTo>
                  <a:cubicBezTo>
                    <a:pt x="2077" y="1484"/>
                    <a:pt x="2192" y="1598"/>
                    <a:pt x="2237" y="1621"/>
                  </a:cubicBezTo>
                  <a:cubicBezTo>
                    <a:pt x="2306" y="1621"/>
                    <a:pt x="2420" y="1507"/>
                    <a:pt x="2420" y="1439"/>
                  </a:cubicBezTo>
                  <a:cubicBezTo>
                    <a:pt x="2420" y="1393"/>
                    <a:pt x="2306" y="1279"/>
                    <a:pt x="2260" y="1279"/>
                  </a:cubicBezTo>
                  <a:close/>
                  <a:moveTo>
                    <a:pt x="3598" y="1413"/>
                  </a:moveTo>
                  <a:cubicBezTo>
                    <a:pt x="3593" y="1413"/>
                    <a:pt x="3588" y="1414"/>
                    <a:pt x="3584" y="1416"/>
                  </a:cubicBezTo>
                  <a:cubicBezTo>
                    <a:pt x="3515" y="1416"/>
                    <a:pt x="3424" y="1530"/>
                    <a:pt x="3424" y="1576"/>
                  </a:cubicBezTo>
                  <a:cubicBezTo>
                    <a:pt x="3424" y="1638"/>
                    <a:pt x="3519" y="1738"/>
                    <a:pt x="3588" y="1738"/>
                  </a:cubicBezTo>
                  <a:cubicBezTo>
                    <a:pt x="3594" y="1738"/>
                    <a:pt x="3601" y="1737"/>
                    <a:pt x="3607" y="1735"/>
                  </a:cubicBezTo>
                  <a:cubicBezTo>
                    <a:pt x="3652" y="1735"/>
                    <a:pt x="3767" y="1621"/>
                    <a:pt x="3767" y="1576"/>
                  </a:cubicBezTo>
                  <a:cubicBezTo>
                    <a:pt x="3746" y="1513"/>
                    <a:pt x="3649" y="1413"/>
                    <a:pt x="3598" y="1413"/>
                  </a:cubicBezTo>
                  <a:close/>
                  <a:moveTo>
                    <a:pt x="4931" y="1507"/>
                  </a:moveTo>
                  <a:cubicBezTo>
                    <a:pt x="4885" y="1507"/>
                    <a:pt x="4771" y="1621"/>
                    <a:pt x="4771" y="1690"/>
                  </a:cubicBezTo>
                  <a:cubicBezTo>
                    <a:pt x="4771" y="1735"/>
                    <a:pt x="4885" y="1849"/>
                    <a:pt x="4931" y="1849"/>
                  </a:cubicBezTo>
                  <a:cubicBezTo>
                    <a:pt x="4999" y="1849"/>
                    <a:pt x="5113" y="1735"/>
                    <a:pt x="5090" y="1667"/>
                  </a:cubicBezTo>
                  <a:cubicBezTo>
                    <a:pt x="5090" y="1621"/>
                    <a:pt x="4976" y="1507"/>
                    <a:pt x="4931" y="1507"/>
                  </a:cubicBezTo>
                  <a:close/>
                  <a:moveTo>
                    <a:pt x="229" y="1781"/>
                  </a:moveTo>
                  <a:cubicBezTo>
                    <a:pt x="206" y="1781"/>
                    <a:pt x="183" y="1781"/>
                    <a:pt x="160" y="1804"/>
                  </a:cubicBezTo>
                  <a:cubicBezTo>
                    <a:pt x="115" y="1872"/>
                    <a:pt x="137" y="1964"/>
                    <a:pt x="92" y="2032"/>
                  </a:cubicBezTo>
                  <a:cubicBezTo>
                    <a:pt x="92" y="2078"/>
                    <a:pt x="137" y="2123"/>
                    <a:pt x="206" y="2123"/>
                  </a:cubicBezTo>
                  <a:cubicBezTo>
                    <a:pt x="274" y="2123"/>
                    <a:pt x="366" y="2055"/>
                    <a:pt x="366" y="1964"/>
                  </a:cubicBezTo>
                  <a:cubicBezTo>
                    <a:pt x="388" y="1895"/>
                    <a:pt x="320" y="1804"/>
                    <a:pt x="229" y="1781"/>
                  </a:cubicBezTo>
                  <a:close/>
                  <a:moveTo>
                    <a:pt x="1507" y="1918"/>
                  </a:moveTo>
                  <a:cubicBezTo>
                    <a:pt x="1416" y="1918"/>
                    <a:pt x="1347" y="1986"/>
                    <a:pt x="1347" y="2078"/>
                  </a:cubicBezTo>
                  <a:cubicBezTo>
                    <a:pt x="1347" y="2159"/>
                    <a:pt x="1402" y="2241"/>
                    <a:pt x="1479" y="2241"/>
                  </a:cubicBezTo>
                  <a:cubicBezTo>
                    <a:pt x="1488" y="2241"/>
                    <a:pt x="1497" y="2240"/>
                    <a:pt x="1507" y="2237"/>
                  </a:cubicBezTo>
                  <a:cubicBezTo>
                    <a:pt x="1598" y="2237"/>
                    <a:pt x="1667" y="2169"/>
                    <a:pt x="1667" y="2078"/>
                  </a:cubicBezTo>
                  <a:cubicBezTo>
                    <a:pt x="1667" y="1986"/>
                    <a:pt x="1598" y="1918"/>
                    <a:pt x="1507" y="1918"/>
                  </a:cubicBezTo>
                  <a:close/>
                  <a:moveTo>
                    <a:pt x="2831" y="2009"/>
                  </a:moveTo>
                  <a:cubicBezTo>
                    <a:pt x="2762" y="2009"/>
                    <a:pt x="2671" y="2101"/>
                    <a:pt x="2694" y="2192"/>
                  </a:cubicBezTo>
                  <a:cubicBezTo>
                    <a:pt x="2694" y="2283"/>
                    <a:pt x="2762" y="2352"/>
                    <a:pt x="2854" y="2352"/>
                  </a:cubicBezTo>
                  <a:cubicBezTo>
                    <a:pt x="2945" y="2352"/>
                    <a:pt x="3036" y="2260"/>
                    <a:pt x="3013" y="2169"/>
                  </a:cubicBezTo>
                  <a:cubicBezTo>
                    <a:pt x="3013" y="2078"/>
                    <a:pt x="2922" y="2009"/>
                    <a:pt x="2831" y="2009"/>
                  </a:cubicBezTo>
                  <a:close/>
                  <a:moveTo>
                    <a:pt x="4177" y="2146"/>
                  </a:moveTo>
                  <a:cubicBezTo>
                    <a:pt x="4109" y="2146"/>
                    <a:pt x="4018" y="2237"/>
                    <a:pt x="4018" y="2329"/>
                  </a:cubicBezTo>
                  <a:cubicBezTo>
                    <a:pt x="4018" y="2420"/>
                    <a:pt x="4109" y="2489"/>
                    <a:pt x="4200" y="2489"/>
                  </a:cubicBezTo>
                  <a:cubicBezTo>
                    <a:pt x="4292" y="2489"/>
                    <a:pt x="4383" y="2397"/>
                    <a:pt x="4360" y="2306"/>
                  </a:cubicBezTo>
                  <a:cubicBezTo>
                    <a:pt x="4360" y="2215"/>
                    <a:pt x="4292" y="2146"/>
                    <a:pt x="4177" y="2146"/>
                  </a:cubicBezTo>
                  <a:close/>
                  <a:moveTo>
                    <a:pt x="5489" y="2251"/>
                  </a:moveTo>
                  <a:cubicBezTo>
                    <a:pt x="5481" y="2251"/>
                    <a:pt x="5468" y="2271"/>
                    <a:pt x="5456" y="2283"/>
                  </a:cubicBezTo>
                  <a:cubicBezTo>
                    <a:pt x="5342" y="2352"/>
                    <a:pt x="5342" y="2489"/>
                    <a:pt x="5456" y="2557"/>
                  </a:cubicBezTo>
                  <a:cubicBezTo>
                    <a:pt x="5475" y="2566"/>
                    <a:pt x="5486" y="2572"/>
                    <a:pt x="5492" y="2572"/>
                  </a:cubicBezTo>
                  <a:cubicBezTo>
                    <a:pt x="5501" y="2572"/>
                    <a:pt x="5501" y="2561"/>
                    <a:pt x="5501" y="2534"/>
                  </a:cubicBezTo>
                  <a:cubicBezTo>
                    <a:pt x="5501" y="2489"/>
                    <a:pt x="5501" y="2466"/>
                    <a:pt x="5501" y="2420"/>
                  </a:cubicBezTo>
                  <a:lnTo>
                    <a:pt x="5501" y="2306"/>
                  </a:lnTo>
                  <a:cubicBezTo>
                    <a:pt x="5501" y="2265"/>
                    <a:pt x="5497" y="2251"/>
                    <a:pt x="5489" y="2251"/>
                  </a:cubicBezTo>
                  <a:close/>
                  <a:moveTo>
                    <a:pt x="799" y="2511"/>
                  </a:moveTo>
                  <a:cubicBezTo>
                    <a:pt x="685" y="2511"/>
                    <a:pt x="640" y="2557"/>
                    <a:pt x="640" y="2694"/>
                  </a:cubicBezTo>
                  <a:cubicBezTo>
                    <a:pt x="640" y="2808"/>
                    <a:pt x="685" y="2854"/>
                    <a:pt x="822" y="2854"/>
                  </a:cubicBezTo>
                  <a:cubicBezTo>
                    <a:pt x="936" y="2854"/>
                    <a:pt x="982" y="2808"/>
                    <a:pt x="982" y="2671"/>
                  </a:cubicBezTo>
                  <a:cubicBezTo>
                    <a:pt x="982" y="2557"/>
                    <a:pt x="913" y="2511"/>
                    <a:pt x="799" y="2511"/>
                  </a:cubicBezTo>
                  <a:close/>
                  <a:moveTo>
                    <a:pt x="2146" y="2626"/>
                  </a:moveTo>
                  <a:cubicBezTo>
                    <a:pt x="2032" y="2626"/>
                    <a:pt x="1986" y="2671"/>
                    <a:pt x="1986" y="2785"/>
                  </a:cubicBezTo>
                  <a:cubicBezTo>
                    <a:pt x="1986" y="2899"/>
                    <a:pt x="2032" y="2945"/>
                    <a:pt x="2146" y="2945"/>
                  </a:cubicBezTo>
                  <a:cubicBezTo>
                    <a:pt x="2260" y="2945"/>
                    <a:pt x="2306" y="2899"/>
                    <a:pt x="2306" y="2785"/>
                  </a:cubicBezTo>
                  <a:cubicBezTo>
                    <a:pt x="2306" y="2671"/>
                    <a:pt x="2260" y="2626"/>
                    <a:pt x="2146" y="2626"/>
                  </a:cubicBezTo>
                  <a:close/>
                  <a:moveTo>
                    <a:pt x="3447" y="2762"/>
                  </a:moveTo>
                  <a:cubicBezTo>
                    <a:pt x="3333" y="2762"/>
                    <a:pt x="3287" y="2808"/>
                    <a:pt x="3287" y="2945"/>
                  </a:cubicBezTo>
                  <a:cubicBezTo>
                    <a:pt x="3287" y="3059"/>
                    <a:pt x="3333" y="3082"/>
                    <a:pt x="3470" y="3082"/>
                  </a:cubicBezTo>
                  <a:cubicBezTo>
                    <a:pt x="3584" y="3082"/>
                    <a:pt x="3630" y="3036"/>
                    <a:pt x="3630" y="2922"/>
                  </a:cubicBezTo>
                  <a:cubicBezTo>
                    <a:pt x="3630" y="2785"/>
                    <a:pt x="3584" y="2762"/>
                    <a:pt x="3447" y="2762"/>
                  </a:cubicBezTo>
                  <a:close/>
                  <a:moveTo>
                    <a:pt x="4794" y="2854"/>
                  </a:moveTo>
                  <a:cubicBezTo>
                    <a:pt x="4680" y="2854"/>
                    <a:pt x="4634" y="2899"/>
                    <a:pt x="4634" y="3036"/>
                  </a:cubicBezTo>
                  <a:cubicBezTo>
                    <a:pt x="4634" y="3150"/>
                    <a:pt x="4680" y="3196"/>
                    <a:pt x="4817" y="3196"/>
                  </a:cubicBezTo>
                  <a:cubicBezTo>
                    <a:pt x="4931" y="3196"/>
                    <a:pt x="4976" y="3128"/>
                    <a:pt x="4976" y="3014"/>
                  </a:cubicBezTo>
                  <a:cubicBezTo>
                    <a:pt x="4976" y="2899"/>
                    <a:pt x="4908" y="2854"/>
                    <a:pt x="4794" y="2854"/>
                  </a:cubicBezTo>
                  <a:close/>
                  <a:moveTo>
                    <a:pt x="46" y="3105"/>
                  </a:moveTo>
                  <a:cubicBezTo>
                    <a:pt x="46" y="3128"/>
                    <a:pt x="23" y="3150"/>
                    <a:pt x="23" y="3196"/>
                  </a:cubicBezTo>
                  <a:cubicBezTo>
                    <a:pt x="23" y="3219"/>
                    <a:pt x="23" y="3265"/>
                    <a:pt x="23" y="3287"/>
                  </a:cubicBezTo>
                  <a:cubicBezTo>
                    <a:pt x="23" y="3310"/>
                    <a:pt x="23" y="3356"/>
                    <a:pt x="23" y="3379"/>
                  </a:cubicBezTo>
                  <a:cubicBezTo>
                    <a:pt x="46" y="3402"/>
                    <a:pt x="0" y="3470"/>
                    <a:pt x="69" y="3493"/>
                  </a:cubicBezTo>
                  <a:cubicBezTo>
                    <a:pt x="92" y="3493"/>
                    <a:pt x="137" y="3470"/>
                    <a:pt x="160" y="3447"/>
                  </a:cubicBezTo>
                  <a:cubicBezTo>
                    <a:pt x="206" y="3402"/>
                    <a:pt x="229" y="3356"/>
                    <a:pt x="251" y="3333"/>
                  </a:cubicBezTo>
                  <a:cubicBezTo>
                    <a:pt x="274" y="3287"/>
                    <a:pt x="274" y="3287"/>
                    <a:pt x="251" y="3265"/>
                  </a:cubicBezTo>
                  <a:cubicBezTo>
                    <a:pt x="206" y="3219"/>
                    <a:pt x="183" y="3173"/>
                    <a:pt x="160" y="3128"/>
                  </a:cubicBezTo>
                  <a:cubicBezTo>
                    <a:pt x="137" y="3105"/>
                    <a:pt x="69" y="3105"/>
                    <a:pt x="46" y="3105"/>
                  </a:cubicBezTo>
                  <a:close/>
                  <a:moveTo>
                    <a:pt x="1399" y="3194"/>
                  </a:moveTo>
                  <a:cubicBezTo>
                    <a:pt x="1327" y="3194"/>
                    <a:pt x="1210" y="3315"/>
                    <a:pt x="1210" y="3379"/>
                  </a:cubicBezTo>
                  <a:cubicBezTo>
                    <a:pt x="1210" y="3447"/>
                    <a:pt x="1324" y="3584"/>
                    <a:pt x="1393" y="3584"/>
                  </a:cubicBezTo>
                  <a:cubicBezTo>
                    <a:pt x="1398" y="3586"/>
                    <a:pt x="1404" y="3587"/>
                    <a:pt x="1410" y="3587"/>
                  </a:cubicBezTo>
                  <a:cubicBezTo>
                    <a:pt x="1484" y="3587"/>
                    <a:pt x="1621" y="3463"/>
                    <a:pt x="1621" y="3379"/>
                  </a:cubicBezTo>
                  <a:cubicBezTo>
                    <a:pt x="1621" y="3333"/>
                    <a:pt x="1484" y="3196"/>
                    <a:pt x="1416" y="3196"/>
                  </a:cubicBezTo>
                  <a:cubicBezTo>
                    <a:pt x="1410" y="3194"/>
                    <a:pt x="1405" y="3194"/>
                    <a:pt x="1399" y="3194"/>
                  </a:cubicBezTo>
                  <a:close/>
                  <a:moveTo>
                    <a:pt x="2746" y="3331"/>
                  </a:moveTo>
                  <a:cubicBezTo>
                    <a:pt x="2674" y="3331"/>
                    <a:pt x="2557" y="3452"/>
                    <a:pt x="2557" y="3516"/>
                  </a:cubicBezTo>
                  <a:cubicBezTo>
                    <a:pt x="2534" y="3584"/>
                    <a:pt x="2671" y="3721"/>
                    <a:pt x="2739" y="3721"/>
                  </a:cubicBezTo>
                  <a:cubicBezTo>
                    <a:pt x="2808" y="3721"/>
                    <a:pt x="2945" y="3584"/>
                    <a:pt x="2945" y="3516"/>
                  </a:cubicBezTo>
                  <a:cubicBezTo>
                    <a:pt x="2945" y="3447"/>
                    <a:pt x="2831" y="3333"/>
                    <a:pt x="2762" y="3333"/>
                  </a:cubicBezTo>
                  <a:cubicBezTo>
                    <a:pt x="2757" y="3331"/>
                    <a:pt x="2752" y="3331"/>
                    <a:pt x="2746" y="3331"/>
                  </a:cubicBezTo>
                  <a:close/>
                  <a:moveTo>
                    <a:pt x="4106" y="3430"/>
                  </a:moveTo>
                  <a:cubicBezTo>
                    <a:pt x="4069" y="3430"/>
                    <a:pt x="4029" y="3459"/>
                    <a:pt x="3972" y="3516"/>
                  </a:cubicBezTo>
                  <a:cubicBezTo>
                    <a:pt x="3881" y="3584"/>
                    <a:pt x="3881" y="3675"/>
                    <a:pt x="3972" y="3744"/>
                  </a:cubicBezTo>
                  <a:cubicBezTo>
                    <a:pt x="3995" y="3790"/>
                    <a:pt x="4040" y="3812"/>
                    <a:pt x="4109" y="3812"/>
                  </a:cubicBezTo>
                  <a:cubicBezTo>
                    <a:pt x="4112" y="3814"/>
                    <a:pt x="4116" y="3815"/>
                    <a:pt x="4121" y="3815"/>
                  </a:cubicBezTo>
                  <a:cubicBezTo>
                    <a:pt x="4174" y="3815"/>
                    <a:pt x="4292" y="3693"/>
                    <a:pt x="4292" y="3630"/>
                  </a:cubicBezTo>
                  <a:cubicBezTo>
                    <a:pt x="4269" y="3584"/>
                    <a:pt x="4269" y="3539"/>
                    <a:pt x="4223" y="3516"/>
                  </a:cubicBezTo>
                  <a:cubicBezTo>
                    <a:pt x="4177" y="3459"/>
                    <a:pt x="4143" y="3430"/>
                    <a:pt x="4106" y="3430"/>
                  </a:cubicBezTo>
                  <a:close/>
                  <a:moveTo>
                    <a:pt x="5400" y="3557"/>
                  </a:moveTo>
                  <a:cubicBezTo>
                    <a:pt x="5395" y="3557"/>
                    <a:pt x="5390" y="3558"/>
                    <a:pt x="5387" y="3561"/>
                  </a:cubicBezTo>
                  <a:cubicBezTo>
                    <a:pt x="5319" y="3584"/>
                    <a:pt x="5205" y="3698"/>
                    <a:pt x="5205" y="3744"/>
                  </a:cubicBezTo>
                  <a:cubicBezTo>
                    <a:pt x="5205" y="3812"/>
                    <a:pt x="5250" y="3881"/>
                    <a:pt x="5319" y="3927"/>
                  </a:cubicBezTo>
                  <a:lnTo>
                    <a:pt x="5364" y="3927"/>
                  </a:lnTo>
                  <a:cubicBezTo>
                    <a:pt x="5372" y="3949"/>
                    <a:pt x="5382" y="3957"/>
                    <a:pt x="5393" y="3957"/>
                  </a:cubicBezTo>
                  <a:cubicBezTo>
                    <a:pt x="5415" y="3957"/>
                    <a:pt x="5440" y="3927"/>
                    <a:pt x="5456" y="3927"/>
                  </a:cubicBezTo>
                  <a:cubicBezTo>
                    <a:pt x="5524" y="3927"/>
                    <a:pt x="5501" y="3881"/>
                    <a:pt x="5501" y="3858"/>
                  </a:cubicBezTo>
                  <a:cubicBezTo>
                    <a:pt x="5501" y="3812"/>
                    <a:pt x="5501" y="3790"/>
                    <a:pt x="5501" y="3744"/>
                  </a:cubicBezTo>
                  <a:cubicBezTo>
                    <a:pt x="5501" y="3721"/>
                    <a:pt x="5501" y="3675"/>
                    <a:pt x="5501" y="3630"/>
                  </a:cubicBezTo>
                  <a:cubicBezTo>
                    <a:pt x="5501" y="3610"/>
                    <a:pt x="5434" y="3557"/>
                    <a:pt x="5400" y="3557"/>
                  </a:cubicBezTo>
                  <a:close/>
                  <a:moveTo>
                    <a:pt x="662" y="3835"/>
                  </a:moveTo>
                  <a:cubicBezTo>
                    <a:pt x="571" y="3835"/>
                    <a:pt x="457" y="3927"/>
                    <a:pt x="480" y="4041"/>
                  </a:cubicBezTo>
                  <a:cubicBezTo>
                    <a:pt x="480" y="4132"/>
                    <a:pt x="571" y="4223"/>
                    <a:pt x="662" y="4223"/>
                  </a:cubicBezTo>
                  <a:cubicBezTo>
                    <a:pt x="776" y="4223"/>
                    <a:pt x="868" y="4132"/>
                    <a:pt x="868" y="4018"/>
                  </a:cubicBezTo>
                  <a:cubicBezTo>
                    <a:pt x="868" y="3927"/>
                    <a:pt x="776" y="3835"/>
                    <a:pt x="662" y="3835"/>
                  </a:cubicBezTo>
                  <a:close/>
                  <a:moveTo>
                    <a:pt x="2009" y="3927"/>
                  </a:moveTo>
                  <a:cubicBezTo>
                    <a:pt x="1918" y="3927"/>
                    <a:pt x="1804" y="4018"/>
                    <a:pt x="1804" y="4132"/>
                  </a:cubicBezTo>
                  <a:cubicBezTo>
                    <a:pt x="1804" y="4223"/>
                    <a:pt x="1895" y="4337"/>
                    <a:pt x="2009" y="4337"/>
                  </a:cubicBezTo>
                  <a:cubicBezTo>
                    <a:pt x="2123" y="4337"/>
                    <a:pt x="2214" y="4246"/>
                    <a:pt x="2214" y="4132"/>
                  </a:cubicBezTo>
                  <a:cubicBezTo>
                    <a:pt x="2214" y="4018"/>
                    <a:pt x="2123" y="3927"/>
                    <a:pt x="2009" y="3927"/>
                  </a:cubicBezTo>
                  <a:close/>
                  <a:moveTo>
                    <a:pt x="3356" y="4064"/>
                  </a:moveTo>
                  <a:cubicBezTo>
                    <a:pt x="3242" y="4064"/>
                    <a:pt x="3150" y="4155"/>
                    <a:pt x="3150" y="4269"/>
                  </a:cubicBezTo>
                  <a:cubicBezTo>
                    <a:pt x="3150" y="4360"/>
                    <a:pt x="3242" y="4452"/>
                    <a:pt x="3356" y="4474"/>
                  </a:cubicBezTo>
                  <a:cubicBezTo>
                    <a:pt x="3470" y="4474"/>
                    <a:pt x="3561" y="4383"/>
                    <a:pt x="3561" y="4269"/>
                  </a:cubicBezTo>
                  <a:cubicBezTo>
                    <a:pt x="3561" y="4155"/>
                    <a:pt x="3470" y="4064"/>
                    <a:pt x="3356" y="4064"/>
                  </a:cubicBezTo>
                  <a:close/>
                  <a:moveTo>
                    <a:pt x="4702" y="4155"/>
                  </a:moveTo>
                  <a:cubicBezTo>
                    <a:pt x="4588" y="4155"/>
                    <a:pt x="4497" y="4269"/>
                    <a:pt x="4497" y="4360"/>
                  </a:cubicBezTo>
                  <a:cubicBezTo>
                    <a:pt x="4497" y="4474"/>
                    <a:pt x="4588" y="4566"/>
                    <a:pt x="4702" y="4566"/>
                  </a:cubicBezTo>
                  <a:cubicBezTo>
                    <a:pt x="4817" y="4566"/>
                    <a:pt x="4908" y="4474"/>
                    <a:pt x="4908" y="4360"/>
                  </a:cubicBezTo>
                  <a:cubicBezTo>
                    <a:pt x="4908" y="4246"/>
                    <a:pt x="4794" y="4155"/>
                    <a:pt x="4702" y="4155"/>
                  </a:cubicBezTo>
                  <a:close/>
                  <a:moveTo>
                    <a:pt x="46" y="4429"/>
                  </a:moveTo>
                  <a:cubicBezTo>
                    <a:pt x="46" y="4474"/>
                    <a:pt x="46" y="4520"/>
                    <a:pt x="23" y="4566"/>
                  </a:cubicBezTo>
                  <a:cubicBezTo>
                    <a:pt x="23" y="4588"/>
                    <a:pt x="23" y="4611"/>
                    <a:pt x="23" y="4634"/>
                  </a:cubicBezTo>
                  <a:cubicBezTo>
                    <a:pt x="23" y="4657"/>
                    <a:pt x="23" y="4680"/>
                    <a:pt x="23" y="4703"/>
                  </a:cubicBezTo>
                  <a:cubicBezTo>
                    <a:pt x="46" y="4748"/>
                    <a:pt x="46" y="4794"/>
                    <a:pt x="46" y="4840"/>
                  </a:cubicBezTo>
                  <a:cubicBezTo>
                    <a:pt x="69" y="4817"/>
                    <a:pt x="92" y="4771"/>
                    <a:pt x="137" y="4748"/>
                  </a:cubicBezTo>
                  <a:cubicBezTo>
                    <a:pt x="206" y="4703"/>
                    <a:pt x="160" y="4611"/>
                    <a:pt x="160" y="4543"/>
                  </a:cubicBezTo>
                  <a:cubicBezTo>
                    <a:pt x="160" y="4497"/>
                    <a:pt x="92" y="4474"/>
                    <a:pt x="46" y="4429"/>
                  </a:cubicBezTo>
                  <a:close/>
                  <a:moveTo>
                    <a:pt x="1256" y="4520"/>
                  </a:moveTo>
                  <a:cubicBezTo>
                    <a:pt x="1142" y="4543"/>
                    <a:pt x="1073" y="4611"/>
                    <a:pt x="1073" y="4748"/>
                  </a:cubicBezTo>
                  <a:cubicBezTo>
                    <a:pt x="1073" y="4862"/>
                    <a:pt x="1164" y="4931"/>
                    <a:pt x="1279" y="4931"/>
                  </a:cubicBezTo>
                  <a:cubicBezTo>
                    <a:pt x="1393" y="4931"/>
                    <a:pt x="1484" y="4840"/>
                    <a:pt x="1484" y="4725"/>
                  </a:cubicBezTo>
                  <a:cubicBezTo>
                    <a:pt x="1484" y="4611"/>
                    <a:pt x="1393" y="4520"/>
                    <a:pt x="1256" y="4520"/>
                  </a:cubicBezTo>
                  <a:close/>
                  <a:moveTo>
                    <a:pt x="2602" y="4657"/>
                  </a:moveTo>
                  <a:cubicBezTo>
                    <a:pt x="2488" y="4657"/>
                    <a:pt x="2420" y="4748"/>
                    <a:pt x="2420" y="4885"/>
                  </a:cubicBezTo>
                  <a:cubicBezTo>
                    <a:pt x="2420" y="4999"/>
                    <a:pt x="2488" y="5068"/>
                    <a:pt x="2625" y="5068"/>
                  </a:cubicBezTo>
                  <a:cubicBezTo>
                    <a:pt x="2739" y="5068"/>
                    <a:pt x="2808" y="4977"/>
                    <a:pt x="2808" y="4862"/>
                  </a:cubicBezTo>
                  <a:cubicBezTo>
                    <a:pt x="2808" y="4748"/>
                    <a:pt x="2739" y="4657"/>
                    <a:pt x="2602" y="4657"/>
                  </a:cubicBezTo>
                  <a:close/>
                  <a:moveTo>
                    <a:pt x="3949" y="4771"/>
                  </a:moveTo>
                  <a:cubicBezTo>
                    <a:pt x="3835" y="4771"/>
                    <a:pt x="3767" y="4840"/>
                    <a:pt x="3767" y="4977"/>
                  </a:cubicBezTo>
                  <a:cubicBezTo>
                    <a:pt x="3767" y="5091"/>
                    <a:pt x="3835" y="5159"/>
                    <a:pt x="3949" y="5159"/>
                  </a:cubicBezTo>
                  <a:cubicBezTo>
                    <a:pt x="4086" y="5159"/>
                    <a:pt x="4155" y="5091"/>
                    <a:pt x="4155" y="4977"/>
                  </a:cubicBezTo>
                  <a:cubicBezTo>
                    <a:pt x="4155" y="4840"/>
                    <a:pt x="4086" y="4771"/>
                    <a:pt x="3949" y="4771"/>
                  </a:cubicBezTo>
                  <a:close/>
                  <a:moveTo>
                    <a:pt x="5296" y="4908"/>
                  </a:moveTo>
                  <a:cubicBezTo>
                    <a:pt x="5182" y="4908"/>
                    <a:pt x="5090" y="4977"/>
                    <a:pt x="5090" y="5113"/>
                  </a:cubicBezTo>
                  <a:cubicBezTo>
                    <a:pt x="5090" y="5228"/>
                    <a:pt x="5182" y="5296"/>
                    <a:pt x="5296" y="5296"/>
                  </a:cubicBezTo>
                  <a:cubicBezTo>
                    <a:pt x="5433" y="5296"/>
                    <a:pt x="5501" y="5228"/>
                    <a:pt x="5501" y="5091"/>
                  </a:cubicBezTo>
                  <a:cubicBezTo>
                    <a:pt x="5501" y="4977"/>
                    <a:pt x="5410" y="4908"/>
                    <a:pt x="5296" y="4908"/>
                  </a:cubicBezTo>
                  <a:close/>
                  <a:moveTo>
                    <a:pt x="571" y="5113"/>
                  </a:moveTo>
                  <a:cubicBezTo>
                    <a:pt x="525" y="5113"/>
                    <a:pt x="480" y="5136"/>
                    <a:pt x="411" y="5159"/>
                  </a:cubicBezTo>
                  <a:cubicBezTo>
                    <a:pt x="366" y="5205"/>
                    <a:pt x="366" y="5273"/>
                    <a:pt x="343" y="5342"/>
                  </a:cubicBezTo>
                  <a:cubicBezTo>
                    <a:pt x="320" y="5387"/>
                    <a:pt x="366" y="5433"/>
                    <a:pt x="411" y="5479"/>
                  </a:cubicBezTo>
                  <a:cubicBezTo>
                    <a:pt x="434" y="5547"/>
                    <a:pt x="525" y="5524"/>
                    <a:pt x="571" y="5570"/>
                  </a:cubicBezTo>
                  <a:cubicBezTo>
                    <a:pt x="617" y="5524"/>
                    <a:pt x="685" y="5547"/>
                    <a:pt x="731" y="5501"/>
                  </a:cubicBezTo>
                  <a:cubicBezTo>
                    <a:pt x="776" y="5433"/>
                    <a:pt x="754" y="5387"/>
                    <a:pt x="799" y="5342"/>
                  </a:cubicBezTo>
                  <a:cubicBezTo>
                    <a:pt x="754" y="5296"/>
                    <a:pt x="776" y="5228"/>
                    <a:pt x="731" y="5182"/>
                  </a:cubicBezTo>
                  <a:cubicBezTo>
                    <a:pt x="685" y="5113"/>
                    <a:pt x="617" y="5159"/>
                    <a:pt x="571" y="5113"/>
                  </a:cubicBezTo>
                  <a:close/>
                  <a:moveTo>
                    <a:pt x="1891" y="5244"/>
                  </a:moveTo>
                  <a:cubicBezTo>
                    <a:pt x="1854" y="5244"/>
                    <a:pt x="1813" y="5278"/>
                    <a:pt x="1758" y="5296"/>
                  </a:cubicBezTo>
                  <a:cubicBezTo>
                    <a:pt x="1689" y="5319"/>
                    <a:pt x="1735" y="5410"/>
                    <a:pt x="1667" y="5456"/>
                  </a:cubicBezTo>
                  <a:cubicBezTo>
                    <a:pt x="1689" y="5501"/>
                    <a:pt x="1712" y="5570"/>
                    <a:pt x="1735" y="5616"/>
                  </a:cubicBezTo>
                  <a:cubicBezTo>
                    <a:pt x="1781" y="5684"/>
                    <a:pt x="1849" y="5684"/>
                    <a:pt x="1895" y="5707"/>
                  </a:cubicBezTo>
                  <a:cubicBezTo>
                    <a:pt x="1941" y="5707"/>
                    <a:pt x="2009" y="5661"/>
                    <a:pt x="2055" y="5638"/>
                  </a:cubicBezTo>
                  <a:cubicBezTo>
                    <a:pt x="2123" y="5616"/>
                    <a:pt x="2100" y="5524"/>
                    <a:pt x="2146" y="5479"/>
                  </a:cubicBezTo>
                  <a:cubicBezTo>
                    <a:pt x="2123" y="5433"/>
                    <a:pt x="2100" y="5365"/>
                    <a:pt x="2077" y="5319"/>
                  </a:cubicBezTo>
                  <a:cubicBezTo>
                    <a:pt x="2055" y="5250"/>
                    <a:pt x="1963" y="5273"/>
                    <a:pt x="1918" y="5250"/>
                  </a:cubicBezTo>
                  <a:cubicBezTo>
                    <a:pt x="1909" y="5246"/>
                    <a:pt x="1900" y="5244"/>
                    <a:pt x="1891" y="5244"/>
                  </a:cubicBezTo>
                  <a:close/>
                  <a:moveTo>
                    <a:pt x="3206" y="5337"/>
                  </a:moveTo>
                  <a:cubicBezTo>
                    <a:pt x="3177" y="5337"/>
                    <a:pt x="3121" y="5387"/>
                    <a:pt x="3082" y="5387"/>
                  </a:cubicBezTo>
                  <a:cubicBezTo>
                    <a:pt x="2991" y="5433"/>
                    <a:pt x="3036" y="5524"/>
                    <a:pt x="2991" y="5547"/>
                  </a:cubicBezTo>
                  <a:cubicBezTo>
                    <a:pt x="3013" y="5616"/>
                    <a:pt x="3013" y="5661"/>
                    <a:pt x="3059" y="5707"/>
                  </a:cubicBezTo>
                  <a:cubicBezTo>
                    <a:pt x="3082" y="5775"/>
                    <a:pt x="3150" y="5775"/>
                    <a:pt x="3219" y="5798"/>
                  </a:cubicBezTo>
                  <a:cubicBezTo>
                    <a:pt x="3227" y="5803"/>
                    <a:pt x="3236" y="5804"/>
                    <a:pt x="3245" y="5804"/>
                  </a:cubicBezTo>
                  <a:cubicBezTo>
                    <a:pt x="3283" y="5804"/>
                    <a:pt x="3323" y="5771"/>
                    <a:pt x="3379" y="5753"/>
                  </a:cubicBezTo>
                  <a:cubicBezTo>
                    <a:pt x="3424" y="5707"/>
                    <a:pt x="3401" y="5616"/>
                    <a:pt x="3470" y="5570"/>
                  </a:cubicBezTo>
                  <a:cubicBezTo>
                    <a:pt x="3447" y="5524"/>
                    <a:pt x="3424" y="5479"/>
                    <a:pt x="3379" y="5410"/>
                  </a:cubicBezTo>
                  <a:cubicBezTo>
                    <a:pt x="3356" y="5365"/>
                    <a:pt x="3264" y="5365"/>
                    <a:pt x="3219" y="5342"/>
                  </a:cubicBezTo>
                  <a:cubicBezTo>
                    <a:pt x="3216" y="5338"/>
                    <a:pt x="3211" y="5337"/>
                    <a:pt x="3206" y="5337"/>
                  </a:cubicBezTo>
                  <a:close/>
                  <a:moveTo>
                    <a:pt x="4565" y="5479"/>
                  </a:moveTo>
                  <a:cubicBezTo>
                    <a:pt x="4520" y="5501"/>
                    <a:pt x="4474" y="5501"/>
                    <a:pt x="4406" y="5524"/>
                  </a:cubicBezTo>
                  <a:cubicBezTo>
                    <a:pt x="4360" y="5570"/>
                    <a:pt x="4360" y="5638"/>
                    <a:pt x="4337" y="5707"/>
                  </a:cubicBezTo>
                  <a:cubicBezTo>
                    <a:pt x="4314" y="5753"/>
                    <a:pt x="4360" y="5798"/>
                    <a:pt x="4406" y="5867"/>
                  </a:cubicBezTo>
                  <a:cubicBezTo>
                    <a:pt x="4429" y="5912"/>
                    <a:pt x="4520" y="5890"/>
                    <a:pt x="4565" y="5958"/>
                  </a:cubicBezTo>
                  <a:cubicBezTo>
                    <a:pt x="4588" y="5890"/>
                    <a:pt x="4680" y="5912"/>
                    <a:pt x="4725" y="5867"/>
                  </a:cubicBezTo>
                  <a:cubicBezTo>
                    <a:pt x="4771" y="5821"/>
                    <a:pt x="4748" y="5753"/>
                    <a:pt x="4794" y="5707"/>
                  </a:cubicBezTo>
                  <a:cubicBezTo>
                    <a:pt x="4748" y="5661"/>
                    <a:pt x="4771" y="5593"/>
                    <a:pt x="4725" y="5547"/>
                  </a:cubicBezTo>
                  <a:cubicBezTo>
                    <a:pt x="4680" y="5501"/>
                    <a:pt x="4611" y="5524"/>
                    <a:pt x="4565" y="5479"/>
                  </a:cubicBezTo>
                  <a:close/>
                  <a:moveTo>
                    <a:pt x="46" y="5912"/>
                  </a:moveTo>
                  <a:cubicBezTo>
                    <a:pt x="46" y="5958"/>
                    <a:pt x="46" y="6004"/>
                    <a:pt x="46" y="6026"/>
                  </a:cubicBezTo>
                  <a:lnTo>
                    <a:pt x="69" y="6026"/>
                  </a:lnTo>
                  <a:cubicBezTo>
                    <a:pt x="69" y="6004"/>
                    <a:pt x="69" y="6004"/>
                    <a:pt x="69" y="5981"/>
                  </a:cubicBezTo>
                  <a:cubicBezTo>
                    <a:pt x="69" y="5958"/>
                    <a:pt x="69" y="5935"/>
                    <a:pt x="69" y="5935"/>
                  </a:cubicBezTo>
                  <a:cubicBezTo>
                    <a:pt x="69" y="5912"/>
                    <a:pt x="46" y="5912"/>
                    <a:pt x="46" y="5912"/>
                  </a:cubicBezTo>
                  <a:close/>
                  <a:moveTo>
                    <a:pt x="1164" y="5844"/>
                  </a:moveTo>
                  <a:cubicBezTo>
                    <a:pt x="1073" y="5844"/>
                    <a:pt x="936" y="5958"/>
                    <a:pt x="936" y="6072"/>
                  </a:cubicBezTo>
                  <a:cubicBezTo>
                    <a:pt x="936" y="6163"/>
                    <a:pt x="1050" y="6300"/>
                    <a:pt x="1164" y="6300"/>
                  </a:cubicBezTo>
                  <a:cubicBezTo>
                    <a:pt x="1173" y="6302"/>
                    <a:pt x="1182" y="6303"/>
                    <a:pt x="1190" y="6303"/>
                  </a:cubicBezTo>
                  <a:cubicBezTo>
                    <a:pt x="1295" y="6303"/>
                    <a:pt x="1394" y="6178"/>
                    <a:pt x="1416" y="6072"/>
                  </a:cubicBezTo>
                  <a:cubicBezTo>
                    <a:pt x="1416" y="5958"/>
                    <a:pt x="1279" y="5844"/>
                    <a:pt x="1164" y="5844"/>
                  </a:cubicBezTo>
                  <a:close/>
                  <a:moveTo>
                    <a:pt x="2537" y="5978"/>
                  </a:moveTo>
                  <a:cubicBezTo>
                    <a:pt x="2528" y="5978"/>
                    <a:pt x="2520" y="5979"/>
                    <a:pt x="2511" y="5981"/>
                  </a:cubicBezTo>
                  <a:cubicBezTo>
                    <a:pt x="2397" y="5981"/>
                    <a:pt x="2283" y="6118"/>
                    <a:pt x="2283" y="6232"/>
                  </a:cubicBezTo>
                  <a:cubicBezTo>
                    <a:pt x="2283" y="6323"/>
                    <a:pt x="2420" y="6437"/>
                    <a:pt x="2511" y="6437"/>
                  </a:cubicBezTo>
                  <a:cubicBezTo>
                    <a:pt x="2648" y="6437"/>
                    <a:pt x="2762" y="6300"/>
                    <a:pt x="2762" y="6209"/>
                  </a:cubicBezTo>
                  <a:cubicBezTo>
                    <a:pt x="2741" y="6103"/>
                    <a:pt x="2642" y="5978"/>
                    <a:pt x="2537" y="5978"/>
                  </a:cubicBezTo>
                  <a:close/>
                  <a:moveTo>
                    <a:pt x="3835" y="6072"/>
                  </a:moveTo>
                  <a:cubicBezTo>
                    <a:pt x="3721" y="6072"/>
                    <a:pt x="3607" y="6209"/>
                    <a:pt x="3630" y="6323"/>
                  </a:cubicBezTo>
                  <a:cubicBezTo>
                    <a:pt x="3630" y="6437"/>
                    <a:pt x="3767" y="6551"/>
                    <a:pt x="3858" y="6551"/>
                  </a:cubicBezTo>
                  <a:cubicBezTo>
                    <a:pt x="3972" y="6551"/>
                    <a:pt x="4109" y="6415"/>
                    <a:pt x="4086" y="6300"/>
                  </a:cubicBezTo>
                  <a:cubicBezTo>
                    <a:pt x="4086" y="6186"/>
                    <a:pt x="3949" y="6072"/>
                    <a:pt x="3835" y="6072"/>
                  </a:cubicBezTo>
                  <a:close/>
                  <a:moveTo>
                    <a:pt x="5159" y="6209"/>
                  </a:moveTo>
                  <a:cubicBezTo>
                    <a:pt x="5045" y="6209"/>
                    <a:pt x="4931" y="6346"/>
                    <a:pt x="4931" y="6460"/>
                  </a:cubicBezTo>
                  <a:cubicBezTo>
                    <a:pt x="4931" y="6574"/>
                    <a:pt x="5068" y="6688"/>
                    <a:pt x="5159" y="6688"/>
                  </a:cubicBezTo>
                  <a:cubicBezTo>
                    <a:pt x="5296" y="6688"/>
                    <a:pt x="5410" y="6551"/>
                    <a:pt x="5410" y="6437"/>
                  </a:cubicBezTo>
                  <a:cubicBezTo>
                    <a:pt x="5387" y="6323"/>
                    <a:pt x="5273" y="6209"/>
                    <a:pt x="5159" y="6209"/>
                  </a:cubicBezTo>
                  <a:close/>
                  <a:moveTo>
                    <a:pt x="434" y="6437"/>
                  </a:moveTo>
                  <a:cubicBezTo>
                    <a:pt x="274" y="6437"/>
                    <a:pt x="206" y="6529"/>
                    <a:pt x="206" y="6688"/>
                  </a:cubicBezTo>
                  <a:cubicBezTo>
                    <a:pt x="206" y="6848"/>
                    <a:pt x="274" y="6917"/>
                    <a:pt x="434" y="6917"/>
                  </a:cubicBezTo>
                  <a:cubicBezTo>
                    <a:pt x="594" y="6917"/>
                    <a:pt x="662" y="6848"/>
                    <a:pt x="662" y="6688"/>
                  </a:cubicBezTo>
                  <a:cubicBezTo>
                    <a:pt x="662" y="6529"/>
                    <a:pt x="594" y="6437"/>
                    <a:pt x="434" y="6437"/>
                  </a:cubicBezTo>
                  <a:close/>
                  <a:moveTo>
                    <a:pt x="1781" y="6574"/>
                  </a:moveTo>
                  <a:cubicBezTo>
                    <a:pt x="1644" y="6574"/>
                    <a:pt x="1530" y="6688"/>
                    <a:pt x="1530" y="6825"/>
                  </a:cubicBezTo>
                  <a:cubicBezTo>
                    <a:pt x="1530" y="6962"/>
                    <a:pt x="1644" y="7054"/>
                    <a:pt x="1781" y="7054"/>
                  </a:cubicBezTo>
                  <a:cubicBezTo>
                    <a:pt x="1918" y="7054"/>
                    <a:pt x="2032" y="6939"/>
                    <a:pt x="2009" y="6803"/>
                  </a:cubicBezTo>
                  <a:cubicBezTo>
                    <a:pt x="2032" y="6666"/>
                    <a:pt x="1895" y="6574"/>
                    <a:pt x="1781" y="6574"/>
                  </a:cubicBezTo>
                  <a:close/>
                  <a:moveTo>
                    <a:pt x="3127" y="6688"/>
                  </a:moveTo>
                  <a:cubicBezTo>
                    <a:pt x="2968" y="6688"/>
                    <a:pt x="2876" y="6757"/>
                    <a:pt x="2876" y="6917"/>
                  </a:cubicBezTo>
                  <a:cubicBezTo>
                    <a:pt x="2876" y="7076"/>
                    <a:pt x="2968" y="7145"/>
                    <a:pt x="3127" y="7145"/>
                  </a:cubicBezTo>
                  <a:cubicBezTo>
                    <a:pt x="3287" y="7145"/>
                    <a:pt x="3356" y="7076"/>
                    <a:pt x="3356" y="6917"/>
                  </a:cubicBezTo>
                  <a:cubicBezTo>
                    <a:pt x="3356" y="6757"/>
                    <a:pt x="3264" y="6688"/>
                    <a:pt x="3127" y="6688"/>
                  </a:cubicBezTo>
                  <a:close/>
                  <a:moveTo>
                    <a:pt x="4498" y="6822"/>
                  </a:moveTo>
                  <a:cubicBezTo>
                    <a:pt x="4483" y="6822"/>
                    <a:pt x="4468" y="6823"/>
                    <a:pt x="4451" y="6825"/>
                  </a:cubicBezTo>
                  <a:cubicBezTo>
                    <a:pt x="4314" y="6825"/>
                    <a:pt x="4223" y="6894"/>
                    <a:pt x="4223" y="7054"/>
                  </a:cubicBezTo>
                  <a:cubicBezTo>
                    <a:pt x="4223" y="7213"/>
                    <a:pt x="4314" y="7282"/>
                    <a:pt x="4474" y="7282"/>
                  </a:cubicBezTo>
                  <a:cubicBezTo>
                    <a:pt x="4611" y="7282"/>
                    <a:pt x="4702" y="7213"/>
                    <a:pt x="4702" y="7054"/>
                  </a:cubicBezTo>
                  <a:cubicBezTo>
                    <a:pt x="4702" y="6910"/>
                    <a:pt x="4629" y="6822"/>
                    <a:pt x="4498" y="6822"/>
                  </a:cubicBezTo>
                  <a:close/>
                  <a:moveTo>
                    <a:pt x="1120" y="7182"/>
                  </a:moveTo>
                  <a:cubicBezTo>
                    <a:pt x="1107" y="7182"/>
                    <a:pt x="1092" y="7184"/>
                    <a:pt x="1073" y="7191"/>
                  </a:cubicBezTo>
                  <a:lnTo>
                    <a:pt x="982" y="7191"/>
                  </a:lnTo>
                  <a:cubicBezTo>
                    <a:pt x="970" y="7188"/>
                    <a:pt x="958" y="7186"/>
                    <a:pt x="948" y="7186"/>
                  </a:cubicBezTo>
                  <a:cubicBezTo>
                    <a:pt x="878" y="7186"/>
                    <a:pt x="839" y="7245"/>
                    <a:pt x="799" y="7305"/>
                  </a:cubicBezTo>
                  <a:cubicBezTo>
                    <a:pt x="776" y="7373"/>
                    <a:pt x="799" y="7442"/>
                    <a:pt x="799" y="7510"/>
                  </a:cubicBezTo>
                  <a:cubicBezTo>
                    <a:pt x="822" y="7556"/>
                    <a:pt x="845" y="7579"/>
                    <a:pt x="868" y="7601"/>
                  </a:cubicBezTo>
                  <a:cubicBezTo>
                    <a:pt x="902" y="7647"/>
                    <a:pt x="942" y="7658"/>
                    <a:pt x="982" y="7658"/>
                  </a:cubicBezTo>
                  <a:cubicBezTo>
                    <a:pt x="1022" y="7658"/>
                    <a:pt x="1062" y="7647"/>
                    <a:pt x="1096" y="7647"/>
                  </a:cubicBezTo>
                  <a:cubicBezTo>
                    <a:pt x="1108" y="7653"/>
                    <a:pt x="1119" y="7656"/>
                    <a:pt x="1129" y="7656"/>
                  </a:cubicBezTo>
                  <a:cubicBezTo>
                    <a:pt x="1156" y="7656"/>
                    <a:pt x="1177" y="7635"/>
                    <a:pt x="1210" y="7601"/>
                  </a:cubicBezTo>
                  <a:cubicBezTo>
                    <a:pt x="1256" y="7556"/>
                    <a:pt x="1279" y="7487"/>
                    <a:pt x="1279" y="7442"/>
                  </a:cubicBezTo>
                  <a:cubicBezTo>
                    <a:pt x="1279" y="7396"/>
                    <a:pt x="1279" y="7396"/>
                    <a:pt x="1279" y="7396"/>
                  </a:cubicBezTo>
                  <a:cubicBezTo>
                    <a:pt x="1279" y="7328"/>
                    <a:pt x="1256" y="7282"/>
                    <a:pt x="1210" y="7236"/>
                  </a:cubicBezTo>
                  <a:cubicBezTo>
                    <a:pt x="1177" y="7203"/>
                    <a:pt x="1156" y="7182"/>
                    <a:pt x="1120" y="7182"/>
                  </a:cubicBezTo>
                  <a:close/>
                  <a:moveTo>
                    <a:pt x="2375" y="7279"/>
                  </a:moveTo>
                  <a:cubicBezTo>
                    <a:pt x="2316" y="7279"/>
                    <a:pt x="2260" y="7289"/>
                    <a:pt x="2214" y="7350"/>
                  </a:cubicBezTo>
                  <a:cubicBezTo>
                    <a:pt x="2169" y="7373"/>
                    <a:pt x="2146" y="7419"/>
                    <a:pt x="2146" y="7487"/>
                  </a:cubicBezTo>
                  <a:cubicBezTo>
                    <a:pt x="2169" y="7556"/>
                    <a:pt x="2123" y="7601"/>
                    <a:pt x="2169" y="7670"/>
                  </a:cubicBezTo>
                  <a:cubicBezTo>
                    <a:pt x="2237" y="7738"/>
                    <a:pt x="2283" y="7761"/>
                    <a:pt x="2374" y="7761"/>
                  </a:cubicBezTo>
                  <a:cubicBezTo>
                    <a:pt x="2443" y="7738"/>
                    <a:pt x="2511" y="7761"/>
                    <a:pt x="2557" y="7693"/>
                  </a:cubicBezTo>
                  <a:cubicBezTo>
                    <a:pt x="2625" y="7647"/>
                    <a:pt x="2625" y="7579"/>
                    <a:pt x="2625" y="7510"/>
                  </a:cubicBezTo>
                  <a:cubicBezTo>
                    <a:pt x="2625" y="7487"/>
                    <a:pt x="2625" y="7419"/>
                    <a:pt x="2602" y="7396"/>
                  </a:cubicBezTo>
                  <a:cubicBezTo>
                    <a:pt x="2557" y="7350"/>
                    <a:pt x="2534" y="7282"/>
                    <a:pt x="2466" y="7282"/>
                  </a:cubicBezTo>
                  <a:cubicBezTo>
                    <a:pt x="2435" y="7282"/>
                    <a:pt x="2405" y="7279"/>
                    <a:pt x="2375" y="7279"/>
                  </a:cubicBezTo>
                  <a:close/>
                  <a:moveTo>
                    <a:pt x="3675" y="7407"/>
                  </a:moveTo>
                  <a:cubicBezTo>
                    <a:pt x="3630" y="7407"/>
                    <a:pt x="3584" y="7419"/>
                    <a:pt x="3538" y="7464"/>
                  </a:cubicBezTo>
                  <a:cubicBezTo>
                    <a:pt x="3515" y="7510"/>
                    <a:pt x="3470" y="7556"/>
                    <a:pt x="3493" y="7624"/>
                  </a:cubicBezTo>
                  <a:cubicBezTo>
                    <a:pt x="3493" y="7670"/>
                    <a:pt x="3470" y="7738"/>
                    <a:pt x="3515" y="7807"/>
                  </a:cubicBezTo>
                  <a:cubicBezTo>
                    <a:pt x="3584" y="7875"/>
                    <a:pt x="3630" y="7898"/>
                    <a:pt x="3721" y="7898"/>
                  </a:cubicBezTo>
                  <a:cubicBezTo>
                    <a:pt x="3789" y="7875"/>
                    <a:pt x="3835" y="7898"/>
                    <a:pt x="3904" y="7830"/>
                  </a:cubicBezTo>
                  <a:cubicBezTo>
                    <a:pt x="3949" y="7784"/>
                    <a:pt x="3972" y="7716"/>
                    <a:pt x="3972" y="7647"/>
                  </a:cubicBezTo>
                  <a:cubicBezTo>
                    <a:pt x="3949" y="7601"/>
                    <a:pt x="3972" y="7556"/>
                    <a:pt x="3949" y="7533"/>
                  </a:cubicBezTo>
                  <a:cubicBezTo>
                    <a:pt x="3904" y="7487"/>
                    <a:pt x="3881" y="7419"/>
                    <a:pt x="3812" y="7419"/>
                  </a:cubicBezTo>
                  <a:cubicBezTo>
                    <a:pt x="3767" y="7419"/>
                    <a:pt x="3721" y="7407"/>
                    <a:pt x="3675" y="7407"/>
                  </a:cubicBezTo>
                  <a:close/>
                  <a:moveTo>
                    <a:pt x="5022" y="7510"/>
                  </a:moveTo>
                  <a:cubicBezTo>
                    <a:pt x="4908" y="7510"/>
                    <a:pt x="4862" y="7579"/>
                    <a:pt x="4839" y="7647"/>
                  </a:cubicBezTo>
                  <a:cubicBezTo>
                    <a:pt x="4817" y="7693"/>
                    <a:pt x="4817" y="7784"/>
                    <a:pt x="4839" y="7852"/>
                  </a:cubicBezTo>
                  <a:cubicBezTo>
                    <a:pt x="4839" y="7875"/>
                    <a:pt x="4885" y="7921"/>
                    <a:pt x="4908" y="7944"/>
                  </a:cubicBezTo>
                  <a:cubicBezTo>
                    <a:pt x="4931" y="7978"/>
                    <a:pt x="4965" y="7984"/>
                    <a:pt x="5002" y="7984"/>
                  </a:cubicBezTo>
                  <a:cubicBezTo>
                    <a:pt x="5021" y="7984"/>
                    <a:pt x="5040" y="7982"/>
                    <a:pt x="5059" y="7982"/>
                  </a:cubicBezTo>
                  <a:cubicBezTo>
                    <a:pt x="5078" y="7982"/>
                    <a:pt x="5096" y="7984"/>
                    <a:pt x="5113" y="7989"/>
                  </a:cubicBezTo>
                  <a:cubicBezTo>
                    <a:pt x="5159" y="7989"/>
                    <a:pt x="5205" y="7967"/>
                    <a:pt x="5227" y="7944"/>
                  </a:cubicBezTo>
                  <a:cubicBezTo>
                    <a:pt x="5296" y="7898"/>
                    <a:pt x="5319" y="7830"/>
                    <a:pt x="5296" y="7761"/>
                  </a:cubicBezTo>
                  <a:cubicBezTo>
                    <a:pt x="5296" y="7738"/>
                    <a:pt x="5296" y="7738"/>
                    <a:pt x="5296" y="7716"/>
                  </a:cubicBezTo>
                  <a:cubicBezTo>
                    <a:pt x="5319" y="7670"/>
                    <a:pt x="5296" y="7624"/>
                    <a:pt x="5250" y="7579"/>
                  </a:cubicBezTo>
                  <a:cubicBezTo>
                    <a:pt x="5205" y="7533"/>
                    <a:pt x="5159" y="7510"/>
                    <a:pt x="5090" y="7510"/>
                  </a:cubicBezTo>
                  <a:cubicBezTo>
                    <a:pt x="5079" y="7522"/>
                    <a:pt x="5068" y="7527"/>
                    <a:pt x="5056" y="7527"/>
                  </a:cubicBezTo>
                  <a:cubicBezTo>
                    <a:pt x="5045" y="7527"/>
                    <a:pt x="5033" y="7522"/>
                    <a:pt x="5022" y="7510"/>
                  </a:cubicBezTo>
                  <a:close/>
                  <a:moveTo>
                    <a:pt x="320" y="7759"/>
                  </a:moveTo>
                  <a:cubicBezTo>
                    <a:pt x="209" y="7759"/>
                    <a:pt x="69" y="7906"/>
                    <a:pt x="69" y="8012"/>
                  </a:cubicBezTo>
                  <a:cubicBezTo>
                    <a:pt x="69" y="8126"/>
                    <a:pt x="206" y="8286"/>
                    <a:pt x="320" y="8286"/>
                  </a:cubicBezTo>
                  <a:cubicBezTo>
                    <a:pt x="327" y="8288"/>
                    <a:pt x="335" y="8288"/>
                    <a:pt x="343" y="8288"/>
                  </a:cubicBezTo>
                  <a:cubicBezTo>
                    <a:pt x="454" y="8288"/>
                    <a:pt x="594" y="8140"/>
                    <a:pt x="594" y="8012"/>
                  </a:cubicBezTo>
                  <a:cubicBezTo>
                    <a:pt x="594" y="7921"/>
                    <a:pt x="457" y="7761"/>
                    <a:pt x="343" y="7761"/>
                  </a:cubicBezTo>
                  <a:cubicBezTo>
                    <a:pt x="335" y="7760"/>
                    <a:pt x="328" y="7759"/>
                    <a:pt x="320" y="7759"/>
                  </a:cubicBezTo>
                  <a:close/>
                  <a:moveTo>
                    <a:pt x="1689" y="7896"/>
                  </a:moveTo>
                  <a:cubicBezTo>
                    <a:pt x="1682" y="7896"/>
                    <a:pt x="1674" y="7897"/>
                    <a:pt x="1667" y="7898"/>
                  </a:cubicBezTo>
                  <a:cubicBezTo>
                    <a:pt x="1553" y="7898"/>
                    <a:pt x="1393" y="8058"/>
                    <a:pt x="1416" y="8172"/>
                  </a:cubicBezTo>
                  <a:cubicBezTo>
                    <a:pt x="1416" y="8309"/>
                    <a:pt x="1575" y="8423"/>
                    <a:pt x="1667" y="8423"/>
                  </a:cubicBezTo>
                  <a:cubicBezTo>
                    <a:pt x="1781" y="8423"/>
                    <a:pt x="1963" y="8263"/>
                    <a:pt x="1941" y="8149"/>
                  </a:cubicBezTo>
                  <a:cubicBezTo>
                    <a:pt x="1941" y="8043"/>
                    <a:pt x="1801" y="7896"/>
                    <a:pt x="1689" y="7896"/>
                  </a:cubicBezTo>
                  <a:close/>
                  <a:moveTo>
                    <a:pt x="2991" y="7989"/>
                  </a:moveTo>
                  <a:cubicBezTo>
                    <a:pt x="2876" y="7989"/>
                    <a:pt x="2717" y="8126"/>
                    <a:pt x="2717" y="8241"/>
                  </a:cubicBezTo>
                  <a:cubicBezTo>
                    <a:pt x="2717" y="8355"/>
                    <a:pt x="2854" y="8514"/>
                    <a:pt x="2968" y="8537"/>
                  </a:cubicBezTo>
                  <a:cubicBezTo>
                    <a:pt x="3082" y="8537"/>
                    <a:pt x="3242" y="8377"/>
                    <a:pt x="3264" y="8263"/>
                  </a:cubicBezTo>
                  <a:cubicBezTo>
                    <a:pt x="3264" y="8149"/>
                    <a:pt x="3105" y="7989"/>
                    <a:pt x="2991" y="7989"/>
                  </a:cubicBezTo>
                  <a:close/>
                  <a:moveTo>
                    <a:pt x="5478" y="8332"/>
                  </a:moveTo>
                  <a:cubicBezTo>
                    <a:pt x="5433" y="8400"/>
                    <a:pt x="5364" y="8469"/>
                    <a:pt x="5410" y="8560"/>
                  </a:cubicBezTo>
                  <a:cubicBezTo>
                    <a:pt x="5433" y="8583"/>
                    <a:pt x="5456" y="8629"/>
                    <a:pt x="5501" y="8651"/>
                  </a:cubicBezTo>
                  <a:cubicBezTo>
                    <a:pt x="5501" y="8629"/>
                    <a:pt x="5501" y="8583"/>
                    <a:pt x="5501" y="8537"/>
                  </a:cubicBezTo>
                  <a:cubicBezTo>
                    <a:pt x="5501" y="8537"/>
                    <a:pt x="5501" y="8514"/>
                    <a:pt x="5501" y="8492"/>
                  </a:cubicBezTo>
                  <a:cubicBezTo>
                    <a:pt x="5501" y="8446"/>
                    <a:pt x="5501" y="8400"/>
                    <a:pt x="5501" y="8355"/>
                  </a:cubicBezTo>
                  <a:cubicBezTo>
                    <a:pt x="5501" y="8355"/>
                    <a:pt x="5501" y="8332"/>
                    <a:pt x="5501" y="8332"/>
                  </a:cubicBezTo>
                  <a:close/>
                  <a:moveTo>
                    <a:pt x="4337" y="8124"/>
                  </a:moveTo>
                  <a:cubicBezTo>
                    <a:pt x="4329" y="8124"/>
                    <a:pt x="4322" y="8125"/>
                    <a:pt x="4314" y="8126"/>
                  </a:cubicBezTo>
                  <a:cubicBezTo>
                    <a:pt x="4200" y="8126"/>
                    <a:pt x="4040" y="8286"/>
                    <a:pt x="4063" y="8400"/>
                  </a:cubicBezTo>
                  <a:cubicBezTo>
                    <a:pt x="4063" y="8514"/>
                    <a:pt x="4200" y="8651"/>
                    <a:pt x="4314" y="8651"/>
                  </a:cubicBezTo>
                  <a:cubicBezTo>
                    <a:pt x="4322" y="8653"/>
                    <a:pt x="4330" y="8654"/>
                    <a:pt x="4337" y="8654"/>
                  </a:cubicBezTo>
                  <a:cubicBezTo>
                    <a:pt x="4451" y="8654"/>
                    <a:pt x="4610" y="8507"/>
                    <a:pt x="4588" y="8400"/>
                  </a:cubicBezTo>
                  <a:cubicBezTo>
                    <a:pt x="4588" y="8272"/>
                    <a:pt x="4449" y="8124"/>
                    <a:pt x="4337" y="8124"/>
                  </a:cubicBezTo>
                  <a:close/>
                  <a:moveTo>
                    <a:pt x="936" y="8492"/>
                  </a:moveTo>
                  <a:cubicBezTo>
                    <a:pt x="776" y="8492"/>
                    <a:pt x="662" y="8606"/>
                    <a:pt x="662" y="8743"/>
                  </a:cubicBezTo>
                  <a:cubicBezTo>
                    <a:pt x="662" y="8925"/>
                    <a:pt x="776" y="9039"/>
                    <a:pt x="936" y="9039"/>
                  </a:cubicBezTo>
                  <a:cubicBezTo>
                    <a:pt x="1096" y="9039"/>
                    <a:pt x="1210" y="8925"/>
                    <a:pt x="1210" y="8766"/>
                  </a:cubicBezTo>
                  <a:cubicBezTo>
                    <a:pt x="1210" y="8606"/>
                    <a:pt x="1096" y="8492"/>
                    <a:pt x="936" y="8492"/>
                  </a:cubicBezTo>
                  <a:close/>
                  <a:moveTo>
                    <a:pt x="2283" y="8583"/>
                  </a:moveTo>
                  <a:cubicBezTo>
                    <a:pt x="2123" y="8583"/>
                    <a:pt x="2009" y="8697"/>
                    <a:pt x="2009" y="8857"/>
                  </a:cubicBezTo>
                  <a:cubicBezTo>
                    <a:pt x="2009" y="9017"/>
                    <a:pt x="2123" y="9131"/>
                    <a:pt x="2283" y="9131"/>
                  </a:cubicBezTo>
                  <a:cubicBezTo>
                    <a:pt x="2443" y="9131"/>
                    <a:pt x="2557" y="9017"/>
                    <a:pt x="2557" y="8857"/>
                  </a:cubicBezTo>
                  <a:cubicBezTo>
                    <a:pt x="2557" y="8697"/>
                    <a:pt x="2443" y="8583"/>
                    <a:pt x="2283" y="8583"/>
                  </a:cubicBezTo>
                  <a:close/>
                  <a:moveTo>
                    <a:pt x="3630" y="8720"/>
                  </a:moveTo>
                  <a:cubicBezTo>
                    <a:pt x="3470" y="8720"/>
                    <a:pt x="3356" y="8834"/>
                    <a:pt x="3356" y="8994"/>
                  </a:cubicBezTo>
                  <a:cubicBezTo>
                    <a:pt x="3356" y="9154"/>
                    <a:pt x="3470" y="9268"/>
                    <a:pt x="3607" y="9268"/>
                  </a:cubicBezTo>
                  <a:cubicBezTo>
                    <a:pt x="3767" y="9268"/>
                    <a:pt x="3881" y="9154"/>
                    <a:pt x="3881" y="8994"/>
                  </a:cubicBezTo>
                  <a:cubicBezTo>
                    <a:pt x="3904" y="8834"/>
                    <a:pt x="3789" y="8720"/>
                    <a:pt x="3630" y="8720"/>
                  </a:cubicBezTo>
                  <a:close/>
                  <a:moveTo>
                    <a:pt x="4931" y="8834"/>
                  </a:moveTo>
                  <a:cubicBezTo>
                    <a:pt x="4771" y="8834"/>
                    <a:pt x="4657" y="8925"/>
                    <a:pt x="4657" y="9085"/>
                  </a:cubicBezTo>
                  <a:cubicBezTo>
                    <a:pt x="4657" y="9245"/>
                    <a:pt x="4771" y="9359"/>
                    <a:pt x="4931" y="9359"/>
                  </a:cubicBezTo>
                  <a:cubicBezTo>
                    <a:pt x="5090" y="9359"/>
                    <a:pt x="5205" y="9268"/>
                    <a:pt x="5205" y="9108"/>
                  </a:cubicBezTo>
                  <a:cubicBezTo>
                    <a:pt x="5205" y="8948"/>
                    <a:pt x="5090" y="8834"/>
                    <a:pt x="4931" y="8834"/>
                  </a:cubicBezTo>
                  <a:close/>
                  <a:moveTo>
                    <a:pt x="195" y="9090"/>
                  </a:moveTo>
                  <a:cubicBezTo>
                    <a:pt x="167" y="9090"/>
                    <a:pt x="140" y="9095"/>
                    <a:pt x="115" y="9108"/>
                  </a:cubicBezTo>
                  <a:cubicBezTo>
                    <a:pt x="69" y="9131"/>
                    <a:pt x="23" y="9154"/>
                    <a:pt x="23" y="9222"/>
                  </a:cubicBezTo>
                  <a:cubicBezTo>
                    <a:pt x="46" y="9268"/>
                    <a:pt x="23" y="9313"/>
                    <a:pt x="23" y="9359"/>
                  </a:cubicBezTo>
                  <a:cubicBezTo>
                    <a:pt x="23" y="9427"/>
                    <a:pt x="23" y="9473"/>
                    <a:pt x="23" y="9519"/>
                  </a:cubicBezTo>
                  <a:cubicBezTo>
                    <a:pt x="23" y="9587"/>
                    <a:pt x="23" y="9587"/>
                    <a:pt x="92" y="9610"/>
                  </a:cubicBezTo>
                  <a:cubicBezTo>
                    <a:pt x="137" y="9633"/>
                    <a:pt x="160" y="9633"/>
                    <a:pt x="206" y="9633"/>
                  </a:cubicBezTo>
                  <a:cubicBezTo>
                    <a:pt x="320" y="9633"/>
                    <a:pt x="411" y="9564"/>
                    <a:pt x="457" y="9473"/>
                  </a:cubicBezTo>
                  <a:cubicBezTo>
                    <a:pt x="503" y="9359"/>
                    <a:pt x="480" y="9268"/>
                    <a:pt x="411" y="9176"/>
                  </a:cubicBezTo>
                  <a:cubicBezTo>
                    <a:pt x="345" y="9127"/>
                    <a:pt x="268" y="9090"/>
                    <a:pt x="195" y="9090"/>
                  </a:cubicBezTo>
                  <a:close/>
                  <a:moveTo>
                    <a:pt x="1553" y="9199"/>
                  </a:moveTo>
                  <a:cubicBezTo>
                    <a:pt x="1393" y="9199"/>
                    <a:pt x="1279" y="9290"/>
                    <a:pt x="1279" y="9450"/>
                  </a:cubicBezTo>
                  <a:cubicBezTo>
                    <a:pt x="1279" y="9633"/>
                    <a:pt x="1370" y="9724"/>
                    <a:pt x="1530" y="9724"/>
                  </a:cubicBezTo>
                  <a:cubicBezTo>
                    <a:pt x="1712" y="9724"/>
                    <a:pt x="1804" y="9633"/>
                    <a:pt x="1804" y="9473"/>
                  </a:cubicBezTo>
                  <a:cubicBezTo>
                    <a:pt x="1804" y="9313"/>
                    <a:pt x="1712" y="9199"/>
                    <a:pt x="1553" y="9199"/>
                  </a:cubicBezTo>
                  <a:close/>
                  <a:moveTo>
                    <a:pt x="2899" y="9336"/>
                  </a:moveTo>
                  <a:cubicBezTo>
                    <a:pt x="2739" y="9336"/>
                    <a:pt x="2625" y="9427"/>
                    <a:pt x="2625" y="9587"/>
                  </a:cubicBezTo>
                  <a:cubicBezTo>
                    <a:pt x="2625" y="9747"/>
                    <a:pt x="2717" y="9861"/>
                    <a:pt x="2876" y="9861"/>
                  </a:cubicBezTo>
                  <a:cubicBezTo>
                    <a:pt x="3036" y="9861"/>
                    <a:pt x="3150" y="9770"/>
                    <a:pt x="3150" y="9610"/>
                  </a:cubicBezTo>
                  <a:cubicBezTo>
                    <a:pt x="3150" y="9450"/>
                    <a:pt x="3036" y="9336"/>
                    <a:pt x="2899" y="9336"/>
                  </a:cubicBezTo>
                  <a:close/>
                  <a:moveTo>
                    <a:pt x="4246" y="9427"/>
                  </a:moveTo>
                  <a:cubicBezTo>
                    <a:pt x="4063" y="9427"/>
                    <a:pt x="3972" y="9542"/>
                    <a:pt x="3949" y="9701"/>
                  </a:cubicBezTo>
                  <a:cubicBezTo>
                    <a:pt x="3949" y="9861"/>
                    <a:pt x="4063" y="9975"/>
                    <a:pt x="4223" y="9975"/>
                  </a:cubicBezTo>
                  <a:cubicBezTo>
                    <a:pt x="4383" y="9975"/>
                    <a:pt x="4497" y="9861"/>
                    <a:pt x="4497" y="9701"/>
                  </a:cubicBezTo>
                  <a:cubicBezTo>
                    <a:pt x="4497" y="9542"/>
                    <a:pt x="4383" y="9427"/>
                    <a:pt x="4246" y="9427"/>
                  </a:cubicBezTo>
                  <a:close/>
                  <a:moveTo>
                    <a:pt x="5495" y="9578"/>
                  </a:moveTo>
                  <a:cubicBezTo>
                    <a:pt x="5488" y="9578"/>
                    <a:pt x="5476" y="9581"/>
                    <a:pt x="5456" y="9587"/>
                  </a:cubicBezTo>
                  <a:cubicBezTo>
                    <a:pt x="5342" y="9656"/>
                    <a:pt x="5296" y="9747"/>
                    <a:pt x="5296" y="9861"/>
                  </a:cubicBezTo>
                  <a:cubicBezTo>
                    <a:pt x="5296" y="9975"/>
                    <a:pt x="5364" y="10044"/>
                    <a:pt x="5478" y="10089"/>
                  </a:cubicBezTo>
                  <a:cubicBezTo>
                    <a:pt x="5485" y="10096"/>
                    <a:pt x="5490" y="10099"/>
                    <a:pt x="5493" y="10099"/>
                  </a:cubicBezTo>
                  <a:cubicBezTo>
                    <a:pt x="5501" y="10099"/>
                    <a:pt x="5501" y="10083"/>
                    <a:pt x="5501" y="10067"/>
                  </a:cubicBezTo>
                  <a:cubicBezTo>
                    <a:pt x="5501" y="9998"/>
                    <a:pt x="5501" y="9930"/>
                    <a:pt x="5501" y="9861"/>
                  </a:cubicBezTo>
                  <a:cubicBezTo>
                    <a:pt x="5501" y="9770"/>
                    <a:pt x="5501" y="9701"/>
                    <a:pt x="5501" y="9610"/>
                  </a:cubicBezTo>
                  <a:cubicBezTo>
                    <a:pt x="5501" y="9594"/>
                    <a:pt x="5513" y="9578"/>
                    <a:pt x="5495" y="9578"/>
                  </a:cubicBezTo>
                  <a:close/>
                  <a:moveTo>
                    <a:pt x="799" y="9838"/>
                  </a:moveTo>
                  <a:cubicBezTo>
                    <a:pt x="731" y="9838"/>
                    <a:pt x="662" y="9838"/>
                    <a:pt x="617" y="9907"/>
                  </a:cubicBezTo>
                  <a:cubicBezTo>
                    <a:pt x="571" y="9952"/>
                    <a:pt x="525" y="9998"/>
                    <a:pt x="525" y="10089"/>
                  </a:cubicBezTo>
                  <a:cubicBezTo>
                    <a:pt x="548" y="10158"/>
                    <a:pt x="525" y="10226"/>
                    <a:pt x="594" y="10295"/>
                  </a:cubicBezTo>
                  <a:cubicBezTo>
                    <a:pt x="662" y="10340"/>
                    <a:pt x="708" y="10386"/>
                    <a:pt x="799" y="10386"/>
                  </a:cubicBezTo>
                  <a:cubicBezTo>
                    <a:pt x="868" y="10363"/>
                    <a:pt x="936" y="10386"/>
                    <a:pt x="1005" y="10295"/>
                  </a:cubicBezTo>
                  <a:cubicBezTo>
                    <a:pt x="1050" y="10249"/>
                    <a:pt x="1096" y="10203"/>
                    <a:pt x="1073" y="10112"/>
                  </a:cubicBezTo>
                  <a:cubicBezTo>
                    <a:pt x="1073" y="10021"/>
                    <a:pt x="1073" y="9975"/>
                    <a:pt x="1005" y="9907"/>
                  </a:cubicBezTo>
                  <a:cubicBezTo>
                    <a:pt x="936" y="9861"/>
                    <a:pt x="891" y="9838"/>
                    <a:pt x="799" y="9838"/>
                  </a:cubicBezTo>
                  <a:close/>
                  <a:moveTo>
                    <a:pt x="2169" y="9930"/>
                  </a:moveTo>
                  <a:cubicBezTo>
                    <a:pt x="2077" y="9952"/>
                    <a:pt x="2009" y="9930"/>
                    <a:pt x="1963" y="9998"/>
                  </a:cubicBezTo>
                  <a:cubicBezTo>
                    <a:pt x="1918" y="10067"/>
                    <a:pt x="1872" y="10112"/>
                    <a:pt x="1872" y="10203"/>
                  </a:cubicBezTo>
                  <a:cubicBezTo>
                    <a:pt x="1872" y="10272"/>
                    <a:pt x="1872" y="10340"/>
                    <a:pt x="1941" y="10409"/>
                  </a:cubicBezTo>
                  <a:cubicBezTo>
                    <a:pt x="1996" y="10446"/>
                    <a:pt x="2037" y="10483"/>
                    <a:pt x="2100" y="10483"/>
                  </a:cubicBezTo>
                  <a:cubicBezTo>
                    <a:pt x="2114" y="10483"/>
                    <a:pt x="2129" y="10482"/>
                    <a:pt x="2146" y="10477"/>
                  </a:cubicBezTo>
                  <a:cubicBezTo>
                    <a:pt x="2163" y="10482"/>
                    <a:pt x="2178" y="10483"/>
                    <a:pt x="2192" y="10483"/>
                  </a:cubicBezTo>
                  <a:cubicBezTo>
                    <a:pt x="2255" y="10483"/>
                    <a:pt x="2295" y="10446"/>
                    <a:pt x="2351" y="10409"/>
                  </a:cubicBezTo>
                  <a:cubicBezTo>
                    <a:pt x="2397" y="10340"/>
                    <a:pt x="2420" y="10295"/>
                    <a:pt x="2420" y="10203"/>
                  </a:cubicBezTo>
                  <a:cubicBezTo>
                    <a:pt x="2420" y="10135"/>
                    <a:pt x="2420" y="10067"/>
                    <a:pt x="2351" y="10021"/>
                  </a:cubicBezTo>
                  <a:cubicBezTo>
                    <a:pt x="2283" y="9975"/>
                    <a:pt x="2237" y="9930"/>
                    <a:pt x="2169" y="9930"/>
                  </a:cubicBezTo>
                  <a:close/>
                  <a:moveTo>
                    <a:pt x="3493" y="10067"/>
                  </a:moveTo>
                  <a:cubicBezTo>
                    <a:pt x="3424" y="10067"/>
                    <a:pt x="3356" y="10067"/>
                    <a:pt x="3287" y="10135"/>
                  </a:cubicBezTo>
                  <a:cubicBezTo>
                    <a:pt x="3242" y="10203"/>
                    <a:pt x="3219" y="10249"/>
                    <a:pt x="3219" y="10340"/>
                  </a:cubicBezTo>
                  <a:cubicBezTo>
                    <a:pt x="3219" y="10409"/>
                    <a:pt x="3219" y="10477"/>
                    <a:pt x="3287" y="10546"/>
                  </a:cubicBezTo>
                  <a:cubicBezTo>
                    <a:pt x="3337" y="10579"/>
                    <a:pt x="3375" y="10600"/>
                    <a:pt x="3428" y="10600"/>
                  </a:cubicBezTo>
                  <a:cubicBezTo>
                    <a:pt x="3447" y="10600"/>
                    <a:pt x="3468" y="10598"/>
                    <a:pt x="3493" y="10592"/>
                  </a:cubicBezTo>
                  <a:cubicBezTo>
                    <a:pt x="3518" y="10604"/>
                    <a:pt x="3540" y="10610"/>
                    <a:pt x="3560" y="10610"/>
                  </a:cubicBezTo>
                  <a:cubicBezTo>
                    <a:pt x="3611" y="10610"/>
                    <a:pt x="3649" y="10572"/>
                    <a:pt x="3698" y="10523"/>
                  </a:cubicBezTo>
                  <a:cubicBezTo>
                    <a:pt x="3744" y="10477"/>
                    <a:pt x="3767" y="10409"/>
                    <a:pt x="3767" y="10340"/>
                  </a:cubicBezTo>
                  <a:cubicBezTo>
                    <a:pt x="3767" y="10272"/>
                    <a:pt x="3744" y="10203"/>
                    <a:pt x="3698" y="10158"/>
                  </a:cubicBezTo>
                  <a:cubicBezTo>
                    <a:pt x="3630" y="10089"/>
                    <a:pt x="3584" y="10067"/>
                    <a:pt x="3493" y="10067"/>
                  </a:cubicBezTo>
                  <a:close/>
                  <a:moveTo>
                    <a:pt x="4778" y="10172"/>
                  </a:moveTo>
                  <a:cubicBezTo>
                    <a:pt x="4724" y="10172"/>
                    <a:pt x="4685" y="10198"/>
                    <a:pt x="4634" y="10249"/>
                  </a:cubicBezTo>
                  <a:cubicBezTo>
                    <a:pt x="4588" y="10295"/>
                    <a:pt x="4565" y="10363"/>
                    <a:pt x="4565" y="10432"/>
                  </a:cubicBezTo>
                  <a:cubicBezTo>
                    <a:pt x="4565" y="10523"/>
                    <a:pt x="4565" y="10569"/>
                    <a:pt x="4634" y="10637"/>
                  </a:cubicBezTo>
                  <a:cubicBezTo>
                    <a:pt x="4671" y="10674"/>
                    <a:pt x="4708" y="10712"/>
                    <a:pt x="4771" y="10712"/>
                  </a:cubicBezTo>
                  <a:cubicBezTo>
                    <a:pt x="4785" y="10712"/>
                    <a:pt x="4800" y="10710"/>
                    <a:pt x="4817" y="10706"/>
                  </a:cubicBezTo>
                  <a:cubicBezTo>
                    <a:pt x="4885" y="10706"/>
                    <a:pt x="4976" y="10706"/>
                    <a:pt x="5022" y="10637"/>
                  </a:cubicBezTo>
                  <a:cubicBezTo>
                    <a:pt x="5068" y="10569"/>
                    <a:pt x="5113" y="10523"/>
                    <a:pt x="5113" y="10455"/>
                  </a:cubicBezTo>
                  <a:cubicBezTo>
                    <a:pt x="5090" y="10363"/>
                    <a:pt x="5090" y="10295"/>
                    <a:pt x="5022" y="10249"/>
                  </a:cubicBezTo>
                  <a:cubicBezTo>
                    <a:pt x="4985" y="10212"/>
                    <a:pt x="4932" y="10175"/>
                    <a:pt x="4877" y="10175"/>
                  </a:cubicBezTo>
                  <a:cubicBezTo>
                    <a:pt x="4864" y="10175"/>
                    <a:pt x="4852" y="10176"/>
                    <a:pt x="4839" y="10181"/>
                  </a:cubicBezTo>
                  <a:cubicBezTo>
                    <a:pt x="4817" y="10175"/>
                    <a:pt x="4797" y="10172"/>
                    <a:pt x="4778" y="10172"/>
                  </a:cubicBezTo>
                  <a:close/>
                  <a:moveTo>
                    <a:pt x="92" y="10409"/>
                  </a:moveTo>
                  <a:cubicBezTo>
                    <a:pt x="69" y="10409"/>
                    <a:pt x="23" y="10409"/>
                    <a:pt x="23" y="10455"/>
                  </a:cubicBezTo>
                  <a:cubicBezTo>
                    <a:pt x="46" y="10614"/>
                    <a:pt x="23" y="10774"/>
                    <a:pt x="23" y="10911"/>
                  </a:cubicBezTo>
                  <a:cubicBezTo>
                    <a:pt x="23" y="10989"/>
                    <a:pt x="45" y="11024"/>
                    <a:pt x="87" y="11024"/>
                  </a:cubicBezTo>
                  <a:cubicBezTo>
                    <a:pt x="107" y="11024"/>
                    <a:pt x="131" y="11017"/>
                    <a:pt x="160" y="11002"/>
                  </a:cubicBezTo>
                  <a:cubicBezTo>
                    <a:pt x="206" y="10980"/>
                    <a:pt x="229" y="10957"/>
                    <a:pt x="274" y="10934"/>
                  </a:cubicBezTo>
                  <a:cubicBezTo>
                    <a:pt x="343" y="10911"/>
                    <a:pt x="411" y="10751"/>
                    <a:pt x="411" y="10683"/>
                  </a:cubicBezTo>
                  <a:cubicBezTo>
                    <a:pt x="388" y="10569"/>
                    <a:pt x="229" y="10409"/>
                    <a:pt x="92" y="10409"/>
                  </a:cubicBezTo>
                  <a:close/>
                  <a:moveTo>
                    <a:pt x="1401" y="10517"/>
                  </a:moveTo>
                  <a:cubicBezTo>
                    <a:pt x="1346" y="10517"/>
                    <a:pt x="1293" y="10554"/>
                    <a:pt x="1256" y="10592"/>
                  </a:cubicBezTo>
                  <a:cubicBezTo>
                    <a:pt x="1187" y="10637"/>
                    <a:pt x="1142" y="10728"/>
                    <a:pt x="1142" y="10797"/>
                  </a:cubicBezTo>
                  <a:cubicBezTo>
                    <a:pt x="1142" y="10865"/>
                    <a:pt x="1187" y="10957"/>
                    <a:pt x="1233" y="11002"/>
                  </a:cubicBezTo>
                  <a:cubicBezTo>
                    <a:pt x="1279" y="11071"/>
                    <a:pt x="1370" y="11094"/>
                    <a:pt x="1438" y="11094"/>
                  </a:cubicBezTo>
                  <a:cubicBezTo>
                    <a:pt x="1451" y="11098"/>
                    <a:pt x="1464" y="11100"/>
                    <a:pt x="1478" y="11100"/>
                  </a:cubicBezTo>
                  <a:cubicBezTo>
                    <a:pt x="1539" y="11100"/>
                    <a:pt x="1607" y="11062"/>
                    <a:pt x="1644" y="11025"/>
                  </a:cubicBezTo>
                  <a:cubicBezTo>
                    <a:pt x="1689" y="10980"/>
                    <a:pt x="1712" y="10888"/>
                    <a:pt x="1758" y="10820"/>
                  </a:cubicBezTo>
                  <a:cubicBezTo>
                    <a:pt x="1712" y="10751"/>
                    <a:pt x="1689" y="10660"/>
                    <a:pt x="1644" y="10614"/>
                  </a:cubicBezTo>
                  <a:cubicBezTo>
                    <a:pt x="1598" y="10546"/>
                    <a:pt x="1507" y="10523"/>
                    <a:pt x="1438" y="10523"/>
                  </a:cubicBezTo>
                  <a:cubicBezTo>
                    <a:pt x="1426" y="10519"/>
                    <a:pt x="1413" y="10517"/>
                    <a:pt x="1401" y="10517"/>
                  </a:cubicBezTo>
                  <a:close/>
                  <a:moveTo>
                    <a:pt x="2703" y="10654"/>
                  </a:moveTo>
                  <a:cubicBezTo>
                    <a:pt x="2647" y="10654"/>
                    <a:pt x="2590" y="10695"/>
                    <a:pt x="2534" y="10751"/>
                  </a:cubicBezTo>
                  <a:cubicBezTo>
                    <a:pt x="2488" y="10797"/>
                    <a:pt x="2466" y="10865"/>
                    <a:pt x="2466" y="10934"/>
                  </a:cubicBezTo>
                  <a:cubicBezTo>
                    <a:pt x="2466" y="11002"/>
                    <a:pt x="2488" y="11094"/>
                    <a:pt x="2534" y="11139"/>
                  </a:cubicBezTo>
                  <a:cubicBezTo>
                    <a:pt x="2580" y="11185"/>
                    <a:pt x="2671" y="11231"/>
                    <a:pt x="2739" y="11231"/>
                  </a:cubicBezTo>
                  <a:cubicBezTo>
                    <a:pt x="2808" y="11231"/>
                    <a:pt x="2899" y="11208"/>
                    <a:pt x="2945" y="11162"/>
                  </a:cubicBezTo>
                  <a:cubicBezTo>
                    <a:pt x="3013" y="11094"/>
                    <a:pt x="3013" y="11025"/>
                    <a:pt x="3059" y="10957"/>
                  </a:cubicBezTo>
                  <a:cubicBezTo>
                    <a:pt x="3013" y="10865"/>
                    <a:pt x="3013" y="10797"/>
                    <a:pt x="2968" y="10728"/>
                  </a:cubicBezTo>
                  <a:cubicBezTo>
                    <a:pt x="2899" y="10660"/>
                    <a:pt x="2808" y="10660"/>
                    <a:pt x="2739" y="10660"/>
                  </a:cubicBezTo>
                  <a:cubicBezTo>
                    <a:pt x="2727" y="10656"/>
                    <a:pt x="2715" y="10654"/>
                    <a:pt x="2703" y="10654"/>
                  </a:cubicBezTo>
                  <a:close/>
                  <a:moveTo>
                    <a:pt x="4086" y="10728"/>
                  </a:moveTo>
                  <a:cubicBezTo>
                    <a:pt x="4018" y="10774"/>
                    <a:pt x="3926" y="10797"/>
                    <a:pt x="3881" y="10843"/>
                  </a:cubicBezTo>
                  <a:cubicBezTo>
                    <a:pt x="3835" y="10888"/>
                    <a:pt x="3789" y="10980"/>
                    <a:pt x="3789" y="11048"/>
                  </a:cubicBezTo>
                  <a:cubicBezTo>
                    <a:pt x="3812" y="11117"/>
                    <a:pt x="3835" y="11208"/>
                    <a:pt x="3904" y="11253"/>
                  </a:cubicBezTo>
                  <a:cubicBezTo>
                    <a:pt x="3949" y="11299"/>
                    <a:pt x="4018" y="11345"/>
                    <a:pt x="4086" y="11345"/>
                  </a:cubicBezTo>
                  <a:cubicBezTo>
                    <a:pt x="4155" y="11345"/>
                    <a:pt x="4246" y="11299"/>
                    <a:pt x="4292" y="11253"/>
                  </a:cubicBezTo>
                  <a:cubicBezTo>
                    <a:pt x="4360" y="11208"/>
                    <a:pt x="4383" y="11117"/>
                    <a:pt x="4383" y="11048"/>
                  </a:cubicBezTo>
                  <a:cubicBezTo>
                    <a:pt x="4383" y="10980"/>
                    <a:pt x="4337" y="10888"/>
                    <a:pt x="4292" y="10843"/>
                  </a:cubicBezTo>
                  <a:cubicBezTo>
                    <a:pt x="4246" y="10774"/>
                    <a:pt x="4155" y="10774"/>
                    <a:pt x="4086" y="10728"/>
                  </a:cubicBezTo>
                  <a:close/>
                  <a:moveTo>
                    <a:pt x="5444" y="10880"/>
                  </a:moveTo>
                  <a:cubicBezTo>
                    <a:pt x="5433" y="10880"/>
                    <a:pt x="5421" y="10883"/>
                    <a:pt x="5410" y="10888"/>
                  </a:cubicBezTo>
                  <a:cubicBezTo>
                    <a:pt x="5387" y="10911"/>
                    <a:pt x="5364" y="10911"/>
                    <a:pt x="5342" y="10911"/>
                  </a:cubicBezTo>
                  <a:cubicBezTo>
                    <a:pt x="5296" y="10934"/>
                    <a:pt x="5227" y="10957"/>
                    <a:pt x="5205" y="10980"/>
                  </a:cubicBezTo>
                  <a:cubicBezTo>
                    <a:pt x="5182" y="11048"/>
                    <a:pt x="5136" y="11117"/>
                    <a:pt x="5136" y="11185"/>
                  </a:cubicBezTo>
                  <a:cubicBezTo>
                    <a:pt x="5136" y="11231"/>
                    <a:pt x="5159" y="11299"/>
                    <a:pt x="5205" y="11368"/>
                  </a:cubicBezTo>
                  <a:cubicBezTo>
                    <a:pt x="5227" y="11390"/>
                    <a:pt x="5296" y="11413"/>
                    <a:pt x="5342" y="11436"/>
                  </a:cubicBezTo>
                  <a:cubicBezTo>
                    <a:pt x="5364" y="11459"/>
                    <a:pt x="5387" y="11459"/>
                    <a:pt x="5387" y="11459"/>
                  </a:cubicBezTo>
                  <a:cubicBezTo>
                    <a:pt x="5404" y="11465"/>
                    <a:pt x="5420" y="11467"/>
                    <a:pt x="5434" y="11467"/>
                  </a:cubicBezTo>
                  <a:cubicBezTo>
                    <a:pt x="5476" y="11467"/>
                    <a:pt x="5501" y="11442"/>
                    <a:pt x="5501" y="11390"/>
                  </a:cubicBezTo>
                  <a:cubicBezTo>
                    <a:pt x="5501" y="11322"/>
                    <a:pt x="5501" y="11253"/>
                    <a:pt x="5501" y="11185"/>
                  </a:cubicBezTo>
                  <a:cubicBezTo>
                    <a:pt x="5501" y="11094"/>
                    <a:pt x="5501" y="11025"/>
                    <a:pt x="5501" y="10957"/>
                  </a:cubicBezTo>
                  <a:cubicBezTo>
                    <a:pt x="5501" y="10905"/>
                    <a:pt x="5476" y="10880"/>
                    <a:pt x="5444" y="10880"/>
                  </a:cubicBezTo>
                  <a:close/>
                  <a:moveTo>
                    <a:pt x="708" y="11139"/>
                  </a:moveTo>
                  <a:cubicBezTo>
                    <a:pt x="548" y="11139"/>
                    <a:pt x="411" y="11276"/>
                    <a:pt x="411" y="11436"/>
                  </a:cubicBezTo>
                  <a:cubicBezTo>
                    <a:pt x="388" y="11596"/>
                    <a:pt x="548" y="11756"/>
                    <a:pt x="708" y="11756"/>
                  </a:cubicBezTo>
                  <a:cubicBezTo>
                    <a:pt x="868" y="11756"/>
                    <a:pt x="1005" y="11619"/>
                    <a:pt x="1005" y="11436"/>
                  </a:cubicBezTo>
                  <a:cubicBezTo>
                    <a:pt x="1005" y="11276"/>
                    <a:pt x="868" y="11139"/>
                    <a:pt x="708" y="11139"/>
                  </a:cubicBezTo>
                  <a:close/>
                  <a:moveTo>
                    <a:pt x="2055" y="11253"/>
                  </a:moveTo>
                  <a:cubicBezTo>
                    <a:pt x="1895" y="11253"/>
                    <a:pt x="1735" y="11390"/>
                    <a:pt x="1735" y="11527"/>
                  </a:cubicBezTo>
                  <a:cubicBezTo>
                    <a:pt x="1735" y="11710"/>
                    <a:pt x="1872" y="11847"/>
                    <a:pt x="2032" y="11847"/>
                  </a:cubicBezTo>
                  <a:cubicBezTo>
                    <a:pt x="2214" y="11847"/>
                    <a:pt x="2351" y="11710"/>
                    <a:pt x="2351" y="11550"/>
                  </a:cubicBezTo>
                  <a:cubicBezTo>
                    <a:pt x="2351" y="11390"/>
                    <a:pt x="2214" y="11253"/>
                    <a:pt x="2055" y="11253"/>
                  </a:cubicBezTo>
                  <a:close/>
                  <a:moveTo>
                    <a:pt x="3367" y="11388"/>
                  </a:moveTo>
                  <a:cubicBezTo>
                    <a:pt x="3202" y="11388"/>
                    <a:pt x="3082" y="11538"/>
                    <a:pt x="3082" y="11687"/>
                  </a:cubicBezTo>
                  <a:cubicBezTo>
                    <a:pt x="3082" y="11847"/>
                    <a:pt x="3219" y="11984"/>
                    <a:pt x="3379" y="11984"/>
                  </a:cubicBezTo>
                  <a:cubicBezTo>
                    <a:pt x="3538" y="11984"/>
                    <a:pt x="3698" y="11847"/>
                    <a:pt x="3698" y="11687"/>
                  </a:cubicBezTo>
                  <a:cubicBezTo>
                    <a:pt x="3698" y="11527"/>
                    <a:pt x="3561" y="11390"/>
                    <a:pt x="3401" y="11390"/>
                  </a:cubicBezTo>
                  <a:cubicBezTo>
                    <a:pt x="3390" y="11389"/>
                    <a:pt x="3378" y="11388"/>
                    <a:pt x="3367" y="11388"/>
                  </a:cubicBezTo>
                  <a:close/>
                  <a:moveTo>
                    <a:pt x="4702" y="11482"/>
                  </a:moveTo>
                  <a:cubicBezTo>
                    <a:pt x="4680" y="11482"/>
                    <a:pt x="4520" y="11527"/>
                    <a:pt x="4520" y="11550"/>
                  </a:cubicBezTo>
                  <a:cubicBezTo>
                    <a:pt x="4429" y="11596"/>
                    <a:pt x="4406" y="11687"/>
                    <a:pt x="4406" y="11778"/>
                  </a:cubicBezTo>
                  <a:cubicBezTo>
                    <a:pt x="4383" y="11847"/>
                    <a:pt x="4429" y="11915"/>
                    <a:pt x="4474" y="11961"/>
                  </a:cubicBezTo>
                  <a:cubicBezTo>
                    <a:pt x="4520" y="12052"/>
                    <a:pt x="4611" y="12075"/>
                    <a:pt x="4680" y="12075"/>
                  </a:cubicBezTo>
                  <a:cubicBezTo>
                    <a:pt x="4691" y="12077"/>
                    <a:pt x="4703" y="12078"/>
                    <a:pt x="4715" y="12078"/>
                  </a:cubicBezTo>
                  <a:cubicBezTo>
                    <a:pt x="4862" y="12078"/>
                    <a:pt x="4999" y="11948"/>
                    <a:pt x="4999" y="11778"/>
                  </a:cubicBezTo>
                  <a:cubicBezTo>
                    <a:pt x="4976" y="11710"/>
                    <a:pt x="4976" y="11641"/>
                    <a:pt x="4931" y="11596"/>
                  </a:cubicBezTo>
                  <a:cubicBezTo>
                    <a:pt x="4862" y="11527"/>
                    <a:pt x="4794" y="11505"/>
                    <a:pt x="4702" y="11482"/>
                  </a:cubicBezTo>
                  <a:close/>
                  <a:moveTo>
                    <a:pt x="37" y="11761"/>
                  </a:moveTo>
                  <a:cubicBezTo>
                    <a:pt x="29" y="11761"/>
                    <a:pt x="23" y="11767"/>
                    <a:pt x="23" y="11778"/>
                  </a:cubicBezTo>
                  <a:cubicBezTo>
                    <a:pt x="23" y="11870"/>
                    <a:pt x="23" y="11961"/>
                    <a:pt x="23" y="12052"/>
                  </a:cubicBezTo>
                  <a:cubicBezTo>
                    <a:pt x="23" y="12144"/>
                    <a:pt x="23" y="12235"/>
                    <a:pt x="23" y="12326"/>
                  </a:cubicBezTo>
                  <a:cubicBezTo>
                    <a:pt x="23" y="12338"/>
                    <a:pt x="29" y="12343"/>
                    <a:pt x="37" y="12343"/>
                  </a:cubicBezTo>
                  <a:cubicBezTo>
                    <a:pt x="46" y="12343"/>
                    <a:pt x="57" y="12338"/>
                    <a:pt x="69" y="12326"/>
                  </a:cubicBezTo>
                  <a:cubicBezTo>
                    <a:pt x="183" y="12281"/>
                    <a:pt x="274" y="12189"/>
                    <a:pt x="274" y="12030"/>
                  </a:cubicBezTo>
                  <a:cubicBezTo>
                    <a:pt x="251" y="11893"/>
                    <a:pt x="183" y="11824"/>
                    <a:pt x="69" y="11778"/>
                  </a:cubicBezTo>
                  <a:cubicBezTo>
                    <a:pt x="57" y="11767"/>
                    <a:pt x="46" y="11761"/>
                    <a:pt x="37" y="11761"/>
                  </a:cubicBezTo>
                  <a:close/>
                  <a:moveTo>
                    <a:pt x="1301" y="11847"/>
                  </a:moveTo>
                  <a:cubicBezTo>
                    <a:pt x="1142" y="11847"/>
                    <a:pt x="1005" y="11984"/>
                    <a:pt x="1005" y="12144"/>
                  </a:cubicBezTo>
                  <a:cubicBezTo>
                    <a:pt x="1005" y="12303"/>
                    <a:pt x="1142" y="12463"/>
                    <a:pt x="1301" y="12463"/>
                  </a:cubicBezTo>
                  <a:cubicBezTo>
                    <a:pt x="1461" y="12463"/>
                    <a:pt x="1598" y="12326"/>
                    <a:pt x="1621" y="12166"/>
                  </a:cubicBezTo>
                  <a:cubicBezTo>
                    <a:pt x="1621" y="11984"/>
                    <a:pt x="1461" y="11847"/>
                    <a:pt x="1301" y="11847"/>
                  </a:cubicBezTo>
                  <a:close/>
                  <a:moveTo>
                    <a:pt x="2671" y="11984"/>
                  </a:moveTo>
                  <a:cubicBezTo>
                    <a:pt x="2488" y="11984"/>
                    <a:pt x="2351" y="12121"/>
                    <a:pt x="2351" y="12281"/>
                  </a:cubicBezTo>
                  <a:cubicBezTo>
                    <a:pt x="2351" y="12440"/>
                    <a:pt x="2488" y="12577"/>
                    <a:pt x="2648" y="12577"/>
                  </a:cubicBezTo>
                  <a:cubicBezTo>
                    <a:pt x="2658" y="12579"/>
                    <a:pt x="2669" y="12580"/>
                    <a:pt x="2679" y="12580"/>
                  </a:cubicBezTo>
                  <a:cubicBezTo>
                    <a:pt x="2825" y="12580"/>
                    <a:pt x="2945" y="12430"/>
                    <a:pt x="2945" y="12281"/>
                  </a:cubicBezTo>
                  <a:cubicBezTo>
                    <a:pt x="2945" y="12121"/>
                    <a:pt x="2808" y="11984"/>
                    <a:pt x="2671" y="11984"/>
                  </a:cubicBezTo>
                  <a:close/>
                  <a:moveTo>
                    <a:pt x="3995" y="12075"/>
                  </a:moveTo>
                  <a:cubicBezTo>
                    <a:pt x="3835" y="12075"/>
                    <a:pt x="3698" y="12212"/>
                    <a:pt x="3698" y="12372"/>
                  </a:cubicBezTo>
                  <a:cubicBezTo>
                    <a:pt x="3698" y="12554"/>
                    <a:pt x="3835" y="12691"/>
                    <a:pt x="3995" y="12691"/>
                  </a:cubicBezTo>
                  <a:cubicBezTo>
                    <a:pt x="4155" y="12691"/>
                    <a:pt x="4292" y="12554"/>
                    <a:pt x="4292" y="12395"/>
                  </a:cubicBezTo>
                  <a:cubicBezTo>
                    <a:pt x="4292" y="12235"/>
                    <a:pt x="4155" y="12098"/>
                    <a:pt x="3995" y="12075"/>
                  </a:cubicBezTo>
                  <a:close/>
                  <a:moveTo>
                    <a:pt x="5337" y="12214"/>
                  </a:moveTo>
                  <a:cubicBezTo>
                    <a:pt x="5250" y="12214"/>
                    <a:pt x="5170" y="12254"/>
                    <a:pt x="5090" y="12349"/>
                  </a:cubicBezTo>
                  <a:cubicBezTo>
                    <a:pt x="5022" y="12440"/>
                    <a:pt x="4999" y="12600"/>
                    <a:pt x="5068" y="12691"/>
                  </a:cubicBezTo>
                  <a:cubicBezTo>
                    <a:pt x="5135" y="12776"/>
                    <a:pt x="5241" y="12823"/>
                    <a:pt x="5337" y="12823"/>
                  </a:cubicBezTo>
                  <a:cubicBezTo>
                    <a:pt x="5371" y="12823"/>
                    <a:pt x="5403" y="12817"/>
                    <a:pt x="5433" y="12806"/>
                  </a:cubicBezTo>
                  <a:cubicBezTo>
                    <a:pt x="5478" y="12783"/>
                    <a:pt x="5524" y="12783"/>
                    <a:pt x="5501" y="12714"/>
                  </a:cubicBezTo>
                  <a:cubicBezTo>
                    <a:pt x="5501" y="12646"/>
                    <a:pt x="5501" y="12577"/>
                    <a:pt x="5501" y="12532"/>
                  </a:cubicBezTo>
                  <a:cubicBezTo>
                    <a:pt x="5501" y="12463"/>
                    <a:pt x="5501" y="12395"/>
                    <a:pt x="5501" y="12326"/>
                  </a:cubicBezTo>
                  <a:cubicBezTo>
                    <a:pt x="5501" y="12281"/>
                    <a:pt x="5501" y="12258"/>
                    <a:pt x="5456" y="12235"/>
                  </a:cubicBezTo>
                  <a:cubicBezTo>
                    <a:pt x="5414" y="12221"/>
                    <a:pt x="5375" y="12214"/>
                    <a:pt x="5337" y="12214"/>
                  </a:cubicBezTo>
                  <a:close/>
                  <a:moveTo>
                    <a:pt x="571" y="12463"/>
                  </a:moveTo>
                  <a:cubicBezTo>
                    <a:pt x="366" y="12463"/>
                    <a:pt x="274" y="12554"/>
                    <a:pt x="274" y="12760"/>
                  </a:cubicBezTo>
                  <a:cubicBezTo>
                    <a:pt x="274" y="12965"/>
                    <a:pt x="366" y="13057"/>
                    <a:pt x="571" y="13057"/>
                  </a:cubicBezTo>
                  <a:cubicBezTo>
                    <a:pt x="776" y="13057"/>
                    <a:pt x="868" y="12965"/>
                    <a:pt x="868" y="12760"/>
                  </a:cubicBezTo>
                  <a:cubicBezTo>
                    <a:pt x="868" y="12554"/>
                    <a:pt x="776" y="12463"/>
                    <a:pt x="571" y="12463"/>
                  </a:cubicBezTo>
                  <a:close/>
                  <a:moveTo>
                    <a:pt x="1918" y="12577"/>
                  </a:moveTo>
                  <a:cubicBezTo>
                    <a:pt x="1712" y="12577"/>
                    <a:pt x="1598" y="12691"/>
                    <a:pt x="1621" y="12897"/>
                  </a:cubicBezTo>
                  <a:cubicBezTo>
                    <a:pt x="1621" y="13102"/>
                    <a:pt x="1712" y="13194"/>
                    <a:pt x="1895" y="13194"/>
                  </a:cubicBezTo>
                  <a:cubicBezTo>
                    <a:pt x="2123" y="13194"/>
                    <a:pt x="2214" y="13102"/>
                    <a:pt x="2214" y="12897"/>
                  </a:cubicBezTo>
                  <a:cubicBezTo>
                    <a:pt x="2214" y="12691"/>
                    <a:pt x="2123" y="12577"/>
                    <a:pt x="1918" y="12577"/>
                  </a:cubicBezTo>
                  <a:close/>
                  <a:moveTo>
                    <a:pt x="3314" y="12679"/>
                  </a:moveTo>
                  <a:cubicBezTo>
                    <a:pt x="3298" y="12679"/>
                    <a:pt x="3282" y="12683"/>
                    <a:pt x="3264" y="12691"/>
                  </a:cubicBezTo>
                  <a:cubicBezTo>
                    <a:pt x="3219" y="12691"/>
                    <a:pt x="3173" y="12691"/>
                    <a:pt x="3127" y="12714"/>
                  </a:cubicBezTo>
                  <a:cubicBezTo>
                    <a:pt x="3059" y="12737"/>
                    <a:pt x="3013" y="12806"/>
                    <a:pt x="2968" y="12851"/>
                  </a:cubicBezTo>
                  <a:cubicBezTo>
                    <a:pt x="2945" y="12897"/>
                    <a:pt x="2968" y="12943"/>
                    <a:pt x="2945" y="12988"/>
                  </a:cubicBezTo>
                  <a:cubicBezTo>
                    <a:pt x="2922" y="13079"/>
                    <a:pt x="2968" y="13148"/>
                    <a:pt x="3036" y="13216"/>
                  </a:cubicBezTo>
                  <a:cubicBezTo>
                    <a:pt x="3082" y="13262"/>
                    <a:pt x="3150" y="13285"/>
                    <a:pt x="3242" y="13308"/>
                  </a:cubicBezTo>
                  <a:cubicBezTo>
                    <a:pt x="3333" y="13308"/>
                    <a:pt x="3424" y="13262"/>
                    <a:pt x="3470" y="13216"/>
                  </a:cubicBezTo>
                  <a:cubicBezTo>
                    <a:pt x="3515" y="13171"/>
                    <a:pt x="3561" y="13102"/>
                    <a:pt x="3561" y="13011"/>
                  </a:cubicBezTo>
                  <a:cubicBezTo>
                    <a:pt x="3561" y="12920"/>
                    <a:pt x="3538" y="12828"/>
                    <a:pt x="3470" y="12783"/>
                  </a:cubicBezTo>
                  <a:cubicBezTo>
                    <a:pt x="3433" y="12746"/>
                    <a:pt x="3381" y="12679"/>
                    <a:pt x="3314" y="12679"/>
                  </a:cubicBezTo>
                  <a:close/>
                  <a:moveTo>
                    <a:pt x="4588" y="12828"/>
                  </a:moveTo>
                  <a:cubicBezTo>
                    <a:pt x="4406" y="12828"/>
                    <a:pt x="4292" y="12920"/>
                    <a:pt x="4292" y="13102"/>
                  </a:cubicBezTo>
                  <a:cubicBezTo>
                    <a:pt x="4292" y="13331"/>
                    <a:pt x="4383" y="13422"/>
                    <a:pt x="4588" y="13422"/>
                  </a:cubicBezTo>
                  <a:cubicBezTo>
                    <a:pt x="4794" y="13422"/>
                    <a:pt x="4908" y="13331"/>
                    <a:pt x="4908" y="13125"/>
                  </a:cubicBezTo>
                  <a:cubicBezTo>
                    <a:pt x="4908" y="12920"/>
                    <a:pt x="4794" y="12828"/>
                    <a:pt x="4588" y="12828"/>
                  </a:cubicBezTo>
                  <a:close/>
                  <a:moveTo>
                    <a:pt x="46" y="13125"/>
                  </a:moveTo>
                  <a:cubicBezTo>
                    <a:pt x="46" y="13148"/>
                    <a:pt x="23" y="13171"/>
                    <a:pt x="23" y="13194"/>
                  </a:cubicBezTo>
                  <a:cubicBezTo>
                    <a:pt x="23" y="13262"/>
                    <a:pt x="23" y="13331"/>
                    <a:pt x="23" y="13376"/>
                  </a:cubicBezTo>
                  <a:cubicBezTo>
                    <a:pt x="23" y="13445"/>
                    <a:pt x="23" y="13513"/>
                    <a:pt x="23" y="13559"/>
                  </a:cubicBezTo>
                  <a:cubicBezTo>
                    <a:pt x="23" y="13604"/>
                    <a:pt x="46" y="13627"/>
                    <a:pt x="46" y="13673"/>
                  </a:cubicBezTo>
                  <a:cubicBezTo>
                    <a:pt x="69" y="13650"/>
                    <a:pt x="92" y="13627"/>
                    <a:pt x="115" y="13582"/>
                  </a:cubicBezTo>
                  <a:cubicBezTo>
                    <a:pt x="183" y="13490"/>
                    <a:pt x="183" y="13285"/>
                    <a:pt x="115" y="13194"/>
                  </a:cubicBezTo>
                  <a:cubicBezTo>
                    <a:pt x="92" y="13171"/>
                    <a:pt x="69" y="13148"/>
                    <a:pt x="46" y="13125"/>
                  </a:cubicBezTo>
                  <a:close/>
                  <a:moveTo>
                    <a:pt x="1210" y="13194"/>
                  </a:moveTo>
                  <a:cubicBezTo>
                    <a:pt x="1005" y="13194"/>
                    <a:pt x="913" y="13285"/>
                    <a:pt x="913" y="13490"/>
                  </a:cubicBezTo>
                  <a:cubicBezTo>
                    <a:pt x="913" y="13696"/>
                    <a:pt x="1005" y="13787"/>
                    <a:pt x="1210" y="13787"/>
                  </a:cubicBezTo>
                  <a:cubicBezTo>
                    <a:pt x="1416" y="13787"/>
                    <a:pt x="1507" y="13696"/>
                    <a:pt x="1507" y="13490"/>
                  </a:cubicBezTo>
                  <a:cubicBezTo>
                    <a:pt x="1507" y="13285"/>
                    <a:pt x="1416" y="13194"/>
                    <a:pt x="1210" y="13194"/>
                  </a:cubicBezTo>
                  <a:close/>
                  <a:moveTo>
                    <a:pt x="2534" y="13331"/>
                  </a:moveTo>
                  <a:cubicBezTo>
                    <a:pt x="2306" y="13331"/>
                    <a:pt x="2214" y="13422"/>
                    <a:pt x="2214" y="13627"/>
                  </a:cubicBezTo>
                  <a:cubicBezTo>
                    <a:pt x="2214" y="13833"/>
                    <a:pt x="2306" y="13924"/>
                    <a:pt x="2511" y="13924"/>
                  </a:cubicBezTo>
                  <a:cubicBezTo>
                    <a:pt x="2717" y="13924"/>
                    <a:pt x="2808" y="13833"/>
                    <a:pt x="2808" y="13627"/>
                  </a:cubicBezTo>
                  <a:cubicBezTo>
                    <a:pt x="2808" y="13422"/>
                    <a:pt x="2717" y="13331"/>
                    <a:pt x="2534" y="13331"/>
                  </a:cubicBezTo>
                  <a:close/>
                  <a:moveTo>
                    <a:pt x="3881" y="13422"/>
                  </a:moveTo>
                  <a:cubicBezTo>
                    <a:pt x="3652" y="13422"/>
                    <a:pt x="3561" y="13513"/>
                    <a:pt x="3561" y="13719"/>
                  </a:cubicBezTo>
                  <a:cubicBezTo>
                    <a:pt x="3561" y="13924"/>
                    <a:pt x="3652" y="14038"/>
                    <a:pt x="3835" y="14038"/>
                  </a:cubicBezTo>
                  <a:cubicBezTo>
                    <a:pt x="4063" y="14038"/>
                    <a:pt x="4155" y="13947"/>
                    <a:pt x="4155" y="13741"/>
                  </a:cubicBezTo>
                  <a:cubicBezTo>
                    <a:pt x="4155" y="13536"/>
                    <a:pt x="4063" y="13422"/>
                    <a:pt x="3881" y="13422"/>
                  </a:cubicBezTo>
                  <a:close/>
                  <a:moveTo>
                    <a:pt x="5205" y="13559"/>
                  </a:moveTo>
                  <a:cubicBezTo>
                    <a:pt x="4999" y="13559"/>
                    <a:pt x="4908" y="13650"/>
                    <a:pt x="4908" y="13856"/>
                  </a:cubicBezTo>
                  <a:cubicBezTo>
                    <a:pt x="4908" y="14061"/>
                    <a:pt x="4999" y="14175"/>
                    <a:pt x="5205" y="14175"/>
                  </a:cubicBezTo>
                  <a:cubicBezTo>
                    <a:pt x="5410" y="14175"/>
                    <a:pt x="5501" y="14084"/>
                    <a:pt x="5501" y="13856"/>
                  </a:cubicBezTo>
                  <a:cubicBezTo>
                    <a:pt x="5501" y="13650"/>
                    <a:pt x="5410" y="13559"/>
                    <a:pt x="5205" y="13559"/>
                  </a:cubicBezTo>
                  <a:close/>
                  <a:moveTo>
                    <a:pt x="457" y="13764"/>
                  </a:moveTo>
                  <a:cubicBezTo>
                    <a:pt x="297" y="13764"/>
                    <a:pt x="137" y="13947"/>
                    <a:pt x="137" y="14107"/>
                  </a:cubicBezTo>
                  <a:cubicBezTo>
                    <a:pt x="137" y="14257"/>
                    <a:pt x="300" y="14428"/>
                    <a:pt x="452" y="14428"/>
                  </a:cubicBezTo>
                  <a:cubicBezTo>
                    <a:pt x="461" y="14428"/>
                    <a:pt x="471" y="14427"/>
                    <a:pt x="480" y="14426"/>
                  </a:cubicBezTo>
                  <a:cubicBezTo>
                    <a:pt x="640" y="14426"/>
                    <a:pt x="799" y="14244"/>
                    <a:pt x="799" y="14084"/>
                  </a:cubicBezTo>
                  <a:cubicBezTo>
                    <a:pt x="799" y="13924"/>
                    <a:pt x="617" y="13764"/>
                    <a:pt x="457" y="13764"/>
                  </a:cubicBezTo>
                  <a:close/>
                  <a:moveTo>
                    <a:pt x="1831" y="13899"/>
                  </a:moveTo>
                  <a:cubicBezTo>
                    <a:pt x="1822" y="13899"/>
                    <a:pt x="1813" y="13900"/>
                    <a:pt x="1804" y="13901"/>
                  </a:cubicBezTo>
                  <a:cubicBezTo>
                    <a:pt x="1644" y="13901"/>
                    <a:pt x="1461" y="14084"/>
                    <a:pt x="1484" y="14244"/>
                  </a:cubicBezTo>
                  <a:cubicBezTo>
                    <a:pt x="1484" y="14394"/>
                    <a:pt x="1646" y="14565"/>
                    <a:pt x="1799" y="14565"/>
                  </a:cubicBezTo>
                  <a:cubicBezTo>
                    <a:pt x="1808" y="14565"/>
                    <a:pt x="1817" y="14564"/>
                    <a:pt x="1826" y="14563"/>
                  </a:cubicBezTo>
                  <a:cubicBezTo>
                    <a:pt x="1986" y="14563"/>
                    <a:pt x="2146" y="14381"/>
                    <a:pt x="2146" y="14221"/>
                  </a:cubicBezTo>
                  <a:cubicBezTo>
                    <a:pt x="2146" y="14070"/>
                    <a:pt x="1984" y="13899"/>
                    <a:pt x="1831" y="13899"/>
                  </a:cubicBezTo>
                  <a:close/>
                  <a:moveTo>
                    <a:pt x="5478" y="14517"/>
                  </a:moveTo>
                  <a:cubicBezTo>
                    <a:pt x="5478" y="14540"/>
                    <a:pt x="5478" y="14540"/>
                    <a:pt x="5478" y="14586"/>
                  </a:cubicBezTo>
                  <a:cubicBezTo>
                    <a:pt x="5478" y="14586"/>
                    <a:pt x="5478" y="14609"/>
                    <a:pt x="5501" y="14632"/>
                  </a:cubicBezTo>
                  <a:cubicBezTo>
                    <a:pt x="5501" y="14609"/>
                    <a:pt x="5501" y="14586"/>
                    <a:pt x="5501" y="14563"/>
                  </a:cubicBezTo>
                  <a:cubicBezTo>
                    <a:pt x="5501" y="14563"/>
                    <a:pt x="5501" y="14540"/>
                    <a:pt x="5501" y="14517"/>
                  </a:cubicBezTo>
                  <a:close/>
                  <a:moveTo>
                    <a:pt x="3173" y="13992"/>
                  </a:moveTo>
                  <a:cubicBezTo>
                    <a:pt x="2991" y="13992"/>
                    <a:pt x="2808" y="14175"/>
                    <a:pt x="2808" y="14335"/>
                  </a:cubicBezTo>
                  <a:cubicBezTo>
                    <a:pt x="2808" y="14495"/>
                    <a:pt x="2991" y="14654"/>
                    <a:pt x="3150" y="14677"/>
                  </a:cubicBezTo>
                  <a:cubicBezTo>
                    <a:pt x="3310" y="14677"/>
                    <a:pt x="3493" y="14495"/>
                    <a:pt x="3493" y="14335"/>
                  </a:cubicBezTo>
                  <a:cubicBezTo>
                    <a:pt x="3493" y="14175"/>
                    <a:pt x="3333" y="14015"/>
                    <a:pt x="3173" y="13992"/>
                  </a:cubicBezTo>
                  <a:close/>
                  <a:moveTo>
                    <a:pt x="48" y="14603"/>
                  </a:moveTo>
                  <a:cubicBezTo>
                    <a:pt x="47" y="14603"/>
                    <a:pt x="46" y="14605"/>
                    <a:pt x="46" y="14609"/>
                  </a:cubicBezTo>
                  <a:cubicBezTo>
                    <a:pt x="46" y="14654"/>
                    <a:pt x="46" y="14677"/>
                    <a:pt x="23" y="14723"/>
                  </a:cubicBezTo>
                  <a:cubicBezTo>
                    <a:pt x="23" y="14746"/>
                    <a:pt x="23" y="14769"/>
                    <a:pt x="23" y="14791"/>
                  </a:cubicBezTo>
                  <a:lnTo>
                    <a:pt x="69" y="14791"/>
                  </a:lnTo>
                  <a:cubicBezTo>
                    <a:pt x="69" y="14769"/>
                    <a:pt x="69" y="14746"/>
                    <a:pt x="69" y="14723"/>
                  </a:cubicBezTo>
                  <a:cubicBezTo>
                    <a:pt x="69" y="14647"/>
                    <a:pt x="53" y="14603"/>
                    <a:pt x="48" y="14603"/>
                  </a:cubicBezTo>
                  <a:close/>
                  <a:moveTo>
                    <a:pt x="4474" y="14129"/>
                  </a:moveTo>
                  <a:cubicBezTo>
                    <a:pt x="4314" y="14129"/>
                    <a:pt x="4132" y="14289"/>
                    <a:pt x="4132" y="14449"/>
                  </a:cubicBezTo>
                  <a:cubicBezTo>
                    <a:pt x="4109" y="14609"/>
                    <a:pt x="4292" y="14791"/>
                    <a:pt x="4451" y="14814"/>
                  </a:cubicBezTo>
                  <a:cubicBezTo>
                    <a:pt x="4611" y="14814"/>
                    <a:pt x="4794" y="14632"/>
                    <a:pt x="4794" y="14472"/>
                  </a:cubicBezTo>
                  <a:cubicBezTo>
                    <a:pt x="4817" y="14312"/>
                    <a:pt x="4634" y="14129"/>
                    <a:pt x="4474" y="14129"/>
                  </a:cubicBezTo>
                  <a:close/>
                  <a:moveTo>
                    <a:pt x="1073" y="14495"/>
                  </a:moveTo>
                  <a:cubicBezTo>
                    <a:pt x="913" y="14495"/>
                    <a:pt x="731" y="14654"/>
                    <a:pt x="731" y="14814"/>
                  </a:cubicBezTo>
                  <a:cubicBezTo>
                    <a:pt x="731" y="14997"/>
                    <a:pt x="891" y="15179"/>
                    <a:pt x="1073" y="15179"/>
                  </a:cubicBezTo>
                  <a:cubicBezTo>
                    <a:pt x="1233" y="15179"/>
                    <a:pt x="1416" y="15020"/>
                    <a:pt x="1416" y="14860"/>
                  </a:cubicBezTo>
                  <a:cubicBezTo>
                    <a:pt x="1416" y="14677"/>
                    <a:pt x="1256" y="14495"/>
                    <a:pt x="1073" y="14495"/>
                  </a:cubicBezTo>
                  <a:close/>
                  <a:moveTo>
                    <a:pt x="2420" y="14609"/>
                  </a:moveTo>
                  <a:cubicBezTo>
                    <a:pt x="2260" y="14609"/>
                    <a:pt x="2077" y="14769"/>
                    <a:pt x="2077" y="14928"/>
                  </a:cubicBezTo>
                  <a:cubicBezTo>
                    <a:pt x="2077" y="15088"/>
                    <a:pt x="2237" y="15271"/>
                    <a:pt x="2397" y="15271"/>
                  </a:cubicBezTo>
                  <a:cubicBezTo>
                    <a:pt x="2580" y="15271"/>
                    <a:pt x="2762" y="15111"/>
                    <a:pt x="2762" y="14928"/>
                  </a:cubicBezTo>
                  <a:cubicBezTo>
                    <a:pt x="2762" y="14769"/>
                    <a:pt x="2580" y="14609"/>
                    <a:pt x="2420" y="14609"/>
                  </a:cubicBezTo>
                  <a:close/>
                  <a:moveTo>
                    <a:pt x="3744" y="14746"/>
                  </a:moveTo>
                  <a:cubicBezTo>
                    <a:pt x="3584" y="14746"/>
                    <a:pt x="3424" y="14906"/>
                    <a:pt x="3424" y="15088"/>
                  </a:cubicBezTo>
                  <a:cubicBezTo>
                    <a:pt x="3424" y="15248"/>
                    <a:pt x="3607" y="15408"/>
                    <a:pt x="3767" y="15408"/>
                  </a:cubicBezTo>
                  <a:cubicBezTo>
                    <a:pt x="3926" y="15408"/>
                    <a:pt x="4086" y="15225"/>
                    <a:pt x="4086" y="15065"/>
                  </a:cubicBezTo>
                  <a:cubicBezTo>
                    <a:pt x="4086" y="14906"/>
                    <a:pt x="3904" y="14746"/>
                    <a:pt x="3744" y="14746"/>
                  </a:cubicBezTo>
                  <a:close/>
                  <a:moveTo>
                    <a:pt x="5090" y="14837"/>
                  </a:moveTo>
                  <a:cubicBezTo>
                    <a:pt x="4931" y="14837"/>
                    <a:pt x="4771" y="15020"/>
                    <a:pt x="4771" y="15179"/>
                  </a:cubicBezTo>
                  <a:cubicBezTo>
                    <a:pt x="4771" y="15330"/>
                    <a:pt x="4913" y="15501"/>
                    <a:pt x="5082" y="15501"/>
                  </a:cubicBezTo>
                  <a:cubicBezTo>
                    <a:pt x="5092" y="15501"/>
                    <a:pt x="5103" y="15500"/>
                    <a:pt x="5113" y="15499"/>
                  </a:cubicBezTo>
                  <a:cubicBezTo>
                    <a:pt x="5273" y="15499"/>
                    <a:pt x="5433" y="15339"/>
                    <a:pt x="5433" y="15179"/>
                  </a:cubicBezTo>
                  <a:cubicBezTo>
                    <a:pt x="5433" y="14997"/>
                    <a:pt x="5250" y="14837"/>
                    <a:pt x="5090" y="14837"/>
                  </a:cubicBezTo>
                  <a:close/>
                  <a:moveTo>
                    <a:pt x="344" y="15099"/>
                  </a:moveTo>
                  <a:cubicBezTo>
                    <a:pt x="235" y="15099"/>
                    <a:pt x="102" y="15177"/>
                    <a:pt x="46" y="15271"/>
                  </a:cubicBezTo>
                  <a:cubicBezTo>
                    <a:pt x="23" y="15316"/>
                    <a:pt x="46" y="15362"/>
                    <a:pt x="23" y="15408"/>
                  </a:cubicBezTo>
                  <a:cubicBezTo>
                    <a:pt x="23" y="15659"/>
                    <a:pt x="46" y="15659"/>
                    <a:pt x="206" y="15750"/>
                  </a:cubicBezTo>
                  <a:cubicBezTo>
                    <a:pt x="244" y="15769"/>
                    <a:pt x="287" y="15778"/>
                    <a:pt x="330" y="15778"/>
                  </a:cubicBezTo>
                  <a:cubicBezTo>
                    <a:pt x="492" y="15778"/>
                    <a:pt x="662" y="15651"/>
                    <a:pt x="662" y="15453"/>
                  </a:cubicBezTo>
                  <a:cubicBezTo>
                    <a:pt x="685" y="15294"/>
                    <a:pt x="571" y="15157"/>
                    <a:pt x="411" y="15111"/>
                  </a:cubicBezTo>
                  <a:cubicBezTo>
                    <a:pt x="391" y="15103"/>
                    <a:pt x="368" y="15099"/>
                    <a:pt x="344" y="15099"/>
                  </a:cubicBezTo>
                  <a:close/>
                  <a:moveTo>
                    <a:pt x="1705" y="15246"/>
                  </a:moveTo>
                  <a:cubicBezTo>
                    <a:pt x="1693" y="15246"/>
                    <a:pt x="1680" y="15246"/>
                    <a:pt x="1667" y="15248"/>
                  </a:cubicBezTo>
                  <a:cubicBezTo>
                    <a:pt x="1484" y="15248"/>
                    <a:pt x="1347" y="15362"/>
                    <a:pt x="1347" y="15567"/>
                  </a:cubicBezTo>
                  <a:cubicBezTo>
                    <a:pt x="1324" y="15750"/>
                    <a:pt x="1484" y="15910"/>
                    <a:pt x="1667" y="15910"/>
                  </a:cubicBezTo>
                  <a:cubicBezTo>
                    <a:pt x="1872" y="15910"/>
                    <a:pt x="2009" y="15750"/>
                    <a:pt x="2009" y="15567"/>
                  </a:cubicBezTo>
                  <a:cubicBezTo>
                    <a:pt x="2009" y="15397"/>
                    <a:pt x="1889" y="15246"/>
                    <a:pt x="1705" y="15246"/>
                  </a:cubicBezTo>
                  <a:close/>
                  <a:moveTo>
                    <a:pt x="3013" y="15339"/>
                  </a:moveTo>
                  <a:cubicBezTo>
                    <a:pt x="2831" y="15339"/>
                    <a:pt x="2694" y="15476"/>
                    <a:pt x="2694" y="15659"/>
                  </a:cubicBezTo>
                  <a:cubicBezTo>
                    <a:pt x="2671" y="15864"/>
                    <a:pt x="2831" y="16001"/>
                    <a:pt x="3013" y="16001"/>
                  </a:cubicBezTo>
                  <a:cubicBezTo>
                    <a:pt x="3027" y="16003"/>
                    <a:pt x="3039" y="16003"/>
                    <a:pt x="3052" y="16003"/>
                  </a:cubicBezTo>
                  <a:cubicBezTo>
                    <a:pt x="3236" y="16003"/>
                    <a:pt x="3356" y="15852"/>
                    <a:pt x="3356" y="15682"/>
                  </a:cubicBezTo>
                  <a:cubicBezTo>
                    <a:pt x="3356" y="15499"/>
                    <a:pt x="3219" y="15339"/>
                    <a:pt x="3013" y="15339"/>
                  </a:cubicBezTo>
                  <a:close/>
                  <a:moveTo>
                    <a:pt x="4360" y="15476"/>
                  </a:moveTo>
                  <a:cubicBezTo>
                    <a:pt x="4177" y="15476"/>
                    <a:pt x="4040" y="15590"/>
                    <a:pt x="4018" y="15796"/>
                  </a:cubicBezTo>
                  <a:cubicBezTo>
                    <a:pt x="4018" y="16001"/>
                    <a:pt x="4155" y="16138"/>
                    <a:pt x="4360" y="16138"/>
                  </a:cubicBezTo>
                  <a:cubicBezTo>
                    <a:pt x="4372" y="16140"/>
                    <a:pt x="4383" y="16140"/>
                    <a:pt x="4395" y="16140"/>
                  </a:cubicBezTo>
                  <a:cubicBezTo>
                    <a:pt x="4563" y="16140"/>
                    <a:pt x="4702" y="15989"/>
                    <a:pt x="4702" y="15819"/>
                  </a:cubicBezTo>
                  <a:cubicBezTo>
                    <a:pt x="4702" y="15613"/>
                    <a:pt x="4543" y="15476"/>
                    <a:pt x="4360" y="15476"/>
                  </a:cubicBezTo>
                  <a:close/>
                  <a:moveTo>
                    <a:pt x="5478" y="15636"/>
                  </a:moveTo>
                  <a:cubicBezTo>
                    <a:pt x="5478" y="15659"/>
                    <a:pt x="5478" y="15659"/>
                    <a:pt x="5456" y="15659"/>
                  </a:cubicBezTo>
                  <a:cubicBezTo>
                    <a:pt x="5410" y="15750"/>
                    <a:pt x="5364" y="15841"/>
                    <a:pt x="5364" y="15933"/>
                  </a:cubicBezTo>
                  <a:cubicBezTo>
                    <a:pt x="5364" y="16024"/>
                    <a:pt x="5433" y="16092"/>
                    <a:pt x="5456" y="16161"/>
                  </a:cubicBezTo>
                  <a:cubicBezTo>
                    <a:pt x="5456" y="16161"/>
                    <a:pt x="5478" y="16161"/>
                    <a:pt x="5478" y="16184"/>
                  </a:cubicBezTo>
                  <a:cubicBezTo>
                    <a:pt x="5501" y="16161"/>
                    <a:pt x="5501" y="16161"/>
                    <a:pt x="5501" y="16138"/>
                  </a:cubicBezTo>
                  <a:cubicBezTo>
                    <a:pt x="5501" y="16070"/>
                    <a:pt x="5501" y="16001"/>
                    <a:pt x="5501" y="15933"/>
                  </a:cubicBezTo>
                  <a:cubicBezTo>
                    <a:pt x="5501" y="15841"/>
                    <a:pt x="5501" y="15750"/>
                    <a:pt x="5501" y="15682"/>
                  </a:cubicBezTo>
                  <a:cubicBezTo>
                    <a:pt x="5501" y="15659"/>
                    <a:pt x="5501" y="15659"/>
                    <a:pt x="5478" y="15636"/>
                  </a:cubicBezTo>
                  <a:close/>
                  <a:moveTo>
                    <a:pt x="982" y="15841"/>
                  </a:moveTo>
                  <a:cubicBezTo>
                    <a:pt x="754" y="15841"/>
                    <a:pt x="640" y="15978"/>
                    <a:pt x="640" y="16184"/>
                  </a:cubicBezTo>
                  <a:cubicBezTo>
                    <a:pt x="640" y="16389"/>
                    <a:pt x="754" y="16503"/>
                    <a:pt x="959" y="16526"/>
                  </a:cubicBezTo>
                  <a:cubicBezTo>
                    <a:pt x="1050" y="16526"/>
                    <a:pt x="1142" y="16503"/>
                    <a:pt x="1210" y="16412"/>
                  </a:cubicBezTo>
                  <a:cubicBezTo>
                    <a:pt x="1279" y="16366"/>
                    <a:pt x="1301" y="16275"/>
                    <a:pt x="1301" y="16184"/>
                  </a:cubicBezTo>
                  <a:cubicBezTo>
                    <a:pt x="1301" y="15978"/>
                    <a:pt x="1187" y="15841"/>
                    <a:pt x="982" y="15841"/>
                  </a:cubicBezTo>
                  <a:close/>
                  <a:moveTo>
                    <a:pt x="2283" y="15955"/>
                  </a:moveTo>
                  <a:cubicBezTo>
                    <a:pt x="2077" y="15955"/>
                    <a:pt x="1941" y="16070"/>
                    <a:pt x="1941" y="16275"/>
                  </a:cubicBezTo>
                  <a:cubicBezTo>
                    <a:pt x="1941" y="16503"/>
                    <a:pt x="2077" y="16617"/>
                    <a:pt x="2283" y="16617"/>
                  </a:cubicBezTo>
                  <a:cubicBezTo>
                    <a:pt x="2488" y="16617"/>
                    <a:pt x="2625" y="16480"/>
                    <a:pt x="2625" y="16298"/>
                  </a:cubicBezTo>
                  <a:cubicBezTo>
                    <a:pt x="2625" y="16070"/>
                    <a:pt x="2488" y="15955"/>
                    <a:pt x="2283" y="15955"/>
                  </a:cubicBezTo>
                  <a:close/>
                  <a:moveTo>
                    <a:pt x="3630" y="16070"/>
                  </a:moveTo>
                  <a:cubicBezTo>
                    <a:pt x="3538" y="16070"/>
                    <a:pt x="3447" y="16092"/>
                    <a:pt x="3379" y="16184"/>
                  </a:cubicBezTo>
                  <a:cubicBezTo>
                    <a:pt x="3310" y="16229"/>
                    <a:pt x="3287" y="16321"/>
                    <a:pt x="3287" y="16412"/>
                  </a:cubicBezTo>
                  <a:cubicBezTo>
                    <a:pt x="3287" y="16617"/>
                    <a:pt x="3401" y="16754"/>
                    <a:pt x="3607" y="16754"/>
                  </a:cubicBezTo>
                  <a:cubicBezTo>
                    <a:pt x="3835" y="16754"/>
                    <a:pt x="3949" y="16617"/>
                    <a:pt x="3949" y="16412"/>
                  </a:cubicBezTo>
                  <a:cubicBezTo>
                    <a:pt x="3949" y="16207"/>
                    <a:pt x="3835" y="16092"/>
                    <a:pt x="3630" y="16070"/>
                  </a:cubicBezTo>
                  <a:close/>
                  <a:moveTo>
                    <a:pt x="4976" y="16184"/>
                  </a:moveTo>
                  <a:cubicBezTo>
                    <a:pt x="4771" y="16184"/>
                    <a:pt x="4634" y="16298"/>
                    <a:pt x="4634" y="16503"/>
                  </a:cubicBezTo>
                  <a:cubicBezTo>
                    <a:pt x="4634" y="16709"/>
                    <a:pt x="4748" y="16846"/>
                    <a:pt x="4953" y="16846"/>
                  </a:cubicBezTo>
                  <a:cubicBezTo>
                    <a:pt x="5045" y="16846"/>
                    <a:pt x="5136" y="16846"/>
                    <a:pt x="5205" y="16754"/>
                  </a:cubicBezTo>
                  <a:cubicBezTo>
                    <a:pt x="5273" y="16686"/>
                    <a:pt x="5319" y="16617"/>
                    <a:pt x="5296" y="16549"/>
                  </a:cubicBezTo>
                  <a:cubicBezTo>
                    <a:pt x="5296" y="16389"/>
                    <a:pt x="5296" y="16366"/>
                    <a:pt x="5205" y="16275"/>
                  </a:cubicBezTo>
                  <a:cubicBezTo>
                    <a:pt x="5136" y="16207"/>
                    <a:pt x="5068" y="16184"/>
                    <a:pt x="4976" y="16184"/>
                  </a:cubicBezTo>
                  <a:close/>
                  <a:moveTo>
                    <a:pt x="233" y="16432"/>
                  </a:moveTo>
                  <a:cubicBezTo>
                    <a:pt x="186" y="16432"/>
                    <a:pt x="138" y="16440"/>
                    <a:pt x="92" y="16458"/>
                  </a:cubicBezTo>
                  <a:cubicBezTo>
                    <a:pt x="46" y="16480"/>
                    <a:pt x="23" y="16503"/>
                    <a:pt x="23" y="16572"/>
                  </a:cubicBezTo>
                  <a:cubicBezTo>
                    <a:pt x="46" y="16640"/>
                    <a:pt x="23" y="16709"/>
                    <a:pt x="23" y="16777"/>
                  </a:cubicBezTo>
                  <a:cubicBezTo>
                    <a:pt x="23" y="16846"/>
                    <a:pt x="23" y="16914"/>
                    <a:pt x="23" y="17005"/>
                  </a:cubicBezTo>
                  <a:cubicBezTo>
                    <a:pt x="23" y="17074"/>
                    <a:pt x="69" y="17120"/>
                    <a:pt x="137" y="17120"/>
                  </a:cubicBezTo>
                  <a:lnTo>
                    <a:pt x="251" y="17120"/>
                  </a:lnTo>
                  <a:cubicBezTo>
                    <a:pt x="525" y="17120"/>
                    <a:pt x="640" y="16846"/>
                    <a:pt x="548" y="16640"/>
                  </a:cubicBezTo>
                  <a:cubicBezTo>
                    <a:pt x="497" y="16504"/>
                    <a:pt x="370" y="16432"/>
                    <a:pt x="233" y="16432"/>
                  </a:cubicBezTo>
                  <a:close/>
                  <a:moveTo>
                    <a:pt x="1598" y="16549"/>
                  </a:moveTo>
                  <a:cubicBezTo>
                    <a:pt x="1370" y="16549"/>
                    <a:pt x="1233" y="16663"/>
                    <a:pt x="1233" y="16868"/>
                  </a:cubicBezTo>
                  <a:cubicBezTo>
                    <a:pt x="1233" y="17097"/>
                    <a:pt x="1370" y="17211"/>
                    <a:pt x="1575" y="17211"/>
                  </a:cubicBezTo>
                  <a:cubicBezTo>
                    <a:pt x="1781" y="17211"/>
                    <a:pt x="1918" y="17097"/>
                    <a:pt x="1918" y="16891"/>
                  </a:cubicBezTo>
                  <a:cubicBezTo>
                    <a:pt x="1918" y="16686"/>
                    <a:pt x="1781" y="16549"/>
                    <a:pt x="1598" y="16549"/>
                  </a:cubicBezTo>
                  <a:close/>
                  <a:moveTo>
                    <a:pt x="2922" y="16686"/>
                  </a:moveTo>
                  <a:cubicBezTo>
                    <a:pt x="2717" y="16686"/>
                    <a:pt x="2580" y="16800"/>
                    <a:pt x="2580" y="17005"/>
                  </a:cubicBezTo>
                  <a:cubicBezTo>
                    <a:pt x="2580" y="17234"/>
                    <a:pt x="2717" y="17348"/>
                    <a:pt x="2922" y="17348"/>
                  </a:cubicBezTo>
                  <a:cubicBezTo>
                    <a:pt x="3127" y="17348"/>
                    <a:pt x="3264" y="17234"/>
                    <a:pt x="3264" y="17005"/>
                  </a:cubicBezTo>
                  <a:cubicBezTo>
                    <a:pt x="3264" y="16823"/>
                    <a:pt x="3127" y="16686"/>
                    <a:pt x="2922" y="16686"/>
                  </a:cubicBezTo>
                  <a:close/>
                  <a:moveTo>
                    <a:pt x="4246" y="16777"/>
                  </a:moveTo>
                  <a:cubicBezTo>
                    <a:pt x="4018" y="16777"/>
                    <a:pt x="3904" y="16914"/>
                    <a:pt x="3881" y="17120"/>
                  </a:cubicBezTo>
                  <a:cubicBezTo>
                    <a:pt x="3881" y="17325"/>
                    <a:pt x="4018" y="17462"/>
                    <a:pt x="4223" y="17462"/>
                  </a:cubicBezTo>
                  <a:cubicBezTo>
                    <a:pt x="4429" y="17462"/>
                    <a:pt x="4565" y="17325"/>
                    <a:pt x="4565" y="17120"/>
                  </a:cubicBezTo>
                  <a:cubicBezTo>
                    <a:pt x="4565" y="16914"/>
                    <a:pt x="4429" y="16777"/>
                    <a:pt x="4246" y="16777"/>
                  </a:cubicBezTo>
                  <a:close/>
                  <a:moveTo>
                    <a:pt x="5488" y="16922"/>
                  </a:moveTo>
                  <a:cubicBezTo>
                    <a:pt x="5478" y="16922"/>
                    <a:pt x="5461" y="16927"/>
                    <a:pt x="5433" y="16937"/>
                  </a:cubicBezTo>
                  <a:cubicBezTo>
                    <a:pt x="5296" y="17005"/>
                    <a:pt x="5227" y="17097"/>
                    <a:pt x="5227" y="17257"/>
                  </a:cubicBezTo>
                  <a:cubicBezTo>
                    <a:pt x="5227" y="17416"/>
                    <a:pt x="5296" y="17508"/>
                    <a:pt x="5433" y="17576"/>
                  </a:cubicBezTo>
                  <a:cubicBezTo>
                    <a:pt x="5458" y="17584"/>
                    <a:pt x="5474" y="17590"/>
                    <a:pt x="5484" y="17590"/>
                  </a:cubicBezTo>
                  <a:cubicBezTo>
                    <a:pt x="5501" y="17590"/>
                    <a:pt x="5501" y="17574"/>
                    <a:pt x="5501" y="17530"/>
                  </a:cubicBezTo>
                  <a:cubicBezTo>
                    <a:pt x="5501" y="17462"/>
                    <a:pt x="5501" y="17371"/>
                    <a:pt x="5501" y="17279"/>
                  </a:cubicBezTo>
                  <a:cubicBezTo>
                    <a:pt x="5501" y="17165"/>
                    <a:pt x="5501" y="17074"/>
                    <a:pt x="5501" y="16960"/>
                  </a:cubicBezTo>
                  <a:cubicBezTo>
                    <a:pt x="5501" y="16933"/>
                    <a:pt x="5501" y="16922"/>
                    <a:pt x="5488" y="16922"/>
                  </a:cubicBezTo>
                  <a:close/>
                  <a:moveTo>
                    <a:pt x="882" y="17161"/>
                  </a:moveTo>
                  <a:cubicBezTo>
                    <a:pt x="870" y="17161"/>
                    <a:pt x="857" y="17162"/>
                    <a:pt x="845" y="17165"/>
                  </a:cubicBezTo>
                  <a:cubicBezTo>
                    <a:pt x="731" y="17165"/>
                    <a:pt x="640" y="17211"/>
                    <a:pt x="571" y="17279"/>
                  </a:cubicBezTo>
                  <a:cubicBezTo>
                    <a:pt x="525" y="17302"/>
                    <a:pt x="457" y="17485"/>
                    <a:pt x="480" y="17530"/>
                  </a:cubicBezTo>
                  <a:cubicBezTo>
                    <a:pt x="480" y="17622"/>
                    <a:pt x="525" y="17713"/>
                    <a:pt x="594" y="17781"/>
                  </a:cubicBezTo>
                  <a:cubicBezTo>
                    <a:pt x="640" y="17850"/>
                    <a:pt x="731" y="17896"/>
                    <a:pt x="845" y="17896"/>
                  </a:cubicBezTo>
                  <a:cubicBezTo>
                    <a:pt x="936" y="17873"/>
                    <a:pt x="1028" y="17827"/>
                    <a:pt x="1096" y="17781"/>
                  </a:cubicBezTo>
                  <a:cubicBezTo>
                    <a:pt x="1142" y="17736"/>
                    <a:pt x="1210" y="17553"/>
                    <a:pt x="1210" y="17508"/>
                  </a:cubicBezTo>
                  <a:cubicBezTo>
                    <a:pt x="1210" y="17416"/>
                    <a:pt x="1142" y="17325"/>
                    <a:pt x="1096" y="17257"/>
                  </a:cubicBezTo>
                  <a:cubicBezTo>
                    <a:pt x="1037" y="17217"/>
                    <a:pt x="961" y="17161"/>
                    <a:pt x="882" y="17161"/>
                  </a:cubicBezTo>
                  <a:close/>
                  <a:moveTo>
                    <a:pt x="2169" y="17257"/>
                  </a:moveTo>
                  <a:cubicBezTo>
                    <a:pt x="2077" y="17257"/>
                    <a:pt x="1986" y="17325"/>
                    <a:pt x="1918" y="17371"/>
                  </a:cubicBezTo>
                  <a:cubicBezTo>
                    <a:pt x="1872" y="17393"/>
                    <a:pt x="1804" y="17599"/>
                    <a:pt x="1804" y="17645"/>
                  </a:cubicBezTo>
                  <a:cubicBezTo>
                    <a:pt x="1804" y="17736"/>
                    <a:pt x="1872" y="17827"/>
                    <a:pt x="1918" y="17873"/>
                  </a:cubicBezTo>
                  <a:cubicBezTo>
                    <a:pt x="1986" y="17941"/>
                    <a:pt x="2077" y="17987"/>
                    <a:pt x="2192" y="17987"/>
                  </a:cubicBezTo>
                  <a:cubicBezTo>
                    <a:pt x="2283" y="17987"/>
                    <a:pt x="2374" y="17941"/>
                    <a:pt x="2443" y="17873"/>
                  </a:cubicBezTo>
                  <a:cubicBezTo>
                    <a:pt x="2488" y="17850"/>
                    <a:pt x="2557" y="17667"/>
                    <a:pt x="2557" y="17622"/>
                  </a:cubicBezTo>
                  <a:cubicBezTo>
                    <a:pt x="2557" y="17508"/>
                    <a:pt x="2488" y="17416"/>
                    <a:pt x="2443" y="17371"/>
                  </a:cubicBezTo>
                  <a:cubicBezTo>
                    <a:pt x="2374" y="17302"/>
                    <a:pt x="2283" y="17257"/>
                    <a:pt x="2169" y="17257"/>
                  </a:cubicBezTo>
                  <a:close/>
                  <a:moveTo>
                    <a:pt x="3515" y="17393"/>
                  </a:moveTo>
                  <a:cubicBezTo>
                    <a:pt x="3424" y="17393"/>
                    <a:pt x="3333" y="17439"/>
                    <a:pt x="3264" y="17508"/>
                  </a:cubicBezTo>
                  <a:cubicBezTo>
                    <a:pt x="3219" y="17553"/>
                    <a:pt x="3150" y="17645"/>
                    <a:pt x="3150" y="17759"/>
                  </a:cubicBezTo>
                  <a:cubicBezTo>
                    <a:pt x="3150" y="17781"/>
                    <a:pt x="3219" y="17987"/>
                    <a:pt x="3264" y="18010"/>
                  </a:cubicBezTo>
                  <a:cubicBezTo>
                    <a:pt x="3333" y="18055"/>
                    <a:pt x="3424" y="18124"/>
                    <a:pt x="3515" y="18124"/>
                  </a:cubicBezTo>
                  <a:cubicBezTo>
                    <a:pt x="3561" y="18124"/>
                    <a:pt x="3744" y="18055"/>
                    <a:pt x="3767" y="18010"/>
                  </a:cubicBezTo>
                  <a:cubicBezTo>
                    <a:pt x="3835" y="17941"/>
                    <a:pt x="3881" y="17873"/>
                    <a:pt x="3904" y="17759"/>
                  </a:cubicBezTo>
                  <a:cubicBezTo>
                    <a:pt x="3904" y="17736"/>
                    <a:pt x="3835" y="17530"/>
                    <a:pt x="3789" y="17508"/>
                  </a:cubicBezTo>
                  <a:cubicBezTo>
                    <a:pt x="3698" y="17462"/>
                    <a:pt x="3630" y="17393"/>
                    <a:pt x="3515" y="17393"/>
                  </a:cubicBezTo>
                  <a:close/>
                  <a:moveTo>
                    <a:pt x="4862" y="17485"/>
                  </a:moveTo>
                  <a:cubicBezTo>
                    <a:pt x="4839" y="17485"/>
                    <a:pt x="4634" y="17553"/>
                    <a:pt x="4611" y="17599"/>
                  </a:cubicBezTo>
                  <a:cubicBezTo>
                    <a:pt x="4565" y="17667"/>
                    <a:pt x="4497" y="17759"/>
                    <a:pt x="4497" y="17850"/>
                  </a:cubicBezTo>
                  <a:cubicBezTo>
                    <a:pt x="4474" y="18010"/>
                    <a:pt x="4680" y="18215"/>
                    <a:pt x="4862" y="18238"/>
                  </a:cubicBezTo>
                  <a:cubicBezTo>
                    <a:pt x="4953" y="18238"/>
                    <a:pt x="5045" y="18170"/>
                    <a:pt x="5113" y="18124"/>
                  </a:cubicBezTo>
                  <a:cubicBezTo>
                    <a:pt x="5182" y="18055"/>
                    <a:pt x="5227" y="17964"/>
                    <a:pt x="5227" y="17873"/>
                  </a:cubicBezTo>
                  <a:cubicBezTo>
                    <a:pt x="5250" y="17713"/>
                    <a:pt x="5045" y="17485"/>
                    <a:pt x="4862" y="17485"/>
                  </a:cubicBezTo>
                  <a:close/>
                  <a:moveTo>
                    <a:pt x="96" y="17751"/>
                  </a:moveTo>
                  <a:cubicBezTo>
                    <a:pt x="37" y="17751"/>
                    <a:pt x="23" y="17784"/>
                    <a:pt x="23" y="17873"/>
                  </a:cubicBezTo>
                  <a:cubicBezTo>
                    <a:pt x="23" y="17941"/>
                    <a:pt x="23" y="18033"/>
                    <a:pt x="23" y="18124"/>
                  </a:cubicBezTo>
                  <a:cubicBezTo>
                    <a:pt x="23" y="18215"/>
                    <a:pt x="23" y="18306"/>
                    <a:pt x="23" y="18398"/>
                  </a:cubicBezTo>
                  <a:cubicBezTo>
                    <a:pt x="23" y="18421"/>
                    <a:pt x="46" y="18489"/>
                    <a:pt x="46" y="18489"/>
                  </a:cubicBezTo>
                  <a:cubicBezTo>
                    <a:pt x="61" y="18497"/>
                    <a:pt x="76" y="18499"/>
                    <a:pt x="92" y="18499"/>
                  </a:cubicBezTo>
                  <a:cubicBezTo>
                    <a:pt x="122" y="18499"/>
                    <a:pt x="153" y="18489"/>
                    <a:pt x="183" y="18489"/>
                  </a:cubicBezTo>
                  <a:cubicBezTo>
                    <a:pt x="229" y="18466"/>
                    <a:pt x="251" y="18443"/>
                    <a:pt x="297" y="18421"/>
                  </a:cubicBezTo>
                  <a:cubicBezTo>
                    <a:pt x="411" y="18398"/>
                    <a:pt x="434" y="18284"/>
                    <a:pt x="457" y="18192"/>
                  </a:cubicBezTo>
                  <a:cubicBezTo>
                    <a:pt x="503" y="18010"/>
                    <a:pt x="343" y="17781"/>
                    <a:pt x="160" y="17759"/>
                  </a:cubicBezTo>
                  <a:cubicBezTo>
                    <a:pt x="135" y="17754"/>
                    <a:pt x="113" y="17751"/>
                    <a:pt x="96" y="17751"/>
                  </a:cubicBezTo>
                  <a:close/>
                  <a:moveTo>
                    <a:pt x="1461" y="17850"/>
                  </a:moveTo>
                  <a:cubicBezTo>
                    <a:pt x="1256" y="17850"/>
                    <a:pt x="1073" y="18010"/>
                    <a:pt x="1073" y="18215"/>
                  </a:cubicBezTo>
                  <a:cubicBezTo>
                    <a:pt x="1073" y="18443"/>
                    <a:pt x="1233" y="18580"/>
                    <a:pt x="1416" y="18603"/>
                  </a:cubicBezTo>
                  <a:cubicBezTo>
                    <a:pt x="1621" y="18603"/>
                    <a:pt x="1804" y="18443"/>
                    <a:pt x="1804" y="18238"/>
                  </a:cubicBezTo>
                  <a:cubicBezTo>
                    <a:pt x="1804" y="18010"/>
                    <a:pt x="1644" y="17896"/>
                    <a:pt x="1461" y="17850"/>
                  </a:cubicBezTo>
                  <a:close/>
                  <a:moveTo>
                    <a:pt x="2785" y="17987"/>
                  </a:moveTo>
                  <a:cubicBezTo>
                    <a:pt x="2557" y="17987"/>
                    <a:pt x="2397" y="18192"/>
                    <a:pt x="2420" y="18375"/>
                  </a:cubicBezTo>
                  <a:cubicBezTo>
                    <a:pt x="2443" y="18558"/>
                    <a:pt x="2557" y="18717"/>
                    <a:pt x="2785" y="18740"/>
                  </a:cubicBezTo>
                  <a:cubicBezTo>
                    <a:pt x="2991" y="18717"/>
                    <a:pt x="3173" y="18535"/>
                    <a:pt x="3150" y="18352"/>
                  </a:cubicBezTo>
                  <a:cubicBezTo>
                    <a:pt x="3127" y="18147"/>
                    <a:pt x="3013" y="17987"/>
                    <a:pt x="2785" y="17987"/>
                  </a:cubicBezTo>
                  <a:close/>
                  <a:moveTo>
                    <a:pt x="4132" y="18101"/>
                  </a:moveTo>
                  <a:cubicBezTo>
                    <a:pt x="3926" y="18101"/>
                    <a:pt x="3744" y="18284"/>
                    <a:pt x="3767" y="18466"/>
                  </a:cubicBezTo>
                  <a:cubicBezTo>
                    <a:pt x="3767" y="18694"/>
                    <a:pt x="3926" y="18831"/>
                    <a:pt x="4132" y="18831"/>
                  </a:cubicBezTo>
                  <a:cubicBezTo>
                    <a:pt x="4337" y="18831"/>
                    <a:pt x="4520" y="18649"/>
                    <a:pt x="4497" y="18443"/>
                  </a:cubicBezTo>
                  <a:cubicBezTo>
                    <a:pt x="4474" y="18238"/>
                    <a:pt x="4314" y="18101"/>
                    <a:pt x="4132" y="18101"/>
                  </a:cubicBezTo>
                  <a:close/>
                  <a:moveTo>
                    <a:pt x="5456" y="18238"/>
                  </a:moveTo>
                  <a:cubicBezTo>
                    <a:pt x="5387" y="18238"/>
                    <a:pt x="5342" y="18261"/>
                    <a:pt x="5296" y="18284"/>
                  </a:cubicBezTo>
                  <a:cubicBezTo>
                    <a:pt x="5022" y="18443"/>
                    <a:pt x="5068" y="18740"/>
                    <a:pt x="5250" y="18877"/>
                  </a:cubicBezTo>
                  <a:cubicBezTo>
                    <a:pt x="5296" y="18923"/>
                    <a:pt x="5364" y="18968"/>
                    <a:pt x="5433" y="18968"/>
                  </a:cubicBezTo>
                  <a:cubicBezTo>
                    <a:pt x="5478" y="18968"/>
                    <a:pt x="5501" y="18968"/>
                    <a:pt x="5501" y="18923"/>
                  </a:cubicBezTo>
                  <a:cubicBezTo>
                    <a:pt x="5501" y="18809"/>
                    <a:pt x="5501" y="18694"/>
                    <a:pt x="5501" y="18603"/>
                  </a:cubicBezTo>
                  <a:cubicBezTo>
                    <a:pt x="5501" y="18489"/>
                    <a:pt x="5501" y="18375"/>
                    <a:pt x="5501" y="18284"/>
                  </a:cubicBezTo>
                  <a:cubicBezTo>
                    <a:pt x="5501" y="18238"/>
                    <a:pt x="5478" y="18238"/>
                    <a:pt x="5456" y="18238"/>
                  </a:cubicBezTo>
                  <a:close/>
                  <a:moveTo>
                    <a:pt x="754" y="18466"/>
                  </a:moveTo>
                  <a:cubicBezTo>
                    <a:pt x="525" y="18466"/>
                    <a:pt x="366" y="18603"/>
                    <a:pt x="366" y="18831"/>
                  </a:cubicBezTo>
                  <a:cubicBezTo>
                    <a:pt x="366" y="19060"/>
                    <a:pt x="525" y="19197"/>
                    <a:pt x="731" y="19197"/>
                  </a:cubicBezTo>
                  <a:cubicBezTo>
                    <a:pt x="936" y="19197"/>
                    <a:pt x="1096" y="19060"/>
                    <a:pt x="1096" y="18831"/>
                  </a:cubicBezTo>
                  <a:cubicBezTo>
                    <a:pt x="1096" y="18626"/>
                    <a:pt x="959" y="18466"/>
                    <a:pt x="754" y="18466"/>
                  </a:cubicBezTo>
                  <a:close/>
                  <a:moveTo>
                    <a:pt x="2055" y="18603"/>
                  </a:moveTo>
                  <a:cubicBezTo>
                    <a:pt x="1826" y="18603"/>
                    <a:pt x="1689" y="18740"/>
                    <a:pt x="1689" y="18946"/>
                  </a:cubicBezTo>
                  <a:cubicBezTo>
                    <a:pt x="1667" y="19174"/>
                    <a:pt x="1826" y="19334"/>
                    <a:pt x="2032" y="19334"/>
                  </a:cubicBezTo>
                  <a:cubicBezTo>
                    <a:pt x="2260" y="19334"/>
                    <a:pt x="2397" y="19197"/>
                    <a:pt x="2420" y="18991"/>
                  </a:cubicBezTo>
                  <a:cubicBezTo>
                    <a:pt x="2420" y="18763"/>
                    <a:pt x="2260" y="18603"/>
                    <a:pt x="2055" y="18603"/>
                  </a:cubicBezTo>
                  <a:close/>
                  <a:moveTo>
                    <a:pt x="3401" y="18694"/>
                  </a:moveTo>
                  <a:cubicBezTo>
                    <a:pt x="3173" y="18694"/>
                    <a:pt x="3036" y="18831"/>
                    <a:pt x="3013" y="19060"/>
                  </a:cubicBezTo>
                  <a:cubicBezTo>
                    <a:pt x="3013" y="19265"/>
                    <a:pt x="3173" y="19425"/>
                    <a:pt x="3379" y="19425"/>
                  </a:cubicBezTo>
                  <a:cubicBezTo>
                    <a:pt x="3607" y="19425"/>
                    <a:pt x="3744" y="19288"/>
                    <a:pt x="3767" y="19083"/>
                  </a:cubicBezTo>
                  <a:cubicBezTo>
                    <a:pt x="3767" y="18854"/>
                    <a:pt x="3607" y="18694"/>
                    <a:pt x="3401" y="18694"/>
                  </a:cubicBezTo>
                  <a:close/>
                  <a:moveTo>
                    <a:pt x="4725" y="18831"/>
                  </a:moveTo>
                  <a:cubicBezTo>
                    <a:pt x="4520" y="18831"/>
                    <a:pt x="4360" y="18991"/>
                    <a:pt x="4360" y="19219"/>
                  </a:cubicBezTo>
                  <a:cubicBezTo>
                    <a:pt x="4383" y="19425"/>
                    <a:pt x="4520" y="19562"/>
                    <a:pt x="4725" y="19562"/>
                  </a:cubicBezTo>
                  <a:cubicBezTo>
                    <a:pt x="4953" y="19562"/>
                    <a:pt x="5113" y="19402"/>
                    <a:pt x="5090" y="19197"/>
                  </a:cubicBezTo>
                  <a:cubicBezTo>
                    <a:pt x="5090" y="18991"/>
                    <a:pt x="4953" y="18831"/>
                    <a:pt x="4725" y="18831"/>
                  </a:cubicBezTo>
                  <a:close/>
                  <a:moveTo>
                    <a:pt x="59" y="19100"/>
                  </a:moveTo>
                  <a:cubicBezTo>
                    <a:pt x="32" y="19100"/>
                    <a:pt x="23" y="19127"/>
                    <a:pt x="23" y="19197"/>
                  </a:cubicBezTo>
                  <a:cubicBezTo>
                    <a:pt x="23" y="19219"/>
                    <a:pt x="23" y="19219"/>
                    <a:pt x="23" y="19242"/>
                  </a:cubicBezTo>
                  <a:cubicBezTo>
                    <a:pt x="23" y="19311"/>
                    <a:pt x="23" y="19379"/>
                    <a:pt x="69" y="19448"/>
                  </a:cubicBezTo>
                  <a:cubicBezTo>
                    <a:pt x="46" y="19562"/>
                    <a:pt x="115" y="19676"/>
                    <a:pt x="92" y="19813"/>
                  </a:cubicBezTo>
                  <a:cubicBezTo>
                    <a:pt x="92" y="19824"/>
                    <a:pt x="92" y="19830"/>
                    <a:pt x="97" y="19830"/>
                  </a:cubicBezTo>
                  <a:cubicBezTo>
                    <a:pt x="103" y="19830"/>
                    <a:pt x="115" y="19824"/>
                    <a:pt x="137" y="19813"/>
                  </a:cubicBezTo>
                  <a:cubicBezTo>
                    <a:pt x="229" y="19767"/>
                    <a:pt x="297" y="19722"/>
                    <a:pt x="343" y="19630"/>
                  </a:cubicBezTo>
                  <a:cubicBezTo>
                    <a:pt x="411" y="19425"/>
                    <a:pt x="366" y="19242"/>
                    <a:pt x="137" y="19128"/>
                  </a:cubicBezTo>
                  <a:cubicBezTo>
                    <a:pt x="102" y="19110"/>
                    <a:pt x="77" y="19100"/>
                    <a:pt x="59" y="19100"/>
                  </a:cubicBezTo>
                  <a:close/>
                  <a:moveTo>
                    <a:pt x="1304" y="19192"/>
                  </a:moveTo>
                  <a:cubicBezTo>
                    <a:pt x="1214" y="19192"/>
                    <a:pt x="1152" y="19251"/>
                    <a:pt x="1073" y="19311"/>
                  </a:cubicBezTo>
                  <a:cubicBezTo>
                    <a:pt x="1005" y="19379"/>
                    <a:pt x="959" y="19448"/>
                    <a:pt x="959" y="19562"/>
                  </a:cubicBezTo>
                  <a:cubicBezTo>
                    <a:pt x="959" y="19676"/>
                    <a:pt x="1005" y="19767"/>
                    <a:pt x="1073" y="19836"/>
                  </a:cubicBezTo>
                  <a:cubicBezTo>
                    <a:pt x="1164" y="19904"/>
                    <a:pt x="1233" y="19950"/>
                    <a:pt x="1347" y="19950"/>
                  </a:cubicBezTo>
                  <a:cubicBezTo>
                    <a:pt x="1438" y="19950"/>
                    <a:pt x="1530" y="19904"/>
                    <a:pt x="1598" y="19836"/>
                  </a:cubicBezTo>
                  <a:cubicBezTo>
                    <a:pt x="1667" y="19767"/>
                    <a:pt x="1712" y="19676"/>
                    <a:pt x="1712" y="19585"/>
                  </a:cubicBezTo>
                  <a:cubicBezTo>
                    <a:pt x="1712" y="19471"/>
                    <a:pt x="1689" y="19379"/>
                    <a:pt x="1598" y="19311"/>
                  </a:cubicBezTo>
                  <a:cubicBezTo>
                    <a:pt x="1539" y="19251"/>
                    <a:pt x="1480" y="19192"/>
                    <a:pt x="1391" y="19192"/>
                  </a:cubicBezTo>
                  <a:cubicBezTo>
                    <a:pt x="1377" y="19192"/>
                    <a:pt x="1362" y="19194"/>
                    <a:pt x="1347" y="19197"/>
                  </a:cubicBezTo>
                  <a:cubicBezTo>
                    <a:pt x="1332" y="19194"/>
                    <a:pt x="1317" y="19192"/>
                    <a:pt x="1304" y="19192"/>
                  </a:cubicBezTo>
                  <a:close/>
                  <a:moveTo>
                    <a:pt x="2737" y="19329"/>
                  </a:moveTo>
                  <a:cubicBezTo>
                    <a:pt x="2724" y="19329"/>
                    <a:pt x="2709" y="19331"/>
                    <a:pt x="2694" y="19334"/>
                  </a:cubicBezTo>
                  <a:cubicBezTo>
                    <a:pt x="2466" y="19334"/>
                    <a:pt x="2329" y="19493"/>
                    <a:pt x="2306" y="19699"/>
                  </a:cubicBezTo>
                  <a:cubicBezTo>
                    <a:pt x="2306" y="19790"/>
                    <a:pt x="2351" y="19881"/>
                    <a:pt x="2420" y="19973"/>
                  </a:cubicBezTo>
                  <a:cubicBezTo>
                    <a:pt x="2488" y="20041"/>
                    <a:pt x="2580" y="20087"/>
                    <a:pt x="2671" y="20087"/>
                  </a:cubicBezTo>
                  <a:cubicBezTo>
                    <a:pt x="2899" y="20064"/>
                    <a:pt x="3059" y="19927"/>
                    <a:pt x="3059" y="19722"/>
                  </a:cubicBezTo>
                  <a:cubicBezTo>
                    <a:pt x="3059" y="19608"/>
                    <a:pt x="3036" y="19516"/>
                    <a:pt x="2945" y="19448"/>
                  </a:cubicBezTo>
                  <a:cubicBezTo>
                    <a:pt x="2886" y="19388"/>
                    <a:pt x="2826" y="19329"/>
                    <a:pt x="2737" y="19329"/>
                  </a:cubicBezTo>
                  <a:close/>
                  <a:moveTo>
                    <a:pt x="3995" y="19425"/>
                  </a:moveTo>
                  <a:cubicBezTo>
                    <a:pt x="3881" y="19425"/>
                    <a:pt x="3812" y="19471"/>
                    <a:pt x="3744" y="19539"/>
                  </a:cubicBezTo>
                  <a:cubicBezTo>
                    <a:pt x="3652" y="19608"/>
                    <a:pt x="3630" y="19699"/>
                    <a:pt x="3630" y="19790"/>
                  </a:cubicBezTo>
                  <a:cubicBezTo>
                    <a:pt x="3630" y="20018"/>
                    <a:pt x="3767" y="20178"/>
                    <a:pt x="4018" y="20178"/>
                  </a:cubicBezTo>
                  <a:cubicBezTo>
                    <a:pt x="4030" y="20181"/>
                    <a:pt x="4042" y="20183"/>
                    <a:pt x="4053" y="20183"/>
                  </a:cubicBezTo>
                  <a:cubicBezTo>
                    <a:pt x="4127" y="20183"/>
                    <a:pt x="4187" y="20123"/>
                    <a:pt x="4246" y="20064"/>
                  </a:cubicBezTo>
                  <a:cubicBezTo>
                    <a:pt x="4337" y="19996"/>
                    <a:pt x="4360" y="19927"/>
                    <a:pt x="4360" y="19813"/>
                  </a:cubicBezTo>
                  <a:cubicBezTo>
                    <a:pt x="4360" y="19585"/>
                    <a:pt x="4200" y="19448"/>
                    <a:pt x="3995" y="19425"/>
                  </a:cubicBezTo>
                  <a:close/>
                  <a:moveTo>
                    <a:pt x="5296" y="19562"/>
                  </a:moveTo>
                  <a:cubicBezTo>
                    <a:pt x="5182" y="19585"/>
                    <a:pt x="4999" y="19722"/>
                    <a:pt x="4976" y="19813"/>
                  </a:cubicBezTo>
                  <a:cubicBezTo>
                    <a:pt x="4908" y="19996"/>
                    <a:pt x="5022" y="20201"/>
                    <a:pt x="5205" y="20292"/>
                  </a:cubicBezTo>
                  <a:cubicBezTo>
                    <a:pt x="5230" y="20301"/>
                    <a:pt x="5246" y="20306"/>
                    <a:pt x="5257" y="20306"/>
                  </a:cubicBezTo>
                  <a:cubicBezTo>
                    <a:pt x="5276" y="20306"/>
                    <a:pt x="5281" y="20290"/>
                    <a:pt x="5296" y="20247"/>
                  </a:cubicBezTo>
                  <a:cubicBezTo>
                    <a:pt x="5319" y="20178"/>
                    <a:pt x="5364" y="20110"/>
                    <a:pt x="5387" y="20041"/>
                  </a:cubicBezTo>
                  <a:cubicBezTo>
                    <a:pt x="5433" y="19904"/>
                    <a:pt x="5456" y="19767"/>
                    <a:pt x="5478" y="19630"/>
                  </a:cubicBezTo>
                  <a:cubicBezTo>
                    <a:pt x="5478" y="19562"/>
                    <a:pt x="5456" y="19562"/>
                    <a:pt x="5387" y="19562"/>
                  </a:cubicBezTo>
                  <a:close/>
                  <a:moveTo>
                    <a:pt x="578" y="19811"/>
                  </a:moveTo>
                  <a:cubicBezTo>
                    <a:pt x="371" y="19811"/>
                    <a:pt x="229" y="19982"/>
                    <a:pt x="229" y="20132"/>
                  </a:cubicBezTo>
                  <a:cubicBezTo>
                    <a:pt x="250" y="20349"/>
                    <a:pt x="334" y="20545"/>
                    <a:pt x="557" y="20545"/>
                  </a:cubicBezTo>
                  <a:cubicBezTo>
                    <a:pt x="569" y="20545"/>
                    <a:pt x="581" y="20545"/>
                    <a:pt x="594" y="20543"/>
                  </a:cubicBezTo>
                  <a:cubicBezTo>
                    <a:pt x="607" y="20545"/>
                    <a:pt x="620" y="20546"/>
                    <a:pt x="633" y="20546"/>
                  </a:cubicBezTo>
                  <a:cubicBezTo>
                    <a:pt x="822" y="20546"/>
                    <a:pt x="982" y="20392"/>
                    <a:pt x="982" y="20178"/>
                  </a:cubicBezTo>
                  <a:cubicBezTo>
                    <a:pt x="982" y="19973"/>
                    <a:pt x="822" y="19813"/>
                    <a:pt x="617" y="19813"/>
                  </a:cubicBezTo>
                  <a:cubicBezTo>
                    <a:pt x="604" y="19812"/>
                    <a:pt x="591" y="19811"/>
                    <a:pt x="578" y="19811"/>
                  </a:cubicBezTo>
                  <a:close/>
                  <a:moveTo>
                    <a:pt x="1941" y="19927"/>
                  </a:moveTo>
                  <a:cubicBezTo>
                    <a:pt x="1758" y="19927"/>
                    <a:pt x="1575" y="20087"/>
                    <a:pt x="1575" y="20292"/>
                  </a:cubicBezTo>
                  <a:cubicBezTo>
                    <a:pt x="1575" y="20521"/>
                    <a:pt x="1735" y="20680"/>
                    <a:pt x="1941" y="20680"/>
                  </a:cubicBezTo>
                  <a:cubicBezTo>
                    <a:pt x="2169" y="20680"/>
                    <a:pt x="2329" y="20521"/>
                    <a:pt x="2306" y="20315"/>
                  </a:cubicBezTo>
                  <a:cubicBezTo>
                    <a:pt x="2329" y="20087"/>
                    <a:pt x="2146" y="19927"/>
                    <a:pt x="1941" y="19927"/>
                  </a:cubicBezTo>
                  <a:close/>
                  <a:moveTo>
                    <a:pt x="3287" y="20041"/>
                  </a:moveTo>
                  <a:cubicBezTo>
                    <a:pt x="3082" y="20041"/>
                    <a:pt x="2922" y="20178"/>
                    <a:pt x="2922" y="20406"/>
                  </a:cubicBezTo>
                  <a:cubicBezTo>
                    <a:pt x="2899" y="20612"/>
                    <a:pt x="3082" y="20772"/>
                    <a:pt x="3287" y="20794"/>
                  </a:cubicBezTo>
                  <a:cubicBezTo>
                    <a:pt x="3493" y="20794"/>
                    <a:pt x="3675" y="20612"/>
                    <a:pt x="3652" y="20406"/>
                  </a:cubicBezTo>
                  <a:cubicBezTo>
                    <a:pt x="3675" y="20201"/>
                    <a:pt x="3493" y="20041"/>
                    <a:pt x="3287" y="20041"/>
                  </a:cubicBezTo>
                  <a:close/>
                  <a:moveTo>
                    <a:pt x="4596" y="20176"/>
                  </a:moveTo>
                  <a:cubicBezTo>
                    <a:pt x="4388" y="20176"/>
                    <a:pt x="4246" y="20350"/>
                    <a:pt x="4246" y="20543"/>
                  </a:cubicBezTo>
                  <a:cubicBezTo>
                    <a:pt x="4246" y="20749"/>
                    <a:pt x="4406" y="20909"/>
                    <a:pt x="4611" y="20909"/>
                  </a:cubicBezTo>
                  <a:cubicBezTo>
                    <a:pt x="4624" y="20910"/>
                    <a:pt x="4637" y="20910"/>
                    <a:pt x="4649" y="20910"/>
                  </a:cubicBezTo>
                  <a:cubicBezTo>
                    <a:pt x="4857" y="20910"/>
                    <a:pt x="4999" y="20737"/>
                    <a:pt x="4999" y="20543"/>
                  </a:cubicBezTo>
                  <a:cubicBezTo>
                    <a:pt x="4999" y="20350"/>
                    <a:pt x="4857" y="20176"/>
                    <a:pt x="4669" y="20176"/>
                  </a:cubicBezTo>
                  <a:cubicBezTo>
                    <a:pt x="4657" y="20176"/>
                    <a:pt x="4646" y="20177"/>
                    <a:pt x="4634" y="20178"/>
                  </a:cubicBezTo>
                  <a:cubicBezTo>
                    <a:pt x="4621" y="20177"/>
                    <a:pt x="4608" y="20176"/>
                    <a:pt x="4596" y="20176"/>
                  </a:cubicBezTo>
                  <a:close/>
                  <a:moveTo>
                    <a:pt x="1314" y="20539"/>
                  </a:moveTo>
                  <a:cubicBezTo>
                    <a:pt x="1303" y="20539"/>
                    <a:pt x="1291" y="20540"/>
                    <a:pt x="1279" y="20543"/>
                  </a:cubicBezTo>
                  <a:lnTo>
                    <a:pt x="1096" y="20543"/>
                  </a:lnTo>
                  <a:cubicBezTo>
                    <a:pt x="1073" y="20543"/>
                    <a:pt x="1050" y="20543"/>
                    <a:pt x="1050" y="20566"/>
                  </a:cubicBezTo>
                  <a:cubicBezTo>
                    <a:pt x="913" y="20657"/>
                    <a:pt x="799" y="20749"/>
                    <a:pt x="845" y="20909"/>
                  </a:cubicBezTo>
                  <a:cubicBezTo>
                    <a:pt x="845" y="20931"/>
                    <a:pt x="845" y="20931"/>
                    <a:pt x="845" y="20954"/>
                  </a:cubicBezTo>
                  <a:cubicBezTo>
                    <a:pt x="799" y="21045"/>
                    <a:pt x="868" y="21137"/>
                    <a:pt x="936" y="21182"/>
                  </a:cubicBezTo>
                  <a:cubicBezTo>
                    <a:pt x="972" y="21235"/>
                    <a:pt x="1034" y="21289"/>
                    <a:pt x="1103" y="21289"/>
                  </a:cubicBezTo>
                  <a:cubicBezTo>
                    <a:pt x="1123" y="21289"/>
                    <a:pt x="1144" y="21284"/>
                    <a:pt x="1164" y="21274"/>
                  </a:cubicBezTo>
                  <a:lnTo>
                    <a:pt x="1233" y="21274"/>
                  </a:lnTo>
                  <a:cubicBezTo>
                    <a:pt x="1250" y="21278"/>
                    <a:pt x="1266" y="21280"/>
                    <a:pt x="1281" y="21280"/>
                  </a:cubicBezTo>
                  <a:cubicBezTo>
                    <a:pt x="1349" y="21280"/>
                    <a:pt x="1405" y="21243"/>
                    <a:pt x="1461" y="21205"/>
                  </a:cubicBezTo>
                  <a:cubicBezTo>
                    <a:pt x="1507" y="21182"/>
                    <a:pt x="1553" y="21114"/>
                    <a:pt x="1575" y="21068"/>
                  </a:cubicBezTo>
                  <a:cubicBezTo>
                    <a:pt x="1598" y="20977"/>
                    <a:pt x="1575" y="20886"/>
                    <a:pt x="1575" y="20772"/>
                  </a:cubicBezTo>
                  <a:cubicBezTo>
                    <a:pt x="1575" y="20726"/>
                    <a:pt x="1530" y="20680"/>
                    <a:pt x="1484" y="20657"/>
                  </a:cubicBezTo>
                  <a:cubicBezTo>
                    <a:pt x="1445" y="20598"/>
                    <a:pt x="1388" y="20539"/>
                    <a:pt x="1314" y="20539"/>
                  </a:cubicBezTo>
                  <a:close/>
                  <a:moveTo>
                    <a:pt x="2557" y="20640"/>
                  </a:moveTo>
                  <a:cubicBezTo>
                    <a:pt x="2511" y="20640"/>
                    <a:pt x="2466" y="20646"/>
                    <a:pt x="2420" y="20657"/>
                  </a:cubicBezTo>
                  <a:cubicBezTo>
                    <a:pt x="2374" y="20657"/>
                    <a:pt x="2306" y="20680"/>
                    <a:pt x="2283" y="20726"/>
                  </a:cubicBezTo>
                  <a:cubicBezTo>
                    <a:pt x="2237" y="20794"/>
                    <a:pt x="2169" y="20863"/>
                    <a:pt x="2169" y="20954"/>
                  </a:cubicBezTo>
                  <a:cubicBezTo>
                    <a:pt x="2192" y="21000"/>
                    <a:pt x="2169" y="21068"/>
                    <a:pt x="2192" y="21114"/>
                  </a:cubicBezTo>
                  <a:cubicBezTo>
                    <a:pt x="2192" y="21137"/>
                    <a:pt x="2192" y="21160"/>
                    <a:pt x="2192" y="21182"/>
                  </a:cubicBezTo>
                  <a:cubicBezTo>
                    <a:pt x="2274" y="21305"/>
                    <a:pt x="2374" y="21391"/>
                    <a:pt x="2492" y="21391"/>
                  </a:cubicBezTo>
                  <a:cubicBezTo>
                    <a:pt x="2506" y="21391"/>
                    <a:pt x="2520" y="21390"/>
                    <a:pt x="2534" y="21388"/>
                  </a:cubicBezTo>
                  <a:lnTo>
                    <a:pt x="2580" y="21388"/>
                  </a:lnTo>
                  <a:cubicBezTo>
                    <a:pt x="2596" y="21392"/>
                    <a:pt x="2612" y="21394"/>
                    <a:pt x="2628" y="21394"/>
                  </a:cubicBezTo>
                  <a:cubicBezTo>
                    <a:pt x="2702" y="21394"/>
                    <a:pt x="2770" y="21353"/>
                    <a:pt x="2808" y="21297"/>
                  </a:cubicBezTo>
                  <a:cubicBezTo>
                    <a:pt x="2899" y="21228"/>
                    <a:pt x="2945" y="21137"/>
                    <a:pt x="2922" y="21045"/>
                  </a:cubicBezTo>
                  <a:cubicBezTo>
                    <a:pt x="2922" y="21023"/>
                    <a:pt x="2922" y="21000"/>
                    <a:pt x="2922" y="20977"/>
                  </a:cubicBezTo>
                  <a:cubicBezTo>
                    <a:pt x="2945" y="20886"/>
                    <a:pt x="2899" y="20817"/>
                    <a:pt x="2854" y="20772"/>
                  </a:cubicBezTo>
                  <a:cubicBezTo>
                    <a:pt x="2808" y="20726"/>
                    <a:pt x="2762" y="20657"/>
                    <a:pt x="2694" y="20657"/>
                  </a:cubicBezTo>
                  <a:cubicBezTo>
                    <a:pt x="2648" y="20646"/>
                    <a:pt x="2602" y="20640"/>
                    <a:pt x="2557" y="20640"/>
                  </a:cubicBezTo>
                  <a:close/>
                  <a:moveTo>
                    <a:pt x="3799" y="20767"/>
                  </a:moveTo>
                  <a:cubicBezTo>
                    <a:pt x="3725" y="20767"/>
                    <a:pt x="3666" y="20823"/>
                    <a:pt x="3607" y="20863"/>
                  </a:cubicBezTo>
                  <a:cubicBezTo>
                    <a:pt x="3584" y="20909"/>
                    <a:pt x="3538" y="20954"/>
                    <a:pt x="3538" y="21000"/>
                  </a:cubicBezTo>
                  <a:cubicBezTo>
                    <a:pt x="3515" y="21137"/>
                    <a:pt x="3493" y="21297"/>
                    <a:pt x="3607" y="21411"/>
                  </a:cubicBezTo>
                  <a:cubicBezTo>
                    <a:pt x="3675" y="21456"/>
                    <a:pt x="3721" y="21525"/>
                    <a:pt x="3835" y="21525"/>
                  </a:cubicBezTo>
                  <a:cubicBezTo>
                    <a:pt x="3850" y="21517"/>
                    <a:pt x="3868" y="21515"/>
                    <a:pt x="3887" y="21515"/>
                  </a:cubicBezTo>
                  <a:cubicBezTo>
                    <a:pt x="3924" y="21515"/>
                    <a:pt x="3964" y="21525"/>
                    <a:pt x="3995" y="21525"/>
                  </a:cubicBezTo>
                  <a:cubicBezTo>
                    <a:pt x="4018" y="21525"/>
                    <a:pt x="4040" y="21525"/>
                    <a:pt x="4063" y="21502"/>
                  </a:cubicBezTo>
                  <a:cubicBezTo>
                    <a:pt x="4200" y="21411"/>
                    <a:pt x="4292" y="21319"/>
                    <a:pt x="4269" y="21160"/>
                  </a:cubicBezTo>
                  <a:cubicBezTo>
                    <a:pt x="4269" y="21137"/>
                    <a:pt x="4269" y="21137"/>
                    <a:pt x="4269" y="21114"/>
                  </a:cubicBezTo>
                  <a:cubicBezTo>
                    <a:pt x="4292" y="21023"/>
                    <a:pt x="4223" y="20954"/>
                    <a:pt x="4177" y="20886"/>
                  </a:cubicBezTo>
                  <a:cubicBezTo>
                    <a:pt x="4109" y="20817"/>
                    <a:pt x="4018" y="20772"/>
                    <a:pt x="3904" y="20772"/>
                  </a:cubicBezTo>
                  <a:cubicBezTo>
                    <a:pt x="3888" y="20772"/>
                    <a:pt x="3873" y="20782"/>
                    <a:pt x="3858" y="20782"/>
                  </a:cubicBezTo>
                  <a:cubicBezTo>
                    <a:pt x="3850" y="20782"/>
                    <a:pt x="3843" y="20779"/>
                    <a:pt x="3835" y="20772"/>
                  </a:cubicBezTo>
                  <a:cubicBezTo>
                    <a:pt x="3823" y="20768"/>
                    <a:pt x="3811" y="20767"/>
                    <a:pt x="3799" y="20767"/>
                  </a:cubicBezTo>
                  <a:close/>
                  <a:moveTo>
                    <a:pt x="1758" y="21274"/>
                  </a:moveTo>
                  <a:cubicBezTo>
                    <a:pt x="1598" y="21297"/>
                    <a:pt x="1530" y="21365"/>
                    <a:pt x="1461" y="21479"/>
                  </a:cubicBezTo>
                  <a:cubicBezTo>
                    <a:pt x="1416" y="21548"/>
                    <a:pt x="1438" y="21570"/>
                    <a:pt x="1507" y="21616"/>
                  </a:cubicBezTo>
                  <a:cubicBezTo>
                    <a:pt x="1689" y="21730"/>
                    <a:pt x="1872" y="21776"/>
                    <a:pt x="2055" y="21844"/>
                  </a:cubicBezTo>
                  <a:cubicBezTo>
                    <a:pt x="2067" y="21850"/>
                    <a:pt x="2081" y="21853"/>
                    <a:pt x="2095" y="21853"/>
                  </a:cubicBezTo>
                  <a:cubicBezTo>
                    <a:pt x="2132" y="21853"/>
                    <a:pt x="2169" y="21832"/>
                    <a:pt x="2169" y="21799"/>
                  </a:cubicBezTo>
                  <a:cubicBezTo>
                    <a:pt x="2192" y="21753"/>
                    <a:pt x="2192" y="21707"/>
                    <a:pt x="2214" y="21639"/>
                  </a:cubicBezTo>
                  <a:cubicBezTo>
                    <a:pt x="2192" y="21616"/>
                    <a:pt x="2192" y="21570"/>
                    <a:pt x="2169" y="21525"/>
                  </a:cubicBezTo>
                  <a:cubicBezTo>
                    <a:pt x="2169" y="21502"/>
                    <a:pt x="2169" y="21479"/>
                    <a:pt x="2146" y="21479"/>
                  </a:cubicBezTo>
                  <a:cubicBezTo>
                    <a:pt x="2077" y="21319"/>
                    <a:pt x="1963" y="21274"/>
                    <a:pt x="1758" y="21274"/>
                  </a:cubicBezTo>
                  <a:close/>
                  <a:moveTo>
                    <a:pt x="3164" y="21360"/>
                  </a:moveTo>
                  <a:cubicBezTo>
                    <a:pt x="3130" y="21360"/>
                    <a:pt x="3007" y="21411"/>
                    <a:pt x="2968" y="21411"/>
                  </a:cubicBezTo>
                  <a:cubicBezTo>
                    <a:pt x="2808" y="21456"/>
                    <a:pt x="2808" y="21616"/>
                    <a:pt x="2762" y="21753"/>
                  </a:cubicBezTo>
                  <a:cubicBezTo>
                    <a:pt x="2785" y="21799"/>
                    <a:pt x="2762" y="21867"/>
                    <a:pt x="2785" y="21913"/>
                  </a:cubicBezTo>
                  <a:cubicBezTo>
                    <a:pt x="2793" y="21920"/>
                    <a:pt x="2805" y="21923"/>
                    <a:pt x="2821" y="21923"/>
                  </a:cubicBezTo>
                  <a:cubicBezTo>
                    <a:pt x="2851" y="21923"/>
                    <a:pt x="2892" y="21913"/>
                    <a:pt x="2922" y="21913"/>
                  </a:cubicBezTo>
                  <a:lnTo>
                    <a:pt x="2968" y="21913"/>
                  </a:lnTo>
                  <a:cubicBezTo>
                    <a:pt x="3002" y="21913"/>
                    <a:pt x="3036" y="21919"/>
                    <a:pt x="3070" y="21919"/>
                  </a:cubicBezTo>
                  <a:cubicBezTo>
                    <a:pt x="3105" y="21919"/>
                    <a:pt x="3139" y="21913"/>
                    <a:pt x="3173" y="21890"/>
                  </a:cubicBezTo>
                  <a:cubicBezTo>
                    <a:pt x="3196" y="21879"/>
                    <a:pt x="3230" y="21879"/>
                    <a:pt x="3267" y="21879"/>
                  </a:cubicBezTo>
                  <a:cubicBezTo>
                    <a:pt x="3304" y="21879"/>
                    <a:pt x="3344" y="21879"/>
                    <a:pt x="3379" y="21867"/>
                  </a:cubicBezTo>
                  <a:cubicBezTo>
                    <a:pt x="3538" y="21799"/>
                    <a:pt x="3538" y="21822"/>
                    <a:pt x="3515" y="21662"/>
                  </a:cubicBezTo>
                  <a:cubicBezTo>
                    <a:pt x="3515" y="21593"/>
                    <a:pt x="3493" y="21548"/>
                    <a:pt x="3447" y="21502"/>
                  </a:cubicBezTo>
                  <a:cubicBezTo>
                    <a:pt x="3379" y="21411"/>
                    <a:pt x="3264" y="21388"/>
                    <a:pt x="3173" y="21365"/>
                  </a:cubicBezTo>
                  <a:cubicBezTo>
                    <a:pt x="3173" y="21362"/>
                    <a:pt x="3170" y="21360"/>
                    <a:pt x="3164" y="2136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4" name="Google Shape;2294;p39"/>
            <p:cNvSpPr/>
            <p:nvPr/>
          </p:nvSpPr>
          <p:spPr>
            <a:xfrm>
              <a:off x="4265650" y="1201200"/>
              <a:ext cx="177475" cy="560975"/>
            </a:xfrm>
            <a:custGeom>
              <a:avLst/>
              <a:gdLst/>
              <a:ahLst/>
              <a:cxnLst/>
              <a:rect l="l" t="t" r="r" b="b"/>
              <a:pathLst>
                <a:path w="7099" h="22439" extrusionOk="0">
                  <a:moveTo>
                    <a:pt x="3606" y="435"/>
                  </a:moveTo>
                  <a:cubicBezTo>
                    <a:pt x="4999" y="458"/>
                    <a:pt x="6117" y="1668"/>
                    <a:pt x="6117" y="3129"/>
                  </a:cubicBezTo>
                  <a:lnTo>
                    <a:pt x="6117" y="5206"/>
                  </a:lnTo>
                  <a:cubicBezTo>
                    <a:pt x="6117" y="5320"/>
                    <a:pt x="6208" y="5434"/>
                    <a:pt x="6323" y="5434"/>
                  </a:cubicBezTo>
                  <a:cubicBezTo>
                    <a:pt x="6528" y="5434"/>
                    <a:pt x="6665" y="5594"/>
                    <a:pt x="6665" y="5776"/>
                  </a:cubicBezTo>
                  <a:cubicBezTo>
                    <a:pt x="6665" y="5982"/>
                    <a:pt x="6528" y="6142"/>
                    <a:pt x="6323" y="6142"/>
                  </a:cubicBezTo>
                  <a:cubicBezTo>
                    <a:pt x="6208" y="6142"/>
                    <a:pt x="6117" y="6233"/>
                    <a:pt x="6117" y="6347"/>
                  </a:cubicBezTo>
                  <a:lnTo>
                    <a:pt x="6117" y="8835"/>
                  </a:lnTo>
                  <a:cubicBezTo>
                    <a:pt x="6117" y="8949"/>
                    <a:pt x="6208" y="9063"/>
                    <a:pt x="6323" y="9063"/>
                  </a:cubicBezTo>
                  <a:cubicBezTo>
                    <a:pt x="6528" y="9063"/>
                    <a:pt x="6665" y="9223"/>
                    <a:pt x="6665" y="9406"/>
                  </a:cubicBezTo>
                  <a:cubicBezTo>
                    <a:pt x="6665" y="9588"/>
                    <a:pt x="6528" y="9748"/>
                    <a:pt x="6323" y="9748"/>
                  </a:cubicBezTo>
                  <a:cubicBezTo>
                    <a:pt x="6208" y="9771"/>
                    <a:pt x="6117" y="9862"/>
                    <a:pt x="6117" y="9976"/>
                  </a:cubicBezTo>
                  <a:lnTo>
                    <a:pt x="6117" y="12464"/>
                  </a:lnTo>
                  <a:cubicBezTo>
                    <a:pt x="6117" y="12578"/>
                    <a:pt x="6208" y="12693"/>
                    <a:pt x="6323" y="12693"/>
                  </a:cubicBezTo>
                  <a:cubicBezTo>
                    <a:pt x="6528" y="12693"/>
                    <a:pt x="6665" y="12852"/>
                    <a:pt x="6665" y="13035"/>
                  </a:cubicBezTo>
                  <a:cubicBezTo>
                    <a:pt x="6665" y="13218"/>
                    <a:pt x="6528" y="13377"/>
                    <a:pt x="6323" y="13377"/>
                  </a:cubicBezTo>
                  <a:cubicBezTo>
                    <a:pt x="6208" y="13377"/>
                    <a:pt x="6117" y="13491"/>
                    <a:pt x="6117" y="13606"/>
                  </a:cubicBezTo>
                  <a:lnTo>
                    <a:pt x="6117" y="16093"/>
                  </a:lnTo>
                  <a:cubicBezTo>
                    <a:pt x="6117" y="16208"/>
                    <a:pt x="6208" y="16299"/>
                    <a:pt x="6323" y="16299"/>
                  </a:cubicBezTo>
                  <a:cubicBezTo>
                    <a:pt x="6528" y="16322"/>
                    <a:pt x="6665" y="16459"/>
                    <a:pt x="6665" y="16664"/>
                  </a:cubicBezTo>
                  <a:cubicBezTo>
                    <a:pt x="6665" y="16847"/>
                    <a:pt x="6528" y="17007"/>
                    <a:pt x="6323" y="17007"/>
                  </a:cubicBezTo>
                  <a:cubicBezTo>
                    <a:pt x="6208" y="17007"/>
                    <a:pt x="6117" y="17121"/>
                    <a:pt x="6117" y="17235"/>
                  </a:cubicBezTo>
                  <a:lnTo>
                    <a:pt x="6117" y="19449"/>
                  </a:lnTo>
                  <a:cubicBezTo>
                    <a:pt x="6117" y="20156"/>
                    <a:pt x="5843" y="20795"/>
                    <a:pt x="5341" y="21298"/>
                  </a:cubicBezTo>
                  <a:cubicBezTo>
                    <a:pt x="4860" y="21757"/>
                    <a:pt x="4232" y="22007"/>
                    <a:pt x="3558" y="22007"/>
                  </a:cubicBezTo>
                  <a:cubicBezTo>
                    <a:pt x="3529" y="22007"/>
                    <a:pt x="3499" y="22006"/>
                    <a:pt x="3469" y="22005"/>
                  </a:cubicBezTo>
                  <a:cubicBezTo>
                    <a:pt x="2100" y="21982"/>
                    <a:pt x="982" y="20773"/>
                    <a:pt x="982" y="19312"/>
                  </a:cubicBezTo>
                  <a:lnTo>
                    <a:pt x="982" y="19038"/>
                  </a:lnTo>
                  <a:cubicBezTo>
                    <a:pt x="982" y="18924"/>
                    <a:pt x="867" y="18810"/>
                    <a:pt x="753" y="18810"/>
                  </a:cubicBezTo>
                  <a:cubicBezTo>
                    <a:pt x="571" y="18810"/>
                    <a:pt x="434" y="18650"/>
                    <a:pt x="434" y="18467"/>
                  </a:cubicBezTo>
                  <a:cubicBezTo>
                    <a:pt x="434" y="18285"/>
                    <a:pt x="571" y="18125"/>
                    <a:pt x="776" y="18125"/>
                  </a:cubicBezTo>
                  <a:cubicBezTo>
                    <a:pt x="867" y="18125"/>
                    <a:pt x="982" y="18011"/>
                    <a:pt x="982" y="17897"/>
                  </a:cubicBezTo>
                  <a:lnTo>
                    <a:pt x="982" y="15409"/>
                  </a:lnTo>
                  <a:cubicBezTo>
                    <a:pt x="982" y="15295"/>
                    <a:pt x="867" y="15203"/>
                    <a:pt x="753" y="15203"/>
                  </a:cubicBezTo>
                  <a:cubicBezTo>
                    <a:pt x="571" y="15180"/>
                    <a:pt x="434" y="15044"/>
                    <a:pt x="434" y="14838"/>
                  </a:cubicBezTo>
                  <a:cubicBezTo>
                    <a:pt x="434" y="14656"/>
                    <a:pt x="571" y="14496"/>
                    <a:pt x="776" y="14496"/>
                  </a:cubicBezTo>
                  <a:cubicBezTo>
                    <a:pt x="867" y="14496"/>
                    <a:pt x="982" y="14382"/>
                    <a:pt x="982" y="14267"/>
                  </a:cubicBezTo>
                  <a:lnTo>
                    <a:pt x="982" y="11802"/>
                  </a:lnTo>
                  <a:cubicBezTo>
                    <a:pt x="982" y="11688"/>
                    <a:pt x="867" y="11574"/>
                    <a:pt x="753" y="11574"/>
                  </a:cubicBezTo>
                  <a:cubicBezTo>
                    <a:pt x="571" y="11574"/>
                    <a:pt x="434" y="11414"/>
                    <a:pt x="434" y="11232"/>
                  </a:cubicBezTo>
                  <a:cubicBezTo>
                    <a:pt x="434" y="11026"/>
                    <a:pt x="571" y="10867"/>
                    <a:pt x="776" y="10867"/>
                  </a:cubicBezTo>
                  <a:cubicBezTo>
                    <a:pt x="867" y="10867"/>
                    <a:pt x="982" y="10775"/>
                    <a:pt x="982" y="10661"/>
                  </a:cubicBezTo>
                  <a:lnTo>
                    <a:pt x="982" y="8173"/>
                  </a:lnTo>
                  <a:cubicBezTo>
                    <a:pt x="982" y="8059"/>
                    <a:pt x="867" y="7945"/>
                    <a:pt x="753" y="7945"/>
                  </a:cubicBezTo>
                  <a:cubicBezTo>
                    <a:pt x="571" y="7945"/>
                    <a:pt x="434" y="7785"/>
                    <a:pt x="434" y="7602"/>
                  </a:cubicBezTo>
                  <a:cubicBezTo>
                    <a:pt x="434" y="7420"/>
                    <a:pt x="571" y="7260"/>
                    <a:pt x="776" y="7260"/>
                  </a:cubicBezTo>
                  <a:cubicBezTo>
                    <a:pt x="867" y="7237"/>
                    <a:pt x="982" y="7146"/>
                    <a:pt x="982" y="7032"/>
                  </a:cubicBezTo>
                  <a:lnTo>
                    <a:pt x="982" y="4544"/>
                  </a:lnTo>
                  <a:cubicBezTo>
                    <a:pt x="982" y="4430"/>
                    <a:pt x="867" y="4316"/>
                    <a:pt x="753" y="4316"/>
                  </a:cubicBezTo>
                  <a:cubicBezTo>
                    <a:pt x="571" y="4316"/>
                    <a:pt x="434" y="4156"/>
                    <a:pt x="434" y="3973"/>
                  </a:cubicBezTo>
                  <a:cubicBezTo>
                    <a:pt x="434" y="3791"/>
                    <a:pt x="571" y="3631"/>
                    <a:pt x="776" y="3631"/>
                  </a:cubicBezTo>
                  <a:cubicBezTo>
                    <a:pt x="890" y="3631"/>
                    <a:pt x="982" y="3540"/>
                    <a:pt x="982" y="3425"/>
                  </a:cubicBezTo>
                  <a:lnTo>
                    <a:pt x="982" y="2992"/>
                  </a:lnTo>
                  <a:cubicBezTo>
                    <a:pt x="982" y="2307"/>
                    <a:pt x="1255" y="1645"/>
                    <a:pt x="1758" y="1166"/>
                  </a:cubicBezTo>
                  <a:cubicBezTo>
                    <a:pt x="2237" y="686"/>
                    <a:pt x="2876" y="435"/>
                    <a:pt x="3538" y="435"/>
                  </a:cubicBezTo>
                  <a:close/>
                  <a:moveTo>
                    <a:pt x="3547" y="1"/>
                  </a:moveTo>
                  <a:cubicBezTo>
                    <a:pt x="2757" y="1"/>
                    <a:pt x="2034" y="317"/>
                    <a:pt x="1461" y="846"/>
                  </a:cubicBezTo>
                  <a:cubicBezTo>
                    <a:pt x="890" y="1417"/>
                    <a:pt x="571" y="2193"/>
                    <a:pt x="571" y="2992"/>
                  </a:cubicBezTo>
                  <a:lnTo>
                    <a:pt x="571" y="3243"/>
                  </a:lnTo>
                  <a:cubicBezTo>
                    <a:pt x="251" y="3334"/>
                    <a:pt x="0" y="3631"/>
                    <a:pt x="0" y="3973"/>
                  </a:cubicBezTo>
                  <a:cubicBezTo>
                    <a:pt x="0" y="4316"/>
                    <a:pt x="251" y="4612"/>
                    <a:pt x="571" y="4704"/>
                  </a:cubicBezTo>
                  <a:lnTo>
                    <a:pt x="571" y="6849"/>
                  </a:lnTo>
                  <a:cubicBezTo>
                    <a:pt x="251" y="6941"/>
                    <a:pt x="0" y="7260"/>
                    <a:pt x="0" y="7602"/>
                  </a:cubicBezTo>
                  <a:cubicBezTo>
                    <a:pt x="0" y="7945"/>
                    <a:pt x="251" y="8242"/>
                    <a:pt x="571" y="8333"/>
                  </a:cubicBezTo>
                  <a:lnTo>
                    <a:pt x="571" y="10478"/>
                  </a:lnTo>
                  <a:cubicBezTo>
                    <a:pt x="251" y="10570"/>
                    <a:pt x="0" y="10867"/>
                    <a:pt x="0" y="11232"/>
                  </a:cubicBezTo>
                  <a:cubicBezTo>
                    <a:pt x="0" y="11574"/>
                    <a:pt x="228" y="11871"/>
                    <a:pt x="571" y="11962"/>
                  </a:cubicBezTo>
                  <a:lnTo>
                    <a:pt x="571" y="14108"/>
                  </a:lnTo>
                  <a:cubicBezTo>
                    <a:pt x="251" y="14199"/>
                    <a:pt x="0" y="14496"/>
                    <a:pt x="0" y="14838"/>
                  </a:cubicBezTo>
                  <a:cubicBezTo>
                    <a:pt x="0" y="15203"/>
                    <a:pt x="251" y="15500"/>
                    <a:pt x="571" y="15591"/>
                  </a:cubicBezTo>
                  <a:lnTo>
                    <a:pt x="571" y="17737"/>
                  </a:lnTo>
                  <a:cubicBezTo>
                    <a:pt x="251" y="17828"/>
                    <a:pt x="0" y="18125"/>
                    <a:pt x="0" y="18467"/>
                  </a:cubicBezTo>
                  <a:cubicBezTo>
                    <a:pt x="0" y="18810"/>
                    <a:pt x="251" y="19106"/>
                    <a:pt x="571" y="19198"/>
                  </a:cubicBezTo>
                  <a:lnTo>
                    <a:pt x="571" y="19312"/>
                  </a:lnTo>
                  <a:cubicBezTo>
                    <a:pt x="571" y="21001"/>
                    <a:pt x="1872" y="22393"/>
                    <a:pt x="3469" y="22439"/>
                  </a:cubicBezTo>
                  <a:lnTo>
                    <a:pt x="3538" y="22439"/>
                  </a:lnTo>
                  <a:cubicBezTo>
                    <a:pt x="4337" y="22439"/>
                    <a:pt x="5067" y="22142"/>
                    <a:pt x="5638" y="21594"/>
                  </a:cubicBezTo>
                  <a:cubicBezTo>
                    <a:pt x="6208" y="21024"/>
                    <a:pt x="6528" y="20271"/>
                    <a:pt x="6528" y="19449"/>
                  </a:cubicBezTo>
                  <a:lnTo>
                    <a:pt x="6528" y="17395"/>
                  </a:lnTo>
                  <a:cubicBezTo>
                    <a:pt x="6848" y="17303"/>
                    <a:pt x="7099" y="17007"/>
                    <a:pt x="7099" y="16664"/>
                  </a:cubicBezTo>
                  <a:cubicBezTo>
                    <a:pt x="7099" y="16299"/>
                    <a:pt x="6848" y="16002"/>
                    <a:pt x="6528" y="15911"/>
                  </a:cubicBezTo>
                  <a:lnTo>
                    <a:pt x="6528" y="13765"/>
                  </a:lnTo>
                  <a:cubicBezTo>
                    <a:pt x="6848" y="13674"/>
                    <a:pt x="7099" y="13377"/>
                    <a:pt x="7099" y="13035"/>
                  </a:cubicBezTo>
                  <a:cubicBezTo>
                    <a:pt x="7099" y="12693"/>
                    <a:pt x="6848" y="12396"/>
                    <a:pt x="6528" y="12304"/>
                  </a:cubicBezTo>
                  <a:lnTo>
                    <a:pt x="6528" y="10159"/>
                  </a:lnTo>
                  <a:cubicBezTo>
                    <a:pt x="6848" y="10068"/>
                    <a:pt x="7099" y="9748"/>
                    <a:pt x="7099" y="9406"/>
                  </a:cubicBezTo>
                  <a:cubicBezTo>
                    <a:pt x="7099" y="9063"/>
                    <a:pt x="6848" y="8767"/>
                    <a:pt x="6528" y="8675"/>
                  </a:cubicBezTo>
                  <a:lnTo>
                    <a:pt x="6528" y="6530"/>
                  </a:lnTo>
                  <a:cubicBezTo>
                    <a:pt x="6848" y="6438"/>
                    <a:pt x="7099" y="6142"/>
                    <a:pt x="7099" y="5776"/>
                  </a:cubicBezTo>
                  <a:cubicBezTo>
                    <a:pt x="7099" y="5434"/>
                    <a:pt x="6848" y="5137"/>
                    <a:pt x="6528" y="5046"/>
                  </a:cubicBezTo>
                  <a:lnTo>
                    <a:pt x="6528" y="3129"/>
                  </a:lnTo>
                  <a:cubicBezTo>
                    <a:pt x="6528" y="1440"/>
                    <a:pt x="5227" y="47"/>
                    <a:pt x="3629" y="2"/>
                  </a:cubicBezTo>
                  <a:cubicBezTo>
                    <a:pt x="3602" y="1"/>
                    <a:pt x="3574" y="1"/>
                    <a:pt x="3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5" name="Google Shape;2295;p39"/>
            <p:cNvSpPr/>
            <p:nvPr/>
          </p:nvSpPr>
          <p:spPr>
            <a:xfrm>
              <a:off x="4317575" y="1316500"/>
              <a:ext cx="38250" cy="24550"/>
            </a:xfrm>
            <a:custGeom>
              <a:avLst/>
              <a:gdLst/>
              <a:ahLst/>
              <a:cxnLst/>
              <a:rect l="l" t="t" r="r" b="b"/>
              <a:pathLst>
                <a:path w="1530" h="982" extrusionOk="0">
                  <a:moveTo>
                    <a:pt x="753" y="0"/>
                  </a:moveTo>
                  <a:cubicBezTo>
                    <a:pt x="342" y="0"/>
                    <a:pt x="0" y="343"/>
                    <a:pt x="0" y="776"/>
                  </a:cubicBezTo>
                  <a:cubicBezTo>
                    <a:pt x="0" y="891"/>
                    <a:pt x="91" y="982"/>
                    <a:pt x="206" y="982"/>
                  </a:cubicBezTo>
                  <a:cubicBezTo>
                    <a:pt x="320" y="982"/>
                    <a:pt x="411" y="891"/>
                    <a:pt x="411" y="776"/>
                  </a:cubicBezTo>
                  <a:cubicBezTo>
                    <a:pt x="411" y="571"/>
                    <a:pt x="571" y="434"/>
                    <a:pt x="753" y="434"/>
                  </a:cubicBezTo>
                  <a:cubicBezTo>
                    <a:pt x="959" y="434"/>
                    <a:pt x="1119" y="571"/>
                    <a:pt x="1119" y="776"/>
                  </a:cubicBezTo>
                  <a:cubicBezTo>
                    <a:pt x="1119" y="891"/>
                    <a:pt x="1210" y="982"/>
                    <a:pt x="1324" y="982"/>
                  </a:cubicBezTo>
                  <a:cubicBezTo>
                    <a:pt x="1438" y="982"/>
                    <a:pt x="1529" y="891"/>
                    <a:pt x="1529" y="776"/>
                  </a:cubicBezTo>
                  <a:cubicBezTo>
                    <a:pt x="1529" y="343"/>
                    <a:pt x="1187" y="0"/>
                    <a:pt x="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6" name="Google Shape;2296;p39"/>
            <p:cNvSpPr/>
            <p:nvPr/>
          </p:nvSpPr>
          <p:spPr>
            <a:xfrm>
              <a:off x="4310725" y="1464725"/>
              <a:ext cx="37100" cy="34400"/>
            </a:xfrm>
            <a:custGeom>
              <a:avLst/>
              <a:gdLst/>
              <a:ahLst/>
              <a:cxnLst/>
              <a:rect l="l" t="t" r="r" b="b"/>
              <a:pathLst>
                <a:path w="1484" h="1376" extrusionOk="0">
                  <a:moveTo>
                    <a:pt x="454" y="0"/>
                  </a:moveTo>
                  <a:cubicBezTo>
                    <a:pt x="400" y="0"/>
                    <a:pt x="343" y="17"/>
                    <a:pt x="297" y="52"/>
                  </a:cubicBezTo>
                  <a:cubicBezTo>
                    <a:pt x="0" y="348"/>
                    <a:pt x="0" y="850"/>
                    <a:pt x="297" y="1147"/>
                  </a:cubicBezTo>
                  <a:cubicBezTo>
                    <a:pt x="457" y="1284"/>
                    <a:pt x="662" y="1375"/>
                    <a:pt x="845" y="1375"/>
                  </a:cubicBezTo>
                  <a:cubicBezTo>
                    <a:pt x="1050" y="1375"/>
                    <a:pt x="1233" y="1284"/>
                    <a:pt x="1393" y="1147"/>
                  </a:cubicBezTo>
                  <a:cubicBezTo>
                    <a:pt x="1484" y="1056"/>
                    <a:pt x="1484" y="919"/>
                    <a:pt x="1393" y="850"/>
                  </a:cubicBezTo>
                  <a:cubicBezTo>
                    <a:pt x="1347" y="805"/>
                    <a:pt x="1296" y="782"/>
                    <a:pt x="1244" y="782"/>
                  </a:cubicBezTo>
                  <a:cubicBezTo>
                    <a:pt x="1193" y="782"/>
                    <a:pt x="1141" y="805"/>
                    <a:pt x="1096" y="850"/>
                  </a:cubicBezTo>
                  <a:cubicBezTo>
                    <a:pt x="1027" y="919"/>
                    <a:pt x="936" y="953"/>
                    <a:pt x="845" y="953"/>
                  </a:cubicBezTo>
                  <a:cubicBezTo>
                    <a:pt x="753" y="953"/>
                    <a:pt x="662" y="919"/>
                    <a:pt x="594" y="850"/>
                  </a:cubicBezTo>
                  <a:cubicBezTo>
                    <a:pt x="457" y="714"/>
                    <a:pt x="457" y="485"/>
                    <a:pt x="594" y="348"/>
                  </a:cubicBezTo>
                  <a:cubicBezTo>
                    <a:pt x="685" y="280"/>
                    <a:pt x="685" y="143"/>
                    <a:pt x="594" y="52"/>
                  </a:cubicBezTo>
                  <a:cubicBezTo>
                    <a:pt x="559" y="17"/>
                    <a:pt x="508" y="0"/>
                    <a:pt x="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7" name="Google Shape;2297;p39"/>
            <p:cNvSpPr/>
            <p:nvPr/>
          </p:nvSpPr>
          <p:spPr>
            <a:xfrm>
              <a:off x="4310725" y="1634350"/>
              <a:ext cx="38250" cy="24550"/>
            </a:xfrm>
            <a:custGeom>
              <a:avLst/>
              <a:gdLst/>
              <a:ahLst/>
              <a:cxnLst/>
              <a:rect l="l" t="t" r="r" b="b"/>
              <a:pathLst>
                <a:path w="1530" h="982" extrusionOk="0">
                  <a:moveTo>
                    <a:pt x="206" y="0"/>
                  </a:moveTo>
                  <a:cubicBezTo>
                    <a:pt x="92" y="0"/>
                    <a:pt x="0" y="91"/>
                    <a:pt x="0" y="205"/>
                  </a:cubicBezTo>
                  <a:cubicBezTo>
                    <a:pt x="0" y="639"/>
                    <a:pt x="343" y="982"/>
                    <a:pt x="776" y="982"/>
                  </a:cubicBezTo>
                  <a:cubicBezTo>
                    <a:pt x="1187" y="982"/>
                    <a:pt x="1530" y="639"/>
                    <a:pt x="1530" y="205"/>
                  </a:cubicBezTo>
                  <a:cubicBezTo>
                    <a:pt x="1530" y="91"/>
                    <a:pt x="1438" y="0"/>
                    <a:pt x="1324" y="0"/>
                  </a:cubicBezTo>
                  <a:cubicBezTo>
                    <a:pt x="1210" y="0"/>
                    <a:pt x="1119" y="91"/>
                    <a:pt x="1119" y="205"/>
                  </a:cubicBezTo>
                  <a:cubicBezTo>
                    <a:pt x="1119" y="388"/>
                    <a:pt x="959" y="548"/>
                    <a:pt x="776" y="548"/>
                  </a:cubicBezTo>
                  <a:cubicBezTo>
                    <a:pt x="571" y="548"/>
                    <a:pt x="411" y="388"/>
                    <a:pt x="411" y="205"/>
                  </a:cubicBezTo>
                  <a:cubicBezTo>
                    <a:pt x="411" y="91"/>
                    <a:pt x="320"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8" name="Google Shape;2298;p39"/>
            <p:cNvSpPr/>
            <p:nvPr/>
          </p:nvSpPr>
          <p:spPr>
            <a:xfrm>
              <a:off x="4356950" y="1399800"/>
              <a:ext cx="38250" cy="24000"/>
            </a:xfrm>
            <a:custGeom>
              <a:avLst/>
              <a:gdLst/>
              <a:ahLst/>
              <a:cxnLst/>
              <a:rect l="l" t="t" r="r" b="b"/>
              <a:pathLst>
                <a:path w="1530" h="960" extrusionOk="0">
                  <a:moveTo>
                    <a:pt x="205" y="1"/>
                  </a:moveTo>
                  <a:cubicBezTo>
                    <a:pt x="91" y="1"/>
                    <a:pt x="0" y="92"/>
                    <a:pt x="0" y="206"/>
                  </a:cubicBezTo>
                  <a:cubicBezTo>
                    <a:pt x="0" y="617"/>
                    <a:pt x="342" y="960"/>
                    <a:pt x="753" y="960"/>
                  </a:cubicBezTo>
                  <a:cubicBezTo>
                    <a:pt x="1187" y="960"/>
                    <a:pt x="1529" y="617"/>
                    <a:pt x="1529" y="206"/>
                  </a:cubicBezTo>
                  <a:cubicBezTo>
                    <a:pt x="1529" y="92"/>
                    <a:pt x="1438" y="1"/>
                    <a:pt x="1324" y="1"/>
                  </a:cubicBezTo>
                  <a:cubicBezTo>
                    <a:pt x="1210" y="1"/>
                    <a:pt x="1119" y="92"/>
                    <a:pt x="1119" y="206"/>
                  </a:cubicBezTo>
                  <a:cubicBezTo>
                    <a:pt x="1119" y="389"/>
                    <a:pt x="959" y="549"/>
                    <a:pt x="753" y="549"/>
                  </a:cubicBezTo>
                  <a:cubicBezTo>
                    <a:pt x="571" y="549"/>
                    <a:pt x="411" y="389"/>
                    <a:pt x="411" y="206"/>
                  </a:cubicBezTo>
                  <a:cubicBezTo>
                    <a:pt x="411" y="92"/>
                    <a:pt x="32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9" name="Google Shape;2299;p39"/>
            <p:cNvSpPr/>
            <p:nvPr/>
          </p:nvSpPr>
          <p:spPr>
            <a:xfrm>
              <a:off x="4348950" y="1548175"/>
              <a:ext cx="38825" cy="24550"/>
            </a:xfrm>
            <a:custGeom>
              <a:avLst/>
              <a:gdLst/>
              <a:ahLst/>
              <a:cxnLst/>
              <a:rect l="l" t="t" r="r" b="b"/>
              <a:pathLst>
                <a:path w="1553" h="982" extrusionOk="0">
                  <a:moveTo>
                    <a:pt x="777" y="0"/>
                  </a:moveTo>
                  <a:cubicBezTo>
                    <a:pt x="343" y="0"/>
                    <a:pt x="1" y="366"/>
                    <a:pt x="1" y="777"/>
                  </a:cubicBezTo>
                  <a:cubicBezTo>
                    <a:pt x="1" y="891"/>
                    <a:pt x="92" y="982"/>
                    <a:pt x="206" y="982"/>
                  </a:cubicBezTo>
                  <a:cubicBezTo>
                    <a:pt x="343" y="982"/>
                    <a:pt x="434" y="891"/>
                    <a:pt x="434" y="777"/>
                  </a:cubicBezTo>
                  <a:cubicBezTo>
                    <a:pt x="434" y="594"/>
                    <a:pt x="571" y="434"/>
                    <a:pt x="777" y="434"/>
                  </a:cubicBezTo>
                  <a:cubicBezTo>
                    <a:pt x="959" y="434"/>
                    <a:pt x="1119" y="594"/>
                    <a:pt x="1119" y="777"/>
                  </a:cubicBezTo>
                  <a:cubicBezTo>
                    <a:pt x="1119" y="891"/>
                    <a:pt x="1210" y="982"/>
                    <a:pt x="1324" y="982"/>
                  </a:cubicBezTo>
                  <a:cubicBezTo>
                    <a:pt x="1439" y="982"/>
                    <a:pt x="1553" y="891"/>
                    <a:pt x="1553" y="777"/>
                  </a:cubicBezTo>
                  <a:cubicBezTo>
                    <a:pt x="1553" y="366"/>
                    <a:pt x="118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0" name="Google Shape;2300;p39"/>
            <p:cNvSpPr/>
            <p:nvPr/>
          </p:nvSpPr>
          <p:spPr>
            <a:xfrm>
              <a:off x="4370075" y="1673725"/>
              <a:ext cx="24550" cy="38250"/>
            </a:xfrm>
            <a:custGeom>
              <a:avLst/>
              <a:gdLst/>
              <a:ahLst/>
              <a:cxnLst/>
              <a:rect l="l" t="t" r="r" b="b"/>
              <a:pathLst>
                <a:path w="982" h="1530" extrusionOk="0">
                  <a:moveTo>
                    <a:pt x="205" y="0"/>
                  </a:moveTo>
                  <a:cubicBezTo>
                    <a:pt x="91" y="0"/>
                    <a:pt x="0" y="91"/>
                    <a:pt x="0" y="205"/>
                  </a:cubicBezTo>
                  <a:cubicBezTo>
                    <a:pt x="0" y="320"/>
                    <a:pt x="91" y="411"/>
                    <a:pt x="205" y="411"/>
                  </a:cubicBezTo>
                  <a:cubicBezTo>
                    <a:pt x="411" y="411"/>
                    <a:pt x="548" y="571"/>
                    <a:pt x="548" y="753"/>
                  </a:cubicBezTo>
                  <a:cubicBezTo>
                    <a:pt x="548" y="959"/>
                    <a:pt x="411" y="1118"/>
                    <a:pt x="205" y="1118"/>
                  </a:cubicBezTo>
                  <a:cubicBezTo>
                    <a:pt x="91" y="1118"/>
                    <a:pt x="0" y="1210"/>
                    <a:pt x="0" y="1324"/>
                  </a:cubicBezTo>
                  <a:cubicBezTo>
                    <a:pt x="0" y="1438"/>
                    <a:pt x="91" y="1529"/>
                    <a:pt x="205" y="1529"/>
                  </a:cubicBezTo>
                  <a:cubicBezTo>
                    <a:pt x="639" y="1529"/>
                    <a:pt x="982" y="1187"/>
                    <a:pt x="982" y="753"/>
                  </a:cubicBezTo>
                  <a:cubicBezTo>
                    <a:pt x="982" y="342"/>
                    <a:pt x="639" y="0"/>
                    <a:pt x="20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1" name="Google Shape;2301;p39"/>
            <p:cNvSpPr/>
            <p:nvPr/>
          </p:nvSpPr>
          <p:spPr>
            <a:xfrm>
              <a:off x="4356375" y="1247600"/>
              <a:ext cx="36550" cy="34675"/>
            </a:xfrm>
            <a:custGeom>
              <a:avLst/>
              <a:gdLst/>
              <a:ahLst/>
              <a:cxnLst/>
              <a:rect l="l" t="t" r="r" b="b"/>
              <a:pathLst>
                <a:path w="1462" h="1387" extrusionOk="0">
                  <a:moveTo>
                    <a:pt x="836" y="0"/>
                  </a:moveTo>
                  <a:cubicBezTo>
                    <a:pt x="639" y="0"/>
                    <a:pt x="445" y="74"/>
                    <a:pt x="297" y="223"/>
                  </a:cubicBezTo>
                  <a:cubicBezTo>
                    <a:pt x="0" y="520"/>
                    <a:pt x="0" y="1022"/>
                    <a:pt x="297" y="1318"/>
                  </a:cubicBezTo>
                  <a:cubicBezTo>
                    <a:pt x="343" y="1364"/>
                    <a:pt x="388" y="1387"/>
                    <a:pt x="434" y="1387"/>
                  </a:cubicBezTo>
                  <a:cubicBezTo>
                    <a:pt x="502" y="1387"/>
                    <a:pt x="548" y="1364"/>
                    <a:pt x="594" y="1318"/>
                  </a:cubicBezTo>
                  <a:cubicBezTo>
                    <a:pt x="685" y="1227"/>
                    <a:pt x="685" y="1090"/>
                    <a:pt x="594" y="1022"/>
                  </a:cubicBezTo>
                  <a:cubicBezTo>
                    <a:pt x="457" y="885"/>
                    <a:pt x="457" y="656"/>
                    <a:pt x="594" y="520"/>
                  </a:cubicBezTo>
                  <a:cubicBezTo>
                    <a:pt x="662" y="451"/>
                    <a:pt x="753" y="417"/>
                    <a:pt x="845" y="417"/>
                  </a:cubicBezTo>
                  <a:cubicBezTo>
                    <a:pt x="936" y="417"/>
                    <a:pt x="1027" y="451"/>
                    <a:pt x="1096" y="520"/>
                  </a:cubicBezTo>
                  <a:cubicBezTo>
                    <a:pt x="1130" y="565"/>
                    <a:pt x="1181" y="588"/>
                    <a:pt x="1236" y="588"/>
                  </a:cubicBezTo>
                  <a:cubicBezTo>
                    <a:pt x="1290" y="588"/>
                    <a:pt x="1347" y="565"/>
                    <a:pt x="1393" y="520"/>
                  </a:cubicBezTo>
                  <a:cubicBezTo>
                    <a:pt x="1461" y="451"/>
                    <a:pt x="1461" y="314"/>
                    <a:pt x="1393" y="223"/>
                  </a:cubicBezTo>
                  <a:cubicBezTo>
                    <a:pt x="1233" y="74"/>
                    <a:pt x="1033"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02" name="Google Shape;2302;p39"/>
          <p:cNvGrpSpPr/>
          <p:nvPr/>
        </p:nvGrpSpPr>
        <p:grpSpPr>
          <a:xfrm rot="-5400000" flipH="1">
            <a:off x="10263524" y="-723500"/>
            <a:ext cx="1097989" cy="1894911"/>
            <a:chOff x="1188225" y="1310800"/>
            <a:chExt cx="495900" cy="855825"/>
          </a:xfrm>
        </p:grpSpPr>
        <p:sp>
          <p:nvSpPr>
            <p:cNvPr id="2303" name="Google Shape;2303;p39"/>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4" name="Google Shape;2304;p39"/>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5" name="Google Shape;2305;p39"/>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6" name="Google Shape;2306;p39"/>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7" name="Google Shape;2307;p39"/>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8" name="Google Shape;2308;p39"/>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9" name="Google Shape;2309;p39"/>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0" name="Google Shape;2310;p39"/>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1" name="Google Shape;2311;p39"/>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2" name="Google Shape;2312;p39"/>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3" name="Google Shape;2313;p39"/>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4" name="Google Shape;2314;p39"/>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5" name="Google Shape;2315;p39"/>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6" name="Google Shape;2316;p39"/>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7" name="Google Shape;2317;p39"/>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8" name="Google Shape;2318;p39"/>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9" name="Google Shape;2319;p39"/>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0" name="Google Shape;2320;p39"/>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1" name="Google Shape;2321;p39"/>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2" name="Google Shape;2322;p39"/>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3" name="Google Shape;2323;p39"/>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4" name="Google Shape;2324;p39"/>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5" name="Google Shape;2325;p39"/>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6" name="Google Shape;2326;p39"/>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7" name="Google Shape;2327;p39"/>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8" name="Google Shape;2328;p39"/>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9" name="Google Shape;2329;p39"/>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0" name="Google Shape;2330;p39"/>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1" name="Google Shape;2331;p39"/>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2" name="Google Shape;2332;p39"/>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3" name="Google Shape;2333;p39"/>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34" name="Google Shape;2334;p39"/>
          <p:cNvGrpSpPr/>
          <p:nvPr/>
        </p:nvGrpSpPr>
        <p:grpSpPr>
          <a:xfrm flipH="1">
            <a:off x="2206357" y="5785265"/>
            <a:ext cx="1116920" cy="1330140"/>
            <a:chOff x="5591800" y="3934700"/>
            <a:chExt cx="504450" cy="600750"/>
          </a:xfrm>
        </p:grpSpPr>
        <p:sp>
          <p:nvSpPr>
            <p:cNvPr id="2335" name="Google Shape;2335;p39"/>
            <p:cNvSpPr/>
            <p:nvPr/>
          </p:nvSpPr>
          <p:spPr>
            <a:xfrm>
              <a:off x="5591800" y="4093750"/>
              <a:ext cx="439975" cy="440000"/>
            </a:xfrm>
            <a:custGeom>
              <a:avLst/>
              <a:gdLst/>
              <a:ahLst/>
              <a:cxnLst/>
              <a:rect l="l" t="t" r="r" b="b"/>
              <a:pathLst>
                <a:path w="17599" h="17600" extrusionOk="0">
                  <a:moveTo>
                    <a:pt x="8719" y="1"/>
                  </a:moveTo>
                  <a:cubicBezTo>
                    <a:pt x="8719" y="1"/>
                    <a:pt x="8719" y="24"/>
                    <a:pt x="8696" y="24"/>
                  </a:cubicBezTo>
                  <a:cubicBezTo>
                    <a:pt x="8696" y="24"/>
                    <a:pt x="8696" y="47"/>
                    <a:pt x="8719" y="47"/>
                  </a:cubicBezTo>
                  <a:cubicBezTo>
                    <a:pt x="8765" y="69"/>
                    <a:pt x="8788" y="115"/>
                    <a:pt x="8833" y="138"/>
                  </a:cubicBezTo>
                  <a:cubicBezTo>
                    <a:pt x="8843" y="141"/>
                    <a:pt x="8853" y="142"/>
                    <a:pt x="8865" y="142"/>
                  </a:cubicBezTo>
                  <a:cubicBezTo>
                    <a:pt x="8942" y="142"/>
                    <a:pt x="9065" y="83"/>
                    <a:pt x="9084" y="24"/>
                  </a:cubicBezTo>
                  <a:cubicBezTo>
                    <a:pt x="9084" y="24"/>
                    <a:pt x="9084" y="1"/>
                    <a:pt x="9062" y="1"/>
                  </a:cubicBezTo>
                  <a:close/>
                  <a:moveTo>
                    <a:pt x="10043" y="115"/>
                  </a:moveTo>
                  <a:cubicBezTo>
                    <a:pt x="9998" y="115"/>
                    <a:pt x="10020" y="115"/>
                    <a:pt x="10020" y="161"/>
                  </a:cubicBezTo>
                  <a:cubicBezTo>
                    <a:pt x="10066" y="252"/>
                    <a:pt x="10157" y="275"/>
                    <a:pt x="10226" y="275"/>
                  </a:cubicBezTo>
                  <a:cubicBezTo>
                    <a:pt x="10239" y="279"/>
                    <a:pt x="10252" y="281"/>
                    <a:pt x="10265" y="281"/>
                  </a:cubicBezTo>
                  <a:cubicBezTo>
                    <a:pt x="10320" y="281"/>
                    <a:pt x="10371" y="248"/>
                    <a:pt x="10408" y="229"/>
                  </a:cubicBezTo>
                  <a:cubicBezTo>
                    <a:pt x="10431" y="229"/>
                    <a:pt x="10431" y="206"/>
                    <a:pt x="10431" y="184"/>
                  </a:cubicBezTo>
                  <a:cubicBezTo>
                    <a:pt x="10431" y="184"/>
                    <a:pt x="10408" y="138"/>
                    <a:pt x="10386" y="138"/>
                  </a:cubicBezTo>
                  <a:cubicBezTo>
                    <a:pt x="10271" y="138"/>
                    <a:pt x="10157" y="115"/>
                    <a:pt x="10043" y="115"/>
                  </a:cubicBezTo>
                  <a:close/>
                  <a:moveTo>
                    <a:pt x="6893" y="206"/>
                  </a:moveTo>
                  <a:cubicBezTo>
                    <a:pt x="6848" y="206"/>
                    <a:pt x="6711" y="275"/>
                    <a:pt x="6688" y="275"/>
                  </a:cubicBezTo>
                  <a:cubicBezTo>
                    <a:pt x="6642" y="320"/>
                    <a:pt x="6642" y="366"/>
                    <a:pt x="6642" y="412"/>
                  </a:cubicBezTo>
                  <a:cubicBezTo>
                    <a:pt x="6642" y="526"/>
                    <a:pt x="6733" y="617"/>
                    <a:pt x="6848" y="617"/>
                  </a:cubicBezTo>
                  <a:cubicBezTo>
                    <a:pt x="6962" y="617"/>
                    <a:pt x="7053" y="526"/>
                    <a:pt x="7053" y="412"/>
                  </a:cubicBezTo>
                  <a:cubicBezTo>
                    <a:pt x="7076" y="343"/>
                    <a:pt x="7030" y="320"/>
                    <a:pt x="6985" y="275"/>
                  </a:cubicBezTo>
                  <a:cubicBezTo>
                    <a:pt x="6962" y="252"/>
                    <a:pt x="6939" y="206"/>
                    <a:pt x="6893" y="206"/>
                  </a:cubicBezTo>
                  <a:close/>
                  <a:moveTo>
                    <a:pt x="8149" y="275"/>
                  </a:moveTo>
                  <a:cubicBezTo>
                    <a:pt x="8103" y="320"/>
                    <a:pt x="8012" y="298"/>
                    <a:pt x="7989" y="366"/>
                  </a:cubicBezTo>
                  <a:cubicBezTo>
                    <a:pt x="7966" y="412"/>
                    <a:pt x="7943" y="480"/>
                    <a:pt x="7920" y="526"/>
                  </a:cubicBezTo>
                  <a:cubicBezTo>
                    <a:pt x="7966" y="572"/>
                    <a:pt x="7943" y="640"/>
                    <a:pt x="8012" y="686"/>
                  </a:cubicBezTo>
                  <a:cubicBezTo>
                    <a:pt x="8057" y="731"/>
                    <a:pt x="8126" y="709"/>
                    <a:pt x="8149" y="754"/>
                  </a:cubicBezTo>
                  <a:cubicBezTo>
                    <a:pt x="8194" y="709"/>
                    <a:pt x="8286" y="731"/>
                    <a:pt x="8331" y="663"/>
                  </a:cubicBezTo>
                  <a:cubicBezTo>
                    <a:pt x="8377" y="617"/>
                    <a:pt x="8354" y="549"/>
                    <a:pt x="8400" y="503"/>
                  </a:cubicBezTo>
                  <a:cubicBezTo>
                    <a:pt x="8354" y="457"/>
                    <a:pt x="8377" y="389"/>
                    <a:pt x="8308" y="343"/>
                  </a:cubicBezTo>
                  <a:cubicBezTo>
                    <a:pt x="8263" y="320"/>
                    <a:pt x="8194" y="298"/>
                    <a:pt x="8149" y="275"/>
                  </a:cubicBezTo>
                  <a:close/>
                  <a:moveTo>
                    <a:pt x="9531" y="406"/>
                  </a:moveTo>
                  <a:cubicBezTo>
                    <a:pt x="9520" y="406"/>
                    <a:pt x="9508" y="408"/>
                    <a:pt x="9495" y="412"/>
                  </a:cubicBezTo>
                  <a:cubicBezTo>
                    <a:pt x="9483" y="409"/>
                    <a:pt x="9472" y="407"/>
                    <a:pt x="9462" y="407"/>
                  </a:cubicBezTo>
                  <a:cubicBezTo>
                    <a:pt x="9397" y="407"/>
                    <a:pt x="9375" y="464"/>
                    <a:pt x="9336" y="503"/>
                  </a:cubicBezTo>
                  <a:cubicBezTo>
                    <a:pt x="9267" y="549"/>
                    <a:pt x="9267" y="594"/>
                    <a:pt x="9267" y="663"/>
                  </a:cubicBezTo>
                  <a:cubicBezTo>
                    <a:pt x="9244" y="731"/>
                    <a:pt x="9313" y="777"/>
                    <a:pt x="9358" y="823"/>
                  </a:cubicBezTo>
                  <a:cubicBezTo>
                    <a:pt x="9404" y="891"/>
                    <a:pt x="9450" y="868"/>
                    <a:pt x="9518" y="891"/>
                  </a:cubicBezTo>
                  <a:cubicBezTo>
                    <a:pt x="9609" y="891"/>
                    <a:pt x="9632" y="823"/>
                    <a:pt x="9678" y="800"/>
                  </a:cubicBezTo>
                  <a:cubicBezTo>
                    <a:pt x="9724" y="754"/>
                    <a:pt x="9724" y="709"/>
                    <a:pt x="9746" y="640"/>
                  </a:cubicBezTo>
                  <a:cubicBezTo>
                    <a:pt x="9746" y="572"/>
                    <a:pt x="9701" y="526"/>
                    <a:pt x="9655" y="480"/>
                  </a:cubicBezTo>
                  <a:cubicBezTo>
                    <a:pt x="9618" y="443"/>
                    <a:pt x="9581" y="406"/>
                    <a:pt x="9531" y="406"/>
                  </a:cubicBezTo>
                  <a:close/>
                  <a:moveTo>
                    <a:pt x="10842" y="480"/>
                  </a:moveTo>
                  <a:cubicBezTo>
                    <a:pt x="10796" y="526"/>
                    <a:pt x="10728" y="503"/>
                    <a:pt x="10682" y="549"/>
                  </a:cubicBezTo>
                  <a:cubicBezTo>
                    <a:pt x="10614" y="594"/>
                    <a:pt x="10614" y="686"/>
                    <a:pt x="10591" y="731"/>
                  </a:cubicBezTo>
                  <a:cubicBezTo>
                    <a:pt x="10568" y="777"/>
                    <a:pt x="10614" y="845"/>
                    <a:pt x="10637" y="891"/>
                  </a:cubicBezTo>
                  <a:cubicBezTo>
                    <a:pt x="10682" y="982"/>
                    <a:pt x="10774" y="982"/>
                    <a:pt x="10842" y="1005"/>
                  </a:cubicBezTo>
                  <a:cubicBezTo>
                    <a:pt x="10851" y="1010"/>
                    <a:pt x="10859" y="1011"/>
                    <a:pt x="10868" y="1011"/>
                  </a:cubicBezTo>
                  <a:cubicBezTo>
                    <a:pt x="10906" y="1011"/>
                    <a:pt x="10946" y="978"/>
                    <a:pt x="11002" y="960"/>
                  </a:cubicBezTo>
                  <a:cubicBezTo>
                    <a:pt x="11070" y="914"/>
                    <a:pt x="11070" y="823"/>
                    <a:pt x="11116" y="754"/>
                  </a:cubicBezTo>
                  <a:cubicBezTo>
                    <a:pt x="11093" y="709"/>
                    <a:pt x="11093" y="663"/>
                    <a:pt x="11070" y="640"/>
                  </a:cubicBezTo>
                  <a:cubicBezTo>
                    <a:pt x="11047" y="594"/>
                    <a:pt x="11002" y="526"/>
                    <a:pt x="10956" y="526"/>
                  </a:cubicBezTo>
                  <a:cubicBezTo>
                    <a:pt x="10911" y="503"/>
                    <a:pt x="10865" y="480"/>
                    <a:pt x="10842" y="480"/>
                  </a:cubicBezTo>
                  <a:close/>
                  <a:moveTo>
                    <a:pt x="4920" y="888"/>
                  </a:moveTo>
                  <a:cubicBezTo>
                    <a:pt x="4911" y="888"/>
                    <a:pt x="4898" y="901"/>
                    <a:pt x="4885" y="914"/>
                  </a:cubicBezTo>
                  <a:cubicBezTo>
                    <a:pt x="4816" y="937"/>
                    <a:pt x="4748" y="982"/>
                    <a:pt x="4679" y="1005"/>
                  </a:cubicBezTo>
                  <a:cubicBezTo>
                    <a:pt x="4679" y="1028"/>
                    <a:pt x="4656" y="1028"/>
                    <a:pt x="4634" y="1028"/>
                  </a:cubicBezTo>
                  <a:cubicBezTo>
                    <a:pt x="4656" y="1051"/>
                    <a:pt x="4679" y="1074"/>
                    <a:pt x="4702" y="1074"/>
                  </a:cubicBezTo>
                  <a:cubicBezTo>
                    <a:pt x="4710" y="1081"/>
                    <a:pt x="4717" y="1084"/>
                    <a:pt x="4725" y="1084"/>
                  </a:cubicBezTo>
                  <a:cubicBezTo>
                    <a:pt x="4740" y="1084"/>
                    <a:pt x="4755" y="1074"/>
                    <a:pt x="4771" y="1074"/>
                  </a:cubicBezTo>
                  <a:cubicBezTo>
                    <a:pt x="4885" y="1074"/>
                    <a:pt x="4930" y="1028"/>
                    <a:pt x="4930" y="914"/>
                  </a:cubicBezTo>
                  <a:cubicBezTo>
                    <a:pt x="4930" y="895"/>
                    <a:pt x="4926" y="888"/>
                    <a:pt x="4920" y="888"/>
                  </a:cubicBezTo>
                  <a:close/>
                  <a:moveTo>
                    <a:pt x="12065" y="648"/>
                  </a:moveTo>
                  <a:cubicBezTo>
                    <a:pt x="12041" y="648"/>
                    <a:pt x="12020" y="659"/>
                    <a:pt x="12006" y="686"/>
                  </a:cubicBezTo>
                  <a:cubicBezTo>
                    <a:pt x="11915" y="754"/>
                    <a:pt x="11892" y="891"/>
                    <a:pt x="11938" y="982"/>
                  </a:cubicBezTo>
                  <a:cubicBezTo>
                    <a:pt x="11983" y="1097"/>
                    <a:pt x="12075" y="1142"/>
                    <a:pt x="12189" y="1142"/>
                  </a:cubicBezTo>
                  <a:cubicBezTo>
                    <a:pt x="12303" y="1142"/>
                    <a:pt x="12394" y="1097"/>
                    <a:pt x="12440" y="982"/>
                  </a:cubicBezTo>
                  <a:cubicBezTo>
                    <a:pt x="12485" y="891"/>
                    <a:pt x="12463" y="823"/>
                    <a:pt x="12371" y="777"/>
                  </a:cubicBezTo>
                  <a:cubicBezTo>
                    <a:pt x="12280" y="731"/>
                    <a:pt x="12212" y="686"/>
                    <a:pt x="12120" y="663"/>
                  </a:cubicBezTo>
                  <a:cubicBezTo>
                    <a:pt x="12101" y="653"/>
                    <a:pt x="12082" y="648"/>
                    <a:pt x="12065" y="648"/>
                  </a:cubicBezTo>
                  <a:close/>
                  <a:moveTo>
                    <a:pt x="6117" y="823"/>
                  </a:moveTo>
                  <a:cubicBezTo>
                    <a:pt x="6003" y="823"/>
                    <a:pt x="5912" y="891"/>
                    <a:pt x="5912" y="1005"/>
                  </a:cubicBezTo>
                  <a:cubicBezTo>
                    <a:pt x="5912" y="1119"/>
                    <a:pt x="5980" y="1211"/>
                    <a:pt x="6094" y="1211"/>
                  </a:cubicBezTo>
                  <a:cubicBezTo>
                    <a:pt x="6109" y="1213"/>
                    <a:pt x="6122" y="1214"/>
                    <a:pt x="6135" y="1214"/>
                  </a:cubicBezTo>
                  <a:cubicBezTo>
                    <a:pt x="6245" y="1214"/>
                    <a:pt x="6302" y="1130"/>
                    <a:pt x="6323" y="1028"/>
                  </a:cubicBezTo>
                  <a:cubicBezTo>
                    <a:pt x="6300" y="914"/>
                    <a:pt x="6231" y="823"/>
                    <a:pt x="6117" y="823"/>
                  </a:cubicBezTo>
                  <a:close/>
                  <a:moveTo>
                    <a:pt x="7441" y="914"/>
                  </a:moveTo>
                  <a:cubicBezTo>
                    <a:pt x="7418" y="960"/>
                    <a:pt x="7350" y="937"/>
                    <a:pt x="7304" y="982"/>
                  </a:cubicBezTo>
                  <a:cubicBezTo>
                    <a:pt x="7236" y="1028"/>
                    <a:pt x="7281" y="1097"/>
                    <a:pt x="7213" y="1142"/>
                  </a:cubicBezTo>
                  <a:cubicBezTo>
                    <a:pt x="7236" y="1188"/>
                    <a:pt x="7258" y="1256"/>
                    <a:pt x="7281" y="1302"/>
                  </a:cubicBezTo>
                  <a:cubicBezTo>
                    <a:pt x="7327" y="1370"/>
                    <a:pt x="7395" y="1370"/>
                    <a:pt x="7441" y="1370"/>
                  </a:cubicBezTo>
                  <a:cubicBezTo>
                    <a:pt x="7450" y="1375"/>
                    <a:pt x="7459" y="1377"/>
                    <a:pt x="7469" y="1377"/>
                  </a:cubicBezTo>
                  <a:cubicBezTo>
                    <a:pt x="7512" y="1377"/>
                    <a:pt x="7564" y="1343"/>
                    <a:pt x="7601" y="1325"/>
                  </a:cubicBezTo>
                  <a:cubicBezTo>
                    <a:pt x="7669" y="1279"/>
                    <a:pt x="7647" y="1211"/>
                    <a:pt x="7692" y="1142"/>
                  </a:cubicBezTo>
                  <a:cubicBezTo>
                    <a:pt x="7647" y="1119"/>
                    <a:pt x="7669" y="1028"/>
                    <a:pt x="7601" y="982"/>
                  </a:cubicBezTo>
                  <a:cubicBezTo>
                    <a:pt x="7555" y="937"/>
                    <a:pt x="7487" y="960"/>
                    <a:pt x="7441" y="914"/>
                  </a:cubicBezTo>
                  <a:close/>
                  <a:moveTo>
                    <a:pt x="8811" y="1005"/>
                  </a:moveTo>
                  <a:cubicBezTo>
                    <a:pt x="8742" y="1028"/>
                    <a:pt x="8696" y="1028"/>
                    <a:pt x="8651" y="1074"/>
                  </a:cubicBezTo>
                  <a:cubicBezTo>
                    <a:pt x="8605" y="1119"/>
                    <a:pt x="8560" y="1165"/>
                    <a:pt x="8560" y="1233"/>
                  </a:cubicBezTo>
                  <a:cubicBezTo>
                    <a:pt x="8560" y="1302"/>
                    <a:pt x="8560" y="1348"/>
                    <a:pt x="8605" y="1393"/>
                  </a:cubicBezTo>
                  <a:cubicBezTo>
                    <a:pt x="8666" y="1414"/>
                    <a:pt x="8691" y="1488"/>
                    <a:pt x="8744" y="1488"/>
                  </a:cubicBezTo>
                  <a:cubicBezTo>
                    <a:pt x="8750" y="1488"/>
                    <a:pt x="8757" y="1487"/>
                    <a:pt x="8765" y="1485"/>
                  </a:cubicBezTo>
                  <a:cubicBezTo>
                    <a:pt x="8833" y="1485"/>
                    <a:pt x="8902" y="1485"/>
                    <a:pt x="8948" y="1439"/>
                  </a:cubicBezTo>
                  <a:cubicBezTo>
                    <a:pt x="8970" y="1370"/>
                    <a:pt x="9062" y="1348"/>
                    <a:pt x="9039" y="1256"/>
                  </a:cubicBezTo>
                  <a:cubicBezTo>
                    <a:pt x="9039" y="1211"/>
                    <a:pt x="9039" y="1142"/>
                    <a:pt x="8970" y="1097"/>
                  </a:cubicBezTo>
                  <a:cubicBezTo>
                    <a:pt x="8925" y="1074"/>
                    <a:pt x="8902" y="1005"/>
                    <a:pt x="8811" y="1005"/>
                  </a:cubicBezTo>
                  <a:close/>
                  <a:moveTo>
                    <a:pt x="10169" y="1138"/>
                  </a:moveTo>
                  <a:cubicBezTo>
                    <a:pt x="10158" y="1138"/>
                    <a:pt x="10147" y="1139"/>
                    <a:pt x="10134" y="1142"/>
                  </a:cubicBezTo>
                  <a:lnTo>
                    <a:pt x="10066" y="1142"/>
                  </a:lnTo>
                  <a:cubicBezTo>
                    <a:pt x="10020" y="1142"/>
                    <a:pt x="9975" y="1165"/>
                    <a:pt x="9929" y="1211"/>
                  </a:cubicBezTo>
                  <a:cubicBezTo>
                    <a:pt x="9883" y="1256"/>
                    <a:pt x="9861" y="1302"/>
                    <a:pt x="9861" y="1348"/>
                  </a:cubicBezTo>
                  <a:cubicBezTo>
                    <a:pt x="9883" y="1370"/>
                    <a:pt x="9883" y="1416"/>
                    <a:pt x="9861" y="1439"/>
                  </a:cubicBezTo>
                  <a:cubicBezTo>
                    <a:pt x="9861" y="1485"/>
                    <a:pt x="9883" y="1530"/>
                    <a:pt x="9929" y="1553"/>
                  </a:cubicBezTo>
                  <a:cubicBezTo>
                    <a:pt x="9966" y="1590"/>
                    <a:pt x="9988" y="1628"/>
                    <a:pt x="10032" y="1628"/>
                  </a:cubicBezTo>
                  <a:cubicBezTo>
                    <a:pt x="10042" y="1628"/>
                    <a:pt x="10053" y="1626"/>
                    <a:pt x="10066" y="1622"/>
                  </a:cubicBezTo>
                  <a:lnTo>
                    <a:pt x="10134" y="1622"/>
                  </a:lnTo>
                  <a:cubicBezTo>
                    <a:pt x="10203" y="1622"/>
                    <a:pt x="10249" y="1599"/>
                    <a:pt x="10294" y="1553"/>
                  </a:cubicBezTo>
                  <a:cubicBezTo>
                    <a:pt x="10317" y="1530"/>
                    <a:pt x="10340" y="1485"/>
                    <a:pt x="10340" y="1416"/>
                  </a:cubicBezTo>
                  <a:cubicBezTo>
                    <a:pt x="10340" y="1370"/>
                    <a:pt x="10340" y="1302"/>
                    <a:pt x="10317" y="1256"/>
                  </a:cubicBezTo>
                  <a:cubicBezTo>
                    <a:pt x="10278" y="1197"/>
                    <a:pt x="10238" y="1138"/>
                    <a:pt x="10169" y="1138"/>
                  </a:cubicBezTo>
                  <a:close/>
                  <a:moveTo>
                    <a:pt x="4091" y="1343"/>
                  </a:moveTo>
                  <a:cubicBezTo>
                    <a:pt x="4057" y="1343"/>
                    <a:pt x="4037" y="1396"/>
                    <a:pt x="4017" y="1416"/>
                  </a:cubicBezTo>
                  <a:cubicBezTo>
                    <a:pt x="3994" y="1439"/>
                    <a:pt x="3949" y="1462"/>
                    <a:pt x="3926" y="1485"/>
                  </a:cubicBezTo>
                  <a:cubicBezTo>
                    <a:pt x="3858" y="1530"/>
                    <a:pt x="3835" y="1576"/>
                    <a:pt x="3880" y="1622"/>
                  </a:cubicBezTo>
                  <a:cubicBezTo>
                    <a:pt x="3918" y="1659"/>
                    <a:pt x="3985" y="1696"/>
                    <a:pt x="4059" y="1696"/>
                  </a:cubicBezTo>
                  <a:cubicBezTo>
                    <a:pt x="4075" y="1696"/>
                    <a:pt x="4092" y="1694"/>
                    <a:pt x="4109" y="1690"/>
                  </a:cubicBezTo>
                  <a:cubicBezTo>
                    <a:pt x="4131" y="1667"/>
                    <a:pt x="4154" y="1644"/>
                    <a:pt x="4177" y="1622"/>
                  </a:cubicBezTo>
                  <a:cubicBezTo>
                    <a:pt x="4200" y="1599"/>
                    <a:pt x="4200" y="1553"/>
                    <a:pt x="4200" y="1553"/>
                  </a:cubicBezTo>
                  <a:cubicBezTo>
                    <a:pt x="4200" y="1507"/>
                    <a:pt x="4200" y="1507"/>
                    <a:pt x="4200" y="1507"/>
                  </a:cubicBezTo>
                  <a:cubicBezTo>
                    <a:pt x="4223" y="1416"/>
                    <a:pt x="4154" y="1393"/>
                    <a:pt x="4109" y="1348"/>
                  </a:cubicBezTo>
                  <a:cubicBezTo>
                    <a:pt x="4102" y="1344"/>
                    <a:pt x="4096" y="1343"/>
                    <a:pt x="4091" y="1343"/>
                  </a:cubicBezTo>
                  <a:close/>
                  <a:moveTo>
                    <a:pt x="11458" y="1211"/>
                  </a:moveTo>
                  <a:cubicBezTo>
                    <a:pt x="11299" y="1211"/>
                    <a:pt x="11184" y="1325"/>
                    <a:pt x="11184" y="1485"/>
                  </a:cubicBezTo>
                  <a:cubicBezTo>
                    <a:pt x="11184" y="1644"/>
                    <a:pt x="11276" y="1758"/>
                    <a:pt x="11436" y="1758"/>
                  </a:cubicBezTo>
                  <a:cubicBezTo>
                    <a:pt x="11595" y="1758"/>
                    <a:pt x="11709" y="1644"/>
                    <a:pt x="11709" y="1485"/>
                  </a:cubicBezTo>
                  <a:cubicBezTo>
                    <a:pt x="11709" y="1325"/>
                    <a:pt x="11618" y="1211"/>
                    <a:pt x="11458" y="1211"/>
                  </a:cubicBezTo>
                  <a:close/>
                  <a:moveTo>
                    <a:pt x="5364" y="1416"/>
                  </a:moveTo>
                  <a:cubicBezTo>
                    <a:pt x="5250" y="1439"/>
                    <a:pt x="5159" y="1507"/>
                    <a:pt x="5181" y="1622"/>
                  </a:cubicBezTo>
                  <a:cubicBezTo>
                    <a:pt x="5181" y="1736"/>
                    <a:pt x="5250" y="1827"/>
                    <a:pt x="5387" y="1827"/>
                  </a:cubicBezTo>
                  <a:cubicBezTo>
                    <a:pt x="5501" y="1804"/>
                    <a:pt x="5569" y="1736"/>
                    <a:pt x="5569" y="1622"/>
                  </a:cubicBezTo>
                  <a:cubicBezTo>
                    <a:pt x="5547" y="1507"/>
                    <a:pt x="5478" y="1416"/>
                    <a:pt x="5364" y="1416"/>
                  </a:cubicBezTo>
                  <a:close/>
                  <a:moveTo>
                    <a:pt x="12852" y="1352"/>
                  </a:moveTo>
                  <a:cubicBezTo>
                    <a:pt x="12832" y="1352"/>
                    <a:pt x="12809" y="1357"/>
                    <a:pt x="12782" y="1370"/>
                  </a:cubicBezTo>
                  <a:cubicBezTo>
                    <a:pt x="12763" y="1358"/>
                    <a:pt x="12744" y="1352"/>
                    <a:pt x="12725" y="1352"/>
                  </a:cubicBezTo>
                  <a:cubicBezTo>
                    <a:pt x="12677" y="1352"/>
                    <a:pt x="12632" y="1390"/>
                    <a:pt x="12600" y="1439"/>
                  </a:cubicBezTo>
                  <a:cubicBezTo>
                    <a:pt x="12531" y="1485"/>
                    <a:pt x="12508" y="1553"/>
                    <a:pt x="12531" y="1622"/>
                  </a:cubicBezTo>
                  <a:cubicBezTo>
                    <a:pt x="12531" y="1690"/>
                    <a:pt x="12531" y="1758"/>
                    <a:pt x="12600" y="1804"/>
                  </a:cubicBezTo>
                  <a:cubicBezTo>
                    <a:pt x="12645" y="1873"/>
                    <a:pt x="12691" y="1895"/>
                    <a:pt x="12782" y="1895"/>
                  </a:cubicBezTo>
                  <a:cubicBezTo>
                    <a:pt x="12851" y="1873"/>
                    <a:pt x="12919" y="1895"/>
                    <a:pt x="12988" y="1827"/>
                  </a:cubicBezTo>
                  <a:cubicBezTo>
                    <a:pt x="13033" y="1758"/>
                    <a:pt x="13079" y="1713"/>
                    <a:pt x="13056" y="1622"/>
                  </a:cubicBezTo>
                  <a:cubicBezTo>
                    <a:pt x="13056" y="1553"/>
                    <a:pt x="13056" y="1485"/>
                    <a:pt x="12988" y="1416"/>
                  </a:cubicBezTo>
                  <a:cubicBezTo>
                    <a:pt x="12939" y="1384"/>
                    <a:pt x="12902" y="1352"/>
                    <a:pt x="12852" y="1352"/>
                  </a:cubicBezTo>
                  <a:close/>
                  <a:moveTo>
                    <a:pt x="6711" y="1553"/>
                  </a:moveTo>
                  <a:cubicBezTo>
                    <a:pt x="6574" y="1553"/>
                    <a:pt x="6505" y="1622"/>
                    <a:pt x="6505" y="1758"/>
                  </a:cubicBezTo>
                  <a:cubicBezTo>
                    <a:pt x="6505" y="1918"/>
                    <a:pt x="6574" y="1964"/>
                    <a:pt x="6733" y="1964"/>
                  </a:cubicBezTo>
                  <a:cubicBezTo>
                    <a:pt x="6870" y="1964"/>
                    <a:pt x="6916" y="1895"/>
                    <a:pt x="6916" y="1758"/>
                  </a:cubicBezTo>
                  <a:cubicBezTo>
                    <a:pt x="6916" y="1622"/>
                    <a:pt x="6848" y="1553"/>
                    <a:pt x="6711" y="1553"/>
                  </a:cubicBezTo>
                  <a:close/>
                  <a:moveTo>
                    <a:pt x="13885" y="1634"/>
                  </a:moveTo>
                  <a:cubicBezTo>
                    <a:pt x="13880" y="1634"/>
                    <a:pt x="13878" y="1637"/>
                    <a:pt x="13878" y="1644"/>
                  </a:cubicBezTo>
                  <a:cubicBezTo>
                    <a:pt x="13855" y="1644"/>
                    <a:pt x="13832" y="1667"/>
                    <a:pt x="13832" y="1690"/>
                  </a:cubicBezTo>
                  <a:cubicBezTo>
                    <a:pt x="13832" y="1758"/>
                    <a:pt x="13855" y="1850"/>
                    <a:pt x="13901" y="1918"/>
                  </a:cubicBezTo>
                  <a:cubicBezTo>
                    <a:pt x="13969" y="1987"/>
                    <a:pt x="14038" y="2010"/>
                    <a:pt x="14152" y="2032"/>
                  </a:cubicBezTo>
                  <a:cubicBezTo>
                    <a:pt x="14175" y="2010"/>
                    <a:pt x="14220" y="2010"/>
                    <a:pt x="14266" y="1987"/>
                  </a:cubicBezTo>
                  <a:cubicBezTo>
                    <a:pt x="14266" y="1987"/>
                    <a:pt x="14289" y="1964"/>
                    <a:pt x="14311" y="1964"/>
                  </a:cubicBezTo>
                  <a:cubicBezTo>
                    <a:pt x="14289" y="1941"/>
                    <a:pt x="14289" y="1941"/>
                    <a:pt x="14266" y="1918"/>
                  </a:cubicBezTo>
                  <a:cubicBezTo>
                    <a:pt x="14152" y="1827"/>
                    <a:pt x="14038" y="1736"/>
                    <a:pt x="13923" y="1644"/>
                  </a:cubicBezTo>
                  <a:cubicBezTo>
                    <a:pt x="13908" y="1644"/>
                    <a:pt x="13893" y="1634"/>
                    <a:pt x="13885" y="1634"/>
                  </a:cubicBezTo>
                  <a:close/>
                  <a:moveTo>
                    <a:pt x="8035" y="1622"/>
                  </a:moveTo>
                  <a:cubicBezTo>
                    <a:pt x="7943" y="1622"/>
                    <a:pt x="7829" y="1758"/>
                    <a:pt x="7829" y="1850"/>
                  </a:cubicBezTo>
                  <a:cubicBezTo>
                    <a:pt x="7829" y="1964"/>
                    <a:pt x="7943" y="2101"/>
                    <a:pt x="8057" y="2101"/>
                  </a:cubicBezTo>
                  <a:cubicBezTo>
                    <a:pt x="8171" y="2078"/>
                    <a:pt x="8308" y="1964"/>
                    <a:pt x="8286" y="1850"/>
                  </a:cubicBezTo>
                  <a:cubicBezTo>
                    <a:pt x="8286" y="1736"/>
                    <a:pt x="8149" y="1622"/>
                    <a:pt x="8035" y="1622"/>
                  </a:cubicBezTo>
                  <a:close/>
                  <a:moveTo>
                    <a:pt x="9477" y="1750"/>
                  </a:moveTo>
                  <a:cubicBezTo>
                    <a:pt x="9462" y="1750"/>
                    <a:pt x="9445" y="1752"/>
                    <a:pt x="9427" y="1758"/>
                  </a:cubicBezTo>
                  <a:cubicBezTo>
                    <a:pt x="9404" y="1758"/>
                    <a:pt x="9376" y="1753"/>
                    <a:pt x="9347" y="1753"/>
                  </a:cubicBezTo>
                  <a:cubicBezTo>
                    <a:pt x="9318" y="1753"/>
                    <a:pt x="9290" y="1758"/>
                    <a:pt x="9267" y="1781"/>
                  </a:cubicBezTo>
                  <a:cubicBezTo>
                    <a:pt x="9199" y="1804"/>
                    <a:pt x="9130" y="1873"/>
                    <a:pt x="9176" y="1964"/>
                  </a:cubicBezTo>
                  <a:cubicBezTo>
                    <a:pt x="9176" y="1987"/>
                    <a:pt x="9176" y="2010"/>
                    <a:pt x="9176" y="2032"/>
                  </a:cubicBezTo>
                  <a:cubicBezTo>
                    <a:pt x="9153" y="2078"/>
                    <a:pt x="9176" y="2124"/>
                    <a:pt x="9221" y="2169"/>
                  </a:cubicBezTo>
                  <a:cubicBezTo>
                    <a:pt x="9255" y="2203"/>
                    <a:pt x="9288" y="2224"/>
                    <a:pt x="9322" y="2224"/>
                  </a:cubicBezTo>
                  <a:cubicBezTo>
                    <a:pt x="9334" y="2224"/>
                    <a:pt x="9346" y="2221"/>
                    <a:pt x="9358" y="2215"/>
                  </a:cubicBezTo>
                  <a:lnTo>
                    <a:pt x="9450" y="2215"/>
                  </a:lnTo>
                  <a:cubicBezTo>
                    <a:pt x="9463" y="2219"/>
                    <a:pt x="9474" y="2221"/>
                    <a:pt x="9484" y="2221"/>
                  </a:cubicBezTo>
                  <a:cubicBezTo>
                    <a:pt x="9528" y="2221"/>
                    <a:pt x="9550" y="2188"/>
                    <a:pt x="9587" y="2169"/>
                  </a:cubicBezTo>
                  <a:cubicBezTo>
                    <a:pt x="9609" y="2124"/>
                    <a:pt x="9655" y="2101"/>
                    <a:pt x="9632" y="2032"/>
                  </a:cubicBezTo>
                  <a:cubicBezTo>
                    <a:pt x="9632" y="2010"/>
                    <a:pt x="9632" y="1987"/>
                    <a:pt x="9632" y="1964"/>
                  </a:cubicBezTo>
                  <a:cubicBezTo>
                    <a:pt x="9655" y="1895"/>
                    <a:pt x="9632" y="1850"/>
                    <a:pt x="9587" y="1804"/>
                  </a:cubicBezTo>
                  <a:cubicBezTo>
                    <a:pt x="9553" y="1771"/>
                    <a:pt x="9520" y="1750"/>
                    <a:pt x="9477" y="1750"/>
                  </a:cubicBezTo>
                  <a:close/>
                  <a:moveTo>
                    <a:pt x="3333" y="1964"/>
                  </a:moveTo>
                  <a:cubicBezTo>
                    <a:pt x="3218" y="1964"/>
                    <a:pt x="3150" y="2010"/>
                    <a:pt x="3150" y="2101"/>
                  </a:cubicBezTo>
                  <a:cubicBezTo>
                    <a:pt x="3150" y="2238"/>
                    <a:pt x="3196" y="2283"/>
                    <a:pt x="3333" y="2283"/>
                  </a:cubicBezTo>
                  <a:cubicBezTo>
                    <a:pt x="3447" y="2283"/>
                    <a:pt x="3492" y="2238"/>
                    <a:pt x="3492" y="2124"/>
                  </a:cubicBezTo>
                  <a:cubicBezTo>
                    <a:pt x="3492" y="2010"/>
                    <a:pt x="3447" y="1964"/>
                    <a:pt x="3333" y="1964"/>
                  </a:cubicBezTo>
                  <a:close/>
                  <a:moveTo>
                    <a:pt x="10728" y="1827"/>
                  </a:moveTo>
                  <a:cubicBezTo>
                    <a:pt x="10614" y="1827"/>
                    <a:pt x="10454" y="1964"/>
                    <a:pt x="10477" y="2101"/>
                  </a:cubicBezTo>
                  <a:cubicBezTo>
                    <a:pt x="10477" y="2261"/>
                    <a:pt x="10591" y="2352"/>
                    <a:pt x="10751" y="2352"/>
                  </a:cubicBezTo>
                  <a:cubicBezTo>
                    <a:pt x="10911" y="2352"/>
                    <a:pt x="11025" y="2238"/>
                    <a:pt x="11002" y="2078"/>
                  </a:cubicBezTo>
                  <a:cubicBezTo>
                    <a:pt x="11002" y="1918"/>
                    <a:pt x="10888" y="1827"/>
                    <a:pt x="10728" y="1827"/>
                  </a:cubicBezTo>
                  <a:close/>
                  <a:moveTo>
                    <a:pt x="4656" y="2032"/>
                  </a:moveTo>
                  <a:cubicBezTo>
                    <a:pt x="4565" y="2032"/>
                    <a:pt x="4474" y="2124"/>
                    <a:pt x="4474" y="2238"/>
                  </a:cubicBezTo>
                  <a:cubicBezTo>
                    <a:pt x="4474" y="2329"/>
                    <a:pt x="4565" y="2420"/>
                    <a:pt x="4679" y="2420"/>
                  </a:cubicBezTo>
                  <a:cubicBezTo>
                    <a:pt x="4771" y="2420"/>
                    <a:pt x="4862" y="2329"/>
                    <a:pt x="4862" y="2215"/>
                  </a:cubicBezTo>
                  <a:cubicBezTo>
                    <a:pt x="4862" y="2124"/>
                    <a:pt x="4771" y="2032"/>
                    <a:pt x="4656" y="2032"/>
                  </a:cubicBezTo>
                  <a:close/>
                  <a:moveTo>
                    <a:pt x="12145" y="1955"/>
                  </a:moveTo>
                  <a:cubicBezTo>
                    <a:pt x="12130" y="1955"/>
                    <a:pt x="12115" y="1958"/>
                    <a:pt x="12097" y="1964"/>
                  </a:cubicBezTo>
                  <a:cubicBezTo>
                    <a:pt x="12006" y="1964"/>
                    <a:pt x="11960" y="1964"/>
                    <a:pt x="11892" y="2032"/>
                  </a:cubicBezTo>
                  <a:cubicBezTo>
                    <a:pt x="11846" y="2078"/>
                    <a:pt x="11801" y="2124"/>
                    <a:pt x="11824" y="2215"/>
                  </a:cubicBezTo>
                  <a:cubicBezTo>
                    <a:pt x="11824" y="2283"/>
                    <a:pt x="11801" y="2352"/>
                    <a:pt x="11892" y="2420"/>
                  </a:cubicBezTo>
                  <a:cubicBezTo>
                    <a:pt x="11929" y="2458"/>
                    <a:pt x="11967" y="2495"/>
                    <a:pt x="12029" y="2495"/>
                  </a:cubicBezTo>
                  <a:cubicBezTo>
                    <a:pt x="12043" y="2495"/>
                    <a:pt x="12058" y="2493"/>
                    <a:pt x="12075" y="2489"/>
                  </a:cubicBezTo>
                  <a:cubicBezTo>
                    <a:pt x="12143" y="2489"/>
                    <a:pt x="12212" y="2489"/>
                    <a:pt x="12280" y="2420"/>
                  </a:cubicBezTo>
                  <a:cubicBezTo>
                    <a:pt x="12326" y="2352"/>
                    <a:pt x="12371" y="2306"/>
                    <a:pt x="12349" y="2238"/>
                  </a:cubicBezTo>
                  <a:cubicBezTo>
                    <a:pt x="12371" y="2147"/>
                    <a:pt x="12349" y="2078"/>
                    <a:pt x="12280" y="2032"/>
                  </a:cubicBezTo>
                  <a:cubicBezTo>
                    <a:pt x="12229" y="1981"/>
                    <a:pt x="12190" y="1955"/>
                    <a:pt x="12145" y="1955"/>
                  </a:cubicBezTo>
                  <a:close/>
                  <a:moveTo>
                    <a:pt x="5957" y="2147"/>
                  </a:moveTo>
                  <a:cubicBezTo>
                    <a:pt x="5820" y="2169"/>
                    <a:pt x="5775" y="2215"/>
                    <a:pt x="5775" y="2375"/>
                  </a:cubicBezTo>
                  <a:cubicBezTo>
                    <a:pt x="5775" y="2512"/>
                    <a:pt x="5820" y="2557"/>
                    <a:pt x="5980" y="2557"/>
                  </a:cubicBezTo>
                  <a:cubicBezTo>
                    <a:pt x="6117" y="2557"/>
                    <a:pt x="6163" y="2489"/>
                    <a:pt x="6186" y="2352"/>
                  </a:cubicBezTo>
                  <a:cubicBezTo>
                    <a:pt x="6186" y="2238"/>
                    <a:pt x="6094" y="2147"/>
                    <a:pt x="5957" y="2147"/>
                  </a:cubicBezTo>
                  <a:close/>
                  <a:moveTo>
                    <a:pt x="13378" y="2030"/>
                  </a:moveTo>
                  <a:cubicBezTo>
                    <a:pt x="13264" y="2030"/>
                    <a:pt x="13102" y="2200"/>
                    <a:pt x="13102" y="2329"/>
                  </a:cubicBezTo>
                  <a:cubicBezTo>
                    <a:pt x="13079" y="2443"/>
                    <a:pt x="13262" y="2626"/>
                    <a:pt x="13398" y="2626"/>
                  </a:cubicBezTo>
                  <a:cubicBezTo>
                    <a:pt x="13535" y="2626"/>
                    <a:pt x="13695" y="2466"/>
                    <a:pt x="13695" y="2329"/>
                  </a:cubicBezTo>
                  <a:cubicBezTo>
                    <a:pt x="13695" y="2192"/>
                    <a:pt x="13535" y="2032"/>
                    <a:pt x="13398" y="2032"/>
                  </a:cubicBezTo>
                  <a:cubicBezTo>
                    <a:pt x="13392" y="2031"/>
                    <a:pt x="13385" y="2030"/>
                    <a:pt x="13378" y="2030"/>
                  </a:cubicBezTo>
                  <a:close/>
                  <a:moveTo>
                    <a:pt x="7327" y="2215"/>
                  </a:moveTo>
                  <a:cubicBezTo>
                    <a:pt x="7213" y="2215"/>
                    <a:pt x="7076" y="2352"/>
                    <a:pt x="7076" y="2466"/>
                  </a:cubicBezTo>
                  <a:cubicBezTo>
                    <a:pt x="7076" y="2557"/>
                    <a:pt x="7190" y="2694"/>
                    <a:pt x="7304" y="2694"/>
                  </a:cubicBezTo>
                  <a:cubicBezTo>
                    <a:pt x="7418" y="2694"/>
                    <a:pt x="7555" y="2580"/>
                    <a:pt x="7555" y="2466"/>
                  </a:cubicBezTo>
                  <a:cubicBezTo>
                    <a:pt x="7555" y="2352"/>
                    <a:pt x="7441" y="2238"/>
                    <a:pt x="7327" y="2215"/>
                  </a:cubicBezTo>
                  <a:close/>
                  <a:moveTo>
                    <a:pt x="14579" y="2200"/>
                  </a:moveTo>
                  <a:cubicBezTo>
                    <a:pt x="14552" y="2200"/>
                    <a:pt x="14534" y="2243"/>
                    <a:pt x="14517" y="2261"/>
                  </a:cubicBezTo>
                  <a:cubicBezTo>
                    <a:pt x="14426" y="2352"/>
                    <a:pt x="14403" y="2466"/>
                    <a:pt x="14448" y="2557"/>
                  </a:cubicBezTo>
                  <a:cubicBezTo>
                    <a:pt x="14517" y="2694"/>
                    <a:pt x="14608" y="2763"/>
                    <a:pt x="14768" y="2763"/>
                  </a:cubicBezTo>
                  <a:cubicBezTo>
                    <a:pt x="14778" y="2765"/>
                    <a:pt x="14787" y="2766"/>
                    <a:pt x="14796" y="2766"/>
                  </a:cubicBezTo>
                  <a:cubicBezTo>
                    <a:pt x="14870" y="2766"/>
                    <a:pt x="14915" y="2687"/>
                    <a:pt x="14996" y="2626"/>
                  </a:cubicBezTo>
                  <a:cubicBezTo>
                    <a:pt x="15019" y="2603"/>
                    <a:pt x="15019" y="2580"/>
                    <a:pt x="14973" y="2557"/>
                  </a:cubicBezTo>
                  <a:cubicBezTo>
                    <a:pt x="14859" y="2443"/>
                    <a:pt x="14722" y="2329"/>
                    <a:pt x="14608" y="2215"/>
                  </a:cubicBezTo>
                  <a:cubicBezTo>
                    <a:pt x="14597" y="2204"/>
                    <a:pt x="14588" y="2200"/>
                    <a:pt x="14579" y="2200"/>
                  </a:cubicBezTo>
                  <a:close/>
                  <a:moveTo>
                    <a:pt x="8651" y="2352"/>
                  </a:moveTo>
                  <a:cubicBezTo>
                    <a:pt x="8514" y="2352"/>
                    <a:pt x="8423" y="2443"/>
                    <a:pt x="8423" y="2603"/>
                  </a:cubicBezTo>
                  <a:cubicBezTo>
                    <a:pt x="8423" y="2763"/>
                    <a:pt x="8514" y="2831"/>
                    <a:pt x="8674" y="2831"/>
                  </a:cubicBezTo>
                  <a:cubicBezTo>
                    <a:pt x="8811" y="2831"/>
                    <a:pt x="8902" y="2740"/>
                    <a:pt x="8902" y="2603"/>
                  </a:cubicBezTo>
                  <a:cubicBezTo>
                    <a:pt x="8902" y="2443"/>
                    <a:pt x="8811" y="2352"/>
                    <a:pt x="8651" y="2352"/>
                  </a:cubicBezTo>
                  <a:close/>
                  <a:moveTo>
                    <a:pt x="2630" y="2557"/>
                  </a:moveTo>
                  <a:cubicBezTo>
                    <a:pt x="2589" y="2557"/>
                    <a:pt x="2549" y="2588"/>
                    <a:pt x="2488" y="2649"/>
                  </a:cubicBezTo>
                  <a:cubicBezTo>
                    <a:pt x="2397" y="2717"/>
                    <a:pt x="2397" y="2786"/>
                    <a:pt x="2442" y="2831"/>
                  </a:cubicBezTo>
                  <a:cubicBezTo>
                    <a:pt x="2477" y="2883"/>
                    <a:pt x="2562" y="2908"/>
                    <a:pt x="2622" y="2908"/>
                  </a:cubicBezTo>
                  <a:cubicBezTo>
                    <a:pt x="2642" y="2908"/>
                    <a:pt x="2659" y="2905"/>
                    <a:pt x="2671" y="2900"/>
                  </a:cubicBezTo>
                  <a:cubicBezTo>
                    <a:pt x="2716" y="2854"/>
                    <a:pt x="2785" y="2808"/>
                    <a:pt x="2739" y="2717"/>
                  </a:cubicBezTo>
                  <a:cubicBezTo>
                    <a:pt x="2785" y="2671"/>
                    <a:pt x="2739" y="2626"/>
                    <a:pt x="2693" y="2580"/>
                  </a:cubicBezTo>
                  <a:cubicBezTo>
                    <a:pt x="2671" y="2565"/>
                    <a:pt x="2650" y="2557"/>
                    <a:pt x="2630" y="2557"/>
                  </a:cubicBezTo>
                  <a:close/>
                  <a:moveTo>
                    <a:pt x="10026" y="2416"/>
                  </a:moveTo>
                  <a:cubicBezTo>
                    <a:pt x="10016" y="2416"/>
                    <a:pt x="10007" y="2417"/>
                    <a:pt x="9998" y="2420"/>
                  </a:cubicBezTo>
                  <a:cubicBezTo>
                    <a:pt x="9929" y="2443"/>
                    <a:pt x="9838" y="2466"/>
                    <a:pt x="9815" y="2512"/>
                  </a:cubicBezTo>
                  <a:cubicBezTo>
                    <a:pt x="9769" y="2557"/>
                    <a:pt x="9724" y="2626"/>
                    <a:pt x="9746" y="2717"/>
                  </a:cubicBezTo>
                  <a:cubicBezTo>
                    <a:pt x="9746" y="2786"/>
                    <a:pt x="9769" y="2854"/>
                    <a:pt x="9815" y="2900"/>
                  </a:cubicBezTo>
                  <a:cubicBezTo>
                    <a:pt x="9874" y="2919"/>
                    <a:pt x="9916" y="2973"/>
                    <a:pt x="9970" y="2973"/>
                  </a:cubicBezTo>
                  <a:cubicBezTo>
                    <a:pt x="9979" y="2973"/>
                    <a:pt x="9988" y="2971"/>
                    <a:pt x="9998" y="2968"/>
                  </a:cubicBezTo>
                  <a:cubicBezTo>
                    <a:pt x="10066" y="2945"/>
                    <a:pt x="10157" y="2923"/>
                    <a:pt x="10203" y="2877"/>
                  </a:cubicBezTo>
                  <a:cubicBezTo>
                    <a:pt x="10249" y="2831"/>
                    <a:pt x="10249" y="2763"/>
                    <a:pt x="10294" y="2694"/>
                  </a:cubicBezTo>
                  <a:cubicBezTo>
                    <a:pt x="10249" y="2626"/>
                    <a:pt x="10249" y="2535"/>
                    <a:pt x="10203" y="2512"/>
                  </a:cubicBezTo>
                  <a:cubicBezTo>
                    <a:pt x="10144" y="2472"/>
                    <a:pt x="10085" y="2416"/>
                    <a:pt x="10026" y="2416"/>
                  </a:cubicBezTo>
                  <a:close/>
                  <a:moveTo>
                    <a:pt x="3926" y="2677"/>
                  </a:moveTo>
                  <a:cubicBezTo>
                    <a:pt x="3869" y="2677"/>
                    <a:pt x="3812" y="2706"/>
                    <a:pt x="3766" y="2763"/>
                  </a:cubicBezTo>
                  <a:cubicBezTo>
                    <a:pt x="3721" y="2831"/>
                    <a:pt x="3721" y="2900"/>
                    <a:pt x="3789" y="2968"/>
                  </a:cubicBezTo>
                  <a:cubicBezTo>
                    <a:pt x="3835" y="3025"/>
                    <a:pt x="3886" y="3054"/>
                    <a:pt x="3937" y="3054"/>
                  </a:cubicBezTo>
                  <a:cubicBezTo>
                    <a:pt x="3989" y="3054"/>
                    <a:pt x="4040" y="3025"/>
                    <a:pt x="4086" y="2968"/>
                  </a:cubicBezTo>
                  <a:cubicBezTo>
                    <a:pt x="4109" y="2945"/>
                    <a:pt x="4109" y="2900"/>
                    <a:pt x="4131" y="2854"/>
                  </a:cubicBezTo>
                  <a:cubicBezTo>
                    <a:pt x="4109" y="2831"/>
                    <a:pt x="4109" y="2808"/>
                    <a:pt x="4086" y="2763"/>
                  </a:cubicBezTo>
                  <a:cubicBezTo>
                    <a:pt x="4040" y="2706"/>
                    <a:pt x="3983" y="2677"/>
                    <a:pt x="3926" y="2677"/>
                  </a:cubicBezTo>
                  <a:close/>
                  <a:moveTo>
                    <a:pt x="11344" y="2557"/>
                  </a:moveTo>
                  <a:cubicBezTo>
                    <a:pt x="11184" y="2557"/>
                    <a:pt x="11070" y="2671"/>
                    <a:pt x="11070" y="2808"/>
                  </a:cubicBezTo>
                  <a:cubicBezTo>
                    <a:pt x="11070" y="2991"/>
                    <a:pt x="11184" y="3105"/>
                    <a:pt x="11344" y="3105"/>
                  </a:cubicBezTo>
                  <a:cubicBezTo>
                    <a:pt x="11504" y="3105"/>
                    <a:pt x="11618" y="2991"/>
                    <a:pt x="11618" y="2831"/>
                  </a:cubicBezTo>
                  <a:cubicBezTo>
                    <a:pt x="11618" y="2671"/>
                    <a:pt x="11504" y="2557"/>
                    <a:pt x="11344" y="2557"/>
                  </a:cubicBezTo>
                  <a:close/>
                  <a:moveTo>
                    <a:pt x="5322" y="2758"/>
                  </a:moveTo>
                  <a:cubicBezTo>
                    <a:pt x="5314" y="2758"/>
                    <a:pt x="5305" y="2760"/>
                    <a:pt x="5295" y="2763"/>
                  </a:cubicBezTo>
                  <a:cubicBezTo>
                    <a:pt x="5227" y="2763"/>
                    <a:pt x="5181" y="2763"/>
                    <a:pt x="5136" y="2808"/>
                  </a:cubicBezTo>
                  <a:cubicBezTo>
                    <a:pt x="5113" y="2854"/>
                    <a:pt x="5044" y="2877"/>
                    <a:pt x="5067" y="2945"/>
                  </a:cubicBezTo>
                  <a:cubicBezTo>
                    <a:pt x="5067" y="2991"/>
                    <a:pt x="5067" y="3060"/>
                    <a:pt x="5113" y="3105"/>
                  </a:cubicBezTo>
                  <a:cubicBezTo>
                    <a:pt x="5159" y="3128"/>
                    <a:pt x="5181" y="3174"/>
                    <a:pt x="5250" y="3174"/>
                  </a:cubicBezTo>
                  <a:cubicBezTo>
                    <a:pt x="5318" y="3151"/>
                    <a:pt x="5364" y="3174"/>
                    <a:pt x="5410" y="3128"/>
                  </a:cubicBezTo>
                  <a:cubicBezTo>
                    <a:pt x="5432" y="3082"/>
                    <a:pt x="5478" y="3060"/>
                    <a:pt x="5478" y="2991"/>
                  </a:cubicBezTo>
                  <a:cubicBezTo>
                    <a:pt x="5455" y="2923"/>
                    <a:pt x="5478" y="2877"/>
                    <a:pt x="5432" y="2831"/>
                  </a:cubicBezTo>
                  <a:cubicBezTo>
                    <a:pt x="5393" y="2812"/>
                    <a:pt x="5371" y="2758"/>
                    <a:pt x="5322" y="2758"/>
                  </a:cubicBezTo>
                  <a:close/>
                  <a:moveTo>
                    <a:pt x="12691" y="2626"/>
                  </a:moveTo>
                  <a:cubicBezTo>
                    <a:pt x="12554" y="2626"/>
                    <a:pt x="12371" y="2808"/>
                    <a:pt x="12394" y="2945"/>
                  </a:cubicBezTo>
                  <a:cubicBezTo>
                    <a:pt x="12394" y="3060"/>
                    <a:pt x="12554" y="3219"/>
                    <a:pt x="12691" y="3242"/>
                  </a:cubicBezTo>
                  <a:cubicBezTo>
                    <a:pt x="12828" y="3242"/>
                    <a:pt x="12988" y="3060"/>
                    <a:pt x="12988" y="2923"/>
                  </a:cubicBezTo>
                  <a:cubicBezTo>
                    <a:pt x="12988" y="2786"/>
                    <a:pt x="12828" y="2626"/>
                    <a:pt x="12691" y="2626"/>
                  </a:cubicBezTo>
                  <a:close/>
                  <a:moveTo>
                    <a:pt x="6619" y="2854"/>
                  </a:moveTo>
                  <a:cubicBezTo>
                    <a:pt x="6505" y="2854"/>
                    <a:pt x="6391" y="2968"/>
                    <a:pt x="6368" y="3082"/>
                  </a:cubicBezTo>
                  <a:cubicBezTo>
                    <a:pt x="6368" y="3196"/>
                    <a:pt x="6482" y="3333"/>
                    <a:pt x="6597" y="3333"/>
                  </a:cubicBezTo>
                  <a:cubicBezTo>
                    <a:pt x="6711" y="3333"/>
                    <a:pt x="6848" y="3219"/>
                    <a:pt x="6848" y="3105"/>
                  </a:cubicBezTo>
                  <a:cubicBezTo>
                    <a:pt x="6848" y="3014"/>
                    <a:pt x="6733" y="2854"/>
                    <a:pt x="6619" y="2854"/>
                  </a:cubicBezTo>
                  <a:close/>
                  <a:moveTo>
                    <a:pt x="14038" y="2763"/>
                  </a:moveTo>
                  <a:cubicBezTo>
                    <a:pt x="13878" y="2763"/>
                    <a:pt x="13741" y="2900"/>
                    <a:pt x="13741" y="3060"/>
                  </a:cubicBezTo>
                  <a:cubicBezTo>
                    <a:pt x="13718" y="3219"/>
                    <a:pt x="13855" y="3356"/>
                    <a:pt x="14015" y="3356"/>
                  </a:cubicBezTo>
                  <a:cubicBezTo>
                    <a:pt x="14028" y="3358"/>
                    <a:pt x="14041" y="3359"/>
                    <a:pt x="14054" y="3359"/>
                  </a:cubicBezTo>
                  <a:cubicBezTo>
                    <a:pt x="14217" y="3359"/>
                    <a:pt x="14334" y="3229"/>
                    <a:pt x="14334" y="3060"/>
                  </a:cubicBezTo>
                  <a:cubicBezTo>
                    <a:pt x="14334" y="2900"/>
                    <a:pt x="14197" y="2763"/>
                    <a:pt x="14038" y="2763"/>
                  </a:cubicBezTo>
                  <a:close/>
                  <a:moveTo>
                    <a:pt x="7920" y="2968"/>
                  </a:moveTo>
                  <a:cubicBezTo>
                    <a:pt x="7761" y="2968"/>
                    <a:pt x="7692" y="3037"/>
                    <a:pt x="7692" y="3196"/>
                  </a:cubicBezTo>
                  <a:cubicBezTo>
                    <a:pt x="7692" y="3356"/>
                    <a:pt x="7761" y="3425"/>
                    <a:pt x="7920" y="3425"/>
                  </a:cubicBezTo>
                  <a:cubicBezTo>
                    <a:pt x="8080" y="3425"/>
                    <a:pt x="8149" y="3356"/>
                    <a:pt x="8149" y="3196"/>
                  </a:cubicBezTo>
                  <a:cubicBezTo>
                    <a:pt x="8149" y="3037"/>
                    <a:pt x="8080" y="2968"/>
                    <a:pt x="7920" y="2968"/>
                  </a:cubicBezTo>
                  <a:close/>
                  <a:moveTo>
                    <a:pt x="15233" y="2864"/>
                  </a:moveTo>
                  <a:cubicBezTo>
                    <a:pt x="15199" y="2864"/>
                    <a:pt x="15162" y="2894"/>
                    <a:pt x="15110" y="2945"/>
                  </a:cubicBezTo>
                  <a:cubicBezTo>
                    <a:pt x="15042" y="3014"/>
                    <a:pt x="15019" y="3196"/>
                    <a:pt x="15065" y="3288"/>
                  </a:cubicBezTo>
                  <a:cubicBezTo>
                    <a:pt x="15110" y="3425"/>
                    <a:pt x="15202" y="3470"/>
                    <a:pt x="15339" y="3470"/>
                  </a:cubicBezTo>
                  <a:cubicBezTo>
                    <a:pt x="15453" y="3470"/>
                    <a:pt x="15567" y="3448"/>
                    <a:pt x="15613" y="3311"/>
                  </a:cubicBezTo>
                  <a:cubicBezTo>
                    <a:pt x="15635" y="3288"/>
                    <a:pt x="15658" y="3288"/>
                    <a:pt x="15635" y="3265"/>
                  </a:cubicBezTo>
                  <a:cubicBezTo>
                    <a:pt x="15521" y="3151"/>
                    <a:pt x="15430" y="3037"/>
                    <a:pt x="15316" y="2923"/>
                  </a:cubicBezTo>
                  <a:cubicBezTo>
                    <a:pt x="15286" y="2883"/>
                    <a:pt x="15260" y="2864"/>
                    <a:pt x="15233" y="2864"/>
                  </a:cubicBezTo>
                  <a:close/>
                  <a:moveTo>
                    <a:pt x="1986" y="3242"/>
                  </a:moveTo>
                  <a:cubicBezTo>
                    <a:pt x="1963" y="3265"/>
                    <a:pt x="1940" y="3265"/>
                    <a:pt x="1917" y="3288"/>
                  </a:cubicBezTo>
                  <a:cubicBezTo>
                    <a:pt x="1872" y="3356"/>
                    <a:pt x="1849" y="3402"/>
                    <a:pt x="1803" y="3470"/>
                  </a:cubicBezTo>
                  <a:cubicBezTo>
                    <a:pt x="1780" y="3493"/>
                    <a:pt x="1780" y="3493"/>
                    <a:pt x="1803" y="3493"/>
                  </a:cubicBezTo>
                  <a:cubicBezTo>
                    <a:pt x="1815" y="3496"/>
                    <a:pt x="1827" y="3498"/>
                    <a:pt x="1839" y="3498"/>
                  </a:cubicBezTo>
                  <a:cubicBezTo>
                    <a:pt x="1922" y="3498"/>
                    <a:pt x="2009" y="3430"/>
                    <a:pt x="2009" y="3311"/>
                  </a:cubicBezTo>
                  <a:cubicBezTo>
                    <a:pt x="2009" y="3288"/>
                    <a:pt x="1986" y="3265"/>
                    <a:pt x="1986" y="3242"/>
                  </a:cubicBezTo>
                  <a:close/>
                  <a:moveTo>
                    <a:pt x="9267" y="3060"/>
                  </a:moveTo>
                  <a:cubicBezTo>
                    <a:pt x="9130" y="3060"/>
                    <a:pt x="8993" y="3242"/>
                    <a:pt x="8993" y="3356"/>
                  </a:cubicBezTo>
                  <a:cubicBezTo>
                    <a:pt x="9016" y="3470"/>
                    <a:pt x="9176" y="3607"/>
                    <a:pt x="9290" y="3607"/>
                  </a:cubicBezTo>
                  <a:cubicBezTo>
                    <a:pt x="9381" y="3584"/>
                    <a:pt x="9541" y="3425"/>
                    <a:pt x="9541" y="3333"/>
                  </a:cubicBezTo>
                  <a:cubicBezTo>
                    <a:pt x="9541" y="3219"/>
                    <a:pt x="9381" y="3060"/>
                    <a:pt x="9267" y="3060"/>
                  </a:cubicBezTo>
                  <a:close/>
                  <a:moveTo>
                    <a:pt x="3187" y="3282"/>
                  </a:moveTo>
                  <a:cubicBezTo>
                    <a:pt x="3150" y="3282"/>
                    <a:pt x="3116" y="3299"/>
                    <a:pt x="3081" y="3333"/>
                  </a:cubicBezTo>
                  <a:cubicBezTo>
                    <a:pt x="2967" y="3425"/>
                    <a:pt x="2967" y="3516"/>
                    <a:pt x="3081" y="3607"/>
                  </a:cubicBezTo>
                  <a:cubicBezTo>
                    <a:pt x="3127" y="3630"/>
                    <a:pt x="3150" y="3653"/>
                    <a:pt x="3196" y="3676"/>
                  </a:cubicBezTo>
                  <a:cubicBezTo>
                    <a:pt x="3264" y="3676"/>
                    <a:pt x="3378" y="3539"/>
                    <a:pt x="3401" y="3448"/>
                  </a:cubicBezTo>
                  <a:cubicBezTo>
                    <a:pt x="3355" y="3425"/>
                    <a:pt x="3333" y="3356"/>
                    <a:pt x="3310" y="3333"/>
                  </a:cubicBezTo>
                  <a:cubicBezTo>
                    <a:pt x="3264" y="3299"/>
                    <a:pt x="3224" y="3282"/>
                    <a:pt x="3187" y="3282"/>
                  </a:cubicBezTo>
                  <a:close/>
                  <a:moveTo>
                    <a:pt x="10614" y="3174"/>
                  </a:moveTo>
                  <a:cubicBezTo>
                    <a:pt x="10454" y="3174"/>
                    <a:pt x="10340" y="3288"/>
                    <a:pt x="10340" y="3448"/>
                  </a:cubicBezTo>
                  <a:cubicBezTo>
                    <a:pt x="10340" y="3584"/>
                    <a:pt x="10454" y="3699"/>
                    <a:pt x="10614" y="3699"/>
                  </a:cubicBezTo>
                  <a:cubicBezTo>
                    <a:pt x="10774" y="3699"/>
                    <a:pt x="10888" y="3584"/>
                    <a:pt x="10888" y="3425"/>
                  </a:cubicBezTo>
                  <a:cubicBezTo>
                    <a:pt x="10888" y="3265"/>
                    <a:pt x="10774" y="3174"/>
                    <a:pt x="10614" y="3174"/>
                  </a:cubicBezTo>
                  <a:close/>
                  <a:moveTo>
                    <a:pt x="4542" y="3356"/>
                  </a:moveTo>
                  <a:cubicBezTo>
                    <a:pt x="4405" y="3356"/>
                    <a:pt x="4337" y="3448"/>
                    <a:pt x="4337" y="3562"/>
                  </a:cubicBezTo>
                  <a:cubicBezTo>
                    <a:pt x="4337" y="3699"/>
                    <a:pt x="4405" y="3767"/>
                    <a:pt x="4542" y="3767"/>
                  </a:cubicBezTo>
                  <a:cubicBezTo>
                    <a:pt x="4656" y="3767"/>
                    <a:pt x="4725" y="3699"/>
                    <a:pt x="4725" y="3562"/>
                  </a:cubicBezTo>
                  <a:cubicBezTo>
                    <a:pt x="4725" y="3448"/>
                    <a:pt x="4656" y="3356"/>
                    <a:pt x="4542" y="3356"/>
                  </a:cubicBezTo>
                  <a:close/>
                  <a:moveTo>
                    <a:pt x="11960" y="3265"/>
                  </a:moveTo>
                  <a:cubicBezTo>
                    <a:pt x="11892" y="3265"/>
                    <a:pt x="11801" y="3311"/>
                    <a:pt x="11755" y="3356"/>
                  </a:cubicBezTo>
                  <a:cubicBezTo>
                    <a:pt x="11709" y="3402"/>
                    <a:pt x="11664" y="3493"/>
                    <a:pt x="11664" y="3562"/>
                  </a:cubicBezTo>
                  <a:cubicBezTo>
                    <a:pt x="11664" y="3630"/>
                    <a:pt x="11687" y="3721"/>
                    <a:pt x="11732" y="3767"/>
                  </a:cubicBezTo>
                  <a:cubicBezTo>
                    <a:pt x="11801" y="3813"/>
                    <a:pt x="11869" y="3836"/>
                    <a:pt x="11938" y="3881"/>
                  </a:cubicBezTo>
                  <a:cubicBezTo>
                    <a:pt x="12029" y="3836"/>
                    <a:pt x="12097" y="3836"/>
                    <a:pt x="12166" y="3767"/>
                  </a:cubicBezTo>
                  <a:cubicBezTo>
                    <a:pt x="12212" y="3721"/>
                    <a:pt x="12234" y="3630"/>
                    <a:pt x="12257" y="3562"/>
                  </a:cubicBezTo>
                  <a:cubicBezTo>
                    <a:pt x="12257" y="3493"/>
                    <a:pt x="12212" y="3425"/>
                    <a:pt x="12166" y="3379"/>
                  </a:cubicBezTo>
                  <a:cubicBezTo>
                    <a:pt x="12120" y="3311"/>
                    <a:pt x="12029" y="3265"/>
                    <a:pt x="11960" y="3265"/>
                  </a:cubicBezTo>
                  <a:close/>
                  <a:moveTo>
                    <a:pt x="5866" y="3470"/>
                  </a:moveTo>
                  <a:cubicBezTo>
                    <a:pt x="5752" y="3470"/>
                    <a:pt x="5638" y="3607"/>
                    <a:pt x="5638" y="3721"/>
                  </a:cubicBezTo>
                  <a:cubicBezTo>
                    <a:pt x="5638" y="3826"/>
                    <a:pt x="5752" y="3930"/>
                    <a:pt x="5859" y="3930"/>
                  </a:cubicBezTo>
                  <a:cubicBezTo>
                    <a:pt x="5869" y="3930"/>
                    <a:pt x="5879" y="3929"/>
                    <a:pt x="5889" y="3927"/>
                  </a:cubicBezTo>
                  <a:cubicBezTo>
                    <a:pt x="6003" y="3927"/>
                    <a:pt x="6117" y="3813"/>
                    <a:pt x="6117" y="3699"/>
                  </a:cubicBezTo>
                  <a:cubicBezTo>
                    <a:pt x="6117" y="3584"/>
                    <a:pt x="5957" y="3470"/>
                    <a:pt x="5866" y="3470"/>
                  </a:cubicBezTo>
                  <a:close/>
                  <a:moveTo>
                    <a:pt x="13284" y="3356"/>
                  </a:moveTo>
                  <a:cubicBezTo>
                    <a:pt x="13125" y="3379"/>
                    <a:pt x="12988" y="3516"/>
                    <a:pt x="12988" y="3653"/>
                  </a:cubicBezTo>
                  <a:cubicBezTo>
                    <a:pt x="12988" y="3836"/>
                    <a:pt x="13125" y="3973"/>
                    <a:pt x="13284" y="3973"/>
                  </a:cubicBezTo>
                  <a:cubicBezTo>
                    <a:pt x="13444" y="3973"/>
                    <a:pt x="13604" y="3836"/>
                    <a:pt x="13604" y="3676"/>
                  </a:cubicBezTo>
                  <a:cubicBezTo>
                    <a:pt x="13604" y="3516"/>
                    <a:pt x="13444" y="3356"/>
                    <a:pt x="13284" y="3356"/>
                  </a:cubicBezTo>
                  <a:close/>
                  <a:moveTo>
                    <a:pt x="7213" y="3562"/>
                  </a:moveTo>
                  <a:cubicBezTo>
                    <a:pt x="7053" y="3562"/>
                    <a:pt x="6985" y="3653"/>
                    <a:pt x="6985" y="3813"/>
                  </a:cubicBezTo>
                  <a:cubicBezTo>
                    <a:pt x="6985" y="3950"/>
                    <a:pt x="7053" y="4041"/>
                    <a:pt x="7213" y="4041"/>
                  </a:cubicBezTo>
                  <a:cubicBezTo>
                    <a:pt x="7373" y="4041"/>
                    <a:pt x="7464" y="3950"/>
                    <a:pt x="7464" y="3813"/>
                  </a:cubicBezTo>
                  <a:cubicBezTo>
                    <a:pt x="7464" y="3653"/>
                    <a:pt x="7373" y="3562"/>
                    <a:pt x="7213" y="3562"/>
                  </a:cubicBezTo>
                  <a:close/>
                  <a:moveTo>
                    <a:pt x="14654" y="3493"/>
                  </a:moveTo>
                  <a:cubicBezTo>
                    <a:pt x="14426" y="3493"/>
                    <a:pt x="14334" y="3584"/>
                    <a:pt x="14334" y="3790"/>
                  </a:cubicBezTo>
                  <a:cubicBezTo>
                    <a:pt x="14334" y="4018"/>
                    <a:pt x="14426" y="4109"/>
                    <a:pt x="14631" y="4109"/>
                  </a:cubicBezTo>
                  <a:cubicBezTo>
                    <a:pt x="14836" y="4109"/>
                    <a:pt x="14928" y="4018"/>
                    <a:pt x="14928" y="3813"/>
                  </a:cubicBezTo>
                  <a:cubicBezTo>
                    <a:pt x="14928" y="3607"/>
                    <a:pt x="14836" y="3493"/>
                    <a:pt x="14654" y="3493"/>
                  </a:cubicBezTo>
                  <a:close/>
                  <a:moveTo>
                    <a:pt x="8560" y="3674"/>
                  </a:moveTo>
                  <a:cubicBezTo>
                    <a:pt x="8448" y="3674"/>
                    <a:pt x="8307" y="3820"/>
                    <a:pt x="8286" y="3927"/>
                  </a:cubicBezTo>
                  <a:cubicBezTo>
                    <a:pt x="8286" y="4041"/>
                    <a:pt x="8445" y="4201"/>
                    <a:pt x="8560" y="4201"/>
                  </a:cubicBezTo>
                  <a:cubicBezTo>
                    <a:pt x="8566" y="4202"/>
                    <a:pt x="8573" y="4203"/>
                    <a:pt x="8580" y="4203"/>
                  </a:cubicBezTo>
                  <a:cubicBezTo>
                    <a:pt x="8692" y="4203"/>
                    <a:pt x="8833" y="4034"/>
                    <a:pt x="8833" y="3927"/>
                  </a:cubicBezTo>
                  <a:cubicBezTo>
                    <a:pt x="8833" y="3813"/>
                    <a:pt x="8696" y="3676"/>
                    <a:pt x="8582" y="3676"/>
                  </a:cubicBezTo>
                  <a:cubicBezTo>
                    <a:pt x="8575" y="3674"/>
                    <a:pt x="8567" y="3674"/>
                    <a:pt x="8560" y="3674"/>
                  </a:cubicBezTo>
                  <a:close/>
                  <a:moveTo>
                    <a:pt x="15818" y="3607"/>
                  </a:moveTo>
                  <a:cubicBezTo>
                    <a:pt x="15727" y="3676"/>
                    <a:pt x="15658" y="3767"/>
                    <a:pt x="15635" y="3904"/>
                  </a:cubicBezTo>
                  <a:cubicBezTo>
                    <a:pt x="15658" y="4041"/>
                    <a:pt x="15727" y="4132"/>
                    <a:pt x="15841" y="4201"/>
                  </a:cubicBezTo>
                  <a:cubicBezTo>
                    <a:pt x="15877" y="4228"/>
                    <a:pt x="15923" y="4241"/>
                    <a:pt x="15972" y="4241"/>
                  </a:cubicBezTo>
                  <a:cubicBezTo>
                    <a:pt x="16047" y="4241"/>
                    <a:pt x="16128" y="4210"/>
                    <a:pt x="16183" y="4155"/>
                  </a:cubicBezTo>
                  <a:cubicBezTo>
                    <a:pt x="16206" y="4132"/>
                    <a:pt x="16229" y="4109"/>
                    <a:pt x="16183" y="4064"/>
                  </a:cubicBezTo>
                  <a:cubicBezTo>
                    <a:pt x="16115" y="3973"/>
                    <a:pt x="16069" y="3858"/>
                    <a:pt x="16001" y="3767"/>
                  </a:cubicBezTo>
                  <a:cubicBezTo>
                    <a:pt x="15955" y="3721"/>
                    <a:pt x="15909" y="3676"/>
                    <a:pt x="15886" y="3630"/>
                  </a:cubicBezTo>
                  <a:cubicBezTo>
                    <a:pt x="15864" y="3607"/>
                    <a:pt x="15841" y="3607"/>
                    <a:pt x="15818" y="3607"/>
                  </a:cubicBezTo>
                  <a:close/>
                  <a:moveTo>
                    <a:pt x="2488" y="3904"/>
                  </a:moveTo>
                  <a:cubicBezTo>
                    <a:pt x="2374" y="3904"/>
                    <a:pt x="2328" y="3950"/>
                    <a:pt x="2328" y="4064"/>
                  </a:cubicBezTo>
                  <a:cubicBezTo>
                    <a:pt x="2305" y="4201"/>
                    <a:pt x="2351" y="4246"/>
                    <a:pt x="2488" y="4246"/>
                  </a:cubicBezTo>
                  <a:cubicBezTo>
                    <a:pt x="2602" y="4246"/>
                    <a:pt x="2648" y="4201"/>
                    <a:pt x="2648" y="4087"/>
                  </a:cubicBezTo>
                  <a:cubicBezTo>
                    <a:pt x="2648" y="3950"/>
                    <a:pt x="2602" y="3904"/>
                    <a:pt x="2488" y="3904"/>
                  </a:cubicBezTo>
                  <a:close/>
                  <a:moveTo>
                    <a:pt x="9861" y="3767"/>
                  </a:moveTo>
                  <a:cubicBezTo>
                    <a:pt x="9701" y="3767"/>
                    <a:pt x="9609" y="3881"/>
                    <a:pt x="9609" y="4041"/>
                  </a:cubicBezTo>
                  <a:cubicBezTo>
                    <a:pt x="9609" y="4201"/>
                    <a:pt x="9724" y="4315"/>
                    <a:pt x="9861" y="4315"/>
                  </a:cubicBezTo>
                  <a:cubicBezTo>
                    <a:pt x="10020" y="4315"/>
                    <a:pt x="10134" y="4201"/>
                    <a:pt x="10134" y="4041"/>
                  </a:cubicBezTo>
                  <a:cubicBezTo>
                    <a:pt x="10134" y="3881"/>
                    <a:pt x="10020" y="3767"/>
                    <a:pt x="9861" y="3767"/>
                  </a:cubicBezTo>
                  <a:close/>
                  <a:moveTo>
                    <a:pt x="3789" y="3995"/>
                  </a:moveTo>
                  <a:cubicBezTo>
                    <a:pt x="3675" y="3995"/>
                    <a:pt x="3584" y="4087"/>
                    <a:pt x="3584" y="4201"/>
                  </a:cubicBezTo>
                  <a:cubicBezTo>
                    <a:pt x="3584" y="4338"/>
                    <a:pt x="3675" y="4406"/>
                    <a:pt x="3789" y="4406"/>
                  </a:cubicBezTo>
                  <a:cubicBezTo>
                    <a:pt x="3926" y="4406"/>
                    <a:pt x="3994" y="4338"/>
                    <a:pt x="3994" y="4201"/>
                  </a:cubicBezTo>
                  <a:cubicBezTo>
                    <a:pt x="3994" y="4087"/>
                    <a:pt x="3926" y="3995"/>
                    <a:pt x="3789" y="3995"/>
                  </a:cubicBezTo>
                  <a:close/>
                  <a:moveTo>
                    <a:pt x="11230" y="3881"/>
                  </a:moveTo>
                  <a:cubicBezTo>
                    <a:pt x="11162" y="3881"/>
                    <a:pt x="11070" y="3904"/>
                    <a:pt x="11025" y="3950"/>
                  </a:cubicBezTo>
                  <a:cubicBezTo>
                    <a:pt x="10956" y="4018"/>
                    <a:pt x="10911" y="4087"/>
                    <a:pt x="10911" y="4155"/>
                  </a:cubicBezTo>
                  <a:cubicBezTo>
                    <a:pt x="10911" y="4246"/>
                    <a:pt x="10956" y="4315"/>
                    <a:pt x="11002" y="4383"/>
                  </a:cubicBezTo>
                  <a:cubicBezTo>
                    <a:pt x="11047" y="4429"/>
                    <a:pt x="11139" y="4452"/>
                    <a:pt x="11207" y="4475"/>
                  </a:cubicBezTo>
                  <a:cubicBezTo>
                    <a:pt x="11276" y="4452"/>
                    <a:pt x="11367" y="4429"/>
                    <a:pt x="11413" y="4383"/>
                  </a:cubicBezTo>
                  <a:cubicBezTo>
                    <a:pt x="11481" y="4338"/>
                    <a:pt x="11504" y="4246"/>
                    <a:pt x="11504" y="4178"/>
                  </a:cubicBezTo>
                  <a:cubicBezTo>
                    <a:pt x="11504" y="4109"/>
                    <a:pt x="11458" y="4018"/>
                    <a:pt x="11413" y="3973"/>
                  </a:cubicBezTo>
                  <a:cubicBezTo>
                    <a:pt x="11367" y="3904"/>
                    <a:pt x="11299" y="3881"/>
                    <a:pt x="11230" y="3881"/>
                  </a:cubicBezTo>
                  <a:close/>
                  <a:moveTo>
                    <a:pt x="5159" y="4064"/>
                  </a:moveTo>
                  <a:cubicBezTo>
                    <a:pt x="5044" y="4064"/>
                    <a:pt x="4907" y="4178"/>
                    <a:pt x="4907" y="4292"/>
                  </a:cubicBezTo>
                  <a:cubicBezTo>
                    <a:pt x="4885" y="4406"/>
                    <a:pt x="5022" y="4543"/>
                    <a:pt x="5136" y="4543"/>
                  </a:cubicBezTo>
                  <a:cubicBezTo>
                    <a:pt x="5250" y="4543"/>
                    <a:pt x="5364" y="4429"/>
                    <a:pt x="5364" y="4315"/>
                  </a:cubicBezTo>
                  <a:cubicBezTo>
                    <a:pt x="5364" y="4201"/>
                    <a:pt x="5250" y="4087"/>
                    <a:pt x="5159" y="4064"/>
                  </a:cubicBezTo>
                  <a:close/>
                  <a:moveTo>
                    <a:pt x="12554" y="3973"/>
                  </a:moveTo>
                  <a:cubicBezTo>
                    <a:pt x="12394" y="3973"/>
                    <a:pt x="12257" y="4109"/>
                    <a:pt x="12257" y="4269"/>
                  </a:cubicBezTo>
                  <a:cubicBezTo>
                    <a:pt x="12257" y="4429"/>
                    <a:pt x="12394" y="4566"/>
                    <a:pt x="12554" y="4566"/>
                  </a:cubicBezTo>
                  <a:cubicBezTo>
                    <a:pt x="12714" y="4566"/>
                    <a:pt x="12851" y="4429"/>
                    <a:pt x="12851" y="4269"/>
                  </a:cubicBezTo>
                  <a:cubicBezTo>
                    <a:pt x="12851" y="4109"/>
                    <a:pt x="12714" y="3973"/>
                    <a:pt x="12554" y="3973"/>
                  </a:cubicBezTo>
                  <a:close/>
                  <a:moveTo>
                    <a:pt x="6482" y="4178"/>
                  </a:moveTo>
                  <a:cubicBezTo>
                    <a:pt x="6323" y="4178"/>
                    <a:pt x="6254" y="4246"/>
                    <a:pt x="6254" y="4406"/>
                  </a:cubicBezTo>
                  <a:cubicBezTo>
                    <a:pt x="6254" y="4566"/>
                    <a:pt x="6323" y="4634"/>
                    <a:pt x="6482" y="4634"/>
                  </a:cubicBezTo>
                  <a:cubicBezTo>
                    <a:pt x="6642" y="4634"/>
                    <a:pt x="6711" y="4566"/>
                    <a:pt x="6711" y="4406"/>
                  </a:cubicBezTo>
                  <a:cubicBezTo>
                    <a:pt x="6711" y="4246"/>
                    <a:pt x="6642" y="4178"/>
                    <a:pt x="6482" y="4178"/>
                  </a:cubicBezTo>
                  <a:close/>
                  <a:moveTo>
                    <a:pt x="13901" y="4109"/>
                  </a:moveTo>
                  <a:cubicBezTo>
                    <a:pt x="13695" y="4109"/>
                    <a:pt x="13604" y="4201"/>
                    <a:pt x="13604" y="4383"/>
                  </a:cubicBezTo>
                  <a:cubicBezTo>
                    <a:pt x="13604" y="4612"/>
                    <a:pt x="13695" y="4703"/>
                    <a:pt x="13878" y="4703"/>
                  </a:cubicBezTo>
                  <a:cubicBezTo>
                    <a:pt x="14106" y="4703"/>
                    <a:pt x="14197" y="4612"/>
                    <a:pt x="14197" y="4406"/>
                  </a:cubicBezTo>
                  <a:cubicBezTo>
                    <a:pt x="14197" y="4201"/>
                    <a:pt x="14106" y="4109"/>
                    <a:pt x="13901" y="4109"/>
                  </a:cubicBezTo>
                  <a:close/>
                  <a:moveTo>
                    <a:pt x="7829" y="4269"/>
                  </a:moveTo>
                  <a:cubicBezTo>
                    <a:pt x="7783" y="4315"/>
                    <a:pt x="7715" y="4292"/>
                    <a:pt x="7669" y="4338"/>
                  </a:cubicBezTo>
                  <a:cubicBezTo>
                    <a:pt x="7601" y="4383"/>
                    <a:pt x="7578" y="4475"/>
                    <a:pt x="7555" y="4543"/>
                  </a:cubicBezTo>
                  <a:cubicBezTo>
                    <a:pt x="7555" y="4566"/>
                    <a:pt x="7601" y="4634"/>
                    <a:pt x="7624" y="4680"/>
                  </a:cubicBezTo>
                  <a:cubicBezTo>
                    <a:pt x="7647" y="4771"/>
                    <a:pt x="7738" y="4794"/>
                    <a:pt x="7806" y="4794"/>
                  </a:cubicBezTo>
                  <a:cubicBezTo>
                    <a:pt x="7815" y="4799"/>
                    <a:pt x="7825" y="4800"/>
                    <a:pt x="7835" y="4800"/>
                  </a:cubicBezTo>
                  <a:cubicBezTo>
                    <a:pt x="7877" y="4800"/>
                    <a:pt x="7929" y="4767"/>
                    <a:pt x="7966" y="4749"/>
                  </a:cubicBezTo>
                  <a:cubicBezTo>
                    <a:pt x="8057" y="4703"/>
                    <a:pt x="8057" y="4612"/>
                    <a:pt x="8080" y="4543"/>
                  </a:cubicBezTo>
                  <a:cubicBezTo>
                    <a:pt x="8057" y="4498"/>
                    <a:pt x="8057" y="4406"/>
                    <a:pt x="8012" y="4361"/>
                  </a:cubicBezTo>
                  <a:cubicBezTo>
                    <a:pt x="7943" y="4315"/>
                    <a:pt x="7875" y="4315"/>
                    <a:pt x="7829" y="4269"/>
                  </a:cubicBezTo>
                  <a:close/>
                  <a:moveTo>
                    <a:pt x="1735" y="4498"/>
                  </a:moveTo>
                  <a:cubicBezTo>
                    <a:pt x="1621" y="4498"/>
                    <a:pt x="1575" y="4566"/>
                    <a:pt x="1575" y="4680"/>
                  </a:cubicBezTo>
                  <a:cubicBezTo>
                    <a:pt x="1575" y="4817"/>
                    <a:pt x="1621" y="4840"/>
                    <a:pt x="1758" y="4840"/>
                  </a:cubicBezTo>
                  <a:cubicBezTo>
                    <a:pt x="1872" y="4840"/>
                    <a:pt x="1917" y="4794"/>
                    <a:pt x="1917" y="4657"/>
                  </a:cubicBezTo>
                  <a:cubicBezTo>
                    <a:pt x="1917" y="4543"/>
                    <a:pt x="1872" y="4498"/>
                    <a:pt x="1735" y="4498"/>
                  </a:cubicBezTo>
                  <a:close/>
                  <a:moveTo>
                    <a:pt x="15247" y="4178"/>
                  </a:moveTo>
                  <a:cubicBezTo>
                    <a:pt x="15088" y="4178"/>
                    <a:pt x="14905" y="4338"/>
                    <a:pt x="14905" y="4498"/>
                  </a:cubicBezTo>
                  <a:cubicBezTo>
                    <a:pt x="14905" y="4657"/>
                    <a:pt x="15065" y="4840"/>
                    <a:pt x="15225" y="4840"/>
                  </a:cubicBezTo>
                  <a:cubicBezTo>
                    <a:pt x="15384" y="4840"/>
                    <a:pt x="15567" y="4680"/>
                    <a:pt x="15567" y="4520"/>
                  </a:cubicBezTo>
                  <a:cubicBezTo>
                    <a:pt x="15590" y="4361"/>
                    <a:pt x="15407" y="4178"/>
                    <a:pt x="15247" y="4178"/>
                  </a:cubicBezTo>
                  <a:close/>
                  <a:moveTo>
                    <a:pt x="9136" y="4380"/>
                  </a:moveTo>
                  <a:cubicBezTo>
                    <a:pt x="8997" y="4380"/>
                    <a:pt x="8902" y="4488"/>
                    <a:pt x="8902" y="4634"/>
                  </a:cubicBezTo>
                  <a:cubicBezTo>
                    <a:pt x="8879" y="4771"/>
                    <a:pt x="9016" y="4908"/>
                    <a:pt x="9153" y="4908"/>
                  </a:cubicBezTo>
                  <a:cubicBezTo>
                    <a:pt x="9313" y="4908"/>
                    <a:pt x="9427" y="4817"/>
                    <a:pt x="9427" y="4657"/>
                  </a:cubicBezTo>
                  <a:cubicBezTo>
                    <a:pt x="9427" y="4498"/>
                    <a:pt x="9336" y="4383"/>
                    <a:pt x="9176" y="4383"/>
                  </a:cubicBezTo>
                  <a:cubicBezTo>
                    <a:pt x="9162" y="4381"/>
                    <a:pt x="9149" y="4380"/>
                    <a:pt x="9136" y="4380"/>
                  </a:cubicBezTo>
                  <a:close/>
                  <a:moveTo>
                    <a:pt x="16361" y="4380"/>
                  </a:moveTo>
                  <a:cubicBezTo>
                    <a:pt x="16351" y="4380"/>
                    <a:pt x="16343" y="4393"/>
                    <a:pt x="16343" y="4406"/>
                  </a:cubicBezTo>
                  <a:cubicBezTo>
                    <a:pt x="16320" y="4429"/>
                    <a:pt x="16297" y="4452"/>
                    <a:pt x="16274" y="4498"/>
                  </a:cubicBezTo>
                  <a:cubicBezTo>
                    <a:pt x="16160" y="4703"/>
                    <a:pt x="16320" y="4977"/>
                    <a:pt x="16594" y="4977"/>
                  </a:cubicBezTo>
                  <a:lnTo>
                    <a:pt x="16617" y="4977"/>
                  </a:lnTo>
                  <a:cubicBezTo>
                    <a:pt x="16685" y="4977"/>
                    <a:pt x="16708" y="4977"/>
                    <a:pt x="16662" y="4908"/>
                  </a:cubicBezTo>
                  <a:cubicBezTo>
                    <a:pt x="16594" y="4771"/>
                    <a:pt x="16526" y="4634"/>
                    <a:pt x="16457" y="4498"/>
                  </a:cubicBezTo>
                  <a:cubicBezTo>
                    <a:pt x="16434" y="4452"/>
                    <a:pt x="16411" y="4429"/>
                    <a:pt x="16389" y="4406"/>
                  </a:cubicBezTo>
                  <a:cubicBezTo>
                    <a:pt x="16379" y="4387"/>
                    <a:pt x="16369" y="4380"/>
                    <a:pt x="16361" y="4380"/>
                  </a:cubicBezTo>
                  <a:close/>
                  <a:moveTo>
                    <a:pt x="3081" y="4612"/>
                  </a:moveTo>
                  <a:cubicBezTo>
                    <a:pt x="2967" y="4612"/>
                    <a:pt x="2876" y="4703"/>
                    <a:pt x="2899" y="4817"/>
                  </a:cubicBezTo>
                  <a:cubicBezTo>
                    <a:pt x="2899" y="4919"/>
                    <a:pt x="2954" y="5003"/>
                    <a:pt x="3064" y="5003"/>
                  </a:cubicBezTo>
                  <a:cubicBezTo>
                    <a:pt x="3076" y="5003"/>
                    <a:pt x="3090" y="5002"/>
                    <a:pt x="3104" y="5000"/>
                  </a:cubicBezTo>
                  <a:cubicBezTo>
                    <a:pt x="3218" y="5000"/>
                    <a:pt x="3287" y="4931"/>
                    <a:pt x="3287" y="4794"/>
                  </a:cubicBezTo>
                  <a:cubicBezTo>
                    <a:pt x="3264" y="4680"/>
                    <a:pt x="3196" y="4612"/>
                    <a:pt x="3081" y="4612"/>
                  </a:cubicBezTo>
                  <a:close/>
                  <a:moveTo>
                    <a:pt x="10522" y="4498"/>
                  </a:moveTo>
                  <a:cubicBezTo>
                    <a:pt x="10431" y="4498"/>
                    <a:pt x="10386" y="4520"/>
                    <a:pt x="10317" y="4566"/>
                  </a:cubicBezTo>
                  <a:cubicBezTo>
                    <a:pt x="10271" y="4634"/>
                    <a:pt x="10226" y="4680"/>
                    <a:pt x="10249" y="4771"/>
                  </a:cubicBezTo>
                  <a:cubicBezTo>
                    <a:pt x="10249" y="4840"/>
                    <a:pt x="10226" y="4908"/>
                    <a:pt x="10317" y="4977"/>
                  </a:cubicBezTo>
                  <a:cubicBezTo>
                    <a:pt x="10363" y="5022"/>
                    <a:pt x="10408" y="5045"/>
                    <a:pt x="10500" y="5045"/>
                  </a:cubicBezTo>
                  <a:cubicBezTo>
                    <a:pt x="10568" y="5045"/>
                    <a:pt x="10637" y="5045"/>
                    <a:pt x="10705" y="4977"/>
                  </a:cubicBezTo>
                  <a:cubicBezTo>
                    <a:pt x="10751" y="4908"/>
                    <a:pt x="10796" y="4863"/>
                    <a:pt x="10774" y="4794"/>
                  </a:cubicBezTo>
                  <a:cubicBezTo>
                    <a:pt x="10774" y="4703"/>
                    <a:pt x="10774" y="4634"/>
                    <a:pt x="10705" y="4589"/>
                  </a:cubicBezTo>
                  <a:cubicBezTo>
                    <a:pt x="10637" y="4520"/>
                    <a:pt x="10591" y="4498"/>
                    <a:pt x="10522" y="4498"/>
                  </a:cubicBezTo>
                  <a:close/>
                  <a:moveTo>
                    <a:pt x="4428" y="4680"/>
                  </a:moveTo>
                  <a:cubicBezTo>
                    <a:pt x="4382" y="4726"/>
                    <a:pt x="4314" y="4703"/>
                    <a:pt x="4268" y="4749"/>
                  </a:cubicBezTo>
                  <a:cubicBezTo>
                    <a:pt x="4223" y="4794"/>
                    <a:pt x="4246" y="4863"/>
                    <a:pt x="4200" y="4908"/>
                  </a:cubicBezTo>
                  <a:cubicBezTo>
                    <a:pt x="4223" y="4954"/>
                    <a:pt x="4246" y="5000"/>
                    <a:pt x="4268" y="5068"/>
                  </a:cubicBezTo>
                  <a:cubicBezTo>
                    <a:pt x="4291" y="5114"/>
                    <a:pt x="4382" y="5114"/>
                    <a:pt x="4428" y="5137"/>
                  </a:cubicBezTo>
                  <a:cubicBezTo>
                    <a:pt x="4437" y="5141"/>
                    <a:pt x="4446" y="5143"/>
                    <a:pt x="4455" y="5143"/>
                  </a:cubicBezTo>
                  <a:cubicBezTo>
                    <a:pt x="4498" y="5143"/>
                    <a:pt x="4551" y="5105"/>
                    <a:pt x="4588" y="5068"/>
                  </a:cubicBezTo>
                  <a:cubicBezTo>
                    <a:pt x="4656" y="5045"/>
                    <a:pt x="4634" y="4954"/>
                    <a:pt x="4679" y="4908"/>
                  </a:cubicBezTo>
                  <a:cubicBezTo>
                    <a:pt x="4611" y="4886"/>
                    <a:pt x="4656" y="4794"/>
                    <a:pt x="4611" y="4749"/>
                  </a:cubicBezTo>
                  <a:cubicBezTo>
                    <a:pt x="4542" y="4703"/>
                    <a:pt x="4474" y="4726"/>
                    <a:pt x="4428" y="4680"/>
                  </a:cubicBezTo>
                  <a:close/>
                  <a:moveTo>
                    <a:pt x="11869" y="4566"/>
                  </a:moveTo>
                  <a:cubicBezTo>
                    <a:pt x="11687" y="4566"/>
                    <a:pt x="11550" y="4703"/>
                    <a:pt x="11550" y="4863"/>
                  </a:cubicBezTo>
                  <a:cubicBezTo>
                    <a:pt x="11550" y="5045"/>
                    <a:pt x="11687" y="5182"/>
                    <a:pt x="11846" y="5182"/>
                  </a:cubicBezTo>
                  <a:cubicBezTo>
                    <a:pt x="12006" y="5182"/>
                    <a:pt x="12143" y="5045"/>
                    <a:pt x="12143" y="4886"/>
                  </a:cubicBezTo>
                  <a:cubicBezTo>
                    <a:pt x="12143" y="4726"/>
                    <a:pt x="12006" y="4589"/>
                    <a:pt x="11869" y="4566"/>
                  </a:cubicBezTo>
                  <a:close/>
                  <a:moveTo>
                    <a:pt x="5702" y="4812"/>
                  </a:moveTo>
                  <a:cubicBezTo>
                    <a:pt x="5648" y="4812"/>
                    <a:pt x="5609" y="4866"/>
                    <a:pt x="5569" y="4886"/>
                  </a:cubicBezTo>
                  <a:cubicBezTo>
                    <a:pt x="5524" y="4931"/>
                    <a:pt x="5501" y="5000"/>
                    <a:pt x="5501" y="5045"/>
                  </a:cubicBezTo>
                  <a:cubicBezTo>
                    <a:pt x="5501" y="5137"/>
                    <a:pt x="5547" y="5159"/>
                    <a:pt x="5592" y="5205"/>
                  </a:cubicBezTo>
                  <a:cubicBezTo>
                    <a:pt x="5638" y="5251"/>
                    <a:pt x="5661" y="5274"/>
                    <a:pt x="5729" y="5296"/>
                  </a:cubicBezTo>
                  <a:cubicBezTo>
                    <a:pt x="5820" y="5296"/>
                    <a:pt x="5866" y="5251"/>
                    <a:pt x="5912" y="5205"/>
                  </a:cubicBezTo>
                  <a:cubicBezTo>
                    <a:pt x="5957" y="5159"/>
                    <a:pt x="6003" y="5114"/>
                    <a:pt x="5980" y="5045"/>
                  </a:cubicBezTo>
                  <a:cubicBezTo>
                    <a:pt x="6003" y="4954"/>
                    <a:pt x="5935" y="4931"/>
                    <a:pt x="5889" y="4886"/>
                  </a:cubicBezTo>
                  <a:cubicBezTo>
                    <a:pt x="5843" y="4817"/>
                    <a:pt x="5798" y="4817"/>
                    <a:pt x="5729" y="4817"/>
                  </a:cubicBezTo>
                  <a:cubicBezTo>
                    <a:pt x="5720" y="4814"/>
                    <a:pt x="5710" y="4812"/>
                    <a:pt x="5702" y="4812"/>
                  </a:cubicBezTo>
                  <a:close/>
                  <a:moveTo>
                    <a:pt x="13120" y="4697"/>
                  </a:moveTo>
                  <a:cubicBezTo>
                    <a:pt x="13047" y="4697"/>
                    <a:pt x="12979" y="4734"/>
                    <a:pt x="12942" y="4771"/>
                  </a:cubicBezTo>
                  <a:cubicBezTo>
                    <a:pt x="12896" y="4840"/>
                    <a:pt x="12851" y="4908"/>
                    <a:pt x="12851" y="5000"/>
                  </a:cubicBezTo>
                  <a:cubicBezTo>
                    <a:pt x="12851" y="5091"/>
                    <a:pt x="12873" y="5182"/>
                    <a:pt x="12942" y="5228"/>
                  </a:cubicBezTo>
                  <a:cubicBezTo>
                    <a:pt x="12988" y="5274"/>
                    <a:pt x="13056" y="5319"/>
                    <a:pt x="13147" y="5319"/>
                  </a:cubicBezTo>
                  <a:cubicBezTo>
                    <a:pt x="13239" y="5319"/>
                    <a:pt x="13330" y="5296"/>
                    <a:pt x="13376" y="5228"/>
                  </a:cubicBezTo>
                  <a:cubicBezTo>
                    <a:pt x="13421" y="5182"/>
                    <a:pt x="13513" y="5114"/>
                    <a:pt x="13467" y="5022"/>
                  </a:cubicBezTo>
                  <a:cubicBezTo>
                    <a:pt x="13467" y="4977"/>
                    <a:pt x="13467" y="4931"/>
                    <a:pt x="13444" y="4886"/>
                  </a:cubicBezTo>
                  <a:cubicBezTo>
                    <a:pt x="13421" y="4817"/>
                    <a:pt x="13353" y="4771"/>
                    <a:pt x="13284" y="4726"/>
                  </a:cubicBezTo>
                  <a:cubicBezTo>
                    <a:pt x="13273" y="4714"/>
                    <a:pt x="13256" y="4714"/>
                    <a:pt x="13236" y="4714"/>
                  </a:cubicBezTo>
                  <a:cubicBezTo>
                    <a:pt x="13216" y="4714"/>
                    <a:pt x="13193" y="4714"/>
                    <a:pt x="13170" y="4703"/>
                  </a:cubicBezTo>
                  <a:cubicBezTo>
                    <a:pt x="13153" y="4699"/>
                    <a:pt x="13137" y="4697"/>
                    <a:pt x="13120" y="4697"/>
                  </a:cubicBezTo>
                  <a:close/>
                  <a:moveTo>
                    <a:pt x="7058" y="4879"/>
                  </a:moveTo>
                  <a:cubicBezTo>
                    <a:pt x="7028" y="4879"/>
                    <a:pt x="6976" y="4913"/>
                    <a:pt x="6939" y="4931"/>
                  </a:cubicBezTo>
                  <a:cubicBezTo>
                    <a:pt x="6870" y="4977"/>
                    <a:pt x="6848" y="5068"/>
                    <a:pt x="6825" y="5137"/>
                  </a:cubicBezTo>
                  <a:cubicBezTo>
                    <a:pt x="6802" y="5182"/>
                    <a:pt x="6848" y="5251"/>
                    <a:pt x="6870" y="5296"/>
                  </a:cubicBezTo>
                  <a:cubicBezTo>
                    <a:pt x="6916" y="5365"/>
                    <a:pt x="7007" y="5388"/>
                    <a:pt x="7076" y="5411"/>
                  </a:cubicBezTo>
                  <a:cubicBezTo>
                    <a:pt x="7122" y="5411"/>
                    <a:pt x="7190" y="5365"/>
                    <a:pt x="7236" y="5342"/>
                  </a:cubicBezTo>
                  <a:cubicBezTo>
                    <a:pt x="7304" y="5319"/>
                    <a:pt x="7304" y="5228"/>
                    <a:pt x="7350" y="5137"/>
                  </a:cubicBezTo>
                  <a:cubicBezTo>
                    <a:pt x="7327" y="5091"/>
                    <a:pt x="7304" y="5045"/>
                    <a:pt x="7281" y="5000"/>
                  </a:cubicBezTo>
                  <a:cubicBezTo>
                    <a:pt x="7236" y="4908"/>
                    <a:pt x="7167" y="4908"/>
                    <a:pt x="7076" y="4886"/>
                  </a:cubicBezTo>
                  <a:cubicBezTo>
                    <a:pt x="7072" y="4881"/>
                    <a:pt x="7065" y="4879"/>
                    <a:pt x="7058" y="4879"/>
                  </a:cubicBezTo>
                  <a:close/>
                  <a:moveTo>
                    <a:pt x="1027" y="5114"/>
                  </a:moveTo>
                  <a:cubicBezTo>
                    <a:pt x="890" y="5114"/>
                    <a:pt x="845" y="5159"/>
                    <a:pt x="845" y="5274"/>
                  </a:cubicBezTo>
                  <a:cubicBezTo>
                    <a:pt x="845" y="5388"/>
                    <a:pt x="890" y="5456"/>
                    <a:pt x="982" y="5456"/>
                  </a:cubicBezTo>
                  <a:cubicBezTo>
                    <a:pt x="1118" y="5456"/>
                    <a:pt x="1164" y="5411"/>
                    <a:pt x="1187" y="5296"/>
                  </a:cubicBezTo>
                  <a:cubicBezTo>
                    <a:pt x="1187" y="5159"/>
                    <a:pt x="1141" y="5114"/>
                    <a:pt x="1027" y="5114"/>
                  </a:cubicBezTo>
                  <a:close/>
                  <a:moveTo>
                    <a:pt x="14494" y="4771"/>
                  </a:moveTo>
                  <a:cubicBezTo>
                    <a:pt x="14426" y="4817"/>
                    <a:pt x="14311" y="4817"/>
                    <a:pt x="14266" y="4908"/>
                  </a:cubicBezTo>
                  <a:cubicBezTo>
                    <a:pt x="14197" y="4954"/>
                    <a:pt x="14197" y="5045"/>
                    <a:pt x="14175" y="5114"/>
                  </a:cubicBezTo>
                  <a:cubicBezTo>
                    <a:pt x="14220" y="5182"/>
                    <a:pt x="14220" y="5296"/>
                    <a:pt x="14289" y="5342"/>
                  </a:cubicBezTo>
                  <a:cubicBezTo>
                    <a:pt x="14357" y="5411"/>
                    <a:pt x="14448" y="5411"/>
                    <a:pt x="14517" y="5456"/>
                  </a:cubicBezTo>
                  <a:cubicBezTo>
                    <a:pt x="14585" y="5388"/>
                    <a:pt x="14700" y="5411"/>
                    <a:pt x="14745" y="5319"/>
                  </a:cubicBezTo>
                  <a:cubicBezTo>
                    <a:pt x="14791" y="5251"/>
                    <a:pt x="14814" y="5182"/>
                    <a:pt x="14836" y="5114"/>
                  </a:cubicBezTo>
                  <a:cubicBezTo>
                    <a:pt x="14791" y="5022"/>
                    <a:pt x="14791" y="4931"/>
                    <a:pt x="14722" y="4886"/>
                  </a:cubicBezTo>
                  <a:cubicBezTo>
                    <a:pt x="14654" y="4817"/>
                    <a:pt x="14563" y="4817"/>
                    <a:pt x="14494" y="4771"/>
                  </a:cubicBezTo>
                  <a:close/>
                  <a:moveTo>
                    <a:pt x="8423" y="5000"/>
                  </a:moveTo>
                  <a:cubicBezTo>
                    <a:pt x="8308" y="5000"/>
                    <a:pt x="8149" y="5137"/>
                    <a:pt x="8149" y="5274"/>
                  </a:cubicBezTo>
                  <a:cubicBezTo>
                    <a:pt x="8149" y="5433"/>
                    <a:pt x="8263" y="5547"/>
                    <a:pt x="8423" y="5547"/>
                  </a:cubicBezTo>
                  <a:cubicBezTo>
                    <a:pt x="8582" y="5547"/>
                    <a:pt x="8696" y="5456"/>
                    <a:pt x="8696" y="5296"/>
                  </a:cubicBezTo>
                  <a:cubicBezTo>
                    <a:pt x="8696" y="5114"/>
                    <a:pt x="8582" y="5022"/>
                    <a:pt x="8423" y="5000"/>
                  </a:cubicBezTo>
                  <a:close/>
                  <a:moveTo>
                    <a:pt x="15841" y="4908"/>
                  </a:moveTo>
                  <a:cubicBezTo>
                    <a:pt x="15658" y="4908"/>
                    <a:pt x="15521" y="5022"/>
                    <a:pt x="15521" y="5228"/>
                  </a:cubicBezTo>
                  <a:cubicBezTo>
                    <a:pt x="15498" y="5433"/>
                    <a:pt x="15658" y="5570"/>
                    <a:pt x="15841" y="5570"/>
                  </a:cubicBezTo>
                  <a:cubicBezTo>
                    <a:pt x="15853" y="5572"/>
                    <a:pt x="15864" y="5572"/>
                    <a:pt x="15876" y="5572"/>
                  </a:cubicBezTo>
                  <a:cubicBezTo>
                    <a:pt x="16043" y="5572"/>
                    <a:pt x="16183" y="5422"/>
                    <a:pt x="16183" y="5251"/>
                  </a:cubicBezTo>
                  <a:cubicBezTo>
                    <a:pt x="16183" y="5045"/>
                    <a:pt x="16023" y="4908"/>
                    <a:pt x="15841" y="4908"/>
                  </a:cubicBezTo>
                  <a:close/>
                  <a:moveTo>
                    <a:pt x="16868" y="5342"/>
                  </a:moveTo>
                  <a:cubicBezTo>
                    <a:pt x="16868" y="5365"/>
                    <a:pt x="16845" y="5365"/>
                    <a:pt x="16845" y="5365"/>
                  </a:cubicBezTo>
                  <a:cubicBezTo>
                    <a:pt x="16845" y="5388"/>
                    <a:pt x="16845" y="5388"/>
                    <a:pt x="16845" y="5433"/>
                  </a:cubicBezTo>
                  <a:cubicBezTo>
                    <a:pt x="16868" y="5433"/>
                    <a:pt x="16868" y="5479"/>
                    <a:pt x="16891" y="5525"/>
                  </a:cubicBezTo>
                  <a:cubicBezTo>
                    <a:pt x="16914" y="5547"/>
                    <a:pt x="16936" y="5570"/>
                    <a:pt x="16959" y="5593"/>
                  </a:cubicBezTo>
                  <a:cubicBezTo>
                    <a:pt x="16959" y="5547"/>
                    <a:pt x="16959" y="5525"/>
                    <a:pt x="16936" y="5479"/>
                  </a:cubicBezTo>
                  <a:cubicBezTo>
                    <a:pt x="16936" y="5433"/>
                    <a:pt x="16914" y="5411"/>
                    <a:pt x="16891" y="5365"/>
                  </a:cubicBezTo>
                  <a:cubicBezTo>
                    <a:pt x="16891" y="5365"/>
                    <a:pt x="16868" y="5342"/>
                    <a:pt x="16868" y="5342"/>
                  </a:cubicBezTo>
                  <a:close/>
                  <a:moveTo>
                    <a:pt x="2351" y="5205"/>
                  </a:moveTo>
                  <a:cubicBezTo>
                    <a:pt x="2237" y="5205"/>
                    <a:pt x="2146" y="5296"/>
                    <a:pt x="2146" y="5411"/>
                  </a:cubicBezTo>
                  <a:cubicBezTo>
                    <a:pt x="2146" y="5525"/>
                    <a:pt x="2237" y="5616"/>
                    <a:pt x="2351" y="5616"/>
                  </a:cubicBezTo>
                  <a:cubicBezTo>
                    <a:pt x="2465" y="5616"/>
                    <a:pt x="2556" y="5525"/>
                    <a:pt x="2556" y="5411"/>
                  </a:cubicBezTo>
                  <a:cubicBezTo>
                    <a:pt x="2556" y="5319"/>
                    <a:pt x="2465" y="5205"/>
                    <a:pt x="2351" y="5205"/>
                  </a:cubicBezTo>
                  <a:close/>
                  <a:moveTo>
                    <a:pt x="16959" y="5593"/>
                  </a:moveTo>
                  <a:cubicBezTo>
                    <a:pt x="16959" y="5593"/>
                    <a:pt x="16959" y="5616"/>
                    <a:pt x="16982" y="5616"/>
                  </a:cubicBezTo>
                  <a:cubicBezTo>
                    <a:pt x="16982" y="5616"/>
                    <a:pt x="16982" y="5616"/>
                    <a:pt x="16982" y="5593"/>
                  </a:cubicBezTo>
                  <a:close/>
                  <a:moveTo>
                    <a:pt x="9769" y="5114"/>
                  </a:moveTo>
                  <a:cubicBezTo>
                    <a:pt x="9701" y="5114"/>
                    <a:pt x="9632" y="5114"/>
                    <a:pt x="9587" y="5182"/>
                  </a:cubicBezTo>
                  <a:cubicBezTo>
                    <a:pt x="9518" y="5228"/>
                    <a:pt x="9495" y="5296"/>
                    <a:pt x="9495" y="5365"/>
                  </a:cubicBezTo>
                  <a:cubicBezTo>
                    <a:pt x="9518" y="5433"/>
                    <a:pt x="9495" y="5525"/>
                    <a:pt x="9564" y="5570"/>
                  </a:cubicBezTo>
                  <a:cubicBezTo>
                    <a:pt x="9632" y="5616"/>
                    <a:pt x="9678" y="5662"/>
                    <a:pt x="9769" y="5662"/>
                  </a:cubicBezTo>
                  <a:cubicBezTo>
                    <a:pt x="9838" y="5639"/>
                    <a:pt x="9906" y="5639"/>
                    <a:pt x="9975" y="5570"/>
                  </a:cubicBezTo>
                  <a:cubicBezTo>
                    <a:pt x="10020" y="5525"/>
                    <a:pt x="10066" y="5456"/>
                    <a:pt x="10020" y="5388"/>
                  </a:cubicBezTo>
                  <a:cubicBezTo>
                    <a:pt x="10066" y="5296"/>
                    <a:pt x="10020" y="5251"/>
                    <a:pt x="9952" y="5182"/>
                  </a:cubicBezTo>
                  <a:cubicBezTo>
                    <a:pt x="9906" y="5114"/>
                    <a:pt x="9838" y="5114"/>
                    <a:pt x="9769" y="5114"/>
                  </a:cubicBezTo>
                  <a:close/>
                  <a:moveTo>
                    <a:pt x="3675" y="5319"/>
                  </a:moveTo>
                  <a:cubicBezTo>
                    <a:pt x="3538" y="5319"/>
                    <a:pt x="3492" y="5365"/>
                    <a:pt x="3492" y="5525"/>
                  </a:cubicBezTo>
                  <a:cubicBezTo>
                    <a:pt x="3492" y="5662"/>
                    <a:pt x="3561" y="5707"/>
                    <a:pt x="3698" y="5707"/>
                  </a:cubicBezTo>
                  <a:cubicBezTo>
                    <a:pt x="3835" y="5707"/>
                    <a:pt x="3903" y="5662"/>
                    <a:pt x="3903" y="5525"/>
                  </a:cubicBezTo>
                  <a:cubicBezTo>
                    <a:pt x="3903" y="5365"/>
                    <a:pt x="3835" y="5319"/>
                    <a:pt x="3675" y="5319"/>
                  </a:cubicBezTo>
                  <a:close/>
                  <a:moveTo>
                    <a:pt x="11116" y="5205"/>
                  </a:moveTo>
                  <a:cubicBezTo>
                    <a:pt x="11093" y="5205"/>
                    <a:pt x="10933" y="5274"/>
                    <a:pt x="10933" y="5274"/>
                  </a:cubicBezTo>
                  <a:cubicBezTo>
                    <a:pt x="10842" y="5342"/>
                    <a:pt x="10819" y="5411"/>
                    <a:pt x="10819" y="5502"/>
                  </a:cubicBezTo>
                  <a:cubicBezTo>
                    <a:pt x="10796" y="5570"/>
                    <a:pt x="10842" y="5639"/>
                    <a:pt x="10888" y="5707"/>
                  </a:cubicBezTo>
                  <a:cubicBezTo>
                    <a:pt x="10933" y="5776"/>
                    <a:pt x="11025" y="5799"/>
                    <a:pt x="11093" y="5821"/>
                  </a:cubicBezTo>
                  <a:cubicBezTo>
                    <a:pt x="11253" y="5821"/>
                    <a:pt x="11413" y="5684"/>
                    <a:pt x="11413" y="5502"/>
                  </a:cubicBezTo>
                  <a:cubicBezTo>
                    <a:pt x="11390" y="5456"/>
                    <a:pt x="11390" y="5388"/>
                    <a:pt x="11344" y="5319"/>
                  </a:cubicBezTo>
                  <a:cubicBezTo>
                    <a:pt x="11276" y="5251"/>
                    <a:pt x="11207" y="5228"/>
                    <a:pt x="11116" y="5205"/>
                  </a:cubicBezTo>
                  <a:close/>
                  <a:moveTo>
                    <a:pt x="5022" y="5411"/>
                  </a:moveTo>
                  <a:cubicBezTo>
                    <a:pt x="4930" y="5411"/>
                    <a:pt x="4907" y="5479"/>
                    <a:pt x="4862" y="5502"/>
                  </a:cubicBezTo>
                  <a:cubicBezTo>
                    <a:pt x="4816" y="5547"/>
                    <a:pt x="4793" y="5593"/>
                    <a:pt x="4793" y="5662"/>
                  </a:cubicBezTo>
                  <a:cubicBezTo>
                    <a:pt x="4793" y="5730"/>
                    <a:pt x="4839" y="5776"/>
                    <a:pt x="4885" y="5821"/>
                  </a:cubicBezTo>
                  <a:cubicBezTo>
                    <a:pt x="4922" y="5859"/>
                    <a:pt x="4959" y="5896"/>
                    <a:pt x="5009" y="5896"/>
                  </a:cubicBezTo>
                  <a:cubicBezTo>
                    <a:pt x="5020" y="5896"/>
                    <a:pt x="5032" y="5894"/>
                    <a:pt x="5044" y="5890"/>
                  </a:cubicBezTo>
                  <a:cubicBezTo>
                    <a:pt x="5057" y="5893"/>
                    <a:pt x="5068" y="5894"/>
                    <a:pt x="5078" y="5894"/>
                  </a:cubicBezTo>
                  <a:cubicBezTo>
                    <a:pt x="5142" y="5894"/>
                    <a:pt x="5165" y="5838"/>
                    <a:pt x="5204" y="5799"/>
                  </a:cubicBezTo>
                  <a:cubicBezTo>
                    <a:pt x="5273" y="5753"/>
                    <a:pt x="5273" y="5707"/>
                    <a:pt x="5273" y="5639"/>
                  </a:cubicBezTo>
                  <a:cubicBezTo>
                    <a:pt x="5273" y="5547"/>
                    <a:pt x="5227" y="5525"/>
                    <a:pt x="5181" y="5479"/>
                  </a:cubicBezTo>
                  <a:cubicBezTo>
                    <a:pt x="5136" y="5411"/>
                    <a:pt x="5090" y="5411"/>
                    <a:pt x="5022" y="5411"/>
                  </a:cubicBezTo>
                  <a:close/>
                  <a:moveTo>
                    <a:pt x="12463" y="5296"/>
                  </a:moveTo>
                  <a:cubicBezTo>
                    <a:pt x="12371" y="5319"/>
                    <a:pt x="12280" y="5342"/>
                    <a:pt x="12234" y="5388"/>
                  </a:cubicBezTo>
                  <a:cubicBezTo>
                    <a:pt x="12189" y="5456"/>
                    <a:pt x="12120" y="5502"/>
                    <a:pt x="12166" y="5616"/>
                  </a:cubicBezTo>
                  <a:cubicBezTo>
                    <a:pt x="12120" y="5707"/>
                    <a:pt x="12189" y="5776"/>
                    <a:pt x="12234" y="5844"/>
                  </a:cubicBezTo>
                  <a:cubicBezTo>
                    <a:pt x="12280" y="5890"/>
                    <a:pt x="12349" y="5936"/>
                    <a:pt x="12440" y="5936"/>
                  </a:cubicBezTo>
                  <a:cubicBezTo>
                    <a:pt x="12531" y="5913"/>
                    <a:pt x="12622" y="5890"/>
                    <a:pt x="12668" y="5844"/>
                  </a:cubicBezTo>
                  <a:cubicBezTo>
                    <a:pt x="12714" y="5799"/>
                    <a:pt x="12759" y="5730"/>
                    <a:pt x="12759" y="5639"/>
                  </a:cubicBezTo>
                  <a:cubicBezTo>
                    <a:pt x="12759" y="5525"/>
                    <a:pt x="12737" y="5456"/>
                    <a:pt x="12691" y="5388"/>
                  </a:cubicBezTo>
                  <a:cubicBezTo>
                    <a:pt x="12622" y="5342"/>
                    <a:pt x="12554" y="5296"/>
                    <a:pt x="12463" y="5296"/>
                  </a:cubicBezTo>
                  <a:close/>
                  <a:moveTo>
                    <a:pt x="6460" y="5516"/>
                  </a:moveTo>
                  <a:cubicBezTo>
                    <a:pt x="6447" y="5516"/>
                    <a:pt x="6432" y="5519"/>
                    <a:pt x="6414" y="5525"/>
                  </a:cubicBezTo>
                  <a:lnTo>
                    <a:pt x="6323" y="5525"/>
                  </a:lnTo>
                  <a:cubicBezTo>
                    <a:pt x="6310" y="5522"/>
                    <a:pt x="6299" y="5520"/>
                    <a:pt x="6288" y="5520"/>
                  </a:cubicBezTo>
                  <a:cubicBezTo>
                    <a:pt x="6219" y="5520"/>
                    <a:pt x="6180" y="5579"/>
                    <a:pt x="6140" y="5639"/>
                  </a:cubicBezTo>
                  <a:cubicBezTo>
                    <a:pt x="6117" y="5684"/>
                    <a:pt x="6140" y="5776"/>
                    <a:pt x="6140" y="5844"/>
                  </a:cubicBezTo>
                  <a:cubicBezTo>
                    <a:pt x="6163" y="5890"/>
                    <a:pt x="6186" y="5913"/>
                    <a:pt x="6209" y="5936"/>
                  </a:cubicBezTo>
                  <a:cubicBezTo>
                    <a:pt x="6243" y="5981"/>
                    <a:pt x="6277" y="5993"/>
                    <a:pt x="6314" y="5993"/>
                  </a:cubicBezTo>
                  <a:cubicBezTo>
                    <a:pt x="6351" y="5993"/>
                    <a:pt x="6391" y="5981"/>
                    <a:pt x="6437" y="5981"/>
                  </a:cubicBezTo>
                  <a:cubicBezTo>
                    <a:pt x="6449" y="5987"/>
                    <a:pt x="6460" y="5990"/>
                    <a:pt x="6469" y="5990"/>
                  </a:cubicBezTo>
                  <a:cubicBezTo>
                    <a:pt x="6496" y="5990"/>
                    <a:pt x="6517" y="5969"/>
                    <a:pt x="6551" y="5936"/>
                  </a:cubicBezTo>
                  <a:cubicBezTo>
                    <a:pt x="6597" y="5890"/>
                    <a:pt x="6619" y="5821"/>
                    <a:pt x="6619" y="5776"/>
                  </a:cubicBezTo>
                  <a:cubicBezTo>
                    <a:pt x="6619" y="5730"/>
                    <a:pt x="6619" y="5730"/>
                    <a:pt x="6619" y="5707"/>
                  </a:cubicBezTo>
                  <a:cubicBezTo>
                    <a:pt x="6619" y="5662"/>
                    <a:pt x="6597" y="5616"/>
                    <a:pt x="6551" y="5570"/>
                  </a:cubicBezTo>
                  <a:cubicBezTo>
                    <a:pt x="6517" y="5537"/>
                    <a:pt x="6496" y="5516"/>
                    <a:pt x="6460" y="5516"/>
                  </a:cubicBezTo>
                  <a:close/>
                  <a:moveTo>
                    <a:pt x="434" y="5958"/>
                  </a:moveTo>
                  <a:cubicBezTo>
                    <a:pt x="434" y="5981"/>
                    <a:pt x="434" y="6004"/>
                    <a:pt x="457" y="6004"/>
                  </a:cubicBezTo>
                  <a:lnTo>
                    <a:pt x="479" y="6004"/>
                  </a:lnTo>
                  <a:cubicBezTo>
                    <a:pt x="479" y="5981"/>
                    <a:pt x="457" y="5981"/>
                    <a:pt x="457" y="5958"/>
                  </a:cubicBezTo>
                  <a:close/>
                  <a:moveTo>
                    <a:pt x="13816" y="5429"/>
                  </a:moveTo>
                  <a:cubicBezTo>
                    <a:pt x="13806" y="5429"/>
                    <a:pt x="13796" y="5430"/>
                    <a:pt x="13787" y="5433"/>
                  </a:cubicBezTo>
                  <a:cubicBezTo>
                    <a:pt x="13718" y="5433"/>
                    <a:pt x="13627" y="5456"/>
                    <a:pt x="13558" y="5525"/>
                  </a:cubicBezTo>
                  <a:cubicBezTo>
                    <a:pt x="13513" y="5593"/>
                    <a:pt x="13490" y="5684"/>
                    <a:pt x="13467" y="5753"/>
                  </a:cubicBezTo>
                  <a:cubicBezTo>
                    <a:pt x="13513" y="5844"/>
                    <a:pt x="13513" y="5936"/>
                    <a:pt x="13581" y="6004"/>
                  </a:cubicBezTo>
                  <a:cubicBezTo>
                    <a:pt x="13650" y="6027"/>
                    <a:pt x="13741" y="6050"/>
                    <a:pt x="13787" y="6095"/>
                  </a:cubicBezTo>
                  <a:cubicBezTo>
                    <a:pt x="13878" y="6027"/>
                    <a:pt x="13969" y="6050"/>
                    <a:pt x="14038" y="5958"/>
                  </a:cubicBezTo>
                  <a:cubicBezTo>
                    <a:pt x="14083" y="5890"/>
                    <a:pt x="14106" y="5821"/>
                    <a:pt x="14129" y="5730"/>
                  </a:cubicBezTo>
                  <a:cubicBezTo>
                    <a:pt x="14083" y="5662"/>
                    <a:pt x="14083" y="5547"/>
                    <a:pt x="14015" y="5502"/>
                  </a:cubicBezTo>
                  <a:cubicBezTo>
                    <a:pt x="13956" y="5482"/>
                    <a:pt x="13880" y="5429"/>
                    <a:pt x="13816" y="5429"/>
                  </a:cubicBezTo>
                  <a:close/>
                  <a:moveTo>
                    <a:pt x="7692" y="5616"/>
                  </a:moveTo>
                  <a:cubicBezTo>
                    <a:pt x="7532" y="5616"/>
                    <a:pt x="7418" y="5730"/>
                    <a:pt x="7418" y="5890"/>
                  </a:cubicBezTo>
                  <a:cubicBezTo>
                    <a:pt x="7418" y="6050"/>
                    <a:pt x="7532" y="6141"/>
                    <a:pt x="7669" y="6164"/>
                  </a:cubicBezTo>
                  <a:cubicBezTo>
                    <a:pt x="7852" y="6164"/>
                    <a:pt x="7966" y="6050"/>
                    <a:pt x="7966" y="5890"/>
                  </a:cubicBezTo>
                  <a:cubicBezTo>
                    <a:pt x="7966" y="5730"/>
                    <a:pt x="7852" y="5616"/>
                    <a:pt x="7692" y="5616"/>
                  </a:cubicBezTo>
                  <a:close/>
                  <a:moveTo>
                    <a:pt x="15089" y="5522"/>
                  </a:moveTo>
                  <a:cubicBezTo>
                    <a:pt x="14908" y="5522"/>
                    <a:pt x="14789" y="5654"/>
                    <a:pt x="14768" y="5844"/>
                  </a:cubicBezTo>
                  <a:cubicBezTo>
                    <a:pt x="14768" y="6027"/>
                    <a:pt x="14905" y="6187"/>
                    <a:pt x="15110" y="6187"/>
                  </a:cubicBezTo>
                  <a:cubicBezTo>
                    <a:pt x="15293" y="6187"/>
                    <a:pt x="15430" y="6027"/>
                    <a:pt x="15453" y="5844"/>
                  </a:cubicBezTo>
                  <a:cubicBezTo>
                    <a:pt x="15453" y="5662"/>
                    <a:pt x="15293" y="5525"/>
                    <a:pt x="15133" y="5525"/>
                  </a:cubicBezTo>
                  <a:cubicBezTo>
                    <a:pt x="15118" y="5523"/>
                    <a:pt x="15104" y="5522"/>
                    <a:pt x="15089" y="5522"/>
                  </a:cubicBezTo>
                  <a:close/>
                  <a:moveTo>
                    <a:pt x="1621" y="5821"/>
                  </a:moveTo>
                  <a:cubicBezTo>
                    <a:pt x="1506" y="5821"/>
                    <a:pt x="1415" y="5913"/>
                    <a:pt x="1415" y="6027"/>
                  </a:cubicBezTo>
                  <a:cubicBezTo>
                    <a:pt x="1415" y="6118"/>
                    <a:pt x="1506" y="6209"/>
                    <a:pt x="1621" y="6209"/>
                  </a:cubicBezTo>
                  <a:cubicBezTo>
                    <a:pt x="1629" y="6211"/>
                    <a:pt x="1637" y="6212"/>
                    <a:pt x="1645" y="6212"/>
                  </a:cubicBezTo>
                  <a:cubicBezTo>
                    <a:pt x="1727" y="6212"/>
                    <a:pt x="1803" y="6110"/>
                    <a:pt x="1803" y="6027"/>
                  </a:cubicBezTo>
                  <a:cubicBezTo>
                    <a:pt x="1826" y="5913"/>
                    <a:pt x="1712" y="5821"/>
                    <a:pt x="1621" y="5821"/>
                  </a:cubicBezTo>
                  <a:close/>
                  <a:moveTo>
                    <a:pt x="9039" y="5707"/>
                  </a:moveTo>
                  <a:cubicBezTo>
                    <a:pt x="8970" y="5730"/>
                    <a:pt x="8902" y="5707"/>
                    <a:pt x="8833" y="5799"/>
                  </a:cubicBezTo>
                  <a:cubicBezTo>
                    <a:pt x="8788" y="5844"/>
                    <a:pt x="8742" y="5890"/>
                    <a:pt x="8765" y="5981"/>
                  </a:cubicBezTo>
                  <a:cubicBezTo>
                    <a:pt x="8742" y="6072"/>
                    <a:pt x="8788" y="6118"/>
                    <a:pt x="8833" y="6187"/>
                  </a:cubicBezTo>
                  <a:cubicBezTo>
                    <a:pt x="8902" y="6232"/>
                    <a:pt x="8948" y="6255"/>
                    <a:pt x="9016" y="6255"/>
                  </a:cubicBezTo>
                  <a:cubicBezTo>
                    <a:pt x="9107" y="6255"/>
                    <a:pt x="9153" y="6255"/>
                    <a:pt x="9221" y="6187"/>
                  </a:cubicBezTo>
                  <a:cubicBezTo>
                    <a:pt x="9267" y="6141"/>
                    <a:pt x="9313" y="6072"/>
                    <a:pt x="9290" y="6004"/>
                  </a:cubicBezTo>
                  <a:cubicBezTo>
                    <a:pt x="9290" y="5936"/>
                    <a:pt x="9313" y="5844"/>
                    <a:pt x="9221" y="5799"/>
                  </a:cubicBezTo>
                  <a:cubicBezTo>
                    <a:pt x="9176" y="5753"/>
                    <a:pt x="9130" y="5707"/>
                    <a:pt x="9039" y="5707"/>
                  </a:cubicBezTo>
                  <a:close/>
                  <a:moveTo>
                    <a:pt x="16457" y="5639"/>
                  </a:moveTo>
                  <a:cubicBezTo>
                    <a:pt x="16229" y="5639"/>
                    <a:pt x="16115" y="5776"/>
                    <a:pt x="16115" y="5981"/>
                  </a:cubicBezTo>
                  <a:cubicBezTo>
                    <a:pt x="16115" y="6095"/>
                    <a:pt x="16138" y="6164"/>
                    <a:pt x="16206" y="6232"/>
                  </a:cubicBezTo>
                  <a:cubicBezTo>
                    <a:pt x="16274" y="6301"/>
                    <a:pt x="16343" y="6324"/>
                    <a:pt x="16434" y="6324"/>
                  </a:cubicBezTo>
                  <a:cubicBezTo>
                    <a:pt x="16662" y="6324"/>
                    <a:pt x="16777" y="6209"/>
                    <a:pt x="16777" y="6004"/>
                  </a:cubicBezTo>
                  <a:cubicBezTo>
                    <a:pt x="16777" y="5776"/>
                    <a:pt x="16662" y="5639"/>
                    <a:pt x="16457" y="5639"/>
                  </a:cubicBezTo>
                  <a:close/>
                  <a:moveTo>
                    <a:pt x="2986" y="5955"/>
                  </a:moveTo>
                  <a:cubicBezTo>
                    <a:pt x="2973" y="5955"/>
                    <a:pt x="2959" y="5956"/>
                    <a:pt x="2944" y="5958"/>
                  </a:cubicBezTo>
                  <a:cubicBezTo>
                    <a:pt x="2808" y="5958"/>
                    <a:pt x="2762" y="6027"/>
                    <a:pt x="2762" y="6164"/>
                  </a:cubicBezTo>
                  <a:cubicBezTo>
                    <a:pt x="2762" y="6301"/>
                    <a:pt x="2808" y="6346"/>
                    <a:pt x="2967" y="6346"/>
                  </a:cubicBezTo>
                  <a:cubicBezTo>
                    <a:pt x="3104" y="6346"/>
                    <a:pt x="3150" y="6301"/>
                    <a:pt x="3150" y="6141"/>
                  </a:cubicBezTo>
                  <a:cubicBezTo>
                    <a:pt x="3170" y="6039"/>
                    <a:pt x="3099" y="5955"/>
                    <a:pt x="2986" y="5955"/>
                  </a:cubicBezTo>
                  <a:close/>
                  <a:moveTo>
                    <a:pt x="10386" y="5821"/>
                  </a:moveTo>
                  <a:cubicBezTo>
                    <a:pt x="10363" y="5821"/>
                    <a:pt x="10203" y="5867"/>
                    <a:pt x="10180" y="5890"/>
                  </a:cubicBezTo>
                  <a:cubicBezTo>
                    <a:pt x="10112" y="5936"/>
                    <a:pt x="10089" y="6027"/>
                    <a:pt x="10066" y="6095"/>
                  </a:cubicBezTo>
                  <a:cubicBezTo>
                    <a:pt x="10066" y="6187"/>
                    <a:pt x="10089" y="6255"/>
                    <a:pt x="10134" y="6301"/>
                  </a:cubicBezTo>
                  <a:cubicBezTo>
                    <a:pt x="10203" y="6392"/>
                    <a:pt x="10271" y="6415"/>
                    <a:pt x="10363" y="6415"/>
                  </a:cubicBezTo>
                  <a:cubicBezTo>
                    <a:pt x="10373" y="6416"/>
                    <a:pt x="10383" y="6417"/>
                    <a:pt x="10393" y="6417"/>
                  </a:cubicBezTo>
                  <a:cubicBezTo>
                    <a:pt x="10540" y="6417"/>
                    <a:pt x="10661" y="6268"/>
                    <a:pt x="10682" y="6118"/>
                  </a:cubicBezTo>
                  <a:cubicBezTo>
                    <a:pt x="10659" y="6050"/>
                    <a:pt x="10659" y="5981"/>
                    <a:pt x="10591" y="5913"/>
                  </a:cubicBezTo>
                  <a:cubicBezTo>
                    <a:pt x="10545" y="5844"/>
                    <a:pt x="10454" y="5844"/>
                    <a:pt x="10386" y="5821"/>
                  </a:cubicBezTo>
                  <a:close/>
                  <a:moveTo>
                    <a:pt x="4316" y="6024"/>
                  </a:moveTo>
                  <a:cubicBezTo>
                    <a:pt x="4307" y="6024"/>
                    <a:pt x="4299" y="6025"/>
                    <a:pt x="4291" y="6027"/>
                  </a:cubicBezTo>
                  <a:cubicBezTo>
                    <a:pt x="4177" y="6027"/>
                    <a:pt x="4063" y="6141"/>
                    <a:pt x="4063" y="6255"/>
                  </a:cubicBezTo>
                  <a:cubicBezTo>
                    <a:pt x="4063" y="6369"/>
                    <a:pt x="4177" y="6483"/>
                    <a:pt x="4291" y="6483"/>
                  </a:cubicBezTo>
                  <a:cubicBezTo>
                    <a:pt x="4382" y="6483"/>
                    <a:pt x="4519" y="6392"/>
                    <a:pt x="4542" y="6255"/>
                  </a:cubicBezTo>
                  <a:cubicBezTo>
                    <a:pt x="4521" y="6130"/>
                    <a:pt x="4405" y="6024"/>
                    <a:pt x="4316" y="6024"/>
                  </a:cubicBezTo>
                  <a:close/>
                  <a:moveTo>
                    <a:pt x="11709" y="5913"/>
                  </a:moveTo>
                  <a:cubicBezTo>
                    <a:pt x="11572" y="5913"/>
                    <a:pt x="11413" y="6050"/>
                    <a:pt x="11413" y="6209"/>
                  </a:cubicBezTo>
                  <a:cubicBezTo>
                    <a:pt x="11413" y="6369"/>
                    <a:pt x="11550" y="6529"/>
                    <a:pt x="11709" y="6529"/>
                  </a:cubicBezTo>
                  <a:cubicBezTo>
                    <a:pt x="11869" y="6529"/>
                    <a:pt x="12006" y="6392"/>
                    <a:pt x="12029" y="6232"/>
                  </a:cubicBezTo>
                  <a:cubicBezTo>
                    <a:pt x="12029" y="6050"/>
                    <a:pt x="11869" y="5913"/>
                    <a:pt x="11709" y="5913"/>
                  </a:cubicBezTo>
                  <a:close/>
                  <a:moveTo>
                    <a:pt x="5638" y="6141"/>
                  </a:moveTo>
                  <a:cubicBezTo>
                    <a:pt x="5615" y="6152"/>
                    <a:pt x="5592" y="6152"/>
                    <a:pt x="5572" y="6152"/>
                  </a:cubicBezTo>
                  <a:cubicBezTo>
                    <a:pt x="5552" y="6152"/>
                    <a:pt x="5535" y="6152"/>
                    <a:pt x="5524" y="6164"/>
                  </a:cubicBezTo>
                  <a:cubicBezTo>
                    <a:pt x="5478" y="6209"/>
                    <a:pt x="5410" y="6232"/>
                    <a:pt x="5410" y="6301"/>
                  </a:cubicBezTo>
                  <a:cubicBezTo>
                    <a:pt x="5410" y="6392"/>
                    <a:pt x="5364" y="6483"/>
                    <a:pt x="5455" y="6575"/>
                  </a:cubicBezTo>
                  <a:cubicBezTo>
                    <a:pt x="5492" y="6593"/>
                    <a:pt x="5529" y="6626"/>
                    <a:pt x="5578" y="6626"/>
                  </a:cubicBezTo>
                  <a:cubicBezTo>
                    <a:pt x="5590" y="6626"/>
                    <a:pt x="5602" y="6625"/>
                    <a:pt x="5615" y="6620"/>
                  </a:cubicBezTo>
                  <a:cubicBezTo>
                    <a:pt x="5638" y="6620"/>
                    <a:pt x="5666" y="6626"/>
                    <a:pt x="5698" y="6626"/>
                  </a:cubicBezTo>
                  <a:cubicBezTo>
                    <a:pt x="5729" y="6626"/>
                    <a:pt x="5763" y="6620"/>
                    <a:pt x="5798" y="6597"/>
                  </a:cubicBezTo>
                  <a:cubicBezTo>
                    <a:pt x="5843" y="6529"/>
                    <a:pt x="5889" y="6483"/>
                    <a:pt x="5866" y="6392"/>
                  </a:cubicBezTo>
                  <a:cubicBezTo>
                    <a:pt x="5866" y="6324"/>
                    <a:pt x="5889" y="6278"/>
                    <a:pt x="5820" y="6209"/>
                  </a:cubicBezTo>
                  <a:cubicBezTo>
                    <a:pt x="5775" y="6164"/>
                    <a:pt x="5706" y="6141"/>
                    <a:pt x="5638" y="6141"/>
                  </a:cubicBezTo>
                  <a:close/>
                  <a:moveTo>
                    <a:pt x="13079" y="6050"/>
                  </a:moveTo>
                  <a:cubicBezTo>
                    <a:pt x="12851" y="6050"/>
                    <a:pt x="12759" y="6141"/>
                    <a:pt x="12759" y="6346"/>
                  </a:cubicBezTo>
                  <a:cubicBezTo>
                    <a:pt x="12759" y="6552"/>
                    <a:pt x="12851" y="6666"/>
                    <a:pt x="13033" y="6666"/>
                  </a:cubicBezTo>
                  <a:cubicBezTo>
                    <a:pt x="13262" y="6666"/>
                    <a:pt x="13353" y="6575"/>
                    <a:pt x="13353" y="6369"/>
                  </a:cubicBezTo>
                  <a:cubicBezTo>
                    <a:pt x="13353" y="6164"/>
                    <a:pt x="13262" y="6050"/>
                    <a:pt x="13079" y="6050"/>
                  </a:cubicBezTo>
                  <a:close/>
                  <a:moveTo>
                    <a:pt x="6985" y="6209"/>
                  </a:moveTo>
                  <a:cubicBezTo>
                    <a:pt x="6916" y="6209"/>
                    <a:pt x="6848" y="6255"/>
                    <a:pt x="6802" y="6301"/>
                  </a:cubicBezTo>
                  <a:cubicBezTo>
                    <a:pt x="6756" y="6324"/>
                    <a:pt x="6733" y="6415"/>
                    <a:pt x="6711" y="6483"/>
                  </a:cubicBezTo>
                  <a:cubicBezTo>
                    <a:pt x="6688" y="6552"/>
                    <a:pt x="6756" y="6620"/>
                    <a:pt x="6802" y="6666"/>
                  </a:cubicBezTo>
                  <a:cubicBezTo>
                    <a:pt x="6825" y="6712"/>
                    <a:pt x="6916" y="6734"/>
                    <a:pt x="6985" y="6757"/>
                  </a:cubicBezTo>
                  <a:cubicBezTo>
                    <a:pt x="6994" y="6760"/>
                    <a:pt x="7003" y="6762"/>
                    <a:pt x="7013" y="6762"/>
                  </a:cubicBezTo>
                  <a:cubicBezTo>
                    <a:pt x="7071" y="6762"/>
                    <a:pt x="7128" y="6705"/>
                    <a:pt x="7167" y="6666"/>
                  </a:cubicBezTo>
                  <a:cubicBezTo>
                    <a:pt x="7213" y="6643"/>
                    <a:pt x="7236" y="6552"/>
                    <a:pt x="7258" y="6483"/>
                  </a:cubicBezTo>
                  <a:cubicBezTo>
                    <a:pt x="7236" y="6438"/>
                    <a:pt x="7236" y="6346"/>
                    <a:pt x="7190" y="6301"/>
                  </a:cubicBezTo>
                  <a:cubicBezTo>
                    <a:pt x="7122" y="6255"/>
                    <a:pt x="7053" y="6232"/>
                    <a:pt x="6985" y="6209"/>
                  </a:cubicBezTo>
                  <a:close/>
                  <a:moveTo>
                    <a:pt x="14426" y="6118"/>
                  </a:moveTo>
                  <a:cubicBezTo>
                    <a:pt x="14243" y="6118"/>
                    <a:pt x="14060" y="6278"/>
                    <a:pt x="14060" y="6460"/>
                  </a:cubicBezTo>
                  <a:cubicBezTo>
                    <a:pt x="14060" y="6620"/>
                    <a:pt x="14243" y="6780"/>
                    <a:pt x="14380" y="6780"/>
                  </a:cubicBezTo>
                  <a:cubicBezTo>
                    <a:pt x="14390" y="6781"/>
                    <a:pt x="14401" y="6782"/>
                    <a:pt x="14411" y="6782"/>
                  </a:cubicBezTo>
                  <a:cubicBezTo>
                    <a:pt x="14583" y="6782"/>
                    <a:pt x="14745" y="6611"/>
                    <a:pt x="14745" y="6460"/>
                  </a:cubicBezTo>
                  <a:cubicBezTo>
                    <a:pt x="14745" y="6301"/>
                    <a:pt x="14563" y="6118"/>
                    <a:pt x="14426" y="6118"/>
                  </a:cubicBezTo>
                  <a:close/>
                  <a:moveTo>
                    <a:pt x="913" y="6415"/>
                  </a:moveTo>
                  <a:cubicBezTo>
                    <a:pt x="799" y="6415"/>
                    <a:pt x="708" y="6506"/>
                    <a:pt x="708" y="6620"/>
                  </a:cubicBezTo>
                  <a:cubicBezTo>
                    <a:pt x="708" y="6712"/>
                    <a:pt x="799" y="6826"/>
                    <a:pt x="913" y="6826"/>
                  </a:cubicBezTo>
                  <a:cubicBezTo>
                    <a:pt x="1004" y="6826"/>
                    <a:pt x="1096" y="6734"/>
                    <a:pt x="1118" y="6620"/>
                  </a:cubicBezTo>
                  <a:cubicBezTo>
                    <a:pt x="1118" y="6529"/>
                    <a:pt x="1027" y="6415"/>
                    <a:pt x="913" y="6415"/>
                  </a:cubicBezTo>
                  <a:close/>
                  <a:moveTo>
                    <a:pt x="8376" y="6340"/>
                  </a:moveTo>
                  <a:cubicBezTo>
                    <a:pt x="8362" y="6340"/>
                    <a:pt x="8347" y="6342"/>
                    <a:pt x="8331" y="6346"/>
                  </a:cubicBezTo>
                  <a:cubicBezTo>
                    <a:pt x="8240" y="6346"/>
                    <a:pt x="8194" y="6369"/>
                    <a:pt x="8126" y="6438"/>
                  </a:cubicBezTo>
                  <a:cubicBezTo>
                    <a:pt x="8080" y="6483"/>
                    <a:pt x="8057" y="6552"/>
                    <a:pt x="8057" y="6620"/>
                  </a:cubicBezTo>
                  <a:cubicBezTo>
                    <a:pt x="8057" y="6689"/>
                    <a:pt x="8057" y="6757"/>
                    <a:pt x="8126" y="6803"/>
                  </a:cubicBezTo>
                  <a:cubicBezTo>
                    <a:pt x="8171" y="6871"/>
                    <a:pt x="8240" y="6894"/>
                    <a:pt x="8308" y="6894"/>
                  </a:cubicBezTo>
                  <a:cubicBezTo>
                    <a:pt x="8377" y="6894"/>
                    <a:pt x="8468" y="6894"/>
                    <a:pt x="8514" y="6826"/>
                  </a:cubicBezTo>
                  <a:cubicBezTo>
                    <a:pt x="8560" y="6757"/>
                    <a:pt x="8605" y="6712"/>
                    <a:pt x="8605" y="6643"/>
                  </a:cubicBezTo>
                  <a:cubicBezTo>
                    <a:pt x="8582" y="6552"/>
                    <a:pt x="8582" y="6483"/>
                    <a:pt x="8514" y="6438"/>
                  </a:cubicBezTo>
                  <a:cubicBezTo>
                    <a:pt x="8476" y="6381"/>
                    <a:pt x="8439" y="6340"/>
                    <a:pt x="8376" y="6340"/>
                  </a:cubicBezTo>
                  <a:close/>
                  <a:moveTo>
                    <a:pt x="15749" y="6255"/>
                  </a:moveTo>
                  <a:cubicBezTo>
                    <a:pt x="15544" y="6255"/>
                    <a:pt x="15407" y="6369"/>
                    <a:pt x="15407" y="6575"/>
                  </a:cubicBezTo>
                  <a:cubicBezTo>
                    <a:pt x="15407" y="6803"/>
                    <a:pt x="15521" y="6917"/>
                    <a:pt x="15749" y="6917"/>
                  </a:cubicBezTo>
                  <a:cubicBezTo>
                    <a:pt x="15955" y="6917"/>
                    <a:pt x="16069" y="6803"/>
                    <a:pt x="16092" y="6597"/>
                  </a:cubicBezTo>
                  <a:cubicBezTo>
                    <a:pt x="16092" y="6369"/>
                    <a:pt x="15955" y="6255"/>
                    <a:pt x="15749" y="6255"/>
                  </a:cubicBezTo>
                  <a:close/>
                  <a:moveTo>
                    <a:pt x="2260" y="6552"/>
                  </a:moveTo>
                  <a:cubicBezTo>
                    <a:pt x="2123" y="6552"/>
                    <a:pt x="2054" y="6643"/>
                    <a:pt x="2054" y="6757"/>
                  </a:cubicBezTo>
                  <a:cubicBezTo>
                    <a:pt x="2054" y="6871"/>
                    <a:pt x="2123" y="6963"/>
                    <a:pt x="2260" y="6963"/>
                  </a:cubicBezTo>
                  <a:cubicBezTo>
                    <a:pt x="2374" y="6963"/>
                    <a:pt x="2442" y="6871"/>
                    <a:pt x="2442" y="6757"/>
                  </a:cubicBezTo>
                  <a:cubicBezTo>
                    <a:pt x="2442" y="6643"/>
                    <a:pt x="2374" y="6552"/>
                    <a:pt x="2260" y="6552"/>
                  </a:cubicBezTo>
                  <a:close/>
                  <a:moveTo>
                    <a:pt x="9678" y="6415"/>
                  </a:moveTo>
                  <a:cubicBezTo>
                    <a:pt x="9541" y="6415"/>
                    <a:pt x="9381" y="6575"/>
                    <a:pt x="9358" y="6712"/>
                  </a:cubicBezTo>
                  <a:cubicBezTo>
                    <a:pt x="9358" y="6849"/>
                    <a:pt x="9518" y="7008"/>
                    <a:pt x="9655" y="7031"/>
                  </a:cubicBezTo>
                  <a:cubicBezTo>
                    <a:pt x="9792" y="7031"/>
                    <a:pt x="9975" y="6871"/>
                    <a:pt x="9975" y="6734"/>
                  </a:cubicBezTo>
                  <a:cubicBezTo>
                    <a:pt x="9975" y="6597"/>
                    <a:pt x="9792" y="6415"/>
                    <a:pt x="9678" y="6415"/>
                  </a:cubicBezTo>
                  <a:close/>
                  <a:moveTo>
                    <a:pt x="17070" y="6320"/>
                  </a:moveTo>
                  <a:cubicBezTo>
                    <a:pt x="17041" y="6320"/>
                    <a:pt x="17022" y="6350"/>
                    <a:pt x="16997" y="6350"/>
                  </a:cubicBezTo>
                  <a:cubicBezTo>
                    <a:pt x="16992" y="6350"/>
                    <a:pt x="16987" y="6349"/>
                    <a:pt x="16982" y="6346"/>
                  </a:cubicBezTo>
                  <a:cubicBezTo>
                    <a:pt x="16914" y="6346"/>
                    <a:pt x="16868" y="6392"/>
                    <a:pt x="16822" y="6415"/>
                  </a:cubicBezTo>
                  <a:cubicBezTo>
                    <a:pt x="16822" y="6438"/>
                    <a:pt x="16799" y="6460"/>
                    <a:pt x="16777" y="6483"/>
                  </a:cubicBezTo>
                  <a:cubicBezTo>
                    <a:pt x="16685" y="6529"/>
                    <a:pt x="16754" y="6643"/>
                    <a:pt x="16685" y="6689"/>
                  </a:cubicBezTo>
                  <a:cubicBezTo>
                    <a:pt x="16708" y="6712"/>
                    <a:pt x="16708" y="6734"/>
                    <a:pt x="16708" y="6757"/>
                  </a:cubicBezTo>
                  <a:cubicBezTo>
                    <a:pt x="16708" y="6894"/>
                    <a:pt x="16845" y="6940"/>
                    <a:pt x="16914" y="7031"/>
                  </a:cubicBezTo>
                  <a:cubicBezTo>
                    <a:pt x="16927" y="7024"/>
                    <a:pt x="16942" y="7022"/>
                    <a:pt x="16958" y="7022"/>
                  </a:cubicBezTo>
                  <a:cubicBezTo>
                    <a:pt x="16997" y="7022"/>
                    <a:pt x="17041" y="7038"/>
                    <a:pt x="17073" y="7054"/>
                  </a:cubicBezTo>
                  <a:cubicBezTo>
                    <a:pt x="17082" y="7037"/>
                    <a:pt x="17096" y="7033"/>
                    <a:pt x="17114" y="7033"/>
                  </a:cubicBezTo>
                  <a:cubicBezTo>
                    <a:pt x="17133" y="7033"/>
                    <a:pt x="17155" y="7038"/>
                    <a:pt x="17177" y="7038"/>
                  </a:cubicBezTo>
                  <a:cubicBezTo>
                    <a:pt x="17188" y="7038"/>
                    <a:pt x="17200" y="7036"/>
                    <a:pt x="17210" y="7031"/>
                  </a:cubicBezTo>
                  <a:cubicBezTo>
                    <a:pt x="17256" y="6985"/>
                    <a:pt x="17279" y="6940"/>
                    <a:pt x="17324" y="6917"/>
                  </a:cubicBezTo>
                  <a:cubicBezTo>
                    <a:pt x="17347" y="6894"/>
                    <a:pt x="17370" y="6849"/>
                    <a:pt x="17347" y="6803"/>
                  </a:cubicBezTo>
                  <a:cubicBezTo>
                    <a:pt x="17324" y="6666"/>
                    <a:pt x="17279" y="6552"/>
                    <a:pt x="17256" y="6415"/>
                  </a:cubicBezTo>
                  <a:cubicBezTo>
                    <a:pt x="17256" y="6392"/>
                    <a:pt x="17233" y="6346"/>
                    <a:pt x="17187" y="6346"/>
                  </a:cubicBezTo>
                  <a:cubicBezTo>
                    <a:pt x="17172" y="6346"/>
                    <a:pt x="17147" y="6357"/>
                    <a:pt x="17132" y="6357"/>
                  </a:cubicBezTo>
                  <a:cubicBezTo>
                    <a:pt x="17124" y="6357"/>
                    <a:pt x="17119" y="6354"/>
                    <a:pt x="17119" y="6346"/>
                  </a:cubicBezTo>
                  <a:cubicBezTo>
                    <a:pt x="17100" y="6327"/>
                    <a:pt x="17084" y="6320"/>
                    <a:pt x="17070" y="6320"/>
                  </a:cubicBezTo>
                  <a:close/>
                  <a:moveTo>
                    <a:pt x="3561" y="6620"/>
                  </a:moveTo>
                  <a:cubicBezTo>
                    <a:pt x="3447" y="6620"/>
                    <a:pt x="3333" y="6734"/>
                    <a:pt x="3333" y="6849"/>
                  </a:cubicBezTo>
                  <a:cubicBezTo>
                    <a:pt x="3310" y="6963"/>
                    <a:pt x="3424" y="7077"/>
                    <a:pt x="3561" y="7100"/>
                  </a:cubicBezTo>
                  <a:cubicBezTo>
                    <a:pt x="3652" y="7100"/>
                    <a:pt x="3789" y="6985"/>
                    <a:pt x="3789" y="6871"/>
                  </a:cubicBezTo>
                  <a:cubicBezTo>
                    <a:pt x="3812" y="6757"/>
                    <a:pt x="3698" y="6620"/>
                    <a:pt x="3561" y="6620"/>
                  </a:cubicBezTo>
                  <a:close/>
                  <a:moveTo>
                    <a:pt x="10979" y="6529"/>
                  </a:moveTo>
                  <a:cubicBezTo>
                    <a:pt x="10819" y="6529"/>
                    <a:pt x="10682" y="6666"/>
                    <a:pt x="10682" y="6826"/>
                  </a:cubicBezTo>
                  <a:cubicBezTo>
                    <a:pt x="10682" y="6985"/>
                    <a:pt x="10819" y="7122"/>
                    <a:pt x="10979" y="7122"/>
                  </a:cubicBezTo>
                  <a:cubicBezTo>
                    <a:pt x="11139" y="7122"/>
                    <a:pt x="11276" y="6985"/>
                    <a:pt x="11276" y="6826"/>
                  </a:cubicBezTo>
                  <a:cubicBezTo>
                    <a:pt x="11276" y="6666"/>
                    <a:pt x="11139" y="6529"/>
                    <a:pt x="10979" y="6529"/>
                  </a:cubicBezTo>
                  <a:close/>
                  <a:moveTo>
                    <a:pt x="4885" y="6757"/>
                  </a:moveTo>
                  <a:cubicBezTo>
                    <a:pt x="4771" y="6757"/>
                    <a:pt x="4656" y="6871"/>
                    <a:pt x="4656" y="7008"/>
                  </a:cubicBezTo>
                  <a:cubicBezTo>
                    <a:pt x="4656" y="7122"/>
                    <a:pt x="4771" y="7237"/>
                    <a:pt x="4907" y="7237"/>
                  </a:cubicBezTo>
                  <a:cubicBezTo>
                    <a:pt x="5044" y="7237"/>
                    <a:pt x="5136" y="7122"/>
                    <a:pt x="5136" y="6985"/>
                  </a:cubicBezTo>
                  <a:cubicBezTo>
                    <a:pt x="5136" y="6849"/>
                    <a:pt x="5022" y="6757"/>
                    <a:pt x="4885" y="6757"/>
                  </a:cubicBezTo>
                  <a:close/>
                  <a:moveTo>
                    <a:pt x="12326" y="6666"/>
                  </a:moveTo>
                  <a:cubicBezTo>
                    <a:pt x="12120" y="6666"/>
                    <a:pt x="12029" y="6757"/>
                    <a:pt x="12029" y="6963"/>
                  </a:cubicBezTo>
                  <a:cubicBezTo>
                    <a:pt x="12029" y="7168"/>
                    <a:pt x="12120" y="7259"/>
                    <a:pt x="12326" y="7259"/>
                  </a:cubicBezTo>
                  <a:cubicBezTo>
                    <a:pt x="12531" y="7259"/>
                    <a:pt x="12622" y="7168"/>
                    <a:pt x="12622" y="6963"/>
                  </a:cubicBezTo>
                  <a:cubicBezTo>
                    <a:pt x="12622" y="6757"/>
                    <a:pt x="12531" y="6666"/>
                    <a:pt x="12326" y="6666"/>
                  </a:cubicBezTo>
                  <a:close/>
                  <a:moveTo>
                    <a:pt x="6267" y="6821"/>
                  </a:moveTo>
                  <a:cubicBezTo>
                    <a:pt x="6256" y="6821"/>
                    <a:pt x="6244" y="6823"/>
                    <a:pt x="6231" y="6826"/>
                  </a:cubicBezTo>
                  <a:cubicBezTo>
                    <a:pt x="6163" y="6849"/>
                    <a:pt x="6094" y="6849"/>
                    <a:pt x="6049" y="6917"/>
                  </a:cubicBezTo>
                  <a:cubicBezTo>
                    <a:pt x="6026" y="6963"/>
                    <a:pt x="5957" y="7031"/>
                    <a:pt x="5980" y="7100"/>
                  </a:cubicBezTo>
                  <a:cubicBezTo>
                    <a:pt x="6003" y="7168"/>
                    <a:pt x="6003" y="7259"/>
                    <a:pt x="6072" y="7282"/>
                  </a:cubicBezTo>
                  <a:cubicBezTo>
                    <a:pt x="6117" y="7328"/>
                    <a:pt x="6163" y="7373"/>
                    <a:pt x="6254" y="7373"/>
                  </a:cubicBezTo>
                  <a:cubicBezTo>
                    <a:pt x="6323" y="7351"/>
                    <a:pt x="6391" y="7305"/>
                    <a:pt x="6437" y="7282"/>
                  </a:cubicBezTo>
                  <a:cubicBezTo>
                    <a:pt x="6482" y="7237"/>
                    <a:pt x="6505" y="7145"/>
                    <a:pt x="6528" y="7100"/>
                  </a:cubicBezTo>
                  <a:cubicBezTo>
                    <a:pt x="6482" y="7031"/>
                    <a:pt x="6482" y="6940"/>
                    <a:pt x="6437" y="6917"/>
                  </a:cubicBezTo>
                  <a:cubicBezTo>
                    <a:pt x="6397" y="6878"/>
                    <a:pt x="6341" y="6821"/>
                    <a:pt x="6267" y="6821"/>
                  </a:cubicBezTo>
                  <a:close/>
                  <a:moveTo>
                    <a:pt x="13677" y="6732"/>
                  </a:moveTo>
                  <a:cubicBezTo>
                    <a:pt x="13668" y="6732"/>
                    <a:pt x="13659" y="6733"/>
                    <a:pt x="13650" y="6734"/>
                  </a:cubicBezTo>
                  <a:cubicBezTo>
                    <a:pt x="13490" y="6734"/>
                    <a:pt x="13330" y="6917"/>
                    <a:pt x="13330" y="7054"/>
                  </a:cubicBezTo>
                  <a:cubicBezTo>
                    <a:pt x="13330" y="7237"/>
                    <a:pt x="13513" y="7396"/>
                    <a:pt x="13672" y="7396"/>
                  </a:cubicBezTo>
                  <a:cubicBezTo>
                    <a:pt x="13832" y="7396"/>
                    <a:pt x="14015" y="7214"/>
                    <a:pt x="13992" y="7054"/>
                  </a:cubicBezTo>
                  <a:cubicBezTo>
                    <a:pt x="13992" y="6903"/>
                    <a:pt x="13830" y="6732"/>
                    <a:pt x="13677" y="6732"/>
                  </a:cubicBezTo>
                  <a:close/>
                  <a:moveTo>
                    <a:pt x="205" y="7031"/>
                  </a:moveTo>
                  <a:cubicBezTo>
                    <a:pt x="205" y="7031"/>
                    <a:pt x="183" y="7054"/>
                    <a:pt x="160" y="7054"/>
                  </a:cubicBezTo>
                  <a:cubicBezTo>
                    <a:pt x="137" y="7100"/>
                    <a:pt x="91" y="7351"/>
                    <a:pt x="114" y="7396"/>
                  </a:cubicBezTo>
                  <a:cubicBezTo>
                    <a:pt x="114" y="7419"/>
                    <a:pt x="137" y="7419"/>
                    <a:pt x="137" y="7419"/>
                  </a:cubicBezTo>
                  <a:cubicBezTo>
                    <a:pt x="274" y="7419"/>
                    <a:pt x="365" y="7351"/>
                    <a:pt x="365" y="7259"/>
                  </a:cubicBezTo>
                  <a:cubicBezTo>
                    <a:pt x="388" y="7168"/>
                    <a:pt x="320" y="7054"/>
                    <a:pt x="205" y="7031"/>
                  </a:cubicBezTo>
                  <a:close/>
                  <a:moveTo>
                    <a:pt x="7601" y="6963"/>
                  </a:moveTo>
                  <a:cubicBezTo>
                    <a:pt x="7441" y="6963"/>
                    <a:pt x="7327" y="7077"/>
                    <a:pt x="7327" y="7237"/>
                  </a:cubicBezTo>
                  <a:cubicBezTo>
                    <a:pt x="7327" y="7373"/>
                    <a:pt x="7418" y="7488"/>
                    <a:pt x="7578" y="7488"/>
                  </a:cubicBezTo>
                  <a:cubicBezTo>
                    <a:pt x="7738" y="7488"/>
                    <a:pt x="7852" y="7396"/>
                    <a:pt x="7852" y="7237"/>
                  </a:cubicBezTo>
                  <a:cubicBezTo>
                    <a:pt x="7852" y="7077"/>
                    <a:pt x="7761" y="6963"/>
                    <a:pt x="7601" y="6963"/>
                  </a:cubicBezTo>
                  <a:close/>
                  <a:moveTo>
                    <a:pt x="15019" y="6849"/>
                  </a:moveTo>
                  <a:cubicBezTo>
                    <a:pt x="14791" y="6849"/>
                    <a:pt x="14677" y="6985"/>
                    <a:pt x="14677" y="7191"/>
                  </a:cubicBezTo>
                  <a:cubicBezTo>
                    <a:pt x="14677" y="7396"/>
                    <a:pt x="14791" y="7533"/>
                    <a:pt x="14996" y="7533"/>
                  </a:cubicBezTo>
                  <a:cubicBezTo>
                    <a:pt x="15225" y="7533"/>
                    <a:pt x="15339" y="7396"/>
                    <a:pt x="15339" y="7191"/>
                  </a:cubicBezTo>
                  <a:cubicBezTo>
                    <a:pt x="15339" y="6985"/>
                    <a:pt x="15225" y="6849"/>
                    <a:pt x="15019" y="6849"/>
                  </a:cubicBezTo>
                  <a:close/>
                  <a:moveTo>
                    <a:pt x="1506" y="7168"/>
                  </a:moveTo>
                  <a:cubicBezTo>
                    <a:pt x="1392" y="7168"/>
                    <a:pt x="1301" y="7237"/>
                    <a:pt x="1301" y="7351"/>
                  </a:cubicBezTo>
                  <a:cubicBezTo>
                    <a:pt x="1301" y="7488"/>
                    <a:pt x="1392" y="7556"/>
                    <a:pt x="1506" y="7556"/>
                  </a:cubicBezTo>
                  <a:cubicBezTo>
                    <a:pt x="1643" y="7556"/>
                    <a:pt x="1712" y="7488"/>
                    <a:pt x="1712" y="7351"/>
                  </a:cubicBezTo>
                  <a:cubicBezTo>
                    <a:pt x="1712" y="7237"/>
                    <a:pt x="1643" y="7168"/>
                    <a:pt x="1506" y="7168"/>
                  </a:cubicBezTo>
                  <a:close/>
                  <a:moveTo>
                    <a:pt x="8945" y="7029"/>
                  </a:moveTo>
                  <a:cubicBezTo>
                    <a:pt x="8938" y="7029"/>
                    <a:pt x="8931" y="7030"/>
                    <a:pt x="8925" y="7031"/>
                  </a:cubicBezTo>
                  <a:cubicBezTo>
                    <a:pt x="8788" y="7031"/>
                    <a:pt x="8628" y="7214"/>
                    <a:pt x="8628" y="7351"/>
                  </a:cubicBezTo>
                  <a:cubicBezTo>
                    <a:pt x="8651" y="7465"/>
                    <a:pt x="8811" y="7625"/>
                    <a:pt x="8925" y="7625"/>
                  </a:cubicBezTo>
                  <a:cubicBezTo>
                    <a:pt x="9062" y="7625"/>
                    <a:pt x="9244" y="7442"/>
                    <a:pt x="9221" y="7328"/>
                  </a:cubicBezTo>
                  <a:cubicBezTo>
                    <a:pt x="9221" y="7199"/>
                    <a:pt x="9059" y="7029"/>
                    <a:pt x="8945" y="7029"/>
                  </a:cubicBezTo>
                  <a:close/>
                  <a:moveTo>
                    <a:pt x="16242" y="6952"/>
                  </a:moveTo>
                  <a:cubicBezTo>
                    <a:pt x="16226" y="6952"/>
                    <a:pt x="16214" y="6955"/>
                    <a:pt x="16206" y="6963"/>
                  </a:cubicBezTo>
                  <a:cubicBezTo>
                    <a:pt x="16115" y="7054"/>
                    <a:pt x="16001" y="7100"/>
                    <a:pt x="16001" y="7259"/>
                  </a:cubicBezTo>
                  <a:cubicBezTo>
                    <a:pt x="16023" y="7465"/>
                    <a:pt x="16023" y="7488"/>
                    <a:pt x="16183" y="7602"/>
                  </a:cubicBezTo>
                  <a:cubicBezTo>
                    <a:pt x="16183" y="7625"/>
                    <a:pt x="16206" y="7625"/>
                    <a:pt x="16206" y="7625"/>
                  </a:cubicBezTo>
                  <a:cubicBezTo>
                    <a:pt x="16264" y="7625"/>
                    <a:pt x="16322" y="7631"/>
                    <a:pt x="16378" y="7631"/>
                  </a:cubicBezTo>
                  <a:cubicBezTo>
                    <a:pt x="16476" y="7631"/>
                    <a:pt x="16567" y="7612"/>
                    <a:pt x="16640" y="7510"/>
                  </a:cubicBezTo>
                  <a:cubicBezTo>
                    <a:pt x="16662" y="7465"/>
                    <a:pt x="16685" y="7419"/>
                    <a:pt x="16685" y="7373"/>
                  </a:cubicBezTo>
                  <a:cubicBezTo>
                    <a:pt x="16685" y="7305"/>
                    <a:pt x="16685" y="7259"/>
                    <a:pt x="16685" y="7191"/>
                  </a:cubicBezTo>
                  <a:cubicBezTo>
                    <a:pt x="16685" y="7168"/>
                    <a:pt x="16685" y="7145"/>
                    <a:pt x="16662" y="7122"/>
                  </a:cubicBezTo>
                  <a:cubicBezTo>
                    <a:pt x="16584" y="7063"/>
                    <a:pt x="16539" y="6954"/>
                    <a:pt x="16426" y="6954"/>
                  </a:cubicBezTo>
                  <a:cubicBezTo>
                    <a:pt x="16408" y="6954"/>
                    <a:pt x="16388" y="6956"/>
                    <a:pt x="16366" y="6963"/>
                  </a:cubicBezTo>
                  <a:cubicBezTo>
                    <a:pt x="16320" y="6963"/>
                    <a:pt x="16274" y="6952"/>
                    <a:pt x="16242" y="6952"/>
                  </a:cubicBezTo>
                  <a:close/>
                  <a:moveTo>
                    <a:pt x="2853" y="7237"/>
                  </a:moveTo>
                  <a:cubicBezTo>
                    <a:pt x="2739" y="7237"/>
                    <a:pt x="2625" y="7351"/>
                    <a:pt x="2625" y="7442"/>
                  </a:cubicBezTo>
                  <a:cubicBezTo>
                    <a:pt x="2602" y="7556"/>
                    <a:pt x="2739" y="7693"/>
                    <a:pt x="2853" y="7693"/>
                  </a:cubicBezTo>
                  <a:cubicBezTo>
                    <a:pt x="2967" y="7693"/>
                    <a:pt x="3081" y="7579"/>
                    <a:pt x="3081" y="7465"/>
                  </a:cubicBezTo>
                  <a:cubicBezTo>
                    <a:pt x="3104" y="7373"/>
                    <a:pt x="2990" y="7237"/>
                    <a:pt x="2853" y="7237"/>
                  </a:cubicBezTo>
                  <a:close/>
                  <a:moveTo>
                    <a:pt x="17393" y="7191"/>
                  </a:moveTo>
                  <a:cubicBezTo>
                    <a:pt x="17393" y="7237"/>
                    <a:pt x="17347" y="7282"/>
                    <a:pt x="17347" y="7351"/>
                  </a:cubicBezTo>
                  <a:cubicBezTo>
                    <a:pt x="17347" y="7373"/>
                    <a:pt x="17324" y="7396"/>
                    <a:pt x="17324" y="7419"/>
                  </a:cubicBezTo>
                  <a:cubicBezTo>
                    <a:pt x="17347" y="7533"/>
                    <a:pt x="17370" y="7647"/>
                    <a:pt x="17461" y="7716"/>
                  </a:cubicBezTo>
                  <a:cubicBezTo>
                    <a:pt x="17484" y="7716"/>
                    <a:pt x="17484" y="7716"/>
                    <a:pt x="17507" y="7739"/>
                  </a:cubicBezTo>
                  <a:cubicBezTo>
                    <a:pt x="17507" y="7716"/>
                    <a:pt x="17484" y="7693"/>
                    <a:pt x="17484" y="7693"/>
                  </a:cubicBezTo>
                  <a:cubicBezTo>
                    <a:pt x="17507" y="7579"/>
                    <a:pt x="17461" y="7465"/>
                    <a:pt x="17461" y="7373"/>
                  </a:cubicBezTo>
                  <a:cubicBezTo>
                    <a:pt x="17461" y="7305"/>
                    <a:pt x="17439" y="7237"/>
                    <a:pt x="17393" y="7191"/>
                  </a:cubicBezTo>
                  <a:close/>
                  <a:moveTo>
                    <a:pt x="10294" y="7168"/>
                  </a:moveTo>
                  <a:cubicBezTo>
                    <a:pt x="10112" y="7168"/>
                    <a:pt x="9975" y="7282"/>
                    <a:pt x="9975" y="7465"/>
                  </a:cubicBezTo>
                  <a:cubicBezTo>
                    <a:pt x="9975" y="7625"/>
                    <a:pt x="10112" y="7762"/>
                    <a:pt x="10271" y="7762"/>
                  </a:cubicBezTo>
                  <a:cubicBezTo>
                    <a:pt x="10431" y="7762"/>
                    <a:pt x="10568" y="7625"/>
                    <a:pt x="10568" y="7465"/>
                  </a:cubicBezTo>
                  <a:cubicBezTo>
                    <a:pt x="10568" y="7305"/>
                    <a:pt x="10431" y="7168"/>
                    <a:pt x="10294" y="7168"/>
                  </a:cubicBezTo>
                  <a:close/>
                  <a:moveTo>
                    <a:pt x="4200" y="7351"/>
                  </a:moveTo>
                  <a:cubicBezTo>
                    <a:pt x="4063" y="7351"/>
                    <a:pt x="3949" y="7465"/>
                    <a:pt x="3949" y="7602"/>
                  </a:cubicBezTo>
                  <a:cubicBezTo>
                    <a:pt x="3970" y="7727"/>
                    <a:pt x="4048" y="7833"/>
                    <a:pt x="4165" y="7833"/>
                  </a:cubicBezTo>
                  <a:cubicBezTo>
                    <a:pt x="4177" y="7833"/>
                    <a:pt x="4188" y="7832"/>
                    <a:pt x="4200" y="7830"/>
                  </a:cubicBezTo>
                  <a:cubicBezTo>
                    <a:pt x="4210" y="7832"/>
                    <a:pt x="4220" y="7833"/>
                    <a:pt x="4230" y="7833"/>
                  </a:cubicBezTo>
                  <a:cubicBezTo>
                    <a:pt x="4350" y="7833"/>
                    <a:pt x="4428" y="7706"/>
                    <a:pt x="4428" y="7579"/>
                  </a:cubicBezTo>
                  <a:cubicBezTo>
                    <a:pt x="4428" y="7465"/>
                    <a:pt x="4314" y="7351"/>
                    <a:pt x="4200" y="7351"/>
                  </a:cubicBezTo>
                  <a:close/>
                  <a:moveTo>
                    <a:pt x="11618" y="7259"/>
                  </a:moveTo>
                  <a:cubicBezTo>
                    <a:pt x="11413" y="7259"/>
                    <a:pt x="11321" y="7351"/>
                    <a:pt x="11321" y="7556"/>
                  </a:cubicBezTo>
                  <a:cubicBezTo>
                    <a:pt x="11321" y="7762"/>
                    <a:pt x="11413" y="7876"/>
                    <a:pt x="11618" y="7876"/>
                  </a:cubicBezTo>
                  <a:cubicBezTo>
                    <a:pt x="11824" y="7876"/>
                    <a:pt x="11915" y="7762"/>
                    <a:pt x="11915" y="7556"/>
                  </a:cubicBezTo>
                  <a:cubicBezTo>
                    <a:pt x="11915" y="7351"/>
                    <a:pt x="11824" y="7259"/>
                    <a:pt x="11618" y="7259"/>
                  </a:cubicBezTo>
                  <a:close/>
                  <a:moveTo>
                    <a:pt x="5524" y="7419"/>
                  </a:moveTo>
                  <a:cubicBezTo>
                    <a:pt x="5410" y="7419"/>
                    <a:pt x="5250" y="7579"/>
                    <a:pt x="5227" y="7693"/>
                  </a:cubicBezTo>
                  <a:cubicBezTo>
                    <a:pt x="5227" y="7807"/>
                    <a:pt x="5387" y="7967"/>
                    <a:pt x="5501" y="7967"/>
                  </a:cubicBezTo>
                  <a:cubicBezTo>
                    <a:pt x="5592" y="7967"/>
                    <a:pt x="5775" y="7807"/>
                    <a:pt x="5775" y="7693"/>
                  </a:cubicBezTo>
                  <a:cubicBezTo>
                    <a:pt x="5775" y="7579"/>
                    <a:pt x="5638" y="7442"/>
                    <a:pt x="5524" y="7419"/>
                  </a:cubicBezTo>
                  <a:close/>
                  <a:moveTo>
                    <a:pt x="12919" y="7351"/>
                  </a:moveTo>
                  <a:cubicBezTo>
                    <a:pt x="12782" y="7351"/>
                    <a:pt x="12600" y="7533"/>
                    <a:pt x="12600" y="7693"/>
                  </a:cubicBezTo>
                  <a:cubicBezTo>
                    <a:pt x="12577" y="7853"/>
                    <a:pt x="12759" y="8035"/>
                    <a:pt x="12919" y="8035"/>
                  </a:cubicBezTo>
                  <a:cubicBezTo>
                    <a:pt x="13079" y="8035"/>
                    <a:pt x="13262" y="7876"/>
                    <a:pt x="13262" y="7716"/>
                  </a:cubicBezTo>
                  <a:cubicBezTo>
                    <a:pt x="13262" y="7556"/>
                    <a:pt x="13102" y="7373"/>
                    <a:pt x="12919" y="7351"/>
                  </a:cubicBezTo>
                  <a:close/>
                  <a:moveTo>
                    <a:pt x="6848" y="7556"/>
                  </a:moveTo>
                  <a:cubicBezTo>
                    <a:pt x="6688" y="7556"/>
                    <a:pt x="6574" y="7670"/>
                    <a:pt x="6574" y="7830"/>
                  </a:cubicBezTo>
                  <a:cubicBezTo>
                    <a:pt x="6574" y="7990"/>
                    <a:pt x="6688" y="8104"/>
                    <a:pt x="6870" y="8104"/>
                  </a:cubicBezTo>
                  <a:cubicBezTo>
                    <a:pt x="7007" y="8104"/>
                    <a:pt x="7122" y="7990"/>
                    <a:pt x="7122" y="7830"/>
                  </a:cubicBezTo>
                  <a:cubicBezTo>
                    <a:pt x="7122" y="7670"/>
                    <a:pt x="7007" y="7556"/>
                    <a:pt x="6848" y="7556"/>
                  </a:cubicBezTo>
                  <a:close/>
                  <a:moveTo>
                    <a:pt x="14266" y="7465"/>
                  </a:moveTo>
                  <a:cubicBezTo>
                    <a:pt x="14060" y="7465"/>
                    <a:pt x="13923" y="7579"/>
                    <a:pt x="13923" y="7807"/>
                  </a:cubicBezTo>
                  <a:cubicBezTo>
                    <a:pt x="13923" y="8013"/>
                    <a:pt x="14060" y="8127"/>
                    <a:pt x="14266" y="8127"/>
                  </a:cubicBezTo>
                  <a:cubicBezTo>
                    <a:pt x="14471" y="8127"/>
                    <a:pt x="14608" y="8013"/>
                    <a:pt x="14608" y="7807"/>
                  </a:cubicBezTo>
                  <a:cubicBezTo>
                    <a:pt x="14608" y="7579"/>
                    <a:pt x="14471" y="7465"/>
                    <a:pt x="14266" y="7465"/>
                  </a:cubicBezTo>
                  <a:close/>
                  <a:moveTo>
                    <a:pt x="776" y="7762"/>
                  </a:moveTo>
                  <a:cubicBezTo>
                    <a:pt x="662" y="7762"/>
                    <a:pt x="571" y="7830"/>
                    <a:pt x="571" y="7967"/>
                  </a:cubicBezTo>
                  <a:cubicBezTo>
                    <a:pt x="571" y="8081"/>
                    <a:pt x="639" y="8172"/>
                    <a:pt x="776" y="8172"/>
                  </a:cubicBezTo>
                  <a:cubicBezTo>
                    <a:pt x="890" y="8172"/>
                    <a:pt x="982" y="8081"/>
                    <a:pt x="982" y="7967"/>
                  </a:cubicBezTo>
                  <a:cubicBezTo>
                    <a:pt x="982" y="7853"/>
                    <a:pt x="890" y="7762"/>
                    <a:pt x="776" y="7762"/>
                  </a:cubicBezTo>
                  <a:close/>
                  <a:moveTo>
                    <a:pt x="8234" y="7641"/>
                  </a:moveTo>
                  <a:cubicBezTo>
                    <a:pt x="8220" y="7641"/>
                    <a:pt x="8207" y="7643"/>
                    <a:pt x="8194" y="7647"/>
                  </a:cubicBezTo>
                  <a:cubicBezTo>
                    <a:pt x="8126" y="7647"/>
                    <a:pt x="8035" y="7670"/>
                    <a:pt x="7989" y="7716"/>
                  </a:cubicBezTo>
                  <a:cubicBezTo>
                    <a:pt x="7943" y="7762"/>
                    <a:pt x="7898" y="7853"/>
                    <a:pt x="7898" y="7921"/>
                  </a:cubicBezTo>
                  <a:cubicBezTo>
                    <a:pt x="7898" y="7990"/>
                    <a:pt x="7943" y="8081"/>
                    <a:pt x="7989" y="8127"/>
                  </a:cubicBezTo>
                  <a:cubicBezTo>
                    <a:pt x="8035" y="8195"/>
                    <a:pt x="8126" y="8195"/>
                    <a:pt x="8194" y="8241"/>
                  </a:cubicBezTo>
                  <a:cubicBezTo>
                    <a:pt x="8263" y="8195"/>
                    <a:pt x="8331" y="8195"/>
                    <a:pt x="8400" y="8150"/>
                  </a:cubicBezTo>
                  <a:cubicBezTo>
                    <a:pt x="8468" y="8081"/>
                    <a:pt x="8491" y="7990"/>
                    <a:pt x="8491" y="7921"/>
                  </a:cubicBezTo>
                  <a:cubicBezTo>
                    <a:pt x="8491" y="7853"/>
                    <a:pt x="8445" y="7784"/>
                    <a:pt x="8400" y="7716"/>
                  </a:cubicBezTo>
                  <a:cubicBezTo>
                    <a:pt x="8362" y="7679"/>
                    <a:pt x="8295" y="7641"/>
                    <a:pt x="8234" y="7641"/>
                  </a:cubicBezTo>
                  <a:close/>
                  <a:moveTo>
                    <a:pt x="15613" y="7602"/>
                  </a:moveTo>
                  <a:cubicBezTo>
                    <a:pt x="15407" y="7602"/>
                    <a:pt x="15270" y="7716"/>
                    <a:pt x="15270" y="7921"/>
                  </a:cubicBezTo>
                  <a:cubicBezTo>
                    <a:pt x="15270" y="8035"/>
                    <a:pt x="15293" y="8104"/>
                    <a:pt x="15361" y="8172"/>
                  </a:cubicBezTo>
                  <a:cubicBezTo>
                    <a:pt x="15430" y="8241"/>
                    <a:pt x="15498" y="8264"/>
                    <a:pt x="15590" y="8264"/>
                  </a:cubicBezTo>
                  <a:cubicBezTo>
                    <a:pt x="15818" y="8264"/>
                    <a:pt x="15955" y="8150"/>
                    <a:pt x="15955" y="7944"/>
                  </a:cubicBezTo>
                  <a:cubicBezTo>
                    <a:pt x="15955" y="7716"/>
                    <a:pt x="15818" y="7602"/>
                    <a:pt x="15613" y="7602"/>
                  </a:cubicBezTo>
                  <a:close/>
                  <a:moveTo>
                    <a:pt x="2093" y="7873"/>
                  </a:moveTo>
                  <a:cubicBezTo>
                    <a:pt x="1989" y="7873"/>
                    <a:pt x="1893" y="7977"/>
                    <a:pt x="1872" y="8081"/>
                  </a:cubicBezTo>
                  <a:cubicBezTo>
                    <a:pt x="1872" y="8195"/>
                    <a:pt x="1986" y="8332"/>
                    <a:pt x="2100" y="8332"/>
                  </a:cubicBezTo>
                  <a:cubicBezTo>
                    <a:pt x="2214" y="8332"/>
                    <a:pt x="2351" y="8218"/>
                    <a:pt x="2351" y="8104"/>
                  </a:cubicBezTo>
                  <a:cubicBezTo>
                    <a:pt x="2351" y="7990"/>
                    <a:pt x="2237" y="7876"/>
                    <a:pt x="2123" y="7876"/>
                  </a:cubicBezTo>
                  <a:cubicBezTo>
                    <a:pt x="2113" y="7874"/>
                    <a:pt x="2103" y="7873"/>
                    <a:pt x="2093" y="7873"/>
                  </a:cubicBezTo>
                  <a:close/>
                  <a:moveTo>
                    <a:pt x="9541" y="7762"/>
                  </a:moveTo>
                  <a:cubicBezTo>
                    <a:pt x="9381" y="7762"/>
                    <a:pt x="9244" y="7898"/>
                    <a:pt x="9221" y="8058"/>
                  </a:cubicBezTo>
                  <a:cubicBezTo>
                    <a:pt x="9221" y="8218"/>
                    <a:pt x="9358" y="8378"/>
                    <a:pt x="9518" y="8378"/>
                  </a:cubicBezTo>
                  <a:cubicBezTo>
                    <a:pt x="9701" y="8378"/>
                    <a:pt x="9838" y="8241"/>
                    <a:pt x="9838" y="8058"/>
                  </a:cubicBezTo>
                  <a:cubicBezTo>
                    <a:pt x="9838" y="7898"/>
                    <a:pt x="9701" y="7762"/>
                    <a:pt x="9541" y="7762"/>
                  </a:cubicBezTo>
                  <a:close/>
                  <a:moveTo>
                    <a:pt x="16935" y="7666"/>
                  </a:moveTo>
                  <a:cubicBezTo>
                    <a:pt x="16872" y="7666"/>
                    <a:pt x="16748" y="7722"/>
                    <a:pt x="16708" y="7762"/>
                  </a:cubicBezTo>
                  <a:cubicBezTo>
                    <a:pt x="16617" y="7830"/>
                    <a:pt x="16594" y="7944"/>
                    <a:pt x="16594" y="8035"/>
                  </a:cubicBezTo>
                  <a:cubicBezTo>
                    <a:pt x="16594" y="8127"/>
                    <a:pt x="16617" y="8218"/>
                    <a:pt x="16685" y="8287"/>
                  </a:cubicBezTo>
                  <a:cubicBezTo>
                    <a:pt x="16754" y="8355"/>
                    <a:pt x="16845" y="8378"/>
                    <a:pt x="16936" y="8401"/>
                  </a:cubicBezTo>
                  <a:cubicBezTo>
                    <a:pt x="16941" y="8403"/>
                    <a:pt x="16948" y="8404"/>
                    <a:pt x="16956" y="8404"/>
                  </a:cubicBezTo>
                  <a:cubicBezTo>
                    <a:pt x="17020" y="8404"/>
                    <a:pt x="17170" y="8330"/>
                    <a:pt x="17210" y="8309"/>
                  </a:cubicBezTo>
                  <a:cubicBezTo>
                    <a:pt x="17279" y="8241"/>
                    <a:pt x="17279" y="8127"/>
                    <a:pt x="17324" y="8035"/>
                  </a:cubicBezTo>
                  <a:cubicBezTo>
                    <a:pt x="17279" y="7944"/>
                    <a:pt x="17279" y="7853"/>
                    <a:pt x="17210" y="7784"/>
                  </a:cubicBezTo>
                  <a:cubicBezTo>
                    <a:pt x="17142" y="7693"/>
                    <a:pt x="17051" y="7693"/>
                    <a:pt x="16959" y="7670"/>
                  </a:cubicBezTo>
                  <a:cubicBezTo>
                    <a:pt x="16953" y="7667"/>
                    <a:pt x="16945" y="7666"/>
                    <a:pt x="16935" y="7666"/>
                  </a:cubicBezTo>
                  <a:close/>
                  <a:moveTo>
                    <a:pt x="3469" y="7967"/>
                  </a:moveTo>
                  <a:cubicBezTo>
                    <a:pt x="3310" y="7967"/>
                    <a:pt x="3218" y="8035"/>
                    <a:pt x="3218" y="8195"/>
                  </a:cubicBezTo>
                  <a:cubicBezTo>
                    <a:pt x="3218" y="8355"/>
                    <a:pt x="3310" y="8446"/>
                    <a:pt x="3469" y="8446"/>
                  </a:cubicBezTo>
                  <a:cubicBezTo>
                    <a:pt x="3606" y="8446"/>
                    <a:pt x="3698" y="8355"/>
                    <a:pt x="3698" y="8195"/>
                  </a:cubicBezTo>
                  <a:cubicBezTo>
                    <a:pt x="3698" y="8035"/>
                    <a:pt x="3606" y="7967"/>
                    <a:pt x="3469" y="7967"/>
                  </a:cubicBezTo>
                  <a:close/>
                  <a:moveTo>
                    <a:pt x="10865" y="7876"/>
                  </a:moveTo>
                  <a:cubicBezTo>
                    <a:pt x="10682" y="7876"/>
                    <a:pt x="10568" y="7967"/>
                    <a:pt x="10568" y="8150"/>
                  </a:cubicBezTo>
                  <a:cubicBezTo>
                    <a:pt x="10568" y="8378"/>
                    <a:pt x="10659" y="8469"/>
                    <a:pt x="10865" y="8469"/>
                  </a:cubicBezTo>
                  <a:cubicBezTo>
                    <a:pt x="11070" y="8469"/>
                    <a:pt x="11184" y="8378"/>
                    <a:pt x="11184" y="8172"/>
                  </a:cubicBezTo>
                  <a:cubicBezTo>
                    <a:pt x="11184" y="7967"/>
                    <a:pt x="11070" y="7876"/>
                    <a:pt x="10865" y="7876"/>
                  </a:cubicBezTo>
                  <a:close/>
                  <a:moveTo>
                    <a:pt x="4816" y="8058"/>
                  </a:moveTo>
                  <a:cubicBezTo>
                    <a:pt x="4702" y="8058"/>
                    <a:pt x="4542" y="8218"/>
                    <a:pt x="4542" y="8332"/>
                  </a:cubicBezTo>
                  <a:cubicBezTo>
                    <a:pt x="4519" y="8446"/>
                    <a:pt x="4679" y="8606"/>
                    <a:pt x="4793" y="8606"/>
                  </a:cubicBezTo>
                  <a:cubicBezTo>
                    <a:pt x="4907" y="8606"/>
                    <a:pt x="5067" y="8446"/>
                    <a:pt x="5067" y="8332"/>
                  </a:cubicBezTo>
                  <a:cubicBezTo>
                    <a:pt x="5067" y="8218"/>
                    <a:pt x="4930" y="8081"/>
                    <a:pt x="4816" y="8058"/>
                  </a:cubicBezTo>
                  <a:close/>
                  <a:moveTo>
                    <a:pt x="12234" y="7967"/>
                  </a:moveTo>
                  <a:cubicBezTo>
                    <a:pt x="12075" y="7967"/>
                    <a:pt x="11892" y="8127"/>
                    <a:pt x="11892" y="8309"/>
                  </a:cubicBezTo>
                  <a:cubicBezTo>
                    <a:pt x="11892" y="8469"/>
                    <a:pt x="12052" y="8629"/>
                    <a:pt x="12212" y="8629"/>
                  </a:cubicBezTo>
                  <a:cubicBezTo>
                    <a:pt x="12221" y="8630"/>
                    <a:pt x="12230" y="8631"/>
                    <a:pt x="12239" y="8631"/>
                  </a:cubicBezTo>
                  <a:cubicBezTo>
                    <a:pt x="12392" y="8631"/>
                    <a:pt x="12554" y="8460"/>
                    <a:pt x="12554" y="8309"/>
                  </a:cubicBezTo>
                  <a:cubicBezTo>
                    <a:pt x="12554" y="8150"/>
                    <a:pt x="12394" y="7967"/>
                    <a:pt x="12234" y="7967"/>
                  </a:cubicBezTo>
                  <a:close/>
                  <a:moveTo>
                    <a:pt x="6148" y="8170"/>
                  </a:moveTo>
                  <a:cubicBezTo>
                    <a:pt x="6138" y="8170"/>
                    <a:pt x="6128" y="8171"/>
                    <a:pt x="6117" y="8172"/>
                  </a:cubicBezTo>
                  <a:cubicBezTo>
                    <a:pt x="5980" y="8172"/>
                    <a:pt x="5866" y="8287"/>
                    <a:pt x="5866" y="8446"/>
                  </a:cubicBezTo>
                  <a:cubicBezTo>
                    <a:pt x="5866" y="8606"/>
                    <a:pt x="5980" y="8697"/>
                    <a:pt x="6163" y="8697"/>
                  </a:cubicBezTo>
                  <a:cubicBezTo>
                    <a:pt x="6300" y="8697"/>
                    <a:pt x="6414" y="8583"/>
                    <a:pt x="6414" y="8423"/>
                  </a:cubicBezTo>
                  <a:cubicBezTo>
                    <a:pt x="6414" y="8317"/>
                    <a:pt x="6294" y="8170"/>
                    <a:pt x="6148" y="8170"/>
                  </a:cubicBezTo>
                  <a:close/>
                  <a:moveTo>
                    <a:pt x="13558" y="8058"/>
                  </a:moveTo>
                  <a:cubicBezTo>
                    <a:pt x="13376" y="8058"/>
                    <a:pt x="13239" y="8218"/>
                    <a:pt x="13216" y="8378"/>
                  </a:cubicBezTo>
                  <a:cubicBezTo>
                    <a:pt x="13216" y="8583"/>
                    <a:pt x="13353" y="8720"/>
                    <a:pt x="13558" y="8743"/>
                  </a:cubicBezTo>
                  <a:cubicBezTo>
                    <a:pt x="13741" y="8743"/>
                    <a:pt x="13901" y="8606"/>
                    <a:pt x="13901" y="8401"/>
                  </a:cubicBezTo>
                  <a:cubicBezTo>
                    <a:pt x="13901" y="8218"/>
                    <a:pt x="13741" y="8058"/>
                    <a:pt x="13558" y="8058"/>
                  </a:cubicBezTo>
                  <a:close/>
                  <a:moveTo>
                    <a:pt x="103" y="8372"/>
                  </a:moveTo>
                  <a:cubicBezTo>
                    <a:pt x="74" y="8372"/>
                    <a:pt x="46" y="8378"/>
                    <a:pt x="23" y="8378"/>
                  </a:cubicBezTo>
                  <a:cubicBezTo>
                    <a:pt x="23" y="8378"/>
                    <a:pt x="0" y="8446"/>
                    <a:pt x="0" y="8469"/>
                  </a:cubicBezTo>
                  <a:cubicBezTo>
                    <a:pt x="0" y="8515"/>
                    <a:pt x="0" y="8538"/>
                    <a:pt x="0" y="8583"/>
                  </a:cubicBezTo>
                  <a:cubicBezTo>
                    <a:pt x="0" y="8629"/>
                    <a:pt x="0" y="8675"/>
                    <a:pt x="0" y="8720"/>
                  </a:cubicBezTo>
                  <a:cubicBezTo>
                    <a:pt x="0" y="8743"/>
                    <a:pt x="23" y="8766"/>
                    <a:pt x="23" y="8766"/>
                  </a:cubicBezTo>
                  <a:cubicBezTo>
                    <a:pt x="57" y="8766"/>
                    <a:pt x="86" y="8772"/>
                    <a:pt x="111" y="8772"/>
                  </a:cubicBezTo>
                  <a:cubicBezTo>
                    <a:pt x="137" y="8772"/>
                    <a:pt x="160" y="8766"/>
                    <a:pt x="183" y="8743"/>
                  </a:cubicBezTo>
                  <a:cubicBezTo>
                    <a:pt x="228" y="8697"/>
                    <a:pt x="274" y="8652"/>
                    <a:pt x="274" y="8583"/>
                  </a:cubicBezTo>
                  <a:cubicBezTo>
                    <a:pt x="274" y="8492"/>
                    <a:pt x="228" y="8446"/>
                    <a:pt x="183" y="8401"/>
                  </a:cubicBezTo>
                  <a:cubicBezTo>
                    <a:pt x="160" y="8378"/>
                    <a:pt x="131" y="8372"/>
                    <a:pt x="103" y="8372"/>
                  </a:cubicBezTo>
                  <a:close/>
                  <a:moveTo>
                    <a:pt x="7487" y="8264"/>
                  </a:moveTo>
                  <a:cubicBezTo>
                    <a:pt x="7418" y="8287"/>
                    <a:pt x="7327" y="8309"/>
                    <a:pt x="7281" y="8378"/>
                  </a:cubicBezTo>
                  <a:cubicBezTo>
                    <a:pt x="7236" y="8423"/>
                    <a:pt x="7190" y="8515"/>
                    <a:pt x="7190" y="8583"/>
                  </a:cubicBezTo>
                  <a:cubicBezTo>
                    <a:pt x="7190" y="8652"/>
                    <a:pt x="7236" y="8743"/>
                    <a:pt x="7281" y="8789"/>
                  </a:cubicBezTo>
                  <a:cubicBezTo>
                    <a:pt x="7350" y="8834"/>
                    <a:pt x="7418" y="8857"/>
                    <a:pt x="7510" y="8857"/>
                  </a:cubicBezTo>
                  <a:cubicBezTo>
                    <a:pt x="7555" y="8857"/>
                    <a:pt x="7647" y="8834"/>
                    <a:pt x="7692" y="8789"/>
                  </a:cubicBezTo>
                  <a:cubicBezTo>
                    <a:pt x="7738" y="8720"/>
                    <a:pt x="7783" y="8652"/>
                    <a:pt x="7783" y="8560"/>
                  </a:cubicBezTo>
                  <a:cubicBezTo>
                    <a:pt x="7783" y="8492"/>
                    <a:pt x="7738" y="8423"/>
                    <a:pt x="7692" y="8355"/>
                  </a:cubicBezTo>
                  <a:cubicBezTo>
                    <a:pt x="7647" y="8309"/>
                    <a:pt x="7555" y="8287"/>
                    <a:pt x="7487" y="8264"/>
                  </a:cubicBezTo>
                  <a:close/>
                  <a:moveTo>
                    <a:pt x="14882" y="8195"/>
                  </a:moveTo>
                  <a:cubicBezTo>
                    <a:pt x="14654" y="8195"/>
                    <a:pt x="14540" y="8332"/>
                    <a:pt x="14540" y="8538"/>
                  </a:cubicBezTo>
                  <a:cubicBezTo>
                    <a:pt x="14540" y="8743"/>
                    <a:pt x="14654" y="8880"/>
                    <a:pt x="14882" y="8880"/>
                  </a:cubicBezTo>
                  <a:cubicBezTo>
                    <a:pt x="15088" y="8880"/>
                    <a:pt x="15202" y="8743"/>
                    <a:pt x="15202" y="8538"/>
                  </a:cubicBezTo>
                  <a:cubicBezTo>
                    <a:pt x="15202" y="8332"/>
                    <a:pt x="15088" y="8195"/>
                    <a:pt x="14882" y="8195"/>
                  </a:cubicBezTo>
                  <a:close/>
                  <a:moveTo>
                    <a:pt x="1370" y="8469"/>
                  </a:moveTo>
                  <a:cubicBezTo>
                    <a:pt x="1347" y="8515"/>
                    <a:pt x="1278" y="8492"/>
                    <a:pt x="1210" y="8538"/>
                  </a:cubicBezTo>
                  <a:cubicBezTo>
                    <a:pt x="1164" y="8583"/>
                    <a:pt x="1187" y="8652"/>
                    <a:pt x="1141" y="8697"/>
                  </a:cubicBezTo>
                  <a:cubicBezTo>
                    <a:pt x="1164" y="8743"/>
                    <a:pt x="1187" y="8789"/>
                    <a:pt x="1210" y="8857"/>
                  </a:cubicBezTo>
                  <a:cubicBezTo>
                    <a:pt x="1233" y="8926"/>
                    <a:pt x="1324" y="8926"/>
                    <a:pt x="1370" y="8926"/>
                  </a:cubicBezTo>
                  <a:cubicBezTo>
                    <a:pt x="1378" y="8930"/>
                    <a:pt x="1388" y="8932"/>
                    <a:pt x="1398" y="8932"/>
                  </a:cubicBezTo>
                  <a:cubicBezTo>
                    <a:pt x="1441" y="8932"/>
                    <a:pt x="1492" y="8898"/>
                    <a:pt x="1529" y="8880"/>
                  </a:cubicBezTo>
                  <a:cubicBezTo>
                    <a:pt x="1598" y="8834"/>
                    <a:pt x="1575" y="8766"/>
                    <a:pt x="1621" y="8697"/>
                  </a:cubicBezTo>
                  <a:cubicBezTo>
                    <a:pt x="1598" y="8652"/>
                    <a:pt x="1575" y="8606"/>
                    <a:pt x="1552" y="8560"/>
                  </a:cubicBezTo>
                  <a:cubicBezTo>
                    <a:pt x="1506" y="8492"/>
                    <a:pt x="1415" y="8515"/>
                    <a:pt x="1370" y="8469"/>
                  </a:cubicBezTo>
                  <a:close/>
                  <a:moveTo>
                    <a:pt x="8823" y="8375"/>
                  </a:moveTo>
                  <a:cubicBezTo>
                    <a:pt x="8811" y="8375"/>
                    <a:pt x="8800" y="8376"/>
                    <a:pt x="8788" y="8378"/>
                  </a:cubicBezTo>
                  <a:cubicBezTo>
                    <a:pt x="8628" y="8378"/>
                    <a:pt x="8491" y="8515"/>
                    <a:pt x="8491" y="8675"/>
                  </a:cubicBezTo>
                  <a:cubicBezTo>
                    <a:pt x="8491" y="8834"/>
                    <a:pt x="8628" y="8971"/>
                    <a:pt x="8811" y="8971"/>
                  </a:cubicBezTo>
                  <a:cubicBezTo>
                    <a:pt x="8970" y="8971"/>
                    <a:pt x="9107" y="8834"/>
                    <a:pt x="9107" y="8652"/>
                  </a:cubicBezTo>
                  <a:cubicBezTo>
                    <a:pt x="9086" y="8504"/>
                    <a:pt x="8967" y="8375"/>
                    <a:pt x="8823" y="8375"/>
                  </a:cubicBezTo>
                  <a:close/>
                  <a:moveTo>
                    <a:pt x="16229" y="8264"/>
                  </a:moveTo>
                  <a:cubicBezTo>
                    <a:pt x="16160" y="8264"/>
                    <a:pt x="16001" y="8332"/>
                    <a:pt x="15955" y="8378"/>
                  </a:cubicBezTo>
                  <a:cubicBezTo>
                    <a:pt x="15886" y="8446"/>
                    <a:pt x="15864" y="8538"/>
                    <a:pt x="15841" y="8629"/>
                  </a:cubicBezTo>
                  <a:cubicBezTo>
                    <a:pt x="15841" y="8675"/>
                    <a:pt x="15909" y="8857"/>
                    <a:pt x="15955" y="8880"/>
                  </a:cubicBezTo>
                  <a:cubicBezTo>
                    <a:pt x="16023" y="8971"/>
                    <a:pt x="16115" y="8994"/>
                    <a:pt x="16206" y="8994"/>
                  </a:cubicBezTo>
                  <a:cubicBezTo>
                    <a:pt x="16297" y="8994"/>
                    <a:pt x="16389" y="8971"/>
                    <a:pt x="16480" y="8903"/>
                  </a:cubicBezTo>
                  <a:cubicBezTo>
                    <a:pt x="16548" y="8834"/>
                    <a:pt x="16548" y="8743"/>
                    <a:pt x="16571" y="8652"/>
                  </a:cubicBezTo>
                  <a:cubicBezTo>
                    <a:pt x="16594" y="8606"/>
                    <a:pt x="16526" y="8423"/>
                    <a:pt x="16480" y="8378"/>
                  </a:cubicBezTo>
                  <a:cubicBezTo>
                    <a:pt x="16411" y="8309"/>
                    <a:pt x="16297" y="8309"/>
                    <a:pt x="16229" y="8264"/>
                  </a:cubicBezTo>
                  <a:close/>
                  <a:moveTo>
                    <a:pt x="2739" y="8560"/>
                  </a:moveTo>
                  <a:cubicBezTo>
                    <a:pt x="2602" y="8583"/>
                    <a:pt x="2488" y="8675"/>
                    <a:pt x="2488" y="8811"/>
                  </a:cubicBezTo>
                  <a:cubicBezTo>
                    <a:pt x="2488" y="8880"/>
                    <a:pt x="2511" y="8926"/>
                    <a:pt x="2556" y="8948"/>
                  </a:cubicBezTo>
                  <a:cubicBezTo>
                    <a:pt x="2596" y="8988"/>
                    <a:pt x="2635" y="9044"/>
                    <a:pt x="2689" y="9044"/>
                  </a:cubicBezTo>
                  <a:cubicBezTo>
                    <a:pt x="2698" y="9044"/>
                    <a:pt x="2707" y="9043"/>
                    <a:pt x="2716" y="9040"/>
                  </a:cubicBezTo>
                  <a:cubicBezTo>
                    <a:pt x="2729" y="9043"/>
                    <a:pt x="2740" y="9044"/>
                    <a:pt x="2750" y="9044"/>
                  </a:cubicBezTo>
                  <a:cubicBezTo>
                    <a:pt x="2814" y="9044"/>
                    <a:pt x="2837" y="8988"/>
                    <a:pt x="2876" y="8948"/>
                  </a:cubicBezTo>
                  <a:cubicBezTo>
                    <a:pt x="2944" y="8926"/>
                    <a:pt x="2967" y="8880"/>
                    <a:pt x="2967" y="8811"/>
                  </a:cubicBezTo>
                  <a:cubicBezTo>
                    <a:pt x="2967" y="8720"/>
                    <a:pt x="2922" y="8697"/>
                    <a:pt x="2876" y="8652"/>
                  </a:cubicBezTo>
                  <a:cubicBezTo>
                    <a:pt x="2830" y="8606"/>
                    <a:pt x="2808" y="8560"/>
                    <a:pt x="2739" y="8560"/>
                  </a:cubicBezTo>
                  <a:close/>
                  <a:moveTo>
                    <a:pt x="10134" y="8492"/>
                  </a:moveTo>
                  <a:cubicBezTo>
                    <a:pt x="9929" y="8492"/>
                    <a:pt x="9838" y="8606"/>
                    <a:pt x="9838" y="8789"/>
                  </a:cubicBezTo>
                  <a:cubicBezTo>
                    <a:pt x="9838" y="9017"/>
                    <a:pt x="9929" y="9108"/>
                    <a:pt x="10134" y="9108"/>
                  </a:cubicBezTo>
                  <a:cubicBezTo>
                    <a:pt x="10340" y="9108"/>
                    <a:pt x="10431" y="9017"/>
                    <a:pt x="10431" y="8811"/>
                  </a:cubicBezTo>
                  <a:cubicBezTo>
                    <a:pt x="10431" y="8606"/>
                    <a:pt x="10340" y="8492"/>
                    <a:pt x="10134" y="8492"/>
                  </a:cubicBezTo>
                  <a:close/>
                  <a:moveTo>
                    <a:pt x="17530" y="8401"/>
                  </a:moveTo>
                  <a:cubicBezTo>
                    <a:pt x="17507" y="8401"/>
                    <a:pt x="17370" y="8446"/>
                    <a:pt x="17347" y="8469"/>
                  </a:cubicBezTo>
                  <a:cubicBezTo>
                    <a:pt x="17256" y="8538"/>
                    <a:pt x="17233" y="8583"/>
                    <a:pt x="17210" y="8675"/>
                  </a:cubicBezTo>
                  <a:cubicBezTo>
                    <a:pt x="17142" y="8903"/>
                    <a:pt x="17279" y="9108"/>
                    <a:pt x="17507" y="9131"/>
                  </a:cubicBezTo>
                  <a:cubicBezTo>
                    <a:pt x="17530" y="9131"/>
                    <a:pt x="17553" y="9131"/>
                    <a:pt x="17553" y="9108"/>
                  </a:cubicBezTo>
                  <a:cubicBezTo>
                    <a:pt x="17576" y="9017"/>
                    <a:pt x="17576" y="8903"/>
                    <a:pt x="17598" y="8789"/>
                  </a:cubicBezTo>
                  <a:cubicBezTo>
                    <a:pt x="17576" y="8720"/>
                    <a:pt x="17576" y="8629"/>
                    <a:pt x="17553" y="8560"/>
                  </a:cubicBezTo>
                  <a:cubicBezTo>
                    <a:pt x="17553" y="8492"/>
                    <a:pt x="17598" y="8446"/>
                    <a:pt x="17530" y="8401"/>
                  </a:cubicBezTo>
                  <a:close/>
                  <a:moveTo>
                    <a:pt x="4063" y="8675"/>
                  </a:moveTo>
                  <a:cubicBezTo>
                    <a:pt x="4017" y="8720"/>
                    <a:pt x="3949" y="8697"/>
                    <a:pt x="3903" y="8743"/>
                  </a:cubicBezTo>
                  <a:cubicBezTo>
                    <a:pt x="3835" y="8789"/>
                    <a:pt x="3812" y="8857"/>
                    <a:pt x="3812" y="8926"/>
                  </a:cubicBezTo>
                  <a:cubicBezTo>
                    <a:pt x="3789" y="8971"/>
                    <a:pt x="3835" y="9040"/>
                    <a:pt x="3858" y="9085"/>
                  </a:cubicBezTo>
                  <a:cubicBezTo>
                    <a:pt x="3903" y="9177"/>
                    <a:pt x="3994" y="9177"/>
                    <a:pt x="4063" y="9200"/>
                  </a:cubicBezTo>
                  <a:cubicBezTo>
                    <a:pt x="4071" y="9204"/>
                    <a:pt x="4080" y="9206"/>
                    <a:pt x="4088" y="9206"/>
                  </a:cubicBezTo>
                  <a:cubicBezTo>
                    <a:pt x="4126" y="9206"/>
                    <a:pt x="4167" y="9168"/>
                    <a:pt x="4223" y="9131"/>
                  </a:cubicBezTo>
                  <a:cubicBezTo>
                    <a:pt x="4291" y="9108"/>
                    <a:pt x="4291" y="9017"/>
                    <a:pt x="4337" y="8948"/>
                  </a:cubicBezTo>
                  <a:cubicBezTo>
                    <a:pt x="4291" y="8880"/>
                    <a:pt x="4291" y="8811"/>
                    <a:pt x="4246" y="8766"/>
                  </a:cubicBezTo>
                  <a:cubicBezTo>
                    <a:pt x="4177" y="8697"/>
                    <a:pt x="4109" y="8720"/>
                    <a:pt x="4063" y="8675"/>
                  </a:cubicBezTo>
                  <a:close/>
                  <a:moveTo>
                    <a:pt x="11481" y="8560"/>
                  </a:moveTo>
                  <a:cubicBezTo>
                    <a:pt x="11321" y="8560"/>
                    <a:pt x="11162" y="8743"/>
                    <a:pt x="11139" y="8903"/>
                  </a:cubicBezTo>
                  <a:cubicBezTo>
                    <a:pt x="11139" y="9063"/>
                    <a:pt x="11321" y="9245"/>
                    <a:pt x="11481" y="9245"/>
                  </a:cubicBezTo>
                  <a:cubicBezTo>
                    <a:pt x="11641" y="9245"/>
                    <a:pt x="11801" y="9085"/>
                    <a:pt x="11824" y="8926"/>
                  </a:cubicBezTo>
                  <a:cubicBezTo>
                    <a:pt x="11824" y="8766"/>
                    <a:pt x="11641" y="8583"/>
                    <a:pt x="11481" y="8560"/>
                  </a:cubicBezTo>
                  <a:close/>
                  <a:moveTo>
                    <a:pt x="5410" y="8766"/>
                  </a:moveTo>
                  <a:cubicBezTo>
                    <a:pt x="5250" y="8766"/>
                    <a:pt x="5136" y="8880"/>
                    <a:pt x="5136" y="9040"/>
                  </a:cubicBezTo>
                  <a:cubicBezTo>
                    <a:pt x="5136" y="9200"/>
                    <a:pt x="5250" y="9314"/>
                    <a:pt x="5410" y="9314"/>
                  </a:cubicBezTo>
                  <a:cubicBezTo>
                    <a:pt x="5569" y="9314"/>
                    <a:pt x="5684" y="9200"/>
                    <a:pt x="5684" y="9040"/>
                  </a:cubicBezTo>
                  <a:cubicBezTo>
                    <a:pt x="5684" y="8880"/>
                    <a:pt x="5569" y="8766"/>
                    <a:pt x="5410" y="8766"/>
                  </a:cubicBezTo>
                  <a:close/>
                  <a:moveTo>
                    <a:pt x="12828" y="8675"/>
                  </a:moveTo>
                  <a:cubicBezTo>
                    <a:pt x="12622" y="8675"/>
                    <a:pt x="12508" y="8811"/>
                    <a:pt x="12485" y="8994"/>
                  </a:cubicBezTo>
                  <a:cubicBezTo>
                    <a:pt x="12485" y="9200"/>
                    <a:pt x="12645" y="9336"/>
                    <a:pt x="12828" y="9336"/>
                  </a:cubicBezTo>
                  <a:cubicBezTo>
                    <a:pt x="13010" y="9336"/>
                    <a:pt x="13170" y="9177"/>
                    <a:pt x="13170" y="9017"/>
                  </a:cubicBezTo>
                  <a:cubicBezTo>
                    <a:pt x="13170" y="8834"/>
                    <a:pt x="13010" y="8675"/>
                    <a:pt x="12828" y="8675"/>
                  </a:cubicBezTo>
                  <a:close/>
                  <a:moveTo>
                    <a:pt x="6756" y="8903"/>
                  </a:moveTo>
                  <a:cubicBezTo>
                    <a:pt x="6688" y="8903"/>
                    <a:pt x="6619" y="8903"/>
                    <a:pt x="6551" y="8971"/>
                  </a:cubicBezTo>
                  <a:cubicBezTo>
                    <a:pt x="6505" y="9040"/>
                    <a:pt x="6460" y="9085"/>
                    <a:pt x="6482" y="9154"/>
                  </a:cubicBezTo>
                  <a:cubicBezTo>
                    <a:pt x="6482" y="9245"/>
                    <a:pt x="6482" y="9314"/>
                    <a:pt x="6551" y="9359"/>
                  </a:cubicBezTo>
                  <a:cubicBezTo>
                    <a:pt x="6610" y="9399"/>
                    <a:pt x="6652" y="9455"/>
                    <a:pt x="6707" y="9455"/>
                  </a:cubicBezTo>
                  <a:cubicBezTo>
                    <a:pt x="6715" y="9455"/>
                    <a:pt x="6724" y="9454"/>
                    <a:pt x="6733" y="9451"/>
                  </a:cubicBezTo>
                  <a:cubicBezTo>
                    <a:pt x="6825" y="9451"/>
                    <a:pt x="6893" y="9428"/>
                    <a:pt x="6939" y="9359"/>
                  </a:cubicBezTo>
                  <a:cubicBezTo>
                    <a:pt x="7007" y="9314"/>
                    <a:pt x="7030" y="9245"/>
                    <a:pt x="7030" y="9177"/>
                  </a:cubicBezTo>
                  <a:cubicBezTo>
                    <a:pt x="7007" y="9108"/>
                    <a:pt x="7007" y="9040"/>
                    <a:pt x="6962" y="8994"/>
                  </a:cubicBezTo>
                  <a:cubicBezTo>
                    <a:pt x="6893" y="8926"/>
                    <a:pt x="6848" y="8903"/>
                    <a:pt x="6756" y="8903"/>
                  </a:cubicBezTo>
                  <a:close/>
                  <a:moveTo>
                    <a:pt x="14175" y="8811"/>
                  </a:moveTo>
                  <a:cubicBezTo>
                    <a:pt x="13969" y="8811"/>
                    <a:pt x="13832" y="8926"/>
                    <a:pt x="13832" y="9131"/>
                  </a:cubicBezTo>
                  <a:cubicBezTo>
                    <a:pt x="13832" y="9336"/>
                    <a:pt x="13946" y="9473"/>
                    <a:pt x="14152" y="9473"/>
                  </a:cubicBezTo>
                  <a:cubicBezTo>
                    <a:pt x="14380" y="9473"/>
                    <a:pt x="14494" y="9359"/>
                    <a:pt x="14494" y="9131"/>
                  </a:cubicBezTo>
                  <a:cubicBezTo>
                    <a:pt x="14494" y="8926"/>
                    <a:pt x="14380" y="8811"/>
                    <a:pt x="14175" y="8811"/>
                  </a:cubicBezTo>
                  <a:close/>
                  <a:moveTo>
                    <a:pt x="644" y="9079"/>
                  </a:moveTo>
                  <a:cubicBezTo>
                    <a:pt x="614" y="9079"/>
                    <a:pt x="562" y="9113"/>
                    <a:pt x="525" y="9131"/>
                  </a:cubicBezTo>
                  <a:cubicBezTo>
                    <a:pt x="457" y="9154"/>
                    <a:pt x="479" y="9245"/>
                    <a:pt x="434" y="9291"/>
                  </a:cubicBezTo>
                  <a:cubicBezTo>
                    <a:pt x="457" y="9336"/>
                    <a:pt x="479" y="9405"/>
                    <a:pt x="502" y="9451"/>
                  </a:cubicBezTo>
                  <a:cubicBezTo>
                    <a:pt x="525" y="9519"/>
                    <a:pt x="616" y="9519"/>
                    <a:pt x="662" y="9542"/>
                  </a:cubicBezTo>
                  <a:cubicBezTo>
                    <a:pt x="708" y="9542"/>
                    <a:pt x="776" y="9496"/>
                    <a:pt x="822" y="9473"/>
                  </a:cubicBezTo>
                  <a:cubicBezTo>
                    <a:pt x="890" y="9451"/>
                    <a:pt x="867" y="9359"/>
                    <a:pt x="913" y="9314"/>
                  </a:cubicBezTo>
                  <a:cubicBezTo>
                    <a:pt x="890" y="9268"/>
                    <a:pt x="867" y="9200"/>
                    <a:pt x="845" y="9154"/>
                  </a:cubicBezTo>
                  <a:cubicBezTo>
                    <a:pt x="799" y="9085"/>
                    <a:pt x="730" y="9108"/>
                    <a:pt x="662" y="9085"/>
                  </a:cubicBezTo>
                  <a:cubicBezTo>
                    <a:pt x="658" y="9081"/>
                    <a:pt x="652" y="9079"/>
                    <a:pt x="644" y="9079"/>
                  </a:cubicBezTo>
                  <a:close/>
                  <a:moveTo>
                    <a:pt x="8080" y="8971"/>
                  </a:moveTo>
                  <a:cubicBezTo>
                    <a:pt x="7920" y="8971"/>
                    <a:pt x="7783" y="9108"/>
                    <a:pt x="7783" y="9291"/>
                  </a:cubicBezTo>
                  <a:cubicBezTo>
                    <a:pt x="7783" y="9428"/>
                    <a:pt x="7943" y="9588"/>
                    <a:pt x="8080" y="9588"/>
                  </a:cubicBezTo>
                  <a:cubicBezTo>
                    <a:pt x="8263" y="9588"/>
                    <a:pt x="8400" y="9428"/>
                    <a:pt x="8400" y="9268"/>
                  </a:cubicBezTo>
                  <a:cubicBezTo>
                    <a:pt x="8400" y="9108"/>
                    <a:pt x="8240" y="8971"/>
                    <a:pt x="8080" y="8971"/>
                  </a:cubicBezTo>
                  <a:close/>
                  <a:moveTo>
                    <a:pt x="15521" y="8880"/>
                  </a:moveTo>
                  <a:cubicBezTo>
                    <a:pt x="15476" y="8880"/>
                    <a:pt x="15293" y="8926"/>
                    <a:pt x="15270" y="8971"/>
                  </a:cubicBezTo>
                  <a:cubicBezTo>
                    <a:pt x="15202" y="9063"/>
                    <a:pt x="15156" y="9131"/>
                    <a:pt x="15133" y="9245"/>
                  </a:cubicBezTo>
                  <a:cubicBezTo>
                    <a:pt x="15133" y="9336"/>
                    <a:pt x="15202" y="9428"/>
                    <a:pt x="15247" y="9496"/>
                  </a:cubicBezTo>
                  <a:cubicBezTo>
                    <a:pt x="15316" y="9565"/>
                    <a:pt x="15407" y="9610"/>
                    <a:pt x="15498" y="9610"/>
                  </a:cubicBezTo>
                  <a:cubicBezTo>
                    <a:pt x="15544" y="9610"/>
                    <a:pt x="15727" y="9542"/>
                    <a:pt x="15749" y="9519"/>
                  </a:cubicBezTo>
                  <a:cubicBezTo>
                    <a:pt x="15818" y="9428"/>
                    <a:pt x="15864" y="9336"/>
                    <a:pt x="15886" y="9245"/>
                  </a:cubicBezTo>
                  <a:cubicBezTo>
                    <a:pt x="15864" y="9154"/>
                    <a:pt x="15841" y="9063"/>
                    <a:pt x="15772" y="8994"/>
                  </a:cubicBezTo>
                  <a:cubicBezTo>
                    <a:pt x="15704" y="8926"/>
                    <a:pt x="15613" y="8880"/>
                    <a:pt x="15521" y="8880"/>
                  </a:cubicBezTo>
                  <a:close/>
                  <a:moveTo>
                    <a:pt x="1981" y="9172"/>
                  </a:moveTo>
                  <a:cubicBezTo>
                    <a:pt x="1927" y="9172"/>
                    <a:pt x="1888" y="9226"/>
                    <a:pt x="1849" y="9245"/>
                  </a:cubicBezTo>
                  <a:cubicBezTo>
                    <a:pt x="1803" y="9291"/>
                    <a:pt x="1780" y="9336"/>
                    <a:pt x="1780" y="9405"/>
                  </a:cubicBezTo>
                  <a:cubicBezTo>
                    <a:pt x="1780" y="9473"/>
                    <a:pt x="1803" y="9519"/>
                    <a:pt x="1849" y="9565"/>
                  </a:cubicBezTo>
                  <a:cubicBezTo>
                    <a:pt x="1884" y="9600"/>
                    <a:pt x="1919" y="9648"/>
                    <a:pt x="1964" y="9648"/>
                  </a:cubicBezTo>
                  <a:cubicBezTo>
                    <a:pt x="1978" y="9648"/>
                    <a:pt x="1993" y="9644"/>
                    <a:pt x="2009" y="9633"/>
                  </a:cubicBezTo>
                  <a:cubicBezTo>
                    <a:pt x="2030" y="9644"/>
                    <a:pt x="2047" y="9648"/>
                    <a:pt x="2063" y="9648"/>
                  </a:cubicBezTo>
                  <a:cubicBezTo>
                    <a:pt x="2113" y="9648"/>
                    <a:pt x="2139" y="9600"/>
                    <a:pt x="2191" y="9565"/>
                  </a:cubicBezTo>
                  <a:cubicBezTo>
                    <a:pt x="2237" y="9519"/>
                    <a:pt x="2260" y="9473"/>
                    <a:pt x="2260" y="9405"/>
                  </a:cubicBezTo>
                  <a:cubicBezTo>
                    <a:pt x="2260" y="9314"/>
                    <a:pt x="2214" y="9291"/>
                    <a:pt x="2168" y="9245"/>
                  </a:cubicBezTo>
                  <a:cubicBezTo>
                    <a:pt x="2123" y="9177"/>
                    <a:pt x="2077" y="9177"/>
                    <a:pt x="2009" y="9177"/>
                  </a:cubicBezTo>
                  <a:cubicBezTo>
                    <a:pt x="1999" y="9174"/>
                    <a:pt x="1990" y="9172"/>
                    <a:pt x="1981" y="9172"/>
                  </a:cubicBezTo>
                  <a:close/>
                  <a:moveTo>
                    <a:pt x="9379" y="9093"/>
                  </a:moveTo>
                  <a:cubicBezTo>
                    <a:pt x="9305" y="9093"/>
                    <a:pt x="9252" y="9146"/>
                    <a:pt x="9199" y="9200"/>
                  </a:cubicBezTo>
                  <a:cubicBezTo>
                    <a:pt x="9153" y="9245"/>
                    <a:pt x="9130" y="9314"/>
                    <a:pt x="9130" y="9405"/>
                  </a:cubicBezTo>
                  <a:cubicBezTo>
                    <a:pt x="9130" y="9496"/>
                    <a:pt x="9153" y="9565"/>
                    <a:pt x="9199" y="9633"/>
                  </a:cubicBezTo>
                  <a:cubicBezTo>
                    <a:pt x="9244" y="9679"/>
                    <a:pt x="9336" y="9702"/>
                    <a:pt x="9427" y="9724"/>
                  </a:cubicBezTo>
                  <a:cubicBezTo>
                    <a:pt x="9518" y="9724"/>
                    <a:pt x="9587" y="9679"/>
                    <a:pt x="9655" y="9633"/>
                  </a:cubicBezTo>
                  <a:cubicBezTo>
                    <a:pt x="9701" y="9588"/>
                    <a:pt x="9746" y="9519"/>
                    <a:pt x="9746" y="9428"/>
                  </a:cubicBezTo>
                  <a:cubicBezTo>
                    <a:pt x="9724" y="9336"/>
                    <a:pt x="9724" y="9245"/>
                    <a:pt x="9655" y="9200"/>
                  </a:cubicBezTo>
                  <a:cubicBezTo>
                    <a:pt x="9618" y="9163"/>
                    <a:pt x="9566" y="9096"/>
                    <a:pt x="9500" y="9096"/>
                  </a:cubicBezTo>
                  <a:cubicBezTo>
                    <a:pt x="9484" y="9096"/>
                    <a:pt x="9467" y="9099"/>
                    <a:pt x="9450" y="9108"/>
                  </a:cubicBezTo>
                  <a:cubicBezTo>
                    <a:pt x="9424" y="9098"/>
                    <a:pt x="9401" y="9093"/>
                    <a:pt x="9379" y="9093"/>
                  </a:cubicBezTo>
                  <a:close/>
                  <a:moveTo>
                    <a:pt x="16842" y="9015"/>
                  </a:moveTo>
                  <a:cubicBezTo>
                    <a:pt x="16828" y="9015"/>
                    <a:pt x="16814" y="9015"/>
                    <a:pt x="16799" y="9017"/>
                  </a:cubicBezTo>
                  <a:cubicBezTo>
                    <a:pt x="16594" y="9017"/>
                    <a:pt x="16457" y="9154"/>
                    <a:pt x="16457" y="9382"/>
                  </a:cubicBezTo>
                  <a:cubicBezTo>
                    <a:pt x="16457" y="9588"/>
                    <a:pt x="16617" y="9747"/>
                    <a:pt x="16822" y="9747"/>
                  </a:cubicBezTo>
                  <a:cubicBezTo>
                    <a:pt x="17051" y="9724"/>
                    <a:pt x="17187" y="9588"/>
                    <a:pt x="17187" y="9359"/>
                  </a:cubicBezTo>
                  <a:cubicBezTo>
                    <a:pt x="17187" y="9167"/>
                    <a:pt x="17048" y="9015"/>
                    <a:pt x="16842" y="9015"/>
                  </a:cubicBezTo>
                  <a:close/>
                  <a:moveTo>
                    <a:pt x="3348" y="9281"/>
                  </a:moveTo>
                  <a:cubicBezTo>
                    <a:pt x="3338" y="9281"/>
                    <a:pt x="3333" y="9284"/>
                    <a:pt x="3333" y="9291"/>
                  </a:cubicBezTo>
                  <a:cubicBezTo>
                    <a:pt x="3287" y="9314"/>
                    <a:pt x="3218" y="9314"/>
                    <a:pt x="3173" y="9336"/>
                  </a:cubicBezTo>
                  <a:cubicBezTo>
                    <a:pt x="3104" y="9405"/>
                    <a:pt x="3081" y="9473"/>
                    <a:pt x="3059" y="9542"/>
                  </a:cubicBezTo>
                  <a:cubicBezTo>
                    <a:pt x="3059" y="9588"/>
                    <a:pt x="3104" y="9633"/>
                    <a:pt x="3127" y="9679"/>
                  </a:cubicBezTo>
                  <a:cubicBezTo>
                    <a:pt x="3150" y="9770"/>
                    <a:pt x="3241" y="9793"/>
                    <a:pt x="3310" y="9816"/>
                  </a:cubicBezTo>
                  <a:cubicBezTo>
                    <a:pt x="3355" y="9816"/>
                    <a:pt x="3424" y="9770"/>
                    <a:pt x="3469" y="9747"/>
                  </a:cubicBezTo>
                  <a:cubicBezTo>
                    <a:pt x="3561" y="9702"/>
                    <a:pt x="3561" y="9610"/>
                    <a:pt x="3584" y="9542"/>
                  </a:cubicBezTo>
                  <a:cubicBezTo>
                    <a:pt x="3584" y="9496"/>
                    <a:pt x="3584" y="9451"/>
                    <a:pt x="3561" y="9428"/>
                  </a:cubicBezTo>
                  <a:cubicBezTo>
                    <a:pt x="3538" y="9382"/>
                    <a:pt x="3492" y="9336"/>
                    <a:pt x="3447" y="9314"/>
                  </a:cubicBezTo>
                  <a:cubicBezTo>
                    <a:pt x="3414" y="9298"/>
                    <a:pt x="3371" y="9281"/>
                    <a:pt x="3348" y="9281"/>
                  </a:cubicBezTo>
                  <a:close/>
                  <a:moveTo>
                    <a:pt x="10751" y="9177"/>
                  </a:moveTo>
                  <a:cubicBezTo>
                    <a:pt x="10682" y="9177"/>
                    <a:pt x="10522" y="9268"/>
                    <a:pt x="10500" y="9314"/>
                  </a:cubicBezTo>
                  <a:cubicBezTo>
                    <a:pt x="10454" y="9382"/>
                    <a:pt x="10431" y="9451"/>
                    <a:pt x="10408" y="9519"/>
                  </a:cubicBezTo>
                  <a:cubicBezTo>
                    <a:pt x="10454" y="9588"/>
                    <a:pt x="10454" y="9702"/>
                    <a:pt x="10545" y="9747"/>
                  </a:cubicBezTo>
                  <a:cubicBezTo>
                    <a:pt x="10614" y="9793"/>
                    <a:pt x="10682" y="9839"/>
                    <a:pt x="10751" y="9839"/>
                  </a:cubicBezTo>
                  <a:cubicBezTo>
                    <a:pt x="10842" y="9816"/>
                    <a:pt x="10933" y="9793"/>
                    <a:pt x="11002" y="9702"/>
                  </a:cubicBezTo>
                  <a:cubicBezTo>
                    <a:pt x="11025" y="9633"/>
                    <a:pt x="11047" y="9565"/>
                    <a:pt x="11070" y="9496"/>
                  </a:cubicBezTo>
                  <a:cubicBezTo>
                    <a:pt x="11025" y="9428"/>
                    <a:pt x="11047" y="9314"/>
                    <a:pt x="10956" y="9268"/>
                  </a:cubicBezTo>
                  <a:cubicBezTo>
                    <a:pt x="10888" y="9222"/>
                    <a:pt x="10819" y="9200"/>
                    <a:pt x="10751" y="9177"/>
                  </a:cubicBezTo>
                  <a:close/>
                  <a:moveTo>
                    <a:pt x="4656" y="9382"/>
                  </a:moveTo>
                  <a:cubicBezTo>
                    <a:pt x="4519" y="9382"/>
                    <a:pt x="4405" y="9473"/>
                    <a:pt x="4405" y="9633"/>
                  </a:cubicBezTo>
                  <a:cubicBezTo>
                    <a:pt x="4405" y="9793"/>
                    <a:pt x="4497" y="9907"/>
                    <a:pt x="4656" y="9907"/>
                  </a:cubicBezTo>
                  <a:cubicBezTo>
                    <a:pt x="4816" y="9907"/>
                    <a:pt x="4930" y="9816"/>
                    <a:pt x="4930" y="9656"/>
                  </a:cubicBezTo>
                  <a:cubicBezTo>
                    <a:pt x="4930" y="9496"/>
                    <a:pt x="4816" y="9382"/>
                    <a:pt x="4656" y="9382"/>
                  </a:cubicBezTo>
                  <a:close/>
                  <a:moveTo>
                    <a:pt x="12055" y="9311"/>
                  </a:moveTo>
                  <a:cubicBezTo>
                    <a:pt x="11858" y="9311"/>
                    <a:pt x="11776" y="9462"/>
                    <a:pt x="11755" y="9633"/>
                  </a:cubicBezTo>
                  <a:cubicBezTo>
                    <a:pt x="11755" y="9816"/>
                    <a:pt x="11869" y="9976"/>
                    <a:pt x="12075" y="9976"/>
                  </a:cubicBezTo>
                  <a:cubicBezTo>
                    <a:pt x="12086" y="9977"/>
                    <a:pt x="12098" y="9978"/>
                    <a:pt x="12110" y="9978"/>
                  </a:cubicBezTo>
                  <a:cubicBezTo>
                    <a:pt x="12277" y="9978"/>
                    <a:pt x="12417" y="9827"/>
                    <a:pt x="12417" y="9656"/>
                  </a:cubicBezTo>
                  <a:cubicBezTo>
                    <a:pt x="12417" y="9451"/>
                    <a:pt x="12280" y="9314"/>
                    <a:pt x="12097" y="9314"/>
                  </a:cubicBezTo>
                  <a:cubicBezTo>
                    <a:pt x="12083" y="9312"/>
                    <a:pt x="12069" y="9311"/>
                    <a:pt x="12055" y="9311"/>
                  </a:cubicBezTo>
                  <a:close/>
                  <a:moveTo>
                    <a:pt x="5957" y="9513"/>
                  </a:moveTo>
                  <a:cubicBezTo>
                    <a:pt x="5895" y="9513"/>
                    <a:pt x="5858" y="9550"/>
                    <a:pt x="5820" y="9588"/>
                  </a:cubicBezTo>
                  <a:cubicBezTo>
                    <a:pt x="5752" y="9633"/>
                    <a:pt x="5729" y="9702"/>
                    <a:pt x="5729" y="9770"/>
                  </a:cubicBezTo>
                  <a:cubicBezTo>
                    <a:pt x="5729" y="9861"/>
                    <a:pt x="5752" y="9907"/>
                    <a:pt x="5820" y="9976"/>
                  </a:cubicBezTo>
                  <a:cubicBezTo>
                    <a:pt x="5855" y="10027"/>
                    <a:pt x="5902" y="10053"/>
                    <a:pt x="5962" y="10053"/>
                  </a:cubicBezTo>
                  <a:cubicBezTo>
                    <a:pt x="5982" y="10053"/>
                    <a:pt x="6003" y="10050"/>
                    <a:pt x="6026" y="10044"/>
                  </a:cubicBezTo>
                  <a:cubicBezTo>
                    <a:pt x="6038" y="10048"/>
                    <a:pt x="6050" y="10050"/>
                    <a:pt x="6062" y="10050"/>
                  </a:cubicBezTo>
                  <a:cubicBezTo>
                    <a:pt x="6112" y="10050"/>
                    <a:pt x="6153" y="10013"/>
                    <a:pt x="6209" y="9976"/>
                  </a:cubicBezTo>
                  <a:cubicBezTo>
                    <a:pt x="6277" y="9907"/>
                    <a:pt x="6277" y="9839"/>
                    <a:pt x="6277" y="9770"/>
                  </a:cubicBezTo>
                  <a:cubicBezTo>
                    <a:pt x="6277" y="9679"/>
                    <a:pt x="6254" y="9633"/>
                    <a:pt x="6209" y="9588"/>
                  </a:cubicBezTo>
                  <a:cubicBezTo>
                    <a:pt x="6163" y="9527"/>
                    <a:pt x="6117" y="9517"/>
                    <a:pt x="6072" y="9517"/>
                  </a:cubicBezTo>
                  <a:cubicBezTo>
                    <a:pt x="6049" y="9517"/>
                    <a:pt x="6026" y="9519"/>
                    <a:pt x="6003" y="9519"/>
                  </a:cubicBezTo>
                  <a:cubicBezTo>
                    <a:pt x="5986" y="9515"/>
                    <a:pt x="5971" y="9513"/>
                    <a:pt x="5957" y="9513"/>
                  </a:cubicBezTo>
                  <a:close/>
                  <a:moveTo>
                    <a:pt x="46" y="9702"/>
                  </a:moveTo>
                  <a:cubicBezTo>
                    <a:pt x="46" y="9724"/>
                    <a:pt x="23" y="9747"/>
                    <a:pt x="46" y="9747"/>
                  </a:cubicBezTo>
                  <a:cubicBezTo>
                    <a:pt x="46" y="9861"/>
                    <a:pt x="46" y="9953"/>
                    <a:pt x="69" y="10044"/>
                  </a:cubicBezTo>
                  <a:cubicBezTo>
                    <a:pt x="69" y="10067"/>
                    <a:pt x="69" y="10067"/>
                    <a:pt x="91" y="10090"/>
                  </a:cubicBezTo>
                  <a:cubicBezTo>
                    <a:pt x="91" y="10067"/>
                    <a:pt x="91" y="10067"/>
                    <a:pt x="114" y="10067"/>
                  </a:cubicBezTo>
                  <a:cubicBezTo>
                    <a:pt x="183" y="9953"/>
                    <a:pt x="183" y="9839"/>
                    <a:pt x="69" y="9747"/>
                  </a:cubicBezTo>
                  <a:lnTo>
                    <a:pt x="46" y="9702"/>
                  </a:lnTo>
                  <a:close/>
                  <a:moveTo>
                    <a:pt x="13444" y="9405"/>
                  </a:moveTo>
                  <a:cubicBezTo>
                    <a:pt x="13216" y="9405"/>
                    <a:pt x="13102" y="9542"/>
                    <a:pt x="13102" y="9747"/>
                  </a:cubicBezTo>
                  <a:cubicBezTo>
                    <a:pt x="13102" y="9953"/>
                    <a:pt x="13216" y="10090"/>
                    <a:pt x="13421" y="10090"/>
                  </a:cubicBezTo>
                  <a:cubicBezTo>
                    <a:pt x="13650" y="10090"/>
                    <a:pt x="13764" y="9953"/>
                    <a:pt x="13764" y="9747"/>
                  </a:cubicBezTo>
                  <a:cubicBezTo>
                    <a:pt x="13764" y="9542"/>
                    <a:pt x="13627" y="9405"/>
                    <a:pt x="13444" y="9405"/>
                  </a:cubicBezTo>
                  <a:close/>
                  <a:moveTo>
                    <a:pt x="7350" y="9588"/>
                  </a:moveTo>
                  <a:cubicBezTo>
                    <a:pt x="7281" y="9610"/>
                    <a:pt x="7213" y="9610"/>
                    <a:pt x="7167" y="9656"/>
                  </a:cubicBezTo>
                  <a:cubicBezTo>
                    <a:pt x="7076" y="9724"/>
                    <a:pt x="7076" y="9793"/>
                    <a:pt x="7053" y="9884"/>
                  </a:cubicBezTo>
                  <a:cubicBezTo>
                    <a:pt x="7053" y="9907"/>
                    <a:pt x="7099" y="10044"/>
                    <a:pt x="7122" y="10067"/>
                  </a:cubicBezTo>
                  <a:cubicBezTo>
                    <a:pt x="7167" y="10135"/>
                    <a:pt x="7258" y="10158"/>
                    <a:pt x="7350" y="10181"/>
                  </a:cubicBezTo>
                  <a:cubicBezTo>
                    <a:pt x="7418" y="10181"/>
                    <a:pt x="7487" y="10158"/>
                    <a:pt x="7532" y="10113"/>
                  </a:cubicBezTo>
                  <a:cubicBezTo>
                    <a:pt x="7624" y="10067"/>
                    <a:pt x="7647" y="9976"/>
                    <a:pt x="7647" y="9884"/>
                  </a:cubicBezTo>
                  <a:cubicBezTo>
                    <a:pt x="7669" y="9724"/>
                    <a:pt x="7532" y="9588"/>
                    <a:pt x="7350" y="9588"/>
                  </a:cubicBezTo>
                  <a:close/>
                  <a:moveTo>
                    <a:pt x="14762" y="9517"/>
                  </a:moveTo>
                  <a:cubicBezTo>
                    <a:pt x="14588" y="9517"/>
                    <a:pt x="14403" y="9711"/>
                    <a:pt x="14403" y="9884"/>
                  </a:cubicBezTo>
                  <a:cubicBezTo>
                    <a:pt x="14403" y="9976"/>
                    <a:pt x="14448" y="10067"/>
                    <a:pt x="14517" y="10135"/>
                  </a:cubicBezTo>
                  <a:cubicBezTo>
                    <a:pt x="14563" y="10204"/>
                    <a:pt x="14654" y="10249"/>
                    <a:pt x="14768" y="10249"/>
                  </a:cubicBezTo>
                  <a:cubicBezTo>
                    <a:pt x="14928" y="10249"/>
                    <a:pt x="15133" y="10067"/>
                    <a:pt x="15133" y="9884"/>
                  </a:cubicBezTo>
                  <a:cubicBezTo>
                    <a:pt x="15133" y="9839"/>
                    <a:pt x="15065" y="9656"/>
                    <a:pt x="15042" y="9633"/>
                  </a:cubicBezTo>
                  <a:cubicBezTo>
                    <a:pt x="14951" y="9588"/>
                    <a:pt x="14882" y="9519"/>
                    <a:pt x="14791" y="9519"/>
                  </a:cubicBezTo>
                  <a:cubicBezTo>
                    <a:pt x="14781" y="9518"/>
                    <a:pt x="14772" y="9517"/>
                    <a:pt x="14762" y="9517"/>
                  </a:cubicBezTo>
                  <a:close/>
                  <a:moveTo>
                    <a:pt x="1278" y="9816"/>
                  </a:moveTo>
                  <a:cubicBezTo>
                    <a:pt x="1164" y="9816"/>
                    <a:pt x="1050" y="9930"/>
                    <a:pt x="1050" y="10044"/>
                  </a:cubicBezTo>
                  <a:cubicBezTo>
                    <a:pt x="1027" y="10158"/>
                    <a:pt x="1164" y="10272"/>
                    <a:pt x="1278" y="10272"/>
                  </a:cubicBezTo>
                  <a:cubicBezTo>
                    <a:pt x="1286" y="10274"/>
                    <a:pt x="1294" y="10275"/>
                    <a:pt x="1303" y="10275"/>
                  </a:cubicBezTo>
                  <a:cubicBezTo>
                    <a:pt x="1392" y="10275"/>
                    <a:pt x="1506" y="10169"/>
                    <a:pt x="1506" y="10044"/>
                  </a:cubicBezTo>
                  <a:cubicBezTo>
                    <a:pt x="1506" y="9930"/>
                    <a:pt x="1392" y="9816"/>
                    <a:pt x="1278" y="9816"/>
                  </a:cubicBezTo>
                  <a:close/>
                  <a:moveTo>
                    <a:pt x="8696" y="9702"/>
                  </a:moveTo>
                  <a:cubicBezTo>
                    <a:pt x="8605" y="9702"/>
                    <a:pt x="8514" y="9747"/>
                    <a:pt x="8468" y="9793"/>
                  </a:cubicBezTo>
                  <a:cubicBezTo>
                    <a:pt x="8423" y="9839"/>
                    <a:pt x="8377" y="9907"/>
                    <a:pt x="8377" y="9998"/>
                  </a:cubicBezTo>
                  <a:cubicBezTo>
                    <a:pt x="8400" y="10090"/>
                    <a:pt x="8423" y="10181"/>
                    <a:pt x="8468" y="10227"/>
                  </a:cubicBezTo>
                  <a:cubicBezTo>
                    <a:pt x="8537" y="10272"/>
                    <a:pt x="8605" y="10318"/>
                    <a:pt x="8696" y="10318"/>
                  </a:cubicBezTo>
                  <a:cubicBezTo>
                    <a:pt x="8788" y="10318"/>
                    <a:pt x="8856" y="10295"/>
                    <a:pt x="8902" y="10249"/>
                  </a:cubicBezTo>
                  <a:cubicBezTo>
                    <a:pt x="8970" y="10181"/>
                    <a:pt x="9039" y="10113"/>
                    <a:pt x="8993" y="10021"/>
                  </a:cubicBezTo>
                  <a:cubicBezTo>
                    <a:pt x="9039" y="9907"/>
                    <a:pt x="8970" y="9839"/>
                    <a:pt x="8902" y="9793"/>
                  </a:cubicBezTo>
                  <a:cubicBezTo>
                    <a:pt x="8856" y="9724"/>
                    <a:pt x="8788" y="9702"/>
                    <a:pt x="8696" y="9702"/>
                  </a:cubicBezTo>
                  <a:close/>
                  <a:moveTo>
                    <a:pt x="16115" y="9610"/>
                  </a:moveTo>
                  <a:cubicBezTo>
                    <a:pt x="15886" y="9633"/>
                    <a:pt x="15749" y="9793"/>
                    <a:pt x="15749" y="9976"/>
                  </a:cubicBezTo>
                  <a:cubicBezTo>
                    <a:pt x="15749" y="10169"/>
                    <a:pt x="15912" y="10343"/>
                    <a:pt x="16083" y="10343"/>
                  </a:cubicBezTo>
                  <a:cubicBezTo>
                    <a:pt x="16094" y="10343"/>
                    <a:pt x="16104" y="10342"/>
                    <a:pt x="16115" y="10341"/>
                  </a:cubicBezTo>
                  <a:cubicBezTo>
                    <a:pt x="16343" y="10341"/>
                    <a:pt x="16480" y="10181"/>
                    <a:pt x="16480" y="9976"/>
                  </a:cubicBezTo>
                  <a:cubicBezTo>
                    <a:pt x="16480" y="9770"/>
                    <a:pt x="16297" y="9610"/>
                    <a:pt x="16115" y="9610"/>
                  </a:cubicBezTo>
                  <a:close/>
                  <a:moveTo>
                    <a:pt x="2625" y="9901"/>
                  </a:moveTo>
                  <a:cubicBezTo>
                    <a:pt x="2585" y="9901"/>
                    <a:pt x="2545" y="9907"/>
                    <a:pt x="2511" y="9907"/>
                  </a:cubicBezTo>
                  <a:cubicBezTo>
                    <a:pt x="2488" y="9930"/>
                    <a:pt x="2465" y="9953"/>
                    <a:pt x="2442" y="9976"/>
                  </a:cubicBezTo>
                  <a:cubicBezTo>
                    <a:pt x="2351" y="10044"/>
                    <a:pt x="2397" y="10135"/>
                    <a:pt x="2374" y="10204"/>
                  </a:cubicBezTo>
                  <a:cubicBezTo>
                    <a:pt x="2374" y="10249"/>
                    <a:pt x="2397" y="10272"/>
                    <a:pt x="2420" y="10318"/>
                  </a:cubicBezTo>
                  <a:cubicBezTo>
                    <a:pt x="2488" y="10364"/>
                    <a:pt x="2534" y="10386"/>
                    <a:pt x="2602" y="10386"/>
                  </a:cubicBezTo>
                  <a:lnTo>
                    <a:pt x="2648" y="10386"/>
                  </a:lnTo>
                  <a:cubicBezTo>
                    <a:pt x="2716" y="10386"/>
                    <a:pt x="2762" y="10364"/>
                    <a:pt x="2808" y="10318"/>
                  </a:cubicBezTo>
                  <a:cubicBezTo>
                    <a:pt x="2830" y="10272"/>
                    <a:pt x="2853" y="10249"/>
                    <a:pt x="2853" y="10181"/>
                  </a:cubicBezTo>
                  <a:cubicBezTo>
                    <a:pt x="2853" y="10158"/>
                    <a:pt x="2853" y="10135"/>
                    <a:pt x="2853" y="10090"/>
                  </a:cubicBezTo>
                  <a:cubicBezTo>
                    <a:pt x="2876" y="9998"/>
                    <a:pt x="2785" y="9953"/>
                    <a:pt x="2739" y="9930"/>
                  </a:cubicBezTo>
                  <a:cubicBezTo>
                    <a:pt x="2705" y="9907"/>
                    <a:pt x="2665" y="9901"/>
                    <a:pt x="2625" y="9901"/>
                  </a:cubicBezTo>
                  <a:close/>
                  <a:moveTo>
                    <a:pt x="10043" y="9770"/>
                  </a:moveTo>
                  <a:cubicBezTo>
                    <a:pt x="9975" y="9816"/>
                    <a:pt x="9906" y="9839"/>
                    <a:pt x="9838" y="9861"/>
                  </a:cubicBezTo>
                  <a:cubicBezTo>
                    <a:pt x="9746" y="9930"/>
                    <a:pt x="9746" y="10021"/>
                    <a:pt x="9701" y="10113"/>
                  </a:cubicBezTo>
                  <a:cubicBezTo>
                    <a:pt x="9724" y="10181"/>
                    <a:pt x="9746" y="10249"/>
                    <a:pt x="9792" y="10318"/>
                  </a:cubicBezTo>
                  <a:cubicBezTo>
                    <a:pt x="9861" y="10409"/>
                    <a:pt x="9952" y="10432"/>
                    <a:pt x="10043" y="10432"/>
                  </a:cubicBezTo>
                  <a:cubicBezTo>
                    <a:pt x="10050" y="10435"/>
                    <a:pt x="10057" y="10437"/>
                    <a:pt x="10065" y="10437"/>
                  </a:cubicBezTo>
                  <a:cubicBezTo>
                    <a:pt x="10114" y="10437"/>
                    <a:pt x="10190" y="10383"/>
                    <a:pt x="10249" y="10364"/>
                  </a:cubicBezTo>
                  <a:cubicBezTo>
                    <a:pt x="10340" y="10318"/>
                    <a:pt x="10317" y="10204"/>
                    <a:pt x="10363" y="10135"/>
                  </a:cubicBezTo>
                  <a:cubicBezTo>
                    <a:pt x="10340" y="10044"/>
                    <a:pt x="10340" y="9976"/>
                    <a:pt x="10271" y="9907"/>
                  </a:cubicBezTo>
                  <a:cubicBezTo>
                    <a:pt x="10226" y="9816"/>
                    <a:pt x="10112" y="9816"/>
                    <a:pt x="10043" y="9770"/>
                  </a:cubicBezTo>
                  <a:close/>
                  <a:moveTo>
                    <a:pt x="17384" y="9742"/>
                  </a:moveTo>
                  <a:cubicBezTo>
                    <a:pt x="17353" y="9742"/>
                    <a:pt x="17324" y="9747"/>
                    <a:pt x="17302" y="9770"/>
                  </a:cubicBezTo>
                  <a:cubicBezTo>
                    <a:pt x="17165" y="9861"/>
                    <a:pt x="17073" y="9953"/>
                    <a:pt x="17096" y="10113"/>
                  </a:cubicBezTo>
                  <a:cubicBezTo>
                    <a:pt x="17051" y="10272"/>
                    <a:pt x="17233" y="10432"/>
                    <a:pt x="17347" y="10478"/>
                  </a:cubicBezTo>
                  <a:cubicBezTo>
                    <a:pt x="17356" y="10486"/>
                    <a:pt x="17367" y="10491"/>
                    <a:pt x="17379" y="10491"/>
                  </a:cubicBezTo>
                  <a:cubicBezTo>
                    <a:pt x="17400" y="10491"/>
                    <a:pt x="17424" y="10475"/>
                    <a:pt x="17439" y="10432"/>
                  </a:cubicBezTo>
                  <a:cubicBezTo>
                    <a:pt x="17461" y="10364"/>
                    <a:pt x="17439" y="10272"/>
                    <a:pt x="17461" y="10204"/>
                  </a:cubicBezTo>
                  <a:cubicBezTo>
                    <a:pt x="17507" y="10135"/>
                    <a:pt x="17484" y="10067"/>
                    <a:pt x="17484" y="10021"/>
                  </a:cubicBezTo>
                  <a:cubicBezTo>
                    <a:pt x="17507" y="9953"/>
                    <a:pt x="17507" y="9884"/>
                    <a:pt x="17530" y="9816"/>
                  </a:cubicBezTo>
                  <a:cubicBezTo>
                    <a:pt x="17530" y="9816"/>
                    <a:pt x="17530" y="9793"/>
                    <a:pt x="17530" y="9770"/>
                  </a:cubicBezTo>
                  <a:cubicBezTo>
                    <a:pt x="17530" y="9770"/>
                    <a:pt x="17507" y="9747"/>
                    <a:pt x="17484" y="9747"/>
                  </a:cubicBezTo>
                  <a:cubicBezTo>
                    <a:pt x="17450" y="9747"/>
                    <a:pt x="17416" y="9742"/>
                    <a:pt x="17384" y="9742"/>
                  </a:cubicBezTo>
                  <a:close/>
                  <a:moveTo>
                    <a:pt x="3949" y="10021"/>
                  </a:moveTo>
                  <a:cubicBezTo>
                    <a:pt x="3789" y="10021"/>
                    <a:pt x="3698" y="10135"/>
                    <a:pt x="3698" y="10272"/>
                  </a:cubicBezTo>
                  <a:cubicBezTo>
                    <a:pt x="3698" y="10432"/>
                    <a:pt x="3812" y="10546"/>
                    <a:pt x="3972" y="10546"/>
                  </a:cubicBezTo>
                  <a:cubicBezTo>
                    <a:pt x="4131" y="10546"/>
                    <a:pt x="4223" y="10432"/>
                    <a:pt x="4223" y="10272"/>
                  </a:cubicBezTo>
                  <a:cubicBezTo>
                    <a:pt x="4223" y="10113"/>
                    <a:pt x="4109" y="10021"/>
                    <a:pt x="3949" y="10021"/>
                  </a:cubicBezTo>
                  <a:close/>
                  <a:moveTo>
                    <a:pt x="11367" y="9907"/>
                  </a:moveTo>
                  <a:cubicBezTo>
                    <a:pt x="11207" y="9907"/>
                    <a:pt x="11047" y="10090"/>
                    <a:pt x="11047" y="10249"/>
                  </a:cubicBezTo>
                  <a:cubicBezTo>
                    <a:pt x="11047" y="10432"/>
                    <a:pt x="11230" y="10592"/>
                    <a:pt x="11390" y="10592"/>
                  </a:cubicBezTo>
                  <a:cubicBezTo>
                    <a:pt x="11550" y="10592"/>
                    <a:pt x="11709" y="10409"/>
                    <a:pt x="11709" y="10249"/>
                  </a:cubicBezTo>
                  <a:cubicBezTo>
                    <a:pt x="11709" y="10067"/>
                    <a:pt x="11527" y="9907"/>
                    <a:pt x="11367" y="9907"/>
                  </a:cubicBezTo>
                  <a:close/>
                  <a:moveTo>
                    <a:pt x="5295" y="10113"/>
                  </a:moveTo>
                  <a:cubicBezTo>
                    <a:pt x="5204" y="10113"/>
                    <a:pt x="5136" y="10113"/>
                    <a:pt x="5090" y="10181"/>
                  </a:cubicBezTo>
                  <a:cubicBezTo>
                    <a:pt x="5044" y="10249"/>
                    <a:pt x="4999" y="10295"/>
                    <a:pt x="4999" y="10364"/>
                  </a:cubicBezTo>
                  <a:cubicBezTo>
                    <a:pt x="4999" y="10455"/>
                    <a:pt x="4999" y="10523"/>
                    <a:pt x="5067" y="10569"/>
                  </a:cubicBezTo>
                  <a:cubicBezTo>
                    <a:pt x="5120" y="10604"/>
                    <a:pt x="5159" y="10653"/>
                    <a:pt x="5216" y="10653"/>
                  </a:cubicBezTo>
                  <a:cubicBezTo>
                    <a:pt x="5233" y="10653"/>
                    <a:pt x="5251" y="10648"/>
                    <a:pt x="5273" y="10638"/>
                  </a:cubicBezTo>
                  <a:cubicBezTo>
                    <a:pt x="5292" y="10650"/>
                    <a:pt x="5311" y="10656"/>
                    <a:pt x="5330" y="10656"/>
                  </a:cubicBezTo>
                  <a:cubicBezTo>
                    <a:pt x="5379" y="10656"/>
                    <a:pt x="5429" y="10618"/>
                    <a:pt x="5478" y="10569"/>
                  </a:cubicBezTo>
                  <a:cubicBezTo>
                    <a:pt x="5524" y="10523"/>
                    <a:pt x="5547" y="10455"/>
                    <a:pt x="5547" y="10386"/>
                  </a:cubicBezTo>
                  <a:cubicBezTo>
                    <a:pt x="5547" y="10318"/>
                    <a:pt x="5547" y="10249"/>
                    <a:pt x="5478" y="10204"/>
                  </a:cubicBezTo>
                  <a:cubicBezTo>
                    <a:pt x="5410" y="10135"/>
                    <a:pt x="5364" y="10113"/>
                    <a:pt x="5295" y="10113"/>
                  </a:cubicBezTo>
                  <a:close/>
                  <a:moveTo>
                    <a:pt x="12714" y="10021"/>
                  </a:moveTo>
                  <a:cubicBezTo>
                    <a:pt x="12485" y="10021"/>
                    <a:pt x="12349" y="10135"/>
                    <a:pt x="12349" y="10341"/>
                  </a:cubicBezTo>
                  <a:cubicBezTo>
                    <a:pt x="12349" y="10546"/>
                    <a:pt x="12485" y="10683"/>
                    <a:pt x="12668" y="10683"/>
                  </a:cubicBezTo>
                  <a:cubicBezTo>
                    <a:pt x="12896" y="10683"/>
                    <a:pt x="13033" y="10569"/>
                    <a:pt x="13033" y="10341"/>
                  </a:cubicBezTo>
                  <a:cubicBezTo>
                    <a:pt x="13033" y="10272"/>
                    <a:pt x="13010" y="10181"/>
                    <a:pt x="12942" y="10113"/>
                  </a:cubicBezTo>
                  <a:cubicBezTo>
                    <a:pt x="12873" y="10044"/>
                    <a:pt x="12805" y="10021"/>
                    <a:pt x="12714" y="10021"/>
                  </a:cubicBezTo>
                  <a:close/>
                  <a:moveTo>
                    <a:pt x="6619" y="10204"/>
                  </a:moveTo>
                  <a:cubicBezTo>
                    <a:pt x="6482" y="10227"/>
                    <a:pt x="6323" y="10386"/>
                    <a:pt x="6323" y="10501"/>
                  </a:cubicBezTo>
                  <a:cubicBezTo>
                    <a:pt x="6300" y="10638"/>
                    <a:pt x="6482" y="10820"/>
                    <a:pt x="6597" y="10820"/>
                  </a:cubicBezTo>
                  <a:cubicBezTo>
                    <a:pt x="6733" y="10820"/>
                    <a:pt x="6916" y="10660"/>
                    <a:pt x="6916" y="10523"/>
                  </a:cubicBezTo>
                  <a:cubicBezTo>
                    <a:pt x="6916" y="10386"/>
                    <a:pt x="6756" y="10204"/>
                    <a:pt x="6619" y="10204"/>
                  </a:cubicBezTo>
                  <a:close/>
                  <a:moveTo>
                    <a:pt x="14015" y="10113"/>
                  </a:moveTo>
                  <a:cubicBezTo>
                    <a:pt x="13923" y="10135"/>
                    <a:pt x="13832" y="10158"/>
                    <a:pt x="13764" y="10249"/>
                  </a:cubicBezTo>
                  <a:cubicBezTo>
                    <a:pt x="13695" y="10318"/>
                    <a:pt x="13718" y="10409"/>
                    <a:pt x="13672" y="10478"/>
                  </a:cubicBezTo>
                  <a:cubicBezTo>
                    <a:pt x="13718" y="10569"/>
                    <a:pt x="13718" y="10683"/>
                    <a:pt x="13787" y="10752"/>
                  </a:cubicBezTo>
                  <a:cubicBezTo>
                    <a:pt x="13855" y="10820"/>
                    <a:pt x="13969" y="10843"/>
                    <a:pt x="14038" y="10843"/>
                  </a:cubicBezTo>
                  <a:cubicBezTo>
                    <a:pt x="14129" y="10843"/>
                    <a:pt x="14243" y="10797"/>
                    <a:pt x="14311" y="10729"/>
                  </a:cubicBezTo>
                  <a:cubicBezTo>
                    <a:pt x="14380" y="10660"/>
                    <a:pt x="14357" y="10546"/>
                    <a:pt x="14403" y="10478"/>
                  </a:cubicBezTo>
                  <a:cubicBezTo>
                    <a:pt x="14403" y="10432"/>
                    <a:pt x="14311" y="10227"/>
                    <a:pt x="14289" y="10204"/>
                  </a:cubicBezTo>
                  <a:cubicBezTo>
                    <a:pt x="14197" y="10158"/>
                    <a:pt x="14106" y="10113"/>
                    <a:pt x="14015" y="10113"/>
                  </a:cubicBezTo>
                  <a:close/>
                  <a:moveTo>
                    <a:pt x="525" y="10409"/>
                  </a:moveTo>
                  <a:cubicBezTo>
                    <a:pt x="411" y="10432"/>
                    <a:pt x="297" y="10546"/>
                    <a:pt x="297" y="10660"/>
                  </a:cubicBezTo>
                  <a:cubicBezTo>
                    <a:pt x="320" y="10774"/>
                    <a:pt x="434" y="10889"/>
                    <a:pt x="548" y="10889"/>
                  </a:cubicBezTo>
                  <a:cubicBezTo>
                    <a:pt x="662" y="10889"/>
                    <a:pt x="776" y="10752"/>
                    <a:pt x="776" y="10638"/>
                  </a:cubicBezTo>
                  <a:cubicBezTo>
                    <a:pt x="776" y="10523"/>
                    <a:pt x="639" y="10409"/>
                    <a:pt x="525" y="10409"/>
                  </a:cubicBezTo>
                  <a:close/>
                  <a:moveTo>
                    <a:pt x="7943" y="10318"/>
                  </a:moveTo>
                  <a:cubicBezTo>
                    <a:pt x="7783" y="10318"/>
                    <a:pt x="7647" y="10455"/>
                    <a:pt x="7647" y="10638"/>
                  </a:cubicBezTo>
                  <a:cubicBezTo>
                    <a:pt x="7647" y="10785"/>
                    <a:pt x="7784" y="10914"/>
                    <a:pt x="7931" y="10914"/>
                  </a:cubicBezTo>
                  <a:cubicBezTo>
                    <a:pt x="7942" y="10914"/>
                    <a:pt x="7954" y="10913"/>
                    <a:pt x="7966" y="10911"/>
                  </a:cubicBezTo>
                  <a:cubicBezTo>
                    <a:pt x="8126" y="10911"/>
                    <a:pt x="8263" y="10774"/>
                    <a:pt x="8263" y="10615"/>
                  </a:cubicBezTo>
                  <a:cubicBezTo>
                    <a:pt x="8263" y="10455"/>
                    <a:pt x="8126" y="10318"/>
                    <a:pt x="7943" y="10318"/>
                  </a:cubicBezTo>
                  <a:close/>
                  <a:moveTo>
                    <a:pt x="15384" y="10204"/>
                  </a:moveTo>
                  <a:cubicBezTo>
                    <a:pt x="15179" y="10227"/>
                    <a:pt x="15019" y="10364"/>
                    <a:pt x="15019" y="10569"/>
                  </a:cubicBezTo>
                  <a:cubicBezTo>
                    <a:pt x="14996" y="10774"/>
                    <a:pt x="15179" y="10957"/>
                    <a:pt x="15384" y="10957"/>
                  </a:cubicBezTo>
                  <a:cubicBezTo>
                    <a:pt x="15567" y="10957"/>
                    <a:pt x="15727" y="10797"/>
                    <a:pt x="15749" y="10592"/>
                  </a:cubicBezTo>
                  <a:cubicBezTo>
                    <a:pt x="15749" y="10386"/>
                    <a:pt x="15567" y="10227"/>
                    <a:pt x="15384" y="10204"/>
                  </a:cubicBezTo>
                  <a:close/>
                  <a:moveTo>
                    <a:pt x="1872" y="10523"/>
                  </a:moveTo>
                  <a:cubicBezTo>
                    <a:pt x="1735" y="10523"/>
                    <a:pt x="1643" y="10592"/>
                    <a:pt x="1643" y="10752"/>
                  </a:cubicBezTo>
                  <a:cubicBezTo>
                    <a:pt x="1643" y="10911"/>
                    <a:pt x="1712" y="10980"/>
                    <a:pt x="1872" y="10980"/>
                  </a:cubicBezTo>
                  <a:cubicBezTo>
                    <a:pt x="2031" y="10980"/>
                    <a:pt x="2123" y="10911"/>
                    <a:pt x="2123" y="10752"/>
                  </a:cubicBezTo>
                  <a:cubicBezTo>
                    <a:pt x="2123" y="10592"/>
                    <a:pt x="2031" y="10523"/>
                    <a:pt x="1872" y="10523"/>
                  </a:cubicBezTo>
                  <a:close/>
                  <a:moveTo>
                    <a:pt x="9290" y="10455"/>
                  </a:moveTo>
                  <a:cubicBezTo>
                    <a:pt x="9084" y="10455"/>
                    <a:pt x="8993" y="10546"/>
                    <a:pt x="8993" y="10752"/>
                  </a:cubicBezTo>
                  <a:cubicBezTo>
                    <a:pt x="8993" y="10957"/>
                    <a:pt x="9084" y="11048"/>
                    <a:pt x="9290" y="11048"/>
                  </a:cubicBezTo>
                  <a:cubicBezTo>
                    <a:pt x="9495" y="11048"/>
                    <a:pt x="9609" y="10957"/>
                    <a:pt x="9609" y="10752"/>
                  </a:cubicBezTo>
                  <a:cubicBezTo>
                    <a:pt x="9609" y="10546"/>
                    <a:pt x="9495" y="10455"/>
                    <a:pt x="9290" y="10455"/>
                  </a:cubicBezTo>
                  <a:close/>
                  <a:moveTo>
                    <a:pt x="16708" y="10341"/>
                  </a:moveTo>
                  <a:cubicBezTo>
                    <a:pt x="16617" y="10341"/>
                    <a:pt x="16526" y="10386"/>
                    <a:pt x="16457" y="10455"/>
                  </a:cubicBezTo>
                  <a:cubicBezTo>
                    <a:pt x="16389" y="10523"/>
                    <a:pt x="16343" y="10615"/>
                    <a:pt x="16343" y="10706"/>
                  </a:cubicBezTo>
                  <a:cubicBezTo>
                    <a:pt x="16343" y="10820"/>
                    <a:pt x="16389" y="10911"/>
                    <a:pt x="16457" y="10980"/>
                  </a:cubicBezTo>
                  <a:cubicBezTo>
                    <a:pt x="16516" y="11039"/>
                    <a:pt x="16593" y="11098"/>
                    <a:pt x="16672" y="11098"/>
                  </a:cubicBezTo>
                  <a:cubicBezTo>
                    <a:pt x="16684" y="11098"/>
                    <a:pt x="16696" y="11097"/>
                    <a:pt x="16708" y="11094"/>
                  </a:cubicBezTo>
                  <a:cubicBezTo>
                    <a:pt x="16723" y="11097"/>
                    <a:pt x="16738" y="11098"/>
                    <a:pt x="16753" y="11098"/>
                  </a:cubicBezTo>
                  <a:cubicBezTo>
                    <a:pt x="16846" y="11098"/>
                    <a:pt x="16923" y="11039"/>
                    <a:pt x="16982" y="10980"/>
                  </a:cubicBezTo>
                  <a:cubicBezTo>
                    <a:pt x="17051" y="10911"/>
                    <a:pt x="17096" y="10843"/>
                    <a:pt x="17096" y="10729"/>
                  </a:cubicBezTo>
                  <a:cubicBezTo>
                    <a:pt x="17096" y="10615"/>
                    <a:pt x="17051" y="10523"/>
                    <a:pt x="16982" y="10455"/>
                  </a:cubicBezTo>
                  <a:cubicBezTo>
                    <a:pt x="16914" y="10386"/>
                    <a:pt x="16822" y="10341"/>
                    <a:pt x="16708" y="10341"/>
                  </a:cubicBezTo>
                  <a:close/>
                  <a:moveTo>
                    <a:pt x="3218" y="10615"/>
                  </a:moveTo>
                  <a:cubicBezTo>
                    <a:pt x="3150" y="10638"/>
                    <a:pt x="3081" y="10660"/>
                    <a:pt x="3036" y="10706"/>
                  </a:cubicBezTo>
                  <a:cubicBezTo>
                    <a:pt x="2990" y="10752"/>
                    <a:pt x="2967" y="10820"/>
                    <a:pt x="2967" y="10889"/>
                  </a:cubicBezTo>
                  <a:cubicBezTo>
                    <a:pt x="2967" y="10957"/>
                    <a:pt x="2990" y="11048"/>
                    <a:pt x="3036" y="11071"/>
                  </a:cubicBezTo>
                  <a:cubicBezTo>
                    <a:pt x="3081" y="11117"/>
                    <a:pt x="3150" y="11162"/>
                    <a:pt x="3241" y="11162"/>
                  </a:cubicBezTo>
                  <a:cubicBezTo>
                    <a:pt x="3287" y="11140"/>
                    <a:pt x="3378" y="11117"/>
                    <a:pt x="3424" y="11071"/>
                  </a:cubicBezTo>
                  <a:cubicBezTo>
                    <a:pt x="3447" y="11026"/>
                    <a:pt x="3469" y="10957"/>
                    <a:pt x="3492" y="10889"/>
                  </a:cubicBezTo>
                  <a:cubicBezTo>
                    <a:pt x="3515" y="10820"/>
                    <a:pt x="3447" y="10752"/>
                    <a:pt x="3424" y="10706"/>
                  </a:cubicBezTo>
                  <a:cubicBezTo>
                    <a:pt x="3378" y="10660"/>
                    <a:pt x="3287" y="10638"/>
                    <a:pt x="3218" y="10615"/>
                  </a:cubicBezTo>
                  <a:close/>
                  <a:moveTo>
                    <a:pt x="10637" y="10523"/>
                  </a:moveTo>
                  <a:cubicBezTo>
                    <a:pt x="10477" y="10523"/>
                    <a:pt x="10294" y="10706"/>
                    <a:pt x="10317" y="10866"/>
                  </a:cubicBezTo>
                  <a:cubicBezTo>
                    <a:pt x="10317" y="11026"/>
                    <a:pt x="10477" y="11185"/>
                    <a:pt x="10659" y="11185"/>
                  </a:cubicBezTo>
                  <a:cubicBezTo>
                    <a:pt x="10819" y="11185"/>
                    <a:pt x="10979" y="11003"/>
                    <a:pt x="10979" y="10843"/>
                  </a:cubicBezTo>
                  <a:cubicBezTo>
                    <a:pt x="10979" y="10683"/>
                    <a:pt x="10796" y="10523"/>
                    <a:pt x="10637" y="10523"/>
                  </a:cubicBezTo>
                  <a:close/>
                  <a:moveTo>
                    <a:pt x="4605" y="10726"/>
                  </a:moveTo>
                  <a:cubicBezTo>
                    <a:pt x="4592" y="10726"/>
                    <a:pt x="4579" y="10727"/>
                    <a:pt x="4565" y="10729"/>
                  </a:cubicBezTo>
                  <a:cubicBezTo>
                    <a:pt x="4405" y="10729"/>
                    <a:pt x="4291" y="10820"/>
                    <a:pt x="4291" y="10980"/>
                  </a:cubicBezTo>
                  <a:cubicBezTo>
                    <a:pt x="4291" y="11140"/>
                    <a:pt x="4405" y="11254"/>
                    <a:pt x="4565" y="11254"/>
                  </a:cubicBezTo>
                  <a:cubicBezTo>
                    <a:pt x="4725" y="11254"/>
                    <a:pt x="4839" y="11140"/>
                    <a:pt x="4839" y="10980"/>
                  </a:cubicBezTo>
                  <a:cubicBezTo>
                    <a:pt x="4839" y="10834"/>
                    <a:pt x="4744" y="10726"/>
                    <a:pt x="4605" y="10726"/>
                  </a:cubicBezTo>
                  <a:close/>
                  <a:moveTo>
                    <a:pt x="11983" y="10660"/>
                  </a:moveTo>
                  <a:cubicBezTo>
                    <a:pt x="11778" y="10660"/>
                    <a:pt x="11641" y="10774"/>
                    <a:pt x="11641" y="10980"/>
                  </a:cubicBezTo>
                  <a:cubicBezTo>
                    <a:pt x="11641" y="11185"/>
                    <a:pt x="11778" y="11322"/>
                    <a:pt x="11983" y="11322"/>
                  </a:cubicBezTo>
                  <a:cubicBezTo>
                    <a:pt x="12189" y="11322"/>
                    <a:pt x="12326" y="11185"/>
                    <a:pt x="12326" y="10980"/>
                  </a:cubicBezTo>
                  <a:cubicBezTo>
                    <a:pt x="12326" y="10774"/>
                    <a:pt x="12189" y="10660"/>
                    <a:pt x="11983" y="10660"/>
                  </a:cubicBezTo>
                  <a:close/>
                  <a:moveTo>
                    <a:pt x="5912" y="10820"/>
                  </a:moveTo>
                  <a:cubicBezTo>
                    <a:pt x="5775" y="10820"/>
                    <a:pt x="5615" y="10980"/>
                    <a:pt x="5615" y="11117"/>
                  </a:cubicBezTo>
                  <a:cubicBezTo>
                    <a:pt x="5592" y="11231"/>
                    <a:pt x="5775" y="11414"/>
                    <a:pt x="5912" y="11414"/>
                  </a:cubicBezTo>
                  <a:cubicBezTo>
                    <a:pt x="5918" y="11415"/>
                    <a:pt x="5925" y="11416"/>
                    <a:pt x="5932" y="11416"/>
                  </a:cubicBezTo>
                  <a:cubicBezTo>
                    <a:pt x="6046" y="11416"/>
                    <a:pt x="6209" y="11246"/>
                    <a:pt x="6209" y="11117"/>
                  </a:cubicBezTo>
                  <a:cubicBezTo>
                    <a:pt x="6209" y="11003"/>
                    <a:pt x="6049" y="10820"/>
                    <a:pt x="5912" y="10820"/>
                  </a:cubicBezTo>
                  <a:close/>
                  <a:moveTo>
                    <a:pt x="13330" y="10729"/>
                  </a:moveTo>
                  <a:cubicBezTo>
                    <a:pt x="13307" y="10752"/>
                    <a:pt x="13279" y="10752"/>
                    <a:pt x="13250" y="10752"/>
                  </a:cubicBezTo>
                  <a:cubicBezTo>
                    <a:pt x="13222" y="10752"/>
                    <a:pt x="13193" y="10752"/>
                    <a:pt x="13170" y="10774"/>
                  </a:cubicBezTo>
                  <a:cubicBezTo>
                    <a:pt x="13102" y="10820"/>
                    <a:pt x="13033" y="10866"/>
                    <a:pt x="13010" y="10934"/>
                  </a:cubicBezTo>
                  <a:cubicBezTo>
                    <a:pt x="12988" y="10980"/>
                    <a:pt x="12988" y="11048"/>
                    <a:pt x="12965" y="11094"/>
                  </a:cubicBezTo>
                  <a:cubicBezTo>
                    <a:pt x="13033" y="11140"/>
                    <a:pt x="12965" y="11231"/>
                    <a:pt x="13010" y="11254"/>
                  </a:cubicBezTo>
                  <a:cubicBezTo>
                    <a:pt x="13079" y="11322"/>
                    <a:pt x="13125" y="11391"/>
                    <a:pt x="13193" y="11414"/>
                  </a:cubicBezTo>
                  <a:cubicBezTo>
                    <a:pt x="13239" y="11436"/>
                    <a:pt x="13284" y="11436"/>
                    <a:pt x="13330" y="11459"/>
                  </a:cubicBezTo>
                  <a:cubicBezTo>
                    <a:pt x="13348" y="11433"/>
                    <a:pt x="13372" y="11427"/>
                    <a:pt x="13398" y="11427"/>
                  </a:cubicBezTo>
                  <a:cubicBezTo>
                    <a:pt x="13420" y="11427"/>
                    <a:pt x="13442" y="11431"/>
                    <a:pt x="13462" y="11431"/>
                  </a:cubicBezTo>
                  <a:cubicBezTo>
                    <a:pt x="13481" y="11431"/>
                    <a:pt x="13499" y="11427"/>
                    <a:pt x="13513" y="11414"/>
                  </a:cubicBezTo>
                  <a:cubicBezTo>
                    <a:pt x="13558" y="11345"/>
                    <a:pt x="13627" y="11299"/>
                    <a:pt x="13650" y="11231"/>
                  </a:cubicBezTo>
                  <a:cubicBezTo>
                    <a:pt x="13695" y="11185"/>
                    <a:pt x="13672" y="11140"/>
                    <a:pt x="13695" y="11071"/>
                  </a:cubicBezTo>
                  <a:cubicBezTo>
                    <a:pt x="13672" y="11026"/>
                    <a:pt x="13672" y="10957"/>
                    <a:pt x="13650" y="10911"/>
                  </a:cubicBezTo>
                  <a:cubicBezTo>
                    <a:pt x="13604" y="10866"/>
                    <a:pt x="13535" y="10797"/>
                    <a:pt x="13467" y="10752"/>
                  </a:cubicBezTo>
                  <a:cubicBezTo>
                    <a:pt x="13456" y="10740"/>
                    <a:pt x="13433" y="10740"/>
                    <a:pt x="13407" y="10740"/>
                  </a:cubicBezTo>
                  <a:cubicBezTo>
                    <a:pt x="13381" y="10740"/>
                    <a:pt x="13353" y="10740"/>
                    <a:pt x="13330" y="10729"/>
                  </a:cubicBezTo>
                  <a:close/>
                  <a:moveTo>
                    <a:pt x="7236" y="10911"/>
                  </a:moveTo>
                  <a:cubicBezTo>
                    <a:pt x="7076" y="10911"/>
                    <a:pt x="6939" y="11071"/>
                    <a:pt x="6939" y="11231"/>
                  </a:cubicBezTo>
                  <a:cubicBezTo>
                    <a:pt x="6962" y="11391"/>
                    <a:pt x="7099" y="11528"/>
                    <a:pt x="7258" y="11528"/>
                  </a:cubicBezTo>
                  <a:cubicBezTo>
                    <a:pt x="7418" y="11528"/>
                    <a:pt x="7555" y="11391"/>
                    <a:pt x="7555" y="11208"/>
                  </a:cubicBezTo>
                  <a:cubicBezTo>
                    <a:pt x="7555" y="11048"/>
                    <a:pt x="7418" y="10911"/>
                    <a:pt x="7236" y="10911"/>
                  </a:cubicBezTo>
                  <a:close/>
                  <a:moveTo>
                    <a:pt x="1141" y="11117"/>
                  </a:moveTo>
                  <a:cubicBezTo>
                    <a:pt x="1004" y="11117"/>
                    <a:pt x="913" y="11231"/>
                    <a:pt x="913" y="11345"/>
                  </a:cubicBezTo>
                  <a:cubicBezTo>
                    <a:pt x="913" y="11482"/>
                    <a:pt x="1004" y="11596"/>
                    <a:pt x="1141" y="11596"/>
                  </a:cubicBezTo>
                  <a:cubicBezTo>
                    <a:pt x="1278" y="11596"/>
                    <a:pt x="1392" y="11482"/>
                    <a:pt x="1370" y="11345"/>
                  </a:cubicBezTo>
                  <a:cubicBezTo>
                    <a:pt x="1392" y="11231"/>
                    <a:pt x="1278" y="11117"/>
                    <a:pt x="1141" y="11117"/>
                  </a:cubicBezTo>
                  <a:close/>
                  <a:moveTo>
                    <a:pt x="14669" y="10864"/>
                  </a:moveTo>
                  <a:cubicBezTo>
                    <a:pt x="14657" y="10864"/>
                    <a:pt x="14644" y="10864"/>
                    <a:pt x="14631" y="10866"/>
                  </a:cubicBezTo>
                  <a:cubicBezTo>
                    <a:pt x="14426" y="10866"/>
                    <a:pt x="14243" y="11048"/>
                    <a:pt x="14266" y="11231"/>
                  </a:cubicBezTo>
                  <a:cubicBezTo>
                    <a:pt x="14289" y="11436"/>
                    <a:pt x="14403" y="11573"/>
                    <a:pt x="14654" y="11596"/>
                  </a:cubicBezTo>
                  <a:cubicBezTo>
                    <a:pt x="14859" y="11573"/>
                    <a:pt x="15019" y="11391"/>
                    <a:pt x="14996" y="11208"/>
                  </a:cubicBezTo>
                  <a:cubicBezTo>
                    <a:pt x="14996" y="11036"/>
                    <a:pt x="14875" y="10864"/>
                    <a:pt x="14669" y="10864"/>
                  </a:cubicBezTo>
                  <a:close/>
                  <a:moveTo>
                    <a:pt x="8560" y="11048"/>
                  </a:moveTo>
                  <a:cubicBezTo>
                    <a:pt x="8354" y="11048"/>
                    <a:pt x="8263" y="11140"/>
                    <a:pt x="8263" y="11345"/>
                  </a:cubicBezTo>
                  <a:cubicBezTo>
                    <a:pt x="8263" y="11551"/>
                    <a:pt x="8354" y="11665"/>
                    <a:pt x="8560" y="11665"/>
                  </a:cubicBezTo>
                  <a:cubicBezTo>
                    <a:pt x="8765" y="11665"/>
                    <a:pt x="8856" y="11573"/>
                    <a:pt x="8856" y="11368"/>
                  </a:cubicBezTo>
                  <a:cubicBezTo>
                    <a:pt x="8856" y="11162"/>
                    <a:pt x="8765" y="11048"/>
                    <a:pt x="8560" y="11048"/>
                  </a:cubicBezTo>
                  <a:close/>
                  <a:moveTo>
                    <a:pt x="16046" y="10951"/>
                  </a:moveTo>
                  <a:cubicBezTo>
                    <a:pt x="16031" y="10951"/>
                    <a:pt x="16016" y="10953"/>
                    <a:pt x="16001" y="10957"/>
                  </a:cubicBezTo>
                  <a:cubicBezTo>
                    <a:pt x="15772" y="10957"/>
                    <a:pt x="15613" y="11094"/>
                    <a:pt x="15613" y="11299"/>
                  </a:cubicBezTo>
                  <a:cubicBezTo>
                    <a:pt x="15613" y="11414"/>
                    <a:pt x="15635" y="11505"/>
                    <a:pt x="15727" y="11573"/>
                  </a:cubicBezTo>
                  <a:cubicBezTo>
                    <a:pt x="15795" y="11665"/>
                    <a:pt x="15864" y="11687"/>
                    <a:pt x="15978" y="11687"/>
                  </a:cubicBezTo>
                  <a:cubicBezTo>
                    <a:pt x="16183" y="11687"/>
                    <a:pt x="16343" y="11551"/>
                    <a:pt x="16343" y="11345"/>
                  </a:cubicBezTo>
                  <a:cubicBezTo>
                    <a:pt x="16366" y="11231"/>
                    <a:pt x="16320" y="11140"/>
                    <a:pt x="16252" y="11071"/>
                  </a:cubicBezTo>
                  <a:cubicBezTo>
                    <a:pt x="16176" y="10996"/>
                    <a:pt x="16116" y="10951"/>
                    <a:pt x="16046" y="10951"/>
                  </a:cubicBezTo>
                  <a:close/>
                  <a:moveTo>
                    <a:pt x="17256" y="11048"/>
                  </a:moveTo>
                  <a:cubicBezTo>
                    <a:pt x="17233" y="11048"/>
                    <a:pt x="17187" y="11048"/>
                    <a:pt x="17165" y="11071"/>
                  </a:cubicBezTo>
                  <a:cubicBezTo>
                    <a:pt x="17051" y="11140"/>
                    <a:pt x="16936" y="11231"/>
                    <a:pt x="16959" y="11414"/>
                  </a:cubicBezTo>
                  <a:cubicBezTo>
                    <a:pt x="16914" y="11528"/>
                    <a:pt x="16982" y="11596"/>
                    <a:pt x="17028" y="11687"/>
                  </a:cubicBezTo>
                  <a:cubicBezTo>
                    <a:pt x="17051" y="11710"/>
                    <a:pt x="17051" y="11710"/>
                    <a:pt x="17073" y="11733"/>
                  </a:cubicBezTo>
                  <a:cubicBezTo>
                    <a:pt x="17073" y="11710"/>
                    <a:pt x="17073" y="11687"/>
                    <a:pt x="17096" y="11687"/>
                  </a:cubicBezTo>
                  <a:cubicBezTo>
                    <a:pt x="17119" y="11596"/>
                    <a:pt x="17142" y="11482"/>
                    <a:pt x="17187" y="11391"/>
                  </a:cubicBezTo>
                  <a:cubicBezTo>
                    <a:pt x="17233" y="11299"/>
                    <a:pt x="17233" y="11185"/>
                    <a:pt x="17279" y="11094"/>
                  </a:cubicBezTo>
                  <a:cubicBezTo>
                    <a:pt x="17302" y="11094"/>
                    <a:pt x="17279" y="11048"/>
                    <a:pt x="17256" y="11048"/>
                  </a:cubicBezTo>
                  <a:close/>
                  <a:moveTo>
                    <a:pt x="2488" y="11208"/>
                  </a:moveTo>
                  <a:cubicBezTo>
                    <a:pt x="2420" y="11254"/>
                    <a:pt x="2328" y="11254"/>
                    <a:pt x="2305" y="11299"/>
                  </a:cubicBezTo>
                  <a:cubicBezTo>
                    <a:pt x="2260" y="11368"/>
                    <a:pt x="2191" y="11414"/>
                    <a:pt x="2214" y="11505"/>
                  </a:cubicBezTo>
                  <a:cubicBezTo>
                    <a:pt x="2237" y="11573"/>
                    <a:pt x="2260" y="11642"/>
                    <a:pt x="2305" y="11687"/>
                  </a:cubicBezTo>
                  <a:cubicBezTo>
                    <a:pt x="2345" y="11707"/>
                    <a:pt x="2401" y="11761"/>
                    <a:pt x="2474" y="11761"/>
                  </a:cubicBezTo>
                  <a:cubicBezTo>
                    <a:pt x="2486" y="11761"/>
                    <a:pt x="2498" y="11759"/>
                    <a:pt x="2511" y="11756"/>
                  </a:cubicBezTo>
                  <a:cubicBezTo>
                    <a:pt x="2556" y="11733"/>
                    <a:pt x="2648" y="11710"/>
                    <a:pt x="2671" y="11665"/>
                  </a:cubicBezTo>
                  <a:cubicBezTo>
                    <a:pt x="2716" y="11619"/>
                    <a:pt x="2762" y="11551"/>
                    <a:pt x="2762" y="11482"/>
                  </a:cubicBezTo>
                  <a:cubicBezTo>
                    <a:pt x="2739" y="11414"/>
                    <a:pt x="2716" y="11345"/>
                    <a:pt x="2671" y="11299"/>
                  </a:cubicBezTo>
                  <a:cubicBezTo>
                    <a:pt x="2625" y="11254"/>
                    <a:pt x="2556" y="11231"/>
                    <a:pt x="2488" y="11208"/>
                  </a:cubicBezTo>
                  <a:close/>
                  <a:moveTo>
                    <a:pt x="9906" y="11117"/>
                  </a:moveTo>
                  <a:cubicBezTo>
                    <a:pt x="9746" y="11117"/>
                    <a:pt x="9587" y="11277"/>
                    <a:pt x="9564" y="11436"/>
                  </a:cubicBezTo>
                  <a:cubicBezTo>
                    <a:pt x="9564" y="11596"/>
                    <a:pt x="9746" y="11779"/>
                    <a:pt x="9906" y="11802"/>
                  </a:cubicBezTo>
                  <a:cubicBezTo>
                    <a:pt x="10043" y="11802"/>
                    <a:pt x="10226" y="11619"/>
                    <a:pt x="10249" y="11459"/>
                  </a:cubicBezTo>
                  <a:cubicBezTo>
                    <a:pt x="10249" y="11299"/>
                    <a:pt x="10066" y="11117"/>
                    <a:pt x="9906" y="11117"/>
                  </a:cubicBezTo>
                  <a:close/>
                  <a:moveTo>
                    <a:pt x="3835" y="11322"/>
                  </a:moveTo>
                  <a:cubicBezTo>
                    <a:pt x="3675" y="11322"/>
                    <a:pt x="3561" y="11436"/>
                    <a:pt x="3561" y="11573"/>
                  </a:cubicBezTo>
                  <a:cubicBezTo>
                    <a:pt x="3561" y="11733"/>
                    <a:pt x="3652" y="11847"/>
                    <a:pt x="3812" y="11870"/>
                  </a:cubicBezTo>
                  <a:cubicBezTo>
                    <a:pt x="3994" y="11870"/>
                    <a:pt x="4086" y="11756"/>
                    <a:pt x="4086" y="11596"/>
                  </a:cubicBezTo>
                  <a:cubicBezTo>
                    <a:pt x="4109" y="11436"/>
                    <a:pt x="3994" y="11322"/>
                    <a:pt x="3835" y="11322"/>
                  </a:cubicBezTo>
                  <a:close/>
                  <a:moveTo>
                    <a:pt x="11253" y="11254"/>
                  </a:moveTo>
                  <a:cubicBezTo>
                    <a:pt x="11047" y="11254"/>
                    <a:pt x="10911" y="11391"/>
                    <a:pt x="10911" y="11573"/>
                  </a:cubicBezTo>
                  <a:cubicBezTo>
                    <a:pt x="10911" y="11802"/>
                    <a:pt x="11025" y="11916"/>
                    <a:pt x="11253" y="11916"/>
                  </a:cubicBezTo>
                  <a:cubicBezTo>
                    <a:pt x="11268" y="11917"/>
                    <a:pt x="11282" y="11918"/>
                    <a:pt x="11296" y="11918"/>
                  </a:cubicBezTo>
                  <a:cubicBezTo>
                    <a:pt x="11474" y="11918"/>
                    <a:pt x="11572" y="11787"/>
                    <a:pt x="11572" y="11596"/>
                  </a:cubicBezTo>
                  <a:cubicBezTo>
                    <a:pt x="11572" y="11391"/>
                    <a:pt x="11458" y="11254"/>
                    <a:pt x="11253" y="11254"/>
                  </a:cubicBezTo>
                  <a:close/>
                  <a:moveTo>
                    <a:pt x="5159" y="11436"/>
                  </a:moveTo>
                  <a:cubicBezTo>
                    <a:pt x="5090" y="11436"/>
                    <a:pt x="5022" y="11482"/>
                    <a:pt x="4953" y="11528"/>
                  </a:cubicBezTo>
                  <a:cubicBezTo>
                    <a:pt x="4907" y="11573"/>
                    <a:pt x="4885" y="11642"/>
                    <a:pt x="4885" y="11710"/>
                  </a:cubicBezTo>
                  <a:cubicBezTo>
                    <a:pt x="4885" y="11779"/>
                    <a:pt x="4907" y="11870"/>
                    <a:pt x="4953" y="11916"/>
                  </a:cubicBezTo>
                  <a:cubicBezTo>
                    <a:pt x="4999" y="11984"/>
                    <a:pt x="5090" y="12030"/>
                    <a:pt x="5159" y="12030"/>
                  </a:cubicBezTo>
                  <a:cubicBezTo>
                    <a:pt x="5227" y="12030"/>
                    <a:pt x="5318" y="11984"/>
                    <a:pt x="5364" y="11939"/>
                  </a:cubicBezTo>
                  <a:cubicBezTo>
                    <a:pt x="5432" y="11893"/>
                    <a:pt x="5432" y="11802"/>
                    <a:pt x="5478" y="11733"/>
                  </a:cubicBezTo>
                  <a:cubicBezTo>
                    <a:pt x="5455" y="11665"/>
                    <a:pt x="5432" y="11573"/>
                    <a:pt x="5387" y="11528"/>
                  </a:cubicBezTo>
                  <a:cubicBezTo>
                    <a:pt x="5341" y="11459"/>
                    <a:pt x="5227" y="11436"/>
                    <a:pt x="5159" y="11436"/>
                  </a:cubicBezTo>
                  <a:close/>
                  <a:moveTo>
                    <a:pt x="12657" y="11342"/>
                  </a:moveTo>
                  <a:cubicBezTo>
                    <a:pt x="12646" y="11342"/>
                    <a:pt x="12634" y="11343"/>
                    <a:pt x="12622" y="11345"/>
                  </a:cubicBezTo>
                  <a:cubicBezTo>
                    <a:pt x="12554" y="11345"/>
                    <a:pt x="12463" y="11345"/>
                    <a:pt x="12440" y="11368"/>
                  </a:cubicBezTo>
                  <a:cubicBezTo>
                    <a:pt x="12349" y="11436"/>
                    <a:pt x="12257" y="11505"/>
                    <a:pt x="12257" y="11665"/>
                  </a:cubicBezTo>
                  <a:cubicBezTo>
                    <a:pt x="12234" y="11802"/>
                    <a:pt x="12303" y="11916"/>
                    <a:pt x="12417" y="12007"/>
                  </a:cubicBezTo>
                  <a:cubicBezTo>
                    <a:pt x="12417" y="12007"/>
                    <a:pt x="12440" y="12030"/>
                    <a:pt x="12463" y="12030"/>
                  </a:cubicBezTo>
                  <a:cubicBezTo>
                    <a:pt x="12493" y="12030"/>
                    <a:pt x="12525" y="12031"/>
                    <a:pt x="12557" y="12031"/>
                  </a:cubicBezTo>
                  <a:cubicBezTo>
                    <a:pt x="12668" y="12031"/>
                    <a:pt x="12785" y="12017"/>
                    <a:pt x="12873" y="11893"/>
                  </a:cubicBezTo>
                  <a:cubicBezTo>
                    <a:pt x="12896" y="11847"/>
                    <a:pt x="12942" y="11824"/>
                    <a:pt x="12919" y="11779"/>
                  </a:cubicBezTo>
                  <a:cubicBezTo>
                    <a:pt x="12919" y="11710"/>
                    <a:pt x="12919" y="11642"/>
                    <a:pt x="12919" y="11596"/>
                  </a:cubicBezTo>
                  <a:cubicBezTo>
                    <a:pt x="12919" y="11573"/>
                    <a:pt x="12919" y="11551"/>
                    <a:pt x="12919" y="11528"/>
                  </a:cubicBezTo>
                  <a:cubicBezTo>
                    <a:pt x="12836" y="11444"/>
                    <a:pt x="12772" y="11342"/>
                    <a:pt x="12657" y="11342"/>
                  </a:cubicBezTo>
                  <a:close/>
                  <a:moveTo>
                    <a:pt x="525" y="11756"/>
                  </a:moveTo>
                  <a:cubicBezTo>
                    <a:pt x="502" y="11779"/>
                    <a:pt x="502" y="11802"/>
                    <a:pt x="502" y="11802"/>
                  </a:cubicBezTo>
                  <a:cubicBezTo>
                    <a:pt x="548" y="11893"/>
                    <a:pt x="571" y="11984"/>
                    <a:pt x="616" y="12075"/>
                  </a:cubicBezTo>
                  <a:cubicBezTo>
                    <a:pt x="616" y="12098"/>
                    <a:pt x="639" y="12098"/>
                    <a:pt x="639" y="12098"/>
                  </a:cubicBezTo>
                  <a:cubicBezTo>
                    <a:pt x="639" y="12098"/>
                    <a:pt x="662" y="12075"/>
                    <a:pt x="662" y="12075"/>
                  </a:cubicBezTo>
                  <a:cubicBezTo>
                    <a:pt x="685" y="12053"/>
                    <a:pt x="662" y="12030"/>
                    <a:pt x="662" y="12007"/>
                  </a:cubicBezTo>
                  <a:cubicBezTo>
                    <a:pt x="662" y="11870"/>
                    <a:pt x="639" y="11824"/>
                    <a:pt x="548" y="11779"/>
                  </a:cubicBezTo>
                  <a:cubicBezTo>
                    <a:pt x="525" y="11779"/>
                    <a:pt x="525" y="11779"/>
                    <a:pt x="525" y="11756"/>
                  </a:cubicBezTo>
                  <a:close/>
                  <a:moveTo>
                    <a:pt x="6505" y="11528"/>
                  </a:moveTo>
                  <a:cubicBezTo>
                    <a:pt x="6368" y="11528"/>
                    <a:pt x="6209" y="11665"/>
                    <a:pt x="6209" y="11824"/>
                  </a:cubicBezTo>
                  <a:cubicBezTo>
                    <a:pt x="6209" y="11984"/>
                    <a:pt x="6345" y="12121"/>
                    <a:pt x="6505" y="12121"/>
                  </a:cubicBezTo>
                  <a:cubicBezTo>
                    <a:pt x="6665" y="12121"/>
                    <a:pt x="6825" y="11984"/>
                    <a:pt x="6825" y="11824"/>
                  </a:cubicBezTo>
                  <a:cubicBezTo>
                    <a:pt x="6825" y="11665"/>
                    <a:pt x="6688" y="11528"/>
                    <a:pt x="6505" y="11528"/>
                  </a:cubicBezTo>
                  <a:close/>
                  <a:moveTo>
                    <a:pt x="13923" y="11459"/>
                  </a:moveTo>
                  <a:cubicBezTo>
                    <a:pt x="13718" y="11459"/>
                    <a:pt x="13558" y="11642"/>
                    <a:pt x="13558" y="11847"/>
                  </a:cubicBezTo>
                  <a:cubicBezTo>
                    <a:pt x="13581" y="12030"/>
                    <a:pt x="13718" y="12190"/>
                    <a:pt x="13946" y="12190"/>
                  </a:cubicBezTo>
                  <a:cubicBezTo>
                    <a:pt x="14129" y="12190"/>
                    <a:pt x="14311" y="12007"/>
                    <a:pt x="14289" y="11824"/>
                  </a:cubicBezTo>
                  <a:cubicBezTo>
                    <a:pt x="14289" y="11619"/>
                    <a:pt x="14152" y="11459"/>
                    <a:pt x="13923" y="11459"/>
                  </a:cubicBezTo>
                  <a:close/>
                  <a:moveTo>
                    <a:pt x="7852" y="11665"/>
                  </a:moveTo>
                  <a:cubicBezTo>
                    <a:pt x="7647" y="11665"/>
                    <a:pt x="7555" y="11756"/>
                    <a:pt x="7555" y="11961"/>
                  </a:cubicBezTo>
                  <a:cubicBezTo>
                    <a:pt x="7555" y="12167"/>
                    <a:pt x="7647" y="12258"/>
                    <a:pt x="7852" y="12258"/>
                  </a:cubicBezTo>
                  <a:cubicBezTo>
                    <a:pt x="8057" y="12258"/>
                    <a:pt x="8149" y="12167"/>
                    <a:pt x="8149" y="11961"/>
                  </a:cubicBezTo>
                  <a:cubicBezTo>
                    <a:pt x="8149" y="11756"/>
                    <a:pt x="8057" y="11665"/>
                    <a:pt x="7852" y="11665"/>
                  </a:cubicBezTo>
                  <a:close/>
                  <a:moveTo>
                    <a:pt x="15293" y="11551"/>
                  </a:moveTo>
                  <a:cubicBezTo>
                    <a:pt x="15179" y="11551"/>
                    <a:pt x="15088" y="11573"/>
                    <a:pt x="15019" y="11665"/>
                  </a:cubicBezTo>
                  <a:cubicBezTo>
                    <a:pt x="14951" y="11733"/>
                    <a:pt x="14905" y="11802"/>
                    <a:pt x="14905" y="11916"/>
                  </a:cubicBezTo>
                  <a:cubicBezTo>
                    <a:pt x="14905" y="12121"/>
                    <a:pt x="15065" y="12281"/>
                    <a:pt x="15247" y="12304"/>
                  </a:cubicBezTo>
                  <a:cubicBezTo>
                    <a:pt x="15361" y="12304"/>
                    <a:pt x="15453" y="12281"/>
                    <a:pt x="15544" y="12190"/>
                  </a:cubicBezTo>
                  <a:cubicBezTo>
                    <a:pt x="15613" y="12121"/>
                    <a:pt x="15658" y="12053"/>
                    <a:pt x="15635" y="11939"/>
                  </a:cubicBezTo>
                  <a:cubicBezTo>
                    <a:pt x="15635" y="11710"/>
                    <a:pt x="15498" y="11573"/>
                    <a:pt x="15293" y="11551"/>
                  </a:cubicBezTo>
                  <a:close/>
                  <a:moveTo>
                    <a:pt x="1780" y="11824"/>
                  </a:moveTo>
                  <a:cubicBezTo>
                    <a:pt x="1666" y="11824"/>
                    <a:pt x="1529" y="11961"/>
                    <a:pt x="1506" y="12075"/>
                  </a:cubicBezTo>
                  <a:cubicBezTo>
                    <a:pt x="1506" y="12190"/>
                    <a:pt x="1666" y="12349"/>
                    <a:pt x="1780" y="12372"/>
                  </a:cubicBezTo>
                  <a:cubicBezTo>
                    <a:pt x="1895" y="12372"/>
                    <a:pt x="2054" y="12212"/>
                    <a:pt x="2054" y="12098"/>
                  </a:cubicBezTo>
                  <a:cubicBezTo>
                    <a:pt x="2054" y="11984"/>
                    <a:pt x="1895" y="11824"/>
                    <a:pt x="1780" y="11824"/>
                  </a:cubicBezTo>
                  <a:close/>
                  <a:moveTo>
                    <a:pt x="9175" y="11731"/>
                  </a:moveTo>
                  <a:cubicBezTo>
                    <a:pt x="9041" y="11731"/>
                    <a:pt x="8878" y="11902"/>
                    <a:pt x="8856" y="12053"/>
                  </a:cubicBezTo>
                  <a:cubicBezTo>
                    <a:pt x="8856" y="12212"/>
                    <a:pt x="9016" y="12395"/>
                    <a:pt x="9199" y="12395"/>
                  </a:cubicBezTo>
                  <a:cubicBezTo>
                    <a:pt x="9336" y="12395"/>
                    <a:pt x="9518" y="12235"/>
                    <a:pt x="9541" y="12075"/>
                  </a:cubicBezTo>
                  <a:cubicBezTo>
                    <a:pt x="9541" y="11916"/>
                    <a:pt x="9381" y="11733"/>
                    <a:pt x="9199" y="11733"/>
                  </a:cubicBezTo>
                  <a:cubicBezTo>
                    <a:pt x="9191" y="11732"/>
                    <a:pt x="9183" y="11731"/>
                    <a:pt x="9175" y="11731"/>
                  </a:cubicBezTo>
                  <a:close/>
                  <a:moveTo>
                    <a:pt x="16480" y="11687"/>
                  </a:moveTo>
                  <a:cubicBezTo>
                    <a:pt x="16457" y="11687"/>
                    <a:pt x="16434" y="11687"/>
                    <a:pt x="16411" y="11710"/>
                  </a:cubicBezTo>
                  <a:cubicBezTo>
                    <a:pt x="16274" y="11802"/>
                    <a:pt x="16183" y="11893"/>
                    <a:pt x="16206" y="12053"/>
                  </a:cubicBezTo>
                  <a:cubicBezTo>
                    <a:pt x="16206" y="12053"/>
                    <a:pt x="16206" y="12075"/>
                    <a:pt x="16206" y="12075"/>
                  </a:cubicBezTo>
                  <a:cubicBezTo>
                    <a:pt x="16183" y="12190"/>
                    <a:pt x="16252" y="12258"/>
                    <a:pt x="16297" y="12327"/>
                  </a:cubicBezTo>
                  <a:cubicBezTo>
                    <a:pt x="16366" y="12395"/>
                    <a:pt x="16457" y="12441"/>
                    <a:pt x="16571" y="12441"/>
                  </a:cubicBezTo>
                  <a:cubicBezTo>
                    <a:pt x="16579" y="12433"/>
                    <a:pt x="16589" y="12431"/>
                    <a:pt x="16600" y="12431"/>
                  </a:cubicBezTo>
                  <a:cubicBezTo>
                    <a:pt x="16622" y="12431"/>
                    <a:pt x="16647" y="12441"/>
                    <a:pt x="16662" y="12441"/>
                  </a:cubicBezTo>
                  <a:cubicBezTo>
                    <a:pt x="16754" y="12418"/>
                    <a:pt x="16822" y="12372"/>
                    <a:pt x="16845" y="12281"/>
                  </a:cubicBezTo>
                  <a:cubicBezTo>
                    <a:pt x="16868" y="12258"/>
                    <a:pt x="16891" y="12235"/>
                    <a:pt x="16914" y="12190"/>
                  </a:cubicBezTo>
                  <a:cubicBezTo>
                    <a:pt x="16982" y="12053"/>
                    <a:pt x="16982" y="11961"/>
                    <a:pt x="16868" y="11802"/>
                  </a:cubicBezTo>
                  <a:cubicBezTo>
                    <a:pt x="16822" y="11756"/>
                    <a:pt x="16754" y="11687"/>
                    <a:pt x="16640" y="11687"/>
                  </a:cubicBezTo>
                  <a:close/>
                  <a:moveTo>
                    <a:pt x="3104" y="11961"/>
                  </a:moveTo>
                  <a:cubicBezTo>
                    <a:pt x="2922" y="11961"/>
                    <a:pt x="2830" y="12053"/>
                    <a:pt x="2830" y="12235"/>
                  </a:cubicBezTo>
                  <a:cubicBezTo>
                    <a:pt x="2830" y="12395"/>
                    <a:pt x="2922" y="12486"/>
                    <a:pt x="3081" y="12486"/>
                  </a:cubicBezTo>
                  <a:cubicBezTo>
                    <a:pt x="3241" y="12486"/>
                    <a:pt x="3355" y="12395"/>
                    <a:pt x="3355" y="12235"/>
                  </a:cubicBezTo>
                  <a:cubicBezTo>
                    <a:pt x="3355" y="12075"/>
                    <a:pt x="3241" y="11961"/>
                    <a:pt x="3104" y="11961"/>
                  </a:cubicBezTo>
                  <a:close/>
                  <a:moveTo>
                    <a:pt x="10469" y="11868"/>
                  </a:moveTo>
                  <a:cubicBezTo>
                    <a:pt x="10320" y="11868"/>
                    <a:pt x="10180" y="12019"/>
                    <a:pt x="10180" y="12190"/>
                  </a:cubicBezTo>
                  <a:cubicBezTo>
                    <a:pt x="10180" y="12372"/>
                    <a:pt x="10294" y="12532"/>
                    <a:pt x="10500" y="12532"/>
                  </a:cubicBezTo>
                  <a:cubicBezTo>
                    <a:pt x="10682" y="12532"/>
                    <a:pt x="10842" y="12395"/>
                    <a:pt x="10842" y="12212"/>
                  </a:cubicBezTo>
                  <a:cubicBezTo>
                    <a:pt x="10842" y="12007"/>
                    <a:pt x="10682" y="11870"/>
                    <a:pt x="10500" y="11870"/>
                  </a:cubicBezTo>
                  <a:cubicBezTo>
                    <a:pt x="10489" y="11869"/>
                    <a:pt x="10479" y="11868"/>
                    <a:pt x="10469" y="11868"/>
                  </a:cubicBezTo>
                  <a:close/>
                  <a:moveTo>
                    <a:pt x="11846" y="11961"/>
                  </a:moveTo>
                  <a:cubicBezTo>
                    <a:pt x="11641" y="11961"/>
                    <a:pt x="11527" y="12075"/>
                    <a:pt x="11504" y="12304"/>
                  </a:cubicBezTo>
                  <a:cubicBezTo>
                    <a:pt x="11504" y="12395"/>
                    <a:pt x="11550" y="12464"/>
                    <a:pt x="11618" y="12532"/>
                  </a:cubicBezTo>
                  <a:cubicBezTo>
                    <a:pt x="11656" y="12588"/>
                    <a:pt x="11724" y="12629"/>
                    <a:pt x="11798" y="12629"/>
                  </a:cubicBezTo>
                  <a:cubicBezTo>
                    <a:pt x="11814" y="12629"/>
                    <a:pt x="11830" y="12627"/>
                    <a:pt x="11846" y="12623"/>
                  </a:cubicBezTo>
                  <a:cubicBezTo>
                    <a:pt x="12052" y="12623"/>
                    <a:pt x="12189" y="12509"/>
                    <a:pt x="12189" y="12304"/>
                  </a:cubicBezTo>
                  <a:cubicBezTo>
                    <a:pt x="12189" y="12098"/>
                    <a:pt x="12052" y="11961"/>
                    <a:pt x="11846" y="11961"/>
                  </a:cubicBezTo>
                  <a:close/>
                  <a:moveTo>
                    <a:pt x="4451" y="12030"/>
                  </a:moveTo>
                  <a:cubicBezTo>
                    <a:pt x="4382" y="12030"/>
                    <a:pt x="4291" y="12075"/>
                    <a:pt x="4223" y="12121"/>
                  </a:cubicBezTo>
                  <a:cubicBezTo>
                    <a:pt x="4177" y="12167"/>
                    <a:pt x="4131" y="12258"/>
                    <a:pt x="4131" y="12327"/>
                  </a:cubicBezTo>
                  <a:cubicBezTo>
                    <a:pt x="4131" y="12395"/>
                    <a:pt x="4177" y="12486"/>
                    <a:pt x="4223" y="12532"/>
                  </a:cubicBezTo>
                  <a:cubicBezTo>
                    <a:pt x="4268" y="12578"/>
                    <a:pt x="4360" y="12600"/>
                    <a:pt x="4428" y="12646"/>
                  </a:cubicBezTo>
                  <a:cubicBezTo>
                    <a:pt x="4497" y="12600"/>
                    <a:pt x="4588" y="12578"/>
                    <a:pt x="4634" y="12532"/>
                  </a:cubicBezTo>
                  <a:cubicBezTo>
                    <a:pt x="4679" y="12486"/>
                    <a:pt x="4725" y="12395"/>
                    <a:pt x="4725" y="12327"/>
                  </a:cubicBezTo>
                  <a:cubicBezTo>
                    <a:pt x="4725" y="12258"/>
                    <a:pt x="4702" y="12190"/>
                    <a:pt x="4656" y="12144"/>
                  </a:cubicBezTo>
                  <a:cubicBezTo>
                    <a:pt x="4588" y="12075"/>
                    <a:pt x="4519" y="12030"/>
                    <a:pt x="4451" y="12030"/>
                  </a:cubicBezTo>
                  <a:close/>
                  <a:moveTo>
                    <a:pt x="5752" y="12167"/>
                  </a:moveTo>
                  <a:cubicBezTo>
                    <a:pt x="5615" y="12167"/>
                    <a:pt x="5478" y="12304"/>
                    <a:pt x="5478" y="12486"/>
                  </a:cubicBezTo>
                  <a:cubicBezTo>
                    <a:pt x="5478" y="12623"/>
                    <a:pt x="5615" y="12760"/>
                    <a:pt x="5775" y="12760"/>
                  </a:cubicBezTo>
                  <a:cubicBezTo>
                    <a:pt x="5935" y="12760"/>
                    <a:pt x="6072" y="12623"/>
                    <a:pt x="6072" y="12464"/>
                  </a:cubicBezTo>
                  <a:cubicBezTo>
                    <a:pt x="6072" y="12304"/>
                    <a:pt x="5935" y="12167"/>
                    <a:pt x="5752" y="12167"/>
                  </a:cubicBezTo>
                  <a:close/>
                  <a:moveTo>
                    <a:pt x="13193" y="12053"/>
                  </a:moveTo>
                  <a:cubicBezTo>
                    <a:pt x="13102" y="12098"/>
                    <a:pt x="12988" y="12098"/>
                    <a:pt x="12919" y="12190"/>
                  </a:cubicBezTo>
                  <a:cubicBezTo>
                    <a:pt x="12873" y="12258"/>
                    <a:pt x="12828" y="12349"/>
                    <a:pt x="12828" y="12441"/>
                  </a:cubicBezTo>
                  <a:cubicBezTo>
                    <a:pt x="12851" y="12532"/>
                    <a:pt x="12873" y="12623"/>
                    <a:pt x="12942" y="12692"/>
                  </a:cubicBezTo>
                  <a:cubicBezTo>
                    <a:pt x="12988" y="12737"/>
                    <a:pt x="13147" y="12806"/>
                    <a:pt x="13193" y="12806"/>
                  </a:cubicBezTo>
                  <a:cubicBezTo>
                    <a:pt x="13284" y="12783"/>
                    <a:pt x="13398" y="12760"/>
                    <a:pt x="13467" y="12669"/>
                  </a:cubicBezTo>
                  <a:cubicBezTo>
                    <a:pt x="13535" y="12600"/>
                    <a:pt x="13558" y="12509"/>
                    <a:pt x="13558" y="12418"/>
                  </a:cubicBezTo>
                  <a:cubicBezTo>
                    <a:pt x="13558" y="12327"/>
                    <a:pt x="13513" y="12235"/>
                    <a:pt x="13444" y="12167"/>
                  </a:cubicBezTo>
                  <a:cubicBezTo>
                    <a:pt x="13376" y="12098"/>
                    <a:pt x="13284" y="12098"/>
                    <a:pt x="13193" y="12053"/>
                  </a:cubicBezTo>
                  <a:close/>
                  <a:moveTo>
                    <a:pt x="7122" y="12258"/>
                  </a:moveTo>
                  <a:cubicBezTo>
                    <a:pt x="6916" y="12258"/>
                    <a:pt x="6825" y="12349"/>
                    <a:pt x="6825" y="12578"/>
                  </a:cubicBezTo>
                  <a:cubicBezTo>
                    <a:pt x="6825" y="12783"/>
                    <a:pt x="6916" y="12874"/>
                    <a:pt x="7122" y="12874"/>
                  </a:cubicBezTo>
                  <a:cubicBezTo>
                    <a:pt x="7327" y="12874"/>
                    <a:pt x="7418" y="12760"/>
                    <a:pt x="7418" y="12555"/>
                  </a:cubicBezTo>
                  <a:cubicBezTo>
                    <a:pt x="7418" y="12349"/>
                    <a:pt x="7327" y="12258"/>
                    <a:pt x="7122" y="12258"/>
                  </a:cubicBezTo>
                  <a:close/>
                  <a:moveTo>
                    <a:pt x="14540" y="12167"/>
                  </a:moveTo>
                  <a:cubicBezTo>
                    <a:pt x="14426" y="12167"/>
                    <a:pt x="14357" y="12190"/>
                    <a:pt x="14266" y="12281"/>
                  </a:cubicBezTo>
                  <a:cubicBezTo>
                    <a:pt x="14197" y="12349"/>
                    <a:pt x="14152" y="12441"/>
                    <a:pt x="14175" y="12555"/>
                  </a:cubicBezTo>
                  <a:cubicBezTo>
                    <a:pt x="14175" y="12760"/>
                    <a:pt x="14334" y="12897"/>
                    <a:pt x="14563" y="12897"/>
                  </a:cubicBezTo>
                  <a:cubicBezTo>
                    <a:pt x="14578" y="12901"/>
                    <a:pt x="14593" y="12903"/>
                    <a:pt x="14608" y="12903"/>
                  </a:cubicBezTo>
                  <a:cubicBezTo>
                    <a:pt x="14677" y="12903"/>
                    <a:pt x="14734" y="12859"/>
                    <a:pt x="14791" y="12783"/>
                  </a:cubicBezTo>
                  <a:cubicBezTo>
                    <a:pt x="14882" y="12715"/>
                    <a:pt x="14905" y="12646"/>
                    <a:pt x="14905" y="12532"/>
                  </a:cubicBezTo>
                  <a:cubicBezTo>
                    <a:pt x="14905" y="12304"/>
                    <a:pt x="14745" y="12167"/>
                    <a:pt x="14540" y="12167"/>
                  </a:cubicBezTo>
                  <a:close/>
                  <a:moveTo>
                    <a:pt x="1037" y="12430"/>
                  </a:moveTo>
                  <a:cubicBezTo>
                    <a:pt x="966" y="12430"/>
                    <a:pt x="898" y="12466"/>
                    <a:pt x="845" y="12532"/>
                  </a:cubicBezTo>
                  <a:cubicBezTo>
                    <a:pt x="845" y="12555"/>
                    <a:pt x="845" y="12600"/>
                    <a:pt x="845" y="12623"/>
                  </a:cubicBezTo>
                  <a:cubicBezTo>
                    <a:pt x="890" y="12737"/>
                    <a:pt x="959" y="12829"/>
                    <a:pt x="1004" y="12920"/>
                  </a:cubicBezTo>
                  <a:cubicBezTo>
                    <a:pt x="1027" y="12943"/>
                    <a:pt x="1027" y="12966"/>
                    <a:pt x="1027" y="12966"/>
                  </a:cubicBezTo>
                  <a:lnTo>
                    <a:pt x="1073" y="12966"/>
                  </a:lnTo>
                  <a:cubicBezTo>
                    <a:pt x="1187" y="12920"/>
                    <a:pt x="1278" y="12852"/>
                    <a:pt x="1301" y="12737"/>
                  </a:cubicBezTo>
                  <a:cubicBezTo>
                    <a:pt x="1324" y="12623"/>
                    <a:pt x="1255" y="12555"/>
                    <a:pt x="1187" y="12486"/>
                  </a:cubicBezTo>
                  <a:cubicBezTo>
                    <a:pt x="1139" y="12448"/>
                    <a:pt x="1088" y="12430"/>
                    <a:pt x="1037" y="12430"/>
                  </a:cubicBezTo>
                  <a:close/>
                  <a:moveTo>
                    <a:pt x="8492" y="12370"/>
                  </a:moveTo>
                  <a:cubicBezTo>
                    <a:pt x="8484" y="12370"/>
                    <a:pt x="8476" y="12371"/>
                    <a:pt x="8468" y="12372"/>
                  </a:cubicBezTo>
                  <a:cubicBezTo>
                    <a:pt x="8286" y="12372"/>
                    <a:pt x="8126" y="12555"/>
                    <a:pt x="8126" y="12715"/>
                  </a:cubicBezTo>
                  <a:cubicBezTo>
                    <a:pt x="8126" y="12874"/>
                    <a:pt x="8308" y="13034"/>
                    <a:pt x="8468" y="13034"/>
                  </a:cubicBezTo>
                  <a:cubicBezTo>
                    <a:pt x="8628" y="13034"/>
                    <a:pt x="8811" y="12852"/>
                    <a:pt x="8788" y="12692"/>
                  </a:cubicBezTo>
                  <a:cubicBezTo>
                    <a:pt x="8788" y="12541"/>
                    <a:pt x="8626" y="12370"/>
                    <a:pt x="8492" y="12370"/>
                  </a:cubicBezTo>
                  <a:close/>
                  <a:moveTo>
                    <a:pt x="15864" y="12281"/>
                  </a:moveTo>
                  <a:cubicBezTo>
                    <a:pt x="15658" y="12304"/>
                    <a:pt x="15498" y="12464"/>
                    <a:pt x="15498" y="12669"/>
                  </a:cubicBezTo>
                  <a:cubicBezTo>
                    <a:pt x="15498" y="12874"/>
                    <a:pt x="15658" y="13034"/>
                    <a:pt x="15886" y="13034"/>
                  </a:cubicBezTo>
                  <a:cubicBezTo>
                    <a:pt x="16092" y="13034"/>
                    <a:pt x="16274" y="12874"/>
                    <a:pt x="16252" y="12669"/>
                  </a:cubicBezTo>
                  <a:cubicBezTo>
                    <a:pt x="16274" y="12464"/>
                    <a:pt x="16092" y="12281"/>
                    <a:pt x="15864" y="12281"/>
                  </a:cubicBezTo>
                  <a:close/>
                  <a:moveTo>
                    <a:pt x="2397" y="12555"/>
                  </a:moveTo>
                  <a:cubicBezTo>
                    <a:pt x="2237" y="12555"/>
                    <a:pt x="2123" y="12669"/>
                    <a:pt x="2123" y="12829"/>
                  </a:cubicBezTo>
                  <a:cubicBezTo>
                    <a:pt x="2123" y="12989"/>
                    <a:pt x="2214" y="13103"/>
                    <a:pt x="2374" y="13103"/>
                  </a:cubicBezTo>
                  <a:cubicBezTo>
                    <a:pt x="2534" y="13103"/>
                    <a:pt x="2648" y="12989"/>
                    <a:pt x="2648" y="12829"/>
                  </a:cubicBezTo>
                  <a:cubicBezTo>
                    <a:pt x="2648" y="12669"/>
                    <a:pt x="2556" y="12578"/>
                    <a:pt x="2397" y="12555"/>
                  </a:cubicBezTo>
                  <a:close/>
                  <a:moveTo>
                    <a:pt x="9792" y="12464"/>
                  </a:moveTo>
                  <a:cubicBezTo>
                    <a:pt x="9609" y="12464"/>
                    <a:pt x="9473" y="12623"/>
                    <a:pt x="9473" y="12806"/>
                  </a:cubicBezTo>
                  <a:cubicBezTo>
                    <a:pt x="9473" y="12977"/>
                    <a:pt x="9592" y="13128"/>
                    <a:pt x="9776" y="13128"/>
                  </a:cubicBezTo>
                  <a:cubicBezTo>
                    <a:pt x="9789" y="13128"/>
                    <a:pt x="9802" y="13127"/>
                    <a:pt x="9815" y="13125"/>
                  </a:cubicBezTo>
                  <a:cubicBezTo>
                    <a:pt x="9998" y="13125"/>
                    <a:pt x="10157" y="12989"/>
                    <a:pt x="10134" y="12783"/>
                  </a:cubicBezTo>
                  <a:cubicBezTo>
                    <a:pt x="10134" y="12578"/>
                    <a:pt x="9975" y="12464"/>
                    <a:pt x="9792" y="12464"/>
                  </a:cubicBezTo>
                  <a:close/>
                  <a:moveTo>
                    <a:pt x="3721" y="12669"/>
                  </a:moveTo>
                  <a:cubicBezTo>
                    <a:pt x="3652" y="12669"/>
                    <a:pt x="3606" y="12669"/>
                    <a:pt x="3538" y="12737"/>
                  </a:cubicBezTo>
                  <a:cubicBezTo>
                    <a:pt x="3492" y="12783"/>
                    <a:pt x="3447" y="12829"/>
                    <a:pt x="3447" y="12920"/>
                  </a:cubicBezTo>
                  <a:cubicBezTo>
                    <a:pt x="3469" y="12989"/>
                    <a:pt x="3447" y="13057"/>
                    <a:pt x="3538" y="13125"/>
                  </a:cubicBezTo>
                  <a:cubicBezTo>
                    <a:pt x="3575" y="13163"/>
                    <a:pt x="3612" y="13200"/>
                    <a:pt x="3675" y="13200"/>
                  </a:cubicBezTo>
                  <a:cubicBezTo>
                    <a:pt x="3689" y="13200"/>
                    <a:pt x="3704" y="13198"/>
                    <a:pt x="3721" y="13194"/>
                  </a:cubicBezTo>
                  <a:cubicBezTo>
                    <a:pt x="3743" y="13194"/>
                    <a:pt x="3766" y="13196"/>
                    <a:pt x="3789" y="13196"/>
                  </a:cubicBezTo>
                  <a:cubicBezTo>
                    <a:pt x="3835" y="13196"/>
                    <a:pt x="3880" y="13186"/>
                    <a:pt x="3926" y="13125"/>
                  </a:cubicBezTo>
                  <a:cubicBezTo>
                    <a:pt x="3972" y="13080"/>
                    <a:pt x="4017" y="13034"/>
                    <a:pt x="3994" y="12943"/>
                  </a:cubicBezTo>
                  <a:cubicBezTo>
                    <a:pt x="3994" y="12852"/>
                    <a:pt x="3994" y="12806"/>
                    <a:pt x="3926" y="12737"/>
                  </a:cubicBezTo>
                  <a:cubicBezTo>
                    <a:pt x="3858" y="12692"/>
                    <a:pt x="3812" y="12669"/>
                    <a:pt x="3721" y="12669"/>
                  </a:cubicBezTo>
                  <a:close/>
                  <a:moveTo>
                    <a:pt x="11139" y="12600"/>
                  </a:moveTo>
                  <a:cubicBezTo>
                    <a:pt x="10933" y="12600"/>
                    <a:pt x="10819" y="12715"/>
                    <a:pt x="10819" y="12920"/>
                  </a:cubicBezTo>
                  <a:cubicBezTo>
                    <a:pt x="10796" y="13011"/>
                    <a:pt x="10819" y="13103"/>
                    <a:pt x="10911" y="13171"/>
                  </a:cubicBezTo>
                  <a:cubicBezTo>
                    <a:pt x="10979" y="13240"/>
                    <a:pt x="11047" y="13262"/>
                    <a:pt x="11139" y="13262"/>
                  </a:cubicBezTo>
                  <a:cubicBezTo>
                    <a:pt x="11344" y="13262"/>
                    <a:pt x="11481" y="13148"/>
                    <a:pt x="11481" y="12943"/>
                  </a:cubicBezTo>
                  <a:cubicBezTo>
                    <a:pt x="11481" y="12715"/>
                    <a:pt x="11367" y="12600"/>
                    <a:pt x="11139" y="12600"/>
                  </a:cubicBezTo>
                  <a:close/>
                  <a:moveTo>
                    <a:pt x="5067" y="12760"/>
                  </a:moveTo>
                  <a:cubicBezTo>
                    <a:pt x="4907" y="12760"/>
                    <a:pt x="4771" y="12897"/>
                    <a:pt x="4771" y="13057"/>
                  </a:cubicBezTo>
                  <a:cubicBezTo>
                    <a:pt x="4771" y="13217"/>
                    <a:pt x="4907" y="13377"/>
                    <a:pt x="5044" y="13377"/>
                  </a:cubicBezTo>
                  <a:cubicBezTo>
                    <a:pt x="5227" y="13377"/>
                    <a:pt x="5364" y="13240"/>
                    <a:pt x="5364" y="13080"/>
                  </a:cubicBezTo>
                  <a:cubicBezTo>
                    <a:pt x="5364" y="12920"/>
                    <a:pt x="5227" y="12760"/>
                    <a:pt x="5067" y="12760"/>
                  </a:cubicBezTo>
                  <a:close/>
                  <a:moveTo>
                    <a:pt x="12459" y="12665"/>
                  </a:moveTo>
                  <a:cubicBezTo>
                    <a:pt x="12451" y="12665"/>
                    <a:pt x="12445" y="12666"/>
                    <a:pt x="12440" y="12669"/>
                  </a:cubicBezTo>
                  <a:cubicBezTo>
                    <a:pt x="12349" y="12692"/>
                    <a:pt x="12257" y="12715"/>
                    <a:pt x="12189" y="12783"/>
                  </a:cubicBezTo>
                  <a:cubicBezTo>
                    <a:pt x="12120" y="12852"/>
                    <a:pt x="12097" y="12943"/>
                    <a:pt x="12097" y="13034"/>
                  </a:cubicBezTo>
                  <a:cubicBezTo>
                    <a:pt x="12097" y="13125"/>
                    <a:pt x="12120" y="13240"/>
                    <a:pt x="12212" y="13308"/>
                  </a:cubicBezTo>
                  <a:cubicBezTo>
                    <a:pt x="12232" y="13328"/>
                    <a:pt x="12379" y="13403"/>
                    <a:pt x="12443" y="13403"/>
                  </a:cubicBezTo>
                  <a:cubicBezTo>
                    <a:pt x="12451" y="13403"/>
                    <a:pt x="12458" y="13402"/>
                    <a:pt x="12463" y="13399"/>
                  </a:cubicBezTo>
                  <a:cubicBezTo>
                    <a:pt x="12554" y="13377"/>
                    <a:pt x="12645" y="13354"/>
                    <a:pt x="12714" y="13285"/>
                  </a:cubicBezTo>
                  <a:cubicBezTo>
                    <a:pt x="12782" y="13217"/>
                    <a:pt x="12782" y="13125"/>
                    <a:pt x="12828" y="13034"/>
                  </a:cubicBezTo>
                  <a:cubicBezTo>
                    <a:pt x="12782" y="12943"/>
                    <a:pt x="12782" y="12829"/>
                    <a:pt x="12714" y="12760"/>
                  </a:cubicBezTo>
                  <a:cubicBezTo>
                    <a:pt x="12673" y="12740"/>
                    <a:pt x="12524" y="12665"/>
                    <a:pt x="12459" y="12665"/>
                  </a:cubicBezTo>
                  <a:close/>
                  <a:moveTo>
                    <a:pt x="6391" y="12852"/>
                  </a:moveTo>
                  <a:cubicBezTo>
                    <a:pt x="6300" y="12874"/>
                    <a:pt x="6209" y="12897"/>
                    <a:pt x="6163" y="12943"/>
                  </a:cubicBezTo>
                  <a:cubicBezTo>
                    <a:pt x="6117" y="13011"/>
                    <a:pt x="6072" y="13080"/>
                    <a:pt x="6072" y="13171"/>
                  </a:cubicBezTo>
                  <a:cubicBezTo>
                    <a:pt x="6072" y="13262"/>
                    <a:pt x="6094" y="13331"/>
                    <a:pt x="6140" y="13377"/>
                  </a:cubicBezTo>
                  <a:cubicBezTo>
                    <a:pt x="6193" y="13430"/>
                    <a:pt x="6246" y="13483"/>
                    <a:pt x="6320" y="13483"/>
                  </a:cubicBezTo>
                  <a:cubicBezTo>
                    <a:pt x="6342" y="13483"/>
                    <a:pt x="6365" y="13478"/>
                    <a:pt x="6391" y="13468"/>
                  </a:cubicBezTo>
                  <a:cubicBezTo>
                    <a:pt x="6412" y="13478"/>
                    <a:pt x="6431" y="13483"/>
                    <a:pt x="6450" y="13483"/>
                  </a:cubicBezTo>
                  <a:cubicBezTo>
                    <a:pt x="6513" y="13483"/>
                    <a:pt x="6566" y="13430"/>
                    <a:pt x="6619" y="13377"/>
                  </a:cubicBezTo>
                  <a:cubicBezTo>
                    <a:pt x="6665" y="13331"/>
                    <a:pt x="6688" y="13240"/>
                    <a:pt x="6688" y="13171"/>
                  </a:cubicBezTo>
                  <a:cubicBezTo>
                    <a:pt x="6688" y="13080"/>
                    <a:pt x="6642" y="12989"/>
                    <a:pt x="6597" y="12943"/>
                  </a:cubicBezTo>
                  <a:cubicBezTo>
                    <a:pt x="6551" y="12897"/>
                    <a:pt x="6482" y="12852"/>
                    <a:pt x="6391" y="12852"/>
                  </a:cubicBezTo>
                  <a:close/>
                  <a:moveTo>
                    <a:pt x="13770" y="12804"/>
                  </a:moveTo>
                  <a:cubicBezTo>
                    <a:pt x="13581" y="12804"/>
                    <a:pt x="13421" y="12957"/>
                    <a:pt x="13421" y="13171"/>
                  </a:cubicBezTo>
                  <a:cubicBezTo>
                    <a:pt x="13421" y="13377"/>
                    <a:pt x="13581" y="13536"/>
                    <a:pt x="13787" y="13536"/>
                  </a:cubicBezTo>
                  <a:cubicBezTo>
                    <a:pt x="13992" y="13536"/>
                    <a:pt x="14175" y="13377"/>
                    <a:pt x="14175" y="13171"/>
                  </a:cubicBezTo>
                  <a:cubicBezTo>
                    <a:pt x="14152" y="12943"/>
                    <a:pt x="14015" y="12806"/>
                    <a:pt x="13809" y="12806"/>
                  </a:cubicBezTo>
                  <a:cubicBezTo>
                    <a:pt x="13796" y="12804"/>
                    <a:pt x="13783" y="12804"/>
                    <a:pt x="13770" y="12804"/>
                  </a:cubicBezTo>
                  <a:close/>
                  <a:moveTo>
                    <a:pt x="16503" y="13011"/>
                  </a:moveTo>
                  <a:cubicBezTo>
                    <a:pt x="16480" y="13011"/>
                    <a:pt x="16457" y="13034"/>
                    <a:pt x="16411" y="13034"/>
                  </a:cubicBezTo>
                  <a:cubicBezTo>
                    <a:pt x="16320" y="13034"/>
                    <a:pt x="16252" y="13080"/>
                    <a:pt x="16183" y="13148"/>
                  </a:cubicBezTo>
                  <a:cubicBezTo>
                    <a:pt x="16138" y="13194"/>
                    <a:pt x="16138" y="13285"/>
                    <a:pt x="16115" y="13354"/>
                  </a:cubicBezTo>
                  <a:cubicBezTo>
                    <a:pt x="16069" y="13445"/>
                    <a:pt x="16138" y="13491"/>
                    <a:pt x="16138" y="13582"/>
                  </a:cubicBezTo>
                  <a:cubicBezTo>
                    <a:pt x="16138" y="13582"/>
                    <a:pt x="16160" y="13605"/>
                    <a:pt x="16160" y="13605"/>
                  </a:cubicBezTo>
                  <a:cubicBezTo>
                    <a:pt x="16160" y="13605"/>
                    <a:pt x="16183" y="13582"/>
                    <a:pt x="16183" y="13582"/>
                  </a:cubicBezTo>
                  <a:cubicBezTo>
                    <a:pt x="16274" y="13422"/>
                    <a:pt x="16366" y="13262"/>
                    <a:pt x="16480" y="13103"/>
                  </a:cubicBezTo>
                  <a:cubicBezTo>
                    <a:pt x="16480" y="13080"/>
                    <a:pt x="16503" y="13034"/>
                    <a:pt x="16503" y="13011"/>
                  </a:cubicBezTo>
                  <a:close/>
                  <a:moveTo>
                    <a:pt x="7738" y="12966"/>
                  </a:moveTo>
                  <a:cubicBezTo>
                    <a:pt x="7578" y="12966"/>
                    <a:pt x="7395" y="13125"/>
                    <a:pt x="7395" y="13308"/>
                  </a:cubicBezTo>
                  <a:cubicBezTo>
                    <a:pt x="7373" y="13445"/>
                    <a:pt x="7555" y="13628"/>
                    <a:pt x="7715" y="13628"/>
                  </a:cubicBezTo>
                  <a:cubicBezTo>
                    <a:pt x="7724" y="13629"/>
                    <a:pt x="7733" y="13630"/>
                    <a:pt x="7743" y="13630"/>
                  </a:cubicBezTo>
                  <a:cubicBezTo>
                    <a:pt x="7895" y="13630"/>
                    <a:pt x="8057" y="13459"/>
                    <a:pt x="8057" y="13308"/>
                  </a:cubicBezTo>
                  <a:cubicBezTo>
                    <a:pt x="8057" y="13148"/>
                    <a:pt x="7898" y="12989"/>
                    <a:pt x="7738" y="12966"/>
                  </a:cubicBezTo>
                  <a:close/>
                  <a:moveTo>
                    <a:pt x="15156" y="12897"/>
                  </a:moveTo>
                  <a:cubicBezTo>
                    <a:pt x="14928" y="12897"/>
                    <a:pt x="14768" y="13057"/>
                    <a:pt x="14768" y="13262"/>
                  </a:cubicBezTo>
                  <a:cubicBezTo>
                    <a:pt x="14768" y="13476"/>
                    <a:pt x="14928" y="13630"/>
                    <a:pt x="15098" y="13630"/>
                  </a:cubicBezTo>
                  <a:cubicBezTo>
                    <a:pt x="15110" y="13630"/>
                    <a:pt x="15122" y="13629"/>
                    <a:pt x="15133" y="13628"/>
                  </a:cubicBezTo>
                  <a:cubicBezTo>
                    <a:pt x="15148" y="13629"/>
                    <a:pt x="15162" y="13630"/>
                    <a:pt x="15176" y="13630"/>
                  </a:cubicBezTo>
                  <a:cubicBezTo>
                    <a:pt x="15381" y="13630"/>
                    <a:pt x="15521" y="13476"/>
                    <a:pt x="15521" y="13262"/>
                  </a:cubicBezTo>
                  <a:cubicBezTo>
                    <a:pt x="15521" y="13080"/>
                    <a:pt x="15361" y="12897"/>
                    <a:pt x="15156" y="12897"/>
                  </a:cubicBezTo>
                  <a:close/>
                  <a:moveTo>
                    <a:pt x="1643" y="13171"/>
                  </a:moveTo>
                  <a:cubicBezTo>
                    <a:pt x="1484" y="13171"/>
                    <a:pt x="1370" y="13285"/>
                    <a:pt x="1370" y="13445"/>
                  </a:cubicBezTo>
                  <a:cubicBezTo>
                    <a:pt x="1370" y="13605"/>
                    <a:pt x="1484" y="13696"/>
                    <a:pt x="1643" y="13696"/>
                  </a:cubicBezTo>
                  <a:cubicBezTo>
                    <a:pt x="1803" y="13696"/>
                    <a:pt x="1917" y="13605"/>
                    <a:pt x="1917" y="13422"/>
                  </a:cubicBezTo>
                  <a:cubicBezTo>
                    <a:pt x="1917" y="13262"/>
                    <a:pt x="1803" y="13171"/>
                    <a:pt x="1643" y="13171"/>
                  </a:cubicBezTo>
                  <a:close/>
                  <a:moveTo>
                    <a:pt x="9041" y="13077"/>
                  </a:moveTo>
                  <a:cubicBezTo>
                    <a:pt x="8860" y="13077"/>
                    <a:pt x="8740" y="13209"/>
                    <a:pt x="8719" y="13399"/>
                  </a:cubicBezTo>
                  <a:cubicBezTo>
                    <a:pt x="8719" y="13582"/>
                    <a:pt x="8879" y="13742"/>
                    <a:pt x="9062" y="13742"/>
                  </a:cubicBezTo>
                  <a:cubicBezTo>
                    <a:pt x="9267" y="13742"/>
                    <a:pt x="9404" y="13582"/>
                    <a:pt x="9404" y="13399"/>
                  </a:cubicBezTo>
                  <a:cubicBezTo>
                    <a:pt x="9404" y="13217"/>
                    <a:pt x="9267" y="13080"/>
                    <a:pt x="9084" y="13080"/>
                  </a:cubicBezTo>
                  <a:cubicBezTo>
                    <a:pt x="9070" y="13078"/>
                    <a:pt x="9055" y="13077"/>
                    <a:pt x="9041" y="13077"/>
                  </a:cubicBezTo>
                  <a:close/>
                  <a:moveTo>
                    <a:pt x="3035" y="13256"/>
                  </a:moveTo>
                  <a:cubicBezTo>
                    <a:pt x="3021" y="13256"/>
                    <a:pt x="3006" y="13258"/>
                    <a:pt x="2990" y="13262"/>
                  </a:cubicBezTo>
                  <a:cubicBezTo>
                    <a:pt x="2922" y="13262"/>
                    <a:pt x="2853" y="13285"/>
                    <a:pt x="2785" y="13354"/>
                  </a:cubicBezTo>
                  <a:cubicBezTo>
                    <a:pt x="2739" y="13399"/>
                    <a:pt x="2716" y="13468"/>
                    <a:pt x="2716" y="13536"/>
                  </a:cubicBezTo>
                  <a:cubicBezTo>
                    <a:pt x="2716" y="13605"/>
                    <a:pt x="2716" y="13673"/>
                    <a:pt x="2785" y="13719"/>
                  </a:cubicBezTo>
                  <a:cubicBezTo>
                    <a:pt x="2853" y="13787"/>
                    <a:pt x="2899" y="13810"/>
                    <a:pt x="2967" y="13810"/>
                  </a:cubicBezTo>
                  <a:cubicBezTo>
                    <a:pt x="3059" y="13810"/>
                    <a:pt x="3127" y="13810"/>
                    <a:pt x="3173" y="13742"/>
                  </a:cubicBezTo>
                  <a:cubicBezTo>
                    <a:pt x="3218" y="13673"/>
                    <a:pt x="3264" y="13628"/>
                    <a:pt x="3264" y="13559"/>
                  </a:cubicBezTo>
                  <a:cubicBezTo>
                    <a:pt x="3264" y="13468"/>
                    <a:pt x="3264" y="13399"/>
                    <a:pt x="3196" y="13354"/>
                  </a:cubicBezTo>
                  <a:cubicBezTo>
                    <a:pt x="3139" y="13297"/>
                    <a:pt x="3098" y="13256"/>
                    <a:pt x="3035" y="13256"/>
                  </a:cubicBezTo>
                  <a:close/>
                  <a:moveTo>
                    <a:pt x="10408" y="13194"/>
                  </a:moveTo>
                  <a:cubicBezTo>
                    <a:pt x="10203" y="13194"/>
                    <a:pt x="10066" y="13331"/>
                    <a:pt x="10066" y="13536"/>
                  </a:cubicBezTo>
                  <a:cubicBezTo>
                    <a:pt x="10066" y="13628"/>
                    <a:pt x="10089" y="13719"/>
                    <a:pt x="10157" y="13787"/>
                  </a:cubicBezTo>
                  <a:cubicBezTo>
                    <a:pt x="10226" y="13856"/>
                    <a:pt x="10294" y="13879"/>
                    <a:pt x="10386" y="13879"/>
                  </a:cubicBezTo>
                  <a:cubicBezTo>
                    <a:pt x="10614" y="13879"/>
                    <a:pt x="10751" y="13742"/>
                    <a:pt x="10751" y="13536"/>
                  </a:cubicBezTo>
                  <a:cubicBezTo>
                    <a:pt x="10751" y="13331"/>
                    <a:pt x="10614" y="13194"/>
                    <a:pt x="10408" y="13194"/>
                  </a:cubicBezTo>
                  <a:close/>
                  <a:moveTo>
                    <a:pt x="4306" y="13374"/>
                  </a:moveTo>
                  <a:cubicBezTo>
                    <a:pt x="4157" y="13374"/>
                    <a:pt x="4019" y="13524"/>
                    <a:pt x="4040" y="13673"/>
                  </a:cubicBezTo>
                  <a:cubicBezTo>
                    <a:pt x="4040" y="13742"/>
                    <a:pt x="4063" y="13810"/>
                    <a:pt x="4109" y="13879"/>
                  </a:cubicBezTo>
                  <a:cubicBezTo>
                    <a:pt x="4177" y="13947"/>
                    <a:pt x="4246" y="13947"/>
                    <a:pt x="4314" y="13970"/>
                  </a:cubicBezTo>
                  <a:cubicBezTo>
                    <a:pt x="4382" y="13970"/>
                    <a:pt x="4497" y="13924"/>
                    <a:pt x="4542" y="13879"/>
                  </a:cubicBezTo>
                  <a:cubicBezTo>
                    <a:pt x="4588" y="13833"/>
                    <a:pt x="4634" y="13719"/>
                    <a:pt x="4634" y="13673"/>
                  </a:cubicBezTo>
                  <a:cubicBezTo>
                    <a:pt x="4634" y="13513"/>
                    <a:pt x="4497" y="13377"/>
                    <a:pt x="4337" y="13377"/>
                  </a:cubicBezTo>
                  <a:cubicBezTo>
                    <a:pt x="4327" y="13375"/>
                    <a:pt x="4316" y="13374"/>
                    <a:pt x="4306" y="13374"/>
                  </a:cubicBezTo>
                  <a:close/>
                  <a:moveTo>
                    <a:pt x="11732" y="13262"/>
                  </a:moveTo>
                  <a:cubicBezTo>
                    <a:pt x="11641" y="13262"/>
                    <a:pt x="11550" y="13331"/>
                    <a:pt x="11481" y="13377"/>
                  </a:cubicBezTo>
                  <a:cubicBezTo>
                    <a:pt x="11436" y="13445"/>
                    <a:pt x="11390" y="13536"/>
                    <a:pt x="11390" y="13650"/>
                  </a:cubicBezTo>
                  <a:cubicBezTo>
                    <a:pt x="11390" y="13742"/>
                    <a:pt x="11436" y="13833"/>
                    <a:pt x="11504" y="13902"/>
                  </a:cubicBezTo>
                  <a:cubicBezTo>
                    <a:pt x="11527" y="13947"/>
                    <a:pt x="11709" y="14016"/>
                    <a:pt x="11755" y="14016"/>
                  </a:cubicBezTo>
                  <a:cubicBezTo>
                    <a:pt x="11869" y="14016"/>
                    <a:pt x="11938" y="13947"/>
                    <a:pt x="12006" y="13902"/>
                  </a:cubicBezTo>
                  <a:cubicBezTo>
                    <a:pt x="12075" y="13833"/>
                    <a:pt x="12120" y="13742"/>
                    <a:pt x="12120" y="13650"/>
                  </a:cubicBezTo>
                  <a:cubicBezTo>
                    <a:pt x="12120" y="13582"/>
                    <a:pt x="12029" y="13399"/>
                    <a:pt x="12006" y="13377"/>
                  </a:cubicBezTo>
                  <a:cubicBezTo>
                    <a:pt x="11960" y="13331"/>
                    <a:pt x="11778" y="13262"/>
                    <a:pt x="11732" y="13262"/>
                  </a:cubicBezTo>
                  <a:close/>
                  <a:moveTo>
                    <a:pt x="5684" y="13468"/>
                  </a:moveTo>
                  <a:cubicBezTo>
                    <a:pt x="5592" y="13468"/>
                    <a:pt x="5501" y="13491"/>
                    <a:pt x="5455" y="13536"/>
                  </a:cubicBezTo>
                  <a:cubicBezTo>
                    <a:pt x="5410" y="13605"/>
                    <a:pt x="5364" y="13673"/>
                    <a:pt x="5364" y="13765"/>
                  </a:cubicBezTo>
                  <a:cubicBezTo>
                    <a:pt x="5364" y="13856"/>
                    <a:pt x="5387" y="13947"/>
                    <a:pt x="5455" y="13993"/>
                  </a:cubicBezTo>
                  <a:cubicBezTo>
                    <a:pt x="5490" y="14028"/>
                    <a:pt x="5539" y="14076"/>
                    <a:pt x="5601" y="14076"/>
                  </a:cubicBezTo>
                  <a:cubicBezTo>
                    <a:pt x="5619" y="14076"/>
                    <a:pt x="5639" y="14072"/>
                    <a:pt x="5661" y="14061"/>
                  </a:cubicBezTo>
                  <a:cubicBezTo>
                    <a:pt x="5687" y="14072"/>
                    <a:pt x="5711" y="14076"/>
                    <a:pt x="5733" y="14076"/>
                  </a:cubicBezTo>
                  <a:cubicBezTo>
                    <a:pt x="5805" y="14076"/>
                    <a:pt x="5854" y="14028"/>
                    <a:pt x="5889" y="13993"/>
                  </a:cubicBezTo>
                  <a:cubicBezTo>
                    <a:pt x="5935" y="13947"/>
                    <a:pt x="5980" y="13879"/>
                    <a:pt x="5980" y="13787"/>
                  </a:cubicBezTo>
                  <a:cubicBezTo>
                    <a:pt x="5980" y="13696"/>
                    <a:pt x="5957" y="13605"/>
                    <a:pt x="5912" y="13559"/>
                  </a:cubicBezTo>
                  <a:cubicBezTo>
                    <a:pt x="5843" y="13513"/>
                    <a:pt x="5775" y="13468"/>
                    <a:pt x="5684" y="13468"/>
                  </a:cubicBezTo>
                  <a:close/>
                  <a:moveTo>
                    <a:pt x="13079" y="13399"/>
                  </a:moveTo>
                  <a:cubicBezTo>
                    <a:pt x="12873" y="13399"/>
                    <a:pt x="12714" y="13559"/>
                    <a:pt x="12714" y="13787"/>
                  </a:cubicBezTo>
                  <a:cubicBezTo>
                    <a:pt x="12737" y="13993"/>
                    <a:pt x="12873" y="14130"/>
                    <a:pt x="13102" y="14153"/>
                  </a:cubicBezTo>
                  <a:cubicBezTo>
                    <a:pt x="13307" y="14153"/>
                    <a:pt x="13467" y="13970"/>
                    <a:pt x="13467" y="13765"/>
                  </a:cubicBezTo>
                  <a:cubicBezTo>
                    <a:pt x="13444" y="13559"/>
                    <a:pt x="13307" y="13399"/>
                    <a:pt x="13079" y="13399"/>
                  </a:cubicBezTo>
                  <a:close/>
                  <a:moveTo>
                    <a:pt x="7007" y="13582"/>
                  </a:moveTo>
                  <a:cubicBezTo>
                    <a:pt x="6939" y="13582"/>
                    <a:pt x="6848" y="13605"/>
                    <a:pt x="6802" y="13673"/>
                  </a:cubicBezTo>
                  <a:cubicBezTo>
                    <a:pt x="6733" y="13742"/>
                    <a:pt x="6733" y="13833"/>
                    <a:pt x="6688" y="13902"/>
                  </a:cubicBezTo>
                  <a:cubicBezTo>
                    <a:pt x="6711" y="13970"/>
                    <a:pt x="6711" y="14061"/>
                    <a:pt x="6779" y="14130"/>
                  </a:cubicBezTo>
                  <a:cubicBezTo>
                    <a:pt x="6848" y="14198"/>
                    <a:pt x="6939" y="14221"/>
                    <a:pt x="7007" y="14244"/>
                  </a:cubicBezTo>
                  <a:cubicBezTo>
                    <a:pt x="7099" y="14244"/>
                    <a:pt x="7167" y="14198"/>
                    <a:pt x="7236" y="14130"/>
                  </a:cubicBezTo>
                  <a:cubicBezTo>
                    <a:pt x="7304" y="14084"/>
                    <a:pt x="7304" y="13993"/>
                    <a:pt x="7350" y="13902"/>
                  </a:cubicBezTo>
                  <a:cubicBezTo>
                    <a:pt x="7327" y="13833"/>
                    <a:pt x="7304" y="13765"/>
                    <a:pt x="7258" y="13696"/>
                  </a:cubicBezTo>
                  <a:cubicBezTo>
                    <a:pt x="7190" y="13605"/>
                    <a:pt x="7099" y="13582"/>
                    <a:pt x="7007" y="13582"/>
                  </a:cubicBezTo>
                  <a:close/>
                  <a:moveTo>
                    <a:pt x="14403" y="13491"/>
                  </a:moveTo>
                  <a:cubicBezTo>
                    <a:pt x="14289" y="13491"/>
                    <a:pt x="14220" y="13536"/>
                    <a:pt x="14129" y="13605"/>
                  </a:cubicBezTo>
                  <a:cubicBezTo>
                    <a:pt x="14060" y="13696"/>
                    <a:pt x="14038" y="13765"/>
                    <a:pt x="14038" y="13879"/>
                  </a:cubicBezTo>
                  <a:cubicBezTo>
                    <a:pt x="14038" y="13970"/>
                    <a:pt x="14060" y="14061"/>
                    <a:pt x="14129" y="14130"/>
                  </a:cubicBezTo>
                  <a:cubicBezTo>
                    <a:pt x="14220" y="14198"/>
                    <a:pt x="14289" y="14244"/>
                    <a:pt x="14403" y="14244"/>
                  </a:cubicBezTo>
                  <a:cubicBezTo>
                    <a:pt x="14517" y="14244"/>
                    <a:pt x="14585" y="14221"/>
                    <a:pt x="14677" y="14130"/>
                  </a:cubicBezTo>
                  <a:cubicBezTo>
                    <a:pt x="14745" y="14061"/>
                    <a:pt x="14791" y="13970"/>
                    <a:pt x="14768" y="13879"/>
                  </a:cubicBezTo>
                  <a:cubicBezTo>
                    <a:pt x="14768" y="13742"/>
                    <a:pt x="14768" y="13719"/>
                    <a:pt x="14654" y="13605"/>
                  </a:cubicBezTo>
                  <a:cubicBezTo>
                    <a:pt x="14585" y="13536"/>
                    <a:pt x="14517" y="13513"/>
                    <a:pt x="14403" y="13491"/>
                  </a:cubicBezTo>
                  <a:close/>
                  <a:moveTo>
                    <a:pt x="8331" y="13673"/>
                  </a:moveTo>
                  <a:cubicBezTo>
                    <a:pt x="8126" y="13673"/>
                    <a:pt x="8012" y="13787"/>
                    <a:pt x="7989" y="13993"/>
                  </a:cubicBezTo>
                  <a:cubicBezTo>
                    <a:pt x="7989" y="14198"/>
                    <a:pt x="8126" y="14335"/>
                    <a:pt x="8331" y="14335"/>
                  </a:cubicBezTo>
                  <a:cubicBezTo>
                    <a:pt x="8343" y="14337"/>
                    <a:pt x="8355" y="14337"/>
                    <a:pt x="8366" y="14337"/>
                  </a:cubicBezTo>
                  <a:cubicBezTo>
                    <a:pt x="8531" y="14337"/>
                    <a:pt x="8651" y="14187"/>
                    <a:pt x="8651" y="14016"/>
                  </a:cubicBezTo>
                  <a:cubicBezTo>
                    <a:pt x="8651" y="13810"/>
                    <a:pt x="8514" y="13673"/>
                    <a:pt x="8331" y="13673"/>
                  </a:cubicBezTo>
                  <a:close/>
                  <a:moveTo>
                    <a:pt x="15749" y="13605"/>
                  </a:moveTo>
                  <a:cubicBezTo>
                    <a:pt x="15704" y="13605"/>
                    <a:pt x="15635" y="13628"/>
                    <a:pt x="15567" y="13673"/>
                  </a:cubicBezTo>
                  <a:cubicBezTo>
                    <a:pt x="15384" y="13742"/>
                    <a:pt x="15361" y="13856"/>
                    <a:pt x="15361" y="14061"/>
                  </a:cubicBezTo>
                  <a:cubicBezTo>
                    <a:pt x="15384" y="14198"/>
                    <a:pt x="15453" y="14267"/>
                    <a:pt x="15521" y="14335"/>
                  </a:cubicBezTo>
                  <a:cubicBezTo>
                    <a:pt x="15544" y="14358"/>
                    <a:pt x="15567" y="14369"/>
                    <a:pt x="15587" y="14369"/>
                  </a:cubicBezTo>
                  <a:cubicBezTo>
                    <a:pt x="15607" y="14369"/>
                    <a:pt x="15624" y="14358"/>
                    <a:pt x="15635" y="14335"/>
                  </a:cubicBezTo>
                  <a:cubicBezTo>
                    <a:pt x="15749" y="14175"/>
                    <a:pt x="15864" y="14038"/>
                    <a:pt x="15978" y="13879"/>
                  </a:cubicBezTo>
                  <a:cubicBezTo>
                    <a:pt x="16001" y="13856"/>
                    <a:pt x="16023" y="13810"/>
                    <a:pt x="16046" y="13765"/>
                  </a:cubicBezTo>
                  <a:cubicBezTo>
                    <a:pt x="16046" y="13765"/>
                    <a:pt x="16023" y="13742"/>
                    <a:pt x="16023" y="13719"/>
                  </a:cubicBezTo>
                  <a:cubicBezTo>
                    <a:pt x="15955" y="13628"/>
                    <a:pt x="15841" y="13650"/>
                    <a:pt x="15749" y="13605"/>
                  </a:cubicBezTo>
                  <a:close/>
                  <a:moveTo>
                    <a:pt x="2306" y="13895"/>
                  </a:moveTo>
                  <a:cubicBezTo>
                    <a:pt x="2292" y="13895"/>
                    <a:pt x="2276" y="13897"/>
                    <a:pt x="2260" y="13902"/>
                  </a:cubicBezTo>
                  <a:cubicBezTo>
                    <a:pt x="2168" y="13902"/>
                    <a:pt x="2123" y="13924"/>
                    <a:pt x="2054" y="13993"/>
                  </a:cubicBezTo>
                  <a:cubicBezTo>
                    <a:pt x="2009" y="14038"/>
                    <a:pt x="1986" y="14084"/>
                    <a:pt x="1986" y="14175"/>
                  </a:cubicBezTo>
                  <a:cubicBezTo>
                    <a:pt x="1986" y="14244"/>
                    <a:pt x="1986" y="14312"/>
                    <a:pt x="2054" y="14358"/>
                  </a:cubicBezTo>
                  <a:cubicBezTo>
                    <a:pt x="2100" y="14404"/>
                    <a:pt x="2146" y="14449"/>
                    <a:pt x="2237" y="14449"/>
                  </a:cubicBezTo>
                  <a:cubicBezTo>
                    <a:pt x="2305" y="14426"/>
                    <a:pt x="2374" y="14449"/>
                    <a:pt x="2442" y="14381"/>
                  </a:cubicBezTo>
                  <a:cubicBezTo>
                    <a:pt x="2488" y="14312"/>
                    <a:pt x="2534" y="14267"/>
                    <a:pt x="2511" y="14198"/>
                  </a:cubicBezTo>
                  <a:cubicBezTo>
                    <a:pt x="2511" y="14107"/>
                    <a:pt x="2511" y="14038"/>
                    <a:pt x="2442" y="13970"/>
                  </a:cubicBezTo>
                  <a:cubicBezTo>
                    <a:pt x="2405" y="13933"/>
                    <a:pt x="2368" y="13895"/>
                    <a:pt x="2306" y="13895"/>
                  </a:cubicBezTo>
                  <a:close/>
                  <a:moveTo>
                    <a:pt x="9678" y="13810"/>
                  </a:moveTo>
                  <a:cubicBezTo>
                    <a:pt x="9564" y="13810"/>
                    <a:pt x="9495" y="13833"/>
                    <a:pt x="9427" y="13902"/>
                  </a:cubicBezTo>
                  <a:cubicBezTo>
                    <a:pt x="9358" y="13970"/>
                    <a:pt x="9336" y="14038"/>
                    <a:pt x="9336" y="14130"/>
                  </a:cubicBezTo>
                  <a:cubicBezTo>
                    <a:pt x="9336" y="14358"/>
                    <a:pt x="9450" y="14472"/>
                    <a:pt x="9655" y="14472"/>
                  </a:cubicBezTo>
                  <a:cubicBezTo>
                    <a:pt x="9883" y="14472"/>
                    <a:pt x="9998" y="14358"/>
                    <a:pt x="9998" y="14153"/>
                  </a:cubicBezTo>
                  <a:cubicBezTo>
                    <a:pt x="9998" y="13924"/>
                    <a:pt x="9883" y="13810"/>
                    <a:pt x="9678" y="13810"/>
                  </a:cubicBezTo>
                  <a:close/>
                  <a:moveTo>
                    <a:pt x="3584" y="13970"/>
                  </a:moveTo>
                  <a:cubicBezTo>
                    <a:pt x="3447" y="13970"/>
                    <a:pt x="3287" y="14107"/>
                    <a:pt x="3287" y="14267"/>
                  </a:cubicBezTo>
                  <a:cubicBezTo>
                    <a:pt x="3287" y="14426"/>
                    <a:pt x="3424" y="14586"/>
                    <a:pt x="3584" y="14586"/>
                  </a:cubicBezTo>
                  <a:cubicBezTo>
                    <a:pt x="3652" y="14563"/>
                    <a:pt x="3721" y="14563"/>
                    <a:pt x="3789" y="14495"/>
                  </a:cubicBezTo>
                  <a:cubicBezTo>
                    <a:pt x="3858" y="14449"/>
                    <a:pt x="3858" y="14358"/>
                    <a:pt x="3903" y="14290"/>
                  </a:cubicBezTo>
                  <a:cubicBezTo>
                    <a:pt x="3880" y="14198"/>
                    <a:pt x="3880" y="14130"/>
                    <a:pt x="3812" y="14061"/>
                  </a:cubicBezTo>
                  <a:cubicBezTo>
                    <a:pt x="3766" y="14038"/>
                    <a:pt x="3652" y="13970"/>
                    <a:pt x="3584" y="13970"/>
                  </a:cubicBezTo>
                  <a:close/>
                  <a:moveTo>
                    <a:pt x="11002" y="13879"/>
                  </a:moveTo>
                  <a:cubicBezTo>
                    <a:pt x="10956" y="13902"/>
                    <a:pt x="10911" y="13902"/>
                    <a:pt x="10865" y="13902"/>
                  </a:cubicBezTo>
                  <a:cubicBezTo>
                    <a:pt x="10819" y="13924"/>
                    <a:pt x="10751" y="13947"/>
                    <a:pt x="10751" y="13993"/>
                  </a:cubicBezTo>
                  <a:cubicBezTo>
                    <a:pt x="10728" y="14038"/>
                    <a:pt x="10682" y="14061"/>
                    <a:pt x="10682" y="14107"/>
                  </a:cubicBezTo>
                  <a:cubicBezTo>
                    <a:pt x="10682" y="14153"/>
                    <a:pt x="10637" y="14198"/>
                    <a:pt x="10637" y="14244"/>
                  </a:cubicBezTo>
                  <a:cubicBezTo>
                    <a:pt x="10659" y="14335"/>
                    <a:pt x="10682" y="14426"/>
                    <a:pt x="10751" y="14495"/>
                  </a:cubicBezTo>
                  <a:cubicBezTo>
                    <a:pt x="10819" y="14563"/>
                    <a:pt x="10933" y="14563"/>
                    <a:pt x="11002" y="14609"/>
                  </a:cubicBezTo>
                  <a:cubicBezTo>
                    <a:pt x="11047" y="14563"/>
                    <a:pt x="11116" y="14586"/>
                    <a:pt x="11162" y="14563"/>
                  </a:cubicBezTo>
                  <a:cubicBezTo>
                    <a:pt x="11207" y="14563"/>
                    <a:pt x="11253" y="14518"/>
                    <a:pt x="11276" y="14495"/>
                  </a:cubicBezTo>
                  <a:cubicBezTo>
                    <a:pt x="11299" y="14449"/>
                    <a:pt x="11344" y="14426"/>
                    <a:pt x="11344" y="14381"/>
                  </a:cubicBezTo>
                  <a:cubicBezTo>
                    <a:pt x="11367" y="14335"/>
                    <a:pt x="11367" y="14290"/>
                    <a:pt x="11367" y="14221"/>
                  </a:cubicBezTo>
                  <a:cubicBezTo>
                    <a:pt x="11344" y="14153"/>
                    <a:pt x="11344" y="14061"/>
                    <a:pt x="11276" y="13993"/>
                  </a:cubicBezTo>
                  <a:cubicBezTo>
                    <a:pt x="11207" y="13902"/>
                    <a:pt x="11093" y="13902"/>
                    <a:pt x="11002" y="13879"/>
                  </a:cubicBezTo>
                  <a:close/>
                  <a:moveTo>
                    <a:pt x="4930" y="14107"/>
                  </a:moveTo>
                  <a:cubicBezTo>
                    <a:pt x="4771" y="14107"/>
                    <a:pt x="4634" y="14244"/>
                    <a:pt x="4634" y="14404"/>
                  </a:cubicBezTo>
                  <a:cubicBezTo>
                    <a:pt x="4634" y="14563"/>
                    <a:pt x="4771" y="14700"/>
                    <a:pt x="4930" y="14723"/>
                  </a:cubicBezTo>
                  <a:cubicBezTo>
                    <a:pt x="5090" y="14723"/>
                    <a:pt x="5227" y="14586"/>
                    <a:pt x="5227" y="14426"/>
                  </a:cubicBezTo>
                  <a:cubicBezTo>
                    <a:pt x="5250" y="14244"/>
                    <a:pt x="5113" y="14107"/>
                    <a:pt x="4930" y="14107"/>
                  </a:cubicBezTo>
                  <a:close/>
                  <a:moveTo>
                    <a:pt x="12349" y="14016"/>
                  </a:moveTo>
                  <a:cubicBezTo>
                    <a:pt x="12166" y="14016"/>
                    <a:pt x="12006" y="14153"/>
                    <a:pt x="11983" y="14358"/>
                  </a:cubicBezTo>
                  <a:cubicBezTo>
                    <a:pt x="11983" y="14563"/>
                    <a:pt x="12166" y="14746"/>
                    <a:pt x="12349" y="14746"/>
                  </a:cubicBezTo>
                  <a:cubicBezTo>
                    <a:pt x="12554" y="14746"/>
                    <a:pt x="12714" y="14586"/>
                    <a:pt x="12714" y="14381"/>
                  </a:cubicBezTo>
                  <a:cubicBezTo>
                    <a:pt x="12737" y="14175"/>
                    <a:pt x="12554" y="14016"/>
                    <a:pt x="12349" y="14016"/>
                  </a:cubicBezTo>
                  <a:close/>
                  <a:moveTo>
                    <a:pt x="6300" y="14175"/>
                  </a:moveTo>
                  <a:cubicBezTo>
                    <a:pt x="6209" y="14198"/>
                    <a:pt x="6140" y="14221"/>
                    <a:pt x="6072" y="14267"/>
                  </a:cubicBezTo>
                  <a:cubicBezTo>
                    <a:pt x="5980" y="14335"/>
                    <a:pt x="5957" y="14426"/>
                    <a:pt x="5957" y="14518"/>
                  </a:cubicBezTo>
                  <a:cubicBezTo>
                    <a:pt x="5935" y="14563"/>
                    <a:pt x="6003" y="14655"/>
                    <a:pt x="6026" y="14723"/>
                  </a:cubicBezTo>
                  <a:cubicBezTo>
                    <a:pt x="6094" y="14815"/>
                    <a:pt x="6186" y="14792"/>
                    <a:pt x="6277" y="14837"/>
                  </a:cubicBezTo>
                  <a:cubicBezTo>
                    <a:pt x="6345" y="14815"/>
                    <a:pt x="6437" y="14815"/>
                    <a:pt x="6505" y="14746"/>
                  </a:cubicBezTo>
                  <a:cubicBezTo>
                    <a:pt x="6574" y="14700"/>
                    <a:pt x="6574" y="14586"/>
                    <a:pt x="6619" y="14518"/>
                  </a:cubicBezTo>
                  <a:cubicBezTo>
                    <a:pt x="6597" y="14449"/>
                    <a:pt x="6551" y="14381"/>
                    <a:pt x="6528" y="14312"/>
                  </a:cubicBezTo>
                  <a:cubicBezTo>
                    <a:pt x="6482" y="14221"/>
                    <a:pt x="6368" y="14221"/>
                    <a:pt x="6300" y="14175"/>
                  </a:cubicBezTo>
                  <a:close/>
                  <a:moveTo>
                    <a:pt x="13695" y="14107"/>
                  </a:moveTo>
                  <a:cubicBezTo>
                    <a:pt x="13467" y="14107"/>
                    <a:pt x="13330" y="14267"/>
                    <a:pt x="13330" y="14472"/>
                  </a:cubicBezTo>
                  <a:cubicBezTo>
                    <a:pt x="13330" y="14586"/>
                    <a:pt x="13353" y="14678"/>
                    <a:pt x="13444" y="14746"/>
                  </a:cubicBezTo>
                  <a:cubicBezTo>
                    <a:pt x="13513" y="14815"/>
                    <a:pt x="13604" y="14860"/>
                    <a:pt x="13718" y="14860"/>
                  </a:cubicBezTo>
                  <a:cubicBezTo>
                    <a:pt x="13923" y="14837"/>
                    <a:pt x="14060" y="14678"/>
                    <a:pt x="14060" y="14472"/>
                  </a:cubicBezTo>
                  <a:cubicBezTo>
                    <a:pt x="14060" y="14267"/>
                    <a:pt x="13901" y="14107"/>
                    <a:pt x="13695" y="14107"/>
                  </a:cubicBezTo>
                  <a:close/>
                  <a:moveTo>
                    <a:pt x="7624" y="14312"/>
                  </a:moveTo>
                  <a:cubicBezTo>
                    <a:pt x="7464" y="14312"/>
                    <a:pt x="7281" y="14472"/>
                    <a:pt x="7281" y="14655"/>
                  </a:cubicBezTo>
                  <a:cubicBezTo>
                    <a:pt x="7281" y="14815"/>
                    <a:pt x="7464" y="14974"/>
                    <a:pt x="7601" y="14974"/>
                  </a:cubicBezTo>
                  <a:cubicBezTo>
                    <a:pt x="7783" y="14974"/>
                    <a:pt x="7966" y="14815"/>
                    <a:pt x="7966" y="14655"/>
                  </a:cubicBezTo>
                  <a:cubicBezTo>
                    <a:pt x="7966" y="14495"/>
                    <a:pt x="7783" y="14312"/>
                    <a:pt x="7624" y="14312"/>
                  </a:cubicBezTo>
                  <a:close/>
                  <a:moveTo>
                    <a:pt x="15045" y="14226"/>
                  </a:moveTo>
                  <a:cubicBezTo>
                    <a:pt x="14984" y="14226"/>
                    <a:pt x="14921" y="14239"/>
                    <a:pt x="14859" y="14267"/>
                  </a:cubicBezTo>
                  <a:cubicBezTo>
                    <a:pt x="14700" y="14335"/>
                    <a:pt x="14631" y="14495"/>
                    <a:pt x="14677" y="14678"/>
                  </a:cubicBezTo>
                  <a:cubicBezTo>
                    <a:pt x="14700" y="14883"/>
                    <a:pt x="14791" y="14951"/>
                    <a:pt x="14973" y="14974"/>
                  </a:cubicBezTo>
                  <a:cubicBezTo>
                    <a:pt x="14991" y="14992"/>
                    <a:pt x="15005" y="14999"/>
                    <a:pt x="15018" y="14999"/>
                  </a:cubicBezTo>
                  <a:cubicBezTo>
                    <a:pt x="15040" y="14999"/>
                    <a:pt x="15059" y="14980"/>
                    <a:pt x="15088" y="14951"/>
                  </a:cubicBezTo>
                  <a:cubicBezTo>
                    <a:pt x="15179" y="14860"/>
                    <a:pt x="15270" y="14746"/>
                    <a:pt x="15361" y="14632"/>
                  </a:cubicBezTo>
                  <a:cubicBezTo>
                    <a:pt x="15407" y="14586"/>
                    <a:pt x="15430" y="14518"/>
                    <a:pt x="15384" y="14426"/>
                  </a:cubicBezTo>
                  <a:cubicBezTo>
                    <a:pt x="15320" y="14298"/>
                    <a:pt x="15189" y="14226"/>
                    <a:pt x="15045" y="14226"/>
                  </a:cubicBezTo>
                  <a:close/>
                  <a:moveTo>
                    <a:pt x="8948" y="14404"/>
                  </a:moveTo>
                  <a:cubicBezTo>
                    <a:pt x="8742" y="14404"/>
                    <a:pt x="8628" y="14541"/>
                    <a:pt x="8628" y="14769"/>
                  </a:cubicBezTo>
                  <a:cubicBezTo>
                    <a:pt x="8628" y="14860"/>
                    <a:pt x="8651" y="14929"/>
                    <a:pt x="8719" y="14997"/>
                  </a:cubicBezTo>
                  <a:cubicBezTo>
                    <a:pt x="8788" y="15066"/>
                    <a:pt x="8856" y="15088"/>
                    <a:pt x="8970" y="15088"/>
                  </a:cubicBezTo>
                  <a:cubicBezTo>
                    <a:pt x="9176" y="15088"/>
                    <a:pt x="9290" y="14951"/>
                    <a:pt x="9290" y="14746"/>
                  </a:cubicBezTo>
                  <a:cubicBezTo>
                    <a:pt x="9290" y="14541"/>
                    <a:pt x="9176" y="14404"/>
                    <a:pt x="8948" y="14404"/>
                  </a:cubicBezTo>
                  <a:close/>
                  <a:moveTo>
                    <a:pt x="2900" y="14584"/>
                  </a:moveTo>
                  <a:cubicBezTo>
                    <a:pt x="2892" y="14584"/>
                    <a:pt x="2884" y="14585"/>
                    <a:pt x="2876" y="14586"/>
                  </a:cubicBezTo>
                  <a:cubicBezTo>
                    <a:pt x="2739" y="14586"/>
                    <a:pt x="2579" y="14746"/>
                    <a:pt x="2579" y="14883"/>
                  </a:cubicBezTo>
                  <a:cubicBezTo>
                    <a:pt x="2579" y="15020"/>
                    <a:pt x="2762" y="15180"/>
                    <a:pt x="2899" y="15180"/>
                  </a:cubicBezTo>
                  <a:cubicBezTo>
                    <a:pt x="3036" y="15180"/>
                    <a:pt x="3196" y="14997"/>
                    <a:pt x="3196" y="14883"/>
                  </a:cubicBezTo>
                  <a:cubicBezTo>
                    <a:pt x="3174" y="14754"/>
                    <a:pt x="3031" y="14584"/>
                    <a:pt x="2900" y="14584"/>
                  </a:cubicBezTo>
                  <a:close/>
                  <a:moveTo>
                    <a:pt x="10271" y="14518"/>
                  </a:moveTo>
                  <a:cubicBezTo>
                    <a:pt x="10249" y="14541"/>
                    <a:pt x="10220" y="14541"/>
                    <a:pt x="10192" y="14541"/>
                  </a:cubicBezTo>
                  <a:cubicBezTo>
                    <a:pt x="10163" y="14541"/>
                    <a:pt x="10134" y="14541"/>
                    <a:pt x="10112" y="14563"/>
                  </a:cubicBezTo>
                  <a:cubicBezTo>
                    <a:pt x="10043" y="14609"/>
                    <a:pt x="9975" y="14655"/>
                    <a:pt x="9952" y="14723"/>
                  </a:cubicBezTo>
                  <a:cubicBezTo>
                    <a:pt x="9929" y="14769"/>
                    <a:pt x="9929" y="14837"/>
                    <a:pt x="9906" y="14906"/>
                  </a:cubicBezTo>
                  <a:cubicBezTo>
                    <a:pt x="9975" y="14929"/>
                    <a:pt x="9906" y="15020"/>
                    <a:pt x="9952" y="15066"/>
                  </a:cubicBezTo>
                  <a:cubicBezTo>
                    <a:pt x="10020" y="15111"/>
                    <a:pt x="10066" y="15180"/>
                    <a:pt x="10134" y="15203"/>
                  </a:cubicBezTo>
                  <a:cubicBezTo>
                    <a:pt x="10180" y="15225"/>
                    <a:pt x="10226" y="15225"/>
                    <a:pt x="10294" y="15248"/>
                  </a:cubicBezTo>
                  <a:cubicBezTo>
                    <a:pt x="10303" y="15222"/>
                    <a:pt x="10322" y="15216"/>
                    <a:pt x="10345" y="15216"/>
                  </a:cubicBezTo>
                  <a:cubicBezTo>
                    <a:pt x="10364" y="15216"/>
                    <a:pt x="10384" y="15220"/>
                    <a:pt x="10404" y="15220"/>
                  </a:cubicBezTo>
                  <a:cubicBezTo>
                    <a:pt x="10423" y="15220"/>
                    <a:pt x="10440" y="15216"/>
                    <a:pt x="10454" y="15203"/>
                  </a:cubicBezTo>
                  <a:cubicBezTo>
                    <a:pt x="10500" y="15134"/>
                    <a:pt x="10568" y="15088"/>
                    <a:pt x="10614" y="15020"/>
                  </a:cubicBezTo>
                  <a:cubicBezTo>
                    <a:pt x="10637" y="14997"/>
                    <a:pt x="10614" y="14929"/>
                    <a:pt x="10637" y="14860"/>
                  </a:cubicBezTo>
                  <a:cubicBezTo>
                    <a:pt x="10614" y="14815"/>
                    <a:pt x="10614" y="14746"/>
                    <a:pt x="10591" y="14723"/>
                  </a:cubicBezTo>
                  <a:cubicBezTo>
                    <a:pt x="10545" y="14655"/>
                    <a:pt x="10477" y="14586"/>
                    <a:pt x="10431" y="14541"/>
                  </a:cubicBezTo>
                  <a:cubicBezTo>
                    <a:pt x="10408" y="14529"/>
                    <a:pt x="10380" y="14529"/>
                    <a:pt x="10351" y="14529"/>
                  </a:cubicBezTo>
                  <a:cubicBezTo>
                    <a:pt x="10323" y="14529"/>
                    <a:pt x="10294" y="14529"/>
                    <a:pt x="10271" y="14518"/>
                  </a:cubicBezTo>
                  <a:close/>
                  <a:moveTo>
                    <a:pt x="4165" y="14721"/>
                  </a:moveTo>
                  <a:cubicBezTo>
                    <a:pt x="4021" y="14721"/>
                    <a:pt x="3903" y="14851"/>
                    <a:pt x="3903" y="15020"/>
                  </a:cubicBezTo>
                  <a:cubicBezTo>
                    <a:pt x="3903" y="15180"/>
                    <a:pt x="4040" y="15317"/>
                    <a:pt x="4200" y="15317"/>
                  </a:cubicBezTo>
                  <a:cubicBezTo>
                    <a:pt x="4360" y="15317"/>
                    <a:pt x="4497" y="15180"/>
                    <a:pt x="4497" y="15020"/>
                  </a:cubicBezTo>
                  <a:cubicBezTo>
                    <a:pt x="4497" y="14860"/>
                    <a:pt x="4360" y="14723"/>
                    <a:pt x="4200" y="14723"/>
                  </a:cubicBezTo>
                  <a:cubicBezTo>
                    <a:pt x="4188" y="14722"/>
                    <a:pt x="4177" y="14721"/>
                    <a:pt x="4165" y="14721"/>
                  </a:cubicBezTo>
                  <a:close/>
                  <a:moveTo>
                    <a:pt x="11595" y="14609"/>
                  </a:moveTo>
                  <a:cubicBezTo>
                    <a:pt x="11413" y="14632"/>
                    <a:pt x="11253" y="14769"/>
                    <a:pt x="11253" y="14997"/>
                  </a:cubicBezTo>
                  <a:cubicBezTo>
                    <a:pt x="11253" y="15169"/>
                    <a:pt x="11415" y="15341"/>
                    <a:pt x="11587" y="15341"/>
                  </a:cubicBezTo>
                  <a:cubicBezTo>
                    <a:pt x="11597" y="15341"/>
                    <a:pt x="11608" y="15341"/>
                    <a:pt x="11618" y="15340"/>
                  </a:cubicBezTo>
                  <a:cubicBezTo>
                    <a:pt x="11824" y="15340"/>
                    <a:pt x="11983" y="15203"/>
                    <a:pt x="11983" y="14974"/>
                  </a:cubicBezTo>
                  <a:cubicBezTo>
                    <a:pt x="11983" y="14769"/>
                    <a:pt x="11801" y="14609"/>
                    <a:pt x="11595" y="14609"/>
                  </a:cubicBezTo>
                  <a:close/>
                  <a:moveTo>
                    <a:pt x="5547" y="14815"/>
                  </a:moveTo>
                  <a:cubicBezTo>
                    <a:pt x="5341" y="14815"/>
                    <a:pt x="5227" y="14906"/>
                    <a:pt x="5227" y="15111"/>
                  </a:cubicBezTo>
                  <a:cubicBezTo>
                    <a:pt x="5227" y="15317"/>
                    <a:pt x="5341" y="15408"/>
                    <a:pt x="5547" y="15408"/>
                  </a:cubicBezTo>
                  <a:cubicBezTo>
                    <a:pt x="5752" y="15408"/>
                    <a:pt x="5843" y="15317"/>
                    <a:pt x="5843" y="15111"/>
                  </a:cubicBezTo>
                  <a:cubicBezTo>
                    <a:pt x="5843" y="14906"/>
                    <a:pt x="5752" y="14815"/>
                    <a:pt x="5547" y="14815"/>
                  </a:cubicBezTo>
                  <a:close/>
                  <a:moveTo>
                    <a:pt x="12918" y="14740"/>
                  </a:moveTo>
                  <a:cubicBezTo>
                    <a:pt x="12842" y="14740"/>
                    <a:pt x="12767" y="14785"/>
                    <a:pt x="12691" y="14860"/>
                  </a:cubicBezTo>
                  <a:cubicBezTo>
                    <a:pt x="12622" y="14929"/>
                    <a:pt x="12577" y="14997"/>
                    <a:pt x="12577" y="15111"/>
                  </a:cubicBezTo>
                  <a:cubicBezTo>
                    <a:pt x="12600" y="15317"/>
                    <a:pt x="12737" y="15476"/>
                    <a:pt x="12942" y="15476"/>
                  </a:cubicBezTo>
                  <a:cubicBezTo>
                    <a:pt x="12962" y="15481"/>
                    <a:pt x="12982" y="15482"/>
                    <a:pt x="13000" y="15482"/>
                  </a:cubicBezTo>
                  <a:cubicBezTo>
                    <a:pt x="13088" y="15482"/>
                    <a:pt x="13160" y="15442"/>
                    <a:pt x="13216" y="15385"/>
                  </a:cubicBezTo>
                  <a:cubicBezTo>
                    <a:pt x="13284" y="15317"/>
                    <a:pt x="13330" y="15225"/>
                    <a:pt x="13330" y="15134"/>
                  </a:cubicBezTo>
                  <a:cubicBezTo>
                    <a:pt x="13330" y="14906"/>
                    <a:pt x="13170" y="14746"/>
                    <a:pt x="12965" y="14746"/>
                  </a:cubicBezTo>
                  <a:cubicBezTo>
                    <a:pt x="12949" y="14742"/>
                    <a:pt x="12933" y="14740"/>
                    <a:pt x="12918" y="14740"/>
                  </a:cubicBezTo>
                  <a:close/>
                  <a:moveTo>
                    <a:pt x="6893" y="14906"/>
                  </a:moveTo>
                  <a:cubicBezTo>
                    <a:pt x="6733" y="14906"/>
                    <a:pt x="6551" y="15088"/>
                    <a:pt x="6551" y="15225"/>
                  </a:cubicBezTo>
                  <a:cubicBezTo>
                    <a:pt x="6551" y="15408"/>
                    <a:pt x="6711" y="15591"/>
                    <a:pt x="6870" y="15591"/>
                  </a:cubicBezTo>
                  <a:cubicBezTo>
                    <a:pt x="7030" y="15591"/>
                    <a:pt x="7213" y="15431"/>
                    <a:pt x="7213" y="15271"/>
                  </a:cubicBezTo>
                  <a:cubicBezTo>
                    <a:pt x="7213" y="15088"/>
                    <a:pt x="7053" y="14906"/>
                    <a:pt x="6893" y="14906"/>
                  </a:cubicBezTo>
                  <a:close/>
                  <a:moveTo>
                    <a:pt x="14197" y="14837"/>
                  </a:moveTo>
                  <a:cubicBezTo>
                    <a:pt x="14175" y="14837"/>
                    <a:pt x="14152" y="14860"/>
                    <a:pt x="14129" y="14860"/>
                  </a:cubicBezTo>
                  <a:cubicBezTo>
                    <a:pt x="13992" y="14951"/>
                    <a:pt x="13901" y="15066"/>
                    <a:pt x="13923" y="15225"/>
                  </a:cubicBezTo>
                  <a:cubicBezTo>
                    <a:pt x="13923" y="15294"/>
                    <a:pt x="13946" y="15385"/>
                    <a:pt x="13992" y="15454"/>
                  </a:cubicBezTo>
                  <a:cubicBezTo>
                    <a:pt x="14038" y="15522"/>
                    <a:pt x="14106" y="15568"/>
                    <a:pt x="14175" y="15591"/>
                  </a:cubicBezTo>
                  <a:cubicBezTo>
                    <a:pt x="14211" y="15591"/>
                    <a:pt x="14251" y="15594"/>
                    <a:pt x="14291" y="15594"/>
                  </a:cubicBezTo>
                  <a:cubicBezTo>
                    <a:pt x="14350" y="15594"/>
                    <a:pt x="14407" y="15586"/>
                    <a:pt x="14448" y="15545"/>
                  </a:cubicBezTo>
                  <a:cubicBezTo>
                    <a:pt x="14540" y="15499"/>
                    <a:pt x="14585" y="15408"/>
                    <a:pt x="14654" y="15340"/>
                  </a:cubicBezTo>
                  <a:cubicBezTo>
                    <a:pt x="14654" y="15340"/>
                    <a:pt x="14677" y="15317"/>
                    <a:pt x="14677" y="15317"/>
                  </a:cubicBezTo>
                  <a:cubicBezTo>
                    <a:pt x="14677" y="15248"/>
                    <a:pt x="14677" y="15157"/>
                    <a:pt x="14677" y="15088"/>
                  </a:cubicBezTo>
                  <a:cubicBezTo>
                    <a:pt x="14654" y="15043"/>
                    <a:pt x="14631" y="14997"/>
                    <a:pt x="14608" y="14974"/>
                  </a:cubicBezTo>
                  <a:cubicBezTo>
                    <a:pt x="14540" y="14906"/>
                    <a:pt x="14471" y="14837"/>
                    <a:pt x="14357" y="14837"/>
                  </a:cubicBezTo>
                  <a:cubicBezTo>
                    <a:pt x="14342" y="14845"/>
                    <a:pt x="14324" y="14847"/>
                    <a:pt x="14306" y="14847"/>
                  </a:cubicBezTo>
                  <a:cubicBezTo>
                    <a:pt x="14268" y="14847"/>
                    <a:pt x="14228" y="14837"/>
                    <a:pt x="14197" y="14837"/>
                  </a:cubicBezTo>
                  <a:close/>
                  <a:moveTo>
                    <a:pt x="8217" y="15020"/>
                  </a:moveTo>
                  <a:cubicBezTo>
                    <a:pt x="8126" y="15020"/>
                    <a:pt x="8057" y="15043"/>
                    <a:pt x="7989" y="15111"/>
                  </a:cubicBezTo>
                  <a:cubicBezTo>
                    <a:pt x="7920" y="15180"/>
                    <a:pt x="7898" y="15248"/>
                    <a:pt x="7898" y="15340"/>
                  </a:cubicBezTo>
                  <a:cubicBezTo>
                    <a:pt x="7898" y="15568"/>
                    <a:pt x="8012" y="15682"/>
                    <a:pt x="8217" y="15682"/>
                  </a:cubicBezTo>
                  <a:cubicBezTo>
                    <a:pt x="8423" y="15682"/>
                    <a:pt x="8560" y="15568"/>
                    <a:pt x="8560" y="15362"/>
                  </a:cubicBezTo>
                  <a:cubicBezTo>
                    <a:pt x="8560" y="15134"/>
                    <a:pt x="8445" y="15020"/>
                    <a:pt x="8217" y="15020"/>
                  </a:cubicBezTo>
                  <a:close/>
                  <a:moveTo>
                    <a:pt x="9521" y="15140"/>
                  </a:moveTo>
                  <a:cubicBezTo>
                    <a:pt x="9455" y="15140"/>
                    <a:pt x="9393" y="15157"/>
                    <a:pt x="9336" y="15225"/>
                  </a:cubicBezTo>
                  <a:cubicBezTo>
                    <a:pt x="9267" y="15294"/>
                    <a:pt x="9221" y="15362"/>
                    <a:pt x="9221" y="15476"/>
                  </a:cubicBezTo>
                  <a:cubicBezTo>
                    <a:pt x="9244" y="15522"/>
                    <a:pt x="9221" y="15545"/>
                    <a:pt x="9244" y="15591"/>
                  </a:cubicBezTo>
                  <a:cubicBezTo>
                    <a:pt x="9244" y="15613"/>
                    <a:pt x="9244" y="15636"/>
                    <a:pt x="9244" y="15659"/>
                  </a:cubicBezTo>
                  <a:cubicBezTo>
                    <a:pt x="9323" y="15718"/>
                    <a:pt x="9385" y="15828"/>
                    <a:pt x="9488" y="15828"/>
                  </a:cubicBezTo>
                  <a:cubicBezTo>
                    <a:pt x="9504" y="15828"/>
                    <a:pt x="9522" y="15825"/>
                    <a:pt x="9541" y="15819"/>
                  </a:cubicBezTo>
                  <a:lnTo>
                    <a:pt x="9678" y="15819"/>
                  </a:lnTo>
                  <a:cubicBezTo>
                    <a:pt x="9701" y="15819"/>
                    <a:pt x="9724" y="15819"/>
                    <a:pt x="9746" y="15796"/>
                  </a:cubicBezTo>
                  <a:cubicBezTo>
                    <a:pt x="9838" y="15705"/>
                    <a:pt x="9952" y="15636"/>
                    <a:pt x="9906" y="15476"/>
                  </a:cubicBezTo>
                  <a:cubicBezTo>
                    <a:pt x="9906" y="15454"/>
                    <a:pt x="9906" y="15454"/>
                    <a:pt x="9906" y="15431"/>
                  </a:cubicBezTo>
                  <a:cubicBezTo>
                    <a:pt x="9906" y="15408"/>
                    <a:pt x="9906" y="15340"/>
                    <a:pt x="9883" y="15317"/>
                  </a:cubicBezTo>
                  <a:cubicBezTo>
                    <a:pt x="9838" y="15248"/>
                    <a:pt x="9769" y="15203"/>
                    <a:pt x="9724" y="15157"/>
                  </a:cubicBezTo>
                  <a:cubicBezTo>
                    <a:pt x="9655" y="15157"/>
                    <a:pt x="9587" y="15140"/>
                    <a:pt x="9521" y="15140"/>
                  </a:cubicBezTo>
                  <a:close/>
                  <a:moveTo>
                    <a:pt x="3492" y="15317"/>
                  </a:moveTo>
                  <a:cubicBezTo>
                    <a:pt x="3355" y="15317"/>
                    <a:pt x="3287" y="15385"/>
                    <a:pt x="3218" y="15476"/>
                  </a:cubicBezTo>
                  <a:cubicBezTo>
                    <a:pt x="3173" y="15568"/>
                    <a:pt x="3173" y="15613"/>
                    <a:pt x="3241" y="15659"/>
                  </a:cubicBezTo>
                  <a:cubicBezTo>
                    <a:pt x="3333" y="15728"/>
                    <a:pt x="3424" y="15796"/>
                    <a:pt x="3515" y="15864"/>
                  </a:cubicBezTo>
                  <a:cubicBezTo>
                    <a:pt x="3534" y="15884"/>
                    <a:pt x="3554" y="15891"/>
                    <a:pt x="3573" y="15891"/>
                  </a:cubicBezTo>
                  <a:cubicBezTo>
                    <a:pt x="3599" y="15891"/>
                    <a:pt x="3626" y="15878"/>
                    <a:pt x="3652" y="15864"/>
                  </a:cubicBezTo>
                  <a:cubicBezTo>
                    <a:pt x="3766" y="15819"/>
                    <a:pt x="3835" y="15636"/>
                    <a:pt x="3789" y="15522"/>
                  </a:cubicBezTo>
                  <a:cubicBezTo>
                    <a:pt x="3766" y="15431"/>
                    <a:pt x="3606" y="15317"/>
                    <a:pt x="3492" y="15317"/>
                  </a:cubicBezTo>
                  <a:close/>
                  <a:moveTo>
                    <a:pt x="10898" y="15223"/>
                  </a:moveTo>
                  <a:cubicBezTo>
                    <a:pt x="10708" y="15223"/>
                    <a:pt x="10545" y="15397"/>
                    <a:pt x="10545" y="15591"/>
                  </a:cubicBezTo>
                  <a:cubicBezTo>
                    <a:pt x="10545" y="15796"/>
                    <a:pt x="10705" y="15933"/>
                    <a:pt x="10888" y="15956"/>
                  </a:cubicBezTo>
                  <a:cubicBezTo>
                    <a:pt x="10899" y="15957"/>
                    <a:pt x="10911" y="15958"/>
                    <a:pt x="10923" y="15958"/>
                  </a:cubicBezTo>
                  <a:cubicBezTo>
                    <a:pt x="11113" y="15958"/>
                    <a:pt x="11276" y="15784"/>
                    <a:pt x="11276" y="15591"/>
                  </a:cubicBezTo>
                  <a:cubicBezTo>
                    <a:pt x="11276" y="15362"/>
                    <a:pt x="11116" y="15225"/>
                    <a:pt x="10933" y="15225"/>
                  </a:cubicBezTo>
                  <a:cubicBezTo>
                    <a:pt x="10922" y="15224"/>
                    <a:pt x="10910" y="15223"/>
                    <a:pt x="10898" y="15223"/>
                  </a:cubicBezTo>
                  <a:close/>
                  <a:moveTo>
                    <a:pt x="4839" y="15408"/>
                  </a:moveTo>
                  <a:cubicBezTo>
                    <a:pt x="4634" y="15408"/>
                    <a:pt x="4542" y="15522"/>
                    <a:pt x="4542" y="15705"/>
                  </a:cubicBezTo>
                  <a:cubicBezTo>
                    <a:pt x="4542" y="15933"/>
                    <a:pt x="4634" y="16024"/>
                    <a:pt x="4816" y="16024"/>
                  </a:cubicBezTo>
                  <a:cubicBezTo>
                    <a:pt x="5044" y="16024"/>
                    <a:pt x="5136" y="15933"/>
                    <a:pt x="5136" y="15728"/>
                  </a:cubicBezTo>
                  <a:cubicBezTo>
                    <a:pt x="5136" y="15522"/>
                    <a:pt x="5044" y="15408"/>
                    <a:pt x="4839" y="15408"/>
                  </a:cubicBezTo>
                  <a:close/>
                  <a:moveTo>
                    <a:pt x="12283" y="15356"/>
                  </a:moveTo>
                  <a:cubicBezTo>
                    <a:pt x="12267" y="15356"/>
                    <a:pt x="12251" y="15358"/>
                    <a:pt x="12234" y="15362"/>
                  </a:cubicBezTo>
                  <a:cubicBezTo>
                    <a:pt x="12220" y="15361"/>
                    <a:pt x="12205" y="15360"/>
                    <a:pt x="12191" y="15360"/>
                  </a:cubicBezTo>
                  <a:cubicBezTo>
                    <a:pt x="11986" y="15360"/>
                    <a:pt x="11846" y="15512"/>
                    <a:pt x="11846" y="15705"/>
                  </a:cubicBezTo>
                  <a:cubicBezTo>
                    <a:pt x="11846" y="15819"/>
                    <a:pt x="11869" y="15910"/>
                    <a:pt x="11960" y="15979"/>
                  </a:cubicBezTo>
                  <a:cubicBezTo>
                    <a:pt x="12029" y="16047"/>
                    <a:pt x="12097" y="16093"/>
                    <a:pt x="12212" y="16093"/>
                  </a:cubicBezTo>
                  <a:cubicBezTo>
                    <a:pt x="12417" y="16093"/>
                    <a:pt x="12577" y="15933"/>
                    <a:pt x="12600" y="15728"/>
                  </a:cubicBezTo>
                  <a:cubicBezTo>
                    <a:pt x="12600" y="15636"/>
                    <a:pt x="12577" y="15545"/>
                    <a:pt x="12485" y="15454"/>
                  </a:cubicBezTo>
                  <a:cubicBezTo>
                    <a:pt x="12429" y="15397"/>
                    <a:pt x="12357" y="15356"/>
                    <a:pt x="12283" y="15356"/>
                  </a:cubicBezTo>
                  <a:close/>
                  <a:moveTo>
                    <a:pt x="6140" y="15522"/>
                  </a:moveTo>
                  <a:cubicBezTo>
                    <a:pt x="5980" y="15522"/>
                    <a:pt x="5798" y="15705"/>
                    <a:pt x="5798" y="15864"/>
                  </a:cubicBezTo>
                  <a:cubicBezTo>
                    <a:pt x="5819" y="16015"/>
                    <a:pt x="5983" y="16186"/>
                    <a:pt x="6135" y="16186"/>
                  </a:cubicBezTo>
                  <a:cubicBezTo>
                    <a:pt x="6144" y="16186"/>
                    <a:pt x="6154" y="16185"/>
                    <a:pt x="6163" y="16184"/>
                  </a:cubicBezTo>
                  <a:cubicBezTo>
                    <a:pt x="6323" y="16184"/>
                    <a:pt x="6482" y="16001"/>
                    <a:pt x="6482" y="15842"/>
                  </a:cubicBezTo>
                  <a:cubicBezTo>
                    <a:pt x="6482" y="15682"/>
                    <a:pt x="6300" y="15522"/>
                    <a:pt x="6140" y="15522"/>
                  </a:cubicBezTo>
                  <a:close/>
                  <a:moveTo>
                    <a:pt x="13628" y="15450"/>
                  </a:moveTo>
                  <a:cubicBezTo>
                    <a:pt x="13613" y="15450"/>
                    <a:pt x="13598" y="15451"/>
                    <a:pt x="13581" y="15454"/>
                  </a:cubicBezTo>
                  <a:lnTo>
                    <a:pt x="13513" y="15454"/>
                  </a:lnTo>
                  <a:cubicBezTo>
                    <a:pt x="13398" y="15454"/>
                    <a:pt x="13330" y="15522"/>
                    <a:pt x="13262" y="15591"/>
                  </a:cubicBezTo>
                  <a:cubicBezTo>
                    <a:pt x="13170" y="15682"/>
                    <a:pt x="13216" y="15773"/>
                    <a:pt x="13193" y="15842"/>
                  </a:cubicBezTo>
                  <a:cubicBezTo>
                    <a:pt x="13170" y="15956"/>
                    <a:pt x="13239" y="16024"/>
                    <a:pt x="13284" y="16093"/>
                  </a:cubicBezTo>
                  <a:cubicBezTo>
                    <a:pt x="13307" y="16138"/>
                    <a:pt x="13376" y="16161"/>
                    <a:pt x="13444" y="16184"/>
                  </a:cubicBezTo>
                  <a:cubicBezTo>
                    <a:pt x="13462" y="16190"/>
                    <a:pt x="13482" y="16193"/>
                    <a:pt x="13503" y="16193"/>
                  </a:cubicBezTo>
                  <a:cubicBezTo>
                    <a:pt x="13560" y="16193"/>
                    <a:pt x="13622" y="16172"/>
                    <a:pt x="13672" y="16138"/>
                  </a:cubicBezTo>
                  <a:cubicBezTo>
                    <a:pt x="13718" y="16093"/>
                    <a:pt x="13764" y="16047"/>
                    <a:pt x="13832" y="16024"/>
                  </a:cubicBezTo>
                  <a:cubicBezTo>
                    <a:pt x="13946" y="15979"/>
                    <a:pt x="13946" y="15887"/>
                    <a:pt x="13923" y="15796"/>
                  </a:cubicBezTo>
                  <a:cubicBezTo>
                    <a:pt x="13923" y="15750"/>
                    <a:pt x="13946" y="15705"/>
                    <a:pt x="13923" y="15659"/>
                  </a:cubicBezTo>
                  <a:cubicBezTo>
                    <a:pt x="13842" y="15536"/>
                    <a:pt x="13760" y="15450"/>
                    <a:pt x="13628" y="15450"/>
                  </a:cubicBezTo>
                  <a:close/>
                  <a:moveTo>
                    <a:pt x="7487" y="15613"/>
                  </a:moveTo>
                  <a:cubicBezTo>
                    <a:pt x="7395" y="15613"/>
                    <a:pt x="7304" y="15636"/>
                    <a:pt x="7236" y="15705"/>
                  </a:cubicBezTo>
                  <a:cubicBezTo>
                    <a:pt x="7190" y="15773"/>
                    <a:pt x="7144" y="15842"/>
                    <a:pt x="7144" y="15933"/>
                  </a:cubicBezTo>
                  <a:cubicBezTo>
                    <a:pt x="7144" y="16161"/>
                    <a:pt x="7281" y="16298"/>
                    <a:pt x="7487" y="16298"/>
                  </a:cubicBezTo>
                  <a:cubicBezTo>
                    <a:pt x="7692" y="16298"/>
                    <a:pt x="7829" y="16161"/>
                    <a:pt x="7829" y="15979"/>
                  </a:cubicBezTo>
                  <a:cubicBezTo>
                    <a:pt x="7829" y="15750"/>
                    <a:pt x="7715" y="15613"/>
                    <a:pt x="7487" y="15613"/>
                  </a:cubicBezTo>
                  <a:close/>
                  <a:moveTo>
                    <a:pt x="4086" y="16047"/>
                  </a:moveTo>
                  <a:cubicBezTo>
                    <a:pt x="4040" y="16047"/>
                    <a:pt x="3972" y="16070"/>
                    <a:pt x="3926" y="16093"/>
                  </a:cubicBezTo>
                  <a:cubicBezTo>
                    <a:pt x="3903" y="16093"/>
                    <a:pt x="3880" y="16116"/>
                    <a:pt x="3926" y="16116"/>
                  </a:cubicBezTo>
                  <a:cubicBezTo>
                    <a:pt x="4063" y="16230"/>
                    <a:pt x="4200" y="16321"/>
                    <a:pt x="4360" y="16435"/>
                  </a:cubicBezTo>
                  <a:cubicBezTo>
                    <a:pt x="4360" y="16435"/>
                    <a:pt x="4405" y="16412"/>
                    <a:pt x="4405" y="16412"/>
                  </a:cubicBezTo>
                  <a:cubicBezTo>
                    <a:pt x="4382" y="16344"/>
                    <a:pt x="4405" y="16275"/>
                    <a:pt x="4382" y="16207"/>
                  </a:cubicBezTo>
                  <a:cubicBezTo>
                    <a:pt x="4314" y="16093"/>
                    <a:pt x="4223" y="16047"/>
                    <a:pt x="4086" y="16047"/>
                  </a:cubicBezTo>
                  <a:close/>
                  <a:moveTo>
                    <a:pt x="8833" y="15750"/>
                  </a:moveTo>
                  <a:cubicBezTo>
                    <a:pt x="8742" y="15750"/>
                    <a:pt x="8651" y="15773"/>
                    <a:pt x="8582" y="15842"/>
                  </a:cubicBezTo>
                  <a:cubicBezTo>
                    <a:pt x="8514" y="15910"/>
                    <a:pt x="8491" y="15979"/>
                    <a:pt x="8491" y="16070"/>
                  </a:cubicBezTo>
                  <a:cubicBezTo>
                    <a:pt x="8491" y="16298"/>
                    <a:pt x="8605" y="16435"/>
                    <a:pt x="8811" y="16435"/>
                  </a:cubicBezTo>
                  <a:cubicBezTo>
                    <a:pt x="9039" y="16435"/>
                    <a:pt x="9176" y="16298"/>
                    <a:pt x="9176" y="16093"/>
                  </a:cubicBezTo>
                  <a:cubicBezTo>
                    <a:pt x="9176" y="15887"/>
                    <a:pt x="9039" y="15750"/>
                    <a:pt x="8833" y="15750"/>
                  </a:cubicBezTo>
                  <a:close/>
                  <a:moveTo>
                    <a:pt x="10180" y="15819"/>
                  </a:moveTo>
                  <a:cubicBezTo>
                    <a:pt x="10089" y="15819"/>
                    <a:pt x="9998" y="15864"/>
                    <a:pt x="9906" y="15933"/>
                  </a:cubicBezTo>
                  <a:cubicBezTo>
                    <a:pt x="9838" y="16001"/>
                    <a:pt x="9838" y="16093"/>
                    <a:pt x="9815" y="16184"/>
                  </a:cubicBezTo>
                  <a:cubicBezTo>
                    <a:pt x="9792" y="16230"/>
                    <a:pt x="9861" y="16389"/>
                    <a:pt x="9906" y="16435"/>
                  </a:cubicBezTo>
                  <a:cubicBezTo>
                    <a:pt x="9975" y="16526"/>
                    <a:pt x="10089" y="16526"/>
                    <a:pt x="10180" y="16572"/>
                  </a:cubicBezTo>
                  <a:cubicBezTo>
                    <a:pt x="10249" y="16526"/>
                    <a:pt x="10363" y="16526"/>
                    <a:pt x="10431" y="16458"/>
                  </a:cubicBezTo>
                  <a:cubicBezTo>
                    <a:pt x="10500" y="16389"/>
                    <a:pt x="10522" y="16298"/>
                    <a:pt x="10545" y="16207"/>
                  </a:cubicBezTo>
                  <a:cubicBezTo>
                    <a:pt x="10545" y="16138"/>
                    <a:pt x="10477" y="15979"/>
                    <a:pt x="10431" y="15933"/>
                  </a:cubicBezTo>
                  <a:cubicBezTo>
                    <a:pt x="10363" y="15864"/>
                    <a:pt x="10271" y="15819"/>
                    <a:pt x="10180" y="15819"/>
                  </a:cubicBezTo>
                  <a:close/>
                  <a:moveTo>
                    <a:pt x="11527" y="15956"/>
                  </a:moveTo>
                  <a:cubicBezTo>
                    <a:pt x="11413" y="15956"/>
                    <a:pt x="11321" y="15979"/>
                    <a:pt x="11253" y="16070"/>
                  </a:cubicBezTo>
                  <a:cubicBezTo>
                    <a:pt x="11184" y="16138"/>
                    <a:pt x="11139" y="16207"/>
                    <a:pt x="11139" y="16321"/>
                  </a:cubicBezTo>
                  <a:cubicBezTo>
                    <a:pt x="11139" y="16435"/>
                    <a:pt x="11184" y="16504"/>
                    <a:pt x="11253" y="16595"/>
                  </a:cubicBezTo>
                  <a:cubicBezTo>
                    <a:pt x="11309" y="16651"/>
                    <a:pt x="11381" y="16692"/>
                    <a:pt x="11456" y="16692"/>
                  </a:cubicBezTo>
                  <a:cubicBezTo>
                    <a:pt x="11472" y="16692"/>
                    <a:pt x="11488" y="16690"/>
                    <a:pt x="11504" y="16686"/>
                  </a:cubicBezTo>
                  <a:cubicBezTo>
                    <a:pt x="11524" y="16690"/>
                    <a:pt x="11544" y="16692"/>
                    <a:pt x="11562" y="16692"/>
                  </a:cubicBezTo>
                  <a:cubicBezTo>
                    <a:pt x="11650" y="16692"/>
                    <a:pt x="11722" y="16651"/>
                    <a:pt x="11778" y="16595"/>
                  </a:cubicBezTo>
                  <a:cubicBezTo>
                    <a:pt x="11846" y="16526"/>
                    <a:pt x="11892" y="16435"/>
                    <a:pt x="11892" y="16344"/>
                  </a:cubicBezTo>
                  <a:cubicBezTo>
                    <a:pt x="11892" y="16230"/>
                    <a:pt x="11846" y="16138"/>
                    <a:pt x="11778" y="16070"/>
                  </a:cubicBezTo>
                  <a:cubicBezTo>
                    <a:pt x="11709" y="15979"/>
                    <a:pt x="11618" y="15956"/>
                    <a:pt x="11527" y="15956"/>
                  </a:cubicBezTo>
                  <a:close/>
                  <a:moveTo>
                    <a:pt x="12921" y="16044"/>
                  </a:moveTo>
                  <a:cubicBezTo>
                    <a:pt x="12906" y="16044"/>
                    <a:pt x="12890" y="16045"/>
                    <a:pt x="12873" y="16047"/>
                  </a:cubicBezTo>
                  <a:cubicBezTo>
                    <a:pt x="12839" y="16059"/>
                    <a:pt x="12805" y="16059"/>
                    <a:pt x="12776" y="16059"/>
                  </a:cubicBezTo>
                  <a:cubicBezTo>
                    <a:pt x="12748" y="16059"/>
                    <a:pt x="12725" y="16059"/>
                    <a:pt x="12714" y="16070"/>
                  </a:cubicBezTo>
                  <a:cubicBezTo>
                    <a:pt x="12577" y="16138"/>
                    <a:pt x="12463" y="16230"/>
                    <a:pt x="12485" y="16389"/>
                  </a:cubicBezTo>
                  <a:cubicBezTo>
                    <a:pt x="12485" y="16435"/>
                    <a:pt x="12485" y="16435"/>
                    <a:pt x="12485" y="16458"/>
                  </a:cubicBezTo>
                  <a:cubicBezTo>
                    <a:pt x="12463" y="16572"/>
                    <a:pt x="12531" y="16641"/>
                    <a:pt x="12577" y="16709"/>
                  </a:cubicBezTo>
                  <a:cubicBezTo>
                    <a:pt x="12588" y="16720"/>
                    <a:pt x="12600" y="16726"/>
                    <a:pt x="12611" y="16726"/>
                  </a:cubicBezTo>
                  <a:cubicBezTo>
                    <a:pt x="12622" y="16726"/>
                    <a:pt x="12634" y="16720"/>
                    <a:pt x="12645" y="16709"/>
                  </a:cubicBezTo>
                  <a:cubicBezTo>
                    <a:pt x="12828" y="16618"/>
                    <a:pt x="12988" y="16526"/>
                    <a:pt x="13170" y="16435"/>
                  </a:cubicBezTo>
                  <a:cubicBezTo>
                    <a:pt x="13193" y="16435"/>
                    <a:pt x="13216" y="16412"/>
                    <a:pt x="13216" y="16412"/>
                  </a:cubicBezTo>
                  <a:cubicBezTo>
                    <a:pt x="13239" y="16367"/>
                    <a:pt x="13239" y="16298"/>
                    <a:pt x="13216" y="16253"/>
                  </a:cubicBezTo>
                  <a:cubicBezTo>
                    <a:pt x="13134" y="16130"/>
                    <a:pt x="13052" y="16044"/>
                    <a:pt x="12921" y="16044"/>
                  </a:cubicBezTo>
                  <a:close/>
                  <a:moveTo>
                    <a:pt x="5432" y="16116"/>
                  </a:moveTo>
                  <a:cubicBezTo>
                    <a:pt x="5273" y="16138"/>
                    <a:pt x="5090" y="16321"/>
                    <a:pt x="5113" y="16458"/>
                  </a:cubicBezTo>
                  <a:cubicBezTo>
                    <a:pt x="5113" y="16641"/>
                    <a:pt x="5295" y="16800"/>
                    <a:pt x="5455" y="16800"/>
                  </a:cubicBezTo>
                  <a:cubicBezTo>
                    <a:pt x="5615" y="16778"/>
                    <a:pt x="5775" y="16595"/>
                    <a:pt x="5775" y="16458"/>
                  </a:cubicBezTo>
                  <a:cubicBezTo>
                    <a:pt x="5775" y="16298"/>
                    <a:pt x="5592" y="16116"/>
                    <a:pt x="5432" y="16116"/>
                  </a:cubicBezTo>
                  <a:close/>
                  <a:moveTo>
                    <a:pt x="6779" y="16253"/>
                  </a:moveTo>
                  <a:cubicBezTo>
                    <a:pt x="6574" y="16275"/>
                    <a:pt x="6437" y="16412"/>
                    <a:pt x="6460" y="16618"/>
                  </a:cubicBezTo>
                  <a:cubicBezTo>
                    <a:pt x="6460" y="16800"/>
                    <a:pt x="6597" y="16914"/>
                    <a:pt x="6779" y="16937"/>
                  </a:cubicBezTo>
                  <a:cubicBezTo>
                    <a:pt x="6962" y="16937"/>
                    <a:pt x="7122" y="16800"/>
                    <a:pt x="7122" y="16595"/>
                  </a:cubicBezTo>
                  <a:cubicBezTo>
                    <a:pt x="7122" y="16412"/>
                    <a:pt x="6962" y="16253"/>
                    <a:pt x="6779" y="16253"/>
                  </a:cubicBezTo>
                  <a:close/>
                  <a:moveTo>
                    <a:pt x="8080" y="16367"/>
                  </a:moveTo>
                  <a:cubicBezTo>
                    <a:pt x="7875" y="16367"/>
                    <a:pt x="7761" y="16481"/>
                    <a:pt x="7761" y="16686"/>
                  </a:cubicBezTo>
                  <a:cubicBezTo>
                    <a:pt x="7761" y="16892"/>
                    <a:pt x="7875" y="17029"/>
                    <a:pt x="8080" y="17029"/>
                  </a:cubicBezTo>
                  <a:cubicBezTo>
                    <a:pt x="8308" y="17029"/>
                    <a:pt x="8423" y="16914"/>
                    <a:pt x="8423" y="16686"/>
                  </a:cubicBezTo>
                  <a:cubicBezTo>
                    <a:pt x="8423" y="16481"/>
                    <a:pt x="8308" y="16367"/>
                    <a:pt x="8080" y="16367"/>
                  </a:cubicBezTo>
                  <a:close/>
                  <a:moveTo>
                    <a:pt x="12075" y="16686"/>
                  </a:moveTo>
                  <a:cubicBezTo>
                    <a:pt x="11915" y="16709"/>
                    <a:pt x="11755" y="16846"/>
                    <a:pt x="11755" y="17006"/>
                  </a:cubicBezTo>
                  <a:lnTo>
                    <a:pt x="11755" y="17051"/>
                  </a:lnTo>
                  <a:cubicBezTo>
                    <a:pt x="11755" y="17081"/>
                    <a:pt x="11759" y="17089"/>
                    <a:pt x="11766" y="17089"/>
                  </a:cubicBezTo>
                  <a:cubicBezTo>
                    <a:pt x="11775" y="17089"/>
                    <a:pt x="11788" y="17074"/>
                    <a:pt x="11801" y="17074"/>
                  </a:cubicBezTo>
                  <a:cubicBezTo>
                    <a:pt x="11915" y="17051"/>
                    <a:pt x="11983" y="16983"/>
                    <a:pt x="12097" y="16960"/>
                  </a:cubicBezTo>
                  <a:cubicBezTo>
                    <a:pt x="12189" y="16937"/>
                    <a:pt x="12280" y="16869"/>
                    <a:pt x="12394" y="16823"/>
                  </a:cubicBezTo>
                  <a:cubicBezTo>
                    <a:pt x="12463" y="16800"/>
                    <a:pt x="12394" y="16778"/>
                    <a:pt x="12394" y="16778"/>
                  </a:cubicBezTo>
                  <a:cubicBezTo>
                    <a:pt x="12303" y="16709"/>
                    <a:pt x="12189" y="16686"/>
                    <a:pt x="12075" y="16686"/>
                  </a:cubicBezTo>
                  <a:close/>
                  <a:moveTo>
                    <a:pt x="9427" y="16458"/>
                  </a:moveTo>
                  <a:cubicBezTo>
                    <a:pt x="9336" y="16458"/>
                    <a:pt x="9244" y="16504"/>
                    <a:pt x="9153" y="16572"/>
                  </a:cubicBezTo>
                  <a:cubicBezTo>
                    <a:pt x="9130" y="16618"/>
                    <a:pt x="9062" y="16800"/>
                    <a:pt x="9062" y="16846"/>
                  </a:cubicBezTo>
                  <a:cubicBezTo>
                    <a:pt x="9084" y="16937"/>
                    <a:pt x="9107" y="17029"/>
                    <a:pt x="9176" y="17097"/>
                  </a:cubicBezTo>
                  <a:cubicBezTo>
                    <a:pt x="9244" y="17166"/>
                    <a:pt x="9358" y="17166"/>
                    <a:pt x="9427" y="17211"/>
                  </a:cubicBezTo>
                  <a:cubicBezTo>
                    <a:pt x="9518" y="17166"/>
                    <a:pt x="9632" y="17166"/>
                    <a:pt x="9701" y="17074"/>
                  </a:cubicBezTo>
                  <a:cubicBezTo>
                    <a:pt x="9746" y="17029"/>
                    <a:pt x="9815" y="16869"/>
                    <a:pt x="9792" y="16823"/>
                  </a:cubicBezTo>
                  <a:cubicBezTo>
                    <a:pt x="9769" y="16732"/>
                    <a:pt x="9769" y="16641"/>
                    <a:pt x="9701" y="16572"/>
                  </a:cubicBezTo>
                  <a:cubicBezTo>
                    <a:pt x="9609" y="16504"/>
                    <a:pt x="9518" y="16458"/>
                    <a:pt x="9427" y="16458"/>
                  </a:cubicBezTo>
                  <a:close/>
                  <a:moveTo>
                    <a:pt x="6003" y="16869"/>
                  </a:moveTo>
                  <a:cubicBezTo>
                    <a:pt x="5935" y="16892"/>
                    <a:pt x="5820" y="16892"/>
                    <a:pt x="5775" y="17006"/>
                  </a:cubicBezTo>
                  <a:cubicBezTo>
                    <a:pt x="5729" y="17074"/>
                    <a:pt x="5775" y="17074"/>
                    <a:pt x="5798" y="17097"/>
                  </a:cubicBezTo>
                  <a:cubicBezTo>
                    <a:pt x="5843" y="17120"/>
                    <a:pt x="5912" y="17120"/>
                    <a:pt x="5980" y="17143"/>
                  </a:cubicBezTo>
                  <a:cubicBezTo>
                    <a:pt x="6094" y="17188"/>
                    <a:pt x="6186" y="17234"/>
                    <a:pt x="6300" y="17257"/>
                  </a:cubicBezTo>
                  <a:cubicBezTo>
                    <a:pt x="6312" y="17263"/>
                    <a:pt x="6323" y="17266"/>
                    <a:pt x="6332" y="17266"/>
                  </a:cubicBezTo>
                  <a:cubicBezTo>
                    <a:pt x="6356" y="17266"/>
                    <a:pt x="6368" y="17245"/>
                    <a:pt x="6368" y="17211"/>
                  </a:cubicBezTo>
                  <a:cubicBezTo>
                    <a:pt x="6391" y="17029"/>
                    <a:pt x="6254" y="16869"/>
                    <a:pt x="6003" y="16869"/>
                  </a:cubicBezTo>
                  <a:close/>
                  <a:moveTo>
                    <a:pt x="10796" y="16549"/>
                  </a:moveTo>
                  <a:cubicBezTo>
                    <a:pt x="10568" y="16572"/>
                    <a:pt x="10408" y="16709"/>
                    <a:pt x="10408" y="16914"/>
                  </a:cubicBezTo>
                  <a:cubicBezTo>
                    <a:pt x="10408" y="17029"/>
                    <a:pt x="10431" y="17120"/>
                    <a:pt x="10522" y="17188"/>
                  </a:cubicBezTo>
                  <a:cubicBezTo>
                    <a:pt x="10591" y="17257"/>
                    <a:pt x="10659" y="17302"/>
                    <a:pt x="10774" y="17302"/>
                  </a:cubicBezTo>
                  <a:cubicBezTo>
                    <a:pt x="10979" y="17302"/>
                    <a:pt x="11139" y="17143"/>
                    <a:pt x="11139" y="16914"/>
                  </a:cubicBezTo>
                  <a:cubicBezTo>
                    <a:pt x="11162" y="16823"/>
                    <a:pt x="11116" y="16755"/>
                    <a:pt x="11047" y="16663"/>
                  </a:cubicBezTo>
                  <a:cubicBezTo>
                    <a:pt x="10979" y="16595"/>
                    <a:pt x="10888" y="16549"/>
                    <a:pt x="10796" y="16549"/>
                  </a:cubicBezTo>
                  <a:close/>
                  <a:moveTo>
                    <a:pt x="7329" y="16956"/>
                  </a:moveTo>
                  <a:cubicBezTo>
                    <a:pt x="7235" y="16956"/>
                    <a:pt x="7158" y="17018"/>
                    <a:pt x="7099" y="17097"/>
                  </a:cubicBezTo>
                  <a:cubicBezTo>
                    <a:pt x="7030" y="17166"/>
                    <a:pt x="7053" y="17257"/>
                    <a:pt x="7053" y="17348"/>
                  </a:cubicBezTo>
                  <a:cubicBezTo>
                    <a:pt x="7053" y="17417"/>
                    <a:pt x="7076" y="17462"/>
                    <a:pt x="7144" y="17462"/>
                  </a:cubicBezTo>
                  <a:cubicBezTo>
                    <a:pt x="7236" y="17485"/>
                    <a:pt x="7350" y="17485"/>
                    <a:pt x="7441" y="17508"/>
                  </a:cubicBezTo>
                  <a:cubicBezTo>
                    <a:pt x="7464" y="17508"/>
                    <a:pt x="7487" y="17502"/>
                    <a:pt x="7510" y="17502"/>
                  </a:cubicBezTo>
                  <a:cubicBezTo>
                    <a:pt x="7532" y="17502"/>
                    <a:pt x="7555" y="17508"/>
                    <a:pt x="7578" y="17531"/>
                  </a:cubicBezTo>
                  <a:cubicBezTo>
                    <a:pt x="7584" y="17537"/>
                    <a:pt x="7594" y="17540"/>
                    <a:pt x="7604" y="17540"/>
                  </a:cubicBezTo>
                  <a:cubicBezTo>
                    <a:pt x="7634" y="17540"/>
                    <a:pt x="7675" y="17519"/>
                    <a:pt x="7692" y="17485"/>
                  </a:cubicBezTo>
                  <a:cubicBezTo>
                    <a:pt x="7738" y="17394"/>
                    <a:pt x="7738" y="17280"/>
                    <a:pt x="7692" y="17166"/>
                  </a:cubicBezTo>
                  <a:cubicBezTo>
                    <a:pt x="7651" y="17043"/>
                    <a:pt x="7574" y="16957"/>
                    <a:pt x="7426" y="16957"/>
                  </a:cubicBezTo>
                  <a:cubicBezTo>
                    <a:pt x="7409" y="16957"/>
                    <a:pt x="7391" y="16958"/>
                    <a:pt x="7373" y="16960"/>
                  </a:cubicBezTo>
                  <a:cubicBezTo>
                    <a:pt x="7358" y="16957"/>
                    <a:pt x="7343" y="16956"/>
                    <a:pt x="7329" y="16956"/>
                  </a:cubicBezTo>
                  <a:close/>
                  <a:moveTo>
                    <a:pt x="10025" y="17171"/>
                  </a:moveTo>
                  <a:cubicBezTo>
                    <a:pt x="9850" y="17171"/>
                    <a:pt x="9678" y="17300"/>
                    <a:pt x="9678" y="17508"/>
                  </a:cubicBezTo>
                  <a:cubicBezTo>
                    <a:pt x="9663" y="17551"/>
                    <a:pt x="9667" y="17567"/>
                    <a:pt x="9690" y="17567"/>
                  </a:cubicBezTo>
                  <a:cubicBezTo>
                    <a:pt x="9702" y="17567"/>
                    <a:pt x="9721" y="17562"/>
                    <a:pt x="9746" y="17554"/>
                  </a:cubicBezTo>
                  <a:cubicBezTo>
                    <a:pt x="9746" y="17531"/>
                    <a:pt x="9769" y="17531"/>
                    <a:pt x="9792" y="17531"/>
                  </a:cubicBezTo>
                  <a:cubicBezTo>
                    <a:pt x="9883" y="17531"/>
                    <a:pt x="9975" y="17508"/>
                    <a:pt x="10066" y="17508"/>
                  </a:cubicBezTo>
                  <a:cubicBezTo>
                    <a:pt x="10157" y="17485"/>
                    <a:pt x="10271" y="17462"/>
                    <a:pt x="10386" y="17462"/>
                  </a:cubicBezTo>
                  <a:cubicBezTo>
                    <a:pt x="10408" y="17462"/>
                    <a:pt x="10408" y="17462"/>
                    <a:pt x="10386" y="17439"/>
                  </a:cubicBezTo>
                  <a:cubicBezTo>
                    <a:pt x="10363" y="17302"/>
                    <a:pt x="10271" y="17234"/>
                    <a:pt x="10134" y="17188"/>
                  </a:cubicBezTo>
                  <a:cubicBezTo>
                    <a:pt x="10099" y="17176"/>
                    <a:pt x="10062" y="17171"/>
                    <a:pt x="10025" y="17171"/>
                  </a:cubicBezTo>
                  <a:close/>
                  <a:moveTo>
                    <a:pt x="8752" y="17070"/>
                  </a:moveTo>
                  <a:cubicBezTo>
                    <a:pt x="8740" y="17070"/>
                    <a:pt x="8728" y="17071"/>
                    <a:pt x="8719" y="17074"/>
                  </a:cubicBezTo>
                  <a:cubicBezTo>
                    <a:pt x="8628" y="17074"/>
                    <a:pt x="8514" y="17120"/>
                    <a:pt x="8468" y="17188"/>
                  </a:cubicBezTo>
                  <a:cubicBezTo>
                    <a:pt x="8400" y="17257"/>
                    <a:pt x="8354" y="17325"/>
                    <a:pt x="8354" y="17417"/>
                  </a:cubicBezTo>
                  <a:cubicBezTo>
                    <a:pt x="8354" y="17485"/>
                    <a:pt x="8377" y="17531"/>
                    <a:pt x="8400" y="17576"/>
                  </a:cubicBezTo>
                  <a:cubicBezTo>
                    <a:pt x="8423" y="17599"/>
                    <a:pt x="8491" y="17599"/>
                    <a:pt x="8537" y="17599"/>
                  </a:cubicBezTo>
                  <a:lnTo>
                    <a:pt x="9016" y="17599"/>
                  </a:lnTo>
                  <a:cubicBezTo>
                    <a:pt x="9039" y="17599"/>
                    <a:pt x="9062" y="17576"/>
                    <a:pt x="9062" y="17576"/>
                  </a:cubicBezTo>
                  <a:cubicBezTo>
                    <a:pt x="9062" y="17485"/>
                    <a:pt x="9153" y="17417"/>
                    <a:pt x="9062" y="17325"/>
                  </a:cubicBezTo>
                  <a:cubicBezTo>
                    <a:pt x="9084" y="17257"/>
                    <a:pt x="9016" y="17234"/>
                    <a:pt x="8993" y="17188"/>
                  </a:cubicBezTo>
                  <a:cubicBezTo>
                    <a:pt x="8973" y="17129"/>
                    <a:pt x="8834" y="17070"/>
                    <a:pt x="8752" y="1707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6" name="Google Shape;2336;p39"/>
            <p:cNvSpPr/>
            <p:nvPr/>
          </p:nvSpPr>
          <p:spPr>
            <a:xfrm>
              <a:off x="5646575" y="4082350"/>
              <a:ext cx="438825" cy="439400"/>
            </a:xfrm>
            <a:custGeom>
              <a:avLst/>
              <a:gdLst/>
              <a:ahLst/>
              <a:cxnLst/>
              <a:rect l="l" t="t" r="r" b="b"/>
              <a:pathLst>
                <a:path w="17553" h="17576" extrusionOk="0">
                  <a:moveTo>
                    <a:pt x="8788" y="0"/>
                  </a:moveTo>
                  <a:cubicBezTo>
                    <a:pt x="3926" y="0"/>
                    <a:pt x="0" y="3949"/>
                    <a:pt x="0" y="8788"/>
                  </a:cubicBezTo>
                  <a:cubicBezTo>
                    <a:pt x="0" y="13650"/>
                    <a:pt x="3926" y="17576"/>
                    <a:pt x="8788" y="17576"/>
                  </a:cubicBezTo>
                  <a:cubicBezTo>
                    <a:pt x="13627" y="17576"/>
                    <a:pt x="17553" y="13650"/>
                    <a:pt x="17553" y="8788"/>
                  </a:cubicBezTo>
                  <a:cubicBezTo>
                    <a:pt x="17553" y="3949"/>
                    <a:pt x="13627" y="0"/>
                    <a:pt x="8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7" name="Google Shape;2337;p39"/>
            <p:cNvSpPr/>
            <p:nvPr/>
          </p:nvSpPr>
          <p:spPr>
            <a:xfrm>
              <a:off x="5656275" y="4094900"/>
              <a:ext cx="439975" cy="440550"/>
            </a:xfrm>
            <a:custGeom>
              <a:avLst/>
              <a:gdLst/>
              <a:ahLst/>
              <a:cxnLst/>
              <a:rect l="l" t="t" r="r" b="b"/>
              <a:pathLst>
                <a:path w="17599" h="17622" extrusionOk="0">
                  <a:moveTo>
                    <a:pt x="6962" y="206"/>
                  </a:moveTo>
                  <a:cubicBezTo>
                    <a:pt x="6779" y="252"/>
                    <a:pt x="6597" y="297"/>
                    <a:pt x="6414" y="343"/>
                  </a:cubicBezTo>
                  <a:cubicBezTo>
                    <a:pt x="6391" y="343"/>
                    <a:pt x="6346" y="366"/>
                    <a:pt x="6323" y="389"/>
                  </a:cubicBezTo>
                  <a:cubicBezTo>
                    <a:pt x="6346" y="389"/>
                    <a:pt x="6369" y="411"/>
                    <a:pt x="6414" y="434"/>
                  </a:cubicBezTo>
                  <a:cubicBezTo>
                    <a:pt x="6483" y="503"/>
                    <a:pt x="6551" y="503"/>
                    <a:pt x="6642" y="503"/>
                  </a:cubicBezTo>
                  <a:cubicBezTo>
                    <a:pt x="6734" y="503"/>
                    <a:pt x="6779" y="457"/>
                    <a:pt x="6848" y="411"/>
                  </a:cubicBezTo>
                  <a:cubicBezTo>
                    <a:pt x="6939" y="389"/>
                    <a:pt x="6939" y="297"/>
                    <a:pt x="6985" y="252"/>
                  </a:cubicBezTo>
                  <a:cubicBezTo>
                    <a:pt x="6985" y="229"/>
                    <a:pt x="6985" y="206"/>
                    <a:pt x="6985" y="206"/>
                  </a:cubicBezTo>
                  <a:close/>
                  <a:moveTo>
                    <a:pt x="7875" y="46"/>
                  </a:moveTo>
                  <a:cubicBezTo>
                    <a:pt x="7692" y="92"/>
                    <a:pt x="7510" y="115"/>
                    <a:pt x="7327" y="138"/>
                  </a:cubicBezTo>
                  <a:cubicBezTo>
                    <a:pt x="7282" y="138"/>
                    <a:pt x="7236" y="160"/>
                    <a:pt x="7190" y="160"/>
                  </a:cubicBezTo>
                  <a:cubicBezTo>
                    <a:pt x="7190" y="183"/>
                    <a:pt x="7190" y="206"/>
                    <a:pt x="7190" y="229"/>
                  </a:cubicBezTo>
                  <a:cubicBezTo>
                    <a:pt x="7145" y="320"/>
                    <a:pt x="7236" y="389"/>
                    <a:pt x="7282" y="480"/>
                  </a:cubicBezTo>
                  <a:cubicBezTo>
                    <a:pt x="7304" y="526"/>
                    <a:pt x="7396" y="548"/>
                    <a:pt x="7441" y="571"/>
                  </a:cubicBezTo>
                  <a:cubicBezTo>
                    <a:pt x="7496" y="590"/>
                    <a:pt x="7543" y="598"/>
                    <a:pt x="7585" y="598"/>
                  </a:cubicBezTo>
                  <a:cubicBezTo>
                    <a:pt x="7699" y="598"/>
                    <a:pt x="7775" y="535"/>
                    <a:pt x="7875" y="434"/>
                  </a:cubicBezTo>
                  <a:cubicBezTo>
                    <a:pt x="7966" y="343"/>
                    <a:pt x="7966" y="229"/>
                    <a:pt x="7966" y="138"/>
                  </a:cubicBezTo>
                  <a:cubicBezTo>
                    <a:pt x="7966" y="69"/>
                    <a:pt x="7921" y="46"/>
                    <a:pt x="7875" y="46"/>
                  </a:cubicBezTo>
                  <a:close/>
                  <a:moveTo>
                    <a:pt x="8720" y="1"/>
                  </a:moveTo>
                  <a:cubicBezTo>
                    <a:pt x="8583" y="23"/>
                    <a:pt x="8423" y="23"/>
                    <a:pt x="8286" y="23"/>
                  </a:cubicBezTo>
                  <a:cubicBezTo>
                    <a:pt x="8217" y="46"/>
                    <a:pt x="8149" y="69"/>
                    <a:pt x="8126" y="160"/>
                  </a:cubicBezTo>
                  <a:cubicBezTo>
                    <a:pt x="8058" y="366"/>
                    <a:pt x="8172" y="571"/>
                    <a:pt x="8377" y="640"/>
                  </a:cubicBezTo>
                  <a:cubicBezTo>
                    <a:pt x="8425" y="660"/>
                    <a:pt x="8473" y="671"/>
                    <a:pt x="8520" y="671"/>
                  </a:cubicBezTo>
                  <a:cubicBezTo>
                    <a:pt x="8629" y="671"/>
                    <a:pt x="8731" y="615"/>
                    <a:pt x="8811" y="503"/>
                  </a:cubicBezTo>
                  <a:cubicBezTo>
                    <a:pt x="8925" y="320"/>
                    <a:pt x="8925" y="229"/>
                    <a:pt x="8811" y="69"/>
                  </a:cubicBezTo>
                  <a:cubicBezTo>
                    <a:pt x="8811" y="23"/>
                    <a:pt x="8765" y="1"/>
                    <a:pt x="8720" y="1"/>
                  </a:cubicBezTo>
                  <a:close/>
                  <a:moveTo>
                    <a:pt x="9290" y="23"/>
                  </a:moveTo>
                  <a:cubicBezTo>
                    <a:pt x="9267" y="23"/>
                    <a:pt x="9267" y="46"/>
                    <a:pt x="9267" y="46"/>
                  </a:cubicBezTo>
                  <a:cubicBezTo>
                    <a:pt x="9199" y="92"/>
                    <a:pt x="9130" y="160"/>
                    <a:pt x="9085" y="206"/>
                  </a:cubicBezTo>
                  <a:cubicBezTo>
                    <a:pt x="9062" y="252"/>
                    <a:pt x="9062" y="297"/>
                    <a:pt x="9062" y="343"/>
                  </a:cubicBezTo>
                  <a:cubicBezTo>
                    <a:pt x="9062" y="434"/>
                    <a:pt x="9062" y="526"/>
                    <a:pt x="9130" y="594"/>
                  </a:cubicBezTo>
                  <a:cubicBezTo>
                    <a:pt x="9176" y="640"/>
                    <a:pt x="9222" y="685"/>
                    <a:pt x="9267" y="708"/>
                  </a:cubicBezTo>
                  <a:cubicBezTo>
                    <a:pt x="9267" y="731"/>
                    <a:pt x="9290" y="731"/>
                    <a:pt x="9313" y="754"/>
                  </a:cubicBezTo>
                  <a:cubicBezTo>
                    <a:pt x="9359" y="760"/>
                    <a:pt x="9404" y="765"/>
                    <a:pt x="9446" y="765"/>
                  </a:cubicBezTo>
                  <a:cubicBezTo>
                    <a:pt x="9548" y="765"/>
                    <a:pt x="9636" y="737"/>
                    <a:pt x="9701" y="640"/>
                  </a:cubicBezTo>
                  <a:cubicBezTo>
                    <a:pt x="9770" y="594"/>
                    <a:pt x="9815" y="526"/>
                    <a:pt x="9838" y="434"/>
                  </a:cubicBezTo>
                  <a:cubicBezTo>
                    <a:pt x="9838" y="343"/>
                    <a:pt x="9838" y="274"/>
                    <a:pt x="9792" y="206"/>
                  </a:cubicBezTo>
                  <a:cubicBezTo>
                    <a:pt x="9747" y="138"/>
                    <a:pt x="9678" y="46"/>
                    <a:pt x="9564" y="46"/>
                  </a:cubicBezTo>
                  <a:cubicBezTo>
                    <a:pt x="9473" y="23"/>
                    <a:pt x="9381" y="23"/>
                    <a:pt x="9290" y="23"/>
                  </a:cubicBezTo>
                  <a:close/>
                  <a:moveTo>
                    <a:pt x="10282" y="123"/>
                  </a:moveTo>
                  <a:cubicBezTo>
                    <a:pt x="10218" y="123"/>
                    <a:pt x="10165" y="176"/>
                    <a:pt x="10112" y="229"/>
                  </a:cubicBezTo>
                  <a:cubicBezTo>
                    <a:pt x="10089" y="252"/>
                    <a:pt x="10043" y="297"/>
                    <a:pt x="10021" y="343"/>
                  </a:cubicBezTo>
                  <a:cubicBezTo>
                    <a:pt x="9998" y="480"/>
                    <a:pt x="9998" y="640"/>
                    <a:pt x="10135" y="731"/>
                  </a:cubicBezTo>
                  <a:cubicBezTo>
                    <a:pt x="10135" y="731"/>
                    <a:pt x="10158" y="754"/>
                    <a:pt x="10180" y="777"/>
                  </a:cubicBezTo>
                  <a:cubicBezTo>
                    <a:pt x="10249" y="845"/>
                    <a:pt x="10340" y="845"/>
                    <a:pt x="10454" y="845"/>
                  </a:cubicBezTo>
                  <a:cubicBezTo>
                    <a:pt x="10568" y="845"/>
                    <a:pt x="10614" y="777"/>
                    <a:pt x="10683" y="708"/>
                  </a:cubicBezTo>
                  <a:cubicBezTo>
                    <a:pt x="10774" y="663"/>
                    <a:pt x="10774" y="571"/>
                    <a:pt x="10774" y="480"/>
                  </a:cubicBezTo>
                  <a:cubicBezTo>
                    <a:pt x="10797" y="434"/>
                    <a:pt x="10774" y="366"/>
                    <a:pt x="10751" y="297"/>
                  </a:cubicBezTo>
                  <a:cubicBezTo>
                    <a:pt x="10705" y="229"/>
                    <a:pt x="10637" y="183"/>
                    <a:pt x="10546" y="183"/>
                  </a:cubicBezTo>
                  <a:cubicBezTo>
                    <a:pt x="10477" y="160"/>
                    <a:pt x="10409" y="183"/>
                    <a:pt x="10340" y="138"/>
                  </a:cubicBezTo>
                  <a:cubicBezTo>
                    <a:pt x="10320" y="127"/>
                    <a:pt x="10300" y="123"/>
                    <a:pt x="10282" y="123"/>
                  </a:cubicBezTo>
                  <a:close/>
                  <a:moveTo>
                    <a:pt x="11048" y="297"/>
                  </a:moveTo>
                  <a:cubicBezTo>
                    <a:pt x="11002" y="320"/>
                    <a:pt x="10956" y="366"/>
                    <a:pt x="10956" y="411"/>
                  </a:cubicBezTo>
                  <a:cubicBezTo>
                    <a:pt x="10911" y="571"/>
                    <a:pt x="10934" y="708"/>
                    <a:pt x="11048" y="799"/>
                  </a:cubicBezTo>
                  <a:cubicBezTo>
                    <a:pt x="11093" y="822"/>
                    <a:pt x="11139" y="891"/>
                    <a:pt x="11185" y="914"/>
                  </a:cubicBezTo>
                  <a:cubicBezTo>
                    <a:pt x="11236" y="922"/>
                    <a:pt x="11288" y="931"/>
                    <a:pt x="11338" y="931"/>
                  </a:cubicBezTo>
                  <a:cubicBezTo>
                    <a:pt x="11419" y="931"/>
                    <a:pt x="11493" y="907"/>
                    <a:pt x="11550" y="822"/>
                  </a:cubicBezTo>
                  <a:cubicBezTo>
                    <a:pt x="11573" y="799"/>
                    <a:pt x="11596" y="799"/>
                    <a:pt x="11596" y="777"/>
                  </a:cubicBezTo>
                  <a:cubicBezTo>
                    <a:pt x="11687" y="731"/>
                    <a:pt x="11687" y="617"/>
                    <a:pt x="11710" y="548"/>
                  </a:cubicBezTo>
                  <a:cubicBezTo>
                    <a:pt x="11710" y="503"/>
                    <a:pt x="11710" y="503"/>
                    <a:pt x="11664" y="480"/>
                  </a:cubicBezTo>
                  <a:cubicBezTo>
                    <a:pt x="11481" y="434"/>
                    <a:pt x="11299" y="366"/>
                    <a:pt x="11116" y="320"/>
                  </a:cubicBezTo>
                  <a:cubicBezTo>
                    <a:pt x="11093" y="320"/>
                    <a:pt x="11071" y="297"/>
                    <a:pt x="11048" y="297"/>
                  </a:cubicBezTo>
                  <a:close/>
                  <a:moveTo>
                    <a:pt x="11907" y="588"/>
                  </a:moveTo>
                  <a:cubicBezTo>
                    <a:pt x="11879" y="588"/>
                    <a:pt x="11897" y="617"/>
                    <a:pt x="11915" y="617"/>
                  </a:cubicBezTo>
                  <a:cubicBezTo>
                    <a:pt x="11938" y="731"/>
                    <a:pt x="11984" y="822"/>
                    <a:pt x="12075" y="914"/>
                  </a:cubicBezTo>
                  <a:cubicBezTo>
                    <a:pt x="12132" y="971"/>
                    <a:pt x="12212" y="999"/>
                    <a:pt x="12295" y="999"/>
                  </a:cubicBezTo>
                  <a:cubicBezTo>
                    <a:pt x="12377" y="999"/>
                    <a:pt x="12463" y="971"/>
                    <a:pt x="12531" y="914"/>
                  </a:cubicBezTo>
                  <a:lnTo>
                    <a:pt x="12554" y="891"/>
                  </a:lnTo>
                  <a:cubicBezTo>
                    <a:pt x="12600" y="845"/>
                    <a:pt x="12531" y="845"/>
                    <a:pt x="12531" y="845"/>
                  </a:cubicBezTo>
                  <a:cubicBezTo>
                    <a:pt x="12440" y="777"/>
                    <a:pt x="12326" y="754"/>
                    <a:pt x="12235" y="708"/>
                  </a:cubicBezTo>
                  <a:cubicBezTo>
                    <a:pt x="12143" y="663"/>
                    <a:pt x="12029" y="640"/>
                    <a:pt x="11938" y="594"/>
                  </a:cubicBezTo>
                  <a:cubicBezTo>
                    <a:pt x="11924" y="589"/>
                    <a:pt x="11914" y="588"/>
                    <a:pt x="11907" y="588"/>
                  </a:cubicBezTo>
                  <a:close/>
                  <a:moveTo>
                    <a:pt x="5022" y="891"/>
                  </a:moveTo>
                  <a:cubicBezTo>
                    <a:pt x="4999" y="891"/>
                    <a:pt x="4999" y="891"/>
                    <a:pt x="4976" y="914"/>
                  </a:cubicBezTo>
                  <a:cubicBezTo>
                    <a:pt x="4885" y="959"/>
                    <a:pt x="4794" y="1005"/>
                    <a:pt x="4702" y="1028"/>
                  </a:cubicBezTo>
                  <a:cubicBezTo>
                    <a:pt x="4588" y="1073"/>
                    <a:pt x="4520" y="1165"/>
                    <a:pt x="4428" y="1187"/>
                  </a:cubicBezTo>
                  <a:cubicBezTo>
                    <a:pt x="4406" y="1187"/>
                    <a:pt x="4406" y="1210"/>
                    <a:pt x="4406" y="1233"/>
                  </a:cubicBezTo>
                  <a:cubicBezTo>
                    <a:pt x="4428" y="1256"/>
                    <a:pt x="4451" y="1279"/>
                    <a:pt x="4497" y="1279"/>
                  </a:cubicBezTo>
                  <a:cubicBezTo>
                    <a:pt x="4556" y="1289"/>
                    <a:pt x="4615" y="1303"/>
                    <a:pt x="4672" y="1303"/>
                  </a:cubicBezTo>
                  <a:cubicBezTo>
                    <a:pt x="4748" y="1303"/>
                    <a:pt x="4820" y="1278"/>
                    <a:pt x="4885" y="1187"/>
                  </a:cubicBezTo>
                  <a:cubicBezTo>
                    <a:pt x="4976" y="1142"/>
                    <a:pt x="4999" y="1028"/>
                    <a:pt x="5022" y="936"/>
                  </a:cubicBezTo>
                  <a:cubicBezTo>
                    <a:pt x="5022" y="914"/>
                    <a:pt x="5022" y="914"/>
                    <a:pt x="5022" y="891"/>
                  </a:cubicBezTo>
                  <a:close/>
                  <a:moveTo>
                    <a:pt x="5668" y="626"/>
                  </a:moveTo>
                  <a:cubicBezTo>
                    <a:pt x="5636" y="626"/>
                    <a:pt x="5603" y="631"/>
                    <a:pt x="5570" y="640"/>
                  </a:cubicBezTo>
                  <a:cubicBezTo>
                    <a:pt x="5547" y="663"/>
                    <a:pt x="5501" y="663"/>
                    <a:pt x="5456" y="685"/>
                  </a:cubicBezTo>
                  <a:cubicBezTo>
                    <a:pt x="5319" y="731"/>
                    <a:pt x="5227" y="777"/>
                    <a:pt x="5204" y="959"/>
                  </a:cubicBezTo>
                  <a:cubicBezTo>
                    <a:pt x="5204" y="1051"/>
                    <a:pt x="5204" y="1142"/>
                    <a:pt x="5296" y="1210"/>
                  </a:cubicBezTo>
                  <a:cubicBezTo>
                    <a:pt x="5341" y="1256"/>
                    <a:pt x="5364" y="1302"/>
                    <a:pt x="5410" y="1324"/>
                  </a:cubicBezTo>
                  <a:cubicBezTo>
                    <a:pt x="5433" y="1347"/>
                    <a:pt x="5456" y="1347"/>
                    <a:pt x="5478" y="1370"/>
                  </a:cubicBezTo>
                  <a:cubicBezTo>
                    <a:pt x="5525" y="1377"/>
                    <a:pt x="5569" y="1381"/>
                    <a:pt x="5611" y="1381"/>
                  </a:cubicBezTo>
                  <a:cubicBezTo>
                    <a:pt x="5714" y="1381"/>
                    <a:pt x="5802" y="1353"/>
                    <a:pt x="5866" y="1256"/>
                  </a:cubicBezTo>
                  <a:cubicBezTo>
                    <a:pt x="5866" y="1256"/>
                    <a:pt x="5866" y="1233"/>
                    <a:pt x="5889" y="1233"/>
                  </a:cubicBezTo>
                  <a:cubicBezTo>
                    <a:pt x="5958" y="1187"/>
                    <a:pt x="5981" y="1096"/>
                    <a:pt x="5981" y="1005"/>
                  </a:cubicBezTo>
                  <a:cubicBezTo>
                    <a:pt x="6003" y="914"/>
                    <a:pt x="5958" y="799"/>
                    <a:pt x="5866" y="754"/>
                  </a:cubicBezTo>
                  <a:cubicBezTo>
                    <a:pt x="5844" y="731"/>
                    <a:pt x="5821" y="708"/>
                    <a:pt x="5798" y="685"/>
                  </a:cubicBezTo>
                  <a:cubicBezTo>
                    <a:pt x="5769" y="642"/>
                    <a:pt x="5722" y="626"/>
                    <a:pt x="5668" y="626"/>
                  </a:cubicBezTo>
                  <a:close/>
                  <a:moveTo>
                    <a:pt x="6506" y="688"/>
                  </a:moveTo>
                  <a:cubicBezTo>
                    <a:pt x="6413" y="688"/>
                    <a:pt x="6320" y="723"/>
                    <a:pt x="6254" y="799"/>
                  </a:cubicBezTo>
                  <a:cubicBezTo>
                    <a:pt x="6095" y="936"/>
                    <a:pt x="6117" y="1187"/>
                    <a:pt x="6277" y="1347"/>
                  </a:cubicBezTo>
                  <a:cubicBezTo>
                    <a:pt x="6340" y="1410"/>
                    <a:pt x="6422" y="1439"/>
                    <a:pt x="6506" y="1439"/>
                  </a:cubicBezTo>
                  <a:cubicBezTo>
                    <a:pt x="6604" y="1439"/>
                    <a:pt x="6705" y="1399"/>
                    <a:pt x="6779" y="1324"/>
                  </a:cubicBezTo>
                  <a:cubicBezTo>
                    <a:pt x="6939" y="1187"/>
                    <a:pt x="6939" y="959"/>
                    <a:pt x="6779" y="799"/>
                  </a:cubicBezTo>
                  <a:cubicBezTo>
                    <a:pt x="6708" y="728"/>
                    <a:pt x="6606" y="688"/>
                    <a:pt x="6506" y="688"/>
                  </a:cubicBezTo>
                  <a:close/>
                  <a:moveTo>
                    <a:pt x="7487" y="779"/>
                  </a:moveTo>
                  <a:cubicBezTo>
                    <a:pt x="7386" y="779"/>
                    <a:pt x="7284" y="820"/>
                    <a:pt x="7213" y="891"/>
                  </a:cubicBezTo>
                  <a:cubicBezTo>
                    <a:pt x="7076" y="1028"/>
                    <a:pt x="7053" y="1256"/>
                    <a:pt x="7213" y="1416"/>
                  </a:cubicBezTo>
                  <a:cubicBezTo>
                    <a:pt x="7284" y="1499"/>
                    <a:pt x="7386" y="1539"/>
                    <a:pt x="7487" y="1539"/>
                  </a:cubicBezTo>
                  <a:cubicBezTo>
                    <a:pt x="7580" y="1539"/>
                    <a:pt x="7672" y="1504"/>
                    <a:pt x="7738" y="1439"/>
                  </a:cubicBezTo>
                  <a:cubicBezTo>
                    <a:pt x="7898" y="1279"/>
                    <a:pt x="7898" y="1028"/>
                    <a:pt x="7738" y="891"/>
                  </a:cubicBezTo>
                  <a:cubicBezTo>
                    <a:pt x="7672" y="814"/>
                    <a:pt x="7580" y="779"/>
                    <a:pt x="7487" y="779"/>
                  </a:cubicBezTo>
                  <a:close/>
                  <a:moveTo>
                    <a:pt x="8423" y="891"/>
                  </a:moveTo>
                  <a:cubicBezTo>
                    <a:pt x="8309" y="891"/>
                    <a:pt x="8217" y="914"/>
                    <a:pt x="8172" y="982"/>
                  </a:cubicBezTo>
                  <a:cubicBezTo>
                    <a:pt x="8080" y="1096"/>
                    <a:pt x="8058" y="1119"/>
                    <a:pt x="8058" y="1256"/>
                  </a:cubicBezTo>
                  <a:cubicBezTo>
                    <a:pt x="8058" y="1347"/>
                    <a:pt x="8080" y="1439"/>
                    <a:pt x="8149" y="1507"/>
                  </a:cubicBezTo>
                  <a:cubicBezTo>
                    <a:pt x="8240" y="1598"/>
                    <a:pt x="8332" y="1621"/>
                    <a:pt x="8423" y="1621"/>
                  </a:cubicBezTo>
                  <a:cubicBezTo>
                    <a:pt x="8537" y="1621"/>
                    <a:pt x="8605" y="1598"/>
                    <a:pt x="8697" y="1507"/>
                  </a:cubicBezTo>
                  <a:cubicBezTo>
                    <a:pt x="8765" y="1439"/>
                    <a:pt x="8788" y="1370"/>
                    <a:pt x="8788" y="1256"/>
                  </a:cubicBezTo>
                  <a:cubicBezTo>
                    <a:pt x="8788" y="1165"/>
                    <a:pt x="8765" y="1073"/>
                    <a:pt x="8697" y="1005"/>
                  </a:cubicBezTo>
                  <a:cubicBezTo>
                    <a:pt x="8605" y="914"/>
                    <a:pt x="8537" y="891"/>
                    <a:pt x="8423" y="891"/>
                  </a:cubicBezTo>
                  <a:close/>
                  <a:moveTo>
                    <a:pt x="9358" y="951"/>
                  </a:moveTo>
                  <a:cubicBezTo>
                    <a:pt x="9263" y="951"/>
                    <a:pt x="9168" y="990"/>
                    <a:pt x="9085" y="1073"/>
                  </a:cubicBezTo>
                  <a:cubicBezTo>
                    <a:pt x="8948" y="1210"/>
                    <a:pt x="8948" y="1439"/>
                    <a:pt x="9085" y="1576"/>
                  </a:cubicBezTo>
                  <a:cubicBezTo>
                    <a:pt x="9165" y="1655"/>
                    <a:pt x="9256" y="1695"/>
                    <a:pt x="9347" y="1695"/>
                  </a:cubicBezTo>
                  <a:cubicBezTo>
                    <a:pt x="9439" y="1695"/>
                    <a:pt x="9530" y="1655"/>
                    <a:pt x="9610" y="1576"/>
                  </a:cubicBezTo>
                  <a:cubicBezTo>
                    <a:pt x="9701" y="1507"/>
                    <a:pt x="9724" y="1439"/>
                    <a:pt x="9724" y="1324"/>
                  </a:cubicBezTo>
                  <a:cubicBezTo>
                    <a:pt x="9724" y="1210"/>
                    <a:pt x="9678" y="1142"/>
                    <a:pt x="9610" y="1051"/>
                  </a:cubicBezTo>
                  <a:cubicBezTo>
                    <a:pt x="9533" y="985"/>
                    <a:pt x="9446" y="951"/>
                    <a:pt x="9358" y="951"/>
                  </a:cubicBezTo>
                  <a:close/>
                  <a:moveTo>
                    <a:pt x="10340" y="1028"/>
                  </a:moveTo>
                  <a:cubicBezTo>
                    <a:pt x="10226" y="1028"/>
                    <a:pt x="10135" y="1051"/>
                    <a:pt x="10066" y="1119"/>
                  </a:cubicBezTo>
                  <a:cubicBezTo>
                    <a:pt x="9929" y="1279"/>
                    <a:pt x="9906" y="1507"/>
                    <a:pt x="10066" y="1667"/>
                  </a:cubicBezTo>
                  <a:cubicBezTo>
                    <a:pt x="10104" y="1723"/>
                    <a:pt x="10172" y="1764"/>
                    <a:pt x="10259" y="1764"/>
                  </a:cubicBezTo>
                  <a:cubicBezTo>
                    <a:pt x="10278" y="1764"/>
                    <a:pt x="10297" y="1762"/>
                    <a:pt x="10317" y="1758"/>
                  </a:cubicBezTo>
                  <a:cubicBezTo>
                    <a:pt x="10431" y="1758"/>
                    <a:pt x="10500" y="1735"/>
                    <a:pt x="10591" y="1667"/>
                  </a:cubicBezTo>
                  <a:cubicBezTo>
                    <a:pt x="10728" y="1507"/>
                    <a:pt x="10728" y="1302"/>
                    <a:pt x="10591" y="1142"/>
                  </a:cubicBezTo>
                  <a:cubicBezTo>
                    <a:pt x="10523" y="1073"/>
                    <a:pt x="10431" y="1028"/>
                    <a:pt x="10340" y="1028"/>
                  </a:cubicBezTo>
                  <a:close/>
                  <a:moveTo>
                    <a:pt x="11256" y="1118"/>
                  </a:moveTo>
                  <a:cubicBezTo>
                    <a:pt x="11170" y="1118"/>
                    <a:pt x="11088" y="1148"/>
                    <a:pt x="11025" y="1210"/>
                  </a:cubicBezTo>
                  <a:cubicBezTo>
                    <a:pt x="10934" y="1302"/>
                    <a:pt x="10911" y="1370"/>
                    <a:pt x="10911" y="1484"/>
                  </a:cubicBezTo>
                  <a:cubicBezTo>
                    <a:pt x="10911" y="1598"/>
                    <a:pt x="10911" y="1690"/>
                    <a:pt x="11002" y="1735"/>
                  </a:cubicBezTo>
                  <a:cubicBezTo>
                    <a:pt x="11085" y="1818"/>
                    <a:pt x="11180" y="1858"/>
                    <a:pt x="11275" y="1858"/>
                  </a:cubicBezTo>
                  <a:cubicBezTo>
                    <a:pt x="11363" y="1858"/>
                    <a:pt x="11450" y="1824"/>
                    <a:pt x="11527" y="1758"/>
                  </a:cubicBezTo>
                  <a:cubicBezTo>
                    <a:pt x="11596" y="1690"/>
                    <a:pt x="11641" y="1598"/>
                    <a:pt x="11641" y="1507"/>
                  </a:cubicBezTo>
                  <a:cubicBezTo>
                    <a:pt x="11641" y="1393"/>
                    <a:pt x="11618" y="1302"/>
                    <a:pt x="11550" y="1233"/>
                  </a:cubicBezTo>
                  <a:cubicBezTo>
                    <a:pt x="11463" y="1159"/>
                    <a:pt x="11357" y="1118"/>
                    <a:pt x="11256" y="1118"/>
                  </a:cubicBezTo>
                  <a:close/>
                  <a:moveTo>
                    <a:pt x="12212" y="1187"/>
                  </a:moveTo>
                  <a:cubicBezTo>
                    <a:pt x="12098" y="1187"/>
                    <a:pt x="12029" y="1210"/>
                    <a:pt x="11938" y="1302"/>
                  </a:cubicBezTo>
                  <a:cubicBezTo>
                    <a:pt x="11869" y="1370"/>
                    <a:pt x="11824" y="1461"/>
                    <a:pt x="11824" y="1576"/>
                  </a:cubicBezTo>
                  <a:cubicBezTo>
                    <a:pt x="11824" y="1667"/>
                    <a:pt x="11869" y="1758"/>
                    <a:pt x="11938" y="1827"/>
                  </a:cubicBezTo>
                  <a:cubicBezTo>
                    <a:pt x="12006" y="1895"/>
                    <a:pt x="12098" y="1941"/>
                    <a:pt x="12189" y="1941"/>
                  </a:cubicBezTo>
                  <a:cubicBezTo>
                    <a:pt x="12303" y="1941"/>
                    <a:pt x="12372" y="1918"/>
                    <a:pt x="12463" y="1827"/>
                  </a:cubicBezTo>
                  <a:cubicBezTo>
                    <a:pt x="12531" y="1758"/>
                    <a:pt x="12577" y="1667"/>
                    <a:pt x="12577" y="1553"/>
                  </a:cubicBezTo>
                  <a:cubicBezTo>
                    <a:pt x="12577" y="1461"/>
                    <a:pt x="12554" y="1370"/>
                    <a:pt x="12463" y="1302"/>
                  </a:cubicBezTo>
                  <a:cubicBezTo>
                    <a:pt x="12394" y="1210"/>
                    <a:pt x="12303" y="1187"/>
                    <a:pt x="12212" y="1187"/>
                  </a:cubicBezTo>
                  <a:close/>
                  <a:moveTo>
                    <a:pt x="13148" y="1290"/>
                  </a:moveTo>
                  <a:cubicBezTo>
                    <a:pt x="13051" y="1290"/>
                    <a:pt x="12954" y="1324"/>
                    <a:pt x="12874" y="1393"/>
                  </a:cubicBezTo>
                  <a:cubicBezTo>
                    <a:pt x="12805" y="1439"/>
                    <a:pt x="12782" y="1553"/>
                    <a:pt x="12782" y="1644"/>
                  </a:cubicBezTo>
                  <a:cubicBezTo>
                    <a:pt x="12782" y="1758"/>
                    <a:pt x="12805" y="1849"/>
                    <a:pt x="12874" y="1918"/>
                  </a:cubicBezTo>
                  <a:cubicBezTo>
                    <a:pt x="12960" y="1992"/>
                    <a:pt x="13067" y="2033"/>
                    <a:pt x="13168" y="2033"/>
                  </a:cubicBezTo>
                  <a:cubicBezTo>
                    <a:pt x="13254" y="2033"/>
                    <a:pt x="13336" y="2004"/>
                    <a:pt x="13399" y="1941"/>
                  </a:cubicBezTo>
                  <a:cubicBezTo>
                    <a:pt x="13490" y="1849"/>
                    <a:pt x="13513" y="1781"/>
                    <a:pt x="13513" y="1667"/>
                  </a:cubicBezTo>
                  <a:cubicBezTo>
                    <a:pt x="13513" y="1553"/>
                    <a:pt x="13490" y="1484"/>
                    <a:pt x="13422" y="1393"/>
                  </a:cubicBezTo>
                  <a:cubicBezTo>
                    <a:pt x="13342" y="1324"/>
                    <a:pt x="13245" y="1290"/>
                    <a:pt x="13148" y="1290"/>
                  </a:cubicBezTo>
                  <a:close/>
                  <a:moveTo>
                    <a:pt x="3894" y="1533"/>
                  </a:moveTo>
                  <a:cubicBezTo>
                    <a:pt x="3884" y="1533"/>
                    <a:pt x="3872" y="1539"/>
                    <a:pt x="3858" y="1553"/>
                  </a:cubicBezTo>
                  <a:cubicBezTo>
                    <a:pt x="3789" y="1598"/>
                    <a:pt x="3744" y="1667"/>
                    <a:pt x="3675" y="1690"/>
                  </a:cubicBezTo>
                  <a:cubicBezTo>
                    <a:pt x="3584" y="1712"/>
                    <a:pt x="3561" y="1758"/>
                    <a:pt x="3515" y="1804"/>
                  </a:cubicBezTo>
                  <a:cubicBezTo>
                    <a:pt x="3470" y="1827"/>
                    <a:pt x="3401" y="1872"/>
                    <a:pt x="3356" y="1918"/>
                  </a:cubicBezTo>
                  <a:cubicBezTo>
                    <a:pt x="3333" y="1918"/>
                    <a:pt x="3333" y="1941"/>
                    <a:pt x="3333" y="1941"/>
                  </a:cubicBezTo>
                  <a:cubicBezTo>
                    <a:pt x="3310" y="1964"/>
                    <a:pt x="3310" y="1986"/>
                    <a:pt x="3310" y="1986"/>
                  </a:cubicBezTo>
                  <a:cubicBezTo>
                    <a:pt x="3378" y="2032"/>
                    <a:pt x="3401" y="2101"/>
                    <a:pt x="3493" y="2101"/>
                  </a:cubicBezTo>
                  <a:cubicBezTo>
                    <a:pt x="3544" y="2109"/>
                    <a:pt x="3596" y="2118"/>
                    <a:pt x="3645" y="2118"/>
                  </a:cubicBezTo>
                  <a:cubicBezTo>
                    <a:pt x="3727" y="2118"/>
                    <a:pt x="3801" y="2094"/>
                    <a:pt x="3858" y="2009"/>
                  </a:cubicBezTo>
                  <a:cubicBezTo>
                    <a:pt x="4018" y="1918"/>
                    <a:pt x="3995" y="1690"/>
                    <a:pt x="3949" y="1576"/>
                  </a:cubicBezTo>
                  <a:cubicBezTo>
                    <a:pt x="3933" y="1560"/>
                    <a:pt x="3918" y="1533"/>
                    <a:pt x="3894" y="1533"/>
                  </a:cubicBezTo>
                  <a:close/>
                  <a:moveTo>
                    <a:pt x="13795" y="1543"/>
                  </a:moveTo>
                  <a:cubicBezTo>
                    <a:pt x="13787" y="1543"/>
                    <a:pt x="13787" y="1559"/>
                    <a:pt x="13787" y="1576"/>
                  </a:cubicBezTo>
                  <a:cubicBezTo>
                    <a:pt x="13718" y="1690"/>
                    <a:pt x="13718" y="1804"/>
                    <a:pt x="13787" y="1918"/>
                  </a:cubicBezTo>
                  <a:cubicBezTo>
                    <a:pt x="13843" y="2046"/>
                    <a:pt x="13971" y="2120"/>
                    <a:pt x="14103" y="2120"/>
                  </a:cubicBezTo>
                  <a:cubicBezTo>
                    <a:pt x="14183" y="2120"/>
                    <a:pt x="14265" y="2093"/>
                    <a:pt x="14335" y="2032"/>
                  </a:cubicBezTo>
                  <a:cubicBezTo>
                    <a:pt x="14380" y="1986"/>
                    <a:pt x="14380" y="1986"/>
                    <a:pt x="14312" y="1964"/>
                  </a:cubicBezTo>
                  <a:cubicBezTo>
                    <a:pt x="14312" y="1941"/>
                    <a:pt x="14289" y="1941"/>
                    <a:pt x="14266" y="1941"/>
                  </a:cubicBezTo>
                  <a:cubicBezTo>
                    <a:pt x="14220" y="1872"/>
                    <a:pt x="14129" y="1827"/>
                    <a:pt x="14061" y="1758"/>
                  </a:cubicBezTo>
                  <a:cubicBezTo>
                    <a:pt x="13992" y="1690"/>
                    <a:pt x="13878" y="1644"/>
                    <a:pt x="13810" y="1553"/>
                  </a:cubicBezTo>
                  <a:cubicBezTo>
                    <a:pt x="13803" y="1546"/>
                    <a:pt x="13798" y="1543"/>
                    <a:pt x="13795" y="1543"/>
                  </a:cubicBezTo>
                  <a:close/>
                  <a:moveTo>
                    <a:pt x="4565" y="1484"/>
                  </a:moveTo>
                  <a:cubicBezTo>
                    <a:pt x="4451" y="1484"/>
                    <a:pt x="4383" y="1507"/>
                    <a:pt x="4291" y="1576"/>
                  </a:cubicBezTo>
                  <a:cubicBezTo>
                    <a:pt x="4223" y="1667"/>
                    <a:pt x="4177" y="1735"/>
                    <a:pt x="4177" y="1849"/>
                  </a:cubicBezTo>
                  <a:cubicBezTo>
                    <a:pt x="4177" y="1964"/>
                    <a:pt x="4223" y="2032"/>
                    <a:pt x="4291" y="2123"/>
                  </a:cubicBezTo>
                  <a:cubicBezTo>
                    <a:pt x="4360" y="2192"/>
                    <a:pt x="4451" y="2215"/>
                    <a:pt x="4543" y="2215"/>
                  </a:cubicBezTo>
                  <a:cubicBezTo>
                    <a:pt x="4657" y="2215"/>
                    <a:pt x="4748" y="2192"/>
                    <a:pt x="4816" y="2123"/>
                  </a:cubicBezTo>
                  <a:cubicBezTo>
                    <a:pt x="4885" y="2032"/>
                    <a:pt x="4931" y="1964"/>
                    <a:pt x="4931" y="1849"/>
                  </a:cubicBezTo>
                  <a:cubicBezTo>
                    <a:pt x="4931" y="1735"/>
                    <a:pt x="4908" y="1644"/>
                    <a:pt x="4816" y="1598"/>
                  </a:cubicBezTo>
                  <a:cubicBezTo>
                    <a:pt x="4748" y="1507"/>
                    <a:pt x="4657" y="1484"/>
                    <a:pt x="4565" y="1484"/>
                  </a:cubicBezTo>
                  <a:close/>
                  <a:moveTo>
                    <a:pt x="5502" y="1567"/>
                  </a:moveTo>
                  <a:cubicBezTo>
                    <a:pt x="5414" y="1567"/>
                    <a:pt x="5327" y="1601"/>
                    <a:pt x="5250" y="1667"/>
                  </a:cubicBezTo>
                  <a:cubicBezTo>
                    <a:pt x="5182" y="1758"/>
                    <a:pt x="5136" y="1827"/>
                    <a:pt x="5136" y="1941"/>
                  </a:cubicBezTo>
                  <a:cubicBezTo>
                    <a:pt x="5136" y="2055"/>
                    <a:pt x="5159" y="2146"/>
                    <a:pt x="5227" y="2192"/>
                  </a:cubicBezTo>
                  <a:cubicBezTo>
                    <a:pt x="5310" y="2275"/>
                    <a:pt x="5412" y="2315"/>
                    <a:pt x="5509" y="2315"/>
                  </a:cubicBezTo>
                  <a:cubicBezTo>
                    <a:pt x="5599" y="2315"/>
                    <a:pt x="5686" y="2280"/>
                    <a:pt x="5752" y="2215"/>
                  </a:cubicBezTo>
                  <a:cubicBezTo>
                    <a:pt x="5844" y="2146"/>
                    <a:pt x="5866" y="2055"/>
                    <a:pt x="5866" y="1941"/>
                  </a:cubicBezTo>
                  <a:cubicBezTo>
                    <a:pt x="5866" y="1849"/>
                    <a:pt x="5844" y="1758"/>
                    <a:pt x="5775" y="1690"/>
                  </a:cubicBezTo>
                  <a:cubicBezTo>
                    <a:pt x="5692" y="1607"/>
                    <a:pt x="5597" y="1567"/>
                    <a:pt x="5502" y="1567"/>
                  </a:cubicBezTo>
                  <a:close/>
                  <a:moveTo>
                    <a:pt x="6437" y="1644"/>
                  </a:moveTo>
                  <a:cubicBezTo>
                    <a:pt x="6323" y="1644"/>
                    <a:pt x="6232" y="1667"/>
                    <a:pt x="6186" y="1735"/>
                  </a:cubicBezTo>
                  <a:cubicBezTo>
                    <a:pt x="6026" y="1895"/>
                    <a:pt x="6026" y="2123"/>
                    <a:pt x="6163" y="2260"/>
                  </a:cubicBezTo>
                  <a:cubicBezTo>
                    <a:pt x="6220" y="2336"/>
                    <a:pt x="6292" y="2380"/>
                    <a:pt x="6380" y="2380"/>
                  </a:cubicBezTo>
                  <a:cubicBezTo>
                    <a:pt x="6399" y="2380"/>
                    <a:pt x="6417" y="2378"/>
                    <a:pt x="6437" y="2374"/>
                  </a:cubicBezTo>
                  <a:cubicBezTo>
                    <a:pt x="6528" y="2374"/>
                    <a:pt x="6620" y="2352"/>
                    <a:pt x="6688" y="2283"/>
                  </a:cubicBezTo>
                  <a:cubicBezTo>
                    <a:pt x="6825" y="2123"/>
                    <a:pt x="6848" y="1918"/>
                    <a:pt x="6711" y="1758"/>
                  </a:cubicBezTo>
                  <a:cubicBezTo>
                    <a:pt x="6620" y="1690"/>
                    <a:pt x="6551" y="1644"/>
                    <a:pt x="6437" y="1644"/>
                  </a:cubicBezTo>
                  <a:close/>
                  <a:moveTo>
                    <a:pt x="7373" y="1735"/>
                  </a:moveTo>
                  <a:cubicBezTo>
                    <a:pt x="7282" y="1735"/>
                    <a:pt x="7190" y="1758"/>
                    <a:pt x="7122" y="1849"/>
                  </a:cubicBezTo>
                  <a:cubicBezTo>
                    <a:pt x="6962" y="2009"/>
                    <a:pt x="6962" y="2215"/>
                    <a:pt x="7122" y="2374"/>
                  </a:cubicBezTo>
                  <a:cubicBezTo>
                    <a:pt x="7190" y="2443"/>
                    <a:pt x="7282" y="2489"/>
                    <a:pt x="7373" y="2489"/>
                  </a:cubicBezTo>
                  <a:cubicBezTo>
                    <a:pt x="7487" y="2489"/>
                    <a:pt x="7578" y="2443"/>
                    <a:pt x="7647" y="2352"/>
                  </a:cubicBezTo>
                  <a:cubicBezTo>
                    <a:pt x="7784" y="2215"/>
                    <a:pt x="7784" y="1986"/>
                    <a:pt x="7624" y="1827"/>
                  </a:cubicBezTo>
                  <a:cubicBezTo>
                    <a:pt x="7578" y="1758"/>
                    <a:pt x="7487" y="1735"/>
                    <a:pt x="7373" y="1735"/>
                  </a:cubicBezTo>
                  <a:close/>
                  <a:moveTo>
                    <a:pt x="8346" y="1806"/>
                  </a:moveTo>
                  <a:cubicBezTo>
                    <a:pt x="8256" y="1806"/>
                    <a:pt x="8169" y="1841"/>
                    <a:pt x="8103" y="1918"/>
                  </a:cubicBezTo>
                  <a:cubicBezTo>
                    <a:pt x="7943" y="2078"/>
                    <a:pt x="7943" y="2283"/>
                    <a:pt x="8080" y="2443"/>
                  </a:cubicBezTo>
                  <a:cubicBezTo>
                    <a:pt x="8163" y="2514"/>
                    <a:pt x="8265" y="2554"/>
                    <a:pt x="8362" y="2554"/>
                  </a:cubicBezTo>
                  <a:cubicBezTo>
                    <a:pt x="8453" y="2554"/>
                    <a:pt x="8540" y="2520"/>
                    <a:pt x="8605" y="2443"/>
                  </a:cubicBezTo>
                  <a:cubicBezTo>
                    <a:pt x="8765" y="2283"/>
                    <a:pt x="8765" y="2078"/>
                    <a:pt x="8628" y="1918"/>
                  </a:cubicBezTo>
                  <a:cubicBezTo>
                    <a:pt x="8545" y="1847"/>
                    <a:pt x="8444" y="1806"/>
                    <a:pt x="8346" y="1806"/>
                  </a:cubicBezTo>
                  <a:close/>
                  <a:moveTo>
                    <a:pt x="9281" y="1886"/>
                  </a:moveTo>
                  <a:cubicBezTo>
                    <a:pt x="9183" y="1886"/>
                    <a:pt x="9087" y="1926"/>
                    <a:pt x="9016" y="2009"/>
                  </a:cubicBezTo>
                  <a:cubicBezTo>
                    <a:pt x="8879" y="2146"/>
                    <a:pt x="8879" y="2352"/>
                    <a:pt x="9016" y="2511"/>
                  </a:cubicBezTo>
                  <a:cubicBezTo>
                    <a:pt x="9096" y="2591"/>
                    <a:pt x="9193" y="2631"/>
                    <a:pt x="9287" y="2631"/>
                  </a:cubicBezTo>
                  <a:cubicBezTo>
                    <a:pt x="9381" y="2631"/>
                    <a:pt x="9473" y="2591"/>
                    <a:pt x="9541" y="2511"/>
                  </a:cubicBezTo>
                  <a:cubicBezTo>
                    <a:pt x="9701" y="2352"/>
                    <a:pt x="9701" y="2146"/>
                    <a:pt x="9541" y="1986"/>
                  </a:cubicBezTo>
                  <a:cubicBezTo>
                    <a:pt x="9464" y="1921"/>
                    <a:pt x="9372" y="1886"/>
                    <a:pt x="9281" y="1886"/>
                  </a:cubicBezTo>
                  <a:close/>
                  <a:moveTo>
                    <a:pt x="10225" y="1983"/>
                  </a:moveTo>
                  <a:cubicBezTo>
                    <a:pt x="10138" y="1983"/>
                    <a:pt x="10051" y="2012"/>
                    <a:pt x="9975" y="2078"/>
                  </a:cubicBezTo>
                  <a:cubicBezTo>
                    <a:pt x="9815" y="2215"/>
                    <a:pt x="9838" y="2466"/>
                    <a:pt x="9975" y="2603"/>
                  </a:cubicBezTo>
                  <a:cubicBezTo>
                    <a:pt x="10049" y="2677"/>
                    <a:pt x="10143" y="2718"/>
                    <a:pt x="10239" y="2718"/>
                  </a:cubicBezTo>
                  <a:cubicBezTo>
                    <a:pt x="10321" y="2718"/>
                    <a:pt x="10404" y="2688"/>
                    <a:pt x="10477" y="2625"/>
                  </a:cubicBezTo>
                  <a:cubicBezTo>
                    <a:pt x="10637" y="2489"/>
                    <a:pt x="10637" y="2215"/>
                    <a:pt x="10500" y="2078"/>
                  </a:cubicBezTo>
                  <a:cubicBezTo>
                    <a:pt x="10416" y="2018"/>
                    <a:pt x="10320" y="1983"/>
                    <a:pt x="10225" y="1983"/>
                  </a:cubicBezTo>
                  <a:close/>
                  <a:moveTo>
                    <a:pt x="11182" y="2078"/>
                  </a:moveTo>
                  <a:cubicBezTo>
                    <a:pt x="11093" y="2078"/>
                    <a:pt x="11002" y="2112"/>
                    <a:pt x="10911" y="2192"/>
                  </a:cubicBezTo>
                  <a:cubicBezTo>
                    <a:pt x="10774" y="2329"/>
                    <a:pt x="10774" y="2580"/>
                    <a:pt x="10934" y="2717"/>
                  </a:cubicBezTo>
                  <a:cubicBezTo>
                    <a:pt x="11002" y="2774"/>
                    <a:pt x="11088" y="2808"/>
                    <a:pt x="11176" y="2808"/>
                  </a:cubicBezTo>
                  <a:cubicBezTo>
                    <a:pt x="11265" y="2808"/>
                    <a:pt x="11356" y="2774"/>
                    <a:pt x="11436" y="2694"/>
                  </a:cubicBezTo>
                  <a:cubicBezTo>
                    <a:pt x="11596" y="2557"/>
                    <a:pt x="11573" y="2306"/>
                    <a:pt x="11436" y="2169"/>
                  </a:cubicBezTo>
                  <a:cubicBezTo>
                    <a:pt x="11356" y="2112"/>
                    <a:pt x="11270" y="2078"/>
                    <a:pt x="11182" y="2078"/>
                  </a:cubicBezTo>
                  <a:close/>
                  <a:moveTo>
                    <a:pt x="12102" y="2145"/>
                  </a:moveTo>
                  <a:cubicBezTo>
                    <a:pt x="12012" y="2145"/>
                    <a:pt x="11920" y="2175"/>
                    <a:pt x="11847" y="2237"/>
                  </a:cubicBezTo>
                  <a:cubicBezTo>
                    <a:pt x="11687" y="2420"/>
                    <a:pt x="11710" y="2625"/>
                    <a:pt x="11847" y="2762"/>
                  </a:cubicBezTo>
                  <a:cubicBezTo>
                    <a:pt x="11906" y="2845"/>
                    <a:pt x="12002" y="2885"/>
                    <a:pt x="12103" y="2885"/>
                  </a:cubicBezTo>
                  <a:cubicBezTo>
                    <a:pt x="12197" y="2885"/>
                    <a:pt x="12295" y="2851"/>
                    <a:pt x="12372" y="2785"/>
                  </a:cubicBezTo>
                  <a:cubicBezTo>
                    <a:pt x="12509" y="2625"/>
                    <a:pt x="12509" y="2420"/>
                    <a:pt x="12372" y="2260"/>
                  </a:cubicBezTo>
                  <a:cubicBezTo>
                    <a:pt x="12310" y="2186"/>
                    <a:pt x="12208" y="2145"/>
                    <a:pt x="12102" y="2145"/>
                  </a:cubicBezTo>
                  <a:close/>
                  <a:moveTo>
                    <a:pt x="13056" y="2237"/>
                  </a:moveTo>
                  <a:cubicBezTo>
                    <a:pt x="12965" y="2237"/>
                    <a:pt x="12874" y="2306"/>
                    <a:pt x="12805" y="2352"/>
                  </a:cubicBezTo>
                  <a:cubicBezTo>
                    <a:pt x="12760" y="2374"/>
                    <a:pt x="12691" y="2534"/>
                    <a:pt x="12691" y="2603"/>
                  </a:cubicBezTo>
                  <a:cubicBezTo>
                    <a:pt x="12691" y="2694"/>
                    <a:pt x="12737" y="2808"/>
                    <a:pt x="12805" y="2877"/>
                  </a:cubicBezTo>
                  <a:cubicBezTo>
                    <a:pt x="12851" y="2922"/>
                    <a:pt x="12942" y="2968"/>
                    <a:pt x="13056" y="2968"/>
                  </a:cubicBezTo>
                  <a:cubicBezTo>
                    <a:pt x="13148" y="2968"/>
                    <a:pt x="13239" y="2922"/>
                    <a:pt x="13307" y="2877"/>
                  </a:cubicBezTo>
                  <a:cubicBezTo>
                    <a:pt x="13353" y="2854"/>
                    <a:pt x="13422" y="2671"/>
                    <a:pt x="13422" y="2625"/>
                  </a:cubicBezTo>
                  <a:cubicBezTo>
                    <a:pt x="13422" y="2511"/>
                    <a:pt x="13353" y="2443"/>
                    <a:pt x="13330" y="2352"/>
                  </a:cubicBezTo>
                  <a:cubicBezTo>
                    <a:pt x="13239" y="2306"/>
                    <a:pt x="13170" y="2237"/>
                    <a:pt x="13056" y="2237"/>
                  </a:cubicBezTo>
                  <a:close/>
                  <a:moveTo>
                    <a:pt x="2831" y="2397"/>
                  </a:moveTo>
                  <a:cubicBezTo>
                    <a:pt x="2739" y="2443"/>
                    <a:pt x="2671" y="2511"/>
                    <a:pt x="2580" y="2580"/>
                  </a:cubicBezTo>
                  <a:cubicBezTo>
                    <a:pt x="2534" y="2648"/>
                    <a:pt x="2488" y="2717"/>
                    <a:pt x="2443" y="2785"/>
                  </a:cubicBezTo>
                  <a:cubicBezTo>
                    <a:pt x="2397" y="2831"/>
                    <a:pt x="2328" y="2854"/>
                    <a:pt x="2351" y="2922"/>
                  </a:cubicBezTo>
                  <a:cubicBezTo>
                    <a:pt x="2351" y="2945"/>
                    <a:pt x="2488" y="2991"/>
                    <a:pt x="2534" y="2991"/>
                  </a:cubicBezTo>
                  <a:cubicBezTo>
                    <a:pt x="2567" y="2999"/>
                    <a:pt x="2598" y="3004"/>
                    <a:pt x="2626" y="3004"/>
                  </a:cubicBezTo>
                  <a:cubicBezTo>
                    <a:pt x="2675" y="3004"/>
                    <a:pt x="2719" y="2988"/>
                    <a:pt x="2762" y="2945"/>
                  </a:cubicBezTo>
                  <a:cubicBezTo>
                    <a:pt x="2968" y="2831"/>
                    <a:pt x="3013" y="2603"/>
                    <a:pt x="2876" y="2397"/>
                  </a:cubicBezTo>
                  <a:close/>
                  <a:moveTo>
                    <a:pt x="14015" y="2306"/>
                  </a:moveTo>
                  <a:cubicBezTo>
                    <a:pt x="13969" y="2306"/>
                    <a:pt x="13787" y="2374"/>
                    <a:pt x="13764" y="2420"/>
                  </a:cubicBezTo>
                  <a:cubicBezTo>
                    <a:pt x="13718" y="2511"/>
                    <a:pt x="13650" y="2580"/>
                    <a:pt x="13650" y="2694"/>
                  </a:cubicBezTo>
                  <a:cubicBezTo>
                    <a:pt x="13673" y="2785"/>
                    <a:pt x="13695" y="2877"/>
                    <a:pt x="13764" y="2945"/>
                  </a:cubicBezTo>
                  <a:cubicBezTo>
                    <a:pt x="13820" y="3001"/>
                    <a:pt x="13908" y="3042"/>
                    <a:pt x="13988" y="3042"/>
                  </a:cubicBezTo>
                  <a:cubicBezTo>
                    <a:pt x="14005" y="3042"/>
                    <a:pt x="14022" y="3040"/>
                    <a:pt x="14038" y="3036"/>
                  </a:cubicBezTo>
                  <a:cubicBezTo>
                    <a:pt x="14106" y="3036"/>
                    <a:pt x="14266" y="2968"/>
                    <a:pt x="14289" y="2922"/>
                  </a:cubicBezTo>
                  <a:cubicBezTo>
                    <a:pt x="14335" y="2854"/>
                    <a:pt x="14403" y="2785"/>
                    <a:pt x="14403" y="2671"/>
                  </a:cubicBezTo>
                  <a:cubicBezTo>
                    <a:pt x="14403" y="2580"/>
                    <a:pt x="14335" y="2511"/>
                    <a:pt x="14289" y="2420"/>
                  </a:cubicBezTo>
                  <a:cubicBezTo>
                    <a:pt x="14198" y="2374"/>
                    <a:pt x="14129" y="2306"/>
                    <a:pt x="14015" y="2306"/>
                  </a:cubicBezTo>
                  <a:close/>
                  <a:moveTo>
                    <a:pt x="3537" y="2354"/>
                  </a:moveTo>
                  <a:cubicBezTo>
                    <a:pt x="3443" y="2354"/>
                    <a:pt x="3347" y="2395"/>
                    <a:pt x="3264" y="2466"/>
                  </a:cubicBezTo>
                  <a:cubicBezTo>
                    <a:pt x="3127" y="2625"/>
                    <a:pt x="3127" y="2854"/>
                    <a:pt x="3287" y="2991"/>
                  </a:cubicBezTo>
                  <a:cubicBezTo>
                    <a:pt x="3367" y="3071"/>
                    <a:pt x="3458" y="3111"/>
                    <a:pt x="3547" y="3111"/>
                  </a:cubicBezTo>
                  <a:cubicBezTo>
                    <a:pt x="3635" y="3111"/>
                    <a:pt x="3721" y="3071"/>
                    <a:pt x="3789" y="2991"/>
                  </a:cubicBezTo>
                  <a:cubicBezTo>
                    <a:pt x="3949" y="2831"/>
                    <a:pt x="3949" y="2603"/>
                    <a:pt x="3789" y="2466"/>
                  </a:cubicBezTo>
                  <a:cubicBezTo>
                    <a:pt x="3712" y="2389"/>
                    <a:pt x="3625" y="2354"/>
                    <a:pt x="3537" y="2354"/>
                  </a:cubicBezTo>
                  <a:close/>
                  <a:moveTo>
                    <a:pt x="14833" y="2411"/>
                  </a:moveTo>
                  <a:cubicBezTo>
                    <a:pt x="14827" y="2411"/>
                    <a:pt x="14821" y="2413"/>
                    <a:pt x="14814" y="2420"/>
                  </a:cubicBezTo>
                  <a:cubicBezTo>
                    <a:pt x="14768" y="2466"/>
                    <a:pt x="14654" y="2466"/>
                    <a:pt x="14654" y="2580"/>
                  </a:cubicBezTo>
                  <a:cubicBezTo>
                    <a:pt x="14586" y="2603"/>
                    <a:pt x="14608" y="2671"/>
                    <a:pt x="14608" y="2740"/>
                  </a:cubicBezTo>
                  <a:cubicBezTo>
                    <a:pt x="14586" y="2808"/>
                    <a:pt x="14654" y="2968"/>
                    <a:pt x="14700" y="3014"/>
                  </a:cubicBezTo>
                  <a:cubicBezTo>
                    <a:pt x="14775" y="3070"/>
                    <a:pt x="14850" y="3111"/>
                    <a:pt x="14925" y="3111"/>
                  </a:cubicBezTo>
                  <a:cubicBezTo>
                    <a:pt x="14941" y="3111"/>
                    <a:pt x="14958" y="3109"/>
                    <a:pt x="14974" y="3105"/>
                  </a:cubicBezTo>
                  <a:cubicBezTo>
                    <a:pt x="15042" y="3105"/>
                    <a:pt x="15133" y="3082"/>
                    <a:pt x="15202" y="3014"/>
                  </a:cubicBezTo>
                  <a:cubicBezTo>
                    <a:pt x="15248" y="2968"/>
                    <a:pt x="15270" y="2922"/>
                    <a:pt x="15293" y="2877"/>
                  </a:cubicBezTo>
                  <a:cubicBezTo>
                    <a:pt x="15293" y="2854"/>
                    <a:pt x="15248" y="2808"/>
                    <a:pt x="15202" y="2785"/>
                  </a:cubicBezTo>
                  <a:cubicBezTo>
                    <a:pt x="15179" y="2740"/>
                    <a:pt x="15133" y="2694"/>
                    <a:pt x="15088" y="2648"/>
                  </a:cubicBezTo>
                  <a:cubicBezTo>
                    <a:pt x="15019" y="2580"/>
                    <a:pt x="14951" y="2511"/>
                    <a:pt x="14860" y="2443"/>
                  </a:cubicBezTo>
                  <a:cubicBezTo>
                    <a:pt x="14860" y="2427"/>
                    <a:pt x="14848" y="2411"/>
                    <a:pt x="14833" y="2411"/>
                  </a:cubicBezTo>
                  <a:close/>
                  <a:moveTo>
                    <a:pt x="4454" y="2431"/>
                  </a:moveTo>
                  <a:cubicBezTo>
                    <a:pt x="4360" y="2431"/>
                    <a:pt x="4269" y="2466"/>
                    <a:pt x="4200" y="2534"/>
                  </a:cubicBezTo>
                  <a:cubicBezTo>
                    <a:pt x="4063" y="2671"/>
                    <a:pt x="4063" y="2945"/>
                    <a:pt x="4200" y="3059"/>
                  </a:cubicBezTo>
                  <a:cubicBezTo>
                    <a:pt x="4280" y="3128"/>
                    <a:pt x="4377" y="3162"/>
                    <a:pt x="4471" y="3162"/>
                  </a:cubicBezTo>
                  <a:cubicBezTo>
                    <a:pt x="4565" y="3162"/>
                    <a:pt x="4657" y="3128"/>
                    <a:pt x="4725" y="3059"/>
                  </a:cubicBezTo>
                  <a:cubicBezTo>
                    <a:pt x="4862" y="2922"/>
                    <a:pt x="4862" y="2671"/>
                    <a:pt x="4725" y="2534"/>
                  </a:cubicBezTo>
                  <a:cubicBezTo>
                    <a:pt x="4645" y="2466"/>
                    <a:pt x="4548" y="2431"/>
                    <a:pt x="4454" y="2431"/>
                  </a:cubicBezTo>
                  <a:close/>
                  <a:moveTo>
                    <a:pt x="5418" y="2523"/>
                  </a:moveTo>
                  <a:cubicBezTo>
                    <a:pt x="5330" y="2523"/>
                    <a:pt x="5239" y="2557"/>
                    <a:pt x="5159" y="2625"/>
                  </a:cubicBezTo>
                  <a:cubicBezTo>
                    <a:pt x="4999" y="2762"/>
                    <a:pt x="5022" y="3014"/>
                    <a:pt x="5159" y="3150"/>
                  </a:cubicBezTo>
                  <a:cubicBezTo>
                    <a:pt x="5230" y="3222"/>
                    <a:pt x="5319" y="3262"/>
                    <a:pt x="5411" y="3262"/>
                  </a:cubicBezTo>
                  <a:cubicBezTo>
                    <a:pt x="5497" y="3262"/>
                    <a:pt x="5584" y="3227"/>
                    <a:pt x="5661" y="3150"/>
                  </a:cubicBezTo>
                  <a:cubicBezTo>
                    <a:pt x="5821" y="3036"/>
                    <a:pt x="5821" y="2762"/>
                    <a:pt x="5661" y="2625"/>
                  </a:cubicBezTo>
                  <a:cubicBezTo>
                    <a:pt x="5592" y="2557"/>
                    <a:pt x="5507" y="2523"/>
                    <a:pt x="5418" y="2523"/>
                  </a:cubicBezTo>
                  <a:close/>
                  <a:moveTo>
                    <a:pt x="6374" y="2594"/>
                  </a:moveTo>
                  <a:cubicBezTo>
                    <a:pt x="6273" y="2594"/>
                    <a:pt x="6177" y="2634"/>
                    <a:pt x="6117" y="2717"/>
                  </a:cubicBezTo>
                  <a:cubicBezTo>
                    <a:pt x="5981" y="2854"/>
                    <a:pt x="5958" y="3059"/>
                    <a:pt x="6140" y="3219"/>
                  </a:cubicBezTo>
                  <a:cubicBezTo>
                    <a:pt x="6206" y="3296"/>
                    <a:pt x="6298" y="3330"/>
                    <a:pt x="6392" y="3330"/>
                  </a:cubicBezTo>
                  <a:cubicBezTo>
                    <a:pt x="6492" y="3330"/>
                    <a:pt x="6594" y="3290"/>
                    <a:pt x="6665" y="3219"/>
                  </a:cubicBezTo>
                  <a:cubicBezTo>
                    <a:pt x="6779" y="3059"/>
                    <a:pt x="6802" y="2877"/>
                    <a:pt x="6642" y="2694"/>
                  </a:cubicBezTo>
                  <a:cubicBezTo>
                    <a:pt x="6566" y="2628"/>
                    <a:pt x="6468" y="2594"/>
                    <a:pt x="6374" y="2594"/>
                  </a:cubicBezTo>
                  <a:close/>
                  <a:moveTo>
                    <a:pt x="7307" y="2662"/>
                  </a:moveTo>
                  <a:cubicBezTo>
                    <a:pt x="7203" y="2662"/>
                    <a:pt x="7102" y="2702"/>
                    <a:pt x="7030" y="2785"/>
                  </a:cubicBezTo>
                  <a:cubicBezTo>
                    <a:pt x="6916" y="2945"/>
                    <a:pt x="6894" y="3128"/>
                    <a:pt x="7053" y="3310"/>
                  </a:cubicBezTo>
                  <a:cubicBezTo>
                    <a:pt x="7119" y="3376"/>
                    <a:pt x="7211" y="3410"/>
                    <a:pt x="7305" y="3410"/>
                  </a:cubicBezTo>
                  <a:cubicBezTo>
                    <a:pt x="7405" y="3410"/>
                    <a:pt x="7507" y="3370"/>
                    <a:pt x="7578" y="3287"/>
                  </a:cubicBezTo>
                  <a:cubicBezTo>
                    <a:pt x="7715" y="3128"/>
                    <a:pt x="7715" y="2945"/>
                    <a:pt x="7578" y="2762"/>
                  </a:cubicBezTo>
                  <a:cubicBezTo>
                    <a:pt x="7501" y="2697"/>
                    <a:pt x="7404" y="2662"/>
                    <a:pt x="7307" y="2662"/>
                  </a:cubicBezTo>
                  <a:close/>
                  <a:moveTo>
                    <a:pt x="8240" y="2762"/>
                  </a:moveTo>
                  <a:cubicBezTo>
                    <a:pt x="8149" y="2762"/>
                    <a:pt x="8058" y="2808"/>
                    <a:pt x="7989" y="2877"/>
                  </a:cubicBezTo>
                  <a:cubicBezTo>
                    <a:pt x="7943" y="2945"/>
                    <a:pt x="7898" y="3036"/>
                    <a:pt x="7898" y="3128"/>
                  </a:cubicBezTo>
                  <a:cubicBezTo>
                    <a:pt x="7898" y="3242"/>
                    <a:pt x="7966" y="3310"/>
                    <a:pt x="7989" y="3402"/>
                  </a:cubicBezTo>
                  <a:cubicBezTo>
                    <a:pt x="8070" y="3422"/>
                    <a:pt x="8152" y="3496"/>
                    <a:pt x="8249" y="3496"/>
                  </a:cubicBezTo>
                  <a:cubicBezTo>
                    <a:pt x="8261" y="3496"/>
                    <a:pt x="8273" y="3495"/>
                    <a:pt x="8286" y="3493"/>
                  </a:cubicBezTo>
                  <a:cubicBezTo>
                    <a:pt x="8377" y="3493"/>
                    <a:pt x="8468" y="3447"/>
                    <a:pt x="8514" y="3379"/>
                  </a:cubicBezTo>
                  <a:cubicBezTo>
                    <a:pt x="8583" y="3310"/>
                    <a:pt x="8628" y="3219"/>
                    <a:pt x="8628" y="3128"/>
                  </a:cubicBezTo>
                  <a:cubicBezTo>
                    <a:pt x="8628" y="3059"/>
                    <a:pt x="8560" y="2899"/>
                    <a:pt x="8514" y="2877"/>
                  </a:cubicBezTo>
                  <a:cubicBezTo>
                    <a:pt x="8423" y="2808"/>
                    <a:pt x="8354" y="2762"/>
                    <a:pt x="8240" y="2762"/>
                  </a:cubicBezTo>
                  <a:close/>
                  <a:moveTo>
                    <a:pt x="9199" y="2854"/>
                  </a:moveTo>
                  <a:cubicBezTo>
                    <a:pt x="9108" y="2854"/>
                    <a:pt x="9039" y="2922"/>
                    <a:pt x="8948" y="2968"/>
                  </a:cubicBezTo>
                  <a:cubicBezTo>
                    <a:pt x="8902" y="3059"/>
                    <a:pt x="8834" y="3128"/>
                    <a:pt x="8834" y="3242"/>
                  </a:cubicBezTo>
                  <a:cubicBezTo>
                    <a:pt x="8834" y="3287"/>
                    <a:pt x="8902" y="3470"/>
                    <a:pt x="8948" y="3493"/>
                  </a:cubicBezTo>
                  <a:cubicBezTo>
                    <a:pt x="9027" y="3532"/>
                    <a:pt x="9088" y="3589"/>
                    <a:pt x="9177" y="3589"/>
                  </a:cubicBezTo>
                  <a:cubicBezTo>
                    <a:pt x="9191" y="3589"/>
                    <a:pt x="9206" y="3587"/>
                    <a:pt x="9222" y="3584"/>
                  </a:cubicBezTo>
                  <a:cubicBezTo>
                    <a:pt x="9313" y="3584"/>
                    <a:pt x="9404" y="3538"/>
                    <a:pt x="9473" y="3493"/>
                  </a:cubicBezTo>
                  <a:cubicBezTo>
                    <a:pt x="9541" y="3424"/>
                    <a:pt x="9587" y="3310"/>
                    <a:pt x="9587" y="3219"/>
                  </a:cubicBezTo>
                  <a:cubicBezTo>
                    <a:pt x="9564" y="3150"/>
                    <a:pt x="9496" y="2991"/>
                    <a:pt x="9473" y="2968"/>
                  </a:cubicBezTo>
                  <a:cubicBezTo>
                    <a:pt x="9381" y="2922"/>
                    <a:pt x="9313" y="2854"/>
                    <a:pt x="9199" y="2854"/>
                  </a:cubicBezTo>
                  <a:close/>
                  <a:moveTo>
                    <a:pt x="10135" y="2945"/>
                  </a:moveTo>
                  <a:cubicBezTo>
                    <a:pt x="10043" y="2945"/>
                    <a:pt x="9952" y="2968"/>
                    <a:pt x="9884" y="3036"/>
                  </a:cubicBezTo>
                  <a:cubicBezTo>
                    <a:pt x="9838" y="3082"/>
                    <a:pt x="9770" y="3265"/>
                    <a:pt x="9770" y="3310"/>
                  </a:cubicBezTo>
                  <a:cubicBezTo>
                    <a:pt x="9770" y="3356"/>
                    <a:pt x="9861" y="3538"/>
                    <a:pt x="9884" y="3561"/>
                  </a:cubicBezTo>
                  <a:cubicBezTo>
                    <a:pt x="9952" y="3630"/>
                    <a:pt x="10043" y="3653"/>
                    <a:pt x="10135" y="3653"/>
                  </a:cubicBezTo>
                  <a:cubicBezTo>
                    <a:pt x="10226" y="3653"/>
                    <a:pt x="10317" y="3630"/>
                    <a:pt x="10386" y="3561"/>
                  </a:cubicBezTo>
                  <a:cubicBezTo>
                    <a:pt x="10477" y="3493"/>
                    <a:pt x="10477" y="3379"/>
                    <a:pt x="10500" y="3287"/>
                  </a:cubicBezTo>
                  <a:cubicBezTo>
                    <a:pt x="10500" y="3242"/>
                    <a:pt x="10409" y="3059"/>
                    <a:pt x="10386" y="3036"/>
                  </a:cubicBezTo>
                  <a:cubicBezTo>
                    <a:pt x="10317" y="2968"/>
                    <a:pt x="10226" y="2945"/>
                    <a:pt x="10135" y="2945"/>
                  </a:cubicBezTo>
                  <a:close/>
                  <a:moveTo>
                    <a:pt x="11111" y="3027"/>
                  </a:moveTo>
                  <a:cubicBezTo>
                    <a:pt x="11097" y="3027"/>
                    <a:pt x="11084" y="3030"/>
                    <a:pt x="11071" y="3036"/>
                  </a:cubicBezTo>
                  <a:cubicBezTo>
                    <a:pt x="11048" y="3048"/>
                    <a:pt x="11025" y="3048"/>
                    <a:pt x="11005" y="3048"/>
                  </a:cubicBezTo>
                  <a:cubicBezTo>
                    <a:pt x="10985" y="3048"/>
                    <a:pt x="10968" y="3048"/>
                    <a:pt x="10956" y="3059"/>
                  </a:cubicBezTo>
                  <a:cubicBezTo>
                    <a:pt x="10911" y="3082"/>
                    <a:pt x="10865" y="3105"/>
                    <a:pt x="10819" y="3150"/>
                  </a:cubicBezTo>
                  <a:cubicBezTo>
                    <a:pt x="10774" y="3219"/>
                    <a:pt x="10728" y="3310"/>
                    <a:pt x="10728" y="3402"/>
                  </a:cubicBezTo>
                  <a:cubicBezTo>
                    <a:pt x="10705" y="3493"/>
                    <a:pt x="10797" y="3561"/>
                    <a:pt x="10819" y="3653"/>
                  </a:cubicBezTo>
                  <a:cubicBezTo>
                    <a:pt x="10888" y="3653"/>
                    <a:pt x="10911" y="3698"/>
                    <a:pt x="10956" y="3744"/>
                  </a:cubicBezTo>
                  <a:cubicBezTo>
                    <a:pt x="10987" y="3744"/>
                    <a:pt x="11027" y="3754"/>
                    <a:pt x="11058" y="3754"/>
                  </a:cubicBezTo>
                  <a:cubicBezTo>
                    <a:pt x="11073" y="3754"/>
                    <a:pt x="11086" y="3752"/>
                    <a:pt x="11093" y="3744"/>
                  </a:cubicBezTo>
                  <a:cubicBezTo>
                    <a:pt x="11104" y="3739"/>
                    <a:pt x="11114" y="3737"/>
                    <a:pt x="11124" y="3737"/>
                  </a:cubicBezTo>
                  <a:cubicBezTo>
                    <a:pt x="11142" y="3737"/>
                    <a:pt x="11159" y="3742"/>
                    <a:pt x="11174" y="3742"/>
                  </a:cubicBezTo>
                  <a:cubicBezTo>
                    <a:pt x="11188" y="3742"/>
                    <a:pt x="11199" y="3738"/>
                    <a:pt x="11208" y="3721"/>
                  </a:cubicBezTo>
                  <a:cubicBezTo>
                    <a:pt x="11253" y="3698"/>
                    <a:pt x="11322" y="3675"/>
                    <a:pt x="11344" y="3653"/>
                  </a:cubicBezTo>
                  <a:cubicBezTo>
                    <a:pt x="11390" y="3561"/>
                    <a:pt x="11459" y="3493"/>
                    <a:pt x="11459" y="3379"/>
                  </a:cubicBezTo>
                  <a:cubicBezTo>
                    <a:pt x="11459" y="3287"/>
                    <a:pt x="11367" y="3219"/>
                    <a:pt x="11344" y="3128"/>
                  </a:cubicBezTo>
                  <a:cubicBezTo>
                    <a:pt x="11276" y="3128"/>
                    <a:pt x="11253" y="3082"/>
                    <a:pt x="11208" y="3059"/>
                  </a:cubicBezTo>
                  <a:cubicBezTo>
                    <a:pt x="11175" y="3043"/>
                    <a:pt x="11143" y="3027"/>
                    <a:pt x="11111" y="3027"/>
                  </a:cubicBezTo>
                  <a:close/>
                  <a:moveTo>
                    <a:pt x="12000" y="3118"/>
                  </a:moveTo>
                  <a:cubicBezTo>
                    <a:pt x="11973" y="3118"/>
                    <a:pt x="11946" y="3120"/>
                    <a:pt x="11915" y="3128"/>
                  </a:cubicBezTo>
                  <a:cubicBezTo>
                    <a:pt x="11869" y="3128"/>
                    <a:pt x="11847" y="3173"/>
                    <a:pt x="11801" y="3219"/>
                  </a:cubicBezTo>
                  <a:cubicBezTo>
                    <a:pt x="11778" y="3265"/>
                    <a:pt x="11732" y="3310"/>
                    <a:pt x="11710" y="3356"/>
                  </a:cubicBezTo>
                  <a:cubicBezTo>
                    <a:pt x="11710" y="3424"/>
                    <a:pt x="11687" y="3516"/>
                    <a:pt x="11710" y="3584"/>
                  </a:cubicBezTo>
                  <a:cubicBezTo>
                    <a:pt x="11732" y="3630"/>
                    <a:pt x="11778" y="3675"/>
                    <a:pt x="11801" y="3721"/>
                  </a:cubicBezTo>
                  <a:cubicBezTo>
                    <a:pt x="11869" y="3721"/>
                    <a:pt x="11892" y="3812"/>
                    <a:pt x="11938" y="3812"/>
                  </a:cubicBezTo>
                  <a:cubicBezTo>
                    <a:pt x="11999" y="3812"/>
                    <a:pt x="12060" y="3823"/>
                    <a:pt x="12114" y="3823"/>
                  </a:cubicBezTo>
                  <a:cubicBezTo>
                    <a:pt x="12141" y="3823"/>
                    <a:pt x="12166" y="3820"/>
                    <a:pt x="12189" y="3812"/>
                  </a:cubicBezTo>
                  <a:cubicBezTo>
                    <a:pt x="12235" y="3790"/>
                    <a:pt x="12280" y="3744"/>
                    <a:pt x="12326" y="3721"/>
                  </a:cubicBezTo>
                  <a:cubicBezTo>
                    <a:pt x="12303" y="3630"/>
                    <a:pt x="12417" y="3630"/>
                    <a:pt x="12394" y="3561"/>
                  </a:cubicBezTo>
                  <a:cubicBezTo>
                    <a:pt x="12394" y="3493"/>
                    <a:pt x="12417" y="3402"/>
                    <a:pt x="12394" y="3333"/>
                  </a:cubicBezTo>
                  <a:cubicBezTo>
                    <a:pt x="12372" y="3287"/>
                    <a:pt x="12326" y="3242"/>
                    <a:pt x="12303" y="3196"/>
                  </a:cubicBezTo>
                  <a:cubicBezTo>
                    <a:pt x="12297" y="3198"/>
                    <a:pt x="12291" y="3199"/>
                    <a:pt x="12286" y="3199"/>
                  </a:cubicBezTo>
                  <a:cubicBezTo>
                    <a:pt x="12239" y="3199"/>
                    <a:pt x="12230" y="3125"/>
                    <a:pt x="12183" y="3125"/>
                  </a:cubicBezTo>
                  <a:cubicBezTo>
                    <a:pt x="12178" y="3125"/>
                    <a:pt x="12172" y="3126"/>
                    <a:pt x="12166" y="3128"/>
                  </a:cubicBezTo>
                  <a:cubicBezTo>
                    <a:pt x="12105" y="3128"/>
                    <a:pt x="12055" y="3118"/>
                    <a:pt x="12000" y="3118"/>
                  </a:cubicBezTo>
                  <a:close/>
                  <a:moveTo>
                    <a:pt x="1895" y="3402"/>
                  </a:moveTo>
                  <a:cubicBezTo>
                    <a:pt x="1872" y="3424"/>
                    <a:pt x="1872" y="3424"/>
                    <a:pt x="1872" y="3447"/>
                  </a:cubicBezTo>
                  <a:cubicBezTo>
                    <a:pt x="1781" y="3516"/>
                    <a:pt x="1735" y="3607"/>
                    <a:pt x="1667" y="3698"/>
                  </a:cubicBezTo>
                  <a:cubicBezTo>
                    <a:pt x="1621" y="3744"/>
                    <a:pt x="1598" y="3790"/>
                    <a:pt x="1575" y="3858"/>
                  </a:cubicBezTo>
                  <a:cubicBezTo>
                    <a:pt x="1621" y="3835"/>
                    <a:pt x="1689" y="3835"/>
                    <a:pt x="1712" y="3790"/>
                  </a:cubicBezTo>
                  <a:cubicBezTo>
                    <a:pt x="1735" y="3767"/>
                    <a:pt x="1781" y="3767"/>
                    <a:pt x="1803" y="3767"/>
                  </a:cubicBezTo>
                  <a:cubicBezTo>
                    <a:pt x="1849" y="3653"/>
                    <a:pt x="1918" y="3561"/>
                    <a:pt x="1918" y="3447"/>
                  </a:cubicBezTo>
                  <a:cubicBezTo>
                    <a:pt x="1918" y="3424"/>
                    <a:pt x="1895" y="3424"/>
                    <a:pt x="1895" y="3402"/>
                  </a:cubicBezTo>
                  <a:close/>
                  <a:moveTo>
                    <a:pt x="12949" y="3190"/>
                  </a:moveTo>
                  <a:cubicBezTo>
                    <a:pt x="12871" y="3190"/>
                    <a:pt x="12795" y="3209"/>
                    <a:pt x="12737" y="3310"/>
                  </a:cubicBezTo>
                  <a:cubicBezTo>
                    <a:pt x="12737" y="3310"/>
                    <a:pt x="12714" y="3310"/>
                    <a:pt x="12714" y="3333"/>
                  </a:cubicBezTo>
                  <a:cubicBezTo>
                    <a:pt x="12691" y="3356"/>
                    <a:pt x="12646" y="3402"/>
                    <a:pt x="12646" y="3424"/>
                  </a:cubicBezTo>
                  <a:cubicBezTo>
                    <a:pt x="12623" y="3516"/>
                    <a:pt x="12646" y="3584"/>
                    <a:pt x="12646" y="3675"/>
                  </a:cubicBezTo>
                  <a:cubicBezTo>
                    <a:pt x="12731" y="3739"/>
                    <a:pt x="12796" y="3883"/>
                    <a:pt x="12935" y="3883"/>
                  </a:cubicBezTo>
                  <a:cubicBezTo>
                    <a:pt x="12944" y="3883"/>
                    <a:pt x="12955" y="3882"/>
                    <a:pt x="12965" y="3881"/>
                  </a:cubicBezTo>
                  <a:cubicBezTo>
                    <a:pt x="13079" y="3881"/>
                    <a:pt x="13148" y="3858"/>
                    <a:pt x="13216" y="3790"/>
                  </a:cubicBezTo>
                  <a:cubicBezTo>
                    <a:pt x="13239" y="3744"/>
                    <a:pt x="13262" y="3721"/>
                    <a:pt x="13285" y="3698"/>
                  </a:cubicBezTo>
                  <a:cubicBezTo>
                    <a:pt x="13307" y="3675"/>
                    <a:pt x="13330" y="3653"/>
                    <a:pt x="13330" y="3653"/>
                  </a:cubicBezTo>
                  <a:cubicBezTo>
                    <a:pt x="13330" y="3516"/>
                    <a:pt x="13376" y="3379"/>
                    <a:pt x="13239" y="3310"/>
                  </a:cubicBezTo>
                  <a:cubicBezTo>
                    <a:pt x="13193" y="3265"/>
                    <a:pt x="13170" y="3242"/>
                    <a:pt x="13148" y="3219"/>
                  </a:cubicBezTo>
                  <a:cubicBezTo>
                    <a:pt x="13125" y="3196"/>
                    <a:pt x="13102" y="3196"/>
                    <a:pt x="13079" y="3196"/>
                  </a:cubicBezTo>
                  <a:cubicBezTo>
                    <a:pt x="13038" y="3196"/>
                    <a:pt x="12993" y="3190"/>
                    <a:pt x="12949" y="3190"/>
                  </a:cubicBezTo>
                  <a:close/>
                  <a:moveTo>
                    <a:pt x="2475" y="3215"/>
                  </a:moveTo>
                  <a:cubicBezTo>
                    <a:pt x="2381" y="3215"/>
                    <a:pt x="2316" y="3290"/>
                    <a:pt x="2214" y="3310"/>
                  </a:cubicBezTo>
                  <a:cubicBezTo>
                    <a:pt x="2192" y="3402"/>
                    <a:pt x="2123" y="3470"/>
                    <a:pt x="2123" y="3584"/>
                  </a:cubicBezTo>
                  <a:cubicBezTo>
                    <a:pt x="2123" y="3675"/>
                    <a:pt x="2169" y="3744"/>
                    <a:pt x="2214" y="3835"/>
                  </a:cubicBezTo>
                  <a:cubicBezTo>
                    <a:pt x="2260" y="3881"/>
                    <a:pt x="2420" y="3949"/>
                    <a:pt x="2488" y="3949"/>
                  </a:cubicBezTo>
                  <a:cubicBezTo>
                    <a:pt x="2580" y="3949"/>
                    <a:pt x="2671" y="3904"/>
                    <a:pt x="2739" y="3835"/>
                  </a:cubicBezTo>
                  <a:cubicBezTo>
                    <a:pt x="2808" y="3767"/>
                    <a:pt x="2853" y="3675"/>
                    <a:pt x="2853" y="3584"/>
                  </a:cubicBezTo>
                  <a:cubicBezTo>
                    <a:pt x="2853" y="3493"/>
                    <a:pt x="2808" y="3402"/>
                    <a:pt x="2762" y="3333"/>
                  </a:cubicBezTo>
                  <a:cubicBezTo>
                    <a:pt x="2739" y="3287"/>
                    <a:pt x="2557" y="3219"/>
                    <a:pt x="2511" y="3219"/>
                  </a:cubicBezTo>
                  <a:cubicBezTo>
                    <a:pt x="2499" y="3216"/>
                    <a:pt x="2487" y="3215"/>
                    <a:pt x="2475" y="3215"/>
                  </a:cubicBezTo>
                  <a:close/>
                  <a:moveTo>
                    <a:pt x="13926" y="3279"/>
                  </a:moveTo>
                  <a:cubicBezTo>
                    <a:pt x="13849" y="3279"/>
                    <a:pt x="13772" y="3313"/>
                    <a:pt x="13695" y="3379"/>
                  </a:cubicBezTo>
                  <a:cubicBezTo>
                    <a:pt x="13559" y="3538"/>
                    <a:pt x="13559" y="3721"/>
                    <a:pt x="13695" y="3858"/>
                  </a:cubicBezTo>
                  <a:cubicBezTo>
                    <a:pt x="13764" y="3949"/>
                    <a:pt x="13832" y="3972"/>
                    <a:pt x="13924" y="3972"/>
                  </a:cubicBezTo>
                  <a:cubicBezTo>
                    <a:pt x="14015" y="3972"/>
                    <a:pt x="14106" y="3949"/>
                    <a:pt x="14152" y="3881"/>
                  </a:cubicBezTo>
                  <a:cubicBezTo>
                    <a:pt x="14312" y="3721"/>
                    <a:pt x="14312" y="3538"/>
                    <a:pt x="14175" y="3402"/>
                  </a:cubicBezTo>
                  <a:cubicBezTo>
                    <a:pt x="14092" y="3319"/>
                    <a:pt x="14009" y="3279"/>
                    <a:pt x="13926" y="3279"/>
                  </a:cubicBezTo>
                  <a:close/>
                  <a:moveTo>
                    <a:pt x="3447" y="3310"/>
                  </a:moveTo>
                  <a:cubicBezTo>
                    <a:pt x="3333" y="3310"/>
                    <a:pt x="3264" y="3356"/>
                    <a:pt x="3196" y="3402"/>
                  </a:cubicBezTo>
                  <a:cubicBezTo>
                    <a:pt x="3150" y="3447"/>
                    <a:pt x="3082" y="3607"/>
                    <a:pt x="3082" y="3653"/>
                  </a:cubicBezTo>
                  <a:cubicBezTo>
                    <a:pt x="3059" y="3767"/>
                    <a:pt x="3150" y="3858"/>
                    <a:pt x="3173" y="3927"/>
                  </a:cubicBezTo>
                  <a:cubicBezTo>
                    <a:pt x="3219" y="3972"/>
                    <a:pt x="3378" y="4041"/>
                    <a:pt x="3447" y="4041"/>
                  </a:cubicBezTo>
                  <a:cubicBezTo>
                    <a:pt x="3538" y="4041"/>
                    <a:pt x="3607" y="3995"/>
                    <a:pt x="3698" y="3949"/>
                  </a:cubicBezTo>
                  <a:cubicBezTo>
                    <a:pt x="3744" y="3927"/>
                    <a:pt x="3812" y="3744"/>
                    <a:pt x="3812" y="3698"/>
                  </a:cubicBezTo>
                  <a:cubicBezTo>
                    <a:pt x="3812" y="3584"/>
                    <a:pt x="3766" y="3493"/>
                    <a:pt x="3698" y="3424"/>
                  </a:cubicBezTo>
                  <a:cubicBezTo>
                    <a:pt x="3630" y="3356"/>
                    <a:pt x="3538" y="3310"/>
                    <a:pt x="3447" y="3310"/>
                  </a:cubicBezTo>
                  <a:close/>
                  <a:moveTo>
                    <a:pt x="14882" y="3373"/>
                  </a:moveTo>
                  <a:cubicBezTo>
                    <a:pt x="14802" y="3373"/>
                    <a:pt x="14723" y="3413"/>
                    <a:pt x="14654" y="3493"/>
                  </a:cubicBezTo>
                  <a:cubicBezTo>
                    <a:pt x="14494" y="3630"/>
                    <a:pt x="14494" y="3812"/>
                    <a:pt x="14654" y="3972"/>
                  </a:cubicBezTo>
                  <a:cubicBezTo>
                    <a:pt x="14723" y="4041"/>
                    <a:pt x="14802" y="4075"/>
                    <a:pt x="14882" y="4075"/>
                  </a:cubicBezTo>
                  <a:cubicBezTo>
                    <a:pt x="14962" y="4075"/>
                    <a:pt x="15042" y="4041"/>
                    <a:pt x="15111" y="3972"/>
                  </a:cubicBezTo>
                  <a:cubicBezTo>
                    <a:pt x="15270" y="3812"/>
                    <a:pt x="15270" y="3630"/>
                    <a:pt x="15111" y="3493"/>
                  </a:cubicBezTo>
                  <a:cubicBezTo>
                    <a:pt x="15042" y="3413"/>
                    <a:pt x="14962" y="3373"/>
                    <a:pt x="14882" y="3373"/>
                  </a:cubicBezTo>
                  <a:close/>
                  <a:moveTo>
                    <a:pt x="4383" y="3379"/>
                  </a:moveTo>
                  <a:cubicBezTo>
                    <a:pt x="4291" y="3402"/>
                    <a:pt x="4177" y="3424"/>
                    <a:pt x="4109" y="3470"/>
                  </a:cubicBezTo>
                  <a:cubicBezTo>
                    <a:pt x="4040" y="3561"/>
                    <a:pt x="4018" y="3653"/>
                    <a:pt x="3995" y="3744"/>
                  </a:cubicBezTo>
                  <a:cubicBezTo>
                    <a:pt x="3995" y="3835"/>
                    <a:pt x="4040" y="3927"/>
                    <a:pt x="4109" y="3995"/>
                  </a:cubicBezTo>
                  <a:cubicBezTo>
                    <a:pt x="4129" y="4036"/>
                    <a:pt x="4277" y="4113"/>
                    <a:pt x="4341" y="4113"/>
                  </a:cubicBezTo>
                  <a:cubicBezTo>
                    <a:pt x="4348" y="4113"/>
                    <a:pt x="4355" y="4112"/>
                    <a:pt x="4360" y="4109"/>
                  </a:cubicBezTo>
                  <a:cubicBezTo>
                    <a:pt x="4451" y="4086"/>
                    <a:pt x="4543" y="4086"/>
                    <a:pt x="4634" y="4018"/>
                  </a:cubicBezTo>
                  <a:cubicBezTo>
                    <a:pt x="4702" y="3949"/>
                    <a:pt x="4725" y="3835"/>
                    <a:pt x="4725" y="3744"/>
                  </a:cubicBezTo>
                  <a:cubicBezTo>
                    <a:pt x="4725" y="3675"/>
                    <a:pt x="4702" y="3561"/>
                    <a:pt x="4634" y="3493"/>
                  </a:cubicBezTo>
                  <a:cubicBezTo>
                    <a:pt x="4611" y="3470"/>
                    <a:pt x="4428" y="3379"/>
                    <a:pt x="4383" y="3379"/>
                  </a:cubicBezTo>
                  <a:close/>
                  <a:moveTo>
                    <a:pt x="15755" y="3441"/>
                  </a:moveTo>
                  <a:cubicBezTo>
                    <a:pt x="15745" y="3441"/>
                    <a:pt x="15736" y="3443"/>
                    <a:pt x="15727" y="3447"/>
                  </a:cubicBezTo>
                  <a:cubicBezTo>
                    <a:pt x="15613" y="3493"/>
                    <a:pt x="15521" y="3561"/>
                    <a:pt x="15499" y="3675"/>
                  </a:cubicBezTo>
                  <a:cubicBezTo>
                    <a:pt x="15430" y="3812"/>
                    <a:pt x="15453" y="3927"/>
                    <a:pt x="15567" y="4041"/>
                  </a:cubicBezTo>
                  <a:cubicBezTo>
                    <a:pt x="15619" y="4110"/>
                    <a:pt x="15698" y="4140"/>
                    <a:pt x="15784" y="4140"/>
                  </a:cubicBezTo>
                  <a:cubicBezTo>
                    <a:pt x="15810" y="4140"/>
                    <a:pt x="15837" y="4137"/>
                    <a:pt x="15864" y="4132"/>
                  </a:cubicBezTo>
                  <a:cubicBezTo>
                    <a:pt x="15978" y="4132"/>
                    <a:pt x="16024" y="4063"/>
                    <a:pt x="16092" y="3995"/>
                  </a:cubicBezTo>
                  <a:cubicBezTo>
                    <a:pt x="16138" y="3949"/>
                    <a:pt x="16138" y="3904"/>
                    <a:pt x="16092" y="3858"/>
                  </a:cubicBezTo>
                  <a:cubicBezTo>
                    <a:pt x="16046" y="3767"/>
                    <a:pt x="15978" y="3698"/>
                    <a:pt x="15910" y="3607"/>
                  </a:cubicBezTo>
                  <a:cubicBezTo>
                    <a:pt x="15887" y="3584"/>
                    <a:pt x="15841" y="3561"/>
                    <a:pt x="15841" y="3493"/>
                  </a:cubicBezTo>
                  <a:cubicBezTo>
                    <a:pt x="15841" y="3474"/>
                    <a:pt x="15796" y="3441"/>
                    <a:pt x="15755" y="3441"/>
                  </a:cubicBezTo>
                  <a:close/>
                  <a:moveTo>
                    <a:pt x="5339" y="3467"/>
                  </a:moveTo>
                  <a:cubicBezTo>
                    <a:pt x="5241" y="3467"/>
                    <a:pt x="5145" y="3496"/>
                    <a:pt x="5090" y="3561"/>
                  </a:cubicBezTo>
                  <a:cubicBezTo>
                    <a:pt x="5045" y="3584"/>
                    <a:pt x="4953" y="3767"/>
                    <a:pt x="4976" y="3812"/>
                  </a:cubicBezTo>
                  <a:cubicBezTo>
                    <a:pt x="4999" y="3904"/>
                    <a:pt x="4999" y="3995"/>
                    <a:pt x="5068" y="4063"/>
                  </a:cubicBezTo>
                  <a:cubicBezTo>
                    <a:pt x="5127" y="4135"/>
                    <a:pt x="5237" y="4169"/>
                    <a:pt x="5344" y="4169"/>
                  </a:cubicBezTo>
                  <a:cubicBezTo>
                    <a:pt x="5442" y="4169"/>
                    <a:pt x="5538" y="4141"/>
                    <a:pt x="5592" y="4086"/>
                  </a:cubicBezTo>
                  <a:cubicBezTo>
                    <a:pt x="5661" y="4018"/>
                    <a:pt x="5707" y="3904"/>
                    <a:pt x="5707" y="3835"/>
                  </a:cubicBezTo>
                  <a:cubicBezTo>
                    <a:pt x="5707" y="3744"/>
                    <a:pt x="5684" y="3630"/>
                    <a:pt x="5615" y="3561"/>
                  </a:cubicBezTo>
                  <a:cubicBezTo>
                    <a:pt x="5556" y="3502"/>
                    <a:pt x="5446" y="3467"/>
                    <a:pt x="5339" y="3467"/>
                  </a:cubicBezTo>
                  <a:close/>
                  <a:moveTo>
                    <a:pt x="6326" y="3555"/>
                  </a:moveTo>
                  <a:cubicBezTo>
                    <a:pt x="6310" y="3555"/>
                    <a:pt x="6293" y="3557"/>
                    <a:pt x="6277" y="3561"/>
                  </a:cubicBezTo>
                  <a:cubicBezTo>
                    <a:pt x="6163" y="3561"/>
                    <a:pt x="6117" y="3630"/>
                    <a:pt x="6026" y="3653"/>
                  </a:cubicBezTo>
                  <a:cubicBezTo>
                    <a:pt x="6003" y="3698"/>
                    <a:pt x="5912" y="3904"/>
                    <a:pt x="5935" y="3927"/>
                  </a:cubicBezTo>
                  <a:cubicBezTo>
                    <a:pt x="5935" y="4018"/>
                    <a:pt x="5981" y="4132"/>
                    <a:pt x="6049" y="4178"/>
                  </a:cubicBezTo>
                  <a:cubicBezTo>
                    <a:pt x="6117" y="4246"/>
                    <a:pt x="6209" y="4269"/>
                    <a:pt x="6323" y="4269"/>
                  </a:cubicBezTo>
                  <a:cubicBezTo>
                    <a:pt x="6414" y="4269"/>
                    <a:pt x="6460" y="4200"/>
                    <a:pt x="6551" y="4178"/>
                  </a:cubicBezTo>
                  <a:cubicBezTo>
                    <a:pt x="6574" y="4086"/>
                    <a:pt x="6665" y="3995"/>
                    <a:pt x="6642" y="3904"/>
                  </a:cubicBezTo>
                  <a:cubicBezTo>
                    <a:pt x="6642" y="3812"/>
                    <a:pt x="6597" y="3698"/>
                    <a:pt x="6528" y="3653"/>
                  </a:cubicBezTo>
                  <a:cubicBezTo>
                    <a:pt x="6472" y="3596"/>
                    <a:pt x="6400" y="3555"/>
                    <a:pt x="6326" y="3555"/>
                  </a:cubicBezTo>
                  <a:close/>
                  <a:moveTo>
                    <a:pt x="7304" y="3630"/>
                  </a:moveTo>
                  <a:cubicBezTo>
                    <a:pt x="7270" y="3641"/>
                    <a:pt x="7236" y="3641"/>
                    <a:pt x="7199" y="3641"/>
                  </a:cubicBezTo>
                  <a:cubicBezTo>
                    <a:pt x="7162" y="3641"/>
                    <a:pt x="7122" y="3641"/>
                    <a:pt x="7076" y="3653"/>
                  </a:cubicBezTo>
                  <a:cubicBezTo>
                    <a:pt x="7030" y="3653"/>
                    <a:pt x="7008" y="3698"/>
                    <a:pt x="6962" y="3744"/>
                  </a:cubicBezTo>
                  <a:cubicBezTo>
                    <a:pt x="6939" y="3790"/>
                    <a:pt x="6894" y="3835"/>
                    <a:pt x="6871" y="3881"/>
                  </a:cubicBezTo>
                  <a:cubicBezTo>
                    <a:pt x="6871" y="3949"/>
                    <a:pt x="6848" y="4041"/>
                    <a:pt x="6871" y="4109"/>
                  </a:cubicBezTo>
                  <a:cubicBezTo>
                    <a:pt x="6894" y="4155"/>
                    <a:pt x="6939" y="4200"/>
                    <a:pt x="6962" y="4246"/>
                  </a:cubicBezTo>
                  <a:cubicBezTo>
                    <a:pt x="7030" y="4246"/>
                    <a:pt x="7053" y="4315"/>
                    <a:pt x="7099" y="4337"/>
                  </a:cubicBezTo>
                  <a:cubicBezTo>
                    <a:pt x="7190" y="4337"/>
                    <a:pt x="7259" y="4337"/>
                    <a:pt x="7350" y="4315"/>
                  </a:cubicBezTo>
                  <a:cubicBezTo>
                    <a:pt x="7396" y="4315"/>
                    <a:pt x="7441" y="4269"/>
                    <a:pt x="7487" y="4246"/>
                  </a:cubicBezTo>
                  <a:cubicBezTo>
                    <a:pt x="7464" y="4155"/>
                    <a:pt x="7578" y="4155"/>
                    <a:pt x="7555" y="4086"/>
                  </a:cubicBezTo>
                  <a:cubicBezTo>
                    <a:pt x="7555" y="3995"/>
                    <a:pt x="7578" y="3927"/>
                    <a:pt x="7555" y="3858"/>
                  </a:cubicBezTo>
                  <a:cubicBezTo>
                    <a:pt x="7533" y="3812"/>
                    <a:pt x="7487" y="3767"/>
                    <a:pt x="7464" y="3721"/>
                  </a:cubicBezTo>
                  <a:cubicBezTo>
                    <a:pt x="7458" y="3723"/>
                    <a:pt x="7452" y="3724"/>
                    <a:pt x="7447" y="3724"/>
                  </a:cubicBezTo>
                  <a:cubicBezTo>
                    <a:pt x="7391" y="3724"/>
                    <a:pt x="7367" y="3630"/>
                    <a:pt x="7304" y="3630"/>
                  </a:cubicBezTo>
                  <a:close/>
                  <a:moveTo>
                    <a:pt x="8181" y="3735"/>
                  </a:moveTo>
                  <a:cubicBezTo>
                    <a:pt x="8157" y="3735"/>
                    <a:pt x="8131" y="3738"/>
                    <a:pt x="8103" y="3744"/>
                  </a:cubicBezTo>
                  <a:cubicBezTo>
                    <a:pt x="8058" y="3744"/>
                    <a:pt x="8012" y="3744"/>
                    <a:pt x="7989" y="3790"/>
                  </a:cubicBezTo>
                  <a:cubicBezTo>
                    <a:pt x="7943" y="3835"/>
                    <a:pt x="7898" y="3881"/>
                    <a:pt x="7852" y="3927"/>
                  </a:cubicBezTo>
                  <a:cubicBezTo>
                    <a:pt x="7829" y="3927"/>
                    <a:pt x="7829" y="3949"/>
                    <a:pt x="7829" y="3972"/>
                  </a:cubicBezTo>
                  <a:cubicBezTo>
                    <a:pt x="7829" y="4086"/>
                    <a:pt x="7784" y="4223"/>
                    <a:pt x="7898" y="4292"/>
                  </a:cubicBezTo>
                  <a:cubicBezTo>
                    <a:pt x="7966" y="4360"/>
                    <a:pt x="7989" y="4429"/>
                    <a:pt x="8035" y="4429"/>
                  </a:cubicBezTo>
                  <a:cubicBezTo>
                    <a:pt x="8073" y="4429"/>
                    <a:pt x="8111" y="4431"/>
                    <a:pt x="8149" y="4431"/>
                  </a:cubicBezTo>
                  <a:cubicBezTo>
                    <a:pt x="8225" y="4431"/>
                    <a:pt x="8301" y="4421"/>
                    <a:pt x="8377" y="4360"/>
                  </a:cubicBezTo>
                  <a:cubicBezTo>
                    <a:pt x="8491" y="4246"/>
                    <a:pt x="8514" y="4132"/>
                    <a:pt x="8514" y="3972"/>
                  </a:cubicBezTo>
                  <a:cubicBezTo>
                    <a:pt x="8514" y="3972"/>
                    <a:pt x="8514" y="3949"/>
                    <a:pt x="8491" y="3949"/>
                  </a:cubicBezTo>
                  <a:cubicBezTo>
                    <a:pt x="8412" y="3851"/>
                    <a:pt x="8333" y="3735"/>
                    <a:pt x="8181" y="3735"/>
                  </a:cubicBezTo>
                  <a:close/>
                  <a:moveTo>
                    <a:pt x="9110" y="3827"/>
                  </a:moveTo>
                  <a:cubicBezTo>
                    <a:pt x="9033" y="3827"/>
                    <a:pt x="8956" y="3861"/>
                    <a:pt x="8879" y="3927"/>
                  </a:cubicBezTo>
                  <a:cubicBezTo>
                    <a:pt x="8720" y="4086"/>
                    <a:pt x="8720" y="4269"/>
                    <a:pt x="8879" y="4406"/>
                  </a:cubicBezTo>
                  <a:cubicBezTo>
                    <a:pt x="8948" y="4486"/>
                    <a:pt x="9028" y="4526"/>
                    <a:pt x="9110" y="4526"/>
                  </a:cubicBezTo>
                  <a:cubicBezTo>
                    <a:pt x="9193" y="4526"/>
                    <a:pt x="9279" y="4486"/>
                    <a:pt x="9359" y="4406"/>
                  </a:cubicBezTo>
                  <a:cubicBezTo>
                    <a:pt x="9427" y="4337"/>
                    <a:pt x="9450" y="4269"/>
                    <a:pt x="9450" y="4178"/>
                  </a:cubicBezTo>
                  <a:cubicBezTo>
                    <a:pt x="9450" y="4086"/>
                    <a:pt x="9427" y="4018"/>
                    <a:pt x="9359" y="3949"/>
                  </a:cubicBezTo>
                  <a:cubicBezTo>
                    <a:pt x="9276" y="3866"/>
                    <a:pt x="9193" y="3827"/>
                    <a:pt x="9110" y="3827"/>
                  </a:cubicBezTo>
                  <a:close/>
                  <a:moveTo>
                    <a:pt x="10060" y="3872"/>
                  </a:moveTo>
                  <a:cubicBezTo>
                    <a:pt x="9980" y="3872"/>
                    <a:pt x="9904" y="3906"/>
                    <a:pt x="9838" y="3972"/>
                  </a:cubicBezTo>
                  <a:cubicBezTo>
                    <a:pt x="9678" y="4132"/>
                    <a:pt x="9678" y="4315"/>
                    <a:pt x="9815" y="4452"/>
                  </a:cubicBezTo>
                  <a:cubicBezTo>
                    <a:pt x="9898" y="4534"/>
                    <a:pt x="9987" y="4574"/>
                    <a:pt x="10073" y="4574"/>
                  </a:cubicBezTo>
                  <a:cubicBezTo>
                    <a:pt x="10152" y="4574"/>
                    <a:pt x="10229" y="4540"/>
                    <a:pt x="10294" y="4474"/>
                  </a:cubicBezTo>
                  <a:cubicBezTo>
                    <a:pt x="10363" y="4406"/>
                    <a:pt x="10409" y="4315"/>
                    <a:pt x="10409" y="4223"/>
                  </a:cubicBezTo>
                  <a:cubicBezTo>
                    <a:pt x="10409" y="4132"/>
                    <a:pt x="10386" y="4063"/>
                    <a:pt x="10317" y="3995"/>
                  </a:cubicBezTo>
                  <a:cubicBezTo>
                    <a:pt x="10234" y="3912"/>
                    <a:pt x="10145" y="3872"/>
                    <a:pt x="10060" y="3872"/>
                  </a:cubicBezTo>
                  <a:close/>
                  <a:moveTo>
                    <a:pt x="11004" y="3963"/>
                  </a:moveTo>
                  <a:cubicBezTo>
                    <a:pt x="10927" y="3963"/>
                    <a:pt x="10851" y="3998"/>
                    <a:pt x="10774" y="4063"/>
                  </a:cubicBezTo>
                  <a:cubicBezTo>
                    <a:pt x="10637" y="4223"/>
                    <a:pt x="10637" y="4406"/>
                    <a:pt x="10774" y="4543"/>
                  </a:cubicBezTo>
                  <a:cubicBezTo>
                    <a:pt x="10857" y="4626"/>
                    <a:pt x="10940" y="4666"/>
                    <a:pt x="11023" y="4666"/>
                  </a:cubicBezTo>
                  <a:cubicBezTo>
                    <a:pt x="11100" y="4666"/>
                    <a:pt x="11176" y="4631"/>
                    <a:pt x="11253" y="4566"/>
                  </a:cubicBezTo>
                  <a:cubicBezTo>
                    <a:pt x="11322" y="4497"/>
                    <a:pt x="11367" y="4406"/>
                    <a:pt x="11367" y="4315"/>
                  </a:cubicBezTo>
                  <a:cubicBezTo>
                    <a:pt x="11367" y="4223"/>
                    <a:pt x="11322" y="4155"/>
                    <a:pt x="11253" y="4086"/>
                  </a:cubicBezTo>
                  <a:cubicBezTo>
                    <a:pt x="11170" y="4003"/>
                    <a:pt x="11087" y="3963"/>
                    <a:pt x="11004" y="3963"/>
                  </a:cubicBezTo>
                  <a:close/>
                  <a:moveTo>
                    <a:pt x="11964" y="4058"/>
                  </a:moveTo>
                  <a:cubicBezTo>
                    <a:pt x="11881" y="4058"/>
                    <a:pt x="11801" y="4098"/>
                    <a:pt x="11732" y="4178"/>
                  </a:cubicBezTo>
                  <a:cubicBezTo>
                    <a:pt x="11573" y="4315"/>
                    <a:pt x="11573" y="4497"/>
                    <a:pt x="11732" y="4657"/>
                  </a:cubicBezTo>
                  <a:cubicBezTo>
                    <a:pt x="11801" y="4725"/>
                    <a:pt x="11869" y="4748"/>
                    <a:pt x="11961" y="4748"/>
                  </a:cubicBezTo>
                  <a:cubicBezTo>
                    <a:pt x="12052" y="4748"/>
                    <a:pt x="12121" y="4725"/>
                    <a:pt x="12189" y="4657"/>
                  </a:cubicBezTo>
                  <a:cubicBezTo>
                    <a:pt x="12349" y="4497"/>
                    <a:pt x="12349" y="4337"/>
                    <a:pt x="12212" y="4178"/>
                  </a:cubicBezTo>
                  <a:cubicBezTo>
                    <a:pt x="12132" y="4098"/>
                    <a:pt x="12046" y="4058"/>
                    <a:pt x="11964" y="4058"/>
                  </a:cubicBezTo>
                  <a:close/>
                  <a:moveTo>
                    <a:pt x="1438" y="4109"/>
                  </a:moveTo>
                  <a:cubicBezTo>
                    <a:pt x="1393" y="4109"/>
                    <a:pt x="1347" y="4132"/>
                    <a:pt x="1324" y="4178"/>
                  </a:cubicBezTo>
                  <a:cubicBezTo>
                    <a:pt x="1256" y="4292"/>
                    <a:pt x="1210" y="4383"/>
                    <a:pt x="1142" y="4497"/>
                  </a:cubicBezTo>
                  <a:cubicBezTo>
                    <a:pt x="1119" y="4543"/>
                    <a:pt x="1119" y="4588"/>
                    <a:pt x="1142" y="4611"/>
                  </a:cubicBezTo>
                  <a:cubicBezTo>
                    <a:pt x="1164" y="4634"/>
                    <a:pt x="1187" y="4634"/>
                    <a:pt x="1187" y="4657"/>
                  </a:cubicBezTo>
                  <a:cubicBezTo>
                    <a:pt x="1164" y="4748"/>
                    <a:pt x="1256" y="4725"/>
                    <a:pt x="1301" y="4748"/>
                  </a:cubicBezTo>
                  <a:cubicBezTo>
                    <a:pt x="1315" y="4789"/>
                    <a:pt x="1345" y="4798"/>
                    <a:pt x="1377" y="4798"/>
                  </a:cubicBezTo>
                  <a:cubicBezTo>
                    <a:pt x="1398" y="4798"/>
                    <a:pt x="1420" y="4794"/>
                    <a:pt x="1438" y="4794"/>
                  </a:cubicBezTo>
                  <a:lnTo>
                    <a:pt x="1530" y="4794"/>
                  </a:lnTo>
                  <a:cubicBezTo>
                    <a:pt x="1545" y="4801"/>
                    <a:pt x="1558" y="4805"/>
                    <a:pt x="1570" y="4805"/>
                  </a:cubicBezTo>
                  <a:cubicBezTo>
                    <a:pt x="1630" y="4805"/>
                    <a:pt x="1659" y="4725"/>
                    <a:pt x="1735" y="4725"/>
                  </a:cubicBezTo>
                  <a:cubicBezTo>
                    <a:pt x="1735" y="4680"/>
                    <a:pt x="1758" y="4657"/>
                    <a:pt x="1758" y="4634"/>
                  </a:cubicBezTo>
                  <a:cubicBezTo>
                    <a:pt x="1872" y="4543"/>
                    <a:pt x="1803" y="4429"/>
                    <a:pt x="1803" y="4337"/>
                  </a:cubicBezTo>
                  <a:cubicBezTo>
                    <a:pt x="1758" y="4292"/>
                    <a:pt x="1735" y="4246"/>
                    <a:pt x="1712" y="4178"/>
                  </a:cubicBezTo>
                  <a:cubicBezTo>
                    <a:pt x="1703" y="4181"/>
                    <a:pt x="1694" y="4182"/>
                    <a:pt x="1687" y="4182"/>
                  </a:cubicBezTo>
                  <a:cubicBezTo>
                    <a:pt x="1643" y="4182"/>
                    <a:pt x="1637" y="4129"/>
                    <a:pt x="1598" y="4109"/>
                  </a:cubicBezTo>
                  <a:cubicBezTo>
                    <a:pt x="1568" y="4109"/>
                    <a:pt x="1537" y="4119"/>
                    <a:pt x="1500" y="4119"/>
                  </a:cubicBezTo>
                  <a:cubicBezTo>
                    <a:pt x="1481" y="4119"/>
                    <a:pt x="1461" y="4117"/>
                    <a:pt x="1438" y="4109"/>
                  </a:cubicBezTo>
                  <a:close/>
                  <a:moveTo>
                    <a:pt x="12885" y="4143"/>
                  </a:moveTo>
                  <a:cubicBezTo>
                    <a:pt x="12805" y="4143"/>
                    <a:pt x="12725" y="4178"/>
                    <a:pt x="12646" y="4246"/>
                  </a:cubicBezTo>
                  <a:cubicBezTo>
                    <a:pt x="12509" y="4406"/>
                    <a:pt x="12509" y="4566"/>
                    <a:pt x="12646" y="4725"/>
                  </a:cubicBezTo>
                  <a:cubicBezTo>
                    <a:pt x="12722" y="4791"/>
                    <a:pt x="12804" y="4825"/>
                    <a:pt x="12884" y="4825"/>
                  </a:cubicBezTo>
                  <a:cubicBezTo>
                    <a:pt x="12970" y="4825"/>
                    <a:pt x="13054" y="4786"/>
                    <a:pt x="13125" y="4703"/>
                  </a:cubicBezTo>
                  <a:cubicBezTo>
                    <a:pt x="13193" y="4657"/>
                    <a:pt x="13239" y="4588"/>
                    <a:pt x="13239" y="4497"/>
                  </a:cubicBezTo>
                  <a:cubicBezTo>
                    <a:pt x="13239" y="4383"/>
                    <a:pt x="13193" y="4315"/>
                    <a:pt x="13125" y="4246"/>
                  </a:cubicBezTo>
                  <a:cubicBezTo>
                    <a:pt x="13045" y="4178"/>
                    <a:pt x="12965" y="4143"/>
                    <a:pt x="12885" y="4143"/>
                  </a:cubicBezTo>
                  <a:close/>
                  <a:moveTo>
                    <a:pt x="2391" y="4175"/>
                  </a:moveTo>
                  <a:cubicBezTo>
                    <a:pt x="2378" y="4175"/>
                    <a:pt x="2365" y="4176"/>
                    <a:pt x="2351" y="4178"/>
                  </a:cubicBezTo>
                  <a:cubicBezTo>
                    <a:pt x="2306" y="4200"/>
                    <a:pt x="2260" y="4200"/>
                    <a:pt x="2214" y="4246"/>
                  </a:cubicBezTo>
                  <a:cubicBezTo>
                    <a:pt x="2169" y="4292"/>
                    <a:pt x="2123" y="4315"/>
                    <a:pt x="2077" y="4360"/>
                  </a:cubicBezTo>
                  <a:cubicBezTo>
                    <a:pt x="2077" y="4383"/>
                    <a:pt x="2055" y="4406"/>
                    <a:pt x="2055" y="4429"/>
                  </a:cubicBezTo>
                  <a:cubicBezTo>
                    <a:pt x="2055" y="4543"/>
                    <a:pt x="2009" y="4680"/>
                    <a:pt x="2169" y="4771"/>
                  </a:cubicBezTo>
                  <a:cubicBezTo>
                    <a:pt x="2192" y="4794"/>
                    <a:pt x="2237" y="4862"/>
                    <a:pt x="2283" y="4862"/>
                  </a:cubicBezTo>
                  <a:cubicBezTo>
                    <a:pt x="2334" y="4862"/>
                    <a:pt x="2384" y="4871"/>
                    <a:pt x="2433" y="4871"/>
                  </a:cubicBezTo>
                  <a:cubicBezTo>
                    <a:pt x="2494" y="4871"/>
                    <a:pt x="2552" y="4857"/>
                    <a:pt x="2602" y="4794"/>
                  </a:cubicBezTo>
                  <a:cubicBezTo>
                    <a:pt x="2739" y="4634"/>
                    <a:pt x="2762" y="4634"/>
                    <a:pt x="2739" y="4429"/>
                  </a:cubicBezTo>
                  <a:cubicBezTo>
                    <a:pt x="2739" y="4429"/>
                    <a:pt x="2739" y="4406"/>
                    <a:pt x="2716" y="4383"/>
                  </a:cubicBezTo>
                  <a:cubicBezTo>
                    <a:pt x="2632" y="4299"/>
                    <a:pt x="2548" y="4175"/>
                    <a:pt x="2391" y="4175"/>
                  </a:cubicBezTo>
                  <a:close/>
                  <a:moveTo>
                    <a:pt x="13835" y="4235"/>
                  </a:moveTo>
                  <a:cubicBezTo>
                    <a:pt x="13753" y="4235"/>
                    <a:pt x="13673" y="4269"/>
                    <a:pt x="13604" y="4337"/>
                  </a:cubicBezTo>
                  <a:cubicBezTo>
                    <a:pt x="13444" y="4497"/>
                    <a:pt x="13444" y="4657"/>
                    <a:pt x="13604" y="4817"/>
                  </a:cubicBezTo>
                  <a:cubicBezTo>
                    <a:pt x="13673" y="4885"/>
                    <a:pt x="13741" y="4931"/>
                    <a:pt x="13832" y="4931"/>
                  </a:cubicBezTo>
                  <a:cubicBezTo>
                    <a:pt x="13924" y="4931"/>
                    <a:pt x="13992" y="4885"/>
                    <a:pt x="14061" y="4817"/>
                  </a:cubicBezTo>
                  <a:cubicBezTo>
                    <a:pt x="14220" y="4680"/>
                    <a:pt x="14220" y="4497"/>
                    <a:pt x="14083" y="4337"/>
                  </a:cubicBezTo>
                  <a:cubicBezTo>
                    <a:pt x="14004" y="4269"/>
                    <a:pt x="13918" y="4235"/>
                    <a:pt x="13835" y="4235"/>
                  </a:cubicBezTo>
                  <a:close/>
                  <a:moveTo>
                    <a:pt x="3366" y="4260"/>
                  </a:moveTo>
                  <a:cubicBezTo>
                    <a:pt x="3286" y="4260"/>
                    <a:pt x="3204" y="4294"/>
                    <a:pt x="3127" y="4360"/>
                  </a:cubicBezTo>
                  <a:cubicBezTo>
                    <a:pt x="2990" y="4520"/>
                    <a:pt x="2990" y="4680"/>
                    <a:pt x="3127" y="4840"/>
                  </a:cubicBezTo>
                  <a:cubicBezTo>
                    <a:pt x="3204" y="4916"/>
                    <a:pt x="3281" y="4951"/>
                    <a:pt x="3358" y="4951"/>
                  </a:cubicBezTo>
                  <a:cubicBezTo>
                    <a:pt x="3441" y="4951"/>
                    <a:pt x="3524" y="4911"/>
                    <a:pt x="3607" y="4840"/>
                  </a:cubicBezTo>
                  <a:cubicBezTo>
                    <a:pt x="3675" y="4771"/>
                    <a:pt x="3721" y="4703"/>
                    <a:pt x="3721" y="4611"/>
                  </a:cubicBezTo>
                  <a:cubicBezTo>
                    <a:pt x="3721" y="4520"/>
                    <a:pt x="3675" y="4429"/>
                    <a:pt x="3607" y="4383"/>
                  </a:cubicBezTo>
                  <a:cubicBezTo>
                    <a:pt x="3536" y="4300"/>
                    <a:pt x="3452" y="4260"/>
                    <a:pt x="3366" y="4260"/>
                  </a:cubicBezTo>
                  <a:close/>
                  <a:moveTo>
                    <a:pt x="14784" y="4329"/>
                  </a:moveTo>
                  <a:cubicBezTo>
                    <a:pt x="14705" y="4329"/>
                    <a:pt x="14629" y="4363"/>
                    <a:pt x="14563" y="4429"/>
                  </a:cubicBezTo>
                  <a:cubicBezTo>
                    <a:pt x="14403" y="4588"/>
                    <a:pt x="14403" y="4748"/>
                    <a:pt x="14540" y="4908"/>
                  </a:cubicBezTo>
                  <a:cubicBezTo>
                    <a:pt x="14608" y="4976"/>
                    <a:pt x="14677" y="5022"/>
                    <a:pt x="14791" y="5022"/>
                  </a:cubicBezTo>
                  <a:cubicBezTo>
                    <a:pt x="14882" y="5022"/>
                    <a:pt x="14951" y="4999"/>
                    <a:pt x="15019" y="4931"/>
                  </a:cubicBezTo>
                  <a:cubicBezTo>
                    <a:pt x="15179" y="4771"/>
                    <a:pt x="15179" y="4588"/>
                    <a:pt x="15042" y="4452"/>
                  </a:cubicBezTo>
                  <a:cubicBezTo>
                    <a:pt x="14959" y="4369"/>
                    <a:pt x="14870" y="4329"/>
                    <a:pt x="14784" y="4329"/>
                  </a:cubicBezTo>
                  <a:close/>
                  <a:moveTo>
                    <a:pt x="4327" y="4351"/>
                  </a:moveTo>
                  <a:cubicBezTo>
                    <a:pt x="4241" y="4351"/>
                    <a:pt x="4157" y="4391"/>
                    <a:pt x="4086" y="4474"/>
                  </a:cubicBezTo>
                  <a:cubicBezTo>
                    <a:pt x="3926" y="4611"/>
                    <a:pt x="3926" y="4794"/>
                    <a:pt x="4086" y="4931"/>
                  </a:cubicBezTo>
                  <a:cubicBezTo>
                    <a:pt x="4154" y="5011"/>
                    <a:pt x="4234" y="5051"/>
                    <a:pt x="4317" y="5051"/>
                  </a:cubicBezTo>
                  <a:cubicBezTo>
                    <a:pt x="4400" y="5051"/>
                    <a:pt x="4485" y="5011"/>
                    <a:pt x="4565" y="4931"/>
                  </a:cubicBezTo>
                  <a:cubicBezTo>
                    <a:pt x="4702" y="4794"/>
                    <a:pt x="4702" y="4611"/>
                    <a:pt x="4565" y="4452"/>
                  </a:cubicBezTo>
                  <a:cubicBezTo>
                    <a:pt x="4489" y="4386"/>
                    <a:pt x="4406" y="4351"/>
                    <a:pt x="4327" y="4351"/>
                  </a:cubicBezTo>
                  <a:close/>
                  <a:moveTo>
                    <a:pt x="15747" y="4383"/>
                  </a:moveTo>
                  <a:cubicBezTo>
                    <a:pt x="15658" y="4383"/>
                    <a:pt x="15567" y="4417"/>
                    <a:pt x="15499" y="4497"/>
                  </a:cubicBezTo>
                  <a:cubicBezTo>
                    <a:pt x="15362" y="4634"/>
                    <a:pt x="15362" y="4840"/>
                    <a:pt x="15499" y="4954"/>
                  </a:cubicBezTo>
                  <a:cubicBezTo>
                    <a:pt x="15579" y="5022"/>
                    <a:pt x="15670" y="5056"/>
                    <a:pt x="15755" y="5056"/>
                  </a:cubicBezTo>
                  <a:cubicBezTo>
                    <a:pt x="15841" y="5056"/>
                    <a:pt x="15921" y="5022"/>
                    <a:pt x="15978" y="4954"/>
                  </a:cubicBezTo>
                  <a:cubicBezTo>
                    <a:pt x="16115" y="4794"/>
                    <a:pt x="16115" y="4634"/>
                    <a:pt x="15978" y="4474"/>
                  </a:cubicBezTo>
                  <a:cubicBezTo>
                    <a:pt x="15921" y="4417"/>
                    <a:pt x="15835" y="4383"/>
                    <a:pt x="15747" y="4383"/>
                  </a:cubicBezTo>
                  <a:close/>
                  <a:moveTo>
                    <a:pt x="5238" y="4420"/>
                  </a:moveTo>
                  <a:cubicBezTo>
                    <a:pt x="5158" y="4420"/>
                    <a:pt x="5076" y="4454"/>
                    <a:pt x="4999" y="4520"/>
                  </a:cubicBezTo>
                  <a:cubicBezTo>
                    <a:pt x="4862" y="4680"/>
                    <a:pt x="4862" y="4862"/>
                    <a:pt x="4999" y="4999"/>
                  </a:cubicBezTo>
                  <a:cubicBezTo>
                    <a:pt x="5082" y="5082"/>
                    <a:pt x="5171" y="5122"/>
                    <a:pt x="5257" y="5122"/>
                  </a:cubicBezTo>
                  <a:cubicBezTo>
                    <a:pt x="5336" y="5122"/>
                    <a:pt x="5413" y="5088"/>
                    <a:pt x="5478" y="5022"/>
                  </a:cubicBezTo>
                  <a:cubicBezTo>
                    <a:pt x="5638" y="4862"/>
                    <a:pt x="5638" y="4680"/>
                    <a:pt x="5478" y="4543"/>
                  </a:cubicBezTo>
                  <a:cubicBezTo>
                    <a:pt x="5407" y="4460"/>
                    <a:pt x="5324" y="4420"/>
                    <a:pt x="5238" y="4420"/>
                  </a:cubicBezTo>
                  <a:close/>
                  <a:moveTo>
                    <a:pt x="16504" y="4551"/>
                  </a:moveTo>
                  <a:cubicBezTo>
                    <a:pt x="16491" y="4551"/>
                    <a:pt x="16476" y="4556"/>
                    <a:pt x="16457" y="4566"/>
                  </a:cubicBezTo>
                  <a:cubicBezTo>
                    <a:pt x="16320" y="4680"/>
                    <a:pt x="16298" y="4908"/>
                    <a:pt x="16480" y="5068"/>
                  </a:cubicBezTo>
                  <a:cubicBezTo>
                    <a:pt x="16533" y="5103"/>
                    <a:pt x="16585" y="5151"/>
                    <a:pt x="16669" y="5151"/>
                  </a:cubicBezTo>
                  <a:cubicBezTo>
                    <a:pt x="16694" y="5151"/>
                    <a:pt x="16722" y="5147"/>
                    <a:pt x="16754" y="5136"/>
                  </a:cubicBezTo>
                  <a:cubicBezTo>
                    <a:pt x="16823" y="5113"/>
                    <a:pt x="16800" y="5091"/>
                    <a:pt x="16800" y="5068"/>
                  </a:cubicBezTo>
                  <a:cubicBezTo>
                    <a:pt x="16777" y="4999"/>
                    <a:pt x="16731" y="4954"/>
                    <a:pt x="16708" y="4908"/>
                  </a:cubicBezTo>
                  <a:cubicBezTo>
                    <a:pt x="16640" y="4794"/>
                    <a:pt x="16594" y="4680"/>
                    <a:pt x="16549" y="4588"/>
                  </a:cubicBezTo>
                  <a:cubicBezTo>
                    <a:pt x="16535" y="4562"/>
                    <a:pt x="16522" y="4551"/>
                    <a:pt x="16504" y="4551"/>
                  </a:cubicBezTo>
                  <a:close/>
                  <a:moveTo>
                    <a:pt x="6189" y="4514"/>
                  </a:moveTo>
                  <a:cubicBezTo>
                    <a:pt x="6106" y="4514"/>
                    <a:pt x="6026" y="4554"/>
                    <a:pt x="5958" y="4634"/>
                  </a:cubicBezTo>
                  <a:cubicBezTo>
                    <a:pt x="5821" y="4771"/>
                    <a:pt x="5821" y="4954"/>
                    <a:pt x="5958" y="5091"/>
                  </a:cubicBezTo>
                  <a:cubicBezTo>
                    <a:pt x="6029" y="5174"/>
                    <a:pt x="6112" y="5213"/>
                    <a:pt x="6198" y="5213"/>
                  </a:cubicBezTo>
                  <a:cubicBezTo>
                    <a:pt x="6278" y="5213"/>
                    <a:pt x="6360" y="5179"/>
                    <a:pt x="6437" y="5113"/>
                  </a:cubicBezTo>
                  <a:cubicBezTo>
                    <a:pt x="6574" y="4954"/>
                    <a:pt x="6574" y="4771"/>
                    <a:pt x="6437" y="4634"/>
                  </a:cubicBezTo>
                  <a:cubicBezTo>
                    <a:pt x="6357" y="4554"/>
                    <a:pt x="6272" y="4514"/>
                    <a:pt x="6189" y="4514"/>
                  </a:cubicBezTo>
                  <a:close/>
                  <a:moveTo>
                    <a:pt x="754" y="5273"/>
                  </a:moveTo>
                  <a:cubicBezTo>
                    <a:pt x="754" y="5296"/>
                    <a:pt x="754" y="5296"/>
                    <a:pt x="754" y="5296"/>
                  </a:cubicBezTo>
                  <a:lnTo>
                    <a:pt x="776" y="5296"/>
                  </a:lnTo>
                  <a:cubicBezTo>
                    <a:pt x="776" y="5296"/>
                    <a:pt x="776" y="5296"/>
                    <a:pt x="776" y="5273"/>
                  </a:cubicBezTo>
                  <a:close/>
                  <a:moveTo>
                    <a:pt x="7138" y="4614"/>
                  </a:moveTo>
                  <a:cubicBezTo>
                    <a:pt x="7059" y="4614"/>
                    <a:pt x="6982" y="4649"/>
                    <a:pt x="6916" y="4725"/>
                  </a:cubicBezTo>
                  <a:cubicBezTo>
                    <a:pt x="6848" y="4771"/>
                    <a:pt x="6802" y="4862"/>
                    <a:pt x="6802" y="4954"/>
                  </a:cubicBezTo>
                  <a:cubicBezTo>
                    <a:pt x="6802" y="5045"/>
                    <a:pt x="6825" y="5113"/>
                    <a:pt x="6894" y="5182"/>
                  </a:cubicBezTo>
                  <a:cubicBezTo>
                    <a:pt x="6976" y="5265"/>
                    <a:pt x="7066" y="5305"/>
                    <a:pt x="7151" y="5305"/>
                  </a:cubicBezTo>
                  <a:cubicBezTo>
                    <a:pt x="7231" y="5305"/>
                    <a:pt x="7307" y="5271"/>
                    <a:pt x="7373" y="5205"/>
                  </a:cubicBezTo>
                  <a:cubicBezTo>
                    <a:pt x="7533" y="5045"/>
                    <a:pt x="7533" y="4862"/>
                    <a:pt x="7396" y="4725"/>
                  </a:cubicBezTo>
                  <a:cubicBezTo>
                    <a:pt x="7313" y="4654"/>
                    <a:pt x="7224" y="4614"/>
                    <a:pt x="7138" y="4614"/>
                  </a:cubicBezTo>
                  <a:close/>
                  <a:moveTo>
                    <a:pt x="8092" y="4651"/>
                  </a:moveTo>
                  <a:cubicBezTo>
                    <a:pt x="8012" y="4651"/>
                    <a:pt x="7932" y="4691"/>
                    <a:pt x="7852" y="4771"/>
                  </a:cubicBezTo>
                  <a:cubicBezTo>
                    <a:pt x="7715" y="4908"/>
                    <a:pt x="7715" y="5091"/>
                    <a:pt x="7852" y="5228"/>
                  </a:cubicBezTo>
                  <a:cubicBezTo>
                    <a:pt x="7935" y="5311"/>
                    <a:pt x="8018" y="5350"/>
                    <a:pt x="8101" y="5350"/>
                  </a:cubicBezTo>
                  <a:cubicBezTo>
                    <a:pt x="8178" y="5350"/>
                    <a:pt x="8255" y="5316"/>
                    <a:pt x="8332" y="5250"/>
                  </a:cubicBezTo>
                  <a:cubicBezTo>
                    <a:pt x="8468" y="5091"/>
                    <a:pt x="8491" y="4908"/>
                    <a:pt x="8332" y="4771"/>
                  </a:cubicBezTo>
                  <a:cubicBezTo>
                    <a:pt x="8252" y="4691"/>
                    <a:pt x="8172" y="4651"/>
                    <a:pt x="8092" y="4651"/>
                  </a:cubicBezTo>
                  <a:close/>
                  <a:moveTo>
                    <a:pt x="9042" y="4760"/>
                  </a:moveTo>
                  <a:cubicBezTo>
                    <a:pt x="8959" y="4760"/>
                    <a:pt x="8879" y="4794"/>
                    <a:pt x="8811" y="4862"/>
                  </a:cubicBezTo>
                  <a:cubicBezTo>
                    <a:pt x="8651" y="5022"/>
                    <a:pt x="8651" y="5182"/>
                    <a:pt x="8811" y="5342"/>
                  </a:cubicBezTo>
                  <a:cubicBezTo>
                    <a:pt x="8879" y="5410"/>
                    <a:pt x="8959" y="5444"/>
                    <a:pt x="9039" y="5444"/>
                  </a:cubicBezTo>
                  <a:cubicBezTo>
                    <a:pt x="9119" y="5444"/>
                    <a:pt x="9199" y="5410"/>
                    <a:pt x="9267" y="5342"/>
                  </a:cubicBezTo>
                  <a:cubicBezTo>
                    <a:pt x="9427" y="5182"/>
                    <a:pt x="9427" y="5022"/>
                    <a:pt x="9290" y="4862"/>
                  </a:cubicBezTo>
                  <a:cubicBezTo>
                    <a:pt x="9210" y="4794"/>
                    <a:pt x="9125" y="4760"/>
                    <a:pt x="9042" y="4760"/>
                  </a:cubicBezTo>
                  <a:close/>
                  <a:moveTo>
                    <a:pt x="9997" y="4854"/>
                  </a:moveTo>
                  <a:cubicBezTo>
                    <a:pt x="9917" y="4854"/>
                    <a:pt x="9835" y="4888"/>
                    <a:pt x="9770" y="4954"/>
                  </a:cubicBezTo>
                  <a:cubicBezTo>
                    <a:pt x="9610" y="5091"/>
                    <a:pt x="9633" y="5296"/>
                    <a:pt x="9747" y="5433"/>
                  </a:cubicBezTo>
                  <a:cubicBezTo>
                    <a:pt x="9815" y="5501"/>
                    <a:pt x="9901" y="5536"/>
                    <a:pt x="9986" y="5536"/>
                  </a:cubicBezTo>
                  <a:cubicBezTo>
                    <a:pt x="10072" y="5536"/>
                    <a:pt x="10158" y="5501"/>
                    <a:pt x="10226" y="5433"/>
                  </a:cubicBezTo>
                  <a:cubicBezTo>
                    <a:pt x="10363" y="5319"/>
                    <a:pt x="10363" y="5113"/>
                    <a:pt x="10226" y="4976"/>
                  </a:cubicBezTo>
                  <a:cubicBezTo>
                    <a:pt x="10167" y="4894"/>
                    <a:pt x="10083" y="4854"/>
                    <a:pt x="9997" y="4854"/>
                  </a:cubicBezTo>
                  <a:close/>
                  <a:moveTo>
                    <a:pt x="754" y="5319"/>
                  </a:moveTo>
                  <a:cubicBezTo>
                    <a:pt x="731" y="5342"/>
                    <a:pt x="708" y="5365"/>
                    <a:pt x="708" y="5387"/>
                  </a:cubicBezTo>
                  <a:cubicBezTo>
                    <a:pt x="685" y="5433"/>
                    <a:pt x="662" y="5479"/>
                    <a:pt x="662" y="5524"/>
                  </a:cubicBezTo>
                  <a:cubicBezTo>
                    <a:pt x="662" y="5547"/>
                    <a:pt x="662" y="5547"/>
                    <a:pt x="685" y="5547"/>
                  </a:cubicBezTo>
                  <a:cubicBezTo>
                    <a:pt x="685" y="5524"/>
                    <a:pt x="685" y="5524"/>
                    <a:pt x="731" y="5501"/>
                  </a:cubicBezTo>
                  <a:cubicBezTo>
                    <a:pt x="731" y="5479"/>
                    <a:pt x="754" y="5433"/>
                    <a:pt x="754" y="5410"/>
                  </a:cubicBezTo>
                  <a:cubicBezTo>
                    <a:pt x="776" y="5387"/>
                    <a:pt x="754" y="5342"/>
                    <a:pt x="754" y="5319"/>
                  </a:cubicBezTo>
                  <a:close/>
                  <a:moveTo>
                    <a:pt x="10912" y="4922"/>
                  </a:moveTo>
                  <a:cubicBezTo>
                    <a:pt x="10826" y="4922"/>
                    <a:pt x="10742" y="4962"/>
                    <a:pt x="10683" y="5045"/>
                  </a:cubicBezTo>
                  <a:cubicBezTo>
                    <a:pt x="10546" y="5182"/>
                    <a:pt x="10546" y="5387"/>
                    <a:pt x="10683" y="5524"/>
                  </a:cubicBezTo>
                  <a:cubicBezTo>
                    <a:pt x="10748" y="5579"/>
                    <a:pt x="10829" y="5607"/>
                    <a:pt x="10910" y="5607"/>
                  </a:cubicBezTo>
                  <a:cubicBezTo>
                    <a:pt x="11000" y="5607"/>
                    <a:pt x="11090" y="5573"/>
                    <a:pt x="11162" y="5501"/>
                  </a:cubicBezTo>
                  <a:cubicBezTo>
                    <a:pt x="11276" y="5365"/>
                    <a:pt x="11299" y="5159"/>
                    <a:pt x="11139" y="5022"/>
                  </a:cubicBezTo>
                  <a:cubicBezTo>
                    <a:pt x="11073" y="4956"/>
                    <a:pt x="10992" y="4922"/>
                    <a:pt x="10912" y="4922"/>
                  </a:cubicBezTo>
                  <a:close/>
                  <a:moveTo>
                    <a:pt x="11870" y="5025"/>
                  </a:moveTo>
                  <a:cubicBezTo>
                    <a:pt x="11784" y="5025"/>
                    <a:pt x="11700" y="5065"/>
                    <a:pt x="11641" y="5136"/>
                  </a:cubicBezTo>
                  <a:cubicBezTo>
                    <a:pt x="11504" y="5273"/>
                    <a:pt x="11481" y="5433"/>
                    <a:pt x="11618" y="5593"/>
                  </a:cubicBezTo>
                  <a:cubicBezTo>
                    <a:pt x="11690" y="5664"/>
                    <a:pt x="11780" y="5699"/>
                    <a:pt x="11870" y="5699"/>
                  </a:cubicBezTo>
                  <a:cubicBezTo>
                    <a:pt x="11951" y="5699"/>
                    <a:pt x="12032" y="5670"/>
                    <a:pt x="12098" y="5616"/>
                  </a:cubicBezTo>
                  <a:cubicBezTo>
                    <a:pt x="12235" y="5479"/>
                    <a:pt x="12235" y="5273"/>
                    <a:pt x="12098" y="5136"/>
                  </a:cubicBezTo>
                  <a:cubicBezTo>
                    <a:pt x="12032" y="5059"/>
                    <a:pt x="11950" y="5025"/>
                    <a:pt x="11870" y="5025"/>
                  </a:cubicBezTo>
                  <a:close/>
                  <a:moveTo>
                    <a:pt x="1395" y="5036"/>
                  </a:moveTo>
                  <a:cubicBezTo>
                    <a:pt x="1318" y="5036"/>
                    <a:pt x="1241" y="5070"/>
                    <a:pt x="1164" y="5136"/>
                  </a:cubicBezTo>
                  <a:cubicBezTo>
                    <a:pt x="1005" y="5296"/>
                    <a:pt x="1005" y="5479"/>
                    <a:pt x="1164" y="5616"/>
                  </a:cubicBezTo>
                  <a:cubicBezTo>
                    <a:pt x="1233" y="5695"/>
                    <a:pt x="1313" y="5735"/>
                    <a:pt x="1395" y="5735"/>
                  </a:cubicBezTo>
                  <a:cubicBezTo>
                    <a:pt x="1478" y="5735"/>
                    <a:pt x="1564" y="5695"/>
                    <a:pt x="1644" y="5616"/>
                  </a:cubicBezTo>
                  <a:cubicBezTo>
                    <a:pt x="1712" y="5547"/>
                    <a:pt x="1735" y="5479"/>
                    <a:pt x="1735" y="5387"/>
                  </a:cubicBezTo>
                  <a:cubicBezTo>
                    <a:pt x="1735" y="5296"/>
                    <a:pt x="1712" y="5228"/>
                    <a:pt x="1644" y="5159"/>
                  </a:cubicBezTo>
                  <a:cubicBezTo>
                    <a:pt x="1561" y="5076"/>
                    <a:pt x="1478" y="5036"/>
                    <a:pt x="1395" y="5036"/>
                  </a:cubicBezTo>
                  <a:close/>
                  <a:moveTo>
                    <a:pt x="12817" y="5125"/>
                  </a:moveTo>
                  <a:cubicBezTo>
                    <a:pt x="12731" y="5125"/>
                    <a:pt x="12646" y="5159"/>
                    <a:pt x="12577" y="5228"/>
                  </a:cubicBezTo>
                  <a:cubicBezTo>
                    <a:pt x="12440" y="5342"/>
                    <a:pt x="12440" y="5570"/>
                    <a:pt x="12577" y="5684"/>
                  </a:cubicBezTo>
                  <a:cubicBezTo>
                    <a:pt x="12651" y="5758"/>
                    <a:pt x="12739" y="5799"/>
                    <a:pt x="12829" y="5799"/>
                  </a:cubicBezTo>
                  <a:cubicBezTo>
                    <a:pt x="12905" y="5799"/>
                    <a:pt x="12983" y="5770"/>
                    <a:pt x="13056" y="5707"/>
                  </a:cubicBezTo>
                  <a:cubicBezTo>
                    <a:pt x="13193" y="5570"/>
                    <a:pt x="13193" y="5365"/>
                    <a:pt x="13056" y="5228"/>
                  </a:cubicBezTo>
                  <a:cubicBezTo>
                    <a:pt x="12988" y="5159"/>
                    <a:pt x="12902" y="5125"/>
                    <a:pt x="12817" y="5125"/>
                  </a:cubicBezTo>
                  <a:close/>
                  <a:moveTo>
                    <a:pt x="2326" y="5108"/>
                  </a:moveTo>
                  <a:cubicBezTo>
                    <a:pt x="2243" y="5108"/>
                    <a:pt x="2157" y="5148"/>
                    <a:pt x="2077" y="5228"/>
                  </a:cubicBezTo>
                  <a:cubicBezTo>
                    <a:pt x="1940" y="5365"/>
                    <a:pt x="1940" y="5547"/>
                    <a:pt x="2100" y="5707"/>
                  </a:cubicBezTo>
                  <a:cubicBezTo>
                    <a:pt x="2169" y="5775"/>
                    <a:pt x="2249" y="5810"/>
                    <a:pt x="2328" y="5810"/>
                  </a:cubicBezTo>
                  <a:cubicBezTo>
                    <a:pt x="2408" y="5810"/>
                    <a:pt x="2488" y="5775"/>
                    <a:pt x="2557" y="5707"/>
                  </a:cubicBezTo>
                  <a:cubicBezTo>
                    <a:pt x="2716" y="5547"/>
                    <a:pt x="2716" y="5365"/>
                    <a:pt x="2557" y="5228"/>
                  </a:cubicBezTo>
                  <a:cubicBezTo>
                    <a:pt x="2488" y="5148"/>
                    <a:pt x="2408" y="5108"/>
                    <a:pt x="2326" y="5108"/>
                  </a:cubicBezTo>
                  <a:close/>
                  <a:moveTo>
                    <a:pt x="13775" y="5188"/>
                  </a:moveTo>
                  <a:cubicBezTo>
                    <a:pt x="13684" y="5188"/>
                    <a:pt x="13593" y="5216"/>
                    <a:pt x="13536" y="5273"/>
                  </a:cubicBezTo>
                  <a:cubicBezTo>
                    <a:pt x="13422" y="5387"/>
                    <a:pt x="13422" y="5616"/>
                    <a:pt x="13513" y="5730"/>
                  </a:cubicBezTo>
                  <a:cubicBezTo>
                    <a:pt x="13584" y="5801"/>
                    <a:pt x="13681" y="5835"/>
                    <a:pt x="13773" y="5835"/>
                  </a:cubicBezTo>
                  <a:cubicBezTo>
                    <a:pt x="13857" y="5835"/>
                    <a:pt x="13938" y="5807"/>
                    <a:pt x="13992" y="5753"/>
                  </a:cubicBezTo>
                  <a:cubicBezTo>
                    <a:pt x="14106" y="5638"/>
                    <a:pt x="14129" y="5387"/>
                    <a:pt x="14015" y="5273"/>
                  </a:cubicBezTo>
                  <a:cubicBezTo>
                    <a:pt x="13958" y="5216"/>
                    <a:pt x="13867" y="5188"/>
                    <a:pt x="13775" y="5188"/>
                  </a:cubicBezTo>
                  <a:close/>
                  <a:moveTo>
                    <a:pt x="3276" y="5199"/>
                  </a:moveTo>
                  <a:cubicBezTo>
                    <a:pt x="3196" y="5199"/>
                    <a:pt x="3116" y="5239"/>
                    <a:pt x="3036" y="5319"/>
                  </a:cubicBezTo>
                  <a:cubicBezTo>
                    <a:pt x="2899" y="5456"/>
                    <a:pt x="2899" y="5638"/>
                    <a:pt x="3036" y="5775"/>
                  </a:cubicBezTo>
                  <a:cubicBezTo>
                    <a:pt x="3107" y="5858"/>
                    <a:pt x="3191" y="5898"/>
                    <a:pt x="3277" y="5898"/>
                  </a:cubicBezTo>
                  <a:cubicBezTo>
                    <a:pt x="3356" y="5898"/>
                    <a:pt x="3439" y="5864"/>
                    <a:pt x="3515" y="5798"/>
                  </a:cubicBezTo>
                  <a:cubicBezTo>
                    <a:pt x="3652" y="5638"/>
                    <a:pt x="3652" y="5456"/>
                    <a:pt x="3515" y="5319"/>
                  </a:cubicBezTo>
                  <a:cubicBezTo>
                    <a:pt x="3435" y="5239"/>
                    <a:pt x="3356" y="5199"/>
                    <a:pt x="3276" y="5199"/>
                  </a:cubicBezTo>
                  <a:close/>
                  <a:moveTo>
                    <a:pt x="14708" y="5276"/>
                  </a:moveTo>
                  <a:cubicBezTo>
                    <a:pt x="14628" y="5276"/>
                    <a:pt x="14548" y="5299"/>
                    <a:pt x="14494" y="5342"/>
                  </a:cubicBezTo>
                  <a:cubicBezTo>
                    <a:pt x="14357" y="5479"/>
                    <a:pt x="14357" y="5707"/>
                    <a:pt x="14472" y="5844"/>
                  </a:cubicBezTo>
                  <a:cubicBezTo>
                    <a:pt x="14529" y="5901"/>
                    <a:pt x="14620" y="5929"/>
                    <a:pt x="14711" y="5929"/>
                  </a:cubicBezTo>
                  <a:cubicBezTo>
                    <a:pt x="14802" y="5929"/>
                    <a:pt x="14894" y="5901"/>
                    <a:pt x="14951" y="5844"/>
                  </a:cubicBezTo>
                  <a:cubicBezTo>
                    <a:pt x="15065" y="5730"/>
                    <a:pt x="15065" y="5479"/>
                    <a:pt x="14951" y="5365"/>
                  </a:cubicBezTo>
                  <a:cubicBezTo>
                    <a:pt x="14891" y="5304"/>
                    <a:pt x="14799" y="5276"/>
                    <a:pt x="14708" y="5276"/>
                  </a:cubicBezTo>
                  <a:close/>
                  <a:moveTo>
                    <a:pt x="4216" y="5299"/>
                  </a:moveTo>
                  <a:cubicBezTo>
                    <a:pt x="4137" y="5299"/>
                    <a:pt x="4061" y="5333"/>
                    <a:pt x="3995" y="5410"/>
                  </a:cubicBezTo>
                  <a:cubicBezTo>
                    <a:pt x="3835" y="5547"/>
                    <a:pt x="3835" y="5730"/>
                    <a:pt x="3995" y="5890"/>
                  </a:cubicBezTo>
                  <a:cubicBezTo>
                    <a:pt x="4063" y="5958"/>
                    <a:pt x="4143" y="5992"/>
                    <a:pt x="4226" y="5992"/>
                  </a:cubicBezTo>
                  <a:cubicBezTo>
                    <a:pt x="4309" y="5992"/>
                    <a:pt x="4394" y="5958"/>
                    <a:pt x="4474" y="5890"/>
                  </a:cubicBezTo>
                  <a:cubicBezTo>
                    <a:pt x="4611" y="5730"/>
                    <a:pt x="4611" y="5547"/>
                    <a:pt x="4474" y="5410"/>
                  </a:cubicBezTo>
                  <a:cubicBezTo>
                    <a:pt x="4391" y="5339"/>
                    <a:pt x="4302" y="5299"/>
                    <a:pt x="4216" y="5299"/>
                  </a:cubicBezTo>
                  <a:close/>
                  <a:moveTo>
                    <a:pt x="15658" y="5370"/>
                  </a:moveTo>
                  <a:cubicBezTo>
                    <a:pt x="15573" y="5370"/>
                    <a:pt x="15487" y="5399"/>
                    <a:pt x="15430" y="5456"/>
                  </a:cubicBezTo>
                  <a:cubicBezTo>
                    <a:pt x="15316" y="5570"/>
                    <a:pt x="15316" y="5821"/>
                    <a:pt x="15430" y="5935"/>
                  </a:cubicBezTo>
                  <a:cubicBezTo>
                    <a:pt x="15487" y="5992"/>
                    <a:pt x="15579" y="6021"/>
                    <a:pt x="15670" y="6021"/>
                  </a:cubicBezTo>
                  <a:cubicBezTo>
                    <a:pt x="15761" y="6021"/>
                    <a:pt x="15852" y="5992"/>
                    <a:pt x="15910" y="5935"/>
                  </a:cubicBezTo>
                  <a:cubicBezTo>
                    <a:pt x="16024" y="5821"/>
                    <a:pt x="16024" y="5547"/>
                    <a:pt x="15887" y="5456"/>
                  </a:cubicBezTo>
                  <a:cubicBezTo>
                    <a:pt x="15830" y="5399"/>
                    <a:pt x="15744" y="5370"/>
                    <a:pt x="15658" y="5370"/>
                  </a:cubicBezTo>
                  <a:close/>
                  <a:moveTo>
                    <a:pt x="5156" y="5376"/>
                  </a:moveTo>
                  <a:cubicBezTo>
                    <a:pt x="5068" y="5376"/>
                    <a:pt x="4976" y="5410"/>
                    <a:pt x="4908" y="5479"/>
                  </a:cubicBezTo>
                  <a:cubicBezTo>
                    <a:pt x="4771" y="5616"/>
                    <a:pt x="4794" y="5821"/>
                    <a:pt x="4908" y="5958"/>
                  </a:cubicBezTo>
                  <a:cubicBezTo>
                    <a:pt x="4979" y="6018"/>
                    <a:pt x="5070" y="6052"/>
                    <a:pt x="5159" y="6052"/>
                  </a:cubicBezTo>
                  <a:cubicBezTo>
                    <a:pt x="5241" y="6052"/>
                    <a:pt x="5322" y="6023"/>
                    <a:pt x="5387" y="5958"/>
                  </a:cubicBezTo>
                  <a:cubicBezTo>
                    <a:pt x="5524" y="5844"/>
                    <a:pt x="5524" y="5638"/>
                    <a:pt x="5387" y="5479"/>
                  </a:cubicBezTo>
                  <a:cubicBezTo>
                    <a:pt x="5330" y="5410"/>
                    <a:pt x="5244" y="5376"/>
                    <a:pt x="5156" y="5376"/>
                  </a:cubicBezTo>
                  <a:close/>
                  <a:moveTo>
                    <a:pt x="16583" y="5439"/>
                  </a:moveTo>
                  <a:cubicBezTo>
                    <a:pt x="16492" y="5439"/>
                    <a:pt x="16400" y="5467"/>
                    <a:pt x="16343" y="5524"/>
                  </a:cubicBezTo>
                  <a:cubicBezTo>
                    <a:pt x="16229" y="5661"/>
                    <a:pt x="16252" y="5912"/>
                    <a:pt x="16366" y="6004"/>
                  </a:cubicBezTo>
                  <a:cubicBezTo>
                    <a:pt x="16423" y="6061"/>
                    <a:pt x="16514" y="6089"/>
                    <a:pt x="16603" y="6089"/>
                  </a:cubicBezTo>
                  <a:cubicBezTo>
                    <a:pt x="16691" y="6089"/>
                    <a:pt x="16777" y="6061"/>
                    <a:pt x="16823" y="6004"/>
                  </a:cubicBezTo>
                  <a:cubicBezTo>
                    <a:pt x="16937" y="5867"/>
                    <a:pt x="16937" y="5616"/>
                    <a:pt x="16823" y="5524"/>
                  </a:cubicBezTo>
                  <a:cubicBezTo>
                    <a:pt x="16765" y="5467"/>
                    <a:pt x="16674" y="5439"/>
                    <a:pt x="16583" y="5439"/>
                  </a:cubicBezTo>
                  <a:close/>
                  <a:moveTo>
                    <a:pt x="6109" y="5476"/>
                  </a:moveTo>
                  <a:cubicBezTo>
                    <a:pt x="6017" y="5476"/>
                    <a:pt x="5926" y="5510"/>
                    <a:pt x="5866" y="5570"/>
                  </a:cubicBezTo>
                  <a:cubicBezTo>
                    <a:pt x="5729" y="5707"/>
                    <a:pt x="5729" y="5912"/>
                    <a:pt x="5866" y="6049"/>
                  </a:cubicBezTo>
                  <a:cubicBezTo>
                    <a:pt x="5935" y="6118"/>
                    <a:pt x="6015" y="6152"/>
                    <a:pt x="6095" y="6152"/>
                  </a:cubicBezTo>
                  <a:cubicBezTo>
                    <a:pt x="6175" y="6152"/>
                    <a:pt x="6254" y="6118"/>
                    <a:pt x="6323" y="6049"/>
                  </a:cubicBezTo>
                  <a:cubicBezTo>
                    <a:pt x="6483" y="5912"/>
                    <a:pt x="6460" y="5707"/>
                    <a:pt x="6346" y="5570"/>
                  </a:cubicBezTo>
                  <a:cubicBezTo>
                    <a:pt x="6280" y="5505"/>
                    <a:pt x="6194" y="5476"/>
                    <a:pt x="6109" y="5476"/>
                  </a:cubicBezTo>
                  <a:close/>
                  <a:moveTo>
                    <a:pt x="7066" y="5546"/>
                  </a:moveTo>
                  <a:cubicBezTo>
                    <a:pt x="6988" y="5546"/>
                    <a:pt x="6911" y="5576"/>
                    <a:pt x="6848" y="5638"/>
                  </a:cubicBezTo>
                  <a:cubicBezTo>
                    <a:pt x="6688" y="5798"/>
                    <a:pt x="6711" y="5981"/>
                    <a:pt x="6825" y="6095"/>
                  </a:cubicBezTo>
                  <a:cubicBezTo>
                    <a:pt x="6905" y="6186"/>
                    <a:pt x="6991" y="6220"/>
                    <a:pt x="7073" y="6220"/>
                  </a:cubicBezTo>
                  <a:cubicBezTo>
                    <a:pt x="7156" y="6220"/>
                    <a:pt x="7236" y="6186"/>
                    <a:pt x="7304" y="6141"/>
                  </a:cubicBezTo>
                  <a:cubicBezTo>
                    <a:pt x="7441" y="6004"/>
                    <a:pt x="7441" y="5798"/>
                    <a:pt x="7327" y="5661"/>
                  </a:cubicBezTo>
                  <a:cubicBezTo>
                    <a:pt x="7253" y="5587"/>
                    <a:pt x="7159" y="5546"/>
                    <a:pt x="7066" y="5546"/>
                  </a:cubicBezTo>
                  <a:close/>
                  <a:moveTo>
                    <a:pt x="8015" y="5632"/>
                  </a:moveTo>
                  <a:cubicBezTo>
                    <a:pt x="7921" y="5632"/>
                    <a:pt x="7824" y="5667"/>
                    <a:pt x="7761" y="5730"/>
                  </a:cubicBezTo>
                  <a:cubicBezTo>
                    <a:pt x="7647" y="5844"/>
                    <a:pt x="7647" y="6095"/>
                    <a:pt x="7784" y="6209"/>
                  </a:cubicBezTo>
                  <a:cubicBezTo>
                    <a:pt x="7825" y="6260"/>
                    <a:pt x="7898" y="6284"/>
                    <a:pt x="7977" y="6284"/>
                  </a:cubicBezTo>
                  <a:cubicBezTo>
                    <a:pt x="8073" y="6284"/>
                    <a:pt x="8178" y="6249"/>
                    <a:pt x="8240" y="6186"/>
                  </a:cubicBezTo>
                  <a:cubicBezTo>
                    <a:pt x="8354" y="6072"/>
                    <a:pt x="8354" y="5821"/>
                    <a:pt x="8217" y="5707"/>
                  </a:cubicBezTo>
                  <a:cubicBezTo>
                    <a:pt x="8166" y="5655"/>
                    <a:pt x="8091" y="5632"/>
                    <a:pt x="8015" y="5632"/>
                  </a:cubicBezTo>
                  <a:close/>
                  <a:moveTo>
                    <a:pt x="8963" y="5723"/>
                  </a:moveTo>
                  <a:cubicBezTo>
                    <a:pt x="8864" y="5723"/>
                    <a:pt x="8759" y="5758"/>
                    <a:pt x="8697" y="5821"/>
                  </a:cubicBezTo>
                  <a:cubicBezTo>
                    <a:pt x="8583" y="5935"/>
                    <a:pt x="8605" y="6186"/>
                    <a:pt x="8720" y="6300"/>
                  </a:cubicBezTo>
                  <a:cubicBezTo>
                    <a:pt x="8771" y="6352"/>
                    <a:pt x="8850" y="6375"/>
                    <a:pt x="8932" y="6375"/>
                  </a:cubicBezTo>
                  <a:cubicBezTo>
                    <a:pt x="9032" y="6375"/>
                    <a:pt x="9136" y="6340"/>
                    <a:pt x="9199" y="6278"/>
                  </a:cubicBezTo>
                  <a:cubicBezTo>
                    <a:pt x="9313" y="6163"/>
                    <a:pt x="9290" y="5912"/>
                    <a:pt x="9176" y="5798"/>
                  </a:cubicBezTo>
                  <a:cubicBezTo>
                    <a:pt x="9125" y="5747"/>
                    <a:pt x="9045" y="5723"/>
                    <a:pt x="8963" y="5723"/>
                  </a:cubicBezTo>
                  <a:close/>
                  <a:moveTo>
                    <a:pt x="9892" y="5824"/>
                  </a:moveTo>
                  <a:cubicBezTo>
                    <a:pt x="9811" y="5824"/>
                    <a:pt x="9732" y="5846"/>
                    <a:pt x="9678" y="5890"/>
                  </a:cubicBezTo>
                  <a:cubicBezTo>
                    <a:pt x="9541" y="6004"/>
                    <a:pt x="9541" y="6255"/>
                    <a:pt x="9655" y="6392"/>
                  </a:cubicBezTo>
                  <a:cubicBezTo>
                    <a:pt x="9716" y="6440"/>
                    <a:pt x="9808" y="6469"/>
                    <a:pt x="9901" y="6469"/>
                  </a:cubicBezTo>
                  <a:cubicBezTo>
                    <a:pt x="9985" y="6469"/>
                    <a:pt x="10070" y="6446"/>
                    <a:pt x="10135" y="6392"/>
                  </a:cubicBezTo>
                  <a:cubicBezTo>
                    <a:pt x="10249" y="6278"/>
                    <a:pt x="10249" y="6026"/>
                    <a:pt x="10135" y="5912"/>
                  </a:cubicBezTo>
                  <a:cubicBezTo>
                    <a:pt x="10074" y="5852"/>
                    <a:pt x="9982" y="5824"/>
                    <a:pt x="9892" y="5824"/>
                  </a:cubicBezTo>
                  <a:close/>
                  <a:moveTo>
                    <a:pt x="10816" y="5892"/>
                  </a:moveTo>
                  <a:cubicBezTo>
                    <a:pt x="10730" y="5892"/>
                    <a:pt x="10645" y="5915"/>
                    <a:pt x="10591" y="5958"/>
                  </a:cubicBezTo>
                  <a:cubicBezTo>
                    <a:pt x="10477" y="6072"/>
                    <a:pt x="10477" y="6323"/>
                    <a:pt x="10591" y="6460"/>
                  </a:cubicBezTo>
                  <a:cubicBezTo>
                    <a:pt x="10639" y="6508"/>
                    <a:pt x="10732" y="6537"/>
                    <a:pt x="10826" y="6537"/>
                  </a:cubicBezTo>
                  <a:cubicBezTo>
                    <a:pt x="10909" y="6537"/>
                    <a:pt x="10994" y="6514"/>
                    <a:pt x="11048" y="6460"/>
                  </a:cubicBezTo>
                  <a:cubicBezTo>
                    <a:pt x="11162" y="6369"/>
                    <a:pt x="11185" y="6095"/>
                    <a:pt x="11071" y="5981"/>
                  </a:cubicBezTo>
                  <a:cubicBezTo>
                    <a:pt x="11010" y="5921"/>
                    <a:pt x="10912" y="5892"/>
                    <a:pt x="10816" y="5892"/>
                  </a:cubicBezTo>
                  <a:close/>
                  <a:moveTo>
                    <a:pt x="512" y="5949"/>
                  </a:moveTo>
                  <a:cubicBezTo>
                    <a:pt x="498" y="5949"/>
                    <a:pt x="492" y="5966"/>
                    <a:pt x="480" y="6004"/>
                  </a:cubicBezTo>
                  <a:cubicBezTo>
                    <a:pt x="434" y="6141"/>
                    <a:pt x="388" y="6300"/>
                    <a:pt x="343" y="6437"/>
                  </a:cubicBezTo>
                  <a:cubicBezTo>
                    <a:pt x="343" y="6483"/>
                    <a:pt x="320" y="6506"/>
                    <a:pt x="320" y="6551"/>
                  </a:cubicBezTo>
                  <a:cubicBezTo>
                    <a:pt x="320" y="6578"/>
                    <a:pt x="328" y="6589"/>
                    <a:pt x="339" y="6589"/>
                  </a:cubicBezTo>
                  <a:cubicBezTo>
                    <a:pt x="347" y="6589"/>
                    <a:pt x="356" y="6584"/>
                    <a:pt x="365" y="6574"/>
                  </a:cubicBezTo>
                  <a:cubicBezTo>
                    <a:pt x="388" y="6574"/>
                    <a:pt x="434" y="6574"/>
                    <a:pt x="457" y="6551"/>
                  </a:cubicBezTo>
                  <a:cubicBezTo>
                    <a:pt x="685" y="6483"/>
                    <a:pt x="776" y="6186"/>
                    <a:pt x="594" y="6004"/>
                  </a:cubicBezTo>
                  <a:cubicBezTo>
                    <a:pt x="571" y="6004"/>
                    <a:pt x="571" y="5981"/>
                    <a:pt x="571" y="5981"/>
                  </a:cubicBezTo>
                  <a:cubicBezTo>
                    <a:pt x="540" y="5960"/>
                    <a:pt x="523" y="5949"/>
                    <a:pt x="512" y="5949"/>
                  </a:cubicBezTo>
                  <a:close/>
                  <a:moveTo>
                    <a:pt x="11790" y="5964"/>
                  </a:moveTo>
                  <a:cubicBezTo>
                    <a:pt x="11698" y="5964"/>
                    <a:pt x="11607" y="5992"/>
                    <a:pt x="11550" y="6049"/>
                  </a:cubicBezTo>
                  <a:cubicBezTo>
                    <a:pt x="11436" y="6186"/>
                    <a:pt x="11459" y="6414"/>
                    <a:pt x="11550" y="6529"/>
                  </a:cubicBezTo>
                  <a:cubicBezTo>
                    <a:pt x="11618" y="6586"/>
                    <a:pt x="11715" y="6614"/>
                    <a:pt x="11810" y="6614"/>
                  </a:cubicBezTo>
                  <a:cubicBezTo>
                    <a:pt x="11904" y="6614"/>
                    <a:pt x="11995" y="6586"/>
                    <a:pt x="12052" y="6529"/>
                  </a:cubicBezTo>
                  <a:cubicBezTo>
                    <a:pt x="12143" y="6392"/>
                    <a:pt x="12143" y="6163"/>
                    <a:pt x="12029" y="6049"/>
                  </a:cubicBezTo>
                  <a:cubicBezTo>
                    <a:pt x="11972" y="5992"/>
                    <a:pt x="11881" y="5964"/>
                    <a:pt x="11790" y="5964"/>
                  </a:cubicBezTo>
                  <a:close/>
                  <a:moveTo>
                    <a:pt x="1313" y="5992"/>
                  </a:moveTo>
                  <a:cubicBezTo>
                    <a:pt x="1227" y="5992"/>
                    <a:pt x="1142" y="6026"/>
                    <a:pt x="1073" y="6095"/>
                  </a:cubicBezTo>
                  <a:cubicBezTo>
                    <a:pt x="936" y="6232"/>
                    <a:pt x="936" y="6460"/>
                    <a:pt x="1073" y="6574"/>
                  </a:cubicBezTo>
                  <a:cubicBezTo>
                    <a:pt x="1142" y="6643"/>
                    <a:pt x="1216" y="6677"/>
                    <a:pt x="1293" y="6677"/>
                  </a:cubicBezTo>
                  <a:cubicBezTo>
                    <a:pt x="1370" y="6677"/>
                    <a:pt x="1450" y="6643"/>
                    <a:pt x="1530" y="6574"/>
                  </a:cubicBezTo>
                  <a:cubicBezTo>
                    <a:pt x="1667" y="6460"/>
                    <a:pt x="1667" y="6232"/>
                    <a:pt x="1552" y="6095"/>
                  </a:cubicBezTo>
                  <a:cubicBezTo>
                    <a:pt x="1484" y="6026"/>
                    <a:pt x="1398" y="5992"/>
                    <a:pt x="1313" y="5992"/>
                  </a:cubicBezTo>
                  <a:close/>
                  <a:moveTo>
                    <a:pt x="12753" y="6058"/>
                  </a:moveTo>
                  <a:cubicBezTo>
                    <a:pt x="12665" y="6058"/>
                    <a:pt x="12574" y="6086"/>
                    <a:pt x="12509" y="6141"/>
                  </a:cubicBezTo>
                  <a:cubicBezTo>
                    <a:pt x="12394" y="6255"/>
                    <a:pt x="12394" y="6483"/>
                    <a:pt x="12509" y="6620"/>
                  </a:cubicBezTo>
                  <a:cubicBezTo>
                    <a:pt x="12554" y="6677"/>
                    <a:pt x="12640" y="6706"/>
                    <a:pt x="12731" y="6706"/>
                  </a:cubicBezTo>
                  <a:cubicBezTo>
                    <a:pt x="12822" y="6706"/>
                    <a:pt x="12919" y="6677"/>
                    <a:pt x="12988" y="6620"/>
                  </a:cubicBezTo>
                  <a:cubicBezTo>
                    <a:pt x="13102" y="6529"/>
                    <a:pt x="13102" y="6278"/>
                    <a:pt x="12988" y="6163"/>
                  </a:cubicBezTo>
                  <a:cubicBezTo>
                    <a:pt x="12940" y="6092"/>
                    <a:pt x="12849" y="6058"/>
                    <a:pt x="12753" y="6058"/>
                  </a:cubicBezTo>
                  <a:close/>
                  <a:moveTo>
                    <a:pt x="2249" y="6095"/>
                  </a:moveTo>
                  <a:cubicBezTo>
                    <a:pt x="2163" y="6095"/>
                    <a:pt x="2077" y="6129"/>
                    <a:pt x="2009" y="6186"/>
                  </a:cubicBezTo>
                  <a:cubicBezTo>
                    <a:pt x="1895" y="6323"/>
                    <a:pt x="1895" y="6529"/>
                    <a:pt x="2009" y="6666"/>
                  </a:cubicBezTo>
                  <a:cubicBezTo>
                    <a:pt x="2077" y="6734"/>
                    <a:pt x="2157" y="6768"/>
                    <a:pt x="2240" y="6768"/>
                  </a:cubicBezTo>
                  <a:cubicBezTo>
                    <a:pt x="2323" y="6768"/>
                    <a:pt x="2408" y="6734"/>
                    <a:pt x="2488" y="6666"/>
                  </a:cubicBezTo>
                  <a:cubicBezTo>
                    <a:pt x="2625" y="6551"/>
                    <a:pt x="2625" y="6346"/>
                    <a:pt x="2488" y="6209"/>
                  </a:cubicBezTo>
                  <a:cubicBezTo>
                    <a:pt x="2420" y="6129"/>
                    <a:pt x="2334" y="6095"/>
                    <a:pt x="2249" y="6095"/>
                  </a:cubicBezTo>
                  <a:close/>
                  <a:moveTo>
                    <a:pt x="13643" y="6137"/>
                  </a:moveTo>
                  <a:cubicBezTo>
                    <a:pt x="13566" y="6137"/>
                    <a:pt x="13503" y="6209"/>
                    <a:pt x="13422" y="6209"/>
                  </a:cubicBezTo>
                  <a:cubicBezTo>
                    <a:pt x="13399" y="6278"/>
                    <a:pt x="13376" y="6369"/>
                    <a:pt x="13353" y="6437"/>
                  </a:cubicBezTo>
                  <a:cubicBezTo>
                    <a:pt x="13330" y="6529"/>
                    <a:pt x="13376" y="6620"/>
                    <a:pt x="13444" y="6688"/>
                  </a:cubicBezTo>
                  <a:cubicBezTo>
                    <a:pt x="13490" y="6734"/>
                    <a:pt x="13581" y="6780"/>
                    <a:pt x="13673" y="6780"/>
                  </a:cubicBezTo>
                  <a:cubicBezTo>
                    <a:pt x="13764" y="6780"/>
                    <a:pt x="13810" y="6711"/>
                    <a:pt x="13901" y="6688"/>
                  </a:cubicBezTo>
                  <a:cubicBezTo>
                    <a:pt x="13924" y="6620"/>
                    <a:pt x="13992" y="6551"/>
                    <a:pt x="13992" y="6460"/>
                  </a:cubicBezTo>
                  <a:cubicBezTo>
                    <a:pt x="13992" y="6369"/>
                    <a:pt x="13947" y="6278"/>
                    <a:pt x="13901" y="6232"/>
                  </a:cubicBezTo>
                  <a:cubicBezTo>
                    <a:pt x="13855" y="6163"/>
                    <a:pt x="13764" y="6141"/>
                    <a:pt x="13673" y="6141"/>
                  </a:cubicBezTo>
                  <a:cubicBezTo>
                    <a:pt x="13662" y="6138"/>
                    <a:pt x="13653" y="6137"/>
                    <a:pt x="13643" y="6137"/>
                  </a:cubicBezTo>
                  <a:close/>
                  <a:moveTo>
                    <a:pt x="3172" y="6172"/>
                  </a:moveTo>
                  <a:cubicBezTo>
                    <a:pt x="3085" y="6172"/>
                    <a:pt x="2999" y="6200"/>
                    <a:pt x="2945" y="6255"/>
                  </a:cubicBezTo>
                  <a:cubicBezTo>
                    <a:pt x="2831" y="6369"/>
                    <a:pt x="2831" y="6620"/>
                    <a:pt x="2922" y="6734"/>
                  </a:cubicBezTo>
                  <a:cubicBezTo>
                    <a:pt x="2990" y="6791"/>
                    <a:pt x="3082" y="6820"/>
                    <a:pt x="3173" y="6820"/>
                  </a:cubicBezTo>
                  <a:cubicBezTo>
                    <a:pt x="3264" y="6820"/>
                    <a:pt x="3356" y="6791"/>
                    <a:pt x="3424" y="6734"/>
                  </a:cubicBezTo>
                  <a:cubicBezTo>
                    <a:pt x="3538" y="6620"/>
                    <a:pt x="3538" y="6392"/>
                    <a:pt x="3424" y="6278"/>
                  </a:cubicBezTo>
                  <a:cubicBezTo>
                    <a:pt x="3364" y="6206"/>
                    <a:pt x="3267" y="6172"/>
                    <a:pt x="3172" y="6172"/>
                  </a:cubicBezTo>
                  <a:close/>
                  <a:moveTo>
                    <a:pt x="14594" y="6227"/>
                  </a:moveTo>
                  <a:cubicBezTo>
                    <a:pt x="14520" y="6227"/>
                    <a:pt x="14459" y="6281"/>
                    <a:pt x="14380" y="6300"/>
                  </a:cubicBezTo>
                  <a:cubicBezTo>
                    <a:pt x="14357" y="6369"/>
                    <a:pt x="14312" y="6460"/>
                    <a:pt x="14312" y="6529"/>
                  </a:cubicBezTo>
                  <a:cubicBezTo>
                    <a:pt x="14266" y="6620"/>
                    <a:pt x="14357" y="6688"/>
                    <a:pt x="14380" y="6780"/>
                  </a:cubicBezTo>
                  <a:cubicBezTo>
                    <a:pt x="14449" y="6803"/>
                    <a:pt x="14517" y="6871"/>
                    <a:pt x="14608" y="6871"/>
                  </a:cubicBezTo>
                  <a:cubicBezTo>
                    <a:pt x="14700" y="6871"/>
                    <a:pt x="14791" y="6825"/>
                    <a:pt x="14860" y="6780"/>
                  </a:cubicBezTo>
                  <a:cubicBezTo>
                    <a:pt x="14905" y="6734"/>
                    <a:pt x="14928" y="6643"/>
                    <a:pt x="14951" y="6574"/>
                  </a:cubicBezTo>
                  <a:cubicBezTo>
                    <a:pt x="14974" y="6483"/>
                    <a:pt x="14882" y="6414"/>
                    <a:pt x="14860" y="6323"/>
                  </a:cubicBezTo>
                  <a:cubicBezTo>
                    <a:pt x="14791" y="6300"/>
                    <a:pt x="14723" y="6232"/>
                    <a:pt x="14631" y="6232"/>
                  </a:cubicBezTo>
                  <a:cubicBezTo>
                    <a:pt x="14619" y="6229"/>
                    <a:pt x="14606" y="6227"/>
                    <a:pt x="14594" y="6227"/>
                  </a:cubicBezTo>
                  <a:close/>
                  <a:moveTo>
                    <a:pt x="4136" y="6280"/>
                  </a:moveTo>
                  <a:cubicBezTo>
                    <a:pt x="4039" y="6280"/>
                    <a:pt x="3941" y="6309"/>
                    <a:pt x="3881" y="6369"/>
                  </a:cubicBezTo>
                  <a:cubicBezTo>
                    <a:pt x="3766" y="6483"/>
                    <a:pt x="3789" y="6734"/>
                    <a:pt x="3903" y="6848"/>
                  </a:cubicBezTo>
                  <a:cubicBezTo>
                    <a:pt x="3957" y="6891"/>
                    <a:pt x="4042" y="6914"/>
                    <a:pt x="4125" y="6914"/>
                  </a:cubicBezTo>
                  <a:cubicBezTo>
                    <a:pt x="4219" y="6914"/>
                    <a:pt x="4312" y="6886"/>
                    <a:pt x="4360" y="6825"/>
                  </a:cubicBezTo>
                  <a:cubicBezTo>
                    <a:pt x="4474" y="6711"/>
                    <a:pt x="4474" y="6460"/>
                    <a:pt x="4360" y="6346"/>
                  </a:cubicBezTo>
                  <a:cubicBezTo>
                    <a:pt x="4306" y="6303"/>
                    <a:pt x="4222" y="6280"/>
                    <a:pt x="4136" y="6280"/>
                  </a:cubicBezTo>
                  <a:close/>
                  <a:moveTo>
                    <a:pt x="15570" y="6317"/>
                  </a:moveTo>
                  <a:cubicBezTo>
                    <a:pt x="15499" y="6317"/>
                    <a:pt x="15430" y="6357"/>
                    <a:pt x="15362" y="6437"/>
                  </a:cubicBezTo>
                  <a:cubicBezTo>
                    <a:pt x="15202" y="6574"/>
                    <a:pt x="15202" y="6711"/>
                    <a:pt x="15362" y="6871"/>
                  </a:cubicBezTo>
                  <a:cubicBezTo>
                    <a:pt x="15430" y="6939"/>
                    <a:pt x="15499" y="6974"/>
                    <a:pt x="15567" y="6974"/>
                  </a:cubicBezTo>
                  <a:cubicBezTo>
                    <a:pt x="15636" y="6974"/>
                    <a:pt x="15704" y="6939"/>
                    <a:pt x="15773" y="6871"/>
                  </a:cubicBezTo>
                  <a:cubicBezTo>
                    <a:pt x="15932" y="6711"/>
                    <a:pt x="15932" y="6574"/>
                    <a:pt x="15795" y="6437"/>
                  </a:cubicBezTo>
                  <a:cubicBezTo>
                    <a:pt x="15716" y="6357"/>
                    <a:pt x="15641" y="6317"/>
                    <a:pt x="15570" y="6317"/>
                  </a:cubicBezTo>
                  <a:close/>
                  <a:moveTo>
                    <a:pt x="5095" y="6349"/>
                  </a:moveTo>
                  <a:cubicBezTo>
                    <a:pt x="5012" y="6349"/>
                    <a:pt x="4927" y="6371"/>
                    <a:pt x="4862" y="6414"/>
                  </a:cubicBezTo>
                  <a:cubicBezTo>
                    <a:pt x="4748" y="6529"/>
                    <a:pt x="4748" y="6780"/>
                    <a:pt x="4862" y="6894"/>
                  </a:cubicBezTo>
                  <a:cubicBezTo>
                    <a:pt x="4925" y="6957"/>
                    <a:pt x="5022" y="6992"/>
                    <a:pt x="5120" y="6992"/>
                  </a:cubicBezTo>
                  <a:cubicBezTo>
                    <a:pt x="5199" y="6992"/>
                    <a:pt x="5280" y="6968"/>
                    <a:pt x="5341" y="6917"/>
                  </a:cubicBezTo>
                  <a:cubicBezTo>
                    <a:pt x="5456" y="6803"/>
                    <a:pt x="5456" y="6551"/>
                    <a:pt x="5341" y="6437"/>
                  </a:cubicBezTo>
                  <a:cubicBezTo>
                    <a:pt x="5281" y="6377"/>
                    <a:pt x="5189" y="6349"/>
                    <a:pt x="5095" y="6349"/>
                  </a:cubicBezTo>
                  <a:close/>
                  <a:moveTo>
                    <a:pt x="16500" y="6386"/>
                  </a:moveTo>
                  <a:cubicBezTo>
                    <a:pt x="16429" y="6386"/>
                    <a:pt x="16355" y="6426"/>
                    <a:pt x="16275" y="6506"/>
                  </a:cubicBezTo>
                  <a:cubicBezTo>
                    <a:pt x="16138" y="6643"/>
                    <a:pt x="16138" y="6780"/>
                    <a:pt x="16275" y="6939"/>
                  </a:cubicBezTo>
                  <a:cubicBezTo>
                    <a:pt x="16355" y="7008"/>
                    <a:pt x="16429" y="7042"/>
                    <a:pt x="16500" y="7042"/>
                  </a:cubicBezTo>
                  <a:cubicBezTo>
                    <a:pt x="16571" y="7042"/>
                    <a:pt x="16640" y="7008"/>
                    <a:pt x="16708" y="6939"/>
                  </a:cubicBezTo>
                  <a:cubicBezTo>
                    <a:pt x="16845" y="6780"/>
                    <a:pt x="16868" y="6643"/>
                    <a:pt x="16708" y="6506"/>
                  </a:cubicBezTo>
                  <a:cubicBezTo>
                    <a:pt x="16640" y="6426"/>
                    <a:pt x="16571" y="6386"/>
                    <a:pt x="16500" y="6386"/>
                  </a:cubicBezTo>
                  <a:close/>
                  <a:moveTo>
                    <a:pt x="6038" y="6420"/>
                  </a:moveTo>
                  <a:cubicBezTo>
                    <a:pt x="5946" y="6420"/>
                    <a:pt x="5855" y="6449"/>
                    <a:pt x="5798" y="6506"/>
                  </a:cubicBezTo>
                  <a:cubicBezTo>
                    <a:pt x="5684" y="6620"/>
                    <a:pt x="5684" y="6848"/>
                    <a:pt x="5775" y="6962"/>
                  </a:cubicBezTo>
                  <a:cubicBezTo>
                    <a:pt x="5835" y="7034"/>
                    <a:pt x="5932" y="7068"/>
                    <a:pt x="6027" y="7068"/>
                  </a:cubicBezTo>
                  <a:cubicBezTo>
                    <a:pt x="6114" y="7068"/>
                    <a:pt x="6200" y="7040"/>
                    <a:pt x="6254" y="6985"/>
                  </a:cubicBezTo>
                  <a:cubicBezTo>
                    <a:pt x="6369" y="6871"/>
                    <a:pt x="6369" y="6620"/>
                    <a:pt x="6277" y="6506"/>
                  </a:cubicBezTo>
                  <a:cubicBezTo>
                    <a:pt x="6220" y="6449"/>
                    <a:pt x="6129" y="6420"/>
                    <a:pt x="6038" y="6420"/>
                  </a:cubicBezTo>
                  <a:close/>
                  <a:moveTo>
                    <a:pt x="17302" y="6529"/>
                  </a:moveTo>
                  <a:cubicBezTo>
                    <a:pt x="17256" y="6597"/>
                    <a:pt x="17188" y="6620"/>
                    <a:pt x="17165" y="6688"/>
                  </a:cubicBezTo>
                  <a:cubicBezTo>
                    <a:pt x="17119" y="6825"/>
                    <a:pt x="17165" y="6917"/>
                    <a:pt x="17279" y="7008"/>
                  </a:cubicBezTo>
                  <a:cubicBezTo>
                    <a:pt x="17302" y="7054"/>
                    <a:pt x="17348" y="7076"/>
                    <a:pt x="17393" y="7099"/>
                  </a:cubicBezTo>
                  <a:cubicBezTo>
                    <a:pt x="17439" y="7099"/>
                    <a:pt x="17439" y="7099"/>
                    <a:pt x="17439" y="7076"/>
                  </a:cubicBezTo>
                  <a:cubicBezTo>
                    <a:pt x="17393" y="6894"/>
                    <a:pt x="17370" y="6734"/>
                    <a:pt x="17325" y="6551"/>
                  </a:cubicBezTo>
                  <a:cubicBezTo>
                    <a:pt x="17325" y="6551"/>
                    <a:pt x="17302" y="6529"/>
                    <a:pt x="17302" y="6529"/>
                  </a:cubicBezTo>
                  <a:close/>
                  <a:moveTo>
                    <a:pt x="6985" y="6511"/>
                  </a:moveTo>
                  <a:cubicBezTo>
                    <a:pt x="6899" y="6511"/>
                    <a:pt x="6814" y="6540"/>
                    <a:pt x="6757" y="6597"/>
                  </a:cubicBezTo>
                  <a:cubicBezTo>
                    <a:pt x="6620" y="6688"/>
                    <a:pt x="6620" y="6962"/>
                    <a:pt x="6734" y="7076"/>
                  </a:cubicBezTo>
                  <a:cubicBezTo>
                    <a:pt x="6791" y="7133"/>
                    <a:pt x="6882" y="7162"/>
                    <a:pt x="6973" y="7162"/>
                  </a:cubicBezTo>
                  <a:cubicBezTo>
                    <a:pt x="7065" y="7162"/>
                    <a:pt x="7156" y="7133"/>
                    <a:pt x="7213" y="7076"/>
                  </a:cubicBezTo>
                  <a:cubicBezTo>
                    <a:pt x="7327" y="6962"/>
                    <a:pt x="7327" y="6711"/>
                    <a:pt x="7213" y="6597"/>
                  </a:cubicBezTo>
                  <a:cubicBezTo>
                    <a:pt x="7156" y="6540"/>
                    <a:pt x="7070" y="6511"/>
                    <a:pt x="6985" y="6511"/>
                  </a:cubicBezTo>
                  <a:close/>
                  <a:moveTo>
                    <a:pt x="7961" y="6605"/>
                  </a:moveTo>
                  <a:cubicBezTo>
                    <a:pt x="7940" y="6605"/>
                    <a:pt x="7919" y="6609"/>
                    <a:pt x="7898" y="6620"/>
                  </a:cubicBezTo>
                  <a:cubicBezTo>
                    <a:pt x="7829" y="6620"/>
                    <a:pt x="7761" y="6666"/>
                    <a:pt x="7670" y="6711"/>
                  </a:cubicBezTo>
                  <a:cubicBezTo>
                    <a:pt x="7670" y="6780"/>
                    <a:pt x="7578" y="6848"/>
                    <a:pt x="7601" y="6962"/>
                  </a:cubicBezTo>
                  <a:cubicBezTo>
                    <a:pt x="7624" y="7031"/>
                    <a:pt x="7670" y="7099"/>
                    <a:pt x="7692" y="7168"/>
                  </a:cubicBezTo>
                  <a:cubicBezTo>
                    <a:pt x="7730" y="7205"/>
                    <a:pt x="7858" y="7242"/>
                    <a:pt x="7929" y="7242"/>
                  </a:cubicBezTo>
                  <a:cubicBezTo>
                    <a:pt x="7945" y="7242"/>
                    <a:pt x="7958" y="7240"/>
                    <a:pt x="7966" y="7236"/>
                  </a:cubicBezTo>
                  <a:cubicBezTo>
                    <a:pt x="8035" y="7213"/>
                    <a:pt x="8103" y="7191"/>
                    <a:pt x="8172" y="7145"/>
                  </a:cubicBezTo>
                  <a:cubicBezTo>
                    <a:pt x="8195" y="7076"/>
                    <a:pt x="8263" y="7008"/>
                    <a:pt x="8240" y="6894"/>
                  </a:cubicBezTo>
                  <a:cubicBezTo>
                    <a:pt x="8217" y="6825"/>
                    <a:pt x="8217" y="6734"/>
                    <a:pt x="8149" y="6688"/>
                  </a:cubicBezTo>
                  <a:cubicBezTo>
                    <a:pt x="8096" y="6653"/>
                    <a:pt x="8030" y="6605"/>
                    <a:pt x="7961" y="6605"/>
                  </a:cubicBezTo>
                  <a:close/>
                  <a:moveTo>
                    <a:pt x="8828" y="6676"/>
                  </a:moveTo>
                  <a:cubicBezTo>
                    <a:pt x="8760" y="6676"/>
                    <a:pt x="8702" y="6738"/>
                    <a:pt x="8628" y="6757"/>
                  </a:cubicBezTo>
                  <a:cubicBezTo>
                    <a:pt x="8583" y="6825"/>
                    <a:pt x="8537" y="6894"/>
                    <a:pt x="8537" y="6985"/>
                  </a:cubicBezTo>
                  <a:cubicBezTo>
                    <a:pt x="8514" y="7076"/>
                    <a:pt x="8605" y="7145"/>
                    <a:pt x="8605" y="7236"/>
                  </a:cubicBezTo>
                  <a:cubicBezTo>
                    <a:pt x="8674" y="7259"/>
                    <a:pt x="8742" y="7305"/>
                    <a:pt x="8834" y="7327"/>
                  </a:cubicBezTo>
                  <a:cubicBezTo>
                    <a:pt x="8844" y="7330"/>
                    <a:pt x="8853" y="7331"/>
                    <a:pt x="8863" y="7331"/>
                  </a:cubicBezTo>
                  <a:cubicBezTo>
                    <a:pt x="8940" y="7331"/>
                    <a:pt x="9003" y="7257"/>
                    <a:pt x="9085" y="7236"/>
                  </a:cubicBezTo>
                  <a:cubicBezTo>
                    <a:pt x="9108" y="7168"/>
                    <a:pt x="9153" y="7099"/>
                    <a:pt x="9176" y="7008"/>
                  </a:cubicBezTo>
                  <a:cubicBezTo>
                    <a:pt x="9176" y="6917"/>
                    <a:pt x="9130" y="6848"/>
                    <a:pt x="9085" y="6780"/>
                  </a:cubicBezTo>
                  <a:cubicBezTo>
                    <a:pt x="9039" y="6711"/>
                    <a:pt x="8948" y="6711"/>
                    <a:pt x="8879" y="6688"/>
                  </a:cubicBezTo>
                  <a:cubicBezTo>
                    <a:pt x="8862" y="6679"/>
                    <a:pt x="8845" y="6676"/>
                    <a:pt x="8828" y="6676"/>
                  </a:cubicBezTo>
                  <a:close/>
                  <a:moveTo>
                    <a:pt x="9827" y="6748"/>
                  </a:moveTo>
                  <a:cubicBezTo>
                    <a:pt x="9758" y="6748"/>
                    <a:pt x="9687" y="6782"/>
                    <a:pt x="9610" y="6848"/>
                  </a:cubicBezTo>
                  <a:cubicBezTo>
                    <a:pt x="9473" y="7008"/>
                    <a:pt x="9473" y="7145"/>
                    <a:pt x="9610" y="7282"/>
                  </a:cubicBezTo>
                  <a:cubicBezTo>
                    <a:pt x="9681" y="7353"/>
                    <a:pt x="9752" y="7393"/>
                    <a:pt x="9826" y="7393"/>
                  </a:cubicBezTo>
                  <a:cubicBezTo>
                    <a:pt x="9895" y="7393"/>
                    <a:pt x="9967" y="7359"/>
                    <a:pt x="10043" y="7282"/>
                  </a:cubicBezTo>
                  <a:cubicBezTo>
                    <a:pt x="10180" y="7145"/>
                    <a:pt x="10180" y="7008"/>
                    <a:pt x="10043" y="6871"/>
                  </a:cubicBezTo>
                  <a:cubicBezTo>
                    <a:pt x="9972" y="6788"/>
                    <a:pt x="9901" y="6748"/>
                    <a:pt x="9827" y="6748"/>
                  </a:cubicBezTo>
                  <a:close/>
                  <a:moveTo>
                    <a:pt x="10768" y="6839"/>
                  </a:moveTo>
                  <a:cubicBezTo>
                    <a:pt x="10700" y="6839"/>
                    <a:pt x="10634" y="6874"/>
                    <a:pt x="10568" y="6939"/>
                  </a:cubicBezTo>
                  <a:cubicBezTo>
                    <a:pt x="10409" y="7099"/>
                    <a:pt x="10409" y="7236"/>
                    <a:pt x="10568" y="7373"/>
                  </a:cubicBezTo>
                  <a:cubicBezTo>
                    <a:pt x="10640" y="7456"/>
                    <a:pt x="10711" y="7496"/>
                    <a:pt x="10782" y="7496"/>
                  </a:cubicBezTo>
                  <a:cubicBezTo>
                    <a:pt x="10848" y="7496"/>
                    <a:pt x="10913" y="7462"/>
                    <a:pt x="10979" y="7396"/>
                  </a:cubicBezTo>
                  <a:cubicBezTo>
                    <a:pt x="11139" y="7236"/>
                    <a:pt x="11139" y="7099"/>
                    <a:pt x="11002" y="6962"/>
                  </a:cubicBezTo>
                  <a:cubicBezTo>
                    <a:pt x="10919" y="6879"/>
                    <a:pt x="10842" y="6839"/>
                    <a:pt x="10768" y="6839"/>
                  </a:cubicBezTo>
                  <a:close/>
                  <a:moveTo>
                    <a:pt x="297" y="6871"/>
                  </a:moveTo>
                  <a:cubicBezTo>
                    <a:pt x="251" y="6871"/>
                    <a:pt x="229" y="6871"/>
                    <a:pt x="229" y="6939"/>
                  </a:cubicBezTo>
                  <a:cubicBezTo>
                    <a:pt x="206" y="7054"/>
                    <a:pt x="183" y="7168"/>
                    <a:pt x="160" y="7282"/>
                  </a:cubicBezTo>
                  <a:cubicBezTo>
                    <a:pt x="137" y="7327"/>
                    <a:pt x="137" y="7396"/>
                    <a:pt x="137" y="7464"/>
                  </a:cubicBezTo>
                  <a:cubicBezTo>
                    <a:pt x="137" y="7487"/>
                    <a:pt x="160" y="7510"/>
                    <a:pt x="160" y="7510"/>
                  </a:cubicBezTo>
                  <a:cubicBezTo>
                    <a:pt x="274" y="7510"/>
                    <a:pt x="411" y="7510"/>
                    <a:pt x="502" y="7419"/>
                  </a:cubicBezTo>
                  <a:cubicBezTo>
                    <a:pt x="571" y="7327"/>
                    <a:pt x="594" y="7213"/>
                    <a:pt x="571" y="7076"/>
                  </a:cubicBezTo>
                  <a:cubicBezTo>
                    <a:pt x="548" y="6962"/>
                    <a:pt x="411" y="6871"/>
                    <a:pt x="297" y="6871"/>
                  </a:cubicBezTo>
                  <a:close/>
                  <a:moveTo>
                    <a:pt x="11707" y="6911"/>
                  </a:moveTo>
                  <a:cubicBezTo>
                    <a:pt x="11635" y="6911"/>
                    <a:pt x="11561" y="6951"/>
                    <a:pt x="11481" y="7031"/>
                  </a:cubicBezTo>
                  <a:cubicBezTo>
                    <a:pt x="11344" y="7168"/>
                    <a:pt x="11344" y="7305"/>
                    <a:pt x="11481" y="7464"/>
                  </a:cubicBezTo>
                  <a:cubicBezTo>
                    <a:pt x="11561" y="7533"/>
                    <a:pt x="11635" y="7567"/>
                    <a:pt x="11707" y="7567"/>
                  </a:cubicBezTo>
                  <a:cubicBezTo>
                    <a:pt x="11778" y="7567"/>
                    <a:pt x="11847" y="7533"/>
                    <a:pt x="11915" y="7464"/>
                  </a:cubicBezTo>
                  <a:cubicBezTo>
                    <a:pt x="12052" y="7305"/>
                    <a:pt x="12052" y="7168"/>
                    <a:pt x="11915" y="7031"/>
                  </a:cubicBezTo>
                  <a:cubicBezTo>
                    <a:pt x="11847" y="6951"/>
                    <a:pt x="11778" y="6911"/>
                    <a:pt x="11707" y="6911"/>
                  </a:cubicBezTo>
                  <a:close/>
                  <a:moveTo>
                    <a:pt x="1206" y="6965"/>
                  </a:moveTo>
                  <a:cubicBezTo>
                    <a:pt x="1120" y="6965"/>
                    <a:pt x="1036" y="6988"/>
                    <a:pt x="982" y="7031"/>
                  </a:cubicBezTo>
                  <a:cubicBezTo>
                    <a:pt x="868" y="7145"/>
                    <a:pt x="845" y="7396"/>
                    <a:pt x="959" y="7510"/>
                  </a:cubicBezTo>
                  <a:cubicBezTo>
                    <a:pt x="1022" y="7573"/>
                    <a:pt x="1126" y="7608"/>
                    <a:pt x="1226" y="7608"/>
                  </a:cubicBezTo>
                  <a:cubicBezTo>
                    <a:pt x="1308" y="7608"/>
                    <a:pt x="1387" y="7584"/>
                    <a:pt x="1438" y="7533"/>
                  </a:cubicBezTo>
                  <a:cubicBezTo>
                    <a:pt x="1552" y="7419"/>
                    <a:pt x="1575" y="7168"/>
                    <a:pt x="1461" y="7054"/>
                  </a:cubicBezTo>
                  <a:cubicBezTo>
                    <a:pt x="1401" y="6993"/>
                    <a:pt x="1302" y="6965"/>
                    <a:pt x="1206" y="6965"/>
                  </a:cubicBezTo>
                  <a:close/>
                  <a:moveTo>
                    <a:pt x="12646" y="7002"/>
                  </a:moveTo>
                  <a:cubicBezTo>
                    <a:pt x="12577" y="7002"/>
                    <a:pt x="12509" y="7042"/>
                    <a:pt x="12440" y="7122"/>
                  </a:cubicBezTo>
                  <a:cubicBezTo>
                    <a:pt x="12303" y="7259"/>
                    <a:pt x="12303" y="7396"/>
                    <a:pt x="12440" y="7556"/>
                  </a:cubicBezTo>
                  <a:cubicBezTo>
                    <a:pt x="12506" y="7622"/>
                    <a:pt x="12572" y="7656"/>
                    <a:pt x="12640" y="7656"/>
                  </a:cubicBezTo>
                  <a:cubicBezTo>
                    <a:pt x="12714" y="7656"/>
                    <a:pt x="12791" y="7616"/>
                    <a:pt x="12874" y="7533"/>
                  </a:cubicBezTo>
                  <a:cubicBezTo>
                    <a:pt x="13011" y="7396"/>
                    <a:pt x="13011" y="7259"/>
                    <a:pt x="12851" y="7122"/>
                  </a:cubicBezTo>
                  <a:cubicBezTo>
                    <a:pt x="12782" y="7042"/>
                    <a:pt x="12714" y="7002"/>
                    <a:pt x="12646" y="7002"/>
                  </a:cubicBezTo>
                  <a:close/>
                  <a:moveTo>
                    <a:pt x="2175" y="7050"/>
                  </a:moveTo>
                  <a:cubicBezTo>
                    <a:pt x="2166" y="7050"/>
                    <a:pt x="2156" y="7051"/>
                    <a:pt x="2146" y="7054"/>
                  </a:cubicBezTo>
                  <a:cubicBezTo>
                    <a:pt x="2055" y="7076"/>
                    <a:pt x="1986" y="7122"/>
                    <a:pt x="1918" y="7145"/>
                  </a:cubicBezTo>
                  <a:cubicBezTo>
                    <a:pt x="1895" y="7236"/>
                    <a:pt x="1826" y="7305"/>
                    <a:pt x="1826" y="7396"/>
                  </a:cubicBezTo>
                  <a:cubicBezTo>
                    <a:pt x="1849" y="7487"/>
                    <a:pt x="1895" y="7556"/>
                    <a:pt x="1940" y="7624"/>
                  </a:cubicBezTo>
                  <a:cubicBezTo>
                    <a:pt x="1999" y="7644"/>
                    <a:pt x="2058" y="7697"/>
                    <a:pt x="2146" y="7697"/>
                  </a:cubicBezTo>
                  <a:cubicBezTo>
                    <a:pt x="2161" y="7697"/>
                    <a:pt x="2176" y="7696"/>
                    <a:pt x="2192" y="7693"/>
                  </a:cubicBezTo>
                  <a:cubicBezTo>
                    <a:pt x="2260" y="7693"/>
                    <a:pt x="2328" y="7624"/>
                    <a:pt x="2397" y="7624"/>
                  </a:cubicBezTo>
                  <a:cubicBezTo>
                    <a:pt x="2420" y="7533"/>
                    <a:pt x="2488" y="7464"/>
                    <a:pt x="2488" y="7373"/>
                  </a:cubicBezTo>
                  <a:cubicBezTo>
                    <a:pt x="2465" y="7282"/>
                    <a:pt x="2420" y="7213"/>
                    <a:pt x="2397" y="7145"/>
                  </a:cubicBezTo>
                  <a:cubicBezTo>
                    <a:pt x="2316" y="7125"/>
                    <a:pt x="2252" y="7050"/>
                    <a:pt x="2175" y="7050"/>
                  </a:cubicBezTo>
                  <a:close/>
                  <a:moveTo>
                    <a:pt x="13581" y="7122"/>
                  </a:moveTo>
                  <a:cubicBezTo>
                    <a:pt x="13513" y="7122"/>
                    <a:pt x="13444" y="7145"/>
                    <a:pt x="13376" y="7213"/>
                  </a:cubicBezTo>
                  <a:cubicBezTo>
                    <a:pt x="13307" y="7282"/>
                    <a:pt x="13285" y="7350"/>
                    <a:pt x="13285" y="7419"/>
                  </a:cubicBezTo>
                  <a:cubicBezTo>
                    <a:pt x="13285" y="7487"/>
                    <a:pt x="13307" y="7579"/>
                    <a:pt x="13376" y="7647"/>
                  </a:cubicBezTo>
                  <a:cubicBezTo>
                    <a:pt x="13444" y="7693"/>
                    <a:pt x="13536" y="7738"/>
                    <a:pt x="13604" y="7738"/>
                  </a:cubicBezTo>
                  <a:cubicBezTo>
                    <a:pt x="13673" y="7738"/>
                    <a:pt x="13764" y="7716"/>
                    <a:pt x="13810" y="7647"/>
                  </a:cubicBezTo>
                  <a:cubicBezTo>
                    <a:pt x="13878" y="7579"/>
                    <a:pt x="13924" y="7510"/>
                    <a:pt x="13924" y="7442"/>
                  </a:cubicBezTo>
                  <a:cubicBezTo>
                    <a:pt x="13901" y="7350"/>
                    <a:pt x="13901" y="7259"/>
                    <a:pt x="13810" y="7213"/>
                  </a:cubicBezTo>
                  <a:cubicBezTo>
                    <a:pt x="13764" y="7122"/>
                    <a:pt x="13673" y="7122"/>
                    <a:pt x="13581" y="7122"/>
                  </a:cubicBezTo>
                  <a:close/>
                  <a:moveTo>
                    <a:pt x="3082" y="7099"/>
                  </a:moveTo>
                  <a:cubicBezTo>
                    <a:pt x="3013" y="7122"/>
                    <a:pt x="2945" y="7168"/>
                    <a:pt x="2853" y="7191"/>
                  </a:cubicBezTo>
                  <a:cubicBezTo>
                    <a:pt x="2853" y="7282"/>
                    <a:pt x="2762" y="7350"/>
                    <a:pt x="2785" y="7442"/>
                  </a:cubicBezTo>
                  <a:cubicBezTo>
                    <a:pt x="2808" y="7533"/>
                    <a:pt x="2831" y="7624"/>
                    <a:pt x="2876" y="7670"/>
                  </a:cubicBezTo>
                  <a:cubicBezTo>
                    <a:pt x="2932" y="7707"/>
                    <a:pt x="3003" y="7744"/>
                    <a:pt x="3077" y="7744"/>
                  </a:cubicBezTo>
                  <a:cubicBezTo>
                    <a:pt x="3094" y="7744"/>
                    <a:pt x="3111" y="7743"/>
                    <a:pt x="3127" y="7738"/>
                  </a:cubicBezTo>
                  <a:cubicBezTo>
                    <a:pt x="3219" y="7738"/>
                    <a:pt x="3287" y="7693"/>
                    <a:pt x="3356" y="7647"/>
                  </a:cubicBezTo>
                  <a:cubicBezTo>
                    <a:pt x="3378" y="7579"/>
                    <a:pt x="3447" y="7487"/>
                    <a:pt x="3424" y="7396"/>
                  </a:cubicBezTo>
                  <a:cubicBezTo>
                    <a:pt x="3401" y="7327"/>
                    <a:pt x="3378" y="7259"/>
                    <a:pt x="3356" y="7191"/>
                  </a:cubicBezTo>
                  <a:cubicBezTo>
                    <a:pt x="3264" y="7168"/>
                    <a:pt x="3196" y="7099"/>
                    <a:pt x="3082" y="7099"/>
                  </a:cubicBezTo>
                  <a:close/>
                  <a:moveTo>
                    <a:pt x="14517" y="7191"/>
                  </a:moveTo>
                  <a:cubicBezTo>
                    <a:pt x="14449" y="7191"/>
                    <a:pt x="14380" y="7213"/>
                    <a:pt x="14312" y="7282"/>
                  </a:cubicBezTo>
                  <a:cubicBezTo>
                    <a:pt x="14243" y="7350"/>
                    <a:pt x="14220" y="7419"/>
                    <a:pt x="14220" y="7487"/>
                  </a:cubicBezTo>
                  <a:cubicBezTo>
                    <a:pt x="14220" y="7556"/>
                    <a:pt x="14243" y="7647"/>
                    <a:pt x="14289" y="7716"/>
                  </a:cubicBezTo>
                  <a:cubicBezTo>
                    <a:pt x="14357" y="7784"/>
                    <a:pt x="14449" y="7807"/>
                    <a:pt x="14517" y="7807"/>
                  </a:cubicBezTo>
                  <a:cubicBezTo>
                    <a:pt x="14586" y="7807"/>
                    <a:pt x="14677" y="7784"/>
                    <a:pt x="14745" y="7716"/>
                  </a:cubicBezTo>
                  <a:cubicBezTo>
                    <a:pt x="14791" y="7647"/>
                    <a:pt x="14837" y="7579"/>
                    <a:pt x="14837" y="7510"/>
                  </a:cubicBezTo>
                  <a:cubicBezTo>
                    <a:pt x="14837" y="7442"/>
                    <a:pt x="14837" y="7327"/>
                    <a:pt x="14745" y="7305"/>
                  </a:cubicBezTo>
                  <a:cubicBezTo>
                    <a:pt x="14700" y="7191"/>
                    <a:pt x="14608" y="7191"/>
                    <a:pt x="14517" y="7191"/>
                  </a:cubicBezTo>
                  <a:close/>
                  <a:moveTo>
                    <a:pt x="4058" y="7205"/>
                  </a:moveTo>
                  <a:cubicBezTo>
                    <a:pt x="3989" y="7205"/>
                    <a:pt x="3924" y="7239"/>
                    <a:pt x="3858" y="7305"/>
                  </a:cubicBezTo>
                  <a:cubicBezTo>
                    <a:pt x="3698" y="7442"/>
                    <a:pt x="3698" y="7579"/>
                    <a:pt x="3835" y="7716"/>
                  </a:cubicBezTo>
                  <a:cubicBezTo>
                    <a:pt x="3918" y="7798"/>
                    <a:pt x="3995" y="7838"/>
                    <a:pt x="4069" y="7838"/>
                  </a:cubicBezTo>
                  <a:cubicBezTo>
                    <a:pt x="4137" y="7838"/>
                    <a:pt x="4203" y="7804"/>
                    <a:pt x="4269" y="7738"/>
                  </a:cubicBezTo>
                  <a:cubicBezTo>
                    <a:pt x="4406" y="7601"/>
                    <a:pt x="4428" y="7464"/>
                    <a:pt x="4291" y="7327"/>
                  </a:cubicBezTo>
                  <a:cubicBezTo>
                    <a:pt x="4208" y="7245"/>
                    <a:pt x="4132" y="7205"/>
                    <a:pt x="4058" y="7205"/>
                  </a:cubicBezTo>
                  <a:close/>
                  <a:moveTo>
                    <a:pt x="15499" y="7267"/>
                  </a:moveTo>
                  <a:cubicBezTo>
                    <a:pt x="15423" y="7267"/>
                    <a:pt x="15348" y="7296"/>
                    <a:pt x="15293" y="7350"/>
                  </a:cubicBezTo>
                  <a:cubicBezTo>
                    <a:pt x="15179" y="7464"/>
                    <a:pt x="15179" y="7670"/>
                    <a:pt x="15270" y="7784"/>
                  </a:cubicBezTo>
                  <a:cubicBezTo>
                    <a:pt x="15339" y="7841"/>
                    <a:pt x="15419" y="7870"/>
                    <a:pt x="15496" y="7870"/>
                  </a:cubicBezTo>
                  <a:cubicBezTo>
                    <a:pt x="15573" y="7870"/>
                    <a:pt x="15647" y="7841"/>
                    <a:pt x="15704" y="7784"/>
                  </a:cubicBezTo>
                  <a:cubicBezTo>
                    <a:pt x="15818" y="7670"/>
                    <a:pt x="15818" y="7464"/>
                    <a:pt x="15727" y="7373"/>
                  </a:cubicBezTo>
                  <a:cubicBezTo>
                    <a:pt x="15667" y="7302"/>
                    <a:pt x="15583" y="7267"/>
                    <a:pt x="15499" y="7267"/>
                  </a:cubicBezTo>
                  <a:close/>
                  <a:moveTo>
                    <a:pt x="5002" y="7293"/>
                  </a:moveTo>
                  <a:cubicBezTo>
                    <a:pt x="4931" y="7293"/>
                    <a:pt x="4862" y="7327"/>
                    <a:pt x="4794" y="7396"/>
                  </a:cubicBezTo>
                  <a:cubicBezTo>
                    <a:pt x="4657" y="7556"/>
                    <a:pt x="4657" y="7693"/>
                    <a:pt x="4794" y="7830"/>
                  </a:cubicBezTo>
                  <a:cubicBezTo>
                    <a:pt x="4862" y="7898"/>
                    <a:pt x="4931" y="7932"/>
                    <a:pt x="5002" y="7932"/>
                  </a:cubicBezTo>
                  <a:cubicBezTo>
                    <a:pt x="5073" y="7932"/>
                    <a:pt x="5147" y="7898"/>
                    <a:pt x="5227" y="7830"/>
                  </a:cubicBezTo>
                  <a:cubicBezTo>
                    <a:pt x="5364" y="7693"/>
                    <a:pt x="5364" y="7556"/>
                    <a:pt x="5227" y="7396"/>
                  </a:cubicBezTo>
                  <a:cubicBezTo>
                    <a:pt x="5147" y="7327"/>
                    <a:pt x="5073" y="7293"/>
                    <a:pt x="5002" y="7293"/>
                  </a:cubicBezTo>
                  <a:close/>
                  <a:moveTo>
                    <a:pt x="16446" y="7356"/>
                  </a:moveTo>
                  <a:cubicBezTo>
                    <a:pt x="16366" y="7356"/>
                    <a:pt x="16286" y="7385"/>
                    <a:pt x="16229" y="7442"/>
                  </a:cubicBezTo>
                  <a:cubicBezTo>
                    <a:pt x="16115" y="7556"/>
                    <a:pt x="16115" y="7761"/>
                    <a:pt x="16229" y="7875"/>
                  </a:cubicBezTo>
                  <a:cubicBezTo>
                    <a:pt x="16286" y="7932"/>
                    <a:pt x="16366" y="7961"/>
                    <a:pt x="16446" y="7961"/>
                  </a:cubicBezTo>
                  <a:cubicBezTo>
                    <a:pt x="16526" y="7961"/>
                    <a:pt x="16606" y="7932"/>
                    <a:pt x="16663" y="7875"/>
                  </a:cubicBezTo>
                  <a:cubicBezTo>
                    <a:pt x="16777" y="7761"/>
                    <a:pt x="16777" y="7579"/>
                    <a:pt x="16663" y="7442"/>
                  </a:cubicBezTo>
                  <a:cubicBezTo>
                    <a:pt x="16606" y="7385"/>
                    <a:pt x="16526" y="7356"/>
                    <a:pt x="16446" y="7356"/>
                  </a:cubicBezTo>
                  <a:close/>
                  <a:moveTo>
                    <a:pt x="5927" y="7364"/>
                  </a:moveTo>
                  <a:cubicBezTo>
                    <a:pt x="5861" y="7364"/>
                    <a:pt x="5795" y="7399"/>
                    <a:pt x="5729" y="7464"/>
                  </a:cubicBezTo>
                  <a:cubicBezTo>
                    <a:pt x="5570" y="7624"/>
                    <a:pt x="5570" y="7761"/>
                    <a:pt x="5707" y="7898"/>
                  </a:cubicBezTo>
                  <a:cubicBezTo>
                    <a:pt x="5786" y="7978"/>
                    <a:pt x="5861" y="8018"/>
                    <a:pt x="5932" y="8018"/>
                  </a:cubicBezTo>
                  <a:cubicBezTo>
                    <a:pt x="6003" y="8018"/>
                    <a:pt x="6072" y="7978"/>
                    <a:pt x="6140" y="7898"/>
                  </a:cubicBezTo>
                  <a:cubicBezTo>
                    <a:pt x="6300" y="7761"/>
                    <a:pt x="6300" y="7624"/>
                    <a:pt x="6140" y="7487"/>
                  </a:cubicBezTo>
                  <a:cubicBezTo>
                    <a:pt x="6069" y="7404"/>
                    <a:pt x="5998" y="7364"/>
                    <a:pt x="5927" y="7364"/>
                  </a:cubicBezTo>
                  <a:close/>
                  <a:moveTo>
                    <a:pt x="17391" y="7437"/>
                  </a:moveTo>
                  <a:cubicBezTo>
                    <a:pt x="17279" y="7437"/>
                    <a:pt x="17136" y="7499"/>
                    <a:pt x="17096" y="7579"/>
                  </a:cubicBezTo>
                  <a:cubicBezTo>
                    <a:pt x="17051" y="7693"/>
                    <a:pt x="17074" y="7875"/>
                    <a:pt x="17165" y="7944"/>
                  </a:cubicBezTo>
                  <a:cubicBezTo>
                    <a:pt x="17211" y="8005"/>
                    <a:pt x="17277" y="8035"/>
                    <a:pt x="17349" y="8035"/>
                  </a:cubicBezTo>
                  <a:cubicBezTo>
                    <a:pt x="17386" y="8035"/>
                    <a:pt x="17424" y="8027"/>
                    <a:pt x="17462" y="8012"/>
                  </a:cubicBezTo>
                  <a:cubicBezTo>
                    <a:pt x="17576" y="7989"/>
                    <a:pt x="17599" y="7967"/>
                    <a:pt x="17576" y="7875"/>
                  </a:cubicBezTo>
                  <a:cubicBezTo>
                    <a:pt x="17553" y="7761"/>
                    <a:pt x="17553" y="7647"/>
                    <a:pt x="17530" y="7533"/>
                  </a:cubicBezTo>
                  <a:cubicBezTo>
                    <a:pt x="17530" y="7487"/>
                    <a:pt x="17484" y="7442"/>
                    <a:pt x="17439" y="7442"/>
                  </a:cubicBezTo>
                  <a:cubicBezTo>
                    <a:pt x="17424" y="7439"/>
                    <a:pt x="17408" y="7437"/>
                    <a:pt x="17391" y="7437"/>
                  </a:cubicBezTo>
                  <a:close/>
                  <a:moveTo>
                    <a:pt x="6891" y="7459"/>
                  </a:moveTo>
                  <a:cubicBezTo>
                    <a:pt x="6819" y="7459"/>
                    <a:pt x="6745" y="7499"/>
                    <a:pt x="6665" y="7579"/>
                  </a:cubicBezTo>
                  <a:cubicBezTo>
                    <a:pt x="6528" y="7716"/>
                    <a:pt x="6528" y="7852"/>
                    <a:pt x="6665" y="7989"/>
                  </a:cubicBezTo>
                  <a:cubicBezTo>
                    <a:pt x="6748" y="8072"/>
                    <a:pt x="6819" y="8112"/>
                    <a:pt x="6890" y="8112"/>
                  </a:cubicBezTo>
                  <a:cubicBezTo>
                    <a:pt x="6956" y="8112"/>
                    <a:pt x="7022" y="8078"/>
                    <a:pt x="7099" y="8012"/>
                  </a:cubicBezTo>
                  <a:cubicBezTo>
                    <a:pt x="7236" y="7852"/>
                    <a:pt x="7236" y="7716"/>
                    <a:pt x="7099" y="7579"/>
                  </a:cubicBezTo>
                  <a:cubicBezTo>
                    <a:pt x="7030" y="7499"/>
                    <a:pt x="6962" y="7459"/>
                    <a:pt x="6891" y="7459"/>
                  </a:cubicBezTo>
                  <a:close/>
                  <a:moveTo>
                    <a:pt x="7855" y="7527"/>
                  </a:moveTo>
                  <a:cubicBezTo>
                    <a:pt x="7784" y="7527"/>
                    <a:pt x="7715" y="7567"/>
                    <a:pt x="7647" y="7647"/>
                  </a:cubicBezTo>
                  <a:cubicBezTo>
                    <a:pt x="7487" y="7784"/>
                    <a:pt x="7487" y="7921"/>
                    <a:pt x="7647" y="8058"/>
                  </a:cubicBezTo>
                  <a:cubicBezTo>
                    <a:pt x="7718" y="8141"/>
                    <a:pt x="7789" y="8181"/>
                    <a:pt x="7860" y="8181"/>
                  </a:cubicBezTo>
                  <a:cubicBezTo>
                    <a:pt x="7926" y="8181"/>
                    <a:pt x="7992" y="8147"/>
                    <a:pt x="8058" y="8081"/>
                  </a:cubicBezTo>
                  <a:cubicBezTo>
                    <a:pt x="8217" y="7921"/>
                    <a:pt x="8217" y="7784"/>
                    <a:pt x="8080" y="7647"/>
                  </a:cubicBezTo>
                  <a:cubicBezTo>
                    <a:pt x="8001" y="7567"/>
                    <a:pt x="7926" y="7527"/>
                    <a:pt x="7855" y="7527"/>
                  </a:cubicBezTo>
                  <a:close/>
                  <a:moveTo>
                    <a:pt x="8826" y="7618"/>
                  </a:moveTo>
                  <a:cubicBezTo>
                    <a:pt x="8813" y="7618"/>
                    <a:pt x="8800" y="7620"/>
                    <a:pt x="8788" y="7624"/>
                  </a:cubicBezTo>
                  <a:cubicBezTo>
                    <a:pt x="8720" y="7624"/>
                    <a:pt x="8628" y="7624"/>
                    <a:pt x="8560" y="7693"/>
                  </a:cubicBezTo>
                  <a:cubicBezTo>
                    <a:pt x="8514" y="7761"/>
                    <a:pt x="8468" y="7852"/>
                    <a:pt x="8468" y="7921"/>
                  </a:cubicBezTo>
                  <a:cubicBezTo>
                    <a:pt x="8468" y="7989"/>
                    <a:pt x="8468" y="8104"/>
                    <a:pt x="8560" y="8126"/>
                  </a:cubicBezTo>
                  <a:cubicBezTo>
                    <a:pt x="8605" y="8241"/>
                    <a:pt x="8720" y="8241"/>
                    <a:pt x="8788" y="8241"/>
                  </a:cubicBezTo>
                  <a:cubicBezTo>
                    <a:pt x="8857" y="8241"/>
                    <a:pt x="8925" y="8218"/>
                    <a:pt x="8993" y="8149"/>
                  </a:cubicBezTo>
                  <a:cubicBezTo>
                    <a:pt x="9062" y="8081"/>
                    <a:pt x="9085" y="8012"/>
                    <a:pt x="9085" y="7944"/>
                  </a:cubicBezTo>
                  <a:cubicBezTo>
                    <a:pt x="9085" y="7875"/>
                    <a:pt x="9062" y="7784"/>
                    <a:pt x="9016" y="7716"/>
                  </a:cubicBezTo>
                  <a:cubicBezTo>
                    <a:pt x="8960" y="7659"/>
                    <a:pt x="8888" y="7618"/>
                    <a:pt x="8826" y="7618"/>
                  </a:cubicBezTo>
                  <a:close/>
                  <a:moveTo>
                    <a:pt x="9747" y="7716"/>
                  </a:moveTo>
                  <a:cubicBezTo>
                    <a:pt x="9655" y="7716"/>
                    <a:pt x="9564" y="7716"/>
                    <a:pt x="9518" y="7807"/>
                  </a:cubicBezTo>
                  <a:cubicBezTo>
                    <a:pt x="9427" y="7852"/>
                    <a:pt x="9427" y="7944"/>
                    <a:pt x="9427" y="8035"/>
                  </a:cubicBezTo>
                  <a:cubicBezTo>
                    <a:pt x="9427" y="8104"/>
                    <a:pt x="9450" y="8172"/>
                    <a:pt x="9518" y="8241"/>
                  </a:cubicBezTo>
                  <a:cubicBezTo>
                    <a:pt x="9587" y="8309"/>
                    <a:pt x="9655" y="8332"/>
                    <a:pt x="9724" y="8332"/>
                  </a:cubicBezTo>
                  <a:cubicBezTo>
                    <a:pt x="9792" y="8332"/>
                    <a:pt x="9884" y="8309"/>
                    <a:pt x="9952" y="8241"/>
                  </a:cubicBezTo>
                  <a:cubicBezTo>
                    <a:pt x="9998" y="8172"/>
                    <a:pt x="10043" y="8104"/>
                    <a:pt x="10043" y="8012"/>
                  </a:cubicBezTo>
                  <a:cubicBezTo>
                    <a:pt x="10043" y="7944"/>
                    <a:pt x="10021" y="7875"/>
                    <a:pt x="9952" y="7807"/>
                  </a:cubicBezTo>
                  <a:cubicBezTo>
                    <a:pt x="9884" y="7738"/>
                    <a:pt x="9815" y="7716"/>
                    <a:pt x="9747" y="7716"/>
                  </a:cubicBezTo>
                  <a:close/>
                  <a:moveTo>
                    <a:pt x="10671" y="7813"/>
                  </a:moveTo>
                  <a:cubicBezTo>
                    <a:pt x="10591" y="7813"/>
                    <a:pt x="10511" y="7841"/>
                    <a:pt x="10454" y="7898"/>
                  </a:cubicBezTo>
                  <a:cubicBezTo>
                    <a:pt x="10340" y="8012"/>
                    <a:pt x="10363" y="8218"/>
                    <a:pt x="10477" y="8332"/>
                  </a:cubicBezTo>
                  <a:cubicBezTo>
                    <a:pt x="10534" y="8389"/>
                    <a:pt x="10614" y="8417"/>
                    <a:pt x="10694" y="8417"/>
                  </a:cubicBezTo>
                  <a:cubicBezTo>
                    <a:pt x="10774" y="8417"/>
                    <a:pt x="10854" y="8389"/>
                    <a:pt x="10911" y="8332"/>
                  </a:cubicBezTo>
                  <a:cubicBezTo>
                    <a:pt x="11002" y="8218"/>
                    <a:pt x="11002" y="8012"/>
                    <a:pt x="10888" y="7898"/>
                  </a:cubicBezTo>
                  <a:cubicBezTo>
                    <a:pt x="10831" y="7841"/>
                    <a:pt x="10751" y="7813"/>
                    <a:pt x="10671" y="7813"/>
                  </a:cubicBezTo>
                  <a:close/>
                  <a:moveTo>
                    <a:pt x="11607" y="7881"/>
                  </a:moveTo>
                  <a:cubicBezTo>
                    <a:pt x="11527" y="7881"/>
                    <a:pt x="11447" y="7910"/>
                    <a:pt x="11390" y="7967"/>
                  </a:cubicBezTo>
                  <a:cubicBezTo>
                    <a:pt x="11276" y="8104"/>
                    <a:pt x="11276" y="8286"/>
                    <a:pt x="11390" y="8400"/>
                  </a:cubicBezTo>
                  <a:cubicBezTo>
                    <a:pt x="11447" y="8457"/>
                    <a:pt x="11527" y="8486"/>
                    <a:pt x="11607" y="8486"/>
                  </a:cubicBezTo>
                  <a:cubicBezTo>
                    <a:pt x="11687" y="8486"/>
                    <a:pt x="11767" y="8457"/>
                    <a:pt x="11824" y="8400"/>
                  </a:cubicBezTo>
                  <a:cubicBezTo>
                    <a:pt x="11938" y="8286"/>
                    <a:pt x="11938" y="8081"/>
                    <a:pt x="11824" y="7967"/>
                  </a:cubicBezTo>
                  <a:cubicBezTo>
                    <a:pt x="11767" y="7910"/>
                    <a:pt x="11687" y="7881"/>
                    <a:pt x="11607" y="7881"/>
                  </a:cubicBezTo>
                  <a:close/>
                  <a:moveTo>
                    <a:pt x="215" y="7842"/>
                  </a:moveTo>
                  <a:cubicBezTo>
                    <a:pt x="178" y="7842"/>
                    <a:pt x="137" y="7852"/>
                    <a:pt x="92" y="7875"/>
                  </a:cubicBezTo>
                  <a:cubicBezTo>
                    <a:pt x="80" y="7875"/>
                    <a:pt x="74" y="7870"/>
                    <a:pt x="72" y="7870"/>
                  </a:cubicBezTo>
                  <a:cubicBezTo>
                    <a:pt x="69" y="7870"/>
                    <a:pt x="69" y="7875"/>
                    <a:pt x="69" y="7898"/>
                  </a:cubicBezTo>
                  <a:cubicBezTo>
                    <a:pt x="46" y="8035"/>
                    <a:pt x="46" y="8195"/>
                    <a:pt x="46" y="8332"/>
                  </a:cubicBezTo>
                  <a:cubicBezTo>
                    <a:pt x="23" y="8469"/>
                    <a:pt x="46" y="8492"/>
                    <a:pt x="183" y="8492"/>
                  </a:cubicBezTo>
                  <a:cubicBezTo>
                    <a:pt x="297" y="8492"/>
                    <a:pt x="434" y="8377"/>
                    <a:pt x="480" y="8263"/>
                  </a:cubicBezTo>
                  <a:cubicBezTo>
                    <a:pt x="525" y="8149"/>
                    <a:pt x="502" y="8035"/>
                    <a:pt x="411" y="7944"/>
                  </a:cubicBezTo>
                  <a:cubicBezTo>
                    <a:pt x="350" y="7883"/>
                    <a:pt x="289" y="7842"/>
                    <a:pt x="215" y="7842"/>
                  </a:cubicBezTo>
                  <a:close/>
                  <a:moveTo>
                    <a:pt x="1142" y="7887"/>
                  </a:moveTo>
                  <a:cubicBezTo>
                    <a:pt x="1073" y="7887"/>
                    <a:pt x="1005" y="7921"/>
                    <a:pt x="936" y="7989"/>
                  </a:cubicBezTo>
                  <a:cubicBezTo>
                    <a:pt x="776" y="8149"/>
                    <a:pt x="776" y="8286"/>
                    <a:pt x="913" y="8423"/>
                  </a:cubicBezTo>
                  <a:cubicBezTo>
                    <a:pt x="996" y="8494"/>
                    <a:pt x="1073" y="8535"/>
                    <a:pt x="1147" y="8535"/>
                  </a:cubicBezTo>
                  <a:cubicBezTo>
                    <a:pt x="1215" y="8535"/>
                    <a:pt x="1281" y="8500"/>
                    <a:pt x="1347" y="8423"/>
                  </a:cubicBezTo>
                  <a:cubicBezTo>
                    <a:pt x="1507" y="8286"/>
                    <a:pt x="1507" y="8149"/>
                    <a:pt x="1347" y="7989"/>
                  </a:cubicBezTo>
                  <a:cubicBezTo>
                    <a:pt x="1279" y="7921"/>
                    <a:pt x="1210" y="7887"/>
                    <a:pt x="1142" y="7887"/>
                  </a:cubicBezTo>
                  <a:close/>
                  <a:moveTo>
                    <a:pt x="12542" y="7983"/>
                  </a:moveTo>
                  <a:cubicBezTo>
                    <a:pt x="12470" y="7983"/>
                    <a:pt x="12400" y="8006"/>
                    <a:pt x="12349" y="8058"/>
                  </a:cubicBezTo>
                  <a:cubicBezTo>
                    <a:pt x="12235" y="8172"/>
                    <a:pt x="12235" y="8377"/>
                    <a:pt x="12349" y="8492"/>
                  </a:cubicBezTo>
                  <a:cubicBezTo>
                    <a:pt x="12409" y="8552"/>
                    <a:pt x="12488" y="8580"/>
                    <a:pt x="12567" y="8580"/>
                  </a:cubicBezTo>
                  <a:cubicBezTo>
                    <a:pt x="12637" y="8580"/>
                    <a:pt x="12706" y="8558"/>
                    <a:pt x="12760" y="8514"/>
                  </a:cubicBezTo>
                  <a:cubicBezTo>
                    <a:pt x="12874" y="8377"/>
                    <a:pt x="12897" y="8195"/>
                    <a:pt x="12782" y="8081"/>
                  </a:cubicBezTo>
                  <a:cubicBezTo>
                    <a:pt x="12720" y="8018"/>
                    <a:pt x="12629" y="7983"/>
                    <a:pt x="12542" y="7983"/>
                  </a:cubicBezTo>
                  <a:close/>
                  <a:moveTo>
                    <a:pt x="2089" y="7981"/>
                  </a:moveTo>
                  <a:cubicBezTo>
                    <a:pt x="2020" y="7981"/>
                    <a:pt x="1949" y="8015"/>
                    <a:pt x="1872" y="8081"/>
                  </a:cubicBezTo>
                  <a:cubicBezTo>
                    <a:pt x="1735" y="8241"/>
                    <a:pt x="1735" y="8377"/>
                    <a:pt x="1872" y="8514"/>
                  </a:cubicBezTo>
                  <a:cubicBezTo>
                    <a:pt x="1946" y="8589"/>
                    <a:pt x="2020" y="8629"/>
                    <a:pt x="2094" y="8629"/>
                  </a:cubicBezTo>
                  <a:cubicBezTo>
                    <a:pt x="2157" y="8629"/>
                    <a:pt x="2220" y="8600"/>
                    <a:pt x="2283" y="8537"/>
                  </a:cubicBezTo>
                  <a:cubicBezTo>
                    <a:pt x="2443" y="8377"/>
                    <a:pt x="2443" y="8241"/>
                    <a:pt x="2306" y="8104"/>
                  </a:cubicBezTo>
                  <a:cubicBezTo>
                    <a:pt x="2235" y="8021"/>
                    <a:pt x="2163" y="7981"/>
                    <a:pt x="2089" y="7981"/>
                  </a:cubicBezTo>
                  <a:close/>
                  <a:moveTo>
                    <a:pt x="13548" y="8051"/>
                  </a:moveTo>
                  <a:cubicBezTo>
                    <a:pt x="13460" y="8051"/>
                    <a:pt x="13370" y="8086"/>
                    <a:pt x="13307" y="8149"/>
                  </a:cubicBezTo>
                  <a:cubicBezTo>
                    <a:pt x="13193" y="8263"/>
                    <a:pt x="13193" y="8469"/>
                    <a:pt x="13330" y="8583"/>
                  </a:cubicBezTo>
                  <a:cubicBezTo>
                    <a:pt x="13384" y="8626"/>
                    <a:pt x="13458" y="8649"/>
                    <a:pt x="13534" y="8649"/>
                  </a:cubicBezTo>
                  <a:cubicBezTo>
                    <a:pt x="13618" y="8649"/>
                    <a:pt x="13704" y="8620"/>
                    <a:pt x="13764" y="8560"/>
                  </a:cubicBezTo>
                  <a:cubicBezTo>
                    <a:pt x="13855" y="8446"/>
                    <a:pt x="13855" y="8241"/>
                    <a:pt x="13741" y="8126"/>
                  </a:cubicBezTo>
                  <a:cubicBezTo>
                    <a:pt x="13690" y="8075"/>
                    <a:pt x="13620" y="8051"/>
                    <a:pt x="13548" y="8051"/>
                  </a:cubicBezTo>
                  <a:close/>
                  <a:moveTo>
                    <a:pt x="3036" y="8081"/>
                  </a:moveTo>
                  <a:cubicBezTo>
                    <a:pt x="2968" y="8104"/>
                    <a:pt x="2876" y="8081"/>
                    <a:pt x="2831" y="8172"/>
                  </a:cubicBezTo>
                  <a:cubicBezTo>
                    <a:pt x="2785" y="8218"/>
                    <a:pt x="2762" y="8263"/>
                    <a:pt x="2739" y="8286"/>
                  </a:cubicBezTo>
                  <a:cubicBezTo>
                    <a:pt x="2716" y="8355"/>
                    <a:pt x="2739" y="8446"/>
                    <a:pt x="2739" y="8514"/>
                  </a:cubicBezTo>
                  <a:cubicBezTo>
                    <a:pt x="2762" y="8537"/>
                    <a:pt x="2808" y="8583"/>
                    <a:pt x="2831" y="8606"/>
                  </a:cubicBezTo>
                  <a:cubicBezTo>
                    <a:pt x="2876" y="8697"/>
                    <a:pt x="2945" y="8720"/>
                    <a:pt x="3036" y="8720"/>
                  </a:cubicBezTo>
                  <a:cubicBezTo>
                    <a:pt x="3105" y="8720"/>
                    <a:pt x="3173" y="8697"/>
                    <a:pt x="3241" y="8629"/>
                  </a:cubicBezTo>
                  <a:cubicBezTo>
                    <a:pt x="3310" y="8560"/>
                    <a:pt x="3356" y="8492"/>
                    <a:pt x="3356" y="8400"/>
                  </a:cubicBezTo>
                  <a:cubicBezTo>
                    <a:pt x="3356" y="8332"/>
                    <a:pt x="3333" y="8263"/>
                    <a:pt x="3264" y="8195"/>
                  </a:cubicBezTo>
                  <a:cubicBezTo>
                    <a:pt x="3196" y="8126"/>
                    <a:pt x="3127" y="8081"/>
                    <a:pt x="3036" y="8081"/>
                  </a:cubicBezTo>
                  <a:close/>
                  <a:moveTo>
                    <a:pt x="14447" y="8129"/>
                  </a:moveTo>
                  <a:cubicBezTo>
                    <a:pt x="14371" y="8129"/>
                    <a:pt x="14297" y="8152"/>
                    <a:pt x="14243" y="8195"/>
                  </a:cubicBezTo>
                  <a:cubicBezTo>
                    <a:pt x="14129" y="8309"/>
                    <a:pt x="14129" y="8514"/>
                    <a:pt x="14243" y="8629"/>
                  </a:cubicBezTo>
                  <a:cubicBezTo>
                    <a:pt x="14303" y="8688"/>
                    <a:pt x="14381" y="8723"/>
                    <a:pt x="14462" y="8723"/>
                  </a:cubicBezTo>
                  <a:cubicBezTo>
                    <a:pt x="14536" y="8723"/>
                    <a:pt x="14612" y="8694"/>
                    <a:pt x="14677" y="8629"/>
                  </a:cubicBezTo>
                  <a:cubicBezTo>
                    <a:pt x="14768" y="8537"/>
                    <a:pt x="14791" y="8332"/>
                    <a:pt x="14677" y="8218"/>
                  </a:cubicBezTo>
                  <a:cubicBezTo>
                    <a:pt x="14617" y="8157"/>
                    <a:pt x="14531" y="8129"/>
                    <a:pt x="14447" y="8129"/>
                  </a:cubicBezTo>
                  <a:close/>
                  <a:moveTo>
                    <a:pt x="3972" y="8149"/>
                  </a:moveTo>
                  <a:cubicBezTo>
                    <a:pt x="3903" y="8149"/>
                    <a:pt x="3835" y="8172"/>
                    <a:pt x="3766" y="8241"/>
                  </a:cubicBezTo>
                  <a:cubicBezTo>
                    <a:pt x="3675" y="8309"/>
                    <a:pt x="3652" y="8377"/>
                    <a:pt x="3652" y="8469"/>
                  </a:cubicBezTo>
                  <a:cubicBezTo>
                    <a:pt x="3652" y="8537"/>
                    <a:pt x="3675" y="8606"/>
                    <a:pt x="3744" y="8674"/>
                  </a:cubicBezTo>
                  <a:cubicBezTo>
                    <a:pt x="3812" y="8743"/>
                    <a:pt x="3881" y="8788"/>
                    <a:pt x="3949" y="8788"/>
                  </a:cubicBezTo>
                  <a:cubicBezTo>
                    <a:pt x="4040" y="8788"/>
                    <a:pt x="4132" y="8788"/>
                    <a:pt x="4154" y="8697"/>
                  </a:cubicBezTo>
                  <a:cubicBezTo>
                    <a:pt x="4269" y="8651"/>
                    <a:pt x="4269" y="8537"/>
                    <a:pt x="4269" y="8469"/>
                  </a:cubicBezTo>
                  <a:cubicBezTo>
                    <a:pt x="4269" y="8400"/>
                    <a:pt x="4246" y="8309"/>
                    <a:pt x="4177" y="8263"/>
                  </a:cubicBezTo>
                  <a:cubicBezTo>
                    <a:pt x="4109" y="8195"/>
                    <a:pt x="4040" y="8149"/>
                    <a:pt x="3972" y="8149"/>
                  </a:cubicBezTo>
                  <a:close/>
                  <a:moveTo>
                    <a:pt x="15407" y="8218"/>
                  </a:moveTo>
                  <a:cubicBezTo>
                    <a:pt x="15339" y="8218"/>
                    <a:pt x="15225" y="8263"/>
                    <a:pt x="15179" y="8309"/>
                  </a:cubicBezTo>
                  <a:cubicBezTo>
                    <a:pt x="15088" y="8423"/>
                    <a:pt x="15088" y="8606"/>
                    <a:pt x="15179" y="8720"/>
                  </a:cubicBezTo>
                  <a:cubicBezTo>
                    <a:pt x="15242" y="8783"/>
                    <a:pt x="15332" y="8818"/>
                    <a:pt x="15420" y="8818"/>
                  </a:cubicBezTo>
                  <a:cubicBezTo>
                    <a:pt x="15491" y="8818"/>
                    <a:pt x="15561" y="8794"/>
                    <a:pt x="15613" y="8743"/>
                  </a:cubicBezTo>
                  <a:cubicBezTo>
                    <a:pt x="15658" y="8674"/>
                    <a:pt x="15704" y="8629"/>
                    <a:pt x="15704" y="8537"/>
                  </a:cubicBezTo>
                  <a:cubicBezTo>
                    <a:pt x="15704" y="8446"/>
                    <a:pt x="15658" y="8377"/>
                    <a:pt x="15636" y="8309"/>
                  </a:cubicBezTo>
                  <a:cubicBezTo>
                    <a:pt x="15590" y="8263"/>
                    <a:pt x="15453" y="8218"/>
                    <a:pt x="15407" y="8218"/>
                  </a:cubicBezTo>
                  <a:close/>
                  <a:moveTo>
                    <a:pt x="4919" y="8269"/>
                  </a:moveTo>
                  <a:cubicBezTo>
                    <a:pt x="4839" y="8269"/>
                    <a:pt x="4759" y="8298"/>
                    <a:pt x="4702" y="8355"/>
                  </a:cubicBezTo>
                  <a:cubicBezTo>
                    <a:pt x="4588" y="8469"/>
                    <a:pt x="4588" y="8674"/>
                    <a:pt x="4702" y="8788"/>
                  </a:cubicBezTo>
                  <a:cubicBezTo>
                    <a:pt x="4763" y="8836"/>
                    <a:pt x="4842" y="8866"/>
                    <a:pt x="4920" y="8866"/>
                  </a:cubicBezTo>
                  <a:cubicBezTo>
                    <a:pt x="4990" y="8866"/>
                    <a:pt x="5059" y="8842"/>
                    <a:pt x="5113" y="8788"/>
                  </a:cubicBezTo>
                  <a:cubicBezTo>
                    <a:pt x="5250" y="8674"/>
                    <a:pt x="5250" y="8469"/>
                    <a:pt x="5136" y="8355"/>
                  </a:cubicBezTo>
                  <a:cubicBezTo>
                    <a:pt x="5079" y="8298"/>
                    <a:pt x="4999" y="8269"/>
                    <a:pt x="4919" y="8269"/>
                  </a:cubicBezTo>
                  <a:close/>
                  <a:moveTo>
                    <a:pt x="16366" y="8309"/>
                  </a:moveTo>
                  <a:cubicBezTo>
                    <a:pt x="16275" y="8309"/>
                    <a:pt x="16206" y="8355"/>
                    <a:pt x="16138" y="8400"/>
                  </a:cubicBezTo>
                  <a:cubicBezTo>
                    <a:pt x="16115" y="8469"/>
                    <a:pt x="16046" y="8514"/>
                    <a:pt x="16046" y="8606"/>
                  </a:cubicBezTo>
                  <a:cubicBezTo>
                    <a:pt x="16069" y="8674"/>
                    <a:pt x="16115" y="8788"/>
                    <a:pt x="16138" y="8834"/>
                  </a:cubicBezTo>
                  <a:cubicBezTo>
                    <a:pt x="16198" y="8882"/>
                    <a:pt x="16277" y="8911"/>
                    <a:pt x="16355" y="8911"/>
                  </a:cubicBezTo>
                  <a:cubicBezTo>
                    <a:pt x="16426" y="8911"/>
                    <a:pt x="16495" y="8888"/>
                    <a:pt x="16549" y="8834"/>
                  </a:cubicBezTo>
                  <a:cubicBezTo>
                    <a:pt x="16686" y="8720"/>
                    <a:pt x="16686" y="8514"/>
                    <a:pt x="16571" y="8400"/>
                  </a:cubicBezTo>
                  <a:cubicBezTo>
                    <a:pt x="16526" y="8355"/>
                    <a:pt x="16457" y="8332"/>
                    <a:pt x="16366" y="8309"/>
                  </a:cubicBezTo>
                  <a:close/>
                  <a:moveTo>
                    <a:pt x="5855" y="8360"/>
                  </a:moveTo>
                  <a:cubicBezTo>
                    <a:pt x="5775" y="8360"/>
                    <a:pt x="5695" y="8389"/>
                    <a:pt x="5638" y="8446"/>
                  </a:cubicBezTo>
                  <a:cubicBezTo>
                    <a:pt x="5524" y="8560"/>
                    <a:pt x="5524" y="8765"/>
                    <a:pt x="5661" y="8880"/>
                  </a:cubicBezTo>
                  <a:cubicBezTo>
                    <a:pt x="5718" y="8937"/>
                    <a:pt x="5792" y="8965"/>
                    <a:pt x="5866" y="8965"/>
                  </a:cubicBezTo>
                  <a:cubicBezTo>
                    <a:pt x="5941" y="8965"/>
                    <a:pt x="6015" y="8937"/>
                    <a:pt x="6072" y="8880"/>
                  </a:cubicBezTo>
                  <a:cubicBezTo>
                    <a:pt x="6186" y="8743"/>
                    <a:pt x="6186" y="8560"/>
                    <a:pt x="6072" y="8446"/>
                  </a:cubicBezTo>
                  <a:cubicBezTo>
                    <a:pt x="6015" y="8389"/>
                    <a:pt x="5935" y="8360"/>
                    <a:pt x="5855" y="8360"/>
                  </a:cubicBezTo>
                  <a:close/>
                  <a:moveTo>
                    <a:pt x="17268" y="8400"/>
                  </a:moveTo>
                  <a:cubicBezTo>
                    <a:pt x="17182" y="8400"/>
                    <a:pt x="17096" y="8423"/>
                    <a:pt x="17051" y="8469"/>
                  </a:cubicBezTo>
                  <a:cubicBezTo>
                    <a:pt x="16959" y="8583"/>
                    <a:pt x="16982" y="8834"/>
                    <a:pt x="17074" y="8902"/>
                  </a:cubicBezTo>
                  <a:cubicBezTo>
                    <a:pt x="17119" y="8948"/>
                    <a:pt x="17205" y="8971"/>
                    <a:pt x="17288" y="8971"/>
                  </a:cubicBezTo>
                  <a:cubicBezTo>
                    <a:pt x="17370" y="8971"/>
                    <a:pt x="17450" y="8948"/>
                    <a:pt x="17484" y="8902"/>
                  </a:cubicBezTo>
                  <a:cubicBezTo>
                    <a:pt x="17599" y="8811"/>
                    <a:pt x="17576" y="8560"/>
                    <a:pt x="17484" y="8469"/>
                  </a:cubicBezTo>
                  <a:cubicBezTo>
                    <a:pt x="17439" y="8423"/>
                    <a:pt x="17353" y="8400"/>
                    <a:pt x="17268" y="8400"/>
                  </a:cubicBezTo>
                  <a:close/>
                  <a:moveTo>
                    <a:pt x="6814" y="8406"/>
                  </a:moveTo>
                  <a:cubicBezTo>
                    <a:pt x="6734" y="8406"/>
                    <a:pt x="6654" y="8435"/>
                    <a:pt x="6597" y="8492"/>
                  </a:cubicBezTo>
                  <a:cubicBezTo>
                    <a:pt x="6483" y="8606"/>
                    <a:pt x="6483" y="8811"/>
                    <a:pt x="6597" y="8902"/>
                  </a:cubicBezTo>
                  <a:cubicBezTo>
                    <a:pt x="6656" y="8974"/>
                    <a:pt x="6735" y="9008"/>
                    <a:pt x="6816" y="9008"/>
                  </a:cubicBezTo>
                  <a:cubicBezTo>
                    <a:pt x="6889" y="9008"/>
                    <a:pt x="6965" y="8980"/>
                    <a:pt x="7030" y="8925"/>
                  </a:cubicBezTo>
                  <a:cubicBezTo>
                    <a:pt x="7145" y="8811"/>
                    <a:pt x="7145" y="8606"/>
                    <a:pt x="7030" y="8492"/>
                  </a:cubicBezTo>
                  <a:cubicBezTo>
                    <a:pt x="6973" y="8435"/>
                    <a:pt x="6894" y="8406"/>
                    <a:pt x="6814" y="8406"/>
                  </a:cubicBezTo>
                  <a:close/>
                  <a:moveTo>
                    <a:pt x="7753" y="8500"/>
                  </a:moveTo>
                  <a:cubicBezTo>
                    <a:pt x="7680" y="8500"/>
                    <a:pt x="7610" y="8528"/>
                    <a:pt x="7555" y="8583"/>
                  </a:cubicBezTo>
                  <a:cubicBezTo>
                    <a:pt x="7441" y="8697"/>
                    <a:pt x="7441" y="8902"/>
                    <a:pt x="7555" y="9017"/>
                  </a:cubicBezTo>
                  <a:cubicBezTo>
                    <a:pt x="7613" y="9074"/>
                    <a:pt x="7687" y="9102"/>
                    <a:pt x="7761" y="9102"/>
                  </a:cubicBezTo>
                  <a:cubicBezTo>
                    <a:pt x="7835" y="9102"/>
                    <a:pt x="7909" y="9074"/>
                    <a:pt x="7966" y="9017"/>
                  </a:cubicBezTo>
                  <a:cubicBezTo>
                    <a:pt x="8080" y="8902"/>
                    <a:pt x="8103" y="8720"/>
                    <a:pt x="7989" y="8606"/>
                  </a:cubicBezTo>
                  <a:cubicBezTo>
                    <a:pt x="7918" y="8534"/>
                    <a:pt x="7833" y="8500"/>
                    <a:pt x="7753" y="8500"/>
                  </a:cubicBezTo>
                  <a:close/>
                  <a:moveTo>
                    <a:pt x="8732" y="8599"/>
                  </a:moveTo>
                  <a:cubicBezTo>
                    <a:pt x="8644" y="8599"/>
                    <a:pt x="8554" y="8634"/>
                    <a:pt x="8491" y="8697"/>
                  </a:cubicBezTo>
                  <a:cubicBezTo>
                    <a:pt x="8377" y="8811"/>
                    <a:pt x="8377" y="9017"/>
                    <a:pt x="8514" y="9131"/>
                  </a:cubicBezTo>
                  <a:cubicBezTo>
                    <a:pt x="8568" y="9174"/>
                    <a:pt x="8637" y="9197"/>
                    <a:pt x="8707" y="9197"/>
                  </a:cubicBezTo>
                  <a:cubicBezTo>
                    <a:pt x="8785" y="9197"/>
                    <a:pt x="8865" y="9168"/>
                    <a:pt x="8925" y="9108"/>
                  </a:cubicBezTo>
                  <a:cubicBezTo>
                    <a:pt x="9039" y="8994"/>
                    <a:pt x="9039" y="8788"/>
                    <a:pt x="8925" y="8674"/>
                  </a:cubicBezTo>
                  <a:cubicBezTo>
                    <a:pt x="8874" y="8623"/>
                    <a:pt x="8804" y="8599"/>
                    <a:pt x="8732" y="8599"/>
                  </a:cubicBezTo>
                  <a:close/>
                  <a:moveTo>
                    <a:pt x="9644" y="8680"/>
                  </a:moveTo>
                  <a:cubicBezTo>
                    <a:pt x="9564" y="8680"/>
                    <a:pt x="9484" y="8708"/>
                    <a:pt x="9427" y="8765"/>
                  </a:cubicBezTo>
                  <a:cubicBezTo>
                    <a:pt x="9313" y="8880"/>
                    <a:pt x="9313" y="9062"/>
                    <a:pt x="9427" y="9199"/>
                  </a:cubicBezTo>
                  <a:cubicBezTo>
                    <a:pt x="9479" y="9251"/>
                    <a:pt x="9548" y="9274"/>
                    <a:pt x="9620" y="9274"/>
                  </a:cubicBezTo>
                  <a:cubicBezTo>
                    <a:pt x="9708" y="9274"/>
                    <a:pt x="9798" y="9239"/>
                    <a:pt x="9861" y="9176"/>
                  </a:cubicBezTo>
                  <a:cubicBezTo>
                    <a:pt x="9952" y="9062"/>
                    <a:pt x="9952" y="8857"/>
                    <a:pt x="9861" y="8765"/>
                  </a:cubicBezTo>
                  <a:cubicBezTo>
                    <a:pt x="9804" y="8708"/>
                    <a:pt x="9724" y="8680"/>
                    <a:pt x="9644" y="8680"/>
                  </a:cubicBezTo>
                  <a:close/>
                  <a:moveTo>
                    <a:pt x="10568" y="8760"/>
                  </a:moveTo>
                  <a:cubicBezTo>
                    <a:pt x="10498" y="8760"/>
                    <a:pt x="10442" y="8800"/>
                    <a:pt x="10386" y="8857"/>
                  </a:cubicBezTo>
                  <a:cubicBezTo>
                    <a:pt x="10249" y="8948"/>
                    <a:pt x="10249" y="9154"/>
                    <a:pt x="10386" y="9290"/>
                  </a:cubicBezTo>
                  <a:cubicBezTo>
                    <a:pt x="10431" y="9313"/>
                    <a:pt x="10477" y="9359"/>
                    <a:pt x="10568" y="9359"/>
                  </a:cubicBezTo>
                  <a:cubicBezTo>
                    <a:pt x="10660" y="9359"/>
                    <a:pt x="10728" y="9336"/>
                    <a:pt x="10797" y="9290"/>
                  </a:cubicBezTo>
                  <a:cubicBezTo>
                    <a:pt x="10819" y="9268"/>
                    <a:pt x="10888" y="9108"/>
                    <a:pt x="10888" y="9108"/>
                  </a:cubicBezTo>
                  <a:cubicBezTo>
                    <a:pt x="10911" y="9017"/>
                    <a:pt x="10865" y="8925"/>
                    <a:pt x="10797" y="8857"/>
                  </a:cubicBezTo>
                  <a:cubicBezTo>
                    <a:pt x="10774" y="8811"/>
                    <a:pt x="10683" y="8788"/>
                    <a:pt x="10614" y="8765"/>
                  </a:cubicBezTo>
                  <a:cubicBezTo>
                    <a:pt x="10598" y="8761"/>
                    <a:pt x="10582" y="8760"/>
                    <a:pt x="10568" y="8760"/>
                  </a:cubicBezTo>
                  <a:close/>
                  <a:moveTo>
                    <a:pt x="69" y="8788"/>
                  </a:moveTo>
                  <a:cubicBezTo>
                    <a:pt x="23" y="8788"/>
                    <a:pt x="0" y="8811"/>
                    <a:pt x="0" y="8857"/>
                  </a:cubicBezTo>
                  <a:cubicBezTo>
                    <a:pt x="23" y="9017"/>
                    <a:pt x="23" y="9199"/>
                    <a:pt x="46" y="9359"/>
                  </a:cubicBezTo>
                  <a:cubicBezTo>
                    <a:pt x="46" y="9382"/>
                    <a:pt x="57" y="9387"/>
                    <a:pt x="74" y="9387"/>
                  </a:cubicBezTo>
                  <a:cubicBezTo>
                    <a:pt x="92" y="9387"/>
                    <a:pt x="114" y="9382"/>
                    <a:pt x="137" y="9382"/>
                  </a:cubicBezTo>
                  <a:cubicBezTo>
                    <a:pt x="251" y="9382"/>
                    <a:pt x="343" y="9313"/>
                    <a:pt x="388" y="9222"/>
                  </a:cubicBezTo>
                  <a:cubicBezTo>
                    <a:pt x="434" y="9085"/>
                    <a:pt x="434" y="8971"/>
                    <a:pt x="320" y="8857"/>
                  </a:cubicBezTo>
                  <a:cubicBezTo>
                    <a:pt x="251" y="8788"/>
                    <a:pt x="160" y="8788"/>
                    <a:pt x="69" y="8788"/>
                  </a:cubicBezTo>
                  <a:close/>
                  <a:moveTo>
                    <a:pt x="11561" y="8857"/>
                  </a:moveTo>
                  <a:cubicBezTo>
                    <a:pt x="11476" y="8857"/>
                    <a:pt x="11390" y="8880"/>
                    <a:pt x="11344" y="8925"/>
                  </a:cubicBezTo>
                  <a:cubicBezTo>
                    <a:pt x="11253" y="9017"/>
                    <a:pt x="11253" y="9268"/>
                    <a:pt x="11344" y="9359"/>
                  </a:cubicBezTo>
                  <a:cubicBezTo>
                    <a:pt x="11393" y="9396"/>
                    <a:pt x="11481" y="9419"/>
                    <a:pt x="11567" y="9419"/>
                  </a:cubicBezTo>
                  <a:cubicBezTo>
                    <a:pt x="11641" y="9419"/>
                    <a:pt x="11713" y="9401"/>
                    <a:pt x="11755" y="9359"/>
                  </a:cubicBezTo>
                  <a:cubicBezTo>
                    <a:pt x="11869" y="9268"/>
                    <a:pt x="11869" y="9017"/>
                    <a:pt x="11778" y="8925"/>
                  </a:cubicBezTo>
                  <a:cubicBezTo>
                    <a:pt x="11732" y="8880"/>
                    <a:pt x="11647" y="8857"/>
                    <a:pt x="11561" y="8857"/>
                  </a:cubicBezTo>
                  <a:close/>
                  <a:moveTo>
                    <a:pt x="1047" y="8862"/>
                  </a:moveTo>
                  <a:cubicBezTo>
                    <a:pt x="970" y="8862"/>
                    <a:pt x="890" y="8891"/>
                    <a:pt x="822" y="8948"/>
                  </a:cubicBezTo>
                  <a:cubicBezTo>
                    <a:pt x="708" y="9062"/>
                    <a:pt x="708" y="9268"/>
                    <a:pt x="822" y="9382"/>
                  </a:cubicBezTo>
                  <a:cubicBezTo>
                    <a:pt x="882" y="9430"/>
                    <a:pt x="968" y="9459"/>
                    <a:pt x="1052" y="9459"/>
                  </a:cubicBezTo>
                  <a:cubicBezTo>
                    <a:pt x="1127" y="9459"/>
                    <a:pt x="1202" y="9436"/>
                    <a:pt x="1256" y="9382"/>
                  </a:cubicBezTo>
                  <a:cubicBezTo>
                    <a:pt x="1370" y="9268"/>
                    <a:pt x="1370" y="9062"/>
                    <a:pt x="1256" y="8948"/>
                  </a:cubicBezTo>
                  <a:cubicBezTo>
                    <a:pt x="1199" y="8891"/>
                    <a:pt x="1124" y="8862"/>
                    <a:pt x="1047" y="8862"/>
                  </a:cubicBezTo>
                  <a:close/>
                  <a:moveTo>
                    <a:pt x="12497" y="8925"/>
                  </a:moveTo>
                  <a:cubicBezTo>
                    <a:pt x="12412" y="8925"/>
                    <a:pt x="12326" y="8948"/>
                    <a:pt x="12280" y="8994"/>
                  </a:cubicBezTo>
                  <a:cubicBezTo>
                    <a:pt x="12189" y="9085"/>
                    <a:pt x="12166" y="9336"/>
                    <a:pt x="12280" y="9427"/>
                  </a:cubicBezTo>
                  <a:cubicBezTo>
                    <a:pt x="12315" y="9473"/>
                    <a:pt x="12394" y="9496"/>
                    <a:pt x="12477" y="9496"/>
                  </a:cubicBezTo>
                  <a:cubicBezTo>
                    <a:pt x="12560" y="9496"/>
                    <a:pt x="12646" y="9473"/>
                    <a:pt x="12691" y="9427"/>
                  </a:cubicBezTo>
                  <a:cubicBezTo>
                    <a:pt x="12782" y="9336"/>
                    <a:pt x="12805" y="9108"/>
                    <a:pt x="12714" y="8994"/>
                  </a:cubicBezTo>
                  <a:cubicBezTo>
                    <a:pt x="12668" y="8948"/>
                    <a:pt x="12583" y="8925"/>
                    <a:pt x="12497" y="8925"/>
                  </a:cubicBezTo>
                  <a:close/>
                  <a:moveTo>
                    <a:pt x="1997" y="8954"/>
                  </a:moveTo>
                  <a:cubicBezTo>
                    <a:pt x="1918" y="8954"/>
                    <a:pt x="1838" y="8982"/>
                    <a:pt x="1781" y="9039"/>
                  </a:cubicBezTo>
                  <a:cubicBezTo>
                    <a:pt x="1667" y="9154"/>
                    <a:pt x="1667" y="9359"/>
                    <a:pt x="1781" y="9473"/>
                  </a:cubicBezTo>
                  <a:cubicBezTo>
                    <a:pt x="1838" y="9530"/>
                    <a:pt x="1918" y="9559"/>
                    <a:pt x="1995" y="9559"/>
                  </a:cubicBezTo>
                  <a:cubicBezTo>
                    <a:pt x="2072" y="9559"/>
                    <a:pt x="2146" y="9530"/>
                    <a:pt x="2192" y="9473"/>
                  </a:cubicBezTo>
                  <a:cubicBezTo>
                    <a:pt x="2328" y="9359"/>
                    <a:pt x="2328" y="9154"/>
                    <a:pt x="2214" y="9039"/>
                  </a:cubicBezTo>
                  <a:cubicBezTo>
                    <a:pt x="2157" y="8982"/>
                    <a:pt x="2077" y="8954"/>
                    <a:pt x="1997" y="8954"/>
                  </a:cubicBezTo>
                  <a:close/>
                  <a:moveTo>
                    <a:pt x="13444" y="9017"/>
                  </a:moveTo>
                  <a:cubicBezTo>
                    <a:pt x="13376" y="9017"/>
                    <a:pt x="13285" y="9062"/>
                    <a:pt x="13216" y="9085"/>
                  </a:cubicBezTo>
                  <a:cubicBezTo>
                    <a:pt x="13193" y="9154"/>
                    <a:pt x="13148" y="9222"/>
                    <a:pt x="13148" y="9313"/>
                  </a:cubicBezTo>
                  <a:cubicBezTo>
                    <a:pt x="13125" y="9382"/>
                    <a:pt x="13170" y="9450"/>
                    <a:pt x="13239" y="9519"/>
                  </a:cubicBezTo>
                  <a:cubicBezTo>
                    <a:pt x="13262" y="9564"/>
                    <a:pt x="13376" y="9587"/>
                    <a:pt x="13444" y="9587"/>
                  </a:cubicBezTo>
                  <a:cubicBezTo>
                    <a:pt x="13513" y="9587"/>
                    <a:pt x="13581" y="9564"/>
                    <a:pt x="13627" y="9519"/>
                  </a:cubicBezTo>
                  <a:cubicBezTo>
                    <a:pt x="13695" y="9473"/>
                    <a:pt x="13718" y="9382"/>
                    <a:pt x="13718" y="9313"/>
                  </a:cubicBezTo>
                  <a:cubicBezTo>
                    <a:pt x="13718" y="9245"/>
                    <a:pt x="13695" y="9154"/>
                    <a:pt x="13650" y="9108"/>
                  </a:cubicBezTo>
                  <a:cubicBezTo>
                    <a:pt x="13604" y="9039"/>
                    <a:pt x="13513" y="9017"/>
                    <a:pt x="13444" y="9017"/>
                  </a:cubicBezTo>
                  <a:close/>
                  <a:moveTo>
                    <a:pt x="2937" y="9048"/>
                  </a:moveTo>
                  <a:cubicBezTo>
                    <a:pt x="2864" y="9048"/>
                    <a:pt x="2794" y="9076"/>
                    <a:pt x="2739" y="9131"/>
                  </a:cubicBezTo>
                  <a:cubicBezTo>
                    <a:pt x="2625" y="9245"/>
                    <a:pt x="2602" y="9450"/>
                    <a:pt x="2739" y="9564"/>
                  </a:cubicBezTo>
                  <a:cubicBezTo>
                    <a:pt x="2785" y="9621"/>
                    <a:pt x="2859" y="9650"/>
                    <a:pt x="2936" y="9650"/>
                  </a:cubicBezTo>
                  <a:cubicBezTo>
                    <a:pt x="3013" y="9650"/>
                    <a:pt x="3093" y="9621"/>
                    <a:pt x="3150" y="9564"/>
                  </a:cubicBezTo>
                  <a:cubicBezTo>
                    <a:pt x="3264" y="9450"/>
                    <a:pt x="3264" y="9268"/>
                    <a:pt x="3173" y="9154"/>
                  </a:cubicBezTo>
                  <a:cubicBezTo>
                    <a:pt x="3101" y="9082"/>
                    <a:pt x="3017" y="9048"/>
                    <a:pt x="2937" y="9048"/>
                  </a:cubicBezTo>
                  <a:close/>
                  <a:moveTo>
                    <a:pt x="14380" y="9108"/>
                  </a:moveTo>
                  <a:cubicBezTo>
                    <a:pt x="14312" y="9108"/>
                    <a:pt x="14220" y="9131"/>
                    <a:pt x="14175" y="9199"/>
                  </a:cubicBezTo>
                  <a:cubicBezTo>
                    <a:pt x="14129" y="9222"/>
                    <a:pt x="14083" y="9313"/>
                    <a:pt x="14083" y="9382"/>
                  </a:cubicBezTo>
                  <a:cubicBezTo>
                    <a:pt x="14083" y="9450"/>
                    <a:pt x="14129" y="9542"/>
                    <a:pt x="14175" y="9587"/>
                  </a:cubicBezTo>
                  <a:cubicBezTo>
                    <a:pt x="14220" y="9656"/>
                    <a:pt x="14312" y="9678"/>
                    <a:pt x="14380" y="9678"/>
                  </a:cubicBezTo>
                  <a:cubicBezTo>
                    <a:pt x="14393" y="9683"/>
                    <a:pt x="14406" y="9685"/>
                    <a:pt x="14420" y="9685"/>
                  </a:cubicBezTo>
                  <a:cubicBezTo>
                    <a:pt x="14481" y="9685"/>
                    <a:pt x="14548" y="9647"/>
                    <a:pt x="14586" y="9610"/>
                  </a:cubicBezTo>
                  <a:cubicBezTo>
                    <a:pt x="14631" y="9564"/>
                    <a:pt x="14677" y="9473"/>
                    <a:pt x="14677" y="9405"/>
                  </a:cubicBezTo>
                  <a:cubicBezTo>
                    <a:pt x="14677" y="9336"/>
                    <a:pt x="14631" y="9268"/>
                    <a:pt x="14608" y="9176"/>
                  </a:cubicBezTo>
                  <a:cubicBezTo>
                    <a:pt x="14540" y="9154"/>
                    <a:pt x="14449" y="9108"/>
                    <a:pt x="14380" y="9108"/>
                  </a:cubicBezTo>
                  <a:close/>
                  <a:moveTo>
                    <a:pt x="3858" y="9116"/>
                  </a:moveTo>
                  <a:cubicBezTo>
                    <a:pt x="3782" y="9116"/>
                    <a:pt x="3707" y="9145"/>
                    <a:pt x="3652" y="9199"/>
                  </a:cubicBezTo>
                  <a:cubicBezTo>
                    <a:pt x="3538" y="9313"/>
                    <a:pt x="3538" y="9519"/>
                    <a:pt x="3652" y="9633"/>
                  </a:cubicBezTo>
                  <a:cubicBezTo>
                    <a:pt x="3709" y="9690"/>
                    <a:pt x="3784" y="9718"/>
                    <a:pt x="3861" y="9718"/>
                  </a:cubicBezTo>
                  <a:cubicBezTo>
                    <a:pt x="3938" y="9718"/>
                    <a:pt x="4018" y="9690"/>
                    <a:pt x="4086" y="9633"/>
                  </a:cubicBezTo>
                  <a:cubicBezTo>
                    <a:pt x="4200" y="9519"/>
                    <a:pt x="4200" y="9336"/>
                    <a:pt x="4086" y="9222"/>
                  </a:cubicBezTo>
                  <a:cubicBezTo>
                    <a:pt x="4026" y="9150"/>
                    <a:pt x="3942" y="9116"/>
                    <a:pt x="3858" y="9116"/>
                  </a:cubicBezTo>
                  <a:close/>
                  <a:moveTo>
                    <a:pt x="15351" y="9195"/>
                  </a:moveTo>
                  <a:cubicBezTo>
                    <a:pt x="15340" y="9195"/>
                    <a:pt x="15329" y="9196"/>
                    <a:pt x="15316" y="9199"/>
                  </a:cubicBezTo>
                  <a:cubicBezTo>
                    <a:pt x="15248" y="9199"/>
                    <a:pt x="15156" y="9199"/>
                    <a:pt x="15133" y="9268"/>
                  </a:cubicBezTo>
                  <a:cubicBezTo>
                    <a:pt x="15065" y="9313"/>
                    <a:pt x="15019" y="9382"/>
                    <a:pt x="15042" y="9473"/>
                  </a:cubicBezTo>
                  <a:cubicBezTo>
                    <a:pt x="15042" y="9542"/>
                    <a:pt x="15065" y="9610"/>
                    <a:pt x="15111" y="9656"/>
                  </a:cubicBezTo>
                  <a:cubicBezTo>
                    <a:pt x="15179" y="9701"/>
                    <a:pt x="15225" y="9747"/>
                    <a:pt x="15293" y="9747"/>
                  </a:cubicBezTo>
                  <a:cubicBezTo>
                    <a:pt x="15385" y="9747"/>
                    <a:pt x="15430" y="9747"/>
                    <a:pt x="15499" y="9678"/>
                  </a:cubicBezTo>
                  <a:cubicBezTo>
                    <a:pt x="15544" y="9610"/>
                    <a:pt x="15590" y="9564"/>
                    <a:pt x="15590" y="9473"/>
                  </a:cubicBezTo>
                  <a:cubicBezTo>
                    <a:pt x="15567" y="9405"/>
                    <a:pt x="15567" y="9336"/>
                    <a:pt x="15499" y="9290"/>
                  </a:cubicBezTo>
                  <a:cubicBezTo>
                    <a:pt x="15459" y="9251"/>
                    <a:pt x="15420" y="9195"/>
                    <a:pt x="15351" y="9195"/>
                  </a:cubicBezTo>
                  <a:close/>
                  <a:moveTo>
                    <a:pt x="4837" y="9196"/>
                  </a:moveTo>
                  <a:cubicBezTo>
                    <a:pt x="4757" y="9196"/>
                    <a:pt x="4676" y="9225"/>
                    <a:pt x="4611" y="9290"/>
                  </a:cubicBezTo>
                  <a:cubicBezTo>
                    <a:pt x="4588" y="9336"/>
                    <a:pt x="4543" y="9382"/>
                    <a:pt x="4543" y="9473"/>
                  </a:cubicBezTo>
                  <a:cubicBezTo>
                    <a:pt x="4543" y="9564"/>
                    <a:pt x="4588" y="9633"/>
                    <a:pt x="4634" y="9701"/>
                  </a:cubicBezTo>
                  <a:cubicBezTo>
                    <a:pt x="4634" y="9724"/>
                    <a:pt x="4794" y="9793"/>
                    <a:pt x="4816" y="9793"/>
                  </a:cubicBezTo>
                  <a:cubicBezTo>
                    <a:pt x="4833" y="9797"/>
                    <a:pt x="4849" y="9799"/>
                    <a:pt x="4865" y="9799"/>
                  </a:cubicBezTo>
                  <a:cubicBezTo>
                    <a:pt x="4933" y="9799"/>
                    <a:pt x="4989" y="9761"/>
                    <a:pt x="5045" y="9724"/>
                  </a:cubicBezTo>
                  <a:cubicBezTo>
                    <a:pt x="5090" y="9678"/>
                    <a:pt x="5136" y="9587"/>
                    <a:pt x="5136" y="9519"/>
                  </a:cubicBezTo>
                  <a:cubicBezTo>
                    <a:pt x="5159" y="9427"/>
                    <a:pt x="5113" y="9359"/>
                    <a:pt x="5068" y="9290"/>
                  </a:cubicBezTo>
                  <a:cubicBezTo>
                    <a:pt x="5008" y="9231"/>
                    <a:pt x="4923" y="9196"/>
                    <a:pt x="4837" y="9196"/>
                  </a:cubicBezTo>
                  <a:close/>
                  <a:moveTo>
                    <a:pt x="16295" y="9286"/>
                  </a:moveTo>
                  <a:cubicBezTo>
                    <a:pt x="16282" y="9286"/>
                    <a:pt x="16267" y="9287"/>
                    <a:pt x="16252" y="9290"/>
                  </a:cubicBezTo>
                  <a:cubicBezTo>
                    <a:pt x="16183" y="9290"/>
                    <a:pt x="16138" y="9313"/>
                    <a:pt x="16069" y="9359"/>
                  </a:cubicBezTo>
                  <a:cubicBezTo>
                    <a:pt x="16024" y="9427"/>
                    <a:pt x="15978" y="9473"/>
                    <a:pt x="15978" y="9564"/>
                  </a:cubicBezTo>
                  <a:cubicBezTo>
                    <a:pt x="16001" y="9633"/>
                    <a:pt x="16001" y="9701"/>
                    <a:pt x="16069" y="9747"/>
                  </a:cubicBezTo>
                  <a:cubicBezTo>
                    <a:pt x="16115" y="9815"/>
                    <a:pt x="16183" y="9838"/>
                    <a:pt x="16252" y="9838"/>
                  </a:cubicBezTo>
                  <a:cubicBezTo>
                    <a:pt x="16343" y="9838"/>
                    <a:pt x="16389" y="9815"/>
                    <a:pt x="16457" y="9747"/>
                  </a:cubicBezTo>
                  <a:cubicBezTo>
                    <a:pt x="16503" y="9701"/>
                    <a:pt x="16549" y="9656"/>
                    <a:pt x="16526" y="9564"/>
                  </a:cubicBezTo>
                  <a:cubicBezTo>
                    <a:pt x="16526" y="9496"/>
                    <a:pt x="16526" y="9427"/>
                    <a:pt x="16457" y="9382"/>
                  </a:cubicBezTo>
                  <a:cubicBezTo>
                    <a:pt x="16418" y="9342"/>
                    <a:pt x="16379" y="9286"/>
                    <a:pt x="16295" y="9286"/>
                  </a:cubicBezTo>
                  <a:close/>
                  <a:moveTo>
                    <a:pt x="5804" y="9296"/>
                  </a:moveTo>
                  <a:cubicBezTo>
                    <a:pt x="5724" y="9296"/>
                    <a:pt x="5638" y="9325"/>
                    <a:pt x="5570" y="9382"/>
                  </a:cubicBezTo>
                  <a:cubicBezTo>
                    <a:pt x="5547" y="9427"/>
                    <a:pt x="5501" y="9496"/>
                    <a:pt x="5501" y="9564"/>
                  </a:cubicBezTo>
                  <a:cubicBezTo>
                    <a:pt x="5478" y="9656"/>
                    <a:pt x="5524" y="9724"/>
                    <a:pt x="5570" y="9793"/>
                  </a:cubicBezTo>
                  <a:cubicBezTo>
                    <a:pt x="5592" y="9815"/>
                    <a:pt x="5729" y="9884"/>
                    <a:pt x="5752" y="9884"/>
                  </a:cubicBezTo>
                  <a:cubicBezTo>
                    <a:pt x="5769" y="9888"/>
                    <a:pt x="5786" y="9890"/>
                    <a:pt x="5802" y="9890"/>
                  </a:cubicBezTo>
                  <a:cubicBezTo>
                    <a:pt x="5876" y="9890"/>
                    <a:pt x="5947" y="9853"/>
                    <a:pt x="6003" y="9815"/>
                  </a:cubicBezTo>
                  <a:cubicBezTo>
                    <a:pt x="6049" y="9770"/>
                    <a:pt x="6072" y="9701"/>
                    <a:pt x="6095" y="9610"/>
                  </a:cubicBezTo>
                  <a:cubicBezTo>
                    <a:pt x="6095" y="9519"/>
                    <a:pt x="6072" y="9450"/>
                    <a:pt x="6003" y="9382"/>
                  </a:cubicBezTo>
                  <a:cubicBezTo>
                    <a:pt x="5958" y="9325"/>
                    <a:pt x="5884" y="9296"/>
                    <a:pt x="5804" y="9296"/>
                  </a:cubicBezTo>
                  <a:close/>
                  <a:moveTo>
                    <a:pt x="17268" y="9354"/>
                  </a:moveTo>
                  <a:cubicBezTo>
                    <a:pt x="17257" y="9354"/>
                    <a:pt x="17246" y="9356"/>
                    <a:pt x="17233" y="9359"/>
                  </a:cubicBezTo>
                  <a:cubicBezTo>
                    <a:pt x="17165" y="9359"/>
                    <a:pt x="17096" y="9382"/>
                    <a:pt x="17051" y="9427"/>
                  </a:cubicBezTo>
                  <a:cubicBezTo>
                    <a:pt x="17005" y="9496"/>
                    <a:pt x="16937" y="9542"/>
                    <a:pt x="16959" y="9633"/>
                  </a:cubicBezTo>
                  <a:cubicBezTo>
                    <a:pt x="16959" y="9701"/>
                    <a:pt x="16959" y="9770"/>
                    <a:pt x="17028" y="9815"/>
                  </a:cubicBezTo>
                  <a:cubicBezTo>
                    <a:pt x="17096" y="9884"/>
                    <a:pt x="17142" y="9907"/>
                    <a:pt x="17233" y="9907"/>
                  </a:cubicBezTo>
                  <a:cubicBezTo>
                    <a:pt x="17325" y="9907"/>
                    <a:pt x="17370" y="9884"/>
                    <a:pt x="17416" y="9838"/>
                  </a:cubicBezTo>
                  <a:cubicBezTo>
                    <a:pt x="17462" y="9770"/>
                    <a:pt x="17507" y="9724"/>
                    <a:pt x="17507" y="9656"/>
                  </a:cubicBezTo>
                  <a:cubicBezTo>
                    <a:pt x="17507" y="9564"/>
                    <a:pt x="17507" y="9496"/>
                    <a:pt x="17439" y="9450"/>
                  </a:cubicBezTo>
                  <a:cubicBezTo>
                    <a:pt x="17380" y="9411"/>
                    <a:pt x="17338" y="9354"/>
                    <a:pt x="17268" y="9354"/>
                  </a:cubicBezTo>
                  <a:close/>
                  <a:moveTo>
                    <a:pt x="6722" y="9382"/>
                  </a:moveTo>
                  <a:cubicBezTo>
                    <a:pt x="6637" y="9382"/>
                    <a:pt x="6551" y="9405"/>
                    <a:pt x="6505" y="9450"/>
                  </a:cubicBezTo>
                  <a:cubicBezTo>
                    <a:pt x="6414" y="9542"/>
                    <a:pt x="6414" y="9770"/>
                    <a:pt x="6505" y="9861"/>
                  </a:cubicBezTo>
                  <a:cubicBezTo>
                    <a:pt x="6557" y="9912"/>
                    <a:pt x="6651" y="9942"/>
                    <a:pt x="6740" y="9942"/>
                  </a:cubicBezTo>
                  <a:cubicBezTo>
                    <a:pt x="6810" y="9942"/>
                    <a:pt x="6876" y="9924"/>
                    <a:pt x="6916" y="9884"/>
                  </a:cubicBezTo>
                  <a:cubicBezTo>
                    <a:pt x="7008" y="9793"/>
                    <a:pt x="7030" y="9542"/>
                    <a:pt x="6939" y="9450"/>
                  </a:cubicBezTo>
                  <a:cubicBezTo>
                    <a:pt x="6894" y="9405"/>
                    <a:pt x="6808" y="9382"/>
                    <a:pt x="6722" y="9382"/>
                  </a:cubicBezTo>
                  <a:close/>
                  <a:moveTo>
                    <a:pt x="7658" y="9473"/>
                  </a:moveTo>
                  <a:cubicBezTo>
                    <a:pt x="7573" y="9473"/>
                    <a:pt x="7487" y="9496"/>
                    <a:pt x="7441" y="9542"/>
                  </a:cubicBezTo>
                  <a:cubicBezTo>
                    <a:pt x="7350" y="9656"/>
                    <a:pt x="7373" y="9884"/>
                    <a:pt x="7464" y="9975"/>
                  </a:cubicBezTo>
                  <a:cubicBezTo>
                    <a:pt x="7504" y="10015"/>
                    <a:pt x="7575" y="10033"/>
                    <a:pt x="7649" y="10033"/>
                  </a:cubicBezTo>
                  <a:cubicBezTo>
                    <a:pt x="7745" y="10033"/>
                    <a:pt x="7847" y="10004"/>
                    <a:pt x="7898" y="9952"/>
                  </a:cubicBezTo>
                  <a:cubicBezTo>
                    <a:pt x="7966" y="9861"/>
                    <a:pt x="7966" y="9633"/>
                    <a:pt x="7875" y="9542"/>
                  </a:cubicBezTo>
                  <a:cubicBezTo>
                    <a:pt x="7829" y="9496"/>
                    <a:pt x="7744" y="9473"/>
                    <a:pt x="7658" y="9473"/>
                  </a:cubicBezTo>
                  <a:close/>
                  <a:moveTo>
                    <a:pt x="8568" y="9558"/>
                  </a:moveTo>
                  <a:cubicBezTo>
                    <a:pt x="8512" y="9558"/>
                    <a:pt x="8456" y="9596"/>
                    <a:pt x="8400" y="9633"/>
                  </a:cubicBezTo>
                  <a:cubicBezTo>
                    <a:pt x="8354" y="9678"/>
                    <a:pt x="8332" y="9770"/>
                    <a:pt x="8332" y="9861"/>
                  </a:cubicBezTo>
                  <a:cubicBezTo>
                    <a:pt x="8332" y="9930"/>
                    <a:pt x="8354" y="9998"/>
                    <a:pt x="8400" y="10044"/>
                  </a:cubicBezTo>
                  <a:cubicBezTo>
                    <a:pt x="8446" y="10089"/>
                    <a:pt x="8537" y="10135"/>
                    <a:pt x="8605" y="10135"/>
                  </a:cubicBezTo>
                  <a:cubicBezTo>
                    <a:pt x="8674" y="10135"/>
                    <a:pt x="8765" y="10112"/>
                    <a:pt x="8811" y="10067"/>
                  </a:cubicBezTo>
                  <a:cubicBezTo>
                    <a:pt x="8879" y="10021"/>
                    <a:pt x="8902" y="9930"/>
                    <a:pt x="8902" y="9861"/>
                  </a:cubicBezTo>
                  <a:cubicBezTo>
                    <a:pt x="8902" y="9770"/>
                    <a:pt x="8857" y="9701"/>
                    <a:pt x="8834" y="9633"/>
                  </a:cubicBezTo>
                  <a:cubicBezTo>
                    <a:pt x="8765" y="9610"/>
                    <a:pt x="8697" y="9564"/>
                    <a:pt x="8605" y="9564"/>
                  </a:cubicBezTo>
                  <a:cubicBezTo>
                    <a:pt x="8593" y="9560"/>
                    <a:pt x="8580" y="9558"/>
                    <a:pt x="8568" y="9558"/>
                  </a:cubicBezTo>
                  <a:close/>
                  <a:moveTo>
                    <a:pt x="9564" y="9610"/>
                  </a:moveTo>
                  <a:cubicBezTo>
                    <a:pt x="9496" y="9610"/>
                    <a:pt x="9404" y="9633"/>
                    <a:pt x="9359" y="9678"/>
                  </a:cubicBezTo>
                  <a:cubicBezTo>
                    <a:pt x="9313" y="9747"/>
                    <a:pt x="9267" y="9815"/>
                    <a:pt x="9267" y="9907"/>
                  </a:cubicBezTo>
                  <a:cubicBezTo>
                    <a:pt x="9267" y="9975"/>
                    <a:pt x="9313" y="10044"/>
                    <a:pt x="9359" y="10112"/>
                  </a:cubicBezTo>
                  <a:cubicBezTo>
                    <a:pt x="9427" y="10135"/>
                    <a:pt x="9496" y="10181"/>
                    <a:pt x="9564" y="10181"/>
                  </a:cubicBezTo>
                  <a:cubicBezTo>
                    <a:pt x="9633" y="10181"/>
                    <a:pt x="9724" y="10158"/>
                    <a:pt x="9770" y="10089"/>
                  </a:cubicBezTo>
                  <a:cubicBezTo>
                    <a:pt x="9838" y="10044"/>
                    <a:pt x="9861" y="9952"/>
                    <a:pt x="9861" y="9884"/>
                  </a:cubicBezTo>
                  <a:cubicBezTo>
                    <a:pt x="9861" y="9815"/>
                    <a:pt x="9815" y="9724"/>
                    <a:pt x="9770" y="9678"/>
                  </a:cubicBezTo>
                  <a:cubicBezTo>
                    <a:pt x="9724" y="9633"/>
                    <a:pt x="9633" y="9610"/>
                    <a:pt x="9564" y="9610"/>
                  </a:cubicBezTo>
                  <a:close/>
                  <a:moveTo>
                    <a:pt x="10559" y="9718"/>
                  </a:moveTo>
                  <a:cubicBezTo>
                    <a:pt x="10547" y="9718"/>
                    <a:pt x="10535" y="9720"/>
                    <a:pt x="10523" y="9724"/>
                  </a:cubicBezTo>
                  <a:cubicBezTo>
                    <a:pt x="10431" y="9724"/>
                    <a:pt x="10386" y="9747"/>
                    <a:pt x="10317" y="9793"/>
                  </a:cubicBezTo>
                  <a:cubicBezTo>
                    <a:pt x="10272" y="9861"/>
                    <a:pt x="10226" y="9907"/>
                    <a:pt x="10249" y="9975"/>
                  </a:cubicBezTo>
                  <a:cubicBezTo>
                    <a:pt x="10249" y="10067"/>
                    <a:pt x="10249" y="10112"/>
                    <a:pt x="10317" y="10181"/>
                  </a:cubicBezTo>
                  <a:cubicBezTo>
                    <a:pt x="10363" y="10226"/>
                    <a:pt x="10409" y="10272"/>
                    <a:pt x="10500" y="10272"/>
                  </a:cubicBezTo>
                  <a:cubicBezTo>
                    <a:pt x="10591" y="10249"/>
                    <a:pt x="10637" y="10249"/>
                    <a:pt x="10705" y="10181"/>
                  </a:cubicBezTo>
                  <a:cubicBezTo>
                    <a:pt x="10751" y="10135"/>
                    <a:pt x="10797" y="10089"/>
                    <a:pt x="10797" y="9998"/>
                  </a:cubicBezTo>
                  <a:cubicBezTo>
                    <a:pt x="10774" y="9930"/>
                    <a:pt x="10774" y="9838"/>
                    <a:pt x="10705" y="9815"/>
                  </a:cubicBezTo>
                  <a:cubicBezTo>
                    <a:pt x="10668" y="9759"/>
                    <a:pt x="10615" y="9718"/>
                    <a:pt x="10559" y="9718"/>
                  </a:cubicBezTo>
                  <a:close/>
                  <a:moveTo>
                    <a:pt x="69" y="9747"/>
                  </a:moveTo>
                  <a:cubicBezTo>
                    <a:pt x="69" y="9770"/>
                    <a:pt x="69" y="9793"/>
                    <a:pt x="69" y="9793"/>
                  </a:cubicBezTo>
                  <a:cubicBezTo>
                    <a:pt x="92" y="9952"/>
                    <a:pt x="114" y="10089"/>
                    <a:pt x="137" y="10249"/>
                  </a:cubicBezTo>
                  <a:cubicBezTo>
                    <a:pt x="137" y="10249"/>
                    <a:pt x="137" y="10272"/>
                    <a:pt x="160" y="10295"/>
                  </a:cubicBezTo>
                  <a:cubicBezTo>
                    <a:pt x="160" y="10295"/>
                    <a:pt x="206" y="10295"/>
                    <a:pt x="206" y="10272"/>
                  </a:cubicBezTo>
                  <a:cubicBezTo>
                    <a:pt x="274" y="10226"/>
                    <a:pt x="297" y="10158"/>
                    <a:pt x="320" y="10067"/>
                  </a:cubicBezTo>
                  <a:cubicBezTo>
                    <a:pt x="343" y="9975"/>
                    <a:pt x="297" y="9884"/>
                    <a:pt x="229" y="9815"/>
                  </a:cubicBezTo>
                  <a:cubicBezTo>
                    <a:pt x="206" y="9793"/>
                    <a:pt x="160" y="9770"/>
                    <a:pt x="114" y="9770"/>
                  </a:cubicBezTo>
                  <a:cubicBezTo>
                    <a:pt x="114" y="9747"/>
                    <a:pt x="92" y="9747"/>
                    <a:pt x="69" y="9747"/>
                  </a:cubicBezTo>
                  <a:close/>
                  <a:moveTo>
                    <a:pt x="11414" y="9810"/>
                  </a:moveTo>
                  <a:cubicBezTo>
                    <a:pt x="11351" y="9810"/>
                    <a:pt x="11314" y="9850"/>
                    <a:pt x="11276" y="9907"/>
                  </a:cubicBezTo>
                  <a:cubicBezTo>
                    <a:pt x="11208" y="9952"/>
                    <a:pt x="11185" y="10021"/>
                    <a:pt x="11185" y="10089"/>
                  </a:cubicBezTo>
                  <a:cubicBezTo>
                    <a:pt x="11185" y="10181"/>
                    <a:pt x="11230" y="10226"/>
                    <a:pt x="11276" y="10295"/>
                  </a:cubicBezTo>
                  <a:cubicBezTo>
                    <a:pt x="11344" y="10340"/>
                    <a:pt x="11390" y="10363"/>
                    <a:pt x="11481" y="10363"/>
                  </a:cubicBezTo>
                  <a:cubicBezTo>
                    <a:pt x="11550" y="10363"/>
                    <a:pt x="11596" y="10318"/>
                    <a:pt x="11664" y="10272"/>
                  </a:cubicBezTo>
                  <a:cubicBezTo>
                    <a:pt x="11710" y="10226"/>
                    <a:pt x="11732" y="10181"/>
                    <a:pt x="11732" y="10089"/>
                  </a:cubicBezTo>
                  <a:cubicBezTo>
                    <a:pt x="11732" y="9998"/>
                    <a:pt x="11710" y="9952"/>
                    <a:pt x="11641" y="9884"/>
                  </a:cubicBezTo>
                  <a:cubicBezTo>
                    <a:pt x="11618" y="9815"/>
                    <a:pt x="11550" y="9815"/>
                    <a:pt x="11459" y="9815"/>
                  </a:cubicBezTo>
                  <a:cubicBezTo>
                    <a:pt x="11442" y="9811"/>
                    <a:pt x="11428" y="9810"/>
                    <a:pt x="11414" y="9810"/>
                  </a:cubicBezTo>
                  <a:close/>
                  <a:moveTo>
                    <a:pt x="970" y="9844"/>
                  </a:moveTo>
                  <a:cubicBezTo>
                    <a:pt x="885" y="9844"/>
                    <a:pt x="799" y="9873"/>
                    <a:pt x="754" y="9930"/>
                  </a:cubicBezTo>
                  <a:cubicBezTo>
                    <a:pt x="662" y="10021"/>
                    <a:pt x="662" y="10249"/>
                    <a:pt x="754" y="10340"/>
                  </a:cubicBezTo>
                  <a:cubicBezTo>
                    <a:pt x="802" y="10389"/>
                    <a:pt x="888" y="10418"/>
                    <a:pt x="975" y="10418"/>
                  </a:cubicBezTo>
                  <a:cubicBezTo>
                    <a:pt x="1054" y="10418"/>
                    <a:pt x="1133" y="10394"/>
                    <a:pt x="1187" y="10340"/>
                  </a:cubicBezTo>
                  <a:cubicBezTo>
                    <a:pt x="1279" y="10272"/>
                    <a:pt x="1279" y="10021"/>
                    <a:pt x="1187" y="9930"/>
                  </a:cubicBezTo>
                  <a:cubicBezTo>
                    <a:pt x="1142" y="9873"/>
                    <a:pt x="1056" y="9844"/>
                    <a:pt x="970" y="9844"/>
                  </a:cubicBezTo>
                  <a:close/>
                  <a:moveTo>
                    <a:pt x="12417" y="9907"/>
                  </a:moveTo>
                  <a:cubicBezTo>
                    <a:pt x="12326" y="9907"/>
                    <a:pt x="12280" y="9930"/>
                    <a:pt x="12235" y="9975"/>
                  </a:cubicBezTo>
                  <a:cubicBezTo>
                    <a:pt x="12166" y="10044"/>
                    <a:pt x="12143" y="10089"/>
                    <a:pt x="12143" y="10181"/>
                  </a:cubicBezTo>
                  <a:cubicBezTo>
                    <a:pt x="12143" y="10249"/>
                    <a:pt x="12143" y="10318"/>
                    <a:pt x="12212" y="10363"/>
                  </a:cubicBezTo>
                  <a:cubicBezTo>
                    <a:pt x="12271" y="10403"/>
                    <a:pt x="12296" y="10459"/>
                    <a:pt x="12375" y="10459"/>
                  </a:cubicBezTo>
                  <a:cubicBezTo>
                    <a:pt x="12388" y="10459"/>
                    <a:pt x="12402" y="10458"/>
                    <a:pt x="12417" y="10455"/>
                  </a:cubicBezTo>
                  <a:cubicBezTo>
                    <a:pt x="12486" y="10455"/>
                    <a:pt x="12554" y="10455"/>
                    <a:pt x="12600" y="10386"/>
                  </a:cubicBezTo>
                  <a:cubicBezTo>
                    <a:pt x="12646" y="10318"/>
                    <a:pt x="12691" y="10272"/>
                    <a:pt x="12691" y="10181"/>
                  </a:cubicBezTo>
                  <a:cubicBezTo>
                    <a:pt x="12691" y="10112"/>
                    <a:pt x="12691" y="10044"/>
                    <a:pt x="12600" y="9998"/>
                  </a:cubicBezTo>
                  <a:cubicBezTo>
                    <a:pt x="12577" y="9907"/>
                    <a:pt x="12486" y="9907"/>
                    <a:pt x="12417" y="9907"/>
                  </a:cubicBezTo>
                  <a:close/>
                  <a:moveTo>
                    <a:pt x="1906" y="9930"/>
                  </a:moveTo>
                  <a:cubicBezTo>
                    <a:pt x="1821" y="9930"/>
                    <a:pt x="1735" y="9952"/>
                    <a:pt x="1689" y="9998"/>
                  </a:cubicBezTo>
                  <a:cubicBezTo>
                    <a:pt x="1598" y="10089"/>
                    <a:pt x="1598" y="10340"/>
                    <a:pt x="1689" y="10432"/>
                  </a:cubicBezTo>
                  <a:cubicBezTo>
                    <a:pt x="1729" y="10472"/>
                    <a:pt x="1800" y="10490"/>
                    <a:pt x="1875" y="10490"/>
                  </a:cubicBezTo>
                  <a:cubicBezTo>
                    <a:pt x="1970" y="10490"/>
                    <a:pt x="2072" y="10460"/>
                    <a:pt x="2123" y="10409"/>
                  </a:cubicBezTo>
                  <a:cubicBezTo>
                    <a:pt x="2214" y="10318"/>
                    <a:pt x="2192" y="10089"/>
                    <a:pt x="2123" y="9998"/>
                  </a:cubicBezTo>
                  <a:cubicBezTo>
                    <a:pt x="2077" y="9952"/>
                    <a:pt x="1992" y="9930"/>
                    <a:pt x="1906" y="9930"/>
                  </a:cubicBezTo>
                  <a:close/>
                  <a:moveTo>
                    <a:pt x="13342" y="9981"/>
                  </a:moveTo>
                  <a:cubicBezTo>
                    <a:pt x="13273" y="9981"/>
                    <a:pt x="13205" y="10009"/>
                    <a:pt x="13148" y="10067"/>
                  </a:cubicBezTo>
                  <a:cubicBezTo>
                    <a:pt x="13034" y="10181"/>
                    <a:pt x="13034" y="10340"/>
                    <a:pt x="13148" y="10455"/>
                  </a:cubicBezTo>
                  <a:cubicBezTo>
                    <a:pt x="13205" y="10500"/>
                    <a:pt x="13273" y="10523"/>
                    <a:pt x="13339" y="10523"/>
                  </a:cubicBezTo>
                  <a:cubicBezTo>
                    <a:pt x="13404" y="10523"/>
                    <a:pt x="13467" y="10500"/>
                    <a:pt x="13513" y="10455"/>
                  </a:cubicBezTo>
                  <a:cubicBezTo>
                    <a:pt x="13650" y="10340"/>
                    <a:pt x="13650" y="10181"/>
                    <a:pt x="13536" y="10067"/>
                  </a:cubicBezTo>
                  <a:cubicBezTo>
                    <a:pt x="13479" y="10009"/>
                    <a:pt x="13410" y="9981"/>
                    <a:pt x="13342" y="9981"/>
                  </a:cubicBezTo>
                  <a:close/>
                  <a:moveTo>
                    <a:pt x="2876" y="9975"/>
                  </a:moveTo>
                  <a:cubicBezTo>
                    <a:pt x="2808" y="9975"/>
                    <a:pt x="2716" y="10021"/>
                    <a:pt x="2671" y="10067"/>
                  </a:cubicBezTo>
                  <a:cubicBezTo>
                    <a:pt x="2602" y="10112"/>
                    <a:pt x="2580" y="10203"/>
                    <a:pt x="2580" y="10272"/>
                  </a:cubicBezTo>
                  <a:cubicBezTo>
                    <a:pt x="2580" y="10340"/>
                    <a:pt x="2602" y="10432"/>
                    <a:pt x="2648" y="10477"/>
                  </a:cubicBezTo>
                  <a:cubicBezTo>
                    <a:pt x="2694" y="10523"/>
                    <a:pt x="2785" y="10569"/>
                    <a:pt x="2853" y="10569"/>
                  </a:cubicBezTo>
                  <a:cubicBezTo>
                    <a:pt x="2922" y="10569"/>
                    <a:pt x="3013" y="10546"/>
                    <a:pt x="3082" y="10500"/>
                  </a:cubicBezTo>
                  <a:cubicBezTo>
                    <a:pt x="3127" y="10432"/>
                    <a:pt x="3150" y="10363"/>
                    <a:pt x="3173" y="10272"/>
                  </a:cubicBezTo>
                  <a:cubicBezTo>
                    <a:pt x="3173" y="10203"/>
                    <a:pt x="3127" y="10135"/>
                    <a:pt x="3082" y="10067"/>
                  </a:cubicBezTo>
                  <a:cubicBezTo>
                    <a:pt x="3013" y="10044"/>
                    <a:pt x="2945" y="9975"/>
                    <a:pt x="2876" y="9975"/>
                  </a:cubicBezTo>
                  <a:close/>
                  <a:moveTo>
                    <a:pt x="14300" y="10072"/>
                  </a:moveTo>
                  <a:cubicBezTo>
                    <a:pt x="14232" y="10072"/>
                    <a:pt x="14163" y="10101"/>
                    <a:pt x="14106" y="10158"/>
                  </a:cubicBezTo>
                  <a:cubicBezTo>
                    <a:pt x="13992" y="10272"/>
                    <a:pt x="13992" y="10432"/>
                    <a:pt x="14106" y="10546"/>
                  </a:cubicBezTo>
                  <a:cubicBezTo>
                    <a:pt x="14154" y="10594"/>
                    <a:pt x="14222" y="10623"/>
                    <a:pt x="14291" y="10623"/>
                  </a:cubicBezTo>
                  <a:cubicBezTo>
                    <a:pt x="14353" y="10623"/>
                    <a:pt x="14418" y="10600"/>
                    <a:pt x="14472" y="10546"/>
                  </a:cubicBezTo>
                  <a:cubicBezTo>
                    <a:pt x="14586" y="10432"/>
                    <a:pt x="14586" y="10272"/>
                    <a:pt x="14494" y="10158"/>
                  </a:cubicBezTo>
                  <a:cubicBezTo>
                    <a:pt x="14437" y="10101"/>
                    <a:pt x="14369" y="10072"/>
                    <a:pt x="14300" y="10072"/>
                  </a:cubicBezTo>
                  <a:close/>
                  <a:moveTo>
                    <a:pt x="3812" y="10067"/>
                  </a:moveTo>
                  <a:cubicBezTo>
                    <a:pt x="3744" y="10067"/>
                    <a:pt x="3652" y="10112"/>
                    <a:pt x="3607" y="10158"/>
                  </a:cubicBezTo>
                  <a:cubicBezTo>
                    <a:pt x="3561" y="10203"/>
                    <a:pt x="3538" y="10295"/>
                    <a:pt x="3538" y="10363"/>
                  </a:cubicBezTo>
                  <a:cubicBezTo>
                    <a:pt x="3538" y="10432"/>
                    <a:pt x="3561" y="10523"/>
                    <a:pt x="3607" y="10569"/>
                  </a:cubicBezTo>
                  <a:cubicBezTo>
                    <a:pt x="3652" y="10614"/>
                    <a:pt x="3744" y="10660"/>
                    <a:pt x="3812" y="10660"/>
                  </a:cubicBezTo>
                  <a:cubicBezTo>
                    <a:pt x="3881" y="10660"/>
                    <a:pt x="3972" y="10637"/>
                    <a:pt x="4018" y="10592"/>
                  </a:cubicBezTo>
                  <a:cubicBezTo>
                    <a:pt x="4086" y="10546"/>
                    <a:pt x="4109" y="10455"/>
                    <a:pt x="4109" y="10386"/>
                  </a:cubicBezTo>
                  <a:cubicBezTo>
                    <a:pt x="4109" y="10295"/>
                    <a:pt x="4063" y="10226"/>
                    <a:pt x="4040" y="10158"/>
                  </a:cubicBezTo>
                  <a:cubicBezTo>
                    <a:pt x="3972" y="10135"/>
                    <a:pt x="3903" y="10089"/>
                    <a:pt x="3812" y="10067"/>
                  </a:cubicBezTo>
                  <a:close/>
                  <a:moveTo>
                    <a:pt x="15259" y="10141"/>
                  </a:moveTo>
                  <a:cubicBezTo>
                    <a:pt x="15191" y="10141"/>
                    <a:pt x="15122" y="10169"/>
                    <a:pt x="15065" y="10226"/>
                  </a:cubicBezTo>
                  <a:cubicBezTo>
                    <a:pt x="14951" y="10340"/>
                    <a:pt x="14951" y="10500"/>
                    <a:pt x="15065" y="10592"/>
                  </a:cubicBezTo>
                  <a:cubicBezTo>
                    <a:pt x="15125" y="10663"/>
                    <a:pt x="15197" y="10697"/>
                    <a:pt x="15268" y="10697"/>
                  </a:cubicBezTo>
                  <a:cubicBezTo>
                    <a:pt x="15334" y="10697"/>
                    <a:pt x="15399" y="10669"/>
                    <a:pt x="15453" y="10614"/>
                  </a:cubicBezTo>
                  <a:cubicBezTo>
                    <a:pt x="15567" y="10500"/>
                    <a:pt x="15567" y="10340"/>
                    <a:pt x="15453" y="10226"/>
                  </a:cubicBezTo>
                  <a:cubicBezTo>
                    <a:pt x="15396" y="10169"/>
                    <a:pt x="15327" y="10141"/>
                    <a:pt x="15259" y="10141"/>
                  </a:cubicBezTo>
                  <a:close/>
                  <a:moveTo>
                    <a:pt x="4748" y="10158"/>
                  </a:moveTo>
                  <a:cubicBezTo>
                    <a:pt x="4679" y="10181"/>
                    <a:pt x="4611" y="10181"/>
                    <a:pt x="4565" y="10249"/>
                  </a:cubicBezTo>
                  <a:cubicBezTo>
                    <a:pt x="4497" y="10295"/>
                    <a:pt x="4474" y="10363"/>
                    <a:pt x="4474" y="10455"/>
                  </a:cubicBezTo>
                  <a:cubicBezTo>
                    <a:pt x="4474" y="10523"/>
                    <a:pt x="4497" y="10569"/>
                    <a:pt x="4543" y="10637"/>
                  </a:cubicBezTo>
                  <a:cubicBezTo>
                    <a:pt x="4611" y="10683"/>
                    <a:pt x="4657" y="10728"/>
                    <a:pt x="4725" y="10728"/>
                  </a:cubicBezTo>
                  <a:cubicBezTo>
                    <a:pt x="4816" y="10706"/>
                    <a:pt x="4885" y="10706"/>
                    <a:pt x="4931" y="10637"/>
                  </a:cubicBezTo>
                  <a:cubicBezTo>
                    <a:pt x="4976" y="10592"/>
                    <a:pt x="5045" y="10546"/>
                    <a:pt x="5022" y="10455"/>
                  </a:cubicBezTo>
                  <a:cubicBezTo>
                    <a:pt x="5022" y="10363"/>
                    <a:pt x="4999" y="10318"/>
                    <a:pt x="4953" y="10249"/>
                  </a:cubicBezTo>
                  <a:cubicBezTo>
                    <a:pt x="4885" y="10203"/>
                    <a:pt x="4839" y="10158"/>
                    <a:pt x="4748" y="10158"/>
                  </a:cubicBezTo>
                  <a:close/>
                  <a:moveTo>
                    <a:pt x="16195" y="10209"/>
                  </a:moveTo>
                  <a:cubicBezTo>
                    <a:pt x="16126" y="10209"/>
                    <a:pt x="16058" y="10238"/>
                    <a:pt x="16001" y="10295"/>
                  </a:cubicBezTo>
                  <a:cubicBezTo>
                    <a:pt x="15887" y="10409"/>
                    <a:pt x="15887" y="10569"/>
                    <a:pt x="16001" y="10683"/>
                  </a:cubicBezTo>
                  <a:cubicBezTo>
                    <a:pt x="16058" y="10740"/>
                    <a:pt x="16121" y="10768"/>
                    <a:pt x="16183" y="10768"/>
                  </a:cubicBezTo>
                  <a:cubicBezTo>
                    <a:pt x="16246" y="10768"/>
                    <a:pt x="16309" y="10740"/>
                    <a:pt x="16366" y="10683"/>
                  </a:cubicBezTo>
                  <a:cubicBezTo>
                    <a:pt x="16480" y="10569"/>
                    <a:pt x="16480" y="10409"/>
                    <a:pt x="16389" y="10295"/>
                  </a:cubicBezTo>
                  <a:cubicBezTo>
                    <a:pt x="16332" y="10238"/>
                    <a:pt x="16263" y="10209"/>
                    <a:pt x="16195" y="10209"/>
                  </a:cubicBezTo>
                  <a:close/>
                  <a:moveTo>
                    <a:pt x="5684" y="10249"/>
                  </a:moveTo>
                  <a:cubicBezTo>
                    <a:pt x="5615" y="10272"/>
                    <a:pt x="5547" y="10272"/>
                    <a:pt x="5501" y="10363"/>
                  </a:cubicBezTo>
                  <a:cubicBezTo>
                    <a:pt x="5433" y="10386"/>
                    <a:pt x="5433" y="10455"/>
                    <a:pt x="5410" y="10546"/>
                  </a:cubicBezTo>
                  <a:cubicBezTo>
                    <a:pt x="5410" y="10614"/>
                    <a:pt x="5456" y="10683"/>
                    <a:pt x="5501" y="10728"/>
                  </a:cubicBezTo>
                  <a:cubicBezTo>
                    <a:pt x="5547" y="10774"/>
                    <a:pt x="5615" y="10820"/>
                    <a:pt x="5684" y="10820"/>
                  </a:cubicBezTo>
                  <a:cubicBezTo>
                    <a:pt x="5775" y="10820"/>
                    <a:pt x="5821" y="10797"/>
                    <a:pt x="5866" y="10728"/>
                  </a:cubicBezTo>
                  <a:cubicBezTo>
                    <a:pt x="5935" y="10683"/>
                    <a:pt x="5981" y="10637"/>
                    <a:pt x="5981" y="10546"/>
                  </a:cubicBezTo>
                  <a:cubicBezTo>
                    <a:pt x="5958" y="10455"/>
                    <a:pt x="5958" y="10409"/>
                    <a:pt x="5889" y="10363"/>
                  </a:cubicBezTo>
                  <a:cubicBezTo>
                    <a:pt x="5844" y="10295"/>
                    <a:pt x="5798" y="10249"/>
                    <a:pt x="5684" y="10249"/>
                  </a:cubicBezTo>
                  <a:close/>
                  <a:moveTo>
                    <a:pt x="17140" y="10303"/>
                  </a:moveTo>
                  <a:cubicBezTo>
                    <a:pt x="17068" y="10303"/>
                    <a:pt x="16996" y="10337"/>
                    <a:pt x="16937" y="10409"/>
                  </a:cubicBezTo>
                  <a:cubicBezTo>
                    <a:pt x="16823" y="10523"/>
                    <a:pt x="16845" y="10660"/>
                    <a:pt x="16959" y="10774"/>
                  </a:cubicBezTo>
                  <a:cubicBezTo>
                    <a:pt x="17017" y="10831"/>
                    <a:pt x="17079" y="10860"/>
                    <a:pt x="17142" y="10860"/>
                  </a:cubicBezTo>
                  <a:cubicBezTo>
                    <a:pt x="17205" y="10860"/>
                    <a:pt x="17268" y="10831"/>
                    <a:pt x="17325" y="10774"/>
                  </a:cubicBezTo>
                  <a:cubicBezTo>
                    <a:pt x="17439" y="10660"/>
                    <a:pt x="17439" y="10500"/>
                    <a:pt x="17325" y="10386"/>
                  </a:cubicBezTo>
                  <a:cubicBezTo>
                    <a:pt x="17270" y="10332"/>
                    <a:pt x="17205" y="10303"/>
                    <a:pt x="17140" y="10303"/>
                  </a:cubicBezTo>
                  <a:close/>
                  <a:moveTo>
                    <a:pt x="6700" y="10357"/>
                  </a:moveTo>
                  <a:cubicBezTo>
                    <a:pt x="6689" y="10357"/>
                    <a:pt x="6677" y="10359"/>
                    <a:pt x="6665" y="10363"/>
                  </a:cubicBezTo>
                  <a:cubicBezTo>
                    <a:pt x="6574" y="10363"/>
                    <a:pt x="6528" y="10363"/>
                    <a:pt x="6460" y="10432"/>
                  </a:cubicBezTo>
                  <a:cubicBezTo>
                    <a:pt x="6414" y="10477"/>
                    <a:pt x="6346" y="10523"/>
                    <a:pt x="6369" y="10637"/>
                  </a:cubicBezTo>
                  <a:cubicBezTo>
                    <a:pt x="6369" y="10706"/>
                    <a:pt x="6391" y="10751"/>
                    <a:pt x="6437" y="10820"/>
                  </a:cubicBezTo>
                  <a:cubicBezTo>
                    <a:pt x="6505" y="10865"/>
                    <a:pt x="6551" y="10911"/>
                    <a:pt x="6642" y="10911"/>
                  </a:cubicBezTo>
                  <a:cubicBezTo>
                    <a:pt x="6711" y="10888"/>
                    <a:pt x="6779" y="10911"/>
                    <a:pt x="6825" y="10820"/>
                  </a:cubicBezTo>
                  <a:cubicBezTo>
                    <a:pt x="6916" y="10774"/>
                    <a:pt x="6916" y="10706"/>
                    <a:pt x="6916" y="10637"/>
                  </a:cubicBezTo>
                  <a:cubicBezTo>
                    <a:pt x="6916" y="10546"/>
                    <a:pt x="6894" y="10500"/>
                    <a:pt x="6848" y="10455"/>
                  </a:cubicBezTo>
                  <a:cubicBezTo>
                    <a:pt x="6792" y="10398"/>
                    <a:pt x="6751" y="10357"/>
                    <a:pt x="6700" y="10357"/>
                  </a:cubicBezTo>
                  <a:close/>
                  <a:moveTo>
                    <a:pt x="7636" y="10404"/>
                  </a:moveTo>
                  <a:cubicBezTo>
                    <a:pt x="7625" y="10404"/>
                    <a:pt x="7614" y="10406"/>
                    <a:pt x="7601" y="10409"/>
                  </a:cubicBezTo>
                  <a:cubicBezTo>
                    <a:pt x="7533" y="10409"/>
                    <a:pt x="7464" y="10432"/>
                    <a:pt x="7419" y="10477"/>
                  </a:cubicBezTo>
                  <a:cubicBezTo>
                    <a:pt x="7350" y="10546"/>
                    <a:pt x="7304" y="10592"/>
                    <a:pt x="7327" y="10683"/>
                  </a:cubicBezTo>
                  <a:cubicBezTo>
                    <a:pt x="7327" y="10751"/>
                    <a:pt x="7327" y="10820"/>
                    <a:pt x="7396" y="10865"/>
                  </a:cubicBezTo>
                  <a:cubicBezTo>
                    <a:pt x="7441" y="10934"/>
                    <a:pt x="7510" y="10957"/>
                    <a:pt x="7601" y="10957"/>
                  </a:cubicBezTo>
                  <a:cubicBezTo>
                    <a:pt x="7670" y="10957"/>
                    <a:pt x="7738" y="10934"/>
                    <a:pt x="7784" y="10865"/>
                  </a:cubicBezTo>
                  <a:cubicBezTo>
                    <a:pt x="7829" y="10820"/>
                    <a:pt x="7875" y="10774"/>
                    <a:pt x="7875" y="10683"/>
                  </a:cubicBezTo>
                  <a:cubicBezTo>
                    <a:pt x="7875" y="10614"/>
                    <a:pt x="7852" y="10546"/>
                    <a:pt x="7807" y="10500"/>
                  </a:cubicBezTo>
                  <a:cubicBezTo>
                    <a:pt x="7747" y="10461"/>
                    <a:pt x="7705" y="10404"/>
                    <a:pt x="7636" y="10404"/>
                  </a:cubicBezTo>
                  <a:close/>
                  <a:moveTo>
                    <a:pt x="8537" y="10503"/>
                  </a:moveTo>
                  <a:cubicBezTo>
                    <a:pt x="8472" y="10503"/>
                    <a:pt x="8408" y="10526"/>
                    <a:pt x="8354" y="10569"/>
                  </a:cubicBezTo>
                  <a:cubicBezTo>
                    <a:pt x="8240" y="10683"/>
                    <a:pt x="8240" y="10843"/>
                    <a:pt x="8354" y="10957"/>
                  </a:cubicBezTo>
                  <a:cubicBezTo>
                    <a:pt x="8411" y="11014"/>
                    <a:pt x="8480" y="11042"/>
                    <a:pt x="8548" y="11042"/>
                  </a:cubicBezTo>
                  <a:cubicBezTo>
                    <a:pt x="8617" y="11042"/>
                    <a:pt x="8685" y="11014"/>
                    <a:pt x="8742" y="10957"/>
                  </a:cubicBezTo>
                  <a:cubicBezTo>
                    <a:pt x="8834" y="10865"/>
                    <a:pt x="8857" y="10706"/>
                    <a:pt x="8742" y="10592"/>
                  </a:cubicBezTo>
                  <a:cubicBezTo>
                    <a:pt x="8682" y="10531"/>
                    <a:pt x="8609" y="10503"/>
                    <a:pt x="8537" y="10503"/>
                  </a:cubicBezTo>
                  <a:close/>
                  <a:moveTo>
                    <a:pt x="9498" y="10594"/>
                  </a:moveTo>
                  <a:cubicBezTo>
                    <a:pt x="9428" y="10594"/>
                    <a:pt x="9361" y="10623"/>
                    <a:pt x="9313" y="10683"/>
                  </a:cubicBezTo>
                  <a:cubicBezTo>
                    <a:pt x="9199" y="10797"/>
                    <a:pt x="9199" y="10957"/>
                    <a:pt x="9313" y="11071"/>
                  </a:cubicBezTo>
                  <a:cubicBezTo>
                    <a:pt x="9364" y="11122"/>
                    <a:pt x="9420" y="11146"/>
                    <a:pt x="9479" y="11146"/>
                  </a:cubicBezTo>
                  <a:cubicBezTo>
                    <a:pt x="9551" y="11146"/>
                    <a:pt x="9626" y="11111"/>
                    <a:pt x="9701" y="11048"/>
                  </a:cubicBezTo>
                  <a:cubicBezTo>
                    <a:pt x="9792" y="10934"/>
                    <a:pt x="9792" y="10797"/>
                    <a:pt x="9678" y="10660"/>
                  </a:cubicBezTo>
                  <a:cubicBezTo>
                    <a:pt x="9624" y="10617"/>
                    <a:pt x="9560" y="10594"/>
                    <a:pt x="9498" y="10594"/>
                  </a:cubicBezTo>
                  <a:close/>
                  <a:moveTo>
                    <a:pt x="10420" y="10666"/>
                  </a:moveTo>
                  <a:cubicBezTo>
                    <a:pt x="10352" y="10666"/>
                    <a:pt x="10283" y="10694"/>
                    <a:pt x="10226" y="10751"/>
                  </a:cubicBezTo>
                  <a:cubicBezTo>
                    <a:pt x="10135" y="10843"/>
                    <a:pt x="10112" y="11048"/>
                    <a:pt x="10249" y="11139"/>
                  </a:cubicBezTo>
                  <a:cubicBezTo>
                    <a:pt x="10303" y="11182"/>
                    <a:pt x="10362" y="11205"/>
                    <a:pt x="10421" y="11205"/>
                  </a:cubicBezTo>
                  <a:cubicBezTo>
                    <a:pt x="10487" y="11205"/>
                    <a:pt x="10554" y="11177"/>
                    <a:pt x="10614" y="11116"/>
                  </a:cubicBezTo>
                  <a:cubicBezTo>
                    <a:pt x="10728" y="11002"/>
                    <a:pt x="10728" y="10865"/>
                    <a:pt x="10614" y="10751"/>
                  </a:cubicBezTo>
                  <a:cubicBezTo>
                    <a:pt x="10557" y="10694"/>
                    <a:pt x="10489" y="10666"/>
                    <a:pt x="10420" y="10666"/>
                  </a:cubicBezTo>
                  <a:close/>
                  <a:moveTo>
                    <a:pt x="11367" y="10757"/>
                  </a:moveTo>
                  <a:cubicBezTo>
                    <a:pt x="11305" y="10757"/>
                    <a:pt x="11242" y="10786"/>
                    <a:pt x="11185" y="10843"/>
                  </a:cubicBezTo>
                  <a:cubicBezTo>
                    <a:pt x="11071" y="10957"/>
                    <a:pt x="11071" y="11116"/>
                    <a:pt x="11162" y="11231"/>
                  </a:cubicBezTo>
                  <a:cubicBezTo>
                    <a:pt x="11230" y="11288"/>
                    <a:pt x="11299" y="11316"/>
                    <a:pt x="11364" y="11316"/>
                  </a:cubicBezTo>
                  <a:cubicBezTo>
                    <a:pt x="11430" y="11316"/>
                    <a:pt x="11493" y="11288"/>
                    <a:pt x="11550" y="11231"/>
                  </a:cubicBezTo>
                  <a:cubicBezTo>
                    <a:pt x="11664" y="11116"/>
                    <a:pt x="11664" y="10957"/>
                    <a:pt x="11550" y="10843"/>
                  </a:cubicBezTo>
                  <a:cubicBezTo>
                    <a:pt x="11493" y="10786"/>
                    <a:pt x="11430" y="10757"/>
                    <a:pt x="11367" y="10757"/>
                  </a:cubicBezTo>
                  <a:close/>
                  <a:moveTo>
                    <a:pt x="913" y="10774"/>
                  </a:moveTo>
                  <a:cubicBezTo>
                    <a:pt x="822" y="10797"/>
                    <a:pt x="776" y="10797"/>
                    <a:pt x="708" y="10865"/>
                  </a:cubicBezTo>
                  <a:cubicBezTo>
                    <a:pt x="662" y="10911"/>
                    <a:pt x="617" y="10957"/>
                    <a:pt x="617" y="11048"/>
                  </a:cubicBezTo>
                  <a:cubicBezTo>
                    <a:pt x="639" y="11139"/>
                    <a:pt x="639" y="11208"/>
                    <a:pt x="708" y="11253"/>
                  </a:cubicBezTo>
                  <a:cubicBezTo>
                    <a:pt x="754" y="11322"/>
                    <a:pt x="822" y="11322"/>
                    <a:pt x="913" y="11345"/>
                  </a:cubicBezTo>
                  <a:cubicBezTo>
                    <a:pt x="982" y="11345"/>
                    <a:pt x="1027" y="11299"/>
                    <a:pt x="1096" y="11253"/>
                  </a:cubicBezTo>
                  <a:cubicBezTo>
                    <a:pt x="1142" y="11208"/>
                    <a:pt x="1187" y="11162"/>
                    <a:pt x="1187" y="11071"/>
                  </a:cubicBezTo>
                  <a:cubicBezTo>
                    <a:pt x="1164" y="11002"/>
                    <a:pt x="1164" y="10934"/>
                    <a:pt x="1096" y="10888"/>
                  </a:cubicBezTo>
                  <a:cubicBezTo>
                    <a:pt x="1050" y="10820"/>
                    <a:pt x="1005" y="10774"/>
                    <a:pt x="913" y="10774"/>
                  </a:cubicBezTo>
                  <a:close/>
                  <a:moveTo>
                    <a:pt x="12314" y="10851"/>
                  </a:moveTo>
                  <a:cubicBezTo>
                    <a:pt x="12251" y="10851"/>
                    <a:pt x="12186" y="10879"/>
                    <a:pt x="12121" y="10934"/>
                  </a:cubicBezTo>
                  <a:cubicBezTo>
                    <a:pt x="12006" y="11048"/>
                    <a:pt x="12006" y="11208"/>
                    <a:pt x="12121" y="11322"/>
                  </a:cubicBezTo>
                  <a:cubicBezTo>
                    <a:pt x="12178" y="11379"/>
                    <a:pt x="12246" y="11408"/>
                    <a:pt x="12315" y="11408"/>
                  </a:cubicBezTo>
                  <a:cubicBezTo>
                    <a:pt x="12383" y="11408"/>
                    <a:pt x="12451" y="11379"/>
                    <a:pt x="12509" y="11322"/>
                  </a:cubicBezTo>
                  <a:cubicBezTo>
                    <a:pt x="12623" y="11208"/>
                    <a:pt x="12623" y="11071"/>
                    <a:pt x="12509" y="10957"/>
                  </a:cubicBezTo>
                  <a:cubicBezTo>
                    <a:pt x="12449" y="10885"/>
                    <a:pt x="12383" y="10851"/>
                    <a:pt x="12314" y="10851"/>
                  </a:cubicBezTo>
                  <a:close/>
                  <a:moveTo>
                    <a:pt x="1826" y="10843"/>
                  </a:moveTo>
                  <a:cubicBezTo>
                    <a:pt x="1758" y="10865"/>
                    <a:pt x="1689" y="10865"/>
                    <a:pt x="1644" y="10934"/>
                  </a:cubicBezTo>
                  <a:cubicBezTo>
                    <a:pt x="1575" y="10980"/>
                    <a:pt x="1552" y="11048"/>
                    <a:pt x="1552" y="11139"/>
                  </a:cubicBezTo>
                  <a:cubicBezTo>
                    <a:pt x="1552" y="11208"/>
                    <a:pt x="1575" y="11276"/>
                    <a:pt x="1644" y="11322"/>
                  </a:cubicBezTo>
                  <a:cubicBezTo>
                    <a:pt x="1689" y="11368"/>
                    <a:pt x="1735" y="11413"/>
                    <a:pt x="1826" y="11413"/>
                  </a:cubicBezTo>
                  <a:cubicBezTo>
                    <a:pt x="1895" y="11413"/>
                    <a:pt x="1963" y="11390"/>
                    <a:pt x="2009" y="11322"/>
                  </a:cubicBezTo>
                  <a:cubicBezTo>
                    <a:pt x="2055" y="11276"/>
                    <a:pt x="2123" y="11231"/>
                    <a:pt x="2100" y="11139"/>
                  </a:cubicBezTo>
                  <a:cubicBezTo>
                    <a:pt x="2100" y="11071"/>
                    <a:pt x="2100" y="11002"/>
                    <a:pt x="2032" y="10957"/>
                  </a:cubicBezTo>
                  <a:cubicBezTo>
                    <a:pt x="1963" y="10888"/>
                    <a:pt x="1918" y="10843"/>
                    <a:pt x="1826" y="10843"/>
                  </a:cubicBezTo>
                  <a:close/>
                  <a:moveTo>
                    <a:pt x="13270" y="10897"/>
                  </a:moveTo>
                  <a:cubicBezTo>
                    <a:pt x="13205" y="10897"/>
                    <a:pt x="13139" y="10931"/>
                    <a:pt x="13079" y="11002"/>
                  </a:cubicBezTo>
                  <a:cubicBezTo>
                    <a:pt x="12965" y="11116"/>
                    <a:pt x="12965" y="11253"/>
                    <a:pt x="13079" y="11368"/>
                  </a:cubicBezTo>
                  <a:cubicBezTo>
                    <a:pt x="13136" y="11425"/>
                    <a:pt x="13205" y="11453"/>
                    <a:pt x="13273" y="11453"/>
                  </a:cubicBezTo>
                  <a:cubicBezTo>
                    <a:pt x="13342" y="11453"/>
                    <a:pt x="13410" y="11425"/>
                    <a:pt x="13467" y="11368"/>
                  </a:cubicBezTo>
                  <a:cubicBezTo>
                    <a:pt x="13581" y="11253"/>
                    <a:pt x="13559" y="11094"/>
                    <a:pt x="13444" y="10980"/>
                  </a:cubicBezTo>
                  <a:cubicBezTo>
                    <a:pt x="13390" y="10925"/>
                    <a:pt x="13330" y="10897"/>
                    <a:pt x="13270" y="10897"/>
                  </a:cubicBezTo>
                  <a:close/>
                  <a:moveTo>
                    <a:pt x="2753" y="10950"/>
                  </a:moveTo>
                  <a:cubicBezTo>
                    <a:pt x="2692" y="10950"/>
                    <a:pt x="2631" y="10974"/>
                    <a:pt x="2580" y="11025"/>
                  </a:cubicBezTo>
                  <a:cubicBezTo>
                    <a:pt x="2465" y="11139"/>
                    <a:pt x="2465" y="11299"/>
                    <a:pt x="2580" y="11413"/>
                  </a:cubicBezTo>
                  <a:cubicBezTo>
                    <a:pt x="2637" y="11470"/>
                    <a:pt x="2705" y="11499"/>
                    <a:pt x="2774" y="11499"/>
                  </a:cubicBezTo>
                  <a:cubicBezTo>
                    <a:pt x="2842" y="11499"/>
                    <a:pt x="2911" y="11470"/>
                    <a:pt x="2968" y="11413"/>
                  </a:cubicBezTo>
                  <a:cubicBezTo>
                    <a:pt x="3082" y="11299"/>
                    <a:pt x="3082" y="11162"/>
                    <a:pt x="2968" y="11048"/>
                  </a:cubicBezTo>
                  <a:cubicBezTo>
                    <a:pt x="2905" y="10985"/>
                    <a:pt x="2828" y="10950"/>
                    <a:pt x="2753" y="10950"/>
                  </a:cubicBezTo>
                  <a:close/>
                  <a:moveTo>
                    <a:pt x="14220" y="11002"/>
                  </a:moveTo>
                  <a:cubicBezTo>
                    <a:pt x="14152" y="11002"/>
                    <a:pt x="14083" y="11048"/>
                    <a:pt x="14038" y="11071"/>
                  </a:cubicBezTo>
                  <a:cubicBezTo>
                    <a:pt x="13969" y="11116"/>
                    <a:pt x="13969" y="11208"/>
                    <a:pt x="13947" y="11276"/>
                  </a:cubicBezTo>
                  <a:cubicBezTo>
                    <a:pt x="13947" y="11322"/>
                    <a:pt x="13992" y="11390"/>
                    <a:pt x="14015" y="11482"/>
                  </a:cubicBezTo>
                  <a:cubicBezTo>
                    <a:pt x="14083" y="11505"/>
                    <a:pt x="14152" y="11550"/>
                    <a:pt x="14220" y="11550"/>
                  </a:cubicBezTo>
                  <a:cubicBezTo>
                    <a:pt x="14289" y="11527"/>
                    <a:pt x="14357" y="11505"/>
                    <a:pt x="14403" y="11459"/>
                  </a:cubicBezTo>
                  <a:cubicBezTo>
                    <a:pt x="14449" y="11413"/>
                    <a:pt x="14494" y="11322"/>
                    <a:pt x="14494" y="11276"/>
                  </a:cubicBezTo>
                  <a:cubicBezTo>
                    <a:pt x="14472" y="11208"/>
                    <a:pt x="14472" y="11116"/>
                    <a:pt x="14403" y="11071"/>
                  </a:cubicBezTo>
                  <a:cubicBezTo>
                    <a:pt x="14335" y="11048"/>
                    <a:pt x="14266" y="11002"/>
                    <a:pt x="14220" y="11002"/>
                  </a:cubicBezTo>
                  <a:close/>
                  <a:moveTo>
                    <a:pt x="3732" y="11054"/>
                  </a:moveTo>
                  <a:cubicBezTo>
                    <a:pt x="3664" y="11054"/>
                    <a:pt x="3595" y="11082"/>
                    <a:pt x="3538" y="11139"/>
                  </a:cubicBezTo>
                  <a:cubicBezTo>
                    <a:pt x="3424" y="11253"/>
                    <a:pt x="3424" y="11390"/>
                    <a:pt x="3538" y="11505"/>
                  </a:cubicBezTo>
                  <a:cubicBezTo>
                    <a:pt x="3595" y="11562"/>
                    <a:pt x="3664" y="11590"/>
                    <a:pt x="3732" y="11590"/>
                  </a:cubicBezTo>
                  <a:cubicBezTo>
                    <a:pt x="3801" y="11590"/>
                    <a:pt x="3869" y="11562"/>
                    <a:pt x="3926" y="11505"/>
                  </a:cubicBezTo>
                  <a:cubicBezTo>
                    <a:pt x="4018" y="11390"/>
                    <a:pt x="4018" y="11231"/>
                    <a:pt x="3926" y="11139"/>
                  </a:cubicBezTo>
                  <a:cubicBezTo>
                    <a:pt x="3869" y="11082"/>
                    <a:pt x="3801" y="11054"/>
                    <a:pt x="3732" y="11054"/>
                  </a:cubicBezTo>
                  <a:close/>
                  <a:moveTo>
                    <a:pt x="15156" y="11094"/>
                  </a:moveTo>
                  <a:cubicBezTo>
                    <a:pt x="15088" y="11116"/>
                    <a:pt x="15019" y="11116"/>
                    <a:pt x="14974" y="11185"/>
                  </a:cubicBezTo>
                  <a:cubicBezTo>
                    <a:pt x="14951" y="11231"/>
                    <a:pt x="14905" y="11299"/>
                    <a:pt x="14905" y="11368"/>
                  </a:cubicBezTo>
                  <a:cubicBezTo>
                    <a:pt x="14905" y="11436"/>
                    <a:pt x="14951" y="11505"/>
                    <a:pt x="14974" y="11573"/>
                  </a:cubicBezTo>
                  <a:cubicBezTo>
                    <a:pt x="15042" y="11596"/>
                    <a:pt x="15111" y="11641"/>
                    <a:pt x="15179" y="11641"/>
                  </a:cubicBezTo>
                  <a:cubicBezTo>
                    <a:pt x="15225" y="11619"/>
                    <a:pt x="15316" y="11619"/>
                    <a:pt x="15362" y="11550"/>
                  </a:cubicBezTo>
                  <a:cubicBezTo>
                    <a:pt x="15407" y="11482"/>
                    <a:pt x="15453" y="11413"/>
                    <a:pt x="15430" y="11368"/>
                  </a:cubicBezTo>
                  <a:cubicBezTo>
                    <a:pt x="15430" y="11299"/>
                    <a:pt x="15407" y="11208"/>
                    <a:pt x="15339" y="11162"/>
                  </a:cubicBezTo>
                  <a:cubicBezTo>
                    <a:pt x="15293" y="11139"/>
                    <a:pt x="15202" y="11094"/>
                    <a:pt x="15156" y="11094"/>
                  </a:cubicBezTo>
                  <a:close/>
                  <a:moveTo>
                    <a:pt x="4668" y="11145"/>
                  </a:moveTo>
                  <a:cubicBezTo>
                    <a:pt x="4600" y="11145"/>
                    <a:pt x="4531" y="11174"/>
                    <a:pt x="4474" y="11231"/>
                  </a:cubicBezTo>
                  <a:cubicBezTo>
                    <a:pt x="4360" y="11345"/>
                    <a:pt x="4383" y="11505"/>
                    <a:pt x="4497" y="11619"/>
                  </a:cubicBezTo>
                  <a:cubicBezTo>
                    <a:pt x="4551" y="11662"/>
                    <a:pt x="4610" y="11685"/>
                    <a:pt x="4671" y="11685"/>
                  </a:cubicBezTo>
                  <a:cubicBezTo>
                    <a:pt x="4740" y="11685"/>
                    <a:pt x="4813" y="11656"/>
                    <a:pt x="4885" y="11596"/>
                  </a:cubicBezTo>
                  <a:cubicBezTo>
                    <a:pt x="4976" y="11482"/>
                    <a:pt x="4976" y="11345"/>
                    <a:pt x="4862" y="11231"/>
                  </a:cubicBezTo>
                  <a:cubicBezTo>
                    <a:pt x="4805" y="11174"/>
                    <a:pt x="4737" y="11145"/>
                    <a:pt x="4668" y="11145"/>
                  </a:cubicBezTo>
                  <a:close/>
                  <a:moveTo>
                    <a:pt x="16095" y="11185"/>
                  </a:moveTo>
                  <a:cubicBezTo>
                    <a:pt x="16018" y="11185"/>
                    <a:pt x="15944" y="11208"/>
                    <a:pt x="15910" y="11253"/>
                  </a:cubicBezTo>
                  <a:cubicBezTo>
                    <a:pt x="15818" y="11322"/>
                    <a:pt x="15818" y="11550"/>
                    <a:pt x="15910" y="11641"/>
                  </a:cubicBezTo>
                  <a:cubicBezTo>
                    <a:pt x="15955" y="11676"/>
                    <a:pt x="16024" y="11693"/>
                    <a:pt x="16092" y="11693"/>
                  </a:cubicBezTo>
                  <a:cubicBezTo>
                    <a:pt x="16161" y="11693"/>
                    <a:pt x="16229" y="11676"/>
                    <a:pt x="16275" y="11641"/>
                  </a:cubicBezTo>
                  <a:cubicBezTo>
                    <a:pt x="16366" y="11573"/>
                    <a:pt x="16366" y="11345"/>
                    <a:pt x="16298" y="11253"/>
                  </a:cubicBezTo>
                  <a:cubicBezTo>
                    <a:pt x="16252" y="11208"/>
                    <a:pt x="16172" y="11185"/>
                    <a:pt x="16095" y="11185"/>
                  </a:cubicBezTo>
                  <a:close/>
                  <a:moveTo>
                    <a:pt x="5604" y="11213"/>
                  </a:moveTo>
                  <a:cubicBezTo>
                    <a:pt x="5535" y="11213"/>
                    <a:pt x="5467" y="11242"/>
                    <a:pt x="5410" y="11299"/>
                  </a:cubicBezTo>
                  <a:cubicBezTo>
                    <a:pt x="5296" y="11413"/>
                    <a:pt x="5296" y="11550"/>
                    <a:pt x="5410" y="11664"/>
                  </a:cubicBezTo>
                  <a:cubicBezTo>
                    <a:pt x="5470" y="11725"/>
                    <a:pt x="5537" y="11753"/>
                    <a:pt x="5606" y="11753"/>
                  </a:cubicBezTo>
                  <a:cubicBezTo>
                    <a:pt x="5669" y="11753"/>
                    <a:pt x="5733" y="11730"/>
                    <a:pt x="5798" y="11687"/>
                  </a:cubicBezTo>
                  <a:cubicBezTo>
                    <a:pt x="5889" y="11596"/>
                    <a:pt x="5889" y="11390"/>
                    <a:pt x="5798" y="11299"/>
                  </a:cubicBezTo>
                  <a:cubicBezTo>
                    <a:pt x="5741" y="11242"/>
                    <a:pt x="5672" y="11213"/>
                    <a:pt x="5604" y="11213"/>
                  </a:cubicBezTo>
                  <a:close/>
                  <a:moveTo>
                    <a:pt x="17027" y="11279"/>
                  </a:moveTo>
                  <a:cubicBezTo>
                    <a:pt x="16978" y="11279"/>
                    <a:pt x="16932" y="11291"/>
                    <a:pt x="16891" y="11322"/>
                  </a:cubicBezTo>
                  <a:cubicBezTo>
                    <a:pt x="16777" y="11368"/>
                    <a:pt x="16777" y="11482"/>
                    <a:pt x="16800" y="11573"/>
                  </a:cubicBezTo>
                  <a:cubicBezTo>
                    <a:pt x="16800" y="11713"/>
                    <a:pt x="16887" y="11783"/>
                    <a:pt x="17001" y="11783"/>
                  </a:cubicBezTo>
                  <a:cubicBezTo>
                    <a:pt x="17017" y="11783"/>
                    <a:pt x="17034" y="11781"/>
                    <a:pt x="17051" y="11778"/>
                  </a:cubicBezTo>
                  <a:cubicBezTo>
                    <a:pt x="17096" y="11778"/>
                    <a:pt x="17119" y="11756"/>
                    <a:pt x="17119" y="11710"/>
                  </a:cubicBezTo>
                  <a:cubicBezTo>
                    <a:pt x="17165" y="11619"/>
                    <a:pt x="17188" y="11505"/>
                    <a:pt x="17233" y="11390"/>
                  </a:cubicBezTo>
                  <a:cubicBezTo>
                    <a:pt x="17233" y="11368"/>
                    <a:pt x="17233" y="11368"/>
                    <a:pt x="17233" y="11345"/>
                  </a:cubicBezTo>
                  <a:cubicBezTo>
                    <a:pt x="17211" y="11322"/>
                    <a:pt x="17211" y="11322"/>
                    <a:pt x="17211" y="11322"/>
                  </a:cubicBezTo>
                  <a:cubicBezTo>
                    <a:pt x="17148" y="11297"/>
                    <a:pt x="17085" y="11279"/>
                    <a:pt x="17027" y="11279"/>
                  </a:cubicBezTo>
                  <a:close/>
                  <a:moveTo>
                    <a:pt x="6585" y="11282"/>
                  </a:moveTo>
                  <a:cubicBezTo>
                    <a:pt x="6517" y="11282"/>
                    <a:pt x="6448" y="11311"/>
                    <a:pt x="6391" y="11368"/>
                  </a:cubicBezTo>
                  <a:cubicBezTo>
                    <a:pt x="6277" y="11482"/>
                    <a:pt x="6277" y="11619"/>
                    <a:pt x="6391" y="11756"/>
                  </a:cubicBezTo>
                  <a:cubicBezTo>
                    <a:pt x="6426" y="11801"/>
                    <a:pt x="6494" y="11824"/>
                    <a:pt x="6565" y="11824"/>
                  </a:cubicBezTo>
                  <a:cubicBezTo>
                    <a:pt x="6637" y="11824"/>
                    <a:pt x="6711" y="11801"/>
                    <a:pt x="6757" y="11756"/>
                  </a:cubicBezTo>
                  <a:cubicBezTo>
                    <a:pt x="6871" y="11641"/>
                    <a:pt x="6871" y="11482"/>
                    <a:pt x="6779" y="11368"/>
                  </a:cubicBezTo>
                  <a:cubicBezTo>
                    <a:pt x="6722" y="11311"/>
                    <a:pt x="6654" y="11282"/>
                    <a:pt x="6585" y="11282"/>
                  </a:cubicBezTo>
                  <a:close/>
                  <a:moveTo>
                    <a:pt x="7524" y="11376"/>
                  </a:moveTo>
                  <a:cubicBezTo>
                    <a:pt x="7464" y="11376"/>
                    <a:pt x="7404" y="11404"/>
                    <a:pt x="7350" y="11459"/>
                  </a:cubicBezTo>
                  <a:cubicBezTo>
                    <a:pt x="7213" y="11573"/>
                    <a:pt x="7213" y="11733"/>
                    <a:pt x="7327" y="11847"/>
                  </a:cubicBezTo>
                  <a:cubicBezTo>
                    <a:pt x="7384" y="11904"/>
                    <a:pt x="7453" y="11932"/>
                    <a:pt x="7521" y="11932"/>
                  </a:cubicBezTo>
                  <a:cubicBezTo>
                    <a:pt x="7590" y="11932"/>
                    <a:pt x="7658" y="11904"/>
                    <a:pt x="7715" y="11847"/>
                  </a:cubicBezTo>
                  <a:cubicBezTo>
                    <a:pt x="7829" y="11733"/>
                    <a:pt x="7829" y="11573"/>
                    <a:pt x="7715" y="11482"/>
                  </a:cubicBezTo>
                  <a:cubicBezTo>
                    <a:pt x="7656" y="11410"/>
                    <a:pt x="7590" y="11376"/>
                    <a:pt x="7524" y="11376"/>
                  </a:cubicBezTo>
                  <a:close/>
                  <a:moveTo>
                    <a:pt x="8446" y="11459"/>
                  </a:moveTo>
                  <a:cubicBezTo>
                    <a:pt x="8400" y="11459"/>
                    <a:pt x="8332" y="11505"/>
                    <a:pt x="8263" y="11527"/>
                  </a:cubicBezTo>
                  <a:cubicBezTo>
                    <a:pt x="8217" y="11596"/>
                    <a:pt x="8172" y="11641"/>
                    <a:pt x="8172" y="11710"/>
                  </a:cubicBezTo>
                  <a:cubicBezTo>
                    <a:pt x="8195" y="11778"/>
                    <a:pt x="8195" y="11847"/>
                    <a:pt x="8263" y="11915"/>
                  </a:cubicBezTo>
                  <a:cubicBezTo>
                    <a:pt x="8309" y="11961"/>
                    <a:pt x="8377" y="11984"/>
                    <a:pt x="8446" y="11984"/>
                  </a:cubicBezTo>
                  <a:cubicBezTo>
                    <a:pt x="8454" y="11988"/>
                    <a:pt x="8464" y="11990"/>
                    <a:pt x="8475" y="11990"/>
                  </a:cubicBezTo>
                  <a:cubicBezTo>
                    <a:pt x="8523" y="11990"/>
                    <a:pt x="8591" y="11953"/>
                    <a:pt x="8628" y="11915"/>
                  </a:cubicBezTo>
                  <a:cubicBezTo>
                    <a:pt x="8697" y="11870"/>
                    <a:pt x="8697" y="11801"/>
                    <a:pt x="8720" y="11733"/>
                  </a:cubicBezTo>
                  <a:cubicBezTo>
                    <a:pt x="8720" y="11664"/>
                    <a:pt x="8674" y="11596"/>
                    <a:pt x="8651" y="11550"/>
                  </a:cubicBezTo>
                  <a:cubicBezTo>
                    <a:pt x="8605" y="11482"/>
                    <a:pt x="8514" y="11459"/>
                    <a:pt x="8446" y="11459"/>
                  </a:cubicBezTo>
                  <a:close/>
                  <a:moveTo>
                    <a:pt x="9381" y="11550"/>
                  </a:moveTo>
                  <a:cubicBezTo>
                    <a:pt x="9336" y="11550"/>
                    <a:pt x="9267" y="11596"/>
                    <a:pt x="9199" y="11619"/>
                  </a:cubicBezTo>
                  <a:cubicBezTo>
                    <a:pt x="9176" y="11687"/>
                    <a:pt x="9130" y="11756"/>
                    <a:pt x="9130" y="11824"/>
                  </a:cubicBezTo>
                  <a:cubicBezTo>
                    <a:pt x="9153" y="11893"/>
                    <a:pt x="9153" y="11961"/>
                    <a:pt x="9222" y="12007"/>
                  </a:cubicBezTo>
                  <a:cubicBezTo>
                    <a:pt x="9259" y="12044"/>
                    <a:pt x="9311" y="12081"/>
                    <a:pt x="9367" y="12081"/>
                  </a:cubicBezTo>
                  <a:cubicBezTo>
                    <a:pt x="9379" y="12081"/>
                    <a:pt x="9392" y="12079"/>
                    <a:pt x="9404" y="12075"/>
                  </a:cubicBezTo>
                  <a:cubicBezTo>
                    <a:pt x="9473" y="12075"/>
                    <a:pt x="9564" y="12075"/>
                    <a:pt x="9587" y="12007"/>
                  </a:cubicBezTo>
                  <a:cubicBezTo>
                    <a:pt x="9633" y="11938"/>
                    <a:pt x="9678" y="11870"/>
                    <a:pt x="9655" y="11824"/>
                  </a:cubicBezTo>
                  <a:cubicBezTo>
                    <a:pt x="9655" y="11756"/>
                    <a:pt x="9633" y="11687"/>
                    <a:pt x="9587" y="11619"/>
                  </a:cubicBezTo>
                  <a:cubicBezTo>
                    <a:pt x="9541" y="11573"/>
                    <a:pt x="9450" y="11550"/>
                    <a:pt x="9381" y="11550"/>
                  </a:cubicBezTo>
                  <a:close/>
                  <a:moveTo>
                    <a:pt x="10360" y="11664"/>
                  </a:moveTo>
                  <a:cubicBezTo>
                    <a:pt x="10283" y="11664"/>
                    <a:pt x="10203" y="11687"/>
                    <a:pt x="10158" y="11733"/>
                  </a:cubicBezTo>
                  <a:cubicBezTo>
                    <a:pt x="10089" y="11801"/>
                    <a:pt x="10066" y="12007"/>
                    <a:pt x="10158" y="12098"/>
                  </a:cubicBezTo>
                  <a:cubicBezTo>
                    <a:pt x="10194" y="12147"/>
                    <a:pt x="10277" y="12170"/>
                    <a:pt x="10356" y="12170"/>
                  </a:cubicBezTo>
                  <a:cubicBezTo>
                    <a:pt x="10425" y="12170"/>
                    <a:pt x="10491" y="12153"/>
                    <a:pt x="10523" y="12121"/>
                  </a:cubicBezTo>
                  <a:cubicBezTo>
                    <a:pt x="10614" y="12029"/>
                    <a:pt x="10614" y="11801"/>
                    <a:pt x="10546" y="11733"/>
                  </a:cubicBezTo>
                  <a:cubicBezTo>
                    <a:pt x="10511" y="11687"/>
                    <a:pt x="10437" y="11664"/>
                    <a:pt x="10360" y="11664"/>
                  </a:cubicBezTo>
                  <a:close/>
                  <a:moveTo>
                    <a:pt x="11299" y="11710"/>
                  </a:moveTo>
                  <a:cubicBezTo>
                    <a:pt x="11225" y="11710"/>
                    <a:pt x="11150" y="11733"/>
                    <a:pt x="11116" y="11778"/>
                  </a:cubicBezTo>
                  <a:cubicBezTo>
                    <a:pt x="11025" y="11870"/>
                    <a:pt x="11025" y="12052"/>
                    <a:pt x="11093" y="12144"/>
                  </a:cubicBezTo>
                  <a:cubicBezTo>
                    <a:pt x="11142" y="12193"/>
                    <a:pt x="11224" y="12215"/>
                    <a:pt x="11303" y="12215"/>
                  </a:cubicBezTo>
                  <a:cubicBezTo>
                    <a:pt x="11372" y="12215"/>
                    <a:pt x="11439" y="12198"/>
                    <a:pt x="11481" y="12166"/>
                  </a:cubicBezTo>
                  <a:cubicBezTo>
                    <a:pt x="11573" y="12075"/>
                    <a:pt x="11573" y="11847"/>
                    <a:pt x="11481" y="11778"/>
                  </a:cubicBezTo>
                  <a:cubicBezTo>
                    <a:pt x="11447" y="11733"/>
                    <a:pt x="11373" y="11710"/>
                    <a:pt x="11299" y="11710"/>
                  </a:cubicBezTo>
                  <a:close/>
                  <a:moveTo>
                    <a:pt x="804" y="11733"/>
                  </a:moveTo>
                  <a:cubicBezTo>
                    <a:pt x="771" y="11733"/>
                    <a:pt x="738" y="11740"/>
                    <a:pt x="708" y="11756"/>
                  </a:cubicBezTo>
                  <a:cubicBezTo>
                    <a:pt x="594" y="11801"/>
                    <a:pt x="571" y="11847"/>
                    <a:pt x="594" y="11961"/>
                  </a:cubicBezTo>
                  <a:cubicBezTo>
                    <a:pt x="617" y="12052"/>
                    <a:pt x="662" y="12121"/>
                    <a:pt x="708" y="12212"/>
                  </a:cubicBezTo>
                  <a:cubicBezTo>
                    <a:pt x="708" y="12258"/>
                    <a:pt x="754" y="12281"/>
                    <a:pt x="799" y="12281"/>
                  </a:cubicBezTo>
                  <a:cubicBezTo>
                    <a:pt x="913" y="12281"/>
                    <a:pt x="1027" y="12212"/>
                    <a:pt x="1050" y="12121"/>
                  </a:cubicBezTo>
                  <a:cubicBezTo>
                    <a:pt x="1096" y="12007"/>
                    <a:pt x="1073" y="11893"/>
                    <a:pt x="982" y="11824"/>
                  </a:cubicBezTo>
                  <a:cubicBezTo>
                    <a:pt x="936" y="11763"/>
                    <a:pt x="870" y="11733"/>
                    <a:pt x="804" y="11733"/>
                  </a:cubicBezTo>
                  <a:close/>
                  <a:moveTo>
                    <a:pt x="12244" y="11797"/>
                  </a:moveTo>
                  <a:cubicBezTo>
                    <a:pt x="12175" y="11797"/>
                    <a:pt x="12131" y="11850"/>
                    <a:pt x="12052" y="11870"/>
                  </a:cubicBezTo>
                  <a:cubicBezTo>
                    <a:pt x="12052" y="11938"/>
                    <a:pt x="11984" y="11984"/>
                    <a:pt x="11984" y="12052"/>
                  </a:cubicBezTo>
                  <a:cubicBezTo>
                    <a:pt x="11984" y="12144"/>
                    <a:pt x="12052" y="12189"/>
                    <a:pt x="12052" y="12258"/>
                  </a:cubicBezTo>
                  <a:cubicBezTo>
                    <a:pt x="12062" y="12254"/>
                    <a:pt x="12071" y="12253"/>
                    <a:pt x="12079" y="12253"/>
                  </a:cubicBezTo>
                  <a:cubicBezTo>
                    <a:pt x="12128" y="12253"/>
                    <a:pt x="12153" y="12303"/>
                    <a:pt x="12212" y="12303"/>
                  </a:cubicBezTo>
                  <a:cubicBezTo>
                    <a:pt x="12229" y="12308"/>
                    <a:pt x="12246" y="12310"/>
                    <a:pt x="12262" y="12310"/>
                  </a:cubicBezTo>
                  <a:cubicBezTo>
                    <a:pt x="12328" y="12310"/>
                    <a:pt x="12380" y="12276"/>
                    <a:pt x="12417" y="12258"/>
                  </a:cubicBezTo>
                  <a:cubicBezTo>
                    <a:pt x="12463" y="12235"/>
                    <a:pt x="12486" y="12144"/>
                    <a:pt x="12486" y="12098"/>
                  </a:cubicBezTo>
                  <a:cubicBezTo>
                    <a:pt x="12531" y="12007"/>
                    <a:pt x="12463" y="11938"/>
                    <a:pt x="12440" y="11870"/>
                  </a:cubicBezTo>
                  <a:cubicBezTo>
                    <a:pt x="12417" y="11824"/>
                    <a:pt x="12349" y="11824"/>
                    <a:pt x="12280" y="11801"/>
                  </a:cubicBezTo>
                  <a:cubicBezTo>
                    <a:pt x="12268" y="11798"/>
                    <a:pt x="12256" y="11797"/>
                    <a:pt x="12244" y="11797"/>
                  </a:cubicBezTo>
                  <a:close/>
                  <a:moveTo>
                    <a:pt x="1769" y="11830"/>
                  </a:moveTo>
                  <a:cubicBezTo>
                    <a:pt x="1701" y="11830"/>
                    <a:pt x="1632" y="11858"/>
                    <a:pt x="1575" y="11915"/>
                  </a:cubicBezTo>
                  <a:cubicBezTo>
                    <a:pt x="1461" y="12029"/>
                    <a:pt x="1461" y="12166"/>
                    <a:pt x="1552" y="12281"/>
                  </a:cubicBezTo>
                  <a:cubicBezTo>
                    <a:pt x="1615" y="12343"/>
                    <a:pt x="1692" y="12378"/>
                    <a:pt x="1767" y="12378"/>
                  </a:cubicBezTo>
                  <a:cubicBezTo>
                    <a:pt x="1828" y="12378"/>
                    <a:pt x="1889" y="12355"/>
                    <a:pt x="1940" y="12303"/>
                  </a:cubicBezTo>
                  <a:cubicBezTo>
                    <a:pt x="2055" y="12189"/>
                    <a:pt x="2055" y="12029"/>
                    <a:pt x="1963" y="11915"/>
                  </a:cubicBezTo>
                  <a:cubicBezTo>
                    <a:pt x="1906" y="11858"/>
                    <a:pt x="1838" y="11830"/>
                    <a:pt x="1769" y="11830"/>
                  </a:cubicBezTo>
                  <a:close/>
                  <a:moveTo>
                    <a:pt x="13202" y="11888"/>
                  </a:moveTo>
                  <a:cubicBezTo>
                    <a:pt x="13129" y="11888"/>
                    <a:pt x="13070" y="11941"/>
                    <a:pt x="13011" y="11961"/>
                  </a:cubicBezTo>
                  <a:cubicBezTo>
                    <a:pt x="12988" y="12007"/>
                    <a:pt x="12965" y="12029"/>
                    <a:pt x="12942" y="12075"/>
                  </a:cubicBezTo>
                  <a:cubicBezTo>
                    <a:pt x="12942" y="12121"/>
                    <a:pt x="12942" y="12189"/>
                    <a:pt x="12942" y="12235"/>
                  </a:cubicBezTo>
                  <a:cubicBezTo>
                    <a:pt x="12965" y="12258"/>
                    <a:pt x="12988" y="12326"/>
                    <a:pt x="13011" y="12326"/>
                  </a:cubicBezTo>
                  <a:cubicBezTo>
                    <a:pt x="13079" y="12349"/>
                    <a:pt x="13102" y="12395"/>
                    <a:pt x="13170" y="12395"/>
                  </a:cubicBezTo>
                  <a:cubicBezTo>
                    <a:pt x="13188" y="12399"/>
                    <a:pt x="13204" y="12401"/>
                    <a:pt x="13218" y="12401"/>
                  </a:cubicBezTo>
                  <a:cubicBezTo>
                    <a:pt x="13280" y="12401"/>
                    <a:pt x="13321" y="12368"/>
                    <a:pt x="13376" y="12349"/>
                  </a:cubicBezTo>
                  <a:cubicBezTo>
                    <a:pt x="13422" y="12326"/>
                    <a:pt x="13422" y="12235"/>
                    <a:pt x="13444" y="12189"/>
                  </a:cubicBezTo>
                  <a:cubicBezTo>
                    <a:pt x="13467" y="12098"/>
                    <a:pt x="13422" y="12029"/>
                    <a:pt x="13376" y="11961"/>
                  </a:cubicBezTo>
                  <a:cubicBezTo>
                    <a:pt x="13353" y="11938"/>
                    <a:pt x="13285" y="11915"/>
                    <a:pt x="13239" y="11893"/>
                  </a:cubicBezTo>
                  <a:cubicBezTo>
                    <a:pt x="13226" y="11889"/>
                    <a:pt x="13214" y="11888"/>
                    <a:pt x="13202" y="11888"/>
                  </a:cubicBezTo>
                  <a:close/>
                  <a:moveTo>
                    <a:pt x="2682" y="11898"/>
                  </a:moveTo>
                  <a:cubicBezTo>
                    <a:pt x="2614" y="11898"/>
                    <a:pt x="2545" y="11927"/>
                    <a:pt x="2488" y="11984"/>
                  </a:cubicBezTo>
                  <a:cubicBezTo>
                    <a:pt x="2374" y="12098"/>
                    <a:pt x="2397" y="12258"/>
                    <a:pt x="2488" y="12372"/>
                  </a:cubicBezTo>
                  <a:cubicBezTo>
                    <a:pt x="2531" y="12415"/>
                    <a:pt x="2600" y="12438"/>
                    <a:pt x="2670" y="12438"/>
                  </a:cubicBezTo>
                  <a:cubicBezTo>
                    <a:pt x="2748" y="12438"/>
                    <a:pt x="2828" y="12409"/>
                    <a:pt x="2876" y="12349"/>
                  </a:cubicBezTo>
                  <a:cubicBezTo>
                    <a:pt x="2968" y="12235"/>
                    <a:pt x="2968" y="12098"/>
                    <a:pt x="2876" y="11984"/>
                  </a:cubicBezTo>
                  <a:cubicBezTo>
                    <a:pt x="2819" y="11927"/>
                    <a:pt x="2751" y="11898"/>
                    <a:pt x="2682" y="11898"/>
                  </a:cubicBezTo>
                  <a:close/>
                  <a:moveTo>
                    <a:pt x="14129" y="11961"/>
                  </a:moveTo>
                  <a:cubicBezTo>
                    <a:pt x="14061" y="11961"/>
                    <a:pt x="14015" y="11984"/>
                    <a:pt x="13969" y="12029"/>
                  </a:cubicBezTo>
                  <a:cubicBezTo>
                    <a:pt x="13969" y="12052"/>
                    <a:pt x="13947" y="12075"/>
                    <a:pt x="13924" y="12098"/>
                  </a:cubicBezTo>
                  <a:cubicBezTo>
                    <a:pt x="13832" y="12144"/>
                    <a:pt x="13855" y="12235"/>
                    <a:pt x="13878" y="12303"/>
                  </a:cubicBezTo>
                  <a:cubicBezTo>
                    <a:pt x="13901" y="12372"/>
                    <a:pt x="13969" y="12418"/>
                    <a:pt x="14038" y="12463"/>
                  </a:cubicBezTo>
                  <a:cubicBezTo>
                    <a:pt x="14045" y="12471"/>
                    <a:pt x="14056" y="12473"/>
                    <a:pt x="14067" y="12473"/>
                  </a:cubicBezTo>
                  <a:cubicBezTo>
                    <a:pt x="14089" y="12473"/>
                    <a:pt x="14114" y="12463"/>
                    <a:pt x="14129" y="12463"/>
                  </a:cubicBezTo>
                  <a:cubicBezTo>
                    <a:pt x="14141" y="12466"/>
                    <a:pt x="14153" y="12467"/>
                    <a:pt x="14163" y="12467"/>
                  </a:cubicBezTo>
                  <a:cubicBezTo>
                    <a:pt x="14249" y="12467"/>
                    <a:pt x="14274" y="12390"/>
                    <a:pt x="14335" y="12349"/>
                  </a:cubicBezTo>
                  <a:cubicBezTo>
                    <a:pt x="14357" y="12326"/>
                    <a:pt x="14380" y="12281"/>
                    <a:pt x="14380" y="12235"/>
                  </a:cubicBezTo>
                  <a:cubicBezTo>
                    <a:pt x="14380" y="12166"/>
                    <a:pt x="14357" y="12098"/>
                    <a:pt x="14289" y="12075"/>
                  </a:cubicBezTo>
                  <a:cubicBezTo>
                    <a:pt x="14289" y="12052"/>
                    <a:pt x="14266" y="12052"/>
                    <a:pt x="14266" y="12029"/>
                  </a:cubicBezTo>
                  <a:cubicBezTo>
                    <a:pt x="14220" y="11984"/>
                    <a:pt x="14175" y="11961"/>
                    <a:pt x="14129" y="11961"/>
                  </a:cubicBezTo>
                  <a:close/>
                  <a:moveTo>
                    <a:pt x="3630" y="12007"/>
                  </a:moveTo>
                  <a:cubicBezTo>
                    <a:pt x="3561" y="12007"/>
                    <a:pt x="3493" y="12052"/>
                    <a:pt x="3424" y="12075"/>
                  </a:cubicBezTo>
                  <a:cubicBezTo>
                    <a:pt x="3401" y="12144"/>
                    <a:pt x="3356" y="12212"/>
                    <a:pt x="3356" y="12281"/>
                  </a:cubicBezTo>
                  <a:cubicBezTo>
                    <a:pt x="3378" y="12326"/>
                    <a:pt x="3378" y="12418"/>
                    <a:pt x="3447" y="12463"/>
                  </a:cubicBezTo>
                  <a:cubicBezTo>
                    <a:pt x="3503" y="12500"/>
                    <a:pt x="3559" y="12538"/>
                    <a:pt x="3602" y="12538"/>
                  </a:cubicBezTo>
                  <a:cubicBezTo>
                    <a:pt x="3612" y="12538"/>
                    <a:pt x="3621" y="12536"/>
                    <a:pt x="3630" y="12532"/>
                  </a:cubicBezTo>
                  <a:cubicBezTo>
                    <a:pt x="3698" y="12532"/>
                    <a:pt x="3789" y="12509"/>
                    <a:pt x="3835" y="12440"/>
                  </a:cubicBezTo>
                  <a:cubicBezTo>
                    <a:pt x="3858" y="12395"/>
                    <a:pt x="3903" y="12326"/>
                    <a:pt x="3903" y="12258"/>
                  </a:cubicBezTo>
                  <a:cubicBezTo>
                    <a:pt x="3881" y="12212"/>
                    <a:pt x="3881" y="12121"/>
                    <a:pt x="3812" y="12075"/>
                  </a:cubicBezTo>
                  <a:cubicBezTo>
                    <a:pt x="3766" y="12052"/>
                    <a:pt x="3698" y="12007"/>
                    <a:pt x="3630" y="12007"/>
                  </a:cubicBezTo>
                  <a:close/>
                  <a:moveTo>
                    <a:pt x="15076" y="12058"/>
                  </a:moveTo>
                  <a:cubicBezTo>
                    <a:pt x="15019" y="12058"/>
                    <a:pt x="14962" y="12087"/>
                    <a:pt x="14905" y="12144"/>
                  </a:cubicBezTo>
                  <a:cubicBezTo>
                    <a:pt x="14791" y="12258"/>
                    <a:pt x="14791" y="12372"/>
                    <a:pt x="14905" y="12486"/>
                  </a:cubicBezTo>
                  <a:cubicBezTo>
                    <a:pt x="14962" y="12543"/>
                    <a:pt x="15019" y="12572"/>
                    <a:pt x="15076" y="12572"/>
                  </a:cubicBezTo>
                  <a:cubicBezTo>
                    <a:pt x="15133" y="12572"/>
                    <a:pt x="15191" y="12543"/>
                    <a:pt x="15248" y="12486"/>
                  </a:cubicBezTo>
                  <a:cubicBezTo>
                    <a:pt x="15339" y="12372"/>
                    <a:pt x="15339" y="12258"/>
                    <a:pt x="15248" y="12144"/>
                  </a:cubicBezTo>
                  <a:cubicBezTo>
                    <a:pt x="15191" y="12087"/>
                    <a:pt x="15133" y="12058"/>
                    <a:pt x="15076" y="12058"/>
                  </a:cubicBezTo>
                  <a:close/>
                  <a:moveTo>
                    <a:pt x="16868" y="12235"/>
                  </a:moveTo>
                  <a:cubicBezTo>
                    <a:pt x="16845" y="12258"/>
                    <a:pt x="16823" y="12281"/>
                    <a:pt x="16823" y="12281"/>
                  </a:cubicBezTo>
                  <a:cubicBezTo>
                    <a:pt x="16731" y="12372"/>
                    <a:pt x="16708" y="12440"/>
                    <a:pt x="16754" y="12532"/>
                  </a:cubicBezTo>
                  <a:cubicBezTo>
                    <a:pt x="16754" y="12554"/>
                    <a:pt x="16754" y="12554"/>
                    <a:pt x="16754" y="12577"/>
                  </a:cubicBezTo>
                  <a:cubicBezTo>
                    <a:pt x="16777" y="12554"/>
                    <a:pt x="16777" y="12554"/>
                    <a:pt x="16800" y="12532"/>
                  </a:cubicBezTo>
                  <a:cubicBezTo>
                    <a:pt x="16823" y="12463"/>
                    <a:pt x="16868" y="12372"/>
                    <a:pt x="16914" y="12281"/>
                  </a:cubicBezTo>
                  <a:cubicBezTo>
                    <a:pt x="16914" y="12258"/>
                    <a:pt x="16914" y="12258"/>
                    <a:pt x="16891" y="12258"/>
                  </a:cubicBezTo>
                  <a:cubicBezTo>
                    <a:pt x="16891" y="12235"/>
                    <a:pt x="16868" y="12235"/>
                    <a:pt x="16868" y="12235"/>
                  </a:cubicBezTo>
                  <a:close/>
                  <a:moveTo>
                    <a:pt x="4588" y="12092"/>
                  </a:moveTo>
                  <a:cubicBezTo>
                    <a:pt x="4514" y="12092"/>
                    <a:pt x="4440" y="12109"/>
                    <a:pt x="4406" y="12144"/>
                  </a:cubicBezTo>
                  <a:cubicBezTo>
                    <a:pt x="4337" y="12235"/>
                    <a:pt x="4337" y="12463"/>
                    <a:pt x="4428" y="12532"/>
                  </a:cubicBezTo>
                  <a:cubicBezTo>
                    <a:pt x="4460" y="12574"/>
                    <a:pt x="4527" y="12592"/>
                    <a:pt x="4595" y="12592"/>
                  </a:cubicBezTo>
                  <a:cubicBezTo>
                    <a:pt x="4675" y="12592"/>
                    <a:pt x="4757" y="12568"/>
                    <a:pt x="4794" y="12532"/>
                  </a:cubicBezTo>
                  <a:cubicBezTo>
                    <a:pt x="4885" y="12440"/>
                    <a:pt x="4862" y="12212"/>
                    <a:pt x="4771" y="12144"/>
                  </a:cubicBezTo>
                  <a:cubicBezTo>
                    <a:pt x="4737" y="12109"/>
                    <a:pt x="4662" y="12092"/>
                    <a:pt x="4588" y="12092"/>
                  </a:cubicBezTo>
                  <a:close/>
                  <a:moveTo>
                    <a:pt x="16015" y="12166"/>
                  </a:moveTo>
                  <a:cubicBezTo>
                    <a:pt x="15955" y="12166"/>
                    <a:pt x="15898" y="12189"/>
                    <a:pt x="15864" y="12235"/>
                  </a:cubicBezTo>
                  <a:cubicBezTo>
                    <a:pt x="15750" y="12326"/>
                    <a:pt x="15750" y="12486"/>
                    <a:pt x="15841" y="12577"/>
                  </a:cubicBezTo>
                  <a:cubicBezTo>
                    <a:pt x="15887" y="12623"/>
                    <a:pt x="15949" y="12646"/>
                    <a:pt x="16012" y="12646"/>
                  </a:cubicBezTo>
                  <a:cubicBezTo>
                    <a:pt x="16075" y="12646"/>
                    <a:pt x="16138" y="12623"/>
                    <a:pt x="16183" y="12577"/>
                  </a:cubicBezTo>
                  <a:cubicBezTo>
                    <a:pt x="16275" y="12486"/>
                    <a:pt x="16275" y="12326"/>
                    <a:pt x="16183" y="12235"/>
                  </a:cubicBezTo>
                  <a:cubicBezTo>
                    <a:pt x="16138" y="12189"/>
                    <a:pt x="16075" y="12166"/>
                    <a:pt x="16015" y="12166"/>
                  </a:cubicBezTo>
                  <a:close/>
                  <a:moveTo>
                    <a:pt x="5518" y="12163"/>
                  </a:moveTo>
                  <a:cubicBezTo>
                    <a:pt x="5444" y="12163"/>
                    <a:pt x="5373" y="12180"/>
                    <a:pt x="5341" y="12212"/>
                  </a:cubicBezTo>
                  <a:cubicBezTo>
                    <a:pt x="5273" y="12303"/>
                    <a:pt x="5250" y="12486"/>
                    <a:pt x="5341" y="12600"/>
                  </a:cubicBezTo>
                  <a:cubicBezTo>
                    <a:pt x="5376" y="12646"/>
                    <a:pt x="5450" y="12669"/>
                    <a:pt x="5524" y="12669"/>
                  </a:cubicBezTo>
                  <a:cubicBezTo>
                    <a:pt x="5598" y="12669"/>
                    <a:pt x="5672" y="12646"/>
                    <a:pt x="5707" y="12600"/>
                  </a:cubicBezTo>
                  <a:cubicBezTo>
                    <a:pt x="5798" y="12532"/>
                    <a:pt x="5798" y="12303"/>
                    <a:pt x="5729" y="12235"/>
                  </a:cubicBezTo>
                  <a:cubicBezTo>
                    <a:pt x="5693" y="12186"/>
                    <a:pt x="5604" y="12163"/>
                    <a:pt x="5518" y="12163"/>
                  </a:cubicBezTo>
                  <a:close/>
                  <a:moveTo>
                    <a:pt x="6477" y="12253"/>
                  </a:moveTo>
                  <a:cubicBezTo>
                    <a:pt x="6418" y="12253"/>
                    <a:pt x="6359" y="12307"/>
                    <a:pt x="6300" y="12326"/>
                  </a:cubicBezTo>
                  <a:cubicBezTo>
                    <a:pt x="6277" y="12395"/>
                    <a:pt x="6232" y="12418"/>
                    <a:pt x="6232" y="12509"/>
                  </a:cubicBezTo>
                  <a:cubicBezTo>
                    <a:pt x="6232" y="12577"/>
                    <a:pt x="6277" y="12623"/>
                    <a:pt x="6300" y="12691"/>
                  </a:cubicBezTo>
                  <a:cubicBezTo>
                    <a:pt x="6346" y="12691"/>
                    <a:pt x="6391" y="12760"/>
                    <a:pt x="6460" y="12760"/>
                  </a:cubicBezTo>
                  <a:cubicBezTo>
                    <a:pt x="6528" y="12760"/>
                    <a:pt x="6597" y="12737"/>
                    <a:pt x="6665" y="12691"/>
                  </a:cubicBezTo>
                  <a:cubicBezTo>
                    <a:pt x="6688" y="12669"/>
                    <a:pt x="6711" y="12600"/>
                    <a:pt x="6734" y="12554"/>
                  </a:cubicBezTo>
                  <a:cubicBezTo>
                    <a:pt x="6757" y="12463"/>
                    <a:pt x="6711" y="12395"/>
                    <a:pt x="6665" y="12326"/>
                  </a:cubicBezTo>
                  <a:cubicBezTo>
                    <a:pt x="6642" y="12281"/>
                    <a:pt x="6574" y="12281"/>
                    <a:pt x="6505" y="12258"/>
                  </a:cubicBezTo>
                  <a:cubicBezTo>
                    <a:pt x="6496" y="12255"/>
                    <a:pt x="6486" y="12253"/>
                    <a:pt x="6477" y="12253"/>
                  </a:cubicBezTo>
                  <a:close/>
                  <a:moveTo>
                    <a:pt x="7435" y="12344"/>
                  </a:moveTo>
                  <a:cubicBezTo>
                    <a:pt x="7376" y="12344"/>
                    <a:pt x="7314" y="12398"/>
                    <a:pt x="7236" y="12418"/>
                  </a:cubicBezTo>
                  <a:cubicBezTo>
                    <a:pt x="7213" y="12463"/>
                    <a:pt x="7190" y="12509"/>
                    <a:pt x="7190" y="12554"/>
                  </a:cubicBezTo>
                  <a:cubicBezTo>
                    <a:pt x="7145" y="12646"/>
                    <a:pt x="7213" y="12714"/>
                    <a:pt x="7236" y="12783"/>
                  </a:cubicBezTo>
                  <a:cubicBezTo>
                    <a:pt x="7259" y="12828"/>
                    <a:pt x="7327" y="12828"/>
                    <a:pt x="7373" y="12851"/>
                  </a:cubicBezTo>
                  <a:cubicBezTo>
                    <a:pt x="7390" y="12856"/>
                    <a:pt x="7407" y="12857"/>
                    <a:pt x="7423" y="12857"/>
                  </a:cubicBezTo>
                  <a:cubicBezTo>
                    <a:pt x="7490" y="12857"/>
                    <a:pt x="7546" y="12824"/>
                    <a:pt x="7601" y="12806"/>
                  </a:cubicBezTo>
                  <a:cubicBezTo>
                    <a:pt x="7647" y="12783"/>
                    <a:pt x="7670" y="12691"/>
                    <a:pt x="7670" y="12646"/>
                  </a:cubicBezTo>
                  <a:cubicBezTo>
                    <a:pt x="7692" y="12554"/>
                    <a:pt x="7670" y="12486"/>
                    <a:pt x="7624" y="12418"/>
                  </a:cubicBezTo>
                  <a:cubicBezTo>
                    <a:pt x="7601" y="12372"/>
                    <a:pt x="7533" y="12372"/>
                    <a:pt x="7464" y="12349"/>
                  </a:cubicBezTo>
                  <a:cubicBezTo>
                    <a:pt x="7455" y="12346"/>
                    <a:pt x="7445" y="12344"/>
                    <a:pt x="7435" y="12344"/>
                  </a:cubicBezTo>
                  <a:close/>
                  <a:moveTo>
                    <a:pt x="8377" y="12418"/>
                  </a:moveTo>
                  <a:cubicBezTo>
                    <a:pt x="8286" y="12418"/>
                    <a:pt x="8240" y="12440"/>
                    <a:pt x="8195" y="12486"/>
                  </a:cubicBezTo>
                  <a:cubicBezTo>
                    <a:pt x="8172" y="12509"/>
                    <a:pt x="8172" y="12532"/>
                    <a:pt x="8172" y="12532"/>
                  </a:cubicBezTo>
                  <a:cubicBezTo>
                    <a:pt x="8103" y="12554"/>
                    <a:pt x="8103" y="12623"/>
                    <a:pt x="8103" y="12669"/>
                  </a:cubicBezTo>
                  <a:cubicBezTo>
                    <a:pt x="8103" y="12737"/>
                    <a:pt x="8103" y="12783"/>
                    <a:pt x="8172" y="12806"/>
                  </a:cubicBezTo>
                  <a:cubicBezTo>
                    <a:pt x="8195" y="12828"/>
                    <a:pt x="8217" y="12851"/>
                    <a:pt x="8217" y="12874"/>
                  </a:cubicBezTo>
                  <a:cubicBezTo>
                    <a:pt x="8255" y="12925"/>
                    <a:pt x="8300" y="12940"/>
                    <a:pt x="8344" y="12940"/>
                  </a:cubicBezTo>
                  <a:cubicBezTo>
                    <a:pt x="8380" y="12940"/>
                    <a:pt x="8415" y="12930"/>
                    <a:pt x="8446" y="12920"/>
                  </a:cubicBezTo>
                  <a:cubicBezTo>
                    <a:pt x="8491" y="12897"/>
                    <a:pt x="8537" y="12828"/>
                    <a:pt x="8583" y="12760"/>
                  </a:cubicBezTo>
                  <a:cubicBezTo>
                    <a:pt x="8605" y="12737"/>
                    <a:pt x="8605" y="12691"/>
                    <a:pt x="8605" y="12646"/>
                  </a:cubicBezTo>
                  <a:cubicBezTo>
                    <a:pt x="8628" y="12554"/>
                    <a:pt x="8537" y="12532"/>
                    <a:pt x="8491" y="12463"/>
                  </a:cubicBezTo>
                  <a:cubicBezTo>
                    <a:pt x="8468" y="12440"/>
                    <a:pt x="8423" y="12418"/>
                    <a:pt x="8377" y="12418"/>
                  </a:cubicBezTo>
                  <a:close/>
                  <a:moveTo>
                    <a:pt x="9359" y="12486"/>
                  </a:moveTo>
                  <a:cubicBezTo>
                    <a:pt x="9290" y="12486"/>
                    <a:pt x="9222" y="12509"/>
                    <a:pt x="9153" y="12577"/>
                  </a:cubicBezTo>
                  <a:cubicBezTo>
                    <a:pt x="9130" y="12623"/>
                    <a:pt x="9062" y="12669"/>
                    <a:pt x="9085" y="12737"/>
                  </a:cubicBezTo>
                  <a:cubicBezTo>
                    <a:pt x="9085" y="12828"/>
                    <a:pt x="9108" y="12874"/>
                    <a:pt x="9153" y="12920"/>
                  </a:cubicBezTo>
                  <a:cubicBezTo>
                    <a:pt x="9199" y="12943"/>
                    <a:pt x="9222" y="12988"/>
                    <a:pt x="9267" y="12988"/>
                  </a:cubicBezTo>
                  <a:cubicBezTo>
                    <a:pt x="9293" y="12988"/>
                    <a:pt x="9327" y="13003"/>
                    <a:pt x="9359" y="13003"/>
                  </a:cubicBezTo>
                  <a:cubicBezTo>
                    <a:pt x="9384" y="13003"/>
                    <a:pt x="9408" y="12995"/>
                    <a:pt x="9427" y="12965"/>
                  </a:cubicBezTo>
                  <a:cubicBezTo>
                    <a:pt x="9496" y="12897"/>
                    <a:pt x="9587" y="12874"/>
                    <a:pt x="9587" y="12737"/>
                  </a:cubicBezTo>
                  <a:cubicBezTo>
                    <a:pt x="9564" y="12691"/>
                    <a:pt x="9564" y="12646"/>
                    <a:pt x="9518" y="12600"/>
                  </a:cubicBezTo>
                  <a:cubicBezTo>
                    <a:pt x="9473" y="12577"/>
                    <a:pt x="9450" y="12486"/>
                    <a:pt x="9359" y="12486"/>
                  </a:cubicBezTo>
                  <a:close/>
                  <a:moveTo>
                    <a:pt x="10290" y="12591"/>
                  </a:moveTo>
                  <a:cubicBezTo>
                    <a:pt x="10227" y="12591"/>
                    <a:pt x="10160" y="12620"/>
                    <a:pt x="10112" y="12669"/>
                  </a:cubicBezTo>
                  <a:cubicBezTo>
                    <a:pt x="10021" y="12760"/>
                    <a:pt x="10021" y="12920"/>
                    <a:pt x="10112" y="13011"/>
                  </a:cubicBezTo>
                  <a:cubicBezTo>
                    <a:pt x="10158" y="13057"/>
                    <a:pt x="10220" y="13079"/>
                    <a:pt x="10283" y="13079"/>
                  </a:cubicBezTo>
                  <a:cubicBezTo>
                    <a:pt x="10346" y="13079"/>
                    <a:pt x="10409" y="13057"/>
                    <a:pt x="10454" y="13011"/>
                  </a:cubicBezTo>
                  <a:cubicBezTo>
                    <a:pt x="10546" y="12920"/>
                    <a:pt x="10546" y="12737"/>
                    <a:pt x="10431" y="12669"/>
                  </a:cubicBezTo>
                  <a:cubicBezTo>
                    <a:pt x="10399" y="12615"/>
                    <a:pt x="10346" y="12591"/>
                    <a:pt x="10290" y="12591"/>
                  </a:cubicBezTo>
                  <a:close/>
                  <a:moveTo>
                    <a:pt x="11196" y="12669"/>
                  </a:moveTo>
                  <a:cubicBezTo>
                    <a:pt x="11133" y="12669"/>
                    <a:pt x="11071" y="12691"/>
                    <a:pt x="11025" y="12737"/>
                  </a:cubicBezTo>
                  <a:cubicBezTo>
                    <a:pt x="10934" y="12851"/>
                    <a:pt x="10956" y="12988"/>
                    <a:pt x="11048" y="13079"/>
                  </a:cubicBezTo>
                  <a:cubicBezTo>
                    <a:pt x="11093" y="13125"/>
                    <a:pt x="11150" y="13148"/>
                    <a:pt x="11208" y="13148"/>
                  </a:cubicBezTo>
                  <a:cubicBezTo>
                    <a:pt x="11265" y="13148"/>
                    <a:pt x="11322" y="13125"/>
                    <a:pt x="11367" y="13079"/>
                  </a:cubicBezTo>
                  <a:cubicBezTo>
                    <a:pt x="11459" y="12988"/>
                    <a:pt x="11481" y="12806"/>
                    <a:pt x="11367" y="12737"/>
                  </a:cubicBezTo>
                  <a:cubicBezTo>
                    <a:pt x="11322" y="12691"/>
                    <a:pt x="11259" y="12669"/>
                    <a:pt x="11196" y="12669"/>
                  </a:cubicBezTo>
                  <a:close/>
                  <a:moveTo>
                    <a:pt x="12155" y="12760"/>
                  </a:moveTo>
                  <a:cubicBezTo>
                    <a:pt x="12098" y="12760"/>
                    <a:pt x="12041" y="12783"/>
                    <a:pt x="11984" y="12828"/>
                  </a:cubicBezTo>
                  <a:cubicBezTo>
                    <a:pt x="11869" y="12943"/>
                    <a:pt x="11869" y="13057"/>
                    <a:pt x="11984" y="13171"/>
                  </a:cubicBezTo>
                  <a:cubicBezTo>
                    <a:pt x="12041" y="13228"/>
                    <a:pt x="12098" y="13256"/>
                    <a:pt x="12155" y="13256"/>
                  </a:cubicBezTo>
                  <a:cubicBezTo>
                    <a:pt x="12212" y="13256"/>
                    <a:pt x="12269" y="13228"/>
                    <a:pt x="12326" y="13171"/>
                  </a:cubicBezTo>
                  <a:cubicBezTo>
                    <a:pt x="12440" y="13057"/>
                    <a:pt x="12440" y="12943"/>
                    <a:pt x="12326" y="12828"/>
                  </a:cubicBezTo>
                  <a:cubicBezTo>
                    <a:pt x="12269" y="12783"/>
                    <a:pt x="12212" y="12760"/>
                    <a:pt x="12155" y="12760"/>
                  </a:cubicBezTo>
                  <a:close/>
                  <a:moveTo>
                    <a:pt x="1650" y="12799"/>
                  </a:moveTo>
                  <a:cubicBezTo>
                    <a:pt x="1595" y="12799"/>
                    <a:pt x="1539" y="12833"/>
                    <a:pt x="1484" y="12851"/>
                  </a:cubicBezTo>
                  <a:cubicBezTo>
                    <a:pt x="1461" y="12897"/>
                    <a:pt x="1415" y="12943"/>
                    <a:pt x="1415" y="12965"/>
                  </a:cubicBezTo>
                  <a:cubicBezTo>
                    <a:pt x="1393" y="13034"/>
                    <a:pt x="1393" y="13079"/>
                    <a:pt x="1415" y="13125"/>
                  </a:cubicBezTo>
                  <a:cubicBezTo>
                    <a:pt x="1438" y="13171"/>
                    <a:pt x="1461" y="13239"/>
                    <a:pt x="1484" y="13239"/>
                  </a:cubicBezTo>
                  <a:cubicBezTo>
                    <a:pt x="1530" y="13239"/>
                    <a:pt x="1575" y="13308"/>
                    <a:pt x="1621" y="13308"/>
                  </a:cubicBezTo>
                  <a:cubicBezTo>
                    <a:pt x="1712" y="13308"/>
                    <a:pt x="1781" y="13285"/>
                    <a:pt x="1849" y="13239"/>
                  </a:cubicBezTo>
                  <a:cubicBezTo>
                    <a:pt x="1872" y="13216"/>
                    <a:pt x="1895" y="13148"/>
                    <a:pt x="1918" y="13102"/>
                  </a:cubicBezTo>
                  <a:cubicBezTo>
                    <a:pt x="1940" y="13011"/>
                    <a:pt x="1895" y="12943"/>
                    <a:pt x="1849" y="12874"/>
                  </a:cubicBezTo>
                  <a:cubicBezTo>
                    <a:pt x="1826" y="12828"/>
                    <a:pt x="1758" y="12828"/>
                    <a:pt x="1689" y="12806"/>
                  </a:cubicBezTo>
                  <a:cubicBezTo>
                    <a:pt x="1676" y="12801"/>
                    <a:pt x="1663" y="12799"/>
                    <a:pt x="1650" y="12799"/>
                  </a:cubicBezTo>
                  <a:close/>
                  <a:moveTo>
                    <a:pt x="13159" y="12871"/>
                  </a:moveTo>
                  <a:cubicBezTo>
                    <a:pt x="13138" y="12871"/>
                    <a:pt x="13117" y="12874"/>
                    <a:pt x="13102" y="12874"/>
                  </a:cubicBezTo>
                  <a:cubicBezTo>
                    <a:pt x="13034" y="12874"/>
                    <a:pt x="12988" y="12897"/>
                    <a:pt x="12919" y="12943"/>
                  </a:cubicBezTo>
                  <a:cubicBezTo>
                    <a:pt x="12874" y="12988"/>
                    <a:pt x="12874" y="13034"/>
                    <a:pt x="12874" y="13102"/>
                  </a:cubicBezTo>
                  <a:cubicBezTo>
                    <a:pt x="12874" y="13148"/>
                    <a:pt x="12874" y="13216"/>
                    <a:pt x="12919" y="13262"/>
                  </a:cubicBezTo>
                  <a:cubicBezTo>
                    <a:pt x="12976" y="13308"/>
                    <a:pt x="13039" y="13331"/>
                    <a:pt x="13099" y="13331"/>
                  </a:cubicBezTo>
                  <a:cubicBezTo>
                    <a:pt x="13159" y="13331"/>
                    <a:pt x="13216" y="13308"/>
                    <a:pt x="13262" y="13262"/>
                  </a:cubicBezTo>
                  <a:cubicBezTo>
                    <a:pt x="13330" y="13216"/>
                    <a:pt x="13330" y="13171"/>
                    <a:pt x="13330" y="13102"/>
                  </a:cubicBezTo>
                  <a:cubicBezTo>
                    <a:pt x="13330" y="13057"/>
                    <a:pt x="13353" y="12965"/>
                    <a:pt x="13262" y="12943"/>
                  </a:cubicBezTo>
                  <a:cubicBezTo>
                    <a:pt x="13247" y="12882"/>
                    <a:pt x="13201" y="12871"/>
                    <a:pt x="13159" y="12871"/>
                  </a:cubicBezTo>
                  <a:close/>
                  <a:moveTo>
                    <a:pt x="2625" y="12874"/>
                  </a:moveTo>
                  <a:cubicBezTo>
                    <a:pt x="2580" y="12874"/>
                    <a:pt x="2534" y="12874"/>
                    <a:pt x="2488" y="12943"/>
                  </a:cubicBezTo>
                  <a:cubicBezTo>
                    <a:pt x="2465" y="12988"/>
                    <a:pt x="2397" y="13011"/>
                    <a:pt x="2397" y="13057"/>
                  </a:cubicBezTo>
                  <a:cubicBezTo>
                    <a:pt x="2374" y="13125"/>
                    <a:pt x="2351" y="13239"/>
                    <a:pt x="2443" y="13262"/>
                  </a:cubicBezTo>
                  <a:cubicBezTo>
                    <a:pt x="2465" y="13285"/>
                    <a:pt x="2488" y="13308"/>
                    <a:pt x="2488" y="13308"/>
                  </a:cubicBezTo>
                  <a:cubicBezTo>
                    <a:pt x="2534" y="13353"/>
                    <a:pt x="2580" y="13376"/>
                    <a:pt x="2625" y="13376"/>
                  </a:cubicBezTo>
                  <a:cubicBezTo>
                    <a:pt x="2694" y="13376"/>
                    <a:pt x="2739" y="13353"/>
                    <a:pt x="2785" y="13308"/>
                  </a:cubicBezTo>
                  <a:cubicBezTo>
                    <a:pt x="2785" y="13285"/>
                    <a:pt x="2808" y="13262"/>
                    <a:pt x="2831" y="13262"/>
                  </a:cubicBezTo>
                  <a:cubicBezTo>
                    <a:pt x="2876" y="13216"/>
                    <a:pt x="2876" y="13171"/>
                    <a:pt x="2876" y="13125"/>
                  </a:cubicBezTo>
                  <a:cubicBezTo>
                    <a:pt x="2876" y="13079"/>
                    <a:pt x="2876" y="13034"/>
                    <a:pt x="2831" y="12988"/>
                  </a:cubicBezTo>
                  <a:cubicBezTo>
                    <a:pt x="2808" y="12988"/>
                    <a:pt x="2785" y="12965"/>
                    <a:pt x="2785" y="12943"/>
                  </a:cubicBezTo>
                  <a:cubicBezTo>
                    <a:pt x="2739" y="12874"/>
                    <a:pt x="2694" y="12874"/>
                    <a:pt x="2625" y="12874"/>
                  </a:cubicBezTo>
                  <a:close/>
                  <a:moveTo>
                    <a:pt x="14083" y="12940"/>
                  </a:moveTo>
                  <a:cubicBezTo>
                    <a:pt x="14061" y="12940"/>
                    <a:pt x="14038" y="12943"/>
                    <a:pt x="14015" y="12943"/>
                  </a:cubicBezTo>
                  <a:cubicBezTo>
                    <a:pt x="13947" y="12943"/>
                    <a:pt x="13901" y="12965"/>
                    <a:pt x="13855" y="13011"/>
                  </a:cubicBezTo>
                  <a:cubicBezTo>
                    <a:pt x="13787" y="13057"/>
                    <a:pt x="13810" y="13125"/>
                    <a:pt x="13810" y="13194"/>
                  </a:cubicBezTo>
                  <a:cubicBezTo>
                    <a:pt x="13787" y="13262"/>
                    <a:pt x="13832" y="13308"/>
                    <a:pt x="13855" y="13353"/>
                  </a:cubicBezTo>
                  <a:cubicBezTo>
                    <a:pt x="13924" y="13399"/>
                    <a:pt x="13969" y="13399"/>
                    <a:pt x="14038" y="13399"/>
                  </a:cubicBezTo>
                  <a:cubicBezTo>
                    <a:pt x="14083" y="13399"/>
                    <a:pt x="14152" y="13399"/>
                    <a:pt x="14198" y="13353"/>
                  </a:cubicBezTo>
                  <a:cubicBezTo>
                    <a:pt x="14243" y="13285"/>
                    <a:pt x="14266" y="13239"/>
                    <a:pt x="14243" y="13171"/>
                  </a:cubicBezTo>
                  <a:cubicBezTo>
                    <a:pt x="14243" y="13125"/>
                    <a:pt x="14266" y="13034"/>
                    <a:pt x="14198" y="13011"/>
                  </a:cubicBezTo>
                  <a:cubicBezTo>
                    <a:pt x="14167" y="12950"/>
                    <a:pt x="14127" y="12940"/>
                    <a:pt x="14083" y="12940"/>
                  </a:cubicBezTo>
                  <a:close/>
                  <a:moveTo>
                    <a:pt x="3561" y="12943"/>
                  </a:moveTo>
                  <a:cubicBezTo>
                    <a:pt x="3515" y="12943"/>
                    <a:pt x="3470" y="12943"/>
                    <a:pt x="3424" y="12988"/>
                  </a:cubicBezTo>
                  <a:cubicBezTo>
                    <a:pt x="3424" y="13011"/>
                    <a:pt x="3401" y="13034"/>
                    <a:pt x="3378" y="13057"/>
                  </a:cubicBezTo>
                  <a:cubicBezTo>
                    <a:pt x="3310" y="13079"/>
                    <a:pt x="3310" y="13125"/>
                    <a:pt x="3310" y="13194"/>
                  </a:cubicBezTo>
                  <a:cubicBezTo>
                    <a:pt x="3310" y="13262"/>
                    <a:pt x="3310" y="13308"/>
                    <a:pt x="3378" y="13331"/>
                  </a:cubicBezTo>
                  <a:cubicBezTo>
                    <a:pt x="3401" y="13376"/>
                    <a:pt x="3447" y="13422"/>
                    <a:pt x="3493" y="13445"/>
                  </a:cubicBezTo>
                  <a:cubicBezTo>
                    <a:pt x="3515" y="13445"/>
                    <a:pt x="3541" y="13447"/>
                    <a:pt x="3566" y="13447"/>
                  </a:cubicBezTo>
                  <a:cubicBezTo>
                    <a:pt x="3617" y="13447"/>
                    <a:pt x="3668" y="13437"/>
                    <a:pt x="3698" y="13376"/>
                  </a:cubicBezTo>
                  <a:cubicBezTo>
                    <a:pt x="3721" y="13353"/>
                    <a:pt x="3744" y="13353"/>
                    <a:pt x="3744" y="13331"/>
                  </a:cubicBezTo>
                  <a:cubicBezTo>
                    <a:pt x="3789" y="13308"/>
                    <a:pt x="3812" y="13262"/>
                    <a:pt x="3812" y="13194"/>
                  </a:cubicBezTo>
                  <a:cubicBezTo>
                    <a:pt x="3812" y="13125"/>
                    <a:pt x="3789" y="13079"/>
                    <a:pt x="3744" y="13057"/>
                  </a:cubicBezTo>
                  <a:cubicBezTo>
                    <a:pt x="3721" y="13034"/>
                    <a:pt x="3698" y="13011"/>
                    <a:pt x="3698" y="12988"/>
                  </a:cubicBezTo>
                  <a:cubicBezTo>
                    <a:pt x="3652" y="12943"/>
                    <a:pt x="3607" y="12943"/>
                    <a:pt x="3561" y="12943"/>
                  </a:cubicBezTo>
                  <a:close/>
                  <a:moveTo>
                    <a:pt x="15003" y="13019"/>
                  </a:moveTo>
                  <a:cubicBezTo>
                    <a:pt x="14941" y="13019"/>
                    <a:pt x="14879" y="13037"/>
                    <a:pt x="14837" y="13079"/>
                  </a:cubicBezTo>
                  <a:cubicBezTo>
                    <a:pt x="14768" y="13148"/>
                    <a:pt x="14745" y="13331"/>
                    <a:pt x="14837" y="13399"/>
                  </a:cubicBezTo>
                  <a:cubicBezTo>
                    <a:pt x="14873" y="13448"/>
                    <a:pt x="14943" y="13471"/>
                    <a:pt x="15010" y="13471"/>
                  </a:cubicBezTo>
                  <a:cubicBezTo>
                    <a:pt x="15068" y="13471"/>
                    <a:pt x="15125" y="13454"/>
                    <a:pt x="15156" y="13422"/>
                  </a:cubicBezTo>
                  <a:cubicBezTo>
                    <a:pt x="15248" y="13331"/>
                    <a:pt x="15248" y="13171"/>
                    <a:pt x="15179" y="13079"/>
                  </a:cubicBezTo>
                  <a:cubicBezTo>
                    <a:pt x="15142" y="13043"/>
                    <a:pt x="15073" y="13019"/>
                    <a:pt x="15003" y="13019"/>
                  </a:cubicBezTo>
                  <a:close/>
                  <a:moveTo>
                    <a:pt x="4508" y="13040"/>
                  </a:moveTo>
                  <a:cubicBezTo>
                    <a:pt x="4451" y="13040"/>
                    <a:pt x="4394" y="13068"/>
                    <a:pt x="4337" y="13125"/>
                  </a:cubicBezTo>
                  <a:cubicBezTo>
                    <a:pt x="4223" y="13239"/>
                    <a:pt x="4223" y="13353"/>
                    <a:pt x="4337" y="13467"/>
                  </a:cubicBezTo>
                  <a:cubicBezTo>
                    <a:pt x="4391" y="13511"/>
                    <a:pt x="4445" y="13533"/>
                    <a:pt x="4499" y="13533"/>
                  </a:cubicBezTo>
                  <a:cubicBezTo>
                    <a:pt x="4559" y="13533"/>
                    <a:pt x="4619" y="13505"/>
                    <a:pt x="4679" y="13445"/>
                  </a:cubicBezTo>
                  <a:cubicBezTo>
                    <a:pt x="4794" y="13353"/>
                    <a:pt x="4794" y="13239"/>
                    <a:pt x="4679" y="13125"/>
                  </a:cubicBezTo>
                  <a:cubicBezTo>
                    <a:pt x="4622" y="13068"/>
                    <a:pt x="4565" y="13040"/>
                    <a:pt x="4508" y="13040"/>
                  </a:cubicBezTo>
                  <a:close/>
                  <a:moveTo>
                    <a:pt x="15957" y="13111"/>
                  </a:moveTo>
                  <a:cubicBezTo>
                    <a:pt x="15890" y="13111"/>
                    <a:pt x="15821" y="13134"/>
                    <a:pt x="15773" y="13171"/>
                  </a:cubicBezTo>
                  <a:cubicBezTo>
                    <a:pt x="15704" y="13262"/>
                    <a:pt x="15704" y="13422"/>
                    <a:pt x="15795" y="13513"/>
                  </a:cubicBezTo>
                  <a:cubicBezTo>
                    <a:pt x="15827" y="13545"/>
                    <a:pt x="15884" y="13562"/>
                    <a:pt x="15942" y="13562"/>
                  </a:cubicBezTo>
                  <a:cubicBezTo>
                    <a:pt x="16009" y="13562"/>
                    <a:pt x="16078" y="13539"/>
                    <a:pt x="16115" y="13490"/>
                  </a:cubicBezTo>
                  <a:cubicBezTo>
                    <a:pt x="16206" y="13399"/>
                    <a:pt x="16183" y="13239"/>
                    <a:pt x="16115" y="13171"/>
                  </a:cubicBezTo>
                  <a:cubicBezTo>
                    <a:pt x="16073" y="13128"/>
                    <a:pt x="16015" y="13111"/>
                    <a:pt x="15957" y="13111"/>
                  </a:cubicBezTo>
                  <a:close/>
                  <a:moveTo>
                    <a:pt x="5464" y="13131"/>
                  </a:moveTo>
                  <a:cubicBezTo>
                    <a:pt x="5410" y="13131"/>
                    <a:pt x="5353" y="13159"/>
                    <a:pt x="5296" y="13216"/>
                  </a:cubicBezTo>
                  <a:cubicBezTo>
                    <a:pt x="5182" y="13331"/>
                    <a:pt x="5182" y="13445"/>
                    <a:pt x="5296" y="13559"/>
                  </a:cubicBezTo>
                  <a:cubicBezTo>
                    <a:pt x="5353" y="13616"/>
                    <a:pt x="5410" y="13644"/>
                    <a:pt x="5464" y="13644"/>
                  </a:cubicBezTo>
                  <a:cubicBezTo>
                    <a:pt x="5518" y="13644"/>
                    <a:pt x="5570" y="13616"/>
                    <a:pt x="5615" y="13559"/>
                  </a:cubicBezTo>
                  <a:cubicBezTo>
                    <a:pt x="5729" y="13445"/>
                    <a:pt x="5729" y="13331"/>
                    <a:pt x="5615" y="13216"/>
                  </a:cubicBezTo>
                  <a:cubicBezTo>
                    <a:pt x="5570" y="13159"/>
                    <a:pt x="5518" y="13131"/>
                    <a:pt x="5464" y="13131"/>
                  </a:cubicBezTo>
                  <a:close/>
                  <a:moveTo>
                    <a:pt x="6380" y="13199"/>
                  </a:moveTo>
                  <a:cubicBezTo>
                    <a:pt x="6323" y="13199"/>
                    <a:pt x="6266" y="13228"/>
                    <a:pt x="6209" y="13285"/>
                  </a:cubicBezTo>
                  <a:cubicBezTo>
                    <a:pt x="6117" y="13399"/>
                    <a:pt x="6117" y="13513"/>
                    <a:pt x="6209" y="13627"/>
                  </a:cubicBezTo>
                  <a:cubicBezTo>
                    <a:pt x="6266" y="13684"/>
                    <a:pt x="6323" y="13713"/>
                    <a:pt x="6380" y="13713"/>
                  </a:cubicBezTo>
                  <a:cubicBezTo>
                    <a:pt x="6437" y="13713"/>
                    <a:pt x="6494" y="13684"/>
                    <a:pt x="6551" y="13627"/>
                  </a:cubicBezTo>
                  <a:cubicBezTo>
                    <a:pt x="6665" y="13513"/>
                    <a:pt x="6665" y="13399"/>
                    <a:pt x="6551" y="13285"/>
                  </a:cubicBezTo>
                  <a:cubicBezTo>
                    <a:pt x="6494" y="13228"/>
                    <a:pt x="6437" y="13199"/>
                    <a:pt x="6380" y="13199"/>
                  </a:cubicBezTo>
                  <a:close/>
                  <a:moveTo>
                    <a:pt x="7339" y="13308"/>
                  </a:moveTo>
                  <a:cubicBezTo>
                    <a:pt x="7282" y="13308"/>
                    <a:pt x="7224" y="13331"/>
                    <a:pt x="7167" y="13376"/>
                  </a:cubicBezTo>
                  <a:cubicBezTo>
                    <a:pt x="7053" y="13490"/>
                    <a:pt x="7053" y="13604"/>
                    <a:pt x="7167" y="13719"/>
                  </a:cubicBezTo>
                  <a:cubicBezTo>
                    <a:pt x="7224" y="13776"/>
                    <a:pt x="7282" y="13804"/>
                    <a:pt x="7339" y="13804"/>
                  </a:cubicBezTo>
                  <a:cubicBezTo>
                    <a:pt x="7396" y="13804"/>
                    <a:pt x="7453" y="13776"/>
                    <a:pt x="7510" y="13719"/>
                  </a:cubicBezTo>
                  <a:cubicBezTo>
                    <a:pt x="7601" y="13604"/>
                    <a:pt x="7601" y="13490"/>
                    <a:pt x="7510" y="13376"/>
                  </a:cubicBezTo>
                  <a:cubicBezTo>
                    <a:pt x="7453" y="13331"/>
                    <a:pt x="7396" y="13308"/>
                    <a:pt x="7339" y="13308"/>
                  </a:cubicBezTo>
                  <a:close/>
                  <a:moveTo>
                    <a:pt x="8309" y="13399"/>
                  </a:moveTo>
                  <a:cubicBezTo>
                    <a:pt x="8240" y="13399"/>
                    <a:pt x="8172" y="13399"/>
                    <a:pt x="8149" y="13467"/>
                  </a:cubicBezTo>
                  <a:cubicBezTo>
                    <a:pt x="8058" y="13490"/>
                    <a:pt x="8080" y="13582"/>
                    <a:pt x="8080" y="13627"/>
                  </a:cubicBezTo>
                  <a:cubicBezTo>
                    <a:pt x="8080" y="13696"/>
                    <a:pt x="8103" y="13741"/>
                    <a:pt x="8149" y="13787"/>
                  </a:cubicBezTo>
                  <a:cubicBezTo>
                    <a:pt x="8195" y="13856"/>
                    <a:pt x="8263" y="13833"/>
                    <a:pt x="8332" y="13856"/>
                  </a:cubicBezTo>
                  <a:cubicBezTo>
                    <a:pt x="8400" y="13856"/>
                    <a:pt x="8423" y="13833"/>
                    <a:pt x="8491" y="13787"/>
                  </a:cubicBezTo>
                  <a:cubicBezTo>
                    <a:pt x="8537" y="13741"/>
                    <a:pt x="8537" y="13673"/>
                    <a:pt x="8537" y="13627"/>
                  </a:cubicBezTo>
                  <a:cubicBezTo>
                    <a:pt x="8537" y="13559"/>
                    <a:pt x="8537" y="13513"/>
                    <a:pt x="8468" y="13445"/>
                  </a:cubicBezTo>
                  <a:cubicBezTo>
                    <a:pt x="8423" y="13399"/>
                    <a:pt x="8354" y="13399"/>
                    <a:pt x="8309" y="13399"/>
                  </a:cubicBezTo>
                  <a:close/>
                  <a:moveTo>
                    <a:pt x="9186" y="13461"/>
                  </a:moveTo>
                  <a:cubicBezTo>
                    <a:pt x="9136" y="13461"/>
                    <a:pt x="9099" y="13499"/>
                    <a:pt x="9062" y="13536"/>
                  </a:cubicBezTo>
                  <a:cubicBezTo>
                    <a:pt x="8993" y="13582"/>
                    <a:pt x="9016" y="13650"/>
                    <a:pt x="9016" y="13719"/>
                  </a:cubicBezTo>
                  <a:cubicBezTo>
                    <a:pt x="8993" y="13787"/>
                    <a:pt x="9039" y="13833"/>
                    <a:pt x="9085" y="13878"/>
                  </a:cubicBezTo>
                  <a:cubicBezTo>
                    <a:pt x="9108" y="13913"/>
                    <a:pt x="9136" y="13918"/>
                    <a:pt x="9167" y="13918"/>
                  </a:cubicBezTo>
                  <a:cubicBezTo>
                    <a:pt x="9183" y="13918"/>
                    <a:pt x="9200" y="13917"/>
                    <a:pt x="9216" y="13917"/>
                  </a:cubicBezTo>
                  <a:cubicBezTo>
                    <a:pt x="9233" y="13917"/>
                    <a:pt x="9250" y="13918"/>
                    <a:pt x="9267" y="13924"/>
                  </a:cubicBezTo>
                  <a:cubicBezTo>
                    <a:pt x="9313" y="13924"/>
                    <a:pt x="9359" y="13901"/>
                    <a:pt x="9404" y="13856"/>
                  </a:cubicBezTo>
                  <a:cubicBezTo>
                    <a:pt x="9473" y="13810"/>
                    <a:pt x="9450" y="13741"/>
                    <a:pt x="9450" y="13673"/>
                  </a:cubicBezTo>
                  <a:cubicBezTo>
                    <a:pt x="9473" y="13604"/>
                    <a:pt x="9450" y="13559"/>
                    <a:pt x="9381" y="13513"/>
                  </a:cubicBezTo>
                  <a:cubicBezTo>
                    <a:pt x="9368" y="13472"/>
                    <a:pt x="9329" y="13464"/>
                    <a:pt x="9291" y="13464"/>
                  </a:cubicBezTo>
                  <a:cubicBezTo>
                    <a:pt x="9266" y="13464"/>
                    <a:pt x="9240" y="13467"/>
                    <a:pt x="9222" y="13467"/>
                  </a:cubicBezTo>
                  <a:cubicBezTo>
                    <a:pt x="9209" y="13463"/>
                    <a:pt x="9197" y="13461"/>
                    <a:pt x="9186" y="13461"/>
                  </a:cubicBezTo>
                  <a:close/>
                  <a:moveTo>
                    <a:pt x="10186" y="13567"/>
                  </a:moveTo>
                  <a:cubicBezTo>
                    <a:pt x="10125" y="13567"/>
                    <a:pt x="10063" y="13585"/>
                    <a:pt x="10021" y="13627"/>
                  </a:cubicBezTo>
                  <a:cubicBezTo>
                    <a:pt x="9929" y="13719"/>
                    <a:pt x="9952" y="13901"/>
                    <a:pt x="10021" y="13970"/>
                  </a:cubicBezTo>
                  <a:cubicBezTo>
                    <a:pt x="10055" y="14004"/>
                    <a:pt x="10118" y="14021"/>
                    <a:pt x="10180" y="14021"/>
                  </a:cubicBezTo>
                  <a:cubicBezTo>
                    <a:pt x="10243" y="14021"/>
                    <a:pt x="10306" y="14004"/>
                    <a:pt x="10340" y="13970"/>
                  </a:cubicBezTo>
                  <a:cubicBezTo>
                    <a:pt x="10431" y="13878"/>
                    <a:pt x="10431" y="13719"/>
                    <a:pt x="10363" y="13627"/>
                  </a:cubicBezTo>
                  <a:cubicBezTo>
                    <a:pt x="10326" y="13591"/>
                    <a:pt x="10257" y="13567"/>
                    <a:pt x="10186" y="13567"/>
                  </a:cubicBezTo>
                  <a:close/>
                  <a:moveTo>
                    <a:pt x="1576" y="13731"/>
                  </a:moveTo>
                  <a:cubicBezTo>
                    <a:pt x="1563" y="13731"/>
                    <a:pt x="1552" y="13741"/>
                    <a:pt x="1552" y="13741"/>
                  </a:cubicBezTo>
                  <a:cubicBezTo>
                    <a:pt x="1552" y="13764"/>
                    <a:pt x="1552" y="13787"/>
                    <a:pt x="1552" y="13810"/>
                  </a:cubicBezTo>
                  <a:cubicBezTo>
                    <a:pt x="1621" y="13878"/>
                    <a:pt x="1689" y="13970"/>
                    <a:pt x="1758" y="14061"/>
                  </a:cubicBezTo>
                  <a:cubicBezTo>
                    <a:pt x="1775" y="14078"/>
                    <a:pt x="1786" y="14086"/>
                    <a:pt x="1794" y="14086"/>
                  </a:cubicBezTo>
                  <a:cubicBezTo>
                    <a:pt x="1807" y="14086"/>
                    <a:pt x="1812" y="14066"/>
                    <a:pt x="1826" y="14038"/>
                  </a:cubicBezTo>
                  <a:cubicBezTo>
                    <a:pt x="1872" y="13947"/>
                    <a:pt x="1803" y="13878"/>
                    <a:pt x="1758" y="13810"/>
                  </a:cubicBezTo>
                  <a:cubicBezTo>
                    <a:pt x="1712" y="13764"/>
                    <a:pt x="1667" y="13741"/>
                    <a:pt x="1598" y="13741"/>
                  </a:cubicBezTo>
                  <a:cubicBezTo>
                    <a:pt x="1590" y="13734"/>
                    <a:pt x="1583" y="13731"/>
                    <a:pt x="1576" y="13731"/>
                  </a:cubicBezTo>
                  <a:close/>
                  <a:moveTo>
                    <a:pt x="11126" y="13658"/>
                  </a:moveTo>
                  <a:cubicBezTo>
                    <a:pt x="11068" y="13658"/>
                    <a:pt x="11011" y="13676"/>
                    <a:pt x="10979" y="13719"/>
                  </a:cubicBezTo>
                  <a:cubicBezTo>
                    <a:pt x="10888" y="13787"/>
                    <a:pt x="10865" y="13947"/>
                    <a:pt x="10956" y="14061"/>
                  </a:cubicBezTo>
                  <a:cubicBezTo>
                    <a:pt x="11002" y="14095"/>
                    <a:pt x="11065" y="14112"/>
                    <a:pt x="11128" y="14112"/>
                  </a:cubicBezTo>
                  <a:cubicBezTo>
                    <a:pt x="11190" y="14112"/>
                    <a:pt x="11253" y="14095"/>
                    <a:pt x="11299" y="14061"/>
                  </a:cubicBezTo>
                  <a:cubicBezTo>
                    <a:pt x="11367" y="13992"/>
                    <a:pt x="11390" y="13810"/>
                    <a:pt x="11299" y="13719"/>
                  </a:cubicBezTo>
                  <a:cubicBezTo>
                    <a:pt x="11262" y="13682"/>
                    <a:pt x="11193" y="13658"/>
                    <a:pt x="11126" y="13658"/>
                  </a:cubicBezTo>
                  <a:close/>
                  <a:moveTo>
                    <a:pt x="12050" y="13727"/>
                  </a:moveTo>
                  <a:cubicBezTo>
                    <a:pt x="11992" y="13727"/>
                    <a:pt x="11935" y="13745"/>
                    <a:pt x="11892" y="13787"/>
                  </a:cubicBezTo>
                  <a:cubicBezTo>
                    <a:pt x="11824" y="13856"/>
                    <a:pt x="11801" y="14038"/>
                    <a:pt x="11892" y="14129"/>
                  </a:cubicBezTo>
                  <a:cubicBezTo>
                    <a:pt x="11927" y="14164"/>
                    <a:pt x="11989" y="14181"/>
                    <a:pt x="12052" y="14181"/>
                  </a:cubicBezTo>
                  <a:cubicBezTo>
                    <a:pt x="12115" y="14181"/>
                    <a:pt x="12178" y="14164"/>
                    <a:pt x="12212" y="14129"/>
                  </a:cubicBezTo>
                  <a:cubicBezTo>
                    <a:pt x="12303" y="14061"/>
                    <a:pt x="12303" y="13878"/>
                    <a:pt x="12235" y="13787"/>
                  </a:cubicBezTo>
                  <a:cubicBezTo>
                    <a:pt x="12186" y="13750"/>
                    <a:pt x="12117" y="13727"/>
                    <a:pt x="12050" y="13727"/>
                  </a:cubicBezTo>
                  <a:close/>
                  <a:moveTo>
                    <a:pt x="13029" y="13807"/>
                  </a:moveTo>
                  <a:cubicBezTo>
                    <a:pt x="12973" y="13807"/>
                    <a:pt x="12916" y="13824"/>
                    <a:pt x="12874" y="13856"/>
                  </a:cubicBezTo>
                  <a:cubicBezTo>
                    <a:pt x="12782" y="13924"/>
                    <a:pt x="12782" y="14107"/>
                    <a:pt x="12874" y="14198"/>
                  </a:cubicBezTo>
                  <a:cubicBezTo>
                    <a:pt x="12908" y="14232"/>
                    <a:pt x="12965" y="14249"/>
                    <a:pt x="13025" y="14249"/>
                  </a:cubicBezTo>
                  <a:cubicBezTo>
                    <a:pt x="13085" y="14249"/>
                    <a:pt x="13148" y="14232"/>
                    <a:pt x="13193" y="14198"/>
                  </a:cubicBezTo>
                  <a:cubicBezTo>
                    <a:pt x="13262" y="14129"/>
                    <a:pt x="13285" y="13947"/>
                    <a:pt x="13193" y="13878"/>
                  </a:cubicBezTo>
                  <a:cubicBezTo>
                    <a:pt x="13157" y="13829"/>
                    <a:pt x="13094" y="13807"/>
                    <a:pt x="13029" y="13807"/>
                  </a:cubicBezTo>
                  <a:close/>
                  <a:moveTo>
                    <a:pt x="2476" y="13849"/>
                  </a:moveTo>
                  <a:cubicBezTo>
                    <a:pt x="2433" y="13849"/>
                    <a:pt x="2411" y="13883"/>
                    <a:pt x="2374" y="13901"/>
                  </a:cubicBezTo>
                  <a:cubicBezTo>
                    <a:pt x="2306" y="13970"/>
                    <a:pt x="2328" y="14015"/>
                    <a:pt x="2306" y="14084"/>
                  </a:cubicBezTo>
                  <a:cubicBezTo>
                    <a:pt x="2306" y="14152"/>
                    <a:pt x="2306" y="14198"/>
                    <a:pt x="2374" y="14244"/>
                  </a:cubicBezTo>
                  <a:cubicBezTo>
                    <a:pt x="2397" y="14289"/>
                    <a:pt x="2425" y="14301"/>
                    <a:pt x="2457" y="14301"/>
                  </a:cubicBezTo>
                  <a:cubicBezTo>
                    <a:pt x="2488" y="14301"/>
                    <a:pt x="2522" y="14289"/>
                    <a:pt x="2557" y="14289"/>
                  </a:cubicBezTo>
                  <a:cubicBezTo>
                    <a:pt x="2570" y="14294"/>
                    <a:pt x="2582" y="14295"/>
                    <a:pt x="2594" y="14295"/>
                  </a:cubicBezTo>
                  <a:cubicBezTo>
                    <a:pt x="2643" y="14295"/>
                    <a:pt x="2680" y="14262"/>
                    <a:pt x="2716" y="14244"/>
                  </a:cubicBezTo>
                  <a:cubicBezTo>
                    <a:pt x="2785" y="14175"/>
                    <a:pt x="2762" y="14107"/>
                    <a:pt x="2762" y="14061"/>
                  </a:cubicBezTo>
                  <a:cubicBezTo>
                    <a:pt x="2785" y="13970"/>
                    <a:pt x="2739" y="13947"/>
                    <a:pt x="2694" y="13901"/>
                  </a:cubicBezTo>
                  <a:cubicBezTo>
                    <a:pt x="2666" y="13860"/>
                    <a:pt x="2631" y="13852"/>
                    <a:pt x="2592" y="13852"/>
                  </a:cubicBezTo>
                  <a:cubicBezTo>
                    <a:pt x="2566" y="13852"/>
                    <a:pt x="2538" y="13856"/>
                    <a:pt x="2511" y="13856"/>
                  </a:cubicBezTo>
                  <a:cubicBezTo>
                    <a:pt x="2498" y="13851"/>
                    <a:pt x="2487" y="13849"/>
                    <a:pt x="2476" y="13849"/>
                  </a:cubicBezTo>
                  <a:close/>
                  <a:moveTo>
                    <a:pt x="13964" y="13897"/>
                  </a:moveTo>
                  <a:cubicBezTo>
                    <a:pt x="13910" y="13897"/>
                    <a:pt x="13868" y="13947"/>
                    <a:pt x="13810" y="13947"/>
                  </a:cubicBezTo>
                  <a:cubicBezTo>
                    <a:pt x="13787" y="13992"/>
                    <a:pt x="13764" y="14061"/>
                    <a:pt x="13764" y="14107"/>
                  </a:cubicBezTo>
                  <a:cubicBezTo>
                    <a:pt x="13741" y="14175"/>
                    <a:pt x="13810" y="14221"/>
                    <a:pt x="13810" y="14289"/>
                  </a:cubicBezTo>
                  <a:cubicBezTo>
                    <a:pt x="13878" y="14289"/>
                    <a:pt x="13901" y="14335"/>
                    <a:pt x="13969" y="14358"/>
                  </a:cubicBezTo>
                  <a:cubicBezTo>
                    <a:pt x="14038" y="14358"/>
                    <a:pt x="14083" y="14289"/>
                    <a:pt x="14129" y="14289"/>
                  </a:cubicBezTo>
                  <a:cubicBezTo>
                    <a:pt x="14152" y="14244"/>
                    <a:pt x="14198" y="14198"/>
                    <a:pt x="14198" y="14129"/>
                  </a:cubicBezTo>
                  <a:cubicBezTo>
                    <a:pt x="14220" y="14061"/>
                    <a:pt x="14175" y="14015"/>
                    <a:pt x="14152" y="13970"/>
                  </a:cubicBezTo>
                  <a:cubicBezTo>
                    <a:pt x="14129" y="13924"/>
                    <a:pt x="14038" y="13924"/>
                    <a:pt x="13992" y="13901"/>
                  </a:cubicBezTo>
                  <a:cubicBezTo>
                    <a:pt x="13982" y="13898"/>
                    <a:pt x="13973" y="13897"/>
                    <a:pt x="13964" y="13897"/>
                  </a:cubicBezTo>
                  <a:close/>
                  <a:moveTo>
                    <a:pt x="15841" y="14061"/>
                  </a:moveTo>
                  <a:cubicBezTo>
                    <a:pt x="15704" y="14084"/>
                    <a:pt x="15636" y="14175"/>
                    <a:pt x="15636" y="14312"/>
                  </a:cubicBezTo>
                  <a:cubicBezTo>
                    <a:pt x="15636" y="14312"/>
                    <a:pt x="15636" y="14335"/>
                    <a:pt x="15636" y="14358"/>
                  </a:cubicBezTo>
                  <a:cubicBezTo>
                    <a:pt x="15636" y="14335"/>
                    <a:pt x="15658" y="14335"/>
                    <a:pt x="15658" y="14335"/>
                  </a:cubicBezTo>
                  <a:cubicBezTo>
                    <a:pt x="15727" y="14244"/>
                    <a:pt x="15795" y="14175"/>
                    <a:pt x="15864" y="14084"/>
                  </a:cubicBezTo>
                  <a:cubicBezTo>
                    <a:pt x="15864" y="14084"/>
                    <a:pt x="15864" y="14061"/>
                    <a:pt x="15864" y="14061"/>
                  </a:cubicBezTo>
                  <a:close/>
                  <a:moveTo>
                    <a:pt x="3528" y="13918"/>
                  </a:moveTo>
                  <a:cubicBezTo>
                    <a:pt x="3517" y="13918"/>
                    <a:pt x="3505" y="13920"/>
                    <a:pt x="3493" y="13924"/>
                  </a:cubicBezTo>
                  <a:cubicBezTo>
                    <a:pt x="3465" y="13924"/>
                    <a:pt x="3438" y="13920"/>
                    <a:pt x="3412" y="13920"/>
                  </a:cubicBezTo>
                  <a:cubicBezTo>
                    <a:pt x="3373" y="13920"/>
                    <a:pt x="3337" y="13929"/>
                    <a:pt x="3310" y="13970"/>
                  </a:cubicBezTo>
                  <a:cubicBezTo>
                    <a:pt x="3264" y="14015"/>
                    <a:pt x="3219" y="14038"/>
                    <a:pt x="3241" y="14129"/>
                  </a:cubicBezTo>
                  <a:cubicBezTo>
                    <a:pt x="3241" y="14175"/>
                    <a:pt x="3219" y="14244"/>
                    <a:pt x="3287" y="14312"/>
                  </a:cubicBezTo>
                  <a:cubicBezTo>
                    <a:pt x="3333" y="14335"/>
                    <a:pt x="3378" y="14380"/>
                    <a:pt x="3447" y="14380"/>
                  </a:cubicBezTo>
                  <a:cubicBezTo>
                    <a:pt x="3515" y="14358"/>
                    <a:pt x="3584" y="14380"/>
                    <a:pt x="3630" y="14312"/>
                  </a:cubicBezTo>
                  <a:cubicBezTo>
                    <a:pt x="3652" y="14266"/>
                    <a:pt x="3698" y="14244"/>
                    <a:pt x="3698" y="14175"/>
                  </a:cubicBezTo>
                  <a:cubicBezTo>
                    <a:pt x="3675" y="14107"/>
                    <a:pt x="3721" y="14038"/>
                    <a:pt x="3652" y="13992"/>
                  </a:cubicBezTo>
                  <a:cubicBezTo>
                    <a:pt x="3615" y="13955"/>
                    <a:pt x="3578" y="13918"/>
                    <a:pt x="3528" y="13918"/>
                  </a:cubicBezTo>
                  <a:close/>
                  <a:moveTo>
                    <a:pt x="14900" y="13965"/>
                  </a:moveTo>
                  <a:cubicBezTo>
                    <a:pt x="14846" y="13965"/>
                    <a:pt x="14804" y="14015"/>
                    <a:pt x="14745" y="14015"/>
                  </a:cubicBezTo>
                  <a:cubicBezTo>
                    <a:pt x="14723" y="14084"/>
                    <a:pt x="14700" y="14129"/>
                    <a:pt x="14677" y="14175"/>
                  </a:cubicBezTo>
                  <a:cubicBezTo>
                    <a:pt x="14654" y="14244"/>
                    <a:pt x="14723" y="14289"/>
                    <a:pt x="14745" y="14358"/>
                  </a:cubicBezTo>
                  <a:cubicBezTo>
                    <a:pt x="14768" y="14380"/>
                    <a:pt x="14837" y="14403"/>
                    <a:pt x="14882" y="14426"/>
                  </a:cubicBezTo>
                  <a:cubicBezTo>
                    <a:pt x="14890" y="14429"/>
                    <a:pt x="14897" y="14430"/>
                    <a:pt x="14904" y="14430"/>
                  </a:cubicBezTo>
                  <a:cubicBezTo>
                    <a:pt x="14961" y="14430"/>
                    <a:pt x="15004" y="14358"/>
                    <a:pt x="15065" y="14358"/>
                  </a:cubicBezTo>
                  <a:cubicBezTo>
                    <a:pt x="15088" y="14312"/>
                    <a:pt x="15111" y="14266"/>
                    <a:pt x="15133" y="14221"/>
                  </a:cubicBezTo>
                  <a:cubicBezTo>
                    <a:pt x="15156" y="14152"/>
                    <a:pt x="15088" y="14084"/>
                    <a:pt x="15065" y="14038"/>
                  </a:cubicBezTo>
                  <a:cubicBezTo>
                    <a:pt x="15065" y="13992"/>
                    <a:pt x="14974" y="13992"/>
                    <a:pt x="14928" y="13970"/>
                  </a:cubicBezTo>
                  <a:cubicBezTo>
                    <a:pt x="14918" y="13966"/>
                    <a:pt x="14909" y="13965"/>
                    <a:pt x="14900" y="13965"/>
                  </a:cubicBezTo>
                  <a:close/>
                  <a:moveTo>
                    <a:pt x="4419" y="14012"/>
                  </a:moveTo>
                  <a:cubicBezTo>
                    <a:pt x="4352" y="14012"/>
                    <a:pt x="4282" y="14035"/>
                    <a:pt x="4246" y="14084"/>
                  </a:cubicBezTo>
                  <a:cubicBezTo>
                    <a:pt x="4154" y="14175"/>
                    <a:pt x="4177" y="14335"/>
                    <a:pt x="4269" y="14426"/>
                  </a:cubicBezTo>
                  <a:cubicBezTo>
                    <a:pt x="4297" y="14455"/>
                    <a:pt x="4346" y="14467"/>
                    <a:pt x="4398" y="14467"/>
                  </a:cubicBezTo>
                  <a:cubicBezTo>
                    <a:pt x="4470" y="14467"/>
                    <a:pt x="4548" y="14443"/>
                    <a:pt x="4588" y="14403"/>
                  </a:cubicBezTo>
                  <a:cubicBezTo>
                    <a:pt x="4657" y="14312"/>
                    <a:pt x="4657" y="14152"/>
                    <a:pt x="4565" y="14061"/>
                  </a:cubicBezTo>
                  <a:cubicBezTo>
                    <a:pt x="4534" y="14029"/>
                    <a:pt x="4477" y="14012"/>
                    <a:pt x="4419" y="14012"/>
                  </a:cubicBezTo>
                  <a:close/>
                  <a:moveTo>
                    <a:pt x="5362" y="14103"/>
                  </a:moveTo>
                  <a:cubicBezTo>
                    <a:pt x="5304" y="14103"/>
                    <a:pt x="5247" y="14120"/>
                    <a:pt x="5204" y="14152"/>
                  </a:cubicBezTo>
                  <a:cubicBezTo>
                    <a:pt x="5113" y="14244"/>
                    <a:pt x="5113" y="14403"/>
                    <a:pt x="5204" y="14495"/>
                  </a:cubicBezTo>
                  <a:cubicBezTo>
                    <a:pt x="5239" y="14540"/>
                    <a:pt x="5301" y="14563"/>
                    <a:pt x="5364" y="14563"/>
                  </a:cubicBezTo>
                  <a:cubicBezTo>
                    <a:pt x="5427" y="14563"/>
                    <a:pt x="5490" y="14540"/>
                    <a:pt x="5524" y="14495"/>
                  </a:cubicBezTo>
                  <a:cubicBezTo>
                    <a:pt x="5615" y="14426"/>
                    <a:pt x="5615" y="14266"/>
                    <a:pt x="5547" y="14175"/>
                  </a:cubicBezTo>
                  <a:cubicBezTo>
                    <a:pt x="5498" y="14126"/>
                    <a:pt x="5429" y="14103"/>
                    <a:pt x="5362" y="14103"/>
                  </a:cubicBezTo>
                  <a:close/>
                  <a:moveTo>
                    <a:pt x="6320" y="14152"/>
                  </a:moveTo>
                  <a:cubicBezTo>
                    <a:pt x="6254" y="14152"/>
                    <a:pt x="6186" y="14175"/>
                    <a:pt x="6140" y="14221"/>
                  </a:cubicBezTo>
                  <a:cubicBezTo>
                    <a:pt x="6072" y="14266"/>
                    <a:pt x="6049" y="14449"/>
                    <a:pt x="6140" y="14540"/>
                  </a:cubicBezTo>
                  <a:cubicBezTo>
                    <a:pt x="6189" y="14589"/>
                    <a:pt x="6258" y="14612"/>
                    <a:pt x="6321" y="14612"/>
                  </a:cubicBezTo>
                  <a:cubicBezTo>
                    <a:pt x="6377" y="14612"/>
                    <a:pt x="6428" y="14595"/>
                    <a:pt x="6460" y="14563"/>
                  </a:cubicBezTo>
                  <a:cubicBezTo>
                    <a:pt x="6551" y="14472"/>
                    <a:pt x="6574" y="14312"/>
                    <a:pt x="6483" y="14221"/>
                  </a:cubicBezTo>
                  <a:cubicBezTo>
                    <a:pt x="6448" y="14175"/>
                    <a:pt x="6386" y="14152"/>
                    <a:pt x="6320" y="14152"/>
                  </a:cubicBezTo>
                  <a:close/>
                  <a:moveTo>
                    <a:pt x="7272" y="14252"/>
                  </a:moveTo>
                  <a:cubicBezTo>
                    <a:pt x="7205" y="14252"/>
                    <a:pt x="7136" y="14275"/>
                    <a:pt x="7099" y="14312"/>
                  </a:cubicBezTo>
                  <a:cubicBezTo>
                    <a:pt x="7008" y="14403"/>
                    <a:pt x="7030" y="14586"/>
                    <a:pt x="7099" y="14654"/>
                  </a:cubicBezTo>
                  <a:cubicBezTo>
                    <a:pt x="7141" y="14686"/>
                    <a:pt x="7198" y="14703"/>
                    <a:pt x="7257" y="14703"/>
                  </a:cubicBezTo>
                  <a:cubicBezTo>
                    <a:pt x="7324" y="14703"/>
                    <a:pt x="7392" y="14681"/>
                    <a:pt x="7441" y="14632"/>
                  </a:cubicBezTo>
                  <a:cubicBezTo>
                    <a:pt x="7510" y="14540"/>
                    <a:pt x="7510" y="14380"/>
                    <a:pt x="7419" y="14312"/>
                  </a:cubicBezTo>
                  <a:cubicBezTo>
                    <a:pt x="7387" y="14270"/>
                    <a:pt x="7330" y="14252"/>
                    <a:pt x="7272" y="14252"/>
                  </a:cubicBezTo>
                  <a:close/>
                  <a:moveTo>
                    <a:pt x="8217" y="14352"/>
                  </a:moveTo>
                  <a:cubicBezTo>
                    <a:pt x="8155" y="14352"/>
                    <a:pt x="8092" y="14369"/>
                    <a:pt x="8058" y="14403"/>
                  </a:cubicBezTo>
                  <a:cubicBezTo>
                    <a:pt x="7966" y="14472"/>
                    <a:pt x="7966" y="14654"/>
                    <a:pt x="8035" y="14723"/>
                  </a:cubicBezTo>
                  <a:cubicBezTo>
                    <a:pt x="8071" y="14772"/>
                    <a:pt x="8141" y="14795"/>
                    <a:pt x="8212" y="14795"/>
                  </a:cubicBezTo>
                  <a:cubicBezTo>
                    <a:pt x="8273" y="14795"/>
                    <a:pt x="8335" y="14777"/>
                    <a:pt x="8377" y="14746"/>
                  </a:cubicBezTo>
                  <a:cubicBezTo>
                    <a:pt x="8446" y="14677"/>
                    <a:pt x="8468" y="14495"/>
                    <a:pt x="8377" y="14403"/>
                  </a:cubicBezTo>
                  <a:cubicBezTo>
                    <a:pt x="8343" y="14369"/>
                    <a:pt x="8280" y="14352"/>
                    <a:pt x="8217" y="14352"/>
                  </a:cubicBezTo>
                  <a:close/>
                  <a:moveTo>
                    <a:pt x="9125" y="14421"/>
                  </a:moveTo>
                  <a:cubicBezTo>
                    <a:pt x="9071" y="14421"/>
                    <a:pt x="9029" y="14472"/>
                    <a:pt x="8971" y="14472"/>
                  </a:cubicBezTo>
                  <a:cubicBezTo>
                    <a:pt x="8993" y="14540"/>
                    <a:pt x="8902" y="14563"/>
                    <a:pt x="8902" y="14632"/>
                  </a:cubicBezTo>
                  <a:cubicBezTo>
                    <a:pt x="8902" y="14700"/>
                    <a:pt x="8971" y="14746"/>
                    <a:pt x="8971" y="14814"/>
                  </a:cubicBezTo>
                  <a:cubicBezTo>
                    <a:pt x="9039" y="14814"/>
                    <a:pt x="9062" y="14860"/>
                    <a:pt x="9130" y="14883"/>
                  </a:cubicBezTo>
                  <a:cubicBezTo>
                    <a:pt x="9199" y="14883"/>
                    <a:pt x="9222" y="14814"/>
                    <a:pt x="9290" y="14814"/>
                  </a:cubicBezTo>
                  <a:cubicBezTo>
                    <a:pt x="9313" y="14769"/>
                    <a:pt x="9336" y="14723"/>
                    <a:pt x="9359" y="14654"/>
                  </a:cubicBezTo>
                  <a:cubicBezTo>
                    <a:pt x="9381" y="14586"/>
                    <a:pt x="9336" y="14540"/>
                    <a:pt x="9313" y="14495"/>
                  </a:cubicBezTo>
                  <a:cubicBezTo>
                    <a:pt x="9290" y="14449"/>
                    <a:pt x="9199" y="14426"/>
                    <a:pt x="9153" y="14426"/>
                  </a:cubicBezTo>
                  <a:cubicBezTo>
                    <a:pt x="9143" y="14423"/>
                    <a:pt x="9134" y="14421"/>
                    <a:pt x="9125" y="14421"/>
                  </a:cubicBezTo>
                  <a:close/>
                  <a:moveTo>
                    <a:pt x="10089" y="14517"/>
                  </a:moveTo>
                  <a:cubicBezTo>
                    <a:pt x="10043" y="14517"/>
                    <a:pt x="9998" y="14540"/>
                    <a:pt x="9952" y="14586"/>
                  </a:cubicBezTo>
                  <a:cubicBezTo>
                    <a:pt x="9838" y="14700"/>
                    <a:pt x="9838" y="14791"/>
                    <a:pt x="9952" y="14883"/>
                  </a:cubicBezTo>
                  <a:cubicBezTo>
                    <a:pt x="10006" y="14937"/>
                    <a:pt x="10050" y="14960"/>
                    <a:pt x="10091" y="14960"/>
                  </a:cubicBezTo>
                  <a:cubicBezTo>
                    <a:pt x="10136" y="14960"/>
                    <a:pt x="10178" y="14931"/>
                    <a:pt x="10226" y="14883"/>
                  </a:cubicBezTo>
                  <a:cubicBezTo>
                    <a:pt x="10340" y="14769"/>
                    <a:pt x="10317" y="14700"/>
                    <a:pt x="10226" y="14586"/>
                  </a:cubicBezTo>
                  <a:cubicBezTo>
                    <a:pt x="10180" y="14540"/>
                    <a:pt x="10135" y="14517"/>
                    <a:pt x="10089" y="14517"/>
                  </a:cubicBezTo>
                  <a:close/>
                  <a:moveTo>
                    <a:pt x="11067" y="14589"/>
                  </a:moveTo>
                  <a:cubicBezTo>
                    <a:pt x="11019" y="14589"/>
                    <a:pt x="10971" y="14617"/>
                    <a:pt x="10911" y="14677"/>
                  </a:cubicBezTo>
                  <a:cubicBezTo>
                    <a:pt x="10819" y="14746"/>
                    <a:pt x="10819" y="14883"/>
                    <a:pt x="10934" y="14974"/>
                  </a:cubicBezTo>
                  <a:cubicBezTo>
                    <a:pt x="10976" y="15006"/>
                    <a:pt x="11018" y="15023"/>
                    <a:pt x="11061" y="15023"/>
                  </a:cubicBezTo>
                  <a:cubicBezTo>
                    <a:pt x="11110" y="15023"/>
                    <a:pt x="11159" y="15000"/>
                    <a:pt x="11208" y="14951"/>
                  </a:cubicBezTo>
                  <a:cubicBezTo>
                    <a:pt x="11322" y="14837"/>
                    <a:pt x="11299" y="14769"/>
                    <a:pt x="11208" y="14654"/>
                  </a:cubicBezTo>
                  <a:cubicBezTo>
                    <a:pt x="11154" y="14611"/>
                    <a:pt x="11110" y="14589"/>
                    <a:pt x="11067" y="14589"/>
                  </a:cubicBezTo>
                  <a:close/>
                  <a:moveTo>
                    <a:pt x="2422" y="14787"/>
                  </a:moveTo>
                  <a:cubicBezTo>
                    <a:pt x="2412" y="14787"/>
                    <a:pt x="2403" y="14788"/>
                    <a:pt x="2397" y="14791"/>
                  </a:cubicBezTo>
                  <a:cubicBezTo>
                    <a:pt x="2397" y="14814"/>
                    <a:pt x="2397" y="14837"/>
                    <a:pt x="2397" y="14837"/>
                  </a:cubicBezTo>
                  <a:cubicBezTo>
                    <a:pt x="2465" y="14905"/>
                    <a:pt x="2557" y="14997"/>
                    <a:pt x="2625" y="15065"/>
                  </a:cubicBezTo>
                  <a:cubicBezTo>
                    <a:pt x="2648" y="15065"/>
                    <a:pt x="2648" y="15088"/>
                    <a:pt x="2671" y="15088"/>
                  </a:cubicBezTo>
                  <a:cubicBezTo>
                    <a:pt x="2671" y="15065"/>
                    <a:pt x="2671" y="15065"/>
                    <a:pt x="2671" y="15065"/>
                  </a:cubicBezTo>
                  <a:cubicBezTo>
                    <a:pt x="2671" y="14997"/>
                    <a:pt x="2671" y="14951"/>
                    <a:pt x="2648" y="14905"/>
                  </a:cubicBezTo>
                  <a:cubicBezTo>
                    <a:pt x="2628" y="14846"/>
                    <a:pt x="2489" y="14787"/>
                    <a:pt x="2422" y="14787"/>
                  </a:cubicBezTo>
                  <a:close/>
                  <a:moveTo>
                    <a:pt x="11992" y="14677"/>
                  </a:moveTo>
                  <a:cubicBezTo>
                    <a:pt x="11944" y="14677"/>
                    <a:pt x="11892" y="14700"/>
                    <a:pt x="11847" y="14746"/>
                  </a:cubicBezTo>
                  <a:cubicBezTo>
                    <a:pt x="11755" y="14814"/>
                    <a:pt x="11755" y="14928"/>
                    <a:pt x="11847" y="15020"/>
                  </a:cubicBezTo>
                  <a:cubicBezTo>
                    <a:pt x="11892" y="15065"/>
                    <a:pt x="11944" y="15088"/>
                    <a:pt x="11992" y="15088"/>
                  </a:cubicBezTo>
                  <a:cubicBezTo>
                    <a:pt x="12041" y="15088"/>
                    <a:pt x="12086" y="15065"/>
                    <a:pt x="12121" y="15020"/>
                  </a:cubicBezTo>
                  <a:cubicBezTo>
                    <a:pt x="12212" y="14928"/>
                    <a:pt x="12212" y="14814"/>
                    <a:pt x="12121" y="14746"/>
                  </a:cubicBezTo>
                  <a:cubicBezTo>
                    <a:pt x="12086" y="14700"/>
                    <a:pt x="12041" y="14677"/>
                    <a:pt x="11992" y="14677"/>
                  </a:cubicBezTo>
                  <a:close/>
                  <a:moveTo>
                    <a:pt x="12931" y="14769"/>
                  </a:moveTo>
                  <a:cubicBezTo>
                    <a:pt x="12879" y="14769"/>
                    <a:pt x="12828" y="14791"/>
                    <a:pt x="12782" y="14837"/>
                  </a:cubicBezTo>
                  <a:cubicBezTo>
                    <a:pt x="12714" y="14928"/>
                    <a:pt x="12714" y="15042"/>
                    <a:pt x="12782" y="15111"/>
                  </a:cubicBezTo>
                  <a:cubicBezTo>
                    <a:pt x="12828" y="15157"/>
                    <a:pt x="12879" y="15179"/>
                    <a:pt x="12931" y="15179"/>
                  </a:cubicBezTo>
                  <a:cubicBezTo>
                    <a:pt x="12982" y="15179"/>
                    <a:pt x="13034" y="15157"/>
                    <a:pt x="13079" y="15111"/>
                  </a:cubicBezTo>
                  <a:cubicBezTo>
                    <a:pt x="13170" y="15042"/>
                    <a:pt x="13170" y="14928"/>
                    <a:pt x="13079" y="14837"/>
                  </a:cubicBezTo>
                  <a:cubicBezTo>
                    <a:pt x="13034" y="14791"/>
                    <a:pt x="12982" y="14769"/>
                    <a:pt x="12931" y="14769"/>
                  </a:cubicBezTo>
                  <a:close/>
                  <a:moveTo>
                    <a:pt x="13889" y="14860"/>
                  </a:moveTo>
                  <a:cubicBezTo>
                    <a:pt x="13838" y="14860"/>
                    <a:pt x="13787" y="14883"/>
                    <a:pt x="13741" y="14928"/>
                  </a:cubicBezTo>
                  <a:cubicBezTo>
                    <a:pt x="13650" y="15020"/>
                    <a:pt x="13650" y="15134"/>
                    <a:pt x="13741" y="15202"/>
                  </a:cubicBezTo>
                  <a:cubicBezTo>
                    <a:pt x="13790" y="15251"/>
                    <a:pt x="13846" y="15274"/>
                    <a:pt x="13897" y="15274"/>
                  </a:cubicBezTo>
                  <a:cubicBezTo>
                    <a:pt x="13942" y="15274"/>
                    <a:pt x="13983" y="15257"/>
                    <a:pt x="14015" y="15225"/>
                  </a:cubicBezTo>
                  <a:cubicBezTo>
                    <a:pt x="14106" y="15134"/>
                    <a:pt x="14106" y="15020"/>
                    <a:pt x="14038" y="14928"/>
                  </a:cubicBezTo>
                  <a:cubicBezTo>
                    <a:pt x="13992" y="14883"/>
                    <a:pt x="13941" y="14860"/>
                    <a:pt x="13889" y="14860"/>
                  </a:cubicBezTo>
                  <a:close/>
                  <a:moveTo>
                    <a:pt x="14837" y="14928"/>
                  </a:moveTo>
                  <a:cubicBezTo>
                    <a:pt x="14791" y="14951"/>
                    <a:pt x="14723" y="14928"/>
                    <a:pt x="14677" y="14997"/>
                  </a:cubicBezTo>
                  <a:cubicBezTo>
                    <a:pt x="14608" y="15042"/>
                    <a:pt x="14608" y="15111"/>
                    <a:pt x="14608" y="15179"/>
                  </a:cubicBezTo>
                  <a:cubicBezTo>
                    <a:pt x="14608" y="15248"/>
                    <a:pt x="14677" y="15271"/>
                    <a:pt x="14700" y="15316"/>
                  </a:cubicBezTo>
                  <a:cubicBezTo>
                    <a:pt x="14700" y="15316"/>
                    <a:pt x="14768" y="15271"/>
                    <a:pt x="14791" y="15248"/>
                  </a:cubicBezTo>
                  <a:cubicBezTo>
                    <a:pt x="14814" y="15225"/>
                    <a:pt x="14837" y="15202"/>
                    <a:pt x="14860" y="15179"/>
                  </a:cubicBezTo>
                  <a:cubicBezTo>
                    <a:pt x="14905" y="15157"/>
                    <a:pt x="14928" y="15111"/>
                    <a:pt x="14974" y="15088"/>
                  </a:cubicBezTo>
                  <a:cubicBezTo>
                    <a:pt x="14974" y="15065"/>
                    <a:pt x="14974" y="15042"/>
                    <a:pt x="14974" y="15020"/>
                  </a:cubicBezTo>
                  <a:cubicBezTo>
                    <a:pt x="14928" y="14997"/>
                    <a:pt x="14928" y="14928"/>
                    <a:pt x="14837" y="14928"/>
                  </a:cubicBezTo>
                  <a:close/>
                  <a:moveTo>
                    <a:pt x="3378" y="14883"/>
                  </a:moveTo>
                  <a:cubicBezTo>
                    <a:pt x="3310" y="14905"/>
                    <a:pt x="3287" y="14951"/>
                    <a:pt x="3219" y="14951"/>
                  </a:cubicBezTo>
                  <a:cubicBezTo>
                    <a:pt x="3219" y="15020"/>
                    <a:pt x="3150" y="15065"/>
                    <a:pt x="3173" y="15134"/>
                  </a:cubicBezTo>
                  <a:cubicBezTo>
                    <a:pt x="3196" y="15179"/>
                    <a:pt x="3219" y="15248"/>
                    <a:pt x="3219" y="15294"/>
                  </a:cubicBezTo>
                  <a:cubicBezTo>
                    <a:pt x="3277" y="15294"/>
                    <a:pt x="3319" y="15344"/>
                    <a:pt x="3373" y="15344"/>
                  </a:cubicBezTo>
                  <a:cubicBezTo>
                    <a:pt x="3382" y="15344"/>
                    <a:pt x="3391" y="15342"/>
                    <a:pt x="3401" y="15339"/>
                  </a:cubicBezTo>
                  <a:cubicBezTo>
                    <a:pt x="3470" y="15316"/>
                    <a:pt x="3515" y="15294"/>
                    <a:pt x="3561" y="15271"/>
                  </a:cubicBezTo>
                  <a:cubicBezTo>
                    <a:pt x="3561" y="15202"/>
                    <a:pt x="3630" y="15179"/>
                    <a:pt x="3630" y="15111"/>
                  </a:cubicBezTo>
                  <a:cubicBezTo>
                    <a:pt x="3607" y="15042"/>
                    <a:pt x="3561" y="15020"/>
                    <a:pt x="3561" y="14951"/>
                  </a:cubicBezTo>
                  <a:cubicBezTo>
                    <a:pt x="3493" y="14951"/>
                    <a:pt x="3447" y="14883"/>
                    <a:pt x="3378" y="14883"/>
                  </a:cubicBezTo>
                  <a:close/>
                  <a:moveTo>
                    <a:pt x="4321" y="14938"/>
                  </a:moveTo>
                  <a:cubicBezTo>
                    <a:pt x="4272" y="14938"/>
                    <a:pt x="4232" y="14997"/>
                    <a:pt x="4177" y="14997"/>
                  </a:cubicBezTo>
                  <a:cubicBezTo>
                    <a:pt x="4177" y="15065"/>
                    <a:pt x="4109" y="15088"/>
                    <a:pt x="4109" y="15179"/>
                  </a:cubicBezTo>
                  <a:cubicBezTo>
                    <a:pt x="4132" y="15248"/>
                    <a:pt x="4177" y="15271"/>
                    <a:pt x="4177" y="15339"/>
                  </a:cubicBezTo>
                  <a:cubicBezTo>
                    <a:pt x="4246" y="15339"/>
                    <a:pt x="4269" y="15385"/>
                    <a:pt x="4337" y="15385"/>
                  </a:cubicBezTo>
                  <a:cubicBezTo>
                    <a:pt x="4345" y="15387"/>
                    <a:pt x="4352" y="15389"/>
                    <a:pt x="4359" y="15389"/>
                  </a:cubicBezTo>
                  <a:cubicBezTo>
                    <a:pt x="4405" y="15389"/>
                    <a:pt x="4429" y="15335"/>
                    <a:pt x="4475" y="15335"/>
                  </a:cubicBezTo>
                  <a:cubicBezTo>
                    <a:pt x="4482" y="15335"/>
                    <a:pt x="4489" y="15337"/>
                    <a:pt x="4497" y="15339"/>
                  </a:cubicBezTo>
                  <a:cubicBezTo>
                    <a:pt x="4520" y="15294"/>
                    <a:pt x="4543" y="15225"/>
                    <a:pt x="4565" y="15179"/>
                  </a:cubicBezTo>
                  <a:cubicBezTo>
                    <a:pt x="4588" y="15111"/>
                    <a:pt x="4543" y="15065"/>
                    <a:pt x="4497" y="14997"/>
                  </a:cubicBezTo>
                  <a:cubicBezTo>
                    <a:pt x="4474" y="14974"/>
                    <a:pt x="4406" y="14951"/>
                    <a:pt x="4360" y="14951"/>
                  </a:cubicBezTo>
                  <a:cubicBezTo>
                    <a:pt x="4346" y="14942"/>
                    <a:pt x="4333" y="14938"/>
                    <a:pt x="4321" y="14938"/>
                  </a:cubicBezTo>
                  <a:close/>
                  <a:moveTo>
                    <a:pt x="5293" y="15042"/>
                  </a:moveTo>
                  <a:cubicBezTo>
                    <a:pt x="5244" y="15042"/>
                    <a:pt x="5193" y="15065"/>
                    <a:pt x="5136" y="15111"/>
                  </a:cubicBezTo>
                  <a:cubicBezTo>
                    <a:pt x="5045" y="15225"/>
                    <a:pt x="5045" y="15294"/>
                    <a:pt x="5159" y="15408"/>
                  </a:cubicBezTo>
                  <a:cubicBezTo>
                    <a:pt x="5202" y="15451"/>
                    <a:pt x="5245" y="15473"/>
                    <a:pt x="5288" y="15473"/>
                  </a:cubicBezTo>
                  <a:cubicBezTo>
                    <a:pt x="5336" y="15473"/>
                    <a:pt x="5385" y="15445"/>
                    <a:pt x="5433" y="15385"/>
                  </a:cubicBezTo>
                  <a:cubicBezTo>
                    <a:pt x="5547" y="15294"/>
                    <a:pt x="5547" y="15225"/>
                    <a:pt x="5433" y="15111"/>
                  </a:cubicBezTo>
                  <a:cubicBezTo>
                    <a:pt x="5387" y="15065"/>
                    <a:pt x="5341" y="15042"/>
                    <a:pt x="5293" y="15042"/>
                  </a:cubicBezTo>
                  <a:close/>
                  <a:moveTo>
                    <a:pt x="6247" y="15136"/>
                  </a:moveTo>
                  <a:cubicBezTo>
                    <a:pt x="6202" y="15136"/>
                    <a:pt x="6155" y="15165"/>
                    <a:pt x="6095" y="15225"/>
                  </a:cubicBezTo>
                  <a:cubicBezTo>
                    <a:pt x="6003" y="15294"/>
                    <a:pt x="6003" y="15408"/>
                    <a:pt x="6117" y="15522"/>
                  </a:cubicBezTo>
                  <a:cubicBezTo>
                    <a:pt x="6160" y="15554"/>
                    <a:pt x="6202" y="15571"/>
                    <a:pt x="6245" y="15571"/>
                  </a:cubicBezTo>
                  <a:cubicBezTo>
                    <a:pt x="6294" y="15571"/>
                    <a:pt x="6342" y="15548"/>
                    <a:pt x="6391" y="15499"/>
                  </a:cubicBezTo>
                  <a:cubicBezTo>
                    <a:pt x="6483" y="15385"/>
                    <a:pt x="6483" y="15316"/>
                    <a:pt x="6369" y="15202"/>
                  </a:cubicBezTo>
                  <a:cubicBezTo>
                    <a:pt x="6325" y="15159"/>
                    <a:pt x="6287" y="15136"/>
                    <a:pt x="6247" y="15136"/>
                  </a:cubicBezTo>
                  <a:close/>
                  <a:moveTo>
                    <a:pt x="7216" y="15220"/>
                  </a:moveTo>
                  <a:cubicBezTo>
                    <a:pt x="7208" y="15220"/>
                    <a:pt x="7200" y="15222"/>
                    <a:pt x="7190" y="15225"/>
                  </a:cubicBezTo>
                  <a:cubicBezTo>
                    <a:pt x="7122" y="15225"/>
                    <a:pt x="7076" y="15225"/>
                    <a:pt x="7030" y="15271"/>
                  </a:cubicBezTo>
                  <a:cubicBezTo>
                    <a:pt x="7008" y="15316"/>
                    <a:pt x="6962" y="15339"/>
                    <a:pt x="6962" y="15408"/>
                  </a:cubicBezTo>
                  <a:cubicBezTo>
                    <a:pt x="6962" y="15453"/>
                    <a:pt x="6962" y="15522"/>
                    <a:pt x="7008" y="15567"/>
                  </a:cubicBezTo>
                  <a:cubicBezTo>
                    <a:pt x="7053" y="15590"/>
                    <a:pt x="7076" y="15636"/>
                    <a:pt x="7145" y="15636"/>
                  </a:cubicBezTo>
                  <a:cubicBezTo>
                    <a:pt x="7213" y="15613"/>
                    <a:pt x="7259" y="15636"/>
                    <a:pt x="7304" y="15590"/>
                  </a:cubicBezTo>
                  <a:cubicBezTo>
                    <a:pt x="7327" y="15545"/>
                    <a:pt x="7373" y="15522"/>
                    <a:pt x="7373" y="15453"/>
                  </a:cubicBezTo>
                  <a:cubicBezTo>
                    <a:pt x="7373" y="15385"/>
                    <a:pt x="7373" y="15339"/>
                    <a:pt x="7327" y="15294"/>
                  </a:cubicBezTo>
                  <a:cubicBezTo>
                    <a:pt x="7288" y="15274"/>
                    <a:pt x="7266" y="15220"/>
                    <a:pt x="7216" y="15220"/>
                  </a:cubicBezTo>
                  <a:close/>
                  <a:moveTo>
                    <a:pt x="8115" y="15316"/>
                  </a:moveTo>
                  <a:cubicBezTo>
                    <a:pt x="8063" y="15316"/>
                    <a:pt x="8012" y="15339"/>
                    <a:pt x="7966" y="15385"/>
                  </a:cubicBezTo>
                  <a:cubicBezTo>
                    <a:pt x="7898" y="15476"/>
                    <a:pt x="7898" y="15567"/>
                    <a:pt x="7966" y="15659"/>
                  </a:cubicBezTo>
                  <a:cubicBezTo>
                    <a:pt x="8012" y="15704"/>
                    <a:pt x="8063" y="15727"/>
                    <a:pt x="8115" y="15727"/>
                  </a:cubicBezTo>
                  <a:cubicBezTo>
                    <a:pt x="8166" y="15727"/>
                    <a:pt x="8217" y="15704"/>
                    <a:pt x="8263" y="15659"/>
                  </a:cubicBezTo>
                  <a:cubicBezTo>
                    <a:pt x="8354" y="15567"/>
                    <a:pt x="8354" y="15476"/>
                    <a:pt x="8263" y="15385"/>
                  </a:cubicBezTo>
                  <a:cubicBezTo>
                    <a:pt x="8217" y="15339"/>
                    <a:pt x="8166" y="15316"/>
                    <a:pt x="8115" y="15316"/>
                  </a:cubicBezTo>
                  <a:close/>
                  <a:moveTo>
                    <a:pt x="9093" y="15385"/>
                  </a:moveTo>
                  <a:cubicBezTo>
                    <a:pt x="9045" y="15385"/>
                    <a:pt x="8993" y="15408"/>
                    <a:pt x="8948" y="15453"/>
                  </a:cubicBezTo>
                  <a:cubicBezTo>
                    <a:pt x="8857" y="15545"/>
                    <a:pt x="8857" y="15659"/>
                    <a:pt x="8948" y="15727"/>
                  </a:cubicBezTo>
                  <a:cubicBezTo>
                    <a:pt x="8993" y="15773"/>
                    <a:pt x="9045" y="15796"/>
                    <a:pt x="9096" y="15796"/>
                  </a:cubicBezTo>
                  <a:cubicBezTo>
                    <a:pt x="9148" y="15796"/>
                    <a:pt x="9199" y="15773"/>
                    <a:pt x="9245" y="15727"/>
                  </a:cubicBezTo>
                  <a:cubicBezTo>
                    <a:pt x="9313" y="15659"/>
                    <a:pt x="9313" y="15545"/>
                    <a:pt x="9222" y="15453"/>
                  </a:cubicBezTo>
                  <a:cubicBezTo>
                    <a:pt x="9187" y="15408"/>
                    <a:pt x="9142" y="15385"/>
                    <a:pt x="9093" y="15385"/>
                  </a:cubicBezTo>
                  <a:close/>
                  <a:moveTo>
                    <a:pt x="10009" y="15470"/>
                  </a:moveTo>
                  <a:cubicBezTo>
                    <a:pt x="9958" y="15470"/>
                    <a:pt x="9906" y="15488"/>
                    <a:pt x="9861" y="15522"/>
                  </a:cubicBezTo>
                  <a:cubicBezTo>
                    <a:pt x="9792" y="15613"/>
                    <a:pt x="9792" y="15727"/>
                    <a:pt x="9884" y="15818"/>
                  </a:cubicBezTo>
                  <a:cubicBezTo>
                    <a:pt x="9926" y="15850"/>
                    <a:pt x="9973" y="15867"/>
                    <a:pt x="10019" y="15867"/>
                  </a:cubicBezTo>
                  <a:cubicBezTo>
                    <a:pt x="10071" y="15867"/>
                    <a:pt x="10121" y="15845"/>
                    <a:pt x="10158" y="15796"/>
                  </a:cubicBezTo>
                  <a:cubicBezTo>
                    <a:pt x="10249" y="15727"/>
                    <a:pt x="10249" y="15590"/>
                    <a:pt x="10158" y="15522"/>
                  </a:cubicBezTo>
                  <a:cubicBezTo>
                    <a:pt x="10112" y="15488"/>
                    <a:pt x="10061" y="15470"/>
                    <a:pt x="10009" y="15470"/>
                  </a:cubicBezTo>
                  <a:close/>
                  <a:moveTo>
                    <a:pt x="10968" y="15562"/>
                  </a:moveTo>
                  <a:cubicBezTo>
                    <a:pt x="10916" y="15562"/>
                    <a:pt x="10865" y="15579"/>
                    <a:pt x="10819" y="15613"/>
                  </a:cubicBezTo>
                  <a:cubicBezTo>
                    <a:pt x="10751" y="15682"/>
                    <a:pt x="10751" y="15818"/>
                    <a:pt x="10819" y="15910"/>
                  </a:cubicBezTo>
                  <a:cubicBezTo>
                    <a:pt x="10854" y="15944"/>
                    <a:pt x="10905" y="15961"/>
                    <a:pt x="10959" y="15961"/>
                  </a:cubicBezTo>
                  <a:cubicBezTo>
                    <a:pt x="11013" y="15961"/>
                    <a:pt x="11071" y="15944"/>
                    <a:pt x="11116" y="15910"/>
                  </a:cubicBezTo>
                  <a:cubicBezTo>
                    <a:pt x="11185" y="15818"/>
                    <a:pt x="11185" y="15704"/>
                    <a:pt x="11116" y="15613"/>
                  </a:cubicBezTo>
                  <a:cubicBezTo>
                    <a:pt x="11071" y="15579"/>
                    <a:pt x="11019" y="15562"/>
                    <a:pt x="10968" y="15562"/>
                  </a:cubicBezTo>
                  <a:close/>
                  <a:moveTo>
                    <a:pt x="11915" y="15653"/>
                  </a:moveTo>
                  <a:cubicBezTo>
                    <a:pt x="11864" y="15653"/>
                    <a:pt x="11812" y="15670"/>
                    <a:pt x="11778" y="15704"/>
                  </a:cubicBezTo>
                  <a:cubicBezTo>
                    <a:pt x="11687" y="15773"/>
                    <a:pt x="11687" y="15910"/>
                    <a:pt x="11778" y="16001"/>
                  </a:cubicBezTo>
                  <a:cubicBezTo>
                    <a:pt x="11812" y="16035"/>
                    <a:pt x="11864" y="16052"/>
                    <a:pt x="11915" y="16052"/>
                  </a:cubicBezTo>
                  <a:cubicBezTo>
                    <a:pt x="11966" y="16052"/>
                    <a:pt x="12018" y="16035"/>
                    <a:pt x="12052" y="16001"/>
                  </a:cubicBezTo>
                  <a:cubicBezTo>
                    <a:pt x="12143" y="15933"/>
                    <a:pt x="12143" y="15796"/>
                    <a:pt x="12052" y="15704"/>
                  </a:cubicBezTo>
                  <a:cubicBezTo>
                    <a:pt x="12018" y="15670"/>
                    <a:pt x="11966" y="15653"/>
                    <a:pt x="11915" y="15653"/>
                  </a:cubicBezTo>
                  <a:close/>
                  <a:moveTo>
                    <a:pt x="12848" y="15721"/>
                  </a:moveTo>
                  <a:cubicBezTo>
                    <a:pt x="12794" y="15721"/>
                    <a:pt x="12737" y="15739"/>
                    <a:pt x="12691" y="15773"/>
                  </a:cubicBezTo>
                  <a:cubicBezTo>
                    <a:pt x="12623" y="15864"/>
                    <a:pt x="12623" y="15978"/>
                    <a:pt x="12691" y="16070"/>
                  </a:cubicBezTo>
                  <a:cubicBezTo>
                    <a:pt x="12725" y="16104"/>
                    <a:pt x="12777" y="16121"/>
                    <a:pt x="12831" y="16121"/>
                  </a:cubicBezTo>
                  <a:cubicBezTo>
                    <a:pt x="12885" y="16121"/>
                    <a:pt x="12942" y="16104"/>
                    <a:pt x="12988" y="16070"/>
                  </a:cubicBezTo>
                  <a:cubicBezTo>
                    <a:pt x="13056" y="16001"/>
                    <a:pt x="13056" y="15864"/>
                    <a:pt x="12988" y="15773"/>
                  </a:cubicBezTo>
                  <a:cubicBezTo>
                    <a:pt x="12954" y="15739"/>
                    <a:pt x="12902" y="15721"/>
                    <a:pt x="12848" y="15721"/>
                  </a:cubicBezTo>
                  <a:close/>
                  <a:moveTo>
                    <a:pt x="13791" y="15815"/>
                  </a:moveTo>
                  <a:cubicBezTo>
                    <a:pt x="13746" y="15815"/>
                    <a:pt x="13704" y="15832"/>
                    <a:pt x="13673" y="15864"/>
                  </a:cubicBezTo>
                  <a:cubicBezTo>
                    <a:pt x="13581" y="15910"/>
                    <a:pt x="13559" y="16047"/>
                    <a:pt x="13627" y="16138"/>
                  </a:cubicBezTo>
                  <a:lnTo>
                    <a:pt x="13673" y="16138"/>
                  </a:lnTo>
                  <a:cubicBezTo>
                    <a:pt x="13718" y="16138"/>
                    <a:pt x="13947" y="15978"/>
                    <a:pt x="13947" y="15955"/>
                  </a:cubicBezTo>
                  <a:cubicBezTo>
                    <a:pt x="13969" y="15933"/>
                    <a:pt x="13947" y="15910"/>
                    <a:pt x="13947" y="15887"/>
                  </a:cubicBezTo>
                  <a:cubicBezTo>
                    <a:pt x="13898" y="15838"/>
                    <a:pt x="13842" y="15815"/>
                    <a:pt x="13791" y="15815"/>
                  </a:cubicBezTo>
                  <a:close/>
                  <a:moveTo>
                    <a:pt x="4254" y="15910"/>
                  </a:moveTo>
                  <a:cubicBezTo>
                    <a:pt x="4206" y="15910"/>
                    <a:pt x="4154" y="15933"/>
                    <a:pt x="4109" y="15978"/>
                  </a:cubicBezTo>
                  <a:cubicBezTo>
                    <a:pt x="4063" y="16001"/>
                    <a:pt x="4040" y="16047"/>
                    <a:pt x="4040" y="16115"/>
                  </a:cubicBezTo>
                  <a:cubicBezTo>
                    <a:pt x="4040" y="16161"/>
                    <a:pt x="4040" y="16207"/>
                    <a:pt x="4086" y="16229"/>
                  </a:cubicBezTo>
                  <a:cubicBezTo>
                    <a:pt x="4109" y="16252"/>
                    <a:pt x="4246" y="16321"/>
                    <a:pt x="4269" y="16321"/>
                  </a:cubicBezTo>
                  <a:cubicBezTo>
                    <a:pt x="4314" y="16321"/>
                    <a:pt x="4360" y="16298"/>
                    <a:pt x="4383" y="16252"/>
                  </a:cubicBezTo>
                  <a:cubicBezTo>
                    <a:pt x="4474" y="16161"/>
                    <a:pt x="4474" y="16070"/>
                    <a:pt x="4383" y="15978"/>
                  </a:cubicBezTo>
                  <a:cubicBezTo>
                    <a:pt x="4349" y="15933"/>
                    <a:pt x="4303" y="15910"/>
                    <a:pt x="4254" y="15910"/>
                  </a:cubicBezTo>
                  <a:close/>
                  <a:moveTo>
                    <a:pt x="5223" y="16009"/>
                  </a:moveTo>
                  <a:cubicBezTo>
                    <a:pt x="5172" y="16009"/>
                    <a:pt x="5116" y="16033"/>
                    <a:pt x="5068" y="16070"/>
                  </a:cubicBezTo>
                  <a:cubicBezTo>
                    <a:pt x="4976" y="16138"/>
                    <a:pt x="4976" y="16252"/>
                    <a:pt x="5045" y="16343"/>
                  </a:cubicBezTo>
                  <a:cubicBezTo>
                    <a:pt x="5094" y="16392"/>
                    <a:pt x="5149" y="16415"/>
                    <a:pt x="5204" y="16415"/>
                  </a:cubicBezTo>
                  <a:cubicBezTo>
                    <a:pt x="5252" y="16415"/>
                    <a:pt x="5299" y="16398"/>
                    <a:pt x="5341" y="16366"/>
                  </a:cubicBezTo>
                  <a:cubicBezTo>
                    <a:pt x="5410" y="16275"/>
                    <a:pt x="5410" y="16161"/>
                    <a:pt x="5341" y="16070"/>
                  </a:cubicBezTo>
                  <a:cubicBezTo>
                    <a:pt x="5310" y="16027"/>
                    <a:pt x="5268" y="16009"/>
                    <a:pt x="5223" y="16009"/>
                  </a:cubicBezTo>
                  <a:close/>
                  <a:moveTo>
                    <a:pt x="6149" y="16110"/>
                  </a:moveTo>
                  <a:cubicBezTo>
                    <a:pt x="6100" y="16110"/>
                    <a:pt x="6049" y="16127"/>
                    <a:pt x="6003" y="16161"/>
                  </a:cubicBezTo>
                  <a:cubicBezTo>
                    <a:pt x="5935" y="16252"/>
                    <a:pt x="5912" y="16366"/>
                    <a:pt x="6003" y="16458"/>
                  </a:cubicBezTo>
                  <a:cubicBezTo>
                    <a:pt x="6046" y="16489"/>
                    <a:pt x="6093" y="16506"/>
                    <a:pt x="6141" y="16506"/>
                  </a:cubicBezTo>
                  <a:cubicBezTo>
                    <a:pt x="6196" y="16506"/>
                    <a:pt x="6251" y="16484"/>
                    <a:pt x="6300" y="16435"/>
                  </a:cubicBezTo>
                  <a:cubicBezTo>
                    <a:pt x="6369" y="16366"/>
                    <a:pt x="6369" y="16229"/>
                    <a:pt x="6277" y="16161"/>
                  </a:cubicBezTo>
                  <a:cubicBezTo>
                    <a:pt x="6243" y="16127"/>
                    <a:pt x="6197" y="16110"/>
                    <a:pt x="6149" y="16110"/>
                  </a:cubicBezTo>
                  <a:close/>
                  <a:moveTo>
                    <a:pt x="7076" y="16178"/>
                  </a:moveTo>
                  <a:cubicBezTo>
                    <a:pt x="7025" y="16178"/>
                    <a:pt x="6973" y="16195"/>
                    <a:pt x="6939" y="16229"/>
                  </a:cubicBezTo>
                  <a:cubicBezTo>
                    <a:pt x="6848" y="16321"/>
                    <a:pt x="6848" y="16458"/>
                    <a:pt x="6939" y="16526"/>
                  </a:cubicBezTo>
                  <a:cubicBezTo>
                    <a:pt x="6973" y="16560"/>
                    <a:pt x="7025" y="16577"/>
                    <a:pt x="7076" y="16577"/>
                  </a:cubicBezTo>
                  <a:cubicBezTo>
                    <a:pt x="7127" y="16577"/>
                    <a:pt x="7179" y="16560"/>
                    <a:pt x="7213" y="16526"/>
                  </a:cubicBezTo>
                  <a:cubicBezTo>
                    <a:pt x="7282" y="16435"/>
                    <a:pt x="7282" y="16298"/>
                    <a:pt x="7213" y="16229"/>
                  </a:cubicBezTo>
                  <a:cubicBezTo>
                    <a:pt x="7179" y="16195"/>
                    <a:pt x="7127" y="16178"/>
                    <a:pt x="7076" y="16178"/>
                  </a:cubicBezTo>
                  <a:close/>
                  <a:moveTo>
                    <a:pt x="8061" y="16271"/>
                  </a:moveTo>
                  <a:cubicBezTo>
                    <a:pt x="8045" y="16271"/>
                    <a:pt x="8029" y="16272"/>
                    <a:pt x="8012" y="16275"/>
                  </a:cubicBezTo>
                  <a:cubicBezTo>
                    <a:pt x="7966" y="16275"/>
                    <a:pt x="7943" y="16298"/>
                    <a:pt x="7898" y="16298"/>
                  </a:cubicBezTo>
                  <a:cubicBezTo>
                    <a:pt x="7898" y="16343"/>
                    <a:pt x="7875" y="16366"/>
                    <a:pt x="7875" y="16389"/>
                  </a:cubicBezTo>
                  <a:cubicBezTo>
                    <a:pt x="7834" y="16533"/>
                    <a:pt x="7922" y="16621"/>
                    <a:pt x="8039" y="16621"/>
                  </a:cubicBezTo>
                  <a:cubicBezTo>
                    <a:pt x="8053" y="16621"/>
                    <a:pt x="8066" y="16620"/>
                    <a:pt x="8080" y="16617"/>
                  </a:cubicBezTo>
                  <a:cubicBezTo>
                    <a:pt x="8172" y="16617"/>
                    <a:pt x="8217" y="16572"/>
                    <a:pt x="8217" y="16480"/>
                  </a:cubicBezTo>
                  <a:cubicBezTo>
                    <a:pt x="8237" y="16341"/>
                    <a:pt x="8170" y="16271"/>
                    <a:pt x="8061" y="16271"/>
                  </a:cubicBezTo>
                  <a:close/>
                  <a:moveTo>
                    <a:pt x="12720" y="16676"/>
                  </a:moveTo>
                  <a:cubicBezTo>
                    <a:pt x="12717" y="16676"/>
                    <a:pt x="12714" y="16678"/>
                    <a:pt x="12714" y="16686"/>
                  </a:cubicBezTo>
                  <a:cubicBezTo>
                    <a:pt x="12691" y="16686"/>
                    <a:pt x="12691" y="16709"/>
                    <a:pt x="12691" y="16709"/>
                  </a:cubicBezTo>
                  <a:cubicBezTo>
                    <a:pt x="12691" y="16709"/>
                    <a:pt x="12701" y="16719"/>
                    <a:pt x="12708" y="16719"/>
                  </a:cubicBezTo>
                  <a:cubicBezTo>
                    <a:pt x="12711" y="16719"/>
                    <a:pt x="12714" y="16716"/>
                    <a:pt x="12714" y="16709"/>
                  </a:cubicBezTo>
                  <a:cubicBezTo>
                    <a:pt x="12714" y="16709"/>
                    <a:pt x="12737" y="16686"/>
                    <a:pt x="12737" y="16686"/>
                  </a:cubicBezTo>
                  <a:cubicBezTo>
                    <a:pt x="12737" y="16686"/>
                    <a:pt x="12727" y="16676"/>
                    <a:pt x="12720" y="16676"/>
                  </a:cubicBezTo>
                  <a:close/>
                  <a:moveTo>
                    <a:pt x="9009" y="16357"/>
                  </a:moveTo>
                  <a:cubicBezTo>
                    <a:pt x="8944" y="16357"/>
                    <a:pt x="8871" y="16374"/>
                    <a:pt x="8834" y="16412"/>
                  </a:cubicBezTo>
                  <a:cubicBezTo>
                    <a:pt x="8834" y="16458"/>
                    <a:pt x="8811" y="16503"/>
                    <a:pt x="8811" y="16572"/>
                  </a:cubicBezTo>
                  <a:cubicBezTo>
                    <a:pt x="8811" y="16663"/>
                    <a:pt x="8879" y="16709"/>
                    <a:pt x="8971" y="16732"/>
                  </a:cubicBezTo>
                  <a:cubicBezTo>
                    <a:pt x="9108" y="16732"/>
                    <a:pt x="9199" y="16663"/>
                    <a:pt x="9176" y="16503"/>
                  </a:cubicBezTo>
                  <a:cubicBezTo>
                    <a:pt x="9176" y="16480"/>
                    <a:pt x="9153" y="16435"/>
                    <a:pt x="9130" y="16389"/>
                  </a:cubicBezTo>
                  <a:cubicBezTo>
                    <a:pt x="9110" y="16369"/>
                    <a:pt x="9062" y="16357"/>
                    <a:pt x="9009" y="16357"/>
                  </a:cubicBezTo>
                  <a:close/>
                  <a:moveTo>
                    <a:pt x="9913" y="16432"/>
                  </a:moveTo>
                  <a:cubicBezTo>
                    <a:pt x="9879" y="16432"/>
                    <a:pt x="9847" y="16449"/>
                    <a:pt x="9815" y="16480"/>
                  </a:cubicBezTo>
                  <a:cubicBezTo>
                    <a:pt x="9724" y="16572"/>
                    <a:pt x="9724" y="16640"/>
                    <a:pt x="9792" y="16732"/>
                  </a:cubicBezTo>
                  <a:cubicBezTo>
                    <a:pt x="9838" y="16777"/>
                    <a:pt x="9878" y="16800"/>
                    <a:pt x="9915" y="16800"/>
                  </a:cubicBezTo>
                  <a:cubicBezTo>
                    <a:pt x="9952" y="16800"/>
                    <a:pt x="9986" y="16777"/>
                    <a:pt x="10021" y="16732"/>
                  </a:cubicBezTo>
                  <a:cubicBezTo>
                    <a:pt x="10135" y="16640"/>
                    <a:pt x="10135" y="16595"/>
                    <a:pt x="10043" y="16503"/>
                  </a:cubicBezTo>
                  <a:cubicBezTo>
                    <a:pt x="9994" y="16454"/>
                    <a:pt x="9952" y="16432"/>
                    <a:pt x="9913" y="16432"/>
                  </a:cubicBezTo>
                  <a:close/>
                  <a:moveTo>
                    <a:pt x="10882" y="16523"/>
                  </a:moveTo>
                  <a:cubicBezTo>
                    <a:pt x="10842" y="16523"/>
                    <a:pt x="10800" y="16546"/>
                    <a:pt x="10751" y="16595"/>
                  </a:cubicBezTo>
                  <a:cubicBezTo>
                    <a:pt x="10660" y="16686"/>
                    <a:pt x="10660" y="16754"/>
                    <a:pt x="10751" y="16823"/>
                  </a:cubicBezTo>
                  <a:cubicBezTo>
                    <a:pt x="10797" y="16868"/>
                    <a:pt x="10837" y="16891"/>
                    <a:pt x="10877" y="16891"/>
                  </a:cubicBezTo>
                  <a:cubicBezTo>
                    <a:pt x="10916" y="16891"/>
                    <a:pt x="10956" y="16868"/>
                    <a:pt x="11002" y="16823"/>
                  </a:cubicBezTo>
                  <a:cubicBezTo>
                    <a:pt x="11071" y="16732"/>
                    <a:pt x="11071" y="16663"/>
                    <a:pt x="10979" y="16572"/>
                  </a:cubicBezTo>
                  <a:cubicBezTo>
                    <a:pt x="10947" y="16540"/>
                    <a:pt x="10916" y="16523"/>
                    <a:pt x="10882" y="16523"/>
                  </a:cubicBezTo>
                  <a:close/>
                  <a:moveTo>
                    <a:pt x="11827" y="16614"/>
                  </a:moveTo>
                  <a:cubicBezTo>
                    <a:pt x="11789" y="16614"/>
                    <a:pt x="11752" y="16631"/>
                    <a:pt x="11710" y="16663"/>
                  </a:cubicBezTo>
                  <a:cubicBezTo>
                    <a:pt x="11618" y="16754"/>
                    <a:pt x="11618" y="16823"/>
                    <a:pt x="11687" y="16914"/>
                  </a:cubicBezTo>
                  <a:cubicBezTo>
                    <a:pt x="11736" y="16963"/>
                    <a:pt x="11778" y="16986"/>
                    <a:pt x="11821" y="16986"/>
                  </a:cubicBezTo>
                  <a:cubicBezTo>
                    <a:pt x="11858" y="16986"/>
                    <a:pt x="11896" y="16969"/>
                    <a:pt x="11938" y="16937"/>
                  </a:cubicBezTo>
                  <a:cubicBezTo>
                    <a:pt x="12029" y="16846"/>
                    <a:pt x="12029" y="16777"/>
                    <a:pt x="11961" y="16686"/>
                  </a:cubicBezTo>
                  <a:cubicBezTo>
                    <a:pt x="11912" y="16637"/>
                    <a:pt x="11869" y="16614"/>
                    <a:pt x="11827" y="16614"/>
                  </a:cubicBezTo>
                  <a:close/>
                  <a:moveTo>
                    <a:pt x="6072" y="17051"/>
                  </a:moveTo>
                  <a:cubicBezTo>
                    <a:pt x="6032" y="17051"/>
                    <a:pt x="5992" y="17074"/>
                    <a:pt x="5958" y="17120"/>
                  </a:cubicBezTo>
                  <a:cubicBezTo>
                    <a:pt x="5935" y="17142"/>
                    <a:pt x="5958" y="17142"/>
                    <a:pt x="5981" y="17142"/>
                  </a:cubicBezTo>
                  <a:cubicBezTo>
                    <a:pt x="6049" y="17165"/>
                    <a:pt x="6140" y="17188"/>
                    <a:pt x="6209" y="17211"/>
                  </a:cubicBezTo>
                  <a:cubicBezTo>
                    <a:pt x="6232" y="17234"/>
                    <a:pt x="6232" y="17234"/>
                    <a:pt x="6254" y="17234"/>
                  </a:cubicBezTo>
                  <a:cubicBezTo>
                    <a:pt x="6254" y="17211"/>
                    <a:pt x="6254" y="17188"/>
                    <a:pt x="6232" y="17165"/>
                  </a:cubicBezTo>
                  <a:cubicBezTo>
                    <a:pt x="6232" y="17142"/>
                    <a:pt x="6209" y="17120"/>
                    <a:pt x="6186" y="17120"/>
                  </a:cubicBezTo>
                  <a:cubicBezTo>
                    <a:pt x="6152" y="17074"/>
                    <a:pt x="6112" y="17051"/>
                    <a:pt x="6072" y="17051"/>
                  </a:cubicBezTo>
                  <a:close/>
                  <a:moveTo>
                    <a:pt x="7008" y="17142"/>
                  </a:moveTo>
                  <a:cubicBezTo>
                    <a:pt x="6962" y="17165"/>
                    <a:pt x="6939" y="17188"/>
                    <a:pt x="6939" y="17188"/>
                  </a:cubicBezTo>
                  <a:cubicBezTo>
                    <a:pt x="6894" y="17211"/>
                    <a:pt x="6894" y="17211"/>
                    <a:pt x="6894" y="17211"/>
                  </a:cubicBezTo>
                  <a:cubicBezTo>
                    <a:pt x="6825" y="17256"/>
                    <a:pt x="6848" y="17325"/>
                    <a:pt x="6848" y="17393"/>
                  </a:cubicBezTo>
                  <a:cubicBezTo>
                    <a:pt x="6859" y="17405"/>
                    <a:pt x="6876" y="17405"/>
                    <a:pt x="6896" y="17405"/>
                  </a:cubicBezTo>
                  <a:cubicBezTo>
                    <a:pt x="6916" y="17405"/>
                    <a:pt x="6939" y="17405"/>
                    <a:pt x="6962" y="17416"/>
                  </a:cubicBezTo>
                  <a:cubicBezTo>
                    <a:pt x="7008" y="17416"/>
                    <a:pt x="7030" y="17416"/>
                    <a:pt x="7076" y="17439"/>
                  </a:cubicBezTo>
                  <a:cubicBezTo>
                    <a:pt x="7145" y="17439"/>
                    <a:pt x="7190" y="17416"/>
                    <a:pt x="7213" y="17371"/>
                  </a:cubicBezTo>
                  <a:cubicBezTo>
                    <a:pt x="7213" y="17302"/>
                    <a:pt x="7167" y="17211"/>
                    <a:pt x="7099" y="17165"/>
                  </a:cubicBezTo>
                  <a:cubicBezTo>
                    <a:pt x="7076" y="17142"/>
                    <a:pt x="7030" y="17142"/>
                    <a:pt x="7008" y="17142"/>
                  </a:cubicBezTo>
                  <a:close/>
                  <a:moveTo>
                    <a:pt x="9852" y="17415"/>
                  </a:moveTo>
                  <a:cubicBezTo>
                    <a:pt x="9809" y="17415"/>
                    <a:pt x="9764" y="17434"/>
                    <a:pt x="9724" y="17485"/>
                  </a:cubicBezTo>
                  <a:cubicBezTo>
                    <a:pt x="9701" y="17508"/>
                    <a:pt x="9701" y="17530"/>
                    <a:pt x="9701" y="17553"/>
                  </a:cubicBezTo>
                  <a:cubicBezTo>
                    <a:pt x="9724" y="17553"/>
                    <a:pt x="9747" y="17576"/>
                    <a:pt x="9770" y="17576"/>
                  </a:cubicBezTo>
                  <a:cubicBezTo>
                    <a:pt x="9838" y="17553"/>
                    <a:pt x="9906" y="17530"/>
                    <a:pt x="9975" y="17530"/>
                  </a:cubicBezTo>
                  <a:cubicBezTo>
                    <a:pt x="9998" y="17530"/>
                    <a:pt x="10021" y="17530"/>
                    <a:pt x="9998" y="17485"/>
                  </a:cubicBezTo>
                  <a:cubicBezTo>
                    <a:pt x="9959" y="17446"/>
                    <a:pt x="9907" y="17415"/>
                    <a:pt x="9852" y="17415"/>
                  </a:cubicBezTo>
                  <a:close/>
                  <a:moveTo>
                    <a:pt x="7955" y="17211"/>
                  </a:moveTo>
                  <a:cubicBezTo>
                    <a:pt x="7915" y="17211"/>
                    <a:pt x="7875" y="17234"/>
                    <a:pt x="7829" y="17279"/>
                  </a:cubicBezTo>
                  <a:cubicBezTo>
                    <a:pt x="7738" y="17371"/>
                    <a:pt x="7738" y="17416"/>
                    <a:pt x="7829" y="17508"/>
                  </a:cubicBezTo>
                  <a:cubicBezTo>
                    <a:pt x="7878" y="17556"/>
                    <a:pt x="7921" y="17579"/>
                    <a:pt x="7960" y="17579"/>
                  </a:cubicBezTo>
                  <a:cubicBezTo>
                    <a:pt x="7994" y="17579"/>
                    <a:pt x="8026" y="17562"/>
                    <a:pt x="8058" y="17530"/>
                  </a:cubicBezTo>
                  <a:cubicBezTo>
                    <a:pt x="8149" y="17439"/>
                    <a:pt x="8149" y="17371"/>
                    <a:pt x="8080" y="17279"/>
                  </a:cubicBezTo>
                  <a:cubicBezTo>
                    <a:pt x="8035" y="17234"/>
                    <a:pt x="7995" y="17211"/>
                    <a:pt x="7955" y="17211"/>
                  </a:cubicBezTo>
                  <a:close/>
                  <a:moveTo>
                    <a:pt x="8885" y="17311"/>
                  </a:moveTo>
                  <a:cubicBezTo>
                    <a:pt x="8844" y="17311"/>
                    <a:pt x="8802" y="17327"/>
                    <a:pt x="8788" y="17371"/>
                  </a:cubicBezTo>
                  <a:cubicBezTo>
                    <a:pt x="8720" y="17393"/>
                    <a:pt x="8720" y="17462"/>
                    <a:pt x="8720" y="17508"/>
                  </a:cubicBezTo>
                  <a:cubicBezTo>
                    <a:pt x="8720" y="17599"/>
                    <a:pt x="8788" y="17622"/>
                    <a:pt x="8902" y="17622"/>
                  </a:cubicBezTo>
                  <a:cubicBezTo>
                    <a:pt x="9016" y="17622"/>
                    <a:pt x="9062" y="17599"/>
                    <a:pt x="9085" y="17508"/>
                  </a:cubicBezTo>
                  <a:cubicBezTo>
                    <a:pt x="9085" y="17462"/>
                    <a:pt x="9016" y="17325"/>
                    <a:pt x="8948" y="17325"/>
                  </a:cubicBezTo>
                  <a:cubicBezTo>
                    <a:pt x="8931" y="17317"/>
                    <a:pt x="8908" y="17311"/>
                    <a:pt x="8885" y="1731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8" name="Google Shape;2338;p39"/>
            <p:cNvSpPr/>
            <p:nvPr/>
          </p:nvSpPr>
          <p:spPr>
            <a:xfrm>
              <a:off x="5636300" y="4087500"/>
              <a:ext cx="437125" cy="410300"/>
            </a:xfrm>
            <a:custGeom>
              <a:avLst/>
              <a:gdLst/>
              <a:ahLst/>
              <a:cxnLst/>
              <a:rect l="l" t="t" r="r" b="b"/>
              <a:pathLst>
                <a:path w="17485" h="16412" extrusionOk="0">
                  <a:moveTo>
                    <a:pt x="4581" y="1"/>
                  </a:moveTo>
                  <a:cubicBezTo>
                    <a:pt x="4546" y="1"/>
                    <a:pt x="4510" y="8"/>
                    <a:pt x="4474" y="23"/>
                  </a:cubicBezTo>
                  <a:cubicBezTo>
                    <a:pt x="1712" y="1575"/>
                    <a:pt x="0" y="4496"/>
                    <a:pt x="0" y="7669"/>
                  </a:cubicBezTo>
                  <a:cubicBezTo>
                    <a:pt x="0" y="12485"/>
                    <a:pt x="3904" y="16411"/>
                    <a:pt x="8742" y="16411"/>
                  </a:cubicBezTo>
                  <a:cubicBezTo>
                    <a:pt x="13559" y="16411"/>
                    <a:pt x="17485" y="12485"/>
                    <a:pt x="17485" y="7669"/>
                  </a:cubicBezTo>
                  <a:cubicBezTo>
                    <a:pt x="17485" y="7555"/>
                    <a:pt x="17393" y="7464"/>
                    <a:pt x="17279" y="7464"/>
                  </a:cubicBezTo>
                  <a:cubicBezTo>
                    <a:pt x="17165" y="7464"/>
                    <a:pt x="17074" y="7555"/>
                    <a:pt x="17074" y="7669"/>
                  </a:cubicBezTo>
                  <a:cubicBezTo>
                    <a:pt x="17074" y="12257"/>
                    <a:pt x="13330" y="16000"/>
                    <a:pt x="8742" y="16000"/>
                  </a:cubicBezTo>
                  <a:cubicBezTo>
                    <a:pt x="4155" y="16000"/>
                    <a:pt x="411" y="12257"/>
                    <a:pt x="411" y="7669"/>
                  </a:cubicBezTo>
                  <a:cubicBezTo>
                    <a:pt x="411" y="4656"/>
                    <a:pt x="2055" y="1872"/>
                    <a:pt x="4680" y="388"/>
                  </a:cubicBezTo>
                  <a:cubicBezTo>
                    <a:pt x="4794" y="342"/>
                    <a:pt x="4817" y="205"/>
                    <a:pt x="4771" y="114"/>
                  </a:cubicBezTo>
                  <a:cubicBezTo>
                    <a:pt x="4724" y="36"/>
                    <a:pt x="4656" y="1"/>
                    <a:pt x="4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9" name="Google Shape;2339;p39"/>
            <p:cNvSpPr/>
            <p:nvPr/>
          </p:nvSpPr>
          <p:spPr>
            <a:xfrm>
              <a:off x="5727600" y="4002225"/>
              <a:ext cx="253950" cy="177725"/>
            </a:xfrm>
            <a:custGeom>
              <a:avLst/>
              <a:gdLst/>
              <a:ahLst/>
              <a:cxnLst/>
              <a:rect l="l" t="t" r="r" b="b"/>
              <a:pathLst>
                <a:path w="10158" h="7109" extrusionOk="0">
                  <a:moveTo>
                    <a:pt x="1507" y="672"/>
                  </a:moveTo>
                  <a:lnTo>
                    <a:pt x="1507" y="672"/>
                  </a:lnTo>
                  <a:cubicBezTo>
                    <a:pt x="3190" y="2160"/>
                    <a:pt x="4709" y="2201"/>
                    <a:pt x="5044" y="2201"/>
                  </a:cubicBezTo>
                  <a:cubicBezTo>
                    <a:pt x="5064" y="2201"/>
                    <a:pt x="5079" y="2201"/>
                    <a:pt x="5090" y="2201"/>
                  </a:cubicBezTo>
                  <a:cubicBezTo>
                    <a:pt x="5102" y="2201"/>
                    <a:pt x="5117" y="2201"/>
                    <a:pt x="5137" y="2201"/>
                  </a:cubicBezTo>
                  <a:cubicBezTo>
                    <a:pt x="5472" y="2201"/>
                    <a:pt x="6991" y="2160"/>
                    <a:pt x="8674" y="672"/>
                  </a:cubicBezTo>
                  <a:lnTo>
                    <a:pt x="8674" y="672"/>
                  </a:lnTo>
                  <a:cubicBezTo>
                    <a:pt x="8651" y="1037"/>
                    <a:pt x="8583" y="1585"/>
                    <a:pt x="8309" y="2041"/>
                  </a:cubicBezTo>
                  <a:cubicBezTo>
                    <a:pt x="8286" y="2110"/>
                    <a:pt x="8263" y="2155"/>
                    <a:pt x="8286" y="2224"/>
                  </a:cubicBezTo>
                  <a:cubicBezTo>
                    <a:pt x="8309" y="2270"/>
                    <a:pt x="8332" y="2315"/>
                    <a:pt x="8400" y="2338"/>
                  </a:cubicBezTo>
                  <a:cubicBezTo>
                    <a:pt x="8400" y="2338"/>
                    <a:pt x="9062" y="2680"/>
                    <a:pt x="9610" y="3228"/>
                  </a:cubicBezTo>
                  <a:cubicBezTo>
                    <a:pt x="9388" y="3358"/>
                    <a:pt x="8911" y="3562"/>
                    <a:pt x="8131" y="3562"/>
                  </a:cubicBezTo>
                  <a:cubicBezTo>
                    <a:pt x="7948" y="3562"/>
                    <a:pt x="7749" y="3551"/>
                    <a:pt x="7533" y="3525"/>
                  </a:cubicBezTo>
                  <a:cubicBezTo>
                    <a:pt x="7521" y="3522"/>
                    <a:pt x="7508" y="3521"/>
                    <a:pt x="7496" y="3521"/>
                  </a:cubicBezTo>
                  <a:cubicBezTo>
                    <a:pt x="7418" y="3521"/>
                    <a:pt x="7347" y="3580"/>
                    <a:pt x="7327" y="3639"/>
                  </a:cubicBezTo>
                  <a:cubicBezTo>
                    <a:pt x="7282" y="3730"/>
                    <a:pt x="7305" y="3822"/>
                    <a:pt x="7373" y="3890"/>
                  </a:cubicBezTo>
                  <a:cubicBezTo>
                    <a:pt x="7373" y="3890"/>
                    <a:pt x="7852" y="4347"/>
                    <a:pt x="7898" y="5511"/>
                  </a:cubicBezTo>
                  <a:cubicBezTo>
                    <a:pt x="7464" y="5351"/>
                    <a:pt x="6643" y="4963"/>
                    <a:pt x="6346" y="4301"/>
                  </a:cubicBezTo>
                  <a:cubicBezTo>
                    <a:pt x="6312" y="4216"/>
                    <a:pt x="6241" y="4169"/>
                    <a:pt x="6169" y="4169"/>
                  </a:cubicBezTo>
                  <a:cubicBezTo>
                    <a:pt x="6144" y="4169"/>
                    <a:pt x="6118" y="4175"/>
                    <a:pt x="6095" y="4187"/>
                  </a:cubicBezTo>
                  <a:cubicBezTo>
                    <a:pt x="5981" y="4210"/>
                    <a:pt x="5935" y="4324"/>
                    <a:pt x="5958" y="4438"/>
                  </a:cubicBezTo>
                  <a:cubicBezTo>
                    <a:pt x="5958" y="4438"/>
                    <a:pt x="6140" y="5305"/>
                    <a:pt x="5090" y="6584"/>
                  </a:cubicBezTo>
                  <a:cubicBezTo>
                    <a:pt x="4041" y="5305"/>
                    <a:pt x="4200" y="4438"/>
                    <a:pt x="4223" y="4438"/>
                  </a:cubicBezTo>
                  <a:cubicBezTo>
                    <a:pt x="4246" y="4324"/>
                    <a:pt x="4177" y="4210"/>
                    <a:pt x="4086" y="4187"/>
                  </a:cubicBezTo>
                  <a:cubicBezTo>
                    <a:pt x="4063" y="4187"/>
                    <a:pt x="4041" y="4164"/>
                    <a:pt x="4018" y="4164"/>
                  </a:cubicBezTo>
                  <a:cubicBezTo>
                    <a:pt x="3926" y="4164"/>
                    <a:pt x="3858" y="4210"/>
                    <a:pt x="3812" y="4301"/>
                  </a:cubicBezTo>
                  <a:cubicBezTo>
                    <a:pt x="3516" y="4963"/>
                    <a:pt x="2694" y="5351"/>
                    <a:pt x="2260" y="5511"/>
                  </a:cubicBezTo>
                  <a:cubicBezTo>
                    <a:pt x="2329" y="4347"/>
                    <a:pt x="2785" y="3890"/>
                    <a:pt x="2808" y="3890"/>
                  </a:cubicBezTo>
                  <a:cubicBezTo>
                    <a:pt x="2876" y="3822"/>
                    <a:pt x="2876" y="3730"/>
                    <a:pt x="2854" y="3639"/>
                  </a:cubicBezTo>
                  <a:cubicBezTo>
                    <a:pt x="2814" y="3580"/>
                    <a:pt x="2740" y="3521"/>
                    <a:pt x="2662" y="3521"/>
                  </a:cubicBezTo>
                  <a:cubicBezTo>
                    <a:pt x="2650" y="3521"/>
                    <a:pt x="2638" y="3522"/>
                    <a:pt x="2625" y="3525"/>
                  </a:cubicBezTo>
                  <a:cubicBezTo>
                    <a:pt x="2413" y="3551"/>
                    <a:pt x="2218" y="3562"/>
                    <a:pt x="2038" y="3562"/>
                  </a:cubicBezTo>
                  <a:cubicBezTo>
                    <a:pt x="1269" y="3562"/>
                    <a:pt x="789" y="3358"/>
                    <a:pt x="548" y="3228"/>
                  </a:cubicBezTo>
                  <a:cubicBezTo>
                    <a:pt x="1119" y="2680"/>
                    <a:pt x="1758" y="2338"/>
                    <a:pt x="1781" y="2338"/>
                  </a:cubicBezTo>
                  <a:cubicBezTo>
                    <a:pt x="1826" y="2315"/>
                    <a:pt x="1872" y="2270"/>
                    <a:pt x="1872" y="2224"/>
                  </a:cubicBezTo>
                  <a:cubicBezTo>
                    <a:pt x="1895" y="2155"/>
                    <a:pt x="1895" y="2110"/>
                    <a:pt x="1872" y="2041"/>
                  </a:cubicBezTo>
                  <a:cubicBezTo>
                    <a:pt x="1575" y="1585"/>
                    <a:pt x="1507" y="1037"/>
                    <a:pt x="1507" y="672"/>
                  </a:cubicBezTo>
                  <a:close/>
                  <a:moveTo>
                    <a:pt x="1302" y="1"/>
                  </a:moveTo>
                  <a:cubicBezTo>
                    <a:pt x="1280" y="1"/>
                    <a:pt x="1257" y="4"/>
                    <a:pt x="1233" y="10"/>
                  </a:cubicBezTo>
                  <a:cubicBezTo>
                    <a:pt x="1165" y="33"/>
                    <a:pt x="1119" y="101"/>
                    <a:pt x="1096" y="170"/>
                  </a:cubicBezTo>
                  <a:cubicBezTo>
                    <a:pt x="1096" y="215"/>
                    <a:pt x="959" y="1174"/>
                    <a:pt x="1393" y="2064"/>
                  </a:cubicBezTo>
                  <a:cubicBezTo>
                    <a:pt x="1096" y="2247"/>
                    <a:pt x="548" y="2589"/>
                    <a:pt x="69" y="3114"/>
                  </a:cubicBezTo>
                  <a:cubicBezTo>
                    <a:pt x="0" y="3205"/>
                    <a:pt x="0" y="3320"/>
                    <a:pt x="92" y="3411"/>
                  </a:cubicBezTo>
                  <a:cubicBezTo>
                    <a:pt x="113" y="3432"/>
                    <a:pt x="688" y="3987"/>
                    <a:pt x="2010" y="3987"/>
                  </a:cubicBezTo>
                  <a:cubicBezTo>
                    <a:pt x="2084" y="3987"/>
                    <a:pt x="2159" y="3985"/>
                    <a:pt x="2237" y="3981"/>
                  </a:cubicBezTo>
                  <a:lnTo>
                    <a:pt x="2237" y="3981"/>
                  </a:lnTo>
                  <a:cubicBezTo>
                    <a:pt x="2032" y="4324"/>
                    <a:pt x="1826" y="4917"/>
                    <a:pt x="1849" y="5808"/>
                  </a:cubicBezTo>
                  <a:cubicBezTo>
                    <a:pt x="1849" y="5876"/>
                    <a:pt x="1872" y="5944"/>
                    <a:pt x="1941" y="5967"/>
                  </a:cubicBezTo>
                  <a:cubicBezTo>
                    <a:pt x="1974" y="6001"/>
                    <a:pt x="2020" y="6022"/>
                    <a:pt x="2069" y="6022"/>
                  </a:cubicBezTo>
                  <a:cubicBezTo>
                    <a:pt x="2087" y="6022"/>
                    <a:pt x="2105" y="6019"/>
                    <a:pt x="2123" y="6013"/>
                  </a:cubicBezTo>
                  <a:cubicBezTo>
                    <a:pt x="2169" y="5990"/>
                    <a:pt x="3173" y="5716"/>
                    <a:pt x="3835" y="5031"/>
                  </a:cubicBezTo>
                  <a:cubicBezTo>
                    <a:pt x="3926" y="5511"/>
                    <a:pt x="4200" y="6218"/>
                    <a:pt x="4931" y="7040"/>
                  </a:cubicBezTo>
                  <a:cubicBezTo>
                    <a:pt x="4976" y="7086"/>
                    <a:pt x="5022" y="7109"/>
                    <a:pt x="5090" y="7109"/>
                  </a:cubicBezTo>
                  <a:cubicBezTo>
                    <a:pt x="5136" y="7109"/>
                    <a:pt x="5205" y="7086"/>
                    <a:pt x="5250" y="7040"/>
                  </a:cubicBezTo>
                  <a:cubicBezTo>
                    <a:pt x="5981" y="6218"/>
                    <a:pt x="6255" y="5511"/>
                    <a:pt x="6346" y="5031"/>
                  </a:cubicBezTo>
                  <a:cubicBezTo>
                    <a:pt x="6985" y="5716"/>
                    <a:pt x="8012" y="5990"/>
                    <a:pt x="8058" y="6013"/>
                  </a:cubicBezTo>
                  <a:cubicBezTo>
                    <a:pt x="8076" y="6019"/>
                    <a:pt x="8094" y="6022"/>
                    <a:pt x="8112" y="6022"/>
                  </a:cubicBezTo>
                  <a:cubicBezTo>
                    <a:pt x="8161" y="6022"/>
                    <a:pt x="8207" y="6001"/>
                    <a:pt x="8240" y="5967"/>
                  </a:cubicBezTo>
                  <a:cubicBezTo>
                    <a:pt x="8286" y="5944"/>
                    <a:pt x="8309" y="5876"/>
                    <a:pt x="8309" y="5808"/>
                  </a:cubicBezTo>
                  <a:cubicBezTo>
                    <a:pt x="8332" y="4917"/>
                    <a:pt x="8126" y="4324"/>
                    <a:pt x="7944" y="3981"/>
                  </a:cubicBezTo>
                  <a:lnTo>
                    <a:pt x="7944" y="3981"/>
                  </a:lnTo>
                  <a:cubicBezTo>
                    <a:pt x="8020" y="3985"/>
                    <a:pt x="8095" y="3987"/>
                    <a:pt x="8167" y="3987"/>
                  </a:cubicBezTo>
                  <a:cubicBezTo>
                    <a:pt x="9470" y="3987"/>
                    <a:pt x="10046" y="3432"/>
                    <a:pt x="10089" y="3411"/>
                  </a:cubicBezTo>
                  <a:cubicBezTo>
                    <a:pt x="10158" y="3320"/>
                    <a:pt x="10158" y="3205"/>
                    <a:pt x="10089" y="3114"/>
                  </a:cubicBezTo>
                  <a:cubicBezTo>
                    <a:pt x="9633" y="2589"/>
                    <a:pt x="9062" y="2247"/>
                    <a:pt x="8765" y="2064"/>
                  </a:cubicBezTo>
                  <a:cubicBezTo>
                    <a:pt x="9199" y="1174"/>
                    <a:pt x="9085" y="215"/>
                    <a:pt x="9062" y="170"/>
                  </a:cubicBezTo>
                  <a:cubicBezTo>
                    <a:pt x="9062" y="101"/>
                    <a:pt x="8994" y="33"/>
                    <a:pt x="8925" y="10"/>
                  </a:cubicBezTo>
                  <a:cubicBezTo>
                    <a:pt x="8907" y="4"/>
                    <a:pt x="8887" y="1"/>
                    <a:pt x="8866" y="1"/>
                  </a:cubicBezTo>
                  <a:cubicBezTo>
                    <a:pt x="8811" y="1"/>
                    <a:pt x="8753" y="22"/>
                    <a:pt x="8720" y="56"/>
                  </a:cubicBezTo>
                  <a:cubicBezTo>
                    <a:pt x="7109" y="1666"/>
                    <a:pt x="5568" y="1770"/>
                    <a:pt x="5198" y="1770"/>
                  </a:cubicBezTo>
                  <a:cubicBezTo>
                    <a:pt x="5143" y="1770"/>
                    <a:pt x="5113" y="1767"/>
                    <a:pt x="5113" y="1767"/>
                  </a:cubicBezTo>
                  <a:lnTo>
                    <a:pt x="5068" y="1767"/>
                  </a:lnTo>
                  <a:cubicBezTo>
                    <a:pt x="5064" y="1767"/>
                    <a:pt x="5025" y="1771"/>
                    <a:pt x="4953" y="1771"/>
                  </a:cubicBezTo>
                  <a:cubicBezTo>
                    <a:pt x="4536" y="1771"/>
                    <a:pt x="3040" y="1654"/>
                    <a:pt x="1461" y="56"/>
                  </a:cubicBezTo>
                  <a:cubicBezTo>
                    <a:pt x="1411" y="22"/>
                    <a:pt x="1361" y="1"/>
                    <a:pt x="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0" name="Google Shape;2340;p39"/>
            <p:cNvSpPr/>
            <p:nvPr/>
          </p:nvSpPr>
          <p:spPr>
            <a:xfrm>
              <a:off x="5845150" y="3934700"/>
              <a:ext cx="38825" cy="122575"/>
            </a:xfrm>
            <a:custGeom>
              <a:avLst/>
              <a:gdLst/>
              <a:ahLst/>
              <a:cxnLst/>
              <a:rect l="l" t="t" r="r" b="b"/>
              <a:pathLst>
                <a:path w="1553" h="4903" extrusionOk="0">
                  <a:moveTo>
                    <a:pt x="1306" y="1"/>
                  </a:moveTo>
                  <a:cubicBezTo>
                    <a:pt x="1241" y="1"/>
                    <a:pt x="1183" y="31"/>
                    <a:pt x="1142" y="86"/>
                  </a:cubicBezTo>
                  <a:cubicBezTo>
                    <a:pt x="1096" y="154"/>
                    <a:pt x="0" y="1707"/>
                    <a:pt x="183" y="4697"/>
                  </a:cubicBezTo>
                  <a:cubicBezTo>
                    <a:pt x="183" y="4811"/>
                    <a:pt x="274" y="4902"/>
                    <a:pt x="388" y="4902"/>
                  </a:cubicBezTo>
                  <a:cubicBezTo>
                    <a:pt x="503" y="4879"/>
                    <a:pt x="594" y="4788"/>
                    <a:pt x="594" y="4674"/>
                  </a:cubicBezTo>
                  <a:cubicBezTo>
                    <a:pt x="434" y="1844"/>
                    <a:pt x="1461" y="337"/>
                    <a:pt x="1484" y="337"/>
                  </a:cubicBezTo>
                  <a:cubicBezTo>
                    <a:pt x="1553" y="223"/>
                    <a:pt x="1530" y="109"/>
                    <a:pt x="1438" y="40"/>
                  </a:cubicBezTo>
                  <a:cubicBezTo>
                    <a:pt x="1393" y="13"/>
                    <a:pt x="1348" y="1"/>
                    <a:pt x="1306"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341" name="Google Shape;2341;p39"/>
          <p:cNvSpPr/>
          <p:nvPr/>
        </p:nvSpPr>
        <p:spPr>
          <a:xfrm>
            <a:off x="13798129" y="1056781"/>
            <a:ext cx="113119" cy="120811"/>
          </a:xfrm>
          <a:custGeom>
            <a:avLst/>
            <a:gdLst/>
            <a:ahLst/>
            <a:cxnLst/>
            <a:rect l="l" t="t" r="r" b="b"/>
            <a:pathLst>
              <a:path w="2809" h="3000" extrusionOk="0">
                <a:moveTo>
                  <a:pt x="2352" y="535"/>
                </a:moveTo>
                <a:lnTo>
                  <a:pt x="2101" y="2383"/>
                </a:lnTo>
                <a:lnTo>
                  <a:pt x="640" y="1151"/>
                </a:lnTo>
                <a:lnTo>
                  <a:pt x="2352" y="535"/>
                </a:lnTo>
                <a:close/>
                <a:moveTo>
                  <a:pt x="2589" y="1"/>
                </a:moveTo>
                <a:cubicBezTo>
                  <a:pt x="2571" y="1"/>
                  <a:pt x="2553" y="3"/>
                  <a:pt x="2535" y="10"/>
                </a:cubicBezTo>
                <a:lnTo>
                  <a:pt x="161" y="877"/>
                </a:lnTo>
                <a:cubicBezTo>
                  <a:pt x="92" y="900"/>
                  <a:pt x="47" y="968"/>
                  <a:pt x="24" y="1037"/>
                </a:cubicBezTo>
                <a:cubicBezTo>
                  <a:pt x="1" y="1105"/>
                  <a:pt x="47" y="1174"/>
                  <a:pt x="92" y="1219"/>
                </a:cubicBezTo>
                <a:lnTo>
                  <a:pt x="2124" y="2931"/>
                </a:lnTo>
                <a:cubicBezTo>
                  <a:pt x="2169" y="2977"/>
                  <a:pt x="2215" y="3000"/>
                  <a:pt x="2261" y="3000"/>
                </a:cubicBezTo>
                <a:cubicBezTo>
                  <a:pt x="2283" y="3000"/>
                  <a:pt x="2306" y="2977"/>
                  <a:pt x="2329" y="2977"/>
                </a:cubicBezTo>
                <a:cubicBezTo>
                  <a:pt x="2398" y="2954"/>
                  <a:pt x="2443" y="2886"/>
                  <a:pt x="2466" y="2817"/>
                </a:cubicBezTo>
                <a:lnTo>
                  <a:pt x="2808" y="238"/>
                </a:lnTo>
                <a:cubicBezTo>
                  <a:pt x="2808" y="169"/>
                  <a:pt x="2786" y="101"/>
                  <a:pt x="2717" y="55"/>
                </a:cubicBezTo>
                <a:cubicBezTo>
                  <a:pt x="2684" y="22"/>
                  <a:pt x="2638" y="1"/>
                  <a:pt x="258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42" name="Google Shape;2342;p39"/>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2343" name="Google Shape;2343;p39"/>
          <p:cNvSpPr txBox="1">
            <a:spLocks noGrp="1"/>
          </p:cNvSpPr>
          <p:nvPr>
            <p:ph type="subTitle" idx="1"/>
          </p:nvPr>
        </p:nvSpPr>
        <p:spPr>
          <a:xfrm>
            <a:off x="902520" y="4083533"/>
            <a:ext cx="3056400" cy="3780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344" name="Google Shape;2344;p39"/>
          <p:cNvSpPr txBox="1">
            <a:spLocks noGrp="1"/>
          </p:cNvSpPr>
          <p:nvPr>
            <p:ph type="subTitle" idx="2"/>
          </p:nvPr>
        </p:nvSpPr>
        <p:spPr>
          <a:xfrm>
            <a:off x="902513" y="4506733"/>
            <a:ext cx="3056400" cy="7072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2345" name="Google Shape;2345;p39"/>
          <p:cNvSpPr txBox="1">
            <a:spLocks noGrp="1"/>
          </p:cNvSpPr>
          <p:nvPr>
            <p:ph type="subTitle" idx="3"/>
          </p:nvPr>
        </p:nvSpPr>
        <p:spPr>
          <a:xfrm>
            <a:off x="8233087" y="4083533"/>
            <a:ext cx="3056400" cy="3780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346" name="Google Shape;2346;p39"/>
          <p:cNvSpPr txBox="1">
            <a:spLocks noGrp="1"/>
          </p:cNvSpPr>
          <p:nvPr>
            <p:ph type="subTitle" idx="4"/>
          </p:nvPr>
        </p:nvSpPr>
        <p:spPr>
          <a:xfrm>
            <a:off x="8233080" y="4506733"/>
            <a:ext cx="3056400" cy="707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57460668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2347"/>
        <p:cNvGrpSpPr/>
        <p:nvPr/>
      </p:nvGrpSpPr>
      <p:grpSpPr>
        <a:xfrm>
          <a:off x="0" y="0"/>
          <a:ext cx="0" cy="0"/>
          <a:chOff x="0" y="0"/>
          <a:chExt cx="0" cy="0"/>
        </a:xfrm>
      </p:grpSpPr>
      <p:pic>
        <p:nvPicPr>
          <p:cNvPr id="2348" name="Google Shape;2348;p4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349" name="Google Shape;2349;p40"/>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350" name="Google Shape;2350;p40"/>
          <p:cNvGrpSpPr/>
          <p:nvPr/>
        </p:nvGrpSpPr>
        <p:grpSpPr>
          <a:xfrm flipH="1">
            <a:off x="2692339" y="-394239"/>
            <a:ext cx="1881349" cy="1463597"/>
            <a:chOff x="4229125" y="1127400"/>
            <a:chExt cx="849700" cy="661025"/>
          </a:xfrm>
        </p:grpSpPr>
        <p:sp>
          <p:nvSpPr>
            <p:cNvPr id="2351" name="Google Shape;2351;p40"/>
            <p:cNvSpPr/>
            <p:nvPr/>
          </p:nvSpPr>
          <p:spPr>
            <a:xfrm>
              <a:off x="4655950" y="1131050"/>
              <a:ext cx="422875" cy="419650"/>
            </a:xfrm>
            <a:custGeom>
              <a:avLst/>
              <a:gdLst/>
              <a:ahLst/>
              <a:cxnLst/>
              <a:rect l="l" t="t" r="r" b="b"/>
              <a:pathLst>
                <a:path w="16915" h="16786" extrusionOk="0">
                  <a:moveTo>
                    <a:pt x="13171" y="0"/>
                  </a:moveTo>
                  <a:cubicBezTo>
                    <a:pt x="13079" y="23"/>
                    <a:pt x="13034" y="91"/>
                    <a:pt x="12965" y="114"/>
                  </a:cubicBezTo>
                  <a:cubicBezTo>
                    <a:pt x="12920" y="137"/>
                    <a:pt x="12942" y="206"/>
                    <a:pt x="12965" y="251"/>
                  </a:cubicBezTo>
                  <a:cubicBezTo>
                    <a:pt x="13003" y="276"/>
                    <a:pt x="13047" y="294"/>
                    <a:pt x="13091" y="294"/>
                  </a:cubicBezTo>
                  <a:cubicBezTo>
                    <a:pt x="13127" y="294"/>
                    <a:pt x="13163" y="282"/>
                    <a:pt x="13194" y="251"/>
                  </a:cubicBezTo>
                  <a:cubicBezTo>
                    <a:pt x="13262" y="206"/>
                    <a:pt x="13285" y="91"/>
                    <a:pt x="13239" y="23"/>
                  </a:cubicBezTo>
                  <a:cubicBezTo>
                    <a:pt x="13216" y="0"/>
                    <a:pt x="13194" y="0"/>
                    <a:pt x="13171" y="0"/>
                  </a:cubicBezTo>
                  <a:close/>
                  <a:moveTo>
                    <a:pt x="14000" y="54"/>
                  </a:moveTo>
                  <a:cubicBezTo>
                    <a:pt x="13959" y="54"/>
                    <a:pt x="13920" y="59"/>
                    <a:pt x="13901" y="69"/>
                  </a:cubicBezTo>
                  <a:cubicBezTo>
                    <a:pt x="13855" y="114"/>
                    <a:pt x="13855" y="274"/>
                    <a:pt x="13901" y="320"/>
                  </a:cubicBezTo>
                  <a:cubicBezTo>
                    <a:pt x="13914" y="333"/>
                    <a:pt x="13973" y="346"/>
                    <a:pt x="14029" y="346"/>
                  </a:cubicBezTo>
                  <a:cubicBezTo>
                    <a:pt x="14070" y="346"/>
                    <a:pt x="14110" y="339"/>
                    <a:pt x="14129" y="320"/>
                  </a:cubicBezTo>
                  <a:cubicBezTo>
                    <a:pt x="14175" y="274"/>
                    <a:pt x="14175" y="137"/>
                    <a:pt x="14152" y="91"/>
                  </a:cubicBezTo>
                  <a:cubicBezTo>
                    <a:pt x="14125" y="65"/>
                    <a:pt x="14060" y="54"/>
                    <a:pt x="14000" y="54"/>
                  </a:cubicBezTo>
                  <a:close/>
                  <a:moveTo>
                    <a:pt x="14969" y="134"/>
                  </a:moveTo>
                  <a:cubicBezTo>
                    <a:pt x="14938" y="134"/>
                    <a:pt x="14909" y="157"/>
                    <a:pt x="14860" y="206"/>
                  </a:cubicBezTo>
                  <a:cubicBezTo>
                    <a:pt x="14791" y="297"/>
                    <a:pt x="14791" y="297"/>
                    <a:pt x="14883" y="388"/>
                  </a:cubicBezTo>
                  <a:cubicBezTo>
                    <a:pt x="14928" y="434"/>
                    <a:pt x="14951" y="457"/>
                    <a:pt x="14974" y="457"/>
                  </a:cubicBezTo>
                  <a:cubicBezTo>
                    <a:pt x="14997" y="457"/>
                    <a:pt x="15020" y="434"/>
                    <a:pt x="15065" y="388"/>
                  </a:cubicBezTo>
                  <a:cubicBezTo>
                    <a:pt x="15157" y="320"/>
                    <a:pt x="15134" y="251"/>
                    <a:pt x="15065" y="183"/>
                  </a:cubicBezTo>
                  <a:cubicBezTo>
                    <a:pt x="15023" y="151"/>
                    <a:pt x="14995" y="134"/>
                    <a:pt x="14969" y="134"/>
                  </a:cubicBezTo>
                  <a:close/>
                  <a:moveTo>
                    <a:pt x="15930" y="263"/>
                  </a:moveTo>
                  <a:cubicBezTo>
                    <a:pt x="15893" y="263"/>
                    <a:pt x="15853" y="274"/>
                    <a:pt x="15818" y="297"/>
                  </a:cubicBezTo>
                  <a:cubicBezTo>
                    <a:pt x="15773" y="343"/>
                    <a:pt x="15773" y="434"/>
                    <a:pt x="15818" y="480"/>
                  </a:cubicBezTo>
                  <a:cubicBezTo>
                    <a:pt x="15853" y="502"/>
                    <a:pt x="15887" y="514"/>
                    <a:pt x="15921" y="514"/>
                  </a:cubicBezTo>
                  <a:cubicBezTo>
                    <a:pt x="15955" y="514"/>
                    <a:pt x="15990" y="502"/>
                    <a:pt x="16024" y="480"/>
                  </a:cubicBezTo>
                  <a:cubicBezTo>
                    <a:pt x="16070" y="434"/>
                    <a:pt x="16070" y="343"/>
                    <a:pt x="16024" y="297"/>
                  </a:cubicBezTo>
                  <a:cubicBezTo>
                    <a:pt x="16001" y="274"/>
                    <a:pt x="15967" y="263"/>
                    <a:pt x="15930" y="263"/>
                  </a:cubicBezTo>
                  <a:close/>
                  <a:moveTo>
                    <a:pt x="12166" y="822"/>
                  </a:moveTo>
                  <a:cubicBezTo>
                    <a:pt x="12144" y="845"/>
                    <a:pt x="12121" y="868"/>
                    <a:pt x="12098" y="890"/>
                  </a:cubicBezTo>
                  <a:cubicBezTo>
                    <a:pt x="12075" y="913"/>
                    <a:pt x="12052" y="936"/>
                    <a:pt x="12029" y="959"/>
                  </a:cubicBezTo>
                  <a:cubicBezTo>
                    <a:pt x="12007" y="982"/>
                    <a:pt x="11984" y="1004"/>
                    <a:pt x="11961" y="1027"/>
                  </a:cubicBezTo>
                  <a:cubicBezTo>
                    <a:pt x="11938" y="1050"/>
                    <a:pt x="11870" y="1073"/>
                    <a:pt x="11915" y="1119"/>
                  </a:cubicBezTo>
                  <a:cubicBezTo>
                    <a:pt x="11915" y="1141"/>
                    <a:pt x="11984" y="1164"/>
                    <a:pt x="12007" y="1164"/>
                  </a:cubicBezTo>
                  <a:cubicBezTo>
                    <a:pt x="12052" y="1164"/>
                    <a:pt x="12098" y="1141"/>
                    <a:pt x="12166" y="1141"/>
                  </a:cubicBezTo>
                  <a:cubicBezTo>
                    <a:pt x="12189" y="1141"/>
                    <a:pt x="12212" y="1119"/>
                    <a:pt x="12212" y="1096"/>
                  </a:cubicBezTo>
                  <a:cubicBezTo>
                    <a:pt x="12212" y="1027"/>
                    <a:pt x="12235" y="982"/>
                    <a:pt x="12235" y="936"/>
                  </a:cubicBezTo>
                  <a:cubicBezTo>
                    <a:pt x="12212" y="890"/>
                    <a:pt x="12189" y="868"/>
                    <a:pt x="12166" y="822"/>
                  </a:cubicBezTo>
                  <a:close/>
                  <a:moveTo>
                    <a:pt x="13000" y="890"/>
                  </a:moveTo>
                  <a:cubicBezTo>
                    <a:pt x="12960" y="890"/>
                    <a:pt x="12920" y="913"/>
                    <a:pt x="12874" y="959"/>
                  </a:cubicBezTo>
                  <a:cubicBezTo>
                    <a:pt x="12783" y="1050"/>
                    <a:pt x="12806" y="1119"/>
                    <a:pt x="12897" y="1210"/>
                  </a:cubicBezTo>
                  <a:cubicBezTo>
                    <a:pt x="12929" y="1242"/>
                    <a:pt x="12960" y="1259"/>
                    <a:pt x="12994" y="1259"/>
                  </a:cubicBezTo>
                  <a:cubicBezTo>
                    <a:pt x="13034" y="1259"/>
                    <a:pt x="13076" y="1236"/>
                    <a:pt x="13125" y="1187"/>
                  </a:cubicBezTo>
                  <a:cubicBezTo>
                    <a:pt x="13194" y="1119"/>
                    <a:pt x="13194" y="1050"/>
                    <a:pt x="13125" y="959"/>
                  </a:cubicBezTo>
                  <a:cubicBezTo>
                    <a:pt x="13079" y="913"/>
                    <a:pt x="13039" y="890"/>
                    <a:pt x="13000" y="890"/>
                  </a:cubicBezTo>
                  <a:close/>
                  <a:moveTo>
                    <a:pt x="13933" y="976"/>
                  </a:moveTo>
                  <a:cubicBezTo>
                    <a:pt x="13890" y="976"/>
                    <a:pt x="13844" y="993"/>
                    <a:pt x="13810" y="1027"/>
                  </a:cubicBezTo>
                  <a:cubicBezTo>
                    <a:pt x="13741" y="1096"/>
                    <a:pt x="13741" y="1210"/>
                    <a:pt x="13810" y="1278"/>
                  </a:cubicBezTo>
                  <a:cubicBezTo>
                    <a:pt x="13841" y="1299"/>
                    <a:pt x="13876" y="1310"/>
                    <a:pt x="13912" y="1310"/>
                  </a:cubicBezTo>
                  <a:cubicBezTo>
                    <a:pt x="13956" y="1310"/>
                    <a:pt x="14000" y="1293"/>
                    <a:pt x="14038" y="1256"/>
                  </a:cubicBezTo>
                  <a:cubicBezTo>
                    <a:pt x="14107" y="1210"/>
                    <a:pt x="14107" y="1096"/>
                    <a:pt x="14038" y="1027"/>
                  </a:cubicBezTo>
                  <a:cubicBezTo>
                    <a:pt x="14015" y="993"/>
                    <a:pt x="13975" y="976"/>
                    <a:pt x="13933" y="976"/>
                  </a:cubicBezTo>
                  <a:close/>
                  <a:moveTo>
                    <a:pt x="14891" y="1069"/>
                  </a:moveTo>
                  <a:cubicBezTo>
                    <a:pt x="14850" y="1069"/>
                    <a:pt x="14811" y="1076"/>
                    <a:pt x="14791" y="1096"/>
                  </a:cubicBezTo>
                  <a:cubicBezTo>
                    <a:pt x="14746" y="1141"/>
                    <a:pt x="14746" y="1278"/>
                    <a:pt x="14768" y="1324"/>
                  </a:cubicBezTo>
                  <a:cubicBezTo>
                    <a:pt x="14795" y="1351"/>
                    <a:pt x="14861" y="1362"/>
                    <a:pt x="14920" y="1362"/>
                  </a:cubicBezTo>
                  <a:cubicBezTo>
                    <a:pt x="14962" y="1362"/>
                    <a:pt x="15001" y="1356"/>
                    <a:pt x="15020" y="1347"/>
                  </a:cubicBezTo>
                  <a:cubicBezTo>
                    <a:pt x="15065" y="1301"/>
                    <a:pt x="15065" y="1141"/>
                    <a:pt x="15020" y="1096"/>
                  </a:cubicBezTo>
                  <a:cubicBezTo>
                    <a:pt x="15006" y="1083"/>
                    <a:pt x="14948" y="1069"/>
                    <a:pt x="14891" y="1069"/>
                  </a:cubicBezTo>
                  <a:close/>
                  <a:moveTo>
                    <a:pt x="15853" y="1159"/>
                  </a:moveTo>
                  <a:cubicBezTo>
                    <a:pt x="15824" y="1159"/>
                    <a:pt x="15796" y="1176"/>
                    <a:pt x="15750" y="1210"/>
                  </a:cubicBezTo>
                  <a:cubicBezTo>
                    <a:pt x="15659" y="1301"/>
                    <a:pt x="15659" y="1324"/>
                    <a:pt x="15750" y="1393"/>
                  </a:cubicBezTo>
                  <a:cubicBezTo>
                    <a:pt x="15799" y="1441"/>
                    <a:pt x="15828" y="1464"/>
                    <a:pt x="15855" y="1464"/>
                  </a:cubicBezTo>
                  <a:cubicBezTo>
                    <a:pt x="15879" y="1464"/>
                    <a:pt x="15901" y="1447"/>
                    <a:pt x="15933" y="1415"/>
                  </a:cubicBezTo>
                  <a:cubicBezTo>
                    <a:pt x="16024" y="1324"/>
                    <a:pt x="16024" y="1301"/>
                    <a:pt x="15955" y="1210"/>
                  </a:cubicBezTo>
                  <a:cubicBezTo>
                    <a:pt x="15910" y="1176"/>
                    <a:pt x="15881" y="1159"/>
                    <a:pt x="15853" y="1159"/>
                  </a:cubicBezTo>
                  <a:close/>
                  <a:moveTo>
                    <a:pt x="16778" y="1247"/>
                  </a:moveTo>
                  <a:cubicBezTo>
                    <a:pt x="16743" y="1247"/>
                    <a:pt x="16711" y="1264"/>
                    <a:pt x="16686" y="1301"/>
                  </a:cubicBezTo>
                  <a:cubicBezTo>
                    <a:pt x="16617" y="1347"/>
                    <a:pt x="16640" y="1438"/>
                    <a:pt x="16686" y="1484"/>
                  </a:cubicBezTo>
                  <a:cubicBezTo>
                    <a:pt x="16709" y="1507"/>
                    <a:pt x="16743" y="1518"/>
                    <a:pt x="16777" y="1518"/>
                  </a:cubicBezTo>
                  <a:cubicBezTo>
                    <a:pt x="16811" y="1518"/>
                    <a:pt x="16846" y="1507"/>
                    <a:pt x="16868" y="1484"/>
                  </a:cubicBezTo>
                  <a:cubicBezTo>
                    <a:pt x="16914" y="1438"/>
                    <a:pt x="16914" y="1347"/>
                    <a:pt x="16868" y="1278"/>
                  </a:cubicBezTo>
                  <a:cubicBezTo>
                    <a:pt x="16838" y="1258"/>
                    <a:pt x="16807" y="1247"/>
                    <a:pt x="16778" y="1247"/>
                  </a:cubicBezTo>
                  <a:close/>
                  <a:moveTo>
                    <a:pt x="11231" y="1781"/>
                  </a:moveTo>
                  <a:cubicBezTo>
                    <a:pt x="11208" y="1803"/>
                    <a:pt x="11162" y="1826"/>
                    <a:pt x="11139" y="1849"/>
                  </a:cubicBezTo>
                  <a:cubicBezTo>
                    <a:pt x="11116" y="1872"/>
                    <a:pt x="11094" y="1895"/>
                    <a:pt x="11094" y="1895"/>
                  </a:cubicBezTo>
                  <a:cubicBezTo>
                    <a:pt x="11071" y="1917"/>
                    <a:pt x="11048" y="1940"/>
                    <a:pt x="11025" y="1963"/>
                  </a:cubicBezTo>
                  <a:cubicBezTo>
                    <a:pt x="11002" y="1986"/>
                    <a:pt x="10979" y="2032"/>
                    <a:pt x="10957" y="2054"/>
                  </a:cubicBezTo>
                  <a:lnTo>
                    <a:pt x="11071" y="2054"/>
                  </a:lnTo>
                  <a:cubicBezTo>
                    <a:pt x="11081" y="2057"/>
                    <a:pt x="11090" y="2058"/>
                    <a:pt x="11098" y="2058"/>
                  </a:cubicBezTo>
                  <a:cubicBezTo>
                    <a:pt x="11167" y="2058"/>
                    <a:pt x="11190" y="1981"/>
                    <a:pt x="11231" y="1940"/>
                  </a:cubicBezTo>
                  <a:cubicBezTo>
                    <a:pt x="11253" y="1895"/>
                    <a:pt x="11231" y="1826"/>
                    <a:pt x="11231" y="1781"/>
                  </a:cubicBezTo>
                  <a:close/>
                  <a:moveTo>
                    <a:pt x="11958" y="1729"/>
                  </a:moveTo>
                  <a:cubicBezTo>
                    <a:pt x="11904" y="1729"/>
                    <a:pt x="11847" y="1746"/>
                    <a:pt x="11801" y="1781"/>
                  </a:cubicBezTo>
                  <a:cubicBezTo>
                    <a:pt x="11733" y="1872"/>
                    <a:pt x="11733" y="2009"/>
                    <a:pt x="11824" y="2077"/>
                  </a:cubicBezTo>
                  <a:cubicBezTo>
                    <a:pt x="11858" y="2112"/>
                    <a:pt x="11910" y="2129"/>
                    <a:pt x="11961" y="2129"/>
                  </a:cubicBezTo>
                  <a:cubicBezTo>
                    <a:pt x="12012" y="2129"/>
                    <a:pt x="12064" y="2112"/>
                    <a:pt x="12098" y="2077"/>
                  </a:cubicBezTo>
                  <a:cubicBezTo>
                    <a:pt x="12166" y="1986"/>
                    <a:pt x="12166" y="1872"/>
                    <a:pt x="12098" y="1781"/>
                  </a:cubicBezTo>
                  <a:cubicBezTo>
                    <a:pt x="12064" y="1746"/>
                    <a:pt x="12012" y="1729"/>
                    <a:pt x="11958" y="1729"/>
                  </a:cubicBezTo>
                  <a:close/>
                  <a:moveTo>
                    <a:pt x="12897" y="1824"/>
                  </a:moveTo>
                  <a:cubicBezTo>
                    <a:pt x="12852" y="1824"/>
                    <a:pt x="12809" y="1832"/>
                    <a:pt x="12783" y="1849"/>
                  </a:cubicBezTo>
                  <a:cubicBezTo>
                    <a:pt x="12737" y="1895"/>
                    <a:pt x="12737" y="2077"/>
                    <a:pt x="12783" y="2146"/>
                  </a:cubicBezTo>
                  <a:cubicBezTo>
                    <a:pt x="12806" y="2169"/>
                    <a:pt x="12863" y="2180"/>
                    <a:pt x="12922" y="2180"/>
                  </a:cubicBezTo>
                  <a:cubicBezTo>
                    <a:pt x="12982" y="2180"/>
                    <a:pt x="13045" y="2169"/>
                    <a:pt x="13079" y="2146"/>
                  </a:cubicBezTo>
                  <a:cubicBezTo>
                    <a:pt x="13102" y="2100"/>
                    <a:pt x="13125" y="1917"/>
                    <a:pt x="13079" y="1872"/>
                  </a:cubicBezTo>
                  <a:cubicBezTo>
                    <a:pt x="13051" y="1844"/>
                    <a:pt x="12971" y="1824"/>
                    <a:pt x="12897" y="1824"/>
                  </a:cubicBezTo>
                  <a:close/>
                  <a:moveTo>
                    <a:pt x="13878" y="1917"/>
                  </a:moveTo>
                  <a:cubicBezTo>
                    <a:pt x="13844" y="1917"/>
                    <a:pt x="13810" y="1940"/>
                    <a:pt x="13764" y="1986"/>
                  </a:cubicBezTo>
                  <a:cubicBezTo>
                    <a:pt x="13673" y="2054"/>
                    <a:pt x="13673" y="2123"/>
                    <a:pt x="13764" y="2214"/>
                  </a:cubicBezTo>
                  <a:cubicBezTo>
                    <a:pt x="13810" y="2260"/>
                    <a:pt x="13844" y="2283"/>
                    <a:pt x="13878" y="2283"/>
                  </a:cubicBezTo>
                  <a:cubicBezTo>
                    <a:pt x="13913" y="2283"/>
                    <a:pt x="13947" y="2260"/>
                    <a:pt x="13992" y="2214"/>
                  </a:cubicBezTo>
                  <a:cubicBezTo>
                    <a:pt x="14084" y="2123"/>
                    <a:pt x="14084" y="2054"/>
                    <a:pt x="13992" y="1986"/>
                  </a:cubicBezTo>
                  <a:cubicBezTo>
                    <a:pt x="13947" y="1940"/>
                    <a:pt x="13913" y="1917"/>
                    <a:pt x="13878" y="1917"/>
                  </a:cubicBezTo>
                  <a:close/>
                  <a:moveTo>
                    <a:pt x="14813" y="2000"/>
                  </a:moveTo>
                  <a:cubicBezTo>
                    <a:pt x="14766" y="2000"/>
                    <a:pt x="14715" y="2017"/>
                    <a:pt x="14677" y="2054"/>
                  </a:cubicBezTo>
                  <a:cubicBezTo>
                    <a:pt x="14609" y="2123"/>
                    <a:pt x="14632" y="2214"/>
                    <a:pt x="14677" y="2283"/>
                  </a:cubicBezTo>
                  <a:cubicBezTo>
                    <a:pt x="14711" y="2317"/>
                    <a:pt x="14757" y="2334"/>
                    <a:pt x="14803" y="2334"/>
                  </a:cubicBezTo>
                  <a:cubicBezTo>
                    <a:pt x="14848" y="2334"/>
                    <a:pt x="14894" y="2317"/>
                    <a:pt x="14928" y="2283"/>
                  </a:cubicBezTo>
                  <a:cubicBezTo>
                    <a:pt x="14997" y="2214"/>
                    <a:pt x="14974" y="2100"/>
                    <a:pt x="14905" y="2032"/>
                  </a:cubicBezTo>
                  <a:cubicBezTo>
                    <a:pt x="14885" y="2011"/>
                    <a:pt x="14851" y="2000"/>
                    <a:pt x="14813" y="2000"/>
                  </a:cubicBezTo>
                  <a:close/>
                  <a:moveTo>
                    <a:pt x="15741" y="2112"/>
                  </a:moveTo>
                  <a:cubicBezTo>
                    <a:pt x="15693" y="2112"/>
                    <a:pt x="15647" y="2123"/>
                    <a:pt x="15636" y="2146"/>
                  </a:cubicBezTo>
                  <a:cubicBezTo>
                    <a:pt x="15590" y="2191"/>
                    <a:pt x="15590" y="2351"/>
                    <a:pt x="15636" y="2397"/>
                  </a:cubicBezTo>
                  <a:cubicBezTo>
                    <a:pt x="15655" y="2406"/>
                    <a:pt x="15693" y="2412"/>
                    <a:pt x="15735" y="2412"/>
                  </a:cubicBezTo>
                  <a:cubicBezTo>
                    <a:pt x="15794" y="2412"/>
                    <a:pt x="15860" y="2401"/>
                    <a:pt x="15887" y="2374"/>
                  </a:cubicBezTo>
                  <a:cubicBezTo>
                    <a:pt x="15910" y="2328"/>
                    <a:pt x="15910" y="2169"/>
                    <a:pt x="15864" y="2146"/>
                  </a:cubicBezTo>
                  <a:cubicBezTo>
                    <a:pt x="15841" y="2123"/>
                    <a:pt x="15790" y="2112"/>
                    <a:pt x="15741" y="2112"/>
                  </a:cubicBezTo>
                  <a:close/>
                  <a:moveTo>
                    <a:pt x="16700" y="2202"/>
                  </a:moveTo>
                  <a:cubicBezTo>
                    <a:pt x="16664" y="2202"/>
                    <a:pt x="16633" y="2231"/>
                    <a:pt x="16595" y="2283"/>
                  </a:cubicBezTo>
                  <a:cubicBezTo>
                    <a:pt x="16526" y="2351"/>
                    <a:pt x="16526" y="2374"/>
                    <a:pt x="16617" y="2465"/>
                  </a:cubicBezTo>
                  <a:cubicBezTo>
                    <a:pt x="16660" y="2497"/>
                    <a:pt x="16682" y="2514"/>
                    <a:pt x="16704" y="2514"/>
                  </a:cubicBezTo>
                  <a:cubicBezTo>
                    <a:pt x="16728" y="2514"/>
                    <a:pt x="16751" y="2491"/>
                    <a:pt x="16800" y="2442"/>
                  </a:cubicBezTo>
                  <a:cubicBezTo>
                    <a:pt x="16891" y="2374"/>
                    <a:pt x="16891" y="2351"/>
                    <a:pt x="16800" y="2260"/>
                  </a:cubicBezTo>
                  <a:cubicBezTo>
                    <a:pt x="16760" y="2220"/>
                    <a:pt x="16729" y="2202"/>
                    <a:pt x="16700" y="2202"/>
                  </a:cubicBezTo>
                  <a:close/>
                  <a:moveTo>
                    <a:pt x="10181" y="2831"/>
                  </a:moveTo>
                  <a:cubicBezTo>
                    <a:pt x="10158" y="2853"/>
                    <a:pt x="10112" y="2876"/>
                    <a:pt x="10089" y="2899"/>
                  </a:cubicBezTo>
                  <a:cubicBezTo>
                    <a:pt x="10089" y="2922"/>
                    <a:pt x="10112" y="2922"/>
                    <a:pt x="10112" y="2922"/>
                  </a:cubicBezTo>
                  <a:cubicBezTo>
                    <a:pt x="10135" y="2899"/>
                    <a:pt x="10135" y="2899"/>
                    <a:pt x="10135" y="2899"/>
                  </a:cubicBezTo>
                  <a:cubicBezTo>
                    <a:pt x="10158" y="2876"/>
                    <a:pt x="10181" y="2853"/>
                    <a:pt x="10181" y="2853"/>
                  </a:cubicBezTo>
                  <a:cubicBezTo>
                    <a:pt x="10181" y="2831"/>
                    <a:pt x="10181" y="2831"/>
                    <a:pt x="10181" y="2831"/>
                  </a:cubicBezTo>
                  <a:close/>
                  <a:moveTo>
                    <a:pt x="10951" y="2552"/>
                  </a:moveTo>
                  <a:cubicBezTo>
                    <a:pt x="10892" y="2552"/>
                    <a:pt x="10836" y="2605"/>
                    <a:pt x="10797" y="2625"/>
                  </a:cubicBezTo>
                  <a:cubicBezTo>
                    <a:pt x="10751" y="2648"/>
                    <a:pt x="10751" y="2716"/>
                    <a:pt x="10728" y="2785"/>
                  </a:cubicBezTo>
                  <a:cubicBezTo>
                    <a:pt x="10706" y="2853"/>
                    <a:pt x="10797" y="2876"/>
                    <a:pt x="10797" y="2945"/>
                  </a:cubicBezTo>
                  <a:cubicBezTo>
                    <a:pt x="10865" y="2945"/>
                    <a:pt x="10888" y="3013"/>
                    <a:pt x="10957" y="3013"/>
                  </a:cubicBezTo>
                  <a:cubicBezTo>
                    <a:pt x="11025" y="3013"/>
                    <a:pt x="11071" y="2945"/>
                    <a:pt x="11116" y="2945"/>
                  </a:cubicBezTo>
                  <a:cubicBezTo>
                    <a:pt x="11116" y="2899"/>
                    <a:pt x="11185" y="2853"/>
                    <a:pt x="11185" y="2785"/>
                  </a:cubicBezTo>
                  <a:cubicBezTo>
                    <a:pt x="11185" y="2716"/>
                    <a:pt x="11116" y="2694"/>
                    <a:pt x="11139" y="2625"/>
                  </a:cubicBezTo>
                  <a:cubicBezTo>
                    <a:pt x="11071" y="2602"/>
                    <a:pt x="11025" y="2579"/>
                    <a:pt x="10979" y="2557"/>
                  </a:cubicBezTo>
                  <a:cubicBezTo>
                    <a:pt x="10970" y="2553"/>
                    <a:pt x="10960" y="2552"/>
                    <a:pt x="10951" y="2552"/>
                  </a:cubicBezTo>
                  <a:close/>
                  <a:moveTo>
                    <a:pt x="11881" y="2648"/>
                  </a:moveTo>
                  <a:cubicBezTo>
                    <a:pt x="11830" y="2648"/>
                    <a:pt x="11778" y="2671"/>
                    <a:pt x="11733" y="2716"/>
                  </a:cubicBezTo>
                  <a:cubicBezTo>
                    <a:pt x="11664" y="2808"/>
                    <a:pt x="11664" y="2922"/>
                    <a:pt x="11756" y="3013"/>
                  </a:cubicBezTo>
                  <a:cubicBezTo>
                    <a:pt x="11787" y="3045"/>
                    <a:pt x="11829" y="3062"/>
                    <a:pt x="11874" y="3062"/>
                  </a:cubicBezTo>
                  <a:cubicBezTo>
                    <a:pt x="11925" y="3062"/>
                    <a:pt x="11981" y="3039"/>
                    <a:pt x="12029" y="2990"/>
                  </a:cubicBezTo>
                  <a:cubicBezTo>
                    <a:pt x="12121" y="2899"/>
                    <a:pt x="12121" y="2785"/>
                    <a:pt x="12029" y="2716"/>
                  </a:cubicBezTo>
                  <a:cubicBezTo>
                    <a:pt x="11984" y="2671"/>
                    <a:pt x="11932" y="2648"/>
                    <a:pt x="11881" y="2648"/>
                  </a:cubicBezTo>
                  <a:close/>
                  <a:moveTo>
                    <a:pt x="12831" y="2756"/>
                  </a:moveTo>
                  <a:cubicBezTo>
                    <a:pt x="12777" y="2756"/>
                    <a:pt x="12726" y="2773"/>
                    <a:pt x="12691" y="2808"/>
                  </a:cubicBezTo>
                  <a:cubicBezTo>
                    <a:pt x="12623" y="2876"/>
                    <a:pt x="12623" y="3013"/>
                    <a:pt x="12691" y="3082"/>
                  </a:cubicBezTo>
                  <a:cubicBezTo>
                    <a:pt x="12728" y="3131"/>
                    <a:pt x="12784" y="3153"/>
                    <a:pt x="12839" y="3153"/>
                  </a:cubicBezTo>
                  <a:cubicBezTo>
                    <a:pt x="12887" y="3153"/>
                    <a:pt x="12934" y="3136"/>
                    <a:pt x="12965" y="3104"/>
                  </a:cubicBezTo>
                  <a:cubicBezTo>
                    <a:pt x="13057" y="3013"/>
                    <a:pt x="13057" y="2899"/>
                    <a:pt x="12988" y="2808"/>
                  </a:cubicBezTo>
                  <a:cubicBezTo>
                    <a:pt x="12942" y="2773"/>
                    <a:pt x="12885" y="2756"/>
                    <a:pt x="12831" y="2756"/>
                  </a:cubicBezTo>
                  <a:close/>
                  <a:moveTo>
                    <a:pt x="13777" y="2867"/>
                  </a:moveTo>
                  <a:cubicBezTo>
                    <a:pt x="13723" y="2867"/>
                    <a:pt x="13671" y="2878"/>
                    <a:pt x="13650" y="2899"/>
                  </a:cubicBezTo>
                  <a:cubicBezTo>
                    <a:pt x="13604" y="2945"/>
                    <a:pt x="13582" y="3127"/>
                    <a:pt x="13650" y="3196"/>
                  </a:cubicBezTo>
                  <a:cubicBezTo>
                    <a:pt x="13673" y="3219"/>
                    <a:pt x="13730" y="3230"/>
                    <a:pt x="13787" y="3230"/>
                  </a:cubicBezTo>
                  <a:cubicBezTo>
                    <a:pt x="13844" y="3230"/>
                    <a:pt x="13901" y="3219"/>
                    <a:pt x="13924" y="3196"/>
                  </a:cubicBezTo>
                  <a:cubicBezTo>
                    <a:pt x="13970" y="3150"/>
                    <a:pt x="13970" y="2967"/>
                    <a:pt x="13924" y="2922"/>
                  </a:cubicBezTo>
                  <a:cubicBezTo>
                    <a:pt x="13911" y="2884"/>
                    <a:pt x="13843" y="2867"/>
                    <a:pt x="13777" y="2867"/>
                  </a:cubicBezTo>
                  <a:close/>
                  <a:moveTo>
                    <a:pt x="14722" y="2932"/>
                  </a:moveTo>
                  <a:cubicBezTo>
                    <a:pt x="14681" y="2932"/>
                    <a:pt x="14637" y="2962"/>
                    <a:pt x="14586" y="3013"/>
                  </a:cubicBezTo>
                  <a:cubicBezTo>
                    <a:pt x="14495" y="3082"/>
                    <a:pt x="14495" y="3150"/>
                    <a:pt x="14609" y="3241"/>
                  </a:cubicBezTo>
                  <a:cubicBezTo>
                    <a:pt x="14641" y="3284"/>
                    <a:pt x="14672" y="3302"/>
                    <a:pt x="14706" y="3302"/>
                  </a:cubicBezTo>
                  <a:cubicBezTo>
                    <a:pt x="14746" y="3302"/>
                    <a:pt x="14788" y="3278"/>
                    <a:pt x="14837" y="3241"/>
                  </a:cubicBezTo>
                  <a:cubicBezTo>
                    <a:pt x="14905" y="3150"/>
                    <a:pt x="14905" y="3082"/>
                    <a:pt x="14814" y="2990"/>
                  </a:cubicBezTo>
                  <a:cubicBezTo>
                    <a:pt x="14784" y="2950"/>
                    <a:pt x="14754" y="2932"/>
                    <a:pt x="14722" y="2932"/>
                  </a:cubicBezTo>
                  <a:close/>
                  <a:moveTo>
                    <a:pt x="15663" y="3050"/>
                  </a:moveTo>
                  <a:cubicBezTo>
                    <a:pt x="15616" y="3050"/>
                    <a:pt x="15570" y="3067"/>
                    <a:pt x="15545" y="3104"/>
                  </a:cubicBezTo>
                  <a:cubicBezTo>
                    <a:pt x="15476" y="3173"/>
                    <a:pt x="15476" y="3264"/>
                    <a:pt x="15545" y="3333"/>
                  </a:cubicBezTo>
                  <a:cubicBezTo>
                    <a:pt x="15579" y="3367"/>
                    <a:pt x="15624" y="3384"/>
                    <a:pt x="15667" y="3384"/>
                  </a:cubicBezTo>
                  <a:cubicBezTo>
                    <a:pt x="15710" y="3384"/>
                    <a:pt x="15750" y="3367"/>
                    <a:pt x="15773" y="3333"/>
                  </a:cubicBezTo>
                  <a:cubicBezTo>
                    <a:pt x="15841" y="3241"/>
                    <a:pt x="15841" y="3150"/>
                    <a:pt x="15773" y="3082"/>
                  </a:cubicBezTo>
                  <a:cubicBezTo>
                    <a:pt x="15742" y="3061"/>
                    <a:pt x="15702" y="3050"/>
                    <a:pt x="15663" y="3050"/>
                  </a:cubicBezTo>
                  <a:close/>
                  <a:moveTo>
                    <a:pt x="16629" y="3139"/>
                  </a:moveTo>
                  <a:cubicBezTo>
                    <a:pt x="16577" y="3139"/>
                    <a:pt x="16526" y="3150"/>
                    <a:pt x="16503" y="3173"/>
                  </a:cubicBezTo>
                  <a:cubicBezTo>
                    <a:pt x="16480" y="3219"/>
                    <a:pt x="16480" y="3378"/>
                    <a:pt x="16503" y="3401"/>
                  </a:cubicBezTo>
                  <a:cubicBezTo>
                    <a:pt x="16526" y="3424"/>
                    <a:pt x="16577" y="3435"/>
                    <a:pt x="16629" y="3435"/>
                  </a:cubicBezTo>
                  <a:cubicBezTo>
                    <a:pt x="16680" y="3435"/>
                    <a:pt x="16731" y="3424"/>
                    <a:pt x="16754" y="3401"/>
                  </a:cubicBezTo>
                  <a:cubicBezTo>
                    <a:pt x="16800" y="3355"/>
                    <a:pt x="16777" y="3196"/>
                    <a:pt x="16754" y="3173"/>
                  </a:cubicBezTo>
                  <a:cubicBezTo>
                    <a:pt x="16731" y="3150"/>
                    <a:pt x="16680" y="3139"/>
                    <a:pt x="16629" y="3139"/>
                  </a:cubicBezTo>
                  <a:close/>
                  <a:moveTo>
                    <a:pt x="9918" y="3384"/>
                  </a:moveTo>
                  <a:cubicBezTo>
                    <a:pt x="9861" y="3384"/>
                    <a:pt x="9804" y="3413"/>
                    <a:pt x="9747" y="3470"/>
                  </a:cubicBezTo>
                  <a:cubicBezTo>
                    <a:pt x="9633" y="3584"/>
                    <a:pt x="9633" y="3698"/>
                    <a:pt x="9747" y="3812"/>
                  </a:cubicBezTo>
                  <a:cubicBezTo>
                    <a:pt x="9804" y="3869"/>
                    <a:pt x="9861" y="3898"/>
                    <a:pt x="9918" y="3898"/>
                  </a:cubicBezTo>
                  <a:cubicBezTo>
                    <a:pt x="9975" y="3898"/>
                    <a:pt x="10032" y="3869"/>
                    <a:pt x="10089" y="3812"/>
                  </a:cubicBezTo>
                  <a:cubicBezTo>
                    <a:pt x="10181" y="3698"/>
                    <a:pt x="10181" y="3584"/>
                    <a:pt x="10089" y="3470"/>
                  </a:cubicBezTo>
                  <a:cubicBezTo>
                    <a:pt x="10032" y="3413"/>
                    <a:pt x="9975" y="3384"/>
                    <a:pt x="9918" y="3384"/>
                  </a:cubicBezTo>
                  <a:close/>
                  <a:moveTo>
                    <a:pt x="10874" y="3510"/>
                  </a:moveTo>
                  <a:cubicBezTo>
                    <a:pt x="10814" y="3510"/>
                    <a:pt x="10751" y="3527"/>
                    <a:pt x="10706" y="3561"/>
                  </a:cubicBezTo>
                  <a:cubicBezTo>
                    <a:pt x="10614" y="3629"/>
                    <a:pt x="10614" y="3812"/>
                    <a:pt x="10683" y="3903"/>
                  </a:cubicBezTo>
                  <a:cubicBezTo>
                    <a:pt x="10732" y="3940"/>
                    <a:pt x="10800" y="3964"/>
                    <a:pt x="10867" y="3964"/>
                  </a:cubicBezTo>
                  <a:cubicBezTo>
                    <a:pt x="10925" y="3964"/>
                    <a:pt x="10983" y="3946"/>
                    <a:pt x="11025" y="3903"/>
                  </a:cubicBezTo>
                  <a:cubicBezTo>
                    <a:pt x="11116" y="3835"/>
                    <a:pt x="11116" y="3652"/>
                    <a:pt x="11025" y="3561"/>
                  </a:cubicBezTo>
                  <a:cubicBezTo>
                    <a:pt x="10991" y="3527"/>
                    <a:pt x="10934" y="3510"/>
                    <a:pt x="10874" y="3510"/>
                  </a:cubicBezTo>
                  <a:close/>
                  <a:moveTo>
                    <a:pt x="11799" y="3594"/>
                  </a:moveTo>
                  <a:cubicBezTo>
                    <a:pt x="11745" y="3594"/>
                    <a:pt x="11719" y="3652"/>
                    <a:pt x="11664" y="3652"/>
                  </a:cubicBezTo>
                  <a:cubicBezTo>
                    <a:pt x="11641" y="3698"/>
                    <a:pt x="11596" y="3766"/>
                    <a:pt x="11596" y="3812"/>
                  </a:cubicBezTo>
                  <a:cubicBezTo>
                    <a:pt x="11550" y="3880"/>
                    <a:pt x="11619" y="3926"/>
                    <a:pt x="11641" y="3995"/>
                  </a:cubicBezTo>
                  <a:cubicBezTo>
                    <a:pt x="11664" y="4017"/>
                    <a:pt x="11733" y="4040"/>
                    <a:pt x="11801" y="4063"/>
                  </a:cubicBezTo>
                  <a:cubicBezTo>
                    <a:pt x="11809" y="4066"/>
                    <a:pt x="11816" y="4067"/>
                    <a:pt x="11823" y="4067"/>
                  </a:cubicBezTo>
                  <a:cubicBezTo>
                    <a:pt x="11880" y="4067"/>
                    <a:pt x="11923" y="3995"/>
                    <a:pt x="11984" y="3995"/>
                  </a:cubicBezTo>
                  <a:cubicBezTo>
                    <a:pt x="12007" y="3949"/>
                    <a:pt x="12029" y="3903"/>
                    <a:pt x="12029" y="3835"/>
                  </a:cubicBezTo>
                  <a:cubicBezTo>
                    <a:pt x="12052" y="3766"/>
                    <a:pt x="12007" y="3721"/>
                    <a:pt x="11984" y="3675"/>
                  </a:cubicBezTo>
                  <a:cubicBezTo>
                    <a:pt x="11961" y="3629"/>
                    <a:pt x="11893" y="3629"/>
                    <a:pt x="11847" y="3607"/>
                  </a:cubicBezTo>
                  <a:cubicBezTo>
                    <a:pt x="11829" y="3597"/>
                    <a:pt x="11813" y="3594"/>
                    <a:pt x="11799" y="3594"/>
                  </a:cubicBezTo>
                  <a:close/>
                  <a:moveTo>
                    <a:pt x="12739" y="3695"/>
                  </a:moveTo>
                  <a:cubicBezTo>
                    <a:pt x="12687" y="3695"/>
                    <a:pt x="12637" y="3717"/>
                    <a:pt x="12600" y="3766"/>
                  </a:cubicBezTo>
                  <a:cubicBezTo>
                    <a:pt x="12509" y="3858"/>
                    <a:pt x="12509" y="3972"/>
                    <a:pt x="12600" y="4040"/>
                  </a:cubicBezTo>
                  <a:cubicBezTo>
                    <a:pt x="12646" y="4086"/>
                    <a:pt x="12697" y="4109"/>
                    <a:pt x="12748" y="4109"/>
                  </a:cubicBezTo>
                  <a:cubicBezTo>
                    <a:pt x="12800" y="4109"/>
                    <a:pt x="12851" y="4086"/>
                    <a:pt x="12897" y="4040"/>
                  </a:cubicBezTo>
                  <a:cubicBezTo>
                    <a:pt x="12965" y="3949"/>
                    <a:pt x="12965" y="3835"/>
                    <a:pt x="12874" y="3744"/>
                  </a:cubicBezTo>
                  <a:cubicBezTo>
                    <a:pt x="12832" y="3712"/>
                    <a:pt x="12784" y="3695"/>
                    <a:pt x="12739" y="3695"/>
                  </a:cubicBezTo>
                  <a:close/>
                  <a:moveTo>
                    <a:pt x="13681" y="3797"/>
                  </a:moveTo>
                  <a:cubicBezTo>
                    <a:pt x="13631" y="3797"/>
                    <a:pt x="13578" y="3815"/>
                    <a:pt x="13536" y="3858"/>
                  </a:cubicBezTo>
                  <a:cubicBezTo>
                    <a:pt x="13467" y="3926"/>
                    <a:pt x="13467" y="4063"/>
                    <a:pt x="13536" y="4132"/>
                  </a:cubicBezTo>
                  <a:cubicBezTo>
                    <a:pt x="13582" y="4177"/>
                    <a:pt x="13633" y="4200"/>
                    <a:pt x="13684" y="4200"/>
                  </a:cubicBezTo>
                  <a:cubicBezTo>
                    <a:pt x="13736" y="4200"/>
                    <a:pt x="13787" y="4177"/>
                    <a:pt x="13833" y="4132"/>
                  </a:cubicBezTo>
                  <a:cubicBezTo>
                    <a:pt x="13901" y="4063"/>
                    <a:pt x="13901" y="3926"/>
                    <a:pt x="13833" y="3858"/>
                  </a:cubicBezTo>
                  <a:cubicBezTo>
                    <a:pt x="13796" y="3821"/>
                    <a:pt x="13740" y="3797"/>
                    <a:pt x="13681" y="3797"/>
                  </a:cubicBezTo>
                  <a:close/>
                  <a:moveTo>
                    <a:pt x="14654" y="3880"/>
                  </a:moveTo>
                  <a:cubicBezTo>
                    <a:pt x="14540" y="3880"/>
                    <a:pt x="14472" y="3949"/>
                    <a:pt x="14495" y="4063"/>
                  </a:cubicBezTo>
                  <a:cubicBezTo>
                    <a:pt x="14495" y="4109"/>
                    <a:pt x="14495" y="4177"/>
                    <a:pt x="14517" y="4200"/>
                  </a:cubicBezTo>
                  <a:cubicBezTo>
                    <a:pt x="14538" y="4231"/>
                    <a:pt x="14587" y="4243"/>
                    <a:pt x="14640" y="4243"/>
                  </a:cubicBezTo>
                  <a:cubicBezTo>
                    <a:pt x="14705" y="4243"/>
                    <a:pt x="14777" y="4225"/>
                    <a:pt x="14814" y="4200"/>
                  </a:cubicBezTo>
                  <a:cubicBezTo>
                    <a:pt x="14814" y="4177"/>
                    <a:pt x="14837" y="4132"/>
                    <a:pt x="14837" y="4086"/>
                  </a:cubicBezTo>
                  <a:cubicBezTo>
                    <a:pt x="14837" y="3949"/>
                    <a:pt x="14814" y="3880"/>
                    <a:pt x="14654" y="3880"/>
                  </a:cubicBezTo>
                  <a:close/>
                  <a:moveTo>
                    <a:pt x="16512" y="4074"/>
                  </a:moveTo>
                  <a:cubicBezTo>
                    <a:pt x="16421" y="4074"/>
                    <a:pt x="16347" y="4156"/>
                    <a:pt x="16366" y="4269"/>
                  </a:cubicBezTo>
                  <a:cubicBezTo>
                    <a:pt x="16380" y="4295"/>
                    <a:pt x="16385" y="4306"/>
                    <a:pt x="16397" y="4306"/>
                  </a:cubicBezTo>
                  <a:cubicBezTo>
                    <a:pt x="16405" y="4306"/>
                    <a:pt x="16416" y="4301"/>
                    <a:pt x="16435" y="4291"/>
                  </a:cubicBezTo>
                  <a:cubicBezTo>
                    <a:pt x="16458" y="4269"/>
                    <a:pt x="16480" y="4246"/>
                    <a:pt x="16503" y="4223"/>
                  </a:cubicBezTo>
                  <a:lnTo>
                    <a:pt x="16595" y="4132"/>
                  </a:lnTo>
                  <a:cubicBezTo>
                    <a:pt x="16622" y="4090"/>
                    <a:pt x="16616" y="4082"/>
                    <a:pt x="16603" y="4082"/>
                  </a:cubicBezTo>
                  <a:cubicBezTo>
                    <a:pt x="16594" y="4082"/>
                    <a:pt x="16581" y="4086"/>
                    <a:pt x="16572" y="4086"/>
                  </a:cubicBezTo>
                  <a:cubicBezTo>
                    <a:pt x="16551" y="4078"/>
                    <a:pt x="16531" y="4074"/>
                    <a:pt x="16512" y="4074"/>
                  </a:cubicBezTo>
                  <a:close/>
                  <a:moveTo>
                    <a:pt x="15585" y="3952"/>
                  </a:moveTo>
                  <a:cubicBezTo>
                    <a:pt x="15543" y="3952"/>
                    <a:pt x="15501" y="3980"/>
                    <a:pt x="15453" y="4040"/>
                  </a:cubicBezTo>
                  <a:cubicBezTo>
                    <a:pt x="15385" y="4109"/>
                    <a:pt x="15385" y="4177"/>
                    <a:pt x="15476" y="4269"/>
                  </a:cubicBezTo>
                  <a:cubicBezTo>
                    <a:pt x="15518" y="4300"/>
                    <a:pt x="15551" y="4317"/>
                    <a:pt x="15583" y="4317"/>
                  </a:cubicBezTo>
                  <a:cubicBezTo>
                    <a:pt x="15620" y="4317"/>
                    <a:pt x="15655" y="4295"/>
                    <a:pt x="15704" y="4246"/>
                  </a:cubicBezTo>
                  <a:cubicBezTo>
                    <a:pt x="15796" y="4177"/>
                    <a:pt x="15796" y="4109"/>
                    <a:pt x="15704" y="4017"/>
                  </a:cubicBezTo>
                  <a:cubicBezTo>
                    <a:pt x="15661" y="3974"/>
                    <a:pt x="15623" y="3952"/>
                    <a:pt x="15585" y="3952"/>
                  </a:cubicBezTo>
                  <a:close/>
                  <a:moveTo>
                    <a:pt x="8886" y="4265"/>
                  </a:moveTo>
                  <a:cubicBezTo>
                    <a:pt x="8818" y="4265"/>
                    <a:pt x="8752" y="4282"/>
                    <a:pt x="8720" y="4314"/>
                  </a:cubicBezTo>
                  <a:cubicBezTo>
                    <a:pt x="8628" y="4405"/>
                    <a:pt x="8628" y="4611"/>
                    <a:pt x="8697" y="4702"/>
                  </a:cubicBezTo>
                  <a:cubicBezTo>
                    <a:pt x="8731" y="4748"/>
                    <a:pt x="8805" y="4771"/>
                    <a:pt x="8882" y="4771"/>
                  </a:cubicBezTo>
                  <a:cubicBezTo>
                    <a:pt x="8959" y="4771"/>
                    <a:pt x="9039" y="4748"/>
                    <a:pt x="9085" y="4702"/>
                  </a:cubicBezTo>
                  <a:cubicBezTo>
                    <a:pt x="9153" y="4634"/>
                    <a:pt x="9153" y="4428"/>
                    <a:pt x="9085" y="4337"/>
                  </a:cubicBezTo>
                  <a:cubicBezTo>
                    <a:pt x="9048" y="4288"/>
                    <a:pt x="8966" y="4265"/>
                    <a:pt x="8886" y="4265"/>
                  </a:cubicBezTo>
                  <a:close/>
                  <a:moveTo>
                    <a:pt x="9819" y="4333"/>
                  </a:moveTo>
                  <a:cubicBezTo>
                    <a:pt x="9791" y="4333"/>
                    <a:pt x="9765" y="4337"/>
                    <a:pt x="9747" y="4337"/>
                  </a:cubicBezTo>
                  <a:cubicBezTo>
                    <a:pt x="9678" y="4360"/>
                    <a:pt x="9633" y="4428"/>
                    <a:pt x="9587" y="4497"/>
                  </a:cubicBezTo>
                  <a:cubicBezTo>
                    <a:pt x="9564" y="4520"/>
                    <a:pt x="9564" y="4565"/>
                    <a:pt x="9564" y="4611"/>
                  </a:cubicBezTo>
                  <a:cubicBezTo>
                    <a:pt x="9564" y="4702"/>
                    <a:pt x="9656" y="4725"/>
                    <a:pt x="9678" y="4793"/>
                  </a:cubicBezTo>
                  <a:cubicBezTo>
                    <a:pt x="9724" y="4839"/>
                    <a:pt x="9747" y="4839"/>
                    <a:pt x="9793" y="4839"/>
                  </a:cubicBezTo>
                  <a:cubicBezTo>
                    <a:pt x="9884" y="4839"/>
                    <a:pt x="9930" y="4816"/>
                    <a:pt x="9975" y="4771"/>
                  </a:cubicBezTo>
                  <a:cubicBezTo>
                    <a:pt x="9998" y="4748"/>
                    <a:pt x="9998" y="4748"/>
                    <a:pt x="9998" y="4725"/>
                  </a:cubicBezTo>
                  <a:cubicBezTo>
                    <a:pt x="10066" y="4702"/>
                    <a:pt x="10066" y="4657"/>
                    <a:pt x="10066" y="4588"/>
                  </a:cubicBezTo>
                  <a:cubicBezTo>
                    <a:pt x="10066" y="4520"/>
                    <a:pt x="10066" y="4474"/>
                    <a:pt x="9998" y="4451"/>
                  </a:cubicBezTo>
                  <a:cubicBezTo>
                    <a:pt x="9975" y="4428"/>
                    <a:pt x="9975" y="4405"/>
                    <a:pt x="9952" y="4383"/>
                  </a:cubicBezTo>
                  <a:cubicBezTo>
                    <a:pt x="9911" y="4342"/>
                    <a:pt x="9862" y="4333"/>
                    <a:pt x="9819" y="4333"/>
                  </a:cubicBezTo>
                  <a:close/>
                  <a:moveTo>
                    <a:pt x="10763" y="4451"/>
                  </a:moveTo>
                  <a:cubicBezTo>
                    <a:pt x="10700" y="4451"/>
                    <a:pt x="10637" y="4474"/>
                    <a:pt x="10591" y="4520"/>
                  </a:cubicBezTo>
                  <a:cubicBezTo>
                    <a:pt x="10500" y="4611"/>
                    <a:pt x="10500" y="4771"/>
                    <a:pt x="10614" y="4862"/>
                  </a:cubicBezTo>
                  <a:cubicBezTo>
                    <a:pt x="10657" y="4905"/>
                    <a:pt x="10716" y="4928"/>
                    <a:pt x="10773" y="4928"/>
                  </a:cubicBezTo>
                  <a:cubicBezTo>
                    <a:pt x="10836" y="4928"/>
                    <a:pt x="10898" y="4899"/>
                    <a:pt x="10934" y="4839"/>
                  </a:cubicBezTo>
                  <a:cubicBezTo>
                    <a:pt x="11048" y="4771"/>
                    <a:pt x="11025" y="4611"/>
                    <a:pt x="10934" y="4520"/>
                  </a:cubicBezTo>
                  <a:cubicBezTo>
                    <a:pt x="10888" y="4474"/>
                    <a:pt x="10825" y="4451"/>
                    <a:pt x="10763" y="4451"/>
                  </a:cubicBezTo>
                  <a:close/>
                  <a:moveTo>
                    <a:pt x="11723" y="4551"/>
                  </a:moveTo>
                  <a:cubicBezTo>
                    <a:pt x="11656" y="4551"/>
                    <a:pt x="11587" y="4574"/>
                    <a:pt x="11550" y="4611"/>
                  </a:cubicBezTo>
                  <a:cubicBezTo>
                    <a:pt x="11482" y="4702"/>
                    <a:pt x="11482" y="4862"/>
                    <a:pt x="11550" y="4953"/>
                  </a:cubicBezTo>
                  <a:cubicBezTo>
                    <a:pt x="11593" y="4996"/>
                    <a:pt x="11655" y="5013"/>
                    <a:pt x="11716" y="5013"/>
                  </a:cubicBezTo>
                  <a:cubicBezTo>
                    <a:pt x="11787" y="5013"/>
                    <a:pt x="11856" y="4990"/>
                    <a:pt x="11893" y="4953"/>
                  </a:cubicBezTo>
                  <a:cubicBezTo>
                    <a:pt x="11961" y="4862"/>
                    <a:pt x="11961" y="4679"/>
                    <a:pt x="11870" y="4611"/>
                  </a:cubicBezTo>
                  <a:cubicBezTo>
                    <a:pt x="11838" y="4568"/>
                    <a:pt x="11781" y="4551"/>
                    <a:pt x="11723" y="4551"/>
                  </a:cubicBezTo>
                  <a:close/>
                  <a:moveTo>
                    <a:pt x="12653" y="4598"/>
                  </a:moveTo>
                  <a:cubicBezTo>
                    <a:pt x="12604" y="4598"/>
                    <a:pt x="12564" y="4657"/>
                    <a:pt x="12509" y="4657"/>
                  </a:cubicBezTo>
                  <a:cubicBezTo>
                    <a:pt x="12486" y="4702"/>
                    <a:pt x="12463" y="4748"/>
                    <a:pt x="12440" y="4816"/>
                  </a:cubicBezTo>
                  <a:cubicBezTo>
                    <a:pt x="12417" y="4885"/>
                    <a:pt x="12486" y="4930"/>
                    <a:pt x="12509" y="4976"/>
                  </a:cubicBezTo>
                  <a:cubicBezTo>
                    <a:pt x="12509" y="5022"/>
                    <a:pt x="12600" y="5022"/>
                    <a:pt x="12646" y="5045"/>
                  </a:cubicBezTo>
                  <a:cubicBezTo>
                    <a:pt x="12656" y="5048"/>
                    <a:pt x="12665" y="5049"/>
                    <a:pt x="12674" y="5049"/>
                  </a:cubicBezTo>
                  <a:cubicBezTo>
                    <a:pt x="12728" y="5049"/>
                    <a:pt x="12770" y="4999"/>
                    <a:pt x="12828" y="4999"/>
                  </a:cubicBezTo>
                  <a:cubicBezTo>
                    <a:pt x="12851" y="4953"/>
                    <a:pt x="12874" y="4885"/>
                    <a:pt x="12897" y="4839"/>
                  </a:cubicBezTo>
                  <a:cubicBezTo>
                    <a:pt x="12920" y="4771"/>
                    <a:pt x="12851" y="4725"/>
                    <a:pt x="12828" y="4657"/>
                  </a:cubicBezTo>
                  <a:cubicBezTo>
                    <a:pt x="12806" y="4634"/>
                    <a:pt x="12737" y="4611"/>
                    <a:pt x="12691" y="4611"/>
                  </a:cubicBezTo>
                  <a:cubicBezTo>
                    <a:pt x="12678" y="4602"/>
                    <a:pt x="12665" y="4598"/>
                    <a:pt x="12653" y="4598"/>
                  </a:cubicBezTo>
                  <a:close/>
                  <a:moveTo>
                    <a:pt x="13616" y="4719"/>
                  </a:moveTo>
                  <a:cubicBezTo>
                    <a:pt x="13564" y="4719"/>
                    <a:pt x="13513" y="4736"/>
                    <a:pt x="13467" y="4771"/>
                  </a:cubicBezTo>
                  <a:cubicBezTo>
                    <a:pt x="13376" y="4862"/>
                    <a:pt x="13376" y="4976"/>
                    <a:pt x="13467" y="5067"/>
                  </a:cubicBezTo>
                  <a:cubicBezTo>
                    <a:pt x="13513" y="5113"/>
                    <a:pt x="13564" y="5136"/>
                    <a:pt x="13616" y="5136"/>
                  </a:cubicBezTo>
                  <a:cubicBezTo>
                    <a:pt x="13667" y="5136"/>
                    <a:pt x="13719" y="5113"/>
                    <a:pt x="13764" y="5067"/>
                  </a:cubicBezTo>
                  <a:cubicBezTo>
                    <a:pt x="13855" y="4976"/>
                    <a:pt x="13855" y="4862"/>
                    <a:pt x="13764" y="4771"/>
                  </a:cubicBezTo>
                  <a:cubicBezTo>
                    <a:pt x="13719" y="4736"/>
                    <a:pt x="13667" y="4719"/>
                    <a:pt x="13616" y="4719"/>
                  </a:cubicBezTo>
                  <a:close/>
                  <a:moveTo>
                    <a:pt x="14574" y="4813"/>
                  </a:moveTo>
                  <a:cubicBezTo>
                    <a:pt x="14519" y="4813"/>
                    <a:pt x="14463" y="4836"/>
                    <a:pt x="14426" y="4885"/>
                  </a:cubicBezTo>
                  <a:cubicBezTo>
                    <a:pt x="14358" y="4953"/>
                    <a:pt x="14358" y="5090"/>
                    <a:pt x="14426" y="5159"/>
                  </a:cubicBezTo>
                  <a:cubicBezTo>
                    <a:pt x="14460" y="5193"/>
                    <a:pt x="14512" y="5210"/>
                    <a:pt x="14563" y="5210"/>
                  </a:cubicBezTo>
                  <a:cubicBezTo>
                    <a:pt x="14614" y="5210"/>
                    <a:pt x="14666" y="5193"/>
                    <a:pt x="14700" y="5159"/>
                  </a:cubicBezTo>
                  <a:cubicBezTo>
                    <a:pt x="14791" y="5090"/>
                    <a:pt x="14791" y="4953"/>
                    <a:pt x="14700" y="4862"/>
                  </a:cubicBezTo>
                  <a:cubicBezTo>
                    <a:pt x="14668" y="4830"/>
                    <a:pt x="14622" y="4813"/>
                    <a:pt x="14574" y="4813"/>
                  </a:cubicBezTo>
                  <a:close/>
                  <a:moveTo>
                    <a:pt x="15454" y="4904"/>
                  </a:moveTo>
                  <a:cubicBezTo>
                    <a:pt x="15410" y="4904"/>
                    <a:pt x="15372" y="4911"/>
                    <a:pt x="15362" y="4930"/>
                  </a:cubicBezTo>
                  <a:cubicBezTo>
                    <a:pt x="15316" y="4999"/>
                    <a:pt x="15293" y="5067"/>
                    <a:pt x="15316" y="5159"/>
                  </a:cubicBezTo>
                  <a:cubicBezTo>
                    <a:pt x="15316" y="5159"/>
                    <a:pt x="15339" y="5159"/>
                    <a:pt x="15339" y="5182"/>
                  </a:cubicBezTo>
                  <a:cubicBezTo>
                    <a:pt x="15316" y="5250"/>
                    <a:pt x="15385" y="5227"/>
                    <a:pt x="15408" y="5250"/>
                  </a:cubicBezTo>
                  <a:cubicBezTo>
                    <a:pt x="15422" y="5264"/>
                    <a:pt x="15434" y="5270"/>
                    <a:pt x="15444" y="5270"/>
                  </a:cubicBezTo>
                  <a:cubicBezTo>
                    <a:pt x="15467" y="5270"/>
                    <a:pt x="15483" y="5243"/>
                    <a:pt x="15499" y="5227"/>
                  </a:cubicBezTo>
                  <a:cubicBezTo>
                    <a:pt x="15522" y="5204"/>
                    <a:pt x="15545" y="5182"/>
                    <a:pt x="15567" y="5159"/>
                  </a:cubicBezTo>
                  <a:cubicBezTo>
                    <a:pt x="15590" y="5136"/>
                    <a:pt x="15613" y="5090"/>
                    <a:pt x="15659" y="5067"/>
                  </a:cubicBezTo>
                  <a:cubicBezTo>
                    <a:pt x="15682" y="5045"/>
                    <a:pt x="15659" y="4953"/>
                    <a:pt x="15613" y="4930"/>
                  </a:cubicBezTo>
                  <a:cubicBezTo>
                    <a:pt x="15587" y="4917"/>
                    <a:pt x="15515" y="4904"/>
                    <a:pt x="15454" y="4904"/>
                  </a:cubicBezTo>
                  <a:close/>
                  <a:moveTo>
                    <a:pt x="7887" y="5110"/>
                  </a:moveTo>
                  <a:cubicBezTo>
                    <a:pt x="7868" y="5110"/>
                    <a:pt x="7849" y="5117"/>
                    <a:pt x="7830" y="5136"/>
                  </a:cubicBezTo>
                  <a:cubicBezTo>
                    <a:pt x="7807" y="5182"/>
                    <a:pt x="7761" y="5204"/>
                    <a:pt x="7738" y="5250"/>
                  </a:cubicBezTo>
                  <a:cubicBezTo>
                    <a:pt x="7693" y="5296"/>
                    <a:pt x="7647" y="5318"/>
                    <a:pt x="7624" y="5364"/>
                  </a:cubicBezTo>
                  <a:cubicBezTo>
                    <a:pt x="7579" y="5410"/>
                    <a:pt x="7579" y="5410"/>
                    <a:pt x="7601" y="5478"/>
                  </a:cubicBezTo>
                  <a:cubicBezTo>
                    <a:pt x="7624" y="5501"/>
                    <a:pt x="7647" y="5547"/>
                    <a:pt x="7670" y="5570"/>
                  </a:cubicBezTo>
                  <a:cubicBezTo>
                    <a:pt x="7710" y="5623"/>
                    <a:pt x="7766" y="5645"/>
                    <a:pt x="7828" y="5645"/>
                  </a:cubicBezTo>
                  <a:cubicBezTo>
                    <a:pt x="7872" y="5645"/>
                    <a:pt x="7919" y="5634"/>
                    <a:pt x="7967" y="5615"/>
                  </a:cubicBezTo>
                  <a:cubicBezTo>
                    <a:pt x="8058" y="5570"/>
                    <a:pt x="8126" y="5501"/>
                    <a:pt x="8126" y="5387"/>
                  </a:cubicBezTo>
                  <a:cubicBezTo>
                    <a:pt x="8126" y="5273"/>
                    <a:pt x="8058" y="5159"/>
                    <a:pt x="7967" y="5136"/>
                  </a:cubicBezTo>
                  <a:cubicBezTo>
                    <a:pt x="7940" y="5123"/>
                    <a:pt x="7914" y="5110"/>
                    <a:pt x="7887" y="5110"/>
                  </a:cubicBezTo>
                  <a:close/>
                  <a:moveTo>
                    <a:pt x="8800" y="5187"/>
                  </a:moveTo>
                  <a:cubicBezTo>
                    <a:pt x="8731" y="5187"/>
                    <a:pt x="8663" y="5216"/>
                    <a:pt x="8606" y="5273"/>
                  </a:cubicBezTo>
                  <a:cubicBezTo>
                    <a:pt x="8492" y="5387"/>
                    <a:pt x="8492" y="5547"/>
                    <a:pt x="8606" y="5661"/>
                  </a:cubicBezTo>
                  <a:cubicBezTo>
                    <a:pt x="8663" y="5718"/>
                    <a:pt x="8731" y="5746"/>
                    <a:pt x="8800" y="5746"/>
                  </a:cubicBezTo>
                  <a:cubicBezTo>
                    <a:pt x="8868" y="5746"/>
                    <a:pt x="8937" y="5718"/>
                    <a:pt x="8994" y="5661"/>
                  </a:cubicBezTo>
                  <a:cubicBezTo>
                    <a:pt x="9108" y="5547"/>
                    <a:pt x="9108" y="5387"/>
                    <a:pt x="8994" y="5273"/>
                  </a:cubicBezTo>
                  <a:cubicBezTo>
                    <a:pt x="8937" y="5216"/>
                    <a:pt x="8868" y="5187"/>
                    <a:pt x="8800" y="5187"/>
                  </a:cubicBezTo>
                  <a:close/>
                  <a:moveTo>
                    <a:pt x="9751" y="5315"/>
                  </a:moveTo>
                  <a:cubicBezTo>
                    <a:pt x="9672" y="5315"/>
                    <a:pt x="9590" y="5338"/>
                    <a:pt x="9542" y="5387"/>
                  </a:cubicBezTo>
                  <a:cubicBezTo>
                    <a:pt x="9473" y="5478"/>
                    <a:pt x="9496" y="5684"/>
                    <a:pt x="9564" y="5752"/>
                  </a:cubicBezTo>
                  <a:cubicBezTo>
                    <a:pt x="9596" y="5795"/>
                    <a:pt x="9667" y="5812"/>
                    <a:pt x="9739" y="5812"/>
                  </a:cubicBezTo>
                  <a:cubicBezTo>
                    <a:pt x="9822" y="5812"/>
                    <a:pt x="9905" y="5789"/>
                    <a:pt x="9930" y="5752"/>
                  </a:cubicBezTo>
                  <a:cubicBezTo>
                    <a:pt x="10021" y="5661"/>
                    <a:pt x="10021" y="5455"/>
                    <a:pt x="9930" y="5364"/>
                  </a:cubicBezTo>
                  <a:cubicBezTo>
                    <a:pt x="9887" y="5332"/>
                    <a:pt x="9820" y="5315"/>
                    <a:pt x="9751" y="5315"/>
                  </a:cubicBezTo>
                  <a:close/>
                  <a:moveTo>
                    <a:pt x="10735" y="5361"/>
                  </a:moveTo>
                  <a:cubicBezTo>
                    <a:pt x="10725" y="5361"/>
                    <a:pt x="10716" y="5362"/>
                    <a:pt x="10706" y="5364"/>
                  </a:cubicBezTo>
                  <a:cubicBezTo>
                    <a:pt x="10637" y="5364"/>
                    <a:pt x="10591" y="5364"/>
                    <a:pt x="10546" y="5410"/>
                  </a:cubicBezTo>
                  <a:cubicBezTo>
                    <a:pt x="10523" y="5478"/>
                    <a:pt x="10455" y="5501"/>
                    <a:pt x="10455" y="5570"/>
                  </a:cubicBezTo>
                  <a:cubicBezTo>
                    <a:pt x="10432" y="5661"/>
                    <a:pt x="10455" y="5729"/>
                    <a:pt x="10523" y="5775"/>
                  </a:cubicBezTo>
                  <a:cubicBezTo>
                    <a:pt x="10569" y="5821"/>
                    <a:pt x="10614" y="5866"/>
                    <a:pt x="10706" y="5866"/>
                  </a:cubicBezTo>
                  <a:cubicBezTo>
                    <a:pt x="10774" y="5866"/>
                    <a:pt x="10820" y="5821"/>
                    <a:pt x="10865" y="5775"/>
                  </a:cubicBezTo>
                  <a:cubicBezTo>
                    <a:pt x="10888" y="5752"/>
                    <a:pt x="10934" y="5706"/>
                    <a:pt x="10934" y="5684"/>
                  </a:cubicBezTo>
                  <a:cubicBezTo>
                    <a:pt x="10957" y="5615"/>
                    <a:pt x="10979" y="5547"/>
                    <a:pt x="10934" y="5501"/>
                  </a:cubicBezTo>
                  <a:cubicBezTo>
                    <a:pt x="10871" y="5459"/>
                    <a:pt x="10828" y="5361"/>
                    <a:pt x="10735" y="5361"/>
                  </a:cubicBezTo>
                  <a:close/>
                  <a:moveTo>
                    <a:pt x="11650" y="5461"/>
                  </a:moveTo>
                  <a:cubicBezTo>
                    <a:pt x="11596" y="5461"/>
                    <a:pt x="11539" y="5490"/>
                    <a:pt x="11482" y="5547"/>
                  </a:cubicBezTo>
                  <a:cubicBezTo>
                    <a:pt x="11368" y="5661"/>
                    <a:pt x="11368" y="5752"/>
                    <a:pt x="11482" y="5866"/>
                  </a:cubicBezTo>
                  <a:cubicBezTo>
                    <a:pt x="11539" y="5923"/>
                    <a:pt x="11596" y="5952"/>
                    <a:pt x="11653" y="5952"/>
                  </a:cubicBezTo>
                  <a:cubicBezTo>
                    <a:pt x="11710" y="5952"/>
                    <a:pt x="11767" y="5923"/>
                    <a:pt x="11824" y="5866"/>
                  </a:cubicBezTo>
                  <a:cubicBezTo>
                    <a:pt x="11915" y="5752"/>
                    <a:pt x="11915" y="5638"/>
                    <a:pt x="11801" y="5547"/>
                  </a:cubicBezTo>
                  <a:cubicBezTo>
                    <a:pt x="11756" y="5490"/>
                    <a:pt x="11704" y="5461"/>
                    <a:pt x="11650" y="5461"/>
                  </a:cubicBezTo>
                  <a:close/>
                  <a:moveTo>
                    <a:pt x="12612" y="5574"/>
                  </a:moveTo>
                  <a:cubicBezTo>
                    <a:pt x="12536" y="5574"/>
                    <a:pt x="12457" y="5598"/>
                    <a:pt x="12417" y="5638"/>
                  </a:cubicBezTo>
                  <a:cubicBezTo>
                    <a:pt x="12349" y="5729"/>
                    <a:pt x="12349" y="5889"/>
                    <a:pt x="12440" y="5958"/>
                  </a:cubicBezTo>
                  <a:cubicBezTo>
                    <a:pt x="12475" y="6003"/>
                    <a:pt x="12537" y="6026"/>
                    <a:pt x="12600" y="6026"/>
                  </a:cubicBezTo>
                  <a:cubicBezTo>
                    <a:pt x="12663" y="6026"/>
                    <a:pt x="12726" y="6003"/>
                    <a:pt x="12760" y="5958"/>
                  </a:cubicBezTo>
                  <a:cubicBezTo>
                    <a:pt x="12851" y="5866"/>
                    <a:pt x="12828" y="5706"/>
                    <a:pt x="12760" y="5615"/>
                  </a:cubicBezTo>
                  <a:cubicBezTo>
                    <a:pt x="12722" y="5587"/>
                    <a:pt x="12667" y="5574"/>
                    <a:pt x="12612" y="5574"/>
                  </a:cubicBezTo>
                  <a:close/>
                  <a:moveTo>
                    <a:pt x="13508" y="5633"/>
                  </a:moveTo>
                  <a:cubicBezTo>
                    <a:pt x="13454" y="5633"/>
                    <a:pt x="13412" y="5687"/>
                    <a:pt x="13353" y="5706"/>
                  </a:cubicBezTo>
                  <a:cubicBezTo>
                    <a:pt x="13331" y="5729"/>
                    <a:pt x="13308" y="5798"/>
                    <a:pt x="13308" y="5866"/>
                  </a:cubicBezTo>
                  <a:cubicBezTo>
                    <a:pt x="13262" y="5935"/>
                    <a:pt x="13353" y="5980"/>
                    <a:pt x="13353" y="6049"/>
                  </a:cubicBezTo>
                  <a:cubicBezTo>
                    <a:pt x="13363" y="6046"/>
                    <a:pt x="13372" y="6044"/>
                    <a:pt x="13380" y="6044"/>
                  </a:cubicBezTo>
                  <a:cubicBezTo>
                    <a:pt x="13429" y="6044"/>
                    <a:pt x="13454" y="6095"/>
                    <a:pt x="13513" y="6095"/>
                  </a:cubicBezTo>
                  <a:cubicBezTo>
                    <a:pt x="13582" y="6095"/>
                    <a:pt x="13627" y="6026"/>
                    <a:pt x="13696" y="6026"/>
                  </a:cubicBezTo>
                  <a:cubicBezTo>
                    <a:pt x="13673" y="5980"/>
                    <a:pt x="13741" y="5935"/>
                    <a:pt x="13741" y="5866"/>
                  </a:cubicBezTo>
                  <a:cubicBezTo>
                    <a:pt x="13764" y="5798"/>
                    <a:pt x="13673" y="5775"/>
                    <a:pt x="13696" y="5706"/>
                  </a:cubicBezTo>
                  <a:cubicBezTo>
                    <a:pt x="13650" y="5684"/>
                    <a:pt x="13582" y="5661"/>
                    <a:pt x="13536" y="5638"/>
                  </a:cubicBezTo>
                  <a:cubicBezTo>
                    <a:pt x="13526" y="5635"/>
                    <a:pt x="13517" y="5633"/>
                    <a:pt x="13508" y="5633"/>
                  </a:cubicBezTo>
                  <a:close/>
                  <a:moveTo>
                    <a:pt x="14463" y="5752"/>
                  </a:moveTo>
                  <a:cubicBezTo>
                    <a:pt x="14415" y="5752"/>
                    <a:pt x="14369" y="5775"/>
                    <a:pt x="14335" y="5821"/>
                  </a:cubicBezTo>
                  <a:cubicBezTo>
                    <a:pt x="14244" y="5912"/>
                    <a:pt x="14244" y="6026"/>
                    <a:pt x="14335" y="6117"/>
                  </a:cubicBezTo>
                  <a:cubicBezTo>
                    <a:pt x="14377" y="6149"/>
                    <a:pt x="14424" y="6166"/>
                    <a:pt x="14470" y="6166"/>
                  </a:cubicBezTo>
                  <a:cubicBezTo>
                    <a:pt x="14522" y="6166"/>
                    <a:pt x="14572" y="6143"/>
                    <a:pt x="14609" y="6095"/>
                  </a:cubicBezTo>
                  <a:cubicBezTo>
                    <a:pt x="14700" y="6026"/>
                    <a:pt x="14700" y="5912"/>
                    <a:pt x="14609" y="5821"/>
                  </a:cubicBezTo>
                  <a:cubicBezTo>
                    <a:pt x="14563" y="5775"/>
                    <a:pt x="14512" y="5752"/>
                    <a:pt x="14463" y="5752"/>
                  </a:cubicBezTo>
                  <a:close/>
                  <a:moveTo>
                    <a:pt x="6991" y="6000"/>
                  </a:moveTo>
                  <a:cubicBezTo>
                    <a:pt x="6982" y="6000"/>
                    <a:pt x="6972" y="6007"/>
                    <a:pt x="6962" y="6026"/>
                  </a:cubicBezTo>
                  <a:cubicBezTo>
                    <a:pt x="6848" y="6140"/>
                    <a:pt x="6734" y="6254"/>
                    <a:pt x="6643" y="6346"/>
                  </a:cubicBezTo>
                  <a:cubicBezTo>
                    <a:pt x="6574" y="6414"/>
                    <a:pt x="6574" y="6460"/>
                    <a:pt x="6666" y="6505"/>
                  </a:cubicBezTo>
                  <a:cubicBezTo>
                    <a:pt x="6711" y="6505"/>
                    <a:pt x="6734" y="6528"/>
                    <a:pt x="6780" y="6528"/>
                  </a:cubicBezTo>
                  <a:cubicBezTo>
                    <a:pt x="6792" y="6532"/>
                    <a:pt x="6807" y="6534"/>
                    <a:pt x="6825" y="6534"/>
                  </a:cubicBezTo>
                  <a:cubicBezTo>
                    <a:pt x="6908" y="6534"/>
                    <a:pt x="7035" y="6493"/>
                    <a:pt x="7054" y="6437"/>
                  </a:cubicBezTo>
                  <a:cubicBezTo>
                    <a:pt x="7145" y="6346"/>
                    <a:pt x="7122" y="6140"/>
                    <a:pt x="7031" y="6026"/>
                  </a:cubicBezTo>
                  <a:cubicBezTo>
                    <a:pt x="7018" y="6013"/>
                    <a:pt x="7004" y="6000"/>
                    <a:pt x="6991" y="6000"/>
                  </a:cubicBezTo>
                  <a:close/>
                  <a:moveTo>
                    <a:pt x="7761" y="6049"/>
                  </a:moveTo>
                  <a:cubicBezTo>
                    <a:pt x="7693" y="6049"/>
                    <a:pt x="7624" y="6049"/>
                    <a:pt x="7579" y="6117"/>
                  </a:cubicBezTo>
                  <a:cubicBezTo>
                    <a:pt x="7533" y="6186"/>
                    <a:pt x="7464" y="6209"/>
                    <a:pt x="7487" y="6323"/>
                  </a:cubicBezTo>
                  <a:cubicBezTo>
                    <a:pt x="7487" y="6391"/>
                    <a:pt x="7487" y="6460"/>
                    <a:pt x="7556" y="6505"/>
                  </a:cubicBezTo>
                  <a:cubicBezTo>
                    <a:pt x="7595" y="6545"/>
                    <a:pt x="7635" y="6601"/>
                    <a:pt x="7718" y="6601"/>
                  </a:cubicBezTo>
                  <a:cubicBezTo>
                    <a:pt x="7731" y="6601"/>
                    <a:pt x="7746" y="6600"/>
                    <a:pt x="7761" y="6597"/>
                  </a:cubicBezTo>
                  <a:cubicBezTo>
                    <a:pt x="7830" y="6597"/>
                    <a:pt x="7898" y="6597"/>
                    <a:pt x="7921" y="6528"/>
                  </a:cubicBezTo>
                  <a:cubicBezTo>
                    <a:pt x="7989" y="6460"/>
                    <a:pt x="8035" y="6414"/>
                    <a:pt x="8035" y="6323"/>
                  </a:cubicBezTo>
                  <a:cubicBezTo>
                    <a:pt x="8035" y="6231"/>
                    <a:pt x="8012" y="6186"/>
                    <a:pt x="7944" y="6140"/>
                  </a:cubicBezTo>
                  <a:cubicBezTo>
                    <a:pt x="7898" y="6095"/>
                    <a:pt x="7852" y="6049"/>
                    <a:pt x="7761" y="6049"/>
                  </a:cubicBezTo>
                  <a:close/>
                  <a:moveTo>
                    <a:pt x="8731" y="6123"/>
                  </a:moveTo>
                  <a:cubicBezTo>
                    <a:pt x="8663" y="6123"/>
                    <a:pt x="8594" y="6152"/>
                    <a:pt x="8537" y="6209"/>
                  </a:cubicBezTo>
                  <a:cubicBezTo>
                    <a:pt x="8423" y="6323"/>
                    <a:pt x="8423" y="6460"/>
                    <a:pt x="8537" y="6574"/>
                  </a:cubicBezTo>
                  <a:cubicBezTo>
                    <a:pt x="8594" y="6631"/>
                    <a:pt x="8663" y="6659"/>
                    <a:pt x="8731" y="6659"/>
                  </a:cubicBezTo>
                  <a:cubicBezTo>
                    <a:pt x="8800" y="6659"/>
                    <a:pt x="8868" y="6631"/>
                    <a:pt x="8925" y="6574"/>
                  </a:cubicBezTo>
                  <a:cubicBezTo>
                    <a:pt x="9017" y="6483"/>
                    <a:pt x="9039" y="6323"/>
                    <a:pt x="8925" y="6209"/>
                  </a:cubicBezTo>
                  <a:cubicBezTo>
                    <a:pt x="8868" y="6152"/>
                    <a:pt x="8800" y="6123"/>
                    <a:pt x="8731" y="6123"/>
                  </a:cubicBezTo>
                  <a:close/>
                  <a:moveTo>
                    <a:pt x="9678" y="6214"/>
                  </a:moveTo>
                  <a:cubicBezTo>
                    <a:pt x="9616" y="6214"/>
                    <a:pt x="9553" y="6243"/>
                    <a:pt x="9496" y="6300"/>
                  </a:cubicBezTo>
                  <a:cubicBezTo>
                    <a:pt x="9382" y="6414"/>
                    <a:pt x="9359" y="6551"/>
                    <a:pt x="9473" y="6665"/>
                  </a:cubicBezTo>
                  <a:cubicBezTo>
                    <a:pt x="9536" y="6728"/>
                    <a:pt x="9612" y="6763"/>
                    <a:pt x="9687" y="6763"/>
                  </a:cubicBezTo>
                  <a:cubicBezTo>
                    <a:pt x="9749" y="6763"/>
                    <a:pt x="9810" y="6739"/>
                    <a:pt x="9861" y="6688"/>
                  </a:cubicBezTo>
                  <a:cubicBezTo>
                    <a:pt x="9975" y="6574"/>
                    <a:pt x="9975" y="6414"/>
                    <a:pt x="9861" y="6300"/>
                  </a:cubicBezTo>
                  <a:cubicBezTo>
                    <a:pt x="9804" y="6243"/>
                    <a:pt x="9741" y="6214"/>
                    <a:pt x="9678" y="6214"/>
                  </a:cubicBezTo>
                  <a:close/>
                  <a:moveTo>
                    <a:pt x="10599" y="6308"/>
                  </a:moveTo>
                  <a:cubicBezTo>
                    <a:pt x="10530" y="6308"/>
                    <a:pt x="10464" y="6326"/>
                    <a:pt x="10432" y="6368"/>
                  </a:cubicBezTo>
                  <a:cubicBezTo>
                    <a:pt x="10340" y="6437"/>
                    <a:pt x="10318" y="6642"/>
                    <a:pt x="10409" y="6734"/>
                  </a:cubicBezTo>
                  <a:cubicBezTo>
                    <a:pt x="10446" y="6783"/>
                    <a:pt x="10528" y="6805"/>
                    <a:pt x="10611" y="6805"/>
                  </a:cubicBezTo>
                  <a:cubicBezTo>
                    <a:pt x="10683" y="6805"/>
                    <a:pt x="10755" y="6788"/>
                    <a:pt x="10797" y="6756"/>
                  </a:cubicBezTo>
                  <a:cubicBezTo>
                    <a:pt x="10865" y="6665"/>
                    <a:pt x="10865" y="6460"/>
                    <a:pt x="10797" y="6368"/>
                  </a:cubicBezTo>
                  <a:cubicBezTo>
                    <a:pt x="10760" y="6332"/>
                    <a:pt x="10678" y="6308"/>
                    <a:pt x="10599" y="6308"/>
                  </a:cubicBezTo>
                  <a:close/>
                  <a:moveTo>
                    <a:pt x="11550" y="6391"/>
                  </a:moveTo>
                  <a:cubicBezTo>
                    <a:pt x="11504" y="6414"/>
                    <a:pt x="11436" y="6414"/>
                    <a:pt x="11413" y="6460"/>
                  </a:cubicBezTo>
                  <a:cubicBezTo>
                    <a:pt x="11368" y="6505"/>
                    <a:pt x="11299" y="6528"/>
                    <a:pt x="11299" y="6620"/>
                  </a:cubicBezTo>
                  <a:cubicBezTo>
                    <a:pt x="11299" y="6711"/>
                    <a:pt x="11322" y="6756"/>
                    <a:pt x="11390" y="6825"/>
                  </a:cubicBezTo>
                  <a:cubicBezTo>
                    <a:pt x="11436" y="6848"/>
                    <a:pt x="11459" y="6916"/>
                    <a:pt x="11550" y="6916"/>
                  </a:cubicBezTo>
                  <a:cubicBezTo>
                    <a:pt x="11619" y="6916"/>
                    <a:pt x="11664" y="6871"/>
                    <a:pt x="11710" y="6825"/>
                  </a:cubicBezTo>
                  <a:cubicBezTo>
                    <a:pt x="11756" y="6779"/>
                    <a:pt x="11801" y="6756"/>
                    <a:pt x="11801" y="6734"/>
                  </a:cubicBezTo>
                  <a:cubicBezTo>
                    <a:pt x="11801" y="6665"/>
                    <a:pt x="11824" y="6597"/>
                    <a:pt x="11778" y="6551"/>
                  </a:cubicBezTo>
                  <a:cubicBezTo>
                    <a:pt x="11710" y="6483"/>
                    <a:pt x="11664" y="6391"/>
                    <a:pt x="11550" y="6391"/>
                  </a:cubicBezTo>
                  <a:close/>
                  <a:moveTo>
                    <a:pt x="12497" y="6505"/>
                  </a:moveTo>
                  <a:cubicBezTo>
                    <a:pt x="12440" y="6505"/>
                    <a:pt x="12383" y="6528"/>
                    <a:pt x="12326" y="6574"/>
                  </a:cubicBezTo>
                  <a:cubicBezTo>
                    <a:pt x="12212" y="6688"/>
                    <a:pt x="12235" y="6802"/>
                    <a:pt x="12326" y="6916"/>
                  </a:cubicBezTo>
                  <a:cubicBezTo>
                    <a:pt x="12383" y="6973"/>
                    <a:pt x="12440" y="7002"/>
                    <a:pt x="12497" y="7002"/>
                  </a:cubicBezTo>
                  <a:cubicBezTo>
                    <a:pt x="12554" y="7002"/>
                    <a:pt x="12612" y="6973"/>
                    <a:pt x="12669" y="6916"/>
                  </a:cubicBezTo>
                  <a:cubicBezTo>
                    <a:pt x="12783" y="6802"/>
                    <a:pt x="12783" y="6688"/>
                    <a:pt x="12669" y="6574"/>
                  </a:cubicBezTo>
                  <a:cubicBezTo>
                    <a:pt x="12612" y="6528"/>
                    <a:pt x="12554" y="6505"/>
                    <a:pt x="12497" y="6505"/>
                  </a:cubicBezTo>
                  <a:close/>
                  <a:moveTo>
                    <a:pt x="13424" y="6594"/>
                  </a:moveTo>
                  <a:cubicBezTo>
                    <a:pt x="13357" y="6594"/>
                    <a:pt x="13288" y="6616"/>
                    <a:pt x="13239" y="6665"/>
                  </a:cubicBezTo>
                  <a:cubicBezTo>
                    <a:pt x="13171" y="6756"/>
                    <a:pt x="13194" y="6916"/>
                    <a:pt x="13262" y="6985"/>
                  </a:cubicBezTo>
                  <a:cubicBezTo>
                    <a:pt x="13304" y="7027"/>
                    <a:pt x="13362" y="7045"/>
                    <a:pt x="13420" y="7045"/>
                  </a:cubicBezTo>
                  <a:cubicBezTo>
                    <a:pt x="13487" y="7045"/>
                    <a:pt x="13556" y="7021"/>
                    <a:pt x="13604" y="6985"/>
                  </a:cubicBezTo>
                  <a:cubicBezTo>
                    <a:pt x="13673" y="6893"/>
                    <a:pt x="13673" y="6711"/>
                    <a:pt x="13582" y="6642"/>
                  </a:cubicBezTo>
                  <a:cubicBezTo>
                    <a:pt x="13539" y="6611"/>
                    <a:pt x="13482" y="6594"/>
                    <a:pt x="13424" y="6594"/>
                  </a:cubicBezTo>
                  <a:close/>
                  <a:moveTo>
                    <a:pt x="6045" y="6947"/>
                  </a:moveTo>
                  <a:cubicBezTo>
                    <a:pt x="6041" y="6947"/>
                    <a:pt x="6036" y="6952"/>
                    <a:pt x="6026" y="6962"/>
                  </a:cubicBezTo>
                  <a:cubicBezTo>
                    <a:pt x="5958" y="7030"/>
                    <a:pt x="5889" y="7099"/>
                    <a:pt x="5821" y="7144"/>
                  </a:cubicBezTo>
                  <a:cubicBezTo>
                    <a:pt x="5775" y="7213"/>
                    <a:pt x="5707" y="7281"/>
                    <a:pt x="5638" y="7350"/>
                  </a:cubicBezTo>
                  <a:cubicBezTo>
                    <a:pt x="5616" y="7350"/>
                    <a:pt x="5616" y="7373"/>
                    <a:pt x="5661" y="7373"/>
                  </a:cubicBezTo>
                  <a:cubicBezTo>
                    <a:pt x="5705" y="7390"/>
                    <a:pt x="5753" y="7401"/>
                    <a:pt x="5800" y="7401"/>
                  </a:cubicBezTo>
                  <a:cubicBezTo>
                    <a:pt x="5875" y="7401"/>
                    <a:pt x="5948" y="7374"/>
                    <a:pt x="6004" y="7304"/>
                  </a:cubicBezTo>
                  <a:cubicBezTo>
                    <a:pt x="6095" y="7213"/>
                    <a:pt x="6095" y="7099"/>
                    <a:pt x="6049" y="6985"/>
                  </a:cubicBezTo>
                  <a:cubicBezTo>
                    <a:pt x="6049" y="6958"/>
                    <a:pt x="6049" y="6947"/>
                    <a:pt x="6045" y="6947"/>
                  </a:cubicBezTo>
                  <a:close/>
                  <a:moveTo>
                    <a:pt x="6734" y="6899"/>
                  </a:moveTo>
                  <a:cubicBezTo>
                    <a:pt x="6660" y="6899"/>
                    <a:pt x="6586" y="6928"/>
                    <a:pt x="6529" y="6985"/>
                  </a:cubicBezTo>
                  <a:cubicBezTo>
                    <a:pt x="6414" y="7099"/>
                    <a:pt x="6392" y="7304"/>
                    <a:pt x="6506" y="7418"/>
                  </a:cubicBezTo>
                  <a:cubicBezTo>
                    <a:pt x="6574" y="7475"/>
                    <a:pt x="6654" y="7504"/>
                    <a:pt x="6731" y="7504"/>
                  </a:cubicBezTo>
                  <a:cubicBezTo>
                    <a:pt x="6808" y="7504"/>
                    <a:pt x="6882" y="7475"/>
                    <a:pt x="6939" y="7418"/>
                  </a:cubicBezTo>
                  <a:cubicBezTo>
                    <a:pt x="7054" y="7304"/>
                    <a:pt x="7054" y="7099"/>
                    <a:pt x="6939" y="6985"/>
                  </a:cubicBezTo>
                  <a:cubicBezTo>
                    <a:pt x="6882" y="6928"/>
                    <a:pt x="6808" y="6899"/>
                    <a:pt x="6734" y="6899"/>
                  </a:cubicBezTo>
                  <a:close/>
                  <a:moveTo>
                    <a:pt x="7715" y="6985"/>
                  </a:moveTo>
                  <a:cubicBezTo>
                    <a:pt x="7647" y="6985"/>
                    <a:pt x="7556" y="7008"/>
                    <a:pt x="7510" y="7053"/>
                  </a:cubicBezTo>
                  <a:cubicBezTo>
                    <a:pt x="7464" y="7099"/>
                    <a:pt x="7419" y="7190"/>
                    <a:pt x="7419" y="7259"/>
                  </a:cubicBezTo>
                  <a:cubicBezTo>
                    <a:pt x="7419" y="7327"/>
                    <a:pt x="7442" y="7418"/>
                    <a:pt x="7487" y="7464"/>
                  </a:cubicBezTo>
                  <a:cubicBezTo>
                    <a:pt x="7533" y="7533"/>
                    <a:pt x="7624" y="7555"/>
                    <a:pt x="7693" y="7555"/>
                  </a:cubicBezTo>
                  <a:cubicBezTo>
                    <a:pt x="7761" y="7555"/>
                    <a:pt x="7852" y="7510"/>
                    <a:pt x="7921" y="7487"/>
                  </a:cubicBezTo>
                  <a:cubicBezTo>
                    <a:pt x="7944" y="7418"/>
                    <a:pt x="7989" y="7350"/>
                    <a:pt x="7989" y="7281"/>
                  </a:cubicBezTo>
                  <a:cubicBezTo>
                    <a:pt x="7989" y="7213"/>
                    <a:pt x="7967" y="7122"/>
                    <a:pt x="7921" y="7053"/>
                  </a:cubicBezTo>
                  <a:cubicBezTo>
                    <a:pt x="7875" y="7008"/>
                    <a:pt x="7784" y="6985"/>
                    <a:pt x="7715" y="6985"/>
                  </a:cubicBezTo>
                  <a:close/>
                  <a:moveTo>
                    <a:pt x="8671" y="7071"/>
                  </a:moveTo>
                  <a:cubicBezTo>
                    <a:pt x="8658" y="7071"/>
                    <a:pt x="8644" y="7073"/>
                    <a:pt x="8628" y="7076"/>
                  </a:cubicBezTo>
                  <a:cubicBezTo>
                    <a:pt x="8560" y="7076"/>
                    <a:pt x="8492" y="7076"/>
                    <a:pt x="8446" y="7144"/>
                  </a:cubicBezTo>
                  <a:cubicBezTo>
                    <a:pt x="8400" y="7213"/>
                    <a:pt x="8332" y="7236"/>
                    <a:pt x="8355" y="7350"/>
                  </a:cubicBezTo>
                  <a:cubicBezTo>
                    <a:pt x="8355" y="7418"/>
                    <a:pt x="8355" y="7487"/>
                    <a:pt x="8446" y="7533"/>
                  </a:cubicBezTo>
                  <a:cubicBezTo>
                    <a:pt x="8469" y="7601"/>
                    <a:pt x="8560" y="7624"/>
                    <a:pt x="8628" y="7624"/>
                  </a:cubicBezTo>
                  <a:cubicBezTo>
                    <a:pt x="8720" y="7624"/>
                    <a:pt x="8765" y="7601"/>
                    <a:pt x="8811" y="7533"/>
                  </a:cubicBezTo>
                  <a:cubicBezTo>
                    <a:pt x="8880" y="7487"/>
                    <a:pt x="8902" y="7441"/>
                    <a:pt x="8902" y="7350"/>
                  </a:cubicBezTo>
                  <a:cubicBezTo>
                    <a:pt x="8902" y="7281"/>
                    <a:pt x="8902" y="7213"/>
                    <a:pt x="8834" y="7167"/>
                  </a:cubicBezTo>
                  <a:cubicBezTo>
                    <a:pt x="8775" y="7128"/>
                    <a:pt x="8750" y="7071"/>
                    <a:pt x="8671" y="7071"/>
                  </a:cubicBezTo>
                  <a:close/>
                  <a:moveTo>
                    <a:pt x="9569" y="7161"/>
                  </a:moveTo>
                  <a:cubicBezTo>
                    <a:pt x="9512" y="7161"/>
                    <a:pt x="9456" y="7184"/>
                    <a:pt x="9405" y="7236"/>
                  </a:cubicBezTo>
                  <a:cubicBezTo>
                    <a:pt x="9290" y="7350"/>
                    <a:pt x="9268" y="7510"/>
                    <a:pt x="9382" y="7624"/>
                  </a:cubicBezTo>
                  <a:cubicBezTo>
                    <a:pt x="9439" y="7681"/>
                    <a:pt x="9507" y="7709"/>
                    <a:pt x="9576" y="7709"/>
                  </a:cubicBezTo>
                  <a:cubicBezTo>
                    <a:pt x="9644" y="7709"/>
                    <a:pt x="9713" y="7681"/>
                    <a:pt x="9770" y="7624"/>
                  </a:cubicBezTo>
                  <a:cubicBezTo>
                    <a:pt x="9884" y="7510"/>
                    <a:pt x="9884" y="7373"/>
                    <a:pt x="9770" y="7259"/>
                  </a:cubicBezTo>
                  <a:cubicBezTo>
                    <a:pt x="9707" y="7196"/>
                    <a:pt x="9637" y="7161"/>
                    <a:pt x="9569" y="7161"/>
                  </a:cubicBezTo>
                  <a:close/>
                  <a:moveTo>
                    <a:pt x="10534" y="7264"/>
                  </a:moveTo>
                  <a:cubicBezTo>
                    <a:pt x="10466" y="7264"/>
                    <a:pt x="10397" y="7293"/>
                    <a:pt x="10340" y="7350"/>
                  </a:cubicBezTo>
                  <a:cubicBezTo>
                    <a:pt x="10226" y="7441"/>
                    <a:pt x="10226" y="7601"/>
                    <a:pt x="10340" y="7715"/>
                  </a:cubicBezTo>
                  <a:cubicBezTo>
                    <a:pt x="10401" y="7775"/>
                    <a:pt x="10467" y="7804"/>
                    <a:pt x="10533" y="7804"/>
                  </a:cubicBezTo>
                  <a:cubicBezTo>
                    <a:pt x="10593" y="7804"/>
                    <a:pt x="10652" y="7781"/>
                    <a:pt x="10706" y="7738"/>
                  </a:cubicBezTo>
                  <a:cubicBezTo>
                    <a:pt x="10843" y="7624"/>
                    <a:pt x="10843" y="7464"/>
                    <a:pt x="10728" y="7350"/>
                  </a:cubicBezTo>
                  <a:cubicBezTo>
                    <a:pt x="10671" y="7293"/>
                    <a:pt x="10603" y="7264"/>
                    <a:pt x="10534" y="7264"/>
                  </a:cubicBezTo>
                  <a:close/>
                  <a:moveTo>
                    <a:pt x="11439" y="7350"/>
                  </a:moveTo>
                  <a:cubicBezTo>
                    <a:pt x="11362" y="7350"/>
                    <a:pt x="11288" y="7373"/>
                    <a:pt x="11253" y="7418"/>
                  </a:cubicBezTo>
                  <a:cubicBezTo>
                    <a:pt x="11185" y="7510"/>
                    <a:pt x="11185" y="7692"/>
                    <a:pt x="11253" y="7784"/>
                  </a:cubicBezTo>
                  <a:cubicBezTo>
                    <a:pt x="11288" y="7829"/>
                    <a:pt x="11368" y="7852"/>
                    <a:pt x="11447" y="7852"/>
                  </a:cubicBezTo>
                  <a:cubicBezTo>
                    <a:pt x="11527" y="7852"/>
                    <a:pt x="11607" y="7829"/>
                    <a:pt x="11641" y="7784"/>
                  </a:cubicBezTo>
                  <a:cubicBezTo>
                    <a:pt x="11733" y="7715"/>
                    <a:pt x="11710" y="7464"/>
                    <a:pt x="11641" y="7418"/>
                  </a:cubicBezTo>
                  <a:cubicBezTo>
                    <a:pt x="11596" y="7373"/>
                    <a:pt x="11516" y="7350"/>
                    <a:pt x="11439" y="7350"/>
                  </a:cubicBezTo>
                  <a:close/>
                  <a:moveTo>
                    <a:pt x="12460" y="7418"/>
                  </a:moveTo>
                  <a:cubicBezTo>
                    <a:pt x="12423" y="7418"/>
                    <a:pt x="12383" y="7430"/>
                    <a:pt x="12349" y="7441"/>
                  </a:cubicBezTo>
                  <a:cubicBezTo>
                    <a:pt x="12281" y="7464"/>
                    <a:pt x="12235" y="7533"/>
                    <a:pt x="12189" y="7578"/>
                  </a:cubicBezTo>
                  <a:cubicBezTo>
                    <a:pt x="12166" y="7601"/>
                    <a:pt x="12189" y="7647"/>
                    <a:pt x="12189" y="7692"/>
                  </a:cubicBezTo>
                  <a:cubicBezTo>
                    <a:pt x="12166" y="7784"/>
                    <a:pt x="12258" y="7806"/>
                    <a:pt x="12303" y="7875"/>
                  </a:cubicBezTo>
                  <a:cubicBezTo>
                    <a:pt x="12326" y="7921"/>
                    <a:pt x="12372" y="7921"/>
                    <a:pt x="12417" y="7921"/>
                  </a:cubicBezTo>
                  <a:cubicBezTo>
                    <a:pt x="12430" y="7925"/>
                    <a:pt x="12443" y="7927"/>
                    <a:pt x="12455" y="7927"/>
                  </a:cubicBezTo>
                  <a:cubicBezTo>
                    <a:pt x="12510" y="7927"/>
                    <a:pt x="12559" y="7889"/>
                    <a:pt x="12577" y="7852"/>
                  </a:cubicBezTo>
                  <a:cubicBezTo>
                    <a:pt x="12600" y="7829"/>
                    <a:pt x="12600" y="7829"/>
                    <a:pt x="12623" y="7806"/>
                  </a:cubicBezTo>
                  <a:cubicBezTo>
                    <a:pt x="12669" y="7784"/>
                    <a:pt x="12691" y="7738"/>
                    <a:pt x="12691" y="7669"/>
                  </a:cubicBezTo>
                  <a:cubicBezTo>
                    <a:pt x="12691" y="7624"/>
                    <a:pt x="12669" y="7578"/>
                    <a:pt x="12623" y="7533"/>
                  </a:cubicBezTo>
                  <a:cubicBezTo>
                    <a:pt x="12600" y="7510"/>
                    <a:pt x="12577" y="7487"/>
                    <a:pt x="12554" y="7464"/>
                  </a:cubicBezTo>
                  <a:cubicBezTo>
                    <a:pt x="12532" y="7430"/>
                    <a:pt x="12497" y="7418"/>
                    <a:pt x="12460" y="7418"/>
                  </a:cubicBezTo>
                  <a:close/>
                  <a:moveTo>
                    <a:pt x="5091" y="7921"/>
                  </a:moveTo>
                  <a:cubicBezTo>
                    <a:pt x="5068" y="7943"/>
                    <a:pt x="5045" y="7943"/>
                    <a:pt x="5022" y="7966"/>
                  </a:cubicBezTo>
                  <a:cubicBezTo>
                    <a:pt x="4976" y="8012"/>
                    <a:pt x="4931" y="8057"/>
                    <a:pt x="4885" y="8103"/>
                  </a:cubicBezTo>
                  <a:cubicBezTo>
                    <a:pt x="4839" y="8149"/>
                    <a:pt x="4794" y="8172"/>
                    <a:pt x="4748" y="8217"/>
                  </a:cubicBezTo>
                  <a:cubicBezTo>
                    <a:pt x="4725" y="8240"/>
                    <a:pt x="4725" y="8286"/>
                    <a:pt x="4703" y="8309"/>
                  </a:cubicBezTo>
                  <a:lnTo>
                    <a:pt x="4794" y="8309"/>
                  </a:lnTo>
                  <a:cubicBezTo>
                    <a:pt x="4931" y="8286"/>
                    <a:pt x="5068" y="8149"/>
                    <a:pt x="5091" y="8012"/>
                  </a:cubicBezTo>
                  <a:cubicBezTo>
                    <a:pt x="5091" y="7989"/>
                    <a:pt x="5091" y="7943"/>
                    <a:pt x="5091" y="7921"/>
                  </a:cubicBezTo>
                  <a:close/>
                  <a:moveTo>
                    <a:pt x="5701" y="7706"/>
                  </a:moveTo>
                  <a:cubicBezTo>
                    <a:pt x="5633" y="7706"/>
                    <a:pt x="5567" y="7741"/>
                    <a:pt x="5501" y="7806"/>
                  </a:cubicBezTo>
                  <a:cubicBezTo>
                    <a:pt x="5364" y="7966"/>
                    <a:pt x="5342" y="8103"/>
                    <a:pt x="5501" y="8240"/>
                  </a:cubicBezTo>
                  <a:cubicBezTo>
                    <a:pt x="5576" y="8314"/>
                    <a:pt x="5650" y="8355"/>
                    <a:pt x="5724" y="8355"/>
                  </a:cubicBezTo>
                  <a:cubicBezTo>
                    <a:pt x="5787" y="8355"/>
                    <a:pt x="5849" y="8326"/>
                    <a:pt x="5912" y="8263"/>
                  </a:cubicBezTo>
                  <a:cubicBezTo>
                    <a:pt x="6072" y="8103"/>
                    <a:pt x="6072" y="7966"/>
                    <a:pt x="5935" y="7829"/>
                  </a:cubicBezTo>
                  <a:cubicBezTo>
                    <a:pt x="5852" y="7746"/>
                    <a:pt x="5775" y="7706"/>
                    <a:pt x="5701" y="7706"/>
                  </a:cubicBezTo>
                  <a:close/>
                  <a:moveTo>
                    <a:pt x="6653" y="7832"/>
                  </a:moveTo>
                  <a:cubicBezTo>
                    <a:pt x="6583" y="7832"/>
                    <a:pt x="6514" y="7855"/>
                    <a:pt x="6460" y="7898"/>
                  </a:cubicBezTo>
                  <a:cubicBezTo>
                    <a:pt x="6346" y="8012"/>
                    <a:pt x="6323" y="8217"/>
                    <a:pt x="6437" y="8331"/>
                  </a:cubicBezTo>
                  <a:cubicBezTo>
                    <a:pt x="6500" y="8394"/>
                    <a:pt x="6590" y="8429"/>
                    <a:pt x="6678" y="8429"/>
                  </a:cubicBezTo>
                  <a:cubicBezTo>
                    <a:pt x="6750" y="8429"/>
                    <a:pt x="6820" y="8406"/>
                    <a:pt x="6871" y="8354"/>
                  </a:cubicBezTo>
                  <a:cubicBezTo>
                    <a:pt x="6985" y="8217"/>
                    <a:pt x="6985" y="8035"/>
                    <a:pt x="6871" y="7921"/>
                  </a:cubicBezTo>
                  <a:cubicBezTo>
                    <a:pt x="6811" y="7860"/>
                    <a:pt x="6731" y="7832"/>
                    <a:pt x="6653" y="7832"/>
                  </a:cubicBezTo>
                  <a:close/>
                  <a:moveTo>
                    <a:pt x="7599" y="7923"/>
                  </a:moveTo>
                  <a:cubicBezTo>
                    <a:pt x="7524" y="7923"/>
                    <a:pt x="7450" y="7946"/>
                    <a:pt x="7396" y="7989"/>
                  </a:cubicBezTo>
                  <a:cubicBezTo>
                    <a:pt x="7282" y="8126"/>
                    <a:pt x="7282" y="8309"/>
                    <a:pt x="7396" y="8423"/>
                  </a:cubicBezTo>
                  <a:cubicBezTo>
                    <a:pt x="7456" y="8494"/>
                    <a:pt x="7540" y="8528"/>
                    <a:pt x="7624" y="8528"/>
                  </a:cubicBezTo>
                  <a:cubicBezTo>
                    <a:pt x="7700" y="8528"/>
                    <a:pt x="7775" y="8500"/>
                    <a:pt x="7830" y="8446"/>
                  </a:cubicBezTo>
                  <a:cubicBezTo>
                    <a:pt x="7944" y="8331"/>
                    <a:pt x="7944" y="8126"/>
                    <a:pt x="7830" y="8012"/>
                  </a:cubicBezTo>
                  <a:cubicBezTo>
                    <a:pt x="7769" y="7952"/>
                    <a:pt x="7684" y="7923"/>
                    <a:pt x="7599" y="7923"/>
                  </a:cubicBezTo>
                  <a:close/>
                  <a:moveTo>
                    <a:pt x="8498" y="8006"/>
                  </a:moveTo>
                  <a:cubicBezTo>
                    <a:pt x="8437" y="8006"/>
                    <a:pt x="8369" y="8043"/>
                    <a:pt x="8332" y="8080"/>
                  </a:cubicBezTo>
                  <a:cubicBezTo>
                    <a:pt x="8286" y="8126"/>
                    <a:pt x="8240" y="8217"/>
                    <a:pt x="8240" y="8286"/>
                  </a:cubicBezTo>
                  <a:cubicBezTo>
                    <a:pt x="8240" y="8354"/>
                    <a:pt x="8263" y="8446"/>
                    <a:pt x="8332" y="8491"/>
                  </a:cubicBezTo>
                  <a:cubicBezTo>
                    <a:pt x="8377" y="8537"/>
                    <a:pt x="8469" y="8582"/>
                    <a:pt x="8537" y="8582"/>
                  </a:cubicBezTo>
                  <a:cubicBezTo>
                    <a:pt x="8606" y="8582"/>
                    <a:pt x="8674" y="8537"/>
                    <a:pt x="8743" y="8514"/>
                  </a:cubicBezTo>
                  <a:cubicBezTo>
                    <a:pt x="8788" y="8446"/>
                    <a:pt x="8811" y="8377"/>
                    <a:pt x="8834" y="8286"/>
                  </a:cubicBezTo>
                  <a:cubicBezTo>
                    <a:pt x="8834" y="8217"/>
                    <a:pt x="8788" y="8126"/>
                    <a:pt x="8743" y="8080"/>
                  </a:cubicBezTo>
                  <a:cubicBezTo>
                    <a:pt x="8697" y="8035"/>
                    <a:pt x="8606" y="8012"/>
                    <a:pt x="8537" y="8012"/>
                  </a:cubicBezTo>
                  <a:cubicBezTo>
                    <a:pt x="8525" y="8008"/>
                    <a:pt x="8511" y="8006"/>
                    <a:pt x="8498" y="8006"/>
                  </a:cubicBezTo>
                  <a:close/>
                  <a:moveTo>
                    <a:pt x="12303" y="8377"/>
                  </a:moveTo>
                  <a:cubicBezTo>
                    <a:pt x="12212" y="8400"/>
                    <a:pt x="12144" y="8400"/>
                    <a:pt x="12121" y="8491"/>
                  </a:cubicBezTo>
                  <a:cubicBezTo>
                    <a:pt x="12098" y="8537"/>
                    <a:pt x="12098" y="8582"/>
                    <a:pt x="12098" y="8605"/>
                  </a:cubicBezTo>
                  <a:cubicBezTo>
                    <a:pt x="12121" y="8582"/>
                    <a:pt x="12144" y="8560"/>
                    <a:pt x="12189" y="8537"/>
                  </a:cubicBezTo>
                  <a:cubicBezTo>
                    <a:pt x="12189" y="8537"/>
                    <a:pt x="12212" y="8514"/>
                    <a:pt x="12212" y="8514"/>
                  </a:cubicBezTo>
                  <a:cubicBezTo>
                    <a:pt x="12235" y="8468"/>
                    <a:pt x="12281" y="8446"/>
                    <a:pt x="12303" y="8400"/>
                  </a:cubicBezTo>
                  <a:cubicBezTo>
                    <a:pt x="12326" y="8400"/>
                    <a:pt x="12326" y="8400"/>
                    <a:pt x="12326" y="8377"/>
                  </a:cubicBezTo>
                  <a:close/>
                  <a:moveTo>
                    <a:pt x="9496" y="8103"/>
                  </a:moveTo>
                  <a:cubicBezTo>
                    <a:pt x="9405" y="8126"/>
                    <a:pt x="9359" y="8126"/>
                    <a:pt x="9290" y="8194"/>
                  </a:cubicBezTo>
                  <a:cubicBezTo>
                    <a:pt x="9245" y="8240"/>
                    <a:pt x="9199" y="8309"/>
                    <a:pt x="9199" y="8400"/>
                  </a:cubicBezTo>
                  <a:cubicBezTo>
                    <a:pt x="9222" y="8468"/>
                    <a:pt x="9222" y="8537"/>
                    <a:pt x="9313" y="8582"/>
                  </a:cubicBezTo>
                  <a:cubicBezTo>
                    <a:pt x="9336" y="8674"/>
                    <a:pt x="9405" y="8651"/>
                    <a:pt x="9496" y="8674"/>
                  </a:cubicBezTo>
                  <a:cubicBezTo>
                    <a:pt x="9564" y="8674"/>
                    <a:pt x="9633" y="8628"/>
                    <a:pt x="9678" y="8582"/>
                  </a:cubicBezTo>
                  <a:cubicBezTo>
                    <a:pt x="9724" y="8514"/>
                    <a:pt x="9770" y="8468"/>
                    <a:pt x="9770" y="8400"/>
                  </a:cubicBezTo>
                  <a:cubicBezTo>
                    <a:pt x="9770" y="8309"/>
                    <a:pt x="9747" y="8263"/>
                    <a:pt x="9678" y="8194"/>
                  </a:cubicBezTo>
                  <a:cubicBezTo>
                    <a:pt x="9633" y="8149"/>
                    <a:pt x="9587" y="8103"/>
                    <a:pt x="9496" y="8103"/>
                  </a:cubicBezTo>
                  <a:close/>
                  <a:moveTo>
                    <a:pt x="10457" y="8180"/>
                  </a:moveTo>
                  <a:cubicBezTo>
                    <a:pt x="10391" y="8180"/>
                    <a:pt x="10326" y="8208"/>
                    <a:pt x="10272" y="8263"/>
                  </a:cubicBezTo>
                  <a:cubicBezTo>
                    <a:pt x="10158" y="8377"/>
                    <a:pt x="10158" y="8537"/>
                    <a:pt x="10272" y="8651"/>
                  </a:cubicBezTo>
                  <a:cubicBezTo>
                    <a:pt x="10329" y="8708"/>
                    <a:pt x="10397" y="8737"/>
                    <a:pt x="10466" y="8737"/>
                  </a:cubicBezTo>
                  <a:cubicBezTo>
                    <a:pt x="10534" y="8737"/>
                    <a:pt x="10603" y="8708"/>
                    <a:pt x="10660" y="8651"/>
                  </a:cubicBezTo>
                  <a:cubicBezTo>
                    <a:pt x="10751" y="8537"/>
                    <a:pt x="10751" y="8377"/>
                    <a:pt x="10660" y="8286"/>
                  </a:cubicBezTo>
                  <a:cubicBezTo>
                    <a:pt x="10600" y="8214"/>
                    <a:pt x="10528" y="8180"/>
                    <a:pt x="10457" y="8180"/>
                  </a:cubicBezTo>
                  <a:close/>
                  <a:moveTo>
                    <a:pt x="11371" y="8254"/>
                  </a:moveTo>
                  <a:cubicBezTo>
                    <a:pt x="11309" y="8254"/>
                    <a:pt x="11251" y="8277"/>
                    <a:pt x="11208" y="8331"/>
                  </a:cubicBezTo>
                  <a:cubicBezTo>
                    <a:pt x="11094" y="8446"/>
                    <a:pt x="11071" y="8605"/>
                    <a:pt x="11185" y="8719"/>
                  </a:cubicBezTo>
                  <a:cubicBezTo>
                    <a:pt x="11242" y="8776"/>
                    <a:pt x="11310" y="8805"/>
                    <a:pt x="11379" y="8805"/>
                  </a:cubicBezTo>
                  <a:cubicBezTo>
                    <a:pt x="11447" y="8805"/>
                    <a:pt x="11516" y="8776"/>
                    <a:pt x="11573" y="8719"/>
                  </a:cubicBezTo>
                  <a:cubicBezTo>
                    <a:pt x="11687" y="8605"/>
                    <a:pt x="11687" y="8446"/>
                    <a:pt x="11573" y="8331"/>
                  </a:cubicBezTo>
                  <a:cubicBezTo>
                    <a:pt x="11513" y="8283"/>
                    <a:pt x="11440" y="8254"/>
                    <a:pt x="11371" y="8254"/>
                  </a:cubicBezTo>
                  <a:close/>
                  <a:moveTo>
                    <a:pt x="4041" y="8971"/>
                  </a:moveTo>
                  <a:lnTo>
                    <a:pt x="4041" y="8971"/>
                  </a:lnTo>
                  <a:cubicBezTo>
                    <a:pt x="3995" y="8993"/>
                    <a:pt x="3972" y="9016"/>
                    <a:pt x="3949" y="9039"/>
                  </a:cubicBezTo>
                  <a:cubicBezTo>
                    <a:pt x="3926" y="9062"/>
                    <a:pt x="3904" y="9062"/>
                    <a:pt x="3904" y="9085"/>
                  </a:cubicBezTo>
                  <a:cubicBezTo>
                    <a:pt x="3904" y="9085"/>
                    <a:pt x="3904" y="9107"/>
                    <a:pt x="3904" y="9107"/>
                  </a:cubicBezTo>
                  <a:lnTo>
                    <a:pt x="3926" y="9107"/>
                  </a:lnTo>
                  <a:cubicBezTo>
                    <a:pt x="3926" y="9085"/>
                    <a:pt x="3949" y="9085"/>
                    <a:pt x="3972" y="9062"/>
                  </a:cubicBezTo>
                  <a:cubicBezTo>
                    <a:pt x="4041" y="8993"/>
                    <a:pt x="4041" y="8971"/>
                    <a:pt x="4041" y="8971"/>
                  </a:cubicBezTo>
                  <a:close/>
                  <a:moveTo>
                    <a:pt x="4686" y="8585"/>
                  </a:moveTo>
                  <a:cubicBezTo>
                    <a:pt x="4592" y="8585"/>
                    <a:pt x="4500" y="8614"/>
                    <a:pt x="4451" y="8674"/>
                  </a:cubicBezTo>
                  <a:cubicBezTo>
                    <a:pt x="4337" y="8788"/>
                    <a:pt x="4337" y="9062"/>
                    <a:pt x="4474" y="9153"/>
                  </a:cubicBezTo>
                  <a:cubicBezTo>
                    <a:pt x="4528" y="9207"/>
                    <a:pt x="4613" y="9230"/>
                    <a:pt x="4696" y="9230"/>
                  </a:cubicBezTo>
                  <a:cubicBezTo>
                    <a:pt x="4790" y="9230"/>
                    <a:pt x="4883" y="9201"/>
                    <a:pt x="4931" y="9153"/>
                  </a:cubicBezTo>
                  <a:cubicBezTo>
                    <a:pt x="5045" y="9016"/>
                    <a:pt x="5045" y="8765"/>
                    <a:pt x="4908" y="8651"/>
                  </a:cubicBezTo>
                  <a:cubicBezTo>
                    <a:pt x="4854" y="8608"/>
                    <a:pt x="4770" y="8585"/>
                    <a:pt x="4686" y="8585"/>
                  </a:cubicBezTo>
                  <a:close/>
                  <a:moveTo>
                    <a:pt x="5638" y="8685"/>
                  </a:moveTo>
                  <a:cubicBezTo>
                    <a:pt x="5570" y="8685"/>
                    <a:pt x="5501" y="8719"/>
                    <a:pt x="5433" y="8788"/>
                  </a:cubicBezTo>
                  <a:cubicBezTo>
                    <a:pt x="5273" y="8925"/>
                    <a:pt x="5273" y="9062"/>
                    <a:pt x="5433" y="9222"/>
                  </a:cubicBezTo>
                  <a:cubicBezTo>
                    <a:pt x="5501" y="9290"/>
                    <a:pt x="5570" y="9324"/>
                    <a:pt x="5638" y="9324"/>
                  </a:cubicBezTo>
                  <a:cubicBezTo>
                    <a:pt x="5707" y="9324"/>
                    <a:pt x="5775" y="9290"/>
                    <a:pt x="5844" y="9222"/>
                  </a:cubicBezTo>
                  <a:cubicBezTo>
                    <a:pt x="6004" y="9085"/>
                    <a:pt x="6004" y="8925"/>
                    <a:pt x="5844" y="8788"/>
                  </a:cubicBezTo>
                  <a:cubicBezTo>
                    <a:pt x="5775" y="8719"/>
                    <a:pt x="5707" y="8685"/>
                    <a:pt x="5638" y="8685"/>
                  </a:cubicBezTo>
                  <a:close/>
                  <a:moveTo>
                    <a:pt x="6571" y="8754"/>
                  </a:moveTo>
                  <a:cubicBezTo>
                    <a:pt x="6500" y="8754"/>
                    <a:pt x="6426" y="8788"/>
                    <a:pt x="6346" y="8856"/>
                  </a:cubicBezTo>
                  <a:cubicBezTo>
                    <a:pt x="6209" y="9016"/>
                    <a:pt x="6209" y="9153"/>
                    <a:pt x="6346" y="9290"/>
                  </a:cubicBezTo>
                  <a:cubicBezTo>
                    <a:pt x="6426" y="9359"/>
                    <a:pt x="6494" y="9393"/>
                    <a:pt x="6563" y="9393"/>
                  </a:cubicBezTo>
                  <a:cubicBezTo>
                    <a:pt x="6631" y="9393"/>
                    <a:pt x="6700" y="9359"/>
                    <a:pt x="6780" y="9290"/>
                  </a:cubicBezTo>
                  <a:cubicBezTo>
                    <a:pt x="6917" y="9153"/>
                    <a:pt x="6917" y="9016"/>
                    <a:pt x="6780" y="8856"/>
                  </a:cubicBezTo>
                  <a:cubicBezTo>
                    <a:pt x="6711" y="8788"/>
                    <a:pt x="6643" y="8754"/>
                    <a:pt x="6571" y="8754"/>
                  </a:cubicBezTo>
                  <a:close/>
                  <a:moveTo>
                    <a:pt x="7511" y="8865"/>
                  </a:moveTo>
                  <a:cubicBezTo>
                    <a:pt x="7434" y="8865"/>
                    <a:pt x="7359" y="8893"/>
                    <a:pt x="7305" y="8948"/>
                  </a:cubicBezTo>
                  <a:cubicBezTo>
                    <a:pt x="7190" y="9062"/>
                    <a:pt x="7190" y="9267"/>
                    <a:pt x="7305" y="9381"/>
                  </a:cubicBezTo>
                  <a:cubicBezTo>
                    <a:pt x="7362" y="9438"/>
                    <a:pt x="7442" y="9467"/>
                    <a:pt x="7521" y="9467"/>
                  </a:cubicBezTo>
                  <a:cubicBezTo>
                    <a:pt x="7601" y="9467"/>
                    <a:pt x="7681" y="9438"/>
                    <a:pt x="7738" y="9381"/>
                  </a:cubicBezTo>
                  <a:cubicBezTo>
                    <a:pt x="7830" y="9267"/>
                    <a:pt x="7852" y="9085"/>
                    <a:pt x="7738" y="8971"/>
                  </a:cubicBezTo>
                  <a:cubicBezTo>
                    <a:pt x="7679" y="8899"/>
                    <a:pt x="7594" y="8865"/>
                    <a:pt x="7511" y="8865"/>
                  </a:cubicBezTo>
                  <a:close/>
                  <a:moveTo>
                    <a:pt x="8459" y="8967"/>
                  </a:moveTo>
                  <a:cubicBezTo>
                    <a:pt x="8388" y="8967"/>
                    <a:pt x="8318" y="8996"/>
                    <a:pt x="8263" y="9062"/>
                  </a:cubicBezTo>
                  <a:cubicBezTo>
                    <a:pt x="8149" y="9153"/>
                    <a:pt x="8126" y="9359"/>
                    <a:pt x="8240" y="9473"/>
                  </a:cubicBezTo>
                  <a:cubicBezTo>
                    <a:pt x="8301" y="9533"/>
                    <a:pt x="8386" y="9561"/>
                    <a:pt x="8471" y="9561"/>
                  </a:cubicBezTo>
                  <a:cubicBezTo>
                    <a:pt x="8546" y="9561"/>
                    <a:pt x="8620" y="9539"/>
                    <a:pt x="8674" y="9495"/>
                  </a:cubicBezTo>
                  <a:cubicBezTo>
                    <a:pt x="8788" y="9381"/>
                    <a:pt x="8788" y="9176"/>
                    <a:pt x="8674" y="9062"/>
                  </a:cubicBezTo>
                  <a:cubicBezTo>
                    <a:pt x="8614" y="9002"/>
                    <a:pt x="8536" y="8967"/>
                    <a:pt x="8459" y="8967"/>
                  </a:cubicBezTo>
                  <a:close/>
                  <a:moveTo>
                    <a:pt x="9405" y="9016"/>
                  </a:moveTo>
                  <a:cubicBezTo>
                    <a:pt x="9336" y="9016"/>
                    <a:pt x="9245" y="9062"/>
                    <a:pt x="9199" y="9107"/>
                  </a:cubicBezTo>
                  <a:cubicBezTo>
                    <a:pt x="9153" y="9153"/>
                    <a:pt x="9131" y="9244"/>
                    <a:pt x="9131" y="9336"/>
                  </a:cubicBezTo>
                  <a:cubicBezTo>
                    <a:pt x="9131" y="9404"/>
                    <a:pt x="9153" y="9473"/>
                    <a:pt x="9199" y="9518"/>
                  </a:cubicBezTo>
                  <a:cubicBezTo>
                    <a:pt x="9268" y="9564"/>
                    <a:pt x="9336" y="9610"/>
                    <a:pt x="9427" y="9610"/>
                  </a:cubicBezTo>
                  <a:cubicBezTo>
                    <a:pt x="9496" y="9610"/>
                    <a:pt x="9587" y="9564"/>
                    <a:pt x="9633" y="9518"/>
                  </a:cubicBezTo>
                  <a:cubicBezTo>
                    <a:pt x="9678" y="9473"/>
                    <a:pt x="9701" y="9381"/>
                    <a:pt x="9701" y="9313"/>
                  </a:cubicBezTo>
                  <a:cubicBezTo>
                    <a:pt x="9701" y="9244"/>
                    <a:pt x="9656" y="9153"/>
                    <a:pt x="9633" y="9085"/>
                  </a:cubicBezTo>
                  <a:cubicBezTo>
                    <a:pt x="9542" y="9062"/>
                    <a:pt x="9473" y="9016"/>
                    <a:pt x="9405" y="9016"/>
                  </a:cubicBezTo>
                  <a:close/>
                  <a:moveTo>
                    <a:pt x="11312" y="9226"/>
                  </a:moveTo>
                  <a:cubicBezTo>
                    <a:pt x="11229" y="9226"/>
                    <a:pt x="11167" y="9269"/>
                    <a:pt x="11116" y="9336"/>
                  </a:cubicBezTo>
                  <a:cubicBezTo>
                    <a:pt x="11025" y="9404"/>
                    <a:pt x="11025" y="9495"/>
                    <a:pt x="11071" y="9610"/>
                  </a:cubicBezTo>
                  <a:cubicBezTo>
                    <a:pt x="11071" y="9621"/>
                    <a:pt x="11077" y="9627"/>
                    <a:pt x="11082" y="9627"/>
                  </a:cubicBezTo>
                  <a:cubicBezTo>
                    <a:pt x="11088" y="9627"/>
                    <a:pt x="11094" y="9621"/>
                    <a:pt x="11094" y="9610"/>
                  </a:cubicBezTo>
                  <a:cubicBezTo>
                    <a:pt x="11162" y="9564"/>
                    <a:pt x="11208" y="9518"/>
                    <a:pt x="11253" y="9473"/>
                  </a:cubicBezTo>
                  <a:cubicBezTo>
                    <a:pt x="11299" y="9404"/>
                    <a:pt x="11368" y="9359"/>
                    <a:pt x="11413" y="9313"/>
                  </a:cubicBezTo>
                  <a:cubicBezTo>
                    <a:pt x="11436" y="9290"/>
                    <a:pt x="11459" y="9267"/>
                    <a:pt x="11413" y="9244"/>
                  </a:cubicBezTo>
                  <a:cubicBezTo>
                    <a:pt x="11376" y="9232"/>
                    <a:pt x="11343" y="9226"/>
                    <a:pt x="11312" y="9226"/>
                  </a:cubicBezTo>
                  <a:close/>
                  <a:moveTo>
                    <a:pt x="10363" y="9130"/>
                  </a:moveTo>
                  <a:cubicBezTo>
                    <a:pt x="10272" y="9130"/>
                    <a:pt x="10226" y="9153"/>
                    <a:pt x="10181" y="9222"/>
                  </a:cubicBezTo>
                  <a:cubicBezTo>
                    <a:pt x="10112" y="9267"/>
                    <a:pt x="10089" y="9313"/>
                    <a:pt x="10089" y="9404"/>
                  </a:cubicBezTo>
                  <a:cubicBezTo>
                    <a:pt x="10089" y="9473"/>
                    <a:pt x="10089" y="9541"/>
                    <a:pt x="10158" y="9587"/>
                  </a:cubicBezTo>
                  <a:cubicBezTo>
                    <a:pt x="10217" y="9626"/>
                    <a:pt x="10259" y="9683"/>
                    <a:pt x="10328" y="9683"/>
                  </a:cubicBezTo>
                  <a:cubicBezTo>
                    <a:pt x="10339" y="9683"/>
                    <a:pt x="10351" y="9681"/>
                    <a:pt x="10363" y="9678"/>
                  </a:cubicBezTo>
                  <a:cubicBezTo>
                    <a:pt x="10432" y="9678"/>
                    <a:pt x="10500" y="9655"/>
                    <a:pt x="10546" y="9610"/>
                  </a:cubicBezTo>
                  <a:cubicBezTo>
                    <a:pt x="10591" y="9541"/>
                    <a:pt x="10660" y="9495"/>
                    <a:pt x="10637" y="9404"/>
                  </a:cubicBezTo>
                  <a:cubicBezTo>
                    <a:pt x="10637" y="9336"/>
                    <a:pt x="10637" y="9267"/>
                    <a:pt x="10569" y="9222"/>
                  </a:cubicBezTo>
                  <a:cubicBezTo>
                    <a:pt x="10500" y="9153"/>
                    <a:pt x="10455" y="9130"/>
                    <a:pt x="10363" y="9130"/>
                  </a:cubicBezTo>
                  <a:close/>
                  <a:moveTo>
                    <a:pt x="3654" y="9436"/>
                  </a:moveTo>
                  <a:cubicBezTo>
                    <a:pt x="3622" y="9436"/>
                    <a:pt x="3591" y="9440"/>
                    <a:pt x="3561" y="9450"/>
                  </a:cubicBezTo>
                  <a:cubicBezTo>
                    <a:pt x="3516" y="9450"/>
                    <a:pt x="3493" y="9518"/>
                    <a:pt x="3447" y="9541"/>
                  </a:cubicBezTo>
                  <a:cubicBezTo>
                    <a:pt x="3287" y="9701"/>
                    <a:pt x="3287" y="9724"/>
                    <a:pt x="3333" y="9884"/>
                  </a:cubicBezTo>
                  <a:cubicBezTo>
                    <a:pt x="3376" y="10012"/>
                    <a:pt x="3508" y="10096"/>
                    <a:pt x="3646" y="10096"/>
                  </a:cubicBezTo>
                  <a:cubicBezTo>
                    <a:pt x="3728" y="10096"/>
                    <a:pt x="3813" y="10066"/>
                    <a:pt x="3881" y="9998"/>
                  </a:cubicBezTo>
                  <a:cubicBezTo>
                    <a:pt x="3995" y="9906"/>
                    <a:pt x="4018" y="9724"/>
                    <a:pt x="3949" y="9587"/>
                  </a:cubicBezTo>
                  <a:cubicBezTo>
                    <a:pt x="3895" y="9497"/>
                    <a:pt x="3771" y="9436"/>
                    <a:pt x="3654" y="9436"/>
                  </a:cubicBezTo>
                  <a:close/>
                  <a:moveTo>
                    <a:pt x="4573" y="9535"/>
                  </a:moveTo>
                  <a:cubicBezTo>
                    <a:pt x="4491" y="9535"/>
                    <a:pt x="4412" y="9558"/>
                    <a:pt x="4360" y="9610"/>
                  </a:cubicBezTo>
                  <a:cubicBezTo>
                    <a:pt x="4246" y="9724"/>
                    <a:pt x="4246" y="9975"/>
                    <a:pt x="4360" y="10089"/>
                  </a:cubicBezTo>
                  <a:cubicBezTo>
                    <a:pt x="4423" y="10152"/>
                    <a:pt x="4520" y="10187"/>
                    <a:pt x="4614" y="10187"/>
                  </a:cubicBezTo>
                  <a:cubicBezTo>
                    <a:pt x="4691" y="10187"/>
                    <a:pt x="4765" y="10163"/>
                    <a:pt x="4817" y="10112"/>
                  </a:cubicBezTo>
                  <a:cubicBezTo>
                    <a:pt x="4954" y="9998"/>
                    <a:pt x="4954" y="9747"/>
                    <a:pt x="4839" y="9632"/>
                  </a:cubicBezTo>
                  <a:cubicBezTo>
                    <a:pt x="4777" y="9570"/>
                    <a:pt x="4673" y="9535"/>
                    <a:pt x="4573" y="9535"/>
                  </a:cubicBezTo>
                  <a:close/>
                  <a:moveTo>
                    <a:pt x="5551" y="9635"/>
                  </a:moveTo>
                  <a:cubicBezTo>
                    <a:pt x="5455" y="9635"/>
                    <a:pt x="5356" y="9663"/>
                    <a:pt x="5296" y="9724"/>
                  </a:cubicBezTo>
                  <a:cubicBezTo>
                    <a:pt x="5182" y="9838"/>
                    <a:pt x="5205" y="10089"/>
                    <a:pt x="5319" y="10203"/>
                  </a:cubicBezTo>
                  <a:cubicBezTo>
                    <a:pt x="5373" y="10246"/>
                    <a:pt x="5457" y="10269"/>
                    <a:pt x="5541" y="10269"/>
                  </a:cubicBezTo>
                  <a:cubicBezTo>
                    <a:pt x="5634" y="10269"/>
                    <a:pt x="5727" y="10240"/>
                    <a:pt x="5775" y="10180"/>
                  </a:cubicBezTo>
                  <a:cubicBezTo>
                    <a:pt x="5889" y="10066"/>
                    <a:pt x="5889" y="9815"/>
                    <a:pt x="5775" y="9701"/>
                  </a:cubicBezTo>
                  <a:cubicBezTo>
                    <a:pt x="5721" y="9658"/>
                    <a:pt x="5637" y="9635"/>
                    <a:pt x="5551" y="9635"/>
                  </a:cubicBezTo>
                  <a:close/>
                  <a:moveTo>
                    <a:pt x="6472" y="9704"/>
                  </a:moveTo>
                  <a:cubicBezTo>
                    <a:pt x="6403" y="9704"/>
                    <a:pt x="6331" y="9738"/>
                    <a:pt x="6255" y="9815"/>
                  </a:cubicBezTo>
                  <a:cubicBezTo>
                    <a:pt x="6118" y="9952"/>
                    <a:pt x="6118" y="10089"/>
                    <a:pt x="6255" y="10226"/>
                  </a:cubicBezTo>
                  <a:cubicBezTo>
                    <a:pt x="6326" y="10309"/>
                    <a:pt x="6397" y="10349"/>
                    <a:pt x="6471" y="10349"/>
                  </a:cubicBezTo>
                  <a:cubicBezTo>
                    <a:pt x="6540" y="10349"/>
                    <a:pt x="6612" y="10315"/>
                    <a:pt x="6688" y="10249"/>
                  </a:cubicBezTo>
                  <a:cubicBezTo>
                    <a:pt x="6825" y="10089"/>
                    <a:pt x="6825" y="9952"/>
                    <a:pt x="6688" y="9815"/>
                  </a:cubicBezTo>
                  <a:cubicBezTo>
                    <a:pt x="6617" y="9744"/>
                    <a:pt x="6546" y="9704"/>
                    <a:pt x="6472" y="9704"/>
                  </a:cubicBezTo>
                  <a:close/>
                  <a:moveTo>
                    <a:pt x="7481" y="9782"/>
                  </a:moveTo>
                  <a:cubicBezTo>
                    <a:pt x="7429" y="9782"/>
                    <a:pt x="7373" y="9792"/>
                    <a:pt x="7327" y="9792"/>
                  </a:cubicBezTo>
                  <a:cubicBezTo>
                    <a:pt x="7305" y="9815"/>
                    <a:pt x="7259" y="9861"/>
                    <a:pt x="7236" y="9884"/>
                  </a:cubicBezTo>
                  <a:cubicBezTo>
                    <a:pt x="7145" y="9929"/>
                    <a:pt x="7122" y="10020"/>
                    <a:pt x="7122" y="10089"/>
                  </a:cubicBezTo>
                  <a:cubicBezTo>
                    <a:pt x="7122" y="10157"/>
                    <a:pt x="7145" y="10226"/>
                    <a:pt x="7213" y="10294"/>
                  </a:cubicBezTo>
                  <a:cubicBezTo>
                    <a:pt x="7282" y="10363"/>
                    <a:pt x="7350" y="10408"/>
                    <a:pt x="7442" y="10408"/>
                  </a:cubicBezTo>
                  <a:cubicBezTo>
                    <a:pt x="7510" y="10408"/>
                    <a:pt x="7579" y="10386"/>
                    <a:pt x="7647" y="10317"/>
                  </a:cubicBezTo>
                  <a:cubicBezTo>
                    <a:pt x="7715" y="10249"/>
                    <a:pt x="7761" y="10180"/>
                    <a:pt x="7761" y="10089"/>
                  </a:cubicBezTo>
                  <a:cubicBezTo>
                    <a:pt x="7761" y="10020"/>
                    <a:pt x="7761" y="9929"/>
                    <a:pt x="7670" y="9884"/>
                  </a:cubicBezTo>
                  <a:cubicBezTo>
                    <a:pt x="7624" y="9861"/>
                    <a:pt x="7601" y="9815"/>
                    <a:pt x="7556" y="9792"/>
                  </a:cubicBezTo>
                  <a:cubicBezTo>
                    <a:pt x="7533" y="9785"/>
                    <a:pt x="7508" y="9782"/>
                    <a:pt x="7481" y="9782"/>
                  </a:cubicBezTo>
                  <a:close/>
                  <a:moveTo>
                    <a:pt x="8390" y="9892"/>
                  </a:moveTo>
                  <a:cubicBezTo>
                    <a:pt x="8319" y="9892"/>
                    <a:pt x="8249" y="9920"/>
                    <a:pt x="8195" y="9975"/>
                  </a:cubicBezTo>
                  <a:cubicBezTo>
                    <a:pt x="8058" y="10089"/>
                    <a:pt x="8058" y="10294"/>
                    <a:pt x="8172" y="10408"/>
                  </a:cubicBezTo>
                  <a:cubicBezTo>
                    <a:pt x="8229" y="10466"/>
                    <a:pt x="8309" y="10494"/>
                    <a:pt x="8389" y="10494"/>
                  </a:cubicBezTo>
                  <a:cubicBezTo>
                    <a:pt x="8469" y="10494"/>
                    <a:pt x="8549" y="10466"/>
                    <a:pt x="8606" y="10408"/>
                  </a:cubicBezTo>
                  <a:cubicBezTo>
                    <a:pt x="8720" y="10294"/>
                    <a:pt x="8720" y="10089"/>
                    <a:pt x="8606" y="9998"/>
                  </a:cubicBezTo>
                  <a:cubicBezTo>
                    <a:pt x="8546" y="9926"/>
                    <a:pt x="8468" y="9892"/>
                    <a:pt x="8390" y="9892"/>
                  </a:cubicBezTo>
                  <a:close/>
                  <a:moveTo>
                    <a:pt x="9309" y="9969"/>
                  </a:moveTo>
                  <a:cubicBezTo>
                    <a:pt x="9235" y="9969"/>
                    <a:pt x="9164" y="10006"/>
                    <a:pt x="9108" y="10043"/>
                  </a:cubicBezTo>
                  <a:cubicBezTo>
                    <a:pt x="9062" y="10089"/>
                    <a:pt x="9039" y="10157"/>
                    <a:pt x="9017" y="10226"/>
                  </a:cubicBezTo>
                  <a:cubicBezTo>
                    <a:pt x="9017" y="10317"/>
                    <a:pt x="9039" y="10408"/>
                    <a:pt x="9108" y="10477"/>
                  </a:cubicBezTo>
                  <a:cubicBezTo>
                    <a:pt x="9153" y="10534"/>
                    <a:pt x="9228" y="10563"/>
                    <a:pt x="9308" y="10563"/>
                  </a:cubicBezTo>
                  <a:cubicBezTo>
                    <a:pt x="9387" y="10563"/>
                    <a:pt x="9473" y="10534"/>
                    <a:pt x="9542" y="10477"/>
                  </a:cubicBezTo>
                  <a:cubicBezTo>
                    <a:pt x="9564" y="10408"/>
                    <a:pt x="9610" y="10363"/>
                    <a:pt x="9610" y="10294"/>
                  </a:cubicBezTo>
                  <a:cubicBezTo>
                    <a:pt x="9633" y="10180"/>
                    <a:pt x="9587" y="10112"/>
                    <a:pt x="9542" y="10043"/>
                  </a:cubicBezTo>
                  <a:cubicBezTo>
                    <a:pt x="9519" y="10043"/>
                    <a:pt x="9382" y="9975"/>
                    <a:pt x="9359" y="9975"/>
                  </a:cubicBezTo>
                  <a:cubicBezTo>
                    <a:pt x="9342" y="9971"/>
                    <a:pt x="9325" y="9969"/>
                    <a:pt x="9309" y="9969"/>
                  </a:cubicBezTo>
                  <a:close/>
                  <a:moveTo>
                    <a:pt x="10249" y="10066"/>
                  </a:moveTo>
                  <a:cubicBezTo>
                    <a:pt x="10181" y="10066"/>
                    <a:pt x="10112" y="10112"/>
                    <a:pt x="10066" y="10135"/>
                  </a:cubicBezTo>
                  <a:cubicBezTo>
                    <a:pt x="10021" y="10180"/>
                    <a:pt x="9998" y="10272"/>
                    <a:pt x="9975" y="10317"/>
                  </a:cubicBezTo>
                  <a:cubicBezTo>
                    <a:pt x="9975" y="10363"/>
                    <a:pt x="9998" y="10431"/>
                    <a:pt x="9998" y="10477"/>
                  </a:cubicBezTo>
                  <a:cubicBezTo>
                    <a:pt x="10021" y="10500"/>
                    <a:pt x="10044" y="10500"/>
                    <a:pt x="10044" y="10523"/>
                  </a:cubicBezTo>
                  <a:cubicBezTo>
                    <a:pt x="10058" y="10567"/>
                    <a:pt x="10083" y="10592"/>
                    <a:pt x="10110" y="10592"/>
                  </a:cubicBezTo>
                  <a:cubicBezTo>
                    <a:pt x="10125" y="10592"/>
                    <a:pt x="10142" y="10584"/>
                    <a:pt x="10158" y="10568"/>
                  </a:cubicBezTo>
                  <a:cubicBezTo>
                    <a:pt x="10203" y="10500"/>
                    <a:pt x="10272" y="10454"/>
                    <a:pt x="10318" y="10408"/>
                  </a:cubicBezTo>
                  <a:cubicBezTo>
                    <a:pt x="10363" y="10340"/>
                    <a:pt x="10432" y="10294"/>
                    <a:pt x="10477" y="10249"/>
                  </a:cubicBezTo>
                  <a:cubicBezTo>
                    <a:pt x="10523" y="10203"/>
                    <a:pt x="10500" y="10157"/>
                    <a:pt x="10455" y="10135"/>
                  </a:cubicBezTo>
                  <a:cubicBezTo>
                    <a:pt x="10432" y="10112"/>
                    <a:pt x="10409" y="10112"/>
                    <a:pt x="10386" y="10112"/>
                  </a:cubicBezTo>
                  <a:cubicBezTo>
                    <a:pt x="10340" y="10089"/>
                    <a:pt x="10295" y="10066"/>
                    <a:pt x="10249" y="10066"/>
                  </a:cubicBezTo>
                  <a:close/>
                  <a:moveTo>
                    <a:pt x="2706" y="10302"/>
                  </a:moveTo>
                  <a:cubicBezTo>
                    <a:pt x="2679" y="10302"/>
                    <a:pt x="2652" y="10313"/>
                    <a:pt x="2625" y="10340"/>
                  </a:cubicBezTo>
                  <a:cubicBezTo>
                    <a:pt x="2603" y="10386"/>
                    <a:pt x="2534" y="10431"/>
                    <a:pt x="2488" y="10477"/>
                  </a:cubicBezTo>
                  <a:cubicBezTo>
                    <a:pt x="2443" y="10545"/>
                    <a:pt x="2374" y="10591"/>
                    <a:pt x="2329" y="10660"/>
                  </a:cubicBezTo>
                  <a:cubicBezTo>
                    <a:pt x="2283" y="10705"/>
                    <a:pt x="2283" y="10751"/>
                    <a:pt x="2306" y="10797"/>
                  </a:cubicBezTo>
                  <a:cubicBezTo>
                    <a:pt x="2352" y="10842"/>
                    <a:pt x="2374" y="10865"/>
                    <a:pt x="2397" y="10911"/>
                  </a:cubicBezTo>
                  <a:cubicBezTo>
                    <a:pt x="2469" y="10975"/>
                    <a:pt x="2547" y="11002"/>
                    <a:pt x="2621" y="11002"/>
                  </a:cubicBezTo>
                  <a:cubicBezTo>
                    <a:pt x="2759" y="11002"/>
                    <a:pt x="2886" y="10907"/>
                    <a:pt x="2945" y="10774"/>
                  </a:cubicBezTo>
                  <a:cubicBezTo>
                    <a:pt x="3013" y="10591"/>
                    <a:pt x="2922" y="10408"/>
                    <a:pt x="2762" y="10317"/>
                  </a:cubicBezTo>
                  <a:cubicBezTo>
                    <a:pt x="2743" y="10308"/>
                    <a:pt x="2725" y="10302"/>
                    <a:pt x="2706" y="10302"/>
                  </a:cubicBezTo>
                  <a:close/>
                  <a:moveTo>
                    <a:pt x="3572" y="10388"/>
                  </a:moveTo>
                  <a:cubicBezTo>
                    <a:pt x="3492" y="10388"/>
                    <a:pt x="3410" y="10423"/>
                    <a:pt x="3333" y="10500"/>
                  </a:cubicBezTo>
                  <a:cubicBezTo>
                    <a:pt x="3196" y="10637"/>
                    <a:pt x="3196" y="10819"/>
                    <a:pt x="3333" y="10956"/>
                  </a:cubicBezTo>
                  <a:cubicBezTo>
                    <a:pt x="3401" y="11048"/>
                    <a:pt x="3470" y="11093"/>
                    <a:pt x="3584" y="11093"/>
                  </a:cubicBezTo>
                  <a:cubicBezTo>
                    <a:pt x="3675" y="11070"/>
                    <a:pt x="3744" y="11048"/>
                    <a:pt x="3812" y="10979"/>
                  </a:cubicBezTo>
                  <a:cubicBezTo>
                    <a:pt x="3949" y="10819"/>
                    <a:pt x="3972" y="10660"/>
                    <a:pt x="3812" y="10500"/>
                  </a:cubicBezTo>
                  <a:cubicBezTo>
                    <a:pt x="3741" y="10429"/>
                    <a:pt x="3658" y="10388"/>
                    <a:pt x="3572" y="10388"/>
                  </a:cubicBezTo>
                  <a:close/>
                  <a:moveTo>
                    <a:pt x="4506" y="10466"/>
                  </a:moveTo>
                  <a:cubicBezTo>
                    <a:pt x="4429" y="10466"/>
                    <a:pt x="4349" y="10500"/>
                    <a:pt x="4269" y="10568"/>
                  </a:cubicBezTo>
                  <a:cubicBezTo>
                    <a:pt x="4132" y="10682"/>
                    <a:pt x="4132" y="10911"/>
                    <a:pt x="4269" y="11048"/>
                  </a:cubicBezTo>
                  <a:cubicBezTo>
                    <a:pt x="4334" y="11113"/>
                    <a:pt x="4415" y="11142"/>
                    <a:pt x="4497" y="11142"/>
                  </a:cubicBezTo>
                  <a:cubicBezTo>
                    <a:pt x="4586" y="11142"/>
                    <a:pt x="4677" y="11107"/>
                    <a:pt x="4748" y="11048"/>
                  </a:cubicBezTo>
                  <a:cubicBezTo>
                    <a:pt x="4862" y="10911"/>
                    <a:pt x="4885" y="10705"/>
                    <a:pt x="4725" y="10568"/>
                  </a:cubicBezTo>
                  <a:cubicBezTo>
                    <a:pt x="4657" y="10500"/>
                    <a:pt x="4583" y="10466"/>
                    <a:pt x="4506" y="10466"/>
                  </a:cubicBezTo>
                  <a:close/>
                  <a:moveTo>
                    <a:pt x="5476" y="10551"/>
                  </a:moveTo>
                  <a:cubicBezTo>
                    <a:pt x="5387" y="10551"/>
                    <a:pt x="5296" y="10580"/>
                    <a:pt x="5228" y="10637"/>
                  </a:cubicBezTo>
                  <a:cubicBezTo>
                    <a:pt x="5113" y="10751"/>
                    <a:pt x="5113" y="11002"/>
                    <a:pt x="5228" y="11116"/>
                  </a:cubicBezTo>
                  <a:cubicBezTo>
                    <a:pt x="5285" y="11173"/>
                    <a:pt x="5376" y="11202"/>
                    <a:pt x="5467" y="11202"/>
                  </a:cubicBezTo>
                  <a:cubicBezTo>
                    <a:pt x="5558" y="11202"/>
                    <a:pt x="5650" y="11173"/>
                    <a:pt x="5707" y="11116"/>
                  </a:cubicBezTo>
                  <a:cubicBezTo>
                    <a:pt x="5821" y="11002"/>
                    <a:pt x="5821" y="10751"/>
                    <a:pt x="5707" y="10637"/>
                  </a:cubicBezTo>
                  <a:cubicBezTo>
                    <a:pt x="5650" y="10580"/>
                    <a:pt x="5564" y="10551"/>
                    <a:pt x="5476" y="10551"/>
                  </a:cubicBezTo>
                  <a:close/>
                  <a:moveTo>
                    <a:pt x="6413" y="10645"/>
                  </a:moveTo>
                  <a:cubicBezTo>
                    <a:pt x="6326" y="10645"/>
                    <a:pt x="6241" y="10674"/>
                    <a:pt x="6186" y="10728"/>
                  </a:cubicBezTo>
                  <a:cubicBezTo>
                    <a:pt x="6072" y="10842"/>
                    <a:pt x="6072" y="11093"/>
                    <a:pt x="6186" y="11207"/>
                  </a:cubicBezTo>
                  <a:cubicBezTo>
                    <a:pt x="6232" y="11264"/>
                    <a:pt x="6323" y="11293"/>
                    <a:pt x="6417" y="11293"/>
                  </a:cubicBezTo>
                  <a:cubicBezTo>
                    <a:pt x="6511" y="11293"/>
                    <a:pt x="6608" y="11264"/>
                    <a:pt x="6666" y="11207"/>
                  </a:cubicBezTo>
                  <a:cubicBezTo>
                    <a:pt x="6780" y="11093"/>
                    <a:pt x="6780" y="10865"/>
                    <a:pt x="6666" y="10751"/>
                  </a:cubicBezTo>
                  <a:cubicBezTo>
                    <a:pt x="6606" y="10679"/>
                    <a:pt x="6509" y="10645"/>
                    <a:pt x="6413" y="10645"/>
                  </a:cubicBezTo>
                  <a:close/>
                  <a:moveTo>
                    <a:pt x="7345" y="10719"/>
                  </a:moveTo>
                  <a:cubicBezTo>
                    <a:pt x="7277" y="10719"/>
                    <a:pt x="7211" y="10754"/>
                    <a:pt x="7145" y="10819"/>
                  </a:cubicBezTo>
                  <a:cubicBezTo>
                    <a:pt x="6985" y="10979"/>
                    <a:pt x="6985" y="11116"/>
                    <a:pt x="7122" y="11253"/>
                  </a:cubicBezTo>
                  <a:cubicBezTo>
                    <a:pt x="7205" y="11336"/>
                    <a:pt x="7282" y="11376"/>
                    <a:pt x="7356" y="11376"/>
                  </a:cubicBezTo>
                  <a:cubicBezTo>
                    <a:pt x="7424" y="11376"/>
                    <a:pt x="7490" y="11342"/>
                    <a:pt x="7556" y="11276"/>
                  </a:cubicBezTo>
                  <a:cubicBezTo>
                    <a:pt x="7693" y="11116"/>
                    <a:pt x="7715" y="10979"/>
                    <a:pt x="7579" y="10842"/>
                  </a:cubicBezTo>
                  <a:cubicBezTo>
                    <a:pt x="7496" y="10759"/>
                    <a:pt x="7419" y="10719"/>
                    <a:pt x="7345" y="10719"/>
                  </a:cubicBezTo>
                  <a:close/>
                  <a:moveTo>
                    <a:pt x="8292" y="10819"/>
                  </a:moveTo>
                  <a:cubicBezTo>
                    <a:pt x="8229" y="10819"/>
                    <a:pt x="8166" y="10848"/>
                    <a:pt x="8104" y="10911"/>
                  </a:cubicBezTo>
                  <a:cubicBezTo>
                    <a:pt x="7944" y="11070"/>
                    <a:pt x="7944" y="11207"/>
                    <a:pt x="8081" y="11344"/>
                  </a:cubicBezTo>
                  <a:cubicBezTo>
                    <a:pt x="8164" y="11427"/>
                    <a:pt x="8234" y="11467"/>
                    <a:pt x="8305" y="11467"/>
                  </a:cubicBezTo>
                  <a:cubicBezTo>
                    <a:pt x="8371" y="11467"/>
                    <a:pt x="8438" y="11433"/>
                    <a:pt x="8514" y="11367"/>
                  </a:cubicBezTo>
                  <a:cubicBezTo>
                    <a:pt x="8651" y="11207"/>
                    <a:pt x="8651" y="11070"/>
                    <a:pt x="8514" y="10933"/>
                  </a:cubicBezTo>
                  <a:cubicBezTo>
                    <a:pt x="8440" y="10859"/>
                    <a:pt x="8366" y="10819"/>
                    <a:pt x="8292" y="10819"/>
                  </a:cubicBezTo>
                  <a:close/>
                  <a:moveTo>
                    <a:pt x="9199" y="10933"/>
                  </a:moveTo>
                  <a:cubicBezTo>
                    <a:pt x="9085" y="10956"/>
                    <a:pt x="8971" y="11048"/>
                    <a:pt x="8948" y="11162"/>
                  </a:cubicBezTo>
                  <a:cubicBezTo>
                    <a:pt x="8925" y="11322"/>
                    <a:pt x="8994" y="11458"/>
                    <a:pt x="9108" y="11504"/>
                  </a:cubicBezTo>
                  <a:cubicBezTo>
                    <a:pt x="9131" y="11516"/>
                    <a:pt x="9153" y="11527"/>
                    <a:pt x="9176" y="11527"/>
                  </a:cubicBezTo>
                  <a:cubicBezTo>
                    <a:pt x="9199" y="11527"/>
                    <a:pt x="9222" y="11516"/>
                    <a:pt x="9245" y="11481"/>
                  </a:cubicBezTo>
                  <a:cubicBezTo>
                    <a:pt x="9268" y="11436"/>
                    <a:pt x="9313" y="11390"/>
                    <a:pt x="9359" y="11367"/>
                  </a:cubicBezTo>
                  <a:cubicBezTo>
                    <a:pt x="9405" y="11299"/>
                    <a:pt x="9450" y="11253"/>
                    <a:pt x="9496" y="11207"/>
                  </a:cubicBezTo>
                  <a:cubicBezTo>
                    <a:pt x="9542" y="11185"/>
                    <a:pt x="9542" y="11162"/>
                    <a:pt x="9519" y="11116"/>
                  </a:cubicBezTo>
                  <a:cubicBezTo>
                    <a:pt x="9473" y="10979"/>
                    <a:pt x="9359" y="10933"/>
                    <a:pt x="9199" y="10933"/>
                  </a:cubicBezTo>
                  <a:close/>
                  <a:moveTo>
                    <a:pt x="1812" y="11207"/>
                  </a:moveTo>
                  <a:cubicBezTo>
                    <a:pt x="1787" y="11207"/>
                    <a:pt x="1758" y="11230"/>
                    <a:pt x="1712" y="11276"/>
                  </a:cubicBezTo>
                  <a:cubicBezTo>
                    <a:pt x="1667" y="11322"/>
                    <a:pt x="1598" y="11390"/>
                    <a:pt x="1530" y="11436"/>
                  </a:cubicBezTo>
                  <a:cubicBezTo>
                    <a:pt x="1484" y="11504"/>
                    <a:pt x="1416" y="11573"/>
                    <a:pt x="1347" y="11641"/>
                  </a:cubicBezTo>
                  <a:cubicBezTo>
                    <a:pt x="1324" y="11664"/>
                    <a:pt x="1279" y="11710"/>
                    <a:pt x="1279" y="11710"/>
                  </a:cubicBezTo>
                  <a:cubicBezTo>
                    <a:pt x="1324" y="11755"/>
                    <a:pt x="1347" y="11801"/>
                    <a:pt x="1393" y="11824"/>
                  </a:cubicBezTo>
                  <a:cubicBezTo>
                    <a:pt x="1439" y="11824"/>
                    <a:pt x="1461" y="11824"/>
                    <a:pt x="1507" y="11846"/>
                  </a:cubicBezTo>
                  <a:cubicBezTo>
                    <a:pt x="1542" y="11867"/>
                    <a:pt x="1574" y="11875"/>
                    <a:pt x="1605" y="11875"/>
                  </a:cubicBezTo>
                  <a:cubicBezTo>
                    <a:pt x="1677" y="11875"/>
                    <a:pt x="1740" y="11833"/>
                    <a:pt x="1804" y="11801"/>
                  </a:cubicBezTo>
                  <a:cubicBezTo>
                    <a:pt x="1963" y="11710"/>
                    <a:pt x="1986" y="11436"/>
                    <a:pt x="1895" y="11276"/>
                  </a:cubicBezTo>
                  <a:cubicBezTo>
                    <a:pt x="1861" y="11230"/>
                    <a:pt x="1838" y="11207"/>
                    <a:pt x="1812" y="11207"/>
                  </a:cubicBezTo>
                  <a:close/>
                  <a:moveTo>
                    <a:pt x="2492" y="11227"/>
                  </a:moveTo>
                  <a:cubicBezTo>
                    <a:pt x="2428" y="11227"/>
                    <a:pt x="2281" y="11304"/>
                    <a:pt x="2260" y="11344"/>
                  </a:cubicBezTo>
                  <a:cubicBezTo>
                    <a:pt x="2192" y="11413"/>
                    <a:pt x="2169" y="11504"/>
                    <a:pt x="2169" y="11595"/>
                  </a:cubicBezTo>
                  <a:cubicBezTo>
                    <a:pt x="2169" y="11687"/>
                    <a:pt x="2215" y="11778"/>
                    <a:pt x="2283" y="11869"/>
                  </a:cubicBezTo>
                  <a:cubicBezTo>
                    <a:pt x="2352" y="11915"/>
                    <a:pt x="2443" y="11938"/>
                    <a:pt x="2534" y="11961"/>
                  </a:cubicBezTo>
                  <a:cubicBezTo>
                    <a:pt x="2580" y="11961"/>
                    <a:pt x="2762" y="11869"/>
                    <a:pt x="2808" y="11846"/>
                  </a:cubicBezTo>
                  <a:cubicBezTo>
                    <a:pt x="2877" y="11778"/>
                    <a:pt x="2899" y="11664"/>
                    <a:pt x="2899" y="11595"/>
                  </a:cubicBezTo>
                  <a:cubicBezTo>
                    <a:pt x="2899" y="11504"/>
                    <a:pt x="2854" y="11390"/>
                    <a:pt x="2785" y="11322"/>
                  </a:cubicBezTo>
                  <a:cubicBezTo>
                    <a:pt x="2717" y="11253"/>
                    <a:pt x="2625" y="11253"/>
                    <a:pt x="2511" y="11230"/>
                  </a:cubicBezTo>
                  <a:cubicBezTo>
                    <a:pt x="2506" y="11228"/>
                    <a:pt x="2500" y="11227"/>
                    <a:pt x="2492" y="11227"/>
                  </a:cubicBezTo>
                  <a:close/>
                  <a:moveTo>
                    <a:pt x="3503" y="11313"/>
                  </a:moveTo>
                  <a:cubicBezTo>
                    <a:pt x="3423" y="11313"/>
                    <a:pt x="3341" y="11347"/>
                    <a:pt x="3265" y="11413"/>
                  </a:cubicBezTo>
                  <a:cubicBezTo>
                    <a:pt x="3128" y="11573"/>
                    <a:pt x="3128" y="11755"/>
                    <a:pt x="3265" y="11892"/>
                  </a:cubicBezTo>
                  <a:cubicBezTo>
                    <a:pt x="3344" y="11972"/>
                    <a:pt x="3424" y="12012"/>
                    <a:pt x="3504" y="12012"/>
                  </a:cubicBezTo>
                  <a:cubicBezTo>
                    <a:pt x="3584" y="12012"/>
                    <a:pt x="3664" y="11972"/>
                    <a:pt x="3744" y="11892"/>
                  </a:cubicBezTo>
                  <a:cubicBezTo>
                    <a:pt x="3881" y="11755"/>
                    <a:pt x="3881" y="11573"/>
                    <a:pt x="3744" y="11436"/>
                  </a:cubicBezTo>
                  <a:cubicBezTo>
                    <a:pt x="3673" y="11353"/>
                    <a:pt x="3589" y="11313"/>
                    <a:pt x="3503" y="11313"/>
                  </a:cubicBezTo>
                  <a:close/>
                  <a:moveTo>
                    <a:pt x="4431" y="11384"/>
                  </a:moveTo>
                  <a:cubicBezTo>
                    <a:pt x="4349" y="11384"/>
                    <a:pt x="4269" y="11424"/>
                    <a:pt x="4200" y="11504"/>
                  </a:cubicBezTo>
                  <a:cubicBezTo>
                    <a:pt x="4041" y="11641"/>
                    <a:pt x="4041" y="11824"/>
                    <a:pt x="4200" y="11983"/>
                  </a:cubicBezTo>
                  <a:cubicBezTo>
                    <a:pt x="4269" y="12052"/>
                    <a:pt x="4349" y="12086"/>
                    <a:pt x="4429" y="12086"/>
                  </a:cubicBezTo>
                  <a:cubicBezTo>
                    <a:pt x="4509" y="12086"/>
                    <a:pt x="4588" y="12052"/>
                    <a:pt x="4657" y="11983"/>
                  </a:cubicBezTo>
                  <a:cubicBezTo>
                    <a:pt x="4817" y="11824"/>
                    <a:pt x="4817" y="11641"/>
                    <a:pt x="4680" y="11504"/>
                  </a:cubicBezTo>
                  <a:cubicBezTo>
                    <a:pt x="4600" y="11424"/>
                    <a:pt x="4514" y="11384"/>
                    <a:pt x="4431" y="11384"/>
                  </a:cubicBezTo>
                  <a:close/>
                  <a:moveTo>
                    <a:pt x="5387" y="11493"/>
                  </a:moveTo>
                  <a:cubicBezTo>
                    <a:pt x="5307" y="11493"/>
                    <a:pt x="5228" y="11527"/>
                    <a:pt x="5159" y="11595"/>
                  </a:cubicBezTo>
                  <a:cubicBezTo>
                    <a:pt x="4999" y="11710"/>
                    <a:pt x="4999" y="11938"/>
                    <a:pt x="5136" y="12052"/>
                  </a:cubicBezTo>
                  <a:cubicBezTo>
                    <a:pt x="5205" y="12132"/>
                    <a:pt x="5290" y="12166"/>
                    <a:pt x="5376" y="12166"/>
                  </a:cubicBezTo>
                  <a:cubicBezTo>
                    <a:pt x="5461" y="12166"/>
                    <a:pt x="5547" y="12132"/>
                    <a:pt x="5616" y="12075"/>
                  </a:cubicBezTo>
                  <a:cubicBezTo>
                    <a:pt x="5753" y="11938"/>
                    <a:pt x="5753" y="11732"/>
                    <a:pt x="5616" y="11595"/>
                  </a:cubicBezTo>
                  <a:cubicBezTo>
                    <a:pt x="5547" y="11527"/>
                    <a:pt x="5467" y="11493"/>
                    <a:pt x="5387" y="11493"/>
                  </a:cubicBezTo>
                  <a:close/>
                  <a:moveTo>
                    <a:pt x="6320" y="11601"/>
                  </a:moveTo>
                  <a:cubicBezTo>
                    <a:pt x="6232" y="11601"/>
                    <a:pt x="6141" y="11630"/>
                    <a:pt x="6072" y="11687"/>
                  </a:cubicBezTo>
                  <a:cubicBezTo>
                    <a:pt x="5981" y="11801"/>
                    <a:pt x="5981" y="12052"/>
                    <a:pt x="6095" y="12166"/>
                  </a:cubicBezTo>
                  <a:cubicBezTo>
                    <a:pt x="6149" y="12221"/>
                    <a:pt x="6235" y="12249"/>
                    <a:pt x="6322" y="12249"/>
                  </a:cubicBezTo>
                  <a:cubicBezTo>
                    <a:pt x="6417" y="12249"/>
                    <a:pt x="6515" y="12215"/>
                    <a:pt x="6574" y="12143"/>
                  </a:cubicBezTo>
                  <a:cubicBezTo>
                    <a:pt x="6688" y="12029"/>
                    <a:pt x="6688" y="11801"/>
                    <a:pt x="6551" y="11687"/>
                  </a:cubicBezTo>
                  <a:cubicBezTo>
                    <a:pt x="6494" y="11630"/>
                    <a:pt x="6409" y="11601"/>
                    <a:pt x="6320" y="11601"/>
                  </a:cubicBezTo>
                  <a:close/>
                  <a:moveTo>
                    <a:pt x="7268" y="11670"/>
                  </a:moveTo>
                  <a:cubicBezTo>
                    <a:pt x="7179" y="11670"/>
                    <a:pt x="7088" y="11698"/>
                    <a:pt x="7031" y="11755"/>
                  </a:cubicBezTo>
                  <a:cubicBezTo>
                    <a:pt x="6917" y="11846"/>
                    <a:pt x="6894" y="12120"/>
                    <a:pt x="7008" y="12235"/>
                  </a:cubicBezTo>
                  <a:cubicBezTo>
                    <a:pt x="7065" y="12292"/>
                    <a:pt x="7156" y="12320"/>
                    <a:pt x="7248" y="12320"/>
                  </a:cubicBezTo>
                  <a:cubicBezTo>
                    <a:pt x="7339" y="12320"/>
                    <a:pt x="7430" y="12292"/>
                    <a:pt x="7487" y="12235"/>
                  </a:cubicBezTo>
                  <a:cubicBezTo>
                    <a:pt x="7601" y="12143"/>
                    <a:pt x="7601" y="11869"/>
                    <a:pt x="7487" y="11755"/>
                  </a:cubicBezTo>
                  <a:cubicBezTo>
                    <a:pt x="7442" y="11698"/>
                    <a:pt x="7356" y="11670"/>
                    <a:pt x="7268" y="11670"/>
                  </a:cubicBezTo>
                  <a:close/>
                  <a:moveTo>
                    <a:pt x="8206" y="11767"/>
                  </a:moveTo>
                  <a:cubicBezTo>
                    <a:pt x="8132" y="11767"/>
                    <a:pt x="8058" y="11801"/>
                    <a:pt x="7989" y="11869"/>
                  </a:cubicBezTo>
                  <a:cubicBezTo>
                    <a:pt x="7852" y="12029"/>
                    <a:pt x="7852" y="12143"/>
                    <a:pt x="7989" y="12303"/>
                  </a:cubicBezTo>
                  <a:cubicBezTo>
                    <a:pt x="8058" y="12371"/>
                    <a:pt x="8126" y="12406"/>
                    <a:pt x="8198" y="12406"/>
                  </a:cubicBezTo>
                  <a:cubicBezTo>
                    <a:pt x="8269" y="12406"/>
                    <a:pt x="8343" y="12371"/>
                    <a:pt x="8423" y="12303"/>
                  </a:cubicBezTo>
                  <a:cubicBezTo>
                    <a:pt x="8560" y="12166"/>
                    <a:pt x="8560" y="12029"/>
                    <a:pt x="8423" y="11869"/>
                  </a:cubicBezTo>
                  <a:cubicBezTo>
                    <a:pt x="8355" y="11801"/>
                    <a:pt x="8280" y="11767"/>
                    <a:pt x="8206" y="11767"/>
                  </a:cubicBezTo>
                  <a:close/>
                  <a:moveTo>
                    <a:pt x="846" y="12154"/>
                  </a:moveTo>
                  <a:cubicBezTo>
                    <a:pt x="828" y="12154"/>
                    <a:pt x="807" y="12172"/>
                    <a:pt x="777" y="12212"/>
                  </a:cubicBezTo>
                  <a:cubicBezTo>
                    <a:pt x="777" y="12212"/>
                    <a:pt x="754" y="12212"/>
                    <a:pt x="754" y="12235"/>
                  </a:cubicBezTo>
                  <a:cubicBezTo>
                    <a:pt x="708" y="12280"/>
                    <a:pt x="640" y="12326"/>
                    <a:pt x="617" y="12417"/>
                  </a:cubicBezTo>
                  <a:cubicBezTo>
                    <a:pt x="526" y="12486"/>
                    <a:pt x="480" y="12600"/>
                    <a:pt x="389" y="12691"/>
                  </a:cubicBezTo>
                  <a:cubicBezTo>
                    <a:pt x="389" y="12691"/>
                    <a:pt x="366" y="12714"/>
                    <a:pt x="411" y="12714"/>
                  </a:cubicBezTo>
                  <a:cubicBezTo>
                    <a:pt x="464" y="12727"/>
                    <a:pt x="517" y="12740"/>
                    <a:pt x="570" y="12740"/>
                  </a:cubicBezTo>
                  <a:cubicBezTo>
                    <a:pt x="608" y="12740"/>
                    <a:pt x="647" y="12733"/>
                    <a:pt x="685" y="12714"/>
                  </a:cubicBezTo>
                  <a:cubicBezTo>
                    <a:pt x="891" y="12645"/>
                    <a:pt x="982" y="12486"/>
                    <a:pt x="914" y="12235"/>
                  </a:cubicBezTo>
                  <a:cubicBezTo>
                    <a:pt x="888" y="12183"/>
                    <a:pt x="869" y="12154"/>
                    <a:pt x="846" y="12154"/>
                  </a:cubicBezTo>
                  <a:close/>
                  <a:moveTo>
                    <a:pt x="1541" y="12069"/>
                  </a:moveTo>
                  <a:cubicBezTo>
                    <a:pt x="1444" y="12069"/>
                    <a:pt x="1347" y="12109"/>
                    <a:pt x="1279" y="12189"/>
                  </a:cubicBezTo>
                  <a:cubicBezTo>
                    <a:pt x="1119" y="12349"/>
                    <a:pt x="1119" y="12554"/>
                    <a:pt x="1279" y="12691"/>
                  </a:cubicBezTo>
                  <a:cubicBezTo>
                    <a:pt x="1350" y="12774"/>
                    <a:pt x="1446" y="12814"/>
                    <a:pt x="1544" y="12814"/>
                  </a:cubicBezTo>
                  <a:cubicBezTo>
                    <a:pt x="1634" y="12814"/>
                    <a:pt x="1727" y="12780"/>
                    <a:pt x="1804" y="12714"/>
                  </a:cubicBezTo>
                  <a:cubicBezTo>
                    <a:pt x="1941" y="12554"/>
                    <a:pt x="1941" y="12349"/>
                    <a:pt x="1804" y="12189"/>
                  </a:cubicBezTo>
                  <a:cubicBezTo>
                    <a:pt x="1735" y="12109"/>
                    <a:pt x="1638" y="12069"/>
                    <a:pt x="1541" y="12069"/>
                  </a:cubicBezTo>
                  <a:close/>
                  <a:moveTo>
                    <a:pt x="7921" y="12737"/>
                  </a:moveTo>
                  <a:cubicBezTo>
                    <a:pt x="7921" y="12759"/>
                    <a:pt x="7898" y="12759"/>
                    <a:pt x="7875" y="12782"/>
                  </a:cubicBezTo>
                  <a:cubicBezTo>
                    <a:pt x="7875" y="12805"/>
                    <a:pt x="7875" y="12828"/>
                    <a:pt x="7875" y="12828"/>
                  </a:cubicBezTo>
                  <a:cubicBezTo>
                    <a:pt x="7875" y="12828"/>
                    <a:pt x="7898" y="12805"/>
                    <a:pt x="7921" y="12805"/>
                  </a:cubicBezTo>
                  <a:cubicBezTo>
                    <a:pt x="7921" y="12782"/>
                    <a:pt x="7944" y="12782"/>
                    <a:pt x="7944" y="12759"/>
                  </a:cubicBezTo>
                  <a:cubicBezTo>
                    <a:pt x="7967" y="12759"/>
                    <a:pt x="7944" y="12759"/>
                    <a:pt x="7944" y="12737"/>
                  </a:cubicBezTo>
                  <a:close/>
                  <a:moveTo>
                    <a:pt x="2466" y="12146"/>
                  </a:moveTo>
                  <a:cubicBezTo>
                    <a:pt x="2373" y="12146"/>
                    <a:pt x="2280" y="12181"/>
                    <a:pt x="2215" y="12257"/>
                  </a:cubicBezTo>
                  <a:cubicBezTo>
                    <a:pt x="2032" y="12417"/>
                    <a:pt x="2078" y="12623"/>
                    <a:pt x="2192" y="12759"/>
                  </a:cubicBezTo>
                  <a:cubicBezTo>
                    <a:pt x="2253" y="12845"/>
                    <a:pt x="2353" y="12891"/>
                    <a:pt x="2458" y="12891"/>
                  </a:cubicBezTo>
                  <a:cubicBezTo>
                    <a:pt x="2549" y="12891"/>
                    <a:pt x="2643" y="12857"/>
                    <a:pt x="2717" y="12782"/>
                  </a:cubicBezTo>
                  <a:cubicBezTo>
                    <a:pt x="2877" y="12623"/>
                    <a:pt x="2854" y="12417"/>
                    <a:pt x="2740" y="12257"/>
                  </a:cubicBezTo>
                  <a:cubicBezTo>
                    <a:pt x="2668" y="12186"/>
                    <a:pt x="2567" y="12146"/>
                    <a:pt x="2466" y="12146"/>
                  </a:cubicBezTo>
                  <a:close/>
                  <a:moveTo>
                    <a:pt x="3382" y="12254"/>
                  </a:moveTo>
                  <a:cubicBezTo>
                    <a:pt x="3318" y="12254"/>
                    <a:pt x="3171" y="12328"/>
                    <a:pt x="3150" y="12349"/>
                  </a:cubicBezTo>
                  <a:cubicBezTo>
                    <a:pt x="3082" y="12440"/>
                    <a:pt x="3036" y="12531"/>
                    <a:pt x="3059" y="12623"/>
                  </a:cubicBezTo>
                  <a:cubicBezTo>
                    <a:pt x="3059" y="12714"/>
                    <a:pt x="3082" y="12805"/>
                    <a:pt x="3150" y="12874"/>
                  </a:cubicBezTo>
                  <a:cubicBezTo>
                    <a:pt x="3219" y="12942"/>
                    <a:pt x="3333" y="12965"/>
                    <a:pt x="3424" y="12988"/>
                  </a:cubicBezTo>
                  <a:cubicBezTo>
                    <a:pt x="3470" y="12988"/>
                    <a:pt x="3653" y="12896"/>
                    <a:pt x="3675" y="12874"/>
                  </a:cubicBezTo>
                  <a:cubicBezTo>
                    <a:pt x="3744" y="12805"/>
                    <a:pt x="3767" y="12691"/>
                    <a:pt x="3767" y="12600"/>
                  </a:cubicBezTo>
                  <a:cubicBezTo>
                    <a:pt x="3767" y="12531"/>
                    <a:pt x="3744" y="12417"/>
                    <a:pt x="3675" y="12349"/>
                  </a:cubicBezTo>
                  <a:cubicBezTo>
                    <a:pt x="3584" y="12280"/>
                    <a:pt x="3493" y="12257"/>
                    <a:pt x="3401" y="12257"/>
                  </a:cubicBezTo>
                  <a:cubicBezTo>
                    <a:pt x="3396" y="12255"/>
                    <a:pt x="3390" y="12254"/>
                    <a:pt x="3382" y="12254"/>
                  </a:cubicBezTo>
                  <a:close/>
                  <a:moveTo>
                    <a:pt x="4353" y="12363"/>
                  </a:moveTo>
                  <a:cubicBezTo>
                    <a:pt x="4274" y="12363"/>
                    <a:pt x="4198" y="12397"/>
                    <a:pt x="4132" y="12463"/>
                  </a:cubicBezTo>
                  <a:cubicBezTo>
                    <a:pt x="3972" y="12623"/>
                    <a:pt x="3972" y="12805"/>
                    <a:pt x="4132" y="12942"/>
                  </a:cubicBezTo>
                  <a:cubicBezTo>
                    <a:pt x="4200" y="13022"/>
                    <a:pt x="4280" y="13062"/>
                    <a:pt x="4360" y="13062"/>
                  </a:cubicBezTo>
                  <a:cubicBezTo>
                    <a:pt x="4440" y="13062"/>
                    <a:pt x="4520" y="13022"/>
                    <a:pt x="4588" y="12942"/>
                  </a:cubicBezTo>
                  <a:cubicBezTo>
                    <a:pt x="4748" y="12805"/>
                    <a:pt x="4748" y="12623"/>
                    <a:pt x="4611" y="12486"/>
                  </a:cubicBezTo>
                  <a:cubicBezTo>
                    <a:pt x="4528" y="12403"/>
                    <a:pt x="4439" y="12363"/>
                    <a:pt x="4353" y="12363"/>
                  </a:cubicBezTo>
                  <a:close/>
                  <a:moveTo>
                    <a:pt x="5273" y="12440"/>
                  </a:moveTo>
                  <a:cubicBezTo>
                    <a:pt x="5182" y="12440"/>
                    <a:pt x="5113" y="12463"/>
                    <a:pt x="5045" y="12531"/>
                  </a:cubicBezTo>
                  <a:cubicBezTo>
                    <a:pt x="4908" y="12691"/>
                    <a:pt x="4885" y="12874"/>
                    <a:pt x="5045" y="13011"/>
                  </a:cubicBezTo>
                  <a:cubicBezTo>
                    <a:pt x="5113" y="13090"/>
                    <a:pt x="5193" y="13130"/>
                    <a:pt x="5276" y="13130"/>
                  </a:cubicBezTo>
                  <a:cubicBezTo>
                    <a:pt x="5359" y="13130"/>
                    <a:pt x="5444" y="13090"/>
                    <a:pt x="5524" y="13011"/>
                  </a:cubicBezTo>
                  <a:cubicBezTo>
                    <a:pt x="5661" y="12874"/>
                    <a:pt x="5661" y="12691"/>
                    <a:pt x="5524" y="12554"/>
                  </a:cubicBezTo>
                  <a:cubicBezTo>
                    <a:pt x="5456" y="12486"/>
                    <a:pt x="5387" y="12440"/>
                    <a:pt x="5273" y="12440"/>
                  </a:cubicBezTo>
                  <a:close/>
                  <a:moveTo>
                    <a:pt x="6221" y="12531"/>
                  </a:moveTo>
                  <a:cubicBezTo>
                    <a:pt x="6150" y="12531"/>
                    <a:pt x="6077" y="12560"/>
                    <a:pt x="6004" y="12623"/>
                  </a:cubicBezTo>
                  <a:cubicBezTo>
                    <a:pt x="5867" y="12759"/>
                    <a:pt x="5867" y="12965"/>
                    <a:pt x="5981" y="13102"/>
                  </a:cubicBezTo>
                  <a:cubicBezTo>
                    <a:pt x="6052" y="13173"/>
                    <a:pt x="6149" y="13208"/>
                    <a:pt x="6241" y="13208"/>
                  </a:cubicBezTo>
                  <a:cubicBezTo>
                    <a:pt x="6325" y="13208"/>
                    <a:pt x="6406" y="13179"/>
                    <a:pt x="6460" y="13125"/>
                  </a:cubicBezTo>
                  <a:cubicBezTo>
                    <a:pt x="6620" y="12965"/>
                    <a:pt x="6597" y="12759"/>
                    <a:pt x="6460" y="12645"/>
                  </a:cubicBezTo>
                  <a:cubicBezTo>
                    <a:pt x="6386" y="12571"/>
                    <a:pt x="6305" y="12531"/>
                    <a:pt x="6221" y="12531"/>
                  </a:cubicBezTo>
                  <a:close/>
                  <a:moveTo>
                    <a:pt x="7217" y="12625"/>
                  </a:moveTo>
                  <a:cubicBezTo>
                    <a:pt x="7121" y="12625"/>
                    <a:pt x="7022" y="12654"/>
                    <a:pt x="6962" y="12714"/>
                  </a:cubicBezTo>
                  <a:cubicBezTo>
                    <a:pt x="6848" y="12828"/>
                    <a:pt x="6848" y="13079"/>
                    <a:pt x="6985" y="13193"/>
                  </a:cubicBezTo>
                  <a:cubicBezTo>
                    <a:pt x="7036" y="13245"/>
                    <a:pt x="7111" y="13268"/>
                    <a:pt x="7188" y="13268"/>
                  </a:cubicBezTo>
                  <a:cubicBezTo>
                    <a:pt x="7282" y="13268"/>
                    <a:pt x="7379" y="13233"/>
                    <a:pt x="7442" y="13170"/>
                  </a:cubicBezTo>
                  <a:cubicBezTo>
                    <a:pt x="7556" y="13056"/>
                    <a:pt x="7556" y="12828"/>
                    <a:pt x="7442" y="12691"/>
                  </a:cubicBezTo>
                  <a:cubicBezTo>
                    <a:pt x="7388" y="12648"/>
                    <a:pt x="7303" y="12625"/>
                    <a:pt x="7217" y="12625"/>
                  </a:cubicBezTo>
                  <a:close/>
                  <a:moveTo>
                    <a:pt x="486" y="12919"/>
                  </a:moveTo>
                  <a:cubicBezTo>
                    <a:pt x="394" y="12919"/>
                    <a:pt x="309" y="12954"/>
                    <a:pt x="252" y="13011"/>
                  </a:cubicBezTo>
                  <a:cubicBezTo>
                    <a:pt x="115" y="13193"/>
                    <a:pt x="23" y="13399"/>
                    <a:pt x="229" y="13558"/>
                  </a:cubicBezTo>
                  <a:cubicBezTo>
                    <a:pt x="286" y="13638"/>
                    <a:pt x="377" y="13678"/>
                    <a:pt x="474" y="13678"/>
                  </a:cubicBezTo>
                  <a:cubicBezTo>
                    <a:pt x="571" y="13678"/>
                    <a:pt x="674" y="13638"/>
                    <a:pt x="754" y="13558"/>
                  </a:cubicBezTo>
                  <a:cubicBezTo>
                    <a:pt x="891" y="13421"/>
                    <a:pt x="914" y="13193"/>
                    <a:pt x="754" y="13033"/>
                  </a:cubicBezTo>
                  <a:cubicBezTo>
                    <a:pt x="674" y="12954"/>
                    <a:pt x="577" y="12919"/>
                    <a:pt x="486" y="12919"/>
                  </a:cubicBezTo>
                  <a:close/>
                  <a:moveTo>
                    <a:pt x="1439" y="13033"/>
                  </a:moveTo>
                  <a:cubicBezTo>
                    <a:pt x="1347" y="13033"/>
                    <a:pt x="1256" y="13056"/>
                    <a:pt x="1187" y="13125"/>
                  </a:cubicBezTo>
                  <a:cubicBezTo>
                    <a:pt x="1096" y="13216"/>
                    <a:pt x="1073" y="13284"/>
                    <a:pt x="1073" y="13399"/>
                  </a:cubicBezTo>
                  <a:cubicBezTo>
                    <a:pt x="1073" y="13513"/>
                    <a:pt x="1096" y="13581"/>
                    <a:pt x="1165" y="13650"/>
                  </a:cubicBezTo>
                  <a:cubicBezTo>
                    <a:pt x="1256" y="13741"/>
                    <a:pt x="1324" y="13764"/>
                    <a:pt x="1439" y="13764"/>
                  </a:cubicBezTo>
                  <a:cubicBezTo>
                    <a:pt x="1530" y="13764"/>
                    <a:pt x="1621" y="13741"/>
                    <a:pt x="1690" y="13673"/>
                  </a:cubicBezTo>
                  <a:cubicBezTo>
                    <a:pt x="1781" y="13581"/>
                    <a:pt x="1804" y="13513"/>
                    <a:pt x="1804" y="13399"/>
                  </a:cubicBezTo>
                  <a:cubicBezTo>
                    <a:pt x="1804" y="13284"/>
                    <a:pt x="1781" y="13193"/>
                    <a:pt x="1690" y="13148"/>
                  </a:cubicBezTo>
                  <a:cubicBezTo>
                    <a:pt x="1644" y="13056"/>
                    <a:pt x="1553" y="13033"/>
                    <a:pt x="1439" y="13033"/>
                  </a:cubicBezTo>
                  <a:close/>
                  <a:moveTo>
                    <a:pt x="2364" y="13093"/>
                  </a:moveTo>
                  <a:cubicBezTo>
                    <a:pt x="2282" y="13093"/>
                    <a:pt x="2200" y="13127"/>
                    <a:pt x="2123" y="13193"/>
                  </a:cubicBezTo>
                  <a:cubicBezTo>
                    <a:pt x="1941" y="13353"/>
                    <a:pt x="1941" y="13581"/>
                    <a:pt x="2100" y="13718"/>
                  </a:cubicBezTo>
                  <a:cubicBezTo>
                    <a:pt x="2183" y="13801"/>
                    <a:pt x="2273" y="13841"/>
                    <a:pt x="2361" y="13841"/>
                  </a:cubicBezTo>
                  <a:cubicBezTo>
                    <a:pt x="2444" y="13841"/>
                    <a:pt x="2526" y="13807"/>
                    <a:pt x="2603" y="13741"/>
                  </a:cubicBezTo>
                  <a:cubicBezTo>
                    <a:pt x="2785" y="13581"/>
                    <a:pt x="2762" y="13376"/>
                    <a:pt x="2625" y="13216"/>
                  </a:cubicBezTo>
                  <a:cubicBezTo>
                    <a:pt x="2542" y="13133"/>
                    <a:pt x="2453" y="13093"/>
                    <a:pt x="2364" y="13093"/>
                  </a:cubicBezTo>
                  <a:close/>
                  <a:moveTo>
                    <a:pt x="7122" y="13558"/>
                  </a:moveTo>
                  <a:cubicBezTo>
                    <a:pt x="7031" y="13581"/>
                    <a:pt x="6917" y="13604"/>
                    <a:pt x="6848" y="13673"/>
                  </a:cubicBezTo>
                  <a:cubicBezTo>
                    <a:pt x="6802" y="13741"/>
                    <a:pt x="6802" y="13832"/>
                    <a:pt x="6757" y="13901"/>
                  </a:cubicBezTo>
                  <a:cubicBezTo>
                    <a:pt x="6757" y="13901"/>
                    <a:pt x="6757" y="13924"/>
                    <a:pt x="6757" y="13924"/>
                  </a:cubicBezTo>
                  <a:cubicBezTo>
                    <a:pt x="6780" y="13924"/>
                    <a:pt x="6802" y="13924"/>
                    <a:pt x="6802" y="13901"/>
                  </a:cubicBezTo>
                  <a:cubicBezTo>
                    <a:pt x="6871" y="13855"/>
                    <a:pt x="6917" y="13809"/>
                    <a:pt x="6962" y="13764"/>
                  </a:cubicBezTo>
                  <a:cubicBezTo>
                    <a:pt x="7031" y="13695"/>
                    <a:pt x="7076" y="13650"/>
                    <a:pt x="7145" y="13581"/>
                  </a:cubicBezTo>
                  <a:cubicBezTo>
                    <a:pt x="7145" y="13581"/>
                    <a:pt x="7145" y="13558"/>
                    <a:pt x="7145" y="13558"/>
                  </a:cubicBezTo>
                  <a:close/>
                  <a:moveTo>
                    <a:pt x="3310" y="13196"/>
                  </a:moveTo>
                  <a:cubicBezTo>
                    <a:pt x="3209" y="13196"/>
                    <a:pt x="3107" y="13236"/>
                    <a:pt x="3036" y="13307"/>
                  </a:cubicBezTo>
                  <a:cubicBezTo>
                    <a:pt x="2922" y="13467"/>
                    <a:pt x="2899" y="13650"/>
                    <a:pt x="3059" y="13832"/>
                  </a:cubicBezTo>
                  <a:cubicBezTo>
                    <a:pt x="3136" y="13898"/>
                    <a:pt x="3234" y="13932"/>
                    <a:pt x="3327" y="13932"/>
                  </a:cubicBezTo>
                  <a:cubicBezTo>
                    <a:pt x="3429" y="13932"/>
                    <a:pt x="3525" y="13892"/>
                    <a:pt x="3584" y="13809"/>
                  </a:cubicBezTo>
                  <a:cubicBezTo>
                    <a:pt x="3698" y="13673"/>
                    <a:pt x="3721" y="13467"/>
                    <a:pt x="3561" y="13307"/>
                  </a:cubicBezTo>
                  <a:cubicBezTo>
                    <a:pt x="3495" y="13230"/>
                    <a:pt x="3403" y="13196"/>
                    <a:pt x="3310" y="13196"/>
                  </a:cubicBezTo>
                  <a:close/>
                  <a:moveTo>
                    <a:pt x="4220" y="13301"/>
                  </a:moveTo>
                  <a:cubicBezTo>
                    <a:pt x="4146" y="13301"/>
                    <a:pt x="4074" y="13342"/>
                    <a:pt x="4018" y="13399"/>
                  </a:cubicBezTo>
                  <a:cubicBezTo>
                    <a:pt x="3972" y="13421"/>
                    <a:pt x="3881" y="13604"/>
                    <a:pt x="3904" y="13650"/>
                  </a:cubicBezTo>
                  <a:cubicBezTo>
                    <a:pt x="3926" y="13741"/>
                    <a:pt x="3926" y="13832"/>
                    <a:pt x="3995" y="13901"/>
                  </a:cubicBezTo>
                  <a:cubicBezTo>
                    <a:pt x="4036" y="13941"/>
                    <a:pt x="4185" y="14018"/>
                    <a:pt x="4250" y="14018"/>
                  </a:cubicBezTo>
                  <a:cubicBezTo>
                    <a:pt x="4257" y="14018"/>
                    <a:pt x="4264" y="14017"/>
                    <a:pt x="4269" y="14015"/>
                  </a:cubicBezTo>
                  <a:cubicBezTo>
                    <a:pt x="4337" y="13992"/>
                    <a:pt x="4451" y="13992"/>
                    <a:pt x="4520" y="13924"/>
                  </a:cubicBezTo>
                  <a:cubicBezTo>
                    <a:pt x="4543" y="13901"/>
                    <a:pt x="4634" y="13718"/>
                    <a:pt x="4634" y="13673"/>
                  </a:cubicBezTo>
                  <a:cubicBezTo>
                    <a:pt x="4611" y="13581"/>
                    <a:pt x="4588" y="13467"/>
                    <a:pt x="4520" y="13399"/>
                  </a:cubicBezTo>
                  <a:cubicBezTo>
                    <a:pt x="4451" y="13330"/>
                    <a:pt x="4360" y="13307"/>
                    <a:pt x="4269" y="13307"/>
                  </a:cubicBezTo>
                  <a:cubicBezTo>
                    <a:pt x="4253" y="13303"/>
                    <a:pt x="4237" y="13301"/>
                    <a:pt x="4220" y="13301"/>
                  </a:cubicBezTo>
                  <a:close/>
                  <a:moveTo>
                    <a:pt x="5207" y="13356"/>
                  </a:moveTo>
                  <a:cubicBezTo>
                    <a:pt x="5130" y="13356"/>
                    <a:pt x="5053" y="13390"/>
                    <a:pt x="4976" y="13467"/>
                  </a:cubicBezTo>
                  <a:cubicBezTo>
                    <a:pt x="4817" y="13604"/>
                    <a:pt x="4817" y="13787"/>
                    <a:pt x="4976" y="13946"/>
                  </a:cubicBezTo>
                  <a:cubicBezTo>
                    <a:pt x="5045" y="14015"/>
                    <a:pt x="5125" y="14049"/>
                    <a:pt x="5208" y="14049"/>
                  </a:cubicBezTo>
                  <a:cubicBezTo>
                    <a:pt x="5290" y="14049"/>
                    <a:pt x="5376" y="14015"/>
                    <a:pt x="5456" y="13946"/>
                  </a:cubicBezTo>
                  <a:cubicBezTo>
                    <a:pt x="5593" y="13787"/>
                    <a:pt x="5593" y="13604"/>
                    <a:pt x="5456" y="13467"/>
                  </a:cubicBezTo>
                  <a:cubicBezTo>
                    <a:pt x="5373" y="13396"/>
                    <a:pt x="5290" y="13356"/>
                    <a:pt x="5207" y="13356"/>
                  </a:cubicBezTo>
                  <a:close/>
                  <a:moveTo>
                    <a:pt x="6166" y="13456"/>
                  </a:moveTo>
                  <a:cubicBezTo>
                    <a:pt x="6083" y="13456"/>
                    <a:pt x="6004" y="13490"/>
                    <a:pt x="5935" y="13558"/>
                  </a:cubicBezTo>
                  <a:cubicBezTo>
                    <a:pt x="5775" y="13695"/>
                    <a:pt x="5775" y="13878"/>
                    <a:pt x="5912" y="14015"/>
                  </a:cubicBezTo>
                  <a:cubicBezTo>
                    <a:pt x="5981" y="14106"/>
                    <a:pt x="6049" y="14152"/>
                    <a:pt x="6163" y="14152"/>
                  </a:cubicBezTo>
                  <a:cubicBezTo>
                    <a:pt x="6255" y="14152"/>
                    <a:pt x="6323" y="14129"/>
                    <a:pt x="6392" y="14061"/>
                  </a:cubicBezTo>
                  <a:cubicBezTo>
                    <a:pt x="6483" y="13946"/>
                    <a:pt x="6506" y="13924"/>
                    <a:pt x="6506" y="13787"/>
                  </a:cubicBezTo>
                  <a:cubicBezTo>
                    <a:pt x="6506" y="13695"/>
                    <a:pt x="6483" y="13627"/>
                    <a:pt x="6414" y="13558"/>
                  </a:cubicBezTo>
                  <a:cubicBezTo>
                    <a:pt x="6335" y="13490"/>
                    <a:pt x="6249" y="13456"/>
                    <a:pt x="6166" y="13456"/>
                  </a:cubicBezTo>
                  <a:close/>
                  <a:moveTo>
                    <a:pt x="393" y="13867"/>
                  </a:moveTo>
                  <a:cubicBezTo>
                    <a:pt x="290" y="13867"/>
                    <a:pt x="202" y="13895"/>
                    <a:pt x="137" y="13992"/>
                  </a:cubicBezTo>
                  <a:cubicBezTo>
                    <a:pt x="137" y="13992"/>
                    <a:pt x="115" y="14015"/>
                    <a:pt x="115" y="14015"/>
                  </a:cubicBezTo>
                  <a:cubicBezTo>
                    <a:pt x="23" y="14061"/>
                    <a:pt x="1" y="14175"/>
                    <a:pt x="1" y="14243"/>
                  </a:cubicBezTo>
                  <a:cubicBezTo>
                    <a:pt x="1" y="14334"/>
                    <a:pt x="23" y="14426"/>
                    <a:pt x="115" y="14494"/>
                  </a:cubicBezTo>
                  <a:cubicBezTo>
                    <a:pt x="115" y="14494"/>
                    <a:pt x="137" y="14517"/>
                    <a:pt x="160" y="14540"/>
                  </a:cubicBezTo>
                  <a:cubicBezTo>
                    <a:pt x="206" y="14608"/>
                    <a:pt x="274" y="14631"/>
                    <a:pt x="366" y="14631"/>
                  </a:cubicBezTo>
                  <a:cubicBezTo>
                    <a:pt x="385" y="14641"/>
                    <a:pt x="411" y="14646"/>
                    <a:pt x="439" y="14646"/>
                  </a:cubicBezTo>
                  <a:cubicBezTo>
                    <a:pt x="479" y="14646"/>
                    <a:pt x="522" y="14635"/>
                    <a:pt x="548" y="14608"/>
                  </a:cubicBezTo>
                  <a:cubicBezTo>
                    <a:pt x="617" y="14563"/>
                    <a:pt x="685" y="14494"/>
                    <a:pt x="754" y="14426"/>
                  </a:cubicBezTo>
                  <a:cubicBezTo>
                    <a:pt x="777" y="14380"/>
                    <a:pt x="799" y="14312"/>
                    <a:pt x="777" y="14266"/>
                  </a:cubicBezTo>
                  <a:cubicBezTo>
                    <a:pt x="777" y="14175"/>
                    <a:pt x="777" y="14083"/>
                    <a:pt x="708" y="14038"/>
                  </a:cubicBezTo>
                  <a:cubicBezTo>
                    <a:pt x="662" y="13992"/>
                    <a:pt x="617" y="13946"/>
                    <a:pt x="571" y="13924"/>
                  </a:cubicBezTo>
                  <a:cubicBezTo>
                    <a:pt x="571" y="13901"/>
                    <a:pt x="548" y="13878"/>
                    <a:pt x="526" y="13878"/>
                  </a:cubicBezTo>
                  <a:cubicBezTo>
                    <a:pt x="479" y="13871"/>
                    <a:pt x="435" y="13867"/>
                    <a:pt x="393" y="13867"/>
                  </a:cubicBezTo>
                  <a:close/>
                  <a:moveTo>
                    <a:pt x="1337" y="13972"/>
                  </a:moveTo>
                  <a:cubicBezTo>
                    <a:pt x="1249" y="13972"/>
                    <a:pt x="1162" y="14007"/>
                    <a:pt x="1096" y="14083"/>
                  </a:cubicBezTo>
                  <a:cubicBezTo>
                    <a:pt x="936" y="14220"/>
                    <a:pt x="936" y="14449"/>
                    <a:pt x="1073" y="14608"/>
                  </a:cubicBezTo>
                  <a:cubicBezTo>
                    <a:pt x="1153" y="14688"/>
                    <a:pt x="1256" y="14728"/>
                    <a:pt x="1353" y="14728"/>
                  </a:cubicBezTo>
                  <a:cubicBezTo>
                    <a:pt x="1450" y="14728"/>
                    <a:pt x="1541" y="14688"/>
                    <a:pt x="1598" y="14608"/>
                  </a:cubicBezTo>
                  <a:cubicBezTo>
                    <a:pt x="1781" y="14471"/>
                    <a:pt x="1758" y="14220"/>
                    <a:pt x="1598" y="14083"/>
                  </a:cubicBezTo>
                  <a:cubicBezTo>
                    <a:pt x="1527" y="14012"/>
                    <a:pt x="1431" y="13972"/>
                    <a:pt x="1337" y="13972"/>
                  </a:cubicBezTo>
                  <a:close/>
                  <a:moveTo>
                    <a:pt x="2284" y="14075"/>
                  </a:moveTo>
                  <a:cubicBezTo>
                    <a:pt x="2196" y="14075"/>
                    <a:pt x="2109" y="14109"/>
                    <a:pt x="2032" y="14175"/>
                  </a:cubicBezTo>
                  <a:cubicBezTo>
                    <a:pt x="1963" y="14243"/>
                    <a:pt x="1918" y="14334"/>
                    <a:pt x="1918" y="14449"/>
                  </a:cubicBezTo>
                  <a:cubicBezTo>
                    <a:pt x="1918" y="14540"/>
                    <a:pt x="1941" y="14631"/>
                    <a:pt x="2032" y="14700"/>
                  </a:cubicBezTo>
                  <a:cubicBezTo>
                    <a:pt x="2118" y="14774"/>
                    <a:pt x="2218" y="14814"/>
                    <a:pt x="2314" y="14814"/>
                  </a:cubicBezTo>
                  <a:cubicBezTo>
                    <a:pt x="2394" y="14814"/>
                    <a:pt x="2471" y="14785"/>
                    <a:pt x="2534" y="14722"/>
                  </a:cubicBezTo>
                  <a:cubicBezTo>
                    <a:pt x="2625" y="14631"/>
                    <a:pt x="2671" y="14563"/>
                    <a:pt x="2671" y="14449"/>
                  </a:cubicBezTo>
                  <a:cubicBezTo>
                    <a:pt x="2671" y="14334"/>
                    <a:pt x="2648" y="14243"/>
                    <a:pt x="2557" y="14197"/>
                  </a:cubicBezTo>
                  <a:cubicBezTo>
                    <a:pt x="2474" y="14115"/>
                    <a:pt x="2379" y="14075"/>
                    <a:pt x="2284" y="14075"/>
                  </a:cubicBezTo>
                  <a:close/>
                  <a:moveTo>
                    <a:pt x="3253" y="14118"/>
                  </a:moveTo>
                  <a:cubicBezTo>
                    <a:pt x="3162" y="14118"/>
                    <a:pt x="3071" y="14152"/>
                    <a:pt x="2991" y="14220"/>
                  </a:cubicBezTo>
                  <a:cubicBezTo>
                    <a:pt x="2831" y="14357"/>
                    <a:pt x="2831" y="14586"/>
                    <a:pt x="2991" y="14745"/>
                  </a:cubicBezTo>
                  <a:cubicBezTo>
                    <a:pt x="3062" y="14828"/>
                    <a:pt x="3151" y="14868"/>
                    <a:pt x="3243" y="14868"/>
                  </a:cubicBezTo>
                  <a:cubicBezTo>
                    <a:pt x="3329" y="14868"/>
                    <a:pt x="3416" y="14834"/>
                    <a:pt x="3493" y="14768"/>
                  </a:cubicBezTo>
                  <a:cubicBezTo>
                    <a:pt x="3653" y="14608"/>
                    <a:pt x="3653" y="14380"/>
                    <a:pt x="3516" y="14220"/>
                  </a:cubicBezTo>
                  <a:cubicBezTo>
                    <a:pt x="3436" y="14152"/>
                    <a:pt x="3344" y="14118"/>
                    <a:pt x="3253" y="14118"/>
                  </a:cubicBezTo>
                  <a:close/>
                  <a:moveTo>
                    <a:pt x="6062" y="14404"/>
                  </a:moveTo>
                  <a:cubicBezTo>
                    <a:pt x="5977" y="14404"/>
                    <a:pt x="5899" y="14439"/>
                    <a:pt x="5821" y="14517"/>
                  </a:cubicBezTo>
                  <a:cubicBezTo>
                    <a:pt x="5707" y="14608"/>
                    <a:pt x="5707" y="14745"/>
                    <a:pt x="5753" y="14882"/>
                  </a:cubicBezTo>
                  <a:cubicBezTo>
                    <a:pt x="5767" y="14910"/>
                    <a:pt x="5772" y="14930"/>
                    <a:pt x="5785" y="14930"/>
                  </a:cubicBezTo>
                  <a:cubicBezTo>
                    <a:pt x="5793" y="14930"/>
                    <a:pt x="5804" y="14923"/>
                    <a:pt x="5821" y="14905"/>
                  </a:cubicBezTo>
                  <a:cubicBezTo>
                    <a:pt x="5889" y="14837"/>
                    <a:pt x="5935" y="14768"/>
                    <a:pt x="6004" y="14722"/>
                  </a:cubicBezTo>
                  <a:cubicBezTo>
                    <a:pt x="6072" y="14631"/>
                    <a:pt x="6141" y="14563"/>
                    <a:pt x="6232" y="14494"/>
                  </a:cubicBezTo>
                  <a:cubicBezTo>
                    <a:pt x="6255" y="14449"/>
                    <a:pt x="6255" y="14449"/>
                    <a:pt x="6186" y="14426"/>
                  </a:cubicBezTo>
                  <a:cubicBezTo>
                    <a:pt x="6143" y="14411"/>
                    <a:pt x="6102" y="14404"/>
                    <a:pt x="6062" y="14404"/>
                  </a:cubicBezTo>
                  <a:close/>
                  <a:moveTo>
                    <a:pt x="4200" y="14212"/>
                  </a:moveTo>
                  <a:cubicBezTo>
                    <a:pt x="4099" y="14212"/>
                    <a:pt x="3998" y="14251"/>
                    <a:pt x="3926" y="14334"/>
                  </a:cubicBezTo>
                  <a:cubicBezTo>
                    <a:pt x="3790" y="14494"/>
                    <a:pt x="3790" y="14700"/>
                    <a:pt x="3926" y="14837"/>
                  </a:cubicBezTo>
                  <a:cubicBezTo>
                    <a:pt x="4006" y="14905"/>
                    <a:pt x="4109" y="14939"/>
                    <a:pt x="4206" y="14939"/>
                  </a:cubicBezTo>
                  <a:cubicBezTo>
                    <a:pt x="4303" y="14939"/>
                    <a:pt x="4394" y="14905"/>
                    <a:pt x="4451" y="14837"/>
                  </a:cubicBezTo>
                  <a:cubicBezTo>
                    <a:pt x="4588" y="14677"/>
                    <a:pt x="4588" y="14471"/>
                    <a:pt x="4451" y="14312"/>
                  </a:cubicBezTo>
                  <a:cubicBezTo>
                    <a:pt x="4386" y="14246"/>
                    <a:pt x="4293" y="14212"/>
                    <a:pt x="4200" y="14212"/>
                  </a:cubicBezTo>
                  <a:close/>
                  <a:moveTo>
                    <a:pt x="5159" y="14312"/>
                  </a:moveTo>
                  <a:cubicBezTo>
                    <a:pt x="5068" y="14334"/>
                    <a:pt x="4954" y="14334"/>
                    <a:pt x="4885" y="14403"/>
                  </a:cubicBezTo>
                  <a:cubicBezTo>
                    <a:pt x="4771" y="14517"/>
                    <a:pt x="4748" y="14814"/>
                    <a:pt x="4885" y="14928"/>
                  </a:cubicBezTo>
                  <a:cubicBezTo>
                    <a:pt x="4954" y="15019"/>
                    <a:pt x="5045" y="15042"/>
                    <a:pt x="5136" y="15042"/>
                  </a:cubicBezTo>
                  <a:cubicBezTo>
                    <a:pt x="5228" y="15042"/>
                    <a:pt x="5319" y="15019"/>
                    <a:pt x="5387" y="14951"/>
                  </a:cubicBezTo>
                  <a:cubicBezTo>
                    <a:pt x="5524" y="14837"/>
                    <a:pt x="5524" y="14540"/>
                    <a:pt x="5410" y="14426"/>
                  </a:cubicBezTo>
                  <a:cubicBezTo>
                    <a:pt x="5387" y="14380"/>
                    <a:pt x="5182" y="14312"/>
                    <a:pt x="5159" y="14312"/>
                  </a:cubicBezTo>
                  <a:close/>
                  <a:moveTo>
                    <a:pt x="325" y="14807"/>
                  </a:moveTo>
                  <a:cubicBezTo>
                    <a:pt x="278" y="14807"/>
                    <a:pt x="230" y="14818"/>
                    <a:pt x="183" y="14837"/>
                  </a:cubicBezTo>
                  <a:cubicBezTo>
                    <a:pt x="92" y="14859"/>
                    <a:pt x="92" y="14882"/>
                    <a:pt x="115" y="14951"/>
                  </a:cubicBezTo>
                  <a:cubicBezTo>
                    <a:pt x="160" y="15156"/>
                    <a:pt x="252" y="15339"/>
                    <a:pt x="343" y="15521"/>
                  </a:cubicBezTo>
                  <a:cubicBezTo>
                    <a:pt x="343" y="15555"/>
                    <a:pt x="380" y="15576"/>
                    <a:pt x="417" y="15576"/>
                  </a:cubicBezTo>
                  <a:cubicBezTo>
                    <a:pt x="431" y="15576"/>
                    <a:pt x="445" y="15573"/>
                    <a:pt x="457" y="15567"/>
                  </a:cubicBezTo>
                  <a:cubicBezTo>
                    <a:pt x="503" y="15544"/>
                    <a:pt x="526" y="15499"/>
                    <a:pt x="594" y="15476"/>
                  </a:cubicBezTo>
                  <a:cubicBezTo>
                    <a:pt x="594" y="15453"/>
                    <a:pt x="640" y="15407"/>
                    <a:pt x="662" y="15362"/>
                  </a:cubicBezTo>
                  <a:cubicBezTo>
                    <a:pt x="662" y="15362"/>
                    <a:pt x="662" y="15339"/>
                    <a:pt x="662" y="15316"/>
                  </a:cubicBezTo>
                  <a:cubicBezTo>
                    <a:pt x="731" y="15156"/>
                    <a:pt x="685" y="15042"/>
                    <a:pt x="526" y="14882"/>
                  </a:cubicBezTo>
                  <a:cubicBezTo>
                    <a:pt x="459" y="14829"/>
                    <a:pt x="392" y="14807"/>
                    <a:pt x="325" y="14807"/>
                  </a:cubicBezTo>
                  <a:close/>
                  <a:moveTo>
                    <a:pt x="1279" y="14882"/>
                  </a:moveTo>
                  <a:cubicBezTo>
                    <a:pt x="1210" y="14905"/>
                    <a:pt x="1119" y="14882"/>
                    <a:pt x="1050" y="14974"/>
                  </a:cubicBezTo>
                  <a:cubicBezTo>
                    <a:pt x="1028" y="15019"/>
                    <a:pt x="982" y="15042"/>
                    <a:pt x="936" y="15088"/>
                  </a:cubicBezTo>
                  <a:cubicBezTo>
                    <a:pt x="914" y="15088"/>
                    <a:pt x="914" y="15110"/>
                    <a:pt x="914" y="15133"/>
                  </a:cubicBezTo>
                  <a:cubicBezTo>
                    <a:pt x="868" y="15293"/>
                    <a:pt x="868" y="15430"/>
                    <a:pt x="1005" y="15521"/>
                  </a:cubicBezTo>
                  <a:cubicBezTo>
                    <a:pt x="1005" y="15544"/>
                    <a:pt x="1028" y="15544"/>
                    <a:pt x="1028" y="15544"/>
                  </a:cubicBezTo>
                  <a:cubicBezTo>
                    <a:pt x="1073" y="15635"/>
                    <a:pt x="1187" y="15658"/>
                    <a:pt x="1256" y="15658"/>
                  </a:cubicBezTo>
                  <a:cubicBezTo>
                    <a:pt x="1370" y="15658"/>
                    <a:pt x="1461" y="15635"/>
                    <a:pt x="1530" y="15544"/>
                  </a:cubicBezTo>
                  <a:cubicBezTo>
                    <a:pt x="1530" y="15544"/>
                    <a:pt x="1530" y="15521"/>
                    <a:pt x="1553" y="15521"/>
                  </a:cubicBezTo>
                  <a:cubicBezTo>
                    <a:pt x="1644" y="15476"/>
                    <a:pt x="1644" y="15384"/>
                    <a:pt x="1667" y="15316"/>
                  </a:cubicBezTo>
                  <a:cubicBezTo>
                    <a:pt x="1667" y="15247"/>
                    <a:pt x="1667" y="15156"/>
                    <a:pt x="1644" y="15110"/>
                  </a:cubicBezTo>
                  <a:cubicBezTo>
                    <a:pt x="1575" y="15042"/>
                    <a:pt x="1507" y="14974"/>
                    <a:pt x="1439" y="14928"/>
                  </a:cubicBezTo>
                  <a:cubicBezTo>
                    <a:pt x="1393" y="14882"/>
                    <a:pt x="1347" y="14882"/>
                    <a:pt x="1279" y="14882"/>
                  </a:cubicBezTo>
                  <a:close/>
                  <a:moveTo>
                    <a:pt x="2211" y="14996"/>
                  </a:moveTo>
                  <a:cubicBezTo>
                    <a:pt x="2124" y="14996"/>
                    <a:pt x="2037" y="15025"/>
                    <a:pt x="1963" y="15088"/>
                  </a:cubicBezTo>
                  <a:cubicBezTo>
                    <a:pt x="1804" y="15247"/>
                    <a:pt x="1804" y="15476"/>
                    <a:pt x="1963" y="15635"/>
                  </a:cubicBezTo>
                  <a:cubicBezTo>
                    <a:pt x="2032" y="15715"/>
                    <a:pt x="2129" y="15755"/>
                    <a:pt x="2226" y="15755"/>
                  </a:cubicBezTo>
                  <a:cubicBezTo>
                    <a:pt x="2323" y="15755"/>
                    <a:pt x="2420" y="15715"/>
                    <a:pt x="2488" y="15635"/>
                  </a:cubicBezTo>
                  <a:cubicBezTo>
                    <a:pt x="2648" y="15499"/>
                    <a:pt x="2625" y="15247"/>
                    <a:pt x="2488" y="15110"/>
                  </a:cubicBezTo>
                  <a:cubicBezTo>
                    <a:pt x="2414" y="15036"/>
                    <a:pt x="2313" y="14996"/>
                    <a:pt x="2211" y="14996"/>
                  </a:cubicBezTo>
                  <a:close/>
                  <a:moveTo>
                    <a:pt x="3150" y="15065"/>
                  </a:moveTo>
                  <a:cubicBezTo>
                    <a:pt x="3036" y="15065"/>
                    <a:pt x="2968" y="15088"/>
                    <a:pt x="2899" y="15179"/>
                  </a:cubicBezTo>
                  <a:cubicBezTo>
                    <a:pt x="2740" y="15339"/>
                    <a:pt x="2740" y="15544"/>
                    <a:pt x="2899" y="15704"/>
                  </a:cubicBezTo>
                  <a:cubicBezTo>
                    <a:pt x="2945" y="15795"/>
                    <a:pt x="3036" y="15795"/>
                    <a:pt x="3150" y="15795"/>
                  </a:cubicBezTo>
                  <a:cubicBezTo>
                    <a:pt x="3167" y="15799"/>
                    <a:pt x="3183" y="15801"/>
                    <a:pt x="3199" y="15801"/>
                  </a:cubicBezTo>
                  <a:cubicBezTo>
                    <a:pt x="3273" y="15801"/>
                    <a:pt x="3345" y="15760"/>
                    <a:pt x="3401" y="15704"/>
                  </a:cubicBezTo>
                  <a:cubicBezTo>
                    <a:pt x="3561" y="15544"/>
                    <a:pt x="3561" y="15339"/>
                    <a:pt x="3401" y="15179"/>
                  </a:cubicBezTo>
                  <a:cubicBezTo>
                    <a:pt x="3333" y="15088"/>
                    <a:pt x="3242" y="15065"/>
                    <a:pt x="3150" y="15065"/>
                  </a:cubicBezTo>
                  <a:close/>
                  <a:moveTo>
                    <a:pt x="5033" y="15258"/>
                  </a:moveTo>
                  <a:cubicBezTo>
                    <a:pt x="4798" y="15258"/>
                    <a:pt x="4660" y="15461"/>
                    <a:pt x="4680" y="15681"/>
                  </a:cubicBezTo>
                  <a:cubicBezTo>
                    <a:pt x="4680" y="15727"/>
                    <a:pt x="4703" y="15818"/>
                    <a:pt x="4771" y="15864"/>
                  </a:cubicBezTo>
                  <a:cubicBezTo>
                    <a:pt x="4787" y="15880"/>
                    <a:pt x="4803" y="15896"/>
                    <a:pt x="4819" y="15896"/>
                  </a:cubicBezTo>
                  <a:cubicBezTo>
                    <a:pt x="4826" y="15896"/>
                    <a:pt x="4833" y="15893"/>
                    <a:pt x="4839" y="15887"/>
                  </a:cubicBezTo>
                  <a:cubicBezTo>
                    <a:pt x="4908" y="15795"/>
                    <a:pt x="4999" y="15727"/>
                    <a:pt x="5068" y="15658"/>
                  </a:cubicBezTo>
                  <a:cubicBezTo>
                    <a:pt x="5136" y="15567"/>
                    <a:pt x="5228" y="15499"/>
                    <a:pt x="5296" y="15430"/>
                  </a:cubicBezTo>
                  <a:cubicBezTo>
                    <a:pt x="5342" y="15384"/>
                    <a:pt x="5319" y="15384"/>
                    <a:pt x="5296" y="15339"/>
                  </a:cubicBezTo>
                  <a:cubicBezTo>
                    <a:pt x="5250" y="15293"/>
                    <a:pt x="5182" y="15293"/>
                    <a:pt x="5136" y="15270"/>
                  </a:cubicBezTo>
                  <a:cubicBezTo>
                    <a:pt x="5100" y="15262"/>
                    <a:pt x="5065" y="15258"/>
                    <a:pt x="5033" y="15258"/>
                  </a:cubicBezTo>
                  <a:close/>
                  <a:moveTo>
                    <a:pt x="4089" y="15150"/>
                  </a:moveTo>
                  <a:cubicBezTo>
                    <a:pt x="3995" y="15150"/>
                    <a:pt x="3904" y="15190"/>
                    <a:pt x="3835" y="15270"/>
                  </a:cubicBezTo>
                  <a:cubicBezTo>
                    <a:pt x="3675" y="15430"/>
                    <a:pt x="3675" y="15635"/>
                    <a:pt x="3835" y="15795"/>
                  </a:cubicBezTo>
                  <a:cubicBezTo>
                    <a:pt x="3912" y="15872"/>
                    <a:pt x="4005" y="15907"/>
                    <a:pt x="4095" y="15907"/>
                  </a:cubicBezTo>
                  <a:cubicBezTo>
                    <a:pt x="4193" y="15907"/>
                    <a:pt x="4289" y="15866"/>
                    <a:pt x="4360" y="15795"/>
                  </a:cubicBezTo>
                  <a:cubicBezTo>
                    <a:pt x="4497" y="15635"/>
                    <a:pt x="4497" y="15430"/>
                    <a:pt x="4360" y="15270"/>
                  </a:cubicBezTo>
                  <a:cubicBezTo>
                    <a:pt x="4280" y="15190"/>
                    <a:pt x="4183" y="15150"/>
                    <a:pt x="4089" y="15150"/>
                  </a:cubicBezTo>
                  <a:close/>
                  <a:moveTo>
                    <a:pt x="1191" y="15820"/>
                  </a:moveTo>
                  <a:cubicBezTo>
                    <a:pt x="1090" y="15820"/>
                    <a:pt x="997" y="15897"/>
                    <a:pt x="891" y="15932"/>
                  </a:cubicBezTo>
                  <a:cubicBezTo>
                    <a:pt x="891" y="16001"/>
                    <a:pt x="822" y="16024"/>
                    <a:pt x="822" y="16069"/>
                  </a:cubicBezTo>
                  <a:cubicBezTo>
                    <a:pt x="799" y="16092"/>
                    <a:pt x="868" y="16138"/>
                    <a:pt x="891" y="16183"/>
                  </a:cubicBezTo>
                  <a:cubicBezTo>
                    <a:pt x="914" y="16183"/>
                    <a:pt x="914" y="16206"/>
                    <a:pt x="936" y="16206"/>
                  </a:cubicBezTo>
                  <a:cubicBezTo>
                    <a:pt x="982" y="16229"/>
                    <a:pt x="1005" y="16320"/>
                    <a:pt x="1096" y="16343"/>
                  </a:cubicBezTo>
                  <a:cubicBezTo>
                    <a:pt x="1165" y="16343"/>
                    <a:pt x="1187" y="16434"/>
                    <a:pt x="1279" y="16457"/>
                  </a:cubicBezTo>
                  <a:cubicBezTo>
                    <a:pt x="1343" y="16489"/>
                    <a:pt x="1377" y="16512"/>
                    <a:pt x="1405" y="16512"/>
                  </a:cubicBezTo>
                  <a:cubicBezTo>
                    <a:pt x="1436" y="16512"/>
                    <a:pt x="1459" y="16484"/>
                    <a:pt x="1507" y="16412"/>
                  </a:cubicBezTo>
                  <a:cubicBezTo>
                    <a:pt x="1553" y="16366"/>
                    <a:pt x="1553" y="16297"/>
                    <a:pt x="1575" y="16252"/>
                  </a:cubicBezTo>
                  <a:cubicBezTo>
                    <a:pt x="1598" y="16138"/>
                    <a:pt x="1530" y="16046"/>
                    <a:pt x="1484" y="15955"/>
                  </a:cubicBezTo>
                  <a:cubicBezTo>
                    <a:pt x="1461" y="15932"/>
                    <a:pt x="1324" y="15864"/>
                    <a:pt x="1279" y="15841"/>
                  </a:cubicBezTo>
                  <a:cubicBezTo>
                    <a:pt x="1248" y="15826"/>
                    <a:pt x="1219" y="15820"/>
                    <a:pt x="1191" y="15820"/>
                  </a:cubicBezTo>
                  <a:close/>
                  <a:moveTo>
                    <a:pt x="3964" y="16114"/>
                  </a:moveTo>
                  <a:cubicBezTo>
                    <a:pt x="3908" y="16114"/>
                    <a:pt x="3853" y="16121"/>
                    <a:pt x="3812" y="16138"/>
                  </a:cubicBezTo>
                  <a:cubicBezTo>
                    <a:pt x="3653" y="16229"/>
                    <a:pt x="3584" y="16457"/>
                    <a:pt x="3653" y="16640"/>
                  </a:cubicBezTo>
                  <a:cubicBezTo>
                    <a:pt x="3665" y="16677"/>
                    <a:pt x="3678" y="16694"/>
                    <a:pt x="3698" y="16694"/>
                  </a:cubicBezTo>
                  <a:cubicBezTo>
                    <a:pt x="3714" y="16694"/>
                    <a:pt x="3736" y="16683"/>
                    <a:pt x="3767" y="16663"/>
                  </a:cubicBezTo>
                  <a:cubicBezTo>
                    <a:pt x="3835" y="16640"/>
                    <a:pt x="3904" y="16617"/>
                    <a:pt x="3972" y="16594"/>
                  </a:cubicBezTo>
                  <a:cubicBezTo>
                    <a:pt x="4086" y="16526"/>
                    <a:pt x="4200" y="16457"/>
                    <a:pt x="4315" y="16366"/>
                  </a:cubicBezTo>
                  <a:cubicBezTo>
                    <a:pt x="4360" y="16320"/>
                    <a:pt x="4337" y="16297"/>
                    <a:pt x="4315" y="16252"/>
                  </a:cubicBezTo>
                  <a:cubicBezTo>
                    <a:pt x="4292" y="16252"/>
                    <a:pt x="4292" y="16252"/>
                    <a:pt x="4292" y="16229"/>
                  </a:cubicBezTo>
                  <a:cubicBezTo>
                    <a:pt x="4269" y="16229"/>
                    <a:pt x="4246" y="16206"/>
                    <a:pt x="4223" y="16183"/>
                  </a:cubicBezTo>
                  <a:cubicBezTo>
                    <a:pt x="4179" y="16139"/>
                    <a:pt x="4068" y="16114"/>
                    <a:pt x="3964" y="16114"/>
                  </a:cubicBezTo>
                  <a:close/>
                  <a:moveTo>
                    <a:pt x="2078" y="15923"/>
                  </a:moveTo>
                  <a:cubicBezTo>
                    <a:pt x="2039" y="15923"/>
                    <a:pt x="1996" y="15939"/>
                    <a:pt x="1963" y="15955"/>
                  </a:cubicBezTo>
                  <a:cubicBezTo>
                    <a:pt x="1872" y="16046"/>
                    <a:pt x="1735" y="16138"/>
                    <a:pt x="1735" y="16297"/>
                  </a:cubicBezTo>
                  <a:cubicBezTo>
                    <a:pt x="1735" y="16389"/>
                    <a:pt x="1735" y="16480"/>
                    <a:pt x="1827" y="16526"/>
                  </a:cubicBezTo>
                  <a:cubicBezTo>
                    <a:pt x="1872" y="16571"/>
                    <a:pt x="1895" y="16617"/>
                    <a:pt x="1941" y="16640"/>
                  </a:cubicBezTo>
                  <a:cubicBezTo>
                    <a:pt x="1963" y="16663"/>
                    <a:pt x="1963" y="16685"/>
                    <a:pt x="1986" y="16685"/>
                  </a:cubicBezTo>
                  <a:cubicBezTo>
                    <a:pt x="2039" y="16692"/>
                    <a:pt x="2086" y="16697"/>
                    <a:pt x="2129" y="16697"/>
                  </a:cubicBezTo>
                  <a:cubicBezTo>
                    <a:pt x="2233" y="16697"/>
                    <a:pt x="2310" y="16669"/>
                    <a:pt x="2374" y="16571"/>
                  </a:cubicBezTo>
                  <a:cubicBezTo>
                    <a:pt x="2397" y="16571"/>
                    <a:pt x="2397" y="16571"/>
                    <a:pt x="2397" y="16548"/>
                  </a:cubicBezTo>
                  <a:cubicBezTo>
                    <a:pt x="2488" y="16503"/>
                    <a:pt x="2511" y="16412"/>
                    <a:pt x="2511" y="16320"/>
                  </a:cubicBezTo>
                  <a:cubicBezTo>
                    <a:pt x="2511" y="16229"/>
                    <a:pt x="2488" y="16138"/>
                    <a:pt x="2397" y="16069"/>
                  </a:cubicBezTo>
                  <a:cubicBezTo>
                    <a:pt x="2374" y="16046"/>
                    <a:pt x="2374" y="16046"/>
                    <a:pt x="2352" y="16024"/>
                  </a:cubicBezTo>
                  <a:cubicBezTo>
                    <a:pt x="2306" y="15932"/>
                    <a:pt x="2215" y="15932"/>
                    <a:pt x="2123" y="15932"/>
                  </a:cubicBezTo>
                  <a:cubicBezTo>
                    <a:pt x="2110" y="15926"/>
                    <a:pt x="2095" y="15923"/>
                    <a:pt x="2078" y="15923"/>
                  </a:cubicBezTo>
                  <a:close/>
                  <a:moveTo>
                    <a:pt x="3071" y="16029"/>
                  </a:moveTo>
                  <a:cubicBezTo>
                    <a:pt x="2974" y="16029"/>
                    <a:pt x="2877" y="16069"/>
                    <a:pt x="2808" y="16138"/>
                  </a:cubicBezTo>
                  <a:cubicBezTo>
                    <a:pt x="2671" y="16275"/>
                    <a:pt x="2648" y="16503"/>
                    <a:pt x="2808" y="16663"/>
                  </a:cubicBezTo>
                  <a:cubicBezTo>
                    <a:pt x="2879" y="16746"/>
                    <a:pt x="2981" y="16785"/>
                    <a:pt x="3082" y="16785"/>
                  </a:cubicBezTo>
                  <a:cubicBezTo>
                    <a:pt x="3175" y="16785"/>
                    <a:pt x="3267" y="16751"/>
                    <a:pt x="3333" y="16685"/>
                  </a:cubicBezTo>
                  <a:cubicBezTo>
                    <a:pt x="3493" y="16526"/>
                    <a:pt x="3493" y="16275"/>
                    <a:pt x="3333" y="16160"/>
                  </a:cubicBezTo>
                  <a:cubicBezTo>
                    <a:pt x="3265" y="16069"/>
                    <a:pt x="3168" y="16029"/>
                    <a:pt x="3071" y="1602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2" name="Google Shape;2352;p40"/>
            <p:cNvSpPr/>
            <p:nvPr/>
          </p:nvSpPr>
          <p:spPr>
            <a:xfrm>
              <a:off x="4607450" y="1130175"/>
              <a:ext cx="442250" cy="429000"/>
            </a:xfrm>
            <a:custGeom>
              <a:avLst/>
              <a:gdLst/>
              <a:ahLst/>
              <a:cxnLst/>
              <a:rect l="l" t="t" r="r" b="b"/>
              <a:pathLst>
                <a:path w="17690" h="17160" extrusionOk="0">
                  <a:moveTo>
                    <a:pt x="14711" y="1"/>
                  </a:moveTo>
                  <a:cubicBezTo>
                    <a:pt x="14015" y="1"/>
                    <a:pt x="13319" y="263"/>
                    <a:pt x="12783" y="788"/>
                  </a:cubicBezTo>
                  <a:lnTo>
                    <a:pt x="1073" y="12521"/>
                  </a:lnTo>
                  <a:cubicBezTo>
                    <a:pt x="0" y="13571"/>
                    <a:pt x="0" y="15305"/>
                    <a:pt x="1073" y="16355"/>
                  </a:cubicBezTo>
                  <a:cubicBezTo>
                    <a:pt x="1598" y="16892"/>
                    <a:pt x="2294" y="17160"/>
                    <a:pt x="2990" y="17160"/>
                  </a:cubicBezTo>
                  <a:cubicBezTo>
                    <a:pt x="3687" y="17160"/>
                    <a:pt x="4383" y="16892"/>
                    <a:pt x="4908" y="16355"/>
                  </a:cubicBezTo>
                  <a:lnTo>
                    <a:pt x="16640" y="4646"/>
                  </a:lnTo>
                  <a:cubicBezTo>
                    <a:pt x="17690" y="3573"/>
                    <a:pt x="17690" y="1861"/>
                    <a:pt x="16640" y="788"/>
                  </a:cubicBezTo>
                  <a:cubicBezTo>
                    <a:pt x="16104" y="263"/>
                    <a:pt x="15407" y="1"/>
                    <a:pt x="1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3" name="Google Shape;2353;p40"/>
            <p:cNvSpPr/>
            <p:nvPr/>
          </p:nvSpPr>
          <p:spPr>
            <a:xfrm>
              <a:off x="4595475" y="1127400"/>
              <a:ext cx="422850" cy="419650"/>
            </a:xfrm>
            <a:custGeom>
              <a:avLst/>
              <a:gdLst/>
              <a:ahLst/>
              <a:cxnLst/>
              <a:rect l="l" t="t" r="r" b="b"/>
              <a:pathLst>
                <a:path w="16914" h="16786" extrusionOk="0">
                  <a:moveTo>
                    <a:pt x="13206" y="87"/>
                  </a:moveTo>
                  <a:cubicBezTo>
                    <a:pt x="13191" y="87"/>
                    <a:pt x="13172" y="92"/>
                    <a:pt x="13147" y="101"/>
                  </a:cubicBezTo>
                  <a:cubicBezTo>
                    <a:pt x="13079" y="146"/>
                    <a:pt x="13010" y="169"/>
                    <a:pt x="12942" y="192"/>
                  </a:cubicBezTo>
                  <a:cubicBezTo>
                    <a:pt x="12828" y="260"/>
                    <a:pt x="12714" y="329"/>
                    <a:pt x="12600" y="420"/>
                  </a:cubicBezTo>
                  <a:cubicBezTo>
                    <a:pt x="12554" y="466"/>
                    <a:pt x="12577" y="489"/>
                    <a:pt x="12622" y="511"/>
                  </a:cubicBezTo>
                  <a:cubicBezTo>
                    <a:pt x="12622" y="534"/>
                    <a:pt x="12622" y="534"/>
                    <a:pt x="12645" y="534"/>
                  </a:cubicBezTo>
                  <a:cubicBezTo>
                    <a:pt x="12645" y="557"/>
                    <a:pt x="12668" y="580"/>
                    <a:pt x="12691" y="580"/>
                  </a:cubicBezTo>
                  <a:cubicBezTo>
                    <a:pt x="12737" y="641"/>
                    <a:pt x="12853" y="671"/>
                    <a:pt x="12960" y="671"/>
                  </a:cubicBezTo>
                  <a:cubicBezTo>
                    <a:pt x="13013" y="671"/>
                    <a:pt x="13064" y="664"/>
                    <a:pt x="13102" y="648"/>
                  </a:cubicBezTo>
                  <a:cubicBezTo>
                    <a:pt x="13262" y="557"/>
                    <a:pt x="13330" y="329"/>
                    <a:pt x="13262" y="146"/>
                  </a:cubicBezTo>
                  <a:cubicBezTo>
                    <a:pt x="13247" y="103"/>
                    <a:pt x="13233" y="87"/>
                    <a:pt x="13206" y="87"/>
                  </a:cubicBezTo>
                  <a:close/>
                  <a:moveTo>
                    <a:pt x="13841" y="1"/>
                  </a:moveTo>
                  <a:cubicBezTo>
                    <a:pt x="13751" y="1"/>
                    <a:pt x="13658" y="35"/>
                    <a:pt x="13581" y="101"/>
                  </a:cubicBezTo>
                  <a:cubicBezTo>
                    <a:pt x="13421" y="260"/>
                    <a:pt x="13421" y="489"/>
                    <a:pt x="13581" y="626"/>
                  </a:cubicBezTo>
                  <a:cubicBezTo>
                    <a:pt x="13645" y="710"/>
                    <a:pt x="13733" y="746"/>
                    <a:pt x="13823" y="746"/>
                  </a:cubicBezTo>
                  <a:cubicBezTo>
                    <a:pt x="13927" y="746"/>
                    <a:pt x="14033" y="699"/>
                    <a:pt x="14106" y="626"/>
                  </a:cubicBezTo>
                  <a:cubicBezTo>
                    <a:pt x="14243" y="489"/>
                    <a:pt x="14266" y="260"/>
                    <a:pt x="14106" y="123"/>
                  </a:cubicBezTo>
                  <a:cubicBezTo>
                    <a:pt x="14035" y="40"/>
                    <a:pt x="13939" y="1"/>
                    <a:pt x="13841" y="1"/>
                  </a:cubicBezTo>
                  <a:close/>
                  <a:moveTo>
                    <a:pt x="14784" y="78"/>
                  </a:moveTo>
                  <a:cubicBezTo>
                    <a:pt x="14686" y="78"/>
                    <a:pt x="14602" y="114"/>
                    <a:pt x="14540" y="192"/>
                  </a:cubicBezTo>
                  <a:cubicBezTo>
                    <a:pt x="14517" y="215"/>
                    <a:pt x="14517" y="215"/>
                    <a:pt x="14517" y="215"/>
                  </a:cubicBezTo>
                  <a:cubicBezTo>
                    <a:pt x="14426" y="283"/>
                    <a:pt x="14403" y="374"/>
                    <a:pt x="14403" y="466"/>
                  </a:cubicBezTo>
                  <a:cubicBezTo>
                    <a:pt x="14403" y="557"/>
                    <a:pt x="14426" y="648"/>
                    <a:pt x="14517" y="717"/>
                  </a:cubicBezTo>
                  <a:cubicBezTo>
                    <a:pt x="14540" y="717"/>
                    <a:pt x="14540" y="740"/>
                    <a:pt x="14563" y="762"/>
                  </a:cubicBezTo>
                  <a:cubicBezTo>
                    <a:pt x="14608" y="831"/>
                    <a:pt x="14700" y="831"/>
                    <a:pt x="14791" y="854"/>
                  </a:cubicBezTo>
                  <a:cubicBezTo>
                    <a:pt x="14836" y="854"/>
                    <a:pt x="14905" y="854"/>
                    <a:pt x="14951" y="831"/>
                  </a:cubicBezTo>
                  <a:cubicBezTo>
                    <a:pt x="15042" y="740"/>
                    <a:pt x="15179" y="648"/>
                    <a:pt x="15179" y="489"/>
                  </a:cubicBezTo>
                  <a:cubicBezTo>
                    <a:pt x="15179" y="397"/>
                    <a:pt x="15179" y="306"/>
                    <a:pt x="15088" y="237"/>
                  </a:cubicBezTo>
                  <a:cubicBezTo>
                    <a:pt x="15042" y="215"/>
                    <a:pt x="15019" y="169"/>
                    <a:pt x="14973" y="123"/>
                  </a:cubicBezTo>
                  <a:cubicBezTo>
                    <a:pt x="14951" y="123"/>
                    <a:pt x="14951" y="101"/>
                    <a:pt x="14928" y="101"/>
                  </a:cubicBezTo>
                  <a:cubicBezTo>
                    <a:pt x="14877" y="86"/>
                    <a:pt x="14829" y="78"/>
                    <a:pt x="14784" y="78"/>
                  </a:cubicBezTo>
                  <a:close/>
                  <a:moveTo>
                    <a:pt x="15524" y="261"/>
                  </a:moveTo>
                  <a:cubicBezTo>
                    <a:pt x="15483" y="261"/>
                    <a:pt x="15461" y="294"/>
                    <a:pt x="15407" y="374"/>
                  </a:cubicBezTo>
                  <a:cubicBezTo>
                    <a:pt x="15361" y="420"/>
                    <a:pt x="15361" y="466"/>
                    <a:pt x="15339" y="534"/>
                  </a:cubicBezTo>
                  <a:cubicBezTo>
                    <a:pt x="15316" y="648"/>
                    <a:pt x="15407" y="717"/>
                    <a:pt x="15453" y="831"/>
                  </a:cubicBezTo>
                  <a:cubicBezTo>
                    <a:pt x="15453" y="831"/>
                    <a:pt x="15590" y="899"/>
                    <a:pt x="15635" y="922"/>
                  </a:cubicBezTo>
                  <a:cubicBezTo>
                    <a:pt x="15679" y="947"/>
                    <a:pt x="15717" y="957"/>
                    <a:pt x="15753" y="957"/>
                  </a:cubicBezTo>
                  <a:cubicBezTo>
                    <a:pt x="15848" y="957"/>
                    <a:pt x="15924" y="887"/>
                    <a:pt x="16023" y="854"/>
                  </a:cubicBezTo>
                  <a:cubicBezTo>
                    <a:pt x="16023" y="785"/>
                    <a:pt x="16092" y="762"/>
                    <a:pt x="16092" y="717"/>
                  </a:cubicBezTo>
                  <a:cubicBezTo>
                    <a:pt x="16115" y="671"/>
                    <a:pt x="16046" y="626"/>
                    <a:pt x="16023" y="603"/>
                  </a:cubicBezTo>
                  <a:cubicBezTo>
                    <a:pt x="16001" y="580"/>
                    <a:pt x="16001" y="580"/>
                    <a:pt x="15978" y="557"/>
                  </a:cubicBezTo>
                  <a:cubicBezTo>
                    <a:pt x="15932" y="534"/>
                    <a:pt x="15909" y="466"/>
                    <a:pt x="15818" y="443"/>
                  </a:cubicBezTo>
                  <a:cubicBezTo>
                    <a:pt x="15750" y="420"/>
                    <a:pt x="15727" y="352"/>
                    <a:pt x="15658" y="306"/>
                  </a:cubicBezTo>
                  <a:cubicBezTo>
                    <a:pt x="15592" y="278"/>
                    <a:pt x="15553" y="261"/>
                    <a:pt x="15524" y="261"/>
                  </a:cubicBezTo>
                  <a:close/>
                  <a:moveTo>
                    <a:pt x="12109" y="882"/>
                  </a:moveTo>
                  <a:cubicBezTo>
                    <a:pt x="12097" y="882"/>
                    <a:pt x="12086" y="888"/>
                    <a:pt x="12075" y="899"/>
                  </a:cubicBezTo>
                  <a:cubicBezTo>
                    <a:pt x="12006" y="991"/>
                    <a:pt x="11915" y="1059"/>
                    <a:pt x="11846" y="1128"/>
                  </a:cubicBezTo>
                  <a:cubicBezTo>
                    <a:pt x="11778" y="1196"/>
                    <a:pt x="11709" y="1287"/>
                    <a:pt x="11618" y="1356"/>
                  </a:cubicBezTo>
                  <a:cubicBezTo>
                    <a:pt x="11595" y="1379"/>
                    <a:pt x="11595" y="1402"/>
                    <a:pt x="11618" y="1424"/>
                  </a:cubicBezTo>
                  <a:cubicBezTo>
                    <a:pt x="11664" y="1470"/>
                    <a:pt x="11732" y="1493"/>
                    <a:pt x="11778" y="1493"/>
                  </a:cubicBezTo>
                  <a:cubicBezTo>
                    <a:pt x="11814" y="1501"/>
                    <a:pt x="11849" y="1505"/>
                    <a:pt x="11882" y="1505"/>
                  </a:cubicBezTo>
                  <a:cubicBezTo>
                    <a:pt x="12116" y="1505"/>
                    <a:pt x="12254" y="1305"/>
                    <a:pt x="12234" y="1105"/>
                  </a:cubicBezTo>
                  <a:cubicBezTo>
                    <a:pt x="12234" y="1036"/>
                    <a:pt x="12212" y="968"/>
                    <a:pt x="12143" y="899"/>
                  </a:cubicBezTo>
                  <a:cubicBezTo>
                    <a:pt x="12132" y="888"/>
                    <a:pt x="12120" y="882"/>
                    <a:pt x="12109" y="882"/>
                  </a:cubicBezTo>
                  <a:close/>
                  <a:moveTo>
                    <a:pt x="12808" y="871"/>
                  </a:moveTo>
                  <a:cubicBezTo>
                    <a:pt x="12714" y="871"/>
                    <a:pt x="12622" y="911"/>
                    <a:pt x="12554" y="991"/>
                  </a:cubicBezTo>
                  <a:cubicBezTo>
                    <a:pt x="12417" y="1150"/>
                    <a:pt x="12417" y="1356"/>
                    <a:pt x="12554" y="1516"/>
                  </a:cubicBezTo>
                  <a:cubicBezTo>
                    <a:pt x="12631" y="1582"/>
                    <a:pt x="12723" y="1616"/>
                    <a:pt x="12814" y="1616"/>
                  </a:cubicBezTo>
                  <a:cubicBezTo>
                    <a:pt x="12912" y="1616"/>
                    <a:pt x="13008" y="1576"/>
                    <a:pt x="13079" y="1493"/>
                  </a:cubicBezTo>
                  <a:cubicBezTo>
                    <a:pt x="13239" y="1333"/>
                    <a:pt x="13239" y="1128"/>
                    <a:pt x="13079" y="991"/>
                  </a:cubicBezTo>
                  <a:cubicBezTo>
                    <a:pt x="12999" y="911"/>
                    <a:pt x="12902" y="871"/>
                    <a:pt x="12808" y="871"/>
                  </a:cubicBezTo>
                  <a:close/>
                  <a:moveTo>
                    <a:pt x="13764" y="968"/>
                  </a:moveTo>
                  <a:cubicBezTo>
                    <a:pt x="13672" y="968"/>
                    <a:pt x="13581" y="991"/>
                    <a:pt x="13513" y="1082"/>
                  </a:cubicBezTo>
                  <a:cubicBezTo>
                    <a:pt x="13353" y="1242"/>
                    <a:pt x="13353" y="1447"/>
                    <a:pt x="13513" y="1607"/>
                  </a:cubicBezTo>
                  <a:cubicBezTo>
                    <a:pt x="13581" y="1675"/>
                    <a:pt x="13672" y="1721"/>
                    <a:pt x="13764" y="1721"/>
                  </a:cubicBezTo>
                  <a:cubicBezTo>
                    <a:pt x="13878" y="1721"/>
                    <a:pt x="13946" y="1675"/>
                    <a:pt x="14038" y="1607"/>
                  </a:cubicBezTo>
                  <a:cubicBezTo>
                    <a:pt x="14175" y="1447"/>
                    <a:pt x="14175" y="1242"/>
                    <a:pt x="14015" y="1059"/>
                  </a:cubicBezTo>
                  <a:cubicBezTo>
                    <a:pt x="13969" y="991"/>
                    <a:pt x="13878" y="968"/>
                    <a:pt x="13764" y="968"/>
                  </a:cubicBezTo>
                  <a:close/>
                  <a:moveTo>
                    <a:pt x="14691" y="1031"/>
                  </a:moveTo>
                  <a:cubicBezTo>
                    <a:pt x="14591" y="1031"/>
                    <a:pt x="14494" y="1071"/>
                    <a:pt x="14426" y="1150"/>
                  </a:cubicBezTo>
                  <a:cubicBezTo>
                    <a:pt x="14266" y="1287"/>
                    <a:pt x="14289" y="1539"/>
                    <a:pt x="14426" y="1675"/>
                  </a:cubicBezTo>
                  <a:cubicBezTo>
                    <a:pt x="14497" y="1747"/>
                    <a:pt x="14592" y="1787"/>
                    <a:pt x="14690" y="1787"/>
                  </a:cubicBezTo>
                  <a:cubicBezTo>
                    <a:pt x="14781" y="1787"/>
                    <a:pt x="14874" y="1752"/>
                    <a:pt x="14951" y="1675"/>
                  </a:cubicBezTo>
                  <a:cubicBezTo>
                    <a:pt x="15110" y="1539"/>
                    <a:pt x="15110" y="1310"/>
                    <a:pt x="14973" y="1150"/>
                  </a:cubicBezTo>
                  <a:cubicBezTo>
                    <a:pt x="14894" y="1071"/>
                    <a:pt x="14791" y="1031"/>
                    <a:pt x="14691" y="1031"/>
                  </a:cubicBezTo>
                  <a:close/>
                  <a:moveTo>
                    <a:pt x="15658" y="1128"/>
                  </a:moveTo>
                  <a:cubicBezTo>
                    <a:pt x="15544" y="1128"/>
                    <a:pt x="15453" y="1150"/>
                    <a:pt x="15407" y="1242"/>
                  </a:cubicBezTo>
                  <a:cubicBezTo>
                    <a:pt x="15384" y="1242"/>
                    <a:pt x="15384" y="1265"/>
                    <a:pt x="15361" y="1265"/>
                  </a:cubicBezTo>
                  <a:cubicBezTo>
                    <a:pt x="15293" y="1310"/>
                    <a:pt x="15270" y="1402"/>
                    <a:pt x="15247" y="1470"/>
                  </a:cubicBezTo>
                  <a:cubicBezTo>
                    <a:pt x="15247" y="1539"/>
                    <a:pt x="15247" y="1607"/>
                    <a:pt x="15270" y="1653"/>
                  </a:cubicBezTo>
                  <a:cubicBezTo>
                    <a:pt x="15339" y="1744"/>
                    <a:pt x="15407" y="1812"/>
                    <a:pt x="15476" y="1858"/>
                  </a:cubicBezTo>
                  <a:cubicBezTo>
                    <a:pt x="15521" y="1881"/>
                    <a:pt x="15590" y="1904"/>
                    <a:pt x="15635" y="1904"/>
                  </a:cubicBezTo>
                  <a:cubicBezTo>
                    <a:pt x="15704" y="1881"/>
                    <a:pt x="15795" y="1904"/>
                    <a:pt x="15864" y="1812"/>
                  </a:cubicBezTo>
                  <a:cubicBezTo>
                    <a:pt x="15886" y="1767"/>
                    <a:pt x="15932" y="1744"/>
                    <a:pt x="15978" y="1698"/>
                  </a:cubicBezTo>
                  <a:cubicBezTo>
                    <a:pt x="16001" y="1675"/>
                    <a:pt x="16001" y="1653"/>
                    <a:pt x="16001" y="1653"/>
                  </a:cubicBezTo>
                  <a:cubicBezTo>
                    <a:pt x="16046" y="1493"/>
                    <a:pt x="16046" y="1333"/>
                    <a:pt x="15909" y="1242"/>
                  </a:cubicBezTo>
                  <a:cubicBezTo>
                    <a:pt x="15909" y="1242"/>
                    <a:pt x="15886" y="1242"/>
                    <a:pt x="15886" y="1219"/>
                  </a:cubicBezTo>
                  <a:cubicBezTo>
                    <a:pt x="15841" y="1150"/>
                    <a:pt x="15750" y="1128"/>
                    <a:pt x="15658" y="1128"/>
                  </a:cubicBezTo>
                  <a:close/>
                  <a:moveTo>
                    <a:pt x="16497" y="1210"/>
                  </a:moveTo>
                  <a:cubicBezTo>
                    <a:pt x="16483" y="1210"/>
                    <a:pt x="16469" y="1213"/>
                    <a:pt x="16457" y="1219"/>
                  </a:cubicBezTo>
                  <a:cubicBezTo>
                    <a:pt x="16434" y="1242"/>
                    <a:pt x="16389" y="1265"/>
                    <a:pt x="16343" y="1310"/>
                  </a:cubicBezTo>
                  <a:cubicBezTo>
                    <a:pt x="16320" y="1333"/>
                    <a:pt x="16274" y="1379"/>
                    <a:pt x="16252" y="1424"/>
                  </a:cubicBezTo>
                  <a:cubicBezTo>
                    <a:pt x="16252" y="1424"/>
                    <a:pt x="16252" y="1447"/>
                    <a:pt x="16252" y="1470"/>
                  </a:cubicBezTo>
                  <a:cubicBezTo>
                    <a:pt x="16183" y="1630"/>
                    <a:pt x="16229" y="1744"/>
                    <a:pt x="16389" y="1881"/>
                  </a:cubicBezTo>
                  <a:cubicBezTo>
                    <a:pt x="16465" y="1942"/>
                    <a:pt x="16541" y="1972"/>
                    <a:pt x="16617" y="1972"/>
                  </a:cubicBezTo>
                  <a:cubicBezTo>
                    <a:pt x="16655" y="1972"/>
                    <a:pt x="16693" y="1965"/>
                    <a:pt x="16731" y="1949"/>
                  </a:cubicBezTo>
                  <a:cubicBezTo>
                    <a:pt x="16822" y="1927"/>
                    <a:pt x="16822" y="1904"/>
                    <a:pt x="16799" y="1812"/>
                  </a:cubicBezTo>
                  <a:cubicBezTo>
                    <a:pt x="16754" y="1630"/>
                    <a:pt x="16663" y="1447"/>
                    <a:pt x="16571" y="1265"/>
                  </a:cubicBezTo>
                  <a:cubicBezTo>
                    <a:pt x="16571" y="1231"/>
                    <a:pt x="16535" y="1210"/>
                    <a:pt x="16497" y="1210"/>
                  </a:cubicBezTo>
                  <a:close/>
                  <a:moveTo>
                    <a:pt x="11133" y="1849"/>
                  </a:moveTo>
                  <a:cubicBezTo>
                    <a:pt x="11125" y="1849"/>
                    <a:pt x="11114" y="1860"/>
                    <a:pt x="11093" y="1881"/>
                  </a:cubicBezTo>
                  <a:cubicBezTo>
                    <a:pt x="11025" y="1949"/>
                    <a:pt x="10979" y="1995"/>
                    <a:pt x="10911" y="2063"/>
                  </a:cubicBezTo>
                  <a:cubicBezTo>
                    <a:pt x="10842" y="2132"/>
                    <a:pt x="10774" y="2200"/>
                    <a:pt x="10705" y="2269"/>
                  </a:cubicBezTo>
                  <a:cubicBezTo>
                    <a:pt x="10659" y="2315"/>
                    <a:pt x="10659" y="2337"/>
                    <a:pt x="10728" y="2360"/>
                  </a:cubicBezTo>
                  <a:cubicBezTo>
                    <a:pt x="10771" y="2375"/>
                    <a:pt x="10812" y="2382"/>
                    <a:pt x="10852" y="2382"/>
                  </a:cubicBezTo>
                  <a:cubicBezTo>
                    <a:pt x="10937" y="2382"/>
                    <a:pt x="11015" y="2347"/>
                    <a:pt x="11093" y="2269"/>
                  </a:cubicBezTo>
                  <a:cubicBezTo>
                    <a:pt x="11207" y="2155"/>
                    <a:pt x="11207" y="2041"/>
                    <a:pt x="11162" y="1904"/>
                  </a:cubicBezTo>
                  <a:cubicBezTo>
                    <a:pt x="11149" y="1866"/>
                    <a:pt x="11143" y="1849"/>
                    <a:pt x="11133" y="1849"/>
                  </a:cubicBezTo>
                  <a:close/>
                  <a:moveTo>
                    <a:pt x="11778" y="1744"/>
                  </a:moveTo>
                  <a:cubicBezTo>
                    <a:pt x="11687" y="1744"/>
                    <a:pt x="11595" y="1767"/>
                    <a:pt x="11527" y="1835"/>
                  </a:cubicBezTo>
                  <a:cubicBezTo>
                    <a:pt x="11390" y="1949"/>
                    <a:pt x="11390" y="2223"/>
                    <a:pt x="11504" y="2360"/>
                  </a:cubicBezTo>
                  <a:cubicBezTo>
                    <a:pt x="11527" y="2383"/>
                    <a:pt x="11732" y="2474"/>
                    <a:pt x="11755" y="2474"/>
                  </a:cubicBezTo>
                  <a:cubicBezTo>
                    <a:pt x="11846" y="2452"/>
                    <a:pt x="11961" y="2429"/>
                    <a:pt x="12029" y="2360"/>
                  </a:cubicBezTo>
                  <a:cubicBezTo>
                    <a:pt x="12166" y="2269"/>
                    <a:pt x="12166" y="1972"/>
                    <a:pt x="12029" y="1835"/>
                  </a:cubicBezTo>
                  <a:cubicBezTo>
                    <a:pt x="11961" y="1767"/>
                    <a:pt x="11869" y="1744"/>
                    <a:pt x="11778" y="1744"/>
                  </a:cubicBezTo>
                  <a:close/>
                  <a:moveTo>
                    <a:pt x="12728" y="1827"/>
                  </a:moveTo>
                  <a:cubicBezTo>
                    <a:pt x="12624" y="1827"/>
                    <a:pt x="12522" y="1866"/>
                    <a:pt x="12463" y="1949"/>
                  </a:cubicBezTo>
                  <a:cubicBezTo>
                    <a:pt x="12326" y="2109"/>
                    <a:pt x="12326" y="2315"/>
                    <a:pt x="12463" y="2452"/>
                  </a:cubicBezTo>
                  <a:cubicBezTo>
                    <a:pt x="12529" y="2528"/>
                    <a:pt x="12626" y="2563"/>
                    <a:pt x="12722" y="2563"/>
                  </a:cubicBezTo>
                  <a:cubicBezTo>
                    <a:pt x="12826" y="2563"/>
                    <a:pt x="12928" y="2523"/>
                    <a:pt x="12988" y="2452"/>
                  </a:cubicBezTo>
                  <a:cubicBezTo>
                    <a:pt x="13125" y="2292"/>
                    <a:pt x="13125" y="2086"/>
                    <a:pt x="12988" y="1927"/>
                  </a:cubicBezTo>
                  <a:cubicBezTo>
                    <a:pt x="12922" y="1861"/>
                    <a:pt x="12824" y="1827"/>
                    <a:pt x="12728" y="1827"/>
                  </a:cubicBezTo>
                  <a:close/>
                  <a:moveTo>
                    <a:pt x="13673" y="1918"/>
                  </a:moveTo>
                  <a:cubicBezTo>
                    <a:pt x="13585" y="1918"/>
                    <a:pt x="13498" y="1952"/>
                    <a:pt x="13421" y="2018"/>
                  </a:cubicBezTo>
                  <a:cubicBezTo>
                    <a:pt x="13262" y="2178"/>
                    <a:pt x="13262" y="2406"/>
                    <a:pt x="13398" y="2543"/>
                  </a:cubicBezTo>
                  <a:cubicBezTo>
                    <a:pt x="13493" y="2626"/>
                    <a:pt x="13588" y="2666"/>
                    <a:pt x="13680" y="2666"/>
                  </a:cubicBezTo>
                  <a:cubicBezTo>
                    <a:pt x="13765" y="2666"/>
                    <a:pt x="13847" y="2631"/>
                    <a:pt x="13923" y="2566"/>
                  </a:cubicBezTo>
                  <a:cubicBezTo>
                    <a:pt x="14083" y="2406"/>
                    <a:pt x="14083" y="2178"/>
                    <a:pt x="13946" y="2041"/>
                  </a:cubicBezTo>
                  <a:cubicBezTo>
                    <a:pt x="13863" y="1958"/>
                    <a:pt x="13768" y="1918"/>
                    <a:pt x="13673" y="1918"/>
                  </a:cubicBezTo>
                  <a:close/>
                  <a:moveTo>
                    <a:pt x="14621" y="1963"/>
                  </a:moveTo>
                  <a:cubicBezTo>
                    <a:pt x="14533" y="1963"/>
                    <a:pt x="14446" y="1998"/>
                    <a:pt x="14380" y="2063"/>
                  </a:cubicBezTo>
                  <a:cubicBezTo>
                    <a:pt x="14289" y="2132"/>
                    <a:pt x="14243" y="2223"/>
                    <a:pt x="14243" y="2337"/>
                  </a:cubicBezTo>
                  <a:cubicBezTo>
                    <a:pt x="14266" y="2429"/>
                    <a:pt x="14266" y="2520"/>
                    <a:pt x="14357" y="2588"/>
                  </a:cubicBezTo>
                  <a:cubicBezTo>
                    <a:pt x="14440" y="2671"/>
                    <a:pt x="14535" y="2711"/>
                    <a:pt x="14630" y="2711"/>
                  </a:cubicBezTo>
                  <a:cubicBezTo>
                    <a:pt x="14718" y="2711"/>
                    <a:pt x="14805" y="2677"/>
                    <a:pt x="14882" y="2611"/>
                  </a:cubicBezTo>
                  <a:cubicBezTo>
                    <a:pt x="14951" y="2543"/>
                    <a:pt x="14996" y="2452"/>
                    <a:pt x="14996" y="2337"/>
                  </a:cubicBezTo>
                  <a:cubicBezTo>
                    <a:pt x="14996" y="2246"/>
                    <a:pt x="14973" y="2155"/>
                    <a:pt x="14882" y="2086"/>
                  </a:cubicBezTo>
                  <a:cubicBezTo>
                    <a:pt x="14811" y="2003"/>
                    <a:pt x="14715" y="1963"/>
                    <a:pt x="14621" y="1963"/>
                  </a:cubicBezTo>
                  <a:close/>
                  <a:moveTo>
                    <a:pt x="15570" y="2058"/>
                  </a:moveTo>
                  <a:cubicBezTo>
                    <a:pt x="15476" y="2058"/>
                    <a:pt x="15384" y="2098"/>
                    <a:pt x="15316" y="2178"/>
                  </a:cubicBezTo>
                  <a:cubicBezTo>
                    <a:pt x="15133" y="2315"/>
                    <a:pt x="15156" y="2566"/>
                    <a:pt x="15316" y="2703"/>
                  </a:cubicBezTo>
                  <a:cubicBezTo>
                    <a:pt x="15387" y="2774"/>
                    <a:pt x="15483" y="2814"/>
                    <a:pt x="15577" y="2814"/>
                  </a:cubicBezTo>
                  <a:cubicBezTo>
                    <a:pt x="15665" y="2814"/>
                    <a:pt x="15752" y="2779"/>
                    <a:pt x="15818" y="2703"/>
                  </a:cubicBezTo>
                  <a:cubicBezTo>
                    <a:pt x="15978" y="2566"/>
                    <a:pt x="15978" y="2315"/>
                    <a:pt x="15841" y="2178"/>
                  </a:cubicBezTo>
                  <a:cubicBezTo>
                    <a:pt x="15761" y="2098"/>
                    <a:pt x="15664" y="2058"/>
                    <a:pt x="15570" y="2058"/>
                  </a:cubicBezTo>
                  <a:close/>
                  <a:moveTo>
                    <a:pt x="16548" y="2132"/>
                  </a:moveTo>
                  <a:cubicBezTo>
                    <a:pt x="16503" y="2132"/>
                    <a:pt x="16411" y="2132"/>
                    <a:pt x="16366" y="2155"/>
                  </a:cubicBezTo>
                  <a:cubicBezTo>
                    <a:pt x="16297" y="2223"/>
                    <a:pt x="16229" y="2292"/>
                    <a:pt x="16160" y="2360"/>
                  </a:cubicBezTo>
                  <a:cubicBezTo>
                    <a:pt x="16138" y="2406"/>
                    <a:pt x="16138" y="2474"/>
                    <a:pt x="16138" y="2520"/>
                  </a:cubicBezTo>
                  <a:cubicBezTo>
                    <a:pt x="16138" y="2588"/>
                    <a:pt x="16138" y="2680"/>
                    <a:pt x="16206" y="2748"/>
                  </a:cubicBezTo>
                  <a:cubicBezTo>
                    <a:pt x="16252" y="2771"/>
                    <a:pt x="16297" y="2817"/>
                    <a:pt x="16343" y="2862"/>
                  </a:cubicBezTo>
                  <a:cubicBezTo>
                    <a:pt x="16343" y="2885"/>
                    <a:pt x="16366" y="2885"/>
                    <a:pt x="16389" y="2885"/>
                  </a:cubicBezTo>
                  <a:cubicBezTo>
                    <a:pt x="16447" y="2902"/>
                    <a:pt x="16503" y="2913"/>
                    <a:pt x="16554" y="2913"/>
                  </a:cubicBezTo>
                  <a:cubicBezTo>
                    <a:pt x="16643" y="2913"/>
                    <a:pt x="16719" y="2881"/>
                    <a:pt x="16777" y="2794"/>
                  </a:cubicBezTo>
                  <a:cubicBezTo>
                    <a:pt x="16799" y="2794"/>
                    <a:pt x="16799" y="2771"/>
                    <a:pt x="16822" y="2771"/>
                  </a:cubicBezTo>
                  <a:cubicBezTo>
                    <a:pt x="16914" y="2703"/>
                    <a:pt x="16914" y="2611"/>
                    <a:pt x="16914" y="2543"/>
                  </a:cubicBezTo>
                  <a:cubicBezTo>
                    <a:pt x="16914" y="2452"/>
                    <a:pt x="16914" y="2360"/>
                    <a:pt x="16799" y="2292"/>
                  </a:cubicBezTo>
                  <a:cubicBezTo>
                    <a:pt x="16799" y="2292"/>
                    <a:pt x="16777" y="2269"/>
                    <a:pt x="16754" y="2246"/>
                  </a:cubicBezTo>
                  <a:cubicBezTo>
                    <a:pt x="16708" y="2178"/>
                    <a:pt x="16640" y="2155"/>
                    <a:pt x="16548" y="2132"/>
                  </a:cubicBezTo>
                  <a:close/>
                  <a:moveTo>
                    <a:pt x="10112" y="2862"/>
                  </a:moveTo>
                  <a:cubicBezTo>
                    <a:pt x="10066" y="2908"/>
                    <a:pt x="9998" y="2977"/>
                    <a:pt x="9952" y="3022"/>
                  </a:cubicBezTo>
                  <a:cubicBezTo>
                    <a:pt x="9906" y="3091"/>
                    <a:pt x="9838" y="3136"/>
                    <a:pt x="9769" y="3205"/>
                  </a:cubicBezTo>
                  <a:cubicBezTo>
                    <a:pt x="9769" y="3205"/>
                    <a:pt x="9769" y="3228"/>
                    <a:pt x="9769" y="3228"/>
                  </a:cubicBezTo>
                  <a:lnTo>
                    <a:pt x="9792" y="3228"/>
                  </a:lnTo>
                  <a:cubicBezTo>
                    <a:pt x="9906" y="3205"/>
                    <a:pt x="9998" y="3182"/>
                    <a:pt x="10066" y="3091"/>
                  </a:cubicBezTo>
                  <a:cubicBezTo>
                    <a:pt x="10112" y="3045"/>
                    <a:pt x="10112" y="2954"/>
                    <a:pt x="10157" y="2885"/>
                  </a:cubicBezTo>
                  <a:cubicBezTo>
                    <a:pt x="10157" y="2885"/>
                    <a:pt x="10157" y="2862"/>
                    <a:pt x="10157" y="2862"/>
                  </a:cubicBezTo>
                  <a:close/>
                  <a:moveTo>
                    <a:pt x="10751" y="2634"/>
                  </a:moveTo>
                  <a:cubicBezTo>
                    <a:pt x="10659" y="2634"/>
                    <a:pt x="10591" y="2657"/>
                    <a:pt x="10523" y="2725"/>
                  </a:cubicBezTo>
                  <a:cubicBezTo>
                    <a:pt x="10431" y="2840"/>
                    <a:pt x="10408" y="2862"/>
                    <a:pt x="10408" y="2977"/>
                  </a:cubicBezTo>
                  <a:cubicBezTo>
                    <a:pt x="10408" y="3068"/>
                    <a:pt x="10431" y="3136"/>
                    <a:pt x="10500" y="3205"/>
                  </a:cubicBezTo>
                  <a:cubicBezTo>
                    <a:pt x="10583" y="3288"/>
                    <a:pt x="10672" y="3328"/>
                    <a:pt x="10757" y="3328"/>
                  </a:cubicBezTo>
                  <a:cubicBezTo>
                    <a:pt x="10837" y="3328"/>
                    <a:pt x="10913" y="3293"/>
                    <a:pt x="10979" y="3228"/>
                  </a:cubicBezTo>
                  <a:cubicBezTo>
                    <a:pt x="11139" y="3068"/>
                    <a:pt x="11139" y="2885"/>
                    <a:pt x="11002" y="2748"/>
                  </a:cubicBezTo>
                  <a:cubicBezTo>
                    <a:pt x="10933" y="2680"/>
                    <a:pt x="10865" y="2634"/>
                    <a:pt x="10751" y="2634"/>
                  </a:cubicBezTo>
                  <a:close/>
                  <a:moveTo>
                    <a:pt x="11707" y="2720"/>
                  </a:moveTo>
                  <a:cubicBezTo>
                    <a:pt x="11624" y="2720"/>
                    <a:pt x="11538" y="2760"/>
                    <a:pt x="11458" y="2840"/>
                  </a:cubicBezTo>
                  <a:cubicBezTo>
                    <a:pt x="11321" y="2977"/>
                    <a:pt x="11321" y="3159"/>
                    <a:pt x="11458" y="3296"/>
                  </a:cubicBezTo>
                  <a:cubicBezTo>
                    <a:pt x="11541" y="3379"/>
                    <a:pt x="11630" y="3419"/>
                    <a:pt x="11716" y="3419"/>
                  </a:cubicBezTo>
                  <a:cubicBezTo>
                    <a:pt x="11795" y="3419"/>
                    <a:pt x="11872" y="3385"/>
                    <a:pt x="11938" y="3319"/>
                  </a:cubicBezTo>
                  <a:cubicBezTo>
                    <a:pt x="12097" y="3159"/>
                    <a:pt x="12097" y="2977"/>
                    <a:pt x="11938" y="2840"/>
                  </a:cubicBezTo>
                  <a:cubicBezTo>
                    <a:pt x="11869" y="2760"/>
                    <a:pt x="11789" y="2720"/>
                    <a:pt x="11707" y="2720"/>
                  </a:cubicBezTo>
                  <a:close/>
                  <a:moveTo>
                    <a:pt x="12668" y="2748"/>
                  </a:moveTo>
                  <a:cubicBezTo>
                    <a:pt x="12577" y="2771"/>
                    <a:pt x="12463" y="2794"/>
                    <a:pt x="12394" y="2862"/>
                  </a:cubicBezTo>
                  <a:cubicBezTo>
                    <a:pt x="12371" y="2885"/>
                    <a:pt x="12280" y="3068"/>
                    <a:pt x="12280" y="3113"/>
                  </a:cubicBezTo>
                  <a:cubicBezTo>
                    <a:pt x="12303" y="3205"/>
                    <a:pt x="12326" y="3319"/>
                    <a:pt x="12394" y="3387"/>
                  </a:cubicBezTo>
                  <a:cubicBezTo>
                    <a:pt x="12463" y="3456"/>
                    <a:pt x="12554" y="3479"/>
                    <a:pt x="12645" y="3479"/>
                  </a:cubicBezTo>
                  <a:cubicBezTo>
                    <a:pt x="12737" y="3479"/>
                    <a:pt x="12828" y="3456"/>
                    <a:pt x="12919" y="3387"/>
                  </a:cubicBezTo>
                  <a:cubicBezTo>
                    <a:pt x="12942" y="3365"/>
                    <a:pt x="13033" y="3182"/>
                    <a:pt x="13010" y="3136"/>
                  </a:cubicBezTo>
                  <a:cubicBezTo>
                    <a:pt x="13010" y="3045"/>
                    <a:pt x="12988" y="2931"/>
                    <a:pt x="12919" y="2862"/>
                  </a:cubicBezTo>
                  <a:cubicBezTo>
                    <a:pt x="12874" y="2840"/>
                    <a:pt x="12714" y="2748"/>
                    <a:pt x="12668" y="2748"/>
                  </a:cubicBezTo>
                  <a:close/>
                  <a:moveTo>
                    <a:pt x="13595" y="2854"/>
                  </a:moveTo>
                  <a:cubicBezTo>
                    <a:pt x="13497" y="2854"/>
                    <a:pt x="13401" y="2894"/>
                    <a:pt x="13330" y="2977"/>
                  </a:cubicBezTo>
                  <a:cubicBezTo>
                    <a:pt x="13216" y="3113"/>
                    <a:pt x="13193" y="3319"/>
                    <a:pt x="13353" y="3479"/>
                  </a:cubicBezTo>
                  <a:cubicBezTo>
                    <a:pt x="13416" y="3553"/>
                    <a:pt x="13505" y="3588"/>
                    <a:pt x="13595" y="3588"/>
                  </a:cubicBezTo>
                  <a:cubicBezTo>
                    <a:pt x="13698" y="3588"/>
                    <a:pt x="13804" y="3541"/>
                    <a:pt x="13878" y="3456"/>
                  </a:cubicBezTo>
                  <a:cubicBezTo>
                    <a:pt x="13992" y="3319"/>
                    <a:pt x="14015" y="3113"/>
                    <a:pt x="13855" y="2954"/>
                  </a:cubicBezTo>
                  <a:cubicBezTo>
                    <a:pt x="13778" y="2888"/>
                    <a:pt x="13686" y="2854"/>
                    <a:pt x="13595" y="2854"/>
                  </a:cubicBezTo>
                  <a:close/>
                  <a:moveTo>
                    <a:pt x="14553" y="2945"/>
                  </a:moveTo>
                  <a:cubicBezTo>
                    <a:pt x="14470" y="2945"/>
                    <a:pt x="14388" y="2979"/>
                    <a:pt x="14312" y="3045"/>
                  </a:cubicBezTo>
                  <a:cubicBezTo>
                    <a:pt x="14129" y="3182"/>
                    <a:pt x="14152" y="3410"/>
                    <a:pt x="14289" y="3570"/>
                  </a:cubicBezTo>
                  <a:cubicBezTo>
                    <a:pt x="14372" y="3653"/>
                    <a:pt x="14461" y="3693"/>
                    <a:pt x="14550" y="3693"/>
                  </a:cubicBezTo>
                  <a:cubicBezTo>
                    <a:pt x="14632" y="3693"/>
                    <a:pt x="14714" y="3659"/>
                    <a:pt x="14791" y="3593"/>
                  </a:cubicBezTo>
                  <a:cubicBezTo>
                    <a:pt x="14973" y="3433"/>
                    <a:pt x="14973" y="3205"/>
                    <a:pt x="14814" y="3068"/>
                  </a:cubicBezTo>
                  <a:cubicBezTo>
                    <a:pt x="14731" y="2985"/>
                    <a:pt x="14642" y="2945"/>
                    <a:pt x="14553" y="2945"/>
                  </a:cubicBezTo>
                  <a:close/>
                  <a:moveTo>
                    <a:pt x="15476" y="3022"/>
                  </a:moveTo>
                  <a:cubicBezTo>
                    <a:pt x="15384" y="3022"/>
                    <a:pt x="15293" y="3045"/>
                    <a:pt x="15225" y="3113"/>
                  </a:cubicBezTo>
                  <a:cubicBezTo>
                    <a:pt x="15133" y="3182"/>
                    <a:pt x="15110" y="3273"/>
                    <a:pt x="15110" y="3387"/>
                  </a:cubicBezTo>
                  <a:cubicBezTo>
                    <a:pt x="15110" y="3479"/>
                    <a:pt x="15133" y="3570"/>
                    <a:pt x="15225" y="3638"/>
                  </a:cubicBezTo>
                  <a:cubicBezTo>
                    <a:pt x="15270" y="3730"/>
                    <a:pt x="15361" y="3753"/>
                    <a:pt x="15476" y="3753"/>
                  </a:cubicBezTo>
                  <a:cubicBezTo>
                    <a:pt x="15567" y="3753"/>
                    <a:pt x="15658" y="3730"/>
                    <a:pt x="15727" y="3661"/>
                  </a:cubicBezTo>
                  <a:cubicBezTo>
                    <a:pt x="15818" y="3570"/>
                    <a:pt x="15841" y="3479"/>
                    <a:pt x="15841" y="3387"/>
                  </a:cubicBezTo>
                  <a:cubicBezTo>
                    <a:pt x="15841" y="3273"/>
                    <a:pt x="15818" y="3205"/>
                    <a:pt x="15750" y="3113"/>
                  </a:cubicBezTo>
                  <a:cubicBezTo>
                    <a:pt x="15658" y="3045"/>
                    <a:pt x="15590" y="3022"/>
                    <a:pt x="15476" y="3022"/>
                  </a:cubicBezTo>
                  <a:close/>
                  <a:moveTo>
                    <a:pt x="16430" y="3099"/>
                  </a:moveTo>
                  <a:cubicBezTo>
                    <a:pt x="16336" y="3099"/>
                    <a:pt x="16238" y="3139"/>
                    <a:pt x="16160" y="3228"/>
                  </a:cubicBezTo>
                  <a:cubicBezTo>
                    <a:pt x="16023" y="3365"/>
                    <a:pt x="16023" y="3593"/>
                    <a:pt x="16160" y="3730"/>
                  </a:cubicBezTo>
                  <a:cubicBezTo>
                    <a:pt x="16240" y="3821"/>
                    <a:pt x="16337" y="3861"/>
                    <a:pt x="16429" y="3861"/>
                  </a:cubicBezTo>
                  <a:cubicBezTo>
                    <a:pt x="16520" y="3861"/>
                    <a:pt x="16605" y="3821"/>
                    <a:pt x="16663" y="3753"/>
                  </a:cubicBezTo>
                  <a:cubicBezTo>
                    <a:pt x="16799" y="3593"/>
                    <a:pt x="16891" y="3387"/>
                    <a:pt x="16685" y="3228"/>
                  </a:cubicBezTo>
                  <a:cubicBezTo>
                    <a:pt x="16626" y="3145"/>
                    <a:pt x="16531" y="3099"/>
                    <a:pt x="16430" y="3099"/>
                  </a:cubicBezTo>
                  <a:close/>
                  <a:moveTo>
                    <a:pt x="9039" y="3935"/>
                  </a:moveTo>
                  <a:cubicBezTo>
                    <a:pt x="9039" y="3958"/>
                    <a:pt x="9016" y="3958"/>
                    <a:pt x="8993" y="3981"/>
                  </a:cubicBezTo>
                  <a:cubicBezTo>
                    <a:pt x="8993" y="3981"/>
                    <a:pt x="8970" y="4004"/>
                    <a:pt x="8970" y="4004"/>
                  </a:cubicBezTo>
                  <a:cubicBezTo>
                    <a:pt x="8970" y="4026"/>
                    <a:pt x="8970" y="4026"/>
                    <a:pt x="8970" y="4026"/>
                  </a:cubicBezTo>
                  <a:cubicBezTo>
                    <a:pt x="8970" y="4038"/>
                    <a:pt x="8976" y="4044"/>
                    <a:pt x="8982" y="4044"/>
                  </a:cubicBezTo>
                  <a:cubicBezTo>
                    <a:pt x="8988" y="4044"/>
                    <a:pt x="8993" y="4038"/>
                    <a:pt x="8993" y="4026"/>
                  </a:cubicBezTo>
                  <a:cubicBezTo>
                    <a:pt x="8993" y="4026"/>
                    <a:pt x="9016" y="4004"/>
                    <a:pt x="9039" y="3981"/>
                  </a:cubicBezTo>
                  <a:cubicBezTo>
                    <a:pt x="9039" y="3981"/>
                    <a:pt x="9039" y="3958"/>
                    <a:pt x="9039" y="3935"/>
                  </a:cubicBezTo>
                  <a:close/>
                  <a:moveTo>
                    <a:pt x="9701" y="3507"/>
                  </a:moveTo>
                  <a:cubicBezTo>
                    <a:pt x="9615" y="3507"/>
                    <a:pt x="9530" y="3536"/>
                    <a:pt x="9473" y="3593"/>
                  </a:cubicBezTo>
                  <a:cubicBezTo>
                    <a:pt x="9358" y="3707"/>
                    <a:pt x="9358" y="3958"/>
                    <a:pt x="9473" y="4072"/>
                  </a:cubicBezTo>
                  <a:cubicBezTo>
                    <a:pt x="9530" y="4129"/>
                    <a:pt x="9621" y="4158"/>
                    <a:pt x="9712" y="4158"/>
                  </a:cubicBezTo>
                  <a:cubicBezTo>
                    <a:pt x="9804" y="4158"/>
                    <a:pt x="9895" y="4129"/>
                    <a:pt x="9952" y="4072"/>
                  </a:cubicBezTo>
                  <a:cubicBezTo>
                    <a:pt x="10066" y="3958"/>
                    <a:pt x="10066" y="3707"/>
                    <a:pt x="9929" y="3593"/>
                  </a:cubicBezTo>
                  <a:cubicBezTo>
                    <a:pt x="9872" y="3536"/>
                    <a:pt x="9786" y="3507"/>
                    <a:pt x="9701" y="3507"/>
                  </a:cubicBezTo>
                  <a:close/>
                  <a:moveTo>
                    <a:pt x="10694" y="3570"/>
                  </a:moveTo>
                  <a:cubicBezTo>
                    <a:pt x="10608" y="3570"/>
                    <a:pt x="10523" y="3604"/>
                    <a:pt x="10454" y="3661"/>
                  </a:cubicBezTo>
                  <a:cubicBezTo>
                    <a:pt x="10317" y="3798"/>
                    <a:pt x="10317" y="4026"/>
                    <a:pt x="10454" y="4141"/>
                  </a:cubicBezTo>
                  <a:cubicBezTo>
                    <a:pt x="10523" y="4209"/>
                    <a:pt x="10597" y="4243"/>
                    <a:pt x="10674" y="4243"/>
                  </a:cubicBezTo>
                  <a:cubicBezTo>
                    <a:pt x="10751" y="4243"/>
                    <a:pt x="10831" y="4209"/>
                    <a:pt x="10911" y="4141"/>
                  </a:cubicBezTo>
                  <a:cubicBezTo>
                    <a:pt x="11047" y="4026"/>
                    <a:pt x="11047" y="3821"/>
                    <a:pt x="10933" y="3684"/>
                  </a:cubicBezTo>
                  <a:cubicBezTo>
                    <a:pt x="10865" y="3604"/>
                    <a:pt x="10779" y="3570"/>
                    <a:pt x="10694" y="3570"/>
                  </a:cubicBezTo>
                  <a:close/>
                  <a:moveTo>
                    <a:pt x="11629" y="3653"/>
                  </a:moveTo>
                  <a:cubicBezTo>
                    <a:pt x="11549" y="3653"/>
                    <a:pt x="11467" y="3687"/>
                    <a:pt x="11390" y="3753"/>
                  </a:cubicBezTo>
                  <a:cubicBezTo>
                    <a:pt x="11253" y="3912"/>
                    <a:pt x="11253" y="4095"/>
                    <a:pt x="11390" y="4232"/>
                  </a:cubicBezTo>
                  <a:cubicBezTo>
                    <a:pt x="11458" y="4300"/>
                    <a:pt x="11527" y="4346"/>
                    <a:pt x="11641" y="4346"/>
                  </a:cubicBezTo>
                  <a:cubicBezTo>
                    <a:pt x="11732" y="4346"/>
                    <a:pt x="11801" y="4323"/>
                    <a:pt x="11869" y="4255"/>
                  </a:cubicBezTo>
                  <a:cubicBezTo>
                    <a:pt x="12006" y="4095"/>
                    <a:pt x="12029" y="3912"/>
                    <a:pt x="11869" y="3775"/>
                  </a:cubicBezTo>
                  <a:cubicBezTo>
                    <a:pt x="11798" y="3692"/>
                    <a:pt x="11715" y="3653"/>
                    <a:pt x="11629" y="3653"/>
                  </a:cubicBezTo>
                  <a:close/>
                  <a:moveTo>
                    <a:pt x="12557" y="3724"/>
                  </a:moveTo>
                  <a:cubicBezTo>
                    <a:pt x="12474" y="3724"/>
                    <a:pt x="12394" y="3764"/>
                    <a:pt x="12326" y="3844"/>
                  </a:cubicBezTo>
                  <a:cubicBezTo>
                    <a:pt x="12166" y="3981"/>
                    <a:pt x="12166" y="4163"/>
                    <a:pt x="12326" y="4300"/>
                  </a:cubicBezTo>
                  <a:cubicBezTo>
                    <a:pt x="12397" y="4383"/>
                    <a:pt x="12480" y="4423"/>
                    <a:pt x="12563" y="4423"/>
                  </a:cubicBezTo>
                  <a:cubicBezTo>
                    <a:pt x="12640" y="4423"/>
                    <a:pt x="12716" y="4389"/>
                    <a:pt x="12782" y="4323"/>
                  </a:cubicBezTo>
                  <a:cubicBezTo>
                    <a:pt x="12942" y="4163"/>
                    <a:pt x="12942" y="3981"/>
                    <a:pt x="12805" y="3844"/>
                  </a:cubicBezTo>
                  <a:cubicBezTo>
                    <a:pt x="12725" y="3764"/>
                    <a:pt x="12640" y="3724"/>
                    <a:pt x="12557" y="3724"/>
                  </a:cubicBezTo>
                  <a:close/>
                  <a:moveTo>
                    <a:pt x="13490" y="3798"/>
                  </a:moveTo>
                  <a:cubicBezTo>
                    <a:pt x="13444" y="3798"/>
                    <a:pt x="13262" y="3890"/>
                    <a:pt x="13239" y="3912"/>
                  </a:cubicBezTo>
                  <a:cubicBezTo>
                    <a:pt x="13170" y="3981"/>
                    <a:pt x="13147" y="4095"/>
                    <a:pt x="13147" y="4163"/>
                  </a:cubicBezTo>
                  <a:cubicBezTo>
                    <a:pt x="13147" y="4255"/>
                    <a:pt x="13170" y="4369"/>
                    <a:pt x="13239" y="4437"/>
                  </a:cubicBezTo>
                  <a:cubicBezTo>
                    <a:pt x="13330" y="4506"/>
                    <a:pt x="13421" y="4506"/>
                    <a:pt x="13513" y="4529"/>
                  </a:cubicBezTo>
                  <a:cubicBezTo>
                    <a:pt x="13558" y="4529"/>
                    <a:pt x="13741" y="4460"/>
                    <a:pt x="13787" y="4415"/>
                  </a:cubicBezTo>
                  <a:cubicBezTo>
                    <a:pt x="13855" y="4346"/>
                    <a:pt x="13878" y="4255"/>
                    <a:pt x="13878" y="4163"/>
                  </a:cubicBezTo>
                  <a:cubicBezTo>
                    <a:pt x="13878" y="4072"/>
                    <a:pt x="13832" y="3981"/>
                    <a:pt x="13764" y="3890"/>
                  </a:cubicBezTo>
                  <a:cubicBezTo>
                    <a:pt x="13695" y="3844"/>
                    <a:pt x="13581" y="3821"/>
                    <a:pt x="13490" y="3798"/>
                  </a:cubicBezTo>
                  <a:close/>
                  <a:moveTo>
                    <a:pt x="14466" y="3892"/>
                  </a:moveTo>
                  <a:cubicBezTo>
                    <a:pt x="14372" y="3892"/>
                    <a:pt x="14274" y="3927"/>
                    <a:pt x="14197" y="4004"/>
                  </a:cubicBezTo>
                  <a:cubicBezTo>
                    <a:pt x="14038" y="4163"/>
                    <a:pt x="14060" y="4369"/>
                    <a:pt x="14175" y="4506"/>
                  </a:cubicBezTo>
                  <a:cubicBezTo>
                    <a:pt x="14249" y="4580"/>
                    <a:pt x="14356" y="4621"/>
                    <a:pt x="14461" y="4621"/>
                  </a:cubicBezTo>
                  <a:cubicBezTo>
                    <a:pt x="14550" y="4621"/>
                    <a:pt x="14637" y="4591"/>
                    <a:pt x="14700" y="4529"/>
                  </a:cubicBezTo>
                  <a:cubicBezTo>
                    <a:pt x="14882" y="4369"/>
                    <a:pt x="14859" y="4163"/>
                    <a:pt x="14722" y="4004"/>
                  </a:cubicBezTo>
                  <a:cubicBezTo>
                    <a:pt x="14663" y="3933"/>
                    <a:pt x="14567" y="3892"/>
                    <a:pt x="14466" y="3892"/>
                  </a:cubicBezTo>
                  <a:close/>
                  <a:moveTo>
                    <a:pt x="16366" y="4032"/>
                  </a:moveTo>
                  <a:cubicBezTo>
                    <a:pt x="16320" y="4032"/>
                    <a:pt x="16274" y="4038"/>
                    <a:pt x="16229" y="4049"/>
                  </a:cubicBezTo>
                  <a:cubicBezTo>
                    <a:pt x="16023" y="4141"/>
                    <a:pt x="15932" y="4300"/>
                    <a:pt x="16001" y="4529"/>
                  </a:cubicBezTo>
                  <a:cubicBezTo>
                    <a:pt x="16027" y="4595"/>
                    <a:pt x="16046" y="4631"/>
                    <a:pt x="16071" y="4631"/>
                  </a:cubicBezTo>
                  <a:cubicBezTo>
                    <a:pt x="16088" y="4631"/>
                    <a:pt x="16109" y="4612"/>
                    <a:pt x="16138" y="4574"/>
                  </a:cubicBezTo>
                  <a:cubicBezTo>
                    <a:pt x="16138" y="4574"/>
                    <a:pt x="16160" y="4551"/>
                    <a:pt x="16160" y="4551"/>
                  </a:cubicBezTo>
                  <a:cubicBezTo>
                    <a:pt x="16206" y="4506"/>
                    <a:pt x="16274" y="4460"/>
                    <a:pt x="16297" y="4369"/>
                  </a:cubicBezTo>
                  <a:cubicBezTo>
                    <a:pt x="16389" y="4300"/>
                    <a:pt x="16434" y="4186"/>
                    <a:pt x="16526" y="4095"/>
                  </a:cubicBezTo>
                  <a:cubicBezTo>
                    <a:pt x="16548" y="4072"/>
                    <a:pt x="16548" y="4072"/>
                    <a:pt x="16503" y="4049"/>
                  </a:cubicBezTo>
                  <a:cubicBezTo>
                    <a:pt x="16457" y="4038"/>
                    <a:pt x="16411" y="4032"/>
                    <a:pt x="16366" y="4032"/>
                  </a:cubicBezTo>
                  <a:close/>
                  <a:moveTo>
                    <a:pt x="15373" y="3961"/>
                  </a:moveTo>
                  <a:cubicBezTo>
                    <a:pt x="15280" y="3961"/>
                    <a:pt x="15187" y="3995"/>
                    <a:pt x="15110" y="4072"/>
                  </a:cubicBezTo>
                  <a:cubicBezTo>
                    <a:pt x="14973" y="4232"/>
                    <a:pt x="14973" y="4437"/>
                    <a:pt x="15110" y="4597"/>
                  </a:cubicBezTo>
                  <a:cubicBezTo>
                    <a:pt x="15193" y="4668"/>
                    <a:pt x="15295" y="4709"/>
                    <a:pt x="15392" y="4709"/>
                  </a:cubicBezTo>
                  <a:cubicBezTo>
                    <a:pt x="15483" y="4709"/>
                    <a:pt x="15570" y="4674"/>
                    <a:pt x="15635" y="4597"/>
                  </a:cubicBezTo>
                  <a:cubicBezTo>
                    <a:pt x="15795" y="4437"/>
                    <a:pt x="15795" y="4232"/>
                    <a:pt x="15658" y="4072"/>
                  </a:cubicBezTo>
                  <a:cubicBezTo>
                    <a:pt x="15575" y="4001"/>
                    <a:pt x="15474" y="3961"/>
                    <a:pt x="15373" y="3961"/>
                  </a:cubicBezTo>
                  <a:close/>
                  <a:moveTo>
                    <a:pt x="8716" y="4363"/>
                  </a:moveTo>
                  <a:cubicBezTo>
                    <a:pt x="8645" y="4363"/>
                    <a:pt x="8571" y="4403"/>
                    <a:pt x="8491" y="4483"/>
                  </a:cubicBezTo>
                  <a:cubicBezTo>
                    <a:pt x="8354" y="4620"/>
                    <a:pt x="8354" y="4757"/>
                    <a:pt x="8491" y="4894"/>
                  </a:cubicBezTo>
                  <a:cubicBezTo>
                    <a:pt x="8574" y="4977"/>
                    <a:pt x="8651" y="5017"/>
                    <a:pt x="8725" y="5017"/>
                  </a:cubicBezTo>
                  <a:cubicBezTo>
                    <a:pt x="8793" y="5017"/>
                    <a:pt x="8859" y="4982"/>
                    <a:pt x="8925" y="4917"/>
                  </a:cubicBezTo>
                  <a:cubicBezTo>
                    <a:pt x="9062" y="4757"/>
                    <a:pt x="9085" y="4620"/>
                    <a:pt x="8925" y="4483"/>
                  </a:cubicBezTo>
                  <a:cubicBezTo>
                    <a:pt x="8856" y="4403"/>
                    <a:pt x="8788" y="4363"/>
                    <a:pt x="8716" y="4363"/>
                  </a:cubicBezTo>
                  <a:close/>
                  <a:moveTo>
                    <a:pt x="9651" y="4463"/>
                  </a:moveTo>
                  <a:cubicBezTo>
                    <a:pt x="9565" y="4463"/>
                    <a:pt x="9481" y="4486"/>
                    <a:pt x="9427" y="4529"/>
                  </a:cubicBezTo>
                  <a:cubicBezTo>
                    <a:pt x="9313" y="4643"/>
                    <a:pt x="9313" y="4894"/>
                    <a:pt x="9427" y="5031"/>
                  </a:cubicBezTo>
                  <a:cubicBezTo>
                    <a:pt x="9487" y="5079"/>
                    <a:pt x="9579" y="5108"/>
                    <a:pt x="9669" y="5108"/>
                  </a:cubicBezTo>
                  <a:cubicBezTo>
                    <a:pt x="9750" y="5108"/>
                    <a:pt x="9829" y="5085"/>
                    <a:pt x="9883" y="5031"/>
                  </a:cubicBezTo>
                  <a:cubicBezTo>
                    <a:pt x="10020" y="4917"/>
                    <a:pt x="10020" y="4666"/>
                    <a:pt x="9906" y="4551"/>
                  </a:cubicBezTo>
                  <a:cubicBezTo>
                    <a:pt x="9846" y="4491"/>
                    <a:pt x="9748" y="4463"/>
                    <a:pt x="9651" y="4463"/>
                  </a:cubicBezTo>
                  <a:close/>
                  <a:moveTo>
                    <a:pt x="10580" y="4534"/>
                  </a:moveTo>
                  <a:cubicBezTo>
                    <a:pt x="10488" y="4534"/>
                    <a:pt x="10397" y="4563"/>
                    <a:pt x="10340" y="4620"/>
                  </a:cubicBezTo>
                  <a:cubicBezTo>
                    <a:pt x="10226" y="4734"/>
                    <a:pt x="10249" y="4985"/>
                    <a:pt x="10363" y="5099"/>
                  </a:cubicBezTo>
                  <a:cubicBezTo>
                    <a:pt x="10417" y="5154"/>
                    <a:pt x="10503" y="5182"/>
                    <a:pt x="10590" y="5182"/>
                  </a:cubicBezTo>
                  <a:cubicBezTo>
                    <a:pt x="10685" y="5182"/>
                    <a:pt x="10782" y="5148"/>
                    <a:pt x="10842" y="5076"/>
                  </a:cubicBezTo>
                  <a:cubicBezTo>
                    <a:pt x="10956" y="4962"/>
                    <a:pt x="10933" y="4734"/>
                    <a:pt x="10819" y="4620"/>
                  </a:cubicBezTo>
                  <a:cubicBezTo>
                    <a:pt x="10762" y="4563"/>
                    <a:pt x="10671" y="4534"/>
                    <a:pt x="10580" y="4534"/>
                  </a:cubicBezTo>
                  <a:close/>
                  <a:moveTo>
                    <a:pt x="11550" y="4617"/>
                  </a:moveTo>
                  <a:cubicBezTo>
                    <a:pt x="11460" y="4617"/>
                    <a:pt x="11370" y="4652"/>
                    <a:pt x="11299" y="4711"/>
                  </a:cubicBezTo>
                  <a:cubicBezTo>
                    <a:pt x="11162" y="4848"/>
                    <a:pt x="11162" y="5054"/>
                    <a:pt x="11299" y="5191"/>
                  </a:cubicBezTo>
                  <a:cubicBezTo>
                    <a:pt x="11367" y="5259"/>
                    <a:pt x="11447" y="5293"/>
                    <a:pt x="11530" y="5293"/>
                  </a:cubicBezTo>
                  <a:cubicBezTo>
                    <a:pt x="11612" y="5293"/>
                    <a:pt x="11698" y="5259"/>
                    <a:pt x="11778" y="5191"/>
                  </a:cubicBezTo>
                  <a:cubicBezTo>
                    <a:pt x="11915" y="5054"/>
                    <a:pt x="11915" y="4848"/>
                    <a:pt x="11778" y="4711"/>
                  </a:cubicBezTo>
                  <a:cubicBezTo>
                    <a:pt x="11713" y="4646"/>
                    <a:pt x="11632" y="4617"/>
                    <a:pt x="11550" y="4617"/>
                  </a:cubicBezTo>
                  <a:close/>
                  <a:moveTo>
                    <a:pt x="12485" y="4700"/>
                  </a:moveTo>
                  <a:cubicBezTo>
                    <a:pt x="12406" y="4700"/>
                    <a:pt x="12326" y="4734"/>
                    <a:pt x="12257" y="4803"/>
                  </a:cubicBezTo>
                  <a:cubicBezTo>
                    <a:pt x="12097" y="4962"/>
                    <a:pt x="12097" y="5122"/>
                    <a:pt x="12234" y="5282"/>
                  </a:cubicBezTo>
                  <a:cubicBezTo>
                    <a:pt x="12317" y="5353"/>
                    <a:pt x="12406" y="5393"/>
                    <a:pt x="12492" y="5393"/>
                  </a:cubicBezTo>
                  <a:cubicBezTo>
                    <a:pt x="12571" y="5393"/>
                    <a:pt x="12648" y="5359"/>
                    <a:pt x="12714" y="5282"/>
                  </a:cubicBezTo>
                  <a:cubicBezTo>
                    <a:pt x="12874" y="5122"/>
                    <a:pt x="12874" y="4962"/>
                    <a:pt x="12714" y="4803"/>
                  </a:cubicBezTo>
                  <a:cubicBezTo>
                    <a:pt x="12645" y="4734"/>
                    <a:pt x="12565" y="4700"/>
                    <a:pt x="12485" y="4700"/>
                  </a:cubicBezTo>
                  <a:close/>
                  <a:moveTo>
                    <a:pt x="13418" y="4768"/>
                  </a:moveTo>
                  <a:cubicBezTo>
                    <a:pt x="13336" y="4768"/>
                    <a:pt x="13250" y="4803"/>
                    <a:pt x="13170" y="4871"/>
                  </a:cubicBezTo>
                  <a:cubicBezTo>
                    <a:pt x="13033" y="5031"/>
                    <a:pt x="13033" y="5213"/>
                    <a:pt x="13170" y="5350"/>
                  </a:cubicBezTo>
                  <a:cubicBezTo>
                    <a:pt x="13250" y="5430"/>
                    <a:pt x="13330" y="5470"/>
                    <a:pt x="13410" y="5470"/>
                  </a:cubicBezTo>
                  <a:cubicBezTo>
                    <a:pt x="13490" y="5470"/>
                    <a:pt x="13570" y="5430"/>
                    <a:pt x="13650" y="5350"/>
                  </a:cubicBezTo>
                  <a:cubicBezTo>
                    <a:pt x="13787" y="5213"/>
                    <a:pt x="13809" y="5031"/>
                    <a:pt x="13650" y="4871"/>
                  </a:cubicBezTo>
                  <a:cubicBezTo>
                    <a:pt x="13581" y="4803"/>
                    <a:pt x="13501" y="4768"/>
                    <a:pt x="13418" y="4768"/>
                  </a:cubicBezTo>
                  <a:close/>
                  <a:moveTo>
                    <a:pt x="14380" y="4825"/>
                  </a:moveTo>
                  <a:cubicBezTo>
                    <a:pt x="14334" y="4825"/>
                    <a:pt x="14152" y="4894"/>
                    <a:pt x="14129" y="4939"/>
                  </a:cubicBezTo>
                  <a:cubicBezTo>
                    <a:pt x="14038" y="5008"/>
                    <a:pt x="14015" y="5099"/>
                    <a:pt x="14015" y="5191"/>
                  </a:cubicBezTo>
                  <a:cubicBezTo>
                    <a:pt x="14038" y="5282"/>
                    <a:pt x="14060" y="5373"/>
                    <a:pt x="14129" y="5442"/>
                  </a:cubicBezTo>
                  <a:cubicBezTo>
                    <a:pt x="14197" y="5510"/>
                    <a:pt x="14312" y="5533"/>
                    <a:pt x="14403" y="5556"/>
                  </a:cubicBezTo>
                  <a:cubicBezTo>
                    <a:pt x="14448" y="5556"/>
                    <a:pt x="14631" y="5464"/>
                    <a:pt x="14654" y="5442"/>
                  </a:cubicBezTo>
                  <a:cubicBezTo>
                    <a:pt x="14722" y="5373"/>
                    <a:pt x="14745" y="5259"/>
                    <a:pt x="14745" y="5191"/>
                  </a:cubicBezTo>
                  <a:cubicBezTo>
                    <a:pt x="14745" y="5099"/>
                    <a:pt x="14722" y="5008"/>
                    <a:pt x="14631" y="4917"/>
                  </a:cubicBezTo>
                  <a:cubicBezTo>
                    <a:pt x="14563" y="4871"/>
                    <a:pt x="14471" y="4848"/>
                    <a:pt x="14380" y="4825"/>
                  </a:cubicBezTo>
                  <a:close/>
                  <a:moveTo>
                    <a:pt x="15309" y="4911"/>
                  </a:moveTo>
                  <a:cubicBezTo>
                    <a:pt x="15238" y="4911"/>
                    <a:pt x="15174" y="4953"/>
                    <a:pt x="15110" y="4985"/>
                  </a:cubicBezTo>
                  <a:cubicBezTo>
                    <a:pt x="14951" y="5076"/>
                    <a:pt x="14928" y="5350"/>
                    <a:pt x="15019" y="5487"/>
                  </a:cubicBezTo>
                  <a:cubicBezTo>
                    <a:pt x="15058" y="5539"/>
                    <a:pt x="15082" y="5568"/>
                    <a:pt x="15111" y="5568"/>
                  </a:cubicBezTo>
                  <a:cubicBezTo>
                    <a:pt x="15135" y="5568"/>
                    <a:pt x="15162" y="5550"/>
                    <a:pt x="15202" y="5510"/>
                  </a:cubicBezTo>
                  <a:cubicBezTo>
                    <a:pt x="15247" y="5464"/>
                    <a:pt x="15316" y="5396"/>
                    <a:pt x="15384" y="5328"/>
                  </a:cubicBezTo>
                  <a:cubicBezTo>
                    <a:pt x="15430" y="5282"/>
                    <a:pt x="15498" y="5213"/>
                    <a:pt x="15567" y="5145"/>
                  </a:cubicBezTo>
                  <a:cubicBezTo>
                    <a:pt x="15590" y="5122"/>
                    <a:pt x="15635" y="5076"/>
                    <a:pt x="15635" y="5054"/>
                  </a:cubicBezTo>
                  <a:cubicBezTo>
                    <a:pt x="15590" y="5031"/>
                    <a:pt x="15567" y="4985"/>
                    <a:pt x="15521" y="4962"/>
                  </a:cubicBezTo>
                  <a:cubicBezTo>
                    <a:pt x="15498" y="4939"/>
                    <a:pt x="15453" y="4939"/>
                    <a:pt x="15407" y="4939"/>
                  </a:cubicBezTo>
                  <a:cubicBezTo>
                    <a:pt x="15372" y="4919"/>
                    <a:pt x="15340" y="4911"/>
                    <a:pt x="15309" y="4911"/>
                  </a:cubicBezTo>
                  <a:close/>
                  <a:moveTo>
                    <a:pt x="7727" y="5256"/>
                  </a:moveTo>
                  <a:cubicBezTo>
                    <a:pt x="7708" y="5256"/>
                    <a:pt x="7689" y="5263"/>
                    <a:pt x="7669" y="5282"/>
                  </a:cubicBezTo>
                  <a:cubicBezTo>
                    <a:pt x="7647" y="5350"/>
                    <a:pt x="7601" y="5373"/>
                    <a:pt x="7555" y="5419"/>
                  </a:cubicBezTo>
                  <a:cubicBezTo>
                    <a:pt x="7510" y="5464"/>
                    <a:pt x="7464" y="5510"/>
                    <a:pt x="7418" y="5556"/>
                  </a:cubicBezTo>
                  <a:cubicBezTo>
                    <a:pt x="7373" y="5601"/>
                    <a:pt x="7373" y="5601"/>
                    <a:pt x="7395" y="5647"/>
                  </a:cubicBezTo>
                  <a:cubicBezTo>
                    <a:pt x="7435" y="5767"/>
                    <a:pt x="7527" y="5834"/>
                    <a:pt x="7656" y="5834"/>
                  </a:cubicBezTo>
                  <a:cubicBezTo>
                    <a:pt x="7675" y="5834"/>
                    <a:pt x="7695" y="5833"/>
                    <a:pt x="7715" y="5830"/>
                  </a:cubicBezTo>
                  <a:cubicBezTo>
                    <a:pt x="7829" y="5830"/>
                    <a:pt x="7943" y="5716"/>
                    <a:pt x="7966" y="5601"/>
                  </a:cubicBezTo>
                  <a:cubicBezTo>
                    <a:pt x="7989" y="5464"/>
                    <a:pt x="7920" y="5328"/>
                    <a:pt x="7806" y="5282"/>
                  </a:cubicBezTo>
                  <a:cubicBezTo>
                    <a:pt x="7780" y="5269"/>
                    <a:pt x="7754" y="5256"/>
                    <a:pt x="7727" y="5256"/>
                  </a:cubicBezTo>
                  <a:close/>
                  <a:moveTo>
                    <a:pt x="8617" y="5319"/>
                  </a:moveTo>
                  <a:cubicBezTo>
                    <a:pt x="8548" y="5319"/>
                    <a:pt x="8477" y="5353"/>
                    <a:pt x="8400" y="5419"/>
                  </a:cubicBezTo>
                  <a:cubicBezTo>
                    <a:pt x="8263" y="5579"/>
                    <a:pt x="8263" y="5716"/>
                    <a:pt x="8400" y="5852"/>
                  </a:cubicBezTo>
                  <a:cubicBezTo>
                    <a:pt x="8468" y="5921"/>
                    <a:pt x="8542" y="5955"/>
                    <a:pt x="8617" y="5955"/>
                  </a:cubicBezTo>
                  <a:cubicBezTo>
                    <a:pt x="8691" y="5955"/>
                    <a:pt x="8765" y="5921"/>
                    <a:pt x="8833" y="5852"/>
                  </a:cubicBezTo>
                  <a:cubicBezTo>
                    <a:pt x="8970" y="5716"/>
                    <a:pt x="8970" y="5579"/>
                    <a:pt x="8833" y="5442"/>
                  </a:cubicBezTo>
                  <a:cubicBezTo>
                    <a:pt x="8762" y="5359"/>
                    <a:pt x="8691" y="5319"/>
                    <a:pt x="8617" y="5319"/>
                  </a:cubicBezTo>
                  <a:close/>
                  <a:moveTo>
                    <a:pt x="9558" y="5410"/>
                  </a:moveTo>
                  <a:cubicBezTo>
                    <a:pt x="9490" y="5410"/>
                    <a:pt x="9424" y="5444"/>
                    <a:pt x="9358" y="5510"/>
                  </a:cubicBezTo>
                  <a:cubicBezTo>
                    <a:pt x="9221" y="5670"/>
                    <a:pt x="9199" y="5807"/>
                    <a:pt x="9336" y="5921"/>
                  </a:cubicBezTo>
                  <a:cubicBezTo>
                    <a:pt x="9425" y="6010"/>
                    <a:pt x="9507" y="6057"/>
                    <a:pt x="9585" y="6057"/>
                  </a:cubicBezTo>
                  <a:cubicBezTo>
                    <a:pt x="9648" y="6057"/>
                    <a:pt x="9709" y="6027"/>
                    <a:pt x="9769" y="5967"/>
                  </a:cubicBezTo>
                  <a:cubicBezTo>
                    <a:pt x="9929" y="5807"/>
                    <a:pt x="9929" y="5670"/>
                    <a:pt x="9792" y="5533"/>
                  </a:cubicBezTo>
                  <a:cubicBezTo>
                    <a:pt x="9709" y="5450"/>
                    <a:pt x="9632" y="5410"/>
                    <a:pt x="9558" y="5410"/>
                  </a:cubicBezTo>
                  <a:close/>
                  <a:moveTo>
                    <a:pt x="10469" y="5481"/>
                  </a:moveTo>
                  <a:cubicBezTo>
                    <a:pt x="10384" y="5481"/>
                    <a:pt x="10300" y="5504"/>
                    <a:pt x="10249" y="5556"/>
                  </a:cubicBezTo>
                  <a:cubicBezTo>
                    <a:pt x="10134" y="5670"/>
                    <a:pt x="10134" y="5921"/>
                    <a:pt x="10249" y="6035"/>
                  </a:cubicBezTo>
                  <a:cubicBezTo>
                    <a:pt x="10306" y="6092"/>
                    <a:pt x="10397" y="6121"/>
                    <a:pt x="10488" y="6121"/>
                  </a:cubicBezTo>
                  <a:cubicBezTo>
                    <a:pt x="10580" y="6121"/>
                    <a:pt x="10671" y="6092"/>
                    <a:pt x="10728" y="6035"/>
                  </a:cubicBezTo>
                  <a:cubicBezTo>
                    <a:pt x="10842" y="5921"/>
                    <a:pt x="10842" y="5693"/>
                    <a:pt x="10728" y="5579"/>
                  </a:cubicBezTo>
                  <a:cubicBezTo>
                    <a:pt x="10678" y="5516"/>
                    <a:pt x="10572" y="5481"/>
                    <a:pt x="10469" y="5481"/>
                  </a:cubicBezTo>
                  <a:close/>
                  <a:moveTo>
                    <a:pt x="11435" y="5576"/>
                  </a:moveTo>
                  <a:cubicBezTo>
                    <a:pt x="11347" y="5576"/>
                    <a:pt x="11262" y="5605"/>
                    <a:pt x="11207" y="5670"/>
                  </a:cubicBezTo>
                  <a:cubicBezTo>
                    <a:pt x="11093" y="5784"/>
                    <a:pt x="11093" y="6012"/>
                    <a:pt x="11207" y="6126"/>
                  </a:cubicBezTo>
                  <a:cubicBezTo>
                    <a:pt x="11264" y="6195"/>
                    <a:pt x="11350" y="6229"/>
                    <a:pt x="11438" y="6229"/>
                  </a:cubicBezTo>
                  <a:cubicBezTo>
                    <a:pt x="11527" y="6229"/>
                    <a:pt x="11618" y="6195"/>
                    <a:pt x="11687" y="6126"/>
                  </a:cubicBezTo>
                  <a:cubicBezTo>
                    <a:pt x="11801" y="6012"/>
                    <a:pt x="11801" y="5784"/>
                    <a:pt x="11687" y="5670"/>
                  </a:cubicBezTo>
                  <a:cubicBezTo>
                    <a:pt x="11627" y="5610"/>
                    <a:pt x="11530" y="5576"/>
                    <a:pt x="11435" y="5576"/>
                  </a:cubicBezTo>
                  <a:close/>
                  <a:moveTo>
                    <a:pt x="12408" y="5636"/>
                  </a:moveTo>
                  <a:cubicBezTo>
                    <a:pt x="12326" y="5636"/>
                    <a:pt x="12246" y="5670"/>
                    <a:pt x="12189" y="5738"/>
                  </a:cubicBezTo>
                  <a:cubicBezTo>
                    <a:pt x="12052" y="5875"/>
                    <a:pt x="12052" y="6081"/>
                    <a:pt x="12189" y="6218"/>
                  </a:cubicBezTo>
                  <a:cubicBezTo>
                    <a:pt x="12260" y="6277"/>
                    <a:pt x="12338" y="6312"/>
                    <a:pt x="12419" y="6312"/>
                  </a:cubicBezTo>
                  <a:cubicBezTo>
                    <a:pt x="12493" y="6312"/>
                    <a:pt x="12569" y="6283"/>
                    <a:pt x="12645" y="6218"/>
                  </a:cubicBezTo>
                  <a:cubicBezTo>
                    <a:pt x="12782" y="6081"/>
                    <a:pt x="12782" y="5875"/>
                    <a:pt x="12645" y="5738"/>
                  </a:cubicBezTo>
                  <a:cubicBezTo>
                    <a:pt x="12577" y="5670"/>
                    <a:pt x="12491" y="5636"/>
                    <a:pt x="12408" y="5636"/>
                  </a:cubicBezTo>
                  <a:close/>
                  <a:moveTo>
                    <a:pt x="13330" y="5693"/>
                  </a:moveTo>
                  <a:cubicBezTo>
                    <a:pt x="13239" y="5693"/>
                    <a:pt x="13170" y="5738"/>
                    <a:pt x="13102" y="5807"/>
                  </a:cubicBezTo>
                  <a:cubicBezTo>
                    <a:pt x="12965" y="5944"/>
                    <a:pt x="12942" y="6126"/>
                    <a:pt x="13102" y="6286"/>
                  </a:cubicBezTo>
                  <a:cubicBezTo>
                    <a:pt x="13182" y="6355"/>
                    <a:pt x="13262" y="6389"/>
                    <a:pt x="13341" y="6389"/>
                  </a:cubicBezTo>
                  <a:cubicBezTo>
                    <a:pt x="13421" y="6389"/>
                    <a:pt x="13501" y="6355"/>
                    <a:pt x="13581" y="6286"/>
                  </a:cubicBezTo>
                  <a:cubicBezTo>
                    <a:pt x="13718" y="6126"/>
                    <a:pt x="13718" y="5967"/>
                    <a:pt x="13581" y="5807"/>
                  </a:cubicBezTo>
                  <a:cubicBezTo>
                    <a:pt x="13513" y="5738"/>
                    <a:pt x="13444" y="5693"/>
                    <a:pt x="13330" y="5693"/>
                  </a:cubicBezTo>
                  <a:close/>
                  <a:moveTo>
                    <a:pt x="14293" y="5784"/>
                  </a:moveTo>
                  <a:cubicBezTo>
                    <a:pt x="14155" y="5784"/>
                    <a:pt x="14028" y="5879"/>
                    <a:pt x="13969" y="6012"/>
                  </a:cubicBezTo>
                  <a:cubicBezTo>
                    <a:pt x="13901" y="6195"/>
                    <a:pt x="13992" y="6377"/>
                    <a:pt x="14152" y="6469"/>
                  </a:cubicBezTo>
                  <a:cubicBezTo>
                    <a:pt x="14170" y="6469"/>
                    <a:pt x="14188" y="6472"/>
                    <a:pt x="14207" y="6472"/>
                  </a:cubicBezTo>
                  <a:cubicBezTo>
                    <a:pt x="14234" y="6472"/>
                    <a:pt x="14261" y="6464"/>
                    <a:pt x="14289" y="6423"/>
                  </a:cubicBezTo>
                  <a:cubicBezTo>
                    <a:pt x="14312" y="6377"/>
                    <a:pt x="14380" y="6332"/>
                    <a:pt x="14426" y="6286"/>
                  </a:cubicBezTo>
                  <a:cubicBezTo>
                    <a:pt x="14471" y="6241"/>
                    <a:pt x="14540" y="6172"/>
                    <a:pt x="14585" y="6126"/>
                  </a:cubicBezTo>
                  <a:cubicBezTo>
                    <a:pt x="14631" y="6081"/>
                    <a:pt x="14631" y="6035"/>
                    <a:pt x="14608" y="5967"/>
                  </a:cubicBezTo>
                  <a:cubicBezTo>
                    <a:pt x="14585" y="5944"/>
                    <a:pt x="14540" y="5921"/>
                    <a:pt x="14517" y="5875"/>
                  </a:cubicBezTo>
                  <a:cubicBezTo>
                    <a:pt x="14445" y="5811"/>
                    <a:pt x="14367" y="5784"/>
                    <a:pt x="14293" y="5784"/>
                  </a:cubicBezTo>
                  <a:close/>
                  <a:moveTo>
                    <a:pt x="6807" y="6193"/>
                  </a:moveTo>
                  <a:cubicBezTo>
                    <a:pt x="6791" y="6193"/>
                    <a:pt x="6774" y="6200"/>
                    <a:pt x="6756" y="6218"/>
                  </a:cubicBezTo>
                  <a:cubicBezTo>
                    <a:pt x="6711" y="6263"/>
                    <a:pt x="6642" y="6332"/>
                    <a:pt x="6597" y="6377"/>
                  </a:cubicBezTo>
                  <a:cubicBezTo>
                    <a:pt x="6551" y="6423"/>
                    <a:pt x="6482" y="6492"/>
                    <a:pt x="6437" y="6537"/>
                  </a:cubicBezTo>
                  <a:cubicBezTo>
                    <a:pt x="6391" y="6583"/>
                    <a:pt x="6414" y="6629"/>
                    <a:pt x="6460" y="6651"/>
                  </a:cubicBezTo>
                  <a:cubicBezTo>
                    <a:pt x="6482" y="6651"/>
                    <a:pt x="6505" y="6674"/>
                    <a:pt x="6528" y="6674"/>
                  </a:cubicBezTo>
                  <a:cubicBezTo>
                    <a:pt x="6574" y="6697"/>
                    <a:pt x="6619" y="6720"/>
                    <a:pt x="6665" y="6720"/>
                  </a:cubicBezTo>
                  <a:cubicBezTo>
                    <a:pt x="6734" y="6697"/>
                    <a:pt x="6802" y="6674"/>
                    <a:pt x="6848" y="6629"/>
                  </a:cubicBezTo>
                  <a:cubicBezTo>
                    <a:pt x="6893" y="6583"/>
                    <a:pt x="6939" y="6514"/>
                    <a:pt x="6939" y="6446"/>
                  </a:cubicBezTo>
                  <a:cubicBezTo>
                    <a:pt x="6939" y="6400"/>
                    <a:pt x="6916" y="6355"/>
                    <a:pt x="6916" y="6309"/>
                  </a:cubicBezTo>
                  <a:cubicBezTo>
                    <a:pt x="6893" y="6286"/>
                    <a:pt x="6893" y="6263"/>
                    <a:pt x="6870" y="6241"/>
                  </a:cubicBezTo>
                  <a:cubicBezTo>
                    <a:pt x="6856" y="6212"/>
                    <a:pt x="6834" y="6193"/>
                    <a:pt x="6807" y="6193"/>
                  </a:cubicBezTo>
                  <a:close/>
                  <a:moveTo>
                    <a:pt x="7607" y="6223"/>
                  </a:moveTo>
                  <a:cubicBezTo>
                    <a:pt x="7527" y="6223"/>
                    <a:pt x="7441" y="6252"/>
                    <a:pt x="7373" y="6309"/>
                  </a:cubicBezTo>
                  <a:cubicBezTo>
                    <a:pt x="7350" y="6355"/>
                    <a:pt x="7304" y="6423"/>
                    <a:pt x="7304" y="6492"/>
                  </a:cubicBezTo>
                  <a:cubicBezTo>
                    <a:pt x="7281" y="6583"/>
                    <a:pt x="7327" y="6651"/>
                    <a:pt x="7373" y="6720"/>
                  </a:cubicBezTo>
                  <a:cubicBezTo>
                    <a:pt x="7395" y="6743"/>
                    <a:pt x="7532" y="6811"/>
                    <a:pt x="7555" y="6811"/>
                  </a:cubicBezTo>
                  <a:cubicBezTo>
                    <a:pt x="7572" y="6815"/>
                    <a:pt x="7589" y="6817"/>
                    <a:pt x="7605" y="6817"/>
                  </a:cubicBezTo>
                  <a:cubicBezTo>
                    <a:pt x="7679" y="6817"/>
                    <a:pt x="7750" y="6780"/>
                    <a:pt x="7806" y="6743"/>
                  </a:cubicBezTo>
                  <a:cubicBezTo>
                    <a:pt x="7852" y="6697"/>
                    <a:pt x="7875" y="6629"/>
                    <a:pt x="7898" y="6537"/>
                  </a:cubicBezTo>
                  <a:cubicBezTo>
                    <a:pt x="7898" y="6446"/>
                    <a:pt x="7875" y="6377"/>
                    <a:pt x="7806" y="6309"/>
                  </a:cubicBezTo>
                  <a:cubicBezTo>
                    <a:pt x="7761" y="6252"/>
                    <a:pt x="7686" y="6223"/>
                    <a:pt x="7607" y="6223"/>
                  </a:cubicBezTo>
                  <a:close/>
                  <a:moveTo>
                    <a:pt x="8525" y="6292"/>
                  </a:moveTo>
                  <a:cubicBezTo>
                    <a:pt x="8445" y="6292"/>
                    <a:pt x="8366" y="6320"/>
                    <a:pt x="8308" y="6377"/>
                  </a:cubicBezTo>
                  <a:cubicBezTo>
                    <a:pt x="8194" y="6492"/>
                    <a:pt x="8194" y="6674"/>
                    <a:pt x="8308" y="6788"/>
                  </a:cubicBezTo>
                  <a:cubicBezTo>
                    <a:pt x="8371" y="6851"/>
                    <a:pt x="8455" y="6886"/>
                    <a:pt x="8536" y="6886"/>
                  </a:cubicBezTo>
                  <a:cubicBezTo>
                    <a:pt x="8603" y="6886"/>
                    <a:pt x="8668" y="6863"/>
                    <a:pt x="8719" y="6811"/>
                  </a:cubicBezTo>
                  <a:cubicBezTo>
                    <a:pt x="8856" y="6697"/>
                    <a:pt x="8856" y="6492"/>
                    <a:pt x="8742" y="6377"/>
                  </a:cubicBezTo>
                  <a:cubicBezTo>
                    <a:pt x="8685" y="6320"/>
                    <a:pt x="8605" y="6292"/>
                    <a:pt x="8525" y="6292"/>
                  </a:cubicBezTo>
                  <a:close/>
                  <a:moveTo>
                    <a:pt x="9473" y="6377"/>
                  </a:moveTo>
                  <a:cubicBezTo>
                    <a:pt x="9404" y="6377"/>
                    <a:pt x="9336" y="6377"/>
                    <a:pt x="9267" y="6446"/>
                  </a:cubicBezTo>
                  <a:cubicBezTo>
                    <a:pt x="9199" y="6514"/>
                    <a:pt x="9153" y="6606"/>
                    <a:pt x="9153" y="6674"/>
                  </a:cubicBezTo>
                  <a:cubicBezTo>
                    <a:pt x="9153" y="6743"/>
                    <a:pt x="9153" y="6857"/>
                    <a:pt x="9244" y="6902"/>
                  </a:cubicBezTo>
                  <a:cubicBezTo>
                    <a:pt x="9290" y="6925"/>
                    <a:pt x="9313" y="6971"/>
                    <a:pt x="9358" y="6971"/>
                  </a:cubicBezTo>
                  <a:cubicBezTo>
                    <a:pt x="9393" y="6982"/>
                    <a:pt x="9433" y="6988"/>
                    <a:pt x="9473" y="6988"/>
                  </a:cubicBezTo>
                  <a:cubicBezTo>
                    <a:pt x="9512" y="6988"/>
                    <a:pt x="9552" y="6982"/>
                    <a:pt x="9587" y="6971"/>
                  </a:cubicBezTo>
                  <a:cubicBezTo>
                    <a:pt x="9609" y="6971"/>
                    <a:pt x="9655" y="6925"/>
                    <a:pt x="9678" y="6902"/>
                  </a:cubicBezTo>
                  <a:cubicBezTo>
                    <a:pt x="9769" y="6857"/>
                    <a:pt x="9792" y="6766"/>
                    <a:pt x="9792" y="6697"/>
                  </a:cubicBezTo>
                  <a:cubicBezTo>
                    <a:pt x="9792" y="6629"/>
                    <a:pt x="9769" y="6537"/>
                    <a:pt x="9701" y="6469"/>
                  </a:cubicBezTo>
                  <a:cubicBezTo>
                    <a:pt x="9632" y="6400"/>
                    <a:pt x="9564" y="6377"/>
                    <a:pt x="9473" y="6377"/>
                  </a:cubicBezTo>
                  <a:close/>
                  <a:moveTo>
                    <a:pt x="10451" y="6435"/>
                  </a:moveTo>
                  <a:cubicBezTo>
                    <a:pt x="10380" y="6435"/>
                    <a:pt x="10306" y="6469"/>
                    <a:pt x="10226" y="6537"/>
                  </a:cubicBezTo>
                  <a:cubicBezTo>
                    <a:pt x="10089" y="6674"/>
                    <a:pt x="10089" y="6811"/>
                    <a:pt x="10226" y="6948"/>
                  </a:cubicBezTo>
                  <a:cubicBezTo>
                    <a:pt x="10297" y="7031"/>
                    <a:pt x="10368" y="7071"/>
                    <a:pt x="10442" y="7071"/>
                  </a:cubicBezTo>
                  <a:cubicBezTo>
                    <a:pt x="10511" y="7071"/>
                    <a:pt x="10583" y="7037"/>
                    <a:pt x="10659" y="6971"/>
                  </a:cubicBezTo>
                  <a:cubicBezTo>
                    <a:pt x="10796" y="6834"/>
                    <a:pt x="10796" y="6697"/>
                    <a:pt x="10659" y="6537"/>
                  </a:cubicBezTo>
                  <a:cubicBezTo>
                    <a:pt x="10591" y="6469"/>
                    <a:pt x="10523" y="6435"/>
                    <a:pt x="10451" y="6435"/>
                  </a:cubicBezTo>
                  <a:close/>
                  <a:moveTo>
                    <a:pt x="11358" y="6497"/>
                  </a:moveTo>
                  <a:cubicBezTo>
                    <a:pt x="11270" y="6497"/>
                    <a:pt x="11184" y="6526"/>
                    <a:pt x="11139" y="6583"/>
                  </a:cubicBezTo>
                  <a:cubicBezTo>
                    <a:pt x="11025" y="6697"/>
                    <a:pt x="11025" y="6971"/>
                    <a:pt x="11139" y="7062"/>
                  </a:cubicBezTo>
                  <a:cubicBezTo>
                    <a:pt x="11196" y="7119"/>
                    <a:pt x="11287" y="7148"/>
                    <a:pt x="11378" y="7148"/>
                  </a:cubicBezTo>
                  <a:cubicBezTo>
                    <a:pt x="11470" y="7148"/>
                    <a:pt x="11561" y="7119"/>
                    <a:pt x="11618" y="7062"/>
                  </a:cubicBezTo>
                  <a:cubicBezTo>
                    <a:pt x="11732" y="6948"/>
                    <a:pt x="11709" y="6697"/>
                    <a:pt x="11595" y="6583"/>
                  </a:cubicBezTo>
                  <a:cubicBezTo>
                    <a:pt x="11538" y="6526"/>
                    <a:pt x="11447" y="6497"/>
                    <a:pt x="11358" y="6497"/>
                  </a:cubicBezTo>
                  <a:close/>
                  <a:moveTo>
                    <a:pt x="12314" y="6591"/>
                  </a:moveTo>
                  <a:cubicBezTo>
                    <a:pt x="12232" y="6591"/>
                    <a:pt x="12152" y="6620"/>
                    <a:pt x="12097" y="6674"/>
                  </a:cubicBezTo>
                  <a:cubicBezTo>
                    <a:pt x="11961" y="6788"/>
                    <a:pt x="11961" y="7039"/>
                    <a:pt x="12075" y="7154"/>
                  </a:cubicBezTo>
                  <a:cubicBezTo>
                    <a:pt x="12135" y="7214"/>
                    <a:pt x="12233" y="7242"/>
                    <a:pt x="12330" y="7242"/>
                  </a:cubicBezTo>
                  <a:cubicBezTo>
                    <a:pt x="12416" y="7242"/>
                    <a:pt x="12500" y="7219"/>
                    <a:pt x="12554" y="7176"/>
                  </a:cubicBezTo>
                  <a:cubicBezTo>
                    <a:pt x="12668" y="7039"/>
                    <a:pt x="12691" y="6811"/>
                    <a:pt x="12554" y="6697"/>
                  </a:cubicBezTo>
                  <a:cubicBezTo>
                    <a:pt x="12494" y="6625"/>
                    <a:pt x="12403" y="6591"/>
                    <a:pt x="12314" y="6591"/>
                  </a:cubicBezTo>
                  <a:close/>
                  <a:moveTo>
                    <a:pt x="13266" y="6678"/>
                  </a:moveTo>
                  <a:cubicBezTo>
                    <a:pt x="13184" y="6678"/>
                    <a:pt x="13101" y="6706"/>
                    <a:pt x="13033" y="6766"/>
                  </a:cubicBezTo>
                  <a:cubicBezTo>
                    <a:pt x="12919" y="6880"/>
                    <a:pt x="12896" y="7062"/>
                    <a:pt x="12965" y="7199"/>
                  </a:cubicBezTo>
                  <a:cubicBezTo>
                    <a:pt x="13024" y="7278"/>
                    <a:pt x="13187" y="7341"/>
                    <a:pt x="13304" y="7341"/>
                  </a:cubicBezTo>
                  <a:cubicBezTo>
                    <a:pt x="13321" y="7341"/>
                    <a:pt x="13338" y="7339"/>
                    <a:pt x="13353" y="7336"/>
                  </a:cubicBezTo>
                  <a:cubicBezTo>
                    <a:pt x="13398" y="7313"/>
                    <a:pt x="13421" y="7268"/>
                    <a:pt x="13467" y="7245"/>
                  </a:cubicBezTo>
                  <a:cubicBezTo>
                    <a:pt x="13627" y="7085"/>
                    <a:pt x="13627" y="7062"/>
                    <a:pt x="13581" y="6902"/>
                  </a:cubicBezTo>
                  <a:cubicBezTo>
                    <a:pt x="13538" y="6759"/>
                    <a:pt x="13404" y="6678"/>
                    <a:pt x="13266" y="6678"/>
                  </a:cubicBezTo>
                  <a:close/>
                  <a:moveTo>
                    <a:pt x="5839" y="7139"/>
                  </a:moveTo>
                  <a:cubicBezTo>
                    <a:pt x="5835" y="7139"/>
                    <a:pt x="5830" y="7144"/>
                    <a:pt x="5820" y="7154"/>
                  </a:cubicBezTo>
                  <a:cubicBezTo>
                    <a:pt x="5775" y="7199"/>
                    <a:pt x="5706" y="7268"/>
                    <a:pt x="5661" y="7313"/>
                  </a:cubicBezTo>
                  <a:cubicBezTo>
                    <a:pt x="5615" y="7359"/>
                    <a:pt x="5547" y="7427"/>
                    <a:pt x="5501" y="7473"/>
                  </a:cubicBezTo>
                  <a:cubicBezTo>
                    <a:pt x="5478" y="7496"/>
                    <a:pt x="5455" y="7519"/>
                    <a:pt x="5501" y="7542"/>
                  </a:cubicBezTo>
                  <a:cubicBezTo>
                    <a:pt x="5533" y="7547"/>
                    <a:pt x="5563" y="7550"/>
                    <a:pt x="5591" y="7550"/>
                  </a:cubicBezTo>
                  <a:cubicBezTo>
                    <a:pt x="5681" y="7550"/>
                    <a:pt x="5751" y="7520"/>
                    <a:pt x="5820" y="7450"/>
                  </a:cubicBezTo>
                  <a:cubicBezTo>
                    <a:pt x="5889" y="7359"/>
                    <a:pt x="5889" y="7268"/>
                    <a:pt x="5843" y="7176"/>
                  </a:cubicBezTo>
                  <a:cubicBezTo>
                    <a:pt x="5843" y="7150"/>
                    <a:pt x="5843" y="7139"/>
                    <a:pt x="5839" y="7139"/>
                  </a:cubicBezTo>
                  <a:close/>
                  <a:moveTo>
                    <a:pt x="6551" y="7085"/>
                  </a:moveTo>
                  <a:cubicBezTo>
                    <a:pt x="6482" y="7108"/>
                    <a:pt x="6414" y="7108"/>
                    <a:pt x="6368" y="7176"/>
                  </a:cubicBezTo>
                  <a:cubicBezTo>
                    <a:pt x="6323" y="7222"/>
                    <a:pt x="6277" y="7290"/>
                    <a:pt x="6277" y="7382"/>
                  </a:cubicBezTo>
                  <a:cubicBezTo>
                    <a:pt x="6277" y="7450"/>
                    <a:pt x="6277" y="7519"/>
                    <a:pt x="6368" y="7542"/>
                  </a:cubicBezTo>
                  <a:cubicBezTo>
                    <a:pt x="6414" y="7633"/>
                    <a:pt x="6460" y="7656"/>
                    <a:pt x="6551" y="7656"/>
                  </a:cubicBezTo>
                  <a:cubicBezTo>
                    <a:pt x="6642" y="7656"/>
                    <a:pt x="6688" y="7610"/>
                    <a:pt x="6734" y="7564"/>
                  </a:cubicBezTo>
                  <a:cubicBezTo>
                    <a:pt x="6802" y="7519"/>
                    <a:pt x="6825" y="7450"/>
                    <a:pt x="6825" y="7382"/>
                  </a:cubicBezTo>
                  <a:cubicBezTo>
                    <a:pt x="6825" y="7313"/>
                    <a:pt x="6825" y="7245"/>
                    <a:pt x="6756" y="7199"/>
                  </a:cubicBezTo>
                  <a:cubicBezTo>
                    <a:pt x="6688" y="7131"/>
                    <a:pt x="6642" y="7085"/>
                    <a:pt x="6551" y="7085"/>
                  </a:cubicBezTo>
                  <a:close/>
                  <a:moveTo>
                    <a:pt x="7510" y="7176"/>
                  </a:moveTo>
                  <a:cubicBezTo>
                    <a:pt x="7418" y="7176"/>
                    <a:pt x="7350" y="7199"/>
                    <a:pt x="7281" y="7268"/>
                  </a:cubicBezTo>
                  <a:cubicBezTo>
                    <a:pt x="7236" y="7313"/>
                    <a:pt x="7213" y="7405"/>
                    <a:pt x="7213" y="7473"/>
                  </a:cubicBezTo>
                  <a:cubicBezTo>
                    <a:pt x="7213" y="7542"/>
                    <a:pt x="7258" y="7610"/>
                    <a:pt x="7281" y="7679"/>
                  </a:cubicBezTo>
                  <a:cubicBezTo>
                    <a:pt x="7360" y="7698"/>
                    <a:pt x="7422" y="7752"/>
                    <a:pt x="7481" y="7752"/>
                  </a:cubicBezTo>
                  <a:cubicBezTo>
                    <a:pt x="7490" y="7752"/>
                    <a:pt x="7500" y="7750"/>
                    <a:pt x="7510" y="7747"/>
                  </a:cubicBezTo>
                  <a:cubicBezTo>
                    <a:pt x="7578" y="7747"/>
                    <a:pt x="7669" y="7724"/>
                    <a:pt x="7715" y="7656"/>
                  </a:cubicBezTo>
                  <a:cubicBezTo>
                    <a:pt x="7761" y="7610"/>
                    <a:pt x="7783" y="7519"/>
                    <a:pt x="7783" y="7450"/>
                  </a:cubicBezTo>
                  <a:cubicBezTo>
                    <a:pt x="7783" y="7382"/>
                    <a:pt x="7761" y="7290"/>
                    <a:pt x="7715" y="7268"/>
                  </a:cubicBezTo>
                  <a:cubicBezTo>
                    <a:pt x="7669" y="7199"/>
                    <a:pt x="7578" y="7176"/>
                    <a:pt x="7510" y="7176"/>
                  </a:cubicBezTo>
                  <a:close/>
                  <a:moveTo>
                    <a:pt x="8433" y="7215"/>
                  </a:moveTo>
                  <a:cubicBezTo>
                    <a:pt x="8361" y="7215"/>
                    <a:pt x="8291" y="7239"/>
                    <a:pt x="8240" y="7290"/>
                  </a:cubicBezTo>
                  <a:cubicBezTo>
                    <a:pt x="8126" y="7405"/>
                    <a:pt x="8126" y="7610"/>
                    <a:pt x="8240" y="7724"/>
                  </a:cubicBezTo>
                  <a:cubicBezTo>
                    <a:pt x="8297" y="7781"/>
                    <a:pt x="8371" y="7810"/>
                    <a:pt x="8448" y="7810"/>
                  </a:cubicBezTo>
                  <a:cubicBezTo>
                    <a:pt x="8525" y="7810"/>
                    <a:pt x="8605" y="7781"/>
                    <a:pt x="8674" y="7724"/>
                  </a:cubicBezTo>
                  <a:cubicBezTo>
                    <a:pt x="8765" y="7610"/>
                    <a:pt x="8788" y="7427"/>
                    <a:pt x="8674" y="7313"/>
                  </a:cubicBezTo>
                  <a:cubicBezTo>
                    <a:pt x="8611" y="7251"/>
                    <a:pt x="8521" y="7215"/>
                    <a:pt x="8433" y="7215"/>
                  </a:cubicBezTo>
                  <a:close/>
                  <a:moveTo>
                    <a:pt x="13008" y="7661"/>
                  </a:moveTo>
                  <a:cubicBezTo>
                    <a:pt x="13005" y="7661"/>
                    <a:pt x="12999" y="7667"/>
                    <a:pt x="12988" y="7679"/>
                  </a:cubicBezTo>
                  <a:cubicBezTo>
                    <a:pt x="12988" y="7679"/>
                    <a:pt x="12965" y="7701"/>
                    <a:pt x="12942" y="7724"/>
                  </a:cubicBezTo>
                  <a:cubicBezTo>
                    <a:pt x="12896" y="7770"/>
                    <a:pt x="12874" y="7815"/>
                    <a:pt x="12896" y="7815"/>
                  </a:cubicBezTo>
                  <a:cubicBezTo>
                    <a:pt x="12919" y="7793"/>
                    <a:pt x="12942" y="7770"/>
                    <a:pt x="12965" y="7747"/>
                  </a:cubicBezTo>
                  <a:cubicBezTo>
                    <a:pt x="12988" y="7724"/>
                    <a:pt x="13010" y="7701"/>
                    <a:pt x="13010" y="7701"/>
                  </a:cubicBezTo>
                  <a:cubicBezTo>
                    <a:pt x="13010" y="7679"/>
                    <a:pt x="13010" y="7679"/>
                    <a:pt x="13010" y="7679"/>
                  </a:cubicBezTo>
                  <a:cubicBezTo>
                    <a:pt x="13010" y="7667"/>
                    <a:pt x="13010" y="7661"/>
                    <a:pt x="13008" y="7661"/>
                  </a:cubicBezTo>
                  <a:close/>
                  <a:moveTo>
                    <a:pt x="9393" y="7319"/>
                  </a:moveTo>
                  <a:cubicBezTo>
                    <a:pt x="9313" y="7319"/>
                    <a:pt x="9233" y="7348"/>
                    <a:pt x="9176" y="7405"/>
                  </a:cubicBezTo>
                  <a:cubicBezTo>
                    <a:pt x="9085" y="7496"/>
                    <a:pt x="9085" y="7701"/>
                    <a:pt x="9176" y="7815"/>
                  </a:cubicBezTo>
                  <a:cubicBezTo>
                    <a:pt x="9233" y="7873"/>
                    <a:pt x="9313" y="7901"/>
                    <a:pt x="9393" y="7901"/>
                  </a:cubicBezTo>
                  <a:cubicBezTo>
                    <a:pt x="9473" y="7901"/>
                    <a:pt x="9552" y="7873"/>
                    <a:pt x="9609" y="7815"/>
                  </a:cubicBezTo>
                  <a:cubicBezTo>
                    <a:pt x="9724" y="7701"/>
                    <a:pt x="9724" y="7519"/>
                    <a:pt x="9609" y="7405"/>
                  </a:cubicBezTo>
                  <a:cubicBezTo>
                    <a:pt x="9552" y="7348"/>
                    <a:pt x="9473" y="7319"/>
                    <a:pt x="9393" y="7319"/>
                  </a:cubicBezTo>
                  <a:close/>
                  <a:moveTo>
                    <a:pt x="10351" y="7376"/>
                  </a:moveTo>
                  <a:cubicBezTo>
                    <a:pt x="10283" y="7376"/>
                    <a:pt x="10214" y="7416"/>
                    <a:pt x="10134" y="7496"/>
                  </a:cubicBezTo>
                  <a:cubicBezTo>
                    <a:pt x="9998" y="7633"/>
                    <a:pt x="9998" y="7770"/>
                    <a:pt x="10134" y="7907"/>
                  </a:cubicBezTo>
                  <a:cubicBezTo>
                    <a:pt x="10203" y="7987"/>
                    <a:pt x="10271" y="8027"/>
                    <a:pt x="10343" y="8027"/>
                  </a:cubicBezTo>
                  <a:cubicBezTo>
                    <a:pt x="10414" y="8027"/>
                    <a:pt x="10488" y="7987"/>
                    <a:pt x="10568" y="7907"/>
                  </a:cubicBezTo>
                  <a:cubicBezTo>
                    <a:pt x="10705" y="7770"/>
                    <a:pt x="10705" y="7633"/>
                    <a:pt x="10568" y="7496"/>
                  </a:cubicBezTo>
                  <a:cubicBezTo>
                    <a:pt x="10488" y="7416"/>
                    <a:pt x="10420" y="7376"/>
                    <a:pt x="10351" y="7376"/>
                  </a:cubicBezTo>
                  <a:close/>
                  <a:moveTo>
                    <a:pt x="11279" y="7445"/>
                  </a:moveTo>
                  <a:cubicBezTo>
                    <a:pt x="11207" y="7445"/>
                    <a:pt x="11139" y="7484"/>
                    <a:pt x="11070" y="7564"/>
                  </a:cubicBezTo>
                  <a:cubicBezTo>
                    <a:pt x="10911" y="7701"/>
                    <a:pt x="10911" y="7838"/>
                    <a:pt x="11070" y="7998"/>
                  </a:cubicBezTo>
                  <a:cubicBezTo>
                    <a:pt x="11139" y="8067"/>
                    <a:pt x="11207" y="8101"/>
                    <a:pt x="11276" y="8101"/>
                  </a:cubicBezTo>
                  <a:cubicBezTo>
                    <a:pt x="11344" y="8101"/>
                    <a:pt x="11413" y="8067"/>
                    <a:pt x="11481" y="7998"/>
                  </a:cubicBezTo>
                  <a:cubicBezTo>
                    <a:pt x="11641" y="7838"/>
                    <a:pt x="11641" y="7701"/>
                    <a:pt x="11504" y="7564"/>
                  </a:cubicBezTo>
                  <a:cubicBezTo>
                    <a:pt x="11424" y="7484"/>
                    <a:pt x="11350" y="7445"/>
                    <a:pt x="11279" y="7445"/>
                  </a:cubicBezTo>
                  <a:close/>
                  <a:moveTo>
                    <a:pt x="12214" y="7547"/>
                  </a:moveTo>
                  <a:cubicBezTo>
                    <a:pt x="12126" y="7547"/>
                    <a:pt x="12040" y="7576"/>
                    <a:pt x="11983" y="7633"/>
                  </a:cubicBezTo>
                  <a:cubicBezTo>
                    <a:pt x="11869" y="7770"/>
                    <a:pt x="11869" y="8021"/>
                    <a:pt x="12006" y="8112"/>
                  </a:cubicBezTo>
                  <a:cubicBezTo>
                    <a:pt x="12060" y="8166"/>
                    <a:pt x="12145" y="8189"/>
                    <a:pt x="12228" y="8189"/>
                  </a:cubicBezTo>
                  <a:cubicBezTo>
                    <a:pt x="12322" y="8189"/>
                    <a:pt x="12414" y="8160"/>
                    <a:pt x="12463" y="8112"/>
                  </a:cubicBezTo>
                  <a:cubicBezTo>
                    <a:pt x="12577" y="7975"/>
                    <a:pt x="12577" y="7724"/>
                    <a:pt x="12463" y="7633"/>
                  </a:cubicBezTo>
                  <a:cubicBezTo>
                    <a:pt x="12394" y="7576"/>
                    <a:pt x="12303" y="7547"/>
                    <a:pt x="12214" y="7547"/>
                  </a:cubicBezTo>
                  <a:close/>
                  <a:moveTo>
                    <a:pt x="4816" y="8158"/>
                  </a:moveTo>
                  <a:cubicBezTo>
                    <a:pt x="4793" y="8181"/>
                    <a:pt x="4771" y="8203"/>
                    <a:pt x="4748" y="8226"/>
                  </a:cubicBezTo>
                  <a:cubicBezTo>
                    <a:pt x="4725" y="8249"/>
                    <a:pt x="4725" y="8272"/>
                    <a:pt x="4702" y="8272"/>
                  </a:cubicBezTo>
                  <a:cubicBezTo>
                    <a:pt x="4679" y="8295"/>
                    <a:pt x="4634" y="8340"/>
                    <a:pt x="4611" y="8363"/>
                  </a:cubicBezTo>
                  <a:cubicBezTo>
                    <a:pt x="4611" y="8386"/>
                    <a:pt x="4588" y="8386"/>
                    <a:pt x="4588" y="8386"/>
                  </a:cubicBezTo>
                  <a:cubicBezTo>
                    <a:pt x="4611" y="8409"/>
                    <a:pt x="4611" y="8409"/>
                    <a:pt x="4611" y="8409"/>
                  </a:cubicBezTo>
                  <a:cubicBezTo>
                    <a:pt x="4702" y="8386"/>
                    <a:pt x="4793" y="8386"/>
                    <a:pt x="4816" y="8295"/>
                  </a:cubicBezTo>
                  <a:cubicBezTo>
                    <a:pt x="4816" y="8249"/>
                    <a:pt x="4816" y="8203"/>
                    <a:pt x="4816" y="8158"/>
                  </a:cubicBezTo>
                  <a:close/>
                  <a:moveTo>
                    <a:pt x="5535" y="7981"/>
                  </a:moveTo>
                  <a:cubicBezTo>
                    <a:pt x="5467" y="7981"/>
                    <a:pt x="5398" y="8009"/>
                    <a:pt x="5341" y="8067"/>
                  </a:cubicBezTo>
                  <a:cubicBezTo>
                    <a:pt x="5227" y="8181"/>
                    <a:pt x="5227" y="8318"/>
                    <a:pt x="5341" y="8432"/>
                  </a:cubicBezTo>
                  <a:cubicBezTo>
                    <a:pt x="5401" y="8492"/>
                    <a:pt x="5474" y="8520"/>
                    <a:pt x="5543" y="8520"/>
                  </a:cubicBezTo>
                  <a:cubicBezTo>
                    <a:pt x="5605" y="8520"/>
                    <a:pt x="5663" y="8498"/>
                    <a:pt x="5706" y="8455"/>
                  </a:cubicBezTo>
                  <a:cubicBezTo>
                    <a:pt x="5843" y="8340"/>
                    <a:pt x="5843" y="8181"/>
                    <a:pt x="5729" y="8067"/>
                  </a:cubicBezTo>
                  <a:cubicBezTo>
                    <a:pt x="5672" y="8009"/>
                    <a:pt x="5604" y="7981"/>
                    <a:pt x="5535" y="7981"/>
                  </a:cubicBezTo>
                  <a:close/>
                  <a:moveTo>
                    <a:pt x="6460" y="8049"/>
                  </a:moveTo>
                  <a:cubicBezTo>
                    <a:pt x="6397" y="8049"/>
                    <a:pt x="6334" y="8078"/>
                    <a:pt x="6277" y="8135"/>
                  </a:cubicBezTo>
                  <a:cubicBezTo>
                    <a:pt x="6163" y="8249"/>
                    <a:pt x="6163" y="8386"/>
                    <a:pt x="6254" y="8500"/>
                  </a:cubicBezTo>
                  <a:cubicBezTo>
                    <a:pt x="6317" y="8563"/>
                    <a:pt x="6393" y="8598"/>
                    <a:pt x="6469" y="8598"/>
                  </a:cubicBezTo>
                  <a:cubicBezTo>
                    <a:pt x="6530" y="8598"/>
                    <a:pt x="6591" y="8574"/>
                    <a:pt x="6642" y="8523"/>
                  </a:cubicBezTo>
                  <a:cubicBezTo>
                    <a:pt x="6756" y="8409"/>
                    <a:pt x="6756" y="8249"/>
                    <a:pt x="6642" y="8135"/>
                  </a:cubicBezTo>
                  <a:cubicBezTo>
                    <a:pt x="6585" y="8078"/>
                    <a:pt x="6522" y="8049"/>
                    <a:pt x="6460" y="8049"/>
                  </a:cubicBezTo>
                  <a:close/>
                  <a:moveTo>
                    <a:pt x="7418" y="8112"/>
                  </a:moveTo>
                  <a:cubicBezTo>
                    <a:pt x="7350" y="8112"/>
                    <a:pt x="7281" y="8158"/>
                    <a:pt x="7236" y="8203"/>
                  </a:cubicBezTo>
                  <a:cubicBezTo>
                    <a:pt x="7190" y="8249"/>
                    <a:pt x="7144" y="8318"/>
                    <a:pt x="7144" y="8386"/>
                  </a:cubicBezTo>
                  <a:cubicBezTo>
                    <a:pt x="7167" y="8455"/>
                    <a:pt x="7167" y="8523"/>
                    <a:pt x="7236" y="8569"/>
                  </a:cubicBezTo>
                  <a:cubicBezTo>
                    <a:pt x="7273" y="8625"/>
                    <a:pt x="7311" y="8666"/>
                    <a:pt x="7387" y="8666"/>
                  </a:cubicBezTo>
                  <a:cubicBezTo>
                    <a:pt x="7403" y="8666"/>
                    <a:pt x="7421" y="8664"/>
                    <a:pt x="7441" y="8660"/>
                  </a:cubicBezTo>
                  <a:cubicBezTo>
                    <a:pt x="7510" y="8660"/>
                    <a:pt x="7555" y="8637"/>
                    <a:pt x="7624" y="8592"/>
                  </a:cubicBezTo>
                  <a:cubicBezTo>
                    <a:pt x="7669" y="8523"/>
                    <a:pt x="7715" y="8477"/>
                    <a:pt x="7715" y="8386"/>
                  </a:cubicBezTo>
                  <a:cubicBezTo>
                    <a:pt x="7692" y="8318"/>
                    <a:pt x="7692" y="8249"/>
                    <a:pt x="7601" y="8203"/>
                  </a:cubicBezTo>
                  <a:cubicBezTo>
                    <a:pt x="7578" y="8112"/>
                    <a:pt x="7510" y="8112"/>
                    <a:pt x="7418" y="8112"/>
                  </a:cubicBezTo>
                  <a:close/>
                  <a:moveTo>
                    <a:pt x="8377" y="8203"/>
                  </a:moveTo>
                  <a:cubicBezTo>
                    <a:pt x="8308" y="8203"/>
                    <a:pt x="8240" y="8249"/>
                    <a:pt x="8172" y="8272"/>
                  </a:cubicBezTo>
                  <a:cubicBezTo>
                    <a:pt x="8149" y="8340"/>
                    <a:pt x="8103" y="8409"/>
                    <a:pt x="8080" y="8477"/>
                  </a:cubicBezTo>
                  <a:cubicBezTo>
                    <a:pt x="8080" y="8569"/>
                    <a:pt x="8126" y="8637"/>
                    <a:pt x="8172" y="8706"/>
                  </a:cubicBezTo>
                  <a:cubicBezTo>
                    <a:pt x="8217" y="8751"/>
                    <a:pt x="8308" y="8774"/>
                    <a:pt x="8377" y="8774"/>
                  </a:cubicBezTo>
                  <a:cubicBezTo>
                    <a:pt x="8445" y="8774"/>
                    <a:pt x="8537" y="8751"/>
                    <a:pt x="8582" y="8706"/>
                  </a:cubicBezTo>
                  <a:cubicBezTo>
                    <a:pt x="8628" y="8660"/>
                    <a:pt x="8674" y="8569"/>
                    <a:pt x="8674" y="8500"/>
                  </a:cubicBezTo>
                  <a:cubicBezTo>
                    <a:pt x="8674" y="8432"/>
                    <a:pt x="8651" y="8340"/>
                    <a:pt x="8582" y="8272"/>
                  </a:cubicBezTo>
                  <a:cubicBezTo>
                    <a:pt x="8537" y="8226"/>
                    <a:pt x="8445" y="8203"/>
                    <a:pt x="8377" y="8203"/>
                  </a:cubicBezTo>
                  <a:close/>
                  <a:moveTo>
                    <a:pt x="9301" y="8255"/>
                  </a:moveTo>
                  <a:cubicBezTo>
                    <a:pt x="9221" y="8255"/>
                    <a:pt x="9142" y="8283"/>
                    <a:pt x="9085" y="8340"/>
                  </a:cubicBezTo>
                  <a:cubicBezTo>
                    <a:pt x="8970" y="8455"/>
                    <a:pt x="8970" y="8660"/>
                    <a:pt x="9085" y="8774"/>
                  </a:cubicBezTo>
                  <a:cubicBezTo>
                    <a:pt x="9142" y="8831"/>
                    <a:pt x="9221" y="8860"/>
                    <a:pt x="9301" y="8860"/>
                  </a:cubicBezTo>
                  <a:cubicBezTo>
                    <a:pt x="9381" y="8860"/>
                    <a:pt x="9461" y="8831"/>
                    <a:pt x="9518" y="8774"/>
                  </a:cubicBezTo>
                  <a:cubicBezTo>
                    <a:pt x="9632" y="8660"/>
                    <a:pt x="9632" y="8455"/>
                    <a:pt x="9518" y="8340"/>
                  </a:cubicBezTo>
                  <a:cubicBezTo>
                    <a:pt x="9461" y="8283"/>
                    <a:pt x="9381" y="8255"/>
                    <a:pt x="9301" y="8255"/>
                  </a:cubicBezTo>
                  <a:close/>
                  <a:moveTo>
                    <a:pt x="12120" y="8477"/>
                  </a:moveTo>
                  <a:cubicBezTo>
                    <a:pt x="11983" y="8500"/>
                    <a:pt x="11846" y="8637"/>
                    <a:pt x="11824" y="8774"/>
                  </a:cubicBezTo>
                  <a:cubicBezTo>
                    <a:pt x="11824" y="8797"/>
                    <a:pt x="11824" y="8820"/>
                    <a:pt x="11824" y="8865"/>
                  </a:cubicBezTo>
                  <a:cubicBezTo>
                    <a:pt x="11846" y="8843"/>
                    <a:pt x="11869" y="8820"/>
                    <a:pt x="11892" y="8820"/>
                  </a:cubicBezTo>
                  <a:cubicBezTo>
                    <a:pt x="11938" y="8774"/>
                    <a:pt x="11983" y="8728"/>
                    <a:pt x="12029" y="8683"/>
                  </a:cubicBezTo>
                  <a:cubicBezTo>
                    <a:pt x="12075" y="8637"/>
                    <a:pt x="12120" y="8592"/>
                    <a:pt x="12166" y="8546"/>
                  </a:cubicBezTo>
                  <a:cubicBezTo>
                    <a:pt x="12189" y="8523"/>
                    <a:pt x="12189" y="8500"/>
                    <a:pt x="12212" y="8477"/>
                  </a:cubicBezTo>
                  <a:close/>
                  <a:moveTo>
                    <a:pt x="10249" y="8349"/>
                  </a:moveTo>
                  <a:cubicBezTo>
                    <a:pt x="10173" y="8349"/>
                    <a:pt x="10098" y="8377"/>
                    <a:pt x="10043" y="8432"/>
                  </a:cubicBezTo>
                  <a:cubicBezTo>
                    <a:pt x="9929" y="8546"/>
                    <a:pt x="9929" y="8751"/>
                    <a:pt x="10043" y="8865"/>
                  </a:cubicBezTo>
                  <a:cubicBezTo>
                    <a:pt x="10100" y="8922"/>
                    <a:pt x="10174" y="8951"/>
                    <a:pt x="10249" y="8951"/>
                  </a:cubicBezTo>
                  <a:cubicBezTo>
                    <a:pt x="10323" y="8951"/>
                    <a:pt x="10397" y="8922"/>
                    <a:pt x="10454" y="8865"/>
                  </a:cubicBezTo>
                  <a:cubicBezTo>
                    <a:pt x="10591" y="8751"/>
                    <a:pt x="10591" y="8569"/>
                    <a:pt x="10477" y="8455"/>
                  </a:cubicBezTo>
                  <a:cubicBezTo>
                    <a:pt x="10417" y="8383"/>
                    <a:pt x="10333" y="8349"/>
                    <a:pt x="10249" y="8349"/>
                  </a:cubicBezTo>
                  <a:close/>
                  <a:moveTo>
                    <a:pt x="11207" y="8420"/>
                  </a:moveTo>
                  <a:cubicBezTo>
                    <a:pt x="11139" y="8420"/>
                    <a:pt x="11070" y="8455"/>
                    <a:pt x="11002" y="8523"/>
                  </a:cubicBezTo>
                  <a:cubicBezTo>
                    <a:pt x="10842" y="8683"/>
                    <a:pt x="10842" y="8820"/>
                    <a:pt x="10979" y="8957"/>
                  </a:cubicBezTo>
                  <a:cubicBezTo>
                    <a:pt x="11059" y="9037"/>
                    <a:pt x="11133" y="9077"/>
                    <a:pt x="11204" y="9077"/>
                  </a:cubicBezTo>
                  <a:cubicBezTo>
                    <a:pt x="11276" y="9077"/>
                    <a:pt x="11344" y="9037"/>
                    <a:pt x="11413" y="8957"/>
                  </a:cubicBezTo>
                  <a:cubicBezTo>
                    <a:pt x="11572" y="8820"/>
                    <a:pt x="11572" y="8683"/>
                    <a:pt x="11413" y="8523"/>
                  </a:cubicBezTo>
                  <a:cubicBezTo>
                    <a:pt x="11344" y="8455"/>
                    <a:pt x="11276" y="8420"/>
                    <a:pt x="11207" y="8420"/>
                  </a:cubicBezTo>
                  <a:close/>
                  <a:moveTo>
                    <a:pt x="4497" y="8843"/>
                  </a:moveTo>
                  <a:cubicBezTo>
                    <a:pt x="4428" y="8843"/>
                    <a:pt x="4360" y="8865"/>
                    <a:pt x="4337" y="8934"/>
                  </a:cubicBezTo>
                  <a:cubicBezTo>
                    <a:pt x="4314" y="8957"/>
                    <a:pt x="4314" y="8957"/>
                    <a:pt x="4291" y="8957"/>
                  </a:cubicBezTo>
                  <a:cubicBezTo>
                    <a:pt x="4246" y="9002"/>
                    <a:pt x="4246" y="9048"/>
                    <a:pt x="4246" y="9094"/>
                  </a:cubicBezTo>
                  <a:cubicBezTo>
                    <a:pt x="4246" y="9162"/>
                    <a:pt x="4246" y="9208"/>
                    <a:pt x="4291" y="9253"/>
                  </a:cubicBezTo>
                  <a:cubicBezTo>
                    <a:pt x="4314" y="9253"/>
                    <a:pt x="4337" y="9276"/>
                    <a:pt x="4360" y="9299"/>
                  </a:cubicBezTo>
                  <a:cubicBezTo>
                    <a:pt x="4385" y="9350"/>
                    <a:pt x="4424" y="9365"/>
                    <a:pt x="4466" y="9365"/>
                  </a:cubicBezTo>
                  <a:cubicBezTo>
                    <a:pt x="4499" y="9365"/>
                    <a:pt x="4534" y="9355"/>
                    <a:pt x="4565" y="9345"/>
                  </a:cubicBezTo>
                  <a:cubicBezTo>
                    <a:pt x="4634" y="9322"/>
                    <a:pt x="4679" y="9253"/>
                    <a:pt x="4725" y="9208"/>
                  </a:cubicBezTo>
                  <a:cubicBezTo>
                    <a:pt x="4748" y="9162"/>
                    <a:pt x="4725" y="9117"/>
                    <a:pt x="4748" y="9094"/>
                  </a:cubicBezTo>
                  <a:cubicBezTo>
                    <a:pt x="4748" y="8980"/>
                    <a:pt x="4656" y="8957"/>
                    <a:pt x="4611" y="8911"/>
                  </a:cubicBezTo>
                  <a:cubicBezTo>
                    <a:pt x="4588" y="8865"/>
                    <a:pt x="4542" y="8865"/>
                    <a:pt x="4497" y="8843"/>
                  </a:cubicBezTo>
                  <a:close/>
                  <a:moveTo>
                    <a:pt x="5467" y="8928"/>
                  </a:moveTo>
                  <a:cubicBezTo>
                    <a:pt x="5387" y="8928"/>
                    <a:pt x="5307" y="8945"/>
                    <a:pt x="5273" y="8980"/>
                  </a:cubicBezTo>
                  <a:cubicBezTo>
                    <a:pt x="5181" y="9071"/>
                    <a:pt x="5204" y="9299"/>
                    <a:pt x="5273" y="9368"/>
                  </a:cubicBezTo>
                  <a:cubicBezTo>
                    <a:pt x="5318" y="9402"/>
                    <a:pt x="5398" y="9419"/>
                    <a:pt x="5475" y="9419"/>
                  </a:cubicBezTo>
                  <a:cubicBezTo>
                    <a:pt x="5552" y="9419"/>
                    <a:pt x="5626" y="9402"/>
                    <a:pt x="5661" y="9368"/>
                  </a:cubicBezTo>
                  <a:cubicBezTo>
                    <a:pt x="5729" y="9253"/>
                    <a:pt x="5729" y="9071"/>
                    <a:pt x="5661" y="8980"/>
                  </a:cubicBezTo>
                  <a:cubicBezTo>
                    <a:pt x="5626" y="8945"/>
                    <a:pt x="5547" y="8928"/>
                    <a:pt x="5467" y="8928"/>
                  </a:cubicBezTo>
                  <a:close/>
                  <a:moveTo>
                    <a:pt x="6372" y="8973"/>
                  </a:moveTo>
                  <a:cubicBezTo>
                    <a:pt x="6316" y="8973"/>
                    <a:pt x="6260" y="8997"/>
                    <a:pt x="6209" y="9048"/>
                  </a:cubicBezTo>
                  <a:cubicBezTo>
                    <a:pt x="6094" y="9162"/>
                    <a:pt x="6072" y="9322"/>
                    <a:pt x="6186" y="9436"/>
                  </a:cubicBezTo>
                  <a:cubicBezTo>
                    <a:pt x="6243" y="9493"/>
                    <a:pt x="6311" y="9522"/>
                    <a:pt x="6380" y="9522"/>
                  </a:cubicBezTo>
                  <a:cubicBezTo>
                    <a:pt x="6448" y="9522"/>
                    <a:pt x="6517" y="9493"/>
                    <a:pt x="6574" y="9436"/>
                  </a:cubicBezTo>
                  <a:cubicBezTo>
                    <a:pt x="6688" y="9322"/>
                    <a:pt x="6688" y="9162"/>
                    <a:pt x="6574" y="9071"/>
                  </a:cubicBezTo>
                  <a:cubicBezTo>
                    <a:pt x="6511" y="9008"/>
                    <a:pt x="6441" y="8973"/>
                    <a:pt x="6372" y="8973"/>
                  </a:cubicBezTo>
                  <a:close/>
                  <a:moveTo>
                    <a:pt x="7327" y="9073"/>
                  </a:moveTo>
                  <a:cubicBezTo>
                    <a:pt x="7262" y="9073"/>
                    <a:pt x="7198" y="9096"/>
                    <a:pt x="7144" y="9139"/>
                  </a:cubicBezTo>
                  <a:cubicBezTo>
                    <a:pt x="7030" y="9253"/>
                    <a:pt x="7030" y="9413"/>
                    <a:pt x="7144" y="9527"/>
                  </a:cubicBezTo>
                  <a:cubicBezTo>
                    <a:pt x="7201" y="9584"/>
                    <a:pt x="7264" y="9613"/>
                    <a:pt x="7327" y="9613"/>
                  </a:cubicBezTo>
                  <a:cubicBezTo>
                    <a:pt x="7390" y="9613"/>
                    <a:pt x="7453" y="9584"/>
                    <a:pt x="7510" y="9527"/>
                  </a:cubicBezTo>
                  <a:cubicBezTo>
                    <a:pt x="7647" y="9413"/>
                    <a:pt x="7647" y="9276"/>
                    <a:pt x="7532" y="9162"/>
                  </a:cubicBezTo>
                  <a:cubicBezTo>
                    <a:pt x="7472" y="9102"/>
                    <a:pt x="7399" y="9073"/>
                    <a:pt x="7327" y="9073"/>
                  </a:cubicBezTo>
                  <a:close/>
                  <a:moveTo>
                    <a:pt x="8286" y="9162"/>
                  </a:moveTo>
                  <a:cubicBezTo>
                    <a:pt x="8194" y="9162"/>
                    <a:pt x="8149" y="9185"/>
                    <a:pt x="8103" y="9253"/>
                  </a:cubicBezTo>
                  <a:cubicBezTo>
                    <a:pt x="8057" y="9299"/>
                    <a:pt x="8012" y="9345"/>
                    <a:pt x="8012" y="9436"/>
                  </a:cubicBezTo>
                  <a:cubicBezTo>
                    <a:pt x="8012" y="9505"/>
                    <a:pt x="8012" y="9573"/>
                    <a:pt x="8080" y="9619"/>
                  </a:cubicBezTo>
                  <a:cubicBezTo>
                    <a:pt x="8139" y="9658"/>
                    <a:pt x="8164" y="9714"/>
                    <a:pt x="8244" y="9714"/>
                  </a:cubicBezTo>
                  <a:cubicBezTo>
                    <a:pt x="8256" y="9714"/>
                    <a:pt x="8270" y="9713"/>
                    <a:pt x="8286" y="9710"/>
                  </a:cubicBezTo>
                  <a:cubicBezTo>
                    <a:pt x="8354" y="9710"/>
                    <a:pt x="8423" y="9710"/>
                    <a:pt x="8468" y="9641"/>
                  </a:cubicBezTo>
                  <a:cubicBezTo>
                    <a:pt x="8514" y="9573"/>
                    <a:pt x="8582" y="9527"/>
                    <a:pt x="8560" y="9436"/>
                  </a:cubicBezTo>
                  <a:cubicBezTo>
                    <a:pt x="8560" y="9368"/>
                    <a:pt x="8560" y="9299"/>
                    <a:pt x="8468" y="9253"/>
                  </a:cubicBezTo>
                  <a:cubicBezTo>
                    <a:pt x="8445" y="9162"/>
                    <a:pt x="8377" y="9162"/>
                    <a:pt x="8286" y="9162"/>
                  </a:cubicBezTo>
                  <a:close/>
                  <a:moveTo>
                    <a:pt x="9221" y="9208"/>
                  </a:moveTo>
                  <a:cubicBezTo>
                    <a:pt x="9153" y="9208"/>
                    <a:pt x="9062" y="9253"/>
                    <a:pt x="8993" y="9299"/>
                  </a:cubicBezTo>
                  <a:cubicBezTo>
                    <a:pt x="8970" y="9368"/>
                    <a:pt x="8925" y="9436"/>
                    <a:pt x="8925" y="9505"/>
                  </a:cubicBezTo>
                  <a:cubicBezTo>
                    <a:pt x="8925" y="9573"/>
                    <a:pt x="8948" y="9664"/>
                    <a:pt x="8993" y="9710"/>
                  </a:cubicBezTo>
                  <a:cubicBezTo>
                    <a:pt x="9039" y="9756"/>
                    <a:pt x="9130" y="9801"/>
                    <a:pt x="9199" y="9801"/>
                  </a:cubicBezTo>
                  <a:cubicBezTo>
                    <a:pt x="9267" y="9801"/>
                    <a:pt x="9358" y="9778"/>
                    <a:pt x="9404" y="9733"/>
                  </a:cubicBezTo>
                  <a:cubicBezTo>
                    <a:pt x="9473" y="9687"/>
                    <a:pt x="9495" y="9596"/>
                    <a:pt x="9495" y="9527"/>
                  </a:cubicBezTo>
                  <a:cubicBezTo>
                    <a:pt x="9495" y="9436"/>
                    <a:pt x="9473" y="9345"/>
                    <a:pt x="9427" y="9299"/>
                  </a:cubicBezTo>
                  <a:cubicBezTo>
                    <a:pt x="9381" y="9253"/>
                    <a:pt x="9290" y="9208"/>
                    <a:pt x="9221" y="9208"/>
                  </a:cubicBezTo>
                  <a:close/>
                  <a:moveTo>
                    <a:pt x="11143" y="9378"/>
                  </a:moveTo>
                  <a:cubicBezTo>
                    <a:pt x="11059" y="9378"/>
                    <a:pt x="10974" y="9403"/>
                    <a:pt x="10911" y="9482"/>
                  </a:cubicBezTo>
                  <a:cubicBezTo>
                    <a:pt x="10819" y="9573"/>
                    <a:pt x="10819" y="9687"/>
                    <a:pt x="10865" y="9801"/>
                  </a:cubicBezTo>
                  <a:cubicBezTo>
                    <a:pt x="10865" y="9817"/>
                    <a:pt x="10865" y="9834"/>
                    <a:pt x="10873" y="9834"/>
                  </a:cubicBezTo>
                  <a:cubicBezTo>
                    <a:pt x="10876" y="9834"/>
                    <a:pt x="10881" y="9831"/>
                    <a:pt x="10888" y="9824"/>
                  </a:cubicBezTo>
                  <a:cubicBezTo>
                    <a:pt x="10956" y="9756"/>
                    <a:pt x="11025" y="9687"/>
                    <a:pt x="11093" y="9619"/>
                  </a:cubicBezTo>
                  <a:cubicBezTo>
                    <a:pt x="11139" y="9573"/>
                    <a:pt x="11207" y="9505"/>
                    <a:pt x="11276" y="9436"/>
                  </a:cubicBezTo>
                  <a:cubicBezTo>
                    <a:pt x="11299" y="9413"/>
                    <a:pt x="11299" y="9413"/>
                    <a:pt x="11253" y="9390"/>
                  </a:cubicBezTo>
                  <a:cubicBezTo>
                    <a:pt x="11218" y="9383"/>
                    <a:pt x="11180" y="9378"/>
                    <a:pt x="11143" y="9378"/>
                  </a:cubicBezTo>
                  <a:close/>
                  <a:moveTo>
                    <a:pt x="10192" y="9282"/>
                  </a:moveTo>
                  <a:cubicBezTo>
                    <a:pt x="10112" y="9282"/>
                    <a:pt x="10032" y="9311"/>
                    <a:pt x="9975" y="9368"/>
                  </a:cubicBezTo>
                  <a:cubicBezTo>
                    <a:pt x="9861" y="9482"/>
                    <a:pt x="9861" y="9687"/>
                    <a:pt x="9975" y="9801"/>
                  </a:cubicBezTo>
                  <a:cubicBezTo>
                    <a:pt x="10032" y="9858"/>
                    <a:pt x="10106" y="9887"/>
                    <a:pt x="10180" y="9887"/>
                  </a:cubicBezTo>
                  <a:cubicBezTo>
                    <a:pt x="10254" y="9887"/>
                    <a:pt x="10328" y="9858"/>
                    <a:pt x="10386" y="9801"/>
                  </a:cubicBezTo>
                  <a:cubicBezTo>
                    <a:pt x="10500" y="9687"/>
                    <a:pt x="10523" y="9482"/>
                    <a:pt x="10408" y="9368"/>
                  </a:cubicBezTo>
                  <a:cubicBezTo>
                    <a:pt x="10351" y="9311"/>
                    <a:pt x="10271" y="9282"/>
                    <a:pt x="10192" y="9282"/>
                  </a:cubicBezTo>
                  <a:close/>
                  <a:moveTo>
                    <a:pt x="3481" y="9733"/>
                  </a:moveTo>
                  <a:cubicBezTo>
                    <a:pt x="3418" y="9733"/>
                    <a:pt x="3355" y="9756"/>
                    <a:pt x="3310" y="9801"/>
                  </a:cubicBezTo>
                  <a:cubicBezTo>
                    <a:pt x="3241" y="9893"/>
                    <a:pt x="3241" y="10052"/>
                    <a:pt x="3333" y="10144"/>
                  </a:cubicBezTo>
                  <a:cubicBezTo>
                    <a:pt x="3371" y="10172"/>
                    <a:pt x="3425" y="10185"/>
                    <a:pt x="3480" y="10185"/>
                  </a:cubicBezTo>
                  <a:cubicBezTo>
                    <a:pt x="3557" y="10185"/>
                    <a:pt x="3635" y="10161"/>
                    <a:pt x="3675" y="10121"/>
                  </a:cubicBezTo>
                  <a:cubicBezTo>
                    <a:pt x="3743" y="10030"/>
                    <a:pt x="3721" y="9870"/>
                    <a:pt x="3652" y="9801"/>
                  </a:cubicBezTo>
                  <a:cubicBezTo>
                    <a:pt x="3606" y="9756"/>
                    <a:pt x="3544" y="9733"/>
                    <a:pt x="3481" y="9733"/>
                  </a:cubicBezTo>
                  <a:close/>
                  <a:moveTo>
                    <a:pt x="4417" y="9784"/>
                  </a:moveTo>
                  <a:cubicBezTo>
                    <a:pt x="4360" y="9784"/>
                    <a:pt x="4303" y="9813"/>
                    <a:pt x="4246" y="9870"/>
                  </a:cubicBezTo>
                  <a:cubicBezTo>
                    <a:pt x="4131" y="9984"/>
                    <a:pt x="4131" y="10098"/>
                    <a:pt x="4246" y="10189"/>
                  </a:cubicBezTo>
                  <a:cubicBezTo>
                    <a:pt x="4303" y="10246"/>
                    <a:pt x="4360" y="10275"/>
                    <a:pt x="4417" y="10275"/>
                  </a:cubicBezTo>
                  <a:cubicBezTo>
                    <a:pt x="4474" y="10275"/>
                    <a:pt x="4531" y="10246"/>
                    <a:pt x="4588" y="10189"/>
                  </a:cubicBezTo>
                  <a:cubicBezTo>
                    <a:pt x="4702" y="10075"/>
                    <a:pt x="4702" y="9984"/>
                    <a:pt x="4588" y="9870"/>
                  </a:cubicBezTo>
                  <a:cubicBezTo>
                    <a:pt x="4531" y="9813"/>
                    <a:pt x="4474" y="9784"/>
                    <a:pt x="4417" y="9784"/>
                  </a:cubicBezTo>
                  <a:close/>
                  <a:moveTo>
                    <a:pt x="5364" y="9870"/>
                  </a:moveTo>
                  <a:cubicBezTo>
                    <a:pt x="5296" y="9870"/>
                    <a:pt x="5250" y="9915"/>
                    <a:pt x="5204" y="9961"/>
                  </a:cubicBezTo>
                  <a:cubicBezTo>
                    <a:pt x="5181" y="9984"/>
                    <a:pt x="5113" y="10030"/>
                    <a:pt x="5113" y="10052"/>
                  </a:cubicBezTo>
                  <a:cubicBezTo>
                    <a:pt x="5113" y="10121"/>
                    <a:pt x="5090" y="10189"/>
                    <a:pt x="5136" y="10235"/>
                  </a:cubicBezTo>
                  <a:cubicBezTo>
                    <a:pt x="5198" y="10277"/>
                    <a:pt x="5242" y="10375"/>
                    <a:pt x="5335" y="10375"/>
                  </a:cubicBezTo>
                  <a:cubicBezTo>
                    <a:pt x="5344" y="10375"/>
                    <a:pt x="5354" y="10374"/>
                    <a:pt x="5364" y="10372"/>
                  </a:cubicBezTo>
                  <a:cubicBezTo>
                    <a:pt x="5432" y="10372"/>
                    <a:pt x="5478" y="10372"/>
                    <a:pt x="5501" y="10326"/>
                  </a:cubicBezTo>
                  <a:cubicBezTo>
                    <a:pt x="5547" y="10258"/>
                    <a:pt x="5615" y="10235"/>
                    <a:pt x="5615" y="10166"/>
                  </a:cubicBezTo>
                  <a:cubicBezTo>
                    <a:pt x="5615" y="10075"/>
                    <a:pt x="5592" y="10007"/>
                    <a:pt x="5524" y="9961"/>
                  </a:cubicBezTo>
                  <a:cubicBezTo>
                    <a:pt x="5478" y="9915"/>
                    <a:pt x="5455" y="9870"/>
                    <a:pt x="5364" y="9870"/>
                  </a:cubicBezTo>
                  <a:close/>
                  <a:moveTo>
                    <a:pt x="6307" y="9969"/>
                  </a:moveTo>
                  <a:cubicBezTo>
                    <a:pt x="6238" y="9969"/>
                    <a:pt x="6172" y="9987"/>
                    <a:pt x="6140" y="10030"/>
                  </a:cubicBezTo>
                  <a:cubicBezTo>
                    <a:pt x="6049" y="10098"/>
                    <a:pt x="6049" y="10326"/>
                    <a:pt x="6117" y="10418"/>
                  </a:cubicBezTo>
                  <a:cubicBezTo>
                    <a:pt x="6163" y="10452"/>
                    <a:pt x="6237" y="10469"/>
                    <a:pt x="6311" y="10469"/>
                  </a:cubicBezTo>
                  <a:cubicBezTo>
                    <a:pt x="6385" y="10469"/>
                    <a:pt x="6460" y="10452"/>
                    <a:pt x="6505" y="10418"/>
                  </a:cubicBezTo>
                  <a:cubicBezTo>
                    <a:pt x="6574" y="10349"/>
                    <a:pt x="6597" y="10121"/>
                    <a:pt x="6505" y="10030"/>
                  </a:cubicBezTo>
                  <a:cubicBezTo>
                    <a:pt x="6469" y="9993"/>
                    <a:pt x="6386" y="9969"/>
                    <a:pt x="6307" y="9969"/>
                  </a:cubicBezTo>
                  <a:close/>
                  <a:moveTo>
                    <a:pt x="7247" y="10012"/>
                  </a:moveTo>
                  <a:cubicBezTo>
                    <a:pt x="7179" y="10012"/>
                    <a:pt x="7110" y="10041"/>
                    <a:pt x="7053" y="10098"/>
                  </a:cubicBezTo>
                  <a:cubicBezTo>
                    <a:pt x="6939" y="10212"/>
                    <a:pt x="6939" y="10372"/>
                    <a:pt x="7053" y="10486"/>
                  </a:cubicBezTo>
                  <a:cubicBezTo>
                    <a:pt x="7110" y="10543"/>
                    <a:pt x="7173" y="10572"/>
                    <a:pt x="7236" y="10572"/>
                  </a:cubicBezTo>
                  <a:cubicBezTo>
                    <a:pt x="7298" y="10572"/>
                    <a:pt x="7361" y="10543"/>
                    <a:pt x="7418" y="10486"/>
                  </a:cubicBezTo>
                  <a:cubicBezTo>
                    <a:pt x="7532" y="10372"/>
                    <a:pt x="7555" y="10212"/>
                    <a:pt x="7441" y="10098"/>
                  </a:cubicBezTo>
                  <a:cubicBezTo>
                    <a:pt x="7384" y="10041"/>
                    <a:pt x="7316" y="10012"/>
                    <a:pt x="7247" y="10012"/>
                  </a:cubicBezTo>
                  <a:close/>
                  <a:moveTo>
                    <a:pt x="8183" y="10104"/>
                  </a:moveTo>
                  <a:cubicBezTo>
                    <a:pt x="8114" y="10104"/>
                    <a:pt x="8046" y="10132"/>
                    <a:pt x="7989" y="10189"/>
                  </a:cubicBezTo>
                  <a:cubicBezTo>
                    <a:pt x="7898" y="10303"/>
                    <a:pt x="7898" y="10463"/>
                    <a:pt x="7989" y="10577"/>
                  </a:cubicBezTo>
                  <a:cubicBezTo>
                    <a:pt x="8046" y="10634"/>
                    <a:pt x="8114" y="10663"/>
                    <a:pt x="8183" y="10663"/>
                  </a:cubicBezTo>
                  <a:cubicBezTo>
                    <a:pt x="8251" y="10663"/>
                    <a:pt x="8320" y="10634"/>
                    <a:pt x="8377" y="10577"/>
                  </a:cubicBezTo>
                  <a:cubicBezTo>
                    <a:pt x="8491" y="10463"/>
                    <a:pt x="8491" y="10303"/>
                    <a:pt x="8377" y="10189"/>
                  </a:cubicBezTo>
                  <a:cubicBezTo>
                    <a:pt x="8320" y="10132"/>
                    <a:pt x="8251" y="10104"/>
                    <a:pt x="8183" y="10104"/>
                  </a:cubicBezTo>
                  <a:close/>
                  <a:moveTo>
                    <a:pt x="9211" y="10185"/>
                  </a:moveTo>
                  <a:cubicBezTo>
                    <a:pt x="9200" y="10185"/>
                    <a:pt x="9188" y="10186"/>
                    <a:pt x="9176" y="10189"/>
                  </a:cubicBezTo>
                  <a:cubicBezTo>
                    <a:pt x="9085" y="10189"/>
                    <a:pt x="9016" y="10189"/>
                    <a:pt x="8993" y="10258"/>
                  </a:cubicBezTo>
                  <a:cubicBezTo>
                    <a:pt x="8925" y="10303"/>
                    <a:pt x="8879" y="10372"/>
                    <a:pt x="8879" y="10463"/>
                  </a:cubicBezTo>
                  <a:cubicBezTo>
                    <a:pt x="8879" y="10532"/>
                    <a:pt x="8902" y="10600"/>
                    <a:pt x="8970" y="10646"/>
                  </a:cubicBezTo>
                  <a:cubicBezTo>
                    <a:pt x="9016" y="10691"/>
                    <a:pt x="9062" y="10737"/>
                    <a:pt x="9153" y="10737"/>
                  </a:cubicBezTo>
                  <a:cubicBezTo>
                    <a:pt x="9221" y="10737"/>
                    <a:pt x="9290" y="10714"/>
                    <a:pt x="9336" y="10669"/>
                  </a:cubicBezTo>
                  <a:cubicBezTo>
                    <a:pt x="9381" y="10600"/>
                    <a:pt x="9450" y="10554"/>
                    <a:pt x="9450" y="10463"/>
                  </a:cubicBezTo>
                  <a:cubicBezTo>
                    <a:pt x="9427" y="10395"/>
                    <a:pt x="9427" y="10326"/>
                    <a:pt x="9358" y="10281"/>
                  </a:cubicBezTo>
                  <a:cubicBezTo>
                    <a:pt x="9319" y="10241"/>
                    <a:pt x="9280" y="10185"/>
                    <a:pt x="9211" y="10185"/>
                  </a:cubicBezTo>
                  <a:close/>
                  <a:moveTo>
                    <a:pt x="10102" y="10230"/>
                  </a:moveTo>
                  <a:cubicBezTo>
                    <a:pt x="10024" y="10230"/>
                    <a:pt x="9900" y="10287"/>
                    <a:pt x="9861" y="10326"/>
                  </a:cubicBezTo>
                  <a:cubicBezTo>
                    <a:pt x="9792" y="10440"/>
                    <a:pt x="9792" y="10646"/>
                    <a:pt x="9883" y="10737"/>
                  </a:cubicBezTo>
                  <a:cubicBezTo>
                    <a:pt x="9897" y="10764"/>
                    <a:pt x="9910" y="10775"/>
                    <a:pt x="9928" y="10775"/>
                  </a:cubicBezTo>
                  <a:cubicBezTo>
                    <a:pt x="9941" y="10775"/>
                    <a:pt x="9956" y="10769"/>
                    <a:pt x="9975" y="10760"/>
                  </a:cubicBezTo>
                  <a:cubicBezTo>
                    <a:pt x="10066" y="10646"/>
                    <a:pt x="10180" y="10532"/>
                    <a:pt x="10294" y="10418"/>
                  </a:cubicBezTo>
                  <a:cubicBezTo>
                    <a:pt x="10363" y="10349"/>
                    <a:pt x="10340" y="10326"/>
                    <a:pt x="10249" y="10281"/>
                  </a:cubicBezTo>
                  <a:cubicBezTo>
                    <a:pt x="10203" y="10258"/>
                    <a:pt x="10180" y="10258"/>
                    <a:pt x="10134" y="10235"/>
                  </a:cubicBezTo>
                  <a:cubicBezTo>
                    <a:pt x="10125" y="10232"/>
                    <a:pt x="10114" y="10230"/>
                    <a:pt x="10102" y="10230"/>
                  </a:cubicBezTo>
                  <a:close/>
                  <a:moveTo>
                    <a:pt x="2451" y="10600"/>
                  </a:moveTo>
                  <a:cubicBezTo>
                    <a:pt x="2402" y="10600"/>
                    <a:pt x="2351" y="10623"/>
                    <a:pt x="2305" y="10669"/>
                  </a:cubicBezTo>
                  <a:cubicBezTo>
                    <a:pt x="2214" y="10760"/>
                    <a:pt x="2214" y="10874"/>
                    <a:pt x="2305" y="10965"/>
                  </a:cubicBezTo>
                  <a:cubicBezTo>
                    <a:pt x="2348" y="10997"/>
                    <a:pt x="2395" y="11014"/>
                    <a:pt x="2443" y="11014"/>
                  </a:cubicBezTo>
                  <a:cubicBezTo>
                    <a:pt x="2498" y="11014"/>
                    <a:pt x="2553" y="10991"/>
                    <a:pt x="2602" y="10943"/>
                  </a:cubicBezTo>
                  <a:cubicBezTo>
                    <a:pt x="2671" y="10874"/>
                    <a:pt x="2671" y="10760"/>
                    <a:pt x="2579" y="10669"/>
                  </a:cubicBezTo>
                  <a:cubicBezTo>
                    <a:pt x="2545" y="10623"/>
                    <a:pt x="2499" y="10600"/>
                    <a:pt x="2451" y="10600"/>
                  </a:cubicBezTo>
                  <a:close/>
                  <a:moveTo>
                    <a:pt x="3401" y="10669"/>
                  </a:moveTo>
                  <a:cubicBezTo>
                    <a:pt x="3333" y="10669"/>
                    <a:pt x="3287" y="10737"/>
                    <a:pt x="3218" y="10737"/>
                  </a:cubicBezTo>
                  <a:cubicBezTo>
                    <a:pt x="3241" y="10806"/>
                    <a:pt x="3173" y="10828"/>
                    <a:pt x="3173" y="10897"/>
                  </a:cubicBezTo>
                  <a:cubicBezTo>
                    <a:pt x="3150" y="10965"/>
                    <a:pt x="3241" y="11011"/>
                    <a:pt x="3218" y="11057"/>
                  </a:cubicBezTo>
                  <a:cubicBezTo>
                    <a:pt x="3264" y="11079"/>
                    <a:pt x="3333" y="11125"/>
                    <a:pt x="3378" y="11125"/>
                  </a:cubicBezTo>
                  <a:cubicBezTo>
                    <a:pt x="3391" y="11129"/>
                    <a:pt x="3404" y="11131"/>
                    <a:pt x="3415" y="11131"/>
                  </a:cubicBezTo>
                  <a:cubicBezTo>
                    <a:pt x="3465" y="11131"/>
                    <a:pt x="3505" y="11098"/>
                    <a:pt x="3561" y="11079"/>
                  </a:cubicBezTo>
                  <a:cubicBezTo>
                    <a:pt x="3584" y="11057"/>
                    <a:pt x="3606" y="10965"/>
                    <a:pt x="3629" y="10920"/>
                  </a:cubicBezTo>
                  <a:cubicBezTo>
                    <a:pt x="3652" y="10851"/>
                    <a:pt x="3561" y="10806"/>
                    <a:pt x="3561" y="10737"/>
                  </a:cubicBezTo>
                  <a:cubicBezTo>
                    <a:pt x="3551" y="10740"/>
                    <a:pt x="3543" y="10742"/>
                    <a:pt x="3535" y="10742"/>
                  </a:cubicBezTo>
                  <a:cubicBezTo>
                    <a:pt x="3485" y="10742"/>
                    <a:pt x="3460" y="10688"/>
                    <a:pt x="3401" y="10669"/>
                  </a:cubicBezTo>
                  <a:close/>
                  <a:moveTo>
                    <a:pt x="4328" y="10757"/>
                  </a:moveTo>
                  <a:cubicBezTo>
                    <a:pt x="4260" y="10757"/>
                    <a:pt x="4191" y="10779"/>
                    <a:pt x="4154" y="10828"/>
                  </a:cubicBezTo>
                  <a:cubicBezTo>
                    <a:pt x="4063" y="10897"/>
                    <a:pt x="4086" y="11079"/>
                    <a:pt x="4154" y="11148"/>
                  </a:cubicBezTo>
                  <a:cubicBezTo>
                    <a:pt x="4194" y="11188"/>
                    <a:pt x="4252" y="11206"/>
                    <a:pt x="4310" y="11206"/>
                  </a:cubicBezTo>
                  <a:cubicBezTo>
                    <a:pt x="4384" y="11206"/>
                    <a:pt x="4458" y="11176"/>
                    <a:pt x="4497" y="11125"/>
                  </a:cubicBezTo>
                  <a:cubicBezTo>
                    <a:pt x="4565" y="11057"/>
                    <a:pt x="4565" y="10874"/>
                    <a:pt x="4474" y="10806"/>
                  </a:cubicBezTo>
                  <a:cubicBezTo>
                    <a:pt x="4442" y="10774"/>
                    <a:pt x="4386" y="10757"/>
                    <a:pt x="4328" y="10757"/>
                  </a:cubicBezTo>
                  <a:close/>
                  <a:moveTo>
                    <a:pt x="5273" y="10831"/>
                  </a:moveTo>
                  <a:cubicBezTo>
                    <a:pt x="5216" y="10831"/>
                    <a:pt x="5161" y="10859"/>
                    <a:pt x="5113" y="10920"/>
                  </a:cubicBezTo>
                  <a:cubicBezTo>
                    <a:pt x="4999" y="11011"/>
                    <a:pt x="4999" y="11125"/>
                    <a:pt x="5113" y="11239"/>
                  </a:cubicBezTo>
                  <a:cubicBezTo>
                    <a:pt x="5170" y="11296"/>
                    <a:pt x="5221" y="11325"/>
                    <a:pt x="5273" y="11325"/>
                  </a:cubicBezTo>
                  <a:cubicBezTo>
                    <a:pt x="5324" y="11325"/>
                    <a:pt x="5375" y="11296"/>
                    <a:pt x="5432" y="11239"/>
                  </a:cubicBezTo>
                  <a:cubicBezTo>
                    <a:pt x="5547" y="11125"/>
                    <a:pt x="5547" y="11011"/>
                    <a:pt x="5432" y="10897"/>
                  </a:cubicBezTo>
                  <a:cubicBezTo>
                    <a:pt x="5379" y="10854"/>
                    <a:pt x="5325" y="10831"/>
                    <a:pt x="5273" y="10831"/>
                  </a:cubicBezTo>
                  <a:close/>
                  <a:moveTo>
                    <a:pt x="6231" y="10920"/>
                  </a:moveTo>
                  <a:cubicBezTo>
                    <a:pt x="6140" y="10920"/>
                    <a:pt x="6094" y="10943"/>
                    <a:pt x="6049" y="10988"/>
                  </a:cubicBezTo>
                  <a:cubicBezTo>
                    <a:pt x="6026" y="11034"/>
                    <a:pt x="5980" y="11057"/>
                    <a:pt x="5980" y="11102"/>
                  </a:cubicBezTo>
                  <a:cubicBezTo>
                    <a:pt x="5980" y="11148"/>
                    <a:pt x="5935" y="11216"/>
                    <a:pt x="6003" y="11262"/>
                  </a:cubicBezTo>
                  <a:cubicBezTo>
                    <a:pt x="6072" y="11331"/>
                    <a:pt x="6094" y="11422"/>
                    <a:pt x="6209" y="11422"/>
                  </a:cubicBezTo>
                  <a:cubicBezTo>
                    <a:pt x="6277" y="11422"/>
                    <a:pt x="6323" y="11422"/>
                    <a:pt x="6368" y="11353"/>
                  </a:cubicBezTo>
                  <a:cubicBezTo>
                    <a:pt x="6391" y="11308"/>
                    <a:pt x="6460" y="11285"/>
                    <a:pt x="6482" y="11194"/>
                  </a:cubicBezTo>
                  <a:cubicBezTo>
                    <a:pt x="6482" y="11125"/>
                    <a:pt x="6460" y="11057"/>
                    <a:pt x="6391" y="11011"/>
                  </a:cubicBezTo>
                  <a:cubicBezTo>
                    <a:pt x="6345" y="10965"/>
                    <a:pt x="6300" y="10920"/>
                    <a:pt x="6231" y="10920"/>
                  </a:cubicBezTo>
                  <a:close/>
                  <a:moveTo>
                    <a:pt x="7167" y="10965"/>
                  </a:moveTo>
                  <a:cubicBezTo>
                    <a:pt x="7093" y="10965"/>
                    <a:pt x="7019" y="10988"/>
                    <a:pt x="6985" y="11034"/>
                  </a:cubicBezTo>
                  <a:cubicBezTo>
                    <a:pt x="6893" y="11102"/>
                    <a:pt x="6893" y="11331"/>
                    <a:pt x="6985" y="11422"/>
                  </a:cubicBezTo>
                  <a:cubicBezTo>
                    <a:pt x="7027" y="11454"/>
                    <a:pt x="7099" y="11471"/>
                    <a:pt x="7171" y="11471"/>
                  </a:cubicBezTo>
                  <a:cubicBezTo>
                    <a:pt x="7253" y="11471"/>
                    <a:pt x="7336" y="11448"/>
                    <a:pt x="7373" y="11399"/>
                  </a:cubicBezTo>
                  <a:cubicBezTo>
                    <a:pt x="7441" y="11285"/>
                    <a:pt x="7418" y="11102"/>
                    <a:pt x="7350" y="11034"/>
                  </a:cubicBezTo>
                  <a:cubicBezTo>
                    <a:pt x="7316" y="10988"/>
                    <a:pt x="7241" y="10965"/>
                    <a:pt x="7167" y="10965"/>
                  </a:cubicBezTo>
                  <a:close/>
                  <a:moveTo>
                    <a:pt x="8114" y="11040"/>
                  </a:moveTo>
                  <a:cubicBezTo>
                    <a:pt x="8046" y="11040"/>
                    <a:pt x="7977" y="11068"/>
                    <a:pt x="7920" y="11125"/>
                  </a:cubicBezTo>
                  <a:cubicBezTo>
                    <a:pt x="7806" y="11239"/>
                    <a:pt x="7806" y="11399"/>
                    <a:pt x="7920" y="11513"/>
                  </a:cubicBezTo>
                  <a:cubicBezTo>
                    <a:pt x="7977" y="11559"/>
                    <a:pt x="8046" y="11582"/>
                    <a:pt x="8114" y="11582"/>
                  </a:cubicBezTo>
                  <a:cubicBezTo>
                    <a:pt x="8183" y="11582"/>
                    <a:pt x="8251" y="11559"/>
                    <a:pt x="8308" y="11513"/>
                  </a:cubicBezTo>
                  <a:cubicBezTo>
                    <a:pt x="8423" y="11399"/>
                    <a:pt x="8423" y="11239"/>
                    <a:pt x="8308" y="11125"/>
                  </a:cubicBezTo>
                  <a:cubicBezTo>
                    <a:pt x="8251" y="11068"/>
                    <a:pt x="8183" y="11040"/>
                    <a:pt x="8114" y="11040"/>
                  </a:cubicBezTo>
                  <a:close/>
                  <a:moveTo>
                    <a:pt x="9060" y="11125"/>
                  </a:moveTo>
                  <a:cubicBezTo>
                    <a:pt x="9024" y="11125"/>
                    <a:pt x="8986" y="11133"/>
                    <a:pt x="8948" y="11148"/>
                  </a:cubicBezTo>
                  <a:cubicBezTo>
                    <a:pt x="8856" y="11194"/>
                    <a:pt x="8811" y="11285"/>
                    <a:pt x="8788" y="11399"/>
                  </a:cubicBezTo>
                  <a:cubicBezTo>
                    <a:pt x="8788" y="11490"/>
                    <a:pt x="8856" y="11604"/>
                    <a:pt x="8948" y="11650"/>
                  </a:cubicBezTo>
                  <a:cubicBezTo>
                    <a:pt x="8970" y="11662"/>
                    <a:pt x="8993" y="11673"/>
                    <a:pt x="9016" y="11673"/>
                  </a:cubicBezTo>
                  <a:cubicBezTo>
                    <a:pt x="9039" y="11673"/>
                    <a:pt x="9062" y="11662"/>
                    <a:pt x="9085" y="11627"/>
                  </a:cubicBezTo>
                  <a:cubicBezTo>
                    <a:pt x="9107" y="11604"/>
                    <a:pt x="9153" y="11559"/>
                    <a:pt x="9176" y="11536"/>
                  </a:cubicBezTo>
                  <a:cubicBezTo>
                    <a:pt x="9221" y="11490"/>
                    <a:pt x="9267" y="11445"/>
                    <a:pt x="9313" y="11399"/>
                  </a:cubicBezTo>
                  <a:cubicBezTo>
                    <a:pt x="9336" y="11376"/>
                    <a:pt x="9336" y="11353"/>
                    <a:pt x="9313" y="11308"/>
                  </a:cubicBezTo>
                  <a:cubicBezTo>
                    <a:pt x="9290" y="11262"/>
                    <a:pt x="9267" y="11239"/>
                    <a:pt x="9244" y="11216"/>
                  </a:cubicBezTo>
                  <a:cubicBezTo>
                    <a:pt x="9199" y="11156"/>
                    <a:pt x="9133" y="11125"/>
                    <a:pt x="9060" y="11125"/>
                  </a:cubicBezTo>
                  <a:close/>
                  <a:moveTo>
                    <a:pt x="1470" y="11516"/>
                  </a:moveTo>
                  <a:cubicBezTo>
                    <a:pt x="1447" y="11516"/>
                    <a:pt x="1431" y="11543"/>
                    <a:pt x="1415" y="11559"/>
                  </a:cubicBezTo>
                  <a:cubicBezTo>
                    <a:pt x="1392" y="11582"/>
                    <a:pt x="1370" y="11604"/>
                    <a:pt x="1347" y="11627"/>
                  </a:cubicBezTo>
                  <a:cubicBezTo>
                    <a:pt x="1324" y="11650"/>
                    <a:pt x="1301" y="11673"/>
                    <a:pt x="1278" y="11696"/>
                  </a:cubicBezTo>
                  <a:cubicBezTo>
                    <a:pt x="1255" y="11741"/>
                    <a:pt x="1255" y="11833"/>
                    <a:pt x="1301" y="11856"/>
                  </a:cubicBezTo>
                  <a:cubicBezTo>
                    <a:pt x="1320" y="11865"/>
                    <a:pt x="1362" y="11871"/>
                    <a:pt x="1407" y="11871"/>
                  </a:cubicBezTo>
                  <a:cubicBezTo>
                    <a:pt x="1471" y="11871"/>
                    <a:pt x="1539" y="11859"/>
                    <a:pt x="1552" y="11833"/>
                  </a:cubicBezTo>
                  <a:cubicBezTo>
                    <a:pt x="1598" y="11787"/>
                    <a:pt x="1621" y="11696"/>
                    <a:pt x="1598" y="11627"/>
                  </a:cubicBezTo>
                  <a:cubicBezTo>
                    <a:pt x="1598" y="11627"/>
                    <a:pt x="1575" y="11604"/>
                    <a:pt x="1575" y="11604"/>
                  </a:cubicBezTo>
                  <a:cubicBezTo>
                    <a:pt x="1598" y="11536"/>
                    <a:pt x="1529" y="11559"/>
                    <a:pt x="1507" y="11536"/>
                  </a:cubicBezTo>
                  <a:cubicBezTo>
                    <a:pt x="1492" y="11522"/>
                    <a:pt x="1480" y="11516"/>
                    <a:pt x="1470" y="11516"/>
                  </a:cubicBezTo>
                  <a:close/>
                  <a:moveTo>
                    <a:pt x="2351" y="11559"/>
                  </a:moveTo>
                  <a:cubicBezTo>
                    <a:pt x="2300" y="11559"/>
                    <a:pt x="2248" y="11582"/>
                    <a:pt x="2214" y="11627"/>
                  </a:cubicBezTo>
                  <a:cubicBezTo>
                    <a:pt x="2123" y="11696"/>
                    <a:pt x="2123" y="11833"/>
                    <a:pt x="2214" y="11901"/>
                  </a:cubicBezTo>
                  <a:cubicBezTo>
                    <a:pt x="2246" y="11944"/>
                    <a:pt x="2293" y="11961"/>
                    <a:pt x="2340" y="11961"/>
                  </a:cubicBezTo>
                  <a:cubicBezTo>
                    <a:pt x="2395" y="11961"/>
                    <a:pt x="2451" y="11938"/>
                    <a:pt x="2488" y="11901"/>
                  </a:cubicBezTo>
                  <a:cubicBezTo>
                    <a:pt x="2579" y="11833"/>
                    <a:pt x="2579" y="11696"/>
                    <a:pt x="2488" y="11627"/>
                  </a:cubicBezTo>
                  <a:cubicBezTo>
                    <a:pt x="2454" y="11582"/>
                    <a:pt x="2402" y="11559"/>
                    <a:pt x="2351" y="11559"/>
                  </a:cubicBezTo>
                  <a:close/>
                  <a:moveTo>
                    <a:pt x="3298" y="11650"/>
                  </a:moveTo>
                  <a:cubicBezTo>
                    <a:pt x="3247" y="11650"/>
                    <a:pt x="3196" y="11673"/>
                    <a:pt x="3150" y="11719"/>
                  </a:cubicBezTo>
                  <a:cubicBezTo>
                    <a:pt x="3081" y="11810"/>
                    <a:pt x="3081" y="11924"/>
                    <a:pt x="3150" y="11992"/>
                  </a:cubicBezTo>
                  <a:cubicBezTo>
                    <a:pt x="3196" y="12038"/>
                    <a:pt x="3247" y="12061"/>
                    <a:pt x="3298" y="12061"/>
                  </a:cubicBezTo>
                  <a:cubicBezTo>
                    <a:pt x="3350" y="12061"/>
                    <a:pt x="3401" y="12038"/>
                    <a:pt x="3447" y="11992"/>
                  </a:cubicBezTo>
                  <a:cubicBezTo>
                    <a:pt x="3538" y="11924"/>
                    <a:pt x="3538" y="11810"/>
                    <a:pt x="3447" y="11719"/>
                  </a:cubicBezTo>
                  <a:cubicBezTo>
                    <a:pt x="3401" y="11673"/>
                    <a:pt x="3350" y="11650"/>
                    <a:pt x="3298" y="11650"/>
                  </a:cubicBezTo>
                  <a:close/>
                  <a:moveTo>
                    <a:pt x="4246" y="11715"/>
                  </a:moveTo>
                  <a:cubicBezTo>
                    <a:pt x="4189" y="11715"/>
                    <a:pt x="4147" y="11787"/>
                    <a:pt x="4086" y="11787"/>
                  </a:cubicBezTo>
                  <a:cubicBezTo>
                    <a:pt x="4063" y="11833"/>
                    <a:pt x="4040" y="11878"/>
                    <a:pt x="4017" y="11947"/>
                  </a:cubicBezTo>
                  <a:cubicBezTo>
                    <a:pt x="3994" y="12015"/>
                    <a:pt x="4063" y="12061"/>
                    <a:pt x="4086" y="12107"/>
                  </a:cubicBezTo>
                  <a:cubicBezTo>
                    <a:pt x="4109" y="12152"/>
                    <a:pt x="4177" y="12152"/>
                    <a:pt x="4223" y="12175"/>
                  </a:cubicBezTo>
                  <a:cubicBezTo>
                    <a:pt x="4236" y="12184"/>
                    <a:pt x="4249" y="12188"/>
                    <a:pt x="4261" y="12188"/>
                  </a:cubicBezTo>
                  <a:cubicBezTo>
                    <a:pt x="4310" y="12188"/>
                    <a:pt x="4351" y="12129"/>
                    <a:pt x="4405" y="12129"/>
                  </a:cubicBezTo>
                  <a:cubicBezTo>
                    <a:pt x="4428" y="12084"/>
                    <a:pt x="4451" y="12015"/>
                    <a:pt x="4474" y="11970"/>
                  </a:cubicBezTo>
                  <a:cubicBezTo>
                    <a:pt x="4497" y="11901"/>
                    <a:pt x="4451" y="11856"/>
                    <a:pt x="4405" y="11787"/>
                  </a:cubicBezTo>
                  <a:cubicBezTo>
                    <a:pt x="4405" y="11764"/>
                    <a:pt x="4314" y="11741"/>
                    <a:pt x="4268" y="11719"/>
                  </a:cubicBezTo>
                  <a:cubicBezTo>
                    <a:pt x="4261" y="11716"/>
                    <a:pt x="4253" y="11715"/>
                    <a:pt x="4246" y="11715"/>
                  </a:cubicBezTo>
                  <a:close/>
                  <a:moveTo>
                    <a:pt x="5198" y="11772"/>
                  </a:moveTo>
                  <a:cubicBezTo>
                    <a:pt x="5128" y="11772"/>
                    <a:pt x="5058" y="11796"/>
                    <a:pt x="5022" y="11833"/>
                  </a:cubicBezTo>
                  <a:cubicBezTo>
                    <a:pt x="4953" y="11924"/>
                    <a:pt x="4953" y="12107"/>
                    <a:pt x="5044" y="12175"/>
                  </a:cubicBezTo>
                  <a:cubicBezTo>
                    <a:pt x="5087" y="12207"/>
                    <a:pt x="5144" y="12224"/>
                    <a:pt x="5200" y="12224"/>
                  </a:cubicBezTo>
                  <a:cubicBezTo>
                    <a:pt x="5264" y="12224"/>
                    <a:pt x="5327" y="12201"/>
                    <a:pt x="5364" y="12152"/>
                  </a:cubicBezTo>
                  <a:cubicBezTo>
                    <a:pt x="5455" y="12084"/>
                    <a:pt x="5432" y="11901"/>
                    <a:pt x="5364" y="11833"/>
                  </a:cubicBezTo>
                  <a:cubicBezTo>
                    <a:pt x="5322" y="11790"/>
                    <a:pt x="5259" y="11772"/>
                    <a:pt x="5198" y="11772"/>
                  </a:cubicBezTo>
                  <a:close/>
                  <a:moveTo>
                    <a:pt x="6134" y="11856"/>
                  </a:moveTo>
                  <a:cubicBezTo>
                    <a:pt x="6072" y="11856"/>
                    <a:pt x="6015" y="11878"/>
                    <a:pt x="5980" y="11924"/>
                  </a:cubicBezTo>
                  <a:cubicBezTo>
                    <a:pt x="5866" y="12015"/>
                    <a:pt x="5889" y="12175"/>
                    <a:pt x="5980" y="12266"/>
                  </a:cubicBezTo>
                  <a:cubicBezTo>
                    <a:pt x="6026" y="12312"/>
                    <a:pt x="6089" y="12335"/>
                    <a:pt x="6151" y="12335"/>
                  </a:cubicBezTo>
                  <a:cubicBezTo>
                    <a:pt x="6214" y="12335"/>
                    <a:pt x="6277" y="12312"/>
                    <a:pt x="6323" y="12266"/>
                  </a:cubicBezTo>
                  <a:cubicBezTo>
                    <a:pt x="6414" y="12175"/>
                    <a:pt x="6414" y="12015"/>
                    <a:pt x="6323" y="11924"/>
                  </a:cubicBezTo>
                  <a:cubicBezTo>
                    <a:pt x="6266" y="11878"/>
                    <a:pt x="6197" y="11856"/>
                    <a:pt x="6134" y="11856"/>
                  </a:cubicBezTo>
                  <a:close/>
                  <a:moveTo>
                    <a:pt x="7076" y="11941"/>
                  </a:moveTo>
                  <a:cubicBezTo>
                    <a:pt x="7013" y="11941"/>
                    <a:pt x="6976" y="11978"/>
                    <a:pt x="6939" y="12015"/>
                  </a:cubicBezTo>
                  <a:cubicBezTo>
                    <a:pt x="6916" y="12038"/>
                    <a:pt x="6916" y="12038"/>
                    <a:pt x="6916" y="12038"/>
                  </a:cubicBezTo>
                  <a:cubicBezTo>
                    <a:pt x="6848" y="12084"/>
                    <a:pt x="6848" y="12129"/>
                    <a:pt x="6848" y="12198"/>
                  </a:cubicBezTo>
                  <a:cubicBezTo>
                    <a:pt x="6848" y="12244"/>
                    <a:pt x="6870" y="12289"/>
                    <a:pt x="6916" y="12335"/>
                  </a:cubicBezTo>
                  <a:cubicBezTo>
                    <a:pt x="6939" y="12358"/>
                    <a:pt x="6962" y="12381"/>
                    <a:pt x="6962" y="12403"/>
                  </a:cubicBezTo>
                  <a:cubicBezTo>
                    <a:pt x="6996" y="12438"/>
                    <a:pt x="7036" y="12449"/>
                    <a:pt x="7076" y="12449"/>
                  </a:cubicBezTo>
                  <a:cubicBezTo>
                    <a:pt x="7116" y="12449"/>
                    <a:pt x="7156" y="12438"/>
                    <a:pt x="7190" y="12426"/>
                  </a:cubicBezTo>
                  <a:cubicBezTo>
                    <a:pt x="7236" y="12403"/>
                    <a:pt x="7281" y="12335"/>
                    <a:pt x="7327" y="12289"/>
                  </a:cubicBezTo>
                  <a:cubicBezTo>
                    <a:pt x="7350" y="12266"/>
                    <a:pt x="7350" y="12221"/>
                    <a:pt x="7350" y="12175"/>
                  </a:cubicBezTo>
                  <a:cubicBezTo>
                    <a:pt x="7373" y="12084"/>
                    <a:pt x="7281" y="12038"/>
                    <a:pt x="7236" y="11992"/>
                  </a:cubicBezTo>
                  <a:cubicBezTo>
                    <a:pt x="7190" y="11947"/>
                    <a:pt x="7167" y="11947"/>
                    <a:pt x="7122" y="11947"/>
                  </a:cubicBezTo>
                  <a:cubicBezTo>
                    <a:pt x="7105" y="11943"/>
                    <a:pt x="7090" y="11941"/>
                    <a:pt x="7076" y="11941"/>
                  </a:cubicBezTo>
                  <a:close/>
                  <a:moveTo>
                    <a:pt x="8015" y="12012"/>
                  </a:moveTo>
                  <a:cubicBezTo>
                    <a:pt x="7943" y="12012"/>
                    <a:pt x="7871" y="12029"/>
                    <a:pt x="7829" y="12061"/>
                  </a:cubicBezTo>
                  <a:cubicBezTo>
                    <a:pt x="7761" y="12152"/>
                    <a:pt x="7761" y="12358"/>
                    <a:pt x="7829" y="12449"/>
                  </a:cubicBezTo>
                  <a:cubicBezTo>
                    <a:pt x="7866" y="12486"/>
                    <a:pt x="7948" y="12509"/>
                    <a:pt x="8031" y="12509"/>
                  </a:cubicBezTo>
                  <a:cubicBezTo>
                    <a:pt x="8103" y="12509"/>
                    <a:pt x="8175" y="12491"/>
                    <a:pt x="8217" y="12449"/>
                  </a:cubicBezTo>
                  <a:cubicBezTo>
                    <a:pt x="8286" y="12381"/>
                    <a:pt x="8308" y="12152"/>
                    <a:pt x="8217" y="12084"/>
                  </a:cubicBezTo>
                  <a:cubicBezTo>
                    <a:pt x="8180" y="12035"/>
                    <a:pt x="8098" y="12012"/>
                    <a:pt x="8015" y="12012"/>
                  </a:cubicBezTo>
                  <a:close/>
                  <a:moveTo>
                    <a:pt x="516" y="12470"/>
                  </a:moveTo>
                  <a:cubicBezTo>
                    <a:pt x="508" y="12470"/>
                    <a:pt x="497" y="12477"/>
                    <a:pt x="479" y="12495"/>
                  </a:cubicBezTo>
                  <a:cubicBezTo>
                    <a:pt x="457" y="12517"/>
                    <a:pt x="434" y="12540"/>
                    <a:pt x="411" y="12563"/>
                  </a:cubicBezTo>
                  <a:cubicBezTo>
                    <a:pt x="388" y="12586"/>
                    <a:pt x="342" y="12632"/>
                    <a:pt x="320" y="12654"/>
                  </a:cubicBezTo>
                  <a:cubicBezTo>
                    <a:pt x="274" y="12700"/>
                    <a:pt x="320" y="12700"/>
                    <a:pt x="342" y="12700"/>
                  </a:cubicBezTo>
                  <a:cubicBezTo>
                    <a:pt x="357" y="12702"/>
                    <a:pt x="371" y="12704"/>
                    <a:pt x="384" y="12704"/>
                  </a:cubicBezTo>
                  <a:cubicBezTo>
                    <a:pt x="497" y="12704"/>
                    <a:pt x="568" y="12620"/>
                    <a:pt x="548" y="12517"/>
                  </a:cubicBezTo>
                  <a:cubicBezTo>
                    <a:pt x="534" y="12489"/>
                    <a:pt x="528" y="12470"/>
                    <a:pt x="516" y="12470"/>
                  </a:cubicBezTo>
                  <a:close/>
                  <a:moveTo>
                    <a:pt x="1340" y="12457"/>
                  </a:moveTo>
                  <a:cubicBezTo>
                    <a:pt x="1301" y="12457"/>
                    <a:pt x="1259" y="12481"/>
                    <a:pt x="1210" y="12517"/>
                  </a:cubicBezTo>
                  <a:cubicBezTo>
                    <a:pt x="1118" y="12609"/>
                    <a:pt x="1118" y="12677"/>
                    <a:pt x="1210" y="12769"/>
                  </a:cubicBezTo>
                  <a:cubicBezTo>
                    <a:pt x="1250" y="12809"/>
                    <a:pt x="1285" y="12827"/>
                    <a:pt x="1321" y="12827"/>
                  </a:cubicBezTo>
                  <a:cubicBezTo>
                    <a:pt x="1366" y="12827"/>
                    <a:pt x="1410" y="12797"/>
                    <a:pt x="1461" y="12746"/>
                  </a:cubicBezTo>
                  <a:cubicBezTo>
                    <a:pt x="1529" y="12677"/>
                    <a:pt x="1529" y="12609"/>
                    <a:pt x="1438" y="12517"/>
                  </a:cubicBezTo>
                  <a:cubicBezTo>
                    <a:pt x="1406" y="12475"/>
                    <a:pt x="1374" y="12457"/>
                    <a:pt x="1340" y="12457"/>
                  </a:cubicBezTo>
                  <a:close/>
                  <a:moveTo>
                    <a:pt x="2257" y="12529"/>
                  </a:moveTo>
                  <a:cubicBezTo>
                    <a:pt x="2197" y="12529"/>
                    <a:pt x="2134" y="12540"/>
                    <a:pt x="2100" y="12563"/>
                  </a:cubicBezTo>
                  <a:cubicBezTo>
                    <a:pt x="2100" y="12609"/>
                    <a:pt x="2077" y="12654"/>
                    <a:pt x="2077" y="12700"/>
                  </a:cubicBezTo>
                  <a:cubicBezTo>
                    <a:pt x="2077" y="12837"/>
                    <a:pt x="2100" y="12883"/>
                    <a:pt x="2260" y="12883"/>
                  </a:cubicBezTo>
                  <a:cubicBezTo>
                    <a:pt x="2374" y="12883"/>
                    <a:pt x="2442" y="12837"/>
                    <a:pt x="2442" y="12723"/>
                  </a:cubicBezTo>
                  <a:cubicBezTo>
                    <a:pt x="2420" y="12677"/>
                    <a:pt x="2420" y="12609"/>
                    <a:pt x="2397" y="12563"/>
                  </a:cubicBezTo>
                  <a:cubicBezTo>
                    <a:pt x="2374" y="12540"/>
                    <a:pt x="2317" y="12529"/>
                    <a:pt x="2257" y="12529"/>
                  </a:cubicBezTo>
                  <a:close/>
                  <a:moveTo>
                    <a:pt x="3238" y="12580"/>
                  </a:moveTo>
                  <a:cubicBezTo>
                    <a:pt x="3184" y="12580"/>
                    <a:pt x="3127" y="12597"/>
                    <a:pt x="3081" y="12632"/>
                  </a:cubicBezTo>
                  <a:cubicBezTo>
                    <a:pt x="3013" y="12723"/>
                    <a:pt x="3013" y="12837"/>
                    <a:pt x="3081" y="12928"/>
                  </a:cubicBezTo>
                  <a:cubicBezTo>
                    <a:pt x="3116" y="12963"/>
                    <a:pt x="3167" y="12980"/>
                    <a:pt x="3221" y="12980"/>
                  </a:cubicBezTo>
                  <a:cubicBezTo>
                    <a:pt x="3275" y="12980"/>
                    <a:pt x="3333" y="12963"/>
                    <a:pt x="3378" y="12928"/>
                  </a:cubicBezTo>
                  <a:cubicBezTo>
                    <a:pt x="3447" y="12860"/>
                    <a:pt x="3447" y="12723"/>
                    <a:pt x="3378" y="12632"/>
                  </a:cubicBezTo>
                  <a:cubicBezTo>
                    <a:pt x="3344" y="12597"/>
                    <a:pt x="3293" y="12580"/>
                    <a:pt x="3238" y="12580"/>
                  </a:cubicBezTo>
                  <a:close/>
                  <a:moveTo>
                    <a:pt x="4179" y="12674"/>
                  </a:moveTo>
                  <a:cubicBezTo>
                    <a:pt x="4127" y="12674"/>
                    <a:pt x="4077" y="12697"/>
                    <a:pt x="4040" y="12746"/>
                  </a:cubicBezTo>
                  <a:cubicBezTo>
                    <a:pt x="3949" y="12814"/>
                    <a:pt x="3949" y="12928"/>
                    <a:pt x="4040" y="13020"/>
                  </a:cubicBezTo>
                  <a:cubicBezTo>
                    <a:pt x="4086" y="13065"/>
                    <a:pt x="4137" y="13088"/>
                    <a:pt x="4188" y="13088"/>
                  </a:cubicBezTo>
                  <a:cubicBezTo>
                    <a:pt x="4240" y="13088"/>
                    <a:pt x="4291" y="13065"/>
                    <a:pt x="4337" y="13020"/>
                  </a:cubicBezTo>
                  <a:cubicBezTo>
                    <a:pt x="4405" y="12928"/>
                    <a:pt x="4405" y="12814"/>
                    <a:pt x="4314" y="12723"/>
                  </a:cubicBezTo>
                  <a:cubicBezTo>
                    <a:pt x="4272" y="12691"/>
                    <a:pt x="4224" y="12674"/>
                    <a:pt x="4179" y="12674"/>
                  </a:cubicBezTo>
                  <a:close/>
                  <a:moveTo>
                    <a:pt x="5085" y="12718"/>
                  </a:moveTo>
                  <a:cubicBezTo>
                    <a:pt x="5031" y="12718"/>
                    <a:pt x="4989" y="12769"/>
                    <a:pt x="4930" y="12769"/>
                  </a:cubicBezTo>
                  <a:cubicBezTo>
                    <a:pt x="4907" y="12837"/>
                    <a:pt x="4907" y="12883"/>
                    <a:pt x="4885" y="12928"/>
                  </a:cubicBezTo>
                  <a:cubicBezTo>
                    <a:pt x="4862" y="13020"/>
                    <a:pt x="4930" y="13065"/>
                    <a:pt x="4953" y="13111"/>
                  </a:cubicBezTo>
                  <a:cubicBezTo>
                    <a:pt x="4953" y="13157"/>
                    <a:pt x="5022" y="13157"/>
                    <a:pt x="5090" y="13179"/>
                  </a:cubicBezTo>
                  <a:cubicBezTo>
                    <a:pt x="5098" y="13182"/>
                    <a:pt x="5105" y="13183"/>
                    <a:pt x="5112" y="13183"/>
                  </a:cubicBezTo>
                  <a:cubicBezTo>
                    <a:pt x="5162" y="13183"/>
                    <a:pt x="5199" y="13130"/>
                    <a:pt x="5234" y="13130"/>
                  </a:cubicBezTo>
                  <a:cubicBezTo>
                    <a:pt x="5240" y="13130"/>
                    <a:pt x="5245" y="13131"/>
                    <a:pt x="5250" y="13134"/>
                  </a:cubicBezTo>
                  <a:cubicBezTo>
                    <a:pt x="5273" y="13065"/>
                    <a:pt x="5318" y="13020"/>
                    <a:pt x="5318" y="12974"/>
                  </a:cubicBezTo>
                  <a:cubicBezTo>
                    <a:pt x="5364" y="12905"/>
                    <a:pt x="5296" y="12837"/>
                    <a:pt x="5273" y="12791"/>
                  </a:cubicBezTo>
                  <a:cubicBezTo>
                    <a:pt x="5250" y="12746"/>
                    <a:pt x="5181" y="12746"/>
                    <a:pt x="5113" y="12723"/>
                  </a:cubicBezTo>
                  <a:cubicBezTo>
                    <a:pt x="5103" y="12720"/>
                    <a:pt x="5094" y="12718"/>
                    <a:pt x="5085" y="12718"/>
                  </a:cubicBezTo>
                  <a:close/>
                  <a:moveTo>
                    <a:pt x="6069" y="12814"/>
                  </a:moveTo>
                  <a:cubicBezTo>
                    <a:pt x="6003" y="12814"/>
                    <a:pt x="5935" y="12837"/>
                    <a:pt x="5889" y="12883"/>
                  </a:cubicBezTo>
                  <a:cubicBezTo>
                    <a:pt x="5798" y="12951"/>
                    <a:pt x="5798" y="13134"/>
                    <a:pt x="5889" y="13202"/>
                  </a:cubicBezTo>
                  <a:cubicBezTo>
                    <a:pt x="5926" y="13251"/>
                    <a:pt x="5989" y="13274"/>
                    <a:pt x="6053" y="13274"/>
                  </a:cubicBezTo>
                  <a:cubicBezTo>
                    <a:pt x="6109" y="13274"/>
                    <a:pt x="6166" y="13257"/>
                    <a:pt x="6209" y="13225"/>
                  </a:cubicBezTo>
                  <a:cubicBezTo>
                    <a:pt x="6300" y="13157"/>
                    <a:pt x="6300" y="12974"/>
                    <a:pt x="6231" y="12883"/>
                  </a:cubicBezTo>
                  <a:cubicBezTo>
                    <a:pt x="6197" y="12837"/>
                    <a:pt x="6134" y="12814"/>
                    <a:pt x="6069" y="12814"/>
                  </a:cubicBezTo>
                  <a:close/>
                  <a:moveTo>
                    <a:pt x="6999" y="12888"/>
                  </a:moveTo>
                  <a:cubicBezTo>
                    <a:pt x="6945" y="12888"/>
                    <a:pt x="6893" y="12917"/>
                    <a:pt x="6848" y="12974"/>
                  </a:cubicBezTo>
                  <a:cubicBezTo>
                    <a:pt x="6734" y="13088"/>
                    <a:pt x="6734" y="13202"/>
                    <a:pt x="6848" y="13316"/>
                  </a:cubicBezTo>
                  <a:cubicBezTo>
                    <a:pt x="6893" y="13362"/>
                    <a:pt x="6945" y="13385"/>
                    <a:pt x="6999" y="13385"/>
                  </a:cubicBezTo>
                  <a:cubicBezTo>
                    <a:pt x="7053" y="13385"/>
                    <a:pt x="7110" y="13362"/>
                    <a:pt x="7167" y="13316"/>
                  </a:cubicBezTo>
                  <a:cubicBezTo>
                    <a:pt x="7281" y="13202"/>
                    <a:pt x="7281" y="13088"/>
                    <a:pt x="7167" y="12974"/>
                  </a:cubicBezTo>
                  <a:cubicBezTo>
                    <a:pt x="7110" y="12917"/>
                    <a:pt x="7053" y="12888"/>
                    <a:pt x="6999" y="12888"/>
                  </a:cubicBezTo>
                  <a:close/>
                  <a:moveTo>
                    <a:pt x="285" y="13351"/>
                  </a:moveTo>
                  <a:cubicBezTo>
                    <a:pt x="234" y="13351"/>
                    <a:pt x="183" y="13362"/>
                    <a:pt x="160" y="13385"/>
                  </a:cubicBezTo>
                  <a:cubicBezTo>
                    <a:pt x="137" y="13430"/>
                    <a:pt x="137" y="13590"/>
                    <a:pt x="160" y="13613"/>
                  </a:cubicBezTo>
                  <a:cubicBezTo>
                    <a:pt x="183" y="13636"/>
                    <a:pt x="234" y="13647"/>
                    <a:pt x="285" y="13647"/>
                  </a:cubicBezTo>
                  <a:cubicBezTo>
                    <a:pt x="337" y="13647"/>
                    <a:pt x="388" y="13636"/>
                    <a:pt x="411" y="13613"/>
                  </a:cubicBezTo>
                  <a:cubicBezTo>
                    <a:pt x="434" y="13567"/>
                    <a:pt x="434" y="13408"/>
                    <a:pt x="411" y="13385"/>
                  </a:cubicBezTo>
                  <a:cubicBezTo>
                    <a:pt x="388" y="13362"/>
                    <a:pt x="337" y="13351"/>
                    <a:pt x="285" y="13351"/>
                  </a:cubicBezTo>
                  <a:close/>
                  <a:moveTo>
                    <a:pt x="1247" y="13402"/>
                  </a:moveTo>
                  <a:cubicBezTo>
                    <a:pt x="1204" y="13402"/>
                    <a:pt x="1164" y="13419"/>
                    <a:pt x="1141" y="13453"/>
                  </a:cubicBezTo>
                  <a:cubicBezTo>
                    <a:pt x="1073" y="13545"/>
                    <a:pt x="1073" y="13613"/>
                    <a:pt x="1141" y="13682"/>
                  </a:cubicBezTo>
                  <a:cubicBezTo>
                    <a:pt x="1176" y="13716"/>
                    <a:pt x="1221" y="13733"/>
                    <a:pt x="1264" y="13733"/>
                  </a:cubicBezTo>
                  <a:cubicBezTo>
                    <a:pt x="1307" y="13733"/>
                    <a:pt x="1347" y="13716"/>
                    <a:pt x="1370" y="13682"/>
                  </a:cubicBezTo>
                  <a:cubicBezTo>
                    <a:pt x="1438" y="13613"/>
                    <a:pt x="1438" y="13522"/>
                    <a:pt x="1370" y="13453"/>
                  </a:cubicBezTo>
                  <a:cubicBezTo>
                    <a:pt x="1335" y="13419"/>
                    <a:pt x="1290" y="13402"/>
                    <a:pt x="1247" y="13402"/>
                  </a:cubicBezTo>
                  <a:close/>
                  <a:moveTo>
                    <a:pt x="2203" y="13476"/>
                  </a:moveTo>
                  <a:cubicBezTo>
                    <a:pt x="2163" y="13476"/>
                    <a:pt x="2123" y="13499"/>
                    <a:pt x="2077" y="13545"/>
                  </a:cubicBezTo>
                  <a:cubicBezTo>
                    <a:pt x="2009" y="13636"/>
                    <a:pt x="2009" y="13704"/>
                    <a:pt x="2100" y="13773"/>
                  </a:cubicBezTo>
                  <a:cubicBezTo>
                    <a:pt x="2146" y="13819"/>
                    <a:pt x="2180" y="13841"/>
                    <a:pt x="2214" y="13841"/>
                  </a:cubicBezTo>
                  <a:cubicBezTo>
                    <a:pt x="2248" y="13841"/>
                    <a:pt x="2283" y="13819"/>
                    <a:pt x="2328" y="13773"/>
                  </a:cubicBezTo>
                  <a:cubicBezTo>
                    <a:pt x="2420" y="13682"/>
                    <a:pt x="2420" y="13636"/>
                    <a:pt x="2328" y="13545"/>
                  </a:cubicBezTo>
                  <a:cubicBezTo>
                    <a:pt x="2283" y="13499"/>
                    <a:pt x="2243" y="13476"/>
                    <a:pt x="2203" y="13476"/>
                  </a:cubicBezTo>
                  <a:close/>
                  <a:moveTo>
                    <a:pt x="3139" y="13556"/>
                  </a:moveTo>
                  <a:cubicBezTo>
                    <a:pt x="3076" y="13556"/>
                    <a:pt x="3013" y="13567"/>
                    <a:pt x="2990" y="13590"/>
                  </a:cubicBezTo>
                  <a:cubicBezTo>
                    <a:pt x="2945" y="13636"/>
                    <a:pt x="2945" y="13819"/>
                    <a:pt x="2990" y="13864"/>
                  </a:cubicBezTo>
                  <a:cubicBezTo>
                    <a:pt x="3004" y="13892"/>
                    <a:pt x="3088" y="13912"/>
                    <a:pt x="3161" y="13912"/>
                  </a:cubicBezTo>
                  <a:cubicBezTo>
                    <a:pt x="3206" y="13912"/>
                    <a:pt x="3247" y="13904"/>
                    <a:pt x="3264" y="13887"/>
                  </a:cubicBezTo>
                  <a:cubicBezTo>
                    <a:pt x="3333" y="13841"/>
                    <a:pt x="3333" y="13636"/>
                    <a:pt x="3287" y="13590"/>
                  </a:cubicBezTo>
                  <a:cubicBezTo>
                    <a:pt x="3264" y="13567"/>
                    <a:pt x="3201" y="13556"/>
                    <a:pt x="3139" y="13556"/>
                  </a:cubicBezTo>
                  <a:close/>
                  <a:moveTo>
                    <a:pt x="6802" y="13864"/>
                  </a:moveTo>
                  <a:cubicBezTo>
                    <a:pt x="6802" y="13864"/>
                    <a:pt x="6779" y="13887"/>
                    <a:pt x="6779" y="13887"/>
                  </a:cubicBezTo>
                  <a:cubicBezTo>
                    <a:pt x="6756" y="13910"/>
                    <a:pt x="6734" y="13910"/>
                    <a:pt x="6734" y="13933"/>
                  </a:cubicBezTo>
                  <a:cubicBezTo>
                    <a:pt x="6734" y="13933"/>
                    <a:pt x="6734" y="13955"/>
                    <a:pt x="6734" y="13955"/>
                  </a:cubicBezTo>
                  <a:cubicBezTo>
                    <a:pt x="6779" y="13933"/>
                    <a:pt x="6802" y="13910"/>
                    <a:pt x="6825" y="13864"/>
                  </a:cubicBezTo>
                  <a:close/>
                  <a:moveTo>
                    <a:pt x="4086" y="13630"/>
                  </a:moveTo>
                  <a:cubicBezTo>
                    <a:pt x="4034" y="13630"/>
                    <a:pt x="3983" y="13647"/>
                    <a:pt x="3949" y="13682"/>
                  </a:cubicBezTo>
                  <a:cubicBezTo>
                    <a:pt x="3858" y="13750"/>
                    <a:pt x="3858" y="13887"/>
                    <a:pt x="3949" y="13978"/>
                  </a:cubicBezTo>
                  <a:cubicBezTo>
                    <a:pt x="3983" y="14013"/>
                    <a:pt x="4034" y="14030"/>
                    <a:pt x="4086" y="14030"/>
                  </a:cubicBezTo>
                  <a:cubicBezTo>
                    <a:pt x="4137" y="14030"/>
                    <a:pt x="4188" y="14013"/>
                    <a:pt x="4223" y="13978"/>
                  </a:cubicBezTo>
                  <a:cubicBezTo>
                    <a:pt x="4291" y="13887"/>
                    <a:pt x="4291" y="13773"/>
                    <a:pt x="4223" y="13682"/>
                  </a:cubicBezTo>
                  <a:cubicBezTo>
                    <a:pt x="4188" y="13647"/>
                    <a:pt x="4137" y="13630"/>
                    <a:pt x="4086" y="13630"/>
                  </a:cubicBezTo>
                  <a:close/>
                  <a:moveTo>
                    <a:pt x="5048" y="13715"/>
                  </a:moveTo>
                  <a:cubicBezTo>
                    <a:pt x="4994" y="13715"/>
                    <a:pt x="4936" y="13744"/>
                    <a:pt x="4885" y="13796"/>
                  </a:cubicBezTo>
                  <a:cubicBezTo>
                    <a:pt x="4793" y="13864"/>
                    <a:pt x="4816" y="13978"/>
                    <a:pt x="4885" y="14070"/>
                  </a:cubicBezTo>
                  <a:cubicBezTo>
                    <a:pt x="4927" y="14112"/>
                    <a:pt x="4974" y="14130"/>
                    <a:pt x="5022" y="14130"/>
                  </a:cubicBezTo>
                  <a:cubicBezTo>
                    <a:pt x="5077" y="14130"/>
                    <a:pt x="5133" y="14106"/>
                    <a:pt x="5181" y="14070"/>
                  </a:cubicBezTo>
                  <a:cubicBezTo>
                    <a:pt x="5273" y="13978"/>
                    <a:pt x="5250" y="13864"/>
                    <a:pt x="5159" y="13773"/>
                  </a:cubicBezTo>
                  <a:cubicBezTo>
                    <a:pt x="5129" y="13733"/>
                    <a:pt x="5090" y="13715"/>
                    <a:pt x="5048" y="13715"/>
                  </a:cubicBezTo>
                  <a:close/>
                  <a:moveTo>
                    <a:pt x="5979" y="13769"/>
                  </a:moveTo>
                  <a:cubicBezTo>
                    <a:pt x="5972" y="13769"/>
                    <a:pt x="5965" y="13770"/>
                    <a:pt x="5957" y="13773"/>
                  </a:cubicBezTo>
                  <a:cubicBezTo>
                    <a:pt x="5889" y="13773"/>
                    <a:pt x="5843" y="13819"/>
                    <a:pt x="5798" y="13819"/>
                  </a:cubicBezTo>
                  <a:cubicBezTo>
                    <a:pt x="5798" y="13887"/>
                    <a:pt x="5729" y="13933"/>
                    <a:pt x="5729" y="14001"/>
                  </a:cubicBezTo>
                  <a:cubicBezTo>
                    <a:pt x="5729" y="14070"/>
                    <a:pt x="5798" y="14092"/>
                    <a:pt x="5775" y="14161"/>
                  </a:cubicBezTo>
                  <a:cubicBezTo>
                    <a:pt x="5843" y="14184"/>
                    <a:pt x="5889" y="14207"/>
                    <a:pt x="5935" y="14229"/>
                  </a:cubicBezTo>
                  <a:cubicBezTo>
                    <a:pt x="5944" y="14233"/>
                    <a:pt x="5954" y="14234"/>
                    <a:pt x="5963" y="14234"/>
                  </a:cubicBezTo>
                  <a:cubicBezTo>
                    <a:pt x="6022" y="14234"/>
                    <a:pt x="6078" y="14181"/>
                    <a:pt x="6117" y="14161"/>
                  </a:cubicBezTo>
                  <a:cubicBezTo>
                    <a:pt x="6163" y="14138"/>
                    <a:pt x="6163" y="14070"/>
                    <a:pt x="6186" y="14001"/>
                  </a:cubicBezTo>
                  <a:cubicBezTo>
                    <a:pt x="6209" y="13933"/>
                    <a:pt x="6117" y="13887"/>
                    <a:pt x="6117" y="13819"/>
                  </a:cubicBezTo>
                  <a:cubicBezTo>
                    <a:pt x="6110" y="13821"/>
                    <a:pt x="6102" y="13822"/>
                    <a:pt x="6096" y="13822"/>
                  </a:cubicBezTo>
                  <a:cubicBezTo>
                    <a:pt x="6050" y="13822"/>
                    <a:pt x="6025" y="13769"/>
                    <a:pt x="5979" y="13769"/>
                  </a:cubicBezTo>
                  <a:close/>
                  <a:moveTo>
                    <a:pt x="214" y="14252"/>
                  </a:moveTo>
                  <a:cubicBezTo>
                    <a:pt x="188" y="14252"/>
                    <a:pt x="160" y="14275"/>
                    <a:pt x="114" y="14321"/>
                  </a:cubicBezTo>
                  <a:cubicBezTo>
                    <a:pt x="23" y="14412"/>
                    <a:pt x="46" y="14435"/>
                    <a:pt x="114" y="14526"/>
                  </a:cubicBezTo>
                  <a:cubicBezTo>
                    <a:pt x="157" y="14558"/>
                    <a:pt x="189" y="14575"/>
                    <a:pt x="219" y="14575"/>
                  </a:cubicBezTo>
                  <a:cubicBezTo>
                    <a:pt x="253" y="14575"/>
                    <a:pt x="283" y="14552"/>
                    <a:pt x="320" y="14503"/>
                  </a:cubicBezTo>
                  <a:cubicBezTo>
                    <a:pt x="388" y="14435"/>
                    <a:pt x="388" y="14412"/>
                    <a:pt x="297" y="14321"/>
                  </a:cubicBezTo>
                  <a:cubicBezTo>
                    <a:pt x="263" y="14275"/>
                    <a:pt x="240" y="14252"/>
                    <a:pt x="214" y="14252"/>
                  </a:cubicBezTo>
                  <a:close/>
                  <a:moveTo>
                    <a:pt x="1181" y="14374"/>
                  </a:moveTo>
                  <a:cubicBezTo>
                    <a:pt x="1124" y="14374"/>
                    <a:pt x="1063" y="14385"/>
                    <a:pt x="1050" y="14412"/>
                  </a:cubicBezTo>
                  <a:cubicBezTo>
                    <a:pt x="1004" y="14458"/>
                    <a:pt x="1004" y="14617"/>
                    <a:pt x="1050" y="14640"/>
                  </a:cubicBezTo>
                  <a:cubicBezTo>
                    <a:pt x="1069" y="14660"/>
                    <a:pt x="1109" y="14667"/>
                    <a:pt x="1150" y="14667"/>
                  </a:cubicBezTo>
                  <a:cubicBezTo>
                    <a:pt x="1206" y="14667"/>
                    <a:pt x="1265" y="14653"/>
                    <a:pt x="1278" y="14640"/>
                  </a:cubicBezTo>
                  <a:cubicBezTo>
                    <a:pt x="1324" y="14595"/>
                    <a:pt x="1324" y="14435"/>
                    <a:pt x="1278" y="14389"/>
                  </a:cubicBezTo>
                  <a:cubicBezTo>
                    <a:pt x="1259" y="14380"/>
                    <a:pt x="1221" y="14374"/>
                    <a:pt x="1181" y="14374"/>
                  </a:cubicBezTo>
                  <a:close/>
                  <a:moveTo>
                    <a:pt x="2134" y="14439"/>
                  </a:moveTo>
                  <a:cubicBezTo>
                    <a:pt x="2081" y="14439"/>
                    <a:pt x="2026" y="14463"/>
                    <a:pt x="1986" y="14503"/>
                  </a:cubicBezTo>
                  <a:cubicBezTo>
                    <a:pt x="1917" y="14572"/>
                    <a:pt x="1940" y="14686"/>
                    <a:pt x="2009" y="14732"/>
                  </a:cubicBezTo>
                  <a:cubicBezTo>
                    <a:pt x="2043" y="14766"/>
                    <a:pt x="2083" y="14783"/>
                    <a:pt x="2123" y="14783"/>
                  </a:cubicBezTo>
                  <a:cubicBezTo>
                    <a:pt x="2163" y="14783"/>
                    <a:pt x="2203" y="14766"/>
                    <a:pt x="2237" y="14732"/>
                  </a:cubicBezTo>
                  <a:cubicBezTo>
                    <a:pt x="2305" y="14663"/>
                    <a:pt x="2305" y="14549"/>
                    <a:pt x="2237" y="14480"/>
                  </a:cubicBezTo>
                  <a:cubicBezTo>
                    <a:pt x="2208" y="14452"/>
                    <a:pt x="2172" y="14439"/>
                    <a:pt x="2134" y="14439"/>
                  </a:cubicBezTo>
                  <a:close/>
                  <a:moveTo>
                    <a:pt x="3047" y="14503"/>
                  </a:moveTo>
                  <a:cubicBezTo>
                    <a:pt x="3007" y="14503"/>
                    <a:pt x="2967" y="14526"/>
                    <a:pt x="2922" y="14572"/>
                  </a:cubicBezTo>
                  <a:cubicBezTo>
                    <a:pt x="2830" y="14663"/>
                    <a:pt x="2830" y="14709"/>
                    <a:pt x="2922" y="14800"/>
                  </a:cubicBezTo>
                  <a:cubicBezTo>
                    <a:pt x="2967" y="14846"/>
                    <a:pt x="3007" y="14868"/>
                    <a:pt x="3044" y="14868"/>
                  </a:cubicBezTo>
                  <a:cubicBezTo>
                    <a:pt x="3081" y="14868"/>
                    <a:pt x="3116" y="14846"/>
                    <a:pt x="3150" y="14800"/>
                  </a:cubicBezTo>
                  <a:cubicBezTo>
                    <a:pt x="3241" y="14709"/>
                    <a:pt x="3241" y="14640"/>
                    <a:pt x="3173" y="14572"/>
                  </a:cubicBezTo>
                  <a:cubicBezTo>
                    <a:pt x="3127" y="14526"/>
                    <a:pt x="3087" y="14503"/>
                    <a:pt x="3047" y="14503"/>
                  </a:cubicBezTo>
                  <a:close/>
                  <a:moveTo>
                    <a:pt x="3992" y="14606"/>
                  </a:moveTo>
                  <a:cubicBezTo>
                    <a:pt x="3932" y="14606"/>
                    <a:pt x="3869" y="14617"/>
                    <a:pt x="3835" y="14640"/>
                  </a:cubicBezTo>
                  <a:cubicBezTo>
                    <a:pt x="3812" y="14686"/>
                    <a:pt x="3789" y="14846"/>
                    <a:pt x="3835" y="14914"/>
                  </a:cubicBezTo>
                  <a:cubicBezTo>
                    <a:pt x="3863" y="14942"/>
                    <a:pt x="3943" y="14962"/>
                    <a:pt x="4017" y="14962"/>
                  </a:cubicBezTo>
                  <a:cubicBezTo>
                    <a:pt x="4062" y="14962"/>
                    <a:pt x="4105" y="14954"/>
                    <a:pt x="4131" y="14937"/>
                  </a:cubicBezTo>
                  <a:cubicBezTo>
                    <a:pt x="4177" y="14891"/>
                    <a:pt x="4177" y="14686"/>
                    <a:pt x="4131" y="14640"/>
                  </a:cubicBezTo>
                  <a:cubicBezTo>
                    <a:pt x="4109" y="14617"/>
                    <a:pt x="4052" y="14606"/>
                    <a:pt x="3992" y="14606"/>
                  </a:cubicBezTo>
                  <a:close/>
                  <a:moveTo>
                    <a:pt x="5843" y="14709"/>
                  </a:moveTo>
                  <a:cubicBezTo>
                    <a:pt x="5775" y="14709"/>
                    <a:pt x="5729" y="14777"/>
                    <a:pt x="5684" y="14846"/>
                  </a:cubicBezTo>
                  <a:cubicBezTo>
                    <a:pt x="5661" y="14868"/>
                    <a:pt x="5684" y="14937"/>
                    <a:pt x="5684" y="15005"/>
                  </a:cubicBezTo>
                  <a:cubicBezTo>
                    <a:pt x="5729" y="14983"/>
                    <a:pt x="5752" y="14960"/>
                    <a:pt x="5798" y="14914"/>
                  </a:cubicBezTo>
                  <a:cubicBezTo>
                    <a:pt x="5798" y="14914"/>
                    <a:pt x="5820" y="14891"/>
                    <a:pt x="5843" y="14868"/>
                  </a:cubicBezTo>
                  <a:cubicBezTo>
                    <a:pt x="5843" y="14868"/>
                    <a:pt x="5866" y="14846"/>
                    <a:pt x="5889" y="14823"/>
                  </a:cubicBezTo>
                  <a:cubicBezTo>
                    <a:pt x="5912" y="14777"/>
                    <a:pt x="5935" y="14754"/>
                    <a:pt x="5980" y="14709"/>
                  </a:cubicBezTo>
                  <a:close/>
                  <a:moveTo>
                    <a:pt x="4956" y="14657"/>
                  </a:moveTo>
                  <a:cubicBezTo>
                    <a:pt x="4902" y="14657"/>
                    <a:pt x="4850" y="14674"/>
                    <a:pt x="4816" y="14709"/>
                  </a:cubicBezTo>
                  <a:cubicBezTo>
                    <a:pt x="4748" y="14777"/>
                    <a:pt x="4748" y="14914"/>
                    <a:pt x="4816" y="14983"/>
                  </a:cubicBezTo>
                  <a:cubicBezTo>
                    <a:pt x="4862" y="15028"/>
                    <a:pt x="4913" y="15051"/>
                    <a:pt x="4965" y="15051"/>
                  </a:cubicBezTo>
                  <a:cubicBezTo>
                    <a:pt x="5016" y="15051"/>
                    <a:pt x="5067" y="15028"/>
                    <a:pt x="5113" y="14983"/>
                  </a:cubicBezTo>
                  <a:cubicBezTo>
                    <a:pt x="5181" y="14914"/>
                    <a:pt x="5181" y="14777"/>
                    <a:pt x="5113" y="14709"/>
                  </a:cubicBezTo>
                  <a:cubicBezTo>
                    <a:pt x="5067" y="14674"/>
                    <a:pt x="5010" y="14657"/>
                    <a:pt x="4956" y="14657"/>
                  </a:cubicBezTo>
                  <a:close/>
                  <a:moveTo>
                    <a:pt x="137" y="15268"/>
                  </a:moveTo>
                  <a:cubicBezTo>
                    <a:pt x="103" y="15268"/>
                    <a:pt x="69" y="15279"/>
                    <a:pt x="46" y="15302"/>
                  </a:cubicBezTo>
                  <a:cubicBezTo>
                    <a:pt x="0" y="15348"/>
                    <a:pt x="0" y="15439"/>
                    <a:pt x="46" y="15485"/>
                  </a:cubicBezTo>
                  <a:cubicBezTo>
                    <a:pt x="77" y="15516"/>
                    <a:pt x="108" y="15528"/>
                    <a:pt x="138" y="15528"/>
                  </a:cubicBezTo>
                  <a:cubicBezTo>
                    <a:pt x="176" y="15528"/>
                    <a:pt x="214" y="15510"/>
                    <a:pt x="251" y="15485"/>
                  </a:cubicBezTo>
                  <a:cubicBezTo>
                    <a:pt x="297" y="15439"/>
                    <a:pt x="297" y="15348"/>
                    <a:pt x="228" y="15302"/>
                  </a:cubicBezTo>
                  <a:cubicBezTo>
                    <a:pt x="205" y="15279"/>
                    <a:pt x="171" y="15268"/>
                    <a:pt x="137" y="15268"/>
                  </a:cubicBezTo>
                  <a:close/>
                  <a:moveTo>
                    <a:pt x="1067" y="15299"/>
                  </a:moveTo>
                  <a:cubicBezTo>
                    <a:pt x="1040" y="15299"/>
                    <a:pt x="1013" y="15316"/>
                    <a:pt x="982" y="15348"/>
                  </a:cubicBezTo>
                  <a:cubicBezTo>
                    <a:pt x="890" y="15462"/>
                    <a:pt x="890" y="15462"/>
                    <a:pt x="982" y="15553"/>
                  </a:cubicBezTo>
                  <a:cubicBezTo>
                    <a:pt x="1018" y="15602"/>
                    <a:pt x="1042" y="15625"/>
                    <a:pt x="1070" y="15625"/>
                  </a:cubicBezTo>
                  <a:cubicBezTo>
                    <a:pt x="1094" y="15625"/>
                    <a:pt x="1122" y="15608"/>
                    <a:pt x="1164" y="15576"/>
                  </a:cubicBezTo>
                  <a:cubicBezTo>
                    <a:pt x="1255" y="15485"/>
                    <a:pt x="1255" y="15462"/>
                    <a:pt x="1164" y="15371"/>
                  </a:cubicBezTo>
                  <a:cubicBezTo>
                    <a:pt x="1127" y="15322"/>
                    <a:pt x="1097" y="15299"/>
                    <a:pt x="1067" y="15299"/>
                  </a:cubicBezTo>
                  <a:close/>
                  <a:moveTo>
                    <a:pt x="1996" y="15413"/>
                  </a:moveTo>
                  <a:cubicBezTo>
                    <a:pt x="1954" y="15413"/>
                    <a:pt x="1914" y="15420"/>
                    <a:pt x="1895" y="15439"/>
                  </a:cubicBezTo>
                  <a:cubicBezTo>
                    <a:pt x="1872" y="15462"/>
                    <a:pt x="1849" y="15622"/>
                    <a:pt x="1895" y="15667"/>
                  </a:cubicBezTo>
                  <a:cubicBezTo>
                    <a:pt x="1921" y="15694"/>
                    <a:pt x="1987" y="15705"/>
                    <a:pt x="2042" y="15705"/>
                  </a:cubicBezTo>
                  <a:cubicBezTo>
                    <a:pt x="2080" y="15705"/>
                    <a:pt x="2113" y="15700"/>
                    <a:pt x="2123" y="15690"/>
                  </a:cubicBezTo>
                  <a:cubicBezTo>
                    <a:pt x="2168" y="15645"/>
                    <a:pt x="2168" y="15485"/>
                    <a:pt x="2146" y="15439"/>
                  </a:cubicBezTo>
                  <a:cubicBezTo>
                    <a:pt x="2119" y="15426"/>
                    <a:pt x="2055" y="15413"/>
                    <a:pt x="1996" y="15413"/>
                  </a:cubicBezTo>
                  <a:close/>
                  <a:moveTo>
                    <a:pt x="2990" y="15456"/>
                  </a:moveTo>
                  <a:cubicBezTo>
                    <a:pt x="2950" y="15456"/>
                    <a:pt x="2910" y="15473"/>
                    <a:pt x="2876" y="15508"/>
                  </a:cubicBezTo>
                  <a:cubicBezTo>
                    <a:pt x="2808" y="15576"/>
                    <a:pt x="2808" y="15690"/>
                    <a:pt x="2876" y="15759"/>
                  </a:cubicBezTo>
                  <a:cubicBezTo>
                    <a:pt x="2899" y="15781"/>
                    <a:pt x="2939" y="15793"/>
                    <a:pt x="2982" y="15793"/>
                  </a:cubicBezTo>
                  <a:cubicBezTo>
                    <a:pt x="3024" y="15793"/>
                    <a:pt x="3070" y="15781"/>
                    <a:pt x="3104" y="15759"/>
                  </a:cubicBezTo>
                  <a:cubicBezTo>
                    <a:pt x="3173" y="15690"/>
                    <a:pt x="3173" y="15576"/>
                    <a:pt x="3104" y="15508"/>
                  </a:cubicBezTo>
                  <a:cubicBezTo>
                    <a:pt x="3070" y="15473"/>
                    <a:pt x="3030" y="15456"/>
                    <a:pt x="2990" y="15456"/>
                  </a:cubicBezTo>
                  <a:close/>
                  <a:moveTo>
                    <a:pt x="3923" y="15527"/>
                  </a:moveTo>
                  <a:cubicBezTo>
                    <a:pt x="3880" y="15527"/>
                    <a:pt x="3838" y="15550"/>
                    <a:pt x="3789" y="15599"/>
                  </a:cubicBezTo>
                  <a:cubicBezTo>
                    <a:pt x="3721" y="15667"/>
                    <a:pt x="3721" y="15736"/>
                    <a:pt x="3789" y="15827"/>
                  </a:cubicBezTo>
                  <a:cubicBezTo>
                    <a:pt x="3832" y="15870"/>
                    <a:pt x="3870" y="15893"/>
                    <a:pt x="3908" y="15893"/>
                  </a:cubicBezTo>
                  <a:cubicBezTo>
                    <a:pt x="3950" y="15893"/>
                    <a:pt x="3992" y="15865"/>
                    <a:pt x="4040" y="15804"/>
                  </a:cubicBezTo>
                  <a:cubicBezTo>
                    <a:pt x="4131" y="15736"/>
                    <a:pt x="4109" y="15667"/>
                    <a:pt x="4040" y="15576"/>
                  </a:cubicBezTo>
                  <a:cubicBezTo>
                    <a:pt x="3998" y="15544"/>
                    <a:pt x="3960" y="15527"/>
                    <a:pt x="3923" y="15527"/>
                  </a:cubicBezTo>
                  <a:close/>
                  <a:moveTo>
                    <a:pt x="4907" y="15622"/>
                  </a:moveTo>
                  <a:cubicBezTo>
                    <a:pt x="4862" y="15622"/>
                    <a:pt x="4816" y="15645"/>
                    <a:pt x="4771" y="15645"/>
                  </a:cubicBezTo>
                  <a:cubicBezTo>
                    <a:pt x="4725" y="15645"/>
                    <a:pt x="4725" y="15667"/>
                    <a:pt x="4702" y="15690"/>
                  </a:cubicBezTo>
                  <a:cubicBezTo>
                    <a:pt x="4702" y="15736"/>
                    <a:pt x="4679" y="15804"/>
                    <a:pt x="4702" y="15850"/>
                  </a:cubicBezTo>
                  <a:cubicBezTo>
                    <a:pt x="4702" y="15873"/>
                    <a:pt x="4725" y="15918"/>
                    <a:pt x="4748" y="15941"/>
                  </a:cubicBezTo>
                  <a:cubicBezTo>
                    <a:pt x="4771" y="15941"/>
                    <a:pt x="4793" y="15918"/>
                    <a:pt x="4816" y="15896"/>
                  </a:cubicBezTo>
                  <a:cubicBezTo>
                    <a:pt x="4839" y="15873"/>
                    <a:pt x="4862" y="15850"/>
                    <a:pt x="4885" y="15827"/>
                  </a:cubicBezTo>
                  <a:cubicBezTo>
                    <a:pt x="4907" y="15804"/>
                    <a:pt x="4930" y="15781"/>
                    <a:pt x="4953" y="15759"/>
                  </a:cubicBezTo>
                  <a:cubicBezTo>
                    <a:pt x="4976" y="15736"/>
                    <a:pt x="5044" y="15713"/>
                    <a:pt x="5022" y="15667"/>
                  </a:cubicBezTo>
                  <a:cubicBezTo>
                    <a:pt x="4999" y="15645"/>
                    <a:pt x="4930" y="15622"/>
                    <a:pt x="4907" y="15622"/>
                  </a:cubicBezTo>
                  <a:close/>
                  <a:moveTo>
                    <a:pt x="1015" y="16252"/>
                  </a:moveTo>
                  <a:cubicBezTo>
                    <a:pt x="977" y="16252"/>
                    <a:pt x="938" y="16269"/>
                    <a:pt x="913" y="16306"/>
                  </a:cubicBezTo>
                  <a:cubicBezTo>
                    <a:pt x="845" y="16352"/>
                    <a:pt x="845" y="16443"/>
                    <a:pt x="890" y="16489"/>
                  </a:cubicBezTo>
                  <a:cubicBezTo>
                    <a:pt x="924" y="16512"/>
                    <a:pt x="959" y="16523"/>
                    <a:pt x="993" y="16523"/>
                  </a:cubicBezTo>
                  <a:cubicBezTo>
                    <a:pt x="1027" y="16523"/>
                    <a:pt x="1061" y="16512"/>
                    <a:pt x="1096" y="16489"/>
                  </a:cubicBezTo>
                  <a:cubicBezTo>
                    <a:pt x="1141" y="16443"/>
                    <a:pt x="1141" y="16352"/>
                    <a:pt x="1096" y="16284"/>
                  </a:cubicBezTo>
                  <a:cubicBezTo>
                    <a:pt x="1075" y="16263"/>
                    <a:pt x="1045" y="16252"/>
                    <a:pt x="1015" y="16252"/>
                  </a:cubicBezTo>
                  <a:close/>
                  <a:moveTo>
                    <a:pt x="1949" y="16329"/>
                  </a:moveTo>
                  <a:cubicBezTo>
                    <a:pt x="1923" y="16329"/>
                    <a:pt x="1895" y="16352"/>
                    <a:pt x="1849" y="16398"/>
                  </a:cubicBezTo>
                  <a:cubicBezTo>
                    <a:pt x="1758" y="16466"/>
                    <a:pt x="1780" y="16512"/>
                    <a:pt x="1872" y="16603"/>
                  </a:cubicBezTo>
                  <a:cubicBezTo>
                    <a:pt x="1903" y="16635"/>
                    <a:pt x="1925" y="16652"/>
                    <a:pt x="1949" y="16652"/>
                  </a:cubicBezTo>
                  <a:cubicBezTo>
                    <a:pt x="1976" y="16652"/>
                    <a:pt x="2005" y="16629"/>
                    <a:pt x="2054" y="16580"/>
                  </a:cubicBezTo>
                  <a:cubicBezTo>
                    <a:pt x="2123" y="16489"/>
                    <a:pt x="2123" y="16466"/>
                    <a:pt x="2031" y="16398"/>
                  </a:cubicBezTo>
                  <a:cubicBezTo>
                    <a:pt x="1997" y="16352"/>
                    <a:pt x="1974" y="16329"/>
                    <a:pt x="1949" y="16329"/>
                  </a:cubicBezTo>
                  <a:close/>
                  <a:moveTo>
                    <a:pt x="2907" y="16432"/>
                  </a:moveTo>
                  <a:cubicBezTo>
                    <a:pt x="2859" y="16432"/>
                    <a:pt x="2808" y="16443"/>
                    <a:pt x="2785" y="16466"/>
                  </a:cubicBezTo>
                  <a:cubicBezTo>
                    <a:pt x="2739" y="16489"/>
                    <a:pt x="2739" y="16649"/>
                    <a:pt x="2785" y="16694"/>
                  </a:cubicBezTo>
                  <a:cubicBezTo>
                    <a:pt x="2796" y="16717"/>
                    <a:pt x="2842" y="16729"/>
                    <a:pt x="2890" y="16729"/>
                  </a:cubicBezTo>
                  <a:cubicBezTo>
                    <a:pt x="2939" y="16729"/>
                    <a:pt x="2990" y="16717"/>
                    <a:pt x="3013" y="16694"/>
                  </a:cubicBezTo>
                  <a:cubicBezTo>
                    <a:pt x="3059" y="16672"/>
                    <a:pt x="3059" y="16512"/>
                    <a:pt x="3013" y="16466"/>
                  </a:cubicBezTo>
                  <a:cubicBezTo>
                    <a:pt x="3002" y="16443"/>
                    <a:pt x="2956" y="16432"/>
                    <a:pt x="2907" y="16432"/>
                  </a:cubicBezTo>
                  <a:close/>
                  <a:moveTo>
                    <a:pt x="3823" y="16480"/>
                  </a:moveTo>
                  <a:cubicBezTo>
                    <a:pt x="3787" y="16480"/>
                    <a:pt x="3751" y="16491"/>
                    <a:pt x="3721" y="16512"/>
                  </a:cubicBezTo>
                  <a:cubicBezTo>
                    <a:pt x="3652" y="16580"/>
                    <a:pt x="3629" y="16672"/>
                    <a:pt x="3675" y="16763"/>
                  </a:cubicBezTo>
                  <a:cubicBezTo>
                    <a:pt x="3698" y="16763"/>
                    <a:pt x="3721" y="16786"/>
                    <a:pt x="3743" y="16786"/>
                  </a:cubicBezTo>
                  <a:cubicBezTo>
                    <a:pt x="3835" y="16740"/>
                    <a:pt x="3880" y="16694"/>
                    <a:pt x="3949" y="16649"/>
                  </a:cubicBezTo>
                  <a:cubicBezTo>
                    <a:pt x="3994" y="16649"/>
                    <a:pt x="3994" y="16580"/>
                    <a:pt x="3949" y="16535"/>
                  </a:cubicBezTo>
                  <a:cubicBezTo>
                    <a:pt x="3911" y="16497"/>
                    <a:pt x="3867" y="16480"/>
                    <a:pt x="3823" y="1648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4" name="Google Shape;2354;p40"/>
            <p:cNvSpPr/>
            <p:nvPr/>
          </p:nvSpPr>
          <p:spPr>
            <a:xfrm>
              <a:off x="4610300" y="1145875"/>
              <a:ext cx="454250" cy="440550"/>
            </a:xfrm>
            <a:custGeom>
              <a:avLst/>
              <a:gdLst/>
              <a:ahLst/>
              <a:cxnLst/>
              <a:rect l="l" t="t" r="r" b="b"/>
              <a:pathLst>
                <a:path w="18170" h="17622" extrusionOk="0">
                  <a:moveTo>
                    <a:pt x="14847" y="433"/>
                  </a:moveTo>
                  <a:cubicBezTo>
                    <a:pt x="14874" y="433"/>
                    <a:pt x="14901" y="433"/>
                    <a:pt x="14928" y="434"/>
                  </a:cubicBezTo>
                  <a:cubicBezTo>
                    <a:pt x="15636" y="434"/>
                    <a:pt x="16275" y="731"/>
                    <a:pt x="16754" y="1233"/>
                  </a:cubicBezTo>
                  <a:cubicBezTo>
                    <a:pt x="17713" y="2238"/>
                    <a:pt x="17644" y="3881"/>
                    <a:pt x="16617" y="4908"/>
                  </a:cubicBezTo>
                  <a:lnTo>
                    <a:pt x="15134" y="6392"/>
                  </a:lnTo>
                  <a:cubicBezTo>
                    <a:pt x="15065" y="6460"/>
                    <a:pt x="15065" y="6620"/>
                    <a:pt x="15134" y="6688"/>
                  </a:cubicBezTo>
                  <a:cubicBezTo>
                    <a:pt x="15271" y="6825"/>
                    <a:pt x="15271" y="7054"/>
                    <a:pt x="15134" y="7191"/>
                  </a:cubicBezTo>
                  <a:cubicBezTo>
                    <a:pt x="15062" y="7250"/>
                    <a:pt x="14972" y="7285"/>
                    <a:pt x="14882" y="7285"/>
                  </a:cubicBezTo>
                  <a:cubicBezTo>
                    <a:pt x="14801" y="7285"/>
                    <a:pt x="14720" y="7256"/>
                    <a:pt x="14654" y="7191"/>
                  </a:cubicBezTo>
                  <a:cubicBezTo>
                    <a:pt x="14609" y="7145"/>
                    <a:pt x="14552" y="7122"/>
                    <a:pt x="14495" y="7122"/>
                  </a:cubicBezTo>
                  <a:cubicBezTo>
                    <a:pt x="14438" y="7122"/>
                    <a:pt x="14380" y="7145"/>
                    <a:pt x="14335" y="7191"/>
                  </a:cubicBezTo>
                  <a:lnTo>
                    <a:pt x="12577" y="8948"/>
                  </a:lnTo>
                  <a:cubicBezTo>
                    <a:pt x="12509" y="9017"/>
                    <a:pt x="12509" y="9176"/>
                    <a:pt x="12577" y="9245"/>
                  </a:cubicBezTo>
                  <a:cubicBezTo>
                    <a:pt x="12714" y="9382"/>
                    <a:pt x="12714" y="9610"/>
                    <a:pt x="12577" y="9747"/>
                  </a:cubicBezTo>
                  <a:cubicBezTo>
                    <a:pt x="12509" y="9815"/>
                    <a:pt x="12417" y="9850"/>
                    <a:pt x="12326" y="9850"/>
                  </a:cubicBezTo>
                  <a:cubicBezTo>
                    <a:pt x="12235" y="9850"/>
                    <a:pt x="12144" y="9815"/>
                    <a:pt x="12075" y="9747"/>
                  </a:cubicBezTo>
                  <a:cubicBezTo>
                    <a:pt x="12052" y="9701"/>
                    <a:pt x="11961" y="9679"/>
                    <a:pt x="11915" y="9679"/>
                  </a:cubicBezTo>
                  <a:cubicBezTo>
                    <a:pt x="11870" y="9679"/>
                    <a:pt x="11801" y="9724"/>
                    <a:pt x="11778" y="9747"/>
                  </a:cubicBezTo>
                  <a:lnTo>
                    <a:pt x="10021" y="11505"/>
                  </a:lnTo>
                  <a:cubicBezTo>
                    <a:pt x="9930" y="11596"/>
                    <a:pt x="9930" y="11733"/>
                    <a:pt x="10021" y="11824"/>
                  </a:cubicBezTo>
                  <a:cubicBezTo>
                    <a:pt x="10158" y="11961"/>
                    <a:pt x="10135" y="12166"/>
                    <a:pt x="10021" y="12303"/>
                  </a:cubicBezTo>
                  <a:cubicBezTo>
                    <a:pt x="9952" y="12372"/>
                    <a:pt x="9861" y="12406"/>
                    <a:pt x="9770" y="12406"/>
                  </a:cubicBezTo>
                  <a:cubicBezTo>
                    <a:pt x="9678" y="12406"/>
                    <a:pt x="9587" y="12372"/>
                    <a:pt x="9519" y="12303"/>
                  </a:cubicBezTo>
                  <a:cubicBezTo>
                    <a:pt x="9487" y="12272"/>
                    <a:pt x="9435" y="12255"/>
                    <a:pt x="9383" y="12255"/>
                  </a:cubicBezTo>
                  <a:cubicBezTo>
                    <a:pt x="9322" y="12255"/>
                    <a:pt x="9259" y="12277"/>
                    <a:pt x="9222" y="12326"/>
                  </a:cubicBezTo>
                  <a:lnTo>
                    <a:pt x="7464" y="14061"/>
                  </a:lnTo>
                  <a:cubicBezTo>
                    <a:pt x="7373" y="14152"/>
                    <a:pt x="7373" y="14289"/>
                    <a:pt x="7464" y="14381"/>
                  </a:cubicBezTo>
                  <a:cubicBezTo>
                    <a:pt x="7579" y="14517"/>
                    <a:pt x="7579" y="14746"/>
                    <a:pt x="7442" y="14860"/>
                  </a:cubicBezTo>
                  <a:cubicBezTo>
                    <a:pt x="7373" y="14928"/>
                    <a:pt x="7287" y="14963"/>
                    <a:pt x="7202" y="14963"/>
                  </a:cubicBezTo>
                  <a:cubicBezTo>
                    <a:pt x="7116" y="14963"/>
                    <a:pt x="7031" y="14928"/>
                    <a:pt x="6962" y="14860"/>
                  </a:cubicBezTo>
                  <a:cubicBezTo>
                    <a:pt x="6920" y="14828"/>
                    <a:pt x="6868" y="14811"/>
                    <a:pt x="6815" y="14811"/>
                  </a:cubicBezTo>
                  <a:cubicBezTo>
                    <a:pt x="6754" y="14811"/>
                    <a:pt x="6692" y="14834"/>
                    <a:pt x="6643" y="14883"/>
                  </a:cubicBezTo>
                  <a:lnTo>
                    <a:pt x="5068" y="16458"/>
                  </a:lnTo>
                  <a:cubicBezTo>
                    <a:pt x="4588" y="16937"/>
                    <a:pt x="3926" y="17211"/>
                    <a:pt x="3242" y="17211"/>
                  </a:cubicBezTo>
                  <a:cubicBezTo>
                    <a:pt x="2534" y="17188"/>
                    <a:pt x="1895" y="16914"/>
                    <a:pt x="1393" y="16389"/>
                  </a:cubicBezTo>
                  <a:cubicBezTo>
                    <a:pt x="457" y="15408"/>
                    <a:pt x="525" y="13764"/>
                    <a:pt x="1530" y="12737"/>
                  </a:cubicBezTo>
                  <a:lnTo>
                    <a:pt x="1735" y="12532"/>
                  </a:lnTo>
                  <a:cubicBezTo>
                    <a:pt x="1827" y="12440"/>
                    <a:pt x="1827" y="12303"/>
                    <a:pt x="1735" y="12212"/>
                  </a:cubicBezTo>
                  <a:cubicBezTo>
                    <a:pt x="1621" y="12075"/>
                    <a:pt x="1621" y="11870"/>
                    <a:pt x="1758" y="11733"/>
                  </a:cubicBezTo>
                  <a:cubicBezTo>
                    <a:pt x="1804" y="11664"/>
                    <a:pt x="1895" y="11619"/>
                    <a:pt x="1986" y="11619"/>
                  </a:cubicBezTo>
                  <a:cubicBezTo>
                    <a:pt x="2078" y="11619"/>
                    <a:pt x="2169" y="11664"/>
                    <a:pt x="2237" y="11733"/>
                  </a:cubicBezTo>
                  <a:cubicBezTo>
                    <a:pt x="2283" y="11767"/>
                    <a:pt x="2340" y="11784"/>
                    <a:pt x="2397" y="11784"/>
                  </a:cubicBezTo>
                  <a:cubicBezTo>
                    <a:pt x="2454" y="11784"/>
                    <a:pt x="2511" y="11767"/>
                    <a:pt x="2557" y="11733"/>
                  </a:cubicBezTo>
                  <a:lnTo>
                    <a:pt x="4292" y="9975"/>
                  </a:lnTo>
                  <a:cubicBezTo>
                    <a:pt x="4383" y="9884"/>
                    <a:pt x="4383" y="9747"/>
                    <a:pt x="4314" y="9656"/>
                  </a:cubicBezTo>
                  <a:cubicBezTo>
                    <a:pt x="4178" y="9519"/>
                    <a:pt x="4178" y="9291"/>
                    <a:pt x="4314" y="9176"/>
                  </a:cubicBezTo>
                  <a:cubicBezTo>
                    <a:pt x="4386" y="9105"/>
                    <a:pt x="4476" y="9071"/>
                    <a:pt x="4566" y="9071"/>
                  </a:cubicBezTo>
                  <a:cubicBezTo>
                    <a:pt x="4648" y="9071"/>
                    <a:pt x="4728" y="9099"/>
                    <a:pt x="4794" y="9154"/>
                  </a:cubicBezTo>
                  <a:cubicBezTo>
                    <a:pt x="4839" y="9199"/>
                    <a:pt x="4897" y="9222"/>
                    <a:pt x="4954" y="9222"/>
                  </a:cubicBezTo>
                  <a:cubicBezTo>
                    <a:pt x="5011" y="9222"/>
                    <a:pt x="5068" y="9199"/>
                    <a:pt x="5113" y="9154"/>
                  </a:cubicBezTo>
                  <a:lnTo>
                    <a:pt x="6871" y="7396"/>
                  </a:lnTo>
                  <a:cubicBezTo>
                    <a:pt x="6939" y="7328"/>
                    <a:pt x="6939" y="7168"/>
                    <a:pt x="6871" y="7099"/>
                  </a:cubicBezTo>
                  <a:cubicBezTo>
                    <a:pt x="6734" y="6962"/>
                    <a:pt x="6734" y="6734"/>
                    <a:pt x="6871" y="6597"/>
                  </a:cubicBezTo>
                  <a:cubicBezTo>
                    <a:pt x="6942" y="6537"/>
                    <a:pt x="7033" y="6503"/>
                    <a:pt x="7122" y="6503"/>
                  </a:cubicBezTo>
                  <a:cubicBezTo>
                    <a:pt x="7204" y="6503"/>
                    <a:pt x="7285" y="6532"/>
                    <a:pt x="7350" y="6597"/>
                  </a:cubicBezTo>
                  <a:cubicBezTo>
                    <a:pt x="7396" y="6643"/>
                    <a:pt x="7453" y="6666"/>
                    <a:pt x="7510" y="6666"/>
                  </a:cubicBezTo>
                  <a:cubicBezTo>
                    <a:pt x="7567" y="6666"/>
                    <a:pt x="7624" y="6643"/>
                    <a:pt x="7670" y="6597"/>
                  </a:cubicBezTo>
                  <a:lnTo>
                    <a:pt x="9427" y="4840"/>
                  </a:lnTo>
                  <a:cubicBezTo>
                    <a:pt x="9496" y="4771"/>
                    <a:pt x="9519" y="4611"/>
                    <a:pt x="9427" y="4543"/>
                  </a:cubicBezTo>
                  <a:cubicBezTo>
                    <a:pt x="9290" y="4406"/>
                    <a:pt x="9290" y="4178"/>
                    <a:pt x="9427" y="4041"/>
                  </a:cubicBezTo>
                  <a:cubicBezTo>
                    <a:pt x="9496" y="3972"/>
                    <a:pt x="9587" y="3938"/>
                    <a:pt x="9678" y="3938"/>
                  </a:cubicBezTo>
                  <a:cubicBezTo>
                    <a:pt x="9770" y="3938"/>
                    <a:pt x="9861" y="3972"/>
                    <a:pt x="9930" y="4041"/>
                  </a:cubicBezTo>
                  <a:cubicBezTo>
                    <a:pt x="9964" y="4075"/>
                    <a:pt x="10021" y="4092"/>
                    <a:pt x="10078" y="4092"/>
                  </a:cubicBezTo>
                  <a:cubicBezTo>
                    <a:pt x="10135" y="4092"/>
                    <a:pt x="10192" y="4075"/>
                    <a:pt x="10226" y="4041"/>
                  </a:cubicBezTo>
                  <a:lnTo>
                    <a:pt x="11984" y="2283"/>
                  </a:lnTo>
                  <a:cubicBezTo>
                    <a:pt x="12029" y="2238"/>
                    <a:pt x="12052" y="2192"/>
                    <a:pt x="12052" y="2123"/>
                  </a:cubicBezTo>
                  <a:cubicBezTo>
                    <a:pt x="12052" y="2078"/>
                    <a:pt x="12029" y="2009"/>
                    <a:pt x="11984" y="1964"/>
                  </a:cubicBezTo>
                  <a:cubicBezTo>
                    <a:pt x="11870" y="1827"/>
                    <a:pt x="11870" y="1621"/>
                    <a:pt x="12007" y="1484"/>
                  </a:cubicBezTo>
                  <a:cubicBezTo>
                    <a:pt x="12075" y="1416"/>
                    <a:pt x="12161" y="1382"/>
                    <a:pt x="12246" y="1382"/>
                  </a:cubicBezTo>
                  <a:cubicBezTo>
                    <a:pt x="12332" y="1382"/>
                    <a:pt x="12417" y="1416"/>
                    <a:pt x="12486" y="1484"/>
                  </a:cubicBezTo>
                  <a:cubicBezTo>
                    <a:pt x="12532" y="1519"/>
                    <a:pt x="12589" y="1536"/>
                    <a:pt x="12643" y="1536"/>
                  </a:cubicBezTo>
                  <a:cubicBezTo>
                    <a:pt x="12697" y="1536"/>
                    <a:pt x="12748" y="1519"/>
                    <a:pt x="12783" y="1484"/>
                  </a:cubicBezTo>
                  <a:lnTo>
                    <a:pt x="13079" y="1188"/>
                  </a:lnTo>
                  <a:cubicBezTo>
                    <a:pt x="13562" y="705"/>
                    <a:pt x="14171" y="433"/>
                    <a:pt x="14847" y="433"/>
                  </a:cubicBezTo>
                  <a:close/>
                  <a:moveTo>
                    <a:pt x="14928" y="1"/>
                  </a:moveTo>
                  <a:cubicBezTo>
                    <a:pt x="14129" y="1"/>
                    <a:pt x="13353" y="320"/>
                    <a:pt x="12783" y="891"/>
                  </a:cubicBezTo>
                  <a:lnTo>
                    <a:pt x="12623" y="1051"/>
                  </a:lnTo>
                  <a:cubicBezTo>
                    <a:pt x="12507" y="988"/>
                    <a:pt x="12378" y="957"/>
                    <a:pt x="12250" y="957"/>
                  </a:cubicBezTo>
                  <a:cubicBezTo>
                    <a:pt x="12049" y="957"/>
                    <a:pt x="11849" y="1034"/>
                    <a:pt x="11710" y="1188"/>
                  </a:cubicBezTo>
                  <a:cubicBezTo>
                    <a:pt x="11459" y="1439"/>
                    <a:pt x="11413" y="1804"/>
                    <a:pt x="11573" y="2101"/>
                  </a:cubicBezTo>
                  <a:lnTo>
                    <a:pt x="10066" y="3630"/>
                  </a:lnTo>
                  <a:cubicBezTo>
                    <a:pt x="9945" y="3555"/>
                    <a:pt x="9809" y="3519"/>
                    <a:pt x="9673" y="3519"/>
                  </a:cubicBezTo>
                  <a:cubicBezTo>
                    <a:pt x="9476" y="3519"/>
                    <a:pt x="9279" y="3595"/>
                    <a:pt x="9131" y="3744"/>
                  </a:cubicBezTo>
                  <a:cubicBezTo>
                    <a:pt x="8902" y="3995"/>
                    <a:pt x="8857" y="4360"/>
                    <a:pt x="9016" y="4657"/>
                  </a:cubicBezTo>
                  <a:lnTo>
                    <a:pt x="7487" y="6186"/>
                  </a:lnTo>
                  <a:cubicBezTo>
                    <a:pt x="7369" y="6123"/>
                    <a:pt x="7240" y="6092"/>
                    <a:pt x="7112" y="6092"/>
                  </a:cubicBezTo>
                  <a:cubicBezTo>
                    <a:pt x="6918" y="6092"/>
                    <a:pt x="6725" y="6163"/>
                    <a:pt x="6574" y="6300"/>
                  </a:cubicBezTo>
                  <a:cubicBezTo>
                    <a:pt x="6323" y="6551"/>
                    <a:pt x="6277" y="6940"/>
                    <a:pt x="6437" y="7236"/>
                  </a:cubicBezTo>
                  <a:lnTo>
                    <a:pt x="4931" y="8743"/>
                  </a:lnTo>
                  <a:cubicBezTo>
                    <a:pt x="4815" y="8681"/>
                    <a:pt x="4690" y="8650"/>
                    <a:pt x="4564" y="8650"/>
                  </a:cubicBezTo>
                  <a:cubicBezTo>
                    <a:pt x="4367" y="8650"/>
                    <a:pt x="4171" y="8726"/>
                    <a:pt x="4018" y="8880"/>
                  </a:cubicBezTo>
                  <a:cubicBezTo>
                    <a:pt x="3767" y="9108"/>
                    <a:pt x="3721" y="9496"/>
                    <a:pt x="3881" y="9793"/>
                  </a:cubicBezTo>
                  <a:lnTo>
                    <a:pt x="2374" y="11299"/>
                  </a:lnTo>
                  <a:cubicBezTo>
                    <a:pt x="2259" y="11237"/>
                    <a:pt x="2130" y="11206"/>
                    <a:pt x="2001" y="11206"/>
                  </a:cubicBezTo>
                  <a:cubicBezTo>
                    <a:pt x="1800" y="11206"/>
                    <a:pt x="1601" y="11283"/>
                    <a:pt x="1461" y="11436"/>
                  </a:cubicBezTo>
                  <a:cubicBezTo>
                    <a:pt x="1210" y="11687"/>
                    <a:pt x="1165" y="12052"/>
                    <a:pt x="1324" y="12349"/>
                  </a:cubicBezTo>
                  <a:lnTo>
                    <a:pt x="1233" y="12440"/>
                  </a:lnTo>
                  <a:cubicBezTo>
                    <a:pt x="69" y="13627"/>
                    <a:pt x="0" y="15522"/>
                    <a:pt x="1096" y="16686"/>
                  </a:cubicBezTo>
                  <a:cubicBezTo>
                    <a:pt x="1667" y="17279"/>
                    <a:pt x="2420" y="17599"/>
                    <a:pt x="3219" y="17622"/>
                  </a:cubicBezTo>
                  <a:lnTo>
                    <a:pt x="3265" y="17622"/>
                  </a:lnTo>
                  <a:cubicBezTo>
                    <a:pt x="4063" y="17622"/>
                    <a:pt x="4817" y="17302"/>
                    <a:pt x="5364" y="16754"/>
                  </a:cubicBezTo>
                  <a:lnTo>
                    <a:pt x="6825" y="15294"/>
                  </a:lnTo>
                  <a:cubicBezTo>
                    <a:pt x="6941" y="15356"/>
                    <a:pt x="7070" y="15387"/>
                    <a:pt x="7198" y="15387"/>
                  </a:cubicBezTo>
                  <a:cubicBezTo>
                    <a:pt x="7400" y="15387"/>
                    <a:pt x="7599" y="15310"/>
                    <a:pt x="7738" y="15157"/>
                  </a:cubicBezTo>
                  <a:cubicBezTo>
                    <a:pt x="7989" y="14928"/>
                    <a:pt x="8035" y="14540"/>
                    <a:pt x="7875" y="14244"/>
                  </a:cubicBezTo>
                  <a:lnTo>
                    <a:pt x="9382" y="12737"/>
                  </a:lnTo>
                  <a:cubicBezTo>
                    <a:pt x="9497" y="12799"/>
                    <a:pt x="9626" y="12830"/>
                    <a:pt x="9756" y="12830"/>
                  </a:cubicBezTo>
                  <a:cubicBezTo>
                    <a:pt x="9960" y="12830"/>
                    <a:pt x="10164" y="12754"/>
                    <a:pt x="10318" y="12600"/>
                  </a:cubicBezTo>
                  <a:cubicBezTo>
                    <a:pt x="10546" y="12349"/>
                    <a:pt x="10591" y="11984"/>
                    <a:pt x="10432" y="11687"/>
                  </a:cubicBezTo>
                  <a:lnTo>
                    <a:pt x="11961" y="10158"/>
                  </a:lnTo>
                  <a:cubicBezTo>
                    <a:pt x="12073" y="10232"/>
                    <a:pt x="12204" y="10269"/>
                    <a:pt x="12336" y="10269"/>
                  </a:cubicBezTo>
                  <a:cubicBezTo>
                    <a:pt x="12529" y="10269"/>
                    <a:pt x="12725" y="10192"/>
                    <a:pt x="12874" y="10044"/>
                  </a:cubicBezTo>
                  <a:cubicBezTo>
                    <a:pt x="13125" y="9793"/>
                    <a:pt x="13171" y="9427"/>
                    <a:pt x="12988" y="9131"/>
                  </a:cubicBezTo>
                  <a:lnTo>
                    <a:pt x="14517" y="7601"/>
                  </a:lnTo>
                  <a:cubicBezTo>
                    <a:pt x="14635" y="7665"/>
                    <a:pt x="14764" y="7696"/>
                    <a:pt x="14892" y="7696"/>
                  </a:cubicBezTo>
                  <a:cubicBezTo>
                    <a:pt x="15087" y="7696"/>
                    <a:pt x="15279" y="7625"/>
                    <a:pt x="15430" y="7487"/>
                  </a:cubicBezTo>
                  <a:cubicBezTo>
                    <a:pt x="15681" y="7236"/>
                    <a:pt x="15727" y="6848"/>
                    <a:pt x="15567" y="6551"/>
                  </a:cubicBezTo>
                  <a:lnTo>
                    <a:pt x="16914" y="5205"/>
                  </a:lnTo>
                  <a:cubicBezTo>
                    <a:pt x="18101" y="4018"/>
                    <a:pt x="18169" y="2101"/>
                    <a:pt x="17074" y="936"/>
                  </a:cubicBezTo>
                  <a:cubicBezTo>
                    <a:pt x="16503" y="343"/>
                    <a:pt x="15750" y="23"/>
                    <a:pt x="14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5" name="Google Shape;2355;p40"/>
            <p:cNvSpPr/>
            <p:nvPr/>
          </p:nvSpPr>
          <p:spPr>
            <a:xfrm>
              <a:off x="4912175" y="1231625"/>
              <a:ext cx="34825" cy="34100"/>
            </a:xfrm>
            <a:custGeom>
              <a:avLst/>
              <a:gdLst/>
              <a:ahLst/>
              <a:cxnLst/>
              <a:rect l="l" t="t" r="r" b="b"/>
              <a:pathLst>
                <a:path w="1393" h="1364" extrusionOk="0">
                  <a:moveTo>
                    <a:pt x="639" y="0"/>
                  </a:moveTo>
                  <a:cubicBezTo>
                    <a:pt x="439" y="0"/>
                    <a:pt x="240" y="74"/>
                    <a:pt x="91" y="223"/>
                  </a:cubicBezTo>
                  <a:cubicBezTo>
                    <a:pt x="0" y="291"/>
                    <a:pt x="0" y="428"/>
                    <a:pt x="91" y="519"/>
                  </a:cubicBezTo>
                  <a:cubicBezTo>
                    <a:pt x="137" y="554"/>
                    <a:pt x="188" y="571"/>
                    <a:pt x="240" y="571"/>
                  </a:cubicBezTo>
                  <a:cubicBezTo>
                    <a:pt x="291" y="571"/>
                    <a:pt x="342" y="554"/>
                    <a:pt x="388" y="519"/>
                  </a:cubicBezTo>
                  <a:cubicBezTo>
                    <a:pt x="457" y="451"/>
                    <a:pt x="548" y="417"/>
                    <a:pt x="639" y="417"/>
                  </a:cubicBezTo>
                  <a:cubicBezTo>
                    <a:pt x="730" y="417"/>
                    <a:pt x="822" y="451"/>
                    <a:pt x="890" y="519"/>
                  </a:cubicBezTo>
                  <a:cubicBezTo>
                    <a:pt x="936" y="565"/>
                    <a:pt x="982" y="656"/>
                    <a:pt x="982" y="748"/>
                  </a:cubicBezTo>
                  <a:cubicBezTo>
                    <a:pt x="982" y="839"/>
                    <a:pt x="936" y="930"/>
                    <a:pt x="890" y="999"/>
                  </a:cubicBezTo>
                  <a:cubicBezTo>
                    <a:pt x="799" y="1090"/>
                    <a:pt x="799" y="1227"/>
                    <a:pt x="890" y="1295"/>
                  </a:cubicBezTo>
                  <a:cubicBezTo>
                    <a:pt x="913" y="1341"/>
                    <a:pt x="982" y="1364"/>
                    <a:pt x="1027" y="1364"/>
                  </a:cubicBezTo>
                  <a:cubicBezTo>
                    <a:pt x="1073" y="1364"/>
                    <a:pt x="1141" y="1341"/>
                    <a:pt x="1187" y="1295"/>
                  </a:cubicBezTo>
                  <a:cubicBezTo>
                    <a:pt x="1324" y="1159"/>
                    <a:pt x="1392" y="953"/>
                    <a:pt x="1392" y="748"/>
                  </a:cubicBezTo>
                  <a:cubicBezTo>
                    <a:pt x="1392" y="542"/>
                    <a:pt x="1324" y="360"/>
                    <a:pt x="1187" y="223"/>
                  </a:cubicBezTo>
                  <a:cubicBezTo>
                    <a:pt x="1039" y="74"/>
                    <a:pt x="839" y="0"/>
                    <a:pt x="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6" name="Google Shape;2356;p40"/>
            <p:cNvSpPr/>
            <p:nvPr/>
          </p:nvSpPr>
          <p:spPr>
            <a:xfrm>
              <a:off x="4803750" y="1329625"/>
              <a:ext cx="24550" cy="38825"/>
            </a:xfrm>
            <a:custGeom>
              <a:avLst/>
              <a:gdLst/>
              <a:ahLst/>
              <a:cxnLst/>
              <a:rect l="l" t="t" r="r" b="b"/>
              <a:pathLst>
                <a:path w="982" h="1553" extrusionOk="0">
                  <a:moveTo>
                    <a:pt x="776" y="0"/>
                  </a:moveTo>
                  <a:cubicBezTo>
                    <a:pt x="343" y="0"/>
                    <a:pt x="0" y="343"/>
                    <a:pt x="0" y="776"/>
                  </a:cubicBezTo>
                  <a:cubicBezTo>
                    <a:pt x="0" y="1187"/>
                    <a:pt x="343" y="1552"/>
                    <a:pt x="776" y="1552"/>
                  </a:cubicBezTo>
                  <a:cubicBezTo>
                    <a:pt x="890" y="1552"/>
                    <a:pt x="982" y="1438"/>
                    <a:pt x="982" y="1324"/>
                  </a:cubicBezTo>
                  <a:cubicBezTo>
                    <a:pt x="982" y="1210"/>
                    <a:pt x="890" y="1119"/>
                    <a:pt x="776" y="1119"/>
                  </a:cubicBezTo>
                  <a:cubicBezTo>
                    <a:pt x="571" y="1119"/>
                    <a:pt x="411" y="959"/>
                    <a:pt x="411" y="776"/>
                  </a:cubicBezTo>
                  <a:cubicBezTo>
                    <a:pt x="411" y="571"/>
                    <a:pt x="571" y="434"/>
                    <a:pt x="776" y="434"/>
                  </a:cubicBezTo>
                  <a:cubicBezTo>
                    <a:pt x="890" y="434"/>
                    <a:pt x="982" y="320"/>
                    <a:pt x="982" y="206"/>
                  </a:cubicBezTo>
                  <a:cubicBezTo>
                    <a:pt x="982" y="92"/>
                    <a:pt x="890" y="0"/>
                    <a:pt x="7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7" name="Google Shape;2357;p40"/>
            <p:cNvSpPr/>
            <p:nvPr/>
          </p:nvSpPr>
          <p:spPr>
            <a:xfrm>
              <a:off x="4689050" y="1445450"/>
              <a:ext cx="35400" cy="34275"/>
            </a:xfrm>
            <a:custGeom>
              <a:avLst/>
              <a:gdLst/>
              <a:ahLst/>
              <a:cxnLst/>
              <a:rect l="l" t="t" r="r" b="b"/>
              <a:pathLst>
                <a:path w="1416" h="1371" extrusionOk="0">
                  <a:moveTo>
                    <a:pt x="386" y="1"/>
                  </a:moveTo>
                  <a:cubicBezTo>
                    <a:pt x="331" y="1"/>
                    <a:pt x="274" y="24"/>
                    <a:pt x="229" y="69"/>
                  </a:cubicBezTo>
                  <a:cubicBezTo>
                    <a:pt x="92" y="206"/>
                    <a:pt x="0" y="389"/>
                    <a:pt x="0" y="594"/>
                  </a:cubicBezTo>
                  <a:cubicBezTo>
                    <a:pt x="0" y="800"/>
                    <a:pt x="92" y="1005"/>
                    <a:pt x="229" y="1142"/>
                  </a:cubicBezTo>
                  <a:cubicBezTo>
                    <a:pt x="388" y="1302"/>
                    <a:pt x="571" y="1370"/>
                    <a:pt x="776" y="1370"/>
                  </a:cubicBezTo>
                  <a:cubicBezTo>
                    <a:pt x="982" y="1370"/>
                    <a:pt x="1187" y="1302"/>
                    <a:pt x="1324" y="1142"/>
                  </a:cubicBezTo>
                  <a:cubicBezTo>
                    <a:pt x="1416" y="1074"/>
                    <a:pt x="1416" y="937"/>
                    <a:pt x="1324" y="845"/>
                  </a:cubicBezTo>
                  <a:cubicBezTo>
                    <a:pt x="1279" y="811"/>
                    <a:pt x="1227" y="794"/>
                    <a:pt x="1176" y="794"/>
                  </a:cubicBezTo>
                  <a:cubicBezTo>
                    <a:pt x="1125" y="794"/>
                    <a:pt x="1073" y="811"/>
                    <a:pt x="1028" y="845"/>
                  </a:cubicBezTo>
                  <a:cubicBezTo>
                    <a:pt x="959" y="914"/>
                    <a:pt x="868" y="948"/>
                    <a:pt x="776" y="948"/>
                  </a:cubicBezTo>
                  <a:cubicBezTo>
                    <a:pt x="685" y="948"/>
                    <a:pt x="594" y="914"/>
                    <a:pt x="525" y="845"/>
                  </a:cubicBezTo>
                  <a:cubicBezTo>
                    <a:pt x="457" y="777"/>
                    <a:pt x="434" y="686"/>
                    <a:pt x="434" y="594"/>
                  </a:cubicBezTo>
                  <a:cubicBezTo>
                    <a:pt x="434" y="503"/>
                    <a:pt x="457" y="412"/>
                    <a:pt x="525" y="366"/>
                  </a:cubicBezTo>
                  <a:cubicBezTo>
                    <a:pt x="617" y="275"/>
                    <a:pt x="617" y="138"/>
                    <a:pt x="525" y="69"/>
                  </a:cubicBezTo>
                  <a:cubicBezTo>
                    <a:pt x="491" y="24"/>
                    <a:pt x="44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8" name="Google Shape;2358;p40"/>
            <p:cNvSpPr/>
            <p:nvPr/>
          </p:nvSpPr>
          <p:spPr>
            <a:xfrm>
              <a:off x="4885925" y="1311925"/>
              <a:ext cx="36525" cy="34275"/>
            </a:xfrm>
            <a:custGeom>
              <a:avLst/>
              <a:gdLst/>
              <a:ahLst/>
              <a:cxnLst/>
              <a:rect l="l" t="t" r="r" b="b"/>
              <a:pathLst>
                <a:path w="1461" h="1371" extrusionOk="0">
                  <a:moveTo>
                    <a:pt x="454" y="1"/>
                  </a:moveTo>
                  <a:cubicBezTo>
                    <a:pt x="400" y="1"/>
                    <a:pt x="343" y="24"/>
                    <a:pt x="297" y="69"/>
                  </a:cubicBezTo>
                  <a:cubicBezTo>
                    <a:pt x="0" y="366"/>
                    <a:pt x="0" y="845"/>
                    <a:pt x="297" y="1142"/>
                  </a:cubicBezTo>
                  <a:cubicBezTo>
                    <a:pt x="457" y="1302"/>
                    <a:pt x="639" y="1370"/>
                    <a:pt x="845" y="1370"/>
                  </a:cubicBezTo>
                  <a:cubicBezTo>
                    <a:pt x="1050" y="1370"/>
                    <a:pt x="1233" y="1302"/>
                    <a:pt x="1392" y="1142"/>
                  </a:cubicBezTo>
                  <a:cubicBezTo>
                    <a:pt x="1461" y="1074"/>
                    <a:pt x="1461" y="937"/>
                    <a:pt x="1392" y="845"/>
                  </a:cubicBezTo>
                  <a:cubicBezTo>
                    <a:pt x="1347" y="811"/>
                    <a:pt x="1290" y="794"/>
                    <a:pt x="1236" y="794"/>
                  </a:cubicBezTo>
                  <a:cubicBezTo>
                    <a:pt x="1181" y="794"/>
                    <a:pt x="1130" y="811"/>
                    <a:pt x="1096" y="845"/>
                  </a:cubicBezTo>
                  <a:cubicBezTo>
                    <a:pt x="1027" y="914"/>
                    <a:pt x="936" y="948"/>
                    <a:pt x="845" y="948"/>
                  </a:cubicBezTo>
                  <a:cubicBezTo>
                    <a:pt x="753" y="948"/>
                    <a:pt x="662" y="914"/>
                    <a:pt x="594" y="845"/>
                  </a:cubicBezTo>
                  <a:cubicBezTo>
                    <a:pt x="457" y="708"/>
                    <a:pt x="457" y="503"/>
                    <a:pt x="594" y="366"/>
                  </a:cubicBezTo>
                  <a:cubicBezTo>
                    <a:pt x="685" y="275"/>
                    <a:pt x="685" y="138"/>
                    <a:pt x="594" y="69"/>
                  </a:cubicBezTo>
                  <a:cubicBezTo>
                    <a:pt x="559" y="24"/>
                    <a:pt x="508"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9" name="Google Shape;2359;p40"/>
            <p:cNvSpPr/>
            <p:nvPr/>
          </p:nvSpPr>
          <p:spPr>
            <a:xfrm>
              <a:off x="4770650" y="1417650"/>
              <a:ext cx="37125" cy="34100"/>
            </a:xfrm>
            <a:custGeom>
              <a:avLst/>
              <a:gdLst/>
              <a:ahLst/>
              <a:cxnLst/>
              <a:rect l="l" t="t" r="r" b="b"/>
              <a:pathLst>
                <a:path w="1485" h="1364" extrusionOk="0">
                  <a:moveTo>
                    <a:pt x="631" y="0"/>
                  </a:moveTo>
                  <a:cubicBezTo>
                    <a:pt x="434" y="0"/>
                    <a:pt x="240" y="74"/>
                    <a:pt x="92" y="223"/>
                  </a:cubicBezTo>
                  <a:cubicBezTo>
                    <a:pt x="0" y="314"/>
                    <a:pt x="0" y="451"/>
                    <a:pt x="92" y="519"/>
                  </a:cubicBezTo>
                  <a:cubicBezTo>
                    <a:pt x="137" y="565"/>
                    <a:pt x="189" y="588"/>
                    <a:pt x="240" y="588"/>
                  </a:cubicBezTo>
                  <a:cubicBezTo>
                    <a:pt x="291" y="588"/>
                    <a:pt x="343" y="565"/>
                    <a:pt x="388" y="519"/>
                  </a:cubicBezTo>
                  <a:cubicBezTo>
                    <a:pt x="457" y="451"/>
                    <a:pt x="548" y="417"/>
                    <a:pt x="640" y="417"/>
                  </a:cubicBezTo>
                  <a:cubicBezTo>
                    <a:pt x="731" y="417"/>
                    <a:pt x="822" y="451"/>
                    <a:pt x="891" y="519"/>
                  </a:cubicBezTo>
                  <a:cubicBezTo>
                    <a:pt x="1028" y="656"/>
                    <a:pt x="1028" y="885"/>
                    <a:pt x="891" y="1022"/>
                  </a:cubicBezTo>
                  <a:cubicBezTo>
                    <a:pt x="799" y="1090"/>
                    <a:pt x="799" y="1227"/>
                    <a:pt x="891" y="1318"/>
                  </a:cubicBezTo>
                  <a:cubicBezTo>
                    <a:pt x="913" y="1364"/>
                    <a:pt x="982" y="1364"/>
                    <a:pt x="1028" y="1364"/>
                  </a:cubicBezTo>
                  <a:cubicBezTo>
                    <a:pt x="1073" y="1364"/>
                    <a:pt x="1142" y="1364"/>
                    <a:pt x="1187" y="1318"/>
                  </a:cubicBezTo>
                  <a:cubicBezTo>
                    <a:pt x="1484" y="1022"/>
                    <a:pt x="1484" y="519"/>
                    <a:pt x="1187" y="223"/>
                  </a:cubicBezTo>
                  <a:cubicBezTo>
                    <a:pt x="1028" y="74"/>
                    <a:pt x="828"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0" name="Google Shape;2360;p40"/>
            <p:cNvSpPr/>
            <p:nvPr/>
          </p:nvSpPr>
          <p:spPr>
            <a:xfrm>
              <a:off x="4687325" y="1515075"/>
              <a:ext cx="34850" cy="34275"/>
            </a:xfrm>
            <a:custGeom>
              <a:avLst/>
              <a:gdLst/>
              <a:ahLst/>
              <a:cxnLst/>
              <a:rect l="l" t="t" r="r" b="b"/>
              <a:pathLst>
                <a:path w="1394" h="1371" extrusionOk="0">
                  <a:moveTo>
                    <a:pt x="1025" y="1"/>
                  </a:moveTo>
                  <a:cubicBezTo>
                    <a:pt x="971" y="1"/>
                    <a:pt x="914" y="23"/>
                    <a:pt x="868" y="69"/>
                  </a:cubicBezTo>
                  <a:cubicBezTo>
                    <a:pt x="800" y="138"/>
                    <a:pt x="800" y="274"/>
                    <a:pt x="868" y="366"/>
                  </a:cubicBezTo>
                  <a:cubicBezTo>
                    <a:pt x="937" y="434"/>
                    <a:pt x="982" y="526"/>
                    <a:pt x="982" y="617"/>
                  </a:cubicBezTo>
                  <a:cubicBezTo>
                    <a:pt x="982" y="708"/>
                    <a:pt x="937" y="799"/>
                    <a:pt x="868" y="845"/>
                  </a:cubicBezTo>
                  <a:cubicBezTo>
                    <a:pt x="800" y="914"/>
                    <a:pt x="708" y="948"/>
                    <a:pt x="620" y="948"/>
                  </a:cubicBezTo>
                  <a:cubicBezTo>
                    <a:pt x="532" y="948"/>
                    <a:pt x="446" y="914"/>
                    <a:pt x="389" y="845"/>
                  </a:cubicBezTo>
                  <a:cubicBezTo>
                    <a:pt x="343" y="811"/>
                    <a:pt x="286" y="794"/>
                    <a:pt x="232" y="794"/>
                  </a:cubicBezTo>
                  <a:cubicBezTo>
                    <a:pt x="178" y="794"/>
                    <a:pt x="126" y="811"/>
                    <a:pt x="92" y="845"/>
                  </a:cubicBezTo>
                  <a:cubicBezTo>
                    <a:pt x="1" y="936"/>
                    <a:pt x="1" y="1073"/>
                    <a:pt x="92" y="1142"/>
                  </a:cubicBezTo>
                  <a:cubicBezTo>
                    <a:pt x="229" y="1302"/>
                    <a:pt x="412" y="1370"/>
                    <a:pt x="617" y="1370"/>
                  </a:cubicBezTo>
                  <a:cubicBezTo>
                    <a:pt x="823" y="1370"/>
                    <a:pt x="1028" y="1302"/>
                    <a:pt x="1165" y="1142"/>
                  </a:cubicBezTo>
                  <a:cubicBezTo>
                    <a:pt x="1325" y="1005"/>
                    <a:pt x="1393" y="822"/>
                    <a:pt x="1393" y="617"/>
                  </a:cubicBezTo>
                  <a:cubicBezTo>
                    <a:pt x="1393" y="411"/>
                    <a:pt x="1325" y="206"/>
                    <a:pt x="1165" y="69"/>
                  </a:cubicBezTo>
                  <a:cubicBezTo>
                    <a:pt x="1131" y="23"/>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1" name="Google Shape;2361;p40"/>
            <p:cNvSpPr/>
            <p:nvPr/>
          </p:nvSpPr>
          <p:spPr>
            <a:xfrm>
              <a:off x="4986350" y="1211500"/>
              <a:ext cx="38250" cy="24575"/>
            </a:xfrm>
            <a:custGeom>
              <a:avLst/>
              <a:gdLst/>
              <a:ahLst/>
              <a:cxnLst/>
              <a:rect l="l" t="t" r="r" b="b"/>
              <a:pathLst>
                <a:path w="1530" h="983" extrusionOk="0">
                  <a:moveTo>
                    <a:pt x="776" y="1"/>
                  </a:moveTo>
                  <a:cubicBezTo>
                    <a:pt x="343" y="1"/>
                    <a:pt x="0" y="343"/>
                    <a:pt x="0" y="754"/>
                  </a:cubicBezTo>
                  <a:cubicBezTo>
                    <a:pt x="0" y="891"/>
                    <a:pt x="92" y="982"/>
                    <a:pt x="206" y="982"/>
                  </a:cubicBezTo>
                  <a:cubicBezTo>
                    <a:pt x="320" y="982"/>
                    <a:pt x="411" y="891"/>
                    <a:pt x="411" y="754"/>
                  </a:cubicBezTo>
                  <a:cubicBezTo>
                    <a:pt x="411" y="571"/>
                    <a:pt x="571" y="411"/>
                    <a:pt x="776" y="411"/>
                  </a:cubicBezTo>
                  <a:cubicBezTo>
                    <a:pt x="959" y="411"/>
                    <a:pt x="1119" y="571"/>
                    <a:pt x="1119" y="754"/>
                  </a:cubicBezTo>
                  <a:cubicBezTo>
                    <a:pt x="1119" y="891"/>
                    <a:pt x="1210" y="982"/>
                    <a:pt x="1324" y="982"/>
                  </a:cubicBezTo>
                  <a:cubicBezTo>
                    <a:pt x="1438" y="982"/>
                    <a:pt x="1530" y="891"/>
                    <a:pt x="1530" y="754"/>
                  </a:cubicBezTo>
                  <a:cubicBezTo>
                    <a:pt x="1530" y="343"/>
                    <a:pt x="1187"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2" name="Google Shape;2362;p40"/>
            <p:cNvSpPr/>
            <p:nvPr/>
          </p:nvSpPr>
          <p:spPr>
            <a:xfrm>
              <a:off x="4229125" y="1240450"/>
              <a:ext cx="137550" cy="547975"/>
            </a:xfrm>
            <a:custGeom>
              <a:avLst/>
              <a:gdLst/>
              <a:ahLst/>
              <a:cxnLst/>
              <a:rect l="l" t="t" r="r" b="b"/>
              <a:pathLst>
                <a:path w="5502" h="21919" extrusionOk="0">
                  <a:moveTo>
                    <a:pt x="2665" y="1"/>
                  </a:moveTo>
                  <a:cubicBezTo>
                    <a:pt x="2637" y="1"/>
                    <a:pt x="2602" y="7"/>
                    <a:pt x="2579" y="7"/>
                  </a:cubicBezTo>
                  <a:lnTo>
                    <a:pt x="2534" y="7"/>
                  </a:lnTo>
                  <a:cubicBezTo>
                    <a:pt x="2523" y="12"/>
                    <a:pt x="2512" y="13"/>
                    <a:pt x="2500" y="13"/>
                  </a:cubicBezTo>
                  <a:cubicBezTo>
                    <a:pt x="2477" y="13"/>
                    <a:pt x="2452" y="8"/>
                    <a:pt x="2426" y="8"/>
                  </a:cubicBezTo>
                  <a:cubicBezTo>
                    <a:pt x="2402" y="8"/>
                    <a:pt x="2376" y="13"/>
                    <a:pt x="2351" y="29"/>
                  </a:cubicBezTo>
                  <a:cubicBezTo>
                    <a:pt x="2317" y="41"/>
                    <a:pt x="2283" y="41"/>
                    <a:pt x="2246" y="41"/>
                  </a:cubicBezTo>
                  <a:cubicBezTo>
                    <a:pt x="2209" y="41"/>
                    <a:pt x="2169" y="41"/>
                    <a:pt x="2123" y="52"/>
                  </a:cubicBezTo>
                  <a:cubicBezTo>
                    <a:pt x="1963" y="121"/>
                    <a:pt x="1963" y="98"/>
                    <a:pt x="1986" y="258"/>
                  </a:cubicBezTo>
                  <a:cubicBezTo>
                    <a:pt x="2009" y="326"/>
                    <a:pt x="2032" y="372"/>
                    <a:pt x="2054" y="417"/>
                  </a:cubicBezTo>
                  <a:cubicBezTo>
                    <a:pt x="2123" y="509"/>
                    <a:pt x="2237" y="532"/>
                    <a:pt x="2351" y="554"/>
                  </a:cubicBezTo>
                  <a:cubicBezTo>
                    <a:pt x="2351" y="559"/>
                    <a:pt x="2357" y="561"/>
                    <a:pt x="2367" y="561"/>
                  </a:cubicBezTo>
                  <a:cubicBezTo>
                    <a:pt x="2408" y="561"/>
                    <a:pt x="2520" y="527"/>
                    <a:pt x="2557" y="509"/>
                  </a:cubicBezTo>
                  <a:cubicBezTo>
                    <a:pt x="2716" y="463"/>
                    <a:pt x="2716" y="303"/>
                    <a:pt x="2762" y="166"/>
                  </a:cubicBezTo>
                  <a:cubicBezTo>
                    <a:pt x="2716" y="121"/>
                    <a:pt x="2762" y="52"/>
                    <a:pt x="2716" y="29"/>
                  </a:cubicBezTo>
                  <a:cubicBezTo>
                    <a:pt x="2716" y="7"/>
                    <a:pt x="2694" y="1"/>
                    <a:pt x="2665" y="1"/>
                  </a:cubicBezTo>
                  <a:close/>
                  <a:moveTo>
                    <a:pt x="3420" y="66"/>
                  </a:moveTo>
                  <a:cubicBezTo>
                    <a:pt x="3391" y="66"/>
                    <a:pt x="3349" y="87"/>
                    <a:pt x="3333" y="121"/>
                  </a:cubicBezTo>
                  <a:cubicBezTo>
                    <a:pt x="3333" y="166"/>
                    <a:pt x="3333" y="212"/>
                    <a:pt x="3310" y="281"/>
                  </a:cubicBezTo>
                  <a:cubicBezTo>
                    <a:pt x="3310" y="303"/>
                    <a:pt x="3333" y="349"/>
                    <a:pt x="3333" y="395"/>
                  </a:cubicBezTo>
                  <a:cubicBezTo>
                    <a:pt x="3333" y="417"/>
                    <a:pt x="3356" y="440"/>
                    <a:pt x="3356" y="440"/>
                  </a:cubicBezTo>
                  <a:cubicBezTo>
                    <a:pt x="3415" y="580"/>
                    <a:pt x="3528" y="650"/>
                    <a:pt x="3693" y="650"/>
                  </a:cubicBezTo>
                  <a:cubicBezTo>
                    <a:pt x="3716" y="650"/>
                    <a:pt x="3741" y="649"/>
                    <a:pt x="3766" y="646"/>
                  </a:cubicBezTo>
                  <a:cubicBezTo>
                    <a:pt x="3903" y="623"/>
                    <a:pt x="3995" y="554"/>
                    <a:pt x="4063" y="440"/>
                  </a:cubicBezTo>
                  <a:cubicBezTo>
                    <a:pt x="4086" y="372"/>
                    <a:pt x="4086" y="349"/>
                    <a:pt x="4017" y="303"/>
                  </a:cubicBezTo>
                  <a:cubicBezTo>
                    <a:pt x="3835" y="189"/>
                    <a:pt x="3629" y="144"/>
                    <a:pt x="3447" y="75"/>
                  </a:cubicBezTo>
                  <a:cubicBezTo>
                    <a:pt x="3441" y="69"/>
                    <a:pt x="3431" y="66"/>
                    <a:pt x="3420" y="66"/>
                  </a:cubicBezTo>
                  <a:close/>
                  <a:moveTo>
                    <a:pt x="1529" y="395"/>
                  </a:moveTo>
                  <a:cubicBezTo>
                    <a:pt x="1507" y="395"/>
                    <a:pt x="1484" y="417"/>
                    <a:pt x="1461" y="417"/>
                  </a:cubicBezTo>
                  <a:cubicBezTo>
                    <a:pt x="1324" y="509"/>
                    <a:pt x="1233" y="623"/>
                    <a:pt x="1256" y="760"/>
                  </a:cubicBezTo>
                  <a:cubicBezTo>
                    <a:pt x="1256" y="783"/>
                    <a:pt x="1256" y="783"/>
                    <a:pt x="1256" y="806"/>
                  </a:cubicBezTo>
                  <a:cubicBezTo>
                    <a:pt x="1233" y="897"/>
                    <a:pt x="1278" y="988"/>
                    <a:pt x="1347" y="1034"/>
                  </a:cubicBezTo>
                  <a:cubicBezTo>
                    <a:pt x="1404" y="1109"/>
                    <a:pt x="1476" y="1154"/>
                    <a:pt x="1551" y="1154"/>
                  </a:cubicBezTo>
                  <a:cubicBezTo>
                    <a:pt x="1567" y="1154"/>
                    <a:pt x="1582" y="1152"/>
                    <a:pt x="1598" y="1148"/>
                  </a:cubicBezTo>
                  <a:lnTo>
                    <a:pt x="1666" y="1148"/>
                  </a:lnTo>
                  <a:cubicBezTo>
                    <a:pt x="1682" y="1151"/>
                    <a:pt x="1696" y="1152"/>
                    <a:pt x="1710" y="1152"/>
                  </a:cubicBezTo>
                  <a:cubicBezTo>
                    <a:pt x="1793" y="1152"/>
                    <a:pt x="1836" y="1096"/>
                    <a:pt x="1895" y="1057"/>
                  </a:cubicBezTo>
                  <a:cubicBezTo>
                    <a:pt x="1940" y="1011"/>
                    <a:pt x="1986" y="965"/>
                    <a:pt x="1986" y="920"/>
                  </a:cubicBezTo>
                  <a:cubicBezTo>
                    <a:pt x="2009" y="783"/>
                    <a:pt x="2032" y="623"/>
                    <a:pt x="1918" y="509"/>
                  </a:cubicBezTo>
                  <a:cubicBezTo>
                    <a:pt x="1849" y="463"/>
                    <a:pt x="1781" y="395"/>
                    <a:pt x="1689" y="395"/>
                  </a:cubicBezTo>
                  <a:cubicBezTo>
                    <a:pt x="1674" y="402"/>
                    <a:pt x="1656" y="405"/>
                    <a:pt x="1638" y="405"/>
                  </a:cubicBezTo>
                  <a:cubicBezTo>
                    <a:pt x="1601" y="405"/>
                    <a:pt x="1560" y="395"/>
                    <a:pt x="1529" y="395"/>
                  </a:cubicBezTo>
                  <a:close/>
                  <a:moveTo>
                    <a:pt x="2907" y="527"/>
                  </a:moveTo>
                  <a:cubicBezTo>
                    <a:pt x="2829" y="527"/>
                    <a:pt x="2753" y="583"/>
                    <a:pt x="2694" y="623"/>
                  </a:cubicBezTo>
                  <a:cubicBezTo>
                    <a:pt x="2625" y="691"/>
                    <a:pt x="2579" y="783"/>
                    <a:pt x="2602" y="897"/>
                  </a:cubicBezTo>
                  <a:cubicBezTo>
                    <a:pt x="2602" y="897"/>
                    <a:pt x="2602" y="920"/>
                    <a:pt x="2602" y="942"/>
                  </a:cubicBezTo>
                  <a:cubicBezTo>
                    <a:pt x="2579" y="1034"/>
                    <a:pt x="2625" y="1102"/>
                    <a:pt x="2671" y="1148"/>
                  </a:cubicBezTo>
                  <a:cubicBezTo>
                    <a:pt x="2694" y="1216"/>
                    <a:pt x="2762" y="1262"/>
                    <a:pt x="2808" y="1262"/>
                  </a:cubicBezTo>
                  <a:cubicBezTo>
                    <a:pt x="2853" y="1273"/>
                    <a:pt x="2905" y="1279"/>
                    <a:pt x="2956" y="1279"/>
                  </a:cubicBezTo>
                  <a:cubicBezTo>
                    <a:pt x="3007" y="1279"/>
                    <a:pt x="3059" y="1273"/>
                    <a:pt x="3104" y="1262"/>
                  </a:cubicBezTo>
                  <a:cubicBezTo>
                    <a:pt x="3150" y="1262"/>
                    <a:pt x="3196" y="1239"/>
                    <a:pt x="3241" y="1194"/>
                  </a:cubicBezTo>
                  <a:cubicBezTo>
                    <a:pt x="3287" y="1125"/>
                    <a:pt x="3356" y="1079"/>
                    <a:pt x="3333" y="965"/>
                  </a:cubicBezTo>
                  <a:cubicBezTo>
                    <a:pt x="3333" y="920"/>
                    <a:pt x="3333" y="851"/>
                    <a:pt x="3333" y="806"/>
                  </a:cubicBezTo>
                  <a:cubicBezTo>
                    <a:pt x="3333" y="783"/>
                    <a:pt x="3333" y="760"/>
                    <a:pt x="3333" y="737"/>
                  </a:cubicBezTo>
                  <a:cubicBezTo>
                    <a:pt x="3251" y="614"/>
                    <a:pt x="3151" y="528"/>
                    <a:pt x="3016" y="528"/>
                  </a:cubicBezTo>
                  <a:cubicBezTo>
                    <a:pt x="3000" y="528"/>
                    <a:pt x="2984" y="529"/>
                    <a:pt x="2967" y="532"/>
                  </a:cubicBezTo>
                  <a:lnTo>
                    <a:pt x="2945" y="532"/>
                  </a:lnTo>
                  <a:cubicBezTo>
                    <a:pt x="2932" y="528"/>
                    <a:pt x="2920" y="527"/>
                    <a:pt x="2907" y="527"/>
                  </a:cubicBezTo>
                  <a:close/>
                  <a:moveTo>
                    <a:pt x="4243" y="640"/>
                  </a:moveTo>
                  <a:cubicBezTo>
                    <a:pt x="4175" y="640"/>
                    <a:pt x="4119" y="677"/>
                    <a:pt x="4063" y="714"/>
                  </a:cubicBezTo>
                  <a:cubicBezTo>
                    <a:pt x="4017" y="737"/>
                    <a:pt x="3949" y="806"/>
                    <a:pt x="3949" y="851"/>
                  </a:cubicBezTo>
                  <a:cubicBezTo>
                    <a:pt x="3926" y="942"/>
                    <a:pt x="3926" y="1057"/>
                    <a:pt x="3949" y="1148"/>
                  </a:cubicBezTo>
                  <a:cubicBezTo>
                    <a:pt x="3949" y="1194"/>
                    <a:pt x="3995" y="1239"/>
                    <a:pt x="4017" y="1262"/>
                  </a:cubicBezTo>
                  <a:cubicBezTo>
                    <a:pt x="4077" y="1321"/>
                    <a:pt x="4136" y="1381"/>
                    <a:pt x="4210" y="1381"/>
                  </a:cubicBezTo>
                  <a:cubicBezTo>
                    <a:pt x="4222" y="1381"/>
                    <a:pt x="4233" y="1379"/>
                    <a:pt x="4246" y="1376"/>
                  </a:cubicBezTo>
                  <a:lnTo>
                    <a:pt x="4405" y="1376"/>
                  </a:lnTo>
                  <a:cubicBezTo>
                    <a:pt x="4428" y="1376"/>
                    <a:pt x="4451" y="1376"/>
                    <a:pt x="4474" y="1353"/>
                  </a:cubicBezTo>
                  <a:cubicBezTo>
                    <a:pt x="4611" y="1262"/>
                    <a:pt x="4702" y="1171"/>
                    <a:pt x="4679" y="1011"/>
                  </a:cubicBezTo>
                  <a:cubicBezTo>
                    <a:pt x="4679" y="1011"/>
                    <a:pt x="4679" y="988"/>
                    <a:pt x="4679" y="965"/>
                  </a:cubicBezTo>
                  <a:cubicBezTo>
                    <a:pt x="4702" y="874"/>
                    <a:pt x="4634" y="806"/>
                    <a:pt x="4588" y="737"/>
                  </a:cubicBezTo>
                  <a:cubicBezTo>
                    <a:pt x="4532" y="681"/>
                    <a:pt x="4475" y="640"/>
                    <a:pt x="4406" y="640"/>
                  </a:cubicBezTo>
                  <a:cubicBezTo>
                    <a:pt x="4391" y="640"/>
                    <a:pt x="4376" y="642"/>
                    <a:pt x="4360" y="646"/>
                  </a:cubicBezTo>
                  <a:lnTo>
                    <a:pt x="4291" y="646"/>
                  </a:lnTo>
                  <a:cubicBezTo>
                    <a:pt x="4275" y="642"/>
                    <a:pt x="4259" y="640"/>
                    <a:pt x="4243" y="640"/>
                  </a:cubicBezTo>
                  <a:close/>
                  <a:moveTo>
                    <a:pt x="856" y="1009"/>
                  </a:moveTo>
                  <a:cubicBezTo>
                    <a:pt x="667" y="1009"/>
                    <a:pt x="525" y="1182"/>
                    <a:pt x="525" y="1376"/>
                  </a:cubicBezTo>
                  <a:cubicBezTo>
                    <a:pt x="504" y="1570"/>
                    <a:pt x="665" y="1743"/>
                    <a:pt x="856" y="1743"/>
                  </a:cubicBezTo>
                  <a:cubicBezTo>
                    <a:pt x="867" y="1743"/>
                    <a:pt x="879" y="1743"/>
                    <a:pt x="890" y="1741"/>
                  </a:cubicBezTo>
                  <a:cubicBezTo>
                    <a:pt x="903" y="1743"/>
                    <a:pt x="916" y="1743"/>
                    <a:pt x="929" y="1743"/>
                  </a:cubicBezTo>
                  <a:cubicBezTo>
                    <a:pt x="1134" y="1743"/>
                    <a:pt x="1256" y="1570"/>
                    <a:pt x="1256" y="1376"/>
                  </a:cubicBezTo>
                  <a:cubicBezTo>
                    <a:pt x="1256" y="1171"/>
                    <a:pt x="1119" y="1011"/>
                    <a:pt x="890" y="1011"/>
                  </a:cubicBezTo>
                  <a:cubicBezTo>
                    <a:pt x="879" y="1010"/>
                    <a:pt x="867" y="1009"/>
                    <a:pt x="856" y="1009"/>
                  </a:cubicBezTo>
                  <a:close/>
                  <a:moveTo>
                    <a:pt x="2199" y="1146"/>
                  </a:moveTo>
                  <a:cubicBezTo>
                    <a:pt x="1991" y="1146"/>
                    <a:pt x="1850" y="1319"/>
                    <a:pt x="1872" y="1513"/>
                  </a:cubicBezTo>
                  <a:cubicBezTo>
                    <a:pt x="1849" y="1741"/>
                    <a:pt x="2032" y="1878"/>
                    <a:pt x="2237" y="1878"/>
                  </a:cubicBezTo>
                  <a:cubicBezTo>
                    <a:pt x="2420" y="1878"/>
                    <a:pt x="2602" y="1741"/>
                    <a:pt x="2602" y="1513"/>
                  </a:cubicBezTo>
                  <a:cubicBezTo>
                    <a:pt x="2602" y="1308"/>
                    <a:pt x="2443" y="1148"/>
                    <a:pt x="2237" y="1148"/>
                  </a:cubicBezTo>
                  <a:cubicBezTo>
                    <a:pt x="2224" y="1147"/>
                    <a:pt x="2211" y="1146"/>
                    <a:pt x="2199" y="1146"/>
                  </a:cubicBezTo>
                  <a:close/>
                  <a:moveTo>
                    <a:pt x="3584" y="1239"/>
                  </a:moveTo>
                  <a:cubicBezTo>
                    <a:pt x="3356" y="1239"/>
                    <a:pt x="3173" y="1399"/>
                    <a:pt x="3196" y="1604"/>
                  </a:cubicBezTo>
                  <a:cubicBezTo>
                    <a:pt x="3173" y="1833"/>
                    <a:pt x="3378" y="1992"/>
                    <a:pt x="3584" y="1992"/>
                  </a:cubicBezTo>
                  <a:cubicBezTo>
                    <a:pt x="3766" y="1992"/>
                    <a:pt x="3949" y="1833"/>
                    <a:pt x="3949" y="1627"/>
                  </a:cubicBezTo>
                  <a:cubicBezTo>
                    <a:pt x="3949" y="1399"/>
                    <a:pt x="3789" y="1239"/>
                    <a:pt x="3584" y="1239"/>
                  </a:cubicBezTo>
                  <a:close/>
                  <a:moveTo>
                    <a:pt x="4876" y="1374"/>
                  </a:moveTo>
                  <a:cubicBezTo>
                    <a:pt x="4705" y="1374"/>
                    <a:pt x="4542" y="1548"/>
                    <a:pt x="4542" y="1741"/>
                  </a:cubicBezTo>
                  <a:cubicBezTo>
                    <a:pt x="4542" y="1947"/>
                    <a:pt x="4702" y="2129"/>
                    <a:pt x="4908" y="2129"/>
                  </a:cubicBezTo>
                  <a:cubicBezTo>
                    <a:pt x="5136" y="2129"/>
                    <a:pt x="5296" y="1947"/>
                    <a:pt x="5273" y="1787"/>
                  </a:cubicBezTo>
                  <a:cubicBezTo>
                    <a:pt x="5273" y="1570"/>
                    <a:pt x="5191" y="1374"/>
                    <a:pt x="4948" y="1374"/>
                  </a:cubicBezTo>
                  <a:cubicBezTo>
                    <a:pt x="4935" y="1374"/>
                    <a:pt x="4922" y="1375"/>
                    <a:pt x="4908" y="1376"/>
                  </a:cubicBezTo>
                  <a:cubicBezTo>
                    <a:pt x="4897" y="1375"/>
                    <a:pt x="4887" y="1374"/>
                    <a:pt x="4876" y="1374"/>
                  </a:cubicBezTo>
                  <a:close/>
                  <a:moveTo>
                    <a:pt x="266" y="1614"/>
                  </a:moveTo>
                  <a:cubicBezTo>
                    <a:pt x="245" y="1614"/>
                    <a:pt x="235" y="1629"/>
                    <a:pt x="206" y="1673"/>
                  </a:cubicBezTo>
                  <a:cubicBezTo>
                    <a:pt x="183" y="1741"/>
                    <a:pt x="160" y="1810"/>
                    <a:pt x="137" y="1878"/>
                  </a:cubicBezTo>
                  <a:cubicBezTo>
                    <a:pt x="91" y="2015"/>
                    <a:pt x="46" y="2152"/>
                    <a:pt x="46" y="2289"/>
                  </a:cubicBezTo>
                  <a:cubicBezTo>
                    <a:pt x="46" y="2358"/>
                    <a:pt x="69" y="2358"/>
                    <a:pt x="114" y="2358"/>
                  </a:cubicBezTo>
                  <a:lnTo>
                    <a:pt x="228" y="2358"/>
                  </a:lnTo>
                  <a:cubicBezTo>
                    <a:pt x="343" y="2358"/>
                    <a:pt x="525" y="2198"/>
                    <a:pt x="548" y="2107"/>
                  </a:cubicBezTo>
                  <a:cubicBezTo>
                    <a:pt x="594" y="1924"/>
                    <a:pt x="502" y="1719"/>
                    <a:pt x="320" y="1627"/>
                  </a:cubicBezTo>
                  <a:cubicBezTo>
                    <a:pt x="295" y="1619"/>
                    <a:pt x="279" y="1614"/>
                    <a:pt x="266" y="1614"/>
                  </a:cubicBezTo>
                  <a:close/>
                  <a:moveTo>
                    <a:pt x="1471" y="1737"/>
                  </a:moveTo>
                  <a:cubicBezTo>
                    <a:pt x="1397" y="1737"/>
                    <a:pt x="1335" y="1796"/>
                    <a:pt x="1256" y="1855"/>
                  </a:cubicBezTo>
                  <a:cubicBezTo>
                    <a:pt x="1187" y="1924"/>
                    <a:pt x="1141" y="1992"/>
                    <a:pt x="1164" y="2107"/>
                  </a:cubicBezTo>
                  <a:cubicBezTo>
                    <a:pt x="1164" y="2335"/>
                    <a:pt x="1301" y="2472"/>
                    <a:pt x="1529" y="2495"/>
                  </a:cubicBezTo>
                  <a:cubicBezTo>
                    <a:pt x="1644" y="2495"/>
                    <a:pt x="1712" y="2449"/>
                    <a:pt x="1781" y="2380"/>
                  </a:cubicBezTo>
                  <a:cubicBezTo>
                    <a:pt x="1849" y="2312"/>
                    <a:pt x="1895" y="2221"/>
                    <a:pt x="1895" y="2129"/>
                  </a:cubicBezTo>
                  <a:cubicBezTo>
                    <a:pt x="1895" y="1901"/>
                    <a:pt x="1735" y="1741"/>
                    <a:pt x="1507" y="1741"/>
                  </a:cubicBezTo>
                  <a:cubicBezTo>
                    <a:pt x="1494" y="1738"/>
                    <a:pt x="1483" y="1737"/>
                    <a:pt x="1471" y="1737"/>
                  </a:cubicBezTo>
                  <a:close/>
                  <a:moveTo>
                    <a:pt x="2887" y="1850"/>
                  </a:moveTo>
                  <a:cubicBezTo>
                    <a:pt x="2870" y="1850"/>
                    <a:pt x="2851" y="1851"/>
                    <a:pt x="2831" y="1855"/>
                  </a:cubicBezTo>
                  <a:cubicBezTo>
                    <a:pt x="2625" y="1855"/>
                    <a:pt x="2465" y="1992"/>
                    <a:pt x="2465" y="2198"/>
                  </a:cubicBezTo>
                  <a:cubicBezTo>
                    <a:pt x="2465" y="2312"/>
                    <a:pt x="2488" y="2403"/>
                    <a:pt x="2579" y="2472"/>
                  </a:cubicBezTo>
                  <a:cubicBezTo>
                    <a:pt x="2639" y="2531"/>
                    <a:pt x="2698" y="2590"/>
                    <a:pt x="2772" y="2590"/>
                  </a:cubicBezTo>
                  <a:cubicBezTo>
                    <a:pt x="2784" y="2590"/>
                    <a:pt x="2795" y="2589"/>
                    <a:pt x="2808" y="2586"/>
                  </a:cubicBezTo>
                  <a:cubicBezTo>
                    <a:pt x="3036" y="2586"/>
                    <a:pt x="3196" y="2426"/>
                    <a:pt x="3196" y="2221"/>
                  </a:cubicBezTo>
                  <a:cubicBezTo>
                    <a:pt x="3219" y="2129"/>
                    <a:pt x="3173" y="2038"/>
                    <a:pt x="3104" y="1947"/>
                  </a:cubicBezTo>
                  <a:cubicBezTo>
                    <a:pt x="3029" y="1890"/>
                    <a:pt x="2970" y="1850"/>
                    <a:pt x="2887" y="1850"/>
                  </a:cubicBezTo>
                  <a:close/>
                  <a:moveTo>
                    <a:pt x="4177" y="1970"/>
                  </a:moveTo>
                  <a:cubicBezTo>
                    <a:pt x="4063" y="1970"/>
                    <a:pt x="3995" y="2015"/>
                    <a:pt x="3926" y="2084"/>
                  </a:cubicBezTo>
                  <a:cubicBezTo>
                    <a:pt x="3858" y="2152"/>
                    <a:pt x="3812" y="2244"/>
                    <a:pt x="3812" y="2335"/>
                  </a:cubicBezTo>
                  <a:cubicBezTo>
                    <a:pt x="3812" y="2449"/>
                    <a:pt x="3835" y="2540"/>
                    <a:pt x="3926" y="2609"/>
                  </a:cubicBezTo>
                  <a:cubicBezTo>
                    <a:pt x="3985" y="2668"/>
                    <a:pt x="4045" y="2727"/>
                    <a:pt x="4134" y="2727"/>
                  </a:cubicBezTo>
                  <a:cubicBezTo>
                    <a:pt x="4147" y="2727"/>
                    <a:pt x="4162" y="2726"/>
                    <a:pt x="4177" y="2723"/>
                  </a:cubicBezTo>
                  <a:cubicBezTo>
                    <a:pt x="4193" y="2726"/>
                    <a:pt x="4207" y="2727"/>
                    <a:pt x="4221" y="2727"/>
                  </a:cubicBezTo>
                  <a:cubicBezTo>
                    <a:pt x="4310" y="2727"/>
                    <a:pt x="4369" y="2668"/>
                    <a:pt x="4428" y="2609"/>
                  </a:cubicBezTo>
                  <a:cubicBezTo>
                    <a:pt x="4497" y="2540"/>
                    <a:pt x="4542" y="2472"/>
                    <a:pt x="4542" y="2358"/>
                  </a:cubicBezTo>
                  <a:cubicBezTo>
                    <a:pt x="4542" y="2244"/>
                    <a:pt x="4520" y="2175"/>
                    <a:pt x="4428" y="2084"/>
                  </a:cubicBezTo>
                  <a:cubicBezTo>
                    <a:pt x="4360" y="2015"/>
                    <a:pt x="4291" y="1970"/>
                    <a:pt x="4177" y="1970"/>
                  </a:cubicBezTo>
                  <a:close/>
                  <a:moveTo>
                    <a:pt x="5407" y="2089"/>
                  </a:moveTo>
                  <a:cubicBezTo>
                    <a:pt x="5404" y="2089"/>
                    <a:pt x="5398" y="2095"/>
                    <a:pt x="5387" y="2107"/>
                  </a:cubicBezTo>
                  <a:cubicBezTo>
                    <a:pt x="5296" y="2152"/>
                    <a:pt x="5227" y="2198"/>
                    <a:pt x="5182" y="2289"/>
                  </a:cubicBezTo>
                  <a:cubicBezTo>
                    <a:pt x="5090" y="2495"/>
                    <a:pt x="5159" y="2677"/>
                    <a:pt x="5364" y="2791"/>
                  </a:cubicBezTo>
                  <a:cubicBezTo>
                    <a:pt x="5408" y="2809"/>
                    <a:pt x="5439" y="2820"/>
                    <a:pt x="5458" y="2820"/>
                  </a:cubicBezTo>
                  <a:cubicBezTo>
                    <a:pt x="5489" y="2820"/>
                    <a:pt x="5492" y="2793"/>
                    <a:pt x="5478" y="2723"/>
                  </a:cubicBezTo>
                  <a:cubicBezTo>
                    <a:pt x="5478" y="2723"/>
                    <a:pt x="5478" y="2700"/>
                    <a:pt x="5478" y="2677"/>
                  </a:cubicBezTo>
                  <a:cubicBezTo>
                    <a:pt x="5478" y="2609"/>
                    <a:pt x="5501" y="2540"/>
                    <a:pt x="5455" y="2472"/>
                  </a:cubicBezTo>
                  <a:cubicBezTo>
                    <a:pt x="5478" y="2358"/>
                    <a:pt x="5410" y="2244"/>
                    <a:pt x="5410" y="2107"/>
                  </a:cubicBezTo>
                  <a:cubicBezTo>
                    <a:pt x="5410" y="2095"/>
                    <a:pt x="5410" y="2089"/>
                    <a:pt x="5407" y="2089"/>
                  </a:cubicBezTo>
                  <a:close/>
                  <a:moveTo>
                    <a:pt x="776" y="2358"/>
                  </a:moveTo>
                  <a:cubicBezTo>
                    <a:pt x="571" y="2358"/>
                    <a:pt x="411" y="2517"/>
                    <a:pt x="411" y="2723"/>
                  </a:cubicBezTo>
                  <a:cubicBezTo>
                    <a:pt x="434" y="2951"/>
                    <a:pt x="571" y="3088"/>
                    <a:pt x="799" y="3088"/>
                  </a:cubicBezTo>
                  <a:cubicBezTo>
                    <a:pt x="1005" y="3088"/>
                    <a:pt x="1164" y="2928"/>
                    <a:pt x="1164" y="2700"/>
                  </a:cubicBezTo>
                  <a:cubicBezTo>
                    <a:pt x="1141" y="2495"/>
                    <a:pt x="1005" y="2358"/>
                    <a:pt x="776" y="2358"/>
                  </a:cubicBezTo>
                  <a:close/>
                  <a:moveTo>
                    <a:pt x="2123" y="2495"/>
                  </a:moveTo>
                  <a:cubicBezTo>
                    <a:pt x="1918" y="2495"/>
                    <a:pt x="1781" y="2632"/>
                    <a:pt x="1758" y="2837"/>
                  </a:cubicBezTo>
                  <a:cubicBezTo>
                    <a:pt x="1758" y="3065"/>
                    <a:pt x="1918" y="3225"/>
                    <a:pt x="2123" y="3225"/>
                  </a:cubicBezTo>
                  <a:cubicBezTo>
                    <a:pt x="2351" y="3225"/>
                    <a:pt x="2488" y="3088"/>
                    <a:pt x="2488" y="2860"/>
                  </a:cubicBezTo>
                  <a:cubicBezTo>
                    <a:pt x="2511" y="2654"/>
                    <a:pt x="2351" y="2495"/>
                    <a:pt x="2123" y="2495"/>
                  </a:cubicBezTo>
                  <a:close/>
                  <a:moveTo>
                    <a:pt x="3470" y="2586"/>
                  </a:moveTo>
                  <a:cubicBezTo>
                    <a:pt x="3264" y="2586"/>
                    <a:pt x="3127" y="2723"/>
                    <a:pt x="3104" y="2928"/>
                  </a:cubicBezTo>
                  <a:cubicBezTo>
                    <a:pt x="3082" y="3157"/>
                    <a:pt x="3264" y="3316"/>
                    <a:pt x="3470" y="3316"/>
                  </a:cubicBezTo>
                  <a:cubicBezTo>
                    <a:pt x="3675" y="3316"/>
                    <a:pt x="3835" y="3179"/>
                    <a:pt x="3835" y="2974"/>
                  </a:cubicBezTo>
                  <a:cubicBezTo>
                    <a:pt x="3858" y="2746"/>
                    <a:pt x="3698" y="2586"/>
                    <a:pt x="3470" y="2586"/>
                  </a:cubicBezTo>
                  <a:close/>
                  <a:moveTo>
                    <a:pt x="4794" y="2723"/>
                  </a:moveTo>
                  <a:cubicBezTo>
                    <a:pt x="4588" y="2723"/>
                    <a:pt x="4405" y="2883"/>
                    <a:pt x="4405" y="3088"/>
                  </a:cubicBezTo>
                  <a:cubicBezTo>
                    <a:pt x="4428" y="3316"/>
                    <a:pt x="4565" y="3453"/>
                    <a:pt x="4771" y="3453"/>
                  </a:cubicBezTo>
                  <a:cubicBezTo>
                    <a:pt x="4976" y="3453"/>
                    <a:pt x="5159" y="3316"/>
                    <a:pt x="5159" y="3088"/>
                  </a:cubicBezTo>
                  <a:cubicBezTo>
                    <a:pt x="5159" y="2883"/>
                    <a:pt x="4999" y="2723"/>
                    <a:pt x="4794" y="2723"/>
                  </a:cubicBezTo>
                  <a:close/>
                  <a:moveTo>
                    <a:pt x="69" y="2951"/>
                  </a:moveTo>
                  <a:cubicBezTo>
                    <a:pt x="46" y="2951"/>
                    <a:pt x="23" y="2951"/>
                    <a:pt x="23" y="2997"/>
                  </a:cubicBezTo>
                  <a:cubicBezTo>
                    <a:pt x="23" y="3111"/>
                    <a:pt x="23" y="3225"/>
                    <a:pt x="23" y="3316"/>
                  </a:cubicBezTo>
                  <a:cubicBezTo>
                    <a:pt x="23" y="3430"/>
                    <a:pt x="23" y="3545"/>
                    <a:pt x="23" y="3636"/>
                  </a:cubicBezTo>
                  <a:cubicBezTo>
                    <a:pt x="23" y="3681"/>
                    <a:pt x="46" y="3704"/>
                    <a:pt x="69" y="3704"/>
                  </a:cubicBezTo>
                  <a:cubicBezTo>
                    <a:pt x="137" y="3704"/>
                    <a:pt x="183" y="3659"/>
                    <a:pt x="228" y="3636"/>
                  </a:cubicBezTo>
                  <a:cubicBezTo>
                    <a:pt x="502" y="3476"/>
                    <a:pt x="457" y="3179"/>
                    <a:pt x="274" y="3042"/>
                  </a:cubicBezTo>
                  <a:cubicBezTo>
                    <a:pt x="228" y="2997"/>
                    <a:pt x="160" y="2951"/>
                    <a:pt x="69" y="2951"/>
                  </a:cubicBezTo>
                  <a:close/>
                  <a:moveTo>
                    <a:pt x="1393" y="3088"/>
                  </a:moveTo>
                  <a:cubicBezTo>
                    <a:pt x="1187" y="3088"/>
                    <a:pt x="1005" y="3271"/>
                    <a:pt x="1027" y="3476"/>
                  </a:cubicBezTo>
                  <a:cubicBezTo>
                    <a:pt x="1027" y="3681"/>
                    <a:pt x="1187" y="3818"/>
                    <a:pt x="1393" y="3818"/>
                  </a:cubicBezTo>
                  <a:cubicBezTo>
                    <a:pt x="1598" y="3818"/>
                    <a:pt x="1781" y="3636"/>
                    <a:pt x="1758" y="3453"/>
                  </a:cubicBezTo>
                  <a:cubicBezTo>
                    <a:pt x="1735" y="3248"/>
                    <a:pt x="1598" y="3088"/>
                    <a:pt x="1393" y="3088"/>
                  </a:cubicBezTo>
                  <a:close/>
                  <a:moveTo>
                    <a:pt x="2716" y="3179"/>
                  </a:moveTo>
                  <a:cubicBezTo>
                    <a:pt x="2511" y="3202"/>
                    <a:pt x="2351" y="3385"/>
                    <a:pt x="2374" y="3567"/>
                  </a:cubicBezTo>
                  <a:cubicBezTo>
                    <a:pt x="2374" y="3773"/>
                    <a:pt x="2511" y="3933"/>
                    <a:pt x="2739" y="3933"/>
                  </a:cubicBezTo>
                  <a:cubicBezTo>
                    <a:pt x="2945" y="3933"/>
                    <a:pt x="3127" y="3727"/>
                    <a:pt x="3104" y="3545"/>
                  </a:cubicBezTo>
                  <a:cubicBezTo>
                    <a:pt x="3082" y="3362"/>
                    <a:pt x="2967" y="3202"/>
                    <a:pt x="2716" y="3179"/>
                  </a:cubicBezTo>
                  <a:close/>
                  <a:moveTo>
                    <a:pt x="4086" y="3316"/>
                  </a:moveTo>
                  <a:cubicBezTo>
                    <a:pt x="3903" y="3316"/>
                    <a:pt x="3721" y="3476"/>
                    <a:pt x="3721" y="3681"/>
                  </a:cubicBezTo>
                  <a:cubicBezTo>
                    <a:pt x="3698" y="3910"/>
                    <a:pt x="3880" y="4047"/>
                    <a:pt x="4063" y="4070"/>
                  </a:cubicBezTo>
                  <a:cubicBezTo>
                    <a:pt x="4246" y="4070"/>
                    <a:pt x="4451" y="3910"/>
                    <a:pt x="4451" y="3704"/>
                  </a:cubicBezTo>
                  <a:cubicBezTo>
                    <a:pt x="4451" y="3476"/>
                    <a:pt x="4291" y="3339"/>
                    <a:pt x="4086" y="3316"/>
                  </a:cubicBezTo>
                  <a:close/>
                  <a:moveTo>
                    <a:pt x="5318" y="3430"/>
                  </a:moveTo>
                  <a:cubicBezTo>
                    <a:pt x="5296" y="3453"/>
                    <a:pt x="5273" y="3476"/>
                    <a:pt x="5227" y="3499"/>
                  </a:cubicBezTo>
                  <a:cubicBezTo>
                    <a:pt x="5113" y="3522"/>
                    <a:pt x="5067" y="3636"/>
                    <a:pt x="5045" y="3727"/>
                  </a:cubicBezTo>
                  <a:cubicBezTo>
                    <a:pt x="4999" y="3910"/>
                    <a:pt x="5182" y="4138"/>
                    <a:pt x="5341" y="4161"/>
                  </a:cubicBezTo>
                  <a:cubicBezTo>
                    <a:pt x="5367" y="4166"/>
                    <a:pt x="5388" y="4169"/>
                    <a:pt x="5405" y="4169"/>
                  </a:cubicBezTo>
                  <a:cubicBezTo>
                    <a:pt x="5465" y="4169"/>
                    <a:pt x="5478" y="4135"/>
                    <a:pt x="5478" y="4047"/>
                  </a:cubicBezTo>
                  <a:cubicBezTo>
                    <a:pt x="5478" y="3978"/>
                    <a:pt x="5478" y="3887"/>
                    <a:pt x="5478" y="3796"/>
                  </a:cubicBezTo>
                  <a:cubicBezTo>
                    <a:pt x="5478" y="3704"/>
                    <a:pt x="5478" y="3636"/>
                    <a:pt x="5478" y="3545"/>
                  </a:cubicBezTo>
                  <a:cubicBezTo>
                    <a:pt x="5478" y="3499"/>
                    <a:pt x="5478" y="3430"/>
                    <a:pt x="5478" y="3430"/>
                  </a:cubicBezTo>
                  <a:close/>
                  <a:moveTo>
                    <a:pt x="618" y="3700"/>
                  </a:moveTo>
                  <a:cubicBezTo>
                    <a:pt x="529" y="3700"/>
                    <a:pt x="470" y="3756"/>
                    <a:pt x="411" y="3796"/>
                  </a:cubicBezTo>
                  <a:cubicBezTo>
                    <a:pt x="343" y="3864"/>
                    <a:pt x="297" y="3955"/>
                    <a:pt x="274" y="4047"/>
                  </a:cubicBezTo>
                  <a:cubicBezTo>
                    <a:pt x="274" y="4229"/>
                    <a:pt x="480" y="4435"/>
                    <a:pt x="639" y="4435"/>
                  </a:cubicBezTo>
                  <a:cubicBezTo>
                    <a:pt x="685" y="4435"/>
                    <a:pt x="890" y="4366"/>
                    <a:pt x="913" y="4321"/>
                  </a:cubicBezTo>
                  <a:cubicBezTo>
                    <a:pt x="959" y="4252"/>
                    <a:pt x="1005" y="4184"/>
                    <a:pt x="1027" y="4070"/>
                  </a:cubicBezTo>
                  <a:cubicBezTo>
                    <a:pt x="1027" y="3910"/>
                    <a:pt x="845" y="3704"/>
                    <a:pt x="662" y="3704"/>
                  </a:cubicBezTo>
                  <a:cubicBezTo>
                    <a:pt x="647" y="3701"/>
                    <a:pt x="632" y="3700"/>
                    <a:pt x="618" y="3700"/>
                  </a:cubicBezTo>
                  <a:close/>
                  <a:moveTo>
                    <a:pt x="2009" y="3796"/>
                  </a:moveTo>
                  <a:cubicBezTo>
                    <a:pt x="1940" y="3796"/>
                    <a:pt x="1758" y="3864"/>
                    <a:pt x="1735" y="3910"/>
                  </a:cubicBezTo>
                  <a:cubicBezTo>
                    <a:pt x="1689" y="3978"/>
                    <a:pt x="1621" y="4047"/>
                    <a:pt x="1621" y="4161"/>
                  </a:cubicBezTo>
                  <a:cubicBezTo>
                    <a:pt x="1621" y="4206"/>
                    <a:pt x="1689" y="4389"/>
                    <a:pt x="1735" y="4412"/>
                  </a:cubicBezTo>
                  <a:cubicBezTo>
                    <a:pt x="1803" y="4458"/>
                    <a:pt x="1895" y="4526"/>
                    <a:pt x="1986" y="4526"/>
                  </a:cubicBezTo>
                  <a:cubicBezTo>
                    <a:pt x="2100" y="4526"/>
                    <a:pt x="2191" y="4480"/>
                    <a:pt x="2237" y="4412"/>
                  </a:cubicBezTo>
                  <a:cubicBezTo>
                    <a:pt x="2306" y="4366"/>
                    <a:pt x="2374" y="4275"/>
                    <a:pt x="2374" y="4161"/>
                  </a:cubicBezTo>
                  <a:cubicBezTo>
                    <a:pt x="2374" y="4138"/>
                    <a:pt x="2306" y="3933"/>
                    <a:pt x="2260" y="3910"/>
                  </a:cubicBezTo>
                  <a:cubicBezTo>
                    <a:pt x="2191" y="3864"/>
                    <a:pt x="2100" y="3796"/>
                    <a:pt x="2009" y="3796"/>
                  </a:cubicBezTo>
                  <a:close/>
                  <a:moveTo>
                    <a:pt x="3333" y="3933"/>
                  </a:moveTo>
                  <a:cubicBezTo>
                    <a:pt x="3241" y="3933"/>
                    <a:pt x="3150" y="4001"/>
                    <a:pt x="3059" y="4047"/>
                  </a:cubicBezTo>
                  <a:cubicBezTo>
                    <a:pt x="3036" y="4070"/>
                    <a:pt x="2967" y="4275"/>
                    <a:pt x="2967" y="4298"/>
                  </a:cubicBezTo>
                  <a:cubicBezTo>
                    <a:pt x="2967" y="4412"/>
                    <a:pt x="3013" y="4503"/>
                    <a:pt x="3082" y="4549"/>
                  </a:cubicBezTo>
                  <a:cubicBezTo>
                    <a:pt x="3150" y="4617"/>
                    <a:pt x="3241" y="4663"/>
                    <a:pt x="3333" y="4663"/>
                  </a:cubicBezTo>
                  <a:cubicBezTo>
                    <a:pt x="3447" y="4663"/>
                    <a:pt x="3515" y="4595"/>
                    <a:pt x="3607" y="4549"/>
                  </a:cubicBezTo>
                  <a:cubicBezTo>
                    <a:pt x="3652" y="4526"/>
                    <a:pt x="3698" y="4321"/>
                    <a:pt x="3698" y="4298"/>
                  </a:cubicBezTo>
                  <a:cubicBezTo>
                    <a:pt x="3698" y="4184"/>
                    <a:pt x="3652" y="4092"/>
                    <a:pt x="3584" y="4047"/>
                  </a:cubicBezTo>
                  <a:cubicBezTo>
                    <a:pt x="3515" y="3978"/>
                    <a:pt x="3424" y="3933"/>
                    <a:pt x="3333" y="3933"/>
                  </a:cubicBezTo>
                  <a:close/>
                  <a:moveTo>
                    <a:pt x="4679" y="4024"/>
                  </a:moveTo>
                  <a:cubicBezTo>
                    <a:pt x="4588" y="4047"/>
                    <a:pt x="4497" y="4092"/>
                    <a:pt x="4405" y="4161"/>
                  </a:cubicBezTo>
                  <a:cubicBezTo>
                    <a:pt x="4383" y="4184"/>
                    <a:pt x="4314" y="4366"/>
                    <a:pt x="4314" y="4412"/>
                  </a:cubicBezTo>
                  <a:cubicBezTo>
                    <a:pt x="4314" y="4503"/>
                    <a:pt x="4360" y="4595"/>
                    <a:pt x="4428" y="4663"/>
                  </a:cubicBezTo>
                  <a:cubicBezTo>
                    <a:pt x="4497" y="4709"/>
                    <a:pt x="4588" y="4777"/>
                    <a:pt x="4679" y="4777"/>
                  </a:cubicBezTo>
                  <a:cubicBezTo>
                    <a:pt x="4794" y="4754"/>
                    <a:pt x="4862" y="4709"/>
                    <a:pt x="4953" y="4640"/>
                  </a:cubicBezTo>
                  <a:cubicBezTo>
                    <a:pt x="4976" y="4617"/>
                    <a:pt x="5045" y="4435"/>
                    <a:pt x="5045" y="4389"/>
                  </a:cubicBezTo>
                  <a:cubicBezTo>
                    <a:pt x="5045" y="4298"/>
                    <a:pt x="4999" y="4206"/>
                    <a:pt x="4930" y="4138"/>
                  </a:cubicBezTo>
                  <a:cubicBezTo>
                    <a:pt x="4862" y="4070"/>
                    <a:pt x="4771" y="4024"/>
                    <a:pt x="4679" y="4024"/>
                  </a:cubicBezTo>
                  <a:close/>
                  <a:moveTo>
                    <a:pt x="40" y="4330"/>
                  </a:moveTo>
                  <a:cubicBezTo>
                    <a:pt x="23" y="4330"/>
                    <a:pt x="23" y="4346"/>
                    <a:pt x="23" y="4389"/>
                  </a:cubicBezTo>
                  <a:cubicBezTo>
                    <a:pt x="23" y="4480"/>
                    <a:pt x="23" y="4572"/>
                    <a:pt x="23" y="4640"/>
                  </a:cubicBezTo>
                  <a:cubicBezTo>
                    <a:pt x="23" y="4754"/>
                    <a:pt x="23" y="4846"/>
                    <a:pt x="23" y="4960"/>
                  </a:cubicBezTo>
                  <a:cubicBezTo>
                    <a:pt x="23" y="4986"/>
                    <a:pt x="23" y="4998"/>
                    <a:pt x="37" y="4998"/>
                  </a:cubicBezTo>
                  <a:cubicBezTo>
                    <a:pt x="47" y="4998"/>
                    <a:pt x="63" y="4992"/>
                    <a:pt x="91" y="4983"/>
                  </a:cubicBezTo>
                  <a:cubicBezTo>
                    <a:pt x="206" y="4914"/>
                    <a:pt x="297" y="4823"/>
                    <a:pt x="297" y="4663"/>
                  </a:cubicBezTo>
                  <a:cubicBezTo>
                    <a:pt x="297" y="4503"/>
                    <a:pt x="206" y="4412"/>
                    <a:pt x="91" y="4343"/>
                  </a:cubicBezTo>
                  <a:cubicBezTo>
                    <a:pt x="66" y="4335"/>
                    <a:pt x="51" y="4330"/>
                    <a:pt x="40" y="4330"/>
                  </a:cubicBezTo>
                  <a:close/>
                  <a:moveTo>
                    <a:pt x="1301" y="4458"/>
                  </a:moveTo>
                  <a:cubicBezTo>
                    <a:pt x="1073" y="4458"/>
                    <a:pt x="959" y="4595"/>
                    <a:pt x="959" y="4800"/>
                  </a:cubicBezTo>
                  <a:cubicBezTo>
                    <a:pt x="959" y="5005"/>
                    <a:pt x="1073" y="5142"/>
                    <a:pt x="1278" y="5142"/>
                  </a:cubicBezTo>
                  <a:cubicBezTo>
                    <a:pt x="1507" y="5142"/>
                    <a:pt x="1621" y="5005"/>
                    <a:pt x="1621" y="4800"/>
                  </a:cubicBezTo>
                  <a:cubicBezTo>
                    <a:pt x="1621" y="4595"/>
                    <a:pt x="1507" y="4458"/>
                    <a:pt x="1301" y="4458"/>
                  </a:cubicBezTo>
                  <a:close/>
                  <a:moveTo>
                    <a:pt x="2602" y="4572"/>
                  </a:moveTo>
                  <a:cubicBezTo>
                    <a:pt x="2397" y="4572"/>
                    <a:pt x="2260" y="4686"/>
                    <a:pt x="2260" y="4914"/>
                  </a:cubicBezTo>
                  <a:cubicBezTo>
                    <a:pt x="2260" y="5119"/>
                    <a:pt x="2397" y="5234"/>
                    <a:pt x="2602" y="5234"/>
                  </a:cubicBezTo>
                  <a:cubicBezTo>
                    <a:pt x="2808" y="5234"/>
                    <a:pt x="2945" y="5119"/>
                    <a:pt x="2945" y="4914"/>
                  </a:cubicBezTo>
                  <a:cubicBezTo>
                    <a:pt x="2945" y="4686"/>
                    <a:pt x="2808" y="4572"/>
                    <a:pt x="2602" y="4572"/>
                  </a:cubicBezTo>
                  <a:close/>
                  <a:moveTo>
                    <a:pt x="3949" y="4709"/>
                  </a:moveTo>
                  <a:cubicBezTo>
                    <a:pt x="3744" y="4709"/>
                    <a:pt x="3607" y="4823"/>
                    <a:pt x="3607" y="5028"/>
                  </a:cubicBezTo>
                  <a:cubicBezTo>
                    <a:pt x="3607" y="5234"/>
                    <a:pt x="3721" y="5371"/>
                    <a:pt x="3926" y="5371"/>
                  </a:cubicBezTo>
                  <a:cubicBezTo>
                    <a:pt x="4154" y="5371"/>
                    <a:pt x="4269" y="5256"/>
                    <a:pt x="4269" y="5051"/>
                  </a:cubicBezTo>
                  <a:cubicBezTo>
                    <a:pt x="4269" y="4823"/>
                    <a:pt x="4154" y="4709"/>
                    <a:pt x="3949" y="4709"/>
                  </a:cubicBezTo>
                  <a:close/>
                  <a:moveTo>
                    <a:pt x="5250" y="4800"/>
                  </a:moveTo>
                  <a:cubicBezTo>
                    <a:pt x="4999" y="4800"/>
                    <a:pt x="4885" y="5074"/>
                    <a:pt x="4976" y="5279"/>
                  </a:cubicBezTo>
                  <a:cubicBezTo>
                    <a:pt x="5027" y="5415"/>
                    <a:pt x="5154" y="5488"/>
                    <a:pt x="5281" y="5488"/>
                  </a:cubicBezTo>
                  <a:cubicBezTo>
                    <a:pt x="5325" y="5488"/>
                    <a:pt x="5369" y="5479"/>
                    <a:pt x="5410" y="5462"/>
                  </a:cubicBezTo>
                  <a:cubicBezTo>
                    <a:pt x="5478" y="5439"/>
                    <a:pt x="5501" y="5416"/>
                    <a:pt x="5478" y="5348"/>
                  </a:cubicBezTo>
                  <a:cubicBezTo>
                    <a:pt x="5478" y="5279"/>
                    <a:pt x="5478" y="5211"/>
                    <a:pt x="5478" y="5165"/>
                  </a:cubicBezTo>
                  <a:cubicBezTo>
                    <a:pt x="5478" y="5074"/>
                    <a:pt x="5478" y="5005"/>
                    <a:pt x="5478" y="4914"/>
                  </a:cubicBezTo>
                  <a:cubicBezTo>
                    <a:pt x="5478" y="4846"/>
                    <a:pt x="5455" y="4823"/>
                    <a:pt x="5387" y="4800"/>
                  </a:cubicBezTo>
                  <a:close/>
                  <a:moveTo>
                    <a:pt x="571" y="5074"/>
                  </a:moveTo>
                  <a:cubicBezTo>
                    <a:pt x="480" y="5074"/>
                    <a:pt x="388" y="5074"/>
                    <a:pt x="320" y="5165"/>
                  </a:cubicBezTo>
                  <a:cubicBezTo>
                    <a:pt x="251" y="5234"/>
                    <a:pt x="206" y="5302"/>
                    <a:pt x="206" y="5393"/>
                  </a:cubicBezTo>
                  <a:cubicBezTo>
                    <a:pt x="206" y="5530"/>
                    <a:pt x="228" y="5576"/>
                    <a:pt x="320" y="5644"/>
                  </a:cubicBezTo>
                  <a:cubicBezTo>
                    <a:pt x="365" y="5713"/>
                    <a:pt x="457" y="5736"/>
                    <a:pt x="548" y="5736"/>
                  </a:cubicBezTo>
                  <a:cubicBezTo>
                    <a:pt x="753" y="5736"/>
                    <a:pt x="890" y="5622"/>
                    <a:pt x="890" y="5416"/>
                  </a:cubicBezTo>
                  <a:cubicBezTo>
                    <a:pt x="890" y="5211"/>
                    <a:pt x="776" y="5074"/>
                    <a:pt x="571" y="5074"/>
                  </a:cubicBezTo>
                  <a:close/>
                  <a:moveTo>
                    <a:pt x="1895" y="5165"/>
                  </a:moveTo>
                  <a:cubicBezTo>
                    <a:pt x="1689" y="5165"/>
                    <a:pt x="1552" y="5302"/>
                    <a:pt x="1552" y="5508"/>
                  </a:cubicBezTo>
                  <a:cubicBezTo>
                    <a:pt x="1552" y="5713"/>
                    <a:pt x="1689" y="5827"/>
                    <a:pt x="1872" y="5850"/>
                  </a:cubicBezTo>
                  <a:cubicBezTo>
                    <a:pt x="1986" y="5850"/>
                    <a:pt x="2077" y="5827"/>
                    <a:pt x="2146" y="5759"/>
                  </a:cubicBezTo>
                  <a:cubicBezTo>
                    <a:pt x="2214" y="5690"/>
                    <a:pt x="2237" y="5622"/>
                    <a:pt x="2237" y="5508"/>
                  </a:cubicBezTo>
                  <a:cubicBezTo>
                    <a:pt x="2237" y="5302"/>
                    <a:pt x="2100" y="5165"/>
                    <a:pt x="1895" y="5165"/>
                  </a:cubicBezTo>
                  <a:close/>
                  <a:moveTo>
                    <a:pt x="3241" y="5302"/>
                  </a:moveTo>
                  <a:cubicBezTo>
                    <a:pt x="3036" y="5302"/>
                    <a:pt x="2899" y="5439"/>
                    <a:pt x="2899" y="5622"/>
                  </a:cubicBezTo>
                  <a:cubicBezTo>
                    <a:pt x="2899" y="5850"/>
                    <a:pt x="3013" y="5987"/>
                    <a:pt x="3241" y="5987"/>
                  </a:cubicBezTo>
                  <a:cubicBezTo>
                    <a:pt x="3447" y="5987"/>
                    <a:pt x="3584" y="5850"/>
                    <a:pt x="3584" y="5644"/>
                  </a:cubicBezTo>
                  <a:cubicBezTo>
                    <a:pt x="3584" y="5439"/>
                    <a:pt x="3447" y="5302"/>
                    <a:pt x="3241" y="5302"/>
                  </a:cubicBezTo>
                  <a:close/>
                  <a:moveTo>
                    <a:pt x="4565" y="5393"/>
                  </a:moveTo>
                  <a:cubicBezTo>
                    <a:pt x="4451" y="5393"/>
                    <a:pt x="4383" y="5416"/>
                    <a:pt x="4291" y="5508"/>
                  </a:cubicBezTo>
                  <a:cubicBezTo>
                    <a:pt x="4246" y="5576"/>
                    <a:pt x="4200" y="5644"/>
                    <a:pt x="4200" y="5736"/>
                  </a:cubicBezTo>
                  <a:cubicBezTo>
                    <a:pt x="4223" y="5941"/>
                    <a:pt x="4337" y="6078"/>
                    <a:pt x="4542" y="6078"/>
                  </a:cubicBezTo>
                  <a:cubicBezTo>
                    <a:pt x="4748" y="6078"/>
                    <a:pt x="4885" y="5964"/>
                    <a:pt x="4885" y="5736"/>
                  </a:cubicBezTo>
                  <a:cubicBezTo>
                    <a:pt x="4885" y="5530"/>
                    <a:pt x="4748" y="5416"/>
                    <a:pt x="4565" y="5393"/>
                  </a:cubicBezTo>
                  <a:close/>
                  <a:moveTo>
                    <a:pt x="23" y="5736"/>
                  </a:moveTo>
                  <a:cubicBezTo>
                    <a:pt x="23" y="5759"/>
                    <a:pt x="23" y="5759"/>
                    <a:pt x="23" y="5781"/>
                  </a:cubicBezTo>
                  <a:cubicBezTo>
                    <a:pt x="23" y="5850"/>
                    <a:pt x="23" y="5918"/>
                    <a:pt x="23" y="6010"/>
                  </a:cubicBezTo>
                  <a:cubicBezTo>
                    <a:pt x="23" y="6078"/>
                    <a:pt x="23" y="6169"/>
                    <a:pt x="23" y="6261"/>
                  </a:cubicBezTo>
                  <a:cubicBezTo>
                    <a:pt x="23" y="6261"/>
                    <a:pt x="23" y="6261"/>
                    <a:pt x="23" y="6284"/>
                  </a:cubicBezTo>
                  <a:cubicBezTo>
                    <a:pt x="46" y="6261"/>
                    <a:pt x="46" y="6261"/>
                    <a:pt x="46" y="6261"/>
                  </a:cubicBezTo>
                  <a:cubicBezTo>
                    <a:pt x="114" y="6169"/>
                    <a:pt x="160" y="6078"/>
                    <a:pt x="160" y="5987"/>
                  </a:cubicBezTo>
                  <a:cubicBezTo>
                    <a:pt x="137" y="5896"/>
                    <a:pt x="91" y="5827"/>
                    <a:pt x="46" y="5759"/>
                  </a:cubicBezTo>
                  <a:cubicBezTo>
                    <a:pt x="46" y="5759"/>
                    <a:pt x="46" y="5759"/>
                    <a:pt x="23" y="5736"/>
                  </a:cubicBezTo>
                  <a:close/>
                  <a:moveTo>
                    <a:pt x="1164" y="5781"/>
                  </a:moveTo>
                  <a:cubicBezTo>
                    <a:pt x="959" y="5781"/>
                    <a:pt x="822" y="5918"/>
                    <a:pt x="822" y="6101"/>
                  </a:cubicBezTo>
                  <a:cubicBezTo>
                    <a:pt x="822" y="6306"/>
                    <a:pt x="982" y="6443"/>
                    <a:pt x="1164" y="6443"/>
                  </a:cubicBezTo>
                  <a:cubicBezTo>
                    <a:pt x="1347" y="6443"/>
                    <a:pt x="1484" y="6329"/>
                    <a:pt x="1484" y="6124"/>
                  </a:cubicBezTo>
                  <a:cubicBezTo>
                    <a:pt x="1507" y="5941"/>
                    <a:pt x="1347" y="5781"/>
                    <a:pt x="1164" y="5781"/>
                  </a:cubicBezTo>
                  <a:close/>
                  <a:moveTo>
                    <a:pt x="2476" y="5916"/>
                  </a:moveTo>
                  <a:cubicBezTo>
                    <a:pt x="2290" y="5916"/>
                    <a:pt x="2169" y="6087"/>
                    <a:pt x="2169" y="6238"/>
                  </a:cubicBezTo>
                  <a:cubicBezTo>
                    <a:pt x="2169" y="6421"/>
                    <a:pt x="2306" y="6580"/>
                    <a:pt x="2511" y="6580"/>
                  </a:cubicBezTo>
                  <a:cubicBezTo>
                    <a:pt x="2694" y="6580"/>
                    <a:pt x="2831" y="6443"/>
                    <a:pt x="2831" y="6261"/>
                  </a:cubicBezTo>
                  <a:cubicBezTo>
                    <a:pt x="2853" y="6055"/>
                    <a:pt x="2694" y="5918"/>
                    <a:pt x="2511" y="5918"/>
                  </a:cubicBezTo>
                  <a:cubicBezTo>
                    <a:pt x="2499" y="5917"/>
                    <a:pt x="2488" y="5916"/>
                    <a:pt x="2476" y="5916"/>
                  </a:cubicBezTo>
                  <a:close/>
                  <a:moveTo>
                    <a:pt x="3858" y="6010"/>
                  </a:moveTo>
                  <a:cubicBezTo>
                    <a:pt x="3652" y="6010"/>
                    <a:pt x="3515" y="6169"/>
                    <a:pt x="3515" y="6352"/>
                  </a:cubicBezTo>
                  <a:cubicBezTo>
                    <a:pt x="3515" y="6523"/>
                    <a:pt x="3635" y="6674"/>
                    <a:pt x="3800" y="6674"/>
                  </a:cubicBezTo>
                  <a:cubicBezTo>
                    <a:pt x="3812" y="6674"/>
                    <a:pt x="3823" y="6673"/>
                    <a:pt x="3835" y="6672"/>
                  </a:cubicBezTo>
                  <a:cubicBezTo>
                    <a:pt x="4040" y="6672"/>
                    <a:pt x="4154" y="6557"/>
                    <a:pt x="4177" y="6352"/>
                  </a:cubicBezTo>
                  <a:cubicBezTo>
                    <a:pt x="4177" y="6169"/>
                    <a:pt x="4040" y="6010"/>
                    <a:pt x="3858" y="6010"/>
                  </a:cubicBezTo>
                  <a:close/>
                  <a:moveTo>
                    <a:pt x="5185" y="6141"/>
                  </a:moveTo>
                  <a:cubicBezTo>
                    <a:pt x="5017" y="6141"/>
                    <a:pt x="4857" y="6268"/>
                    <a:pt x="4839" y="6466"/>
                  </a:cubicBezTo>
                  <a:cubicBezTo>
                    <a:pt x="4839" y="6626"/>
                    <a:pt x="4953" y="6763"/>
                    <a:pt x="5090" y="6809"/>
                  </a:cubicBezTo>
                  <a:cubicBezTo>
                    <a:pt x="5111" y="6817"/>
                    <a:pt x="5134" y="6821"/>
                    <a:pt x="5159" y="6821"/>
                  </a:cubicBezTo>
                  <a:cubicBezTo>
                    <a:pt x="5273" y="6821"/>
                    <a:pt x="5418" y="6742"/>
                    <a:pt x="5455" y="6649"/>
                  </a:cubicBezTo>
                  <a:cubicBezTo>
                    <a:pt x="5501" y="6603"/>
                    <a:pt x="5478" y="6557"/>
                    <a:pt x="5478" y="6512"/>
                  </a:cubicBezTo>
                  <a:cubicBezTo>
                    <a:pt x="5478" y="6261"/>
                    <a:pt x="5478" y="6261"/>
                    <a:pt x="5318" y="6169"/>
                  </a:cubicBezTo>
                  <a:cubicBezTo>
                    <a:pt x="5275" y="6150"/>
                    <a:pt x="5230" y="6141"/>
                    <a:pt x="5185" y="6141"/>
                  </a:cubicBezTo>
                  <a:close/>
                  <a:moveTo>
                    <a:pt x="411" y="6421"/>
                  </a:moveTo>
                  <a:cubicBezTo>
                    <a:pt x="251" y="6421"/>
                    <a:pt x="91" y="6580"/>
                    <a:pt x="91" y="6740"/>
                  </a:cubicBezTo>
                  <a:cubicBezTo>
                    <a:pt x="91" y="6923"/>
                    <a:pt x="251" y="7082"/>
                    <a:pt x="434" y="7082"/>
                  </a:cubicBezTo>
                  <a:cubicBezTo>
                    <a:pt x="594" y="7082"/>
                    <a:pt x="753" y="6900"/>
                    <a:pt x="753" y="6740"/>
                  </a:cubicBezTo>
                  <a:cubicBezTo>
                    <a:pt x="753" y="6580"/>
                    <a:pt x="571" y="6421"/>
                    <a:pt x="411" y="6421"/>
                  </a:cubicBezTo>
                  <a:close/>
                  <a:moveTo>
                    <a:pt x="1758" y="6512"/>
                  </a:moveTo>
                  <a:cubicBezTo>
                    <a:pt x="1598" y="6512"/>
                    <a:pt x="1415" y="6694"/>
                    <a:pt x="1415" y="6854"/>
                  </a:cubicBezTo>
                  <a:cubicBezTo>
                    <a:pt x="1438" y="7014"/>
                    <a:pt x="1598" y="7197"/>
                    <a:pt x="1758" y="7197"/>
                  </a:cubicBezTo>
                  <a:cubicBezTo>
                    <a:pt x="1940" y="7174"/>
                    <a:pt x="2100" y="7014"/>
                    <a:pt x="2100" y="6831"/>
                  </a:cubicBezTo>
                  <a:cubicBezTo>
                    <a:pt x="2100" y="6672"/>
                    <a:pt x="1918" y="6512"/>
                    <a:pt x="1758" y="6512"/>
                  </a:cubicBezTo>
                  <a:close/>
                  <a:moveTo>
                    <a:pt x="3104" y="6649"/>
                  </a:moveTo>
                  <a:cubicBezTo>
                    <a:pt x="2945" y="6649"/>
                    <a:pt x="2762" y="6809"/>
                    <a:pt x="2762" y="6991"/>
                  </a:cubicBezTo>
                  <a:cubicBezTo>
                    <a:pt x="2762" y="7151"/>
                    <a:pt x="2945" y="7311"/>
                    <a:pt x="3104" y="7311"/>
                  </a:cubicBezTo>
                  <a:cubicBezTo>
                    <a:pt x="3264" y="7311"/>
                    <a:pt x="3447" y="7151"/>
                    <a:pt x="3447" y="6991"/>
                  </a:cubicBezTo>
                  <a:cubicBezTo>
                    <a:pt x="3447" y="6831"/>
                    <a:pt x="3264" y="6649"/>
                    <a:pt x="3104" y="6649"/>
                  </a:cubicBezTo>
                  <a:close/>
                  <a:moveTo>
                    <a:pt x="5455" y="7128"/>
                  </a:moveTo>
                  <a:cubicBezTo>
                    <a:pt x="5455" y="7151"/>
                    <a:pt x="5455" y="7174"/>
                    <a:pt x="5455" y="7197"/>
                  </a:cubicBezTo>
                  <a:cubicBezTo>
                    <a:pt x="5455" y="7272"/>
                    <a:pt x="5471" y="7317"/>
                    <a:pt x="5476" y="7317"/>
                  </a:cubicBezTo>
                  <a:cubicBezTo>
                    <a:pt x="5478" y="7317"/>
                    <a:pt x="5478" y="7315"/>
                    <a:pt x="5478" y="7311"/>
                  </a:cubicBezTo>
                  <a:cubicBezTo>
                    <a:pt x="5478" y="7288"/>
                    <a:pt x="5478" y="7242"/>
                    <a:pt x="5478" y="7197"/>
                  </a:cubicBezTo>
                  <a:cubicBezTo>
                    <a:pt x="5478" y="7174"/>
                    <a:pt x="5478" y="7151"/>
                    <a:pt x="5478" y="7128"/>
                  </a:cubicBezTo>
                  <a:close/>
                  <a:moveTo>
                    <a:pt x="23" y="7288"/>
                  </a:moveTo>
                  <a:cubicBezTo>
                    <a:pt x="23" y="7311"/>
                    <a:pt x="23" y="7334"/>
                    <a:pt x="23" y="7356"/>
                  </a:cubicBezTo>
                  <a:cubicBezTo>
                    <a:pt x="23" y="7379"/>
                    <a:pt x="23" y="7379"/>
                    <a:pt x="23" y="7402"/>
                  </a:cubicBezTo>
                  <a:cubicBezTo>
                    <a:pt x="23" y="7402"/>
                    <a:pt x="23" y="7402"/>
                    <a:pt x="46" y="7425"/>
                  </a:cubicBezTo>
                  <a:cubicBezTo>
                    <a:pt x="46" y="7425"/>
                    <a:pt x="46" y="7402"/>
                    <a:pt x="46" y="7402"/>
                  </a:cubicBezTo>
                  <a:cubicBezTo>
                    <a:pt x="46" y="7379"/>
                    <a:pt x="46" y="7379"/>
                    <a:pt x="46" y="7334"/>
                  </a:cubicBezTo>
                  <a:cubicBezTo>
                    <a:pt x="46" y="7334"/>
                    <a:pt x="46" y="7311"/>
                    <a:pt x="23" y="7288"/>
                  </a:cubicBezTo>
                  <a:close/>
                  <a:moveTo>
                    <a:pt x="4451" y="6740"/>
                  </a:moveTo>
                  <a:cubicBezTo>
                    <a:pt x="4291" y="6740"/>
                    <a:pt x="4109" y="6900"/>
                    <a:pt x="4109" y="7060"/>
                  </a:cubicBezTo>
                  <a:cubicBezTo>
                    <a:pt x="4109" y="7242"/>
                    <a:pt x="4269" y="7425"/>
                    <a:pt x="4428" y="7425"/>
                  </a:cubicBezTo>
                  <a:cubicBezTo>
                    <a:pt x="4611" y="7425"/>
                    <a:pt x="4771" y="7265"/>
                    <a:pt x="4771" y="7105"/>
                  </a:cubicBezTo>
                  <a:cubicBezTo>
                    <a:pt x="4794" y="6923"/>
                    <a:pt x="4611" y="6740"/>
                    <a:pt x="4451" y="6740"/>
                  </a:cubicBezTo>
                  <a:close/>
                  <a:moveTo>
                    <a:pt x="1026" y="7126"/>
                  </a:moveTo>
                  <a:cubicBezTo>
                    <a:pt x="893" y="7126"/>
                    <a:pt x="731" y="7297"/>
                    <a:pt x="731" y="7448"/>
                  </a:cubicBezTo>
                  <a:cubicBezTo>
                    <a:pt x="708" y="7607"/>
                    <a:pt x="890" y="7790"/>
                    <a:pt x="1050" y="7790"/>
                  </a:cubicBezTo>
                  <a:cubicBezTo>
                    <a:pt x="1210" y="7790"/>
                    <a:pt x="1393" y="7630"/>
                    <a:pt x="1393" y="7470"/>
                  </a:cubicBezTo>
                  <a:cubicBezTo>
                    <a:pt x="1393" y="7311"/>
                    <a:pt x="1233" y="7128"/>
                    <a:pt x="1050" y="7128"/>
                  </a:cubicBezTo>
                  <a:cubicBezTo>
                    <a:pt x="1042" y="7127"/>
                    <a:pt x="1034" y="7126"/>
                    <a:pt x="1026" y="7126"/>
                  </a:cubicBezTo>
                  <a:close/>
                  <a:moveTo>
                    <a:pt x="2374" y="7242"/>
                  </a:moveTo>
                  <a:cubicBezTo>
                    <a:pt x="2214" y="7242"/>
                    <a:pt x="2032" y="7425"/>
                    <a:pt x="2032" y="7585"/>
                  </a:cubicBezTo>
                  <a:cubicBezTo>
                    <a:pt x="2032" y="7744"/>
                    <a:pt x="2191" y="7927"/>
                    <a:pt x="2351" y="7927"/>
                  </a:cubicBezTo>
                  <a:cubicBezTo>
                    <a:pt x="2511" y="7927"/>
                    <a:pt x="2694" y="7744"/>
                    <a:pt x="2694" y="7585"/>
                  </a:cubicBezTo>
                  <a:cubicBezTo>
                    <a:pt x="2694" y="7425"/>
                    <a:pt x="2534" y="7265"/>
                    <a:pt x="2374" y="7242"/>
                  </a:cubicBezTo>
                  <a:close/>
                  <a:moveTo>
                    <a:pt x="3698" y="7356"/>
                  </a:moveTo>
                  <a:cubicBezTo>
                    <a:pt x="3538" y="7356"/>
                    <a:pt x="3378" y="7539"/>
                    <a:pt x="3378" y="7699"/>
                  </a:cubicBezTo>
                  <a:cubicBezTo>
                    <a:pt x="3378" y="7849"/>
                    <a:pt x="3541" y="8020"/>
                    <a:pt x="3693" y="8020"/>
                  </a:cubicBezTo>
                  <a:cubicBezTo>
                    <a:pt x="3702" y="8020"/>
                    <a:pt x="3712" y="8020"/>
                    <a:pt x="3721" y="8018"/>
                  </a:cubicBezTo>
                  <a:cubicBezTo>
                    <a:pt x="3880" y="8018"/>
                    <a:pt x="4040" y="7836"/>
                    <a:pt x="4040" y="7676"/>
                  </a:cubicBezTo>
                  <a:cubicBezTo>
                    <a:pt x="4040" y="7516"/>
                    <a:pt x="3858" y="7356"/>
                    <a:pt x="3698" y="7356"/>
                  </a:cubicBezTo>
                  <a:close/>
                  <a:moveTo>
                    <a:pt x="5072" y="7491"/>
                  </a:moveTo>
                  <a:cubicBezTo>
                    <a:pt x="5063" y="7491"/>
                    <a:pt x="5054" y="7492"/>
                    <a:pt x="5045" y="7493"/>
                  </a:cubicBezTo>
                  <a:cubicBezTo>
                    <a:pt x="4885" y="7493"/>
                    <a:pt x="4702" y="7676"/>
                    <a:pt x="4725" y="7836"/>
                  </a:cubicBezTo>
                  <a:cubicBezTo>
                    <a:pt x="4725" y="7986"/>
                    <a:pt x="4887" y="8157"/>
                    <a:pt x="5040" y="8157"/>
                  </a:cubicBezTo>
                  <a:cubicBezTo>
                    <a:pt x="5049" y="8157"/>
                    <a:pt x="5058" y="8157"/>
                    <a:pt x="5067" y="8155"/>
                  </a:cubicBezTo>
                  <a:cubicBezTo>
                    <a:pt x="5227" y="8155"/>
                    <a:pt x="5387" y="7973"/>
                    <a:pt x="5387" y="7813"/>
                  </a:cubicBezTo>
                  <a:cubicBezTo>
                    <a:pt x="5387" y="7662"/>
                    <a:pt x="5225" y="7491"/>
                    <a:pt x="5072" y="7491"/>
                  </a:cubicBezTo>
                  <a:close/>
                  <a:moveTo>
                    <a:pt x="270" y="7764"/>
                  </a:moveTo>
                  <a:cubicBezTo>
                    <a:pt x="100" y="7764"/>
                    <a:pt x="23" y="7876"/>
                    <a:pt x="23" y="8064"/>
                  </a:cubicBezTo>
                  <a:cubicBezTo>
                    <a:pt x="23" y="8269"/>
                    <a:pt x="114" y="8361"/>
                    <a:pt x="320" y="8361"/>
                  </a:cubicBezTo>
                  <a:cubicBezTo>
                    <a:pt x="525" y="8361"/>
                    <a:pt x="616" y="8269"/>
                    <a:pt x="616" y="8064"/>
                  </a:cubicBezTo>
                  <a:cubicBezTo>
                    <a:pt x="616" y="7859"/>
                    <a:pt x="525" y="7767"/>
                    <a:pt x="320" y="7767"/>
                  </a:cubicBezTo>
                  <a:cubicBezTo>
                    <a:pt x="302" y="7765"/>
                    <a:pt x="286" y="7764"/>
                    <a:pt x="270" y="7764"/>
                  </a:cubicBezTo>
                  <a:close/>
                  <a:moveTo>
                    <a:pt x="1666" y="7881"/>
                  </a:moveTo>
                  <a:cubicBezTo>
                    <a:pt x="1461" y="7881"/>
                    <a:pt x="1347" y="7973"/>
                    <a:pt x="1347" y="8178"/>
                  </a:cubicBezTo>
                  <a:cubicBezTo>
                    <a:pt x="1347" y="8383"/>
                    <a:pt x="1438" y="8498"/>
                    <a:pt x="1644" y="8498"/>
                  </a:cubicBezTo>
                  <a:cubicBezTo>
                    <a:pt x="1849" y="8498"/>
                    <a:pt x="1963" y="8406"/>
                    <a:pt x="1963" y="8201"/>
                  </a:cubicBezTo>
                  <a:cubicBezTo>
                    <a:pt x="1963" y="7995"/>
                    <a:pt x="1872" y="7881"/>
                    <a:pt x="1666" y="7881"/>
                  </a:cubicBezTo>
                  <a:close/>
                  <a:moveTo>
                    <a:pt x="3013" y="7995"/>
                  </a:moveTo>
                  <a:cubicBezTo>
                    <a:pt x="2808" y="7995"/>
                    <a:pt x="2694" y="8087"/>
                    <a:pt x="2694" y="8292"/>
                  </a:cubicBezTo>
                  <a:cubicBezTo>
                    <a:pt x="2694" y="8498"/>
                    <a:pt x="2808" y="8589"/>
                    <a:pt x="2990" y="8589"/>
                  </a:cubicBezTo>
                  <a:cubicBezTo>
                    <a:pt x="3196" y="8589"/>
                    <a:pt x="3310" y="8498"/>
                    <a:pt x="3310" y="8292"/>
                  </a:cubicBezTo>
                  <a:cubicBezTo>
                    <a:pt x="3310" y="8087"/>
                    <a:pt x="3219" y="7995"/>
                    <a:pt x="3013" y="7995"/>
                  </a:cubicBezTo>
                  <a:close/>
                  <a:moveTo>
                    <a:pt x="4314" y="8132"/>
                  </a:moveTo>
                  <a:cubicBezTo>
                    <a:pt x="4109" y="8132"/>
                    <a:pt x="4017" y="8224"/>
                    <a:pt x="4017" y="8429"/>
                  </a:cubicBezTo>
                  <a:cubicBezTo>
                    <a:pt x="4017" y="8635"/>
                    <a:pt x="4109" y="8726"/>
                    <a:pt x="4314" y="8726"/>
                  </a:cubicBezTo>
                  <a:cubicBezTo>
                    <a:pt x="4520" y="8726"/>
                    <a:pt x="4611" y="8635"/>
                    <a:pt x="4611" y="8429"/>
                  </a:cubicBezTo>
                  <a:cubicBezTo>
                    <a:pt x="4611" y="8224"/>
                    <a:pt x="4520" y="8132"/>
                    <a:pt x="4314" y="8132"/>
                  </a:cubicBezTo>
                  <a:close/>
                  <a:moveTo>
                    <a:pt x="5478" y="8269"/>
                  </a:moveTo>
                  <a:cubicBezTo>
                    <a:pt x="5455" y="8292"/>
                    <a:pt x="5410" y="8315"/>
                    <a:pt x="5410" y="8338"/>
                  </a:cubicBezTo>
                  <a:cubicBezTo>
                    <a:pt x="5318" y="8429"/>
                    <a:pt x="5318" y="8635"/>
                    <a:pt x="5410" y="8749"/>
                  </a:cubicBezTo>
                  <a:cubicBezTo>
                    <a:pt x="5433" y="8749"/>
                    <a:pt x="5455" y="8772"/>
                    <a:pt x="5478" y="8794"/>
                  </a:cubicBezTo>
                  <a:cubicBezTo>
                    <a:pt x="5478" y="8772"/>
                    <a:pt x="5478" y="8749"/>
                    <a:pt x="5478" y="8726"/>
                  </a:cubicBezTo>
                  <a:cubicBezTo>
                    <a:pt x="5478" y="8657"/>
                    <a:pt x="5478" y="8589"/>
                    <a:pt x="5478" y="8543"/>
                  </a:cubicBezTo>
                  <a:cubicBezTo>
                    <a:pt x="5478" y="8475"/>
                    <a:pt x="5478" y="8406"/>
                    <a:pt x="5478" y="8361"/>
                  </a:cubicBezTo>
                  <a:cubicBezTo>
                    <a:pt x="5478" y="8315"/>
                    <a:pt x="5478" y="8292"/>
                    <a:pt x="5478" y="8269"/>
                  </a:cubicBezTo>
                  <a:close/>
                  <a:moveTo>
                    <a:pt x="936" y="8498"/>
                  </a:moveTo>
                  <a:cubicBezTo>
                    <a:pt x="708" y="8498"/>
                    <a:pt x="616" y="8589"/>
                    <a:pt x="616" y="8794"/>
                  </a:cubicBezTo>
                  <a:cubicBezTo>
                    <a:pt x="616" y="9000"/>
                    <a:pt x="708" y="9091"/>
                    <a:pt x="913" y="9091"/>
                  </a:cubicBezTo>
                  <a:cubicBezTo>
                    <a:pt x="1119" y="9091"/>
                    <a:pt x="1233" y="9000"/>
                    <a:pt x="1233" y="8817"/>
                  </a:cubicBezTo>
                  <a:cubicBezTo>
                    <a:pt x="1233" y="8589"/>
                    <a:pt x="1141" y="8498"/>
                    <a:pt x="936" y="8498"/>
                  </a:cubicBezTo>
                  <a:close/>
                  <a:moveTo>
                    <a:pt x="2283" y="8612"/>
                  </a:moveTo>
                  <a:cubicBezTo>
                    <a:pt x="2191" y="8612"/>
                    <a:pt x="2100" y="8657"/>
                    <a:pt x="2054" y="8703"/>
                  </a:cubicBezTo>
                  <a:cubicBezTo>
                    <a:pt x="1986" y="8749"/>
                    <a:pt x="1963" y="8817"/>
                    <a:pt x="1963" y="8908"/>
                  </a:cubicBezTo>
                  <a:cubicBezTo>
                    <a:pt x="1963" y="9023"/>
                    <a:pt x="1986" y="9091"/>
                    <a:pt x="2032" y="9160"/>
                  </a:cubicBezTo>
                  <a:cubicBezTo>
                    <a:pt x="2091" y="9199"/>
                    <a:pt x="2150" y="9255"/>
                    <a:pt x="2224" y="9255"/>
                  </a:cubicBezTo>
                  <a:cubicBezTo>
                    <a:pt x="2235" y="9255"/>
                    <a:pt x="2247" y="9254"/>
                    <a:pt x="2260" y="9251"/>
                  </a:cubicBezTo>
                  <a:cubicBezTo>
                    <a:pt x="2306" y="9228"/>
                    <a:pt x="2351" y="9228"/>
                    <a:pt x="2397" y="9205"/>
                  </a:cubicBezTo>
                  <a:cubicBezTo>
                    <a:pt x="2465" y="9182"/>
                    <a:pt x="2511" y="9114"/>
                    <a:pt x="2557" y="9068"/>
                  </a:cubicBezTo>
                  <a:cubicBezTo>
                    <a:pt x="2579" y="9023"/>
                    <a:pt x="2557" y="8977"/>
                    <a:pt x="2557" y="8931"/>
                  </a:cubicBezTo>
                  <a:cubicBezTo>
                    <a:pt x="2579" y="8840"/>
                    <a:pt x="2534" y="8772"/>
                    <a:pt x="2488" y="8726"/>
                  </a:cubicBezTo>
                  <a:cubicBezTo>
                    <a:pt x="2443" y="8657"/>
                    <a:pt x="2374" y="8635"/>
                    <a:pt x="2283" y="8612"/>
                  </a:cubicBezTo>
                  <a:close/>
                  <a:moveTo>
                    <a:pt x="3607" y="8726"/>
                  </a:moveTo>
                  <a:cubicBezTo>
                    <a:pt x="3401" y="8726"/>
                    <a:pt x="3310" y="8817"/>
                    <a:pt x="3310" y="9023"/>
                  </a:cubicBezTo>
                  <a:cubicBezTo>
                    <a:pt x="3310" y="9228"/>
                    <a:pt x="3401" y="9342"/>
                    <a:pt x="3607" y="9342"/>
                  </a:cubicBezTo>
                  <a:cubicBezTo>
                    <a:pt x="3812" y="9342"/>
                    <a:pt x="3903" y="9228"/>
                    <a:pt x="3903" y="9023"/>
                  </a:cubicBezTo>
                  <a:cubicBezTo>
                    <a:pt x="3903" y="8817"/>
                    <a:pt x="3812" y="8726"/>
                    <a:pt x="3607" y="8726"/>
                  </a:cubicBezTo>
                  <a:close/>
                  <a:moveTo>
                    <a:pt x="4953" y="8863"/>
                  </a:moveTo>
                  <a:cubicBezTo>
                    <a:pt x="4748" y="8863"/>
                    <a:pt x="4657" y="8954"/>
                    <a:pt x="4657" y="9160"/>
                  </a:cubicBezTo>
                  <a:cubicBezTo>
                    <a:pt x="4657" y="9365"/>
                    <a:pt x="4748" y="9456"/>
                    <a:pt x="4930" y="9479"/>
                  </a:cubicBezTo>
                  <a:cubicBezTo>
                    <a:pt x="5159" y="9479"/>
                    <a:pt x="5250" y="9365"/>
                    <a:pt x="5250" y="9160"/>
                  </a:cubicBezTo>
                  <a:cubicBezTo>
                    <a:pt x="5250" y="8954"/>
                    <a:pt x="5159" y="8863"/>
                    <a:pt x="4953" y="8863"/>
                  </a:cubicBezTo>
                  <a:close/>
                  <a:moveTo>
                    <a:pt x="183" y="9096"/>
                  </a:moveTo>
                  <a:cubicBezTo>
                    <a:pt x="152" y="9096"/>
                    <a:pt x="121" y="9102"/>
                    <a:pt x="91" y="9114"/>
                  </a:cubicBezTo>
                  <a:cubicBezTo>
                    <a:pt x="46" y="9137"/>
                    <a:pt x="0" y="9160"/>
                    <a:pt x="23" y="9205"/>
                  </a:cubicBezTo>
                  <a:cubicBezTo>
                    <a:pt x="23" y="9274"/>
                    <a:pt x="23" y="9342"/>
                    <a:pt x="23" y="9388"/>
                  </a:cubicBezTo>
                  <a:cubicBezTo>
                    <a:pt x="23" y="9456"/>
                    <a:pt x="23" y="9525"/>
                    <a:pt x="23" y="9593"/>
                  </a:cubicBezTo>
                  <a:cubicBezTo>
                    <a:pt x="23" y="9639"/>
                    <a:pt x="23" y="9662"/>
                    <a:pt x="69" y="9685"/>
                  </a:cubicBezTo>
                  <a:cubicBezTo>
                    <a:pt x="110" y="9698"/>
                    <a:pt x="150" y="9706"/>
                    <a:pt x="187" y="9706"/>
                  </a:cubicBezTo>
                  <a:cubicBezTo>
                    <a:pt x="275" y="9706"/>
                    <a:pt x="354" y="9666"/>
                    <a:pt x="434" y="9570"/>
                  </a:cubicBezTo>
                  <a:cubicBezTo>
                    <a:pt x="502" y="9479"/>
                    <a:pt x="502" y="9319"/>
                    <a:pt x="434" y="9228"/>
                  </a:cubicBezTo>
                  <a:cubicBezTo>
                    <a:pt x="366" y="9143"/>
                    <a:pt x="273" y="9096"/>
                    <a:pt x="183" y="9096"/>
                  </a:cubicBezTo>
                  <a:close/>
                  <a:moveTo>
                    <a:pt x="1529" y="9228"/>
                  </a:moveTo>
                  <a:cubicBezTo>
                    <a:pt x="1370" y="9228"/>
                    <a:pt x="1233" y="9365"/>
                    <a:pt x="1233" y="9525"/>
                  </a:cubicBezTo>
                  <a:cubicBezTo>
                    <a:pt x="1233" y="9685"/>
                    <a:pt x="1370" y="9844"/>
                    <a:pt x="1507" y="9844"/>
                  </a:cubicBezTo>
                  <a:cubicBezTo>
                    <a:pt x="1689" y="9844"/>
                    <a:pt x="1826" y="9707"/>
                    <a:pt x="1826" y="9548"/>
                  </a:cubicBezTo>
                  <a:cubicBezTo>
                    <a:pt x="1826" y="9388"/>
                    <a:pt x="1689" y="9228"/>
                    <a:pt x="1529" y="9228"/>
                  </a:cubicBezTo>
                  <a:close/>
                  <a:moveTo>
                    <a:pt x="2876" y="9342"/>
                  </a:moveTo>
                  <a:cubicBezTo>
                    <a:pt x="2716" y="9342"/>
                    <a:pt x="2557" y="9479"/>
                    <a:pt x="2557" y="9639"/>
                  </a:cubicBezTo>
                  <a:cubicBezTo>
                    <a:pt x="2557" y="9799"/>
                    <a:pt x="2716" y="9936"/>
                    <a:pt x="2853" y="9936"/>
                  </a:cubicBezTo>
                  <a:cubicBezTo>
                    <a:pt x="3013" y="9936"/>
                    <a:pt x="3173" y="9799"/>
                    <a:pt x="3173" y="9639"/>
                  </a:cubicBezTo>
                  <a:cubicBezTo>
                    <a:pt x="3173" y="9479"/>
                    <a:pt x="3036" y="9342"/>
                    <a:pt x="2876" y="9342"/>
                  </a:cubicBezTo>
                  <a:close/>
                  <a:moveTo>
                    <a:pt x="4188" y="9477"/>
                  </a:moveTo>
                  <a:cubicBezTo>
                    <a:pt x="4041" y="9477"/>
                    <a:pt x="3903" y="9607"/>
                    <a:pt x="3903" y="9776"/>
                  </a:cubicBezTo>
                  <a:cubicBezTo>
                    <a:pt x="3903" y="9936"/>
                    <a:pt x="4040" y="10073"/>
                    <a:pt x="4200" y="10073"/>
                  </a:cubicBezTo>
                  <a:cubicBezTo>
                    <a:pt x="4360" y="10073"/>
                    <a:pt x="4520" y="9936"/>
                    <a:pt x="4520" y="9776"/>
                  </a:cubicBezTo>
                  <a:cubicBezTo>
                    <a:pt x="4520" y="9616"/>
                    <a:pt x="4383" y="9479"/>
                    <a:pt x="4223" y="9479"/>
                  </a:cubicBezTo>
                  <a:cubicBezTo>
                    <a:pt x="4211" y="9477"/>
                    <a:pt x="4199" y="9477"/>
                    <a:pt x="4188" y="9477"/>
                  </a:cubicBezTo>
                  <a:close/>
                  <a:moveTo>
                    <a:pt x="5475" y="9576"/>
                  </a:moveTo>
                  <a:cubicBezTo>
                    <a:pt x="5473" y="9576"/>
                    <a:pt x="5467" y="9582"/>
                    <a:pt x="5455" y="9593"/>
                  </a:cubicBezTo>
                  <a:cubicBezTo>
                    <a:pt x="5318" y="9662"/>
                    <a:pt x="5250" y="9730"/>
                    <a:pt x="5250" y="9890"/>
                  </a:cubicBezTo>
                  <a:cubicBezTo>
                    <a:pt x="5250" y="10027"/>
                    <a:pt x="5341" y="10095"/>
                    <a:pt x="5455" y="10164"/>
                  </a:cubicBezTo>
                  <a:cubicBezTo>
                    <a:pt x="5478" y="10164"/>
                    <a:pt x="5478" y="10164"/>
                    <a:pt x="5478" y="10141"/>
                  </a:cubicBezTo>
                  <a:cubicBezTo>
                    <a:pt x="5478" y="10050"/>
                    <a:pt x="5478" y="9958"/>
                    <a:pt x="5478" y="9867"/>
                  </a:cubicBezTo>
                  <a:cubicBezTo>
                    <a:pt x="5478" y="9776"/>
                    <a:pt x="5478" y="9685"/>
                    <a:pt x="5478" y="9593"/>
                  </a:cubicBezTo>
                  <a:cubicBezTo>
                    <a:pt x="5478" y="9582"/>
                    <a:pt x="5478" y="9576"/>
                    <a:pt x="5475" y="9576"/>
                  </a:cubicBezTo>
                  <a:close/>
                  <a:moveTo>
                    <a:pt x="795" y="9842"/>
                  </a:moveTo>
                  <a:cubicBezTo>
                    <a:pt x="665" y="9842"/>
                    <a:pt x="525" y="9992"/>
                    <a:pt x="525" y="10141"/>
                  </a:cubicBezTo>
                  <a:cubicBezTo>
                    <a:pt x="548" y="10210"/>
                    <a:pt x="548" y="10278"/>
                    <a:pt x="594" y="10346"/>
                  </a:cubicBezTo>
                  <a:cubicBezTo>
                    <a:pt x="662" y="10415"/>
                    <a:pt x="731" y="10415"/>
                    <a:pt x="822" y="10438"/>
                  </a:cubicBezTo>
                  <a:cubicBezTo>
                    <a:pt x="845" y="10438"/>
                    <a:pt x="982" y="10392"/>
                    <a:pt x="1005" y="10369"/>
                  </a:cubicBezTo>
                  <a:cubicBezTo>
                    <a:pt x="1073" y="10324"/>
                    <a:pt x="1119" y="10232"/>
                    <a:pt x="1119" y="10164"/>
                  </a:cubicBezTo>
                  <a:cubicBezTo>
                    <a:pt x="1119" y="10073"/>
                    <a:pt x="1096" y="10004"/>
                    <a:pt x="1050" y="9958"/>
                  </a:cubicBezTo>
                  <a:cubicBezTo>
                    <a:pt x="1005" y="9867"/>
                    <a:pt x="913" y="9844"/>
                    <a:pt x="822" y="9844"/>
                  </a:cubicBezTo>
                  <a:cubicBezTo>
                    <a:pt x="813" y="9843"/>
                    <a:pt x="804" y="9842"/>
                    <a:pt x="795" y="9842"/>
                  </a:cubicBezTo>
                  <a:close/>
                  <a:moveTo>
                    <a:pt x="2146" y="9936"/>
                  </a:moveTo>
                  <a:cubicBezTo>
                    <a:pt x="1986" y="9936"/>
                    <a:pt x="1826" y="10073"/>
                    <a:pt x="1826" y="10232"/>
                  </a:cubicBezTo>
                  <a:cubicBezTo>
                    <a:pt x="1826" y="10392"/>
                    <a:pt x="1963" y="10552"/>
                    <a:pt x="2123" y="10552"/>
                  </a:cubicBezTo>
                  <a:cubicBezTo>
                    <a:pt x="2283" y="10552"/>
                    <a:pt x="2420" y="10415"/>
                    <a:pt x="2443" y="10232"/>
                  </a:cubicBezTo>
                  <a:cubicBezTo>
                    <a:pt x="2443" y="10095"/>
                    <a:pt x="2283" y="9936"/>
                    <a:pt x="2146" y="9936"/>
                  </a:cubicBezTo>
                  <a:close/>
                  <a:moveTo>
                    <a:pt x="3470" y="10073"/>
                  </a:moveTo>
                  <a:cubicBezTo>
                    <a:pt x="3310" y="10073"/>
                    <a:pt x="3173" y="10210"/>
                    <a:pt x="3173" y="10369"/>
                  </a:cubicBezTo>
                  <a:cubicBezTo>
                    <a:pt x="3173" y="10529"/>
                    <a:pt x="3310" y="10666"/>
                    <a:pt x="3470" y="10666"/>
                  </a:cubicBezTo>
                  <a:cubicBezTo>
                    <a:pt x="3629" y="10666"/>
                    <a:pt x="3766" y="10529"/>
                    <a:pt x="3766" y="10392"/>
                  </a:cubicBezTo>
                  <a:cubicBezTo>
                    <a:pt x="3766" y="10210"/>
                    <a:pt x="3629" y="10073"/>
                    <a:pt x="3470" y="10073"/>
                  </a:cubicBezTo>
                  <a:close/>
                  <a:moveTo>
                    <a:pt x="4816" y="10164"/>
                  </a:moveTo>
                  <a:cubicBezTo>
                    <a:pt x="4657" y="10164"/>
                    <a:pt x="4520" y="10301"/>
                    <a:pt x="4520" y="10483"/>
                  </a:cubicBezTo>
                  <a:cubicBezTo>
                    <a:pt x="4520" y="10643"/>
                    <a:pt x="4657" y="10780"/>
                    <a:pt x="4816" y="10780"/>
                  </a:cubicBezTo>
                  <a:cubicBezTo>
                    <a:pt x="4976" y="10780"/>
                    <a:pt x="5113" y="10643"/>
                    <a:pt x="5113" y="10483"/>
                  </a:cubicBezTo>
                  <a:cubicBezTo>
                    <a:pt x="5113" y="10324"/>
                    <a:pt x="4976" y="10164"/>
                    <a:pt x="4816" y="10164"/>
                  </a:cubicBezTo>
                  <a:close/>
                  <a:moveTo>
                    <a:pt x="71" y="10452"/>
                  </a:moveTo>
                  <a:cubicBezTo>
                    <a:pt x="36" y="10452"/>
                    <a:pt x="23" y="10478"/>
                    <a:pt x="23" y="10529"/>
                  </a:cubicBezTo>
                  <a:cubicBezTo>
                    <a:pt x="23" y="10598"/>
                    <a:pt x="23" y="10666"/>
                    <a:pt x="23" y="10734"/>
                  </a:cubicBezTo>
                  <a:cubicBezTo>
                    <a:pt x="23" y="10826"/>
                    <a:pt x="23" y="10894"/>
                    <a:pt x="23" y="10986"/>
                  </a:cubicBezTo>
                  <a:cubicBezTo>
                    <a:pt x="23" y="11019"/>
                    <a:pt x="47" y="11040"/>
                    <a:pt x="79" y="11040"/>
                  </a:cubicBezTo>
                  <a:cubicBezTo>
                    <a:pt x="90" y="11040"/>
                    <a:pt x="102" y="11037"/>
                    <a:pt x="114" y="11031"/>
                  </a:cubicBezTo>
                  <a:cubicBezTo>
                    <a:pt x="137" y="11031"/>
                    <a:pt x="160" y="11031"/>
                    <a:pt x="183" y="11008"/>
                  </a:cubicBezTo>
                  <a:cubicBezTo>
                    <a:pt x="228" y="10986"/>
                    <a:pt x="274" y="10963"/>
                    <a:pt x="320" y="10940"/>
                  </a:cubicBezTo>
                  <a:cubicBezTo>
                    <a:pt x="343" y="10871"/>
                    <a:pt x="388" y="10803"/>
                    <a:pt x="388" y="10757"/>
                  </a:cubicBezTo>
                  <a:cubicBezTo>
                    <a:pt x="388" y="10689"/>
                    <a:pt x="343" y="10620"/>
                    <a:pt x="320" y="10552"/>
                  </a:cubicBezTo>
                  <a:cubicBezTo>
                    <a:pt x="274" y="10529"/>
                    <a:pt x="228" y="10506"/>
                    <a:pt x="183" y="10483"/>
                  </a:cubicBezTo>
                  <a:cubicBezTo>
                    <a:pt x="160" y="10461"/>
                    <a:pt x="137" y="10461"/>
                    <a:pt x="114" y="10461"/>
                  </a:cubicBezTo>
                  <a:cubicBezTo>
                    <a:pt x="97" y="10455"/>
                    <a:pt x="83" y="10452"/>
                    <a:pt x="71" y="10452"/>
                  </a:cubicBezTo>
                  <a:close/>
                  <a:moveTo>
                    <a:pt x="1415" y="10575"/>
                  </a:moveTo>
                  <a:cubicBezTo>
                    <a:pt x="1347" y="10575"/>
                    <a:pt x="1278" y="10620"/>
                    <a:pt x="1210" y="10666"/>
                  </a:cubicBezTo>
                  <a:cubicBezTo>
                    <a:pt x="1164" y="10734"/>
                    <a:pt x="1119" y="10803"/>
                    <a:pt x="1119" y="10871"/>
                  </a:cubicBezTo>
                  <a:cubicBezTo>
                    <a:pt x="1141" y="10963"/>
                    <a:pt x="1164" y="11031"/>
                    <a:pt x="1233" y="11077"/>
                  </a:cubicBezTo>
                  <a:cubicBezTo>
                    <a:pt x="1278" y="11145"/>
                    <a:pt x="1370" y="11145"/>
                    <a:pt x="1438" y="11191"/>
                  </a:cubicBezTo>
                  <a:cubicBezTo>
                    <a:pt x="1507" y="11145"/>
                    <a:pt x="1598" y="11123"/>
                    <a:pt x="1644" y="11077"/>
                  </a:cubicBezTo>
                  <a:cubicBezTo>
                    <a:pt x="1689" y="11031"/>
                    <a:pt x="1712" y="10940"/>
                    <a:pt x="1712" y="10871"/>
                  </a:cubicBezTo>
                  <a:cubicBezTo>
                    <a:pt x="1712" y="10803"/>
                    <a:pt x="1666" y="10712"/>
                    <a:pt x="1621" y="10666"/>
                  </a:cubicBezTo>
                  <a:cubicBezTo>
                    <a:pt x="1575" y="10620"/>
                    <a:pt x="1484" y="10575"/>
                    <a:pt x="1415" y="10575"/>
                  </a:cubicBezTo>
                  <a:close/>
                  <a:moveTo>
                    <a:pt x="2762" y="10689"/>
                  </a:moveTo>
                  <a:cubicBezTo>
                    <a:pt x="2694" y="10689"/>
                    <a:pt x="2625" y="10712"/>
                    <a:pt x="2557" y="10780"/>
                  </a:cubicBezTo>
                  <a:cubicBezTo>
                    <a:pt x="2511" y="10826"/>
                    <a:pt x="2488" y="10894"/>
                    <a:pt x="2465" y="10986"/>
                  </a:cubicBezTo>
                  <a:cubicBezTo>
                    <a:pt x="2488" y="11054"/>
                    <a:pt x="2511" y="11123"/>
                    <a:pt x="2557" y="11191"/>
                  </a:cubicBezTo>
                  <a:cubicBezTo>
                    <a:pt x="2602" y="11259"/>
                    <a:pt x="2694" y="11259"/>
                    <a:pt x="2762" y="11282"/>
                  </a:cubicBezTo>
                  <a:cubicBezTo>
                    <a:pt x="2831" y="11282"/>
                    <a:pt x="2922" y="11237"/>
                    <a:pt x="2967" y="11191"/>
                  </a:cubicBezTo>
                  <a:cubicBezTo>
                    <a:pt x="3013" y="11145"/>
                    <a:pt x="3059" y="11054"/>
                    <a:pt x="3059" y="10986"/>
                  </a:cubicBezTo>
                  <a:cubicBezTo>
                    <a:pt x="3059" y="10917"/>
                    <a:pt x="3036" y="10826"/>
                    <a:pt x="2967" y="10780"/>
                  </a:cubicBezTo>
                  <a:cubicBezTo>
                    <a:pt x="2922" y="10734"/>
                    <a:pt x="2853" y="10689"/>
                    <a:pt x="2762" y="10689"/>
                  </a:cubicBezTo>
                  <a:close/>
                  <a:moveTo>
                    <a:pt x="4086" y="10826"/>
                  </a:moveTo>
                  <a:cubicBezTo>
                    <a:pt x="4017" y="10826"/>
                    <a:pt x="3926" y="10849"/>
                    <a:pt x="3880" y="10894"/>
                  </a:cubicBezTo>
                  <a:cubicBezTo>
                    <a:pt x="3812" y="10963"/>
                    <a:pt x="3812" y="11031"/>
                    <a:pt x="3766" y="11100"/>
                  </a:cubicBezTo>
                  <a:cubicBezTo>
                    <a:pt x="3812" y="11191"/>
                    <a:pt x="3812" y="11259"/>
                    <a:pt x="3880" y="11328"/>
                  </a:cubicBezTo>
                  <a:cubicBezTo>
                    <a:pt x="3926" y="11374"/>
                    <a:pt x="3995" y="11396"/>
                    <a:pt x="4086" y="11419"/>
                  </a:cubicBezTo>
                  <a:cubicBezTo>
                    <a:pt x="4132" y="11419"/>
                    <a:pt x="4223" y="11374"/>
                    <a:pt x="4269" y="11328"/>
                  </a:cubicBezTo>
                  <a:cubicBezTo>
                    <a:pt x="4314" y="11282"/>
                    <a:pt x="4360" y="11191"/>
                    <a:pt x="4360" y="11123"/>
                  </a:cubicBezTo>
                  <a:cubicBezTo>
                    <a:pt x="4383" y="11054"/>
                    <a:pt x="4337" y="10963"/>
                    <a:pt x="4291" y="10917"/>
                  </a:cubicBezTo>
                  <a:cubicBezTo>
                    <a:pt x="4246" y="10871"/>
                    <a:pt x="4154" y="10826"/>
                    <a:pt x="4086" y="10826"/>
                  </a:cubicBezTo>
                  <a:close/>
                  <a:moveTo>
                    <a:pt x="5418" y="10909"/>
                  </a:moveTo>
                  <a:cubicBezTo>
                    <a:pt x="5403" y="10909"/>
                    <a:pt x="5386" y="10912"/>
                    <a:pt x="5364" y="10917"/>
                  </a:cubicBezTo>
                  <a:cubicBezTo>
                    <a:pt x="5318" y="10940"/>
                    <a:pt x="5273" y="10963"/>
                    <a:pt x="5250" y="10986"/>
                  </a:cubicBezTo>
                  <a:cubicBezTo>
                    <a:pt x="5182" y="11008"/>
                    <a:pt x="5113" y="11168"/>
                    <a:pt x="5113" y="11237"/>
                  </a:cubicBezTo>
                  <a:cubicBezTo>
                    <a:pt x="5136" y="11374"/>
                    <a:pt x="5296" y="11511"/>
                    <a:pt x="5433" y="11511"/>
                  </a:cubicBezTo>
                  <a:cubicBezTo>
                    <a:pt x="5455" y="11511"/>
                    <a:pt x="5478" y="11511"/>
                    <a:pt x="5478" y="11465"/>
                  </a:cubicBezTo>
                  <a:cubicBezTo>
                    <a:pt x="5478" y="11305"/>
                    <a:pt x="5478" y="11145"/>
                    <a:pt x="5478" y="11008"/>
                  </a:cubicBezTo>
                  <a:cubicBezTo>
                    <a:pt x="5478" y="10939"/>
                    <a:pt x="5465" y="10909"/>
                    <a:pt x="5418" y="10909"/>
                  </a:cubicBezTo>
                  <a:close/>
                  <a:moveTo>
                    <a:pt x="708" y="11214"/>
                  </a:moveTo>
                  <a:cubicBezTo>
                    <a:pt x="616" y="11214"/>
                    <a:pt x="548" y="11214"/>
                    <a:pt x="502" y="11282"/>
                  </a:cubicBezTo>
                  <a:cubicBezTo>
                    <a:pt x="434" y="11351"/>
                    <a:pt x="411" y="11396"/>
                    <a:pt x="411" y="11465"/>
                  </a:cubicBezTo>
                  <a:cubicBezTo>
                    <a:pt x="411" y="11556"/>
                    <a:pt x="411" y="11625"/>
                    <a:pt x="502" y="11670"/>
                  </a:cubicBezTo>
                  <a:cubicBezTo>
                    <a:pt x="540" y="11708"/>
                    <a:pt x="577" y="11745"/>
                    <a:pt x="639" y="11745"/>
                  </a:cubicBezTo>
                  <a:cubicBezTo>
                    <a:pt x="653" y="11745"/>
                    <a:pt x="668" y="11743"/>
                    <a:pt x="685" y="11739"/>
                  </a:cubicBezTo>
                  <a:cubicBezTo>
                    <a:pt x="702" y="11745"/>
                    <a:pt x="719" y="11747"/>
                    <a:pt x="736" y="11747"/>
                  </a:cubicBezTo>
                  <a:cubicBezTo>
                    <a:pt x="788" y="11747"/>
                    <a:pt x="839" y="11722"/>
                    <a:pt x="890" y="11670"/>
                  </a:cubicBezTo>
                  <a:cubicBezTo>
                    <a:pt x="936" y="11625"/>
                    <a:pt x="959" y="11556"/>
                    <a:pt x="959" y="11488"/>
                  </a:cubicBezTo>
                  <a:cubicBezTo>
                    <a:pt x="959" y="11419"/>
                    <a:pt x="936" y="11351"/>
                    <a:pt x="890" y="11282"/>
                  </a:cubicBezTo>
                  <a:cubicBezTo>
                    <a:pt x="822" y="11237"/>
                    <a:pt x="776" y="11214"/>
                    <a:pt x="708" y="11214"/>
                  </a:cubicBezTo>
                  <a:close/>
                  <a:moveTo>
                    <a:pt x="1964" y="11310"/>
                  </a:moveTo>
                  <a:cubicBezTo>
                    <a:pt x="1913" y="11310"/>
                    <a:pt x="1876" y="11347"/>
                    <a:pt x="1826" y="11396"/>
                  </a:cubicBezTo>
                  <a:cubicBezTo>
                    <a:pt x="1758" y="11442"/>
                    <a:pt x="1758" y="11511"/>
                    <a:pt x="1758" y="11579"/>
                  </a:cubicBezTo>
                  <a:cubicBezTo>
                    <a:pt x="1758" y="11670"/>
                    <a:pt x="1781" y="11716"/>
                    <a:pt x="1826" y="11784"/>
                  </a:cubicBezTo>
                  <a:cubicBezTo>
                    <a:pt x="1895" y="11830"/>
                    <a:pt x="1940" y="11853"/>
                    <a:pt x="2009" y="11853"/>
                  </a:cubicBezTo>
                  <a:cubicBezTo>
                    <a:pt x="2100" y="11853"/>
                    <a:pt x="2169" y="11853"/>
                    <a:pt x="2214" y="11784"/>
                  </a:cubicBezTo>
                  <a:cubicBezTo>
                    <a:pt x="2283" y="11716"/>
                    <a:pt x="2306" y="11670"/>
                    <a:pt x="2306" y="11579"/>
                  </a:cubicBezTo>
                  <a:cubicBezTo>
                    <a:pt x="2306" y="11511"/>
                    <a:pt x="2283" y="11442"/>
                    <a:pt x="2214" y="11374"/>
                  </a:cubicBezTo>
                  <a:cubicBezTo>
                    <a:pt x="2181" y="11340"/>
                    <a:pt x="2135" y="11319"/>
                    <a:pt x="2086" y="11319"/>
                  </a:cubicBezTo>
                  <a:cubicBezTo>
                    <a:pt x="2068" y="11319"/>
                    <a:pt x="2050" y="11322"/>
                    <a:pt x="2032" y="11328"/>
                  </a:cubicBezTo>
                  <a:cubicBezTo>
                    <a:pt x="2006" y="11315"/>
                    <a:pt x="1984" y="11310"/>
                    <a:pt x="1964" y="11310"/>
                  </a:cubicBezTo>
                  <a:close/>
                  <a:moveTo>
                    <a:pt x="3311" y="11447"/>
                  </a:moveTo>
                  <a:cubicBezTo>
                    <a:pt x="3260" y="11447"/>
                    <a:pt x="3222" y="11484"/>
                    <a:pt x="3173" y="11533"/>
                  </a:cubicBezTo>
                  <a:cubicBezTo>
                    <a:pt x="3104" y="11579"/>
                    <a:pt x="3104" y="11625"/>
                    <a:pt x="3104" y="11716"/>
                  </a:cubicBezTo>
                  <a:cubicBezTo>
                    <a:pt x="3104" y="11784"/>
                    <a:pt x="3104" y="11853"/>
                    <a:pt x="3173" y="11899"/>
                  </a:cubicBezTo>
                  <a:cubicBezTo>
                    <a:pt x="3219" y="11944"/>
                    <a:pt x="3264" y="11990"/>
                    <a:pt x="3356" y="11990"/>
                  </a:cubicBezTo>
                  <a:cubicBezTo>
                    <a:pt x="3424" y="11990"/>
                    <a:pt x="3492" y="11990"/>
                    <a:pt x="3561" y="11921"/>
                  </a:cubicBezTo>
                  <a:cubicBezTo>
                    <a:pt x="3607" y="11853"/>
                    <a:pt x="3652" y="11807"/>
                    <a:pt x="3652" y="11739"/>
                  </a:cubicBezTo>
                  <a:cubicBezTo>
                    <a:pt x="3629" y="11648"/>
                    <a:pt x="3652" y="11579"/>
                    <a:pt x="3561" y="11533"/>
                  </a:cubicBezTo>
                  <a:cubicBezTo>
                    <a:pt x="3526" y="11498"/>
                    <a:pt x="3491" y="11450"/>
                    <a:pt x="3435" y="11450"/>
                  </a:cubicBezTo>
                  <a:cubicBezTo>
                    <a:pt x="3418" y="11450"/>
                    <a:pt x="3400" y="11454"/>
                    <a:pt x="3378" y="11465"/>
                  </a:cubicBezTo>
                  <a:cubicBezTo>
                    <a:pt x="3353" y="11452"/>
                    <a:pt x="3331" y="11447"/>
                    <a:pt x="3311" y="11447"/>
                  </a:cubicBezTo>
                  <a:close/>
                  <a:moveTo>
                    <a:pt x="4771" y="11550"/>
                  </a:moveTo>
                  <a:cubicBezTo>
                    <a:pt x="4757" y="11550"/>
                    <a:pt x="4742" y="11552"/>
                    <a:pt x="4725" y="11556"/>
                  </a:cubicBezTo>
                  <a:cubicBezTo>
                    <a:pt x="4657" y="11556"/>
                    <a:pt x="4588" y="11556"/>
                    <a:pt x="4520" y="11625"/>
                  </a:cubicBezTo>
                  <a:cubicBezTo>
                    <a:pt x="4474" y="11670"/>
                    <a:pt x="4428" y="11716"/>
                    <a:pt x="4451" y="11807"/>
                  </a:cubicBezTo>
                  <a:cubicBezTo>
                    <a:pt x="4428" y="11899"/>
                    <a:pt x="4451" y="11944"/>
                    <a:pt x="4520" y="12013"/>
                  </a:cubicBezTo>
                  <a:cubicBezTo>
                    <a:pt x="4588" y="12058"/>
                    <a:pt x="4634" y="12081"/>
                    <a:pt x="4702" y="12081"/>
                  </a:cubicBezTo>
                  <a:cubicBezTo>
                    <a:pt x="4794" y="12081"/>
                    <a:pt x="4839" y="12081"/>
                    <a:pt x="4908" y="12013"/>
                  </a:cubicBezTo>
                  <a:cubicBezTo>
                    <a:pt x="4953" y="11967"/>
                    <a:pt x="4999" y="11921"/>
                    <a:pt x="4976" y="11830"/>
                  </a:cubicBezTo>
                  <a:cubicBezTo>
                    <a:pt x="4976" y="11762"/>
                    <a:pt x="4999" y="11693"/>
                    <a:pt x="4908" y="11625"/>
                  </a:cubicBezTo>
                  <a:cubicBezTo>
                    <a:pt x="4870" y="11587"/>
                    <a:pt x="4833" y="11550"/>
                    <a:pt x="4771" y="11550"/>
                  </a:cubicBezTo>
                  <a:close/>
                  <a:moveTo>
                    <a:pt x="31" y="11821"/>
                  </a:moveTo>
                  <a:cubicBezTo>
                    <a:pt x="23" y="11821"/>
                    <a:pt x="23" y="11837"/>
                    <a:pt x="23" y="11853"/>
                  </a:cubicBezTo>
                  <a:cubicBezTo>
                    <a:pt x="23" y="11921"/>
                    <a:pt x="23" y="11990"/>
                    <a:pt x="23" y="12058"/>
                  </a:cubicBezTo>
                  <a:cubicBezTo>
                    <a:pt x="23" y="12150"/>
                    <a:pt x="23" y="12218"/>
                    <a:pt x="23" y="12309"/>
                  </a:cubicBezTo>
                  <a:cubicBezTo>
                    <a:pt x="23" y="12326"/>
                    <a:pt x="12" y="12342"/>
                    <a:pt x="29" y="12342"/>
                  </a:cubicBezTo>
                  <a:cubicBezTo>
                    <a:pt x="36" y="12342"/>
                    <a:pt x="49" y="12339"/>
                    <a:pt x="69" y="12332"/>
                  </a:cubicBezTo>
                  <a:cubicBezTo>
                    <a:pt x="183" y="12264"/>
                    <a:pt x="228" y="12195"/>
                    <a:pt x="206" y="12058"/>
                  </a:cubicBezTo>
                  <a:cubicBezTo>
                    <a:pt x="206" y="11944"/>
                    <a:pt x="160" y="11876"/>
                    <a:pt x="46" y="11830"/>
                  </a:cubicBezTo>
                  <a:cubicBezTo>
                    <a:pt x="39" y="11823"/>
                    <a:pt x="34" y="11821"/>
                    <a:pt x="31" y="11821"/>
                  </a:cubicBezTo>
                  <a:close/>
                  <a:moveTo>
                    <a:pt x="1301" y="11944"/>
                  </a:moveTo>
                  <a:cubicBezTo>
                    <a:pt x="1141" y="11944"/>
                    <a:pt x="1027" y="12058"/>
                    <a:pt x="1027" y="12218"/>
                  </a:cubicBezTo>
                  <a:cubicBezTo>
                    <a:pt x="1027" y="12378"/>
                    <a:pt x="1119" y="12492"/>
                    <a:pt x="1278" y="12492"/>
                  </a:cubicBezTo>
                  <a:cubicBezTo>
                    <a:pt x="1438" y="12492"/>
                    <a:pt x="1552" y="12378"/>
                    <a:pt x="1552" y="12218"/>
                  </a:cubicBezTo>
                  <a:cubicBezTo>
                    <a:pt x="1552" y="12058"/>
                    <a:pt x="1461" y="11944"/>
                    <a:pt x="1301" y="11944"/>
                  </a:cubicBezTo>
                  <a:close/>
                  <a:moveTo>
                    <a:pt x="2648" y="12058"/>
                  </a:moveTo>
                  <a:cubicBezTo>
                    <a:pt x="2488" y="12058"/>
                    <a:pt x="2374" y="12150"/>
                    <a:pt x="2374" y="12309"/>
                  </a:cubicBezTo>
                  <a:cubicBezTo>
                    <a:pt x="2374" y="12469"/>
                    <a:pt x="2465" y="12583"/>
                    <a:pt x="2625" y="12583"/>
                  </a:cubicBezTo>
                  <a:cubicBezTo>
                    <a:pt x="2785" y="12583"/>
                    <a:pt x="2899" y="12492"/>
                    <a:pt x="2899" y="12332"/>
                  </a:cubicBezTo>
                  <a:cubicBezTo>
                    <a:pt x="2899" y="12172"/>
                    <a:pt x="2808" y="12058"/>
                    <a:pt x="2648" y="12058"/>
                  </a:cubicBezTo>
                  <a:close/>
                  <a:moveTo>
                    <a:pt x="3972" y="12195"/>
                  </a:moveTo>
                  <a:cubicBezTo>
                    <a:pt x="3812" y="12195"/>
                    <a:pt x="3698" y="12287"/>
                    <a:pt x="3698" y="12469"/>
                  </a:cubicBezTo>
                  <a:cubicBezTo>
                    <a:pt x="3698" y="12606"/>
                    <a:pt x="3812" y="12720"/>
                    <a:pt x="3972" y="12720"/>
                  </a:cubicBezTo>
                  <a:cubicBezTo>
                    <a:pt x="4132" y="12720"/>
                    <a:pt x="4246" y="12629"/>
                    <a:pt x="4246" y="12469"/>
                  </a:cubicBezTo>
                  <a:cubicBezTo>
                    <a:pt x="4246" y="12309"/>
                    <a:pt x="4132" y="12195"/>
                    <a:pt x="3972" y="12195"/>
                  </a:cubicBezTo>
                  <a:close/>
                  <a:moveTo>
                    <a:pt x="5318" y="12287"/>
                  </a:moveTo>
                  <a:cubicBezTo>
                    <a:pt x="5182" y="12287"/>
                    <a:pt x="5113" y="12355"/>
                    <a:pt x="5067" y="12469"/>
                  </a:cubicBezTo>
                  <a:cubicBezTo>
                    <a:pt x="5022" y="12561"/>
                    <a:pt x="5045" y="12652"/>
                    <a:pt x="5113" y="12743"/>
                  </a:cubicBezTo>
                  <a:cubicBezTo>
                    <a:pt x="5162" y="12792"/>
                    <a:pt x="5247" y="12830"/>
                    <a:pt x="5325" y="12830"/>
                  </a:cubicBezTo>
                  <a:cubicBezTo>
                    <a:pt x="5355" y="12830"/>
                    <a:pt x="5384" y="12824"/>
                    <a:pt x="5410" y="12812"/>
                  </a:cubicBezTo>
                  <a:cubicBezTo>
                    <a:pt x="5455" y="12789"/>
                    <a:pt x="5501" y="12789"/>
                    <a:pt x="5478" y="12720"/>
                  </a:cubicBezTo>
                  <a:cubicBezTo>
                    <a:pt x="5478" y="12652"/>
                    <a:pt x="5478" y="12606"/>
                    <a:pt x="5478" y="12561"/>
                  </a:cubicBezTo>
                  <a:cubicBezTo>
                    <a:pt x="5478" y="12515"/>
                    <a:pt x="5478" y="12446"/>
                    <a:pt x="5478" y="12401"/>
                  </a:cubicBezTo>
                  <a:cubicBezTo>
                    <a:pt x="5478" y="12332"/>
                    <a:pt x="5478" y="12332"/>
                    <a:pt x="5410" y="12309"/>
                  </a:cubicBezTo>
                  <a:cubicBezTo>
                    <a:pt x="5387" y="12287"/>
                    <a:pt x="5341" y="12287"/>
                    <a:pt x="5318" y="12287"/>
                  </a:cubicBezTo>
                  <a:close/>
                  <a:moveTo>
                    <a:pt x="594" y="12561"/>
                  </a:moveTo>
                  <a:cubicBezTo>
                    <a:pt x="434" y="12561"/>
                    <a:pt x="320" y="12652"/>
                    <a:pt x="320" y="12812"/>
                  </a:cubicBezTo>
                  <a:cubicBezTo>
                    <a:pt x="320" y="12994"/>
                    <a:pt x="434" y="13086"/>
                    <a:pt x="594" y="13086"/>
                  </a:cubicBezTo>
                  <a:cubicBezTo>
                    <a:pt x="731" y="13086"/>
                    <a:pt x="845" y="12994"/>
                    <a:pt x="845" y="12834"/>
                  </a:cubicBezTo>
                  <a:cubicBezTo>
                    <a:pt x="868" y="12675"/>
                    <a:pt x="753" y="12561"/>
                    <a:pt x="594" y="12561"/>
                  </a:cubicBezTo>
                  <a:close/>
                  <a:moveTo>
                    <a:pt x="1918" y="12652"/>
                  </a:moveTo>
                  <a:cubicBezTo>
                    <a:pt x="1735" y="12652"/>
                    <a:pt x="1621" y="12766"/>
                    <a:pt x="1621" y="12926"/>
                  </a:cubicBezTo>
                  <a:cubicBezTo>
                    <a:pt x="1621" y="13086"/>
                    <a:pt x="1735" y="13200"/>
                    <a:pt x="1895" y="13200"/>
                  </a:cubicBezTo>
                  <a:cubicBezTo>
                    <a:pt x="2054" y="13200"/>
                    <a:pt x="2169" y="13086"/>
                    <a:pt x="2169" y="12926"/>
                  </a:cubicBezTo>
                  <a:cubicBezTo>
                    <a:pt x="2169" y="12766"/>
                    <a:pt x="2054" y="12652"/>
                    <a:pt x="1918" y="12652"/>
                  </a:cubicBezTo>
                  <a:close/>
                  <a:moveTo>
                    <a:pt x="3241" y="12789"/>
                  </a:moveTo>
                  <a:cubicBezTo>
                    <a:pt x="3082" y="12789"/>
                    <a:pt x="2967" y="12903"/>
                    <a:pt x="2967" y="13063"/>
                  </a:cubicBezTo>
                  <a:cubicBezTo>
                    <a:pt x="2967" y="13222"/>
                    <a:pt x="3082" y="13337"/>
                    <a:pt x="3241" y="13337"/>
                  </a:cubicBezTo>
                  <a:cubicBezTo>
                    <a:pt x="3401" y="13337"/>
                    <a:pt x="3492" y="13222"/>
                    <a:pt x="3515" y="13063"/>
                  </a:cubicBezTo>
                  <a:cubicBezTo>
                    <a:pt x="3515" y="12903"/>
                    <a:pt x="3401" y="12789"/>
                    <a:pt x="3241" y="12789"/>
                  </a:cubicBezTo>
                  <a:close/>
                  <a:moveTo>
                    <a:pt x="4548" y="12900"/>
                  </a:moveTo>
                  <a:cubicBezTo>
                    <a:pt x="4410" y="12900"/>
                    <a:pt x="4314" y="13008"/>
                    <a:pt x="4314" y="13154"/>
                  </a:cubicBezTo>
                  <a:cubicBezTo>
                    <a:pt x="4314" y="13314"/>
                    <a:pt x="4428" y="13428"/>
                    <a:pt x="4588" y="13428"/>
                  </a:cubicBezTo>
                  <a:cubicBezTo>
                    <a:pt x="4748" y="13428"/>
                    <a:pt x="4839" y="13314"/>
                    <a:pt x="4839" y="13177"/>
                  </a:cubicBezTo>
                  <a:cubicBezTo>
                    <a:pt x="4839" y="12994"/>
                    <a:pt x="4748" y="12903"/>
                    <a:pt x="4588" y="12903"/>
                  </a:cubicBezTo>
                  <a:cubicBezTo>
                    <a:pt x="4574" y="12901"/>
                    <a:pt x="4561" y="12900"/>
                    <a:pt x="4548" y="12900"/>
                  </a:cubicBezTo>
                  <a:close/>
                  <a:moveTo>
                    <a:pt x="23" y="13268"/>
                  </a:moveTo>
                  <a:cubicBezTo>
                    <a:pt x="23" y="13314"/>
                    <a:pt x="23" y="13337"/>
                    <a:pt x="23" y="13382"/>
                  </a:cubicBezTo>
                  <a:cubicBezTo>
                    <a:pt x="23" y="13405"/>
                    <a:pt x="23" y="13405"/>
                    <a:pt x="23" y="13428"/>
                  </a:cubicBezTo>
                  <a:cubicBezTo>
                    <a:pt x="23" y="13474"/>
                    <a:pt x="23" y="13519"/>
                    <a:pt x="23" y="13565"/>
                  </a:cubicBezTo>
                  <a:cubicBezTo>
                    <a:pt x="23" y="13565"/>
                    <a:pt x="23" y="13588"/>
                    <a:pt x="23" y="13588"/>
                  </a:cubicBezTo>
                  <a:lnTo>
                    <a:pt x="46" y="13588"/>
                  </a:lnTo>
                  <a:cubicBezTo>
                    <a:pt x="91" y="13519"/>
                    <a:pt x="160" y="13451"/>
                    <a:pt x="91" y="13359"/>
                  </a:cubicBezTo>
                  <a:cubicBezTo>
                    <a:pt x="69" y="13337"/>
                    <a:pt x="46" y="13291"/>
                    <a:pt x="23" y="13268"/>
                  </a:cubicBezTo>
                  <a:close/>
                  <a:moveTo>
                    <a:pt x="1170" y="13266"/>
                  </a:moveTo>
                  <a:cubicBezTo>
                    <a:pt x="1075" y="13266"/>
                    <a:pt x="913" y="13434"/>
                    <a:pt x="913" y="13542"/>
                  </a:cubicBezTo>
                  <a:cubicBezTo>
                    <a:pt x="913" y="13649"/>
                    <a:pt x="1073" y="13795"/>
                    <a:pt x="1168" y="13795"/>
                  </a:cubicBezTo>
                  <a:cubicBezTo>
                    <a:pt x="1175" y="13795"/>
                    <a:pt x="1181" y="13795"/>
                    <a:pt x="1187" y="13793"/>
                  </a:cubicBezTo>
                  <a:cubicBezTo>
                    <a:pt x="1301" y="13793"/>
                    <a:pt x="1461" y="13633"/>
                    <a:pt x="1461" y="13519"/>
                  </a:cubicBezTo>
                  <a:cubicBezTo>
                    <a:pt x="1438" y="13405"/>
                    <a:pt x="1301" y="13268"/>
                    <a:pt x="1187" y="13268"/>
                  </a:cubicBezTo>
                  <a:cubicBezTo>
                    <a:pt x="1182" y="13267"/>
                    <a:pt x="1176" y="13266"/>
                    <a:pt x="1170" y="13266"/>
                  </a:cubicBezTo>
                  <a:close/>
                  <a:moveTo>
                    <a:pt x="2511" y="13403"/>
                  </a:moveTo>
                  <a:cubicBezTo>
                    <a:pt x="2400" y="13403"/>
                    <a:pt x="2260" y="13549"/>
                    <a:pt x="2260" y="13656"/>
                  </a:cubicBezTo>
                  <a:cubicBezTo>
                    <a:pt x="2260" y="13770"/>
                    <a:pt x="2420" y="13930"/>
                    <a:pt x="2534" y="13930"/>
                  </a:cubicBezTo>
                  <a:cubicBezTo>
                    <a:pt x="2648" y="13930"/>
                    <a:pt x="2785" y="13793"/>
                    <a:pt x="2808" y="13679"/>
                  </a:cubicBezTo>
                  <a:cubicBezTo>
                    <a:pt x="2808" y="13565"/>
                    <a:pt x="2671" y="13405"/>
                    <a:pt x="2534" y="13405"/>
                  </a:cubicBezTo>
                  <a:cubicBezTo>
                    <a:pt x="2526" y="13404"/>
                    <a:pt x="2519" y="13403"/>
                    <a:pt x="2511" y="13403"/>
                  </a:cubicBezTo>
                  <a:close/>
                  <a:moveTo>
                    <a:pt x="3835" y="13496"/>
                  </a:moveTo>
                  <a:cubicBezTo>
                    <a:pt x="3721" y="13496"/>
                    <a:pt x="3561" y="13656"/>
                    <a:pt x="3584" y="13770"/>
                  </a:cubicBezTo>
                  <a:cubicBezTo>
                    <a:pt x="3584" y="13884"/>
                    <a:pt x="3744" y="14044"/>
                    <a:pt x="3858" y="14044"/>
                  </a:cubicBezTo>
                  <a:cubicBezTo>
                    <a:pt x="3972" y="14021"/>
                    <a:pt x="4132" y="13862"/>
                    <a:pt x="4109" y="13747"/>
                  </a:cubicBezTo>
                  <a:cubicBezTo>
                    <a:pt x="4086" y="13610"/>
                    <a:pt x="3949" y="13496"/>
                    <a:pt x="3835" y="13496"/>
                  </a:cubicBezTo>
                  <a:close/>
                  <a:moveTo>
                    <a:pt x="5163" y="13631"/>
                  </a:moveTo>
                  <a:cubicBezTo>
                    <a:pt x="5067" y="13631"/>
                    <a:pt x="4908" y="13779"/>
                    <a:pt x="4908" y="13907"/>
                  </a:cubicBezTo>
                  <a:cubicBezTo>
                    <a:pt x="4908" y="13999"/>
                    <a:pt x="5067" y="14158"/>
                    <a:pt x="5182" y="14158"/>
                  </a:cubicBezTo>
                  <a:cubicBezTo>
                    <a:pt x="5189" y="14160"/>
                    <a:pt x="5197" y="14160"/>
                    <a:pt x="5204" y="14160"/>
                  </a:cubicBezTo>
                  <a:cubicBezTo>
                    <a:pt x="5316" y="14160"/>
                    <a:pt x="5455" y="14014"/>
                    <a:pt x="5455" y="13907"/>
                  </a:cubicBezTo>
                  <a:cubicBezTo>
                    <a:pt x="5455" y="13793"/>
                    <a:pt x="5296" y="13633"/>
                    <a:pt x="5182" y="13633"/>
                  </a:cubicBezTo>
                  <a:cubicBezTo>
                    <a:pt x="5176" y="13632"/>
                    <a:pt x="5169" y="13631"/>
                    <a:pt x="5163" y="13631"/>
                  </a:cubicBezTo>
                  <a:close/>
                  <a:moveTo>
                    <a:pt x="411" y="13930"/>
                  </a:moveTo>
                  <a:cubicBezTo>
                    <a:pt x="343" y="13930"/>
                    <a:pt x="320" y="13953"/>
                    <a:pt x="274" y="13976"/>
                  </a:cubicBezTo>
                  <a:cubicBezTo>
                    <a:pt x="228" y="14021"/>
                    <a:pt x="206" y="14090"/>
                    <a:pt x="206" y="14158"/>
                  </a:cubicBezTo>
                  <a:cubicBezTo>
                    <a:pt x="206" y="14181"/>
                    <a:pt x="228" y="14181"/>
                    <a:pt x="206" y="14204"/>
                  </a:cubicBezTo>
                  <a:cubicBezTo>
                    <a:pt x="206" y="14272"/>
                    <a:pt x="228" y="14295"/>
                    <a:pt x="274" y="14341"/>
                  </a:cubicBezTo>
                  <a:cubicBezTo>
                    <a:pt x="320" y="14387"/>
                    <a:pt x="365" y="14409"/>
                    <a:pt x="411" y="14409"/>
                  </a:cubicBezTo>
                  <a:lnTo>
                    <a:pt x="502" y="14409"/>
                  </a:lnTo>
                  <a:cubicBezTo>
                    <a:pt x="594" y="14409"/>
                    <a:pt x="639" y="14341"/>
                    <a:pt x="685" y="14272"/>
                  </a:cubicBezTo>
                  <a:cubicBezTo>
                    <a:pt x="708" y="14227"/>
                    <a:pt x="685" y="14135"/>
                    <a:pt x="685" y="14067"/>
                  </a:cubicBezTo>
                  <a:cubicBezTo>
                    <a:pt x="685" y="14044"/>
                    <a:pt x="639" y="13999"/>
                    <a:pt x="616" y="13976"/>
                  </a:cubicBezTo>
                  <a:cubicBezTo>
                    <a:pt x="582" y="13941"/>
                    <a:pt x="548" y="13936"/>
                    <a:pt x="514" y="13936"/>
                  </a:cubicBezTo>
                  <a:cubicBezTo>
                    <a:pt x="497" y="13936"/>
                    <a:pt x="480" y="13937"/>
                    <a:pt x="462" y="13937"/>
                  </a:cubicBezTo>
                  <a:cubicBezTo>
                    <a:pt x="445" y="13937"/>
                    <a:pt x="428" y="13936"/>
                    <a:pt x="411" y="13930"/>
                  </a:cubicBezTo>
                  <a:close/>
                  <a:moveTo>
                    <a:pt x="1803" y="14021"/>
                  </a:moveTo>
                  <a:cubicBezTo>
                    <a:pt x="1735" y="14044"/>
                    <a:pt x="1666" y="14021"/>
                    <a:pt x="1621" y="14090"/>
                  </a:cubicBezTo>
                  <a:cubicBezTo>
                    <a:pt x="1552" y="14135"/>
                    <a:pt x="1552" y="14204"/>
                    <a:pt x="1552" y="14272"/>
                  </a:cubicBezTo>
                  <a:cubicBezTo>
                    <a:pt x="1552" y="14318"/>
                    <a:pt x="1552" y="14364"/>
                    <a:pt x="1575" y="14387"/>
                  </a:cubicBezTo>
                  <a:cubicBezTo>
                    <a:pt x="1598" y="14432"/>
                    <a:pt x="1644" y="14501"/>
                    <a:pt x="1712" y="14501"/>
                  </a:cubicBezTo>
                  <a:cubicBezTo>
                    <a:pt x="1758" y="14501"/>
                    <a:pt x="1803" y="14512"/>
                    <a:pt x="1846" y="14512"/>
                  </a:cubicBezTo>
                  <a:cubicBezTo>
                    <a:pt x="1889" y="14512"/>
                    <a:pt x="1929" y="14501"/>
                    <a:pt x="1963" y="14455"/>
                  </a:cubicBezTo>
                  <a:cubicBezTo>
                    <a:pt x="2009" y="14409"/>
                    <a:pt x="2032" y="14364"/>
                    <a:pt x="2032" y="14295"/>
                  </a:cubicBezTo>
                  <a:cubicBezTo>
                    <a:pt x="2009" y="14250"/>
                    <a:pt x="2054" y="14181"/>
                    <a:pt x="1986" y="14113"/>
                  </a:cubicBezTo>
                  <a:cubicBezTo>
                    <a:pt x="1940" y="14044"/>
                    <a:pt x="1872" y="14021"/>
                    <a:pt x="1803" y="14021"/>
                  </a:cubicBezTo>
                  <a:close/>
                  <a:moveTo>
                    <a:pt x="3127" y="14158"/>
                  </a:moveTo>
                  <a:cubicBezTo>
                    <a:pt x="3082" y="14181"/>
                    <a:pt x="3013" y="14158"/>
                    <a:pt x="2967" y="14227"/>
                  </a:cubicBezTo>
                  <a:cubicBezTo>
                    <a:pt x="2899" y="14272"/>
                    <a:pt x="2899" y="14341"/>
                    <a:pt x="2899" y="14409"/>
                  </a:cubicBezTo>
                  <a:cubicBezTo>
                    <a:pt x="2899" y="14455"/>
                    <a:pt x="2899" y="14501"/>
                    <a:pt x="2922" y="14523"/>
                  </a:cubicBezTo>
                  <a:cubicBezTo>
                    <a:pt x="2945" y="14569"/>
                    <a:pt x="2990" y="14638"/>
                    <a:pt x="3059" y="14638"/>
                  </a:cubicBezTo>
                  <a:cubicBezTo>
                    <a:pt x="3104" y="14638"/>
                    <a:pt x="3150" y="14649"/>
                    <a:pt x="3193" y="14649"/>
                  </a:cubicBezTo>
                  <a:cubicBezTo>
                    <a:pt x="3236" y="14649"/>
                    <a:pt x="3276" y="14638"/>
                    <a:pt x="3310" y="14592"/>
                  </a:cubicBezTo>
                  <a:cubicBezTo>
                    <a:pt x="3356" y="14546"/>
                    <a:pt x="3378" y="14501"/>
                    <a:pt x="3378" y="14432"/>
                  </a:cubicBezTo>
                  <a:cubicBezTo>
                    <a:pt x="3356" y="14387"/>
                    <a:pt x="3401" y="14318"/>
                    <a:pt x="3333" y="14250"/>
                  </a:cubicBezTo>
                  <a:cubicBezTo>
                    <a:pt x="3287" y="14181"/>
                    <a:pt x="3219" y="14158"/>
                    <a:pt x="3127" y="14158"/>
                  </a:cubicBezTo>
                  <a:close/>
                  <a:moveTo>
                    <a:pt x="4540" y="14261"/>
                  </a:moveTo>
                  <a:cubicBezTo>
                    <a:pt x="4502" y="14261"/>
                    <a:pt x="4463" y="14272"/>
                    <a:pt x="4428" y="14272"/>
                  </a:cubicBezTo>
                  <a:cubicBezTo>
                    <a:pt x="4416" y="14266"/>
                    <a:pt x="4405" y="14263"/>
                    <a:pt x="4396" y="14263"/>
                  </a:cubicBezTo>
                  <a:cubicBezTo>
                    <a:pt x="4369" y="14263"/>
                    <a:pt x="4348" y="14285"/>
                    <a:pt x="4314" y="14318"/>
                  </a:cubicBezTo>
                  <a:cubicBezTo>
                    <a:pt x="4246" y="14364"/>
                    <a:pt x="4223" y="14432"/>
                    <a:pt x="4246" y="14501"/>
                  </a:cubicBezTo>
                  <a:cubicBezTo>
                    <a:pt x="4246" y="14523"/>
                    <a:pt x="4246" y="14523"/>
                    <a:pt x="4246" y="14546"/>
                  </a:cubicBezTo>
                  <a:cubicBezTo>
                    <a:pt x="4223" y="14592"/>
                    <a:pt x="4269" y="14638"/>
                    <a:pt x="4291" y="14683"/>
                  </a:cubicBezTo>
                  <a:cubicBezTo>
                    <a:pt x="4325" y="14717"/>
                    <a:pt x="4358" y="14738"/>
                    <a:pt x="4401" y="14738"/>
                  </a:cubicBezTo>
                  <a:cubicBezTo>
                    <a:pt x="4416" y="14738"/>
                    <a:pt x="4433" y="14735"/>
                    <a:pt x="4451" y="14729"/>
                  </a:cubicBezTo>
                  <a:lnTo>
                    <a:pt x="4520" y="14729"/>
                  </a:lnTo>
                  <a:cubicBezTo>
                    <a:pt x="4535" y="14732"/>
                    <a:pt x="4549" y="14733"/>
                    <a:pt x="4562" y="14733"/>
                  </a:cubicBezTo>
                  <a:cubicBezTo>
                    <a:pt x="4646" y="14733"/>
                    <a:pt x="4682" y="14674"/>
                    <a:pt x="4702" y="14615"/>
                  </a:cubicBezTo>
                  <a:cubicBezTo>
                    <a:pt x="4748" y="14569"/>
                    <a:pt x="4725" y="14478"/>
                    <a:pt x="4702" y="14409"/>
                  </a:cubicBezTo>
                  <a:cubicBezTo>
                    <a:pt x="4702" y="14364"/>
                    <a:pt x="4657" y="14341"/>
                    <a:pt x="4634" y="14318"/>
                  </a:cubicBezTo>
                  <a:cubicBezTo>
                    <a:pt x="4611" y="14272"/>
                    <a:pt x="4577" y="14261"/>
                    <a:pt x="4540" y="14261"/>
                  </a:cubicBezTo>
                  <a:close/>
                  <a:moveTo>
                    <a:pt x="1050" y="14638"/>
                  </a:moveTo>
                  <a:cubicBezTo>
                    <a:pt x="890" y="14638"/>
                    <a:pt x="822" y="14729"/>
                    <a:pt x="822" y="14866"/>
                  </a:cubicBezTo>
                  <a:cubicBezTo>
                    <a:pt x="822" y="15026"/>
                    <a:pt x="890" y="15117"/>
                    <a:pt x="1050" y="15117"/>
                  </a:cubicBezTo>
                  <a:cubicBezTo>
                    <a:pt x="1210" y="15117"/>
                    <a:pt x="1301" y="15026"/>
                    <a:pt x="1301" y="14866"/>
                  </a:cubicBezTo>
                  <a:cubicBezTo>
                    <a:pt x="1278" y="14706"/>
                    <a:pt x="1210" y="14638"/>
                    <a:pt x="1050" y="14638"/>
                  </a:cubicBezTo>
                  <a:close/>
                  <a:moveTo>
                    <a:pt x="2397" y="14775"/>
                  </a:moveTo>
                  <a:cubicBezTo>
                    <a:pt x="2237" y="14775"/>
                    <a:pt x="2169" y="14843"/>
                    <a:pt x="2169" y="15003"/>
                  </a:cubicBezTo>
                  <a:cubicBezTo>
                    <a:pt x="2169" y="15146"/>
                    <a:pt x="2224" y="15235"/>
                    <a:pt x="2351" y="15235"/>
                  </a:cubicBezTo>
                  <a:cubicBezTo>
                    <a:pt x="2365" y="15235"/>
                    <a:pt x="2381" y="15233"/>
                    <a:pt x="2397" y="15231"/>
                  </a:cubicBezTo>
                  <a:cubicBezTo>
                    <a:pt x="2557" y="15231"/>
                    <a:pt x="2625" y="15163"/>
                    <a:pt x="2625" y="15003"/>
                  </a:cubicBezTo>
                  <a:cubicBezTo>
                    <a:pt x="2625" y="14843"/>
                    <a:pt x="2557" y="14775"/>
                    <a:pt x="2397" y="14775"/>
                  </a:cubicBezTo>
                  <a:close/>
                  <a:moveTo>
                    <a:pt x="3744" y="14866"/>
                  </a:moveTo>
                  <a:cubicBezTo>
                    <a:pt x="3607" y="14866"/>
                    <a:pt x="3492" y="14980"/>
                    <a:pt x="3515" y="15117"/>
                  </a:cubicBezTo>
                  <a:cubicBezTo>
                    <a:pt x="3492" y="15254"/>
                    <a:pt x="3607" y="15345"/>
                    <a:pt x="3744" y="15345"/>
                  </a:cubicBezTo>
                  <a:cubicBezTo>
                    <a:pt x="3880" y="15345"/>
                    <a:pt x="3972" y="15231"/>
                    <a:pt x="3972" y="15094"/>
                  </a:cubicBezTo>
                  <a:cubicBezTo>
                    <a:pt x="3972" y="14980"/>
                    <a:pt x="3858" y="14866"/>
                    <a:pt x="3744" y="14866"/>
                  </a:cubicBezTo>
                  <a:close/>
                  <a:moveTo>
                    <a:pt x="5090" y="15003"/>
                  </a:moveTo>
                  <a:cubicBezTo>
                    <a:pt x="4930" y="15003"/>
                    <a:pt x="4839" y="15094"/>
                    <a:pt x="4839" y="15254"/>
                  </a:cubicBezTo>
                  <a:cubicBezTo>
                    <a:pt x="4839" y="15391"/>
                    <a:pt x="4930" y="15482"/>
                    <a:pt x="5090" y="15482"/>
                  </a:cubicBezTo>
                  <a:cubicBezTo>
                    <a:pt x="5250" y="15482"/>
                    <a:pt x="5318" y="15391"/>
                    <a:pt x="5318" y="15231"/>
                  </a:cubicBezTo>
                  <a:cubicBezTo>
                    <a:pt x="5318" y="15094"/>
                    <a:pt x="5250" y="15003"/>
                    <a:pt x="5090" y="15003"/>
                  </a:cubicBezTo>
                  <a:close/>
                  <a:moveTo>
                    <a:pt x="343" y="15231"/>
                  </a:moveTo>
                  <a:cubicBezTo>
                    <a:pt x="228" y="15254"/>
                    <a:pt x="114" y="15368"/>
                    <a:pt x="114" y="15482"/>
                  </a:cubicBezTo>
                  <a:cubicBezTo>
                    <a:pt x="114" y="15596"/>
                    <a:pt x="251" y="15710"/>
                    <a:pt x="365" y="15710"/>
                  </a:cubicBezTo>
                  <a:cubicBezTo>
                    <a:pt x="480" y="15710"/>
                    <a:pt x="594" y="15573"/>
                    <a:pt x="594" y="15459"/>
                  </a:cubicBezTo>
                  <a:cubicBezTo>
                    <a:pt x="571" y="15345"/>
                    <a:pt x="457" y="15231"/>
                    <a:pt x="343" y="15231"/>
                  </a:cubicBezTo>
                  <a:close/>
                  <a:moveTo>
                    <a:pt x="1666" y="15368"/>
                  </a:moveTo>
                  <a:cubicBezTo>
                    <a:pt x="1529" y="15391"/>
                    <a:pt x="1415" y="15505"/>
                    <a:pt x="1415" y="15619"/>
                  </a:cubicBezTo>
                  <a:cubicBezTo>
                    <a:pt x="1438" y="15733"/>
                    <a:pt x="1552" y="15847"/>
                    <a:pt x="1666" y="15847"/>
                  </a:cubicBezTo>
                  <a:cubicBezTo>
                    <a:pt x="1781" y="15847"/>
                    <a:pt x="1895" y="15710"/>
                    <a:pt x="1895" y="15596"/>
                  </a:cubicBezTo>
                  <a:cubicBezTo>
                    <a:pt x="1895" y="15482"/>
                    <a:pt x="1758" y="15368"/>
                    <a:pt x="1666" y="15368"/>
                  </a:cubicBezTo>
                  <a:close/>
                  <a:moveTo>
                    <a:pt x="3013" y="15482"/>
                  </a:moveTo>
                  <a:cubicBezTo>
                    <a:pt x="2876" y="15482"/>
                    <a:pt x="2762" y="15619"/>
                    <a:pt x="2762" y="15710"/>
                  </a:cubicBezTo>
                  <a:cubicBezTo>
                    <a:pt x="2762" y="15816"/>
                    <a:pt x="2879" y="15941"/>
                    <a:pt x="2987" y="15941"/>
                  </a:cubicBezTo>
                  <a:cubicBezTo>
                    <a:pt x="2996" y="15941"/>
                    <a:pt x="3005" y="15940"/>
                    <a:pt x="3013" y="15939"/>
                  </a:cubicBezTo>
                  <a:cubicBezTo>
                    <a:pt x="3127" y="15939"/>
                    <a:pt x="3241" y="15802"/>
                    <a:pt x="3241" y="15710"/>
                  </a:cubicBezTo>
                  <a:cubicBezTo>
                    <a:pt x="3219" y="15596"/>
                    <a:pt x="3104" y="15482"/>
                    <a:pt x="3013" y="15482"/>
                  </a:cubicBezTo>
                  <a:close/>
                  <a:moveTo>
                    <a:pt x="5455" y="15893"/>
                  </a:moveTo>
                  <a:cubicBezTo>
                    <a:pt x="5455" y="15916"/>
                    <a:pt x="5455" y="15916"/>
                    <a:pt x="5455" y="15939"/>
                  </a:cubicBezTo>
                  <a:cubicBezTo>
                    <a:pt x="5455" y="15961"/>
                    <a:pt x="5455" y="15984"/>
                    <a:pt x="5455" y="16007"/>
                  </a:cubicBezTo>
                  <a:lnTo>
                    <a:pt x="5478" y="16007"/>
                  </a:lnTo>
                  <a:cubicBezTo>
                    <a:pt x="5478" y="15961"/>
                    <a:pt x="5478" y="15916"/>
                    <a:pt x="5478" y="15893"/>
                  </a:cubicBezTo>
                  <a:close/>
                  <a:moveTo>
                    <a:pt x="4334" y="15617"/>
                  </a:moveTo>
                  <a:cubicBezTo>
                    <a:pt x="4226" y="15617"/>
                    <a:pt x="4109" y="15742"/>
                    <a:pt x="4109" y="15847"/>
                  </a:cubicBezTo>
                  <a:cubicBezTo>
                    <a:pt x="4109" y="15961"/>
                    <a:pt x="4223" y="16076"/>
                    <a:pt x="4337" y="16076"/>
                  </a:cubicBezTo>
                  <a:cubicBezTo>
                    <a:pt x="4451" y="16076"/>
                    <a:pt x="4565" y="15961"/>
                    <a:pt x="4588" y="15870"/>
                  </a:cubicBezTo>
                  <a:cubicBezTo>
                    <a:pt x="4588" y="15756"/>
                    <a:pt x="4474" y="15619"/>
                    <a:pt x="4360" y="15619"/>
                  </a:cubicBezTo>
                  <a:cubicBezTo>
                    <a:pt x="4351" y="15617"/>
                    <a:pt x="4343" y="15617"/>
                    <a:pt x="4334" y="15617"/>
                  </a:cubicBezTo>
                  <a:close/>
                  <a:moveTo>
                    <a:pt x="936" y="15961"/>
                  </a:moveTo>
                  <a:cubicBezTo>
                    <a:pt x="913" y="16053"/>
                    <a:pt x="845" y="16007"/>
                    <a:pt x="799" y="16053"/>
                  </a:cubicBezTo>
                  <a:cubicBezTo>
                    <a:pt x="753" y="16098"/>
                    <a:pt x="776" y="16167"/>
                    <a:pt x="731" y="16213"/>
                  </a:cubicBezTo>
                  <a:cubicBezTo>
                    <a:pt x="776" y="16258"/>
                    <a:pt x="753" y="16327"/>
                    <a:pt x="799" y="16372"/>
                  </a:cubicBezTo>
                  <a:cubicBezTo>
                    <a:pt x="822" y="16441"/>
                    <a:pt x="913" y="16395"/>
                    <a:pt x="936" y="16441"/>
                  </a:cubicBezTo>
                  <a:cubicBezTo>
                    <a:pt x="1005" y="16441"/>
                    <a:pt x="1050" y="16418"/>
                    <a:pt x="1096" y="16395"/>
                  </a:cubicBezTo>
                  <a:cubicBezTo>
                    <a:pt x="1164" y="16350"/>
                    <a:pt x="1164" y="16281"/>
                    <a:pt x="1187" y="16213"/>
                  </a:cubicBezTo>
                  <a:cubicBezTo>
                    <a:pt x="1187" y="16190"/>
                    <a:pt x="1141" y="16121"/>
                    <a:pt x="1119" y="16076"/>
                  </a:cubicBezTo>
                  <a:cubicBezTo>
                    <a:pt x="1096" y="16007"/>
                    <a:pt x="1005" y="16030"/>
                    <a:pt x="936" y="15961"/>
                  </a:cubicBezTo>
                  <a:close/>
                  <a:moveTo>
                    <a:pt x="2278" y="16115"/>
                  </a:moveTo>
                  <a:cubicBezTo>
                    <a:pt x="2236" y="16115"/>
                    <a:pt x="2183" y="16152"/>
                    <a:pt x="2146" y="16190"/>
                  </a:cubicBezTo>
                  <a:cubicBezTo>
                    <a:pt x="2077" y="16213"/>
                    <a:pt x="2100" y="16304"/>
                    <a:pt x="2054" y="16350"/>
                  </a:cubicBezTo>
                  <a:cubicBezTo>
                    <a:pt x="2077" y="16395"/>
                    <a:pt x="2100" y="16441"/>
                    <a:pt x="2123" y="16509"/>
                  </a:cubicBezTo>
                  <a:cubicBezTo>
                    <a:pt x="2169" y="16578"/>
                    <a:pt x="2237" y="16555"/>
                    <a:pt x="2306" y="16578"/>
                  </a:cubicBezTo>
                  <a:cubicBezTo>
                    <a:pt x="2310" y="16582"/>
                    <a:pt x="2316" y="16584"/>
                    <a:pt x="2323" y="16584"/>
                  </a:cubicBezTo>
                  <a:cubicBezTo>
                    <a:pt x="2354" y="16584"/>
                    <a:pt x="2406" y="16551"/>
                    <a:pt x="2443" y="16532"/>
                  </a:cubicBezTo>
                  <a:cubicBezTo>
                    <a:pt x="2511" y="16509"/>
                    <a:pt x="2488" y="16395"/>
                    <a:pt x="2534" y="16372"/>
                  </a:cubicBezTo>
                  <a:cubicBezTo>
                    <a:pt x="2511" y="16304"/>
                    <a:pt x="2488" y="16258"/>
                    <a:pt x="2465" y="16213"/>
                  </a:cubicBezTo>
                  <a:cubicBezTo>
                    <a:pt x="2443" y="16144"/>
                    <a:pt x="2351" y="16144"/>
                    <a:pt x="2306" y="16121"/>
                  </a:cubicBezTo>
                  <a:cubicBezTo>
                    <a:pt x="2297" y="16117"/>
                    <a:pt x="2288" y="16115"/>
                    <a:pt x="2278" y="16115"/>
                  </a:cubicBezTo>
                  <a:close/>
                  <a:moveTo>
                    <a:pt x="3607" y="16213"/>
                  </a:moveTo>
                  <a:cubicBezTo>
                    <a:pt x="3584" y="16213"/>
                    <a:pt x="3515" y="16258"/>
                    <a:pt x="3470" y="16281"/>
                  </a:cubicBezTo>
                  <a:cubicBezTo>
                    <a:pt x="3401" y="16304"/>
                    <a:pt x="3424" y="16395"/>
                    <a:pt x="3378" y="16441"/>
                  </a:cubicBezTo>
                  <a:cubicBezTo>
                    <a:pt x="3401" y="16509"/>
                    <a:pt x="3424" y="16555"/>
                    <a:pt x="3447" y="16601"/>
                  </a:cubicBezTo>
                  <a:cubicBezTo>
                    <a:pt x="3470" y="16669"/>
                    <a:pt x="3561" y="16646"/>
                    <a:pt x="3607" y="16669"/>
                  </a:cubicBezTo>
                  <a:cubicBezTo>
                    <a:pt x="3615" y="16673"/>
                    <a:pt x="3624" y="16675"/>
                    <a:pt x="3633" y="16675"/>
                  </a:cubicBezTo>
                  <a:cubicBezTo>
                    <a:pt x="3670" y="16675"/>
                    <a:pt x="3707" y="16642"/>
                    <a:pt x="3744" y="16623"/>
                  </a:cubicBezTo>
                  <a:cubicBezTo>
                    <a:pt x="3835" y="16601"/>
                    <a:pt x="3789" y="16509"/>
                    <a:pt x="3835" y="16464"/>
                  </a:cubicBezTo>
                  <a:cubicBezTo>
                    <a:pt x="3812" y="16418"/>
                    <a:pt x="3812" y="16350"/>
                    <a:pt x="3789" y="16304"/>
                  </a:cubicBezTo>
                  <a:cubicBezTo>
                    <a:pt x="3744" y="16235"/>
                    <a:pt x="3675" y="16235"/>
                    <a:pt x="3607" y="16213"/>
                  </a:cubicBezTo>
                  <a:close/>
                  <a:moveTo>
                    <a:pt x="4953" y="16350"/>
                  </a:moveTo>
                  <a:cubicBezTo>
                    <a:pt x="4908" y="16395"/>
                    <a:pt x="4816" y="16372"/>
                    <a:pt x="4771" y="16441"/>
                  </a:cubicBezTo>
                  <a:cubicBezTo>
                    <a:pt x="4748" y="16486"/>
                    <a:pt x="4748" y="16555"/>
                    <a:pt x="4725" y="16578"/>
                  </a:cubicBezTo>
                  <a:cubicBezTo>
                    <a:pt x="4771" y="16623"/>
                    <a:pt x="4748" y="16692"/>
                    <a:pt x="4794" y="16738"/>
                  </a:cubicBezTo>
                  <a:cubicBezTo>
                    <a:pt x="4839" y="16806"/>
                    <a:pt x="4908" y="16760"/>
                    <a:pt x="4930" y="16829"/>
                  </a:cubicBezTo>
                  <a:cubicBezTo>
                    <a:pt x="4999" y="16806"/>
                    <a:pt x="5045" y="16783"/>
                    <a:pt x="5090" y="16760"/>
                  </a:cubicBezTo>
                  <a:cubicBezTo>
                    <a:pt x="5159" y="16715"/>
                    <a:pt x="5159" y="16646"/>
                    <a:pt x="5182" y="16578"/>
                  </a:cubicBezTo>
                  <a:cubicBezTo>
                    <a:pt x="5182" y="16555"/>
                    <a:pt x="5136" y="16486"/>
                    <a:pt x="5113" y="16441"/>
                  </a:cubicBezTo>
                  <a:cubicBezTo>
                    <a:pt x="5090" y="16372"/>
                    <a:pt x="4999" y="16395"/>
                    <a:pt x="4953" y="16350"/>
                  </a:cubicBezTo>
                  <a:close/>
                  <a:moveTo>
                    <a:pt x="206" y="16623"/>
                  </a:moveTo>
                  <a:cubicBezTo>
                    <a:pt x="91" y="16623"/>
                    <a:pt x="23" y="16692"/>
                    <a:pt x="23" y="16829"/>
                  </a:cubicBezTo>
                  <a:cubicBezTo>
                    <a:pt x="23" y="16943"/>
                    <a:pt x="91" y="17011"/>
                    <a:pt x="228" y="17011"/>
                  </a:cubicBezTo>
                  <a:cubicBezTo>
                    <a:pt x="343" y="17011"/>
                    <a:pt x="411" y="16943"/>
                    <a:pt x="411" y="16806"/>
                  </a:cubicBezTo>
                  <a:cubicBezTo>
                    <a:pt x="411" y="16692"/>
                    <a:pt x="343" y="16623"/>
                    <a:pt x="206" y="16623"/>
                  </a:cubicBezTo>
                  <a:close/>
                  <a:moveTo>
                    <a:pt x="1552" y="16760"/>
                  </a:moveTo>
                  <a:cubicBezTo>
                    <a:pt x="1438" y="16760"/>
                    <a:pt x="1347" y="16829"/>
                    <a:pt x="1347" y="16966"/>
                  </a:cubicBezTo>
                  <a:cubicBezTo>
                    <a:pt x="1347" y="17080"/>
                    <a:pt x="1438" y="17148"/>
                    <a:pt x="1552" y="17148"/>
                  </a:cubicBezTo>
                  <a:cubicBezTo>
                    <a:pt x="1689" y="17148"/>
                    <a:pt x="1758" y="17080"/>
                    <a:pt x="1758" y="16943"/>
                  </a:cubicBezTo>
                  <a:cubicBezTo>
                    <a:pt x="1758" y="16829"/>
                    <a:pt x="1689" y="16760"/>
                    <a:pt x="1552" y="16760"/>
                  </a:cubicBezTo>
                  <a:close/>
                  <a:moveTo>
                    <a:pt x="2899" y="16852"/>
                  </a:moveTo>
                  <a:cubicBezTo>
                    <a:pt x="2785" y="16852"/>
                    <a:pt x="2694" y="16943"/>
                    <a:pt x="2694" y="17057"/>
                  </a:cubicBezTo>
                  <a:cubicBezTo>
                    <a:pt x="2694" y="17171"/>
                    <a:pt x="2785" y="17263"/>
                    <a:pt x="2899" y="17263"/>
                  </a:cubicBezTo>
                  <a:cubicBezTo>
                    <a:pt x="3036" y="17263"/>
                    <a:pt x="3104" y="17171"/>
                    <a:pt x="3104" y="17057"/>
                  </a:cubicBezTo>
                  <a:cubicBezTo>
                    <a:pt x="3104" y="16920"/>
                    <a:pt x="3013" y="16852"/>
                    <a:pt x="2899" y="16852"/>
                  </a:cubicBezTo>
                  <a:close/>
                  <a:moveTo>
                    <a:pt x="4246" y="16989"/>
                  </a:moveTo>
                  <a:cubicBezTo>
                    <a:pt x="4109" y="16989"/>
                    <a:pt x="4040" y="17080"/>
                    <a:pt x="4040" y="17194"/>
                  </a:cubicBezTo>
                  <a:cubicBezTo>
                    <a:pt x="4040" y="17308"/>
                    <a:pt x="4132" y="17399"/>
                    <a:pt x="4246" y="17399"/>
                  </a:cubicBezTo>
                  <a:cubicBezTo>
                    <a:pt x="4360" y="17399"/>
                    <a:pt x="4451" y="17308"/>
                    <a:pt x="4451" y="17171"/>
                  </a:cubicBezTo>
                  <a:cubicBezTo>
                    <a:pt x="4451" y="17057"/>
                    <a:pt x="4360" y="16989"/>
                    <a:pt x="4246" y="16989"/>
                  </a:cubicBezTo>
                  <a:close/>
                  <a:moveTo>
                    <a:pt x="5478" y="17080"/>
                  </a:moveTo>
                  <a:cubicBezTo>
                    <a:pt x="5433" y="17126"/>
                    <a:pt x="5410" y="17148"/>
                    <a:pt x="5387" y="17171"/>
                  </a:cubicBezTo>
                  <a:cubicBezTo>
                    <a:pt x="5318" y="17240"/>
                    <a:pt x="5341" y="17308"/>
                    <a:pt x="5364" y="17377"/>
                  </a:cubicBezTo>
                  <a:cubicBezTo>
                    <a:pt x="5364" y="17422"/>
                    <a:pt x="5433" y="17445"/>
                    <a:pt x="5478" y="17491"/>
                  </a:cubicBezTo>
                  <a:cubicBezTo>
                    <a:pt x="5478" y="17445"/>
                    <a:pt x="5478" y="17399"/>
                    <a:pt x="5478" y="17354"/>
                  </a:cubicBezTo>
                  <a:cubicBezTo>
                    <a:pt x="5478" y="17354"/>
                    <a:pt x="5478" y="17331"/>
                    <a:pt x="5478" y="17308"/>
                  </a:cubicBezTo>
                  <a:cubicBezTo>
                    <a:pt x="5478" y="17263"/>
                    <a:pt x="5478" y="17240"/>
                    <a:pt x="5478" y="17217"/>
                  </a:cubicBezTo>
                  <a:cubicBezTo>
                    <a:pt x="5478" y="17171"/>
                    <a:pt x="5478" y="17126"/>
                    <a:pt x="5478" y="17080"/>
                  </a:cubicBezTo>
                  <a:close/>
                  <a:moveTo>
                    <a:pt x="822" y="17354"/>
                  </a:moveTo>
                  <a:cubicBezTo>
                    <a:pt x="708" y="17354"/>
                    <a:pt x="616" y="17445"/>
                    <a:pt x="616" y="17559"/>
                  </a:cubicBezTo>
                  <a:cubicBezTo>
                    <a:pt x="616" y="17673"/>
                    <a:pt x="708" y="17765"/>
                    <a:pt x="822" y="17765"/>
                  </a:cubicBezTo>
                  <a:cubicBezTo>
                    <a:pt x="936" y="17765"/>
                    <a:pt x="1027" y="17673"/>
                    <a:pt x="1027" y="17559"/>
                  </a:cubicBezTo>
                  <a:cubicBezTo>
                    <a:pt x="1027" y="17445"/>
                    <a:pt x="913" y="17354"/>
                    <a:pt x="822" y="17354"/>
                  </a:cubicBezTo>
                  <a:close/>
                  <a:moveTo>
                    <a:pt x="2139" y="17465"/>
                  </a:moveTo>
                  <a:cubicBezTo>
                    <a:pt x="2039" y="17465"/>
                    <a:pt x="1963" y="17567"/>
                    <a:pt x="1963" y="17651"/>
                  </a:cubicBezTo>
                  <a:cubicBezTo>
                    <a:pt x="1963" y="17765"/>
                    <a:pt x="2054" y="17856"/>
                    <a:pt x="2169" y="17856"/>
                  </a:cubicBezTo>
                  <a:cubicBezTo>
                    <a:pt x="2260" y="17856"/>
                    <a:pt x="2351" y="17765"/>
                    <a:pt x="2374" y="17651"/>
                  </a:cubicBezTo>
                  <a:cubicBezTo>
                    <a:pt x="2374" y="17559"/>
                    <a:pt x="2283" y="17468"/>
                    <a:pt x="2169" y="17468"/>
                  </a:cubicBezTo>
                  <a:cubicBezTo>
                    <a:pt x="2159" y="17466"/>
                    <a:pt x="2149" y="17465"/>
                    <a:pt x="2139" y="17465"/>
                  </a:cubicBezTo>
                  <a:close/>
                  <a:moveTo>
                    <a:pt x="3515" y="17582"/>
                  </a:moveTo>
                  <a:cubicBezTo>
                    <a:pt x="3401" y="17582"/>
                    <a:pt x="3310" y="17673"/>
                    <a:pt x="3310" y="17788"/>
                  </a:cubicBezTo>
                  <a:cubicBezTo>
                    <a:pt x="3310" y="17902"/>
                    <a:pt x="3401" y="17993"/>
                    <a:pt x="3492" y="17993"/>
                  </a:cubicBezTo>
                  <a:cubicBezTo>
                    <a:pt x="3607" y="17993"/>
                    <a:pt x="3698" y="17902"/>
                    <a:pt x="3698" y="17788"/>
                  </a:cubicBezTo>
                  <a:cubicBezTo>
                    <a:pt x="3698" y="17696"/>
                    <a:pt x="3607" y="17605"/>
                    <a:pt x="3515" y="17582"/>
                  </a:cubicBezTo>
                  <a:close/>
                  <a:moveTo>
                    <a:pt x="4839" y="17696"/>
                  </a:moveTo>
                  <a:cubicBezTo>
                    <a:pt x="4748" y="17696"/>
                    <a:pt x="4634" y="17788"/>
                    <a:pt x="4657" y="17902"/>
                  </a:cubicBezTo>
                  <a:cubicBezTo>
                    <a:pt x="4657" y="17993"/>
                    <a:pt x="4748" y="18107"/>
                    <a:pt x="4839" y="18107"/>
                  </a:cubicBezTo>
                  <a:cubicBezTo>
                    <a:pt x="4953" y="18084"/>
                    <a:pt x="5045" y="17993"/>
                    <a:pt x="5045" y="17902"/>
                  </a:cubicBezTo>
                  <a:cubicBezTo>
                    <a:pt x="5045" y="17788"/>
                    <a:pt x="4953" y="17696"/>
                    <a:pt x="4839" y="17696"/>
                  </a:cubicBezTo>
                  <a:close/>
                  <a:moveTo>
                    <a:pt x="120" y="17963"/>
                  </a:moveTo>
                  <a:cubicBezTo>
                    <a:pt x="97" y="17963"/>
                    <a:pt x="76" y="17993"/>
                    <a:pt x="46" y="17993"/>
                  </a:cubicBezTo>
                  <a:cubicBezTo>
                    <a:pt x="0" y="17993"/>
                    <a:pt x="23" y="18039"/>
                    <a:pt x="23" y="18061"/>
                  </a:cubicBezTo>
                  <a:cubicBezTo>
                    <a:pt x="23" y="18107"/>
                    <a:pt x="23" y="18130"/>
                    <a:pt x="23" y="18176"/>
                  </a:cubicBezTo>
                  <a:cubicBezTo>
                    <a:pt x="23" y="18198"/>
                    <a:pt x="23" y="18244"/>
                    <a:pt x="23" y="18290"/>
                  </a:cubicBezTo>
                  <a:cubicBezTo>
                    <a:pt x="23" y="18309"/>
                    <a:pt x="74" y="18363"/>
                    <a:pt x="117" y="18363"/>
                  </a:cubicBezTo>
                  <a:cubicBezTo>
                    <a:pt x="124" y="18363"/>
                    <a:pt x="131" y="18361"/>
                    <a:pt x="137" y="18358"/>
                  </a:cubicBezTo>
                  <a:cubicBezTo>
                    <a:pt x="206" y="18358"/>
                    <a:pt x="320" y="18221"/>
                    <a:pt x="320" y="18176"/>
                  </a:cubicBezTo>
                  <a:cubicBezTo>
                    <a:pt x="297" y="18107"/>
                    <a:pt x="251" y="18039"/>
                    <a:pt x="183" y="17993"/>
                  </a:cubicBezTo>
                  <a:lnTo>
                    <a:pt x="160" y="17993"/>
                  </a:lnTo>
                  <a:cubicBezTo>
                    <a:pt x="145" y="17970"/>
                    <a:pt x="132" y="17963"/>
                    <a:pt x="120" y="17963"/>
                  </a:cubicBezTo>
                  <a:close/>
                  <a:moveTo>
                    <a:pt x="1399" y="18105"/>
                  </a:moveTo>
                  <a:cubicBezTo>
                    <a:pt x="1330" y="18105"/>
                    <a:pt x="1233" y="18228"/>
                    <a:pt x="1233" y="18312"/>
                  </a:cubicBezTo>
                  <a:cubicBezTo>
                    <a:pt x="1233" y="18335"/>
                    <a:pt x="1256" y="18381"/>
                    <a:pt x="1301" y="18404"/>
                  </a:cubicBezTo>
                  <a:cubicBezTo>
                    <a:pt x="1349" y="18464"/>
                    <a:pt x="1385" y="18492"/>
                    <a:pt x="1424" y="18492"/>
                  </a:cubicBezTo>
                  <a:cubicBezTo>
                    <a:pt x="1460" y="18492"/>
                    <a:pt x="1498" y="18470"/>
                    <a:pt x="1552" y="18427"/>
                  </a:cubicBezTo>
                  <a:cubicBezTo>
                    <a:pt x="1644" y="18335"/>
                    <a:pt x="1644" y="18267"/>
                    <a:pt x="1552" y="18176"/>
                  </a:cubicBezTo>
                  <a:cubicBezTo>
                    <a:pt x="1507" y="18153"/>
                    <a:pt x="1461" y="18107"/>
                    <a:pt x="1415" y="18107"/>
                  </a:cubicBezTo>
                  <a:cubicBezTo>
                    <a:pt x="1410" y="18105"/>
                    <a:pt x="1405" y="18105"/>
                    <a:pt x="1399" y="18105"/>
                  </a:cubicBezTo>
                  <a:close/>
                  <a:moveTo>
                    <a:pt x="2762" y="18198"/>
                  </a:moveTo>
                  <a:cubicBezTo>
                    <a:pt x="2694" y="18198"/>
                    <a:pt x="2557" y="18335"/>
                    <a:pt x="2557" y="18404"/>
                  </a:cubicBezTo>
                  <a:cubicBezTo>
                    <a:pt x="2579" y="18472"/>
                    <a:pt x="2694" y="18586"/>
                    <a:pt x="2762" y="18609"/>
                  </a:cubicBezTo>
                  <a:cubicBezTo>
                    <a:pt x="2831" y="18609"/>
                    <a:pt x="2967" y="18472"/>
                    <a:pt x="2967" y="18404"/>
                  </a:cubicBezTo>
                  <a:cubicBezTo>
                    <a:pt x="2967" y="18335"/>
                    <a:pt x="2831" y="18198"/>
                    <a:pt x="2762" y="18198"/>
                  </a:cubicBezTo>
                  <a:close/>
                  <a:moveTo>
                    <a:pt x="4109" y="18335"/>
                  </a:moveTo>
                  <a:cubicBezTo>
                    <a:pt x="4040" y="18335"/>
                    <a:pt x="3903" y="18472"/>
                    <a:pt x="3903" y="18541"/>
                  </a:cubicBezTo>
                  <a:cubicBezTo>
                    <a:pt x="3903" y="18586"/>
                    <a:pt x="4040" y="18723"/>
                    <a:pt x="4086" y="18723"/>
                  </a:cubicBezTo>
                  <a:cubicBezTo>
                    <a:pt x="4091" y="18725"/>
                    <a:pt x="4097" y="18726"/>
                    <a:pt x="4103" y="18726"/>
                  </a:cubicBezTo>
                  <a:cubicBezTo>
                    <a:pt x="4178" y="18726"/>
                    <a:pt x="4314" y="18604"/>
                    <a:pt x="4314" y="18541"/>
                  </a:cubicBezTo>
                  <a:cubicBezTo>
                    <a:pt x="4314" y="18472"/>
                    <a:pt x="4177" y="18335"/>
                    <a:pt x="4109" y="18335"/>
                  </a:cubicBezTo>
                  <a:close/>
                  <a:moveTo>
                    <a:pt x="5455" y="18427"/>
                  </a:moveTo>
                  <a:cubicBezTo>
                    <a:pt x="5433" y="18427"/>
                    <a:pt x="5387" y="18449"/>
                    <a:pt x="5341" y="18495"/>
                  </a:cubicBezTo>
                  <a:cubicBezTo>
                    <a:pt x="5318" y="18518"/>
                    <a:pt x="5296" y="18564"/>
                    <a:pt x="5273" y="18609"/>
                  </a:cubicBezTo>
                  <a:cubicBezTo>
                    <a:pt x="5250" y="18632"/>
                    <a:pt x="5250" y="18632"/>
                    <a:pt x="5273" y="18678"/>
                  </a:cubicBezTo>
                  <a:cubicBezTo>
                    <a:pt x="5296" y="18701"/>
                    <a:pt x="5318" y="18769"/>
                    <a:pt x="5364" y="18792"/>
                  </a:cubicBezTo>
                  <a:cubicBezTo>
                    <a:pt x="5387" y="18815"/>
                    <a:pt x="5433" y="18815"/>
                    <a:pt x="5478" y="18837"/>
                  </a:cubicBezTo>
                  <a:cubicBezTo>
                    <a:pt x="5478" y="18792"/>
                    <a:pt x="5478" y="18769"/>
                    <a:pt x="5478" y="18723"/>
                  </a:cubicBezTo>
                  <a:cubicBezTo>
                    <a:pt x="5478" y="18701"/>
                    <a:pt x="5478" y="18655"/>
                    <a:pt x="5478" y="18632"/>
                  </a:cubicBezTo>
                  <a:cubicBezTo>
                    <a:pt x="5478" y="18609"/>
                    <a:pt x="5478" y="18586"/>
                    <a:pt x="5478" y="18541"/>
                  </a:cubicBezTo>
                  <a:cubicBezTo>
                    <a:pt x="5478" y="18518"/>
                    <a:pt x="5501" y="18449"/>
                    <a:pt x="5455" y="18427"/>
                  </a:cubicBezTo>
                  <a:close/>
                  <a:moveTo>
                    <a:pt x="708" y="18723"/>
                  </a:moveTo>
                  <a:cubicBezTo>
                    <a:pt x="594" y="18746"/>
                    <a:pt x="548" y="18792"/>
                    <a:pt x="548" y="18906"/>
                  </a:cubicBezTo>
                  <a:cubicBezTo>
                    <a:pt x="548" y="19020"/>
                    <a:pt x="594" y="19066"/>
                    <a:pt x="731" y="19066"/>
                  </a:cubicBezTo>
                  <a:cubicBezTo>
                    <a:pt x="845" y="19066"/>
                    <a:pt x="890" y="19020"/>
                    <a:pt x="890" y="18883"/>
                  </a:cubicBezTo>
                  <a:cubicBezTo>
                    <a:pt x="890" y="18769"/>
                    <a:pt x="845" y="18723"/>
                    <a:pt x="708" y="18723"/>
                  </a:cubicBezTo>
                  <a:close/>
                  <a:moveTo>
                    <a:pt x="2054" y="18837"/>
                  </a:moveTo>
                  <a:cubicBezTo>
                    <a:pt x="1940" y="18837"/>
                    <a:pt x="1895" y="18883"/>
                    <a:pt x="1895" y="19020"/>
                  </a:cubicBezTo>
                  <a:cubicBezTo>
                    <a:pt x="1895" y="19134"/>
                    <a:pt x="1940" y="19180"/>
                    <a:pt x="2077" y="19180"/>
                  </a:cubicBezTo>
                  <a:cubicBezTo>
                    <a:pt x="2191" y="19180"/>
                    <a:pt x="2237" y="19111"/>
                    <a:pt x="2237" y="18974"/>
                  </a:cubicBezTo>
                  <a:cubicBezTo>
                    <a:pt x="2237" y="18883"/>
                    <a:pt x="2191" y="18837"/>
                    <a:pt x="2054" y="18837"/>
                  </a:cubicBezTo>
                  <a:close/>
                  <a:moveTo>
                    <a:pt x="3378" y="18974"/>
                  </a:moveTo>
                  <a:cubicBezTo>
                    <a:pt x="3241" y="18974"/>
                    <a:pt x="3196" y="19020"/>
                    <a:pt x="3196" y="19134"/>
                  </a:cubicBezTo>
                  <a:cubicBezTo>
                    <a:pt x="3196" y="19248"/>
                    <a:pt x="3241" y="19294"/>
                    <a:pt x="3378" y="19294"/>
                  </a:cubicBezTo>
                  <a:cubicBezTo>
                    <a:pt x="3492" y="19294"/>
                    <a:pt x="3538" y="19248"/>
                    <a:pt x="3538" y="19134"/>
                  </a:cubicBezTo>
                  <a:cubicBezTo>
                    <a:pt x="3538" y="19020"/>
                    <a:pt x="3492" y="18974"/>
                    <a:pt x="3378" y="18974"/>
                  </a:cubicBezTo>
                  <a:close/>
                  <a:moveTo>
                    <a:pt x="4702" y="19066"/>
                  </a:moveTo>
                  <a:cubicBezTo>
                    <a:pt x="4588" y="19066"/>
                    <a:pt x="4542" y="19111"/>
                    <a:pt x="4542" y="19248"/>
                  </a:cubicBezTo>
                  <a:cubicBezTo>
                    <a:pt x="4542" y="19362"/>
                    <a:pt x="4588" y="19408"/>
                    <a:pt x="4725" y="19408"/>
                  </a:cubicBezTo>
                  <a:cubicBezTo>
                    <a:pt x="4839" y="19408"/>
                    <a:pt x="4885" y="19362"/>
                    <a:pt x="4885" y="19225"/>
                  </a:cubicBezTo>
                  <a:cubicBezTo>
                    <a:pt x="4885" y="19111"/>
                    <a:pt x="4839" y="19066"/>
                    <a:pt x="4702" y="19066"/>
                  </a:cubicBezTo>
                  <a:close/>
                  <a:moveTo>
                    <a:pt x="32" y="19347"/>
                  </a:moveTo>
                  <a:cubicBezTo>
                    <a:pt x="23" y="19347"/>
                    <a:pt x="23" y="19359"/>
                    <a:pt x="23" y="19385"/>
                  </a:cubicBezTo>
                  <a:cubicBezTo>
                    <a:pt x="23" y="19431"/>
                    <a:pt x="23" y="19454"/>
                    <a:pt x="23" y="19499"/>
                  </a:cubicBezTo>
                  <a:lnTo>
                    <a:pt x="23" y="19636"/>
                  </a:lnTo>
                  <a:cubicBezTo>
                    <a:pt x="23" y="19663"/>
                    <a:pt x="27" y="19673"/>
                    <a:pt x="32" y="19673"/>
                  </a:cubicBezTo>
                  <a:cubicBezTo>
                    <a:pt x="41" y="19673"/>
                    <a:pt x="55" y="19650"/>
                    <a:pt x="69" y="19636"/>
                  </a:cubicBezTo>
                  <a:cubicBezTo>
                    <a:pt x="183" y="19568"/>
                    <a:pt x="183" y="19431"/>
                    <a:pt x="69" y="19362"/>
                  </a:cubicBezTo>
                  <a:cubicBezTo>
                    <a:pt x="50" y="19353"/>
                    <a:pt x="39" y="19347"/>
                    <a:pt x="32" y="19347"/>
                  </a:cubicBezTo>
                  <a:close/>
                  <a:moveTo>
                    <a:pt x="1324" y="19431"/>
                  </a:moveTo>
                  <a:cubicBezTo>
                    <a:pt x="1233" y="19431"/>
                    <a:pt x="1141" y="19522"/>
                    <a:pt x="1164" y="19614"/>
                  </a:cubicBezTo>
                  <a:cubicBezTo>
                    <a:pt x="1164" y="19728"/>
                    <a:pt x="1233" y="19773"/>
                    <a:pt x="1324" y="19773"/>
                  </a:cubicBezTo>
                  <a:cubicBezTo>
                    <a:pt x="1415" y="19773"/>
                    <a:pt x="1484" y="19682"/>
                    <a:pt x="1484" y="19614"/>
                  </a:cubicBezTo>
                  <a:cubicBezTo>
                    <a:pt x="1484" y="19499"/>
                    <a:pt x="1415" y="19431"/>
                    <a:pt x="1324" y="19431"/>
                  </a:cubicBezTo>
                  <a:close/>
                  <a:moveTo>
                    <a:pt x="2671" y="19568"/>
                  </a:moveTo>
                  <a:cubicBezTo>
                    <a:pt x="2557" y="19568"/>
                    <a:pt x="2488" y="19659"/>
                    <a:pt x="2488" y="19750"/>
                  </a:cubicBezTo>
                  <a:cubicBezTo>
                    <a:pt x="2511" y="19842"/>
                    <a:pt x="2579" y="19910"/>
                    <a:pt x="2671" y="19910"/>
                  </a:cubicBezTo>
                  <a:cubicBezTo>
                    <a:pt x="2762" y="19910"/>
                    <a:pt x="2831" y="19819"/>
                    <a:pt x="2831" y="19728"/>
                  </a:cubicBezTo>
                  <a:cubicBezTo>
                    <a:pt x="2831" y="19636"/>
                    <a:pt x="2762" y="19568"/>
                    <a:pt x="2671" y="19568"/>
                  </a:cubicBezTo>
                  <a:close/>
                  <a:moveTo>
                    <a:pt x="3995" y="19682"/>
                  </a:moveTo>
                  <a:cubicBezTo>
                    <a:pt x="3903" y="19682"/>
                    <a:pt x="3835" y="19750"/>
                    <a:pt x="3835" y="19842"/>
                  </a:cubicBezTo>
                  <a:cubicBezTo>
                    <a:pt x="3835" y="19933"/>
                    <a:pt x="3903" y="20002"/>
                    <a:pt x="3995" y="20002"/>
                  </a:cubicBezTo>
                  <a:cubicBezTo>
                    <a:pt x="4086" y="20002"/>
                    <a:pt x="4177" y="19933"/>
                    <a:pt x="4177" y="19842"/>
                  </a:cubicBezTo>
                  <a:cubicBezTo>
                    <a:pt x="4177" y="19750"/>
                    <a:pt x="4109" y="19682"/>
                    <a:pt x="3995" y="19682"/>
                  </a:cubicBezTo>
                  <a:close/>
                  <a:moveTo>
                    <a:pt x="5354" y="19813"/>
                  </a:moveTo>
                  <a:cubicBezTo>
                    <a:pt x="5343" y="19813"/>
                    <a:pt x="5331" y="19815"/>
                    <a:pt x="5318" y="19819"/>
                  </a:cubicBezTo>
                  <a:cubicBezTo>
                    <a:pt x="5227" y="19819"/>
                    <a:pt x="5159" y="19865"/>
                    <a:pt x="5159" y="19956"/>
                  </a:cubicBezTo>
                  <a:cubicBezTo>
                    <a:pt x="5136" y="20047"/>
                    <a:pt x="5204" y="20139"/>
                    <a:pt x="5296" y="20139"/>
                  </a:cubicBezTo>
                  <a:cubicBezTo>
                    <a:pt x="5318" y="20139"/>
                    <a:pt x="5341" y="20139"/>
                    <a:pt x="5364" y="20116"/>
                  </a:cubicBezTo>
                  <a:cubicBezTo>
                    <a:pt x="5387" y="20047"/>
                    <a:pt x="5387" y="19956"/>
                    <a:pt x="5410" y="19887"/>
                  </a:cubicBezTo>
                  <a:cubicBezTo>
                    <a:pt x="5428" y="19850"/>
                    <a:pt x="5401" y="19813"/>
                    <a:pt x="5354" y="19813"/>
                  </a:cubicBezTo>
                  <a:close/>
                  <a:moveTo>
                    <a:pt x="594" y="20070"/>
                  </a:moveTo>
                  <a:cubicBezTo>
                    <a:pt x="525" y="20070"/>
                    <a:pt x="411" y="20184"/>
                    <a:pt x="411" y="20253"/>
                  </a:cubicBezTo>
                  <a:cubicBezTo>
                    <a:pt x="411" y="20298"/>
                    <a:pt x="525" y="20412"/>
                    <a:pt x="594" y="20412"/>
                  </a:cubicBezTo>
                  <a:cubicBezTo>
                    <a:pt x="639" y="20412"/>
                    <a:pt x="753" y="20298"/>
                    <a:pt x="753" y="20253"/>
                  </a:cubicBezTo>
                  <a:cubicBezTo>
                    <a:pt x="753" y="20184"/>
                    <a:pt x="639" y="20070"/>
                    <a:pt x="594" y="20070"/>
                  </a:cubicBezTo>
                  <a:close/>
                  <a:moveTo>
                    <a:pt x="1932" y="20181"/>
                  </a:moveTo>
                  <a:cubicBezTo>
                    <a:pt x="1926" y="20181"/>
                    <a:pt x="1922" y="20182"/>
                    <a:pt x="1918" y="20184"/>
                  </a:cubicBezTo>
                  <a:cubicBezTo>
                    <a:pt x="1872" y="20184"/>
                    <a:pt x="1758" y="20298"/>
                    <a:pt x="1758" y="20344"/>
                  </a:cubicBezTo>
                  <a:cubicBezTo>
                    <a:pt x="1758" y="20406"/>
                    <a:pt x="1853" y="20507"/>
                    <a:pt x="1921" y="20507"/>
                  </a:cubicBezTo>
                  <a:cubicBezTo>
                    <a:pt x="1928" y="20507"/>
                    <a:pt x="1934" y="20506"/>
                    <a:pt x="1940" y="20504"/>
                  </a:cubicBezTo>
                  <a:cubicBezTo>
                    <a:pt x="1986" y="20504"/>
                    <a:pt x="2100" y="20390"/>
                    <a:pt x="2100" y="20344"/>
                  </a:cubicBezTo>
                  <a:cubicBezTo>
                    <a:pt x="2100" y="20282"/>
                    <a:pt x="1986" y="20181"/>
                    <a:pt x="1932" y="20181"/>
                  </a:cubicBezTo>
                  <a:close/>
                  <a:moveTo>
                    <a:pt x="3251" y="20318"/>
                  </a:moveTo>
                  <a:cubicBezTo>
                    <a:pt x="3199" y="20318"/>
                    <a:pt x="3104" y="20418"/>
                    <a:pt x="3104" y="20481"/>
                  </a:cubicBezTo>
                  <a:cubicBezTo>
                    <a:pt x="3104" y="20527"/>
                    <a:pt x="3219" y="20641"/>
                    <a:pt x="3264" y="20641"/>
                  </a:cubicBezTo>
                  <a:cubicBezTo>
                    <a:pt x="3310" y="20641"/>
                    <a:pt x="3424" y="20549"/>
                    <a:pt x="3447" y="20481"/>
                  </a:cubicBezTo>
                  <a:cubicBezTo>
                    <a:pt x="3447" y="20435"/>
                    <a:pt x="3333" y="20321"/>
                    <a:pt x="3264" y="20321"/>
                  </a:cubicBezTo>
                  <a:cubicBezTo>
                    <a:pt x="3260" y="20319"/>
                    <a:pt x="3256" y="20318"/>
                    <a:pt x="3251" y="20318"/>
                  </a:cubicBezTo>
                  <a:close/>
                  <a:moveTo>
                    <a:pt x="4611" y="20412"/>
                  </a:moveTo>
                  <a:cubicBezTo>
                    <a:pt x="4565" y="20412"/>
                    <a:pt x="4451" y="20527"/>
                    <a:pt x="4451" y="20572"/>
                  </a:cubicBezTo>
                  <a:cubicBezTo>
                    <a:pt x="4451" y="20618"/>
                    <a:pt x="4542" y="20732"/>
                    <a:pt x="4611" y="20755"/>
                  </a:cubicBezTo>
                  <a:cubicBezTo>
                    <a:pt x="4657" y="20755"/>
                    <a:pt x="4771" y="20641"/>
                    <a:pt x="4771" y="20595"/>
                  </a:cubicBezTo>
                  <a:cubicBezTo>
                    <a:pt x="4794" y="20527"/>
                    <a:pt x="4679" y="20412"/>
                    <a:pt x="4611" y="20412"/>
                  </a:cubicBezTo>
                  <a:close/>
                  <a:moveTo>
                    <a:pt x="1187" y="20823"/>
                  </a:moveTo>
                  <a:cubicBezTo>
                    <a:pt x="1073" y="20823"/>
                    <a:pt x="1050" y="20823"/>
                    <a:pt x="1050" y="20960"/>
                  </a:cubicBezTo>
                  <a:cubicBezTo>
                    <a:pt x="1050" y="21074"/>
                    <a:pt x="1073" y="21074"/>
                    <a:pt x="1187" y="21074"/>
                  </a:cubicBezTo>
                  <a:cubicBezTo>
                    <a:pt x="1206" y="21078"/>
                    <a:pt x="1223" y="21080"/>
                    <a:pt x="1237" y="21080"/>
                  </a:cubicBezTo>
                  <a:cubicBezTo>
                    <a:pt x="1308" y="21080"/>
                    <a:pt x="1324" y="21032"/>
                    <a:pt x="1324" y="20937"/>
                  </a:cubicBezTo>
                  <a:cubicBezTo>
                    <a:pt x="1324" y="20823"/>
                    <a:pt x="1301" y="20823"/>
                    <a:pt x="1187" y="20823"/>
                  </a:cubicBezTo>
                  <a:close/>
                  <a:moveTo>
                    <a:pt x="2470" y="20952"/>
                  </a:moveTo>
                  <a:cubicBezTo>
                    <a:pt x="2411" y="20952"/>
                    <a:pt x="2397" y="20986"/>
                    <a:pt x="2397" y="21074"/>
                  </a:cubicBezTo>
                  <a:cubicBezTo>
                    <a:pt x="2397" y="21211"/>
                    <a:pt x="2420" y="21211"/>
                    <a:pt x="2534" y="21211"/>
                  </a:cubicBezTo>
                  <a:cubicBezTo>
                    <a:pt x="2648" y="21211"/>
                    <a:pt x="2671" y="21211"/>
                    <a:pt x="2671" y="21097"/>
                  </a:cubicBezTo>
                  <a:cubicBezTo>
                    <a:pt x="2671" y="20960"/>
                    <a:pt x="2648" y="20960"/>
                    <a:pt x="2534" y="20960"/>
                  </a:cubicBezTo>
                  <a:cubicBezTo>
                    <a:pt x="2508" y="20955"/>
                    <a:pt x="2487" y="20952"/>
                    <a:pt x="2470" y="20952"/>
                  </a:cubicBezTo>
                  <a:close/>
                  <a:moveTo>
                    <a:pt x="3858" y="21052"/>
                  </a:moveTo>
                  <a:cubicBezTo>
                    <a:pt x="3744" y="21052"/>
                    <a:pt x="3744" y="21052"/>
                    <a:pt x="3744" y="21188"/>
                  </a:cubicBezTo>
                  <a:cubicBezTo>
                    <a:pt x="3744" y="21303"/>
                    <a:pt x="3789" y="21325"/>
                    <a:pt x="3880" y="21325"/>
                  </a:cubicBezTo>
                  <a:cubicBezTo>
                    <a:pt x="3995" y="21303"/>
                    <a:pt x="4017" y="21303"/>
                    <a:pt x="4017" y="21166"/>
                  </a:cubicBezTo>
                  <a:cubicBezTo>
                    <a:pt x="4017" y="21052"/>
                    <a:pt x="3995" y="21052"/>
                    <a:pt x="3858" y="21052"/>
                  </a:cubicBezTo>
                  <a:close/>
                  <a:moveTo>
                    <a:pt x="1826" y="21554"/>
                  </a:moveTo>
                  <a:cubicBezTo>
                    <a:pt x="1758" y="21554"/>
                    <a:pt x="1689" y="21622"/>
                    <a:pt x="1689" y="21691"/>
                  </a:cubicBezTo>
                  <a:cubicBezTo>
                    <a:pt x="1689" y="21759"/>
                    <a:pt x="1758" y="21828"/>
                    <a:pt x="1826" y="21828"/>
                  </a:cubicBezTo>
                  <a:cubicBezTo>
                    <a:pt x="1895" y="21828"/>
                    <a:pt x="1963" y="21759"/>
                    <a:pt x="1963" y="21691"/>
                  </a:cubicBezTo>
                  <a:cubicBezTo>
                    <a:pt x="1963" y="21622"/>
                    <a:pt x="1895" y="21554"/>
                    <a:pt x="1826" y="21554"/>
                  </a:cubicBezTo>
                  <a:close/>
                  <a:moveTo>
                    <a:pt x="3127" y="21645"/>
                  </a:moveTo>
                  <a:cubicBezTo>
                    <a:pt x="3059" y="21645"/>
                    <a:pt x="3013" y="21713"/>
                    <a:pt x="3013" y="21782"/>
                  </a:cubicBezTo>
                  <a:cubicBezTo>
                    <a:pt x="3013" y="21850"/>
                    <a:pt x="3059" y="21919"/>
                    <a:pt x="3127" y="21919"/>
                  </a:cubicBezTo>
                  <a:cubicBezTo>
                    <a:pt x="3196" y="21919"/>
                    <a:pt x="3264" y="21873"/>
                    <a:pt x="3264" y="21805"/>
                  </a:cubicBezTo>
                  <a:cubicBezTo>
                    <a:pt x="3264" y="21713"/>
                    <a:pt x="3219" y="21645"/>
                    <a:pt x="3127" y="2164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3" name="Google Shape;2363;p40"/>
            <p:cNvSpPr/>
            <p:nvPr/>
          </p:nvSpPr>
          <p:spPr>
            <a:xfrm>
              <a:off x="4254800" y="1206375"/>
              <a:ext cx="135825" cy="550675"/>
            </a:xfrm>
            <a:custGeom>
              <a:avLst/>
              <a:gdLst/>
              <a:ahLst/>
              <a:cxnLst/>
              <a:rect l="l" t="t" r="r" b="b"/>
              <a:pathLst>
                <a:path w="5433" h="22027" extrusionOk="0">
                  <a:moveTo>
                    <a:pt x="2717" y="0"/>
                  </a:moveTo>
                  <a:cubicBezTo>
                    <a:pt x="1210" y="0"/>
                    <a:pt x="0" y="1233"/>
                    <a:pt x="0" y="2739"/>
                  </a:cubicBezTo>
                  <a:lnTo>
                    <a:pt x="0" y="19287"/>
                  </a:lnTo>
                  <a:cubicBezTo>
                    <a:pt x="0" y="20794"/>
                    <a:pt x="1210" y="22026"/>
                    <a:pt x="2717" y="22026"/>
                  </a:cubicBezTo>
                  <a:cubicBezTo>
                    <a:pt x="4223" y="22026"/>
                    <a:pt x="5433" y="20794"/>
                    <a:pt x="5433" y="19287"/>
                  </a:cubicBezTo>
                  <a:lnTo>
                    <a:pt x="5433" y="2739"/>
                  </a:lnTo>
                  <a:cubicBezTo>
                    <a:pt x="5433" y="1233"/>
                    <a:pt x="4223" y="0"/>
                    <a:pt x="2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4" name="Google Shape;2364;p40"/>
            <p:cNvSpPr/>
            <p:nvPr/>
          </p:nvSpPr>
          <p:spPr>
            <a:xfrm>
              <a:off x="4274200" y="1194950"/>
              <a:ext cx="138125" cy="548075"/>
            </a:xfrm>
            <a:custGeom>
              <a:avLst/>
              <a:gdLst/>
              <a:ahLst/>
              <a:cxnLst/>
              <a:rect l="l" t="t" r="r" b="b"/>
              <a:pathLst>
                <a:path w="5525" h="21923" extrusionOk="0">
                  <a:moveTo>
                    <a:pt x="2374" y="1"/>
                  </a:moveTo>
                  <a:cubicBezTo>
                    <a:pt x="2306" y="1"/>
                    <a:pt x="2260" y="46"/>
                    <a:pt x="2237" y="115"/>
                  </a:cubicBezTo>
                  <a:cubicBezTo>
                    <a:pt x="2237" y="206"/>
                    <a:pt x="2306" y="275"/>
                    <a:pt x="2397" y="275"/>
                  </a:cubicBezTo>
                  <a:cubicBezTo>
                    <a:pt x="2466" y="275"/>
                    <a:pt x="2511" y="206"/>
                    <a:pt x="2511" y="138"/>
                  </a:cubicBezTo>
                  <a:cubicBezTo>
                    <a:pt x="2511" y="69"/>
                    <a:pt x="2466" y="1"/>
                    <a:pt x="2374" y="1"/>
                  </a:cubicBezTo>
                  <a:close/>
                  <a:moveTo>
                    <a:pt x="3675" y="92"/>
                  </a:moveTo>
                  <a:cubicBezTo>
                    <a:pt x="3607" y="115"/>
                    <a:pt x="3561" y="160"/>
                    <a:pt x="3561" y="229"/>
                  </a:cubicBezTo>
                  <a:cubicBezTo>
                    <a:pt x="3561" y="297"/>
                    <a:pt x="3630" y="366"/>
                    <a:pt x="3698" y="366"/>
                  </a:cubicBezTo>
                  <a:cubicBezTo>
                    <a:pt x="3767" y="366"/>
                    <a:pt x="3812" y="297"/>
                    <a:pt x="3835" y="229"/>
                  </a:cubicBezTo>
                  <a:cubicBezTo>
                    <a:pt x="3835" y="160"/>
                    <a:pt x="3767" y="92"/>
                    <a:pt x="3675" y="92"/>
                  </a:cubicBezTo>
                  <a:close/>
                  <a:moveTo>
                    <a:pt x="1621" y="594"/>
                  </a:moveTo>
                  <a:cubicBezTo>
                    <a:pt x="1530" y="617"/>
                    <a:pt x="1507" y="617"/>
                    <a:pt x="1507" y="754"/>
                  </a:cubicBezTo>
                  <a:cubicBezTo>
                    <a:pt x="1507" y="868"/>
                    <a:pt x="1530" y="868"/>
                    <a:pt x="1644" y="868"/>
                  </a:cubicBezTo>
                  <a:cubicBezTo>
                    <a:pt x="1758" y="868"/>
                    <a:pt x="1781" y="868"/>
                    <a:pt x="1781" y="731"/>
                  </a:cubicBezTo>
                  <a:cubicBezTo>
                    <a:pt x="1781" y="617"/>
                    <a:pt x="1735" y="594"/>
                    <a:pt x="1621" y="594"/>
                  </a:cubicBezTo>
                  <a:close/>
                  <a:moveTo>
                    <a:pt x="2991" y="708"/>
                  </a:moveTo>
                  <a:cubicBezTo>
                    <a:pt x="2854" y="708"/>
                    <a:pt x="2854" y="708"/>
                    <a:pt x="2854" y="822"/>
                  </a:cubicBezTo>
                  <a:cubicBezTo>
                    <a:pt x="2854" y="959"/>
                    <a:pt x="2854" y="982"/>
                    <a:pt x="2968" y="982"/>
                  </a:cubicBezTo>
                  <a:cubicBezTo>
                    <a:pt x="3105" y="982"/>
                    <a:pt x="3127" y="959"/>
                    <a:pt x="3127" y="845"/>
                  </a:cubicBezTo>
                  <a:cubicBezTo>
                    <a:pt x="3127" y="731"/>
                    <a:pt x="3105" y="708"/>
                    <a:pt x="2991" y="708"/>
                  </a:cubicBezTo>
                  <a:close/>
                  <a:moveTo>
                    <a:pt x="4265" y="839"/>
                  </a:moveTo>
                  <a:cubicBezTo>
                    <a:pt x="4194" y="839"/>
                    <a:pt x="4181" y="887"/>
                    <a:pt x="4200" y="982"/>
                  </a:cubicBezTo>
                  <a:cubicBezTo>
                    <a:pt x="4200" y="1071"/>
                    <a:pt x="4214" y="1104"/>
                    <a:pt x="4273" y="1104"/>
                  </a:cubicBezTo>
                  <a:cubicBezTo>
                    <a:pt x="4291" y="1104"/>
                    <a:pt x="4312" y="1101"/>
                    <a:pt x="4337" y="1096"/>
                  </a:cubicBezTo>
                  <a:cubicBezTo>
                    <a:pt x="4451" y="1096"/>
                    <a:pt x="4474" y="1096"/>
                    <a:pt x="4451" y="959"/>
                  </a:cubicBezTo>
                  <a:cubicBezTo>
                    <a:pt x="4451" y="845"/>
                    <a:pt x="4451" y="845"/>
                    <a:pt x="4314" y="845"/>
                  </a:cubicBezTo>
                  <a:cubicBezTo>
                    <a:pt x="4295" y="841"/>
                    <a:pt x="4279" y="839"/>
                    <a:pt x="4265" y="839"/>
                  </a:cubicBezTo>
                  <a:close/>
                  <a:moveTo>
                    <a:pt x="913" y="1165"/>
                  </a:moveTo>
                  <a:cubicBezTo>
                    <a:pt x="845" y="1165"/>
                    <a:pt x="731" y="1279"/>
                    <a:pt x="731" y="1347"/>
                  </a:cubicBezTo>
                  <a:cubicBezTo>
                    <a:pt x="731" y="1393"/>
                    <a:pt x="845" y="1507"/>
                    <a:pt x="891" y="1507"/>
                  </a:cubicBezTo>
                  <a:cubicBezTo>
                    <a:pt x="959" y="1507"/>
                    <a:pt x="1073" y="1416"/>
                    <a:pt x="1073" y="1347"/>
                  </a:cubicBezTo>
                  <a:cubicBezTo>
                    <a:pt x="1073" y="1302"/>
                    <a:pt x="959" y="1188"/>
                    <a:pt x="913" y="1165"/>
                  </a:cubicBezTo>
                  <a:close/>
                  <a:moveTo>
                    <a:pt x="2260" y="1279"/>
                  </a:moveTo>
                  <a:cubicBezTo>
                    <a:pt x="2192" y="1279"/>
                    <a:pt x="2077" y="1370"/>
                    <a:pt x="2077" y="1439"/>
                  </a:cubicBezTo>
                  <a:cubicBezTo>
                    <a:pt x="2077" y="1484"/>
                    <a:pt x="2192" y="1598"/>
                    <a:pt x="2237" y="1621"/>
                  </a:cubicBezTo>
                  <a:cubicBezTo>
                    <a:pt x="2306" y="1621"/>
                    <a:pt x="2420" y="1507"/>
                    <a:pt x="2420" y="1439"/>
                  </a:cubicBezTo>
                  <a:cubicBezTo>
                    <a:pt x="2420" y="1393"/>
                    <a:pt x="2306" y="1279"/>
                    <a:pt x="2260" y="1279"/>
                  </a:cubicBezTo>
                  <a:close/>
                  <a:moveTo>
                    <a:pt x="3598" y="1413"/>
                  </a:moveTo>
                  <a:cubicBezTo>
                    <a:pt x="3593" y="1413"/>
                    <a:pt x="3588" y="1414"/>
                    <a:pt x="3584" y="1416"/>
                  </a:cubicBezTo>
                  <a:cubicBezTo>
                    <a:pt x="3515" y="1416"/>
                    <a:pt x="3424" y="1530"/>
                    <a:pt x="3424" y="1576"/>
                  </a:cubicBezTo>
                  <a:cubicBezTo>
                    <a:pt x="3424" y="1638"/>
                    <a:pt x="3519" y="1738"/>
                    <a:pt x="3588" y="1738"/>
                  </a:cubicBezTo>
                  <a:cubicBezTo>
                    <a:pt x="3594" y="1738"/>
                    <a:pt x="3601" y="1737"/>
                    <a:pt x="3607" y="1735"/>
                  </a:cubicBezTo>
                  <a:cubicBezTo>
                    <a:pt x="3652" y="1735"/>
                    <a:pt x="3767" y="1621"/>
                    <a:pt x="3767" y="1576"/>
                  </a:cubicBezTo>
                  <a:cubicBezTo>
                    <a:pt x="3746" y="1513"/>
                    <a:pt x="3649" y="1413"/>
                    <a:pt x="3598" y="1413"/>
                  </a:cubicBezTo>
                  <a:close/>
                  <a:moveTo>
                    <a:pt x="4931" y="1507"/>
                  </a:moveTo>
                  <a:cubicBezTo>
                    <a:pt x="4885" y="1507"/>
                    <a:pt x="4771" y="1621"/>
                    <a:pt x="4771" y="1690"/>
                  </a:cubicBezTo>
                  <a:cubicBezTo>
                    <a:pt x="4771" y="1735"/>
                    <a:pt x="4885" y="1849"/>
                    <a:pt x="4931" y="1849"/>
                  </a:cubicBezTo>
                  <a:cubicBezTo>
                    <a:pt x="4999" y="1849"/>
                    <a:pt x="5113" y="1735"/>
                    <a:pt x="5090" y="1667"/>
                  </a:cubicBezTo>
                  <a:cubicBezTo>
                    <a:pt x="5090" y="1621"/>
                    <a:pt x="4976" y="1507"/>
                    <a:pt x="4931" y="1507"/>
                  </a:cubicBezTo>
                  <a:close/>
                  <a:moveTo>
                    <a:pt x="229" y="1781"/>
                  </a:moveTo>
                  <a:cubicBezTo>
                    <a:pt x="206" y="1781"/>
                    <a:pt x="183" y="1781"/>
                    <a:pt x="160" y="1804"/>
                  </a:cubicBezTo>
                  <a:cubicBezTo>
                    <a:pt x="115" y="1872"/>
                    <a:pt x="137" y="1964"/>
                    <a:pt x="92" y="2032"/>
                  </a:cubicBezTo>
                  <a:cubicBezTo>
                    <a:pt x="92" y="2078"/>
                    <a:pt x="137" y="2123"/>
                    <a:pt x="206" y="2123"/>
                  </a:cubicBezTo>
                  <a:cubicBezTo>
                    <a:pt x="274" y="2123"/>
                    <a:pt x="366" y="2055"/>
                    <a:pt x="366" y="1964"/>
                  </a:cubicBezTo>
                  <a:cubicBezTo>
                    <a:pt x="388" y="1895"/>
                    <a:pt x="320" y="1804"/>
                    <a:pt x="229" y="1781"/>
                  </a:cubicBezTo>
                  <a:close/>
                  <a:moveTo>
                    <a:pt x="1507" y="1918"/>
                  </a:moveTo>
                  <a:cubicBezTo>
                    <a:pt x="1416" y="1918"/>
                    <a:pt x="1347" y="1986"/>
                    <a:pt x="1347" y="2078"/>
                  </a:cubicBezTo>
                  <a:cubicBezTo>
                    <a:pt x="1347" y="2159"/>
                    <a:pt x="1402" y="2241"/>
                    <a:pt x="1479" y="2241"/>
                  </a:cubicBezTo>
                  <a:cubicBezTo>
                    <a:pt x="1488" y="2241"/>
                    <a:pt x="1497" y="2240"/>
                    <a:pt x="1507" y="2237"/>
                  </a:cubicBezTo>
                  <a:cubicBezTo>
                    <a:pt x="1598" y="2237"/>
                    <a:pt x="1667" y="2169"/>
                    <a:pt x="1667" y="2078"/>
                  </a:cubicBezTo>
                  <a:cubicBezTo>
                    <a:pt x="1667" y="1986"/>
                    <a:pt x="1598" y="1918"/>
                    <a:pt x="1507" y="1918"/>
                  </a:cubicBezTo>
                  <a:close/>
                  <a:moveTo>
                    <a:pt x="2831" y="2009"/>
                  </a:moveTo>
                  <a:cubicBezTo>
                    <a:pt x="2762" y="2009"/>
                    <a:pt x="2671" y="2101"/>
                    <a:pt x="2694" y="2192"/>
                  </a:cubicBezTo>
                  <a:cubicBezTo>
                    <a:pt x="2694" y="2283"/>
                    <a:pt x="2762" y="2352"/>
                    <a:pt x="2854" y="2352"/>
                  </a:cubicBezTo>
                  <a:cubicBezTo>
                    <a:pt x="2945" y="2352"/>
                    <a:pt x="3036" y="2260"/>
                    <a:pt x="3013" y="2169"/>
                  </a:cubicBezTo>
                  <a:cubicBezTo>
                    <a:pt x="3013" y="2078"/>
                    <a:pt x="2922" y="2009"/>
                    <a:pt x="2831" y="2009"/>
                  </a:cubicBezTo>
                  <a:close/>
                  <a:moveTo>
                    <a:pt x="4177" y="2146"/>
                  </a:moveTo>
                  <a:cubicBezTo>
                    <a:pt x="4109" y="2146"/>
                    <a:pt x="4018" y="2237"/>
                    <a:pt x="4018" y="2329"/>
                  </a:cubicBezTo>
                  <a:cubicBezTo>
                    <a:pt x="4018" y="2420"/>
                    <a:pt x="4109" y="2489"/>
                    <a:pt x="4200" y="2489"/>
                  </a:cubicBezTo>
                  <a:cubicBezTo>
                    <a:pt x="4292" y="2489"/>
                    <a:pt x="4383" y="2397"/>
                    <a:pt x="4360" y="2306"/>
                  </a:cubicBezTo>
                  <a:cubicBezTo>
                    <a:pt x="4360" y="2215"/>
                    <a:pt x="4292" y="2146"/>
                    <a:pt x="4177" y="2146"/>
                  </a:cubicBezTo>
                  <a:close/>
                  <a:moveTo>
                    <a:pt x="5489" y="2251"/>
                  </a:moveTo>
                  <a:cubicBezTo>
                    <a:pt x="5481" y="2251"/>
                    <a:pt x="5468" y="2271"/>
                    <a:pt x="5456" y="2283"/>
                  </a:cubicBezTo>
                  <a:cubicBezTo>
                    <a:pt x="5342" y="2352"/>
                    <a:pt x="5342" y="2489"/>
                    <a:pt x="5456" y="2557"/>
                  </a:cubicBezTo>
                  <a:cubicBezTo>
                    <a:pt x="5475" y="2566"/>
                    <a:pt x="5486" y="2572"/>
                    <a:pt x="5492" y="2572"/>
                  </a:cubicBezTo>
                  <a:cubicBezTo>
                    <a:pt x="5501" y="2572"/>
                    <a:pt x="5501" y="2561"/>
                    <a:pt x="5501" y="2534"/>
                  </a:cubicBezTo>
                  <a:cubicBezTo>
                    <a:pt x="5501" y="2489"/>
                    <a:pt x="5501" y="2466"/>
                    <a:pt x="5501" y="2420"/>
                  </a:cubicBezTo>
                  <a:lnTo>
                    <a:pt x="5501" y="2306"/>
                  </a:lnTo>
                  <a:cubicBezTo>
                    <a:pt x="5501" y="2265"/>
                    <a:pt x="5497" y="2251"/>
                    <a:pt x="5489" y="2251"/>
                  </a:cubicBezTo>
                  <a:close/>
                  <a:moveTo>
                    <a:pt x="799" y="2511"/>
                  </a:moveTo>
                  <a:cubicBezTo>
                    <a:pt x="685" y="2511"/>
                    <a:pt x="640" y="2557"/>
                    <a:pt x="640" y="2694"/>
                  </a:cubicBezTo>
                  <a:cubicBezTo>
                    <a:pt x="640" y="2808"/>
                    <a:pt x="685" y="2854"/>
                    <a:pt x="822" y="2854"/>
                  </a:cubicBezTo>
                  <a:cubicBezTo>
                    <a:pt x="936" y="2854"/>
                    <a:pt x="982" y="2808"/>
                    <a:pt x="982" y="2671"/>
                  </a:cubicBezTo>
                  <a:cubicBezTo>
                    <a:pt x="982" y="2557"/>
                    <a:pt x="913" y="2511"/>
                    <a:pt x="799" y="2511"/>
                  </a:cubicBezTo>
                  <a:close/>
                  <a:moveTo>
                    <a:pt x="2146" y="2626"/>
                  </a:moveTo>
                  <a:cubicBezTo>
                    <a:pt x="2032" y="2626"/>
                    <a:pt x="1986" y="2671"/>
                    <a:pt x="1986" y="2785"/>
                  </a:cubicBezTo>
                  <a:cubicBezTo>
                    <a:pt x="1986" y="2899"/>
                    <a:pt x="2032" y="2945"/>
                    <a:pt x="2146" y="2945"/>
                  </a:cubicBezTo>
                  <a:cubicBezTo>
                    <a:pt x="2260" y="2945"/>
                    <a:pt x="2306" y="2899"/>
                    <a:pt x="2306" y="2785"/>
                  </a:cubicBezTo>
                  <a:cubicBezTo>
                    <a:pt x="2306" y="2671"/>
                    <a:pt x="2260" y="2626"/>
                    <a:pt x="2146" y="2626"/>
                  </a:cubicBezTo>
                  <a:close/>
                  <a:moveTo>
                    <a:pt x="3447" y="2762"/>
                  </a:moveTo>
                  <a:cubicBezTo>
                    <a:pt x="3333" y="2762"/>
                    <a:pt x="3287" y="2808"/>
                    <a:pt x="3287" y="2945"/>
                  </a:cubicBezTo>
                  <a:cubicBezTo>
                    <a:pt x="3287" y="3059"/>
                    <a:pt x="3333" y="3082"/>
                    <a:pt x="3470" y="3082"/>
                  </a:cubicBezTo>
                  <a:cubicBezTo>
                    <a:pt x="3584" y="3082"/>
                    <a:pt x="3630" y="3036"/>
                    <a:pt x="3630" y="2922"/>
                  </a:cubicBezTo>
                  <a:cubicBezTo>
                    <a:pt x="3630" y="2785"/>
                    <a:pt x="3584" y="2762"/>
                    <a:pt x="3447" y="2762"/>
                  </a:cubicBezTo>
                  <a:close/>
                  <a:moveTo>
                    <a:pt x="4794" y="2854"/>
                  </a:moveTo>
                  <a:cubicBezTo>
                    <a:pt x="4680" y="2854"/>
                    <a:pt x="4634" y="2899"/>
                    <a:pt x="4634" y="3036"/>
                  </a:cubicBezTo>
                  <a:cubicBezTo>
                    <a:pt x="4634" y="3150"/>
                    <a:pt x="4680" y="3196"/>
                    <a:pt x="4817" y="3196"/>
                  </a:cubicBezTo>
                  <a:cubicBezTo>
                    <a:pt x="4931" y="3196"/>
                    <a:pt x="4976" y="3128"/>
                    <a:pt x="4976" y="3014"/>
                  </a:cubicBezTo>
                  <a:cubicBezTo>
                    <a:pt x="4976" y="2899"/>
                    <a:pt x="4908" y="2854"/>
                    <a:pt x="4794" y="2854"/>
                  </a:cubicBezTo>
                  <a:close/>
                  <a:moveTo>
                    <a:pt x="46" y="3105"/>
                  </a:moveTo>
                  <a:cubicBezTo>
                    <a:pt x="46" y="3128"/>
                    <a:pt x="23" y="3150"/>
                    <a:pt x="23" y="3196"/>
                  </a:cubicBezTo>
                  <a:cubicBezTo>
                    <a:pt x="23" y="3219"/>
                    <a:pt x="23" y="3265"/>
                    <a:pt x="23" y="3287"/>
                  </a:cubicBezTo>
                  <a:cubicBezTo>
                    <a:pt x="23" y="3310"/>
                    <a:pt x="23" y="3356"/>
                    <a:pt x="23" y="3379"/>
                  </a:cubicBezTo>
                  <a:cubicBezTo>
                    <a:pt x="46" y="3402"/>
                    <a:pt x="0" y="3470"/>
                    <a:pt x="69" y="3493"/>
                  </a:cubicBezTo>
                  <a:cubicBezTo>
                    <a:pt x="92" y="3493"/>
                    <a:pt x="137" y="3470"/>
                    <a:pt x="160" y="3447"/>
                  </a:cubicBezTo>
                  <a:cubicBezTo>
                    <a:pt x="206" y="3402"/>
                    <a:pt x="229" y="3356"/>
                    <a:pt x="251" y="3333"/>
                  </a:cubicBezTo>
                  <a:cubicBezTo>
                    <a:pt x="274" y="3287"/>
                    <a:pt x="274" y="3287"/>
                    <a:pt x="251" y="3265"/>
                  </a:cubicBezTo>
                  <a:cubicBezTo>
                    <a:pt x="206" y="3219"/>
                    <a:pt x="183" y="3173"/>
                    <a:pt x="160" y="3128"/>
                  </a:cubicBezTo>
                  <a:cubicBezTo>
                    <a:pt x="137" y="3105"/>
                    <a:pt x="69" y="3105"/>
                    <a:pt x="46" y="3105"/>
                  </a:cubicBezTo>
                  <a:close/>
                  <a:moveTo>
                    <a:pt x="1399" y="3194"/>
                  </a:moveTo>
                  <a:cubicBezTo>
                    <a:pt x="1327" y="3194"/>
                    <a:pt x="1210" y="3315"/>
                    <a:pt x="1210" y="3379"/>
                  </a:cubicBezTo>
                  <a:cubicBezTo>
                    <a:pt x="1210" y="3447"/>
                    <a:pt x="1324" y="3584"/>
                    <a:pt x="1393" y="3584"/>
                  </a:cubicBezTo>
                  <a:cubicBezTo>
                    <a:pt x="1398" y="3586"/>
                    <a:pt x="1404" y="3587"/>
                    <a:pt x="1410" y="3587"/>
                  </a:cubicBezTo>
                  <a:cubicBezTo>
                    <a:pt x="1484" y="3587"/>
                    <a:pt x="1621" y="3463"/>
                    <a:pt x="1621" y="3379"/>
                  </a:cubicBezTo>
                  <a:cubicBezTo>
                    <a:pt x="1621" y="3333"/>
                    <a:pt x="1484" y="3196"/>
                    <a:pt x="1416" y="3196"/>
                  </a:cubicBezTo>
                  <a:cubicBezTo>
                    <a:pt x="1410" y="3194"/>
                    <a:pt x="1405" y="3194"/>
                    <a:pt x="1399" y="3194"/>
                  </a:cubicBezTo>
                  <a:close/>
                  <a:moveTo>
                    <a:pt x="2746" y="3331"/>
                  </a:moveTo>
                  <a:cubicBezTo>
                    <a:pt x="2674" y="3331"/>
                    <a:pt x="2557" y="3452"/>
                    <a:pt x="2557" y="3516"/>
                  </a:cubicBezTo>
                  <a:cubicBezTo>
                    <a:pt x="2534" y="3584"/>
                    <a:pt x="2671" y="3721"/>
                    <a:pt x="2739" y="3721"/>
                  </a:cubicBezTo>
                  <a:cubicBezTo>
                    <a:pt x="2808" y="3721"/>
                    <a:pt x="2945" y="3584"/>
                    <a:pt x="2945" y="3516"/>
                  </a:cubicBezTo>
                  <a:cubicBezTo>
                    <a:pt x="2945" y="3447"/>
                    <a:pt x="2831" y="3333"/>
                    <a:pt x="2762" y="3333"/>
                  </a:cubicBezTo>
                  <a:cubicBezTo>
                    <a:pt x="2757" y="3331"/>
                    <a:pt x="2752" y="3331"/>
                    <a:pt x="2746" y="3331"/>
                  </a:cubicBezTo>
                  <a:close/>
                  <a:moveTo>
                    <a:pt x="4106" y="3430"/>
                  </a:moveTo>
                  <a:cubicBezTo>
                    <a:pt x="4069" y="3430"/>
                    <a:pt x="4029" y="3459"/>
                    <a:pt x="3972" y="3516"/>
                  </a:cubicBezTo>
                  <a:cubicBezTo>
                    <a:pt x="3881" y="3584"/>
                    <a:pt x="3881" y="3675"/>
                    <a:pt x="3972" y="3744"/>
                  </a:cubicBezTo>
                  <a:cubicBezTo>
                    <a:pt x="3995" y="3790"/>
                    <a:pt x="4040" y="3812"/>
                    <a:pt x="4109" y="3812"/>
                  </a:cubicBezTo>
                  <a:cubicBezTo>
                    <a:pt x="4112" y="3814"/>
                    <a:pt x="4116" y="3815"/>
                    <a:pt x="4121" y="3815"/>
                  </a:cubicBezTo>
                  <a:cubicBezTo>
                    <a:pt x="4174" y="3815"/>
                    <a:pt x="4292" y="3693"/>
                    <a:pt x="4292" y="3630"/>
                  </a:cubicBezTo>
                  <a:cubicBezTo>
                    <a:pt x="4269" y="3584"/>
                    <a:pt x="4269" y="3539"/>
                    <a:pt x="4223" y="3516"/>
                  </a:cubicBezTo>
                  <a:cubicBezTo>
                    <a:pt x="4177" y="3459"/>
                    <a:pt x="4143" y="3430"/>
                    <a:pt x="4106" y="3430"/>
                  </a:cubicBezTo>
                  <a:close/>
                  <a:moveTo>
                    <a:pt x="5400" y="3557"/>
                  </a:moveTo>
                  <a:cubicBezTo>
                    <a:pt x="5395" y="3557"/>
                    <a:pt x="5390" y="3558"/>
                    <a:pt x="5387" y="3561"/>
                  </a:cubicBezTo>
                  <a:cubicBezTo>
                    <a:pt x="5319" y="3584"/>
                    <a:pt x="5205" y="3698"/>
                    <a:pt x="5205" y="3744"/>
                  </a:cubicBezTo>
                  <a:cubicBezTo>
                    <a:pt x="5205" y="3812"/>
                    <a:pt x="5250" y="3881"/>
                    <a:pt x="5319" y="3927"/>
                  </a:cubicBezTo>
                  <a:lnTo>
                    <a:pt x="5364" y="3927"/>
                  </a:lnTo>
                  <a:cubicBezTo>
                    <a:pt x="5372" y="3949"/>
                    <a:pt x="5382" y="3957"/>
                    <a:pt x="5393" y="3957"/>
                  </a:cubicBezTo>
                  <a:cubicBezTo>
                    <a:pt x="5415" y="3957"/>
                    <a:pt x="5440" y="3927"/>
                    <a:pt x="5456" y="3927"/>
                  </a:cubicBezTo>
                  <a:cubicBezTo>
                    <a:pt x="5524" y="3927"/>
                    <a:pt x="5501" y="3881"/>
                    <a:pt x="5501" y="3858"/>
                  </a:cubicBezTo>
                  <a:cubicBezTo>
                    <a:pt x="5501" y="3812"/>
                    <a:pt x="5501" y="3790"/>
                    <a:pt x="5501" y="3744"/>
                  </a:cubicBezTo>
                  <a:cubicBezTo>
                    <a:pt x="5501" y="3721"/>
                    <a:pt x="5501" y="3675"/>
                    <a:pt x="5501" y="3630"/>
                  </a:cubicBezTo>
                  <a:cubicBezTo>
                    <a:pt x="5501" y="3610"/>
                    <a:pt x="5434" y="3557"/>
                    <a:pt x="5400" y="3557"/>
                  </a:cubicBezTo>
                  <a:close/>
                  <a:moveTo>
                    <a:pt x="662" y="3835"/>
                  </a:moveTo>
                  <a:cubicBezTo>
                    <a:pt x="571" y="3835"/>
                    <a:pt x="457" y="3927"/>
                    <a:pt x="480" y="4041"/>
                  </a:cubicBezTo>
                  <a:cubicBezTo>
                    <a:pt x="480" y="4132"/>
                    <a:pt x="571" y="4223"/>
                    <a:pt x="662" y="4223"/>
                  </a:cubicBezTo>
                  <a:cubicBezTo>
                    <a:pt x="776" y="4223"/>
                    <a:pt x="868" y="4132"/>
                    <a:pt x="868" y="4018"/>
                  </a:cubicBezTo>
                  <a:cubicBezTo>
                    <a:pt x="868" y="3927"/>
                    <a:pt x="776" y="3835"/>
                    <a:pt x="662" y="3835"/>
                  </a:cubicBezTo>
                  <a:close/>
                  <a:moveTo>
                    <a:pt x="2009" y="3927"/>
                  </a:moveTo>
                  <a:cubicBezTo>
                    <a:pt x="1918" y="3927"/>
                    <a:pt x="1804" y="4018"/>
                    <a:pt x="1804" y="4132"/>
                  </a:cubicBezTo>
                  <a:cubicBezTo>
                    <a:pt x="1804" y="4223"/>
                    <a:pt x="1895" y="4337"/>
                    <a:pt x="2009" y="4337"/>
                  </a:cubicBezTo>
                  <a:cubicBezTo>
                    <a:pt x="2123" y="4337"/>
                    <a:pt x="2214" y="4246"/>
                    <a:pt x="2214" y="4132"/>
                  </a:cubicBezTo>
                  <a:cubicBezTo>
                    <a:pt x="2214" y="4018"/>
                    <a:pt x="2123" y="3927"/>
                    <a:pt x="2009" y="3927"/>
                  </a:cubicBezTo>
                  <a:close/>
                  <a:moveTo>
                    <a:pt x="3356" y="4064"/>
                  </a:moveTo>
                  <a:cubicBezTo>
                    <a:pt x="3242" y="4064"/>
                    <a:pt x="3150" y="4155"/>
                    <a:pt x="3150" y="4269"/>
                  </a:cubicBezTo>
                  <a:cubicBezTo>
                    <a:pt x="3150" y="4360"/>
                    <a:pt x="3242" y="4452"/>
                    <a:pt x="3356" y="4474"/>
                  </a:cubicBezTo>
                  <a:cubicBezTo>
                    <a:pt x="3470" y="4474"/>
                    <a:pt x="3561" y="4383"/>
                    <a:pt x="3561" y="4269"/>
                  </a:cubicBezTo>
                  <a:cubicBezTo>
                    <a:pt x="3561" y="4155"/>
                    <a:pt x="3470" y="4064"/>
                    <a:pt x="3356" y="4064"/>
                  </a:cubicBezTo>
                  <a:close/>
                  <a:moveTo>
                    <a:pt x="4702" y="4155"/>
                  </a:moveTo>
                  <a:cubicBezTo>
                    <a:pt x="4588" y="4155"/>
                    <a:pt x="4497" y="4269"/>
                    <a:pt x="4497" y="4360"/>
                  </a:cubicBezTo>
                  <a:cubicBezTo>
                    <a:pt x="4497" y="4474"/>
                    <a:pt x="4588" y="4566"/>
                    <a:pt x="4702" y="4566"/>
                  </a:cubicBezTo>
                  <a:cubicBezTo>
                    <a:pt x="4817" y="4566"/>
                    <a:pt x="4908" y="4474"/>
                    <a:pt x="4908" y="4360"/>
                  </a:cubicBezTo>
                  <a:cubicBezTo>
                    <a:pt x="4908" y="4246"/>
                    <a:pt x="4794" y="4155"/>
                    <a:pt x="4702" y="4155"/>
                  </a:cubicBezTo>
                  <a:close/>
                  <a:moveTo>
                    <a:pt x="46" y="4429"/>
                  </a:moveTo>
                  <a:cubicBezTo>
                    <a:pt x="46" y="4474"/>
                    <a:pt x="46" y="4520"/>
                    <a:pt x="23" y="4566"/>
                  </a:cubicBezTo>
                  <a:cubicBezTo>
                    <a:pt x="23" y="4588"/>
                    <a:pt x="23" y="4611"/>
                    <a:pt x="23" y="4634"/>
                  </a:cubicBezTo>
                  <a:cubicBezTo>
                    <a:pt x="23" y="4657"/>
                    <a:pt x="23" y="4680"/>
                    <a:pt x="23" y="4703"/>
                  </a:cubicBezTo>
                  <a:cubicBezTo>
                    <a:pt x="46" y="4748"/>
                    <a:pt x="46" y="4794"/>
                    <a:pt x="46" y="4840"/>
                  </a:cubicBezTo>
                  <a:cubicBezTo>
                    <a:pt x="69" y="4817"/>
                    <a:pt x="92" y="4771"/>
                    <a:pt x="137" y="4748"/>
                  </a:cubicBezTo>
                  <a:cubicBezTo>
                    <a:pt x="206" y="4703"/>
                    <a:pt x="160" y="4611"/>
                    <a:pt x="160" y="4543"/>
                  </a:cubicBezTo>
                  <a:cubicBezTo>
                    <a:pt x="160" y="4497"/>
                    <a:pt x="92" y="4474"/>
                    <a:pt x="46" y="4429"/>
                  </a:cubicBezTo>
                  <a:close/>
                  <a:moveTo>
                    <a:pt x="1256" y="4520"/>
                  </a:moveTo>
                  <a:cubicBezTo>
                    <a:pt x="1142" y="4543"/>
                    <a:pt x="1073" y="4611"/>
                    <a:pt x="1073" y="4748"/>
                  </a:cubicBezTo>
                  <a:cubicBezTo>
                    <a:pt x="1073" y="4862"/>
                    <a:pt x="1164" y="4931"/>
                    <a:pt x="1279" y="4931"/>
                  </a:cubicBezTo>
                  <a:cubicBezTo>
                    <a:pt x="1393" y="4931"/>
                    <a:pt x="1484" y="4840"/>
                    <a:pt x="1484" y="4725"/>
                  </a:cubicBezTo>
                  <a:cubicBezTo>
                    <a:pt x="1484" y="4611"/>
                    <a:pt x="1393" y="4520"/>
                    <a:pt x="1256" y="4520"/>
                  </a:cubicBezTo>
                  <a:close/>
                  <a:moveTo>
                    <a:pt x="2602" y="4657"/>
                  </a:moveTo>
                  <a:cubicBezTo>
                    <a:pt x="2488" y="4657"/>
                    <a:pt x="2420" y="4748"/>
                    <a:pt x="2420" y="4885"/>
                  </a:cubicBezTo>
                  <a:cubicBezTo>
                    <a:pt x="2420" y="4999"/>
                    <a:pt x="2488" y="5068"/>
                    <a:pt x="2625" y="5068"/>
                  </a:cubicBezTo>
                  <a:cubicBezTo>
                    <a:pt x="2739" y="5068"/>
                    <a:pt x="2808" y="4977"/>
                    <a:pt x="2808" y="4862"/>
                  </a:cubicBezTo>
                  <a:cubicBezTo>
                    <a:pt x="2808" y="4748"/>
                    <a:pt x="2739" y="4657"/>
                    <a:pt x="2602" y="4657"/>
                  </a:cubicBezTo>
                  <a:close/>
                  <a:moveTo>
                    <a:pt x="3949" y="4771"/>
                  </a:moveTo>
                  <a:cubicBezTo>
                    <a:pt x="3835" y="4771"/>
                    <a:pt x="3767" y="4840"/>
                    <a:pt x="3767" y="4977"/>
                  </a:cubicBezTo>
                  <a:cubicBezTo>
                    <a:pt x="3767" y="5091"/>
                    <a:pt x="3835" y="5159"/>
                    <a:pt x="3949" y="5159"/>
                  </a:cubicBezTo>
                  <a:cubicBezTo>
                    <a:pt x="4086" y="5159"/>
                    <a:pt x="4155" y="5091"/>
                    <a:pt x="4155" y="4977"/>
                  </a:cubicBezTo>
                  <a:cubicBezTo>
                    <a:pt x="4155" y="4840"/>
                    <a:pt x="4086" y="4771"/>
                    <a:pt x="3949" y="4771"/>
                  </a:cubicBezTo>
                  <a:close/>
                  <a:moveTo>
                    <a:pt x="5296" y="4908"/>
                  </a:moveTo>
                  <a:cubicBezTo>
                    <a:pt x="5182" y="4908"/>
                    <a:pt x="5090" y="4977"/>
                    <a:pt x="5090" y="5113"/>
                  </a:cubicBezTo>
                  <a:cubicBezTo>
                    <a:pt x="5090" y="5228"/>
                    <a:pt x="5182" y="5296"/>
                    <a:pt x="5296" y="5296"/>
                  </a:cubicBezTo>
                  <a:cubicBezTo>
                    <a:pt x="5433" y="5296"/>
                    <a:pt x="5501" y="5228"/>
                    <a:pt x="5501" y="5091"/>
                  </a:cubicBezTo>
                  <a:cubicBezTo>
                    <a:pt x="5501" y="4977"/>
                    <a:pt x="5410" y="4908"/>
                    <a:pt x="5296" y="4908"/>
                  </a:cubicBezTo>
                  <a:close/>
                  <a:moveTo>
                    <a:pt x="571" y="5113"/>
                  </a:moveTo>
                  <a:cubicBezTo>
                    <a:pt x="525" y="5113"/>
                    <a:pt x="480" y="5136"/>
                    <a:pt x="411" y="5159"/>
                  </a:cubicBezTo>
                  <a:cubicBezTo>
                    <a:pt x="366" y="5205"/>
                    <a:pt x="366" y="5273"/>
                    <a:pt x="343" y="5342"/>
                  </a:cubicBezTo>
                  <a:cubicBezTo>
                    <a:pt x="320" y="5387"/>
                    <a:pt x="366" y="5433"/>
                    <a:pt x="411" y="5479"/>
                  </a:cubicBezTo>
                  <a:cubicBezTo>
                    <a:pt x="434" y="5547"/>
                    <a:pt x="525" y="5524"/>
                    <a:pt x="571" y="5570"/>
                  </a:cubicBezTo>
                  <a:cubicBezTo>
                    <a:pt x="617" y="5524"/>
                    <a:pt x="685" y="5547"/>
                    <a:pt x="731" y="5501"/>
                  </a:cubicBezTo>
                  <a:cubicBezTo>
                    <a:pt x="776" y="5433"/>
                    <a:pt x="754" y="5387"/>
                    <a:pt x="799" y="5342"/>
                  </a:cubicBezTo>
                  <a:cubicBezTo>
                    <a:pt x="754" y="5296"/>
                    <a:pt x="776" y="5228"/>
                    <a:pt x="731" y="5182"/>
                  </a:cubicBezTo>
                  <a:cubicBezTo>
                    <a:pt x="685" y="5113"/>
                    <a:pt x="617" y="5159"/>
                    <a:pt x="571" y="5113"/>
                  </a:cubicBezTo>
                  <a:close/>
                  <a:moveTo>
                    <a:pt x="1891" y="5244"/>
                  </a:moveTo>
                  <a:cubicBezTo>
                    <a:pt x="1854" y="5244"/>
                    <a:pt x="1813" y="5278"/>
                    <a:pt x="1758" y="5296"/>
                  </a:cubicBezTo>
                  <a:cubicBezTo>
                    <a:pt x="1689" y="5319"/>
                    <a:pt x="1735" y="5410"/>
                    <a:pt x="1667" y="5456"/>
                  </a:cubicBezTo>
                  <a:cubicBezTo>
                    <a:pt x="1689" y="5501"/>
                    <a:pt x="1712" y="5570"/>
                    <a:pt x="1735" y="5616"/>
                  </a:cubicBezTo>
                  <a:cubicBezTo>
                    <a:pt x="1781" y="5684"/>
                    <a:pt x="1849" y="5684"/>
                    <a:pt x="1895" y="5707"/>
                  </a:cubicBezTo>
                  <a:cubicBezTo>
                    <a:pt x="1941" y="5707"/>
                    <a:pt x="2009" y="5661"/>
                    <a:pt x="2055" y="5638"/>
                  </a:cubicBezTo>
                  <a:cubicBezTo>
                    <a:pt x="2123" y="5616"/>
                    <a:pt x="2100" y="5524"/>
                    <a:pt x="2146" y="5479"/>
                  </a:cubicBezTo>
                  <a:cubicBezTo>
                    <a:pt x="2123" y="5433"/>
                    <a:pt x="2100" y="5365"/>
                    <a:pt x="2077" y="5319"/>
                  </a:cubicBezTo>
                  <a:cubicBezTo>
                    <a:pt x="2055" y="5250"/>
                    <a:pt x="1963" y="5273"/>
                    <a:pt x="1918" y="5250"/>
                  </a:cubicBezTo>
                  <a:cubicBezTo>
                    <a:pt x="1909" y="5246"/>
                    <a:pt x="1900" y="5244"/>
                    <a:pt x="1891" y="5244"/>
                  </a:cubicBezTo>
                  <a:close/>
                  <a:moveTo>
                    <a:pt x="3206" y="5337"/>
                  </a:moveTo>
                  <a:cubicBezTo>
                    <a:pt x="3177" y="5337"/>
                    <a:pt x="3121" y="5387"/>
                    <a:pt x="3082" y="5387"/>
                  </a:cubicBezTo>
                  <a:cubicBezTo>
                    <a:pt x="2991" y="5433"/>
                    <a:pt x="3036" y="5524"/>
                    <a:pt x="2991" y="5547"/>
                  </a:cubicBezTo>
                  <a:cubicBezTo>
                    <a:pt x="3013" y="5616"/>
                    <a:pt x="3013" y="5661"/>
                    <a:pt x="3059" y="5707"/>
                  </a:cubicBezTo>
                  <a:cubicBezTo>
                    <a:pt x="3082" y="5775"/>
                    <a:pt x="3150" y="5775"/>
                    <a:pt x="3219" y="5798"/>
                  </a:cubicBezTo>
                  <a:cubicBezTo>
                    <a:pt x="3227" y="5803"/>
                    <a:pt x="3236" y="5804"/>
                    <a:pt x="3245" y="5804"/>
                  </a:cubicBezTo>
                  <a:cubicBezTo>
                    <a:pt x="3283" y="5804"/>
                    <a:pt x="3323" y="5771"/>
                    <a:pt x="3379" y="5753"/>
                  </a:cubicBezTo>
                  <a:cubicBezTo>
                    <a:pt x="3424" y="5707"/>
                    <a:pt x="3401" y="5616"/>
                    <a:pt x="3470" y="5570"/>
                  </a:cubicBezTo>
                  <a:cubicBezTo>
                    <a:pt x="3447" y="5524"/>
                    <a:pt x="3424" y="5479"/>
                    <a:pt x="3379" y="5410"/>
                  </a:cubicBezTo>
                  <a:cubicBezTo>
                    <a:pt x="3356" y="5365"/>
                    <a:pt x="3264" y="5365"/>
                    <a:pt x="3219" y="5342"/>
                  </a:cubicBezTo>
                  <a:cubicBezTo>
                    <a:pt x="3216" y="5338"/>
                    <a:pt x="3211" y="5337"/>
                    <a:pt x="3206" y="5337"/>
                  </a:cubicBezTo>
                  <a:close/>
                  <a:moveTo>
                    <a:pt x="4565" y="5479"/>
                  </a:moveTo>
                  <a:cubicBezTo>
                    <a:pt x="4520" y="5501"/>
                    <a:pt x="4474" y="5501"/>
                    <a:pt x="4406" y="5524"/>
                  </a:cubicBezTo>
                  <a:cubicBezTo>
                    <a:pt x="4360" y="5570"/>
                    <a:pt x="4360" y="5638"/>
                    <a:pt x="4337" y="5707"/>
                  </a:cubicBezTo>
                  <a:cubicBezTo>
                    <a:pt x="4314" y="5753"/>
                    <a:pt x="4360" y="5798"/>
                    <a:pt x="4406" y="5867"/>
                  </a:cubicBezTo>
                  <a:cubicBezTo>
                    <a:pt x="4429" y="5912"/>
                    <a:pt x="4520" y="5890"/>
                    <a:pt x="4565" y="5958"/>
                  </a:cubicBezTo>
                  <a:cubicBezTo>
                    <a:pt x="4588" y="5890"/>
                    <a:pt x="4680" y="5912"/>
                    <a:pt x="4725" y="5867"/>
                  </a:cubicBezTo>
                  <a:cubicBezTo>
                    <a:pt x="4771" y="5821"/>
                    <a:pt x="4748" y="5753"/>
                    <a:pt x="4794" y="5707"/>
                  </a:cubicBezTo>
                  <a:cubicBezTo>
                    <a:pt x="4748" y="5661"/>
                    <a:pt x="4771" y="5593"/>
                    <a:pt x="4725" y="5547"/>
                  </a:cubicBezTo>
                  <a:cubicBezTo>
                    <a:pt x="4680" y="5501"/>
                    <a:pt x="4611" y="5524"/>
                    <a:pt x="4565" y="5479"/>
                  </a:cubicBezTo>
                  <a:close/>
                  <a:moveTo>
                    <a:pt x="46" y="5912"/>
                  </a:moveTo>
                  <a:cubicBezTo>
                    <a:pt x="46" y="5958"/>
                    <a:pt x="46" y="6004"/>
                    <a:pt x="46" y="6026"/>
                  </a:cubicBezTo>
                  <a:lnTo>
                    <a:pt x="69" y="6026"/>
                  </a:lnTo>
                  <a:cubicBezTo>
                    <a:pt x="69" y="6004"/>
                    <a:pt x="69" y="6004"/>
                    <a:pt x="69" y="5981"/>
                  </a:cubicBezTo>
                  <a:cubicBezTo>
                    <a:pt x="69" y="5958"/>
                    <a:pt x="69" y="5935"/>
                    <a:pt x="69" y="5935"/>
                  </a:cubicBezTo>
                  <a:cubicBezTo>
                    <a:pt x="69" y="5912"/>
                    <a:pt x="46" y="5912"/>
                    <a:pt x="46" y="5912"/>
                  </a:cubicBezTo>
                  <a:close/>
                  <a:moveTo>
                    <a:pt x="1164" y="5844"/>
                  </a:moveTo>
                  <a:cubicBezTo>
                    <a:pt x="1073" y="5844"/>
                    <a:pt x="936" y="5958"/>
                    <a:pt x="936" y="6072"/>
                  </a:cubicBezTo>
                  <a:cubicBezTo>
                    <a:pt x="936" y="6163"/>
                    <a:pt x="1050" y="6300"/>
                    <a:pt x="1164" y="6300"/>
                  </a:cubicBezTo>
                  <a:cubicBezTo>
                    <a:pt x="1173" y="6302"/>
                    <a:pt x="1182" y="6303"/>
                    <a:pt x="1190" y="6303"/>
                  </a:cubicBezTo>
                  <a:cubicBezTo>
                    <a:pt x="1295" y="6303"/>
                    <a:pt x="1394" y="6178"/>
                    <a:pt x="1416" y="6072"/>
                  </a:cubicBezTo>
                  <a:cubicBezTo>
                    <a:pt x="1416" y="5958"/>
                    <a:pt x="1279" y="5844"/>
                    <a:pt x="1164" y="5844"/>
                  </a:cubicBezTo>
                  <a:close/>
                  <a:moveTo>
                    <a:pt x="2537" y="5978"/>
                  </a:moveTo>
                  <a:cubicBezTo>
                    <a:pt x="2528" y="5978"/>
                    <a:pt x="2520" y="5979"/>
                    <a:pt x="2511" y="5981"/>
                  </a:cubicBezTo>
                  <a:cubicBezTo>
                    <a:pt x="2397" y="5981"/>
                    <a:pt x="2283" y="6118"/>
                    <a:pt x="2283" y="6232"/>
                  </a:cubicBezTo>
                  <a:cubicBezTo>
                    <a:pt x="2283" y="6323"/>
                    <a:pt x="2420" y="6437"/>
                    <a:pt x="2511" y="6437"/>
                  </a:cubicBezTo>
                  <a:cubicBezTo>
                    <a:pt x="2648" y="6437"/>
                    <a:pt x="2762" y="6300"/>
                    <a:pt x="2762" y="6209"/>
                  </a:cubicBezTo>
                  <a:cubicBezTo>
                    <a:pt x="2741" y="6103"/>
                    <a:pt x="2642" y="5978"/>
                    <a:pt x="2537" y="5978"/>
                  </a:cubicBezTo>
                  <a:close/>
                  <a:moveTo>
                    <a:pt x="3835" y="6072"/>
                  </a:moveTo>
                  <a:cubicBezTo>
                    <a:pt x="3721" y="6072"/>
                    <a:pt x="3607" y="6209"/>
                    <a:pt x="3630" y="6323"/>
                  </a:cubicBezTo>
                  <a:cubicBezTo>
                    <a:pt x="3630" y="6437"/>
                    <a:pt x="3767" y="6551"/>
                    <a:pt x="3858" y="6551"/>
                  </a:cubicBezTo>
                  <a:cubicBezTo>
                    <a:pt x="3972" y="6551"/>
                    <a:pt x="4109" y="6415"/>
                    <a:pt x="4086" y="6300"/>
                  </a:cubicBezTo>
                  <a:cubicBezTo>
                    <a:pt x="4086" y="6186"/>
                    <a:pt x="3949" y="6072"/>
                    <a:pt x="3835" y="6072"/>
                  </a:cubicBezTo>
                  <a:close/>
                  <a:moveTo>
                    <a:pt x="5159" y="6209"/>
                  </a:moveTo>
                  <a:cubicBezTo>
                    <a:pt x="5045" y="6209"/>
                    <a:pt x="4931" y="6346"/>
                    <a:pt x="4931" y="6460"/>
                  </a:cubicBezTo>
                  <a:cubicBezTo>
                    <a:pt x="4931" y="6574"/>
                    <a:pt x="5068" y="6688"/>
                    <a:pt x="5159" y="6688"/>
                  </a:cubicBezTo>
                  <a:cubicBezTo>
                    <a:pt x="5296" y="6688"/>
                    <a:pt x="5410" y="6551"/>
                    <a:pt x="5410" y="6437"/>
                  </a:cubicBezTo>
                  <a:cubicBezTo>
                    <a:pt x="5387" y="6323"/>
                    <a:pt x="5273" y="6209"/>
                    <a:pt x="5159" y="6209"/>
                  </a:cubicBezTo>
                  <a:close/>
                  <a:moveTo>
                    <a:pt x="434" y="6437"/>
                  </a:moveTo>
                  <a:cubicBezTo>
                    <a:pt x="274" y="6437"/>
                    <a:pt x="206" y="6529"/>
                    <a:pt x="206" y="6688"/>
                  </a:cubicBezTo>
                  <a:cubicBezTo>
                    <a:pt x="206" y="6848"/>
                    <a:pt x="274" y="6917"/>
                    <a:pt x="434" y="6917"/>
                  </a:cubicBezTo>
                  <a:cubicBezTo>
                    <a:pt x="594" y="6917"/>
                    <a:pt x="662" y="6848"/>
                    <a:pt x="662" y="6688"/>
                  </a:cubicBezTo>
                  <a:cubicBezTo>
                    <a:pt x="662" y="6529"/>
                    <a:pt x="594" y="6437"/>
                    <a:pt x="434" y="6437"/>
                  </a:cubicBezTo>
                  <a:close/>
                  <a:moveTo>
                    <a:pt x="1781" y="6574"/>
                  </a:moveTo>
                  <a:cubicBezTo>
                    <a:pt x="1644" y="6574"/>
                    <a:pt x="1530" y="6688"/>
                    <a:pt x="1530" y="6825"/>
                  </a:cubicBezTo>
                  <a:cubicBezTo>
                    <a:pt x="1530" y="6962"/>
                    <a:pt x="1644" y="7054"/>
                    <a:pt x="1781" y="7054"/>
                  </a:cubicBezTo>
                  <a:cubicBezTo>
                    <a:pt x="1918" y="7054"/>
                    <a:pt x="2032" y="6939"/>
                    <a:pt x="2009" y="6803"/>
                  </a:cubicBezTo>
                  <a:cubicBezTo>
                    <a:pt x="2032" y="6666"/>
                    <a:pt x="1895" y="6574"/>
                    <a:pt x="1781" y="6574"/>
                  </a:cubicBezTo>
                  <a:close/>
                  <a:moveTo>
                    <a:pt x="3127" y="6688"/>
                  </a:moveTo>
                  <a:cubicBezTo>
                    <a:pt x="2968" y="6688"/>
                    <a:pt x="2876" y="6757"/>
                    <a:pt x="2876" y="6917"/>
                  </a:cubicBezTo>
                  <a:cubicBezTo>
                    <a:pt x="2876" y="7076"/>
                    <a:pt x="2968" y="7145"/>
                    <a:pt x="3127" y="7145"/>
                  </a:cubicBezTo>
                  <a:cubicBezTo>
                    <a:pt x="3287" y="7145"/>
                    <a:pt x="3356" y="7076"/>
                    <a:pt x="3356" y="6917"/>
                  </a:cubicBezTo>
                  <a:cubicBezTo>
                    <a:pt x="3356" y="6757"/>
                    <a:pt x="3264" y="6688"/>
                    <a:pt x="3127" y="6688"/>
                  </a:cubicBezTo>
                  <a:close/>
                  <a:moveTo>
                    <a:pt x="4498" y="6822"/>
                  </a:moveTo>
                  <a:cubicBezTo>
                    <a:pt x="4483" y="6822"/>
                    <a:pt x="4468" y="6823"/>
                    <a:pt x="4451" y="6825"/>
                  </a:cubicBezTo>
                  <a:cubicBezTo>
                    <a:pt x="4314" y="6825"/>
                    <a:pt x="4223" y="6894"/>
                    <a:pt x="4223" y="7054"/>
                  </a:cubicBezTo>
                  <a:cubicBezTo>
                    <a:pt x="4223" y="7213"/>
                    <a:pt x="4314" y="7282"/>
                    <a:pt x="4474" y="7282"/>
                  </a:cubicBezTo>
                  <a:cubicBezTo>
                    <a:pt x="4611" y="7282"/>
                    <a:pt x="4702" y="7213"/>
                    <a:pt x="4702" y="7054"/>
                  </a:cubicBezTo>
                  <a:cubicBezTo>
                    <a:pt x="4702" y="6910"/>
                    <a:pt x="4629" y="6822"/>
                    <a:pt x="4498" y="6822"/>
                  </a:cubicBezTo>
                  <a:close/>
                  <a:moveTo>
                    <a:pt x="1120" y="7182"/>
                  </a:moveTo>
                  <a:cubicBezTo>
                    <a:pt x="1107" y="7182"/>
                    <a:pt x="1092" y="7184"/>
                    <a:pt x="1073" y="7191"/>
                  </a:cubicBezTo>
                  <a:lnTo>
                    <a:pt x="982" y="7191"/>
                  </a:lnTo>
                  <a:cubicBezTo>
                    <a:pt x="970" y="7188"/>
                    <a:pt x="958" y="7186"/>
                    <a:pt x="948" y="7186"/>
                  </a:cubicBezTo>
                  <a:cubicBezTo>
                    <a:pt x="878" y="7186"/>
                    <a:pt x="839" y="7245"/>
                    <a:pt x="799" y="7305"/>
                  </a:cubicBezTo>
                  <a:cubicBezTo>
                    <a:pt x="776" y="7373"/>
                    <a:pt x="799" y="7442"/>
                    <a:pt x="799" y="7510"/>
                  </a:cubicBezTo>
                  <a:cubicBezTo>
                    <a:pt x="822" y="7556"/>
                    <a:pt x="845" y="7579"/>
                    <a:pt x="868" y="7601"/>
                  </a:cubicBezTo>
                  <a:cubicBezTo>
                    <a:pt x="902" y="7647"/>
                    <a:pt x="942" y="7658"/>
                    <a:pt x="982" y="7658"/>
                  </a:cubicBezTo>
                  <a:cubicBezTo>
                    <a:pt x="1022" y="7658"/>
                    <a:pt x="1062" y="7647"/>
                    <a:pt x="1096" y="7647"/>
                  </a:cubicBezTo>
                  <a:cubicBezTo>
                    <a:pt x="1108" y="7653"/>
                    <a:pt x="1119" y="7656"/>
                    <a:pt x="1129" y="7656"/>
                  </a:cubicBezTo>
                  <a:cubicBezTo>
                    <a:pt x="1156" y="7656"/>
                    <a:pt x="1177" y="7635"/>
                    <a:pt x="1210" y="7601"/>
                  </a:cubicBezTo>
                  <a:cubicBezTo>
                    <a:pt x="1256" y="7556"/>
                    <a:pt x="1279" y="7487"/>
                    <a:pt x="1279" y="7442"/>
                  </a:cubicBezTo>
                  <a:cubicBezTo>
                    <a:pt x="1279" y="7396"/>
                    <a:pt x="1279" y="7396"/>
                    <a:pt x="1279" y="7396"/>
                  </a:cubicBezTo>
                  <a:cubicBezTo>
                    <a:pt x="1279" y="7328"/>
                    <a:pt x="1256" y="7282"/>
                    <a:pt x="1210" y="7236"/>
                  </a:cubicBezTo>
                  <a:cubicBezTo>
                    <a:pt x="1177" y="7203"/>
                    <a:pt x="1156" y="7182"/>
                    <a:pt x="1120" y="7182"/>
                  </a:cubicBezTo>
                  <a:close/>
                  <a:moveTo>
                    <a:pt x="2375" y="7279"/>
                  </a:moveTo>
                  <a:cubicBezTo>
                    <a:pt x="2316" y="7279"/>
                    <a:pt x="2260" y="7289"/>
                    <a:pt x="2214" y="7350"/>
                  </a:cubicBezTo>
                  <a:cubicBezTo>
                    <a:pt x="2169" y="7373"/>
                    <a:pt x="2146" y="7419"/>
                    <a:pt x="2146" y="7487"/>
                  </a:cubicBezTo>
                  <a:cubicBezTo>
                    <a:pt x="2169" y="7556"/>
                    <a:pt x="2123" y="7601"/>
                    <a:pt x="2169" y="7670"/>
                  </a:cubicBezTo>
                  <a:cubicBezTo>
                    <a:pt x="2237" y="7738"/>
                    <a:pt x="2283" y="7761"/>
                    <a:pt x="2374" y="7761"/>
                  </a:cubicBezTo>
                  <a:cubicBezTo>
                    <a:pt x="2443" y="7738"/>
                    <a:pt x="2511" y="7761"/>
                    <a:pt x="2557" y="7693"/>
                  </a:cubicBezTo>
                  <a:cubicBezTo>
                    <a:pt x="2625" y="7647"/>
                    <a:pt x="2625" y="7579"/>
                    <a:pt x="2625" y="7510"/>
                  </a:cubicBezTo>
                  <a:cubicBezTo>
                    <a:pt x="2625" y="7487"/>
                    <a:pt x="2625" y="7419"/>
                    <a:pt x="2602" y="7396"/>
                  </a:cubicBezTo>
                  <a:cubicBezTo>
                    <a:pt x="2557" y="7350"/>
                    <a:pt x="2534" y="7282"/>
                    <a:pt x="2466" y="7282"/>
                  </a:cubicBezTo>
                  <a:cubicBezTo>
                    <a:pt x="2435" y="7282"/>
                    <a:pt x="2405" y="7279"/>
                    <a:pt x="2375" y="7279"/>
                  </a:cubicBezTo>
                  <a:close/>
                  <a:moveTo>
                    <a:pt x="3675" y="7407"/>
                  </a:moveTo>
                  <a:cubicBezTo>
                    <a:pt x="3630" y="7407"/>
                    <a:pt x="3584" y="7419"/>
                    <a:pt x="3538" y="7464"/>
                  </a:cubicBezTo>
                  <a:cubicBezTo>
                    <a:pt x="3515" y="7510"/>
                    <a:pt x="3470" y="7556"/>
                    <a:pt x="3493" y="7624"/>
                  </a:cubicBezTo>
                  <a:cubicBezTo>
                    <a:pt x="3493" y="7670"/>
                    <a:pt x="3470" y="7738"/>
                    <a:pt x="3515" y="7807"/>
                  </a:cubicBezTo>
                  <a:cubicBezTo>
                    <a:pt x="3584" y="7875"/>
                    <a:pt x="3630" y="7898"/>
                    <a:pt x="3721" y="7898"/>
                  </a:cubicBezTo>
                  <a:cubicBezTo>
                    <a:pt x="3789" y="7875"/>
                    <a:pt x="3835" y="7898"/>
                    <a:pt x="3904" y="7830"/>
                  </a:cubicBezTo>
                  <a:cubicBezTo>
                    <a:pt x="3949" y="7784"/>
                    <a:pt x="3972" y="7716"/>
                    <a:pt x="3972" y="7647"/>
                  </a:cubicBezTo>
                  <a:cubicBezTo>
                    <a:pt x="3949" y="7601"/>
                    <a:pt x="3972" y="7556"/>
                    <a:pt x="3949" y="7533"/>
                  </a:cubicBezTo>
                  <a:cubicBezTo>
                    <a:pt x="3904" y="7487"/>
                    <a:pt x="3881" y="7419"/>
                    <a:pt x="3812" y="7419"/>
                  </a:cubicBezTo>
                  <a:cubicBezTo>
                    <a:pt x="3767" y="7419"/>
                    <a:pt x="3721" y="7407"/>
                    <a:pt x="3675" y="7407"/>
                  </a:cubicBezTo>
                  <a:close/>
                  <a:moveTo>
                    <a:pt x="5022" y="7510"/>
                  </a:moveTo>
                  <a:cubicBezTo>
                    <a:pt x="4908" y="7510"/>
                    <a:pt x="4862" y="7579"/>
                    <a:pt x="4839" y="7647"/>
                  </a:cubicBezTo>
                  <a:cubicBezTo>
                    <a:pt x="4817" y="7693"/>
                    <a:pt x="4817" y="7784"/>
                    <a:pt x="4839" y="7852"/>
                  </a:cubicBezTo>
                  <a:cubicBezTo>
                    <a:pt x="4839" y="7875"/>
                    <a:pt x="4885" y="7921"/>
                    <a:pt x="4908" y="7944"/>
                  </a:cubicBezTo>
                  <a:cubicBezTo>
                    <a:pt x="4931" y="7978"/>
                    <a:pt x="4965" y="7984"/>
                    <a:pt x="5002" y="7984"/>
                  </a:cubicBezTo>
                  <a:cubicBezTo>
                    <a:pt x="5021" y="7984"/>
                    <a:pt x="5040" y="7982"/>
                    <a:pt x="5059" y="7982"/>
                  </a:cubicBezTo>
                  <a:cubicBezTo>
                    <a:pt x="5078" y="7982"/>
                    <a:pt x="5096" y="7984"/>
                    <a:pt x="5113" y="7989"/>
                  </a:cubicBezTo>
                  <a:cubicBezTo>
                    <a:pt x="5159" y="7989"/>
                    <a:pt x="5205" y="7967"/>
                    <a:pt x="5227" y="7944"/>
                  </a:cubicBezTo>
                  <a:cubicBezTo>
                    <a:pt x="5296" y="7898"/>
                    <a:pt x="5319" y="7830"/>
                    <a:pt x="5296" y="7761"/>
                  </a:cubicBezTo>
                  <a:cubicBezTo>
                    <a:pt x="5296" y="7738"/>
                    <a:pt x="5296" y="7738"/>
                    <a:pt x="5296" y="7716"/>
                  </a:cubicBezTo>
                  <a:cubicBezTo>
                    <a:pt x="5319" y="7670"/>
                    <a:pt x="5296" y="7624"/>
                    <a:pt x="5250" y="7579"/>
                  </a:cubicBezTo>
                  <a:cubicBezTo>
                    <a:pt x="5205" y="7533"/>
                    <a:pt x="5159" y="7510"/>
                    <a:pt x="5090" y="7510"/>
                  </a:cubicBezTo>
                  <a:cubicBezTo>
                    <a:pt x="5079" y="7522"/>
                    <a:pt x="5068" y="7527"/>
                    <a:pt x="5056" y="7527"/>
                  </a:cubicBezTo>
                  <a:cubicBezTo>
                    <a:pt x="5045" y="7527"/>
                    <a:pt x="5033" y="7522"/>
                    <a:pt x="5022" y="7510"/>
                  </a:cubicBezTo>
                  <a:close/>
                  <a:moveTo>
                    <a:pt x="320" y="7759"/>
                  </a:moveTo>
                  <a:cubicBezTo>
                    <a:pt x="209" y="7759"/>
                    <a:pt x="69" y="7906"/>
                    <a:pt x="69" y="8012"/>
                  </a:cubicBezTo>
                  <a:cubicBezTo>
                    <a:pt x="69" y="8126"/>
                    <a:pt x="206" y="8286"/>
                    <a:pt x="320" y="8286"/>
                  </a:cubicBezTo>
                  <a:cubicBezTo>
                    <a:pt x="327" y="8288"/>
                    <a:pt x="335" y="8288"/>
                    <a:pt x="343" y="8288"/>
                  </a:cubicBezTo>
                  <a:cubicBezTo>
                    <a:pt x="454" y="8288"/>
                    <a:pt x="594" y="8140"/>
                    <a:pt x="594" y="8012"/>
                  </a:cubicBezTo>
                  <a:cubicBezTo>
                    <a:pt x="594" y="7921"/>
                    <a:pt x="457" y="7761"/>
                    <a:pt x="343" y="7761"/>
                  </a:cubicBezTo>
                  <a:cubicBezTo>
                    <a:pt x="335" y="7760"/>
                    <a:pt x="328" y="7759"/>
                    <a:pt x="320" y="7759"/>
                  </a:cubicBezTo>
                  <a:close/>
                  <a:moveTo>
                    <a:pt x="1689" y="7896"/>
                  </a:moveTo>
                  <a:cubicBezTo>
                    <a:pt x="1682" y="7896"/>
                    <a:pt x="1674" y="7897"/>
                    <a:pt x="1667" y="7898"/>
                  </a:cubicBezTo>
                  <a:cubicBezTo>
                    <a:pt x="1553" y="7898"/>
                    <a:pt x="1393" y="8058"/>
                    <a:pt x="1416" y="8172"/>
                  </a:cubicBezTo>
                  <a:cubicBezTo>
                    <a:pt x="1416" y="8309"/>
                    <a:pt x="1575" y="8423"/>
                    <a:pt x="1667" y="8423"/>
                  </a:cubicBezTo>
                  <a:cubicBezTo>
                    <a:pt x="1781" y="8423"/>
                    <a:pt x="1963" y="8263"/>
                    <a:pt x="1941" y="8149"/>
                  </a:cubicBezTo>
                  <a:cubicBezTo>
                    <a:pt x="1941" y="8043"/>
                    <a:pt x="1801" y="7896"/>
                    <a:pt x="1689" y="7896"/>
                  </a:cubicBezTo>
                  <a:close/>
                  <a:moveTo>
                    <a:pt x="2991" y="7989"/>
                  </a:moveTo>
                  <a:cubicBezTo>
                    <a:pt x="2876" y="7989"/>
                    <a:pt x="2717" y="8126"/>
                    <a:pt x="2717" y="8241"/>
                  </a:cubicBezTo>
                  <a:cubicBezTo>
                    <a:pt x="2717" y="8355"/>
                    <a:pt x="2854" y="8514"/>
                    <a:pt x="2968" y="8537"/>
                  </a:cubicBezTo>
                  <a:cubicBezTo>
                    <a:pt x="3082" y="8537"/>
                    <a:pt x="3242" y="8377"/>
                    <a:pt x="3264" y="8263"/>
                  </a:cubicBezTo>
                  <a:cubicBezTo>
                    <a:pt x="3264" y="8149"/>
                    <a:pt x="3105" y="7989"/>
                    <a:pt x="2991" y="7989"/>
                  </a:cubicBezTo>
                  <a:close/>
                  <a:moveTo>
                    <a:pt x="5478" y="8332"/>
                  </a:moveTo>
                  <a:cubicBezTo>
                    <a:pt x="5433" y="8400"/>
                    <a:pt x="5364" y="8469"/>
                    <a:pt x="5410" y="8560"/>
                  </a:cubicBezTo>
                  <a:cubicBezTo>
                    <a:pt x="5433" y="8583"/>
                    <a:pt x="5456" y="8629"/>
                    <a:pt x="5501" y="8651"/>
                  </a:cubicBezTo>
                  <a:cubicBezTo>
                    <a:pt x="5501" y="8629"/>
                    <a:pt x="5501" y="8583"/>
                    <a:pt x="5501" y="8537"/>
                  </a:cubicBezTo>
                  <a:cubicBezTo>
                    <a:pt x="5501" y="8537"/>
                    <a:pt x="5501" y="8514"/>
                    <a:pt x="5501" y="8492"/>
                  </a:cubicBezTo>
                  <a:cubicBezTo>
                    <a:pt x="5501" y="8446"/>
                    <a:pt x="5501" y="8400"/>
                    <a:pt x="5501" y="8355"/>
                  </a:cubicBezTo>
                  <a:cubicBezTo>
                    <a:pt x="5501" y="8355"/>
                    <a:pt x="5501" y="8332"/>
                    <a:pt x="5501" y="8332"/>
                  </a:cubicBezTo>
                  <a:close/>
                  <a:moveTo>
                    <a:pt x="4337" y="8124"/>
                  </a:moveTo>
                  <a:cubicBezTo>
                    <a:pt x="4329" y="8124"/>
                    <a:pt x="4322" y="8125"/>
                    <a:pt x="4314" y="8126"/>
                  </a:cubicBezTo>
                  <a:cubicBezTo>
                    <a:pt x="4200" y="8126"/>
                    <a:pt x="4040" y="8286"/>
                    <a:pt x="4063" y="8400"/>
                  </a:cubicBezTo>
                  <a:cubicBezTo>
                    <a:pt x="4063" y="8514"/>
                    <a:pt x="4200" y="8651"/>
                    <a:pt x="4314" y="8651"/>
                  </a:cubicBezTo>
                  <a:cubicBezTo>
                    <a:pt x="4322" y="8653"/>
                    <a:pt x="4330" y="8654"/>
                    <a:pt x="4337" y="8654"/>
                  </a:cubicBezTo>
                  <a:cubicBezTo>
                    <a:pt x="4451" y="8654"/>
                    <a:pt x="4610" y="8507"/>
                    <a:pt x="4588" y="8400"/>
                  </a:cubicBezTo>
                  <a:cubicBezTo>
                    <a:pt x="4588" y="8272"/>
                    <a:pt x="4449" y="8124"/>
                    <a:pt x="4337" y="8124"/>
                  </a:cubicBezTo>
                  <a:close/>
                  <a:moveTo>
                    <a:pt x="936" y="8492"/>
                  </a:moveTo>
                  <a:cubicBezTo>
                    <a:pt x="776" y="8492"/>
                    <a:pt x="662" y="8606"/>
                    <a:pt x="662" y="8743"/>
                  </a:cubicBezTo>
                  <a:cubicBezTo>
                    <a:pt x="662" y="8925"/>
                    <a:pt x="776" y="9039"/>
                    <a:pt x="936" y="9039"/>
                  </a:cubicBezTo>
                  <a:cubicBezTo>
                    <a:pt x="1096" y="9039"/>
                    <a:pt x="1210" y="8925"/>
                    <a:pt x="1210" y="8766"/>
                  </a:cubicBezTo>
                  <a:cubicBezTo>
                    <a:pt x="1210" y="8606"/>
                    <a:pt x="1096" y="8492"/>
                    <a:pt x="936" y="8492"/>
                  </a:cubicBezTo>
                  <a:close/>
                  <a:moveTo>
                    <a:pt x="2283" y="8583"/>
                  </a:moveTo>
                  <a:cubicBezTo>
                    <a:pt x="2123" y="8583"/>
                    <a:pt x="2009" y="8697"/>
                    <a:pt x="2009" y="8857"/>
                  </a:cubicBezTo>
                  <a:cubicBezTo>
                    <a:pt x="2009" y="9017"/>
                    <a:pt x="2123" y="9131"/>
                    <a:pt x="2283" y="9131"/>
                  </a:cubicBezTo>
                  <a:cubicBezTo>
                    <a:pt x="2443" y="9131"/>
                    <a:pt x="2557" y="9017"/>
                    <a:pt x="2557" y="8857"/>
                  </a:cubicBezTo>
                  <a:cubicBezTo>
                    <a:pt x="2557" y="8697"/>
                    <a:pt x="2443" y="8583"/>
                    <a:pt x="2283" y="8583"/>
                  </a:cubicBezTo>
                  <a:close/>
                  <a:moveTo>
                    <a:pt x="3630" y="8720"/>
                  </a:moveTo>
                  <a:cubicBezTo>
                    <a:pt x="3470" y="8720"/>
                    <a:pt x="3356" y="8834"/>
                    <a:pt x="3356" y="8994"/>
                  </a:cubicBezTo>
                  <a:cubicBezTo>
                    <a:pt x="3356" y="9154"/>
                    <a:pt x="3470" y="9268"/>
                    <a:pt x="3607" y="9268"/>
                  </a:cubicBezTo>
                  <a:cubicBezTo>
                    <a:pt x="3767" y="9268"/>
                    <a:pt x="3881" y="9154"/>
                    <a:pt x="3881" y="8994"/>
                  </a:cubicBezTo>
                  <a:cubicBezTo>
                    <a:pt x="3904" y="8834"/>
                    <a:pt x="3789" y="8720"/>
                    <a:pt x="3630" y="8720"/>
                  </a:cubicBezTo>
                  <a:close/>
                  <a:moveTo>
                    <a:pt x="4931" y="8834"/>
                  </a:moveTo>
                  <a:cubicBezTo>
                    <a:pt x="4771" y="8834"/>
                    <a:pt x="4657" y="8925"/>
                    <a:pt x="4657" y="9085"/>
                  </a:cubicBezTo>
                  <a:cubicBezTo>
                    <a:pt x="4657" y="9245"/>
                    <a:pt x="4771" y="9359"/>
                    <a:pt x="4931" y="9359"/>
                  </a:cubicBezTo>
                  <a:cubicBezTo>
                    <a:pt x="5090" y="9359"/>
                    <a:pt x="5205" y="9268"/>
                    <a:pt x="5205" y="9108"/>
                  </a:cubicBezTo>
                  <a:cubicBezTo>
                    <a:pt x="5205" y="8948"/>
                    <a:pt x="5090" y="8834"/>
                    <a:pt x="4931" y="8834"/>
                  </a:cubicBezTo>
                  <a:close/>
                  <a:moveTo>
                    <a:pt x="195" y="9090"/>
                  </a:moveTo>
                  <a:cubicBezTo>
                    <a:pt x="167" y="9090"/>
                    <a:pt x="140" y="9095"/>
                    <a:pt x="115" y="9108"/>
                  </a:cubicBezTo>
                  <a:cubicBezTo>
                    <a:pt x="69" y="9131"/>
                    <a:pt x="23" y="9154"/>
                    <a:pt x="23" y="9222"/>
                  </a:cubicBezTo>
                  <a:cubicBezTo>
                    <a:pt x="46" y="9268"/>
                    <a:pt x="23" y="9313"/>
                    <a:pt x="23" y="9359"/>
                  </a:cubicBezTo>
                  <a:cubicBezTo>
                    <a:pt x="23" y="9427"/>
                    <a:pt x="23" y="9473"/>
                    <a:pt x="23" y="9519"/>
                  </a:cubicBezTo>
                  <a:cubicBezTo>
                    <a:pt x="23" y="9587"/>
                    <a:pt x="23" y="9587"/>
                    <a:pt x="92" y="9610"/>
                  </a:cubicBezTo>
                  <a:cubicBezTo>
                    <a:pt x="137" y="9633"/>
                    <a:pt x="160" y="9633"/>
                    <a:pt x="206" y="9633"/>
                  </a:cubicBezTo>
                  <a:cubicBezTo>
                    <a:pt x="320" y="9633"/>
                    <a:pt x="411" y="9564"/>
                    <a:pt x="457" y="9473"/>
                  </a:cubicBezTo>
                  <a:cubicBezTo>
                    <a:pt x="503" y="9359"/>
                    <a:pt x="480" y="9268"/>
                    <a:pt x="411" y="9176"/>
                  </a:cubicBezTo>
                  <a:cubicBezTo>
                    <a:pt x="345" y="9127"/>
                    <a:pt x="268" y="9090"/>
                    <a:pt x="195" y="9090"/>
                  </a:cubicBezTo>
                  <a:close/>
                  <a:moveTo>
                    <a:pt x="1553" y="9199"/>
                  </a:moveTo>
                  <a:cubicBezTo>
                    <a:pt x="1393" y="9199"/>
                    <a:pt x="1279" y="9290"/>
                    <a:pt x="1279" y="9450"/>
                  </a:cubicBezTo>
                  <a:cubicBezTo>
                    <a:pt x="1279" y="9633"/>
                    <a:pt x="1370" y="9724"/>
                    <a:pt x="1530" y="9724"/>
                  </a:cubicBezTo>
                  <a:cubicBezTo>
                    <a:pt x="1712" y="9724"/>
                    <a:pt x="1804" y="9633"/>
                    <a:pt x="1804" y="9473"/>
                  </a:cubicBezTo>
                  <a:cubicBezTo>
                    <a:pt x="1804" y="9313"/>
                    <a:pt x="1712" y="9199"/>
                    <a:pt x="1553" y="9199"/>
                  </a:cubicBezTo>
                  <a:close/>
                  <a:moveTo>
                    <a:pt x="2899" y="9336"/>
                  </a:moveTo>
                  <a:cubicBezTo>
                    <a:pt x="2739" y="9336"/>
                    <a:pt x="2625" y="9427"/>
                    <a:pt x="2625" y="9587"/>
                  </a:cubicBezTo>
                  <a:cubicBezTo>
                    <a:pt x="2625" y="9747"/>
                    <a:pt x="2717" y="9861"/>
                    <a:pt x="2876" y="9861"/>
                  </a:cubicBezTo>
                  <a:cubicBezTo>
                    <a:pt x="3036" y="9861"/>
                    <a:pt x="3150" y="9770"/>
                    <a:pt x="3150" y="9610"/>
                  </a:cubicBezTo>
                  <a:cubicBezTo>
                    <a:pt x="3150" y="9450"/>
                    <a:pt x="3036" y="9336"/>
                    <a:pt x="2899" y="9336"/>
                  </a:cubicBezTo>
                  <a:close/>
                  <a:moveTo>
                    <a:pt x="4246" y="9427"/>
                  </a:moveTo>
                  <a:cubicBezTo>
                    <a:pt x="4063" y="9427"/>
                    <a:pt x="3972" y="9542"/>
                    <a:pt x="3949" y="9701"/>
                  </a:cubicBezTo>
                  <a:cubicBezTo>
                    <a:pt x="3949" y="9861"/>
                    <a:pt x="4063" y="9975"/>
                    <a:pt x="4223" y="9975"/>
                  </a:cubicBezTo>
                  <a:cubicBezTo>
                    <a:pt x="4383" y="9975"/>
                    <a:pt x="4497" y="9861"/>
                    <a:pt x="4497" y="9701"/>
                  </a:cubicBezTo>
                  <a:cubicBezTo>
                    <a:pt x="4497" y="9542"/>
                    <a:pt x="4383" y="9427"/>
                    <a:pt x="4246" y="9427"/>
                  </a:cubicBezTo>
                  <a:close/>
                  <a:moveTo>
                    <a:pt x="5495" y="9578"/>
                  </a:moveTo>
                  <a:cubicBezTo>
                    <a:pt x="5488" y="9578"/>
                    <a:pt x="5476" y="9581"/>
                    <a:pt x="5456" y="9587"/>
                  </a:cubicBezTo>
                  <a:cubicBezTo>
                    <a:pt x="5342" y="9656"/>
                    <a:pt x="5296" y="9747"/>
                    <a:pt x="5296" y="9861"/>
                  </a:cubicBezTo>
                  <a:cubicBezTo>
                    <a:pt x="5296" y="9975"/>
                    <a:pt x="5364" y="10044"/>
                    <a:pt x="5478" y="10089"/>
                  </a:cubicBezTo>
                  <a:cubicBezTo>
                    <a:pt x="5485" y="10096"/>
                    <a:pt x="5490" y="10099"/>
                    <a:pt x="5493" y="10099"/>
                  </a:cubicBezTo>
                  <a:cubicBezTo>
                    <a:pt x="5501" y="10099"/>
                    <a:pt x="5501" y="10083"/>
                    <a:pt x="5501" y="10067"/>
                  </a:cubicBezTo>
                  <a:cubicBezTo>
                    <a:pt x="5501" y="9998"/>
                    <a:pt x="5501" y="9930"/>
                    <a:pt x="5501" y="9861"/>
                  </a:cubicBezTo>
                  <a:cubicBezTo>
                    <a:pt x="5501" y="9770"/>
                    <a:pt x="5501" y="9701"/>
                    <a:pt x="5501" y="9610"/>
                  </a:cubicBezTo>
                  <a:cubicBezTo>
                    <a:pt x="5501" y="9594"/>
                    <a:pt x="5513" y="9578"/>
                    <a:pt x="5495" y="9578"/>
                  </a:cubicBezTo>
                  <a:close/>
                  <a:moveTo>
                    <a:pt x="799" y="9838"/>
                  </a:moveTo>
                  <a:cubicBezTo>
                    <a:pt x="731" y="9838"/>
                    <a:pt x="662" y="9838"/>
                    <a:pt x="617" y="9907"/>
                  </a:cubicBezTo>
                  <a:cubicBezTo>
                    <a:pt x="571" y="9952"/>
                    <a:pt x="525" y="9998"/>
                    <a:pt x="525" y="10089"/>
                  </a:cubicBezTo>
                  <a:cubicBezTo>
                    <a:pt x="548" y="10158"/>
                    <a:pt x="525" y="10226"/>
                    <a:pt x="594" y="10295"/>
                  </a:cubicBezTo>
                  <a:cubicBezTo>
                    <a:pt x="662" y="10340"/>
                    <a:pt x="708" y="10386"/>
                    <a:pt x="799" y="10386"/>
                  </a:cubicBezTo>
                  <a:cubicBezTo>
                    <a:pt x="868" y="10363"/>
                    <a:pt x="936" y="10386"/>
                    <a:pt x="1005" y="10295"/>
                  </a:cubicBezTo>
                  <a:cubicBezTo>
                    <a:pt x="1050" y="10249"/>
                    <a:pt x="1096" y="10203"/>
                    <a:pt x="1073" y="10112"/>
                  </a:cubicBezTo>
                  <a:cubicBezTo>
                    <a:pt x="1073" y="10021"/>
                    <a:pt x="1073" y="9975"/>
                    <a:pt x="1005" y="9907"/>
                  </a:cubicBezTo>
                  <a:cubicBezTo>
                    <a:pt x="936" y="9861"/>
                    <a:pt x="891" y="9838"/>
                    <a:pt x="799" y="9838"/>
                  </a:cubicBezTo>
                  <a:close/>
                  <a:moveTo>
                    <a:pt x="2169" y="9930"/>
                  </a:moveTo>
                  <a:cubicBezTo>
                    <a:pt x="2077" y="9952"/>
                    <a:pt x="2009" y="9930"/>
                    <a:pt x="1963" y="9998"/>
                  </a:cubicBezTo>
                  <a:cubicBezTo>
                    <a:pt x="1918" y="10067"/>
                    <a:pt x="1872" y="10112"/>
                    <a:pt x="1872" y="10203"/>
                  </a:cubicBezTo>
                  <a:cubicBezTo>
                    <a:pt x="1872" y="10272"/>
                    <a:pt x="1872" y="10340"/>
                    <a:pt x="1941" y="10409"/>
                  </a:cubicBezTo>
                  <a:cubicBezTo>
                    <a:pt x="1996" y="10446"/>
                    <a:pt x="2037" y="10483"/>
                    <a:pt x="2100" y="10483"/>
                  </a:cubicBezTo>
                  <a:cubicBezTo>
                    <a:pt x="2114" y="10483"/>
                    <a:pt x="2129" y="10482"/>
                    <a:pt x="2146" y="10477"/>
                  </a:cubicBezTo>
                  <a:cubicBezTo>
                    <a:pt x="2163" y="10482"/>
                    <a:pt x="2178" y="10483"/>
                    <a:pt x="2192" y="10483"/>
                  </a:cubicBezTo>
                  <a:cubicBezTo>
                    <a:pt x="2255" y="10483"/>
                    <a:pt x="2295" y="10446"/>
                    <a:pt x="2351" y="10409"/>
                  </a:cubicBezTo>
                  <a:cubicBezTo>
                    <a:pt x="2397" y="10340"/>
                    <a:pt x="2420" y="10295"/>
                    <a:pt x="2420" y="10203"/>
                  </a:cubicBezTo>
                  <a:cubicBezTo>
                    <a:pt x="2420" y="10135"/>
                    <a:pt x="2420" y="10067"/>
                    <a:pt x="2351" y="10021"/>
                  </a:cubicBezTo>
                  <a:cubicBezTo>
                    <a:pt x="2283" y="9975"/>
                    <a:pt x="2237" y="9930"/>
                    <a:pt x="2169" y="9930"/>
                  </a:cubicBezTo>
                  <a:close/>
                  <a:moveTo>
                    <a:pt x="3493" y="10067"/>
                  </a:moveTo>
                  <a:cubicBezTo>
                    <a:pt x="3424" y="10067"/>
                    <a:pt x="3356" y="10067"/>
                    <a:pt x="3287" y="10135"/>
                  </a:cubicBezTo>
                  <a:cubicBezTo>
                    <a:pt x="3242" y="10203"/>
                    <a:pt x="3219" y="10249"/>
                    <a:pt x="3219" y="10340"/>
                  </a:cubicBezTo>
                  <a:cubicBezTo>
                    <a:pt x="3219" y="10409"/>
                    <a:pt x="3219" y="10477"/>
                    <a:pt x="3287" y="10546"/>
                  </a:cubicBezTo>
                  <a:cubicBezTo>
                    <a:pt x="3337" y="10579"/>
                    <a:pt x="3375" y="10600"/>
                    <a:pt x="3428" y="10600"/>
                  </a:cubicBezTo>
                  <a:cubicBezTo>
                    <a:pt x="3447" y="10600"/>
                    <a:pt x="3468" y="10598"/>
                    <a:pt x="3493" y="10592"/>
                  </a:cubicBezTo>
                  <a:cubicBezTo>
                    <a:pt x="3518" y="10604"/>
                    <a:pt x="3540" y="10610"/>
                    <a:pt x="3560" y="10610"/>
                  </a:cubicBezTo>
                  <a:cubicBezTo>
                    <a:pt x="3611" y="10610"/>
                    <a:pt x="3649" y="10572"/>
                    <a:pt x="3698" y="10523"/>
                  </a:cubicBezTo>
                  <a:cubicBezTo>
                    <a:pt x="3744" y="10477"/>
                    <a:pt x="3767" y="10409"/>
                    <a:pt x="3767" y="10340"/>
                  </a:cubicBezTo>
                  <a:cubicBezTo>
                    <a:pt x="3767" y="10272"/>
                    <a:pt x="3744" y="10203"/>
                    <a:pt x="3698" y="10158"/>
                  </a:cubicBezTo>
                  <a:cubicBezTo>
                    <a:pt x="3630" y="10089"/>
                    <a:pt x="3584" y="10067"/>
                    <a:pt x="3493" y="10067"/>
                  </a:cubicBezTo>
                  <a:close/>
                  <a:moveTo>
                    <a:pt x="4778" y="10172"/>
                  </a:moveTo>
                  <a:cubicBezTo>
                    <a:pt x="4724" y="10172"/>
                    <a:pt x="4685" y="10198"/>
                    <a:pt x="4634" y="10249"/>
                  </a:cubicBezTo>
                  <a:cubicBezTo>
                    <a:pt x="4588" y="10295"/>
                    <a:pt x="4565" y="10363"/>
                    <a:pt x="4565" y="10432"/>
                  </a:cubicBezTo>
                  <a:cubicBezTo>
                    <a:pt x="4565" y="10523"/>
                    <a:pt x="4565" y="10569"/>
                    <a:pt x="4634" y="10637"/>
                  </a:cubicBezTo>
                  <a:cubicBezTo>
                    <a:pt x="4671" y="10674"/>
                    <a:pt x="4708" y="10712"/>
                    <a:pt x="4771" y="10712"/>
                  </a:cubicBezTo>
                  <a:cubicBezTo>
                    <a:pt x="4785" y="10712"/>
                    <a:pt x="4800" y="10710"/>
                    <a:pt x="4817" y="10706"/>
                  </a:cubicBezTo>
                  <a:cubicBezTo>
                    <a:pt x="4885" y="10706"/>
                    <a:pt x="4976" y="10706"/>
                    <a:pt x="5022" y="10637"/>
                  </a:cubicBezTo>
                  <a:cubicBezTo>
                    <a:pt x="5068" y="10569"/>
                    <a:pt x="5113" y="10523"/>
                    <a:pt x="5113" y="10455"/>
                  </a:cubicBezTo>
                  <a:cubicBezTo>
                    <a:pt x="5090" y="10363"/>
                    <a:pt x="5090" y="10295"/>
                    <a:pt x="5022" y="10249"/>
                  </a:cubicBezTo>
                  <a:cubicBezTo>
                    <a:pt x="4985" y="10212"/>
                    <a:pt x="4932" y="10175"/>
                    <a:pt x="4877" y="10175"/>
                  </a:cubicBezTo>
                  <a:cubicBezTo>
                    <a:pt x="4864" y="10175"/>
                    <a:pt x="4852" y="10176"/>
                    <a:pt x="4839" y="10181"/>
                  </a:cubicBezTo>
                  <a:cubicBezTo>
                    <a:pt x="4817" y="10175"/>
                    <a:pt x="4797" y="10172"/>
                    <a:pt x="4778" y="10172"/>
                  </a:cubicBezTo>
                  <a:close/>
                  <a:moveTo>
                    <a:pt x="92" y="10409"/>
                  </a:moveTo>
                  <a:cubicBezTo>
                    <a:pt x="69" y="10409"/>
                    <a:pt x="23" y="10409"/>
                    <a:pt x="23" y="10455"/>
                  </a:cubicBezTo>
                  <a:cubicBezTo>
                    <a:pt x="46" y="10614"/>
                    <a:pt x="23" y="10774"/>
                    <a:pt x="23" y="10911"/>
                  </a:cubicBezTo>
                  <a:cubicBezTo>
                    <a:pt x="23" y="10989"/>
                    <a:pt x="45" y="11024"/>
                    <a:pt x="87" y="11024"/>
                  </a:cubicBezTo>
                  <a:cubicBezTo>
                    <a:pt x="107" y="11024"/>
                    <a:pt x="131" y="11017"/>
                    <a:pt x="160" y="11002"/>
                  </a:cubicBezTo>
                  <a:cubicBezTo>
                    <a:pt x="206" y="10980"/>
                    <a:pt x="229" y="10957"/>
                    <a:pt x="274" y="10934"/>
                  </a:cubicBezTo>
                  <a:cubicBezTo>
                    <a:pt x="343" y="10911"/>
                    <a:pt x="411" y="10751"/>
                    <a:pt x="411" y="10683"/>
                  </a:cubicBezTo>
                  <a:cubicBezTo>
                    <a:pt x="388" y="10569"/>
                    <a:pt x="229" y="10409"/>
                    <a:pt x="92" y="10409"/>
                  </a:cubicBezTo>
                  <a:close/>
                  <a:moveTo>
                    <a:pt x="1401" y="10517"/>
                  </a:moveTo>
                  <a:cubicBezTo>
                    <a:pt x="1346" y="10517"/>
                    <a:pt x="1293" y="10554"/>
                    <a:pt x="1256" y="10592"/>
                  </a:cubicBezTo>
                  <a:cubicBezTo>
                    <a:pt x="1187" y="10637"/>
                    <a:pt x="1142" y="10728"/>
                    <a:pt x="1142" y="10797"/>
                  </a:cubicBezTo>
                  <a:cubicBezTo>
                    <a:pt x="1142" y="10865"/>
                    <a:pt x="1187" y="10957"/>
                    <a:pt x="1233" y="11002"/>
                  </a:cubicBezTo>
                  <a:cubicBezTo>
                    <a:pt x="1279" y="11071"/>
                    <a:pt x="1370" y="11094"/>
                    <a:pt x="1438" y="11094"/>
                  </a:cubicBezTo>
                  <a:cubicBezTo>
                    <a:pt x="1451" y="11098"/>
                    <a:pt x="1464" y="11100"/>
                    <a:pt x="1478" y="11100"/>
                  </a:cubicBezTo>
                  <a:cubicBezTo>
                    <a:pt x="1539" y="11100"/>
                    <a:pt x="1607" y="11062"/>
                    <a:pt x="1644" y="11025"/>
                  </a:cubicBezTo>
                  <a:cubicBezTo>
                    <a:pt x="1689" y="10980"/>
                    <a:pt x="1712" y="10888"/>
                    <a:pt x="1758" y="10820"/>
                  </a:cubicBezTo>
                  <a:cubicBezTo>
                    <a:pt x="1712" y="10751"/>
                    <a:pt x="1689" y="10660"/>
                    <a:pt x="1644" y="10614"/>
                  </a:cubicBezTo>
                  <a:cubicBezTo>
                    <a:pt x="1598" y="10546"/>
                    <a:pt x="1507" y="10523"/>
                    <a:pt x="1438" y="10523"/>
                  </a:cubicBezTo>
                  <a:cubicBezTo>
                    <a:pt x="1426" y="10519"/>
                    <a:pt x="1413" y="10517"/>
                    <a:pt x="1401" y="10517"/>
                  </a:cubicBezTo>
                  <a:close/>
                  <a:moveTo>
                    <a:pt x="2703" y="10654"/>
                  </a:moveTo>
                  <a:cubicBezTo>
                    <a:pt x="2647" y="10654"/>
                    <a:pt x="2590" y="10695"/>
                    <a:pt x="2534" y="10751"/>
                  </a:cubicBezTo>
                  <a:cubicBezTo>
                    <a:pt x="2488" y="10797"/>
                    <a:pt x="2466" y="10865"/>
                    <a:pt x="2466" y="10934"/>
                  </a:cubicBezTo>
                  <a:cubicBezTo>
                    <a:pt x="2466" y="11002"/>
                    <a:pt x="2488" y="11094"/>
                    <a:pt x="2534" y="11139"/>
                  </a:cubicBezTo>
                  <a:cubicBezTo>
                    <a:pt x="2580" y="11185"/>
                    <a:pt x="2671" y="11231"/>
                    <a:pt x="2739" y="11231"/>
                  </a:cubicBezTo>
                  <a:cubicBezTo>
                    <a:pt x="2808" y="11231"/>
                    <a:pt x="2899" y="11208"/>
                    <a:pt x="2945" y="11162"/>
                  </a:cubicBezTo>
                  <a:cubicBezTo>
                    <a:pt x="3013" y="11094"/>
                    <a:pt x="3013" y="11025"/>
                    <a:pt x="3059" y="10957"/>
                  </a:cubicBezTo>
                  <a:cubicBezTo>
                    <a:pt x="3013" y="10865"/>
                    <a:pt x="3013" y="10797"/>
                    <a:pt x="2968" y="10728"/>
                  </a:cubicBezTo>
                  <a:cubicBezTo>
                    <a:pt x="2899" y="10660"/>
                    <a:pt x="2808" y="10660"/>
                    <a:pt x="2739" y="10660"/>
                  </a:cubicBezTo>
                  <a:cubicBezTo>
                    <a:pt x="2727" y="10656"/>
                    <a:pt x="2715" y="10654"/>
                    <a:pt x="2703" y="10654"/>
                  </a:cubicBezTo>
                  <a:close/>
                  <a:moveTo>
                    <a:pt x="4086" y="10728"/>
                  </a:moveTo>
                  <a:cubicBezTo>
                    <a:pt x="4018" y="10774"/>
                    <a:pt x="3926" y="10797"/>
                    <a:pt x="3881" y="10843"/>
                  </a:cubicBezTo>
                  <a:cubicBezTo>
                    <a:pt x="3835" y="10888"/>
                    <a:pt x="3789" y="10980"/>
                    <a:pt x="3789" y="11048"/>
                  </a:cubicBezTo>
                  <a:cubicBezTo>
                    <a:pt x="3812" y="11117"/>
                    <a:pt x="3835" y="11208"/>
                    <a:pt x="3904" y="11253"/>
                  </a:cubicBezTo>
                  <a:cubicBezTo>
                    <a:pt x="3949" y="11299"/>
                    <a:pt x="4018" y="11345"/>
                    <a:pt x="4086" y="11345"/>
                  </a:cubicBezTo>
                  <a:cubicBezTo>
                    <a:pt x="4155" y="11345"/>
                    <a:pt x="4246" y="11299"/>
                    <a:pt x="4292" y="11253"/>
                  </a:cubicBezTo>
                  <a:cubicBezTo>
                    <a:pt x="4360" y="11208"/>
                    <a:pt x="4383" y="11117"/>
                    <a:pt x="4383" y="11048"/>
                  </a:cubicBezTo>
                  <a:cubicBezTo>
                    <a:pt x="4383" y="10980"/>
                    <a:pt x="4337" y="10888"/>
                    <a:pt x="4292" y="10843"/>
                  </a:cubicBezTo>
                  <a:cubicBezTo>
                    <a:pt x="4246" y="10774"/>
                    <a:pt x="4155" y="10774"/>
                    <a:pt x="4086" y="10728"/>
                  </a:cubicBezTo>
                  <a:close/>
                  <a:moveTo>
                    <a:pt x="5444" y="10880"/>
                  </a:moveTo>
                  <a:cubicBezTo>
                    <a:pt x="5433" y="10880"/>
                    <a:pt x="5421" y="10883"/>
                    <a:pt x="5410" y="10888"/>
                  </a:cubicBezTo>
                  <a:cubicBezTo>
                    <a:pt x="5387" y="10911"/>
                    <a:pt x="5364" y="10911"/>
                    <a:pt x="5342" y="10911"/>
                  </a:cubicBezTo>
                  <a:cubicBezTo>
                    <a:pt x="5296" y="10934"/>
                    <a:pt x="5227" y="10957"/>
                    <a:pt x="5205" y="10980"/>
                  </a:cubicBezTo>
                  <a:cubicBezTo>
                    <a:pt x="5182" y="11048"/>
                    <a:pt x="5136" y="11117"/>
                    <a:pt x="5136" y="11185"/>
                  </a:cubicBezTo>
                  <a:cubicBezTo>
                    <a:pt x="5136" y="11231"/>
                    <a:pt x="5159" y="11299"/>
                    <a:pt x="5205" y="11368"/>
                  </a:cubicBezTo>
                  <a:cubicBezTo>
                    <a:pt x="5227" y="11390"/>
                    <a:pt x="5296" y="11413"/>
                    <a:pt x="5342" y="11436"/>
                  </a:cubicBezTo>
                  <a:cubicBezTo>
                    <a:pt x="5364" y="11459"/>
                    <a:pt x="5387" y="11459"/>
                    <a:pt x="5387" y="11459"/>
                  </a:cubicBezTo>
                  <a:cubicBezTo>
                    <a:pt x="5404" y="11465"/>
                    <a:pt x="5420" y="11467"/>
                    <a:pt x="5434" y="11467"/>
                  </a:cubicBezTo>
                  <a:cubicBezTo>
                    <a:pt x="5476" y="11467"/>
                    <a:pt x="5501" y="11442"/>
                    <a:pt x="5501" y="11390"/>
                  </a:cubicBezTo>
                  <a:cubicBezTo>
                    <a:pt x="5501" y="11322"/>
                    <a:pt x="5501" y="11253"/>
                    <a:pt x="5501" y="11185"/>
                  </a:cubicBezTo>
                  <a:cubicBezTo>
                    <a:pt x="5501" y="11094"/>
                    <a:pt x="5501" y="11025"/>
                    <a:pt x="5501" y="10957"/>
                  </a:cubicBezTo>
                  <a:cubicBezTo>
                    <a:pt x="5501" y="10905"/>
                    <a:pt x="5476" y="10880"/>
                    <a:pt x="5444" y="10880"/>
                  </a:cubicBezTo>
                  <a:close/>
                  <a:moveTo>
                    <a:pt x="708" y="11139"/>
                  </a:moveTo>
                  <a:cubicBezTo>
                    <a:pt x="548" y="11139"/>
                    <a:pt x="411" y="11276"/>
                    <a:pt x="411" y="11436"/>
                  </a:cubicBezTo>
                  <a:cubicBezTo>
                    <a:pt x="388" y="11596"/>
                    <a:pt x="548" y="11756"/>
                    <a:pt x="708" y="11756"/>
                  </a:cubicBezTo>
                  <a:cubicBezTo>
                    <a:pt x="868" y="11756"/>
                    <a:pt x="1005" y="11619"/>
                    <a:pt x="1005" y="11436"/>
                  </a:cubicBezTo>
                  <a:cubicBezTo>
                    <a:pt x="1005" y="11276"/>
                    <a:pt x="868" y="11139"/>
                    <a:pt x="708" y="11139"/>
                  </a:cubicBezTo>
                  <a:close/>
                  <a:moveTo>
                    <a:pt x="2055" y="11253"/>
                  </a:moveTo>
                  <a:cubicBezTo>
                    <a:pt x="1895" y="11253"/>
                    <a:pt x="1735" y="11390"/>
                    <a:pt x="1735" y="11527"/>
                  </a:cubicBezTo>
                  <a:cubicBezTo>
                    <a:pt x="1735" y="11710"/>
                    <a:pt x="1872" y="11847"/>
                    <a:pt x="2032" y="11847"/>
                  </a:cubicBezTo>
                  <a:cubicBezTo>
                    <a:pt x="2214" y="11847"/>
                    <a:pt x="2351" y="11710"/>
                    <a:pt x="2351" y="11550"/>
                  </a:cubicBezTo>
                  <a:cubicBezTo>
                    <a:pt x="2351" y="11390"/>
                    <a:pt x="2214" y="11253"/>
                    <a:pt x="2055" y="11253"/>
                  </a:cubicBezTo>
                  <a:close/>
                  <a:moveTo>
                    <a:pt x="3367" y="11388"/>
                  </a:moveTo>
                  <a:cubicBezTo>
                    <a:pt x="3202" y="11388"/>
                    <a:pt x="3082" y="11538"/>
                    <a:pt x="3082" y="11687"/>
                  </a:cubicBezTo>
                  <a:cubicBezTo>
                    <a:pt x="3082" y="11847"/>
                    <a:pt x="3219" y="11984"/>
                    <a:pt x="3379" y="11984"/>
                  </a:cubicBezTo>
                  <a:cubicBezTo>
                    <a:pt x="3538" y="11984"/>
                    <a:pt x="3698" y="11847"/>
                    <a:pt x="3698" y="11687"/>
                  </a:cubicBezTo>
                  <a:cubicBezTo>
                    <a:pt x="3698" y="11527"/>
                    <a:pt x="3561" y="11390"/>
                    <a:pt x="3401" y="11390"/>
                  </a:cubicBezTo>
                  <a:cubicBezTo>
                    <a:pt x="3390" y="11389"/>
                    <a:pt x="3378" y="11388"/>
                    <a:pt x="3367" y="11388"/>
                  </a:cubicBezTo>
                  <a:close/>
                  <a:moveTo>
                    <a:pt x="4702" y="11482"/>
                  </a:moveTo>
                  <a:cubicBezTo>
                    <a:pt x="4680" y="11482"/>
                    <a:pt x="4520" y="11527"/>
                    <a:pt x="4520" y="11550"/>
                  </a:cubicBezTo>
                  <a:cubicBezTo>
                    <a:pt x="4429" y="11596"/>
                    <a:pt x="4406" y="11687"/>
                    <a:pt x="4406" y="11778"/>
                  </a:cubicBezTo>
                  <a:cubicBezTo>
                    <a:pt x="4383" y="11847"/>
                    <a:pt x="4429" y="11915"/>
                    <a:pt x="4474" y="11961"/>
                  </a:cubicBezTo>
                  <a:cubicBezTo>
                    <a:pt x="4520" y="12052"/>
                    <a:pt x="4611" y="12075"/>
                    <a:pt x="4680" y="12075"/>
                  </a:cubicBezTo>
                  <a:cubicBezTo>
                    <a:pt x="4691" y="12077"/>
                    <a:pt x="4703" y="12078"/>
                    <a:pt x="4715" y="12078"/>
                  </a:cubicBezTo>
                  <a:cubicBezTo>
                    <a:pt x="4862" y="12078"/>
                    <a:pt x="4999" y="11948"/>
                    <a:pt x="4999" y="11778"/>
                  </a:cubicBezTo>
                  <a:cubicBezTo>
                    <a:pt x="4976" y="11710"/>
                    <a:pt x="4976" y="11641"/>
                    <a:pt x="4931" y="11596"/>
                  </a:cubicBezTo>
                  <a:cubicBezTo>
                    <a:pt x="4862" y="11527"/>
                    <a:pt x="4794" y="11505"/>
                    <a:pt x="4702" y="11482"/>
                  </a:cubicBezTo>
                  <a:close/>
                  <a:moveTo>
                    <a:pt x="37" y="11761"/>
                  </a:moveTo>
                  <a:cubicBezTo>
                    <a:pt x="29" y="11761"/>
                    <a:pt x="23" y="11767"/>
                    <a:pt x="23" y="11778"/>
                  </a:cubicBezTo>
                  <a:cubicBezTo>
                    <a:pt x="23" y="11870"/>
                    <a:pt x="23" y="11961"/>
                    <a:pt x="23" y="12052"/>
                  </a:cubicBezTo>
                  <a:cubicBezTo>
                    <a:pt x="23" y="12144"/>
                    <a:pt x="23" y="12235"/>
                    <a:pt x="23" y="12326"/>
                  </a:cubicBezTo>
                  <a:cubicBezTo>
                    <a:pt x="23" y="12338"/>
                    <a:pt x="29" y="12343"/>
                    <a:pt x="37" y="12343"/>
                  </a:cubicBezTo>
                  <a:cubicBezTo>
                    <a:pt x="46" y="12343"/>
                    <a:pt x="57" y="12338"/>
                    <a:pt x="69" y="12326"/>
                  </a:cubicBezTo>
                  <a:cubicBezTo>
                    <a:pt x="183" y="12281"/>
                    <a:pt x="274" y="12189"/>
                    <a:pt x="274" y="12030"/>
                  </a:cubicBezTo>
                  <a:cubicBezTo>
                    <a:pt x="251" y="11893"/>
                    <a:pt x="183" y="11824"/>
                    <a:pt x="69" y="11778"/>
                  </a:cubicBezTo>
                  <a:cubicBezTo>
                    <a:pt x="57" y="11767"/>
                    <a:pt x="46" y="11761"/>
                    <a:pt x="37" y="11761"/>
                  </a:cubicBezTo>
                  <a:close/>
                  <a:moveTo>
                    <a:pt x="1301" y="11847"/>
                  </a:moveTo>
                  <a:cubicBezTo>
                    <a:pt x="1142" y="11847"/>
                    <a:pt x="1005" y="11984"/>
                    <a:pt x="1005" y="12144"/>
                  </a:cubicBezTo>
                  <a:cubicBezTo>
                    <a:pt x="1005" y="12303"/>
                    <a:pt x="1142" y="12463"/>
                    <a:pt x="1301" y="12463"/>
                  </a:cubicBezTo>
                  <a:cubicBezTo>
                    <a:pt x="1461" y="12463"/>
                    <a:pt x="1598" y="12326"/>
                    <a:pt x="1621" y="12166"/>
                  </a:cubicBezTo>
                  <a:cubicBezTo>
                    <a:pt x="1621" y="11984"/>
                    <a:pt x="1461" y="11847"/>
                    <a:pt x="1301" y="11847"/>
                  </a:cubicBezTo>
                  <a:close/>
                  <a:moveTo>
                    <a:pt x="2671" y="11984"/>
                  </a:moveTo>
                  <a:cubicBezTo>
                    <a:pt x="2488" y="11984"/>
                    <a:pt x="2351" y="12121"/>
                    <a:pt x="2351" y="12281"/>
                  </a:cubicBezTo>
                  <a:cubicBezTo>
                    <a:pt x="2351" y="12440"/>
                    <a:pt x="2488" y="12577"/>
                    <a:pt x="2648" y="12577"/>
                  </a:cubicBezTo>
                  <a:cubicBezTo>
                    <a:pt x="2658" y="12579"/>
                    <a:pt x="2669" y="12580"/>
                    <a:pt x="2679" y="12580"/>
                  </a:cubicBezTo>
                  <a:cubicBezTo>
                    <a:pt x="2825" y="12580"/>
                    <a:pt x="2945" y="12430"/>
                    <a:pt x="2945" y="12281"/>
                  </a:cubicBezTo>
                  <a:cubicBezTo>
                    <a:pt x="2945" y="12121"/>
                    <a:pt x="2808" y="11984"/>
                    <a:pt x="2671" y="11984"/>
                  </a:cubicBezTo>
                  <a:close/>
                  <a:moveTo>
                    <a:pt x="3995" y="12075"/>
                  </a:moveTo>
                  <a:cubicBezTo>
                    <a:pt x="3835" y="12075"/>
                    <a:pt x="3698" y="12212"/>
                    <a:pt x="3698" y="12372"/>
                  </a:cubicBezTo>
                  <a:cubicBezTo>
                    <a:pt x="3698" y="12554"/>
                    <a:pt x="3835" y="12691"/>
                    <a:pt x="3995" y="12691"/>
                  </a:cubicBezTo>
                  <a:cubicBezTo>
                    <a:pt x="4155" y="12691"/>
                    <a:pt x="4292" y="12554"/>
                    <a:pt x="4292" y="12395"/>
                  </a:cubicBezTo>
                  <a:cubicBezTo>
                    <a:pt x="4292" y="12235"/>
                    <a:pt x="4155" y="12098"/>
                    <a:pt x="3995" y="12075"/>
                  </a:cubicBezTo>
                  <a:close/>
                  <a:moveTo>
                    <a:pt x="5337" y="12214"/>
                  </a:moveTo>
                  <a:cubicBezTo>
                    <a:pt x="5250" y="12214"/>
                    <a:pt x="5170" y="12254"/>
                    <a:pt x="5090" y="12349"/>
                  </a:cubicBezTo>
                  <a:cubicBezTo>
                    <a:pt x="5022" y="12440"/>
                    <a:pt x="4999" y="12600"/>
                    <a:pt x="5068" y="12691"/>
                  </a:cubicBezTo>
                  <a:cubicBezTo>
                    <a:pt x="5135" y="12776"/>
                    <a:pt x="5241" y="12823"/>
                    <a:pt x="5337" y="12823"/>
                  </a:cubicBezTo>
                  <a:cubicBezTo>
                    <a:pt x="5371" y="12823"/>
                    <a:pt x="5403" y="12817"/>
                    <a:pt x="5433" y="12806"/>
                  </a:cubicBezTo>
                  <a:cubicBezTo>
                    <a:pt x="5478" y="12783"/>
                    <a:pt x="5524" y="12783"/>
                    <a:pt x="5501" y="12714"/>
                  </a:cubicBezTo>
                  <a:cubicBezTo>
                    <a:pt x="5501" y="12646"/>
                    <a:pt x="5501" y="12577"/>
                    <a:pt x="5501" y="12532"/>
                  </a:cubicBezTo>
                  <a:cubicBezTo>
                    <a:pt x="5501" y="12463"/>
                    <a:pt x="5501" y="12395"/>
                    <a:pt x="5501" y="12326"/>
                  </a:cubicBezTo>
                  <a:cubicBezTo>
                    <a:pt x="5501" y="12281"/>
                    <a:pt x="5501" y="12258"/>
                    <a:pt x="5456" y="12235"/>
                  </a:cubicBezTo>
                  <a:cubicBezTo>
                    <a:pt x="5414" y="12221"/>
                    <a:pt x="5375" y="12214"/>
                    <a:pt x="5337" y="12214"/>
                  </a:cubicBezTo>
                  <a:close/>
                  <a:moveTo>
                    <a:pt x="571" y="12463"/>
                  </a:moveTo>
                  <a:cubicBezTo>
                    <a:pt x="366" y="12463"/>
                    <a:pt x="274" y="12554"/>
                    <a:pt x="274" y="12760"/>
                  </a:cubicBezTo>
                  <a:cubicBezTo>
                    <a:pt x="274" y="12965"/>
                    <a:pt x="366" y="13057"/>
                    <a:pt x="571" y="13057"/>
                  </a:cubicBezTo>
                  <a:cubicBezTo>
                    <a:pt x="776" y="13057"/>
                    <a:pt x="868" y="12965"/>
                    <a:pt x="868" y="12760"/>
                  </a:cubicBezTo>
                  <a:cubicBezTo>
                    <a:pt x="868" y="12554"/>
                    <a:pt x="776" y="12463"/>
                    <a:pt x="571" y="12463"/>
                  </a:cubicBezTo>
                  <a:close/>
                  <a:moveTo>
                    <a:pt x="1918" y="12577"/>
                  </a:moveTo>
                  <a:cubicBezTo>
                    <a:pt x="1712" y="12577"/>
                    <a:pt x="1598" y="12691"/>
                    <a:pt x="1621" y="12897"/>
                  </a:cubicBezTo>
                  <a:cubicBezTo>
                    <a:pt x="1621" y="13102"/>
                    <a:pt x="1712" y="13194"/>
                    <a:pt x="1895" y="13194"/>
                  </a:cubicBezTo>
                  <a:cubicBezTo>
                    <a:pt x="2123" y="13194"/>
                    <a:pt x="2214" y="13102"/>
                    <a:pt x="2214" y="12897"/>
                  </a:cubicBezTo>
                  <a:cubicBezTo>
                    <a:pt x="2214" y="12691"/>
                    <a:pt x="2123" y="12577"/>
                    <a:pt x="1918" y="12577"/>
                  </a:cubicBezTo>
                  <a:close/>
                  <a:moveTo>
                    <a:pt x="3314" y="12679"/>
                  </a:moveTo>
                  <a:cubicBezTo>
                    <a:pt x="3298" y="12679"/>
                    <a:pt x="3282" y="12683"/>
                    <a:pt x="3264" y="12691"/>
                  </a:cubicBezTo>
                  <a:cubicBezTo>
                    <a:pt x="3219" y="12691"/>
                    <a:pt x="3173" y="12691"/>
                    <a:pt x="3127" y="12714"/>
                  </a:cubicBezTo>
                  <a:cubicBezTo>
                    <a:pt x="3059" y="12737"/>
                    <a:pt x="3013" y="12806"/>
                    <a:pt x="2968" y="12851"/>
                  </a:cubicBezTo>
                  <a:cubicBezTo>
                    <a:pt x="2945" y="12897"/>
                    <a:pt x="2968" y="12943"/>
                    <a:pt x="2945" y="12988"/>
                  </a:cubicBezTo>
                  <a:cubicBezTo>
                    <a:pt x="2922" y="13079"/>
                    <a:pt x="2968" y="13148"/>
                    <a:pt x="3036" y="13216"/>
                  </a:cubicBezTo>
                  <a:cubicBezTo>
                    <a:pt x="3082" y="13262"/>
                    <a:pt x="3150" y="13285"/>
                    <a:pt x="3242" y="13308"/>
                  </a:cubicBezTo>
                  <a:cubicBezTo>
                    <a:pt x="3333" y="13308"/>
                    <a:pt x="3424" y="13262"/>
                    <a:pt x="3470" y="13216"/>
                  </a:cubicBezTo>
                  <a:cubicBezTo>
                    <a:pt x="3515" y="13171"/>
                    <a:pt x="3561" y="13102"/>
                    <a:pt x="3561" y="13011"/>
                  </a:cubicBezTo>
                  <a:cubicBezTo>
                    <a:pt x="3561" y="12920"/>
                    <a:pt x="3538" y="12828"/>
                    <a:pt x="3470" y="12783"/>
                  </a:cubicBezTo>
                  <a:cubicBezTo>
                    <a:pt x="3433" y="12746"/>
                    <a:pt x="3381" y="12679"/>
                    <a:pt x="3314" y="12679"/>
                  </a:cubicBezTo>
                  <a:close/>
                  <a:moveTo>
                    <a:pt x="4588" y="12828"/>
                  </a:moveTo>
                  <a:cubicBezTo>
                    <a:pt x="4406" y="12828"/>
                    <a:pt x="4292" y="12920"/>
                    <a:pt x="4292" y="13102"/>
                  </a:cubicBezTo>
                  <a:cubicBezTo>
                    <a:pt x="4292" y="13331"/>
                    <a:pt x="4383" y="13422"/>
                    <a:pt x="4588" y="13422"/>
                  </a:cubicBezTo>
                  <a:cubicBezTo>
                    <a:pt x="4794" y="13422"/>
                    <a:pt x="4908" y="13331"/>
                    <a:pt x="4908" y="13125"/>
                  </a:cubicBezTo>
                  <a:cubicBezTo>
                    <a:pt x="4908" y="12920"/>
                    <a:pt x="4794" y="12828"/>
                    <a:pt x="4588" y="12828"/>
                  </a:cubicBezTo>
                  <a:close/>
                  <a:moveTo>
                    <a:pt x="46" y="13125"/>
                  </a:moveTo>
                  <a:cubicBezTo>
                    <a:pt x="46" y="13148"/>
                    <a:pt x="23" y="13171"/>
                    <a:pt x="23" y="13194"/>
                  </a:cubicBezTo>
                  <a:cubicBezTo>
                    <a:pt x="23" y="13262"/>
                    <a:pt x="23" y="13331"/>
                    <a:pt x="23" y="13376"/>
                  </a:cubicBezTo>
                  <a:cubicBezTo>
                    <a:pt x="23" y="13445"/>
                    <a:pt x="23" y="13513"/>
                    <a:pt x="23" y="13559"/>
                  </a:cubicBezTo>
                  <a:cubicBezTo>
                    <a:pt x="23" y="13604"/>
                    <a:pt x="46" y="13627"/>
                    <a:pt x="46" y="13673"/>
                  </a:cubicBezTo>
                  <a:cubicBezTo>
                    <a:pt x="69" y="13650"/>
                    <a:pt x="92" y="13627"/>
                    <a:pt x="115" y="13582"/>
                  </a:cubicBezTo>
                  <a:cubicBezTo>
                    <a:pt x="183" y="13490"/>
                    <a:pt x="183" y="13285"/>
                    <a:pt x="115" y="13194"/>
                  </a:cubicBezTo>
                  <a:cubicBezTo>
                    <a:pt x="92" y="13171"/>
                    <a:pt x="69" y="13148"/>
                    <a:pt x="46" y="13125"/>
                  </a:cubicBezTo>
                  <a:close/>
                  <a:moveTo>
                    <a:pt x="1210" y="13194"/>
                  </a:moveTo>
                  <a:cubicBezTo>
                    <a:pt x="1005" y="13194"/>
                    <a:pt x="913" y="13285"/>
                    <a:pt x="913" y="13490"/>
                  </a:cubicBezTo>
                  <a:cubicBezTo>
                    <a:pt x="913" y="13696"/>
                    <a:pt x="1005" y="13787"/>
                    <a:pt x="1210" y="13787"/>
                  </a:cubicBezTo>
                  <a:cubicBezTo>
                    <a:pt x="1416" y="13787"/>
                    <a:pt x="1507" y="13696"/>
                    <a:pt x="1507" y="13490"/>
                  </a:cubicBezTo>
                  <a:cubicBezTo>
                    <a:pt x="1507" y="13285"/>
                    <a:pt x="1416" y="13194"/>
                    <a:pt x="1210" y="13194"/>
                  </a:cubicBezTo>
                  <a:close/>
                  <a:moveTo>
                    <a:pt x="2534" y="13331"/>
                  </a:moveTo>
                  <a:cubicBezTo>
                    <a:pt x="2306" y="13331"/>
                    <a:pt x="2214" y="13422"/>
                    <a:pt x="2214" y="13627"/>
                  </a:cubicBezTo>
                  <a:cubicBezTo>
                    <a:pt x="2214" y="13833"/>
                    <a:pt x="2306" y="13924"/>
                    <a:pt x="2511" y="13924"/>
                  </a:cubicBezTo>
                  <a:cubicBezTo>
                    <a:pt x="2717" y="13924"/>
                    <a:pt x="2808" y="13833"/>
                    <a:pt x="2808" y="13627"/>
                  </a:cubicBezTo>
                  <a:cubicBezTo>
                    <a:pt x="2808" y="13422"/>
                    <a:pt x="2717" y="13331"/>
                    <a:pt x="2534" y="13331"/>
                  </a:cubicBezTo>
                  <a:close/>
                  <a:moveTo>
                    <a:pt x="3881" y="13422"/>
                  </a:moveTo>
                  <a:cubicBezTo>
                    <a:pt x="3652" y="13422"/>
                    <a:pt x="3561" y="13513"/>
                    <a:pt x="3561" y="13719"/>
                  </a:cubicBezTo>
                  <a:cubicBezTo>
                    <a:pt x="3561" y="13924"/>
                    <a:pt x="3652" y="14038"/>
                    <a:pt x="3835" y="14038"/>
                  </a:cubicBezTo>
                  <a:cubicBezTo>
                    <a:pt x="4063" y="14038"/>
                    <a:pt x="4155" y="13947"/>
                    <a:pt x="4155" y="13741"/>
                  </a:cubicBezTo>
                  <a:cubicBezTo>
                    <a:pt x="4155" y="13536"/>
                    <a:pt x="4063" y="13422"/>
                    <a:pt x="3881" y="13422"/>
                  </a:cubicBezTo>
                  <a:close/>
                  <a:moveTo>
                    <a:pt x="5205" y="13559"/>
                  </a:moveTo>
                  <a:cubicBezTo>
                    <a:pt x="4999" y="13559"/>
                    <a:pt x="4908" y="13650"/>
                    <a:pt x="4908" y="13856"/>
                  </a:cubicBezTo>
                  <a:cubicBezTo>
                    <a:pt x="4908" y="14061"/>
                    <a:pt x="4999" y="14175"/>
                    <a:pt x="5205" y="14175"/>
                  </a:cubicBezTo>
                  <a:cubicBezTo>
                    <a:pt x="5410" y="14175"/>
                    <a:pt x="5501" y="14084"/>
                    <a:pt x="5501" y="13856"/>
                  </a:cubicBezTo>
                  <a:cubicBezTo>
                    <a:pt x="5501" y="13650"/>
                    <a:pt x="5410" y="13559"/>
                    <a:pt x="5205" y="13559"/>
                  </a:cubicBezTo>
                  <a:close/>
                  <a:moveTo>
                    <a:pt x="457" y="13764"/>
                  </a:moveTo>
                  <a:cubicBezTo>
                    <a:pt x="297" y="13764"/>
                    <a:pt x="137" y="13947"/>
                    <a:pt x="137" y="14107"/>
                  </a:cubicBezTo>
                  <a:cubicBezTo>
                    <a:pt x="137" y="14257"/>
                    <a:pt x="300" y="14428"/>
                    <a:pt x="452" y="14428"/>
                  </a:cubicBezTo>
                  <a:cubicBezTo>
                    <a:pt x="461" y="14428"/>
                    <a:pt x="471" y="14427"/>
                    <a:pt x="480" y="14426"/>
                  </a:cubicBezTo>
                  <a:cubicBezTo>
                    <a:pt x="640" y="14426"/>
                    <a:pt x="799" y="14244"/>
                    <a:pt x="799" y="14084"/>
                  </a:cubicBezTo>
                  <a:cubicBezTo>
                    <a:pt x="799" y="13924"/>
                    <a:pt x="617" y="13764"/>
                    <a:pt x="457" y="13764"/>
                  </a:cubicBezTo>
                  <a:close/>
                  <a:moveTo>
                    <a:pt x="1831" y="13899"/>
                  </a:moveTo>
                  <a:cubicBezTo>
                    <a:pt x="1822" y="13899"/>
                    <a:pt x="1813" y="13900"/>
                    <a:pt x="1804" y="13901"/>
                  </a:cubicBezTo>
                  <a:cubicBezTo>
                    <a:pt x="1644" y="13901"/>
                    <a:pt x="1461" y="14084"/>
                    <a:pt x="1484" y="14244"/>
                  </a:cubicBezTo>
                  <a:cubicBezTo>
                    <a:pt x="1484" y="14394"/>
                    <a:pt x="1646" y="14565"/>
                    <a:pt x="1799" y="14565"/>
                  </a:cubicBezTo>
                  <a:cubicBezTo>
                    <a:pt x="1808" y="14565"/>
                    <a:pt x="1817" y="14564"/>
                    <a:pt x="1826" y="14563"/>
                  </a:cubicBezTo>
                  <a:cubicBezTo>
                    <a:pt x="1986" y="14563"/>
                    <a:pt x="2146" y="14381"/>
                    <a:pt x="2146" y="14221"/>
                  </a:cubicBezTo>
                  <a:cubicBezTo>
                    <a:pt x="2146" y="14070"/>
                    <a:pt x="1984" y="13899"/>
                    <a:pt x="1831" y="13899"/>
                  </a:cubicBezTo>
                  <a:close/>
                  <a:moveTo>
                    <a:pt x="5478" y="14517"/>
                  </a:moveTo>
                  <a:cubicBezTo>
                    <a:pt x="5478" y="14540"/>
                    <a:pt x="5478" y="14540"/>
                    <a:pt x="5478" y="14586"/>
                  </a:cubicBezTo>
                  <a:cubicBezTo>
                    <a:pt x="5478" y="14586"/>
                    <a:pt x="5478" y="14609"/>
                    <a:pt x="5501" y="14632"/>
                  </a:cubicBezTo>
                  <a:cubicBezTo>
                    <a:pt x="5501" y="14609"/>
                    <a:pt x="5501" y="14586"/>
                    <a:pt x="5501" y="14563"/>
                  </a:cubicBezTo>
                  <a:cubicBezTo>
                    <a:pt x="5501" y="14563"/>
                    <a:pt x="5501" y="14540"/>
                    <a:pt x="5501" y="14517"/>
                  </a:cubicBezTo>
                  <a:close/>
                  <a:moveTo>
                    <a:pt x="3173" y="13992"/>
                  </a:moveTo>
                  <a:cubicBezTo>
                    <a:pt x="2991" y="13992"/>
                    <a:pt x="2808" y="14175"/>
                    <a:pt x="2808" y="14335"/>
                  </a:cubicBezTo>
                  <a:cubicBezTo>
                    <a:pt x="2808" y="14495"/>
                    <a:pt x="2991" y="14654"/>
                    <a:pt x="3150" y="14677"/>
                  </a:cubicBezTo>
                  <a:cubicBezTo>
                    <a:pt x="3310" y="14677"/>
                    <a:pt x="3493" y="14495"/>
                    <a:pt x="3493" y="14335"/>
                  </a:cubicBezTo>
                  <a:cubicBezTo>
                    <a:pt x="3493" y="14175"/>
                    <a:pt x="3333" y="14015"/>
                    <a:pt x="3173" y="13992"/>
                  </a:cubicBezTo>
                  <a:close/>
                  <a:moveTo>
                    <a:pt x="48" y="14603"/>
                  </a:moveTo>
                  <a:cubicBezTo>
                    <a:pt x="47" y="14603"/>
                    <a:pt x="46" y="14605"/>
                    <a:pt x="46" y="14609"/>
                  </a:cubicBezTo>
                  <a:cubicBezTo>
                    <a:pt x="46" y="14654"/>
                    <a:pt x="46" y="14677"/>
                    <a:pt x="23" y="14723"/>
                  </a:cubicBezTo>
                  <a:cubicBezTo>
                    <a:pt x="23" y="14746"/>
                    <a:pt x="23" y="14769"/>
                    <a:pt x="23" y="14791"/>
                  </a:cubicBezTo>
                  <a:lnTo>
                    <a:pt x="69" y="14791"/>
                  </a:lnTo>
                  <a:cubicBezTo>
                    <a:pt x="69" y="14769"/>
                    <a:pt x="69" y="14746"/>
                    <a:pt x="69" y="14723"/>
                  </a:cubicBezTo>
                  <a:cubicBezTo>
                    <a:pt x="69" y="14647"/>
                    <a:pt x="53" y="14603"/>
                    <a:pt x="48" y="14603"/>
                  </a:cubicBezTo>
                  <a:close/>
                  <a:moveTo>
                    <a:pt x="4474" y="14129"/>
                  </a:moveTo>
                  <a:cubicBezTo>
                    <a:pt x="4314" y="14129"/>
                    <a:pt x="4132" y="14289"/>
                    <a:pt x="4132" y="14449"/>
                  </a:cubicBezTo>
                  <a:cubicBezTo>
                    <a:pt x="4109" y="14609"/>
                    <a:pt x="4292" y="14791"/>
                    <a:pt x="4451" y="14814"/>
                  </a:cubicBezTo>
                  <a:cubicBezTo>
                    <a:pt x="4611" y="14814"/>
                    <a:pt x="4794" y="14632"/>
                    <a:pt x="4794" y="14472"/>
                  </a:cubicBezTo>
                  <a:cubicBezTo>
                    <a:pt x="4817" y="14312"/>
                    <a:pt x="4634" y="14129"/>
                    <a:pt x="4474" y="14129"/>
                  </a:cubicBezTo>
                  <a:close/>
                  <a:moveTo>
                    <a:pt x="1073" y="14495"/>
                  </a:moveTo>
                  <a:cubicBezTo>
                    <a:pt x="913" y="14495"/>
                    <a:pt x="731" y="14654"/>
                    <a:pt x="731" y="14814"/>
                  </a:cubicBezTo>
                  <a:cubicBezTo>
                    <a:pt x="731" y="14997"/>
                    <a:pt x="891" y="15179"/>
                    <a:pt x="1073" y="15179"/>
                  </a:cubicBezTo>
                  <a:cubicBezTo>
                    <a:pt x="1233" y="15179"/>
                    <a:pt x="1416" y="15020"/>
                    <a:pt x="1416" y="14860"/>
                  </a:cubicBezTo>
                  <a:cubicBezTo>
                    <a:pt x="1416" y="14677"/>
                    <a:pt x="1256" y="14495"/>
                    <a:pt x="1073" y="14495"/>
                  </a:cubicBezTo>
                  <a:close/>
                  <a:moveTo>
                    <a:pt x="2420" y="14609"/>
                  </a:moveTo>
                  <a:cubicBezTo>
                    <a:pt x="2260" y="14609"/>
                    <a:pt x="2077" y="14769"/>
                    <a:pt x="2077" y="14928"/>
                  </a:cubicBezTo>
                  <a:cubicBezTo>
                    <a:pt x="2077" y="15088"/>
                    <a:pt x="2237" y="15271"/>
                    <a:pt x="2397" y="15271"/>
                  </a:cubicBezTo>
                  <a:cubicBezTo>
                    <a:pt x="2580" y="15271"/>
                    <a:pt x="2762" y="15111"/>
                    <a:pt x="2762" y="14928"/>
                  </a:cubicBezTo>
                  <a:cubicBezTo>
                    <a:pt x="2762" y="14769"/>
                    <a:pt x="2580" y="14609"/>
                    <a:pt x="2420" y="14609"/>
                  </a:cubicBezTo>
                  <a:close/>
                  <a:moveTo>
                    <a:pt x="3744" y="14746"/>
                  </a:moveTo>
                  <a:cubicBezTo>
                    <a:pt x="3584" y="14746"/>
                    <a:pt x="3424" y="14906"/>
                    <a:pt x="3424" y="15088"/>
                  </a:cubicBezTo>
                  <a:cubicBezTo>
                    <a:pt x="3424" y="15248"/>
                    <a:pt x="3607" y="15408"/>
                    <a:pt x="3767" y="15408"/>
                  </a:cubicBezTo>
                  <a:cubicBezTo>
                    <a:pt x="3926" y="15408"/>
                    <a:pt x="4086" y="15225"/>
                    <a:pt x="4086" y="15065"/>
                  </a:cubicBezTo>
                  <a:cubicBezTo>
                    <a:pt x="4086" y="14906"/>
                    <a:pt x="3904" y="14746"/>
                    <a:pt x="3744" y="14746"/>
                  </a:cubicBezTo>
                  <a:close/>
                  <a:moveTo>
                    <a:pt x="5090" y="14837"/>
                  </a:moveTo>
                  <a:cubicBezTo>
                    <a:pt x="4931" y="14837"/>
                    <a:pt x="4771" y="15020"/>
                    <a:pt x="4771" y="15179"/>
                  </a:cubicBezTo>
                  <a:cubicBezTo>
                    <a:pt x="4771" y="15330"/>
                    <a:pt x="4913" y="15501"/>
                    <a:pt x="5082" y="15501"/>
                  </a:cubicBezTo>
                  <a:cubicBezTo>
                    <a:pt x="5092" y="15501"/>
                    <a:pt x="5103" y="15500"/>
                    <a:pt x="5113" y="15499"/>
                  </a:cubicBezTo>
                  <a:cubicBezTo>
                    <a:pt x="5273" y="15499"/>
                    <a:pt x="5433" y="15339"/>
                    <a:pt x="5433" y="15179"/>
                  </a:cubicBezTo>
                  <a:cubicBezTo>
                    <a:pt x="5433" y="14997"/>
                    <a:pt x="5250" y="14837"/>
                    <a:pt x="5090" y="14837"/>
                  </a:cubicBezTo>
                  <a:close/>
                  <a:moveTo>
                    <a:pt x="344" y="15099"/>
                  </a:moveTo>
                  <a:cubicBezTo>
                    <a:pt x="235" y="15099"/>
                    <a:pt x="102" y="15177"/>
                    <a:pt x="46" y="15271"/>
                  </a:cubicBezTo>
                  <a:cubicBezTo>
                    <a:pt x="23" y="15316"/>
                    <a:pt x="46" y="15362"/>
                    <a:pt x="23" y="15408"/>
                  </a:cubicBezTo>
                  <a:cubicBezTo>
                    <a:pt x="23" y="15659"/>
                    <a:pt x="46" y="15659"/>
                    <a:pt x="206" y="15750"/>
                  </a:cubicBezTo>
                  <a:cubicBezTo>
                    <a:pt x="244" y="15769"/>
                    <a:pt x="287" y="15778"/>
                    <a:pt x="330" y="15778"/>
                  </a:cubicBezTo>
                  <a:cubicBezTo>
                    <a:pt x="492" y="15778"/>
                    <a:pt x="662" y="15651"/>
                    <a:pt x="662" y="15453"/>
                  </a:cubicBezTo>
                  <a:cubicBezTo>
                    <a:pt x="685" y="15294"/>
                    <a:pt x="571" y="15157"/>
                    <a:pt x="411" y="15111"/>
                  </a:cubicBezTo>
                  <a:cubicBezTo>
                    <a:pt x="391" y="15103"/>
                    <a:pt x="368" y="15099"/>
                    <a:pt x="344" y="15099"/>
                  </a:cubicBezTo>
                  <a:close/>
                  <a:moveTo>
                    <a:pt x="1705" y="15246"/>
                  </a:moveTo>
                  <a:cubicBezTo>
                    <a:pt x="1693" y="15246"/>
                    <a:pt x="1680" y="15246"/>
                    <a:pt x="1667" y="15248"/>
                  </a:cubicBezTo>
                  <a:cubicBezTo>
                    <a:pt x="1484" y="15248"/>
                    <a:pt x="1347" y="15362"/>
                    <a:pt x="1347" y="15567"/>
                  </a:cubicBezTo>
                  <a:cubicBezTo>
                    <a:pt x="1324" y="15750"/>
                    <a:pt x="1484" y="15910"/>
                    <a:pt x="1667" y="15910"/>
                  </a:cubicBezTo>
                  <a:cubicBezTo>
                    <a:pt x="1872" y="15910"/>
                    <a:pt x="2009" y="15750"/>
                    <a:pt x="2009" y="15567"/>
                  </a:cubicBezTo>
                  <a:cubicBezTo>
                    <a:pt x="2009" y="15397"/>
                    <a:pt x="1889" y="15246"/>
                    <a:pt x="1705" y="15246"/>
                  </a:cubicBezTo>
                  <a:close/>
                  <a:moveTo>
                    <a:pt x="3013" y="15339"/>
                  </a:moveTo>
                  <a:cubicBezTo>
                    <a:pt x="2831" y="15339"/>
                    <a:pt x="2694" y="15476"/>
                    <a:pt x="2694" y="15659"/>
                  </a:cubicBezTo>
                  <a:cubicBezTo>
                    <a:pt x="2671" y="15864"/>
                    <a:pt x="2831" y="16001"/>
                    <a:pt x="3013" y="16001"/>
                  </a:cubicBezTo>
                  <a:cubicBezTo>
                    <a:pt x="3027" y="16003"/>
                    <a:pt x="3039" y="16003"/>
                    <a:pt x="3052" y="16003"/>
                  </a:cubicBezTo>
                  <a:cubicBezTo>
                    <a:pt x="3236" y="16003"/>
                    <a:pt x="3356" y="15852"/>
                    <a:pt x="3356" y="15682"/>
                  </a:cubicBezTo>
                  <a:cubicBezTo>
                    <a:pt x="3356" y="15499"/>
                    <a:pt x="3219" y="15339"/>
                    <a:pt x="3013" y="15339"/>
                  </a:cubicBezTo>
                  <a:close/>
                  <a:moveTo>
                    <a:pt x="4360" y="15476"/>
                  </a:moveTo>
                  <a:cubicBezTo>
                    <a:pt x="4177" y="15476"/>
                    <a:pt x="4040" y="15590"/>
                    <a:pt x="4018" y="15796"/>
                  </a:cubicBezTo>
                  <a:cubicBezTo>
                    <a:pt x="4018" y="16001"/>
                    <a:pt x="4155" y="16138"/>
                    <a:pt x="4360" y="16138"/>
                  </a:cubicBezTo>
                  <a:cubicBezTo>
                    <a:pt x="4372" y="16140"/>
                    <a:pt x="4383" y="16140"/>
                    <a:pt x="4395" y="16140"/>
                  </a:cubicBezTo>
                  <a:cubicBezTo>
                    <a:pt x="4563" y="16140"/>
                    <a:pt x="4702" y="15989"/>
                    <a:pt x="4702" y="15819"/>
                  </a:cubicBezTo>
                  <a:cubicBezTo>
                    <a:pt x="4702" y="15613"/>
                    <a:pt x="4543" y="15476"/>
                    <a:pt x="4360" y="15476"/>
                  </a:cubicBezTo>
                  <a:close/>
                  <a:moveTo>
                    <a:pt x="5478" y="15636"/>
                  </a:moveTo>
                  <a:cubicBezTo>
                    <a:pt x="5478" y="15659"/>
                    <a:pt x="5478" y="15659"/>
                    <a:pt x="5456" y="15659"/>
                  </a:cubicBezTo>
                  <a:cubicBezTo>
                    <a:pt x="5410" y="15750"/>
                    <a:pt x="5364" y="15841"/>
                    <a:pt x="5364" y="15933"/>
                  </a:cubicBezTo>
                  <a:cubicBezTo>
                    <a:pt x="5364" y="16024"/>
                    <a:pt x="5433" y="16092"/>
                    <a:pt x="5456" y="16161"/>
                  </a:cubicBezTo>
                  <a:cubicBezTo>
                    <a:pt x="5456" y="16161"/>
                    <a:pt x="5478" y="16161"/>
                    <a:pt x="5478" y="16184"/>
                  </a:cubicBezTo>
                  <a:cubicBezTo>
                    <a:pt x="5501" y="16161"/>
                    <a:pt x="5501" y="16161"/>
                    <a:pt x="5501" y="16138"/>
                  </a:cubicBezTo>
                  <a:cubicBezTo>
                    <a:pt x="5501" y="16070"/>
                    <a:pt x="5501" y="16001"/>
                    <a:pt x="5501" y="15933"/>
                  </a:cubicBezTo>
                  <a:cubicBezTo>
                    <a:pt x="5501" y="15841"/>
                    <a:pt x="5501" y="15750"/>
                    <a:pt x="5501" y="15682"/>
                  </a:cubicBezTo>
                  <a:cubicBezTo>
                    <a:pt x="5501" y="15659"/>
                    <a:pt x="5501" y="15659"/>
                    <a:pt x="5478" y="15636"/>
                  </a:cubicBezTo>
                  <a:close/>
                  <a:moveTo>
                    <a:pt x="982" y="15841"/>
                  </a:moveTo>
                  <a:cubicBezTo>
                    <a:pt x="754" y="15841"/>
                    <a:pt x="640" y="15978"/>
                    <a:pt x="640" y="16184"/>
                  </a:cubicBezTo>
                  <a:cubicBezTo>
                    <a:pt x="640" y="16389"/>
                    <a:pt x="754" y="16503"/>
                    <a:pt x="959" y="16526"/>
                  </a:cubicBezTo>
                  <a:cubicBezTo>
                    <a:pt x="1050" y="16526"/>
                    <a:pt x="1142" y="16503"/>
                    <a:pt x="1210" y="16412"/>
                  </a:cubicBezTo>
                  <a:cubicBezTo>
                    <a:pt x="1279" y="16366"/>
                    <a:pt x="1301" y="16275"/>
                    <a:pt x="1301" y="16184"/>
                  </a:cubicBezTo>
                  <a:cubicBezTo>
                    <a:pt x="1301" y="15978"/>
                    <a:pt x="1187" y="15841"/>
                    <a:pt x="982" y="15841"/>
                  </a:cubicBezTo>
                  <a:close/>
                  <a:moveTo>
                    <a:pt x="2283" y="15955"/>
                  </a:moveTo>
                  <a:cubicBezTo>
                    <a:pt x="2077" y="15955"/>
                    <a:pt x="1941" y="16070"/>
                    <a:pt x="1941" y="16275"/>
                  </a:cubicBezTo>
                  <a:cubicBezTo>
                    <a:pt x="1941" y="16503"/>
                    <a:pt x="2077" y="16617"/>
                    <a:pt x="2283" y="16617"/>
                  </a:cubicBezTo>
                  <a:cubicBezTo>
                    <a:pt x="2488" y="16617"/>
                    <a:pt x="2625" y="16480"/>
                    <a:pt x="2625" y="16298"/>
                  </a:cubicBezTo>
                  <a:cubicBezTo>
                    <a:pt x="2625" y="16070"/>
                    <a:pt x="2488" y="15955"/>
                    <a:pt x="2283" y="15955"/>
                  </a:cubicBezTo>
                  <a:close/>
                  <a:moveTo>
                    <a:pt x="3630" y="16070"/>
                  </a:moveTo>
                  <a:cubicBezTo>
                    <a:pt x="3538" y="16070"/>
                    <a:pt x="3447" y="16092"/>
                    <a:pt x="3379" y="16184"/>
                  </a:cubicBezTo>
                  <a:cubicBezTo>
                    <a:pt x="3310" y="16229"/>
                    <a:pt x="3287" y="16321"/>
                    <a:pt x="3287" y="16412"/>
                  </a:cubicBezTo>
                  <a:cubicBezTo>
                    <a:pt x="3287" y="16617"/>
                    <a:pt x="3401" y="16754"/>
                    <a:pt x="3607" y="16754"/>
                  </a:cubicBezTo>
                  <a:cubicBezTo>
                    <a:pt x="3835" y="16754"/>
                    <a:pt x="3949" y="16617"/>
                    <a:pt x="3949" y="16412"/>
                  </a:cubicBezTo>
                  <a:cubicBezTo>
                    <a:pt x="3949" y="16207"/>
                    <a:pt x="3835" y="16092"/>
                    <a:pt x="3630" y="16070"/>
                  </a:cubicBezTo>
                  <a:close/>
                  <a:moveTo>
                    <a:pt x="4976" y="16184"/>
                  </a:moveTo>
                  <a:cubicBezTo>
                    <a:pt x="4771" y="16184"/>
                    <a:pt x="4634" y="16298"/>
                    <a:pt x="4634" y="16503"/>
                  </a:cubicBezTo>
                  <a:cubicBezTo>
                    <a:pt x="4634" y="16709"/>
                    <a:pt x="4748" y="16846"/>
                    <a:pt x="4953" y="16846"/>
                  </a:cubicBezTo>
                  <a:cubicBezTo>
                    <a:pt x="5045" y="16846"/>
                    <a:pt x="5136" y="16846"/>
                    <a:pt x="5205" y="16754"/>
                  </a:cubicBezTo>
                  <a:cubicBezTo>
                    <a:pt x="5273" y="16686"/>
                    <a:pt x="5319" y="16617"/>
                    <a:pt x="5296" y="16549"/>
                  </a:cubicBezTo>
                  <a:cubicBezTo>
                    <a:pt x="5296" y="16389"/>
                    <a:pt x="5296" y="16366"/>
                    <a:pt x="5205" y="16275"/>
                  </a:cubicBezTo>
                  <a:cubicBezTo>
                    <a:pt x="5136" y="16207"/>
                    <a:pt x="5068" y="16184"/>
                    <a:pt x="4976" y="16184"/>
                  </a:cubicBezTo>
                  <a:close/>
                  <a:moveTo>
                    <a:pt x="233" y="16432"/>
                  </a:moveTo>
                  <a:cubicBezTo>
                    <a:pt x="186" y="16432"/>
                    <a:pt x="138" y="16440"/>
                    <a:pt x="92" y="16458"/>
                  </a:cubicBezTo>
                  <a:cubicBezTo>
                    <a:pt x="46" y="16480"/>
                    <a:pt x="23" y="16503"/>
                    <a:pt x="23" y="16572"/>
                  </a:cubicBezTo>
                  <a:cubicBezTo>
                    <a:pt x="46" y="16640"/>
                    <a:pt x="23" y="16709"/>
                    <a:pt x="23" y="16777"/>
                  </a:cubicBezTo>
                  <a:cubicBezTo>
                    <a:pt x="23" y="16846"/>
                    <a:pt x="23" y="16914"/>
                    <a:pt x="23" y="17005"/>
                  </a:cubicBezTo>
                  <a:cubicBezTo>
                    <a:pt x="23" y="17074"/>
                    <a:pt x="69" y="17120"/>
                    <a:pt x="137" y="17120"/>
                  </a:cubicBezTo>
                  <a:lnTo>
                    <a:pt x="251" y="17120"/>
                  </a:lnTo>
                  <a:cubicBezTo>
                    <a:pt x="525" y="17120"/>
                    <a:pt x="640" y="16846"/>
                    <a:pt x="548" y="16640"/>
                  </a:cubicBezTo>
                  <a:cubicBezTo>
                    <a:pt x="497" y="16504"/>
                    <a:pt x="370" y="16432"/>
                    <a:pt x="233" y="16432"/>
                  </a:cubicBezTo>
                  <a:close/>
                  <a:moveTo>
                    <a:pt x="1598" y="16549"/>
                  </a:moveTo>
                  <a:cubicBezTo>
                    <a:pt x="1370" y="16549"/>
                    <a:pt x="1233" y="16663"/>
                    <a:pt x="1233" y="16868"/>
                  </a:cubicBezTo>
                  <a:cubicBezTo>
                    <a:pt x="1233" y="17097"/>
                    <a:pt x="1370" y="17211"/>
                    <a:pt x="1575" y="17211"/>
                  </a:cubicBezTo>
                  <a:cubicBezTo>
                    <a:pt x="1781" y="17211"/>
                    <a:pt x="1918" y="17097"/>
                    <a:pt x="1918" y="16891"/>
                  </a:cubicBezTo>
                  <a:cubicBezTo>
                    <a:pt x="1918" y="16686"/>
                    <a:pt x="1781" y="16549"/>
                    <a:pt x="1598" y="16549"/>
                  </a:cubicBezTo>
                  <a:close/>
                  <a:moveTo>
                    <a:pt x="2922" y="16686"/>
                  </a:moveTo>
                  <a:cubicBezTo>
                    <a:pt x="2717" y="16686"/>
                    <a:pt x="2580" y="16800"/>
                    <a:pt x="2580" y="17005"/>
                  </a:cubicBezTo>
                  <a:cubicBezTo>
                    <a:pt x="2580" y="17234"/>
                    <a:pt x="2717" y="17348"/>
                    <a:pt x="2922" y="17348"/>
                  </a:cubicBezTo>
                  <a:cubicBezTo>
                    <a:pt x="3127" y="17348"/>
                    <a:pt x="3264" y="17234"/>
                    <a:pt x="3264" y="17005"/>
                  </a:cubicBezTo>
                  <a:cubicBezTo>
                    <a:pt x="3264" y="16823"/>
                    <a:pt x="3127" y="16686"/>
                    <a:pt x="2922" y="16686"/>
                  </a:cubicBezTo>
                  <a:close/>
                  <a:moveTo>
                    <a:pt x="4246" y="16777"/>
                  </a:moveTo>
                  <a:cubicBezTo>
                    <a:pt x="4018" y="16777"/>
                    <a:pt x="3904" y="16914"/>
                    <a:pt x="3881" y="17120"/>
                  </a:cubicBezTo>
                  <a:cubicBezTo>
                    <a:pt x="3881" y="17325"/>
                    <a:pt x="4018" y="17462"/>
                    <a:pt x="4223" y="17462"/>
                  </a:cubicBezTo>
                  <a:cubicBezTo>
                    <a:pt x="4429" y="17462"/>
                    <a:pt x="4565" y="17325"/>
                    <a:pt x="4565" y="17120"/>
                  </a:cubicBezTo>
                  <a:cubicBezTo>
                    <a:pt x="4565" y="16914"/>
                    <a:pt x="4429" y="16777"/>
                    <a:pt x="4246" y="16777"/>
                  </a:cubicBezTo>
                  <a:close/>
                  <a:moveTo>
                    <a:pt x="5488" y="16922"/>
                  </a:moveTo>
                  <a:cubicBezTo>
                    <a:pt x="5478" y="16922"/>
                    <a:pt x="5461" y="16927"/>
                    <a:pt x="5433" y="16937"/>
                  </a:cubicBezTo>
                  <a:cubicBezTo>
                    <a:pt x="5296" y="17005"/>
                    <a:pt x="5227" y="17097"/>
                    <a:pt x="5227" y="17257"/>
                  </a:cubicBezTo>
                  <a:cubicBezTo>
                    <a:pt x="5227" y="17416"/>
                    <a:pt x="5296" y="17508"/>
                    <a:pt x="5433" y="17576"/>
                  </a:cubicBezTo>
                  <a:cubicBezTo>
                    <a:pt x="5458" y="17584"/>
                    <a:pt x="5474" y="17590"/>
                    <a:pt x="5484" y="17590"/>
                  </a:cubicBezTo>
                  <a:cubicBezTo>
                    <a:pt x="5501" y="17590"/>
                    <a:pt x="5501" y="17574"/>
                    <a:pt x="5501" y="17530"/>
                  </a:cubicBezTo>
                  <a:cubicBezTo>
                    <a:pt x="5501" y="17462"/>
                    <a:pt x="5501" y="17371"/>
                    <a:pt x="5501" y="17279"/>
                  </a:cubicBezTo>
                  <a:cubicBezTo>
                    <a:pt x="5501" y="17165"/>
                    <a:pt x="5501" y="17074"/>
                    <a:pt x="5501" y="16960"/>
                  </a:cubicBezTo>
                  <a:cubicBezTo>
                    <a:pt x="5501" y="16933"/>
                    <a:pt x="5501" y="16922"/>
                    <a:pt x="5488" y="16922"/>
                  </a:cubicBezTo>
                  <a:close/>
                  <a:moveTo>
                    <a:pt x="882" y="17161"/>
                  </a:moveTo>
                  <a:cubicBezTo>
                    <a:pt x="870" y="17161"/>
                    <a:pt x="857" y="17162"/>
                    <a:pt x="845" y="17165"/>
                  </a:cubicBezTo>
                  <a:cubicBezTo>
                    <a:pt x="731" y="17165"/>
                    <a:pt x="640" y="17211"/>
                    <a:pt x="571" y="17279"/>
                  </a:cubicBezTo>
                  <a:cubicBezTo>
                    <a:pt x="525" y="17302"/>
                    <a:pt x="457" y="17485"/>
                    <a:pt x="480" y="17530"/>
                  </a:cubicBezTo>
                  <a:cubicBezTo>
                    <a:pt x="480" y="17622"/>
                    <a:pt x="525" y="17713"/>
                    <a:pt x="594" y="17781"/>
                  </a:cubicBezTo>
                  <a:cubicBezTo>
                    <a:pt x="640" y="17850"/>
                    <a:pt x="731" y="17896"/>
                    <a:pt x="845" y="17896"/>
                  </a:cubicBezTo>
                  <a:cubicBezTo>
                    <a:pt x="936" y="17873"/>
                    <a:pt x="1028" y="17827"/>
                    <a:pt x="1096" y="17781"/>
                  </a:cubicBezTo>
                  <a:cubicBezTo>
                    <a:pt x="1142" y="17736"/>
                    <a:pt x="1210" y="17553"/>
                    <a:pt x="1210" y="17508"/>
                  </a:cubicBezTo>
                  <a:cubicBezTo>
                    <a:pt x="1210" y="17416"/>
                    <a:pt x="1142" y="17325"/>
                    <a:pt x="1096" y="17257"/>
                  </a:cubicBezTo>
                  <a:cubicBezTo>
                    <a:pt x="1037" y="17217"/>
                    <a:pt x="961" y="17161"/>
                    <a:pt x="882" y="17161"/>
                  </a:cubicBezTo>
                  <a:close/>
                  <a:moveTo>
                    <a:pt x="2169" y="17257"/>
                  </a:moveTo>
                  <a:cubicBezTo>
                    <a:pt x="2077" y="17257"/>
                    <a:pt x="1986" y="17325"/>
                    <a:pt x="1918" y="17371"/>
                  </a:cubicBezTo>
                  <a:cubicBezTo>
                    <a:pt x="1872" y="17393"/>
                    <a:pt x="1804" y="17599"/>
                    <a:pt x="1804" y="17645"/>
                  </a:cubicBezTo>
                  <a:cubicBezTo>
                    <a:pt x="1804" y="17736"/>
                    <a:pt x="1872" y="17827"/>
                    <a:pt x="1918" y="17873"/>
                  </a:cubicBezTo>
                  <a:cubicBezTo>
                    <a:pt x="1986" y="17941"/>
                    <a:pt x="2077" y="17987"/>
                    <a:pt x="2192" y="17987"/>
                  </a:cubicBezTo>
                  <a:cubicBezTo>
                    <a:pt x="2283" y="17987"/>
                    <a:pt x="2374" y="17941"/>
                    <a:pt x="2443" y="17873"/>
                  </a:cubicBezTo>
                  <a:cubicBezTo>
                    <a:pt x="2488" y="17850"/>
                    <a:pt x="2557" y="17667"/>
                    <a:pt x="2557" y="17622"/>
                  </a:cubicBezTo>
                  <a:cubicBezTo>
                    <a:pt x="2557" y="17508"/>
                    <a:pt x="2488" y="17416"/>
                    <a:pt x="2443" y="17371"/>
                  </a:cubicBezTo>
                  <a:cubicBezTo>
                    <a:pt x="2374" y="17302"/>
                    <a:pt x="2283" y="17257"/>
                    <a:pt x="2169" y="17257"/>
                  </a:cubicBezTo>
                  <a:close/>
                  <a:moveTo>
                    <a:pt x="3515" y="17393"/>
                  </a:moveTo>
                  <a:cubicBezTo>
                    <a:pt x="3424" y="17393"/>
                    <a:pt x="3333" y="17439"/>
                    <a:pt x="3264" y="17508"/>
                  </a:cubicBezTo>
                  <a:cubicBezTo>
                    <a:pt x="3219" y="17553"/>
                    <a:pt x="3150" y="17645"/>
                    <a:pt x="3150" y="17759"/>
                  </a:cubicBezTo>
                  <a:cubicBezTo>
                    <a:pt x="3150" y="17781"/>
                    <a:pt x="3219" y="17987"/>
                    <a:pt x="3264" y="18010"/>
                  </a:cubicBezTo>
                  <a:cubicBezTo>
                    <a:pt x="3333" y="18055"/>
                    <a:pt x="3424" y="18124"/>
                    <a:pt x="3515" y="18124"/>
                  </a:cubicBezTo>
                  <a:cubicBezTo>
                    <a:pt x="3561" y="18124"/>
                    <a:pt x="3744" y="18055"/>
                    <a:pt x="3767" y="18010"/>
                  </a:cubicBezTo>
                  <a:cubicBezTo>
                    <a:pt x="3835" y="17941"/>
                    <a:pt x="3881" y="17873"/>
                    <a:pt x="3904" y="17759"/>
                  </a:cubicBezTo>
                  <a:cubicBezTo>
                    <a:pt x="3904" y="17736"/>
                    <a:pt x="3835" y="17530"/>
                    <a:pt x="3789" y="17508"/>
                  </a:cubicBezTo>
                  <a:cubicBezTo>
                    <a:pt x="3698" y="17462"/>
                    <a:pt x="3630" y="17393"/>
                    <a:pt x="3515" y="17393"/>
                  </a:cubicBezTo>
                  <a:close/>
                  <a:moveTo>
                    <a:pt x="4862" y="17485"/>
                  </a:moveTo>
                  <a:cubicBezTo>
                    <a:pt x="4839" y="17485"/>
                    <a:pt x="4634" y="17553"/>
                    <a:pt x="4611" y="17599"/>
                  </a:cubicBezTo>
                  <a:cubicBezTo>
                    <a:pt x="4565" y="17667"/>
                    <a:pt x="4497" y="17759"/>
                    <a:pt x="4497" y="17850"/>
                  </a:cubicBezTo>
                  <a:cubicBezTo>
                    <a:pt x="4474" y="18010"/>
                    <a:pt x="4680" y="18215"/>
                    <a:pt x="4862" y="18238"/>
                  </a:cubicBezTo>
                  <a:cubicBezTo>
                    <a:pt x="4953" y="18238"/>
                    <a:pt x="5045" y="18170"/>
                    <a:pt x="5113" y="18124"/>
                  </a:cubicBezTo>
                  <a:cubicBezTo>
                    <a:pt x="5182" y="18055"/>
                    <a:pt x="5227" y="17964"/>
                    <a:pt x="5227" y="17873"/>
                  </a:cubicBezTo>
                  <a:cubicBezTo>
                    <a:pt x="5250" y="17713"/>
                    <a:pt x="5045" y="17485"/>
                    <a:pt x="4862" y="17485"/>
                  </a:cubicBezTo>
                  <a:close/>
                  <a:moveTo>
                    <a:pt x="96" y="17751"/>
                  </a:moveTo>
                  <a:cubicBezTo>
                    <a:pt x="37" y="17751"/>
                    <a:pt x="23" y="17784"/>
                    <a:pt x="23" y="17873"/>
                  </a:cubicBezTo>
                  <a:cubicBezTo>
                    <a:pt x="23" y="17941"/>
                    <a:pt x="23" y="18033"/>
                    <a:pt x="23" y="18124"/>
                  </a:cubicBezTo>
                  <a:cubicBezTo>
                    <a:pt x="23" y="18215"/>
                    <a:pt x="23" y="18306"/>
                    <a:pt x="23" y="18398"/>
                  </a:cubicBezTo>
                  <a:cubicBezTo>
                    <a:pt x="23" y="18421"/>
                    <a:pt x="46" y="18489"/>
                    <a:pt x="46" y="18489"/>
                  </a:cubicBezTo>
                  <a:cubicBezTo>
                    <a:pt x="61" y="18497"/>
                    <a:pt x="76" y="18499"/>
                    <a:pt x="92" y="18499"/>
                  </a:cubicBezTo>
                  <a:cubicBezTo>
                    <a:pt x="122" y="18499"/>
                    <a:pt x="153" y="18489"/>
                    <a:pt x="183" y="18489"/>
                  </a:cubicBezTo>
                  <a:cubicBezTo>
                    <a:pt x="229" y="18466"/>
                    <a:pt x="251" y="18443"/>
                    <a:pt x="297" y="18421"/>
                  </a:cubicBezTo>
                  <a:cubicBezTo>
                    <a:pt x="411" y="18398"/>
                    <a:pt x="434" y="18284"/>
                    <a:pt x="457" y="18192"/>
                  </a:cubicBezTo>
                  <a:cubicBezTo>
                    <a:pt x="503" y="18010"/>
                    <a:pt x="343" y="17781"/>
                    <a:pt x="160" y="17759"/>
                  </a:cubicBezTo>
                  <a:cubicBezTo>
                    <a:pt x="135" y="17754"/>
                    <a:pt x="113" y="17751"/>
                    <a:pt x="96" y="17751"/>
                  </a:cubicBezTo>
                  <a:close/>
                  <a:moveTo>
                    <a:pt x="1461" y="17850"/>
                  </a:moveTo>
                  <a:cubicBezTo>
                    <a:pt x="1256" y="17850"/>
                    <a:pt x="1073" y="18010"/>
                    <a:pt x="1073" y="18215"/>
                  </a:cubicBezTo>
                  <a:cubicBezTo>
                    <a:pt x="1073" y="18443"/>
                    <a:pt x="1233" y="18580"/>
                    <a:pt x="1416" y="18603"/>
                  </a:cubicBezTo>
                  <a:cubicBezTo>
                    <a:pt x="1621" y="18603"/>
                    <a:pt x="1804" y="18443"/>
                    <a:pt x="1804" y="18238"/>
                  </a:cubicBezTo>
                  <a:cubicBezTo>
                    <a:pt x="1804" y="18010"/>
                    <a:pt x="1644" y="17896"/>
                    <a:pt x="1461" y="17850"/>
                  </a:cubicBezTo>
                  <a:close/>
                  <a:moveTo>
                    <a:pt x="2785" y="17987"/>
                  </a:moveTo>
                  <a:cubicBezTo>
                    <a:pt x="2557" y="17987"/>
                    <a:pt x="2397" y="18192"/>
                    <a:pt x="2420" y="18375"/>
                  </a:cubicBezTo>
                  <a:cubicBezTo>
                    <a:pt x="2443" y="18558"/>
                    <a:pt x="2557" y="18717"/>
                    <a:pt x="2785" y="18740"/>
                  </a:cubicBezTo>
                  <a:cubicBezTo>
                    <a:pt x="2991" y="18717"/>
                    <a:pt x="3173" y="18535"/>
                    <a:pt x="3150" y="18352"/>
                  </a:cubicBezTo>
                  <a:cubicBezTo>
                    <a:pt x="3127" y="18147"/>
                    <a:pt x="3013" y="17987"/>
                    <a:pt x="2785" y="17987"/>
                  </a:cubicBezTo>
                  <a:close/>
                  <a:moveTo>
                    <a:pt x="4132" y="18101"/>
                  </a:moveTo>
                  <a:cubicBezTo>
                    <a:pt x="3926" y="18101"/>
                    <a:pt x="3744" y="18284"/>
                    <a:pt x="3767" y="18466"/>
                  </a:cubicBezTo>
                  <a:cubicBezTo>
                    <a:pt x="3767" y="18694"/>
                    <a:pt x="3926" y="18831"/>
                    <a:pt x="4132" y="18831"/>
                  </a:cubicBezTo>
                  <a:cubicBezTo>
                    <a:pt x="4337" y="18831"/>
                    <a:pt x="4520" y="18649"/>
                    <a:pt x="4497" y="18443"/>
                  </a:cubicBezTo>
                  <a:cubicBezTo>
                    <a:pt x="4474" y="18238"/>
                    <a:pt x="4314" y="18101"/>
                    <a:pt x="4132" y="18101"/>
                  </a:cubicBezTo>
                  <a:close/>
                  <a:moveTo>
                    <a:pt x="5456" y="18238"/>
                  </a:moveTo>
                  <a:cubicBezTo>
                    <a:pt x="5387" y="18238"/>
                    <a:pt x="5342" y="18261"/>
                    <a:pt x="5296" y="18284"/>
                  </a:cubicBezTo>
                  <a:cubicBezTo>
                    <a:pt x="5022" y="18443"/>
                    <a:pt x="5068" y="18740"/>
                    <a:pt x="5250" y="18877"/>
                  </a:cubicBezTo>
                  <a:cubicBezTo>
                    <a:pt x="5296" y="18923"/>
                    <a:pt x="5364" y="18968"/>
                    <a:pt x="5433" y="18968"/>
                  </a:cubicBezTo>
                  <a:cubicBezTo>
                    <a:pt x="5478" y="18968"/>
                    <a:pt x="5501" y="18968"/>
                    <a:pt x="5501" y="18923"/>
                  </a:cubicBezTo>
                  <a:cubicBezTo>
                    <a:pt x="5501" y="18809"/>
                    <a:pt x="5501" y="18694"/>
                    <a:pt x="5501" y="18603"/>
                  </a:cubicBezTo>
                  <a:cubicBezTo>
                    <a:pt x="5501" y="18489"/>
                    <a:pt x="5501" y="18375"/>
                    <a:pt x="5501" y="18284"/>
                  </a:cubicBezTo>
                  <a:cubicBezTo>
                    <a:pt x="5501" y="18238"/>
                    <a:pt x="5478" y="18238"/>
                    <a:pt x="5456" y="18238"/>
                  </a:cubicBezTo>
                  <a:close/>
                  <a:moveTo>
                    <a:pt x="754" y="18466"/>
                  </a:moveTo>
                  <a:cubicBezTo>
                    <a:pt x="525" y="18466"/>
                    <a:pt x="366" y="18603"/>
                    <a:pt x="366" y="18831"/>
                  </a:cubicBezTo>
                  <a:cubicBezTo>
                    <a:pt x="366" y="19060"/>
                    <a:pt x="525" y="19197"/>
                    <a:pt x="731" y="19197"/>
                  </a:cubicBezTo>
                  <a:cubicBezTo>
                    <a:pt x="936" y="19197"/>
                    <a:pt x="1096" y="19060"/>
                    <a:pt x="1096" y="18831"/>
                  </a:cubicBezTo>
                  <a:cubicBezTo>
                    <a:pt x="1096" y="18626"/>
                    <a:pt x="959" y="18466"/>
                    <a:pt x="754" y="18466"/>
                  </a:cubicBezTo>
                  <a:close/>
                  <a:moveTo>
                    <a:pt x="2055" y="18603"/>
                  </a:moveTo>
                  <a:cubicBezTo>
                    <a:pt x="1826" y="18603"/>
                    <a:pt x="1689" y="18740"/>
                    <a:pt x="1689" y="18946"/>
                  </a:cubicBezTo>
                  <a:cubicBezTo>
                    <a:pt x="1667" y="19174"/>
                    <a:pt x="1826" y="19334"/>
                    <a:pt x="2032" y="19334"/>
                  </a:cubicBezTo>
                  <a:cubicBezTo>
                    <a:pt x="2260" y="19334"/>
                    <a:pt x="2397" y="19197"/>
                    <a:pt x="2420" y="18991"/>
                  </a:cubicBezTo>
                  <a:cubicBezTo>
                    <a:pt x="2420" y="18763"/>
                    <a:pt x="2260" y="18603"/>
                    <a:pt x="2055" y="18603"/>
                  </a:cubicBezTo>
                  <a:close/>
                  <a:moveTo>
                    <a:pt x="3401" y="18694"/>
                  </a:moveTo>
                  <a:cubicBezTo>
                    <a:pt x="3173" y="18694"/>
                    <a:pt x="3036" y="18831"/>
                    <a:pt x="3013" y="19060"/>
                  </a:cubicBezTo>
                  <a:cubicBezTo>
                    <a:pt x="3013" y="19265"/>
                    <a:pt x="3173" y="19425"/>
                    <a:pt x="3379" y="19425"/>
                  </a:cubicBezTo>
                  <a:cubicBezTo>
                    <a:pt x="3607" y="19425"/>
                    <a:pt x="3744" y="19288"/>
                    <a:pt x="3767" y="19083"/>
                  </a:cubicBezTo>
                  <a:cubicBezTo>
                    <a:pt x="3767" y="18854"/>
                    <a:pt x="3607" y="18694"/>
                    <a:pt x="3401" y="18694"/>
                  </a:cubicBezTo>
                  <a:close/>
                  <a:moveTo>
                    <a:pt x="4725" y="18831"/>
                  </a:moveTo>
                  <a:cubicBezTo>
                    <a:pt x="4520" y="18831"/>
                    <a:pt x="4360" y="18991"/>
                    <a:pt x="4360" y="19219"/>
                  </a:cubicBezTo>
                  <a:cubicBezTo>
                    <a:pt x="4383" y="19425"/>
                    <a:pt x="4520" y="19562"/>
                    <a:pt x="4725" y="19562"/>
                  </a:cubicBezTo>
                  <a:cubicBezTo>
                    <a:pt x="4953" y="19562"/>
                    <a:pt x="5113" y="19402"/>
                    <a:pt x="5090" y="19197"/>
                  </a:cubicBezTo>
                  <a:cubicBezTo>
                    <a:pt x="5090" y="18991"/>
                    <a:pt x="4953" y="18831"/>
                    <a:pt x="4725" y="18831"/>
                  </a:cubicBezTo>
                  <a:close/>
                  <a:moveTo>
                    <a:pt x="59" y="19100"/>
                  </a:moveTo>
                  <a:cubicBezTo>
                    <a:pt x="32" y="19100"/>
                    <a:pt x="23" y="19127"/>
                    <a:pt x="23" y="19197"/>
                  </a:cubicBezTo>
                  <a:cubicBezTo>
                    <a:pt x="23" y="19219"/>
                    <a:pt x="23" y="19219"/>
                    <a:pt x="23" y="19242"/>
                  </a:cubicBezTo>
                  <a:cubicBezTo>
                    <a:pt x="23" y="19311"/>
                    <a:pt x="23" y="19379"/>
                    <a:pt x="69" y="19448"/>
                  </a:cubicBezTo>
                  <a:cubicBezTo>
                    <a:pt x="46" y="19562"/>
                    <a:pt x="115" y="19676"/>
                    <a:pt x="92" y="19813"/>
                  </a:cubicBezTo>
                  <a:cubicBezTo>
                    <a:pt x="92" y="19824"/>
                    <a:pt x="92" y="19830"/>
                    <a:pt x="97" y="19830"/>
                  </a:cubicBezTo>
                  <a:cubicBezTo>
                    <a:pt x="103" y="19830"/>
                    <a:pt x="115" y="19824"/>
                    <a:pt x="137" y="19813"/>
                  </a:cubicBezTo>
                  <a:cubicBezTo>
                    <a:pt x="229" y="19767"/>
                    <a:pt x="297" y="19722"/>
                    <a:pt x="343" y="19630"/>
                  </a:cubicBezTo>
                  <a:cubicBezTo>
                    <a:pt x="411" y="19425"/>
                    <a:pt x="366" y="19242"/>
                    <a:pt x="137" y="19128"/>
                  </a:cubicBezTo>
                  <a:cubicBezTo>
                    <a:pt x="102" y="19110"/>
                    <a:pt x="77" y="19100"/>
                    <a:pt x="59" y="19100"/>
                  </a:cubicBezTo>
                  <a:close/>
                  <a:moveTo>
                    <a:pt x="1304" y="19192"/>
                  </a:moveTo>
                  <a:cubicBezTo>
                    <a:pt x="1214" y="19192"/>
                    <a:pt x="1152" y="19251"/>
                    <a:pt x="1073" y="19311"/>
                  </a:cubicBezTo>
                  <a:cubicBezTo>
                    <a:pt x="1005" y="19379"/>
                    <a:pt x="959" y="19448"/>
                    <a:pt x="959" y="19562"/>
                  </a:cubicBezTo>
                  <a:cubicBezTo>
                    <a:pt x="959" y="19676"/>
                    <a:pt x="1005" y="19767"/>
                    <a:pt x="1073" y="19836"/>
                  </a:cubicBezTo>
                  <a:cubicBezTo>
                    <a:pt x="1164" y="19904"/>
                    <a:pt x="1233" y="19950"/>
                    <a:pt x="1347" y="19950"/>
                  </a:cubicBezTo>
                  <a:cubicBezTo>
                    <a:pt x="1438" y="19950"/>
                    <a:pt x="1530" y="19904"/>
                    <a:pt x="1598" y="19836"/>
                  </a:cubicBezTo>
                  <a:cubicBezTo>
                    <a:pt x="1667" y="19767"/>
                    <a:pt x="1712" y="19676"/>
                    <a:pt x="1712" y="19585"/>
                  </a:cubicBezTo>
                  <a:cubicBezTo>
                    <a:pt x="1712" y="19471"/>
                    <a:pt x="1689" y="19379"/>
                    <a:pt x="1598" y="19311"/>
                  </a:cubicBezTo>
                  <a:cubicBezTo>
                    <a:pt x="1539" y="19251"/>
                    <a:pt x="1480" y="19192"/>
                    <a:pt x="1391" y="19192"/>
                  </a:cubicBezTo>
                  <a:cubicBezTo>
                    <a:pt x="1377" y="19192"/>
                    <a:pt x="1362" y="19194"/>
                    <a:pt x="1347" y="19197"/>
                  </a:cubicBezTo>
                  <a:cubicBezTo>
                    <a:pt x="1332" y="19194"/>
                    <a:pt x="1317" y="19192"/>
                    <a:pt x="1304" y="19192"/>
                  </a:cubicBezTo>
                  <a:close/>
                  <a:moveTo>
                    <a:pt x="2737" y="19329"/>
                  </a:moveTo>
                  <a:cubicBezTo>
                    <a:pt x="2724" y="19329"/>
                    <a:pt x="2709" y="19331"/>
                    <a:pt x="2694" y="19334"/>
                  </a:cubicBezTo>
                  <a:cubicBezTo>
                    <a:pt x="2466" y="19334"/>
                    <a:pt x="2329" y="19493"/>
                    <a:pt x="2306" y="19699"/>
                  </a:cubicBezTo>
                  <a:cubicBezTo>
                    <a:pt x="2306" y="19790"/>
                    <a:pt x="2351" y="19881"/>
                    <a:pt x="2420" y="19973"/>
                  </a:cubicBezTo>
                  <a:cubicBezTo>
                    <a:pt x="2488" y="20041"/>
                    <a:pt x="2580" y="20087"/>
                    <a:pt x="2671" y="20087"/>
                  </a:cubicBezTo>
                  <a:cubicBezTo>
                    <a:pt x="2899" y="20064"/>
                    <a:pt x="3059" y="19927"/>
                    <a:pt x="3059" y="19722"/>
                  </a:cubicBezTo>
                  <a:cubicBezTo>
                    <a:pt x="3059" y="19608"/>
                    <a:pt x="3036" y="19516"/>
                    <a:pt x="2945" y="19448"/>
                  </a:cubicBezTo>
                  <a:cubicBezTo>
                    <a:pt x="2886" y="19388"/>
                    <a:pt x="2826" y="19329"/>
                    <a:pt x="2737" y="19329"/>
                  </a:cubicBezTo>
                  <a:close/>
                  <a:moveTo>
                    <a:pt x="3995" y="19425"/>
                  </a:moveTo>
                  <a:cubicBezTo>
                    <a:pt x="3881" y="19425"/>
                    <a:pt x="3812" y="19471"/>
                    <a:pt x="3744" y="19539"/>
                  </a:cubicBezTo>
                  <a:cubicBezTo>
                    <a:pt x="3652" y="19608"/>
                    <a:pt x="3630" y="19699"/>
                    <a:pt x="3630" y="19790"/>
                  </a:cubicBezTo>
                  <a:cubicBezTo>
                    <a:pt x="3630" y="20018"/>
                    <a:pt x="3767" y="20178"/>
                    <a:pt x="4018" y="20178"/>
                  </a:cubicBezTo>
                  <a:cubicBezTo>
                    <a:pt x="4030" y="20181"/>
                    <a:pt x="4042" y="20183"/>
                    <a:pt x="4053" y="20183"/>
                  </a:cubicBezTo>
                  <a:cubicBezTo>
                    <a:pt x="4127" y="20183"/>
                    <a:pt x="4187" y="20123"/>
                    <a:pt x="4246" y="20064"/>
                  </a:cubicBezTo>
                  <a:cubicBezTo>
                    <a:pt x="4337" y="19996"/>
                    <a:pt x="4360" y="19927"/>
                    <a:pt x="4360" y="19813"/>
                  </a:cubicBezTo>
                  <a:cubicBezTo>
                    <a:pt x="4360" y="19585"/>
                    <a:pt x="4200" y="19448"/>
                    <a:pt x="3995" y="19425"/>
                  </a:cubicBezTo>
                  <a:close/>
                  <a:moveTo>
                    <a:pt x="5296" y="19562"/>
                  </a:moveTo>
                  <a:cubicBezTo>
                    <a:pt x="5182" y="19585"/>
                    <a:pt x="4999" y="19722"/>
                    <a:pt x="4976" y="19813"/>
                  </a:cubicBezTo>
                  <a:cubicBezTo>
                    <a:pt x="4908" y="19996"/>
                    <a:pt x="5022" y="20201"/>
                    <a:pt x="5205" y="20292"/>
                  </a:cubicBezTo>
                  <a:cubicBezTo>
                    <a:pt x="5230" y="20301"/>
                    <a:pt x="5246" y="20306"/>
                    <a:pt x="5257" y="20306"/>
                  </a:cubicBezTo>
                  <a:cubicBezTo>
                    <a:pt x="5276" y="20306"/>
                    <a:pt x="5281" y="20290"/>
                    <a:pt x="5296" y="20247"/>
                  </a:cubicBezTo>
                  <a:cubicBezTo>
                    <a:pt x="5319" y="20178"/>
                    <a:pt x="5364" y="20110"/>
                    <a:pt x="5387" y="20041"/>
                  </a:cubicBezTo>
                  <a:cubicBezTo>
                    <a:pt x="5433" y="19904"/>
                    <a:pt x="5456" y="19767"/>
                    <a:pt x="5478" y="19630"/>
                  </a:cubicBezTo>
                  <a:cubicBezTo>
                    <a:pt x="5478" y="19562"/>
                    <a:pt x="5456" y="19562"/>
                    <a:pt x="5387" y="19562"/>
                  </a:cubicBezTo>
                  <a:close/>
                  <a:moveTo>
                    <a:pt x="578" y="19811"/>
                  </a:moveTo>
                  <a:cubicBezTo>
                    <a:pt x="371" y="19811"/>
                    <a:pt x="229" y="19982"/>
                    <a:pt x="229" y="20132"/>
                  </a:cubicBezTo>
                  <a:cubicBezTo>
                    <a:pt x="250" y="20349"/>
                    <a:pt x="334" y="20545"/>
                    <a:pt x="557" y="20545"/>
                  </a:cubicBezTo>
                  <a:cubicBezTo>
                    <a:pt x="569" y="20545"/>
                    <a:pt x="581" y="20545"/>
                    <a:pt x="594" y="20543"/>
                  </a:cubicBezTo>
                  <a:cubicBezTo>
                    <a:pt x="607" y="20545"/>
                    <a:pt x="620" y="20546"/>
                    <a:pt x="633" y="20546"/>
                  </a:cubicBezTo>
                  <a:cubicBezTo>
                    <a:pt x="822" y="20546"/>
                    <a:pt x="982" y="20392"/>
                    <a:pt x="982" y="20178"/>
                  </a:cubicBezTo>
                  <a:cubicBezTo>
                    <a:pt x="982" y="19973"/>
                    <a:pt x="822" y="19813"/>
                    <a:pt x="617" y="19813"/>
                  </a:cubicBezTo>
                  <a:cubicBezTo>
                    <a:pt x="604" y="19812"/>
                    <a:pt x="591" y="19811"/>
                    <a:pt x="578" y="19811"/>
                  </a:cubicBezTo>
                  <a:close/>
                  <a:moveTo>
                    <a:pt x="1941" y="19927"/>
                  </a:moveTo>
                  <a:cubicBezTo>
                    <a:pt x="1758" y="19927"/>
                    <a:pt x="1575" y="20087"/>
                    <a:pt x="1575" y="20292"/>
                  </a:cubicBezTo>
                  <a:cubicBezTo>
                    <a:pt x="1575" y="20521"/>
                    <a:pt x="1735" y="20680"/>
                    <a:pt x="1941" y="20680"/>
                  </a:cubicBezTo>
                  <a:cubicBezTo>
                    <a:pt x="2169" y="20680"/>
                    <a:pt x="2329" y="20521"/>
                    <a:pt x="2306" y="20315"/>
                  </a:cubicBezTo>
                  <a:cubicBezTo>
                    <a:pt x="2329" y="20087"/>
                    <a:pt x="2146" y="19927"/>
                    <a:pt x="1941" y="19927"/>
                  </a:cubicBezTo>
                  <a:close/>
                  <a:moveTo>
                    <a:pt x="3287" y="20041"/>
                  </a:moveTo>
                  <a:cubicBezTo>
                    <a:pt x="3082" y="20041"/>
                    <a:pt x="2922" y="20178"/>
                    <a:pt x="2922" y="20406"/>
                  </a:cubicBezTo>
                  <a:cubicBezTo>
                    <a:pt x="2899" y="20612"/>
                    <a:pt x="3082" y="20772"/>
                    <a:pt x="3287" y="20794"/>
                  </a:cubicBezTo>
                  <a:cubicBezTo>
                    <a:pt x="3493" y="20794"/>
                    <a:pt x="3675" y="20612"/>
                    <a:pt x="3652" y="20406"/>
                  </a:cubicBezTo>
                  <a:cubicBezTo>
                    <a:pt x="3675" y="20201"/>
                    <a:pt x="3493" y="20041"/>
                    <a:pt x="3287" y="20041"/>
                  </a:cubicBezTo>
                  <a:close/>
                  <a:moveTo>
                    <a:pt x="4596" y="20176"/>
                  </a:moveTo>
                  <a:cubicBezTo>
                    <a:pt x="4388" y="20176"/>
                    <a:pt x="4246" y="20350"/>
                    <a:pt x="4246" y="20543"/>
                  </a:cubicBezTo>
                  <a:cubicBezTo>
                    <a:pt x="4246" y="20749"/>
                    <a:pt x="4406" y="20909"/>
                    <a:pt x="4611" y="20909"/>
                  </a:cubicBezTo>
                  <a:cubicBezTo>
                    <a:pt x="4624" y="20910"/>
                    <a:pt x="4637" y="20910"/>
                    <a:pt x="4649" y="20910"/>
                  </a:cubicBezTo>
                  <a:cubicBezTo>
                    <a:pt x="4857" y="20910"/>
                    <a:pt x="4999" y="20737"/>
                    <a:pt x="4999" y="20543"/>
                  </a:cubicBezTo>
                  <a:cubicBezTo>
                    <a:pt x="4999" y="20350"/>
                    <a:pt x="4857" y="20176"/>
                    <a:pt x="4669" y="20176"/>
                  </a:cubicBezTo>
                  <a:cubicBezTo>
                    <a:pt x="4657" y="20176"/>
                    <a:pt x="4646" y="20177"/>
                    <a:pt x="4634" y="20178"/>
                  </a:cubicBezTo>
                  <a:cubicBezTo>
                    <a:pt x="4621" y="20177"/>
                    <a:pt x="4608" y="20176"/>
                    <a:pt x="4596" y="20176"/>
                  </a:cubicBezTo>
                  <a:close/>
                  <a:moveTo>
                    <a:pt x="1314" y="20539"/>
                  </a:moveTo>
                  <a:cubicBezTo>
                    <a:pt x="1303" y="20539"/>
                    <a:pt x="1291" y="20540"/>
                    <a:pt x="1279" y="20543"/>
                  </a:cubicBezTo>
                  <a:lnTo>
                    <a:pt x="1096" y="20543"/>
                  </a:lnTo>
                  <a:cubicBezTo>
                    <a:pt x="1073" y="20543"/>
                    <a:pt x="1050" y="20543"/>
                    <a:pt x="1050" y="20566"/>
                  </a:cubicBezTo>
                  <a:cubicBezTo>
                    <a:pt x="913" y="20657"/>
                    <a:pt x="799" y="20749"/>
                    <a:pt x="845" y="20909"/>
                  </a:cubicBezTo>
                  <a:cubicBezTo>
                    <a:pt x="845" y="20931"/>
                    <a:pt x="845" y="20931"/>
                    <a:pt x="845" y="20954"/>
                  </a:cubicBezTo>
                  <a:cubicBezTo>
                    <a:pt x="799" y="21045"/>
                    <a:pt x="868" y="21137"/>
                    <a:pt x="936" y="21182"/>
                  </a:cubicBezTo>
                  <a:cubicBezTo>
                    <a:pt x="972" y="21235"/>
                    <a:pt x="1034" y="21289"/>
                    <a:pt x="1103" y="21289"/>
                  </a:cubicBezTo>
                  <a:cubicBezTo>
                    <a:pt x="1123" y="21289"/>
                    <a:pt x="1144" y="21284"/>
                    <a:pt x="1164" y="21274"/>
                  </a:cubicBezTo>
                  <a:lnTo>
                    <a:pt x="1233" y="21274"/>
                  </a:lnTo>
                  <a:cubicBezTo>
                    <a:pt x="1250" y="21278"/>
                    <a:pt x="1266" y="21280"/>
                    <a:pt x="1281" y="21280"/>
                  </a:cubicBezTo>
                  <a:cubicBezTo>
                    <a:pt x="1349" y="21280"/>
                    <a:pt x="1405" y="21243"/>
                    <a:pt x="1461" y="21205"/>
                  </a:cubicBezTo>
                  <a:cubicBezTo>
                    <a:pt x="1507" y="21182"/>
                    <a:pt x="1553" y="21114"/>
                    <a:pt x="1575" y="21068"/>
                  </a:cubicBezTo>
                  <a:cubicBezTo>
                    <a:pt x="1598" y="20977"/>
                    <a:pt x="1575" y="20886"/>
                    <a:pt x="1575" y="20772"/>
                  </a:cubicBezTo>
                  <a:cubicBezTo>
                    <a:pt x="1575" y="20726"/>
                    <a:pt x="1530" y="20680"/>
                    <a:pt x="1484" y="20657"/>
                  </a:cubicBezTo>
                  <a:cubicBezTo>
                    <a:pt x="1445" y="20598"/>
                    <a:pt x="1388" y="20539"/>
                    <a:pt x="1314" y="20539"/>
                  </a:cubicBezTo>
                  <a:close/>
                  <a:moveTo>
                    <a:pt x="2557" y="20640"/>
                  </a:moveTo>
                  <a:cubicBezTo>
                    <a:pt x="2511" y="20640"/>
                    <a:pt x="2466" y="20646"/>
                    <a:pt x="2420" y="20657"/>
                  </a:cubicBezTo>
                  <a:cubicBezTo>
                    <a:pt x="2374" y="20657"/>
                    <a:pt x="2306" y="20680"/>
                    <a:pt x="2283" y="20726"/>
                  </a:cubicBezTo>
                  <a:cubicBezTo>
                    <a:pt x="2237" y="20794"/>
                    <a:pt x="2169" y="20863"/>
                    <a:pt x="2169" y="20954"/>
                  </a:cubicBezTo>
                  <a:cubicBezTo>
                    <a:pt x="2192" y="21000"/>
                    <a:pt x="2169" y="21068"/>
                    <a:pt x="2192" y="21114"/>
                  </a:cubicBezTo>
                  <a:cubicBezTo>
                    <a:pt x="2192" y="21137"/>
                    <a:pt x="2192" y="21160"/>
                    <a:pt x="2192" y="21182"/>
                  </a:cubicBezTo>
                  <a:cubicBezTo>
                    <a:pt x="2274" y="21305"/>
                    <a:pt x="2374" y="21391"/>
                    <a:pt x="2492" y="21391"/>
                  </a:cubicBezTo>
                  <a:cubicBezTo>
                    <a:pt x="2506" y="21391"/>
                    <a:pt x="2520" y="21390"/>
                    <a:pt x="2534" y="21388"/>
                  </a:cubicBezTo>
                  <a:lnTo>
                    <a:pt x="2580" y="21388"/>
                  </a:lnTo>
                  <a:cubicBezTo>
                    <a:pt x="2596" y="21392"/>
                    <a:pt x="2612" y="21394"/>
                    <a:pt x="2628" y="21394"/>
                  </a:cubicBezTo>
                  <a:cubicBezTo>
                    <a:pt x="2702" y="21394"/>
                    <a:pt x="2770" y="21353"/>
                    <a:pt x="2808" y="21297"/>
                  </a:cubicBezTo>
                  <a:cubicBezTo>
                    <a:pt x="2899" y="21228"/>
                    <a:pt x="2945" y="21137"/>
                    <a:pt x="2922" y="21045"/>
                  </a:cubicBezTo>
                  <a:cubicBezTo>
                    <a:pt x="2922" y="21023"/>
                    <a:pt x="2922" y="21000"/>
                    <a:pt x="2922" y="20977"/>
                  </a:cubicBezTo>
                  <a:cubicBezTo>
                    <a:pt x="2945" y="20886"/>
                    <a:pt x="2899" y="20817"/>
                    <a:pt x="2854" y="20772"/>
                  </a:cubicBezTo>
                  <a:cubicBezTo>
                    <a:pt x="2808" y="20726"/>
                    <a:pt x="2762" y="20657"/>
                    <a:pt x="2694" y="20657"/>
                  </a:cubicBezTo>
                  <a:cubicBezTo>
                    <a:pt x="2648" y="20646"/>
                    <a:pt x="2602" y="20640"/>
                    <a:pt x="2557" y="20640"/>
                  </a:cubicBezTo>
                  <a:close/>
                  <a:moveTo>
                    <a:pt x="3799" y="20767"/>
                  </a:moveTo>
                  <a:cubicBezTo>
                    <a:pt x="3725" y="20767"/>
                    <a:pt x="3666" y="20823"/>
                    <a:pt x="3607" y="20863"/>
                  </a:cubicBezTo>
                  <a:cubicBezTo>
                    <a:pt x="3584" y="20909"/>
                    <a:pt x="3538" y="20954"/>
                    <a:pt x="3538" y="21000"/>
                  </a:cubicBezTo>
                  <a:cubicBezTo>
                    <a:pt x="3515" y="21137"/>
                    <a:pt x="3493" y="21297"/>
                    <a:pt x="3607" y="21411"/>
                  </a:cubicBezTo>
                  <a:cubicBezTo>
                    <a:pt x="3675" y="21456"/>
                    <a:pt x="3721" y="21525"/>
                    <a:pt x="3835" y="21525"/>
                  </a:cubicBezTo>
                  <a:cubicBezTo>
                    <a:pt x="3850" y="21517"/>
                    <a:pt x="3868" y="21515"/>
                    <a:pt x="3887" y="21515"/>
                  </a:cubicBezTo>
                  <a:cubicBezTo>
                    <a:pt x="3924" y="21515"/>
                    <a:pt x="3964" y="21525"/>
                    <a:pt x="3995" y="21525"/>
                  </a:cubicBezTo>
                  <a:cubicBezTo>
                    <a:pt x="4018" y="21525"/>
                    <a:pt x="4040" y="21525"/>
                    <a:pt x="4063" y="21502"/>
                  </a:cubicBezTo>
                  <a:cubicBezTo>
                    <a:pt x="4200" y="21411"/>
                    <a:pt x="4292" y="21319"/>
                    <a:pt x="4269" y="21160"/>
                  </a:cubicBezTo>
                  <a:cubicBezTo>
                    <a:pt x="4269" y="21137"/>
                    <a:pt x="4269" y="21137"/>
                    <a:pt x="4269" y="21114"/>
                  </a:cubicBezTo>
                  <a:cubicBezTo>
                    <a:pt x="4292" y="21023"/>
                    <a:pt x="4223" y="20954"/>
                    <a:pt x="4177" y="20886"/>
                  </a:cubicBezTo>
                  <a:cubicBezTo>
                    <a:pt x="4109" y="20817"/>
                    <a:pt x="4018" y="20772"/>
                    <a:pt x="3904" y="20772"/>
                  </a:cubicBezTo>
                  <a:cubicBezTo>
                    <a:pt x="3888" y="20772"/>
                    <a:pt x="3873" y="20782"/>
                    <a:pt x="3858" y="20782"/>
                  </a:cubicBezTo>
                  <a:cubicBezTo>
                    <a:pt x="3850" y="20782"/>
                    <a:pt x="3843" y="20779"/>
                    <a:pt x="3835" y="20772"/>
                  </a:cubicBezTo>
                  <a:cubicBezTo>
                    <a:pt x="3823" y="20768"/>
                    <a:pt x="3811" y="20767"/>
                    <a:pt x="3799" y="20767"/>
                  </a:cubicBezTo>
                  <a:close/>
                  <a:moveTo>
                    <a:pt x="1758" y="21274"/>
                  </a:moveTo>
                  <a:cubicBezTo>
                    <a:pt x="1598" y="21297"/>
                    <a:pt x="1530" y="21365"/>
                    <a:pt x="1461" y="21479"/>
                  </a:cubicBezTo>
                  <a:cubicBezTo>
                    <a:pt x="1416" y="21548"/>
                    <a:pt x="1438" y="21570"/>
                    <a:pt x="1507" y="21616"/>
                  </a:cubicBezTo>
                  <a:cubicBezTo>
                    <a:pt x="1689" y="21730"/>
                    <a:pt x="1872" y="21776"/>
                    <a:pt x="2055" y="21844"/>
                  </a:cubicBezTo>
                  <a:cubicBezTo>
                    <a:pt x="2067" y="21850"/>
                    <a:pt x="2081" y="21853"/>
                    <a:pt x="2095" y="21853"/>
                  </a:cubicBezTo>
                  <a:cubicBezTo>
                    <a:pt x="2132" y="21853"/>
                    <a:pt x="2169" y="21832"/>
                    <a:pt x="2169" y="21799"/>
                  </a:cubicBezTo>
                  <a:cubicBezTo>
                    <a:pt x="2192" y="21753"/>
                    <a:pt x="2192" y="21707"/>
                    <a:pt x="2214" y="21639"/>
                  </a:cubicBezTo>
                  <a:cubicBezTo>
                    <a:pt x="2192" y="21616"/>
                    <a:pt x="2192" y="21570"/>
                    <a:pt x="2169" y="21525"/>
                  </a:cubicBezTo>
                  <a:cubicBezTo>
                    <a:pt x="2169" y="21502"/>
                    <a:pt x="2169" y="21479"/>
                    <a:pt x="2146" y="21479"/>
                  </a:cubicBezTo>
                  <a:cubicBezTo>
                    <a:pt x="2077" y="21319"/>
                    <a:pt x="1963" y="21274"/>
                    <a:pt x="1758" y="21274"/>
                  </a:cubicBezTo>
                  <a:close/>
                  <a:moveTo>
                    <a:pt x="3164" y="21360"/>
                  </a:moveTo>
                  <a:cubicBezTo>
                    <a:pt x="3130" y="21360"/>
                    <a:pt x="3007" y="21411"/>
                    <a:pt x="2968" y="21411"/>
                  </a:cubicBezTo>
                  <a:cubicBezTo>
                    <a:pt x="2808" y="21456"/>
                    <a:pt x="2808" y="21616"/>
                    <a:pt x="2762" y="21753"/>
                  </a:cubicBezTo>
                  <a:cubicBezTo>
                    <a:pt x="2785" y="21799"/>
                    <a:pt x="2762" y="21867"/>
                    <a:pt x="2785" y="21913"/>
                  </a:cubicBezTo>
                  <a:cubicBezTo>
                    <a:pt x="2793" y="21920"/>
                    <a:pt x="2805" y="21923"/>
                    <a:pt x="2821" y="21923"/>
                  </a:cubicBezTo>
                  <a:cubicBezTo>
                    <a:pt x="2851" y="21923"/>
                    <a:pt x="2892" y="21913"/>
                    <a:pt x="2922" y="21913"/>
                  </a:cubicBezTo>
                  <a:lnTo>
                    <a:pt x="2968" y="21913"/>
                  </a:lnTo>
                  <a:cubicBezTo>
                    <a:pt x="3002" y="21913"/>
                    <a:pt x="3036" y="21919"/>
                    <a:pt x="3070" y="21919"/>
                  </a:cubicBezTo>
                  <a:cubicBezTo>
                    <a:pt x="3105" y="21919"/>
                    <a:pt x="3139" y="21913"/>
                    <a:pt x="3173" y="21890"/>
                  </a:cubicBezTo>
                  <a:cubicBezTo>
                    <a:pt x="3196" y="21879"/>
                    <a:pt x="3230" y="21879"/>
                    <a:pt x="3267" y="21879"/>
                  </a:cubicBezTo>
                  <a:cubicBezTo>
                    <a:pt x="3304" y="21879"/>
                    <a:pt x="3344" y="21879"/>
                    <a:pt x="3379" y="21867"/>
                  </a:cubicBezTo>
                  <a:cubicBezTo>
                    <a:pt x="3538" y="21799"/>
                    <a:pt x="3538" y="21822"/>
                    <a:pt x="3515" y="21662"/>
                  </a:cubicBezTo>
                  <a:cubicBezTo>
                    <a:pt x="3515" y="21593"/>
                    <a:pt x="3493" y="21548"/>
                    <a:pt x="3447" y="21502"/>
                  </a:cubicBezTo>
                  <a:cubicBezTo>
                    <a:pt x="3379" y="21411"/>
                    <a:pt x="3264" y="21388"/>
                    <a:pt x="3173" y="21365"/>
                  </a:cubicBezTo>
                  <a:cubicBezTo>
                    <a:pt x="3173" y="21362"/>
                    <a:pt x="3170" y="21360"/>
                    <a:pt x="3164" y="21360"/>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5" name="Google Shape;2365;p40"/>
            <p:cNvSpPr/>
            <p:nvPr/>
          </p:nvSpPr>
          <p:spPr>
            <a:xfrm>
              <a:off x="4265650" y="1201200"/>
              <a:ext cx="177475" cy="560975"/>
            </a:xfrm>
            <a:custGeom>
              <a:avLst/>
              <a:gdLst/>
              <a:ahLst/>
              <a:cxnLst/>
              <a:rect l="l" t="t" r="r" b="b"/>
              <a:pathLst>
                <a:path w="7099" h="22439" extrusionOk="0">
                  <a:moveTo>
                    <a:pt x="3606" y="435"/>
                  </a:moveTo>
                  <a:cubicBezTo>
                    <a:pt x="4999" y="458"/>
                    <a:pt x="6117" y="1668"/>
                    <a:pt x="6117" y="3129"/>
                  </a:cubicBezTo>
                  <a:lnTo>
                    <a:pt x="6117" y="5206"/>
                  </a:lnTo>
                  <a:cubicBezTo>
                    <a:pt x="6117" y="5320"/>
                    <a:pt x="6208" y="5434"/>
                    <a:pt x="6323" y="5434"/>
                  </a:cubicBezTo>
                  <a:cubicBezTo>
                    <a:pt x="6528" y="5434"/>
                    <a:pt x="6665" y="5594"/>
                    <a:pt x="6665" y="5776"/>
                  </a:cubicBezTo>
                  <a:cubicBezTo>
                    <a:pt x="6665" y="5982"/>
                    <a:pt x="6528" y="6142"/>
                    <a:pt x="6323" y="6142"/>
                  </a:cubicBezTo>
                  <a:cubicBezTo>
                    <a:pt x="6208" y="6142"/>
                    <a:pt x="6117" y="6233"/>
                    <a:pt x="6117" y="6347"/>
                  </a:cubicBezTo>
                  <a:lnTo>
                    <a:pt x="6117" y="8835"/>
                  </a:lnTo>
                  <a:cubicBezTo>
                    <a:pt x="6117" y="8949"/>
                    <a:pt x="6208" y="9063"/>
                    <a:pt x="6323" y="9063"/>
                  </a:cubicBezTo>
                  <a:cubicBezTo>
                    <a:pt x="6528" y="9063"/>
                    <a:pt x="6665" y="9223"/>
                    <a:pt x="6665" y="9406"/>
                  </a:cubicBezTo>
                  <a:cubicBezTo>
                    <a:pt x="6665" y="9588"/>
                    <a:pt x="6528" y="9748"/>
                    <a:pt x="6323" y="9748"/>
                  </a:cubicBezTo>
                  <a:cubicBezTo>
                    <a:pt x="6208" y="9771"/>
                    <a:pt x="6117" y="9862"/>
                    <a:pt x="6117" y="9976"/>
                  </a:cubicBezTo>
                  <a:lnTo>
                    <a:pt x="6117" y="12464"/>
                  </a:lnTo>
                  <a:cubicBezTo>
                    <a:pt x="6117" y="12578"/>
                    <a:pt x="6208" y="12693"/>
                    <a:pt x="6323" y="12693"/>
                  </a:cubicBezTo>
                  <a:cubicBezTo>
                    <a:pt x="6528" y="12693"/>
                    <a:pt x="6665" y="12852"/>
                    <a:pt x="6665" y="13035"/>
                  </a:cubicBezTo>
                  <a:cubicBezTo>
                    <a:pt x="6665" y="13218"/>
                    <a:pt x="6528" y="13377"/>
                    <a:pt x="6323" y="13377"/>
                  </a:cubicBezTo>
                  <a:cubicBezTo>
                    <a:pt x="6208" y="13377"/>
                    <a:pt x="6117" y="13491"/>
                    <a:pt x="6117" y="13606"/>
                  </a:cubicBezTo>
                  <a:lnTo>
                    <a:pt x="6117" y="16093"/>
                  </a:lnTo>
                  <a:cubicBezTo>
                    <a:pt x="6117" y="16208"/>
                    <a:pt x="6208" y="16299"/>
                    <a:pt x="6323" y="16299"/>
                  </a:cubicBezTo>
                  <a:cubicBezTo>
                    <a:pt x="6528" y="16322"/>
                    <a:pt x="6665" y="16459"/>
                    <a:pt x="6665" y="16664"/>
                  </a:cubicBezTo>
                  <a:cubicBezTo>
                    <a:pt x="6665" y="16847"/>
                    <a:pt x="6528" y="17007"/>
                    <a:pt x="6323" y="17007"/>
                  </a:cubicBezTo>
                  <a:cubicBezTo>
                    <a:pt x="6208" y="17007"/>
                    <a:pt x="6117" y="17121"/>
                    <a:pt x="6117" y="17235"/>
                  </a:cubicBezTo>
                  <a:lnTo>
                    <a:pt x="6117" y="19449"/>
                  </a:lnTo>
                  <a:cubicBezTo>
                    <a:pt x="6117" y="20156"/>
                    <a:pt x="5843" y="20795"/>
                    <a:pt x="5341" y="21298"/>
                  </a:cubicBezTo>
                  <a:cubicBezTo>
                    <a:pt x="4860" y="21757"/>
                    <a:pt x="4232" y="22007"/>
                    <a:pt x="3558" y="22007"/>
                  </a:cubicBezTo>
                  <a:cubicBezTo>
                    <a:pt x="3529" y="22007"/>
                    <a:pt x="3499" y="22006"/>
                    <a:pt x="3469" y="22005"/>
                  </a:cubicBezTo>
                  <a:cubicBezTo>
                    <a:pt x="2100" y="21982"/>
                    <a:pt x="982" y="20773"/>
                    <a:pt x="982" y="19312"/>
                  </a:cubicBezTo>
                  <a:lnTo>
                    <a:pt x="982" y="19038"/>
                  </a:lnTo>
                  <a:cubicBezTo>
                    <a:pt x="982" y="18924"/>
                    <a:pt x="867" y="18810"/>
                    <a:pt x="753" y="18810"/>
                  </a:cubicBezTo>
                  <a:cubicBezTo>
                    <a:pt x="571" y="18810"/>
                    <a:pt x="434" y="18650"/>
                    <a:pt x="434" y="18467"/>
                  </a:cubicBezTo>
                  <a:cubicBezTo>
                    <a:pt x="434" y="18285"/>
                    <a:pt x="571" y="18125"/>
                    <a:pt x="776" y="18125"/>
                  </a:cubicBezTo>
                  <a:cubicBezTo>
                    <a:pt x="867" y="18125"/>
                    <a:pt x="982" y="18011"/>
                    <a:pt x="982" y="17897"/>
                  </a:cubicBezTo>
                  <a:lnTo>
                    <a:pt x="982" y="15409"/>
                  </a:lnTo>
                  <a:cubicBezTo>
                    <a:pt x="982" y="15295"/>
                    <a:pt x="867" y="15203"/>
                    <a:pt x="753" y="15203"/>
                  </a:cubicBezTo>
                  <a:cubicBezTo>
                    <a:pt x="571" y="15180"/>
                    <a:pt x="434" y="15044"/>
                    <a:pt x="434" y="14838"/>
                  </a:cubicBezTo>
                  <a:cubicBezTo>
                    <a:pt x="434" y="14656"/>
                    <a:pt x="571" y="14496"/>
                    <a:pt x="776" y="14496"/>
                  </a:cubicBezTo>
                  <a:cubicBezTo>
                    <a:pt x="867" y="14496"/>
                    <a:pt x="982" y="14382"/>
                    <a:pt x="982" y="14267"/>
                  </a:cubicBezTo>
                  <a:lnTo>
                    <a:pt x="982" y="11802"/>
                  </a:lnTo>
                  <a:cubicBezTo>
                    <a:pt x="982" y="11688"/>
                    <a:pt x="867" y="11574"/>
                    <a:pt x="753" y="11574"/>
                  </a:cubicBezTo>
                  <a:cubicBezTo>
                    <a:pt x="571" y="11574"/>
                    <a:pt x="434" y="11414"/>
                    <a:pt x="434" y="11232"/>
                  </a:cubicBezTo>
                  <a:cubicBezTo>
                    <a:pt x="434" y="11026"/>
                    <a:pt x="571" y="10867"/>
                    <a:pt x="776" y="10867"/>
                  </a:cubicBezTo>
                  <a:cubicBezTo>
                    <a:pt x="867" y="10867"/>
                    <a:pt x="982" y="10775"/>
                    <a:pt x="982" y="10661"/>
                  </a:cubicBezTo>
                  <a:lnTo>
                    <a:pt x="982" y="8173"/>
                  </a:lnTo>
                  <a:cubicBezTo>
                    <a:pt x="982" y="8059"/>
                    <a:pt x="867" y="7945"/>
                    <a:pt x="753" y="7945"/>
                  </a:cubicBezTo>
                  <a:cubicBezTo>
                    <a:pt x="571" y="7945"/>
                    <a:pt x="434" y="7785"/>
                    <a:pt x="434" y="7602"/>
                  </a:cubicBezTo>
                  <a:cubicBezTo>
                    <a:pt x="434" y="7420"/>
                    <a:pt x="571" y="7260"/>
                    <a:pt x="776" y="7260"/>
                  </a:cubicBezTo>
                  <a:cubicBezTo>
                    <a:pt x="867" y="7237"/>
                    <a:pt x="982" y="7146"/>
                    <a:pt x="982" y="7032"/>
                  </a:cubicBezTo>
                  <a:lnTo>
                    <a:pt x="982" y="4544"/>
                  </a:lnTo>
                  <a:cubicBezTo>
                    <a:pt x="982" y="4430"/>
                    <a:pt x="867" y="4316"/>
                    <a:pt x="753" y="4316"/>
                  </a:cubicBezTo>
                  <a:cubicBezTo>
                    <a:pt x="571" y="4316"/>
                    <a:pt x="434" y="4156"/>
                    <a:pt x="434" y="3973"/>
                  </a:cubicBezTo>
                  <a:cubicBezTo>
                    <a:pt x="434" y="3791"/>
                    <a:pt x="571" y="3631"/>
                    <a:pt x="776" y="3631"/>
                  </a:cubicBezTo>
                  <a:cubicBezTo>
                    <a:pt x="890" y="3631"/>
                    <a:pt x="982" y="3540"/>
                    <a:pt x="982" y="3425"/>
                  </a:cubicBezTo>
                  <a:lnTo>
                    <a:pt x="982" y="2992"/>
                  </a:lnTo>
                  <a:cubicBezTo>
                    <a:pt x="982" y="2307"/>
                    <a:pt x="1255" y="1645"/>
                    <a:pt x="1758" y="1166"/>
                  </a:cubicBezTo>
                  <a:cubicBezTo>
                    <a:pt x="2237" y="686"/>
                    <a:pt x="2876" y="435"/>
                    <a:pt x="3538" y="435"/>
                  </a:cubicBezTo>
                  <a:close/>
                  <a:moveTo>
                    <a:pt x="3547" y="1"/>
                  </a:moveTo>
                  <a:cubicBezTo>
                    <a:pt x="2757" y="1"/>
                    <a:pt x="2034" y="317"/>
                    <a:pt x="1461" y="846"/>
                  </a:cubicBezTo>
                  <a:cubicBezTo>
                    <a:pt x="890" y="1417"/>
                    <a:pt x="571" y="2193"/>
                    <a:pt x="571" y="2992"/>
                  </a:cubicBezTo>
                  <a:lnTo>
                    <a:pt x="571" y="3243"/>
                  </a:lnTo>
                  <a:cubicBezTo>
                    <a:pt x="251" y="3334"/>
                    <a:pt x="0" y="3631"/>
                    <a:pt x="0" y="3973"/>
                  </a:cubicBezTo>
                  <a:cubicBezTo>
                    <a:pt x="0" y="4316"/>
                    <a:pt x="251" y="4612"/>
                    <a:pt x="571" y="4704"/>
                  </a:cubicBezTo>
                  <a:lnTo>
                    <a:pt x="571" y="6849"/>
                  </a:lnTo>
                  <a:cubicBezTo>
                    <a:pt x="251" y="6941"/>
                    <a:pt x="0" y="7260"/>
                    <a:pt x="0" y="7602"/>
                  </a:cubicBezTo>
                  <a:cubicBezTo>
                    <a:pt x="0" y="7945"/>
                    <a:pt x="251" y="8242"/>
                    <a:pt x="571" y="8333"/>
                  </a:cubicBezTo>
                  <a:lnTo>
                    <a:pt x="571" y="10478"/>
                  </a:lnTo>
                  <a:cubicBezTo>
                    <a:pt x="251" y="10570"/>
                    <a:pt x="0" y="10867"/>
                    <a:pt x="0" y="11232"/>
                  </a:cubicBezTo>
                  <a:cubicBezTo>
                    <a:pt x="0" y="11574"/>
                    <a:pt x="228" y="11871"/>
                    <a:pt x="571" y="11962"/>
                  </a:cubicBezTo>
                  <a:lnTo>
                    <a:pt x="571" y="14108"/>
                  </a:lnTo>
                  <a:cubicBezTo>
                    <a:pt x="251" y="14199"/>
                    <a:pt x="0" y="14496"/>
                    <a:pt x="0" y="14838"/>
                  </a:cubicBezTo>
                  <a:cubicBezTo>
                    <a:pt x="0" y="15203"/>
                    <a:pt x="251" y="15500"/>
                    <a:pt x="571" y="15591"/>
                  </a:cubicBezTo>
                  <a:lnTo>
                    <a:pt x="571" y="17737"/>
                  </a:lnTo>
                  <a:cubicBezTo>
                    <a:pt x="251" y="17828"/>
                    <a:pt x="0" y="18125"/>
                    <a:pt x="0" y="18467"/>
                  </a:cubicBezTo>
                  <a:cubicBezTo>
                    <a:pt x="0" y="18810"/>
                    <a:pt x="251" y="19106"/>
                    <a:pt x="571" y="19198"/>
                  </a:cubicBezTo>
                  <a:lnTo>
                    <a:pt x="571" y="19312"/>
                  </a:lnTo>
                  <a:cubicBezTo>
                    <a:pt x="571" y="21001"/>
                    <a:pt x="1872" y="22393"/>
                    <a:pt x="3469" y="22439"/>
                  </a:cubicBezTo>
                  <a:lnTo>
                    <a:pt x="3538" y="22439"/>
                  </a:lnTo>
                  <a:cubicBezTo>
                    <a:pt x="4337" y="22439"/>
                    <a:pt x="5067" y="22142"/>
                    <a:pt x="5638" y="21594"/>
                  </a:cubicBezTo>
                  <a:cubicBezTo>
                    <a:pt x="6208" y="21024"/>
                    <a:pt x="6528" y="20271"/>
                    <a:pt x="6528" y="19449"/>
                  </a:cubicBezTo>
                  <a:lnTo>
                    <a:pt x="6528" y="17395"/>
                  </a:lnTo>
                  <a:cubicBezTo>
                    <a:pt x="6848" y="17303"/>
                    <a:pt x="7099" y="17007"/>
                    <a:pt x="7099" y="16664"/>
                  </a:cubicBezTo>
                  <a:cubicBezTo>
                    <a:pt x="7099" y="16299"/>
                    <a:pt x="6848" y="16002"/>
                    <a:pt x="6528" y="15911"/>
                  </a:cubicBezTo>
                  <a:lnTo>
                    <a:pt x="6528" y="13765"/>
                  </a:lnTo>
                  <a:cubicBezTo>
                    <a:pt x="6848" y="13674"/>
                    <a:pt x="7099" y="13377"/>
                    <a:pt x="7099" y="13035"/>
                  </a:cubicBezTo>
                  <a:cubicBezTo>
                    <a:pt x="7099" y="12693"/>
                    <a:pt x="6848" y="12396"/>
                    <a:pt x="6528" y="12304"/>
                  </a:cubicBezTo>
                  <a:lnTo>
                    <a:pt x="6528" y="10159"/>
                  </a:lnTo>
                  <a:cubicBezTo>
                    <a:pt x="6848" y="10068"/>
                    <a:pt x="7099" y="9748"/>
                    <a:pt x="7099" y="9406"/>
                  </a:cubicBezTo>
                  <a:cubicBezTo>
                    <a:pt x="7099" y="9063"/>
                    <a:pt x="6848" y="8767"/>
                    <a:pt x="6528" y="8675"/>
                  </a:cubicBezTo>
                  <a:lnTo>
                    <a:pt x="6528" y="6530"/>
                  </a:lnTo>
                  <a:cubicBezTo>
                    <a:pt x="6848" y="6438"/>
                    <a:pt x="7099" y="6142"/>
                    <a:pt x="7099" y="5776"/>
                  </a:cubicBezTo>
                  <a:cubicBezTo>
                    <a:pt x="7099" y="5434"/>
                    <a:pt x="6848" y="5137"/>
                    <a:pt x="6528" y="5046"/>
                  </a:cubicBezTo>
                  <a:lnTo>
                    <a:pt x="6528" y="3129"/>
                  </a:lnTo>
                  <a:cubicBezTo>
                    <a:pt x="6528" y="1440"/>
                    <a:pt x="5227" y="47"/>
                    <a:pt x="3629" y="2"/>
                  </a:cubicBezTo>
                  <a:cubicBezTo>
                    <a:pt x="3602" y="1"/>
                    <a:pt x="3574" y="1"/>
                    <a:pt x="3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6" name="Google Shape;2366;p40"/>
            <p:cNvSpPr/>
            <p:nvPr/>
          </p:nvSpPr>
          <p:spPr>
            <a:xfrm>
              <a:off x="4317575" y="1316500"/>
              <a:ext cx="38250" cy="24550"/>
            </a:xfrm>
            <a:custGeom>
              <a:avLst/>
              <a:gdLst/>
              <a:ahLst/>
              <a:cxnLst/>
              <a:rect l="l" t="t" r="r" b="b"/>
              <a:pathLst>
                <a:path w="1530" h="982" extrusionOk="0">
                  <a:moveTo>
                    <a:pt x="753" y="0"/>
                  </a:moveTo>
                  <a:cubicBezTo>
                    <a:pt x="342" y="0"/>
                    <a:pt x="0" y="343"/>
                    <a:pt x="0" y="776"/>
                  </a:cubicBezTo>
                  <a:cubicBezTo>
                    <a:pt x="0" y="891"/>
                    <a:pt x="91" y="982"/>
                    <a:pt x="206" y="982"/>
                  </a:cubicBezTo>
                  <a:cubicBezTo>
                    <a:pt x="320" y="982"/>
                    <a:pt x="411" y="891"/>
                    <a:pt x="411" y="776"/>
                  </a:cubicBezTo>
                  <a:cubicBezTo>
                    <a:pt x="411" y="571"/>
                    <a:pt x="571" y="434"/>
                    <a:pt x="753" y="434"/>
                  </a:cubicBezTo>
                  <a:cubicBezTo>
                    <a:pt x="959" y="434"/>
                    <a:pt x="1119" y="571"/>
                    <a:pt x="1119" y="776"/>
                  </a:cubicBezTo>
                  <a:cubicBezTo>
                    <a:pt x="1119" y="891"/>
                    <a:pt x="1210" y="982"/>
                    <a:pt x="1324" y="982"/>
                  </a:cubicBezTo>
                  <a:cubicBezTo>
                    <a:pt x="1438" y="982"/>
                    <a:pt x="1529" y="891"/>
                    <a:pt x="1529" y="776"/>
                  </a:cubicBezTo>
                  <a:cubicBezTo>
                    <a:pt x="1529" y="343"/>
                    <a:pt x="1187" y="0"/>
                    <a:pt x="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7" name="Google Shape;2367;p40"/>
            <p:cNvSpPr/>
            <p:nvPr/>
          </p:nvSpPr>
          <p:spPr>
            <a:xfrm>
              <a:off x="4310725" y="1464725"/>
              <a:ext cx="37100" cy="34400"/>
            </a:xfrm>
            <a:custGeom>
              <a:avLst/>
              <a:gdLst/>
              <a:ahLst/>
              <a:cxnLst/>
              <a:rect l="l" t="t" r="r" b="b"/>
              <a:pathLst>
                <a:path w="1484" h="1376" extrusionOk="0">
                  <a:moveTo>
                    <a:pt x="454" y="0"/>
                  </a:moveTo>
                  <a:cubicBezTo>
                    <a:pt x="400" y="0"/>
                    <a:pt x="343" y="17"/>
                    <a:pt x="297" y="52"/>
                  </a:cubicBezTo>
                  <a:cubicBezTo>
                    <a:pt x="0" y="348"/>
                    <a:pt x="0" y="850"/>
                    <a:pt x="297" y="1147"/>
                  </a:cubicBezTo>
                  <a:cubicBezTo>
                    <a:pt x="457" y="1284"/>
                    <a:pt x="662" y="1375"/>
                    <a:pt x="845" y="1375"/>
                  </a:cubicBezTo>
                  <a:cubicBezTo>
                    <a:pt x="1050" y="1375"/>
                    <a:pt x="1233" y="1284"/>
                    <a:pt x="1393" y="1147"/>
                  </a:cubicBezTo>
                  <a:cubicBezTo>
                    <a:pt x="1484" y="1056"/>
                    <a:pt x="1484" y="919"/>
                    <a:pt x="1393" y="850"/>
                  </a:cubicBezTo>
                  <a:cubicBezTo>
                    <a:pt x="1347" y="805"/>
                    <a:pt x="1296" y="782"/>
                    <a:pt x="1244" y="782"/>
                  </a:cubicBezTo>
                  <a:cubicBezTo>
                    <a:pt x="1193" y="782"/>
                    <a:pt x="1141" y="805"/>
                    <a:pt x="1096" y="850"/>
                  </a:cubicBezTo>
                  <a:cubicBezTo>
                    <a:pt x="1027" y="919"/>
                    <a:pt x="936" y="953"/>
                    <a:pt x="845" y="953"/>
                  </a:cubicBezTo>
                  <a:cubicBezTo>
                    <a:pt x="753" y="953"/>
                    <a:pt x="662" y="919"/>
                    <a:pt x="594" y="850"/>
                  </a:cubicBezTo>
                  <a:cubicBezTo>
                    <a:pt x="457" y="714"/>
                    <a:pt x="457" y="485"/>
                    <a:pt x="594" y="348"/>
                  </a:cubicBezTo>
                  <a:cubicBezTo>
                    <a:pt x="685" y="280"/>
                    <a:pt x="685" y="143"/>
                    <a:pt x="594" y="52"/>
                  </a:cubicBezTo>
                  <a:cubicBezTo>
                    <a:pt x="559" y="17"/>
                    <a:pt x="508" y="0"/>
                    <a:pt x="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8" name="Google Shape;2368;p40"/>
            <p:cNvSpPr/>
            <p:nvPr/>
          </p:nvSpPr>
          <p:spPr>
            <a:xfrm>
              <a:off x="4310725" y="1634350"/>
              <a:ext cx="38250" cy="24550"/>
            </a:xfrm>
            <a:custGeom>
              <a:avLst/>
              <a:gdLst/>
              <a:ahLst/>
              <a:cxnLst/>
              <a:rect l="l" t="t" r="r" b="b"/>
              <a:pathLst>
                <a:path w="1530" h="982" extrusionOk="0">
                  <a:moveTo>
                    <a:pt x="206" y="0"/>
                  </a:moveTo>
                  <a:cubicBezTo>
                    <a:pt x="92" y="0"/>
                    <a:pt x="0" y="91"/>
                    <a:pt x="0" y="205"/>
                  </a:cubicBezTo>
                  <a:cubicBezTo>
                    <a:pt x="0" y="639"/>
                    <a:pt x="343" y="982"/>
                    <a:pt x="776" y="982"/>
                  </a:cubicBezTo>
                  <a:cubicBezTo>
                    <a:pt x="1187" y="982"/>
                    <a:pt x="1530" y="639"/>
                    <a:pt x="1530" y="205"/>
                  </a:cubicBezTo>
                  <a:cubicBezTo>
                    <a:pt x="1530" y="91"/>
                    <a:pt x="1438" y="0"/>
                    <a:pt x="1324" y="0"/>
                  </a:cubicBezTo>
                  <a:cubicBezTo>
                    <a:pt x="1210" y="0"/>
                    <a:pt x="1119" y="91"/>
                    <a:pt x="1119" y="205"/>
                  </a:cubicBezTo>
                  <a:cubicBezTo>
                    <a:pt x="1119" y="388"/>
                    <a:pt x="959" y="548"/>
                    <a:pt x="776" y="548"/>
                  </a:cubicBezTo>
                  <a:cubicBezTo>
                    <a:pt x="571" y="548"/>
                    <a:pt x="411" y="388"/>
                    <a:pt x="411" y="205"/>
                  </a:cubicBezTo>
                  <a:cubicBezTo>
                    <a:pt x="411" y="91"/>
                    <a:pt x="320"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9" name="Google Shape;2369;p40"/>
            <p:cNvSpPr/>
            <p:nvPr/>
          </p:nvSpPr>
          <p:spPr>
            <a:xfrm>
              <a:off x="4356950" y="1399800"/>
              <a:ext cx="38250" cy="24000"/>
            </a:xfrm>
            <a:custGeom>
              <a:avLst/>
              <a:gdLst/>
              <a:ahLst/>
              <a:cxnLst/>
              <a:rect l="l" t="t" r="r" b="b"/>
              <a:pathLst>
                <a:path w="1530" h="960" extrusionOk="0">
                  <a:moveTo>
                    <a:pt x="205" y="1"/>
                  </a:moveTo>
                  <a:cubicBezTo>
                    <a:pt x="91" y="1"/>
                    <a:pt x="0" y="92"/>
                    <a:pt x="0" y="206"/>
                  </a:cubicBezTo>
                  <a:cubicBezTo>
                    <a:pt x="0" y="617"/>
                    <a:pt x="342" y="960"/>
                    <a:pt x="753" y="960"/>
                  </a:cubicBezTo>
                  <a:cubicBezTo>
                    <a:pt x="1187" y="960"/>
                    <a:pt x="1529" y="617"/>
                    <a:pt x="1529" y="206"/>
                  </a:cubicBezTo>
                  <a:cubicBezTo>
                    <a:pt x="1529" y="92"/>
                    <a:pt x="1438" y="1"/>
                    <a:pt x="1324" y="1"/>
                  </a:cubicBezTo>
                  <a:cubicBezTo>
                    <a:pt x="1210" y="1"/>
                    <a:pt x="1119" y="92"/>
                    <a:pt x="1119" y="206"/>
                  </a:cubicBezTo>
                  <a:cubicBezTo>
                    <a:pt x="1119" y="389"/>
                    <a:pt x="959" y="549"/>
                    <a:pt x="753" y="549"/>
                  </a:cubicBezTo>
                  <a:cubicBezTo>
                    <a:pt x="571" y="549"/>
                    <a:pt x="411" y="389"/>
                    <a:pt x="411" y="206"/>
                  </a:cubicBezTo>
                  <a:cubicBezTo>
                    <a:pt x="411" y="92"/>
                    <a:pt x="32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0" name="Google Shape;2370;p40"/>
            <p:cNvSpPr/>
            <p:nvPr/>
          </p:nvSpPr>
          <p:spPr>
            <a:xfrm>
              <a:off x="4348950" y="1548175"/>
              <a:ext cx="38825" cy="24550"/>
            </a:xfrm>
            <a:custGeom>
              <a:avLst/>
              <a:gdLst/>
              <a:ahLst/>
              <a:cxnLst/>
              <a:rect l="l" t="t" r="r" b="b"/>
              <a:pathLst>
                <a:path w="1553" h="982" extrusionOk="0">
                  <a:moveTo>
                    <a:pt x="777" y="0"/>
                  </a:moveTo>
                  <a:cubicBezTo>
                    <a:pt x="343" y="0"/>
                    <a:pt x="1" y="366"/>
                    <a:pt x="1" y="777"/>
                  </a:cubicBezTo>
                  <a:cubicBezTo>
                    <a:pt x="1" y="891"/>
                    <a:pt x="92" y="982"/>
                    <a:pt x="206" y="982"/>
                  </a:cubicBezTo>
                  <a:cubicBezTo>
                    <a:pt x="343" y="982"/>
                    <a:pt x="434" y="891"/>
                    <a:pt x="434" y="777"/>
                  </a:cubicBezTo>
                  <a:cubicBezTo>
                    <a:pt x="434" y="594"/>
                    <a:pt x="571" y="434"/>
                    <a:pt x="777" y="434"/>
                  </a:cubicBezTo>
                  <a:cubicBezTo>
                    <a:pt x="959" y="434"/>
                    <a:pt x="1119" y="594"/>
                    <a:pt x="1119" y="777"/>
                  </a:cubicBezTo>
                  <a:cubicBezTo>
                    <a:pt x="1119" y="891"/>
                    <a:pt x="1210" y="982"/>
                    <a:pt x="1324" y="982"/>
                  </a:cubicBezTo>
                  <a:cubicBezTo>
                    <a:pt x="1439" y="982"/>
                    <a:pt x="1553" y="891"/>
                    <a:pt x="1553" y="777"/>
                  </a:cubicBezTo>
                  <a:cubicBezTo>
                    <a:pt x="1553" y="366"/>
                    <a:pt x="118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1" name="Google Shape;2371;p40"/>
            <p:cNvSpPr/>
            <p:nvPr/>
          </p:nvSpPr>
          <p:spPr>
            <a:xfrm>
              <a:off x="4370075" y="1673725"/>
              <a:ext cx="24550" cy="38250"/>
            </a:xfrm>
            <a:custGeom>
              <a:avLst/>
              <a:gdLst/>
              <a:ahLst/>
              <a:cxnLst/>
              <a:rect l="l" t="t" r="r" b="b"/>
              <a:pathLst>
                <a:path w="982" h="1530" extrusionOk="0">
                  <a:moveTo>
                    <a:pt x="205" y="0"/>
                  </a:moveTo>
                  <a:cubicBezTo>
                    <a:pt x="91" y="0"/>
                    <a:pt x="0" y="91"/>
                    <a:pt x="0" y="205"/>
                  </a:cubicBezTo>
                  <a:cubicBezTo>
                    <a:pt x="0" y="320"/>
                    <a:pt x="91" y="411"/>
                    <a:pt x="205" y="411"/>
                  </a:cubicBezTo>
                  <a:cubicBezTo>
                    <a:pt x="411" y="411"/>
                    <a:pt x="548" y="571"/>
                    <a:pt x="548" y="753"/>
                  </a:cubicBezTo>
                  <a:cubicBezTo>
                    <a:pt x="548" y="959"/>
                    <a:pt x="411" y="1118"/>
                    <a:pt x="205" y="1118"/>
                  </a:cubicBezTo>
                  <a:cubicBezTo>
                    <a:pt x="91" y="1118"/>
                    <a:pt x="0" y="1210"/>
                    <a:pt x="0" y="1324"/>
                  </a:cubicBezTo>
                  <a:cubicBezTo>
                    <a:pt x="0" y="1438"/>
                    <a:pt x="91" y="1529"/>
                    <a:pt x="205" y="1529"/>
                  </a:cubicBezTo>
                  <a:cubicBezTo>
                    <a:pt x="639" y="1529"/>
                    <a:pt x="982" y="1187"/>
                    <a:pt x="982" y="753"/>
                  </a:cubicBezTo>
                  <a:cubicBezTo>
                    <a:pt x="982" y="342"/>
                    <a:pt x="639" y="0"/>
                    <a:pt x="20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2" name="Google Shape;2372;p40"/>
            <p:cNvSpPr/>
            <p:nvPr/>
          </p:nvSpPr>
          <p:spPr>
            <a:xfrm>
              <a:off x="4356375" y="1247600"/>
              <a:ext cx="36550" cy="34675"/>
            </a:xfrm>
            <a:custGeom>
              <a:avLst/>
              <a:gdLst/>
              <a:ahLst/>
              <a:cxnLst/>
              <a:rect l="l" t="t" r="r" b="b"/>
              <a:pathLst>
                <a:path w="1462" h="1387" extrusionOk="0">
                  <a:moveTo>
                    <a:pt x="836" y="0"/>
                  </a:moveTo>
                  <a:cubicBezTo>
                    <a:pt x="639" y="0"/>
                    <a:pt x="445" y="74"/>
                    <a:pt x="297" y="223"/>
                  </a:cubicBezTo>
                  <a:cubicBezTo>
                    <a:pt x="0" y="520"/>
                    <a:pt x="0" y="1022"/>
                    <a:pt x="297" y="1318"/>
                  </a:cubicBezTo>
                  <a:cubicBezTo>
                    <a:pt x="343" y="1364"/>
                    <a:pt x="388" y="1387"/>
                    <a:pt x="434" y="1387"/>
                  </a:cubicBezTo>
                  <a:cubicBezTo>
                    <a:pt x="502" y="1387"/>
                    <a:pt x="548" y="1364"/>
                    <a:pt x="594" y="1318"/>
                  </a:cubicBezTo>
                  <a:cubicBezTo>
                    <a:pt x="685" y="1227"/>
                    <a:pt x="685" y="1090"/>
                    <a:pt x="594" y="1022"/>
                  </a:cubicBezTo>
                  <a:cubicBezTo>
                    <a:pt x="457" y="885"/>
                    <a:pt x="457" y="656"/>
                    <a:pt x="594" y="520"/>
                  </a:cubicBezTo>
                  <a:cubicBezTo>
                    <a:pt x="662" y="451"/>
                    <a:pt x="753" y="417"/>
                    <a:pt x="845" y="417"/>
                  </a:cubicBezTo>
                  <a:cubicBezTo>
                    <a:pt x="936" y="417"/>
                    <a:pt x="1027" y="451"/>
                    <a:pt x="1096" y="520"/>
                  </a:cubicBezTo>
                  <a:cubicBezTo>
                    <a:pt x="1130" y="565"/>
                    <a:pt x="1181" y="588"/>
                    <a:pt x="1236" y="588"/>
                  </a:cubicBezTo>
                  <a:cubicBezTo>
                    <a:pt x="1290" y="588"/>
                    <a:pt x="1347" y="565"/>
                    <a:pt x="1393" y="520"/>
                  </a:cubicBezTo>
                  <a:cubicBezTo>
                    <a:pt x="1461" y="451"/>
                    <a:pt x="1461" y="314"/>
                    <a:pt x="1393" y="223"/>
                  </a:cubicBezTo>
                  <a:cubicBezTo>
                    <a:pt x="1233" y="74"/>
                    <a:pt x="1033"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73" name="Google Shape;2373;p40"/>
          <p:cNvGrpSpPr/>
          <p:nvPr/>
        </p:nvGrpSpPr>
        <p:grpSpPr>
          <a:xfrm rot="-5400000" flipH="1">
            <a:off x="10263524" y="-723500"/>
            <a:ext cx="1097989" cy="1894911"/>
            <a:chOff x="1188225" y="1310800"/>
            <a:chExt cx="495900" cy="855825"/>
          </a:xfrm>
        </p:grpSpPr>
        <p:sp>
          <p:nvSpPr>
            <p:cNvPr id="2374" name="Google Shape;2374;p40"/>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5" name="Google Shape;2375;p40"/>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6" name="Google Shape;2376;p40"/>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7" name="Google Shape;2377;p40"/>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8" name="Google Shape;2378;p40"/>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9" name="Google Shape;2379;p40"/>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0" name="Google Shape;2380;p40"/>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1" name="Google Shape;2381;p40"/>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2" name="Google Shape;2382;p40"/>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3" name="Google Shape;2383;p40"/>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4" name="Google Shape;2384;p40"/>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5" name="Google Shape;2385;p40"/>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6" name="Google Shape;2386;p40"/>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7" name="Google Shape;2387;p40"/>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8" name="Google Shape;2388;p40"/>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9" name="Google Shape;2389;p40"/>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0" name="Google Shape;2390;p40"/>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1" name="Google Shape;2391;p40"/>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2" name="Google Shape;2392;p40"/>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3" name="Google Shape;2393;p40"/>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4" name="Google Shape;2394;p40"/>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5" name="Google Shape;2395;p40"/>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6" name="Google Shape;2396;p40"/>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7" name="Google Shape;2397;p40"/>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8" name="Google Shape;2398;p40"/>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9" name="Google Shape;2399;p40"/>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0" name="Google Shape;2400;p40"/>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1" name="Google Shape;2401;p40"/>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2" name="Google Shape;2402;p40"/>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3" name="Google Shape;2403;p40"/>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4" name="Google Shape;2404;p40"/>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05" name="Google Shape;2405;p40"/>
          <p:cNvGrpSpPr/>
          <p:nvPr/>
        </p:nvGrpSpPr>
        <p:grpSpPr>
          <a:xfrm flipH="1">
            <a:off x="2206357" y="5785265"/>
            <a:ext cx="1116920" cy="1330140"/>
            <a:chOff x="5591800" y="3934700"/>
            <a:chExt cx="504450" cy="600750"/>
          </a:xfrm>
        </p:grpSpPr>
        <p:sp>
          <p:nvSpPr>
            <p:cNvPr id="2406" name="Google Shape;2406;p40"/>
            <p:cNvSpPr/>
            <p:nvPr/>
          </p:nvSpPr>
          <p:spPr>
            <a:xfrm>
              <a:off x="5591800" y="4093750"/>
              <a:ext cx="439975" cy="440000"/>
            </a:xfrm>
            <a:custGeom>
              <a:avLst/>
              <a:gdLst/>
              <a:ahLst/>
              <a:cxnLst/>
              <a:rect l="l" t="t" r="r" b="b"/>
              <a:pathLst>
                <a:path w="17599" h="17600" extrusionOk="0">
                  <a:moveTo>
                    <a:pt x="8719" y="1"/>
                  </a:moveTo>
                  <a:cubicBezTo>
                    <a:pt x="8719" y="1"/>
                    <a:pt x="8719" y="24"/>
                    <a:pt x="8696" y="24"/>
                  </a:cubicBezTo>
                  <a:cubicBezTo>
                    <a:pt x="8696" y="24"/>
                    <a:pt x="8696" y="47"/>
                    <a:pt x="8719" y="47"/>
                  </a:cubicBezTo>
                  <a:cubicBezTo>
                    <a:pt x="8765" y="69"/>
                    <a:pt x="8788" y="115"/>
                    <a:pt x="8833" y="138"/>
                  </a:cubicBezTo>
                  <a:cubicBezTo>
                    <a:pt x="8843" y="141"/>
                    <a:pt x="8853" y="142"/>
                    <a:pt x="8865" y="142"/>
                  </a:cubicBezTo>
                  <a:cubicBezTo>
                    <a:pt x="8942" y="142"/>
                    <a:pt x="9065" y="83"/>
                    <a:pt x="9084" y="24"/>
                  </a:cubicBezTo>
                  <a:cubicBezTo>
                    <a:pt x="9084" y="24"/>
                    <a:pt x="9084" y="1"/>
                    <a:pt x="9062" y="1"/>
                  </a:cubicBezTo>
                  <a:close/>
                  <a:moveTo>
                    <a:pt x="10043" y="115"/>
                  </a:moveTo>
                  <a:cubicBezTo>
                    <a:pt x="9998" y="115"/>
                    <a:pt x="10020" y="115"/>
                    <a:pt x="10020" y="161"/>
                  </a:cubicBezTo>
                  <a:cubicBezTo>
                    <a:pt x="10066" y="252"/>
                    <a:pt x="10157" y="275"/>
                    <a:pt x="10226" y="275"/>
                  </a:cubicBezTo>
                  <a:cubicBezTo>
                    <a:pt x="10239" y="279"/>
                    <a:pt x="10252" y="281"/>
                    <a:pt x="10265" y="281"/>
                  </a:cubicBezTo>
                  <a:cubicBezTo>
                    <a:pt x="10320" y="281"/>
                    <a:pt x="10371" y="248"/>
                    <a:pt x="10408" y="229"/>
                  </a:cubicBezTo>
                  <a:cubicBezTo>
                    <a:pt x="10431" y="229"/>
                    <a:pt x="10431" y="206"/>
                    <a:pt x="10431" y="184"/>
                  </a:cubicBezTo>
                  <a:cubicBezTo>
                    <a:pt x="10431" y="184"/>
                    <a:pt x="10408" y="138"/>
                    <a:pt x="10386" y="138"/>
                  </a:cubicBezTo>
                  <a:cubicBezTo>
                    <a:pt x="10271" y="138"/>
                    <a:pt x="10157" y="115"/>
                    <a:pt x="10043" y="115"/>
                  </a:cubicBezTo>
                  <a:close/>
                  <a:moveTo>
                    <a:pt x="6893" y="206"/>
                  </a:moveTo>
                  <a:cubicBezTo>
                    <a:pt x="6848" y="206"/>
                    <a:pt x="6711" y="275"/>
                    <a:pt x="6688" y="275"/>
                  </a:cubicBezTo>
                  <a:cubicBezTo>
                    <a:pt x="6642" y="320"/>
                    <a:pt x="6642" y="366"/>
                    <a:pt x="6642" y="412"/>
                  </a:cubicBezTo>
                  <a:cubicBezTo>
                    <a:pt x="6642" y="526"/>
                    <a:pt x="6733" y="617"/>
                    <a:pt x="6848" y="617"/>
                  </a:cubicBezTo>
                  <a:cubicBezTo>
                    <a:pt x="6962" y="617"/>
                    <a:pt x="7053" y="526"/>
                    <a:pt x="7053" y="412"/>
                  </a:cubicBezTo>
                  <a:cubicBezTo>
                    <a:pt x="7076" y="343"/>
                    <a:pt x="7030" y="320"/>
                    <a:pt x="6985" y="275"/>
                  </a:cubicBezTo>
                  <a:cubicBezTo>
                    <a:pt x="6962" y="252"/>
                    <a:pt x="6939" y="206"/>
                    <a:pt x="6893" y="206"/>
                  </a:cubicBezTo>
                  <a:close/>
                  <a:moveTo>
                    <a:pt x="8149" y="275"/>
                  </a:moveTo>
                  <a:cubicBezTo>
                    <a:pt x="8103" y="320"/>
                    <a:pt x="8012" y="298"/>
                    <a:pt x="7989" y="366"/>
                  </a:cubicBezTo>
                  <a:cubicBezTo>
                    <a:pt x="7966" y="412"/>
                    <a:pt x="7943" y="480"/>
                    <a:pt x="7920" y="526"/>
                  </a:cubicBezTo>
                  <a:cubicBezTo>
                    <a:pt x="7966" y="572"/>
                    <a:pt x="7943" y="640"/>
                    <a:pt x="8012" y="686"/>
                  </a:cubicBezTo>
                  <a:cubicBezTo>
                    <a:pt x="8057" y="731"/>
                    <a:pt x="8126" y="709"/>
                    <a:pt x="8149" y="754"/>
                  </a:cubicBezTo>
                  <a:cubicBezTo>
                    <a:pt x="8194" y="709"/>
                    <a:pt x="8286" y="731"/>
                    <a:pt x="8331" y="663"/>
                  </a:cubicBezTo>
                  <a:cubicBezTo>
                    <a:pt x="8377" y="617"/>
                    <a:pt x="8354" y="549"/>
                    <a:pt x="8400" y="503"/>
                  </a:cubicBezTo>
                  <a:cubicBezTo>
                    <a:pt x="8354" y="457"/>
                    <a:pt x="8377" y="389"/>
                    <a:pt x="8308" y="343"/>
                  </a:cubicBezTo>
                  <a:cubicBezTo>
                    <a:pt x="8263" y="320"/>
                    <a:pt x="8194" y="298"/>
                    <a:pt x="8149" y="275"/>
                  </a:cubicBezTo>
                  <a:close/>
                  <a:moveTo>
                    <a:pt x="9531" y="406"/>
                  </a:moveTo>
                  <a:cubicBezTo>
                    <a:pt x="9520" y="406"/>
                    <a:pt x="9508" y="408"/>
                    <a:pt x="9495" y="412"/>
                  </a:cubicBezTo>
                  <a:cubicBezTo>
                    <a:pt x="9483" y="409"/>
                    <a:pt x="9472" y="407"/>
                    <a:pt x="9462" y="407"/>
                  </a:cubicBezTo>
                  <a:cubicBezTo>
                    <a:pt x="9397" y="407"/>
                    <a:pt x="9375" y="464"/>
                    <a:pt x="9336" y="503"/>
                  </a:cubicBezTo>
                  <a:cubicBezTo>
                    <a:pt x="9267" y="549"/>
                    <a:pt x="9267" y="594"/>
                    <a:pt x="9267" y="663"/>
                  </a:cubicBezTo>
                  <a:cubicBezTo>
                    <a:pt x="9244" y="731"/>
                    <a:pt x="9313" y="777"/>
                    <a:pt x="9358" y="823"/>
                  </a:cubicBezTo>
                  <a:cubicBezTo>
                    <a:pt x="9404" y="891"/>
                    <a:pt x="9450" y="868"/>
                    <a:pt x="9518" y="891"/>
                  </a:cubicBezTo>
                  <a:cubicBezTo>
                    <a:pt x="9609" y="891"/>
                    <a:pt x="9632" y="823"/>
                    <a:pt x="9678" y="800"/>
                  </a:cubicBezTo>
                  <a:cubicBezTo>
                    <a:pt x="9724" y="754"/>
                    <a:pt x="9724" y="709"/>
                    <a:pt x="9746" y="640"/>
                  </a:cubicBezTo>
                  <a:cubicBezTo>
                    <a:pt x="9746" y="572"/>
                    <a:pt x="9701" y="526"/>
                    <a:pt x="9655" y="480"/>
                  </a:cubicBezTo>
                  <a:cubicBezTo>
                    <a:pt x="9618" y="443"/>
                    <a:pt x="9581" y="406"/>
                    <a:pt x="9531" y="406"/>
                  </a:cubicBezTo>
                  <a:close/>
                  <a:moveTo>
                    <a:pt x="10842" y="480"/>
                  </a:moveTo>
                  <a:cubicBezTo>
                    <a:pt x="10796" y="526"/>
                    <a:pt x="10728" y="503"/>
                    <a:pt x="10682" y="549"/>
                  </a:cubicBezTo>
                  <a:cubicBezTo>
                    <a:pt x="10614" y="594"/>
                    <a:pt x="10614" y="686"/>
                    <a:pt x="10591" y="731"/>
                  </a:cubicBezTo>
                  <a:cubicBezTo>
                    <a:pt x="10568" y="777"/>
                    <a:pt x="10614" y="845"/>
                    <a:pt x="10637" y="891"/>
                  </a:cubicBezTo>
                  <a:cubicBezTo>
                    <a:pt x="10682" y="982"/>
                    <a:pt x="10774" y="982"/>
                    <a:pt x="10842" y="1005"/>
                  </a:cubicBezTo>
                  <a:cubicBezTo>
                    <a:pt x="10851" y="1010"/>
                    <a:pt x="10859" y="1011"/>
                    <a:pt x="10868" y="1011"/>
                  </a:cubicBezTo>
                  <a:cubicBezTo>
                    <a:pt x="10906" y="1011"/>
                    <a:pt x="10946" y="978"/>
                    <a:pt x="11002" y="960"/>
                  </a:cubicBezTo>
                  <a:cubicBezTo>
                    <a:pt x="11070" y="914"/>
                    <a:pt x="11070" y="823"/>
                    <a:pt x="11116" y="754"/>
                  </a:cubicBezTo>
                  <a:cubicBezTo>
                    <a:pt x="11093" y="709"/>
                    <a:pt x="11093" y="663"/>
                    <a:pt x="11070" y="640"/>
                  </a:cubicBezTo>
                  <a:cubicBezTo>
                    <a:pt x="11047" y="594"/>
                    <a:pt x="11002" y="526"/>
                    <a:pt x="10956" y="526"/>
                  </a:cubicBezTo>
                  <a:cubicBezTo>
                    <a:pt x="10911" y="503"/>
                    <a:pt x="10865" y="480"/>
                    <a:pt x="10842" y="480"/>
                  </a:cubicBezTo>
                  <a:close/>
                  <a:moveTo>
                    <a:pt x="4920" y="888"/>
                  </a:moveTo>
                  <a:cubicBezTo>
                    <a:pt x="4911" y="888"/>
                    <a:pt x="4898" y="901"/>
                    <a:pt x="4885" y="914"/>
                  </a:cubicBezTo>
                  <a:cubicBezTo>
                    <a:pt x="4816" y="937"/>
                    <a:pt x="4748" y="982"/>
                    <a:pt x="4679" y="1005"/>
                  </a:cubicBezTo>
                  <a:cubicBezTo>
                    <a:pt x="4679" y="1028"/>
                    <a:pt x="4656" y="1028"/>
                    <a:pt x="4634" y="1028"/>
                  </a:cubicBezTo>
                  <a:cubicBezTo>
                    <a:pt x="4656" y="1051"/>
                    <a:pt x="4679" y="1074"/>
                    <a:pt x="4702" y="1074"/>
                  </a:cubicBezTo>
                  <a:cubicBezTo>
                    <a:pt x="4710" y="1081"/>
                    <a:pt x="4717" y="1084"/>
                    <a:pt x="4725" y="1084"/>
                  </a:cubicBezTo>
                  <a:cubicBezTo>
                    <a:pt x="4740" y="1084"/>
                    <a:pt x="4755" y="1074"/>
                    <a:pt x="4771" y="1074"/>
                  </a:cubicBezTo>
                  <a:cubicBezTo>
                    <a:pt x="4885" y="1074"/>
                    <a:pt x="4930" y="1028"/>
                    <a:pt x="4930" y="914"/>
                  </a:cubicBezTo>
                  <a:cubicBezTo>
                    <a:pt x="4930" y="895"/>
                    <a:pt x="4926" y="888"/>
                    <a:pt x="4920" y="888"/>
                  </a:cubicBezTo>
                  <a:close/>
                  <a:moveTo>
                    <a:pt x="12065" y="648"/>
                  </a:moveTo>
                  <a:cubicBezTo>
                    <a:pt x="12041" y="648"/>
                    <a:pt x="12020" y="659"/>
                    <a:pt x="12006" y="686"/>
                  </a:cubicBezTo>
                  <a:cubicBezTo>
                    <a:pt x="11915" y="754"/>
                    <a:pt x="11892" y="891"/>
                    <a:pt x="11938" y="982"/>
                  </a:cubicBezTo>
                  <a:cubicBezTo>
                    <a:pt x="11983" y="1097"/>
                    <a:pt x="12075" y="1142"/>
                    <a:pt x="12189" y="1142"/>
                  </a:cubicBezTo>
                  <a:cubicBezTo>
                    <a:pt x="12303" y="1142"/>
                    <a:pt x="12394" y="1097"/>
                    <a:pt x="12440" y="982"/>
                  </a:cubicBezTo>
                  <a:cubicBezTo>
                    <a:pt x="12485" y="891"/>
                    <a:pt x="12463" y="823"/>
                    <a:pt x="12371" y="777"/>
                  </a:cubicBezTo>
                  <a:cubicBezTo>
                    <a:pt x="12280" y="731"/>
                    <a:pt x="12212" y="686"/>
                    <a:pt x="12120" y="663"/>
                  </a:cubicBezTo>
                  <a:cubicBezTo>
                    <a:pt x="12101" y="653"/>
                    <a:pt x="12082" y="648"/>
                    <a:pt x="12065" y="648"/>
                  </a:cubicBezTo>
                  <a:close/>
                  <a:moveTo>
                    <a:pt x="6117" y="823"/>
                  </a:moveTo>
                  <a:cubicBezTo>
                    <a:pt x="6003" y="823"/>
                    <a:pt x="5912" y="891"/>
                    <a:pt x="5912" y="1005"/>
                  </a:cubicBezTo>
                  <a:cubicBezTo>
                    <a:pt x="5912" y="1119"/>
                    <a:pt x="5980" y="1211"/>
                    <a:pt x="6094" y="1211"/>
                  </a:cubicBezTo>
                  <a:cubicBezTo>
                    <a:pt x="6109" y="1213"/>
                    <a:pt x="6122" y="1214"/>
                    <a:pt x="6135" y="1214"/>
                  </a:cubicBezTo>
                  <a:cubicBezTo>
                    <a:pt x="6245" y="1214"/>
                    <a:pt x="6302" y="1130"/>
                    <a:pt x="6323" y="1028"/>
                  </a:cubicBezTo>
                  <a:cubicBezTo>
                    <a:pt x="6300" y="914"/>
                    <a:pt x="6231" y="823"/>
                    <a:pt x="6117" y="823"/>
                  </a:cubicBezTo>
                  <a:close/>
                  <a:moveTo>
                    <a:pt x="7441" y="914"/>
                  </a:moveTo>
                  <a:cubicBezTo>
                    <a:pt x="7418" y="960"/>
                    <a:pt x="7350" y="937"/>
                    <a:pt x="7304" y="982"/>
                  </a:cubicBezTo>
                  <a:cubicBezTo>
                    <a:pt x="7236" y="1028"/>
                    <a:pt x="7281" y="1097"/>
                    <a:pt x="7213" y="1142"/>
                  </a:cubicBezTo>
                  <a:cubicBezTo>
                    <a:pt x="7236" y="1188"/>
                    <a:pt x="7258" y="1256"/>
                    <a:pt x="7281" y="1302"/>
                  </a:cubicBezTo>
                  <a:cubicBezTo>
                    <a:pt x="7327" y="1370"/>
                    <a:pt x="7395" y="1370"/>
                    <a:pt x="7441" y="1370"/>
                  </a:cubicBezTo>
                  <a:cubicBezTo>
                    <a:pt x="7450" y="1375"/>
                    <a:pt x="7459" y="1377"/>
                    <a:pt x="7469" y="1377"/>
                  </a:cubicBezTo>
                  <a:cubicBezTo>
                    <a:pt x="7512" y="1377"/>
                    <a:pt x="7564" y="1343"/>
                    <a:pt x="7601" y="1325"/>
                  </a:cubicBezTo>
                  <a:cubicBezTo>
                    <a:pt x="7669" y="1279"/>
                    <a:pt x="7647" y="1211"/>
                    <a:pt x="7692" y="1142"/>
                  </a:cubicBezTo>
                  <a:cubicBezTo>
                    <a:pt x="7647" y="1119"/>
                    <a:pt x="7669" y="1028"/>
                    <a:pt x="7601" y="982"/>
                  </a:cubicBezTo>
                  <a:cubicBezTo>
                    <a:pt x="7555" y="937"/>
                    <a:pt x="7487" y="960"/>
                    <a:pt x="7441" y="914"/>
                  </a:cubicBezTo>
                  <a:close/>
                  <a:moveTo>
                    <a:pt x="8811" y="1005"/>
                  </a:moveTo>
                  <a:cubicBezTo>
                    <a:pt x="8742" y="1028"/>
                    <a:pt x="8696" y="1028"/>
                    <a:pt x="8651" y="1074"/>
                  </a:cubicBezTo>
                  <a:cubicBezTo>
                    <a:pt x="8605" y="1119"/>
                    <a:pt x="8560" y="1165"/>
                    <a:pt x="8560" y="1233"/>
                  </a:cubicBezTo>
                  <a:cubicBezTo>
                    <a:pt x="8560" y="1302"/>
                    <a:pt x="8560" y="1348"/>
                    <a:pt x="8605" y="1393"/>
                  </a:cubicBezTo>
                  <a:cubicBezTo>
                    <a:pt x="8666" y="1414"/>
                    <a:pt x="8691" y="1488"/>
                    <a:pt x="8744" y="1488"/>
                  </a:cubicBezTo>
                  <a:cubicBezTo>
                    <a:pt x="8750" y="1488"/>
                    <a:pt x="8757" y="1487"/>
                    <a:pt x="8765" y="1485"/>
                  </a:cubicBezTo>
                  <a:cubicBezTo>
                    <a:pt x="8833" y="1485"/>
                    <a:pt x="8902" y="1485"/>
                    <a:pt x="8948" y="1439"/>
                  </a:cubicBezTo>
                  <a:cubicBezTo>
                    <a:pt x="8970" y="1370"/>
                    <a:pt x="9062" y="1348"/>
                    <a:pt x="9039" y="1256"/>
                  </a:cubicBezTo>
                  <a:cubicBezTo>
                    <a:pt x="9039" y="1211"/>
                    <a:pt x="9039" y="1142"/>
                    <a:pt x="8970" y="1097"/>
                  </a:cubicBezTo>
                  <a:cubicBezTo>
                    <a:pt x="8925" y="1074"/>
                    <a:pt x="8902" y="1005"/>
                    <a:pt x="8811" y="1005"/>
                  </a:cubicBezTo>
                  <a:close/>
                  <a:moveTo>
                    <a:pt x="10169" y="1138"/>
                  </a:moveTo>
                  <a:cubicBezTo>
                    <a:pt x="10158" y="1138"/>
                    <a:pt x="10147" y="1139"/>
                    <a:pt x="10134" y="1142"/>
                  </a:cubicBezTo>
                  <a:lnTo>
                    <a:pt x="10066" y="1142"/>
                  </a:lnTo>
                  <a:cubicBezTo>
                    <a:pt x="10020" y="1142"/>
                    <a:pt x="9975" y="1165"/>
                    <a:pt x="9929" y="1211"/>
                  </a:cubicBezTo>
                  <a:cubicBezTo>
                    <a:pt x="9883" y="1256"/>
                    <a:pt x="9861" y="1302"/>
                    <a:pt x="9861" y="1348"/>
                  </a:cubicBezTo>
                  <a:cubicBezTo>
                    <a:pt x="9883" y="1370"/>
                    <a:pt x="9883" y="1416"/>
                    <a:pt x="9861" y="1439"/>
                  </a:cubicBezTo>
                  <a:cubicBezTo>
                    <a:pt x="9861" y="1485"/>
                    <a:pt x="9883" y="1530"/>
                    <a:pt x="9929" y="1553"/>
                  </a:cubicBezTo>
                  <a:cubicBezTo>
                    <a:pt x="9966" y="1590"/>
                    <a:pt x="9988" y="1628"/>
                    <a:pt x="10032" y="1628"/>
                  </a:cubicBezTo>
                  <a:cubicBezTo>
                    <a:pt x="10042" y="1628"/>
                    <a:pt x="10053" y="1626"/>
                    <a:pt x="10066" y="1622"/>
                  </a:cubicBezTo>
                  <a:lnTo>
                    <a:pt x="10134" y="1622"/>
                  </a:lnTo>
                  <a:cubicBezTo>
                    <a:pt x="10203" y="1622"/>
                    <a:pt x="10249" y="1599"/>
                    <a:pt x="10294" y="1553"/>
                  </a:cubicBezTo>
                  <a:cubicBezTo>
                    <a:pt x="10317" y="1530"/>
                    <a:pt x="10340" y="1485"/>
                    <a:pt x="10340" y="1416"/>
                  </a:cubicBezTo>
                  <a:cubicBezTo>
                    <a:pt x="10340" y="1370"/>
                    <a:pt x="10340" y="1302"/>
                    <a:pt x="10317" y="1256"/>
                  </a:cubicBezTo>
                  <a:cubicBezTo>
                    <a:pt x="10278" y="1197"/>
                    <a:pt x="10238" y="1138"/>
                    <a:pt x="10169" y="1138"/>
                  </a:cubicBezTo>
                  <a:close/>
                  <a:moveTo>
                    <a:pt x="4091" y="1343"/>
                  </a:moveTo>
                  <a:cubicBezTo>
                    <a:pt x="4057" y="1343"/>
                    <a:pt x="4037" y="1396"/>
                    <a:pt x="4017" y="1416"/>
                  </a:cubicBezTo>
                  <a:cubicBezTo>
                    <a:pt x="3994" y="1439"/>
                    <a:pt x="3949" y="1462"/>
                    <a:pt x="3926" y="1485"/>
                  </a:cubicBezTo>
                  <a:cubicBezTo>
                    <a:pt x="3858" y="1530"/>
                    <a:pt x="3835" y="1576"/>
                    <a:pt x="3880" y="1622"/>
                  </a:cubicBezTo>
                  <a:cubicBezTo>
                    <a:pt x="3918" y="1659"/>
                    <a:pt x="3985" y="1696"/>
                    <a:pt x="4059" y="1696"/>
                  </a:cubicBezTo>
                  <a:cubicBezTo>
                    <a:pt x="4075" y="1696"/>
                    <a:pt x="4092" y="1694"/>
                    <a:pt x="4109" y="1690"/>
                  </a:cubicBezTo>
                  <a:cubicBezTo>
                    <a:pt x="4131" y="1667"/>
                    <a:pt x="4154" y="1644"/>
                    <a:pt x="4177" y="1622"/>
                  </a:cubicBezTo>
                  <a:cubicBezTo>
                    <a:pt x="4200" y="1599"/>
                    <a:pt x="4200" y="1553"/>
                    <a:pt x="4200" y="1553"/>
                  </a:cubicBezTo>
                  <a:cubicBezTo>
                    <a:pt x="4200" y="1507"/>
                    <a:pt x="4200" y="1507"/>
                    <a:pt x="4200" y="1507"/>
                  </a:cubicBezTo>
                  <a:cubicBezTo>
                    <a:pt x="4223" y="1416"/>
                    <a:pt x="4154" y="1393"/>
                    <a:pt x="4109" y="1348"/>
                  </a:cubicBezTo>
                  <a:cubicBezTo>
                    <a:pt x="4102" y="1344"/>
                    <a:pt x="4096" y="1343"/>
                    <a:pt x="4091" y="1343"/>
                  </a:cubicBezTo>
                  <a:close/>
                  <a:moveTo>
                    <a:pt x="11458" y="1211"/>
                  </a:moveTo>
                  <a:cubicBezTo>
                    <a:pt x="11299" y="1211"/>
                    <a:pt x="11184" y="1325"/>
                    <a:pt x="11184" y="1485"/>
                  </a:cubicBezTo>
                  <a:cubicBezTo>
                    <a:pt x="11184" y="1644"/>
                    <a:pt x="11276" y="1758"/>
                    <a:pt x="11436" y="1758"/>
                  </a:cubicBezTo>
                  <a:cubicBezTo>
                    <a:pt x="11595" y="1758"/>
                    <a:pt x="11709" y="1644"/>
                    <a:pt x="11709" y="1485"/>
                  </a:cubicBezTo>
                  <a:cubicBezTo>
                    <a:pt x="11709" y="1325"/>
                    <a:pt x="11618" y="1211"/>
                    <a:pt x="11458" y="1211"/>
                  </a:cubicBezTo>
                  <a:close/>
                  <a:moveTo>
                    <a:pt x="5364" y="1416"/>
                  </a:moveTo>
                  <a:cubicBezTo>
                    <a:pt x="5250" y="1439"/>
                    <a:pt x="5159" y="1507"/>
                    <a:pt x="5181" y="1622"/>
                  </a:cubicBezTo>
                  <a:cubicBezTo>
                    <a:pt x="5181" y="1736"/>
                    <a:pt x="5250" y="1827"/>
                    <a:pt x="5387" y="1827"/>
                  </a:cubicBezTo>
                  <a:cubicBezTo>
                    <a:pt x="5501" y="1804"/>
                    <a:pt x="5569" y="1736"/>
                    <a:pt x="5569" y="1622"/>
                  </a:cubicBezTo>
                  <a:cubicBezTo>
                    <a:pt x="5547" y="1507"/>
                    <a:pt x="5478" y="1416"/>
                    <a:pt x="5364" y="1416"/>
                  </a:cubicBezTo>
                  <a:close/>
                  <a:moveTo>
                    <a:pt x="12852" y="1352"/>
                  </a:moveTo>
                  <a:cubicBezTo>
                    <a:pt x="12832" y="1352"/>
                    <a:pt x="12809" y="1357"/>
                    <a:pt x="12782" y="1370"/>
                  </a:cubicBezTo>
                  <a:cubicBezTo>
                    <a:pt x="12763" y="1358"/>
                    <a:pt x="12744" y="1352"/>
                    <a:pt x="12725" y="1352"/>
                  </a:cubicBezTo>
                  <a:cubicBezTo>
                    <a:pt x="12677" y="1352"/>
                    <a:pt x="12632" y="1390"/>
                    <a:pt x="12600" y="1439"/>
                  </a:cubicBezTo>
                  <a:cubicBezTo>
                    <a:pt x="12531" y="1485"/>
                    <a:pt x="12508" y="1553"/>
                    <a:pt x="12531" y="1622"/>
                  </a:cubicBezTo>
                  <a:cubicBezTo>
                    <a:pt x="12531" y="1690"/>
                    <a:pt x="12531" y="1758"/>
                    <a:pt x="12600" y="1804"/>
                  </a:cubicBezTo>
                  <a:cubicBezTo>
                    <a:pt x="12645" y="1873"/>
                    <a:pt x="12691" y="1895"/>
                    <a:pt x="12782" y="1895"/>
                  </a:cubicBezTo>
                  <a:cubicBezTo>
                    <a:pt x="12851" y="1873"/>
                    <a:pt x="12919" y="1895"/>
                    <a:pt x="12988" y="1827"/>
                  </a:cubicBezTo>
                  <a:cubicBezTo>
                    <a:pt x="13033" y="1758"/>
                    <a:pt x="13079" y="1713"/>
                    <a:pt x="13056" y="1622"/>
                  </a:cubicBezTo>
                  <a:cubicBezTo>
                    <a:pt x="13056" y="1553"/>
                    <a:pt x="13056" y="1485"/>
                    <a:pt x="12988" y="1416"/>
                  </a:cubicBezTo>
                  <a:cubicBezTo>
                    <a:pt x="12939" y="1384"/>
                    <a:pt x="12902" y="1352"/>
                    <a:pt x="12852" y="1352"/>
                  </a:cubicBezTo>
                  <a:close/>
                  <a:moveTo>
                    <a:pt x="6711" y="1553"/>
                  </a:moveTo>
                  <a:cubicBezTo>
                    <a:pt x="6574" y="1553"/>
                    <a:pt x="6505" y="1622"/>
                    <a:pt x="6505" y="1758"/>
                  </a:cubicBezTo>
                  <a:cubicBezTo>
                    <a:pt x="6505" y="1918"/>
                    <a:pt x="6574" y="1964"/>
                    <a:pt x="6733" y="1964"/>
                  </a:cubicBezTo>
                  <a:cubicBezTo>
                    <a:pt x="6870" y="1964"/>
                    <a:pt x="6916" y="1895"/>
                    <a:pt x="6916" y="1758"/>
                  </a:cubicBezTo>
                  <a:cubicBezTo>
                    <a:pt x="6916" y="1622"/>
                    <a:pt x="6848" y="1553"/>
                    <a:pt x="6711" y="1553"/>
                  </a:cubicBezTo>
                  <a:close/>
                  <a:moveTo>
                    <a:pt x="13885" y="1634"/>
                  </a:moveTo>
                  <a:cubicBezTo>
                    <a:pt x="13880" y="1634"/>
                    <a:pt x="13878" y="1637"/>
                    <a:pt x="13878" y="1644"/>
                  </a:cubicBezTo>
                  <a:cubicBezTo>
                    <a:pt x="13855" y="1644"/>
                    <a:pt x="13832" y="1667"/>
                    <a:pt x="13832" y="1690"/>
                  </a:cubicBezTo>
                  <a:cubicBezTo>
                    <a:pt x="13832" y="1758"/>
                    <a:pt x="13855" y="1850"/>
                    <a:pt x="13901" y="1918"/>
                  </a:cubicBezTo>
                  <a:cubicBezTo>
                    <a:pt x="13969" y="1987"/>
                    <a:pt x="14038" y="2010"/>
                    <a:pt x="14152" y="2032"/>
                  </a:cubicBezTo>
                  <a:cubicBezTo>
                    <a:pt x="14175" y="2010"/>
                    <a:pt x="14220" y="2010"/>
                    <a:pt x="14266" y="1987"/>
                  </a:cubicBezTo>
                  <a:cubicBezTo>
                    <a:pt x="14266" y="1987"/>
                    <a:pt x="14289" y="1964"/>
                    <a:pt x="14311" y="1964"/>
                  </a:cubicBezTo>
                  <a:cubicBezTo>
                    <a:pt x="14289" y="1941"/>
                    <a:pt x="14289" y="1941"/>
                    <a:pt x="14266" y="1918"/>
                  </a:cubicBezTo>
                  <a:cubicBezTo>
                    <a:pt x="14152" y="1827"/>
                    <a:pt x="14038" y="1736"/>
                    <a:pt x="13923" y="1644"/>
                  </a:cubicBezTo>
                  <a:cubicBezTo>
                    <a:pt x="13908" y="1644"/>
                    <a:pt x="13893" y="1634"/>
                    <a:pt x="13885" y="1634"/>
                  </a:cubicBezTo>
                  <a:close/>
                  <a:moveTo>
                    <a:pt x="8035" y="1622"/>
                  </a:moveTo>
                  <a:cubicBezTo>
                    <a:pt x="7943" y="1622"/>
                    <a:pt x="7829" y="1758"/>
                    <a:pt x="7829" y="1850"/>
                  </a:cubicBezTo>
                  <a:cubicBezTo>
                    <a:pt x="7829" y="1964"/>
                    <a:pt x="7943" y="2101"/>
                    <a:pt x="8057" y="2101"/>
                  </a:cubicBezTo>
                  <a:cubicBezTo>
                    <a:pt x="8171" y="2078"/>
                    <a:pt x="8308" y="1964"/>
                    <a:pt x="8286" y="1850"/>
                  </a:cubicBezTo>
                  <a:cubicBezTo>
                    <a:pt x="8286" y="1736"/>
                    <a:pt x="8149" y="1622"/>
                    <a:pt x="8035" y="1622"/>
                  </a:cubicBezTo>
                  <a:close/>
                  <a:moveTo>
                    <a:pt x="9477" y="1750"/>
                  </a:moveTo>
                  <a:cubicBezTo>
                    <a:pt x="9462" y="1750"/>
                    <a:pt x="9445" y="1752"/>
                    <a:pt x="9427" y="1758"/>
                  </a:cubicBezTo>
                  <a:cubicBezTo>
                    <a:pt x="9404" y="1758"/>
                    <a:pt x="9376" y="1753"/>
                    <a:pt x="9347" y="1753"/>
                  </a:cubicBezTo>
                  <a:cubicBezTo>
                    <a:pt x="9318" y="1753"/>
                    <a:pt x="9290" y="1758"/>
                    <a:pt x="9267" y="1781"/>
                  </a:cubicBezTo>
                  <a:cubicBezTo>
                    <a:pt x="9199" y="1804"/>
                    <a:pt x="9130" y="1873"/>
                    <a:pt x="9176" y="1964"/>
                  </a:cubicBezTo>
                  <a:cubicBezTo>
                    <a:pt x="9176" y="1987"/>
                    <a:pt x="9176" y="2010"/>
                    <a:pt x="9176" y="2032"/>
                  </a:cubicBezTo>
                  <a:cubicBezTo>
                    <a:pt x="9153" y="2078"/>
                    <a:pt x="9176" y="2124"/>
                    <a:pt x="9221" y="2169"/>
                  </a:cubicBezTo>
                  <a:cubicBezTo>
                    <a:pt x="9255" y="2203"/>
                    <a:pt x="9288" y="2224"/>
                    <a:pt x="9322" y="2224"/>
                  </a:cubicBezTo>
                  <a:cubicBezTo>
                    <a:pt x="9334" y="2224"/>
                    <a:pt x="9346" y="2221"/>
                    <a:pt x="9358" y="2215"/>
                  </a:cubicBezTo>
                  <a:lnTo>
                    <a:pt x="9450" y="2215"/>
                  </a:lnTo>
                  <a:cubicBezTo>
                    <a:pt x="9463" y="2219"/>
                    <a:pt x="9474" y="2221"/>
                    <a:pt x="9484" y="2221"/>
                  </a:cubicBezTo>
                  <a:cubicBezTo>
                    <a:pt x="9528" y="2221"/>
                    <a:pt x="9550" y="2188"/>
                    <a:pt x="9587" y="2169"/>
                  </a:cubicBezTo>
                  <a:cubicBezTo>
                    <a:pt x="9609" y="2124"/>
                    <a:pt x="9655" y="2101"/>
                    <a:pt x="9632" y="2032"/>
                  </a:cubicBezTo>
                  <a:cubicBezTo>
                    <a:pt x="9632" y="2010"/>
                    <a:pt x="9632" y="1987"/>
                    <a:pt x="9632" y="1964"/>
                  </a:cubicBezTo>
                  <a:cubicBezTo>
                    <a:pt x="9655" y="1895"/>
                    <a:pt x="9632" y="1850"/>
                    <a:pt x="9587" y="1804"/>
                  </a:cubicBezTo>
                  <a:cubicBezTo>
                    <a:pt x="9553" y="1771"/>
                    <a:pt x="9520" y="1750"/>
                    <a:pt x="9477" y="1750"/>
                  </a:cubicBezTo>
                  <a:close/>
                  <a:moveTo>
                    <a:pt x="3333" y="1964"/>
                  </a:moveTo>
                  <a:cubicBezTo>
                    <a:pt x="3218" y="1964"/>
                    <a:pt x="3150" y="2010"/>
                    <a:pt x="3150" y="2101"/>
                  </a:cubicBezTo>
                  <a:cubicBezTo>
                    <a:pt x="3150" y="2238"/>
                    <a:pt x="3196" y="2283"/>
                    <a:pt x="3333" y="2283"/>
                  </a:cubicBezTo>
                  <a:cubicBezTo>
                    <a:pt x="3447" y="2283"/>
                    <a:pt x="3492" y="2238"/>
                    <a:pt x="3492" y="2124"/>
                  </a:cubicBezTo>
                  <a:cubicBezTo>
                    <a:pt x="3492" y="2010"/>
                    <a:pt x="3447" y="1964"/>
                    <a:pt x="3333" y="1964"/>
                  </a:cubicBezTo>
                  <a:close/>
                  <a:moveTo>
                    <a:pt x="10728" y="1827"/>
                  </a:moveTo>
                  <a:cubicBezTo>
                    <a:pt x="10614" y="1827"/>
                    <a:pt x="10454" y="1964"/>
                    <a:pt x="10477" y="2101"/>
                  </a:cubicBezTo>
                  <a:cubicBezTo>
                    <a:pt x="10477" y="2261"/>
                    <a:pt x="10591" y="2352"/>
                    <a:pt x="10751" y="2352"/>
                  </a:cubicBezTo>
                  <a:cubicBezTo>
                    <a:pt x="10911" y="2352"/>
                    <a:pt x="11025" y="2238"/>
                    <a:pt x="11002" y="2078"/>
                  </a:cubicBezTo>
                  <a:cubicBezTo>
                    <a:pt x="11002" y="1918"/>
                    <a:pt x="10888" y="1827"/>
                    <a:pt x="10728" y="1827"/>
                  </a:cubicBezTo>
                  <a:close/>
                  <a:moveTo>
                    <a:pt x="4656" y="2032"/>
                  </a:moveTo>
                  <a:cubicBezTo>
                    <a:pt x="4565" y="2032"/>
                    <a:pt x="4474" y="2124"/>
                    <a:pt x="4474" y="2238"/>
                  </a:cubicBezTo>
                  <a:cubicBezTo>
                    <a:pt x="4474" y="2329"/>
                    <a:pt x="4565" y="2420"/>
                    <a:pt x="4679" y="2420"/>
                  </a:cubicBezTo>
                  <a:cubicBezTo>
                    <a:pt x="4771" y="2420"/>
                    <a:pt x="4862" y="2329"/>
                    <a:pt x="4862" y="2215"/>
                  </a:cubicBezTo>
                  <a:cubicBezTo>
                    <a:pt x="4862" y="2124"/>
                    <a:pt x="4771" y="2032"/>
                    <a:pt x="4656" y="2032"/>
                  </a:cubicBezTo>
                  <a:close/>
                  <a:moveTo>
                    <a:pt x="12145" y="1955"/>
                  </a:moveTo>
                  <a:cubicBezTo>
                    <a:pt x="12130" y="1955"/>
                    <a:pt x="12115" y="1958"/>
                    <a:pt x="12097" y="1964"/>
                  </a:cubicBezTo>
                  <a:cubicBezTo>
                    <a:pt x="12006" y="1964"/>
                    <a:pt x="11960" y="1964"/>
                    <a:pt x="11892" y="2032"/>
                  </a:cubicBezTo>
                  <a:cubicBezTo>
                    <a:pt x="11846" y="2078"/>
                    <a:pt x="11801" y="2124"/>
                    <a:pt x="11824" y="2215"/>
                  </a:cubicBezTo>
                  <a:cubicBezTo>
                    <a:pt x="11824" y="2283"/>
                    <a:pt x="11801" y="2352"/>
                    <a:pt x="11892" y="2420"/>
                  </a:cubicBezTo>
                  <a:cubicBezTo>
                    <a:pt x="11929" y="2458"/>
                    <a:pt x="11967" y="2495"/>
                    <a:pt x="12029" y="2495"/>
                  </a:cubicBezTo>
                  <a:cubicBezTo>
                    <a:pt x="12043" y="2495"/>
                    <a:pt x="12058" y="2493"/>
                    <a:pt x="12075" y="2489"/>
                  </a:cubicBezTo>
                  <a:cubicBezTo>
                    <a:pt x="12143" y="2489"/>
                    <a:pt x="12212" y="2489"/>
                    <a:pt x="12280" y="2420"/>
                  </a:cubicBezTo>
                  <a:cubicBezTo>
                    <a:pt x="12326" y="2352"/>
                    <a:pt x="12371" y="2306"/>
                    <a:pt x="12349" y="2238"/>
                  </a:cubicBezTo>
                  <a:cubicBezTo>
                    <a:pt x="12371" y="2147"/>
                    <a:pt x="12349" y="2078"/>
                    <a:pt x="12280" y="2032"/>
                  </a:cubicBezTo>
                  <a:cubicBezTo>
                    <a:pt x="12229" y="1981"/>
                    <a:pt x="12190" y="1955"/>
                    <a:pt x="12145" y="1955"/>
                  </a:cubicBezTo>
                  <a:close/>
                  <a:moveTo>
                    <a:pt x="5957" y="2147"/>
                  </a:moveTo>
                  <a:cubicBezTo>
                    <a:pt x="5820" y="2169"/>
                    <a:pt x="5775" y="2215"/>
                    <a:pt x="5775" y="2375"/>
                  </a:cubicBezTo>
                  <a:cubicBezTo>
                    <a:pt x="5775" y="2512"/>
                    <a:pt x="5820" y="2557"/>
                    <a:pt x="5980" y="2557"/>
                  </a:cubicBezTo>
                  <a:cubicBezTo>
                    <a:pt x="6117" y="2557"/>
                    <a:pt x="6163" y="2489"/>
                    <a:pt x="6186" y="2352"/>
                  </a:cubicBezTo>
                  <a:cubicBezTo>
                    <a:pt x="6186" y="2238"/>
                    <a:pt x="6094" y="2147"/>
                    <a:pt x="5957" y="2147"/>
                  </a:cubicBezTo>
                  <a:close/>
                  <a:moveTo>
                    <a:pt x="13378" y="2030"/>
                  </a:moveTo>
                  <a:cubicBezTo>
                    <a:pt x="13264" y="2030"/>
                    <a:pt x="13102" y="2200"/>
                    <a:pt x="13102" y="2329"/>
                  </a:cubicBezTo>
                  <a:cubicBezTo>
                    <a:pt x="13079" y="2443"/>
                    <a:pt x="13262" y="2626"/>
                    <a:pt x="13398" y="2626"/>
                  </a:cubicBezTo>
                  <a:cubicBezTo>
                    <a:pt x="13535" y="2626"/>
                    <a:pt x="13695" y="2466"/>
                    <a:pt x="13695" y="2329"/>
                  </a:cubicBezTo>
                  <a:cubicBezTo>
                    <a:pt x="13695" y="2192"/>
                    <a:pt x="13535" y="2032"/>
                    <a:pt x="13398" y="2032"/>
                  </a:cubicBezTo>
                  <a:cubicBezTo>
                    <a:pt x="13392" y="2031"/>
                    <a:pt x="13385" y="2030"/>
                    <a:pt x="13378" y="2030"/>
                  </a:cubicBezTo>
                  <a:close/>
                  <a:moveTo>
                    <a:pt x="7327" y="2215"/>
                  </a:moveTo>
                  <a:cubicBezTo>
                    <a:pt x="7213" y="2215"/>
                    <a:pt x="7076" y="2352"/>
                    <a:pt x="7076" y="2466"/>
                  </a:cubicBezTo>
                  <a:cubicBezTo>
                    <a:pt x="7076" y="2557"/>
                    <a:pt x="7190" y="2694"/>
                    <a:pt x="7304" y="2694"/>
                  </a:cubicBezTo>
                  <a:cubicBezTo>
                    <a:pt x="7418" y="2694"/>
                    <a:pt x="7555" y="2580"/>
                    <a:pt x="7555" y="2466"/>
                  </a:cubicBezTo>
                  <a:cubicBezTo>
                    <a:pt x="7555" y="2352"/>
                    <a:pt x="7441" y="2238"/>
                    <a:pt x="7327" y="2215"/>
                  </a:cubicBezTo>
                  <a:close/>
                  <a:moveTo>
                    <a:pt x="14579" y="2200"/>
                  </a:moveTo>
                  <a:cubicBezTo>
                    <a:pt x="14552" y="2200"/>
                    <a:pt x="14534" y="2243"/>
                    <a:pt x="14517" y="2261"/>
                  </a:cubicBezTo>
                  <a:cubicBezTo>
                    <a:pt x="14426" y="2352"/>
                    <a:pt x="14403" y="2466"/>
                    <a:pt x="14448" y="2557"/>
                  </a:cubicBezTo>
                  <a:cubicBezTo>
                    <a:pt x="14517" y="2694"/>
                    <a:pt x="14608" y="2763"/>
                    <a:pt x="14768" y="2763"/>
                  </a:cubicBezTo>
                  <a:cubicBezTo>
                    <a:pt x="14778" y="2765"/>
                    <a:pt x="14787" y="2766"/>
                    <a:pt x="14796" y="2766"/>
                  </a:cubicBezTo>
                  <a:cubicBezTo>
                    <a:pt x="14870" y="2766"/>
                    <a:pt x="14915" y="2687"/>
                    <a:pt x="14996" y="2626"/>
                  </a:cubicBezTo>
                  <a:cubicBezTo>
                    <a:pt x="15019" y="2603"/>
                    <a:pt x="15019" y="2580"/>
                    <a:pt x="14973" y="2557"/>
                  </a:cubicBezTo>
                  <a:cubicBezTo>
                    <a:pt x="14859" y="2443"/>
                    <a:pt x="14722" y="2329"/>
                    <a:pt x="14608" y="2215"/>
                  </a:cubicBezTo>
                  <a:cubicBezTo>
                    <a:pt x="14597" y="2204"/>
                    <a:pt x="14588" y="2200"/>
                    <a:pt x="14579" y="2200"/>
                  </a:cubicBezTo>
                  <a:close/>
                  <a:moveTo>
                    <a:pt x="8651" y="2352"/>
                  </a:moveTo>
                  <a:cubicBezTo>
                    <a:pt x="8514" y="2352"/>
                    <a:pt x="8423" y="2443"/>
                    <a:pt x="8423" y="2603"/>
                  </a:cubicBezTo>
                  <a:cubicBezTo>
                    <a:pt x="8423" y="2763"/>
                    <a:pt x="8514" y="2831"/>
                    <a:pt x="8674" y="2831"/>
                  </a:cubicBezTo>
                  <a:cubicBezTo>
                    <a:pt x="8811" y="2831"/>
                    <a:pt x="8902" y="2740"/>
                    <a:pt x="8902" y="2603"/>
                  </a:cubicBezTo>
                  <a:cubicBezTo>
                    <a:pt x="8902" y="2443"/>
                    <a:pt x="8811" y="2352"/>
                    <a:pt x="8651" y="2352"/>
                  </a:cubicBezTo>
                  <a:close/>
                  <a:moveTo>
                    <a:pt x="2630" y="2557"/>
                  </a:moveTo>
                  <a:cubicBezTo>
                    <a:pt x="2589" y="2557"/>
                    <a:pt x="2549" y="2588"/>
                    <a:pt x="2488" y="2649"/>
                  </a:cubicBezTo>
                  <a:cubicBezTo>
                    <a:pt x="2397" y="2717"/>
                    <a:pt x="2397" y="2786"/>
                    <a:pt x="2442" y="2831"/>
                  </a:cubicBezTo>
                  <a:cubicBezTo>
                    <a:pt x="2477" y="2883"/>
                    <a:pt x="2562" y="2908"/>
                    <a:pt x="2622" y="2908"/>
                  </a:cubicBezTo>
                  <a:cubicBezTo>
                    <a:pt x="2642" y="2908"/>
                    <a:pt x="2659" y="2905"/>
                    <a:pt x="2671" y="2900"/>
                  </a:cubicBezTo>
                  <a:cubicBezTo>
                    <a:pt x="2716" y="2854"/>
                    <a:pt x="2785" y="2808"/>
                    <a:pt x="2739" y="2717"/>
                  </a:cubicBezTo>
                  <a:cubicBezTo>
                    <a:pt x="2785" y="2671"/>
                    <a:pt x="2739" y="2626"/>
                    <a:pt x="2693" y="2580"/>
                  </a:cubicBezTo>
                  <a:cubicBezTo>
                    <a:pt x="2671" y="2565"/>
                    <a:pt x="2650" y="2557"/>
                    <a:pt x="2630" y="2557"/>
                  </a:cubicBezTo>
                  <a:close/>
                  <a:moveTo>
                    <a:pt x="10026" y="2416"/>
                  </a:moveTo>
                  <a:cubicBezTo>
                    <a:pt x="10016" y="2416"/>
                    <a:pt x="10007" y="2417"/>
                    <a:pt x="9998" y="2420"/>
                  </a:cubicBezTo>
                  <a:cubicBezTo>
                    <a:pt x="9929" y="2443"/>
                    <a:pt x="9838" y="2466"/>
                    <a:pt x="9815" y="2512"/>
                  </a:cubicBezTo>
                  <a:cubicBezTo>
                    <a:pt x="9769" y="2557"/>
                    <a:pt x="9724" y="2626"/>
                    <a:pt x="9746" y="2717"/>
                  </a:cubicBezTo>
                  <a:cubicBezTo>
                    <a:pt x="9746" y="2786"/>
                    <a:pt x="9769" y="2854"/>
                    <a:pt x="9815" y="2900"/>
                  </a:cubicBezTo>
                  <a:cubicBezTo>
                    <a:pt x="9874" y="2919"/>
                    <a:pt x="9916" y="2973"/>
                    <a:pt x="9970" y="2973"/>
                  </a:cubicBezTo>
                  <a:cubicBezTo>
                    <a:pt x="9979" y="2973"/>
                    <a:pt x="9988" y="2971"/>
                    <a:pt x="9998" y="2968"/>
                  </a:cubicBezTo>
                  <a:cubicBezTo>
                    <a:pt x="10066" y="2945"/>
                    <a:pt x="10157" y="2923"/>
                    <a:pt x="10203" y="2877"/>
                  </a:cubicBezTo>
                  <a:cubicBezTo>
                    <a:pt x="10249" y="2831"/>
                    <a:pt x="10249" y="2763"/>
                    <a:pt x="10294" y="2694"/>
                  </a:cubicBezTo>
                  <a:cubicBezTo>
                    <a:pt x="10249" y="2626"/>
                    <a:pt x="10249" y="2535"/>
                    <a:pt x="10203" y="2512"/>
                  </a:cubicBezTo>
                  <a:cubicBezTo>
                    <a:pt x="10144" y="2472"/>
                    <a:pt x="10085" y="2416"/>
                    <a:pt x="10026" y="2416"/>
                  </a:cubicBezTo>
                  <a:close/>
                  <a:moveTo>
                    <a:pt x="3926" y="2677"/>
                  </a:moveTo>
                  <a:cubicBezTo>
                    <a:pt x="3869" y="2677"/>
                    <a:pt x="3812" y="2706"/>
                    <a:pt x="3766" y="2763"/>
                  </a:cubicBezTo>
                  <a:cubicBezTo>
                    <a:pt x="3721" y="2831"/>
                    <a:pt x="3721" y="2900"/>
                    <a:pt x="3789" y="2968"/>
                  </a:cubicBezTo>
                  <a:cubicBezTo>
                    <a:pt x="3835" y="3025"/>
                    <a:pt x="3886" y="3054"/>
                    <a:pt x="3937" y="3054"/>
                  </a:cubicBezTo>
                  <a:cubicBezTo>
                    <a:pt x="3989" y="3054"/>
                    <a:pt x="4040" y="3025"/>
                    <a:pt x="4086" y="2968"/>
                  </a:cubicBezTo>
                  <a:cubicBezTo>
                    <a:pt x="4109" y="2945"/>
                    <a:pt x="4109" y="2900"/>
                    <a:pt x="4131" y="2854"/>
                  </a:cubicBezTo>
                  <a:cubicBezTo>
                    <a:pt x="4109" y="2831"/>
                    <a:pt x="4109" y="2808"/>
                    <a:pt x="4086" y="2763"/>
                  </a:cubicBezTo>
                  <a:cubicBezTo>
                    <a:pt x="4040" y="2706"/>
                    <a:pt x="3983" y="2677"/>
                    <a:pt x="3926" y="2677"/>
                  </a:cubicBezTo>
                  <a:close/>
                  <a:moveTo>
                    <a:pt x="11344" y="2557"/>
                  </a:moveTo>
                  <a:cubicBezTo>
                    <a:pt x="11184" y="2557"/>
                    <a:pt x="11070" y="2671"/>
                    <a:pt x="11070" y="2808"/>
                  </a:cubicBezTo>
                  <a:cubicBezTo>
                    <a:pt x="11070" y="2991"/>
                    <a:pt x="11184" y="3105"/>
                    <a:pt x="11344" y="3105"/>
                  </a:cubicBezTo>
                  <a:cubicBezTo>
                    <a:pt x="11504" y="3105"/>
                    <a:pt x="11618" y="2991"/>
                    <a:pt x="11618" y="2831"/>
                  </a:cubicBezTo>
                  <a:cubicBezTo>
                    <a:pt x="11618" y="2671"/>
                    <a:pt x="11504" y="2557"/>
                    <a:pt x="11344" y="2557"/>
                  </a:cubicBezTo>
                  <a:close/>
                  <a:moveTo>
                    <a:pt x="5322" y="2758"/>
                  </a:moveTo>
                  <a:cubicBezTo>
                    <a:pt x="5314" y="2758"/>
                    <a:pt x="5305" y="2760"/>
                    <a:pt x="5295" y="2763"/>
                  </a:cubicBezTo>
                  <a:cubicBezTo>
                    <a:pt x="5227" y="2763"/>
                    <a:pt x="5181" y="2763"/>
                    <a:pt x="5136" y="2808"/>
                  </a:cubicBezTo>
                  <a:cubicBezTo>
                    <a:pt x="5113" y="2854"/>
                    <a:pt x="5044" y="2877"/>
                    <a:pt x="5067" y="2945"/>
                  </a:cubicBezTo>
                  <a:cubicBezTo>
                    <a:pt x="5067" y="2991"/>
                    <a:pt x="5067" y="3060"/>
                    <a:pt x="5113" y="3105"/>
                  </a:cubicBezTo>
                  <a:cubicBezTo>
                    <a:pt x="5159" y="3128"/>
                    <a:pt x="5181" y="3174"/>
                    <a:pt x="5250" y="3174"/>
                  </a:cubicBezTo>
                  <a:cubicBezTo>
                    <a:pt x="5318" y="3151"/>
                    <a:pt x="5364" y="3174"/>
                    <a:pt x="5410" y="3128"/>
                  </a:cubicBezTo>
                  <a:cubicBezTo>
                    <a:pt x="5432" y="3082"/>
                    <a:pt x="5478" y="3060"/>
                    <a:pt x="5478" y="2991"/>
                  </a:cubicBezTo>
                  <a:cubicBezTo>
                    <a:pt x="5455" y="2923"/>
                    <a:pt x="5478" y="2877"/>
                    <a:pt x="5432" y="2831"/>
                  </a:cubicBezTo>
                  <a:cubicBezTo>
                    <a:pt x="5393" y="2812"/>
                    <a:pt x="5371" y="2758"/>
                    <a:pt x="5322" y="2758"/>
                  </a:cubicBezTo>
                  <a:close/>
                  <a:moveTo>
                    <a:pt x="12691" y="2626"/>
                  </a:moveTo>
                  <a:cubicBezTo>
                    <a:pt x="12554" y="2626"/>
                    <a:pt x="12371" y="2808"/>
                    <a:pt x="12394" y="2945"/>
                  </a:cubicBezTo>
                  <a:cubicBezTo>
                    <a:pt x="12394" y="3060"/>
                    <a:pt x="12554" y="3219"/>
                    <a:pt x="12691" y="3242"/>
                  </a:cubicBezTo>
                  <a:cubicBezTo>
                    <a:pt x="12828" y="3242"/>
                    <a:pt x="12988" y="3060"/>
                    <a:pt x="12988" y="2923"/>
                  </a:cubicBezTo>
                  <a:cubicBezTo>
                    <a:pt x="12988" y="2786"/>
                    <a:pt x="12828" y="2626"/>
                    <a:pt x="12691" y="2626"/>
                  </a:cubicBezTo>
                  <a:close/>
                  <a:moveTo>
                    <a:pt x="6619" y="2854"/>
                  </a:moveTo>
                  <a:cubicBezTo>
                    <a:pt x="6505" y="2854"/>
                    <a:pt x="6391" y="2968"/>
                    <a:pt x="6368" y="3082"/>
                  </a:cubicBezTo>
                  <a:cubicBezTo>
                    <a:pt x="6368" y="3196"/>
                    <a:pt x="6482" y="3333"/>
                    <a:pt x="6597" y="3333"/>
                  </a:cubicBezTo>
                  <a:cubicBezTo>
                    <a:pt x="6711" y="3333"/>
                    <a:pt x="6848" y="3219"/>
                    <a:pt x="6848" y="3105"/>
                  </a:cubicBezTo>
                  <a:cubicBezTo>
                    <a:pt x="6848" y="3014"/>
                    <a:pt x="6733" y="2854"/>
                    <a:pt x="6619" y="2854"/>
                  </a:cubicBezTo>
                  <a:close/>
                  <a:moveTo>
                    <a:pt x="14038" y="2763"/>
                  </a:moveTo>
                  <a:cubicBezTo>
                    <a:pt x="13878" y="2763"/>
                    <a:pt x="13741" y="2900"/>
                    <a:pt x="13741" y="3060"/>
                  </a:cubicBezTo>
                  <a:cubicBezTo>
                    <a:pt x="13718" y="3219"/>
                    <a:pt x="13855" y="3356"/>
                    <a:pt x="14015" y="3356"/>
                  </a:cubicBezTo>
                  <a:cubicBezTo>
                    <a:pt x="14028" y="3358"/>
                    <a:pt x="14041" y="3359"/>
                    <a:pt x="14054" y="3359"/>
                  </a:cubicBezTo>
                  <a:cubicBezTo>
                    <a:pt x="14217" y="3359"/>
                    <a:pt x="14334" y="3229"/>
                    <a:pt x="14334" y="3060"/>
                  </a:cubicBezTo>
                  <a:cubicBezTo>
                    <a:pt x="14334" y="2900"/>
                    <a:pt x="14197" y="2763"/>
                    <a:pt x="14038" y="2763"/>
                  </a:cubicBezTo>
                  <a:close/>
                  <a:moveTo>
                    <a:pt x="7920" y="2968"/>
                  </a:moveTo>
                  <a:cubicBezTo>
                    <a:pt x="7761" y="2968"/>
                    <a:pt x="7692" y="3037"/>
                    <a:pt x="7692" y="3196"/>
                  </a:cubicBezTo>
                  <a:cubicBezTo>
                    <a:pt x="7692" y="3356"/>
                    <a:pt x="7761" y="3425"/>
                    <a:pt x="7920" y="3425"/>
                  </a:cubicBezTo>
                  <a:cubicBezTo>
                    <a:pt x="8080" y="3425"/>
                    <a:pt x="8149" y="3356"/>
                    <a:pt x="8149" y="3196"/>
                  </a:cubicBezTo>
                  <a:cubicBezTo>
                    <a:pt x="8149" y="3037"/>
                    <a:pt x="8080" y="2968"/>
                    <a:pt x="7920" y="2968"/>
                  </a:cubicBezTo>
                  <a:close/>
                  <a:moveTo>
                    <a:pt x="15233" y="2864"/>
                  </a:moveTo>
                  <a:cubicBezTo>
                    <a:pt x="15199" y="2864"/>
                    <a:pt x="15162" y="2894"/>
                    <a:pt x="15110" y="2945"/>
                  </a:cubicBezTo>
                  <a:cubicBezTo>
                    <a:pt x="15042" y="3014"/>
                    <a:pt x="15019" y="3196"/>
                    <a:pt x="15065" y="3288"/>
                  </a:cubicBezTo>
                  <a:cubicBezTo>
                    <a:pt x="15110" y="3425"/>
                    <a:pt x="15202" y="3470"/>
                    <a:pt x="15339" y="3470"/>
                  </a:cubicBezTo>
                  <a:cubicBezTo>
                    <a:pt x="15453" y="3470"/>
                    <a:pt x="15567" y="3448"/>
                    <a:pt x="15613" y="3311"/>
                  </a:cubicBezTo>
                  <a:cubicBezTo>
                    <a:pt x="15635" y="3288"/>
                    <a:pt x="15658" y="3288"/>
                    <a:pt x="15635" y="3265"/>
                  </a:cubicBezTo>
                  <a:cubicBezTo>
                    <a:pt x="15521" y="3151"/>
                    <a:pt x="15430" y="3037"/>
                    <a:pt x="15316" y="2923"/>
                  </a:cubicBezTo>
                  <a:cubicBezTo>
                    <a:pt x="15286" y="2883"/>
                    <a:pt x="15260" y="2864"/>
                    <a:pt x="15233" y="2864"/>
                  </a:cubicBezTo>
                  <a:close/>
                  <a:moveTo>
                    <a:pt x="1986" y="3242"/>
                  </a:moveTo>
                  <a:cubicBezTo>
                    <a:pt x="1963" y="3265"/>
                    <a:pt x="1940" y="3265"/>
                    <a:pt x="1917" y="3288"/>
                  </a:cubicBezTo>
                  <a:cubicBezTo>
                    <a:pt x="1872" y="3356"/>
                    <a:pt x="1849" y="3402"/>
                    <a:pt x="1803" y="3470"/>
                  </a:cubicBezTo>
                  <a:cubicBezTo>
                    <a:pt x="1780" y="3493"/>
                    <a:pt x="1780" y="3493"/>
                    <a:pt x="1803" y="3493"/>
                  </a:cubicBezTo>
                  <a:cubicBezTo>
                    <a:pt x="1815" y="3496"/>
                    <a:pt x="1827" y="3498"/>
                    <a:pt x="1839" y="3498"/>
                  </a:cubicBezTo>
                  <a:cubicBezTo>
                    <a:pt x="1922" y="3498"/>
                    <a:pt x="2009" y="3430"/>
                    <a:pt x="2009" y="3311"/>
                  </a:cubicBezTo>
                  <a:cubicBezTo>
                    <a:pt x="2009" y="3288"/>
                    <a:pt x="1986" y="3265"/>
                    <a:pt x="1986" y="3242"/>
                  </a:cubicBezTo>
                  <a:close/>
                  <a:moveTo>
                    <a:pt x="9267" y="3060"/>
                  </a:moveTo>
                  <a:cubicBezTo>
                    <a:pt x="9130" y="3060"/>
                    <a:pt x="8993" y="3242"/>
                    <a:pt x="8993" y="3356"/>
                  </a:cubicBezTo>
                  <a:cubicBezTo>
                    <a:pt x="9016" y="3470"/>
                    <a:pt x="9176" y="3607"/>
                    <a:pt x="9290" y="3607"/>
                  </a:cubicBezTo>
                  <a:cubicBezTo>
                    <a:pt x="9381" y="3584"/>
                    <a:pt x="9541" y="3425"/>
                    <a:pt x="9541" y="3333"/>
                  </a:cubicBezTo>
                  <a:cubicBezTo>
                    <a:pt x="9541" y="3219"/>
                    <a:pt x="9381" y="3060"/>
                    <a:pt x="9267" y="3060"/>
                  </a:cubicBezTo>
                  <a:close/>
                  <a:moveTo>
                    <a:pt x="3187" y="3282"/>
                  </a:moveTo>
                  <a:cubicBezTo>
                    <a:pt x="3150" y="3282"/>
                    <a:pt x="3116" y="3299"/>
                    <a:pt x="3081" y="3333"/>
                  </a:cubicBezTo>
                  <a:cubicBezTo>
                    <a:pt x="2967" y="3425"/>
                    <a:pt x="2967" y="3516"/>
                    <a:pt x="3081" y="3607"/>
                  </a:cubicBezTo>
                  <a:cubicBezTo>
                    <a:pt x="3127" y="3630"/>
                    <a:pt x="3150" y="3653"/>
                    <a:pt x="3196" y="3676"/>
                  </a:cubicBezTo>
                  <a:cubicBezTo>
                    <a:pt x="3264" y="3676"/>
                    <a:pt x="3378" y="3539"/>
                    <a:pt x="3401" y="3448"/>
                  </a:cubicBezTo>
                  <a:cubicBezTo>
                    <a:pt x="3355" y="3425"/>
                    <a:pt x="3333" y="3356"/>
                    <a:pt x="3310" y="3333"/>
                  </a:cubicBezTo>
                  <a:cubicBezTo>
                    <a:pt x="3264" y="3299"/>
                    <a:pt x="3224" y="3282"/>
                    <a:pt x="3187" y="3282"/>
                  </a:cubicBezTo>
                  <a:close/>
                  <a:moveTo>
                    <a:pt x="10614" y="3174"/>
                  </a:moveTo>
                  <a:cubicBezTo>
                    <a:pt x="10454" y="3174"/>
                    <a:pt x="10340" y="3288"/>
                    <a:pt x="10340" y="3448"/>
                  </a:cubicBezTo>
                  <a:cubicBezTo>
                    <a:pt x="10340" y="3584"/>
                    <a:pt x="10454" y="3699"/>
                    <a:pt x="10614" y="3699"/>
                  </a:cubicBezTo>
                  <a:cubicBezTo>
                    <a:pt x="10774" y="3699"/>
                    <a:pt x="10888" y="3584"/>
                    <a:pt x="10888" y="3425"/>
                  </a:cubicBezTo>
                  <a:cubicBezTo>
                    <a:pt x="10888" y="3265"/>
                    <a:pt x="10774" y="3174"/>
                    <a:pt x="10614" y="3174"/>
                  </a:cubicBezTo>
                  <a:close/>
                  <a:moveTo>
                    <a:pt x="4542" y="3356"/>
                  </a:moveTo>
                  <a:cubicBezTo>
                    <a:pt x="4405" y="3356"/>
                    <a:pt x="4337" y="3448"/>
                    <a:pt x="4337" y="3562"/>
                  </a:cubicBezTo>
                  <a:cubicBezTo>
                    <a:pt x="4337" y="3699"/>
                    <a:pt x="4405" y="3767"/>
                    <a:pt x="4542" y="3767"/>
                  </a:cubicBezTo>
                  <a:cubicBezTo>
                    <a:pt x="4656" y="3767"/>
                    <a:pt x="4725" y="3699"/>
                    <a:pt x="4725" y="3562"/>
                  </a:cubicBezTo>
                  <a:cubicBezTo>
                    <a:pt x="4725" y="3448"/>
                    <a:pt x="4656" y="3356"/>
                    <a:pt x="4542" y="3356"/>
                  </a:cubicBezTo>
                  <a:close/>
                  <a:moveTo>
                    <a:pt x="11960" y="3265"/>
                  </a:moveTo>
                  <a:cubicBezTo>
                    <a:pt x="11892" y="3265"/>
                    <a:pt x="11801" y="3311"/>
                    <a:pt x="11755" y="3356"/>
                  </a:cubicBezTo>
                  <a:cubicBezTo>
                    <a:pt x="11709" y="3402"/>
                    <a:pt x="11664" y="3493"/>
                    <a:pt x="11664" y="3562"/>
                  </a:cubicBezTo>
                  <a:cubicBezTo>
                    <a:pt x="11664" y="3630"/>
                    <a:pt x="11687" y="3721"/>
                    <a:pt x="11732" y="3767"/>
                  </a:cubicBezTo>
                  <a:cubicBezTo>
                    <a:pt x="11801" y="3813"/>
                    <a:pt x="11869" y="3836"/>
                    <a:pt x="11938" y="3881"/>
                  </a:cubicBezTo>
                  <a:cubicBezTo>
                    <a:pt x="12029" y="3836"/>
                    <a:pt x="12097" y="3836"/>
                    <a:pt x="12166" y="3767"/>
                  </a:cubicBezTo>
                  <a:cubicBezTo>
                    <a:pt x="12212" y="3721"/>
                    <a:pt x="12234" y="3630"/>
                    <a:pt x="12257" y="3562"/>
                  </a:cubicBezTo>
                  <a:cubicBezTo>
                    <a:pt x="12257" y="3493"/>
                    <a:pt x="12212" y="3425"/>
                    <a:pt x="12166" y="3379"/>
                  </a:cubicBezTo>
                  <a:cubicBezTo>
                    <a:pt x="12120" y="3311"/>
                    <a:pt x="12029" y="3265"/>
                    <a:pt x="11960" y="3265"/>
                  </a:cubicBezTo>
                  <a:close/>
                  <a:moveTo>
                    <a:pt x="5866" y="3470"/>
                  </a:moveTo>
                  <a:cubicBezTo>
                    <a:pt x="5752" y="3470"/>
                    <a:pt x="5638" y="3607"/>
                    <a:pt x="5638" y="3721"/>
                  </a:cubicBezTo>
                  <a:cubicBezTo>
                    <a:pt x="5638" y="3826"/>
                    <a:pt x="5752" y="3930"/>
                    <a:pt x="5859" y="3930"/>
                  </a:cubicBezTo>
                  <a:cubicBezTo>
                    <a:pt x="5869" y="3930"/>
                    <a:pt x="5879" y="3929"/>
                    <a:pt x="5889" y="3927"/>
                  </a:cubicBezTo>
                  <a:cubicBezTo>
                    <a:pt x="6003" y="3927"/>
                    <a:pt x="6117" y="3813"/>
                    <a:pt x="6117" y="3699"/>
                  </a:cubicBezTo>
                  <a:cubicBezTo>
                    <a:pt x="6117" y="3584"/>
                    <a:pt x="5957" y="3470"/>
                    <a:pt x="5866" y="3470"/>
                  </a:cubicBezTo>
                  <a:close/>
                  <a:moveTo>
                    <a:pt x="13284" y="3356"/>
                  </a:moveTo>
                  <a:cubicBezTo>
                    <a:pt x="13125" y="3379"/>
                    <a:pt x="12988" y="3516"/>
                    <a:pt x="12988" y="3653"/>
                  </a:cubicBezTo>
                  <a:cubicBezTo>
                    <a:pt x="12988" y="3836"/>
                    <a:pt x="13125" y="3973"/>
                    <a:pt x="13284" y="3973"/>
                  </a:cubicBezTo>
                  <a:cubicBezTo>
                    <a:pt x="13444" y="3973"/>
                    <a:pt x="13604" y="3836"/>
                    <a:pt x="13604" y="3676"/>
                  </a:cubicBezTo>
                  <a:cubicBezTo>
                    <a:pt x="13604" y="3516"/>
                    <a:pt x="13444" y="3356"/>
                    <a:pt x="13284" y="3356"/>
                  </a:cubicBezTo>
                  <a:close/>
                  <a:moveTo>
                    <a:pt x="7213" y="3562"/>
                  </a:moveTo>
                  <a:cubicBezTo>
                    <a:pt x="7053" y="3562"/>
                    <a:pt x="6985" y="3653"/>
                    <a:pt x="6985" y="3813"/>
                  </a:cubicBezTo>
                  <a:cubicBezTo>
                    <a:pt x="6985" y="3950"/>
                    <a:pt x="7053" y="4041"/>
                    <a:pt x="7213" y="4041"/>
                  </a:cubicBezTo>
                  <a:cubicBezTo>
                    <a:pt x="7373" y="4041"/>
                    <a:pt x="7464" y="3950"/>
                    <a:pt x="7464" y="3813"/>
                  </a:cubicBezTo>
                  <a:cubicBezTo>
                    <a:pt x="7464" y="3653"/>
                    <a:pt x="7373" y="3562"/>
                    <a:pt x="7213" y="3562"/>
                  </a:cubicBezTo>
                  <a:close/>
                  <a:moveTo>
                    <a:pt x="14654" y="3493"/>
                  </a:moveTo>
                  <a:cubicBezTo>
                    <a:pt x="14426" y="3493"/>
                    <a:pt x="14334" y="3584"/>
                    <a:pt x="14334" y="3790"/>
                  </a:cubicBezTo>
                  <a:cubicBezTo>
                    <a:pt x="14334" y="4018"/>
                    <a:pt x="14426" y="4109"/>
                    <a:pt x="14631" y="4109"/>
                  </a:cubicBezTo>
                  <a:cubicBezTo>
                    <a:pt x="14836" y="4109"/>
                    <a:pt x="14928" y="4018"/>
                    <a:pt x="14928" y="3813"/>
                  </a:cubicBezTo>
                  <a:cubicBezTo>
                    <a:pt x="14928" y="3607"/>
                    <a:pt x="14836" y="3493"/>
                    <a:pt x="14654" y="3493"/>
                  </a:cubicBezTo>
                  <a:close/>
                  <a:moveTo>
                    <a:pt x="8560" y="3674"/>
                  </a:moveTo>
                  <a:cubicBezTo>
                    <a:pt x="8448" y="3674"/>
                    <a:pt x="8307" y="3820"/>
                    <a:pt x="8286" y="3927"/>
                  </a:cubicBezTo>
                  <a:cubicBezTo>
                    <a:pt x="8286" y="4041"/>
                    <a:pt x="8445" y="4201"/>
                    <a:pt x="8560" y="4201"/>
                  </a:cubicBezTo>
                  <a:cubicBezTo>
                    <a:pt x="8566" y="4202"/>
                    <a:pt x="8573" y="4203"/>
                    <a:pt x="8580" y="4203"/>
                  </a:cubicBezTo>
                  <a:cubicBezTo>
                    <a:pt x="8692" y="4203"/>
                    <a:pt x="8833" y="4034"/>
                    <a:pt x="8833" y="3927"/>
                  </a:cubicBezTo>
                  <a:cubicBezTo>
                    <a:pt x="8833" y="3813"/>
                    <a:pt x="8696" y="3676"/>
                    <a:pt x="8582" y="3676"/>
                  </a:cubicBezTo>
                  <a:cubicBezTo>
                    <a:pt x="8575" y="3674"/>
                    <a:pt x="8567" y="3674"/>
                    <a:pt x="8560" y="3674"/>
                  </a:cubicBezTo>
                  <a:close/>
                  <a:moveTo>
                    <a:pt x="15818" y="3607"/>
                  </a:moveTo>
                  <a:cubicBezTo>
                    <a:pt x="15727" y="3676"/>
                    <a:pt x="15658" y="3767"/>
                    <a:pt x="15635" y="3904"/>
                  </a:cubicBezTo>
                  <a:cubicBezTo>
                    <a:pt x="15658" y="4041"/>
                    <a:pt x="15727" y="4132"/>
                    <a:pt x="15841" y="4201"/>
                  </a:cubicBezTo>
                  <a:cubicBezTo>
                    <a:pt x="15877" y="4228"/>
                    <a:pt x="15923" y="4241"/>
                    <a:pt x="15972" y="4241"/>
                  </a:cubicBezTo>
                  <a:cubicBezTo>
                    <a:pt x="16047" y="4241"/>
                    <a:pt x="16128" y="4210"/>
                    <a:pt x="16183" y="4155"/>
                  </a:cubicBezTo>
                  <a:cubicBezTo>
                    <a:pt x="16206" y="4132"/>
                    <a:pt x="16229" y="4109"/>
                    <a:pt x="16183" y="4064"/>
                  </a:cubicBezTo>
                  <a:cubicBezTo>
                    <a:pt x="16115" y="3973"/>
                    <a:pt x="16069" y="3858"/>
                    <a:pt x="16001" y="3767"/>
                  </a:cubicBezTo>
                  <a:cubicBezTo>
                    <a:pt x="15955" y="3721"/>
                    <a:pt x="15909" y="3676"/>
                    <a:pt x="15886" y="3630"/>
                  </a:cubicBezTo>
                  <a:cubicBezTo>
                    <a:pt x="15864" y="3607"/>
                    <a:pt x="15841" y="3607"/>
                    <a:pt x="15818" y="3607"/>
                  </a:cubicBezTo>
                  <a:close/>
                  <a:moveTo>
                    <a:pt x="2488" y="3904"/>
                  </a:moveTo>
                  <a:cubicBezTo>
                    <a:pt x="2374" y="3904"/>
                    <a:pt x="2328" y="3950"/>
                    <a:pt x="2328" y="4064"/>
                  </a:cubicBezTo>
                  <a:cubicBezTo>
                    <a:pt x="2305" y="4201"/>
                    <a:pt x="2351" y="4246"/>
                    <a:pt x="2488" y="4246"/>
                  </a:cubicBezTo>
                  <a:cubicBezTo>
                    <a:pt x="2602" y="4246"/>
                    <a:pt x="2648" y="4201"/>
                    <a:pt x="2648" y="4087"/>
                  </a:cubicBezTo>
                  <a:cubicBezTo>
                    <a:pt x="2648" y="3950"/>
                    <a:pt x="2602" y="3904"/>
                    <a:pt x="2488" y="3904"/>
                  </a:cubicBezTo>
                  <a:close/>
                  <a:moveTo>
                    <a:pt x="9861" y="3767"/>
                  </a:moveTo>
                  <a:cubicBezTo>
                    <a:pt x="9701" y="3767"/>
                    <a:pt x="9609" y="3881"/>
                    <a:pt x="9609" y="4041"/>
                  </a:cubicBezTo>
                  <a:cubicBezTo>
                    <a:pt x="9609" y="4201"/>
                    <a:pt x="9724" y="4315"/>
                    <a:pt x="9861" y="4315"/>
                  </a:cubicBezTo>
                  <a:cubicBezTo>
                    <a:pt x="10020" y="4315"/>
                    <a:pt x="10134" y="4201"/>
                    <a:pt x="10134" y="4041"/>
                  </a:cubicBezTo>
                  <a:cubicBezTo>
                    <a:pt x="10134" y="3881"/>
                    <a:pt x="10020" y="3767"/>
                    <a:pt x="9861" y="3767"/>
                  </a:cubicBezTo>
                  <a:close/>
                  <a:moveTo>
                    <a:pt x="3789" y="3995"/>
                  </a:moveTo>
                  <a:cubicBezTo>
                    <a:pt x="3675" y="3995"/>
                    <a:pt x="3584" y="4087"/>
                    <a:pt x="3584" y="4201"/>
                  </a:cubicBezTo>
                  <a:cubicBezTo>
                    <a:pt x="3584" y="4338"/>
                    <a:pt x="3675" y="4406"/>
                    <a:pt x="3789" y="4406"/>
                  </a:cubicBezTo>
                  <a:cubicBezTo>
                    <a:pt x="3926" y="4406"/>
                    <a:pt x="3994" y="4338"/>
                    <a:pt x="3994" y="4201"/>
                  </a:cubicBezTo>
                  <a:cubicBezTo>
                    <a:pt x="3994" y="4087"/>
                    <a:pt x="3926" y="3995"/>
                    <a:pt x="3789" y="3995"/>
                  </a:cubicBezTo>
                  <a:close/>
                  <a:moveTo>
                    <a:pt x="11230" y="3881"/>
                  </a:moveTo>
                  <a:cubicBezTo>
                    <a:pt x="11162" y="3881"/>
                    <a:pt x="11070" y="3904"/>
                    <a:pt x="11025" y="3950"/>
                  </a:cubicBezTo>
                  <a:cubicBezTo>
                    <a:pt x="10956" y="4018"/>
                    <a:pt x="10911" y="4087"/>
                    <a:pt x="10911" y="4155"/>
                  </a:cubicBezTo>
                  <a:cubicBezTo>
                    <a:pt x="10911" y="4246"/>
                    <a:pt x="10956" y="4315"/>
                    <a:pt x="11002" y="4383"/>
                  </a:cubicBezTo>
                  <a:cubicBezTo>
                    <a:pt x="11047" y="4429"/>
                    <a:pt x="11139" y="4452"/>
                    <a:pt x="11207" y="4475"/>
                  </a:cubicBezTo>
                  <a:cubicBezTo>
                    <a:pt x="11276" y="4452"/>
                    <a:pt x="11367" y="4429"/>
                    <a:pt x="11413" y="4383"/>
                  </a:cubicBezTo>
                  <a:cubicBezTo>
                    <a:pt x="11481" y="4338"/>
                    <a:pt x="11504" y="4246"/>
                    <a:pt x="11504" y="4178"/>
                  </a:cubicBezTo>
                  <a:cubicBezTo>
                    <a:pt x="11504" y="4109"/>
                    <a:pt x="11458" y="4018"/>
                    <a:pt x="11413" y="3973"/>
                  </a:cubicBezTo>
                  <a:cubicBezTo>
                    <a:pt x="11367" y="3904"/>
                    <a:pt x="11299" y="3881"/>
                    <a:pt x="11230" y="3881"/>
                  </a:cubicBezTo>
                  <a:close/>
                  <a:moveTo>
                    <a:pt x="5159" y="4064"/>
                  </a:moveTo>
                  <a:cubicBezTo>
                    <a:pt x="5044" y="4064"/>
                    <a:pt x="4907" y="4178"/>
                    <a:pt x="4907" y="4292"/>
                  </a:cubicBezTo>
                  <a:cubicBezTo>
                    <a:pt x="4885" y="4406"/>
                    <a:pt x="5022" y="4543"/>
                    <a:pt x="5136" y="4543"/>
                  </a:cubicBezTo>
                  <a:cubicBezTo>
                    <a:pt x="5250" y="4543"/>
                    <a:pt x="5364" y="4429"/>
                    <a:pt x="5364" y="4315"/>
                  </a:cubicBezTo>
                  <a:cubicBezTo>
                    <a:pt x="5364" y="4201"/>
                    <a:pt x="5250" y="4087"/>
                    <a:pt x="5159" y="4064"/>
                  </a:cubicBezTo>
                  <a:close/>
                  <a:moveTo>
                    <a:pt x="12554" y="3973"/>
                  </a:moveTo>
                  <a:cubicBezTo>
                    <a:pt x="12394" y="3973"/>
                    <a:pt x="12257" y="4109"/>
                    <a:pt x="12257" y="4269"/>
                  </a:cubicBezTo>
                  <a:cubicBezTo>
                    <a:pt x="12257" y="4429"/>
                    <a:pt x="12394" y="4566"/>
                    <a:pt x="12554" y="4566"/>
                  </a:cubicBezTo>
                  <a:cubicBezTo>
                    <a:pt x="12714" y="4566"/>
                    <a:pt x="12851" y="4429"/>
                    <a:pt x="12851" y="4269"/>
                  </a:cubicBezTo>
                  <a:cubicBezTo>
                    <a:pt x="12851" y="4109"/>
                    <a:pt x="12714" y="3973"/>
                    <a:pt x="12554" y="3973"/>
                  </a:cubicBezTo>
                  <a:close/>
                  <a:moveTo>
                    <a:pt x="6482" y="4178"/>
                  </a:moveTo>
                  <a:cubicBezTo>
                    <a:pt x="6323" y="4178"/>
                    <a:pt x="6254" y="4246"/>
                    <a:pt x="6254" y="4406"/>
                  </a:cubicBezTo>
                  <a:cubicBezTo>
                    <a:pt x="6254" y="4566"/>
                    <a:pt x="6323" y="4634"/>
                    <a:pt x="6482" y="4634"/>
                  </a:cubicBezTo>
                  <a:cubicBezTo>
                    <a:pt x="6642" y="4634"/>
                    <a:pt x="6711" y="4566"/>
                    <a:pt x="6711" y="4406"/>
                  </a:cubicBezTo>
                  <a:cubicBezTo>
                    <a:pt x="6711" y="4246"/>
                    <a:pt x="6642" y="4178"/>
                    <a:pt x="6482" y="4178"/>
                  </a:cubicBezTo>
                  <a:close/>
                  <a:moveTo>
                    <a:pt x="13901" y="4109"/>
                  </a:moveTo>
                  <a:cubicBezTo>
                    <a:pt x="13695" y="4109"/>
                    <a:pt x="13604" y="4201"/>
                    <a:pt x="13604" y="4383"/>
                  </a:cubicBezTo>
                  <a:cubicBezTo>
                    <a:pt x="13604" y="4612"/>
                    <a:pt x="13695" y="4703"/>
                    <a:pt x="13878" y="4703"/>
                  </a:cubicBezTo>
                  <a:cubicBezTo>
                    <a:pt x="14106" y="4703"/>
                    <a:pt x="14197" y="4612"/>
                    <a:pt x="14197" y="4406"/>
                  </a:cubicBezTo>
                  <a:cubicBezTo>
                    <a:pt x="14197" y="4201"/>
                    <a:pt x="14106" y="4109"/>
                    <a:pt x="13901" y="4109"/>
                  </a:cubicBezTo>
                  <a:close/>
                  <a:moveTo>
                    <a:pt x="7829" y="4269"/>
                  </a:moveTo>
                  <a:cubicBezTo>
                    <a:pt x="7783" y="4315"/>
                    <a:pt x="7715" y="4292"/>
                    <a:pt x="7669" y="4338"/>
                  </a:cubicBezTo>
                  <a:cubicBezTo>
                    <a:pt x="7601" y="4383"/>
                    <a:pt x="7578" y="4475"/>
                    <a:pt x="7555" y="4543"/>
                  </a:cubicBezTo>
                  <a:cubicBezTo>
                    <a:pt x="7555" y="4566"/>
                    <a:pt x="7601" y="4634"/>
                    <a:pt x="7624" y="4680"/>
                  </a:cubicBezTo>
                  <a:cubicBezTo>
                    <a:pt x="7647" y="4771"/>
                    <a:pt x="7738" y="4794"/>
                    <a:pt x="7806" y="4794"/>
                  </a:cubicBezTo>
                  <a:cubicBezTo>
                    <a:pt x="7815" y="4799"/>
                    <a:pt x="7825" y="4800"/>
                    <a:pt x="7835" y="4800"/>
                  </a:cubicBezTo>
                  <a:cubicBezTo>
                    <a:pt x="7877" y="4800"/>
                    <a:pt x="7929" y="4767"/>
                    <a:pt x="7966" y="4749"/>
                  </a:cubicBezTo>
                  <a:cubicBezTo>
                    <a:pt x="8057" y="4703"/>
                    <a:pt x="8057" y="4612"/>
                    <a:pt x="8080" y="4543"/>
                  </a:cubicBezTo>
                  <a:cubicBezTo>
                    <a:pt x="8057" y="4498"/>
                    <a:pt x="8057" y="4406"/>
                    <a:pt x="8012" y="4361"/>
                  </a:cubicBezTo>
                  <a:cubicBezTo>
                    <a:pt x="7943" y="4315"/>
                    <a:pt x="7875" y="4315"/>
                    <a:pt x="7829" y="4269"/>
                  </a:cubicBezTo>
                  <a:close/>
                  <a:moveTo>
                    <a:pt x="1735" y="4498"/>
                  </a:moveTo>
                  <a:cubicBezTo>
                    <a:pt x="1621" y="4498"/>
                    <a:pt x="1575" y="4566"/>
                    <a:pt x="1575" y="4680"/>
                  </a:cubicBezTo>
                  <a:cubicBezTo>
                    <a:pt x="1575" y="4817"/>
                    <a:pt x="1621" y="4840"/>
                    <a:pt x="1758" y="4840"/>
                  </a:cubicBezTo>
                  <a:cubicBezTo>
                    <a:pt x="1872" y="4840"/>
                    <a:pt x="1917" y="4794"/>
                    <a:pt x="1917" y="4657"/>
                  </a:cubicBezTo>
                  <a:cubicBezTo>
                    <a:pt x="1917" y="4543"/>
                    <a:pt x="1872" y="4498"/>
                    <a:pt x="1735" y="4498"/>
                  </a:cubicBezTo>
                  <a:close/>
                  <a:moveTo>
                    <a:pt x="15247" y="4178"/>
                  </a:moveTo>
                  <a:cubicBezTo>
                    <a:pt x="15088" y="4178"/>
                    <a:pt x="14905" y="4338"/>
                    <a:pt x="14905" y="4498"/>
                  </a:cubicBezTo>
                  <a:cubicBezTo>
                    <a:pt x="14905" y="4657"/>
                    <a:pt x="15065" y="4840"/>
                    <a:pt x="15225" y="4840"/>
                  </a:cubicBezTo>
                  <a:cubicBezTo>
                    <a:pt x="15384" y="4840"/>
                    <a:pt x="15567" y="4680"/>
                    <a:pt x="15567" y="4520"/>
                  </a:cubicBezTo>
                  <a:cubicBezTo>
                    <a:pt x="15590" y="4361"/>
                    <a:pt x="15407" y="4178"/>
                    <a:pt x="15247" y="4178"/>
                  </a:cubicBezTo>
                  <a:close/>
                  <a:moveTo>
                    <a:pt x="9136" y="4380"/>
                  </a:moveTo>
                  <a:cubicBezTo>
                    <a:pt x="8997" y="4380"/>
                    <a:pt x="8902" y="4488"/>
                    <a:pt x="8902" y="4634"/>
                  </a:cubicBezTo>
                  <a:cubicBezTo>
                    <a:pt x="8879" y="4771"/>
                    <a:pt x="9016" y="4908"/>
                    <a:pt x="9153" y="4908"/>
                  </a:cubicBezTo>
                  <a:cubicBezTo>
                    <a:pt x="9313" y="4908"/>
                    <a:pt x="9427" y="4817"/>
                    <a:pt x="9427" y="4657"/>
                  </a:cubicBezTo>
                  <a:cubicBezTo>
                    <a:pt x="9427" y="4498"/>
                    <a:pt x="9336" y="4383"/>
                    <a:pt x="9176" y="4383"/>
                  </a:cubicBezTo>
                  <a:cubicBezTo>
                    <a:pt x="9162" y="4381"/>
                    <a:pt x="9149" y="4380"/>
                    <a:pt x="9136" y="4380"/>
                  </a:cubicBezTo>
                  <a:close/>
                  <a:moveTo>
                    <a:pt x="16361" y="4380"/>
                  </a:moveTo>
                  <a:cubicBezTo>
                    <a:pt x="16351" y="4380"/>
                    <a:pt x="16343" y="4393"/>
                    <a:pt x="16343" y="4406"/>
                  </a:cubicBezTo>
                  <a:cubicBezTo>
                    <a:pt x="16320" y="4429"/>
                    <a:pt x="16297" y="4452"/>
                    <a:pt x="16274" y="4498"/>
                  </a:cubicBezTo>
                  <a:cubicBezTo>
                    <a:pt x="16160" y="4703"/>
                    <a:pt x="16320" y="4977"/>
                    <a:pt x="16594" y="4977"/>
                  </a:cubicBezTo>
                  <a:lnTo>
                    <a:pt x="16617" y="4977"/>
                  </a:lnTo>
                  <a:cubicBezTo>
                    <a:pt x="16685" y="4977"/>
                    <a:pt x="16708" y="4977"/>
                    <a:pt x="16662" y="4908"/>
                  </a:cubicBezTo>
                  <a:cubicBezTo>
                    <a:pt x="16594" y="4771"/>
                    <a:pt x="16526" y="4634"/>
                    <a:pt x="16457" y="4498"/>
                  </a:cubicBezTo>
                  <a:cubicBezTo>
                    <a:pt x="16434" y="4452"/>
                    <a:pt x="16411" y="4429"/>
                    <a:pt x="16389" y="4406"/>
                  </a:cubicBezTo>
                  <a:cubicBezTo>
                    <a:pt x="16379" y="4387"/>
                    <a:pt x="16369" y="4380"/>
                    <a:pt x="16361" y="4380"/>
                  </a:cubicBezTo>
                  <a:close/>
                  <a:moveTo>
                    <a:pt x="3081" y="4612"/>
                  </a:moveTo>
                  <a:cubicBezTo>
                    <a:pt x="2967" y="4612"/>
                    <a:pt x="2876" y="4703"/>
                    <a:pt x="2899" y="4817"/>
                  </a:cubicBezTo>
                  <a:cubicBezTo>
                    <a:pt x="2899" y="4919"/>
                    <a:pt x="2954" y="5003"/>
                    <a:pt x="3064" y="5003"/>
                  </a:cubicBezTo>
                  <a:cubicBezTo>
                    <a:pt x="3076" y="5003"/>
                    <a:pt x="3090" y="5002"/>
                    <a:pt x="3104" y="5000"/>
                  </a:cubicBezTo>
                  <a:cubicBezTo>
                    <a:pt x="3218" y="5000"/>
                    <a:pt x="3287" y="4931"/>
                    <a:pt x="3287" y="4794"/>
                  </a:cubicBezTo>
                  <a:cubicBezTo>
                    <a:pt x="3264" y="4680"/>
                    <a:pt x="3196" y="4612"/>
                    <a:pt x="3081" y="4612"/>
                  </a:cubicBezTo>
                  <a:close/>
                  <a:moveTo>
                    <a:pt x="10522" y="4498"/>
                  </a:moveTo>
                  <a:cubicBezTo>
                    <a:pt x="10431" y="4498"/>
                    <a:pt x="10386" y="4520"/>
                    <a:pt x="10317" y="4566"/>
                  </a:cubicBezTo>
                  <a:cubicBezTo>
                    <a:pt x="10271" y="4634"/>
                    <a:pt x="10226" y="4680"/>
                    <a:pt x="10249" y="4771"/>
                  </a:cubicBezTo>
                  <a:cubicBezTo>
                    <a:pt x="10249" y="4840"/>
                    <a:pt x="10226" y="4908"/>
                    <a:pt x="10317" y="4977"/>
                  </a:cubicBezTo>
                  <a:cubicBezTo>
                    <a:pt x="10363" y="5022"/>
                    <a:pt x="10408" y="5045"/>
                    <a:pt x="10500" y="5045"/>
                  </a:cubicBezTo>
                  <a:cubicBezTo>
                    <a:pt x="10568" y="5045"/>
                    <a:pt x="10637" y="5045"/>
                    <a:pt x="10705" y="4977"/>
                  </a:cubicBezTo>
                  <a:cubicBezTo>
                    <a:pt x="10751" y="4908"/>
                    <a:pt x="10796" y="4863"/>
                    <a:pt x="10774" y="4794"/>
                  </a:cubicBezTo>
                  <a:cubicBezTo>
                    <a:pt x="10774" y="4703"/>
                    <a:pt x="10774" y="4634"/>
                    <a:pt x="10705" y="4589"/>
                  </a:cubicBezTo>
                  <a:cubicBezTo>
                    <a:pt x="10637" y="4520"/>
                    <a:pt x="10591" y="4498"/>
                    <a:pt x="10522" y="4498"/>
                  </a:cubicBezTo>
                  <a:close/>
                  <a:moveTo>
                    <a:pt x="4428" y="4680"/>
                  </a:moveTo>
                  <a:cubicBezTo>
                    <a:pt x="4382" y="4726"/>
                    <a:pt x="4314" y="4703"/>
                    <a:pt x="4268" y="4749"/>
                  </a:cubicBezTo>
                  <a:cubicBezTo>
                    <a:pt x="4223" y="4794"/>
                    <a:pt x="4246" y="4863"/>
                    <a:pt x="4200" y="4908"/>
                  </a:cubicBezTo>
                  <a:cubicBezTo>
                    <a:pt x="4223" y="4954"/>
                    <a:pt x="4246" y="5000"/>
                    <a:pt x="4268" y="5068"/>
                  </a:cubicBezTo>
                  <a:cubicBezTo>
                    <a:pt x="4291" y="5114"/>
                    <a:pt x="4382" y="5114"/>
                    <a:pt x="4428" y="5137"/>
                  </a:cubicBezTo>
                  <a:cubicBezTo>
                    <a:pt x="4437" y="5141"/>
                    <a:pt x="4446" y="5143"/>
                    <a:pt x="4455" y="5143"/>
                  </a:cubicBezTo>
                  <a:cubicBezTo>
                    <a:pt x="4498" y="5143"/>
                    <a:pt x="4551" y="5105"/>
                    <a:pt x="4588" y="5068"/>
                  </a:cubicBezTo>
                  <a:cubicBezTo>
                    <a:pt x="4656" y="5045"/>
                    <a:pt x="4634" y="4954"/>
                    <a:pt x="4679" y="4908"/>
                  </a:cubicBezTo>
                  <a:cubicBezTo>
                    <a:pt x="4611" y="4886"/>
                    <a:pt x="4656" y="4794"/>
                    <a:pt x="4611" y="4749"/>
                  </a:cubicBezTo>
                  <a:cubicBezTo>
                    <a:pt x="4542" y="4703"/>
                    <a:pt x="4474" y="4726"/>
                    <a:pt x="4428" y="4680"/>
                  </a:cubicBezTo>
                  <a:close/>
                  <a:moveTo>
                    <a:pt x="11869" y="4566"/>
                  </a:moveTo>
                  <a:cubicBezTo>
                    <a:pt x="11687" y="4566"/>
                    <a:pt x="11550" y="4703"/>
                    <a:pt x="11550" y="4863"/>
                  </a:cubicBezTo>
                  <a:cubicBezTo>
                    <a:pt x="11550" y="5045"/>
                    <a:pt x="11687" y="5182"/>
                    <a:pt x="11846" y="5182"/>
                  </a:cubicBezTo>
                  <a:cubicBezTo>
                    <a:pt x="12006" y="5182"/>
                    <a:pt x="12143" y="5045"/>
                    <a:pt x="12143" y="4886"/>
                  </a:cubicBezTo>
                  <a:cubicBezTo>
                    <a:pt x="12143" y="4726"/>
                    <a:pt x="12006" y="4589"/>
                    <a:pt x="11869" y="4566"/>
                  </a:cubicBezTo>
                  <a:close/>
                  <a:moveTo>
                    <a:pt x="5702" y="4812"/>
                  </a:moveTo>
                  <a:cubicBezTo>
                    <a:pt x="5648" y="4812"/>
                    <a:pt x="5609" y="4866"/>
                    <a:pt x="5569" y="4886"/>
                  </a:cubicBezTo>
                  <a:cubicBezTo>
                    <a:pt x="5524" y="4931"/>
                    <a:pt x="5501" y="5000"/>
                    <a:pt x="5501" y="5045"/>
                  </a:cubicBezTo>
                  <a:cubicBezTo>
                    <a:pt x="5501" y="5137"/>
                    <a:pt x="5547" y="5159"/>
                    <a:pt x="5592" y="5205"/>
                  </a:cubicBezTo>
                  <a:cubicBezTo>
                    <a:pt x="5638" y="5251"/>
                    <a:pt x="5661" y="5274"/>
                    <a:pt x="5729" y="5296"/>
                  </a:cubicBezTo>
                  <a:cubicBezTo>
                    <a:pt x="5820" y="5296"/>
                    <a:pt x="5866" y="5251"/>
                    <a:pt x="5912" y="5205"/>
                  </a:cubicBezTo>
                  <a:cubicBezTo>
                    <a:pt x="5957" y="5159"/>
                    <a:pt x="6003" y="5114"/>
                    <a:pt x="5980" y="5045"/>
                  </a:cubicBezTo>
                  <a:cubicBezTo>
                    <a:pt x="6003" y="4954"/>
                    <a:pt x="5935" y="4931"/>
                    <a:pt x="5889" y="4886"/>
                  </a:cubicBezTo>
                  <a:cubicBezTo>
                    <a:pt x="5843" y="4817"/>
                    <a:pt x="5798" y="4817"/>
                    <a:pt x="5729" y="4817"/>
                  </a:cubicBezTo>
                  <a:cubicBezTo>
                    <a:pt x="5720" y="4814"/>
                    <a:pt x="5710" y="4812"/>
                    <a:pt x="5702" y="4812"/>
                  </a:cubicBezTo>
                  <a:close/>
                  <a:moveTo>
                    <a:pt x="13120" y="4697"/>
                  </a:moveTo>
                  <a:cubicBezTo>
                    <a:pt x="13047" y="4697"/>
                    <a:pt x="12979" y="4734"/>
                    <a:pt x="12942" y="4771"/>
                  </a:cubicBezTo>
                  <a:cubicBezTo>
                    <a:pt x="12896" y="4840"/>
                    <a:pt x="12851" y="4908"/>
                    <a:pt x="12851" y="5000"/>
                  </a:cubicBezTo>
                  <a:cubicBezTo>
                    <a:pt x="12851" y="5091"/>
                    <a:pt x="12873" y="5182"/>
                    <a:pt x="12942" y="5228"/>
                  </a:cubicBezTo>
                  <a:cubicBezTo>
                    <a:pt x="12988" y="5274"/>
                    <a:pt x="13056" y="5319"/>
                    <a:pt x="13147" y="5319"/>
                  </a:cubicBezTo>
                  <a:cubicBezTo>
                    <a:pt x="13239" y="5319"/>
                    <a:pt x="13330" y="5296"/>
                    <a:pt x="13376" y="5228"/>
                  </a:cubicBezTo>
                  <a:cubicBezTo>
                    <a:pt x="13421" y="5182"/>
                    <a:pt x="13513" y="5114"/>
                    <a:pt x="13467" y="5022"/>
                  </a:cubicBezTo>
                  <a:cubicBezTo>
                    <a:pt x="13467" y="4977"/>
                    <a:pt x="13467" y="4931"/>
                    <a:pt x="13444" y="4886"/>
                  </a:cubicBezTo>
                  <a:cubicBezTo>
                    <a:pt x="13421" y="4817"/>
                    <a:pt x="13353" y="4771"/>
                    <a:pt x="13284" y="4726"/>
                  </a:cubicBezTo>
                  <a:cubicBezTo>
                    <a:pt x="13273" y="4714"/>
                    <a:pt x="13256" y="4714"/>
                    <a:pt x="13236" y="4714"/>
                  </a:cubicBezTo>
                  <a:cubicBezTo>
                    <a:pt x="13216" y="4714"/>
                    <a:pt x="13193" y="4714"/>
                    <a:pt x="13170" y="4703"/>
                  </a:cubicBezTo>
                  <a:cubicBezTo>
                    <a:pt x="13153" y="4699"/>
                    <a:pt x="13137" y="4697"/>
                    <a:pt x="13120" y="4697"/>
                  </a:cubicBezTo>
                  <a:close/>
                  <a:moveTo>
                    <a:pt x="7058" y="4879"/>
                  </a:moveTo>
                  <a:cubicBezTo>
                    <a:pt x="7028" y="4879"/>
                    <a:pt x="6976" y="4913"/>
                    <a:pt x="6939" y="4931"/>
                  </a:cubicBezTo>
                  <a:cubicBezTo>
                    <a:pt x="6870" y="4977"/>
                    <a:pt x="6848" y="5068"/>
                    <a:pt x="6825" y="5137"/>
                  </a:cubicBezTo>
                  <a:cubicBezTo>
                    <a:pt x="6802" y="5182"/>
                    <a:pt x="6848" y="5251"/>
                    <a:pt x="6870" y="5296"/>
                  </a:cubicBezTo>
                  <a:cubicBezTo>
                    <a:pt x="6916" y="5365"/>
                    <a:pt x="7007" y="5388"/>
                    <a:pt x="7076" y="5411"/>
                  </a:cubicBezTo>
                  <a:cubicBezTo>
                    <a:pt x="7122" y="5411"/>
                    <a:pt x="7190" y="5365"/>
                    <a:pt x="7236" y="5342"/>
                  </a:cubicBezTo>
                  <a:cubicBezTo>
                    <a:pt x="7304" y="5319"/>
                    <a:pt x="7304" y="5228"/>
                    <a:pt x="7350" y="5137"/>
                  </a:cubicBezTo>
                  <a:cubicBezTo>
                    <a:pt x="7327" y="5091"/>
                    <a:pt x="7304" y="5045"/>
                    <a:pt x="7281" y="5000"/>
                  </a:cubicBezTo>
                  <a:cubicBezTo>
                    <a:pt x="7236" y="4908"/>
                    <a:pt x="7167" y="4908"/>
                    <a:pt x="7076" y="4886"/>
                  </a:cubicBezTo>
                  <a:cubicBezTo>
                    <a:pt x="7072" y="4881"/>
                    <a:pt x="7065" y="4879"/>
                    <a:pt x="7058" y="4879"/>
                  </a:cubicBezTo>
                  <a:close/>
                  <a:moveTo>
                    <a:pt x="1027" y="5114"/>
                  </a:moveTo>
                  <a:cubicBezTo>
                    <a:pt x="890" y="5114"/>
                    <a:pt x="845" y="5159"/>
                    <a:pt x="845" y="5274"/>
                  </a:cubicBezTo>
                  <a:cubicBezTo>
                    <a:pt x="845" y="5388"/>
                    <a:pt x="890" y="5456"/>
                    <a:pt x="982" y="5456"/>
                  </a:cubicBezTo>
                  <a:cubicBezTo>
                    <a:pt x="1118" y="5456"/>
                    <a:pt x="1164" y="5411"/>
                    <a:pt x="1187" y="5296"/>
                  </a:cubicBezTo>
                  <a:cubicBezTo>
                    <a:pt x="1187" y="5159"/>
                    <a:pt x="1141" y="5114"/>
                    <a:pt x="1027" y="5114"/>
                  </a:cubicBezTo>
                  <a:close/>
                  <a:moveTo>
                    <a:pt x="14494" y="4771"/>
                  </a:moveTo>
                  <a:cubicBezTo>
                    <a:pt x="14426" y="4817"/>
                    <a:pt x="14311" y="4817"/>
                    <a:pt x="14266" y="4908"/>
                  </a:cubicBezTo>
                  <a:cubicBezTo>
                    <a:pt x="14197" y="4954"/>
                    <a:pt x="14197" y="5045"/>
                    <a:pt x="14175" y="5114"/>
                  </a:cubicBezTo>
                  <a:cubicBezTo>
                    <a:pt x="14220" y="5182"/>
                    <a:pt x="14220" y="5296"/>
                    <a:pt x="14289" y="5342"/>
                  </a:cubicBezTo>
                  <a:cubicBezTo>
                    <a:pt x="14357" y="5411"/>
                    <a:pt x="14448" y="5411"/>
                    <a:pt x="14517" y="5456"/>
                  </a:cubicBezTo>
                  <a:cubicBezTo>
                    <a:pt x="14585" y="5388"/>
                    <a:pt x="14700" y="5411"/>
                    <a:pt x="14745" y="5319"/>
                  </a:cubicBezTo>
                  <a:cubicBezTo>
                    <a:pt x="14791" y="5251"/>
                    <a:pt x="14814" y="5182"/>
                    <a:pt x="14836" y="5114"/>
                  </a:cubicBezTo>
                  <a:cubicBezTo>
                    <a:pt x="14791" y="5022"/>
                    <a:pt x="14791" y="4931"/>
                    <a:pt x="14722" y="4886"/>
                  </a:cubicBezTo>
                  <a:cubicBezTo>
                    <a:pt x="14654" y="4817"/>
                    <a:pt x="14563" y="4817"/>
                    <a:pt x="14494" y="4771"/>
                  </a:cubicBezTo>
                  <a:close/>
                  <a:moveTo>
                    <a:pt x="8423" y="5000"/>
                  </a:moveTo>
                  <a:cubicBezTo>
                    <a:pt x="8308" y="5000"/>
                    <a:pt x="8149" y="5137"/>
                    <a:pt x="8149" y="5274"/>
                  </a:cubicBezTo>
                  <a:cubicBezTo>
                    <a:pt x="8149" y="5433"/>
                    <a:pt x="8263" y="5547"/>
                    <a:pt x="8423" y="5547"/>
                  </a:cubicBezTo>
                  <a:cubicBezTo>
                    <a:pt x="8582" y="5547"/>
                    <a:pt x="8696" y="5456"/>
                    <a:pt x="8696" y="5296"/>
                  </a:cubicBezTo>
                  <a:cubicBezTo>
                    <a:pt x="8696" y="5114"/>
                    <a:pt x="8582" y="5022"/>
                    <a:pt x="8423" y="5000"/>
                  </a:cubicBezTo>
                  <a:close/>
                  <a:moveTo>
                    <a:pt x="15841" y="4908"/>
                  </a:moveTo>
                  <a:cubicBezTo>
                    <a:pt x="15658" y="4908"/>
                    <a:pt x="15521" y="5022"/>
                    <a:pt x="15521" y="5228"/>
                  </a:cubicBezTo>
                  <a:cubicBezTo>
                    <a:pt x="15498" y="5433"/>
                    <a:pt x="15658" y="5570"/>
                    <a:pt x="15841" y="5570"/>
                  </a:cubicBezTo>
                  <a:cubicBezTo>
                    <a:pt x="15853" y="5572"/>
                    <a:pt x="15864" y="5572"/>
                    <a:pt x="15876" y="5572"/>
                  </a:cubicBezTo>
                  <a:cubicBezTo>
                    <a:pt x="16043" y="5572"/>
                    <a:pt x="16183" y="5422"/>
                    <a:pt x="16183" y="5251"/>
                  </a:cubicBezTo>
                  <a:cubicBezTo>
                    <a:pt x="16183" y="5045"/>
                    <a:pt x="16023" y="4908"/>
                    <a:pt x="15841" y="4908"/>
                  </a:cubicBezTo>
                  <a:close/>
                  <a:moveTo>
                    <a:pt x="16868" y="5342"/>
                  </a:moveTo>
                  <a:cubicBezTo>
                    <a:pt x="16868" y="5365"/>
                    <a:pt x="16845" y="5365"/>
                    <a:pt x="16845" y="5365"/>
                  </a:cubicBezTo>
                  <a:cubicBezTo>
                    <a:pt x="16845" y="5388"/>
                    <a:pt x="16845" y="5388"/>
                    <a:pt x="16845" y="5433"/>
                  </a:cubicBezTo>
                  <a:cubicBezTo>
                    <a:pt x="16868" y="5433"/>
                    <a:pt x="16868" y="5479"/>
                    <a:pt x="16891" y="5525"/>
                  </a:cubicBezTo>
                  <a:cubicBezTo>
                    <a:pt x="16914" y="5547"/>
                    <a:pt x="16936" y="5570"/>
                    <a:pt x="16959" y="5593"/>
                  </a:cubicBezTo>
                  <a:cubicBezTo>
                    <a:pt x="16959" y="5547"/>
                    <a:pt x="16959" y="5525"/>
                    <a:pt x="16936" y="5479"/>
                  </a:cubicBezTo>
                  <a:cubicBezTo>
                    <a:pt x="16936" y="5433"/>
                    <a:pt x="16914" y="5411"/>
                    <a:pt x="16891" y="5365"/>
                  </a:cubicBezTo>
                  <a:cubicBezTo>
                    <a:pt x="16891" y="5365"/>
                    <a:pt x="16868" y="5342"/>
                    <a:pt x="16868" y="5342"/>
                  </a:cubicBezTo>
                  <a:close/>
                  <a:moveTo>
                    <a:pt x="2351" y="5205"/>
                  </a:moveTo>
                  <a:cubicBezTo>
                    <a:pt x="2237" y="5205"/>
                    <a:pt x="2146" y="5296"/>
                    <a:pt x="2146" y="5411"/>
                  </a:cubicBezTo>
                  <a:cubicBezTo>
                    <a:pt x="2146" y="5525"/>
                    <a:pt x="2237" y="5616"/>
                    <a:pt x="2351" y="5616"/>
                  </a:cubicBezTo>
                  <a:cubicBezTo>
                    <a:pt x="2465" y="5616"/>
                    <a:pt x="2556" y="5525"/>
                    <a:pt x="2556" y="5411"/>
                  </a:cubicBezTo>
                  <a:cubicBezTo>
                    <a:pt x="2556" y="5319"/>
                    <a:pt x="2465" y="5205"/>
                    <a:pt x="2351" y="5205"/>
                  </a:cubicBezTo>
                  <a:close/>
                  <a:moveTo>
                    <a:pt x="16959" y="5593"/>
                  </a:moveTo>
                  <a:cubicBezTo>
                    <a:pt x="16959" y="5593"/>
                    <a:pt x="16959" y="5616"/>
                    <a:pt x="16982" y="5616"/>
                  </a:cubicBezTo>
                  <a:cubicBezTo>
                    <a:pt x="16982" y="5616"/>
                    <a:pt x="16982" y="5616"/>
                    <a:pt x="16982" y="5593"/>
                  </a:cubicBezTo>
                  <a:close/>
                  <a:moveTo>
                    <a:pt x="9769" y="5114"/>
                  </a:moveTo>
                  <a:cubicBezTo>
                    <a:pt x="9701" y="5114"/>
                    <a:pt x="9632" y="5114"/>
                    <a:pt x="9587" y="5182"/>
                  </a:cubicBezTo>
                  <a:cubicBezTo>
                    <a:pt x="9518" y="5228"/>
                    <a:pt x="9495" y="5296"/>
                    <a:pt x="9495" y="5365"/>
                  </a:cubicBezTo>
                  <a:cubicBezTo>
                    <a:pt x="9518" y="5433"/>
                    <a:pt x="9495" y="5525"/>
                    <a:pt x="9564" y="5570"/>
                  </a:cubicBezTo>
                  <a:cubicBezTo>
                    <a:pt x="9632" y="5616"/>
                    <a:pt x="9678" y="5662"/>
                    <a:pt x="9769" y="5662"/>
                  </a:cubicBezTo>
                  <a:cubicBezTo>
                    <a:pt x="9838" y="5639"/>
                    <a:pt x="9906" y="5639"/>
                    <a:pt x="9975" y="5570"/>
                  </a:cubicBezTo>
                  <a:cubicBezTo>
                    <a:pt x="10020" y="5525"/>
                    <a:pt x="10066" y="5456"/>
                    <a:pt x="10020" y="5388"/>
                  </a:cubicBezTo>
                  <a:cubicBezTo>
                    <a:pt x="10066" y="5296"/>
                    <a:pt x="10020" y="5251"/>
                    <a:pt x="9952" y="5182"/>
                  </a:cubicBezTo>
                  <a:cubicBezTo>
                    <a:pt x="9906" y="5114"/>
                    <a:pt x="9838" y="5114"/>
                    <a:pt x="9769" y="5114"/>
                  </a:cubicBezTo>
                  <a:close/>
                  <a:moveTo>
                    <a:pt x="3675" y="5319"/>
                  </a:moveTo>
                  <a:cubicBezTo>
                    <a:pt x="3538" y="5319"/>
                    <a:pt x="3492" y="5365"/>
                    <a:pt x="3492" y="5525"/>
                  </a:cubicBezTo>
                  <a:cubicBezTo>
                    <a:pt x="3492" y="5662"/>
                    <a:pt x="3561" y="5707"/>
                    <a:pt x="3698" y="5707"/>
                  </a:cubicBezTo>
                  <a:cubicBezTo>
                    <a:pt x="3835" y="5707"/>
                    <a:pt x="3903" y="5662"/>
                    <a:pt x="3903" y="5525"/>
                  </a:cubicBezTo>
                  <a:cubicBezTo>
                    <a:pt x="3903" y="5365"/>
                    <a:pt x="3835" y="5319"/>
                    <a:pt x="3675" y="5319"/>
                  </a:cubicBezTo>
                  <a:close/>
                  <a:moveTo>
                    <a:pt x="11116" y="5205"/>
                  </a:moveTo>
                  <a:cubicBezTo>
                    <a:pt x="11093" y="5205"/>
                    <a:pt x="10933" y="5274"/>
                    <a:pt x="10933" y="5274"/>
                  </a:cubicBezTo>
                  <a:cubicBezTo>
                    <a:pt x="10842" y="5342"/>
                    <a:pt x="10819" y="5411"/>
                    <a:pt x="10819" y="5502"/>
                  </a:cubicBezTo>
                  <a:cubicBezTo>
                    <a:pt x="10796" y="5570"/>
                    <a:pt x="10842" y="5639"/>
                    <a:pt x="10888" y="5707"/>
                  </a:cubicBezTo>
                  <a:cubicBezTo>
                    <a:pt x="10933" y="5776"/>
                    <a:pt x="11025" y="5799"/>
                    <a:pt x="11093" y="5821"/>
                  </a:cubicBezTo>
                  <a:cubicBezTo>
                    <a:pt x="11253" y="5821"/>
                    <a:pt x="11413" y="5684"/>
                    <a:pt x="11413" y="5502"/>
                  </a:cubicBezTo>
                  <a:cubicBezTo>
                    <a:pt x="11390" y="5456"/>
                    <a:pt x="11390" y="5388"/>
                    <a:pt x="11344" y="5319"/>
                  </a:cubicBezTo>
                  <a:cubicBezTo>
                    <a:pt x="11276" y="5251"/>
                    <a:pt x="11207" y="5228"/>
                    <a:pt x="11116" y="5205"/>
                  </a:cubicBezTo>
                  <a:close/>
                  <a:moveTo>
                    <a:pt x="5022" y="5411"/>
                  </a:moveTo>
                  <a:cubicBezTo>
                    <a:pt x="4930" y="5411"/>
                    <a:pt x="4907" y="5479"/>
                    <a:pt x="4862" y="5502"/>
                  </a:cubicBezTo>
                  <a:cubicBezTo>
                    <a:pt x="4816" y="5547"/>
                    <a:pt x="4793" y="5593"/>
                    <a:pt x="4793" y="5662"/>
                  </a:cubicBezTo>
                  <a:cubicBezTo>
                    <a:pt x="4793" y="5730"/>
                    <a:pt x="4839" y="5776"/>
                    <a:pt x="4885" y="5821"/>
                  </a:cubicBezTo>
                  <a:cubicBezTo>
                    <a:pt x="4922" y="5859"/>
                    <a:pt x="4959" y="5896"/>
                    <a:pt x="5009" y="5896"/>
                  </a:cubicBezTo>
                  <a:cubicBezTo>
                    <a:pt x="5020" y="5896"/>
                    <a:pt x="5032" y="5894"/>
                    <a:pt x="5044" y="5890"/>
                  </a:cubicBezTo>
                  <a:cubicBezTo>
                    <a:pt x="5057" y="5893"/>
                    <a:pt x="5068" y="5894"/>
                    <a:pt x="5078" y="5894"/>
                  </a:cubicBezTo>
                  <a:cubicBezTo>
                    <a:pt x="5142" y="5894"/>
                    <a:pt x="5165" y="5838"/>
                    <a:pt x="5204" y="5799"/>
                  </a:cubicBezTo>
                  <a:cubicBezTo>
                    <a:pt x="5273" y="5753"/>
                    <a:pt x="5273" y="5707"/>
                    <a:pt x="5273" y="5639"/>
                  </a:cubicBezTo>
                  <a:cubicBezTo>
                    <a:pt x="5273" y="5547"/>
                    <a:pt x="5227" y="5525"/>
                    <a:pt x="5181" y="5479"/>
                  </a:cubicBezTo>
                  <a:cubicBezTo>
                    <a:pt x="5136" y="5411"/>
                    <a:pt x="5090" y="5411"/>
                    <a:pt x="5022" y="5411"/>
                  </a:cubicBezTo>
                  <a:close/>
                  <a:moveTo>
                    <a:pt x="12463" y="5296"/>
                  </a:moveTo>
                  <a:cubicBezTo>
                    <a:pt x="12371" y="5319"/>
                    <a:pt x="12280" y="5342"/>
                    <a:pt x="12234" y="5388"/>
                  </a:cubicBezTo>
                  <a:cubicBezTo>
                    <a:pt x="12189" y="5456"/>
                    <a:pt x="12120" y="5502"/>
                    <a:pt x="12166" y="5616"/>
                  </a:cubicBezTo>
                  <a:cubicBezTo>
                    <a:pt x="12120" y="5707"/>
                    <a:pt x="12189" y="5776"/>
                    <a:pt x="12234" y="5844"/>
                  </a:cubicBezTo>
                  <a:cubicBezTo>
                    <a:pt x="12280" y="5890"/>
                    <a:pt x="12349" y="5936"/>
                    <a:pt x="12440" y="5936"/>
                  </a:cubicBezTo>
                  <a:cubicBezTo>
                    <a:pt x="12531" y="5913"/>
                    <a:pt x="12622" y="5890"/>
                    <a:pt x="12668" y="5844"/>
                  </a:cubicBezTo>
                  <a:cubicBezTo>
                    <a:pt x="12714" y="5799"/>
                    <a:pt x="12759" y="5730"/>
                    <a:pt x="12759" y="5639"/>
                  </a:cubicBezTo>
                  <a:cubicBezTo>
                    <a:pt x="12759" y="5525"/>
                    <a:pt x="12737" y="5456"/>
                    <a:pt x="12691" y="5388"/>
                  </a:cubicBezTo>
                  <a:cubicBezTo>
                    <a:pt x="12622" y="5342"/>
                    <a:pt x="12554" y="5296"/>
                    <a:pt x="12463" y="5296"/>
                  </a:cubicBezTo>
                  <a:close/>
                  <a:moveTo>
                    <a:pt x="6460" y="5516"/>
                  </a:moveTo>
                  <a:cubicBezTo>
                    <a:pt x="6447" y="5516"/>
                    <a:pt x="6432" y="5519"/>
                    <a:pt x="6414" y="5525"/>
                  </a:cubicBezTo>
                  <a:lnTo>
                    <a:pt x="6323" y="5525"/>
                  </a:lnTo>
                  <a:cubicBezTo>
                    <a:pt x="6310" y="5522"/>
                    <a:pt x="6299" y="5520"/>
                    <a:pt x="6288" y="5520"/>
                  </a:cubicBezTo>
                  <a:cubicBezTo>
                    <a:pt x="6219" y="5520"/>
                    <a:pt x="6180" y="5579"/>
                    <a:pt x="6140" y="5639"/>
                  </a:cubicBezTo>
                  <a:cubicBezTo>
                    <a:pt x="6117" y="5684"/>
                    <a:pt x="6140" y="5776"/>
                    <a:pt x="6140" y="5844"/>
                  </a:cubicBezTo>
                  <a:cubicBezTo>
                    <a:pt x="6163" y="5890"/>
                    <a:pt x="6186" y="5913"/>
                    <a:pt x="6209" y="5936"/>
                  </a:cubicBezTo>
                  <a:cubicBezTo>
                    <a:pt x="6243" y="5981"/>
                    <a:pt x="6277" y="5993"/>
                    <a:pt x="6314" y="5993"/>
                  </a:cubicBezTo>
                  <a:cubicBezTo>
                    <a:pt x="6351" y="5993"/>
                    <a:pt x="6391" y="5981"/>
                    <a:pt x="6437" y="5981"/>
                  </a:cubicBezTo>
                  <a:cubicBezTo>
                    <a:pt x="6449" y="5987"/>
                    <a:pt x="6460" y="5990"/>
                    <a:pt x="6469" y="5990"/>
                  </a:cubicBezTo>
                  <a:cubicBezTo>
                    <a:pt x="6496" y="5990"/>
                    <a:pt x="6517" y="5969"/>
                    <a:pt x="6551" y="5936"/>
                  </a:cubicBezTo>
                  <a:cubicBezTo>
                    <a:pt x="6597" y="5890"/>
                    <a:pt x="6619" y="5821"/>
                    <a:pt x="6619" y="5776"/>
                  </a:cubicBezTo>
                  <a:cubicBezTo>
                    <a:pt x="6619" y="5730"/>
                    <a:pt x="6619" y="5730"/>
                    <a:pt x="6619" y="5707"/>
                  </a:cubicBezTo>
                  <a:cubicBezTo>
                    <a:pt x="6619" y="5662"/>
                    <a:pt x="6597" y="5616"/>
                    <a:pt x="6551" y="5570"/>
                  </a:cubicBezTo>
                  <a:cubicBezTo>
                    <a:pt x="6517" y="5537"/>
                    <a:pt x="6496" y="5516"/>
                    <a:pt x="6460" y="5516"/>
                  </a:cubicBezTo>
                  <a:close/>
                  <a:moveTo>
                    <a:pt x="434" y="5958"/>
                  </a:moveTo>
                  <a:cubicBezTo>
                    <a:pt x="434" y="5981"/>
                    <a:pt x="434" y="6004"/>
                    <a:pt x="457" y="6004"/>
                  </a:cubicBezTo>
                  <a:lnTo>
                    <a:pt x="479" y="6004"/>
                  </a:lnTo>
                  <a:cubicBezTo>
                    <a:pt x="479" y="5981"/>
                    <a:pt x="457" y="5981"/>
                    <a:pt x="457" y="5958"/>
                  </a:cubicBezTo>
                  <a:close/>
                  <a:moveTo>
                    <a:pt x="13816" y="5429"/>
                  </a:moveTo>
                  <a:cubicBezTo>
                    <a:pt x="13806" y="5429"/>
                    <a:pt x="13796" y="5430"/>
                    <a:pt x="13787" y="5433"/>
                  </a:cubicBezTo>
                  <a:cubicBezTo>
                    <a:pt x="13718" y="5433"/>
                    <a:pt x="13627" y="5456"/>
                    <a:pt x="13558" y="5525"/>
                  </a:cubicBezTo>
                  <a:cubicBezTo>
                    <a:pt x="13513" y="5593"/>
                    <a:pt x="13490" y="5684"/>
                    <a:pt x="13467" y="5753"/>
                  </a:cubicBezTo>
                  <a:cubicBezTo>
                    <a:pt x="13513" y="5844"/>
                    <a:pt x="13513" y="5936"/>
                    <a:pt x="13581" y="6004"/>
                  </a:cubicBezTo>
                  <a:cubicBezTo>
                    <a:pt x="13650" y="6027"/>
                    <a:pt x="13741" y="6050"/>
                    <a:pt x="13787" y="6095"/>
                  </a:cubicBezTo>
                  <a:cubicBezTo>
                    <a:pt x="13878" y="6027"/>
                    <a:pt x="13969" y="6050"/>
                    <a:pt x="14038" y="5958"/>
                  </a:cubicBezTo>
                  <a:cubicBezTo>
                    <a:pt x="14083" y="5890"/>
                    <a:pt x="14106" y="5821"/>
                    <a:pt x="14129" y="5730"/>
                  </a:cubicBezTo>
                  <a:cubicBezTo>
                    <a:pt x="14083" y="5662"/>
                    <a:pt x="14083" y="5547"/>
                    <a:pt x="14015" y="5502"/>
                  </a:cubicBezTo>
                  <a:cubicBezTo>
                    <a:pt x="13956" y="5482"/>
                    <a:pt x="13880" y="5429"/>
                    <a:pt x="13816" y="5429"/>
                  </a:cubicBezTo>
                  <a:close/>
                  <a:moveTo>
                    <a:pt x="7692" y="5616"/>
                  </a:moveTo>
                  <a:cubicBezTo>
                    <a:pt x="7532" y="5616"/>
                    <a:pt x="7418" y="5730"/>
                    <a:pt x="7418" y="5890"/>
                  </a:cubicBezTo>
                  <a:cubicBezTo>
                    <a:pt x="7418" y="6050"/>
                    <a:pt x="7532" y="6141"/>
                    <a:pt x="7669" y="6164"/>
                  </a:cubicBezTo>
                  <a:cubicBezTo>
                    <a:pt x="7852" y="6164"/>
                    <a:pt x="7966" y="6050"/>
                    <a:pt x="7966" y="5890"/>
                  </a:cubicBezTo>
                  <a:cubicBezTo>
                    <a:pt x="7966" y="5730"/>
                    <a:pt x="7852" y="5616"/>
                    <a:pt x="7692" y="5616"/>
                  </a:cubicBezTo>
                  <a:close/>
                  <a:moveTo>
                    <a:pt x="15089" y="5522"/>
                  </a:moveTo>
                  <a:cubicBezTo>
                    <a:pt x="14908" y="5522"/>
                    <a:pt x="14789" y="5654"/>
                    <a:pt x="14768" y="5844"/>
                  </a:cubicBezTo>
                  <a:cubicBezTo>
                    <a:pt x="14768" y="6027"/>
                    <a:pt x="14905" y="6187"/>
                    <a:pt x="15110" y="6187"/>
                  </a:cubicBezTo>
                  <a:cubicBezTo>
                    <a:pt x="15293" y="6187"/>
                    <a:pt x="15430" y="6027"/>
                    <a:pt x="15453" y="5844"/>
                  </a:cubicBezTo>
                  <a:cubicBezTo>
                    <a:pt x="15453" y="5662"/>
                    <a:pt x="15293" y="5525"/>
                    <a:pt x="15133" y="5525"/>
                  </a:cubicBezTo>
                  <a:cubicBezTo>
                    <a:pt x="15118" y="5523"/>
                    <a:pt x="15104" y="5522"/>
                    <a:pt x="15089" y="5522"/>
                  </a:cubicBezTo>
                  <a:close/>
                  <a:moveTo>
                    <a:pt x="1621" y="5821"/>
                  </a:moveTo>
                  <a:cubicBezTo>
                    <a:pt x="1506" y="5821"/>
                    <a:pt x="1415" y="5913"/>
                    <a:pt x="1415" y="6027"/>
                  </a:cubicBezTo>
                  <a:cubicBezTo>
                    <a:pt x="1415" y="6118"/>
                    <a:pt x="1506" y="6209"/>
                    <a:pt x="1621" y="6209"/>
                  </a:cubicBezTo>
                  <a:cubicBezTo>
                    <a:pt x="1629" y="6211"/>
                    <a:pt x="1637" y="6212"/>
                    <a:pt x="1645" y="6212"/>
                  </a:cubicBezTo>
                  <a:cubicBezTo>
                    <a:pt x="1727" y="6212"/>
                    <a:pt x="1803" y="6110"/>
                    <a:pt x="1803" y="6027"/>
                  </a:cubicBezTo>
                  <a:cubicBezTo>
                    <a:pt x="1826" y="5913"/>
                    <a:pt x="1712" y="5821"/>
                    <a:pt x="1621" y="5821"/>
                  </a:cubicBezTo>
                  <a:close/>
                  <a:moveTo>
                    <a:pt x="9039" y="5707"/>
                  </a:moveTo>
                  <a:cubicBezTo>
                    <a:pt x="8970" y="5730"/>
                    <a:pt x="8902" y="5707"/>
                    <a:pt x="8833" y="5799"/>
                  </a:cubicBezTo>
                  <a:cubicBezTo>
                    <a:pt x="8788" y="5844"/>
                    <a:pt x="8742" y="5890"/>
                    <a:pt x="8765" y="5981"/>
                  </a:cubicBezTo>
                  <a:cubicBezTo>
                    <a:pt x="8742" y="6072"/>
                    <a:pt x="8788" y="6118"/>
                    <a:pt x="8833" y="6187"/>
                  </a:cubicBezTo>
                  <a:cubicBezTo>
                    <a:pt x="8902" y="6232"/>
                    <a:pt x="8948" y="6255"/>
                    <a:pt x="9016" y="6255"/>
                  </a:cubicBezTo>
                  <a:cubicBezTo>
                    <a:pt x="9107" y="6255"/>
                    <a:pt x="9153" y="6255"/>
                    <a:pt x="9221" y="6187"/>
                  </a:cubicBezTo>
                  <a:cubicBezTo>
                    <a:pt x="9267" y="6141"/>
                    <a:pt x="9313" y="6072"/>
                    <a:pt x="9290" y="6004"/>
                  </a:cubicBezTo>
                  <a:cubicBezTo>
                    <a:pt x="9290" y="5936"/>
                    <a:pt x="9313" y="5844"/>
                    <a:pt x="9221" y="5799"/>
                  </a:cubicBezTo>
                  <a:cubicBezTo>
                    <a:pt x="9176" y="5753"/>
                    <a:pt x="9130" y="5707"/>
                    <a:pt x="9039" y="5707"/>
                  </a:cubicBezTo>
                  <a:close/>
                  <a:moveTo>
                    <a:pt x="16457" y="5639"/>
                  </a:moveTo>
                  <a:cubicBezTo>
                    <a:pt x="16229" y="5639"/>
                    <a:pt x="16115" y="5776"/>
                    <a:pt x="16115" y="5981"/>
                  </a:cubicBezTo>
                  <a:cubicBezTo>
                    <a:pt x="16115" y="6095"/>
                    <a:pt x="16138" y="6164"/>
                    <a:pt x="16206" y="6232"/>
                  </a:cubicBezTo>
                  <a:cubicBezTo>
                    <a:pt x="16274" y="6301"/>
                    <a:pt x="16343" y="6324"/>
                    <a:pt x="16434" y="6324"/>
                  </a:cubicBezTo>
                  <a:cubicBezTo>
                    <a:pt x="16662" y="6324"/>
                    <a:pt x="16777" y="6209"/>
                    <a:pt x="16777" y="6004"/>
                  </a:cubicBezTo>
                  <a:cubicBezTo>
                    <a:pt x="16777" y="5776"/>
                    <a:pt x="16662" y="5639"/>
                    <a:pt x="16457" y="5639"/>
                  </a:cubicBezTo>
                  <a:close/>
                  <a:moveTo>
                    <a:pt x="2986" y="5955"/>
                  </a:moveTo>
                  <a:cubicBezTo>
                    <a:pt x="2973" y="5955"/>
                    <a:pt x="2959" y="5956"/>
                    <a:pt x="2944" y="5958"/>
                  </a:cubicBezTo>
                  <a:cubicBezTo>
                    <a:pt x="2808" y="5958"/>
                    <a:pt x="2762" y="6027"/>
                    <a:pt x="2762" y="6164"/>
                  </a:cubicBezTo>
                  <a:cubicBezTo>
                    <a:pt x="2762" y="6301"/>
                    <a:pt x="2808" y="6346"/>
                    <a:pt x="2967" y="6346"/>
                  </a:cubicBezTo>
                  <a:cubicBezTo>
                    <a:pt x="3104" y="6346"/>
                    <a:pt x="3150" y="6301"/>
                    <a:pt x="3150" y="6141"/>
                  </a:cubicBezTo>
                  <a:cubicBezTo>
                    <a:pt x="3170" y="6039"/>
                    <a:pt x="3099" y="5955"/>
                    <a:pt x="2986" y="5955"/>
                  </a:cubicBezTo>
                  <a:close/>
                  <a:moveTo>
                    <a:pt x="10386" y="5821"/>
                  </a:moveTo>
                  <a:cubicBezTo>
                    <a:pt x="10363" y="5821"/>
                    <a:pt x="10203" y="5867"/>
                    <a:pt x="10180" y="5890"/>
                  </a:cubicBezTo>
                  <a:cubicBezTo>
                    <a:pt x="10112" y="5936"/>
                    <a:pt x="10089" y="6027"/>
                    <a:pt x="10066" y="6095"/>
                  </a:cubicBezTo>
                  <a:cubicBezTo>
                    <a:pt x="10066" y="6187"/>
                    <a:pt x="10089" y="6255"/>
                    <a:pt x="10134" y="6301"/>
                  </a:cubicBezTo>
                  <a:cubicBezTo>
                    <a:pt x="10203" y="6392"/>
                    <a:pt x="10271" y="6415"/>
                    <a:pt x="10363" y="6415"/>
                  </a:cubicBezTo>
                  <a:cubicBezTo>
                    <a:pt x="10373" y="6416"/>
                    <a:pt x="10383" y="6417"/>
                    <a:pt x="10393" y="6417"/>
                  </a:cubicBezTo>
                  <a:cubicBezTo>
                    <a:pt x="10540" y="6417"/>
                    <a:pt x="10661" y="6268"/>
                    <a:pt x="10682" y="6118"/>
                  </a:cubicBezTo>
                  <a:cubicBezTo>
                    <a:pt x="10659" y="6050"/>
                    <a:pt x="10659" y="5981"/>
                    <a:pt x="10591" y="5913"/>
                  </a:cubicBezTo>
                  <a:cubicBezTo>
                    <a:pt x="10545" y="5844"/>
                    <a:pt x="10454" y="5844"/>
                    <a:pt x="10386" y="5821"/>
                  </a:cubicBezTo>
                  <a:close/>
                  <a:moveTo>
                    <a:pt x="4316" y="6024"/>
                  </a:moveTo>
                  <a:cubicBezTo>
                    <a:pt x="4307" y="6024"/>
                    <a:pt x="4299" y="6025"/>
                    <a:pt x="4291" y="6027"/>
                  </a:cubicBezTo>
                  <a:cubicBezTo>
                    <a:pt x="4177" y="6027"/>
                    <a:pt x="4063" y="6141"/>
                    <a:pt x="4063" y="6255"/>
                  </a:cubicBezTo>
                  <a:cubicBezTo>
                    <a:pt x="4063" y="6369"/>
                    <a:pt x="4177" y="6483"/>
                    <a:pt x="4291" y="6483"/>
                  </a:cubicBezTo>
                  <a:cubicBezTo>
                    <a:pt x="4382" y="6483"/>
                    <a:pt x="4519" y="6392"/>
                    <a:pt x="4542" y="6255"/>
                  </a:cubicBezTo>
                  <a:cubicBezTo>
                    <a:pt x="4521" y="6130"/>
                    <a:pt x="4405" y="6024"/>
                    <a:pt x="4316" y="6024"/>
                  </a:cubicBezTo>
                  <a:close/>
                  <a:moveTo>
                    <a:pt x="11709" y="5913"/>
                  </a:moveTo>
                  <a:cubicBezTo>
                    <a:pt x="11572" y="5913"/>
                    <a:pt x="11413" y="6050"/>
                    <a:pt x="11413" y="6209"/>
                  </a:cubicBezTo>
                  <a:cubicBezTo>
                    <a:pt x="11413" y="6369"/>
                    <a:pt x="11550" y="6529"/>
                    <a:pt x="11709" y="6529"/>
                  </a:cubicBezTo>
                  <a:cubicBezTo>
                    <a:pt x="11869" y="6529"/>
                    <a:pt x="12006" y="6392"/>
                    <a:pt x="12029" y="6232"/>
                  </a:cubicBezTo>
                  <a:cubicBezTo>
                    <a:pt x="12029" y="6050"/>
                    <a:pt x="11869" y="5913"/>
                    <a:pt x="11709" y="5913"/>
                  </a:cubicBezTo>
                  <a:close/>
                  <a:moveTo>
                    <a:pt x="5638" y="6141"/>
                  </a:moveTo>
                  <a:cubicBezTo>
                    <a:pt x="5615" y="6152"/>
                    <a:pt x="5592" y="6152"/>
                    <a:pt x="5572" y="6152"/>
                  </a:cubicBezTo>
                  <a:cubicBezTo>
                    <a:pt x="5552" y="6152"/>
                    <a:pt x="5535" y="6152"/>
                    <a:pt x="5524" y="6164"/>
                  </a:cubicBezTo>
                  <a:cubicBezTo>
                    <a:pt x="5478" y="6209"/>
                    <a:pt x="5410" y="6232"/>
                    <a:pt x="5410" y="6301"/>
                  </a:cubicBezTo>
                  <a:cubicBezTo>
                    <a:pt x="5410" y="6392"/>
                    <a:pt x="5364" y="6483"/>
                    <a:pt x="5455" y="6575"/>
                  </a:cubicBezTo>
                  <a:cubicBezTo>
                    <a:pt x="5492" y="6593"/>
                    <a:pt x="5529" y="6626"/>
                    <a:pt x="5578" y="6626"/>
                  </a:cubicBezTo>
                  <a:cubicBezTo>
                    <a:pt x="5590" y="6626"/>
                    <a:pt x="5602" y="6625"/>
                    <a:pt x="5615" y="6620"/>
                  </a:cubicBezTo>
                  <a:cubicBezTo>
                    <a:pt x="5638" y="6620"/>
                    <a:pt x="5666" y="6626"/>
                    <a:pt x="5698" y="6626"/>
                  </a:cubicBezTo>
                  <a:cubicBezTo>
                    <a:pt x="5729" y="6626"/>
                    <a:pt x="5763" y="6620"/>
                    <a:pt x="5798" y="6597"/>
                  </a:cubicBezTo>
                  <a:cubicBezTo>
                    <a:pt x="5843" y="6529"/>
                    <a:pt x="5889" y="6483"/>
                    <a:pt x="5866" y="6392"/>
                  </a:cubicBezTo>
                  <a:cubicBezTo>
                    <a:pt x="5866" y="6324"/>
                    <a:pt x="5889" y="6278"/>
                    <a:pt x="5820" y="6209"/>
                  </a:cubicBezTo>
                  <a:cubicBezTo>
                    <a:pt x="5775" y="6164"/>
                    <a:pt x="5706" y="6141"/>
                    <a:pt x="5638" y="6141"/>
                  </a:cubicBezTo>
                  <a:close/>
                  <a:moveTo>
                    <a:pt x="13079" y="6050"/>
                  </a:moveTo>
                  <a:cubicBezTo>
                    <a:pt x="12851" y="6050"/>
                    <a:pt x="12759" y="6141"/>
                    <a:pt x="12759" y="6346"/>
                  </a:cubicBezTo>
                  <a:cubicBezTo>
                    <a:pt x="12759" y="6552"/>
                    <a:pt x="12851" y="6666"/>
                    <a:pt x="13033" y="6666"/>
                  </a:cubicBezTo>
                  <a:cubicBezTo>
                    <a:pt x="13262" y="6666"/>
                    <a:pt x="13353" y="6575"/>
                    <a:pt x="13353" y="6369"/>
                  </a:cubicBezTo>
                  <a:cubicBezTo>
                    <a:pt x="13353" y="6164"/>
                    <a:pt x="13262" y="6050"/>
                    <a:pt x="13079" y="6050"/>
                  </a:cubicBezTo>
                  <a:close/>
                  <a:moveTo>
                    <a:pt x="6985" y="6209"/>
                  </a:moveTo>
                  <a:cubicBezTo>
                    <a:pt x="6916" y="6209"/>
                    <a:pt x="6848" y="6255"/>
                    <a:pt x="6802" y="6301"/>
                  </a:cubicBezTo>
                  <a:cubicBezTo>
                    <a:pt x="6756" y="6324"/>
                    <a:pt x="6733" y="6415"/>
                    <a:pt x="6711" y="6483"/>
                  </a:cubicBezTo>
                  <a:cubicBezTo>
                    <a:pt x="6688" y="6552"/>
                    <a:pt x="6756" y="6620"/>
                    <a:pt x="6802" y="6666"/>
                  </a:cubicBezTo>
                  <a:cubicBezTo>
                    <a:pt x="6825" y="6712"/>
                    <a:pt x="6916" y="6734"/>
                    <a:pt x="6985" y="6757"/>
                  </a:cubicBezTo>
                  <a:cubicBezTo>
                    <a:pt x="6994" y="6760"/>
                    <a:pt x="7003" y="6762"/>
                    <a:pt x="7013" y="6762"/>
                  </a:cubicBezTo>
                  <a:cubicBezTo>
                    <a:pt x="7071" y="6762"/>
                    <a:pt x="7128" y="6705"/>
                    <a:pt x="7167" y="6666"/>
                  </a:cubicBezTo>
                  <a:cubicBezTo>
                    <a:pt x="7213" y="6643"/>
                    <a:pt x="7236" y="6552"/>
                    <a:pt x="7258" y="6483"/>
                  </a:cubicBezTo>
                  <a:cubicBezTo>
                    <a:pt x="7236" y="6438"/>
                    <a:pt x="7236" y="6346"/>
                    <a:pt x="7190" y="6301"/>
                  </a:cubicBezTo>
                  <a:cubicBezTo>
                    <a:pt x="7122" y="6255"/>
                    <a:pt x="7053" y="6232"/>
                    <a:pt x="6985" y="6209"/>
                  </a:cubicBezTo>
                  <a:close/>
                  <a:moveTo>
                    <a:pt x="14426" y="6118"/>
                  </a:moveTo>
                  <a:cubicBezTo>
                    <a:pt x="14243" y="6118"/>
                    <a:pt x="14060" y="6278"/>
                    <a:pt x="14060" y="6460"/>
                  </a:cubicBezTo>
                  <a:cubicBezTo>
                    <a:pt x="14060" y="6620"/>
                    <a:pt x="14243" y="6780"/>
                    <a:pt x="14380" y="6780"/>
                  </a:cubicBezTo>
                  <a:cubicBezTo>
                    <a:pt x="14390" y="6781"/>
                    <a:pt x="14401" y="6782"/>
                    <a:pt x="14411" y="6782"/>
                  </a:cubicBezTo>
                  <a:cubicBezTo>
                    <a:pt x="14583" y="6782"/>
                    <a:pt x="14745" y="6611"/>
                    <a:pt x="14745" y="6460"/>
                  </a:cubicBezTo>
                  <a:cubicBezTo>
                    <a:pt x="14745" y="6301"/>
                    <a:pt x="14563" y="6118"/>
                    <a:pt x="14426" y="6118"/>
                  </a:cubicBezTo>
                  <a:close/>
                  <a:moveTo>
                    <a:pt x="913" y="6415"/>
                  </a:moveTo>
                  <a:cubicBezTo>
                    <a:pt x="799" y="6415"/>
                    <a:pt x="708" y="6506"/>
                    <a:pt x="708" y="6620"/>
                  </a:cubicBezTo>
                  <a:cubicBezTo>
                    <a:pt x="708" y="6712"/>
                    <a:pt x="799" y="6826"/>
                    <a:pt x="913" y="6826"/>
                  </a:cubicBezTo>
                  <a:cubicBezTo>
                    <a:pt x="1004" y="6826"/>
                    <a:pt x="1096" y="6734"/>
                    <a:pt x="1118" y="6620"/>
                  </a:cubicBezTo>
                  <a:cubicBezTo>
                    <a:pt x="1118" y="6529"/>
                    <a:pt x="1027" y="6415"/>
                    <a:pt x="913" y="6415"/>
                  </a:cubicBezTo>
                  <a:close/>
                  <a:moveTo>
                    <a:pt x="8376" y="6340"/>
                  </a:moveTo>
                  <a:cubicBezTo>
                    <a:pt x="8362" y="6340"/>
                    <a:pt x="8347" y="6342"/>
                    <a:pt x="8331" y="6346"/>
                  </a:cubicBezTo>
                  <a:cubicBezTo>
                    <a:pt x="8240" y="6346"/>
                    <a:pt x="8194" y="6369"/>
                    <a:pt x="8126" y="6438"/>
                  </a:cubicBezTo>
                  <a:cubicBezTo>
                    <a:pt x="8080" y="6483"/>
                    <a:pt x="8057" y="6552"/>
                    <a:pt x="8057" y="6620"/>
                  </a:cubicBezTo>
                  <a:cubicBezTo>
                    <a:pt x="8057" y="6689"/>
                    <a:pt x="8057" y="6757"/>
                    <a:pt x="8126" y="6803"/>
                  </a:cubicBezTo>
                  <a:cubicBezTo>
                    <a:pt x="8171" y="6871"/>
                    <a:pt x="8240" y="6894"/>
                    <a:pt x="8308" y="6894"/>
                  </a:cubicBezTo>
                  <a:cubicBezTo>
                    <a:pt x="8377" y="6894"/>
                    <a:pt x="8468" y="6894"/>
                    <a:pt x="8514" y="6826"/>
                  </a:cubicBezTo>
                  <a:cubicBezTo>
                    <a:pt x="8560" y="6757"/>
                    <a:pt x="8605" y="6712"/>
                    <a:pt x="8605" y="6643"/>
                  </a:cubicBezTo>
                  <a:cubicBezTo>
                    <a:pt x="8582" y="6552"/>
                    <a:pt x="8582" y="6483"/>
                    <a:pt x="8514" y="6438"/>
                  </a:cubicBezTo>
                  <a:cubicBezTo>
                    <a:pt x="8476" y="6381"/>
                    <a:pt x="8439" y="6340"/>
                    <a:pt x="8376" y="6340"/>
                  </a:cubicBezTo>
                  <a:close/>
                  <a:moveTo>
                    <a:pt x="15749" y="6255"/>
                  </a:moveTo>
                  <a:cubicBezTo>
                    <a:pt x="15544" y="6255"/>
                    <a:pt x="15407" y="6369"/>
                    <a:pt x="15407" y="6575"/>
                  </a:cubicBezTo>
                  <a:cubicBezTo>
                    <a:pt x="15407" y="6803"/>
                    <a:pt x="15521" y="6917"/>
                    <a:pt x="15749" y="6917"/>
                  </a:cubicBezTo>
                  <a:cubicBezTo>
                    <a:pt x="15955" y="6917"/>
                    <a:pt x="16069" y="6803"/>
                    <a:pt x="16092" y="6597"/>
                  </a:cubicBezTo>
                  <a:cubicBezTo>
                    <a:pt x="16092" y="6369"/>
                    <a:pt x="15955" y="6255"/>
                    <a:pt x="15749" y="6255"/>
                  </a:cubicBezTo>
                  <a:close/>
                  <a:moveTo>
                    <a:pt x="2260" y="6552"/>
                  </a:moveTo>
                  <a:cubicBezTo>
                    <a:pt x="2123" y="6552"/>
                    <a:pt x="2054" y="6643"/>
                    <a:pt x="2054" y="6757"/>
                  </a:cubicBezTo>
                  <a:cubicBezTo>
                    <a:pt x="2054" y="6871"/>
                    <a:pt x="2123" y="6963"/>
                    <a:pt x="2260" y="6963"/>
                  </a:cubicBezTo>
                  <a:cubicBezTo>
                    <a:pt x="2374" y="6963"/>
                    <a:pt x="2442" y="6871"/>
                    <a:pt x="2442" y="6757"/>
                  </a:cubicBezTo>
                  <a:cubicBezTo>
                    <a:pt x="2442" y="6643"/>
                    <a:pt x="2374" y="6552"/>
                    <a:pt x="2260" y="6552"/>
                  </a:cubicBezTo>
                  <a:close/>
                  <a:moveTo>
                    <a:pt x="9678" y="6415"/>
                  </a:moveTo>
                  <a:cubicBezTo>
                    <a:pt x="9541" y="6415"/>
                    <a:pt x="9381" y="6575"/>
                    <a:pt x="9358" y="6712"/>
                  </a:cubicBezTo>
                  <a:cubicBezTo>
                    <a:pt x="9358" y="6849"/>
                    <a:pt x="9518" y="7008"/>
                    <a:pt x="9655" y="7031"/>
                  </a:cubicBezTo>
                  <a:cubicBezTo>
                    <a:pt x="9792" y="7031"/>
                    <a:pt x="9975" y="6871"/>
                    <a:pt x="9975" y="6734"/>
                  </a:cubicBezTo>
                  <a:cubicBezTo>
                    <a:pt x="9975" y="6597"/>
                    <a:pt x="9792" y="6415"/>
                    <a:pt x="9678" y="6415"/>
                  </a:cubicBezTo>
                  <a:close/>
                  <a:moveTo>
                    <a:pt x="17070" y="6320"/>
                  </a:moveTo>
                  <a:cubicBezTo>
                    <a:pt x="17041" y="6320"/>
                    <a:pt x="17022" y="6350"/>
                    <a:pt x="16997" y="6350"/>
                  </a:cubicBezTo>
                  <a:cubicBezTo>
                    <a:pt x="16992" y="6350"/>
                    <a:pt x="16987" y="6349"/>
                    <a:pt x="16982" y="6346"/>
                  </a:cubicBezTo>
                  <a:cubicBezTo>
                    <a:pt x="16914" y="6346"/>
                    <a:pt x="16868" y="6392"/>
                    <a:pt x="16822" y="6415"/>
                  </a:cubicBezTo>
                  <a:cubicBezTo>
                    <a:pt x="16822" y="6438"/>
                    <a:pt x="16799" y="6460"/>
                    <a:pt x="16777" y="6483"/>
                  </a:cubicBezTo>
                  <a:cubicBezTo>
                    <a:pt x="16685" y="6529"/>
                    <a:pt x="16754" y="6643"/>
                    <a:pt x="16685" y="6689"/>
                  </a:cubicBezTo>
                  <a:cubicBezTo>
                    <a:pt x="16708" y="6712"/>
                    <a:pt x="16708" y="6734"/>
                    <a:pt x="16708" y="6757"/>
                  </a:cubicBezTo>
                  <a:cubicBezTo>
                    <a:pt x="16708" y="6894"/>
                    <a:pt x="16845" y="6940"/>
                    <a:pt x="16914" y="7031"/>
                  </a:cubicBezTo>
                  <a:cubicBezTo>
                    <a:pt x="16927" y="7024"/>
                    <a:pt x="16942" y="7022"/>
                    <a:pt x="16958" y="7022"/>
                  </a:cubicBezTo>
                  <a:cubicBezTo>
                    <a:pt x="16997" y="7022"/>
                    <a:pt x="17041" y="7038"/>
                    <a:pt x="17073" y="7054"/>
                  </a:cubicBezTo>
                  <a:cubicBezTo>
                    <a:pt x="17082" y="7037"/>
                    <a:pt x="17096" y="7033"/>
                    <a:pt x="17114" y="7033"/>
                  </a:cubicBezTo>
                  <a:cubicBezTo>
                    <a:pt x="17133" y="7033"/>
                    <a:pt x="17155" y="7038"/>
                    <a:pt x="17177" y="7038"/>
                  </a:cubicBezTo>
                  <a:cubicBezTo>
                    <a:pt x="17188" y="7038"/>
                    <a:pt x="17200" y="7036"/>
                    <a:pt x="17210" y="7031"/>
                  </a:cubicBezTo>
                  <a:cubicBezTo>
                    <a:pt x="17256" y="6985"/>
                    <a:pt x="17279" y="6940"/>
                    <a:pt x="17324" y="6917"/>
                  </a:cubicBezTo>
                  <a:cubicBezTo>
                    <a:pt x="17347" y="6894"/>
                    <a:pt x="17370" y="6849"/>
                    <a:pt x="17347" y="6803"/>
                  </a:cubicBezTo>
                  <a:cubicBezTo>
                    <a:pt x="17324" y="6666"/>
                    <a:pt x="17279" y="6552"/>
                    <a:pt x="17256" y="6415"/>
                  </a:cubicBezTo>
                  <a:cubicBezTo>
                    <a:pt x="17256" y="6392"/>
                    <a:pt x="17233" y="6346"/>
                    <a:pt x="17187" y="6346"/>
                  </a:cubicBezTo>
                  <a:cubicBezTo>
                    <a:pt x="17172" y="6346"/>
                    <a:pt x="17147" y="6357"/>
                    <a:pt x="17132" y="6357"/>
                  </a:cubicBezTo>
                  <a:cubicBezTo>
                    <a:pt x="17124" y="6357"/>
                    <a:pt x="17119" y="6354"/>
                    <a:pt x="17119" y="6346"/>
                  </a:cubicBezTo>
                  <a:cubicBezTo>
                    <a:pt x="17100" y="6327"/>
                    <a:pt x="17084" y="6320"/>
                    <a:pt x="17070" y="6320"/>
                  </a:cubicBezTo>
                  <a:close/>
                  <a:moveTo>
                    <a:pt x="3561" y="6620"/>
                  </a:moveTo>
                  <a:cubicBezTo>
                    <a:pt x="3447" y="6620"/>
                    <a:pt x="3333" y="6734"/>
                    <a:pt x="3333" y="6849"/>
                  </a:cubicBezTo>
                  <a:cubicBezTo>
                    <a:pt x="3310" y="6963"/>
                    <a:pt x="3424" y="7077"/>
                    <a:pt x="3561" y="7100"/>
                  </a:cubicBezTo>
                  <a:cubicBezTo>
                    <a:pt x="3652" y="7100"/>
                    <a:pt x="3789" y="6985"/>
                    <a:pt x="3789" y="6871"/>
                  </a:cubicBezTo>
                  <a:cubicBezTo>
                    <a:pt x="3812" y="6757"/>
                    <a:pt x="3698" y="6620"/>
                    <a:pt x="3561" y="6620"/>
                  </a:cubicBezTo>
                  <a:close/>
                  <a:moveTo>
                    <a:pt x="10979" y="6529"/>
                  </a:moveTo>
                  <a:cubicBezTo>
                    <a:pt x="10819" y="6529"/>
                    <a:pt x="10682" y="6666"/>
                    <a:pt x="10682" y="6826"/>
                  </a:cubicBezTo>
                  <a:cubicBezTo>
                    <a:pt x="10682" y="6985"/>
                    <a:pt x="10819" y="7122"/>
                    <a:pt x="10979" y="7122"/>
                  </a:cubicBezTo>
                  <a:cubicBezTo>
                    <a:pt x="11139" y="7122"/>
                    <a:pt x="11276" y="6985"/>
                    <a:pt x="11276" y="6826"/>
                  </a:cubicBezTo>
                  <a:cubicBezTo>
                    <a:pt x="11276" y="6666"/>
                    <a:pt x="11139" y="6529"/>
                    <a:pt x="10979" y="6529"/>
                  </a:cubicBezTo>
                  <a:close/>
                  <a:moveTo>
                    <a:pt x="4885" y="6757"/>
                  </a:moveTo>
                  <a:cubicBezTo>
                    <a:pt x="4771" y="6757"/>
                    <a:pt x="4656" y="6871"/>
                    <a:pt x="4656" y="7008"/>
                  </a:cubicBezTo>
                  <a:cubicBezTo>
                    <a:pt x="4656" y="7122"/>
                    <a:pt x="4771" y="7237"/>
                    <a:pt x="4907" y="7237"/>
                  </a:cubicBezTo>
                  <a:cubicBezTo>
                    <a:pt x="5044" y="7237"/>
                    <a:pt x="5136" y="7122"/>
                    <a:pt x="5136" y="6985"/>
                  </a:cubicBezTo>
                  <a:cubicBezTo>
                    <a:pt x="5136" y="6849"/>
                    <a:pt x="5022" y="6757"/>
                    <a:pt x="4885" y="6757"/>
                  </a:cubicBezTo>
                  <a:close/>
                  <a:moveTo>
                    <a:pt x="12326" y="6666"/>
                  </a:moveTo>
                  <a:cubicBezTo>
                    <a:pt x="12120" y="6666"/>
                    <a:pt x="12029" y="6757"/>
                    <a:pt x="12029" y="6963"/>
                  </a:cubicBezTo>
                  <a:cubicBezTo>
                    <a:pt x="12029" y="7168"/>
                    <a:pt x="12120" y="7259"/>
                    <a:pt x="12326" y="7259"/>
                  </a:cubicBezTo>
                  <a:cubicBezTo>
                    <a:pt x="12531" y="7259"/>
                    <a:pt x="12622" y="7168"/>
                    <a:pt x="12622" y="6963"/>
                  </a:cubicBezTo>
                  <a:cubicBezTo>
                    <a:pt x="12622" y="6757"/>
                    <a:pt x="12531" y="6666"/>
                    <a:pt x="12326" y="6666"/>
                  </a:cubicBezTo>
                  <a:close/>
                  <a:moveTo>
                    <a:pt x="6267" y="6821"/>
                  </a:moveTo>
                  <a:cubicBezTo>
                    <a:pt x="6256" y="6821"/>
                    <a:pt x="6244" y="6823"/>
                    <a:pt x="6231" y="6826"/>
                  </a:cubicBezTo>
                  <a:cubicBezTo>
                    <a:pt x="6163" y="6849"/>
                    <a:pt x="6094" y="6849"/>
                    <a:pt x="6049" y="6917"/>
                  </a:cubicBezTo>
                  <a:cubicBezTo>
                    <a:pt x="6026" y="6963"/>
                    <a:pt x="5957" y="7031"/>
                    <a:pt x="5980" y="7100"/>
                  </a:cubicBezTo>
                  <a:cubicBezTo>
                    <a:pt x="6003" y="7168"/>
                    <a:pt x="6003" y="7259"/>
                    <a:pt x="6072" y="7282"/>
                  </a:cubicBezTo>
                  <a:cubicBezTo>
                    <a:pt x="6117" y="7328"/>
                    <a:pt x="6163" y="7373"/>
                    <a:pt x="6254" y="7373"/>
                  </a:cubicBezTo>
                  <a:cubicBezTo>
                    <a:pt x="6323" y="7351"/>
                    <a:pt x="6391" y="7305"/>
                    <a:pt x="6437" y="7282"/>
                  </a:cubicBezTo>
                  <a:cubicBezTo>
                    <a:pt x="6482" y="7237"/>
                    <a:pt x="6505" y="7145"/>
                    <a:pt x="6528" y="7100"/>
                  </a:cubicBezTo>
                  <a:cubicBezTo>
                    <a:pt x="6482" y="7031"/>
                    <a:pt x="6482" y="6940"/>
                    <a:pt x="6437" y="6917"/>
                  </a:cubicBezTo>
                  <a:cubicBezTo>
                    <a:pt x="6397" y="6878"/>
                    <a:pt x="6341" y="6821"/>
                    <a:pt x="6267" y="6821"/>
                  </a:cubicBezTo>
                  <a:close/>
                  <a:moveTo>
                    <a:pt x="13677" y="6732"/>
                  </a:moveTo>
                  <a:cubicBezTo>
                    <a:pt x="13668" y="6732"/>
                    <a:pt x="13659" y="6733"/>
                    <a:pt x="13650" y="6734"/>
                  </a:cubicBezTo>
                  <a:cubicBezTo>
                    <a:pt x="13490" y="6734"/>
                    <a:pt x="13330" y="6917"/>
                    <a:pt x="13330" y="7054"/>
                  </a:cubicBezTo>
                  <a:cubicBezTo>
                    <a:pt x="13330" y="7237"/>
                    <a:pt x="13513" y="7396"/>
                    <a:pt x="13672" y="7396"/>
                  </a:cubicBezTo>
                  <a:cubicBezTo>
                    <a:pt x="13832" y="7396"/>
                    <a:pt x="14015" y="7214"/>
                    <a:pt x="13992" y="7054"/>
                  </a:cubicBezTo>
                  <a:cubicBezTo>
                    <a:pt x="13992" y="6903"/>
                    <a:pt x="13830" y="6732"/>
                    <a:pt x="13677" y="6732"/>
                  </a:cubicBezTo>
                  <a:close/>
                  <a:moveTo>
                    <a:pt x="205" y="7031"/>
                  </a:moveTo>
                  <a:cubicBezTo>
                    <a:pt x="205" y="7031"/>
                    <a:pt x="183" y="7054"/>
                    <a:pt x="160" y="7054"/>
                  </a:cubicBezTo>
                  <a:cubicBezTo>
                    <a:pt x="137" y="7100"/>
                    <a:pt x="91" y="7351"/>
                    <a:pt x="114" y="7396"/>
                  </a:cubicBezTo>
                  <a:cubicBezTo>
                    <a:pt x="114" y="7419"/>
                    <a:pt x="137" y="7419"/>
                    <a:pt x="137" y="7419"/>
                  </a:cubicBezTo>
                  <a:cubicBezTo>
                    <a:pt x="274" y="7419"/>
                    <a:pt x="365" y="7351"/>
                    <a:pt x="365" y="7259"/>
                  </a:cubicBezTo>
                  <a:cubicBezTo>
                    <a:pt x="388" y="7168"/>
                    <a:pt x="320" y="7054"/>
                    <a:pt x="205" y="7031"/>
                  </a:cubicBezTo>
                  <a:close/>
                  <a:moveTo>
                    <a:pt x="7601" y="6963"/>
                  </a:moveTo>
                  <a:cubicBezTo>
                    <a:pt x="7441" y="6963"/>
                    <a:pt x="7327" y="7077"/>
                    <a:pt x="7327" y="7237"/>
                  </a:cubicBezTo>
                  <a:cubicBezTo>
                    <a:pt x="7327" y="7373"/>
                    <a:pt x="7418" y="7488"/>
                    <a:pt x="7578" y="7488"/>
                  </a:cubicBezTo>
                  <a:cubicBezTo>
                    <a:pt x="7738" y="7488"/>
                    <a:pt x="7852" y="7396"/>
                    <a:pt x="7852" y="7237"/>
                  </a:cubicBezTo>
                  <a:cubicBezTo>
                    <a:pt x="7852" y="7077"/>
                    <a:pt x="7761" y="6963"/>
                    <a:pt x="7601" y="6963"/>
                  </a:cubicBezTo>
                  <a:close/>
                  <a:moveTo>
                    <a:pt x="15019" y="6849"/>
                  </a:moveTo>
                  <a:cubicBezTo>
                    <a:pt x="14791" y="6849"/>
                    <a:pt x="14677" y="6985"/>
                    <a:pt x="14677" y="7191"/>
                  </a:cubicBezTo>
                  <a:cubicBezTo>
                    <a:pt x="14677" y="7396"/>
                    <a:pt x="14791" y="7533"/>
                    <a:pt x="14996" y="7533"/>
                  </a:cubicBezTo>
                  <a:cubicBezTo>
                    <a:pt x="15225" y="7533"/>
                    <a:pt x="15339" y="7396"/>
                    <a:pt x="15339" y="7191"/>
                  </a:cubicBezTo>
                  <a:cubicBezTo>
                    <a:pt x="15339" y="6985"/>
                    <a:pt x="15225" y="6849"/>
                    <a:pt x="15019" y="6849"/>
                  </a:cubicBezTo>
                  <a:close/>
                  <a:moveTo>
                    <a:pt x="1506" y="7168"/>
                  </a:moveTo>
                  <a:cubicBezTo>
                    <a:pt x="1392" y="7168"/>
                    <a:pt x="1301" y="7237"/>
                    <a:pt x="1301" y="7351"/>
                  </a:cubicBezTo>
                  <a:cubicBezTo>
                    <a:pt x="1301" y="7488"/>
                    <a:pt x="1392" y="7556"/>
                    <a:pt x="1506" y="7556"/>
                  </a:cubicBezTo>
                  <a:cubicBezTo>
                    <a:pt x="1643" y="7556"/>
                    <a:pt x="1712" y="7488"/>
                    <a:pt x="1712" y="7351"/>
                  </a:cubicBezTo>
                  <a:cubicBezTo>
                    <a:pt x="1712" y="7237"/>
                    <a:pt x="1643" y="7168"/>
                    <a:pt x="1506" y="7168"/>
                  </a:cubicBezTo>
                  <a:close/>
                  <a:moveTo>
                    <a:pt x="8945" y="7029"/>
                  </a:moveTo>
                  <a:cubicBezTo>
                    <a:pt x="8938" y="7029"/>
                    <a:pt x="8931" y="7030"/>
                    <a:pt x="8925" y="7031"/>
                  </a:cubicBezTo>
                  <a:cubicBezTo>
                    <a:pt x="8788" y="7031"/>
                    <a:pt x="8628" y="7214"/>
                    <a:pt x="8628" y="7351"/>
                  </a:cubicBezTo>
                  <a:cubicBezTo>
                    <a:pt x="8651" y="7465"/>
                    <a:pt x="8811" y="7625"/>
                    <a:pt x="8925" y="7625"/>
                  </a:cubicBezTo>
                  <a:cubicBezTo>
                    <a:pt x="9062" y="7625"/>
                    <a:pt x="9244" y="7442"/>
                    <a:pt x="9221" y="7328"/>
                  </a:cubicBezTo>
                  <a:cubicBezTo>
                    <a:pt x="9221" y="7199"/>
                    <a:pt x="9059" y="7029"/>
                    <a:pt x="8945" y="7029"/>
                  </a:cubicBezTo>
                  <a:close/>
                  <a:moveTo>
                    <a:pt x="16242" y="6952"/>
                  </a:moveTo>
                  <a:cubicBezTo>
                    <a:pt x="16226" y="6952"/>
                    <a:pt x="16214" y="6955"/>
                    <a:pt x="16206" y="6963"/>
                  </a:cubicBezTo>
                  <a:cubicBezTo>
                    <a:pt x="16115" y="7054"/>
                    <a:pt x="16001" y="7100"/>
                    <a:pt x="16001" y="7259"/>
                  </a:cubicBezTo>
                  <a:cubicBezTo>
                    <a:pt x="16023" y="7465"/>
                    <a:pt x="16023" y="7488"/>
                    <a:pt x="16183" y="7602"/>
                  </a:cubicBezTo>
                  <a:cubicBezTo>
                    <a:pt x="16183" y="7625"/>
                    <a:pt x="16206" y="7625"/>
                    <a:pt x="16206" y="7625"/>
                  </a:cubicBezTo>
                  <a:cubicBezTo>
                    <a:pt x="16264" y="7625"/>
                    <a:pt x="16322" y="7631"/>
                    <a:pt x="16378" y="7631"/>
                  </a:cubicBezTo>
                  <a:cubicBezTo>
                    <a:pt x="16476" y="7631"/>
                    <a:pt x="16567" y="7612"/>
                    <a:pt x="16640" y="7510"/>
                  </a:cubicBezTo>
                  <a:cubicBezTo>
                    <a:pt x="16662" y="7465"/>
                    <a:pt x="16685" y="7419"/>
                    <a:pt x="16685" y="7373"/>
                  </a:cubicBezTo>
                  <a:cubicBezTo>
                    <a:pt x="16685" y="7305"/>
                    <a:pt x="16685" y="7259"/>
                    <a:pt x="16685" y="7191"/>
                  </a:cubicBezTo>
                  <a:cubicBezTo>
                    <a:pt x="16685" y="7168"/>
                    <a:pt x="16685" y="7145"/>
                    <a:pt x="16662" y="7122"/>
                  </a:cubicBezTo>
                  <a:cubicBezTo>
                    <a:pt x="16584" y="7063"/>
                    <a:pt x="16539" y="6954"/>
                    <a:pt x="16426" y="6954"/>
                  </a:cubicBezTo>
                  <a:cubicBezTo>
                    <a:pt x="16408" y="6954"/>
                    <a:pt x="16388" y="6956"/>
                    <a:pt x="16366" y="6963"/>
                  </a:cubicBezTo>
                  <a:cubicBezTo>
                    <a:pt x="16320" y="6963"/>
                    <a:pt x="16274" y="6952"/>
                    <a:pt x="16242" y="6952"/>
                  </a:cubicBezTo>
                  <a:close/>
                  <a:moveTo>
                    <a:pt x="2853" y="7237"/>
                  </a:moveTo>
                  <a:cubicBezTo>
                    <a:pt x="2739" y="7237"/>
                    <a:pt x="2625" y="7351"/>
                    <a:pt x="2625" y="7442"/>
                  </a:cubicBezTo>
                  <a:cubicBezTo>
                    <a:pt x="2602" y="7556"/>
                    <a:pt x="2739" y="7693"/>
                    <a:pt x="2853" y="7693"/>
                  </a:cubicBezTo>
                  <a:cubicBezTo>
                    <a:pt x="2967" y="7693"/>
                    <a:pt x="3081" y="7579"/>
                    <a:pt x="3081" y="7465"/>
                  </a:cubicBezTo>
                  <a:cubicBezTo>
                    <a:pt x="3104" y="7373"/>
                    <a:pt x="2990" y="7237"/>
                    <a:pt x="2853" y="7237"/>
                  </a:cubicBezTo>
                  <a:close/>
                  <a:moveTo>
                    <a:pt x="17393" y="7191"/>
                  </a:moveTo>
                  <a:cubicBezTo>
                    <a:pt x="17393" y="7237"/>
                    <a:pt x="17347" y="7282"/>
                    <a:pt x="17347" y="7351"/>
                  </a:cubicBezTo>
                  <a:cubicBezTo>
                    <a:pt x="17347" y="7373"/>
                    <a:pt x="17324" y="7396"/>
                    <a:pt x="17324" y="7419"/>
                  </a:cubicBezTo>
                  <a:cubicBezTo>
                    <a:pt x="17347" y="7533"/>
                    <a:pt x="17370" y="7647"/>
                    <a:pt x="17461" y="7716"/>
                  </a:cubicBezTo>
                  <a:cubicBezTo>
                    <a:pt x="17484" y="7716"/>
                    <a:pt x="17484" y="7716"/>
                    <a:pt x="17507" y="7739"/>
                  </a:cubicBezTo>
                  <a:cubicBezTo>
                    <a:pt x="17507" y="7716"/>
                    <a:pt x="17484" y="7693"/>
                    <a:pt x="17484" y="7693"/>
                  </a:cubicBezTo>
                  <a:cubicBezTo>
                    <a:pt x="17507" y="7579"/>
                    <a:pt x="17461" y="7465"/>
                    <a:pt x="17461" y="7373"/>
                  </a:cubicBezTo>
                  <a:cubicBezTo>
                    <a:pt x="17461" y="7305"/>
                    <a:pt x="17439" y="7237"/>
                    <a:pt x="17393" y="7191"/>
                  </a:cubicBezTo>
                  <a:close/>
                  <a:moveTo>
                    <a:pt x="10294" y="7168"/>
                  </a:moveTo>
                  <a:cubicBezTo>
                    <a:pt x="10112" y="7168"/>
                    <a:pt x="9975" y="7282"/>
                    <a:pt x="9975" y="7465"/>
                  </a:cubicBezTo>
                  <a:cubicBezTo>
                    <a:pt x="9975" y="7625"/>
                    <a:pt x="10112" y="7762"/>
                    <a:pt x="10271" y="7762"/>
                  </a:cubicBezTo>
                  <a:cubicBezTo>
                    <a:pt x="10431" y="7762"/>
                    <a:pt x="10568" y="7625"/>
                    <a:pt x="10568" y="7465"/>
                  </a:cubicBezTo>
                  <a:cubicBezTo>
                    <a:pt x="10568" y="7305"/>
                    <a:pt x="10431" y="7168"/>
                    <a:pt x="10294" y="7168"/>
                  </a:cubicBezTo>
                  <a:close/>
                  <a:moveTo>
                    <a:pt x="4200" y="7351"/>
                  </a:moveTo>
                  <a:cubicBezTo>
                    <a:pt x="4063" y="7351"/>
                    <a:pt x="3949" y="7465"/>
                    <a:pt x="3949" y="7602"/>
                  </a:cubicBezTo>
                  <a:cubicBezTo>
                    <a:pt x="3970" y="7727"/>
                    <a:pt x="4048" y="7833"/>
                    <a:pt x="4165" y="7833"/>
                  </a:cubicBezTo>
                  <a:cubicBezTo>
                    <a:pt x="4177" y="7833"/>
                    <a:pt x="4188" y="7832"/>
                    <a:pt x="4200" y="7830"/>
                  </a:cubicBezTo>
                  <a:cubicBezTo>
                    <a:pt x="4210" y="7832"/>
                    <a:pt x="4220" y="7833"/>
                    <a:pt x="4230" y="7833"/>
                  </a:cubicBezTo>
                  <a:cubicBezTo>
                    <a:pt x="4350" y="7833"/>
                    <a:pt x="4428" y="7706"/>
                    <a:pt x="4428" y="7579"/>
                  </a:cubicBezTo>
                  <a:cubicBezTo>
                    <a:pt x="4428" y="7465"/>
                    <a:pt x="4314" y="7351"/>
                    <a:pt x="4200" y="7351"/>
                  </a:cubicBezTo>
                  <a:close/>
                  <a:moveTo>
                    <a:pt x="11618" y="7259"/>
                  </a:moveTo>
                  <a:cubicBezTo>
                    <a:pt x="11413" y="7259"/>
                    <a:pt x="11321" y="7351"/>
                    <a:pt x="11321" y="7556"/>
                  </a:cubicBezTo>
                  <a:cubicBezTo>
                    <a:pt x="11321" y="7762"/>
                    <a:pt x="11413" y="7876"/>
                    <a:pt x="11618" y="7876"/>
                  </a:cubicBezTo>
                  <a:cubicBezTo>
                    <a:pt x="11824" y="7876"/>
                    <a:pt x="11915" y="7762"/>
                    <a:pt x="11915" y="7556"/>
                  </a:cubicBezTo>
                  <a:cubicBezTo>
                    <a:pt x="11915" y="7351"/>
                    <a:pt x="11824" y="7259"/>
                    <a:pt x="11618" y="7259"/>
                  </a:cubicBezTo>
                  <a:close/>
                  <a:moveTo>
                    <a:pt x="5524" y="7419"/>
                  </a:moveTo>
                  <a:cubicBezTo>
                    <a:pt x="5410" y="7419"/>
                    <a:pt x="5250" y="7579"/>
                    <a:pt x="5227" y="7693"/>
                  </a:cubicBezTo>
                  <a:cubicBezTo>
                    <a:pt x="5227" y="7807"/>
                    <a:pt x="5387" y="7967"/>
                    <a:pt x="5501" y="7967"/>
                  </a:cubicBezTo>
                  <a:cubicBezTo>
                    <a:pt x="5592" y="7967"/>
                    <a:pt x="5775" y="7807"/>
                    <a:pt x="5775" y="7693"/>
                  </a:cubicBezTo>
                  <a:cubicBezTo>
                    <a:pt x="5775" y="7579"/>
                    <a:pt x="5638" y="7442"/>
                    <a:pt x="5524" y="7419"/>
                  </a:cubicBezTo>
                  <a:close/>
                  <a:moveTo>
                    <a:pt x="12919" y="7351"/>
                  </a:moveTo>
                  <a:cubicBezTo>
                    <a:pt x="12782" y="7351"/>
                    <a:pt x="12600" y="7533"/>
                    <a:pt x="12600" y="7693"/>
                  </a:cubicBezTo>
                  <a:cubicBezTo>
                    <a:pt x="12577" y="7853"/>
                    <a:pt x="12759" y="8035"/>
                    <a:pt x="12919" y="8035"/>
                  </a:cubicBezTo>
                  <a:cubicBezTo>
                    <a:pt x="13079" y="8035"/>
                    <a:pt x="13262" y="7876"/>
                    <a:pt x="13262" y="7716"/>
                  </a:cubicBezTo>
                  <a:cubicBezTo>
                    <a:pt x="13262" y="7556"/>
                    <a:pt x="13102" y="7373"/>
                    <a:pt x="12919" y="7351"/>
                  </a:cubicBezTo>
                  <a:close/>
                  <a:moveTo>
                    <a:pt x="6848" y="7556"/>
                  </a:moveTo>
                  <a:cubicBezTo>
                    <a:pt x="6688" y="7556"/>
                    <a:pt x="6574" y="7670"/>
                    <a:pt x="6574" y="7830"/>
                  </a:cubicBezTo>
                  <a:cubicBezTo>
                    <a:pt x="6574" y="7990"/>
                    <a:pt x="6688" y="8104"/>
                    <a:pt x="6870" y="8104"/>
                  </a:cubicBezTo>
                  <a:cubicBezTo>
                    <a:pt x="7007" y="8104"/>
                    <a:pt x="7122" y="7990"/>
                    <a:pt x="7122" y="7830"/>
                  </a:cubicBezTo>
                  <a:cubicBezTo>
                    <a:pt x="7122" y="7670"/>
                    <a:pt x="7007" y="7556"/>
                    <a:pt x="6848" y="7556"/>
                  </a:cubicBezTo>
                  <a:close/>
                  <a:moveTo>
                    <a:pt x="14266" y="7465"/>
                  </a:moveTo>
                  <a:cubicBezTo>
                    <a:pt x="14060" y="7465"/>
                    <a:pt x="13923" y="7579"/>
                    <a:pt x="13923" y="7807"/>
                  </a:cubicBezTo>
                  <a:cubicBezTo>
                    <a:pt x="13923" y="8013"/>
                    <a:pt x="14060" y="8127"/>
                    <a:pt x="14266" y="8127"/>
                  </a:cubicBezTo>
                  <a:cubicBezTo>
                    <a:pt x="14471" y="8127"/>
                    <a:pt x="14608" y="8013"/>
                    <a:pt x="14608" y="7807"/>
                  </a:cubicBezTo>
                  <a:cubicBezTo>
                    <a:pt x="14608" y="7579"/>
                    <a:pt x="14471" y="7465"/>
                    <a:pt x="14266" y="7465"/>
                  </a:cubicBezTo>
                  <a:close/>
                  <a:moveTo>
                    <a:pt x="776" y="7762"/>
                  </a:moveTo>
                  <a:cubicBezTo>
                    <a:pt x="662" y="7762"/>
                    <a:pt x="571" y="7830"/>
                    <a:pt x="571" y="7967"/>
                  </a:cubicBezTo>
                  <a:cubicBezTo>
                    <a:pt x="571" y="8081"/>
                    <a:pt x="639" y="8172"/>
                    <a:pt x="776" y="8172"/>
                  </a:cubicBezTo>
                  <a:cubicBezTo>
                    <a:pt x="890" y="8172"/>
                    <a:pt x="982" y="8081"/>
                    <a:pt x="982" y="7967"/>
                  </a:cubicBezTo>
                  <a:cubicBezTo>
                    <a:pt x="982" y="7853"/>
                    <a:pt x="890" y="7762"/>
                    <a:pt x="776" y="7762"/>
                  </a:cubicBezTo>
                  <a:close/>
                  <a:moveTo>
                    <a:pt x="8234" y="7641"/>
                  </a:moveTo>
                  <a:cubicBezTo>
                    <a:pt x="8220" y="7641"/>
                    <a:pt x="8207" y="7643"/>
                    <a:pt x="8194" y="7647"/>
                  </a:cubicBezTo>
                  <a:cubicBezTo>
                    <a:pt x="8126" y="7647"/>
                    <a:pt x="8035" y="7670"/>
                    <a:pt x="7989" y="7716"/>
                  </a:cubicBezTo>
                  <a:cubicBezTo>
                    <a:pt x="7943" y="7762"/>
                    <a:pt x="7898" y="7853"/>
                    <a:pt x="7898" y="7921"/>
                  </a:cubicBezTo>
                  <a:cubicBezTo>
                    <a:pt x="7898" y="7990"/>
                    <a:pt x="7943" y="8081"/>
                    <a:pt x="7989" y="8127"/>
                  </a:cubicBezTo>
                  <a:cubicBezTo>
                    <a:pt x="8035" y="8195"/>
                    <a:pt x="8126" y="8195"/>
                    <a:pt x="8194" y="8241"/>
                  </a:cubicBezTo>
                  <a:cubicBezTo>
                    <a:pt x="8263" y="8195"/>
                    <a:pt x="8331" y="8195"/>
                    <a:pt x="8400" y="8150"/>
                  </a:cubicBezTo>
                  <a:cubicBezTo>
                    <a:pt x="8468" y="8081"/>
                    <a:pt x="8491" y="7990"/>
                    <a:pt x="8491" y="7921"/>
                  </a:cubicBezTo>
                  <a:cubicBezTo>
                    <a:pt x="8491" y="7853"/>
                    <a:pt x="8445" y="7784"/>
                    <a:pt x="8400" y="7716"/>
                  </a:cubicBezTo>
                  <a:cubicBezTo>
                    <a:pt x="8362" y="7679"/>
                    <a:pt x="8295" y="7641"/>
                    <a:pt x="8234" y="7641"/>
                  </a:cubicBezTo>
                  <a:close/>
                  <a:moveTo>
                    <a:pt x="15613" y="7602"/>
                  </a:moveTo>
                  <a:cubicBezTo>
                    <a:pt x="15407" y="7602"/>
                    <a:pt x="15270" y="7716"/>
                    <a:pt x="15270" y="7921"/>
                  </a:cubicBezTo>
                  <a:cubicBezTo>
                    <a:pt x="15270" y="8035"/>
                    <a:pt x="15293" y="8104"/>
                    <a:pt x="15361" y="8172"/>
                  </a:cubicBezTo>
                  <a:cubicBezTo>
                    <a:pt x="15430" y="8241"/>
                    <a:pt x="15498" y="8264"/>
                    <a:pt x="15590" y="8264"/>
                  </a:cubicBezTo>
                  <a:cubicBezTo>
                    <a:pt x="15818" y="8264"/>
                    <a:pt x="15955" y="8150"/>
                    <a:pt x="15955" y="7944"/>
                  </a:cubicBezTo>
                  <a:cubicBezTo>
                    <a:pt x="15955" y="7716"/>
                    <a:pt x="15818" y="7602"/>
                    <a:pt x="15613" y="7602"/>
                  </a:cubicBezTo>
                  <a:close/>
                  <a:moveTo>
                    <a:pt x="2093" y="7873"/>
                  </a:moveTo>
                  <a:cubicBezTo>
                    <a:pt x="1989" y="7873"/>
                    <a:pt x="1893" y="7977"/>
                    <a:pt x="1872" y="8081"/>
                  </a:cubicBezTo>
                  <a:cubicBezTo>
                    <a:pt x="1872" y="8195"/>
                    <a:pt x="1986" y="8332"/>
                    <a:pt x="2100" y="8332"/>
                  </a:cubicBezTo>
                  <a:cubicBezTo>
                    <a:pt x="2214" y="8332"/>
                    <a:pt x="2351" y="8218"/>
                    <a:pt x="2351" y="8104"/>
                  </a:cubicBezTo>
                  <a:cubicBezTo>
                    <a:pt x="2351" y="7990"/>
                    <a:pt x="2237" y="7876"/>
                    <a:pt x="2123" y="7876"/>
                  </a:cubicBezTo>
                  <a:cubicBezTo>
                    <a:pt x="2113" y="7874"/>
                    <a:pt x="2103" y="7873"/>
                    <a:pt x="2093" y="7873"/>
                  </a:cubicBezTo>
                  <a:close/>
                  <a:moveTo>
                    <a:pt x="9541" y="7762"/>
                  </a:moveTo>
                  <a:cubicBezTo>
                    <a:pt x="9381" y="7762"/>
                    <a:pt x="9244" y="7898"/>
                    <a:pt x="9221" y="8058"/>
                  </a:cubicBezTo>
                  <a:cubicBezTo>
                    <a:pt x="9221" y="8218"/>
                    <a:pt x="9358" y="8378"/>
                    <a:pt x="9518" y="8378"/>
                  </a:cubicBezTo>
                  <a:cubicBezTo>
                    <a:pt x="9701" y="8378"/>
                    <a:pt x="9838" y="8241"/>
                    <a:pt x="9838" y="8058"/>
                  </a:cubicBezTo>
                  <a:cubicBezTo>
                    <a:pt x="9838" y="7898"/>
                    <a:pt x="9701" y="7762"/>
                    <a:pt x="9541" y="7762"/>
                  </a:cubicBezTo>
                  <a:close/>
                  <a:moveTo>
                    <a:pt x="16935" y="7666"/>
                  </a:moveTo>
                  <a:cubicBezTo>
                    <a:pt x="16872" y="7666"/>
                    <a:pt x="16748" y="7722"/>
                    <a:pt x="16708" y="7762"/>
                  </a:cubicBezTo>
                  <a:cubicBezTo>
                    <a:pt x="16617" y="7830"/>
                    <a:pt x="16594" y="7944"/>
                    <a:pt x="16594" y="8035"/>
                  </a:cubicBezTo>
                  <a:cubicBezTo>
                    <a:pt x="16594" y="8127"/>
                    <a:pt x="16617" y="8218"/>
                    <a:pt x="16685" y="8287"/>
                  </a:cubicBezTo>
                  <a:cubicBezTo>
                    <a:pt x="16754" y="8355"/>
                    <a:pt x="16845" y="8378"/>
                    <a:pt x="16936" y="8401"/>
                  </a:cubicBezTo>
                  <a:cubicBezTo>
                    <a:pt x="16941" y="8403"/>
                    <a:pt x="16948" y="8404"/>
                    <a:pt x="16956" y="8404"/>
                  </a:cubicBezTo>
                  <a:cubicBezTo>
                    <a:pt x="17020" y="8404"/>
                    <a:pt x="17170" y="8330"/>
                    <a:pt x="17210" y="8309"/>
                  </a:cubicBezTo>
                  <a:cubicBezTo>
                    <a:pt x="17279" y="8241"/>
                    <a:pt x="17279" y="8127"/>
                    <a:pt x="17324" y="8035"/>
                  </a:cubicBezTo>
                  <a:cubicBezTo>
                    <a:pt x="17279" y="7944"/>
                    <a:pt x="17279" y="7853"/>
                    <a:pt x="17210" y="7784"/>
                  </a:cubicBezTo>
                  <a:cubicBezTo>
                    <a:pt x="17142" y="7693"/>
                    <a:pt x="17051" y="7693"/>
                    <a:pt x="16959" y="7670"/>
                  </a:cubicBezTo>
                  <a:cubicBezTo>
                    <a:pt x="16953" y="7667"/>
                    <a:pt x="16945" y="7666"/>
                    <a:pt x="16935" y="7666"/>
                  </a:cubicBezTo>
                  <a:close/>
                  <a:moveTo>
                    <a:pt x="3469" y="7967"/>
                  </a:moveTo>
                  <a:cubicBezTo>
                    <a:pt x="3310" y="7967"/>
                    <a:pt x="3218" y="8035"/>
                    <a:pt x="3218" y="8195"/>
                  </a:cubicBezTo>
                  <a:cubicBezTo>
                    <a:pt x="3218" y="8355"/>
                    <a:pt x="3310" y="8446"/>
                    <a:pt x="3469" y="8446"/>
                  </a:cubicBezTo>
                  <a:cubicBezTo>
                    <a:pt x="3606" y="8446"/>
                    <a:pt x="3698" y="8355"/>
                    <a:pt x="3698" y="8195"/>
                  </a:cubicBezTo>
                  <a:cubicBezTo>
                    <a:pt x="3698" y="8035"/>
                    <a:pt x="3606" y="7967"/>
                    <a:pt x="3469" y="7967"/>
                  </a:cubicBezTo>
                  <a:close/>
                  <a:moveTo>
                    <a:pt x="10865" y="7876"/>
                  </a:moveTo>
                  <a:cubicBezTo>
                    <a:pt x="10682" y="7876"/>
                    <a:pt x="10568" y="7967"/>
                    <a:pt x="10568" y="8150"/>
                  </a:cubicBezTo>
                  <a:cubicBezTo>
                    <a:pt x="10568" y="8378"/>
                    <a:pt x="10659" y="8469"/>
                    <a:pt x="10865" y="8469"/>
                  </a:cubicBezTo>
                  <a:cubicBezTo>
                    <a:pt x="11070" y="8469"/>
                    <a:pt x="11184" y="8378"/>
                    <a:pt x="11184" y="8172"/>
                  </a:cubicBezTo>
                  <a:cubicBezTo>
                    <a:pt x="11184" y="7967"/>
                    <a:pt x="11070" y="7876"/>
                    <a:pt x="10865" y="7876"/>
                  </a:cubicBezTo>
                  <a:close/>
                  <a:moveTo>
                    <a:pt x="4816" y="8058"/>
                  </a:moveTo>
                  <a:cubicBezTo>
                    <a:pt x="4702" y="8058"/>
                    <a:pt x="4542" y="8218"/>
                    <a:pt x="4542" y="8332"/>
                  </a:cubicBezTo>
                  <a:cubicBezTo>
                    <a:pt x="4519" y="8446"/>
                    <a:pt x="4679" y="8606"/>
                    <a:pt x="4793" y="8606"/>
                  </a:cubicBezTo>
                  <a:cubicBezTo>
                    <a:pt x="4907" y="8606"/>
                    <a:pt x="5067" y="8446"/>
                    <a:pt x="5067" y="8332"/>
                  </a:cubicBezTo>
                  <a:cubicBezTo>
                    <a:pt x="5067" y="8218"/>
                    <a:pt x="4930" y="8081"/>
                    <a:pt x="4816" y="8058"/>
                  </a:cubicBezTo>
                  <a:close/>
                  <a:moveTo>
                    <a:pt x="12234" y="7967"/>
                  </a:moveTo>
                  <a:cubicBezTo>
                    <a:pt x="12075" y="7967"/>
                    <a:pt x="11892" y="8127"/>
                    <a:pt x="11892" y="8309"/>
                  </a:cubicBezTo>
                  <a:cubicBezTo>
                    <a:pt x="11892" y="8469"/>
                    <a:pt x="12052" y="8629"/>
                    <a:pt x="12212" y="8629"/>
                  </a:cubicBezTo>
                  <a:cubicBezTo>
                    <a:pt x="12221" y="8630"/>
                    <a:pt x="12230" y="8631"/>
                    <a:pt x="12239" y="8631"/>
                  </a:cubicBezTo>
                  <a:cubicBezTo>
                    <a:pt x="12392" y="8631"/>
                    <a:pt x="12554" y="8460"/>
                    <a:pt x="12554" y="8309"/>
                  </a:cubicBezTo>
                  <a:cubicBezTo>
                    <a:pt x="12554" y="8150"/>
                    <a:pt x="12394" y="7967"/>
                    <a:pt x="12234" y="7967"/>
                  </a:cubicBezTo>
                  <a:close/>
                  <a:moveTo>
                    <a:pt x="6148" y="8170"/>
                  </a:moveTo>
                  <a:cubicBezTo>
                    <a:pt x="6138" y="8170"/>
                    <a:pt x="6128" y="8171"/>
                    <a:pt x="6117" y="8172"/>
                  </a:cubicBezTo>
                  <a:cubicBezTo>
                    <a:pt x="5980" y="8172"/>
                    <a:pt x="5866" y="8287"/>
                    <a:pt x="5866" y="8446"/>
                  </a:cubicBezTo>
                  <a:cubicBezTo>
                    <a:pt x="5866" y="8606"/>
                    <a:pt x="5980" y="8697"/>
                    <a:pt x="6163" y="8697"/>
                  </a:cubicBezTo>
                  <a:cubicBezTo>
                    <a:pt x="6300" y="8697"/>
                    <a:pt x="6414" y="8583"/>
                    <a:pt x="6414" y="8423"/>
                  </a:cubicBezTo>
                  <a:cubicBezTo>
                    <a:pt x="6414" y="8317"/>
                    <a:pt x="6294" y="8170"/>
                    <a:pt x="6148" y="8170"/>
                  </a:cubicBezTo>
                  <a:close/>
                  <a:moveTo>
                    <a:pt x="13558" y="8058"/>
                  </a:moveTo>
                  <a:cubicBezTo>
                    <a:pt x="13376" y="8058"/>
                    <a:pt x="13239" y="8218"/>
                    <a:pt x="13216" y="8378"/>
                  </a:cubicBezTo>
                  <a:cubicBezTo>
                    <a:pt x="13216" y="8583"/>
                    <a:pt x="13353" y="8720"/>
                    <a:pt x="13558" y="8743"/>
                  </a:cubicBezTo>
                  <a:cubicBezTo>
                    <a:pt x="13741" y="8743"/>
                    <a:pt x="13901" y="8606"/>
                    <a:pt x="13901" y="8401"/>
                  </a:cubicBezTo>
                  <a:cubicBezTo>
                    <a:pt x="13901" y="8218"/>
                    <a:pt x="13741" y="8058"/>
                    <a:pt x="13558" y="8058"/>
                  </a:cubicBezTo>
                  <a:close/>
                  <a:moveTo>
                    <a:pt x="103" y="8372"/>
                  </a:moveTo>
                  <a:cubicBezTo>
                    <a:pt x="74" y="8372"/>
                    <a:pt x="46" y="8378"/>
                    <a:pt x="23" y="8378"/>
                  </a:cubicBezTo>
                  <a:cubicBezTo>
                    <a:pt x="23" y="8378"/>
                    <a:pt x="0" y="8446"/>
                    <a:pt x="0" y="8469"/>
                  </a:cubicBezTo>
                  <a:cubicBezTo>
                    <a:pt x="0" y="8515"/>
                    <a:pt x="0" y="8538"/>
                    <a:pt x="0" y="8583"/>
                  </a:cubicBezTo>
                  <a:cubicBezTo>
                    <a:pt x="0" y="8629"/>
                    <a:pt x="0" y="8675"/>
                    <a:pt x="0" y="8720"/>
                  </a:cubicBezTo>
                  <a:cubicBezTo>
                    <a:pt x="0" y="8743"/>
                    <a:pt x="23" y="8766"/>
                    <a:pt x="23" y="8766"/>
                  </a:cubicBezTo>
                  <a:cubicBezTo>
                    <a:pt x="57" y="8766"/>
                    <a:pt x="86" y="8772"/>
                    <a:pt x="111" y="8772"/>
                  </a:cubicBezTo>
                  <a:cubicBezTo>
                    <a:pt x="137" y="8772"/>
                    <a:pt x="160" y="8766"/>
                    <a:pt x="183" y="8743"/>
                  </a:cubicBezTo>
                  <a:cubicBezTo>
                    <a:pt x="228" y="8697"/>
                    <a:pt x="274" y="8652"/>
                    <a:pt x="274" y="8583"/>
                  </a:cubicBezTo>
                  <a:cubicBezTo>
                    <a:pt x="274" y="8492"/>
                    <a:pt x="228" y="8446"/>
                    <a:pt x="183" y="8401"/>
                  </a:cubicBezTo>
                  <a:cubicBezTo>
                    <a:pt x="160" y="8378"/>
                    <a:pt x="131" y="8372"/>
                    <a:pt x="103" y="8372"/>
                  </a:cubicBezTo>
                  <a:close/>
                  <a:moveTo>
                    <a:pt x="7487" y="8264"/>
                  </a:moveTo>
                  <a:cubicBezTo>
                    <a:pt x="7418" y="8287"/>
                    <a:pt x="7327" y="8309"/>
                    <a:pt x="7281" y="8378"/>
                  </a:cubicBezTo>
                  <a:cubicBezTo>
                    <a:pt x="7236" y="8423"/>
                    <a:pt x="7190" y="8515"/>
                    <a:pt x="7190" y="8583"/>
                  </a:cubicBezTo>
                  <a:cubicBezTo>
                    <a:pt x="7190" y="8652"/>
                    <a:pt x="7236" y="8743"/>
                    <a:pt x="7281" y="8789"/>
                  </a:cubicBezTo>
                  <a:cubicBezTo>
                    <a:pt x="7350" y="8834"/>
                    <a:pt x="7418" y="8857"/>
                    <a:pt x="7510" y="8857"/>
                  </a:cubicBezTo>
                  <a:cubicBezTo>
                    <a:pt x="7555" y="8857"/>
                    <a:pt x="7647" y="8834"/>
                    <a:pt x="7692" y="8789"/>
                  </a:cubicBezTo>
                  <a:cubicBezTo>
                    <a:pt x="7738" y="8720"/>
                    <a:pt x="7783" y="8652"/>
                    <a:pt x="7783" y="8560"/>
                  </a:cubicBezTo>
                  <a:cubicBezTo>
                    <a:pt x="7783" y="8492"/>
                    <a:pt x="7738" y="8423"/>
                    <a:pt x="7692" y="8355"/>
                  </a:cubicBezTo>
                  <a:cubicBezTo>
                    <a:pt x="7647" y="8309"/>
                    <a:pt x="7555" y="8287"/>
                    <a:pt x="7487" y="8264"/>
                  </a:cubicBezTo>
                  <a:close/>
                  <a:moveTo>
                    <a:pt x="14882" y="8195"/>
                  </a:moveTo>
                  <a:cubicBezTo>
                    <a:pt x="14654" y="8195"/>
                    <a:pt x="14540" y="8332"/>
                    <a:pt x="14540" y="8538"/>
                  </a:cubicBezTo>
                  <a:cubicBezTo>
                    <a:pt x="14540" y="8743"/>
                    <a:pt x="14654" y="8880"/>
                    <a:pt x="14882" y="8880"/>
                  </a:cubicBezTo>
                  <a:cubicBezTo>
                    <a:pt x="15088" y="8880"/>
                    <a:pt x="15202" y="8743"/>
                    <a:pt x="15202" y="8538"/>
                  </a:cubicBezTo>
                  <a:cubicBezTo>
                    <a:pt x="15202" y="8332"/>
                    <a:pt x="15088" y="8195"/>
                    <a:pt x="14882" y="8195"/>
                  </a:cubicBezTo>
                  <a:close/>
                  <a:moveTo>
                    <a:pt x="1370" y="8469"/>
                  </a:moveTo>
                  <a:cubicBezTo>
                    <a:pt x="1347" y="8515"/>
                    <a:pt x="1278" y="8492"/>
                    <a:pt x="1210" y="8538"/>
                  </a:cubicBezTo>
                  <a:cubicBezTo>
                    <a:pt x="1164" y="8583"/>
                    <a:pt x="1187" y="8652"/>
                    <a:pt x="1141" y="8697"/>
                  </a:cubicBezTo>
                  <a:cubicBezTo>
                    <a:pt x="1164" y="8743"/>
                    <a:pt x="1187" y="8789"/>
                    <a:pt x="1210" y="8857"/>
                  </a:cubicBezTo>
                  <a:cubicBezTo>
                    <a:pt x="1233" y="8926"/>
                    <a:pt x="1324" y="8926"/>
                    <a:pt x="1370" y="8926"/>
                  </a:cubicBezTo>
                  <a:cubicBezTo>
                    <a:pt x="1378" y="8930"/>
                    <a:pt x="1388" y="8932"/>
                    <a:pt x="1398" y="8932"/>
                  </a:cubicBezTo>
                  <a:cubicBezTo>
                    <a:pt x="1441" y="8932"/>
                    <a:pt x="1492" y="8898"/>
                    <a:pt x="1529" y="8880"/>
                  </a:cubicBezTo>
                  <a:cubicBezTo>
                    <a:pt x="1598" y="8834"/>
                    <a:pt x="1575" y="8766"/>
                    <a:pt x="1621" y="8697"/>
                  </a:cubicBezTo>
                  <a:cubicBezTo>
                    <a:pt x="1598" y="8652"/>
                    <a:pt x="1575" y="8606"/>
                    <a:pt x="1552" y="8560"/>
                  </a:cubicBezTo>
                  <a:cubicBezTo>
                    <a:pt x="1506" y="8492"/>
                    <a:pt x="1415" y="8515"/>
                    <a:pt x="1370" y="8469"/>
                  </a:cubicBezTo>
                  <a:close/>
                  <a:moveTo>
                    <a:pt x="8823" y="8375"/>
                  </a:moveTo>
                  <a:cubicBezTo>
                    <a:pt x="8811" y="8375"/>
                    <a:pt x="8800" y="8376"/>
                    <a:pt x="8788" y="8378"/>
                  </a:cubicBezTo>
                  <a:cubicBezTo>
                    <a:pt x="8628" y="8378"/>
                    <a:pt x="8491" y="8515"/>
                    <a:pt x="8491" y="8675"/>
                  </a:cubicBezTo>
                  <a:cubicBezTo>
                    <a:pt x="8491" y="8834"/>
                    <a:pt x="8628" y="8971"/>
                    <a:pt x="8811" y="8971"/>
                  </a:cubicBezTo>
                  <a:cubicBezTo>
                    <a:pt x="8970" y="8971"/>
                    <a:pt x="9107" y="8834"/>
                    <a:pt x="9107" y="8652"/>
                  </a:cubicBezTo>
                  <a:cubicBezTo>
                    <a:pt x="9086" y="8504"/>
                    <a:pt x="8967" y="8375"/>
                    <a:pt x="8823" y="8375"/>
                  </a:cubicBezTo>
                  <a:close/>
                  <a:moveTo>
                    <a:pt x="16229" y="8264"/>
                  </a:moveTo>
                  <a:cubicBezTo>
                    <a:pt x="16160" y="8264"/>
                    <a:pt x="16001" y="8332"/>
                    <a:pt x="15955" y="8378"/>
                  </a:cubicBezTo>
                  <a:cubicBezTo>
                    <a:pt x="15886" y="8446"/>
                    <a:pt x="15864" y="8538"/>
                    <a:pt x="15841" y="8629"/>
                  </a:cubicBezTo>
                  <a:cubicBezTo>
                    <a:pt x="15841" y="8675"/>
                    <a:pt x="15909" y="8857"/>
                    <a:pt x="15955" y="8880"/>
                  </a:cubicBezTo>
                  <a:cubicBezTo>
                    <a:pt x="16023" y="8971"/>
                    <a:pt x="16115" y="8994"/>
                    <a:pt x="16206" y="8994"/>
                  </a:cubicBezTo>
                  <a:cubicBezTo>
                    <a:pt x="16297" y="8994"/>
                    <a:pt x="16389" y="8971"/>
                    <a:pt x="16480" y="8903"/>
                  </a:cubicBezTo>
                  <a:cubicBezTo>
                    <a:pt x="16548" y="8834"/>
                    <a:pt x="16548" y="8743"/>
                    <a:pt x="16571" y="8652"/>
                  </a:cubicBezTo>
                  <a:cubicBezTo>
                    <a:pt x="16594" y="8606"/>
                    <a:pt x="16526" y="8423"/>
                    <a:pt x="16480" y="8378"/>
                  </a:cubicBezTo>
                  <a:cubicBezTo>
                    <a:pt x="16411" y="8309"/>
                    <a:pt x="16297" y="8309"/>
                    <a:pt x="16229" y="8264"/>
                  </a:cubicBezTo>
                  <a:close/>
                  <a:moveTo>
                    <a:pt x="2739" y="8560"/>
                  </a:moveTo>
                  <a:cubicBezTo>
                    <a:pt x="2602" y="8583"/>
                    <a:pt x="2488" y="8675"/>
                    <a:pt x="2488" y="8811"/>
                  </a:cubicBezTo>
                  <a:cubicBezTo>
                    <a:pt x="2488" y="8880"/>
                    <a:pt x="2511" y="8926"/>
                    <a:pt x="2556" y="8948"/>
                  </a:cubicBezTo>
                  <a:cubicBezTo>
                    <a:pt x="2596" y="8988"/>
                    <a:pt x="2635" y="9044"/>
                    <a:pt x="2689" y="9044"/>
                  </a:cubicBezTo>
                  <a:cubicBezTo>
                    <a:pt x="2698" y="9044"/>
                    <a:pt x="2707" y="9043"/>
                    <a:pt x="2716" y="9040"/>
                  </a:cubicBezTo>
                  <a:cubicBezTo>
                    <a:pt x="2729" y="9043"/>
                    <a:pt x="2740" y="9044"/>
                    <a:pt x="2750" y="9044"/>
                  </a:cubicBezTo>
                  <a:cubicBezTo>
                    <a:pt x="2814" y="9044"/>
                    <a:pt x="2837" y="8988"/>
                    <a:pt x="2876" y="8948"/>
                  </a:cubicBezTo>
                  <a:cubicBezTo>
                    <a:pt x="2944" y="8926"/>
                    <a:pt x="2967" y="8880"/>
                    <a:pt x="2967" y="8811"/>
                  </a:cubicBezTo>
                  <a:cubicBezTo>
                    <a:pt x="2967" y="8720"/>
                    <a:pt x="2922" y="8697"/>
                    <a:pt x="2876" y="8652"/>
                  </a:cubicBezTo>
                  <a:cubicBezTo>
                    <a:pt x="2830" y="8606"/>
                    <a:pt x="2808" y="8560"/>
                    <a:pt x="2739" y="8560"/>
                  </a:cubicBezTo>
                  <a:close/>
                  <a:moveTo>
                    <a:pt x="10134" y="8492"/>
                  </a:moveTo>
                  <a:cubicBezTo>
                    <a:pt x="9929" y="8492"/>
                    <a:pt x="9838" y="8606"/>
                    <a:pt x="9838" y="8789"/>
                  </a:cubicBezTo>
                  <a:cubicBezTo>
                    <a:pt x="9838" y="9017"/>
                    <a:pt x="9929" y="9108"/>
                    <a:pt x="10134" y="9108"/>
                  </a:cubicBezTo>
                  <a:cubicBezTo>
                    <a:pt x="10340" y="9108"/>
                    <a:pt x="10431" y="9017"/>
                    <a:pt x="10431" y="8811"/>
                  </a:cubicBezTo>
                  <a:cubicBezTo>
                    <a:pt x="10431" y="8606"/>
                    <a:pt x="10340" y="8492"/>
                    <a:pt x="10134" y="8492"/>
                  </a:cubicBezTo>
                  <a:close/>
                  <a:moveTo>
                    <a:pt x="17530" y="8401"/>
                  </a:moveTo>
                  <a:cubicBezTo>
                    <a:pt x="17507" y="8401"/>
                    <a:pt x="17370" y="8446"/>
                    <a:pt x="17347" y="8469"/>
                  </a:cubicBezTo>
                  <a:cubicBezTo>
                    <a:pt x="17256" y="8538"/>
                    <a:pt x="17233" y="8583"/>
                    <a:pt x="17210" y="8675"/>
                  </a:cubicBezTo>
                  <a:cubicBezTo>
                    <a:pt x="17142" y="8903"/>
                    <a:pt x="17279" y="9108"/>
                    <a:pt x="17507" y="9131"/>
                  </a:cubicBezTo>
                  <a:cubicBezTo>
                    <a:pt x="17530" y="9131"/>
                    <a:pt x="17553" y="9131"/>
                    <a:pt x="17553" y="9108"/>
                  </a:cubicBezTo>
                  <a:cubicBezTo>
                    <a:pt x="17576" y="9017"/>
                    <a:pt x="17576" y="8903"/>
                    <a:pt x="17598" y="8789"/>
                  </a:cubicBezTo>
                  <a:cubicBezTo>
                    <a:pt x="17576" y="8720"/>
                    <a:pt x="17576" y="8629"/>
                    <a:pt x="17553" y="8560"/>
                  </a:cubicBezTo>
                  <a:cubicBezTo>
                    <a:pt x="17553" y="8492"/>
                    <a:pt x="17598" y="8446"/>
                    <a:pt x="17530" y="8401"/>
                  </a:cubicBezTo>
                  <a:close/>
                  <a:moveTo>
                    <a:pt x="4063" y="8675"/>
                  </a:moveTo>
                  <a:cubicBezTo>
                    <a:pt x="4017" y="8720"/>
                    <a:pt x="3949" y="8697"/>
                    <a:pt x="3903" y="8743"/>
                  </a:cubicBezTo>
                  <a:cubicBezTo>
                    <a:pt x="3835" y="8789"/>
                    <a:pt x="3812" y="8857"/>
                    <a:pt x="3812" y="8926"/>
                  </a:cubicBezTo>
                  <a:cubicBezTo>
                    <a:pt x="3789" y="8971"/>
                    <a:pt x="3835" y="9040"/>
                    <a:pt x="3858" y="9085"/>
                  </a:cubicBezTo>
                  <a:cubicBezTo>
                    <a:pt x="3903" y="9177"/>
                    <a:pt x="3994" y="9177"/>
                    <a:pt x="4063" y="9200"/>
                  </a:cubicBezTo>
                  <a:cubicBezTo>
                    <a:pt x="4071" y="9204"/>
                    <a:pt x="4080" y="9206"/>
                    <a:pt x="4088" y="9206"/>
                  </a:cubicBezTo>
                  <a:cubicBezTo>
                    <a:pt x="4126" y="9206"/>
                    <a:pt x="4167" y="9168"/>
                    <a:pt x="4223" y="9131"/>
                  </a:cubicBezTo>
                  <a:cubicBezTo>
                    <a:pt x="4291" y="9108"/>
                    <a:pt x="4291" y="9017"/>
                    <a:pt x="4337" y="8948"/>
                  </a:cubicBezTo>
                  <a:cubicBezTo>
                    <a:pt x="4291" y="8880"/>
                    <a:pt x="4291" y="8811"/>
                    <a:pt x="4246" y="8766"/>
                  </a:cubicBezTo>
                  <a:cubicBezTo>
                    <a:pt x="4177" y="8697"/>
                    <a:pt x="4109" y="8720"/>
                    <a:pt x="4063" y="8675"/>
                  </a:cubicBezTo>
                  <a:close/>
                  <a:moveTo>
                    <a:pt x="11481" y="8560"/>
                  </a:moveTo>
                  <a:cubicBezTo>
                    <a:pt x="11321" y="8560"/>
                    <a:pt x="11162" y="8743"/>
                    <a:pt x="11139" y="8903"/>
                  </a:cubicBezTo>
                  <a:cubicBezTo>
                    <a:pt x="11139" y="9063"/>
                    <a:pt x="11321" y="9245"/>
                    <a:pt x="11481" y="9245"/>
                  </a:cubicBezTo>
                  <a:cubicBezTo>
                    <a:pt x="11641" y="9245"/>
                    <a:pt x="11801" y="9085"/>
                    <a:pt x="11824" y="8926"/>
                  </a:cubicBezTo>
                  <a:cubicBezTo>
                    <a:pt x="11824" y="8766"/>
                    <a:pt x="11641" y="8583"/>
                    <a:pt x="11481" y="8560"/>
                  </a:cubicBezTo>
                  <a:close/>
                  <a:moveTo>
                    <a:pt x="5410" y="8766"/>
                  </a:moveTo>
                  <a:cubicBezTo>
                    <a:pt x="5250" y="8766"/>
                    <a:pt x="5136" y="8880"/>
                    <a:pt x="5136" y="9040"/>
                  </a:cubicBezTo>
                  <a:cubicBezTo>
                    <a:pt x="5136" y="9200"/>
                    <a:pt x="5250" y="9314"/>
                    <a:pt x="5410" y="9314"/>
                  </a:cubicBezTo>
                  <a:cubicBezTo>
                    <a:pt x="5569" y="9314"/>
                    <a:pt x="5684" y="9200"/>
                    <a:pt x="5684" y="9040"/>
                  </a:cubicBezTo>
                  <a:cubicBezTo>
                    <a:pt x="5684" y="8880"/>
                    <a:pt x="5569" y="8766"/>
                    <a:pt x="5410" y="8766"/>
                  </a:cubicBezTo>
                  <a:close/>
                  <a:moveTo>
                    <a:pt x="12828" y="8675"/>
                  </a:moveTo>
                  <a:cubicBezTo>
                    <a:pt x="12622" y="8675"/>
                    <a:pt x="12508" y="8811"/>
                    <a:pt x="12485" y="8994"/>
                  </a:cubicBezTo>
                  <a:cubicBezTo>
                    <a:pt x="12485" y="9200"/>
                    <a:pt x="12645" y="9336"/>
                    <a:pt x="12828" y="9336"/>
                  </a:cubicBezTo>
                  <a:cubicBezTo>
                    <a:pt x="13010" y="9336"/>
                    <a:pt x="13170" y="9177"/>
                    <a:pt x="13170" y="9017"/>
                  </a:cubicBezTo>
                  <a:cubicBezTo>
                    <a:pt x="13170" y="8834"/>
                    <a:pt x="13010" y="8675"/>
                    <a:pt x="12828" y="8675"/>
                  </a:cubicBezTo>
                  <a:close/>
                  <a:moveTo>
                    <a:pt x="6756" y="8903"/>
                  </a:moveTo>
                  <a:cubicBezTo>
                    <a:pt x="6688" y="8903"/>
                    <a:pt x="6619" y="8903"/>
                    <a:pt x="6551" y="8971"/>
                  </a:cubicBezTo>
                  <a:cubicBezTo>
                    <a:pt x="6505" y="9040"/>
                    <a:pt x="6460" y="9085"/>
                    <a:pt x="6482" y="9154"/>
                  </a:cubicBezTo>
                  <a:cubicBezTo>
                    <a:pt x="6482" y="9245"/>
                    <a:pt x="6482" y="9314"/>
                    <a:pt x="6551" y="9359"/>
                  </a:cubicBezTo>
                  <a:cubicBezTo>
                    <a:pt x="6610" y="9399"/>
                    <a:pt x="6652" y="9455"/>
                    <a:pt x="6707" y="9455"/>
                  </a:cubicBezTo>
                  <a:cubicBezTo>
                    <a:pt x="6715" y="9455"/>
                    <a:pt x="6724" y="9454"/>
                    <a:pt x="6733" y="9451"/>
                  </a:cubicBezTo>
                  <a:cubicBezTo>
                    <a:pt x="6825" y="9451"/>
                    <a:pt x="6893" y="9428"/>
                    <a:pt x="6939" y="9359"/>
                  </a:cubicBezTo>
                  <a:cubicBezTo>
                    <a:pt x="7007" y="9314"/>
                    <a:pt x="7030" y="9245"/>
                    <a:pt x="7030" y="9177"/>
                  </a:cubicBezTo>
                  <a:cubicBezTo>
                    <a:pt x="7007" y="9108"/>
                    <a:pt x="7007" y="9040"/>
                    <a:pt x="6962" y="8994"/>
                  </a:cubicBezTo>
                  <a:cubicBezTo>
                    <a:pt x="6893" y="8926"/>
                    <a:pt x="6848" y="8903"/>
                    <a:pt x="6756" y="8903"/>
                  </a:cubicBezTo>
                  <a:close/>
                  <a:moveTo>
                    <a:pt x="14175" y="8811"/>
                  </a:moveTo>
                  <a:cubicBezTo>
                    <a:pt x="13969" y="8811"/>
                    <a:pt x="13832" y="8926"/>
                    <a:pt x="13832" y="9131"/>
                  </a:cubicBezTo>
                  <a:cubicBezTo>
                    <a:pt x="13832" y="9336"/>
                    <a:pt x="13946" y="9473"/>
                    <a:pt x="14152" y="9473"/>
                  </a:cubicBezTo>
                  <a:cubicBezTo>
                    <a:pt x="14380" y="9473"/>
                    <a:pt x="14494" y="9359"/>
                    <a:pt x="14494" y="9131"/>
                  </a:cubicBezTo>
                  <a:cubicBezTo>
                    <a:pt x="14494" y="8926"/>
                    <a:pt x="14380" y="8811"/>
                    <a:pt x="14175" y="8811"/>
                  </a:cubicBezTo>
                  <a:close/>
                  <a:moveTo>
                    <a:pt x="644" y="9079"/>
                  </a:moveTo>
                  <a:cubicBezTo>
                    <a:pt x="614" y="9079"/>
                    <a:pt x="562" y="9113"/>
                    <a:pt x="525" y="9131"/>
                  </a:cubicBezTo>
                  <a:cubicBezTo>
                    <a:pt x="457" y="9154"/>
                    <a:pt x="479" y="9245"/>
                    <a:pt x="434" y="9291"/>
                  </a:cubicBezTo>
                  <a:cubicBezTo>
                    <a:pt x="457" y="9336"/>
                    <a:pt x="479" y="9405"/>
                    <a:pt x="502" y="9451"/>
                  </a:cubicBezTo>
                  <a:cubicBezTo>
                    <a:pt x="525" y="9519"/>
                    <a:pt x="616" y="9519"/>
                    <a:pt x="662" y="9542"/>
                  </a:cubicBezTo>
                  <a:cubicBezTo>
                    <a:pt x="708" y="9542"/>
                    <a:pt x="776" y="9496"/>
                    <a:pt x="822" y="9473"/>
                  </a:cubicBezTo>
                  <a:cubicBezTo>
                    <a:pt x="890" y="9451"/>
                    <a:pt x="867" y="9359"/>
                    <a:pt x="913" y="9314"/>
                  </a:cubicBezTo>
                  <a:cubicBezTo>
                    <a:pt x="890" y="9268"/>
                    <a:pt x="867" y="9200"/>
                    <a:pt x="845" y="9154"/>
                  </a:cubicBezTo>
                  <a:cubicBezTo>
                    <a:pt x="799" y="9085"/>
                    <a:pt x="730" y="9108"/>
                    <a:pt x="662" y="9085"/>
                  </a:cubicBezTo>
                  <a:cubicBezTo>
                    <a:pt x="658" y="9081"/>
                    <a:pt x="652" y="9079"/>
                    <a:pt x="644" y="9079"/>
                  </a:cubicBezTo>
                  <a:close/>
                  <a:moveTo>
                    <a:pt x="8080" y="8971"/>
                  </a:moveTo>
                  <a:cubicBezTo>
                    <a:pt x="7920" y="8971"/>
                    <a:pt x="7783" y="9108"/>
                    <a:pt x="7783" y="9291"/>
                  </a:cubicBezTo>
                  <a:cubicBezTo>
                    <a:pt x="7783" y="9428"/>
                    <a:pt x="7943" y="9588"/>
                    <a:pt x="8080" y="9588"/>
                  </a:cubicBezTo>
                  <a:cubicBezTo>
                    <a:pt x="8263" y="9588"/>
                    <a:pt x="8400" y="9428"/>
                    <a:pt x="8400" y="9268"/>
                  </a:cubicBezTo>
                  <a:cubicBezTo>
                    <a:pt x="8400" y="9108"/>
                    <a:pt x="8240" y="8971"/>
                    <a:pt x="8080" y="8971"/>
                  </a:cubicBezTo>
                  <a:close/>
                  <a:moveTo>
                    <a:pt x="15521" y="8880"/>
                  </a:moveTo>
                  <a:cubicBezTo>
                    <a:pt x="15476" y="8880"/>
                    <a:pt x="15293" y="8926"/>
                    <a:pt x="15270" y="8971"/>
                  </a:cubicBezTo>
                  <a:cubicBezTo>
                    <a:pt x="15202" y="9063"/>
                    <a:pt x="15156" y="9131"/>
                    <a:pt x="15133" y="9245"/>
                  </a:cubicBezTo>
                  <a:cubicBezTo>
                    <a:pt x="15133" y="9336"/>
                    <a:pt x="15202" y="9428"/>
                    <a:pt x="15247" y="9496"/>
                  </a:cubicBezTo>
                  <a:cubicBezTo>
                    <a:pt x="15316" y="9565"/>
                    <a:pt x="15407" y="9610"/>
                    <a:pt x="15498" y="9610"/>
                  </a:cubicBezTo>
                  <a:cubicBezTo>
                    <a:pt x="15544" y="9610"/>
                    <a:pt x="15727" y="9542"/>
                    <a:pt x="15749" y="9519"/>
                  </a:cubicBezTo>
                  <a:cubicBezTo>
                    <a:pt x="15818" y="9428"/>
                    <a:pt x="15864" y="9336"/>
                    <a:pt x="15886" y="9245"/>
                  </a:cubicBezTo>
                  <a:cubicBezTo>
                    <a:pt x="15864" y="9154"/>
                    <a:pt x="15841" y="9063"/>
                    <a:pt x="15772" y="8994"/>
                  </a:cubicBezTo>
                  <a:cubicBezTo>
                    <a:pt x="15704" y="8926"/>
                    <a:pt x="15613" y="8880"/>
                    <a:pt x="15521" y="8880"/>
                  </a:cubicBezTo>
                  <a:close/>
                  <a:moveTo>
                    <a:pt x="1981" y="9172"/>
                  </a:moveTo>
                  <a:cubicBezTo>
                    <a:pt x="1927" y="9172"/>
                    <a:pt x="1888" y="9226"/>
                    <a:pt x="1849" y="9245"/>
                  </a:cubicBezTo>
                  <a:cubicBezTo>
                    <a:pt x="1803" y="9291"/>
                    <a:pt x="1780" y="9336"/>
                    <a:pt x="1780" y="9405"/>
                  </a:cubicBezTo>
                  <a:cubicBezTo>
                    <a:pt x="1780" y="9473"/>
                    <a:pt x="1803" y="9519"/>
                    <a:pt x="1849" y="9565"/>
                  </a:cubicBezTo>
                  <a:cubicBezTo>
                    <a:pt x="1884" y="9600"/>
                    <a:pt x="1919" y="9648"/>
                    <a:pt x="1964" y="9648"/>
                  </a:cubicBezTo>
                  <a:cubicBezTo>
                    <a:pt x="1978" y="9648"/>
                    <a:pt x="1993" y="9644"/>
                    <a:pt x="2009" y="9633"/>
                  </a:cubicBezTo>
                  <a:cubicBezTo>
                    <a:pt x="2030" y="9644"/>
                    <a:pt x="2047" y="9648"/>
                    <a:pt x="2063" y="9648"/>
                  </a:cubicBezTo>
                  <a:cubicBezTo>
                    <a:pt x="2113" y="9648"/>
                    <a:pt x="2139" y="9600"/>
                    <a:pt x="2191" y="9565"/>
                  </a:cubicBezTo>
                  <a:cubicBezTo>
                    <a:pt x="2237" y="9519"/>
                    <a:pt x="2260" y="9473"/>
                    <a:pt x="2260" y="9405"/>
                  </a:cubicBezTo>
                  <a:cubicBezTo>
                    <a:pt x="2260" y="9314"/>
                    <a:pt x="2214" y="9291"/>
                    <a:pt x="2168" y="9245"/>
                  </a:cubicBezTo>
                  <a:cubicBezTo>
                    <a:pt x="2123" y="9177"/>
                    <a:pt x="2077" y="9177"/>
                    <a:pt x="2009" y="9177"/>
                  </a:cubicBezTo>
                  <a:cubicBezTo>
                    <a:pt x="1999" y="9174"/>
                    <a:pt x="1990" y="9172"/>
                    <a:pt x="1981" y="9172"/>
                  </a:cubicBezTo>
                  <a:close/>
                  <a:moveTo>
                    <a:pt x="9379" y="9093"/>
                  </a:moveTo>
                  <a:cubicBezTo>
                    <a:pt x="9305" y="9093"/>
                    <a:pt x="9252" y="9146"/>
                    <a:pt x="9199" y="9200"/>
                  </a:cubicBezTo>
                  <a:cubicBezTo>
                    <a:pt x="9153" y="9245"/>
                    <a:pt x="9130" y="9314"/>
                    <a:pt x="9130" y="9405"/>
                  </a:cubicBezTo>
                  <a:cubicBezTo>
                    <a:pt x="9130" y="9496"/>
                    <a:pt x="9153" y="9565"/>
                    <a:pt x="9199" y="9633"/>
                  </a:cubicBezTo>
                  <a:cubicBezTo>
                    <a:pt x="9244" y="9679"/>
                    <a:pt x="9336" y="9702"/>
                    <a:pt x="9427" y="9724"/>
                  </a:cubicBezTo>
                  <a:cubicBezTo>
                    <a:pt x="9518" y="9724"/>
                    <a:pt x="9587" y="9679"/>
                    <a:pt x="9655" y="9633"/>
                  </a:cubicBezTo>
                  <a:cubicBezTo>
                    <a:pt x="9701" y="9588"/>
                    <a:pt x="9746" y="9519"/>
                    <a:pt x="9746" y="9428"/>
                  </a:cubicBezTo>
                  <a:cubicBezTo>
                    <a:pt x="9724" y="9336"/>
                    <a:pt x="9724" y="9245"/>
                    <a:pt x="9655" y="9200"/>
                  </a:cubicBezTo>
                  <a:cubicBezTo>
                    <a:pt x="9618" y="9163"/>
                    <a:pt x="9566" y="9096"/>
                    <a:pt x="9500" y="9096"/>
                  </a:cubicBezTo>
                  <a:cubicBezTo>
                    <a:pt x="9484" y="9096"/>
                    <a:pt x="9467" y="9099"/>
                    <a:pt x="9450" y="9108"/>
                  </a:cubicBezTo>
                  <a:cubicBezTo>
                    <a:pt x="9424" y="9098"/>
                    <a:pt x="9401" y="9093"/>
                    <a:pt x="9379" y="9093"/>
                  </a:cubicBezTo>
                  <a:close/>
                  <a:moveTo>
                    <a:pt x="16842" y="9015"/>
                  </a:moveTo>
                  <a:cubicBezTo>
                    <a:pt x="16828" y="9015"/>
                    <a:pt x="16814" y="9015"/>
                    <a:pt x="16799" y="9017"/>
                  </a:cubicBezTo>
                  <a:cubicBezTo>
                    <a:pt x="16594" y="9017"/>
                    <a:pt x="16457" y="9154"/>
                    <a:pt x="16457" y="9382"/>
                  </a:cubicBezTo>
                  <a:cubicBezTo>
                    <a:pt x="16457" y="9588"/>
                    <a:pt x="16617" y="9747"/>
                    <a:pt x="16822" y="9747"/>
                  </a:cubicBezTo>
                  <a:cubicBezTo>
                    <a:pt x="17051" y="9724"/>
                    <a:pt x="17187" y="9588"/>
                    <a:pt x="17187" y="9359"/>
                  </a:cubicBezTo>
                  <a:cubicBezTo>
                    <a:pt x="17187" y="9167"/>
                    <a:pt x="17048" y="9015"/>
                    <a:pt x="16842" y="9015"/>
                  </a:cubicBezTo>
                  <a:close/>
                  <a:moveTo>
                    <a:pt x="3348" y="9281"/>
                  </a:moveTo>
                  <a:cubicBezTo>
                    <a:pt x="3338" y="9281"/>
                    <a:pt x="3333" y="9284"/>
                    <a:pt x="3333" y="9291"/>
                  </a:cubicBezTo>
                  <a:cubicBezTo>
                    <a:pt x="3287" y="9314"/>
                    <a:pt x="3218" y="9314"/>
                    <a:pt x="3173" y="9336"/>
                  </a:cubicBezTo>
                  <a:cubicBezTo>
                    <a:pt x="3104" y="9405"/>
                    <a:pt x="3081" y="9473"/>
                    <a:pt x="3059" y="9542"/>
                  </a:cubicBezTo>
                  <a:cubicBezTo>
                    <a:pt x="3059" y="9588"/>
                    <a:pt x="3104" y="9633"/>
                    <a:pt x="3127" y="9679"/>
                  </a:cubicBezTo>
                  <a:cubicBezTo>
                    <a:pt x="3150" y="9770"/>
                    <a:pt x="3241" y="9793"/>
                    <a:pt x="3310" y="9816"/>
                  </a:cubicBezTo>
                  <a:cubicBezTo>
                    <a:pt x="3355" y="9816"/>
                    <a:pt x="3424" y="9770"/>
                    <a:pt x="3469" y="9747"/>
                  </a:cubicBezTo>
                  <a:cubicBezTo>
                    <a:pt x="3561" y="9702"/>
                    <a:pt x="3561" y="9610"/>
                    <a:pt x="3584" y="9542"/>
                  </a:cubicBezTo>
                  <a:cubicBezTo>
                    <a:pt x="3584" y="9496"/>
                    <a:pt x="3584" y="9451"/>
                    <a:pt x="3561" y="9428"/>
                  </a:cubicBezTo>
                  <a:cubicBezTo>
                    <a:pt x="3538" y="9382"/>
                    <a:pt x="3492" y="9336"/>
                    <a:pt x="3447" y="9314"/>
                  </a:cubicBezTo>
                  <a:cubicBezTo>
                    <a:pt x="3414" y="9298"/>
                    <a:pt x="3371" y="9281"/>
                    <a:pt x="3348" y="9281"/>
                  </a:cubicBezTo>
                  <a:close/>
                  <a:moveTo>
                    <a:pt x="10751" y="9177"/>
                  </a:moveTo>
                  <a:cubicBezTo>
                    <a:pt x="10682" y="9177"/>
                    <a:pt x="10522" y="9268"/>
                    <a:pt x="10500" y="9314"/>
                  </a:cubicBezTo>
                  <a:cubicBezTo>
                    <a:pt x="10454" y="9382"/>
                    <a:pt x="10431" y="9451"/>
                    <a:pt x="10408" y="9519"/>
                  </a:cubicBezTo>
                  <a:cubicBezTo>
                    <a:pt x="10454" y="9588"/>
                    <a:pt x="10454" y="9702"/>
                    <a:pt x="10545" y="9747"/>
                  </a:cubicBezTo>
                  <a:cubicBezTo>
                    <a:pt x="10614" y="9793"/>
                    <a:pt x="10682" y="9839"/>
                    <a:pt x="10751" y="9839"/>
                  </a:cubicBezTo>
                  <a:cubicBezTo>
                    <a:pt x="10842" y="9816"/>
                    <a:pt x="10933" y="9793"/>
                    <a:pt x="11002" y="9702"/>
                  </a:cubicBezTo>
                  <a:cubicBezTo>
                    <a:pt x="11025" y="9633"/>
                    <a:pt x="11047" y="9565"/>
                    <a:pt x="11070" y="9496"/>
                  </a:cubicBezTo>
                  <a:cubicBezTo>
                    <a:pt x="11025" y="9428"/>
                    <a:pt x="11047" y="9314"/>
                    <a:pt x="10956" y="9268"/>
                  </a:cubicBezTo>
                  <a:cubicBezTo>
                    <a:pt x="10888" y="9222"/>
                    <a:pt x="10819" y="9200"/>
                    <a:pt x="10751" y="9177"/>
                  </a:cubicBezTo>
                  <a:close/>
                  <a:moveTo>
                    <a:pt x="4656" y="9382"/>
                  </a:moveTo>
                  <a:cubicBezTo>
                    <a:pt x="4519" y="9382"/>
                    <a:pt x="4405" y="9473"/>
                    <a:pt x="4405" y="9633"/>
                  </a:cubicBezTo>
                  <a:cubicBezTo>
                    <a:pt x="4405" y="9793"/>
                    <a:pt x="4497" y="9907"/>
                    <a:pt x="4656" y="9907"/>
                  </a:cubicBezTo>
                  <a:cubicBezTo>
                    <a:pt x="4816" y="9907"/>
                    <a:pt x="4930" y="9816"/>
                    <a:pt x="4930" y="9656"/>
                  </a:cubicBezTo>
                  <a:cubicBezTo>
                    <a:pt x="4930" y="9496"/>
                    <a:pt x="4816" y="9382"/>
                    <a:pt x="4656" y="9382"/>
                  </a:cubicBezTo>
                  <a:close/>
                  <a:moveTo>
                    <a:pt x="12055" y="9311"/>
                  </a:moveTo>
                  <a:cubicBezTo>
                    <a:pt x="11858" y="9311"/>
                    <a:pt x="11776" y="9462"/>
                    <a:pt x="11755" y="9633"/>
                  </a:cubicBezTo>
                  <a:cubicBezTo>
                    <a:pt x="11755" y="9816"/>
                    <a:pt x="11869" y="9976"/>
                    <a:pt x="12075" y="9976"/>
                  </a:cubicBezTo>
                  <a:cubicBezTo>
                    <a:pt x="12086" y="9977"/>
                    <a:pt x="12098" y="9978"/>
                    <a:pt x="12110" y="9978"/>
                  </a:cubicBezTo>
                  <a:cubicBezTo>
                    <a:pt x="12277" y="9978"/>
                    <a:pt x="12417" y="9827"/>
                    <a:pt x="12417" y="9656"/>
                  </a:cubicBezTo>
                  <a:cubicBezTo>
                    <a:pt x="12417" y="9451"/>
                    <a:pt x="12280" y="9314"/>
                    <a:pt x="12097" y="9314"/>
                  </a:cubicBezTo>
                  <a:cubicBezTo>
                    <a:pt x="12083" y="9312"/>
                    <a:pt x="12069" y="9311"/>
                    <a:pt x="12055" y="9311"/>
                  </a:cubicBezTo>
                  <a:close/>
                  <a:moveTo>
                    <a:pt x="5957" y="9513"/>
                  </a:moveTo>
                  <a:cubicBezTo>
                    <a:pt x="5895" y="9513"/>
                    <a:pt x="5858" y="9550"/>
                    <a:pt x="5820" y="9588"/>
                  </a:cubicBezTo>
                  <a:cubicBezTo>
                    <a:pt x="5752" y="9633"/>
                    <a:pt x="5729" y="9702"/>
                    <a:pt x="5729" y="9770"/>
                  </a:cubicBezTo>
                  <a:cubicBezTo>
                    <a:pt x="5729" y="9861"/>
                    <a:pt x="5752" y="9907"/>
                    <a:pt x="5820" y="9976"/>
                  </a:cubicBezTo>
                  <a:cubicBezTo>
                    <a:pt x="5855" y="10027"/>
                    <a:pt x="5902" y="10053"/>
                    <a:pt x="5962" y="10053"/>
                  </a:cubicBezTo>
                  <a:cubicBezTo>
                    <a:pt x="5982" y="10053"/>
                    <a:pt x="6003" y="10050"/>
                    <a:pt x="6026" y="10044"/>
                  </a:cubicBezTo>
                  <a:cubicBezTo>
                    <a:pt x="6038" y="10048"/>
                    <a:pt x="6050" y="10050"/>
                    <a:pt x="6062" y="10050"/>
                  </a:cubicBezTo>
                  <a:cubicBezTo>
                    <a:pt x="6112" y="10050"/>
                    <a:pt x="6153" y="10013"/>
                    <a:pt x="6209" y="9976"/>
                  </a:cubicBezTo>
                  <a:cubicBezTo>
                    <a:pt x="6277" y="9907"/>
                    <a:pt x="6277" y="9839"/>
                    <a:pt x="6277" y="9770"/>
                  </a:cubicBezTo>
                  <a:cubicBezTo>
                    <a:pt x="6277" y="9679"/>
                    <a:pt x="6254" y="9633"/>
                    <a:pt x="6209" y="9588"/>
                  </a:cubicBezTo>
                  <a:cubicBezTo>
                    <a:pt x="6163" y="9527"/>
                    <a:pt x="6117" y="9517"/>
                    <a:pt x="6072" y="9517"/>
                  </a:cubicBezTo>
                  <a:cubicBezTo>
                    <a:pt x="6049" y="9517"/>
                    <a:pt x="6026" y="9519"/>
                    <a:pt x="6003" y="9519"/>
                  </a:cubicBezTo>
                  <a:cubicBezTo>
                    <a:pt x="5986" y="9515"/>
                    <a:pt x="5971" y="9513"/>
                    <a:pt x="5957" y="9513"/>
                  </a:cubicBezTo>
                  <a:close/>
                  <a:moveTo>
                    <a:pt x="46" y="9702"/>
                  </a:moveTo>
                  <a:cubicBezTo>
                    <a:pt x="46" y="9724"/>
                    <a:pt x="23" y="9747"/>
                    <a:pt x="46" y="9747"/>
                  </a:cubicBezTo>
                  <a:cubicBezTo>
                    <a:pt x="46" y="9861"/>
                    <a:pt x="46" y="9953"/>
                    <a:pt x="69" y="10044"/>
                  </a:cubicBezTo>
                  <a:cubicBezTo>
                    <a:pt x="69" y="10067"/>
                    <a:pt x="69" y="10067"/>
                    <a:pt x="91" y="10090"/>
                  </a:cubicBezTo>
                  <a:cubicBezTo>
                    <a:pt x="91" y="10067"/>
                    <a:pt x="91" y="10067"/>
                    <a:pt x="114" y="10067"/>
                  </a:cubicBezTo>
                  <a:cubicBezTo>
                    <a:pt x="183" y="9953"/>
                    <a:pt x="183" y="9839"/>
                    <a:pt x="69" y="9747"/>
                  </a:cubicBezTo>
                  <a:lnTo>
                    <a:pt x="46" y="9702"/>
                  </a:lnTo>
                  <a:close/>
                  <a:moveTo>
                    <a:pt x="13444" y="9405"/>
                  </a:moveTo>
                  <a:cubicBezTo>
                    <a:pt x="13216" y="9405"/>
                    <a:pt x="13102" y="9542"/>
                    <a:pt x="13102" y="9747"/>
                  </a:cubicBezTo>
                  <a:cubicBezTo>
                    <a:pt x="13102" y="9953"/>
                    <a:pt x="13216" y="10090"/>
                    <a:pt x="13421" y="10090"/>
                  </a:cubicBezTo>
                  <a:cubicBezTo>
                    <a:pt x="13650" y="10090"/>
                    <a:pt x="13764" y="9953"/>
                    <a:pt x="13764" y="9747"/>
                  </a:cubicBezTo>
                  <a:cubicBezTo>
                    <a:pt x="13764" y="9542"/>
                    <a:pt x="13627" y="9405"/>
                    <a:pt x="13444" y="9405"/>
                  </a:cubicBezTo>
                  <a:close/>
                  <a:moveTo>
                    <a:pt x="7350" y="9588"/>
                  </a:moveTo>
                  <a:cubicBezTo>
                    <a:pt x="7281" y="9610"/>
                    <a:pt x="7213" y="9610"/>
                    <a:pt x="7167" y="9656"/>
                  </a:cubicBezTo>
                  <a:cubicBezTo>
                    <a:pt x="7076" y="9724"/>
                    <a:pt x="7076" y="9793"/>
                    <a:pt x="7053" y="9884"/>
                  </a:cubicBezTo>
                  <a:cubicBezTo>
                    <a:pt x="7053" y="9907"/>
                    <a:pt x="7099" y="10044"/>
                    <a:pt x="7122" y="10067"/>
                  </a:cubicBezTo>
                  <a:cubicBezTo>
                    <a:pt x="7167" y="10135"/>
                    <a:pt x="7258" y="10158"/>
                    <a:pt x="7350" y="10181"/>
                  </a:cubicBezTo>
                  <a:cubicBezTo>
                    <a:pt x="7418" y="10181"/>
                    <a:pt x="7487" y="10158"/>
                    <a:pt x="7532" y="10113"/>
                  </a:cubicBezTo>
                  <a:cubicBezTo>
                    <a:pt x="7624" y="10067"/>
                    <a:pt x="7647" y="9976"/>
                    <a:pt x="7647" y="9884"/>
                  </a:cubicBezTo>
                  <a:cubicBezTo>
                    <a:pt x="7669" y="9724"/>
                    <a:pt x="7532" y="9588"/>
                    <a:pt x="7350" y="9588"/>
                  </a:cubicBezTo>
                  <a:close/>
                  <a:moveTo>
                    <a:pt x="14762" y="9517"/>
                  </a:moveTo>
                  <a:cubicBezTo>
                    <a:pt x="14588" y="9517"/>
                    <a:pt x="14403" y="9711"/>
                    <a:pt x="14403" y="9884"/>
                  </a:cubicBezTo>
                  <a:cubicBezTo>
                    <a:pt x="14403" y="9976"/>
                    <a:pt x="14448" y="10067"/>
                    <a:pt x="14517" y="10135"/>
                  </a:cubicBezTo>
                  <a:cubicBezTo>
                    <a:pt x="14563" y="10204"/>
                    <a:pt x="14654" y="10249"/>
                    <a:pt x="14768" y="10249"/>
                  </a:cubicBezTo>
                  <a:cubicBezTo>
                    <a:pt x="14928" y="10249"/>
                    <a:pt x="15133" y="10067"/>
                    <a:pt x="15133" y="9884"/>
                  </a:cubicBezTo>
                  <a:cubicBezTo>
                    <a:pt x="15133" y="9839"/>
                    <a:pt x="15065" y="9656"/>
                    <a:pt x="15042" y="9633"/>
                  </a:cubicBezTo>
                  <a:cubicBezTo>
                    <a:pt x="14951" y="9588"/>
                    <a:pt x="14882" y="9519"/>
                    <a:pt x="14791" y="9519"/>
                  </a:cubicBezTo>
                  <a:cubicBezTo>
                    <a:pt x="14781" y="9518"/>
                    <a:pt x="14772" y="9517"/>
                    <a:pt x="14762" y="9517"/>
                  </a:cubicBezTo>
                  <a:close/>
                  <a:moveTo>
                    <a:pt x="1278" y="9816"/>
                  </a:moveTo>
                  <a:cubicBezTo>
                    <a:pt x="1164" y="9816"/>
                    <a:pt x="1050" y="9930"/>
                    <a:pt x="1050" y="10044"/>
                  </a:cubicBezTo>
                  <a:cubicBezTo>
                    <a:pt x="1027" y="10158"/>
                    <a:pt x="1164" y="10272"/>
                    <a:pt x="1278" y="10272"/>
                  </a:cubicBezTo>
                  <a:cubicBezTo>
                    <a:pt x="1286" y="10274"/>
                    <a:pt x="1294" y="10275"/>
                    <a:pt x="1303" y="10275"/>
                  </a:cubicBezTo>
                  <a:cubicBezTo>
                    <a:pt x="1392" y="10275"/>
                    <a:pt x="1506" y="10169"/>
                    <a:pt x="1506" y="10044"/>
                  </a:cubicBezTo>
                  <a:cubicBezTo>
                    <a:pt x="1506" y="9930"/>
                    <a:pt x="1392" y="9816"/>
                    <a:pt x="1278" y="9816"/>
                  </a:cubicBezTo>
                  <a:close/>
                  <a:moveTo>
                    <a:pt x="8696" y="9702"/>
                  </a:moveTo>
                  <a:cubicBezTo>
                    <a:pt x="8605" y="9702"/>
                    <a:pt x="8514" y="9747"/>
                    <a:pt x="8468" y="9793"/>
                  </a:cubicBezTo>
                  <a:cubicBezTo>
                    <a:pt x="8423" y="9839"/>
                    <a:pt x="8377" y="9907"/>
                    <a:pt x="8377" y="9998"/>
                  </a:cubicBezTo>
                  <a:cubicBezTo>
                    <a:pt x="8400" y="10090"/>
                    <a:pt x="8423" y="10181"/>
                    <a:pt x="8468" y="10227"/>
                  </a:cubicBezTo>
                  <a:cubicBezTo>
                    <a:pt x="8537" y="10272"/>
                    <a:pt x="8605" y="10318"/>
                    <a:pt x="8696" y="10318"/>
                  </a:cubicBezTo>
                  <a:cubicBezTo>
                    <a:pt x="8788" y="10318"/>
                    <a:pt x="8856" y="10295"/>
                    <a:pt x="8902" y="10249"/>
                  </a:cubicBezTo>
                  <a:cubicBezTo>
                    <a:pt x="8970" y="10181"/>
                    <a:pt x="9039" y="10113"/>
                    <a:pt x="8993" y="10021"/>
                  </a:cubicBezTo>
                  <a:cubicBezTo>
                    <a:pt x="9039" y="9907"/>
                    <a:pt x="8970" y="9839"/>
                    <a:pt x="8902" y="9793"/>
                  </a:cubicBezTo>
                  <a:cubicBezTo>
                    <a:pt x="8856" y="9724"/>
                    <a:pt x="8788" y="9702"/>
                    <a:pt x="8696" y="9702"/>
                  </a:cubicBezTo>
                  <a:close/>
                  <a:moveTo>
                    <a:pt x="16115" y="9610"/>
                  </a:moveTo>
                  <a:cubicBezTo>
                    <a:pt x="15886" y="9633"/>
                    <a:pt x="15749" y="9793"/>
                    <a:pt x="15749" y="9976"/>
                  </a:cubicBezTo>
                  <a:cubicBezTo>
                    <a:pt x="15749" y="10169"/>
                    <a:pt x="15912" y="10343"/>
                    <a:pt x="16083" y="10343"/>
                  </a:cubicBezTo>
                  <a:cubicBezTo>
                    <a:pt x="16094" y="10343"/>
                    <a:pt x="16104" y="10342"/>
                    <a:pt x="16115" y="10341"/>
                  </a:cubicBezTo>
                  <a:cubicBezTo>
                    <a:pt x="16343" y="10341"/>
                    <a:pt x="16480" y="10181"/>
                    <a:pt x="16480" y="9976"/>
                  </a:cubicBezTo>
                  <a:cubicBezTo>
                    <a:pt x="16480" y="9770"/>
                    <a:pt x="16297" y="9610"/>
                    <a:pt x="16115" y="9610"/>
                  </a:cubicBezTo>
                  <a:close/>
                  <a:moveTo>
                    <a:pt x="2625" y="9901"/>
                  </a:moveTo>
                  <a:cubicBezTo>
                    <a:pt x="2585" y="9901"/>
                    <a:pt x="2545" y="9907"/>
                    <a:pt x="2511" y="9907"/>
                  </a:cubicBezTo>
                  <a:cubicBezTo>
                    <a:pt x="2488" y="9930"/>
                    <a:pt x="2465" y="9953"/>
                    <a:pt x="2442" y="9976"/>
                  </a:cubicBezTo>
                  <a:cubicBezTo>
                    <a:pt x="2351" y="10044"/>
                    <a:pt x="2397" y="10135"/>
                    <a:pt x="2374" y="10204"/>
                  </a:cubicBezTo>
                  <a:cubicBezTo>
                    <a:pt x="2374" y="10249"/>
                    <a:pt x="2397" y="10272"/>
                    <a:pt x="2420" y="10318"/>
                  </a:cubicBezTo>
                  <a:cubicBezTo>
                    <a:pt x="2488" y="10364"/>
                    <a:pt x="2534" y="10386"/>
                    <a:pt x="2602" y="10386"/>
                  </a:cubicBezTo>
                  <a:lnTo>
                    <a:pt x="2648" y="10386"/>
                  </a:lnTo>
                  <a:cubicBezTo>
                    <a:pt x="2716" y="10386"/>
                    <a:pt x="2762" y="10364"/>
                    <a:pt x="2808" y="10318"/>
                  </a:cubicBezTo>
                  <a:cubicBezTo>
                    <a:pt x="2830" y="10272"/>
                    <a:pt x="2853" y="10249"/>
                    <a:pt x="2853" y="10181"/>
                  </a:cubicBezTo>
                  <a:cubicBezTo>
                    <a:pt x="2853" y="10158"/>
                    <a:pt x="2853" y="10135"/>
                    <a:pt x="2853" y="10090"/>
                  </a:cubicBezTo>
                  <a:cubicBezTo>
                    <a:pt x="2876" y="9998"/>
                    <a:pt x="2785" y="9953"/>
                    <a:pt x="2739" y="9930"/>
                  </a:cubicBezTo>
                  <a:cubicBezTo>
                    <a:pt x="2705" y="9907"/>
                    <a:pt x="2665" y="9901"/>
                    <a:pt x="2625" y="9901"/>
                  </a:cubicBezTo>
                  <a:close/>
                  <a:moveTo>
                    <a:pt x="10043" y="9770"/>
                  </a:moveTo>
                  <a:cubicBezTo>
                    <a:pt x="9975" y="9816"/>
                    <a:pt x="9906" y="9839"/>
                    <a:pt x="9838" y="9861"/>
                  </a:cubicBezTo>
                  <a:cubicBezTo>
                    <a:pt x="9746" y="9930"/>
                    <a:pt x="9746" y="10021"/>
                    <a:pt x="9701" y="10113"/>
                  </a:cubicBezTo>
                  <a:cubicBezTo>
                    <a:pt x="9724" y="10181"/>
                    <a:pt x="9746" y="10249"/>
                    <a:pt x="9792" y="10318"/>
                  </a:cubicBezTo>
                  <a:cubicBezTo>
                    <a:pt x="9861" y="10409"/>
                    <a:pt x="9952" y="10432"/>
                    <a:pt x="10043" y="10432"/>
                  </a:cubicBezTo>
                  <a:cubicBezTo>
                    <a:pt x="10050" y="10435"/>
                    <a:pt x="10057" y="10437"/>
                    <a:pt x="10065" y="10437"/>
                  </a:cubicBezTo>
                  <a:cubicBezTo>
                    <a:pt x="10114" y="10437"/>
                    <a:pt x="10190" y="10383"/>
                    <a:pt x="10249" y="10364"/>
                  </a:cubicBezTo>
                  <a:cubicBezTo>
                    <a:pt x="10340" y="10318"/>
                    <a:pt x="10317" y="10204"/>
                    <a:pt x="10363" y="10135"/>
                  </a:cubicBezTo>
                  <a:cubicBezTo>
                    <a:pt x="10340" y="10044"/>
                    <a:pt x="10340" y="9976"/>
                    <a:pt x="10271" y="9907"/>
                  </a:cubicBezTo>
                  <a:cubicBezTo>
                    <a:pt x="10226" y="9816"/>
                    <a:pt x="10112" y="9816"/>
                    <a:pt x="10043" y="9770"/>
                  </a:cubicBezTo>
                  <a:close/>
                  <a:moveTo>
                    <a:pt x="17384" y="9742"/>
                  </a:moveTo>
                  <a:cubicBezTo>
                    <a:pt x="17353" y="9742"/>
                    <a:pt x="17324" y="9747"/>
                    <a:pt x="17302" y="9770"/>
                  </a:cubicBezTo>
                  <a:cubicBezTo>
                    <a:pt x="17165" y="9861"/>
                    <a:pt x="17073" y="9953"/>
                    <a:pt x="17096" y="10113"/>
                  </a:cubicBezTo>
                  <a:cubicBezTo>
                    <a:pt x="17051" y="10272"/>
                    <a:pt x="17233" y="10432"/>
                    <a:pt x="17347" y="10478"/>
                  </a:cubicBezTo>
                  <a:cubicBezTo>
                    <a:pt x="17356" y="10486"/>
                    <a:pt x="17367" y="10491"/>
                    <a:pt x="17379" y="10491"/>
                  </a:cubicBezTo>
                  <a:cubicBezTo>
                    <a:pt x="17400" y="10491"/>
                    <a:pt x="17424" y="10475"/>
                    <a:pt x="17439" y="10432"/>
                  </a:cubicBezTo>
                  <a:cubicBezTo>
                    <a:pt x="17461" y="10364"/>
                    <a:pt x="17439" y="10272"/>
                    <a:pt x="17461" y="10204"/>
                  </a:cubicBezTo>
                  <a:cubicBezTo>
                    <a:pt x="17507" y="10135"/>
                    <a:pt x="17484" y="10067"/>
                    <a:pt x="17484" y="10021"/>
                  </a:cubicBezTo>
                  <a:cubicBezTo>
                    <a:pt x="17507" y="9953"/>
                    <a:pt x="17507" y="9884"/>
                    <a:pt x="17530" y="9816"/>
                  </a:cubicBezTo>
                  <a:cubicBezTo>
                    <a:pt x="17530" y="9816"/>
                    <a:pt x="17530" y="9793"/>
                    <a:pt x="17530" y="9770"/>
                  </a:cubicBezTo>
                  <a:cubicBezTo>
                    <a:pt x="17530" y="9770"/>
                    <a:pt x="17507" y="9747"/>
                    <a:pt x="17484" y="9747"/>
                  </a:cubicBezTo>
                  <a:cubicBezTo>
                    <a:pt x="17450" y="9747"/>
                    <a:pt x="17416" y="9742"/>
                    <a:pt x="17384" y="9742"/>
                  </a:cubicBezTo>
                  <a:close/>
                  <a:moveTo>
                    <a:pt x="3949" y="10021"/>
                  </a:moveTo>
                  <a:cubicBezTo>
                    <a:pt x="3789" y="10021"/>
                    <a:pt x="3698" y="10135"/>
                    <a:pt x="3698" y="10272"/>
                  </a:cubicBezTo>
                  <a:cubicBezTo>
                    <a:pt x="3698" y="10432"/>
                    <a:pt x="3812" y="10546"/>
                    <a:pt x="3972" y="10546"/>
                  </a:cubicBezTo>
                  <a:cubicBezTo>
                    <a:pt x="4131" y="10546"/>
                    <a:pt x="4223" y="10432"/>
                    <a:pt x="4223" y="10272"/>
                  </a:cubicBezTo>
                  <a:cubicBezTo>
                    <a:pt x="4223" y="10113"/>
                    <a:pt x="4109" y="10021"/>
                    <a:pt x="3949" y="10021"/>
                  </a:cubicBezTo>
                  <a:close/>
                  <a:moveTo>
                    <a:pt x="11367" y="9907"/>
                  </a:moveTo>
                  <a:cubicBezTo>
                    <a:pt x="11207" y="9907"/>
                    <a:pt x="11047" y="10090"/>
                    <a:pt x="11047" y="10249"/>
                  </a:cubicBezTo>
                  <a:cubicBezTo>
                    <a:pt x="11047" y="10432"/>
                    <a:pt x="11230" y="10592"/>
                    <a:pt x="11390" y="10592"/>
                  </a:cubicBezTo>
                  <a:cubicBezTo>
                    <a:pt x="11550" y="10592"/>
                    <a:pt x="11709" y="10409"/>
                    <a:pt x="11709" y="10249"/>
                  </a:cubicBezTo>
                  <a:cubicBezTo>
                    <a:pt x="11709" y="10067"/>
                    <a:pt x="11527" y="9907"/>
                    <a:pt x="11367" y="9907"/>
                  </a:cubicBezTo>
                  <a:close/>
                  <a:moveTo>
                    <a:pt x="5295" y="10113"/>
                  </a:moveTo>
                  <a:cubicBezTo>
                    <a:pt x="5204" y="10113"/>
                    <a:pt x="5136" y="10113"/>
                    <a:pt x="5090" y="10181"/>
                  </a:cubicBezTo>
                  <a:cubicBezTo>
                    <a:pt x="5044" y="10249"/>
                    <a:pt x="4999" y="10295"/>
                    <a:pt x="4999" y="10364"/>
                  </a:cubicBezTo>
                  <a:cubicBezTo>
                    <a:pt x="4999" y="10455"/>
                    <a:pt x="4999" y="10523"/>
                    <a:pt x="5067" y="10569"/>
                  </a:cubicBezTo>
                  <a:cubicBezTo>
                    <a:pt x="5120" y="10604"/>
                    <a:pt x="5159" y="10653"/>
                    <a:pt x="5216" y="10653"/>
                  </a:cubicBezTo>
                  <a:cubicBezTo>
                    <a:pt x="5233" y="10653"/>
                    <a:pt x="5251" y="10648"/>
                    <a:pt x="5273" y="10638"/>
                  </a:cubicBezTo>
                  <a:cubicBezTo>
                    <a:pt x="5292" y="10650"/>
                    <a:pt x="5311" y="10656"/>
                    <a:pt x="5330" y="10656"/>
                  </a:cubicBezTo>
                  <a:cubicBezTo>
                    <a:pt x="5379" y="10656"/>
                    <a:pt x="5429" y="10618"/>
                    <a:pt x="5478" y="10569"/>
                  </a:cubicBezTo>
                  <a:cubicBezTo>
                    <a:pt x="5524" y="10523"/>
                    <a:pt x="5547" y="10455"/>
                    <a:pt x="5547" y="10386"/>
                  </a:cubicBezTo>
                  <a:cubicBezTo>
                    <a:pt x="5547" y="10318"/>
                    <a:pt x="5547" y="10249"/>
                    <a:pt x="5478" y="10204"/>
                  </a:cubicBezTo>
                  <a:cubicBezTo>
                    <a:pt x="5410" y="10135"/>
                    <a:pt x="5364" y="10113"/>
                    <a:pt x="5295" y="10113"/>
                  </a:cubicBezTo>
                  <a:close/>
                  <a:moveTo>
                    <a:pt x="12714" y="10021"/>
                  </a:moveTo>
                  <a:cubicBezTo>
                    <a:pt x="12485" y="10021"/>
                    <a:pt x="12349" y="10135"/>
                    <a:pt x="12349" y="10341"/>
                  </a:cubicBezTo>
                  <a:cubicBezTo>
                    <a:pt x="12349" y="10546"/>
                    <a:pt x="12485" y="10683"/>
                    <a:pt x="12668" y="10683"/>
                  </a:cubicBezTo>
                  <a:cubicBezTo>
                    <a:pt x="12896" y="10683"/>
                    <a:pt x="13033" y="10569"/>
                    <a:pt x="13033" y="10341"/>
                  </a:cubicBezTo>
                  <a:cubicBezTo>
                    <a:pt x="13033" y="10272"/>
                    <a:pt x="13010" y="10181"/>
                    <a:pt x="12942" y="10113"/>
                  </a:cubicBezTo>
                  <a:cubicBezTo>
                    <a:pt x="12873" y="10044"/>
                    <a:pt x="12805" y="10021"/>
                    <a:pt x="12714" y="10021"/>
                  </a:cubicBezTo>
                  <a:close/>
                  <a:moveTo>
                    <a:pt x="6619" y="10204"/>
                  </a:moveTo>
                  <a:cubicBezTo>
                    <a:pt x="6482" y="10227"/>
                    <a:pt x="6323" y="10386"/>
                    <a:pt x="6323" y="10501"/>
                  </a:cubicBezTo>
                  <a:cubicBezTo>
                    <a:pt x="6300" y="10638"/>
                    <a:pt x="6482" y="10820"/>
                    <a:pt x="6597" y="10820"/>
                  </a:cubicBezTo>
                  <a:cubicBezTo>
                    <a:pt x="6733" y="10820"/>
                    <a:pt x="6916" y="10660"/>
                    <a:pt x="6916" y="10523"/>
                  </a:cubicBezTo>
                  <a:cubicBezTo>
                    <a:pt x="6916" y="10386"/>
                    <a:pt x="6756" y="10204"/>
                    <a:pt x="6619" y="10204"/>
                  </a:cubicBezTo>
                  <a:close/>
                  <a:moveTo>
                    <a:pt x="14015" y="10113"/>
                  </a:moveTo>
                  <a:cubicBezTo>
                    <a:pt x="13923" y="10135"/>
                    <a:pt x="13832" y="10158"/>
                    <a:pt x="13764" y="10249"/>
                  </a:cubicBezTo>
                  <a:cubicBezTo>
                    <a:pt x="13695" y="10318"/>
                    <a:pt x="13718" y="10409"/>
                    <a:pt x="13672" y="10478"/>
                  </a:cubicBezTo>
                  <a:cubicBezTo>
                    <a:pt x="13718" y="10569"/>
                    <a:pt x="13718" y="10683"/>
                    <a:pt x="13787" y="10752"/>
                  </a:cubicBezTo>
                  <a:cubicBezTo>
                    <a:pt x="13855" y="10820"/>
                    <a:pt x="13969" y="10843"/>
                    <a:pt x="14038" y="10843"/>
                  </a:cubicBezTo>
                  <a:cubicBezTo>
                    <a:pt x="14129" y="10843"/>
                    <a:pt x="14243" y="10797"/>
                    <a:pt x="14311" y="10729"/>
                  </a:cubicBezTo>
                  <a:cubicBezTo>
                    <a:pt x="14380" y="10660"/>
                    <a:pt x="14357" y="10546"/>
                    <a:pt x="14403" y="10478"/>
                  </a:cubicBezTo>
                  <a:cubicBezTo>
                    <a:pt x="14403" y="10432"/>
                    <a:pt x="14311" y="10227"/>
                    <a:pt x="14289" y="10204"/>
                  </a:cubicBezTo>
                  <a:cubicBezTo>
                    <a:pt x="14197" y="10158"/>
                    <a:pt x="14106" y="10113"/>
                    <a:pt x="14015" y="10113"/>
                  </a:cubicBezTo>
                  <a:close/>
                  <a:moveTo>
                    <a:pt x="525" y="10409"/>
                  </a:moveTo>
                  <a:cubicBezTo>
                    <a:pt x="411" y="10432"/>
                    <a:pt x="297" y="10546"/>
                    <a:pt x="297" y="10660"/>
                  </a:cubicBezTo>
                  <a:cubicBezTo>
                    <a:pt x="320" y="10774"/>
                    <a:pt x="434" y="10889"/>
                    <a:pt x="548" y="10889"/>
                  </a:cubicBezTo>
                  <a:cubicBezTo>
                    <a:pt x="662" y="10889"/>
                    <a:pt x="776" y="10752"/>
                    <a:pt x="776" y="10638"/>
                  </a:cubicBezTo>
                  <a:cubicBezTo>
                    <a:pt x="776" y="10523"/>
                    <a:pt x="639" y="10409"/>
                    <a:pt x="525" y="10409"/>
                  </a:cubicBezTo>
                  <a:close/>
                  <a:moveTo>
                    <a:pt x="7943" y="10318"/>
                  </a:moveTo>
                  <a:cubicBezTo>
                    <a:pt x="7783" y="10318"/>
                    <a:pt x="7647" y="10455"/>
                    <a:pt x="7647" y="10638"/>
                  </a:cubicBezTo>
                  <a:cubicBezTo>
                    <a:pt x="7647" y="10785"/>
                    <a:pt x="7784" y="10914"/>
                    <a:pt x="7931" y="10914"/>
                  </a:cubicBezTo>
                  <a:cubicBezTo>
                    <a:pt x="7942" y="10914"/>
                    <a:pt x="7954" y="10913"/>
                    <a:pt x="7966" y="10911"/>
                  </a:cubicBezTo>
                  <a:cubicBezTo>
                    <a:pt x="8126" y="10911"/>
                    <a:pt x="8263" y="10774"/>
                    <a:pt x="8263" y="10615"/>
                  </a:cubicBezTo>
                  <a:cubicBezTo>
                    <a:pt x="8263" y="10455"/>
                    <a:pt x="8126" y="10318"/>
                    <a:pt x="7943" y="10318"/>
                  </a:cubicBezTo>
                  <a:close/>
                  <a:moveTo>
                    <a:pt x="15384" y="10204"/>
                  </a:moveTo>
                  <a:cubicBezTo>
                    <a:pt x="15179" y="10227"/>
                    <a:pt x="15019" y="10364"/>
                    <a:pt x="15019" y="10569"/>
                  </a:cubicBezTo>
                  <a:cubicBezTo>
                    <a:pt x="14996" y="10774"/>
                    <a:pt x="15179" y="10957"/>
                    <a:pt x="15384" y="10957"/>
                  </a:cubicBezTo>
                  <a:cubicBezTo>
                    <a:pt x="15567" y="10957"/>
                    <a:pt x="15727" y="10797"/>
                    <a:pt x="15749" y="10592"/>
                  </a:cubicBezTo>
                  <a:cubicBezTo>
                    <a:pt x="15749" y="10386"/>
                    <a:pt x="15567" y="10227"/>
                    <a:pt x="15384" y="10204"/>
                  </a:cubicBezTo>
                  <a:close/>
                  <a:moveTo>
                    <a:pt x="1872" y="10523"/>
                  </a:moveTo>
                  <a:cubicBezTo>
                    <a:pt x="1735" y="10523"/>
                    <a:pt x="1643" y="10592"/>
                    <a:pt x="1643" y="10752"/>
                  </a:cubicBezTo>
                  <a:cubicBezTo>
                    <a:pt x="1643" y="10911"/>
                    <a:pt x="1712" y="10980"/>
                    <a:pt x="1872" y="10980"/>
                  </a:cubicBezTo>
                  <a:cubicBezTo>
                    <a:pt x="2031" y="10980"/>
                    <a:pt x="2123" y="10911"/>
                    <a:pt x="2123" y="10752"/>
                  </a:cubicBezTo>
                  <a:cubicBezTo>
                    <a:pt x="2123" y="10592"/>
                    <a:pt x="2031" y="10523"/>
                    <a:pt x="1872" y="10523"/>
                  </a:cubicBezTo>
                  <a:close/>
                  <a:moveTo>
                    <a:pt x="9290" y="10455"/>
                  </a:moveTo>
                  <a:cubicBezTo>
                    <a:pt x="9084" y="10455"/>
                    <a:pt x="8993" y="10546"/>
                    <a:pt x="8993" y="10752"/>
                  </a:cubicBezTo>
                  <a:cubicBezTo>
                    <a:pt x="8993" y="10957"/>
                    <a:pt x="9084" y="11048"/>
                    <a:pt x="9290" y="11048"/>
                  </a:cubicBezTo>
                  <a:cubicBezTo>
                    <a:pt x="9495" y="11048"/>
                    <a:pt x="9609" y="10957"/>
                    <a:pt x="9609" y="10752"/>
                  </a:cubicBezTo>
                  <a:cubicBezTo>
                    <a:pt x="9609" y="10546"/>
                    <a:pt x="9495" y="10455"/>
                    <a:pt x="9290" y="10455"/>
                  </a:cubicBezTo>
                  <a:close/>
                  <a:moveTo>
                    <a:pt x="16708" y="10341"/>
                  </a:moveTo>
                  <a:cubicBezTo>
                    <a:pt x="16617" y="10341"/>
                    <a:pt x="16526" y="10386"/>
                    <a:pt x="16457" y="10455"/>
                  </a:cubicBezTo>
                  <a:cubicBezTo>
                    <a:pt x="16389" y="10523"/>
                    <a:pt x="16343" y="10615"/>
                    <a:pt x="16343" y="10706"/>
                  </a:cubicBezTo>
                  <a:cubicBezTo>
                    <a:pt x="16343" y="10820"/>
                    <a:pt x="16389" y="10911"/>
                    <a:pt x="16457" y="10980"/>
                  </a:cubicBezTo>
                  <a:cubicBezTo>
                    <a:pt x="16516" y="11039"/>
                    <a:pt x="16593" y="11098"/>
                    <a:pt x="16672" y="11098"/>
                  </a:cubicBezTo>
                  <a:cubicBezTo>
                    <a:pt x="16684" y="11098"/>
                    <a:pt x="16696" y="11097"/>
                    <a:pt x="16708" y="11094"/>
                  </a:cubicBezTo>
                  <a:cubicBezTo>
                    <a:pt x="16723" y="11097"/>
                    <a:pt x="16738" y="11098"/>
                    <a:pt x="16753" y="11098"/>
                  </a:cubicBezTo>
                  <a:cubicBezTo>
                    <a:pt x="16846" y="11098"/>
                    <a:pt x="16923" y="11039"/>
                    <a:pt x="16982" y="10980"/>
                  </a:cubicBezTo>
                  <a:cubicBezTo>
                    <a:pt x="17051" y="10911"/>
                    <a:pt x="17096" y="10843"/>
                    <a:pt x="17096" y="10729"/>
                  </a:cubicBezTo>
                  <a:cubicBezTo>
                    <a:pt x="17096" y="10615"/>
                    <a:pt x="17051" y="10523"/>
                    <a:pt x="16982" y="10455"/>
                  </a:cubicBezTo>
                  <a:cubicBezTo>
                    <a:pt x="16914" y="10386"/>
                    <a:pt x="16822" y="10341"/>
                    <a:pt x="16708" y="10341"/>
                  </a:cubicBezTo>
                  <a:close/>
                  <a:moveTo>
                    <a:pt x="3218" y="10615"/>
                  </a:moveTo>
                  <a:cubicBezTo>
                    <a:pt x="3150" y="10638"/>
                    <a:pt x="3081" y="10660"/>
                    <a:pt x="3036" y="10706"/>
                  </a:cubicBezTo>
                  <a:cubicBezTo>
                    <a:pt x="2990" y="10752"/>
                    <a:pt x="2967" y="10820"/>
                    <a:pt x="2967" y="10889"/>
                  </a:cubicBezTo>
                  <a:cubicBezTo>
                    <a:pt x="2967" y="10957"/>
                    <a:pt x="2990" y="11048"/>
                    <a:pt x="3036" y="11071"/>
                  </a:cubicBezTo>
                  <a:cubicBezTo>
                    <a:pt x="3081" y="11117"/>
                    <a:pt x="3150" y="11162"/>
                    <a:pt x="3241" y="11162"/>
                  </a:cubicBezTo>
                  <a:cubicBezTo>
                    <a:pt x="3287" y="11140"/>
                    <a:pt x="3378" y="11117"/>
                    <a:pt x="3424" y="11071"/>
                  </a:cubicBezTo>
                  <a:cubicBezTo>
                    <a:pt x="3447" y="11026"/>
                    <a:pt x="3469" y="10957"/>
                    <a:pt x="3492" y="10889"/>
                  </a:cubicBezTo>
                  <a:cubicBezTo>
                    <a:pt x="3515" y="10820"/>
                    <a:pt x="3447" y="10752"/>
                    <a:pt x="3424" y="10706"/>
                  </a:cubicBezTo>
                  <a:cubicBezTo>
                    <a:pt x="3378" y="10660"/>
                    <a:pt x="3287" y="10638"/>
                    <a:pt x="3218" y="10615"/>
                  </a:cubicBezTo>
                  <a:close/>
                  <a:moveTo>
                    <a:pt x="10637" y="10523"/>
                  </a:moveTo>
                  <a:cubicBezTo>
                    <a:pt x="10477" y="10523"/>
                    <a:pt x="10294" y="10706"/>
                    <a:pt x="10317" y="10866"/>
                  </a:cubicBezTo>
                  <a:cubicBezTo>
                    <a:pt x="10317" y="11026"/>
                    <a:pt x="10477" y="11185"/>
                    <a:pt x="10659" y="11185"/>
                  </a:cubicBezTo>
                  <a:cubicBezTo>
                    <a:pt x="10819" y="11185"/>
                    <a:pt x="10979" y="11003"/>
                    <a:pt x="10979" y="10843"/>
                  </a:cubicBezTo>
                  <a:cubicBezTo>
                    <a:pt x="10979" y="10683"/>
                    <a:pt x="10796" y="10523"/>
                    <a:pt x="10637" y="10523"/>
                  </a:cubicBezTo>
                  <a:close/>
                  <a:moveTo>
                    <a:pt x="4605" y="10726"/>
                  </a:moveTo>
                  <a:cubicBezTo>
                    <a:pt x="4592" y="10726"/>
                    <a:pt x="4579" y="10727"/>
                    <a:pt x="4565" y="10729"/>
                  </a:cubicBezTo>
                  <a:cubicBezTo>
                    <a:pt x="4405" y="10729"/>
                    <a:pt x="4291" y="10820"/>
                    <a:pt x="4291" y="10980"/>
                  </a:cubicBezTo>
                  <a:cubicBezTo>
                    <a:pt x="4291" y="11140"/>
                    <a:pt x="4405" y="11254"/>
                    <a:pt x="4565" y="11254"/>
                  </a:cubicBezTo>
                  <a:cubicBezTo>
                    <a:pt x="4725" y="11254"/>
                    <a:pt x="4839" y="11140"/>
                    <a:pt x="4839" y="10980"/>
                  </a:cubicBezTo>
                  <a:cubicBezTo>
                    <a:pt x="4839" y="10834"/>
                    <a:pt x="4744" y="10726"/>
                    <a:pt x="4605" y="10726"/>
                  </a:cubicBezTo>
                  <a:close/>
                  <a:moveTo>
                    <a:pt x="11983" y="10660"/>
                  </a:moveTo>
                  <a:cubicBezTo>
                    <a:pt x="11778" y="10660"/>
                    <a:pt x="11641" y="10774"/>
                    <a:pt x="11641" y="10980"/>
                  </a:cubicBezTo>
                  <a:cubicBezTo>
                    <a:pt x="11641" y="11185"/>
                    <a:pt x="11778" y="11322"/>
                    <a:pt x="11983" y="11322"/>
                  </a:cubicBezTo>
                  <a:cubicBezTo>
                    <a:pt x="12189" y="11322"/>
                    <a:pt x="12326" y="11185"/>
                    <a:pt x="12326" y="10980"/>
                  </a:cubicBezTo>
                  <a:cubicBezTo>
                    <a:pt x="12326" y="10774"/>
                    <a:pt x="12189" y="10660"/>
                    <a:pt x="11983" y="10660"/>
                  </a:cubicBezTo>
                  <a:close/>
                  <a:moveTo>
                    <a:pt x="5912" y="10820"/>
                  </a:moveTo>
                  <a:cubicBezTo>
                    <a:pt x="5775" y="10820"/>
                    <a:pt x="5615" y="10980"/>
                    <a:pt x="5615" y="11117"/>
                  </a:cubicBezTo>
                  <a:cubicBezTo>
                    <a:pt x="5592" y="11231"/>
                    <a:pt x="5775" y="11414"/>
                    <a:pt x="5912" y="11414"/>
                  </a:cubicBezTo>
                  <a:cubicBezTo>
                    <a:pt x="5918" y="11415"/>
                    <a:pt x="5925" y="11416"/>
                    <a:pt x="5932" y="11416"/>
                  </a:cubicBezTo>
                  <a:cubicBezTo>
                    <a:pt x="6046" y="11416"/>
                    <a:pt x="6209" y="11246"/>
                    <a:pt x="6209" y="11117"/>
                  </a:cubicBezTo>
                  <a:cubicBezTo>
                    <a:pt x="6209" y="11003"/>
                    <a:pt x="6049" y="10820"/>
                    <a:pt x="5912" y="10820"/>
                  </a:cubicBezTo>
                  <a:close/>
                  <a:moveTo>
                    <a:pt x="13330" y="10729"/>
                  </a:moveTo>
                  <a:cubicBezTo>
                    <a:pt x="13307" y="10752"/>
                    <a:pt x="13279" y="10752"/>
                    <a:pt x="13250" y="10752"/>
                  </a:cubicBezTo>
                  <a:cubicBezTo>
                    <a:pt x="13222" y="10752"/>
                    <a:pt x="13193" y="10752"/>
                    <a:pt x="13170" y="10774"/>
                  </a:cubicBezTo>
                  <a:cubicBezTo>
                    <a:pt x="13102" y="10820"/>
                    <a:pt x="13033" y="10866"/>
                    <a:pt x="13010" y="10934"/>
                  </a:cubicBezTo>
                  <a:cubicBezTo>
                    <a:pt x="12988" y="10980"/>
                    <a:pt x="12988" y="11048"/>
                    <a:pt x="12965" y="11094"/>
                  </a:cubicBezTo>
                  <a:cubicBezTo>
                    <a:pt x="13033" y="11140"/>
                    <a:pt x="12965" y="11231"/>
                    <a:pt x="13010" y="11254"/>
                  </a:cubicBezTo>
                  <a:cubicBezTo>
                    <a:pt x="13079" y="11322"/>
                    <a:pt x="13125" y="11391"/>
                    <a:pt x="13193" y="11414"/>
                  </a:cubicBezTo>
                  <a:cubicBezTo>
                    <a:pt x="13239" y="11436"/>
                    <a:pt x="13284" y="11436"/>
                    <a:pt x="13330" y="11459"/>
                  </a:cubicBezTo>
                  <a:cubicBezTo>
                    <a:pt x="13348" y="11433"/>
                    <a:pt x="13372" y="11427"/>
                    <a:pt x="13398" y="11427"/>
                  </a:cubicBezTo>
                  <a:cubicBezTo>
                    <a:pt x="13420" y="11427"/>
                    <a:pt x="13442" y="11431"/>
                    <a:pt x="13462" y="11431"/>
                  </a:cubicBezTo>
                  <a:cubicBezTo>
                    <a:pt x="13481" y="11431"/>
                    <a:pt x="13499" y="11427"/>
                    <a:pt x="13513" y="11414"/>
                  </a:cubicBezTo>
                  <a:cubicBezTo>
                    <a:pt x="13558" y="11345"/>
                    <a:pt x="13627" y="11299"/>
                    <a:pt x="13650" y="11231"/>
                  </a:cubicBezTo>
                  <a:cubicBezTo>
                    <a:pt x="13695" y="11185"/>
                    <a:pt x="13672" y="11140"/>
                    <a:pt x="13695" y="11071"/>
                  </a:cubicBezTo>
                  <a:cubicBezTo>
                    <a:pt x="13672" y="11026"/>
                    <a:pt x="13672" y="10957"/>
                    <a:pt x="13650" y="10911"/>
                  </a:cubicBezTo>
                  <a:cubicBezTo>
                    <a:pt x="13604" y="10866"/>
                    <a:pt x="13535" y="10797"/>
                    <a:pt x="13467" y="10752"/>
                  </a:cubicBezTo>
                  <a:cubicBezTo>
                    <a:pt x="13456" y="10740"/>
                    <a:pt x="13433" y="10740"/>
                    <a:pt x="13407" y="10740"/>
                  </a:cubicBezTo>
                  <a:cubicBezTo>
                    <a:pt x="13381" y="10740"/>
                    <a:pt x="13353" y="10740"/>
                    <a:pt x="13330" y="10729"/>
                  </a:cubicBezTo>
                  <a:close/>
                  <a:moveTo>
                    <a:pt x="7236" y="10911"/>
                  </a:moveTo>
                  <a:cubicBezTo>
                    <a:pt x="7076" y="10911"/>
                    <a:pt x="6939" y="11071"/>
                    <a:pt x="6939" y="11231"/>
                  </a:cubicBezTo>
                  <a:cubicBezTo>
                    <a:pt x="6962" y="11391"/>
                    <a:pt x="7099" y="11528"/>
                    <a:pt x="7258" y="11528"/>
                  </a:cubicBezTo>
                  <a:cubicBezTo>
                    <a:pt x="7418" y="11528"/>
                    <a:pt x="7555" y="11391"/>
                    <a:pt x="7555" y="11208"/>
                  </a:cubicBezTo>
                  <a:cubicBezTo>
                    <a:pt x="7555" y="11048"/>
                    <a:pt x="7418" y="10911"/>
                    <a:pt x="7236" y="10911"/>
                  </a:cubicBezTo>
                  <a:close/>
                  <a:moveTo>
                    <a:pt x="1141" y="11117"/>
                  </a:moveTo>
                  <a:cubicBezTo>
                    <a:pt x="1004" y="11117"/>
                    <a:pt x="913" y="11231"/>
                    <a:pt x="913" y="11345"/>
                  </a:cubicBezTo>
                  <a:cubicBezTo>
                    <a:pt x="913" y="11482"/>
                    <a:pt x="1004" y="11596"/>
                    <a:pt x="1141" y="11596"/>
                  </a:cubicBezTo>
                  <a:cubicBezTo>
                    <a:pt x="1278" y="11596"/>
                    <a:pt x="1392" y="11482"/>
                    <a:pt x="1370" y="11345"/>
                  </a:cubicBezTo>
                  <a:cubicBezTo>
                    <a:pt x="1392" y="11231"/>
                    <a:pt x="1278" y="11117"/>
                    <a:pt x="1141" y="11117"/>
                  </a:cubicBezTo>
                  <a:close/>
                  <a:moveTo>
                    <a:pt x="14669" y="10864"/>
                  </a:moveTo>
                  <a:cubicBezTo>
                    <a:pt x="14657" y="10864"/>
                    <a:pt x="14644" y="10864"/>
                    <a:pt x="14631" y="10866"/>
                  </a:cubicBezTo>
                  <a:cubicBezTo>
                    <a:pt x="14426" y="10866"/>
                    <a:pt x="14243" y="11048"/>
                    <a:pt x="14266" y="11231"/>
                  </a:cubicBezTo>
                  <a:cubicBezTo>
                    <a:pt x="14289" y="11436"/>
                    <a:pt x="14403" y="11573"/>
                    <a:pt x="14654" y="11596"/>
                  </a:cubicBezTo>
                  <a:cubicBezTo>
                    <a:pt x="14859" y="11573"/>
                    <a:pt x="15019" y="11391"/>
                    <a:pt x="14996" y="11208"/>
                  </a:cubicBezTo>
                  <a:cubicBezTo>
                    <a:pt x="14996" y="11036"/>
                    <a:pt x="14875" y="10864"/>
                    <a:pt x="14669" y="10864"/>
                  </a:cubicBezTo>
                  <a:close/>
                  <a:moveTo>
                    <a:pt x="8560" y="11048"/>
                  </a:moveTo>
                  <a:cubicBezTo>
                    <a:pt x="8354" y="11048"/>
                    <a:pt x="8263" y="11140"/>
                    <a:pt x="8263" y="11345"/>
                  </a:cubicBezTo>
                  <a:cubicBezTo>
                    <a:pt x="8263" y="11551"/>
                    <a:pt x="8354" y="11665"/>
                    <a:pt x="8560" y="11665"/>
                  </a:cubicBezTo>
                  <a:cubicBezTo>
                    <a:pt x="8765" y="11665"/>
                    <a:pt x="8856" y="11573"/>
                    <a:pt x="8856" y="11368"/>
                  </a:cubicBezTo>
                  <a:cubicBezTo>
                    <a:pt x="8856" y="11162"/>
                    <a:pt x="8765" y="11048"/>
                    <a:pt x="8560" y="11048"/>
                  </a:cubicBezTo>
                  <a:close/>
                  <a:moveTo>
                    <a:pt x="16046" y="10951"/>
                  </a:moveTo>
                  <a:cubicBezTo>
                    <a:pt x="16031" y="10951"/>
                    <a:pt x="16016" y="10953"/>
                    <a:pt x="16001" y="10957"/>
                  </a:cubicBezTo>
                  <a:cubicBezTo>
                    <a:pt x="15772" y="10957"/>
                    <a:pt x="15613" y="11094"/>
                    <a:pt x="15613" y="11299"/>
                  </a:cubicBezTo>
                  <a:cubicBezTo>
                    <a:pt x="15613" y="11414"/>
                    <a:pt x="15635" y="11505"/>
                    <a:pt x="15727" y="11573"/>
                  </a:cubicBezTo>
                  <a:cubicBezTo>
                    <a:pt x="15795" y="11665"/>
                    <a:pt x="15864" y="11687"/>
                    <a:pt x="15978" y="11687"/>
                  </a:cubicBezTo>
                  <a:cubicBezTo>
                    <a:pt x="16183" y="11687"/>
                    <a:pt x="16343" y="11551"/>
                    <a:pt x="16343" y="11345"/>
                  </a:cubicBezTo>
                  <a:cubicBezTo>
                    <a:pt x="16366" y="11231"/>
                    <a:pt x="16320" y="11140"/>
                    <a:pt x="16252" y="11071"/>
                  </a:cubicBezTo>
                  <a:cubicBezTo>
                    <a:pt x="16176" y="10996"/>
                    <a:pt x="16116" y="10951"/>
                    <a:pt x="16046" y="10951"/>
                  </a:cubicBezTo>
                  <a:close/>
                  <a:moveTo>
                    <a:pt x="17256" y="11048"/>
                  </a:moveTo>
                  <a:cubicBezTo>
                    <a:pt x="17233" y="11048"/>
                    <a:pt x="17187" y="11048"/>
                    <a:pt x="17165" y="11071"/>
                  </a:cubicBezTo>
                  <a:cubicBezTo>
                    <a:pt x="17051" y="11140"/>
                    <a:pt x="16936" y="11231"/>
                    <a:pt x="16959" y="11414"/>
                  </a:cubicBezTo>
                  <a:cubicBezTo>
                    <a:pt x="16914" y="11528"/>
                    <a:pt x="16982" y="11596"/>
                    <a:pt x="17028" y="11687"/>
                  </a:cubicBezTo>
                  <a:cubicBezTo>
                    <a:pt x="17051" y="11710"/>
                    <a:pt x="17051" y="11710"/>
                    <a:pt x="17073" y="11733"/>
                  </a:cubicBezTo>
                  <a:cubicBezTo>
                    <a:pt x="17073" y="11710"/>
                    <a:pt x="17073" y="11687"/>
                    <a:pt x="17096" y="11687"/>
                  </a:cubicBezTo>
                  <a:cubicBezTo>
                    <a:pt x="17119" y="11596"/>
                    <a:pt x="17142" y="11482"/>
                    <a:pt x="17187" y="11391"/>
                  </a:cubicBezTo>
                  <a:cubicBezTo>
                    <a:pt x="17233" y="11299"/>
                    <a:pt x="17233" y="11185"/>
                    <a:pt x="17279" y="11094"/>
                  </a:cubicBezTo>
                  <a:cubicBezTo>
                    <a:pt x="17302" y="11094"/>
                    <a:pt x="17279" y="11048"/>
                    <a:pt x="17256" y="11048"/>
                  </a:cubicBezTo>
                  <a:close/>
                  <a:moveTo>
                    <a:pt x="2488" y="11208"/>
                  </a:moveTo>
                  <a:cubicBezTo>
                    <a:pt x="2420" y="11254"/>
                    <a:pt x="2328" y="11254"/>
                    <a:pt x="2305" y="11299"/>
                  </a:cubicBezTo>
                  <a:cubicBezTo>
                    <a:pt x="2260" y="11368"/>
                    <a:pt x="2191" y="11414"/>
                    <a:pt x="2214" y="11505"/>
                  </a:cubicBezTo>
                  <a:cubicBezTo>
                    <a:pt x="2237" y="11573"/>
                    <a:pt x="2260" y="11642"/>
                    <a:pt x="2305" y="11687"/>
                  </a:cubicBezTo>
                  <a:cubicBezTo>
                    <a:pt x="2345" y="11707"/>
                    <a:pt x="2401" y="11761"/>
                    <a:pt x="2474" y="11761"/>
                  </a:cubicBezTo>
                  <a:cubicBezTo>
                    <a:pt x="2486" y="11761"/>
                    <a:pt x="2498" y="11759"/>
                    <a:pt x="2511" y="11756"/>
                  </a:cubicBezTo>
                  <a:cubicBezTo>
                    <a:pt x="2556" y="11733"/>
                    <a:pt x="2648" y="11710"/>
                    <a:pt x="2671" y="11665"/>
                  </a:cubicBezTo>
                  <a:cubicBezTo>
                    <a:pt x="2716" y="11619"/>
                    <a:pt x="2762" y="11551"/>
                    <a:pt x="2762" y="11482"/>
                  </a:cubicBezTo>
                  <a:cubicBezTo>
                    <a:pt x="2739" y="11414"/>
                    <a:pt x="2716" y="11345"/>
                    <a:pt x="2671" y="11299"/>
                  </a:cubicBezTo>
                  <a:cubicBezTo>
                    <a:pt x="2625" y="11254"/>
                    <a:pt x="2556" y="11231"/>
                    <a:pt x="2488" y="11208"/>
                  </a:cubicBezTo>
                  <a:close/>
                  <a:moveTo>
                    <a:pt x="9906" y="11117"/>
                  </a:moveTo>
                  <a:cubicBezTo>
                    <a:pt x="9746" y="11117"/>
                    <a:pt x="9587" y="11277"/>
                    <a:pt x="9564" y="11436"/>
                  </a:cubicBezTo>
                  <a:cubicBezTo>
                    <a:pt x="9564" y="11596"/>
                    <a:pt x="9746" y="11779"/>
                    <a:pt x="9906" y="11802"/>
                  </a:cubicBezTo>
                  <a:cubicBezTo>
                    <a:pt x="10043" y="11802"/>
                    <a:pt x="10226" y="11619"/>
                    <a:pt x="10249" y="11459"/>
                  </a:cubicBezTo>
                  <a:cubicBezTo>
                    <a:pt x="10249" y="11299"/>
                    <a:pt x="10066" y="11117"/>
                    <a:pt x="9906" y="11117"/>
                  </a:cubicBezTo>
                  <a:close/>
                  <a:moveTo>
                    <a:pt x="3835" y="11322"/>
                  </a:moveTo>
                  <a:cubicBezTo>
                    <a:pt x="3675" y="11322"/>
                    <a:pt x="3561" y="11436"/>
                    <a:pt x="3561" y="11573"/>
                  </a:cubicBezTo>
                  <a:cubicBezTo>
                    <a:pt x="3561" y="11733"/>
                    <a:pt x="3652" y="11847"/>
                    <a:pt x="3812" y="11870"/>
                  </a:cubicBezTo>
                  <a:cubicBezTo>
                    <a:pt x="3994" y="11870"/>
                    <a:pt x="4086" y="11756"/>
                    <a:pt x="4086" y="11596"/>
                  </a:cubicBezTo>
                  <a:cubicBezTo>
                    <a:pt x="4109" y="11436"/>
                    <a:pt x="3994" y="11322"/>
                    <a:pt x="3835" y="11322"/>
                  </a:cubicBezTo>
                  <a:close/>
                  <a:moveTo>
                    <a:pt x="11253" y="11254"/>
                  </a:moveTo>
                  <a:cubicBezTo>
                    <a:pt x="11047" y="11254"/>
                    <a:pt x="10911" y="11391"/>
                    <a:pt x="10911" y="11573"/>
                  </a:cubicBezTo>
                  <a:cubicBezTo>
                    <a:pt x="10911" y="11802"/>
                    <a:pt x="11025" y="11916"/>
                    <a:pt x="11253" y="11916"/>
                  </a:cubicBezTo>
                  <a:cubicBezTo>
                    <a:pt x="11268" y="11917"/>
                    <a:pt x="11282" y="11918"/>
                    <a:pt x="11296" y="11918"/>
                  </a:cubicBezTo>
                  <a:cubicBezTo>
                    <a:pt x="11474" y="11918"/>
                    <a:pt x="11572" y="11787"/>
                    <a:pt x="11572" y="11596"/>
                  </a:cubicBezTo>
                  <a:cubicBezTo>
                    <a:pt x="11572" y="11391"/>
                    <a:pt x="11458" y="11254"/>
                    <a:pt x="11253" y="11254"/>
                  </a:cubicBezTo>
                  <a:close/>
                  <a:moveTo>
                    <a:pt x="5159" y="11436"/>
                  </a:moveTo>
                  <a:cubicBezTo>
                    <a:pt x="5090" y="11436"/>
                    <a:pt x="5022" y="11482"/>
                    <a:pt x="4953" y="11528"/>
                  </a:cubicBezTo>
                  <a:cubicBezTo>
                    <a:pt x="4907" y="11573"/>
                    <a:pt x="4885" y="11642"/>
                    <a:pt x="4885" y="11710"/>
                  </a:cubicBezTo>
                  <a:cubicBezTo>
                    <a:pt x="4885" y="11779"/>
                    <a:pt x="4907" y="11870"/>
                    <a:pt x="4953" y="11916"/>
                  </a:cubicBezTo>
                  <a:cubicBezTo>
                    <a:pt x="4999" y="11984"/>
                    <a:pt x="5090" y="12030"/>
                    <a:pt x="5159" y="12030"/>
                  </a:cubicBezTo>
                  <a:cubicBezTo>
                    <a:pt x="5227" y="12030"/>
                    <a:pt x="5318" y="11984"/>
                    <a:pt x="5364" y="11939"/>
                  </a:cubicBezTo>
                  <a:cubicBezTo>
                    <a:pt x="5432" y="11893"/>
                    <a:pt x="5432" y="11802"/>
                    <a:pt x="5478" y="11733"/>
                  </a:cubicBezTo>
                  <a:cubicBezTo>
                    <a:pt x="5455" y="11665"/>
                    <a:pt x="5432" y="11573"/>
                    <a:pt x="5387" y="11528"/>
                  </a:cubicBezTo>
                  <a:cubicBezTo>
                    <a:pt x="5341" y="11459"/>
                    <a:pt x="5227" y="11436"/>
                    <a:pt x="5159" y="11436"/>
                  </a:cubicBezTo>
                  <a:close/>
                  <a:moveTo>
                    <a:pt x="12657" y="11342"/>
                  </a:moveTo>
                  <a:cubicBezTo>
                    <a:pt x="12646" y="11342"/>
                    <a:pt x="12634" y="11343"/>
                    <a:pt x="12622" y="11345"/>
                  </a:cubicBezTo>
                  <a:cubicBezTo>
                    <a:pt x="12554" y="11345"/>
                    <a:pt x="12463" y="11345"/>
                    <a:pt x="12440" y="11368"/>
                  </a:cubicBezTo>
                  <a:cubicBezTo>
                    <a:pt x="12349" y="11436"/>
                    <a:pt x="12257" y="11505"/>
                    <a:pt x="12257" y="11665"/>
                  </a:cubicBezTo>
                  <a:cubicBezTo>
                    <a:pt x="12234" y="11802"/>
                    <a:pt x="12303" y="11916"/>
                    <a:pt x="12417" y="12007"/>
                  </a:cubicBezTo>
                  <a:cubicBezTo>
                    <a:pt x="12417" y="12007"/>
                    <a:pt x="12440" y="12030"/>
                    <a:pt x="12463" y="12030"/>
                  </a:cubicBezTo>
                  <a:cubicBezTo>
                    <a:pt x="12493" y="12030"/>
                    <a:pt x="12525" y="12031"/>
                    <a:pt x="12557" y="12031"/>
                  </a:cubicBezTo>
                  <a:cubicBezTo>
                    <a:pt x="12668" y="12031"/>
                    <a:pt x="12785" y="12017"/>
                    <a:pt x="12873" y="11893"/>
                  </a:cubicBezTo>
                  <a:cubicBezTo>
                    <a:pt x="12896" y="11847"/>
                    <a:pt x="12942" y="11824"/>
                    <a:pt x="12919" y="11779"/>
                  </a:cubicBezTo>
                  <a:cubicBezTo>
                    <a:pt x="12919" y="11710"/>
                    <a:pt x="12919" y="11642"/>
                    <a:pt x="12919" y="11596"/>
                  </a:cubicBezTo>
                  <a:cubicBezTo>
                    <a:pt x="12919" y="11573"/>
                    <a:pt x="12919" y="11551"/>
                    <a:pt x="12919" y="11528"/>
                  </a:cubicBezTo>
                  <a:cubicBezTo>
                    <a:pt x="12836" y="11444"/>
                    <a:pt x="12772" y="11342"/>
                    <a:pt x="12657" y="11342"/>
                  </a:cubicBezTo>
                  <a:close/>
                  <a:moveTo>
                    <a:pt x="525" y="11756"/>
                  </a:moveTo>
                  <a:cubicBezTo>
                    <a:pt x="502" y="11779"/>
                    <a:pt x="502" y="11802"/>
                    <a:pt x="502" y="11802"/>
                  </a:cubicBezTo>
                  <a:cubicBezTo>
                    <a:pt x="548" y="11893"/>
                    <a:pt x="571" y="11984"/>
                    <a:pt x="616" y="12075"/>
                  </a:cubicBezTo>
                  <a:cubicBezTo>
                    <a:pt x="616" y="12098"/>
                    <a:pt x="639" y="12098"/>
                    <a:pt x="639" y="12098"/>
                  </a:cubicBezTo>
                  <a:cubicBezTo>
                    <a:pt x="639" y="12098"/>
                    <a:pt x="662" y="12075"/>
                    <a:pt x="662" y="12075"/>
                  </a:cubicBezTo>
                  <a:cubicBezTo>
                    <a:pt x="685" y="12053"/>
                    <a:pt x="662" y="12030"/>
                    <a:pt x="662" y="12007"/>
                  </a:cubicBezTo>
                  <a:cubicBezTo>
                    <a:pt x="662" y="11870"/>
                    <a:pt x="639" y="11824"/>
                    <a:pt x="548" y="11779"/>
                  </a:cubicBezTo>
                  <a:cubicBezTo>
                    <a:pt x="525" y="11779"/>
                    <a:pt x="525" y="11779"/>
                    <a:pt x="525" y="11756"/>
                  </a:cubicBezTo>
                  <a:close/>
                  <a:moveTo>
                    <a:pt x="6505" y="11528"/>
                  </a:moveTo>
                  <a:cubicBezTo>
                    <a:pt x="6368" y="11528"/>
                    <a:pt x="6209" y="11665"/>
                    <a:pt x="6209" y="11824"/>
                  </a:cubicBezTo>
                  <a:cubicBezTo>
                    <a:pt x="6209" y="11984"/>
                    <a:pt x="6345" y="12121"/>
                    <a:pt x="6505" y="12121"/>
                  </a:cubicBezTo>
                  <a:cubicBezTo>
                    <a:pt x="6665" y="12121"/>
                    <a:pt x="6825" y="11984"/>
                    <a:pt x="6825" y="11824"/>
                  </a:cubicBezTo>
                  <a:cubicBezTo>
                    <a:pt x="6825" y="11665"/>
                    <a:pt x="6688" y="11528"/>
                    <a:pt x="6505" y="11528"/>
                  </a:cubicBezTo>
                  <a:close/>
                  <a:moveTo>
                    <a:pt x="13923" y="11459"/>
                  </a:moveTo>
                  <a:cubicBezTo>
                    <a:pt x="13718" y="11459"/>
                    <a:pt x="13558" y="11642"/>
                    <a:pt x="13558" y="11847"/>
                  </a:cubicBezTo>
                  <a:cubicBezTo>
                    <a:pt x="13581" y="12030"/>
                    <a:pt x="13718" y="12190"/>
                    <a:pt x="13946" y="12190"/>
                  </a:cubicBezTo>
                  <a:cubicBezTo>
                    <a:pt x="14129" y="12190"/>
                    <a:pt x="14311" y="12007"/>
                    <a:pt x="14289" y="11824"/>
                  </a:cubicBezTo>
                  <a:cubicBezTo>
                    <a:pt x="14289" y="11619"/>
                    <a:pt x="14152" y="11459"/>
                    <a:pt x="13923" y="11459"/>
                  </a:cubicBezTo>
                  <a:close/>
                  <a:moveTo>
                    <a:pt x="7852" y="11665"/>
                  </a:moveTo>
                  <a:cubicBezTo>
                    <a:pt x="7647" y="11665"/>
                    <a:pt x="7555" y="11756"/>
                    <a:pt x="7555" y="11961"/>
                  </a:cubicBezTo>
                  <a:cubicBezTo>
                    <a:pt x="7555" y="12167"/>
                    <a:pt x="7647" y="12258"/>
                    <a:pt x="7852" y="12258"/>
                  </a:cubicBezTo>
                  <a:cubicBezTo>
                    <a:pt x="8057" y="12258"/>
                    <a:pt x="8149" y="12167"/>
                    <a:pt x="8149" y="11961"/>
                  </a:cubicBezTo>
                  <a:cubicBezTo>
                    <a:pt x="8149" y="11756"/>
                    <a:pt x="8057" y="11665"/>
                    <a:pt x="7852" y="11665"/>
                  </a:cubicBezTo>
                  <a:close/>
                  <a:moveTo>
                    <a:pt x="15293" y="11551"/>
                  </a:moveTo>
                  <a:cubicBezTo>
                    <a:pt x="15179" y="11551"/>
                    <a:pt x="15088" y="11573"/>
                    <a:pt x="15019" y="11665"/>
                  </a:cubicBezTo>
                  <a:cubicBezTo>
                    <a:pt x="14951" y="11733"/>
                    <a:pt x="14905" y="11802"/>
                    <a:pt x="14905" y="11916"/>
                  </a:cubicBezTo>
                  <a:cubicBezTo>
                    <a:pt x="14905" y="12121"/>
                    <a:pt x="15065" y="12281"/>
                    <a:pt x="15247" y="12304"/>
                  </a:cubicBezTo>
                  <a:cubicBezTo>
                    <a:pt x="15361" y="12304"/>
                    <a:pt x="15453" y="12281"/>
                    <a:pt x="15544" y="12190"/>
                  </a:cubicBezTo>
                  <a:cubicBezTo>
                    <a:pt x="15613" y="12121"/>
                    <a:pt x="15658" y="12053"/>
                    <a:pt x="15635" y="11939"/>
                  </a:cubicBezTo>
                  <a:cubicBezTo>
                    <a:pt x="15635" y="11710"/>
                    <a:pt x="15498" y="11573"/>
                    <a:pt x="15293" y="11551"/>
                  </a:cubicBezTo>
                  <a:close/>
                  <a:moveTo>
                    <a:pt x="1780" y="11824"/>
                  </a:moveTo>
                  <a:cubicBezTo>
                    <a:pt x="1666" y="11824"/>
                    <a:pt x="1529" y="11961"/>
                    <a:pt x="1506" y="12075"/>
                  </a:cubicBezTo>
                  <a:cubicBezTo>
                    <a:pt x="1506" y="12190"/>
                    <a:pt x="1666" y="12349"/>
                    <a:pt x="1780" y="12372"/>
                  </a:cubicBezTo>
                  <a:cubicBezTo>
                    <a:pt x="1895" y="12372"/>
                    <a:pt x="2054" y="12212"/>
                    <a:pt x="2054" y="12098"/>
                  </a:cubicBezTo>
                  <a:cubicBezTo>
                    <a:pt x="2054" y="11984"/>
                    <a:pt x="1895" y="11824"/>
                    <a:pt x="1780" y="11824"/>
                  </a:cubicBezTo>
                  <a:close/>
                  <a:moveTo>
                    <a:pt x="9175" y="11731"/>
                  </a:moveTo>
                  <a:cubicBezTo>
                    <a:pt x="9041" y="11731"/>
                    <a:pt x="8878" y="11902"/>
                    <a:pt x="8856" y="12053"/>
                  </a:cubicBezTo>
                  <a:cubicBezTo>
                    <a:pt x="8856" y="12212"/>
                    <a:pt x="9016" y="12395"/>
                    <a:pt x="9199" y="12395"/>
                  </a:cubicBezTo>
                  <a:cubicBezTo>
                    <a:pt x="9336" y="12395"/>
                    <a:pt x="9518" y="12235"/>
                    <a:pt x="9541" y="12075"/>
                  </a:cubicBezTo>
                  <a:cubicBezTo>
                    <a:pt x="9541" y="11916"/>
                    <a:pt x="9381" y="11733"/>
                    <a:pt x="9199" y="11733"/>
                  </a:cubicBezTo>
                  <a:cubicBezTo>
                    <a:pt x="9191" y="11732"/>
                    <a:pt x="9183" y="11731"/>
                    <a:pt x="9175" y="11731"/>
                  </a:cubicBezTo>
                  <a:close/>
                  <a:moveTo>
                    <a:pt x="16480" y="11687"/>
                  </a:moveTo>
                  <a:cubicBezTo>
                    <a:pt x="16457" y="11687"/>
                    <a:pt x="16434" y="11687"/>
                    <a:pt x="16411" y="11710"/>
                  </a:cubicBezTo>
                  <a:cubicBezTo>
                    <a:pt x="16274" y="11802"/>
                    <a:pt x="16183" y="11893"/>
                    <a:pt x="16206" y="12053"/>
                  </a:cubicBezTo>
                  <a:cubicBezTo>
                    <a:pt x="16206" y="12053"/>
                    <a:pt x="16206" y="12075"/>
                    <a:pt x="16206" y="12075"/>
                  </a:cubicBezTo>
                  <a:cubicBezTo>
                    <a:pt x="16183" y="12190"/>
                    <a:pt x="16252" y="12258"/>
                    <a:pt x="16297" y="12327"/>
                  </a:cubicBezTo>
                  <a:cubicBezTo>
                    <a:pt x="16366" y="12395"/>
                    <a:pt x="16457" y="12441"/>
                    <a:pt x="16571" y="12441"/>
                  </a:cubicBezTo>
                  <a:cubicBezTo>
                    <a:pt x="16579" y="12433"/>
                    <a:pt x="16589" y="12431"/>
                    <a:pt x="16600" y="12431"/>
                  </a:cubicBezTo>
                  <a:cubicBezTo>
                    <a:pt x="16622" y="12431"/>
                    <a:pt x="16647" y="12441"/>
                    <a:pt x="16662" y="12441"/>
                  </a:cubicBezTo>
                  <a:cubicBezTo>
                    <a:pt x="16754" y="12418"/>
                    <a:pt x="16822" y="12372"/>
                    <a:pt x="16845" y="12281"/>
                  </a:cubicBezTo>
                  <a:cubicBezTo>
                    <a:pt x="16868" y="12258"/>
                    <a:pt x="16891" y="12235"/>
                    <a:pt x="16914" y="12190"/>
                  </a:cubicBezTo>
                  <a:cubicBezTo>
                    <a:pt x="16982" y="12053"/>
                    <a:pt x="16982" y="11961"/>
                    <a:pt x="16868" y="11802"/>
                  </a:cubicBezTo>
                  <a:cubicBezTo>
                    <a:pt x="16822" y="11756"/>
                    <a:pt x="16754" y="11687"/>
                    <a:pt x="16640" y="11687"/>
                  </a:cubicBezTo>
                  <a:close/>
                  <a:moveTo>
                    <a:pt x="3104" y="11961"/>
                  </a:moveTo>
                  <a:cubicBezTo>
                    <a:pt x="2922" y="11961"/>
                    <a:pt x="2830" y="12053"/>
                    <a:pt x="2830" y="12235"/>
                  </a:cubicBezTo>
                  <a:cubicBezTo>
                    <a:pt x="2830" y="12395"/>
                    <a:pt x="2922" y="12486"/>
                    <a:pt x="3081" y="12486"/>
                  </a:cubicBezTo>
                  <a:cubicBezTo>
                    <a:pt x="3241" y="12486"/>
                    <a:pt x="3355" y="12395"/>
                    <a:pt x="3355" y="12235"/>
                  </a:cubicBezTo>
                  <a:cubicBezTo>
                    <a:pt x="3355" y="12075"/>
                    <a:pt x="3241" y="11961"/>
                    <a:pt x="3104" y="11961"/>
                  </a:cubicBezTo>
                  <a:close/>
                  <a:moveTo>
                    <a:pt x="10469" y="11868"/>
                  </a:moveTo>
                  <a:cubicBezTo>
                    <a:pt x="10320" y="11868"/>
                    <a:pt x="10180" y="12019"/>
                    <a:pt x="10180" y="12190"/>
                  </a:cubicBezTo>
                  <a:cubicBezTo>
                    <a:pt x="10180" y="12372"/>
                    <a:pt x="10294" y="12532"/>
                    <a:pt x="10500" y="12532"/>
                  </a:cubicBezTo>
                  <a:cubicBezTo>
                    <a:pt x="10682" y="12532"/>
                    <a:pt x="10842" y="12395"/>
                    <a:pt x="10842" y="12212"/>
                  </a:cubicBezTo>
                  <a:cubicBezTo>
                    <a:pt x="10842" y="12007"/>
                    <a:pt x="10682" y="11870"/>
                    <a:pt x="10500" y="11870"/>
                  </a:cubicBezTo>
                  <a:cubicBezTo>
                    <a:pt x="10489" y="11869"/>
                    <a:pt x="10479" y="11868"/>
                    <a:pt x="10469" y="11868"/>
                  </a:cubicBezTo>
                  <a:close/>
                  <a:moveTo>
                    <a:pt x="11846" y="11961"/>
                  </a:moveTo>
                  <a:cubicBezTo>
                    <a:pt x="11641" y="11961"/>
                    <a:pt x="11527" y="12075"/>
                    <a:pt x="11504" y="12304"/>
                  </a:cubicBezTo>
                  <a:cubicBezTo>
                    <a:pt x="11504" y="12395"/>
                    <a:pt x="11550" y="12464"/>
                    <a:pt x="11618" y="12532"/>
                  </a:cubicBezTo>
                  <a:cubicBezTo>
                    <a:pt x="11656" y="12588"/>
                    <a:pt x="11724" y="12629"/>
                    <a:pt x="11798" y="12629"/>
                  </a:cubicBezTo>
                  <a:cubicBezTo>
                    <a:pt x="11814" y="12629"/>
                    <a:pt x="11830" y="12627"/>
                    <a:pt x="11846" y="12623"/>
                  </a:cubicBezTo>
                  <a:cubicBezTo>
                    <a:pt x="12052" y="12623"/>
                    <a:pt x="12189" y="12509"/>
                    <a:pt x="12189" y="12304"/>
                  </a:cubicBezTo>
                  <a:cubicBezTo>
                    <a:pt x="12189" y="12098"/>
                    <a:pt x="12052" y="11961"/>
                    <a:pt x="11846" y="11961"/>
                  </a:cubicBezTo>
                  <a:close/>
                  <a:moveTo>
                    <a:pt x="4451" y="12030"/>
                  </a:moveTo>
                  <a:cubicBezTo>
                    <a:pt x="4382" y="12030"/>
                    <a:pt x="4291" y="12075"/>
                    <a:pt x="4223" y="12121"/>
                  </a:cubicBezTo>
                  <a:cubicBezTo>
                    <a:pt x="4177" y="12167"/>
                    <a:pt x="4131" y="12258"/>
                    <a:pt x="4131" y="12327"/>
                  </a:cubicBezTo>
                  <a:cubicBezTo>
                    <a:pt x="4131" y="12395"/>
                    <a:pt x="4177" y="12486"/>
                    <a:pt x="4223" y="12532"/>
                  </a:cubicBezTo>
                  <a:cubicBezTo>
                    <a:pt x="4268" y="12578"/>
                    <a:pt x="4360" y="12600"/>
                    <a:pt x="4428" y="12646"/>
                  </a:cubicBezTo>
                  <a:cubicBezTo>
                    <a:pt x="4497" y="12600"/>
                    <a:pt x="4588" y="12578"/>
                    <a:pt x="4634" y="12532"/>
                  </a:cubicBezTo>
                  <a:cubicBezTo>
                    <a:pt x="4679" y="12486"/>
                    <a:pt x="4725" y="12395"/>
                    <a:pt x="4725" y="12327"/>
                  </a:cubicBezTo>
                  <a:cubicBezTo>
                    <a:pt x="4725" y="12258"/>
                    <a:pt x="4702" y="12190"/>
                    <a:pt x="4656" y="12144"/>
                  </a:cubicBezTo>
                  <a:cubicBezTo>
                    <a:pt x="4588" y="12075"/>
                    <a:pt x="4519" y="12030"/>
                    <a:pt x="4451" y="12030"/>
                  </a:cubicBezTo>
                  <a:close/>
                  <a:moveTo>
                    <a:pt x="5752" y="12167"/>
                  </a:moveTo>
                  <a:cubicBezTo>
                    <a:pt x="5615" y="12167"/>
                    <a:pt x="5478" y="12304"/>
                    <a:pt x="5478" y="12486"/>
                  </a:cubicBezTo>
                  <a:cubicBezTo>
                    <a:pt x="5478" y="12623"/>
                    <a:pt x="5615" y="12760"/>
                    <a:pt x="5775" y="12760"/>
                  </a:cubicBezTo>
                  <a:cubicBezTo>
                    <a:pt x="5935" y="12760"/>
                    <a:pt x="6072" y="12623"/>
                    <a:pt x="6072" y="12464"/>
                  </a:cubicBezTo>
                  <a:cubicBezTo>
                    <a:pt x="6072" y="12304"/>
                    <a:pt x="5935" y="12167"/>
                    <a:pt x="5752" y="12167"/>
                  </a:cubicBezTo>
                  <a:close/>
                  <a:moveTo>
                    <a:pt x="13193" y="12053"/>
                  </a:moveTo>
                  <a:cubicBezTo>
                    <a:pt x="13102" y="12098"/>
                    <a:pt x="12988" y="12098"/>
                    <a:pt x="12919" y="12190"/>
                  </a:cubicBezTo>
                  <a:cubicBezTo>
                    <a:pt x="12873" y="12258"/>
                    <a:pt x="12828" y="12349"/>
                    <a:pt x="12828" y="12441"/>
                  </a:cubicBezTo>
                  <a:cubicBezTo>
                    <a:pt x="12851" y="12532"/>
                    <a:pt x="12873" y="12623"/>
                    <a:pt x="12942" y="12692"/>
                  </a:cubicBezTo>
                  <a:cubicBezTo>
                    <a:pt x="12988" y="12737"/>
                    <a:pt x="13147" y="12806"/>
                    <a:pt x="13193" y="12806"/>
                  </a:cubicBezTo>
                  <a:cubicBezTo>
                    <a:pt x="13284" y="12783"/>
                    <a:pt x="13398" y="12760"/>
                    <a:pt x="13467" y="12669"/>
                  </a:cubicBezTo>
                  <a:cubicBezTo>
                    <a:pt x="13535" y="12600"/>
                    <a:pt x="13558" y="12509"/>
                    <a:pt x="13558" y="12418"/>
                  </a:cubicBezTo>
                  <a:cubicBezTo>
                    <a:pt x="13558" y="12327"/>
                    <a:pt x="13513" y="12235"/>
                    <a:pt x="13444" y="12167"/>
                  </a:cubicBezTo>
                  <a:cubicBezTo>
                    <a:pt x="13376" y="12098"/>
                    <a:pt x="13284" y="12098"/>
                    <a:pt x="13193" y="12053"/>
                  </a:cubicBezTo>
                  <a:close/>
                  <a:moveTo>
                    <a:pt x="7122" y="12258"/>
                  </a:moveTo>
                  <a:cubicBezTo>
                    <a:pt x="6916" y="12258"/>
                    <a:pt x="6825" y="12349"/>
                    <a:pt x="6825" y="12578"/>
                  </a:cubicBezTo>
                  <a:cubicBezTo>
                    <a:pt x="6825" y="12783"/>
                    <a:pt x="6916" y="12874"/>
                    <a:pt x="7122" y="12874"/>
                  </a:cubicBezTo>
                  <a:cubicBezTo>
                    <a:pt x="7327" y="12874"/>
                    <a:pt x="7418" y="12760"/>
                    <a:pt x="7418" y="12555"/>
                  </a:cubicBezTo>
                  <a:cubicBezTo>
                    <a:pt x="7418" y="12349"/>
                    <a:pt x="7327" y="12258"/>
                    <a:pt x="7122" y="12258"/>
                  </a:cubicBezTo>
                  <a:close/>
                  <a:moveTo>
                    <a:pt x="14540" y="12167"/>
                  </a:moveTo>
                  <a:cubicBezTo>
                    <a:pt x="14426" y="12167"/>
                    <a:pt x="14357" y="12190"/>
                    <a:pt x="14266" y="12281"/>
                  </a:cubicBezTo>
                  <a:cubicBezTo>
                    <a:pt x="14197" y="12349"/>
                    <a:pt x="14152" y="12441"/>
                    <a:pt x="14175" y="12555"/>
                  </a:cubicBezTo>
                  <a:cubicBezTo>
                    <a:pt x="14175" y="12760"/>
                    <a:pt x="14334" y="12897"/>
                    <a:pt x="14563" y="12897"/>
                  </a:cubicBezTo>
                  <a:cubicBezTo>
                    <a:pt x="14578" y="12901"/>
                    <a:pt x="14593" y="12903"/>
                    <a:pt x="14608" y="12903"/>
                  </a:cubicBezTo>
                  <a:cubicBezTo>
                    <a:pt x="14677" y="12903"/>
                    <a:pt x="14734" y="12859"/>
                    <a:pt x="14791" y="12783"/>
                  </a:cubicBezTo>
                  <a:cubicBezTo>
                    <a:pt x="14882" y="12715"/>
                    <a:pt x="14905" y="12646"/>
                    <a:pt x="14905" y="12532"/>
                  </a:cubicBezTo>
                  <a:cubicBezTo>
                    <a:pt x="14905" y="12304"/>
                    <a:pt x="14745" y="12167"/>
                    <a:pt x="14540" y="12167"/>
                  </a:cubicBezTo>
                  <a:close/>
                  <a:moveTo>
                    <a:pt x="1037" y="12430"/>
                  </a:moveTo>
                  <a:cubicBezTo>
                    <a:pt x="966" y="12430"/>
                    <a:pt x="898" y="12466"/>
                    <a:pt x="845" y="12532"/>
                  </a:cubicBezTo>
                  <a:cubicBezTo>
                    <a:pt x="845" y="12555"/>
                    <a:pt x="845" y="12600"/>
                    <a:pt x="845" y="12623"/>
                  </a:cubicBezTo>
                  <a:cubicBezTo>
                    <a:pt x="890" y="12737"/>
                    <a:pt x="959" y="12829"/>
                    <a:pt x="1004" y="12920"/>
                  </a:cubicBezTo>
                  <a:cubicBezTo>
                    <a:pt x="1027" y="12943"/>
                    <a:pt x="1027" y="12966"/>
                    <a:pt x="1027" y="12966"/>
                  </a:cubicBezTo>
                  <a:lnTo>
                    <a:pt x="1073" y="12966"/>
                  </a:lnTo>
                  <a:cubicBezTo>
                    <a:pt x="1187" y="12920"/>
                    <a:pt x="1278" y="12852"/>
                    <a:pt x="1301" y="12737"/>
                  </a:cubicBezTo>
                  <a:cubicBezTo>
                    <a:pt x="1324" y="12623"/>
                    <a:pt x="1255" y="12555"/>
                    <a:pt x="1187" y="12486"/>
                  </a:cubicBezTo>
                  <a:cubicBezTo>
                    <a:pt x="1139" y="12448"/>
                    <a:pt x="1088" y="12430"/>
                    <a:pt x="1037" y="12430"/>
                  </a:cubicBezTo>
                  <a:close/>
                  <a:moveTo>
                    <a:pt x="8492" y="12370"/>
                  </a:moveTo>
                  <a:cubicBezTo>
                    <a:pt x="8484" y="12370"/>
                    <a:pt x="8476" y="12371"/>
                    <a:pt x="8468" y="12372"/>
                  </a:cubicBezTo>
                  <a:cubicBezTo>
                    <a:pt x="8286" y="12372"/>
                    <a:pt x="8126" y="12555"/>
                    <a:pt x="8126" y="12715"/>
                  </a:cubicBezTo>
                  <a:cubicBezTo>
                    <a:pt x="8126" y="12874"/>
                    <a:pt x="8308" y="13034"/>
                    <a:pt x="8468" y="13034"/>
                  </a:cubicBezTo>
                  <a:cubicBezTo>
                    <a:pt x="8628" y="13034"/>
                    <a:pt x="8811" y="12852"/>
                    <a:pt x="8788" y="12692"/>
                  </a:cubicBezTo>
                  <a:cubicBezTo>
                    <a:pt x="8788" y="12541"/>
                    <a:pt x="8626" y="12370"/>
                    <a:pt x="8492" y="12370"/>
                  </a:cubicBezTo>
                  <a:close/>
                  <a:moveTo>
                    <a:pt x="15864" y="12281"/>
                  </a:moveTo>
                  <a:cubicBezTo>
                    <a:pt x="15658" y="12304"/>
                    <a:pt x="15498" y="12464"/>
                    <a:pt x="15498" y="12669"/>
                  </a:cubicBezTo>
                  <a:cubicBezTo>
                    <a:pt x="15498" y="12874"/>
                    <a:pt x="15658" y="13034"/>
                    <a:pt x="15886" y="13034"/>
                  </a:cubicBezTo>
                  <a:cubicBezTo>
                    <a:pt x="16092" y="13034"/>
                    <a:pt x="16274" y="12874"/>
                    <a:pt x="16252" y="12669"/>
                  </a:cubicBezTo>
                  <a:cubicBezTo>
                    <a:pt x="16274" y="12464"/>
                    <a:pt x="16092" y="12281"/>
                    <a:pt x="15864" y="12281"/>
                  </a:cubicBezTo>
                  <a:close/>
                  <a:moveTo>
                    <a:pt x="2397" y="12555"/>
                  </a:moveTo>
                  <a:cubicBezTo>
                    <a:pt x="2237" y="12555"/>
                    <a:pt x="2123" y="12669"/>
                    <a:pt x="2123" y="12829"/>
                  </a:cubicBezTo>
                  <a:cubicBezTo>
                    <a:pt x="2123" y="12989"/>
                    <a:pt x="2214" y="13103"/>
                    <a:pt x="2374" y="13103"/>
                  </a:cubicBezTo>
                  <a:cubicBezTo>
                    <a:pt x="2534" y="13103"/>
                    <a:pt x="2648" y="12989"/>
                    <a:pt x="2648" y="12829"/>
                  </a:cubicBezTo>
                  <a:cubicBezTo>
                    <a:pt x="2648" y="12669"/>
                    <a:pt x="2556" y="12578"/>
                    <a:pt x="2397" y="12555"/>
                  </a:cubicBezTo>
                  <a:close/>
                  <a:moveTo>
                    <a:pt x="9792" y="12464"/>
                  </a:moveTo>
                  <a:cubicBezTo>
                    <a:pt x="9609" y="12464"/>
                    <a:pt x="9473" y="12623"/>
                    <a:pt x="9473" y="12806"/>
                  </a:cubicBezTo>
                  <a:cubicBezTo>
                    <a:pt x="9473" y="12977"/>
                    <a:pt x="9592" y="13128"/>
                    <a:pt x="9776" y="13128"/>
                  </a:cubicBezTo>
                  <a:cubicBezTo>
                    <a:pt x="9789" y="13128"/>
                    <a:pt x="9802" y="13127"/>
                    <a:pt x="9815" y="13125"/>
                  </a:cubicBezTo>
                  <a:cubicBezTo>
                    <a:pt x="9998" y="13125"/>
                    <a:pt x="10157" y="12989"/>
                    <a:pt x="10134" y="12783"/>
                  </a:cubicBezTo>
                  <a:cubicBezTo>
                    <a:pt x="10134" y="12578"/>
                    <a:pt x="9975" y="12464"/>
                    <a:pt x="9792" y="12464"/>
                  </a:cubicBezTo>
                  <a:close/>
                  <a:moveTo>
                    <a:pt x="3721" y="12669"/>
                  </a:moveTo>
                  <a:cubicBezTo>
                    <a:pt x="3652" y="12669"/>
                    <a:pt x="3606" y="12669"/>
                    <a:pt x="3538" y="12737"/>
                  </a:cubicBezTo>
                  <a:cubicBezTo>
                    <a:pt x="3492" y="12783"/>
                    <a:pt x="3447" y="12829"/>
                    <a:pt x="3447" y="12920"/>
                  </a:cubicBezTo>
                  <a:cubicBezTo>
                    <a:pt x="3469" y="12989"/>
                    <a:pt x="3447" y="13057"/>
                    <a:pt x="3538" y="13125"/>
                  </a:cubicBezTo>
                  <a:cubicBezTo>
                    <a:pt x="3575" y="13163"/>
                    <a:pt x="3612" y="13200"/>
                    <a:pt x="3675" y="13200"/>
                  </a:cubicBezTo>
                  <a:cubicBezTo>
                    <a:pt x="3689" y="13200"/>
                    <a:pt x="3704" y="13198"/>
                    <a:pt x="3721" y="13194"/>
                  </a:cubicBezTo>
                  <a:cubicBezTo>
                    <a:pt x="3743" y="13194"/>
                    <a:pt x="3766" y="13196"/>
                    <a:pt x="3789" y="13196"/>
                  </a:cubicBezTo>
                  <a:cubicBezTo>
                    <a:pt x="3835" y="13196"/>
                    <a:pt x="3880" y="13186"/>
                    <a:pt x="3926" y="13125"/>
                  </a:cubicBezTo>
                  <a:cubicBezTo>
                    <a:pt x="3972" y="13080"/>
                    <a:pt x="4017" y="13034"/>
                    <a:pt x="3994" y="12943"/>
                  </a:cubicBezTo>
                  <a:cubicBezTo>
                    <a:pt x="3994" y="12852"/>
                    <a:pt x="3994" y="12806"/>
                    <a:pt x="3926" y="12737"/>
                  </a:cubicBezTo>
                  <a:cubicBezTo>
                    <a:pt x="3858" y="12692"/>
                    <a:pt x="3812" y="12669"/>
                    <a:pt x="3721" y="12669"/>
                  </a:cubicBezTo>
                  <a:close/>
                  <a:moveTo>
                    <a:pt x="11139" y="12600"/>
                  </a:moveTo>
                  <a:cubicBezTo>
                    <a:pt x="10933" y="12600"/>
                    <a:pt x="10819" y="12715"/>
                    <a:pt x="10819" y="12920"/>
                  </a:cubicBezTo>
                  <a:cubicBezTo>
                    <a:pt x="10796" y="13011"/>
                    <a:pt x="10819" y="13103"/>
                    <a:pt x="10911" y="13171"/>
                  </a:cubicBezTo>
                  <a:cubicBezTo>
                    <a:pt x="10979" y="13240"/>
                    <a:pt x="11047" y="13262"/>
                    <a:pt x="11139" y="13262"/>
                  </a:cubicBezTo>
                  <a:cubicBezTo>
                    <a:pt x="11344" y="13262"/>
                    <a:pt x="11481" y="13148"/>
                    <a:pt x="11481" y="12943"/>
                  </a:cubicBezTo>
                  <a:cubicBezTo>
                    <a:pt x="11481" y="12715"/>
                    <a:pt x="11367" y="12600"/>
                    <a:pt x="11139" y="12600"/>
                  </a:cubicBezTo>
                  <a:close/>
                  <a:moveTo>
                    <a:pt x="5067" y="12760"/>
                  </a:moveTo>
                  <a:cubicBezTo>
                    <a:pt x="4907" y="12760"/>
                    <a:pt x="4771" y="12897"/>
                    <a:pt x="4771" y="13057"/>
                  </a:cubicBezTo>
                  <a:cubicBezTo>
                    <a:pt x="4771" y="13217"/>
                    <a:pt x="4907" y="13377"/>
                    <a:pt x="5044" y="13377"/>
                  </a:cubicBezTo>
                  <a:cubicBezTo>
                    <a:pt x="5227" y="13377"/>
                    <a:pt x="5364" y="13240"/>
                    <a:pt x="5364" y="13080"/>
                  </a:cubicBezTo>
                  <a:cubicBezTo>
                    <a:pt x="5364" y="12920"/>
                    <a:pt x="5227" y="12760"/>
                    <a:pt x="5067" y="12760"/>
                  </a:cubicBezTo>
                  <a:close/>
                  <a:moveTo>
                    <a:pt x="12459" y="12665"/>
                  </a:moveTo>
                  <a:cubicBezTo>
                    <a:pt x="12451" y="12665"/>
                    <a:pt x="12445" y="12666"/>
                    <a:pt x="12440" y="12669"/>
                  </a:cubicBezTo>
                  <a:cubicBezTo>
                    <a:pt x="12349" y="12692"/>
                    <a:pt x="12257" y="12715"/>
                    <a:pt x="12189" y="12783"/>
                  </a:cubicBezTo>
                  <a:cubicBezTo>
                    <a:pt x="12120" y="12852"/>
                    <a:pt x="12097" y="12943"/>
                    <a:pt x="12097" y="13034"/>
                  </a:cubicBezTo>
                  <a:cubicBezTo>
                    <a:pt x="12097" y="13125"/>
                    <a:pt x="12120" y="13240"/>
                    <a:pt x="12212" y="13308"/>
                  </a:cubicBezTo>
                  <a:cubicBezTo>
                    <a:pt x="12232" y="13328"/>
                    <a:pt x="12379" y="13403"/>
                    <a:pt x="12443" y="13403"/>
                  </a:cubicBezTo>
                  <a:cubicBezTo>
                    <a:pt x="12451" y="13403"/>
                    <a:pt x="12458" y="13402"/>
                    <a:pt x="12463" y="13399"/>
                  </a:cubicBezTo>
                  <a:cubicBezTo>
                    <a:pt x="12554" y="13377"/>
                    <a:pt x="12645" y="13354"/>
                    <a:pt x="12714" y="13285"/>
                  </a:cubicBezTo>
                  <a:cubicBezTo>
                    <a:pt x="12782" y="13217"/>
                    <a:pt x="12782" y="13125"/>
                    <a:pt x="12828" y="13034"/>
                  </a:cubicBezTo>
                  <a:cubicBezTo>
                    <a:pt x="12782" y="12943"/>
                    <a:pt x="12782" y="12829"/>
                    <a:pt x="12714" y="12760"/>
                  </a:cubicBezTo>
                  <a:cubicBezTo>
                    <a:pt x="12673" y="12740"/>
                    <a:pt x="12524" y="12665"/>
                    <a:pt x="12459" y="12665"/>
                  </a:cubicBezTo>
                  <a:close/>
                  <a:moveTo>
                    <a:pt x="6391" y="12852"/>
                  </a:moveTo>
                  <a:cubicBezTo>
                    <a:pt x="6300" y="12874"/>
                    <a:pt x="6209" y="12897"/>
                    <a:pt x="6163" y="12943"/>
                  </a:cubicBezTo>
                  <a:cubicBezTo>
                    <a:pt x="6117" y="13011"/>
                    <a:pt x="6072" y="13080"/>
                    <a:pt x="6072" y="13171"/>
                  </a:cubicBezTo>
                  <a:cubicBezTo>
                    <a:pt x="6072" y="13262"/>
                    <a:pt x="6094" y="13331"/>
                    <a:pt x="6140" y="13377"/>
                  </a:cubicBezTo>
                  <a:cubicBezTo>
                    <a:pt x="6193" y="13430"/>
                    <a:pt x="6246" y="13483"/>
                    <a:pt x="6320" y="13483"/>
                  </a:cubicBezTo>
                  <a:cubicBezTo>
                    <a:pt x="6342" y="13483"/>
                    <a:pt x="6365" y="13478"/>
                    <a:pt x="6391" y="13468"/>
                  </a:cubicBezTo>
                  <a:cubicBezTo>
                    <a:pt x="6412" y="13478"/>
                    <a:pt x="6431" y="13483"/>
                    <a:pt x="6450" y="13483"/>
                  </a:cubicBezTo>
                  <a:cubicBezTo>
                    <a:pt x="6513" y="13483"/>
                    <a:pt x="6566" y="13430"/>
                    <a:pt x="6619" y="13377"/>
                  </a:cubicBezTo>
                  <a:cubicBezTo>
                    <a:pt x="6665" y="13331"/>
                    <a:pt x="6688" y="13240"/>
                    <a:pt x="6688" y="13171"/>
                  </a:cubicBezTo>
                  <a:cubicBezTo>
                    <a:pt x="6688" y="13080"/>
                    <a:pt x="6642" y="12989"/>
                    <a:pt x="6597" y="12943"/>
                  </a:cubicBezTo>
                  <a:cubicBezTo>
                    <a:pt x="6551" y="12897"/>
                    <a:pt x="6482" y="12852"/>
                    <a:pt x="6391" y="12852"/>
                  </a:cubicBezTo>
                  <a:close/>
                  <a:moveTo>
                    <a:pt x="13770" y="12804"/>
                  </a:moveTo>
                  <a:cubicBezTo>
                    <a:pt x="13581" y="12804"/>
                    <a:pt x="13421" y="12957"/>
                    <a:pt x="13421" y="13171"/>
                  </a:cubicBezTo>
                  <a:cubicBezTo>
                    <a:pt x="13421" y="13377"/>
                    <a:pt x="13581" y="13536"/>
                    <a:pt x="13787" y="13536"/>
                  </a:cubicBezTo>
                  <a:cubicBezTo>
                    <a:pt x="13992" y="13536"/>
                    <a:pt x="14175" y="13377"/>
                    <a:pt x="14175" y="13171"/>
                  </a:cubicBezTo>
                  <a:cubicBezTo>
                    <a:pt x="14152" y="12943"/>
                    <a:pt x="14015" y="12806"/>
                    <a:pt x="13809" y="12806"/>
                  </a:cubicBezTo>
                  <a:cubicBezTo>
                    <a:pt x="13796" y="12804"/>
                    <a:pt x="13783" y="12804"/>
                    <a:pt x="13770" y="12804"/>
                  </a:cubicBezTo>
                  <a:close/>
                  <a:moveTo>
                    <a:pt x="16503" y="13011"/>
                  </a:moveTo>
                  <a:cubicBezTo>
                    <a:pt x="16480" y="13011"/>
                    <a:pt x="16457" y="13034"/>
                    <a:pt x="16411" y="13034"/>
                  </a:cubicBezTo>
                  <a:cubicBezTo>
                    <a:pt x="16320" y="13034"/>
                    <a:pt x="16252" y="13080"/>
                    <a:pt x="16183" y="13148"/>
                  </a:cubicBezTo>
                  <a:cubicBezTo>
                    <a:pt x="16138" y="13194"/>
                    <a:pt x="16138" y="13285"/>
                    <a:pt x="16115" y="13354"/>
                  </a:cubicBezTo>
                  <a:cubicBezTo>
                    <a:pt x="16069" y="13445"/>
                    <a:pt x="16138" y="13491"/>
                    <a:pt x="16138" y="13582"/>
                  </a:cubicBezTo>
                  <a:cubicBezTo>
                    <a:pt x="16138" y="13582"/>
                    <a:pt x="16160" y="13605"/>
                    <a:pt x="16160" y="13605"/>
                  </a:cubicBezTo>
                  <a:cubicBezTo>
                    <a:pt x="16160" y="13605"/>
                    <a:pt x="16183" y="13582"/>
                    <a:pt x="16183" y="13582"/>
                  </a:cubicBezTo>
                  <a:cubicBezTo>
                    <a:pt x="16274" y="13422"/>
                    <a:pt x="16366" y="13262"/>
                    <a:pt x="16480" y="13103"/>
                  </a:cubicBezTo>
                  <a:cubicBezTo>
                    <a:pt x="16480" y="13080"/>
                    <a:pt x="16503" y="13034"/>
                    <a:pt x="16503" y="13011"/>
                  </a:cubicBezTo>
                  <a:close/>
                  <a:moveTo>
                    <a:pt x="7738" y="12966"/>
                  </a:moveTo>
                  <a:cubicBezTo>
                    <a:pt x="7578" y="12966"/>
                    <a:pt x="7395" y="13125"/>
                    <a:pt x="7395" y="13308"/>
                  </a:cubicBezTo>
                  <a:cubicBezTo>
                    <a:pt x="7373" y="13445"/>
                    <a:pt x="7555" y="13628"/>
                    <a:pt x="7715" y="13628"/>
                  </a:cubicBezTo>
                  <a:cubicBezTo>
                    <a:pt x="7724" y="13629"/>
                    <a:pt x="7733" y="13630"/>
                    <a:pt x="7743" y="13630"/>
                  </a:cubicBezTo>
                  <a:cubicBezTo>
                    <a:pt x="7895" y="13630"/>
                    <a:pt x="8057" y="13459"/>
                    <a:pt x="8057" y="13308"/>
                  </a:cubicBezTo>
                  <a:cubicBezTo>
                    <a:pt x="8057" y="13148"/>
                    <a:pt x="7898" y="12989"/>
                    <a:pt x="7738" y="12966"/>
                  </a:cubicBezTo>
                  <a:close/>
                  <a:moveTo>
                    <a:pt x="15156" y="12897"/>
                  </a:moveTo>
                  <a:cubicBezTo>
                    <a:pt x="14928" y="12897"/>
                    <a:pt x="14768" y="13057"/>
                    <a:pt x="14768" y="13262"/>
                  </a:cubicBezTo>
                  <a:cubicBezTo>
                    <a:pt x="14768" y="13476"/>
                    <a:pt x="14928" y="13630"/>
                    <a:pt x="15098" y="13630"/>
                  </a:cubicBezTo>
                  <a:cubicBezTo>
                    <a:pt x="15110" y="13630"/>
                    <a:pt x="15122" y="13629"/>
                    <a:pt x="15133" y="13628"/>
                  </a:cubicBezTo>
                  <a:cubicBezTo>
                    <a:pt x="15148" y="13629"/>
                    <a:pt x="15162" y="13630"/>
                    <a:pt x="15176" y="13630"/>
                  </a:cubicBezTo>
                  <a:cubicBezTo>
                    <a:pt x="15381" y="13630"/>
                    <a:pt x="15521" y="13476"/>
                    <a:pt x="15521" y="13262"/>
                  </a:cubicBezTo>
                  <a:cubicBezTo>
                    <a:pt x="15521" y="13080"/>
                    <a:pt x="15361" y="12897"/>
                    <a:pt x="15156" y="12897"/>
                  </a:cubicBezTo>
                  <a:close/>
                  <a:moveTo>
                    <a:pt x="1643" y="13171"/>
                  </a:moveTo>
                  <a:cubicBezTo>
                    <a:pt x="1484" y="13171"/>
                    <a:pt x="1370" y="13285"/>
                    <a:pt x="1370" y="13445"/>
                  </a:cubicBezTo>
                  <a:cubicBezTo>
                    <a:pt x="1370" y="13605"/>
                    <a:pt x="1484" y="13696"/>
                    <a:pt x="1643" y="13696"/>
                  </a:cubicBezTo>
                  <a:cubicBezTo>
                    <a:pt x="1803" y="13696"/>
                    <a:pt x="1917" y="13605"/>
                    <a:pt x="1917" y="13422"/>
                  </a:cubicBezTo>
                  <a:cubicBezTo>
                    <a:pt x="1917" y="13262"/>
                    <a:pt x="1803" y="13171"/>
                    <a:pt x="1643" y="13171"/>
                  </a:cubicBezTo>
                  <a:close/>
                  <a:moveTo>
                    <a:pt x="9041" y="13077"/>
                  </a:moveTo>
                  <a:cubicBezTo>
                    <a:pt x="8860" y="13077"/>
                    <a:pt x="8740" y="13209"/>
                    <a:pt x="8719" y="13399"/>
                  </a:cubicBezTo>
                  <a:cubicBezTo>
                    <a:pt x="8719" y="13582"/>
                    <a:pt x="8879" y="13742"/>
                    <a:pt x="9062" y="13742"/>
                  </a:cubicBezTo>
                  <a:cubicBezTo>
                    <a:pt x="9267" y="13742"/>
                    <a:pt x="9404" y="13582"/>
                    <a:pt x="9404" y="13399"/>
                  </a:cubicBezTo>
                  <a:cubicBezTo>
                    <a:pt x="9404" y="13217"/>
                    <a:pt x="9267" y="13080"/>
                    <a:pt x="9084" y="13080"/>
                  </a:cubicBezTo>
                  <a:cubicBezTo>
                    <a:pt x="9070" y="13078"/>
                    <a:pt x="9055" y="13077"/>
                    <a:pt x="9041" y="13077"/>
                  </a:cubicBezTo>
                  <a:close/>
                  <a:moveTo>
                    <a:pt x="3035" y="13256"/>
                  </a:moveTo>
                  <a:cubicBezTo>
                    <a:pt x="3021" y="13256"/>
                    <a:pt x="3006" y="13258"/>
                    <a:pt x="2990" y="13262"/>
                  </a:cubicBezTo>
                  <a:cubicBezTo>
                    <a:pt x="2922" y="13262"/>
                    <a:pt x="2853" y="13285"/>
                    <a:pt x="2785" y="13354"/>
                  </a:cubicBezTo>
                  <a:cubicBezTo>
                    <a:pt x="2739" y="13399"/>
                    <a:pt x="2716" y="13468"/>
                    <a:pt x="2716" y="13536"/>
                  </a:cubicBezTo>
                  <a:cubicBezTo>
                    <a:pt x="2716" y="13605"/>
                    <a:pt x="2716" y="13673"/>
                    <a:pt x="2785" y="13719"/>
                  </a:cubicBezTo>
                  <a:cubicBezTo>
                    <a:pt x="2853" y="13787"/>
                    <a:pt x="2899" y="13810"/>
                    <a:pt x="2967" y="13810"/>
                  </a:cubicBezTo>
                  <a:cubicBezTo>
                    <a:pt x="3059" y="13810"/>
                    <a:pt x="3127" y="13810"/>
                    <a:pt x="3173" y="13742"/>
                  </a:cubicBezTo>
                  <a:cubicBezTo>
                    <a:pt x="3218" y="13673"/>
                    <a:pt x="3264" y="13628"/>
                    <a:pt x="3264" y="13559"/>
                  </a:cubicBezTo>
                  <a:cubicBezTo>
                    <a:pt x="3264" y="13468"/>
                    <a:pt x="3264" y="13399"/>
                    <a:pt x="3196" y="13354"/>
                  </a:cubicBezTo>
                  <a:cubicBezTo>
                    <a:pt x="3139" y="13297"/>
                    <a:pt x="3098" y="13256"/>
                    <a:pt x="3035" y="13256"/>
                  </a:cubicBezTo>
                  <a:close/>
                  <a:moveTo>
                    <a:pt x="10408" y="13194"/>
                  </a:moveTo>
                  <a:cubicBezTo>
                    <a:pt x="10203" y="13194"/>
                    <a:pt x="10066" y="13331"/>
                    <a:pt x="10066" y="13536"/>
                  </a:cubicBezTo>
                  <a:cubicBezTo>
                    <a:pt x="10066" y="13628"/>
                    <a:pt x="10089" y="13719"/>
                    <a:pt x="10157" y="13787"/>
                  </a:cubicBezTo>
                  <a:cubicBezTo>
                    <a:pt x="10226" y="13856"/>
                    <a:pt x="10294" y="13879"/>
                    <a:pt x="10386" y="13879"/>
                  </a:cubicBezTo>
                  <a:cubicBezTo>
                    <a:pt x="10614" y="13879"/>
                    <a:pt x="10751" y="13742"/>
                    <a:pt x="10751" y="13536"/>
                  </a:cubicBezTo>
                  <a:cubicBezTo>
                    <a:pt x="10751" y="13331"/>
                    <a:pt x="10614" y="13194"/>
                    <a:pt x="10408" y="13194"/>
                  </a:cubicBezTo>
                  <a:close/>
                  <a:moveTo>
                    <a:pt x="4306" y="13374"/>
                  </a:moveTo>
                  <a:cubicBezTo>
                    <a:pt x="4157" y="13374"/>
                    <a:pt x="4019" y="13524"/>
                    <a:pt x="4040" y="13673"/>
                  </a:cubicBezTo>
                  <a:cubicBezTo>
                    <a:pt x="4040" y="13742"/>
                    <a:pt x="4063" y="13810"/>
                    <a:pt x="4109" y="13879"/>
                  </a:cubicBezTo>
                  <a:cubicBezTo>
                    <a:pt x="4177" y="13947"/>
                    <a:pt x="4246" y="13947"/>
                    <a:pt x="4314" y="13970"/>
                  </a:cubicBezTo>
                  <a:cubicBezTo>
                    <a:pt x="4382" y="13970"/>
                    <a:pt x="4497" y="13924"/>
                    <a:pt x="4542" y="13879"/>
                  </a:cubicBezTo>
                  <a:cubicBezTo>
                    <a:pt x="4588" y="13833"/>
                    <a:pt x="4634" y="13719"/>
                    <a:pt x="4634" y="13673"/>
                  </a:cubicBezTo>
                  <a:cubicBezTo>
                    <a:pt x="4634" y="13513"/>
                    <a:pt x="4497" y="13377"/>
                    <a:pt x="4337" y="13377"/>
                  </a:cubicBezTo>
                  <a:cubicBezTo>
                    <a:pt x="4327" y="13375"/>
                    <a:pt x="4316" y="13374"/>
                    <a:pt x="4306" y="13374"/>
                  </a:cubicBezTo>
                  <a:close/>
                  <a:moveTo>
                    <a:pt x="11732" y="13262"/>
                  </a:moveTo>
                  <a:cubicBezTo>
                    <a:pt x="11641" y="13262"/>
                    <a:pt x="11550" y="13331"/>
                    <a:pt x="11481" y="13377"/>
                  </a:cubicBezTo>
                  <a:cubicBezTo>
                    <a:pt x="11436" y="13445"/>
                    <a:pt x="11390" y="13536"/>
                    <a:pt x="11390" y="13650"/>
                  </a:cubicBezTo>
                  <a:cubicBezTo>
                    <a:pt x="11390" y="13742"/>
                    <a:pt x="11436" y="13833"/>
                    <a:pt x="11504" y="13902"/>
                  </a:cubicBezTo>
                  <a:cubicBezTo>
                    <a:pt x="11527" y="13947"/>
                    <a:pt x="11709" y="14016"/>
                    <a:pt x="11755" y="14016"/>
                  </a:cubicBezTo>
                  <a:cubicBezTo>
                    <a:pt x="11869" y="14016"/>
                    <a:pt x="11938" y="13947"/>
                    <a:pt x="12006" y="13902"/>
                  </a:cubicBezTo>
                  <a:cubicBezTo>
                    <a:pt x="12075" y="13833"/>
                    <a:pt x="12120" y="13742"/>
                    <a:pt x="12120" y="13650"/>
                  </a:cubicBezTo>
                  <a:cubicBezTo>
                    <a:pt x="12120" y="13582"/>
                    <a:pt x="12029" y="13399"/>
                    <a:pt x="12006" y="13377"/>
                  </a:cubicBezTo>
                  <a:cubicBezTo>
                    <a:pt x="11960" y="13331"/>
                    <a:pt x="11778" y="13262"/>
                    <a:pt x="11732" y="13262"/>
                  </a:cubicBezTo>
                  <a:close/>
                  <a:moveTo>
                    <a:pt x="5684" y="13468"/>
                  </a:moveTo>
                  <a:cubicBezTo>
                    <a:pt x="5592" y="13468"/>
                    <a:pt x="5501" y="13491"/>
                    <a:pt x="5455" y="13536"/>
                  </a:cubicBezTo>
                  <a:cubicBezTo>
                    <a:pt x="5410" y="13605"/>
                    <a:pt x="5364" y="13673"/>
                    <a:pt x="5364" y="13765"/>
                  </a:cubicBezTo>
                  <a:cubicBezTo>
                    <a:pt x="5364" y="13856"/>
                    <a:pt x="5387" y="13947"/>
                    <a:pt x="5455" y="13993"/>
                  </a:cubicBezTo>
                  <a:cubicBezTo>
                    <a:pt x="5490" y="14028"/>
                    <a:pt x="5539" y="14076"/>
                    <a:pt x="5601" y="14076"/>
                  </a:cubicBezTo>
                  <a:cubicBezTo>
                    <a:pt x="5619" y="14076"/>
                    <a:pt x="5639" y="14072"/>
                    <a:pt x="5661" y="14061"/>
                  </a:cubicBezTo>
                  <a:cubicBezTo>
                    <a:pt x="5687" y="14072"/>
                    <a:pt x="5711" y="14076"/>
                    <a:pt x="5733" y="14076"/>
                  </a:cubicBezTo>
                  <a:cubicBezTo>
                    <a:pt x="5805" y="14076"/>
                    <a:pt x="5854" y="14028"/>
                    <a:pt x="5889" y="13993"/>
                  </a:cubicBezTo>
                  <a:cubicBezTo>
                    <a:pt x="5935" y="13947"/>
                    <a:pt x="5980" y="13879"/>
                    <a:pt x="5980" y="13787"/>
                  </a:cubicBezTo>
                  <a:cubicBezTo>
                    <a:pt x="5980" y="13696"/>
                    <a:pt x="5957" y="13605"/>
                    <a:pt x="5912" y="13559"/>
                  </a:cubicBezTo>
                  <a:cubicBezTo>
                    <a:pt x="5843" y="13513"/>
                    <a:pt x="5775" y="13468"/>
                    <a:pt x="5684" y="13468"/>
                  </a:cubicBezTo>
                  <a:close/>
                  <a:moveTo>
                    <a:pt x="13079" y="13399"/>
                  </a:moveTo>
                  <a:cubicBezTo>
                    <a:pt x="12873" y="13399"/>
                    <a:pt x="12714" y="13559"/>
                    <a:pt x="12714" y="13787"/>
                  </a:cubicBezTo>
                  <a:cubicBezTo>
                    <a:pt x="12737" y="13993"/>
                    <a:pt x="12873" y="14130"/>
                    <a:pt x="13102" y="14153"/>
                  </a:cubicBezTo>
                  <a:cubicBezTo>
                    <a:pt x="13307" y="14153"/>
                    <a:pt x="13467" y="13970"/>
                    <a:pt x="13467" y="13765"/>
                  </a:cubicBezTo>
                  <a:cubicBezTo>
                    <a:pt x="13444" y="13559"/>
                    <a:pt x="13307" y="13399"/>
                    <a:pt x="13079" y="13399"/>
                  </a:cubicBezTo>
                  <a:close/>
                  <a:moveTo>
                    <a:pt x="7007" y="13582"/>
                  </a:moveTo>
                  <a:cubicBezTo>
                    <a:pt x="6939" y="13582"/>
                    <a:pt x="6848" y="13605"/>
                    <a:pt x="6802" y="13673"/>
                  </a:cubicBezTo>
                  <a:cubicBezTo>
                    <a:pt x="6733" y="13742"/>
                    <a:pt x="6733" y="13833"/>
                    <a:pt x="6688" y="13902"/>
                  </a:cubicBezTo>
                  <a:cubicBezTo>
                    <a:pt x="6711" y="13970"/>
                    <a:pt x="6711" y="14061"/>
                    <a:pt x="6779" y="14130"/>
                  </a:cubicBezTo>
                  <a:cubicBezTo>
                    <a:pt x="6848" y="14198"/>
                    <a:pt x="6939" y="14221"/>
                    <a:pt x="7007" y="14244"/>
                  </a:cubicBezTo>
                  <a:cubicBezTo>
                    <a:pt x="7099" y="14244"/>
                    <a:pt x="7167" y="14198"/>
                    <a:pt x="7236" y="14130"/>
                  </a:cubicBezTo>
                  <a:cubicBezTo>
                    <a:pt x="7304" y="14084"/>
                    <a:pt x="7304" y="13993"/>
                    <a:pt x="7350" y="13902"/>
                  </a:cubicBezTo>
                  <a:cubicBezTo>
                    <a:pt x="7327" y="13833"/>
                    <a:pt x="7304" y="13765"/>
                    <a:pt x="7258" y="13696"/>
                  </a:cubicBezTo>
                  <a:cubicBezTo>
                    <a:pt x="7190" y="13605"/>
                    <a:pt x="7099" y="13582"/>
                    <a:pt x="7007" y="13582"/>
                  </a:cubicBezTo>
                  <a:close/>
                  <a:moveTo>
                    <a:pt x="14403" y="13491"/>
                  </a:moveTo>
                  <a:cubicBezTo>
                    <a:pt x="14289" y="13491"/>
                    <a:pt x="14220" y="13536"/>
                    <a:pt x="14129" y="13605"/>
                  </a:cubicBezTo>
                  <a:cubicBezTo>
                    <a:pt x="14060" y="13696"/>
                    <a:pt x="14038" y="13765"/>
                    <a:pt x="14038" y="13879"/>
                  </a:cubicBezTo>
                  <a:cubicBezTo>
                    <a:pt x="14038" y="13970"/>
                    <a:pt x="14060" y="14061"/>
                    <a:pt x="14129" y="14130"/>
                  </a:cubicBezTo>
                  <a:cubicBezTo>
                    <a:pt x="14220" y="14198"/>
                    <a:pt x="14289" y="14244"/>
                    <a:pt x="14403" y="14244"/>
                  </a:cubicBezTo>
                  <a:cubicBezTo>
                    <a:pt x="14517" y="14244"/>
                    <a:pt x="14585" y="14221"/>
                    <a:pt x="14677" y="14130"/>
                  </a:cubicBezTo>
                  <a:cubicBezTo>
                    <a:pt x="14745" y="14061"/>
                    <a:pt x="14791" y="13970"/>
                    <a:pt x="14768" y="13879"/>
                  </a:cubicBezTo>
                  <a:cubicBezTo>
                    <a:pt x="14768" y="13742"/>
                    <a:pt x="14768" y="13719"/>
                    <a:pt x="14654" y="13605"/>
                  </a:cubicBezTo>
                  <a:cubicBezTo>
                    <a:pt x="14585" y="13536"/>
                    <a:pt x="14517" y="13513"/>
                    <a:pt x="14403" y="13491"/>
                  </a:cubicBezTo>
                  <a:close/>
                  <a:moveTo>
                    <a:pt x="8331" y="13673"/>
                  </a:moveTo>
                  <a:cubicBezTo>
                    <a:pt x="8126" y="13673"/>
                    <a:pt x="8012" y="13787"/>
                    <a:pt x="7989" y="13993"/>
                  </a:cubicBezTo>
                  <a:cubicBezTo>
                    <a:pt x="7989" y="14198"/>
                    <a:pt x="8126" y="14335"/>
                    <a:pt x="8331" y="14335"/>
                  </a:cubicBezTo>
                  <a:cubicBezTo>
                    <a:pt x="8343" y="14337"/>
                    <a:pt x="8355" y="14337"/>
                    <a:pt x="8366" y="14337"/>
                  </a:cubicBezTo>
                  <a:cubicBezTo>
                    <a:pt x="8531" y="14337"/>
                    <a:pt x="8651" y="14187"/>
                    <a:pt x="8651" y="14016"/>
                  </a:cubicBezTo>
                  <a:cubicBezTo>
                    <a:pt x="8651" y="13810"/>
                    <a:pt x="8514" y="13673"/>
                    <a:pt x="8331" y="13673"/>
                  </a:cubicBezTo>
                  <a:close/>
                  <a:moveTo>
                    <a:pt x="15749" y="13605"/>
                  </a:moveTo>
                  <a:cubicBezTo>
                    <a:pt x="15704" y="13605"/>
                    <a:pt x="15635" y="13628"/>
                    <a:pt x="15567" y="13673"/>
                  </a:cubicBezTo>
                  <a:cubicBezTo>
                    <a:pt x="15384" y="13742"/>
                    <a:pt x="15361" y="13856"/>
                    <a:pt x="15361" y="14061"/>
                  </a:cubicBezTo>
                  <a:cubicBezTo>
                    <a:pt x="15384" y="14198"/>
                    <a:pt x="15453" y="14267"/>
                    <a:pt x="15521" y="14335"/>
                  </a:cubicBezTo>
                  <a:cubicBezTo>
                    <a:pt x="15544" y="14358"/>
                    <a:pt x="15567" y="14369"/>
                    <a:pt x="15587" y="14369"/>
                  </a:cubicBezTo>
                  <a:cubicBezTo>
                    <a:pt x="15607" y="14369"/>
                    <a:pt x="15624" y="14358"/>
                    <a:pt x="15635" y="14335"/>
                  </a:cubicBezTo>
                  <a:cubicBezTo>
                    <a:pt x="15749" y="14175"/>
                    <a:pt x="15864" y="14038"/>
                    <a:pt x="15978" y="13879"/>
                  </a:cubicBezTo>
                  <a:cubicBezTo>
                    <a:pt x="16001" y="13856"/>
                    <a:pt x="16023" y="13810"/>
                    <a:pt x="16046" y="13765"/>
                  </a:cubicBezTo>
                  <a:cubicBezTo>
                    <a:pt x="16046" y="13765"/>
                    <a:pt x="16023" y="13742"/>
                    <a:pt x="16023" y="13719"/>
                  </a:cubicBezTo>
                  <a:cubicBezTo>
                    <a:pt x="15955" y="13628"/>
                    <a:pt x="15841" y="13650"/>
                    <a:pt x="15749" y="13605"/>
                  </a:cubicBezTo>
                  <a:close/>
                  <a:moveTo>
                    <a:pt x="2306" y="13895"/>
                  </a:moveTo>
                  <a:cubicBezTo>
                    <a:pt x="2292" y="13895"/>
                    <a:pt x="2276" y="13897"/>
                    <a:pt x="2260" y="13902"/>
                  </a:cubicBezTo>
                  <a:cubicBezTo>
                    <a:pt x="2168" y="13902"/>
                    <a:pt x="2123" y="13924"/>
                    <a:pt x="2054" y="13993"/>
                  </a:cubicBezTo>
                  <a:cubicBezTo>
                    <a:pt x="2009" y="14038"/>
                    <a:pt x="1986" y="14084"/>
                    <a:pt x="1986" y="14175"/>
                  </a:cubicBezTo>
                  <a:cubicBezTo>
                    <a:pt x="1986" y="14244"/>
                    <a:pt x="1986" y="14312"/>
                    <a:pt x="2054" y="14358"/>
                  </a:cubicBezTo>
                  <a:cubicBezTo>
                    <a:pt x="2100" y="14404"/>
                    <a:pt x="2146" y="14449"/>
                    <a:pt x="2237" y="14449"/>
                  </a:cubicBezTo>
                  <a:cubicBezTo>
                    <a:pt x="2305" y="14426"/>
                    <a:pt x="2374" y="14449"/>
                    <a:pt x="2442" y="14381"/>
                  </a:cubicBezTo>
                  <a:cubicBezTo>
                    <a:pt x="2488" y="14312"/>
                    <a:pt x="2534" y="14267"/>
                    <a:pt x="2511" y="14198"/>
                  </a:cubicBezTo>
                  <a:cubicBezTo>
                    <a:pt x="2511" y="14107"/>
                    <a:pt x="2511" y="14038"/>
                    <a:pt x="2442" y="13970"/>
                  </a:cubicBezTo>
                  <a:cubicBezTo>
                    <a:pt x="2405" y="13933"/>
                    <a:pt x="2368" y="13895"/>
                    <a:pt x="2306" y="13895"/>
                  </a:cubicBezTo>
                  <a:close/>
                  <a:moveTo>
                    <a:pt x="9678" y="13810"/>
                  </a:moveTo>
                  <a:cubicBezTo>
                    <a:pt x="9564" y="13810"/>
                    <a:pt x="9495" y="13833"/>
                    <a:pt x="9427" y="13902"/>
                  </a:cubicBezTo>
                  <a:cubicBezTo>
                    <a:pt x="9358" y="13970"/>
                    <a:pt x="9336" y="14038"/>
                    <a:pt x="9336" y="14130"/>
                  </a:cubicBezTo>
                  <a:cubicBezTo>
                    <a:pt x="9336" y="14358"/>
                    <a:pt x="9450" y="14472"/>
                    <a:pt x="9655" y="14472"/>
                  </a:cubicBezTo>
                  <a:cubicBezTo>
                    <a:pt x="9883" y="14472"/>
                    <a:pt x="9998" y="14358"/>
                    <a:pt x="9998" y="14153"/>
                  </a:cubicBezTo>
                  <a:cubicBezTo>
                    <a:pt x="9998" y="13924"/>
                    <a:pt x="9883" y="13810"/>
                    <a:pt x="9678" y="13810"/>
                  </a:cubicBezTo>
                  <a:close/>
                  <a:moveTo>
                    <a:pt x="3584" y="13970"/>
                  </a:moveTo>
                  <a:cubicBezTo>
                    <a:pt x="3447" y="13970"/>
                    <a:pt x="3287" y="14107"/>
                    <a:pt x="3287" y="14267"/>
                  </a:cubicBezTo>
                  <a:cubicBezTo>
                    <a:pt x="3287" y="14426"/>
                    <a:pt x="3424" y="14586"/>
                    <a:pt x="3584" y="14586"/>
                  </a:cubicBezTo>
                  <a:cubicBezTo>
                    <a:pt x="3652" y="14563"/>
                    <a:pt x="3721" y="14563"/>
                    <a:pt x="3789" y="14495"/>
                  </a:cubicBezTo>
                  <a:cubicBezTo>
                    <a:pt x="3858" y="14449"/>
                    <a:pt x="3858" y="14358"/>
                    <a:pt x="3903" y="14290"/>
                  </a:cubicBezTo>
                  <a:cubicBezTo>
                    <a:pt x="3880" y="14198"/>
                    <a:pt x="3880" y="14130"/>
                    <a:pt x="3812" y="14061"/>
                  </a:cubicBezTo>
                  <a:cubicBezTo>
                    <a:pt x="3766" y="14038"/>
                    <a:pt x="3652" y="13970"/>
                    <a:pt x="3584" y="13970"/>
                  </a:cubicBezTo>
                  <a:close/>
                  <a:moveTo>
                    <a:pt x="11002" y="13879"/>
                  </a:moveTo>
                  <a:cubicBezTo>
                    <a:pt x="10956" y="13902"/>
                    <a:pt x="10911" y="13902"/>
                    <a:pt x="10865" y="13902"/>
                  </a:cubicBezTo>
                  <a:cubicBezTo>
                    <a:pt x="10819" y="13924"/>
                    <a:pt x="10751" y="13947"/>
                    <a:pt x="10751" y="13993"/>
                  </a:cubicBezTo>
                  <a:cubicBezTo>
                    <a:pt x="10728" y="14038"/>
                    <a:pt x="10682" y="14061"/>
                    <a:pt x="10682" y="14107"/>
                  </a:cubicBezTo>
                  <a:cubicBezTo>
                    <a:pt x="10682" y="14153"/>
                    <a:pt x="10637" y="14198"/>
                    <a:pt x="10637" y="14244"/>
                  </a:cubicBezTo>
                  <a:cubicBezTo>
                    <a:pt x="10659" y="14335"/>
                    <a:pt x="10682" y="14426"/>
                    <a:pt x="10751" y="14495"/>
                  </a:cubicBezTo>
                  <a:cubicBezTo>
                    <a:pt x="10819" y="14563"/>
                    <a:pt x="10933" y="14563"/>
                    <a:pt x="11002" y="14609"/>
                  </a:cubicBezTo>
                  <a:cubicBezTo>
                    <a:pt x="11047" y="14563"/>
                    <a:pt x="11116" y="14586"/>
                    <a:pt x="11162" y="14563"/>
                  </a:cubicBezTo>
                  <a:cubicBezTo>
                    <a:pt x="11207" y="14563"/>
                    <a:pt x="11253" y="14518"/>
                    <a:pt x="11276" y="14495"/>
                  </a:cubicBezTo>
                  <a:cubicBezTo>
                    <a:pt x="11299" y="14449"/>
                    <a:pt x="11344" y="14426"/>
                    <a:pt x="11344" y="14381"/>
                  </a:cubicBezTo>
                  <a:cubicBezTo>
                    <a:pt x="11367" y="14335"/>
                    <a:pt x="11367" y="14290"/>
                    <a:pt x="11367" y="14221"/>
                  </a:cubicBezTo>
                  <a:cubicBezTo>
                    <a:pt x="11344" y="14153"/>
                    <a:pt x="11344" y="14061"/>
                    <a:pt x="11276" y="13993"/>
                  </a:cubicBezTo>
                  <a:cubicBezTo>
                    <a:pt x="11207" y="13902"/>
                    <a:pt x="11093" y="13902"/>
                    <a:pt x="11002" y="13879"/>
                  </a:cubicBezTo>
                  <a:close/>
                  <a:moveTo>
                    <a:pt x="4930" y="14107"/>
                  </a:moveTo>
                  <a:cubicBezTo>
                    <a:pt x="4771" y="14107"/>
                    <a:pt x="4634" y="14244"/>
                    <a:pt x="4634" y="14404"/>
                  </a:cubicBezTo>
                  <a:cubicBezTo>
                    <a:pt x="4634" y="14563"/>
                    <a:pt x="4771" y="14700"/>
                    <a:pt x="4930" y="14723"/>
                  </a:cubicBezTo>
                  <a:cubicBezTo>
                    <a:pt x="5090" y="14723"/>
                    <a:pt x="5227" y="14586"/>
                    <a:pt x="5227" y="14426"/>
                  </a:cubicBezTo>
                  <a:cubicBezTo>
                    <a:pt x="5250" y="14244"/>
                    <a:pt x="5113" y="14107"/>
                    <a:pt x="4930" y="14107"/>
                  </a:cubicBezTo>
                  <a:close/>
                  <a:moveTo>
                    <a:pt x="12349" y="14016"/>
                  </a:moveTo>
                  <a:cubicBezTo>
                    <a:pt x="12166" y="14016"/>
                    <a:pt x="12006" y="14153"/>
                    <a:pt x="11983" y="14358"/>
                  </a:cubicBezTo>
                  <a:cubicBezTo>
                    <a:pt x="11983" y="14563"/>
                    <a:pt x="12166" y="14746"/>
                    <a:pt x="12349" y="14746"/>
                  </a:cubicBezTo>
                  <a:cubicBezTo>
                    <a:pt x="12554" y="14746"/>
                    <a:pt x="12714" y="14586"/>
                    <a:pt x="12714" y="14381"/>
                  </a:cubicBezTo>
                  <a:cubicBezTo>
                    <a:pt x="12737" y="14175"/>
                    <a:pt x="12554" y="14016"/>
                    <a:pt x="12349" y="14016"/>
                  </a:cubicBezTo>
                  <a:close/>
                  <a:moveTo>
                    <a:pt x="6300" y="14175"/>
                  </a:moveTo>
                  <a:cubicBezTo>
                    <a:pt x="6209" y="14198"/>
                    <a:pt x="6140" y="14221"/>
                    <a:pt x="6072" y="14267"/>
                  </a:cubicBezTo>
                  <a:cubicBezTo>
                    <a:pt x="5980" y="14335"/>
                    <a:pt x="5957" y="14426"/>
                    <a:pt x="5957" y="14518"/>
                  </a:cubicBezTo>
                  <a:cubicBezTo>
                    <a:pt x="5935" y="14563"/>
                    <a:pt x="6003" y="14655"/>
                    <a:pt x="6026" y="14723"/>
                  </a:cubicBezTo>
                  <a:cubicBezTo>
                    <a:pt x="6094" y="14815"/>
                    <a:pt x="6186" y="14792"/>
                    <a:pt x="6277" y="14837"/>
                  </a:cubicBezTo>
                  <a:cubicBezTo>
                    <a:pt x="6345" y="14815"/>
                    <a:pt x="6437" y="14815"/>
                    <a:pt x="6505" y="14746"/>
                  </a:cubicBezTo>
                  <a:cubicBezTo>
                    <a:pt x="6574" y="14700"/>
                    <a:pt x="6574" y="14586"/>
                    <a:pt x="6619" y="14518"/>
                  </a:cubicBezTo>
                  <a:cubicBezTo>
                    <a:pt x="6597" y="14449"/>
                    <a:pt x="6551" y="14381"/>
                    <a:pt x="6528" y="14312"/>
                  </a:cubicBezTo>
                  <a:cubicBezTo>
                    <a:pt x="6482" y="14221"/>
                    <a:pt x="6368" y="14221"/>
                    <a:pt x="6300" y="14175"/>
                  </a:cubicBezTo>
                  <a:close/>
                  <a:moveTo>
                    <a:pt x="13695" y="14107"/>
                  </a:moveTo>
                  <a:cubicBezTo>
                    <a:pt x="13467" y="14107"/>
                    <a:pt x="13330" y="14267"/>
                    <a:pt x="13330" y="14472"/>
                  </a:cubicBezTo>
                  <a:cubicBezTo>
                    <a:pt x="13330" y="14586"/>
                    <a:pt x="13353" y="14678"/>
                    <a:pt x="13444" y="14746"/>
                  </a:cubicBezTo>
                  <a:cubicBezTo>
                    <a:pt x="13513" y="14815"/>
                    <a:pt x="13604" y="14860"/>
                    <a:pt x="13718" y="14860"/>
                  </a:cubicBezTo>
                  <a:cubicBezTo>
                    <a:pt x="13923" y="14837"/>
                    <a:pt x="14060" y="14678"/>
                    <a:pt x="14060" y="14472"/>
                  </a:cubicBezTo>
                  <a:cubicBezTo>
                    <a:pt x="14060" y="14267"/>
                    <a:pt x="13901" y="14107"/>
                    <a:pt x="13695" y="14107"/>
                  </a:cubicBezTo>
                  <a:close/>
                  <a:moveTo>
                    <a:pt x="7624" y="14312"/>
                  </a:moveTo>
                  <a:cubicBezTo>
                    <a:pt x="7464" y="14312"/>
                    <a:pt x="7281" y="14472"/>
                    <a:pt x="7281" y="14655"/>
                  </a:cubicBezTo>
                  <a:cubicBezTo>
                    <a:pt x="7281" y="14815"/>
                    <a:pt x="7464" y="14974"/>
                    <a:pt x="7601" y="14974"/>
                  </a:cubicBezTo>
                  <a:cubicBezTo>
                    <a:pt x="7783" y="14974"/>
                    <a:pt x="7966" y="14815"/>
                    <a:pt x="7966" y="14655"/>
                  </a:cubicBezTo>
                  <a:cubicBezTo>
                    <a:pt x="7966" y="14495"/>
                    <a:pt x="7783" y="14312"/>
                    <a:pt x="7624" y="14312"/>
                  </a:cubicBezTo>
                  <a:close/>
                  <a:moveTo>
                    <a:pt x="15045" y="14226"/>
                  </a:moveTo>
                  <a:cubicBezTo>
                    <a:pt x="14984" y="14226"/>
                    <a:pt x="14921" y="14239"/>
                    <a:pt x="14859" y="14267"/>
                  </a:cubicBezTo>
                  <a:cubicBezTo>
                    <a:pt x="14700" y="14335"/>
                    <a:pt x="14631" y="14495"/>
                    <a:pt x="14677" y="14678"/>
                  </a:cubicBezTo>
                  <a:cubicBezTo>
                    <a:pt x="14700" y="14883"/>
                    <a:pt x="14791" y="14951"/>
                    <a:pt x="14973" y="14974"/>
                  </a:cubicBezTo>
                  <a:cubicBezTo>
                    <a:pt x="14991" y="14992"/>
                    <a:pt x="15005" y="14999"/>
                    <a:pt x="15018" y="14999"/>
                  </a:cubicBezTo>
                  <a:cubicBezTo>
                    <a:pt x="15040" y="14999"/>
                    <a:pt x="15059" y="14980"/>
                    <a:pt x="15088" y="14951"/>
                  </a:cubicBezTo>
                  <a:cubicBezTo>
                    <a:pt x="15179" y="14860"/>
                    <a:pt x="15270" y="14746"/>
                    <a:pt x="15361" y="14632"/>
                  </a:cubicBezTo>
                  <a:cubicBezTo>
                    <a:pt x="15407" y="14586"/>
                    <a:pt x="15430" y="14518"/>
                    <a:pt x="15384" y="14426"/>
                  </a:cubicBezTo>
                  <a:cubicBezTo>
                    <a:pt x="15320" y="14298"/>
                    <a:pt x="15189" y="14226"/>
                    <a:pt x="15045" y="14226"/>
                  </a:cubicBezTo>
                  <a:close/>
                  <a:moveTo>
                    <a:pt x="8948" y="14404"/>
                  </a:moveTo>
                  <a:cubicBezTo>
                    <a:pt x="8742" y="14404"/>
                    <a:pt x="8628" y="14541"/>
                    <a:pt x="8628" y="14769"/>
                  </a:cubicBezTo>
                  <a:cubicBezTo>
                    <a:pt x="8628" y="14860"/>
                    <a:pt x="8651" y="14929"/>
                    <a:pt x="8719" y="14997"/>
                  </a:cubicBezTo>
                  <a:cubicBezTo>
                    <a:pt x="8788" y="15066"/>
                    <a:pt x="8856" y="15088"/>
                    <a:pt x="8970" y="15088"/>
                  </a:cubicBezTo>
                  <a:cubicBezTo>
                    <a:pt x="9176" y="15088"/>
                    <a:pt x="9290" y="14951"/>
                    <a:pt x="9290" y="14746"/>
                  </a:cubicBezTo>
                  <a:cubicBezTo>
                    <a:pt x="9290" y="14541"/>
                    <a:pt x="9176" y="14404"/>
                    <a:pt x="8948" y="14404"/>
                  </a:cubicBezTo>
                  <a:close/>
                  <a:moveTo>
                    <a:pt x="2900" y="14584"/>
                  </a:moveTo>
                  <a:cubicBezTo>
                    <a:pt x="2892" y="14584"/>
                    <a:pt x="2884" y="14585"/>
                    <a:pt x="2876" y="14586"/>
                  </a:cubicBezTo>
                  <a:cubicBezTo>
                    <a:pt x="2739" y="14586"/>
                    <a:pt x="2579" y="14746"/>
                    <a:pt x="2579" y="14883"/>
                  </a:cubicBezTo>
                  <a:cubicBezTo>
                    <a:pt x="2579" y="15020"/>
                    <a:pt x="2762" y="15180"/>
                    <a:pt x="2899" y="15180"/>
                  </a:cubicBezTo>
                  <a:cubicBezTo>
                    <a:pt x="3036" y="15180"/>
                    <a:pt x="3196" y="14997"/>
                    <a:pt x="3196" y="14883"/>
                  </a:cubicBezTo>
                  <a:cubicBezTo>
                    <a:pt x="3174" y="14754"/>
                    <a:pt x="3031" y="14584"/>
                    <a:pt x="2900" y="14584"/>
                  </a:cubicBezTo>
                  <a:close/>
                  <a:moveTo>
                    <a:pt x="10271" y="14518"/>
                  </a:moveTo>
                  <a:cubicBezTo>
                    <a:pt x="10249" y="14541"/>
                    <a:pt x="10220" y="14541"/>
                    <a:pt x="10192" y="14541"/>
                  </a:cubicBezTo>
                  <a:cubicBezTo>
                    <a:pt x="10163" y="14541"/>
                    <a:pt x="10134" y="14541"/>
                    <a:pt x="10112" y="14563"/>
                  </a:cubicBezTo>
                  <a:cubicBezTo>
                    <a:pt x="10043" y="14609"/>
                    <a:pt x="9975" y="14655"/>
                    <a:pt x="9952" y="14723"/>
                  </a:cubicBezTo>
                  <a:cubicBezTo>
                    <a:pt x="9929" y="14769"/>
                    <a:pt x="9929" y="14837"/>
                    <a:pt x="9906" y="14906"/>
                  </a:cubicBezTo>
                  <a:cubicBezTo>
                    <a:pt x="9975" y="14929"/>
                    <a:pt x="9906" y="15020"/>
                    <a:pt x="9952" y="15066"/>
                  </a:cubicBezTo>
                  <a:cubicBezTo>
                    <a:pt x="10020" y="15111"/>
                    <a:pt x="10066" y="15180"/>
                    <a:pt x="10134" y="15203"/>
                  </a:cubicBezTo>
                  <a:cubicBezTo>
                    <a:pt x="10180" y="15225"/>
                    <a:pt x="10226" y="15225"/>
                    <a:pt x="10294" y="15248"/>
                  </a:cubicBezTo>
                  <a:cubicBezTo>
                    <a:pt x="10303" y="15222"/>
                    <a:pt x="10322" y="15216"/>
                    <a:pt x="10345" y="15216"/>
                  </a:cubicBezTo>
                  <a:cubicBezTo>
                    <a:pt x="10364" y="15216"/>
                    <a:pt x="10384" y="15220"/>
                    <a:pt x="10404" y="15220"/>
                  </a:cubicBezTo>
                  <a:cubicBezTo>
                    <a:pt x="10423" y="15220"/>
                    <a:pt x="10440" y="15216"/>
                    <a:pt x="10454" y="15203"/>
                  </a:cubicBezTo>
                  <a:cubicBezTo>
                    <a:pt x="10500" y="15134"/>
                    <a:pt x="10568" y="15088"/>
                    <a:pt x="10614" y="15020"/>
                  </a:cubicBezTo>
                  <a:cubicBezTo>
                    <a:pt x="10637" y="14997"/>
                    <a:pt x="10614" y="14929"/>
                    <a:pt x="10637" y="14860"/>
                  </a:cubicBezTo>
                  <a:cubicBezTo>
                    <a:pt x="10614" y="14815"/>
                    <a:pt x="10614" y="14746"/>
                    <a:pt x="10591" y="14723"/>
                  </a:cubicBezTo>
                  <a:cubicBezTo>
                    <a:pt x="10545" y="14655"/>
                    <a:pt x="10477" y="14586"/>
                    <a:pt x="10431" y="14541"/>
                  </a:cubicBezTo>
                  <a:cubicBezTo>
                    <a:pt x="10408" y="14529"/>
                    <a:pt x="10380" y="14529"/>
                    <a:pt x="10351" y="14529"/>
                  </a:cubicBezTo>
                  <a:cubicBezTo>
                    <a:pt x="10323" y="14529"/>
                    <a:pt x="10294" y="14529"/>
                    <a:pt x="10271" y="14518"/>
                  </a:cubicBezTo>
                  <a:close/>
                  <a:moveTo>
                    <a:pt x="4165" y="14721"/>
                  </a:moveTo>
                  <a:cubicBezTo>
                    <a:pt x="4021" y="14721"/>
                    <a:pt x="3903" y="14851"/>
                    <a:pt x="3903" y="15020"/>
                  </a:cubicBezTo>
                  <a:cubicBezTo>
                    <a:pt x="3903" y="15180"/>
                    <a:pt x="4040" y="15317"/>
                    <a:pt x="4200" y="15317"/>
                  </a:cubicBezTo>
                  <a:cubicBezTo>
                    <a:pt x="4360" y="15317"/>
                    <a:pt x="4497" y="15180"/>
                    <a:pt x="4497" y="15020"/>
                  </a:cubicBezTo>
                  <a:cubicBezTo>
                    <a:pt x="4497" y="14860"/>
                    <a:pt x="4360" y="14723"/>
                    <a:pt x="4200" y="14723"/>
                  </a:cubicBezTo>
                  <a:cubicBezTo>
                    <a:pt x="4188" y="14722"/>
                    <a:pt x="4177" y="14721"/>
                    <a:pt x="4165" y="14721"/>
                  </a:cubicBezTo>
                  <a:close/>
                  <a:moveTo>
                    <a:pt x="11595" y="14609"/>
                  </a:moveTo>
                  <a:cubicBezTo>
                    <a:pt x="11413" y="14632"/>
                    <a:pt x="11253" y="14769"/>
                    <a:pt x="11253" y="14997"/>
                  </a:cubicBezTo>
                  <a:cubicBezTo>
                    <a:pt x="11253" y="15169"/>
                    <a:pt x="11415" y="15341"/>
                    <a:pt x="11587" y="15341"/>
                  </a:cubicBezTo>
                  <a:cubicBezTo>
                    <a:pt x="11597" y="15341"/>
                    <a:pt x="11608" y="15341"/>
                    <a:pt x="11618" y="15340"/>
                  </a:cubicBezTo>
                  <a:cubicBezTo>
                    <a:pt x="11824" y="15340"/>
                    <a:pt x="11983" y="15203"/>
                    <a:pt x="11983" y="14974"/>
                  </a:cubicBezTo>
                  <a:cubicBezTo>
                    <a:pt x="11983" y="14769"/>
                    <a:pt x="11801" y="14609"/>
                    <a:pt x="11595" y="14609"/>
                  </a:cubicBezTo>
                  <a:close/>
                  <a:moveTo>
                    <a:pt x="5547" y="14815"/>
                  </a:moveTo>
                  <a:cubicBezTo>
                    <a:pt x="5341" y="14815"/>
                    <a:pt x="5227" y="14906"/>
                    <a:pt x="5227" y="15111"/>
                  </a:cubicBezTo>
                  <a:cubicBezTo>
                    <a:pt x="5227" y="15317"/>
                    <a:pt x="5341" y="15408"/>
                    <a:pt x="5547" y="15408"/>
                  </a:cubicBezTo>
                  <a:cubicBezTo>
                    <a:pt x="5752" y="15408"/>
                    <a:pt x="5843" y="15317"/>
                    <a:pt x="5843" y="15111"/>
                  </a:cubicBezTo>
                  <a:cubicBezTo>
                    <a:pt x="5843" y="14906"/>
                    <a:pt x="5752" y="14815"/>
                    <a:pt x="5547" y="14815"/>
                  </a:cubicBezTo>
                  <a:close/>
                  <a:moveTo>
                    <a:pt x="12918" y="14740"/>
                  </a:moveTo>
                  <a:cubicBezTo>
                    <a:pt x="12842" y="14740"/>
                    <a:pt x="12767" y="14785"/>
                    <a:pt x="12691" y="14860"/>
                  </a:cubicBezTo>
                  <a:cubicBezTo>
                    <a:pt x="12622" y="14929"/>
                    <a:pt x="12577" y="14997"/>
                    <a:pt x="12577" y="15111"/>
                  </a:cubicBezTo>
                  <a:cubicBezTo>
                    <a:pt x="12600" y="15317"/>
                    <a:pt x="12737" y="15476"/>
                    <a:pt x="12942" y="15476"/>
                  </a:cubicBezTo>
                  <a:cubicBezTo>
                    <a:pt x="12962" y="15481"/>
                    <a:pt x="12982" y="15482"/>
                    <a:pt x="13000" y="15482"/>
                  </a:cubicBezTo>
                  <a:cubicBezTo>
                    <a:pt x="13088" y="15482"/>
                    <a:pt x="13160" y="15442"/>
                    <a:pt x="13216" y="15385"/>
                  </a:cubicBezTo>
                  <a:cubicBezTo>
                    <a:pt x="13284" y="15317"/>
                    <a:pt x="13330" y="15225"/>
                    <a:pt x="13330" y="15134"/>
                  </a:cubicBezTo>
                  <a:cubicBezTo>
                    <a:pt x="13330" y="14906"/>
                    <a:pt x="13170" y="14746"/>
                    <a:pt x="12965" y="14746"/>
                  </a:cubicBezTo>
                  <a:cubicBezTo>
                    <a:pt x="12949" y="14742"/>
                    <a:pt x="12933" y="14740"/>
                    <a:pt x="12918" y="14740"/>
                  </a:cubicBezTo>
                  <a:close/>
                  <a:moveTo>
                    <a:pt x="6893" y="14906"/>
                  </a:moveTo>
                  <a:cubicBezTo>
                    <a:pt x="6733" y="14906"/>
                    <a:pt x="6551" y="15088"/>
                    <a:pt x="6551" y="15225"/>
                  </a:cubicBezTo>
                  <a:cubicBezTo>
                    <a:pt x="6551" y="15408"/>
                    <a:pt x="6711" y="15591"/>
                    <a:pt x="6870" y="15591"/>
                  </a:cubicBezTo>
                  <a:cubicBezTo>
                    <a:pt x="7030" y="15591"/>
                    <a:pt x="7213" y="15431"/>
                    <a:pt x="7213" y="15271"/>
                  </a:cubicBezTo>
                  <a:cubicBezTo>
                    <a:pt x="7213" y="15088"/>
                    <a:pt x="7053" y="14906"/>
                    <a:pt x="6893" y="14906"/>
                  </a:cubicBezTo>
                  <a:close/>
                  <a:moveTo>
                    <a:pt x="14197" y="14837"/>
                  </a:moveTo>
                  <a:cubicBezTo>
                    <a:pt x="14175" y="14837"/>
                    <a:pt x="14152" y="14860"/>
                    <a:pt x="14129" y="14860"/>
                  </a:cubicBezTo>
                  <a:cubicBezTo>
                    <a:pt x="13992" y="14951"/>
                    <a:pt x="13901" y="15066"/>
                    <a:pt x="13923" y="15225"/>
                  </a:cubicBezTo>
                  <a:cubicBezTo>
                    <a:pt x="13923" y="15294"/>
                    <a:pt x="13946" y="15385"/>
                    <a:pt x="13992" y="15454"/>
                  </a:cubicBezTo>
                  <a:cubicBezTo>
                    <a:pt x="14038" y="15522"/>
                    <a:pt x="14106" y="15568"/>
                    <a:pt x="14175" y="15591"/>
                  </a:cubicBezTo>
                  <a:cubicBezTo>
                    <a:pt x="14211" y="15591"/>
                    <a:pt x="14251" y="15594"/>
                    <a:pt x="14291" y="15594"/>
                  </a:cubicBezTo>
                  <a:cubicBezTo>
                    <a:pt x="14350" y="15594"/>
                    <a:pt x="14407" y="15586"/>
                    <a:pt x="14448" y="15545"/>
                  </a:cubicBezTo>
                  <a:cubicBezTo>
                    <a:pt x="14540" y="15499"/>
                    <a:pt x="14585" y="15408"/>
                    <a:pt x="14654" y="15340"/>
                  </a:cubicBezTo>
                  <a:cubicBezTo>
                    <a:pt x="14654" y="15340"/>
                    <a:pt x="14677" y="15317"/>
                    <a:pt x="14677" y="15317"/>
                  </a:cubicBezTo>
                  <a:cubicBezTo>
                    <a:pt x="14677" y="15248"/>
                    <a:pt x="14677" y="15157"/>
                    <a:pt x="14677" y="15088"/>
                  </a:cubicBezTo>
                  <a:cubicBezTo>
                    <a:pt x="14654" y="15043"/>
                    <a:pt x="14631" y="14997"/>
                    <a:pt x="14608" y="14974"/>
                  </a:cubicBezTo>
                  <a:cubicBezTo>
                    <a:pt x="14540" y="14906"/>
                    <a:pt x="14471" y="14837"/>
                    <a:pt x="14357" y="14837"/>
                  </a:cubicBezTo>
                  <a:cubicBezTo>
                    <a:pt x="14342" y="14845"/>
                    <a:pt x="14324" y="14847"/>
                    <a:pt x="14306" y="14847"/>
                  </a:cubicBezTo>
                  <a:cubicBezTo>
                    <a:pt x="14268" y="14847"/>
                    <a:pt x="14228" y="14837"/>
                    <a:pt x="14197" y="14837"/>
                  </a:cubicBezTo>
                  <a:close/>
                  <a:moveTo>
                    <a:pt x="8217" y="15020"/>
                  </a:moveTo>
                  <a:cubicBezTo>
                    <a:pt x="8126" y="15020"/>
                    <a:pt x="8057" y="15043"/>
                    <a:pt x="7989" y="15111"/>
                  </a:cubicBezTo>
                  <a:cubicBezTo>
                    <a:pt x="7920" y="15180"/>
                    <a:pt x="7898" y="15248"/>
                    <a:pt x="7898" y="15340"/>
                  </a:cubicBezTo>
                  <a:cubicBezTo>
                    <a:pt x="7898" y="15568"/>
                    <a:pt x="8012" y="15682"/>
                    <a:pt x="8217" y="15682"/>
                  </a:cubicBezTo>
                  <a:cubicBezTo>
                    <a:pt x="8423" y="15682"/>
                    <a:pt x="8560" y="15568"/>
                    <a:pt x="8560" y="15362"/>
                  </a:cubicBezTo>
                  <a:cubicBezTo>
                    <a:pt x="8560" y="15134"/>
                    <a:pt x="8445" y="15020"/>
                    <a:pt x="8217" y="15020"/>
                  </a:cubicBezTo>
                  <a:close/>
                  <a:moveTo>
                    <a:pt x="9521" y="15140"/>
                  </a:moveTo>
                  <a:cubicBezTo>
                    <a:pt x="9455" y="15140"/>
                    <a:pt x="9393" y="15157"/>
                    <a:pt x="9336" y="15225"/>
                  </a:cubicBezTo>
                  <a:cubicBezTo>
                    <a:pt x="9267" y="15294"/>
                    <a:pt x="9221" y="15362"/>
                    <a:pt x="9221" y="15476"/>
                  </a:cubicBezTo>
                  <a:cubicBezTo>
                    <a:pt x="9244" y="15522"/>
                    <a:pt x="9221" y="15545"/>
                    <a:pt x="9244" y="15591"/>
                  </a:cubicBezTo>
                  <a:cubicBezTo>
                    <a:pt x="9244" y="15613"/>
                    <a:pt x="9244" y="15636"/>
                    <a:pt x="9244" y="15659"/>
                  </a:cubicBezTo>
                  <a:cubicBezTo>
                    <a:pt x="9323" y="15718"/>
                    <a:pt x="9385" y="15828"/>
                    <a:pt x="9488" y="15828"/>
                  </a:cubicBezTo>
                  <a:cubicBezTo>
                    <a:pt x="9504" y="15828"/>
                    <a:pt x="9522" y="15825"/>
                    <a:pt x="9541" y="15819"/>
                  </a:cubicBezTo>
                  <a:lnTo>
                    <a:pt x="9678" y="15819"/>
                  </a:lnTo>
                  <a:cubicBezTo>
                    <a:pt x="9701" y="15819"/>
                    <a:pt x="9724" y="15819"/>
                    <a:pt x="9746" y="15796"/>
                  </a:cubicBezTo>
                  <a:cubicBezTo>
                    <a:pt x="9838" y="15705"/>
                    <a:pt x="9952" y="15636"/>
                    <a:pt x="9906" y="15476"/>
                  </a:cubicBezTo>
                  <a:cubicBezTo>
                    <a:pt x="9906" y="15454"/>
                    <a:pt x="9906" y="15454"/>
                    <a:pt x="9906" y="15431"/>
                  </a:cubicBezTo>
                  <a:cubicBezTo>
                    <a:pt x="9906" y="15408"/>
                    <a:pt x="9906" y="15340"/>
                    <a:pt x="9883" y="15317"/>
                  </a:cubicBezTo>
                  <a:cubicBezTo>
                    <a:pt x="9838" y="15248"/>
                    <a:pt x="9769" y="15203"/>
                    <a:pt x="9724" y="15157"/>
                  </a:cubicBezTo>
                  <a:cubicBezTo>
                    <a:pt x="9655" y="15157"/>
                    <a:pt x="9587" y="15140"/>
                    <a:pt x="9521" y="15140"/>
                  </a:cubicBezTo>
                  <a:close/>
                  <a:moveTo>
                    <a:pt x="3492" y="15317"/>
                  </a:moveTo>
                  <a:cubicBezTo>
                    <a:pt x="3355" y="15317"/>
                    <a:pt x="3287" y="15385"/>
                    <a:pt x="3218" y="15476"/>
                  </a:cubicBezTo>
                  <a:cubicBezTo>
                    <a:pt x="3173" y="15568"/>
                    <a:pt x="3173" y="15613"/>
                    <a:pt x="3241" y="15659"/>
                  </a:cubicBezTo>
                  <a:cubicBezTo>
                    <a:pt x="3333" y="15728"/>
                    <a:pt x="3424" y="15796"/>
                    <a:pt x="3515" y="15864"/>
                  </a:cubicBezTo>
                  <a:cubicBezTo>
                    <a:pt x="3534" y="15884"/>
                    <a:pt x="3554" y="15891"/>
                    <a:pt x="3573" y="15891"/>
                  </a:cubicBezTo>
                  <a:cubicBezTo>
                    <a:pt x="3599" y="15891"/>
                    <a:pt x="3626" y="15878"/>
                    <a:pt x="3652" y="15864"/>
                  </a:cubicBezTo>
                  <a:cubicBezTo>
                    <a:pt x="3766" y="15819"/>
                    <a:pt x="3835" y="15636"/>
                    <a:pt x="3789" y="15522"/>
                  </a:cubicBezTo>
                  <a:cubicBezTo>
                    <a:pt x="3766" y="15431"/>
                    <a:pt x="3606" y="15317"/>
                    <a:pt x="3492" y="15317"/>
                  </a:cubicBezTo>
                  <a:close/>
                  <a:moveTo>
                    <a:pt x="10898" y="15223"/>
                  </a:moveTo>
                  <a:cubicBezTo>
                    <a:pt x="10708" y="15223"/>
                    <a:pt x="10545" y="15397"/>
                    <a:pt x="10545" y="15591"/>
                  </a:cubicBezTo>
                  <a:cubicBezTo>
                    <a:pt x="10545" y="15796"/>
                    <a:pt x="10705" y="15933"/>
                    <a:pt x="10888" y="15956"/>
                  </a:cubicBezTo>
                  <a:cubicBezTo>
                    <a:pt x="10899" y="15957"/>
                    <a:pt x="10911" y="15958"/>
                    <a:pt x="10923" y="15958"/>
                  </a:cubicBezTo>
                  <a:cubicBezTo>
                    <a:pt x="11113" y="15958"/>
                    <a:pt x="11276" y="15784"/>
                    <a:pt x="11276" y="15591"/>
                  </a:cubicBezTo>
                  <a:cubicBezTo>
                    <a:pt x="11276" y="15362"/>
                    <a:pt x="11116" y="15225"/>
                    <a:pt x="10933" y="15225"/>
                  </a:cubicBezTo>
                  <a:cubicBezTo>
                    <a:pt x="10922" y="15224"/>
                    <a:pt x="10910" y="15223"/>
                    <a:pt x="10898" y="15223"/>
                  </a:cubicBezTo>
                  <a:close/>
                  <a:moveTo>
                    <a:pt x="4839" y="15408"/>
                  </a:moveTo>
                  <a:cubicBezTo>
                    <a:pt x="4634" y="15408"/>
                    <a:pt x="4542" y="15522"/>
                    <a:pt x="4542" y="15705"/>
                  </a:cubicBezTo>
                  <a:cubicBezTo>
                    <a:pt x="4542" y="15933"/>
                    <a:pt x="4634" y="16024"/>
                    <a:pt x="4816" y="16024"/>
                  </a:cubicBezTo>
                  <a:cubicBezTo>
                    <a:pt x="5044" y="16024"/>
                    <a:pt x="5136" y="15933"/>
                    <a:pt x="5136" y="15728"/>
                  </a:cubicBezTo>
                  <a:cubicBezTo>
                    <a:pt x="5136" y="15522"/>
                    <a:pt x="5044" y="15408"/>
                    <a:pt x="4839" y="15408"/>
                  </a:cubicBezTo>
                  <a:close/>
                  <a:moveTo>
                    <a:pt x="12283" y="15356"/>
                  </a:moveTo>
                  <a:cubicBezTo>
                    <a:pt x="12267" y="15356"/>
                    <a:pt x="12251" y="15358"/>
                    <a:pt x="12234" y="15362"/>
                  </a:cubicBezTo>
                  <a:cubicBezTo>
                    <a:pt x="12220" y="15361"/>
                    <a:pt x="12205" y="15360"/>
                    <a:pt x="12191" y="15360"/>
                  </a:cubicBezTo>
                  <a:cubicBezTo>
                    <a:pt x="11986" y="15360"/>
                    <a:pt x="11846" y="15512"/>
                    <a:pt x="11846" y="15705"/>
                  </a:cubicBezTo>
                  <a:cubicBezTo>
                    <a:pt x="11846" y="15819"/>
                    <a:pt x="11869" y="15910"/>
                    <a:pt x="11960" y="15979"/>
                  </a:cubicBezTo>
                  <a:cubicBezTo>
                    <a:pt x="12029" y="16047"/>
                    <a:pt x="12097" y="16093"/>
                    <a:pt x="12212" y="16093"/>
                  </a:cubicBezTo>
                  <a:cubicBezTo>
                    <a:pt x="12417" y="16093"/>
                    <a:pt x="12577" y="15933"/>
                    <a:pt x="12600" y="15728"/>
                  </a:cubicBezTo>
                  <a:cubicBezTo>
                    <a:pt x="12600" y="15636"/>
                    <a:pt x="12577" y="15545"/>
                    <a:pt x="12485" y="15454"/>
                  </a:cubicBezTo>
                  <a:cubicBezTo>
                    <a:pt x="12429" y="15397"/>
                    <a:pt x="12357" y="15356"/>
                    <a:pt x="12283" y="15356"/>
                  </a:cubicBezTo>
                  <a:close/>
                  <a:moveTo>
                    <a:pt x="6140" y="15522"/>
                  </a:moveTo>
                  <a:cubicBezTo>
                    <a:pt x="5980" y="15522"/>
                    <a:pt x="5798" y="15705"/>
                    <a:pt x="5798" y="15864"/>
                  </a:cubicBezTo>
                  <a:cubicBezTo>
                    <a:pt x="5819" y="16015"/>
                    <a:pt x="5983" y="16186"/>
                    <a:pt x="6135" y="16186"/>
                  </a:cubicBezTo>
                  <a:cubicBezTo>
                    <a:pt x="6144" y="16186"/>
                    <a:pt x="6154" y="16185"/>
                    <a:pt x="6163" y="16184"/>
                  </a:cubicBezTo>
                  <a:cubicBezTo>
                    <a:pt x="6323" y="16184"/>
                    <a:pt x="6482" y="16001"/>
                    <a:pt x="6482" y="15842"/>
                  </a:cubicBezTo>
                  <a:cubicBezTo>
                    <a:pt x="6482" y="15682"/>
                    <a:pt x="6300" y="15522"/>
                    <a:pt x="6140" y="15522"/>
                  </a:cubicBezTo>
                  <a:close/>
                  <a:moveTo>
                    <a:pt x="13628" y="15450"/>
                  </a:moveTo>
                  <a:cubicBezTo>
                    <a:pt x="13613" y="15450"/>
                    <a:pt x="13598" y="15451"/>
                    <a:pt x="13581" y="15454"/>
                  </a:cubicBezTo>
                  <a:lnTo>
                    <a:pt x="13513" y="15454"/>
                  </a:lnTo>
                  <a:cubicBezTo>
                    <a:pt x="13398" y="15454"/>
                    <a:pt x="13330" y="15522"/>
                    <a:pt x="13262" y="15591"/>
                  </a:cubicBezTo>
                  <a:cubicBezTo>
                    <a:pt x="13170" y="15682"/>
                    <a:pt x="13216" y="15773"/>
                    <a:pt x="13193" y="15842"/>
                  </a:cubicBezTo>
                  <a:cubicBezTo>
                    <a:pt x="13170" y="15956"/>
                    <a:pt x="13239" y="16024"/>
                    <a:pt x="13284" y="16093"/>
                  </a:cubicBezTo>
                  <a:cubicBezTo>
                    <a:pt x="13307" y="16138"/>
                    <a:pt x="13376" y="16161"/>
                    <a:pt x="13444" y="16184"/>
                  </a:cubicBezTo>
                  <a:cubicBezTo>
                    <a:pt x="13462" y="16190"/>
                    <a:pt x="13482" y="16193"/>
                    <a:pt x="13503" y="16193"/>
                  </a:cubicBezTo>
                  <a:cubicBezTo>
                    <a:pt x="13560" y="16193"/>
                    <a:pt x="13622" y="16172"/>
                    <a:pt x="13672" y="16138"/>
                  </a:cubicBezTo>
                  <a:cubicBezTo>
                    <a:pt x="13718" y="16093"/>
                    <a:pt x="13764" y="16047"/>
                    <a:pt x="13832" y="16024"/>
                  </a:cubicBezTo>
                  <a:cubicBezTo>
                    <a:pt x="13946" y="15979"/>
                    <a:pt x="13946" y="15887"/>
                    <a:pt x="13923" y="15796"/>
                  </a:cubicBezTo>
                  <a:cubicBezTo>
                    <a:pt x="13923" y="15750"/>
                    <a:pt x="13946" y="15705"/>
                    <a:pt x="13923" y="15659"/>
                  </a:cubicBezTo>
                  <a:cubicBezTo>
                    <a:pt x="13842" y="15536"/>
                    <a:pt x="13760" y="15450"/>
                    <a:pt x="13628" y="15450"/>
                  </a:cubicBezTo>
                  <a:close/>
                  <a:moveTo>
                    <a:pt x="7487" y="15613"/>
                  </a:moveTo>
                  <a:cubicBezTo>
                    <a:pt x="7395" y="15613"/>
                    <a:pt x="7304" y="15636"/>
                    <a:pt x="7236" y="15705"/>
                  </a:cubicBezTo>
                  <a:cubicBezTo>
                    <a:pt x="7190" y="15773"/>
                    <a:pt x="7144" y="15842"/>
                    <a:pt x="7144" y="15933"/>
                  </a:cubicBezTo>
                  <a:cubicBezTo>
                    <a:pt x="7144" y="16161"/>
                    <a:pt x="7281" y="16298"/>
                    <a:pt x="7487" y="16298"/>
                  </a:cubicBezTo>
                  <a:cubicBezTo>
                    <a:pt x="7692" y="16298"/>
                    <a:pt x="7829" y="16161"/>
                    <a:pt x="7829" y="15979"/>
                  </a:cubicBezTo>
                  <a:cubicBezTo>
                    <a:pt x="7829" y="15750"/>
                    <a:pt x="7715" y="15613"/>
                    <a:pt x="7487" y="15613"/>
                  </a:cubicBezTo>
                  <a:close/>
                  <a:moveTo>
                    <a:pt x="4086" y="16047"/>
                  </a:moveTo>
                  <a:cubicBezTo>
                    <a:pt x="4040" y="16047"/>
                    <a:pt x="3972" y="16070"/>
                    <a:pt x="3926" y="16093"/>
                  </a:cubicBezTo>
                  <a:cubicBezTo>
                    <a:pt x="3903" y="16093"/>
                    <a:pt x="3880" y="16116"/>
                    <a:pt x="3926" y="16116"/>
                  </a:cubicBezTo>
                  <a:cubicBezTo>
                    <a:pt x="4063" y="16230"/>
                    <a:pt x="4200" y="16321"/>
                    <a:pt x="4360" y="16435"/>
                  </a:cubicBezTo>
                  <a:cubicBezTo>
                    <a:pt x="4360" y="16435"/>
                    <a:pt x="4405" y="16412"/>
                    <a:pt x="4405" y="16412"/>
                  </a:cubicBezTo>
                  <a:cubicBezTo>
                    <a:pt x="4382" y="16344"/>
                    <a:pt x="4405" y="16275"/>
                    <a:pt x="4382" y="16207"/>
                  </a:cubicBezTo>
                  <a:cubicBezTo>
                    <a:pt x="4314" y="16093"/>
                    <a:pt x="4223" y="16047"/>
                    <a:pt x="4086" y="16047"/>
                  </a:cubicBezTo>
                  <a:close/>
                  <a:moveTo>
                    <a:pt x="8833" y="15750"/>
                  </a:moveTo>
                  <a:cubicBezTo>
                    <a:pt x="8742" y="15750"/>
                    <a:pt x="8651" y="15773"/>
                    <a:pt x="8582" y="15842"/>
                  </a:cubicBezTo>
                  <a:cubicBezTo>
                    <a:pt x="8514" y="15910"/>
                    <a:pt x="8491" y="15979"/>
                    <a:pt x="8491" y="16070"/>
                  </a:cubicBezTo>
                  <a:cubicBezTo>
                    <a:pt x="8491" y="16298"/>
                    <a:pt x="8605" y="16435"/>
                    <a:pt x="8811" y="16435"/>
                  </a:cubicBezTo>
                  <a:cubicBezTo>
                    <a:pt x="9039" y="16435"/>
                    <a:pt x="9176" y="16298"/>
                    <a:pt x="9176" y="16093"/>
                  </a:cubicBezTo>
                  <a:cubicBezTo>
                    <a:pt x="9176" y="15887"/>
                    <a:pt x="9039" y="15750"/>
                    <a:pt x="8833" y="15750"/>
                  </a:cubicBezTo>
                  <a:close/>
                  <a:moveTo>
                    <a:pt x="10180" y="15819"/>
                  </a:moveTo>
                  <a:cubicBezTo>
                    <a:pt x="10089" y="15819"/>
                    <a:pt x="9998" y="15864"/>
                    <a:pt x="9906" y="15933"/>
                  </a:cubicBezTo>
                  <a:cubicBezTo>
                    <a:pt x="9838" y="16001"/>
                    <a:pt x="9838" y="16093"/>
                    <a:pt x="9815" y="16184"/>
                  </a:cubicBezTo>
                  <a:cubicBezTo>
                    <a:pt x="9792" y="16230"/>
                    <a:pt x="9861" y="16389"/>
                    <a:pt x="9906" y="16435"/>
                  </a:cubicBezTo>
                  <a:cubicBezTo>
                    <a:pt x="9975" y="16526"/>
                    <a:pt x="10089" y="16526"/>
                    <a:pt x="10180" y="16572"/>
                  </a:cubicBezTo>
                  <a:cubicBezTo>
                    <a:pt x="10249" y="16526"/>
                    <a:pt x="10363" y="16526"/>
                    <a:pt x="10431" y="16458"/>
                  </a:cubicBezTo>
                  <a:cubicBezTo>
                    <a:pt x="10500" y="16389"/>
                    <a:pt x="10522" y="16298"/>
                    <a:pt x="10545" y="16207"/>
                  </a:cubicBezTo>
                  <a:cubicBezTo>
                    <a:pt x="10545" y="16138"/>
                    <a:pt x="10477" y="15979"/>
                    <a:pt x="10431" y="15933"/>
                  </a:cubicBezTo>
                  <a:cubicBezTo>
                    <a:pt x="10363" y="15864"/>
                    <a:pt x="10271" y="15819"/>
                    <a:pt x="10180" y="15819"/>
                  </a:cubicBezTo>
                  <a:close/>
                  <a:moveTo>
                    <a:pt x="11527" y="15956"/>
                  </a:moveTo>
                  <a:cubicBezTo>
                    <a:pt x="11413" y="15956"/>
                    <a:pt x="11321" y="15979"/>
                    <a:pt x="11253" y="16070"/>
                  </a:cubicBezTo>
                  <a:cubicBezTo>
                    <a:pt x="11184" y="16138"/>
                    <a:pt x="11139" y="16207"/>
                    <a:pt x="11139" y="16321"/>
                  </a:cubicBezTo>
                  <a:cubicBezTo>
                    <a:pt x="11139" y="16435"/>
                    <a:pt x="11184" y="16504"/>
                    <a:pt x="11253" y="16595"/>
                  </a:cubicBezTo>
                  <a:cubicBezTo>
                    <a:pt x="11309" y="16651"/>
                    <a:pt x="11381" y="16692"/>
                    <a:pt x="11456" y="16692"/>
                  </a:cubicBezTo>
                  <a:cubicBezTo>
                    <a:pt x="11472" y="16692"/>
                    <a:pt x="11488" y="16690"/>
                    <a:pt x="11504" y="16686"/>
                  </a:cubicBezTo>
                  <a:cubicBezTo>
                    <a:pt x="11524" y="16690"/>
                    <a:pt x="11544" y="16692"/>
                    <a:pt x="11562" y="16692"/>
                  </a:cubicBezTo>
                  <a:cubicBezTo>
                    <a:pt x="11650" y="16692"/>
                    <a:pt x="11722" y="16651"/>
                    <a:pt x="11778" y="16595"/>
                  </a:cubicBezTo>
                  <a:cubicBezTo>
                    <a:pt x="11846" y="16526"/>
                    <a:pt x="11892" y="16435"/>
                    <a:pt x="11892" y="16344"/>
                  </a:cubicBezTo>
                  <a:cubicBezTo>
                    <a:pt x="11892" y="16230"/>
                    <a:pt x="11846" y="16138"/>
                    <a:pt x="11778" y="16070"/>
                  </a:cubicBezTo>
                  <a:cubicBezTo>
                    <a:pt x="11709" y="15979"/>
                    <a:pt x="11618" y="15956"/>
                    <a:pt x="11527" y="15956"/>
                  </a:cubicBezTo>
                  <a:close/>
                  <a:moveTo>
                    <a:pt x="12921" y="16044"/>
                  </a:moveTo>
                  <a:cubicBezTo>
                    <a:pt x="12906" y="16044"/>
                    <a:pt x="12890" y="16045"/>
                    <a:pt x="12873" y="16047"/>
                  </a:cubicBezTo>
                  <a:cubicBezTo>
                    <a:pt x="12839" y="16059"/>
                    <a:pt x="12805" y="16059"/>
                    <a:pt x="12776" y="16059"/>
                  </a:cubicBezTo>
                  <a:cubicBezTo>
                    <a:pt x="12748" y="16059"/>
                    <a:pt x="12725" y="16059"/>
                    <a:pt x="12714" y="16070"/>
                  </a:cubicBezTo>
                  <a:cubicBezTo>
                    <a:pt x="12577" y="16138"/>
                    <a:pt x="12463" y="16230"/>
                    <a:pt x="12485" y="16389"/>
                  </a:cubicBezTo>
                  <a:cubicBezTo>
                    <a:pt x="12485" y="16435"/>
                    <a:pt x="12485" y="16435"/>
                    <a:pt x="12485" y="16458"/>
                  </a:cubicBezTo>
                  <a:cubicBezTo>
                    <a:pt x="12463" y="16572"/>
                    <a:pt x="12531" y="16641"/>
                    <a:pt x="12577" y="16709"/>
                  </a:cubicBezTo>
                  <a:cubicBezTo>
                    <a:pt x="12588" y="16720"/>
                    <a:pt x="12600" y="16726"/>
                    <a:pt x="12611" y="16726"/>
                  </a:cubicBezTo>
                  <a:cubicBezTo>
                    <a:pt x="12622" y="16726"/>
                    <a:pt x="12634" y="16720"/>
                    <a:pt x="12645" y="16709"/>
                  </a:cubicBezTo>
                  <a:cubicBezTo>
                    <a:pt x="12828" y="16618"/>
                    <a:pt x="12988" y="16526"/>
                    <a:pt x="13170" y="16435"/>
                  </a:cubicBezTo>
                  <a:cubicBezTo>
                    <a:pt x="13193" y="16435"/>
                    <a:pt x="13216" y="16412"/>
                    <a:pt x="13216" y="16412"/>
                  </a:cubicBezTo>
                  <a:cubicBezTo>
                    <a:pt x="13239" y="16367"/>
                    <a:pt x="13239" y="16298"/>
                    <a:pt x="13216" y="16253"/>
                  </a:cubicBezTo>
                  <a:cubicBezTo>
                    <a:pt x="13134" y="16130"/>
                    <a:pt x="13052" y="16044"/>
                    <a:pt x="12921" y="16044"/>
                  </a:cubicBezTo>
                  <a:close/>
                  <a:moveTo>
                    <a:pt x="5432" y="16116"/>
                  </a:moveTo>
                  <a:cubicBezTo>
                    <a:pt x="5273" y="16138"/>
                    <a:pt x="5090" y="16321"/>
                    <a:pt x="5113" y="16458"/>
                  </a:cubicBezTo>
                  <a:cubicBezTo>
                    <a:pt x="5113" y="16641"/>
                    <a:pt x="5295" y="16800"/>
                    <a:pt x="5455" y="16800"/>
                  </a:cubicBezTo>
                  <a:cubicBezTo>
                    <a:pt x="5615" y="16778"/>
                    <a:pt x="5775" y="16595"/>
                    <a:pt x="5775" y="16458"/>
                  </a:cubicBezTo>
                  <a:cubicBezTo>
                    <a:pt x="5775" y="16298"/>
                    <a:pt x="5592" y="16116"/>
                    <a:pt x="5432" y="16116"/>
                  </a:cubicBezTo>
                  <a:close/>
                  <a:moveTo>
                    <a:pt x="6779" y="16253"/>
                  </a:moveTo>
                  <a:cubicBezTo>
                    <a:pt x="6574" y="16275"/>
                    <a:pt x="6437" y="16412"/>
                    <a:pt x="6460" y="16618"/>
                  </a:cubicBezTo>
                  <a:cubicBezTo>
                    <a:pt x="6460" y="16800"/>
                    <a:pt x="6597" y="16914"/>
                    <a:pt x="6779" y="16937"/>
                  </a:cubicBezTo>
                  <a:cubicBezTo>
                    <a:pt x="6962" y="16937"/>
                    <a:pt x="7122" y="16800"/>
                    <a:pt x="7122" y="16595"/>
                  </a:cubicBezTo>
                  <a:cubicBezTo>
                    <a:pt x="7122" y="16412"/>
                    <a:pt x="6962" y="16253"/>
                    <a:pt x="6779" y="16253"/>
                  </a:cubicBezTo>
                  <a:close/>
                  <a:moveTo>
                    <a:pt x="8080" y="16367"/>
                  </a:moveTo>
                  <a:cubicBezTo>
                    <a:pt x="7875" y="16367"/>
                    <a:pt x="7761" y="16481"/>
                    <a:pt x="7761" y="16686"/>
                  </a:cubicBezTo>
                  <a:cubicBezTo>
                    <a:pt x="7761" y="16892"/>
                    <a:pt x="7875" y="17029"/>
                    <a:pt x="8080" y="17029"/>
                  </a:cubicBezTo>
                  <a:cubicBezTo>
                    <a:pt x="8308" y="17029"/>
                    <a:pt x="8423" y="16914"/>
                    <a:pt x="8423" y="16686"/>
                  </a:cubicBezTo>
                  <a:cubicBezTo>
                    <a:pt x="8423" y="16481"/>
                    <a:pt x="8308" y="16367"/>
                    <a:pt x="8080" y="16367"/>
                  </a:cubicBezTo>
                  <a:close/>
                  <a:moveTo>
                    <a:pt x="12075" y="16686"/>
                  </a:moveTo>
                  <a:cubicBezTo>
                    <a:pt x="11915" y="16709"/>
                    <a:pt x="11755" y="16846"/>
                    <a:pt x="11755" y="17006"/>
                  </a:cubicBezTo>
                  <a:lnTo>
                    <a:pt x="11755" y="17051"/>
                  </a:lnTo>
                  <a:cubicBezTo>
                    <a:pt x="11755" y="17081"/>
                    <a:pt x="11759" y="17089"/>
                    <a:pt x="11766" y="17089"/>
                  </a:cubicBezTo>
                  <a:cubicBezTo>
                    <a:pt x="11775" y="17089"/>
                    <a:pt x="11788" y="17074"/>
                    <a:pt x="11801" y="17074"/>
                  </a:cubicBezTo>
                  <a:cubicBezTo>
                    <a:pt x="11915" y="17051"/>
                    <a:pt x="11983" y="16983"/>
                    <a:pt x="12097" y="16960"/>
                  </a:cubicBezTo>
                  <a:cubicBezTo>
                    <a:pt x="12189" y="16937"/>
                    <a:pt x="12280" y="16869"/>
                    <a:pt x="12394" y="16823"/>
                  </a:cubicBezTo>
                  <a:cubicBezTo>
                    <a:pt x="12463" y="16800"/>
                    <a:pt x="12394" y="16778"/>
                    <a:pt x="12394" y="16778"/>
                  </a:cubicBezTo>
                  <a:cubicBezTo>
                    <a:pt x="12303" y="16709"/>
                    <a:pt x="12189" y="16686"/>
                    <a:pt x="12075" y="16686"/>
                  </a:cubicBezTo>
                  <a:close/>
                  <a:moveTo>
                    <a:pt x="9427" y="16458"/>
                  </a:moveTo>
                  <a:cubicBezTo>
                    <a:pt x="9336" y="16458"/>
                    <a:pt x="9244" y="16504"/>
                    <a:pt x="9153" y="16572"/>
                  </a:cubicBezTo>
                  <a:cubicBezTo>
                    <a:pt x="9130" y="16618"/>
                    <a:pt x="9062" y="16800"/>
                    <a:pt x="9062" y="16846"/>
                  </a:cubicBezTo>
                  <a:cubicBezTo>
                    <a:pt x="9084" y="16937"/>
                    <a:pt x="9107" y="17029"/>
                    <a:pt x="9176" y="17097"/>
                  </a:cubicBezTo>
                  <a:cubicBezTo>
                    <a:pt x="9244" y="17166"/>
                    <a:pt x="9358" y="17166"/>
                    <a:pt x="9427" y="17211"/>
                  </a:cubicBezTo>
                  <a:cubicBezTo>
                    <a:pt x="9518" y="17166"/>
                    <a:pt x="9632" y="17166"/>
                    <a:pt x="9701" y="17074"/>
                  </a:cubicBezTo>
                  <a:cubicBezTo>
                    <a:pt x="9746" y="17029"/>
                    <a:pt x="9815" y="16869"/>
                    <a:pt x="9792" y="16823"/>
                  </a:cubicBezTo>
                  <a:cubicBezTo>
                    <a:pt x="9769" y="16732"/>
                    <a:pt x="9769" y="16641"/>
                    <a:pt x="9701" y="16572"/>
                  </a:cubicBezTo>
                  <a:cubicBezTo>
                    <a:pt x="9609" y="16504"/>
                    <a:pt x="9518" y="16458"/>
                    <a:pt x="9427" y="16458"/>
                  </a:cubicBezTo>
                  <a:close/>
                  <a:moveTo>
                    <a:pt x="6003" y="16869"/>
                  </a:moveTo>
                  <a:cubicBezTo>
                    <a:pt x="5935" y="16892"/>
                    <a:pt x="5820" y="16892"/>
                    <a:pt x="5775" y="17006"/>
                  </a:cubicBezTo>
                  <a:cubicBezTo>
                    <a:pt x="5729" y="17074"/>
                    <a:pt x="5775" y="17074"/>
                    <a:pt x="5798" y="17097"/>
                  </a:cubicBezTo>
                  <a:cubicBezTo>
                    <a:pt x="5843" y="17120"/>
                    <a:pt x="5912" y="17120"/>
                    <a:pt x="5980" y="17143"/>
                  </a:cubicBezTo>
                  <a:cubicBezTo>
                    <a:pt x="6094" y="17188"/>
                    <a:pt x="6186" y="17234"/>
                    <a:pt x="6300" y="17257"/>
                  </a:cubicBezTo>
                  <a:cubicBezTo>
                    <a:pt x="6312" y="17263"/>
                    <a:pt x="6323" y="17266"/>
                    <a:pt x="6332" y="17266"/>
                  </a:cubicBezTo>
                  <a:cubicBezTo>
                    <a:pt x="6356" y="17266"/>
                    <a:pt x="6368" y="17245"/>
                    <a:pt x="6368" y="17211"/>
                  </a:cubicBezTo>
                  <a:cubicBezTo>
                    <a:pt x="6391" y="17029"/>
                    <a:pt x="6254" y="16869"/>
                    <a:pt x="6003" y="16869"/>
                  </a:cubicBezTo>
                  <a:close/>
                  <a:moveTo>
                    <a:pt x="10796" y="16549"/>
                  </a:moveTo>
                  <a:cubicBezTo>
                    <a:pt x="10568" y="16572"/>
                    <a:pt x="10408" y="16709"/>
                    <a:pt x="10408" y="16914"/>
                  </a:cubicBezTo>
                  <a:cubicBezTo>
                    <a:pt x="10408" y="17029"/>
                    <a:pt x="10431" y="17120"/>
                    <a:pt x="10522" y="17188"/>
                  </a:cubicBezTo>
                  <a:cubicBezTo>
                    <a:pt x="10591" y="17257"/>
                    <a:pt x="10659" y="17302"/>
                    <a:pt x="10774" y="17302"/>
                  </a:cubicBezTo>
                  <a:cubicBezTo>
                    <a:pt x="10979" y="17302"/>
                    <a:pt x="11139" y="17143"/>
                    <a:pt x="11139" y="16914"/>
                  </a:cubicBezTo>
                  <a:cubicBezTo>
                    <a:pt x="11162" y="16823"/>
                    <a:pt x="11116" y="16755"/>
                    <a:pt x="11047" y="16663"/>
                  </a:cubicBezTo>
                  <a:cubicBezTo>
                    <a:pt x="10979" y="16595"/>
                    <a:pt x="10888" y="16549"/>
                    <a:pt x="10796" y="16549"/>
                  </a:cubicBezTo>
                  <a:close/>
                  <a:moveTo>
                    <a:pt x="7329" y="16956"/>
                  </a:moveTo>
                  <a:cubicBezTo>
                    <a:pt x="7235" y="16956"/>
                    <a:pt x="7158" y="17018"/>
                    <a:pt x="7099" y="17097"/>
                  </a:cubicBezTo>
                  <a:cubicBezTo>
                    <a:pt x="7030" y="17166"/>
                    <a:pt x="7053" y="17257"/>
                    <a:pt x="7053" y="17348"/>
                  </a:cubicBezTo>
                  <a:cubicBezTo>
                    <a:pt x="7053" y="17417"/>
                    <a:pt x="7076" y="17462"/>
                    <a:pt x="7144" y="17462"/>
                  </a:cubicBezTo>
                  <a:cubicBezTo>
                    <a:pt x="7236" y="17485"/>
                    <a:pt x="7350" y="17485"/>
                    <a:pt x="7441" y="17508"/>
                  </a:cubicBezTo>
                  <a:cubicBezTo>
                    <a:pt x="7464" y="17508"/>
                    <a:pt x="7487" y="17502"/>
                    <a:pt x="7510" y="17502"/>
                  </a:cubicBezTo>
                  <a:cubicBezTo>
                    <a:pt x="7532" y="17502"/>
                    <a:pt x="7555" y="17508"/>
                    <a:pt x="7578" y="17531"/>
                  </a:cubicBezTo>
                  <a:cubicBezTo>
                    <a:pt x="7584" y="17537"/>
                    <a:pt x="7594" y="17540"/>
                    <a:pt x="7604" y="17540"/>
                  </a:cubicBezTo>
                  <a:cubicBezTo>
                    <a:pt x="7634" y="17540"/>
                    <a:pt x="7675" y="17519"/>
                    <a:pt x="7692" y="17485"/>
                  </a:cubicBezTo>
                  <a:cubicBezTo>
                    <a:pt x="7738" y="17394"/>
                    <a:pt x="7738" y="17280"/>
                    <a:pt x="7692" y="17166"/>
                  </a:cubicBezTo>
                  <a:cubicBezTo>
                    <a:pt x="7651" y="17043"/>
                    <a:pt x="7574" y="16957"/>
                    <a:pt x="7426" y="16957"/>
                  </a:cubicBezTo>
                  <a:cubicBezTo>
                    <a:pt x="7409" y="16957"/>
                    <a:pt x="7391" y="16958"/>
                    <a:pt x="7373" y="16960"/>
                  </a:cubicBezTo>
                  <a:cubicBezTo>
                    <a:pt x="7358" y="16957"/>
                    <a:pt x="7343" y="16956"/>
                    <a:pt x="7329" y="16956"/>
                  </a:cubicBezTo>
                  <a:close/>
                  <a:moveTo>
                    <a:pt x="10025" y="17171"/>
                  </a:moveTo>
                  <a:cubicBezTo>
                    <a:pt x="9850" y="17171"/>
                    <a:pt x="9678" y="17300"/>
                    <a:pt x="9678" y="17508"/>
                  </a:cubicBezTo>
                  <a:cubicBezTo>
                    <a:pt x="9663" y="17551"/>
                    <a:pt x="9667" y="17567"/>
                    <a:pt x="9690" y="17567"/>
                  </a:cubicBezTo>
                  <a:cubicBezTo>
                    <a:pt x="9702" y="17567"/>
                    <a:pt x="9721" y="17562"/>
                    <a:pt x="9746" y="17554"/>
                  </a:cubicBezTo>
                  <a:cubicBezTo>
                    <a:pt x="9746" y="17531"/>
                    <a:pt x="9769" y="17531"/>
                    <a:pt x="9792" y="17531"/>
                  </a:cubicBezTo>
                  <a:cubicBezTo>
                    <a:pt x="9883" y="17531"/>
                    <a:pt x="9975" y="17508"/>
                    <a:pt x="10066" y="17508"/>
                  </a:cubicBezTo>
                  <a:cubicBezTo>
                    <a:pt x="10157" y="17485"/>
                    <a:pt x="10271" y="17462"/>
                    <a:pt x="10386" y="17462"/>
                  </a:cubicBezTo>
                  <a:cubicBezTo>
                    <a:pt x="10408" y="17462"/>
                    <a:pt x="10408" y="17462"/>
                    <a:pt x="10386" y="17439"/>
                  </a:cubicBezTo>
                  <a:cubicBezTo>
                    <a:pt x="10363" y="17302"/>
                    <a:pt x="10271" y="17234"/>
                    <a:pt x="10134" y="17188"/>
                  </a:cubicBezTo>
                  <a:cubicBezTo>
                    <a:pt x="10099" y="17176"/>
                    <a:pt x="10062" y="17171"/>
                    <a:pt x="10025" y="17171"/>
                  </a:cubicBezTo>
                  <a:close/>
                  <a:moveTo>
                    <a:pt x="8752" y="17070"/>
                  </a:moveTo>
                  <a:cubicBezTo>
                    <a:pt x="8740" y="17070"/>
                    <a:pt x="8728" y="17071"/>
                    <a:pt x="8719" y="17074"/>
                  </a:cubicBezTo>
                  <a:cubicBezTo>
                    <a:pt x="8628" y="17074"/>
                    <a:pt x="8514" y="17120"/>
                    <a:pt x="8468" y="17188"/>
                  </a:cubicBezTo>
                  <a:cubicBezTo>
                    <a:pt x="8400" y="17257"/>
                    <a:pt x="8354" y="17325"/>
                    <a:pt x="8354" y="17417"/>
                  </a:cubicBezTo>
                  <a:cubicBezTo>
                    <a:pt x="8354" y="17485"/>
                    <a:pt x="8377" y="17531"/>
                    <a:pt x="8400" y="17576"/>
                  </a:cubicBezTo>
                  <a:cubicBezTo>
                    <a:pt x="8423" y="17599"/>
                    <a:pt x="8491" y="17599"/>
                    <a:pt x="8537" y="17599"/>
                  </a:cubicBezTo>
                  <a:lnTo>
                    <a:pt x="9016" y="17599"/>
                  </a:lnTo>
                  <a:cubicBezTo>
                    <a:pt x="9039" y="17599"/>
                    <a:pt x="9062" y="17576"/>
                    <a:pt x="9062" y="17576"/>
                  </a:cubicBezTo>
                  <a:cubicBezTo>
                    <a:pt x="9062" y="17485"/>
                    <a:pt x="9153" y="17417"/>
                    <a:pt x="9062" y="17325"/>
                  </a:cubicBezTo>
                  <a:cubicBezTo>
                    <a:pt x="9084" y="17257"/>
                    <a:pt x="9016" y="17234"/>
                    <a:pt x="8993" y="17188"/>
                  </a:cubicBezTo>
                  <a:cubicBezTo>
                    <a:pt x="8973" y="17129"/>
                    <a:pt x="8834" y="17070"/>
                    <a:pt x="8752" y="1707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7" name="Google Shape;2407;p40"/>
            <p:cNvSpPr/>
            <p:nvPr/>
          </p:nvSpPr>
          <p:spPr>
            <a:xfrm>
              <a:off x="5646575" y="4082350"/>
              <a:ext cx="438825" cy="439400"/>
            </a:xfrm>
            <a:custGeom>
              <a:avLst/>
              <a:gdLst/>
              <a:ahLst/>
              <a:cxnLst/>
              <a:rect l="l" t="t" r="r" b="b"/>
              <a:pathLst>
                <a:path w="17553" h="17576" extrusionOk="0">
                  <a:moveTo>
                    <a:pt x="8788" y="0"/>
                  </a:moveTo>
                  <a:cubicBezTo>
                    <a:pt x="3926" y="0"/>
                    <a:pt x="0" y="3949"/>
                    <a:pt x="0" y="8788"/>
                  </a:cubicBezTo>
                  <a:cubicBezTo>
                    <a:pt x="0" y="13650"/>
                    <a:pt x="3926" y="17576"/>
                    <a:pt x="8788" y="17576"/>
                  </a:cubicBezTo>
                  <a:cubicBezTo>
                    <a:pt x="13627" y="17576"/>
                    <a:pt x="17553" y="13650"/>
                    <a:pt x="17553" y="8788"/>
                  </a:cubicBezTo>
                  <a:cubicBezTo>
                    <a:pt x="17553" y="3949"/>
                    <a:pt x="13627" y="0"/>
                    <a:pt x="8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8" name="Google Shape;2408;p40"/>
            <p:cNvSpPr/>
            <p:nvPr/>
          </p:nvSpPr>
          <p:spPr>
            <a:xfrm>
              <a:off x="5656275" y="4094900"/>
              <a:ext cx="439975" cy="440550"/>
            </a:xfrm>
            <a:custGeom>
              <a:avLst/>
              <a:gdLst/>
              <a:ahLst/>
              <a:cxnLst/>
              <a:rect l="l" t="t" r="r" b="b"/>
              <a:pathLst>
                <a:path w="17599" h="17622" extrusionOk="0">
                  <a:moveTo>
                    <a:pt x="6962" y="206"/>
                  </a:moveTo>
                  <a:cubicBezTo>
                    <a:pt x="6779" y="252"/>
                    <a:pt x="6597" y="297"/>
                    <a:pt x="6414" y="343"/>
                  </a:cubicBezTo>
                  <a:cubicBezTo>
                    <a:pt x="6391" y="343"/>
                    <a:pt x="6346" y="366"/>
                    <a:pt x="6323" y="389"/>
                  </a:cubicBezTo>
                  <a:cubicBezTo>
                    <a:pt x="6346" y="389"/>
                    <a:pt x="6369" y="411"/>
                    <a:pt x="6414" y="434"/>
                  </a:cubicBezTo>
                  <a:cubicBezTo>
                    <a:pt x="6483" y="503"/>
                    <a:pt x="6551" y="503"/>
                    <a:pt x="6642" y="503"/>
                  </a:cubicBezTo>
                  <a:cubicBezTo>
                    <a:pt x="6734" y="503"/>
                    <a:pt x="6779" y="457"/>
                    <a:pt x="6848" y="411"/>
                  </a:cubicBezTo>
                  <a:cubicBezTo>
                    <a:pt x="6939" y="389"/>
                    <a:pt x="6939" y="297"/>
                    <a:pt x="6985" y="252"/>
                  </a:cubicBezTo>
                  <a:cubicBezTo>
                    <a:pt x="6985" y="229"/>
                    <a:pt x="6985" y="206"/>
                    <a:pt x="6985" y="206"/>
                  </a:cubicBezTo>
                  <a:close/>
                  <a:moveTo>
                    <a:pt x="7875" y="46"/>
                  </a:moveTo>
                  <a:cubicBezTo>
                    <a:pt x="7692" y="92"/>
                    <a:pt x="7510" y="115"/>
                    <a:pt x="7327" y="138"/>
                  </a:cubicBezTo>
                  <a:cubicBezTo>
                    <a:pt x="7282" y="138"/>
                    <a:pt x="7236" y="160"/>
                    <a:pt x="7190" y="160"/>
                  </a:cubicBezTo>
                  <a:cubicBezTo>
                    <a:pt x="7190" y="183"/>
                    <a:pt x="7190" y="206"/>
                    <a:pt x="7190" y="229"/>
                  </a:cubicBezTo>
                  <a:cubicBezTo>
                    <a:pt x="7145" y="320"/>
                    <a:pt x="7236" y="389"/>
                    <a:pt x="7282" y="480"/>
                  </a:cubicBezTo>
                  <a:cubicBezTo>
                    <a:pt x="7304" y="526"/>
                    <a:pt x="7396" y="548"/>
                    <a:pt x="7441" y="571"/>
                  </a:cubicBezTo>
                  <a:cubicBezTo>
                    <a:pt x="7496" y="590"/>
                    <a:pt x="7543" y="598"/>
                    <a:pt x="7585" y="598"/>
                  </a:cubicBezTo>
                  <a:cubicBezTo>
                    <a:pt x="7699" y="598"/>
                    <a:pt x="7775" y="535"/>
                    <a:pt x="7875" y="434"/>
                  </a:cubicBezTo>
                  <a:cubicBezTo>
                    <a:pt x="7966" y="343"/>
                    <a:pt x="7966" y="229"/>
                    <a:pt x="7966" y="138"/>
                  </a:cubicBezTo>
                  <a:cubicBezTo>
                    <a:pt x="7966" y="69"/>
                    <a:pt x="7921" y="46"/>
                    <a:pt x="7875" y="46"/>
                  </a:cubicBezTo>
                  <a:close/>
                  <a:moveTo>
                    <a:pt x="8720" y="1"/>
                  </a:moveTo>
                  <a:cubicBezTo>
                    <a:pt x="8583" y="23"/>
                    <a:pt x="8423" y="23"/>
                    <a:pt x="8286" y="23"/>
                  </a:cubicBezTo>
                  <a:cubicBezTo>
                    <a:pt x="8217" y="46"/>
                    <a:pt x="8149" y="69"/>
                    <a:pt x="8126" y="160"/>
                  </a:cubicBezTo>
                  <a:cubicBezTo>
                    <a:pt x="8058" y="366"/>
                    <a:pt x="8172" y="571"/>
                    <a:pt x="8377" y="640"/>
                  </a:cubicBezTo>
                  <a:cubicBezTo>
                    <a:pt x="8425" y="660"/>
                    <a:pt x="8473" y="671"/>
                    <a:pt x="8520" y="671"/>
                  </a:cubicBezTo>
                  <a:cubicBezTo>
                    <a:pt x="8629" y="671"/>
                    <a:pt x="8731" y="615"/>
                    <a:pt x="8811" y="503"/>
                  </a:cubicBezTo>
                  <a:cubicBezTo>
                    <a:pt x="8925" y="320"/>
                    <a:pt x="8925" y="229"/>
                    <a:pt x="8811" y="69"/>
                  </a:cubicBezTo>
                  <a:cubicBezTo>
                    <a:pt x="8811" y="23"/>
                    <a:pt x="8765" y="1"/>
                    <a:pt x="8720" y="1"/>
                  </a:cubicBezTo>
                  <a:close/>
                  <a:moveTo>
                    <a:pt x="9290" y="23"/>
                  </a:moveTo>
                  <a:cubicBezTo>
                    <a:pt x="9267" y="23"/>
                    <a:pt x="9267" y="46"/>
                    <a:pt x="9267" y="46"/>
                  </a:cubicBezTo>
                  <a:cubicBezTo>
                    <a:pt x="9199" y="92"/>
                    <a:pt x="9130" y="160"/>
                    <a:pt x="9085" y="206"/>
                  </a:cubicBezTo>
                  <a:cubicBezTo>
                    <a:pt x="9062" y="252"/>
                    <a:pt x="9062" y="297"/>
                    <a:pt x="9062" y="343"/>
                  </a:cubicBezTo>
                  <a:cubicBezTo>
                    <a:pt x="9062" y="434"/>
                    <a:pt x="9062" y="526"/>
                    <a:pt x="9130" y="594"/>
                  </a:cubicBezTo>
                  <a:cubicBezTo>
                    <a:pt x="9176" y="640"/>
                    <a:pt x="9222" y="685"/>
                    <a:pt x="9267" y="708"/>
                  </a:cubicBezTo>
                  <a:cubicBezTo>
                    <a:pt x="9267" y="731"/>
                    <a:pt x="9290" y="731"/>
                    <a:pt x="9313" y="754"/>
                  </a:cubicBezTo>
                  <a:cubicBezTo>
                    <a:pt x="9359" y="760"/>
                    <a:pt x="9404" y="765"/>
                    <a:pt x="9446" y="765"/>
                  </a:cubicBezTo>
                  <a:cubicBezTo>
                    <a:pt x="9548" y="765"/>
                    <a:pt x="9636" y="737"/>
                    <a:pt x="9701" y="640"/>
                  </a:cubicBezTo>
                  <a:cubicBezTo>
                    <a:pt x="9770" y="594"/>
                    <a:pt x="9815" y="526"/>
                    <a:pt x="9838" y="434"/>
                  </a:cubicBezTo>
                  <a:cubicBezTo>
                    <a:pt x="9838" y="343"/>
                    <a:pt x="9838" y="274"/>
                    <a:pt x="9792" y="206"/>
                  </a:cubicBezTo>
                  <a:cubicBezTo>
                    <a:pt x="9747" y="138"/>
                    <a:pt x="9678" y="46"/>
                    <a:pt x="9564" y="46"/>
                  </a:cubicBezTo>
                  <a:cubicBezTo>
                    <a:pt x="9473" y="23"/>
                    <a:pt x="9381" y="23"/>
                    <a:pt x="9290" y="23"/>
                  </a:cubicBezTo>
                  <a:close/>
                  <a:moveTo>
                    <a:pt x="10282" y="123"/>
                  </a:moveTo>
                  <a:cubicBezTo>
                    <a:pt x="10218" y="123"/>
                    <a:pt x="10165" y="176"/>
                    <a:pt x="10112" y="229"/>
                  </a:cubicBezTo>
                  <a:cubicBezTo>
                    <a:pt x="10089" y="252"/>
                    <a:pt x="10043" y="297"/>
                    <a:pt x="10021" y="343"/>
                  </a:cubicBezTo>
                  <a:cubicBezTo>
                    <a:pt x="9998" y="480"/>
                    <a:pt x="9998" y="640"/>
                    <a:pt x="10135" y="731"/>
                  </a:cubicBezTo>
                  <a:cubicBezTo>
                    <a:pt x="10135" y="731"/>
                    <a:pt x="10158" y="754"/>
                    <a:pt x="10180" y="777"/>
                  </a:cubicBezTo>
                  <a:cubicBezTo>
                    <a:pt x="10249" y="845"/>
                    <a:pt x="10340" y="845"/>
                    <a:pt x="10454" y="845"/>
                  </a:cubicBezTo>
                  <a:cubicBezTo>
                    <a:pt x="10568" y="845"/>
                    <a:pt x="10614" y="777"/>
                    <a:pt x="10683" y="708"/>
                  </a:cubicBezTo>
                  <a:cubicBezTo>
                    <a:pt x="10774" y="663"/>
                    <a:pt x="10774" y="571"/>
                    <a:pt x="10774" y="480"/>
                  </a:cubicBezTo>
                  <a:cubicBezTo>
                    <a:pt x="10797" y="434"/>
                    <a:pt x="10774" y="366"/>
                    <a:pt x="10751" y="297"/>
                  </a:cubicBezTo>
                  <a:cubicBezTo>
                    <a:pt x="10705" y="229"/>
                    <a:pt x="10637" y="183"/>
                    <a:pt x="10546" y="183"/>
                  </a:cubicBezTo>
                  <a:cubicBezTo>
                    <a:pt x="10477" y="160"/>
                    <a:pt x="10409" y="183"/>
                    <a:pt x="10340" y="138"/>
                  </a:cubicBezTo>
                  <a:cubicBezTo>
                    <a:pt x="10320" y="127"/>
                    <a:pt x="10300" y="123"/>
                    <a:pt x="10282" y="123"/>
                  </a:cubicBezTo>
                  <a:close/>
                  <a:moveTo>
                    <a:pt x="11048" y="297"/>
                  </a:moveTo>
                  <a:cubicBezTo>
                    <a:pt x="11002" y="320"/>
                    <a:pt x="10956" y="366"/>
                    <a:pt x="10956" y="411"/>
                  </a:cubicBezTo>
                  <a:cubicBezTo>
                    <a:pt x="10911" y="571"/>
                    <a:pt x="10934" y="708"/>
                    <a:pt x="11048" y="799"/>
                  </a:cubicBezTo>
                  <a:cubicBezTo>
                    <a:pt x="11093" y="822"/>
                    <a:pt x="11139" y="891"/>
                    <a:pt x="11185" y="914"/>
                  </a:cubicBezTo>
                  <a:cubicBezTo>
                    <a:pt x="11236" y="922"/>
                    <a:pt x="11288" y="931"/>
                    <a:pt x="11338" y="931"/>
                  </a:cubicBezTo>
                  <a:cubicBezTo>
                    <a:pt x="11419" y="931"/>
                    <a:pt x="11493" y="907"/>
                    <a:pt x="11550" y="822"/>
                  </a:cubicBezTo>
                  <a:cubicBezTo>
                    <a:pt x="11573" y="799"/>
                    <a:pt x="11596" y="799"/>
                    <a:pt x="11596" y="777"/>
                  </a:cubicBezTo>
                  <a:cubicBezTo>
                    <a:pt x="11687" y="731"/>
                    <a:pt x="11687" y="617"/>
                    <a:pt x="11710" y="548"/>
                  </a:cubicBezTo>
                  <a:cubicBezTo>
                    <a:pt x="11710" y="503"/>
                    <a:pt x="11710" y="503"/>
                    <a:pt x="11664" y="480"/>
                  </a:cubicBezTo>
                  <a:cubicBezTo>
                    <a:pt x="11481" y="434"/>
                    <a:pt x="11299" y="366"/>
                    <a:pt x="11116" y="320"/>
                  </a:cubicBezTo>
                  <a:cubicBezTo>
                    <a:pt x="11093" y="320"/>
                    <a:pt x="11071" y="297"/>
                    <a:pt x="11048" y="297"/>
                  </a:cubicBezTo>
                  <a:close/>
                  <a:moveTo>
                    <a:pt x="11907" y="588"/>
                  </a:moveTo>
                  <a:cubicBezTo>
                    <a:pt x="11879" y="588"/>
                    <a:pt x="11897" y="617"/>
                    <a:pt x="11915" y="617"/>
                  </a:cubicBezTo>
                  <a:cubicBezTo>
                    <a:pt x="11938" y="731"/>
                    <a:pt x="11984" y="822"/>
                    <a:pt x="12075" y="914"/>
                  </a:cubicBezTo>
                  <a:cubicBezTo>
                    <a:pt x="12132" y="971"/>
                    <a:pt x="12212" y="999"/>
                    <a:pt x="12295" y="999"/>
                  </a:cubicBezTo>
                  <a:cubicBezTo>
                    <a:pt x="12377" y="999"/>
                    <a:pt x="12463" y="971"/>
                    <a:pt x="12531" y="914"/>
                  </a:cubicBezTo>
                  <a:lnTo>
                    <a:pt x="12554" y="891"/>
                  </a:lnTo>
                  <a:cubicBezTo>
                    <a:pt x="12600" y="845"/>
                    <a:pt x="12531" y="845"/>
                    <a:pt x="12531" y="845"/>
                  </a:cubicBezTo>
                  <a:cubicBezTo>
                    <a:pt x="12440" y="777"/>
                    <a:pt x="12326" y="754"/>
                    <a:pt x="12235" y="708"/>
                  </a:cubicBezTo>
                  <a:cubicBezTo>
                    <a:pt x="12143" y="663"/>
                    <a:pt x="12029" y="640"/>
                    <a:pt x="11938" y="594"/>
                  </a:cubicBezTo>
                  <a:cubicBezTo>
                    <a:pt x="11924" y="589"/>
                    <a:pt x="11914" y="588"/>
                    <a:pt x="11907" y="588"/>
                  </a:cubicBezTo>
                  <a:close/>
                  <a:moveTo>
                    <a:pt x="5022" y="891"/>
                  </a:moveTo>
                  <a:cubicBezTo>
                    <a:pt x="4999" y="891"/>
                    <a:pt x="4999" y="891"/>
                    <a:pt x="4976" y="914"/>
                  </a:cubicBezTo>
                  <a:cubicBezTo>
                    <a:pt x="4885" y="959"/>
                    <a:pt x="4794" y="1005"/>
                    <a:pt x="4702" y="1028"/>
                  </a:cubicBezTo>
                  <a:cubicBezTo>
                    <a:pt x="4588" y="1073"/>
                    <a:pt x="4520" y="1165"/>
                    <a:pt x="4428" y="1187"/>
                  </a:cubicBezTo>
                  <a:cubicBezTo>
                    <a:pt x="4406" y="1187"/>
                    <a:pt x="4406" y="1210"/>
                    <a:pt x="4406" y="1233"/>
                  </a:cubicBezTo>
                  <a:cubicBezTo>
                    <a:pt x="4428" y="1256"/>
                    <a:pt x="4451" y="1279"/>
                    <a:pt x="4497" y="1279"/>
                  </a:cubicBezTo>
                  <a:cubicBezTo>
                    <a:pt x="4556" y="1289"/>
                    <a:pt x="4615" y="1303"/>
                    <a:pt x="4672" y="1303"/>
                  </a:cubicBezTo>
                  <a:cubicBezTo>
                    <a:pt x="4748" y="1303"/>
                    <a:pt x="4820" y="1278"/>
                    <a:pt x="4885" y="1187"/>
                  </a:cubicBezTo>
                  <a:cubicBezTo>
                    <a:pt x="4976" y="1142"/>
                    <a:pt x="4999" y="1028"/>
                    <a:pt x="5022" y="936"/>
                  </a:cubicBezTo>
                  <a:cubicBezTo>
                    <a:pt x="5022" y="914"/>
                    <a:pt x="5022" y="914"/>
                    <a:pt x="5022" y="891"/>
                  </a:cubicBezTo>
                  <a:close/>
                  <a:moveTo>
                    <a:pt x="5668" y="626"/>
                  </a:moveTo>
                  <a:cubicBezTo>
                    <a:pt x="5636" y="626"/>
                    <a:pt x="5603" y="631"/>
                    <a:pt x="5570" y="640"/>
                  </a:cubicBezTo>
                  <a:cubicBezTo>
                    <a:pt x="5547" y="663"/>
                    <a:pt x="5501" y="663"/>
                    <a:pt x="5456" y="685"/>
                  </a:cubicBezTo>
                  <a:cubicBezTo>
                    <a:pt x="5319" y="731"/>
                    <a:pt x="5227" y="777"/>
                    <a:pt x="5204" y="959"/>
                  </a:cubicBezTo>
                  <a:cubicBezTo>
                    <a:pt x="5204" y="1051"/>
                    <a:pt x="5204" y="1142"/>
                    <a:pt x="5296" y="1210"/>
                  </a:cubicBezTo>
                  <a:cubicBezTo>
                    <a:pt x="5341" y="1256"/>
                    <a:pt x="5364" y="1302"/>
                    <a:pt x="5410" y="1324"/>
                  </a:cubicBezTo>
                  <a:cubicBezTo>
                    <a:pt x="5433" y="1347"/>
                    <a:pt x="5456" y="1347"/>
                    <a:pt x="5478" y="1370"/>
                  </a:cubicBezTo>
                  <a:cubicBezTo>
                    <a:pt x="5525" y="1377"/>
                    <a:pt x="5569" y="1381"/>
                    <a:pt x="5611" y="1381"/>
                  </a:cubicBezTo>
                  <a:cubicBezTo>
                    <a:pt x="5714" y="1381"/>
                    <a:pt x="5802" y="1353"/>
                    <a:pt x="5866" y="1256"/>
                  </a:cubicBezTo>
                  <a:cubicBezTo>
                    <a:pt x="5866" y="1256"/>
                    <a:pt x="5866" y="1233"/>
                    <a:pt x="5889" y="1233"/>
                  </a:cubicBezTo>
                  <a:cubicBezTo>
                    <a:pt x="5958" y="1187"/>
                    <a:pt x="5981" y="1096"/>
                    <a:pt x="5981" y="1005"/>
                  </a:cubicBezTo>
                  <a:cubicBezTo>
                    <a:pt x="6003" y="914"/>
                    <a:pt x="5958" y="799"/>
                    <a:pt x="5866" y="754"/>
                  </a:cubicBezTo>
                  <a:cubicBezTo>
                    <a:pt x="5844" y="731"/>
                    <a:pt x="5821" y="708"/>
                    <a:pt x="5798" y="685"/>
                  </a:cubicBezTo>
                  <a:cubicBezTo>
                    <a:pt x="5769" y="642"/>
                    <a:pt x="5722" y="626"/>
                    <a:pt x="5668" y="626"/>
                  </a:cubicBezTo>
                  <a:close/>
                  <a:moveTo>
                    <a:pt x="6506" y="688"/>
                  </a:moveTo>
                  <a:cubicBezTo>
                    <a:pt x="6413" y="688"/>
                    <a:pt x="6320" y="723"/>
                    <a:pt x="6254" y="799"/>
                  </a:cubicBezTo>
                  <a:cubicBezTo>
                    <a:pt x="6095" y="936"/>
                    <a:pt x="6117" y="1187"/>
                    <a:pt x="6277" y="1347"/>
                  </a:cubicBezTo>
                  <a:cubicBezTo>
                    <a:pt x="6340" y="1410"/>
                    <a:pt x="6422" y="1439"/>
                    <a:pt x="6506" y="1439"/>
                  </a:cubicBezTo>
                  <a:cubicBezTo>
                    <a:pt x="6604" y="1439"/>
                    <a:pt x="6705" y="1399"/>
                    <a:pt x="6779" y="1324"/>
                  </a:cubicBezTo>
                  <a:cubicBezTo>
                    <a:pt x="6939" y="1187"/>
                    <a:pt x="6939" y="959"/>
                    <a:pt x="6779" y="799"/>
                  </a:cubicBezTo>
                  <a:cubicBezTo>
                    <a:pt x="6708" y="728"/>
                    <a:pt x="6606" y="688"/>
                    <a:pt x="6506" y="688"/>
                  </a:cubicBezTo>
                  <a:close/>
                  <a:moveTo>
                    <a:pt x="7487" y="779"/>
                  </a:moveTo>
                  <a:cubicBezTo>
                    <a:pt x="7386" y="779"/>
                    <a:pt x="7284" y="820"/>
                    <a:pt x="7213" y="891"/>
                  </a:cubicBezTo>
                  <a:cubicBezTo>
                    <a:pt x="7076" y="1028"/>
                    <a:pt x="7053" y="1256"/>
                    <a:pt x="7213" y="1416"/>
                  </a:cubicBezTo>
                  <a:cubicBezTo>
                    <a:pt x="7284" y="1499"/>
                    <a:pt x="7386" y="1539"/>
                    <a:pt x="7487" y="1539"/>
                  </a:cubicBezTo>
                  <a:cubicBezTo>
                    <a:pt x="7580" y="1539"/>
                    <a:pt x="7672" y="1504"/>
                    <a:pt x="7738" y="1439"/>
                  </a:cubicBezTo>
                  <a:cubicBezTo>
                    <a:pt x="7898" y="1279"/>
                    <a:pt x="7898" y="1028"/>
                    <a:pt x="7738" y="891"/>
                  </a:cubicBezTo>
                  <a:cubicBezTo>
                    <a:pt x="7672" y="814"/>
                    <a:pt x="7580" y="779"/>
                    <a:pt x="7487" y="779"/>
                  </a:cubicBezTo>
                  <a:close/>
                  <a:moveTo>
                    <a:pt x="8423" y="891"/>
                  </a:moveTo>
                  <a:cubicBezTo>
                    <a:pt x="8309" y="891"/>
                    <a:pt x="8217" y="914"/>
                    <a:pt x="8172" y="982"/>
                  </a:cubicBezTo>
                  <a:cubicBezTo>
                    <a:pt x="8080" y="1096"/>
                    <a:pt x="8058" y="1119"/>
                    <a:pt x="8058" y="1256"/>
                  </a:cubicBezTo>
                  <a:cubicBezTo>
                    <a:pt x="8058" y="1347"/>
                    <a:pt x="8080" y="1439"/>
                    <a:pt x="8149" y="1507"/>
                  </a:cubicBezTo>
                  <a:cubicBezTo>
                    <a:pt x="8240" y="1598"/>
                    <a:pt x="8332" y="1621"/>
                    <a:pt x="8423" y="1621"/>
                  </a:cubicBezTo>
                  <a:cubicBezTo>
                    <a:pt x="8537" y="1621"/>
                    <a:pt x="8605" y="1598"/>
                    <a:pt x="8697" y="1507"/>
                  </a:cubicBezTo>
                  <a:cubicBezTo>
                    <a:pt x="8765" y="1439"/>
                    <a:pt x="8788" y="1370"/>
                    <a:pt x="8788" y="1256"/>
                  </a:cubicBezTo>
                  <a:cubicBezTo>
                    <a:pt x="8788" y="1165"/>
                    <a:pt x="8765" y="1073"/>
                    <a:pt x="8697" y="1005"/>
                  </a:cubicBezTo>
                  <a:cubicBezTo>
                    <a:pt x="8605" y="914"/>
                    <a:pt x="8537" y="891"/>
                    <a:pt x="8423" y="891"/>
                  </a:cubicBezTo>
                  <a:close/>
                  <a:moveTo>
                    <a:pt x="9358" y="951"/>
                  </a:moveTo>
                  <a:cubicBezTo>
                    <a:pt x="9263" y="951"/>
                    <a:pt x="9168" y="990"/>
                    <a:pt x="9085" y="1073"/>
                  </a:cubicBezTo>
                  <a:cubicBezTo>
                    <a:pt x="8948" y="1210"/>
                    <a:pt x="8948" y="1439"/>
                    <a:pt x="9085" y="1576"/>
                  </a:cubicBezTo>
                  <a:cubicBezTo>
                    <a:pt x="9165" y="1655"/>
                    <a:pt x="9256" y="1695"/>
                    <a:pt x="9347" y="1695"/>
                  </a:cubicBezTo>
                  <a:cubicBezTo>
                    <a:pt x="9439" y="1695"/>
                    <a:pt x="9530" y="1655"/>
                    <a:pt x="9610" y="1576"/>
                  </a:cubicBezTo>
                  <a:cubicBezTo>
                    <a:pt x="9701" y="1507"/>
                    <a:pt x="9724" y="1439"/>
                    <a:pt x="9724" y="1324"/>
                  </a:cubicBezTo>
                  <a:cubicBezTo>
                    <a:pt x="9724" y="1210"/>
                    <a:pt x="9678" y="1142"/>
                    <a:pt x="9610" y="1051"/>
                  </a:cubicBezTo>
                  <a:cubicBezTo>
                    <a:pt x="9533" y="985"/>
                    <a:pt x="9446" y="951"/>
                    <a:pt x="9358" y="951"/>
                  </a:cubicBezTo>
                  <a:close/>
                  <a:moveTo>
                    <a:pt x="10340" y="1028"/>
                  </a:moveTo>
                  <a:cubicBezTo>
                    <a:pt x="10226" y="1028"/>
                    <a:pt x="10135" y="1051"/>
                    <a:pt x="10066" y="1119"/>
                  </a:cubicBezTo>
                  <a:cubicBezTo>
                    <a:pt x="9929" y="1279"/>
                    <a:pt x="9906" y="1507"/>
                    <a:pt x="10066" y="1667"/>
                  </a:cubicBezTo>
                  <a:cubicBezTo>
                    <a:pt x="10104" y="1723"/>
                    <a:pt x="10172" y="1764"/>
                    <a:pt x="10259" y="1764"/>
                  </a:cubicBezTo>
                  <a:cubicBezTo>
                    <a:pt x="10278" y="1764"/>
                    <a:pt x="10297" y="1762"/>
                    <a:pt x="10317" y="1758"/>
                  </a:cubicBezTo>
                  <a:cubicBezTo>
                    <a:pt x="10431" y="1758"/>
                    <a:pt x="10500" y="1735"/>
                    <a:pt x="10591" y="1667"/>
                  </a:cubicBezTo>
                  <a:cubicBezTo>
                    <a:pt x="10728" y="1507"/>
                    <a:pt x="10728" y="1302"/>
                    <a:pt x="10591" y="1142"/>
                  </a:cubicBezTo>
                  <a:cubicBezTo>
                    <a:pt x="10523" y="1073"/>
                    <a:pt x="10431" y="1028"/>
                    <a:pt x="10340" y="1028"/>
                  </a:cubicBezTo>
                  <a:close/>
                  <a:moveTo>
                    <a:pt x="11256" y="1118"/>
                  </a:moveTo>
                  <a:cubicBezTo>
                    <a:pt x="11170" y="1118"/>
                    <a:pt x="11088" y="1148"/>
                    <a:pt x="11025" y="1210"/>
                  </a:cubicBezTo>
                  <a:cubicBezTo>
                    <a:pt x="10934" y="1302"/>
                    <a:pt x="10911" y="1370"/>
                    <a:pt x="10911" y="1484"/>
                  </a:cubicBezTo>
                  <a:cubicBezTo>
                    <a:pt x="10911" y="1598"/>
                    <a:pt x="10911" y="1690"/>
                    <a:pt x="11002" y="1735"/>
                  </a:cubicBezTo>
                  <a:cubicBezTo>
                    <a:pt x="11085" y="1818"/>
                    <a:pt x="11180" y="1858"/>
                    <a:pt x="11275" y="1858"/>
                  </a:cubicBezTo>
                  <a:cubicBezTo>
                    <a:pt x="11363" y="1858"/>
                    <a:pt x="11450" y="1824"/>
                    <a:pt x="11527" y="1758"/>
                  </a:cubicBezTo>
                  <a:cubicBezTo>
                    <a:pt x="11596" y="1690"/>
                    <a:pt x="11641" y="1598"/>
                    <a:pt x="11641" y="1507"/>
                  </a:cubicBezTo>
                  <a:cubicBezTo>
                    <a:pt x="11641" y="1393"/>
                    <a:pt x="11618" y="1302"/>
                    <a:pt x="11550" y="1233"/>
                  </a:cubicBezTo>
                  <a:cubicBezTo>
                    <a:pt x="11463" y="1159"/>
                    <a:pt x="11357" y="1118"/>
                    <a:pt x="11256" y="1118"/>
                  </a:cubicBezTo>
                  <a:close/>
                  <a:moveTo>
                    <a:pt x="12212" y="1187"/>
                  </a:moveTo>
                  <a:cubicBezTo>
                    <a:pt x="12098" y="1187"/>
                    <a:pt x="12029" y="1210"/>
                    <a:pt x="11938" y="1302"/>
                  </a:cubicBezTo>
                  <a:cubicBezTo>
                    <a:pt x="11869" y="1370"/>
                    <a:pt x="11824" y="1461"/>
                    <a:pt x="11824" y="1576"/>
                  </a:cubicBezTo>
                  <a:cubicBezTo>
                    <a:pt x="11824" y="1667"/>
                    <a:pt x="11869" y="1758"/>
                    <a:pt x="11938" y="1827"/>
                  </a:cubicBezTo>
                  <a:cubicBezTo>
                    <a:pt x="12006" y="1895"/>
                    <a:pt x="12098" y="1941"/>
                    <a:pt x="12189" y="1941"/>
                  </a:cubicBezTo>
                  <a:cubicBezTo>
                    <a:pt x="12303" y="1941"/>
                    <a:pt x="12372" y="1918"/>
                    <a:pt x="12463" y="1827"/>
                  </a:cubicBezTo>
                  <a:cubicBezTo>
                    <a:pt x="12531" y="1758"/>
                    <a:pt x="12577" y="1667"/>
                    <a:pt x="12577" y="1553"/>
                  </a:cubicBezTo>
                  <a:cubicBezTo>
                    <a:pt x="12577" y="1461"/>
                    <a:pt x="12554" y="1370"/>
                    <a:pt x="12463" y="1302"/>
                  </a:cubicBezTo>
                  <a:cubicBezTo>
                    <a:pt x="12394" y="1210"/>
                    <a:pt x="12303" y="1187"/>
                    <a:pt x="12212" y="1187"/>
                  </a:cubicBezTo>
                  <a:close/>
                  <a:moveTo>
                    <a:pt x="13148" y="1290"/>
                  </a:moveTo>
                  <a:cubicBezTo>
                    <a:pt x="13051" y="1290"/>
                    <a:pt x="12954" y="1324"/>
                    <a:pt x="12874" y="1393"/>
                  </a:cubicBezTo>
                  <a:cubicBezTo>
                    <a:pt x="12805" y="1439"/>
                    <a:pt x="12782" y="1553"/>
                    <a:pt x="12782" y="1644"/>
                  </a:cubicBezTo>
                  <a:cubicBezTo>
                    <a:pt x="12782" y="1758"/>
                    <a:pt x="12805" y="1849"/>
                    <a:pt x="12874" y="1918"/>
                  </a:cubicBezTo>
                  <a:cubicBezTo>
                    <a:pt x="12960" y="1992"/>
                    <a:pt x="13067" y="2033"/>
                    <a:pt x="13168" y="2033"/>
                  </a:cubicBezTo>
                  <a:cubicBezTo>
                    <a:pt x="13254" y="2033"/>
                    <a:pt x="13336" y="2004"/>
                    <a:pt x="13399" y="1941"/>
                  </a:cubicBezTo>
                  <a:cubicBezTo>
                    <a:pt x="13490" y="1849"/>
                    <a:pt x="13513" y="1781"/>
                    <a:pt x="13513" y="1667"/>
                  </a:cubicBezTo>
                  <a:cubicBezTo>
                    <a:pt x="13513" y="1553"/>
                    <a:pt x="13490" y="1484"/>
                    <a:pt x="13422" y="1393"/>
                  </a:cubicBezTo>
                  <a:cubicBezTo>
                    <a:pt x="13342" y="1324"/>
                    <a:pt x="13245" y="1290"/>
                    <a:pt x="13148" y="1290"/>
                  </a:cubicBezTo>
                  <a:close/>
                  <a:moveTo>
                    <a:pt x="3894" y="1533"/>
                  </a:moveTo>
                  <a:cubicBezTo>
                    <a:pt x="3884" y="1533"/>
                    <a:pt x="3872" y="1539"/>
                    <a:pt x="3858" y="1553"/>
                  </a:cubicBezTo>
                  <a:cubicBezTo>
                    <a:pt x="3789" y="1598"/>
                    <a:pt x="3744" y="1667"/>
                    <a:pt x="3675" y="1690"/>
                  </a:cubicBezTo>
                  <a:cubicBezTo>
                    <a:pt x="3584" y="1712"/>
                    <a:pt x="3561" y="1758"/>
                    <a:pt x="3515" y="1804"/>
                  </a:cubicBezTo>
                  <a:cubicBezTo>
                    <a:pt x="3470" y="1827"/>
                    <a:pt x="3401" y="1872"/>
                    <a:pt x="3356" y="1918"/>
                  </a:cubicBezTo>
                  <a:cubicBezTo>
                    <a:pt x="3333" y="1918"/>
                    <a:pt x="3333" y="1941"/>
                    <a:pt x="3333" y="1941"/>
                  </a:cubicBezTo>
                  <a:cubicBezTo>
                    <a:pt x="3310" y="1964"/>
                    <a:pt x="3310" y="1986"/>
                    <a:pt x="3310" y="1986"/>
                  </a:cubicBezTo>
                  <a:cubicBezTo>
                    <a:pt x="3378" y="2032"/>
                    <a:pt x="3401" y="2101"/>
                    <a:pt x="3493" y="2101"/>
                  </a:cubicBezTo>
                  <a:cubicBezTo>
                    <a:pt x="3544" y="2109"/>
                    <a:pt x="3596" y="2118"/>
                    <a:pt x="3645" y="2118"/>
                  </a:cubicBezTo>
                  <a:cubicBezTo>
                    <a:pt x="3727" y="2118"/>
                    <a:pt x="3801" y="2094"/>
                    <a:pt x="3858" y="2009"/>
                  </a:cubicBezTo>
                  <a:cubicBezTo>
                    <a:pt x="4018" y="1918"/>
                    <a:pt x="3995" y="1690"/>
                    <a:pt x="3949" y="1576"/>
                  </a:cubicBezTo>
                  <a:cubicBezTo>
                    <a:pt x="3933" y="1560"/>
                    <a:pt x="3918" y="1533"/>
                    <a:pt x="3894" y="1533"/>
                  </a:cubicBezTo>
                  <a:close/>
                  <a:moveTo>
                    <a:pt x="13795" y="1543"/>
                  </a:moveTo>
                  <a:cubicBezTo>
                    <a:pt x="13787" y="1543"/>
                    <a:pt x="13787" y="1559"/>
                    <a:pt x="13787" y="1576"/>
                  </a:cubicBezTo>
                  <a:cubicBezTo>
                    <a:pt x="13718" y="1690"/>
                    <a:pt x="13718" y="1804"/>
                    <a:pt x="13787" y="1918"/>
                  </a:cubicBezTo>
                  <a:cubicBezTo>
                    <a:pt x="13843" y="2046"/>
                    <a:pt x="13971" y="2120"/>
                    <a:pt x="14103" y="2120"/>
                  </a:cubicBezTo>
                  <a:cubicBezTo>
                    <a:pt x="14183" y="2120"/>
                    <a:pt x="14265" y="2093"/>
                    <a:pt x="14335" y="2032"/>
                  </a:cubicBezTo>
                  <a:cubicBezTo>
                    <a:pt x="14380" y="1986"/>
                    <a:pt x="14380" y="1986"/>
                    <a:pt x="14312" y="1964"/>
                  </a:cubicBezTo>
                  <a:cubicBezTo>
                    <a:pt x="14312" y="1941"/>
                    <a:pt x="14289" y="1941"/>
                    <a:pt x="14266" y="1941"/>
                  </a:cubicBezTo>
                  <a:cubicBezTo>
                    <a:pt x="14220" y="1872"/>
                    <a:pt x="14129" y="1827"/>
                    <a:pt x="14061" y="1758"/>
                  </a:cubicBezTo>
                  <a:cubicBezTo>
                    <a:pt x="13992" y="1690"/>
                    <a:pt x="13878" y="1644"/>
                    <a:pt x="13810" y="1553"/>
                  </a:cubicBezTo>
                  <a:cubicBezTo>
                    <a:pt x="13803" y="1546"/>
                    <a:pt x="13798" y="1543"/>
                    <a:pt x="13795" y="1543"/>
                  </a:cubicBezTo>
                  <a:close/>
                  <a:moveTo>
                    <a:pt x="4565" y="1484"/>
                  </a:moveTo>
                  <a:cubicBezTo>
                    <a:pt x="4451" y="1484"/>
                    <a:pt x="4383" y="1507"/>
                    <a:pt x="4291" y="1576"/>
                  </a:cubicBezTo>
                  <a:cubicBezTo>
                    <a:pt x="4223" y="1667"/>
                    <a:pt x="4177" y="1735"/>
                    <a:pt x="4177" y="1849"/>
                  </a:cubicBezTo>
                  <a:cubicBezTo>
                    <a:pt x="4177" y="1964"/>
                    <a:pt x="4223" y="2032"/>
                    <a:pt x="4291" y="2123"/>
                  </a:cubicBezTo>
                  <a:cubicBezTo>
                    <a:pt x="4360" y="2192"/>
                    <a:pt x="4451" y="2215"/>
                    <a:pt x="4543" y="2215"/>
                  </a:cubicBezTo>
                  <a:cubicBezTo>
                    <a:pt x="4657" y="2215"/>
                    <a:pt x="4748" y="2192"/>
                    <a:pt x="4816" y="2123"/>
                  </a:cubicBezTo>
                  <a:cubicBezTo>
                    <a:pt x="4885" y="2032"/>
                    <a:pt x="4931" y="1964"/>
                    <a:pt x="4931" y="1849"/>
                  </a:cubicBezTo>
                  <a:cubicBezTo>
                    <a:pt x="4931" y="1735"/>
                    <a:pt x="4908" y="1644"/>
                    <a:pt x="4816" y="1598"/>
                  </a:cubicBezTo>
                  <a:cubicBezTo>
                    <a:pt x="4748" y="1507"/>
                    <a:pt x="4657" y="1484"/>
                    <a:pt x="4565" y="1484"/>
                  </a:cubicBezTo>
                  <a:close/>
                  <a:moveTo>
                    <a:pt x="5502" y="1567"/>
                  </a:moveTo>
                  <a:cubicBezTo>
                    <a:pt x="5414" y="1567"/>
                    <a:pt x="5327" y="1601"/>
                    <a:pt x="5250" y="1667"/>
                  </a:cubicBezTo>
                  <a:cubicBezTo>
                    <a:pt x="5182" y="1758"/>
                    <a:pt x="5136" y="1827"/>
                    <a:pt x="5136" y="1941"/>
                  </a:cubicBezTo>
                  <a:cubicBezTo>
                    <a:pt x="5136" y="2055"/>
                    <a:pt x="5159" y="2146"/>
                    <a:pt x="5227" y="2192"/>
                  </a:cubicBezTo>
                  <a:cubicBezTo>
                    <a:pt x="5310" y="2275"/>
                    <a:pt x="5412" y="2315"/>
                    <a:pt x="5509" y="2315"/>
                  </a:cubicBezTo>
                  <a:cubicBezTo>
                    <a:pt x="5599" y="2315"/>
                    <a:pt x="5686" y="2280"/>
                    <a:pt x="5752" y="2215"/>
                  </a:cubicBezTo>
                  <a:cubicBezTo>
                    <a:pt x="5844" y="2146"/>
                    <a:pt x="5866" y="2055"/>
                    <a:pt x="5866" y="1941"/>
                  </a:cubicBezTo>
                  <a:cubicBezTo>
                    <a:pt x="5866" y="1849"/>
                    <a:pt x="5844" y="1758"/>
                    <a:pt x="5775" y="1690"/>
                  </a:cubicBezTo>
                  <a:cubicBezTo>
                    <a:pt x="5692" y="1607"/>
                    <a:pt x="5597" y="1567"/>
                    <a:pt x="5502" y="1567"/>
                  </a:cubicBezTo>
                  <a:close/>
                  <a:moveTo>
                    <a:pt x="6437" y="1644"/>
                  </a:moveTo>
                  <a:cubicBezTo>
                    <a:pt x="6323" y="1644"/>
                    <a:pt x="6232" y="1667"/>
                    <a:pt x="6186" y="1735"/>
                  </a:cubicBezTo>
                  <a:cubicBezTo>
                    <a:pt x="6026" y="1895"/>
                    <a:pt x="6026" y="2123"/>
                    <a:pt x="6163" y="2260"/>
                  </a:cubicBezTo>
                  <a:cubicBezTo>
                    <a:pt x="6220" y="2336"/>
                    <a:pt x="6292" y="2380"/>
                    <a:pt x="6380" y="2380"/>
                  </a:cubicBezTo>
                  <a:cubicBezTo>
                    <a:pt x="6399" y="2380"/>
                    <a:pt x="6417" y="2378"/>
                    <a:pt x="6437" y="2374"/>
                  </a:cubicBezTo>
                  <a:cubicBezTo>
                    <a:pt x="6528" y="2374"/>
                    <a:pt x="6620" y="2352"/>
                    <a:pt x="6688" y="2283"/>
                  </a:cubicBezTo>
                  <a:cubicBezTo>
                    <a:pt x="6825" y="2123"/>
                    <a:pt x="6848" y="1918"/>
                    <a:pt x="6711" y="1758"/>
                  </a:cubicBezTo>
                  <a:cubicBezTo>
                    <a:pt x="6620" y="1690"/>
                    <a:pt x="6551" y="1644"/>
                    <a:pt x="6437" y="1644"/>
                  </a:cubicBezTo>
                  <a:close/>
                  <a:moveTo>
                    <a:pt x="7373" y="1735"/>
                  </a:moveTo>
                  <a:cubicBezTo>
                    <a:pt x="7282" y="1735"/>
                    <a:pt x="7190" y="1758"/>
                    <a:pt x="7122" y="1849"/>
                  </a:cubicBezTo>
                  <a:cubicBezTo>
                    <a:pt x="6962" y="2009"/>
                    <a:pt x="6962" y="2215"/>
                    <a:pt x="7122" y="2374"/>
                  </a:cubicBezTo>
                  <a:cubicBezTo>
                    <a:pt x="7190" y="2443"/>
                    <a:pt x="7282" y="2489"/>
                    <a:pt x="7373" y="2489"/>
                  </a:cubicBezTo>
                  <a:cubicBezTo>
                    <a:pt x="7487" y="2489"/>
                    <a:pt x="7578" y="2443"/>
                    <a:pt x="7647" y="2352"/>
                  </a:cubicBezTo>
                  <a:cubicBezTo>
                    <a:pt x="7784" y="2215"/>
                    <a:pt x="7784" y="1986"/>
                    <a:pt x="7624" y="1827"/>
                  </a:cubicBezTo>
                  <a:cubicBezTo>
                    <a:pt x="7578" y="1758"/>
                    <a:pt x="7487" y="1735"/>
                    <a:pt x="7373" y="1735"/>
                  </a:cubicBezTo>
                  <a:close/>
                  <a:moveTo>
                    <a:pt x="8346" y="1806"/>
                  </a:moveTo>
                  <a:cubicBezTo>
                    <a:pt x="8256" y="1806"/>
                    <a:pt x="8169" y="1841"/>
                    <a:pt x="8103" y="1918"/>
                  </a:cubicBezTo>
                  <a:cubicBezTo>
                    <a:pt x="7943" y="2078"/>
                    <a:pt x="7943" y="2283"/>
                    <a:pt x="8080" y="2443"/>
                  </a:cubicBezTo>
                  <a:cubicBezTo>
                    <a:pt x="8163" y="2514"/>
                    <a:pt x="8265" y="2554"/>
                    <a:pt x="8362" y="2554"/>
                  </a:cubicBezTo>
                  <a:cubicBezTo>
                    <a:pt x="8453" y="2554"/>
                    <a:pt x="8540" y="2520"/>
                    <a:pt x="8605" y="2443"/>
                  </a:cubicBezTo>
                  <a:cubicBezTo>
                    <a:pt x="8765" y="2283"/>
                    <a:pt x="8765" y="2078"/>
                    <a:pt x="8628" y="1918"/>
                  </a:cubicBezTo>
                  <a:cubicBezTo>
                    <a:pt x="8545" y="1847"/>
                    <a:pt x="8444" y="1806"/>
                    <a:pt x="8346" y="1806"/>
                  </a:cubicBezTo>
                  <a:close/>
                  <a:moveTo>
                    <a:pt x="9281" y="1886"/>
                  </a:moveTo>
                  <a:cubicBezTo>
                    <a:pt x="9183" y="1886"/>
                    <a:pt x="9087" y="1926"/>
                    <a:pt x="9016" y="2009"/>
                  </a:cubicBezTo>
                  <a:cubicBezTo>
                    <a:pt x="8879" y="2146"/>
                    <a:pt x="8879" y="2352"/>
                    <a:pt x="9016" y="2511"/>
                  </a:cubicBezTo>
                  <a:cubicBezTo>
                    <a:pt x="9096" y="2591"/>
                    <a:pt x="9193" y="2631"/>
                    <a:pt x="9287" y="2631"/>
                  </a:cubicBezTo>
                  <a:cubicBezTo>
                    <a:pt x="9381" y="2631"/>
                    <a:pt x="9473" y="2591"/>
                    <a:pt x="9541" y="2511"/>
                  </a:cubicBezTo>
                  <a:cubicBezTo>
                    <a:pt x="9701" y="2352"/>
                    <a:pt x="9701" y="2146"/>
                    <a:pt x="9541" y="1986"/>
                  </a:cubicBezTo>
                  <a:cubicBezTo>
                    <a:pt x="9464" y="1921"/>
                    <a:pt x="9372" y="1886"/>
                    <a:pt x="9281" y="1886"/>
                  </a:cubicBezTo>
                  <a:close/>
                  <a:moveTo>
                    <a:pt x="10225" y="1983"/>
                  </a:moveTo>
                  <a:cubicBezTo>
                    <a:pt x="10138" y="1983"/>
                    <a:pt x="10051" y="2012"/>
                    <a:pt x="9975" y="2078"/>
                  </a:cubicBezTo>
                  <a:cubicBezTo>
                    <a:pt x="9815" y="2215"/>
                    <a:pt x="9838" y="2466"/>
                    <a:pt x="9975" y="2603"/>
                  </a:cubicBezTo>
                  <a:cubicBezTo>
                    <a:pt x="10049" y="2677"/>
                    <a:pt x="10143" y="2718"/>
                    <a:pt x="10239" y="2718"/>
                  </a:cubicBezTo>
                  <a:cubicBezTo>
                    <a:pt x="10321" y="2718"/>
                    <a:pt x="10404" y="2688"/>
                    <a:pt x="10477" y="2625"/>
                  </a:cubicBezTo>
                  <a:cubicBezTo>
                    <a:pt x="10637" y="2489"/>
                    <a:pt x="10637" y="2215"/>
                    <a:pt x="10500" y="2078"/>
                  </a:cubicBezTo>
                  <a:cubicBezTo>
                    <a:pt x="10416" y="2018"/>
                    <a:pt x="10320" y="1983"/>
                    <a:pt x="10225" y="1983"/>
                  </a:cubicBezTo>
                  <a:close/>
                  <a:moveTo>
                    <a:pt x="11182" y="2078"/>
                  </a:moveTo>
                  <a:cubicBezTo>
                    <a:pt x="11093" y="2078"/>
                    <a:pt x="11002" y="2112"/>
                    <a:pt x="10911" y="2192"/>
                  </a:cubicBezTo>
                  <a:cubicBezTo>
                    <a:pt x="10774" y="2329"/>
                    <a:pt x="10774" y="2580"/>
                    <a:pt x="10934" y="2717"/>
                  </a:cubicBezTo>
                  <a:cubicBezTo>
                    <a:pt x="11002" y="2774"/>
                    <a:pt x="11088" y="2808"/>
                    <a:pt x="11176" y="2808"/>
                  </a:cubicBezTo>
                  <a:cubicBezTo>
                    <a:pt x="11265" y="2808"/>
                    <a:pt x="11356" y="2774"/>
                    <a:pt x="11436" y="2694"/>
                  </a:cubicBezTo>
                  <a:cubicBezTo>
                    <a:pt x="11596" y="2557"/>
                    <a:pt x="11573" y="2306"/>
                    <a:pt x="11436" y="2169"/>
                  </a:cubicBezTo>
                  <a:cubicBezTo>
                    <a:pt x="11356" y="2112"/>
                    <a:pt x="11270" y="2078"/>
                    <a:pt x="11182" y="2078"/>
                  </a:cubicBezTo>
                  <a:close/>
                  <a:moveTo>
                    <a:pt x="12102" y="2145"/>
                  </a:moveTo>
                  <a:cubicBezTo>
                    <a:pt x="12012" y="2145"/>
                    <a:pt x="11920" y="2175"/>
                    <a:pt x="11847" y="2237"/>
                  </a:cubicBezTo>
                  <a:cubicBezTo>
                    <a:pt x="11687" y="2420"/>
                    <a:pt x="11710" y="2625"/>
                    <a:pt x="11847" y="2762"/>
                  </a:cubicBezTo>
                  <a:cubicBezTo>
                    <a:pt x="11906" y="2845"/>
                    <a:pt x="12002" y="2885"/>
                    <a:pt x="12103" y="2885"/>
                  </a:cubicBezTo>
                  <a:cubicBezTo>
                    <a:pt x="12197" y="2885"/>
                    <a:pt x="12295" y="2851"/>
                    <a:pt x="12372" y="2785"/>
                  </a:cubicBezTo>
                  <a:cubicBezTo>
                    <a:pt x="12509" y="2625"/>
                    <a:pt x="12509" y="2420"/>
                    <a:pt x="12372" y="2260"/>
                  </a:cubicBezTo>
                  <a:cubicBezTo>
                    <a:pt x="12310" y="2186"/>
                    <a:pt x="12208" y="2145"/>
                    <a:pt x="12102" y="2145"/>
                  </a:cubicBezTo>
                  <a:close/>
                  <a:moveTo>
                    <a:pt x="13056" y="2237"/>
                  </a:moveTo>
                  <a:cubicBezTo>
                    <a:pt x="12965" y="2237"/>
                    <a:pt x="12874" y="2306"/>
                    <a:pt x="12805" y="2352"/>
                  </a:cubicBezTo>
                  <a:cubicBezTo>
                    <a:pt x="12760" y="2374"/>
                    <a:pt x="12691" y="2534"/>
                    <a:pt x="12691" y="2603"/>
                  </a:cubicBezTo>
                  <a:cubicBezTo>
                    <a:pt x="12691" y="2694"/>
                    <a:pt x="12737" y="2808"/>
                    <a:pt x="12805" y="2877"/>
                  </a:cubicBezTo>
                  <a:cubicBezTo>
                    <a:pt x="12851" y="2922"/>
                    <a:pt x="12942" y="2968"/>
                    <a:pt x="13056" y="2968"/>
                  </a:cubicBezTo>
                  <a:cubicBezTo>
                    <a:pt x="13148" y="2968"/>
                    <a:pt x="13239" y="2922"/>
                    <a:pt x="13307" y="2877"/>
                  </a:cubicBezTo>
                  <a:cubicBezTo>
                    <a:pt x="13353" y="2854"/>
                    <a:pt x="13422" y="2671"/>
                    <a:pt x="13422" y="2625"/>
                  </a:cubicBezTo>
                  <a:cubicBezTo>
                    <a:pt x="13422" y="2511"/>
                    <a:pt x="13353" y="2443"/>
                    <a:pt x="13330" y="2352"/>
                  </a:cubicBezTo>
                  <a:cubicBezTo>
                    <a:pt x="13239" y="2306"/>
                    <a:pt x="13170" y="2237"/>
                    <a:pt x="13056" y="2237"/>
                  </a:cubicBezTo>
                  <a:close/>
                  <a:moveTo>
                    <a:pt x="2831" y="2397"/>
                  </a:moveTo>
                  <a:cubicBezTo>
                    <a:pt x="2739" y="2443"/>
                    <a:pt x="2671" y="2511"/>
                    <a:pt x="2580" y="2580"/>
                  </a:cubicBezTo>
                  <a:cubicBezTo>
                    <a:pt x="2534" y="2648"/>
                    <a:pt x="2488" y="2717"/>
                    <a:pt x="2443" y="2785"/>
                  </a:cubicBezTo>
                  <a:cubicBezTo>
                    <a:pt x="2397" y="2831"/>
                    <a:pt x="2328" y="2854"/>
                    <a:pt x="2351" y="2922"/>
                  </a:cubicBezTo>
                  <a:cubicBezTo>
                    <a:pt x="2351" y="2945"/>
                    <a:pt x="2488" y="2991"/>
                    <a:pt x="2534" y="2991"/>
                  </a:cubicBezTo>
                  <a:cubicBezTo>
                    <a:pt x="2567" y="2999"/>
                    <a:pt x="2598" y="3004"/>
                    <a:pt x="2626" y="3004"/>
                  </a:cubicBezTo>
                  <a:cubicBezTo>
                    <a:pt x="2675" y="3004"/>
                    <a:pt x="2719" y="2988"/>
                    <a:pt x="2762" y="2945"/>
                  </a:cubicBezTo>
                  <a:cubicBezTo>
                    <a:pt x="2968" y="2831"/>
                    <a:pt x="3013" y="2603"/>
                    <a:pt x="2876" y="2397"/>
                  </a:cubicBezTo>
                  <a:close/>
                  <a:moveTo>
                    <a:pt x="14015" y="2306"/>
                  </a:moveTo>
                  <a:cubicBezTo>
                    <a:pt x="13969" y="2306"/>
                    <a:pt x="13787" y="2374"/>
                    <a:pt x="13764" y="2420"/>
                  </a:cubicBezTo>
                  <a:cubicBezTo>
                    <a:pt x="13718" y="2511"/>
                    <a:pt x="13650" y="2580"/>
                    <a:pt x="13650" y="2694"/>
                  </a:cubicBezTo>
                  <a:cubicBezTo>
                    <a:pt x="13673" y="2785"/>
                    <a:pt x="13695" y="2877"/>
                    <a:pt x="13764" y="2945"/>
                  </a:cubicBezTo>
                  <a:cubicBezTo>
                    <a:pt x="13820" y="3001"/>
                    <a:pt x="13908" y="3042"/>
                    <a:pt x="13988" y="3042"/>
                  </a:cubicBezTo>
                  <a:cubicBezTo>
                    <a:pt x="14005" y="3042"/>
                    <a:pt x="14022" y="3040"/>
                    <a:pt x="14038" y="3036"/>
                  </a:cubicBezTo>
                  <a:cubicBezTo>
                    <a:pt x="14106" y="3036"/>
                    <a:pt x="14266" y="2968"/>
                    <a:pt x="14289" y="2922"/>
                  </a:cubicBezTo>
                  <a:cubicBezTo>
                    <a:pt x="14335" y="2854"/>
                    <a:pt x="14403" y="2785"/>
                    <a:pt x="14403" y="2671"/>
                  </a:cubicBezTo>
                  <a:cubicBezTo>
                    <a:pt x="14403" y="2580"/>
                    <a:pt x="14335" y="2511"/>
                    <a:pt x="14289" y="2420"/>
                  </a:cubicBezTo>
                  <a:cubicBezTo>
                    <a:pt x="14198" y="2374"/>
                    <a:pt x="14129" y="2306"/>
                    <a:pt x="14015" y="2306"/>
                  </a:cubicBezTo>
                  <a:close/>
                  <a:moveTo>
                    <a:pt x="3537" y="2354"/>
                  </a:moveTo>
                  <a:cubicBezTo>
                    <a:pt x="3443" y="2354"/>
                    <a:pt x="3347" y="2395"/>
                    <a:pt x="3264" y="2466"/>
                  </a:cubicBezTo>
                  <a:cubicBezTo>
                    <a:pt x="3127" y="2625"/>
                    <a:pt x="3127" y="2854"/>
                    <a:pt x="3287" y="2991"/>
                  </a:cubicBezTo>
                  <a:cubicBezTo>
                    <a:pt x="3367" y="3071"/>
                    <a:pt x="3458" y="3111"/>
                    <a:pt x="3547" y="3111"/>
                  </a:cubicBezTo>
                  <a:cubicBezTo>
                    <a:pt x="3635" y="3111"/>
                    <a:pt x="3721" y="3071"/>
                    <a:pt x="3789" y="2991"/>
                  </a:cubicBezTo>
                  <a:cubicBezTo>
                    <a:pt x="3949" y="2831"/>
                    <a:pt x="3949" y="2603"/>
                    <a:pt x="3789" y="2466"/>
                  </a:cubicBezTo>
                  <a:cubicBezTo>
                    <a:pt x="3712" y="2389"/>
                    <a:pt x="3625" y="2354"/>
                    <a:pt x="3537" y="2354"/>
                  </a:cubicBezTo>
                  <a:close/>
                  <a:moveTo>
                    <a:pt x="14833" y="2411"/>
                  </a:moveTo>
                  <a:cubicBezTo>
                    <a:pt x="14827" y="2411"/>
                    <a:pt x="14821" y="2413"/>
                    <a:pt x="14814" y="2420"/>
                  </a:cubicBezTo>
                  <a:cubicBezTo>
                    <a:pt x="14768" y="2466"/>
                    <a:pt x="14654" y="2466"/>
                    <a:pt x="14654" y="2580"/>
                  </a:cubicBezTo>
                  <a:cubicBezTo>
                    <a:pt x="14586" y="2603"/>
                    <a:pt x="14608" y="2671"/>
                    <a:pt x="14608" y="2740"/>
                  </a:cubicBezTo>
                  <a:cubicBezTo>
                    <a:pt x="14586" y="2808"/>
                    <a:pt x="14654" y="2968"/>
                    <a:pt x="14700" y="3014"/>
                  </a:cubicBezTo>
                  <a:cubicBezTo>
                    <a:pt x="14775" y="3070"/>
                    <a:pt x="14850" y="3111"/>
                    <a:pt x="14925" y="3111"/>
                  </a:cubicBezTo>
                  <a:cubicBezTo>
                    <a:pt x="14941" y="3111"/>
                    <a:pt x="14958" y="3109"/>
                    <a:pt x="14974" y="3105"/>
                  </a:cubicBezTo>
                  <a:cubicBezTo>
                    <a:pt x="15042" y="3105"/>
                    <a:pt x="15133" y="3082"/>
                    <a:pt x="15202" y="3014"/>
                  </a:cubicBezTo>
                  <a:cubicBezTo>
                    <a:pt x="15248" y="2968"/>
                    <a:pt x="15270" y="2922"/>
                    <a:pt x="15293" y="2877"/>
                  </a:cubicBezTo>
                  <a:cubicBezTo>
                    <a:pt x="15293" y="2854"/>
                    <a:pt x="15248" y="2808"/>
                    <a:pt x="15202" y="2785"/>
                  </a:cubicBezTo>
                  <a:cubicBezTo>
                    <a:pt x="15179" y="2740"/>
                    <a:pt x="15133" y="2694"/>
                    <a:pt x="15088" y="2648"/>
                  </a:cubicBezTo>
                  <a:cubicBezTo>
                    <a:pt x="15019" y="2580"/>
                    <a:pt x="14951" y="2511"/>
                    <a:pt x="14860" y="2443"/>
                  </a:cubicBezTo>
                  <a:cubicBezTo>
                    <a:pt x="14860" y="2427"/>
                    <a:pt x="14848" y="2411"/>
                    <a:pt x="14833" y="2411"/>
                  </a:cubicBezTo>
                  <a:close/>
                  <a:moveTo>
                    <a:pt x="4454" y="2431"/>
                  </a:moveTo>
                  <a:cubicBezTo>
                    <a:pt x="4360" y="2431"/>
                    <a:pt x="4269" y="2466"/>
                    <a:pt x="4200" y="2534"/>
                  </a:cubicBezTo>
                  <a:cubicBezTo>
                    <a:pt x="4063" y="2671"/>
                    <a:pt x="4063" y="2945"/>
                    <a:pt x="4200" y="3059"/>
                  </a:cubicBezTo>
                  <a:cubicBezTo>
                    <a:pt x="4280" y="3128"/>
                    <a:pt x="4377" y="3162"/>
                    <a:pt x="4471" y="3162"/>
                  </a:cubicBezTo>
                  <a:cubicBezTo>
                    <a:pt x="4565" y="3162"/>
                    <a:pt x="4657" y="3128"/>
                    <a:pt x="4725" y="3059"/>
                  </a:cubicBezTo>
                  <a:cubicBezTo>
                    <a:pt x="4862" y="2922"/>
                    <a:pt x="4862" y="2671"/>
                    <a:pt x="4725" y="2534"/>
                  </a:cubicBezTo>
                  <a:cubicBezTo>
                    <a:pt x="4645" y="2466"/>
                    <a:pt x="4548" y="2431"/>
                    <a:pt x="4454" y="2431"/>
                  </a:cubicBezTo>
                  <a:close/>
                  <a:moveTo>
                    <a:pt x="5418" y="2523"/>
                  </a:moveTo>
                  <a:cubicBezTo>
                    <a:pt x="5330" y="2523"/>
                    <a:pt x="5239" y="2557"/>
                    <a:pt x="5159" y="2625"/>
                  </a:cubicBezTo>
                  <a:cubicBezTo>
                    <a:pt x="4999" y="2762"/>
                    <a:pt x="5022" y="3014"/>
                    <a:pt x="5159" y="3150"/>
                  </a:cubicBezTo>
                  <a:cubicBezTo>
                    <a:pt x="5230" y="3222"/>
                    <a:pt x="5319" y="3262"/>
                    <a:pt x="5411" y="3262"/>
                  </a:cubicBezTo>
                  <a:cubicBezTo>
                    <a:pt x="5497" y="3262"/>
                    <a:pt x="5584" y="3227"/>
                    <a:pt x="5661" y="3150"/>
                  </a:cubicBezTo>
                  <a:cubicBezTo>
                    <a:pt x="5821" y="3036"/>
                    <a:pt x="5821" y="2762"/>
                    <a:pt x="5661" y="2625"/>
                  </a:cubicBezTo>
                  <a:cubicBezTo>
                    <a:pt x="5592" y="2557"/>
                    <a:pt x="5507" y="2523"/>
                    <a:pt x="5418" y="2523"/>
                  </a:cubicBezTo>
                  <a:close/>
                  <a:moveTo>
                    <a:pt x="6374" y="2594"/>
                  </a:moveTo>
                  <a:cubicBezTo>
                    <a:pt x="6273" y="2594"/>
                    <a:pt x="6177" y="2634"/>
                    <a:pt x="6117" y="2717"/>
                  </a:cubicBezTo>
                  <a:cubicBezTo>
                    <a:pt x="5981" y="2854"/>
                    <a:pt x="5958" y="3059"/>
                    <a:pt x="6140" y="3219"/>
                  </a:cubicBezTo>
                  <a:cubicBezTo>
                    <a:pt x="6206" y="3296"/>
                    <a:pt x="6298" y="3330"/>
                    <a:pt x="6392" y="3330"/>
                  </a:cubicBezTo>
                  <a:cubicBezTo>
                    <a:pt x="6492" y="3330"/>
                    <a:pt x="6594" y="3290"/>
                    <a:pt x="6665" y="3219"/>
                  </a:cubicBezTo>
                  <a:cubicBezTo>
                    <a:pt x="6779" y="3059"/>
                    <a:pt x="6802" y="2877"/>
                    <a:pt x="6642" y="2694"/>
                  </a:cubicBezTo>
                  <a:cubicBezTo>
                    <a:pt x="6566" y="2628"/>
                    <a:pt x="6468" y="2594"/>
                    <a:pt x="6374" y="2594"/>
                  </a:cubicBezTo>
                  <a:close/>
                  <a:moveTo>
                    <a:pt x="7307" y="2662"/>
                  </a:moveTo>
                  <a:cubicBezTo>
                    <a:pt x="7203" y="2662"/>
                    <a:pt x="7102" y="2702"/>
                    <a:pt x="7030" y="2785"/>
                  </a:cubicBezTo>
                  <a:cubicBezTo>
                    <a:pt x="6916" y="2945"/>
                    <a:pt x="6894" y="3128"/>
                    <a:pt x="7053" y="3310"/>
                  </a:cubicBezTo>
                  <a:cubicBezTo>
                    <a:pt x="7119" y="3376"/>
                    <a:pt x="7211" y="3410"/>
                    <a:pt x="7305" y="3410"/>
                  </a:cubicBezTo>
                  <a:cubicBezTo>
                    <a:pt x="7405" y="3410"/>
                    <a:pt x="7507" y="3370"/>
                    <a:pt x="7578" y="3287"/>
                  </a:cubicBezTo>
                  <a:cubicBezTo>
                    <a:pt x="7715" y="3128"/>
                    <a:pt x="7715" y="2945"/>
                    <a:pt x="7578" y="2762"/>
                  </a:cubicBezTo>
                  <a:cubicBezTo>
                    <a:pt x="7501" y="2697"/>
                    <a:pt x="7404" y="2662"/>
                    <a:pt x="7307" y="2662"/>
                  </a:cubicBezTo>
                  <a:close/>
                  <a:moveTo>
                    <a:pt x="8240" y="2762"/>
                  </a:moveTo>
                  <a:cubicBezTo>
                    <a:pt x="8149" y="2762"/>
                    <a:pt x="8058" y="2808"/>
                    <a:pt x="7989" y="2877"/>
                  </a:cubicBezTo>
                  <a:cubicBezTo>
                    <a:pt x="7943" y="2945"/>
                    <a:pt x="7898" y="3036"/>
                    <a:pt x="7898" y="3128"/>
                  </a:cubicBezTo>
                  <a:cubicBezTo>
                    <a:pt x="7898" y="3242"/>
                    <a:pt x="7966" y="3310"/>
                    <a:pt x="7989" y="3402"/>
                  </a:cubicBezTo>
                  <a:cubicBezTo>
                    <a:pt x="8070" y="3422"/>
                    <a:pt x="8152" y="3496"/>
                    <a:pt x="8249" y="3496"/>
                  </a:cubicBezTo>
                  <a:cubicBezTo>
                    <a:pt x="8261" y="3496"/>
                    <a:pt x="8273" y="3495"/>
                    <a:pt x="8286" y="3493"/>
                  </a:cubicBezTo>
                  <a:cubicBezTo>
                    <a:pt x="8377" y="3493"/>
                    <a:pt x="8468" y="3447"/>
                    <a:pt x="8514" y="3379"/>
                  </a:cubicBezTo>
                  <a:cubicBezTo>
                    <a:pt x="8583" y="3310"/>
                    <a:pt x="8628" y="3219"/>
                    <a:pt x="8628" y="3128"/>
                  </a:cubicBezTo>
                  <a:cubicBezTo>
                    <a:pt x="8628" y="3059"/>
                    <a:pt x="8560" y="2899"/>
                    <a:pt x="8514" y="2877"/>
                  </a:cubicBezTo>
                  <a:cubicBezTo>
                    <a:pt x="8423" y="2808"/>
                    <a:pt x="8354" y="2762"/>
                    <a:pt x="8240" y="2762"/>
                  </a:cubicBezTo>
                  <a:close/>
                  <a:moveTo>
                    <a:pt x="9199" y="2854"/>
                  </a:moveTo>
                  <a:cubicBezTo>
                    <a:pt x="9108" y="2854"/>
                    <a:pt x="9039" y="2922"/>
                    <a:pt x="8948" y="2968"/>
                  </a:cubicBezTo>
                  <a:cubicBezTo>
                    <a:pt x="8902" y="3059"/>
                    <a:pt x="8834" y="3128"/>
                    <a:pt x="8834" y="3242"/>
                  </a:cubicBezTo>
                  <a:cubicBezTo>
                    <a:pt x="8834" y="3287"/>
                    <a:pt x="8902" y="3470"/>
                    <a:pt x="8948" y="3493"/>
                  </a:cubicBezTo>
                  <a:cubicBezTo>
                    <a:pt x="9027" y="3532"/>
                    <a:pt x="9088" y="3589"/>
                    <a:pt x="9177" y="3589"/>
                  </a:cubicBezTo>
                  <a:cubicBezTo>
                    <a:pt x="9191" y="3589"/>
                    <a:pt x="9206" y="3587"/>
                    <a:pt x="9222" y="3584"/>
                  </a:cubicBezTo>
                  <a:cubicBezTo>
                    <a:pt x="9313" y="3584"/>
                    <a:pt x="9404" y="3538"/>
                    <a:pt x="9473" y="3493"/>
                  </a:cubicBezTo>
                  <a:cubicBezTo>
                    <a:pt x="9541" y="3424"/>
                    <a:pt x="9587" y="3310"/>
                    <a:pt x="9587" y="3219"/>
                  </a:cubicBezTo>
                  <a:cubicBezTo>
                    <a:pt x="9564" y="3150"/>
                    <a:pt x="9496" y="2991"/>
                    <a:pt x="9473" y="2968"/>
                  </a:cubicBezTo>
                  <a:cubicBezTo>
                    <a:pt x="9381" y="2922"/>
                    <a:pt x="9313" y="2854"/>
                    <a:pt x="9199" y="2854"/>
                  </a:cubicBezTo>
                  <a:close/>
                  <a:moveTo>
                    <a:pt x="10135" y="2945"/>
                  </a:moveTo>
                  <a:cubicBezTo>
                    <a:pt x="10043" y="2945"/>
                    <a:pt x="9952" y="2968"/>
                    <a:pt x="9884" y="3036"/>
                  </a:cubicBezTo>
                  <a:cubicBezTo>
                    <a:pt x="9838" y="3082"/>
                    <a:pt x="9770" y="3265"/>
                    <a:pt x="9770" y="3310"/>
                  </a:cubicBezTo>
                  <a:cubicBezTo>
                    <a:pt x="9770" y="3356"/>
                    <a:pt x="9861" y="3538"/>
                    <a:pt x="9884" y="3561"/>
                  </a:cubicBezTo>
                  <a:cubicBezTo>
                    <a:pt x="9952" y="3630"/>
                    <a:pt x="10043" y="3653"/>
                    <a:pt x="10135" y="3653"/>
                  </a:cubicBezTo>
                  <a:cubicBezTo>
                    <a:pt x="10226" y="3653"/>
                    <a:pt x="10317" y="3630"/>
                    <a:pt x="10386" y="3561"/>
                  </a:cubicBezTo>
                  <a:cubicBezTo>
                    <a:pt x="10477" y="3493"/>
                    <a:pt x="10477" y="3379"/>
                    <a:pt x="10500" y="3287"/>
                  </a:cubicBezTo>
                  <a:cubicBezTo>
                    <a:pt x="10500" y="3242"/>
                    <a:pt x="10409" y="3059"/>
                    <a:pt x="10386" y="3036"/>
                  </a:cubicBezTo>
                  <a:cubicBezTo>
                    <a:pt x="10317" y="2968"/>
                    <a:pt x="10226" y="2945"/>
                    <a:pt x="10135" y="2945"/>
                  </a:cubicBezTo>
                  <a:close/>
                  <a:moveTo>
                    <a:pt x="11111" y="3027"/>
                  </a:moveTo>
                  <a:cubicBezTo>
                    <a:pt x="11097" y="3027"/>
                    <a:pt x="11084" y="3030"/>
                    <a:pt x="11071" y="3036"/>
                  </a:cubicBezTo>
                  <a:cubicBezTo>
                    <a:pt x="11048" y="3048"/>
                    <a:pt x="11025" y="3048"/>
                    <a:pt x="11005" y="3048"/>
                  </a:cubicBezTo>
                  <a:cubicBezTo>
                    <a:pt x="10985" y="3048"/>
                    <a:pt x="10968" y="3048"/>
                    <a:pt x="10956" y="3059"/>
                  </a:cubicBezTo>
                  <a:cubicBezTo>
                    <a:pt x="10911" y="3082"/>
                    <a:pt x="10865" y="3105"/>
                    <a:pt x="10819" y="3150"/>
                  </a:cubicBezTo>
                  <a:cubicBezTo>
                    <a:pt x="10774" y="3219"/>
                    <a:pt x="10728" y="3310"/>
                    <a:pt x="10728" y="3402"/>
                  </a:cubicBezTo>
                  <a:cubicBezTo>
                    <a:pt x="10705" y="3493"/>
                    <a:pt x="10797" y="3561"/>
                    <a:pt x="10819" y="3653"/>
                  </a:cubicBezTo>
                  <a:cubicBezTo>
                    <a:pt x="10888" y="3653"/>
                    <a:pt x="10911" y="3698"/>
                    <a:pt x="10956" y="3744"/>
                  </a:cubicBezTo>
                  <a:cubicBezTo>
                    <a:pt x="10987" y="3744"/>
                    <a:pt x="11027" y="3754"/>
                    <a:pt x="11058" y="3754"/>
                  </a:cubicBezTo>
                  <a:cubicBezTo>
                    <a:pt x="11073" y="3754"/>
                    <a:pt x="11086" y="3752"/>
                    <a:pt x="11093" y="3744"/>
                  </a:cubicBezTo>
                  <a:cubicBezTo>
                    <a:pt x="11104" y="3739"/>
                    <a:pt x="11114" y="3737"/>
                    <a:pt x="11124" y="3737"/>
                  </a:cubicBezTo>
                  <a:cubicBezTo>
                    <a:pt x="11142" y="3737"/>
                    <a:pt x="11159" y="3742"/>
                    <a:pt x="11174" y="3742"/>
                  </a:cubicBezTo>
                  <a:cubicBezTo>
                    <a:pt x="11188" y="3742"/>
                    <a:pt x="11199" y="3738"/>
                    <a:pt x="11208" y="3721"/>
                  </a:cubicBezTo>
                  <a:cubicBezTo>
                    <a:pt x="11253" y="3698"/>
                    <a:pt x="11322" y="3675"/>
                    <a:pt x="11344" y="3653"/>
                  </a:cubicBezTo>
                  <a:cubicBezTo>
                    <a:pt x="11390" y="3561"/>
                    <a:pt x="11459" y="3493"/>
                    <a:pt x="11459" y="3379"/>
                  </a:cubicBezTo>
                  <a:cubicBezTo>
                    <a:pt x="11459" y="3287"/>
                    <a:pt x="11367" y="3219"/>
                    <a:pt x="11344" y="3128"/>
                  </a:cubicBezTo>
                  <a:cubicBezTo>
                    <a:pt x="11276" y="3128"/>
                    <a:pt x="11253" y="3082"/>
                    <a:pt x="11208" y="3059"/>
                  </a:cubicBezTo>
                  <a:cubicBezTo>
                    <a:pt x="11175" y="3043"/>
                    <a:pt x="11143" y="3027"/>
                    <a:pt x="11111" y="3027"/>
                  </a:cubicBezTo>
                  <a:close/>
                  <a:moveTo>
                    <a:pt x="12000" y="3118"/>
                  </a:moveTo>
                  <a:cubicBezTo>
                    <a:pt x="11973" y="3118"/>
                    <a:pt x="11946" y="3120"/>
                    <a:pt x="11915" y="3128"/>
                  </a:cubicBezTo>
                  <a:cubicBezTo>
                    <a:pt x="11869" y="3128"/>
                    <a:pt x="11847" y="3173"/>
                    <a:pt x="11801" y="3219"/>
                  </a:cubicBezTo>
                  <a:cubicBezTo>
                    <a:pt x="11778" y="3265"/>
                    <a:pt x="11732" y="3310"/>
                    <a:pt x="11710" y="3356"/>
                  </a:cubicBezTo>
                  <a:cubicBezTo>
                    <a:pt x="11710" y="3424"/>
                    <a:pt x="11687" y="3516"/>
                    <a:pt x="11710" y="3584"/>
                  </a:cubicBezTo>
                  <a:cubicBezTo>
                    <a:pt x="11732" y="3630"/>
                    <a:pt x="11778" y="3675"/>
                    <a:pt x="11801" y="3721"/>
                  </a:cubicBezTo>
                  <a:cubicBezTo>
                    <a:pt x="11869" y="3721"/>
                    <a:pt x="11892" y="3812"/>
                    <a:pt x="11938" y="3812"/>
                  </a:cubicBezTo>
                  <a:cubicBezTo>
                    <a:pt x="11999" y="3812"/>
                    <a:pt x="12060" y="3823"/>
                    <a:pt x="12114" y="3823"/>
                  </a:cubicBezTo>
                  <a:cubicBezTo>
                    <a:pt x="12141" y="3823"/>
                    <a:pt x="12166" y="3820"/>
                    <a:pt x="12189" y="3812"/>
                  </a:cubicBezTo>
                  <a:cubicBezTo>
                    <a:pt x="12235" y="3790"/>
                    <a:pt x="12280" y="3744"/>
                    <a:pt x="12326" y="3721"/>
                  </a:cubicBezTo>
                  <a:cubicBezTo>
                    <a:pt x="12303" y="3630"/>
                    <a:pt x="12417" y="3630"/>
                    <a:pt x="12394" y="3561"/>
                  </a:cubicBezTo>
                  <a:cubicBezTo>
                    <a:pt x="12394" y="3493"/>
                    <a:pt x="12417" y="3402"/>
                    <a:pt x="12394" y="3333"/>
                  </a:cubicBezTo>
                  <a:cubicBezTo>
                    <a:pt x="12372" y="3287"/>
                    <a:pt x="12326" y="3242"/>
                    <a:pt x="12303" y="3196"/>
                  </a:cubicBezTo>
                  <a:cubicBezTo>
                    <a:pt x="12297" y="3198"/>
                    <a:pt x="12291" y="3199"/>
                    <a:pt x="12286" y="3199"/>
                  </a:cubicBezTo>
                  <a:cubicBezTo>
                    <a:pt x="12239" y="3199"/>
                    <a:pt x="12230" y="3125"/>
                    <a:pt x="12183" y="3125"/>
                  </a:cubicBezTo>
                  <a:cubicBezTo>
                    <a:pt x="12178" y="3125"/>
                    <a:pt x="12172" y="3126"/>
                    <a:pt x="12166" y="3128"/>
                  </a:cubicBezTo>
                  <a:cubicBezTo>
                    <a:pt x="12105" y="3128"/>
                    <a:pt x="12055" y="3118"/>
                    <a:pt x="12000" y="3118"/>
                  </a:cubicBezTo>
                  <a:close/>
                  <a:moveTo>
                    <a:pt x="1895" y="3402"/>
                  </a:moveTo>
                  <a:cubicBezTo>
                    <a:pt x="1872" y="3424"/>
                    <a:pt x="1872" y="3424"/>
                    <a:pt x="1872" y="3447"/>
                  </a:cubicBezTo>
                  <a:cubicBezTo>
                    <a:pt x="1781" y="3516"/>
                    <a:pt x="1735" y="3607"/>
                    <a:pt x="1667" y="3698"/>
                  </a:cubicBezTo>
                  <a:cubicBezTo>
                    <a:pt x="1621" y="3744"/>
                    <a:pt x="1598" y="3790"/>
                    <a:pt x="1575" y="3858"/>
                  </a:cubicBezTo>
                  <a:cubicBezTo>
                    <a:pt x="1621" y="3835"/>
                    <a:pt x="1689" y="3835"/>
                    <a:pt x="1712" y="3790"/>
                  </a:cubicBezTo>
                  <a:cubicBezTo>
                    <a:pt x="1735" y="3767"/>
                    <a:pt x="1781" y="3767"/>
                    <a:pt x="1803" y="3767"/>
                  </a:cubicBezTo>
                  <a:cubicBezTo>
                    <a:pt x="1849" y="3653"/>
                    <a:pt x="1918" y="3561"/>
                    <a:pt x="1918" y="3447"/>
                  </a:cubicBezTo>
                  <a:cubicBezTo>
                    <a:pt x="1918" y="3424"/>
                    <a:pt x="1895" y="3424"/>
                    <a:pt x="1895" y="3402"/>
                  </a:cubicBezTo>
                  <a:close/>
                  <a:moveTo>
                    <a:pt x="12949" y="3190"/>
                  </a:moveTo>
                  <a:cubicBezTo>
                    <a:pt x="12871" y="3190"/>
                    <a:pt x="12795" y="3209"/>
                    <a:pt x="12737" y="3310"/>
                  </a:cubicBezTo>
                  <a:cubicBezTo>
                    <a:pt x="12737" y="3310"/>
                    <a:pt x="12714" y="3310"/>
                    <a:pt x="12714" y="3333"/>
                  </a:cubicBezTo>
                  <a:cubicBezTo>
                    <a:pt x="12691" y="3356"/>
                    <a:pt x="12646" y="3402"/>
                    <a:pt x="12646" y="3424"/>
                  </a:cubicBezTo>
                  <a:cubicBezTo>
                    <a:pt x="12623" y="3516"/>
                    <a:pt x="12646" y="3584"/>
                    <a:pt x="12646" y="3675"/>
                  </a:cubicBezTo>
                  <a:cubicBezTo>
                    <a:pt x="12731" y="3739"/>
                    <a:pt x="12796" y="3883"/>
                    <a:pt x="12935" y="3883"/>
                  </a:cubicBezTo>
                  <a:cubicBezTo>
                    <a:pt x="12944" y="3883"/>
                    <a:pt x="12955" y="3882"/>
                    <a:pt x="12965" y="3881"/>
                  </a:cubicBezTo>
                  <a:cubicBezTo>
                    <a:pt x="13079" y="3881"/>
                    <a:pt x="13148" y="3858"/>
                    <a:pt x="13216" y="3790"/>
                  </a:cubicBezTo>
                  <a:cubicBezTo>
                    <a:pt x="13239" y="3744"/>
                    <a:pt x="13262" y="3721"/>
                    <a:pt x="13285" y="3698"/>
                  </a:cubicBezTo>
                  <a:cubicBezTo>
                    <a:pt x="13307" y="3675"/>
                    <a:pt x="13330" y="3653"/>
                    <a:pt x="13330" y="3653"/>
                  </a:cubicBezTo>
                  <a:cubicBezTo>
                    <a:pt x="13330" y="3516"/>
                    <a:pt x="13376" y="3379"/>
                    <a:pt x="13239" y="3310"/>
                  </a:cubicBezTo>
                  <a:cubicBezTo>
                    <a:pt x="13193" y="3265"/>
                    <a:pt x="13170" y="3242"/>
                    <a:pt x="13148" y="3219"/>
                  </a:cubicBezTo>
                  <a:cubicBezTo>
                    <a:pt x="13125" y="3196"/>
                    <a:pt x="13102" y="3196"/>
                    <a:pt x="13079" y="3196"/>
                  </a:cubicBezTo>
                  <a:cubicBezTo>
                    <a:pt x="13038" y="3196"/>
                    <a:pt x="12993" y="3190"/>
                    <a:pt x="12949" y="3190"/>
                  </a:cubicBezTo>
                  <a:close/>
                  <a:moveTo>
                    <a:pt x="2475" y="3215"/>
                  </a:moveTo>
                  <a:cubicBezTo>
                    <a:pt x="2381" y="3215"/>
                    <a:pt x="2316" y="3290"/>
                    <a:pt x="2214" y="3310"/>
                  </a:cubicBezTo>
                  <a:cubicBezTo>
                    <a:pt x="2192" y="3402"/>
                    <a:pt x="2123" y="3470"/>
                    <a:pt x="2123" y="3584"/>
                  </a:cubicBezTo>
                  <a:cubicBezTo>
                    <a:pt x="2123" y="3675"/>
                    <a:pt x="2169" y="3744"/>
                    <a:pt x="2214" y="3835"/>
                  </a:cubicBezTo>
                  <a:cubicBezTo>
                    <a:pt x="2260" y="3881"/>
                    <a:pt x="2420" y="3949"/>
                    <a:pt x="2488" y="3949"/>
                  </a:cubicBezTo>
                  <a:cubicBezTo>
                    <a:pt x="2580" y="3949"/>
                    <a:pt x="2671" y="3904"/>
                    <a:pt x="2739" y="3835"/>
                  </a:cubicBezTo>
                  <a:cubicBezTo>
                    <a:pt x="2808" y="3767"/>
                    <a:pt x="2853" y="3675"/>
                    <a:pt x="2853" y="3584"/>
                  </a:cubicBezTo>
                  <a:cubicBezTo>
                    <a:pt x="2853" y="3493"/>
                    <a:pt x="2808" y="3402"/>
                    <a:pt x="2762" y="3333"/>
                  </a:cubicBezTo>
                  <a:cubicBezTo>
                    <a:pt x="2739" y="3287"/>
                    <a:pt x="2557" y="3219"/>
                    <a:pt x="2511" y="3219"/>
                  </a:cubicBezTo>
                  <a:cubicBezTo>
                    <a:pt x="2499" y="3216"/>
                    <a:pt x="2487" y="3215"/>
                    <a:pt x="2475" y="3215"/>
                  </a:cubicBezTo>
                  <a:close/>
                  <a:moveTo>
                    <a:pt x="13926" y="3279"/>
                  </a:moveTo>
                  <a:cubicBezTo>
                    <a:pt x="13849" y="3279"/>
                    <a:pt x="13772" y="3313"/>
                    <a:pt x="13695" y="3379"/>
                  </a:cubicBezTo>
                  <a:cubicBezTo>
                    <a:pt x="13559" y="3538"/>
                    <a:pt x="13559" y="3721"/>
                    <a:pt x="13695" y="3858"/>
                  </a:cubicBezTo>
                  <a:cubicBezTo>
                    <a:pt x="13764" y="3949"/>
                    <a:pt x="13832" y="3972"/>
                    <a:pt x="13924" y="3972"/>
                  </a:cubicBezTo>
                  <a:cubicBezTo>
                    <a:pt x="14015" y="3972"/>
                    <a:pt x="14106" y="3949"/>
                    <a:pt x="14152" y="3881"/>
                  </a:cubicBezTo>
                  <a:cubicBezTo>
                    <a:pt x="14312" y="3721"/>
                    <a:pt x="14312" y="3538"/>
                    <a:pt x="14175" y="3402"/>
                  </a:cubicBezTo>
                  <a:cubicBezTo>
                    <a:pt x="14092" y="3319"/>
                    <a:pt x="14009" y="3279"/>
                    <a:pt x="13926" y="3279"/>
                  </a:cubicBezTo>
                  <a:close/>
                  <a:moveTo>
                    <a:pt x="3447" y="3310"/>
                  </a:moveTo>
                  <a:cubicBezTo>
                    <a:pt x="3333" y="3310"/>
                    <a:pt x="3264" y="3356"/>
                    <a:pt x="3196" y="3402"/>
                  </a:cubicBezTo>
                  <a:cubicBezTo>
                    <a:pt x="3150" y="3447"/>
                    <a:pt x="3082" y="3607"/>
                    <a:pt x="3082" y="3653"/>
                  </a:cubicBezTo>
                  <a:cubicBezTo>
                    <a:pt x="3059" y="3767"/>
                    <a:pt x="3150" y="3858"/>
                    <a:pt x="3173" y="3927"/>
                  </a:cubicBezTo>
                  <a:cubicBezTo>
                    <a:pt x="3219" y="3972"/>
                    <a:pt x="3378" y="4041"/>
                    <a:pt x="3447" y="4041"/>
                  </a:cubicBezTo>
                  <a:cubicBezTo>
                    <a:pt x="3538" y="4041"/>
                    <a:pt x="3607" y="3995"/>
                    <a:pt x="3698" y="3949"/>
                  </a:cubicBezTo>
                  <a:cubicBezTo>
                    <a:pt x="3744" y="3927"/>
                    <a:pt x="3812" y="3744"/>
                    <a:pt x="3812" y="3698"/>
                  </a:cubicBezTo>
                  <a:cubicBezTo>
                    <a:pt x="3812" y="3584"/>
                    <a:pt x="3766" y="3493"/>
                    <a:pt x="3698" y="3424"/>
                  </a:cubicBezTo>
                  <a:cubicBezTo>
                    <a:pt x="3630" y="3356"/>
                    <a:pt x="3538" y="3310"/>
                    <a:pt x="3447" y="3310"/>
                  </a:cubicBezTo>
                  <a:close/>
                  <a:moveTo>
                    <a:pt x="14882" y="3373"/>
                  </a:moveTo>
                  <a:cubicBezTo>
                    <a:pt x="14802" y="3373"/>
                    <a:pt x="14723" y="3413"/>
                    <a:pt x="14654" y="3493"/>
                  </a:cubicBezTo>
                  <a:cubicBezTo>
                    <a:pt x="14494" y="3630"/>
                    <a:pt x="14494" y="3812"/>
                    <a:pt x="14654" y="3972"/>
                  </a:cubicBezTo>
                  <a:cubicBezTo>
                    <a:pt x="14723" y="4041"/>
                    <a:pt x="14802" y="4075"/>
                    <a:pt x="14882" y="4075"/>
                  </a:cubicBezTo>
                  <a:cubicBezTo>
                    <a:pt x="14962" y="4075"/>
                    <a:pt x="15042" y="4041"/>
                    <a:pt x="15111" y="3972"/>
                  </a:cubicBezTo>
                  <a:cubicBezTo>
                    <a:pt x="15270" y="3812"/>
                    <a:pt x="15270" y="3630"/>
                    <a:pt x="15111" y="3493"/>
                  </a:cubicBezTo>
                  <a:cubicBezTo>
                    <a:pt x="15042" y="3413"/>
                    <a:pt x="14962" y="3373"/>
                    <a:pt x="14882" y="3373"/>
                  </a:cubicBezTo>
                  <a:close/>
                  <a:moveTo>
                    <a:pt x="4383" y="3379"/>
                  </a:moveTo>
                  <a:cubicBezTo>
                    <a:pt x="4291" y="3402"/>
                    <a:pt x="4177" y="3424"/>
                    <a:pt x="4109" y="3470"/>
                  </a:cubicBezTo>
                  <a:cubicBezTo>
                    <a:pt x="4040" y="3561"/>
                    <a:pt x="4018" y="3653"/>
                    <a:pt x="3995" y="3744"/>
                  </a:cubicBezTo>
                  <a:cubicBezTo>
                    <a:pt x="3995" y="3835"/>
                    <a:pt x="4040" y="3927"/>
                    <a:pt x="4109" y="3995"/>
                  </a:cubicBezTo>
                  <a:cubicBezTo>
                    <a:pt x="4129" y="4036"/>
                    <a:pt x="4277" y="4113"/>
                    <a:pt x="4341" y="4113"/>
                  </a:cubicBezTo>
                  <a:cubicBezTo>
                    <a:pt x="4348" y="4113"/>
                    <a:pt x="4355" y="4112"/>
                    <a:pt x="4360" y="4109"/>
                  </a:cubicBezTo>
                  <a:cubicBezTo>
                    <a:pt x="4451" y="4086"/>
                    <a:pt x="4543" y="4086"/>
                    <a:pt x="4634" y="4018"/>
                  </a:cubicBezTo>
                  <a:cubicBezTo>
                    <a:pt x="4702" y="3949"/>
                    <a:pt x="4725" y="3835"/>
                    <a:pt x="4725" y="3744"/>
                  </a:cubicBezTo>
                  <a:cubicBezTo>
                    <a:pt x="4725" y="3675"/>
                    <a:pt x="4702" y="3561"/>
                    <a:pt x="4634" y="3493"/>
                  </a:cubicBezTo>
                  <a:cubicBezTo>
                    <a:pt x="4611" y="3470"/>
                    <a:pt x="4428" y="3379"/>
                    <a:pt x="4383" y="3379"/>
                  </a:cubicBezTo>
                  <a:close/>
                  <a:moveTo>
                    <a:pt x="15755" y="3441"/>
                  </a:moveTo>
                  <a:cubicBezTo>
                    <a:pt x="15745" y="3441"/>
                    <a:pt x="15736" y="3443"/>
                    <a:pt x="15727" y="3447"/>
                  </a:cubicBezTo>
                  <a:cubicBezTo>
                    <a:pt x="15613" y="3493"/>
                    <a:pt x="15521" y="3561"/>
                    <a:pt x="15499" y="3675"/>
                  </a:cubicBezTo>
                  <a:cubicBezTo>
                    <a:pt x="15430" y="3812"/>
                    <a:pt x="15453" y="3927"/>
                    <a:pt x="15567" y="4041"/>
                  </a:cubicBezTo>
                  <a:cubicBezTo>
                    <a:pt x="15619" y="4110"/>
                    <a:pt x="15698" y="4140"/>
                    <a:pt x="15784" y="4140"/>
                  </a:cubicBezTo>
                  <a:cubicBezTo>
                    <a:pt x="15810" y="4140"/>
                    <a:pt x="15837" y="4137"/>
                    <a:pt x="15864" y="4132"/>
                  </a:cubicBezTo>
                  <a:cubicBezTo>
                    <a:pt x="15978" y="4132"/>
                    <a:pt x="16024" y="4063"/>
                    <a:pt x="16092" y="3995"/>
                  </a:cubicBezTo>
                  <a:cubicBezTo>
                    <a:pt x="16138" y="3949"/>
                    <a:pt x="16138" y="3904"/>
                    <a:pt x="16092" y="3858"/>
                  </a:cubicBezTo>
                  <a:cubicBezTo>
                    <a:pt x="16046" y="3767"/>
                    <a:pt x="15978" y="3698"/>
                    <a:pt x="15910" y="3607"/>
                  </a:cubicBezTo>
                  <a:cubicBezTo>
                    <a:pt x="15887" y="3584"/>
                    <a:pt x="15841" y="3561"/>
                    <a:pt x="15841" y="3493"/>
                  </a:cubicBezTo>
                  <a:cubicBezTo>
                    <a:pt x="15841" y="3474"/>
                    <a:pt x="15796" y="3441"/>
                    <a:pt x="15755" y="3441"/>
                  </a:cubicBezTo>
                  <a:close/>
                  <a:moveTo>
                    <a:pt x="5339" y="3467"/>
                  </a:moveTo>
                  <a:cubicBezTo>
                    <a:pt x="5241" y="3467"/>
                    <a:pt x="5145" y="3496"/>
                    <a:pt x="5090" y="3561"/>
                  </a:cubicBezTo>
                  <a:cubicBezTo>
                    <a:pt x="5045" y="3584"/>
                    <a:pt x="4953" y="3767"/>
                    <a:pt x="4976" y="3812"/>
                  </a:cubicBezTo>
                  <a:cubicBezTo>
                    <a:pt x="4999" y="3904"/>
                    <a:pt x="4999" y="3995"/>
                    <a:pt x="5068" y="4063"/>
                  </a:cubicBezTo>
                  <a:cubicBezTo>
                    <a:pt x="5127" y="4135"/>
                    <a:pt x="5237" y="4169"/>
                    <a:pt x="5344" y="4169"/>
                  </a:cubicBezTo>
                  <a:cubicBezTo>
                    <a:pt x="5442" y="4169"/>
                    <a:pt x="5538" y="4141"/>
                    <a:pt x="5592" y="4086"/>
                  </a:cubicBezTo>
                  <a:cubicBezTo>
                    <a:pt x="5661" y="4018"/>
                    <a:pt x="5707" y="3904"/>
                    <a:pt x="5707" y="3835"/>
                  </a:cubicBezTo>
                  <a:cubicBezTo>
                    <a:pt x="5707" y="3744"/>
                    <a:pt x="5684" y="3630"/>
                    <a:pt x="5615" y="3561"/>
                  </a:cubicBezTo>
                  <a:cubicBezTo>
                    <a:pt x="5556" y="3502"/>
                    <a:pt x="5446" y="3467"/>
                    <a:pt x="5339" y="3467"/>
                  </a:cubicBezTo>
                  <a:close/>
                  <a:moveTo>
                    <a:pt x="6326" y="3555"/>
                  </a:moveTo>
                  <a:cubicBezTo>
                    <a:pt x="6310" y="3555"/>
                    <a:pt x="6293" y="3557"/>
                    <a:pt x="6277" y="3561"/>
                  </a:cubicBezTo>
                  <a:cubicBezTo>
                    <a:pt x="6163" y="3561"/>
                    <a:pt x="6117" y="3630"/>
                    <a:pt x="6026" y="3653"/>
                  </a:cubicBezTo>
                  <a:cubicBezTo>
                    <a:pt x="6003" y="3698"/>
                    <a:pt x="5912" y="3904"/>
                    <a:pt x="5935" y="3927"/>
                  </a:cubicBezTo>
                  <a:cubicBezTo>
                    <a:pt x="5935" y="4018"/>
                    <a:pt x="5981" y="4132"/>
                    <a:pt x="6049" y="4178"/>
                  </a:cubicBezTo>
                  <a:cubicBezTo>
                    <a:pt x="6117" y="4246"/>
                    <a:pt x="6209" y="4269"/>
                    <a:pt x="6323" y="4269"/>
                  </a:cubicBezTo>
                  <a:cubicBezTo>
                    <a:pt x="6414" y="4269"/>
                    <a:pt x="6460" y="4200"/>
                    <a:pt x="6551" y="4178"/>
                  </a:cubicBezTo>
                  <a:cubicBezTo>
                    <a:pt x="6574" y="4086"/>
                    <a:pt x="6665" y="3995"/>
                    <a:pt x="6642" y="3904"/>
                  </a:cubicBezTo>
                  <a:cubicBezTo>
                    <a:pt x="6642" y="3812"/>
                    <a:pt x="6597" y="3698"/>
                    <a:pt x="6528" y="3653"/>
                  </a:cubicBezTo>
                  <a:cubicBezTo>
                    <a:pt x="6472" y="3596"/>
                    <a:pt x="6400" y="3555"/>
                    <a:pt x="6326" y="3555"/>
                  </a:cubicBezTo>
                  <a:close/>
                  <a:moveTo>
                    <a:pt x="7304" y="3630"/>
                  </a:moveTo>
                  <a:cubicBezTo>
                    <a:pt x="7270" y="3641"/>
                    <a:pt x="7236" y="3641"/>
                    <a:pt x="7199" y="3641"/>
                  </a:cubicBezTo>
                  <a:cubicBezTo>
                    <a:pt x="7162" y="3641"/>
                    <a:pt x="7122" y="3641"/>
                    <a:pt x="7076" y="3653"/>
                  </a:cubicBezTo>
                  <a:cubicBezTo>
                    <a:pt x="7030" y="3653"/>
                    <a:pt x="7008" y="3698"/>
                    <a:pt x="6962" y="3744"/>
                  </a:cubicBezTo>
                  <a:cubicBezTo>
                    <a:pt x="6939" y="3790"/>
                    <a:pt x="6894" y="3835"/>
                    <a:pt x="6871" y="3881"/>
                  </a:cubicBezTo>
                  <a:cubicBezTo>
                    <a:pt x="6871" y="3949"/>
                    <a:pt x="6848" y="4041"/>
                    <a:pt x="6871" y="4109"/>
                  </a:cubicBezTo>
                  <a:cubicBezTo>
                    <a:pt x="6894" y="4155"/>
                    <a:pt x="6939" y="4200"/>
                    <a:pt x="6962" y="4246"/>
                  </a:cubicBezTo>
                  <a:cubicBezTo>
                    <a:pt x="7030" y="4246"/>
                    <a:pt x="7053" y="4315"/>
                    <a:pt x="7099" y="4337"/>
                  </a:cubicBezTo>
                  <a:cubicBezTo>
                    <a:pt x="7190" y="4337"/>
                    <a:pt x="7259" y="4337"/>
                    <a:pt x="7350" y="4315"/>
                  </a:cubicBezTo>
                  <a:cubicBezTo>
                    <a:pt x="7396" y="4315"/>
                    <a:pt x="7441" y="4269"/>
                    <a:pt x="7487" y="4246"/>
                  </a:cubicBezTo>
                  <a:cubicBezTo>
                    <a:pt x="7464" y="4155"/>
                    <a:pt x="7578" y="4155"/>
                    <a:pt x="7555" y="4086"/>
                  </a:cubicBezTo>
                  <a:cubicBezTo>
                    <a:pt x="7555" y="3995"/>
                    <a:pt x="7578" y="3927"/>
                    <a:pt x="7555" y="3858"/>
                  </a:cubicBezTo>
                  <a:cubicBezTo>
                    <a:pt x="7533" y="3812"/>
                    <a:pt x="7487" y="3767"/>
                    <a:pt x="7464" y="3721"/>
                  </a:cubicBezTo>
                  <a:cubicBezTo>
                    <a:pt x="7458" y="3723"/>
                    <a:pt x="7452" y="3724"/>
                    <a:pt x="7447" y="3724"/>
                  </a:cubicBezTo>
                  <a:cubicBezTo>
                    <a:pt x="7391" y="3724"/>
                    <a:pt x="7367" y="3630"/>
                    <a:pt x="7304" y="3630"/>
                  </a:cubicBezTo>
                  <a:close/>
                  <a:moveTo>
                    <a:pt x="8181" y="3735"/>
                  </a:moveTo>
                  <a:cubicBezTo>
                    <a:pt x="8157" y="3735"/>
                    <a:pt x="8131" y="3738"/>
                    <a:pt x="8103" y="3744"/>
                  </a:cubicBezTo>
                  <a:cubicBezTo>
                    <a:pt x="8058" y="3744"/>
                    <a:pt x="8012" y="3744"/>
                    <a:pt x="7989" y="3790"/>
                  </a:cubicBezTo>
                  <a:cubicBezTo>
                    <a:pt x="7943" y="3835"/>
                    <a:pt x="7898" y="3881"/>
                    <a:pt x="7852" y="3927"/>
                  </a:cubicBezTo>
                  <a:cubicBezTo>
                    <a:pt x="7829" y="3927"/>
                    <a:pt x="7829" y="3949"/>
                    <a:pt x="7829" y="3972"/>
                  </a:cubicBezTo>
                  <a:cubicBezTo>
                    <a:pt x="7829" y="4086"/>
                    <a:pt x="7784" y="4223"/>
                    <a:pt x="7898" y="4292"/>
                  </a:cubicBezTo>
                  <a:cubicBezTo>
                    <a:pt x="7966" y="4360"/>
                    <a:pt x="7989" y="4429"/>
                    <a:pt x="8035" y="4429"/>
                  </a:cubicBezTo>
                  <a:cubicBezTo>
                    <a:pt x="8073" y="4429"/>
                    <a:pt x="8111" y="4431"/>
                    <a:pt x="8149" y="4431"/>
                  </a:cubicBezTo>
                  <a:cubicBezTo>
                    <a:pt x="8225" y="4431"/>
                    <a:pt x="8301" y="4421"/>
                    <a:pt x="8377" y="4360"/>
                  </a:cubicBezTo>
                  <a:cubicBezTo>
                    <a:pt x="8491" y="4246"/>
                    <a:pt x="8514" y="4132"/>
                    <a:pt x="8514" y="3972"/>
                  </a:cubicBezTo>
                  <a:cubicBezTo>
                    <a:pt x="8514" y="3972"/>
                    <a:pt x="8514" y="3949"/>
                    <a:pt x="8491" y="3949"/>
                  </a:cubicBezTo>
                  <a:cubicBezTo>
                    <a:pt x="8412" y="3851"/>
                    <a:pt x="8333" y="3735"/>
                    <a:pt x="8181" y="3735"/>
                  </a:cubicBezTo>
                  <a:close/>
                  <a:moveTo>
                    <a:pt x="9110" y="3827"/>
                  </a:moveTo>
                  <a:cubicBezTo>
                    <a:pt x="9033" y="3827"/>
                    <a:pt x="8956" y="3861"/>
                    <a:pt x="8879" y="3927"/>
                  </a:cubicBezTo>
                  <a:cubicBezTo>
                    <a:pt x="8720" y="4086"/>
                    <a:pt x="8720" y="4269"/>
                    <a:pt x="8879" y="4406"/>
                  </a:cubicBezTo>
                  <a:cubicBezTo>
                    <a:pt x="8948" y="4486"/>
                    <a:pt x="9028" y="4526"/>
                    <a:pt x="9110" y="4526"/>
                  </a:cubicBezTo>
                  <a:cubicBezTo>
                    <a:pt x="9193" y="4526"/>
                    <a:pt x="9279" y="4486"/>
                    <a:pt x="9359" y="4406"/>
                  </a:cubicBezTo>
                  <a:cubicBezTo>
                    <a:pt x="9427" y="4337"/>
                    <a:pt x="9450" y="4269"/>
                    <a:pt x="9450" y="4178"/>
                  </a:cubicBezTo>
                  <a:cubicBezTo>
                    <a:pt x="9450" y="4086"/>
                    <a:pt x="9427" y="4018"/>
                    <a:pt x="9359" y="3949"/>
                  </a:cubicBezTo>
                  <a:cubicBezTo>
                    <a:pt x="9276" y="3866"/>
                    <a:pt x="9193" y="3827"/>
                    <a:pt x="9110" y="3827"/>
                  </a:cubicBezTo>
                  <a:close/>
                  <a:moveTo>
                    <a:pt x="10060" y="3872"/>
                  </a:moveTo>
                  <a:cubicBezTo>
                    <a:pt x="9980" y="3872"/>
                    <a:pt x="9904" y="3906"/>
                    <a:pt x="9838" y="3972"/>
                  </a:cubicBezTo>
                  <a:cubicBezTo>
                    <a:pt x="9678" y="4132"/>
                    <a:pt x="9678" y="4315"/>
                    <a:pt x="9815" y="4452"/>
                  </a:cubicBezTo>
                  <a:cubicBezTo>
                    <a:pt x="9898" y="4534"/>
                    <a:pt x="9987" y="4574"/>
                    <a:pt x="10073" y="4574"/>
                  </a:cubicBezTo>
                  <a:cubicBezTo>
                    <a:pt x="10152" y="4574"/>
                    <a:pt x="10229" y="4540"/>
                    <a:pt x="10294" y="4474"/>
                  </a:cubicBezTo>
                  <a:cubicBezTo>
                    <a:pt x="10363" y="4406"/>
                    <a:pt x="10409" y="4315"/>
                    <a:pt x="10409" y="4223"/>
                  </a:cubicBezTo>
                  <a:cubicBezTo>
                    <a:pt x="10409" y="4132"/>
                    <a:pt x="10386" y="4063"/>
                    <a:pt x="10317" y="3995"/>
                  </a:cubicBezTo>
                  <a:cubicBezTo>
                    <a:pt x="10234" y="3912"/>
                    <a:pt x="10145" y="3872"/>
                    <a:pt x="10060" y="3872"/>
                  </a:cubicBezTo>
                  <a:close/>
                  <a:moveTo>
                    <a:pt x="11004" y="3963"/>
                  </a:moveTo>
                  <a:cubicBezTo>
                    <a:pt x="10927" y="3963"/>
                    <a:pt x="10851" y="3998"/>
                    <a:pt x="10774" y="4063"/>
                  </a:cubicBezTo>
                  <a:cubicBezTo>
                    <a:pt x="10637" y="4223"/>
                    <a:pt x="10637" y="4406"/>
                    <a:pt x="10774" y="4543"/>
                  </a:cubicBezTo>
                  <a:cubicBezTo>
                    <a:pt x="10857" y="4626"/>
                    <a:pt x="10940" y="4666"/>
                    <a:pt x="11023" y="4666"/>
                  </a:cubicBezTo>
                  <a:cubicBezTo>
                    <a:pt x="11100" y="4666"/>
                    <a:pt x="11176" y="4631"/>
                    <a:pt x="11253" y="4566"/>
                  </a:cubicBezTo>
                  <a:cubicBezTo>
                    <a:pt x="11322" y="4497"/>
                    <a:pt x="11367" y="4406"/>
                    <a:pt x="11367" y="4315"/>
                  </a:cubicBezTo>
                  <a:cubicBezTo>
                    <a:pt x="11367" y="4223"/>
                    <a:pt x="11322" y="4155"/>
                    <a:pt x="11253" y="4086"/>
                  </a:cubicBezTo>
                  <a:cubicBezTo>
                    <a:pt x="11170" y="4003"/>
                    <a:pt x="11087" y="3963"/>
                    <a:pt x="11004" y="3963"/>
                  </a:cubicBezTo>
                  <a:close/>
                  <a:moveTo>
                    <a:pt x="11964" y="4058"/>
                  </a:moveTo>
                  <a:cubicBezTo>
                    <a:pt x="11881" y="4058"/>
                    <a:pt x="11801" y="4098"/>
                    <a:pt x="11732" y="4178"/>
                  </a:cubicBezTo>
                  <a:cubicBezTo>
                    <a:pt x="11573" y="4315"/>
                    <a:pt x="11573" y="4497"/>
                    <a:pt x="11732" y="4657"/>
                  </a:cubicBezTo>
                  <a:cubicBezTo>
                    <a:pt x="11801" y="4725"/>
                    <a:pt x="11869" y="4748"/>
                    <a:pt x="11961" y="4748"/>
                  </a:cubicBezTo>
                  <a:cubicBezTo>
                    <a:pt x="12052" y="4748"/>
                    <a:pt x="12121" y="4725"/>
                    <a:pt x="12189" y="4657"/>
                  </a:cubicBezTo>
                  <a:cubicBezTo>
                    <a:pt x="12349" y="4497"/>
                    <a:pt x="12349" y="4337"/>
                    <a:pt x="12212" y="4178"/>
                  </a:cubicBezTo>
                  <a:cubicBezTo>
                    <a:pt x="12132" y="4098"/>
                    <a:pt x="12046" y="4058"/>
                    <a:pt x="11964" y="4058"/>
                  </a:cubicBezTo>
                  <a:close/>
                  <a:moveTo>
                    <a:pt x="1438" y="4109"/>
                  </a:moveTo>
                  <a:cubicBezTo>
                    <a:pt x="1393" y="4109"/>
                    <a:pt x="1347" y="4132"/>
                    <a:pt x="1324" y="4178"/>
                  </a:cubicBezTo>
                  <a:cubicBezTo>
                    <a:pt x="1256" y="4292"/>
                    <a:pt x="1210" y="4383"/>
                    <a:pt x="1142" y="4497"/>
                  </a:cubicBezTo>
                  <a:cubicBezTo>
                    <a:pt x="1119" y="4543"/>
                    <a:pt x="1119" y="4588"/>
                    <a:pt x="1142" y="4611"/>
                  </a:cubicBezTo>
                  <a:cubicBezTo>
                    <a:pt x="1164" y="4634"/>
                    <a:pt x="1187" y="4634"/>
                    <a:pt x="1187" y="4657"/>
                  </a:cubicBezTo>
                  <a:cubicBezTo>
                    <a:pt x="1164" y="4748"/>
                    <a:pt x="1256" y="4725"/>
                    <a:pt x="1301" y="4748"/>
                  </a:cubicBezTo>
                  <a:cubicBezTo>
                    <a:pt x="1315" y="4789"/>
                    <a:pt x="1345" y="4798"/>
                    <a:pt x="1377" y="4798"/>
                  </a:cubicBezTo>
                  <a:cubicBezTo>
                    <a:pt x="1398" y="4798"/>
                    <a:pt x="1420" y="4794"/>
                    <a:pt x="1438" y="4794"/>
                  </a:cubicBezTo>
                  <a:lnTo>
                    <a:pt x="1530" y="4794"/>
                  </a:lnTo>
                  <a:cubicBezTo>
                    <a:pt x="1545" y="4801"/>
                    <a:pt x="1558" y="4805"/>
                    <a:pt x="1570" y="4805"/>
                  </a:cubicBezTo>
                  <a:cubicBezTo>
                    <a:pt x="1630" y="4805"/>
                    <a:pt x="1659" y="4725"/>
                    <a:pt x="1735" y="4725"/>
                  </a:cubicBezTo>
                  <a:cubicBezTo>
                    <a:pt x="1735" y="4680"/>
                    <a:pt x="1758" y="4657"/>
                    <a:pt x="1758" y="4634"/>
                  </a:cubicBezTo>
                  <a:cubicBezTo>
                    <a:pt x="1872" y="4543"/>
                    <a:pt x="1803" y="4429"/>
                    <a:pt x="1803" y="4337"/>
                  </a:cubicBezTo>
                  <a:cubicBezTo>
                    <a:pt x="1758" y="4292"/>
                    <a:pt x="1735" y="4246"/>
                    <a:pt x="1712" y="4178"/>
                  </a:cubicBezTo>
                  <a:cubicBezTo>
                    <a:pt x="1703" y="4181"/>
                    <a:pt x="1694" y="4182"/>
                    <a:pt x="1687" y="4182"/>
                  </a:cubicBezTo>
                  <a:cubicBezTo>
                    <a:pt x="1643" y="4182"/>
                    <a:pt x="1637" y="4129"/>
                    <a:pt x="1598" y="4109"/>
                  </a:cubicBezTo>
                  <a:cubicBezTo>
                    <a:pt x="1568" y="4109"/>
                    <a:pt x="1537" y="4119"/>
                    <a:pt x="1500" y="4119"/>
                  </a:cubicBezTo>
                  <a:cubicBezTo>
                    <a:pt x="1481" y="4119"/>
                    <a:pt x="1461" y="4117"/>
                    <a:pt x="1438" y="4109"/>
                  </a:cubicBezTo>
                  <a:close/>
                  <a:moveTo>
                    <a:pt x="12885" y="4143"/>
                  </a:moveTo>
                  <a:cubicBezTo>
                    <a:pt x="12805" y="4143"/>
                    <a:pt x="12725" y="4178"/>
                    <a:pt x="12646" y="4246"/>
                  </a:cubicBezTo>
                  <a:cubicBezTo>
                    <a:pt x="12509" y="4406"/>
                    <a:pt x="12509" y="4566"/>
                    <a:pt x="12646" y="4725"/>
                  </a:cubicBezTo>
                  <a:cubicBezTo>
                    <a:pt x="12722" y="4791"/>
                    <a:pt x="12804" y="4825"/>
                    <a:pt x="12884" y="4825"/>
                  </a:cubicBezTo>
                  <a:cubicBezTo>
                    <a:pt x="12970" y="4825"/>
                    <a:pt x="13054" y="4786"/>
                    <a:pt x="13125" y="4703"/>
                  </a:cubicBezTo>
                  <a:cubicBezTo>
                    <a:pt x="13193" y="4657"/>
                    <a:pt x="13239" y="4588"/>
                    <a:pt x="13239" y="4497"/>
                  </a:cubicBezTo>
                  <a:cubicBezTo>
                    <a:pt x="13239" y="4383"/>
                    <a:pt x="13193" y="4315"/>
                    <a:pt x="13125" y="4246"/>
                  </a:cubicBezTo>
                  <a:cubicBezTo>
                    <a:pt x="13045" y="4178"/>
                    <a:pt x="12965" y="4143"/>
                    <a:pt x="12885" y="4143"/>
                  </a:cubicBezTo>
                  <a:close/>
                  <a:moveTo>
                    <a:pt x="2391" y="4175"/>
                  </a:moveTo>
                  <a:cubicBezTo>
                    <a:pt x="2378" y="4175"/>
                    <a:pt x="2365" y="4176"/>
                    <a:pt x="2351" y="4178"/>
                  </a:cubicBezTo>
                  <a:cubicBezTo>
                    <a:pt x="2306" y="4200"/>
                    <a:pt x="2260" y="4200"/>
                    <a:pt x="2214" y="4246"/>
                  </a:cubicBezTo>
                  <a:cubicBezTo>
                    <a:pt x="2169" y="4292"/>
                    <a:pt x="2123" y="4315"/>
                    <a:pt x="2077" y="4360"/>
                  </a:cubicBezTo>
                  <a:cubicBezTo>
                    <a:pt x="2077" y="4383"/>
                    <a:pt x="2055" y="4406"/>
                    <a:pt x="2055" y="4429"/>
                  </a:cubicBezTo>
                  <a:cubicBezTo>
                    <a:pt x="2055" y="4543"/>
                    <a:pt x="2009" y="4680"/>
                    <a:pt x="2169" y="4771"/>
                  </a:cubicBezTo>
                  <a:cubicBezTo>
                    <a:pt x="2192" y="4794"/>
                    <a:pt x="2237" y="4862"/>
                    <a:pt x="2283" y="4862"/>
                  </a:cubicBezTo>
                  <a:cubicBezTo>
                    <a:pt x="2334" y="4862"/>
                    <a:pt x="2384" y="4871"/>
                    <a:pt x="2433" y="4871"/>
                  </a:cubicBezTo>
                  <a:cubicBezTo>
                    <a:pt x="2494" y="4871"/>
                    <a:pt x="2552" y="4857"/>
                    <a:pt x="2602" y="4794"/>
                  </a:cubicBezTo>
                  <a:cubicBezTo>
                    <a:pt x="2739" y="4634"/>
                    <a:pt x="2762" y="4634"/>
                    <a:pt x="2739" y="4429"/>
                  </a:cubicBezTo>
                  <a:cubicBezTo>
                    <a:pt x="2739" y="4429"/>
                    <a:pt x="2739" y="4406"/>
                    <a:pt x="2716" y="4383"/>
                  </a:cubicBezTo>
                  <a:cubicBezTo>
                    <a:pt x="2632" y="4299"/>
                    <a:pt x="2548" y="4175"/>
                    <a:pt x="2391" y="4175"/>
                  </a:cubicBezTo>
                  <a:close/>
                  <a:moveTo>
                    <a:pt x="13835" y="4235"/>
                  </a:moveTo>
                  <a:cubicBezTo>
                    <a:pt x="13753" y="4235"/>
                    <a:pt x="13673" y="4269"/>
                    <a:pt x="13604" y="4337"/>
                  </a:cubicBezTo>
                  <a:cubicBezTo>
                    <a:pt x="13444" y="4497"/>
                    <a:pt x="13444" y="4657"/>
                    <a:pt x="13604" y="4817"/>
                  </a:cubicBezTo>
                  <a:cubicBezTo>
                    <a:pt x="13673" y="4885"/>
                    <a:pt x="13741" y="4931"/>
                    <a:pt x="13832" y="4931"/>
                  </a:cubicBezTo>
                  <a:cubicBezTo>
                    <a:pt x="13924" y="4931"/>
                    <a:pt x="13992" y="4885"/>
                    <a:pt x="14061" y="4817"/>
                  </a:cubicBezTo>
                  <a:cubicBezTo>
                    <a:pt x="14220" y="4680"/>
                    <a:pt x="14220" y="4497"/>
                    <a:pt x="14083" y="4337"/>
                  </a:cubicBezTo>
                  <a:cubicBezTo>
                    <a:pt x="14004" y="4269"/>
                    <a:pt x="13918" y="4235"/>
                    <a:pt x="13835" y="4235"/>
                  </a:cubicBezTo>
                  <a:close/>
                  <a:moveTo>
                    <a:pt x="3366" y="4260"/>
                  </a:moveTo>
                  <a:cubicBezTo>
                    <a:pt x="3286" y="4260"/>
                    <a:pt x="3204" y="4294"/>
                    <a:pt x="3127" y="4360"/>
                  </a:cubicBezTo>
                  <a:cubicBezTo>
                    <a:pt x="2990" y="4520"/>
                    <a:pt x="2990" y="4680"/>
                    <a:pt x="3127" y="4840"/>
                  </a:cubicBezTo>
                  <a:cubicBezTo>
                    <a:pt x="3204" y="4916"/>
                    <a:pt x="3281" y="4951"/>
                    <a:pt x="3358" y="4951"/>
                  </a:cubicBezTo>
                  <a:cubicBezTo>
                    <a:pt x="3441" y="4951"/>
                    <a:pt x="3524" y="4911"/>
                    <a:pt x="3607" y="4840"/>
                  </a:cubicBezTo>
                  <a:cubicBezTo>
                    <a:pt x="3675" y="4771"/>
                    <a:pt x="3721" y="4703"/>
                    <a:pt x="3721" y="4611"/>
                  </a:cubicBezTo>
                  <a:cubicBezTo>
                    <a:pt x="3721" y="4520"/>
                    <a:pt x="3675" y="4429"/>
                    <a:pt x="3607" y="4383"/>
                  </a:cubicBezTo>
                  <a:cubicBezTo>
                    <a:pt x="3536" y="4300"/>
                    <a:pt x="3452" y="4260"/>
                    <a:pt x="3366" y="4260"/>
                  </a:cubicBezTo>
                  <a:close/>
                  <a:moveTo>
                    <a:pt x="14784" y="4329"/>
                  </a:moveTo>
                  <a:cubicBezTo>
                    <a:pt x="14705" y="4329"/>
                    <a:pt x="14629" y="4363"/>
                    <a:pt x="14563" y="4429"/>
                  </a:cubicBezTo>
                  <a:cubicBezTo>
                    <a:pt x="14403" y="4588"/>
                    <a:pt x="14403" y="4748"/>
                    <a:pt x="14540" y="4908"/>
                  </a:cubicBezTo>
                  <a:cubicBezTo>
                    <a:pt x="14608" y="4976"/>
                    <a:pt x="14677" y="5022"/>
                    <a:pt x="14791" y="5022"/>
                  </a:cubicBezTo>
                  <a:cubicBezTo>
                    <a:pt x="14882" y="5022"/>
                    <a:pt x="14951" y="4999"/>
                    <a:pt x="15019" y="4931"/>
                  </a:cubicBezTo>
                  <a:cubicBezTo>
                    <a:pt x="15179" y="4771"/>
                    <a:pt x="15179" y="4588"/>
                    <a:pt x="15042" y="4452"/>
                  </a:cubicBezTo>
                  <a:cubicBezTo>
                    <a:pt x="14959" y="4369"/>
                    <a:pt x="14870" y="4329"/>
                    <a:pt x="14784" y="4329"/>
                  </a:cubicBezTo>
                  <a:close/>
                  <a:moveTo>
                    <a:pt x="4327" y="4351"/>
                  </a:moveTo>
                  <a:cubicBezTo>
                    <a:pt x="4241" y="4351"/>
                    <a:pt x="4157" y="4391"/>
                    <a:pt x="4086" y="4474"/>
                  </a:cubicBezTo>
                  <a:cubicBezTo>
                    <a:pt x="3926" y="4611"/>
                    <a:pt x="3926" y="4794"/>
                    <a:pt x="4086" y="4931"/>
                  </a:cubicBezTo>
                  <a:cubicBezTo>
                    <a:pt x="4154" y="5011"/>
                    <a:pt x="4234" y="5051"/>
                    <a:pt x="4317" y="5051"/>
                  </a:cubicBezTo>
                  <a:cubicBezTo>
                    <a:pt x="4400" y="5051"/>
                    <a:pt x="4485" y="5011"/>
                    <a:pt x="4565" y="4931"/>
                  </a:cubicBezTo>
                  <a:cubicBezTo>
                    <a:pt x="4702" y="4794"/>
                    <a:pt x="4702" y="4611"/>
                    <a:pt x="4565" y="4452"/>
                  </a:cubicBezTo>
                  <a:cubicBezTo>
                    <a:pt x="4489" y="4386"/>
                    <a:pt x="4406" y="4351"/>
                    <a:pt x="4327" y="4351"/>
                  </a:cubicBezTo>
                  <a:close/>
                  <a:moveTo>
                    <a:pt x="15747" y="4383"/>
                  </a:moveTo>
                  <a:cubicBezTo>
                    <a:pt x="15658" y="4383"/>
                    <a:pt x="15567" y="4417"/>
                    <a:pt x="15499" y="4497"/>
                  </a:cubicBezTo>
                  <a:cubicBezTo>
                    <a:pt x="15362" y="4634"/>
                    <a:pt x="15362" y="4840"/>
                    <a:pt x="15499" y="4954"/>
                  </a:cubicBezTo>
                  <a:cubicBezTo>
                    <a:pt x="15579" y="5022"/>
                    <a:pt x="15670" y="5056"/>
                    <a:pt x="15755" y="5056"/>
                  </a:cubicBezTo>
                  <a:cubicBezTo>
                    <a:pt x="15841" y="5056"/>
                    <a:pt x="15921" y="5022"/>
                    <a:pt x="15978" y="4954"/>
                  </a:cubicBezTo>
                  <a:cubicBezTo>
                    <a:pt x="16115" y="4794"/>
                    <a:pt x="16115" y="4634"/>
                    <a:pt x="15978" y="4474"/>
                  </a:cubicBezTo>
                  <a:cubicBezTo>
                    <a:pt x="15921" y="4417"/>
                    <a:pt x="15835" y="4383"/>
                    <a:pt x="15747" y="4383"/>
                  </a:cubicBezTo>
                  <a:close/>
                  <a:moveTo>
                    <a:pt x="5238" y="4420"/>
                  </a:moveTo>
                  <a:cubicBezTo>
                    <a:pt x="5158" y="4420"/>
                    <a:pt x="5076" y="4454"/>
                    <a:pt x="4999" y="4520"/>
                  </a:cubicBezTo>
                  <a:cubicBezTo>
                    <a:pt x="4862" y="4680"/>
                    <a:pt x="4862" y="4862"/>
                    <a:pt x="4999" y="4999"/>
                  </a:cubicBezTo>
                  <a:cubicBezTo>
                    <a:pt x="5082" y="5082"/>
                    <a:pt x="5171" y="5122"/>
                    <a:pt x="5257" y="5122"/>
                  </a:cubicBezTo>
                  <a:cubicBezTo>
                    <a:pt x="5336" y="5122"/>
                    <a:pt x="5413" y="5088"/>
                    <a:pt x="5478" y="5022"/>
                  </a:cubicBezTo>
                  <a:cubicBezTo>
                    <a:pt x="5638" y="4862"/>
                    <a:pt x="5638" y="4680"/>
                    <a:pt x="5478" y="4543"/>
                  </a:cubicBezTo>
                  <a:cubicBezTo>
                    <a:pt x="5407" y="4460"/>
                    <a:pt x="5324" y="4420"/>
                    <a:pt x="5238" y="4420"/>
                  </a:cubicBezTo>
                  <a:close/>
                  <a:moveTo>
                    <a:pt x="16504" y="4551"/>
                  </a:moveTo>
                  <a:cubicBezTo>
                    <a:pt x="16491" y="4551"/>
                    <a:pt x="16476" y="4556"/>
                    <a:pt x="16457" y="4566"/>
                  </a:cubicBezTo>
                  <a:cubicBezTo>
                    <a:pt x="16320" y="4680"/>
                    <a:pt x="16298" y="4908"/>
                    <a:pt x="16480" y="5068"/>
                  </a:cubicBezTo>
                  <a:cubicBezTo>
                    <a:pt x="16533" y="5103"/>
                    <a:pt x="16585" y="5151"/>
                    <a:pt x="16669" y="5151"/>
                  </a:cubicBezTo>
                  <a:cubicBezTo>
                    <a:pt x="16694" y="5151"/>
                    <a:pt x="16722" y="5147"/>
                    <a:pt x="16754" y="5136"/>
                  </a:cubicBezTo>
                  <a:cubicBezTo>
                    <a:pt x="16823" y="5113"/>
                    <a:pt x="16800" y="5091"/>
                    <a:pt x="16800" y="5068"/>
                  </a:cubicBezTo>
                  <a:cubicBezTo>
                    <a:pt x="16777" y="4999"/>
                    <a:pt x="16731" y="4954"/>
                    <a:pt x="16708" y="4908"/>
                  </a:cubicBezTo>
                  <a:cubicBezTo>
                    <a:pt x="16640" y="4794"/>
                    <a:pt x="16594" y="4680"/>
                    <a:pt x="16549" y="4588"/>
                  </a:cubicBezTo>
                  <a:cubicBezTo>
                    <a:pt x="16535" y="4562"/>
                    <a:pt x="16522" y="4551"/>
                    <a:pt x="16504" y="4551"/>
                  </a:cubicBezTo>
                  <a:close/>
                  <a:moveTo>
                    <a:pt x="6189" y="4514"/>
                  </a:moveTo>
                  <a:cubicBezTo>
                    <a:pt x="6106" y="4514"/>
                    <a:pt x="6026" y="4554"/>
                    <a:pt x="5958" y="4634"/>
                  </a:cubicBezTo>
                  <a:cubicBezTo>
                    <a:pt x="5821" y="4771"/>
                    <a:pt x="5821" y="4954"/>
                    <a:pt x="5958" y="5091"/>
                  </a:cubicBezTo>
                  <a:cubicBezTo>
                    <a:pt x="6029" y="5174"/>
                    <a:pt x="6112" y="5213"/>
                    <a:pt x="6198" y="5213"/>
                  </a:cubicBezTo>
                  <a:cubicBezTo>
                    <a:pt x="6278" y="5213"/>
                    <a:pt x="6360" y="5179"/>
                    <a:pt x="6437" y="5113"/>
                  </a:cubicBezTo>
                  <a:cubicBezTo>
                    <a:pt x="6574" y="4954"/>
                    <a:pt x="6574" y="4771"/>
                    <a:pt x="6437" y="4634"/>
                  </a:cubicBezTo>
                  <a:cubicBezTo>
                    <a:pt x="6357" y="4554"/>
                    <a:pt x="6272" y="4514"/>
                    <a:pt x="6189" y="4514"/>
                  </a:cubicBezTo>
                  <a:close/>
                  <a:moveTo>
                    <a:pt x="754" y="5273"/>
                  </a:moveTo>
                  <a:cubicBezTo>
                    <a:pt x="754" y="5296"/>
                    <a:pt x="754" y="5296"/>
                    <a:pt x="754" y="5296"/>
                  </a:cubicBezTo>
                  <a:lnTo>
                    <a:pt x="776" y="5296"/>
                  </a:lnTo>
                  <a:cubicBezTo>
                    <a:pt x="776" y="5296"/>
                    <a:pt x="776" y="5296"/>
                    <a:pt x="776" y="5273"/>
                  </a:cubicBezTo>
                  <a:close/>
                  <a:moveTo>
                    <a:pt x="7138" y="4614"/>
                  </a:moveTo>
                  <a:cubicBezTo>
                    <a:pt x="7059" y="4614"/>
                    <a:pt x="6982" y="4649"/>
                    <a:pt x="6916" y="4725"/>
                  </a:cubicBezTo>
                  <a:cubicBezTo>
                    <a:pt x="6848" y="4771"/>
                    <a:pt x="6802" y="4862"/>
                    <a:pt x="6802" y="4954"/>
                  </a:cubicBezTo>
                  <a:cubicBezTo>
                    <a:pt x="6802" y="5045"/>
                    <a:pt x="6825" y="5113"/>
                    <a:pt x="6894" y="5182"/>
                  </a:cubicBezTo>
                  <a:cubicBezTo>
                    <a:pt x="6976" y="5265"/>
                    <a:pt x="7066" y="5305"/>
                    <a:pt x="7151" y="5305"/>
                  </a:cubicBezTo>
                  <a:cubicBezTo>
                    <a:pt x="7231" y="5305"/>
                    <a:pt x="7307" y="5271"/>
                    <a:pt x="7373" y="5205"/>
                  </a:cubicBezTo>
                  <a:cubicBezTo>
                    <a:pt x="7533" y="5045"/>
                    <a:pt x="7533" y="4862"/>
                    <a:pt x="7396" y="4725"/>
                  </a:cubicBezTo>
                  <a:cubicBezTo>
                    <a:pt x="7313" y="4654"/>
                    <a:pt x="7224" y="4614"/>
                    <a:pt x="7138" y="4614"/>
                  </a:cubicBezTo>
                  <a:close/>
                  <a:moveTo>
                    <a:pt x="8092" y="4651"/>
                  </a:moveTo>
                  <a:cubicBezTo>
                    <a:pt x="8012" y="4651"/>
                    <a:pt x="7932" y="4691"/>
                    <a:pt x="7852" y="4771"/>
                  </a:cubicBezTo>
                  <a:cubicBezTo>
                    <a:pt x="7715" y="4908"/>
                    <a:pt x="7715" y="5091"/>
                    <a:pt x="7852" y="5228"/>
                  </a:cubicBezTo>
                  <a:cubicBezTo>
                    <a:pt x="7935" y="5311"/>
                    <a:pt x="8018" y="5350"/>
                    <a:pt x="8101" y="5350"/>
                  </a:cubicBezTo>
                  <a:cubicBezTo>
                    <a:pt x="8178" y="5350"/>
                    <a:pt x="8255" y="5316"/>
                    <a:pt x="8332" y="5250"/>
                  </a:cubicBezTo>
                  <a:cubicBezTo>
                    <a:pt x="8468" y="5091"/>
                    <a:pt x="8491" y="4908"/>
                    <a:pt x="8332" y="4771"/>
                  </a:cubicBezTo>
                  <a:cubicBezTo>
                    <a:pt x="8252" y="4691"/>
                    <a:pt x="8172" y="4651"/>
                    <a:pt x="8092" y="4651"/>
                  </a:cubicBezTo>
                  <a:close/>
                  <a:moveTo>
                    <a:pt x="9042" y="4760"/>
                  </a:moveTo>
                  <a:cubicBezTo>
                    <a:pt x="8959" y="4760"/>
                    <a:pt x="8879" y="4794"/>
                    <a:pt x="8811" y="4862"/>
                  </a:cubicBezTo>
                  <a:cubicBezTo>
                    <a:pt x="8651" y="5022"/>
                    <a:pt x="8651" y="5182"/>
                    <a:pt x="8811" y="5342"/>
                  </a:cubicBezTo>
                  <a:cubicBezTo>
                    <a:pt x="8879" y="5410"/>
                    <a:pt x="8959" y="5444"/>
                    <a:pt x="9039" y="5444"/>
                  </a:cubicBezTo>
                  <a:cubicBezTo>
                    <a:pt x="9119" y="5444"/>
                    <a:pt x="9199" y="5410"/>
                    <a:pt x="9267" y="5342"/>
                  </a:cubicBezTo>
                  <a:cubicBezTo>
                    <a:pt x="9427" y="5182"/>
                    <a:pt x="9427" y="5022"/>
                    <a:pt x="9290" y="4862"/>
                  </a:cubicBezTo>
                  <a:cubicBezTo>
                    <a:pt x="9210" y="4794"/>
                    <a:pt x="9125" y="4760"/>
                    <a:pt x="9042" y="4760"/>
                  </a:cubicBezTo>
                  <a:close/>
                  <a:moveTo>
                    <a:pt x="9997" y="4854"/>
                  </a:moveTo>
                  <a:cubicBezTo>
                    <a:pt x="9917" y="4854"/>
                    <a:pt x="9835" y="4888"/>
                    <a:pt x="9770" y="4954"/>
                  </a:cubicBezTo>
                  <a:cubicBezTo>
                    <a:pt x="9610" y="5091"/>
                    <a:pt x="9633" y="5296"/>
                    <a:pt x="9747" y="5433"/>
                  </a:cubicBezTo>
                  <a:cubicBezTo>
                    <a:pt x="9815" y="5501"/>
                    <a:pt x="9901" y="5536"/>
                    <a:pt x="9986" y="5536"/>
                  </a:cubicBezTo>
                  <a:cubicBezTo>
                    <a:pt x="10072" y="5536"/>
                    <a:pt x="10158" y="5501"/>
                    <a:pt x="10226" y="5433"/>
                  </a:cubicBezTo>
                  <a:cubicBezTo>
                    <a:pt x="10363" y="5319"/>
                    <a:pt x="10363" y="5113"/>
                    <a:pt x="10226" y="4976"/>
                  </a:cubicBezTo>
                  <a:cubicBezTo>
                    <a:pt x="10167" y="4894"/>
                    <a:pt x="10083" y="4854"/>
                    <a:pt x="9997" y="4854"/>
                  </a:cubicBezTo>
                  <a:close/>
                  <a:moveTo>
                    <a:pt x="754" y="5319"/>
                  </a:moveTo>
                  <a:cubicBezTo>
                    <a:pt x="731" y="5342"/>
                    <a:pt x="708" y="5365"/>
                    <a:pt x="708" y="5387"/>
                  </a:cubicBezTo>
                  <a:cubicBezTo>
                    <a:pt x="685" y="5433"/>
                    <a:pt x="662" y="5479"/>
                    <a:pt x="662" y="5524"/>
                  </a:cubicBezTo>
                  <a:cubicBezTo>
                    <a:pt x="662" y="5547"/>
                    <a:pt x="662" y="5547"/>
                    <a:pt x="685" y="5547"/>
                  </a:cubicBezTo>
                  <a:cubicBezTo>
                    <a:pt x="685" y="5524"/>
                    <a:pt x="685" y="5524"/>
                    <a:pt x="731" y="5501"/>
                  </a:cubicBezTo>
                  <a:cubicBezTo>
                    <a:pt x="731" y="5479"/>
                    <a:pt x="754" y="5433"/>
                    <a:pt x="754" y="5410"/>
                  </a:cubicBezTo>
                  <a:cubicBezTo>
                    <a:pt x="776" y="5387"/>
                    <a:pt x="754" y="5342"/>
                    <a:pt x="754" y="5319"/>
                  </a:cubicBezTo>
                  <a:close/>
                  <a:moveTo>
                    <a:pt x="10912" y="4922"/>
                  </a:moveTo>
                  <a:cubicBezTo>
                    <a:pt x="10826" y="4922"/>
                    <a:pt x="10742" y="4962"/>
                    <a:pt x="10683" y="5045"/>
                  </a:cubicBezTo>
                  <a:cubicBezTo>
                    <a:pt x="10546" y="5182"/>
                    <a:pt x="10546" y="5387"/>
                    <a:pt x="10683" y="5524"/>
                  </a:cubicBezTo>
                  <a:cubicBezTo>
                    <a:pt x="10748" y="5579"/>
                    <a:pt x="10829" y="5607"/>
                    <a:pt x="10910" y="5607"/>
                  </a:cubicBezTo>
                  <a:cubicBezTo>
                    <a:pt x="11000" y="5607"/>
                    <a:pt x="11090" y="5573"/>
                    <a:pt x="11162" y="5501"/>
                  </a:cubicBezTo>
                  <a:cubicBezTo>
                    <a:pt x="11276" y="5365"/>
                    <a:pt x="11299" y="5159"/>
                    <a:pt x="11139" y="5022"/>
                  </a:cubicBezTo>
                  <a:cubicBezTo>
                    <a:pt x="11073" y="4956"/>
                    <a:pt x="10992" y="4922"/>
                    <a:pt x="10912" y="4922"/>
                  </a:cubicBezTo>
                  <a:close/>
                  <a:moveTo>
                    <a:pt x="11870" y="5025"/>
                  </a:moveTo>
                  <a:cubicBezTo>
                    <a:pt x="11784" y="5025"/>
                    <a:pt x="11700" y="5065"/>
                    <a:pt x="11641" y="5136"/>
                  </a:cubicBezTo>
                  <a:cubicBezTo>
                    <a:pt x="11504" y="5273"/>
                    <a:pt x="11481" y="5433"/>
                    <a:pt x="11618" y="5593"/>
                  </a:cubicBezTo>
                  <a:cubicBezTo>
                    <a:pt x="11690" y="5664"/>
                    <a:pt x="11780" y="5699"/>
                    <a:pt x="11870" y="5699"/>
                  </a:cubicBezTo>
                  <a:cubicBezTo>
                    <a:pt x="11951" y="5699"/>
                    <a:pt x="12032" y="5670"/>
                    <a:pt x="12098" y="5616"/>
                  </a:cubicBezTo>
                  <a:cubicBezTo>
                    <a:pt x="12235" y="5479"/>
                    <a:pt x="12235" y="5273"/>
                    <a:pt x="12098" y="5136"/>
                  </a:cubicBezTo>
                  <a:cubicBezTo>
                    <a:pt x="12032" y="5059"/>
                    <a:pt x="11950" y="5025"/>
                    <a:pt x="11870" y="5025"/>
                  </a:cubicBezTo>
                  <a:close/>
                  <a:moveTo>
                    <a:pt x="1395" y="5036"/>
                  </a:moveTo>
                  <a:cubicBezTo>
                    <a:pt x="1318" y="5036"/>
                    <a:pt x="1241" y="5070"/>
                    <a:pt x="1164" y="5136"/>
                  </a:cubicBezTo>
                  <a:cubicBezTo>
                    <a:pt x="1005" y="5296"/>
                    <a:pt x="1005" y="5479"/>
                    <a:pt x="1164" y="5616"/>
                  </a:cubicBezTo>
                  <a:cubicBezTo>
                    <a:pt x="1233" y="5695"/>
                    <a:pt x="1313" y="5735"/>
                    <a:pt x="1395" y="5735"/>
                  </a:cubicBezTo>
                  <a:cubicBezTo>
                    <a:pt x="1478" y="5735"/>
                    <a:pt x="1564" y="5695"/>
                    <a:pt x="1644" y="5616"/>
                  </a:cubicBezTo>
                  <a:cubicBezTo>
                    <a:pt x="1712" y="5547"/>
                    <a:pt x="1735" y="5479"/>
                    <a:pt x="1735" y="5387"/>
                  </a:cubicBezTo>
                  <a:cubicBezTo>
                    <a:pt x="1735" y="5296"/>
                    <a:pt x="1712" y="5228"/>
                    <a:pt x="1644" y="5159"/>
                  </a:cubicBezTo>
                  <a:cubicBezTo>
                    <a:pt x="1561" y="5076"/>
                    <a:pt x="1478" y="5036"/>
                    <a:pt x="1395" y="5036"/>
                  </a:cubicBezTo>
                  <a:close/>
                  <a:moveTo>
                    <a:pt x="12817" y="5125"/>
                  </a:moveTo>
                  <a:cubicBezTo>
                    <a:pt x="12731" y="5125"/>
                    <a:pt x="12646" y="5159"/>
                    <a:pt x="12577" y="5228"/>
                  </a:cubicBezTo>
                  <a:cubicBezTo>
                    <a:pt x="12440" y="5342"/>
                    <a:pt x="12440" y="5570"/>
                    <a:pt x="12577" y="5684"/>
                  </a:cubicBezTo>
                  <a:cubicBezTo>
                    <a:pt x="12651" y="5758"/>
                    <a:pt x="12739" y="5799"/>
                    <a:pt x="12829" y="5799"/>
                  </a:cubicBezTo>
                  <a:cubicBezTo>
                    <a:pt x="12905" y="5799"/>
                    <a:pt x="12983" y="5770"/>
                    <a:pt x="13056" y="5707"/>
                  </a:cubicBezTo>
                  <a:cubicBezTo>
                    <a:pt x="13193" y="5570"/>
                    <a:pt x="13193" y="5365"/>
                    <a:pt x="13056" y="5228"/>
                  </a:cubicBezTo>
                  <a:cubicBezTo>
                    <a:pt x="12988" y="5159"/>
                    <a:pt x="12902" y="5125"/>
                    <a:pt x="12817" y="5125"/>
                  </a:cubicBezTo>
                  <a:close/>
                  <a:moveTo>
                    <a:pt x="2326" y="5108"/>
                  </a:moveTo>
                  <a:cubicBezTo>
                    <a:pt x="2243" y="5108"/>
                    <a:pt x="2157" y="5148"/>
                    <a:pt x="2077" y="5228"/>
                  </a:cubicBezTo>
                  <a:cubicBezTo>
                    <a:pt x="1940" y="5365"/>
                    <a:pt x="1940" y="5547"/>
                    <a:pt x="2100" y="5707"/>
                  </a:cubicBezTo>
                  <a:cubicBezTo>
                    <a:pt x="2169" y="5775"/>
                    <a:pt x="2249" y="5810"/>
                    <a:pt x="2328" y="5810"/>
                  </a:cubicBezTo>
                  <a:cubicBezTo>
                    <a:pt x="2408" y="5810"/>
                    <a:pt x="2488" y="5775"/>
                    <a:pt x="2557" y="5707"/>
                  </a:cubicBezTo>
                  <a:cubicBezTo>
                    <a:pt x="2716" y="5547"/>
                    <a:pt x="2716" y="5365"/>
                    <a:pt x="2557" y="5228"/>
                  </a:cubicBezTo>
                  <a:cubicBezTo>
                    <a:pt x="2488" y="5148"/>
                    <a:pt x="2408" y="5108"/>
                    <a:pt x="2326" y="5108"/>
                  </a:cubicBezTo>
                  <a:close/>
                  <a:moveTo>
                    <a:pt x="13775" y="5188"/>
                  </a:moveTo>
                  <a:cubicBezTo>
                    <a:pt x="13684" y="5188"/>
                    <a:pt x="13593" y="5216"/>
                    <a:pt x="13536" y="5273"/>
                  </a:cubicBezTo>
                  <a:cubicBezTo>
                    <a:pt x="13422" y="5387"/>
                    <a:pt x="13422" y="5616"/>
                    <a:pt x="13513" y="5730"/>
                  </a:cubicBezTo>
                  <a:cubicBezTo>
                    <a:pt x="13584" y="5801"/>
                    <a:pt x="13681" y="5835"/>
                    <a:pt x="13773" y="5835"/>
                  </a:cubicBezTo>
                  <a:cubicBezTo>
                    <a:pt x="13857" y="5835"/>
                    <a:pt x="13938" y="5807"/>
                    <a:pt x="13992" y="5753"/>
                  </a:cubicBezTo>
                  <a:cubicBezTo>
                    <a:pt x="14106" y="5638"/>
                    <a:pt x="14129" y="5387"/>
                    <a:pt x="14015" y="5273"/>
                  </a:cubicBezTo>
                  <a:cubicBezTo>
                    <a:pt x="13958" y="5216"/>
                    <a:pt x="13867" y="5188"/>
                    <a:pt x="13775" y="5188"/>
                  </a:cubicBezTo>
                  <a:close/>
                  <a:moveTo>
                    <a:pt x="3276" y="5199"/>
                  </a:moveTo>
                  <a:cubicBezTo>
                    <a:pt x="3196" y="5199"/>
                    <a:pt x="3116" y="5239"/>
                    <a:pt x="3036" y="5319"/>
                  </a:cubicBezTo>
                  <a:cubicBezTo>
                    <a:pt x="2899" y="5456"/>
                    <a:pt x="2899" y="5638"/>
                    <a:pt x="3036" y="5775"/>
                  </a:cubicBezTo>
                  <a:cubicBezTo>
                    <a:pt x="3107" y="5858"/>
                    <a:pt x="3191" y="5898"/>
                    <a:pt x="3277" y="5898"/>
                  </a:cubicBezTo>
                  <a:cubicBezTo>
                    <a:pt x="3356" y="5898"/>
                    <a:pt x="3439" y="5864"/>
                    <a:pt x="3515" y="5798"/>
                  </a:cubicBezTo>
                  <a:cubicBezTo>
                    <a:pt x="3652" y="5638"/>
                    <a:pt x="3652" y="5456"/>
                    <a:pt x="3515" y="5319"/>
                  </a:cubicBezTo>
                  <a:cubicBezTo>
                    <a:pt x="3435" y="5239"/>
                    <a:pt x="3356" y="5199"/>
                    <a:pt x="3276" y="5199"/>
                  </a:cubicBezTo>
                  <a:close/>
                  <a:moveTo>
                    <a:pt x="14708" y="5276"/>
                  </a:moveTo>
                  <a:cubicBezTo>
                    <a:pt x="14628" y="5276"/>
                    <a:pt x="14548" y="5299"/>
                    <a:pt x="14494" y="5342"/>
                  </a:cubicBezTo>
                  <a:cubicBezTo>
                    <a:pt x="14357" y="5479"/>
                    <a:pt x="14357" y="5707"/>
                    <a:pt x="14472" y="5844"/>
                  </a:cubicBezTo>
                  <a:cubicBezTo>
                    <a:pt x="14529" y="5901"/>
                    <a:pt x="14620" y="5929"/>
                    <a:pt x="14711" y="5929"/>
                  </a:cubicBezTo>
                  <a:cubicBezTo>
                    <a:pt x="14802" y="5929"/>
                    <a:pt x="14894" y="5901"/>
                    <a:pt x="14951" y="5844"/>
                  </a:cubicBezTo>
                  <a:cubicBezTo>
                    <a:pt x="15065" y="5730"/>
                    <a:pt x="15065" y="5479"/>
                    <a:pt x="14951" y="5365"/>
                  </a:cubicBezTo>
                  <a:cubicBezTo>
                    <a:pt x="14891" y="5304"/>
                    <a:pt x="14799" y="5276"/>
                    <a:pt x="14708" y="5276"/>
                  </a:cubicBezTo>
                  <a:close/>
                  <a:moveTo>
                    <a:pt x="4216" y="5299"/>
                  </a:moveTo>
                  <a:cubicBezTo>
                    <a:pt x="4137" y="5299"/>
                    <a:pt x="4061" y="5333"/>
                    <a:pt x="3995" y="5410"/>
                  </a:cubicBezTo>
                  <a:cubicBezTo>
                    <a:pt x="3835" y="5547"/>
                    <a:pt x="3835" y="5730"/>
                    <a:pt x="3995" y="5890"/>
                  </a:cubicBezTo>
                  <a:cubicBezTo>
                    <a:pt x="4063" y="5958"/>
                    <a:pt x="4143" y="5992"/>
                    <a:pt x="4226" y="5992"/>
                  </a:cubicBezTo>
                  <a:cubicBezTo>
                    <a:pt x="4309" y="5992"/>
                    <a:pt x="4394" y="5958"/>
                    <a:pt x="4474" y="5890"/>
                  </a:cubicBezTo>
                  <a:cubicBezTo>
                    <a:pt x="4611" y="5730"/>
                    <a:pt x="4611" y="5547"/>
                    <a:pt x="4474" y="5410"/>
                  </a:cubicBezTo>
                  <a:cubicBezTo>
                    <a:pt x="4391" y="5339"/>
                    <a:pt x="4302" y="5299"/>
                    <a:pt x="4216" y="5299"/>
                  </a:cubicBezTo>
                  <a:close/>
                  <a:moveTo>
                    <a:pt x="15658" y="5370"/>
                  </a:moveTo>
                  <a:cubicBezTo>
                    <a:pt x="15573" y="5370"/>
                    <a:pt x="15487" y="5399"/>
                    <a:pt x="15430" y="5456"/>
                  </a:cubicBezTo>
                  <a:cubicBezTo>
                    <a:pt x="15316" y="5570"/>
                    <a:pt x="15316" y="5821"/>
                    <a:pt x="15430" y="5935"/>
                  </a:cubicBezTo>
                  <a:cubicBezTo>
                    <a:pt x="15487" y="5992"/>
                    <a:pt x="15579" y="6021"/>
                    <a:pt x="15670" y="6021"/>
                  </a:cubicBezTo>
                  <a:cubicBezTo>
                    <a:pt x="15761" y="6021"/>
                    <a:pt x="15852" y="5992"/>
                    <a:pt x="15910" y="5935"/>
                  </a:cubicBezTo>
                  <a:cubicBezTo>
                    <a:pt x="16024" y="5821"/>
                    <a:pt x="16024" y="5547"/>
                    <a:pt x="15887" y="5456"/>
                  </a:cubicBezTo>
                  <a:cubicBezTo>
                    <a:pt x="15830" y="5399"/>
                    <a:pt x="15744" y="5370"/>
                    <a:pt x="15658" y="5370"/>
                  </a:cubicBezTo>
                  <a:close/>
                  <a:moveTo>
                    <a:pt x="5156" y="5376"/>
                  </a:moveTo>
                  <a:cubicBezTo>
                    <a:pt x="5068" y="5376"/>
                    <a:pt x="4976" y="5410"/>
                    <a:pt x="4908" y="5479"/>
                  </a:cubicBezTo>
                  <a:cubicBezTo>
                    <a:pt x="4771" y="5616"/>
                    <a:pt x="4794" y="5821"/>
                    <a:pt x="4908" y="5958"/>
                  </a:cubicBezTo>
                  <a:cubicBezTo>
                    <a:pt x="4979" y="6018"/>
                    <a:pt x="5070" y="6052"/>
                    <a:pt x="5159" y="6052"/>
                  </a:cubicBezTo>
                  <a:cubicBezTo>
                    <a:pt x="5241" y="6052"/>
                    <a:pt x="5322" y="6023"/>
                    <a:pt x="5387" y="5958"/>
                  </a:cubicBezTo>
                  <a:cubicBezTo>
                    <a:pt x="5524" y="5844"/>
                    <a:pt x="5524" y="5638"/>
                    <a:pt x="5387" y="5479"/>
                  </a:cubicBezTo>
                  <a:cubicBezTo>
                    <a:pt x="5330" y="5410"/>
                    <a:pt x="5244" y="5376"/>
                    <a:pt x="5156" y="5376"/>
                  </a:cubicBezTo>
                  <a:close/>
                  <a:moveTo>
                    <a:pt x="16583" y="5439"/>
                  </a:moveTo>
                  <a:cubicBezTo>
                    <a:pt x="16492" y="5439"/>
                    <a:pt x="16400" y="5467"/>
                    <a:pt x="16343" y="5524"/>
                  </a:cubicBezTo>
                  <a:cubicBezTo>
                    <a:pt x="16229" y="5661"/>
                    <a:pt x="16252" y="5912"/>
                    <a:pt x="16366" y="6004"/>
                  </a:cubicBezTo>
                  <a:cubicBezTo>
                    <a:pt x="16423" y="6061"/>
                    <a:pt x="16514" y="6089"/>
                    <a:pt x="16603" y="6089"/>
                  </a:cubicBezTo>
                  <a:cubicBezTo>
                    <a:pt x="16691" y="6089"/>
                    <a:pt x="16777" y="6061"/>
                    <a:pt x="16823" y="6004"/>
                  </a:cubicBezTo>
                  <a:cubicBezTo>
                    <a:pt x="16937" y="5867"/>
                    <a:pt x="16937" y="5616"/>
                    <a:pt x="16823" y="5524"/>
                  </a:cubicBezTo>
                  <a:cubicBezTo>
                    <a:pt x="16765" y="5467"/>
                    <a:pt x="16674" y="5439"/>
                    <a:pt x="16583" y="5439"/>
                  </a:cubicBezTo>
                  <a:close/>
                  <a:moveTo>
                    <a:pt x="6109" y="5476"/>
                  </a:moveTo>
                  <a:cubicBezTo>
                    <a:pt x="6017" y="5476"/>
                    <a:pt x="5926" y="5510"/>
                    <a:pt x="5866" y="5570"/>
                  </a:cubicBezTo>
                  <a:cubicBezTo>
                    <a:pt x="5729" y="5707"/>
                    <a:pt x="5729" y="5912"/>
                    <a:pt x="5866" y="6049"/>
                  </a:cubicBezTo>
                  <a:cubicBezTo>
                    <a:pt x="5935" y="6118"/>
                    <a:pt x="6015" y="6152"/>
                    <a:pt x="6095" y="6152"/>
                  </a:cubicBezTo>
                  <a:cubicBezTo>
                    <a:pt x="6175" y="6152"/>
                    <a:pt x="6254" y="6118"/>
                    <a:pt x="6323" y="6049"/>
                  </a:cubicBezTo>
                  <a:cubicBezTo>
                    <a:pt x="6483" y="5912"/>
                    <a:pt x="6460" y="5707"/>
                    <a:pt x="6346" y="5570"/>
                  </a:cubicBezTo>
                  <a:cubicBezTo>
                    <a:pt x="6280" y="5505"/>
                    <a:pt x="6194" y="5476"/>
                    <a:pt x="6109" y="5476"/>
                  </a:cubicBezTo>
                  <a:close/>
                  <a:moveTo>
                    <a:pt x="7066" y="5546"/>
                  </a:moveTo>
                  <a:cubicBezTo>
                    <a:pt x="6988" y="5546"/>
                    <a:pt x="6911" y="5576"/>
                    <a:pt x="6848" y="5638"/>
                  </a:cubicBezTo>
                  <a:cubicBezTo>
                    <a:pt x="6688" y="5798"/>
                    <a:pt x="6711" y="5981"/>
                    <a:pt x="6825" y="6095"/>
                  </a:cubicBezTo>
                  <a:cubicBezTo>
                    <a:pt x="6905" y="6186"/>
                    <a:pt x="6991" y="6220"/>
                    <a:pt x="7073" y="6220"/>
                  </a:cubicBezTo>
                  <a:cubicBezTo>
                    <a:pt x="7156" y="6220"/>
                    <a:pt x="7236" y="6186"/>
                    <a:pt x="7304" y="6141"/>
                  </a:cubicBezTo>
                  <a:cubicBezTo>
                    <a:pt x="7441" y="6004"/>
                    <a:pt x="7441" y="5798"/>
                    <a:pt x="7327" y="5661"/>
                  </a:cubicBezTo>
                  <a:cubicBezTo>
                    <a:pt x="7253" y="5587"/>
                    <a:pt x="7159" y="5546"/>
                    <a:pt x="7066" y="5546"/>
                  </a:cubicBezTo>
                  <a:close/>
                  <a:moveTo>
                    <a:pt x="8015" y="5632"/>
                  </a:moveTo>
                  <a:cubicBezTo>
                    <a:pt x="7921" y="5632"/>
                    <a:pt x="7824" y="5667"/>
                    <a:pt x="7761" y="5730"/>
                  </a:cubicBezTo>
                  <a:cubicBezTo>
                    <a:pt x="7647" y="5844"/>
                    <a:pt x="7647" y="6095"/>
                    <a:pt x="7784" y="6209"/>
                  </a:cubicBezTo>
                  <a:cubicBezTo>
                    <a:pt x="7825" y="6260"/>
                    <a:pt x="7898" y="6284"/>
                    <a:pt x="7977" y="6284"/>
                  </a:cubicBezTo>
                  <a:cubicBezTo>
                    <a:pt x="8073" y="6284"/>
                    <a:pt x="8178" y="6249"/>
                    <a:pt x="8240" y="6186"/>
                  </a:cubicBezTo>
                  <a:cubicBezTo>
                    <a:pt x="8354" y="6072"/>
                    <a:pt x="8354" y="5821"/>
                    <a:pt x="8217" y="5707"/>
                  </a:cubicBezTo>
                  <a:cubicBezTo>
                    <a:pt x="8166" y="5655"/>
                    <a:pt x="8091" y="5632"/>
                    <a:pt x="8015" y="5632"/>
                  </a:cubicBezTo>
                  <a:close/>
                  <a:moveTo>
                    <a:pt x="8963" y="5723"/>
                  </a:moveTo>
                  <a:cubicBezTo>
                    <a:pt x="8864" y="5723"/>
                    <a:pt x="8759" y="5758"/>
                    <a:pt x="8697" y="5821"/>
                  </a:cubicBezTo>
                  <a:cubicBezTo>
                    <a:pt x="8583" y="5935"/>
                    <a:pt x="8605" y="6186"/>
                    <a:pt x="8720" y="6300"/>
                  </a:cubicBezTo>
                  <a:cubicBezTo>
                    <a:pt x="8771" y="6352"/>
                    <a:pt x="8850" y="6375"/>
                    <a:pt x="8932" y="6375"/>
                  </a:cubicBezTo>
                  <a:cubicBezTo>
                    <a:pt x="9032" y="6375"/>
                    <a:pt x="9136" y="6340"/>
                    <a:pt x="9199" y="6278"/>
                  </a:cubicBezTo>
                  <a:cubicBezTo>
                    <a:pt x="9313" y="6163"/>
                    <a:pt x="9290" y="5912"/>
                    <a:pt x="9176" y="5798"/>
                  </a:cubicBezTo>
                  <a:cubicBezTo>
                    <a:pt x="9125" y="5747"/>
                    <a:pt x="9045" y="5723"/>
                    <a:pt x="8963" y="5723"/>
                  </a:cubicBezTo>
                  <a:close/>
                  <a:moveTo>
                    <a:pt x="9892" y="5824"/>
                  </a:moveTo>
                  <a:cubicBezTo>
                    <a:pt x="9811" y="5824"/>
                    <a:pt x="9732" y="5846"/>
                    <a:pt x="9678" y="5890"/>
                  </a:cubicBezTo>
                  <a:cubicBezTo>
                    <a:pt x="9541" y="6004"/>
                    <a:pt x="9541" y="6255"/>
                    <a:pt x="9655" y="6392"/>
                  </a:cubicBezTo>
                  <a:cubicBezTo>
                    <a:pt x="9716" y="6440"/>
                    <a:pt x="9808" y="6469"/>
                    <a:pt x="9901" y="6469"/>
                  </a:cubicBezTo>
                  <a:cubicBezTo>
                    <a:pt x="9985" y="6469"/>
                    <a:pt x="10070" y="6446"/>
                    <a:pt x="10135" y="6392"/>
                  </a:cubicBezTo>
                  <a:cubicBezTo>
                    <a:pt x="10249" y="6278"/>
                    <a:pt x="10249" y="6026"/>
                    <a:pt x="10135" y="5912"/>
                  </a:cubicBezTo>
                  <a:cubicBezTo>
                    <a:pt x="10074" y="5852"/>
                    <a:pt x="9982" y="5824"/>
                    <a:pt x="9892" y="5824"/>
                  </a:cubicBezTo>
                  <a:close/>
                  <a:moveTo>
                    <a:pt x="10816" y="5892"/>
                  </a:moveTo>
                  <a:cubicBezTo>
                    <a:pt x="10730" y="5892"/>
                    <a:pt x="10645" y="5915"/>
                    <a:pt x="10591" y="5958"/>
                  </a:cubicBezTo>
                  <a:cubicBezTo>
                    <a:pt x="10477" y="6072"/>
                    <a:pt x="10477" y="6323"/>
                    <a:pt x="10591" y="6460"/>
                  </a:cubicBezTo>
                  <a:cubicBezTo>
                    <a:pt x="10639" y="6508"/>
                    <a:pt x="10732" y="6537"/>
                    <a:pt x="10826" y="6537"/>
                  </a:cubicBezTo>
                  <a:cubicBezTo>
                    <a:pt x="10909" y="6537"/>
                    <a:pt x="10994" y="6514"/>
                    <a:pt x="11048" y="6460"/>
                  </a:cubicBezTo>
                  <a:cubicBezTo>
                    <a:pt x="11162" y="6369"/>
                    <a:pt x="11185" y="6095"/>
                    <a:pt x="11071" y="5981"/>
                  </a:cubicBezTo>
                  <a:cubicBezTo>
                    <a:pt x="11010" y="5921"/>
                    <a:pt x="10912" y="5892"/>
                    <a:pt x="10816" y="5892"/>
                  </a:cubicBezTo>
                  <a:close/>
                  <a:moveTo>
                    <a:pt x="512" y="5949"/>
                  </a:moveTo>
                  <a:cubicBezTo>
                    <a:pt x="498" y="5949"/>
                    <a:pt x="492" y="5966"/>
                    <a:pt x="480" y="6004"/>
                  </a:cubicBezTo>
                  <a:cubicBezTo>
                    <a:pt x="434" y="6141"/>
                    <a:pt x="388" y="6300"/>
                    <a:pt x="343" y="6437"/>
                  </a:cubicBezTo>
                  <a:cubicBezTo>
                    <a:pt x="343" y="6483"/>
                    <a:pt x="320" y="6506"/>
                    <a:pt x="320" y="6551"/>
                  </a:cubicBezTo>
                  <a:cubicBezTo>
                    <a:pt x="320" y="6578"/>
                    <a:pt x="328" y="6589"/>
                    <a:pt x="339" y="6589"/>
                  </a:cubicBezTo>
                  <a:cubicBezTo>
                    <a:pt x="347" y="6589"/>
                    <a:pt x="356" y="6584"/>
                    <a:pt x="365" y="6574"/>
                  </a:cubicBezTo>
                  <a:cubicBezTo>
                    <a:pt x="388" y="6574"/>
                    <a:pt x="434" y="6574"/>
                    <a:pt x="457" y="6551"/>
                  </a:cubicBezTo>
                  <a:cubicBezTo>
                    <a:pt x="685" y="6483"/>
                    <a:pt x="776" y="6186"/>
                    <a:pt x="594" y="6004"/>
                  </a:cubicBezTo>
                  <a:cubicBezTo>
                    <a:pt x="571" y="6004"/>
                    <a:pt x="571" y="5981"/>
                    <a:pt x="571" y="5981"/>
                  </a:cubicBezTo>
                  <a:cubicBezTo>
                    <a:pt x="540" y="5960"/>
                    <a:pt x="523" y="5949"/>
                    <a:pt x="512" y="5949"/>
                  </a:cubicBezTo>
                  <a:close/>
                  <a:moveTo>
                    <a:pt x="11790" y="5964"/>
                  </a:moveTo>
                  <a:cubicBezTo>
                    <a:pt x="11698" y="5964"/>
                    <a:pt x="11607" y="5992"/>
                    <a:pt x="11550" y="6049"/>
                  </a:cubicBezTo>
                  <a:cubicBezTo>
                    <a:pt x="11436" y="6186"/>
                    <a:pt x="11459" y="6414"/>
                    <a:pt x="11550" y="6529"/>
                  </a:cubicBezTo>
                  <a:cubicBezTo>
                    <a:pt x="11618" y="6586"/>
                    <a:pt x="11715" y="6614"/>
                    <a:pt x="11810" y="6614"/>
                  </a:cubicBezTo>
                  <a:cubicBezTo>
                    <a:pt x="11904" y="6614"/>
                    <a:pt x="11995" y="6586"/>
                    <a:pt x="12052" y="6529"/>
                  </a:cubicBezTo>
                  <a:cubicBezTo>
                    <a:pt x="12143" y="6392"/>
                    <a:pt x="12143" y="6163"/>
                    <a:pt x="12029" y="6049"/>
                  </a:cubicBezTo>
                  <a:cubicBezTo>
                    <a:pt x="11972" y="5992"/>
                    <a:pt x="11881" y="5964"/>
                    <a:pt x="11790" y="5964"/>
                  </a:cubicBezTo>
                  <a:close/>
                  <a:moveTo>
                    <a:pt x="1313" y="5992"/>
                  </a:moveTo>
                  <a:cubicBezTo>
                    <a:pt x="1227" y="5992"/>
                    <a:pt x="1142" y="6026"/>
                    <a:pt x="1073" y="6095"/>
                  </a:cubicBezTo>
                  <a:cubicBezTo>
                    <a:pt x="936" y="6232"/>
                    <a:pt x="936" y="6460"/>
                    <a:pt x="1073" y="6574"/>
                  </a:cubicBezTo>
                  <a:cubicBezTo>
                    <a:pt x="1142" y="6643"/>
                    <a:pt x="1216" y="6677"/>
                    <a:pt x="1293" y="6677"/>
                  </a:cubicBezTo>
                  <a:cubicBezTo>
                    <a:pt x="1370" y="6677"/>
                    <a:pt x="1450" y="6643"/>
                    <a:pt x="1530" y="6574"/>
                  </a:cubicBezTo>
                  <a:cubicBezTo>
                    <a:pt x="1667" y="6460"/>
                    <a:pt x="1667" y="6232"/>
                    <a:pt x="1552" y="6095"/>
                  </a:cubicBezTo>
                  <a:cubicBezTo>
                    <a:pt x="1484" y="6026"/>
                    <a:pt x="1398" y="5992"/>
                    <a:pt x="1313" y="5992"/>
                  </a:cubicBezTo>
                  <a:close/>
                  <a:moveTo>
                    <a:pt x="12753" y="6058"/>
                  </a:moveTo>
                  <a:cubicBezTo>
                    <a:pt x="12665" y="6058"/>
                    <a:pt x="12574" y="6086"/>
                    <a:pt x="12509" y="6141"/>
                  </a:cubicBezTo>
                  <a:cubicBezTo>
                    <a:pt x="12394" y="6255"/>
                    <a:pt x="12394" y="6483"/>
                    <a:pt x="12509" y="6620"/>
                  </a:cubicBezTo>
                  <a:cubicBezTo>
                    <a:pt x="12554" y="6677"/>
                    <a:pt x="12640" y="6706"/>
                    <a:pt x="12731" y="6706"/>
                  </a:cubicBezTo>
                  <a:cubicBezTo>
                    <a:pt x="12822" y="6706"/>
                    <a:pt x="12919" y="6677"/>
                    <a:pt x="12988" y="6620"/>
                  </a:cubicBezTo>
                  <a:cubicBezTo>
                    <a:pt x="13102" y="6529"/>
                    <a:pt x="13102" y="6278"/>
                    <a:pt x="12988" y="6163"/>
                  </a:cubicBezTo>
                  <a:cubicBezTo>
                    <a:pt x="12940" y="6092"/>
                    <a:pt x="12849" y="6058"/>
                    <a:pt x="12753" y="6058"/>
                  </a:cubicBezTo>
                  <a:close/>
                  <a:moveTo>
                    <a:pt x="2249" y="6095"/>
                  </a:moveTo>
                  <a:cubicBezTo>
                    <a:pt x="2163" y="6095"/>
                    <a:pt x="2077" y="6129"/>
                    <a:pt x="2009" y="6186"/>
                  </a:cubicBezTo>
                  <a:cubicBezTo>
                    <a:pt x="1895" y="6323"/>
                    <a:pt x="1895" y="6529"/>
                    <a:pt x="2009" y="6666"/>
                  </a:cubicBezTo>
                  <a:cubicBezTo>
                    <a:pt x="2077" y="6734"/>
                    <a:pt x="2157" y="6768"/>
                    <a:pt x="2240" y="6768"/>
                  </a:cubicBezTo>
                  <a:cubicBezTo>
                    <a:pt x="2323" y="6768"/>
                    <a:pt x="2408" y="6734"/>
                    <a:pt x="2488" y="6666"/>
                  </a:cubicBezTo>
                  <a:cubicBezTo>
                    <a:pt x="2625" y="6551"/>
                    <a:pt x="2625" y="6346"/>
                    <a:pt x="2488" y="6209"/>
                  </a:cubicBezTo>
                  <a:cubicBezTo>
                    <a:pt x="2420" y="6129"/>
                    <a:pt x="2334" y="6095"/>
                    <a:pt x="2249" y="6095"/>
                  </a:cubicBezTo>
                  <a:close/>
                  <a:moveTo>
                    <a:pt x="13643" y="6137"/>
                  </a:moveTo>
                  <a:cubicBezTo>
                    <a:pt x="13566" y="6137"/>
                    <a:pt x="13503" y="6209"/>
                    <a:pt x="13422" y="6209"/>
                  </a:cubicBezTo>
                  <a:cubicBezTo>
                    <a:pt x="13399" y="6278"/>
                    <a:pt x="13376" y="6369"/>
                    <a:pt x="13353" y="6437"/>
                  </a:cubicBezTo>
                  <a:cubicBezTo>
                    <a:pt x="13330" y="6529"/>
                    <a:pt x="13376" y="6620"/>
                    <a:pt x="13444" y="6688"/>
                  </a:cubicBezTo>
                  <a:cubicBezTo>
                    <a:pt x="13490" y="6734"/>
                    <a:pt x="13581" y="6780"/>
                    <a:pt x="13673" y="6780"/>
                  </a:cubicBezTo>
                  <a:cubicBezTo>
                    <a:pt x="13764" y="6780"/>
                    <a:pt x="13810" y="6711"/>
                    <a:pt x="13901" y="6688"/>
                  </a:cubicBezTo>
                  <a:cubicBezTo>
                    <a:pt x="13924" y="6620"/>
                    <a:pt x="13992" y="6551"/>
                    <a:pt x="13992" y="6460"/>
                  </a:cubicBezTo>
                  <a:cubicBezTo>
                    <a:pt x="13992" y="6369"/>
                    <a:pt x="13947" y="6278"/>
                    <a:pt x="13901" y="6232"/>
                  </a:cubicBezTo>
                  <a:cubicBezTo>
                    <a:pt x="13855" y="6163"/>
                    <a:pt x="13764" y="6141"/>
                    <a:pt x="13673" y="6141"/>
                  </a:cubicBezTo>
                  <a:cubicBezTo>
                    <a:pt x="13662" y="6138"/>
                    <a:pt x="13653" y="6137"/>
                    <a:pt x="13643" y="6137"/>
                  </a:cubicBezTo>
                  <a:close/>
                  <a:moveTo>
                    <a:pt x="3172" y="6172"/>
                  </a:moveTo>
                  <a:cubicBezTo>
                    <a:pt x="3085" y="6172"/>
                    <a:pt x="2999" y="6200"/>
                    <a:pt x="2945" y="6255"/>
                  </a:cubicBezTo>
                  <a:cubicBezTo>
                    <a:pt x="2831" y="6369"/>
                    <a:pt x="2831" y="6620"/>
                    <a:pt x="2922" y="6734"/>
                  </a:cubicBezTo>
                  <a:cubicBezTo>
                    <a:pt x="2990" y="6791"/>
                    <a:pt x="3082" y="6820"/>
                    <a:pt x="3173" y="6820"/>
                  </a:cubicBezTo>
                  <a:cubicBezTo>
                    <a:pt x="3264" y="6820"/>
                    <a:pt x="3356" y="6791"/>
                    <a:pt x="3424" y="6734"/>
                  </a:cubicBezTo>
                  <a:cubicBezTo>
                    <a:pt x="3538" y="6620"/>
                    <a:pt x="3538" y="6392"/>
                    <a:pt x="3424" y="6278"/>
                  </a:cubicBezTo>
                  <a:cubicBezTo>
                    <a:pt x="3364" y="6206"/>
                    <a:pt x="3267" y="6172"/>
                    <a:pt x="3172" y="6172"/>
                  </a:cubicBezTo>
                  <a:close/>
                  <a:moveTo>
                    <a:pt x="14594" y="6227"/>
                  </a:moveTo>
                  <a:cubicBezTo>
                    <a:pt x="14520" y="6227"/>
                    <a:pt x="14459" y="6281"/>
                    <a:pt x="14380" y="6300"/>
                  </a:cubicBezTo>
                  <a:cubicBezTo>
                    <a:pt x="14357" y="6369"/>
                    <a:pt x="14312" y="6460"/>
                    <a:pt x="14312" y="6529"/>
                  </a:cubicBezTo>
                  <a:cubicBezTo>
                    <a:pt x="14266" y="6620"/>
                    <a:pt x="14357" y="6688"/>
                    <a:pt x="14380" y="6780"/>
                  </a:cubicBezTo>
                  <a:cubicBezTo>
                    <a:pt x="14449" y="6803"/>
                    <a:pt x="14517" y="6871"/>
                    <a:pt x="14608" y="6871"/>
                  </a:cubicBezTo>
                  <a:cubicBezTo>
                    <a:pt x="14700" y="6871"/>
                    <a:pt x="14791" y="6825"/>
                    <a:pt x="14860" y="6780"/>
                  </a:cubicBezTo>
                  <a:cubicBezTo>
                    <a:pt x="14905" y="6734"/>
                    <a:pt x="14928" y="6643"/>
                    <a:pt x="14951" y="6574"/>
                  </a:cubicBezTo>
                  <a:cubicBezTo>
                    <a:pt x="14974" y="6483"/>
                    <a:pt x="14882" y="6414"/>
                    <a:pt x="14860" y="6323"/>
                  </a:cubicBezTo>
                  <a:cubicBezTo>
                    <a:pt x="14791" y="6300"/>
                    <a:pt x="14723" y="6232"/>
                    <a:pt x="14631" y="6232"/>
                  </a:cubicBezTo>
                  <a:cubicBezTo>
                    <a:pt x="14619" y="6229"/>
                    <a:pt x="14606" y="6227"/>
                    <a:pt x="14594" y="6227"/>
                  </a:cubicBezTo>
                  <a:close/>
                  <a:moveTo>
                    <a:pt x="4136" y="6280"/>
                  </a:moveTo>
                  <a:cubicBezTo>
                    <a:pt x="4039" y="6280"/>
                    <a:pt x="3941" y="6309"/>
                    <a:pt x="3881" y="6369"/>
                  </a:cubicBezTo>
                  <a:cubicBezTo>
                    <a:pt x="3766" y="6483"/>
                    <a:pt x="3789" y="6734"/>
                    <a:pt x="3903" y="6848"/>
                  </a:cubicBezTo>
                  <a:cubicBezTo>
                    <a:pt x="3957" y="6891"/>
                    <a:pt x="4042" y="6914"/>
                    <a:pt x="4125" y="6914"/>
                  </a:cubicBezTo>
                  <a:cubicBezTo>
                    <a:pt x="4219" y="6914"/>
                    <a:pt x="4312" y="6886"/>
                    <a:pt x="4360" y="6825"/>
                  </a:cubicBezTo>
                  <a:cubicBezTo>
                    <a:pt x="4474" y="6711"/>
                    <a:pt x="4474" y="6460"/>
                    <a:pt x="4360" y="6346"/>
                  </a:cubicBezTo>
                  <a:cubicBezTo>
                    <a:pt x="4306" y="6303"/>
                    <a:pt x="4222" y="6280"/>
                    <a:pt x="4136" y="6280"/>
                  </a:cubicBezTo>
                  <a:close/>
                  <a:moveTo>
                    <a:pt x="15570" y="6317"/>
                  </a:moveTo>
                  <a:cubicBezTo>
                    <a:pt x="15499" y="6317"/>
                    <a:pt x="15430" y="6357"/>
                    <a:pt x="15362" y="6437"/>
                  </a:cubicBezTo>
                  <a:cubicBezTo>
                    <a:pt x="15202" y="6574"/>
                    <a:pt x="15202" y="6711"/>
                    <a:pt x="15362" y="6871"/>
                  </a:cubicBezTo>
                  <a:cubicBezTo>
                    <a:pt x="15430" y="6939"/>
                    <a:pt x="15499" y="6974"/>
                    <a:pt x="15567" y="6974"/>
                  </a:cubicBezTo>
                  <a:cubicBezTo>
                    <a:pt x="15636" y="6974"/>
                    <a:pt x="15704" y="6939"/>
                    <a:pt x="15773" y="6871"/>
                  </a:cubicBezTo>
                  <a:cubicBezTo>
                    <a:pt x="15932" y="6711"/>
                    <a:pt x="15932" y="6574"/>
                    <a:pt x="15795" y="6437"/>
                  </a:cubicBezTo>
                  <a:cubicBezTo>
                    <a:pt x="15716" y="6357"/>
                    <a:pt x="15641" y="6317"/>
                    <a:pt x="15570" y="6317"/>
                  </a:cubicBezTo>
                  <a:close/>
                  <a:moveTo>
                    <a:pt x="5095" y="6349"/>
                  </a:moveTo>
                  <a:cubicBezTo>
                    <a:pt x="5012" y="6349"/>
                    <a:pt x="4927" y="6371"/>
                    <a:pt x="4862" y="6414"/>
                  </a:cubicBezTo>
                  <a:cubicBezTo>
                    <a:pt x="4748" y="6529"/>
                    <a:pt x="4748" y="6780"/>
                    <a:pt x="4862" y="6894"/>
                  </a:cubicBezTo>
                  <a:cubicBezTo>
                    <a:pt x="4925" y="6957"/>
                    <a:pt x="5022" y="6992"/>
                    <a:pt x="5120" y="6992"/>
                  </a:cubicBezTo>
                  <a:cubicBezTo>
                    <a:pt x="5199" y="6992"/>
                    <a:pt x="5280" y="6968"/>
                    <a:pt x="5341" y="6917"/>
                  </a:cubicBezTo>
                  <a:cubicBezTo>
                    <a:pt x="5456" y="6803"/>
                    <a:pt x="5456" y="6551"/>
                    <a:pt x="5341" y="6437"/>
                  </a:cubicBezTo>
                  <a:cubicBezTo>
                    <a:pt x="5281" y="6377"/>
                    <a:pt x="5189" y="6349"/>
                    <a:pt x="5095" y="6349"/>
                  </a:cubicBezTo>
                  <a:close/>
                  <a:moveTo>
                    <a:pt x="16500" y="6386"/>
                  </a:moveTo>
                  <a:cubicBezTo>
                    <a:pt x="16429" y="6386"/>
                    <a:pt x="16355" y="6426"/>
                    <a:pt x="16275" y="6506"/>
                  </a:cubicBezTo>
                  <a:cubicBezTo>
                    <a:pt x="16138" y="6643"/>
                    <a:pt x="16138" y="6780"/>
                    <a:pt x="16275" y="6939"/>
                  </a:cubicBezTo>
                  <a:cubicBezTo>
                    <a:pt x="16355" y="7008"/>
                    <a:pt x="16429" y="7042"/>
                    <a:pt x="16500" y="7042"/>
                  </a:cubicBezTo>
                  <a:cubicBezTo>
                    <a:pt x="16571" y="7042"/>
                    <a:pt x="16640" y="7008"/>
                    <a:pt x="16708" y="6939"/>
                  </a:cubicBezTo>
                  <a:cubicBezTo>
                    <a:pt x="16845" y="6780"/>
                    <a:pt x="16868" y="6643"/>
                    <a:pt x="16708" y="6506"/>
                  </a:cubicBezTo>
                  <a:cubicBezTo>
                    <a:pt x="16640" y="6426"/>
                    <a:pt x="16571" y="6386"/>
                    <a:pt x="16500" y="6386"/>
                  </a:cubicBezTo>
                  <a:close/>
                  <a:moveTo>
                    <a:pt x="6038" y="6420"/>
                  </a:moveTo>
                  <a:cubicBezTo>
                    <a:pt x="5946" y="6420"/>
                    <a:pt x="5855" y="6449"/>
                    <a:pt x="5798" y="6506"/>
                  </a:cubicBezTo>
                  <a:cubicBezTo>
                    <a:pt x="5684" y="6620"/>
                    <a:pt x="5684" y="6848"/>
                    <a:pt x="5775" y="6962"/>
                  </a:cubicBezTo>
                  <a:cubicBezTo>
                    <a:pt x="5835" y="7034"/>
                    <a:pt x="5932" y="7068"/>
                    <a:pt x="6027" y="7068"/>
                  </a:cubicBezTo>
                  <a:cubicBezTo>
                    <a:pt x="6114" y="7068"/>
                    <a:pt x="6200" y="7040"/>
                    <a:pt x="6254" y="6985"/>
                  </a:cubicBezTo>
                  <a:cubicBezTo>
                    <a:pt x="6369" y="6871"/>
                    <a:pt x="6369" y="6620"/>
                    <a:pt x="6277" y="6506"/>
                  </a:cubicBezTo>
                  <a:cubicBezTo>
                    <a:pt x="6220" y="6449"/>
                    <a:pt x="6129" y="6420"/>
                    <a:pt x="6038" y="6420"/>
                  </a:cubicBezTo>
                  <a:close/>
                  <a:moveTo>
                    <a:pt x="17302" y="6529"/>
                  </a:moveTo>
                  <a:cubicBezTo>
                    <a:pt x="17256" y="6597"/>
                    <a:pt x="17188" y="6620"/>
                    <a:pt x="17165" y="6688"/>
                  </a:cubicBezTo>
                  <a:cubicBezTo>
                    <a:pt x="17119" y="6825"/>
                    <a:pt x="17165" y="6917"/>
                    <a:pt x="17279" y="7008"/>
                  </a:cubicBezTo>
                  <a:cubicBezTo>
                    <a:pt x="17302" y="7054"/>
                    <a:pt x="17348" y="7076"/>
                    <a:pt x="17393" y="7099"/>
                  </a:cubicBezTo>
                  <a:cubicBezTo>
                    <a:pt x="17439" y="7099"/>
                    <a:pt x="17439" y="7099"/>
                    <a:pt x="17439" y="7076"/>
                  </a:cubicBezTo>
                  <a:cubicBezTo>
                    <a:pt x="17393" y="6894"/>
                    <a:pt x="17370" y="6734"/>
                    <a:pt x="17325" y="6551"/>
                  </a:cubicBezTo>
                  <a:cubicBezTo>
                    <a:pt x="17325" y="6551"/>
                    <a:pt x="17302" y="6529"/>
                    <a:pt x="17302" y="6529"/>
                  </a:cubicBezTo>
                  <a:close/>
                  <a:moveTo>
                    <a:pt x="6985" y="6511"/>
                  </a:moveTo>
                  <a:cubicBezTo>
                    <a:pt x="6899" y="6511"/>
                    <a:pt x="6814" y="6540"/>
                    <a:pt x="6757" y="6597"/>
                  </a:cubicBezTo>
                  <a:cubicBezTo>
                    <a:pt x="6620" y="6688"/>
                    <a:pt x="6620" y="6962"/>
                    <a:pt x="6734" y="7076"/>
                  </a:cubicBezTo>
                  <a:cubicBezTo>
                    <a:pt x="6791" y="7133"/>
                    <a:pt x="6882" y="7162"/>
                    <a:pt x="6973" y="7162"/>
                  </a:cubicBezTo>
                  <a:cubicBezTo>
                    <a:pt x="7065" y="7162"/>
                    <a:pt x="7156" y="7133"/>
                    <a:pt x="7213" y="7076"/>
                  </a:cubicBezTo>
                  <a:cubicBezTo>
                    <a:pt x="7327" y="6962"/>
                    <a:pt x="7327" y="6711"/>
                    <a:pt x="7213" y="6597"/>
                  </a:cubicBezTo>
                  <a:cubicBezTo>
                    <a:pt x="7156" y="6540"/>
                    <a:pt x="7070" y="6511"/>
                    <a:pt x="6985" y="6511"/>
                  </a:cubicBezTo>
                  <a:close/>
                  <a:moveTo>
                    <a:pt x="7961" y="6605"/>
                  </a:moveTo>
                  <a:cubicBezTo>
                    <a:pt x="7940" y="6605"/>
                    <a:pt x="7919" y="6609"/>
                    <a:pt x="7898" y="6620"/>
                  </a:cubicBezTo>
                  <a:cubicBezTo>
                    <a:pt x="7829" y="6620"/>
                    <a:pt x="7761" y="6666"/>
                    <a:pt x="7670" y="6711"/>
                  </a:cubicBezTo>
                  <a:cubicBezTo>
                    <a:pt x="7670" y="6780"/>
                    <a:pt x="7578" y="6848"/>
                    <a:pt x="7601" y="6962"/>
                  </a:cubicBezTo>
                  <a:cubicBezTo>
                    <a:pt x="7624" y="7031"/>
                    <a:pt x="7670" y="7099"/>
                    <a:pt x="7692" y="7168"/>
                  </a:cubicBezTo>
                  <a:cubicBezTo>
                    <a:pt x="7730" y="7205"/>
                    <a:pt x="7858" y="7242"/>
                    <a:pt x="7929" y="7242"/>
                  </a:cubicBezTo>
                  <a:cubicBezTo>
                    <a:pt x="7945" y="7242"/>
                    <a:pt x="7958" y="7240"/>
                    <a:pt x="7966" y="7236"/>
                  </a:cubicBezTo>
                  <a:cubicBezTo>
                    <a:pt x="8035" y="7213"/>
                    <a:pt x="8103" y="7191"/>
                    <a:pt x="8172" y="7145"/>
                  </a:cubicBezTo>
                  <a:cubicBezTo>
                    <a:pt x="8195" y="7076"/>
                    <a:pt x="8263" y="7008"/>
                    <a:pt x="8240" y="6894"/>
                  </a:cubicBezTo>
                  <a:cubicBezTo>
                    <a:pt x="8217" y="6825"/>
                    <a:pt x="8217" y="6734"/>
                    <a:pt x="8149" y="6688"/>
                  </a:cubicBezTo>
                  <a:cubicBezTo>
                    <a:pt x="8096" y="6653"/>
                    <a:pt x="8030" y="6605"/>
                    <a:pt x="7961" y="6605"/>
                  </a:cubicBezTo>
                  <a:close/>
                  <a:moveTo>
                    <a:pt x="8828" y="6676"/>
                  </a:moveTo>
                  <a:cubicBezTo>
                    <a:pt x="8760" y="6676"/>
                    <a:pt x="8702" y="6738"/>
                    <a:pt x="8628" y="6757"/>
                  </a:cubicBezTo>
                  <a:cubicBezTo>
                    <a:pt x="8583" y="6825"/>
                    <a:pt x="8537" y="6894"/>
                    <a:pt x="8537" y="6985"/>
                  </a:cubicBezTo>
                  <a:cubicBezTo>
                    <a:pt x="8514" y="7076"/>
                    <a:pt x="8605" y="7145"/>
                    <a:pt x="8605" y="7236"/>
                  </a:cubicBezTo>
                  <a:cubicBezTo>
                    <a:pt x="8674" y="7259"/>
                    <a:pt x="8742" y="7305"/>
                    <a:pt x="8834" y="7327"/>
                  </a:cubicBezTo>
                  <a:cubicBezTo>
                    <a:pt x="8844" y="7330"/>
                    <a:pt x="8853" y="7331"/>
                    <a:pt x="8863" y="7331"/>
                  </a:cubicBezTo>
                  <a:cubicBezTo>
                    <a:pt x="8940" y="7331"/>
                    <a:pt x="9003" y="7257"/>
                    <a:pt x="9085" y="7236"/>
                  </a:cubicBezTo>
                  <a:cubicBezTo>
                    <a:pt x="9108" y="7168"/>
                    <a:pt x="9153" y="7099"/>
                    <a:pt x="9176" y="7008"/>
                  </a:cubicBezTo>
                  <a:cubicBezTo>
                    <a:pt x="9176" y="6917"/>
                    <a:pt x="9130" y="6848"/>
                    <a:pt x="9085" y="6780"/>
                  </a:cubicBezTo>
                  <a:cubicBezTo>
                    <a:pt x="9039" y="6711"/>
                    <a:pt x="8948" y="6711"/>
                    <a:pt x="8879" y="6688"/>
                  </a:cubicBezTo>
                  <a:cubicBezTo>
                    <a:pt x="8862" y="6679"/>
                    <a:pt x="8845" y="6676"/>
                    <a:pt x="8828" y="6676"/>
                  </a:cubicBezTo>
                  <a:close/>
                  <a:moveTo>
                    <a:pt x="9827" y="6748"/>
                  </a:moveTo>
                  <a:cubicBezTo>
                    <a:pt x="9758" y="6748"/>
                    <a:pt x="9687" y="6782"/>
                    <a:pt x="9610" y="6848"/>
                  </a:cubicBezTo>
                  <a:cubicBezTo>
                    <a:pt x="9473" y="7008"/>
                    <a:pt x="9473" y="7145"/>
                    <a:pt x="9610" y="7282"/>
                  </a:cubicBezTo>
                  <a:cubicBezTo>
                    <a:pt x="9681" y="7353"/>
                    <a:pt x="9752" y="7393"/>
                    <a:pt x="9826" y="7393"/>
                  </a:cubicBezTo>
                  <a:cubicBezTo>
                    <a:pt x="9895" y="7393"/>
                    <a:pt x="9967" y="7359"/>
                    <a:pt x="10043" y="7282"/>
                  </a:cubicBezTo>
                  <a:cubicBezTo>
                    <a:pt x="10180" y="7145"/>
                    <a:pt x="10180" y="7008"/>
                    <a:pt x="10043" y="6871"/>
                  </a:cubicBezTo>
                  <a:cubicBezTo>
                    <a:pt x="9972" y="6788"/>
                    <a:pt x="9901" y="6748"/>
                    <a:pt x="9827" y="6748"/>
                  </a:cubicBezTo>
                  <a:close/>
                  <a:moveTo>
                    <a:pt x="10768" y="6839"/>
                  </a:moveTo>
                  <a:cubicBezTo>
                    <a:pt x="10700" y="6839"/>
                    <a:pt x="10634" y="6874"/>
                    <a:pt x="10568" y="6939"/>
                  </a:cubicBezTo>
                  <a:cubicBezTo>
                    <a:pt x="10409" y="7099"/>
                    <a:pt x="10409" y="7236"/>
                    <a:pt x="10568" y="7373"/>
                  </a:cubicBezTo>
                  <a:cubicBezTo>
                    <a:pt x="10640" y="7456"/>
                    <a:pt x="10711" y="7496"/>
                    <a:pt x="10782" y="7496"/>
                  </a:cubicBezTo>
                  <a:cubicBezTo>
                    <a:pt x="10848" y="7496"/>
                    <a:pt x="10913" y="7462"/>
                    <a:pt x="10979" y="7396"/>
                  </a:cubicBezTo>
                  <a:cubicBezTo>
                    <a:pt x="11139" y="7236"/>
                    <a:pt x="11139" y="7099"/>
                    <a:pt x="11002" y="6962"/>
                  </a:cubicBezTo>
                  <a:cubicBezTo>
                    <a:pt x="10919" y="6879"/>
                    <a:pt x="10842" y="6839"/>
                    <a:pt x="10768" y="6839"/>
                  </a:cubicBezTo>
                  <a:close/>
                  <a:moveTo>
                    <a:pt x="297" y="6871"/>
                  </a:moveTo>
                  <a:cubicBezTo>
                    <a:pt x="251" y="6871"/>
                    <a:pt x="229" y="6871"/>
                    <a:pt x="229" y="6939"/>
                  </a:cubicBezTo>
                  <a:cubicBezTo>
                    <a:pt x="206" y="7054"/>
                    <a:pt x="183" y="7168"/>
                    <a:pt x="160" y="7282"/>
                  </a:cubicBezTo>
                  <a:cubicBezTo>
                    <a:pt x="137" y="7327"/>
                    <a:pt x="137" y="7396"/>
                    <a:pt x="137" y="7464"/>
                  </a:cubicBezTo>
                  <a:cubicBezTo>
                    <a:pt x="137" y="7487"/>
                    <a:pt x="160" y="7510"/>
                    <a:pt x="160" y="7510"/>
                  </a:cubicBezTo>
                  <a:cubicBezTo>
                    <a:pt x="274" y="7510"/>
                    <a:pt x="411" y="7510"/>
                    <a:pt x="502" y="7419"/>
                  </a:cubicBezTo>
                  <a:cubicBezTo>
                    <a:pt x="571" y="7327"/>
                    <a:pt x="594" y="7213"/>
                    <a:pt x="571" y="7076"/>
                  </a:cubicBezTo>
                  <a:cubicBezTo>
                    <a:pt x="548" y="6962"/>
                    <a:pt x="411" y="6871"/>
                    <a:pt x="297" y="6871"/>
                  </a:cubicBezTo>
                  <a:close/>
                  <a:moveTo>
                    <a:pt x="11707" y="6911"/>
                  </a:moveTo>
                  <a:cubicBezTo>
                    <a:pt x="11635" y="6911"/>
                    <a:pt x="11561" y="6951"/>
                    <a:pt x="11481" y="7031"/>
                  </a:cubicBezTo>
                  <a:cubicBezTo>
                    <a:pt x="11344" y="7168"/>
                    <a:pt x="11344" y="7305"/>
                    <a:pt x="11481" y="7464"/>
                  </a:cubicBezTo>
                  <a:cubicBezTo>
                    <a:pt x="11561" y="7533"/>
                    <a:pt x="11635" y="7567"/>
                    <a:pt x="11707" y="7567"/>
                  </a:cubicBezTo>
                  <a:cubicBezTo>
                    <a:pt x="11778" y="7567"/>
                    <a:pt x="11847" y="7533"/>
                    <a:pt x="11915" y="7464"/>
                  </a:cubicBezTo>
                  <a:cubicBezTo>
                    <a:pt x="12052" y="7305"/>
                    <a:pt x="12052" y="7168"/>
                    <a:pt x="11915" y="7031"/>
                  </a:cubicBezTo>
                  <a:cubicBezTo>
                    <a:pt x="11847" y="6951"/>
                    <a:pt x="11778" y="6911"/>
                    <a:pt x="11707" y="6911"/>
                  </a:cubicBezTo>
                  <a:close/>
                  <a:moveTo>
                    <a:pt x="1206" y="6965"/>
                  </a:moveTo>
                  <a:cubicBezTo>
                    <a:pt x="1120" y="6965"/>
                    <a:pt x="1036" y="6988"/>
                    <a:pt x="982" y="7031"/>
                  </a:cubicBezTo>
                  <a:cubicBezTo>
                    <a:pt x="868" y="7145"/>
                    <a:pt x="845" y="7396"/>
                    <a:pt x="959" y="7510"/>
                  </a:cubicBezTo>
                  <a:cubicBezTo>
                    <a:pt x="1022" y="7573"/>
                    <a:pt x="1126" y="7608"/>
                    <a:pt x="1226" y="7608"/>
                  </a:cubicBezTo>
                  <a:cubicBezTo>
                    <a:pt x="1308" y="7608"/>
                    <a:pt x="1387" y="7584"/>
                    <a:pt x="1438" y="7533"/>
                  </a:cubicBezTo>
                  <a:cubicBezTo>
                    <a:pt x="1552" y="7419"/>
                    <a:pt x="1575" y="7168"/>
                    <a:pt x="1461" y="7054"/>
                  </a:cubicBezTo>
                  <a:cubicBezTo>
                    <a:pt x="1401" y="6993"/>
                    <a:pt x="1302" y="6965"/>
                    <a:pt x="1206" y="6965"/>
                  </a:cubicBezTo>
                  <a:close/>
                  <a:moveTo>
                    <a:pt x="12646" y="7002"/>
                  </a:moveTo>
                  <a:cubicBezTo>
                    <a:pt x="12577" y="7002"/>
                    <a:pt x="12509" y="7042"/>
                    <a:pt x="12440" y="7122"/>
                  </a:cubicBezTo>
                  <a:cubicBezTo>
                    <a:pt x="12303" y="7259"/>
                    <a:pt x="12303" y="7396"/>
                    <a:pt x="12440" y="7556"/>
                  </a:cubicBezTo>
                  <a:cubicBezTo>
                    <a:pt x="12506" y="7622"/>
                    <a:pt x="12572" y="7656"/>
                    <a:pt x="12640" y="7656"/>
                  </a:cubicBezTo>
                  <a:cubicBezTo>
                    <a:pt x="12714" y="7656"/>
                    <a:pt x="12791" y="7616"/>
                    <a:pt x="12874" y="7533"/>
                  </a:cubicBezTo>
                  <a:cubicBezTo>
                    <a:pt x="13011" y="7396"/>
                    <a:pt x="13011" y="7259"/>
                    <a:pt x="12851" y="7122"/>
                  </a:cubicBezTo>
                  <a:cubicBezTo>
                    <a:pt x="12782" y="7042"/>
                    <a:pt x="12714" y="7002"/>
                    <a:pt x="12646" y="7002"/>
                  </a:cubicBezTo>
                  <a:close/>
                  <a:moveTo>
                    <a:pt x="2175" y="7050"/>
                  </a:moveTo>
                  <a:cubicBezTo>
                    <a:pt x="2166" y="7050"/>
                    <a:pt x="2156" y="7051"/>
                    <a:pt x="2146" y="7054"/>
                  </a:cubicBezTo>
                  <a:cubicBezTo>
                    <a:pt x="2055" y="7076"/>
                    <a:pt x="1986" y="7122"/>
                    <a:pt x="1918" y="7145"/>
                  </a:cubicBezTo>
                  <a:cubicBezTo>
                    <a:pt x="1895" y="7236"/>
                    <a:pt x="1826" y="7305"/>
                    <a:pt x="1826" y="7396"/>
                  </a:cubicBezTo>
                  <a:cubicBezTo>
                    <a:pt x="1849" y="7487"/>
                    <a:pt x="1895" y="7556"/>
                    <a:pt x="1940" y="7624"/>
                  </a:cubicBezTo>
                  <a:cubicBezTo>
                    <a:pt x="1999" y="7644"/>
                    <a:pt x="2058" y="7697"/>
                    <a:pt x="2146" y="7697"/>
                  </a:cubicBezTo>
                  <a:cubicBezTo>
                    <a:pt x="2161" y="7697"/>
                    <a:pt x="2176" y="7696"/>
                    <a:pt x="2192" y="7693"/>
                  </a:cubicBezTo>
                  <a:cubicBezTo>
                    <a:pt x="2260" y="7693"/>
                    <a:pt x="2328" y="7624"/>
                    <a:pt x="2397" y="7624"/>
                  </a:cubicBezTo>
                  <a:cubicBezTo>
                    <a:pt x="2420" y="7533"/>
                    <a:pt x="2488" y="7464"/>
                    <a:pt x="2488" y="7373"/>
                  </a:cubicBezTo>
                  <a:cubicBezTo>
                    <a:pt x="2465" y="7282"/>
                    <a:pt x="2420" y="7213"/>
                    <a:pt x="2397" y="7145"/>
                  </a:cubicBezTo>
                  <a:cubicBezTo>
                    <a:pt x="2316" y="7125"/>
                    <a:pt x="2252" y="7050"/>
                    <a:pt x="2175" y="7050"/>
                  </a:cubicBezTo>
                  <a:close/>
                  <a:moveTo>
                    <a:pt x="13581" y="7122"/>
                  </a:moveTo>
                  <a:cubicBezTo>
                    <a:pt x="13513" y="7122"/>
                    <a:pt x="13444" y="7145"/>
                    <a:pt x="13376" y="7213"/>
                  </a:cubicBezTo>
                  <a:cubicBezTo>
                    <a:pt x="13307" y="7282"/>
                    <a:pt x="13285" y="7350"/>
                    <a:pt x="13285" y="7419"/>
                  </a:cubicBezTo>
                  <a:cubicBezTo>
                    <a:pt x="13285" y="7487"/>
                    <a:pt x="13307" y="7579"/>
                    <a:pt x="13376" y="7647"/>
                  </a:cubicBezTo>
                  <a:cubicBezTo>
                    <a:pt x="13444" y="7693"/>
                    <a:pt x="13536" y="7738"/>
                    <a:pt x="13604" y="7738"/>
                  </a:cubicBezTo>
                  <a:cubicBezTo>
                    <a:pt x="13673" y="7738"/>
                    <a:pt x="13764" y="7716"/>
                    <a:pt x="13810" y="7647"/>
                  </a:cubicBezTo>
                  <a:cubicBezTo>
                    <a:pt x="13878" y="7579"/>
                    <a:pt x="13924" y="7510"/>
                    <a:pt x="13924" y="7442"/>
                  </a:cubicBezTo>
                  <a:cubicBezTo>
                    <a:pt x="13901" y="7350"/>
                    <a:pt x="13901" y="7259"/>
                    <a:pt x="13810" y="7213"/>
                  </a:cubicBezTo>
                  <a:cubicBezTo>
                    <a:pt x="13764" y="7122"/>
                    <a:pt x="13673" y="7122"/>
                    <a:pt x="13581" y="7122"/>
                  </a:cubicBezTo>
                  <a:close/>
                  <a:moveTo>
                    <a:pt x="3082" y="7099"/>
                  </a:moveTo>
                  <a:cubicBezTo>
                    <a:pt x="3013" y="7122"/>
                    <a:pt x="2945" y="7168"/>
                    <a:pt x="2853" y="7191"/>
                  </a:cubicBezTo>
                  <a:cubicBezTo>
                    <a:pt x="2853" y="7282"/>
                    <a:pt x="2762" y="7350"/>
                    <a:pt x="2785" y="7442"/>
                  </a:cubicBezTo>
                  <a:cubicBezTo>
                    <a:pt x="2808" y="7533"/>
                    <a:pt x="2831" y="7624"/>
                    <a:pt x="2876" y="7670"/>
                  </a:cubicBezTo>
                  <a:cubicBezTo>
                    <a:pt x="2932" y="7707"/>
                    <a:pt x="3003" y="7744"/>
                    <a:pt x="3077" y="7744"/>
                  </a:cubicBezTo>
                  <a:cubicBezTo>
                    <a:pt x="3094" y="7744"/>
                    <a:pt x="3111" y="7743"/>
                    <a:pt x="3127" y="7738"/>
                  </a:cubicBezTo>
                  <a:cubicBezTo>
                    <a:pt x="3219" y="7738"/>
                    <a:pt x="3287" y="7693"/>
                    <a:pt x="3356" y="7647"/>
                  </a:cubicBezTo>
                  <a:cubicBezTo>
                    <a:pt x="3378" y="7579"/>
                    <a:pt x="3447" y="7487"/>
                    <a:pt x="3424" y="7396"/>
                  </a:cubicBezTo>
                  <a:cubicBezTo>
                    <a:pt x="3401" y="7327"/>
                    <a:pt x="3378" y="7259"/>
                    <a:pt x="3356" y="7191"/>
                  </a:cubicBezTo>
                  <a:cubicBezTo>
                    <a:pt x="3264" y="7168"/>
                    <a:pt x="3196" y="7099"/>
                    <a:pt x="3082" y="7099"/>
                  </a:cubicBezTo>
                  <a:close/>
                  <a:moveTo>
                    <a:pt x="14517" y="7191"/>
                  </a:moveTo>
                  <a:cubicBezTo>
                    <a:pt x="14449" y="7191"/>
                    <a:pt x="14380" y="7213"/>
                    <a:pt x="14312" y="7282"/>
                  </a:cubicBezTo>
                  <a:cubicBezTo>
                    <a:pt x="14243" y="7350"/>
                    <a:pt x="14220" y="7419"/>
                    <a:pt x="14220" y="7487"/>
                  </a:cubicBezTo>
                  <a:cubicBezTo>
                    <a:pt x="14220" y="7556"/>
                    <a:pt x="14243" y="7647"/>
                    <a:pt x="14289" y="7716"/>
                  </a:cubicBezTo>
                  <a:cubicBezTo>
                    <a:pt x="14357" y="7784"/>
                    <a:pt x="14449" y="7807"/>
                    <a:pt x="14517" y="7807"/>
                  </a:cubicBezTo>
                  <a:cubicBezTo>
                    <a:pt x="14586" y="7807"/>
                    <a:pt x="14677" y="7784"/>
                    <a:pt x="14745" y="7716"/>
                  </a:cubicBezTo>
                  <a:cubicBezTo>
                    <a:pt x="14791" y="7647"/>
                    <a:pt x="14837" y="7579"/>
                    <a:pt x="14837" y="7510"/>
                  </a:cubicBezTo>
                  <a:cubicBezTo>
                    <a:pt x="14837" y="7442"/>
                    <a:pt x="14837" y="7327"/>
                    <a:pt x="14745" y="7305"/>
                  </a:cubicBezTo>
                  <a:cubicBezTo>
                    <a:pt x="14700" y="7191"/>
                    <a:pt x="14608" y="7191"/>
                    <a:pt x="14517" y="7191"/>
                  </a:cubicBezTo>
                  <a:close/>
                  <a:moveTo>
                    <a:pt x="4058" y="7205"/>
                  </a:moveTo>
                  <a:cubicBezTo>
                    <a:pt x="3989" y="7205"/>
                    <a:pt x="3924" y="7239"/>
                    <a:pt x="3858" y="7305"/>
                  </a:cubicBezTo>
                  <a:cubicBezTo>
                    <a:pt x="3698" y="7442"/>
                    <a:pt x="3698" y="7579"/>
                    <a:pt x="3835" y="7716"/>
                  </a:cubicBezTo>
                  <a:cubicBezTo>
                    <a:pt x="3918" y="7798"/>
                    <a:pt x="3995" y="7838"/>
                    <a:pt x="4069" y="7838"/>
                  </a:cubicBezTo>
                  <a:cubicBezTo>
                    <a:pt x="4137" y="7838"/>
                    <a:pt x="4203" y="7804"/>
                    <a:pt x="4269" y="7738"/>
                  </a:cubicBezTo>
                  <a:cubicBezTo>
                    <a:pt x="4406" y="7601"/>
                    <a:pt x="4428" y="7464"/>
                    <a:pt x="4291" y="7327"/>
                  </a:cubicBezTo>
                  <a:cubicBezTo>
                    <a:pt x="4208" y="7245"/>
                    <a:pt x="4132" y="7205"/>
                    <a:pt x="4058" y="7205"/>
                  </a:cubicBezTo>
                  <a:close/>
                  <a:moveTo>
                    <a:pt x="15499" y="7267"/>
                  </a:moveTo>
                  <a:cubicBezTo>
                    <a:pt x="15423" y="7267"/>
                    <a:pt x="15348" y="7296"/>
                    <a:pt x="15293" y="7350"/>
                  </a:cubicBezTo>
                  <a:cubicBezTo>
                    <a:pt x="15179" y="7464"/>
                    <a:pt x="15179" y="7670"/>
                    <a:pt x="15270" y="7784"/>
                  </a:cubicBezTo>
                  <a:cubicBezTo>
                    <a:pt x="15339" y="7841"/>
                    <a:pt x="15419" y="7870"/>
                    <a:pt x="15496" y="7870"/>
                  </a:cubicBezTo>
                  <a:cubicBezTo>
                    <a:pt x="15573" y="7870"/>
                    <a:pt x="15647" y="7841"/>
                    <a:pt x="15704" y="7784"/>
                  </a:cubicBezTo>
                  <a:cubicBezTo>
                    <a:pt x="15818" y="7670"/>
                    <a:pt x="15818" y="7464"/>
                    <a:pt x="15727" y="7373"/>
                  </a:cubicBezTo>
                  <a:cubicBezTo>
                    <a:pt x="15667" y="7302"/>
                    <a:pt x="15583" y="7267"/>
                    <a:pt x="15499" y="7267"/>
                  </a:cubicBezTo>
                  <a:close/>
                  <a:moveTo>
                    <a:pt x="5002" y="7293"/>
                  </a:moveTo>
                  <a:cubicBezTo>
                    <a:pt x="4931" y="7293"/>
                    <a:pt x="4862" y="7327"/>
                    <a:pt x="4794" y="7396"/>
                  </a:cubicBezTo>
                  <a:cubicBezTo>
                    <a:pt x="4657" y="7556"/>
                    <a:pt x="4657" y="7693"/>
                    <a:pt x="4794" y="7830"/>
                  </a:cubicBezTo>
                  <a:cubicBezTo>
                    <a:pt x="4862" y="7898"/>
                    <a:pt x="4931" y="7932"/>
                    <a:pt x="5002" y="7932"/>
                  </a:cubicBezTo>
                  <a:cubicBezTo>
                    <a:pt x="5073" y="7932"/>
                    <a:pt x="5147" y="7898"/>
                    <a:pt x="5227" y="7830"/>
                  </a:cubicBezTo>
                  <a:cubicBezTo>
                    <a:pt x="5364" y="7693"/>
                    <a:pt x="5364" y="7556"/>
                    <a:pt x="5227" y="7396"/>
                  </a:cubicBezTo>
                  <a:cubicBezTo>
                    <a:pt x="5147" y="7327"/>
                    <a:pt x="5073" y="7293"/>
                    <a:pt x="5002" y="7293"/>
                  </a:cubicBezTo>
                  <a:close/>
                  <a:moveTo>
                    <a:pt x="16446" y="7356"/>
                  </a:moveTo>
                  <a:cubicBezTo>
                    <a:pt x="16366" y="7356"/>
                    <a:pt x="16286" y="7385"/>
                    <a:pt x="16229" y="7442"/>
                  </a:cubicBezTo>
                  <a:cubicBezTo>
                    <a:pt x="16115" y="7556"/>
                    <a:pt x="16115" y="7761"/>
                    <a:pt x="16229" y="7875"/>
                  </a:cubicBezTo>
                  <a:cubicBezTo>
                    <a:pt x="16286" y="7932"/>
                    <a:pt x="16366" y="7961"/>
                    <a:pt x="16446" y="7961"/>
                  </a:cubicBezTo>
                  <a:cubicBezTo>
                    <a:pt x="16526" y="7961"/>
                    <a:pt x="16606" y="7932"/>
                    <a:pt x="16663" y="7875"/>
                  </a:cubicBezTo>
                  <a:cubicBezTo>
                    <a:pt x="16777" y="7761"/>
                    <a:pt x="16777" y="7579"/>
                    <a:pt x="16663" y="7442"/>
                  </a:cubicBezTo>
                  <a:cubicBezTo>
                    <a:pt x="16606" y="7385"/>
                    <a:pt x="16526" y="7356"/>
                    <a:pt x="16446" y="7356"/>
                  </a:cubicBezTo>
                  <a:close/>
                  <a:moveTo>
                    <a:pt x="5927" y="7364"/>
                  </a:moveTo>
                  <a:cubicBezTo>
                    <a:pt x="5861" y="7364"/>
                    <a:pt x="5795" y="7399"/>
                    <a:pt x="5729" y="7464"/>
                  </a:cubicBezTo>
                  <a:cubicBezTo>
                    <a:pt x="5570" y="7624"/>
                    <a:pt x="5570" y="7761"/>
                    <a:pt x="5707" y="7898"/>
                  </a:cubicBezTo>
                  <a:cubicBezTo>
                    <a:pt x="5786" y="7978"/>
                    <a:pt x="5861" y="8018"/>
                    <a:pt x="5932" y="8018"/>
                  </a:cubicBezTo>
                  <a:cubicBezTo>
                    <a:pt x="6003" y="8018"/>
                    <a:pt x="6072" y="7978"/>
                    <a:pt x="6140" y="7898"/>
                  </a:cubicBezTo>
                  <a:cubicBezTo>
                    <a:pt x="6300" y="7761"/>
                    <a:pt x="6300" y="7624"/>
                    <a:pt x="6140" y="7487"/>
                  </a:cubicBezTo>
                  <a:cubicBezTo>
                    <a:pt x="6069" y="7404"/>
                    <a:pt x="5998" y="7364"/>
                    <a:pt x="5927" y="7364"/>
                  </a:cubicBezTo>
                  <a:close/>
                  <a:moveTo>
                    <a:pt x="17391" y="7437"/>
                  </a:moveTo>
                  <a:cubicBezTo>
                    <a:pt x="17279" y="7437"/>
                    <a:pt x="17136" y="7499"/>
                    <a:pt x="17096" y="7579"/>
                  </a:cubicBezTo>
                  <a:cubicBezTo>
                    <a:pt x="17051" y="7693"/>
                    <a:pt x="17074" y="7875"/>
                    <a:pt x="17165" y="7944"/>
                  </a:cubicBezTo>
                  <a:cubicBezTo>
                    <a:pt x="17211" y="8005"/>
                    <a:pt x="17277" y="8035"/>
                    <a:pt x="17349" y="8035"/>
                  </a:cubicBezTo>
                  <a:cubicBezTo>
                    <a:pt x="17386" y="8035"/>
                    <a:pt x="17424" y="8027"/>
                    <a:pt x="17462" y="8012"/>
                  </a:cubicBezTo>
                  <a:cubicBezTo>
                    <a:pt x="17576" y="7989"/>
                    <a:pt x="17599" y="7967"/>
                    <a:pt x="17576" y="7875"/>
                  </a:cubicBezTo>
                  <a:cubicBezTo>
                    <a:pt x="17553" y="7761"/>
                    <a:pt x="17553" y="7647"/>
                    <a:pt x="17530" y="7533"/>
                  </a:cubicBezTo>
                  <a:cubicBezTo>
                    <a:pt x="17530" y="7487"/>
                    <a:pt x="17484" y="7442"/>
                    <a:pt x="17439" y="7442"/>
                  </a:cubicBezTo>
                  <a:cubicBezTo>
                    <a:pt x="17424" y="7439"/>
                    <a:pt x="17408" y="7437"/>
                    <a:pt x="17391" y="7437"/>
                  </a:cubicBezTo>
                  <a:close/>
                  <a:moveTo>
                    <a:pt x="6891" y="7459"/>
                  </a:moveTo>
                  <a:cubicBezTo>
                    <a:pt x="6819" y="7459"/>
                    <a:pt x="6745" y="7499"/>
                    <a:pt x="6665" y="7579"/>
                  </a:cubicBezTo>
                  <a:cubicBezTo>
                    <a:pt x="6528" y="7716"/>
                    <a:pt x="6528" y="7852"/>
                    <a:pt x="6665" y="7989"/>
                  </a:cubicBezTo>
                  <a:cubicBezTo>
                    <a:pt x="6748" y="8072"/>
                    <a:pt x="6819" y="8112"/>
                    <a:pt x="6890" y="8112"/>
                  </a:cubicBezTo>
                  <a:cubicBezTo>
                    <a:pt x="6956" y="8112"/>
                    <a:pt x="7022" y="8078"/>
                    <a:pt x="7099" y="8012"/>
                  </a:cubicBezTo>
                  <a:cubicBezTo>
                    <a:pt x="7236" y="7852"/>
                    <a:pt x="7236" y="7716"/>
                    <a:pt x="7099" y="7579"/>
                  </a:cubicBezTo>
                  <a:cubicBezTo>
                    <a:pt x="7030" y="7499"/>
                    <a:pt x="6962" y="7459"/>
                    <a:pt x="6891" y="7459"/>
                  </a:cubicBezTo>
                  <a:close/>
                  <a:moveTo>
                    <a:pt x="7855" y="7527"/>
                  </a:moveTo>
                  <a:cubicBezTo>
                    <a:pt x="7784" y="7527"/>
                    <a:pt x="7715" y="7567"/>
                    <a:pt x="7647" y="7647"/>
                  </a:cubicBezTo>
                  <a:cubicBezTo>
                    <a:pt x="7487" y="7784"/>
                    <a:pt x="7487" y="7921"/>
                    <a:pt x="7647" y="8058"/>
                  </a:cubicBezTo>
                  <a:cubicBezTo>
                    <a:pt x="7718" y="8141"/>
                    <a:pt x="7789" y="8181"/>
                    <a:pt x="7860" y="8181"/>
                  </a:cubicBezTo>
                  <a:cubicBezTo>
                    <a:pt x="7926" y="8181"/>
                    <a:pt x="7992" y="8147"/>
                    <a:pt x="8058" y="8081"/>
                  </a:cubicBezTo>
                  <a:cubicBezTo>
                    <a:pt x="8217" y="7921"/>
                    <a:pt x="8217" y="7784"/>
                    <a:pt x="8080" y="7647"/>
                  </a:cubicBezTo>
                  <a:cubicBezTo>
                    <a:pt x="8001" y="7567"/>
                    <a:pt x="7926" y="7527"/>
                    <a:pt x="7855" y="7527"/>
                  </a:cubicBezTo>
                  <a:close/>
                  <a:moveTo>
                    <a:pt x="8826" y="7618"/>
                  </a:moveTo>
                  <a:cubicBezTo>
                    <a:pt x="8813" y="7618"/>
                    <a:pt x="8800" y="7620"/>
                    <a:pt x="8788" y="7624"/>
                  </a:cubicBezTo>
                  <a:cubicBezTo>
                    <a:pt x="8720" y="7624"/>
                    <a:pt x="8628" y="7624"/>
                    <a:pt x="8560" y="7693"/>
                  </a:cubicBezTo>
                  <a:cubicBezTo>
                    <a:pt x="8514" y="7761"/>
                    <a:pt x="8468" y="7852"/>
                    <a:pt x="8468" y="7921"/>
                  </a:cubicBezTo>
                  <a:cubicBezTo>
                    <a:pt x="8468" y="7989"/>
                    <a:pt x="8468" y="8104"/>
                    <a:pt x="8560" y="8126"/>
                  </a:cubicBezTo>
                  <a:cubicBezTo>
                    <a:pt x="8605" y="8241"/>
                    <a:pt x="8720" y="8241"/>
                    <a:pt x="8788" y="8241"/>
                  </a:cubicBezTo>
                  <a:cubicBezTo>
                    <a:pt x="8857" y="8241"/>
                    <a:pt x="8925" y="8218"/>
                    <a:pt x="8993" y="8149"/>
                  </a:cubicBezTo>
                  <a:cubicBezTo>
                    <a:pt x="9062" y="8081"/>
                    <a:pt x="9085" y="8012"/>
                    <a:pt x="9085" y="7944"/>
                  </a:cubicBezTo>
                  <a:cubicBezTo>
                    <a:pt x="9085" y="7875"/>
                    <a:pt x="9062" y="7784"/>
                    <a:pt x="9016" y="7716"/>
                  </a:cubicBezTo>
                  <a:cubicBezTo>
                    <a:pt x="8960" y="7659"/>
                    <a:pt x="8888" y="7618"/>
                    <a:pt x="8826" y="7618"/>
                  </a:cubicBezTo>
                  <a:close/>
                  <a:moveTo>
                    <a:pt x="9747" y="7716"/>
                  </a:moveTo>
                  <a:cubicBezTo>
                    <a:pt x="9655" y="7716"/>
                    <a:pt x="9564" y="7716"/>
                    <a:pt x="9518" y="7807"/>
                  </a:cubicBezTo>
                  <a:cubicBezTo>
                    <a:pt x="9427" y="7852"/>
                    <a:pt x="9427" y="7944"/>
                    <a:pt x="9427" y="8035"/>
                  </a:cubicBezTo>
                  <a:cubicBezTo>
                    <a:pt x="9427" y="8104"/>
                    <a:pt x="9450" y="8172"/>
                    <a:pt x="9518" y="8241"/>
                  </a:cubicBezTo>
                  <a:cubicBezTo>
                    <a:pt x="9587" y="8309"/>
                    <a:pt x="9655" y="8332"/>
                    <a:pt x="9724" y="8332"/>
                  </a:cubicBezTo>
                  <a:cubicBezTo>
                    <a:pt x="9792" y="8332"/>
                    <a:pt x="9884" y="8309"/>
                    <a:pt x="9952" y="8241"/>
                  </a:cubicBezTo>
                  <a:cubicBezTo>
                    <a:pt x="9998" y="8172"/>
                    <a:pt x="10043" y="8104"/>
                    <a:pt x="10043" y="8012"/>
                  </a:cubicBezTo>
                  <a:cubicBezTo>
                    <a:pt x="10043" y="7944"/>
                    <a:pt x="10021" y="7875"/>
                    <a:pt x="9952" y="7807"/>
                  </a:cubicBezTo>
                  <a:cubicBezTo>
                    <a:pt x="9884" y="7738"/>
                    <a:pt x="9815" y="7716"/>
                    <a:pt x="9747" y="7716"/>
                  </a:cubicBezTo>
                  <a:close/>
                  <a:moveTo>
                    <a:pt x="10671" y="7813"/>
                  </a:moveTo>
                  <a:cubicBezTo>
                    <a:pt x="10591" y="7813"/>
                    <a:pt x="10511" y="7841"/>
                    <a:pt x="10454" y="7898"/>
                  </a:cubicBezTo>
                  <a:cubicBezTo>
                    <a:pt x="10340" y="8012"/>
                    <a:pt x="10363" y="8218"/>
                    <a:pt x="10477" y="8332"/>
                  </a:cubicBezTo>
                  <a:cubicBezTo>
                    <a:pt x="10534" y="8389"/>
                    <a:pt x="10614" y="8417"/>
                    <a:pt x="10694" y="8417"/>
                  </a:cubicBezTo>
                  <a:cubicBezTo>
                    <a:pt x="10774" y="8417"/>
                    <a:pt x="10854" y="8389"/>
                    <a:pt x="10911" y="8332"/>
                  </a:cubicBezTo>
                  <a:cubicBezTo>
                    <a:pt x="11002" y="8218"/>
                    <a:pt x="11002" y="8012"/>
                    <a:pt x="10888" y="7898"/>
                  </a:cubicBezTo>
                  <a:cubicBezTo>
                    <a:pt x="10831" y="7841"/>
                    <a:pt x="10751" y="7813"/>
                    <a:pt x="10671" y="7813"/>
                  </a:cubicBezTo>
                  <a:close/>
                  <a:moveTo>
                    <a:pt x="11607" y="7881"/>
                  </a:moveTo>
                  <a:cubicBezTo>
                    <a:pt x="11527" y="7881"/>
                    <a:pt x="11447" y="7910"/>
                    <a:pt x="11390" y="7967"/>
                  </a:cubicBezTo>
                  <a:cubicBezTo>
                    <a:pt x="11276" y="8104"/>
                    <a:pt x="11276" y="8286"/>
                    <a:pt x="11390" y="8400"/>
                  </a:cubicBezTo>
                  <a:cubicBezTo>
                    <a:pt x="11447" y="8457"/>
                    <a:pt x="11527" y="8486"/>
                    <a:pt x="11607" y="8486"/>
                  </a:cubicBezTo>
                  <a:cubicBezTo>
                    <a:pt x="11687" y="8486"/>
                    <a:pt x="11767" y="8457"/>
                    <a:pt x="11824" y="8400"/>
                  </a:cubicBezTo>
                  <a:cubicBezTo>
                    <a:pt x="11938" y="8286"/>
                    <a:pt x="11938" y="8081"/>
                    <a:pt x="11824" y="7967"/>
                  </a:cubicBezTo>
                  <a:cubicBezTo>
                    <a:pt x="11767" y="7910"/>
                    <a:pt x="11687" y="7881"/>
                    <a:pt x="11607" y="7881"/>
                  </a:cubicBezTo>
                  <a:close/>
                  <a:moveTo>
                    <a:pt x="215" y="7842"/>
                  </a:moveTo>
                  <a:cubicBezTo>
                    <a:pt x="178" y="7842"/>
                    <a:pt x="137" y="7852"/>
                    <a:pt x="92" y="7875"/>
                  </a:cubicBezTo>
                  <a:cubicBezTo>
                    <a:pt x="80" y="7875"/>
                    <a:pt x="74" y="7870"/>
                    <a:pt x="72" y="7870"/>
                  </a:cubicBezTo>
                  <a:cubicBezTo>
                    <a:pt x="69" y="7870"/>
                    <a:pt x="69" y="7875"/>
                    <a:pt x="69" y="7898"/>
                  </a:cubicBezTo>
                  <a:cubicBezTo>
                    <a:pt x="46" y="8035"/>
                    <a:pt x="46" y="8195"/>
                    <a:pt x="46" y="8332"/>
                  </a:cubicBezTo>
                  <a:cubicBezTo>
                    <a:pt x="23" y="8469"/>
                    <a:pt x="46" y="8492"/>
                    <a:pt x="183" y="8492"/>
                  </a:cubicBezTo>
                  <a:cubicBezTo>
                    <a:pt x="297" y="8492"/>
                    <a:pt x="434" y="8377"/>
                    <a:pt x="480" y="8263"/>
                  </a:cubicBezTo>
                  <a:cubicBezTo>
                    <a:pt x="525" y="8149"/>
                    <a:pt x="502" y="8035"/>
                    <a:pt x="411" y="7944"/>
                  </a:cubicBezTo>
                  <a:cubicBezTo>
                    <a:pt x="350" y="7883"/>
                    <a:pt x="289" y="7842"/>
                    <a:pt x="215" y="7842"/>
                  </a:cubicBezTo>
                  <a:close/>
                  <a:moveTo>
                    <a:pt x="1142" y="7887"/>
                  </a:moveTo>
                  <a:cubicBezTo>
                    <a:pt x="1073" y="7887"/>
                    <a:pt x="1005" y="7921"/>
                    <a:pt x="936" y="7989"/>
                  </a:cubicBezTo>
                  <a:cubicBezTo>
                    <a:pt x="776" y="8149"/>
                    <a:pt x="776" y="8286"/>
                    <a:pt x="913" y="8423"/>
                  </a:cubicBezTo>
                  <a:cubicBezTo>
                    <a:pt x="996" y="8494"/>
                    <a:pt x="1073" y="8535"/>
                    <a:pt x="1147" y="8535"/>
                  </a:cubicBezTo>
                  <a:cubicBezTo>
                    <a:pt x="1215" y="8535"/>
                    <a:pt x="1281" y="8500"/>
                    <a:pt x="1347" y="8423"/>
                  </a:cubicBezTo>
                  <a:cubicBezTo>
                    <a:pt x="1507" y="8286"/>
                    <a:pt x="1507" y="8149"/>
                    <a:pt x="1347" y="7989"/>
                  </a:cubicBezTo>
                  <a:cubicBezTo>
                    <a:pt x="1279" y="7921"/>
                    <a:pt x="1210" y="7887"/>
                    <a:pt x="1142" y="7887"/>
                  </a:cubicBezTo>
                  <a:close/>
                  <a:moveTo>
                    <a:pt x="12542" y="7983"/>
                  </a:moveTo>
                  <a:cubicBezTo>
                    <a:pt x="12470" y="7983"/>
                    <a:pt x="12400" y="8006"/>
                    <a:pt x="12349" y="8058"/>
                  </a:cubicBezTo>
                  <a:cubicBezTo>
                    <a:pt x="12235" y="8172"/>
                    <a:pt x="12235" y="8377"/>
                    <a:pt x="12349" y="8492"/>
                  </a:cubicBezTo>
                  <a:cubicBezTo>
                    <a:pt x="12409" y="8552"/>
                    <a:pt x="12488" y="8580"/>
                    <a:pt x="12567" y="8580"/>
                  </a:cubicBezTo>
                  <a:cubicBezTo>
                    <a:pt x="12637" y="8580"/>
                    <a:pt x="12706" y="8558"/>
                    <a:pt x="12760" y="8514"/>
                  </a:cubicBezTo>
                  <a:cubicBezTo>
                    <a:pt x="12874" y="8377"/>
                    <a:pt x="12897" y="8195"/>
                    <a:pt x="12782" y="8081"/>
                  </a:cubicBezTo>
                  <a:cubicBezTo>
                    <a:pt x="12720" y="8018"/>
                    <a:pt x="12629" y="7983"/>
                    <a:pt x="12542" y="7983"/>
                  </a:cubicBezTo>
                  <a:close/>
                  <a:moveTo>
                    <a:pt x="2089" y="7981"/>
                  </a:moveTo>
                  <a:cubicBezTo>
                    <a:pt x="2020" y="7981"/>
                    <a:pt x="1949" y="8015"/>
                    <a:pt x="1872" y="8081"/>
                  </a:cubicBezTo>
                  <a:cubicBezTo>
                    <a:pt x="1735" y="8241"/>
                    <a:pt x="1735" y="8377"/>
                    <a:pt x="1872" y="8514"/>
                  </a:cubicBezTo>
                  <a:cubicBezTo>
                    <a:pt x="1946" y="8589"/>
                    <a:pt x="2020" y="8629"/>
                    <a:pt x="2094" y="8629"/>
                  </a:cubicBezTo>
                  <a:cubicBezTo>
                    <a:pt x="2157" y="8629"/>
                    <a:pt x="2220" y="8600"/>
                    <a:pt x="2283" y="8537"/>
                  </a:cubicBezTo>
                  <a:cubicBezTo>
                    <a:pt x="2443" y="8377"/>
                    <a:pt x="2443" y="8241"/>
                    <a:pt x="2306" y="8104"/>
                  </a:cubicBezTo>
                  <a:cubicBezTo>
                    <a:pt x="2235" y="8021"/>
                    <a:pt x="2163" y="7981"/>
                    <a:pt x="2089" y="7981"/>
                  </a:cubicBezTo>
                  <a:close/>
                  <a:moveTo>
                    <a:pt x="13548" y="8051"/>
                  </a:moveTo>
                  <a:cubicBezTo>
                    <a:pt x="13460" y="8051"/>
                    <a:pt x="13370" y="8086"/>
                    <a:pt x="13307" y="8149"/>
                  </a:cubicBezTo>
                  <a:cubicBezTo>
                    <a:pt x="13193" y="8263"/>
                    <a:pt x="13193" y="8469"/>
                    <a:pt x="13330" y="8583"/>
                  </a:cubicBezTo>
                  <a:cubicBezTo>
                    <a:pt x="13384" y="8626"/>
                    <a:pt x="13458" y="8649"/>
                    <a:pt x="13534" y="8649"/>
                  </a:cubicBezTo>
                  <a:cubicBezTo>
                    <a:pt x="13618" y="8649"/>
                    <a:pt x="13704" y="8620"/>
                    <a:pt x="13764" y="8560"/>
                  </a:cubicBezTo>
                  <a:cubicBezTo>
                    <a:pt x="13855" y="8446"/>
                    <a:pt x="13855" y="8241"/>
                    <a:pt x="13741" y="8126"/>
                  </a:cubicBezTo>
                  <a:cubicBezTo>
                    <a:pt x="13690" y="8075"/>
                    <a:pt x="13620" y="8051"/>
                    <a:pt x="13548" y="8051"/>
                  </a:cubicBezTo>
                  <a:close/>
                  <a:moveTo>
                    <a:pt x="3036" y="8081"/>
                  </a:moveTo>
                  <a:cubicBezTo>
                    <a:pt x="2968" y="8104"/>
                    <a:pt x="2876" y="8081"/>
                    <a:pt x="2831" y="8172"/>
                  </a:cubicBezTo>
                  <a:cubicBezTo>
                    <a:pt x="2785" y="8218"/>
                    <a:pt x="2762" y="8263"/>
                    <a:pt x="2739" y="8286"/>
                  </a:cubicBezTo>
                  <a:cubicBezTo>
                    <a:pt x="2716" y="8355"/>
                    <a:pt x="2739" y="8446"/>
                    <a:pt x="2739" y="8514"/>
                  </a:cubicBezTo>
                  <a:cubicBezTo>
                    <a:pt x="2762" y="8537"/>
                    <a:pt x="2808" y="8583"/>
                    <a:pt x="2831" y="8606"/>
                  </a:cubicBezTo>
                  <a:cubicBezTo>
                    <a:pt x="2876" y="8697"/>
                    <a:pt x="2945" y="8720"/>
                    <a:pt x="3036" y="8720"/>
                  </a:cubicBezTo>
                  <a:cubicBezTo>
                    <a:pt x="3105" y="8720"/>
                    <a:pt x="3173" y="8697"/>
                    <a:pt x="3241" y="8629"/>
                  </a:cubicBezTo>
                  <a:cubicBezTo>
                    <a:pt x="3310" y="8560"/>
                    <a:pt x="3356" y="8492"/>
                    <a:pt x="3356" y="8400"/>
                  </a:cubicBezTo>
                  <a:cubicBezTo>
                    <a:pt x="3356" y="8332"/>
                    <a:pt x="3333" y="8263"/>
                    <a:pt x="3264" y="8195"/>
                  </a:cubicBezTo>
                  <a:cubicBezTo>
                    <a:pt x="3196" y="8126"/>
                    <a:pt x="3127" y="8081"/>
                    <a:pt x="3036" y="8081"/>
                  </a:cubicBezTo>
                  <a:close/>
                  <a:moveTo>
                    <a:pt x="14447" y="8129"/>
                  </a:moveTo>
                  <a:cubicBezTo>
                    <a:pt x="14371" y="8129"/>
                    <a:pt x="14297" y="8152"/>
                    <a:pt x="14243" y="8195"/>
                  </a:cubicBezTo>
                  <a:cubicBezTo>
                    <a:pt x="14129" y="8309"/>
                    <a:pt x="14129" y="8514"/>
                    <a:pt x="14243" y="8629"/>
                  </a:cubicBezTo>
                  <a:cubicBezTo>
                    <a:pt x="14303" y="8688"/>
                    <a:pt x="14381" y="8723"/>
                    <a:pt x="14462" y="8723"/>
                  </a:cubicBezTo>
                  <a:cubicBezTo>
                    <a:pt x="14536" y="8723"/>
                    <a:pt x="14612" y="8694"/>
                    <a:pt x="14677" y="8629"/>
                  </a:cubicBezTo>
                  <a:cubicBezTo>
                    <a:pt x="14768" y="8537"/>
                    <a:pt x="14791" y="8332"/>
                    <a:pt x="14677" y="8218"/>
                  </a:cubicBezTo>
                  <a:cubicBezTo>
                    <a:pt x="14617" y="8157"/>
                    <a:pt x="14531" y="8129"/>
                    <a:pt x="14447" y="8129"/>
                  </a:cubicBezTo>
                  <a:close/>
                  <a:moveTo>
                    <a:pt x="3972" y="8149"/>
                  </a:moveTo>
                  <a:cubicBezTo>
                    <a:pt x="3903" y="8149"/>
                    <a:pt x="3835" y="8172"/>
                    <a:pt x="3766" y="8241"/>
                  </a:cubicBezTo>
                  <a:cubicBezTo>
                    <a:pt x="3675" y="8309"/>
                    <a:pt x="3652" y="8377"/>
                    <a:pt x="3652" y="8469"/>
                  </a:cubicBezTo>
                  <a:cubicBezTo>
                    <a:pt x="3652" y="8537"/>
                    <a:pt x="3675" y="8606"/>
                    <a:pt x="3744" y="8674"/>
                  </a:cubicBezTo>
                  <a:cubicBezTo>
                    <a:pt x="3812" y="8743"/>
                    <a:pt x="3881" y="8788"/>
                    <a:pt x="3949" y="8788"/>
                  </a:cubicBezTo>
                  <a:cubicBezTo>
                    <a:pt x="4040" y="8788"/>
                    <a:pt x="4132" y="8788"/>
                    <a:pt x="4154" y="8697"/>
                  </a:cubicBezTo>
                  <a:cubicBezTo>
                    <a:pt x="4269" y="8651"/>
                    <a:pt x="4269" y="8537"/>
                    <a:pt x="4269" y="8469"/>
                  </a:cubicBezTo>
                  <a:cubicBezTo>
                    <a:pt x="4269" y="8400"/>
                    <a:pt x="4246" y="8309"/>
                    <a:pt x="4177" y="8263"/>
                  </a:cubicBezTo>
                  <a:cubicBezTo>
                    <a:pt x="4109" y="8195"/>
                    <a:pt x="4040" y="8149"/>
                    <a:pt x="3972" y="8149"/>
                  </a:cubicBezTo>
                  <a:close/>
                  <a:moveTo>
                    <a:pt x="15407" y="8218"/>
                  </a:moveTo>
                  <a:cubicBezTo>
                    <a:pt x="15339" y="8218"/>
                    <a:pt x="15225" y="8263"/>
                    <a:pt x="15179" y="8309"/>
                  </a:cubicBezTo>
                  <a:cubicBezTo>
                    <a:pt x="15088" y="8423"/>
                    <a:pt x="15088" y="8606"/>
                    <a:pt x="15179" y="8720"/>
                  </a:cubicBezTo>
                  <a:cubicBezTo>
                    <a:pt x="15242" y="8783"/>
                    <a:pt x="15332" y="8818"/>
                    <a:pt x="15420" y="8818"/>
                  </a:cubicBezTo>
                  <a:cubicBezTo>
                    <a:pt x="15491" y="8818"/>
                    <a:pt x="15561" y="8794"/>
                    <a:pt x="15613" y="8743"/>
                  </a:cubicBezTo>
                  <a:cubicBezTo>
                    <a:pt x="15658" y="8674"/>
                    <a:pt x="15704" y="8629"/>
                    <a:pt x="15704" y="8537"/>
                  </a:cubicBezTo>
                  <a:cubicBezTo>
                    <a:pt x="15704" y="8446"/>
                    <a:pt x="15658" y="8377"/>
                    <a:pt x="15636" y="8309"/>
                  </a:cubicBezTo>
                  <a:cubicBezTo>
                    <a:pt x="15590" y="8263"/>
                    <a:pt x="15453" y="8218"/>
                    <a:pt x="15407" y="8218"/>
                  </a:cubicBezTo>
                  <a:close/>
                  <a:moveTo>
                    <a:pt x="4919" y="8269"/>
                  </a:moveTo>
                  <a:cubicBezTo>
                    <a:pt x="4839" y="8269"/>
                    <a:pt x="4759" y="8298"/>
                    <a:pt x="4702" y="8355"/>
                  </a:cubicBezTo>
                  <a:cubicBezTo>
                    <a:pt x="4588" y="8469"/>
                    <a:pt x="4588" y="8674"/>
                    <a:pt x="4702" y="8788"/>
                  </a:cubicBezTo>
                  <a:cubicBezTo>
                    <a:pt x="4763" y="8836"/>
                    <a:pt x="4842" y="8866"/>
                    <a:pt x="4920" y="8866"/>
                  </a:cubicBezTo>
                  <a:cubicBezTo>
                    <a:pt x="4990" y="8866"/>
                    <a:pt x="5059" y="8842"/>
                    <a:pt x="5113" y="8788"/>
                  </a:cubicBezTo>
                  <a:cubicBezTo>
                    <a:pt x="5250" y="8674"/>
                    <a:pt x="5250" y="8469"/>
                    <a:pt x="5136" y="8355"/>
                  </a:cubicBezTo>
                  <a:cubicBezTo>
                    <a:pt x="5079" y="8298"/>
                    <a:pt x="4999" y="8269"/>
                    <a:pt x="4919" y="8269"/>
                  </a:cubicBezTo>
                  <a:close/>
                  <a:moveTo>
                    <a:pt x="16366" y="8309"/>
                  </a:moveTo>
                  <a:cubicBezTo>
                    <a:pt x="16275" y="8309"/>
                    <a:pt x="16206" y="8355"/>
                    <a:pt x="16138" y="8400"/>
                  </a:cubicBezTo>
                  <a:cubicBezTo>
                    <a:pt x="16115" y="8469"/>
                    <a:pt x="16046" y="8514"/>
                    <a:pt x="16046" y="8606"/>
                  </a:cubicBezTo>
                  <a:cubicBezTo>
                    <a:pt x="16069" y="8674"/>
                    <a:pt x="16115" y="8788"/>
                    <a:pt x="16138" y="8834"/>
                  </a:cubicBezTo>
                  <a:cubicBezTo>
                    <a:pt x="16198" y="8882"/>
                    <a:pt x="16277" y="8911"/>
                    <a:pt x="16355" y="8911"/>
                  </a:cubicBezTo>
                  <a:cubicBezTo>
                    <a:pt x="16426" y="8911"/>
                    <a:pt x="16495" y="8888"/>
                    <a:pt x="16549" y="8834"/>
                  </a:cubicBezTo>
                  <a:cubicBezTo>
                    <a:pt x="16686" y="8720"/>
                    <a:pt x="16686" y="8514"/>
                    <a:pt x="16571" y="8400"/>
                  </a:cubicBezTo>
                  <a:cubicBezTo>
                    <a:pt x="16526" y="8355"/>
                    <a:pt x="16457" y="8332"/>
                    <a:pt x="16366" y="8309"/>
                  </a:cubicBezTo>
                  <a:close/>
                  <a:moveTo>
                    <a:pt x="5855" y="8360"/>
                  </a:moveTo>
                  <a:cubicBezTo>
                    <a:pt x="5775" y="8360"/>
                    <a:pt x="5695" y="8389"/>
                    <a:pt x="5638" y="8446"/>
                  </a:cubicBezTo>
                  <a:cubicBezTo>
                    <a:pt x="5524" y="8560"/>
                    <a:pt x="5524" y="8765"/>
                    <a:pt x="5661" y="8880"/>
                  </a:cubicBezTo>
                  <a:cubicBezTo>
                    <a:pt x="5718" y="8937"/>
                    <a:pt x="5792" y="8965"/>
                    <a:pt x="5866" y="8965"/>
                  </a:cubicBezTo>
                  <a:cubicBezTo>
                    <a:pt x="5941" y="8965"/>
                    <a:pt x="6015" y="8937"/>
                    <a:pt x="6072" y="8880"/>
                  </a:cubicBezTo>
                  <a:cubicBezTo>
                    <a:pt x="6186" y="8743"/>
                    <a:pt x="6186" y="8560"/>
                    <a:pt x="6072" y="8446"/>
                  </a:cubicBezTo>
                  <a:cubicBezTo>
                    <a:pt x="6015" y="8389"/>
                    <a:pt x="5935" y="8360"/>
                    <a:pt x="5855" y="8360"/>
                  </a:cubicBezTo>
                  <a:close/>
                  <a:moveTo>
                    <a:pt x="17268" y="8400"/>
                  </a:moveTo>
                  <a:cubicBezTo>
                    <a:pt x="17182" y="8400"/>
                    <a:pt x="17096" y="8423"/>
                    <a:pt x="17051" y="8469"/>
                  </a:cubicBezTo>
                  <a:cubicBezTo>
                    <a:pt x="16959" y="8583"/>
                    <a:pt x="16982" y="8834"/>
                    <a:pt x="17074" y="8902"/>
                  </a:cubicBezTo>
                  <a:cubicBezTo>
                    <a:pt x="17119" y="8948"/>
                    <a:pt x="17205" y="8971"/>
                    <a:pt x="17288" y="8971"/>
                  </a:cubicBezTo>
                  <a:cubicBezTo>
                    <a:pt x="17370" y="8971"/>
                    <a:pt x="17450" y="8948"/>
                    <a:pt x="17484" y="8902"/>
                  </a:cubicBezTo>
                  <a:cubicBezTo>
                    <a:pt x="17599" y="8811"/>
                    <a:pt x="17576" y="8560"/>
                    <a:pt x="17484" y="8469"/>
                  </a:cubicBezTo>
                  <a:cubicBezTo>
                    <a:pt x="17439" y="8423"/>
                    <a:pt x="17353" y="8400"/>
                    <a:pt x="17268" y="8400"/>
                  </a:cubicBezTo>
                  <a:close/>
                  <a:moveTo>
                    <a:pt x="6814" y="8406"/>
                  </a:moveTo>
                  <a:cubicBezTo>
                    <a:pt x="6734" y="8406"/>
                    <a:pt x="6654" y="8435"/>
                    <a:pt x="6597" y="8492"/>
                  </a:cubicBezTo>
                  <a:cubicBezTo>
                    <a:pt x="6483" y="8606"/>
                    <a:pt x="6483" y="8811"/>
                    <a:pt x="6597" y="8902"/>
                  </a:cubicBezTo>
                  <a:cubicBezTo>
                    <a:pt x="6656" y="8974"/>
                    <a:pt x="6735" y="9008"/>
                    <a:pt x="6816" y="9008"/>
                  </a:cubicBezTo>
                  <a:cubicBezTo>
                    <a:pt x="6889" y="9008"/>
                    <a:pt x="6965" y="8980"/>
                    <a:pt x="7030" y="8925"/>
                  </a:cubicBezTo>
                  <a:cubicBezTo>
                    <a:pt x="7145" y="8811"/>
                    <a:pt x="7145" y="8606"/>
                    <a:pt x="7030" y="8492"/>
                  </a:cubicBezTo>
                  <a:cubicBezTo>
                    <a:pt x="6973" y="8435"/>
                    <a:pt x="6894" y="8406"/>
                    <a:pt x="6814" y="8406"/>
                  </a:cubicBezTo>
                  <a:close/>
                  <a:moveTo>
                    <a:pt x="7753" y="8500"/>
                  </a:moveTo>
                  <a:cubicBezTo>
                    <a:pt x="7680" y="8500"/>
                    <a:pt x="7610" y="8528"/>
                    <a:pt x="7555" y="8583"/>
                  </a:cubicBezTo>
                  <a:cubicBezTo>
                    <a:pt x="7441" y="8697"/>
                    <a:pt x="7441" y="8902"/>
                    <a:pt x="7555" y="9017"/>
                  </a:cubicBezTo>
                  <a:cubicBezTo>
                    <a:pt x="7613" y="9074"/>
                    <a:pt x="7687" y="9102"/>
                    <a:pt x="7761" y="9102"/>
                  </a:cubicBezTo>
                  <a:cubicBezTo>
                    <a:pt x="7835" y="9102"/>
                    <a:pt x="7909" y="9074"/>
                    <a:pt x="7966" y="9017"/>
                  </a:cubicBezTo>
                  <a:cubicBezTo>
                    <a:pt x="8080" y="8902"/>
                    <a:pt x="8103" y="8720"/>
                    <a:pt x="7989" y="8606"/>
                  </a:cubicBezTo>
                  <a:cubicBezTo>
                    <a:pt x="7918" y="8534"/>
                    <a:pt x="7833" y="8500"/>
                    <a:pt x="7753" y="8500"/>
                  </a:cubicBezTo>
                  <a:close/>
                  <a:moveTo>
                    <a:pt x="8732" y="8599"/>
                  </a:moveTo>
                  <a:cubicBezTo>
                    <a:pt x="8644" y="8599"/>
                    <a:pt x="8554" y="8634"/>
                    <a:pt x="8491" y="8697"/>
                  </a:cubicBezTo>
                  <a:cubicBezTo>
                    <a:pt x="8377" y="8811"/>
                    <a:pt x="8377" y="9017"/>
                    <a:pt x="8514" y="9131"/>
                  </a:cubicBezTo>
                  <a:cubicBezTo>
                    <a:pt x="8568" y="9174"/>
                    <a:pt x="8637" y="9197"/>
                    <a:pt x="8707" y="9197"/>
                  </a:cubicBezTo>
                  <a:cubicBezTo>
                    <a:pt x="8785" y="9197"/>
                    <a:pt x="8865" y="9168"/>
                    <a:pt x="8925" y="9108"/>
                  </a:cubicBezTo>
                  <a:cubicBezTo>
                    <a:pt x="9039" y="8994"/>
                    <a:pt x="9039" y="8788"/>
                    <a:pt x="8925" y="8674"/>
                  </a:cubicBezTo>
                  <a:cubicBezTo>
                    <a:pt x="8874" y="8623"/>
                    <a:pt x="8804" y="8599"/>
                    <a:pt x="8732" y="8599"/>
                  </a:cubicBezTo>
                  <a:close/>
                  <a:moveTo>
                    <a:pt x="9644" y="8680"/>
                  </a:moveTo>
                  <a:cubicBezTo>
                    <a:pt x="9564" y="8680"/>
                    <a:pt x="9484" y="8708"/>
                    <a:pt x="9427" y="8765"/>
                  </a:cubicBezTo>
                  <a:cubicBezTo>
                    <a:pt x="9313" y="8880"/>
                    <a:pt x="9313" y="9062"/>
                    <a:pt x="9427" y="9199"/>
                  </a:cubicBezTo>
                  <a:cubicBezTo>
                    <a:pt x="9479" y="9251"/>
                    <a:pt x="9548" y="9274"/>
                    <a:pt x="9620" y="9274"/>
                  </a:cubicBezTo>
                  <a:cubicBezTo>
                    <a:pt x="9708" y="9274"/>
                    <a:pt x="9798" y="9239"/>
                    <a:pt x="9861" y="9176"/>
                  </a:cubicBezTo>
                  <a:cubicBezTo>
                    <a:pt x="9952" y="9062"/>
                    <a:pt x="9952" y="8857"/>
                    <a:pt x="9861" y="8765"/>
                  </a:cubicBezTo>
                  <a:cubicBezTo>
                    <a:pt x="9804" y="8708"/>
                    <a:pt x="9724" y="8680"/>
                    <a:pt x="9644" y="8680"/>
                  </a:cubicBezTo>
                  <a:close/>
                  <a:moveTo>
                    <a:pt x="10568" y="8760"/>
                  </a:moveTo>
                  <a:cubicBezTo>
                    <a:pt x="10498" y="8760"/>
                    <a:pt x="10442" y="8800"/>
                    <a:pt x="10386" y="8857"/>
                  </a:cubicBezTo>
                  <a:cubicBezTo>
                    <a:pt x="10249" y="8948"/>
                    <a:pt x="10249" y="9154"/>
                    <a:pt x="10386" y="9290"/>
                  </a:cubicBezTo>
                  <a:cubicBezTo>
                    <a:pt x="10431" y="9313"/>
                    <a:pt x="10477" y="9359"/>
                    <a:pt x="10568" y="9359"/>
                  </a:cubicBezTo>
                  <a:cubicBezTo>
                    <a:pt x="10660" y="9359"/>
                    <a:pt x="10728" y="9336"/>
                    <a:pt x="10797" y="9290"/>
                  </a:cubicBezTo>
                  <a:cubicBezTo>
                    <a:pt x="10819" y="9268"/>
                    <a:pt x="10888" y="9108"/>
                    <a:pt x="10888" y="9108"/>
                  </a:cubicBezTo>
                  <a:cubicBezTo>
                    <a:pt x="10911" y="9017"/>
                    <a:pt x="10865" y="8925"/>
                    <a:pt x="10797" y="8857"/>
                  </a:cubicBezTo>
                  <a:cubicBezTo>
                    <a:pt x="10774" y="8811"/>
                    <a:pt x="10683" y="8788"/>
                    <a:pt x="10614" y="8765"/>
                  </a:cubicBezTo>
                  <a:cubicBezTo>
                    <a:pt x="10598" y="8761"/>
                    <a:pt x="10582" y="8760"/>
                    <a:pt x="10568" y="8760"/>
                  </a:cubicBezTo>
                  <a:close/>
                  <a:moveTo>
                    <a:pt x="69" y="8788"/>
                  </a:moveTo>
                  <a:cubicBezTo>
                    <a:pt x="23" y="8788"/>
                    <a:pt x="0" y="8811"/>
                    <a:pt x="0" y="8857"/>
                  </a:cubicBezTo>
                  <a:cubicBezTo>
                    <a:pt x="23" y="9017"/>
                    <a:pt x="23" y="9199"/>
                    <a:pt x="46" y="9359"/>
                  </a:cubicBezTo>
                  <a:cubicBezTo>
                    <a:pt x="46" y="9382"/>
                    <a:pt x="57" y="9387"/>
                    <a:pt x="74" y="9387"/>
                  </a:cubicBezTo>
                  <a:cubicBezTo>
                    <a:pt x="92" y="9387"/>
                    <a:pt x="114" y="9382"/>
                    <a:pt x="137" y="9382"/>
                  </a:cubicBezTo>
                  <a:cubicBezTo>
                    <a:pt x="251" y="9382"/>
                    <a:pt x="343" y="9313"/>
                    <a:pt x="388" y="9222"/>
                  </a:cubicBezTo>
                  <a:cubicBezTo>
                    <a:pt x="434" y="9085"/>
                    <a:pt x="434" y="8971"/>
                    <a:pt x="320" y="8857"/>
                  </a:cubicBezTo>
                  <a:cubicBezTo>
                    <a:pt x="251" y="8788"/>
                    <a:pt x="160" y="8788"/>
                    <a:pt x="69" y="8788"/>
                  </a:cubicBezTo>
                  <a:close/>
                  <a:moveTo>
                    <a:pt x="11561" y="8857"/>
                  </a:moveTo>
                  <a:cubicBezTo>
                    <a:pt x="11476" y="8857"/>
                    <a:pt x="11390" y="8880"/>
                    <a:pt x="11344" y="8925"/>
                  </a:cubicBezTo>
                  <a:cubicBezTo>
                    <a:pt x="11253" y="9017"/>
                    <a:pt x="11253" y="9268"/>
                    <a:pt x="11344" y="9359"/>
                  </a:cubicBezTo>
                  <a:cubicBezTo>
                    <a:pt x="11393" y="9396"/>
                    <a:pt x="11481" y="9419"/>
                    <a:pt x="11567" y="9419"/>
                  </a:cubicBezTo>
                  <a:cubicBezTo>
                    <a:pt x="11641" y="9419"/>
                    <a:pt x="11713" y="9401"/>
                    <a:pt x="11755" y="9359"/>
                  </a:cubicBezTo>
                  <a:cubicBezTo>
                    <a:pt x="11869" y="9268"/>
                    <a:pt x="11869" y="9017"/>
                    <a:pt x="11778" y="8925"/>
                  </a:cubicBezTo>
                  <a:cubicBezTo>
                    <a:pt x="11732" y="8880"/>
                    <a:pt x="11647" y="8857"/>
                    <a:pt x="11561" y="8857"/>
                  </a:cubicBezTo>
                  <a:close/>
                  <a:moveTo>
                    <a:pt x="1047" y="8862"/>
                  </a:moveTo>
                  <a:cubicBezTo>
                    <a:pt x="970" y="8862"/>
                    <a:pt x="890" y="8891"/>
                    <a:pt x="822" y="8948"/>
                  </a:cubicBezTo>
                  <a:cubicBezTo>
                    <a:pt x="708" y="9062"/>
                    <a:pt x="708" y="9268"/>
                    <a:pt x="822" y="9382"/>
                  </a:cubicBezTo>
                  <a:cubicBezTo>
                    <a:pt x="882" y="9430"/>
                    <a:pt x="968" y="9459"/>
                    <a:pt x="1052" y="9459"/>
                  </a:cubicBezTo>
                  <a:cubicBezTo>
                    <a:pt x="1127" y="9459"/>
                    <a:pt x="1202" y="9436"/>
                    <a:pt x="1256" y="9382"/>
                  </a:cubicBezTo>
                  <a:cubicBezTo>
                    <a:pt x="1370" y="9268"/>
                    <a:pt x="1370" y="9062"/>
                    <a:pt x="1256" y="8948"/>
                  </a:cubicBezTo>
                  <a:cubicBezTo>
                    <a:pt x="1199" y="8891"/>
                    <a:pt x="1124" y="8862"/>
                    <a:pt x="1047" y="8862"/>
                  </a:cubicBezTo>
                  <a:close/>
                  <a:moveTo>
                    <a:pt x="12497" y="8925"/>
                  </a:moveTo>
                  <a:cubicBezTo>
                    <a:pt x="12412" y="8925"/>
                    <a:pt x="12326" y="8948"/>
                    <a:pt x="12280" y="8994"/>
                  </a:cubicBezTo>
                  <a:cubicBezTo>
                    <a:pt x="12189" y="9085"/>
                    <a:pt x="12166" y="9336"/>
                    <a:pt x="12280" y="9427"/>
                  </a:cubicBezTo>
                  <a:cubicBezTo>
                    <a:pt x="12315" y="9473"/>
                    <a:pt x="12394" y="9496"/>
                    <a:pt x="12477" y="9496"/>
                  </a:cubicBezTo>
                  <a:cubicBezTo>
                    <a:pt x="12560" y="9496"/>
                    <a:pt x="12646" y="9473"/>
                    <a:pt x="12691" y="9427"/>
                  </a:cubicBezTo>
                  <a:cubicBezTo>
                    <a:pt x="12782" y="9336"/>
                    <a:pt x="12805" y="9108"/>
                    <a:pt x="12714" y="8994"/>
                  </a:cubicBezTo>
                  <a:cubicBezTo>
                    <a:pt x="12668" y="8948"/>
                    <a:pt x="12583" y="8925"/>
                    <a:pt x="12497" y="8925"/>
                  </a:cubicBezTo>
                  <a:close/>
                  <a:moveTo>
                    <a:pt x="1997" y="8954"/>
                  </a:moveTo>
                  <a:cubicBezTo>
                    <a:pt x="1918" y="8954"/>
                    <a:pt x="1838" y="8982"/>
                    <a:pt x="1781" y="9039"/>
                  </a:cubicBezTo>
                  <a:cubicBezTo>
                    <a:pt x="1667" y="9154"/>
                    <a:pt x="1667" y="9359"/>
                    <a:pt x="1781" y="9473"/>
                  </a:cubicBezTo>
                  <a:cubicBezTo>
                    <a:pt x="1838" y="9530"/>
                    <a:pt x="1918" y="9559"/>
                    <a:pt x="1995" y="9559"/>
                  </a:cubicBezTo>
                  <a:cubicBezTo>
                    <a:pt x="2072" y="9559"/>
                    <a:pt x="2146" y="9530"/>
                    <a:pt x="2192" y="9473"/>
                  </a:cubicBezTo>
                  <a:cubicBezTo>
                    <a:pt x="2328" y="9359"/>
                    <a:pt x="2328" y="9154"/>
                    <a:pt x="2214" y="9039"/>
                  </a:cubicBezTo>
                  <a:cubicBezTo>
                    <a:pt x="2157" y="8982"/>
                    <a:pt x="2077" y="8954"/>
                    <a:pt x="1997" y="8954"/>
                  </a:cubicBezTo>
                  <a:close/>
                  <a:moveTo>
                    <a:pt x="13444" y="9017"/>
                  </a:moveTo>
                  <a:cubicBezTo>
                    <a:pt x="13376" y="9017"/>
                    <a:pt x="13285" y="9062"/>
                    <a:pt x="13216" y="9085"/>
                  </a:cubicBezTo>
                  <a:cubicBezTo>
                    <a:pt x="13193" y="9154"/>
                    <a:pt x="13148" y="9222"/>
                    <a:pt x="13148" y="9313"/>
                  </a:cubicBezTo>
                  <a:cubicBezTo>
                    <a:pt x="13125" y="9382"/>
                    <a:pt x="13170" y="9450"/>
                    <a:pt x="13239" y="9519"/>
                  </a:cubicBezTo>
                  <a:cubicBezTo>
                    <a:pt x="13262" y="9564"/>
                    <a:pt x="13376" y="9587"/>
                    <a:pt x="13444" y="9587"/>
                  </a:cubicBezTo>
                  <a:cubicBezTo>
                    <a:pt x="13513" y="9587"/>
                    <a:pt x="13581" y="9564"/>
                    <a:pt x="13627" y="9519"/>
                  </a:cubicBezTo>
                  <a:cubicBezTo>
                    <a:pt x="13695" y="9473"/>
                    <a:pt x="13718" y="9382"/>
                    <a:pt x="13718" y="9313"/>
                  </a:cubicBezTo>
                  <a:cubicBezTo>
                    <a:pt x="13718" y="9245"/>
                    <a:pt x="13695" y="9154"/>
                    <a:pt x="13650" y="9108"/>
                  </a:cubicBezTo>
                  <a:cubicBezTo>
                    <a:pt x="13604" y="9039"/>
                    <a:pt x="13513" y="9017"/>
                    <a:pt x="13444" y="9017"/>
                  </a:cubicBezTo>
                  <a:close/>
                  <a:moveTo>
                    <a:pt x="2937" y="9048"/>
                  </a:moveTo>
                  <a:cubicBezTo>
                    <a:pt x="2864" y="9048"/>
                    <a:pt x="2794" y="9076"/>
                    <a:pt x="2739" y="9131"/>
                  </a:cubicBezTo>
                  <a:cubicBezTo>
                    <a:pt x="2625" y="9245"/>
                    <a:pt x="2602" y="9450"/>
                    <a:pt x="2739" y="9564"/>
                  </a:cubicBezTo>
                  <a:cubicBezTo>
                    <a:pt x="2785" y="9621"/>
                    <a:pt x="2859" y="9650"/>
                    <a:pt x="2936" y="9650"/>
                  </a:cubicBezTo>
                  <a:cubicBezTo>
                    <a:pt x="3013" y="9650"/>
                    <a:pt x="3093" y="9621"/>
                    <a:pt x="3150" y="9564"/>
                  </a:cubicBezTo>
                  <a:cubicBezTo>
                    <a:pt x="3264" y="9450"/>
                    <a:pt x="3264" y="9268"/>
                    <a:pt x="3173" y="9154"/>
                  </a:cubicBezTo>
                  <a:cubicBezTo>
                    <a:pt x="3101" y="9082"/>
                    <a:pt x="3017" y="9048"/>
                    <a:pt x="2937" y="9048"/>
                  </a:cubicBezTo>
                  <a:close/>
                  <a:moveTo>
                    <a:pt x="14380" y="9108"/>
                  </a:moveTo>
                  <a:cubicBezTo>
                    <a:pt x="14312" y="9108"/>
                    <a:pt x="14220" y="9131"/>
                    <a:pt x="14175" y="9199"/>
                  </a:cubicBezTo>
                  <a:cubicBezTo>
                    <a:pt x="14129" y="9222"/>
                    <a:pt x="14083" y="9313"/>
                    <a:pt x="14083" y="9382"/>
                  </a:cubicBezTo>
                  <a:cubicBezTo>
                    <a:pt x="14083" y="9450"/>
                    <a:pt x="14129" y="9542"/>
                    <a:pt x="14175" y="9587"/>
                  </a:cubicBezTo>
                  <a:cubicBezTo>
                    <a:pt x="14220" y="9656"/>
                    <a:pt x="14312" y="9678"/>
                    <a:pt x="14380" y="9678"/>
                  </a:cubicBezTo>
                  <a:cubicBezTo>
                    <a:pt x="14393" y="9683"/>
                    <a:pt x="14406" y="9685"/>
                    <a:pt x="14420" y="9685"/>
                  </a:cubicBezTo>
                  <a:cubicBezTo>
                    <a:pt x="14481" y="9685"/>
                    <a:pt x="14548" y="9647"/>
                    <a:pt x="14586" y="9610"/>
                  </a:cubicBezTo>
                  <a:cubicBezTo>
                    <a:pt x="14631" y="9564"/>
                    <a:pt x="14677" y="9473"/>
                    <a:pt x="14677" y="9405"/>
                  </a:cubicBezTo>
                  <a:cubicBezTo>
                    <a:pt x="14677" y="9336"/>
                    <a:pt x="14631" y="9268"/>
                    <a:pt x="14608" y="9176"/>
                  </a:cubicBezTo>
                  <a:cubicBezTo>
                    <a:pt x="14540" y="9154"/>
                    <a:pt x="14449" y="9108"/>
                    <a:pt x="14380" y="9108"/>
                  </a:cubicBezTo>
                  <a:close/>
                  <a:moveTo>
                    <a:pt x="3858" y="9116"/>
                  </a:moveTo>
                  <a:cubicBezTo>
                    <a:pt x="3782" y="9116"/>
                    <a:pt x="3707" y="9145"/>
                    <a:pt x="3652" y="9199"/>
                  </a:cubicBezTo>
                  <a:cubicBezTo>
                    <a:pt x="3538" y="9313"/>
                    <a:pt x="3538" y="9519"/>
                    <a:pt x="3652" y="9633"/>
                  </a:cubicBezTo>
                  <a:cubicBezTo>
                    <a:pt x="3709" y="9690"/>
                    <a:pt x="3784" y="9718"/>
                    <a:pt x="3861" y="9718"/>
                  </a:cubicBezTo>
                  <a:cubicBezTo>
                    <a:pt x="3938" y="9718"/>
                    <a:pt x="4018" y="9690"/>
                    <a:pt x="4086" y="9633"/>
                  </a:cubicBezTo>
                  <a:cubicBezTo>
                    <a:pt x="4200" y="9519"/>
                    <a:pt x="4200" y="9336"/>
                    <a:pt x="4086" y="9222"/>
                  </a:cubicBezTo>
                  <a:cubicBezTo>
                    <a:pt x="4026" y="9150"/>
                    <a:pt x="3942" y="9116"/>
                    <a:pt x="3858" y="9116"/>
                  </a:cubicBezTo>
                  <a:close/>
                  <a:moveTo>
                    <a:pt x="15351" y="9195"/>
                  </a:moveTo>
                  <a:cubicBezTo>
                    <a:pt x="15340" y="9195"/>
                    <a:pt x="15329" y="9196"/>
                    <a:pt x="15316" y="9199"/>
                  </a:cubicBezTo>
                  <a:cubicBezTo>
                    <a:pt x="15248" y="9199"/>
                    <a:pt x="15156" y="9199"/>
                    <a:pt x="15133" y="9268"/>
                  </a:cubicBezTo>
                  <a:cubicBezTo>
                    <a:pt x="15065" y="9313"/>
                    <a:pt x="15019" y="9382"/>
                    <a:pt x="15042" y="9473"/>
                  </a:cubicBezTo>
                  <a:cubicBezTo>
                    <a:pt x="15042" y="9542"/>
                    <a:pt x="15065" y="9610"/>
                    <a:pt x="15111" y="9656"/>
                  </a:cubicBezTo>
                  <a:cubicBezTo>
                    <a:pt x="15179" y="9701"/>
                    <a:pt x="15225" y="9747"/>
                    <a:pt x="15293" y="9747"/>
                  </a:cubicBezTo>
                  <a:cubicBezTo>
                    <a:pt x="15385" y="9747"/>
                    <a:pt x="15430" y="9747"/>
                    <a:pt x="15499" y="9678"/>
                  </a:cubicBezTo>
                  <a:cubicBezTo>
                    <a:pt x="15544" y="9610"/>
                    <a:pt x="15590" y="9564"/>
                    <a:pt x="15590" y="9473"/>
                  </a:cubicBezTo>
                  <a:cubicBezTo>
                    <a:pt x="15567" y="9405"/>
                    <a:pt x="15567" y="9336"/>
                    <a:pt x="15499" y="9290"/>
                  </a:cubicBezTo>
                  <a:cubicBezTo>
                    <a:pt x="15459" y="9251"/>
                    <a:pt x="15420" y="9195"/>
                    <a:pt x="15351" y="9195"/>
                  </a:cubicBezTo>
                  <a:close/>
                  <a:moveTo>
                    <a:pt x="4837" y="9196"/>
                  </a:moveTo>
                  <a:cubicBezTo>
                    <a:pt x="4757" y="9196"/>
                    <a:pt x="4676" y="9225"/>
                    <a:pt x="4611" y="9290"/>
                  </a:cubicBezTo>
                  <a:cubicBezTo>
                    <a:pt x="4588" y="9336"/>
                    <a:pt x="4543" y="9382"/>
                    <a:pt x="4543" y="9473"/>
                  </a:cubicBezTo>
                  <a:cubicBezTo>
                    <a:pt x="4543" y="9564"/>
                    <a:pt x="4588" y="9633"/>
                    <a:pt x="4634" y="9701"/>
                  </a:cubicBezTo>
                  <a:cubicBezTo>
                    <a:pt x="4634" y="9724"/>
                    <a:pt x="4794" y="9793"/>
                    <a:pt x="4816" y="9793"/>
                  </a:cubicBezTo>
                  <a:cubicBezTo>
                    <a:pt x="4833" y="9797"/>
                    <a:pt x="4849" y="9799"/>
                    <a:pt x="4865" y="9799"/>
                  </a:cubicBezTo>
                  <a:cubicBezTo>
                    <a:pt x="4933" y="9799"/>
                    <a:pt x="4989" y="9761"/>
                    <a:pt x="5045" y="9724"/>
                  </a:cubicBezTo>
                  <a:cubicBezTo>
                    <a:pt x="5090" y="9678"/>
                    <a:pt x="5136" y="9587"/>
                    <a:pt x="5136" y="9519"/>
                  </a:cubicBezTo>
                  <a:cubicBezTo>
                    <a:pt x="5159" y="9427"/>
                    <a:pt x="5113" y="9359"/>
                    <a:pt x="5068" y="9290"/>
                  </a:cubicBezTo>
                  <a:cubicBezTo>
                    <a:pt x="5008" y="9231"/>
                    <a:pt x="4923" y="9196"/>
                    <a:pt x="4837" y="9196"/>
                  </a:cubicBezTo>
                  <a:close/>
                  <a:moveTo>
                    <a:pt x="16295" y="9286"/>
                  </a:moveTo>
                  <a:cubicBezTo>
                    <a:pt x="16282" y="9286"/>
                    <a:pt x="16267" y="9287"/>
                    <a:pt x="16252" y="9290"/>
                  </a:cubicBezTo>
                  <a:cubicBezTo>
                    <a:pt x="16183" y="9290"/>
                    <a:pt x="16138" y="9313"/>
                    <a:pt x="16069" y="9359"/>
                  </a:cubicBezTo>
                  <a:cubicBezTo>
                    <a:pt x="16024" y="9427"/>
                    <a:pt x="15978" y="9473"/>
                    <a:pt x="15978" y="9564"/>
                  </a:cubicBezTo>
                  <a:cubicBezTo>
                    <a:pt x="16001" y="9633"/>
                    <a:pt x="16001" y="9701"/>
                    <a:pt x="16069" y="9747"/>
                  </a:cubicBezTo>
                  <a:cubicBezTo>
                    <a:pt x="16115" y="9815"/>
                    <a:pt x="16183" y="9838"/>
                    <a:pt x="16252" y="9838"/>
                  </a:cubicBezTo>
                  <a:cubicBezTo>
                    <a:pt x="16343" y="9838"/>
                    <a:pt x="16389" y="9815"/>
                    <a:pt x="16457" y="9747"/>
                  </a:cubicBezTo>
                  <a:cubicBezTo>
                    <a:pt x="16503" y="9701"/>
                    <a:pt x="16549" y="9656"/>
                    <a:pt x="16526" y="9564"/>
                  </a:cubicBezTo>
                  <a:cubicBezTo>
                    <a:pt x="16526" y="9496"/>
                    <a:pt x="16526" y="9427"/>
                    <a:pt x="16457" y="9382"/>
                  </a:cubicBezTo>
                  <a:cubicBezTo>
                    <a:pt x="16418" y="9342"/>
                    <a:pt x="16379" y="9286"/>
                    <a:pt x="16295" y="9286"/>
                  </a:cubicBezTo>
                  <a:close/>
                  <a:moveTo>
                    <a:pt x="5804" y="9296"/>
                  </a:moveTo>
                  <a:cubicBezTo>
                    <a:pt x="5724" y="9296"/>
                    <a:pt x="5638" y="9325"/>
                    <a:pt x="5570" y="9382"/>
                  </a:cubicBezTo>
                  <a:cubicBezTo>
                    <a:pt x="5547" y="9427"/>
                    <a:pt x="5501" y="9496"/>
                    <a:pt x="5501" y="9564"/>
                  </a:cubicBezTo>
                  <a:cubicBezTo>
                    <a:pt x="5478" y="9656"/>
                    <a:pt x="5524" y="9724"/>
                    <a:pt x="5570" y="9793"/>
                  </a:cubicBezTo>
                  <a:cubicBezTo>
                    <a:pt x="5592" y="9815"/>
                    <a:pt x="5729" y="9884"/>
                    <a:pt x="5752" y="9884"/>
                  </a:cubicBezTo>
                  <a:cubicBezTo>
                    <a:pt x="5769" y="9888"/>
                    <a:pt x="5786" y="9890"/>
                    <a:pt x="5802" y="9890"/>
                  </a:cubicBezTo>
                  <a:cubicBezTo>
                    <a:pt x="5876" y="9890"/>
                    <a:pt x="5947" y="9853"/>
                    <a:pt x="6003" y="9815"/>
                  </a:cubicBezTo>
                  <a:cubicBezTo>
                    <a:pt x="6049" y="9770"/>
                    <a:pt x="6072" y="9701"/>
                    <a:pt x="6095" y="9610"/>
                  </a:cubicBezTo>
                  <a:cubicBezTo>
                    <a:pt x="6095" y="9519"/>
                    <a:pt x="6072" y="9450"/>
                    <a:pt x="6003" y="9382"/>
                  </a:cubicBezTo>
                  <a:cubicBezTo>
                    <a:pt x="5958" y="9325"/>
                    <a:pt x="5884" y="9296"/>
                    <a:pt x="5804" y="9296"/>
                  </a:cubicBezTo>
                  <a:close/>
                  <a:moveTo>
                    <a:pt x="17268" y="9354"/>
                  </a:moveTo>
                  <a:cubicBezTo>
                    <a:pt x="17257" y="9354"/>
                    <a:pt x="17246" y="9356"/>
                    <a:pt x="17233" y="9359"/>
                  </a:cubicBezTo>
                  <a:cubicBezTo>
                    <a:pt x="17165" y="9359"/>
                    <a:pt x="17096" y="9382"/>
                    <a:pt x="17051" y="9427"/>
                  </a:cubicBezTo>
                  <a:cubicBezTo>
                    <a:pt x="17005" y="9496"/>
                    <a:pt x="16937" y="9542"/>
                    <a:pt x="16959" y="9633"/>
                  </a:cubicBezTo>
                  <a:cubicBezTo>
                    <a:pt x="16959" y="9701"/>
                    <a:pt x="16959" y="9770"/>
                    <a:pt x="17028" y="9815"/>
                  </a:cubicBezTo>
                  <a:cubicBezTo>
                    <a:pt x="17096" y="9884"/>
                    <a:pt x="17142" y="9907"/>
                    <a:pt x="17233" y="9907"/>
                  </a:cubicBezTo>
                  <a:cubicBezTo>
                    <a:pt x="17325" y="9907"/>
                    <a:pt x="17370" y="9884"/>
                    <a:pt x="17416" y="9838"/>
                  </a:cubicBezTo>
                  <a:cubicBezTo>
                    <a:pt x="17462" y="9770"/>
                    <a:pt x="17507" y="9724"/>
                    <a:pt x="17507" y="9656"/>
                  </a:cubicBezTo>
                  <a:cubicBezTo>
                    <a:pt x="17507" y="9564"/>
                    <a:pt x="17507" y="9496"/>
                    <a:pt x="17439" y="9450"/>
                  </a:cubicBezTo>
                  <a:cubicBezTo>
                    <a:pt x="17380" y="9411"/>
                    <a:pt x="17338" y="9354"/>
                    <a:pt x="17268" y="9354"/>
                  </a:cubicBezTo>
                  <a:close/>
                  <a:moveTo>
                    <a:pt x="6722" y="9382"/>
                  </a:moveTo>
                  <a:cubicBezTo>
                    <a:pt x="6637" y="9382"/>
                    <a:pt x="6551" y="9405"/>
                    <a:pt x="6505" y="9450"/>
                  </a:cubicBezTo>
                  <a:cubicBezTo>
                    <a:pt x="6414" y="9542"/>
                    <a:pt x="6414" y="9770"/>
                    <a:pt x="6505" y="9861"/>
                  </a:cubicBezTo>
                  <a:cubicBezTo>
                    <a:pt x="6557" y="9912"/>
                    <a:pt x="6651" y="9942"/>
                    <a:pt x="6740" y="9942"/>
                  </a:cubicBezTo>
                  <a:cubicBezTo>
                    <a:pt x="6810" y="9942"/>
                    <a:pt x="6876" y="9924"/>
                    <a:pt x="6916" y="9884"/>
                  </a:cubicBezTo>
                  <a:cubicBezTo>
                    <a:pt x="7008" y="9793"/>
                    <a:pt x="7030" y="9542"/>
                    <a:pt x="6939" y="9450"/>
                  </a:cubicBezTo>
                  <a:cubicBezTo>
                    <a:pt x="6894" y="9405"/>
                    <a:pt x="6808" y="9382"/>
                    <a:pt x="6722" y="9382"/>
                  </a:cubicBezTo>
                  <a:close/>
                  <a:moveTo>
                    <a:pt x="7658" y="9473"/>
                  </a:moveTo>
                  <a:cubicBezTo>
                    <a:pt x="7573" y="9473"/>
                    <a:pt x="7487" y="9496"/>
                    <a:pt x="7441" y="9542"/>
                  </a:cubicBezTo>
                  <a:cubicBezTo>
                    <a:pt x="7350" y="9656"/>
                    <a:pt x="7373" y="9884"/>
                    <a:pt x="7464" y="9975"/>
                  </a:cubicBezTo>
                  <a:cubicBezTo>
                    <a:pt x="7504" y="10015"/>
                    <a:pt x="7575" y="10033"/>
                    <a:pt x="7649" y="10033"/>
                  </a:cubicBezTo>
                  <a:cubicBezTo>
                    <a:pt x="7745" y="10033"/>
                    <a:pt x="7847" y="10004"/>
                    <a:pt x="7898" y="9952"/>
                  </a:cubicBezTo>
                  <a:cubicBezTo>
                    <a:pt x="7966" y="9861"/>
                    <a:pt x="7966" y="9633"/>
                    <a:pt x="7875" y="9542"/>
                  </a:cubicBezTo>
                  <a:cubicBezTo>
                    <a:pt x="7829" y="9496"/>
                    <a:pt x="7744" y="9473"/>
                    <a:pt x="7658" y="9473"/>
                  </a:cubicBezTo>
                  <a:close/>
                  <a:moveTo>
                    <a:pt x="8568" y="9558"/>
                  </a:moveTo>
                  <a:cubicBezTo>
                    <a:pt x="8512" y="9558"/>
                    <a:pt x="8456" y="9596"/>
                    <a:pt x="8400" y="9633"/>
                  </a:cubicBezTo>
                  <a:cubicBezTo>
                    <a:pt x="8354" y="9678"/>
                    <a:pt x="8332" y="9770"/>
                    <a:pt x="8332" y="9861"/>
                  </a:cubicBezTo>
                  <a:cubicBezTo>
                    <a:pt x="8332" y="9930"/>
                    <a:pt x="8354" y="9998"/>
                    <a:pt x="8400" y="10044"/>
                  </a:cubicBezTo>
                  <a:cubicBezTo>
                    <a:pt x="8446" y="10089"/>
                    <a:pt x="8537" y="10135"/>
                    <a:pt x="8605" y="10135"/>
                  </a:cubicBezTo>
                  <a:cubicBezTo>
                    <a:pt x="8674" y="10135"/>
                    <a:pt x="8765" y="10112"/>
                    <a:pt x="8811" y="10067"/>
                  </a:cubicBezTo>
                  <a:cubicBezTo>
                    <a:pt x="8879" y="10021"/>
                    <a:pt x="8902" y="9930"/>
                    <a:pt x="8902" y="9861"/>
                  </a:cubicBezTo>
                  <a:cubicBezTo>
                    <a:pt x="8902" y="9770"/>
                    <a:pt x="8857" y="9701"/>
                    <a:pt x="8834" y="9633"/>
                  </a:cubicBezTo>
                  <a:cubicBezTo>
                    <a:pt x="8765" y="9610"/>
                    <a:pt x="8697" y="9564"/>
                    <a:pt x="8605" y="9564"/>
                  </a:cubicBezTo>
                  <a:cubicBezTo>
                    <a:pt x="8593" y="9560"/>
                    <a:pt x="8580" y="9558"/>
                    <a:pt x="8568" y="9558"/>
                  </a:cubicBezTo>
                  <a:close/>
                  <a:moveTo>
                    <a:pt x="9564" y="9610"/>
                  </a:moveTo>
                  <a:cubicBezTo>
                    <a:pt x="9496" y="9610"/>
                    <a:pt x="9404" y="9633"/>
                    <a:pt x="9359" y="9678"/>
                  </a:cubicBezTo>
                  <a:cubicBezTo>
                    <a:pt x="9313" y="9747"/>
                    <a:pt x="9267" y="9815"/>
                    <a:pt x="9267" y="9907"/>
                  </a:cubicBezTo>
                  <a:cubicBezTo>
                    <a:pt x="9267" y="9975"/>
                    <a:pt x="9313" y="10044"/>
                    <a:pt x="9359" y="10112"/>
                  </a:cubicBezTo>
                  <a:cubicBezTo>
                    <a:pt x="9427" y="10135"/>
                    <a:pt x="9496" y="10181"/>
                    <a:pt x="9564" y="10181"/>
                  </a:cubicBezTo>
                  <a:cubicBezTo>
                    <a:pt x="9633" y="10181"/>
                    <a:pt x="9724" y="10158"/>
                    <a:pt x="9770" y="10089"/>
                  </a:cubicBezTo>
                  <a:cubicBezTo>
                    <a:pt x="9838" y="10044"/>
                    <a:pt x="9861" y="9952"/>
                    <a:pt x="9861" y="9884"/>
                  </a:cubicBezTo>
                  <a:cubicBezTo>
                    <a:pt x="9861" y="9815"/>
                    <a:pt x="9815" y="9724"/>
                    <a:pt x="9770" y="9678"/>
                  </a:cubicBezTo>
                  <a:cubicBezTo>
                    <a:pt x="9724" y="9633"/>
                    <a:pt x="9633" y="9610"/>
                    <a:pt x="9564" y="9610"/>
                  </a:cubicBezTo>
                  <a:close/>
                  <a:moveTo>
                    <a:pt x="10559" y="9718"/>
                  </a:moveTo>
                  <a:cubicBezTo>
                    <a:pt x="10547" y="9718"/>
                    <a:pt x="10535" y="9720"/>
                    <a:pt x="10523" y="9724"/>
                  </a:cubicBezTo>
                  <a:cubicBezTo>
                    <a:pt x="10431" y="9724"/>
                    <a:pt x="10386" y="9747"/>
                    <a:pt x="10317" y="9793"/>
                  </a:cubicBezTo>
                  <a:cubicBezTo>
                    <a:pt x="10272" y="9861"/>
                    <a:pt x="10226" y="9907"/>
                    <a:pt x="10249" y="9975"/>
                  </a:cubicBezTo>
                  <a:cubicBezTo>
                    <a:pt x="10249" y="10067"/>
                    <a:pt x="10249" y="10112"/>
                    <a:pt x="10317" y="10181"/>
                  </a:cubicBezTo>
                  <a:cubicBezTo>
                    <a:pt x="10363" y="10226"/>
                    <a:pt x="10409" y="10272"/>
                    <a:pt x="10500" y="10272"/>
                  </a:cubicBezTo>
                  <a:cubicBezTo>
                    <a:pt x="10591" y="10249"/>
                    <a:pt x="10637" y="10249"/>
                    <a:pt x="10705" y="10181"/>
                  </a:cubicBezTo>
                  <a:cubicBezTo>
                    <a:pt x="10751" y="10135"/>
                    <a:pt x="10797" y="10089"/>
                    <a:pt x="10797" y="9998"/>
                  </a:cubicBezTo>
                  <a:cubicBezTo>
                    <a:pt x="10774" y="9930"/>
                    <a:pt x="10774" y="9838"/>
                    <a:pt x="10705" y="9815"/>
                  </a:cubicBezTo>
                  <a:cubicBezTo>
                    <a:pt x="10668" y="9759"/>
                    <a:pt x="10615" y="9718"/>
                    <a:pt x="10559" y="9718"/>
                  </a:cubicBezTo>
                  <a:close/>
                  <a:moveTo>
                    <a:pt x="69" y="9747"/>
                  </a:moveTo>
                  <a:cubicBezTo>
                    <a:pt x="69" y="9770"/>
                    <a:pt x="69" y="9793"/>
                    <a:pt x="69" y="9793"/>
                  </a:cubicBezTo>
                  <a:cubicBezTo>
                    <a:pt x="92" y="9952"/>
                    <a:pt x="114" y="10089"/>
                    <a:pt x="137" y="10249"/>
                  </a:cubicBezTo>
                  <a:cubicBezTo>
                    <a:pt x="137" y="10249"/>
                    <a:pt x="137" y="10272"/>
                    <a:pt x="160" y="10295"/>
                  </a:cubicBezTo>
                  <a:cubicBezTo>
                    <a:pt x="160" y="10295"/>
                    <a:pt x="206" y="10295"/>
                    <a:pt x="206" y="10272"/>
                  </a:cubicBezTo>
                  <a:cubicBezTo>
                    <a:pt x="274" y="10226"/>
                    <a:pt x="297" y="10158"/>
                    <a:pt x="320" y="10067"/>
                  </a:cubicBezTo>
                  <a:cubicBezTo>
                    <a:pt x="343" y="9975"/>
                    <a:pt x="297" y="9884"/>
                    <a:pt x="229" y="9815"/>
                  </a:cubicBezTo>
                  <a:cubicBezTo>
                    <a:pt x="206" y="9793"/>
                    <a:pt x="160" y="9770"/>
                    <a:pt x="114" y="9770"/>
                  </a:cubicBezTo>
                  <a:cubicBezTo>
                    <a:pt x="114" y="9747"/>
                    <a:pt x="92" y="9747"/>
                    <a:pt x="69" y="9747"/>
                  </a:cubicBezTo>
                  <a:close/>
                  <a:moveTo>
                    <a:pt x="11414" y="9810"/>
                  </a:moveTo>
                  <a:cubicBezTo>
                    <a:pt x="11351" y="9810"/>
                    <a:pt x="11314" y="9850"/>
                    <a:pt x="11276" y="9907"/>
                  </a:cubicBezTo>
                  <a:cubicBezTo>
                    <a:pt x="11208" y="9952"/>
                    <a:pt x="11185" y="10021"/>
                    <a:pt x="11185" y="10089"/>
                  </a:cubicBezTo>
                  <a:cubicBezTo>
                    <a:pt x="11185" y="10181"/>
                    <a:pt x="11230" y="10226"/>
                    <a:pt x="11276" y="10295"/>
                  </a:cubicBezTo>
                  <a:cubicBezTo>
                    <a:pt x="11344" y="10340"/>
                    <a:pt x="11390" y="10363"/>
                    <a:pt x="11481" y="10363"/>
                  </a:cubicBezTo>
                  <a:cubicBezTo>
                    <a:pt x="11550" y="10363"/>
                    <a:pt x="11596" y="10318"/>
                    <a:pt x="11664" y="10272"/>
                  </a:cubicBezTo>
                  <a:cubicBezTo>
                    <a:pt x="11710" y="10226"/>
                    <a:pt x="11732" y="10181"/>
                    <a:pt x="11732" y="10089"/>
                  </a:cubicBezTo>
                  <a:cubicBezTo>
                    <a:pt x="11732" y="9998"/>
                    <a:pt x="11710" y="9952"/>
                    <a:pt x="11641" y="9884"/>
                  </a:cubicBezTo>
                  <a:cubicBezTo>
                    <a:pt x="11618" y="9815"/>
                    <a:pt x="11550" y="9815"/>
                    <a:pt x="11459" y="9815"/>
                  </a:cubicBezTo>
                  <a:cubicBezTo>
                    <a:pt x="11442" y="9811"/>
                    <a:pt x="11428" y="9810"/>
                    <a:pt x="11414" y="9810"/>
                  </a:cubicBezTo>
                  <a:close/>
                  <a:moveTo>
                    <a:pt x="970" y="9844"/>
                  </a:moveTo>
                  <a:cubicBezTo>
                    <a:pt x="885" y="9844"/>
                    <a:pt x="799" y="9873"/>
                    <a:pt x="754" y="9930"/>
                  </a:cubicBezTo>
                  <a:cubicBezTo>
                    <a:pt x="662" y="10021"/>
                    <a:pt x="662" y="10249"/>
                    <a:pt x="754" y="10340"/>
                  </a:cubicBezTo>
                  <a:cubicBezTo>
                    <a:pt x="802" y="10389"/>
                    <a:pt x="888" y="10418"/>
                    <a:pt x="975" y="10418"/>
                  </a:cubicBezTo>
                  <a:cubicBezTo>
                    <a:pt x="1054" y="10418"/>
                    <a:pt x="1133" y="10394"/>
                    <a:pt x="1187" y="10340"/>
                  </a:cubicBezTo>
                  <a:cubicBezTo>
                    <a:pt x="1279" y="10272"/>
                    <a:pt x="1279" y="10021"/>
                    <a:pt x="1187" y="9930"/>
                  </a:cubicBezTo>
                  <a:cubicBezTo>
                    <a:pt x="1142" y="9873"/>
                    <a:pt x="1056" y="9844"/>
                    <a:pt x="970" y="9844"/>
                  </a:cubicBezTo>
                  <a:close/>
                  <a:moveTo>
                    <a:pt x="12417" y="9907"/>
                  </a:moveTo>
                  <a:cubicBezTo>
                    <a:pt x="12326" y="9907"/>
                    <a:pt x="12280" y="9930"/>
                    <a:pt x="12235" y="9975"/>
                  </a:cubicBezTo>
                  <a:cubicBezTo>
                    <a:pt x="12166" y="10044"/>
                    <a:pt x="12143" y="10089"/>
                    <a:pt x="12143" y="10181"/>
                  </a:cubicBezTo>
                  <a:cubicBezTo>
                    <a:pt x="12143" y="10249"/>
                    <a:pt x="12143" y="10318"/>
                    <a:pt x="12212" y="10363"/>
                  </a:cubicBezTo>
                  <a:cubicBezTo>
                    <a:pt x="12271" y="10403"/>
                    <a:pt x="12296" y="10459"/>
                    <a:pt x="12375" y="10459"/>
                  </a:cubicBezTo>
                  <a:cubicBezTo>
                    <a:pt x="12388" y="10459"/>
                    <a:pt x="12402" y="10458"/>
                    <a:pt x="12417" y="10455"/>
                  </a:cubicBezTo>
                  <a:cubicBezTo>
                    <a:pt x="12486" y="10455"/>
                    <a:pt x="12554" y="10455"/>
                    <a:pt x="12600" y="10386"/>
                  </a:cubicBezTo>
                  <a:cubicBezTo>
                    <a:pt x="12646" y="10318"/>
                    <a:pt x="12691" y="10272"/>
                    <a:pt x="12691" y="10181"/>
                  </a:cubicBezTo>
                  <a:cubicBezTo>
                    <a:pt x="12691" y="10112"/>
                    <a:pt x="12691" y="10044"/>
                    <a:pt x="12600" y="9998"/>
                  </a:cubicBezTo>
                  <a:cubicBezTo>
                    <a:pt x="12577" y="9907"/>
                    <a:pt x="12486" y="9907"/>
                    <a:pt x="12417" y="9907"/>
                  </a:cubicBezTo>
                  <a:close/>
                  <a:moveTo>
                    <a:pt x="1906" y="9930"/>
                  </a:moveTo>
                  <a:cubicBezTo>
                    <a:pt x="1821" y="9930"/>
                    <a:pt x="1735" y="9952"/>
                    <a:pt x="1689" y="9998"/>
                  </a:cubicBezTo>
                  <a:cubicBezTo>
                    <a:pt x="1598" y="10089"/>
                    <a:pt x="1598" y="10340"/>
                    <a:pt x="1689" y="10432"/>
                  </a:cubicBezTo>
                  <a:cubicBezTo>
                    <a:pt x="1729" y="10472"/>
                    <a:pt x="1800" y="10490"/>
                    <a:pt x="1875" y="10490"/>
                  </a:cubicBezTo>
                  <a:cubicBezTo>
                    <a:pt x="1970" y="10490"/>
                    <a:pt x="2072" y="10460"/>
                    <a:pt x="2123" y="10409"/>
                  </a:cubicBezTo>
                  <a:cubicBezTo>
                    <a:pt x="2214" y="10318"/>
                    <a:pt x="2192" y="10089"/>
                    <a:pt x="2123" y="9998"/>
                  </a:cubicBezTo>
                  <a:cubicBezTo>
                    <a:pt x="2077" y="9952"/>
                    <a:pt x="1992" y="9930"/>
                    <a:pt x="1906" y="9930"/>
                  </a:cubicBezTo>
                  <a:close/>
                  <a:moveTo>
                    <a:pt x="13342" y="9981"/>
                  </a:moveTo>
                  <a:cubicBezTo>
                    <a:pt x="13273" y="9981"/>
                    <a:pt x="13205" y="10009"/>
                    <a:pt x="13148" y="10067"/>
                  </a:cubicBezTo>
                  <a:cubicBezTo>
                    <a:pt x="13034" y="10181"/>
                    <a:pt x="13034" y="10340"/>
                    <a:pt x="13148" y="10455"/>
                  </a:cubicBezTo>
                  <a:cubicBezTo>
                    <a:pt x="13205" y="10500"/>
                    <a:pt x="13273" y="10523"/>
                    <a:pt x="13339" y="10523"/>
                  </a:cubicBezTo>
                  <a:cubicBezTo>
                    <a:pt x="13404" y="10523"/>
                    <a:pt x="13467" y="10500"/>
                    <a:pt x="13513" y="10455"/>
                  </a:cubicBezTo>
                  <a:cubicBezTo>
                    <a:pt x="13650" y="10340"/>
                    <a:pt x="13650" y="10181"/>
                    <a:pt x="13536" y="10067"/>
                  </a:cubicBezTo>
                  <a:cubicBezTo>
                    <a:pt x="13479" y="10009"/>
                    <a:pt x="13410" y="9981"/>
                    <a:pt x="13342" y="9981"/>
                  </a:cubicBezTo>
                  <a:close/>
                  <a:moveTo>
                    <a:pt x="2876" y="9975"/>
                  </a:moveTo>
                  <a:cubicBezTo>
                    <a:pt x="2808" y="9975"/>
                    <a:pt x="2716" y="10021"/>
                    <a:pt x="2671" y="10067"/>
                  </a:cubicBezTo>
                  <a:cubicBezTo>
                    <a:pt x="2602" y="10112"/>
                    <a:pt x="2580" y="10203"/>
                    <a:pt x="2580" y="10272"/>
                  </a:cubicBezTo>
                  <a:cubicBezTo>
                    <a:pt x="2580" y="10340"/>
                    <a:pt x="2602" y="10432"/>
                    <a:pt x="2648" y="10477"/>
                  </a:cubicBezTo>
                  <a:cubicBezTo>
                    <a:pt x="2694" y="10523"/>
                    <a:pt x="2785" y="10569"/>
                    <a:pt x="2853" y="10569"/>
                  </a:cubicBezTo>
                  <a:cubicBezTo>
                    <a:pt x="2922" y="10569"/>
                    <a:pt x="3013" y="10546"/>
                    <a:pt x="3082" y="10500"/>
                  </a:cubicBezTo>
                  <a:cubicBezTo>
                    <a:pt x="3127" y="10432"/>
                    <a:pt x="3150" y="10363"/>
                    <a:pt x="3173" y="10272"/>
                  </a:cubicBezTo>
                  <a:cubicBezTo>
                    <a:pt x="3173" y="10203"/>
                    <a:pt x="3127" y="10135"/>
                    <a:pt x="3082" y="10067"/>
                  </a:cubicBezTo>
                  <a:cubicBezTo>
                    <a:pt x="3013" y="10044"/>
                    <a:pt x="2945" y="9975"/>
                    <a:pt x="2876" y="9975"/>
                  </a:cubicBezTo>
                  <a:close/>
                  <a:moveTo>
                    <a:pt x="14300" y="10072"/>
                  </a:moveTo>
                  <a:cubicBezTo>
                    <a:pt x="14232" y="10072"/>
                    <a:pt x="14163" y="10101"/>
                    <a:pt x="14106" y="10158"/>
                  </a:cubicBezTo>
                  <a:cubicBezTo>
                    <a:pt x="13992" y="10272"/>
                    <a:pt x="13992" y="10432"/>
                    <a:pt x="14106" y="10546"/>
                  </a:cubicBezTo>
                  <a:cubicBezTo>
                    <a:pt x="14154" y="10594"/>
                    <a:pt x="14222" y="10623"/>
                    <a:pt x="14291" y="10623"/>
                  </a:cubicBezTo>
                  <a:cubicBezTo>
                    <a:pt x="14353" y="10623"/>
                    <a:pt x="14418" y="10600"/>
                    <a:pt x="14472" y="10546"/>
                  </a:cubicBezTo>
                  <a:cubicBezTo>
                    <a:pt x="14586" y="10432"/>
                    <a:pt x="14586" y="10272"/>
                    <a:pt x="14494" y="10158"/>
                  </a:cubicBezTo>
                  <a:cubicBezTo>
                    <a:pt x="14437" y="10101"/>
                    <a:pt x="14369" y="10072"/>
                    <a:pt x="14300" y="10072"/>
                  </a:cubicBezTo>
                  <a:close/>
                  <a:moveTo>
                    <a:pt x="3812" y="10067"/>
                  </a:moveTo>
                  <a:cubicBezTo>
                    <a:pt x="3744" y="10067"/>
                    <a:pt x="3652" y="10112"/>
                    <a:pt x="3607" y="10158"/>
                  </a:cubicBezTo>
                  <a:cubicBezTo>
                    <a:pt x="3561" y="10203"/>
                    <a:pt x="3538" y="10295"/>
                    <a:pt x="3538" y="10363"/>
                  </a:cubicBezTo>
                  <a:cubicBezTo>
                    <a:pt x="3538" y="10432"/>
                    <a:pt x="3561" y="10523"/>
                    <a:pt x="3607" y="10569"/>
                  </a:cubicBezTo>
                  <a:cubicBezTo>
                    <a:pt x="3652" y="10614"/>
                    <a:pt x="3744" y="10660"/>
                    <a:pt x="3812" y="10660"/>
                  </a:cubicBezTo>
                  <a:cubicBezTo>
                    <a:pt x="3881" y="10660"/>
                    <a:pt x="3972" y="10637"/>
                    <a:pt x="4018" y="10592"/>
                  </a:cubicBezTo>
                  <a:cubicBezTo>
                    <a:pt x="4086" y="10546"/>
                    <a:pt x="4109" y="10455"/>
                    <a:pt x="4109" y="10386"/>
                  </a:cubicBezTo>
                  <a:cubicBezTo>
                    <a:pt x="4109" y="10295"/>
                    <a:pt x="4063" y="10226"/>
                    <a:pt x="4040" y="10158"/>
                  </a:cubicBezTo>
                  <a:cubicBezTo>
                    <a:pt x="3972" y="10135"/>
                    <a:pt x="3903" y="10089"/>
                    <a:pt x="3812" y="10067"/>
                  </a:cubicBezTo>
                  <a:close/>
                  <a:moveTo>
                    <a:pt x="15259" y="10141"/>
                  </a:moveTo>
                  <a:cubicBezTo>
                    <a:pt x="15191" y="10141"/>
                    <a:pt x="15122" y="10169"/>
                    <a:pt x="15065" y="10226"/>
                  </a:cubicBezTo>
                  <a:cubicBezTo>
                    <a:pt x="14951" y="10340"/>
                    <a:pt x="14951" y="10500"/>
                    <a:pt x="15065" y="10592"/>
                  </a:cubicBezTo>
                  <a:cubicBezTo>
                    <a:pt x="15125" y="10663"/>
                    <a:pt x="15197" y="10697"/>
                    <a:pt x="15268" y="10697"/>
                  </a:cubicBezTo>
                  <a:cubicBezTo>
                    <a:pt x="15334" y="10697"/>
                    <a:pt x="15399" y="10669"/>
                    <a:pt x="15453" y="10614"/>
                  </a:cubicBezTo>
                  <a:cubicBezTo>
                    <a:pt x="15567" y="10500"/>
                    <a:pt x="15567" y="10340"/>
                    <a:pt x="15453" y="10226"/>
                  </a:cubicBezTo>
                  <a:cubicBezTo>
                    <a:pt x="15396" y="10169"/>
                    <a:pt x="15327" y="10141"/>
                    <a:pt x="15259" y="10141"/>
                  </a:cubicBezTo>
                  <a:close/>
                  <a:moveTo>
                    <a:pt x="4748" y="10158"/>
                  </a:moveTo>
                  <a:cubicBezTo>
                    <a:pt x="4679" y="10181"/>
                    <a:pt x="4611" y="10181"/>
                    <a:pt x="4565" y="10249"/>
                  </a:cubicBezTo>
                  <a:cubicBezTo>
                    <a:pt x="4497" y="10295"/>
                    <a:pt x="4474" y="10363"/>
                    <a:pt x="4474" y="10455"/>
                  </a:cubicBezTo>
                  <a:cubicBezTo>
                    <a:pt x="4474" y="10523"/>
                    <a:pt x="4497" y="10569"/>
                    <a:pt x="4543" y="10637"/>
                  </a:cubicBezTo>
                  <a:cubicBezTo>
                    <a:pt x="4611" y="10683"/>
                    <a:pt x="4657" y="10728"/>
                    <a:pt x="4725" y="10728"/>
                  </a:cubicBezTo>
                  <a:cubicBezTo>
                    <a:pt x="4816" y="10706"/>
                    <a:pt x="4885" y="10706"/>
                    <a:pt x="4931" y="10637"/>
                  </a:cubicBezTo>
                  <a:cubicBezTo>
                    <a:pt x="4976" y="10592"/>
                    <a:pt x="5045" y="10546"/>
                    <a:pt x="5022" y="10455"/>
                  </a:cubicBezTo>
                  <a:cubicBezTo>
                    <a:pt x="5022" y="10363"/>
                    <a:pt x="4999" y="10318"/>
                    <a:pt x="4953" y="10249"/>
                  </a:cubicBezTo>
                  <a:cubicBezTo>
                    <a:pt x="4885" y="10203"/>
                    <a:pt x="4839" y="10158"/>
                    <a:pt x="4748" y="10158"/>
                  </a:cubicBezTo>
                  <a:close/>
                  <a:moveTo>
                    <a:pt x="16195" y="10209"/>
                  </a:moveTo>
                  <a:cubicBezTo>
                    <a:pt x="16126" y="10209"/>
                    <a:pt x="16058" y="10238"/>
                    <a:pt x="16001" y="10295"/>
                  </a:cubicBezTo>
                  <a:cubicBezTo>
                    <a:pt x="15887" y="10409"/>
                    <a:pt x="15887" y="10569"/>
                    <a:pt x="16001" y="10683"/>
                  </a:cubicBezTo>
                  <a:cubicBezTo>
                    <a:pt x="16058" y="10740"/>
                    <a:pt x="16121" y="10768"/>
                    <a:pt x="16183" y="10768"/>
                  </a:cubicBezTo>
                  <a:cubicBezTo>
                    <a:pt x="16246" y="10768"/>
                    <a:pt x="16309" y="10740"/>
                    <a:pt x="16366" y="10683"/>
                  </a:cubicBezTo>
                  <a:cubicBezTo>
                    <a:pt x="16480" y="10569"/>
                    <a:pt x="16480" y="10409"/>
                    <a:pt x="16389" y="10295"/>
                  </a:cubicBezTo>
                  <a:cubicBezTo>
                    <a:pt x="16332" y="10238"/>
                    <a:pt x="16263" y="10209"/>
                    <a:pt x="16195" y="10209"/>
                  </a:cubicBezTo>
                  <a:close/>
                  <a:moveTo>
                    <a:pt x="5684" y="10249"/>
                  </a:moveTo>
                  <a:cubicBezTo>
                    <a:pt x="5615" y="10272"/>
                    <a:pt x="5547" y="10272"/>
                    <a:pt x="5501" y="10363"/>
                  </a:cubicBezTo>
                  <a:cubicBezTo>
                    <a:pt x="5433" y="10386"/>
                    <a:pt x="5433" y="10455"/>
                    <a:pt x="5410" y="10546"/>
                  </a:cubicBezTo>
                  <a:cubicBezTo>
                    <a:pt x="5410" y="10614"/>
                    <a:pt x="5456" y="10683"/>
                    <a:pt x="5501" y="10728"/>
                  </a:cubicBezTo>
                  <a:cubicBezTo>
                    <a:pt x="5547" y="10774"/>
                    <a:pt x="5615" y="10820"/>
                    <a:pt x="5684" y="10820"/>
                  </a:cubicBezTo>
                  <a:cubicBezTo>
                    <a:pt x="5775" y="10820"/>
                    <a:pt x="5821" y="10797"/>
                    <a:pt x="5866" y="10728"/>
                  </a:cubicBezTo>
                  <a:cubicBezTo>
                    <a:pt x="5935" y="10683"/>
                    <a:pt x="5981" y="10637"/>
                    <a:pt x="5981" y="10546"/>
                  </a:cubicBezTo>
                  <a:cubicBezTo>
                    <a:pt x="5958" y="10455"/>
                    <a:pt x="5958" y="10409"/>
                    <a:pt x="5889" y="10363"/>
                  </a:cubicBezTo>
                  <a:cubicBezTo>
                    <a:pt x="5844" y="10295"/>
                    <a:pt x="5798" y="10249"/>
                    <a:pt x="5684" y="10249"/>
                  </a:cubicBezTo>
                  <a:close/>
                  <a:moveTo>
                    <a:pt x="17140" y="10303"/>
                  </a:moveTo>
                  <a:cubicBezTo>
                    <a:pt x="17068" y="10303"/>
                    <a:pt x="16996" y="10337"/>
                    <a:pt x="16937" y="10409"/>
                  </a:cubicBezTo>
                  <a:cubicBezTo>
                    <a:pt x="16823" y="10523"/>
                    <a:pt x="16845" y="10660"/>
                    <a:pt x="16959" y="10774"/>
                  </a:cubicBezTo>
                  <a:cubicBezTo>
                    <a:pt x="17017" y="10831"/>
                    <a:pt x="17079" y="10860"/>
                    <a:pt x="17142" y="10860"/>
                  </a:cubicBezTo>
                  <a:cubicBezTo>
                    <a:pt x="17205" y="10860"/>
                    <a:pt x="17268" y="10831"/>
                    <a:pt x="17325" y="10774"/>
                  </a:cubicBezTo>
                  <a:cubicBezTo>
                    <a:pt x="17439" y="10660"/>
                    <a:pt x="17439" y="10500"/>
                    <a:pt x="17325" y="10386"/>
                  </a:cubicBezTo>
                  <a:cubicBezTo>
                    <a:pt x="17270" y="10332"/>
                    <a:pt x="17205" y="10303"/>
                    <a:pt x="17140" y="10303"/>
                  </a:cubicBezTo>
                  <a:close/>
                  <a:moveTo>
                    <a:pt x="6700" y="10357"/>
                  </a:moveTo>
                  <a:cubicBezTo>
                    <a:pt x="6689" y="10357"/>
                    <a:pt x="6677" y="10359"/>
                    <a:pt x="6665" y="10363"/>
                  </a:cubicBezTo>
                  <a:cubicBezTo>
                    <a:pt x="6574" y="10363"/>
                    <a:pt x="6528" y="10363"/>
                    <a:pt x="6460" y="10432"/>
                  </a:cubicBezTo>
                  <a:cubicBezTo>
                    <a:pt x="6414" y="10477"/>
                    <a:pt x="6346" y="10523"/>
                    <a:pt x="6369" y="10637"/>
                  </a:cubicBezTo>
                  <a:cubicBezTo>
                    <a:pt x="6369" y="10706"/>
                    <a:pt x="6391" y="10751"/>
                    <a:pt x="6437" y="10820"/>
                  </a:cubicBezTo>
                  <a:cubicBezTo>
                    <a:pt x="6505" y="10865"/>
                    <a:pt x="6551" y="10911"/>
                    <a:pt x="6642" y="10911"/>
                  </a:cubicBezTo>
                  <a:cubicBezTo>
                    <a:pt x="6711" y="10888"/>
                    <a:pt x="6779" y="10911"/>
                    <a:pt x="6825" y="10820"/>
                  </a:cubicBezTo>
                  <a:cubicBezTo>
                    <a:pt x="6916" y="10774"/>
                    <a:pt x="6916" y="10706"/>
                    <a:pt x="6916" y="10637"/>
                  </a:cubicBezTo>
                  <a:cubicBezTo>
                    <a:pt x="6916" y="10546"/>
                    <a:pt x="6894" y="10500"/>
                    <a:pt x="6848" y="10455"/>
                  </a:cubicBezTo>
                  <a:cubicBezTo>
                    <a:pt x="6792" y="10398"/>
                    <a:pt x="6751" y="10357"/>
                    <a:pt x="6700" y="10357"/>
                  </a:cubicBezTo>
                  <a:close/>
                  <a:moveTo>
                    <a:pt x="7636" y="10404"/>
                  </a:moveTo>
                  <a:cubicBezTo>
                    <a:pt x="7625" y="10404"/>
                    <a:pt x="7614" y="10406"/>
                    <a:pt x="7601" y="10409"/>
                  </a:cubicBezTo>
                  <a:cubicBezTo>
                    <a:pt x="7533" y="10409"/>
                    <a:pt x="7464" y="10432"/>
                    <a:pt x="7419" y="10477"/>
                  </a:cubicBezTo>
                  <a:cubicBezTo>
                    <a:pt x="7350" y="10546"/>
                    <a:pt x="7304" y="10592"/>
                    <a:pt x="7327" y="10683"/>
                  </a:cubicBezTo>
                  <a:cubicBezTo>
                    <a:pt x="7327" y="10751"/>
                    <a:pt x="7327" y="10820"/>
                    <a:pt x="7396" y="10865"/>
                  </a:cubicBezTo>
                  <a:cubicBezTo>
                    <a:pt x="7441" y="10934"/>
                    <a:pt x="7510" y="10957"/>
                    <a:pt x="7601" y="10957"/>
                  </a:cubicBezTo>
                  <a:cubicBezTo>
                    <a:pt x="7670" y="10957"/>
                    <a:pt x="7738" y="10934"/>
                    <a:pt x="7784" y="10865"/>
                  </a:cubicBezTo>
                  <a:cubicBezTo>
                    <a:pt x="7829" y="10820"/>
                    <a:pt x="7875" y="10774"/>
                    <a:pt x="7875" y="10683"/>
                  </a:cubicBezTo>
                  <a:cubicBezTo>
                    <a:pt x="7875" y="10614"/>
                    <a:pt x="7852" y="10546"/>
                    <a:pt x="7807" y="10500"/>
                  </a:cubicBezTo>
                  <a:cubicBezTo>
                    <a:pt x="7747" y="10461"/>
                    <a:pt x="7705" y="10404"/>
                    <a:pt x="7636" y="10404"/>
                  </a:cubicBezTo>
                  <a:close/>
                  <a:moveTo>
                    <a:pt x="8537" y="10503"/>
                  </a:moveTo>
                  <a:cubicBezTo>
                    <a:pt x="8472" y="10503"/>
                    <a:pt x="8408" y="10526"/>
                    <a:pt x="8354" y="10569"/>
                  </a:cubicBezTo>
                  <a:cubicBezTo>
                    <a:pt x="8240" y="10683"/>
                    <a:pt x="8240" y="10843"/>
                    <a:pt x="8354" y="10957"/>
                  </a:cubicBezTo>
                  <a:cubicBezTo>
                    <a:pt x="8411" y="11014"/>
                    <a:pt x="8480" y="11042"/>
                    <a:pt x="8548" y="11042"/>
                  </a:cubicBezTo>
                  <a:cubicBezTo>
                    <a:pt x="8617" y="11042"/>
                    <a:pt x="8685" y="11014"/>
                    <a:pt x="8742" y="10957"/>
                  </a:cubicBezTo>
                  <a:cubicBezTo>
                    <a:pt x="8834" y="10865"/>
                    <a:pt x="8857" y="10706"/>
                    <a:pt x="8742" y="10592"/>
                  </a:cubicBezTo>
                  <a:cubicBezTo>
                    <a:pt x="8682" y="10531"/>
                    <a:pt x="8609" y="10503"/>
                    <a:pt x="8537" y="10503"/>
                  </a:cubicBezTo>
                  <a:close/>
                  <a:moveTo>
                    <a:pt x="9498" y="10594"/>
                  </a:moveTo>
                  <a:cubicBezTo>
                    <a:pt x="9428" y="10594"/>
                    <a:pt x="9361" y="10623"/>
                    <a:pt x="9313" y="10683"/>
                  </a:cubicBezTo>
                  <a:cubicBezTo>
                    <a:pt x="9199" y="10797"/>
                    <a:pt x="9199" y="10957"/>
                    <a:pt x="9313" y="11071"/>
                  </a:cubicBezTo>
                  <a:cubicBezTo>
                    <a:pt x="9364" y="11122"/>
                    <a:pt x="9420" y="11146"/>
                    <a:pt x="9479" y="11146"/>
                  </a:cubicBezTo>
                  <a:cubicBezTo>
                    <a:pt x="9551" y="11146"/>
                    <a:pt x="9626" y="11111"/>
                    <a:pt x="9701" y="11048"/>
                  </a:cubicBezTo>
                  <a:cubicBezTo>
                    <a:pt x="9792" y="10934"/>
                    <a:pt x="9792" y="10797"/>
                    <a:pt x="9678" y="10660"/>
                  </a:cubicBezTo>
                  <a:cubicBezTo>
                    <a:pt x="9624" y="10617"/>
                    <a:pt x="9560" y="10594"/>
                    <a:pt x="9498" y="10594"/>
                  </a:cubicBezTo>
                  <a:close/>
                  <a:moveTo>
                    <a:pt x="10420" y="10666"/>
                  </a:moveTo>
                  <a:cubicBezTo>
                    <a:pt x="10352" y="10666"/>
                    <a:pt x="10283" y="10694"/>
                    <a:pt x="10226" y="10751"/>
                  </a:cubicBezTo>
                  <a:cubicBezTo>
                    <a:pt x="10135" y="10843"/>
                    <a:pt x="10112" y="11048"/>
                    <a:pt x="10249" y="11139"/>
                  </a:cubicBezTo>
                  <a:cubicBezTo>
                    <a:pt x="10303" y="11182"/>
                    <a:pt x="10362" y="11205"/>
                    <a:pt x="10421" y="11205"/>
                  </a:cubicBezTo>
                  <a:cubicBezTo>
                    <a:pt x="10487" y="11205"/>
                    <a:pt x="10554" y="11177"/>
                    <a:pt x="10614" y="11116"/>
                  </a:cubicBezTo>
                  <a:cubicBezTo>
                    <a:pt x="10728" y="11002"/>
                    <a:pt x="10728" y="10865"/>
                    <a:pt x="10614" y="10751"/>
                  </a:cubicBezTo>
                  <a:cubicBezTo>
                    <a:pt x="10557" y="10694"/>
                    <a:pt x="10489" y="10666"/>
                    <a:pt x="10420" y="10666"/>
                  </a:cubicBezTo>
                  <a:close/>
                  <a:moveTo>
                    <a:pt x="11367" y="10757"/>
                  </a:moveTo>
                  <a:cubicBezTo>
                    <a:pt x="11305" y="10757"/>
                    <a:pt x="11242" y="10786"/>
                    <a:pt x="11185" y="10843"/>
                  </a:cubicBezTo>
                  <a:cubicBezTo>
                    <a:pt x="11071" y="10957"/>
                    <a:pt x="11071" y="11116"/>
                    <a:pt x="11162" y="11231"/>
                  </a:cubicBezTo>
                  <a:cubicBezTo>
                    <a:pt x="11230" y="11288"/>
                    <a:pt x="11299" y="11316"/>
                    <a:pt x="11364" y="11316"/>
                  </a:cubicBezTo>
                  <a:cubicBezTo>
                    <a:pt x="11430" y="11316"/>
                    <a:pt x="11493" y="11288"/>
                    <a:pt x="11550" y="11231"/>
                  </a:cubicBezTo>
                  <a:cubicBezTo>
                    <a:pt x="11664" y="11116"/>
                    <a:pt x="11664" y="10957"/>
                    <a:pt x="11550" y="10843"/>
                  </a:cubicBezTo>
                  <a:cubicBezTo>
                    <a:pt x="11493" y="10786"/>
                    <a:pt x="11430" y="10757"/>
                    <a:pt x="11367" y="10757"/>
                  </a:cubicBezTo>
                  <a:close/>
                  <a:moveTo>
                    <a:pt x="913" y="10774"/>
                  </a:moveTo>
                  <a:cubicBezTo>
                    <a:pt x="822" y="10797"/>
                    <a:pt x="776" y="10797"/>
                    <a:pt x="708" y="10865"/>
                  </a:cubicBezTo>
                  <a:cubicBezTo>
                    <a:pt x="662" y="10911"/>
                    <a:pt x="617" y="10957"/>
                    <a:pt x="617" y="11048"/>
                  </a:cubicBezTo>
                  <a:cubicBezTo>
                    <a:pt x="639" y="11139"/>
                    <a:pt x="639" y="11208"/>
                    <a:pt x="708" y="11253"/>
                  </a:cubicBezTo>
                  <a:cubicBezTo>
                    <a:pt x="754" y="11322"/>
                    <a:pt x="822" y="11322"/>
                    <a:pt x="913" y="11345"/>
                  </a:cubicBezTo>
                  <a:cubicBezTo>
                    <a:pt x="982" y="11345"/>
                    <a:pt x="1027" y="11299"/>
                    <a:pt x="1096" y="11253"/>
                  </a:cubicBezTo>
                  <a:cubicBezTo>
                    <a:pt x="1142" y="11208"/>
                    <a:pt x="1187" y="11162"/>
                    <a:pt x="1187" y="11071"/>
                  </a:cubicBezTo>
                  <a:cubicBezTo>
                    <a:pt x="1164" y="11002"/>
                    <a:pt x="1164" y="10934"/>
                    <a:pt x="1096" y="10888"/>
                  </a:cubicBezTo>
                  <a:cubicBezTo>
                    <a:pt x="1050" y="10820"/>
                    <a:pt x="1005" y="10774"/>
                    <a:pt x="913" y="10774"/>
                  </a:cubicBezTo>
                  <a:close/>
                  <a:moveTo>
                    <a:pt x="12314" y="10851"/>
                  </a:moveTo>
                  <a:cubicBezTo>
                    <a:pt x="12251" y="10851"/>
                    <a:pt x="12186" y="10879"/>
                    <a:pt x="12121" y="10934"/>
                  </a:cubicBezTo>
                  <a:cubicBezTo>
                    <a:pt x="12006" y="11048"/>
                    <a:pt x="12006" y="11208"/>
                    <a:pt x="12121" y="11322"/>
                  </a:cubicBezTo>
                  <a:cubicBezTo>
                    <a:pt x="12178" y="11379"/>
                    <a:pt x="12246" y="11408"/>
                    <a:pt x="12315" y="11408"/>
                  </a:cubicBezTo>
                  <a:cubicBezTo>
                    <a:pt x="12383" y="11408"/>
                    <a:pt x="12451" y="11379"/>
                    <a:pt x="12509" y="11322"/>
                  </a:cubicBezTo>
                  <a:cubicBezTo>
                    <a:pt x="12623" y="11208"/>
                    <a:pt x="12623" y="11071"/>
                    <a:pt x="12509" y="10957"/>
                  </a:cubicBezTo>
                  <a:cubicBezTo>
                    <a:pt x="12449" y="10885"/>
                    <a:pt x="12383" y="10851"/>
                    <a:pt x="12314" y="10851"/>
                  </a:cubicBezTo>
                  <a:close/>
                  <a:moveTo>
                    <a:pt x="1826" y="10843"/>
                  </a:moveTo>
                  <a:cubicBezTo>
                    <a:pt x="1758" y="10865"/>
                    <a:pt x="1689" y="10865"/>
                    <a:pt x="1644" y="10934"/>
                  </a:cubicBezTo>
                  <a:cubicBezTo>
                    <a:pt x="1575" y="10980"/>
                    <a:pt x="1552" y="11048"/>
                    <a:pt x="1552" y="11139"/>
                  </a:cubicBezTo>
                  <a:cubicBezTo>
                    <a:pt x="1552" y="11208"/>
                    <a:pt x="1575" y="11276"/>
                    <a:pt x="1644" y="11322"/>
                  </a:cubicBezTo>
                  <a:cubicBezTo>
                    <a:pt x="1689" y="11368"/>
                    <a:pt x="1735" y="11413"/>
                    <a:pt x="1826" y="11413"/>
                  </a:cubicBezTo>
                  <a:cubicBezTo>
                    <a:pt x="1895" y="11413"/>
                    <a:pt x="1963" y="11390"/>
                    <a:pt x="2009" y="11322"/>
                  </a:cubicBezTo>
                  <a:cubicBezTo>
                    <a:pt x="2055" y="11276"/>
                    <a:pt x="2123" y="11231"/>
                    <a:pt x="2100" y="11139"/>
                  </a:cubicBezTo>
                  <a:cubicBezTo>
                    <a:pt x="2100" y="11071"/>
                    <a:pt x="2100" y="11002"/>
                    <a:pt x="2032" y="10957"/>
                  </a:cubicBezTo>
                  <a:cubicBezTo>
                    <a:pt x="1963" y="10888"/>
                    <a:pt x="1918" y="10843"/>
                    <a:pt x="1826" y="10843"/>
                  </a:cubicBezTo>
                  <a:close/>
                  <a:moveTo>
                    <a:pt x="13270" y="10897"/>
                  </a:moveTo>
                  <a:cubicBezTo>
                    <a:pt x="13205" y="10897"/>
                    <a:pt x="13139" y="10931"/>
                    <a:pt x="13079" y="11002"/>
                  </a:cubicBezTo>
                  <a:cubicBezTo>
                    <a:pt x="12965" y="11116"/>
                    <a:pt x="12965" y="11253"/>
                    <a:pt x="13079" y="11368"/>
                  </a:cubicBezTo>
                  <a:cubicBezTo>
                    <a:pt x="13136" y="11425"/>
                    <a:pt x="13205" y="11453"/>
                    <a:pt x="13273" y="11453"/>
                  </a:cubicBezTo>
                  <a:cubicBezTo>
                    <a:pt x="13342" y="11453"/>
                    <a:pt x="13410" y="11425"/>
                    <a:pt x="13467" y="11368"/>
                  </a:cubicBezTo>
                  <a:cubicBezTo>
                    <a:pt x="13581" y="11253"/>
                    <a:pt x="13559" y="11094"/>
                    <a:pt x="13444" y="10980"/>
                  </a:cubicBezTo>
                  <a:cubicBezTo>
                    <a:pt x="13390" y="10925"/>
                    <a:pt x="13330" y="10897"/>
                    <a:pt x="13270" y="10897"/>
                  </a:cubicBezTo>
                  <a:close/>
                  <a:moveTo>
                    <a:pt x="2753" y="10950"/>
                  </a:moveTo>
                  <a:cubicBezTo>
                    <a:pt x="2692" y="10950"/>
                    <a:pt x="2631" y="10974"/>
                    <a:pt x="2580" y="11025"/>
                  </a:cubicBezTo>
                  <a:cubicBezTo>
                    <a:pt x="2465" y="11139"/>
                    <a:pt x="2465" y="11299"/>
                    <a:pt x="2580" y="11413"/>
                  </a:cubicBezTo>
                  <a:cubicBezTo>
                    <a:pt x="2637" y="11470"/>
                    <a:pt x="2705" y="11499"/>
                    <a:pt x="2774" y="11499"/>
                  </a:cubicBezTo>
                  <a:cubicBezTo>
                    <a:pt x="2842" y="11499"/>
                    <a:pt x="2911" y="11470"/>
                    <a:pt x="2968" y="11413"/>
                  </a:cubicBezTo>
                  <a:cubicBezTo>
                    <a:pt x="3082" y="11299"/>
                    <a:pt x="3082" y="11162"/>
                    <a:pt x="2968" y="11048"/>
                  </a:cubicBezTo>
                  <a:cubicBezTo>
                    <a:pt x="2905" y="10985"/>
                    <a:pt x="2828" y="10950"/>
                    <a:pt x="2753" y="10950"/>
                  </a:cubicBezTo>
                  <a:close/>
                  <a:moveTo>
                    <a:pt x="14220" y="11002"/>
                  </a:moveTo>
                  <a:cubicBezTo>
                    <a:pt x="14152" y="11002"/>
                    <a:pt x="14083" y="11048"/>
                    <a:pt x="14038" y="11071"/>
                  </a:cubicBezTo>
                  <a:cubicBezTo>
                    <a:pt x="13969" y="11116"/>
                    <a:pt x="13969" y="11208"/>
                    <a:pt x="13947" y="11276"/>
                  </a:cubicBezTo>
                  <a:cubicBezTo>
                    <a:pt x="13947" y="11322"/>
                    <a:pt x="13992" y="11390"/>
                    <a:pt x="14015" y="11482"/>
                  </a:cubicBezTo>
                  <a:cubicBezTo>
                    <a:pt x="14083" y="11505"/>
                    <a:pt x="14152" y="11550"/>
                    <a:pt x="14220" y="11550"/>
                  </a:cubicBezTo>
                  <a:cubicBezTo>
                    <a:pt x="14289" y="11527"/>
                    <a:pt x="14357" y="11505"/>
                    <a:pt x="14403" y="11459"/>
                  </a:cubicBezTo>
                  <a:cubicBezTo>
                    <a:pt x="14449" y="11413"/>
                    <a:pt x="14494" y="11322"/>
                    <a:pt x="14494" y="11276"/>
                  </a:cubicBezTo>
                  <a:cubicBezTo>
                    <a:pt x="14472" y="11208"/>
                    <a:pt x="14472" y="11116"/>
                    <a:pt x="14403" y="11071"/>
                  </a:cubicBezTo>
                  <a:cubicBezTo>
                    <a:pt x="14335" y="11048"/>
                    <a:pt x="14266" y="11002"/>
                    <a:pt x="14220" y="11002"/>
                  </a:cubicBezTo>
                  <a:close/>
                  <a:moveTo>
                    <a:pt x="3732" y="11054"/>
                  </a:moveTo>
                  <a:cubicBezTo>
                    <a:pt x="3664" y="11054"/>
                    <a:pt x="3595" y="11082"/>
                    <a:pt x="3538" y="11139"/>
                  </a:cubicBezTo>
                  <a:cubicBezTo>
                    <a:pt x="3424" y="11253"/>
                    <a:pt x="3424" y="11390"/>
                    <a:pt x="3538" y="11505"/>
                  </a:cubicBezTo>
                  <a:cubicBezTo>
                    <a:pt x="3595" y="11562"/>
                    <a:pt x="3664" y="11590"/>
                    <a:pt x="3732" y="11590"/>
                  </a:cubicBezTo>
                  <a:cubicBezTo>
                    <a:pt x="3801" y="11590"/>
                    <a:pt x="3869" y="11562"/>
                    <a:pt x="3926" y="11505"/>
                  </a:cubicBezTo>
                  <a:cubicBezTo>
                    <a:pt x="4018" y="11390"/>
                    <a:pt x="4018" y="11231"/>
                    <a:pt x="3926" y="11139"/>
                  </a:cubicBezTo>
                  <a:cubicBezTo>
                    <a:pt x="3869" y="11082"/>
                    <a:pt x="3801" y="11054"/>
                    <a:pt x="3732" y="11054"/>
                  </a:cubicBezTo>
                  <a:close/>
                  <a:moveTo>
                    <a:pt x="15156" y="11094"/>
                  </a:moveTo>
                  <a:cubicBezTo>
                    <a:pt x="15088" y="11116"/>
                    <a:pt x="15019" y="11116"/>
                    <a:pt x="14974" y="11185"/>
                  </a:cubicBezTo>
                  <a:cubicBezTo>
                    <a:pt x="14951" y="11231"/>
                    <a:pt x="14905" y="11299"/>
                    <a:pt x="14905" y="11368"/>
                  </a:cubicBezTo>
                  <a:cubicBezTo>
                    <a:pt x="14905" y="11436"/>
                    <a:pt x="14951" y="11505"/>
                    <a:pt x="14974" y="11573"/>
                  </a:cubicBezTo>
                  <a:cubicBezTo>
                    <a:pt x="15042" y="11596"/>
                    <a:pt x="15111" y="11641"/>
                    <a:pt x="15179" y="11641"/>
                  </a:cubicBezTo>
                  <a:cubicBezTo>
                    <a:pt x="15225" y="11619"/>
                    <a:pt x="15316" y="11619"/>
                    <a:pt x="15362" y="11550"/>
                  </a:cubicBezTo>
                  <a:cubicBezTo>
                    <a:pt x="15407" y="11482"/>
                    <a:pt x="15453" y="11413"/>
                    <a:pt x="15430" y="11368"/>
                  </a:cubicBezTo>
                  <a:cubicBezTo>
                    <a:pt x="15430" y="11299"/>
                    <a:pt x="15407" y="11208"/>
                    <a:pt x="15339" y="11162"/>
                  </a:cubicBezTo>
                  <a:cubicBezTo>
                    <a:pt x="15293" y="11139"/>
                    <a:pt x="15202" y="11094"/>
                    <a:pt x="15156" y="11094"/>
                  </a:cubicBezTo>
                  <a:close/>
                  <a:moveTo>
                    <a:pt x="4668" y="11145"/>
                  </a:moveTo>
                  <a:cubicBezTo>
                    <a:pt x="4600" y="11145"/>
                    <a:pt x="4531" y="11174"/>
                    <a:pt x="4474" y="11231"/>
                  </a:cubicBezTo>
                  <a:cubicBezTo>
                    <a:pt x="4360" y="11345"/>
                    <a:pt x="4383" y="11505"/>
                    <a:pt x="4497" y="11619"/>
                  </a:cubicBezTo>
                  <a:cubicBezTo>
                    <a:pt x="4551" y="11662"/>
                    <a:pt x="4610" y="11685"/>
                    <a:pt x="4671" y="11685"/>
                  </a:cubicBezTo>
                  <a:cubicBezTo>
                    <a:pt x="4740" y="11685"/>
                    <a:pt x="4813" y="11656"/>
                    <a:pt x="4885" y="11596"/>
                  </a:cubicBezTo>
                  <a:cubicBezTo>
                    <a:pt x="4976" y="11482"/>
                    <a:pt x="4976" y="11345"/>
                    <a:pt x="4862" y="11231"/>
                  </a:cubicBezTo>
                  <a:cubicBezTo>
                    <a:pt x="4805" y="11174"/>
                    <a:pt x="4737" y="11145"/>
                    <a:pt x="4668" y="11145"/>
                  </a:cubicBezTo>
                  <a:close/>
                  <a:moveTo>
                    <a:pt x="16095" y="11185"/>
                  </a:moveTo>
                  <a:cubicBezTo>
                    <a:pt x="16018" y="11185"/>
                    <a:pt x="15944" y="11208"/>
                    <a:pt x="15910" y="11253"/>
                  </a:cubicBezTo>
                  <a:cubicBezTo>
                    <a:pt x="15818" y="11322"/>
                    <a:pt x="15818" y="11550"/>
                    <a:pt x="15910" y="11641"/>
                  </a:cubicBezTo>
                  <a:cubicBezTo>
                    <a:pt x="15955" y="11676"/>
                    <a:pt x="16024" y="11693"/>
                    <a:pt x="16092" y="11693"/>
                  </a:cubicBezTo>
                  <a:cubicBezTo>
                    <a:pt x="16161" y="11693"/>
                    <a:pt x="16229" y="11676"/>
                    <a:pt x="16275" y="11641"/>
                  </a:cubicBezTo>
                  <a:cubicBezTo>
                    <a:pt x="16366" y="11573"/>
                    <a:pt x="16366" y="11345"/>
                    <a:pt x="16298" y="11253"/>
                  </a:cubicBezTo>
                  <a:cubicBezTo>
                    <a:pt x="16252" y="11208"/>
                    <a:pt x="16172" y="11185"/>
                    <a:pt x="16095" y="11185"/>
                  </a:cubicBezTo>
                  <a:close/>
                  <a:moveTo>
                    <a:pt x="5604" y="11213"/>
                  </a:moveTo>
                  <a:cubicBezTo>
                    <a:pt x="5535" y="11213"/>
                    <a:pt x="5467" y="11242"/>
                    <a:pt x="5410" y="11299"/>
                  </a:cubicBezTo>
                  <a:cubicBezTo>
                    <a:pt x="5296" y="11413"/>
                    <a:pt x="5296" y="11550"/>
                    <a:pt x="5410" y="11664"/>
                  </a:cubicBezTo>
                  <a:cubicBezTo>
                    <a:pt x="5470" y="11725"/>
                    <a:pt x="5537" y="11753"/>
                    <a:pt x="5606" y="11753"/>
                  </a:cubicBezTo>
                  <a:cubicBezTo>
                    <a:pt x="5669" y="11753"/>
                    <a:pt x="5733" y="11730"/>
                    <a:pt x="5798" y="11687"/>
                  </a:cubicBezTo>
                  <a:cubicBezTo>
                    <a:pt x="5889" y="11596"/>
                    <a:pt x="5889" y="11390"/>
                    <a:pt x="5798" y="11299"/>
                  </a:cubicBezTo>
                  <a:cubicBezTo>
                    <a:pt x="5741" y="11242"/>
                    <a:pt x="5672" y="11213"/>
                    <a:pt x="5604" y="11213"/>
                  </a:cubicBezTo>
                  <a:close/>
                  <a:moveTo>
                    <a:pt x="17027" y="11279"/>
                  </a:moveTo>
                  <a:cubicBezTo>
                    <a:pt x="16978" y="11279"/>
                    <a:pt x="16932" y="11291"/>
                    <a:pt x="16891" y="11322"/>
                  </a:cubicBezTo>
                  <a:cubicBezTo>
                    <a:pt x="16777" y="11368"/>
                    <a:pt x="16777" y="11482"/>
                    <a:pt x="16800" y="11573"/>
                  </a:cubicBezTo>
                  <a:cubicBezTo>
                    <a:pt x="16800" y="11713"/>
                    <a:pt x="16887" y="11783"/>
                    <a:pt x="17001" y="11783"/>
                  </a:cubicBezTo>
                  <a:cubicBezTo>
                    <a:pt x="17017" y="11783"/>
                    <a:pt x="17034" y="11781"/>
                    <a:pt x="17051" y="11778"/>
                  </a:cubicBezTo>
                  <a:cubicBezTo>
                    <a:pt x="17096" y="11778"/>
                    <a:pt x="17119" y="11756"/>
                    <a:pt x="17119" y="11710"/>
                  </a:cubicBezTo>
                  <a:cubicBezTo>
                    <a:pt x="17165" y="11619"/>
                    <a:pt x="17188" y="11505"/>
                    <a:pt x="17233" y="11390"/>
                  </a:cubicBezTo>
                  <a:cubicBezTo>
                    <a:pt x="17233" y="11368"/>
                    <a:pt x="17233" y="11368"/>
                    <a:pt x="17233" y="11345"/>
                  </a:cubicBezTo>
                  <a:cubicBezTo>
                    <a:pt x="17211" y="11322"/>
                    <a:pt x="17211" y="11322"/>
                    <a:pt x="17211" y="11322"/>
                  </a:cubicBezTo>
                  <a:cubicBezTo>
                    <a:pt x="17148" y="11297"/>
                    <a:pt x="17085" y="11279"/>
                    <a:pt x="17027" y="11279"/>
                  </a:cubicBezTo>
                  <a:close/>
                  <a:moveTo>
                    <a:pt x="6585" y="11282"/>
                  </a:moveTo>
                  <a:cubicBezTo>
                    <a:pt x="6517" y="11282"/>
                    <a:pt x="6448" y="11311"/>
                    <a:pt x="6391" y="11368"/>
                  </a:cubicBezTo>
                  <a:cubicBezTo>
                    <a:pt x="6277" y="11482"/>
                    <a:pt x="6277" y="11619"/>
                    <a:pt x="6391" y="11756"/>
                  </a:cubicBezTo>
                  <a:cubicBezTo>
                    <a:pt x="6426" y="11801"/>
                    <a:pt x="6494" y="11824"/>
                    <a:pt x="6565" y="11824"/>
                  </a:cubicBezTo>
                  <a:cubicBezTo>
                    <a:pt x="6637" y="11824"/>
                    <a:pt x="6711" y="11801"/>
                    <a:pt x="6757" y="11756"/>
                  </a:cubicBezTo>
                  <a:cubicBezTo>
                    <a:pt x="6871" y="11641"/>
                    <a:pt x="6871" y="11482"/>
                    <a:pt x="6779" y="11368"/>
                  </a:cubicBezTo>
                  <a:cubicBezTo>
                    <a:pt x="6722" y="11311"/>
                    <a:pt x="6654" y="11282"/>
                    <a:pt x="6585" y="11282"/>
                  </a:cubicBezTo>
                  <a:close/>
                  <a:moveTo>
                    <a:pt x="7524" y="11376"/>
                  </a:moveTo>
                  <a:cubicBezTo>
                    <a:pt x="7464" y="11376"/>
                    <a:pt x="7404" y="11404"/>
                    <a:pt x="7350" y="11459"/>
                  </a:cubicBezTo>
                  <a:cubicBezTo>
                    <a:pt x="7213" y="11573"/>
                    <a:pt x="7213" y="11733"/>
                    <a:pt x="7327" y="11847"/>
                  </a:cubicBezTo>
                  <a:cubicBezTo>
                    <a:pt x="7384" y="11904"/>
                    <a:pt x="7453" y="11932"/>
                    <a:pt x="7521" y="11932"/>
                  </a:cubicBezTo>
                  <a:cubicBezTo>
                    <a:pt x="7590" y="11932"/>
                    <a:pt x="7658" y="11904"/>
                    <a:pt x="7715" y="11847"/>
                  </a:cubicBezTo>
                  <a:cubicBezTo>
                    <a:pt x="7829" y="11733"/>
                    <a:pt x="7829" y="11573"/>
                    <a:pt x="7715" y="11482"/>
                  </a:cubicBezTo>
                  <a:cubicBezTo>
                    <a:pt x="7656" y="11410"/>
                    <a:pt x="7590" y="11376"/>
                    <a:pt x="7524" y="11376"/>
                  </a:cubicBezTo>
                  <a:close/>
                  <a:moveTo>
                    <a:pt x="8446" y="11459"/>
                  </a:moveTo>
                  <a:cubicBezTo>
                    <a:pt x="8400" y="11459"/>
                    <a:pt x="8332" y="11505"/>
                    <a:pt x="8263" y="11527"/>
                  </a:cubicBezTo>
                  <a:cubicBezTo>
                    <a:pt x="8217" y="11596"/>
                    <a:pt x="8172" y="11641"/>
                    <a:pt x="8172" y="11710"/>
                  </a:cubicBezTo>
                  <a:cubicBezTo>
                    <a:pt x="8195" y="11778"/>
                    <a:pt x="8195" y="11847"/>
                    <a:pt x="8263" y="11915"/>
                  </a:cubicBezTo>
                  <a:cubicBezTo>
                    <a:pt x="8309" y="11961"/>
                    <a:pt x="8377" y="11984"/>
                    <a:pt x="8446" y="11984"/>
                  </a:cubicBezTo>
                  <a:cubicBezTo>
                    <a:pt x="8454" y="11988"/>
                    <a:pt x="8464" y="11990"/>
                    <a:pt x="8475" y="11990"/>
                  </a:cubicBezTo>
                  <a:cubicBezTo>
                    <a:pt x="8523" y="11990"/>
                    <a:pt x="8591" y="11953"/>
                    <a:pt x="8628" y="11915"/>
                  </a:cubicBezTo>
                  <a:cubicBezTo>
                    <a:pt x="8697" y="11870"/>
                    <a:pt x="8697" y="11801"/>
                    <a:pt x="8720" y="11733"/>
                  </a:cubicBezTo>
                  <a:cubicBezTo>
                    <a:pt x="8720" y="11664"/>
                    <a:pt x="8674" y="11596"/>
                    <a:pt x="8651" y="11550"/>
                  </a:cubicBezTo>
                  <a:cubicBezTo>
                    <a:pt x="8605" y="11482"/>
                    <a:pt x="8514" y="11459"/>
                    <a:pt x="8446" y="11459"/>
                  </a:cubicBezTo>
                  <a:close/>
                  <a:moveTo>
                    <a:pt x="9381" y="11550"/>
                  </a:moveTo>
                  <a:cubicBezTo>
                    <a:pt x="9336" y="11550"/>
                    <a:pt x="9267" y="11596"/>
                    <a:pt x="9199" y="11619"/>
                  </a:cubicBezTo>
                  <a:cubicBezTo>
                    <a:pt x="9176" y="11687"/>
                    <a:pt x="9130" y="11756"/>
                    <a:pt x="9130" y="11824"/>
                  </a:cubicBezTo>
                  <a:cubicBezTo>
                    <a:pt x="9153" y="11893"/>
                    <a:pt x="9153" y="11961"/>
                    <a:pt x="9222" y="12007"/>
                  </a:cubicBezTo>
                  <a:cubicBezTo>
                    <a:pt x="9259" y="12044"/>
                    <a:pt x="9311" y="12081"/>
                    <a:pt x="9367" y="12081"/>
                  </a:cubicBezTo>
                  <a:cubicBezTo>
                    <a:pt x="9379" y="12081"/>
                    <a:pt x="9392" y="12079"/>
                    <a:pt x="9404" y="12075"/>
                  </a:cubicBezTo>
                  <a:cubicBezTo>
                    <a:pt x="9473" y="12075"/>
                    <a:pt x="9564" y="12075"/>
                    <a:pt x="9587" y="12007"/>
                  </a:cubicBezTo>
                  <a:cubicBezTo>
                    <a:pt x="9633" y="11938"/>
                    <a:pt x="9678" y="11870"/>
                    <a:pt x="9655" y="11824"/>
                  </a:cubicBezTo>
                  <a:cubicBezTo>
                    <a:pt x="9655" y="11756"/>
                    <a:pt x="9633" y="11687"/>
                    <a:pt x="9587" y="11619"/>
                  </a:cubicBezTo>
                  <a:cubicBezTo>
                    <a:pt x="9541" y="11573"/>
                    <a:pt x="9450" y="11550"/>
                    <a:pt x="9381" y="11550"/>
                  </a:cubicBezTo>
                  <a:close/>
                  <a:moveTo>
                    <a:pt x="10360" y="11664"/>
                  </a:moveTo>
                  <a:cubicBezTo>
                    <a:pt x="10283" y="11664"/>
                    <a:pt x="10203" y="11687"/>
                    <a:pt x="10158" y="11733"/>
                  </a:cubicBezTo>
                  <a:cubicBezTo>
                    <a:pt x="10089" y="11801"/>
                    <a:pt x="10066" y="12007"/>
                    <a:pt x="10158" y="12098"/>
                  </a:cubicBezTo>
                  <a:cubicBezTo>
                    <a:pt x="10194" y="12147"/>
                    <a:pt x="10277" y="12170"/>
                    <a:pt x="10356" y="12170"/>
                  </a:cubicBezTo>
                  <a:cubicBezTo>
                    <a:pt x="10425" y="12170"/>
                    <a:pt x="10491" y="12153"/>
                    <a:pt x="10523" y="12121"/>
                  </a:cubicBezTo>
                  <a:cubicBezTo>
                    <a:pt x="10614" y="12029"/>
                    <a:pt x="10614" y="11801"/>
                    <a:pt x="10546" y="11733"/>
                  </a:cubicBezTo>
                  <a:cubicBezTo>
                    <a:pt x="10511" y="11687"/>
                    <a:pt x="10437" y="11664"/>
                    <a:pt x="10360" y="11664"/>
                  </a:cubicBezTo>
                  <a:close/>
                  <a:moveTo>
                    <a:pt x="11299" y="11710"/>
                  </a:moveTo>
                  <a:cubicBezTo>
                    <a:pt x="11225" y="11710"/>
                    <a:pt x="11150" y="11733"/>
                    <a:pt x="11116" y="11778"/>
                  </a:cubicBezTo>
                  <a:cubicBezTo>
                    <a:pt x="11025" y="11870"/>
                    <a:pt x="11025" y="12052"/>
                    <a:pt x="11093" y="12144"/>
                  </a:cubicBezTo>
                  <a:cubicBezTo>
                    <a:pt x="11142" y="12193"/>
                    <a:pt x="11224" y="12215"/>
                    <a:pt x="11303" y="12215"/>
                  </a:cubicBezTo>
                  <a:cubicBezTo>
                    <a:pt x="11372" y="12215"/>
                    <a:pt x="11439" y="12198"/>
                    <a:pt x="11481" y="12166"/>
                  </a:cubicBezTo>
                  <a:cubicBezTo>
                    <a:pt x="11573" y="12075"/>
                    <a:pt x="11573" y="11847"/>
                    <a:pt x="11481" y="11778"/>
                  </a:cubicBezTo>
                  <a:cubicBezTo>
                    <a:pt x="11447" y="11733"/>
                    <a:pt x="11373" y="11710"/>
                    <a:pt x="11299" y="11710"/>
                  </a:cubicBezTo>
                  <a:close/>
                  <a:moveTo>
                    <a:pt x="804" y="11733"/>
                  </a:moveTo>
                  <a:cubicBezTo>
                    <a:pt x="771" y="11733"/>
                    <a:pt x="738" y="11740"/>
                    <a:pt x="708" y="11756"/>
                  </a:cubicBezTo>
                  <a:cubicBezTo>
                    <a:pt x="594" y="11801"/>
                    <a:pt x="571" y="11847"/>
                    <a:pt x="594" y="11961"/>
                  </a:cubicBezTo>
                  <a:cubicBezTo>
                    <a:pt x="617" y="12052"/>
                    <a:pt x="662" y="12121"/>
                    <a:pt x="708" y="12212"/>
                  </a:cubicBezTo>
                  <a:cubicBezTo>
                    <a:pt x="708" y="12258"/>
                    <a:pt x="754" y="12281"/>
                    <a:pt x="799" y="12281"/>
                  </a:cubicBezTo>
                  <a:cubicBezTo>
                    <a:pt x="913" y="12281"/>
                    <a:pt x="1027" y="12212"/>
                    <a:pt x="1050" y="12121"/>
                  </a:cubicBezTo>
                  <a:cubicBezTo>
                    <a:pt x="1096" y="12007"/>
                    <a:pt x="1073" y="11893"/>
                    <a:pt x="982" y="11824"/>
                  </a:cubicBezTo>
                  <a:cubicBezTo>
                    <a:pt x="936" y="11763"/>
                    <a:pt x="870" y="11733"/>
                    <a:pt x="804" y="11733"/>
                  </a:cubicBezTo>
                  <a:close/>
                  <a:moveTo>
                    <a:pt x="12244" y="11797"/>
                  </a:moveTo>
                  <a:cubicBezTo>
                    <a:pt x="12175" y="11797"/>
                    <a:pt x="12131" y="11850"/>
                    <a:pt x="12052" y="11870"/>
                  </a:cubicBezTo>
                  <a:cubicBezTo>
                    <a:pt x="12052" y="11938"/>
                    <a:pt x="11984" y="11984"/>
                    <a:pt x="11984" y="12052"/>
                  </a:cubicBezTo>
                  <a:cubicBezTo>
                    <a:pt x="11984" y="12144"/>
                    <a:pt x="12052" y="12189"/>
                    <a:pt x="12052" y="12258"/>
                  </a:cubicBezTo>
                  <a:cubicBezTo>
                    <a:pt x="12062" y="12254"/>
                    <a:pt x="12071" y="12253"/>
                    <a:pt x="12079" y="12253"/>
                  </a:cubicBezTo>
                  <a:cubicBezTo>
                    <a:pt x="12128" y="12253"/>
                    <a:pt x="12153" y="12303"/>
                    <a:pt x="12212" y="12303"/>
                  </a:cubicBezTo>
                  <a:cubicBezTo>
                    <a:pt x="12229" y="12308"/>
                    <a:pt x="12246" y="12310"/>
                    <a:pt x="12262" y="12310"/>
                  </a:cubicBezTo>
                  <a:cubicBezTo>
                    <a:pt x="12328" y="12310"/>
                    <a:pt x="12380" y="12276"/>
                    <a:pt x="12417" y="12258"/>
                  </a:cubicBezTo>
                  <a:cubicBezTo>
                    <a:pt x="12463" y="12235"/>
                    <a:pt x="12486" y="12144"/>
                    <a:pt x="12486" y="12098"/>
                  </a:cubicBezTo>
                  <a:cubicBezTo>
                    <a:pt x="12531" y="12007"/>
                    <a:pt x="12463" y="11938"/>
                    <a:pt x="12440" y="11870"/>
                  </a:cubicBezTo>
                  <a:cubicBezTo>
                    <a:pt x="12417" y="11824"/>
                    <a:pt x="12349" y="11824"/>
                    <a:pt x="12280" y="11801"/>
                  </a:cubicBezTo>
                  <a:cubicBezTo>
                    <a:pt x="12268" y="11798"/>
                    <a:pt x="12256" y="11797"/>
                    <a:pt x="12244" y="11797"/>
                  </a:cubicBezTo>
                  <a:close/>
                  <a:moveTo>
                    <a:pt x="1769" y="11830"/>
                  </a:moveTo>
                  <a:cubicBezTo>
                    <a:pt x="1701" y="11830"/>
                    <a:pt x="1632" y="11858"/>
                    <a:pt x="1575" y="11915"/>
                  </a:cubicBezTo>
                  <a:cubicBezTo>
                    <a:pt x="1461" y="12029"/>
                    <a:pt x="1461" y="12166"/>
                    <a:pt x="1552" y="12281"/>
                  </a:cubicBezTo>
                  <a:cubicBezTo>
                    <a:pt x="1615" y="12343"/>
                    <a:pt x="1692" y="12378"/>
                    <a:pt x="1767" y="12378"/>
                  </a:cubicBezTo>
                  <a:cubicBezTo>
                    <a:pt x="1828" y="12378"/>
                    <a:pt x="1889" y="12355"/>
                    <a:pt x="1940" y="12303"/>
                  </a:cubicBezTo>
                  <a:cubicBezTo>
                    <a:pt x="2055" y="12189"/>
                    <a:pt x="2055" y="12029"/>
                    <a:pt x="1963" y="11915"/>
                  </a:cubicBezTo>
                  <a:cubicBezTo>
                    <a:pt x="1906" y="11858"/>
                    <a:pt x="1838" y="11830"/>
                    <a:pt x="1769" y="11830"/>
                  </a:cubicBezTo>
                  <a:close/>
                  <a:moveTo>
                    <a:pt x="13202" y="11888"/>
                  </a:moveTo>
                  <a:cubicBezTo>
                    <a:pt x="13129" y="11888"/>
                    <a:pt x="13070" y="11941"/>
                    <a:pt x="13011" y="11961"/>
                  </a:cubicBezTo>
                  <a:cubicBezTo>
                    <a:pt x="12988" y="12007"/>
                    <a:pt x="12965" y="12029"/>
                    <a:pt x="12942" y="12075"/>
                  </a:cubicBezTo>
                  <a:cubicBezTo>
                    <a:pt x="12942" y="12121"/>
                    <a:pt x="12942" y="12189"/>
                    <a:pt x="12942" y="12235"/>
                  </a:cubicBezTo>
                  <a:cubicBezTo>
                    <a:pt x="12965" y="12258"/>
                    <a:pt x="12988" y="12326"/>
                    <a:pt x="13011" y="12326"/>
                  </a:cubicBezTo>
                  <a:cubicBezTo>
                    <a:pt x="13079" y="12349"/>
                    <a:pt x="13102" y="12395"/>
                    <a:pt x="13170" y="12395"/>
                  </a:cubicBezTo>
                  <a:cubicBezTo>
                    <a:pt x="13188" y="12399"/>
                    <a:pt x="13204" y="12401"/>
                    <a:pt x="13218" y="12401"/>
                  </a:cubicBezTo>
                  <a:cubicBezTo>
                    <a:pt x="13280" y="12401"/>
                    <a:pt x="13321" y="12368"/>
                    <a:pt x="13376" y="12349"/>
                  </a:cubicBezTo>
                  <a:cubicBezTo>
                    <a:pt x="13422" y="12326"/>
                    <a:pt x="13422" y="12235"/>
                    <a:pt x="13444" y="12189"/>
                  </a:cubicBezTo>
                  <a:cubicBezTo>
                    <a:pt x="13467" y="12098"/>
                    <a:pt x="13422" y="12029"/>
                    <a:pt x="13376" y="11961"/>
                  </a:cubicBezTo>
                  <a:cubicBezTo>
                    <a:pt x="13353" y="11938"/>
                    <a:pt x="13285" y="11915"/>
                    <a:pt x="13239" y="11893"/>
                  </a:cubicBezTo>
                  <a:cubicBezTo>
                    <a:pt x="13226" y="11889"/>
                    <a:pt x="13214" y="11888"/>
                    <a:pt x="13202" y="11888"/>
                  </a:cubicBezTo>
                  <a:close/>
                  <a:moveTo>
                    <a:pt x="2682" y="11898"/>
                  </a:moveTo>
                  <a:cubicBezTo>
                    <a:pt x="2614" y="11898"/>
                    <a:pt x="2545" y="11927"/>
                    <a:pt x="2488" y="11984"/>
                  </a:cubicBezTo>
                  <a:cubicBezTo>
                    <a:pt x="2374" y="12098"/>
                    <a:pt x="2397" y="12258"/>
                    <a:pt x="2488" y="12372"/>
                  </a:cubicBezTo>
                  <a:cubicBezTo>
                    <a:pt x="2531" y="12415"/>
                    <a:pt x="2600" y="12438"/>
                    <a:pt x="2670" y="12438"/>
                  </a:cubicBezTo>
                  <a:cubicBezTo>
                    <a:pt x="2748" y="12438"/>
                    <a:pt x="2828" y="12409"/>
                    <a:pt x="2876" y="12349"/>
                  </a:cubicBezTo>
                  <a:cubicBezTo>
                    <a:pt x="2968" y="12235"/>
                    <a:pt x="2968" y="12098"/>
                    <a:pt x="2876" y="11984"/>
                  </a:cubicBezTo>
                  <a:cubicBezTo>
                    <a:pt x="2819" y="11927"/>
                    <a:pt x="2751" y="11898"/>
                    <a:pt x="2682" y="11898"/>
                  </a:cubicBezTo>
                  <a:close/>
                  <a:moveTo>
                    <a:pt x="14129" y="11961"/>
                  </a:moveTo>
                  <a:cubicBezTo>
                    <a:pt x="14061" y="11961"/>
                    <a:pt x="14015" y="11984"/>
                    <a:pt x="13969" y="12029"/>
                  </a:cubicBezTo>
                  <a:cubicBezTo>
                    <a:pt x="13969" y="12052"/>
                    <a:pt x="13947" y="12075"/>
                    <a:pt x="13924" y="12098"/>
                  </a:cubicBezTo>
                  <a:cubicBezTo>
                    <a:pt x="13832" y="12144"/>
                    <a:pt x="13855" y="12235"/>
                    <a:pt x="13878" y="12303"/>
                  </a:cubicBezTo>
                  <a:cubicBezTo>
                    <a:pt x="13901" y="12372"/>
                    <a:pt x="13969" y="12418"/>
                    <a:pt x="14038" y="12463"/>
                  </a:cubicBezTo>
                  <a:cubicBezTo>
                    <a:pt x="14045" y="12471"/>
                    <a:pt x="14056" y="12473"/>
                    <a:pt x="14067" y="12473"/>
                  </a:cubicBezTo>
                  <a:cubicBezTo>
                    <a:pt x="14089" y="12473"/>
                    <a:pt x="14114" y="12463"/>
                    <a:pt x="14129" y="12463"/>
                  </a:cubicBezTo>
                  <a:cubicBezTo>
                    <a:pt x="14141" y="12466"/>
                    <a:pt x="14153" y="12467"/>
                    <a:pt x="14163" y="12467"/>
                  </a:cubicBezTo>
                  <a:cubicBezTo>
                    <a:pt x="14249" y="12467"/>
                    <a:pt x="14274" y="12390"/>
                    <a:pt x="14335" y="12349"/>
                  </a:cubicBezTo>
                  <a:cubicBezTo>
                    <a:pt x="14357" y="12326"/>
                    <a:pt x="14380" y="12281"/>
                    <a:pt x="14380" y="12235"/>
                  </a:cubicBezTo>
                  <a:cubicBezTo>
                    <a:pt x="14380" y="12166"/>
                    <a:pt x="14357" y="12098"/>
                    <a:pt x="14289" y="12075"/>
                  </a:cubicBezTo>
                  <a:cubicBezTo>
                    <a:pt x="14289" y="12052"/>
                    <a:pt x="14266" y="12052"/>
                    <a:pt x="14266" y="12029"/>
                  </a:cubicBezTo>
                  <a:cubicBezTo>
                    <a:pt x="14220" y="11984"/>
                    <a:pt x="14175" y="11961"/>
                    <a:pt x="14129" y="11961"/>
                  </a:cubicBezTo>
                  <a:close/>
                  <a:moveTo>
                    <a:pt x="3630" y="12007"/>
                  </a:moveTo>
                  <a:cubicBezTo>
                    <a:pt x="3561" y="12007"/>
                    <a:pt x="3493" y="12052"/>
                    <a:pt x="3424" y="12075"/>
                  </a:cubicBezTo>
                  <a:cubicBezTo>
                    <a:pt x="3401" y="12144"/>
                    <a:pt x="3356" y="12212"/>
                    <a:pt x="3356" y="12281"/>
                  </a:cubicBezTo>
                  <a:cubicBezTo>
                    <a:pt x="3378" y="12326"/>
                    <a:pt x="3378" y="12418"/>
                    <a:pt x="3447" y="12463"/>
                  </a:cubicBezTo>
                  <a:cubicBezTo>
                    <a:pt x="3503" y="12500"/>
                    <a:pt x="3559" y="12538"/>
                    <a:pt x="3602" y="12538"/>
                  </a:cubicBezTo>
                  <a:cubicBezTo>
                    <a:pt x="3612" y="12538"/>
                    <a:pt x="3621" y="12536"/>
                    <a:pt x="3630" y="12532"/>
                  </a:cubicBezTo>
                  <a:cubicBezTo>
                    <a:pt x="3698" y="12532"/>
                    <a:pt x="3789" y="12509"/>
                    <a:pt x="3835" y="12440"/>
                  </a:cubicBezTo>
                  <a:cubicBezTo>
                    <a:pt x="3858" y="12395"/>
                    <a:pt x="3903" y="12326"/>
                    <a:pt x="3903" y="12258"/>
                  </a:cubicBezTo>
                  <a:cubicBezTo>
                    <a:pt x="3881" y="12212"/>
                    <a:pt x="3881" y="12121"/>
                    <a:pt x="3812" y="12075"/>
                  </a:cubicBezTo>
                  <a:cubicBezTo>
                    <a:pt x="3766" y="12052"/>
                    <a:pt x="3698" y="12007"/>
                    <a:pt x="3630" y="12007"/>
                  </a:cubicBezTo>
                  <a:close/>
                  <a:moveTo>
                    <a:pt x="15076" y="12058"/>
                  </a:moveTo>
                  <a:cubicBezTo>
                    <a:pt x="15019" y="12058"/>
                    <a:pt x="14962" y="12087"/>
                    <a:pt x="14905" y="12144"/>
                  </a:cubicBezTo>
                  <a:cubicBezTo>
                    <a:pt x="14791" y="12258"/>
                    <a:pt x="14791" y="12372"/>
                    <a:pt x="14905" y="12486"/>
                  </a:cubicBezTo>
                  <a:cubicBezTo>
                    <a:pt x="14962" y="12543"/>
                    <a:pt x="15019" y="12572"/>
                    <a:pt x="15076" y="12572"/>
                  </a:cubicBezTo>
                  <a:cubicBezTo>
                    <a:pt x="15133" y="12572"/>
                    <a:pt x="15191" y="12543"/>
                    <a:pt x="15248" y="12486"/>
                  </a:cubicBezTo>
                  <a:cubicBezTo>
                    <a:pt x="15339" y="12372"/>
                    <a:pt x="15339" y="12258"/>
                    <a:pt x="15248" y="12144"/>
                  </a:cubicBezTo>
                  <a:cubicBezTo>
                    <a:pt x="15191" y="12087"/>
                    <a:pt x="15133" y="12058"/>
                    <a:pt x="15076" y="12058"/>
                  </a:cubicBezTo>
                  <a:close/>
                  <a:moveTo>
                    <a:pt x="16868" y="12235"/>
                  </a:moveTo>
                  <a:cubicBezTo>
                    <a:pt x="16845" y="12258"/>
                    <a:pt x="16823" y="12281"/>
                    <a:pt x="16823" y="12281"/>
                  </a:cubicBezTo>
                  <a:cubicBezTo>
                    <a:pt x="16731" y="12372"/>
                    <a:pt x="16708" y="12440"/>
                    <a:pt x="16754" y="12532"/>
                  </a:cubicBezTo>
                  <a:cubicBezTo>
                    <a:pt x="16754" y="12554"/>
                    <a:pt x="16754" y="12554"/>
                    <a:pt x="16754" y="12577"/>
                  </a:cubicBezTo>
                  <a:cubicBezTo>
                    <a:pt x="16777" y="12554"/>
                    <a:pt x="16777" y="12554"/>
                    <a:pt x="16800" y="12532"/>
                  </a:cubicBezTo>
                  <a:cubicBezTo>
                    <a:pt x="16823" y="12463"/>
                    <a:pt x="16868" y="12372"/>
                    <a:pt x="16914" y="12281"/>
                  </a:cubicBezTo>
                  <a:cubicBezTo>
                    <a:pt x="16914" y="12258"/>
                    <a:pt x="16914" y="12258"/>
                    <a:pt x="16891" y="12258"/>
                  </a:cubicBezTo>
                  <a:cubicBezTo>
                    <a:pt x="16891" y="12235"/>
                    <a:pt x="16868" y="12235"/>
                    <a:pt x="16868" y="12235"/>
                  </a:cubicBezTo>
                  <a:close/>
                  <a:moveTo>
                    <a:pt x="4588" y="12092"/>
                  </a:moveTo>
                  <a:cubicBezTo>
                    <a:pt x="4514" y="12092"/>
                    <a:pt x="4440" y="12109"/>
                    <a:pt x="4406" y="12144"/>
                  </a:cubicBezTo>
                  <a:cubicBezTo>
                    <a:pt x="4337" y="12235"/>
                    <a:pt x="4337" y="12463"/>
                    <a:pt x="4428" y="12532"/>
                  </a:cubicBezTo>
                  <a:cubicBezTo>
                    <a:pt x="4460" y="12574"/>
                    <a:pt x="4527" y="12592"/>
                    <a:pt x="4595" y="12592"/>
                  </a:cubicBezTo>
                  <a:cubicBezTo>
                    <a:pt x="4675" y="12592"/>
                    <a:pt x="4757" y="12568"/>
                    <a:pt x="4794" y="12532"/>
                  </a:cubicBezTo>
                  <a:cubicBezTo>
                    <a:pt x="4885" y="12440"/>
                    <a:pt x="4862" y="12212"/>
                    <a:pt x="4771" y="12144"/>
                  </a:cubicBezTo>
                  <a:cubicBezTo>
                    <a:pt x="4737" y="12109"/>
                    <a:pt x="4662" y="12092"/>
                    <a:pt x="4588" y="12092"/>
                  </a:cubicBezTo>
                  <a:close/>
                  <a:moveTo>
                    <a:pt x="16015" y="12166"/>
                  </a:moveTo>
                  <a:cubicBezTo>
                    <a:pt x="15955" y="12166"/>
                    <a:pt x="15898" y="12189"/>
                    <a:pt x="15864" y="12235"/>
                  </a:cubicBezTo>
                  <a:cubicBezTo>
                    <a:pt x="15750" y="12326"/>
                    <a:pt x="15750" y="12486"/>
                    <a:pt x="15841" y="12577"/>
                  </a:cubicBezTo>
                  <a:cubicBezTo>
                    <a:pt x="15887" y="12623"/>
                    <a:pt x="15949" y="12646"/>
                    <a:pt x="16012" y="12646"/>
                  </a:cubicBezTo>
                  <a:cubicBezTo>
                    <a:pt x="16075" y="12646"/>
                    <a:pt x="16138" y="12623"/>
                    <a:pt x="16183" y="12577"/>
                  </a:cubicBezTo>
                  <a:cubicBezTo>
                    <a:pt x="16275" y="12486"/>
                    <a:pt x="16275" y="12326"/>
                    <a:pt x="16183" y="12235"/>
                  </a:cubicBezTo>
                  <a:cubicBezTo>
                    <a:pt x="16138" y="12189"/>
                    <a:pt x="16075" y="12166"/>
                    <a:pt x="16015" y="12166"/>
                  </a:cubicBezTo>
                  <a:close/>
                  <a:moveTo>
                    <a:pt x="5518" y="12163"/>
                  </a:moveTo>
                  <a:cubicBezTo>
                    <a:pt x="5444" y="12163"/>
                    <a:pt x="5373" y="12180"/>
                    <a:pt x="5341" y="12212"/>
                  </a:cubicBezTo>
                  <a:cubicBezTo>
                    <a:pt x="5273" y="12303"/>
                    <a:pt x="5250" y="12486"/>
                    <a:pt x="5341" y="12600"/>
                  </a:cubicBezTo>
                  <a:cubicBezTo>
                    <a:pt x="5376" y="12646"/>
                    <a:pt x="5450" y="12669"/>
                    <a:pt x="5524" y="12669"/>
                  </a:cubicBezTo>
                  <a:cubicBezTo>
                    <a:pt x="5598" y="12669"/>
                    <a:pt x="5672" y="12646"/>
                    <a:pt x="5707" y="12600"/>
                  </a:cubicBezTo>
                  <a:cubicBezTo>
                    <a:pt x="5798" y="12532"/>
                    <a:pt x="5798" y="12303"/>
                    <a:pt x="5729" y="12235"/>
                  </a:cubicBezTo>
                  <a:cubicBezTo>
                    <a:pt x="5693" y="12186"/>
                    <a:pt x="5604" y="12163"/>
                    <a:pt x="5518" y="12163"/>
                  </a:cubicBezTo>
                  <a:close/>
                  <a:moveTo>
                    <a:pt x="6477" y="12253"/>
                  </a:moveTo>
                  <a:cubicBezTo>
                    <a:pt x="6418" y="12253"/>
                    <a:pt x="6359" y="12307"/>
                    <a:pt x="6300" y="12326"/>
                  </a:cubicBezTo>
                  <a:cubicBezTo>
                    <a:pt x="6277" y="12395"/>
                    <a:pt x="6232" y="12418"/>
                    <a:pt x="6232" y="12509"/>
                  </a:cubicBezTo>
                  <a:cubicBezTo>
                    <a:pt x="6232" y="12577"/>
                    <a:pt x="6277" y="12623"/>
                    <a:pt x="6300" y="12691"/>
                  </a:cubicBezTo>
                  <a:cubicBezTo>
                    <a:pt x="6346" y="12691"/>
                    <a:pt x="6391" y="12760"/>
                    <a:pt x="6460" y="12760"/>
                  </a:cubicBezTo>
                  <a:cubicBezTo>
                    <a:pt x="6528" y="12760"/>
                    <a:pt x="6597" y="12737"/>
                    <a:pt x="6665" y="12691"/>
                  </a:cubicBezTo>
                  <a:cubicBezTo>
                    <a:pt x="6688" y="12669"/>
                    <a:pt x="6711" y="12600"/>
                    <a:pt x="6734" y="12554"/>
                  </a:cubicBezTo>
                  <a:cubicBezTo>
                    <a:pt x="6757" y="12463"/>
                    <a:pt x="6711" y="12395"/>
                    <a:pt x="6665" y="12326"/>
                  </a:cubicBezTo>
                  <a:cubicBezTo>
                    <a:pt x="6642" y="12281"/>
                    <a:pt x="6574" y="12281"/>
                    <a:pt x="6505" y="12258"/>
                  </a:cubicBezTo>
                  <a:cubicBezTo>
                    <a:pt x="6496" y="12255"/>
                    <a:pt x="6486" y="12253"/>
                    <a:pt x="6477" y="12253"/>
                  </a:cubicBezTo>
                  <a:close/>
                  <a:moveTo>
                    <a:pt x="7435" y="12344"/>
                  </a:moveTo>
                  <a:cubicBezTo>
                    <a:pt x="7376" y="12344"/>
                    <a:pt x="7314" y="12398"/>
                    <a:pt x="7236" y="12418"/>
                  </a:cubicBezTo>
                  <a:cubicBezTo>
                    <a:pt x="7213" y="12463"/>
                    <a:pt x="7190" y="12509"/>
                    <a:pt x="7190" y="12554"/>
                  </a:cubicBezTo>
                  <a:cubicBezTo>
                    <a:pt x="7145" y="12646"/>
                    <a:pt x="7213" y="12714"/>
                    <a:pt x="7236" y="12783"/>
                  </a:cubicBezTo>
                  <a:cubicBezTo>
                    <a:pt x="7259" y="12828"/>
                    <a:pt x="7327" y="12828"/>
                    <a:pt x="7373" y="12851"/>
                  </a:cubicBezTo>
                  <a:cubicBezTo>
                    <a:pt x="7390" y="12856"/>
                    <a:pt x="7407" y="12857"/>
                    <a:pt x="7423" y="12857"/>
                  </a:cubicBezTo>
                  <a:cubicBezTo>
                    <a:pt x="7490" y="12857"/>
                    <a:pt x="7546" y="12824"/>
                    <a:pt x="7601" y="12806"/>
                  </a:cubicBezTo>
                  <a:cubicBezTo>
                    <a:pt x="7647" y="12783"/>
                    <a:pt x="7670" y="12691"/>
                    <a:pt x="7670" y="12646"/>
                  </a:cubicBezTo>
                  <a:cubicBezTo>
                    <a:pt x="7692" y="12554"/>
                    <a:pt x="7670" y="12486"/>
                    <a:pt x="7624" y="12418"/>
                  </a:cubicBezTo>
                  <a:cubicBezTo>
                    <a:pt x="7601" y="12372"/>
                    <a:pt x="7533" y="12372"/>
                    <a:pt x="7464" y="12349"/>
                  </a:cubicBezTo>
                  <a:cubicBezTo>
                    <a:pt x="7455" y="12346"/>
                    <a:pt x="7445" y="12344"/>
                    <a:pt x="7435" y="12344"/>
                  </a:cubicBezTo>
                  <a:close/>
                  <a:moveTo>
                    <a:pt x="8377" y="12418"/>
                  </a:moveTo>
                  <a:cubicBezTo>
                    <a:pt x="8286" y="12418"/>
                    <a:pt x="8240" y="12440"/>
                    <a:pt x="8195" y="12486"/>
                  </a:cubicBezTo>
                  <a:cubicBezTo>
                    <a:pt x="8172" y="12509"/>
                    <a:pt x="8172" y="12532"/>
                    <a:pt x="8172" y="12532"/>
                  </a:cubicBezTo>
                  <a:cubicBezTo>
                    <a:pt x="8103" y="12554"/>
                    <a:pt x="8103" y="12623"/>
                    <a:pt x="8103" y="12669"/>
                  </a:cubicBezTo>
                  <a:cubicBezTo>
                    <a:pt x="8103" y="12737"/>
                    <a:pt x="8103" y="12783"/>
                    <a:pt x="8172" y="12806"/>
                  </a:cubicBezTo>
                  <a:cubicBezTo>
                    <a:pt x="8195" y="12828"/>
                    <a:pt x="8217" y="12851"/>
                    <a:pt x="8217" y="12874"/>
                  </a:cubicBezTo>
                  <a:cubicBezTo>
                    <a:pt x="8255" y="12925"/>
                    <a:pt x="8300" y="12940"/>
                    <a:pt x="8344" y="12940"/>
                  </a:cubicBezTo>
                  <a:cubicBezTo>
                    <a:pt x="8380" y="12940"/>
                    <a:pt x="8415" y="12930"/>
                    <a:pt x="8446" y="12920"/>
                  </a:cubicBezTo>
                  <a:cubicBezTo>
                    <a:pt x="8491" y="12897"/>
                    <a:pt x="8537" y="12828"/>
                    <a:pt x="8583" y="12760"/>
                  </a:cubicBezTo>
                  <a:cubicBezTo>
                    <a:pt x="8605" y="12737"/>
                    <a:pt x="8605" y="12691"/>
                    <a:pt x="8605" y="12646"/>
                  </a:cubicBezTo>
                  <a:cubicBezTo>
                    <a:pt x="8628" y="12554"/>
                    <a:pt x="8537" y="12532"/>
                    <a:pt x="8491" y="12463"/>
                  </a:cubicBezTo>
                  <a:cubicBezTo>
                    <a:pt x="8468" y="12440"/>
                    <a:pt x="8423" y="12418"/>
                    <a:pt x="8377" y="12418"/>
                  </a:cubicBezTo>
                  <a:close/>
                  <a:moveTo>
                    <a:pt x="9359" y="12486"/>
                  </a:moveTo>
                  <a:cubicBezTo>
                    <a:pt x="9290" y="12486"/>
                    <a:pt x="9222" y="12509"/>
                    <a:pt x="9153" y="12577"/>
                  </a:cubicBezTo>
                  <a:cubicBezTo>
                    <a:pt x="9130" y="12623"/>
                    <a:pt x="9062" y="12669"/>
                    <a:pt x="9085" y="12737"/>
                  </a:cubicBezTo>
                  <a:cubicBezTo>
                    <a:pt x="9085" y="12828"/>
                    <a:pt x="9108" y="12874"/>
                    <a:pt x="9153" y="12920"/>
                  </a:cubicBezTo>
                  <a:cubicBezTo>
                    <a:pt x="9199" y="12943"/>
                    <a:pt x="9222" y="12988"/>
                    <a:pt x="9267" y="12988"/>
                  </a:cubicBezTo>
                  <a:cubicBezTo>
                    <a:pt x="9293" y="12988"/>
                    <a:pt x="9327" y="13003"/>
                    <a:pt x="9359" y="13003"/>
                  </a:cubicBezTo>
                  <a:cubicBezTo>
                    <a:pt x="9384" y="13003"/>
                    <a:pt x="9408" y="12995"/>
                    <a:pt x="9427" y="12965"/>
                  </a:cubicBezTo>
                  <a:cubicBezTo>
                    <a:pt x="9496" y="12897"/>
                    <a:pt x="9587" y="12874"/>
                    <a:pt x="9587" y="12737"/>
                  </a:cubicBezTo>
                  <a:cubicBezTo>
                    <a:pt x="9564" y="12691"/>
                    <a:pt x="9564" y="12646"/>
                    <a:pt x="9518" y="12600"/>
                  </a:cubicBezTo>
                  <a:cubicBezTo>
                    <a:pt x="9473" y="12577"/>
                    <a:pt x="9450" y="12486"/>
                    <a:pt x="9359" y="12486"/>
                  </a:cubicBezTo>
                  <a:close/>
                  <a:moveTo>
                    <a:pt x="10290" y="12591"/>
                  </a:moveTo>
                  <a:cubicBezTo>
                    <a:pt x="10227" y="12591"/>
                    <a:pt x="10160" y="12620"/>
                    <a:pt x="10112" y="12669"/>
                  </a:cubicBezTo>
                  <a:cubicBezTo>
                    <a:pt x="10021" y="12760"/>
                    <a:pt x="10021" y="12920"/>
                    <a:pt x="10112" y="13011"/>
                  </a:cubicBezTo>
                  <a:cubicBezTo>
                    <a:pt x="10158" y="13057"/>
                    <a:pt x="10220" y="13079"/>
                    <a:pt x="10283" y="13079"/>
                  </a:cubicBezTo>
                  <a:cubicBezTo>
                    <a:pt x="10346" y="13079"/>
                    <a:pt x="10409" y="13057"/>
                    <a:pt x="10454" y="13011"/>
                  </a:cubicBezTo>
                  <a:cubicBezTo>
                    <a:pt x="10546" y="12920"/>
                    <a:pt x="10546" y="12737"/>
                    <a:pt x="10431" y="12669"/>
                  </a:cubicBezTo>
                  <a:cubicBezTo>
                    <a:pt x="10399" y="12615"/>
                    <a:pt x="10346" y="12591"/>
                    <a:pt x="10290" y="12591"/>
                  </a:cubicBezTo>
                  <a:close/>
                  <a:moveTo>
                    <a:pt x="11196" y="12669"/>
                  </a:moveTo>
                  <a:cubicBezTo>
                    <a:pt x="11133" y="12669"/>
                    <a:pt x="11071" y="12691"/>
                    <a:pt x="11025" y="12737"/>
                  </a:cubicBezTo>
                  <a:cubicBezTo>
                    <a:pt x="10934" y="12851"/>
                    <a:pt x="10956" y="12988"/>
                    <a:pt x="11048" y="13079"/>
                  </a:cubicBezTo>
                  <a:cubicBezTo>
                    <a:pt x="11093" y="13125"/>
                    <a:pt x="11150" y="13148"/>
                    <a:pt x="11208" y="13148"/>
                  </a:cubicBezTo>
                  <a:cubicBezTo>
                    <a:pt x="11265" y="13148"/>
                    <a:pt x="11322" y="13125"/>
                    <a:pt x="11367" y="13079"/>
                  </a:cubicBezTo>
                  <a:cubicBezTo>
                    <a:pt x="11459" y="12988"/>
                    <a:pt x="11481" y="12806"/>
                    <a:pt x="11367" y="12737"/>
                  </a:cubicBezTo>
                  <a:cubicBezTo>
                    <a:pt x="11322" y="12691"/>
                    <a:pt x="11259" y="12669"/>
                    <a:pt x="11196" y="12669"/>
                  </a:cubicBezTo>
                  <a:close/>
                  <a:moveTo>
                    <a:pt x="12155" y="12760"/>
                  </a:moveTo>
                  <a:cubicBezTo>
                    <a:pt x="12098" y="12760"/>
                    <a:pt x="12041" y="12783"/>
                    <a:pt x="11984" y="12828"/>
                  </a:cubicBezTo>
                  <a:cubicBezTo>
                    <a:pt x="11869" y="12943"/>
                    <a:pt x="11869" y="13057"/>
                    <a:pt x="11984" y="13171"/>
                  </a:cubicBezTo>
                  <a:cubicBezTo>
                    <a:pt x="12041" y="13228"/>
                    <a:pt x="12098" y="13256"/>
                    <a:pt x="12155" y="13256"/>
                  </a:cubicBezTo>
                  <a:cubicBezTo>
                    <a:pt x="12212" y="13256"/>
                    <a:pt x="12269" y="13228"/>
                    <a:pt x="12326" y="13171"/>
                  </a:cubicBezTo>
                  <a:cubicBezTo>
                    <a:pt x="12440" y="13057"/>
                    <a:pt x="12440" y="12943"/>
                    <a:pt x="12326" y="12828"/>
                  </a:cubicBezTo>
                  <a:cubicBezTo>
                    <a:pt x="12269" y="12783"/>
                    <a:pt x="12212" y="12760"/>
                    <a:pt x="12155" y="12760"/>
                  </a:cubicBezTo>
                  <a:close/>
                  <a:moveTo>
                    <a:pt x="1650" y="12799"/>
                  </a:moveTo>
                  <a:cubicBezTo>
                    <a:pt x="1595" y="12799"/>
                    <a:pt x="1539" y="12833"/>
                    <a:pt x="1484" y="12851"/>
                  </a:cubicBezTo>
                  <a:cubicBezTo>
                    <a:pt x="1461" y="12897"/>
                    <a:pt x="1415" y="12943"/>
                    <a:pt x="1415" y="12965"/>
                  </a:cubicBezTo>
                  <a:cubicBezTo>
                    <a:pt x="1393" y="13034"/>
                    <a:pt x="1393" y="13079"/>
                    <a:pt x="1415" y="13125"/>
                  </a:cubicBezTo>
                  <a:cubicBezTo>
                    <a:pt x="1438" y="13171"/>
                    <a:pt x="1461" y="13239"/>
                    <a:pt x="1484" y="13239"/>
                  </a:cubicBezTo>
                  <a:cubicBezTo>
                    <a:pt x="1530" y="13239"/>
                    <a:pt x="1575" y="13308"/>
                    <a:pt x="1621" y="13308"/>
                  </a:cubicBezTo>
                  <a:cubicBezTo>
                    <a:pt x="1712" y="13308"/>
                    <a:pt x="1781" y="13285"/>
                    <a:pt x="1849" y="13239"/>
                  </a:cubicBezTo>
                  <a:cubicBezTo>
                    <a:pt x="1872" y="13216"/>
                    <a:pt x="1895" y="13148"/>
                    <a:pt x="1918" y="13102"/>
                  </a:cubicBezTo>
                  <a:cubicBezTo>
                    <a:pt x="1940" y="13011"/>
                    <a:pt x="1895" y="12943"/>
                    <a:pt x="1849" y="12874"/>
                  </a:cubicBezTo>
                  <a:cubicBezTo>
                    <a:pt x="1826" y="12828"/>
                    <a:pt x="1758" y="12828"/>
                    <a:pt x="1689" y="12806"/>
                  </a:cubicBezTo>
                  <a:cubicBezTo>
                    <a:pt x="1676" y="12801"/>
                    <a:pt x="1663" y="12799"/>
                    <a:pt x="1650" y="12799"/>
                  </a:cubicBezTo>
                  <a:close/>
                  <a:moveTo>
                    <a:pt x="13159" y="12871"/>
                  </a:moveTo>
                  <a:cubicBezTo>
                    <a:pt x="13138" y="12871"/>
                    <a:pt x="13117" y="12874"/>
                    <a:pt x="13102" y="12874"/>
                  </a:cubicBezTo>
                  <a:cubicBezTo>
                    <a:pt x="13034" y="12874"/>
                    <a:pt x="12988" y="12897"/>
                    <a:pt x="12919" y="12943"/>
                  </a:cubicBezTo>
                  <a:cubicBezTo>
                    <a:pt x="12874" y="12988"/>
                    <a:pt x="12874" y="13034"/>
                    <a:pt x="12874" y="13102"/>
                  </a:cubicBezTo>
                  <a:cubicBezTo>
                    <a:pt x="12874" y="13148"/>
                    <a:pt x="12874" y="13216"/>
                    <a:pt x="12919" y="13262"/>
                  </a:cubicBezTo>
                  <a:cubicBezTo>
                    <a:pt x="12976" y="13308"/>
                    <a:pt x="13039" y="13331"/>
                    <a:pt x="13099" y="13331"/>
                  </a:cubicBezTo>
                  <a:cubicBezTo>
                    <a:pt x="13159" y="13331"/>
                    <a:pt x="13216" y="13308"/>
                    <a:pt x="13262" y="13262"/>
                  </a:cubicBezTo>
                  <a:cubicBezTo>
                    <a:pt x="13330" y="13216"/>
                    <a:pt x="13330" y="13171"/>
                    <a:pt x="13330" y="13102"/>
                  </a:cubicBezTo>
                  <a:cubicBezTo>
                    <a:pt x="13330" y="13057"/>
                    <a:pt x="13353" y="12965"/>
                    <a:pt x="13262" y="12943"/>
                  </a:cubicBezTo>
                  <a:cubicBezTo>
                    <a:pt x="13247" y="12882"/>
                    <a:pt x="13201" y="12871"/>
                    <a:pt x="13159" y="12871"/>
                  </a:cubicBezTo>
                  <a:close/>
                  <a:moveTo>
                    <a:pt x="2625" y="12874"/>
                  </a:moveTo>
                  <a:cubicBezTo>
                    <a:pt x="2580" y="12874"/>
                    <a:pt x="2534" y="12874"/>
                    <a:pt x="2488" y="12943"/>
                  </a:cubicBezTo>
                  <a:cubicBezTo>
                    <a:pt x="2465" y="12988"/>
                    <a:pt x="2397" y="13011"/>
                    <a:pt x="2397" y="13057"/>
                  </a:cubicBezTo>
                  <a:cubicBezTo>
                    <a:pt x="2374" y="13125"/>
                    <a:pt x="2351" y="13239"/>
                    <a:pt x="2443" y="13262"/>
                  </a:cubicBezTo>
                  <a:cubicBezTo>
                    <a:pt x="2465" y="13285"/>
                    <a:pt x="2488" y="13308"/>
                    <a:pt x="2488" y="13308"/>
                  </a:cubicBezTo>
                  <a:cubicBezTo>
                    <a:pt x="2534" y="13353"/>
                    <a:pt x="2580" y="13376"/>
                    <a:pt x="2625" y="13376"/>
                  </a:cubicBezTo>
                  <a:cubicBezTo>
                    <a:pt x="2694" y="13376"/>
                    <a:pt x="2739" y="13353"/>
                    <a:pt x="2785" y="13308"/>
                  </a:cubicBezTo>
                  <a:cubicBezTo>
                    <a:pt x="2785" y="13285"/>
                    <a:pt x="2808" y="13262"/>
                    <a:pt x="2831" y="13262"/>
                  </a:cubicBezTo>
                  <a:cubicBezTo>
                    <a:pt x="2876" y="13216"/>
                    <a:pt x="2876" y="13171"/>
                    <a:pt x="2876" y="13125"/>
                  </a:cubicBezTo>
                  <a:cubicBezTo>
                    <a:pt x="2876" y="13079"/>
                    <a:pt x="2876" y="13034"/>
                    <a:pt x="2831" y="12988"/>
                  </a:cubicBezTo>
                  <a:cubicBezTo>
                    <a:pt x="2808" y="12988"/>
                    <a:pt x="2785" y="12965"/>
                    <a:pt x="2785" y="12943"/>
                  </a:cubicBezTo>
                  <a:cubicBezTo>
                    <a:pt x="2739" y="12874"/>
                    <a:pt x="2694" y="12874"/>
                    <a:pt x="2625" y="12874"/>
                  </a:cubicBezTo>
                  <a:close/>
                  <a:moveTo>
                    <a:pt x="14083" y="12940"/>
                  </a:moveTo>
                  <a:cubicBezTo>
                    <a:pt x="14061" y="12940"/>
                    <a:pt x="14038" y="12943"/>
                    <a:pt x="14015" y="12943"/>
                  </a:cubicBezTo>
                  <a:cubicBezTo>
                    <a:pt x="13947" y="12943"/>
                    <a:pt x="13901" y="12965"/>
                    <a:pt x="13855" y="13011"/>
                  </a:cubicBezTo>
                  <a:cubicBezTo>
                    <a:pt x="13787" y="13057"/>
                    <a:pt x="13810" y="13125"/>
                    <a:pt x="13810" y="13194"/>
                  </a:cubicBezTo>
                  <a:cubicBezTo>
                    <a:pt x="13787" y="13262"/>
                    <a:pt x="13832" y="13308"/>
                    <a:pt x="13855" y="13353"/>
                  </a:cubicBezTo>
                  <a:cubicBezTo>
                    <a:pt x="13924" y="13399"/>
                    <a:pt x="13969" y="13399"/>
                    <a:pt x="14038" y="13399"/>
                  </a:cubicBezTo>
                  <a:cubicBezTo>
                    <a:pt x="14083" y="13399"/>
                    <a:pt x="14152" y="13399"/>
                    <a:pt x="14198" y="13353"/>
                  </a:cubicBezTo>
                  <a:cubicBezTo>
                    <a:pt x="14243" y="13285"/>
                    <a:pt x="14266" y="13239"/>
                    <a:pt x="14243" y="13171"/>
                  </a:cubicBezTo>
                  <a:cubicBezTo>
                    <a:pt x="14243" y="13125"/>
                    <a:pt x="14266" y="13034"/>
                    <a:pt x="14198" y="13011"/>
                  </a:cubicBezTo>
                  <a:cubicBezTo>
                    <a:pt x="14167" y="12950"/>
                    <a:pt x="14127" y="12940"/>
                    <a:pt x="14083" y="12940"/>
                  </a:cubicBezTo>
                  <a:close/>
                  <a:moveTo>
                    <a:pt x="3561" y="12943"/>
                  </a:moveTo>
                  <a:cubicBezTo>
                    <a:pt x="3515" y="12943"/>
                    <a:pt x="3470" y="12943"/>
                    <a:pt x="3424" y="12988"/>
                  </a:cubicBezTo>
                  <a:cubicBezTo>
                    <a:pt x="3424" y="13011"/>
                    <a:pt x="3401" y="13034"/>
                    <a:pt x="3378" y="13057"/>
                  </a:cubicBezTo>
                  <a:cubicBezTo>
                    <a:pt x="3310" y="13079"/>
                    <a:pt x="3310" y="13125"/>
                    <a:pt x="3310" y="13194"/>
                  </a:cubicBezTo>
                  <a:cubicBezTo>
                    <a:pt x="3310" y="13262"/>
                    <a:pt x="3310" y="13308"/>
                    <a:pt x="3378" y="13331"/>
                  </a:cubicBezTo>
                  <a:cubicBezTo>
                    <a:pt x="3401" y="13376"/>
                    <a:pt x="3447" y="13422"/>
                    <a:pt x="3493" y="13445"/>
                  </a:cubicBezTo>
                  <a:cubicBezTo>
                    <a:pt x="3515" y="13445"/>
                    <a:pt x="3541" y="13447"/>
                    <a:pt x="3566" y="13447"/>
                  </a:cubicBezTo>
                  <a:cubicBezTo>
                    <a:pt x="3617" y="13447"/>
                    <a:pt x="3668" y="13437"/>
                    <a:pt x="3698" y="13376"/>
                  </a:cubicBezTo>
                  <a:cubicBezTo>
                    <a:pt x="3721" y="13353"/>
                    <a:pt x="3744" y="13353"/>
                    <a:pt x="3744" y="13331"/>
                  </a:cubicBezTo>
                  <a:cubicBezTo>
                    <a:pt x="3789" y="13308"/>
                    <a:pt x="3812" y="13262"/>
                    <a:pt x="3812" y="13194"/>
                  </a:cubicBezTo>
                  <a:cubicBezTo>
                    <a:pt x="3812" y="13125"/>
                    <a:pt x="3789" y="13079"/>
                    <a:pt x="3744" y="13057"/>
                  </a:cubicBezTo>
                  <a:cubicBezTo>
                    <a:pt x="3721" y="13034"/>
                    <a:pt x="3698" y="13011"/>
                    <a:pt x="3698" y="12988"/>
                  </a:cubicBezTo>
                  <a:cubicBezTo>
                    <a:pt x="3652" y="12943"/>
                    <a:pt x="3607" y="12943"/>
                    <a:pt x="3561" y="12943"/>
                  </a:cubicBezTo>
                  <a:close/>
                  <a:moveTo>
                    <a:pt x="15003" y="13019"/>
                  </a:moveTo>
                  <a:cubicBezTo>
                    <a:pt x="14941" y="13019"/>
                    <a:pt x="14879" y="13037"/>
                    <a:pt x="14837" y="13079"/>
                  </a:cubicBezTo>
                  <a:cubicBezTo>
                    <a:pt x="14768" y="13148"/>
                    <a:pt x="14745" y="13331"/>
                    <a:pt x="14837" y="13399"/>
                  </a:cubicBezTo>
                  <a:cubicBezTo>
                    <a:pt x="14873" y="13448"/>
                    <a:pt x="14943" y="13471"/>
                    <a:pt x="15010" y="13471"/>
                  </a:cubicBezTo>
                  <a:cubicBezTo>
                    <a:pt x="15068" y="13471"/>
                    <a:pt x="15125" y="13454"/>
                    <a:pt x="15156" y="13422"/>
                  </a:cubicBezTo>
                  <a:cubicBezTo>
                    <a:pt x="15248" y="13331"/>
                    <a:pt x="15248" y="13171"/>
                    <a:pt x="15179" y="13079"/>
                  </a:cubicBezTo>
                  <a:cubicBezTo>
                    <a:pt x="15142" y="13043"/>
                    <a:pt x="15073" y="13019"/>
                    <a:pt x="15003" y="13019"/>
                  </a:cubicBezTo>
                  <a:close/>
                  <a:moveTo>
                    <a:pt x="4508" y="13040"/>
                  </a:moveTo>
                  <a:cubicBezTo>
                    <a:pt x="4451" y="13040"/>
                    <a:pt x="4394" y="13068"/>
                    <a:pt x="4337" y="13125"/>
                  </a:cubicBezTo>
                  <a:cubicBezTo>
                    <a:pt x="4223" y="13239"/>
                    <a:pt x="4223" y="13353"/>
                    <a:pt x="4337" y="13467"/>
                  </a:cubicBezTo>
                  <a:cubicBezTo>
                    <a:pt x="4391" y="13511"/>
                    <a:pt x="4445" y="13533"/>
                    <a:pt x="4499" y="13533"/>
                  </a:cubicBezTo>
                  <a:cubicBezTo>
                    <a:pt x="4559" y="13533"/>
                    <a:pt x="4619" y="13505"/>
                    <a:pt x="4679" y="13445"/>
                  </a:cubicBezTo>
                  <a:cubicBezTo>
                    <a:pt x="4794" y="13353"/>
                    <a:pt x="4794" y="13239"/>
                    <a:pt x="4679" y="13125"/>
                  </a:cubicBezTo>
                  <a:cubicBezTo>
                    <a:pt x="4622" y="13068"/>
                    <a:pt x="4565" y="13040"/>
                    <a:pt x="4508" y="13040"/>
                  </a:cubicBezTo>
                  <a:close/>
                  <a:moveTo>
                    <a:pt x="15957" y="13111"/>
                  </a:moveTo>
                  <a:cubicBezTo>
                    <a:pt x="15890" y="13111"/>
                    <a:pt x="15821" y="13134"/>
                    <a:pt x="15773" y="13171"/>
                  </a:cubicBezTo>
                  <a:cubicBezTo>
                    <a:pt x="15704" y="13262"/>
                    <a:pt x="15704" y="13422"/>
                    <a:pt x="15795" y="13513"/>
                  </a:cubicBezTo>
                  <a:cubicBezTo>
                    <a:pt x="15827" y="13545"/>
                    <a:pt x="15884" y="13562"/>
                    <a:pt x="15942" y="13562"/>
                  </a:cubicBezTo>
                  <a:cubicBezTo>
                    <a:pt x="16009" y="13562"/>
                    <a:pt x="16078" y="13539"/>
                    <a:pt x="16115" y="13490"/>
                  </a:cubicBezTo>
                  <a:cubicBezTo>
                    <a:pt x="16206" y="13399"/>
                    <a:pt x="16183" y="13239"/>
                    <a:pt x="16115" y="13171"/>
                  </a:cubicBezTo>
                  <a:cubicBezTo>
                    <a:pt x="16073" y="13128"/>
                    <a:pt x="16015" y="13111"/>
                    <a:pt x="15957" y="13111"/>
                  </a:cubicBezTo>
                  <a:close/>
                  <a:moveTo>
                    <a:pt x="5464" y="13131"/>
                  </a:moveTo>
                  <a:cubicBezTo>
                    <a:pt x="5410" y="13131"/>
                    <a:pt x="5353" y="13159"/>
                    <a:pt x="5296" y="13216"/>
                  </a:cubicBezTo>
                  <a:cubicBezTo>
                    <a:pt x="5182" y="13331"/>
                    <a:pt x="5182" y="13445"/>
                    <a:pt x="5296" y="13559"/>
                  </a:cubicBezTo>
                  <a:cubicBezTo>
                    <a:pt x="5353" y="13616"/>
                    <a:pt x="5410" y="13644"/>
                    <a:pt x="5464" y="13644"/>
                  </a:cubicBezTo>
                  <a:cubicBezTo>
                    <a:pt x="5518" y="13644"/>
                    <a:pt x="5570" y="13616"/>
                    <a:pt x="5615" y="13559"/>
                  </a:cubicBezTo>
                  <a:cubicBezTo>
                    <a:pt x="5729" y="13445"/>
                    <a:pt x="5729" y="13331"/>
                    <a:pt x="5615" y="13216"/>
                  </a:cubicBezTo>
                  <a:cubicBezTo>
                    <a:pt x="5570" y="13159"/>
                    <a:pt x="5518" y="13131"/>
                    <a:pt x="5464" y="13131"/>
                  </a:cubicBezTo>
                  <a:close/>
                  <a:moveTo>
                    <a:pt x="6380" y="13199"/>
                  </a:moveTo>
                  <a:cubicBezTo>
                    <a:pt x="6323" y="13199"/>
                    <a:pt x="6266" y="13228"/>
                    <a:pt x="6209" y="13285"/>
                  </a:cubicBezTo>
                  <a:cubicBezTo>
                    <a:pt x="6117" y="13399"/>
                    <a:pt x="6117" y="13513"/>
                    <a:pt x="6209" y="13627"/>
                  </a:cubicBezTo>
                  <a:cubicBezTo>
                    <a:pt x="6266" y="13684"/>
                    <a:pt x="6323" y="13713"/>
                    <a:pt x="6380" y="13713"/>
                  </a:cubicBezTo>
                  <a:cubicBezTo>
                    <a:pt x="6437" y="13713"/>
                    <a:pt x="6494" y="13684"/>
                    <a:pt x="6551" y="13627"/>
                  </a:cubicBezTo>
                  <a:cubicBezTo>
                    <a:pt x="6665" y="13513"/>
                    <a:pt x="6665" y="13399"/>
                    <a:pt x="6551" y="13285"/>
                  </a:cubicBezTo>
                  <a:cubicBezTo>
                    <a:pt x="6494" y="13228"/>
                    <a:pt x="6437" y="13199"/>
                    <a:pt x="6380" y="13199"/>
                  </a:cubicBezTo>
                  <a:close/>
                  <a:moveTo>
                    <a:pt x="7339" y="13308"/>
                  </a:moveTo>
                  <a:cubicBezTo>
                    <a:pt x="7282" y="13308"/>
                    <a:pt x="7224" y="13331"/>
                    <a:pt x="7167" y="13376"/>
                  </a:cubicBezTo>
                  <a:cubicBezTo>
                    <a:pt x="7053" y="13490"/>
                    <a:pt x="7053" y="13604"/>
                    <a:pt x="7167" y="13719"/>
                  </a:cubicBezTo>
                  <a:cubicBezTo>
                    <a:pt x="7224" y="13776"/>
                    <a:pt x="7282" y="13804"/>
                    <a:pt x="7339" y="13804"/>
                  </a:cubicBezTo>
                  <a:cubicBezTo>
                    <a:pt x="7396" y="13804"/>
                    <a:pt x="7453" y="13776"/>
                    <a:pt x="7510" y="13719"/>
                  </a:cubicBezTo>
                  <a:cubicBezTo>
                    <a:pt x="7601" y="13604"/>
                    <a:pt x="7601" y="13490"/>
                    <a:pt x="7510" y="13376"/>
                  </a:cubicBezTo>
                  <a:cubicBezTo>
                    <a:pt x="7453" y="13331"/>
                    <a:pt x="7396" y="13308"/>
                    <a:pt x="7339" y="13308"/>
                  </a:cubicBezTo>
                  <a:close/>
                  <a:moveTo>
                    <a:pt x="8309" y="13399"/>
                  </a:moveTo>
                  <a:cubicBezTo>
                    <a:pt x="8240" y="13399"/>
                    <a:pt x="8172" y="13399"/>
                    <a:pt x="8149" y="13467"/>
                  </a:cubicBezTo>
                  <a:cubicBezTo>
                    <a:pt x="8058" y="13490"/>
                    <a:pt x="8080" y="13582"/>
                    <a:pt x="8080" y="13627"/>
                  </a:cubicBezTo>
                  <a:cubicBezTo>
                    <a:pt x="8080" y="13696"/>
                    <a:pt x="8103" y="13741"/>
                    <a:pt x="8149" y="13787"/>
                  </a:cubicBezTo>
                  <a:cubicBezTo>
                    <a:pt x="8195" y="13856"/>
                    <a:pt x="8263" y="13833"/>
                    <a:pt x="8332" y="13856"/>
                  </a:cubicBezTo>
                  <a:cubicBezTo>
                    <a:pt x="8400" y="13856"/>
                    <a:pt x="8423" y="13833"/>
                    <a:pt x="8491" y="13787"/>
                  </a:cubicBezTo>
                  <a:cubicBezTo>
                    <a:pt x="8537" y="13741"/>
                    <a:pt x="8537" y="13673"/>
                    <a:pt x="8537" y="13627"/>
                  </a:cubicBezTo>
                  <a:cubicBezTo>
                    <a:pt x="8537" y="13559"/>
                    <a:pt x="8537" y="13513"/>
                    <a:pt x="8468" y="13445"/>
                  </a:cubicBezTo>
                  <a:cubicBezTo>
                    <a:pt x="8423" y="13399"/>
                    <a:pt x="8354" y="13399"/>
                    <a:pt x="8309" y="13399"/>
                  </a:cubicBezTo>
                  <a:close/>
                  <a:moveTo>
                    <a:pt x="9186" y="13461"/>
                  </a:moveTo>
                  <a:cubicBezTo>
                    <a:pt x="9136" y="13461"/>
                    <a:pt x="9099" y="13499"/>
                    <a:pt x="9062" y="13536"/>
                  </a:cubicBezTo>
                  <a:cubicBezTo>
                    <a:pt x="8993" y="13582"/>
                    <a:pt x="9016" y="13650"/>
                    <a:pt x="9016" y="13719"/>
                  </a:cubicBezTo>
                  <a:cubicBezTo>
                    <a:pt x="8993" y="13787"/>
                    <a:pt x="9039" y="13833"/>
                    <a:pt x="9085" y="13878"/>
                  </a:cubicBezTo>
                  <a:cubicBezTo>
                    <a:pt x="9108" y="13913"/>
                    <a:pt x="9136" y="13918"/>
                    <a:pt x="9167" y="13918"/>
                  </a:cubicBezTo>
                  <a:cubicBezTo>
                    <a:pt x="9183" y="13918"/>
                    <a:pt x="9200" y="13917"/>
                    <a:pt x="9216" y="13917"/>
                  </a:cubicBezTo>
                  <a:cubicBezTo>
                    <a:pt x="9233" y="13917"/>
                    <a:pt x="9250" y="13918"/>
                    <a:pt x="9267" y="13924"/>
                  </a:cubicBezTo>
                  <a:cubicBezTo>
                    <a:pt x="9313" y="13924"/>
                    <a:pt x="9359" y="13901"/>
                    <a:pt x="9404" y="13856"/>
                  </a:cubicBezTo>
                  <a:cubicBezTo>
                    <a:pt x="9473" y="13810"/>
                    <a:pt x="9450" y="13741"/>
                    <a:pt x="9450" y="13673"/>
                  </a:cubicBezTo>
                  <a:cubicBezTo>
                    <a:pt x="9473" y="13604"/>
                    <a:pt x="9450" y="13559"/>
                    <a:pt x="9381" y="13513"/>
                  </a:cubicBezTo>
                  <a:cubicBezTo>
                    <a:pt x="9368" y="13472"/>
                    <a:pt x="9329" y="13464"/>
                    <a:pt x="9291" y="13464"/>
                  </a:cubicBezTo>
                  <a:cubicBezTo>
                    <a:pt x="9266" y="13464"/>
                    <a:pt x="9240" y="13467"/>
                    <a:pt x="9222" y="13467"/>
                  </a:cubicBezTo>
                  <a:cubicBezTo>
                    <a:pt x="9209" y="13463"/>
                    <a:pt x="9197" y="13461"/>
                    <a:pt x="9186" y="13461"/>
                  </a:cubicBezTo>
                  <a:close/>
                  <a:moveTo>
                    <a:pt x="10186" y="13567"/>
                  </a:moveTo>
                  <a:cubicBezTo>
                    <a:pt x="10125" y="13567"/>
                    <a:pt x="10063" y="13585"/>
                    <a:pt x="10021" y="13627"/>
                  </a:cubicBezTo>
                  <a:cubicBezTo>
                    <a:pt x="9929" y="13719"/>
                    <a:pt x="9952" y="13901"/>
                    <a:pt x="10021" y="13970"/>
                  </a:cubicBezTo>
                  <a:cubicBezTo>
                    <a:pt x="10055" y="14004"/>
                    <a:pt x="10118" y="14021"/>
                    <a:pt x="10180" y="14021"/>
                  </a:cubicBezTo>
                  <a:cubicBezTo>
                    <a:pt x="10243" y="14021"/>
                    <a:pt x="10306" y="14004"/>
                    <a:pt x="10340" y="13970"/>
                  </a:cubicBezTo>
                  <a:cubicBezTo>
                    <a:pt x="10431" y="13878"/>
                    <a:pt x="10431" y="13719"/>
                    <a:pt x="10363" y="13627"/>
                  </a:cubicBezTo>
                  <a:cubicBezTo>
                    <a:pt x="10326" y="13591"/>
                    <a:pt x="10257" y="13567"/>
                    <a:pt x="10186" y="13567"/>
                  </a:cubicBezTo>
                  <a:close/>
                  <a:moveTo>
                    <a:pt x="1576" y="13731"/>
                  </a:moveTo>
                  <a:cubicBezTo>
                    <a:pt x="1563" y="13731"/>
                    <a:pt x="1552" y="13741"/>
                    <a:pt x="1552" y="13741"/>
                  </a:cubicBezTo>
                  <a:cubicBezTo>
                    <a:pt x="1552" y="13764"/>
                    <a:pt x="1552" y="13787"/>
                    <a:pt x="1552" y="13810"/>
                  </a:cubicBezTo>
                  <a:cubicBezTo>
                    <a:pt x="1621" y="13878"/>
                    <a:pt x="1689" y="13970"/>
                    <a:pt x="1758" y="14061"/>
                  </a:cubicBezTo>
                  <a:cubicBezTo>
                    <a:pt x="1775" y="14078"/>
                    <a:pt x="1786" y="14086"/>
                    <a:pt x="1794" y="14086"/>
                  </a:cubicBezTo>
                  <a:cubicBezTo>
                    <a:pt x="1807" y="14086"/>
                    <a:pt x="1812" y="14066"/>
                    <a:pt x="1826" y="14038"/>
                  </a:cubicBezTo>
                  <a:cubicBezTo>
                    <a:pt x="1872" y="13947"/>
                    <a:pt x="1803" y="13878"/>
                    <a:pt x="1758" y="13810"/>
                  </a:cubicBezTo>
                  <a:cubicBezTo>
                    <a:pt x="1712" y="13764"/>
                    <a:pt x="1667" y="13741"/>
                    <a:pt x="1598" y="13741"/>
                  </a:cubicBezTo>
                  <a:cubicBezTo>
                    <a:pt x="1590" y="13734"/>
                    <a:pt x="1583" y="13731"/>
                    <a:pt x="1576" y="13731"/>
                  </a:cubicBezTo>
                  <a:close/>
                  <a:moveTo>
                    <a:pt x="11126" y="13658"/>
                  </a:moveTo>
                  <a:cubicBezTo>
                    <a:pt x="11068" y="13658"/>
                    <a:pt x="11011" y="13676"/>
                    <a:pt x="10979" y="13719"/>
                  </a:cubicBezTo>
                  <a:cubicBezTo>
                    <a:pt x="10888" y="13787"/>
                    <a:pt x="10865" y="13947"/>
                    <a:pt x="10956" y="14061"/>
                  </a:cubicBezTo>
                  <a:cubicBezTo>
                    <a:pt x="11002" y="14095"/>
                    <a:pt x="11065" y="14112"/>
                    <a:pt x="11128" y="14112"/>
                  </a:cubicBezTo>
                  <a:cubicBezTo>
                    <a:pt x="11190" y="14112"/>
                    <a:pt x="11253" y="14095"/>
                    <a:pt x="11299" y="14061"/>
                  </a:cubicBezTo>
                  <a:cubicBezTo>
                    <a:pt x="11367" y="13992"/>
                    <a:pt x="11390" y="13810"/>
                    <a:pt x="11299" y="13719"/>
                  </a:cubicBezTo>
                  <a:cubicBezTo>
                    <a:pt x="11262" y="13682"/>
                    <a:pt x="11193" y="13658"/>
                    <a:pt x="11126" y="13658"/>
                  </a:cubicBezTo>
                  <a:close/>
                  <a:moveTo>
                    <a:pt x="12050" y="13727"/>
                  </a:moveTo>
                  <a:cubicBezTo>
                    <a:pt x="11992" y="13727"/>
                    <a:pt x="11935" y="13745"/>
                    <a:pt x="11892" y="13787"/>
                  </a:cubicBezTo>
                  <a:cubicBezTo>
                    <a:pt x="11824" y="13856"/>
                    <a:pt x="11801" y="14038"/>
                    <a:pt x="11892" y="14129"/>
                  </a:cubicBezTo>
                  <a:cubicBezTo>
                    <a:pt x="11927" y="14164"/>
                    <a:pt x="11989" y="14181"/>
                    <a:pt x="12052" y="14181"/>
                  </a:cubicBezTo>
                  <a:cubicBezTo>
                    <a:pt x="12115" y="14181"/>
                    <a:pt x="12178" y="14164"/>
                    <a:pt x="12212" y="14129"/>
                  </a:cubicBezTo>
                  <a:cubicBezTo>
                    <a:pt x="12303" y="14061"/>
                    <a:pt x="12303" y="13878"/>
                    <a:pt x="12235" y="13787"/>
                  </a:cubicBezTo>
                  <a:cubicBezTo>
                    <a:pt x="12186" y="13750"/>
                    <a:pt x="12117" y="13727"/>
                    <a:pt x="12050" y="13727"/>
                  </a:cubicBezTo>
                  <a:close/>
                  <a:moveTo>
                    <a:pt x="13029" y="13807"/>
                  </a:moveTo>
                  <a:cubicBezTo>
                    <a:pt x="12973" y="13807"/>
                    <a:pt x="12916" y="13824"/>
                    <a:pt x="12874" y="13856"/>
                  </a:cubicBezTo>
                  <a:cubicBezTo>
                    <a:pt x="12782" y="13924"/>
                    <a:pt x="12782" y="14107"/>
                    <a:pt x="12874" y="14198"/>
                  </a:cubicBezTo>
                  <a:cubicBezTo>
                    <a:pt x="12908" y="14232"/>
                    <a:pt x="12965" y="14249"/>
                    <a:pt x="13025" y="14249"/>
                  </a:cubicBezTo>
                  <a:cubicBezTo>
                    <a:pt x="13085" y="14249"/>
                    <a:pt x="13148" y="14232"/>
                    <a:pt x="13193" y="14198"/>
                  </a:cubicBezTo>
                  <a:cubicBezTo>
                    <a:pt x="13262" y="14129"/>
                    <a:pt x="13285" y="13947"/>
                    <a:pt x="13193" y="13878"/>
                  </a:cubicBezTo>
                  <a:cubicBezTo>
                    <a:pt x="13157" y="13829"/>
                    <a:pt x="13094" y="13807"/>
                    <a:pt x="13029" y="13807"/>
                  </a:cubicBezTo>
                  <a:close/>
                  <a:moveTo>
                    <a:pt x="2476" y="13849"/>
                  </a:moveTo>
                  <a:cubicBezTo>
                    <a:pt x="2433" y="13849"/>
                    <a:pt x="2411" y="13883"/>
                    <a:pt x="2374" y="13901"/>
                  </a:cubicBezTo>
                  <a:cubicBezTo>
                    <a:pt x="2306" y="13970"/>
                    <a:pt x="2328" y="14015"/>
                    <a:pt x="2306" y="14084"/>
                  </a:cubicBezTo>
                  <a:cubicBezTo>
                    <a:pt x="2306" y="14152"/>
                    <a:pt x="2306" y="14198"/>
                    <a:pt x="2374" y="14244"/>
                  </a:cubicBezTo>
                  <a:cubicBezTo>
                    <a:pt x="2397" y="14289"/>
                    <a:pt x="2425" y="14301"/>
                    <a:pt x="2457" y="14301"/>
                  </a:cubicBezTo>
                  <a:cubicBezTo>
                    <a:pt x="2488" y="14301"/>
                    <a:pt x="2522" y="14289"/>
                    <a:pt x="2557" y="14289"/>
                  </a:cubicBezTo>
                  <a:cubicBezTo>
                    <a:pt x="2570" y="14294"/>
                    <a:pt x="2582" y="14295"/>
                    <a:pt x="2594" y="14295"/>
                  </a:cubicBezTo>
                  <a:cubicBezTo>
                    <a:pt x="2643" y="14295"/>
                    <a:pt x="2680" y="14262"/>
                    <a:pt x="2716" y="14244"/>
                  </a:cubicBezTo>
                  <a:cubicBezTo>
                    <a:pt x="2785" y="14175"/>
                    <a:pt x="2762" y="14107"/>
                    <a:pt x="2762" y="14061"/>
                  </a:cubicBezTo>
                  <a:cubicBezTo>
                    <a:pt x="2785" y="13970"/>
                    <a:pt x="2739" y="13947"/>
                    <a:pt x="2694" y="13901"/>
                  </a:cubicBezTo>
                  <a:cubicBezTo>
                    <a:pt x="2666" y="13860"/>
                    <a:pt x="2631" y="13852"/>
                    <a:pt x="2592" y="13852"/>
                  </a:cubicBezTo>
                  <a:cubicBezTo>
                    <a:pt x="2566" y="13852"/>
                    <a:pt x="2538" y="13856"/>
                    <a:pt x="2511" y="13856"/>
                  </a:cubicBezTo>
                  <a:cubicBezTo>
                    <a:pt x="2498" y="13851"/>
                    <a:pt x="2487" y="13849"/>
                    <a:pt x="2476" y="13849"/>
                  </a:cubicBezTo>
                  <a:close/>
                  <a:moveTo>
                    <a:pt x="13964" y="13897"/>
                  </a:moveTo>
                  <a:cubicBezTo>
                    <a:pt x="13910" y="13897"/>
                    <a:pt x="13868" y="13947"/>
                    <a:pt x="13810" y="13947"/>
                  </a:cubicBezTo>
                  <a:cubicBezTo>
                    <a:pt x="13787" y="13992"/>
                    <a:pt x="13764" y="14061"/>
                    <a:pt x="13764" y="14107"/>
                  </a:cubicBezTo>
                  <a:cubicBezTo>
                    <a:pt x="13741" y="14175"/>
                    <a:pt x="13810" y="14221"/>
                    <a:pt x="13810" y="14289"/>
                  </a:cubicBezTo>
                  <a:cubicBezTo>
                    <a:pt x="13878" y="14289"/>
                    <a:pt x="13901" y="14335"/>
                    <a:pt x="13969" y="14358"/>
                  </a:cubicBezTo>
                  <a:cubicBezTo>
                    <a:pt x="14038" y="14358"/>
                    <a:pt x="14083" y="14289"/>
                    <a:pt x="14129" y="14289"/>
                  </a:cubicBezTo>
                  <a:cubicBezTo>
                    <a:pt x="14152" y="14244"/>
                    <a:pt x="14198" y="14198"/>
                    <a:pt x="14198" y="14129"/>
                  </a:cubicBezTo>
                  <a:cubicBezTo>
                    <a:pt x="14220" y="14061"/>
                    <a:pt x="14175" y="14015"/>
                    <a:pt x="14152" y="13970"/>
                  </a:cubicBezTo>
                  <a:cubicBezTo>
                    <a:pt x="14129" y="13924"/>
                    <a:pt x="14038" y="13924"/>
                    <a:pt x="13992" y="13901"/>
                  </a:cubicBezTo>
                  <a:cubicBezTo>
                    <a:pt x="13982" y="13898"/>
                    <a:pt x="13973" y="13897"/>
                    <a:pt x="13964" y="13897"/>
                  </a:cubicBezTo>
                  <a:close/>
                  <a:moveTo>
                    <a:pt x="15841" y="14061"/>
                  </a:moveTo>
                  <a:cubicBezTo>
                    <a:pt x="15704" y="14084"/>
                    <a:pt x="15636" y="14175"/>
                    <a:pt x="15636" y="14312"/>
                  </a:cubicBezTo>
                  <a:cubicBezTo>
                    <a:pt x="15636" y="14312"/>
                    <a:pt x="15636" y="14335"/>
                    <a:pt x="15636" y="14358"/>
                  </a:cubicBezTo>
                  <a:cubicBezTo>
                    <a:pt x="15636" y="14335"/>
                    <a:pt x="15658" y="14335"/>
                    <a:pt x="15658" y="14335"/>
                  </a:cubicBezTo>
                  <a:cubicBezTo>
                    <a:pt x="15727" y="14244"/>
                    <a:pt x="15795" y="14175"/>
                    <a:pt x="15864" y="14084"/>
                  </a:cubicBezTo>
                  <a:cubicBezTo>
                    <a:pt x="15864" y="14084"/>
                    <a:pt x="15864" y="14061"/>
                    <a:pt x="15864" y="14061"/>
                  </a:cubicBezTo>
                  <a:close/>
                  <a:moveTo>
                    <a:pt x="3528" y="13918"/>
                  </a:moveTo>
                  <a:cubicBezTo>
                    <a:pt x="3517" y="13918"/>
                    <a:pt x="3505" y="13920"/>
                    <a:pt x="3493" y="13924"/>
                  </a:cubicBezTo>
                  <a:cubicBezTo>
                    <a:pt x="3465" y="13924"/>
                    <a:pt x="3438" y="13920"/>
                    <a:pt x="3412" y="13920"/>
                  </a:cubicBezTo>
                  <a:cubicBezTo>
                    <a:pt x="3373" y="13920"/>
                    <a:pt x="3337" y="13929"/>
                    <a:pt x="3310" y="13970"/>
                  </a:cubicBezTo>
                  <a:cubicBezTo>
                    <a:pt x="3264" y="14015"/>
                    <a:pt x="3219" y="14038"/>
                    <a:pt x="3241" y="14129"/>
                  </a:cubicBezTo>
                  <a:cubicBezTo>
                    <a:pt x="3241" y="14175"/>
                    <a:pt x="3219" y="14244"/>
                    <a:pt x="3287" y="14312"/>
                  </a:cubicBezTo>
                  <a:cubicBezTo>
                    <a:pt x="3333" y="14335"/>
                    <a:pt x="3378" y="14380"/>
                    <a:pt x="3447" y="14380"/>
                  </a:cubicBezTo>
                  <a:cubicBezTo>
                    <a:pt x="3515" y="14358"/>
                    <a:pt x="3584" y="14380"/>
                    <a:pt x="3630" y="14312"/>
                  </a:cubicBezTo>
                  <a:cubicBezTo>
                    <a:pt x="3652" y="14266"/>
                    <a:pt x="3698" y="14244"/>
                    <a:pt x="3698" y="14175"/>
                  </a:cubicBezTo>
                  <a:cubicBezTo>
                    <a:pt x="3675" y="14107"/>
                    <a:pt x="3721" y="14038"/>
                    <a:pt x="3652" y="13992"/>
                  </a:cubicBezTo>
                  <a:cubicBezTo>
                    <a:pt x="3615" y="13955"/>
                    <a:pt x="3578" y="13918"/>
                    <a:pt x="3528" y="13918"/>
                  </a:cubicBezTo>
                  <a:close/>
                  <a:moveTo>
                    <a:pt x="14900" y="13965"/>
                  </a:moveTo>
                  <a:cubicBezTo>
                    <a:pt x="14846" y="13965"/>
                    <a:pt x="14804" y="14015"/>
                    <a:pt x="14745" y="14015"/>
                  </a:cubicBezTo>
                  <a:cubicBezTo>
                    <a:pt x="14723" y="14084"/>
                    <a:pt x="14700" y="14129"/>
                    <a:pt x="14677" y="14175"/>
                  </a:cubicBezTo>
                  <a:cubicBezTo>
                    <a:pt x="14654" y="14244"/>
                    <a:pt x="14723" y="14289"/>
                    <a:pt x="14745" y="14358"/>
                  </a:cubicBezTo>
                  <a:cubicBezTo>
                    <a:pt x="14768" y="14380"/>
                    <a:pt x="14837" y="14403"/>
                    <a:pt x="14882" y="14426"/>
                  </a:cubicBezTo>
                  <a:cubicBezTo>
                    <a:pt x="14890" y="14429"/>
                    <a:pt x="14897" y="14430"/>
                    <a:pt x="14904" y="14430"/>
                  </a:cubicBezTo>
                  <a:cubicBezTo>
                    <a:pt x="14961" y="14430"/>
                    <a:pt x="15004" y="14358"/>
                    <a:pt x="15065" y="14358"/>
                  </a:cubicBezTo>
                  <a:cubicBezTo>
                    <a:pt x="15088" y="14312"/>
                    <a:pt x="15111" y="14266"/>
                    <a:pt x="15133" y="14221"/>
                  </a:cubicBezTo>
                  <a:cubicBezTo>
                    <a:pt x="15156" y="14152"/>
                    <a:pt x="15088" y="14084"/>
                    <a:pt x="15065" y="14038"/>
                  </a:cubicBezTo>
                  <a:cubicBezTo>
                    <a:pt x="15065" y="13992"/>
                    <a:pt x="14974" y="13992"/>
                    <a:pt x="14928" y="13970"/>
                  </a:cubicBezTo>
                  <a:cubicBezTo>
                    <a:pt x="14918" y="13966"/>
                    <a:pt x="14909" y="13965"/>
                    <a:pt x="14900" y="13965"/>
                  </a:cubicBezTo>
                  <a:close/>
                  <a:moveTo>
                    <a:pt x="4419" y="14012"/>
                  </a:moveTo>
                  <a:cubicBezTo>
                    <a:pt x="4352" y="14012"/>
                    <a:pt x="4282" y="14035"/>
                    <a:pt x="4246" y="14084"/>
                  </a:cubicBezTo>
                  <a:cubicBezTo>
                    <a:pt x="4154" y="14175"/>
                    <a:pt x="4177" y="14335"/>
                    <a:pt x="4269" y="14426"/>
                  </a:cubicBezTo>
                  <a:cubicBezTo>
                    <a:pt x="4297" y="14455"/>
                    <a:pt x="4346" y="14467"/>
                    <a:pt x="4398" y="14467"/>
                  </a:cubicBezTo>
                  <a:cubicBezTo>
                    <a:pt x="4470" y="14467"/>
                    <a:pt x="4548" y="14443"/>
                    <a:pt x="4588" y="14403"/>
                  </a:cubicBezTo>
                  <a:cubicBezTo>
                    <a:pt x="4657" y="14312"/>
                    <a:pt x="4657" y="14152"/>
                    <a:pt x="4565" y="14061"/>
                  </a:cubicBezTo>
                  <a:cubicBezTo>
                    <a:pt x="4534" y="14029"/>
                    <a:pt x="4477" y="14012"/>
                    <a:pt x="4419" y="14012"/>
                  </a:cubicBezTo>
                  <a:close/>
                  <a:moveTo>
                    <a:pt x="5362" y="14103"/>
                  </a:moveTo>
                  <a:cubicBezTo>
                    <a:pt x="5304" y="14103"/>
                    <a:pt x="5247" y="14120"/>
                    <a:pt x="5204" y="14152"/>
                  </a:cubicBezTo>
                  <a:cubicBezTo>
                    <a:pt x="5113" y="14244"/>
                    <a:pt x="5113" y="14403"/>
                    <a:pt x="5204" y="14495"/>
                  </a:cubicBezTo>
                  <a:cubicBezTo>
                    <a:pt x="5239" y="14540"/>
                    <a:pt x="5301" y="14563"/>
                    <a:pt x="5364" y="14563"/>
                  </a:cubicBezTo>
                  <a:cubicBezTo>
                    <a:pt x="5427" y="14563"/>
                    <a:pt x="5490" y="14540"/>
                    <a:pt x="5524" y="14495"/>
                  </a:cubicBezTo>
                  <a:cubicBezTo>
                    <a:pt x="5615" y="14426"/>
                    <a:pt x="5615" y="14266"/>
                    <a:pt x="5547" y="14175"/>
                  </a:cubicBezTo>
                  <a:cubicBezTo>
                    <a:pt x="5498" y="14126"/>
                    <a:pt x="5429" y="14103"/>
                    <a:pt x="5362" y="14103"/>
                  </a:cubicBezTo>
                  <a:close/>
                  <a:moveTo>
                    <a:pt x="6320" y="14152"/>
                  </a:moveTo>
                  <a:cubicBezTo>
                    <a:pt x="6254" y="14152"/>
                    <a:pt x="6186" y="14175"/>
                    <a:pt x="6140" y="14221"/>
                  </a:cubicBezTo>
                  <a:cubicBezTo>
                    <a:pt x="6072" y="14266"/>
                    <a:pt x="6049" y="14449"/>
                    <a:pt x="6140" y="14540"/>
                  </a:cubicBezTo>
                  <a:cubicBezTo>
                    <a:pt x="6189" y="14589"/>
                    <a:pt x="6258" y="14612"/>
                    <a:pt x="6321" y="14612"/>
                  </a:cubicBezTo>
                  <a:cubicBezTo>
                    <a:pt x="6377" y="14612"/>
                    <a:pt x="6428" y="14595"/>
                    <a:pt x="6460" y="14563"/>
                  </a:cubicBezTo>
                  <a:cubicBezTo>
                    <a:pt x="6551" y="14472"/>
                    <a:pt x="6574" y="14312"/>
                    <a:pt x="6483" y="14221"/>
                  </a:cubicBezTo>
                  <a:cubicBezTo>
                    <a:pt x="6448" y="14175"/>
                    <a:pt x="6386" y="14152"/>
                    <a:pt x="6320" y="14152"/>
                  </a:cubicBezTo>
                  <a:close/>
                  <a:moveTo>
                    <a:pt x="7272" y="14252"/>
                  </a:moveTo>
                  <a:cubicBezTo>
                    <a:pt x="7205" y="14252"/>
                    <a:pt x="7136" y="14275"/>
                    <a:pt x="7099" y="14312"/>
                  </a:cubicBezTo>
                  <a:cubicBezTo>
                    <a:pt x="7008" y="14403"/>
                    <a:pt x="7030" y="14586"/>
                    <a:pt x="7099" y="14654"/>
                  </a:cubicBezTo>
                  <a:cubicBezTo>
                    <a:pt x="7141" y="14686"/>
                    <a:pt x="7198" y="14703"/>
                    <a:pt x="7257" y="14703"/>
                  </a:cubicBezTo>
                  <a:cubicBezTo>
                    <a:pt x="7324" y="14703"/>
                    <a:pt x="7392" y="14681"/>
                    <a:pt x="7441" y="14632"/>
                  </a:cubicBezTo>
                  <a:cubicBezTo>
                    <a:pt x="7510" y="14540"/>
                    <a:pt x="7510" y="14380"/>
                    <a:pt x="7419" y="14312"/>
                  </a:cubicBezTo>
                  <a:cubicBezTo>
                    <a:pt x="7387" y="14270"/>
                    <a:pt x="7330" y="14252"/>
                    <a:pt x="7272" y="14252"/>
                  </a:cubicBezTo>
                  <a:close/>
                  <a:moveTo>
                    <a:pt x="8217" y="14352"/>
                  </a:moveTo>
                  <a:cubicBezTo>
                    <a:pt x="8155" y="14352"/>
                    <a:pt x="8092" y="14369"/>
                    <a:pt x="8058" y="14403"/>
                  </a:cubicBezTo>
                  <a:cubicBezTo>
                    <a:pt x="7966" y="14472"/>
                    <a:pt x="7966" y="14654"/>
                    <a:pt x="8035" y="14723"/>
                  </a:cubicBezTo>
                  <a:cubicBezTo>
                    <a:pt x="8071" y="14772"/>
                    <a:pt x="8141" y="14795"/>
                    <a:pt x="8212" y="14795"/>
                  </a:cubicBezTo>
                  <a:cubicBezTo>
                    <a:pt x="8273" y="14795"/>
                    <a:pt x="8335" y="14777"/>
                    <a:pt x="8377" y="14746"/>
                  </a:cubicBezTo>
                  <a:cubicBezTo>
                    <a:pt x="8446" y="14677"/>
                    <a:pt x="8468" y="14495"/>
                    <a:pt x="8377" y="14403"/>
                  </a:cubicBezTo>
                  <a:cubicBezTo>
                    <a:pt x="8343" y="14369"/>
                    <a:pt x="8280" y="14352"/>
                    <a:pt x="8217" y="14352"/>
                  </a:cubicBezTo>
                  <a:close/>
                  <a:moveTo>
                    <a:pt x="9125" y="14421"/>
                  </a:moveTo>
                  <a:cubicBezTo>
                    <a:pt x="9071" y="14421"/>
                    <a:pt x="9029" y="14472"/>
                    <a:pt x="8971" y="14472"/>
                  </a:cubicBezTo>
                  <a:cubicBezTo>
                    <a:pt x="8993" y="14540"/>
                    <a:pt x="8902" y="14563"/>
                    <a:pt x="8902" y="14632"/>
                  </a:cubicBezTo>
                  <a:cubicBezTo>
                    <a:pt x="8902" y="14700"/>
                    <a:pt x="8971" y="14746"/>
                    <a:pt x="8971" y="14814"/>
                  </a:cubicBezTo>
                  <a:cubicBezTo>
                    <a:pt x="9039" y="14814"/>
                    <a:pt x="9062" y="14860"/>
                    <a:pt x="9130" y="14883"/>
                  </a:cubicBezTo>
                  <a:cubicBezTo>
                    <a:pt x="9199" y="14883"/>
                    <a:pt x="9222" y="14814"/>
                    <a:pt x="9290" y="14814"/>
                  </a:cubicBezTo>
                  <a:cubicBezTo>
                    <a:pt x="9313" y="14769"/>
                    <a:pt x="9336" y="14723"/>
                    <a:pt x="9359" y="14654"/>
                  </a:cubicBezTo>
                  <a:cubicBezTo>
                    <a:pt x="9381" y="14586"/>
                    <a:pt x="9336" y="14540"/>
                    <a:pt x="9313" y="14495"/>
                  </a:cubicBezTo>
                  <a:cubicBezTo>
                    <a:pt x="9290" y="14449"/>
                    <a:pt x="9199" y="14426"/>
                    <a:pt x="9153" y="14426"/>
                  </a:cubicBezTo>
                  <a:cubicBezTo>
                    <a:pt x="9143" y="14423"/>
                    <a:pt x="9134" y="14421"/>
                    <a:pt x="9125" y="14421"/>
                  </a:cubicBezTo>
                  <a:close/>
                  <a:moveTo>
                    <a:pt x="10089" y="14517"/>
                  </a:moveTo>
                  <a:cubicBezTo>
                    <a:pt x="10043" y="14517"/>
                    <a:pt x="9998" y="14540"/>
                    <a:pt x="9952" y="14586"/>
                  </a:cubicBezTo>
                  <a:cubicBezTo>
                    <a:pt x="9838" y="14700"/>
                    <a:pt x="9838" y="14791"/>
                    <a:pt x="9952" y="14883"/>
                  </a:cubicBezTo>
                  <a:cubicBezTo>
                    <a:pt x="10006" y="14937"/>
                    <a:pt x="10050" y="14960"/>
                    <a:pt x="10091" y="14960"/>
                  </a:cubicBezTo>
                  <a:cubicBezTo>
                    <a:pt x="10136" y="14960"/>
                    <a:pt x="10178" y="14931"/>
                    <a:pt x="10226" y="14883"/>
                  </a:cubicBezTo>
                  <a:cubicBezTo>
                    <a:pt x="10340" y="14769"/>
                    <a:pt x="10317" y="14700"/>
                    <a:pt x="10226" y="14586"/>
                  </a:cubicBezTo>
                  <a:cubicBezTo>
                    <a:pt x="10180" y="14540"/>
                    <a:pt x="10135" y="14517"/>
                    <a:pt x="10089" y="14517"/>
                  </a:cubicBezTo>
                  <a:close/>
                  <a:moveTo>
                    <a:pt x="11067" y="14589"/>
                  </a:moveTo>
                  <a:cubicBezTo>
                    <a:pt x="11019" y="14589"/>
                    <a:pt x="10971" y="14617"/>
                    <a:pt x="10911" y="14677"/>
                  </a:cubicBezTo>
                  <a:cubicBezTo>
                    <a:pt x="10819" y="14746"/>
                    <a:pt x="10819" y="14883"/>
                    <a:pt x="10934" y="14974"/>
                  </a:cubicBezTo>
                  <a:cubicBezTo>
                    <a:pt x="10976" y="15006"/>
                    <a:pt x="11018" y="15023"/>
                    <a:pt x="11061" y="15023"/>
                  </a:cubicBezTo>
                  <a:cubicBezTo>
                    <a:pt x="11110" y="15023"/>
                    <a:pt x="11159" y="15000"/>
                    <a:pt x="11208" y="14951"/>
                  </a:cubicBezTo>
                  <a:cubicBezTo>
                    <a:pt x="11322" y="14837"/>
                    <a:pt x="11299" y="14769"/>
                    <a:pt x="11208" y="14654"/>
                  </a:cubicBezTo>
                  <a:cubicBezTo>
                    <a:pt x="11154" y="14611"/>
                    <a:pt x="11110" y="14589"/>
                    <a:pt x="11067" y="14589"/>
                  </a:cubicBezTo>
                  <a:close/>
                  <a:moveTo>
                    <a:pt x="2422" y="14787"/>
                  </a:moveTo>
                  <a:cubicBezTo>
                    <a:pt x="2412" y="14787"/>
                    <a:pt x="2403" y="14788"/>
                    <a:pt x="2397" y="14791"/>
                  </a:cubicBezTo>
                  <a:cubicBezTo>
                    <a:pt x="2397" y="14814"/>
                    <a:pt x="2397" y="14837"/>
                    <a:pt x="2397" y="14837"/>
                  </a:cubicBezTo>
                  <a:cubicBezTo>
                    <a:pt x="2465" y="14905"/>
                    <a:pt x="2557" y="14997"/>
                    <a:pt x="2625" y="15065"/>
                  </a:cubicBezTo>
                  <a:cubicBezTo>
                    <a:pt x="2648" y="15065"/>
                    <a:pt x="2648" y="15088"/>
                    <a:pt x="2671" y="15088"/>
                  </a:cubicBezTo>
                  <a:cubicBezTo>
                    <a:pt x="2671" y="15065"/>
                    <a:pt x="2671" y="15065"/>
                    <a:pt x="2671" y="15065"/>
                  </a:cubicBezTo>
                  <a:cubicBezTo>
                    <a:pt x="2671" y="14997"/>
                    <a:pt x="2671" y="14951"/>
                    <a:pt x="2648" y="14905"/>
                  </a:cubicBezTo>
                  <a:cubicBezTo>
                    <a:pt x="2628" y="14846"/>
                    <a:pt x="2489" y="14787"/>
                    <a:pt x="2422" y="14787"/>
                  </a:cubicBezTo>
                  <a:close/>
                  <a:moveTo>
                    <a:pt x="11992" y="14677"/>
                  </a:moveTo>
                  <a:cubicBezTo>
                    <a:pt x="11944" y="14677"/>
                    <a:pt x="11892" y="14700"/>
                    <a:pt x="11847" y="14746"/>
                  </a:cubicBezTo>
                  <a:cubicBezTo>
                    <a:pt x="11755" y="14814"/>
                    <a:pt x="11755" y="14928"/>
                    <a:pt x="11847" y="15020"/>
                  </a:cubicBezTo>
                  <a:cubicBezTo>
                    <a:pt x="11892" y="15065"/>
                    <a:pt x="11944" y="15088"/>
                    <a:pt x="11992" y="15088"/>
                  </a:cubicBezTo>
                  <a:cubicBezTo>
                    <a:pt x="12041" y="15088"/>
                    <a:pt x="12086" y="15065"/>
                    <a:pt x="12121" y="15020"/>
                  </a:cubicBezTo>
                  <a:cubicBezTo>
                    <a:pt x="12212" y="14928"/>
                    <a:pt x="12212" y="14814"/>
                    <a:pt x="12121" y="14746"/>
                  </a:cubicBezTo>
                  <a:cubicBezTo>
                    <a:pt x="12086" y="14700"/>
                    <a:pt x="12041" y="14677"/>
                    <a:pt x="11992" y="14677"/>
                  </a:cubicBezTo>
                  <a:close/>
                  <a:moveTo>
                    <a:pt x="12931" y="14769"/>
                  </a:moveTo>
                  <a:cubicBezTo>
                    <a:pt x="12879" y="14769"/>
                    <a:pt x="12828" y="14791"/>
                    <a:pt x="12782" y="14837"/>
                  </a:cubicBezTo>
                  <a:cubicBezTo>
                    <a:pt x="12714" y="14928"/>
                    <a:pt x="12714" y="15042"/>
                    <a:pt x="12782" y="15111"/>
                  </a:cubicBezTo>
                  <a:cubicBezTo>
                    <a:pt x="12828" y="15157"/>
                    <a:pt x="12879" y="15179"/>
                    <a:pt x="12931" y="15179"/>
                  </a:cubicBezTo>
                  <a:cubicBezTo>
                    <a:pt x="12982" y="15179"/>
                    <a:pt x="13034" y="15157"/>
                    <a:pt x="13079" y="15111"/>
                  </a:cubicBezTo>
                  <a:cubicBezTo>
                    <a:pt x="13170" y="15042"/>
                    <a:pt x="13170" y="14928"/>
                    <a:pt x="13079" y="14837"/>
                  </a:cubicBezTo>
                  <a:cubicBezTo>
                    <a:pt x="13034" y="14791"/>
                    <a:pt x="12982" y="14769"/>
                    <a:pt x="12931" y="14769"/>
                  </a:cubicBezTo>
                  <a:close/>
                  <a:moveTo>
                    <a:pt x="13889" y="14860"/>
                  </a:moveTo>
                  <a:cubicBezTo>
                    <a:pt x="13838" y="14860"/>
                    <a:pt x="13787" y="14883"/>
                    <a:pt x="13741" y="14928"/>
                  </a:cubicBezTo>
                  <a:cubicBezTo>
                    <a:pt x="13650" y="15020"/>
                    <a:pt x="13650" y="15134"/>
                    <a:pt x="13741" y="15202"/>
                  </a:cubicBezTo>
                  <a:cubicBezTo>
                    <a:pt x="13790" y="15251"/>
                    <a:pt x="13846" y="15274"/>
                    <a:pt x="13897" y="15274"/>
                  </a:cubicBezTo>
                  <a:cubicBezTo>
                    <a:pt x="13942" y="15274"/>
                    <a:pt x="13983" y="15257"/>
                    <a:pt x="14015" y="15225"/>
                  </a:cubicBezTo>
                  <a:cubicBezTo>
                    <a:pt x="14106" y="15134"/>
                    <a:pt x="14106" y="15020"/>
                    <a:pt x="14038" y="14928"/>
                  </a:cubicBezTo>
                  <a:cubicBezTo>
                    <a:pt x="13992" y="14883"/>
                    <a:pt x="13941" y="14860"/>
                    <a:pt x="13889" y="14860"/>
                  </a:cubicBezTo>
                  <a:close/>
                  <a:moveTo>
                    <a:pt x="14837" y="14928"/>
                  </a:moveTo>
                  <a:cubicBezTo>
                    <a:pt x="14791" y="14951"/>
                    <a:pt x="14723" y="14928"/>
                    <a:pt x="14677" y="14997"/>
                  </a:cubicBezTo>
                  <a:cubicBezTo>
                    <a:pt x="14608" y="15042"/>
                    <a:pt x="14608" y="15111"/>
                    <a:pt x="14608" y="15179"/>
                  </a:cubicBezTo>
                  <a:cubicBezTo>
                    <a:pt x="14608" y="15248"/>
                    <a:pt x="14677" y="15271"/>
                    <a:pt x="14700" y="15316"/>
                  </a:cubicBezTo>
                  <a:cubicBezTo>
                    <a:pt x="14700" y="15316"/>
                    <a:pt x="14768" y="15271"/>
                    <a:pt x="14791" y="15248"/>
                  </a:cubicBezTo>
                  <a:cubicBezTo>
                    <a:pt x="14814" y="15225"/>
                    <a:pt x="14837" y="15202"/>
                    <a:pt x="14860" y="15179"/>
                  </a:cubicBezTo>
                  <a:cubicBezTo>
                    <a:pt x="14905" y="15157"/>
                    <a:pt x="14928" y="15111"/>
                    <a:pt x="14974" y="15088"/>
                  </a:cubicBezTo>
                  <a:cubicBezTo>
                    <a:pt x="14974" y="15065"/>
                    <a:pt x="14974" y="15042"/>
                    <a:pt x="14974" y="15020"/>
                  </a:cubicBezTo>
                  <a:cubicBezTo>
                    <a:pt x="14928" y="14997"/>
                    <a:pt x="14928" y="14928"/>
                    <a:pt x="14837" y="14928"/>
                  </a:cubicBezTo>
                  <a:close/>
                  <a:moveTo>
                    <a:pt x="3378" y="14883"/>
                  </a:moveTo>
                  <a:cubicBezTo>
                    <a:pt x="3310" y="14905"/>
                    <a:pt x="3287" y="14951"/>
                    <a:pt x="3219" y="14951"/>
                  </a:cubicBezTo>
                  <a:cubicBezTo>
                    <a:pt x="3219" y="15020"/>
                    <a:pt x="3150" y="15065"/>
                    <a:pt x="3173" y="15134"/>
                  </a:cubicBezTo>
                  <a:cubicBezTo>
                    <a:pt x="3196" y="15179"/>
                    <a:pt x="3219" y="15248"/>
                    <a:pt x="3219" y="15294"/>
                  </a:cubicBezTo>
                  <a:cubicBezTo>
                    <a:pt x="3277" y="15294"/>
                    <a:pt x="3319" y="15344"/>
                    <a:pt x="3373" y="15344"/>
                  </a:cubicBezTo>
                  <a:cubicBezTo>
                    <a:pt x="3382" y="15344"/>
                    <a:pt x="3391" y="15342"/>
                    <a:pt x="3401" y="15339"/>
                  </a:cubicBezTo>
                  <a:cubicBezTo>
                    <a:pt x="3470" y="15316"/>
                    <a:pt x="3515" y="15294"/>
                    <a:pt x="3561" y="15271"/>
                  </a:cubicBezTo>
                  <a:cubicBezTo>
                    <a:pt x="3561" y="15202"/>
                    <a:pt x="3630" y="15179"/>
                    <a:pt x="3630" y="15111"/>
                  </a:cubicBezTo>
                  <a:cubicBezTo>
                    <a:pt x="3607" y="15042"/>
                    <a:pt x="3561" y="15020"/>
                    <a:pt x="3561" y="14951"/>
                  </a:cubicBezTo>
                  <a:cubicBezTo>
                    <a:pt x="3493" y="14951"/>
                    <a:pt x="3447" y="14883"/>
                    <a:pt x="3378" y="14883"/>
                  </a:cubicBezTo>
                  <a:close/>
                  <a:moveTo>
                    <a:pt x="4321" y="14938"/>
                  </a:moveTo>
                  <a:cubicBezTo>
                    <a:pt x="4272" y="14938"/>
                    <a:pt x="4232" y="14997"/>
                    <a:pt x="4177" y="14997"/>
                  </a:cubicBezTo>
                  <a:cubicBezTo>
                    <a:pt x="4177" y="15065"/>
                    <a:pt x="4109" y="15088"/>
                    <a:pt x="4109" y="15179"/>
                  </a:cubicBezTo>
                  <a:cubicBezTo>
                    <a:pt x="4132" y="15248"/>
                    <a:pt x="4177" y="15271"/>
                    <a:pt x="4177" y="15339"/>
                  </a:cubicBezTo>
                  <a:cubicBezTo>
                    <a:pt x="4246" y="15339"/>
                    <a:pt x="4269" y="15385"/>
                    <a:pt x="4337" y="15385"/>
                  </a:cubicBezTo>
                  <a:cubicBezTo>
                    <a:pt x="4345" y="15387"/>
                    <a:pt x="4352" y="15389"/>
                    <a:pt x="4359" y="15389"/>
                  </a:cubicBezTo>
                  <a:cubicBezTo>
                    <a:pt x="4405" y="15389"/>
                    <a:pt x="4429" y="15335"/>
                    <a:pt x="4475" y="15335"/>
                  </a:cubicBezTo>
                  <a:cubicBezTo>
                    <a:pt x="4482" y="15335"/>
                    <a:pt x="4489" y="15337"/>
                    <a:pt x="4497" y="15339"/>
                  </a:cubicBezTo>
                  <a:cubicBezTo>
                    <a:pt x="4520" y="15294"/>
                    <a:pt x="4543" y="15225"/>
                    <a:pt x="4565" y="15179"/>
                  </a:cubicBezTo>
                  <a:cubicBezTo>
                    <a:pt x="4588" y="15111"/>
                    <a:pt x="4543" y="15065"/>
                    <a:pt x="4497" y="14997"/>
                  </a:cubicBezTo>
                  <a:cubicBezTo>
                    <a:pt x="4474" y="14974"/>
                    <a:pt x="4406" y="14951"/>
                    <a:pt x="4360" y="14951"/>
                  </a:cubicBezTo>
                  <a:cubicBezTo>
                    <a:pt x="4346" y="14942"/>
                    <a:pt x="4333" y="14938"/>
                    <a:pt x="4321" y="14938"/>
                  </a:cubicBezTo>
                  <a:close/>
                  <a:moveTo>
                    <a:pt x="5293" y="15042"/>
                  </a:moveTo>
                  <a:cubicBezTo>
                    <a:pt x="5244" y="15042"/>
                    <a:pt x="5193" y="15065"/>
                    <a:pt x="5136" y="15111"/>
                  </a:cubicBezTo>
                  <a:cubicBezTo>
                    <a:pt x="5045" y="15225"/>
                    <a:pt x="5045" y="15294"/>
                    <a:pt x="5159" y="15408"/>
                  </a:cubicBezTo>
                  <a:cubicBezTo>
                    <a:pt x="5202" y="15451"/>
                    <a:pt x="5245" y="15473"/>
                    <a:pt x="5288" y="15473"/>
                  </a:cubicBezTo>
                  <a:cubicBezTo>
                    <a:pt x="5336" y="15473"/>
                    <a:pt x="5385" y="15445"/>
                    <a:pt x="5433" y="15385"/>
                  </a:cubicBezTo>
                  <a:cubicBezTo>
                    <a:pt x="5547" y="15294"/>
                    <a:pt x="5547" y="15225"/>
                    <a:pt x="5433" y="15111"/>
                  </a:cubicBezTo>
                  <a:cubicBezTo>
                    <a:pt x="5387" y="15065"/>
                    <a:pt x="5341" y="15042"/>
                    <a:pt x="5293" y="15042"/>
                  </a:cubicBezTo>
                  <a:close/>
                  <a:moveTo>
                    <a:pt x="6247" y="15136"/>
                  </a:moveTo>
                  <a:cubicBezTo>
                    <a:pt x="6202" y="15136"/>
                    <a:pt x="6155" y="15165"/>
                    <a:pt x="6095" y="15225"/>
                  </a:cubicBezTo>
                  <a:cubicBezTo>
                    <a:pt x="6003" y="15294"/>
                    <a:pt x="6003" y="15408"/>
                    <a:pt x="6117" y="15522"/>
                  </a:cubicBezTo>
                  <a:cubicBezTo>
                    <a:pt x="6160" y="15554"/>
                    <a:pt x="6202" y="15571"/>
                    <a:pt x="6245" y="15571"/>
                  </a:cubicBezTo>
                  <a:cubicBezTo>
                    <a:pt x="6294" y="15571"/>
                    <a:pt x="6342" y="15548"/>
                    <a:pt x="6391" y="15499"/>
                  </a:cubicBezTo>
                  <a:cubicBezTo>
                    <a:pt x="6483" y="15385"/>
                    <a:pt x="6483" y="15316"/>
                    <a:pt x="6369" y="15202"/>
                  </a:cubicBezTo>
                  <a:cubicBezTo>
                    <a:pt x="6325" y="15159"/>
                    <a:pt x="6287" y="15136"/>
                    <a:pt x="6247" y="15136"/>
                  </a:cubicBezTo>
                  <a:close/>
                  <a:moveTo>
                    <a:pt x="7216" y="15220"/>
                  </a:moveTo>
                  <a:cubicBezTo>
                    <a:pt x="7208" y="15220"/>
                    <a:pt x="7200" y="15222"/>
                    <a:pt x="7190" y="15225"/>
                  </a:cubicBezTo>
                  <a:cubicBezTo>
                    <a:pt x="7122" y="15225"/>
                    <a:pt x="7076" y="15225"/>
                    <a:pt x="7030" y="15271"/>
                  </a:cubicBezTo>
                  <a:cubicBezTo>
                    <a:pt x="7008" y="15316"/>
                    <a:pt x="6962" y="15339"/>
                    <a:pt x="6962" y="15408"/>
                  </a:cubicBezTo>
                  <a:cubicBezTo>
                    <a:pt x="6962" y="15453"/>
                    <a:pt x="6962" y="15522"/>
                    <a:pt x="7008" y="15567"/>
                  </a:cubicBezTo>
                  <a:cubicBezTo>
                    <a:pt x="7053" y="15590"/>
                    <a:pt x="7076" y="15636"/>
                    <a:pt x="7145" y="15636"/>
                  </a:cubicBezTo>
                  <a:cubicBezTo>
                    <a:pt x="7213" y="15613"/>
                    <a:pt x="7259" y="15636"/>
                    <a:pt x="7304" y="15590"/>
                  </a:cubicBezTo>
                  <a:cubicBezTo>
                    <a:pt x="7327" y="15545"/>
                    <a:pt x="7373" y="15522"/>
                    <a:pt x="7373" y="15453"/>
                  </a:cubicBezTo>
                  <a:cubicBezTo>
                    <a:pt x="7373" y="15385"/>
                    <a:pt x="7373" y="15339"/>
                    <a:pt x="7327" y="15294"/>
                  </a:cubicBezTo>
                  <a:cubicBezTo>
                    <a:pt x="7288" y="15274"/>
                    <a:pt x="7266" y="15220"/>
                    <a:pt x="7216" y="15220"/>
                  </a:cubicBezTo>
                  <a:close/>
                  <a:moveTo>
                    <a:pt x="8115" y="15316"/>
                  </a:moveTo>
                  <a:cubicBezTo>
                    <a:pt x="8063" y="15316"/>
                    <a:pt x="8012" y="15339"/>
                    <a:pt x="7966" y="15385"/>
                  </a:cubicBezTo>
                  <a:cubicBezTo>
                    <a:pt x="7898" y="15476"/>
                    <a:pt x="7898" y="15567"/>
                    <a:pt x="7966" y="15659"/>
                  </a:cubicBezTo>
                  <a:cubicBezTo>
                    <a:pt x="8012" y="15704"/>
                    <a:pt x="8063" y="15727"/>
                    <a:pt x="8115" y="15727"/>
                  </a:cubicBezTo>
                  <a:cubicBezTo>
                    <a:pt x="8166" y="15727"/>
                    <a:pt x="8217" y="15704"/>
                    <a:pt x="8263" y="15659"/>
                  </a:cubicBezTo>
                  <a:cubicBezTo>
                    <a:pt x="8354" y="15567"/>
                    <a:pt x="8354" y="15476"/>
                    <a:pt x="8263" y="15385"/>
                  </a:cubicBezTo>
                  <a:cubicBezTo>
                    <a:pt x="8217" y="15339"/>
                    <a:pt x="8166" y="15316"/>
                    <a:pt x="8115" y="15316"/>
                  </a:cubicBezTo>
                  <a:close/>
                  <a:moveTo>
                    <a:pt x="9093" y="15385"/>
                  </a:moveTo>
                  <a:cubicBezTo>
                    <a:pt x="9045" y="15385"/>
                    <a:pt x="8993" y="15408"/>
                    <a:pt x="8948" y="15453"/>
                  </a:cubicBezTo>
                  <a:cubicBezTo>
                    <a:pt x="8857" y="15545"/>
                    <a:pt x="8857" y="15659"/>
                    <a:pt x="8948" y="15727"/>
                  </a:cubicBezTo>
                  <a:cubicBezTo>
                    <a:pt x="8993" y="15773"/>
                    <a:pt x="9045" y="15796"/>
                    <a:pt x="9096" y="15796"/>
                  </a:cubicBezTo>
                  <a:cubicBezTo>
                    <a:pt x="9148" y="15796"/>
                    <a:pt x="9199" y="15773"/>
                    <a:pt x="9245" y="15727"/>
                  </a:cubicBezTo>
                  <a:cubicBezTo>
                    <a:pt x="9313" y="15659"/>
                    <a:pt x="9313" y="15545"/>
                    <a:pt x="9222" y="15453"/>
                  </a:cubicBezTo>
                  <a:cubicBezTo>
                    <a:pt x="9187" y="15408"/>
                    <a:pt x="9142" y="15385"/>
                    <a:pt x="9093" y="15385"/>
                  </a:cubicBezTo>
                  <a:close/>
                  <a:moveTo>
                    <a:pt x="10009" y="15470"/>
                  </a:moveTo>
                  <a:cubicBezTo>
                    <a:pt x="9958" y="15470"/>
                    <a:pt x="9906" y="15488"/>
                    <a:pt x="9861" y="15522"/>
                  </a:cubicBezTo>
                  <a:cubicBezTo>
                    <a:pt x="9792" y="15613"/>
                    <a:pt x="9792" y="15727"/>
                    <a:pt x="9884" y="15818"/>
                  </a:cubicBezTo>
                  <a:cubicBezTo>
                    <a:pt x="9926" y="15850"/>
                    <a:pt x="9973" y="15867"/>
                    <a:pt x="10019" y="15867"/>
                  </a:cubicBezTo>
                  <a:cubicBezTo>
                    <a:pt x="10071" y="15867"/>
                    <a:pt x="10121" y="15845"/>
                    <a:pt x="10158" y="15796"/>
                  </a:cubicBezTo>
                  <a:cubicBezTo>
                    <a:pt x="10249" y="15727"/>
                    <a:pt x="10249" y="15590"/>
                    <a:pt x="10158" y="15522"/>
                  </a:cubicBezTo>
                  <a:cubicBezTo>
                    <a:pt x="10112" y="15488"/>
                    <a:pt x="10061" y="15470"/>
                    <a:pt x="10009" y="15470"/>
                  </a:cubicBezTo>
                  <a:close/>
                  <a:moveTo>
                    <a:pt x="10968" y="15562"/>
                  </a:moveTo>
                  <a:cubicBezTo>
                    <a:pt x="10916" y="15562"/>
                    <a:pt x="10865" y="15579"/>
                    <a:pt x="10819" y="15613"/>
                  </a:cubicBezTo>
                  <a:cubicBezTo>
                    <a:pt x="10751" y="15682"/>
                    <a:pt x="10751" y="15818"/>
                    <a:pt x="10819" y="15910"/>
                  </a:cubicBezTo>
                  <a:cubicBezTo>
                    <a:pt x="10854" y="15944"/>
                    <a:pt x="10905" y="15961"/>
                    <a:pt x="10959" y="15961"/>
                  </a:cubicBezTo>
                  <a:cubicBezTo>
                    <a:pt x="11013" y="15961"/>
                    <a:pt x="11071" y="15944"/>
                    <a:pt x="11116" y="15910"/>
                  </a:cubicBezTo>
                  <a:cubicBezTo>
                    <a:pt x="11185" y="15818"/>
                    <a:pt x="11185" y="15704"/>
                    <a:pt x="11116" y="15613"/>
                  </a:cubicBezTo>
                  <a:cubicBezTo>
                    <a:pt x="11071" y="15579"/>
                    <a:pt x="11019" y="15562"/>
                    <a:pt x="10968" y="15562"/>
                  </a:cubicBezTo>
                  <a:close/>
                  <a:moveTo>
                    <a:pt x="11915" y="15653"/>
                  </a:moveTo>
                  <a:cubicBezTo>
                    <a:pt x="11864" y="15653"/>
                    <a:pt x="11812" y="15670"/>
                    <a:pt x="11778" y="15704"/>
                  </a:cubicBezTo>
                  <a:cubicBezTo>
                    <a:pt x="11687" y="15773"/>
                    <a:pt x="11687" y="15910"/>
                    <a:pt x="11778" y="16001"/>
                  </a:cubicBezTo>
                  <a:cubicBezTo>
                    <a:pt x="11812" y="16035"/>
                    <a:pt x="11864" y="16052"/>
                    <a:pt x="11915" y="16052"/>
                  </a:cubicBezTo>
                  <a:cubicBezTo>
                    <a:pt x="11966" y="16052"/>
                    <a:pt x="12018" y="16035"/>
                    <a:pt x="12052" y="16001"/>
                  </a:cubicBezTo>
                  <a:cubicBezTo>
                    <a:pt x="12143" y="15933"/>
                    <a:pt x="12143" y="15796"/>
                    <a:pt x="12052" y="15704"/>
                  </a:cubicBezTo>
                  <a:cubicBezTo>
                    <a:pt x="12018" y="15670"/>
                    <a:pt x="11966" y="15653"/>
                    <a:pt x="11915" y="15653"/>
                  </a:cubicBezTo>
                  <a:close/>
                  <a:moveTo>
                    <a:pt x="12848" y="15721"/>
                  </a:moveTo>
                  <a:cubicBezTo>
                    <a:pt x="12794" y="15721"/>
                    <a:pt x="12737" y="15739"/>
                    <a:pt x="12691" y="15773"/>
                  </a:cubicBezTo>
                  <a:cubicBezTo>
                    <a:pt x="12623" y="15864"/>
                    <a:pt x="12623" y="15978"/>
                    <a:pt x="12691" y="16070"/>
                  </a:cubicBezTo>
                  <a:cubicBezTo>
                    <a:pt x="12725" y="16104"/>
                    <a:pt x="12777" y="16121"/>
                    <a:pt x="12831" y="16121"/>
                  </a:cubicBezTo>
                  <a:cubicBezTo>
                    <a:pt x="12885" y="16121"/>
                    <a:pt x="12942" y="16104"/>
                    <a:pt x="12988" y="16070"/>
                  </a:cubicBezTo>
                  <a:cubicBezTo>
                    <a:pt x="13056" y="16001"/>
                    <a:pt x="13056" y="15864"/>
                    <a:pt x="12988" y="15773"/>
                  </a:cubicBezTo>
                  <a:cubicBezTo>
                    <a:pt x="12954" y="15739"/>
                    <a:pt x="12902" y="15721"/>
                    <a:pt x="12848" y="15721"/>
                  </a:cubicBezTo>
                  <a:close/>
                  <a:moveTo>
                    <a:pt x="13791" y="15815"/>
                  </a:moveTo>
                  <a:cubicBezTo>
                    <a:pt x="13746" y="15815"/>
                    <a:pt x="13704" y="15832"/>
                    <a:pt x="13673" y="15864"/>
                  </a:cubicBezTo>
                  <a:cubicBezTo>
                    <a:pt x="13581" y="15910"/>
                    <a:pt x="13559" y="16047"/>
                    <a:pt x="13627" y="16138"/>
                  </a:cubicBezTo>
                  <a:lnTo>
                    <a:pt x="13673" y="16138"/>
                  </a:lnTo>
                  <a:cubicBezTo>
                    <a:pt x="13718" y="16138"/>
                    <a:pt x="13947" y="15978"/>
                    <a:pt x="13947" y="15955"/>
                  </a:cubicBezTo>
                  <a:cubicBezTo>
                    <a:pt x="13969" y="15933"/>
                    <a:pt x="13947" y="15910"/>
                    <a:pt x="13947" y="15887"/>
                  </a:cubicBezTo>
                  <a:cubicBezTo>
                    <a:pt x="13898" y="15838"/>
                    <a:pt x="13842" y="15815"/>
                    <a:pt x="13791" y="15815"/>
                  </a:cubicBezTo>
                  <a:close/>
                  <a:moveTo>
                    <a:pt x="4254" y="15910"/>
                  </a:moveTo>
                  <a:cubicBezTo>
                    <a:pt x="4206" y="15910"/>
                    <a:pt x="4154" y="15933"/>
                    <a:pt x="4109" y="15978"/>
                  </a:cubicBezTo>
                  <a:cubicBezTo>
                    <a:pt x="4063" y="16001"/>
                    <a:pt x="4040" y="16047"/>
                    <a:pt x="4040" y="16115"/>
                  </a:cubicBezTo>
                  <a:cubicBezTo>
                    <a:pt x="4040" y="16161"/>
                    <a:pt x="4040" y="16207"/>
                    <a:pt x="4086" y="16229"/>
                  </a:cubicBezTo>
                  <a:cubicBezTo>
                    <a:pt x="4109" y="16252"/>
                    <a:pt x="4246" y="16321"/>
                    <a:pt x="4269" y="16321"/>
                  </a:cubicBezTo>
                  <a:cubicBezTo>
                    <a:pt x="4314" y="16321"/>
                    <a:pt x="4360" y="16298"/>
                    <a:pt x="4383" y="16252"/>
                  </a:cubicBezTo>
                  <a:cubicBezTo>
                    <a:pt x="4474" y="16161"/>
                    <a:pt x="4474" y="16070"/>
                    <a:pt x="4383" y="15978"/>
                  </a:cubicBezTo>
                  <a:cubicBezTo>
                    <a:pt x="4349" y="15933"/>
                    <a:pt x="4303" y="15910"/>
                    <a:pt x="4254" y="15910"/>
                  </a:cubicBezTo>
                  <a:close/>
                  <a:moveTo>
                    <a:pt x="5223" y="16009"/>
                  </a:moveTo>
                  <a:cubicBezTo>
                    <a:pt x="5172" y="16009"/>
                    <a:pt x="5116" y="16033"/>
                    <a:pt x="5068" y="16070"/>
                  </a:cubicBezTo>
                  <a:cubicBezTo>
                    <a:pt x="4976" y="16138"/>
                    <a:pt x="4976" y="16252"/>
                    <a:pt x="5045" y="16343"/>
                  </a:cubicBezTo>
                  <a:cubicBezTo>
                    <a:pt x="5094" y="16392"/>
                    <a:pt x="5149" y="16415"/>
                    <a:pt x="5204" y="16415"/>
                  </a:cubicBezTo>
                  <a:cubicBezTo>
                    <a:pt x="5252" y="16415"/>
                    <a:pt x="5299" y="16398"/>
                    <a:pt x="5341" y="16366"/>
                  </a:cubicBezTo>
                  <a:cubicBezTo>
                    <a:pt x="5410" y="16275"/>
                    <a:pt x="5410" y="16161"/>
                    <a:pt x="5341" y="16070"/>
                  </a:cubicBezTo>
                  <a:cubicBezTo>
                    <a:pt x="5310" y="16027"/>
                    <a:pt x="5268" y="16009"/>
                    <a:pt x="5223" y="16009"/>
                  </a:cubicBezTo>
                  <a:close/>
                  <a:moveTo>
                    <a:pt x="6149" y="16110"/>
                  </a:moveTo>
                  <a:cubicBezTo>
                    <a:pt x="6100" y="16110"/>
                    <a:pt x="6049" y="16127"/>
                    <a:pt x="6003" y="16161"/>
                  </a:cubicBezTo>
                  <a:cubicBezTo>
                    <a:pt x="5935" y="16252"/>
                    <a:pt x="5912" y="16366"/>
                    <a:pt x="6003" y="16458"/>
                  </a:cubicBezTo>
                  <a:cubicBezTo>
                    <a:pt x="6046" y="16489"/>
                    <a:pt x="6093" y="16506"/>
                    <a:pt x="6141" y="16506"/>
                  </a:cubicBezTo>
                  <a:cubicBezTo>
                    <a:pt x="6196" y="16506"/>
                    <a:pt x="6251" y="16484"/>
                    <a:pt x="6300" y="16435"/>
                  </a:cubicBezTo>
                  <a:cubicBezTo>
                    <a:pt x="6369" y="16366"/>
                    <a:pt x="6369" y="16229"/>
                    <a:pt x="6277" y="16161"/>
                  </a:cubicBezTo>
                  <a:cubicBezTo>
                    <a:pt x="6243" y="16127"/>
                    <a:pt x="6197" y="16110"/>
                    <a:pt x="6149" y="16110"/>
                  </a:cubicBezTo>
                  <a:close/>
                  <a:moveTo>
                    <a:pt x="7076" y="16178"/>
                  </a:moveTo>
                  <a:cubicBezTo>
                    <a:pt x="7025" y="16178"/>
                    <a:pt x="6973" y="16195"/>
                    <a:pt x="6939" y="16229"/>
                  </a:cubicBezTo>
                  <a:cubicBezTo>
                    <a:pt x="6848" y="16321"/>
                    <a:pt x="6848" y="16458"/>
                    <a:pt x="6939" y="16526"/>
                  </a:cubicBezTo>
                  <a:cubicBezTo>
                    <a:pt x="6973" y="16560"/>
                    <a:pt x="7025" y="16577"/>
                    <a:pt x="7076" y="16577"/>
                  </a:cubicBezTo>
                  <a:cubicBezTo>
                    <a:pt x="7127" y="16577"/>
                    <a:pt x="7179" y="16560"/>
                    <a:pt x="7213" y="16526"/>
                  </a:cubicBezTo>
                  <a:cubicBezTo>
                    <a:pt x="7282" y="16435"/>
                    <a:pt x="7282" y="16298"/>
                    <a:pt x="7213" y="16229"/>
                  </a:cubicBezTo>
                  <a:cubicBezTo>
                    <a:pt x="7179" y="16195"/>
                    <a:pt x="7127" y="16178"/>
                    <a:pt x="7076" y="16178"/>
                  </a:cubicBezTo>
                  <a:close/>
                  <a:moveTo>
                    <a:pt x="8061" y="16271"/>
                  </a:moveTo>
                  <a:cubicBezTo>
                    <a:pt x="8045" y="16271"/>
                    <a:pt x="8029" y="16272"/>
                    <a:pt x="8012" y="16275"/>
                  </a:cubicBezTo>
                  <a:cubicBezTo>
                    <a:pt x="7966" y="16275"/>
                    <a:pt x="7943" y="16298"/>
                    <a:pt x="7898" y="16298"/>
                  </a:cubicBezTo>
                  <a:cubicBezTo>
                    <a:pt x="7898" y="16343"/>
                    <a:pt x="7875" y="16366"/>
                    <a:pt x="7875" y="16389"/>
                  </a:cubicBezTo>
                  <a:cubicBezTo>
                    <a:pt x="7834" y="16533"/>
                    <a:pt x="7922" y="16621"/>
                    <a:pt x="8039" y="16621"/>
                  </a:cubicBezTo>
                  <a:cubicBezTo>
                    <a:pt x="8053" y="16621"/>
                    <a:pt x="8066" y="16620"/>
                    <a:pt x="8080" y="16617"/>
                  </a:cubicBezTo>
                  <a:cubicBezTo>
                    <a:pt x="8172" y="16617"/>
                    <a:pt x="8217" y="16572"/>
                    <a:pt x="8217" y="16480"/>
                  </a:cubicBezTo>
                  <a:cubicBezTo>
                    <a:pt x="8237" y="16341"/>
                    <a:pt x="8170" y="16271"/>
                    <a:pt x="8061" y="16271"/>
                  </a:cubicBezTo>
                  <a:close/>
                  <a:moveTo>
                    <a:pt x="12720" y="16676"/>
                  </a:moveTo>
                  <a:cubicBezTo>
                    <a:pt x="12717" y="16676"/>
                    <a:pt x="12714" y="16678"/>
                    <a:pt x="12714" y="16686"/>
                  </a:cubicBezTo>
                  <a:cubicBezTo>
                    <a:pt x="12691" y="16686"/>
                    <a:pt x="12691" y="16709"/>
                    <a:pt x="12691" y="16709"/>
                  </a:cubicBezTo>
                  <a:cubicBezTo>
                    <a:pt x="12691" y="16709"/>
                    <a:pt x="12701" y="16719"/>
                    <a:pt x="12708" y="16719"/>
                  </a:cubicBezTo>
                  <a:cubicBezTo>
                    <a:pt x="12711" y="16719"/>
                    <a:pt x="12714" y="16716"/>
                    <a:pt x="12714" y="16709"/>
                  </a:cubicBezTo>
                  <a:cubicBezTo>
                    <a:pt x="12714" y="16709"/>
                    <a:pt x="12737" y="16686"/>
                    <a:pt x="12737" y="16686"/>
                  </a:cubicBezTo>
                  <a:cubicBezTo>
                    <a:pt x="12737" y="16686"/>
                    <a:pt x="12727" y="16676"/>
                    <a:pt x="12720" y="16676"/>
                  </a:cubicBezTo>
                  <a:close/>
                  <a:moveTo>
                    <a:pt x="9009" y="16357"/>
                  </a:moveTo>
                  <a:cubicBezTo>
                    <a:pt x="8944" y="16357"/>
                    <a:pt x="8871" y="16374"/>
                    <a:pt x="8834" y="16412"/>
                  </a:cubicBezTo>
                  <a:cubicBezTo>
                    <a:pt x="8834" y="16458"/>
                    <a:pt x="8811" y="16503"/>
                    <a:pt x="8811" y="16572"/>
                  </a:cubicBezTo>
                  <a:cubicBezTo>
                    <a:pt x="8811" y="16663"/>
                    <a:pt x="8879" y="16709"/>
                    <a:pt x="8971" y="16732"/>
                  </a:cubicBezTo>
                  <a:cubicBezTo>
                    <a:pt x="9108" y="16732"/>
                    <a:pt x="9199" y="16663"/>
                    <a:pt x="9176" y="16503"/>
                  </a:cubicBezTo>
                  <a:cubicBezTo>
                    <a:pt x="9176" y="16480"/>
                    <a:pt x="9153" y="16435"/>
                    <a:pt x="9130" y="16389"/>
                  </a:cubicBezTo>
                  <a:cubicBezTo>
                    <a:pt x="9110" y="16369"/>
                    <a:pt x="9062" y="16357"/>
                    <a:pt x="9009" y="16357"/>
                  </a:cubicBezTo>
                  <a:close/>
                  <a:moveTo>
                    <a:pt x="9913" y="16432"/>
                  </a:moveTo>
                  <a:cubicBezTo>
                    <a:pt x="9879" y="16432"/>
                    <a:pt x="9847" y="16449"/>
                    <a:pt x="9815" y="16480"/>
                  </a:cubicBezTo>
                  <a:cubicBezTo>
                    <a:pt x="9724" y="16572"/>
                    <a:pt x="9724" y="16640"/>
                    <a:pt x="9792" y="16732"/>
                  </a:cubicBezTo>
                  <a:cubicBezTo>
                    <a:pt x="9838" y="16777"/>
                    <a:pt x="9878" y="16800"/>
                    <a:pt x="9915" y="16800"/>
                  </a:cubicBezTo>
                  <a:cubicBezTo>
                    <a:pt x="9952" y="16800"/>
                    <a:pt x="9986" y="16777"/>
                    <a:pt x="10021" y="16732"/>
                  </a:cubicBezTo>
                  <a:cubicBezTo>
                    <a:pt x="10135" y="16640"/>
                    <a:pt x="10135" y="16595"/>
                    <a:pt x="10043" y="16503"/>
                  </a:cubicBezTo>
                  <a:cubicBezTo>
                    <a:pt x="9994" y="16454"/>
                    <a:pt x="9952" y="16432"/>
                    <a:pt x="9913" y="16432"/>
                  </a:cubicBezTo>
                  <a:close/>
                  <a:moveTo>
                    <a:pt x="10882" y="16523"/>
                  </a:moveTo>
                  <a:cubicBezTo>
                    <a:pt x="10842" y="16523"/>
                    <a:pt x="10800" y="16546"/>
                    <a:pt x="10751" y="16595"/>
                  </a:cubicBezTo>
                  <a:cubicBezTo>
                    <a:pt x="10660" y="16686"/>
                    <a:pt x="10660" y="16754"/>
                    <a:pt x="10751" y="16823"/>
                  </a:cubicBezTo>
                  <a:cubicBezTo>
                    <a:pt x="10797" y="16868"/>
                    <a:pt x="10837" y="16891"/>
                    <a:pt x="10877" y="16891"/>
                  </a:cubicBezTo>
                  <a:cubicBezTo>
                    <a:pt x="10916" y="16891"/>
                    <a:pt x="10956" y="16868"/>
                    <a:pt x="11002" y="16823"/>
                  </a:cubicBezTo>
                  <a:cubicBezTo>
                    <a:pt x="11071" y="16732"/>
                    <a:pt x="11071" y="16663"/>
                    <a:pt x="10979" y="16572"/>
                  </a:cubicBezTo>
                  <a:cubicBezTo>
                    <a:pt x="10947" y="16540"/>
                    <a:pt x="10916" y="16523"/>
                    <a:pt x="10882" y="16523"/>
                  </a:cubicBezTo>
                  <a:close/>
                  <a:moveTo>
                    <a:pt x="11827" y="16614"/>
                  </a:moveTo>
                  <a:cubicBezTo>
                    <a:pt x="11789" y="16614"/>
                    <a:pt x="11752" y="16631"/>
                    <a:pt x="11710" y="16663"/>
                  </a:cubicBezTo>
                  <a:cubicBezTo>
                    <a:pt x="11618" y="16754"/>
                    <a:pt x="11618" y="16823"/>
                    <a:pt x="11687" y="16914"/>
                  </a:cubicBezTo>
                  <a:cubicBezTo>
                    <a:pt x="11736" y="16963"/>
                    <a:pt x="11778" y="16986"/>
                    <a:pt x="11821" y="16986"/>
                  </a:cubicBezTo>
                  <a:cubicBezTo>
                    <a:pt x="11858" y="16986"/>
                    <a:pt x="11896" y="16969"/>
                    <a:pt x="11938" y="16937"/>
                  </a:cubicBezTo>
                  <a:cubicBezTo>
                    <a:pt x="12029" y="16846"/>
                    <a:pt x="12029" y="16777"/>
                    <a:pt x="11961" y="16686"/>
                  </a:cubicBezTo>
                  <a:cubicBezTo>
                    <a:pt x="11912" y="16637"/>
                    <a:pt x="11869" y="16614"/>
                    <a:pt x="11827" y="16614"/>
                  </a:cubicBezTo>
                  <a:close/>
                  <a:moveTo>
                    <a:pt x="6072" y="17051"/>
                  </a:moveTo>
                  <a:cubicBezTo>
                    <a:pt x="6032" y="17051"/>
                    <a:pt x="5992" y="17074"/>
                    <a:pt x="5958" y="17120"/>
                  </a:cubicBezTo>
                  <a:cubicBezTo>
                    <a:pt x="5935" y="17142"/>
                    <a:pt x="5958" y="17142"/>
                    <a:pt x="5981" y="17142"/>
                  </a:cubicBezTo>
                  <a:cubicBezTo>
                    <a:pt x="6049" y="17165"/>
                    <a:pt x="6140" y="17188"/>
                    <a:pt x="6209" y="17211"/>
                  </a:cubicBezTo>
                  <a:cubicBezTo>
                    <a:pt x="6232" y="17234"/>
                    <a:pt x="6232" y="17234"/>
                    <a:pt x="6254" y="17234"/>
                  </a:cubicBezTo>
                  <a:cubicBezTo>
                    <a:pt x="6254" y="17211"/>
                    <a:pt x="6254" y="17188"/>
                    <a:pt x="6232" y="17165"/>
                  </a:cubicBezTo>
                  <a:cubicBezTo>
                    <a:pt x="6232" y="17142"/>
                    <a:pt x="6209" y="17120"/>
                    <a:pt x="6186" y="17120"/>
                  </a:cubicBezTo>
                  <a:cubicBezTo>
                    <a:pt x="6152" y="17074"/>
                    <a:pt x="6112" y="17051"/>
                    <a:pt x="6072" y="17051"/>
                  </a:cubicBezTo>
                  <a:close/>
                  <a:moveTo>
                    <a:pt x="7008" y="17142"/>
                  </a:moveTo>
                  <a:cubicBezTo>
                    <a:pt x="6962" y="17165"/>
                    <a:pt x="6939" y="17188"/>
                    <a:pt x="6939" y="17188"/>
                  </a:cubicBezTo>
                  <a:cubicBezTo>
                    <a:pt x="6894" y="17211"/>
                    <a:pt x="6894" y="17211"/>
                    <a:pt x="6894" y="17211"/>
                  </a:cubicBezTo>
                  <a:cubicBezTo>
                    <a:pt x="6825" y="17256"/>
                    <a:pt x="6848" y="17325"/>
                    <a:pt x="6848" y="17393"/>
                  </a:cubicBezTo>
                  <a:cubicBezTo>
                    <a:pt x="6859" y="17405"/>
                    <a:pt x="6876" y="17405"/>
                    <a:pt x="6896" y="17405"/>
                  </a:cubicBezTo>
                  <a:cubicBezTo>
                    <a:pt x="6916" y="17405"/>
                    <a:pt x="6939" y="17405"/>
                    <a:pt x="6962" y="17416"/>
                  </a:cubicBezTo>
                  <a:cubicBezTo>
                    <a:pt x="7008" y="17416"/>
                    <a:pt x="7030" y="17416"/>
                    <a:pt x="7076" y="17439"/>
                  </a:cubicBezTo>
                  <a:cubicBezTo>
                    <a:pt x="7145" y="17439"/>
                    <a:pt x="7190" y="17416"/>
                    <a:pt x="7213" y="17371"/>
                  </a:cubicBezTo>
                  <a:cubicBezTo>
                    <a:pt x="7213" y="17302"/>
                    <a:pt x="7167" y="17211"/>
                    <a:pt x="7099" y="17165"/>
                  </a:cubicBezTo>
                  <a:cubicBezTo>
                    <a:pt x="7076" y="17142"/>
                    <a:pt x="7030" y="17142"/>
                    <a:pt x="7008" y="17142"/>
                  </a:cubicBezTo>
                  <a:close/>
                  <a:moveTo>
                    <a:pt x="9852" y="17415"/>
                  </a:moveTo>
                  <a:cubicBezTo>
                    <a:pt x="9809" y="17415"/>
                    <a:pt x="9764" y="17434"/>
                    <a:pt x="9724" y="17485"/>
                  </a:cubicBezTo>
                  <a:cubicBezTo>
                    <a:pt x="9701" y="17508"/>
                    <a:pt x="9701" y="17530"/>
                    <a:pt x="9701" y="17553"/>
                  </a:cubicBezTo>
                  <a:cubicBezTo>
                    <a:pt x="9724" y="17553"/>
                    <a:pt x="9747" y="17576"/>
                    <a:pt x="9770" y="17576"/>
                  </a:cubicBezTo>
                  <a:cubicBezTo>
                    <a:pt x="9838" y="17553"/>
                    <a:pt x="9906" y="17530"/>
                    <a:pt x="9975" y="17530"/>
                  </a:cubicBezTo>
                  <a:cubicBezTo>
                    <a:pt x="9998" y="17530"/>
                    <a:pt x="10021" y="17530"/>
                    <a:pt x="9998" y="17485"/>
                  </a:cubicBezTo>
                  <a:cubicBezTo>
                    <a:pt x="9959" y="17446"/>
                    <a:pt x="9907" y="17415"/>
                    <a:pt x="9852" y="17415"/>
                  </a:cubicBezTo>
                  <a:close/>
                  <a:moveTo>
                    <a:pt x="7955" y="17211"/>
                  </a:moveTo>
                  <a:cubicBezTo>
                    <a:pt x="7915" y="17211"/>
                    <a:pt x="7875" y="17234"/>
                    <a:pt x="7829" y="17279"/>
                  </a:cubicBezTo>
                  <a:cubicBezTo>
                    <a:pt x="7738" y="17371"/>
                    <a:pt x="7738" y="17416"/>
                    <a:pt x="7829" y="17508"/>
                  </a:cubicBezTo>
                  <a:cubicBezTo>
                    <a:pt x="7878" y="17556"/>
                    <a:pt x="7921" y="17579"/>
                    <a:pt x="7960" y="17579"/>
                  </a:cubicBezTo>
                  <a:cubicBezTo>
                    <a:pt x="7994" y="17579"/>
                    <a:pt x="8026" y="17562"/>
                    <a:pt x="8058" y="17530"/>
                  </a:cubicBezTo>
                  <a:cubicBezTo>
                    <a:pt x="8149" y="17439"/>
                    <a:pt x="8149" y="17371"/>
                    <a:pt x="8080" y="17279"/>
                  </a:cubicBezTo>
                  <a:cubicBezTo>
                    <a:pt x="8035" y="17234"/>
                    <a:pt x="7995" y="17211"/>
                    <a:pt x="7955" y="17211"/>
                  </a:cubicBezTo>
                  <a:close/>
                  <a:moveTo>
                    <a:pt x="8885" y="17311"/>
                  </a:moveTo>
                  <a:cubicBezTo>
                    <a:pt x="8844" y="17311"/>
                    <a:pt x="8802" y="17327"/>
                    <a:pt x="8788" y="17371"/>
                  </a:cubicBezTo>
                  <a:cubicBezTo>
                    <a:pt x="8720" y="17393"/>
                    <a:pt x="8720" y="17462"/>
                    <a:pt x="8720" y="17508"/>
                  </a:cubicBezTo>
                  <a:cubicBezTo>
                    <a:pt x="8720" y="17599"/>
                    <a:pt x="8788" y="17622"/>
                    <a:pt x="8902" y="17622"/>
                  </a:cubicBezTo>
                  <a:cubicBezTo>
                    <a:pt x="9016" y="17622"/>
                    <a:pt x="9062" y="17599"/>
                    <a:pt x="9085" y="17508"/>
                  </a:cubicBezTo>
                  <a:cubicBezTo>
                    <a:pt x="9085" y="17462"/>
                    <a:pt x="9016" y="17325"/>
                    <a:pt x="8948" y="17325"/>
                  </a:cubicBezTo>
                  <a:cubicBezTo>
                    <a:pt x="8931" y="17317"/>
                    <a:pt x="8908" y="17311"/>
                    <a:pt x="8885" y="1731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9" name="Google Shape;2409;p40"/>
            <p:cNvSpPr/>
            <p:nvPr/>
          </p:nvSpPr>
          <p:spPr>
            <a:xfrm>
              <a:off x="5636300" y="4087500"/>
              <a:ext cx="437125" cy="410300"/>
            </a:xfrm>
            <a:custGeom>
              <a:avLst/>
              <a:gdLst/>
              <a:ahLst/>
              <a:cxnLst/>
              <a:rect l="l" t="t" r="r" b="b"/>
              <a:pathLst>
                <a:path w="17485" h="16412" extrusionOk="0">
                  <a:moveTo>
                    <a:pt x="4581" y="1"/>
                  </a:moveTo>
                  <a:cubicBezTo>
                    <a:pt x="4546" y="1"/>
                    <a:pt x="4510" y="8"/>
                    <a:pt x="4474" y="23"/>
                  </a:cubicBezTo>
                  <a:cubicBezTo>
                    <a:pt x="1712" y="1575"/>
                    <a:pt x="0" y="4496"/>
                    <a:pt x="0" y="7669"/>
                  </a:cubicBezTo>
                  <a:cubicBezTo>
                    <a:pt x="0" y="12485"/>
                    <a:pt x="3904" y="16411"/>
                    <a:pt x="8742" y="16411"/>
                  </a:cubicBezTo>
                  <a:cubicBezTo>
                    <a:pt x="13559" y="16411"/>
                    <a:pt x="17485" y="12485"/>
                    <a:pt x="17485" y="7669"/>
                  </a:cubicBezTo>
                  <a:cubicBezTo>
                    <a:pt x="17485" y="7555"/>
                    <a:pt x="17393" y="7464"/>
                    <a:pt x="17279" y="7464"/>
                  </a:cubicBezTo>
                  <a:cubicBezTo>
                    <a:pt x="17165" y="7464"/>
                    <a:pt x="17074" y="7555"/>
                    <a:pt x="17074" y="7669"/>
                  </a:cubicBezTo>
                  <a:cubicBezTo>
                    <a:pt x="17074" y="12257"/>
                    <a:pt x="13330" y="16000"/>
                    <a:pt x="8742" y="16000"/>
                  </a:cubicBezTo>
                  <a:cubicBezTo>
                    <a:pt x="4155" y="16000"/>
                    <a:pt x="411" y="12257"/>
                    <a:pt x="411" y="7669"/>
                  </a:cubicBezTo>
                  <a:cubicBezTo>
                    <a:pt x="411" y="4656"/>
                    <a:pt x="2055" y="1872"/>
                    <a:pt x="4680" y="388"/>
                  </a:cubicBezTo>
                  <a:cubicBezTo>
                    <a:pt x="4794" y="342"/>
                    <a:pt x="4817" y="205"/>
                    <a:pt x="4771" y="114"/>
                  </a:cubicBezTo>
                  <a:cubicBezTo>
                    <a:pt x="4724" y="36"/>
                    <a:pt x="4656" y="1"/>
                    <a:pt x="4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0" name="Google Shape;2410;p40"/>
            <p:cNvSpPr/>
            <p:nvPr/>
          </p:nvSpPr>
          <p:spPr>
            <a:xfrm>
              <a:off x="5727600" y="4002225"/>
              <a:ext cx="253950" cy="177725"/>
            </a:xfrm>
            <a:custGeom>
              <a:avLst/>
              <a:gdLst/>
              <a:ahLst/>
              <a:cxnLst/>
              <a:rect l="l" t="t" r="r" b="b"/>
              <a:pathLst>
                <a:path w="10158" h="7109" extrusionOk="0">
                  <a:moveTo>
                    <a:pt x="1507" y="672"/>
                  </a:moveTo>
                  <a:lnTo>
                    <a:pt x="1507" y="672"/>
                  </a:lnTo>
                  <a:cubicBezTo>
                    <a:pt x="3190" y="2160"/>
                    <a:pt x="4709" y="2201"/>
                    <a:pt x="5044" y="2201"/>
                  </a:cubicBezTo>
                  <a:cubicBezTo>
                    <a:pt x="5064" y="2201"/>
                    <a:pt x="5079" y="2201"/>
                    <a:pt x="5090" y="2201"/>
                  </a:cubicBezTo>
                  <a:cubicBezTo>
                    <a:pt x="5102" y="2201"/>
                    <a:pt x="5117" y="2201"/>
                    <a:pt x="5137" y="2201"/>
                  </a:cubicBezTo>
                  <a:cubicBezTo>
                    <a:pt x="5472" y="2201"/>
                    <a:pt x="6991" y="2160"/>
                    <a:pt x="8674" y="672"/>
                  </a:cubicBezTo>
                  <a:lnTo>
                    <a:pt x="8674" y="672"/>
                  </a:lnTo>
                  <a:cubicBezTo>
                    <a:pt x="8651" y="1037"/>
                    <a:pt x="8583" y="1585"/>
                    <a:pt x="8309" y="2041"/>
                  </a:cubicBezTo>
                  <a:cubicBezTo>
                    <a:pt x="8286" y="2110"/>
                    <a:pt x="8263" y="2155"/>
                    <a:pt x="8286" y="2224"/>
                  </a:cubicBezTo>
                  <a:cubicBezTo>
                    <a:pt x="8309" y="2270"/>
                    <a:pt x="8332" y="2315"/>
                    <a:pt x="8400" y="2338"/>
                  </a:cubicBezTo>
                  <a:cubicBezTo>
                    <a:pt x="8400" y="2338"/>
                    <a:pt x="9062" y="2680"/>
                    <a:pt x="9610" y="3228"/>
                  </a:cubicBezTo>
                  <a:cubicBezTo>
                    <a:pt x="9388" y="3358"/>
                    <a:pt x="8911" y="3562"/>
                    <a:pt x="8131" y="3562"/>
                  </a:cubicBezTo>
                  <a:cubicBezTo>
                    <a:pt x="7948" y="3562"/>
                    <a:pt x="7749" y="3551"/>
                    <a:pt x="7533" y="3525"/>
                  </a:cubicBezTo>
                  <a:cubicBezTo>
                    <a:pt x="7521" y="3522"/>
                    <a:pt x="7508" y="3521"/>
                    <a:pt x="7496" y="3521"/>
                  </a:cubicBezTo>
                  <a:cubicBezTo>
                    <a:pt x="7418" y="3521"/>
                    <a:pt x="7347" y="3580"/>
                    <a:pt x="7327" y="3639"/>
                  </a:cubicBezTo>
                  <a:cubicBezTo>
                    <a:pt x="7282" y="3730"/>
                    <a:pt x="7305" y="3822"/>
                    <a:pt x="7373" y="3890"/>
                  </a:cubicBezTo>
                  <a:cubicBezTo>
                    <a:pt x="7373" y="3890"/>
                    <a:pt x="7852" y="4347"/>
                    <a:pt x="7898" y="5511"/>
                  </a:cubicBezTo>
                  <a:cubicBezTo>
                    <a:pt x="7464" y="5351"/>
                    <a:pt x="6643" y="4963"/>
                    <a:pt x="6346" y="4301"/>
                  </a:cubicBezTo>
                  <a:cubicBezTo>
                    <a:pt x="6312" y="4216"/>
                    <a:pt x="6241" y="4169"/>
                    <a:pt x="6169" y="4169"/>
                  </a:cubicBezTo>
                  <a:cubicBezTo>
                    <a:pt x="6144" y="4169"/>
                    <a:pt x="6118" y="4175"/>
                    <a:pt x="6095" y="4187"/>
                  </a:cubicBezTo>
                  <a:cubicBezTo>
                    <a:pt x="5981" y="4210"/>
                    <a:pt x="5935" y="4324"/>
                    <a:pt x="5958" y="4438"/>
                  </a:cubicBezTo>
                  <a:cubicBezTo>
                    <a:pt x="5958" y="4438"/>
                    <a:pt x="6140" y="5305"/>
                    <a:pt x="5090" y="6584"/>
                  </a:cubicBezTo>
                  <a:cubicBezTo>
                    <a:pt x="4041" y="5305"/>
                    <a:pt x="4200" y="4438"/>
                    <a:pt x="4223" y="4438"/>
                  </a:cubicBezTo>
                  <a:cubicBezTo>
                    <a:pt x="4246" y="4324"/>
                    <a:pt x="4177" y="4210"/>
                    <a:pt x="4086" y="4187"/>
                  </a:cubicBezTo>
                  <a:cubicBezTo>
                    <a:pt x="4063" y="4187"/>
                    <a:pt x="4041" y="4164"/>
                    <a:pt x="4018" y="4164"/>
                  </a:cubicBezTo>
                  <a:cubicBezTo>
                    <a:pt x="3926" y="4164"/>
                    <a:pt x="3858" y="4210"/>
                    <a:pt x="3812" y="4301"/>
                  </a:cubicBezTo>
                  <a:cubicBezTo>
                    <a:pt x="3516" y="4963"/>
                    <a:pt x="2694" y="5351"/>
                    <a:pt x="2260" y="5511"/>
                  </a:cubicBezTo>
                  <a:cubicBezTo>
                    <a:pt x="2329" y="4347"/>
                    <a:pt x="2785" y="3890"/>
                    <a:pt x="2808" y="3890"/>
                  </a:cubicBezTo>
                  <a:cubicBezTo>
                    <a:pt x="2876" y="3822"/>
                    <a:pt x="2876" y="3730"/>
                    <a:pt x="2854" y="3639"/>
                  </a:cubicBezTo>
                  <a:cubicBezTo>
                    <a:pt x="2814" y="3580"/>
                    <a:pt x="2740" y="3521"/>
                    <a:pt x="2662" y="3521"/>
                  </a:cubicBezTo>
                  <a:cubicBezTo>
                    <a:pt x="2650" y="3521"/>
                    <a:pt x="2638" y="3522"/>
                    <a:pt x="2625" y="3525"/>
                  </a:cubicBezTo>
                  <a:cubicBezTo>
                    <a:pt x="2413" y="3551"/>
                    <a:pt x="2218" y="3562"/>
                    <a:pt x="2038" y="3562"/>
                  </a:cubicBezTo>
                  <a:cubicBezTo>
                    <a:pt x="1269" y="3562"/>
                    <a:pt x="789" y="3358"/>
                    <a:pt x="548" y="3228"/>
                  </a:cubicBezTo>
                  <a:cubicBezTo>
                    <a:pt x="1119" y="2680"/>
                    <a:pt x="1758" y="2338"/>
                    <a:pt x="1781" y="2338"/>
                  </a:cubicBezTo>
                  <a:cubicBezTo>
                    <a:pt x="1826" y="2315"/>
                    <a:pt x="1872" y="2270"/>
                    <a:pt x="1872" y="2224"/>
                  </a:cubicBezTo>
                  <a:cubicBezTo>
                    <a:pt x="1895" y="2155"/>
                    <a:pt x="1895" y="2110"/>
                    <a:pt x="1872" y="2041"/>
                  </a:cubicBezTo>
                  <a:cubicBezTo>
                    <a:pt x="1575" y="1585"/>
                    <a:pt x="1507" y="1037"/>
                    <a:pt x="1507" y="672"/>
                  </a:cubicBezTo>
                  <a:close/>
                  <a:moveTo>
                    <a:pt x="1302" y="1"/>
                  </a:moveTo>
                  <a:cubicBezTo>
                    <a:pt x="1280" y="1"/>
                    <a:pt x="1257" y="4"/>
                    <a:pt x="1233" y="10"/>
                  </a:cubicBezTo>
                  <a:cubicBezTo>
                    <a:pt x="1165" y="33"/>
                    <a:pt x="1119" y="101"/>
                    <a:pt x="1096" y="170"/>
                  </a:cubicBezTo>
                  <a:cubicBezTo>
                    <a:pt x="1096" y="215"/>
                    <a:pt x="959" y="1174"/>
                    <a:pt x="1393" y="2064"/>
                  </a:cubicBezTo>
                  <a:cubicBezTo>
                    <a:pt x="1096" y="2247"/>
                    <a:pt x="548" y="2589"/>
                    <a:pt x="69" y="3114"/>
                  </a:cubicBezTo>
                  <a:cubicBezTo>
                    <a:pt x="0" y="3205"/>
                    <a:pt x="0" y="3320"/>
                    <a:pt x="92" y="3411"/>
                  </a:cubicBezTo>
                  <a:cubicBezTo>
                    <a:pt x="113" y="3432"/>
                    <a:pt x="688" y="3987"/>
                    <a:pt x="2010" y="3987"/>
                  </a:cubicBezTo>
                  <a:cubicBezTo>
                    <a:pt x="2084" y="3987"/>
                    <a:pt x="2159" y="3985"/>
                    <a:pt x="2237" y="3981"/>
                  </a:cubicBezTo>
                  <a:lnTo>
                    <a:pt x="2237" y="3981"/>
                  </a:lnTo>
                  <a:cubicBezTo>
                    <a:pt x="2032" y="4324"/>
                    <a:pt x="1826" y="4917"/>
                    <a:pt x="1849" y="5808"/>
                  </a:cubicBezTo>
                  <a:cubicBezTo>
                    <a:pt x="1849" y="5876"/>
                    <a:pt x="1872" y="5944"/>
                    <a:pt x="1941" y="5967"/>
                  </a:cubicBezTo>
                  <a:cubicBezTo>
                    <a:pt x="1974" y="6001"/>
                    <a:pt x="2020" y="6022"/>
                    <a:pt x="2069" y="6022"/>
                  </a:cubicBezTo>
                  <a:cubicBezTo>
                    <a:pt x="2087" y="6022"/>
                    <a:pt x="2105" y="6019"/>
                    <a:pt x="2123" y="6013"/>
                  </a:cubicBezTo>
                  <a:cubicBezTo>
                    <a:pt x="2169" y="5990"/>
                    <a:pt x="3173" y="5716"/>
                    <a:pt x="3835" y="5031"/>
                  </a:cubicBezTo>
                  <a:cubicBezTo>
                    <a:pt x="3926" y="5511"/>
                    <a:pt x="4200" y="6218"/>
                    <a:pt x="4931" y="7040"/>
                  </a:cubicBezTo>
                  <a:cubicBezTo>
                    <a:pt x="4976" y="7086"/>
                    <a:pt x="5022" y="7109"/>
                    <a:pt x="5090" y="7109"/>
                  </a:cubicBezTo>
                  <a:cubicBezTo>
                    <a:pt x="5136" y="7109"/>
                    <a:pt x="5205" y="7086"/>
                    <a:pt x="5250" y="7040"/>
                  </a:cubicBezTo>
                  <a:cubicBezTo>
                    <a:pt x="5981" y="6218"/>
                    <a:pt x="6255" y="5511"/>
                    <a:pt x="6346" y="5031"/>
                  </a:cubicBezTo>
                  <a:cubicBezTo>
                    <a:pt x="6985" y="5716"/>
                    <a:pt x="8012" y="5990"/>
                    <a:pt x="8058" y="6013"/>
                  </a:cubicBezTo>
                  <a:cubicBezTo>
                    <a:pt x="8076" y="6019"/>
                    <a:pt x="8094" y="6022"/>
                    <a:pt x="8112" y="6022"/>
                  </a:cubicBezTo>
                  <a:cubicBezTo>
                    <a:pt x="8161" y="6022"/>
                    <a:pt x="8207" y="6001"/>
                    <a:pt x="8240" y="5967"/>
                  </a:cubicBezTo>
                  <a:cubicBezTo>
                    <a:pt x="8286" y="5944"/>
                    <a:pt x="8309" y="5876"/>
                    <a:pt x="8309" y="5808"/>
                  </a:cubicBezTo>
                  <a:cubicBezTo>
                    <a:pt x="8332" y="4917"/>
                    <a:pt x="8126" y="4324"/>
                    <a:pt x="7944" y="3981"/>
                  </a:cubicBezTo>
                  <a:lnTo>
                    <a:pt x="7944" y="3981"/>
                  </a:lnTo>
                  <a:cubicBezTo>
                    <a:pt x="8020" y="3985"/>
                    <a:pt x="8095" y="3987"/>
                    <a:pt x="8167" y="3987"/>
                  </a:cubicBezTo>
                  <a:cubicBezTo>
                    <a:pt x="9470" y="3987"/>
                    <a:pt x="10046" y="3432"/>
                    <a:pt x="10089" y="3411"/>
                  </a:cubicBezTo>
                  <a:cubicBezTo>
                    <a:pt x="10158" y="3320"/>
                    <a:pt x="10158" y="3205"/>
                    <a:pt x="10089" y="3114"/>
                  </a:cubicBezTo>
                  <a:cubicBezTo>
                    <a:pt x="9633" y="2589"/>
                    <a:pt x="9062" y="2247"/>
                    <a:pt x="8765" y="2064"/>
                  </a:cubicBezTo>
                  <a:cubicBezTo>
                    <a:pt x="9199" y="1174"/>
                    <a:pt x="9085" y="215"/>
                    <a:pt x="9062" y="170"/>
                  </a:cubicBezTo>
                  <a:cubicBezTo>
                    <a:pt x="9062" y="101"/>
                    <a:pt x="8994" y="33"/>
                    <a:pt x="8925" y="10"/>
                  </a:cubicBezTo>
                  <a:cubicBezTo>
                    <a:pt x="8907" y="4"/>
                    <a:pt x="8887" y="1"/>
                    <a:pt x="8866" y="1"/>
                  </a:cubicBezTo>
                  <a:cubicBezTo>
                    <a:pt x="8811" y="1"/>
                    <a:pt x="8753" y="22"/>
                    <a:pt x="8720" y="56"/>
                  </a:cubicBezTo>
                  <a:cubicBezTo>
                    <a:pt x="7109" y="1666"/>
                    <a:pt x="5568" y="1770"/>
                    <a:pt x="5198" y="1770"/>
                  </a:cubicBezTo>
                  <a:cubicBezTo>
                    <a:pt x="5143" y="1770"/>
                    <a:pt x="5113" y="1767"/>
                    <a:pt x="5113" y="1767"/>
                  </a:cubicBezTo>
                  <a:lnTo>
                    <a:pt x="5068" y="1767"/>
                  </a:lnTo>
                  <a:cubicBezTo>
                    <a:pt x="5064" y="1767"/>
                    <a:pt x="5025" y="1771"/>
                    <a:pt x="4953" y="1771"/>
                  </a:cubicBezTo>
                  <a:cubicBezTo>
                    <a:pt x="4536" y="1771"/>
                    <a:pt x="3040" y="1654"/>
                    <a:pt x="1461" y="56"/>
                  </a:cubicBezTo>
                  <a:cubicBezTo>
                    <a:pt x="1411" y="22"/>
                    <a:pt x="1361" y="1"/>
                    <a:pt x="1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1" name="Google Shape;2411;p40"/>
            <p:cNvSpPr/>
            <p:nvPr/>
          </p:nvSpPr>
          <p:spPr>
            <a:xfrm>
              <a:off x="5845150" y="3934700"/>
              <a:ext cx="38825" cy="122575"/>
            </a:xfrm>
            <a:custGeom>
              <a:avLst/>
              <a:gdLst/>
              <a:ahLst/>
              <a:cxnLst/>
              <a:rect l="l" t="t" r="r" b="b"/>
              <a:pathLst>
                <a:path w="1553" h="4903" extrusionOk="0">
                  <a:moveTo>
                    <a:pt x="1306" y="1"/>
                  </a:moveTo>
                  <a:cubicBezTo>
                    <a:pt x="1241" y="1"/>
                    <a:pt x="1183" y="31"/>
                    <a:pt x="1142" y="86"/>
                  </a:cubicBezTo>
                  <a:cubicBezTo>
                    <a:pt x="1096" y="154"/>
                    <a:pt x="0" y="1707"/>
                    <a:pt x="183" y="4697"/>
                  </a:cubicBezTo>
                  <a:cubicBezTo>
                    <a:pt x="183" y="4811"/>
                    <a:pt x="274" y="4902"/>
                    <a:pt x="388" y="4902"/>
                  </a:cubicBezTo>
                  <a:cubicBezTo>
                    <a:pt x="503" y="4879"/>
                    <a:pt x="594" y="4788"/>
                    <a:pt x="594" y="4674"/>
                  </a:cubicBezTo>
                  <a:cubicBezTo>
                    <a:pt x="434" y="1844"/>
                    <a:pt x="1461" y="337"/>
                    <a:pt x="1484" y="337"/>
                  </a:cubicBezTo>
                  <a:cubicBezTo>
                    <a:pt x="1553" y="223"/>
                    <a:pt x="1530" y="109"/>
                    <a:pt x="1438" y="40"/>
                  </a:cubicBezTo>
                  <a:cubicBezTo>
                    <a:pt x="1393" y="13"/>
                    <a:pt x="1348" y="1"/>
                    <a:pt x="1306"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412" name="Google Shape;2412;p40"/>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2413" name="Google Shape;2413;p40"/>
          <p:cNvSpPr txBox="1">
            <a:spLocks noGrp="1"/>
          </p:cNvSpPr>
          <p:nvPr>
            <p:ph type="subTitle" idx="1"/>
          </p:nvPr>
        </p:nvSpPr>
        <p:spPr>
          <a:xfrm>
            <a:off x="1943551" y="4851745"/>
            <a:ext cx="3154400" cy="378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14" name="Google Shape;2414;p40"/>
          <p:cNvSpPr txBox="1">
            <a:spLocks noGrp="1"/>
          </p:cNvSpPr>
          <p:nvPr>
            <p:ph type="subTitle" idx="2"/>
          </p:nvPr>
        </p:nvSpPr>
        <p:spPr>
          <a:xfrm>
            <a:off x="1943549" y="5214268"/>
            <a:ext cx="3154400" cy="731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2415" name="Google Shape;2415;p40"/>
          <p:cNvSpPr txBox="1">
            <a:spLocks noGrp="1"/>
          </p:cNvSpPr>
          <p:nvPr>
            <p:ph type="subTitle" idx="3"/>
          </p:nvPr>
        </p:nvSpPr>
        <p:spPr>
          <a:xfrm>
            <a:off x="7094051" y="4851744"/>
            <a:ext cx="3154400" cy="378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16" name="Google Shape;2416;p40"/>
          <p:cNvSpPr txBox="1">
            <a:spLocks noGrp="1"/>
          </p:cNvSpPr>
          <p:nvPr>
            <p:ph type="subTitle" idx="4"/>
          </p:nvPr>
        </p:nvSpPr>
        <p:spPr>
          <a:xfrm>
            <a:off x="7094049" y="5214267"/>
            <a:ext cx="3154400" cy="731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2417" name="Google Shape;2417;p40"/>
          <p:cNvSpPr txBox="1">
            <a:spLocks noGrp="1"/>
          </p:cNvSpPr>
          <p:nvPr>
            <p:ph type="subTitle" idx="5"/>
          </p:nvPr>
        </p:nvSpPr>
        <p:spPr>
          <a:xfrm>
            <a:off x="1943551" y="2717240"/>
            <a:ext cx="3154400" cy="378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18" name="Google Shape;2418;p40"/>
          <p:cNvSpPr txBox="1">
            <a:spLocks noGrp="1"/>
          </p:cNvSpPr>
          <p:nvPr>
            <p:ph type="subTitle" idx="6"/>
          </p:nvPr>
        </p:nvSpPr>
        <p:spPr>
          <a:xfrm>
            <a:off x="1943549" y="3079763"/>
            <a:ext cx="3154400" cy="731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
        <p:nvSpPr>
          <p:cNvPr id="2419" name="Google Shape;2419;p40"/>
          <p:cNvSpPr txBox="1">
            <a:spLocks noGrp="1"/>
          </p:cNvSpPr>
          <p:nvPr>
            <p:ph type="subTitle" idx="7"/>
          </p:nvPr>
        </p:nvSpPr>
        <p:spPr>
          <a:xfrm>
            <a:off x="7094051" y="2717240"/>
            <a:ext cx="3154400" cy="378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20" name="Google Shape;2420;p40"/>
          <p:cNvSpPr txBox="1">
            <a:spLocks noGrp="1"/>
          </p:cNvSpPr>
          <p:nvPr>
            <p:ph type="subTitle" idx="8"/>
          </p:nvPr>
        </p:nvSpPr>
        <p:spPr>
          <a:xfrm>
            <a:off x="7094049" y="3079763"/>
            <a:ext cx="3154400" cy="731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494726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4"/>
        <p:cNvGrpSpPr/>
        <p:nvPr/>
      </p:nvGrpSpPr>
      <p:grpSpPr>
        <a:xfrm>
          <a:off x="0" y="0"/>
          <a:ext cx="0" cy="0"/>
          <a:chOff x="0" y="0"/>
          <a:chExt cx="0" cy="0"/>
        </a:xfrm>
      </p:grpSpPr>
      <p:pic>
        <p:nvPicPr>
          <p:cNvPr id="205" name="Google Shape;205;p5"/>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206" name="Google Shape;206;p5"/>
          <p:cNvGrpSpPr/>
          <p:nvPr/>
        </p:nvGrpSpPr>
        <p:grpSpPr>
          <a:xfrm rot="10800000">
            <a:off x="11537844" y="5375103"/>
            <a:ext cx="1496035" cy="1551443"/>
            <a:chOff x="6010050" y="3228175"/>
            <a:chExt cx="675675" cy="700700"/>
          </a:xfrm>
        </p:grpSpPr>
        <p:sp>
          <p:nvSpPr>
            <p:cNvPr id="207" name="Google Shape;207;p5"/>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5"/>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5"/>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 name="Google Shape;210;p5"/>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 name="Google Shape;211;p5"/>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5"/>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5"/>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4" name="Google Shape;214;p5"/>
          <p:cNvSpPr/>
          <p:nvPr/>
        </p:nvSpPr>
        <p:spPr>
          <a:xfrm>
            <a:off x="13798129" y="1056781"/>
            <a:ext cx="113119" cy="120811"/>
          </a:xfrm>
          <a:custGeom>
            <a:avLst/>
            <a:gdLst/>
            <a:ahLst/>
            <a:cxnLst/>
            <a:rect l="l" t="t" r="r" b="b"/>
            <a:pathLst>
              <a:path w="2809" h="3000" extrusionOk="0">
                <a:moveTo>
                  <a:pt x="2352" y="535"/>
                </a:moveTo>
                <a:lnTo>
                  <a:pt x="2101" y="2383"/>
                </a:lnTo>
                <a:lnTo>
                  <a:pt x="640" y="1151"/>
                </a:lnTo>
                <a:lnTo>
                  <a:pt x="2352" y="535"/>
                </a:lnTo>
                <a:close/>
                <a:moveTo>
                  <a:pt x="2589" y="1"/>
                </a:moveTo>
                <a:cubicBezTo>
                  <a:pt x="2571" y="1"/>
                  <a:pt x="2553" y="3"/>
                  <a:pt x="2535" y="10"/>
                </a:cubicBezTo>
                <a:lnTo>
                  <a:pt x="161" y="877"/>
                </a:lnTo>
                <a:cubicBezTo>
                  <a:pt x="92" y="900"/>
                  <a:pt x="47" y="968"/>
                  <a:pt x="24" y="1037"/>
                </a:cubicBezTo>
                <a:cubicBezTo>
                  <a:pt x="1" y="1105"/>
                  <a:pt x="47" y="1174"/>
                  <a:pt x="92" y="1219"/>
                </a:cubicBezTo>
                <a:lnTo>
                  <a:pt x="2124" y="2931"/>
                </a:lnTo>
                <a:cubicBezTo>
                  <a:pt x="2169" y="2977"/>
                  <a:pt x="2215" y="3000"/>
                  <a:pt x="2261" y="3000"/>
                </a:cubicBezTo>
                <a:cubicBezTo>
                  <a:pt x="2283" y="3000"/>
                  <a:pt x="2306" y="2977"/>
                  <a:pt x="2329" y="2977"/>
                </a:cubicBezTo>
                <a:cubicBezTo>
                  <a:pt x="2398" y="2954"/>
                  <a:pt x="2443" y="2886"/>
                  <a:pt x="2466" y="2817"/>
                </a:cubicBezTo>
                <a:lnTo>
                  <a:pt x="2808" y="238"/>
                </a:lnTo>
                <a:cubicBezTo>
                  <a:pt x="2808" y="169"/>
                  <a:pt x="2786" y="101"/>
                  <a:pt x="2717" y="55"/>
                </a:cubicBezTo>
                <a:cubicBezTo>
                  <a:pt x="2684" y="22"/>
                  <a:pt x="2638" y="1"/>
                  <a:pt x="258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5" name="Google Shape;215;p5"/>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6" name="Google Shape;216;p5"/>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217" name="Google Shape;217;p5"/>
          <p:cNvSpPr txBox="1">
            <a:spLocks noGrp="1"/>
          </p:cNvSpPr>
          <p:nvPr>
            <p:ph type="subTitle" idx="1"/>
          </p:nvPr>
        </p:nvSpPr>
        <p:spPr>
          <a:xfrm>
            <a:off x="1878067" y="3856633"/>
            <a:ext cx="35096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18" name="Google Shape;218;p5"/>
          <p:cNvSpPr txBox="1">
            <a:spLocks noGrp="1"/>
          </p:cNvSpPr>
          <p:nvPr>
            <p:ph type="subTitle" idx="2"/>
          </p:nvPr>
        </p:nvSpPr>
        <p:spPr>
          <a:xfrm>
            <a:off x="1878084" y="4483033"/>
            <a:ext cx="3509600" cy="116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219" name="Google Shape;219;p5"/>
          <p:cNvSpPr txBox="1">
            <a:spLocks noGrp="1"/>
          </p:cNvSpPr>
          <p:nvPr>
            <p:ph type="subTitle" idx="3"/>
          </p:nvPr>
        </p:nvSpPr>
        <p:spPr>
          <a:xfrm>
            <a:off x="6804300" y="3856633"/>
            <a:ext cx="35096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20" name="Google Shape;220;p5"/>
          <p:cNvSpPr txBox="1">
            <a:spLocks noGrp="1"/>
          </p:cNvSpPr>
          <p:nvPr>
            <p:ph type="subTitle" idx="4"/>
          </p:nvPr>
        </p:nvSpPr>
        <p:spPr>
          <a:xfrm>
            <a:off x="6804317" y="4483033"/>
            <a:ext cx="3509600" cy="116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grpSp>
        <p:nvGrpSpPr>
          <p:cNvPr id="221" name="Google Shape;221;p5"/>
          <p:cNvGrpSpPr/>
          <p:nvPr/>
        </p:nvGrpSpPr>
        <p:grpSpPr>
          <a:xfrm rot="10800000">
            <a:off x="11023377" y="1832901"/>
            <a:ext cx="1354441" cy="890967"/>
            <a:chOff x="1142575" y="3177250"/>
            <a:chExt cx="611725" cy="402400"/>
          </a:xfrm>
        </p:grpSpPr>
        <p:sp>
          <p:nvSpPr>
            <p:cNvPr id="222" name="Google Shape;222;p5"/>
            <p:cNvSpPr/>
            <p:nvPr/>
          </p:nvSpPr>
          <p:spPr>
            <a:xfrm>
              <a:off x="1518050" y="3250225"/>
              <a:ext cx="227125" cy="285475"/>
            </a:xfrm>
            <a:custGeom>
              <a:avLst/>
              <a:gdLst/>
              <a:ahLst/>
              <a:cxnLst/>
              <a:rect l="l" t="t" r="r" b="b"/>
              <a:pathLst>
                <a:path w="9085" h="11419" extrusionOk="0">
                  <a:moveTo>
                    <a:pt x="4848" y="0"/>
                  </a:moveTo>
                  <a:cubicBezTo>
                    <a:pt x="4839" y="0"/>
                    <a:pt x="4829" y="2"/>
                    <a:pt x="4816" y="6"/>
                  </a:cubicBezTo>
                  <a:lnTo>
                    <a:pt x="4748" y="6"/>
                  </a:lnTo>
                  <a:cubicBezTo>
                    <a:pt x="4611" y="6"/>
                    <a:pt x="4611" y="6"/>
                    <a:pt x="4611" y="143"/>
                  </a:cubicBezTo>
                  <a:cubicBezTo>
                    <a:pt x="4611" y="212"/>
                    <a:pt x="4634" y="234"/>
                    <a:pt x="4725" y="234"/>
                  </a:cubicBezTo>
                  <a:lnTo>
                    <a:pt x="4793" y="234"/>
                  </a:lnTo>
                  <a:cubicBezTo>
                    <a:pt x="4862" y="234"/>
                    <a:pt x="4885" y="212"/>
                    <a:pt x="4885" y="166"/>
                  </a:cubicBezTo>
                  <a:cubicBezTo>
                    <a:pt x="4885" y="120"/>
                    <a:pt x="4885" y="97"/>
                    <a:pt x="4885" y="75"/>
                  </a:cubicBezTo>
                  <a:cubicBezTo>
                    <a:pt x="4885" y="37"/>
                    <a:pt x="4885" y="0"/>
                    <a:pt x="4848" y="0"/>
                  </a:cubicBezTo>
                  <a:close/>
                  <a:moveTo>
                    <a:pt x="3538" y="234"/>
                  </a:moveTo>
                  <a:cubicBezTo>
                    <a:pt x="3470" y="257"/>
                    <a:pt x="3424" y="280"/>
                    <a:pt x="3378" y="303"/>
                  </a:cubicBezTo>
                  <a:cubicBezTo>
                    <a:pt x="3355" y="326"/>
                    <a:pt x="3355" y="349"/>
                    <a:pt x="3333" y="349"/>
                  </a:cubicBezTo>
                  <a:cubicBezTo>
                    <a:pt x="3355" y="371"/>
                    <a:pt x="3378" y="371"/>
                    <a:pt x="3401" y="371"/>
                  </a:cubicBezTo>
                  <a:cubicBezTo>
                    <a:pt x="3424" y="371"/>
                    <a:pt x="3447" y="371"/>
                    <a:pt x="3470" y="349"/>
                  </a:cubicBezTo>
                  <a:cubicBezTo>
                    <a:pt x="3515" y="326"/>
                    <a:pt x="3538" y="280"/>
                    <a:pt x="3584" y="257"/>
                  </a:cubicBezTo>
                  <a:cubicBezTo>
                    <a:pt x="3584" y="257"/>
                    <a:pt x="3561" y="234"/>
                    <a:pt x="3561" y="234"/>
                  </a:cubicBezTo>
                  <a:close/>
                  <a:moveTo>
                    <a:pt x="5478" y="577"/>
                  </a:moveTo>
                  <a:cubicBezTo>
                    <a:pt x="5364" y="577"/>
                    <a:pt x="5364" y="577"/>
                    <a:pt x="5341" y="691"/>
                  </a:cubicBezTo>
                  <a:cubicBezTo>
                    <a:pt x="5341" y="828"/>
                    <a:pt x="5364" y="828"/>
                    <a:pt x="5478" y="851"/>
                  </a:cubicBezTo>
                  <a:cubicBezTo>
                    <a:pt x="5615" y="851"/>
                    <a:pt x="5615" y="828"/>
                    <a:pt x="5615" y="714"/>
                  </a:cubicBezTo>
                  <a:cubicBezTo>
                    <a:pt x="5615" y="577"/>
                    <a:pt x="5615" y="577"/>
                    <a:pt x="5478" y="577"/>
                  </a:cubicBezTo>
                  <a:close/>
                  <a:moveTo>
                    <a:pt x="4132" y="645"/>
                  </a:moveTo>
                  <a:cubicBezTo>
                    <a:pt x="4063" y="645"/>
                    <a:pt x="3972" y="737"/>
                    <a:pt x="3972" y="805"/>
                  </a:cubicBezTo>
                  <a:cubicBezTo>
                    <a:pt x="3972" y="874"/>
                    <a:pt x="4086" y="965"/>
                    <a:pt x="4154" y="965"/>
                  </a:cubicBezTo>
                  <a:cubicBezTo>
                    <a:pt x="4223" y="965"/>
                    <a:pt x="4314" y="874"/>
                    <a:pt x="4314" y="805"/>
                  </a:cubicBezTo>
                  <a:cubicBezTo>
                    <a:pt x="4314" y="737"/>
                    <a:pt x="4223" y="645"/>
                    <a:pt x="4132" y="645"/>
                  </a:cubicBezTo>
                  <a:close/>
                  <a:moveTo>
                    <a:pt x="2808" y="782"/>
                  </a:moveTo>
                  <a:cubicBezTo>
                    <a:pt x="2716" y="782"/>
                    <a:pt x="2625" y="851"/>
                    <a:pt x="2625" y="965"/>
                  </a:cubicBezTo>
                  <a:cubicBezTo>
                    <a:pt x="2625" y="1056"/>
                    <a:pt x="2694" y="1102"/>
                    <a:pt x="2808" y="1102"/>
                  </a:cubicBezTo>
                  <a:cubicBezTo>
                    <a:pt x="2922" y="1102"/>
                    <a:pt x="2967" y="1056"/>
                    <a:pt x="2967" y="942"/>
                  </a:cubicBezTo>
                  <a:cubicBezTo>
                    <a:pt x="2967" y="828"/>
                    <a:pt x="2922" y="782"/>
                    <a:pt x="2808" y="782"/>
                  </a:cubicBezTo>
                  <a:close/>
                  <a:moveTo>
                    <a:pt x="6186" y="1147"/>
                  </a:moveTo>
                  <a:cubicBezTo>
                    <a:pt x="6117" y="1147"/>
                    <a:pt x="6026" y="1239"/>
                    <a:pt x="6026" y="1307"/>
                  </a:cubicBezTo>
                  <a:cubicBezTo>
                    <a:pt x="6026" y="1376"/>
                    <a:pt x="6117" y="1467"/>
                    <a:pt x="6186" y="1467"/>
                  </a:cubicBezTo>
                  <a:cubicBezTo>
                    <a:pt x="6193" y="1469"/>
                    <a:pt x="6201" y="1471"/>
                    <a:pt x="6209" y="1471"/>
                  </a:cubicBezTo>
                  <a:cubicBezTo>
                    <a:pt x="6277" y="1471"/>
                    <a:pt x="6368" y="1389"/>
                    <a:pt x="6368" y="1307"/>
                  </a:cubicBezTo>
                  <a:cubicBezTo>
                    <a:pt x="6368" y="1239"/>
                    <a:pt x="6277" y="1147"/>
                    <a:pt x="6186" y="1147"/>
                  </a:cubicBezTo>
                  <a:close/>
                  <a:moveTo>
                    <a:pt x="4862" y="1284"/>
                  </a:moveTo>
                  <a:cubicBezTo>
                    <a:pt x="4725" y="1284"/>
                    <a:pt x="4679" y="1330"/>
                    <a:pt x="4679" y="1421"/>
                  </a:cubicBezTo>
                  <a:cubicBezTo>
                    <a:pt x="4679" y="1558"/>
                    <a:pt x="4725" y="1604"/>
                    <a:pt x="4839" y="1604"/>
                  </a:cubicBezTo>
                  <a:cubicBezTo>
                    <a:pt x="4976" y="1604"/>
                    <a:pt x="5022" y="1558"/>
                    <a:pt x="5022" y="1444"/>
                  </a:cubicBezTo>
                  <a:cubicBezTo>
                    <a:pt x="5022" y="1330"/>
                    <a:pt x="4976" y="1284"/>
                    <a:pt x="4862" y="1284"/>
                  </a:cubicBezTo>
                  <a:close/>
                  <a:moveTo>
                    <a:pt x="3538" y="1353"/>
                  </a:moveTo>
                  <a:cubicBezTo>
                    <a:pt x="3424" y="1353"/>
                    <a:pt x="3333" y="1444"/>
                    <a:pt x="3333" y="1535"/>
                  </a:cubicBezTo>
                  <a:cubicBezTo>
                    <a:pt x="3333" y="1650"/>
                    <a:pt x="3447" y="1741"/>
                    <a:pt x="3538" y="1741"/>
                  </a:cubicBezTo>
                  <a:cubicBezTo>
                    <a:pt x="3652" y="1741"/>
                    <a:pt x="3744" y="1650"/>
                    <a:pt x="3744" y="1535"/>
                  </a:cubicBezTo>
                  <a:cubicBezTo>
                    <a:pt x="3744" y="1421"/>
                    <a:pt x="3629" y="1353"/>
                    <a:pt x="3538" y="1353"/>
                  </a:cubicBezTo>
                  <a:close/>
                  <a:moveTo>
                    <a:pt x="2191" y="1467"/>
                  </a:moveTo>
                  <a:cubicBezTo>
                    <a:pt x="2077" y="1467"/>
                    <a:pt x="1986" y="1558"/>
                    <a:pt x="1986" y="1672"/>
                  </a:cubicBezTo>
                  <a:cubicBezTo>
                    <a:pt x="1986" y="1809"/>
                    <a:pt x="2077" y="1878"/>
                    <a:pt x="2191" y="1878"/>
                  </a:cubicBezTo>
                  <a:cubicBezTo>
                    <a:pt x="2328" y="1878"/>
                    <a:pt x="2397" y="1787"/>
                    <a:pt x="2397" y="1672"/>
                  </a:cubicBezTo>
                  <a:cubicBezTo>
                    <a:pt x="2397" y="1558"/>
                    <a:pt x="2306" y="1467"/>
                    <a:pt x="2191" y="1467"/>
                  </a:cubicBezTo>
                  <a:close/>
                  <a:moveTo>
                    <a:pt x="6939" y="1741"/>
                  </a:moveTo>
                  <a:cubicBezTo>
                    <a:pt x="6802" y="1741"/>
                    <a:pt x="6756" y="1787"/>
                    <a:pt x="6756" y="1901"/>
                  </a:cubicBezTo>
                  <a:cubicBezTo>
                    <a:pt x="6756" y="2038"/>
                    <a:pt x="6802" y="2083"/>
                    <a:pt x="6939" y="2083"/>
                  </a:cubicBezTo>
                  <a:cubicBezTo>
                    <a:pt x="7053" y="2083"/>
                    <a:pt x="7099" y="2038"/>
                    <a:pt x="7099" y="1924"/>
                  </a:cubicBezTo>
                  <a:cubicBezTo>
                    <a:pt x="7099" y="1787"/>
                    <a:pt x="7053" y="1741"/>
                    <a:pt x="6939" y="1741"/>
                  </a:cubicBezTo>
                  <a:close/>
                  <a:moveTo>
                    <a:pt x="5584" y="1849"/>
                  </a:moveTo>
                  <a:cubicBezTo>
                    <a:pt x="5547" y="1849"/>
                    <a:pt x="5512" y="1866"/>
                    <a:pt x="5478" y="1901"/>
                  </a:cubicBezTo>
                  <a:cubicBezTo>
                    <a:pt x="5433" y="1946"/>
                    <a:pt x="5410" y="1992"/>
                    <a:pt x="5387" y="2038"/>
                  </a:cubicBezTo>
                  <a:cubicBezTo>
                    <a:pt x="5387" y="2129"/>
                    <a:pt x="5524" y="2243"/>
                    <a:pt x="5570" y="2243"/>
                  </a:cubicBezTo>
                  <a:cubicBezTo>
                    <a:pt x="5615" y="2243"/>
                    <a:pt x="5661" y="2220"/>
                    <a:pt x="5684" y="2197"/>
                  </a:cubicBezTo>
                  <a:cubicBezTo>
                    <a:pt x="5798" y="2106"/>
                    <a:pt x="5798" y="1992"/>
                    <a:pt x="5706" y="1901"/>
                  </a:cubicBezTo>
                  <a:cubicBezTo>
                    <a:pt x="5661" y="1866"/>
                    <a:pt x="5621" y="1849"/>
                    <a:pt x="5584" y="1849"/>
                  </a:cubicBezTo>
                  <a:close/>
                  <a:moveTo>
                    <a:pt x="4246" y="1946"/>
                  </a:moveTo>
                  <a:cubicBezTo>
                    <a:pt x="4132" y="1946"/>
                    <a:pt x="4040" y="2015"/>
                    <a:pt x="4040" y="2152"/>
                  </a:cubicBezTo>
                  <a:cubicBezTo>
                    <a:pt x="4040" y="2266"/>
                    <a:pt x="4132" y="2357"/>
                    <a:pt x="4246" y="2357"/>
                  </a:cubicBezTo>
                  <a:cubicBezTo>
                    <a:pt x="4360" y="2357"/>
                    <a:pt x="4451" y="2266"/>
                    <a:pt x="4451" y="2152"/>
                  </a:cubicBezTo>
                  <a:cubicBezTo>
                    <a:pt x="4451" y="2038"/>
                    <a:pt x="4360" y="1946"/>
                    <a:pt x="4246" y="1946"/>
                  </a:cubicBezTo>
                  <a:close/>
                  <a:moveTo>
                    <a:pt x="2899" y="2038"/>
                  </a:moveTo>
                  <a:cubicBezTo>
                    <a:pt x="2853" y="2106"/>
                    <a:pt x="2785" y="2060"/>
                    <a:pt x="2739" y="2129"/>
                  </a:cubicBezTo>
                  <a:cubicBezTo>
                    <a:pt x="2694" y="2175"/>
                    <a:pt x="2694" y="2243"/>
                    <a:pt x="2671" y="2289"/>
                  </a:cubicBezTo>
                  <a:cubicBezTo>
                    <a:pt x="2716" y="2334"/>
                    <a:pt x="2694" y="2426"/>
                    <a:pt x="2762" y="2449"/>
                  </a:cubicBezTo>
                  <a:cubicBezTo>
                    <a:pt x="2808" y="2471"/>
                    <a:pt x="2853" y="2517"/>
                    <a:pt x="2899" y="2517"/>
                  </a:cubicBezTo>
                  <a:cubicBezTo>
                    <a:pt x="2967" y="2517"/>
                    <a:pt x="3013" y="2471"/>
                    <a:pt x="3059" y="2449"/>
                  </a:cubicBezTo>
                  <a:cubicBezTo>
                    <a:pt x="3104" y="2403"/>
                    <a:pt x="3127" y="2334"/>
                    <a:pt x="3127" y="2289"/>
                  </a:cubicBezTo>
                  <a:cubicBezTo>
                    <a:pt x="3127" y="2243"/>
                    <a:pt x="3104" y="2175"/>
                    <a:pt x="3082" y="2129"/>
                  </a:cubicBezTo>
                  <a:cubicBezTo>
                    <a:pt x="3036" y="2060"/>
                    <a:pt x="2945" y="2106"/>
                    <a:pt x="2899" y="2038"/>
                  </a:cubicBezTo>
                  <a:close/>
                  <a:moveTo>
                    <a:pt x="1644" y="2152"/>
                  </a:moveTo>
                  <a:cubicBezTo>
                    <a:pt x="1644" y="2152"/>
                    <a:pt x="1621" y="2175"/>
                    <a:pt x="1621" y="2175"/>
                  </a:cubicBezTo>
                  <a:cubicBezTo>
                    <a:pt x="1552" y="2266"/>
                    <a:pt x="1507" y="2380"/>
                    <a:pt x="1438" y="2471"/>
                  </a:cubicBezTo>
                  <a:cubicBezTo>
                    <a:pt x="1415" y="2494"/>
                    <a:pt x="1415" y="2540"/>
                    <a:pt x="1438" y="2563"/>
                  </a:cubicBezTo>
                  <a:cubicBezTo>
                    <a:pt x="1484" y="2585"/>
                    <a:pt x="1507" y="2585"/>
                    <a:pt x="1529" y="2608"/>
                  </a:cubicBezTo>
                  <a:cubicBezTo>
                    <a:pt x="1555" y="2621"/>
                    <a:pt x="1579" y="2627"/>
                    <a:pt x="1601" y="2627"/>
                  </a:cubicBezTo>
                  <a:cubicBezTo>
                    <a:pt x="1657" y="2627"/>
                    <a:pt x="1702" y="2589"/>
                    <a:pt x="1735" y="2540"/>
                  </a:cubicBezTo>
                  <a:cubicBezTo>
                    <a:pt x="1803" y="2494"/>
                    <a:pt x="1849" y="2426"/>
                    <a:pt x="1826" y="2334"/>
                  </a:cubicBezTo>
                  <a:cubicBezTo>
                    <a:pt x="1803" y="2243"/>
                    <a:pt x="1735" y="2175"/>
                    <a:pt x="1644" y="2152"/>
                  </a:cubicBezTo>
                  <a:close/>
                  <a:moveTo>
                    <a:pt x="7598" y="2348"/>
                  </a:moveTo>
                  <a:cubicBezTo>
                    <a:pt x="7592" y="2348"/>
                    <a:pt x="7585" y="2351"/>
                    <a:pt x="7578" y="2357"/>
                  </a:cubicBezTo>
                  <a:cubicBezTo>
                    <a:pt x="7533" y="2403"/>
                    <a:pt x="7510" y="2449"/>
                    <a:pt x="7464" y="2494"/>
                  </a:cubicBezTo>
                  <a:cubicBezTo>
                    <a:pt x="7464" y="2517"/>
                    <a:pt x="7464" y="2517"/>
                    <a:pt x="7464" y="2540"/>
                  </a:cubicBezTo>
                  <a:cubicBezTo>
                    <a:pt x="7510" y="2631"/>
                    <a:pt x="7555" y="2677"/>
                    <a:pt x="7647" y="2722"/>
                  </a:cubicBezTo>
                  <a:lnTo>
                    <a:pt x="7669" y="2722"/>
                  </a:lnTo>
                  <a:cubicBezTo>
                    <a:pt x="7715" y="2700"/>
                    <a:pt x="7738" y="2677"/>
                    <a:pt x="7761" y="2677"/>
                  </a:cubicBezTo>
                  <a:cubicBezTo>
                    <a:pt x="7806" y="2654"/>
                    <a:pt x="7806" y="2631"/>
                    <a:pt x="7784" y="2608"/>
                  </a:cubicBezTo>
                  <a:cubicBezTo>
                    <a:pt x="7738" y="2540"/>
                    <a:pt x="7692" y="2449"/>
                    <a:pt x="7647" y="2380"/>
                  </a:cubicBezTo>
                  <a:cubicBezTo>
                    <a:pt x="7631" y="2364"/>
                    <a:pt x="7614" y="2348"/>
                    <a:pt x="7598" y="2348"/>
                  </a:cubicBezTo>
                  <a:close/>
                  <a:moveTo>
                    <a:pt x="6323" y="2449"/>
                  </a:moveTo>
                  <a:cubicBezTo>
                    <a:pt x="6209" y="2449"/>
                    <a:pt x="6117" y="2540"/>
                    <a:pt x="6117" y="2654"/>
                  </a:cubicBezTo>
                  <a:cubicBezTo>
                    <a:pt x="6117" y="2768"/>
                    <a:pt x="6231" y="2859"/>
                    <a:pt x="6323" y="2859"/>
                  </a:cubicBezTo>
                  <a:cubicBezTo>
                    <a:pt x="6437" y="2859"/>
                    <a:pt x="6528" y="2745"/>
                    <a:pt x="6528" y="2654"/>
                  </a:cubicBezTo>
                  <a:cubicBezTo>
                    <a:pt x="6528" y="2540"/>
                    <a:pt x="6437" y="2449"/>
                    <a:pt x="6323" y="2449"/>
                  </a:cubicBezTo>
                  <a:close/>
                  <a:moveTo>
                    <a:pt x="4942" y="2558"/>
                  </a:moveTo>
                  <a:cubicBezTo>
                    <a:pt x="4823" y="2558"/>
                    <a:pt x="4771" y="2626"/>
                    <a:pt x="4771" y="2745"/>
                  </a:cubicBezTo>
                  <a:cubicBezTo>
                    <a:pt x="4771" y="2905"/>
                    <a:pt x="4839" y="2951"/>
                    <a:pt x="4976" y="2951"/>
                  </a:cubicBezTo>
                  <a:cubicBezTo>
                    <a:pt x="5113" y="2951"/>
                    <a:pt x="5182" y="2905"/>
                    <a:pt x="5182" y="2768"/>
                  </a:cubicBezTo>
                  <a:cubicBezTo>
                    <a:pt x="5182" y="2608"/>
                    <a:pt x="5136" y="2563"/>
                    <a:pt x="4999" y="2563"/>
                  </a:cubicBezTo>
                  <a:cubicBezTo>
                    <a:pt x="4979" y="2560"/>
                    <a:pt x="4960" y="2558"/>
                    <a:pt x="4942" y="2558"/>
                  </a:cubicBezTo>
                  <a:close/>
                  <a:moveTo>
                    <a:pt x="3629" y="2654"/>
                  </a:moveTo>
                  <a:cubicBezTo>
                    <a:pt x="3515" y="2654"/>
                    <a:pt x="3401" y="2768"/>
                    <a:pt x="3401" y="2882"/>
                  </a:cubicBezTo>
                  <a:cubicBezTo>
                    <a:pt x="3401" y="3019"/>
                    <a:pt x="3561" y="3133"/>
                    <a:pt x="3652" y="3133"/>
                  </a:cubicBezTo>
                  <a:cubicBezTo>
                    <a:pt x="3766" y="3110"/>
                    <a:pt x="3880" y="2996"/>
                    <a:pt x="3880" y="2882"/>
                  </a:cubicBezTo>
                  <a:cubicBezTo>
                    <a:pt x="3880" y="2768"/>
                    <a:pt x="3744" y="2654"/>
                    <a:pt x="3629" y="2654"/>
                  </a:cubicBezTo>
                  <a:close/>
                  <a:moveTo>
                    <a:pt x="2306" y="2745"/>
                  </a:moveTo>
                  <a:cubicBezTo>
                    <a:pt x="2146" y="2745"/>
                    <a:pt x="2054" y="2837"/>
                    <a:pt x="2054" y="2996"/>
                  </a:cubicBezTo>
                  <a:cubicBezTo>
                    <a:pt x="2054" y="3156"/>
                    <a:pt x="2146" y="3225"/>
                    <a:pt x="2306" y="3225"/>
                  </a:cubicBezTo>
                  <a:cubicBezTo>
                    <a:pt x="2465" y="3225"/>
                    <a:pt x="2534" y="3156"/>
                    <a:pt x="2534" y="2996"/>
                  </a:cubicBezTo>
                  <a:cubicBezTo>
                    <a:pt x="2534" y="2837"/>
                    <a:pt x="2465" y="2745"/>
                    <a:pt x="2306" y="2745"/>
                  </a:cubicBezTo>
                  <a:close/>
                  <a:moveTo>
                    <a:pt x="1164" y="2996"/>
                  </a:moveTo>
                  <a:cubicBezTo>
                    <a:pt x="1119" y="3110"/>
                    <a:pt x="1073" y="3225"/>
                    <a:pt x="1027" y="3316"/>
                  </a:cubicBezTo>
                  <a:cubicBezTo>
                    <a:pt x="1027" y="3339"/>
                    <a:pt x="1027" y="3339"/>
                    <a:pt x="1027" y="3362"/>
                  </a:cubicBezTo>
                  <a:lnTo>
                    <a:pt x="1073" y="3362"/>
                  </a:lnTo>
                  <a:cubicBezTo>
                    <a:pt x="1141" y="3293"/>
                    <a:pt x="1210" y="3225"/>
                    <a:pt x="1210" y="3133"/>
                  </a:cubicBezTo>
                  <a:cubicBezTo>
                    <a:pt x="1233" y="3088"/>
                    <a:pt x="1210" y="3042"/>
                    <a:pt x="1187" y="3019"/>
                  </a:cubicBezTo>
                  <a:cubicBezTo>
                    <a:pt x="1187" y="2996"/>
                    <a:pt x="1187" y="2996"/>
                    <a:pt x="1164" y="2996"/>
                  </a:cubicBezTo>
                  <a:close/>
                  <a:moveTo>
                    <a:pt x="7030" y="3065"/>
                  </a:moveTo>
                  <a:cubicBezTo>
                    <a:pt x="6916" y="3065"/>
                    <a:pt x="6825" y="3133"/>
                    <a:pt x="6825" y="3247"/>
                  </a:cubicBezTo>
                  <a:cubicBezTo>
                    <a:pt x="6825" y="3384"/>
                    <a:pt x="6916" y="3453"/>
                    <a:pt x="7030" y="3453"/>
                  </a:cubicBezTo>
                  <a:cubicBezTo>
                    <a:pt x="7144" y="3453"/>
                    <a:pt x="7236" y="3384"/>
                    <a:pt x="7236" y="3247"/>
                  </a:cubicBezTo>
                  <a:cubicBezTo>
                    <a:pt x="7236" y="3133"/>
                    <a:pt x="7144" y="3065"/>
                    <a:pt x="7030" y="3065"/>
                  </a:cubicBezTo>
                  <a:close/>
                  <a:moveTo>
                    <a:pt x="5729" y="3156"/>
                  </a:moveTo>
                  <a:cubicBezTo>
                    <a:pt x="5615" y="3156"/>
                    <a:pt x="5478" y="3293"/>
                    <a:pt x="5478" y="3407"/>
                  </a:cubicBezTo>
                  <a:cubicBezTo>
                    <a:pt x="5501" y="3521"/>
                    <a:pt x="5615" y="3635"/>
                    <a:pt x="5729" y="3635"/>
                  </a:cubicBezTo>
                  <a:cubicBezTo>
                    <a:pt x="5843" y="3613"/>
                    <a:pt x="5958" y="3498"/>
                    <a:pt x="5958" y="3384"/>
                  </a:cubicBezTo>
                  <a:cubicBezTo>
                    <a:pt x="5958" y="3270"/>
                    <a:pt x="5821" y="3156"/>
                    <a:pt x="5729" y="3156"/>
                  </a:cubicBezTo>
                  <a:close/>
                  <a:moveTo>
                    <a:pt x="4383" y="3247"/>
                  </a:moveTo>
                  <a:cubicBezTo>
                    <a:pt x="4223" y="3247"/>
                    <a:pt x="4154" y="3339"/>
                    <a:pt x="4154" y="3498"/>
                  </a:cubicBezTo>
                  <a:cubicBezTo>
                    <a:pt x="4154" y="3658"/>
                    <a:pt x="4223" y="3727"/>
                    <a:pt x="4383" y="3727"/>
                  </a:cubicBezTo>
                  <a:cubicBezTo>
                    <a:pt x="4542" y="3727"/>
                    <a:pt x="4611" y="3658"/>
                    <a:pt x="4611" y="3498"/>
                  </a:cubicBezTo>
                  <a:cubicBezTo>
                    <a:pt x="4611" y="3339"/>
                    <a:pt x="4542" y="3247"/>
                    <a:pt x="4383" y="3247"/>
                  </a:cubicBezTo>
                  <a:close/>
                  <a:moveTo>
                    <a:pt x="3036" y="3362"/>
                  </a:moveTo>
                  <a:cubicBezTo>
                    <a:pt x="2990" y="3407"/>
                    <a:pt x="2922" y="3384"/>
                    <a:pt x="2876" y="3430"/>
                  </a:cubicBezTo>
                  <a:cubicBezTo>
                    <a:pt x="2808" y="3498"/>
                    <a:pt x="2808" y="3567"/>
                    <a:pt x="2762" y="3635"/>
                  </a:cubicBezTo>
                  <a:cubicBezTo>
                    <a:pt x="2808" y="3658"/>
                    <a:pt x="2785" y="3727"/>
                    <a:pt x="2831" y="3772"/>
                  </a:cubicBezTo>
                  <a:cubicBezTo>
                    <a:pt x="2876" y="3841"/>
                    <a:pt x="2967" y="3864"/>
                    <a:pt x="3036" y="3886"/>
                  </a:cubicBezTo>
                  <a:cubicBezTo>
                    <a:pt x="3040" y="3891"/>
                    <a:pt x="3046" y="3893"/>
                    <a:pt x="3054" y="3893"/>
                  </a:cubicBezTo>
                  <a:cubicBezTo>
                    <a:pt x="3084" y="3893"/>
                    <a:pt x="3136" y="3859"/>
                    <a:pt x="3173" y="3841"/>
                  </a:cubicBezTo>
                  <a:cubicBezTo>
                    <a:pt x="3264" y="3795"/>
                    <a:pt x="3287" y="3704"/>
                    <a:pt x="3310" y="3635"/>
                  </a:cubicBezTo>
                  <a:cubicBezTo>
                    <a:pt x="3310" y="3590"/>
                    <a:pt x="3264" y="3521"/>
                    <a:pt x="3241" y="3476"/>
                  </a:cubicBezTo>
                  <a:cubicBezTo>
                    <a:pt x="3196" y="3407"/>
                    <a:pt x="3104" y="3407"/>
                    <a:pt x="3036" y="3362"/>
                  </a:cubicBezTo>
                  <a:close/>
                  <a:moveTo>
                    <a:pt x="1676" y="3448"/>
                  </a:moveTo>
                  <a:cubicBezTo>
                    <a:pt x="1602" y="3448"/>
                    <a:pt x="1546" y="3505"/>
                    <a:pt x="1507" y="3544"/>
                  </a:cubicBezTo>
                  <a:cubicBezTo>
                    <a:pt x="1461" y="3567"/>
                    <a:pt x="1438" y="3658"/>
                    <a:pt x="1415" y="3704"/>
                  </a:cubicBezTo>
                  <a:cubicBezTo>
                    <a:pt x="1415" y="3795"/>
                    <a:pt x="1461" y="3864"/>
                    <a:pt x="1507" y="3909"/>
                  </a:cubicBezTo>
                  <a:cubicBezTo>
                    <a:pt x="1529" y="3955"/>
                    <a:pt x="1621" y="3978"/>
                    <a:pt x="1689" y="4001"/>
                  </a:cubicBezTo>
                  <a:cubicBezTo>
                    <a:pt x="1758" y="3978"/>
                    <a:pt x="1826" y="3955"/>
                    <a:pt x="1895" y="3909"/>
                  </a:cubicBezTo>
                  <a:cubicBezTo>
                    <a:pt x="1917" y="3864"/>
                    <a:pt x="1940" y="3795"/>
                    <a:pt x="1963" y="3727"/>
                  </a:cubicBezTo>
                  <a:cubicBezTo>
                    <a:pt x="1986" y="3658"/>
                    <a:pt x="1917" y="3590"/>
                    <a:pt x="1895" y="3544"/>
                  </a:cubicBezTo>
                  <a:cubicBezTo>
                    <a:pt x="1849" y="3498"/>
                    <a:pt x="1781" y="3476"/>
                    <a:pt x="1712" y="3453"/>
                  </a:cubicBezTo>
                  <a:cubicBezTo>
                    <a:pt x="1700" y="3450"/>
                    <a:pt x="1688" y="3448"/>
                    <a:pt x="1676" y="3448"/>
                  </a:cubicBezTo>
                  <a:close/>
                  <a:moveTo>
                    <a:pt x="7754" y="3632"/>
                  </a:moveTo>
                  <a:cubicBezTo>
                    <a:pt x="7647" y="3632"/>
                    <a:pt x="7533" y="3739"/>
                    <a:pt x="7533" y="3864"/>
                  </a:cubicBezTo>
                  <a:cubicBezTo>
                    <a:pt x="7533" y="3978"/>
                    <a:pt x="7669" y="4092"/>
                    <a:pt x="7784" y="4092"/>
                  </a:cubicBezTo>
                  <a:cubicBezTo>
                    <a:pt x="7898" y="4092"/>
                    <a:pt x="8012" y="3955"/>
                    <a:pt x="8012" y="3841"/>
                  </a:cubicBezTo>
                  <a:cubicBezTo>
                    <a:pt x="7989" y="3750"/>
                    <a:pt x="7875" y="3635"/>
                    <a:pt x="7784" y="3635"/>
                  </a:cubicBezTo>
                  <a:cubicBezTo>
                    <a:pt x="7774" y="3633"/>
                    <a:pt x="7764" y="3632"/>
                    <a:pt x="7754" y="3632"/>
                  </a:cubicBezTo>
                  <a:close/>
                  <a:moveTo>
                    <a:pt x="6437" y="3750"/>
                  </a:moveTo>
                  <a:cubicBezTo>
                    <a:pt x="6346" y="3750"/>
                    <a:pt x="6300" y="3795"/>
                    <a:pt x="6254" y="3841"/>
                  </a:cubicBezTo>
                  <a:cubicBezTo>
                    <a:pt x="6209" y="3886"/>
                    <a:pt x="6163" y="3932"/>
                    <a:pt x="6186" y="3978"/>
                  </a:cubicBezTo>
                  <a:cubicBezTo>
                    <a:pt x="6186" y="4115"/>
                    <a:pt x="6300" y="4229"/>
                    <a:pt x="6437" y="4229"/>
                  </a:cubicBezTo>
                  <a:cubicBezTo>
                    <a:pt x="6505" y="4229"/>
                    <a:pt x="6551" y="4183"/>
                    <a:pt x="6597" y="4138"/>
                  </a:cubicBezTo>
                  <a:cubicBezTo>
                    <a:pt x="6665" y="4092"/>
                    <a:pt x="6665" y="4046"/>
                    <a:pt x="6665" y="3978"/>
                  </a:cubicBezTo>
                  <a:cubicBezTo>
                    <a:pt x="6665" y="3909"/>
                    <a:pt x="6620" y="3864"/>
                    <a:pt x="6574" y="3818"/>
                  </a:cubicBezTo>
                  <a:cubicBezTo>
                    <a:pt x="6528" y="3772"/>
                    <a:pt x="6483" y="3772"/>
                    <a:pt x="6437" y="3750"/>
                  </a:cubicBezTo>
                  <a:close/>
                  <a:moveTo>
                    <a:pt x="5067" y="3864"/>
                  </a:moveTo>
                  <a:cubicBezTo>
                    <a:pt x="4908" y="3864"/>
                    <a:pt x="4839" y="3932"/>
                    <a:pt x="4839" y="4115"/>
                  </a:cubicBezTo>
                  <a:cubicBezTo>
                    <a:pt x="4839" y="4275"/>
                    <a:pt x="4908" y="4320"/>
                    <a:pt x="5090" y="4320"/>
                  </a:cubicBezTo>
                  <a:cubicBezTo>
                    <a:pt x="5250" y="4320"/>
                    <a:pt x="5318" y="4252"/>
                    <a:pt x="5318" y="4092"/>
                  </a:cubicBezTo>
                  <a:cubicBezTo>
                    <a:pt x="5318" y="3932"/>
                    <a:pt x="5250" y="3864"/>
                    <a:pt x="5067" y="3864"/>
                  </a:cubicBezTo>
                  <a:close/>
                  <a:moveTo>
                    <a:pt x="3754" y="3950"/>
                  </a:moveTo>
                  <a:cubicBezTo>
                    <a:pt x="3685" y="3950"/>
                    <a:pt x="3643" y="4007"/>
                    <a:pt x="3584" y="4046"/>
                  </a:cubicBezTo>
                  <a:cubicBezTo>
                    <a:pt x="3538" y="4069"/>
                    <a:pt x="3538" y="4160"/>
                    <a:pt x="3492" y="4229"/>
                  </a:cubicBezTo>
                  <a:cubicBezTo>
                    <a:pt x="3515" y="4297"/>
                    <a:pt x="3538" y="4366"/>
                    <a:pt x="3584" y="4411"/>
                  </a:cubicBezTo>
                  <a:cubicBezTo>
                    <a:pt x="3629" y="4457"/>
                    <a:pt x="3698" y="4480"/>
                    <a:pt x="3766" y="4503"/>
                  </a:cubicBezTo>
                  <a:cubicBezTo>
                    <a:pt x="3776" y="4506"/>
                    <a:pt x="3785" y="4507"/>
                    <a:pt x="3795" y="4507"/>
                  </a:cubicBezTo>
                  <a:cubicBezTo>
                    <a:pt x="3853" y="4507"/>
                    <a:pt x="3910" y="4454"/>
                    <a:pt x="3949" y="4434"/>
                  </a:cubicBezTo>
                  <a:cubicBezTo>
                    <a:pt x="3995" y="4389"/>
                    <a:pt x="4017" y="4320"/>
                    <a:pt x="4040" y="4252"/>
                  </a:cubicBezTo>
                  <a:cubicBezTo>
                    <a:pt x="4063" y="4160"/>
                    <a:pt x="3995" y="4092"/>
                    <a:pt x="3972" y="4046"/>
                  </a:cubicBezTo>
                  <a:cubicBezTo>
                    <a:pt x="3926" y="4001"/>
                    <a:pt x="3858" y="3978"/>
                    <a:pt x="3789" y="3955"/>
                  </a:cubicBezTo>
                  <a:cubicBezTo>
                    <a:pt x="3777" y="3952"/>
                    <a:pt x="3765" y="3950"/>
                    <a:pt x="3754" y="3950"/>
                  </a:cubicBezTo>
                  <a:close/>
                  <a:moveTo>
                    <a:pt x="2442" y="4069"/>
                  </a:moveTo>
                  <a:cubicBezTo>
                    <a:pt x="2283" y="4069"/>
                    <a:pt x="2169" y="4160"/>
                    <a:pt x="2169" y="4343"/>
                  </a:cubicBezTo>
                  <a:cubicBezTo>
                    <a:pt x="2169" y="4480"/>
                    <a:pt x="2260" y="4594"/>
                    <a:pt x="2420" y="4594"/>
                  </a:cubicBezTo>
                  <a:cubicBezTo>
                    <a:pt x="2579" y="4594"/>
                    <a:pt x="2694" y="4503"/>
                    <a:pt x="2694" y="4343"/>
                  </a:cubicBezTo>
                  <a:cubicBezTo>
                    <a:pt x="2694" y="4183"/>
                    <a:pt x="2602" y="4069"/>
                    <a:pt x="2442" y="4069"/>
                  </a:cubicBezTo>
                  <a:close/>
                  <a:moveTo>
                    <a:pt x="8459" y="4238"/>
                  </a:moveTo>
                  <a:cubicBezTo>
                    <a:pt x="8450" y="4238"/>
                    <a:pt x="8437" y="4261"/>
                    <a:pt x="8423" y="4275"/>
                  </a:cubicBezTo>
                  <a:cubicBezTo>
                    <a:pt x="8309" y="4320"/>
                    <a:pt x="8263" y="4389"/>
                    <a:pt x="8263" y="4457"/>
                  </a:cubicBezTo>
                  <a:cubicBezTo>
                    <a:pt x="8286" y="4594"/>
                    <a:pt x="8423" y="4708"/>
                    <a:pt x="8537" y="4708"/>
                  </a:cubicBezTo>
                  <a:cubicBezTo>
                    <a:pt x="8560" y="4685"/>
                    <a:pt x="8582" y="4685"/>
                    <a:pt x="8605" y="4663"/>
                  </a:cubicBezTo>
                  <a:cubicBezTo>
                    <a:pt x="8628" y="4640"/>
                    <a:pt x="8605" y="4617"/>
                    <a:pt x="8582" y="4594"/>
                  </a:cubicBezTo>
                  <a:cubicBezTo>
                    <a:pt x="8537" y="4480"/>
                    <a:pt x="8514" y="4389"/>
                    <a:pt x="8468" y="4275"/>
                  </a:cubicBezTo>
                  <a:cubicBezTo>
                    <a:pt x="8468" y="4248"/>
                    <a:pt x="8465" y="4238"/>
                    <a:pt x="8459" y="4238"/>
                  </a:cubicBezTo>
                  <a:close/>
                  <a:moveTo>
                    <a:pt x="1027" y="4200"/>
                  </a:moveTo>
                  <a:cubicBezTo>
                    <a:pt x="965" y="4200"/>
                    <a:pt x="928" y="4237"/>
                    <a:pt x="890" y="4275"/>
                  </a:cubicBezTo>
                  <a:cubicBezTo>
                    <a:pt x="822" y="4343"/>
                    <a:pt x="822" y="4389"/>
                    <a:pt x="822" y="4480"/>
                  </a:cubicBezTo>
                  <a:cubicBezTo>
                    <a:pt x="822" y="4548"/>
                    <a:pt x="845" y="4594"/>
                    <a:pt x="890" y="4663"/>
                  </a:cubicBezTo>
                  <a:cubicBezTo>
                    <a:pt x="959" y="4731"/>
                    <a:pt x="1027" y="4731"/>
                    <a:pt x="1096" y="4731"/>
                  </a:cubicBezTo>
                  <a:cubicBezTo>
                    <a:pt x="1113" y="4735"/>
                    <a:pt x="1128" y="4737"/>
                    <a:pt x="1142" y="4737"/>
                  </a:cubicBezTo>
                  <a:cubicBezTo>
                    <a:pt x="1204" y="4737"/>
                    <a:pt x="1241" y="4700"/>
                    <a:pt x="1278" y="4663"/>
                  </a:cubicBezTo>
                  <a:cubicBezTo>
                    <a:pt x="1370" y="4594"/>
                    <a:pt x="1347" y="4526"/>
                    <a:pt x="1370" y="4457"/>
                  </a:cubicBezTo>
                  <a:cubicBezTo>
                    <a:pt x="1370" y="4366"/>
                    <a:pt x="1324" y="4320"/>
                    <a:pt x="1278" y="4275"/>
                  </a:cubicBezTo>
                  <a:cubicBezTo>
                    <a:pt x="1233" y="4214"/>
                    <a:pt x="1187" y="4204"/>
                    <a:pt x="1141" y="4204"/>
                  </a:cubicBezTo>
                  <a:cubicBezTo>
                    <a:pt x="1119" y="4204"/>
                    <a:pt x="1096" y="4206"/>
                    <a:pt x="1073" y="4206"/>
                  </a:cubicBezTo>
                  <a:cubicBezTo>
                    <a:pt x="1056" y="4202"/>
                    <a:pt x="1041" y="4200"/>
                    <a:pt x="1027" y="4200"/>
                  </a:cubicBezTo>
                  <a:close/>
                  <a:moveTo>
                    <a:pt x="7197" y="4363"/>
                  </a:moveTo>
                  <a:cubicBezTo>
                    <a:pt x="7187" y="4363"/>
                    <a:pt x="7177" y="4364"/>
                    <a:pt x="7167" y="4366"/>
                  </a:cubicBezTo>
                  <a:cubicBezTo>
                    <a:pt x="7157" y="4364"/>
                    <a:pt x="7147" y="4363"/>
                    <a:pt x="7137" y="4363"/>
                  </a:cubicBezTo>
                  <a:cubicBezTo>
                    <a:pt x="7014" y="4363"/>
                    <a:pt x="6916" y="4488"/>
                    <a:pt x="6916" y="4594"/>
                  </a:cubicBezTo>
                  <a:cubicBezTo>
                    <a:pt x="6916" y="4731"/>
                    <a:pt x="7030" y="4845"/>
                    <a:pt x="7167" y="4845"/>
                  </a:cubicBezTo>
                  <a:cubicBezTo>
                    <a:pt x="7304" y="4845"/>
                    <a:pt x="7396" y="4731"/>
                    <a:pt x="7396" y="4594"/>
                  </a:cubicBezTo>
                  <a:cubicBezTo>
                    <a:pt x="7396" y="4469"/>
                    <a:pt x="7300" y="4363"/>
                    <a:pt x="7197" y="4363"/>
                  </a:cubicBezTo>
                  <a:close/>
                  <a:moveTo>
                    <a:pt x="5821" y="4434"/>
                  </a:moveTo>
                  <a:cubicBezTo>
                    <a:pt x="5706" y="4434"/>
                    <a:pt x="5547" y="4594"/>
                    <a:pt x="5547" y="4708"/>
                  </a:cubicBezTo>
                  <a:cubicBezTo>
                    <a:pt x="5568" y="4815"/>
                    <a:pt x="5709" y="4961"/>
                    <a:pt x="5821" y="4961"/>
                  </a:cubicBezTo>
                  <a:cubicBezTo>
                    <a:pt x="5828" y="4961"/>
                    <a:pt x="5836" y="4961"/>
                    <a:pt x="5843" y="4959"/>
                  </a:cubicBezTo>
                  <a:cubicBezTo>
                    <a:pt x="5958" y="4959"/>
                    <a:pt x="6095" y="4800"/>
                    <a:pt x="6095" y="4708"/>
                  </a:cubicBezTo>
                  <a:cubicBezTo>
                    <a:pt x="6095" y="4571"/>
                    <a:pt x="5935" y="4434"/>
                    <a:pt x="5821" y="4434"/>
                  </a:cubicBezTo>
                  <a:close/>
                  <a:moveTo>
                    <a:pt x="4474" y="4571"/>
                  </a:moveTo>
                  <a:cubicBezTo>
                    <a:pt x="4314" y="4571"/>
                    <a:pt x="4200" y="4685"/>
                    <a:pt x="4200" y="4845"/>
                  </a:cubicBezTo>
                  <a:cubicBezTo>
                    <a:pt x="4223" y="5005"/>
                    <a:pt x="4337" y="5096"/>
                    <a:pt x="4497" y="5096"/>
                  </a:cubicBezTo>
                  <a:cubicBezTo>
                    <a:pt x="4634" y="5096"/>
                    <a:pt x="4748" y="4982"/>
                    <a:pt x="4748" y="4822"/>
                  </a:cubicBezTo>
                  <a:cubicBezTo>
                    <a:pt x="4748" y="4663"/>
                    <a:pt x="4634" y="4571"/>
                    <a:pt x="4474" y="4571"/>
                  </a:cubicBezTo>
                  <a:close/>
                  <a:moveTo>
                    <a:pt x="3150" y="4663"/>
                  </a:moveTo>
                  <a:cubicBezTo>
                    <a:pt x="3059" y="4663"/>
                    <a:pt x="2990" y="4685"/>
                    <a:pt x="2945" y="4754"/>
                  </a:cubicBezTo>
                  <a:cubicBezTo>
                    <a:pt x="2876" y="4800"/>
                    <a:pt x="2853" y="4868"/>
                    <a:pt x="2876" y="4936"/>
                  </a:cubicBezTo>
                  <a:cubicBezTo>
                    <a:pt x="2853" y="5005"/>
                    <a:pt x="2876" y="5073"/>
                    <a:pt x="2945" y="5119"/>
                  </a:cubicBezTo>
                  <a:cubicBezTo>
                    <a:pt x="2990" y="5188"/>
                    <a:pt x="3059" y="5210"/>
                    <a:pt x="3150" y="5210"/>
                  </a:cubicBezTo>
                  <a:cubicBezTo>
                    <a:pt x="3219" y="5210"/>
                    <a:pt x="3264" y="5188"/>
                    <a:pt x="3333" y="5142"/>
                  </a:cubicBezTo>
                  <a:cubicBezTo>
                    <a:pt x="3401" y="5073"/>
                    <a:pt x="3401" y="5005"/>
                    <a:pt x="3401" y="4936"/>
                  </a:cubicBezTo>
                  <a:cubicBezTo>
                    <a:pt x="3401" y="4845"/>
                    <a:pt x="3378" y="4800"/>
                    <a:pt x="3333" y="4731"/>
                  </a:cubicBezTo>
                  <a:cubicBezTo>
                    <a:pt x="3264" y="4685"/>
                    <a:pt x="3219" y="4663"/>
                    <a:pt x="3150" y="4663"/>
                  </a:cubicBezTo>
                  <a:close/>
                  <a:moveTo>
                    <a:pt x="1850" y="4775"/>
                  </a:moveTo>
                  <a:cubicBezTo>
                    <a:pt x="1842" y="4775"/>
                    <a:pt x="1834" y="4775"/>
                    <a:pt x="1826" y="4777"/>
                  </a:cubicBezTo>
                  <a:cubicBezTo>
                    <a:pt x="1689" y="4777"/>
                    <a:pt x="1529" y="4936"/>
                    <a:pt x="1529" y="5073"/>
                  </a:cubicBezTo>
                  <a:cubicBezTo>
                    <a:pt x="1529" y="5210"/>
                    <a:pt x="1712" y="5370"/>
                    <a:pt x="1849" y="5370"/>
                  </a:cubicBezTo>
                  <a:cubicBezTo>
                    <a:pt x="1963" y="5370"/>
                    <a:pt x="2123" y="5188"/>
                    <a:pt x="2123" y="5073"/>
                  </a:cubicBezTo>
                  <a:cubicBezTo>
                    <a:pt x="2123" y="4944"/>
                    <a:pt x="1981" y="4775"/>
                    <a:pt x="1850" y="4775"/>
                  </a:cubicBezTo>
                  <a:close/>
                  <a:moveTo>
                    <a:pt x="7898" y="4936"/>
                  </a:moveTo>
                  <a:cubicBezTo>
                    <a:pt x="7852" y="4982"/>
                    <a:pt x="7761" y="4982"/>
                    <a:pt x="7715" y="5028"/>
                  </a:cubicBezTo>
                  <a:cubicBezTo>
                    <a:pt x="7669" y="5096"/>
                    <a:pt x="7647" y="5165"/>
                    <a:pt x="7647" y="5210"/>
                  </a:cubicBezTo>
                  <a:cubicBezTo>
                    <a:pt x="7647" y="5256"/>
                    <a:pt x="7669" y="5324"/>
                    <a:pt x="7715" y="5370"/>
                  </a:cubicBezTo>
                  <a:cubicBezTo>
                    <a:pt x="7761" y="5439"/>
                    <a:pt x="7829" y="5439"/>
                    <a:pt x="7898" y="5461"/>
                  </a:cubicBezTo>
                  <a:cubicBezTo>
                    <a:pt x="7906" y="5466"/>
                    <a:pt x="7916" y="5468"/>
                    <a:pt x="7926" y="5468"/>
                  </a:cubicBezTo>
                  <a:cubicBezTo>
                    <a:pt x="7969" y="5468"/>
                    <a:pt x="8021" y="5434"/>
                    <a:pt x="8057" y="5416"/>
                  </a:cubicBezTo>
                  <a:cubicBezTo>
                    <a:pt x="8126" y="5370"/>
                    <a:pt x="8126" y="5279"/>
                    <a:pt x="8172" y="5210"/>
                  </a:cubicBezTo>
                  <a:cubicBezTo>
                    <a:pt x="8126" y="5165"/>
                    <a:pt x="8149" y="5096"/>
                    <a:pt x="8103" y="5028"/>
                  </a:cubicBezTo>
                  <a:cubicBezTo>
                    <a:pt x="8035" y="4982"/>
                    <a:pt x="7966" y="4959"/>
                    <a:pt x="7898" y="4936"/>
                  </a:cubicBezTo>
                  <a:close/>
                  <a:moveTo>
                    <a:pt x="548" y="4868"/>
                  </a:moveTo>
                  <a:cubicBezTo>
                    <a:pt x="502" y="4868"/>
                    <a:pt x="457" y="4891"/>
                    <a:pt x="457" y="4936"/>
                  </a:cubicBezTo>
                  <a:cubicBezTo>
                    <a:pt x="434" y="5005"/>
                    <a:pt x="411" y="5096"/>
                    <a:pt x="388" y="5188"/>
                  </a:cubicBezTo>
                  <a:cubicBezTo>
                    <a:pt x="365" y="5233"/>
                    <a:pt x="365" y="5302"/>
                    <a:pt x="343" y="5347"/>
                  </a:cubicBezTo>
                  <a:cubicBezTo>
                    <a:pt x="343" y="5393"/>
                    <a:pt x="320" y="5416"/>
                    <a:pt x="343" y="5439"/>
                  </a:cubicBezTo>
                  <a:cubicBezTo>
                    <a:pt x="343" y="5461"/>
                    <a:pt x="388" y="5461"/>
                    <a:pt x="411" y="5461"/>
                  </a:cubicBezTo>
                  <a:cubicBezTo>
                    <a:pt x="419" y="5469"/>
                    <a:pt x="426" y="5472"/>
                    <a:pt x="434" y="5472"/>
                  </a:cubicBezTo>
                  <a:cubicBezTo>
                    <a:pt x="449" y="5472"/>
                    <a:pt x="464" y="5461"/>
                    <a:pt x="479" y="5461"/>
                  </a:cubicBezTo>
                  <a:cubicBezTo>
                    <a:pt x="616" y="5461"/>
                    <a:pt x="776" y="5347"/>
                    <a:pt x="776" y="5210"/>
                  </a:cubicBezTo>
                  <a:cubicBezTo>
                    <a:pt x="799" y="5073"/>
                    <a:pt x="685" y="4891"/>
                    <a:pt x="548" y="4868"/>
                  </a:cubicBezTo>
                  <a:close/>
                  <a:moveTo>
                    <a:pt x="6574" y="5073"/>
                  </a:moveTo>
                  <a:cubicBezTo>
                    <a:pt x="6414" y="5073"/>
                    <a:pt x="6300" y="5165"/>
                    <a:pt x="6300" y="5324"/>
                  </a:cubicBezTo>
                  <a:cubicBezTo>
                    <a:pt x="6300" y="5484"/>
                    <a:pt x="6391" y="5598"/>
                    <a:pt x="6551" y="5598"/>
                  </a:cubicBezTo>
                  <a:cubicBezTo>
                    <a:pt x="6711" y="5598"/>
                    <a:pt x="6825" y="5507"/>
                    <a:pt x="6825" y="5347"/>
                  </a:cubicBezTo>
                  <a:cubicBezTo>
                    <a:pt x="6848" y="5210"/>
                    <a:pt x="6711" y="5073"/>
                    <a:pt x="6574" y="5073"/>
                  </a:cubicBezTo>
                  <a:close/>
                  <a:moveTo>
                    <a:pt x="5204" y="5165"/>
                  </a:moveTo>
                  <a:cubicBezTo>
                    <a:pt x="5067" y="5165"/>
                    <a:pt x="4953" y="5279"/>
                    <a:pt x="4953" y="5439"/>
                  </a:cubicBezTo>
                  <a:cubicBezTo>
                    <a:pt x="4953" y="5598"/>
                    <a:pt x="5067" y="5713"/>
                    <a:pt x="5227" y="5713"/>
                  </a:cubicBezTo>
                  <a:cubicBezTo>
                    <a:pt x="5387" y="5713"/>
                    <a:pt x="5478" y="5598"/>
                    <a:pt x="5478" y="5439"/>
                  </a:cubicBezTo>
                  <a:cubicBezTo>
                    <a:pt x="5478" y="5279"/>
                    <a:pt x="5364" y="5165"/>
                    <a:pt x="5204" y="5165"/>
                  </a:cubicBezTo>
                  <a:close/>
                  <a:moveTo>
                    <a:pt x="3880" y="5279"/>
                  </a:moveTo>
                  <a:cubicBezTo>
                    <a:pt x="3812" y="5279"/>
                    <a:pt x="3721" y="5324"/>
                    <a:pt x="3675" y="5370"/>
                  </a:cubicBezTo>
                  <a:cubicBezTo>
                    <a:pt x="3607" y="5416"/>
                    <a:pt x="3607" y="5507"/>
                    <a:pt x="3561" y="5576"/>
                  </a:cubicBezTo>
                  <a:cubicBezTo>
                    <a:pt x="3607" y="5644"/>
                    <a:pt x="3629" y="5735"/>
                    <a:pt x="3675" y="5781"/>
                  </a:cubicBezTo>
                  <a:cubicBezTo>
                    <a:pt x="3721" y="5827"/>
                    <a:pt x="3812" y="5872"/>
                    <a:pt x="3880" y="5872"/>
                  </a:cubicBezTo>
                  <a:cubicBezTo>
                    <a:pt x="3949" y="5872"/>
                    <a:pt x="4040" y="5827"/>
                    <a:pt x="4086" y="5758"/>
                  </a:cubicBezTo>
                  <a:cubicBezTo>
                    <a:pt x="4132" y="5713"/>
                    <a:pt x="4177" y="5621"/>
                    <a:pt x="4177" y="5553"/>
                  </a:cubicBezTo>
                  <a:cubicBezTo>
                    <a:pt x="4177" y="5484"/>
                    <a:pt x="4132" y="5416"/>
                    <a:pt x="4063" y="5347"/>
                  </a:cubicBezTo>
                  <a:cubicBezTo>
                    <a:pt x="4017" y="5302"/>
                    <a:pt x="3949" y="5279"/>
                    <a:pt x="3880" y="5279"/>
                  </a:cubicBezTo>
                  <a:close/>
                  <a:moveTo>
                    <a:pt x="2511" y="5370"/>
                  </a:moveTo>
                  <a:cubicBezTo>
                    <a:pt x="2374" y="5370"/>
                    <a:pt x="2237" y="5507"/>
                    <a:pt x="2237" y="5667"/>
                  </a:cubicBezTo>
                  <a:cubicBezTo>
                    <a:pt x="2237" y="5827"/>
                    <a:pt x="2374" y="5986"/>
                    <a:pt x="2534" y="5986"/>
                  </a:cubicBezTo>
                  <a:cubicBezTo>
                    <a:pt x="2694" y="5964"/>
                    <a:pt x="2831" y="5827"/>
                    <a:pt x="2831" y="5667"/>
                  </a:cubicBezTo>
                  <a:cubicBezTo>
                    <a:pt x="2831" y="5507"/>
                    <a:pt x="2694" y="5370"/>
                    <a:pt x="2511" y="5370"/>
                  </a:cubicBezTo>
                  <a:close/>
                  <a:moveTo>
                    <a:pt x="8605" y="5530"/>
                  </a:moveTo>
                  <a:cubicBezTo>
                    <a:pt x="8537" y="5530"/>
                    <a:pt x="8468" y="5576"/>
                    <a:pt x="8423" y="5621"/>
                  </a:cubicBezTo>
                  <a:cubicBezTo>
                    <a:pt x="8377" y="5644"/>
                    <a:pt x="8354" y="5735"/>
                    <a:pt x="8331" y="5804"/>
                  </a:cubicBezTo>
                  <a:cubicBezTo>
                    <a:pt x="8354" y="5872"/>
                    <a:pt x="8377" y="5964"/>
                    <a:pt x="8423" y="6009"/>
                  </a:cubicBezTo>
                  <a:cubicBezTo>
                    <a:pt x="8468" y="6055"/>
                    <a:pt x="8560" y="6078"/>
                    <a:pt x="8605" y="6078"/>
                  </a:cubicBezTo>
                  <a:cubicBezTo>
                    <a:pt x="8674" y="6078"/>
                    <a:pt x="8765" y="6032"/>
                    <a:pt x="8788" y="5986"/>
                  </a:cubicBezTo>
                  <a:cubicBezTo>
                    <a:pt x="8834" y="5941"/>
                    <a:pt x="8902" y="5872"/>
                    <a:pt x="8879" y="5804"/>
                  </a:cubicBezTo>
                  <a:cubicBezTo>
                    <a:pt x="8856" y="5735"/>
                    <a:pt x="8834" y="5667"/>
                    <a:pt x="8788" y="5621"/>
                  </a:cubicBezTo>
                  <a:cubicBezTo>
                    <a:pt x="8742" y="5576"/>
                    <a:pt x="8674" y="5553"/>
                    <a:pt x="8605" y="5530"/>
                  </a:cubicBezTo>
                  <a:close/>
                  <a:moveTo>
                    <a:pt x="1248" y="5492"/>
                  </a:moveTo>
                  <a:cubicBezTo>
                    <a:pt x="1228" y="5492"/>
                    <a:pt x="1208" y="5497"/>
                    <a:pt x="1187" y="5507"/>
                  </a:cubicBezTo>
                  <a:cubicBezTo>
                    <a:pt x="1165" y="5498"/>
                    <a:pt x="1146" y="5495"/>
                    <a:pt x="1129" y="5495"/>
                  </a:cubicBezTo>
                  <a:cubicBezTo>
                    <a:pt x="1055" y="5495"/>
                    <a:pt x="1014" y="5561"/>
                    <a:pt x="959" y="5598"/>
                  </a:cubicBezTo>
                  <a:cubicBezTo>
                    <a:pt x="913" y="5644"/>
                    <a:pt x="890" y="5735"/>
                    <a:pt x="890" y="5827"/>
                  </a:cubicBezTo>
                  <a:cubicBezTo>
                    <a:pt x="868" y="5918"/>
                    <a:pt x="913" y="5986"/>
                    <a:pt x="982" y="6032"/>
                  </a:cubicBezTo>
                  <a:cubicBezTo>
                    <a:pt x="1027" y="6078"/>
                    <a:pt x="1119" y="6123"/>
                    <a:pt x="1210" y="6123"/>
                  </a:cubicBezTo>
                  <a:cubicBezTo>
                    <a:pt x="1301" y="6123"/>
                    <a:pt x="1370" y="6078"/>
                    <a:pt x="1415" y="6032"/>
                  </a:cubicBezTo>
                  <a:cubicBezTo>
                    <a:pt x="1461" y="5964"/>
                    <a:pt x="1484" y="5895"/>
                    <a:pt x="1507" y="5804"/>
                  </a:cubicBezTo>
                  <a:cubicBezTo>
                    <a:pt x="1507" y="5713"/>
                    <a:pt x="1461" y="5644"/>
                    <a:pt x="1415" y="5598"/>
                  </a:cubicBezTo>
                  <a:cubicBezTo>
                    <a:pt x="1380" y="5545"/>
                    <a:pt x="1317" y="5492"/>
                    <a:pt x="1248" y="5492"/>
                  </a:cubicBezTo>
                  <a:close/>
                  <a:moveTo>
                    <a:pt x="7259" y="5667"/>
                  </a:moveTo>
                  <a:cubicBezTo>
                    <a:pt x="7099" y="5667"/>
                    <a:pt x="7008" y="5781"/>
                    <a:pt x="7008" y="5941"/>
                  </a:cubicBezTo>
                  <a:cubicBezTo>
                    <a:pt x="7008" y="6101"/>
                    <a:pt x="7099" y="6215"/>
                    <a:pt x="7259" y="6215"/>
                  </a:cubicBezTo>
                  <a:cubicBezTo>
                    <a:pt x="7418" y="6215"/>
                    <a:pt x="7533" y="6101"/>
                    <a:pt x="7533" y="5941"/>
                  </a:cubicBezTo>
                  <a:cubicBezTo>
                    <a:pt x="7533" y="5781"/>
                    <a:pt x="7418" y="5667"/>
                    <a:pt x="7259" y="5667"/>
                  </a:cubicBezTo>
                  <a:close/>
                  <a:moveTo>
                    <a:pt x="5911" y="5775"/>
                  </a:moveTo>
                  <a:cubicBezTo>
                    <a:pt x="5849" y="5775"/>
                    <a:pt x="5808" y="5812"/>
                    <a:pt x="5752" y="5849"/>
                  </a:cubicBezTo>
                  <a:cubicBezTo>
                    <a:pt x="5706" y="5895"/>
                    <a:pt x="5684" y="5964"/>
                    <a:pt x="5684" y="6032"/>
                  </a:cubicBezTo>
                  <a:cubicBezTo>
                    <a:pt x="5684" y="6123"/>
                    <a:pt x="5706" y="6192"/>
                    <a:pt x="5775" y="6237"/>
                  </a:cubicBezTo>
                  <a:cubicBezTo>
                    <a:pt x="5809" y="6289"/>
                    <a:pt x="5856" y="6315"/>
                    <a:pt x="5907" y="6315"/>
                  </a:cubicBezTo>
                  <a:cubicBezTo>
                    <a:pt x="5923" y="6315"/>
                    <a:pt x="5940" y="6312"/>
                    <a:pt x="5958" y="6306"/>
                  </a:cubicBezTo>
                  <a:cubicBezTo>
                    <a:pt x="5975" y="6312"/>
                    <a:pt x="5992" y="6315"/>
                    <a:pt x="6009" y="6315"/>
                  </a:cubicBezTo>
                  <a:cubicBezTo>
                    <a:pt x="6059" y="6315"/>
                    <a:pt x="6106" y="6289"/>
                    <a:pt x="6140" y="6237"/>
                  </a:cubicBezTo>
                  <a:cubicBezTo>
                    <a:pt x="6209" y="6192"/>
                    <a:pt x="6231" y="6123"/>
                    <a:pt x="6231" y="6032"/>
                  </a:cubicBezTo>
                  <a:cubicBezTo>
                    <a:pt x="6231" y="5964"/>
                    <a:pt x="6209" y="5918"/>
                    <a:pt x="6163" y="5849"/>
                  </a:cubicBezTo>
                  <a:cubicBezTo>
                    <a:pt x="6095" y="5781"/>
                    <a:pt x="6026" y="5781"/>
                    <a:pt x="5958" y="5781"/>
                  </a:cubicBezTo>
                  <a:cubicBezTo>
                    <a:pt x="5941" y="5777"/>
                    <a:pt x="5926" y="5775"/>
                    <a:pt x="5911" y="5775"/>
                  </a:cubicBezTo>
                  <a:close/>
                  <a:moveTo>
                    <a:pt x="4611" y="5872"/>
                  </a:moveTo>
                  <a:cubicBezTo>
                    <a:pt x="4474" y="5872"/>
                    <a:pt x="4314" y="6009"/>
                    <a:pt x="4314" y="6192"/>
                  </a:cubicBezTo>
                  <a:cubicBezTo>
                    <a:pt x="4337" y="6237"/>
                    <a:pt x="4337" y="6329"/>
                    <a:pt x="4405" y="6397"/>
                  </a:cubicBezTo>
                  <a:cubicBezTo>
                    <a:pt x="4474" y="6443"/>
                    <a:pt x="4542" y="6466"/>
                    <a:pt x="4611" y="6466"/>
                  </a:cubicBezTo>
                  <a:cubicBezTo>
                    <a:pt x="4679" y="6466"/>
                    <a:pt x="4748" y="6443"/>
                    <a:pt x="4816" y="6397"/>
                  </a:cubicBezTo>
                  <a:cubicBezTo>
                    <a:pt x="4885" y="6352"/>
                    <a:pt x="4908" y="6260"/>
                    <a:pt x="4908" y="6192"/>
                  </a:cubicBezTo>
                  <a:cubicBezTo>
                    <a:pt x="4930" y="6032"/>
                    <a:pt x="4793" y="5872"/>
                    <a:pt x="4611" y="5872"/>
                  </a:cubicBezTo>
                  <a:close/>
                  <a:moveTo>
                    <a:pt x="3299" y="5984"/>
                  </a:moveTo>
                  <a:cubicBezTo>
                    <a:pt x="3288" y="5984"/>
                    <a:pt x="3276" y="5985"/>
                    <a:pt x="3264" y="5986"/>
                  </a:cubicBezTo>
                  <a:cubicBezTo>
                    <a:pt x="3104" y="5986"/>
                    <a:pt x="2967" y="6123"/>
                    <a:pt x="2967" y="6283"/>
                  </a:cubicBezTo>
                  <a:cubicBezTo>
                    <a:pt x="2967" y="6443"/>
                    <a:pt x="3104" y="6580"/>
                    <a:pt x="3287" y="6580"/>
                  </a:cubicBezTo>
                  <a:cubicBezTo>
                    <a:pt x="3447" y="6580"/>
                    <a:pt x="3584" y="6420"/>
                    <a:pt x="3584" y="6260"/>
                  </a:cubicBezTo>
                  <a:cubicBezTo>
                    <a:pt x="3563" y="6112"/>
                    <a:pt x="3444" y="5984"/>
                    <a:pt x="3299" y="5984"/>
                  </a:cubicBezTo>
                  <a:close/>
                  <a:moveTo>
                    <a:pt x="1917" y="6101"/>
                  </a:moveTo>
                  <a:cubicBezTo>
                    <a:pt x="1712" y="6101"/>
                    <a:pt x="1621" y="6215"/>
                    <a:pt x="1621" y="6420"/>
                  </a:cubicBezTo>
                  <a:cubicBezTo>
                    <a:pt x="1621" y="6626"/>
                    <a:pt x="1735" y="6717"/>
                    <a:pt x="1940" y="6717"/>
                  </a:cubicBezTo>
                  <a:cubicBezTo>
                    <a:pt x="2146" y="6717"/>
                    <a:pt x="2237" y="6603"/>
                    <a:pt x="2237" y="6397"/>
                  </a:cubicBezTo>
                  <a:cubicBezTo>
                    <a:pt x="2237" y="6215"/>
                    <a:pt x="2123" y="6101"/>
                    <a:pt x="1917" y="6101"/>
                  </a:cubicBezTo>
                  <a:close/>
                  <a:moveTo>
                    <a:pt x="7953" y="6277"/>
                  </a:moveTo>
                  <a:cubicBezTo>
                    <a:pt x="7903" y="6277"/>
                    <a:pt x="7862" y="6314"/>
                    <a:pt x="7806" y="6352"/>
                  </a:cubicBezTo>
                  <a:cubicBezTo>
                    <a:pt x="7738" y="6420"/>
                    <a:pt x="7738" y="6489"/>
                    <a:pt x="7738" y="6557"/>
                  </a:cubicBezTo>
                  <a:cubicBezTo>
                    <a:pt x="7715" y="6648"/>
                    <a:pt x="7761" y="6694"/>
                    <a:pt x="7806" y="6740"/>
                  </a:cubicBezTo>
                  <a:cubicBezTo>
                    <a:pt x="7875" y="6808"/>
                    <a:pt x="7943" y="6808"/>
                    <a:pt x="8012" y="6808"/>
                  </a:cubicBezTo>
                  <a:cubicBezTo>
                    <a:pt x="8080" y="6808"/>
                    <a:pt x="8149" y="6808"/>
                    <a:pt x="8194" y="6740"/>
                  </a:cubicBezTo>
                  <a:cubicBezTo>
                    <a:pt x="8263" y="6671"/>
                    <a:pt x="8309" y="6626"/>
                    <a:pt x="8263" y="6534"/>
                  </a:cubicBezTo>
                  <a:cubicBezTo>
                    <a:pt x="8286" y="6466"/>
                    <a:pt x="8240" y="6397"/>
                    <a:pt x="8194" y="6352"/>
                  </a:cubicBezTo>
                  <a:cubicBezTo>
                    <a:pt x="8149" y="6283"/>
                    <a:pt x="8080" y="6283"/>
                    <a:pt x="7989" y="6283"/>
                  </a:cubicBezTo>
                  <a:cubicBezTo>
                    <a:pt x="7976" y="6279"/>
                    <a:pt x="7965" y="6277"/>
                    <a:pt x="7953" y="6277"/>
                  </a:cubicBezTo>
                  <a:close/>
                  <a:moveTo>
                    <a:pt x="594" y="6169"/>
                  </a:moveTo>
                  <a:cubicBezTo>
                    <a:pt x="411" y="6169"/>
                    <a:pt x="251" y="6352"/>
                    <a:pt x="251" y="6511"/>
                  </a:cubicBezTo>
                  <a:cubicBezTo>
                    <a:pt x="251" y="6671"/>
                    <a:pt x="434" y="6854"/>
                    <a:pt x="594" y="6854"/>
                  </a:cubicBezTo>
                  <a:cubicBezTo>
                    <a:pt x="753" y="6854"/>
                    <a:pt x="936" y="6671"/>
                    <a:pt x="913" y="6511"/>
                  </a:cubicBezTo>
                  <a:cubicBezTo>
                    <a:pt x="913" y="6352"/>
                    <a:pt x="731" y="6169"/>
                    <a:pt x="594" y="6169"/>
                  </a:cubicBezTo>
                  <a:close/>
                  <a:moveTo>
                    <a:pt x="6665" y="6329"/>
                  </a:moveTo>
                  <a:cubicBezTo>
                    <a:pt x="6574" y="6374"/>
                    <a:pt x="6505" y="6374"/>
                    <a:pt x="6437" y="6443"/>
                  </a:cubicBezTo>
                  <a:cubicBezTo>
                    <a:pt x="6391" y="6511"/>
                    <a:pt x="6368" y="6580"/>
                    <a:pt x="6368" y="6648"/>
                  </a:cubicBezTo>
                  <a:cubicBezTo>
                    <a:pt x="6368" y="6808"/>
                    <a:pt x="6505" y="6945"/>
                    <a:pt x="6665" y="6945"/>
                  </a:cubicBezTo>
                  <a:cubicBezTo>
                    <a:pt x="6825" y="6945"/>
                    <a:pt x="6962" y="6808"/>
                    <a:pt x="6962" y="6648"/>
                  </a:cubicBezTo>
                  <a:cubicBezTo>
                    <a:pt x="6962" y="6603"/>
                    <a:pt x="6916" y="6489"/>
                    <a:pt x="6871" y="6443"/>
                  </a:cubicBezTo>
                  <a:cubicBezTo>
                    <a:pt x="6825" y="6374"/>
                    <a:pt x="6734" y="6374"/>
                    <a:pt x="6665" y="6329"/>
                  </a:cubicBezTo>
                  <a:close/>
                  <a:moveTo>
                    <a:pt x="5349" y="6486"/>
                  </a:moveTo>
                  <a:cubicBezTo>
                    <a:pt x="5339" y="6486"/>
                    <a:pt x="5329" y="6487"/>
                    <a:pt x="5318" y="6489"/>
                  </a:cubicBezTo>
                  <a:cubicBezTo>
                    <a:pt x="5159" y="6489"/>
                    <a:pt x="5022" y="6626"/>
                    <a:pt x="5022" y="6785"/>
                  </a:cubicBezTo>
                  <a:cubicBezTo>
                    <a:pt x="5022" y="6945"/>
                    <a:pt x="5159" y="7082"/>
                    <a:pt x="5341" y="7082"/>
                  </a:cubicBezTo>
                  <a:cubicBezTo>
                    <a:pt x="5478" y="7082"/>
                    <a:pt x="5615" y="6945"/>
                    <a:pt x="5615" y="6785"/>
                  </a:cubicBezTo>
                  <a:cubicBezTo>
                    <a:pt x="5615" y="6636"/>
                    <a:pt x="5495" y="6486"/>
                    <a:pt x="5349" y="6486"/>
                  </a:cubicBezTo>
                  <a:close/>
                  <a:moveTo>
                    <a:pt x="3995" y="6580"/>
                  </a:moveTo>
                  <a:cubicBezTo>
                    <a:pt x="3812" y="6580"/>
                    <a:pt x="3698" y="6671"/>
                    <a:pt x="3698" y="6877"/>
                  </a:cubicBezTo>
                  <a:cubicBezTo>
                    <a:pt x="3698" y="7082"/>
                    <a:pt x="3812" y="7173"/>
                    <a:pt x="4017" y="7173"/>
                  </a:cubicBezTo>
                  <a:cubicBezTo>
                    <a:pt x="4223" y="7173"/>
                    <a:pt x="4314" y="7082"/>
                    <a:pt x="4314" y="6877"/>
                  </a:cubicBezTo>
                  <a:cubicBezTo>
                    <a:pt x="4314" y="6671"/>
                    <a:pt x="4223" y="6580"/>
                    <a:pt x="3995" y="6580"/>
                  </a:cubicBezTo>
                  <a:close/>
                  <a:moveTo>
                    <a:pt x="2671" y="6671"/>
                  </a:moveTo>
                  <a:cubicBezTo>
                    <a:pt x="2511" y="6671"/>
                    <a:pt x="2328" y="6854"/>
                    <a:pt x="2328" y="7014"/>
                  </a:cubicBezTo>
                  <a:cubicBezTo>
                    <a:pt x="2328" y="7173"/>
                    <a:pt x="2511" y="7356"/>
                    <a:pt x="2671" y="7356"/>
                  </a:cubicBezTo>
                  <a:cubicBezTo>
                    <a:pt x="2831" y="7356"/>
                    <a:pt x="3013" y="7173"/>
                    <a:pt x="3013" y="7014"/>
                  </a:cubicBezTo>
                  <a:cubicBezTo>
                    <a:pt x="2990" y="6854"/>
                    <a:pt x="2831" y="6671"/>
                    <a:pt x="2671" y="6671"/>
                  </a:cubicBezTo>
                  <a:close/>
                  <a:moveTo>
                    <a:pt x="1359" y="6783"/>
                  </a:moveTo>
                  <a:cubicBezTo>
                    <a:pt x="1347" y="6783"/>
                    <a:pt x="1336" y="6784"/>
                    <a:pt x="1324" y="6785"/>
                  </a:cubicBezTo>
                  <a:cubicBezTo>
                    <a:pt x="1119" y="6785"/>
                    <a:pt x="1004" y="6922"/>
                    <a:pt x="982" y="7105"/>
                  </a:cubicBezTo>
                  <a:cubicBezTo>
                    <a:pt x="982" y="7310"/>
                    <a:pt x="1141" y="7447"/>
                    <a:pt x="1324" y="7447"/>
                  </a:cubicBezTo>
                  <a:cubicBezTo>
                    <a:pt x="1507" y="7447"/>
                    <a:pt x="1666" y="7310"/>
                    <a:pt x="1666" y="7105"/>
                  </a:cubicBezTo>
                  <a:cubicBezTo>
                    <a:pt x="1666" y="6934"/>
                    <a:pt x="1527" y="6783"/>
                    <a:pt x="1359" y="6783"/>
                  </a:cubicBezTo>
                  <a:close/>
                  <a:moveTo>
                    <a:pt x="8742" y="6854"/>
                  </a:moveTo>
                  <a:cubicBezTo>
                    <a:pt x="8605" y="6854"/>
                    <a:pt x="8446" y="7014"/>
                    <a:pt x="8446" y="7151"/>
                  </a:cubicBezTo>
                  <a:cubicBezTo>
                    <a:pt x="8446" y="7280"/>
                    <a:pt x="8608" y="7449"/>
                    <a:pt x="8722" y="7449"/>
                  </a:cubicBezTo>
                  <a:cubicBezTo>
                    <a:pt x="8729" y="7449"/>
                    <a:pt x="8736" y="7449"/>
                    <a:pt x="8742" y="7447"/>
                  </a:cubicBezTo>
                  <a:cubicBezTo>
                    <a:pt x="8879" y="7447"/>
                    <a:pt x="9062" y="7265"/>
                    <a:pt x="9039" y="7128"/>
                  </a:cubicBezTo>
                  <a:cubicBezTo>
                    <a:pt x="9039" y="7014"/>
                    <a:pt x="8879" y="6854"/>
                    <a:pt x="8742" y="6854"/>
                  </a:cubicBezTo>
                  <a:close/>
                  <a:moveTo>
                    <a:pt x="100" y="6919"/>
                  </a:moveTo>
                  <a:cubicBezTo>
                    <a:pt x="96" y="6919"/>
                    <a:pt x="91" y="6926"/>
                    <a:pt x="91" y="6945"/>
                  </a:cubicBezTo>
                  <a:cubicBezTo>
                    <a:pt x="69" y="7059"/>
                    <a:pt x="46" y="7173"/>
                    <a:pt x="46" y="7287"/>
                  </a:cubicBezTo>
                  <a:cubicBezTo>
                    <a:pt x="46" y="7356"/>
                    <a:pt x="69" y="7447"/>
                    <a:pt x="23" y="7539"/>
                  </a:cubicBezTo>
                  <a:cubicBezTo>
                    <a:pt x="0" y="7561"/>
                    <a:pt x="23" y="7584"/>
                    <a:pt x="69" y="7584"/>
                  </a:cubicBezTo>
                  <a:cubicBezTo>
                    <a:pt x="183" y="7561"/>
                    <a:pt x="297" y="7424"/>
                    <a:pt x="320" y="7310"/>
                  </a:cubicBezTo>
                  <a:cubicBezTo>
                    <a:pt x="320" y="7151"/>
                    <a:pt x="297" y="7014"/>
                    <a:pt x="114" y="6945"/>
                  </a:cubicBezTo>
                  <a:cubicBezTo>
                    <a:pt x="114" y="6932"/>
                    <a:pt x="107" y="6919"/>
                    <a:pt x="100" y="6919"/>
                  </a:cubicBezTo>
                  <a:close/>
                  <a:moveTo>
                    <a:pt x="7396" y="6991"/>
                  </a:moveTo>
                  <a:cubicBezTo>
                    <a:pt x="7236" y="6991"/>
                    <a:pt x="7099" y="7128"/>
                    <a:pt x="7099" y="7287"/>
                  </a:cubicBezTo>
                  <a:cubicBezTo>
                    <a:pt x="7099" y="7447"/>
                    <a:pt x="7236" y="7584"/>
                    <a:pt x="7396" y="7584"/>
                  </a:cubicBezTo>
                  <a:cubicBezTo>
                    <a:pt x="7555" y="7584"/>
                    <a:pt x="7715" y="7447"/>
                    <a:pt x="7692" y="7287"/>
                  </a:cubicBezTo>
                  <a:cubicBezTo>
                    <a:pt x="7692" y="7128"/>
                    <a:pt x="7555" y="6991"/>
                    <a:pt x="7396" y="6991"/>
                  </a:cubicBezTo>
                  <a:close/>
                  <a:moveTo>
                    <a:pt x="6072" y="7082"/>
                  </a:moveTo>
                  <a:cubicBezTo>
                    <a:pt x="5843" y="7082"/>
                    <a:pt x="5752" y="7173"/>
                    <a:pt x="5752" y="7379"/>
                  </a:cubicBezTo>
                  <a:cubicBezTo>
                    <a:pt x="5752" y="7584"/>
                    <a:pt x="5843" y="7698"/>
                    <a:pt x="6072" y="7698"/>
                  </a:cubicBezTo>
                  <a:cubicBezTo>
                    <a:pt x="6277" y="7675"/>
                    <a:pt x="6368" y="7584"/>
                    <a:pt x="6368" y="7379"/>
                  </a:cubicBezTo>
                  <a:cubicBezTo>
                    <a:pt x="6368" y="7173"/>
                    <a:pt x="6254" y="7082"/>
                    <a:pt x="6072" y="7082"/>
                  </a:cubicBezTo>
                  <a:close/>
                  <a:moveTo>
                    <a:pt x="4725" y="7173"/>
                  </a:moveTo>
                  <a:cubicBezTo>
                    <a:pt x="4657" y="7219"/>
                    <a:pt x="4588" y="7242"/>
                    <a:pt x="4520" y="7265"/>
                  </a:cubicBezTo>
                  <a:cubicBezTo>
                    <a:pt x="4428" y="7333"/>
                    <a:pt x="4428" y="7424"/>
                    <a:pt x="4383" y="7516"/>
                  </a:cubicBezTo>
                  <a:cubicBezTo>
                    <a:pt x="4405" y="7584"/>
                    <a:pt x="4428" y="7653"/>
                    <a:pt x="4474" y="7721"/>
                  </a:cubicBezTo>
                  <a:cubicBezTo>
                    <a:pt x="4520" y="7812"/>
                    <a:pt x="4634" y="7812"/>
                    <a:pt x="4702" y="7858"/>
                  </a:cubicBezTo>
                  <a:cubicBezTo>
                    <a:pt x="4771" y="7835"/>
                    <a:pt x="4839" y="7812"/>
                    <a:pt x="4908" y="7767"/>
                  </a:cubicBezTo>
                  <a:cubicBezTo>
                    <a:pt x="4999" y="7721"/>
                    <a:pt x="5022" y="7607"/>
                    <a:pt x="5045" y="7516"/>
                  </a:cubicBezTo>
                  <a:cubicBezTo>
                    <a:pt x="5045" y="7470"/>
                    <a:pt x="4999" y="7379"/>
                    <a:pt x="4953" y="7310"/>
                  </a:cubicBezTo>
                  <a:cubicBezTo>
                    <a:pt x="4908" y="7219"/>
                    <a:pt x="4793" y="7242"/>
                    <a:pt x="4725" y="7173"/>
                  </a:cubicBezTo>
                  <a:close/>
                  <a:moveTo>
                    <a:pt x="3378" y="7287"/>
                  </a:moveTo>
                  <a:cubicBezTo>
                    <a:pt x="3219" y="7287"/>
                    <a:pt x="3036" y="7447"/>
                    <a:pt x="3036" y="7607"/>
                  </a:cubicBezTo>
                  <a:cubicBezTo>
                    <a:pt x="3036" y="7767"/>
                    <a:pt x="3196" y="7949"/>
                    <a:pt x="3355" y="7949"/>
                  </a:cubicBezTo>
                  <a:cubicBezTo>
                    <a:pt x="3538" y="7949"/>
                    <a:pt x="3698" y="7790"/>
                    <a:pt x="3698" y="7630"/>
                  </a:cubicBezTo>
                  <a:cubicBezTo>
                    <a:pt x="3698" y="7470"/>
                    <a:pt x="3538" y="7287"/>
                    <a:pt x="3378" y="7287"/>
                  </a:cubicBezTo>
                  <a:close/>
                  <a:moveTo>
                    <a:pt x="2054" y="7424"/>
                  </a:moveTo>
                  <a:cubicBezTo>
                    <a:pt x="1849" y="7424"/>
                    <a:pt x="1735" y="7561"/>
                    <a:pt x="1735" y="7767"/>
                  </a:cubicBezTo>
                  <a:cubicBezTo>
                    <a:pt x="1735" y="7972"/>
                    <a:pt x="1849" y="8086"/>
                    <a:pt x="2077" y="8086"/>
                  </a:cubicBezTo>
                  <a:cubicBezTo>
                    <a:pt x="2283" y="8086"/>
                    <a:pt x="2397" y="7949"/>
                    <a:pt x="2397" y="7744"/>
                  </a:cubicBezTo>
                  <a:cubicBezTo>
                    <a:pt x="2397" y="7653"/>
                    <a:pt x="2374" y="7584"/>
                    <a:pt x="2306" y="7516"/>
                  </a:cubicBezTo>
                  <a:cubicBezTo>
                    <a:pt x="2237" y="7424"/>
                    <a:pt x="2146" y="7424"/>
                    <a:pt x="2054" y="7424"/>
                  </a:cubicBezTo>
                  <a:close/>
                  <a:moveTo>
                    <a:pt x="708" y="7516"/>
                  </a:moveTo>
                  <a:cubicBezTo>
                    <a:pt x="502" y="7516"/>
                    <a:pt x="388" y="7653"/>
                    <a:pt x="388" y="7858"/>
                  </a:cubicBezTo>
                  <a:cubicBezTo>
                    <a:pt x="388" y="7949"/>
                    <a:pt x="411" y="8041"/>
                    <a:pt x="479" y="8086"/>
                  </a:cubicBezTo>
                  <a:cubicBezTo>
                    <a:pt x="548" y="8178"/>
                    <a:pt x="639" y="8200"/>
                    <a:pt x="731" y="8200"/>
                  </a:cubicBezTo>
                  <a:cubicBezTo>
                    <a:pt x="936" y="8178"/>
                    <a:pt x="1050" y="8064"/>
                    <a:pt x="1050" y="7858"/>
                  </a:cubicBezTo>
                  <a:cubicBezTo>
                    <a:pt x="1050" y="7653"/>
                    <a:pt x="936" y="7516"/>
                    <a:pt x="708" y="7516"/>
                  </a:cubicBezTo>
                  <a:close/>
                  <a:moveTo>
                    <a:pt x="8075" y="7580"/>
                  </a:moveTo>
                  <a:cubicBezTo>
                    <a:pt x="8016" y="7580"/>
                    <a:pt x="7960" y="7636"/>
                    <a:pt x="7921" y="7675"/>
                  </a:cubicBezTo>
                  <a:cubicBezTo>
                    <a:pt x="7852" y="7721"/>
                    <a:pt x="7829" y="7812"/>
                    <a:pt x="7829" y="7881"/>
                  </a:cubicBezTo>
                  <a:cubicBezTo>
                    <a:pt x="7829" y="7995"/>
                    <a:pt x="7875" y="8064"/>
                    <a:pt x="7921" y="8109"/>
                  </a:cubicBezTo>
                  <a:cubicBezTo>
                    <a:pt x="7966" y="8178"/>
                    <a:pt x="8057" y="8200"/>
                    <a:pt x="8149" y="8200"/>
                  </a:cubicBezTo>
                  <a:cubicBezTo>
                    <a:pt x="8240" y="8200"/>
                    <a:pt x="8309" y="8155"/>
                    <a:pt x="8354" y="8109"/>
                  </a:cubicBezTo>
                  <a:cubicBezTo>
                    <a:pt x="8400" y="8064"/>
                    <a:pt x="8468" y="7995"/>
                    <a:pt x="8446" y="7904"/>
                  </a:cubicBezTo>
                  <a:cubicBezTo>
                    <a:pt x="8423" y="7858"/>
                    <a:pt x="8446" y="7790"/>
                    <a:pt x="8423" y="7744"/>
                  </a:cubicBezTo>
                  <a:cubicBezTo>
                    <a:pt x="8400" y="7675"/>
                    <a:pt x="8331" y="7653"/>
                    <a:pt x="8263" y="7607"/>
                  </a:cubicBezTo>
                  <a:cubicBezTo>
                    <a:pt x="8240" y="7584"/>
                    <a:pt x="8194" y="7584"/>
                    <a:pt x="8103" y="7584"/>
                  </a:cubicBezTo>
                  <a:cubicBezTo>
                    <a:pt x="8094" y="7581"/>
                    <a:pt x="8084" y="7580"/>
                    <a:pt x="8075" y="7580"/>
                  </a:cubicBezTo>
                  <a:close/>
                  <a:moveTo>
                    <a:pt x="6830" y="7695"/>
                  </a:moveTo>
                  <a:cubicBezTo>
                    <a:pt x="6814" y="7695"/>
                    <a:pt x="6797" y="7696"/>
                    <a:pt x="6779" y="7698"/>
                  </a:cubicBezTo>
                  <a:cubicBezTo>
                    <a:pt x="6574" y="7698"/>
                    <a:pt x="6483" y="7790"/>
                    <a:pt x="6505" y="7995"/>
                  </a:cubicBezTo>
                  <a:cubicBezTo>
                    <a:pt x="6505" y="8200"/>
                    <a:pt x="6597" y="8292"/>
                    <a:pt x="6802" y="8292"/>
                  </a:cubicBezTo>
                  <a:cubicBezTo>
                    <a:pt x="7008" y="8292"/>
                    <a:pt x="7099" y="8178"/>
                    <a:pt x="7099" y="7972"/>
                  </a:cubicBezTo>
                  <a:cubicBezTo>
                    <a:pt x="7099" y="7805"/>
                    <a:pt x="7003" y="7695"/>
                    <a:pt x="6830" y="7695"/>
                  </a:cubicBezTo>
                  <a:close/>
                  <a:moveTo>
                    <a:pt x="5455" y="7790"/>
                  </a:moveTo>
                  <a:cubicBezTo>
                    <a:pt x="5273" y="7790"/>
                    <a:pt x="5113" y="7972"/>
                    <a:pt x="5113" y="8132"/>
                  </a:cubicBezTo>
                  <a:cubicBezTo>
                    <a:pt x="5135" y="8283"/>
                    <a:pt x="5278" y="8453"/>
                    <a:pt x="5428" y="8453"/>
                  </a:cubicBezTo>
                  <a:cubicBezTo>
                    <a:pt x="5437" y="8453"/>
                    <a:pt x="5446" y="8453"/>
                    <a:pt x="5455" y="8452"/>
                  </a:cubicBezTo>
                  <a:cubicBezTo>
                    <a:pt x="5615" y="8452"/>
                    <a:pt x="5798" y="8269"/>
                    <a:pt x="5798" y="8109"/>
                  </a:cubicBezTo>
                  <a:cubicBezTo>
                    <a:pt x="5775" y="7949"/>
                    <a:pt x="5592" y="7790"/>
                    <a:pt x="5455" y="7790"/>
                  </a:cubicBezTo>
                  <a:close/>
                  <a:moveTo>
                    <a:pt x="4109" y="7881"/>
                  </a:moveTo>
                  <a:cubicBezTo>
                    <a:pt x="3903" y="7904"/>
                    <a:pt x="3789" y="8041"/>
                    <a:pt x="3766" y="8223"/>
                  </a:cubicBezTo>
                  <a:cubicBezTo>
                    <a:pt x="3766" y="8406"/>
                    <a:pt x="3926" y="8566"/>
                    <a:pt x="4109" y="8566"/>
                  </a:cubicBezTo>
                  <a:cubicBezTo>
                    <a:pt x="4291" y="8566"/>
                    <a:pt x="4451" y="8406"/>
                    <a:pt x="4451" y="8223"/>
                  </a:cubicBezTo>
                  <a:cubicBezTo>
                    <a:pt x="4451" y="8041"/>
                    <a:pt x="4291" y="7881"/>
                    <a:pt x="4109" y="7881"/>
                  </a:cubicBezTo>
                  <a:close/>
                  <a:moveTo>
                    <a:pt x="2762" y="8018"/>
                  </a:moveTo>
                  <a:cubicBezTo>
                    <a:pt x="2557" y="8018"/>
                    <a:pt x="2442" y="8155"/>
                    <a:pt x="2442" y="8360"/>
                  </a:cubicBezTo>
                  <a:cubicBezTo>
                    <a:pt x="2442" y="8566"/>
                    <a:pt x="2557" y="8703"/>
                    <a:pt x="2785" y="8703"/>
                  </a:cubicBezTo>
                  <a:cubicBezTo>
                    <a:pt x="2876" y="8703"/>
                    <a:pt x="2945" y="8680"/>
                    <a:pt x="3013" y="8611"/>
                  </a:cubicBezTo>
                  <a:cubicBezTo>
                    <a:pt x="3082" y="8543"/>
                    <a:pt x="3104" y="8452"/>
                    <a:pt x="3104" y="8337"/>
                  </a:cubicBezTo>
                  <a:cubicBezTo>
                    <a:pt x="3104" y="8155"/>
                    <a:pt x="2967" y="8018"/>
                    <a:pt x="2762" y="8018"/>
                  </a:cubicBezTo>
                  <a:close/>
                  <a:moveTo>
                    <a:pt x="8901" y="8190"/>
                  </a:moveTo>
                  <a:cubicBezTo>
                    <a:pt x="8884" y="8190"/>
                    <a:pt x="8864" y="8200"/>
                    <a:pt x="8834" y="8200"/>
                  </a:cubicBezTo>
                  <a:cubicBezTo>
                    <a:pt x="8815" y="8197"/>
                    <a:pt x="8797" y="8195"/>
                    <a:pt x="8778" y="8195"/>
                  </a:cubicBezTo>
                  <a:cubicBezTo>
                    <a:pt x="8684" y="8195"/>
                    <a:pt x="8598" y="8246"/>
                    <a:pt x="8560" y="8360"/>
                  </a:cubicBezTo>
                  <a:cubicBezTo>
                    <a:pt x="8514" y="8497"/>
                    <a:pt x="8514" y="8703"/>
                    <a:pt x="8697" y="8771"/>
                  </a:cubicBezTo>
                  <a:cubicBezTo>
                    <a:pt x="8742" y="8794"/>
                    <a:pt x="8782" y="8800"/>
                    <a:pt x="8822" y="8800"/>
                  </a:cubicBezTo>
                  <a:cubicBezTo>
                    <a:pt x="8862" y="8800"/>
                    <a:pt x="8902" y="8794"/>
                    <a:pt x="8948" y="8794"/>
                  </a:cubicBezTo>
                  <a:cubicBezTo>
                    <a:pt x="8971" y="8794"/>
                    <a:pt x="8993" y="8748"/>
                    <a:pt x="9016" y="8725"/>
                  </a:cubicBezTo>
                  <a:cubicBezTo>
                    <a:pt x="9039" y="8725"/>
                    <a:pt x="9039" y="8703"/>
                    <a:pt x="9039" y="8703"/>
                  </a:cubicBezTo>
                  <a:cubicBezTo>
                    <a:pt x="9062" y="8588"/>
                    <a:pt x="9062" y="8474"/>
                    <a:pt x="9085" y="8360"/>
                  </a:cubicBezTo>
                  <a:cubicBezTo>
                    <a:pt x="9085" y="8246"/>
                    <a:pt x="9039" y="8200"/>
                    <a:pt x="8925" y="8200"/>
                  </a:cubicBezTo>
                  <a:cubicBezTo>
                    <a:pt x="8917" y="8193"/>
                    <a:pt x="8910" y="8190"/>
                    <a:pt x="8901" y="8190"/>
                  </a:cubicBezTo>
                  <a:close/>
                  <a:moveTo>
                    <a:pt x="1415" y="8086"/>
                  </a:moveTo>
                  <a:cubicBezTo>
                    <a:pt x="1347" y="8086"/>
                    <a:pt x="1233" y="8132"/>
                    <a:pt x="1164" y="8200"/>
                  </a:cubicBezTo>
                  <a:cubicBezTo>
                    <a:pt x="1096" y="8269"/>
                    <a:pt x="1073" y="8360"/>
                    <a:pt x="1073" y="8452"/>
                  </a:cubicBezTo>
                  <a:cubicBezTo>
                    <a:pt x="1050" y="8543"/>
                    <a:pt x="1096" y="8634"/>
                    <a:pt x="1164" y="8703"/>
                  </a:cubicBezTo>
                  <a:cubicBezTo>
                    <a:pt x="1233" y="8771"/>
                    <a:pt x="1324" y="8794"/>
                    <a:pt x="1438" y="8817"/>
                  </a:cubicBezTo>
                  <a:cubicBezTo>
                    <a:pt x="1507" y="8794"/>
                    <a:pt x="1621" y="8794"/>
                    <a:pt x="1689" y="8725"/>
                  </a:cubicBezTo>
                  <a:cubicBezTo>
                    <a:pt x="1758" y="8657"/>
                    <a:pt x="1781" y="8566"/>
                    <a:pt x="1781" y="8474"/>
                  </a:cubicBezTo>
                  <a:cubicBezTo>
                    <a:pt x="1781" y="8383"/>
                    <a:pt x="1758" y="8292"/>
                    <a:pt x="1689" y="8200"/>
                  </a:cubicBezTo>
                  <a:cubicBezTo>
                    <a:pt x="1621" y="8132"/>
                    <a:pt x="1507" y="8109"/>
                    <a:pt x="1415" y="8086"/>
                  </a:cubicBezTo>
                  <a:close/>
                  <a:moveTo>
                    <a:pt x="94" y="8215"/>
                  </a:moveTo>
                  <a:cubicBezTo>
                    <a:pt x="59" y="8215"/>
                    <a:pt x="46" y="8240"/>
                    <a:pt x="46" y="8292"/>
                  </a:cubicBezTo>
                  <a:cubicBezTo>
                    <a:pt x="46" y="8315"/>
                    <a:pt x="46" y="8315"/>
                    <a:pt x="46" y="8360"/>
                  </a:cubicBezTo>
                  <a:cubicBezTo>
                    <a:pt x="69" y="8497"/>
                    <a:pt x="91" y="8657"/>
                    <a:pt x="137" y="8794"/>
                  </a:cubicBezTo>
                  <a:cubicBezTo>
                    <a:pt x="137" y="8817"/>
                    <a:pt x="137" y="8840"/>
                    <a:pt x="137" y="8840"/>
                  </a:cubicBezTo>
                  <a:cubicBezTo>
                    <a:pt x="151" y="8909"/>
                    <a:pt x="157" y="8937"/>
                    <a:pt x="185" y="8937"/>
                  </a:cubicBezTo>
                  <a:cubicBezTo>
                    <a:pt x="203" y="8937"/>
                    <a:pt x="230" y="8926"/>
                    <a:pt x="274" y="8908"/>
                  </a:cubicBezTo>
                  <a:cubicBezTo>
                    <a:pt x="434" y="8817"/>
                    <a:pt x="479" y="8634"/>
                    <a:pt x="411" y="8452"/>
                  </a:cubicBezTo>
                  <a:cubicBezTo>
                    <a:pt x="365" y="8315"/>
                    <a:pt x="251" y="8269"/>
                    <a:pt x="137" y="8223"/>
                  </a:cubicBezTo>
                  <a:cubicBezTo>
                    <a:pt x="120" y="8218"/>
                    <a:pt x="106" y="8215"/>
                    <a:pt x="94" y="8215"/>
                  </a:cubicBezTo>
                  <a:close/>
                  <a:moveTo>
                    <a:pt x="7510" y="8292"/>
                  </a:moveTo>
                  <a:cubicBezTo>
                    <a:pt x="7350" y="8292"/>
                    <a:pt x="7167" y="8452"/>
                    <a:pt x="7167" y="8634"/>
                  </a:cubicBezTo>
                  <a:cubicBezTo>
                    <a:pt x="7167" y="8771"/>
                    <a:pt x="7327" y="8954"/>
                    <a:pt x="7487" y="8954"/>
                  </a:cubicBezTo>
                  <a:cubicBezTo>
                    <a:pt x="7496" y="8955"/>
                    <a:pt x="7505" y="8956"/>
                    <a:pt x="7515" y="8956"/>
                  </a:cubicBezTo>
                  <a:cubicBezTo>
                    <a:pt x="7667" y="8956"/>
                    <a:pt x="7829" y="8785"/>
                    <a:pt x="7829" y="8634"/>
                  </a:cubicBezTo>
                  <a:cubicBezTo>
                    <a:pt x="7829" y="8474"/>
                    <a:pt x="7669" y="8292"/>
                    <a:pt x="7510" y="8292"/>
                  </a:cubicBezTo>
                  <a:close/>
                  <a:moveTo>
                    <a:pt x="6186" y="8383"/>
                  </a:moveTo>
                  <a:cubicBezTo>
                    <a:pt x="6003" y="8383"/>
                    <a:pt x="5843" y="8543"/>
                    <a:pt x="5866" y="8725"/>
                  </a:cubicBezTo>
                  <a:cubicBezTo>
                    <a:pt x="5866" y="8931"/>
                    <a:pt x="6003" y="9068"/>
                    <a:pt x="6209" y="9068"/>
                  </a:cubicBezTo>
                  <a:cubicBezTo>
                    <a:pt x="6391" y="9045"/>
                    <a:pt x="6528" y="8931"/>
                    <a:pt x="6528" y="8725"/>
                  </a:cubicBezTo>
                  <a:cubicBezTo>
                    <a:pt x="6528" y="8543"/>
                    <a:pt x="6368" y="8383"/>
                    <a:pt x="6186" y="8383"/>
                  </a:cubicBezTo>
                  <a:close/>
                  <a:moveTo>
                    <a:pt x="4839" y="8497"/>
                  </a:moveTo>
                  <a:cubicBezTo>
                    <a:pt x="4634" y="8497"/>
                    <a:pt x="4520" y="8611"/>
                    <a:pt x="4520" y="8817"/>
                  </a:cubicBezTo>
                  <a:cubicBezTo>
                    <a:pt x="4520" y="9045"/>
                    <a:pt x="4634" y="9159"/>
                    <a:pt x="4839" y="9159"/>
                  </a:cubicBezTo>
                  <a:cubicBezTo>
                    <a:pt x="5067" y="9159"/>
                    <a:pt x="5182" y="9045"/>
                    <a:pt x="5182" y="8817"/>
                  </a:cubicBezTo>
                  <a:cubicBezTo>
                    <a:pt x="5182" y="8611"/>
                    <a:pt x="5045" y="8497"/>
                    <a:pt x="4839" y="8497"/>
                  </a:cubicBezTo>
                  <a:close/>
                  <a:moveTo>
                    <a:pt x="3492" y="8588"/>
                  </a:moveTo>
                  <a:cubicBezTo>
                    <a:pt x="3470" y="8634"/>
                    <a:pt x="3401" y="8611"/>
                    <a:pt x="3355" y="8634"/>
                  </a:cubicBezTo>
                  <a:cubicBezTo>
                    <a:pt x="3287" y="8680"/>
                    <a:pt x="3219" y="8748"/>
                    <a:pt x="3173" y="8817"/>
                  </a:cubicBezTo>
                  <a:cubicBezTo>
                    <a:pt x="3150" y="8840"/>
                    <a:pt x="3150" y="8908"/>
                    <a:pt x="3150" y="8954"/>
                  </a:cubicBezTo>
                  <a:cubicBezTo>
                    <a:pt x="3150" y="9022"/>
                    <a:pt x="3150" y="9068"/>
                    <a:pt x="3173" y="9113"/>
                  </a:cubicBezTo>
                  <a:cubicBezTo>
                    <a:pt x="3219" y="9182"/>
                    <a:pt x="3287" y="9228"/>
                    <a:pt x="3333" y="9273"/>
                  </a:cubicBezTo>
                  <a:cubicBezTo>
                    <a:pt x="3366" y="9307"/>
                    <a:pt x="3412" y="9328"/>
                    <a:pt x="3452" y="9328"/>
                  </a:cubicBezTo>
                  <a:cubicBezTo>
                    <a:pt x="3466" y="9328"/>
                    <a:pt x="3480" y="9325"/>
                    <a:pt x="3492" y="9319"/>
                  </a:cubicBezTo>
                  <a:cubicBezTo>
                    <a:pt x="3561" y="9319"/>
                    <a:pt x="3607" y="9319"/>
                    <a:pt x="3652" y="9296"/>
                  </a:cubicBezTo>
                  <a:cubicBezTo>
                    <a:pt x="3721" y="9250"/>
                    <a:pt x="3766" y="9182"/>
                    <a:pt x="3812" y="9136"/>
                  </a:cubicBezTo>
                  <a:cubicBezTo>
                    <a:pt x="3880" y="9091"/>
                    <a:pt x="3812" y="8999"/>
                    <a:pt x="3880" y="8977"/>
                  </a:cubicBezTo>
                  <a:cubicBezTo>
                    <a:pt x="3858" y="8908"/>
                    <a:pt x="3858" y="8862"/>
                    <a:pt x="3835" y="8817"/>
                  </a:cubicBezTo>
                  <a:cubicBezTo>
                    <a:pt x="3789" y="8748"/>
                    <a:pt x="3721" y="8680"/>
                    <a:pt x="3675" y="8634"/>
                  </a:cubicBezTo>
                  <a:cubicBezTo>
                    <a:pt x="3629" y="8611"/>
                    <a:pt x="3561" y="8634"/>
                    <a:pt x="3492" y="8588"/>
                  </a:cubicBezTo>
                  <a:close/>
                  <a:moveTo>
                    <a:pt x="2193" y="8698"/>
                  </a:moveTo>
                  <a:cubicBezTo>
                    <a:pt x="2183" y="8698"/>
                    <a:pt x="2175" y="8700"/>
                    <a:pt x="2169" y="8703"/>
                  </a:cubicBezTo>
                  <a:cubicBezTo>
                    <a:pt x="2054" y="8725"/>
                    <a:pt x="1963" y="8725"/>
                    <a:pt x="1895" y="8817"/>
                  </a:cubicBezTo>
                  <a:cubicBezTo>
                    <a:pt x="1826" y="8885"/>
                    <a:pt x="1781" y="8977"/>
                    <a:pt x="1803" y="9068"/>
                  </a:cubicBezTo>
                  <a:cubicBezTo>
                    <a:pt x="1803" y="9159"/>
                    <a:pt x="1826" y="9273"/>
                    <a:pt x="1917" y="9342"/>
                  </a:cubicBezTo>
                  <a:cubicBezTo>
                    <a:pt x="1986" y="9387"/>
                    <a:pt x="2077" y="9410"/>
                    <a:pt x="2169" y="9433"/>
                  </a:cubicBezTo>
                  <a:cubicBezTo>
                    <a:pt x="2260" y="9387"/>
                    <a:pt x="2374" y="9387"/>
                    <a:pt x="2442" y="9319"/>
                  </a:cubicBezTo>
                  <a:cubicBezTo>
                    <a:pt x="2488" y="9228"/>
                    <a:pt x="2534" y="9136"/>
                    <a:pt x="2534" y="9045"/>
                  </a:cubicBezTo>
                  <a:cubicBezTo>
                    <a:pt x="2511" y="8954"/>
                    <a:pt x="2488" y="8862"/>
                    <a:pt x="2420" y="8794"/>
                  </a:cubicBezTo>
                  <a:cubicBezTo>
                    <a:pt x="2380" y="8755"/>
                    <a:pt x="2256" y="8698"/>
                    <a:pt x="2193" y="8698"/>
                  </a:cubicBezTo>
                  <a:close/>
                  <a:moveTo>
                    <a:pt x="784" y="8838"/>
                  </a:moveTo>
                  <a:cubicBezTo>
                    <a:pt x="576" y="8838"/>
                    <a:pt x="435" y="9011"/>
                    <a:pt x="457" y="9205"/>
                  </a:cubicBezTo>
                  <a:cubicBezTo>
                    <a:pt x="457" y="9410"/>
                    <a:pt x="594" y="9570"/>
                    <a:pt x="822" y="9570"/>
                  </a:cubicBezTo>
                  <a:cubicBezTo>
                    <a:pt x="1027" y="9570"/>
                    <a:pt x="1187" y="9410"/>
                    <a:pt x="1187" y="9182"/>
                  </a:cubicBezTo>
                  <a:cubicBezTo>
                    <a:pt x="1187" y="8977"/>
                    <a:pt x="1027" y="8840"/>
                    <a:pt x="822" y="8840"/>
                  </a:cubicBezTo>
                  <a:cubicBezTo>
                    <a:pt x="809" y="8838"/>
                    <a:pt x="796" y="8838"/>
                    <a:pt x="784" y="8838"/>
                  </a:cubicBezTo>
                  <a:close/>
                  <a:moveTo>
                    <a:pt x="8217" y="8885"/>
                  </a:moveTo>
                  <a:cubicBezTo>
                    <a:pt x="8057" y="8931"/>
                    <a:pt x="7898" y="9022"/>
                    <a:pt x="7898" y="9250"/>
                  </a:cubicBezTo>
                  <a:cubicBezTo>
                    <a:pt x="7921" y="9433"/>
                    <a:pt x="8035" y="9570"/>
                    <a:pt x="8240" y="9570"/>
                  </a:cubicBezTo>
                  <a:cubicBezTo>
                    <a:pt x="8446" y="9570"/>
                    <a:pt x="8582" y="9410"/>
                    <a:pt x="8582" y="9228"/>
                  </a:cubicBezTo>
                  <a:cubicBezTo>
                    <a:pt x="8560" y="9022"/>
                    <a:pt x="8423" y="8885"/>
                    <a:pt x="8217" y="8885"/>
                  </a:cubicBezTo>
                  <a:close/>
                  <a:moveTo>
                    <a:pt x="6893" y="8999"/>
                  </a:moveTo>
                  <a:cubicBezTo>
                    <a:pt x="6688" y="8999"/>
                    <a:pt x="6551" y="9136"/>
                    <a:pt x="6551" y="9319"/>
                  </a:cubicBezTo>
                  <a:cubicBezTo>
                    <a:pt x="6551" y="9547"/>
                    <a:pt x="6688" y="9661"/>
                    <a:pt x="6893" y="9661"/>
                  </a:cubicBezTo>
                  <a:cubicBezTo>
                    <a:pt x="7099" y="9661"/>
                    <a:pt x="7236" y="9547"/>
                    <a:pt x="7236" y="9319"/>
                  </a:cubicBezTo>
                  <a:cubicBezTo>
                    <a:pt x="7236" y="9113"/>
                    <a:pt x="7099" y="8999"/>
                    <a:pt x="6893" y="8999"/>
                  </a:cubicBezTo>
                  <a:close/>
                  <a:moveTo>
                    <a:pt x="502" y="9661"/>
                  </a:moveTo>
                  <a:cubicBezTo>
                    <a:pt x="502" y="9684"/>
                    <a:pt x="502" y="9684"/>
                    <a:pt x="479" y="9684"/>
                  </a:cubicBezTo>
                  <a:cubicBezTo>
                    <a:pt x="479" y="9684"/>
                    <a:pt x="502" y="9707"/>
                    <a:pt x="502" y="9707"/>
                  </a:cubicBezTo>
                  <a:cubicBezTo>
                    <a:pt x="502" y="9684"/>
                    <a:pt x="502" y="9684"/>
                    <a:pt x="502" y="9684"/>
                  </a:cubicBezTo>
                  <a:cubicBezTo>
                    <a:pt x="502" y="9684"/>
                    <a:pt x="502" y="9661"/>
                    <a:pt x="502" y="9661"/>
                  </a:cubicBezTo>
                  <a:close/>
                  <a:moveTo>
                    <a:pt x="525" y="9730"/>
                  </a:moveTo>
                  <a:cubicBezTo>
                    <a:pt x="525" y="9753"/>
                    <a:pt x="525" y="9753"/>
                    <a:pt x="525" y="9753"/>
                  </a:cubicBezTo>
                  <a:cubicBezTo>
                    <a:pt x="525" y="9753"/>
                    <a:pt x="525" y="9775"/>
                    <a:pt x="525" y="9775"/>
                  </a:cubicBezTo>
                  <a:cubicBezTo>
                    <a:pt x="548" y="9753"/>
                    <a:pt x="548" y="9753"/>
                    <a:pt x="548" y="9753"/>
                  </a:cubicBezTo>
                  <a:cubicBezTo>
                    <a:pt x="548" y="9753"/>
                    <a:pt x="548" y="9730"/>
                    <a:pt x="525" y="9730"/>
                  </a:cubicBezTo>
                  <a:close/>
                  <a:moveTo>
                    <a:pt x="5570" y="9136"/>
                  </a:moveTo>
                  <a:cubicBezTo>
                    <a:pt x="5341" y="9136"/>
                    <a:pt x="5227" y="9250"/>
                    <a:pt x="5227" y="9456"/>
                  </a:cubicBezTo>
                  <a:cubicBezTo>
                    <a:pt x="5227" y="9684"/>
                    <a:pt x="5341" y="9798"/>
                    <a:pt x="5547" y="9798"/>
                  </a:cubicBezTo>
                  <a:cubicBezTo>
                    <a:pt x="5775" y="9798"/>
                    <a:pt x="5889" y="9684"/>
                    <a:pt x="5889" y="9456"/>
                  </a:cubicBezTo>
                  <a:cubicBezTo>
                    <a:pt x="5889" y="9250"/>
                    <a:pt x="5752" y="9136"/>
                    <a:pt x="5570" y="9136"/>
                  </a:cubicBezTo>
                  <a:close/>
                  <a:moveTo>
                    <a:pt x="4273" y="9199"/>
                  </a:moveTo>
                  <a:cubicBezTo>
                    <a:pt x="4256" y="9199"/>
                    <a:pt x="4239" y="9201"/>
                    <a:pt x="4223" y="9205"/>
                  </a:cubicBezTo>
                  <a:cubicBezTo>
                    <a:pt x="4154" y="9205"/>
                    <a:pt x="4040" y="9228"/>
                    <a:pt x="3972" y="9319"/>
                  </a:cubicBezTo>
                  <a:cubicBezTo>
                    <a:pt x="3903" y="9387"/>
                    <a:pt x="3903" y="9479"/>
                    <a:pt x="3858" y="9570"/>
                  </a:cubicBezTo>
                  <a:cubicBezTo>
                    <a:pt x="3903" y="9661"/>
                    <a:pt x="3903" y="9775"/>
                    <a:pt x="3995" y="9844"/>
                  </a:cubicBezTo>
                  <a:cubicBezTo>
                    <a:pt x="4063" y="9890"/>
                    <a:pt x="4154" y="9935"/>
                    <a:pt x="4246" y="9935"/>
                  </a:cubicBezTo>
                  <a:cubicBezTo>
                    <a:pt x="4337" y="9912"/>
                    <a:pt x="4451" y="9890"/>
                    <a:pt x="4520" y="9821"/>
                  </a:cubicBezTo>
                  <a:cubicBezTo>
                    <a:pt x="4542" y="9775"/>
                    <a:pt x="4634" y="9616"/>
                    <a:pt x="4611" y="9570"/>
                  </a:cubicBezTo>
                  <a:cubicBezTo>
                    <a:pt x="4588" y="9479"/>
                    <a:pt x="4565" y="9365"/>
                    <a:pt x="4497" y="9296"/>
                  </a:cubicBezTo>
                  <a:cubicBezTo>
                    <a:pt x="4440" y="9240"/>
                    <a:pt x="4353" y="9199"/>
                    <a:pt x="4273" y="9199"/>
                  </a:cubicBezTo>
                  <a:close/>
                  <a:moveTo>
                    <a:pt x="2919" y="9340"/>
                  </a:moveTo>
                  <a:cubicBezTo>
                    <a:pt x="2905" y="9340"/>
                    <a:pt x="2891" y="9340"/>
                    <a:pt x="2876" y="9342"/>
                  </a:cubicBezTo>
                  <a:cubicBezTo>
                    <a:pt x="2671" y="9342"/>
                    <a:pt x="2534" y="9479"/>
                    <a:pt x="2534" y="9707"/>
                  </a:cubicBezTo>
                  <a:cubicBezTo>
                    <a:pt x="2534" y="9912"/>
                    <a:pt x="2694" y="10072"/>
                    <a:pt x="2922" y="10072"/>
                  </a:cubicBezTo>
                  <a:cubicBezTo>
                    <a:pt x="3127" y="10049"/>
                    <a:pt x="3264" y="9912"/>
                    <a:pt x="3264" y="9684"/>
                  </a:cubicBezTo>
                  <a:cubicBezTo>
                    <a:pt x="3264" y="9492"/>
                    <a:pt x="3124" y="9340"/>
                    <a:pt x="2919" y="9340"/>
                  </a:cubicBezTo>
                  <a:close/>
                  <a:moveTo>
                    <a:pt x="1552" y="9433"/>
                  </a:moveTo>
                  <a:cubicBezTo>
                    <a:pt x="1461" y="9433"/>
                    <a:pt x="1370" y="9456"/>
                    <a:pt x="1301" y="9547"/>
                  </a:cubicBezTo>
                  <a:cubicBezTo>
                    <a:pt x="1233" y="9616"/>
                    <a:pt x="1187" y="9707"/>
                    <a:pt x="1187" y="9798"/>
                  </a:cubicBezTo>
                  <a:cubicBezTo>
                    <a:pt x="1187" y="9912"/>
                    <a:pt x="1233" y="10004"/>
                    <a:pt x="1301" y="10072"/>
                  </a:cubicBezTo>
                  <a:cubicBezTo>
                    <a:pt x="1393" y="10163"/>
                    <a:pt x="1415" y="10163"/>
                    <a:pt x="1575" y="10163"/>
                  </a:cubicBezTo>
                  <a:cubicBezTo>
                    <a:pt x="1591" y="10167"/>
                    <a:pt x="1607" y="10169"/>
                    <a:pt x="1622" y="10169"/>
                  </a:cubicBezTo>
                  <a:cubicBezTo>
                    <a:pt x="1691" y="10169"/>
                    <a:pt x="1751" y="10128"/>
                    <a:pt x="1826" y="10072"/>
                  </a:cubicBezTo>
                  <a:cubicBezTo>
                    <a:pt x="1895" y="9981"/>
                    <a:pt x="1940" y="9912"/>
                    <a:pt x="1940" y="9798"/>
                  </a:cubicBezTo>
                  <a:cubicBezTo>
                    <a:pt x="1940" y="9684"/>
                    <a:pt x="1895" y="9616"/>
                    <a:pt x="1826" y="9547"/>
                  </a:cubicBezTo>
                  <a:cubicBezTo>
                    <a:pt x="1735" y="9456"/>
                    <a:pt x="1666" y="9433"/>
                    <a:pt x="1552" y="9433"/>
                  </a:cubicBezTo>
                  <a:close/>
                  <a:moveTo>
                    <a:pt x="7647" y="9593"/>
                  </a:moveTo>
                  <a:cubicBezTo>
                    <a:pt x="7418" y="9593"/>
                    <a:pt x="7304" y="9730"/>
                    <a:pt x="7304" y="9935"/>
                  </a:cubicBezTo>
                  <a:cubicBezTo>
                    <a:pt x="7304" y="10141"/>
                    <a:pt x="7418" y="10278"/>
                    <a:pt x="7647" y="10278"/>
                  </a:cubicBezTo>
                  <a:cubicBezTo>
                    <a:pt x="7852" y="10278"/>
                    <a:pt x="7966" y="10141"/>
                    <a:pt x="7966" y="9935"/>
                  </a:cubicBezTo>
                  <a:cubicBezTo>
                    <a:pt x="7966" y="9730"/>
                    <a:pt x="7852" y="9593"/>
                    <a:pt x="7647" y="9593"/>
                  </a:cubicBezTo>
                  <a:close/>
                  <a:moveTo>
                    <a:pt x="6300" y="9707"/>
                  </a:moveTo>
                  <a:cubicBezTo>
                    <a:pt x="6254" y="9707"/>
                    <a:pt x="6072" y="9753"/>
                    <a:pt x="6049" y="9798"/>
                  </a:cubicBezTo>
                  <a:cubicBezTo>
                    <a:pt x="5980" y="9890"/>
                    <a:pt x="5935" y="9958"/>
                    <a:pt x="5912" y="10072"/>
                  </a:cubicBezTo>
                  <a:cubicBezTo>
                    <a:pt x="5935" y="10163"/>
                    <a:pt x="5980" y="10255"/>
                    <a:pt x="6026" y="10323"/>
                  </a:cubicBezTo>
                  <a:cubicBezTo>
                    <a:pt x="6095" y="10392"/>
                    <a:pt x="6186" y="10437"/>
                    <a:pt x="6277" y="10437"/>
                  </a:cubicBezTo>
                  <a:cubicBezTo>
                    <a:pt x="6323" y="10437"/>
                    <a:pt x="6505" y="10369"/>
                    <a:pt x="6551" y="10346"/>
                  </a:cubicBezTo>
                  <a:cubicBezTo>
                    <a:pt x="6597" y="10255"/>
                    <a:pt x="6665" y="10163"/>
                    <a:pt x="6665" y="10072"/>
                  </a:cubicBezTo>
                  <a:cubicBezTo>
                    <a:pt x="6665" y="9981"/>
                    <a:pt x="6620" y="9890"/>
                    <a:pt x="6551" y="9821"/>
                  </a:cubicBezTo>
                  <a:cubicBezTo>
                    <a:pt x="6483" y="9753"/>
                    <a:pt x="6391" y="9707"/>
                    <a:pt x="6300" y="9707"/>
                  </a:cubicBezTo>
                  <a:close/>
                  <a:moveTo>
                    <a:pt x="4953" y="9798"/>
                  </a:moveTo>
                  <a:cubicBezTo>
                    <a:pt x="4748" y="9798"/>
                    <a:pt x="4565" y="9981"/>
                    <a:pt x="4588" y="10186"/>
                  </a:cubicBezTo>
                  <a:cubicBezTo>
                    <a:pt x="4588" y="10392"/>
                    <a:pt x="4748" y="10529"/>
                    <a:pt x="4953" y="10551"/>
                  </a:cubicBezTo>
                  <a:cubicBezTo>
                    <a:pt x="5136" y="10529"/>
                    <a:pt x="5318" y="10369"/>
                    <a:pt x="5318" y="10163"/>
                  </a:cubicBezTo>
                  <a:cubicBezTo>
                    <a:pt x="5296" y="9958"/>
                    <a:pt x="5136" y="9798"/>
                    <a:pt x="4953" y="9798"/>
                  </a:cubicBezTo>
                  <a:close/>
                  <a:moveTo>
                    <a:pt x="913" y="10163"/>
                  </a:moveTo>
                  <a:cubicBezTo>
                    <a:pt x="913" y="10163"/>
                    <a:pt x="890" y="10209"/>
                    <a:pt x="913" y="10209"/>
                  </a:cubicBezTo>
                  <a:cubicBezTo>
                    <a:pt x="1004" y="10278"/>
                    <a:pt x="1073" y="10415"/>
                    <a:pt x="1210" y="10483"/>
                  </a:cubicBezTo>
                  <a:cubicBezTo>
                    <a:pt x="1233" y="10483"/>
                    <a:pt x="1256" y="10529"/>
                    <a:pt x="1301" y="10551"/>
                  </a:cubicBezTo>
                  <a:cubicBezTo>
                    <a:pt x="1301" y="10551"/>
                    <a:pt x="1301" y="10574"/>
                    <a:pt x="1324" y="10574"/>
                  </a:cubicBezTo>
                  <a:cubicBezTo>
                    <a:pt x="1324" y="10551"/>
                    <a:pt x="1324" y="10551"/>
                    <a:pt x="1324" y="10529"/>
                  </a:cubicBezTo>
                  <a:cubicBezTo>
                    <a:pt x="1301" y="10483"/>
                    <a:pt x="1347" y="10415"/>
                    <a:pt x="1301" y="10369"/>
                  </a:cubicBezTo>
                  <a:cubicBezTo>
                    <a:pt x="1256" y="10278"/>
                    <a:pt x="1164" y="10232"/>
                    <a:pt x="1119" y="10186"/>
                  </a:cubicBezTo>
                  <a:cubicBezTo>
                    <a:pt x="1096" y="10163"/>
                    <a:pt x="1027" y="10163"/>
                    <a:pt x="1027" y="10163"/>
                  </a:cubicBezTo>
                  <a:close/>
                  <a:moveTo>
                    <a:pt x="3552" y="9929"/>
                  </a:moveTo>
                  <a:cubicBezTo>
                    <a:pt x="3469" y="9929"/>
                    <a:pt x="3412" y="9974"/>
                    <a:pt x="3355" y="10049"/>
                  </a:cubicBezTo>
                  <a:cubicBezTo>
                    <a:pt x="3287" y="10118"/>
                    <a:pt x="3241" y="10186"/>
                    <a:pt x="3241" y="10300"/>
                  </a:cubicBezTo>
                  <a:cubicBezTo>
                    <a:pt x="3241" y="10415"/>
                    <a:pt x="3264" y="10483"/>
                    <a:pt x="3355" y="10574"/>
                  </a:cubicBezTo>
                  <a:cubicBezTo>
                    <a:pt x="3412" y="10631"/>
                    <a:pt x="3468" y="10672"/>
                    <a:pt x="3550" y="10672"/>
                  </a:cubicBezTo>
                  <a:cubicBezTo>
                    <a:pt x="3568" y="10672"/>
                    <a:pt x="3586" y="10670"/>
                    <a:pt x="3607" y="10666"/>
                  </a:cubicBezTo>
                  <a:cubicBezTo>
                    <a:pt x="3835" y="10666"/>
                    <a:pt x="3972" y="10529"/>
                    <a:pt x="3972" y="10300"/>
                  </a:cubicBezTo>
                  <a:cubicBezTo>
                    <a:pt x="3972" y="10095"/>
                    <a:pt x="3812" y="9935"/>
                    <a:pt x="3607" y="9935"/>
                  </a:cubicBezTo>
                  <a:cubicBezTo>
                    <a:pt x="3587" y="9931"/>
                    <a:pt x="3569" y="9929"/>
                    <a:pt x="3552" y="9929"/>
                  </a:cubicBezTo>
                  <a:close/>
                  <a:moveTo>
                    <a:pt x="2260" y="10026"/>
                  </a:moveTo>
                  <a:cubicBezTo>
                    <a:pt x="2032" y="10026"/>
                    <a:pt x="1872" y="10209"/>
                    <a:pt x="1895" y="10415"/>
                  </a:cubicBezTo>
                  <a:cubicBezTo>
                    <a:pt x="1872" y="10597"/>
                    <a:pt x="2032" y="10780"/>
                    <a:pt x="2260" y="10780"/>
                  </a:cubicBezTo>
                  <a:cubicBezTo>
                    <a:pt x="2465" y="10780"/>
                    <a:pt x="2648" y="10620"/>
                    <a:pt x="2648" y="10392"/>
                  </a:cubicBezTo>
                  <a:cubicBezTo>
                    <a:pt x="2625" y="10186"/>
                    <a:pt x="2465" y="10026"/>
                    <a:pt x="2260" y="10026"/>
                  </a:cubicBezTo>
                  <a:close/>
                  <a:moveTo>
                    <a:pt x="1644" y="10734"/>
                  </a:moveTo>
                  <a:cubicBezTo>
                    <a:pt x="1644" y="10734"/>
                    <a:pt x="1644" y="10734"/>
                    <a:pt x="1644" y="10757"/>
                  </a:cubicBezTo>
                  <a:cubicBezTo>
                    <a:pt x="1644" y="10757"/>
                    <a:pt x="1644" y="10757"/>
                    <a:pt x="1644" y="10780"/>
                  </a:cubicBezTo>
                  <a:cubicBezTo>
                    <a:pt x="1735" y="10825"/>
                    <a:pt x="1849" y="10894"/>
                    <a:pt x="1963" y="10939"/>
                  </a:cubicBezTo>
                  <a:lnTo>
                    <a:pt x="1986" y="10939"/>
                  </a:lnTo>
                  <a:cubicBezTo>
                    <a:pt x="1986" y="10939"/>
                    <a:pt x="1986" y="10917"/>
                    <a:pt x="1986" y="10917"/>
                  </a:cubicBezTo>
                  <a:cubicBezTo>
                    <a:pt x="1917" y="10848"/>
                    <a:pt x="1849" y="10780"/>
                    <a:pt x="1735" y="10780"/>
                  </a:cubicBezTo>
                  <a:cubicBezTo>
                    <a:pt x="1712" y="10780"/>
                    <a:pt x="1689" y="10757"/>
                    <a:pt x="1644" y="10734"/>
                  </a:cubicBezTo>
                  <a:close/>
                  <a:moveTo>
                    <a:pt x="7003" y="10315"/>
                  </a:moveTo>
                  <a:cubicBezTo>
                    <a:pt x="6895" y="10315"/>
                    <a:pt x="6798" y="10371"/>
                    <a:pt x="6734" y="10483"/>
                  </a:cubicBezTo>
                  <a:cubicBezTo>
                    <a:pt x="6688" y="10529"/>
                    <a:pt x="6642" y="10597"/>
                    <a:pt x="6665" y="10666"/>
                  </a:cubicBezTo>
                  <a:cubicBezTo>
                    <a:pt x="6665" y="10825"/>
                    <a:pt x="6779" y="10985"/>
                    <a:pt x="6939" y="11031"/>
                  </a:cubicBezTo>
                  <a:cubicBezTo>
                    <a:pt x="6962" y="11031"/>
                    <a:pt x="7030" y="11008"/>
                    <a:pt x="7053" y="11008"/>
                  </a:cubicBezTo>
                  <a:cubicBezTo>
                    <a:pt x="7122" y="10962"/>
                    <a:pt x="7190" y="10917"/>
                    <a:pt x="7281" y="10894"/>
                  </a:cubicBezTo>
                  <a:cubicBezTo>
                    <a:pt x="7373" y="10871"/>
                    <a:pt x="7441" y="10688"/>
                    <a:pt x="7373" y="10574"/>
                  </a:cubicBezTo>
                  <a:cubicBezTo>
                    <a:pt x="7350" y="10460"/>
                    <a:pt x="7281" y="10392"/>
                    <a:pt x="7144" y="10346"/>
                  </a:cubicBezTo>
                  <a:cubicBezTo>
                    <a:pt x="7097" y="10325"/>
                    <a:pt x="7049" y="10315"/>
                    <a:pt x="7003" y="10315"/>
                  </a:cubicBezTo>
                  <a:close/>
                  <a:moveTo>
                    <a:pt x="5684" y="10437"/>
                  </a:moveTo>
                  <a:cubicBezTo>
                    <a:pt x="5592" y="10437"/>
                    <a:pt x="5501" y="10460"/>
                    <a:pt x="5433" y="10551"/>
                  </a:cubicBezTo>
                  <a:cubicBezTo>
                    <a:pt x="5364" y="10620"/>
                    <a:pt x="5296" y="10688"/>
                    <a:pt x="5318" y="10780"/>
                  </a:cubicBezTo>
                  <a:cubicBezTo>
                    <a:pt x="5318" y="11008"/>
                    <a:pt x="5478" y="11168"/>
                    <a:pt x="5661" y="11191"/>
                  </a:cubicBezTo>
                  <a:cubicBezTo>
                    <a:pt x="5775" y="11191"/>
                    <a:pt x="5866" y="11145"/>
                    <a:pt x="5958" y="11076"/>
                  </a:cubicBezTo>
                  <a:cubicBezTo>
                    <a:pt x="6026" y="11008"/>
                    <a:pt x="6049" y="10917"/>
                    <a:pt x="6072" y="10825"/>
                  </a:cubicBezTo>
                  <a:cubicBezTo>
                    <a:pt x="6072" y="10711"/>
                    <a:pt x="6026" y="10620"/>
                    <a:pt x="5958" y="10551"/>
                  </a:cubicBezTo>
                  <a:cubicBezTo>
                    <a:pt x="5866" y="10460"/>
                    <a:pt x="5798" y="10437"/>
                    <a:pt x="5684" y="10437"/>
                  </a:cubicBezTo>
                  <a:close/>
                  <a:moveTo>
                    <a:pt x="4360" y="10529"/>
                  </a:moveTo>
                  <a:cubicBezTo>
                    <a:pt x="4132" y="10529"/>
                    <a:pt x="3949" y="10711"/>
                    <a:pt x="3972" y="10917"/>
                  </a:cubicBezTo>
                  <a:cubicBezTo>
                    <a:pt x="3949" y="11099"/>
                    <a:pt x="4132" y="11282"/>
                    <a:pt x="4360" y="11282"/>
                  </a:cubicBezTo>
                  <a:cubicBezTo>
                    <a:pt x="4542" y="11282"/>
                    <a:pt x="4725" y="11122"/>
                    <a:pt x="4725" y="10894"/>
                  </a:cubicBezTo>
                  <a:cubicBezTo>
                    <a:pt x="4725" y="10688"/>
                    <a:pt x="4542" y="10529"/>
                    <a:pt x="4360" y="10529"/>
                  </a:cubicBezTo>
                  <a:close/>
                  <a:moveTo>
                    <a:pt x="6403" y="11035"/>
                  </a:moveTo>
                  <a:cubicBezTo>
                    <a:pt x="6329" y="11035"/>
                    <a:pt x="6253" y="11055"/>
                    <a:pt x="6186" y="11122"/>
                  </a:cubicBezTo>
                  <a:cubicBezTo>
                    <a:pt x="6163" y="11168"/>
                    <a:pt x="6117" y="11191"/>
                    <a:pt x="6072" y="11236"/>
                  </a:cubicBezTo>
                  <a:cubicBezTo>
                    <a:pt x="6095" y="11259"/>
                    <a:pt x="6117" y="11282"/>
                    <a:pt x="6117" y="11282"/>
                  </a:cubicBezTo>
                  <a:cubicBezTo>
                    <a:pt x="6163" y="11282"/>
                    <a:pt x="6186" y="11259"/>
                    <a:pt x="6209" y="11259"/>
                  </a:cubicBezTo>
                  <a:cubicBezTo>
                    <a:pt x="6323" y="11236"/>
                    <a:pt x="6437" y="11191"/>
                    <a:pt x="6551" y="11168"/>
                  </a:cubicBezTo>
                  <a:cubicBezTo>
                    <a:pt x="6574" y="11168"/>
                    <a:pt x="6620" y="11145"/>
                    <a:pt x="6665" y="11122"/>
                  </a:cubicBezTo>
                  <a:cubicBezTo>
                    <a:pt x="6620" y="11099"/>
                    <a:pt x="6597" y="11076"/>
                    <a:pt x="6551" y="11054"/>
                  </a:cubicBezTo>
                  <a:cubicBezTo>
                    <a:pt x="6504" y="11044"/>
                    <a:pt x="6454" y="11035"/>
                    <a:pt x="6403" y="11035"/>
                  </a:cubicBezTo>
                  <a:close/>
                  <a:moveTo>
                    <a:pt x="3084" y="10637"/>
                  </a:moveTo>
                  <a:cubicBezTo>
                    <a:pt x="3068" y="10637"/>
                    <a:pt x="3052" y="10639"/>
                    <a:pt x="3036" y="10643"/>
                  </a:cubicBezTo>
                  <a:lnTo>
                    <a:pt x="2990" y="10643"/>
                  </a:lnTo>
                  <a:cubicBezTo>
                    <a:pt x="2974" y="10640"/>
                    <a:pt x="2958" y="10639"/>
                    <a:pt x="2943" y="10639"/>
                  </a:cubicBezTo>
                  <a:cubicBezTo>
                    <a:pt x="2812" y="10639"/>
                    <a:pt x="2730" y="10725"/>
                    <a:pt x="2648" y="10848"/>
                  </a:cubicBezTo>
                  <a:cubicBezTo>
                    <a:pt x="2648" y="10848"/>
                    <a:pt x="2625" y="10871"/>
                    <a:pt x="2625" y="10894"/>
                  </a:cubicBezTo>
                  <a:cubicBezTo>
                    <a:pt x="2625" y="10962"/>
                    <a:pt x="2625" y="11054"/>
                    <a:pt x="2625" y="11122"/>
                  </a:cubicBezTo>
                  <a:cubicBezTo>
                    <a:pt x="2625" y="11168"/>
                    <a:pt x="2671" y="11191"/>
                    <a:pt x="2716" y="11213"/>
                  </a:cubicBezTo>
                  <a:cubicBezTo>
                    <a:pt x="2785" y="11236"/>
                    <a:pt x="2876" y="11213"/>
                    <a:pt x="2922" y="11259"/>
                  </a:cubicBezTo>
                  <a:cubicBezTo>
                    <a:pt x="2942" y="11273"/>
                    <a:pt x="2962" y="11276"/>
                    <a:pt x="2983" y="11276"/>
                  </a:cubicBezTo>
                  <a:cubicBezTo>
                    <a:pt x="3004" y="11276"/>
                    <a:pt x="3026" y="11272"/>
                    <a:pt x="3048" y="11272"/>
                  </a:cubicBezTo>
                  <a:cubicBezTo>
                    <a:pt x="3074" y="11272"/>
                    <a:pt x="3101" y="11278"/>
                    <a:pt x="3127" y="11305"/>
                  </a:cubicBezTo>
                  <a:cubicBezTo>
                    <a:pt x="3139" y="11316"/>
                    <a:pt x="3167" y="11322"/>
                    <a:pt x="3196" y="11322"/>
                  </a:cubicBezTo>
                  <a:cubicBezTo>
                    <a:pt x="3224" y="11322"/>
                    <a:pt x="3253" y="11316"/>
                    <a:pt x="3264" y="11305"/>
                  </a:cubicBezTo>
                  <a:cubicBezTo>
                    <a:pt x="3310" y="11236"/>
                    <a:pt x="3378" y="11191"/>
                    <a:pt x="3378" y="11099"/>
                  </a:cubicBezTo>
                  <a:cubicBezTo>
                    <a:pt x="3378" y="11076"/>
                    <a:pt x="3355" y="11008"/>
                    <a:pt x="3378" y="10985"/>
                  </a:cubicBezTo>
                  <a:cubicBezTo>
                    <a:pt x="3401" y="10871"/>
                    <a:pt x="3333" y="10803"/>
                    <a:pt x="3264" y="10734"/>
                  </a:cubicBezTo>
                  <a:cubicBezTo>
                    <a:pt x="3227" y="10678"/>
                    <a:pt x="3158" y="10637"/>
                    <a:pt x="3084" y="10637"/>
                  </a:cubicBezTo>
                  <a:close/>
                  <a:moveTo>
                    <a:pt x="3704" y="11253"/>
                  </a:moveTo>
                  <a:cubicBezTo>
                    <a:pt x="3648" y="11253"/>
                    <a:pt x="3589" y="11286"/>
                    <a:pt x="3515" y="11305"/>
                  </a:cubicBezTo>
                  <a:cubicBezTo>
                    <a:pt x="3515" y="11305"/>
                    <a:pt x="3515" y="11350"/>
                    <a:pt x="3515" y="11350"/>
                  </a:cubicBezTo>
                  <a:cubicBezTo>
                    <a:pt x="3561" y="11350"/>
                    <a:pt x="3584" y="11373"/>
                    <a:pt x="3607" y="11373"/>
                  </a:cubicBezTo>
                  <a:lnTo>
                    <a:pt x="3812" y="11373"/>
                  </a:lnTo>
                  <a:cubicBezTo>
                    <a:pt x="3880" y="11396"/>
                    <a:pt x="3926" y="11396"/>
                    <a:pt x="3995" y="11419"/>
                  </a:cubicBezTo>
                  <a:cubicBezTo>
                    <a:pt x="4017" y="11419"/>
                    <a:pt x="4017" y="11396"/>
                    <a:pt x="4040" y="11396"/>
                  </a:cubicBezTo>
                  <a:cubicBezTo>
                    <a:pt x="4040" y="11396"/>
                    <a:pt x="4017" y="11373"/>
                    <a:pt x="4017" y="11373"/>
                  </a:cubicBezTo>
                  <a:cubicBezTo>
                    <a:pt x="3949" y="11259"/>
                    <a:pt x="3835" y="11282"/>
                    <a:pt x="3744" y="11259"/>
                  </a:cubicBezTo>
                  <a:cubicBezTo>
                    <a:pt x="3730" y="11255"/>
                    <a:pt x="3717" y="11253"/>
                    <a:pt x="3704" y="11253"/>
                  </a:cubicBezTo>
                  <a:close/>
                  <a:moveTo>
                    <a:pt x="5115" y="11136"/>
                  </a:moveTo>
                  <a:cubicBezTo>
                    <a:pt x="5059" y="11136"/>
                    <a:pt x="5004" y="11145"/>
                    <a:pt x="4953" y="11145"/>
                  </a:cubicBezTo>
                  <a:cubicBezTo>
                    <a:pt x="4885" y="11145"/>
                    <a:pt x="4839" y="11213"/>
                    <a:pt x="4793" y="11259"/>
                  </a:cubicBezTo>
                  <a:cubicBezTo>
                    <a:pt x="4771" y="11282"/>
                    <a:pt x="4748" y="11328"/>
                    <a:pt x="4725" y="11350"/>
                  </a:cubicBezTo>
                  <a:cubicBezTo>
                    <a:pt x="4702" y="11373"/>
                    <a:pt x="4725" y="11419"/>
                    <a:pt x="4748" y="11419"/>
                  </a:cubicBezTo>
                  <a:lnTo>
                    <a:pt x="4976" y="11419"/>
                  </a:lnTo>
                  <a:cubicBezTo>
                    <a:pt x="5136" y="11396"/>
                    <a:pt x="5273" y="11396"/>
                    <a:pt x="5433" y="11373"/>
                  </a:cubicBezTo>
                  <a:cubicBezTo>
                    <a:pt x="5433" y="11373"/>
                    <a:pt x="5455" y="11350"/>
                    <a:pt x="5433" y="11350"/>
                  </a:cubicBezTo>
                  <a:cubicBezTo>
                    <a:pt x="5410" y="11305"/>
                    <a:pt x="5364" y="11259"/>
                    <a:pt x="5318" y="11213"/>
                  </a:cubicBezTo>
                  <a:cubicBezTo>
                    <a:pt x="5255" y="11150"/>
                    <a:pt x="5185" y="11136"/>
                    <a:pt x="5115" y="11136"/>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5"/>
            <p:cNvSpPr/>
            <p:nvPr/>
          </p:nvSpPr>
          <p:spPr>
            <a:xfrm>
              <a:off x="1487800" y="3287450"/>
              <a:ext cx="232850" cy="284775"/>
            </a:xfrm>
            <a:custGeom>
              <a:avLst/>
              <a:gdLst/>
              <a:ahLst/>
              <a:cxnLst/>
              <a:rect l="l" t="t" r="r" b="b"/>
              <a:pathLst>
                <a:path w="9314" h="11391" extrusionOk="0">
                  <a:moveTo>
                    <a:pt x="4657" y="1"/>
                  </a:moveTo>
                  <a:cubicBezTo>
                    <a:pt x="1781" y="1"/>
                    <a:pt x="0" y="1279"/>
                    <a:pt x="137" y="3858"/>
                  </a:cubicBezTo>
                  <a:cubicBezTo>
                    <a:pt x="320" y="7351"/>
                    <a:pt x="2237" y="11391"/>
                    <a:pt x="4657" y="11391"/>
                  </a:cubicBezTo>
                  <a:cubicBezTo>
                    <a:pt x="7076" y="11391"/>
                    <a:pt x="8994" y="7351"/>
                    <a:pt x="9176" y="3858"/>
                  </a:cubicBezTo>
                  <a:cubicBezTo>
                    <a:pt x="9313" y="1279"/>
                    <a:pt x="7533" y="1"/>
                    <a:pt x="4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 name="Google Shape;224;p5"/>
            <p:cNvSpPr/>
            <p:nvPr/>
          </p:nvSpPr>
          <p:spPr>
            <a:xfrm>
              <a:off x="1484375" y="3293725"/>
              <a:ext cx="227125" cy="285925"/>
            </a:xfrm>
            <a:custGeom>
              <a:avLst/>
              <a:gdLst/>
              <a:ahLst/>
              <a:cxnLst/>
              <a:rect l="l" t="t" r="r" b="b"/>
              <a:pathLst>
                <a:path w="9085" h="11437" extrusionOk="0">
                  <a:moveTo>
                    <a:pt x="5091" y="1"/>
                  </a:moveTo>
                  <a:cubicBezTo>
                    <a:pt x="5091" y="24"/>
                    <a:pt x="5068" y="24"/>
                    <a:pt x="5045" y="24"/>
                  </a:cubicBezTo>
                  <a:cubicBezTo>
                    <a:pt x="5068" y="47"/>
                    <a:pt x="5068" y="47"/>
                    <a:pt x="5068" y="69"/>
                  </a:cubicBezTo>
                  <a:cubicBezTo>
                    <a:pt x="5136" y="161"/>
                    <a:pt x="5250" y="138"/>
                    <a:pt x="5342" y="184"/>
                  </a:cubicBezTo>
                  <a:cubicBezTo>
                    <a:pt x="5410" y="184"/>
                    <a:pt x="5501" y="138"/>
                    <a:pt x="5570" y="115"/>
                  </a:cubicBezTo>
                  <a:cubicBezTo>
                    <a:pt x="5570" y="115"/>
                    <a:pt x="5570" y="92"/>
                    <a:pt x="5570" y="92"/>
                  </a:cubicBezTo>
                  <a:cubicBezTo>
                    <a:pt x="5547" y="69"/>
                    <a:pt x="5501" y="47"/>
                    <a:pt x="5479" y="47"/>
                  </a:cubicBezTo>
                  <a:lnTo>
                    <a:pt x="5273" y="47"/>
                  </a:lnTo>
                  <a:cubicBezTo>
                    <a:pt x="5227" y="47"/>
                    <a:pt x="5159" y="24"/>
                    <a:pt x="5091" y="1"/>
                  </a:cubicBezTo>
                  <a:close/>
                  <a:moveTo>
                    <a:pt x="4109" y="1"/>
                  </a:moveTo>
                  <a:cubicBezTo>
                    <a:pt x="3949" y="24"/>
                    <a:pt x="3812" y="24"/>
                    <a:pt x="3675" y="47"/>
                  </a:cubicBezTo>
                  <a:cubicBezTo>
                    <a:pt x="3653" y="47"/>
                    <a:pt x="3653" y="69"/>
                    <a:pt x="3653" y="69"/>
                  </a:cubicBezTo>
                  <a:cubicBezTo>
                    <a:pt x="3698" y="115"/>
                    <a:pt x="3721" y="161"/>
                    <a:pt x="3767" y="206"/>
                  </a:cubicBezTo>
                  <a:cubicBezTo>
                    <a:pt x="3830" y="270"/>
                    <a:pt x="3900" y="284"/>
                    <a:pt x="3974" y="284"/>
                  </a:cubicBezTo>
                  <a:cubicBezTo>
                    <a:pt x="4033" y="284"/>
                    <a:pt x="4094" y="275"/>
                    <a:pt x="4155" y="275"/>
                  </a:cubicBezTo>
                  <a:cubicBezTo>
                    <a:pt x="4200" y="275"/>
                    <a:pt x="4246" y="206"/>
                    <a:pt x="4292" y="184"/>
                  </a:cubicBezTo>
                  <a:cubicBezTo>
                    <a:pt x="4337" y="138"/>
                    <a:pt x="4337" y="115"/>
                    <a:pt x="4360" y="69"/>
                  </a:cubicBezTo>
                  <a:cubicBezTo>
                    <a:pt x="4383" y="47"/>
                    <a:pt x="4360" y="24"/>
                    <a:pt x="4337" y="24"/>
                  </a:cubicBezTo>
                  <a:lnTo>
                    <a:pt x="4109" y="24"/>
                  </a:lnTo>
                  <a:cubicBezTo>
                    <a:pt x="4109" y="1"/>
                    <a:pt x="4109" y="1"/>
                    <a:pt x="4109" y="1"/>
                  </a:cubicBezTo>
                  <a:close/>
                  <a:moveTo>
                    <a:pt x="2952" y="154"/>
                  </a:moveTo>
                  <a:cubicBezTo>
                    <a:pt x="2928" y="154"/>
                    <a:pt x="2895" y="184"/>
                    <a:pt x="2876" y="184"/>
                  </a:cubicBezTo>
                  <a:cubicBezTo>
                    <a:pt x="2762" y="184"/>
                    <a:pt x="2671" y="229"/>
                    <a:pt x="2534" y="252"/>
                  </a:cubicBezTo>
                  <a:cubicBezTo>
                    <a:pt x="2511" y="252"/>
                    <a:pt x="2466" y="275"/>
                    <a:pt x="2420" y="298"/>
                  </a:cubicBezTo>
                  <a:cubicBezTo>
                    <a:pt x="2466" y="320"/>
                    <a:pt x="2488" y="366"/>
                    <a:pt x="2534" y="366"/>
                  </a:cubicBezTo>
                  <a:cubicBezTo>
                    <a:pt x="2581" y="375"/>
                    <a:pt x="2631" y="385"/>
                    <a:pt x="2682" y="385"/>
                  </a:cubicBezTo>
                  <a:cubicBezTo>
                    <a:pt x="2756" y="385"/>
                    <a:pt x="2832" y="365"/>
                    <a:pt x="2899" y="298"/>
                  </a:cubicBezTo>
                  <a:cubicBezTo>
                    <a:pt x="2922" y="275"/>
                    <a:pt x="2968" y="229"/>
                    <a:pt x="3013" y="184"/>
                  </a:cubicBezTo>
                  <a:cubicBezTo>
                    <a:pt x="2991" y="161"/>
                    <a:pt x="2991" y="161"/>
                    <a:pt x="2968" y="161"/>
                  </a:cubicBezTo>
                  <a:cubicBezTo>
                    <a:pt x="2963" y="156"/>
                    <a:pt x="2958" y="154"/>
                    <a:pt x="2952" y="154"/>
                  </a:cubicBezTo>
                  <a:close/>
                  <a:moveTo>
                    <a:pt x="7099" y="480"/>
                  </a:moveTo>
                  <a:cubicBezTo>
                    <a:pt x="7099" y="503"/>
                    <a:pt x="7099" y="503"/>
                    <a:pt x="7099" y="503"/>
                  </a:cubicBezTo>
                  <a:cubicBezTo>
                    <a:pt x="7168" y="572"/>
                    <a:pt x="7236" y="663"/>
                    <a:pt x="7350" y="663"/>
                  </a:cubicBezTo>
                  <a:cubicBezTo>
                    <a:pt x="7373" y="663"/>
                    <a:pt x="7419" y="686"/>
                    <a:pt x="7442" y="686"/>
                  </a:cubicBezTo>
                  <a:cubicBezTo>
                    <a:pt x="7464" y="663"/>
                    <a:pt x="7464" y="663"/>
                    <a:pt x="7464" y="663"/>
                  </a:cubicBezTo>
                  <a:cubicBezTo>
                    <a:pt x="7350" y="594"/>
                    <a:pt x="7236" y="549"/>
                    <a:pt x="7145" y="480"/>
                  </a:cubicBezTo>
                  <a:close/>
                  <a:moveTo>
                    <a:pt x="5924" y="106"/>
                  </a:moveTo>
                  <a:cubicBezTo>
                    <a:pt x="5887" y="106"/>
                    <a:pt x="5837" y="122"/>
                    <a:pt x="5821" y="138"/>
                  </a:cubicBezTo>
                  <a:cubicBezTo>
                    <a:pt x="5775" y="184"/>
                    <a:pt x="5730" y="229"/>
                    <a:pt x="5730" y="320"/>
                  </a:cubicBezTo>
                  <a:cubicBezTo>
                    <a:pt x="5730" y="366"/>
                    <a:pt x="5730" y="412"/>
                    <a:pt x="5707" y="457"/>
                  </a:cubicBezTo>
                  <a:cubicBezTo>
                    <a:pt x="5707" y="549"/>
                    <a:pt x="5752" y="640"/>
                    <a:pt x="5821" y="686"/>
                  </a:cubicBezTo>
                  <a:cubicBezTo>
                    <a:pt x="5877" y="742"/>
                    <a:pt x="5934" y="783"/>
                    <a:pt x="6015" y="783"/>
                  </a:cubicBezTo>
                  <a:cubicBezTo>
                    <a:pt x="6033" y="783"/>
                    <a:pt x="6052" y="781"/>
                    <a:pt x="6072" y="777"/>
                  </a:cubicBezTo>
                  <a:lnTo>
                    <a:pt x="6095" y="777"/>
                  </a:lnTo>
                  <a:cubicBezTo>
                    <a:pt x="6119" y="784"/>
                    <a:pt x="6142" y="787"/>
                    <a:pt x="6164" y="787"/>
                  </a:cubicBezTo>
                  <a:cubicBezTo>
                    <a:pt x="6283" y="787"/>
                    <a:pt x="6360" y="688"/>
                    <a:pt x="6437" y="572"/>
                  </a:cubicBezTo>
                  <a:cubicBezTo>
                    <a:pt x="6460" y="572"/>
                    <a:pt x="6460" y="549"/>
                    <a:pt x="6460" y="549"/>
                  </a:cubicBezTo>
                  <a:cubicBezTo>
                    <a:pt x="6460" y="457"/>
                    <a:pt x="6460" y="389"/>
                    <a:pt x="6460" y="298"/>
                  </a:cubicBezTo>
                  <a:cubicBezTo>
                    <a:pt x="6460" y="252"/>
                    <a:pt x="6437" y="229"/>
                    <a:pt x="6392" y="206"/>
                  </a:cubicBezTo>
                  <a:cubicBezTo>
                    <a:pt x="6300" y="206"/>
                    <a:pt x="6232" y="206"/>
                    <a:pt x="6163" y="161"/>
                  </a:cubicBezTo>
                  <a:cubicBezTo>
                    <a:pt x="6143" y="147"/>
                    <a:pt x="6123" y="144"/>
                    <a:pt x="6102" y="144"/>
                  </a:cubicBezTo>
                  <a:cubicBezTo>
                    <a:pt x="6081" y="144"/>
                    <a:pt x="6059" y="148"/>
                    <a:pt x="6038" y="148"/>
                  </a:cubicBezTo>
                  <a:cubicBezTo>
                    <a:pt x="6011" y="148"/>
                    <a:pt x="5984" y="142"/>
                    <a:pt x="5958" y="115"/>
                  </a:cubicBezTo>
                  <a:cubicBezTo>
                    <a:pt x="5951" y="108"/>
                    <a:pt x="5939" y="106"/>
                    <a:pt x="5924" y="106"/>
                  </a:cubicBezTo>
                  <a:close/>
                  <a:moveTo>
                    <a:pt x="4748" y="138"/>
                  </a:moveTo>
                  <a:cubicBezTo>
                    <a:pt x="4543" y="138"/>
                    <a:pt x="4360" y="298"/>
                    <a:pt x="4383" y="526"/>
                  </a:cubicBezTo>
                  <a:cubicBezTo>
                    <a:pt x="4383" y="731"/>
                    <a:pt x="4543" y="891"/>
                    <a:pt x="4748" y="891"/>
                  </a:cubicBezTo>
                  <a:cubicBezTo>
                    <a:pt x="4976" y="891"/>
                    <a:pt x="5136" y="709"/>
                    <a:pt x="5113" y="526"/>
                  </a:cubicBezTo>
                  <a:cubicBezTo>
                    <a:pt x="5136" y="320"/>
                    <a:pt x="4976" y="138"/>
                    <a:pt x="4748" y="138"/>
                  </a:cubicBezTo>
                  <a:close/>
                  <a:moveTo>
                    <a:pt x="3424" y="252"/>
                  </a:moveTo>
                  <a:cubicBezTo>
                    <a:pt x="3310" y="252"/>
                    <a:pt x="3219" y="275"/>
                    <a:pt x="3150" y="343"/>
                  </a:cubicBezTo>
                  <a:cubicBezTo>
                    <a:pt x="3082" y="435"/>
                    <a:pt x="3036" y="503"/>
                    <a:pt x="3036" y="617"/>
                  </a:cubicBezTo>
                  <a:cubicBezTo>
                    <a:pt x="3036" y="731"/>
                    <a:pt x="3059" y="800"/>
                    <a:pt x="3150" y="891"/>
                  </a:cubicBezTo>
                  <a:cubicBezTo>
                    <a:pt x="3219" y="960"/>
                    <a:pt x="3287" y="982"/>
                    <a:pt x="3401" y="982"/>
                  </a:cubicBezTo>
                  <a:cubicBezTo>
                    <a:pt x="3516" y="982"/>
                    <a:pt x="3584" y="960"/>
                    <a:pt x="3653" y="891"/>
                  </a:cubicBezTo>
                  <a:cubicBezTo>
                    <a:pt x="3744" y="800"/>
                    <a:pt x="3789" y="731"/>
                    <a:pt x="3767" y="640"/>
                  </a:cubicBezTo>
                  <a:cubicBezTo>
                    <a:pt x="3767" y="412"/>
                    <a:pt x="3630" y="252"/>
                    <a:pt x="3424" y="252"/>
                  </a:cubicBezTo>
                  <a:close/>
                  <a:moveTo>
                    <a:pt x="2146" y="389"/>
                  </a:moveTo>
                  <a:cubicBezTo>
                    <a:pt x="2123" y="389"/>
                    <a:pt x="2078" y="412"/>
                    <a:pt x="2032" y="435"/>
                  </a:cubicBezTo>
                  <a:cubicBezTo>
                    <a:pt x="1963" y="457"/>
                    <a:pt x="1895" y="503"/>
                    <a:pt x="1826" y="526"/>
                  </a:cubicBezTo>
                  <a:cubicBezTo>
                    <a:pt x="1712" y="549"/>
                    <a:pt x="1667" y="731"/>
                    <a:pt x="1712" y="845"/>
                  </a:cubicBezTo>
                  <a:cubicBezTo>
                    <a:pt x="1758" y="960"/>
                    <a:pt x="1826" y="1051"/>
                    <a:pt x="1941" y="1097"/>
                  </a:cubicBezTo>
                  <a:cubicBezTo>
                    <a:pt x="1987" y="1110"/>
                    <a:pt x="2036" y="1117"/>
                    <a:pt x="2083" y="1117"/>
                  </a:cubicBezTo>
                  <a:cubicBezTo>
                    <a:pt x="2197" y="1117"/>
                    <a:pt x="2303" y="1073"/>
                    <a:pt x="2351" y="960"/>
                  </a:cubicBezTo>
                  <a:cubicBezTo>
                    <a:pt x="2397" y="891"/>
                    <a:pt x="2443" y="823"/>
                    <a:pt x="2420" y="754"/>
                  </a:cubicBezTo>
                  <a:cubicBezTo>
                    <a:pt x="2420" y="594"/>
                    <a:pt x="2306" y="435"/>
                    <a:pt x="2146" y="389"/>
                  </a:cubicBezTo>
                  <a:close/>
                  <a:moveTo>
                    <a:pt x="7784" y="868"/>
                  </a:moveTo>
                  <a:cubicBezTo>
                    <a:pt x="7784" y="868"/>
                    <a:pt x="7761" y="891"/>
                    <a:pt x="7761" y="891"/>
                  </a:cubicBezTo>
                  <a:cubicBezTo>
                    <a:pt x="7784" y="937"/>
                    <a:pt x="7761" y="1005"/>
                    <a:pt x="7784" y="1074"/>
                  </a:cubicBezTo>
                  <a:cubicBezTo>
                    <a:pt x="7830" y="1142"/>
                    <a:pt x="7921" y="1188"/>
                    <a:pt x="7989" y="1256"/>
                  </a:cubicBezTo>
                  <a:cubicBezTo>
                    <a:pt x="7997" y="1264"/>
                    <a:pt x="8007" y="1266"/>
                    <a:pt x="8017" y="1266"/>
                  </a:cubicBezTo>
                  <a:cubicBezTo>
                    <a:pt x="8038" y="1266"/>
                    <a:pt x="8058" y="1256"/>
                    <a:pt x="8058" y="1256"/>
                  </a:cubicBezTo>
                  <a:lnTo>
                    <a:pt x="8172" y="1256"/>
                  </a:lnTo>
                  <a:cubicBezTo>
                    <a:pt x="8195" y="1256"/>
                    <a:pt x="8195" y="1233"/>
                    <a:pt x="8195" y="1233"/>
                  </a:cubicBezTo>
                  <a:cubicBezTo>
                    <a:pt x="8081" y="1142"/>
                    <a:pt x="8012" y="1005"/>
                    <a:pt x="7875" y="960"/>
                  </a:cubicBezTo>
                  <a:cubicBezTo>
                    <a:pt x="7852" y="937"/>
                    <a:pt x="7830" y="891"/>
                    <a:pt x="7807" y="868"/>
                  </a:cubicBezTo>
                  <a:close/>
                  <a:moveTo>
                    <a:pt x="6825" y="640"/>
                  </a:moveTo>
                  <a:cubicBezTo>
                    <a:pt x="6620" y="640"/>
                    <a:pt x="6460" y="800"/>
                    <a:pt x="6460" y="1028"/>
                  </a:cubicBezTo>
                  <a:cubicBezTo>
                    <a:pt x="6460" y="1233"/>
                    <a:pt x="6620" y="1393"/>
                    <a:pt x="6825" y="1393"/>
                  </a:cubicBezTo>
                  <a:cubicBezTo>
                    <a:pt x="7053" y="1393"/>
                    <a:pt x="7213" y="1211"/>
                    <a:pt x="7190" y="1028"/>
                  </a:cubicBezTo>
                  <a:cubicBezTo>
                    <a:pt x="7213" y="823"/>
                    <a:pt x="7053" y="640"/>
                    <a:pt x="6825" y="640"/>
                  </a:cubicBezTo>
                  <a:close/>
                  <a:moveTo>
                    <a:pt x="5479" y="754"/>
                  </a:moveTo>
                  <a:cubicBezTo>
                    <a:pt x="5273" y="754"/>
                    <a:pt x="5113" y="914"/>
                    <a:pt x="5113" y="1119"/>
                  </a:cubicBezTo>
                  <a:cubicBezTo>
                    <a:pt x="5113" y="1325"/>
                    <a:pt x="5273" y="1485"/>
                    <a:pt x="5501" y="1485"/>
                  </a:cubicBezTo>
                  <a:cubicBezTo>
                    <a:pt x="5518" y="1489"/>
                    <a:pt x="5533" y="1490"/>
                    <a:pt x="5548" y="1490"/>
                  </a:cubicBezTo>
                  <a:cubicBezTo>
                    <a:pt x="5617" y="1490"/>
                    <a:pt x="5673" y="1450"/>
                    <a:pt x="5730" y="1393"/>
                  </a:cubicBezTo>
                  <a:cubicBezTo>
                    <a:pt x="5821" y="1325"/>
                    <a:pt x="5867" y="1233"/>
                    <a:pt x="5867" y="1142"/>
                  </a:cubicBezTo>
                  <a:cubicBezTo>
                    <a:pt x="5867" y="1028"/>
                    <a:pt x="5821" y="937"/>
                    <a:pt x="5752" y="868"/>
                  </a:cubicBezTo>
                  <a:cubicBezTo>
                    <a:pt x="5661" y="777"/>
                    <a:pt x="5593" y="754"/>
                    <a:pt x="5479" y="754"/>
                  </a:cubicBezTo>
                  <a:close/>
                  <a:moveTo>
                    <a:pt x="4132" y="891"/>
                  </a:moveTo>
                  <a:cubicBezTo>
                    <a:pt x="3949" y="891"/>
                    <a:pt x="3767" y="1074"/>
                    <a:pt x="3767" y="1256"/>
                  </a:cubicBezTo>
                  <a:cubicBezTo>
                    <a:pt x="3789" y="1485"/>
                    <a:pt x="3949" y="1622"/>
                    <a:pt x="4132" y="1622"/>
                  </a:cubicBezTo>
                  <a:cubicBezTo>
                    <a:pt x="4337" y="1622"/>
                    <a:pt x="4520" y="1439"/>
                    <a:pt x="4520" y="1256"/>
                  </a:cubicBezTo>
                  <a:cubicBezTo>
                    <a:pt x="4497" y="1028"/>
                    <a:pt x="4337" y="891"/>
                    <a:pt x="4132" y="891"/>
                  </a:cubicBezTo>
                  <a:close/>
                  <a:moveTo>
                    <a:pt x="8560" y="1667"/>
                  </a:moveTo>
                  <a:cubicBezTo>
                    <a:pt x="8560" y="1667"/>
                    <a:pt x="8537" y="1667"/>
                    <a:pt x="8537" y="1690"/>
                  </a:cubicBezTo>
                  <a:lnTo>
                    <a:pt x="8560" y="1690"/>
                  </a:lnTo>
                  <a:cubicBezTo>
                    <a:pt x="8560" y="1690"/>
                    <a:pt x="8560" y="1667"/>
                    <a:pt x="8560" y="1667"/>
                  </a:cubicBezTo>
                  <a:close/>
                  <a:moveTo>
                    <a:pt x="2808" y="982"/>
                  </a:moveTo>
                  <a:cubicBezTo>
                    <a:pt x="2762" y="982"/>
                    <a:pt x="2580" y="1051"/>
                    <a:pt x="2557" y="1097"/>
                  </a:cubicBezTo>
                  <a:cubicBezTo>
                    <a:pt x="2488" y="1165"/>
                    <a:pt x="2443" y="1256"/>
                    <a:pt x="2420" y="1348"/>
                  </a:cubicBezTo>
                  <a:cubicBezTo>
                    <a:pt x="2420" y="1462"/>
                    <a:pt x="2488" y="1553"/>
                    <a:pt x="2534" y="1599"/>
                  </a:cubicBezTo>
                  <a:cubicBezTo>
                    <a:pt x="2603" y="1667"/>
                    <a:pt x="2694" y="1713"/>
                    <a:pt x="2785" y="1736"/>
                  </a:cubicBezTo>
                  <a:cubicBezTo>
                    <a:pt x="2831" y="1736"/>
                    <a:pt x="3013" y="1667"/>
                    <a:pt x="3036" y="1622"/>
                  </a:cubicBezTo>
                  <a:cubicBezTo>
                    <a:pt x="3105" y="1553"/>
                    <a:pt x="3150" y="1462"/>
                    <a:pt x="3173" y="1370"/>
                  </a:cubicBezTo>
                  <a:cubicBezTo>
                    <a:pt x="3173" y="1256"/>
                    <a:pt x="3128" y="1165"/>
                    <a:pt x="3059" y="1097"/>
                  </a:cubicBezTo>
                  <a:cubicBezTo>
                    <a:pt x="2991" y="1051"/>
                    <a:pt x="2899" y="982"/>
                    <a:pt x="2808" y="982"/>
                  </a:cubicBezTo>
                  <a:close/>
                  <a:moveTo>
                    <a:pt x="8583" y="1736"/>
                  </a:moveTo>
                  <a:cubicBezTo>
                    <a:pt x="8583" y="1736"/>
                    <a:pt x="8583" y="1736"/>
                    <a:pt x="8583" y="1758"/>
                  </a:cubicBezTo>
                  <a:cubicBezTo>
                    <a:pt x="8583" y="1758"/>
                    <a:pt x="8606" y="1736"/>
                    <a:pt x="8606" y="1736"/>
                  </a:cubicBezTo>
                  <a:close/>
                  <a:moveTo>
                    <a:pt x="1461" y="1165"/>
                  </a:moveTo>
                  <a:cubicBezTo>
                    <a:pt x="1256" y="1165"/>
                    <a:pt x="1119" y="1279"/>
                    <a:pt x="1119" y="1485"/>
                  </a:cubicBezTo>
                  <a:cubicBezTo>
                    <a:pt x="1119" y="1690"/>
                    <a:pt x="1233" y="1827"/>
                    <a:pt x="1461" y="1827"/>
                  </a:cubicBezTo>
                  <a:cubicBezTo>
                    <a:pt x="1667" y="1827"/>
                    <a:pt x="1781" y="1713"/>
                    <a:pt x="1781" y="1485"/>
                  </a:cubicBezTo>
                  <a:cubicBezTo>
                    <a:pt x="1781" y="1279"/>
                    <a:pt x="1667" y="1165"/>
                    <a:pt x="1461" y="1165"/>
                  </a:cubicBezTo>
                  <a:close/>
                  <a:moveTo>
                    <a:pt x="7465" y="1250"/>
                  </a:moveTo>
                  <a:cubicBezTo>
                    <a:pt x="7395" y="1250"/>
                    <a:pt x="7338" y="1295"/>
                    <a:pt x="7282" y="1370"/>
                  </a:cubicBezTo>
                  <a:cubicBezTo>
                    <a:pt x="7190" y="1439"/>
                    <a:pt x="7168" y="1530"/>
                    <a:pt x="7168" y="1644"/>
                  </a:cubicBezTo>
                  <a:cubicBezTo>
                    <a:pt x="7168" y="1736"/>
                    <a:pt x="7190" y="1827"/>
                    <a:pt x="7282" y="1895"/>
                  </a:cubicBezTo>
                  <a:cubicBezTo>
                    <a:pt x="7350" y="1964"/>
                    <a:pt x="7419" y="1987"/>
                    <a:pt x="7533" y="1987"/>
                  </a:cubicBezTo>
                  <a:cubicBezTo>
                    <a:pt x="7647" y="1987"/>
                    <a:pt x="7715" y="1964"/>
                    <a:pt x="7784" y="1895"/>
                  </a:cubicBezTo>
                  <a:cubicBezTo>
                    <a:pt x="7875" y="1804"/>
                    <a:pt x="7898" y="1736"/>
                    <a:pt x="7898" y="1622"/>
                  </a:cubicBezTo>
                  <a:cubicBezTo>
                    <a:pt x="7898" y="1507"/>
                    <a:pt x="7875" y="1439"/>
                    <a:pt x="7784" y="1370"/>
                  </a:cubicBezTo>
                  <a:cubicBezTo>
                    <a:pt x="7693" y="1279"/>
                    <a:pt x="7670" y="1256"/>
                    <a:pt x="7510" y="1256"/>
                  </a:cubicBezTo>
                  <a:cubicBezTo>
                    <a:pt x="7494" y="1252"/>
                    <a:pt x="7479" y="1250"/>
                    <a:pt x="7465" y="1250"/>
                  </a:cubicBezTo>
                  <a:close/>
                  <a:moveTo>
                    <a:pt x="6163" y="1348"/>
                  </a:moveTo>
                  <a:cubicBezTo>
                    <a:pt x="5958" y="1370"/>
                    <a:pt x="5821" y="1507"/>
                    <a:pt x="5821" y="1736"/>
                  </a:cubicBezTo>
                  <a:cubicBezTo>
                    <a:pt x="5821" y="1941"/>
                    <a:pt x="5981" y="2101"/>
                    <a:pt x="6209" y="2101"/>
                  </a:cubicBezTo>
                  <a:cubicBezTo>
                    <a:pt x="6414" y="2078"/>
                    <a:pt x="6551" y="1941"/>
                    <a:pt x="6551" y="1713"/>
                  </a:cubicBezTo>
                  <a:cubicBezTo>
                    <a:pt x="6551" y="1507"/>
                    <a:pt x="6392" y="1348"/>
                    <a:pt x="6163" y="1348"/>
                  </a:cubicBezTo>
                  <a:close/>
                  <a:moveTo>
                    <a:pt x="4888" y="1501"/>
                  </a:moveTo>
                  <a:cubicBezTo>
                    <a:pt x="4872" y="1501"/>
                    <a:pt x="4856" y="1503"/>
                    <a:pt x="4839" y="1507"/>
                  </a:cubicBezTo>
                  <a:cubicBezTo>
                    <a:pt x="4748" y="1507"/>
                    <a:pt x="4657" y="1530"/>
                    <a:pt x="4588" y="1599"/>
                  </a:cubicBezTo>
                  <a:cubicBezTo>
                    <a:pt x="4543" y="1644"/>
                    <a:pt x="4474" y="1827"/>
                    <a:pt x="4474" y="1873"/>
                  </a:cubicBezTo>
                  <a:cubicBezTo>
                    <a:pt x="4497" y="1964"/>
                    <a:pt x="4520" y="2055"/>
                    <a:pt x="4588" y="2124"/>
                  </a:cubicBezTo>
                  <a:cubicBezTo>
                    <a:pt x="4663" y="2180"/>
                    <a:pt x="4739" y="2221"/>
                    <a:pt x="4814" y="2221"/>
                  </a:cubicBezTo>
                  <a:cubicBezTo>
                    <a:pt x="4830" y="2221"/>
                    <a:pt x="4846" y="2219"/>
                    <a:pt x="4862" y="2215"/>
                  </a:cubicBezTo>
                  <a:cubicBezTo>
                    <a:pt x="4954" y="2215"/>
                    <a:pt x="5045" y="2192"/>
                    <a:pt x="5113" y="2124"/>
                  </a:cubicBezTo>
                  <a:cubicBezTo>
                    <a:pt x="5182" y="2032"/>
                    <a:pt x="5182" y="1941"/>
                    <a:pt x="5227" y="1850"/>
                  </a:cubicBezTo>
                  <a:cubicBezTo>
                    <a:pt x="5182" y="1758"/>
                    <a:pt x="5182" y="1667"/>
                    <a:pt x="5091" y="1599"/>
                  </a:cubicBezTo>
                  <a:cubicBezTo>
                    <a:pt x="5034" y="1542"/>
                    <a:pt x="4962" y="1501"/>
                    <a:pt x="4888" y="1501"/>
                  </a:cubicBezTo>
                  <a:close/>
                  <a:moveTo>
                    <a:pt x="3538" y="1622"/>
                  </a:moveTo>
                  <a:cubicBezTo>
                    <a:pt x="3333" y="1622"/>
                    <a:pt x="3196" y="1758"/>
                    <a:pt x="3196" y="1964"/>
                  </a:cubicBezTo>
                  <a:cubicBezTo>
                    <a:pt x="3196" y="2169"/>
                    <a:pt x="3333" y="2306"/>
                    <a:pt x="3538" y="2306"/>
                  </a:cubicBezTo>
                  <a:cubicBezTo>
                    <a:pt x="3744" y="2306"/>
                    <a:pt x="3881" y="2169"/>
                    <a:pt x="3881" y="1964"/>
                  </a:cubicBezTo>
                  <a:cubicBezTo>
                    <a:pt x="3881" y="1758"/>
                    <a:pt x="3744" y="1622"/>
                    <a:pt x="3538" y="1622"/>
                  </a:cubicBezTo>
                  <a:close/>
                  <a:moveTo>
                    <a:pt x="2192" y="1758"/>
                  </a:moveTo>
                  <a:cubicBezTo>
                    <a:pt x="1986" y="1758"/>
                    <a:pt x="1849" y="1895"/>
                    <a:pt x="1849" y="2101"/>
                  </a:cubicBezTo>
                  <a:cubicBezTo>
                    <a:pt x="1849" y="2306"/>
                    <a:pt x="1986" y="2420"/>
                    <a:pt x="2192" y="2420"/>
                  </a:cubicBezTo>
                  <a:cubicBezTo>
                    <a:pt x="2397" y="2420"/>
                    <a:pt x="2534" y="2306"/>
                    <a:pt x="2534" y="2101"/>
                  </a:cubicBezTo>
                  <a:cubicBezTo>
                    <a:pt x="2534" y="1895"/>
                    <a:pt x="2397" y="1758"/>
                    <a:pt x="2192" y="1758"/>
                  </a:cubicBezTo>
                  <a:close/>
                  <a:moveTo>
                    <a:pt x="889" y="1870"/>
                  </a:moveTo>
                  <a:cubicBezTo>
                    <a:pt x="875" y="1870"/>
                    <a:pt x="860" y="1871"/>
                    <a:pt x="845" y="1873"/>
                  </a:cubicBezTo>
                  <a:cubicBezTo>
                    <a:pt x="640" y="1873"/>
                    <a:pt x="503" y="2010"/>
                    <a:pt x="525" y="2215"/>
                  </a:cubicBezTo>
                  <a:cubicBezTo>
                    <a:pt x="525" y="2398"/>
                    <a:pt x="685" y="2535"/>
                    <a:pt x="868" y="2535"/>
                  </a:cubicBezTo>
                  <a:cubicBezTo>
                    <a:pt x="1050" y="2512"/>
                    <a:pt x="1187" y="2420"/>
                    <a:pt x="1187" y="2169"/>
                  </a:cubicBezTo>
                  <a:cubicBezTo>
                    <a:pt x="1166" y="2000"/>
                    <a:pt x="1067" y="1870"/>
                    <a:pt x="889" y="1870"/>
                  </a:cubicBezTo>
                  <a:close/>
                  <a:moveTo>
                    <a:pt x="8263" y="1850"/>
                  </a:moveTo>
                  <a:cubicBezTo>
                    <a:pt x="8058" y="1873"/>
                    <a:pt x="7898" y="2032"/>
                    <a:pt x="7898" y="2238"/>
                  </a:cubicBezTo>
                  <a:cubicBezTo>
                    <a:pt x="7898" y="2443"/>
                    <a:pt x="8058" y="2603"/>
                    <a:pt x="8263" y="2603"/>
                  </a:cubicBezTo>
                  <a:cubicBezTo>
                    <a:pt x="8491" y="2603"/>
                    <a:pt x="8651" y="2443"/>
                    <a:pt x="8628" y="2215"/>
                  </a:cubicBezTo>
                  <a:cubicBezTo>
                    <a:pt x="8628" y="2010"/>
                    <a:pt x="8491" y="1873"/>
                    <a:pt x="8263" y="1850"/>
                  </a:cubicBezTo>
                  <a:close/>
                  <a:moveTo>
                    <a:pt x="6917" y="1987"/>
                  </a:moveTo>
                  <a:cubicBezTo>
                    <a:pt x="6825" y="2032"/>
                    <a:pt x="6711" y="2032"/>
                    <a:pt x="6665" y="2124"/>
                  </a:cubicBezTo>
                  <a:cubicBezTo>
                    <a:pt x="6597" y="2192"/>
                    <a:pt x="6551" y="2283"/>
                    <a:pt x="6574" y="2375"/>
                  </a:cubicBezTo>
                  <a:cubicBezTo>
                    <a:pt x="6574" y="2466"/>
                    <a:pt x="6597" y="2557"/>
                    <a:pt x="6665" y="2626"/>
                  </a:cubicBezTo>
                  <a:cubicBezTo>
                    <a:pt x="6711" y="2671"/>
                    <a:pt x="6894" y="2740"/>
                    <a:pt x="6939" y="2740"/>
                  </a:cubicBezTo>
                  <a:cubicBezTo>
                    <a:pt x="7031" y="2717"/>
                    <a:pt x="7122" y="2694"/>
                    <a:pt x="7190" y="2603"/>
                  </a:cubicBezTo>
                  <a:cubicBezTo>
                    <a:pt x="7259" y="2535"/>
                    <a:pt x="7305" y="2443"/>
                    <a:pt x="7282" y="2352"/>
                  </a:cubicBezTo>
                  <a:cubicBezTo>
                    <a:pt x="7282" y="2261"/>
                    <a:pt x="7259" y="2169"/>
                    <a:pt x="7190" y="2101"/>
                  </a:cubicBezTo>
                  <a:cubicBezTo>
                    <a:pt x="7099" y="2032"/>
                    <a:pt x="7008" y="2032"/>
                    <a:pt x="6917" y="1987"/>
                  </a:cubicBezTo>
                  <a:close/>
                  <a:moveTo>
                    <a:pt x="5593" y="2101"/>
                  </a:moveTo>
                  <a:cubicBezTo>
                    <a:pt x="5547" y="2101"/>
                    <a:pt x="5479" y="2124"/>
                    <a:pt x="5433" y="2124"/>
                  </a:cubicBezTo>
                  <a:cubicBezTo>
                    <a:pt x="5364" y="2169"/>
                    <a:pt x="5319" y="2238"/>
                    <a:pt x="5273" y="2283"/>
                  </a:cubicBezTo>
                  <a:cubicBezTo>
                    <a:pt x="5227" y="2329"/>
                    <a:pt x="5273" y="2420"/>
                    <a:pt x="5205" y="2466"/>
                  </a:cubicBezTo>
                  <a:cubicBezTo>
                    <a:pt x="5227" y="2512"/>
                    <a:pt x="5227" y="2580"/>
                    <a:pt x="5250" y="2626"/>
                  </a:cubicBezTo>
                  <a:cubicBezTo>
                    <a:pt x="5296" y="2694"/>
                    <a:pt x="5364" y="2740"/>
                    <a:pt x="5433" y="2786"/>
                  </a:cubicBezTo>
                  <a:cubicBezTo>
                    <a:pt x="5479" y="2808"/>
                    <a:pt x="5547" y="2786"/>
                    <a:pt x="5593" y="2831"/>
                  </a:cubicBezTo>
                  <a:cubicBezTo>
                    <a:pt x="5615" y="2808"/>
                    <a:pt x="5644" y="2808"/>
                    <a:pt x="5670" y="2808"/>
                  </a:cubicBezTo>
                  <a:cubicBezTo>
                    <a:pt x="5695" y="2808"/>
                    <a:pt x="5718" y="2808"/>
                    <a:pt x="5730" y="2786"/>
                  </a:cubicBezTo>
                  <a:cubicBezTo>
                    <a:pt x="5798" y="2740"/>
                    <a:pt x="5867" y="2694"/>
                    <a:pt x="5912" y="2626"/>
                  </a:cubicBezTo>
                  <a:cubicBezTo>
                    <a:pt x="5935" y="2580"/>
                    <a:pt x="5935" y="2512"/>
                    <a:pt x="5935" y="2466"/>
                  </a:cubicBezTo>
                  <a:cubicBezTo>
                    <a:pt x="5935" y="2420"/>
                    <a:pt x="5935" y="2352"/>
                    <a:pt x="5912" y="2306"/>
                  </a:cubicBezTo>
                  <a:cubicBezTo>
                    <a:pt x="5867" y="2261"/>
                    <a:pt x="5821" y="2192"/>
                    <a:pt x="5752" y="2146"/>
                  </a:cubicBezTo>
                  <a:cubicBezTo>
                    <a:pt x="5707" y="2124"/>
                    <a:pt x="5638" y="2101"/>
                    <a:pt x="5593" y="2101"/>
                  </a:cubicBezTo>
                  <a:close/>
                  <a:moveTo>
                    <a:pt x="4246" y="2261"/>
                  </a:moveTo>
                  <a:cubicBezTo>
                    <a:pt x="4041" y="2261"/>
                    <a:pt x="3904" y="2398"/>
                    <a:pt x="3904" y="2603"/>
                  </a:cubicBezTo>
                  <a:cubicBezTo>
                    <a:pt x="3904" y="2808"/>
                    <a:pt x="4041" y="2945"/>
                    <a:pt x="4246" y="2945"/>
                  </a:cubicBezTo>
                  <a:cubicBezTo>
                    <a:pt x="4451" y="2945"/>
                    <a:pt x="4588" y="2808"/>
                    <a:pt x="4588" y="2603"/>
                  </a:cubicBezTo>
                  <a:cubicBezTo>
                    <a:pt x="4588" y="2398"/>
                    <a:pt x="4451" y="2261"/>
                    <a:pt x="4246" y="2261"/>
                  </a:cubicBezTo>
                  <a:close/>
                  <a:moveTo>
                    <a:pt x="2934" y="2373"/>
                  </a:moveTo>
                  <a:cubicBezTo>
                    <a:pt x="2923" y="2373"/>
                    <a:pt x="2911" y="2373"/>
                    <a:pt x="2899" y="2375"/>
                  </a:cubicBezTo>
                  <a:cubicBezTo>
                    <a:pt x="2694" y="2375"/>
                    <a:pt x="2580" y="2512"/>
                    <a:pt x="2557" y="2694"/>
                  </a:cubicBezTo>
                  <a:cubicBezTo>
                    <a:pt x="2557" y="2900"/>
                    <a:pt x="2717" y="3037"/>
                    <a:pt x="2899" y="3037"/>
                  </a:cubicBezTo>
                  <a:cubicBezTo>
                    <a:pt x="3082" y="3037"/>
                    <a:pt x="3242" y="2900"/>
                    <a:pt x="3242" y="2694"/>
                  </a:cubicBezTo>
                  <a:cubicBezTo>
                    <a:pt x="3242" y="2523"/>
                    <a:pt x="3102" y="2373"/>
                    <a:pt x="2934" y="2373"/>
                  </a:cubicBezTo>
                  <a:close/>
                  <a:moveTo>
                    <a:pt x="1598" y="2466"/>
                  </a:moveTo>
                  <a:cubicBezTo>
                    <a:pt x="1438" y="2466"/>
                    <a:pt x="1256" y="2626"/>
                    <a:pt x="1256" y="2808"/>
                  </a:cubicBezTo>
                  <a:cubicBezTo>
                    <a:pt x="1256" y="2945"/>
                    <a:pt x="1416" y="3128"/>
                    <a:pt x="1575" y="3128"/>
                  </a:cubicBezTo>
                  <a:cubicBezTo>
                    <a:pt x="1585" y="3129"/>
                    <a:pt x="1594" y="3130"/>
                    <a:pt x="1603" y="3130"/>
                  </a:cubicBezTo>
                  <a:cubicBezTo>
                    <a:pt x="1756" y="3130"/>
                    <a:pt x="1918" y="2959"/>
                    <a:pt x="1918" y="2808"/>
                  </a:cubicBezTo>
                  <a:cubicBezTo>
                    <a:pt x="1918" y="2649"/>
                    <a:pt x="1758" y="2466"/>
                    <a:pt x="1598" y="2466"/>
                  </a:cubicBezTo>
                  <a:close/>
                  <a:moveTo>
                    <a:pt x="8908" y="2505"/>
                  </a:moveTo>
                  <a:cubicBezTo>
                    <a:pt x="8894" y="2505"/>
                    <a:pt x="8872" y="2516"/>
                    <a:pt x="8834" y="2535"/>
                  </a:cubicBezTo>
                  <a:cubicBezTo>
                    <a:pt x="8651" y="2603"/>
                    <a:pt x="8606" y="2786"/>
                    <a:pt x="8674" y="2968"/>
                  </a:cubicBezTo>
                  <a:cubicBezTo>
                    <a:pt x="8720" y="3105"/>
                    <a:pt x="8834" y="3174"/>
                    <a:pt x="8971" y="3196"/>
                  </a:cubicBezTo>
                  <a:cubicBezTo>
                    <a:pt x="8988" y="3202"/>
                    <a:pt x="9001" y="3205"/>
                    <a:pt x="9010" y="3205"/>
                  </a:cubicBezTo>
                  <a:cubicBezTo>
                    <a:pt x="9039" y="3205"/>
                    <a:pt x="9039" y="3179"/>
                    <a:pt x="9039" y="3128"/>
                  </a:cubicBezTo>
                  <a:cubicBezTo>
                    <a:pt x="9039" y="3128"/>
                    <a:pt x="9039" y="3105"/>
                    <a:pt x="9039" y="3060"/>
                  </a:cubicBezTo>
                  <a:cubicBezTo>
                    <a:pt x="9016" y="2945"/>
                    <a:pt x="9016" y="2786"/>
                    <a:pt x="8948" y="2626"/>
                  </a:cubicBezTo>
                  <a:cubicBezTo>
                    <a:pt x="8948" y="2603"/>
                    <a:pt x="8948" y="2603"/>
                    <a:pt x="8948" y="2580"/>
                  </a:cubicBezTo>
                  <a:cubicBezTo>
                    <a:pt x="8935" y="2527"/>
                    <a:pt x="8929" y="2505"/>
                    <a:pt x="8908" y="2505"/>
                  </a:cubicBezTo>
                  <a:close/>
                  <a:moveTo>
                    <a:pt x="137" y="2626"/>
                  </a:moveTo>
                  <a:cubicBezTo>
                    <a:pt x="115" y="2626"/>
                    <a:pt x="92" y="2671"/>
                    <a:pt x="69" y="2694"/>
                  </a:cubicBezTo>
                  <a:cubicBezTo>
                    <a:pt x="69" y="2694"/>
                    <a:pt x="46" y="2717"/>
                    <a:pt x="46" y="2740"/>
                  </a:cubicBezTo>
                  <a:cubicBezTo>
                    <a:pt x="23" y="2854"/>
                    <a:pt x="23" y="2945"/>
                    <a:pt x="23" y="3060"/>
                  </a:cubicBezTo>
                  <a:cubicBezTo>
                    <a:pt x="0" y="3174"/>
                    <a:pt x="46" y="3219"/>
                    <a:pt x="160" y="3242"/>
                  </a:cubicBezTo>
                  <a:lnTo>
                    <a:pt x="252" y="3242"/>
                  </a:lnTo>
                  <a:cubicBezTo>
                    <a:pt x="366" y="3242"/>
                    <a:pt x="480" y="3219"/>
                    <a:pt x="525" y="3082"/>
                  </a:cubicBezTo>
                  <a:cubicBezTo>
                    <a:pt x="571" y="2945"/>
                    <a:pt x="571" y="2740"/>
                    <a:pt x="388" y="2649"/>
                  </a:cubicBezTo>
                  <a:cubicBezTo>
                    <a:pt x="343" y="2637"/>
                    <a:pt x="303" y="2637"/>
                    <a:pt x="263" y="2637"/>
                  </a:cubicBezTo>
                  <a:cubicBezTo>
                    <a:pt x="223" y="2637"/>
                    <a:pt x="183" y="2637"/>
                    <a:pt x="137" y="2626"/>
                  </a:cubicBezTo>
                  <a:close/>
                  <a:moveTo>
                    <a:pt x="7670" y="2603"/>
                  </a:moveTo>
                  <a:cubicBezTo>
                    <a:pt x="7578" y="2626"/>
                    <a:pt x="7487" y="2649"/>
                    <a:pt x="7419" y="2717"/>
                  </a:cubicBezTo>
                  <a:cubicBezTo>
                    <a:pt x="7350" y="2763"/>
                    <a:pt x="7305" y="2877"/>
                    <a:pt x="7305" y="2968"/>
                  </a:cubicBezTo>
                  <a:cubicBezTo>
                    <a:pt x="7305" y="3037"/>
                    <a:pt x="7327" y="3151"/>
                    <a:pt x="7396" y="3219"/>
                  </a:cubicBezTo>
                  <a:cubicBezTo>
                    <a:pt x="7464" y="3288"/>
                    <a:pt x="7578" y="3333"/>
                    <a:pt x="7670" y="3333"/>
                  </a:cubicBezTo>
                  <a:cubicBezTo>
                    <a:pt x="7761" y="3333"/>
                    <a:pt x="7852" y="3288"/>
                    <a:pt x="7921" y="3242"/>
                  </a:cubicBezTo>
                  <a:cubicBezTo>
                    <a:pt x="7989" y="3174"/>
                    <a:pt x="8035" y="3060"/>
                    <a:pt x="8035" y="2968"/>
                  </a:cubicBezTo>
                  <a:cubicBezTo>
                    <a:pt x="8035" y="2900"/>
                    <a:pt x="7989" y="2786"/>
                    <a:pt x="7944" y="2717"/>
                  </a:cubicBezTo>
                  <a:cubicBezTo>
                    <a:pt x="7875" y="2649"/>
                    <a:pt x="7761" y="2626"/>
                    <a:pt x="7670" y="2603"/>
                  </a:cubicBezTo>
                  <a:close/>
                  <a:moveTo>
                    <a:pt x="6323" y="2740"/>
                  </a:moveTo>
                  <a:cubicBezTo>
                    <a:pt x="6232" y="2740"/>
                    <a:pt x="6140" y="2763"/>
                    <a:pt x="6072" y="2831"/>
                  </a:cubicBezTo>
                  <a:cubicBezTo>
                    <a:pt x="6004" y="2900"/>
                    <a:pt x="5981" y="2991"/>
                    <a:pt x="5981" y="3082"/>
                  </a:cubicBezTo>
                  <a:cubicBezTo>
                    <a:pt x="5981" y="3288"/>
                    <a:pt x="6118" y="3402"/>
                    <a:pt x="6323" y="3402"/>
                  </a:cubicBezTo>
                  <a:cubicBezTo>
                    <a:pt x="6529" y="3402"/>
                    <a:pt x="6665" y="3288"/>
                    <a:pt x="6665" y="3060"/>
                  </a:cubicBezTo>
                  <a:cubicBezTo>
                    <a:pt x="6665" y="2854"/>
                    <a:pt x="6529" y="2740"/>
                    <a:pt x="6323" y="2740"/>
                  </a:cubicBezTo>
                  <a:close/>
                  <a:moveTo>
                    <a:pt x="4976" y="2877"/>
                  </a:moveTo>
                  <a:cubicBezTo>
                    <a:pt x="4794" y="2877"/>
                    <a:pt x="4634" y="3014"/>
                    <a:pt x="4634" y="3219"/>
                  </a:cubicBezTo>
                  <a:cubicBezTo>
                    <a:pt x="4657" y="3402"/>
                    <a:pt x="4794" y="3539"/>
                    <a:pt x="4999" y="3539"/>
                  </a:cubicBezTo>
                  <a:cubicBezTo>
                    <a:pt x="5182" y="3516"/>
                    <a:pt x="5319" y="3402"/>
                    <a:pt x="5319" y="3196"/>
                  </a:cubicBezTo>
                  <a:cubicBezTo>
                    <a:pt x="5319" y="3014"/>
                    <a:pt x="5159" y="2877"/>
                    <a:pt x="4976" y="2877"/>
                  </a:cubicBezTo>
                  <a:close/>
                  <a:moveTo>
                    <a:pt x="3630" y="2968"/>
                  </a:moveTo>
                  <a:cubicBezTo>
                    <a:pt x="3470" y="2968"/>
                    <a:pt x="3287" y="3151"/>
                    <a:pt x="3310" y="3311"/>
                  </a:cubicBezTo>
                  <a:cubicBezTo>
                    <a:pt x="3310" y="3461"/>
                    <a:pt x="3472" y="3632"/>
                    <a:pt x="3625" y="3632"/>
                  </a:cubicBezTo>
                  <a:cubicBezTo>
                    <a:pt x="3634" y="3632"/>
                    <a:pt x="3643" y="3631"/>
                    <a:pt x="3653" y="3630"/>
                  </a:cubicBezTo>
                  <a:cubicBezTo>
                    <a:pt x="3812" y="3630"/>
                    <a:pt x="3972" y="3448"/>
                    <a:pt x="3972" y="3288"/>
                  </a:cubicBezTo>
                  <a:cubicBezTo>
                    <a:pt x="3972" y="3128"/>
                    <a:pt x="3789" y="2968"/>
                    <a:pt x="3630" y="2968"/>
                  </a:cubicBezTo>
                  <a:close/>
                  <a:moveTo>
                    <a:pt x="2283" y="3128"/>
                  </a:moveTo>
                  <a:cubicBezTo>
                    <a:pt x="2078" y="3128"/>
                    <a:pt x="1986" y="3242"/>
                    <a:pt x="1986" y="3470"/>
                  </a:cubicBezTo>
                  <a:cubicBezTo>
                    <a:pt x="1986" y="3653"/>
                    <a:pt x="2100" y="3744"/>
                    <a:pt x="2306" y="3744"/>
                  </a:cubicBezTo>
                  <a:cubicBezTo>
                    <a:pt x="2511" y="3744"/>
                    <a:pt x="2603" y="3630"/>
                    <a:pt x="2603" y="3425"/>
                  </a:cubicBezTo>
                  <a:cubicBezTo>
                    <a:pt x="2603" y="3219"/>
                    <a:pt x="2488" y="3128"/>
                    <a:pt x="2283" y="3128"/>
                  </a:cubicBezTo>
                  <a:close/>
                  <a:moveTo>
                    <a:pt x="936" y="3219"/>
                  </a:moveTo>
                  <a:cubicBezTo>
                    <a:pt x="845" y="3219"/>
                    <a:pt x="777" y="3265"/>
                    <a:pt x="731" y="3311"/>
                  </a:cubicBezTo>
                  <a:cubicBezTo>
                    <a:pt x="685" y="3356"/>
                    <a:pt x="617" y="3448"/>
                    <a:pt x="640" y="3539"/>
                  </a:cubicBezTo>
                  <a:cubicBezTo>
                    <a:pt x="662" y="3584"/>
                    <a:pt x="662" y="3630"/>
                    <a:pt x="662" y="3676"/>
                  </a:cubicBezTo>
                  <a:cubicBezTo>
                    <a:pt x="708" y="3744"/>
                    <a:pt x="777" y="3790"/>
                    <a:pt x="822" y="3836"/>
                  </a:cubicBezTo>
                  <a:cubicBezTo>
                    <a:pt x="834" y="3847"/>
                    <a:pt x="856" y="3847"/>
                    <a:pt x="885" y="3847"/>
                  </a:cubicBezTo>
                  <a:cubicBezTo>
                    <a:pt x="913" y="3847"/>
                    <a:pt x="948" y="3847"/>
                    <a:pt x="982" y="3858"/>
                  </a:cubicBezTo>
                  <a:cubicBezTo>
                    <a:pt x="991" y="3861"/>
                    <a:pt x="1000" y="3863"/>
                    <a:pt x="1009" y="3863"/>
                  </a:cubicBezTo>
                  <a:cubicBezTo>
                    <a:pt x="1069" y="3863"/>
                    <a:pt x="1128" y="3804"/>
                    <a:pt x="1187" y="3744"/>
                  </a:cubicBezTo>
                  <a:cubicBezTo>
                    <a:pt x="1233" y="3699"/>
                    <a:pt x="1256" y="3630"/>
                    <a:pt x="1256" y="3539"/>
                  </a:cubicBezTo>
                  <a:cubicBezTo>
                    <a:pt x="1256" y="3448"/>
                    <a:pt x="1233" y="3379"/>
                    <a:pt x="1165" y="3311"/>
                  </a:cubicBezTo>
                  <a:cubicBezTo>
                    <a:pt x="1119" y="3265"/>
                    <a:pt x="1028" y="3242"/>
                    <a:pt x="936" y="3219"/>
                  </a:cubicBezTo>
                  <a:close/>
                  <a:moveTo>
                    <a:pt x="8355" y="3242"/>
                  </a:moveTo>
                  <a:cubicBezTo>
                    <a:pt x="8149" y="3242"/>
                    <a:pt x="8035" y="3379"/>
                    <a:pt x="8035" y="3584"/>
                  </a:cubicBezTo>
                  <a:cubicBezTo>
                    <a:pt x="8035" y="3790"/>
                    <a:pt x="8172" y="3904"/>
                    <a:pt x="8377" y="3904"/>
                  </a:cubicBezTo>
                  <a:cubicBezTo>
                    <a:pt x="8583" y="3904"/>
                    <a:pt x="8697" y="3767"/>
                    <a:pt x="8720" y="3562"/>
                  </a:cubicBezTo>
                  <a:cubicBezTo>
                    <a:pt x="8720" y="3470"/>
                    <a:pt x="8674" y="3402"/>
                    <a:pt x="8628" y="3333"/>
                  </a:cubicBezTo>
                  <a:cubicBezTo>
                    <a:pt x="8537" y="3265"/>
                    <a:pt x="8469" y="3242"/>
                    <a:pt x="8355" y="3242"/>
                  </a:cubicBezTo>
                  <a:close/>
                  <a:moveTo>
                    <a:pt x="7031" y="3333"/>
                  </a:moveTo>
                  <a:cubicBezTo>
                    <a:pt x="6825" y="3333"/>
                    <a:pt x="6688" y="3470"/>
                    <a:pt x="6688" y="3676"/>
                  </a:cubicBezTo>
                  <a:cubicBezTo>
                    <a:pt x="6688" y="3767"/>
                    <a:pt x="6711" y="3858"/>
                    <a:pt x="6780" y="3904"/>
                  </a:cubicBezTo>
                  <a:cubicBezTo>
                    <a:pt x="6848" y="3995"/>
                    <a:pt x="6939" y="4018"/>
                    <a:pt x="7053" y="4018"/>
                  </a:cubicBezTo>
                  <a:cubicBezTo>
                    <a:pt x="7236" y="3995"/>
                    <a:pt x="7373" y="3881"/>
                    <a:pt x="7373" y="3676"/>
                  </a:cubicBezTo>
                  <a:cubicBezTo>
                    <a:pt x="7373" y="3470"/>
                    <a:pt x="7236" y="3333"/>
                    <a:pt x="7031" y="3333"/>
                  </a:cubicBezTo>
                  <a:close/>
                  <a:moveTo>
                    <a:pt x="5730" y="3470"/>
                  </a:moveTo>
                  <a:cubicBezTo>
                    <a:pt x="5570" y="3470"/>
                    <a:pt x="5387" y="3630"/>
                    <a:pt x="5387" y="3813"/>
                  </a:cubicBezTo>
                  <a:cubicBezTo>
                    <a:pt x="5387" y="3973"/>
                    <a:pt x="5547" y="4132"/>
                    <a:pt x="5707" y="4132"/>
                  </a:cubicBezTo>
                  <a:cubicBezTo>
                    <a:pt x="5716" y="4134"/>
                    <a:pt x="5725" y="4134"/>
                    <a:pt x="5734" y="4134"/>
                  </a:cubicBezTo>
                  <a:cubicBezTo>
                    <a:pt x="5887" y="4134"/>
                    <a:pt x="6049" y="3963"/>
                    <a:pt x="6049" y="3813"/>
                  </a:cubicBezTo>
                  <a:cubicBezTo>
                    <a:pt x="6049" y="3653"/>
                    <a:pt x="5889" y="3470"/>
                    <a:pt x="5730" y="3470"/>
                  </a:cubicBezTo>
                  <a:close/>
                  <a:moveTo>
                    <a:pt x="4383" y="3562"/>
                  </a:moveTo>
                  <a:cubicBezTo>
                    <a:pt x="4314" y="3607"/>
                    <a:pt x="4246" y="3630"/>
                    <a:pt x="4178" y="3653"/>
                  </a:cubicBezTo>
                  <a:cubicBezTo>
                    <a:pt x="4086" y="3721"/>
                    <a:pt x="4063" y="3813"/>
                    <a:pt x="4041" y="3904"/>
                  </a:cubicBezTo>
                  <a:cubicBezTo>
                    <a:pt x="4041" y="3973"/>
                    <a:pt x="4086" y="4041"/>
                    <a:pt x="4132" y="4109"/>
                  </a:cubicBezTo>
                  <a:cubicBezTo>
                    <a:pt x="4178" y="4201"/>
                    <a:pt x="4292" y="4201"/>
                    <a:pt x="4360" y="4246"/>
                  </a:cubicBezTo>
                  <a:cubicBezTo>
                    <a:pt x="4429" y="4224"/>
                    <a:pt x="4520" y="4201"/>
                    <a:pt x="4588" y="4155"/>
                  </a:cubicBezTo>
                  <a:cubicBezTo>
                    <a:pt x="4657" y="4109"/>
                    <a:pt x="4657" y="3995"/>
                    <a:pt x="4702" y="3904"/>
                  </a:cubicBezTo>
                  <a:cubicBezTo>
                    <a:pt x="4680" y="3836"/>
                    <a:pt x="4657" y="3767"/>
                    <a:pt x="4611" y="3699"/>
                  </a:cubicBezTo>
                  <a:cubicBezTo>
                    <a:pt x="4566" y="3607"/>
                    <a:pt x="4451" y="3630"/>
                    <a:pt x="4383" y="3562"/>
                  </a:cubicBezTo>
                  <a:close/>
                  <a:moveTo>
                    <a:pt x="3036" y="3744"/>
                  </a:moveTo>
                  <a:cubicBezTo>
                    <a:pt x="2831" y="3744"/>
                    <a:pt x="2740" y="3836"/>
                    <a:pt x="2740" y="4041"/>
                  </a:cubicBezTo>
                  <a:cubicBezTo>
                    <a:pt x="2740" y="4246"/>
                    <a:pt x="2831" y="4338"/>
                    <a:pt x="3036" y="4338"/>
                  </a:cubicBezTo>
                  <a:cubicBezTo>
                    <a:pt x="3242" y="4338"/>
                    <a:pt x="3333" y="4246"/>
                    <a:pt x="3333" y="4041"/>
                  </a:cubicBezTo>
                  <a:cubicBezTo>
                    <a:pt x="3333" y="3836"/>
                    <a:pt x="3242" y="3744"/>
                    <a:pt x="3036" y="3744"/>
                  </a:cubicBezTo>
                  <a:close/>
                  <a:moveTo>
                    <a:pt x="1690" y="3836"/>
                  </a:moveTo>
                  <a:cubicBezTo>
                    <a:pt x="1530" y="3836"/>
                    <a:pt x="1393" y="3995"/>
                    <a:pt x="1393" y="4155"/>
                  </a:cubicBezTo>
                  <a:cubicBezTo>
                    <a:pt x="1393" y="4315"/>
                    <a:pt x="1530" y="4452"/>
                    <a:pt x="1690" y="4452"/>
                  </a:cubicBezTo>
                  <a:cubicBezTo>
                    <a:pt x="1849" y="4452"/>
                    <a:pt x="1986" y="4315"/>
                    <a:pt x="1986" y="4155"/>
                  </a:cubicBezTo>
                  <a:cubicBezTo>
                    <a:pt x="1986" y="3973"/>
                    <a:pt x="1849" y="3836"/>
                    <a:pt x="1690" y="3836"/>
                  </a:cubicBezTo>
                  <a:close/>
                  <a:moveTo>
                    <a:pt x="9016" y="3836"/>
                  </a:moveTo>
                  <a:cubicBezTo>
                    <a:pt x="8902" y="3858"/>
                    <a:pt x="8788" y="3995"/>
                    <a:pt x="8765" y="4109"/>
                  </a:cubicBezTo>
                  <a:cubicBezTo>
                    <a:pt x="8765" y="4292"/>
                    <a:pt x="8811" y="4406"/>
                    <a:pt x="8971" y="4497"/>
                  </a:cubicBezTo>
                  <a:cubicBezTo>
                    <a:pt x="8986" y="4497"/>
                    <a:pt x="8991" y="4508"/>
                    <a:pt x="9000" y="4508"/>
                  </a:cubicBezTo>
                  <a:cubicBezTo>
                    <a:pt x="9004" y="4508"/>
                    <a:pt x="9009" y="4505"/>
                    <a:pt x="9016" y="4497"/>
                  </a:cubicBezTo>
                  <a:cubicBezTo>
                    <a:pt x="9016" y="4383"/>
                    <a:pt x="9039" y="4269"/>
                    <a:pt x="9062" y="4155"/>
                  </a:cubicBezTo>
                  <a:cubicBezTo>
                    <a:pt x="9039" y="4064"/>
                    <a:pt x="9039" y="3973"/>
                    <a:pt x="9085" y="3904"/>
                  </a:cubicBezTo>
                  <a:cubicBezTo>
                    <a:pt x="9085" y="3858"/>
                    <a:pt x="9062" y="3836"/>
                    <a:pt x="9016" y="3836"/>
                  </a:cubicBezTo>
                  <a:close/>
                  <a:moveTo>
                    <a:pt x="343" y="3973"/>
                  </a:moveTo>
                  <a:cubicBezTo>
                    <a:pt x="206" y="3973"/>
                    <a:pt x="46" y="4155"/>
                    <a:pt x="46" y="4292"/>
                  </a:cubicBezTo>
                  <a:cubicBezTo>
                    <a:pt x="46" y="4429"/>
                    <a:pt x="229" y="4589"/>
                    <a:pt x="343" y="4589"/>
                  </a:cubicBezTo>
                  <a:cubicBezTo>
                    <a:pt x="480" y="4589"/>
                    <a:pt x="662" y="4406"/>
                    <a:pt x="640" y="4269"/>
                  </a:cubicBezTo>
                  <a:cubicBezTo>
                    <a:pt x="640" y="4132"/>
                    <a:pt x="480" y="3973"/>
                    <a:pt x="343" y="3973"/>
                  </a:cubicBezTo>
                  <a:close/>
                  <a:moveTo>
                    <a:pt x="7761" y="3973"/>
                  </a:moveTo>
                  <a:cubicBezTo>
                    <a:pt x="7578" y="3973"/>
                    <a:pt x="7419" y="4109"/>
                    <a:pt x="7442" y="4315"/>
                  </a:cubicBezTo>
                  <a:cubicBezTo>
                    <a:pt x="7442" y="4486"/>
                    <a:pt x="7561" y="4637"/>
                    <a:pt x="7745" y="4637"/>
                  </a:cubicBezTo>
                  <a:cubicBezTo>
                    <a:pt x="7758" y="4637"/>
                    <a:pt x="7771" y="4636"/>
                    <a:pt x="7784" y="4634"/>
                  </a:cubicBezTo>
                  <a:cubicBezTo>
                    <a:pt x="7967" y="4634"/>
                    <a:pt x="8103" y="4497"/>
                    <a:pt x="8103" y="4315"/>
                  </a:cubicBezTo>
                  <a:cubicBezTo>
                    <a:pt x="8103" y="4109"/>
                    <a:pt x="7944" y="3973"/>
                    <a:pt x="7761" y="3973"/>
                  </a:cubicBezTo>
                  <a:close/>
                  <a:moveTo>
                    <a:pt x="6414" y="4087"/>
                  </a:moveTo>
                  <a:cubicBezTo>
                    <a:pt x="6255" y="4087"/>
                    <a:pt x="6072" y="4269"/>
                    <a:pt x="6095" y="4429"/>
                  </a:cubicBezTo>
                  <a:cubicBezTo>
                    <a:pt x="6095" y="4589"/>
                    <a:pt x="6277" y="4749"/>
                    <a:pt x="6414" y="4749"/>
                  </a:cubicBezTo>
                  <a:cubicBezTo>
                    <a:pt x="6597" y="4749"/>
                    <a:pt x="6757" y="4566"/>
                    <a:pt x="6757" y="4406"/>
                  </a:cubicBezTo>
                  <a:cubicBezTo>
                    <a:pt x="6757" y="4246"/>
                    <a:pt x="6574" y="4087"/>
                    <a:pt x="6414" y="4087"/>
                  </a:cubicBezTo>
                  <a:close/>
                  <a:moveTo>
                    <a:pt x="5091" y="4246"/>
                  </a:moveTo>
                  <a:cubicBezTo>
                    <a:pt x="4885" y="4246"/>
                    <a:pt x="4771" y="4338"/>
                    <a:pt x="4771" y="4543"/>
                  </a:cubicBezTo>
                  <a:cubicBezTo>
                    <a:pt x="4771" y="4749"/>
                    <a:pt x="4885" y="4840"/>
                    <a:pt x="5091" y="4840"/>
                  </a:cubicBezTo>
                  <a:cubicBezTo>
                    <a:pt x="5296" y="4840"/>
                    <a:pt x="5387" y="4749"/>
                    <a:pt x="5387" y="4543"/>
                  </a:cubicBezTo>
                  <a:cubicBezTo>
                    <a:pt x="5387" y="4338"/>
                    <a:pt x="5296" y="4246"/>
                    <a:pt x="5091" y="4246"/>
                  </a:cubicBezTo>
                  <a:close/>
                  <a:moveTo>
                    <a:pt x="3767" y="4338"/>
                  </a:moveTo>
                  <a:cubicBezTo>
                    <a:pt x="3607" y="4338"/>
                    <a:pt x="3470" y="4497"/>
                    <a:pt x="3470" y="4657"/>
                  </a:cubicBezTo>
                  <a:cubicBezTo>
                    <a:pt x="3470" y="4817"/>
                    <a:pt x="3607" y="4954"/>
                    <a:pt x="3789" y="4954"/>
                  </a:cubicBezTo>
                  <a:cubicBezTo>
                    <a:pt x="3949" y="4954"/>
                    <a:pt x="4086" y="4794"/>
                    <a:pt x="4063" y="4634"/>
                  </a:cubicBezTo>
                  <a:cubicBezTo>
                    <a:pt x="4063" y="4475"/>
                    <a:pt x="3926" y="4338"/>
                    <a:pt x="3767" y="4338"/>
                  </a:cubicBezTo>
                  <a:close/>
                  <a:moveTo>
                    <a:pt x="2420" y="4475"/>
                  </a:moveTo>
                  <a:cubicBezTo>
                    <a:pt x="2260" y="4497"/>
                    <a:pt x="2123" y="4634"/>
                    <a:pt x="2123" y="4771"/>
                  </a:cubicBezTo>
                  <a:cubicBezTo>
                    <a:pt x="2123" y="4840"/>
                    <a:pt x="2192" y="4954"/>
                    <a:pt x="2215" y="5000"/>
                  </a:cubicBezTo>
                  <a:cubicBezTo>
                    <a:pt x="2283" y="5068"/>
                    <a:pt x="2351" y="5068"/>
                    <a:pt x="2420" y="5091"/>
                  </a:cubicBezTo>
                  <a:cubicBezTo>
                    <a:pt x="2511" y="5045"/>
                    <a:pt x="2603" y="5045"/>
                    <a:pt x="2648" y="4977"/>
                  </a:cubicBezTo>
                  <a:cubicBezTo>
                    <a:pt x="2717" y="4908"/>
                    <a:pt x="2717" y="4840"/>
                    <a:pt x="2740" y="4771"/>
                  </a:cubicBezTo>
                  <a:cubicBezTo>
                    <a:pt x="2740" y="4612"/>
                    <a:pt x="2580" y="4475"/>
                    <a:pt x="2420" y="4475"/>
                  </a:cubicBezTo>
                  <a:close/>
                  <a:moveTo>
                    <a:pt x="1073" y="4612"/>
                  </a:moveTo>
                  <a:cubicBezTo>
                    <a:pt x="1005" y="4612"/>
                    <a:pt x="936" y="4634"/>
                    <a:pt x="891" y="4680"/>
                  </a:cubicBezTo>
                  <a:cubicBezTo>
                    <a:pt x="845" y="4749"/>
                    <a:pt x="799" y="4794"/>
                    <a:pt x="822" y="4886"/>
                  </a:cubicBezTo>
                  <a:cubicBezTo>
                    <a:pt x="799" y="4977"/>
                    <a:pt x="845" y="5022"/>
                    <a:pt x="891" y="5068"/>
                  </a:cubicBezTo>
                  <a:cubicBezTo>
                    <a:pt x="959" y="5159"/>
                    <a:pt x="1028" y="5137"/>
                    <a:pt x="1096" y="5159"/>
                  </a:cubicBezTo>
                  <a:cubicBezTo>
                    <a:pt x="1187" y="5159"/>
                    <a:pt x="1233" y="5114"/>
                    <a:pt x="1279" y="5068"/>
                  </a:cubicBezTo>
                  <a:cubicBezTo>
                    <a:pt x="1370" y="5022"/>
                    <a:pt x="1347" y="4931"/>
                    <a:pt x="1347" y="4863"/>
                  </a:cubicBezTo>
                  <a:cubicBezTo>
                    <a:pt x="1370" y="4771"/>
                    <a:pt x="1324" y="4726"/>
                    <a:pt x="1279" y="4680"/>
                  </a:cubicBezTo>
                  <a:cubicBezTo>
                    <a:pt x="1210" y="4612"/>
                    <a:pt x="1165" y="4612"/>
                    <a:pt x="1073" y="4612"/>
                  </a:cubicBezTo>
                  <a:close/>
                  <a:moveTo>
                    <a:pt x="8514" y="4589"/>
                  </a:moveTo>
                  <a:cubicBezTo>
                    <a:pt x="8332" y="4589"/>
                    <a:pt x="8172" y="4771"/>
                    <a:pt x="8172" y="4931"/>
                  </a:cubicBezTo>
                  <a:cubicBezTo>
                    <a:pt x="8172" y="5091"/>
                    <a:pt x="8355" y="5251"/>
                    <a:pt x="8514" y="5251"/>
                  </a:cubicBezTo>
                  <a:cubicBezTo>
                    <a:pt x="8674" y="5251"/>
                    <a:pt x="8857" y="5068"/>
                    <a:pt x="8834" y="4908"/>
                  </a:cubicBezTo>
                  <a:cubicBezTo>
                    <a:pt x="8834" y="4749"/>
                    <a:pt x="8651" y="4589"/>
                    <a:pt x="8514" y="4589"/>
                  </a:cubicBezTo>
                  <a:close/>
                  <a:moveTo>
                    <a:pt x="7145" y="4703"/>
                  </a:moveTo>
                  <a:cubicBezTo>
                    <a:pt x="6962" y="4726"/>
                    <a:pt x="6871" y="4817"/>
                    <a:pt x="6871" y="5022"/>
                  </a:cubicBezTo>
                  <a:cubicBezTo>
                    <a:pt x="6871" y="5228"/>
                    <a:pt x="6962" y="5319"/>
                    <a:pt x="7168" y="5319"/>
                  </a:cubicBezTo>
                  <a:cubicBezTo>
                    <a:pt x="7373" y="5319"/>
                    <a:pt x="7464" y="5228"/>
                    <a:pt x="7464" y="5000"/>
                  </a:cubicBezTo>
                  <a:cubicBezTo>
                    <a:pt x="7464" y="4794"/>
                    <a:pt x="7373" y="4703"/>
                    <a:pt x="7145" y="4703"/>
                  </a:cubicBezTo>
                  <a:close/>
                  <a:moveTo>
                    <a:pt x="5798" y="4840"/>
                  </a:moveTo>
                  <a:cubicBezTo>
                    <a:pt x="5661" y="4840"/>
                    <a:pt x="5524" y="5000"/>
                    <a:pt x="5524" y="5159"/>
                  </a:cubicBezTo>
                  <a:cubicBezTo>
                    <a:pt x="5524" y="5319"/>
                    <a:pt x="5661" y="5456"/>
                    <a:pt x="5821" y="5456"/>
                  </a:cubicBezTo>
                  <a:cubicBezTo>
                    <a:pt x="5981" y="5456"/>
                    <a:pt x="6118" y="5319"/>
                    <a:pt x="6118" y="5137"/>
                  </a:cubicBezTo>
                  <a:cubicBezTo>
                    <a:pt x="6118" y="4977"/>
                    <a:pt x="5981" y="4840"/>
                    <a:pt x="5798" y="4840"/>
                  </a:cubicBezTo>
                  <a:close/>
                  <a:moveTo>
                    <a:pt x="4474" y="4954"/>
                  </a:moveTo>
                  <a:cubicBezTo>
                    <a:pt x="4406" y="4954"/>
                    <a:pt x="4337" y="4977"/>
                    <a:pt x="4269" y="5022"/>
                  </a:cubicBezTo>
                  <a:cubicBezTo>
                    <a:pt x="4200" y="5091"/>
                    <a:pt x="4178" y="5159"/>
                    <a:pt x="4178" y="5228"/>
                  </a:cubicBezTo>
                  <a:cubicBezTo>
                    <a:pt x="4155" y="5388"/>
                    <a:pt x="4314" y="5547"/>
                    <a:pt x="4474" y="5547"/>
                  </a:cubicBezTo>
                  <a:cubicBezTo>
                    <a:pt x="4485" y="5549"/>
                    <a:pt x="4495" y="5550"/>
                    <a:pt x="4505" y="5550"/>
                  </a:cubicBezTo>
                  <a:cubicBezTo>
                    <a:pt x="4651" y="5550"/>
                    <a:pt x="4771" y="5400"/>
                    <a:pt x="4771" y="5251"/>
                  </a:cubicBezTo>
                  <a:cubicBezTo>
                    <a:pt x="4748" y="5182"/>
                    <a:pt x="4748" y="5091"/>
                    <a:pt x="4680" y="5045"/>
                  </a:cubicBezTo>
                  <a:cubicBezTo>
                    <a:pt x="4634" y="4977"/>
                    <a:pt x="4566" y="4954"/>
                    <a:pt x="4474" y="4954"/>
                  </a:cubicBezTo>
                  <a:close/>
                  <a:moveTo>
                    <a:pt x="3128" y="5114"/>
                  </a:moveTo>
                  <a:cubicBezTo>
                    <a:pt x="3059" y="5114"/>
                    <a:pt x="2991" y="5137"/>
                    <a:pt x="2945" y="5182"/>
                  </a:cubicBezTo>
                  <a:cubicBezTo>
                    <a:pt x="2876" y="5251"/>
                    <a:pt x="2854" y="5296"/>
                    <a:pt x="2854" y="5388"/>
                  </a:cubicBezTo>
                  <a:cubicBezTo>
                    <a:pt x="2854" y="5456"/>
                    <a:pt x="2876" y="5525"/>
                    <a:pt x="2945" y="5570"/>
                  </a:cubicBezTo>
                  <a:cubicBezTo>
                    <a:pt x="2991" y="5639"/>
                    <a:pt x="3059" y="5662"/>
                    <a:pt x="3150" y="5662"/>
                  </a:cubicBezTo>
                  <a:cubicBezTo>
                    <a:pt x="3219" y="5662"/>
                    <a:pt x="3264" y="5639"/>
                    <a:pt x="3333" y="5570"/>
                  </a:cubicBezTo>
                  <a:cubicBezTo>
                    <a:pt x="3379" y="5525"/>
                    <a:pt x="3401" y="5456"/>
                    <a:pt x="3401" y="5388"/>
                  </a:cubicBezTo>
                  <a:cubicBezTo>
                    <a:pt x="3401" y="5296"/>
                    <a:pt x="3379" y="5251"/>
                    <a:pt x="3333" y="5182"/>
                  </a:cubicBezTo>
                  <a:cubicBezTo>
                    <a:pt x="3264" y="5137"/>
                    <a:pt x="3219" y="5114"/>
                    <a:pt x="3128" y="5114"/>
                  </a:cubicBezTo>
                  <a:close/>
                  <a:moveTo>
                    <a:pt x="1826" y="5228"/>
                  </a:moveTo>
                  <a:cubicBezTo>
                    <a:pt x="1667" y="5228"/>
                    <a:pt x="1553" y="5319"/>
                    <a:pt x="1553" y="5502"/>
                  </a:cubicBezTo>
                  <a:cubicBezTo>
                    <a:pt x="1553" y="5662"/>
                    <a:pt x="1667" y="5753"/>
                    <a:pt x="1826" y="5753"/>
                  </a:cubicBezTo>
                  <a:cubicBezTo>
                    <a:pt x="1986" y="5753"/>
                    <a:pt x="2100" y="5639"/>
                    <a:pt x="2100" y="5479"/>
                  </a:cubicBezTo>
                  <a:cubicBezTo>
                    <a:pt x="2100" y="5319"/>
                    <a:pt x="1986" y="5228"/>
                    <a:pt x="1826" y="5228"/>
                  </a:cubicBezTo>
                  <a:close/>
                  <a:moveTo>
                    <a:pt x="480" y="5365"/>
                  </a:moveTo>
                  <a:cubicBezTo>
                    <a:pt x="411" y="5365"/>
                    <a:pt x="320" y="5388"/>
                    <a:pt x="297" y="5433"/>
                  </a:cubicBezTo>
                  <a:cubicBezTo>
                    <a:pt x="252" y="5479"/>
                    <a:pt x="206" y="5547"/>
                    <a:pt x="206" y="5639"/>
                  </a:cubicBezTo>
                  <a:cubicBezTo>
                    <a:pt x="229" y="5684"/>
                    <a:pt x="252" y="5776"/>
                    <a:pt x="297" y="5821"/>
                  </a:cubicBezTo>
                  <a:cubicBezTo>
                    <a:pt x="343" y="5844"/>
                    <a:pt x="411" y="5867"/>
                    <a:pt x="480" y="5890"/>
                  </a:cubicBezTo>
                  <a:cubicBezTo>
                    <a:pt x="489" y="5893"/>
                    <a:pt x="499" y="5894"/>
                    <a:pt x="508" y="5894"/>
                  </a:cubicBezTo>
                  <a:cubicBezTo>
                    <a:pt x="567" y="5894"/>
                    <a:pt x="623" y="5841"/>
                    <a:pt x="662" y="5821"/>
                  </a:cubicBezTo>
                  <a:cubicBezTo>
                    <a:pt x="708" y="5776"/>
                    <a:pt x="731" y="5684"/>
                    <a:pt x="754" y="5616"/>
                  </a:cubicBezTo>
                  <a:cubicBezTo>
                    <a:pt x="731" y="5547"/>
                    <a:pt x="708" y="5479"/>
                    <a:pt x="662" y="5433"/>
                  </a:cubicBezTo>
                  <a:cubicBezTo>
                    <a:pt x="617" y="5388"/>
                    <a:pt x="548" y="5365"/>
                    <a:pt x="480" y="5365"/>
                  </a:cubicBezTo>
                  <a:close/>
                  <a:moveTo>
                    <a:pt x="7875" y="5319"/>
                  </a:moveTo>
                  <a:cubicBezTo>
                    <a:pt x="7784" y="5319"/>
                    <a:pt x="7715" y="5365"/>
                    <a:pt x="7670" y="5411"/>
                  </a:cubicBezTo>
                  <a:cubicBezTo>
                    <a:pt x="7624" y="5456"/>
                    <a:pt x="7601" y="5525"/>
                    <a:pt x="7601" y="5616"/>
                  </a:cubicBezTo>
                  <a:cubicBezTo>
                    <a:pt x="7578" y="5707"/>
                    <a:pt x="7624" y="5799"/>
                    <a:pt x="7670" y="5844"/>
                  </a:cubicBezTo>
                  <a:cubicBezTo>
                    <a:pt x="7722" y="5879"/>
                    <a:pt x="7775" y="5928"/>
                    <a:pt x="7848" y="5928"/>
                  </a:cubicBezTo>
                  <a:cubicBezTo>
                    <a:pt x="7870" y="5928"/>
                    <a:pt x="7894" y="5923"/>
                    <a:pt x="7921" y="5913"/>
                  </a:cubicBezTo>
                  <a:cubicBezTo>
                    <a:pt x="7942" y="5923"/>
                    <a:pt x="7962" y="5928"/>
                    <a:pt x="7981" y="5928"/>
                  </a:cubicBezTo>
                  <a:cubicBezTo>
                    <a:pt x="8043" y="5928"/>
                    <a:pt x="8091" y="5879"/>
                    <a:pt x="8126" y="5844"/>
                  </a:cubicBezTo>
                  <a:cubicBezTo>
                    <a:pt x="8172" y="5799"/>
                    <a:pt x="8218" y="5707"/>
                    <a:pt x="8218" y="5616"/>
                  </a:cubicBezTo>
                  <a:cubicBezTo>
                    <a:pt x="8218" y="5502"/>
                    <a:pt x="8172" y="5433"/>
                    <a:pt x="8126" y="5388"/>
                  </a:cubicBezTo>
                  <a:cubicBezTo>
                    <a:pt x="8058" y="5342"/>
                    <a:pt x="7989" y="5319"/>
                    <a:pt x="7875" y="5319"/>
                  </a:cubicBezTo>
                  <a:close/>
                  <a:moveTo>
                    <a:pt x="6551" y="5456"/>
                  </a:moveTo>
                  <a:cubicBezTo>
                    <a:pt x="6392" y="5456"/>
                    <a:pt x="6255" y="5593"/>
                    <a:pt x="6255" y="5753"/>
                  </a:cubicBezTo>
                  <a:cubicBezTo>
                    <a:pt x="6255" y="5913"/>
                    <a:pt x="6392" y="6050"/>
                    <a:pt x="6574" y="6050"/>
                  </a:cubicBezTo>
                  <a:cubicBezTo>
                    <a:pt x="6711" y="6050"/>
                    <a:pt x="6871" y="5913"/>
                    <a:pt x="6871" y="5753"/>
                  </a:cubicBezTo>
                  <a:cubicBezTo>
                    <a:pt x="6871" y="5593"/>
                    <a:pt x="6711" y="5456"/>
                    <a:pt x="6551" y="5456"/>
                  </a:cubicBezTo>
                  <a:close/>
                  <a:moveTo>
                    <a:pt x="5244" y="5564"/>
                  </a:moveTo>
                  <a:cubicBezTo>
                    <a:pt x="5231" y="5564"/>
                    <a:pt x="5217" y="5566"/>
                    <a:pt x="5205" y="5570"/>
                  </a:cubicBezTo>
                  <a:cubicBezTo>
                    <a:pt x="5136" y="5570"/>
                    <a:pt x="5045" y="5616"/>
                    <a:pt x="4999" y="5662"/>
                  </a:cubicBezTo>
                  <a:cubicBezTo>
                    <a:pt x="4954" y="5707"/>
                    <a:pt x="4908" y="5799"/>
                    <a:pt x="4931" y="5867"/>
                  </a:cubicBezTo>
                  <a:cubicBezTo>
                    <a:pt x="4931" y="5935"/>
                    <a:pt x="4976" y="6027"/>
                    <a:pt x="5022" y="6072"/>
                  </a:cubicBezTo>
                  <a:cubicBezTo>
                    <a:pt x="5059" y="6110"/>
                    <a:pt x="5127" y="6147"/>
                    <a:pt x="5188" y="6147"/>
                  </a:cubicBezTo>
                  <a:cubicBezTo>
                    <a:pt x="5202" y="6147"/>
                    <a:pt x="5215" y="6145"/>
                    <a:pt x="5227" y="6141"/>
                  </a:cubicBezTo>
                  <a:cubicBezTo>
                    <a:pt x="5296" y="6141"/>
                    <a:pt x="5364" y="6118"/>
                    <a:pt x="5433" y="6050"/>
                  </a:cubicBezTo>
                  <a:cubicBezTo>
                    <a:pt x="5479" y="6004"/>
                    <a:pt x="5501" y="5913"/>
                    <a:pt x="5524" y="5844"/>
                  </a:cubicBezTo>
                  <a:cubicBezTo>
                    <a:pt x="5479" y="5776"/>
                    <a:pt x="5479" y="5684"/>
                    <a:pt x="5410" y="5639"/>
                  </a:cubicBezTo>
                  <a:cubicBezTo>
                    <a:pt x="5373" y="5601"/>
                    <a:pt x="5305" y="5564"/>
                    <a:pt x="5244" y="5564"/>
                  </a:cubicBezTo>
                  <a:close/>
                  <a:moveTo>
                    <a:pt x="3881" y="5730"/>
                  </a:moveTo>
                  <a:cubicBezTo>
                    <a:pt x="3721" y="5730"/>
                    <a:pt x="3607" y="5844"/>
                    <a:pt x="3607" y="6004"/>
                  </a:cubicBezTo>
                  <a:cubicBezTo>
                    <a:pt x="3607" y="6164"/>
                    <a:pt x="3721" y="6255"/>
                    <a:pt x="3881" y="6255"/>
                  </a:cubicBezTo>
                  <a:cubicBezTo>
                    <a:pt x="4041" y="6255"/>
                    <a:pt x="4132" y="6141"/>
                    <a:pt x="4132" y="5981"/>
                  </a:cubicBezTo>
                  <a:cubicBezTo>
                    <a:pt x="4132" y="5821"/>
                    <a:pt x="4041" y="5730"/>
                    <a:pt x="3881" y="5730"/>
                  </a:cubicBezTo>
                  <a:close/>
                  <a:moveTo>
                    <a:pt x="2534" y="5821"/>
                  </a:moveTo>
                  <a:cubicBezTo>
                    <a:pt x="2374" y="5821"/>
                    <a:pt x="2260" y="5935"/>
                    <a:pt x="2260" y="6095"/>
                  </a:cubicBezTo>
                  <a:cubicBezTo>
                    <a:pt x="2237" y="6209"/>
                    <a:pt x="2374" y="6369"/>
                    <a:pt x="2511" y="6369"/>
                  </a:cubicBezTo>
                  <a:cubicBezTo>
                    <a:pt x="2671" y="6346"/>
                    <a:pt x="2785" y="6255"/>
                    <a:pt x="2808" y="6095"/>
                  </a:cubicBezTo>
                  <a:cubicBezTo>
                    <a:pt x="2808" y="5935"/>
                    <a:pt x="2694" y="5821"/>
                    <a:pt x="2534" y="5821"/>
                  </a:cubicBezTo>
                  <a:close/>
                  <a:moveTo>
                    <a:pt x="1187" y="5958"/>
                  </a:moveTo>
                  <a:cubicBezTo>
                    <a:pt x="1165" y="5958"/>
                    <a:pt x="1096" y="6004"/>
                    <a:pt x="1050" y="6027"/>
                  </a:cubicBezTo>
                  <a:cubicBezTo>
                    <a:pt x="959" y="6050"/>
                    <a:pt x="959" y="6164"/>
                    <a:pt x="913" y="6209"/>
                  </a:cubicBezTo>
                  <a:cubicBezTo>
                    <a:pt x="959" y="6278"/>
                    <a:pt x="936" y="6346"/>
                    <a:pt x="1005" y="6392"/>
                  </a:cubicBezTo>
                  <a:cubicBezTo>
                    <a:pt x="1050" y="6460"/>
                    <a:pt x="1119" y="6460"/>
                    <a:pt x="1187" y="6483"/>
                  </a:cubicBezTo>
                  <a:cubicBezTo>
                    <a:pt x="1256" y="6460"/>
                    <a:pt x="1324" y="6460"/>
                    <a:pt x="1370" y="6392"/>
                  </a:cubicBezTo>
                  <a:cubicBezTo>
                    <a:pt x="1416" y="6346"/>
                    <a:pt x="1438" y="6278"/>
                    <a:pt x="1438" y="6232"/>
                  </a:cubicBezTo>
                  <a:cubicBezTo>
                    <a:pt x="1438" y="6164"/>
                    <a:pt x="1416" y="6095"/>
                    <a:pt x="1370" y="6050"/>
                  </a:cubicBezTo>
                  <a:cubicBezTo>
                    <a:pt x="1324" y="6004"/>
                    <a:pt x="1256" y="5981"/>
                    <a:pt x="1187" y="5958"/>
                  </a:cubicBezTo>
                  <a:close/>
                  <a:moveTo>
                    <a:pt x="8606" y="5958"/>
                  </a:moveTo>
                  <a:cubicBezTo>
                    <a:pt x="8469" y="5958"/>
                    <a:pt x="8309" y="6095"/>
                    <a:pt x="8309" y="6209"/>
                  </a:cubicBezTo>
                  <a:cubicBezTo>
                    <a:pt x="8286" y="6369"/>
                    <a:pt x="8400" y="6529"/>
                    <a:pt x="8537" y="6552"/>
                  </a:cubicBezTo>
                  <a:cubicBezTo>
                    <a:pt x="8549" y="6558"/>
                    <a:pt x="8562" y="6561"/>
                    <a:pt x="8573" y="6561"/>
                  </a:cubicBezTo>
                  <a:cubicBezTo>
                    <a:pt x="8604" y="6561"/>
                    <a:pt x="8628" y="6540"/>
                    <a:pt x="8628" y="6506"/>
                  </a:cubicBezTo>
                  <a:cubicBezTo>
                    <a:pt x="8674" y="6415"/>
                    <a:pt x="8697" y="6324"/>
                    <a:pt x="8697" y="6232"/>
                  </a:cubicBezTo>
                  <a:cubicBezTo>
                    <a:pt x="8720" y="6187"/>
                    <a:pt x="8720" y="6118"/>
                    <a:pt x="8743" y="6072"/>
                  </a:cubicBezTo>
                  <a:cubicBezTo>
                    <a:pt x="8743" y="6050"/>
                    <a:pt x="8765" y="6004"/>
                    <a:pt x="8765" y="6004"/>
                  </a:cubicBezTo>
                  <a:cubicBezTo>
                    <a:pt x="8743" y="5981"/>
                    <a:pt x="8697" y="5958"/>
                    <a:pt x="8674" y="5958"/>
                  </a:cubicBezTo>
                  <a:close/>
                  <a:moveTo>
                    <a:pt x="7259" y="6050"/>
                  </a:moveTo>
                  <a:cubicBezTo>
                    <a:pt x="7122" y="6072"/>
                    <a:pt x="6962" y="6232"/>
                    <a:pt x="6962" y="6369"/>
                  </a:cubicBezTo>
                  <a:cubicBezTo>
                    <a:pt x="6962" y="6483"/>
                    <a:pt x="7145" y="6666"/>
                    <a:pt x="7259" y="6666"/>
                  </a:cubicBezTo>
                  <a:cubicBezTo>
                    <a:pt x="7396" y="6666"/>
                    <a:pt x="7578" y="6483"/>
                    <a:pt x="7556" y="6346"/>
                  </a:cubicBezTo>
                  <a:cubicBezTo>
                    <a:pt x="7556" y="6209"/>
                    <a:pt x="7373" y="6050"/>
                    <a:pt x="7259" y="6050"/>
                  </a:cubicBezTo>
                  <a:close/>
                  <a:moveTo>
                    <a:pt x="5958" y="6232"/>
                  </a:moveTo>
                  <a:cubicBezTo>
                    <a:pt x="5867" y="6232"/>
                    <a:pt x="5821" y="6232"/>
                    <a:pt x="5752" y="6301"/>
                  </a:cubicBezTo>
                  <a:cubicBezTo>
                    <a:pt x="5684" y="6346"/>
                    <a:pt x="5684" y="6415"/>
                    <a:pt x="5684" y="6506"/>
                  </a:cubicBezTo>
                  <a:cubicBezTo>
                    <a:pt x="5684" y="6575"/>
                    <a:pt x="5707" y="6643"/>
                    <a:pt x="5752" y="6689"/>
                  </a:cubicBezTo>
                  <a:cubicBezTo>
                    <a:pt x="5821" y="6757"/>
                    <a:pt x="5867" y="6757"/>
                    <a:pt x="5958" y="6757"/>
                  </a:cubicBezTo>
                  <a:cubicBezTo>
                    <a:pt x="6026" y="6757"/>
                    <a:pt x="6095" y="6757"/>
                    <a:pt x="6163" y="6689"/>
                  </a:cubicBezTo>
                  <a:cubicBezTo>
                    <a:pt x="6209" y="6620"/>
                    <a:pt x="6232" y="6575"/>
                    <a:pt x="6209" y="6483"/>
                  </a:cubicBezTo>
                  <a:cubicBezTo>
                    <a:pt x="6232" y="6415"/>
                    <a:pt x="6209" y="6369"/>
                    <a:pt x="6163" y="6301"/>
                  </a:cubicBezTo>
                  <a:cubicBezTo>
                    <a:pt x="6095" y="6232"/>
                    <a:pt x="6026" y="6232"/>
                    <a:pt x="5958" y="6232"/>
                  </a:cubicBezTo>
                  <a:close/>
                  <a:moveTo>
                    <a:pt x="4588" y="6324"/>
                  </a:moveTo>
                  <a:cubicBezTo>
                    <a:pt x="4451" y="6324"/>
                    <a:pt x="4337" y="6438"/>
                    <a:pt x="4337" y="6597"/>
                  </a:cubicBezTo>
                  <a:cubicBezTo>
                    <a:pt x="4337" y="6757"/>
                    <a:pt x="4451" y="6871"/>
                    <a:pt x="4611" y="6871"/>
                  </a:cubicBezTo>
                  <a:cubicBezTo>
                    <a:pt x="4771" y="6871"/>
                    <a:pt x="4885" y="6757"/>
                    <a:pt x="4885" y="6575"/>
                  </a:cubicBezTo>
                  <a:cubicBezTo>
                    <a:pt x="4885" y="6438"/>
                    <a:pt x="4771" y="6324"/>
                    <a:pt x="4588" y="6324"/>
                  </a:cubicBezTo>
                  <a:close/>
                  <a:moveTo>
                    <a:pt x="3264" y="6460"/>
                  </a:moveTo>
                  <a:cubicBezTo>
                    <a:pt x="3150" y="6460"/>
                    <a:pt x="2991" y="6620"/>
                    <a:pt x="2991" y="6734"/>
                  </a:cubicBezTo>
                  <a:cubicBezTo>
                    <a:pt x="2991" y="6841"/>
                    <a:pt x="3130" y="6988"/>
                    <a:pt x="3242" y="6988"/>
                  </a:cubicBezTo>
                  <a:cubicBezTo>
                    <a:pt x="3249" y="6988"/>
                    <a:pt x="3257" y="6987"/>
                    <a:pt x="3264" y="6985"/>
                  </a:cubicBezTo>
                  <a:cubicBezTo>
                    <a:pt x="3401" y="6985"/>
                    <a:pt x="3538" y="6826"/>
                    <a:pt x="3538" y="6712"/>
                  </a:cubicBezTo>
                  <a:cubicBezTo>
                    <a:pt x="3538" y="6597"/>
                    <a:pt x="3356" y="6460"/>
                    <a:pt x="3264" y="6460"/>
                  </a:cubicBezTo>
                  <a:close/>
                  <a:moveTo>
                    <a:pt x="1918" y="6597"/>
                  </a:moveTo>
                  <a:cubicBezTo>
                    <a:pt x="1804" y="6597"/>
                    <a:pt x="1690" y="6712"/>
                    <a:pt x="1690" y="6826"/>
                  </a:cubicBezTo>
                  <a:cubicBezTo>
                    <a:pt x="1690" y="6951"/>
                    <a:pt x="1785" y="7057"/>
                    <a:pt x="1888" y="7057"/>
                  </a:cubicBezTo>
                  <a:cubicBezTo>
                    <a:pt x="1898" y="7057"/>
                    <a:pt x="1908" y="7056"/>
                    <a:pt x="1918" y="7054"/>
                  </a:cubicBezTo>
                  <a:cubicBezTo>
                    <a:pt x="1930" y="7056"/>
                    <a:pt x="1941" y="7057"/>
                    <a:pt x="1953" y="7057"/>
                  </a:cubicBezTo>
                  <a:cubicBezTo>
                    <a:pt x="2074" y="7057"/>
                    <a:pt x="2169" y="6951"/>
                    <a:pt x="2169" y="6826"/>
                  </a:cubicBezTo>
                  <a:cubicBezTo>
                    <a:pt x="2169" y="6689"/>
                    <a:pt x="2055" y="6597"/>
                    <a:pt x="1918" y="6597"/>
                  </a:cubicBezTo>
                  <a:close/>
                  <a:moveTo>
                    <a:pt x="597" y="6732"/>
                  </a:moveTo>
                  <a:cubicBezTo>
                    <a:pt x="588" y="6732"/>
                    <a:pt x="580" y="6733"/>
                    <a:pt x="571" y="6734"/>
                  </a:cubicBezTo>
                  <a:cubicBezTo>
                    <a:pt x="548" y="6734"/>
                    <a:pt x="503" y="6757"/>
                    <a:pt x="503" y="6757"/>
                  </a:cubicBezTo>
                  <a:cubicBezTo>
                    <a:pt x="457" y="6780"/>
                    <a:pt x="503" y="6803"/>
                    <a:pt x="503" y="6826"/>
                  </a:cubicBezTo>
                  <a:cubicBezTo>
                    <a:pt x="548" y="6940"/>
                    <a:pt x="594" y="7054"/>
                    <a:pt x="617" y="7145"/>
                  </a:cubicBezTo>
                  <a:cubicBezTo>
                    <a:pt x="626" y="7182"/>
                    <a:pt x="631" y="7193"/>
                    <a:pt x="636" y="7193"/>
                  </a:cubicBezTo>
                  <a:cubicBezTo>
                    <a:pt x="643" y="7193"/>
                    <a:pt x="649" y="7168"/>
                    <a:pt x="662" y="7168"/>
                  </a:cubicBezTo>
                  <a:cubicBezTo>
                    <a:pt x="777" y="7100"/>
                    <a:pt x="822" y="7054"/>
                    <a:pt x="822" y="6963"/>
                  </a:cubicBezTo>
                  <a:cubicBezTo>
                    <a:pt x="822" y="6857"/>
                    <a:pt x="705" y="6732"/>
                    <a:pt x="597" y="6732"/>
                  </a:cubicBezTo>
                  <a:close/>
                  <a:moveTo>
                    <a:pt x="7954" y="6683"/>
                  </a:moveTo>
                  <a:cubicBezTo>
                    <a:pt x="7903" y="6683"/>
                    <a:pt x="7863" y="6720"/>
                    <a:pt x="7807" y="6757"/>
                  </a:cubicBezTo>
                  <a:cubicBezTo>
                    <a:pt x="7738" y="6826"/>
                    <a:pt x="7738" y="6894"/>
                    <a:pt x="7738" y="6985"/>
                  </a:cubicBezTo>
                  <a:cubicBezTo>
                    <a:pt x="7715" y="7054"/>
                    <a:pt x="7761" y="7100"/>
                    <a:pt x="7807" y="7168"/>
                  </a:cubicBezTo>
                  <a:cubicBezTo>
                    <a:pt x="7875" y="7237"/>
                    <a:pt x="7944" y="7214"/>
                    <a:pt x="8012" y="7237"/>
                  </a:cubicBezTo>
                  <a:cubicBezTo>
                    <a:pt x="8103" y="7237"/>
                    <a:pt x="8149" y="7191"/>
                    <a:pt x="8195" y="7145"/>
                  </a:cubicBezTo>
                  <a:cubicBezTo>
                    <a:pt x="8263" y="7100"/>
                    <a:pt x="8263" y="7031"/>
                    <a:pt x="8263" y="6963"/>
                  </a:cubicBezTo>
                  <a:cubicBezTo>
                    <a:pt x="8286" y="6871"/>
                    <a:pt x="8263" y="6826"/>
                    <a:pt x="8195" y="6757"/>
                  </a:cubicBezTo>
                  <a:cubicBezTo>
                    <a:pt x="8149" y="6712"/>
                    <a:pt x="8081" y="6689"/>
                    <a:pt x="7989" y="6689"/>
                  </a:cubicBezTo>
                  <a:cubicBezTo>
                    <a:pt x="7977" y="6685"/>
                    <a:pt x="7965" y="6683"/>
                    <a:pt x="7954" y="6683"/>
                  </a:cubicBezTo>
                  <a:close/>
                  <a:moveTo>
                    <a:pt x="6665" y="6826"/>
                  </a:moveTo>
                  <a:cubicBezTo>
                    <a:pt x="6506" y="6826"/>
                    <a:pt x="6392" y="6940"/>
                    <a:pt x="6392" y="7100"/>
                  </a:cubicBezTo>
                  <a:cubicBezTo>
                    <a:pt x="6392" y="7259"/>
                    <a:pt x="6506" y="7373"/>
                    <a:pt x="6665" y="7373"/>
                  </a:cubicBezTo>
                  <a:cubicBezTo>
                    <a:pt x="6825" y="7373"/>
                    <a:pt x="6939" y="7259"/>
                    <a:pt x="6917" y="7100"/>
                  </a:cubicBezTo>
                  <a:cubicBezTo>
                    <a:pt x="6917" y="6940"/>
                    <a:pt x="6825" y="6826"/>
                    <a:pt x="6665" y="6826"/>
                  </a:cubicBezTo>
                  <a:close/>
                  <a:moveTo>
                    <a:pt x="5281" y="6934"/>
                  </a:moveTo>
                  <a:cubicBezTo>
                    <a:pt x="5226" y="6934"/>
                    <a:pt x="5173" y="6971"/>
                    <a:pt x="5136" y="7008"/>
                  </a:cubicBezTo>
                  <a:cubicBezTo>
                    <a:pt x="5091" y="7031"/>
                    <a:pt x="5068" y="7122"/>
                    <a:pt x="5045" y="7191"/>
                  </a:cubicBezTo>
                  <a:cubicBezTo>
                    <a:pt x="5022" y="7259"/>
                    <a:pt x="5091" y="7328"/>
                    <a:pt x="5113" y="7373"/>
                  </a:cubicBezTo>
                  <a:cubicBezTo>
                    <a:pt x="5159" y="7419"/>
                    <a:pt x="5250" y="7442"/>
                    <a:pt x="5296" y="7465"/>
                  </a:cubicBezTo>
                  <a:cubicBezTo>
                    <a:pt x="5309" y="7468"/>
                    <a:pt x="5321" y="7469"/>
                    <a:pt x="5333" y="7469"/>
                  </a:cubicBezTo>
                  <a:cubicBezTo>
                    <a:pt x="5406" y="7469"/>
                    <a:pt x="5462" y="7416"/>
                    <a:pt x="5501" y="7396"/>
                  </a:cubicBezTo>
                  <a:cubicBezTo>
                    <a:pt x="5547" y="7351"/>
                    <a:pt x="5570" y="7259"/>
                    <a:pt x="5593" y="7191"/>
                  </a:cubicBezTo>
                  <a:cubicBezTo>
                    <a:pt x="5570" y="7145"/>
                    <a:pt x="5547" y="7054"/>
                    <a:pt x="5501" y="7008"/>
                  </a:cubicBezTo>
                  <a:cubicBezTo>
                    <a:pt x="5456" y="6963"/>
                    <a:pt x="5387" y="6940"/>
                    <a:pt x="5319" y="6940"/>
                  </a:cubicBezTo>
                  <a:cubicBezTo>
                    <a:pt x="5306" y="6936"/>
                    <a:pt x="5294" y="6934"/>
                    <a:pt x="5281" y="6934"/>
                  </a:cubicBezTo>
                  <a:close/>
                  <a:moveTo>
                    <a:pt x="3995" y="7100"/>
                  </a:moveTo>
                  <a:cubicBezTo>
                    <a:pt x="3835" y="7100"/>
                    <a:pt x="3767" y="7168"/>
                    <a:pt x="3767" y="7351"/>
                  </a:cubicBezTo>
                  <a:cubicBezTo>
                    <a:pt x="3767" y="7510"/>
                    <a:pt x="3835" y="7556"/>
                    <a:pt x="4018" y="7556"/>
                  </a:cubicBezTo>
                  <a:cubicBezTo>
                    <a:pt x="4178" y="7556"/>
                    <a:pt x="4246" y="7488"/>
                    <a:pt x="4246" y="7328"/>
                  </a:cubicBezTo>
                  <a:cubicBezTo>
                    <a:pt x="4246" y="7168"/>
                    <a:pt x="4178" y="7100"/>
                    <a:pt x="3995" y="7100"/>
                  </a:cubicBezTo>
                  <a:close/>
                  <a:moveTo>
                    <a:pt x="2648" y="7191"/>
                  </a:moveTo>
                  <a:cubicBezTo>
                    <a:pt x="2580" y="7191"/>
                    <a:pt x="2534" y="7237"/>
                    <a:pt x="2488" y="7282"/>
                  </a:cubicBezTo>
                  <a:cubicBezTo>
                    <a:pt x="2443" y="7328"/>
                    <a:pt x="2443" y="7373"/>
                    <a:pt x="2420" y="7442"/>
                  </a:cubicBezTo>
                  <a:cubicBezTo>
                    <a:pt x="2420" y="7533"/>
                    <a:pt x="2488" y="7556"/>
                    <a:pt x="2511" y="7602"/>
                  </a:cubicBezTo>
                  <a:cubicBezTo>
                    <a:pt x="2557" y="7647"/>
                    <a:pt x="2603" y="7670"/>
                    <a:pt x="2671" y="7670"/>
                  </a:cubicBezTo>
                  <a:cubicBezTo>
                    <a:pt x="2740" y="7670"/>
                    <a:pt x="2785" y="7625"/>
                    <a:pt x="2831" y="7579"/>
                  </a:cubicBezTo>
                  <a:cubicBezTo>
                    <a:pt x="2876" y="7533"/>
                    <a:pt x="2922" y="7510"/>
                    <a:pt x="2899" y="7442"/>
                  </a:cubicBezTo>
                  <a:cubicBezTo>
                    <a:pt x="2899" y="7305"/>
                    <a:pt x="2785" y="7214"/>
                    <a:pt x="2648" y="7191"/>
                  </a:cubicBezTo>
                  <a:close/>
                  <a:moveTo>
                    <a:pt x="1324" y="7328"/>
                  </a:moveTo>
                  <a:cubicBezTo>
                    <a:pt x="1210" y="7328"/>
                    <a:pt x="1073" y="7465"/>
                    <a:pt x="1096" y="7579"/>
                  </a:cubicBezTo>
                  <a:cubicBezTo>
                    <a:pt x="1096" y="7693"/>
                    <a:pt x="1210" y="7807"/>
                    <a:pt x="1324" y="7807"/>
                  </a:cubicBezTo>
                  <a:cubicBezTo>
                    <a:pt x="1416" y="7807"/>
                    <a:pt x="1553" y="7693"/>
                    <a:pt x="1553" y="7556"/>
                  </a:cubicBezTo>
                  <a:cubicBezTo>
                    <a:pt x="1553" y="7442"/>
                    <a:pt x="1416" y="7328"/>
                    <a:pt x="1324" y="7328"/>
                  </a:cubicBezTo>
                  <a:close/>
                  <a:moveTo>
                    <a:pt x="7396" y="7419"/>
                  </a:moveTo>
                  <a:cubicBezTo>
                    <a:pt x="7327" y="7442"/>
                    <a:pt x="7259" y="7465"/>
                    <a:pt x="7213" y="7510"/>
                  </a:cubicBezTo>
                  <a:cubicBezTo>
                    <a:pt x="7168" y="7556"/>
                    <a:pt x="7145" y="7625"/>
                    <a:pt x="7122" y="7693"/>
                  </a:cubicBezTo>
                  <a:cubicBezTo>
                    <a:pt x="7122" y="7762"/>
                    <a:pt x="7168" y="7830"/>
                    <a:pt x="7213" y="7876"/>
                  </a:cubicBezTo>
                  <a:cubicBezTo>
                    <a:pt x="7236" y="7921"/>
                    <a:pt x="7327" y="7944"/>
                    <a:pt x="7373" y="7967"/>
                  </a:cubicBezTo>
                  <a:cubicBezTo>
                    <a:pt x="7386" y="7970"/>
                    <a:pt x="7398" y="7972"/>
                    <a:pt x="7410" y="7972"/>
                  </a:cubicBezTo>
                  <a:cubicBezTo>
                    <a:pt x="7483" y="7972"/>
                    <a:pt x="7539" y="7918"/>
                    <a:pt x="7578" y="7898"/>
                  </a:cubicBezTo>
                  <a:cubicBezTo>
                    <a:pt x="7624" y="7853"/>
                    <a:pt x="7647" y="7784"/>
                    <a:pt x="7670" y="7716"/>
                  </a:cubicBezTo>
                  <a:cubicBezTo>
                    <a:pt x="7693" y="7625"/>
                    <a:pt x="7624" y="7579"/>
                    <a:pt x="7578" y="7510"/>
                  </a:cubicBezTo>
                  <a:cubicBezTo>
                    <a:pt x="7556" y="7465"/>
                    <a:pt x="7464" y="7465"/>
                    <a:pt x="7396" y="7419"/>
                  </a:cubicBezTo>
                  <a:close/>
                  <a:moveTo>
                    <a:pt x="6072" y="7533"/>
                  </a:moveTo>
                  <a:cubicBezTo>
                    <a:pt x="6026" y="7533"/>
                    <a:pt x="5958" y="7579"/>
                    <a:pt x="5912" y="7602"/>
                  </a:cubicBezTo>
                  <a:cubicBezTo>
                    <a:pt x="5821" y="7647"/>
                    <a:pt x="5821" y="7716"/>
                    <a:pt x="5798" y="7807"/>
                  </a:cubicBezTo>
                  <a:cubicBezTo>
                    <a:pt x="5775" y="7830"/>
                    <a:pt x="5821" y="7898"/>
                    <a:pt x="5844" y="7944"/>
                  </a:cubicBezTo>
                  <a:cubicBezTo>
                    <a:pt x="5889" y="8035"/>
                    <a:pt x="5981" y="8035"/>
                    <a:pt x="6049" y="8081"/>
                  </a:cubicBezTo>
                  <a:cubicBezTo>
                    <a:pt x="6095" y="8013"/>
                    <a:pt x="6163" y="8035"/>
                    <a:pt x="6232" y="7990"/>
                  </a:cubicBezTo>
                  <a:cubicBezTo>
                    <a:pt x="6277" y="7944"/>
                    <a:pt x="6277" y="7853"/>
                    <a:pt x="6323" y="7807"/>
                  </a:cubicBezTo>
                  <a:cubicBezTo>
                    <a:pt x="6277" y="7762"/>
                    <a:pt x="6300" y="7693"/>
                    <a:pt x="6255" y="7647"/>
                  </a:cubicBezTo>
                  <a:cubicBezTo>
                    <a:pt x="6209" y="7579"/>
                    <a:pt x="6140" y="7556"/>
                    <a:pt x="6072" y="7533"/>
                  </a:cubicBezTo>
                  <a:close/>
                  <a:moveTo>
                    <a:pt x="4702" y="7693"/>
                  </a:moveTo>
                  <a:cubicBezTo>
                    <a:pt x="4566" y="7693"/>
                    <a:pt x="4474" y="7784"/>
                    <a:pt x="4474" y="7944"/>
                  </a:cubicBezTo>
                  <a:cubicBezTo>
                    <a:pt x="4474" y="8104"/>
                    <a:pt x="4543" y="8172"/>
                    <a:pt x="4702" y="8172"/>
                  </a:cubicBezTo>
                  <a:cubicBezTo>
                    <a:pt x="4862" y="8172"/>
                    <a:pt x="4954" y="8104"/>
                    <a:pt x="4954" y="7944"/>
                  </a:cubicBezTo>
                  <a:cubicBezTo>
                    <a:pt x="4954" y="7784"/>
                    <a:pt x="4862" y="7693"/>
                    <a:pt x="4702" y="7693"/>
                  </a:cubicBezTo>
                  <a:close/>
                  <a:moveTo>
                    <a:pt x="3382" y="7805"/>
                  </a:moveTo>
                  <a:cubicBezTo>
                    <a:pt x="3373" y="7805"/>
                    <a:pt x="3364" y="7805"/>
                    <a:pt x="3356" y="7807"/>
                  </a:cubicBezTo>
                  <a:cubicBezTo>
                    <a:pt x="3242" y="7807"/>
                    <a:pt x="3128" y="7944"/>
                    <a:pt x="3128" y="8058"/>
                  </a:cubicBezTo>
                  <a:cubicBezTo>
                    <a:pt x="3150" y="8150"/>
                    <a:pt x="3264" y="8264"/>
                    <a:pt x="3379" y="8264"/>
                  </a:cubicBezTo>
                  <a:cubicBezTo>
                    <a:pt x="3493" y="8264"/>
                    <a:pt x="3607" y="8150"/>
                    <a:pt x="3607" y="8035"/>
                  </a:cubicBezTo>
                  <a:cubicBezTo>
                    <a:pt x="3607" y="7930"/>
                    <a:pt x="3490" y="7805"/>
                    <a:pt x="3382" y="7805"/>
                  </a:cubicBezTo>
                  <a:close/>
                  <a:moveTo>
                    <a:pt x="2055" y="7967"/>
                  </a:moveTo>
                  <a:cubicBezTo>
                    <a:pt x="1941" y="7967"/>
                    <a:pt x="1849" y="8058"/>
                    <a:pt x="1849" y="8172"/>
                  </a:cubicBezTo>
                  <a:cubicBezTo>
                    <a:pt x="1849" y="8286"/>
                    <a:pt x="1941" y="8378"/>
                    <a:pt x="2055" y="8378"/>
                  </a:cubicBezTo>
                  <a:cubicBezTo>
                    <a:pt x="2192" y="8378"/>
                    <a:pt x="2260" y="8286"/>
                    <a:pt x="2260" y="8172"/>
                  </a:cubicBezTo>
                  <a:cubicBezTo>
                    <a:pt x="2260" y="8058"/>
                    <a:pt x="2192" y="7967"/>
                    <a:pt x="2055" y="7967"/>
                  </a:cubicBezTo>
                  <a:close/>
                  <a:moveTo>
                    <a:pt x="8041" y="8071"/>
                  </a:moveTo>
                  <a:cubicBezTo>
                    <a:pt x="8038" y="8071"/>
                    <a:pt x="8035" y="8073"/>
                    <a:pt x="8035" y="8081"/>
                  </a:cubicBezTo>
                  <a:cubicBezTo>
                    <a:pt x="7944" y="8127"/>
                    <a:pt x="7898" y="8195"/>
                    <a:pt x="7875" y="8309"/>
                  </a:cubicBezTo>
                  <a:cubicBezTo>
                    <a:pt x="7852" y="8332"/>
                    <a:pt x="7898" y="8378"/>
                    <a:pt x="7898" y="8423"/>
                  </a:cubicBezTo>
                  <a:cubicBezTo>
                    <a:pt x="7898" y="8423"/>
                    <a:pt x="7921" y="8423"/>
                    <a:pt x="7921" y="8446"/>
                  </a:cubicBezTo>
                  <a:cubicBezTo>
                    <a:pt x="7921" y="8423"/>
                    <a:pt x="7921" y="8423"/>
                    <a:pt x="7921" y="8423"/>
                  </a:cubicBezTo>
                  <a:cubicBezTo>
                    <a:pt x="7989" y="8309"/>
                    <a:pt x="8035" y="8218"/>
                    <a:pt x="8081" y="8104"/>
                  </a:cubicBezTo>
                  <a:cubicBezTo>
                    <a:pt x="8058" y="8104"/>
                    <a:pt x="8058" y="8081"/>
                    <a:pt x="8058" y="8081"/>
                  </a:cubicBezTo>
                  <a:cubicBezTo>
                    <a:pt x="8058" y="8081"/>
                    <a:pt x="8048" y="8071"/>
                    <a:pt x="8041" y="8071"/>
                  </a:cubicBezTo>
                  <a:close/>
                  <a:moveTo>
                    <a:pt x="6802" y="8195"/>
                  </a:moveTo>
                  <a:cubicBezTo>
                    <a:pt x="6643" y="8195"/>
                    <a:pt x="6551" y="8286"/>
                    <a:pt x="6551" y="8446"/>
                  </a:cubicBezTo>
                  <a:cubicBezTo>
                    <a:pt x="6551" y="8606"/>
                    <a:pt x="6643" y="8675"/>
                    <a:pt x="6802" y="8675"/>
                  </a:cubicBezTo>
                  <a:cubicBezTo>
                    <a:pt x="6962" y="8675"/>
                    <a:pt x="7031" y="8606"/>
                    <a:pt x="7031" y="8446"/>
                  </a:cubicBezTo>
                  <a:cubicBezTo>
                    <a:pt x="7031" y="8286"/>
                    <a:pt x="6962" y="8195"/>
                    <a:pt x="6802" y="8195"/>
                  </a:cubicBezTo>
                  <a:close/>
                  <a:moveTo>
                    <a:pt x="5456" y="8309"/>
                  </a:moveTo>
                  <a:cubicBezTo>
                    <a:pt x="5342" y="8309"/>
                    <a:pt x="5205" y="8423"/>
                    <a:pt x="5205" y="8538"/>
                  </a:cubicBezTo>
                  <a:cubicBezTo>
                    <a:pt x="5226" y="8643"/>
                    <a:pt x="5325" y="8768"/>
                    <a:pt x="5430" y="8768"/>
                  </a:cubicBezTo>
                  <a:cubicBezTo>
                    <a:pt x="5439" y="8768"/>
                    <a:pt x="5447" y="8768"/>
                    <a:pt x="5456" y="8766"/>
                  </a:cubicBezTo>
                  <a:cubicBezTo>
                    <a:pt x="5570" y="8766"/>
                    <a:pt x="5684" y="8652"/>
                    <a:pt x="5684" y="8538"/>
                  </a:cubicBezTo>
                  <a:cubicBezTo>
                    <a:pt x="5684" y="8401"/>
                    <a:pt x="5547" y="8309"/>
                    <a:pt x="5456" y="8309"/>
                  </a:cubicBezTo>
                  <a:close/>
                  <a:moveTo>
                    <a:pt x="4109" y="8469"/>
                  </a:moveTo>
                  <a:cubicBezTo>
                    <a:pt x="3972" y="8469"/>
                    <a:pt x="3904" y="8538"/>
                    <a:pt x="3904" y="8675"/>
                  </a:cubicBezTo>
                  <a:cubicBezTo>
                    <a:pt x="3904" y="8811"/>
                    <a:pt x="3949" y="8880"/>
                    <a:pt x="4086" y="8880"/>
                  </a:cubicBezTo>
                  <a:cubicBezTo>
                    <a:pt x="4246" y="8880"/>
                    <a:pt x="4314" y="8811"/>
                    <a:pt x="4314" y="8675"/>
                  </a:cubicBezTo>
                  <a:cubicBezTo>
                    <a:pt x="4314" y="8538"/>
                    <a:pt x="4246" y="8469"/>
                    <a:pt x="4109" y="8469"/>
                  </a:cubicBezTo>
                  <a:close/>
                  <a:moveTo>
                    <a:pt x="2762" y="8583"/>
                  </a:moveTo>
                  <a:cubicBezTo>
                    <a:pt x="2648" y="8583"/>
                    <a:pt x="2557" y="8675"/>
                    <a:pt x="2557" y="8789"/>
                  </a:cubicBezTo>
                  <a:cubicBezTo>
                    <a:pt x="2557" y="8880"/>
                    <a:pt x="2671" y="8971"/>
                    <a:pt x="2762" y="8971"/>
                  </a:cubicBezTo>
                  <a:cubicBezTo>
                    <a:pt x="2876" y="8971"/>
                    <a:pt x="2968" y="8880"/>
                    <a:pt x="2968" y="8766"/>
                  </a:cubicBezTo>
                  <a:cubicBezTo>
                    <a:pt x="2968" y="8675"/>
                    <a:pt x="2876" y="8583"/>
                    <a:pt x="2762" y="8583"/>
                  </a:cubicBezTo>
                  <a:close/>
                  <a:moveTo>
                    <a:pt x="1416" y="8697"/>
                  </a:moveTo>
                  <a:cubicBezTo>
                    <a:pt x="1393" y="8720"/>
                    <a:pt x="1347" y="8743"/>
                    <a:pt x="1324" y="8766"/>
                  </a:cubicBezTo>
                  <a:cubicBezTo>
                    <a:pt x="1302" y="8766"/>
                    <a:pt x="1302" y="8789"/>
                    <a:pt x="1302" y="8811"/>
                  </a:cubicBezTo>
                  <a:cubicBezTo>
                    <a:pt x="1370" y="8903"/>
                    <a:pt x="1393" y="8971"/>
                    <a:pt x="1438" y="9040"/>
                  </a:cubicBezTo>
                  <a:cubicBezTo>
                    <a:pt x="1452" y="9066"/>
                    <a:pt x="1465" y="9078"/>
                    <a:pt x="1483" y="9078"/>
                  </a:cubicBezTo>
                  <a:cubicBezTo>
                    <a:pt x="1496" y="9078"/>
                    <a:pt x="1511" y="9072"/>
                    <a:pt x="1530" y="9063"/>
                  </a:cubicBezTo>
                  <a:cubicBezTo>
                    <a:pt x="1553" y="9017"/>
                    <a:pt x="1598" y="8971"/>
                    <a:pt x="1621" y="8926"/>
                  </a:cubicBezTo>
                  <a:cubicBezTo>
                    <a:pt x="1621" y="8926"/>
                    <a:pt x="1621" y="8903"/>
                    <a:pt x="1621" y="8880"/>
                  </a:cubicBezTo>
                  <a:cubicBezTo>
                    <a:pt x="1575" y="8811"/>
                    <a:pt x="1530" y="8743"/>
                    <a:pt x="1438" y="8720"/>
                  </a:cubicBezTo>
                  <a:cubicBezTo>
                    <a:pt x="1438" y="8720"/>
                    <a:pt x="1416" y="8720"/>
                    <a:pt x="1416" y="8697"/>
                  </a:cubicBezTo>
                  <a:close/>
                  <a:moveTo>
                    <a:pt x="7508" y="8805"/>
                  </a:moveTo>
                  <a:cubicBezTo>
                    <a:pt x="7440" y="8805"/>
                    <a:pt x="7387" y="8843"/>
                    <a:pt x="7350" y="8880"/>
                  </a:cubicBezTo>
                  <a:cubicBezTo>
                    <a:pt x="7282" y="8926"/>
                    <a:pt x="7236" y="9017"/>
                    <a:pt x="7259" y="9085"/>
                  </a:cubicBezTo>
                  <a:cubicBezTo>
                    <a:pt x="7305" y="9177"/>
                    <a:pt x="7350" y="9245"/>
                    <a:pt x="7464" y="9268"/>
                  </a:cubicBezTo>
                  <a:cubicBezTo>
                    <a:pt x="7464" y="9268"/>
                    <a:pt x="7464" y="9268"/>
                    <a:pt x="7487" y="9245"/>
                  </a:cubicBezTo>
                  <a:cubicBezTo>
                    <a:pt x="7556" y="9154"/>
                    <a:pt x="7578" y="9040"/>
                    <a:pt x="7670" y="8948"/>
                  </a:cubicBezTo>
                  <a:cubicBezTo>
                    <a:pt x="7670" y="8948"/>
                    <a:pt x="7670" y="8903"/>
                    <a:pt x="7647" y="8880"/>
                  </a:cubicBezTo>
                  <a:cubicBezTo>
                    <a:pt x="7624" y="8857"/>
                    <a:pt x="7578" y="8834"/>
                    <a:pt x="7556" y="8811"/>
                  </a:cubicBezTo>
                  <a:cubicBezTo>
                    <a:pt x="7539" y="8807"/>
                    <a:pt x="7523" y="8805"/>
                    <a:pt x="7508" y="8805"/>
                  </a:cubicBezTo>
                  <a:close/>
                  <a:moveTo>
                    <a:pt x="6212" y="8919"/>
                  </a:moveTo>
                  <a:cubicBezTo>
                    <a:pt x="6204" y="8919"/>
                    <a:pt x="6195" y="8921"/>
                    <a:pt x="6186" y="8926"/>
                  </a:cubicBezTo>
                  <a:cubicBezTo>
                    <a:pt x="6140" y="8926"/>
                    <a:pt x="6072" y="8948"/>
                    <a:pt x="6026" y="8994"/>
                  </a:cubicBezTo>
                  <a:cubicBezTo>
                    <a:pt x="6004" y="9017"/>
                    <a:pt x="5958" y="9085"/>
                    <a:pt x="5958" y="9131"/>
                  </a:cubicBezTo>
                  <a:cubicBezTo>
                    <a:pt x="5958" y="9199"/>
                    <a:pt x="5981" y="9245"/>
                    <a:pt x="6026" y="9291"/>
                  </a:cubicBezTo>
                  <a:cubicBezTo>
                    <a:pt x="6072" y="9359"/>
                    <a:pt x="6140" y="9336"/>
                    <a:pt x="6186" y="9382"/>
                  </a:cubicBezTo>
                  <a:cubicBezTo>
                    <a:pt x="6232" y="9336"/>
                    <a:pt x="6323" y="9359"/>
                    <a:pt x="6369" y="9291"/>
                  </a:cubicBezTo>
                  <a:cubicBezTo>
                    <a:pt x="6392" y="9245"/>
                    <a:pt x="6392" y="9177"/>
                    <a:pt x="6414" y="9131"/>
                  </a:cubicBezTo>
                  <a:cubicBezTo>
                    <a:pt x="6392" y="9085"/>
                    <a:pt x="6414" y="9017"/>
                    <a:pt x="6346" y="8971"/>
                  </a:cubicBezTo>
                  <a:cubicBezTo>
                    <a:pt x="6291" y="8953"/>
                    <a:pt x="6250" y="8919"/>
                    <a:pt x="6212" y="8919"/>
                  </a:cubicBezTo>
                  <a:close/>
                  <a:moveTo>
                    <a:pt x="4839" y="9085"/>
                  </a:moveTo>
                  <a:cubicBezTo>
                    <a:pt x="4725" y="9085"/>
                    <a:pt x="4634" y="9154"/>
                    <a:pt x="4634" y="9268"/>
                  </a:cubicBezTo>
                  <a:cubicBezTo>
                    <a:pt x="4634" y="9405"/>
                    <a:pt x="4725" y="9473"/>
                    <a:pt x="4839" y="9473"/>
                  </a:cubicBezTo>
                  <a:cubicBezTo>
                    <a:pt x="4976" y="9473"/>
                    <a:pt x="5045" y="9405"/>
                    <a:pt x="5045" y="9291"/>
                  </a:cubicBezTo>
                  <a:cubicBezTo>
                    <a:pt x="5045" y="9154"/>
                    <a:pt x="4976" y="9085"/>
                    <a:pt x="4839" y="9085"/>
                  </a:cubicBezTo>
                  <a:close/>
                  <a:moveTo>
                    <a:pt x="3516" y="9177"/>
                  </a:moveTo>
                  <a:cubicBezTo>
                    <a:pt x="3470" y="9177"/>
                    <a:pt x="3424" y="9199"/>
                    <a:pt x="3401" y="9222"/>
                  </a:cubicBezTo>
                  <a:cubicBezTo>
                    <a:pt x="3287" y="9314"/>
                    <a:pt x="3287" y="9428"/>
                    <a:pt x="3401" y="9519"/>
                  </a:cubicBezTo>
                  <a:cubicBezTo>
                    <a:pt x="3436" y="9553"/>
                    <a:pt x="3470" y="9570"/>
                    <a:pt x="3504" y="9570"/>
                  </a:cubicBezTo>
                  <a:cubicBezTo>
                    <a:pt x="3538" y="9570"/>
                    <a:pt x="3573" y="9553"/>
                    <a:pt x="3607" y="9519"/>
                  </a:cubicBezTo>
                  <a:cubicBezTo>
                    <a:pt x="3653" y="9473"/>
                    <a:pt x="3675" y="9428"/>
                    <a:pt x="3698" y="9382"/>
                  </a:cubicBezTo>
                  <a:cubicBezTo>
                    <a:pt x="3698" y="9314"/>
                    <a:pt x="3584" y="9177"/>
                    <a:pt x="3516" y="9177"/>
                  </a:cubicBezTo>
                  <a:close/>
                  <a:moveTo>
                    <a:pt x="2146" y="9336"/>
                  </a:moveTo>
                  <a:cubicBezTo>
                    <a:pt x="2032" y="9336"/>
                    <a:pt x="1986" y="9405"/>
                    <a:pt x="1986" y="9519"/>
                  </a:cubicBezTo>
                  <a:cubicBezTo>
                    <a:pt x="1986" y="9633"/>
                    <a:pt x="2032" y="9679"/>
                    <a:pt x="2169" y="9679"/>
                  </a:cubicBezTo>
                  <a:cubicBezTo>
                    <a:pt x="2283" y="9679"/>
                    <a:pt x="2329" y="9633"/>
                    <a:pt x="2329" y="9519"/>
                  </a:cubicBezTo>
                  <a:cubicBezTo>
                    <a:pt x="2329" y="9382"/>
                    <a:pt x="2283" y="9336"/>
                    <a:pt x="2146" y="9336"/>
                  </a:cubicBezTo>
                  <a:close/>
                  <a:moveTo>
                    <a:pt x="6894" y="9542"/>
                  </a:moveTo>
                  <a:cubicBezTo>
                    <a:pt x="6780" y="9542"/>
                    <a:pt x="6688" y="9633"/>
                    <a:pt x="6688" y="9747"/>
                  </a:cubicBezTo>
                  <a:cubicBezTo>
                    <a:pt x="6688" y="9884"/>
                    <a:pt x="6780" y="9953"/>
                    <a:pt x="6894" y="9953"/>
                  </a:cubicBezTo>
                  <a:cubicBezTo>
                    <a:pt x="7008" y="9953"/>
                    <a:pt x="7099" y="9861"/>
                    <a:pt x="7099" y="9747"/>
                  </a:cubicBezTo>
                  <a:cubicBezTo>
                    <a:pt x="7099" y="9633"/>
                    <a:pt x="7008" y="9542"/>
                    <a:pt x="6894" y="9542"/>
                  </a:cubicBezTo>
                  <a:close/>
                  <a:moveTo>
                    <a:pt x="5547" y="9679"/>
                  </a:moveTo>
                  <a:cubicBezTo>
                    <a:pt x="5433" y="9679"/>
                    <a:pt x="5342" y="9793"/>
                    <a:pt x="5342" y="9884"/>
                  </a:cubicBezTo>
                  <a:cubicBezTo>
                    <a:pt x="5342" y="9998"/>
                    <a:pt x="5456" y="10090"/>
                    <a:pt x="5547" y="10090"/>
                  </a:cubicBezTo>
                  <a:cubicBezTo>
                    <a:pt x="5661" y="10090"/>
                    <a:pt x="5752" y="9976"/>
                    <a:pt x="5752" y="9884"/>
                  </a:cubicBezTo>
                  <a:cubicBezTo>
                    <a:pt x="5752" y="9770"/>
                    <a:pt x="5661" y="9679"/>
                    <a:pt x="5547" y="9679"/>
                  </a:cubicBezTo>
                  <a:close/>
                  <a:moveTo>
                    <a:pt x="4246" y="9816"/>
                  </a:moveTo>
                  <a:cubicBezTo>
                    <a:pt x="4132" y="9816"/>
                    <a:pt x="4063" y="9861"/>
                    <a:pt x="4063" y="9976"/>
                  </a:cubicBezTo>
                  <a:cubicBezTo>
                    <a:pt x="4063" y="10113"/>
                    <a:pt x="4109" y="10158"/>
                    <a:pt x="4223" y="10158"/>
                  </a:cubicBezTo>
                  <a:cubicBezTo>
                    <a:pt x="4360" y="10158"/>
                    <a:pt x="4406" y="10113"/>
                    <a:pt x="4406" y="9998"/>
                  </a:cubicBezTo>
                  <a:cubicBezTo>
                    <a:pt x="4406" y="9861"/>
                    <a:pt x="4360" y="9816"/>
                    <a:pt x="4246" y="9816"/>
                  </a:cubicBezTo>
                  <a:close/>
                  <a:moveTo>
                    <a:pt x="2899" y="9953"/>
                  </a:moveTo>
                  <a:cubicBezTo>
                    <a:pt x="2831" y="9953"/>
                    <a:pt x="2740" y="10044"/>
                    <a:pt x="2740" y="10113"/>
                  </a:cubicBezTo>
                  <a:cubicBezTo>
                    <a:pt x="2740" y="10181"/>
                    <a:pt x="2831" y="10295"/>
                    <a:pt x="2899" y="10295"/>
                  </a:cubicBezTo>
                  <a:cubicBezTo>
                    <a:pt x="2968" y="10295"/>
                    <a:pt x="3059" y="10204"/>
                    <a:pt x="3059" y="10113"/>
                  </a:cubicBezTo>
                  <a:cubicBezTo>
                    <a:pt x="3059" y="10044"/>
                    <a:pt x="2968" y="9953"/>
                    <a:pt x="2899" y="9953"/>
                  </a:cubicBezTo>
                  <a:close/>
                  <a:moveTo>
                    <a:pt x="6277" y="10318"/>
                  </a:moveTo>
                  <a:cubicBezTo>
                    <a:pt x="6163" y="10318"/>
                    <a:pt x="6118" y="10364"/>
                    <a:pt x="6118" y="10501"/>
                  </a:cubicBezTo>
                  <a:cubicBezTo>
                    <a:pt x="6118" y="10592"/>
                    <a:pt x="6163" y="10660"/>
                    <a:pt x="6277" y="10660"/>
                  </a:cubicBezTo>
                  <a:cubicBezTo>
                    <a:pt x="6369" y="10660"/>
                    <a:pt x="6460" y="10569"/>
                    <a:pt x="6460" y="10478"/>
                  </a:cubicBezTo>
                  <a:cubicBezTo>
                    <a:pt x="6460" y="10364"/>
                    <a:pt x="6414" y="10318"/>
                    <a:pt x="6277" y="10318"/>
                  </a:cubicBezTo>
                  <a:close/>
                  <a:moveTo>
                    <a:pt x="4931" y="10455"/>
                  </a:moveTo>
                  <a:cubicBezTo>
                    <a:pt x="4862" y="10455"/>
                    <a:pt x="4771" y="10546"/>
                    <a:pt x="4771" y="10637"/>
                  </a:cubicBezTo>
                  <a:cubicBezTo>
                    <a:pt x="4771" y="10706"/>
                    <a:pt x="4885" y="10797"/>
                    <a:pt x="4954" y="10797"/>
                  </a:cubicBezTo>
                  <a:cubicBezTo>
                    <a:pt x="5022" y="10797"/>
                    <a:pt x="5113" y="10683"/>
                    <a:pt x="5113" y="10615"/>
                  </a:cubicBezTo>
                  <a:cubicBezTo>
                    <a:pt x="5113" y="10546"/>
                    <a:pt x="5022" y="10455"/>
                    <a:pt x="4931" y="10455"/>
                  </a:cubicBezTo>
                  <a:close/>
                  <a:moveTo>
                    <a:pt x="3607" y="10592"/>
                  </a:moveTo>
                  <a:cubicBezTo>
                    <a:pt x="3470" y="10592"/>
                    <a:pt x="3470" y="10592"/>
                    <a:pt x="3470" y="10729"/>
                  </a:cubicBezTo>
                  <a:cubicBezTo>
                    <a:pt x="3470" y="10843"/>
                    <a:pt x="3493" y="10866"/>
                    <a:pt x="3607" y="10866"/>
                  </a:cubicBezTo>
                  <a:cubicBezTo>
                    <a:pt x="3744" y="10866"/>
                    <a:pt x="3744" y="10843"/>
                    <a:pt x="3744" y="10729"/>
                  </a:cubicBezTo>
                  <a:cubicBezTo>
                    <a:pt x="3744" y="10592"/>
                    <a:pt x="3721" y="10592"/>
                    <a:pt x="3607" y="10592"/>
                  </a:cubicBezTo>
                  <a:close/>
                  <a:moveTo>
                    <a:pt x="5684" y="11048"/>
                  </a:moveTo>
                  <a:cubicBezTo>
                    <a:pt x="5661" y="11071"/>
                    <a:pt x="5638" y="11071"/>
                    <a:pt x="5615" y="11094"/>
                  </a:cubicBezTo>
                  <a:cubicBezTo>
                    <a:pt x="5570" y="11117"/>
                    <a:pt x="5547" y="11140"/>
                    <a:pt x="5524" y="11185"/>
                  </a:cubicBezTo>
                  <a:lnTo>
                    <a:pt x="5570" y="11185"/>
                  </a:lnTo>
                  <a:cubicBezTo>
                    <a:pt x="5615" y="11162"/>
                    <a:pt x="5661" y="11140"/>
                    <a:pt x="5707" y="11117"/>
                  </a:cubicBezTo>
                  <a:cubicBezTo>
                    <a:pt x="5730" y="11117"/>
                    <a:pt x="5730" y="11094"/>
                    <a:pt x="5752" y="11071"/>
                  </a:cubicBezTo>
                  <a:cubicBezTo>
                    <a:pt x="5730" y="11071"/>
                    <a:pt x="5707" y="11048"/>
                    <a:pt x="5684" y="11048"/>
                  </a:cubicBezTo>
                  <a:close/>
                  <a:moveTo>
                    <a:pt x="4292" y="11185"/>
                  </a:moveTo>
                  <a:cubicBezTo>
                    <a:pt x="4246" y="11185"/>
                    <a:pt x="4223" y="11231"/>
                    <a:pt x="4200" y="11277"/>
                  </a:cubicBezTo>
                  <a:cubicBezTo>
                    <a:pt x="4200" y="11299"/>
                    <a:pt x="4200" y="11322"/>
                    <a:pt x="4200" y="11345"/>
                  </a:cubicBezTo>
                  <a:cubicBezTo>
                    <a:pt x="4200" y="11414"/>
                    <a:pt x="4200" y="11436"/>
                    <a:pt x="4269" y="11436"/>
                  </a:cubicBezTo>
                  <a:cubicBezTo>
                    <a:pt x="4276" y="11429"/>
                    <a:pt x="4284" y="11426"/>
                    <a:pt x="4292" y="11426"/>
                  </a:cubicBezTo>
                  <a:cubicBezTo>
                    <a:pt x="4307" y="11426"/>
                    <a:pt x="4322" y="11436"/>
                    <a:pt x="4337" y="11436"/>
                  </a:cubicBezTo>
                  <a:cubicBezTo>
                    <a:pt x="4497" y="11436"/>
                    <a:pt x="4497" y="11436"/>
                    <a:pt x="4474" y="11277"/>
                  </a:cubicBezTo>
                  <a:cubicBezTo>
                    <a:pt x="4474" y="11208"/>
                    <a:pt x="4451" y="11185"/>
                    <a:pt x="4383" y="11185"/>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 name="Google Shape;225;p5"/>
            <p:cNvSpPr/>
            <p:nvPr/>
          </p:nvSpPr>
          <p:spPr>
            <a:xfrm>
              <a:off x="1514625" y="3262350"/>
              <a:ext cx="239675" cy="295050"/>
            </a:xfrm>
            <a:custGeom>
              <a:avLst/>
              <a:gdLst/>
              <a:ahLst/>
              <a:cxnLst/>
              <a:rect l="l" t="t" r="r" b="b"/>
              <a:pathLst>
                <a:path w="9587" h="11802" extrusionOk="0">
                  <a:moveTo>
                    <a:pt x="4794" y="411"/>
                  </a:moveTo>
                  <a:cubicBezTo>
                    <a:pt x="6391" y="411"/>
                    <a:pt x="7601" y="822"/>
                    <a:pt x="8331" y="1575"/>
                  </a:cubicBezTo>
                  <a:cubicBezTo>
                    <a:pt x="8902" y="2192"/>
                    <a:pt x="9176" y="3013"/>
                    <a:pt x="9108" y="4041"/>
                  </a:cubicBezTo>
                  <a:cubicBezTo>
                    <a:pt x="8925" y="7510"/>
                    <a:pt x="7053" y="11390"/>
                    <a:pt x="4794" y="11390"/>
                  </a:cubicBezTo>
                  <a:cubicBezTo>
                    <a:pt x="2557" y="11390"/>
                    <a:pt x="662" y="7510"/>
                    <a:pt x="480" y="4041"/>
                  </a:cubicBezTo>
                  <a:cubicBezTo>
                    <a:pt x="434" y="3013"/>
                    <a:pt x="685" y="2192"/>
                    <a:pt x="1278" y="1575"/>
                  </a:cubicBezTo>
                  <a:cubicBezTo>
                    <a:pt x="1986" y="822"/>
                    <a:pt x="3219" y="411"/>
                    <a:pt x="4794" y="411"/>
                  </a:cubicBezTo>
                  <a:close/>
                  <a:moveTo>
                    <a:pt x="4794" y="1"/>
                  </a:moveTo>
                  <a:cubicBezTo>
                    <a:pt x="3104" y="1"/>
                    <a:pt x="1781" y="434"/>
                    <a:pt x="959" y="1279"/>
                  </a:cubicBezTo>
                  <a:cubicBezTo>
                    <a:pt x="297" y="1986"/>
                    <a:pt x="0" y="2922"/>
                    <a:pt x="69" y="4063"/>
                  </a:cubicBezTo>
                  <a:cubicBezTo>
                    <a:pt x="251" y="7738"/>
                    <a:pt x="2237" y="11801"/>
                    <a:pt x="4794" y="11801"/>
                  </a:cubicBezTo>
                  <a:cubicBezTo>
                    <a:pt x="7350" y="11801"/>
                    <a:pt x="9336" y="7738"/>
                    <a:pt x="9541" y="4063"/>
                  </a:cubicBezTo>
                  <a:cubicBezTo>
                    <a:pt x="9587" y="2922"/>
                    <a:pt x="9290" y="1986"/>
                    <a:pt x="8628" y="1279"/>
                  </a:cubicBezTo>
                  <a:cubicBezTo>
                    <a:pt x="7829" y="434"/>
                    <a:pt x="6505" y="1"/>
                    <a:pt x="4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 name="Google Shape;226;p5"/>
            <p:cNvSpPr/>
            <p:nvPr/>
          </p:nvSpPr>
          <p:spPr>
            <a:xfrm>
              <a:off x="1530025" y="3262350"/>
              <a:ext cx="208875" cy="97600"/>
            </a:xfrm>
            <a:custGeom>
              <a:avLst/>
              <a:gdLst/>
              <a:ahLst/>
              <a:cxnLst/>
              <a:rect l="l" t="t" r="r" b="b"/>
              <a:pathLst>
                <a:path w="8355" h="3904" extrusionOk="0">
                  <a:moveTo>
                    <a:pt x="4178" y="411"/>
                  </a:moveTo>
                  <a:cubicBezTo>
                    <a:pt x="5752" y="411"/>
                    <a:pt x="6939" y="799"/>
                    <a:pt x="7670" y="1553"/>
                  </a:cubicBezTo>
                  <a:lnTo>
                    <a:pt x="7327" y="1530"/>
                  </a:lnTo>
                  <a:cubicBezTo>
                    <a:pt x="7259" y="1530"/>
                    <a:pt x="7213" y="1553"/>
                    <a:pt x="7168" y="1598"/>
                  </a:cubicBezTo>
                  <a:cubicBezTo>
                    <a:pt x="7122" y="1621"/>
                    <a:pt x="7099" y="1690"/>
                    <a:pt x="7099" y="1735"/>
                  </a:cubicBezTo>
                  <a:lnTo>
                    <a:pt x="7122" y="2534"/>
                  </a:lnTo>
                  <a:lnTo>
                    <a:pt x="6232" y="2055"/>
                  </a:lnTo>
                  <a:cubicBezTo>
                    <a:pt x="6198" y="2043"/>
                    <a:pt x="6163" y="2038"/>
                    <a:pt x="6132" y="2038"/>
                  </a:cubicBezTo>
                  <a:cubicBezTo>
                    <a:pt x="6101" y="2038"/>
                    <a:pt x="6072" y="2043"/>
                    <a:pt x="6049" y="2055"/>
                  </a:cubicBezTo>
                  <a:cubicBezTo>
                    <a:pt x="5981" y="2078"/>
                    <a:pt x="5935" y="2123"/>
                    <a:pt x="5935" y="2169"/>
                  </a:cubicBezTo>
                  <a:lnTo>
                    <a:pt x="5616" y="3036"/>
                  </a:lnTo>
                  <a:lnTo>
                    <a:pt x="5045" y="2352"/>
                  </a:lnTo>
                  <a:cubicBezTo>
                    <a:pt x="4999" y="2306"/>
                    <a:pt x="4931" y="2283"/>
                    <a:pt x="4862" y="2283"/>
                  </a:cubicBezTo>
                  <a:cubicBezTo>
                    <a:pt x="4794" y="2306"/>
                    <a:pt x="4725" y="2329"/>
                    <a:pt x="4703" y="2397"/>
                  </a:cubicBezTo>
                  <a:lnTo>
                    <a:pt x="4178" y="3265"/>
                  </a:lnTo>
                  <a:lnTo>
                    <a:pt x="3675" y="2397"/>
                  </a:lnTo>
                  <a:cubicBezTo>
                    <a:pt x="3630" y="2329"/>
                    <a:pt x="3561" y="2306"/>
                    <a:pt x="3516" y="2283"/>
                  </a:cubicBezTo>
                  <a:lnTo>
                    <a:pt x="3493" y="2283"/>
                  </a:lnTo>
                  <a:cubicBezTo>
                    <a:pt x="3424" y="2283"/>
                    <a:pt x="3356" y="2306"/>
                    <a:pt x="3333" y="2352"/>
                  </a:cubicBezTo>
                  <a:lnTo>
                    <a:pt x="2740" y="3036"/>
                  </a:lnTo>
                  <a:lnTo>
                    <a:pt x="2443" y="2169"/>
                  </a:lnTo>
                  <a:cubicBezTo>
                    <a:pt x="2420" y="2123"/>
                    <a:pt x="2374" y="2078"/>
                    <a:pt x="2306" y="2055"/>
                  </a:cubicBezTo>
                  <a:cubicBezTo>
                    <a:pt x="2283" y="2043"/>
                    <a:pt x="2254" y="2038"/>
                    <a:pt x="2226" y="2038"/>
                  </a:cubicBezTo>
                  <a:cubicBezTo>
                    <a:pt x="2197" y="2038"/>
                    <a:pt x="2169" y="2043"/>
                    <a:pt x="2146" y="2055"/>
                  </a:cubicBezTo>
                  <a:lnTo>
                    <a:pt x="1233" y="2534"/>
                  </a:lnTo>
                  <a:lnTo>
                    <a:pt x="1256" y="1735"/>
                  </a:lnTo>
                  <a:cubicBezTo>
                    <a:pt x="1256" y="1690"/>
                    <a:pt x="1233" y="1621"/>
                    <a:pt x="1187" y="1598"/>
                  </a:cubicBezTo>
                  <a:cubicBezTo>
                    <a:pt x="1142" y="1553"/>
                    <a:pt x="1096" y="1530"/>
                    <a:pt x="1028" y="1530"/>
                  </a:cubicBezTo>
                  <a:lnTo>
                    <a:pt x="685" y="1553"/>
                  </a:lnTo>
                  <a:cubicBezTo>
                    <a:pt x="1416" y="799"/>
                    <a:pt x="2603" y="411"/>
                    <a:pt x="4178" y="411"/>
                  </a:cubicBezTo>
                  <a:close/>
                  <a:moveTo>
                    <a:pt x="4178" y="1"/>
                  </a:moveTo>
                  <a:cubicBezTo>
                    <a:pt x="2237" y="1"/>
                    <a:pt x="799" y="571"/>
                    <a:pt x="46" y="1667"/>
                  </a:cubicBezTo>
                  <a:cubicBezTo>
                    <a:pt x="0" y="1735"/>
                    <a:pt x="0" y="1804"/>
                    <a:pt x="46" y="1872"/>
                  </a:cubicBezTo>
                  <a:cubicBezTo>
                    <a:pt x="69" y="1941"/>
                    <a:pt x="160" y="1986"/>
                    <a:pt x="229" y="1986"/>
                  </a:cubicBezTo>
                  <a:lnTo>
                    <a:pt x="822" y="1964"/>
                  </a:lnTo>
                  <a:lnTo>
                    <a:pt x="799" y="2877"/>
                  </a:lnTo>
                  <a:cubicBezTo>
                    <a:pt x="799" y="2968"/>
                    <a:pt x="845" y="3036"/>
                    <a:pt x="891" y="3059"/>
                  </a:cubicBezTo>
                  <a:cubicBezTo>
                    <a:pt x="931" y="3086"/>
                    <a:pt x="979" y="3097"/>
                    <a:pt x="1025" y="3097"/>
                  </a:cubicBezTo>
                  <a:cubicBezTo>
                    <a:pt x="1058" y="3097"/>
                    <a:pt x="1091" y="3091"/>
                    <a:pt x="1119" y="3082"/>
                  </a:cubicBezTo>
                  <a:lnTo>
                    <a:pt x="2123" y="2534"/>
                  </a:lnTo>
                  <a:lnTo>
                    <a:pt x="2466" y="3538"/>
                  </a:lnTo>
                  <a:cubicBezTo>
                    <a:pt x="2511" y="3607"/>
                    <a:pt x="2557" y="3653"/>
                    <a:pt x="2625" y="3675"/>
                  </a:cubicBezTo>
                  <a:cubicBezTo>
                    <a:pt x="2717" y="3675"/>
                    <a:pt x="2785" y="3653"/>
                    <a:pt x="2831" y="3607"/>
                  </a:cubicBezTo>
                  <a:lnTo>
                    <a:pt x="3447" y="2854"/>
                  </a:lnTo>
                  <a:lnTo>
                    <a:pt x="3995" y="3790"/>
                  </a:lnTo>
                  <a:cubicBezTo>
                    <a:pt x="4041" y="3858"/>
                    <a:pt x="4109" y="3904"/>
                    <a:pt x="4178" y="3904"/>
                  </a:cubicBezTo>
                  <a:cubicBezTo>
                    <a:pt x="4246" y="3904"/>
                    <a:pt x="4314" y="3858"/>
                    <a:pt x="4360" y="3790"/>
                  </a:cubicBezTo>
                  <a:lnTo>
                    <a:pt x="4908" y="2854"/>
                  </a:lnTo>
                  <a:lnTo>
                    <a:pt x="5524" y="3607"/>
                  </a:lnTo>
                  <a:cubicBezTo>
                    <a:pt x="5570" y="3653"/>
                    <a:pt x="5661" y="3675"/>
                    <a:pt x="5730" y="3675"/>
                  </a:cubicBezTo>
                  <a:cubicBezTo>
                    <a:pt x="5798" y="3653"/>
                    <a:pt x="5867" y="3607"/>
                    <a:pt x="5889" y="3538"/>
                  </a:cubicBezTo>
                  <a:lnTo>
                    <a:pt x="6232" y="2534"/>
                  </a:lnTo>
                  <a:lnTo>
                    <a:pt x="7259" y="3082"/>
                  </a:lnTo>
                  <a:cubicBezTo>
                    <a:pt x="7287" y="3091"/>
                    <a:pt x="7316" y="3097"/>
                    <a:pt x="7344" y="3097"/>
                  </a:cubicBezTo>
                  <a:cubicBezTo>
                    <a:pt x="7384" y="3097"/>
                    <a:pt x="7424" y="3086"/>
                    <a:pt x="7464" y="3059"/>
                  </a:cubicBezTo>
                  <a:cubicBezTo>
                    <a:pt x="7533" y="3036"/>
                    <a:pt x="7556" y="2968"/>
                    <a:pt x="7556" y="2877"/>
                  </a:cubicBezTo>
                  <a:lnTo>
                    <a:pt x="7533" y="1964"/>
                  </a:lnTo>
                  <a:lnTo>
                    <a:pt x="7533" y="1964"/>
                  </a:lnTo>
                  <a:lnTo>
                    <a:pt x="8126" y="1986"/>
                  </a:lnTo>
                  <a:cubicBezTo>
                    <a:pt x="8218" y="1986"/>
                    <a:pt x="8286" y="1941"/>
                    <a:pt x="8332" y="1872"/>
                  </a:cubicBezTo>
                  <a:cubicBezTo>
                    <a:pt x="8355" y="1804"/>
                    <a:pt x="8355" y="1735"/>
                    <a:pt x="8309" y="1667"/>
                  </a:cubicBezTo>
                  <a:cubicBezTo>
                    <a:pt x="7556" y="571"/>
                    <a:pt x="611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7" name="Google Shape;227;p5"/>
            <p:cNvSpPr/>
            <p:nvPr/>
          </p:nvSpPr>
          <p:spPr>
            <a:xfrm>
              <a:off x="1617325" y="3211700"/>
              <a:ext cx="30275" cy="79200"/>
            </a:xfrm>
            <a:custGeom>
              <a:avLst/>
              <a:gdLst/>
              <a:ahLst/>
              <a:cxnLst/>
              <a:rect l="l" t="t" r="r" b="b"/>
              <a:pathLst>
                <a:path w="1211" h="3168" extrusionOk="0">
                  <a:moveTo>
                    <a:pt x="229" y="1"/>
                  </a:moveTo>
                  <a:cubicBezTo>
                    <a:pt x="190" y="1"/>
                    <a:pt x="151" y="14"/>
                    <a:pt x="115" y="41"/>
                  </a:cubicBezTo>
                  <a:cubicBezTo>
                    <a:pt x="24" y="109"/>
                    <a:pt x="1" y="246"/>
                    <a:pt x="69" y="337"/>
                  </a:cubicBezTo>
                  <a:cubicBezTo>
                    <a:pt x="754" y="1273"/>
                    <a:pt x="480" y="2917"/>
                    <a:pt x="480" y="2917"/>
                  </a:cubicBezTo>
                  <a:cubicBezTo>
                    <a:pt x="457" y="3031"/>
                    <a:pt x="549" y="3145"/>
                    <a:pt x="663" y="3168"/>
                  </a:cubicBezTo>
                  <a:lnTo>
                    <a:pt x="686" y="3168"/>
                  </a:lnTo>
                  <a:cubicBezTo>
                    <a:pt x="800" y="3168"/>
                    <a:pt x="868" y="3099"/>
                    <a:pt x="891" y="2985"/>
                  </a:cubicBezTo>
                  <a:cubicBezTo>
                    <a:pt x="914" y="2917"/>
                    <a:pt x="1211" y="1182"/>
                    <a:pt x="389" y="86"/>
                  </a:cubicBezTo>
                  <a:cubicBezTo>
                    <a:pt x="347" y="31"/>
                    <a:pt x="289" y="1"/>
                    <a:pt x="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 name="Google Shape;228;p5"/>
            <p:cNvSpPr/>
            <p:nvPr/>
          </p:nvSpPr>
          <p:spPr>
            <a:xfrm>
              <a:off x="1619625" y="3379325"/>
              <a:ext cx="29675" cy="42825"/>
            </a:xfrm>
            <a:custGeom>
              <a:avLst/>
              <a:gdLst/>
              <a:ahLst/>
              <a:cxnLst/>
              <a:rect l="l" t="t" r="r" b="b"/>
              <a:pathLst>
                <a:path w="1187" h="1713" extrusionOk="0">
                  <a:moveTo>
                    <a:pt x="594" y="549"/>
                  </a:moveTo>
                  <a:cubicBezTo>
                    <a:pt x="685" y="663"/>
                    <a:pt x="776" y="845"/>
                    <a:pt x="776" y="982"/>
                  </a:cubicBezTo>
                  <a:cubicBezTo>
                    <a:pt x="776" y="1142"/>
                    <a:pt x="730" y="1210"/>
                    <a:pt x="685" y="1256"/>
                  </a:cubicBezTo>
                  <a:cubicBezTo>
                    <a:pt x="651" y="1290"/>
                    <a:pt x="622" y="1307"/>
                    <a:pt x="594" y="1307"/>
                  </a:cubicBezTo>
                  <a:cubicBezTo>
                    <a:pt x="565" y="1307"/>
                    <a:pt x="536" y="1290"/>
                    <a:pt x="502" y="1256"/>
                  </a:cubicBezTo>
                  <a:cubicBezTo>
                    <a:pt x="479" y="1210"/>
                    <a:pt x="411" y="1142"/>
                    <a:pt x="411" y="982"/>
                  </a:cubicBezTo>
                  <a:cubicBezTo>
                    <a:pt x="411" y="845"/>
                    <a:pt x="502" y="663"/>
                    <a:pt x="594" y="549"/>
                  </a:cubicBezTo>
                  <a:close/>
                  <a:moveTo>
                    <a:pt x="594" y="1"/>
                  </a:moveTo>
                  <a:cubicBezTo>
                    <a:pt x="548" y="1"/>
                    <a:pt x="479" y="24"/>
                    <a:pt x="457" y="69"/>
                  </a:cubicBezTo>
                  <a:cubicBezTo>
                    <a:pt x="411" y="115"/>
                    <a:pt x="0" y="526"/>
                    <a:pt x="0" y="982"/>
                  </a:cubicBezTo>
                  <a:cubicBezTo>
                    <a:pt x="0" y="1210"/>
                    <a:pt x="69" y="1416"/>
                    <a:pt x="205" y="1553"/>
                  </a:cubicBezTo>
                  <a:cubicBezTo>
                    <a:pt x="320" y="1667"/>
                    <a:pt x="457" y="1713"/>
                    <a:pt x="594" y="1713"/>
                  </a:cubicBezTo>
                  <a:cubicBezTo>
                    <a:pt x="730" y="1713"/>
                    <a:pt x="867" y="1667"/>
                    <a:pt x="982" y="1553"/>
                  </a:cubicBezTo>
                  <a:cubicBezTo>
                    <a:pt x="1119" y="1416"/>
                    <a:pt x="1187" y="1210"/>
                    <a:pt x="1187" y="982"/>
                  </a:cubicBezTo>
                  <a:cubicBezTo>
                    <a:pt x="1187" y="526"/>
                    <a:pt x="799" y="115"/>
                    <a:pt x="753" y="69"/>
                  </a:cubicBezTo>
                  <a:cubicBezTo>
                    <a:pt x="708" y="24"/>
                    <a:pt x="662" y="1"/>
                    <a:pt x="594"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5"/>
            <p:cNvSpPr/>
            <p:nvPr/>
          </p:nvSpPr>
          <p:spPr>
            <a:xfrm>
              <a:off x="1619625" y="3477050"/>
              <a:ext cx="29675" cy="42675"/>
            </a:xfrm>
            <a:custGeom>
              <a:avLst/>
              <a:gdLst/>
              <a:ahLst/>
              <a:cxnLst/>
              <a:rect l="l" t="t" r="r" b="b"/>
              <a:pathLst>
                <a:path w="1187" h="1707" extrusionOk="0">
                  <a:moveTo>
                    <a:pt x="594" y="406"/>
                  </a:moveTo>
                  <a:cubicBezTo>
                    <a:pt x="616" y="406"/>
                    <a:pt x="662" y="429"/>
                    <a:pt x="685" y="451"/>
                  </a:cubicBezTo>
                  <a:cubicBezTo>
                    <a:pt x="730" y="497"/>
                    <a:pt x="776" y="565"/>
                    <a:pt x="776" y="725"/>
                  </a:cubicBezTo>
                  <a:cubicBezTo>
                    <a:pt x="776" y="862"/>
                    <a:pt x="685" y="1045"/>
                    <a:pt x="594" y="1182"/>
                  </a:cubicBezTo>
                  <a:cubicBezTo>
                    <a:pt x="502" y="1045"/>
                    <a:pt x="411" y="862"/>
                    <a:pt x="411" y="725"/>
                  </a:cubicBezTo>
                  <a:cubicBezTo>
                    <a:pt x="411" y="565"/>
                    <a:pt x="479" y="497"/>
                    <a:pt x="502" y="451"/>
                  </a:cubicBezTo>
                  <a:cubicBezTo>
                    <a:pt x="548" y="429"/>
                    <a:pt x="571" y="406"/>
                    <a:pt x="594" y="406"/>
                  </a:cubicBezTo>
                  <a:close/>
                  <a:moveTo>
                    <a:pt x="602" y="1"/>
                  </a:moveTo>
                  <a:cubicBezTo>
                    <a:pt x="462" y="1"/>
                    <a:pt x="320" y="52"/>
                    <a:pt x="205" y="155"/>
                  </a:cubicBezTo>
                  <a:cubicBezTo>
                    <a:pt x="69" y="292"/>
                    <a:pt x="0" y="497"/>
                    <a:pt x="0" y="725"/>
                  </a:cubicBezTo>
                  <a:cubicBezTo>
                    <a:pt x="0" y="1182"/>
                    <a:pt x="411" y="1615"/>
                    <a:pt x="457" y="1661"/>
                  </a:cubicBezTo>
                  <a:cubicBezTo>
                    <a:pt x="479" y="1684"/>
                    <a:pt x="548" y="1707"/>
                    <a:pt x="594" y="1707"/>
                  </a:cubicBezTo>
                  <a:cubicBezTo>
                    <a:pt x="662" y="1707"/>
                    <a:pt x="708" y="1684"/>
                    <a:pt x="753" y="1661"/>
                  </a:cubicBezTo>
                  <a:cubicBezTo>
                    <a:pt x="799" y="1615"/>
                    <a:pt x="1187" y="1182"/>
                    <a:pt x="1187" y="725"/>
                  </a:cubicBezTo>
                  <a:cubicBezTo>
                    <a:pt x="1187" y="497"/>
                    <a:pt x="1119" y="292"/>
                    <a:pt x="982" y="155"/>
                  </a:cubicBezTo>
                  <a:cubicBezTo>
                    <a:pt x="879" y="52"/>
                    <a:pt x="742" y="1"/>
                    <a:pt x="602"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5"/>
            <p:cNvSpPr/>
            <p:nvPr/>
          </p:nvSpPr>
          <p:spPr>
            <a:xfrm>
              <a:off x="1686950" y="3358175"/>
              <a:ext cx="34250" cy="41725"/>
            </a:xfrm>
            <a:custGeom>
              <a:avLst/>
              <a:gdLst/>
              <a:ahLst/>
              <a:cxnLst/>
              <a:rect l="l" t="t" r="r" b="b"/>
              <a:pathLst>
                <a:path w="1370" h="1669" extrusionOk="0">
                  <a:moveTo>
                    <a:pt x="571" y="413"/>
                  </a:moveTo>
                  <a:cubicBezTo>
                    <a:pt x="571" y="413"/>
                    <a:pt x="617" y="436"/>
                    <a:pt x="640" y="436"/>
                  </a:cubicBezTo>
                  <a:cubicBezTo>
                    <a:pt x="685" y="459"/>
                    <a:pt x="754" y="504"/>
                    <a:pt x="799" y="641"/>
                  </a:cubicBezTo>
                  <a:cubicBezTo>
                    <a:pt x="868" y="801"/>
                    <a:pt x="845" y="984"/>
                    <a:pt x="799" y="1143"/>
                  </a:cubicBezTo>
                  <a:cubicBezTo>
                    <a:pt x="662" y="1052"/>
                    <a:pt x="525" y="915"/>
                    <a:pt x="480" y="778"/>
                  </a:cubicBezTo>
                  <a:cubicBezTo>
                    <a:pt x="434" y="641"/>
                    <a:pt x="457" y="550"/>
                    <a:pt x="480" y="504"/>
                  </a:cubicBezTo>
                  <a:cubicBezTo>
                    <a:pt x="480" y="459"/>
                    <a:pt x="525" y="436"/>
                    <a:pt x="525" y="413"/>
                  </a:cubicBezTo>
                  <a:close/>
                  <a:moveTo>
                    <a:pt x="547" y="0"/>
                  </a:moveTo>
                  <a:cubicBezTo>
                    <a:pt x="493" y="0"/>
                    <a:pt x="441" y="8"/>
                    <a:pt x="388" y="25"/>
                  </a:cubicBezTo>
                  <a:cubicBezTo>
                    <a:pt x="252" y="71"/>
                    <a:pt x="160" y="185"/>
                    <a:pt x="92" y="322"/>
                  </a:cubicBezTo>
                  <a:cubicBezTo>
                    <a:pt x="0" y="504"/>
                    <a:pt x="0" y="710"/>
                    <a:pt x="92" y="915"/>
                  </a:cubicBezTo>
                  <a:cubicBezTo>
                    <a:pt x="252" y="1349"/>
                    <a:pt x="754" y="1600"/>
                    <a:pt x="822" y="1646"/>
                  </a:cubicBezTo>
                  <a:cubicBezTo>
                    <a:pt x="845" y="1646"/>
                    <a:pt x="891" y="1668"/>
                    <a:pt x="913" y="1668"/>
                  </a:cubicBezTo>
                  <a:cubicBezTo>
                    <a:pt x="936" y="1668"/>
                    <a:pt x="959" y="1646"/>
                    <a:pt x="982" y="1646"/>
                  </a:cubicBezTo>
                  <a:cubicBezTo>
                    <a:pt x="1028" y="1623"/>
                    <a:pt x="1073" y="1577"/>
                    <a:pt x="1096" y="1531"/>
                  </a:cubicBezTo>
                  <a:cubicBezTo>
                    <a:pt x="1142" y="1486"/>
                    <a:pt x="1370" y="938"/>
                    <a:pt x="1210" y="504"/>
                  </a:cubicBezTo>
                  <a:cubicBezTo>
                    <a:pt x="1119" y="299"/>
                    <a:pt x="982" y="139"/>
                    <a:pt x="822" y="48"/>
                  </a:cubicBezTo>
                  <a:cubicBezTo>
                    <a:pt x="723" y="20"/>
                    <a:pt x="633" y="0"/>
                    <a:pt x="54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5"/>
            <p:cNvSpPr/>
            <p:nvPr/>
          </p:nvSpPr>
          <p:spPr>
            <a:xfrm>
              <a:off x="1668125" y="3424550"/>
              <a:ext cx="33675" cy="41550"/>
            </a:xfrm>
            <a:custGeom>
              <a:avLst/>
              <a:gdLst/>
              <a:ahLst/>
              <a:cxnLst/>
              <a:rect l="l" t="t" r="r" b="b"/>
              <a:pathLst>
                <a:path w="1347" h="1662" extrusionOk="0">
                  <a:moveTo>
                    <a:pt x="548" y="520"/>
                  </a:moveTo>
                  <a:cubicBezTo>
                    <a:pt x="685" y="611"/>
                    <a:pt x="822" y="748"/>
                    <a:pt x="868" y="885"/>
                  </a:cubicBezTo>
                  <a:cubicBezTo>
                    <a:pt x="936" y="1022"/>
                    <a:pt x="913" y="1113"/>
                    <a:pt x="890" y="1159"/>
                  </a:cubicBezTo>
                  <a:cubicBezTo>
                    <a:pt x="868" y="1205"/>
                    <a:pt x="845" y="1227"/>
                    <a:pt x="822" y="1227"/>
                  </a:cubicBezTo>
                  <a:cubicBezTo>
                    <a:pt x="799" y="1227"/>
                    <a:pt x="753" y="1227"/>
                    <a:pt x="708" y="1205"/>
                  </a:cubicBezTo>
                  <a:cubicBezTo>
                    <a:pt x="685" y="1205"/>
                    <a:pt x="594" y="1136"/>
                    <a:pt x="548" y="999"/>
                  </a:cubicBezTo>
                  <a:cubicBezTo>
                    <a:pt x="480" y="862"/>
                    <a:pt x="525" y="680"/>
                    <a:pt x="548" y="520"/>
                  </a:cubicBezTo>
                  <a:close/>
                  <a:moveTo>
                    <a:pt x="445" y="1"/>
                  </a:moveTo>
                  <a:cubicBezTo>
                    <a:pt x="417" y="1"/>
                    <a:pt x="388" y="6"/>
                    <a:pt x="365" y="18"/>
                  </a:cubicBezTo>
                  <a:cubicBezTo>
                    <a:pt x="320" y="18"/>
                    <a:pt x="274" y="63"/>
                    <a:pt x="251" y="109"/>
                  </a:cubicBezTo>
                  <a:cubicBezTo>
                    <a:pt x="228" y="178"/>
                    <a:pt x="0" y="702"/>
                    <a:pt x="160" y="1136"/>
                  </a:cubicBezTo>
                  <a:cubicBezTo>
                    <a:pt x="228" y="1364"/>
                    <a:pt x="365" y="1524"/>
                    <a:pt x="548" y="1593"/>
                  </a:cubicBezTo>
                  <a:cubicBezTo>
                    <a:pt x="617" y="1638"/>
                    <a:pt x="708" y="1661"/>
                    <a:pt x="799" y="1661"/>
                  </a:cubicBezTo>
                  <a:cubicBezTo>
                    <a:pt x="845" y="1661"/>
                    <a:pt x="913" y="1638"/>
                    <a:pt x="959" y="1615"/>
                  </a:cubicBezTo>
                  <a:cubicBezTo>
                    <a:pt x="1096" y="1570"/>
                    <a:pt x="1210" y="1479"/>
                    <a:pt x="1256" y="1319"/>
                  </a:cubicBezTo>
                  <a:cubicBezTo>
                    <a:pt x="1347" y="1159"/>
                    <a:pt x="1347" y="931"/>
                    <a:pt x="1278" y="725"/>
                  </a:cubicBezTo>
                  <a:cubicBezTo>
                    <a:pt x="1119" y="292"/>
                    <a:pt x="594" y="41"/>
                    <a:pt x="525" y="18"/>
                  </a:cubicBezTo>
                  <a:cubicBezTo>
                    <a:pt x="502" y="6"/>
                    <a:pt x="474" y="1"/>
                    <a:pt x="445"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5"/>
            <p:cNvSpPr/>
            <p:nvPr/>
          </p:nvSpPr>
          <p:spPr>
            <a:xfrm>
              <a:off x="1619625" y="3379325"/>
              <a:ext cx="29675" cy="42825"/>
            </a:xfrm>
            <a:custGeom>
              <a:avLst/>
              <a:gdLst/>
              <a:ahLst/>
              <a:cxnLst/>
              <a:rect l="l" t="t" r="r" b="b"/>
              <a:pathLst>
                <a:path w="1187" h="1713" extrusionOk="0">
                  <a:moveTo>
                    <a:pt x="594" y="549"/>
                  </a:moveTo>
                  <a:cubicBezTo>
                    <a:pt x="685" y="663"/>
                    <a:pt x="776" y="845"/>
                    <a:pt x="776" y="982"/>
                  </a:cubicBezTo>
                  <a:cubicBezTo>
                    <a:pt x="776" y="1142"/>
                    <a:pt x="730" y="1210"/>
                    <a:pt x="685" y="1256"/>
                  </a:cubicBezTo>
                  <a:cubicBezTo>
                    <a:pt x="651" y="1290"/>
                    <a:pt x="622" y="1307"/>
                    <a:pt x="594" y="1307"/>
                  </a:cubicBezTo>
                  <a:cubicBezTo>
                    <a:pt x="565" y="1307"/>
                    <a:pt x="536" y="1290"/>
                    <a:pt x="502" y="1256"/>
                  </a:cubicBezTo>
                  <a:cubicBezTo>
                    <a:pt x="479" y="1210"/>
                    <a:pt x="411" y="1142"/>
                    <a:pt x="411" y="982"/>
                  </a:cubicBezTo>
                  <a:cubicBezTo>
                    <a:pt x="411" y="845"/>
                    <a:pt x="502" y="663"/>
                    <a:pt x="594" y="549"/>
                  </a:cubicBezTo>
                  <a:close/>
                  <a:moveTo>
                    <a:pt x="594" y="1"/>
                  </a:moveTo>
                  <a:cubicBezTo>
                    <a:pt x="548" y="1"/>
                    <a:pt x="479" y="24"/>
                    <a:pt x="457" y="69"/>
                  </a:cubicBezTo>
                  <a:cubicBezTo>
                    <a:pt x="411" y="115"/>
                    <a:pt x="0" y="526"/>
                    <a:pt x="0" y="982"/>
                  </a:cubicBezTo>
                  <a:cubicBezTo>
                    <a:pt x="0" y="1210"/>
                    <a:pt x="69" y="1416"/>
                    <a:pt x="205" y="1553"/>
                  </a:cubicBezTo>
                  <a:cubicBezTo>
                    <a:pt x="320" y="1667"/>
                    <a:pt x="457" y="1713"/>
                    <a:pt x="594" y="1713"/>
                  </a:cubicBezTo>
                  <a:cubicBezTo>
                    <a:pt x="730" y="1713"/>
                    <a:pt x="867" y="1667"/>
                    <a:pt x="982" y="1553"/>
                  </a:cubicBezTo>
                  <a:cubicBezTo>
                    <a:pt x="1119" y="1416"/>
                    <a:pt x="1187" y="1210"/>
                    <a:pt x="1187" y="982"/>
                  </a:cubicBezTo>
                  <a:cubicBezTo>
                    <a:pt x="1187" y="526"/>
                    <a:pt x="799" y="115"/>
                    <a:pt x="753" y="69"/>
                  </a:cubicBezTo>
                  <a:cubicBezTo>
                    <a:pt x="708" y="24"/>
                    <a:pt x="662"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 name="Google Shape;233;p5"/>
            <p:cNvSpPr/>
            <p:nvPr/>
          </p:nvSpPr>
          <p:spPr>
            <a:xfrm>
              <a:off x="1619625" y="3477050"/>
              <a:ext cx="29675" cy="42675"/>
            </a:xfrm>
            <a:custGeom>
              <a:avLst/>
              <a:gdLst/>
              <a:ahLst/>
              <a:cxnLst/>
              <a:rect l="l" t="t" r="r" b="b"/>
              <a:pathLst>
                <a:path w="1187" h="1707" extrusionOk="0">
                  <a:moveTo>
                    <a:pt x="594" y="406"/>
                  </a:moveTo>
                  <a:cubicBezTo>
                    <a:pt x="616" y="406"/>
                    <a:pt x="662" y="429"/>
                    <a:pt x="685" y="451"/>
                  </a:cubicBezTo>
                  <a:cubicBezTo>
                    <a:pt x="730" y="497"/>
                    <a:pt x="776" y="565"/>
                    <a:pt x="776" y="725"/>
                  </a:cubicBezTo>
                  <a:cubicBezTo>
                    <a:pt x="776" y="862"/>
                    <a:pt x="685" y="1045"/>
                    <a:pt x="594" y="1182"/>
                  </a:cubicBezTo>
                  <a:cubicBezTo>
                    <a:pt x="502" y="1045"/>
                    <a:pt x="411" y="862"/>
                    <a:pt x="411" y="725"/>
                  </a:cubicBezTo>
                  <a:cubicBezTo>
                    <a:pt x="411" y="565"/>
                    <a:pt x="479" y="497"/>
                    <a:pt x="502" y="451"/>
                  </a:cubicBezTo>
                  <a:cubicBezTo>
                    <a:pt x="548" y="429"/>
                    <a:pt x="571" y="406"/>
                    <a:pt x="594" y="406"/>
                  </a:cubicBezTo>
                  <a:close/>
                  <a:moveTo>
                    <a:pt x="602" y="1"/>
                  </a:moveTo>
                  <a:cubicBezTo>
                    <a:pt x="462" y="1"/>
                    <a:pt x="320" y="52"/>
                    <a:pt x="205" y="155"/>
                  </a:cubicBezTo>
                  <a:cubicBezTo>
                    <a:pt x="69" y="292"/>
                    <a:pt x="0" y="497"/>
                    <a:pt x="0" y="725"/>
                  </a:cubicBezTo>
                  <a:cubicBezTo>
                    <a:pt x="0" y="1182"/>
                    <a:pt x="411" y="1615"/>
                    <a:pt x="457" y="1661"/>
                  </a:cubicBezTo>
                  <a:cubicBezTo>
                    <a:pt x="479" y="1684"/>
                    <a:pt x="548" y="1707"/>
                    <a:pt x="594" y="1707"/>
                  </a:cubicBezTo>
                  <a:cubicBezTo>
                    <a:pt x="662" y="1707"/>
                    <a:pt x="708" y="1684"/>
                    <a:pt x="753" y="1661"/>
                  </a:cubicBezTo>
                  <a:cubicBezTo>
                    <a:pt x="799" y="1615"/>
                    <a:pt x="1187" y="1182"/>
                    <a:pt x="1187" y="725"/>
                  </a:cubicBezTo>
                  <a:cubicBezTo>
                    <a:pt x="1187" y="497"/>
                    <a:pt x="1119" y="292"/>
                    <a:pt x="982" y="155"/>
                  </a:cubicBezTo>
                  <a:cubicBezTo>
                    <a:pt x="879" y="52"/>
                    <a:pt x="742"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5"/>
            <p:cNvSpPr/>
            <p:nvPr/>
          </p:nvSpPr>
          <p:spPr>
            <a:xfrm>
              <a:off x="1548275" y="3358175"/>
              <a:ext cx="33700" cy="41725"/>
            </a:xfrm>
            <a:custGeom>
              <a:avLst/>
              <a:gdLst/>
              <a:ahLst/>
              <a:cxnLst/>
              <a:rect l="l" t="t" r="r" b="b"/>
              <a:pathLst>
                <a:path w="1348" h="1669" extrusionOk="0">
                  <a:moveTo>
                    <a:pt x="823" y="413"/>
                  </a:moveTo>
                  <a:cubicBezTo>
                    <a:pt x="845" y="436"/>
                    <a:pt x="868" y="459"/>
                    <a:pt x="891" y="504"/>
                  </a:cubicBezTo>
                  <a:cubicBezTo>
                    <a:pt x="914" y="550"/>
                    <a:pt x="937" y="641"/>
                    <a:pt x="891" y="778"/>
                  </a:cubicBezTo>
                  <a:cubicBezTo>
                    <a:pt x="823" y="915"/>
                    <a:pt x="686" y="1052"/>
                    <a:pt x="549" y="1143"/>
                  </a:cubicBezTo>
                  <a:cubicBezTo>
                    <a:pt x="526" y="984"/>
                    <a:pt x="503" y="801"/>
                    <a:pt x="549" y="641"/>
                  </a:cubicBezTo>
                  <a:cubicBezTo>
                    <a:pt x="594" y="504"/>
                    <a:pt x="686" y="459"/>
                    <a:pt x="731" y="436"/>
                  </a:cubicBezTo>
                  <a:cubicBezTo>
                    <a:pt x="754" y="436"/>
                    <a:pt x="777" y="413"/>
                    <a:pt x="800" y="413"/>
                  </a:cubicBezTo>
                  <a:close/>
                  <a:moveTo>
                    <a:pt x="813" y="0"/>
                  </a:moveTo>
                  <a:cubicBezTo>
                    <a:pt x="727" y="0"/>
                    <a:pt x="633" y="20"/>
                    <a:pt x="549" y="48"/>
                  </a:cubicBezTo>
                  <a:cubicBezTo>
                    <a:pt x="366" y="139"/>
                    <a:pt x="229" y="299"/>
                    <a:pt x="161" y="504"/>
                  </a:cubicBezTo>
                  <a:cubicBezTo>
                    <a:pt x="1" y="938"/>
                    <a:pt x="229" y="1486"/>
                    <a:pt x="252" y="1531"/>
                  </a:cubicBezTo>
                  <a:cubicBezTo>
                    <a:pt x="275" y="1577"/>
                    <a:pt x="320" y="1623"/>
                    <a:pt x="366" y="1646"/>
                  </a:cubicBezTo>
                  <a:cubicBezTo>
                    <a:pt x="389" y="1646"/>
                    <a:pt x="412" y="1668"/>
                    <a:pt x="435" y="1668"/>
                  </a:cubicBezTo>
                  <a:cubicBezTo>
                    <a:pt x="480" y="1668"/>
                    <a:pt x="503" y="1646"/>
                    <a:pt x="526" y="1646"/>
                  </a:cubicBezTo>
                  <a:cubicBezTo>
                    <a:pt x="594" y="1600"/>
                    <a:pt x="1119" y="1349"/>
                    <a:pt x="1279" y="915"/>
                  </a:cubicBezTo>
                  <a:cubicBezTo>
                    <a:pt x="1348" y="710"/>
                    <a:pt x="1348" y="504"/>
                    <a:pt x="1279" y="322"/>
                  </a:cubicBezTo>
                  <a:cubicBezTo>
                    <a:pt x="1211" y="185"/>
                    <a:pt x="1097" y="71"/>
                    <a:pt x="960" y="25"/>
                  </a:cubicBezTo>
                  <a:cubicBezTo>
                    <a:pt x="916" y="8"/>
                    <a:pt x="866" y="0"/>
                    <a:pt x="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5"/>
            <p:cNvSpPr/>
            <p:nvPr/>
          </p:nvSpPr>
          <p:spPr>
            <a:xfrm>
              <a:off x="1567125" y="3424550"/>
              <a:ext cx="34250" cy="41550"/>
            </a:xfrm>
            <a:custGeom>
              <a:avLst/>
              <a:gdLst/>
              <a:ahLst/>
              <a:cxnLst/>
              <a:rect l="l" t="t" r="r" b="b"/>
              <a:pathLst>
                <a:path w="1370" h="1662" extrusionOk="0">
                  <a:moveTo>
                    <a:pt x="799" y="520"/>
                  </a:moveTo>
                  <a:cubicBezTo>
                    <a:pt x="845" y="680"/>
                    <a:pt x="868" y="862"/>
                    <a:pt x="822" y="999"/>
                  </a:cubicBezTo>
                  <a:cubicBezTo>
                    <a:pt x="753" y="1136"/>
                    <a:pt x="685" y="1205"/>
                    <a:pt x="639" y="1205"/>
                  </a:cubicBezTo>
                  <a:cubicBezTo>
                    <a:pt x="594" y="1227"/>
                    <a:pt x="548" y="1227"/>
                    <a:pt x="548" y="1227"/>
                  </a:cubicBezTo>
                  <a:cubicBezTo>
                    <a:pt x="525" y="1227"/>
                    <a:pt x="502" y="1205"/>
                    <a:pt x="479" y="1159"/>
                  </a:cubicBezTo>
                  <a:cubicBezTo>
                    <a:pt x="457" y="1113"/>
                    <a:pt x="434" y="1022"/>
                    <a:pt x="479" y="885"/>
                  </a:cubicBezTo>
                  <a:cubicBezTo>
                    <a:pt x="525" y="725"/>
                    <a:pt x="662" y="611"/>
                    <a:pt x="799" y="520"/>
                  </a:cubicBezTo>
                  <a:close/>
                  <a:moveTo>
                    <a:pt x="902" y="1"/>
                  </a:moveTo>
                  <a:cubicBezTo>
                    <a:pt x="873" y="1"/>
                    <a:pt x="845" y="6"/>
                    <a:pt x="822" y="18"/>
                  </a:cubicBezTo>
                  <a:cubicBezTo>
                    <a:pt x="776" y="41"/>
                    <a:pt x="251" y="292"/>
                    <a:pt x="91" y="725"/>
                  </a:cubicBezTo>
                  <a:cubicBezTo>
                    <a:pt x="0" y="931"/>
                    <a:pt x="0" y="1159"/>
                    <a:pt x="91" y="1319"/>
                  </a:cubicBezTo>
                  <a:cubicBezTo>
                    <a:pt x="160" y="1479"/>
                    <a:pt x="274" y="1570"/>
                    <a:pt x="388" y="1615"/>
                  </a:cubicBezTo>
                  <a:cubicBezTo>
                    <a:pt x="457" y="1638"/>
                    <a:pt x="502" y="1661"/>
                    <a:pt x="571" y="1661"/>
                  </a:cubicBezTo>
                  <a:cubicBezTo>
                    <a:pt x="639" y="1661"/>
                    <a:pt x="731" y="1638"/>
                    <a:pt x="822" y="1593"/>
                  </a:cubicBezTo>
                  <a:cubicBezTo>
                    <a:pt x="982" y="1524"/>
                    <a:pt x="1119" y="1364"/>
                    <a:pt x="1210" y="1136"/>
                  </a:cubicBezTo>
                  <a:cubicBezTo>
                    <a:pt x="1370" y="702"/>
                    <a:pt x="1141" y="178"/>
                    <a:pt x="1096" y="109"/>
                  </a:cubicBezTo>
                  <a:cubicBezTo>
                    <a:pt x="1073" y="63"/>
                    <a:pt x="1050" y="18"/>
                    <a:pt x="982" y="18"/>
                  </a:cubicBezTo>
                  <a:cubicBezTo>
                    <a:pt x="959" y="6"/>
                    <a:pt x="930"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 name="Google Shape;236;p5"/>
            <p:cNvSpPr/>
            <p:nvPr/>
          </p:nvSpPr>
          <p:spPr>
            <a:xfrm>
              <a:off x="1187075" y="3195450"/>
              <a:ext cx="259100" cy="259800"/>
            </a:xfrm>
            <a:custGeom>
              <a:avLst/>
              <a:gdLst/>
              <a:ahLst/>
              <a:cxnLst/>
              <a:rect l="l" t="t" r="r" b="b"/>
              <a:pathLst>
                <a:path w="10364" h="10392" extrusionOk="0">
                  <a:moveTo>
                    <a:pt x="8788" y="120"/>
                  </a:moveTo>
                  <a:cubicBezTo>
                    <a:pt x="8765" y="120"/>
                    <a:pt x="8743" y="143"/>
                    <a:pt x="8720" y="143"/>
                  </a:cubicBezTo>
                  <a:lnTo>
                    <a:pt x="8743" y="189"/>
                  </a:lnTo>
                  <a:cubicBezTo>
                    <a:pt x="8765" y="189"/>
                    <a:pt x="8788" y="211"/>
                    <a:pt x="8834" y="234"/>
                  </a:cubicBezTo>
                  <a:lnTo>
                    <a:pt x="8948" y="234"/>
                  </a:lnTo>
                  <a:cubicBezTo>
                    <a:pt x="8948" y="234"/>
                    <a:pt x="8948" y="211"/>
                    <a:pt x="8948" y="211"/>
                  </a:cubicBezTo>
                  <a:cubicBezTo>
                    <a:pt x="8948" y="189"/>
                    <a:pt x="8948" y="189"/>
                    <a:pt x="8948" y="189"/>
                  </a:cubicBezTo>
                  <a:cubicBezTo>
                    <a:pt x="8880" y="166"/>
                    <a:pt x="8834" y="143"/>
                    <a:pt x="8788" y="120"/>
                  </a:cubicBezTo>
                  <a:close/>
                  <a:moveTo>
                    <a:pt x="7932" y="0"/>
                  </a:moveTo>
                  <a:cubicBezTo>
                    <a:pt x="7887" y="0"/>
                    <a:pt x="7841" y="17"/>
                    <a:pt x="7807" y="52"/>
                  </a:cubicBezTo>
                  <a:cubicBezTo>
                    <a:pt x="7715" y="143"/>
                    <a:pt x="7715" y="211"/>
                    <a:pt x="7807" y="280"/>
                  </a:cubicBezTo>
                  <a:cubicBezTo>
                    <a:pt x="7852" y="326"/>
                    <a:pt x="7892" y="348"/>
                    <a:pt x="7929" y="348"/>
                  </a:cubicBezTo>
                  <a:cubicBezTo>
                    <a:pt x="7967" y="348"/>
                    <a:pt x="8001" y="326"/>
                    <a:pt x="8035" y="280"/>
                  </a:cubicBezTo>
                  <a:cubicBezTo>
                    <a:pt x="8126" y="211"/>
                    <a:pt x="8126" y="120"/>
                    <a:pt x="8058" y="52"/>
                  </a:cubicBezTo>
                  <a:cubicBezTo>
                    <a:pt x="8024" y="17"/>
                    <a:pt x="7978" y="0"/>
                    <a:pt x="7932" y="0"/>
                  </a:cubicBezTo>
                  <a:close/>
                  <a:moveTo>
                    <a:pt x="6974" y="52"/>
                  </a:moveTo>
                  <a:cubicBezTo>
                    <a:pt x="6922" y="52"/>
                    <a:pt x="6871" y="74"/>
                    <a:pt x="6825" y="120"/>
                  </a:cubicBezTo>
                  <a:cubicBezTo>
                    <a:pt x="6734" y="211"/>
                    <a:pt x="6757" y="326"/>
                    <a:pt x="6825" y="417"/>
                  </a:cubicBezTo>
                  <a:cubicBezTo>
                    <a:pt x="6868" y="449"/>
                    <a:pt x="6915" y="466"/>
                    <a:pt x="6963" y="466"/>
                  </a:cubicBezTo>
                  <a:cubicBezTo>
                    <a:pt x="7018" y="466"/>
                    <a:pt x="7073" y="443"/>
                    <a:pt x="7122" y="394"/>
                  </a:cubicBezTo>
                  <a:cubicBezTo>
                    <a:pt x="7213" y="326"/>
                    <a:pt x="7190" y="211"/>
                    <a:pt x="7122" y="120"/>
                  </a:cubicBezTo>
                  <a:cubicBezTo>
                    <a:pt x="7076" y="74"/>
                    <a:pt x="7025" y="52"/>
                    <a:pt x="6974" y="52"/>
                  </a:cubicBezTo>
                  <a:close/>
                  <a:moveTo>
                    <a:pt x="6209" y="211"/>
                  </a:moveTo>
                  <a:cubicBezTo>
                    <a:pt x="6095" y="211"/>
                    <a:pt x="5981" y="280"/>
                    <a:pt x="5867" y="280"/>
                  </a:cubicBezTo>
                  <a:cubicBezTo>
                    <a:pt x="5844" y="280"/>
                    <a:pt x="5821" y="303"/>
                    <a:pt x="5821" y="348"/>
                  </a:cubicBezTo>
                  <a:cubicBezTo>
                    <a:pt x="5821" y="394"/>
                    <a:pt x="5844" y="417"/>
                    <a:pt x="5844" y="440"/>
                  </a:cubicBezTo>
                  <a:cubicBezTo>
                    <a:pt x="5889" y="531"/>
                    <a:pt x="5958" y="554"/>
                    <a:pt x="6049" y="554"/>
                  </a:cubicBezTo>
                  <a:cubicBezTo>
                    <a:pt x="6118" y="554"/>
                    <a:pt x="6209" y="531"/>
                    <a:pt x="6255" y="462"/>
                  </a:cubicBezTo>
                  <a:cubicBezTo>
                    <a:pt x="6277" y="371"/>
                    <a:pt x="6300" y="303"/>
                    <a:pt x="6232" y="211"/>
                  </a:cubicBezTo>
                  <a:close/>
                  <a:moveTo>
                    <a:pt x="5296" y="462"/>
                  </a:moveTo>
                  <a:cubicBezTo>
                    <a:pt x="5205" y="508"/>
                    <a:pt x="5091" y="554"/>
                    <a:pt x="4976" y="599"/>
                  </a:cubicBezTo>
                  <a:cubicBezTo>
                    <a:pt x="4976" y="599"/>
                    <a:pt x="4976" y="622"/>
                    <a:pt x="4976" y="622"/>
                  </a:cubicBezTo>
                  <a:cubicBezTo>
                    <a:pt x="4976" y="622"/>
                    <a:pt x="4976" y="645"/>
                    <a:pt x="4999" y="645"/>
                  </a:cubicBezTo>
                  <a:cubicBezTo>
                    <a:pt x="5024" y="651"/>
                    <a:pt x="5048" y="654"/>
                    <a:pt x="5072" y="654"/>
                  </a:cubicBezTo>
                  <a:cubicBezTo>
                    <a:pt x="5138" y="654"/>
                    <a:pt x="5200" y="633"/>
                    <a:pt x="5250" y="599"/>
                  </a:cubicBezTo>
                  <a:cubicBezTo>
                    <a:pt x="5296" y="577"/>
                    <a:pt x="5296" y="531"/>
                    <a:pt x="5319" y="485"/>
                  </a:cubicBezTo>
                  <a:cubicBezTo>
                    <a:pt x="5319" y="485"/>
                    <a:pt x="5319" y="462"/>
                    <a:pt x="5319" y="462"/>
                  </a:cubicBezTo>
                  <a:close/>
                  <a:moveTo>
                    <a:pt x="9864" y="805"/>
                  </a:moveTo>
                  <a:cubicBezTo>
                    <a:pt x="9838" y="805"/>
                    <a:pt x="9815" y="828"/>
                    <a:pt x="9770" y="873"/>
                  </a:cubicBezTo>
                  <a:cubicBezTo>
                    <a:pt x="9724" y="942"/>
                    <a:pt x="9724" y="965"/>
                    <a:pt x="9770" y="1010"/>
                  </a:cubicBezTo>
                  <a:cubicBezTo>
                    <a:pt x="9793" y="1033"/>
                    <a:pt x="9815" y="1056"/>
                    <a:pt x="9838" y="1079"/>
                  </a:cubicBezTo>
                  <a:cubicBezTo>
                    <a:pt x="9848" y="1098"/>
                    <a:pt x="9862" y="1105"/>
                    <a:pt x="9878" y="1105"/>
                  </a:cubicBezTo>
                  <a:cubicBezTo>
                    <a:pt x="9900" y="1105"/>
                    <a:pt x="9926" y="1092"/>
                    <a:pt x="9952" y="1079"/>
                  </a:cubicBezTo>
                  <a:cubicBezTo>
                    <a:pt x="9975" y="1056"/>
                    <a:pt x="9998" y="1033"/>
                    <a:pt x="9998" y="1033"/>
                  </a:cubicBezTo>
                  <a:cubicBezTo>
                    <a:pt x="10044" y="987"/>
                    <a:pt x="10066" y="965"/>
                    <a:pt x="10021" y="919"/>
                  </a:cubicBezTo>
                  <a:cubicBezTo>
                    <a:pt x="9998" y="919"/>
                    <a:pt x="9975" y="896"/>
                    <a:pt x="9975" y="873"/>
                  </a:cubicBezTo>
                  <a:cubicBezTo>
                    <a:pt x="9918" y="828"/>
                    <a:pt x="9890" y="805"/>
                    <a:pt x="9864" y="805"/>
                  </a:cubicBezTo>
                  <a:close/>
                  <a:moveTo>
                    <a:pt x="8971" y="862"/>
                  </a:moveTo>
                  <a:cubicBezTo>
                    <a:pt x="8925" y="862"/>
                    <a:pt x="8880" y="873"/>
                    <a:pt x="8857" y="896"/>
                  </a:cubicBezTo>
                  <a:cubicBezTo>
                    <a:pt x="8788" y="965"/>
                    <a:pt x="8811" y="1102"/>
                    <a:pt x="8857" y="1147"/>
                  </a:cubicBezTo>
                  <a:cubicBezTo>
                    <a:pt x="8880" y="1170"/>
                    <a:pt x="8925" y="1181"/>
                    <a:pt x="8971" y="1181"/>
                  </a:cubicBezTo>
                  <a:cubicBezTo>
                    <a:pt x="9016" y="1181"/>
                    <a:pt x="9062" y="1170"/>
                    <a:pt x="9085" y="1147"/>
                  </a:cubicBezTo>
                  <a:cubicBezTo>
                    <a:pt x="9131" y="1079"/>
                    <a:pt x="9131" y="942"/>
                    <a:pt x="9085" y="896"/>
                  </a:cubicBezTo>
                  <a:cubicBezTo>
                    <a:pt x="9062" y="873"/>
                    <a:pt x="9016" y="862"/>
                    <a:pt x="8971" y="862"/>
                  </a:cubicBezTo>
                  <a:close/>
                  <a:moveTo>
                    <a:pt x="8015" y="913"/>
                  </a:moveTo>
                  <a:cubicBezTo>
                    <a:pt x="7961" y="913"/>
                    <a:pt x="7909" y="930"/>
                    <a:pt x="7875" y="965"/>
                  </a:cubicBezTo>
                  <a:cubicBezTo>
                    <a:pt x="7807" y="1056"/>
                    <a:pt x="7807" y="1193"/>
                    <a:pt x="7875" y="1261"/>
                  </a:cubicBezTo>
                  <a:cubicBezTo>
                    <a:pt x="7921" y="1296"/>
                    <a:pt x="7972" y="1313"/>
                    <a:pt x="8024" y="1313"/>
                  </a:cubicBezTo>
                  <a:cubicBezTo>
                    <a:pt x="8075" y="1313"/>
                    <a:pt x="8126" y="1296"/>
                    <a:pt x="8172" y="1261"/>
                  </a:cubicBezTo>
                  <a:cubicBezTo>
                    <a:pt x="8240" y="1170"/>
                    <a:pt x="8240" y="1033"/>
                    <a:pt x="8172" y="965"/>
                  </a:cubicBezTo>
                  <a:cubicBezTo>
                    <a:pt x="8126" y="930"/>
                    <a:pt x="8069" y="913"/>
                    <a:pt x="8015" y="913"/>
                  </a:cubicBezTo>
                  <a:close/>
                  <a:moveTo>
                    <a:pt x="7059" y="960"/>
                  </a:moveTo>
                  <a:cubicBezTo>
                    <a:pt x="7050" y="960"/>
                    <a:pt x="7040" y="961"/>
                    <a:pt x="7031" y="965"/>
                  </a:cubicBezTo>
                  <a:cubicBezTo>
                    <a:pt x="6962" y="965"/>
                    <a:pt x="6939" y="1010"/>
                    <a:pt x="6871" y="1033"/>
                  </a:cubicBezTo>
                  <a:cubicBezTo>
                    <a:pt x="6871" y="1079"/>
                    <a:pt x="6802" y="1124"/>
                    <a:pt x="6825" y="1193"/>
                  </a:cubicBezTo>
                  <a:cubicBezTo>
                    <a:pt x="6848" y="1261"/>
                    <a:pt x="6848" y="1330"/>
                    <a:pt x="6894" y="1353"/>
                  </a:cubicBezTo>
                  <a:cubicBezTo>
                    <a:pt x="6917" y="1398"/>
                    <a:pt x="6985" y="1398"/>
                    <a:pt x="7054" y="1398"/>
                  </a:cubicBezTo>
                  <a:cubicBezTo>
                    <a:pt x="7099" y="1398"/>
                    <a:pt x="7168" y="1398"/>
                    <a:pt x="7213" y="1353"/>
                  </a:cubicBezTo>
                  <a:cubicBezTo>
                    <a:pt x="7236" y="1307"/>
                    <a:pt x="7259" y="1261"/>
                    <a:pt x="7282" y="1193"/>
                  </a:cubicBezTo>
                  <a:cubicBezTo>
                    <a:pt x="7282" y="1124"/>
                    <a:pt x="7213" y="1079"/>
                    <a:pt x="7213" y="1010"/>
                  </a:cubicBezTo>
                  <a:cubicBezTo>
                    <a:pt x="7155" y="1010"/>
                    <a:pt x="7113" y="960"/>
                    <a:pt x="7059" y="960"/>
                  </a:cubicBezTo>
                  <a:close/>
                  <a:moveTo>
                    <a:pt x="6126" y="1016"/>
                  </a:moveTo>
                  <a:cubicBezTo>
                    <a:pt x="6072" y="1016"/>
                    <a:pt x="6015" y="1045"/>
                    <a:pt x="5958" y="1102"/>
                  </a:cubicBezTo>
                  <a:cubicBezTo>
                    <a:pt x="5844" y="1193"/>
                    <a:pt x="5844" y="1307"/>
                    <a:pt x="5958" y="1421"/>
                  </a:cubicBezTo>
                  <a:cubicBezTo>
                    <a:pt x="6015" y="1478"/>
                    <a:pt x="6066" y="1507"/>
                    <a:pt x="6118" y="1507"/>
                  </a:cubicBezTo>
                  <a:cubicBezTo>
                    <a:pt x="6169" y="1507"/>
                    <a:pt x="6220" y="1478"/>
                    <a:pt x="6277" y="1421"/>
                  </a:cubicBezTo>
                  <a:cubicBezTo>
                    <a:pt x="6392" y="1307"/>
                    <a:pt x="6392" y="1193"/>
                    <a:pt x="6277" y="1102"/>
                  </a:cubicBezTo>
                  <a:cubicBezTo>
                    <a:pt x="6232" y="1045"/>
                    <a:pt x="6180" y="1016"/>
                    <a:pt x="6126" y="1016"/>
                  </a:cubicBezTo>
                  <a:close/>
                  <a:moveTo>
                    <a:pt x="5182" y="1079"/>
                  </a:moveTo>
                  <a:cubicBezTo>
                    <a:pt x="5113" y="1079"/>
                    <a:pt x="5045" y="1124"/>
                    <a:pt x="4999" y="1147"/>
                  </a:cubicBezTo>
                  <a:cubicBezTo>
                    <a:pt x="4931" y="1193"/>
                    <a:pt x="4908" y="1284"/>
                    <a:pt x="4908" y="1353"/>
                  </a:cubicBezTo>
                  <a:cubicBezTo>
                    <a:pt x="4885" y="1398"/>
                    <a:pt x="4954" y="1467"/>
                    <a:pt x="4976" y="1558"/>
                  </a:cubicBezTo>
                  <a:cubicBezTo>
                    <a:pt x="5045" y="1581"/>
                    <a:pt x="5113" y="1627"/>
                    <a:pt x="5182" y="1627"/>
                  </a:cubicBezTo>
                  <a:cubicBezTo>
                    <a:pt x="5227" y="1627"/>
                    <a:pt x="5296" y="1581"/>
                    <a:pt x="5364" y="1535"/>
                  </a:cubicBezTo>
                  <a:cubicBezTo>
                    <a:pt x="5433" y="1512"/>
                    <a:pt x="5433" y="1421"/>
                    <a:pt x="5433" y="1353"/>
                  </a:cubicBezTo>
                  <a:cubicBezTo>
                    <a:pt x="5456" y="1307"/>
                    <a:pt x="5410" y="1239"/>
                    <a:pt x="5364" y="1170"/>
                  </a:cubicBezTo>
                  <a:cubicBezTo>
                    <a:pt x="5342" y="1102"/>
                    <a:pt x="5250" y="1102"/>
                    <a:pt x="5182" y="1079"/>
                  </a:cubicBezTo>
                  <a:close/>
                  <a:moveTo>
                    <a:pt x="4200" y="1170"/>
                  </a:moveTo>
                  <a:cubicBezTo>
                    <a:pt x="4132" y="1170"/>
                    <a:pt x="4086" y="1216"/>
                    <a:pt x="4018" y="1261"/>
                  </a:cubicBezTo>
                  <a:cubicBezTo>
                    <a:pt x="3972" y="1307"/>
                    <a:pt x="3949" y="1375"/>
                    <a:pt x="3949" y="1444"/>
                  </a:cubicBezTo>
                  <a:cubicBezTo>
                    <a:pt x="3949" y="1535"/>
                    <a:pt x="3972" y="1581"/>
                    <a:pt x="4041" y="1649"/>
                  </a:cubicBezTo>
                  <a:cubicBezTo>
                    <a:pt x="4086" y="1718"/>
                    <a:pt x="4155" y="1718"/>
                    <a:pt x="4223" y="1718"/>
                  </a:cubicBezTo>
                  <a:cubicBezTo>
                    <a:pt x="4236" y="1721"/>
                    <a:pt x="4247" y="1722"/>
                    <a:pt x="4258" y="1722"/>
                  </a:cubicBezTo>
                  <a:cubicBezTo>
                    <a:pt x="4327" y="1722"/>
                    <a:pt x="4369" y="1666"/>
                    <a:pt x="4429" y="1627"/>
                  </a:cubicBezTo>
                  <a:cubicBezTo>
                    <a:pt x="4474" y="1581"/>
                    <a:pt x="4497" y="1512"/>
                    <a:pt x="4497" y="1444"/>
                  </a:cubicBezTo>
                  <a:cubicBezTo>
                    <a:pt x="4520" y="1353"/>
                    <a:pt x="4451" y="1307"/>
                    <a:pt x="4406" y="1239"/>
                  </a:cubicBezTo>
                  <a:cubicBezTo>
                    <a:pt x="4360" y="1170"/>
                    <a:pt x="4292" y="1170"/>
                    <a:pt x="4200" y="1170"/>
                  </a:cubicBezTo>
                  <a:close/>
                  <a:moveTo>
                    <a:pt x="3502" y="1315"/>
                  </a:moveTo>
                  <a:cubicBezTo>
                    <a:pt x="3485" y="1315"/>
                    <a:pt x="3466" y="1320"/>
                    <a:pt x="3447" y="1330"/>
                  </a:cubicBezTo>
                  <a:cubicBezTo>
                    <a:pt x="3356" y="1375"/>
                    <a:pt x="3287" y="1421"/>
                    <a:pt x="3219" y="1467"/>
                  </a:cubicBezTo>
                  <a:cubicBezTo>
                    <a:pt x="3173" y="1490"/>
                    <a:pt x="3105" y="1535"/>
                    <a:pt x="3059" y="1558"/>
                  </a:cubicBezTo>
                  <a:cubicBezTo>
                    <a:pt x="3036" y="1581"/>
                    <a:pt x="3013" y="1581"/>
                    <a:pt x="3013" y="1604"/>
                  </a:cubicBezTo>
                  <a:cubicBezTo>
                    <a:pt x="2991" y="1627"/>
                    <a:pt x="3013" y="1649"/>
                    <a:pt x="3036" y="1695"/>
                  </a:cubicBezTo>
                  <a:cubicBezTo>
                    <a:pt x="3036" y="1695"/>
                    <a:pt x="3059" y="1718"/>
                    <a:pt x="3082" y="1741"/>
                  </a:cubicBezTo>
                  <a:cubicBezTo>
                    <a:pt x="3133" y="1792"/>
                    <a:pt x="3220" y="1822"/>
                    <a:pt x="3303" y="1822"/>
                  </a:cubicBezTo>
                  <a:cubicBezTo>
                    <a:pt x="3368" y="1822"/>
                    <a:pt x="3430" y="1804"/>
                    <a:pt x="3470" y="1764"/>
                  </a:cubicBezTo>
                  <a:cubicBezTo>
                    <a:pt x="3584" y="1672"/>
                    <a:pt x="3630" y="1467"/>
                    <a:pt x="3561" y="1353"/>
                  </a:cubicBezTo>
                  <a:cubicBezTo>
                    <a:pt x="3548" y="1326"/>
                    <a:pt x="3527" y="1315"/>
                    <a:pt x="3502" y="1315"/>
                  </a:cubicBezTo>
                  <a:close/>
                  <a:moveTo>
                    <a:pt x="9998" y="1741"/>
                  </a:moveTo>
                  <a:cubicBezTo>
                    <a:pt x="9975" y="1741"/>
                    <a:pt x="9952" y="1764"/>
                    <a:pt x="9907" y="1809"/>
                  </a:cubicBezTo>
                  <a:cubicBezTo>
                    <a:pt x="9815" y="1900"/>
                    <a:pt x="9815" y="1900"/>
                    <a:pt x="9884" y="1992"/>
                  </a:cubicBezTo>
                  <a:cubicBezTo>
                    <a:pt x="9929" y="2037"/>
                    <a:pt x="9958" y="2060"/>
                    <a:pt x="9987" y="2060"/>
                  </a:cubicBezTo>
                  <a:cubicBezTo>
                    <a:pt x="10015" y="2060"/>
                    <a:pt x="10044" y="2037"/>
                    <a:pt x="10089" y="1992"/>
                  </a:cubicBezTo>
                  <a:cubicBezTo>
                    <a:pt x="10181" y="1900"/>
                    <a:pt x="10181" y="1900"/>
                    <a:pt x="10089" y="1809"/>
                  </a:cubicBezTo>
                  <a:cubicBezTo>
                    <a:pt x="10044" y="1764"/>
                    <a:pt x="10021" y="1741"/>
                    <a:pt x="9998" y="1741"/>
                  </a:cubicBezTo>
                  <a:close/>
                  <a:moveTo>
                    <a:pt x="9017" y="1783"/>
                  </a:moveTo>
                  <a:cubicBezTo>
                    <a:pt x="8982" y="1783"/>
                    <a:pt x="8945" y="1800"/>
                    <a:pt x="8902" y="1832"/>
                  </a:cubicBezTo>
                  <a:cubicBezTo>
                    <a:pt x="8811" y="1946"/>
                    <a:pt x="8811" y="1992"/>
                    <a:pt x="8902" y="2083"/>
                  </a:cubicBezTo>
                  <a:cubicBezTo>
                    <a:pt x="8948" y="2129"/>
                    <a:pt x="8982" y="2152"/>
                    <a:pt x="9016" y="2152"/>
                  </a:cubicBezTo>
                  <a:cubicBezTo>
                    <a:pt x="9051" y="2152"/>
                    <a:pt x="9085" y="2129"/>
                    <a:pt x="9131" y="2083"/>
                  </a:cubicBezTo>
                  <a:cubicBezTo>
                    <a:pt x="9222" y="2015"/>
                    <a:pt x="9222" y="1946"/>
                    <a:pt x="9131" y="1855"/>
                  </a:cubicBezTo>
                  <a:cubicBezTo>
                    <a:pt x="9094" y="1806"/>
                    <a:pt x="9057" y="1783"/>
                    <a:pt x="9017" y="1783"/>
                  </a:cubicBezTo>
                  <a:close/>
                  <a:moveTo>
                    <a:pt x="8092" y="1832"/>
                  </a:moveTo>
                  <a:cubicBezTo>
                    <a:pt x="8041" y="1832"/>
                    <a:pt x="7989" y="1855"/>
                    <a:pt x="7944" y="1900"/>
                  </a:cubicBezTo>
                  <a:cubicBezTo>
                    <a:pt x="7852" y="1992"/>
                    <a:pt x="7852" y="2106"/>
                    <a:pt x="7944" y="2174"/>
                  </a:cubicBezTo>
                  <a:cubicBezTo>
                    <a:pt x="7989" y="2220"/>
                    <a:pt x="8041" y="2243"/>
                    <a:pt x="8092" y="2243"/>
                  </a:cubicBezTo>
                  <a:cubicBezTo>
                    <a:pt x="8143" y="2243"/>
                    <a:pt x="8195" y="2220"/>
                    <a:pt x="8240" y="2174"/>
                  </a:cubicBezTo>
                  <a:cubicBezTo>
                    <a:pt x="8309" y="2106"/>
                    <a:pt x="8309" y="1992"/>
                    <a:pt x="8240" y="1900"/>
                  </a:cubicBezTo>
                  <a:cubicBezTo>
                    <a:pt x="8195" y="1855"/>
                    <a:pt x="8143" y="1832"/>
                    <a:pt x="8092" y="1832"/>
                  </a:cubicBezTo>
                  <a:close/>
                  <a:moveTo>
                    <a:pt x="7136" y="1918"/>
                  </a:moveTo>
                  <a:cubicBezTo>
                    <a:pt x="7076" y="1918"/>
                    <a:pt x="7019" y="1935"/>
                    <a:pt x="6985" y="1969"/>
                  </a:cubicBezTo>
                  <a:cubicBezTo>
                    <a:pt x="6894" y="2060"/>
                    <a:pt x="6917" y="2243"/>
                    <a:pt x="6985" y="2311"/>
                  </a:cubicBezTo>
                  <a:cubicBezTo>
                    <a:pt x="7017" y="2343"/>
                    <a:pt x="7073" y="2360"/>
                    <a:pt x="7131" y="2360"/>
                  </a:cubicBezTo>
                  <a:cubicBezTo>
                    <a:pt x="7198" y="2360"/>
                    <a:pt x="7268" y="2337"/>
                    <a:pt x="7305" y="2288"/>
                  </a:cubicBezTo>
                  <a:cubicBezTo>
                    <a:pt x="7396" y="2220"/>
                    <a:pt x="7373" y="2037"/>
                    <a:pt x="7305" y="1969"/>
                  </a:cubicBezTo>
                  <a:cubicBezTo>
                    <a:pt x="7259" y="1935"/>
                    <a:pt x="7196" y="1918"/>
                    <a:pt x="7136" y="1918"/>
                  </a:cubicBezTo>
                  <a:close/>
                  <a:moveTo>
                    <a:pt x="6209" y="1969"/>
                  </a:moveTo>
                  <a:cubicBezTo>
                    <a:pt x="6118" y="1969"/>
                    <a:pt x="6072" y="2015"/>
                    <a:pt x="6004" y="2037"/>
                  </a:cubicBezTo>
                  <a:cubicBezTo>
                    <a:pt x="6004" y="2106"/>
                    <a:pt x="5935" y="2129"/>
                    <a:pt x="5935" y="2197"/>
                  </a:cubicBezTo>
                  <a:cubicBezTo>
                    <a:pt x="5935" y="2288"/>
                    <a:pt x="5958" y="2357"/>
                    <a:pt x="6004" y="2403"/>
                  </a:cubicBezTo>
                  <a:cubicBezTo>
                    <a:pt x="6026" y="2448"/>
                    <a:pt x="6095" y="2471"/>
                    <a:pt x="6140" y="2471"/>
                  </a:cubicBezTo>
                  <a:cubicBezTo>
                    <a:pt x="6162" y="2482"/>
                    <a:pt x="6183" y="2486"/>
                    <a:pt x="6203" y="2486"/>
                  </a:cubicBezTo>
                  <a:cubicBezTo>
                    <a:pt x="6265" y="2486"/>
                    <a:pt x="6317" y="2443"/>
                    <a:pt x="6369" y="2425"/>
                  </a:cubicBezTo>
                  <a:cubicBezTo>
                    <a:pt x="6414" y="2403"/>
                    <a:pt x="6414" y="2311"/>
                    <a:pt x="6437" y="2266"/>
                  </a:cubicBezTo>
                  <a:cubicBezTo>
                    <a:pt x="6460" y="2174"/>
                    <a:pt x="6414" y="2129"/>
                    <a:pt x="6392" y="2037"/>
                  </a:cubicBezTo>
                  <a:cubicBezTo>
                    <a:pt x="6323" y="2037"/>
                    <a:pt x="6277" y="1969"/>
                    <a:pt x="6209" y="1969"/>
                  </a:cubicBezTo>
                  <a:close/>
                  <a:moveTo>
                    <a:pt x="5262" y="2020"/>
                  </a:moveTo>
                  <a:cubicBezTo>
                    <a:pt x="5193" y="2020"/>
                    <a:pt x="5125" y="2049"/>
                    <a:pt x="5068" y="2106"/>
                  </a:cubicBezTo>
                  <a:cubicBezTo>
                    <a:pt x="4976" y="2220"/>
                    <a:pt x="4954" y="2380"/>
                    <a:pt x="5068" y="2494"/>
                  </a:cubicBezTo>
                  <a:cubicBezTo>
                    <a:pt x="5125" y="2551"/>
                    <a:pt x="5193" y="2580"/>
                    <a:pt x="5262" y="2580"/>
                  </a:cubicBezTo>
                  <a:cubicBezTo>
                    <a:pt x="5330" y="2580"/>
                    <a:pt x="5399" y="2551"/>
                    <a:pt x="5456" y="2494"/>
                  </a:cubicBezTo>
                  <a:cubicBezTo>
                    <a:pt x="5570" y="2380"/>
                    <a:pt x="5570" y="2220"/>
                    <a:pt x="5456" y="2106"/>
                  </a:cubicBezTo>
                  <a:cubicBezTo>
                    <a:pt x="5399" y="2049"/>
                    <a:pt x="5330" y="2020"/>
                    <a:pt x="5262" y="2020"/>
                  </a:cubicBezTo>
                  <a:close/>
                  <a:moveTo>
                    <a:pt x="4317" y="2109"/>
                  </a:moveTo>
                  <a:cubicBezTo>
                    <a:pt x="4227" y="2109"/>
                    <a:pt x="4134" y="2137"/>
                    <a:pt x="4086" y="2197"/>
                  </a:cubicBezTo>
                  <a:cubicBezTo>
                    <a:pt x="3995" y="2288"/>
                    <a:pt x="4018" y="2540"/>
                    <a:pt x="4109" y="2608"/>
                  </a:cubicBezTo>
                  <a:cubicBezTo>
                    <a:pt x="4155" y="2654"/>
                    <a:pt x="4240" y="2677"/>
                    <a:pt x="4323" y="2677"/>
                  </a:cubicBezTo>
                  <a:cubicBezTo>
                    <a:pt x="4406" y="2677"/>
                    <a:pt x="4486" y="2654"/>
                    <a:pt x="4520" y="2608"/>
                  </a:cubicBezTo>
                  <a:cubicBezTo>
                    <a:pt x="4634" y="2517"/>
                    <a:pt x="4634" y="2266"/>
                    <a:pt x="4520" y="2174"/>
                  </a:cubicBezTo>
                  <a:cubicBezTo>
                    <a:pt x="4477" y="2131"/>
                    <a:pt x="4398" y="2109"/>
                    <a:pt x="4317" y="2109"/>
                  </a:cubicBezTo>
                  <a:close/>
                  <a:moveTo>
                    <a:pt x="3333" y="2152"/>
                  </a:moveTo>
                  <a:cubicBezTo>
                    <a:pt x="3265" y="2152"/>
                    <a:pt x="3196" y="2197"/>
                    <a:pt x="3105" y="2266"/>
                  </a:cubicBezTo>
                  <a:cubicBezTo>
                    <a:pt x="3036" y="2334"/>
                    <a:pt x="3036" y="2403"/>
                    <a:pt x="3036" y="2471"/>
                  </a:cubicBezTo>
                  <a:cubicBezTo>
                    <a:pt x="3036" y="2562"/>
                    <a:pt x="3059" y="2631"/>
                    <a:pt x="3128" y="2699"/>
                  </a:cubicBezTo>
                  <a:cubicBezTo>
                    <a:pt x="3196" y="2768"/>
                    <a:pt x="3287" y="2791"/>
                    <a:pt x="3356" y="2791"/>
                  </a:cubicBezTo>
                  <a:cubicBezTo>
                    <a:pt x="3424" y="2791"/>
                    <a:pt x="3493" y="2745"/>
                    <a:pt x="3561" y="2677"/>
                  </a:cubicBezTo>
                  <a:cubicBezTo>
                    <a:pt x="3630" y="2631"/>
                    <a:pt x="3653" y="2540"/>
                    <a:pt x="3653" y="2471"/>
                  </a:cubicBezTo>
                  <a:cubicBezTo>
                    <a:pt x="3653" y="2403"/>
                    <a:pt x="3653" y="2288"/>
                    <a:pt x="3538" y="2243"/>
                  </a:cubicBezTo>
                  <a:cubicBezTo>
                    <a:pt x="3516" y="2152"/>
                    <a:pt x="3401" y="2152"/>
                    <a:pt x="3333" y="2152"/>
                  </a:cubicBezTo>
                  <a:close/>
                  <a:moveTo>
                    <a:pt x="2409" y="2226"/>
                  </a:moveTo>
                  <a:cubicBezTo>
                    <a:pt x="2317" y="2226"/>
                    <a:pt x="2226" y="2254"/>
                    <a:pt x="2169" y="2311"/>
                  </a:cubicBezTo>
                  <a:cubicBezTo>
                    <a:pt x="2055" y="2425"/>
                    <a:pt x="2078" y="2677"/>
                    <a:pt x="2169" y="2768"/>
                  </a:cubicBezTo>
                  <a:cubicBezTo>
                    <a:pt x="2237" y="2825"/>
                    <a:pt x="2334" y="2853"/>
                    <a:pt x="2429" y="2853"/>
                  </a:cubicBezTo>
                  <a:cubicBezTo>
                    <a:pt x="2523" y="2853"/>
                    <a:pt x="2614" y="2825"/>
                    <a:pt x="2671" y="2768"/>
                  </a:cubicBezTo>
                  <a:cubicBezTo>
                    <a:pt x="2762" y="2654"/>
                    <a:pt x="2762" y="2403"/>
                    <a:pt x="2648" y="2311"/>
                  </a:cubicBezTo>
                  <a:cubicBezTo>
                    <a:pt x="2591" y="2254"/>
                    <a:pt x="2500" y="2226"/>
                    <a:pt x="2409" y="2226"/>
                  </a:cubicBezTo>
                  <a:close/>
                  <a:moveTo>
                    <a:pt x="1783" y="2484"/>
                  </a:moveTo>
                  <a:cubicBezTo>
                    <a:pt x="1779" y="2484"/>
                    <a:pt x="1771" y="2487"/>
                    <a:pt x="1758" y="2494"/>
                  </a:cubicBezTo>
                  <a:cubicBezTo>
                    <a:pt x="1667" y="2562"/>
                    <a:pt x="1575" y="2631"/>
                    <a:pt x="1484" y="2699"/>
                  </a:cubicBezTo>
                  <a:cubicBezTo>
                    <a:pt x="1438" y="2768"/>
                    <a:pt x="1393" y="2836"/>
                    <a:pt x="1302" y="2859"/>
                  </a:cubicBezTo>
                  <a:cubicBezTo>
                    <a:pt x="1256" y="2882"/>
                    <a:pt x="1256" y="2905"/>
                    <a:pt x="1302" y="2928"/>
                  </a:cubicBezTo>
                  <a:cubicBezTo>
                    <a:pt x="1344" y="2959"/>
                    <a:pt x="1406" y="2976"/>
                    <a:pt x="1469" y="2976"/>
                  </a:cubicBezTo>
                  <a:cubicBezTo>
                    <a:pt x="1543" y="2976"/>
                    <a:pt x="1618" y="2954"/>
                    <a:pt x="1667" y="2905"/>
                  </a:cubicBezTo>
                  <a:cubicBezTo>
                    <a:pt x="1804" y="2813"/>
                    <a:pt x="1849" y="2677"/>
                    <a:pt x="1781" y="2517"/>
                  </a:cubicBezTo>
                  <a:cubicBezTo>
                    <a:pt x="1781" y="2501"/>
                    <a:pt x="1792" y="2484"/>
                    <a:pt x="1783" y="2484"/>
                  </a:cubicBezTo>
                  <a:close/>
                  <a:moveTo>
                    <a:pt x="10066" y="2665"/>
                  </a:moveTo>
                  <a:cubicBezTo>
                    <a:pt x="10021" y="2665"/>
                    <a:pt x="9975" y="2677"/>
                    <a:pt x="9952" y="2699"/>
                  </a:cubicBezTo>
                  <a:cubicBezTo>
                    <a:pt x="9884" y="2745"/>
                    <a:pt x="9884" y="2882"/>
                    <a:pt x="9929" y="2950"/>
                  </a:cubicBezTo>
                  <a:cubicBezTo>
                    <a:pt x="9964" y="2973"/>
                    <a:pt x="10009" y="2985"/>
                    <a:pt x="10055" y="2985"/>
                  </a:cubicBezTo>
                  <a:cubicBezTo>
                    <a:pt x="10101" y="2985"/>
                    <a:pt x="10146" y="2973"/>
                    <a:pt x="10181" y="2950"/>
                  </a:cubicBezTo>
                  <a:cubicBezTo>
                    <a:pt x="10226" y="2905"/>
                    <a:pt x="10226" y="2768"/>
                    <a:pt x="10181" y="2699"/>
                  </a:cubicBezTo>
                  <a:cubicBezTo>
                    <a:pt x="10158" y="2677"/>
                    <a:pt x="10112" y="2665"/>
                    <a:pt x="10066" y="2665"/>
                  </a:cubicBezTo>
                  <a:close/>
                  <a:moveTo>
                    <a:pt x="9131" y="2745"/>
                  </a:moveTo>
                  <a:cubicBezTo>
                    <a:pt x="9085" y="2745"/>
                    <a:pt x="9016" y="2768"/>
                    <a:pt x="8971" y="2768"/>
                  </a:cubicBezTo>
                  <a:cubicBezTo>
                    <a:pt x="8925" y="2836"/>
                    <a:pt x="8925" y="3019"/>
                    <a:pt x="8971" y="3065"/>
                  </a:cubicBezTo>
                  <a:cubicBezTo>
                    <a:pt x="8994" y="3087"/>
                    <a:pt x="9039" y="3087"/>
                    <a:pt x="9085" y="3087"/>
                  </a:cubicBezTo>
                  <a:cubicBezTo>
                    <a:pt x="9102" y="3090"/>
                    <a:pt x="9119" y="3092"/>
                    <a:pt x="9134" y="3092"/>
                  </a:cubicBezTo>
                  <a:cubicBezTo>
                    <a:pt x="9238" y="3092"/>
                    <a:pt x="9290" y="3024"/>
                    <a:pt x="9290" y="2905"/>
                  </a:cubicBezTo>
                  <a:cubicBezTo>
                    <a:pt x="9290" y="2791"/>
                    <a:pt x="9222" y="2745"/>
                    <a:pt x="9131" y="2745"/>
                  </a:cubicBezTo>
                  <a:close/>
                  <a:moveTo>
                    <a:pt x="8192" y="2774"/>
                  </a:moveTo>
                  <a:cubicBezTo>
                    <a:pt x="8143" y="2774"/>
                    <a:pt x="8092" y="2802"/>
                    <a:pt x="8035" y="2859"/>
                  </a:cubicBezTo>
                  <a:cubicBezTo>
                    <a:pt x="7944" y="2950"/>
                    <a:pt x="7944" y="3042"/>
                    <a:pt x="8035" y="3133"/>
                  </a:cubicBezTo>
                  <a:cubicBezTo>
                    <a:pt x="8092" y="3179"/>
                    <a:pt x="8138" y="3202"/>
                    <a:pt x="8183" y="3202"/>
                  </a:cubicBezTo>
                  <a:cubicBezTo>
                    <a:pt x="8229" y="3202"/>
                    <a:pt x="8275" y="3179"/>
                    <a:pt x="8332" y="3133"/>
                  </a:cubicBezTo>
                  <a:cubicBezTo>
                    <a:pt x="8423" y="3042"/>
                    <a:pt x="8446" y="2950"/>
                    <a:pt x="8332" y="2859"/>
                  </a:cubicBezTo>
                  <a:cubicBezTo>
                    <a:pt x="8286" y="2802"/>
                    <a:pt x="8240" y="2774"/>
                    <a:pt x="8192" y="2774"/>
                  </a:cubicBezTo>
                  <a:close/>
                  <a:moveTo>
                    <a:pt x="7236" y="2842"/>
                  </a:moveTo>
                  <a:cubicBezTo>
                    <a:pt x="7185" y="2842"/>
                    <a:pt x="7133" y="2871"/>
                    <a:pt x="7076" y="2928"/>
                  </a:cubicBezTo>
                  <a:cubicBezTo>
                    <a:pt x="6962" y="3042"/>
                    <a:pt x="6962" y="3133"/>
                    <a:pt x="7076" y="3247"/>
                  </a:cubicBezTo>
                  <a:cubicBezTo>
                    <a:pt x="7133" y="3304"/>
                    <a:pt x="7185" y="3333"/>
                    <a:pt x="7236" y="3333"/>
                  </a:cubicBezTo>
                  <a:cubicBezTo>
                    <a:pt x="7287" y="3333"/>
                    <a:pt x="7339" y="3304"/>
                    <a:pt x="7396" y="3247"/>
                  </a:cubicBezTo>
                  <a:cubicBezTo>
                    <a:pt x="7510" y="3133"/>
                    <a:pt x="7510" y="3042"/>
                    <a:pt x="7396" y="2928"/>
                  </a:cubicBezTo>
                  <a:cubicBezTo>
                    <a:pt x="7339" y="2871"/>
                    <a:pt x="7287" y="2842"/>
                    <a:pt x="7236" y="2842"/>
                  </a:cubicBezTo>
                  <a:close/>
                  <a:moveTo>
                    <a:pt x="6277" y="2905"/>
                  </a:moveTo>
                  <a:cubicBezTo>
                    <a:pt x="6232" y="2905"/>
                    <a:pt x="6163" y="2950"/>
                    <a:pt x="6095" y="2973"/>
                  </a:cubicBezTo>
                  <a:cubicBezTo>
                    <a:pt x="6072" y="3042"/>
                    <a:pt x="6026" y="3110"/>
                    <a:pt x="6026" y="3179"/>
                  </a:cubicBezTo>
                  <a:cubicBezTo>
                    <a:pt x="6026" y="3247"/>
                    <a:pt x="6072" y="3316"/>
                    <a:pt x="6095" y="3361"/>
                  </a:cubicBezTo>
                  <a:cubicBezTo>
                    <a:pt x="6140" y="3430"/>
                    <a:pt x="6209" y="3430"/>
                    <a:pt x="6277" y="3453"/>
                  </a:cubicBezTo>
                  <a:cubicBezTo>
                    <a:pt x="6323" y="3453"/>
                    <a:pt x="6414" y="3407"/>
                    <a:pt x="6460" y="3384"/>
                  </a:cubicBezTo>
                  <a:cubicBezTo>
                    <a:pt x="6529" y="3338"/>
                    <a:pt x="6551" y="3247"/>
                    <a:pt x="6551" y="3179"/>
                  </a:cubicBezTo>
                  <a:cubicBezTo>
                    <a:pt x="6551" y="3133"/>
                    <a:pt x="6529" y="3065"/>
                    <a:pt x="6483" y="2996"/>
                  </a:cubicBezTo>
                  <a:cubicBezTo>
                    <a:pt x="6437" y="2928"/>
                    <a:pt x="6346" y="2928"/>
                    <a:pt x="6277" y="2905"/>
                  </a:cubicBezTo>
                  <a:close/>
                  <a:moveTo>
                    <a:pt x="5342" y="2950"/>
                  </a:moveTo>
                  <a:cubicBezTo>
                    <a:pt x="5250" y="2950"/>
                    <a:pt x="5182" y="2973"/>
                    <a:pt x="5159" y="3042"/>
                  </a:cubicBezTo>
                  <a:cubicBezTo>
                    <a:pt x="5091" y="3087"/>
                    <a:pt x="5068" y="3133"/>
                    <a:pt x="5068" y="3224"/>
                  </a:cubicBezTo>
                  <a:cubicBezTo>
                    <a:pt x="5068" y="3316"/>
                    <a:pt x="5091" y="3361"/>
                    <a:pt x="5159" y="3430"/>
                  </a:cubicBezTo>
                  <a:cubicBezTo>
                    <a:pt x="5205" y="3475"/>
                    <a:pt x="5250" y="3498"/>
                    <a:pt x="5342" y="3498"/>
                  </a:cubicBezTo>
                  <a:cubicBezTo>
                    <a:pt x="5358" y="3502"/>
                    <a:pt x="5373" y="3504"/>
                    <a:pt x="5386" y="3504"/>
                  </a:cubicBezTo>
                  <a:cubicBezTo>
                    <a:pt x="5449" y="3504"/>
                    <a:pt x="5487" y="3463"/>
                    <a:pt x="5524" y="3407"/>
                  </a:cubicBezTo>
                  <a:cubicBezTo>
                    <a:pt x="5593" y="3361"/>
                    <a:pt x="5616" y="3293"/>
                    <a:pt x="5616" y="3224"/>
                  </a:cubicBezTo>
                  <a:cubicBezTo>
                    <a:pt x="5616" y="3156"/>
                    <a:pt x="5593" y="3087"/>
                    <a:pt x="5524" y="3042"/>
                  </a:cubicBezTo>
                  <a:cubicBezTo>
                    <a:pt x="5479" y="2973"/>
                    <a:pt x="5410" y="2950"/>
                    <a:pt x="5342" y="2950"/>
                  </a:cubicBezTo>
                  <a:close/>
                  <a:moveTo>
                    <a:pt x="4383" y="3025"/>
                  </a:moveTo>
                  <a:cubicBezTo>
                    <a:pt x="4309" y="3025"/>
                    <a:pt x="4235" y="3053"/>
                    <a:pt x="4178" y="3110"/>
                  </a:cubicBezTo>
                  <a:cubicBezTo>
                    <a:pt x="4063" y="3224"/>
                    <a:pt x="4063" y="3430"/>
                    <a:pt x="4178" y="3544"/>
                  </a:cubicBezTo>
                  <a:cubicBezTo>
                    <a:pt x="4232" y="3598"/>
                    <a:pt x="4307" y="3627"/>
                    <a:pt x="4383" y="3627"/>
                  </a:cubicBezTo>
                  <a:cubicBezTo>
                    <a:pt x="4467" y="3627"/>
                    <a:pt x="4552" y="3593"/>
                    <a:pt x="4611" y="3521"/>
                  </a:cubicBezTo>
                  <a:cubicBezTo>
                    <a:pt x="4725" y="3407"/>
                    <a:pt x="4702" y="3224"/>
                    <a:pt x="4588" y="3110"/>
                  </a:cubicBezTo>
                  <a:cubicBezTo>
                    <a:pt x="4531" y="3053"/>
                    <a:pt x="4457" y="3025"/>
                    <a:pt x="4383" y="3025"/>
                  </a:cubicBezTo>
                  <a:close/>
                  <a:moveTo>
                    <a:pt x="3436" y="3099"/>
                  </a:moveTo>
                  <a:cubicBezTo>
                    <a:pt x="3367" y="3099"/>
                    <a:pt x="3299" y="3133"/>
                    <a:pt x="3219" y="3202"/>
                  </a:cubicBezTo>
                  <a:cubicBezTo>
                    <a:pt x="3082" y="3361"/>
                    <a:pt x="3082" y="3498"/>
                    <a:pt x="3242" y="3635"/>
                  </a:cubicBezTo>
                  <a:cubicBezTo>
                    <a:pt x="3308" y="3701"/>
                    <a:pt x="3373" y="3735"/>
                    <a:pt x="3439" y="3735"/>
                  </a:cubicBezTo>
                  <a:cubicBezTo>
                    <a:pt x="3510" y="3735"/>
                    <a:pt x="3581" y="3695"/>
                    <a:pt x="3653" y="3612"/>
                  </a:cubicBezTo>
                  <a:cubicBezTo>
                    <a:pt x="3789" y="3475"/>
                    <a:pt x="3789" y="3338"/>
                    <a:pt x="3653" y="3202"/>
                  </a:cubicBezTo>
                  <a:cubicBezTo>
                    <a:pt x="3573" y="3133"/>
                    <a:pt x="3504" y="3099"/>
                    <a:pt x="3436" y="3099"/>
                  </a:cubicBezTo>
                  <a:close/>
                  <a:moveTo>
                    <a:pt x="2511" y="3144"/>
                  </a:moveTo>
                  <a:cubicBezTo>
                    <a:pt x="2431" y="3144"/>
                    <a:pt x="2351" y="3179"/>
                    <a:pt x="2283" y="3247"/>
                  </a:cubicBezTo>
                  <a:cubicBezTo>
                    <a:pt x="2123" y="3384"/>
                    <a:pt x="2146" y="3612"/>
                    <a:pt x="2283" y="3726"/>
                  </a:cubicBezTo>
                  <a:cubicBezTo>
                    <a:pt x="2343" y="3786"/>
                    <a:pt x="2427" y="3821"/>
                    <a:pt x="2517" y="3821"/>
                  </a:cubicBezTo>
                  <a:cubicBezTo>
                    <a:pt x="2599" y="3821"/>
                    <a:pt x="2686" y="3792"/>
                    <a:pt x="2762" y="3726"/>
                  </a:cubicBezTo>
                  <a:cubicBezTo>
                    <a:pt x="2876" y="3590"/>
                    <a:pt x="2876" y="3384"/>
                    <a:pt x="2740" y="3247"/>
                  </a:cubicBezTo>
                  <a:cubicBezTo>
                    <a:pt x="2671" y="3179"/>
                    <a:pt x="2591" y="3144"/>
                    <a:pt x="2511" y="3144"/>
                  </a:cubicBezTo>
                  <a:close/>
                  <a:moveTo>
                    <a:pt x="1573" y="3238"/>
                  </a:moveTo>
                  <a:cubicBezTo>
                    <a:pt x="1490" y="3238"/>
                    <a:pt x="1407" y="3278"/>
                    <a:pt x="1324" y="3361"/>
                  </a:cubicBezTo>
                  <a:cubicBezTo>
                    <a:pt x="1256" y="3407"/>
                    <a:pt x="1210" y="3498"/>
                    <a:pt x="1210" y="3590"/>
                  </a:cubicBezTo>
                  <a:cubicBezTo>
                    <a:pt x="1210" y="3681"/>
                    <a:pt x="1256" y="3772"/>
                    <a:pt x="1324" y="3841"/>
                  </a:cubicBezTo>
                  <a:cubicBezTo>
                    <a:pt x="1398" y="3903"/>
                    <a:pt x="1476" y="3933"/>
                    <a:pt x="1552" y="3933"/>
                  </a:cubicBezTo>
                  <a:cubicBezTo>
                    <a:pt x="1642" y="3933"/>
                    <a:pt x="1730" y="3892"/>
                    <a:pt x="1804" y="3818"/>
                  </a:cubicBezTo>
                  <a:cubicBezTo>
                    <a:pt x="1941" y="3681"/>
                    <a:pt x="1941" y="3498"/>
                    <a:pt x="1804" y="3338"/>
                  </a:cubicBezTo>
                  <a:cubicBezTo>
                    <a:pt x="1727" y="3273"/>
                    <a:pt x="1650" y="3238"/>
                    <a:pt x="1573" y="3238"/>
                  </a:cubicBezTo>
                  <a:close/>
                  <a:moveTo>
                    <a:pt x="10158" y="3590"/>
                  </a:moveTo>
                  <a:cubicBezTo>
                    <a:pt x="10124" y="3590"/>
                    <a:pt x="10089" y="3612"/>
                    <a:pt x="10044" y="3658"/>
                  </a:cubicBezTo>
                  <a:cubicBezTo>
                    <a:pt x="9952" y="3749"/>
                    <a:pt x="9952" y="3795"/>
                    <a:pt x="10044" y="3886"/>
                  </a:cubicBezTo>
                  <a:cubicBezTo>
                    <a:pt x="10089" y="3932"/>
                    <a:pt x="10124" y="3955"/>
                    <a:pt x="10158" y="3955"/>
                  </a:cubicBezTo>
                  <a:cubicBezTo>
                    <a:pt x="10192" y="3955"/>
                    <a:pt x="10226" y="3932"/>
                    <a:pt x="10272" y="3886"/>
                  </a:cubicBezTo>
                  <a:cubicBezTo>
                    <a:pt x="10363" y="3818"/>
                    <a:pt x="10363" y="3749"/>
                    <a:pt x="10272" y="3658"/>
                  </a:cubicBezTo>
                  <a:cubicBezTo>
                    <a:pt x="10226" y="3612"/>
                    <a:pt x="10192" y="3590"/>
                    <a:pt x="10158" y="3590"/>
                  </a:cubicBezTo>
                  <a:close/>
                  <a:moveTo>
                    <a:pt x="828" y="3375"/>
                  </a:moveTo>
                  <a:cubicBezTo>
                    <a:pt x="813" y="3375"/>
                    <a:pt x="797" y="3386"/>
                    <a:pt x="777" y="3407"/>
                  </a:cubicBezTo>
                  <a:cubicBezTo>
                    <a:pt x="777" y="3430"/>
                    <a:pt x="754" y="3430"/>
                    <a:pt x="731" y="3475"/>
                  </a:cubicBezTo>
                  <a:cubicBezTo>
                    <a:pt x="662" y="3590"/>
                    <a:pt x="548" y="3704"/>
                    <a:pt x="480" y="3841"/>
                  </a:cubicBezTo>
                  <a:cubicBezTo>
                    <a:pt x="480" y="3863"/>
                    <a:pt x="457" y="3863"/>
                    <a:pt x="457" y="3886"/>
                  </a:cubicBezTo>
                  <a:cubicBezTo>
                    <a:pt x="389" y="3955"/>
                    <a:pt x="389" y="3955"/>
                    <a:pt x="503" y="4000"/>
                  </a:cubicBezTo>
                  <a:cubicBezTo>
                    <a:pt x="544" y="4016"/>
                    <a:pt x="584" y="4023"/>
                    <a:pt x="622" y="4023"/>
                  </a:cubicBezTo>
                  <a:cubicBezTo>
                    <a:pt x="753" y="4023"/>
                    <a:pt x="860" y="3936"/>
                    <a:pt x="913" y="3795"/>
                  </a:cubicBezTo>
                  <a:cubicBezTo>
                    <a:pt x="982" y="3658"/>
                    <a:pt x="936" y="3544"/>
                    <a:pt x="891" y="3430"/>
                  </a:cubicBezTo>
                  <a:cubicBezTo>
                    <a:pt x="866" y="3392"/>
                    <a:pt x="847" y="3375"/>
                    <a:pt x="828" y="3375"/>
                  </a:cubicBezTo>
                  <a:close/>
                  <a:moveTo>
                    <a:pt x="9199" y="3675"/>
                  </a:moveTo>
                  <a:cubicBezTo>
                    <a:pt x="9148" y="3675"/>
                    <a:pt x="9096" y="3692"/>
                    <a:pt x="9062" y="3726"/>
                  </a:cubicBezTo>
                  <a:cubicBezTo>
                    <a:pt x="8994" y="3795"/>
                    <a:pt x="8994" y="3932"/>
                    <a:pt x="9062" y="4023"/>
                  </a:cubicBezTo>
                  <a:cubicBezTo>
                    <a:pt x="9105" y="4055"/>
                    <a:pt x="9152" y="4072"/>
                    <a:pt x="9199" y="4072"/>
                  </a:cubicBezTo>
                  <a:cubicBezTo>
                    <a:pt x="9254" y="4072"/>
                    <a:pt x="9310" y="4049"/>
                    <a:pt x="9359" y="4000"/>
                  </a:cubicBezTo>
                  <a:cubicBezTo>
                    <a:pt x="9427" y="3932"/>
                    <a:pt x="9427" y="3795"/>
                    <a:pt x="9336" y="3726"/>
                  </a:cubicBezTo>
                  <a:cubicBezTo>
                    <a:pt x="9302" y="3692"/>
                    <a:pt x="9250" y="3675"/>
                    <a:pt x="9199" y="3675"/>
                  </a:cubicBezTo>
                  <a:close/>
                  <a:moveTo>
                    <a:pt x="8252" y="3744"/>
                  </a:moveTo>
                  <a:cubicBezTo>
                    <a:pt x="8189" y="3744"/>
                    <a:pt x="8126" y="3761"/>
                    <a:pt x="8081" y="3795"/>
                  </a:cubicBezTo>
                  <a:cubicBezTo>
                    <a:pt x="8012" y="3886"/>
                    <a:pt x="8012" y="4069"/>
                    <a:pt x="8103" y="4137"/>
                  </a:cubicBezTo>
                  <a:cubicBezTo>
                    <a:pt x="8146" y="4169"/>
                    <a:pt x="8203" y="4186"/>
                    <a:pt x="8259" y="4186"/>
                  </a:cubicBezTo>
                  <a:cubicBezTo>
                    <a:pt x="8323" y="4186"/>
                    <a:pt x="8386" y="4163"/>
                    <a:pt x="8423" y="4115"/>
                  </a:cubicBezTo>
                  <a:cubicBezTo>
                    <a:pt x="8514" y="4046"/>
                    <a:pt x="8491" y="3863"/>
                    <a:pt x="8423" y="3795"/>
                  </a:cubicBezTo>
                  <a:cubicBezTo>
                    <a:pt x="8377" y="3761"/>
                    <a:pt x="8315" y="3744"/>
                    <a:pt x="8252" y="3744"/>
                  </a:cubicBezTo>
                  <a:close/>
                  <a:moveTo>
                    <a:pt x="7305" y="3755"/>
                  </a:moveTo>
                  <a:cubicBezTo>
                    <a:pt x="7253" y="3755"/>
                    <a:pt x="7202" y="3784"/>
                    <a:pt x="7145" y="3841"/>
                  </a:cubicBezTo>
                  <a:cubicBezTo>
                    <a:pt x="7031" y="3978"/>
                    <a:pt x="7031" y="4069"/>
                    <a:pt x="7145" y="4183"/>
                  </a:cubicBezTo>
                  <a:cubicBezTo>
                    <a:pt x="7199" y="4237"/>
                    <a:pt x="7249" y="4266"/>
                    <a:pt x="7300" y="4266"/>
                  </a:cubicBezTo>
                  <a:cubicBezTo>
                    <a:pt x="7356" y="4266"/>
                    <a:pt x="7416" y="4232"/>
                    <a:pt x="7487" y="4160"/>
                  </a:cubicBezTo>
                  <a:cubicBezTo>
                    <a:pt x="7601" y="4046"/>
                    <a:pt x="7601" y="3955"/>
                    <a:pt x="7464" y="3841"/>
                  </a:cubicBezTo>
                  <a:cubicBezTo>
                    <a:pt x="7407" y="3784"/>
                    <a:pt x="7356" y="3755"/>
                    <a:pt x="7305" y="3755"/>
                  </a:cubicBezTo>
                  <a:close/>
                  <a:moveTo>
                    <a:pt x="6367" y="3826"/>
                  </a:moveTo>
                  <a:cubicBezTo>
                    <a:pt x="6295" y="3826"/>
                    <a:pt x="6223" y="3860"/>
                    <a:pt x="6163" y="3932"/>
                  </a:cubicBezTo>
                  <a:cubicBezTo>
                    <a:pt x="6049" y="4046"/>
                    <a:pt x="6049" y="4183"/>
                    <a:pt x="6186" y="4297"/>
                  </a:cubicBezTo>
                  <a:cubicBezTo>
                    <a:pt x="6232" y="4354"/>
                    <a:pt x="6295" y="4383"/>
                    <a:pt x="6360" y="4383"/>
                  </a:cubicBezTo>
                  <a:cubicBezTo>
                    <a:pt x="6426" y="4383"/>
                    <a:pt x="6494" y="4354"/>
                    <a:pt x="6551" y="4297"/>
                  </a:cubicBezTo>
                  <a:cubicBezTo>
                    <a:pt x="6665" y="4183"/>
                    <a:pt x="6665" y="4023"/>
                    <a:pt x="6551" y="3909"/>
                  </a:cubicBezTo>
                  <a:cubicBezTo>
                    <a:pt x="6497" y="3855"/>
                    <a:pt x="6432" y="3826"/>
                    <a:pt x="6367" y="3826"/>
                  </a:cubicBezTo>
                  <a:close/>
                  <a:moveTo>
                    <a:pt x="5410" y="3909"/>
                  </a:moveTo>
                  <a:cubicBezTo>
                    <a:pt x="5342" y="3909"/>
                    <a:pt x="5250" y="3955"/>
                    <a:pt x="5182" y="3978"/>
                  </a:cubicBezTo>
                  <a:cubicBezTo>
                    <a:pt x="5159" y="4069"/>
                    <a:pt x="5113" y="4137"/>
                    <a:pt x="5113" y="4206"/>
                  </a:cubicBezTo>
                  <a:cubicBezTo>
                    <a:pt x="5113" y="4274"/>
                    <a:pt x="5159" y="4366"/>
                    <a:pt x="5205" y="4411"/>
                  </a:cubicBezTo>
                  <a:cubicBezTo>
                    <a:pt x="5250" y="4457"/>
                    <a:pt x="5342" y="4503"/>
                    <a:pt x="5410" y="4503"/>
                  </a:cubicBezTo>
                  <a:cubicBezTo>
                    <a:pt x="5501" y="4480"/>
                    <a:pt x="5570" y="4457"/>
                    <a:pt x="5638" y="4388"/>
                  </a:cubicBezTo>
                  <a:cubicBezTo>
                    <a:pt x="5684" y="4343"/>
                    <a:pt x="5707" y="4251"/>
                    <a:pt x="5707" y="4183"/>
                  </a:cubicBezTo>
                  <a:cubicBezTo>
                    <a:pt x="5707" y="4115"/>
                    <a:pt x="5661" y="4023"/>
                    <a:pt x="5616" y="4000"/>
                  </a:cubicBezTo>
                  <a:cubicBezTo>
                    <a:pt x="5570" y="3932"/>
                    <a:pt x="5479" y="3909"/>
                    <a:pt x="5410" y="3909"/>
                  </a:cubicBezTo>
                  <a:close/>
                  <a:moveTo>
                    <a:pt x="4509" y="3971"/>
                  </a:moveTo>
                  <a:cubicBezTo>
                    <a:pt x="4422" y="3971"/>
                    <a:pt x="4332" y="4006"/>
                    <a:pt x="4269" y="4069"/>
                  </a:cubicBezTo>
                  <a:cubicBezTo>
                    <a:pt x="4155" y="4183"/>
                    <a:pt x="4155" y="4388"/>
                    <a:pt x="4269" y="4503"/>
                  </a:cubicBezTo>
                  <a:cubicBezTo>
                    <a:pt x="4323" y="4546"/>
                    <a:pt x="4397" y="4568"/>
                    <a:pt x="4472" y="4568"/>
                  </a:cubicBezTo>
                  <a:cubicBezTo>
                    <a:pt x="4557" y="4568"/>
                    <a:pt x="4642" y="4540"/>
                    <a:pt x="4702" y="4480"/>
                  </a:cubicBezTo>
                  <a:cubicBezTo>
                    <a:pt x="4817" y="4366"/>
                    <a:pt x="4794" y="4160"/>
                    <a:pt x="4702" y="4046"/>
                  </a:cubicBezTo>
                  <a:cubicBezTo>
                    <a:pt x="4651" y="3995"/>
                    <a:pt x="4581" y="3971"/>
                    <a:pt x="4509" y="3971"/>
                  </a:cubicBezTo>
                  <a:close/>
                  <a:moveTo>
                    <a:pt x="3527" y="4052"/>
                  </a:moveTo>
                  <a:cubicBezTo>
                    <a:pt x="3436" y="4052"/>
                    <a:pt x="3344" y="4080"/>
                    <a:pt x="3287" y="4137"/>
                  </a:cubicBezTo>
                  <a:cubicBezTo>
                    <a:pt x="3173" y="4251"/>
                    <a:pt x="3196" y="4503"/>
                    <a:pt x="3287" y="4594"/>
                  </a:cubicBezTo>
                  <a:cubicBezTo>
                    <a:pt x="3342" y="4659"/>
                    <a:pt x="3433" y="4688"/>
                    <a:pt x="3523" y="4688"/>
                  </a:cubicBezTo>
                  <a:cubicBezTo>
                    <a:pt x="3621" y="4688"/>
                    <a:pt x="3719" y="4653"/>
                    <a:pt x="3767" y="4594"/>
                  </a:cubicBezTo>
                  <a:cubicBezTo>
                    <a:pt x="3881" y="4480"/>
                    <a:pt x="3881" y="4251"/>
                    <a:pt x="3767" y="4137"/>
                  </a:cubicBezTo>
                  <a:cubicBezTo>
                    <a:pt x="3710" y="4080"/>
                    <a:pt x="3618" y="4052"/>
                    <a:pt x="3527" y="4052"/>
                  </a:cubicBezTo>
                  <a:close/>
                  <a:moveTo>
                    <a:pt x="137" y="4708"/>
                  </a:moveTo>
                  <a:cubicBezTo>
                    <a:pt x="115" y="4708"/>
                    <a:pt x="115" y="4708"/>
                    <a:pt x="115" y="4731"/>
                  </a:cubicBezTo>
                  <a:lnTo>
                    <a:pt x="137" y="4731"/>
                  </a:lnTo>
                  <a:cubicBezTo>
                    <a:pt x="137" y="4731"/>
                    <a:pt x="137" y="4708"/>
                    <a:pt x="137" y="4708"/>
                  </a:cubicBezTo>
                  <a:close/>
                  <a:moveTo>
                    <a:pt x="92" y="4776"/>
                  </a:moveTo>
                  <a:cubicBezTo>
                    <a:pt x="92" y="4776"/>
                    <a:pt x="92" y="4776"/>
                    <a:pt x="69" y="4799"/>
                  </a:cubicBezTo>
                  <a:lnTo>
                    <a:pt x="92" y="4799"/>
                  </a:lnTo>
                  <a:cubicBezTo>
                    <a:pt x="115" y="4799"/>
                    <a:pt x="92" y="4776"/>
                    <a:pt x="92" y="4776"/>
                  </a:cubicBezTo>
                  <a:close/>
                  <a:moveTo>
                    <a:pt x="2600" y="4114"/>
                  </a:moveTo>
                  <a:cubicBezTo>
                    <a:pt x="2513" y="4114"/>
                    <a:pt x="2426" y="4155"/>
                    <a:pt x="2351" y="4229"/>
                  </a:cubicBezTo>
                  <a:cubicBezTo>
                    <a:pt x="2192" y="4366"/>
                    <a:pt x="2192" y="4548"/>
                    <a:pt x="2351" y="4708"/>
                  </a:cubicBezTo>
                  <a:cubicBezTo>
                    <a:pt x="2417" y="4774"/>
                    <a:pt x="2494" y="4808"/>
                    <a:pt x="2573" y="4808"/>
                  </a:cubicBezTo>
                  <a:cubicBezTo>
                    <a:pt x="2659" y="4808"/>
                    <a:pt x="2748" y="4768"/>
                    <a:pt x="2831" y="4685"/>
                  </a:cubicBezTo>
                  <a:cubicBezTo>
                    <a:pt x="2899" y="4640"/>
                    <a:pt x="2922" y="4548"/>
                    <a:pt x="2922" y="4457"/>
                  </a:cubicBezTo>
                  <a:cubicBezTo>
                    <a:pt x="2922" y="4366"/>
                    <a:pt x="2876" y="4274"/>
                    <a:pt x="2808" y="4206"/>
                  </a:cubicBezTo>
                  <a:cubicBezTo>
                    <a:pt x="2745" y="4143"/>
                    <a:pt x="2673" y="4114"/>
                    <a:pt x="2600" y="4114"/>
                  </a:cubicBezTo>
                  <a:close/>
                  <a:moveTo>
                    <a:pt x="1644" y="4137"/>
                  </a:moveTo>
                  <a:cubicBezTo>
                    <a:pt x="1553" y="4137"/>
                    <a:pt x="1438" y="4183"/>
                    <a:pt x="1393" y="4251"/>
                  </a:cubicBezTo>
                  <a:cubicBezTo>
                    <a:pt x="1324" y="4297"/>
                    <a:pt x="1279" y="4411"/>
                    <a:pt x="1279" y="4503"/>
                  </a:cubicBezTo>
                  <a:cubicBezTo>
                    <a:pt x="1256" y="4594"/>
                    <a:pt x="1324" y="4685"/>
                    <a:pt x="1370" y="4776"/>
                  </a:cubicBezTo>
                  <a:cubicBezTo>
                    <a:pt x="1461" y="4799"/>
                    <a:pt x="1530" y="4868"/>
                    <a:pt x="1621" y="4868"/>
                  </a:cubicBezTo>
                  <a:cubicBezTo>
                    <a:pt x="1712" y="4868"/>
                    <a:pt x="1827" y="4822"/>
                    <a:pt x="1872" y="4776"/>
                  </a:cubicBezTo>
                  <a:cubicBezTo>
                    <a:pt x="1941" y="4708"/>
                    <a:pt x="1986" y="4617"/>
                    <a:pt x="2009" y="4525"/>
                  </a:cubicBezTo>
                  <a:cubicBezTo>
                    <a:pt x="2009" y="4411"/>
                    <a:pt x="1963" y="4320"/>
                    <a:pt x="1895" y="4251"/>
                  </a:cubicBezTo>
                  <a:cubicBezTo>
                    <a:pt x="1827" y="4183"/>
                    <a:pt x="1735" y="4137"/>
                    <a:pt x="1644" y="4137"/>
                  </a:cubicBezTo>
                  <a:close/>
                  <a:moveTo>
                    <a:pt x="10295" y="4548"/>
                  </a:moveTo>
                  <a:cubicBezTo>
                    <a:pt x="10226" y="4548"/>
                    <a:pt x="10181" y="4571"/>
                    <a:pt x="10135" y="4571"/>
                  </a:cubicBezTo>
                  <a:cubicBezTo>
                    <a:pt x="10112" y="4571"/>
                    <a:pt x="10112" y="4594"/>
                    <a:pt x="10089" y="4594"/>
                  </a:cubicBezTo>
                  <a:cubicBezTo>
                    <a:pt x="10066" y="4685"/>
                    <a:pt x="10066" y="4754"/>
                    <a:pt x="10089" y="4845"/>
                  </a:cubicBezTo>
                  <a:cubicBezTo>
                    <a:pt x="10089" y="4845"/>
                    <a:pt x="10112" y="4868"/>
                    <a:pt x="10112" y="4868"/>
                  </a:cubicBezTo>
                  <a:cubicBezTo>
                    <a:pt x="10158" y="4891"/>
                    <a:pt x="10181" y="4891"/>
                    <a:pt x="10226" y="4891"/>
                  </a:cubicBezTo>
                  <a:cubicBezTo>
                    <a:pt x="10233" y="4897"/>
                    <a:pt x="10238" y="4900"/>
                    <a:pt x="10242" y="4900"/>
                  </a:cubicBezTo>
                  <a:cubicBezTo>
                    <a:pt x="10251" y="4900"/>
                    <a:pt x="10256" y="4884"/>
                    <a:pt x="10272" y="4868"/>
                  </a:cubicBezTo>
                  <a:cubicBezTo>
                    <a:pt x="10272" y="4776"/>
                    <a:pt x="10318" y="4685"/>
                    <a:pt x="10340" y="4617"/>
                  </a:cubicBezTo>
                  <a:cubicBezTo>
                    <a:pt x="10340" y="4571"/>
                    <a:pt x="10340" y="4548"/>
                    <a:pt x="10295" y="4548"/>
                  </a:cubicBezTo>
                  <a:close/>
                  <a:moveTo>
                    <a:pt x="693" y="4231"/>
                  </a:moveTo>
                  <a:cubicBezTo>
                    <a:pt x="596" y="4231"/>
                    <a:pt x="494" y="4272"/>
                    <a:pt x="411" y="4343"/>
                  </a:cubicBezTo>
                  <a:cubicBezTo>
                    <a:pt x="274" y="4503"/>
                    <a:pt x="274" y="4708"/>
                    <a:pt x="434" y="4868"/>
                  </a:cubicBezTo>
                  <a:cubicBezTo>
                    <a:pt x="500" y="4945"/>
                    <a:pt x="587" y="4979"/>
                    <a:pt x="677" y="4979"/>
                  </a:cubicBezTo>
                  <a:cubicBezTo>
                    <a:pt x="775" y="4979"/>
                    <a:pt x="876" y="4939"/>
                    <a:pt x="959" y="4868"/>
                  </a:cubicBezTo>
                  <a:cubicBezTo>
                    <a:pt x="1096" y="4708"/>
                    <a:pt x="1096" y="4503"/>
                    <a:pt x="936" y="4343"/>
                  </a:cubicBezTo>
                  <a:cubicBezTo>
                    <a:pt x="870" y="4266"/>
                    <a:pt x="784" y="4231"/>
                    <a:pt x="693" y="4231"/>
                  </a:cubicBezTo>
                  <a:close/>
                  <a:moveTo>
                    <a:pt x="9279" y="4594"/>
                  </a:moveTo>
                  <a:cubicBezTo>
                    <a:pt x="9228" y="4594"/>
                    <a:pt x="9176" y="4617"/>
                    <a:pt x="9131" y="4662"/>
                  </a:cubicBezTo>
                  <a:cubicBezTo>
                    <a:pt x="9039" y="4731"/>
                    <a:pt x="9039" y="4845"/>
                    <a:pt x="9131" y="4936"/>
                  </a:cubicBezTo>
                  <a:cubicBezTo>
                    <a:pt x="9176" y="4982"/>
                    <a:pt x="9228" y="5005"/>
                    <a:pt x="9279" y="5005"/>
                  </a:cubicBezTo>
                  <a:cubicBezTo>
                    <a:pt x="9330" y="5005"/>
                    <a:pt x="9382" y="4982"/>
                    <a:pt x="9427" y="4936"/>
                  </a:cubicBezTo>
                  <a:cubicBezTo>
                    <a:pt x="9496" y="4845"/>
                    <a:pt x="9496" y="4731"/>
                    <a:pt x="9427" y="4662"/>
                  </a:cubicBezTo>
                  <a:cubicBezTo>
                    <a:pt x="9382" y="4617"/>
                    <a:pt x="9330" y="4594"/>
                    <a:pt x="9279" y="4594"/>
                  </a:cubicBezTo>
                  <a:close/>
                  <a:moveTo>
                    <a:pt x="8309" y="4662"/>
                  </a:moveTo>
                  <a:cubicBezTo>
                    <a:pt x="8263" y="4662"/>
                    <a:pt x="8195" y="4662"/>
                    <a:pt x="8172" y="4708"/>
                  </a:cubicBezTo>
                  <a:cubicBezTo>
                    <a:pt x="8081" y="4822"/>
                    <a:pt x="8081" y="4959"/>
                    <a:pt x="8172" y="5073"/>
                  </a:cubicBezTo>
                  <a:cubicBezTo>
                    <a:pt x="8218" y="5119"/>
                    <a:pt x="8286" y="5119"/>
                    <a:pt x="8355" y="5119"/>
                  </a:cubicBezTo>
                  <a:cubicBezTo>
                    <a:pt x="8423" y="5119"/>
                    <a:pt x="8446" y="5096"/>
                    <a:pt x="8514" y="5050"/>
                  </a:cubicBezTo>
                  <a:cubicBezTo>
                    <a:pt x="8560" y="5005"/>
                    <a:pt x="8537" y="4936"/>
                    <a:pt x="8560" y="4868"/>
                  </a:cubicBezTo>
                  <a:cubicBezTo>
                    <a:pt x="8560" y="4799"/>
                    <a:pt x="8537" y="4776"/>
                    <a:pt x="8491" y="4731"/>
                  </a:cubicBezTo>
                  <a:cubicBezTo>
                    <a:pt x="8446" y="4662"/>
                    <a:pt x="8377" y="4662"/>
                    <a:pt x="8309" y="4662"/>
                  </a:cubicBezTo>
                  <a:close/>
                  <a:moveTo>
                    <a:pt x="7396" y="4708"/>
                  </a:moveTo>
                  <a:cubicBezTo>
                    <a:pt x="7322" y="4708"/>
                    <a:pt x="7248" y="4731"/>
                    <a:pt x="7213" y="4776"/>
                  </a:cubicBezTo>
                  <a:cubicBezTo>
                    <a:pt x="7122" y="4868"/>
                    <a:pt x="7145" y="5096"/>
                    <a:pt x="7213" y="5164"/>
                  </a:cubicBezTo>
                  <a:cubicBezTo>
                    <a:pt x="7256" y="5196"/>
                    <a:pt x="7323" y="5213"/>
                    <a:pt x="7391" y="5213"/>
                  </a:cubicBezTo>
                  <a:cubicBezTo>
                    <a:pt x="7471" y="5213"/>
                    <a:pt x="7552" y="5191"/>
                    <a:pt x="7601" y="5142"/>
                  </a:cubicBezTo>
                  <a:cubicBezTo>
                    <a:pt x="7670" y="5073"/>
                    <a:pt x="7670" y="4845"/>
                    <a:pt x="7578" y="4776"/>
                  </a:cubicBezTo>
                  <a:cubicBezTo>
                    <a:pt x="7544" y="4731"/>
                    <a:pt x="7470" y="4708"/>
                    <a:pt x="7396" y="4708"/>
                  </a:cubicBezTo>
                  <a:close/>
                  <a:moveTo>
                    <a:pt x="6449" y="4782"/>
                  </a:moveTo>
                  <a:cubicBezTo>
                    <a:pt x="6380" y="4782"/>
                    <a:pt x="6312" y="4811"/>
                    <a:pt x="6255" y="4868"/>
                  </a:cubicBezTo>
                  <a:cubicBezTo>
                    <a:pt x="6140" y="4982"/>
                    <a:pt x="6140" y="5142"/>
                    <a:pt x="6255" y="5256"/>
                  </a:cubicBezTo>
                  <a:cubicBezTo>
                    <a:pt x="6306" y="5307"/>
                    <a:pt x="6367" y="5331"/>
                    <a:pt x="6428" y="5331"/>
                  </a:cubicBezTo>
                  <a:cubicBezTo>
                    <a:pt x="6503" y="5331"/>
                    <a:pt x="6580" y="5296"/>
                    <a:pt x="6643" y="5233"/>
                  </a:cubicBezTo>
                  <a:cubicBezTo>
                    <a:pt x="6757" y="5119"/>
                    <a:pt x="6757" y="4982"/>
                    <a:pt x="6643" y="4868"/>
                  </a:cubicBezTo>
                  <a:cubicBezTo>
                    <a:pt x="6586" y="4811"/>
                    <a:pt x="6517" y="4782"/>
                    <a:pt x="6449" y="4782"/>
                  </a:cubicBezTo>
                  <a:close/>
                  <a:moveTo>
                    <a:pt x="5510" y="4851"/>
                  </a:moveTo>
                  <a:cubicBezTo>
                    <a:pt x="5427" y="4851"/>
                    <a:pt x="5342" y="4879"/>
                    <a:pt x="5273" y="4936"/>
                  </a:cubicBezTo>
                  <a:cubicBezTo>
                    <a:pt x="5250" y="5005"/>
                    <a:pt x="5205" y="5050"/>
                    <a:pt x="5205" y="5142"/>
                  </a:cubicBezTo>
                  <a:cubicBezTo>
                    <a:pt x="5205" y="5233"/>
                    <a:pt x="5227" y="5301"/>
                    <a:pt x="5296" y="5370"/>
                  </a:cubicBezTo>
                  <a:cubicBezTo>
                    <a:pt x="5342" y="5416"/>
                    <a:pt x="5410" y="5438"/>
                    <a:pt x="5479" y="5438"/>
                  </a:cubicBezTo>
                  <a:cubicBezTo>
                    <a:pt x="5495" y="5443"/>
                    <a:pt x="5511" y="5444"/>
                    <a:pt x="5527" y="5444"/>
                  </a:cubicBezTo>
                  <a:cubicBezTo>
                    <a:pt x="5595" y="5444"/>
                    <a:pt x="5651" y="5407"/>
                    <a:pt x="5707" y="5370"/>
                  </a:cubicBezTo>
                  <a:cubicBezTo>
                    <a:pt x="5821" y="5279"/>
                    <a:pt x="5844" y="5073"/>
                    <a:pt x="5730" y="4936"/>
                  </a:cubicBezTo>
                  <a:cubicBezTo>
                    <a:pt x="5673" y="4879"/>
                    <a:pt x="5593" y="4851"/>
                    <a:pt x="5510" y="4851"/>
                  </a:cubicBezTo>
                  <a:close/>
                  <a:moveTo>
                    <a:pt x="4577" y="4902"/>
                  </a:moveTo>
                  <a:cubicBezTo>
                    <a:pt x="4508" y="4902"/>
                    <a:pt x="4440" y="4936"/>
                    <a:pt x="4360" y="5005"/>
                  </a:cubicBezTo>
                  <a:cubicBezTo>
                    <a:pt x="4223" y="5142"/>
                    <a:pt x="4223" y="5279"/>
                    <a:pt x="4360" y="5438"/>
                  </a:cubicBezTo>
                  <a:cubicBezTo>
                    <a:pt x="4440" y="5507"/>
                    <a:pt x="4514" y="5541"/>
                    <a:pt x="4586" y="5541"/>
                  </a:cubicBezTo>
                  <a:cubicBezTo>
                    <a:pt x="4657" y="5541"/>
                    <a:pt x="4725" y="5507"/>
                    <a:pt x="4794" y="5438"/>
                  </a:cubicBezTo>
                  <a:cubicBezTo>
                    <a:pt x="4931" y="5279"/>
                    <a:pt x="4931" y="5142"/>
                    <a:pt x="4794" y="5005"/>
                  </a:cubicBezTo>
                  <a:cubicBezTo>
                    <a:pt x="4714" y="4936"/>
                    <a:pt x="4645" y="4902"/>
                    <a:pt x="4577" y="4902"/>
                  </a:cubicBezTo>
                  <a:close/>
                  <a:moveTo>
                    <a:pt x="3598" y="4967"/>
                  </a:moveTo>
                  <a:cubicBezTo>
                    <a:pt x="3514" y="4967"/>
                    <a:pt x="3433" y="4996"/>
                    <a:pt x="3379" y="5050"/>
                  </a:cubicBezTo>
                  <a:cubicBezTo>
                    <a:pt x="3265" y="5164"/>
                    <a:pt x="3242" y="5416"/>
                    <a:pt x="3356" y="5530"/>
                  </a:cubicBezTo>
                  <a:cubicBezTo>
                    <a:pt x="3413" y="5587"/>
                    <a:pt x="3504" y="5615"/>
                    <a:pt x="3595" y="5615"/>
                  </a:cubicBezTo>
                  <a:cubicBezTo>
                    <a:pt x="3687" y="5615"/>
                    <a:pt x="3778" y="5587"/>
                    <a:pt x="3835" y="5530"/>
                  </a:cubicBezTo>
                  <a:cubicBezTo>
                    <a:pt x="3949" y="5416"/>
                    <a:pt x="3949" y="5187"/>
                    <a:pt x="3858" y="5073"/>
                  </a:cubicBezTo>
                  <a:cubicBezTo>
                    <a:pt x="3786" y="5002"/>
                    <a:pt x="3690" y="4967"/>
                    <a:pt x="3598" y="4967"/>
                  </a:cubicBezTo>
                  <a:close/>
                  <a:moveTo>
                    <a:pt x="2661" y="5042"/>
                  </a:moveTo>
                  <a:cubicBezTo>
                    <a:pt x="2575" y="5042"/>
                    <a:pt x="2491" y="5082"/>
                    <a:pt x="2420" y="5164"/>
                  </a:cubicBezTo>
                  <a:cubicBezTo>
                    <a:pt x="2260" y="5301"/>
                    <a:pt x="2283" y="5484"/>
                    <a:pt x="2420" y="5644"/>
                  </a:cubicBezTo>
                  <a:cubicBezTo>
                    <a:pt x="2488" y="5689"/>
                    <a:pt x="2557" y="5735"/>
                    <a:pt x="2648" y="5735"/>
                  </a:cubicBezTo>
                  <a:cubicBezTo>
                    <a:pt x="2762" y="5735"/>
                    <a:pt x="2831" y="5689"/>
                    <a:pt x="2899" y="5621"/>
                  </a:cubicBezTo>
                  <a:cubicBezTo>
                    <a:pt x="3036" y="5484"/>
                    <a:pt x="3036" y="5301"/>
                    <a:pt x="2899" y="5142"/>
                  </a:cubicBezTo>
                  <a:cubicBezTo>
                    <a:pt x="2822" y="5076"/>
                    <a:pt x="2740" y="5042"/>
                    <a:pt x="2661" y="5042"/>
                  </a:cubicBezTo>
                  <a:close/>
                  <a:moveTo>
                    <a:pt x="1757" y="5091"/>
                  </a:moveTo>
                  <a:cubicBezTo>
                    <a:pt x="1743" y="5091"/>
                    <a:pt x="1728" y="5093"/>
                    <a:pt x="1712" y="5096"/>
                  </a:cubicBezTo>
                  <a:cubicBezTo>
                    <a:pt x="1621" y="5096"/>
                    <a:pt x="1507" y="5142"/>
                    <a:pt x="1461" y="5210"/>
                  </a:cubicBezTo>
                  <a:cubicBezTo>
                    <a:pt x="1416" y="5279"/>
                    <a:pt x="1347" y="5370"/>
                    <a:pt x="1370" y="5461"/>
                  </a:cubicBezTo>
                  <a:cubicBezTo>
                    <a:pt x="1370" y="5575"/>
                    <a:pt x="1438" y="5644"/>
                    <a:pt x="1461" y="5735"/>
                  </a:cubicBezTo>
                  <a:cubicBezTo>
                    <a:pt x="1543" y="5755"/>
                    <a:pt x="1624" y="5830"/>
                    <a:pt x="1721" y="5830"/>
                  </a:cubicBezTo>
                  <a:cubicBezTo>
                    <a:pt x="1733" y="5830"/>
                    <a:pt x="1746" y="5829"/>
                    <a:pt x="1758" y="5826"/>
                  </a:cubicBezTo>
                  <a:cubicBezTo>
                    <a:pt x="1849" y="5804"/>
                    <a:pt x="1941" y="5781"/>
                    <a:pt x="1986" y="5712"/>
                  </a:cubicBezTo>
                  <a:cubicBezTo>
                    <a:pt x="2055" y="5644"/>
                    <a:pt x="2100" y="5553"/>
                    <a:pt x="2100" y="5438"/>
                  </a:cubicBezTo>
                  <a:cubicBezTo>
                    <a:pt x="2100" y="5393"/>
                    <a:pt x="2032" y="5233"/>
                    <a:pt x="1986" y="5187"/>
                  </a:cubicBezTo>
                  <a:cubicBezTo>
                    <a:pt x="1907" y="5148"/>
                    <a:pt x="1846" y="5091"/>
                    <a:pt x="1757" y="5091"/>
                  </a:cubicBezTo>
                  <a:close/>
                  <a:moveTo>
                    <a:pt x="69" y="5347"/>
                  </a:moveTo>
                  <a:cubicBezTo>
                    <a:pt x="46" y="5347"/>
                    <a:pt x="23" y="5370"/>
                    <a:pt x="23" y="5370"/>
                  </a:cubicBezTo>
                  <a:cubicBezTo>
                    <a:pt x="46" y="5507"/>
                    <a:pt x="0" y="5644"/>
                    <a:pt x="46" y="5781"/>
                  </a:cubicBezTo>
                  <a:cubicBezTo>
                    <a:pt x="69" y="5826"/>
                    <a:pt x="46" y="5849"/>
                    <a:pt x="46" y="5895"/>
                  </a:cubicBezTo>
                  <a:cubicBezTo>
                    <a:pt x="46" y="5895"/>
                    <a:pt x="69" y="5918"/>
                    <a:pt x="69" y="5918"/>
                  </a:cubicBezTo>
                  <a:lnTo>
                    <a:pt x="92" y="5918"/>
                  </a:lnTo>
                  <a:cubicBezTo>
                    <a:pt x="115" y="5849"/>
                    <a:pt x="183" y="5826"/>
                    <a:pt x="206" y="5758"/>
                  </a:cubicBezTo>
                  <a:cubicBezTo>
                    <a:pt x="229" y="5667"/>
                    <a:pt x="206" y="5598"/>
                    <a:pt x="183" y="5507"/>
                  </a:cubicBezTo>
                  <a:cubicBezTo>
                    <a:pt x="183" y="5461"/>
                    <a:pt x="137" y="5438"/>
                    <a:pt x="137" y="5438"/>
                  </a:cubicBezTo>
                  <a:cubicBezTo>
                    <a:pt x="92" y="5393"/>
                    <a:pt x="92" y="5370"/>
                    <a:pt x="69" y="5347"/>
                  </a:cubicBezTo>
                  <a:close/>
                  <a:moveTo>
                    <a:pt x="777" y="5187"/>
                  </a:moveTo>
                  <a:cubicBezTo>
                    <a:pt x="685" y="5187"/>
                    <a:pt x="594" y="5210"/>
                    <a:pt x="503" y="5301"/>
                  </a:cubicBezTo>
                  <a:cubicBezTo>
                    <a:pt x="434" y="5370"/>
                    <a:pt x="411" y="5461"/>
                    <a:pt x="411" y="5553"/>
                  </a:cubicBezTo>
                  <a:cubicBezTo>
                    <a:pt x="411" y="5689"/>
                    <a:pt x="434" y="5712"/>
                    <a:pt x="525" y="5826"/>
                  </a:cubicBezTo>
                  <a:cubicBezTo>
                    <a:pt x="571" y="5895"/>
                    <a:pt x="662" y="5918"/>
                    <a:pt x="777" y="5918"/>
                  </a:cubicBezTo>
                  <a:cubicBezTo>
                    <a:pt x="891" y="5918"/>
                    <a:pt x="959" y="5895"/>
                    <a:pt x="1050" y="5804"/>
                  </a:cubicBezTo>
                  <a:cubicBezTo>
                    <a:pt x="1119" y="5735"/>
                    <a:pt x="1142" y="5644"/>
                    <a:pt x="1142" y="5553"/>
                  </a:cubicBezTo>
                  <a:cubicBezTo>
                    <a:pt x="1142" y="5438"/>
                    <a:pt x="1119" y="5370"/>
                    <a:pt x="1050" y="5301"/>
                  </a:cubicBezTo>
                  <a:cubicBezTo>
                    <a:pt x="959" y="5210"/>
                    <a:pt x="891" y="5187"/>
                    <a:pt x="777" y="5187"/>
                  </a:cubicBezTo>
                  <a:close/>
                  <a:moveTo>
                    <a:pt x="9365" y="5515"/>
                  </a:moveTo>
                  <a:cubicBezTo>
                    <a:pt x="9304" y="5515"/>
                    <a:pt x="9242" y="5533"/>
                    <a:pt x="9199" y="5575"/>
                  </a:cubicBezTo>
                  <a:cubicBezTo>
                    <a:pt x="9108" y="5667"/>
                    <a:pt x="9131" y="5849"/>
                    <a:pt x="9199" y="5918"/>
                  </a:cubicBezTo>
                  <a:cubicBezTo>
                    <a:pt x="9241" y="5949"/>
                    <a:pt x="9303" y="5967"/>
                    <a:pt x="9365" y="5967"/>
                  </a:cubicBezTo>
                  <a:cubicBezTo>
                    <a:pt x="9435" y="5967"/>
                    <a:pt x="9505" y="5944"/>
                    <a:pt x="9541" y="5895"/>
                  </a:cubicBezTo>
                  <a:cubicBezTo>
                    <a:pt x="9610" y="5826"/>
                    <a:pt x="9610" y="5667"/>
                    <a:pt x="9541" y="5575"/>
                  </a:cubicBezTo>
                  <a:cubicBezTo>
                    <a:pt x="9505" y="5539"/>
                    <a:pt x="9435" y="5515"/>
                    <a:pt x="9365" y="5515"/>
                  </a:cubicBezTo>
                  <a:close/>
                  <a:moveTo>
                    <a:pt x="8432" y="5598"/>
                  </a:moveTo>
                  <a:cubicBezTo>
                    <a:pt x="8372" y="5598"/>
                    <a:pt x="8309" y="5621"/>
                    <a:pt x="8263" y="5667"/>
                  </a:cubicBezTo>
                  <a:cubicBezTo>
                    <a:pt x="8172" y="5758"/>
                    <a:pt x="8172" y="5918"/>
                    <a:pt x="8263" y="6009"/>
                  </a:cubicBezTo>
                  <a:cubicBezTo>
                    <a:pt x="8309" y="6055"/>
                    <a:pt x="8366" y="6077"/>
                    <a:pt x="8423" y="6077"/>
                  </a:cubicBezTo>
                  <a:cubicBezTo>
                    <a:pt x="8480" y="6077"/>
                    <a:pt x="8537" y="6055"/>
                    <a:pt x="8583" y="6009"/>
                  </a:cubicBezTo>
                  <a:cubicBezTo>
                    <a:pt x="8674" y="5918"/>
                    <a:pt x="8697" y="5758"/>
                    <a:pt x="8583" y="5667"/>
                  </a:cubicBezTo>
                  <a:cubicBezTo>
                    <a:pt x="8549" y="5621"/>
                    <a:pt x="8491" y="5598"/>
                    <a:pt x="8432" y="5598"/>
                  </a:cubicBezTo>
                  <a:close/>
                  <a:moveTo>
                    <a:pt x="7455" y="5660"/>
                  </a:moveTo>
                  <a:cubicBezTo>
                    <a:pt x="7394" y="5660"/>
                    <a:pt x="7333" y="5684"/>
                    <a:pt x="7282" y="5735"/>
                  </a:cubicBezTo>
                  <a:cubicBezTo>
                    <a:pt x="7168" y="5849"/>
                    <a:pt x="7168" y="6009"/>
                    <a:pt x="7282" y="6123"/>
                  </a:cubicBezTo>
                  <a:cubicBezTo>
                    <a:pt x="7339" y="6180"/>
                    <a:pt x="7402" y="6209"/>
                    <a:pt x="7467" y="6209"/>
                  </a:cubicBezTo>
                  <a:cubicBezTo>
                    <a:pt x="7533" y="6209"/>
                    <a:pt x="7601" y="6180"/>
                    <a:pt x="7670" y="6123"/>
                  </a:cubicBezTo>
                  <a:cubicBezTo>
                    <a:pt x="7761" y="6032"/>
                    <a:pt x="7761" y="5849"/>
                    <a:pt x="7670" y="5758"/>
                  </a:cubicBezTo>
                  <a:cubicBezTo>
                    <a:pt x="7607" y="5695"/>
                    <a:pt x="7531" y="5660"/>
                    <a:pt x="7455" y="5660"/>
                  </a:cubicBezTo>
                  <a:close/>
                  <a:moveTo>
                    <a:pt x="6551" y="5735"/>
                  </a:moveTo>
                  <a:cubicBezTo>
                    <a:pt x="6460" y="5735"/>
                    <a:pt x="6414" y="5758"/>
                    <a:pt x="6369" y="5804"/>
                  </a:cubicBezTo>
                  <a:cubicBezTo>
                    <a:pt x="6300" y="5872"/>
                    <a:pt x="6277" y="5918"/>
                    <a:pt x="6277" y="6009"/>
                  </a:cubicBezTo>
                  <a:cubicBezTo>
                    <a:pt x="6277" y="6100"/>
                    <a:pt x="6300" y="6146"/>
                    <a:pt x="6369" y="6192"/>
                  </a:cubicBezTo>
                  <a:cubicBezTo>
                    <a:pt x="6392" y="6260"/>
                    <a:pt x="6460" y="6283"/>
                    <a:pt x="6551" y="6283"/>
                  </a:cubicBezTo>
                  <a:cubicBezTo>
                    <a:pt x="6620" y="6283"/>
                    <a:pt x="6688" y="6260"/>
                    <a:pt x="6734" y="6192"/>
                  </a:cubicBezTo>
                  <a:cubicBezTo>
                    <a:pt x="6802" y="6146"/>
                    <a:pt x="6825" y="6077"/>
                    <a:pt x="6825" y="6009"/>
                  </a:cubicBezTo>
                  <a:cubicBezTo>
                    <a:pt x="6825" y="5918"/>
                    <a:pt x="6780" y="5872"/>
                    <a:pt x="6734" y="5804"/>
                  </a:cubicBezTo>
                  <a:cubicBezTo>
                    <a:pt x="6688" y="5758"/>
                    <a:pt x="6620" y="5735"/>
                    <a:pt x="6551" y="5735"/>
                  </a:cubicBezTo>
                  <a:close/>
                  <a:moveTo>
                    <a:pt x="5592" y="5774"/>
                  </a:moveTo>
                  <a:cubicBezTo>
                    <a:pt x="5511" y="5774"/>
                    <a:pt x="5427" y="5809"/>
                    <a:pt x="5364" y="5872"/>
                  </a:cubicBezTo>
                  <a:cubicBezTo>
                    <a:pt x="5250" y="5986"/>
                    <a:pt x="5250" y="6192"/>
                    <a:pt x="5364" y="6306"/>
                  </a:cubicBezTo>
                  <a:cubicBezTo>
                    <a:pt x="5418" y="6349"/>
                    <a:pt x="5493" y="6372"/>
                    <a:pt x="5568" y="6372"/>
                  </a:cubicBezTo>
                  <a:cubicBezTo>
                    <a:pt x="5652" y="6372"/>
                    <a:pt x="5738" y="6343"/>
                    <a:pt x="5798" y="6283"/>
                  </a:cubicBezTo>
                  <a:cubicBezTo>
                    <a:pt x="5912" y="6169"/>
                    <a:pt x="5912" y="5963"/>
                    <a:pt x="5775" y="5849"/>
                  </a:cubicBezTo>
                  <a:cubicBezTo>
                    <a:pt x="5724" y="5798"/>
                    <a:pt x="5659" y="5774"/>
                    <a:pt x="5592" y="5774"/>
                  </a:cubicBezTo>
                  <a:close/>
                  <a:moveTo>
                    <a:pt x="4619" y="5845"/>
                  </a:moveTo>
                  <a:cubicBezTo>
                    <a:pt x="4541" y="5845"/>
                    <a:pt x="4462" y="5901"/>
                    <a:pt x="4383" y="5941"/>
                  </a:cubicBezTo>
                  <a:cubicBezTo>
                    <a:pt x="4360" y="6009"/>
                    <a:pt x="4337" y="6077"/>
                    <a:pt x="4314" y="6146"/>
                  </a:cubicBezTo>
                  <a:cubicBezTo>
                    <a:pt x="4269" y="6237"/>
                    <a:pt x="4360" y="6306"/>
                    <a:pt x="4383" y="6397"/>
                  </a:cubicBezTo>
                  <a:cubicBezTo>
                    <a:pt x="4451" y="6420"/>
                    <a:pt x="4520" y="6466"/>
                    <a:pt x="4588" y="6488"/>
                  </a:cubicBezTo>
                  <a:cubicBezTo>
                    <a:pt x="4609" y="6492"/>
                    <a:pt x="4628" y="6494"/>
                    <a:pt x="4647" y="6494"/>
                  </a:cubicBezTo>
                  <a:cubicBezTo>
                    <a:pt x="4734" y="6494"/>
                    <a:pt x="4806" y="6453"/>
                    <a:pt x="4862" y="6397"/>
                  </a:cubicBezTo>
                  <a:cubicBezTo>
                    <a:pt x="4908" y="6374"/>
                    <a:pt x="4931" y="6260"/>
                    <a:pt x="4954" y="6192"/>
                  </a:cubicBezTo>
                  <a:cubicBezTo>
                    <a:pt x="4976" y="6100"/>
                    <a:pt x="4885" y="6032"/>
                    <a:pt x="4862" y="5941"/>
                  </a:cubicBezTo>
                  <a:cubicBezTo>
                    <a:pt x="4794" y="5918"/>
                    <a:pt x="4725" y="5872"/>
                    <a:pt x="4657" y="5849"/>
                  </a:cubicBezTo>
                  <a:cubicBezTo>
                    <a:pt x="4644" y="5846"/>
                    <a:pt x="4632" y="5845"/>
                    <a:pt x="4619" y="5845"/>
                  </a:cubicBezTo>
                  <a:close/>
                  <a:moveTo>
                    <a:pt x="3698" y="5906"/>
                  </a:moveTo>
                  <a:cubicBezTo>
                    <a:pt x="3618" y="5906"/>
                    <a:pt x="3538" y="5941"/>
                    <a:pt x="3470" y="6009"/>
                  </a:cubicBezTo>
                  <a:cubicBezTo>
                    <a:pt x="3333" y="6123"/>
                    <a:pt x="3333" y="6351"/>
                    <a:pt x="3470" y="6488"/>
                  </a:cubicBezTo>
                  <a:cubicBezTo>
                    <a:pt x="3527" y="6545"/>
                    <a:pt x="3613" y="6580"/>
                    <a:pt x="3701" y="6580"/>
                  </a:cubicBezTo>
                  <a:cubicBezTo>
                    <a:pt x="3789" y="6580"/>
                    <a:pt x="3881" y="6545"/>
                    <a:pt x="3949" y="6466"/>
                  </a:cubicBezTo>
                  <a:cubicBezTo>
                    <a:pt x="4063" y="6329"/>
                    <a:pt x="4063" y="6123"/>
                    <a:pt x="3926" y="6009"/>
                  </a:cubicBezTo>
                  <a:cubicBezTo>
                    <a:pt x="3858" y="5941"/>
                    <a:pt x="3778" y="5906"/>
                    <a:pt x="3698" y="5906"/>
                  </a:cubicBezTo>
                  <a:close/>
                  <a:moveTo>
                    <a:pt x="160" y="6283"/>
                  </a:moveTo>
                  <a:cubicBezTo>
                    <a:pt x="183" y="6420"/>
                    <a:pt x="229" y="6534"/>
                    <a:pt x="252" y="6648"/>
                  </a:cubicBezTo>
                  <a:lnTo>
                    <a:pt x="297" y="6648"/>
                  </a:lnTo>
                  <a:cubicBezTo>
                    <a:pt x="297" y="6557"/>
                    <a:pt x="297" y="6443"/>
                    <a:pt x="229" y="6374"/>
                  </a:cubicBezTo>
                  <a:cubicBezTo>
                    <a:pt x="206" y="6351"/>
                    <a:pt x="206" y="6306"/>
                    <a:pt x="183" y="6283"/>
                  </a:cubicBezTo>
                  <a:close/>
                  <a:moveTo>
                    <a:pt x="2625" y="5986"/>
                  </a:moveTo>
                  <a:cubicBezTo>
                    <a:pt x="2580" y="6009"/>
                    <a:pt x="2534" y="6055"/>
                    <a:pt x="2511" y="6077"/>
                  </a:cubicBezTo>
                  <a:cubicBezTo>
                    <a:pt x="2466" y="6123"/>
                    <a:pt x="2420" y="6169"/>
                    <a:pt x="2420" y="6214"/>
                  </a:cubicBezTo>
                  <a:cubicBezTo>
                    <a:pt x="2397" y="6283"/>
                    <a:pt x="2397" y="6374"/>
                    <a:pt x="2420" y="6443"/>
                  </a:cubicBezTo>
                  <a:cubicBezTo>
                    <a:pt x="2420" y="6488"/>
                    <a:pt x="2443" y="6557"/>
                    <a:pt x="2488" y="6580"/>
                  </a:cubicBezTo>
                  <a:cubicBezTo>
                    <a:pt x="2534" y="6625"/>
                    <a:pt x="2580" y="6648"/>
                    <a:pt x="2625" y="6671"/>
                  </a:cubicBezTo>
                  <a:cubicBezTo>
                    <a:pt x="2648" y="6679"/>
                    <a:pt x="2671" y="6681"/>
                    <a:pt x="2695" y="6681"/>
                  </a:cubicBezTo>
                  <a:cubicBezTo>
                    <a:pt x="2742" y="6681"/>
                    <a:pt x="2793" y="6671"/>
                    <a:pt x="2854" y="6671"/>
                  </a:cubicBezTo>
                  <a:cubicBezTo>
                    <a:pt x="2860" y="6673"/>
                    <a:pt x="2866" y="6674"/>
                    <a:pt x="2871" y="6674"/>
                  </a:cubicBezTo>
                  <a:cubicBezTo>
                    <a:pt x="2918" y="6674"/>
                    <a:pt x="2929" y="6599"/>
                    <a:pt x="2990" y="6599"/>
                  </a:cubicBezTo>
                  <a:cubicBezTo>
                    <a:pt x="2997" y="6599"/>
                    <a:pt x="3005" y="6600"/>
                    <a:pt x="3013" y="6602"/>
                  </a:cubicBezTo>
                  <a:cubicBezTo>
                    <a:pt x="3036" y="6557"/>
                    <a:pt x="3082" y="6511"/>
                    <a:pt x="3082" y="6466"/>
                  </a:cubicBezTo>
                  <a:cubicBezTo>
                    <a:pt x="3105" y="6374"/>
                    <a:pt x="3105" y="6306"/>
                    <a:pt x="3082" y="6214"/>
                  </a:cubicBezTo>
                  <a:cubicBezTo>
                    <a:pt x="3082" y="6169"/>
                    <a:pt x="3013" y="6146"/>
                    <a:pt x="3013" y="6077"/>
                  </a:cubicBezTo>
                  <a:cubicBezTo>
                    <a:pt x="2945" y="6077"/>
                    <a:pt x="2922" y="6009"/>
                    <a:pt x="2876" y="5986"/>
                  </a:cubicBezTo>
                  <a:close/>
                  <a:moveTo>
                    <a:pt x="1803" y="6057"/>
                  </a:moveTo>
                  <a:cubicBezTo>
                    <a:pt x="1708" y="6057"/>
                    <a:pt x="1613" y="6098"/>
                    <a:pt x="1530" y="6169"/>
                  </a:cubicBezTo>
                  <a:cubicBezTo>
                    <a:pt x="1393" y="6329"/>
                    <a:pt x="1393" y="6557"/>
                    <a:pt x="1553" y="6694"/>
                  </a:cubicBezTo>
                  <a:cubicBezTo>
                    <a:pt x="1632" y="6774"/>
                    <a:pt x="1724" y="6814"/>
                    <a:pt x="1812" y="6814"/>
                  </a:cubicBezTo>
                  <a:cubicBezTo>
                    <a:pt x="1901" y="6814"/>
                    <a:pt x="1986" y="6774"/>
                    <a:pt x="2055" y="6694"/>
                  </a:cubicBezTo>
                  <a:cubicBezTo>
                    <a:pt x="2215" y="6534"/>
                    <a:pt x="2215" y="6306"/>
                    <a:pt x="2055" y="6169"/>
                  </a:cubicBezTo>
                  <a:cubicBezTo>
                    <a:pt x="1978" y="6092"/>
                    <a:pt x="1891" y="6057"/>
                    <a:pt x="1803" y="6057"/>
                  </a:cubicBezTo>
                  <a:close/>
                  <a:moveTo>
                    <a:pt x="839" y="6095"/>
                  </a:moveTo>
                  <a:cubicBezTo>
                    <a:pt x="742" y="6095"/>
                    <a:pt x="651" y="6135"/>
                    <a:pt x="594" y="6214"/>
                  </a:cubicBezTo>
                  <a:cubicBezTo>
                    <a:pt x="434" y="6351"/>
                    <a:pt x="434" y="6580"/>
                    <a:pt x="594" y="6739"/>
                  </a:cubicBezTo>
                  <a:cubicBezTo>
                    <a:pt x="665" y="6811"/>
                    <a:pt x="761" y="6851"/>
                    <a:pt x="859" y="6851"/>
                  </a:cubicBezTo>
                  <a:cubicBezTo>
                    <a:pt x="949" y="6851"/>
                    <a:pt x="1042" y="6816"/>
                    <a:pt x="1119" y="6739"/>
                  </a:cubicBezTo>
                  <a:cubicBezTo>
                    <a:pt x="1256" y="6580"/>
                    <a:pt x="1256" y="6351"/>
                    <a:pt x="1119" y="6214"/>
                  </a:cubicBezTo>
                  <a:cubicBezTo>
                    <a:pt x="1039" y="6135"/>
                    <a:pt x="936" y="6095"/>
                    <a:pt x="839" y="6095"/>
                  </a:cubicBezTo>
                  <a:close/>
                  <a:moveTo>
                    <a:pt x="9432" y="6475"/>
                  </a:moveTo>
                  <a:cubicBezTo>
                    <a:pt x="9377" y="6475"/>
                    <a:pt x="9334" y="6491"/>
                    <a:pt x="9290" y="6534"/>
                  </a:cubicBezTo>
                  <a:cubicBezTo>
                    <a:pt x="9222" y="6625"/>
                    <a:pt x="9222" y="6808"/>
                    <a:pt x="9313" y="6876"/>
                  </a:cubicBezTo>
                  <a:cubicBezTo>
                    <a:pt x="9336" y="6899"/>
                    <a:pt x="9359" y="6899"/>
                    <a:pt x="9382" y="6899"/>
                  </a:cubicBezTo>
                  <a:cubicBezTo>
                    <a:pt x="9427" y="6899"/>
                    <a:pt x="9427" y="6876"/>
                    <a:pt x="9427" y="6831"/>
                  </a:cubicBezTo>
                  <a:cubicBezTo>
                    <a:pt x="9473" y="6739"/>
                    <a:pt x="9519" y="6625"/>
                    <a:pt x="9587" y="6534"/>
                  </a:cubicBezTo>
                  <a:cubicBezTo>
                    <a:pt x="9615" y="6493"/>
                    <a:pt x="9601" y="6485"/>
                    <a:pt x="9581" y="6485"/>
                  </a:cubicBezTo>
                  <a:cubicBezTo>
                    <a:pt x="9567" y="6485"/>
                    <a:pt x="9551" y="6488"/>
                    <a:pt x="9541" y="6488"/>
                  </a:cubicBezTo>
                  <a:cubicBezTo>
                    <a:pt x="9500" y="6480"/>
                    <a:pt x="9464" y="6475"/>
                    <a:pt x="9432" y="6475"/>
                  </a:cubicBezTo>
                  <a:close/>
                  <a:moveTo>
                    <a:pt x="8491" y="6534"/>
                  </a:moveTo>
                  <a:cubicBezTo>
                    <a:pt x="8423" y="6534"/>
                    <a:pt x="8355" y="6580"/>
                    <a:pt x="8332" y="6602"/>
                  </a:cubicBezTo>
                  <a:cubicBezTo>
                    <a:pt x="8309" y="6648"/>
                    <a:pt x="8263" y="6717"/>
                    <a:pt x="8263" y="6785"/>
                  </a:cubicBezTo>
                  <a:cubicBezTo>
                    <a:pt x="8263" y="6854"/>
                    <a:pt x="8309" y="6922"/>
                    <a:pt x="8332" y="6968"/>
                  </a:cubicBezTo>
                  <a:cubicBezTo>
                    <a:pt x="8355" y="7013"/>
                    <a:pt x="8423" y="7013"/>
                    <a:pt x="8469" y="7036"/>
                  </a:cubicBezTo>
                  <a:cubicBezTo>
                    <a:pt x="8482" y="7039"/>
                    <a:pt x="8494" y="7041"/>
                    <a:pt x="8506" y="7041"/>
                  </a:cubicBezTo>
                  <a:cubicBezTo>
                    <a:pt x="8580" y="7041"/>
                    <a:pt x="8638" y="6991"/>
                    <a:pt x="8697" y="6991"/>
                  </a:cubicBezTo>
                  <a:cubicBezTo>
                    <a:pt x="8720" y="6922"/>
                    <a:pt x="8765" y="6876"/>
                    <a:pt x="8765" y="6808"/>
                  </a:cubicBezTo>
                  <a:cubicBezTo>
                    <a:pt x="8765" y="6717"/>
                    <a:pt x="8720" y="6671"/>
                    <a:pt x="8720" y="6602"/>
                  </a:cubicBezTo>
                  <a:cubicBezTo>
                    <a:pt x="8628" y="6580"/>
                    <a:pt x="8583" y="6534"/>
                    <a:pt x="8491" y="6534"/>
                  </a:cubicBezTo>
                  <a:close/>
                  <a:moveTo>
                    <a:pt x="7544" y="6585"/>
                  </a:moveTo>
                  <a:cubicBezTo>
                    <a:pt x="7476" y="6585"/>
                    <a:pt x="7407" y="6614"/>
                    <a:pt x="7350" y="6671"/>
                  </a:cubicBezTo>
                  <a:cubicBezTo>
                    <a:pt x="7236" y="6785"/>
                    <a:pt x="7236" y="6945"/>
                    <a:pt x="7350" y="7059"/>
                  </a:cubicBezTo>
                  <a:cubicBezTo>
                    <a:pt x="7402" y="7110"/>
                    <a:pt x="7462" y="7134"/>
                    <a:pt x="7524" y="7134"/>
                  </a:cubicBezTo>
                  <a:cubicBezTo>
                    <a:pt x="7599" y="7134"/>
                    <a:pt x="7676" y="7099"/>
                    <a:pt x="7738" y="7036"/>
                  </a:cubicBezTo>
                  <a:cubicBezTo>
                    <a:pt x="7852" y="6922"/>
                    <a:pt x="7852" y="6785"/>
                    <a:pt x="7738" y="6671"/>
                  </a:cubicBezTo>
                  <a:cubicBezTo>
                    <a:pt x="7681" y="6614"/>
                    <a:pt x="7613" y="6585"/>
                    <a:pt x="7544" y="6585"/>
                  </a:cubicBezTo>
                  <a:close/>
                  <a:moveTo>
                    <a:pt x="6597" y="6625"/>
                  </a:moveTo>
                  <a:cubicBezTo>
                    <a:pt x="6529" y="6648"/>
                    <a:pt x="6460" y="6671"/>
                    <a:pt x="6414" y="6717"/>
                  </a:cubicBezTo>
                  <a:cubicBezTo>
                    <a:pt x="6277" y="6831"/>
                    <a:pt x="6300" y="7036"/>
                    <a:pt x="6414" y="7150"/>
                  </a:cubicBezTo>
                  <a:cubicBezTo>
                    <a:pt x="6471" y="7207"/>
                    <a:pt x="6546" y="7236"/>
                    <a:pt x="6620" y="7236"/>
                  </a:cubicBezTo>
                  <a:cubicBezTo>
                    <a:pt x="6694" y="7236"/>
                    <a:pt x="6768" y="7207"/>
                    <a:pt x="6825" y="7150"/>
                  </a:cubicBezTo>
                  <a:cubicBezTo>
                    <a:pt x="6871" y="7105"/>
                    <a:pt x="6917" y="6991"/>
                    <a:pt x="6917" y="6922"/>
                  </a:cubicBezTo>
                  <a:cubicBezTo>
                    <a:pt x="6917" y="6854"/>
                    <a:pt x="6871" y="6785"/>
                    <a:pt x="6825" y="6717"/>
                  </a:cubicBezTo>
                  <a:cubicBezTo>
                    <a:pt x="6757" y="6671"/>
                    <a:pt x="6688" y="6625"/>
                    <a:pt x="6597" y="6625"/>
                  </a:cubicBezTo>
                  <a:close/>
                  <a:moveTo>
                    <a:pt x="5664" y="6705"/>
                  </a:moveTo>
                  <a:cubicBezTo>
                    <a:pt x="5593" y="6705"/>
                    <a:pt x="5524" y="6739"/>
                    <a:pt x="5456" y="6808"/>
                  </a:cubicBezTo>
                  <a:cubicBezTo>
                    <a:pt x="5319" y="6968"/>
                    <a:pt x="5319" y="7105"/>
                    <a:pt x="5456" y="7242"/>
                  </a:cubicBezTo>
                  <a:cubicBezTo>
                    <a:pt x="5536" y="7310"/>
                    <a:pt x="5604" y="7344"/>
                    <a:pt x="5673" y="7344"/>
                  </a:cubicBezTo>
                  <a:cubicBezTo>
                    <a:pt x="5741" y="7344"/>
                    <a:pt x="5810" y="7310"/>
                    <a:pt x="5889" y="7242"/>
                  </a:cubicBezTo>
                  <a:cubicBezTo>
                    <a:pt x="6026" y="7082"/>
                    <a:pt x="6026" y="6968"/>
                    <a:pt x="5889" y="6808"/>
                  </a:cubicBezTo>
                  <a:cubicBezTo>
                    <a:pt x="5810" y="6739"/>
                    <a:pt x="5735" y="6705"/>
                    <a:pt x="5664" y="6705"/>
                  </a:cubicBezTo>
                  <a:close/>
                  <a:moveTo>
                    <a:pt x="4726" y="6793"/>
                  </a:moveTo>
                  <a:cubicBezTo>
                    <a:pt x="4631" y="6793"/>
                    <a:pt x="4534" y="6828"/>
                    <a:pt x="4474" y="6899"/>
                  </a:cubicBezTo>
                  <a:cubicBezTo>
                    <a:pt x="4360" y="7013"/>
                    <a:pt x="4383" y="7264"/>
                    <a:pt x="4497" y="7356"/>
                  </a:cubicBezTo>
                  <a:cubicBezTo>
                    <a:pt x="4554" y="7413"/>
                    <a:pt x="4645" y="7441"/>
                    <a:pt x="4737" y="7441"/>
                  </a:cubicBezTo>
                  <a:cubicBezTo>
                    <a:pt x="4828" y="7441"/>
                    <a:pt x="4919" y="7413"/>
                    <a:pt x="4976" y="7356"/>
                  </a:cubicBezTo>
                  <a:cubicBezTo>
                    <a:pt x="5068" y="7219"/>
                    <a:pt x="5068" y="6991"/>
                    <a:pt x="4954" y="6876"/>
                  </a:cubicBezTo>
                  <a:cubicBezTo>
                    <a:pt x="4899" y="6822"/>
                    <a:pt x="4813" y="6793"/>
                    <a:pt x="4726" y="6793"/>
                  </a:cubicBezTo>
                  <a:close/>
                  <a:moveTo>
                    <a:pt x="3789" y="6842"/>
                  </a:moveTo>
                  <a:cubicBezTo>
                    <a:pt x="3710" y="6842"/>
                    <a:pt x="3630" y="6876"/>
                    <a:pt x="3561" y="6945"/>
                  </a:cubicBezTo>
                  <a:cubicBezTo>
                    <a:pt x="3401" y="7105"/>
                    <a:pt x="3401" y="7287"/>
                    <a:pt x="3561" y="7424"/>
                  </a:cubicBezTo>
                  <a:cubicBezTo>
                    <a:pt x="3630" y="7504"/>
                    <a:pt x="3710" y="7544"/>
                    <a:pt x="3792" y="7544"/>
                  </a:cubicBezTo>
                  <a:cubicBezTo>
                    <a:pt x="3875" y="7544"/>
                    <a:pt x="3961" y="7504"/>
                    <a:pt x="4041" y="7424"/>
                  </a:cubicBezTo>
                  <a:cubicBezTo>
                    <a:pt x="4178" y="7287"/>
                    <a:pt x="4178" y="7105"/>
                    <a:pt x="4018" y="6945"/>
                  </a:cubicBezTo>
                  <a:cubicBezTo>
                    <a:pt x="3949" y="6876"/>
                    <a:pt x="3869" y="6842"/>
                    <a:pt x="3789" y="6842"/>
                  </a:cubicBezTo>
                  <a:close/>
                  <a:moveTo>
                    <a:pt x="2831" y="6922"/>
                  </a:moveTo>
                  <a:cubicBezTo>
                    <a:pt x="2740" y="6922"/>
                    <a:pt x="2671" y="6991"/>
                    <a:pt x="2580" y="7013"/>
                  </a:cubicBezTo>
                  <a:cubicBezTo>
                    <a:pt x="2534" y="7127"/>
                    <a:pt x="2466" y="7196"/>
                    <a:pt x="2488" y="7310"/>
                  </a:cubicBezTo>
                  <a:cubicBezTo>
                    <a:pt x="2488" y="7401"/>
                    <a:pt x="2534" y="7493"/>
                    <a:pt x="2603" y="7561"/>
                  </a:cubicBezTo>
                  <a:cubicBezTo>
                    <a:pt x="2671" y="7607"/>
                    <a:pt x="2762" y="7652"/>
                    <a:pt x="2854" y="7652"/>
                  </a:cubicBezTo>
                  <a:cubicBezTo>
                    <a:pt x="2899" y="7652"/>
                    <a:pt x="3082" y="7584"/>
                    <a:pt x="3105" y="7538"/>
                  </a:cubicBezTo>
                  <a:cubicBezTo>
                    <a:pt x="3150" y="7470"/>
                    <a:pt x="3219" y="7379"/>
                    <a:pt x="3219" y="7264"/>
                  </a:cubicBezTo>
                  <a:cubicBezTo>
                    <a:pt x="3196" y="7173"/>
                    <a:pt x="3173" y="7082"/>
                    <a:pt x="3105" y="7013"/>
                  </a:cubicBezTo>
                  <a:cubicBezTo>
                    <a:pt x="3013" y="6968"/>
                    <a:pt x="2945" y="6922"/>
                    <a:pt x="2831" y="6922"/>
                  </a:cubicBezTo>
                  <a:close/>
                  <a:moveTo>
                    <a:pt x="1872" y="6991"/>
                  </a:moveTo>
                  <a:cubicBezTo>
                    <a:pt x="1781" y="6991"/>
                    <a:pt x="1690" y="7013"/>
                    <a:pt x="1621" y="7082"/>
                  </a:cubicBezTo>
                  <a:cubicBezTo>
                    <a:pt x="1530" y="7173"/>
                    <a:pt x="1507" y="7242"/>
                    <a:pt x="1507" y="7356"/>
                  </a:cubicBezTo>
                  <a:cubicBezTo>
                    <a:pt x="1507" y="7470"/>
                    <a:pt x="1530" y="7538"/>
                    <a:pt x="1598" y="7607"/>
                  </a:cubicBezTo>
                  <a:cubicBezTo>
                    <a:pt x="1678" y="7687"/>
                    <a:pt x="1775" y="7727"/>
                    <a:pt x="1872" y="7727"/>
                  </a:cubicBezTo>
                  <a:cubicBezTo>
                    <a:pt x="1969" y="7727"/>
                    <a:pt x="2066" y="7687"/>
                    <a:pt x="2146" y="7607"/>
                  </a:cubicBezTo>
                  <a:cubicBezTo>
                    <a:pt x="2283" y="7470"/>
                    <a:pt x="2283" y="7242"/>
                    <a:pt x="2123" y="7082"/>
                  </a:cubicBezTo>
                  <a:cubicBezTo>
                    <a:pt x="2078" y="7013"/>
                    <a:pt x="1986" y="6991"/>
                    <a:pt x="1872" y="6991"/>
                  </a:cubicBezTo>
                  <a:close/>
                  <a:moveTo>
                    <a:pt x="955" y="7048"/>
                  </a:moveTo>
                  <a:cubicBezTo>
                    <a:pt x="913" y="7048"/>
                    <a:pt x="869" y="7052"/>
                    <a:pt x="822" y="7059"/>
                  </a:cubicBezTo>
                  <a:cubicBezTo>
                    <a:pt x="799" y="7059"/>
                    <a:pt x="777" y="7082"/>
                    <a:pt x="777" y="7082"/>
                  </a:cubicBezTo>
                  <a:cubicBezTo>
                    <a:pt x="708" y="7127"/>
                    <a:pt x="662" y="7196"/>
                    <a:pt x="594" y="7242"/>
                  </a:cubicBezTo>
                  <a:cubicBezTo>
                    <a:pt x="571" y="7287"/>
                    <a:pt x="571" y="7333"/>
                    <a:pt x="594" y="7356"/>
                  </a:cubicBezTo>
                  <a:cubicBezTo>
                    <a:pt x="640" y="7424"/>
                    <a:pt x="708" y="7493"/>
                    <a:pt x="708" y="7538"/>
                  </a:cubicBezTo>
                  <a:cubicBezTo>
                    <a:pt x="731" y="7630"/>
                    <a:pt x="822" y="7630"/>
                    <a:pt x="822" y="7721"/>
                  </a:cubicBezTo>
                  <a:cubicBezTo>
                    <a:pt x="822" y="7767"/>
                    <a:pt x="891" y="7812"/>
                    <a:pt x="936" y="7812"/>
                  </a:cubicBezTo>
                  <a:cubicBezTo>
                    <a:pt x="1005" y="7812"/>
                    <a:pt x="1073" y="7812"/>
                    <a:pt x="1142" y="7767"/>
                  </a:cubicBezTo>
                  <a:cubicBezTo>
                    <a:pt x="1165" y="7721"/>
                    <a:pt x="1187" y="7698"/>
                    <a:pt x="1233" y="7675"/>
                  </a:cubicBezTo>
                  <a:cubicBezTo>
                    <a:pt x="1324" y="7607"/>
                    <a:pt x="1324" y="7515"/>
                    <a:pt x="1324" y="7424"/>
                  </a:cubicBezTo>
                  <a:cubicBezTo>
                    <a:pt x="1324" y="7333"/>
                    <a:pt x="1324" y="7242"/>
                    <a:pt x="1233" y="7196"/>
                  </a:cubicBezTo>
                  <a:cubicBezTo>
                    <a:pt x="1210" y="7173"/>
                    <a:pt x="1210" y="7173"/>
                    <a:pt x="1210" y="7173"/>
                  </a:cubicBezTo>
                  <a:cubicBezTo>
                    <a:pt x="1145" y="7076"/>
                    <a:pt x="1058" y="7048"/>
                    <a:pt x="955" y="7048"/>
                  </a:cubicBezTo>
                  <a:close/>
                  <a:moveTo>
                    <a:pt x="8606" y="7447"/>
                  </a:moveTo>
                  <a:cubicBezTo>
                    <a:pt x="8537" y="7447"/>
                    <a:pt x="8469" y="7493"/>
                    <a:pt x="8400" y="7515"/>
                  </a:cubicBezTo>
                  <a:cubicBezTo>
                    <a:pt x="8355" y="7584"/>
                    <a:pt x="8332" y="7652"/>
                    <a:pt x="8332" y="7721"/>
                  </a:cubicBezTo>
                  <a:cubicBezTo>
                    <a:pt x="8332" y="7789"/>
                    <a:pt x="8355" y="7858"/>
                    <a:pt x="8400" y="7904"/>
                  </a:cubicBezTo>
                  <a:cubicBezTo>
                    <a:pt x="8437" y="7941"/>
                    <a:pt x="8505" y="7978"/>
                    <a:pt x="8554" y="7978"/>
                  </a:cubicBezTo>
                  <a:cubicBezTo>
                    <a:pt x="8565" y="7978"/>
                    <a:pt x="8574" y="7976"/>
                    <a:pt x="8583" y="7972"/>
                  </a:cubicBezTo>
                  <a:cubicBezTo>
                    <a:pt x="8651" y="7972"/>
                    <a:pt x="8743" y="7972"/>
                    <a:pt x="8788" y="7904"/>
                  </a:cubicBezTo>
                  <a:cubicBezTo>
                    <a:pt x="8811" y="7835"/>
                    <a:pt x="8857" y="7767"/>
                    <a:pt x="8857" y="7721"/>
                  </a:cubicBezTo>
                  <a:cubicBezTo>
                    <a:pt x="8857" y="7652"/>
                    <a:pt x="8811" y="7584"/>
                    <a:pt x="8788" y="7538"/>
                  </a:cubicBezTo>
                  <a:cubicBezTo>
                    <a:pt x="8743" y="7470"/>
                    <a:pt x="8651" y="7470"/>
                    <a:pt x="8606" y="7447"/>
                  </a:cubicBezTo>
                  <a:close/>
                  <a:moveTo>
                    <a:pt x="7589" y="7534"/>
                  </a:moveTo>
                  <a:cubicBezTo>
                    <a:pt x="7520" y="7534"/>
                    <a:pt x="7481" y="7590"/>
                    <a:pt x="7442" y="7630"/>
                  </a:cubicBezTo>
                  <a:cubicBezTo>
                    <a:pt x="7373" y="7675"/>
                    <a:pt x="7373" y="7744"/>
                    <a:pt x="7373" y="7812"/>
                  </a:cubicBezTo>
                  <a:cubicBezTo>
                    <a:pt x="7350" y="7904"/>
                    <a:pt x="7396" y="7949"/>
                    <a:pt x="7442" y="7995"/>
                  </a:cubicBezTo>
                  <a:cubicBezTo>
                    <a:pt x="7510" y="8063"/>
                    <a:pt x="7556" y="8086"/>
                    <a:pt x="7647" y="8086"/>
                  </a:cubicBezTo>
                  <a:cubicBezTo>
                    <a:pt x="7715" y="8086"/>
                    <a:pt x="7784" y="8086"/>
                    <a:pt x="7830" y="7995"/>
                  </a:cubicBezTo>
                  <a:cubicBezTo>
                    <a:pt x="7921" y="7949"/>
                    <a:pt x="7898" y="7881"/>
                    <a:pt x="7921" y="7812"/>
                  </a:cubicBezTo>
                  <a:cubicBezTo>
                    <a:pt x="7921" y="7721"/>
                    <a:pt x="7875" y="7675"/>
                    <a:pt x="7830" y="7607"/>
                  </a:cubicBezTo>
                  <a:cubicBezTo>
                    <a:pt x="7761" y="7538"/>
                    <a:pt x="7715" y="7538"/>
                    <a:pt x="7624" y="7538"/>
                  </a:cubicBezTo>
                  <a:cubicBezTo>
                    <a:pt x="7612" y="7535"/>
                    <a:pt x="7600" y="7534"/>
                    <a:pt x="7589" y="7534"/>
                  </a:cubicBezTo>
                  <a:close/>
                  <a:moveTo>
                    <a:pt x="6700" y="7612"/>
                  </a:moveTo>
                  <a:cubicBezTo>
                    <a:pt x="6620" y="7612"/>
                    <a:pt x="6540" y="7641"/>
                    <a:pt x="6483" y="7698"/>
                  </a:cubicBezTo>
                  <a:cubicBezTo>
                    <a:pt x="6369" y="7812"/>
                    <a:pt x="6369" y="7995"/>
                    <a:pt x="6483" y="8109"/>
                  </a:cubicBezTo>
                  <a:cubicBezTo>
                    <a:pt x="6537" y="8174"/>
                    <a:pt x="6613" y="8203"/>
                    <a:pt x="6689" y="8203"/>
                  </a:cubicBezTo>
                  <a:cubicBezTo>
                    <a:pt x="6772" y="8203"/>
                    <a:pt x="6857" y="8169"/>
                    <a:pt x="6917" y="8109"/>
                  </a:cubicBezTo>
                  <a:cubicBezTo>
                    <a:pt x="7008" y="7995"/>
                    <a:pt x="7008" y="7812"/>
                    <a:pt x="6917" y="7698"/>
                  </a:cubicBezTo>
                  <a:cubicBezTo>
                    <a:pt x="6859" y="7641"/>
                    <a:pt x="6780" y="7612"/>
                    <a:pt x="6700" y="7612"/>
                  </a:cubicBezTo>
                  <a:close/>
                  <a:moveTo>
                    <a:pt x="5755" y="7647"/>
                  </a:moveTo>
                  <a:cubicBezTo>
                    <a:pt x="5684" y="7647"/>
                    <a:pt x="5616" y="7687"/>
                    <a:pt x="5547" y="7767"/>
                  </a:cubicBezTo>
                  <a:cubicBezTo>
                    <a:pt x="5410" y="7904"/>
                    <a:pt x="5410" y="8040"/>
                    <a:pt x="5570" y="8200"/>
                  </a:cubicBezTo>
                  <a:cubicBezTo>
                    <a:pt x="5636" y="8266"/>
                    <a:pt x="5702" y="8300"/>
                    <a:pt x="5770" y="8300"/>
                  </a:cubicBezTo>
                  <a:cubicBezTo>
                    <a:pt x="5844" y="8300"/>
                    <a:pt x="5921" y="8260"/>
                    <a:pt x="6004" y="8177"/>
                  </a:cubicBezTo>
                  <a:cubicBezTo>
                    <a:pt x="6118" y="8040"/>
                    <a:pt x="6118" y="7904"/>
                    <a:pt x="5981" y="7767"/>
                  </a:cubicBezTo>
                  <a:cubicBezTo>
                    <a:pt x="5901" y="7687"/>
                    <a:pt x="5827" y="7647"/>
                    <a:pt x="5755" y="7647"/>
                  </a:cubicBezTo>
                  <a:close/>
                  <a:moveTo>
                    <a:pt x="4814" y="7732"/>
                  </a:moveTo>
                  <a:cubicBezTo>
                    <a:pt x="4725" y="7732"/>
                    <a:pt x="4634" y="7767"/>
                    <a:pt x="4566" y="7835"/>
                  </a:cubicBezTo>
                  <a:cubicBezTo>
                    <a:pt x="4451" y="7972"/>
                    <a:pt x="4451" y="8177"/>
                    <a:pt x="4588" y="8314"/>
                  </a:cubicBezTo>
                  <a:cubicBezTo>
                    <a:pt x="4657" y="8383"/>
                    <a:pt x="4737" y="8417"/>
                    <a:pt x="4817" y="8417"/>
                  </a:cubicBezTo>
                  <a:cubicBezTo>
                    <a:pt x="4897" y="8417"/>
                    <a:pt x="4976" y="8383"/>
                    <a:pt x="5045" y="8314"/>
                  </a:cubicBezTo>
                  <a:cubicBezTo>
                    <a:pt x="5182" y="8177"/>
                    <a:pt x="5182" y="7972"/>
                    <a:pt x="5045" y="7835"/>
                  </a:cubicBezTo>
                  <a:cubicBezTo>
                    <a:pt x="4988" y="7767"/>
                    <a:pt x="4902" y="7732"/>
                    <a:pt x="4814" y="7732"/>
                  </a:cubicBezTo>
                  <a:close/>
                  <a:moveTo>
                    <a:pt x="1096" y="8018"/>
                  </a:moveTo>
                  <a:cubicBezTo>
                    <a:pt x="1096" y="8018"/>
                    <a:pt x="1073" y="8040"/>
                    <a:pt x="1073" y="8040"/>
                  </a:cubicBezTo>
                  <a:cubicBezTo>
                    <a:pt x="1096" y="8063"/>
                    <a:pt x="1096" y="8086"/>
                    <a:pt x="1119" y="8109"/>
                  </a:cubicBezTo>
                  <a:cubicBezTo>
                    <a:pt x="1165" y="8177"/>
                    <a:pt x="1210" y="8200"/>
                    <a:pt x="1256" y="8269"/>
                  </a:cubicBezTo>
                  <a:cubicBezTo>
                    <a:pt x="1302" y="8314"/>
                    <a:pt x="1324" y="8360"/>
                    <a:pt x="1370" y="8428"/>
                  </a:cubicBezTo>
                  <a:lnTo>
                    <a:pt x="1393" y="8428"/>
                  </a:lnTo>
                  <a:cubicBezTo>
                    <a:pt x="1416" y="8428"/>
                    <a:pt x="1416" y="8406"/>
                    <a:pt x="1416" y="8406"/>
                  </a:cubicBezTo>
                  <a:cubicBezTo>
                    <a:pt x="1438" y="8292"/>
                    <a:pt x="1347" y="8200"/>
                    <a:pt x="1302" y="8132"/>
                  </a:cubicBezTo>
                  <a:cubicBezTo>
                    <a:pt x="1279" y="8063"/>
                    <a:pt x="1165" y="8040"/>
                    <a:pt x="1096" y="8018"/>
                  </a:cubicBezTo>
                  <a:close/>
                  <a:moveTo>
                    <a:pt x="3837" y="7792"/>
                  </a:moveTo>
                  <a:cubicBezTo>
                    <a:pt x="3761" y="7792"/>
                    <a:pt x="3684" y="7827"/>
                    <a:pt x="3607" y="7904"/>
                  </a:cubicBezTo>
                  <a:cubicBezTo>
                    <a:pt x="3447" y="8040"/>
                    <a:pt x="3447" y="8223"/>
                    <a:pt x="3607" y="8383"/>
                  </a:cubicBezTo>
                  <a:cubicBezTo>
                    <a:pt x="3675" y="8451"/>
                    <a:pt x="3755" y="8486"/>
                    <a:pt x="3838" y="8486"/>
                  </a:cubicBezTo>
                  <a:cubicBezTo>
                    <a:pt x="3921" y="8486"/>
                    <a:pt x="4006" y="8451"/>
                    <a:pt x="4086" y="8383"/>
                  </a:cubicBezTo>
                  <a:cubicBezTo>
                    <a:pt x="4223" y="8223"/>
                    <a:pt x="4223" y="8063"/>
                    <a:pt x="4086" y="7904"/>
                  </a:cubicBezTo>
                  <a:cubicBezTo>
                    <a:pt x="4003" y="7832"/>
                    <a:pt x="3920" y="7792"/>
                    <a:pt x="3837" y="7792"/>
                  </a:cubicBezTo>
                  <a:close/>
                  <a:moveTo>
                    <a:pt x="2911" y="7846"/>
                  </a:moveTo>
                  <a:cubicBezTo>
                    <a:pt x="2814" y="7846"/>
                    <a:pt x="2717" y="7881"/>
                    <a:pt x="2648" y="7949"/>
                  </a:cubicBezTo>
                  <a:cubicBezTo>
                    <a:pt x="2511" y="8109"/>
                    <a:pt x="2534" y="8337"/>
                    <a:pt x="2648" y="8474"/>
                  </a:cubicBezTo>
                  <a:cubicBezTo>
                    <a:pt x="2717" y="8543"/>
                    <a:pt x="2819" y="8577"/>
                    <a:pt x="2919" y="8577"/>
                  </a:cubicBezTo>
                  <a:cubicBezTo>
                    <a:pt x="3019" y="8577"/>
                    <a:pt x="3116" y="8543"/>
                    <a:pt x="3173" y="8474"/>
                  </a:cubicBezTo>
                  <a:cubicBezTo>
                    <a:pt x="3333" y="8314"/>
                    <a:pt x="3310" y="8086"/>
                    <a:pt x="3173" y="7949"/>
                  </a:cubicBezTo>
                  <a:cubicBezTo>
                    <a:pt x="3105" y="7881"/>
                    <a:pt x="3008" y="7846"/>
                    <a:pt x="2911" y="7846"/>
                  </a:cubicBezTo>
                  <a:close/>
                  <a:moveTo>
                    <a:pt x="1969" y="7929"/>
                  </a:moveTo>
                  <a:cubicBezTo>
                    <a:pt x="1868" y="7929"/>
                    <a:pt x="1772" y="7969"/>
                    <a:pt x="1712" y="8040"/>
                  </a:cubicBezTo>
                  <a:cubicBezTo>
                    <a:pt x="1553" y="8177"/>
                    <a:pt x="1553" y="8428"/>
                    <a:pt x="1712" y="8565"/>
                  </a:cubicBezTo>
                  <a:cubicBezTo>
                    <a:pt x="1781" y="8645"/>
                    <a:pt x="1872" y="8685"/>
                    <a:pt x="1966" y="8685"/>
                  </a:cubicBezTo>
                  <a:cubicBezTo>
                    <a:pt x="2060" y="8685"/>
                    <a:pt x="2157" y="8645"/>
                    <a:pt x="2237" y="8565"/>
                  </a:cubicBezTo>
                  <a:cubicBezTo>
                    <a:pt x="2374" y="8428"/>
                    <a:pt x="2374" y="8200"/>
                    <a:pt x="2237" y="8040"/>
                  </a:cubicBezTo>
                  <a:cubicBezTo>
                    <a:pt x="2161" y="7964"/>
                    <a:pt x="2063" y="7929"/>
                    <a:pt x="1969" y="7929"/>
                  </a:cubicBezTo>
                  <a:close/>
                  <a:moveTo>
                    <a:pt x="7727" y="8474"/>
                  </a:moveTo>
                  <a:cubicBezTo>
                    <a:pt x="7641" y="8474"/>
                    <a:pt x="7556" y="8497"/>
                    <a:pt x="7510" y="8543"/>
                  </a:cubicBezTo>
                  <a:cubicBezTo>
                    <a:pt x="7419" y="8657"/>
                    <a:pt x="7442" y="8885"/>
                    <a:pt x="7533" y="8976"/>
                  </a:cubicBezTo>
                  <a:cubicBezTo>
                    <a:pt x="7576" y="9019"/>
                    <a:pt x="7655" y="9042"/>
                    <a:pt x="7735" y="9042"/>
                  </a:cubicBezTo>
                  <a:cubicBezTo>
                    <a:pt x="7826" y="9042"/>
                    <a:pt x="7918" y="9014"/>
                    <a:pt x="7967" y="8953"/>
                  </a:cubicBezTo>
                  <a:cubicBezTo>
                    <a:pt x="8035" y="8862"/>
                    <a:pt x="8035" y="8634"/>
                    <a:pt x="7944" y="8543"/>
                  </a:cubicBezTo>
                  <a:cubicBezTo>
                    <a:pt x="7898" y="8497"/>
                    <a:pt x="7812" y="8474"/>
                    <a:pt x="7727" y="8474"/>
                  </a:cubicBezTo>
                  <a:close/>
                  <a:moveTo>
                    <a:pt x="6780" y="8543"/>
                  </a:moveTo>
                  <a:cubicBezTo>
                    <a:pt x="6711" y="8543"/>
                    <a:pt x="6620" y="8565"/>
                    <a:pt x="6574" y="8634"/>
                  </a:cubicBezTo>
                  <a:cubicBezTo>
                    <a:pt x="6506" y="8702"/>
                    <a:pt x="6483" y="8771"/>
                    <a:pt x="6483" y="8839"/>
                  </a:cubicBezTo>
                  <a:cubicBezTo>
                    <a:pt x="6460" y="8931"/>
                    <a:pt x="6506" y="8999"/>
                    <a:pt x="6574" y="9068"/>
                  </a:cubicBezTo>
                  <a:cubicBezTo>
                    <a:pt x="6643" y="9159"/>
                    <a:pt x="6711" y="9159"/>
                    <a:pt x="6780" y="9159"/>
                  </a:cubicBezTo>
                  <a:cubicBezTo>
                    <a:pt x="6848" y="9159"/>
                    <a:pt x="6939" y="9159"/>
                    <a:pt x="7008" y="9068"/>
                  </a:cubicBezTo>
                  <a:cubicBezTo>
                    <a:pt x="7008" y="9022"/>
                    <a:pt x="7054" y="8999"/>
                    <a:pt x="7076" y="8953"/>
                  </a:cubicBezTo>
                  <a:cubicBezTo>
                    <a:pt x="7122" y="8885"/>
                    <a:pt x="7099" y="8817"/>
                    <a:pt x="7076" y="8748"/>
                  </a:cubicBezTo>
                  <a:cubicBezTo>
                    <a:pt x="7076" y="8702"/>
                    <a:pt x="7031" y="8680"/>
                    <a:pt x="6985" y="8611"/>
                  </a:cubicBezTo>
                  <a:cubicBezTo>
                    <a:pt x="6962" y="8543"/>
                    <a:pt x="6848" y="8543"/>
                    <a:pt x="6780" y="8543"/>
                  </a:cubicBezTo>
                  <a:close/>
                  <a:moveTo>
                    <a:pt x="5805" y="8597"/>
                  </a:moveTo>
                  <a:cubicBezTo>
                    <a:pt x="5715" y="8597"/>
                    <a:pt x="5624" y="8625"/>
                    <a:pt x="5570" y="8680"/>
                  </a:cubicBezTo>
                  <a:cubicBezTo>
                    <a:pt x="5456" y="8794"/>
                    <a:pt x="5456" y="9045"/>
                    <a:pt x="5570" y="9159"/>
                  </a:cubicBezTo>
                  <a:cubicBezTo>
                    <a:pt x="5627" y="9216"/>
                    <a:pt x="5718" y="9244"/>
                    <a:pt x="5810" y="9244"/>
                  </a:cubicBezTo>
                  <a:cubicBezTo>
                    <a:pt x="5901" y="9244"/>
                    <a:pt x="5992" y="9216"/>
                    <a:pt x="6049" y="9159"/>
                  </a:cubicBezTo>
                  <a:cubicBezTo>
                    <a:pt x="6163" y="9068"/>
                    <a:pt x="6163" y="8817"/>
                    <a:pt x="6049" y="8702"/>
                  </a:cubicBezTo>
                  <a:cubicBezTo>
                    <a:pt x="6001" y="8631"/>
                    <a:pt x="5904" y="8597"/>
                    <a:pt x="5805" y="8597"/>
                  </a:cubicBezTo>
                  <a:close/>
                  <a:moveTo>
                    <a:pt x="4885" y="8645"/>
                  </a:moveTo>
                  <a:cubicBezTo>
                    <a:pt x="4805" y="8645"/>
                    <a:pt x="4725" y="8680"/>
                    <a:pt x="4657" y="8748"/>
                  </a:cubicBezTo>
                  <a:cubicBezTo>
                    <a:pt x="4497" y="8908"/>
                    <a:pt x="4497" y="9090"/>
                    <a:pt x="4657" y="9227"/>
                  </a:cubicBezTo>
                  <a:cubicBezTo>
                    <a:pt x="4725" y="9307"/>
                    <a:pt x="4805" y="9347"/>
                    <a:pt x="4888" y="9347"/>
                  </a:cubicBezTo>
                  <a:cubicBezTo>
                    <a:pt x="4971" y="9347"/>
                    <a:pt x="5056" y="9307"/>
                    <a:pt x="5136" y="9227"/>
                  </a:cubicBezTo>
                  <a:cubicBezTo>
                    <a:pt x="5273" y="9090"/>
                    <a:pt x="5273" y="8908"/>
                    <a:pt x="5113" y="8748"/>
                  </a:cubicBezTo>
                  <a:cubicBezTo>
                    <a:pt x="5045" y="8680"/>
                    <a:pt x="4965" y="8645"/>
                    <a:pt x="4885" y="8645"/>
                  </a:cubicBezTo>
                  <a:close/>
                  <a:moveTo>
                    <a:pt x="2032" y="8862"/>
                  </a:moveTo>
                  <a:cubicBezTo>
                    <a:pt x="1986" y="8862"/>
                    <a:pt x="1963" y="8885"/>
                    <a:pt x="1918" y="8885"/>
                  </a:cubicBezTo>
                  <a:cubicBezTo>
                    <a:pt x="1895" y="8885"/>
                    <a:pt x="1872" y="8931"/>
                    <a:pt x="1895" y="8953"/>
                  </a:cubicBezTo>
                  <a:cubicBezTo>
                    <a:pt x="1963" y="8999"/>
                    <a:pt x="2009" y="9068"/>
                    <a:pt x="2055" y="9113"/>
                  </a:cubicBezTo>
                  <a:cubicBezTo>
                    <a:pt x="2169" y="9205"/>
                    <a:pt x="2283" y="9319"/>
                    <a:pt x="2397" y="9410"/>
                  </a:cubicBezTo>
                  <a:cubicBezTo>
                    <a:pt x="2397" y="9410"/>
                    <a:pt x="2420" y="9410"/>
                    <a:pt x="2420" y="9387"/>
                  </a:cubicBezTo>
                  <a:cubicBezTo>
                    <a:pt x="2443" y="9342"/>
                    <a:pt x="2443" y="9273"/>
                    <a:pt x="2443" y="9205"/>
                  </a:cubicBezTo>
                  <a:cubicBezTo>
                    <a:pt x="2443" y="9068"/>
                    <a:pt x="2306" y="8976"/>
                    <a:pt x="2215" y="8908"/>
                  </a:cubicBezTo>
                  <a:cubicBezTo>
                    <a:pt x="2192" y="8862"/>
                    <a:pt x="2100" y="8862"/>
                    <a:pt x="2032" y="8862"/>
                  </a:cubicBezTo>
                  <a:close/>
                  <a:moveTo>
                    <a:pt x="3949" y="8725"/>
                  </a:moveTo>
                  <a:cubicBezTo>
                    <a:pt x="3858" y="8748"/>
                    <a:pt x="3767" y="8771"/>
                    <a:pt x="3675" y="8817"/>
                  </a:cubicBezTo>
                  <a:cubicBezTo>
                    <a:pt x="3607" y="8908"/>
                    <a:pt x="3584" y="8999"/>
                    <a:pt x="3584" y="9090"/>
                  </a:cubicBezTo>
                  <a:cubicBezTo>
                    <a:pt x="3584" y="9182"/>
                    <a:pt x="3607" y="9273"/>
                    <a:pt x="3675" y="9342"/>
                  </a:cubicBezTo>
                  <a:cubicBezTo>
                    <a:pt x="3698" y="9387"/>
                    <a:pt x="3881" y="9456"/>
                    <a:pt x="3926" y="9456"/>
                  </a:cubicBezTo>
                  <a:cubicBezTo>
                    <a:pt x="4018" y="9433"/>
                    <a:pt x="4132" y="9433"/>
                    <a:pt x="4200" y="9342"/>
                  </a:cubicBezTo>
                  <a:cubicBezTo>
                    <a:pt x="4269" y="9296"/>
                    <a:pt x="4292" y="9182"/>
                    <a:pt x="4292" y="9090"/>
                  </a:cubicBezTo>
                  <a:cubicBezTo>
                    <a:pt x="4292" y="8999"/>
                    <a:pt x="4269" y="8908"/>
                    <a:pt x="4200" y="8839"/>
                  </a:cubicBezTo>
                  <a:cubicBezTo>
                    <a:pt x="4178" y="8817"/>
                    <a:pt x="3995" y="8725"/>
                    <a:pt x="3949" y="8725"/>
                  </a:cubicBezTo>
                  <a:close/>
                  <a:moveTo>
                    <a:pt x="2991" y="8817"/>
                  </a:moveTo>
                  <a:cubicBezTo>
                    <a:pt x="2899" y="8817"/>
                    <a:pt x="2808" y="8839"/>
                    <a:pt x="2740" y="8908"/>
                  </a:cubicBezTo>
                  <a:cubicBezTo>
                    <a:pt x="2580" y="9068"/>
                    <a:pt x="2580" y="9296"/>
                    <a:pt x="2717" y="9433"/>
                  </a:cubicBezTo>
                  <a:cubicBezTo>
                    <a:pt x="2785" y="9524"/>
                    <a:pt x="2876" y="9547"/>
                    <a:pt x="2991" y="9547"/>
                  </a:cubicBezTo>
                  <a:cubicBezTo>
                    <a:pt x="3082" y="9547"/>
                    <a:pt x="3173" y="9524"/>
                    <a:pt x="3242" y="9456"/>
                  </a:cubicBezTo>
                  <a:cubicBezTo>
                    <a:pt x="3333" y="9387"/>
                    <a:pt x="3356" y="9296"/>
                    <a:pt x="3356" y="9182"/>
                  </a:cubicBezTo>
                  <a:cubicBezTo>
                    <a:pt x="3356" y="9068"/>
                    <a:pt x="3333" y="8999"/>
                    <a:pt x="3242" y="8931"/>
                  </a:cubicBezTo>
                  <a:cubicBezTo>
                    <a:pt x="3173" y="8839"/>
                    <a:pt x="3105" y="8817"/>
                    <a:pt x="2991" y="8817"/>
                  </a:cubicBezTo>
                  <a:close/>
                  <a:moveTo>
                    <a:pt x="6858" y="9461"/>
                  </a:moveTo>
                  <a:cubicBezTo>
                    <a:pt x="6827" y="9461"/>
                    <a:pt x="6793" y="9466"/>
                    <a:pt x="6757" y="9478"/>
                  </a:cubicBezTo>
                  <a:cubicBezTo>
                    <a:pt x="6620" y="9547"/>
                    <a:pt x="6483" y="9707"/>
                    <a:pt x="6551" y="9889"/>
                  </a:cubicBezTo>
                  <a:cubicBezTo>
                    <a:pt x="6597" y="9958"/>
                    <a:pt x="6665" y="10003"/>
                    <a:pt x="6711" y="10072"/>
                  </a:cubicBezTo>
                  <a:lnTo>
                    <a:pt x="6848" y="10072"/>
                  </a:lnTo>
                  <a:cubicBezTo>
                    <a:pt x="6939" y="10003"/>
                    <a:pt x="7031" y="9935"/>
                    <a:pt x="7122" y="9844"/>
                  </a:cubicBezTo>
                  <a:cubicBezTo>
                    <a:pt x="7190" y="9775"/>
                    <a:pt x="7190" y="9707"/>
                    <a:pt x="7122" y="9638"/>
                  </a:cubicBezTo>
                  <a:cubicBezTo>
                    <a:pt x="7122" y="9615"/>
                    <a:pt x="7099" y="9593"/>
                    <a:pt x="7076" y="9570"/>
                  </a:cubicBezTo>
                  <a:cubicBezTo>
                    <a:pt x="7009" y="9503"/>
                    <a:pt x="6943" y="9461"/>
                    <a:pt x="6858" y="9461"/>
                  </a:cubicBezTo>
                  <a:close/>
                  <a:moveTo>
                    <a:pt x="2945" y="9775"/>
                  </a:moveTo>
                  <a:cubicBezTo>
                    <a:pt x="2968" y="9798"/>
                    <a:pt x="2945" y="9821"/>
                    <a:pt x="2968" y="9821"/>
                  </a:cubicBezTo>
                  <a:cubicBezTo>
                    <a:pt x="2991" y="9844"/>
                    <a:pt x="3013" y="9844"/>
                    <a:pt x="3036" y="9866"/>
                  </a:cubicBezTo>
                  <a:cubicBezTo>
                    <a:pt x="3128" y="9935"/>
                    <a:pt x="3242" y="9981"/>
                    <a:pt x="3333" y="10049"/>
                  </a:cubicBezTo>
                  <a:cubicBezTo>
                    <a:pt x="3356" y="10072"/>
                    <a:pt x="3401" y="10095"/>
                    <a:pt x="3447" y="10095"/>
                  </a:cubicBezTo>
                  <a:cubicBezTo>
                    <a:pt x="3447" y="10049"/>
                    <a:pt x="3447" y="10003"/>
                    <a:pt x="3424" y="9981"/>
                  </a:cubicBezTo>
                  <a:cubicBezTo>
                    <a:pt x="3356" y="9866"/>
                    <a:pt x="3287" y="9775"/>
                    <a:pt x="3128" y="9775"/>
                  </a:cubicBezTo>
                  <a:close/>
                  <a:moveTo>
                    <a:pt x="5909" y="9536"/>
                  </a:moveTo>
                  <a:cubicBezTo>
                    <a:pt x="5827" y="9536"/>
                    <a:pt x="5741" y="9570"/>
                    <a:pt x="5661" y="9661"/>
                  </a:cubicBezTo>
                  <a:cubicBezTo>
                    <a:pt x="5547" y="9775"/>
                    <a:pt x="5524" y="9958"/>
                    <a:pt x="5684" y="10118"/>
                  </a:cubicBezTo>
                  <a:cubicBezTo>
                    <a:pt x="5750" y="10183"/>
                    <a:pt x="5831" y="10218"/>
                    <a:pt x="5914" y="10218"/>
                  </a:cubicBezTo>
                  <a:cubicBezTo>
                    <a:pt x="6003" y="10218"/>
                    <a:pt x="6092" y="10178"/>
                    <a:pt x="6163" y="10095"/>
                  </a:cubicBezTo>
                  <a:cubicBezTo>
                    <a:pt x="6277" y="9958"/>
                    <a:pt x="6277" y="9752"/>
                    <a:pt x="6140" y="9615"/>
                  </a:cubicBezTo>
                  <a:cubicBezTo>
                    <a:pt x="6072" y="9570"/>
                    <a:pt x="5992" y="9536"/>
                    <a:pt x="5909" y="9536"/>
                  </a:cubicBezTo>
                  <a:close/>
                  <a:moveTo>
                    <a:pt x="4979" y="9604"/>
                  </a:moveTo>
                  <a:cubicBezTo>
                    <a:pt x="4897" y="9604"/>
                    <a:pt x="4817" y="9638"/>
                    <a:pt x="4748" y="9707"/>
                  </a:cubicBezTo>
                  <a:cubicBezTo>
                    <a:pt x="4588" y="9866"/>
                    <a:pt x="4588" y="10026"/>
                    <a:pt x="4748" y="10186"/>
                  </a:cubicBezTo>
                  <a:cubicBezTo>
                    <a:pt x="4817" y="10255"/>
                    <a:pt x="4897" y="10289"/>
                    <a:pt x="4976" y="10289"/>
                  </a:cubicBezTo>
                  <a:cubicBezTo>
                    <a:pt x="5056" y="10289"/>
                    <a:pt x="5136" y="10255"/>
                    <a:pt x="5205" y="10186"/>
                  </a:cubicBezTo>
                  <a:cubicBezTo>
                    <a:pt x="5364" y="10026"/>
                    <a:pt x="5364" y="9866"/>
                    <a:pt x="5227" y="9707"/>
                  </a:cubicBezTo>
                  <a:cubicBezTo>
                    <a:pt x="5148" y="9638"/>
                    <a:pt x="5062" y="9604"/>
                    <a:pt x="4979" y="9604"/>
                  </a:cubicBezTo>
                  <a:close/>
                  <a:moveTo>
                    <a:pt x="4042" y="9672"/>
                  </a:moveTo>
                  <a:cubicBezTo>
                    <a:pt x="4012" y="9672"/>
                    <a:pt x="3981" y="9676"/>
                    <a:pt x="3949" y="9684"/>
                  </a:cubicBezTo>
                  <a:cubicBezTo>
                    <a:pt x="3881" y="9707"/>
                    <a:pt x="3812" y="9707"/>
                    <a:pt x="3767" y="9775"/>
                  </a:cubicBezTo>
                  <a:cubicBezTo>
                    <a:pt x="3653" y="9889"/>
                    <a:pt x="3630" y="10072"/>
                    <a:pt x="3721" y="10232"/>
                  </a:cubicBezTo>
                  <a:cubicBezTo>
                    <a:pt x="3744" y="10255"/>
                    <a:pt x="3789" y="10277"/>
                    <a:pt x="3835" y="10300"/>
                  </a:cubicBezTo>
                  <a:cubicBezTo>
                    <a:pt x="3904" y="10323"/>
                    <a:pt x="3972" y="10323"/>
                    <a:pt x="4041" y="10369"/>
                  </a:cubicBezTo>
                  <a:cubicBezTo>
                    <a:pt x="4062" y="10385"/>
                    <a:pt x="4087" y="10392"/>
                    <a:pt x="4114" y="10392"/>
                  </a:cubicBezTo>
                  <a:cubicBezTo>
                    <a:pt x="4202" y="10392"/>
                    <a:pt x="4308" y="10314"/>
                    <a:pt x="4360" y="10209"/>
                  </a:cubicBezTo>
                  <a:cubicBezTo>
                    <a:pt x="4406" y="10118"/>
                    <a:pt x="4406" y="10003"/>
                    <a:pt x="4360" y="9889"/>
                  </a:cubicBezTo>
                  <a:cubicBezTo>
                    <a:pt x="4304" y="9757"/>
                    <a:pt x="4185" y="9672"/>
                    <a:pt x="4042" y="9672"/>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 name="Google Shape;237;p5"/>
            <p:cNvSpPr/>
            <p:nvPr/>
          </p:nvSpPr>
          <p:spPr>
            <a:xfrm>
              <a:off x="1142575" y="3177250"/>
              <a:ext cx="304150" cy="263325"/>
            </a:xfrm>
            <a:custGeom>
              <a:avLst/>
              <a:gdLst/>
              <a:ahLst/>
              <a:cxnLst/>
              <a:rect l="l" t="t" r="r" b="b"/>
              <a:pathLst>
                <a:path w="12166" h="10533" extrusionOk="0">
                  <a:moveTo>
                    <a:pt x="6374" y="1"/>
                  </a:moveTo>
                  <a:cubicBezTo>
                    <a:pt x="5479" y="1"/>
                    <a:pt x="4623" y="402"/>
                    <a:pt x="3858" y="1259"/>
                  </a:cubicBezTo>
                  <a:cubicBezTo>
                    <a:pt x="1507" y="3861"/>
                    <a:pt x="0" y="8084"/>
                    <a:pt x="1735" y="9796"/>
                  </a:cubicBezTo>
                  <a:cubicBezTo>
                    <a:pt x="2247" y="10308"/>
                    <a:pt x="2983" y="10532"/>
                    <a:pt x="3831" y="10532"/>
                  </a:cubicBezTo>
                  <a:cubicBezTo>
                    <a:pt x="5818" y="10532"/>
                    <a:pt x="8425" y="9304"/>
                    <a:pt x="10249" y="7673"/>
                  </a:cubicBezTo>
                  <a:cubicBezTo>
                    <a:pt x="12166" y="5938"/>
                    <a:pt x="11824" y="3770"/>
                    <a:pt x="9769" y="1738"/>
                  </a:cubicBezTo>
                  <a:cubicBezTo>
                    <a:pt x="8646" y="615"/>
                    <a:pt x="7481" y="1"/>
                    <a:pt x="6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 name="Google Shape;238;p5"/>
            <p:cNvSpPr/>
            <p:nvPr/>
          </p:nvSpPr>
          <p:spPr>
            <a:xfrm>
              <a:off x="1162525" y="3181375"/>
              <a:ext cx="259100" cy="259750"/>
            </a:xfrm>
            <a:custGeom>
              <a:avLst/>
              <a:gdLst/>
              <a:ahLst/>
              <a:cxnLst/>
              <a:rect l="l" t="t" r="r" b="b"/>
              <a:pathLst>
                <a:path w="10364" h="10390" extrusionOk="0">
                  <a:moveTo>
                    <a:pt x="6917" y="295"/>
                  </a:moveTo>
                  <a:cubicBezTo>
                    <a:pt x="6917" y="341"/>
                    <a:pt x="6917" y="386"/>
                    <a:pt x="6940" y="409"/>
                  </a:cubicBezTo>
                  <a:cubicBezTo>
                    <a:pt x="7008" y="523"/>
                    <a:pt x="7077" y="615"/>
                    <a:pt x="7237" y="615"/>
                  </a:cubicBezTo>
                  <a:lnTo>
                    <a:pt x="7419" y="615"/>
                  </a:lnTo>
                  <a:cubicBezTo>
                    <a:pt x="7396" y="592"/>
                    <a:pt x="7419" y="569"/>
                    <a:pt x="7396" y="569"/>
                  </a:cubicBezTo>
                  <a:cubicBezTo>
                    <a:pt x="7374" y="546"/>
                    <a:pt x="7351" y="546"/>
                    <a:pt x="7328" y="523"/>
                  </a:cubicBezTo>
                  <a:cubicBezTo>
                    <a:pt x="7237" y="455"/>
                    <a:pt x="7122" y="409"/>
                    <a:pt x="7031" y="341"/>
                  </a:cubicBezTo>
                  <a:cubicBezTo>
                    <a:pt x="7008" y="318"/>
                    <a:pt x="6963" y="295"/>
                    <a:pt x="6917" y="295"/>
                  </a:cubicBezTo>
                  <a:close/>
                  <a:moveTo>
                    <a:pt x="6259" y="0"/>
                  </a:moveTo>
                  <a:cubicBezTo>
                    <a:pt x="6169" y="0"/>
                    <a:pt x="6058" y="91"/>
                    <a:pt x="6004" y="181"/>
                  </a:cubicBezTo>
                  <a:cubicBezTo>
                    <a:pt x="5958" y="295"/>
                    <a:pt x="5958" y="386"/>
                    <a:pt x="6004" y="500"/>
                  </a:cubicBezTo>
                  <a:cubicBezTo>
                    <a:pt x="6061" y="632"/>
                    <a:pt x="6179" y="718"/>
                    <a:pt x="6322" y="718"/>
                  </a:cubicBezTo>
                  <a:cubicBezTo>
                    <a:pt x="6352" y="718"/>
                    <a:pt x="6383" y="714"/>
                    <a:pt x="6415" y="706"/>
                  </a:cubicBezTo>
                  <a:cubicBezTo>
                    <a:pt x="6483" y="683"/>
                    <a:pt x="6552" y="683"/>
                    <a:pt x="6598" y="615"/>
                  </a:cubicBezTo>
                  <a:cubicBezTo>
                    <a:pt x="6712" y="500"/>
                    <a:pt x="6734" y="318"/>
                    <a:pt x="6643" y="158"/>
                  </a:cubicBezTo>
                  <a:cubicBezTo>
                    <a:pt x="6620" y="135"/>
                    <a:pt x="6575" y="112"/>
                    <a:pt x="6529" y="112"/>
                  </a:cubicBezTo>
                  <a:cubicBezTo>
                    <a:pt x="6461" y="67"/>
                    <a:pt x="6392" y="67"/>
                    <a:pt x="6324" y="21"/>
                  </a:cubicBezTo>
                  <a:cubicBezTo>
                    <a:pt x="6304" y="7"/>
                    <a:pt x="6282" y="0"/>
                    <a:pt x="6259" y="0"/>
                  </a:cubicBezTo>
                  <a:close/>
                  <a:moveTo>
                    <a:pt x="5388" y="101"/>
                  </a:moveTo>
                  <a:cubicBezTo>
                    <a:pt x="5308" y="101"/>
                    <a:pt x="5228" y="135"/>
                    <a:pt x="5160" y="204"/>
                  </a:cubicBezTo>
                  <a:cubicBezTo>
                    <a:pt x="5000" y="364"/>
                    <a:pt x="5000" y="523"/>
                    <a:pt x="5137" y="683"/>
                  </a:cubicBezTo>
                  <a:cubicBezTo>
                    <a:pt x="5220" y="754"/>
                    <a:pt x="5309" y="795"/>
                    <a:pt x="5394" y="795"/>
                  </a:cubicBezTo>
                  <a:cubicBezTo>
                    <a:pt x="5474" y="795"/>
                    <a:pt x="5550" y="760"/>
                    <a:pt x="5616" y="683"/>
                  </a:cubicBezTo>
                  <a:cubicBezTo>
                    <a:pt x="5776" y="523"/>
                    <a:pt x="5776" y="364"/>
                    <a:pt x="5616" y="204"/>
                  </a:cubicBezTo>
                  <a:cubicBezTo>
                    <a:pt x="5548" y="135"/>
                    <a:pt x="5468" y="101"/>
                    <a:pt x="5388" y="101"/>
                  </a:cubicBezTo>
                  <a:close/>
                  <a:moveTo>
                    <a:pt x="4450" y="172"/>
                  </a:moveTo>
                  <a:cubicBezTo>
                    <a:pt x="4362" y="172"/>
                    <a:pt x="4272" y="212"/>
                    <a:pt x="4201" y="295"/>
                  </a:cubicBezTo>
                  <a:cubicBezTo>
                    <a:pt x="4087" y="432"/>
                    <a:pt x="4087" y="637"/>
                    <a:pt x="4224" y="774"/>
                  </a:cubicBezTo>
                  <a:cubicBezTo>
                    <a:pt x="4292" y="820"/>
                    <a:pt x="4372" y="854"/>
                    <a:pt x="4455" y="854"/>
                  </a:cubicBezTo>
                  <a:cubicBezTo>
                    <a:pt x="4538" y="854"/>
                    <a:pt x="4623" y="820"/>
                    <a:pt x="4703" y="729"/>
                  </a:cubicBezTo>
                  <a:cubicBezTo>
                    <a:pt x="4817" y="615"/>
                    <a:pt x="4840" y="432"/>
                    <a:pt x="4680" y="272"/>
                  </a:cubicBezTo>
                  <a:cubicBezTo>
                    <a:pt x="4614" y="206"/>
                    <a:pt x="4533" y="172"/>
                    <a:pt x="4450" y="172"/>
                  </a:cubicBezTo>
                  <a:close/>
                  <a:moveTo>
                    <a:pt x="3516" y="318"/>
                  </a:moveTo>
                  <a:cubicBezTo>
                    <a:pt x="3425" y="386"/>
                    <a:pt x="3333" y="455"/>
                    <a:pt x="3242" y="546"/>
                  </a:cubicBezTo>
                  <a:cubicBezTo>
                    <a:pt x="3174" y="615"/>
                    <a:pt x="3174" y="683"/>
                    <a:pt x="3242" y="752"/>
                  </a:cubicBezTo>
                  <a:cubicBezTo>
                    <a:pt x="3242" y="774"/>
                    <a:pt x="3265" y="797"/>
                    <a:pt x="3288" y="820"/>
                  </a:cubicBezTo>
                  <a:cubicBezTo>
                    <a:pt x="3355" y="887"/>
                    <a:pt x="3422" y="929"/>
                    <a:pt x="3506" y="929"/>
                  </a:cubicBezTo>
                  <a:cubicBezTo>
                    <a:pt x="3537" y="929"/>
                    <a:pt x="3571" y="924"/>
                    <a:pt x="3607" y="911"/>
                  </a:cubicBezTo>
                  <a:cubicBezTo>
                    <a:pt x="3744" y="843"/>
                    <a:pt x="3881" y="706"/>
                    <a:pt x="3813" y="500"/>
                  </a:cubicBezTo>
                  <a:cubicBezTo>
                    <a:pt x="3767" y="432"/>
                    <a:pt x="3699" y="386"/>
                    <a:pt x="3653" y="318"/>
                  </a:cubicBezTo>
                  <a:close/>
                  <a:moveTo>
                    <a:pt x="7967" y="980"/>
                  </a:moveTo>
                  <a:cubicBezTo>
                    <a:pt x="7967" y="980"/>
                    <a:pt x="7944" y="980"/>
                    <a:pt x="7944" y="1003"/>
                  </a:cubicBezTo>
                  <a:cubicBezTo>
                    <a:pt x="7921" y="1048"/>
                    <a:pt x="7921" y="1117"/>
                    <a:pt x="7921" y="1185"/>
                  </a:cubicBezTo>
                  <a:cubicBezTo>
                    <a:pt x="7921" y="1345"/>
                    <a:pt x="8058" y="1414"/>
                    <a:pt x="8150" y="1482"/>
                  </a:cubicBezTo>
                  <a:cubicBezTo>
                    <a:pt x="8172" y="1528"/>
                    <a:pt x="8264" y="1528"/>
                    <a:pt x="8332" y="1528"/>
                  </a:cubicBezTo>
                  <a:cubicBezTo>
                    <a:pt x="8355" y="1528"/>
                    <a:pt x="8401" y="1505"/>
                    <a:pt x="8446" y="1505"/>
                  </a:cubicBezTo>
                  <a:cubicBezTo>
                    <a:pt x="8469" y="1505"/>
                    <a:pt x="8492" y="1459"/>
                    <a:pt x="8469" y="1436"/>
                  </a:cubicBezTo>
                  <a:cubicBezTo>
                    <a:pt x="8401" y="1391"/>
                    <a:pt x="8355" y="1322"/>
                    <a:pt x="8309" y="1277"/>
                  </a:cubicBezTo>
                  <a:cubicBezTo>
                    <a:pt x="8195" y="1185"/>
                    <a:pt x="8081" y="1071"/>
                    <a:pt x="7967" y="980"/>
                  </a:cubicBezTo>
                  <a:close/>
                  <a:moveTo>
                    <a:pt x="7374" y="843"/>
                  </a:moveTo>
                  <a:cubicBezTo>
                    <a:pt x="7282" y="843"/>
                    <a:pt x="7191" y="866"/>
                    <a:pt x="7122" y="934"/>
                  </a:cubicBezTo>
                  <a:cubicBezTo>
                    <a:pt x="7031" y="1025"/>
                    <a:pt x="7008" y="1094"/>
                    <a:pt x="7008" y="1208"/>
                  </a:cubicBezTo>
                  <a:cubicBezTo>
                    <a:pt x="7008" y="1322"/>
                    <a:pt x="7031" y="1391"/>
                    <a:pt x="7122" y="1459"/>
                  </a:cubicBezTo>
                  <a:cubicBezTo>
                    <a:pt x="7191" y="1550"/>
                    <a:pt x="7259" y="1573"/>
                    <a:pt x="7374" y="1573"/>
                  </a:cubicBezTo>
                  <a:cubicBezTo>
                    <a:pt x="7465" y="1573"/>
                    <a:pt x="7556" y="1550"/>
                    <a:pt x="7625" y="1482"/>
                  </a:cubicBezTo>
                  <a:cubicBezTo>
                    <a:pt x="7784" y="1322"/>
                    <a:pt x="7784" y="1094"/>
                    <a:pt x="7647" y="957"/>
                  </a:cubicBezTo>
                  <a:cubicBezTo>
                    <a:pt x="7579" y="866"/>
                    <a:pt x="7488" y="843"/>
                    <a:pt x="7374" y="843"/>
                  </a:cubicBezTo>
                  <a:close/>
                  <a:moveTo>
                    <a:pt x="6438" y="934"/>
                  </a:moveTo>
                  <a:cubicBezTo>
                    <a:pt x="6346" y="957"/>
                    <a:pt x="6232" y="980"/>
                    <a:pt x="6164" y="1048"/>
                  </a:cubicBezTo>
                  <a:cubicBezTo>
                    <a:pt x="6095" y="1117"/>
                    <a:pt x="6073" y="1208"/>
                    <a:pt x="6073" y="1299"/>
                  </a:cubicBezTo>
                  <a:cubicBezTo>
                    <a:pt x="6073" y="1391"/>
                    <a:pt x="6095" y="1482"/>
                    <a:pt x="6164" y="1550"/>
                  </a:cubicBezTo>
                  <a:cubicBezTo>
                    <a:pt x="6187" y="1596"/>
                    <a:pt x="6369" y="1665"/>
                    <a:pt x="6415" y="1665"/>
                  </a:cubicBezTo>
                  <a:cubicBezTo>
                    <a:pt x="6506" y="1642"/>
                    <a:pt x="6598" y="1619"/>
                    <a:pt x="6689" y="1573"/>
                  </a:cubicBezTo>
                  <a:cubicBezTo>
                    <a:pt x="6757" y="1482"/>
                    <a:pt x="6780" y="1391"/>
                    <a:pt x="6780" y="1299"/>
                  </a:cubicBezTo>
                  <a:cubicBezTo>
                    <a:pt x="6780" y="1208"/>
                    <a:pt x="6757" y="1117"/>
                    <a:pt x="6689" y="1048"/>
                  </a:cubicBezTo>
                  <a:cubicBezTo>
                    <a:pt x="6666" y="1025"/>
                    <a:pt x="6483" y="934"/>
                    <a:pt x="6438" y="934"/>
                  </a:cubicBezTo>
                  <a:close/>
                  <a:moveTo>
                    <a:pt x="5476" y="1043"/>
                  </a:moveTo>
                  <a:cubicBezTo>
                    <a:pt x="5393" y="1043"/>
                    <a:pt x="5308" y="1083"/>
                    <a:pt x="5228" y="1162"/>
                  </a:cubicBezTo>
                  <a:cubicBezTo>
                    <a:pt x="5091" y="1299"/>
                    <a:pt x="5091" y="1482"/>
                    <a:pt x="5251" y="1642"/>
                  </a:cubicBezTo>
                  <a:cubicBezTo>
                    <a:pt x="5319" y="1710"/>
                    <a:pt x="5399" y="1744"/>
                    <a:pt x="5479" y="1744"/>
                  </a:cubicBezTo>
                  <a:cubicBezTo>
                    <a:pt x="5559" y="1744"/>
                    <a:pt x="5639" y="1710"/>
                    <a:pt x="5707" y="1642"/>
                  </a:cubicBezTo>
                  <a:cubicBezTo>
                    <a:pt x="5867" y="1482"/>
                    <a:pt x="5867" y="1299"/>
                    <a:pt x="5707" y="1162"/>
                  </a:cubicBezTo>
                  <a:cubicBezTo>
                    <a:pt x="5639" y="1083"/>
                    <a:pt x="5559" y="1043"/>
                    <a:pt x="5476" y="1043"/>
                  </a:cubicBezTo>
                  <a:close/>
                  <a:moveTo>
                    <a:pt x="4555" y="1145"/>
                  </a:moveTo>
                  <a:cubicBezTo>
                    <a:pt x="4463" y="1145"/>
                    <a:pt x="4372" y="1174"/>
                    <a:pt x="4315" y="1231"/>
                  </a:cubicBezTo>
                  <a:cubicBezTo>
                    <a:pt x="4201" y="1345"/>
                    <a:pt x="4201" y="1573"/>
                    <a:pt x="4315" y="1687"/>
                  </a:cubicBezTo>
                  <a:cubicBezTo>
                    <a:pt x="4363" y="1759"/>
                    <a:pt x="4454" y="1793"/>
                    <a:pt x="4550" y="1793"/>
                  </a:cubicBezTo>
                  <a:cubicBezTo>
                    <a:pt x="4638" y="1793"/>
                    <a:pt x="4729" y="1765"/>
                    <a:pt x="4794" y="1710"/>
                  </a:cubicBezTo>
                  <a:cubicBezTo>
                    <a:pt x="4908" y="1596"/>
                    <a:pt x="4908" y="1345"/>
                    <a:pt x="4794" y="1231"/>
                  </a:cubicBezTo>
                  <a:cubicBezTo>
                    <a:pt x="4737" y="1174"/>
                    <a:pt x="4646" y="1145"/>
                    <a:pt x="4555" y="1145"/>
                  </a:cubicBezTo>
                  <a:close/>
                  <a:moveTo>
                    <a:pt x="3585" y="1231"/>
                  </a:moveTo>
                  <a:cubicBezTo>
                    <a:pt x="3516" y="1231"/>
                    <a:pt x="3402" y="1231"/>
                    <a:pt x="3356" y="1322"/>
                  </a:cubicBezTo>
                  <a:cubicBezTo>
                    <a:pt x="3356" y="1368"/>
                    <a:pt x="3311" y="1391"/>
                    <a:pt x="3288" y="1436"/>
                  </a:cubicBezTo>
                  <a:cubicBezTo>
                    <a:pt x="3242" y="1505"/>
                    <a:pt x="3265" y="1573"/>
                    <a:pt x="3288" y="1642"/>
                  </a:cubicBezTo>
                  <a:cubicBezTo>
                    <a:pt x="3288" y="1687"/>
                    <a:pt x="3333" y="1710"/>
                    <a:pt x="3379" y="1779"/>
                  </a:cubicBezTo>
                  <a:cubicBezTo>
                    <a:pt x="3402" y="1847"/>
                    <a:pt x="3516" y="1847"/>
                    <a:pt x="3585" y="1847"/>
                  </a:cubicBezTo>
                  <a:cubicBezTo>
                    <a:pt x="3653" y="1847"/>
                    <a:pt x="3744" y="1824"/>
                    <a:pt x="3790" y="1756"/>
                  </a:cubicBezTo>
                  <a:cubicBezTo>
                    <a:pt x="3858" y="1687"/>
                    <a:pt x="3881" y="1619"/>
                    <a:pt x="3881" y="1550"/>
                  </a:cubicBezTo>
                  <a:cubicBezTo>
                    <a:pt x="3904" y="1459"/>
                    <a:pt x="3858" y="1391"/>
                    <a:pt x="3790" y="1322"/>
                  </a:cubicBezTo>
                  <a:cubicBezTo>
                    <a:pt x="3722" y="1231"/>
                    <a:pt x="3653" y="1231"/>
                    <a:pt x="3585" y="1231"/>
                  </a:cubicBezTo>
                  <a:close/>
                  <a:moveTo>
                    <a:pt x="2629" y="1348"/>
                  </a:moveTo>
                  <a:cubicBezTo>
                    <a:pt x="2539" y="1348"/>
                    <a:pt x="2446" y="1376"/>
                    <a:pt x="2398" y="1436"/>
                  </a:cubicBezTo>
                  <a:cubicBezTo>
                    <a:pt x="2329" y="1528"/>
                    <a:pt x="2329" y="1756"/>
                    <a:pt x="2420" y="1847"/>
                  </a:cubicBezTo>
                  <a:cubicBezTo>
                    <a:pt x="2466" y="1893"/>
                    <a:pt x="2552" y="1916"/>
                    <a:pt x="2637" y="1916"/>
                  </a:cubicBezTo>
                  <a:cubicBezTo>
                    <a:pt x="2723" y="1916"/>
                    <a:pt x="2809" y="1893"/>
                    <a:pt x="2854" y="1847"/>
                  </a:cubicBezTo>
                  <a:cubicBezTo>
                    <a:pt x="2945" y="1733"/>
                    <a:pt x="2923" y="1505"/>
                    <a:pt x="2831" y="1414"/>
                  </a:cubicBezTo>
                  <a:cubicBezTo>
                    <a:pt x="2788" y="1370"/>
                    <a:pt x="2710" y="1348"/>
                    <a:pt x="2629" y="1348"/>
                  </a:cubicBezTo>
                  <a:close/>
                  <a:moveTo>
                    <a:pt x="8971" y="1961"/>
                  </a:moveTo>
                  <a:cubicBezTo>
                    <a:pt x="8949" y="1961"/>
                    <a:pt x="8949" y="1984"/>
                    <a:pt x="8949" y="2007"/>
                  </a:cubicBezTo>
                  <a:cubicBezTo>
                    <a:pt x="8926" y="2098"/>
                    <a:pt x="9017" y="2190"/>
                    <a:pt x="9063" y="2258"/>
                  </a:cubicBezTo>
                  <a:cubicBezTo>
                    <a:pt x="9085" y="2327"/>
                    <a:pt x="9200" y="2349"/>
                    <a:pt x="9268" y="2372"/>
                  </a:cubicBezTo>
                  <a:cubicBezTo>
                    <a:pt x="9268" y="2372"/>
                    <a:pt x="9291" y="2372"/>
                    <a:pt x="9291" y="2349"/>
                  </a:cubicBezTo>
                  <a:cubicBezTo>
                    <a:pt x="9268" y="2327"/>
                    <a:pt x="9268" y="2304"/>
                    <a:pt x="9245" y="2281"/>
                  </a:cubicBezTo>
                  <a:cubicBezTo>
                    <a:pt x="9200" y="2212"/>
                    <a:pt x="9154" y="2190"/>
                    <a:pt x="9108" y="2121"/>
                  </a:cubicBezTo>
                  <a:cubicBezTo>
                    <a:pt x="9063" y="2075"/>
                    <a:pt x="9040" y="2030"/>
                    <a:pt x="8994" y="1961"/>
                  </a:cubicBezTo>
                  <a:close/>
                  <a:moveTo>
                    <a:pt x="8398" y="1705"/>
                  </a:moveTo>
                  <a:cubicBezTo>
                    <a:pt x="8304" y="1705"/>
                    <a:pt x="8207" y="1744"/>
                    <a:pt x="8127" y="1824"/>
                  </a:cubicBezTo>
                  <a:cubicBezTo>
                    <a:pt x="7990" y="1961"/>
                    <a:pt x="7990" y="2190"/>
                    <a:pt x="8127" y="2349"/>
                  </a:cubicBezTo>
                  <a:cubicBezTo>
                    <a:pt x="8207" y="2429"/>
                    <a:pt x="8309" y="2469"/>
                    <a:pt x="8406" y="2469"/>
                  </a:cubicBezTo>
                  <a:cubicBezTo>
                    <a:pt x="8503" y="2469"/>
                    <a:pt x="8595" y="2429"/>
                    <a:pt x="8652" y="2349"/>
                  </a:cubicBezTo>
                  <a:cubicBezTo>
                    <a:pt x="8812" y="2212"/>
                    <a:pt x="8812" y="1984"/>
                    <a:pt x="8652" y="1824"/>
                  </a:cubicBezTo>
                  <a:cubicBezTo>
                    <a:pt x="8583" y="1744"/>
                    <a:pt x="8492" y="1705"/>
                    <a:pt x="8398" y="1705"/>
                  </a:cubicBezTo>
                  <a:close/>
                  <a:moveTo>
                    <a:pt x="7445" y="1813"/>
                  </a:moveTo>
                  <a:cubicBezTo>
                    <a:pt x="7345" y="1813"/>
                    <a:pt x="7248" y="1847"/>
                    <a:pt x="7191" y="1916"/>
                  </a:cubicBezTo>
                  <a:cubicBezTo>
                    <a:pt x="7031" y="2075"/>
                    <a:pt x="7054" y="2304"/>
                    <a:pt x="7191" y="2441"/>
                  </a:cubicBezTo>
                  <a:cubicBezTo>
                    <a:pt x="7259" y="2509"/>
                    <a:pt x="7356" y="2543"/>
                    <a:pt x="7453" y="2543"/>
                  </a:cubicBezTo>
                  <a:cubicBezTo>
                    <a:pt x="7550" y="2543"/>
                    <a:pt x="7647" y="2509"/>
                    <a:pt x="7716" y="2441"/>
                  </a:cubicBezTo>
                  <a:cubicBezTo>
                    <a:pt x="7853" y="2281"/>
                    <a:pt x="7830" y="2053"/>
                    <a:pt x="7716" y="1916"/>
                  </a:cubicBezTo>
                  <a:cubicBezTo>
                    <a:pt x="7647" y="1847"/>
                    <a:pt x="7545" y="1813"/>
                    <a:pt x="7445" y="1813"/>
                  </a:cubicBezTo>
                  <a:close/>
                  <a:moveTo>
                    <a:pt x="6526" y="1904"/>
                  </a:moveTo>
                  <a:cubicBezTo>
                    <a:pt x="6443" y="1904"/>
                    <a:pt x="6358" y="1938"/>
                    <a:pt x="6278" y="2007"/>
                  </a:cubicBezTo>
                  <a:cubicBezTo>
                    <a:pt x="6141" y="2167"/>
                    <a:pt x="6141" y="2349"/>
                    <a:pt x="6278" y="2486"/>
                  </a:cubicBezTo>
                  <a:cubicBezTo>
                    <a:pt x="6361" y="2557"/>
                    <a:pt x="6444" y="2598"/>
                    <a:pt x="6527" y="2598"/>
                  </a:cubicBezTo>
                  <a:cubicBezTo>
                    <a:pt x="6604" y="2598"/>
                    <a:pt x="6680" y="2563"/>
                    <a:pt x="6757" y="2486"/>
                  </a:cubicBezTo>
                  <a:cubicBezTo>
                    <a:pt x="6917" y="2349"/>
                    <a:pt x="6917" y="2167"/>
                    <a:pt x="6757" y="2007"/>
                  </a:cubicBezTo>
                  <a:cubicBezTo>
                    <a:pt x="6689" y="1938"/>
                    <a:pt x="6609" y="1904"/>
                    <a:pt x="6526" y="1904"/>
                  </a:cubicBezTo>
                  <a:close/>
                  <a:moveTo>
                    <a:pt x="5558" y="1981"/>
                  </a:moveTo>
                  <a:cubicBezTo>
                    <a:pt x="5475" y="1981"/>
                    <a:pt x="5391" y="2016"/>
                    <a:pt x="5319" y="2075"/>
                  </a:cubicBezTo>
                  <a:cubicBezTo>
                    <a:pt x="5182" y="2212"/>
                    <a:pt x="5182" y="2418"/>
                    <a:pt x="5319" y="2555"/>
                  </a:cubicBezTo>
                  <a:cubicBezTo>
                    <a:pt x="5376" y="2623"/>
                    <a:pt x="5462" y="2657"/>
                    <a:pt x="5550" y="2657"/>
                  </a:cubicBezTo>
                  <a:cubicBezTo>
                    <a:pt x="5639" y="2657"/>
                    <a:pt x="5730" y="2623"/>
                    <a:pt x="5799" y="2555"/>
                  </a:cubicBezTo>
                  <a:cubicBezTo>
                    <a:pt x="5913" y="2418"/>
                    <a:pt x="5913" y="2212"/>
                    <a:pt x="5776" y="2075"/>
                  </a:cubicBezTo>
                  <a:cubicBezTo>
                    <a:pt x="5710" y="2010"/>
                    <a:pt x="5635" y="1981"/>
                    <a:pt x="5558" y="1981"/>
                  </a:cubicBezTo>
                  <a:close/>
                  <a:moveTo>
                    <a:pt x="4594" y="2090"/>
                  </a:moveTo>
                  <a:cubicBezTo>
                    <a:pt x="4520" y="2090"/>
                    <a:pt x="4444" y="2129"/>
                    <a:pt x="4361" y="2212"/>
                  </a:cubicBezTo>
                  <a:cubicBezTo>
                    <a:pt x="4247" y="2349"/>
                    <a:pt x="4247" y="2486"/>
                    <a:pt x="4383" y="2646"/>
                  </a:cubicBezTo>
                  <a:cubicBezTo>
                    <a:pt x="4460" y="2712"/>
                    <a:pt x="4532" y="2746"/>
                    <a:pt x="4601" y="2746"/>
                  </a:cubicBezTo>
                  <a:cubicBezTo>
                    <a:pt x="4675" y="2746"/>
                    <a:pt x="4746" y="2706"/>
                    <a:pt x="4817" y="2623"/>
                  </a:cubicBezTo>
                  <a:cubicBezTo>
                    <a:pt x="4954" y="2486"/>
                    <a:pt x="4954" y="2349"/>
                    <a:pt x="4794" y="2190"/>
                  </a:cubicBezTo>
                  <a:cubicBezTo>
                    <a:pt x="4728" y="2124"/>
                    <a:pt x="4663" y="2090"/>
                    <a:pt x="4594" y="2090"/>
                  </a:cubicBezTo>
                  <a:close/>
                  <a:moveTo>
                    <a:pt x="3664" y="2195"/>
                  </a:moveTo>
                  <a:cubicBezTo>
                    <a:pt x="3585" y="2195"/>
                    <a:pt x="3505" y="2224"/>
                    <a:pt x="3448" y="2281"/>
                  </a:cubicBezTo>
                  <a:cubicBezTo>
                    <a:pt x="3356" y="2395"/>
                    <a:pt x="3356" y="2578"/>
                    <a:pt x="3448" y="2692"/>
                  </a:cubicBezTo>
                  <a:cubicBezTo>
                    <a:pt x="3505" y="2749"/>
                    <a:pt x="3585" y="2777"/>
                    <a:pt x="3664" y="2777"/>
                  </a:cubicBezTo>
                  <a:cubicBezTo>
                    <a:pt x="3744" y="2777"/>
                    <a:pt x="3824" y="2749"/>
                    <a:pt x="3881" y="2692"/>
                  </a:cubicBezTo>
                  <a:cubicBezTo>
                    <a:pt x="3995" y="2578"/>
                    <a:pt x="3995" y="2395"/>
                    <a:pt x="3881" y="2281"/>
                  </a:cubicBezTo>
                  <a:cubicBezTo>
                    <a:pt x="3824" y="2224"/>
                    <a:pt x="3744" y="2195"/>
                    <a:pt x="3664" y="2195"/>
                  </a:cubicBezTo>
                  <a:close/>
                  <a:moveTo>
                    <a:pt x="2717" y="2304"/>
                  </a:moveTo>
                  <a:cubicBezTo>
                    <a:pt x="2649" y="2304"/>
                    <a:pt x="2580" y="2327"/>
                    <a:pt x="2535" y="2395"/>
                  </a:cubicBezTo>
                  <a:cubicBezTo>
                    <a:pt x="2443" y="2441"/>
                    <a:pt x="2466" y="2509"/>
                    <a:pt x="2443" y="2578"/>
                  </a:cubicBezTo>
                  <a:cubicBezTo>
                    <a:pt x="2443" y="2669"/>
                    <a:pt x="2489" y="2715"/>
                    <a:pt x="2535" y="2783"/>
                  </a:cubicBezTo>
                  <a:cubicBezTo>
                    <a:pt x="2603" y="2851"/>
                    <a:pt x="2649" y="2851"/>
                    <a:pt x="2740" y="2851"/>
                  </a:cubicBezTo>
                  <a:cubicBezTo>
                    <a:pt x="2753" y="2855"/>
                    <a:pt x="2764" y="2856"/>
                    <a:pt x="2775" y="2856"/>
                  </a:cubicBezTo>
                  <a:cubicBezTo>
                    <a:pt x="2844" y="2856"/>
                    <a:pt x="2883" y="2800"/>
                    <a:pt x="2923" y="2760"/>
                  </a:cubicBezTo>
                  <a:cubicBezTo>
                    <a:pt x="2991" y="2715"/>
                    <a:pt x="2991" y="2646"/>
                    <a:pt x="2991" y="2578"/>
                  </a:cubicBezTo>
                  <a:cubicBezTo>
                    <a:pt x="3014" y="2486"/>
                    <a:pt x="2968" y="2441"/>
                    <a:pt x="2923" y="2395"/>
                  </a:cubicBezTo>
                  <a:cubicBezTo>
                    <a:pt x="2854" y="2327"/>
                    <a:pt x="2809" y="2304"/>
                    <a:pt x="2717" y="2304"/>
                  </a:cubicBezTo>
                  <a:close/>
                  <a:moveTo>
                    <a:pt x="1811" y="2412"/>
                  </a:moveTo>
                  <a:cubicBezTo>
                    <a:pt x="1800" y="2412"/>
                    <a:pt x="1790" y="2414"/>
                    <a:pt x="1781" y="2418"/>
                  </a:cubicBezTo>
                  <a:cubicBezTo>
                    <a:pt x="1713" y="2418"/>
                    <a:pt x="1622" y="2418"/>
                    <a:pt x="1576" y="2486"/>
                  </a:cubicBezTo>
                  <a:cubicBezTo>
                    <a:pt x="1553" y="2555"/>
                    <a:pt x="1507" y="2623"/>
                    <a:pt x="1507" y="2669"/>
                  </a:cubicBezTo>
                  <a:cubicBezTo>
                    <a:pt x="1507" y="2737"/>
                    <a:pt x="1553" y="2806"/>
                    <a:pt x="1576" y="2874"/>
                  </a:cubicBezTo>
                  <a:cubicBezTo>
                    <a:pt x="1622" y="2920"/>
                    <a:pt x="1713" y="2920"/>
                    <a:pt x="1759" y="2943"/>
                  </a:cubicBezTo>
                  <a:cubicBezTo>
                    <a:pt x="1827" y="2943"/>
                    <a:pt x="1895" y="2897"/>
                    <a:pt x="1964" y="2874"/>
                  </a:cubicBezTo>
                  <a:cubicBezTo>
                    <a:pt x="2010" y="2806"/>
                    <a:pt x="2032" y="2737"/>
                    <a:pt x="2032" y="2669"/>
                  </a:cubicBezTo>
                  <a:cubicBezTo>
                    <a:pt x="2032" y="2600"/>
                    <a:pt x="2010" y="2532"/>
                    <a:pt x="1964" y="2486"/>
                  </a:cubicBezTo>
                  <a:cubicBezTo>
                    <a:pt x="1927" y="2449"/>
                    <a:pt x="1859" y="2412"/>
                    <a:pt x="1811" y="2412"/>
                  </a:cubicBezTo>
                  <a:close/>
                  <a:moveTo>
                    <a:pt x="9428" y="2578"/>
                  </a:moveTo>
                  <a:cubicBezTo>
                    <a:pt x="9359" y="2578"/>
                    <a:pt x="9291" y="2578"/>
                    <a:pt x="9222" y="2623"/>
                  </a:cubicBezTo>
                  <a:cubicBezTo>
                    <a:pt x="9200" y="2669"/>
                    <a:pt x="9177" y="2692"/>
                    <a:pt x="9131" y="2715"/>
                  </a:cubicBezTo>
                  <a:cubicBezTo>
                    <a:pt x="9040" y="2783"/>
                    <a:pt x="9040" y="2874"/>
                    <a:pt x="9040" y="2966"/>
                  </a:cubicBezTo>
                  <a:cubicBezTo>
                    <a:pt x="9040" y="3057"/>
                    <a:pt x="9040" y="3148"/>
                    <a:pt x="9131" y="3194"/>
                  </a:cubicBezTo>
                  <a:cubicBezTo>
                    <a:pt x="9154" y="3217"/>
                    <a:pt x="9154" y="3217"/>
                    <a:pt x="9154" y="3217"/>
                  </a:cubicBezTo>
                  <a:cubicBezTo>
                    <a:pt x="9219" y="3314"/>
                    <a:pt x="9307" y="3342"/>
                    <a:pt x="9409" y="3342"/>
                  </a:cubicBezTo>
                  <a:cubicBezTo>
                    <a:pt x="9451" y="3342"/>
                    <a:pt x="9496" y="3337"/>
                    <a:pt x="9542" y="3331"/>
                  </a:cubicBezTo>
                  <a:cubicBezTo>
                    <a:pt x="9565" y="3331"/>
                    <a:pt x="9588" y="3308"/>
                    <a:pt x="9588" y="3308"/>
                  </a:cubicBezTo>
                  <a:cubicBezTo>
                    <a:pt x="9656" y="3262"/>
                    <a:pt x="9702" y="3194"/>
                    <a:pt x="9770" y="3148"/>
                  </a:cubicBezTo>
                  <a:cubicBezTo>
                    <a:pt x="9793" y="3103"/>
                    <a:pt x="9793" y="3057"/>
                    <a:pt x="9770" y="3034"/>
                  </a:cubicBezTo>
                  <a:cubicBezTo>
                    <a:pt x="9725" y="2966"/>
                    <a:pt x="9656" y="2920"/>
                    <a:pt x="9656" y="2851"/>
                  </a:cubicBezTo>
                  <a:cubicBezTo>
                    <a:pt x="9633" y="2760"/>
                    <a:pt x="9542" y="2760"/>
                    <a:pt x="9542" y="2669"/>
                  </a:cubicBezTo>
                  <a:cubicBezTo>
                    <a:pt x="9542" y="2623"/>
                    <a:pt x="9473" y="2578"/>
                    <a:pt x="9428" y="2578"/>
                  </a:cubicBezTo>
                  <a:close/>
                  <a:moveTo>
                    <a:pt x="8492" y="2663"/>
                  </a:moveTo>
                  <a:cubicBezTo>
                    <a:pt x="8395" y="2663"/>
                    <a:pt x="8298" y="2703"/>
                    <a:pt x="8218" y="2783"/>
                  </a:cubicBezTo>
                  <a:cubicBezTo>
                    <a:pt x="8081" y="2920"/>
                    <a:pt x="8081" y="3148"/>
                    <a:pt x="8241" y="3308"/>
                  </a:cubicBezTo>
                  <a:cubicBezTo>
                    <a:pt x="8287" y="3376"/>
                    <a:pt x="8378" y="3399"/>
                    <a:pt x="8492" y="3399"/>
                  </a:cubicBezTo>
                  <a:cubicBezTo>
                    <a:pt x="8583" y="3399"/>
                    <a:pt x="8675" y="3376"/>
                    <a:pt x="8743" y="3308"/>
                  </a:cubicBezTo>
                  <a:cubicBezTo>
                    <a:pt x="8834" y="3217"/>
                    <a:pt x="8857" y="3148"/>
                    <a:pt x="8857" y="3034"/>
                  </a:cubicBezTo>
                  <a:cubicBezTo>
                    <a:pt x="8857" y="2920"/>
                    <a:pt x="8834" y="2851"/>
                    <a:pt x="8766" y="2783"/>
                  </a:cubicBezTo>
                  <a:cubicBezTo>
                    <a:pt x="8686" y="2703"/>
                    <a:pt x="8589" y="2663"/>
                    <a:pt x="8492" y="2663"/>
                  </a:cubicBezTo>
                  <a:close/>
                  <a:moveTo>
                    <a:pt x="7511" y="2737"/>
                  </a:moveTo>
                  <a:cubicBezTo>
                    <a:pt x="7465" y="2737"/>
                    <a:pt x="7282" y="2806"/>
                    <a:pt x="7259" y="2851"/>
                  </a:cubicBezTo>
                  <a:cubicBezTo>
                    <a:pt x="7214" y="2920"/>
                    <a:pt x="7145" y="3011"/>
                    <a:pt x="7145" y="3125"/>
                  </a:cubicBezTo>
                  <a:cubicBezTo>
                    <a:pt x="7168" y="3217"/>
                    <a:pt x="7191" y="3308"/>
                    <a:pt x="7259" y="3376"/>
                  </a:cubicBezTo>
                  <a:cubicBezTo>
                    <a:pt x="7328" y="3422"/>
                    <a:pt x="7419" y="3468"/>
                    <a:pt x="7533" y="3468"/>
                  </a:cubicBezTo>
                  <a:cubicBezTo>
                    <a:pt x="7625" y="3468"/>
                    <a:pt x="7693" y="3399"/>
                    <a:pt x="7784" y="3376"/>
                  </a:cubicBezTo>
                  <a:cubicBezTo>
                    <a:pt x="7830" y="3262"/>
                    <a:pt x="7899" y="3194"/>
                    <a:pt x="7876" y="3080"/>
                  </a:cubicBezTo>
                  <a:cubicBezTo>
                    <a:pt x="7876" y="2988"/>
                    <a:pt x="7830" y="2897"/>
                    <a:pt x="7762" y="2829"/>
                  </a:cubicBezTo>
                  <a:cubicBezTo>
                    <a:pt x="7693" y="2783"/>
                    <a:pt x="7602" y="2737"/>
                    <a:pt x="7511" y="2737"/>
                  </a:cubicBezTo>
                  <a:close/>
                  <a:moveTo>
                    <a:pt x="6572" y="2846"/>
                  </a:moveTo>
                  <a:cubicBezTo>
                    <a:pt x="6489" y="2846"/>
                    <a:pt x="6403" y="2886"/>
                    <a:pt x="6324" y="2966"/>
                  </a:cubicBezTo>
                  <a:cubicBezTo>
                    <a:pt x="6187" y="3103"/>
                    <a:pt x="6187" y="3285"/>
                    <a:pt x="6346" y="3445"/>
                  </a:cubicBezTo>
                  <a:cubicBezTo>
                    <a:pt x="6415" y="3513"/>
                    <a:pt x="6495" y="3548"/>
                    <a:pt x="6575" y="3548"/>
                  </a:cubicBezTo>
                  <a:cubicBezTo>
                    <a:pt x="6655" y="3548"/>
                    <a:pt x="6734" y="3513"/>
                    <a:pt x="6803" y="3445"/>
                  </a:cubicBezTo>
                  <a:cubicBezTo>
                    <a:pt x="6963" y="3285"/>
                    <a:pt x="6963" y="3103"/>
                    <a:pt x="6803" y="2966"/>
                  </a:cubicBezTo>
                  <a:cubicBezTo>
                    <a:pt x="6734" y="2886"/>
                    <a:pt x="6655" y="2846"/>
                    <a:pt x="6572" y="2846"/>
                  </a:cubicBezTo>
                  <a:close/>
                  <a:moveTo>
                    <a:pt x="5627" y="2949"/>
                  </a:moveTo>
                  <a:cubicBezTo>
                    <a:pt x="5536" y="2949"/>
                    <a:pt x="5445" y="2977"/>
                    <a:pt x="5388" y="3034"/>
                  </a:cubicBezTo>
                  <a:cubicBezTo>
                    <a:pt x="5296" y="3171"/>
                    <a:pt x="5296" y="3399"/>
                    <a:pt x="5411" y="3513"/>
                  </a:cubicBezTo>
                  <a:cubicBezTo>
                    <a:pt x="5465" y="3568"/>
                    <a:pt x="5551" y="3596"/>
                    <a:pt x="5638" y="3596"/>
                  </a:cubicBezTo>
                  <a:cubicBezTo>
                    <a:pt x="5733" y="3596"/>
                    <a:pt x="5830" y="3562"/>
                    <a:pt x="5890" y="3491"/>
                  </a:cubicBezTo>
                  <a:cubicBezTo>
                    <a:pt x="6004" y="3376"/>
                    <a:pt x="5981" y="3125"/>
                    <a:pt x="5867" y="3034"/>
                  </a:cubicBezTo>
                  <a:cubicBezTo>
                    <a:pt x="5810" y="2977"/>
                    <a:pt x="5719" y="2949"/>
                    <a:pt x="5627" y="2949"/>
                  </a:cubicBezTo>
                  <a:close/>
                  <a:moveTo>
                    <a:pt x="4692" y="3046"/>
                  </a:moveTo>
                  <a:cubicBezTo>
                    <a:pt x="4623" y="3046"/>
                    <a:pt x="4555" y="3080"/>
                    <a:pt x="4475" y="3148"/>
                  </a:cubicBezTo>
                  <a:cubicBezTo>
                    <a:pt x="4338" y="3308"/>
                    <a:pt x="4338" y="3422"/>
                    <a:pt x="4475" y="3582"/>
                  </a:cubicBezTo>
                  <a:cubicBezTo>
                    <a:pt x="4555" y="3650"/>
                    <a:pt x="4629" y="3685"/>
                    <a:pt x="4700" y="3685"/>
                  </a:cubicBezTo>
                  <a:cubicBezTo>
                    <a:pt x="4771" y="3685"/>
                    <a:pt x="4840" y="3650"/>
                    <a:pt x="4908" y="3582"/>
                  </a:cubicBezTo>
                  <a:cubicBezTo>
                    <a:pt x="5045" y="3422"/>
                    <a:pt x="5045" y="3285"/>
                    <a:pt x="4908" y="3148"/>
                  </a:cubicBezTo>
                  <a:cubicBezTo>
                    <a:pt x="4829" y="3080"/>
                    <a:pt x="4760" y="3046"/>
                    <a:pt x="4692" y="3046"/>
                  </a:cubicBezTo>
                  <a:close/>
                  <a:moveTo>
                    <a:pt x="3757" y="3162"/>
                  </a:moveTo>
                  <a:cubicBezTo>
                    <a:pt x="3678" y="3162"/>
                    <a:pt x="3599" y="3191"/>
                    <a:pt x="3539" y="3240"/>
                  </a:cubicBezTo>
                  <a:cubicBezTo>
                    <a:pt x="3493" y="3285"/>
                    <a:pt x="3448" y="3399"/>
                    <a:pt x="3448" y="3468"/>
                  </a:cubicBezTo>
                  <a:cubicBezTo>
                    <a:pt x="3448" y="3536"/>
                    <a:pt x="3493" y="3605"/>
                    <a:pt x="3539" y="3673"/>
                  </a:cubicBezTo>
                  <a:cubicBezTo>
                    <a:pt x="3607" y="3719"/>
                    <a:pt x="3676" y="3765"/>
                    <a:pt x="3767" y="3765"/>
                  </a:cubicBezTo>
                  <a:cubicBezTo>
                    <a:pt x="3836" y="3742"/>
                    <a:pt x="3904" y="3719"/>
                    <a:pt x="3950" y="3673"/>
                  </a:cubicBezTo>
                  <a:cubicBezTo>
                    <a:pt x="4087" y="3559"/>
                    <a:pt x="4064" y="3354"/>
                    <a:pt x="3950" y="3240"/>
                  </a:cubicBezTo>
                  <a:cubicBezTo>
                    <a:pt x="3896" y="3186"/>
                    <a:pt x="3827" y="3162"/>
                    <a:pt x="3757" y="3162"/>
                  </a:cubicBezTo>
                  <a:close/>
                  <a:moveTo>
                    <a:pt x="2840" y="3256"/>
                  </a:moveTo>
                  <a:cubicBezTo>
                    <a:pt x="2765" y="3256"/>
                    <a:pt x="2689" y="3291"/>
                    <a:pt x="2626" y="3354"/>
                  </a:cubicBezTo>
                  <a:cubicBezTo>
                    <a:pt x="2512" y="3468"/>
                    <a:pt x="2512" y="3605"/>
                    <a:pt x="2626" y="3719"/>
                  </a:cubicBezTo>
                  <a:cubicBezTo>
                    <a:pt x="2683" y="3776"/>
                    <a:pt x="2751" y="3804"/>
                    <a:pt x="2820" y="3804"/>
                  </a:cubicBezTo>
                  <a:cubicBezTo>
                    <a:pt x="2888" y="3804"/>
                    <a:pt x="2957" y="3776"/>
                    <a:pt x="3014" y="3719"/>
                  </a:cubicBezTo>
                  <a:cubicBezTo>
                    <a:pt x="3128" y="3605"/>
                    <a:pt x="3128" y="3445"/>
                    <a:pt x="3014" y="3331"/>
                  </a:cubicBezTo>
                  <a:cubicBezTo>
                    <a:pt x="2963" y="3279"/>
                    <a:pt x="2902" y="3256"/>
                    <a:pt x="2840" y="3256"/>
                  </a:cubicBezTo>
                  <a:close/>
                  <a:moveTo>
                    <a:pt x="1858" y="3349"/>
                  </a:moveTo>
                  <a:cubicBezTo>
                    <a:pt x="1785" y="3349"/>
                    <a:pt x="1726" y="3399"/>
                    <a:pt x="1667" y="3399"/>
                  </a:cubicBezTo>
                  <a:cubicBezTo>
                    <a:pt x="1644" y="3468"/>
                    <a:pt x="1599" y="3513"/>
                    <a:pt x="1599" y="3582"/>
                  </a:cubicBezTo>
                  <a:cubicBezTo>
                    <a:pt x="1599" y="3673"/>
                    <a:pt x="1644" y="3719"/>
                    <a:pt x="1644" y="3787"/>
                  </a:cubicBezTo>
                  <a:cubicBezTo>
                    <a:pt x="1736" y="3810"/>
                    <a:pt x="1781" y="3856"/>
                    <a:pt x="1873" y="3856"/>
                  </a:cubicBezTo>
                  <a:cubicBezTo>
                    <a:pt x="1941" y="3856"/>
                    <a:pt x="1987" y="3810"/>
                    <a:pt x="2032" y="3787"/>
                  </a:cubicBezTo>
                  <a:cubicBezTo>
                    <a:pt x="2055" y="3742"/>
                    <a:pt x="2101" y="3673"/>
                    <a:pt x="2101" y="3605"/>
                  </a:cubicBezTo>
                  <a:cubicBezTo>
                    <a:pt x="2101" y="3536"/>
                    <a:pt x="2055" y="3491"/>
                    <a:pt x="2032" y="3422"/>
                  </a:cubicBezTo>
                  <a:cubicBezTo>
                    <a:pt x="2010" y="3376"/>
                    <a:pt x="1941" y="3376"/>
                    <a:pt x="1895" y="3354"/>
                  </a:cubicBezTo>
                  <a:cubicBezTo>
                    <a:pt x="1882" y="3350"/>
                    <a:pt x="1870" y="3349"/>
                    <a:pt x="1858" y="3349"/>
                  </a:cubicBezTo>
                  <a:close/>
                  <a:moveTo>
                    <a:pt x="982" y="3491"/>
                  </a:moveTo>
                  <a:cubicBezTo>
                    <a:pt x="937" y="3491"/>
                    <a:pt x="937" y="3513"/>
                    <a:pt x="937" y="3559"/>
                  </a:cubicBezTo>
                  <a:cubicBezTo>
                    <a:pt x="891" y="3650"/>
                    <a:pt x="846" y="3765"/>
                    <a:pt x="777" y="3856"/>
                  </a:cubicBezTo>
                  <a:cubicBezTo>
                    <a:pt x="750" y="3897"/>
                    <a:pt x="763" y="3905"/>
                    <a:pt x="784" y="3905"/>
                  </a:cubicBezTo>
                  <a:cubicBezTo>
                    <a:pt x="797" y="3905"/>
                    <a:pt x="814" y="3901"/>
                    <a:pt x="823" y="3901"/>
                  </a:cubicBezTo>
                  <a:cubicBezTo>
                    <a:pt x="864" y="3910"/>
                    <a:pt x="900" y="3915"/>
                    <a:pt x="932" y="3915"/>
                  </a:cubicBezTo>
                  <a:cubicBezTo>
                    <a:pt x="987" y="3915"/>
                    <a:pt x="1030" y="3899"/>
                    <a:pt x="1074" y="3856"/>
                  </a:cubicBezTo>
                  <a:cubicBezTo>
                    <a:pt x="1142" y="3765"/>
                    <a:pt x="1142" y="3582"/>
                    <a:pt x="1051" y="3513"/>
                  </a:cubicBezTo>
                  <a:cubicBezTo>
                    <a:pt x="1028" y="3513"/>
                    <a:pt x="1005" y="3491"/>
                    <a:pt x="982" y="3491"/>
                  </a:cubicBezTo>
                  <a:close/>
                  <a:moveTo>
                    <a:pt x="10067" y="3742"/>
                  </a:moveTo>
                  <a:cubicBezTo>
                    <a:pt x="10067" y="3856"/>
                    <a:pt x="10067" y="3947"/>
                    <a:pt x="10135" y="4016"/>
                  </a:cubicBezTo>
                  <a:cubicBezTo>
                    <a:pt x="10158" y="4038"/>
                    <a:pt x="10158" y="4084"/>
                    <a:pt x="10181" y="4107"/>
                  </a:cubicBezTo>
                  <a:lnTo>
                    <a:pt x="10204" y="4107"/>
                  </a:lnTo>
                  <a:cubicBezTo>
                    <a:pt x="10181" y="3970"/>
                    <a:pt x="10135" y="3856"/>
                    <a:pt x="10113" y="3742"/>
                  </a:cubicBezTo>
                  <a:close/>
                  <a:moveTo>
                    <a:pt x="9505" y="3539"/>
                  </a:moveTo>
                  <a:cubicBezTo>
                    <a:pt x="9415" y="3539"/>
                    <a:pt x="9322" y="3574"/>
                    <a:pt x="9245" y="3650"/>
                  </a:cubicBezTo>
                  <a:cubicBezTo>
                    <a:pt x="9108" y="3810"/>
                    <a:pt x="9108" y="4038"/>
                    <a:pt x="9245" y="4175"/>
                  </a:cubicBezTo>
                  <a:cubicBezTo>
                    <a:pt x="9325" y="4255"/>
                    <a:pt x="9428" y="4295"/>
                    <a:pt x="9525" y="4295"/>
                  </a:cubicBezTo>
                  <a:cubicBezTo>
                    <a:pt x="9622" y="4295"/>
                    <a:pt x="9713" y="4255"/>
                    <a:pt x="9770" y="4175"/>
                  </a:cubicBezTo>
                  <a:cubicBezTo>
                    <a:pt x="9930" y="4038"/>
                    <a:pt x="9930" y="3810"/>
                    <a:pt x="9770" y="3650"/>
                  </a:cubicBezTo>
                  <a:cubicBezTo>
                    <a:pt x="9699" y="3579"/>
                    <a:pt x="9603" y="3539"/>
                    <a:pt x="9505" y="3539"/>
                  </a:cubicBezTo>
                  <a:close/>
                  <a:moveTo>
                    <a:pt x="8552" y="3576"/>
                  </a:moveTo>
                  <a:cubicBezTo>
                    <a:pt x="8463" y="3576"/>
                    <a:pt x="8378" y="3616"/>
                    <a:pt x="8309" y="3696"/>
                  </a:cubicBezTo>
                  <a:cubicBezTo>
                    <a:pt x="8150" y="3856"/>
                    <a:pt x="8150" y="4084"/>
                    <a:pt x="8309" y="4221"/>
                  </a:cubicBezTo>
                  <a:cubicBezTo>
                    <a:pt x="8386" y="4298"/>
                    <a:pt x="8474" y="4332"/>
                    <a:pt x="8561" y="4332"/>
                  </a:cubicBezTo>
                  <a:cubicBezTo>
                    <a:pt x="8656" y="4332"/>
                    <a:pt x="8751" y="4292"/>
                    <a:pt x="8834" y="4221"/>
                  </a:cubicBezTo>
                  <a:cubicBezTo>
                    <a:pt x="8971" y="4061"/>
                    <a:pt x="8971" y="3833"/>
                    <a:pt x="8812" y="3696"/>
                  </a:cubicBezTo>
                  <a:cubicBezTo>
                    <a:pt x="8732" y="3616"/>
                    <a:pt x="8640" y="3576"/>
                    <a:pt x="8552" y="3576"/>
                  </a:cubicBezTo>
                  <a:close/>
                  <a:moveTo>
                    <a:pt x="7664" y="3709"/>
                  </a:moveTo>
                  <a:cubicBezTo>
                    <a:pt x="7612" y="3709"/>
                    <a:pt x="7556" y="3719"/>
                    <a:pt x="7511" y="3719"/>
                  </a:cubicBezTo>
                  <a:cubicBezTo>
                    <a:pt x="7504" y="3717"/>
                    <a:pt x="7499" y="3716"/>
                    <a:pt x="7493" y="3716"/>
                  </a:cubicBezTo>
                  <a:cubicBezTo>
                    <a:pt x="7447" y="3716"/>
                    <a:pt x="7436" y="3790"/>
                    <a:pt x="7374" y="3790"/>
                  </a:cubicBezTo>
                  <a:cubicBezTo>
                    <a:pt x="7367" y="3790"/>
                    <a:pt x="7359" y="3789"/>
                    <a:pt x="7351" y="3787"/>
                  </a:cubicBezTo>
                  <a:cubicBezTo>
                    <a:pt x="7328" y="3833"/>
                    <a:pt x="7282" y="3879"/>
                    <a:pt x="7282" y="3924"/>
                  </a:cubicBezTo>
                  <a:cubicBezTo>
                    <a:pt x="7259" y="4016"/>
                    <a:pt x="7259" y="4084"/>
                    <a:pt x="7282" y="4175"/>
                  </a:cubicBezTo>
                  <a:cubicBezTo>
                    <a:pt x="7282" y="4221"/>
                    <a:pt x="7351" y="4244"/>
                    <a:pt x="7351" y="4312"/>
                  </a:cubicBezTo>
                  <a:cubicBezTo>
                    <a:pt x="7419" y="4312"/>
                    <a:pt x="7442" y="4381"/>
                    <a:pt x="7488" y="4404"/>
                  </a:cubicBezTo>
                  <a:lnTo>
                    <a:pt x="7739" y="4404"/>
                  </a:lnTo>
                  <a:cubicBezTo>
                    <a:pt x="7784" y="4381"/>
                    <a:pt x="7830" y="4335"/>
                    <a:pt x="7853" y="4312"/>
                  </a:cubicBezTo>
                  <a:cubicBezTo>
                    <a:pt x="7899" y="4267"/>
                    <a:pt x="7944" y="4221"/>
                    <a:pt x="7944" y="4175"/>
                  </a:cubicBezTo>
                  <a:cubicBezTo>
                    <a:pt x="7967" y="4107"/>
                    <a:pt x="7967" y="4016"/>
                    <a:pt x="7944" y="3947"/>
                  </a:cubicBezTo>
                  <a:cubicBezTo>
                    <a:pt x="7944" y="3901"/>
                    <a:pt x="7921" y="3833"/>
                    <a:pt x="7876" y="3810"/>
                  </a:cubicBezTo>
                  <a:cubicBezTo>
                    <a:pt x="7830" y="3765"/>
                    <a:pt x="7784" y="3742"/>
                    <a:pt x="7739" y="3719"/>
                  </a:cubicBezTo>
                  <a:cubicBezTo>
                    <a:pt x="7716" y="3711"/>
                    <a:pt x="7691" y="3709"/>
                    <a:pt x="7664" y="3709"/>
                  </a:cubicBezTo>
                  <a:close/>
                  <a:moveTo>
                    <a:pt x="6663" y="3810"/>
                  </a:moveTo>
                  <a:cubicBezTo>
                    <a:pt x="6575" y="3810"/>
                    <a:pt x="6483" y="3844"/>
                    <a:pt x="6415" y="3924"/>
                  </a:cubicBezTo>
                  <a:cubicBezTo>
                    <a:pt x="6301" y="4061"/>
                    <a:pt x="6301" y="4267"/>
                    <a:pt x="6438" y="4381"/>
                  </a:cubicBezTo>
                  <a:cubicBezTo>
                    <a:pt x="6506" y="4449"/>
                    <a:pt x="6586" y="4484"/>
                    <a:pt x="6666" y="4484"/>
                  </a:cubicBezTo>
                  <a:cubicBezTo>
                    <a:pt x="6746" y="4484"/>
                    <a:pt x="6826" y="4449"/>
                    <a:pt x="6894" y="4381"/>
                  </a:cubicBezTo>
                  <a:cubicBezTo>
                    <a:pt x="7031" y="4267"/>
                    <a:pt x="7031" y="4038"/>
                    <a:pt x="6894" y="3901"/>
                  </a:cubicBezTo>
                  <a:cubicBezTo>
                    <a:pt x="6837" y="3844"/>
                    <a:pt x="6752" y="3810"/>
                    <a:pt x="6663" y="3810"/>
                  </a:cubicBezTo>
                  <a:close/>
                  <a:moveTo>
                    <a:pt x="5717" y="3896"/>
                  </a:moveTo>
                  <a:cubicBezTo>
                    <a:pt x="5630" y="3896"/>
                    <a:pt x="5558" y="3936"/>
                    <a:pt x="5502" y="3993"/>
                  </a:cubicBezTo>
                  <a:cubicBezTo>
                    <a:pt x="5456" y="4016"/>
                    <a:pt x="5433" y="4130"/>
                    <a:pt x="5411" y="4198"/>
                  </a:cubicBezTo>
                  <a:cubicBezTo>
                    <a:pt x="5388" y="4289"/>
                    <a:pt x="5479" y="4358"/>
                    <a:pt x="5502" y="4449"/>
                  </a:cubicBezTo>
                  <a:cubicBezTo>
                    <a:pt x="5570" y="4472"/>
                    <a:pt x="5639" y="4518"/>
                    <a:pt x="5707" y="4541"/>
                  </a:cubicBezTo>
                  <a:cubicBezTo>
                    <a:pt x="5720" y="4544"/>
                    <a:pt x="5732" y="4545"/>
                    <a:pt x="5745" y="4545"/>
                  </a:cubicBezTo>
                  <a:cubicBezTo>
                    <a:pt x="5824" y="4545"/>
                    <a:pt x="5902" y="4489"/>
                    <a:pt x="5981" y="4449"/>
                  </a:cubicBezTo>
                  <a:cubicBezTo>
                    <a:pt x="6004" y="4381"/>
                    <a:pt x="6027" y="4312"/>
                    <a:pt x="6050" y="4244"/>
                  </a:cubicBezTo>
                  <a:cubicBezTo>
                    <a:pt x="6095" y="4153"/>
                    <a:pt x="6004" y="4084"/>
                    <a:pt x="5981" y="3993"/>
                  </a:cubicBezTo>
                  <a:cubicBezTo>
                    <a:pt x="5913" y="3970"/>
                    <a:pt x="5844" y="3924"/>
                    <a:pt x="5776" y="3901"/>
                  </a:cubicBezTo>
                  <a:cubicBezTo>
                    <a:pt x="5756" y="3897"/>
                    <a:pt x="5736" y="3896"/>
                    <a:pt x="5717" y="3896"/>
                  </a:cubicBezTo>
                  <a:close/>
                  <a:moveTo>
                    <a:pt x="4796" y="4018"/>
                  </a:moveTo>
                  <a:cubicBezTo>
                    <a:pt x="4712" y="4018"/>
                    <a:pt x="4626" y="4047"/>
                    <a:pt x="4566" y="4107"/>
                  </a:cubicBezTo>
                  <a:cubicBezTo>
                    <a:pt x="4452" y="4221"/>
                    <a:pt x="4452" y="4426"/>
                    <a:pt x="4589" y="4541"/>
                  </a:cubicBezTo>
                  <a:cubicBezTo>
                    <a:pt x="4640" y="4592"/>
                    <a:pt x="4706" y="4616"/>
                    <a:pt x="4772" y="4616"/>
                  </a:cubicBezTo>
                  <a:cubicBezTo>
                    <a:pt x="4854" y="4616"/>
                    <a:pt x="4937" y="4580"/>
                    <a:pt x="5000" y="4518"/>
                  </a:cubicBezTo>
                  <a:cubicBezTo>
                    <a:pt x="5114" y="4404"/>
                    <a:pt x="5114" y="4198"/>
                    <a:pt x="5000" y="4084"/>
                  </a:cubicBezTo>
                  <a:cubicBezTo>
                    <a:pt x="4946" y="4041"/>
                    <a:pt x="4872" y="4018"/>
                    <a:pt x="4796" y="4018"/>
                  </a:cubicBezTo>
                  <a:close/>
                  <a:moveTo>
                    <a:pt x="3813" y="4107"/>
                  </a:moveTo>
                  <a:cubicBezTo>
                    <a:pt x="3744" y="4107"/>
                    <a:pt x="3676" y="4130"/>
                    <a:pt x="3630" y="4198"/>
                  </a:cubicBezTo>
                  <a:cubicBezTo>
                    <a:pt x="3562" y="4244"/>
                    <a:pt x="3539" y="4312"/>
                    <a:pt x="3539" y="4381"/>
                  </a:cubicBezTo>
                  <a:cubicBezTo>
                    <a:pt x="3539" y="4472"/>
                    <a:pt x="3585" y="4518"/>
                    <a:pt x="3630" y="4586"/>
                  </a:cubicBezTo>
                  <a:cubicBezTo>
                    <a:pt x="3676" y="4632"/>
                    <a:pt x="3744" y="4655"/>
                    <a:pt x="3813" y="4655"/>
                  </a:cubicBezTo>
                  <a:cubicBezTo>
                    <a:pt x="3904" y="4655"/>
                    <a:pt x="3950" y="4632"/>
                    <a:pt x="3995" y="4586"/>
                  </a:cubicBezTo>
                  <a:cubicBezTo>
                    <a:pt x="4064" y="4518"/>
                    <a:pt x="4087" y="4472"/>
                    <a:pt x="4087" y="4381"/>
                  </a:cubicBezTo>
                  <a:cubicBezTo>
                    <a:pt x="4087" y="4289"/>
                    <a:pt x="4064" y="4244"/>
                    <a:pt x="3995" y="4198"/>
                  </a:cubicBezTo>
                  <a:cubicBezTo>
                    <a:pt x="3950" y="4130"/>
                    <a:pt x="3904" y="4107"/>
                    <a:pt x="3813" y="4107"/>
                  </a:cubicBezTo>
                  <a:close/>
                  <a:moveTo>
                    <a:pt x="2897" y="4181"/>
                  </a:moveTo>
                  <a:cubicBezTo>
                    <a:pt x="2831" y="4181"/>
                    <a:pt x="2763" y="4210"/>
                    <a:pt x="2694" y="4267"/>
                  </a:cubicBezTo>
                  <a:cubicBezTo>
                    <a:pt x="2603" y="4358"/>
                    <a:pt x="2603" y="4541"/>
                    <a:pt x="2694" y="4632"/>
                  </a:cubicBezTo>
                  <a:cubicBezTo>
                    <a:pt x="2757" y="4695"/>
                    <a:pt x="2834" y="4730"/>
                    <a:pt x="2909" y="4730"/>
                  </a:cubicBezTo>
                  <a:cubicBezTo>
                    <a:pt x="2970" y="4730"/>
                    <a:pt x="3031" y="4706"/>
                    <a:pt x="3082" y="4655"/>
                  </a:cubicBezTo>
                  <a:cubicBezTo>
                    <a:pt x="3197" y="4541"/>
                    <a:pt x="3197" y="4381"/>
                    <a:pt x="3082" y="4267"/>
                  </a:cubicBezTo>
                  <a:cubicBezTo>
                    <a:pt x="3025" y="4210"/>
                    <a:pt x="2963" y="4181"/>
                    <a:pt x="2897" y="4181"/>
                  </a:cubicBezTo>
                  <a:close/>
                  <a:moveTo>
                    <a:pt x="1933" y="4312"/>
                  </a:moveTo>
                  <a:cubicBezTo>
                    <a:pt x="1873" y="4312"/>
                    <a:pt x="1816" y="4335"/>
                    <a:pt x="1781" y="4381"/>
                  </a:cubicBezTo>
                  <a:cubicBezTo>
                    <a:pt x="1690" y="4472"/>
                    <a:pt x="1667" y="4632"/>
                    <a:pt x="1781" y="4723"/>
                  </a:cubicBezTo>
                  <a:cubicBezTo>
                    <a:pt x="1816" y="4769"/>
                    <a:pt x="1873" y="4792"/>
                    <a:pt x="1933" y="4792"/>
                  </a:cubicBezTo>
                  <a:cubicBezTo>
                    <a:pt x="1993" y="4792"/>
                    <a:pt x="2055" y="4769"/>
                    <a:pt x="2101" y="4723"/>
                  </a:cubicBezTo>
                  <a:cubicBezTo>
                    <a:pt x="2192" y="4632"/>
                    <a:pt x="2192" y="4472"/>
                    <a:pt x="2101" y="4381"/>
                  </a:cubicBezTo>
                  <a:cubicBezTo>
                    <a:pt x="2055" y="4335"/>
                    <a:pt x="1993" y="4312"/>
                    <a:pt x="1933" y="4312"/>
                  </a:cubicBezTo>
                  <a:close/>
                  <a:moveTo>
                    <a:pt x="1000" y="4423"/>
                  </a:moveTo>
                  <a:cubicBezTo>
                    <a:pt x="929" y="4423"/>
                    <a:pt x="859" y="4446"/>
                    <a:pt x="823" y="4495"/>
                  </a:cubicBezTo>
                  <a:cubicBezTo>
                    <a:pt x="754" y="4563"/>
                    <a:pt x="754" y="4723"/>
                    <a:pt x="823" y="4814"/>
                  </a:cubicBezTo>
                  <a:cubicBezTo>
                    <a:pt x="859" y="4851"/>
                    <a:pt x="929" y="4875"/>
                    <a:pt x="999" y="4875"/>
                  </a:cubicBezTo>
                  <a:cubicBezTo>
                    <a:pt x="1060" y="4875"/>
                    <a:pt x="1123" y="4857"/>
                    <a:pt x="1165" y="4814"/>
                  </a:cubicBezTo>
                  <a:cubicBezTo>
                    <a:pt x="1256" y="4723"/>
                    <a:pt x="1234" y="4541"/>
                    <a:pt x="1165" y="4472"/>
                  </a:cubicBezTo>
                  <a:cubicBezTo>
                    <a:pt x="1123" y="4440"/>
                    <a:pt x="1061" y="4423"/>
                    <a:pt x="1000" y="4423"/>
                  </a:cubicBezTo>
                  <a:close/>
                  <a:moveTo>
                    <a:pt x="10272" y="4472"/>
                  </a:moveTo>
                  <a:cubicBezTo>
                    <a:pt x="10250" y="4541"/>
                    <a:pt x="10181" y="4563"/>
                    <a:pt x="10158" y="4632"/>
                  </a:cubicBezTo>
                  <a:cubicBezTo>
                    <a:pt x="10135" y="4723"/>
                    <a:pt x="10158" y="4792"/>
                    <a:pt x="10158" y="4883"/>
                  </a:cubicBezTo>
                  <a:cubicBezTo>
                    <a:pt x="10181" y="4929"/>
                    <a:pt x="10227" y="4951"/>
                    <a:pt x="10227" y="4951"/>
                  </a:cubicBezTo>
                  <a:cubicBezTo>
                    <a:pt x="10272" y="4997"/>
                    <a:pt x="10272" y="5020"/>
                    <a:pt x="10295" y="5043"/>
                  </a:cubicBezTo>
                  <a:cubicBezTo>
                    <a:pt x="10318" y="5043"/>
                    <a:pt x="10341" y="5020"/>
                    <a:pt x="10341" y="5020"/>
                  </a:cubicBezTo>
                  <a:cubicBezTo>
                    <a:pt x="10318" y="4883"/>
                    <a:pt x="10364" y="4746"/>
                    <a:pt x="10318" y="4609"/>
                  </a:cubicBezTo>
                  <a:cubicBezTo>
                    <a:pt x="10295" y="4586"/>
                    <a:pt x="10318" y="4541"/>
                    <a:pt x="10318" y="4495"/>
                  </a:cubicBezTo>
                  <a:cubicBezTo>
                    <a:pt x="10318" y="4495"/>
                    <a:pt x="10295" y="4472"/>
                    <a:pt x="10295" y="4472"/>
                  </a:cubicBezTo>
                  <a:close/>
                  <a:moveTo>
                    <a:pt x="9588" y="4472"/>
                  </a:moveTo>
                  <a:cubicBezTo>
                    <a:pt x="9473" y="4472"/>
                    <a:pt x="9405" y="4495"/>
                    <a:pt x="9314" y="4586"/>
                  </a:cubicBezTo>
                  <a:cubicBezTo>
                    <a:pt x="9245" y="4655"/>
                    <a:pt x="9222" y="4746"/>
                    <a:pt x="9222" y="4837"/>
                  </a:cubicBezTo>
                  <a:cubicBezTo>
                    <a:pt x="9222" y="4951"/>
                    <a:pt x="9245" y="5020"/>
                    <a:pt x="9314" y="5088"/>
                  </a:cubicBezTo>
                  <a:cubicBezTo>
                    <a:pt x="9405" y="5180"/>
                    <a:pt x="9473" y="5203"/>
                    <a:pt x="9588" y="5203"/>
                  </a:cubicBezTo>
                  <a:cubicBezTo>
                    <a:pt x="9679" y="5203"/>
                    <a:pt x="9770" y="5180"/>
                    <a:pt x="9862" y="5088"/>
                  </a:cubicBezTo>
                  <a:cubicBezTo>
                    <a:pt x="9930" y="5020"/>
                    <a:pt x="9953" y="4929"/>
                    <a:pt x="9953" y="4837"/>
                  </a:cubicBezTo>
                  <a:cubicBezTo>
                    <a:pt x="9953" y="4700"/>
                    <a:pt x="9930" y="4678"/>
                    <a:pt x="9839" y="4563"/>
                  </a:cubicBezTo>
                  <a:cubicBezTo>
                    <a:pt x="9793" y="4495"/>
                    <a:pt x="9702" y="4472"/>
                    <a:pt x="9588" y="4472"/>
                  </a:cubicBezTo>
                  <a:close/>
                  <a:moveTo>
                    <a:pt x="8606" y="4563"/>
                  </a:moveTo>
                  <a:cubicBezTo>
                    <a:pt x="8515" y="4586"/>
                    <a:pt x="8424" y="4609"/>
                    <a:pt x="8378" y="4678"/>
                  </a:cubicBezTo>
                  <a:cubicBezTo>
                    <a:pt x="8309" y="4746"/>
                    <a:pt x="8264" y="4837"/>
                    <a:pt x="8264" y="4951"/>
                  </a:cubicBezTo>
                  <a:cubicBezTo>
                    <a:pt x="8264" y="4997"/>
                    <a:pt x="8332" y="5180"/>
                    <a:pt x="8378" y="5203"/>
                  </a:cubicBezTo>
                  <a:cubicBezTo>
                    <a:pt x="8457" y="5242"/>
                    <a:pt x="8519" y="5298"/>
                    <a:pt x="8607" y="5298"/>
                  </a:cubicBezTo>
                  <a:cubicBezTo>
                    <a:pt x="8621" y="5298"/>
                    <a:pt x="8636" y="5297"/>
                    <a:pt x="8652" y="5294"/>
                  </a:cubicBezTo>
                  <a:cubicBezTo>
                    <a:pt x="8743" y="5294"/>
                    <a:pt x="8857" y="5248"/>
                    <a:pt x="8903" y="5180"/>
                  </a:cubicBezTo>
                  <a:cubicBezTo>
                    <a:pt x="8949" y="5111"/>
                    <a:pt x="9017" y="5020"/>
                    <a:pt x="8994" y="4929"/>
                  </a:cubicBezTo>
                  <a:cubicBezTo>
                    <a:pt x="8994" y="4814"/>
                    <a:pt x="8926" y="4746"/>
                    <a:pt x="8903" y="4655"/>
                  </a:cubicBezTo>
                  <a:cubicBezTo>
                    <a:pt x="8812" y="4632"/>
                    <a:pt x="8720" y="4563"/>
                    <a:pt x="8606" y="4563"/>
                  </a:cubicBezTo>
                  <a:close/>
                  <a:moveTo>
                    <a:pt x="7716" y="4655"/>
                  </a:moveTo>
                  <a:cubicBezTo>
                    <a:pt x="7602" y="4655"/>
                    <a:pt x="7533" y="4700"/>
                    <a:pt x="7465" y="4769"/>
                  </a:cubicBezTo>
                  <a:cubicBezTo>
                    <a:pt x="7328" y="4929"/>
                    <a:pt x="7328" y="5088"/>
                    <a:pt x="7465" y="5248"/>
                  </a:cubicBezTo>
                  <a:cubicBezTo>
                    <a:pt x="7542" y="5314"/>
                    <a:pt x="7624" y="5348"/>
                    <a:pt x="7704" y="5348"/>
                  </a:cubicBezTo>
                  <a:cubicBezTo>
                    <a:pt x="7790" y="5348"/>
                    <a:pt x="7873" y="5308"/>
                    <a:pt x="7944" y="5225"/>
                  </a:cubicBezTo>
                  <a:cubicBezTo>
                    <a:pt x="8104" y="5088"/>
                    <a:pt x="8081" y="4906"/>
                    <a:pt x="7944" y="4769"/>
                  </a:cubicBezTo>
                  <a:cubicBezTo>
                    <a:pt x="7876" y="4700"/>
                    <a:pt x="7807" y="4655"/>
                    <a:pt x="7716" y="4655"/>
                  </a:cubicBezTo>
                  <a:close/>
                  <a:moveTo>
                    <a:pt x="6769" y="4775"/>
                  </a:moveTo>
                  <a:cubicBezTo>
                    <a:pt x="6677" y="4775"/>
                    <a:pt x="6586" y="4803"/>
                    <a:pt x="6529" y="4860"/>
                  </a:cubicBezTo>
                  <a:cubicBezTo>
                    <a:pt x="6415" y="4974"/>
                    <a:pt x="6415" y="5203"/>
                    <a:pt x="6506" y="5317"/>
                  </a:cubicBezTo>
                  <a:cubicBezTo>
                    <a:pt x="6566" y="5388"/>
                    <a:pt x="6663" y="5422"/>
                    <a:pt x="6758" y="5422"/>
                  </a:cubicBezTo>
                  <a:cubicBezTo>
                    <a:pt x="6845" y="5422"/>
                    <a:pt x="6931" y="5394"/>
                    <a:pt x="6986" y="5339"/>
                  </a:cubicBezTo>
                  <a:cubicBezTo>
                    <a:pt x="7100" y="5225"/>
                    <a:pt x="7122" y="4974"/>
                    <a:pt x="7008" y="4860"/>
                  </a:cubicBezTo>
                  <a:cubicBezTo>
                    <a:pt x="6951" y="4803"/>
                    <a:pt x="6860" y="4775"/>
                    <a:pt x="6769" y="4775"/>
                  </a:cubicBezTo>
                  <a:close/>
                  <a:moveTo>
                    <a:pt x="5779" y="4849"/>
                  </a:moveTo>
                  <a:cubicBezTo>
                    <a:pt x="5707" y="4849"/>
                    <a:pt x="5639" y="4883"/>
                    <a:pt x="5570" y="4951"/>
                  </a:cubicBezTo>
                  <a:cubicBezTo>
                    <a:pt x="5433" y="5111"/>
                    <a:pt x="5433" y="5248"/>
                    <a:pt x="5570" y="5385"/>
                  </a:cubicBezTo>
                  <a:cubicBezTo>
                    <a:pt x="5650" y="5454"/>
                    <a:pt x="5719" y="5488"/>
                    <a:pt x="5787" y="5488"/>
                  </a:cubicBezTo>
                  <a:cubicBezTo>
                    <a:pt x="5856" y="5488"/>
                    <a:pt x="5924" y="5454"/>
                    <a:pt x="6004" y="5385"/>
                  </a:cubicBezTo>
                  <a:cubicBezTo>
                    <a:pt x="6141" y="5248"/>
                    <a:pt x="6141" y="5111"/>
                    <a:pt x="6004" y="4951"/>
                  </a:cubicBezTo>
                  <a:cubicBezTo>
                    <a:pt x="5924" y="4883"/>
                    <a:pt x="5850" y="4849"/>
                    <a:pt x="5779" y="4849"/>
                  </a:cubicBezTo>
                  <a:close/>
                  <a:moveTo>
                    <a:pt x="4838" y="4945"/>
                  </a:moveTo>
                  <a:cubicBezTo>
                    <a:pt x="4769" y="4945"/>
                    <a:pt x="4713" y="4983"/>
                    <a:pt x="4657" y="5020"/>
                  </a:cubicBezTo>
                  <a:cubicBezTo>
                    <a:pt x="4543" y="5111"/>
                    <a:pt x="4520" y="5317"/>
                    <a:pt x="4635" y="5454"/>
                  </a:cubicBezTo>
                  <a:cubicBezTo>
                    <a:pt x="4692" y="5511"/>
                    <a:pt x="4771" y="5539"/>
                    <a:pt x="4854" y="5539"/>
                  </a:cubicBezTo>
                  <a:cubicBezTo>
                    <a:pt x="4937" y="5539"/>
                    <a:pt x="5023" y="5511"/>
                    <a:pt x="5091" y="5454"/>
                  </a:cubicBezTo>
                  <a:cubicBezTo>
                    <a:pt x="5114" y="5385"/>
                    <a:pt x="5160" y="5339"/>
                    <a:pt x="5160" y="5248"/>
                  </a:cubicBezTo>
                  <a:cubicBezTo>
                    <a:pt x="5160" y="5157"/>
                    <a:pt x="5137" y="5088"/>
                    <a:pt x="5068" y="5020"/>
                  </a:cubicBezTo>
                  <a:cubicBezTo>
                    <a:pt x="5023" y="4974"/>
                    <a:pt x="4954" y="4951"/>
                    <a:pt x="4886" y="4951"/>
                  </a:cubicBezTo>
                  <a:cubicBezTo>
                    <a:pt x="4869" y="4947"/>
                    <a:pt x="4853" y="4945"/>
                    <a:pt x="4838" y="4945"/>
                  </a:cubicBezTo>
                  <a:close/>
                  <a:moveTo>
                    <a:pt x="3936" y="5059"/>
                  </a:moveTo>
                  <a:cubicBezTo>
                    <a:pt x="3861" y="5059"/>
                    <a:pt x="3784" y="5094"/>
                    <a:pt x="3722" y="5157"/>
                  </a:cubicBezTo>
                  <a:cubicBezTo>
                    <a:pt x="3607" y="5271"/>
                    <a:pt x="3607" y="5408"/>
                    <a:pt x="3722" y="5522"/>
                  </a:cubicBezTo>
                  <a:cubicBezTo>
                    <a:pt x="3779" y="5579"/>
                    <a:pt x="3847" y="5608"/>
                    <a:pt x="3916" y="5608"/>
                  </a:cubicBezTo>
                  <a:cubicBezTo>
                    <a:pt x="3984" y="5608"/>
                    <a:pt x="4052" y="5579"/>
                    <a:pt x="4110" y="5522"/>
                  </a:cubicBezTo>
                  <a:cubicBezTo>
                    <a:pt x="4224" y="5408"/>
                    <a:pt x="4224" y="5248"/>
                    <a:pt x="4110" y="5134"/>
                  </a:cubicBezTo>
                  <a:cubicBezTo>
                    <a:pt x="4058" y="5083"/>
                    <a:pt x="3997" y="5059"/>
                    <a:pt x="3936" y="5059"/>
                  </a:cubicBezTo>
                  <a:close/>
                  <a:moveTo>
                    <a:pt x="10272" y="5591"/>
                  </a:moveTo>
                  <a:cubicBezTo>
                    <a:pt x="10250" y="5591"/>
                    <a:pt x="10250" y="5613"/>
                    <a:pt x="10250" y="5613"/>
                  </a:cubicBezTo>
                  <a:cubicBezTo>
                    <a:pt x="10272" y="5613"/>
                    <a:pt x="10272" y="5613"/>
                    <a:pt x="10295" y="5591"/>
                  </a:cubicBezTo>
                  <a:close/>
                  <a:moveTo>
                    <a:pt x="2973" y="5177"/>
                  </a:moveTo>
                  <a:cubicBezTo>
                    <a:pt x="2893" y="5177"/>
                    <a:pt x="2812" y="5199"/>
                    <a:pt x="2763" y="5248"/>
                  </a:cubicBezTo>
                  <a:cubicBezTo>
                    <a:pt x="2694" y="5317"/>
                    <a:pt x="2694" y="5545"/>
                    <a:pt x="2786" y="5613"/>
                  </a:cubicBezTo>
                  <a:cubicBezTo>
                    <a:pt x="2820" y="5659"/>
                    <a:pt x="2894" y="5682"/>
                    <a:pt x="2968" y="5682"/>
                  </a:cubicBezTo>
                  <a:cubicBezTo>
                    <a:pt x="3042" y="5682"/>
                    <a:pt x="3117" y="5659"/>
                    <a:pt x="3151" y="5613"/>
                  </a:cubicBezTo>
                  <a:cubicBezTo>
                    <a:pt x="3242" y="5522"/>
                    <a:pt x="3219" y="5294"/>
                    <a:pt x="3151" y="5225"/>
                  </a:cubicBezTo>
                  <a:cubicBezTo>
                    <a:pt x="3109" y="5194"/>
                    <a:pt x="3042" y="5177"/>
                    <a:pt x="2973" y="5177"/>
                  </a:cubicBezTo>
                  <a:close/>
                  <a:moveTo>
                    <a:pt x="10227" y="5659"/>
                  </a:moveTo>
                  <a:cubicBezTo>
                    <a:pt x="10227" y="5659"/>
                    <a:pt x="10227" y="5682"/>
                    <a:pt x="10227" y="5682"/>
                  </a:cubicBezTo>
                  <a:lnTo>
                    <a:pt x="10250" y="5682"/>
                  </a:lnTo>
                  <a:cubicBezTo>
                    <a:pt x="10272" y="5659"/>
                    <a:pt x="10250" y="5659"/>
                    <a:pt x="10250" y="5659"/>
                  </a:cubicBezTo>
                  <a:close/>
                  <a:moveTo>
                    <a:pt x="2010" y="5271"/>
                  </a:moveTo>
                  <a:cubicBezTo>
                    <a:pt x="1941" y="5271"/>
                    <a:pt x="1918" y="5294"/>
                    <a:pt x="1850" y="5339"/>
                  </a:cubicBezTo>
                  <a:cubicBezTo>
                    <a:pt x="1804" y="5385"/>
                    <a:pt x="1827" y="5454"/>
                    <a:pt x="1804" y="5522"/>
                  </a:cubicBezTo>
                  <a:cubicBezTo>
                    <a:pt x="1804" y="5591"/>
                    <a:pt x="1827" y="5613"/>
                    <a:pt x="1873" y="5659"/>
                  </a:cubicBezTo>
                  <a:cubicBezTo>
                    <a:pt x="1918" y="5727"/>
                    <a:pt x="1987" y="5727"/>
                    <a:pt x="2055" y="5727"/>
                  </a:cubicBezTo>
                  <a:cubicBezTo>
                    <a:pt x="2101" y="5727"/>
                    <a:pt x="2169" y="5727"/>
                    <a:pt x="2192" y="5682"/>
                  </a:cubicBezTo>
                  <a:cubicBezTo>
                    <a:pt x="2284" y="5568"/>
                    <a:pt x="2284" y="5431"/>
                    <a:pt x="2192" y="5317"/>
                  </a:cubicBezTo>
                  <a:cubicBezTo>
                    <a:pt x="2147" y="5271"/>
                    <a:pt x="2078" y="5294"/>
                    <a:pt x="2010" y="5271"/>
                  </a:cubicBezTo>
                  <a:close/>
                  <a:moveTo>
                    <a:pt x="1085" y="5385"/>
                  </a:moveTo>
                  <a:cubicBezTo>
                    <a:pt x="1034" y="5385"/>
                    <a:pt x="982" y="5408"/>
                    <a:pt x="937" y="5454"/>
                  </a:cubicBezTo>
                  <a:cubicBezTo>
                    <a:pt x="868" y="5545"/>
                    <a:pt x="868" y="5659"/>
                    <a:pt x="937" y="5727"/>
                  </a:cubicBezTo>
                  <a:cubicBezTo>
                    <a:pt x="982" y="5773"/>
                    <a:pt x="1034" y="5796"/>
                    <a:pt x="1085" y="5796"/>
                  </a:cubicBezTo>
                  <a:cubicBezTo>
                    <a:pt x="1137" y="5796"/>
                    <a:pt x="1188" y="5773"/>
                    <a:pt x="1234" y="5727"/>
                  </a:cubicBezTo>
                  <a:cubicBezTo>
                    <a:pt x="1325" y="5659"/>
                    <a:pt x="1325" y="5545"/>
                    <a:pt x="1234" y="5454"/>
                  </a:cubicBezTo>
                  <a:cubicBezTo>
                    <a:pt x="1188" y="5408"/>
                    <a:pt x="1137" y="5385"/>
                    <a:pt x="1085" y="5385"/>
                  </a:cubicBezTo>
                  <a:close/>
                  <a:moveTo>
                    <a:pt x="123" y="5490"/>
                  </a:moveTo>
                  <a:cubicBezTo>
                    <a:pt x="113" y="5490"/>
                    <a:pt x="108" y="5506"/>
                    <a:pt x="92" y="5522"/>
                  </a:cubicBezTo>
                  <a:cubicBezTo>
                    <a:pt x="92" y="5613"/>
                    <a:pt x="47" y="5705"/>
                    <a:pt x="24" y="5773"/>
                  </a:cubicBezTo>
                  <a:cubicBezTo>
                    <a:pt x="24" y="5819"/>
                    <a:pt x="24" y="5842"/>
                    <a:pt x="69" y="5842"/>
                  </a:cubicBezTo>
                  <a:cubicBezTo>
                    <a:pt x="138" y="5842"/>
                    <a:pt x="184" y="5842"/>
                    <a:pt x="229" y="5819"/>
                  </a:cubicBezTo>
                  <a:cubicBezTo>
                    <a:pt x="252" y="5819"/>
                    <a:pt x="252" y="5796"/>
                    <a:pt x="275" y="5796"/>
                  </a:cubicBezTo>
                  <a:cubicBezTo>
                    <a:pt x="298" y="5705"/>
                    <a:pt x="298" y="5636"/>
                    <a:pt x="275" y="5545"/>
                  </a:cubicBezTo>
                  <a:cubicBezTo>
                    <a:pt x="252" y="5545"/>
                    <a:pt x="252" y="5522"/>
                    <a:pt x="252" y="5522"/>
                  </a:cubicBezTo>
                  <a:cubicBezTo>
                    <a:pt x="206" y="5499"/>
                    <a:pt x="184" y="5499"/>
                    <a:pt x="138" y="5499"/>
                  </a:cubicBezTo>
                  <a:cubicBezTo>
                    <a:pt x="131" y="5493"/>
                    <a:pt x="127" y="5490"/>
                    <a:pt x="123" y="5490"/>
                  </a:cubicBezTo>
                  <a:close/>
                  <a:moveTo>
                    <a:pt x="9687" y="5411"/>
                  </a:moveTo>
                  <a:cubicBezTo>
                    <a:pt x="9589" y="5411"/>
                    <a:pt x="9488" y="5451"/>
                    <a:pt x="9405" y="5522"/>
                  </a:cubicBezTo>
                  <a:cubicBezTo>
                    <a:pt x="9268" y="5682"/>
                    <a:pt x="9268" y="5887"/>
                    <a:pt x="9428" y="6047"/>
                  </a:cubicBezTo>
                  <a:cubicBezTo>
                    <a:pt x="9494" y="6124"/>
                    <a:pt x="9581" y="6158"/>
                    <a:pt x="9671" y="6158"/>
                  </a:cubicBezTo>
                  <a:cubicBezTo>
                    <a:pt x="9768" y="6158"/>
                    <a:pt x="9870" y="6118"/>
                    <a:pt x="9953" y="6047"/>
                  </a:cubicBezTo>
                  <a:cubicBezTo>
                    <a:pt x="10090" y="5887"/>
                    <a:pt x="10090" y="5682"/>
                    <a:pt x="9930" y="5522"/>
                  </a:cubicBezTo>
                  <a:cubicBezTo>
                    <a:pt x="9864" y="5445"/>
                    <a:pt x="9777" y="5411"/>
                    <a:pt x="9687" y="5411"/>
                  </a:cubicBezTo>
                  <a:close/>
                  <a:moveTo>
                    <a:pt x="8743" y="5522"/>
                  </a:moveTo>
                  <a:cubicBezTo>
                    <a:pt x="8652" y="5522"/>
                    <a:pt x="8538" y="5568"/>
                    <a:pt x="8492" y="5613"/>
                  </a:cubicBezTo>
                  <a:cubicBezTo>
                    <a:pt x="8424" y="5682"/>
                    <a:pt x="8378" y="5773"/>
                    <a:pt x="8355" y="5864"/>
                  </a:cubicBezTo>
                  <a:cubicBezTo>
                    <a:pt x="8355" y="5979"/>
                    <a:pt x="8401" y="6070"/>
                    <a:pt x="8469" y="6138"/>
                  </a:cubicBezTo>
                  <a:cubicBezTo>
                    <a:pt x="8538" y="6207"/>
                    <a:pt x="8629" y="6252"/>
                    <a:pt x="8720" y="6252"/>
                  </a:cubicBezTo>
                  <a:cubicBezTo>
                    <a:pt x="8812" y="6252"/>
                    <a:pt x="8926" y="6207"/>
                    <a:pt x="8971" y="6138"/>
                  </a:cubicBezTo>
                  <a:cubicBezTo>
                    <a:pt x="9040" y="6093"/>
                    <a:pt x="9085" y="6001"/>
                    <a:pt x="9085" y="5887"/>
                  </a:cubicBezTo>
                  <a:cubicBezTo>
                    <a:pt x="9108" y="5796"/>
                    <a:pt x="9040" y="5705"/>
                    <a:pt x="8994" y="5613"/>
                  </a:cubicBezTo>
                  <a:cubicBezTo>
                    <a:pt x="8903" y="5591"/>
                    <a:pt x="8834" y="5522"/>
                    <a:pt x="8743" y="5522"/>
                  </a:cubicBezTo>
                  <a:close/>
                  <a:moveTo>
                    <a:pt x="7791" y="5582"/>
                  </a:moveTo>
                  <a:cubicBezTo>
                    <a:pt x="7705" y="5582"/>
                    <a:pt x="7616" y="5622"/>
                    <a:pt x="7533" y="5705"/>
                  </a:cubicBezTo>
                  <a:cubicBezTo>
                    <a:pt x="7465" y="5773"/>
                    <a:pt x="7442" y="5842"/>
                    <a:pt x="7442" y="5933"/>
                  </a:cubicBezTo>
                  <a:cubicBezTo>
                    <a:pt x="7442" y="6024"/>
                    <a:pt x="7488" y="6116"/>
                    <a:pt x="7556" y="6184"/>
                  </a:cubicBezTo>
                  <a:cubicBezTo>
                    <a:pt x="7622" y="6250"/>
                    <a:pt x="7698" y="6284"/>
                    <a:pt x="7775" y="6284"/>
                  </a:cubicBezTo>
                  <a:cubicBezTo>
                    <a:pt x="7858" y="6284"/>
                    <a:pt x="7942" y="6244"/>
                    <a:pt x="8013" y="6161"/>
                  </a:cubicBezTo>
                  <a:cubicBezTo>
                    <a:pt x="8172" y="6024"/>
                    <a:pt x="8172" y="5842"/>
                    <a:pt x="8013" y="5682"/>
                  </a:cubicBezTo>
                  <a:cubicBezTo>
                    <a:pt x="7947" y="5616"/>
                    <a:pt x="7870" y="5582"/>
                    <a:pt x="7791" y="5582"/>
                  </a:cubicBezTo>
                  <a:close/>
                  <a:moveTo>
                    <a:pt x="6841" y="5702"/>
                  </a:moveTo>
                  <a:cubicBezTo>
                    <a:pt x="6743" y="5702"/>
                    <a:pt x="6645" y="5736"/>
                    <a:pt x="6598" y="5796"/>
                  </a:cubicBezTo>
                  <a:cubicBezTo>
                    <a:pt x="6483" y="5910"/>
                    <a:pt x="6483" y="6161"/>
                    <a:pt x="6598" y="6252"/>
                  </a:cubicBezTo>
                  <a:cubicBezTo>
                    <a:pt x="6655" y="6310"/>
                    <a:pt x="6746" y="6338"/>
                    <a:pt x="6837" y="6338"/>
                  </a:cubicBezTo>
                  <a:cubicBezTo>
                    <a:pt x="6928" y="6338"/>
                    <a:pt x="7020" y="6310"/>
                    <a:pt x="7077" y="6252"/>
                  </a:cubicBezTo>
                  <a:cubicBezTo>
                    <a:pt x="7191" y="6138"/>
                    <a:pt x="7168" y="5887"/>
                    <a:pt x="7077" y="5796"/>
                  </a:cubicBezTo>
                  <a:cubicBezTo>
                    <a:pt x="7022" y="5731"/>
                    <a:pt x="6931" y="5702"/>
                    <a:pt x="6841" y="5702"/>
                  </a:cubicBezTo>
                  <a:close/>
                  <a:moveTo>
                    <a:pt x="5892" y="5821"/>
                  </a:moveTo>
                  <a:cubicBezTo>
                    <a:pt x="5808" y="5821"/>
                    <a:pt x="5722" y="5850"/>
                    <a:pt x="5662" y="5910"/>
                  </a:cubicBezTo>
                  <a:cubicBezTo>
                    <a:pt x="5548" y="6024"/>
                    <a:pt x="5548" y="6230"/>
                    <a:pt x="5662" y="6344"/>
                  </a:cubicBezTo>
                  <a:cubicBezTo>
                    <a:pt x="5713" y="6395"/>
                    <a:pt x="5783" y="6419"/>
                    <a:pt x="5855" y="6419"/>
                  </a:cubicBezTo>
                  <a:cubicBezTo>
                    <a:pt x="5942" y="6419"/>
                    <a:pt x="6033" y="6384"/>
                    <a:pt x="6095" y="6321"/>
                  </a:cubicBezTo>
                  <a:cubicBezTo>
                    <a:pt x="6209" y="6207"/>
                    <a:pt x="6209" y="6024"/>
                    <a:pt x="6095" y="5887"/>
                  </a:cubicBezTo>
                  <a:cubicBezTo>
                    <a:pt x="6041" y="5844"/>
                    <a:pt x="5967" y="5821"/>
                    <a:pt x="5892" y="5821"/>
                  </a:cubicBezTo>
                  <a:close/>
                  <a:moveTo>
                    <a:pt x="4994" y="5904"/>
                  </a:moveTo>
                  <a:cubicBezTo>
                    <a:pt x="4980" y="5904"/>
                    <a:pt x="4967" y="5906"/>
                    <a:pt x="4954" y="5910"/>
                  </a:cubicBezTo>
                  <a:cubicBezTo>
                    <a:pt x="4863" y="5910"/>
                    <a:pt x="4794" y="5933"/>
                    <a:pt x="4726" y="6001"/>
                  </a:cubicBezTo>
                  <a:cubicBezTo>
                    <a:pt x="4680" y="6047"/>
                    <a:pt x="4657" y="6138"/>
                    <a:pt x="4657" y="6207"/>
                  </a:cubicBezTo>
                  <a:cubicBezTo>
                    <a:pt x="4657" y="6275"/>
                    <a:pt x="4703" y="6367"/>
                    <a:pt x="4749" y="6389"/>
                  </a:cubicBezTo>
                  <a:cubicBezTo>
                    <a:pt x="4794" y="6458"/>
                    <a:pt x="4886" y="6481"/>
                    <a:pt x="4954" y="6481"/>
                  </a:cubicBezTo>
                  <a:cubicBezTo>
                    <a:pt x="5023" y="6481"/>
                    <a:pt x="5114" y="6435"/>
                    <a:pt x="5182" y="6412"/>
                  </a:cubicBezTo>
                  <a:cubicBezTo>
                    <a:pt x="5205" y="6321"/>
                    <a:pt x="5251" y="6252"/>
                    <a:pt x="5251" y="6184"/>
                  </a:cubicBezTo>
                  <a:cubicBezTo>
                    <a:pt x="5251" y="6116"/>
                    <a:pt x="5205" y="6024"/>
                    <a:pt x="5160" y="5979"/>
                  </a:cubicBezTo>
                  <a:cubicBezTo>
                    <a:pt x="5122" y="5941"/>
                    <a:pt x="5055" y="5904"/>
                    <a:pt x="4994" y="5904"/>
                  </a:cubicBezTo>
                  <a:close/>
                  <a:moveTo>
                    <a:pt x="4004" y="6007"/>
                  </a:moveTo>
                  <a:cubicBezTo>
                    <a:pt x="3938" y="6007"/>
                    <a:pt x="3870" y="6036"/>
                    <a:pt x="3813" y="6093"/>
                  </a:cubicBezTo>
                  <a:cubicBezTo>
                    <a:pt x="3699" y="6207"/>
                    <a:pt x="3699" y="6367"/>
                    <a:pt x="3813" y="6481"/>
                  </a:cubicBezTo>
                  <a:cubicBezTo>
                    <a:pt x="3867" y="6535"/>
                    <a:pt x="3932" y="6564"/>
                    <a:pt x="3997" y="6564"/>
                  </a:cubicBezTo>
                  <a:cubicBezTo>
                    <a:pt x="4069" y="6564"/>
                    <a:pt x="4141" y="6529"/>
                    <a:pt x="4201" y="6458"/>
                  </a:cubicBezTo>
                  <a:cubicBezTo>
                    <a:pt x="4315" y="6344"/>
                    <a:pt x="4315" y="6207"/>
                    <a:pt x="4178" y="6093"/>
                  </a:cubicBezTo>
                  <a:cubicBezTo>
                    <a:pt x="4132" y="6036"/>
                    <a:pt x="4070" y="6007"/>
                    <a:pt x="4004" y="6007"/>
                  </a:cubicBezTo>
                  <a:close/>
                  <a:moveTo>
                    <a:pt x="3064" y="6124"/>
                  </a:moveTo>
                  <a:cubicBezTo>
                    <a:pt x="3008" y="6124"/>
                    <a:pt x="2949" y="6158"/>
                    <a:pt x="2877" y="6230"/>
                  </a:cubicBezTo>
                  <a:cubicBezTo>
                    <a:pt x="2763" y="6344"/>
                    <a:pt x="2763" y="6435"/>
                    <a:pt x="2900" y="6549"/>
                  </a:cubicBezTo>
                  <a:cubicBezTo>
                    <a:pt x="2957" y="6606"/>
                    <a:pt x="3008" y="6635"/>
                    <a:pt x="3060" y="6635"/>
                  </a:cubicBezTo>
                  <a:cubicBezTo>
                    <a:pt x="3111" y="6635"/>
                    <a:pt x="3162" y="6606"/>
                    <a:pt x="3219" y="6549"/>
                  </a:cubicBezTo>
                  <a:cubicBezTo>
                    <a:pt x="3333" y="6412"/>
                    <a:pt x="3333" y="6321"/>
                    <a:pt x="3219" y="6207"/>
                  </a:cubicBezTo>
                  <a:cubicBezTo>
                    <a:pt x="3165" y="6152"/>
                    <a:pt x="3116" y="6124"/>
                    <a:pt x="3064" y="6124"/>
                  </a:cubicBezTo>
                  <a:close/>
                  <a:moveTo>
                    <a:pt x="2105" y="6204"/>
                  </a:moveTo>
                  <a:cubicBezTo>
                    <a:pt x="2041" y="6204"/>
                    <a:pt x="1978" y="6226"/>
                    <a:pt x="1941" y="6275"/>
                  </a:cubicBezTo>
                  <a:cubicBezTo>
                    <a:pt x="1850" y="6344"/>
                    <a:pt x="1873" y="6526"/>
                    <a:pt x="1941" y="6595"/>
                  </a:cubicBezTo>
                  <a:cubicBezTo>
                    <a:pt x="1987" y="6629"/>
                    <a:pt x="2050" y="6646"/>
                    <a:pt x="2112" y="6646"/>
                  </a:cubicBezTo>
                  <a:cubicBezTo>
                    <a:pt x="2175" y="6646"/>
                    <a:pt x="2238" y="6629"/>
                    <a:pt x="2284" y="6595"/>
                  </a:cubicBezTo>
                  <a:cubicBezTo>
                    <a:pt x="2352" y="6504"/>
                    <a:pt x="2352" y="6321"/>
                    <a:pt x="2261" y="6252"/>
                  </a:cubicBezTo>
                  <a:cubicBezTo>
                    <a:pt x="2218" y="6221"/>
                    <a:pt x="2161" y="6204"/>
                    <a:pt x="2105" y="6204"/>
                  </a:cubicBezTo>
                  <a:close/>
                  <a:moveTo>
                    <a:pt x="1165" y="6318"/>
                  </a:moveTo>
                  <a:cubicBezTo>
                    <a:pt x="1110" y="6318"/>
                    <a:pt x="1054" y="6340"/>
                    <a:pt x="1005" y="6389"/>
                  </a:cubicBezTo>
                  <a:cubicBezTo>
                    <a:pt x="937" y="6458"/>
                    <a:pt x="937" y="6595"/>
                    <a:pt x="1005" y="6663"/>
                  </a:cubicBezTo>
                  <a:cubicBezTo>
                    <a:pt x="1051" y="6698"/>
                    <a:pt x="1108" y="6715"/>
                    <a:pt x="1162" y="6715"/>
                  </a:cubicBezTo>
                  <a:cubicBezTo>
                    <a:pt x="1216" y="6715"/>
                    <a:pt x="1268" y="6698"/>
                    <a:pt x="1302" y="6663"/>
                  </a:cubicBezTo>
                  <a:cubicBezTo>
                    <a:pt x="1371" y="6595"/>
                    <a:pt x="1371" y="6458"/>
                    <a:pt x="1302" y="6367"/>
                  </a:cubicBezTo>
                  <a:cubicBezTo>
                    <a:pt x="1260" y="6335"/>
                    <a:pt x="1212" y="6318"/>
                    <a:pt x="1165" y="6318"/>
                  </a:cubicBezTo>
                  <a:close/>
                  <a:moveTo>
                    <a:pt x="206" y="6435"/>
                  </a:moveTo>
                  <a:cubicBezTo>
                    <a:pt x="172" y="6435"/>
                    <a:pt x="138" y="6458"/>
                    <a:pt x="92" y="6504"/>
                  </a:cubicBezTo>
                  <a:cubicBezTo>
                    <a:pt x="1" y="6572"/>
                    <a:pt x="1" y="6640"/>
                    <a:pt x="92" y="6732"/>
                  </a:cubicBezTo>
                  <a:cubicBezTo>
                    <a:pt x="138" y="6777"/>
                    <a:pt x="172" y="6800"/>
                    <a:pt x="206" y="6800"/>
                  </a:cubicBezTo>
                  <a:cubicBezTo>
                    <a:pt x="241" y="6800"/>
                    <a:pt x="275" y="6777"/>
                    <a:pt x="321" y="6732"/>
                  </a:cubicBezTo>
                  <a:cubicBezTo>
                    <a:pt x="412" y="6640"/>
                    <a:pt x="412" y="6595"/>
                    <a:pt x="321" y="6504"/>
                  </a:cubicBezTo>
                  <a:cubicBezTo>
                    <a:pt x="275" y="6458"/>
                    <a:pt x="241" y="6435"/>
                    <a:pt x="206" y="6435"/>
                  </a:cubicBezTo>
                  <a:close/>
                  <a:moveTo>
                    <a:pt x="9755" y="6376"/>
                  </a:moveTo>
                  <a:cubicBezTo>
                    <a:pt x="9618" y="6376"/>
                    <a:pt x="9501" y="6449"/>
                    <a:pt x="9428" y="6595"/>
                  </a:cubicBezTo>
                  <a:cubicBezTo>
                    <a:pt x="9382" y="6732"/>
                    <a:pt x="9405" y="6846"/>
                    <a:pt x="9473" y="6960"/>
                  </a:cubicBezTo>
                  <a:cubicBezTo>
                    <a:pt x="9499" y="6998"/>
                    <a:pt x="9517" y="7015"/>
                    <a:pt x="9536" y="7015"/>
                  </a:cubicBezTo>
                  <a:cubicBezTo>
                    <a:pt x="9551" y="7015"/>
                    <a:pt x="9567" y="7003"/>
                    <a:pt x="9588" y="6983"/>
                  </a:cubicBezTo>
                  <a:cubicBezTo>
                    <a:pt x="9588" y="6960"/>
                    <a:pt x="9610" y="6960"/>
                    <a:pt x="9633" y="6914"/>
                  </a:cubicBezTo>
                  <a:cubicBezTo>
                    <a:pt x="9702" y="6800"/>
                    <a:pt x="9816" y="6686"/>
                    <a:pt x="9884" y="6549"/>
                  </a:cubicBezTo>
                  <a:cubicBezTo>
                    <a:pt x="9884" y="6526"/>
                    <a:pt x="9907" y="6526"/>
                    <a:pt x="9907" y="6504"/>
                  </a:cubicBezTo>
                  <a:cubicBezTo>
                    <a:pt x="9976" y="6435"/>
                    <a:pt x="9976" y="6435"/>
                    <a:pt x="9862" y="6389"/>
                  </a:cubicBezTo>
                  <a:cubicBezTo>
                    <a:pt x="9825" y="6380"/>
                    <a:pt x="9789" y="6376"/>
                    <a:pt x="9755" y="6376"/>
                  </a:cubicBezTo>
                  <a:close/>
                  <a:moveTo>
                    <a:pt x="8803" y="6466"/>
                  </a:moveTo>
                  <a:cubicBezTo>
                    <a:pt x="8716" y="6466"/>
                    <a:pt x="8632" y="6500"/>
                    <a:pt x="8560" y="6572"/>
                  </a:cubicBezTo>
                  <a:cubicBezTo>
                    <a:pt x="8424" y="6709"/>
                    <a:pt x="8424" y="6892"/>
                    <a:pt x="8560" y="7051"/>
                  </a:cubicBezTo>
                  <a:cubicBezTo>
                    <a:pt x="8637" y="7117"/>
                    <a:pt x="8714" y="7151"/>
                    <a:pt x="8791" y="7151"/>
                  </a:cubicBezTo>
                  <a:cubicBezTo>
                    <a:pt x="8874" y="7151"/>
                    <a:pt x="8957" y="7111"/>
                    <a:pt x="9040" y="7029"/>
                  </a:cubicBezTo>
                  <a:cubicBezTo>
                    <a:pt x="9108" y="6983"/>
                    <a:pt x="9154" y="6914"/>
                    <a:pt x="9154" y="6800"/>
                  </a:cubicBezTo>
                  <a:cubicBezTo>
                    <a:pt x="9154" y="6709"/>
                    <a:pt x="9108" y="6640"/>
                    <a:pt x="9040" y="6549"/>
                  </a:cubicBezTo>
                  <a:cubicBezTo>
                    <a:pt x="8964" y="6495"/>
                    <a:pt x="8882" y="6466"/>
                    <a:pt x="8803" y="6466"/>
                  </a:cubicBezTo>
                  <a:close/>
                  <a:moveTo>
                    <a:pt x="7847" y="6569"/>
                  </a:moveTo>
                  <a:cubicBezTo>
                    <a:pt x="7765" y="6569"/>
                    <a:pt x="7678" y="6598"/>
                    <a:pt x="7602" y="6663"/>
                  </a:cubicBezTo>
                  <a:cubicBezTo>
                    <a:pt x="7488" y="6800"/>
                    <a:pt x="7488" y="7006"/>
                    <a:pt x="7625" y="7143"/>
                  </a:cubicBezTo>
                  <a:cubicBezTo>
                    <a:pt x="7693" y="7211"/>
                    <a:pt x="7773" y="7245"/>
                    <a:pt x="7853" y="7245"/>
                  </a:cubicBezTo>
                  <a:cubicBezTo>
                    <a:pt x="7933" y="7245"/>
                    <a:pt x="8013" y="7211"/>
                    <a:pt x="8081" y="7143"/>
                  </a:cubicBezTo>
                  <a:cubicBezTo>
                    <a:pt x="8241" y="7006"/>
                    <a:pt x="8218" y="6777"/>
                    <a:pt x="8081" y="6663"/>
                  </a:cubicBezTo>
                  <a:cubicBezTo>
                    <a:pt x="8022" y="6604"/>
                    <a:pt x="7937" y="6569"/>
                    <a:pt x="7847" y="6569"/>
                  </a:cubicBezTo>
                  <a:close/>
                  <a:moveTo>
                    <a:pt x="6925" y="6655"/>
                  </a:moveTo>
                  <a:cubicBezTo>
                    <a:pt x="6854" y="6655"/>
                    <a:pt x="6783" y="6694"/>
                    <a:pt x="6712" y="6777"/>
                  </a:cubicBezTo>
                  <a:cubicBezTo>
                    <a:pt x="6575" y="6914"/>
                    <a:pt x="6575" y="7051"/>
                    <a:pt x="6712" y="7188"/>
                  </a:cubicBezTo>
                  <a:cubicBezTo>
                    <a:pt x="6792" y="7257"/>
                    <a:pt x="6860" y="7291"/>
                    <a:pt x="6928" y="7291"/>
                  </a:cubicBezTo>
                  <a:cubicBezTo>
                    <a:pt x="6997" y="7291"/>
                    <a:pt x="7065" y="7257"/>
                    <a:pt x="7145" y="7188"/>
                  </a:cubicBezTo>
                  <a:cubicBezTo>
                    <a:pt x="7282" y="7029"/>
                    <a:pt x="7282" y="6914"/>
                    <a:pt x="7122" y="6755"/>
                  </a:cubicBezTo>
                  <a:cubicBezTo>
                    <a:pt x="7057" y="6689"/>
                    <a:pt x="6991" y="6655"/>
                    <a:pt x="6925" y="6655"/>
                  </a:cubicBezTo>
                  <a:close/>
                  <a:moveTo>
                    <a:pt x="5981" y="6763"/>
                  </a:moveTo>
                  <a:cubicBezTo>
                    <a:pt x="5897" y="6763"/>
                    <a:pt x="5813" y="6797"/>
                    <a:pt x="5753" y="6869"/>
                  </a:cubicBezTo>
                  <a:cubicBezTo>
                    <a:pt x="5639" y="6983"/>
                    <a:pt x="5639" y="7165"/>
                    <a:pt x="5776" y="7280"/>
                  </a:cubicBezTo>
                  <a:cubicBezTo>
                    <a:pt x="5833" y="7337"/>
                    <a:pt x="5907" y="7365"/>
                    <a:pt x="5981" y="7365"/>
                  </a:cubicBezTo>
                  <a:cubicBezTo>
                    <a:pt x="6055" y="7365"/>
                    <a:pt x="6130" y="7337"/>
                    <a:pt x="6187" y="7280"/>
                  </a:cubicBezTo>
                  <a:cubicBezTo>
                    <a:pt x="6301" y="7165"/>
                    <a:pt x="6301" y="6960"/>
                    <a:pt x="6187" y="6846"/>
                  </a:cubicBezTo>
                  <a:cubicBezTo>
                    <a:pt x="6132" y="6791"/>
                    <a:pt x="6057" y="6763"/>
                    <a:pt x="5981" y="6763"/>
                  </a:cubicBezTo>
                  <a:close/>
                  <a:moveTo>
                    <a:pt x="5023" y="6892"/>
                  </a:moveTo>
                  <a:cubicBezTo>
                    <a:pt x="4931" y="6892"/>
                    <a:pt x="4886" y="6914"/>
                    <a:pt x="4840" y="6983"/>
                  </a:cubicBezTo>
                  <a:cubicBezTo>
                    <a:pt x="4771" y="7029"/>
                    <a:pt x="4749" y="7097"/>
                    <a:pt x="4749" y="7165"/>
                  </a:cubicBezTo>
                  <a:cubicBezTo>
                    <a:pt x="4749" y="7257"/>
                    <a:pt x="4771" y="7302"/>
                    <a:pt x="4840" y="7348"/>
                  </a:cubicBezTo>
                  <a:cubicBezTo>
                    <a:pt x="4886" y="7417"/>
                    <a:pt x="4954" y="7439"/>
                    <a:pt x="5023" y="7439"/>
                  </a:cubicBezTo>
                  <a:cubicBezTo>
                    <a:pt x="5114" y="7439"/>
                    <a:pt x="5182" y="7417"/>
                    <a:pt x="5205" y="7348"/>
                  </a:cubicBezTo>
                  <a:cubicBezTo>
                    <a:pt x="5274" y="7302"/>
                    <a:pt x="5296" y="7257"/>
                    <a:pt x="5296" y="7165"/>
                  </a:cubicBezTo>
                  <a:cubicBezTo>
                    <a:pt x="5296" y="7074"/>
                    <a:pt x="5274" y="7029"/>
                    <a:pt x="5205" y="6960"/>
                  </a:cubicBezTo>
                  <a:cubicBezTo>
                    <a:pt x="5160" y="6914"/>
                    <a:pt x="5114" y="6892"/>
                    <a:pt x="5023" y="6892"/>
                  </a:cubicBezTo>
                  <a:close/>
                  <a:moveTo>
                    <a:pt x="4087" y="6937"/>
                  </a:moveTo>
                  <a:cubicBezTo>
                    <a:pt x="4041" y="6937"/>
                    <a:pt x="3950" y="6983"/>
                    <a:pt x="3904" y="7006"/>
                  </a:cubicBezTo>
                  <a:cubicBezTo>
                    <a:pt x="3836" y="7051"/>
                    <a:pt x="3813" y="7143"/>
                    <a:pt x="3813" y="7211"/>
                  </a:cubicBezTo>
                  <a:cubicBezTo>
                    <a:pt x="3813" y="7257"/>
                    <a:pt x="3836" y="7325"/>
                    <a:pt x="3881" y="7394"/>
                  </a:cubicBezTo>
                  <a:cubicBezTo>
                    <a:pt x="3927" y="7462"/>
                    <a:pt x="4018" y="7462"/>
                    <a:pt x="4087" y="7485"/>
                  </a:cubicBezTo>
                  <a:cubicBezTo>
                    <a:pt x="4132" y="7485"/>
                    <a:pt x="4201" y="7439"/>
                    <a:pt x="4269" y="7417"/>
                  </a:cubicBezTo>
                  <a:cubicBezTo>
                    <a:pt x="4292" y="7348"/>
                    <a:pt x="4338" y="7280"/>
                    <a:pt x="4338" y="7211"/>
                  </a:cubicBezTo>
                  <a:cubicBezTo>
                    <a:pt x="4338" y="7143"/>
                    <a:pt x="4292" y="7074"/>
                    <a:pt x="4269" y="7029"/>
                  </a:cubicBezTo>
                  <a:cubicBezTo>
                    <a:pt x="4224" y="6960"/>
                    <a:pt x="4155" y="6960"/>
                    <a:pt x="4087" y="6937"/>
                  </a:cubicBezTo>
                  <a:close/>
                  <a:moveTo>
                    <a:pt x="3128" y="7057"/>
                  </a:moveTo>
                  <a:cubicBezTo>
                    <a:pt x="3077" y="7057"/>
                    <a:pt x="3025" y="7086"/>
                    <a:pt x="2968" y="7143"/>
                  </a:cubicBezTo>
                  <a:cubicBezTo>
                    <a:pt x="2854" y="7257"/>
                    <a:pt x="2854" y="7371"/>
                    <a:pt x="2968" y="7462"/>
                  </a:cubicBezTo>
                  <a:cubicBezTo>
                    <a:pt x="3025" y="7519"/>
                    <a:pt x="3077" y="7548"/>
                    <a:pt x="3128" y="7548"/>
                  </a:cubicBezTo>
                  <a:cubicBezTo>
                    <a:pt x="3179" y="7548"/>
                    <a:pt x="3231" y="7519"/>
                    <a:pt x="3288" y="7462"/>
                  </a:cubicBezTo>
                  <a:cubicBezTo>
                    <a:pt x="3402" y="7371"/>
                    <a:pt x="3402" y="7257"/>
                    <a:pt x="3288" y="7143"/>
                  </a:cubicBezTo>
                  <a:cubicBezTo>
                    <a:pt x="3231" y="7086"/>
                    <a:pt x="3179" y="7057"/>
                    <a:pt x="3128" y="7057"/>
                  </a:cubicBezTo>
                  <a:close/>
                  <a:moveTo>
                    <a:pt x="2181" y="7188"/>
                  </a:moveTo>
                  <a:cubicBezTo>
                    <a:pt x="2135" y="7188"/>
                    <a:pt x="2090" y="7211"/>
                    <a:pt x="2032" y="7257"/>
                  </a:cubicBezTo>
                  <a:cubicBezTo>
                    <a:pt x="1941" y="7348"/>
                    <a:pt x="1918" y="7439"/>
                    <a:pt x="2032" y="7531"/>
                  </a:cubicBezTo>
                  <a:cubicBezTo>
                    <a:pt x="2078" y="7588"/>
                    <a:pt x="2124" y="7616"/>
                    <a:pt x="2172" y="7616"/>
                  </a:cubicBezTo>
                  <a:cubicBezTo>
                    <a:pt x="2221" y="7616"/>
                    <a:pt x="2272" y="7588"/>
                    <a:pt x="2329" y="7531"/>
                  </a:cubicBezTo>
                  <a:cubicBezTo>
                    <a:pt x="2420" y="7439"/>
                    <a:pt x="2420" y="7371"/>
                    <a:pt x="2329" y="7257"/>
                  </a:cubicBezTo>
                  <a:cubicBezTo>
                    <a:pt x="2272" y="7211"/>
                    <a:pt x="2226" y="7188"/>
                    <a:pt x="2181" y="7188"/>
                  </a:cubicBezTo>
                  <a:close/>
                  <a:moveTo>
                    <a:pt x="1230" y="7298"/>
                  </a:moveTo>
                  <a:cubicBezTo>
                    <a:pt x="1126" y="7298"/>
                    <a:pt x="1074" y="7365"/>
                    <a:pt x="1074" y="7485"/>
                  </a:cubicBezTo>
                  <a:cubicBezTo>
                    <a:pt x="1074" y="7599"/>
                    <a:pt x="1142" y="7645"/>
                    <a:pt x="1234" y="7645"/>
                  </a:cubicBezTo>
                  <a:cubicBezTo>
                    <a:pt x="1279" y="7645"/>
                    <a:pt x="1348" y="7622"/>
                    <a:pt x="1393" y="7622"/>
                  </a:cubicBezTo>
                  <a:cubicBezTo>
                    <a:pt x="1439" y="7554"/>
                    <a:pt x="1439" y="7371"/>
                    <a:pt x="1393" y="7325"/>
                  </a:cubicBezTo>
                  <a:cubicBezTo>
                    <a:pt x="1371" y="7302"/>
                    <a:pt x="1325" y="7302"/>
                    <a:pt x="1279" y="7302"/>
                  </a:cubicBezTo>
                  <a:cubicBezTo>
                    <a:pt x="1262" y="7300"/>
                    <a:pt x="1246" y="7298"/>
                    <a:pt x="1230" y="7298"/>
                  </a:cubicBezTo>
                  <a:close/>
                  <a:moveTo>
                    <a:pt x="309" y="7405"/>
                  </a:moveTo>
                  <a:cubicBezTo>
                    <a:pt x="263" y="7405"/>
                    <a:pt x="218" y="7417"/>
                    <a:pt x="184" y="7439"/>
                  </a:cubicBezTo>
                  <a:cubicBezTo>
                    <a:pt x="138" y="7485"/>
                    <a:pt x="138" y="7622"/>
                    <a:pt x="184" y="7690"/>
                  </a:cubicBezTo>
                  <a:cubicBezTo>
                    <a:pt x="206" y="7713"/>
                    <a:pt x="252" y="7725"/>
                    <a:pt x="298" y="7725"/>
                  </a:cubicBezTo>
                  <a:cubicBezTo>
                    <a:pt x="343" y="7725"/>
                    <a:pt x="389" y="7713"/>
                    <a:pt x="412" y="7690"/>
                  </a:cubicBezTo>
                  <a:cubicBezTo>
                    <a:pt x="480" y="7645"/>
                    <a:pt x="480" y="7508"/>
                    <a:pt x="435" y="7439"/>
                  </a:cubicBezTo>
                  <a:cubicBezTo>
                    <a:pt x="400" y="7417"/>
                    <a:pt x="355" y="7405"/>
                    <a:pt x="309" y="7405"/>
                  </a:cubicBezTo>
                  <a:close/>
                  <a:moveTo>
                    <a:pt x="8895" y="7413"/>
                  </a:moveTo>
                  <a:cubicBezTo>
                    <a:pt x="8822" y="7413"/>
                    <a:pt x="8746" y="7436"/>
                    <a:pt x="8697" y="7485"/>
                  </a:cubicBezTo>
                  <a:cubicBezTo>
                    <a:pt x="8560" y="7576"/>
                    <a:pt x="8515" y="7713"/>
                    <a:pt x="8583" y="7873"/>
                  </a:cubicBezTo>
                  <a:cubicBezTo>
                    <a:pt x="8583" y="7889"/>
                    <a:pt x="8572" y="7905"/>
                    <a:pt x="8581" y="7905"/>
                  </a:cubicBezTo>
                  <a:cubicBezTo>
                    <a:pt x="8585" y="7905"/>
                    <a:pt x="8593" y="7903"/>
                    <a:pt x="8606" y="7896"/>
                  </a:cubicBezTo>
                  <a:cubicBezTo>
                    <a:pt x="8697" y="7827"/>
                    <a:pt x="8789" y="7759"/>
                    <a:pt x="8880" y="7690"/>
                  </a:cubicBezTo>
                  <a:cubicBezTo>
                    <a:pt x="8926" y="7622"/>
                    <a:pt x="8971" y="7554"/>
                    <a:pt x="9063" y="7531"/>
                  </a:cubicBezTo>
                  <a:cubicBezTo>
                    <a:pt x="9108" y="7508"/>
                    <a:pt x="9108" y="7485"/>
                    <a:pt x="9063" y="7462"/>
                  </a:cubicBezTo>
                  <a:cubicBezTo>
                    <a:pt x="9020" y="7430"/>
                    <a:pt x="8958" y="7413"/>
                    <a:pt x="8895" y="7413"/>
                  </a:cubicBezTo>
                  <a:close/>
                  <a:moveTo>
                    <a:pt x="7933" y="7536"/>
                  </a:moveTo>
                  <a:cubicBezTo>
                    <a:pt x="7841" y="7536"/>
                    <a:pt x="7750" y="7565"/>
                    <a:pt x="7693" y="7622"/>
                  </a:cubicBezTo>
                  <a:cubicBezTo>
                    <a:pt x="7602" y="7736"/>
                    <a:pt x="7602" y="7987"/>
                    <a:pt x="7716" y="8078"/>
                  </a:cubicBezTo>
                  <a:cubicBezTo>
                    <a:pt x="7770" y="8144"/>
                    <a:pt x="7856" y="8173"/>
                    <a:pt x="7943" y="8173"/>
                  </a:cubicBezTo>
                  <a:cubicBezTo>
                    <a:pt x="8039" y="8173"/>
                    <a:pt x="8136" y="8138"/>
                    <a:pt x="8195" y="8078"/>
                  </a:cubicBezTo>
                  <a:cubicBezTo>
                    <a:pt x="8287" y="7964"/>
                    <a:pt x="8287" y="7713"/>
                    <a:pt x="8172" y="7622"/>
                  </a:cubicBezTo>
                  <a:cubicBezTo>
                    <a:pt x="8115" y="7565"/>
                    <a:pt x="8024" y="7536"/>
                    <a:pt x="7933" y="7536"/>
                  </a:cubicBezTo>
                  <a:close/>
                  <a:moveTo>
                    <a:pt x="7008" y="7599"/>
                  </a:moveTo>
                  <a:cubicBezTo>
                    <a:pt x="6940" y="7599"/>
                    <a:pt x="6871" y="7645"/>
                    <a:pt x="6803" y="7713"/>
                  </a:cubicBezTo>
                  <a:cubicBezTo>
                    <a:pt x="6734" y="7782"/>
                    <a:pt x="6712" y="7850"/>
                    <a:pt x="6712" y="7919"/>
                  </a:cubicBezTo>
                  <a:cubicBezTo>
                    <a:pt x="6712" y="7987"/>
                    <a:pt x="6712" y="8101"/>
                    <a:pt x="6826" y="8147"/>
                  </a:cubicBezTo>
                  <a:cubicBezTo>
                    <a:pt x="6849" y="8238"/>
                    <a:pt x="6963" y="8238"/>
                    <a:pt x="7031" y="8238"/>
                  </a:cubicBezTo>
                  <a:cubicBezTo>
                    <a:pt x="7100" y="8238"/>
                    <a:pt x="7168" y="8193"/>
                    <a:pt x="7237" y="8124"/>
                  </a:cubicBezTo>
                  <a:cubicBezTo>
                    <a:pt x="7305" y="8056"/>
                    <a:pt x="7328" y="7987"/>
                    <a:pt x="7328" y="7919"/>
                  </a:cubicBezTo>
                  <a:cubicBezTo>
                    <a:pt x="7328" y="7850"/>
                    <a:pt x="7305" y="7759"/>
                    <a:pt x="7237" y="7690"/>
                  </a:cubicBezTo>
                  <a:cubicBezTo>
                    <a:pt x="7168" y="7622"/>
                    <a:pt x="7077" y="7599"/>
                    <a:pt x="7008" y="7599"/>
                  </a:cubicBezTo>
                  <a:close/>
                  <a:moveTo>
                    <a:pt x="6041" y="7713"/>
                  </a:moveTo>
                  <a:cubicBezTo>
                    <a:pt x="5958" y="7713"/>
                    <a:pt x="5879" y="7736"/>
                    <a:pt x="5844" y="7782"/>
                  </a:cubicBezTo>
                  <a:cubicBezTo>
                    <a:pt x="5730" y="7873"/>
                    <a:pt x="5730" y="8124"/>
                    <a:pt x="5844" y="8215"/>
                  </a:cubicBezTo>
                  <a:cubicBezTo>
                    <a:pt x="5887" y="8259"/>
                    <a:pt x="5966" y="8281"/>
                    <a:pt x="6047" y="8281"/>
                  </a:cubicBezTo>
                  <a:cubicBezTo>
                    <a:pt x="6137" y="8281"/>
                    <a:pt x="6230" y="8253"/>
                    <a:pt x="6278" y="8193"/>
                  </a:cubicBezTo>
                  <a:cubicBezTo>
                    <a:pt x="6346" y="8101"/>
                    <a:pt x="6346" y="7850"/>
                    <a:pt x="6255" y="7782"/>
                  </a:cubicBezTo>
                  <a:cubicBezTo>
                    <a:pt x="6209" y="7736"/>
                    <a:pt x="6124" y="7713"/>
                    <a:pt x="6041" y="7713"/>
                  </a:cubicBezTo>
                  <a:close/>
                  <a:moveTo>
                    <a:pt x="5102" y="7810"/>
                  </a:moveTo>
                  <a:cubicBezTo>
                    <a:pt x="5034" y="7810"/>
                    <a:pt x="4966" y="7839"/>
                    <a:pt x="4908" y="7896"/>
                  </a:cubicBezTo>
                  <a:cubicBezTo>
                    <a:pt x="4794" y="8010"/>
                    <a:pt x="4794" y="8170"/>
                    <a:pt x="4908" y="8284"/>
                  </a:cubicBezTo>
                  <a:cubicBezTo>
                    <a:pt x="4966" y="8341"/>
                    <a:pt x="5034" y="8370"/>
                    <a:pt x="5102" y="8370"/>
                  </a:cubicBezTo>
                  <a:cubicBezTo>
                    <a:pt x="5171" y="8370"/>
                    <a:pt x="5239" y="8341"/>
                    <a:pt x="5296" y="8284"/>
                  </a:cubicBezTo>
                  <a:cubicBezTo>
                    <a:pt x="5388" y="8170"/>
                    <a:pt x="5411" y="8010"/>
                    <a:pt x="5296" y="7896"/>
                  </a:cubicBezTo>
                  <a:cubicBezTo>
                    <a:pt x="5239" y="7839"/>
                    <a:pt x="5171" y="7810"/>
                    <a:pt x="5102" y="7810"/>
                  </a:cubicBezTo>
                  <a:close/>
                  <a:moveTo>
                    <a:pt x="4161" y="7903"/>
                  </a:moveTo>
                  <a:cubicBezTo>
                    <a:pt x="4099" y="7903"/>
                    <a:pt x="4047" y="7947"/>
                    <a:pt x="3995" y="7964"/>
                  </a:cubicBezTo>
                  <a:cubicBezTo>
                    <a:pt x="3950" y="7987"/>
                    <a:pt x="3950" y="8078"/>
                    <a:pt x="3927" y="8124"/>
                  </a:cubicBezTo>
                  <a:cubicBezTo>
                    <a:pt x="3904" y="8215"/>
                    <a:pt x="3950" y="8261"/>
                    <a:pt x="3973" y="8352"/>
                  </a:cubicBezTo>
                  <a:cubicBezTo>
                    <a:pt x="4041" y="8352"/>
                    <a:pt x="4087" y="8421"/>
                    <a:pt x="4155" y="8421"/>
                  </a:cubicBezTo>
                  <a:cubicBezTo>
                    <a:pt x="4247" y="8421"/>
                    <a:pt x="4292" y="8375"/>
                    <a:pt x="4361" y="8352"/>
                  </a:cubicBezTo>
                  <a:cubicBezTo>
                    <a:pt x="4361" y="8284"/>
                    <a:pt x="4429" y="8261"/>
                    <a:pt x="4429" y="8193"/>
                  </a:cubicBezTo>
                  <a:cubicBezTo>
                    <a:pt x="4429" y="8101"/>
                    <a:pt x="4406" y="8033"/>
                    <a:pt x="4361" y="7987"/>
                  </a:cubicBezTo>
                  <a:cubicBezTo>
                    <a:pt x="4338" y="7942"/>
                    <a:pt x="4269" y="7919"/>
                    <a:pt x="4224" y="7919"/>
                  </a:cubicBezTo>
                  <a:cubicBezTo>
                    <a:pt x="4202" y="7908"/>
                    <a:pt x="4181" y="7903"/>
                    <a:pt x="4161" y="7903"/>
                  </a:cubicBezTo>
                  <a:close/>
                  <a:moveTo>
                    <a:pt x="3233" y="8030"/>
                  </a:moveTo>
                  <a:cubicBezTo>
                    <a:pt x="3166" y="8030"/>
                    <a:pt x="3096" y="8052"/>
                    <a:pt x="3060" y="8101"/>
                  </a:cubicBezTo>
                  <a:cubicBezTo>
                    <a:pt x="2968" y="8170"/>
                    <a:pt x="2968" y="8352"/>
                    <a:pt x="3060" y="8421"/>
                  </a:cubicBezTo>
                  <a:cubicBezTo>
                    <a:pt x="3105" y="8455"/>
                    <a:pt x="3168" y="8472"/>
                    <a:pt x="3228" y="8472"/>
                  </a:cubicBezTo>
                  <a:cubicBezTo>
                    <a:pt x="3288" y="8472"/>
                    <a:pt x="3345" y="8455"/>
                    <a:pt x="3379" y="8421"/>
                  </a:cubicBezTo>
                  <a:cubicBezTo>
                    <a:pt x="3470" y="8330"/>
                    <a:pt x="3448" y="8147"/>
                    <a:pt x="3379" y="8078"/>
                  </a:cubicBezTo>
                  <a:cubicBezTo>
                    <a:pt x="3347" y="8047"/>
                    <a:pt x="3291" y="8030"/>
                    <a:pt x="3233" y="8030"/>
                  </a:cubicBezTo>
                  <a:close/>
                  <a:moveTo>
                    <a:pt x="2272" y="8147"/>
                  </a:moveTo>
                  <a:cubicBezTo>
                    <a:pt x="2221" y="8147"/>
                    <a:pt x="2169" y="8170"/>
                    <a:pt x="2124" y="8215"/>
                  </a:cubicBezTo>
                  <a:cubicBezTo>
                    <a:pt x="2055" y="8284"/>
                    <a:pt x="2032" y="8398"/>
                    <a:pt x="2124" y="8489"/>
                  </a:cubicBezTo>
                  <a:cubicBezTo>
                    <a:pt x="2169" y="8535"/>
                    <a:pt x="2221" y="8558"/>
                    <a:pt x="2272" y="8558"/>
                  </a:cubicBezTo>
                  <a:cubicBezTo>
                    <a:pt x="2323" y="8558"/>
                    <a:pt x="2375" y="8535"/>
                    <a:pt x="2420" y="8489"/>
                  </a:cubicBezTo>
                  <a:cubicBezTo>
                    <a:pt x="2512" y="8398"/>
                    <a:pt x="2512" y="8284"/>
                    <a:pt x="2420" y="8215"/>
                  </a:cubicBezTo>
                  <a:cubicBezTo>
                    <a:pt x="2375" y="8170"/>
                    <a:pt x="2323" y="8147"/>
                    <a:pt x="2272" y="8147"/>
                  </a:cubicBezTo>
                  <a:close/>
                  <a:moveTo>
                    <a:pt x="1348" y="8238"/>
                  </a:moveTo>
                  <a:cubicBezTo>
                    <a:pt x="1313" y="8238"/>
                    <a:pt x="1279" y="8261"/>
                    <a:pt x="1234" y="8307"/>
                  </a:cubicBezTo>
                  <a:cubicBezTo>
                    <a:pt x="1142" y="8375"/>
                    <a:pt x="1142" y="8444"/>
                    <a:pt x="1234" y="8535"/>
                  </a:cubicBezTo>
                  <a:cubicBezTo>
                    <a:pt x="1270" y="8584"/>
                    <a:pt x="1307" y="8607"/>
                    <a:pt x="1347" y="8607"/>
                  </a:cubicBezTo>
                  <a:cubicBezTo>
                    <a:pt x="1382" y="8607"/>
                    <a:pt x="1419" y="8590"/>
                    <a:pt x="1462" y="8558"/>
                  </a:cubicBezTo>
                  <a:cubicBezTo>
                    <a:pt x="1553" y="8444"/>
                    <a:pt x="1553" y="8398"/>
                    <a:pt x="1462" y="8307"/>
                  </a:cubicBezTo>
                  <a:cubicBezTo>
                    <a:pt x="1416" y="8261"/>
                    <a:pt x="1382" y="8238"/>
                    <a:pt x="1348" y="8238"/>
                  </a:cubicBezTo>
                  <a:close/>
                  <a:moveTo>
                    <a:pt x="378" y="8330"/>
                  </a:moveTo>
                  <a:cubicBezTo>
                    <a:pt x="349" y="8330"/>
                    <a:pt x="321" y="8352"/>
                    <a:pt x="275" y="8398"/>
                  </a:cubicBezTo>
                  <a:cubicBezTo>
                    <a:pt x="184" y="8489"/>
                    <a:pt x="184" y="8512"/>
                    <a:pt x="275" y="8581"/>
                  </a:cubicBezTo>
                  <a:cubicBezTo>
                    <a:pt x="321" y="8626"/>
                    <a:pt x="343" y="8649"/>
                    <a:pt x="366" y="8649"/>
                  </a:cubicBezTo>
                  <a:cubicBezTo>
                    <a:pt x="389" y="8649"/>
                    <a:pt x="412" y="8626"/>
                    <a:pt x="458" y="8581"/>
                  </a:cubicBezTo>
                  <a:cubicBezTo>
                    <a:pt x="549" y="8512"/>
                    <a:pt x="549" y="8489"/>
                    <a:pt x="480" y="8398"/>
                  </a:cubicBezTo>
                  <a:cubicBezTo>
                    <a:pt x="435" y="8352"/>
                    <a:pt x="406" y="8330"/>
                    <a:pt x="378" y="8330"/>
                  </a:cubicBezTo>
                  <a:close/>
                  <a:moveTo>
                    <a:pt x="7061" y="8568"/>
                  </a:moveTo>
                  <a:cubicBezTo>
                    <a:pt x="6996" y="8568"/>
                    <a:pt x="6934" y="8586"/>
                    <a:pt x="6894" y="8626"/>
                  </a:cubicBezTo>
                  <a:cubicBezTo>
                    <a:pt x="6780" y="8718"/>
                    <a:pt x="6734" y="8923"/>
                    <a:pt x="6803" y="9037"/>
                  </a:cubicBezTo>
                  <a:cubicBezTo>
                    <a:pt x="6816" y="9064"/>
                    <a:pt x="6838" y="9075"/>
                    <a:pt x="6862" y="9075"/>
                  </a:cubicBezTo>
                  <a:cubicBezTo>
                    <a:pt x="6879" y="9075"/>
                    <a:pt x="6898" y="9069"/>
                    <a:pt x="6917" y="9060"/>
                  </a:cubicBezTo>
                  <a:cubicBezTo>
                    <a:pt x="7008" y="9014"/>
                    <a:pt x="7077" y="8969"/>
                    <a:pt x="7145" y="8923"/>
                  </a:cubicBezTo>
                  <a:cubicBezTo>
                    <a:pt x="7191" y="8900"/>
                    <a:pt x="7237" y="8877"/>
                    <a:pt x="7305" y="8832"/>
                  </a:cubicBezTo>
                  <a:cubicBezTo>
                    <a:pt x="7328" y="8809"/>
                    <a:pt x="7351" y="8809"/>
                    <a:pt x="7351" y="8786"/>
                  </a:cubicBezTo>
                  <a:cubicBezTo>
                    <a:pt x="7374" y="8763"/>
                    <a:pt x="7351" y="8740"/>
                    <a:pt x="7328" y="8695"/>
                  </a:cubicBezTo>
                  <a:cubicBezTo>
                    <a:pt x="7305" y="8695"/>
                    <a:pt x="7305" y="8672"/>
                    <a:pt x="7282" y="8649"/>
                  </a:cubicBezTo>
                  <a:cubicBezTo>
                    <a:pt x="7231" y="8598"/>
                    <a:pt x="7144" y="8568"/>
                    <a:pt x="7061" y="8568"/>
                  </a:cubicBezTo>
                  <a:close/>
                  <a:moveTo>
                    <a:pt x="6106" y="8667"/>
                  </a:moveTo>
                  <a:cubicBezTo>
                    <a:pt x="6037" y="8667"/>
                    <a:pt x="5995" y="8724"/>
                    <a:pt x="5936" y="8763"/>
                  </a:cubicBezTo>
                  <a:cubicBezTo>
                    <a:pt x="5890" y="8809"/>
                    <a:pt x="5867" y="8877"/>
                    <a:pt x="5867" y="8946"/>
                  </a:cubicBezTo>
                  <a:cubicBezTo>
                    <a:pt x="5844" y="9037"/>
                    <a:pt x="5913" y="9083"/>
                    <a:pt x="5958" y="9151"/>
                  </a:cubicBezTo>
                  <a:cubicBezTo>
                    <a:pt x="6004" y="9220"/>
                    <a:pt x="6073" y="9220"/>
                    <a:pt x="6164" y="9220"/>
                  </a:cubicBezTo>
                  <a:cubicBezTo>
                    <a:pt x="6232" y="9220"/>
                    <a:pt x="6278" y="9174"/>
                    <a:pt x="6346" y="9128"/>
                  </a:cubicBezTo>
                  <a:cubicBezTo>
                    <a:pt x="6392" y="9083"/>
                    <a:pt x="6415" y="9014"/>
                    <a:pt x="6415" y="8946"/>
                  </a:cubicBezTo>
                  <a:cubicBezTo>
                    <a:pt x="6415" y="8855"/>
                    <a:pt x="6392" y="8809"/>
                    <a:pt x="6324" y="8740"/>
                  </a:cubicBezTo>
                  <a:cubicBezTo>
                    <a:pt x="6278" y="8672"/>
                    <a:pt x="6209" y="8672"/>
                    <a:pt x="6141" y="8672"/>
                  </a:cubicBezTo>
                  <a:cubicBezTo>
                    <a:pt x="6129" y="8669"/>
                    <a:pt x="6117" y="8667"/>
                    <a:pt x="6106" y="8667"/>
                  </a:cubicBezTo>
                  <a:close/>
                  <a:moveTo>
                    <a:pt x="5182" y="8763"/>
                  </a:moveTo>
                  <a:cubicBezTo>
                    <a:pt x="5137" y="8763"/>
                    <a:pt x="5068" y="8809"/>
                    <a:pt x="5000" y="8855"/>
                  </a:cubicBezTo>
                  <a:cubicBezTo>
                    <a:pt x="4931" y="8877"/>
                    <a:pt x="4931" y="8969"/>
                    <a:pt x="4931" y="9037"/>
                  </a:cubicBezTo>
                  <a:cubicBezTo>
                    <a:pt x="4908" y="9083"/>
                    <a:pt x="4954" y="9151"/>
                    <a:pt x="5000" y="9220"/>
                  </a:cubicBezTo>
                  <a:cubicBezTo>
                    <a:pt x="5023" y="9288"/>
                    <a:pt x="5114" y="9288"/>
                    <a:pt x="5182" y="9311"/>
                  </a:cubicBezTo>
                  <a:cubicBezTo>
                    <a:pt x="5251" y="9311"/>
                    <a:pt x="5319" y="9265"/>
                    <a:pt x="5365" y="9243"/>
                  </a:cubicBezTo>
                  <a:cubicBezTo>
                    <a:pt x="5433" y="9197"/>
                    <a:pt x="5456" y="9106"/>
                    <a:pt x="5456" y="9037"/>
                  </a:cubicBezTo>
                  <a:cubicBezTo>
                    <a:pt x="5479" y="8991"/>
                    <a:pt x="5411" y="8923"/>
                    <a:pt x="5388" y="8855"/>
                  </a:cubicBezTo>
                  <a:cubicBezTo>
                    <a:pt x="5319" y="8809"/>
                    <a:pt x="5251" y="8763"/>
                    <a:pt x="5182" y="8763"/>
                  </a:cubicBezTo>
                  <a:close/>
                  <a:moveTo>
                    <a:pt x="4238" y="8883"/>
                  </a:moveTo>
                  <a:cubicBezTo>
                    <a:pt x="4184" y="8883"/>
                    <a:pt x="4132" y="8912"/>
                    <a:pt x="4087" y="8969"/>
                  </a:cubicBezTo>
                  <a:cubicBezTo>
                    <a:pt x="3973" y="9083"/>
                    <a:pt x="3973" y="9197"/>
                    <a:pt x="4087" y="9288"/>
                  </a:cubicBezTo>
                  <a:cubicBezTo>
                    <a:pt x="4132" y="9345"/>
                    <a:pt x="4184" y="9374"/>
                    <a:pt x="4238" y="9374"/>
                  </a:cubicBezTo>
                  <a:cubicBezTo>
                    <a:pt x="4292" y="9374"/>
                    <a:pt x="4349" y="9345"/>
                    <a:pt x="4406" y="9288"/>
                  </a:cubicBezTo>
                  <a:cubicBezTo>
                    <a:pt x="4520" y="9197"/>
                    <a:pt x="4520" y="9083"/>
                    <a:pt x="4406" y="8969"/>
                  </a:cubicBezTo>
                  <a:cubicBezTo>
                    <a:pt x="4349" y="8912"/>
                    <a:pt x="4292" y="8883"/>
                    <a:pt x="4238" y="8883"/>
                  </a:cubicBezTo>
                  <a:close/>
                  <a:moveTo>
                    <a:pt x="3311" y="8991"/>
                  </a:moveTo>
                  <a:cubicBezTo>
                    <a:pt x="3265" y="8991"/>
                    <a:pt x="3197" y="8991"/>
                    <a:pt x="3151" y="9037"/>
                  </a:cubicBezTo>
                  <a:cubicBezTo>
                    <a:pt x="3128" y="9083"/>
                    <a:pt x="3105" y="9128"/>
                    <a:pt x="3082" y="9197"/>
                  </a:cubicBezTo>
                  <a:cubicBezTo>
                    <a:pt x="3082" y="9265"/>
                    <a:pt x="3151" y="9311"/>
                    <a:pt x="3151" y="9380"/>
                  </a:cubicBezTo>
                  <a:cubicBezTo>
                    <a:pt x="3210" y="9380"/>
                    <a:pt x="3252" y="9430"/>
                    <a:pt x="3305" y="9430"/>
                  </a:cubicBezTo>
                  <a:cubicBezTo>
                    <a:pt x="3314" y="9430"/>
                    <a:pt x="3324" y="9428"/>
                    <a:pt x="3333" y="9425"/>
                  </a:cubicBezTo>
                  <a:cubicBezTo>
                    <a:pt x="3402" y="9425"/>
                    <a:pt x="3425" y="9380"/>
                    <a:pt x="3493" y="9357"/>
                  </a:cubicBezTo>
                  <a:cubicBezTo>
                    <a:pt x="3493" y="9311"/>
                    <a:pt x="3562" y="9265"/>
                    <a:pt x="3539" y="9197"/>
                  </a:cubicBezTo>
                  <a:cubicBezTo>
                    <a:pt x="3516" y="9128"/>
                    <a:pt x="3516" y="9060"/>
                    <a:pt x="3470" y="9037"/>
                  </a:cubicBezTo>
                  <a:cubicBezTo>
                    <a:pt x="3448" y="8991"/>
                    <a:pt x="3379" y="8991"/>
                    <a:pt x="3311" y="8991"/>
                  </a:cubicBezTo>
                  <a:close/>
                  <a:moveTo>
                    <a:pt x="2341" y="9077"/>
                  </a:moveTo>
                  <a:cubicBezTo>
                    <a:pt x="2289" y="9077"/>
                    <a:pt x="2238" y="9094"/>
                    <a:pt x="2192" y="9128"/>
                  </a:cubicBezTo>
                  <a:cubicBezTo>
                    <a:pt x="2124" y="9220"/>
                    <a:pt x="2124" y="9357"/>
                    <a:pt x="2192" y="9425"/>
                  </a:cubicBezTo>
                  <a:cubicBezTo>
                    <a:pt x="2238" y="9459"/>
                    <a:pt x="2295" y="9477"/>
                    <a:pt x="2349" y="9477"/>
                  </a:cubicBezTo>
                  <a:cubicBezTo>
                    <a:pt x="2403" y="9477"/>
                    <a:pt x="2455" y="9459"/>
                    <a:pt x="2489" y="9425"/>
                  </a:cubicBezTo>
                  <a:cubicBezTo>
                    <a:pt x="2557" y="9334"/>
                    <a:pt x="2557" y="9197"/>
                    <a:pt x="2489" y="9128"/>
                  </a:cubicBezTo>
                  <a:cubicBezTo>
                    <a:pt x="2443" y="9094"/>
                    <a:pt x="2392" y="9077"/>
                    <a:pt x="2341" y="9077"/>
                  </a:cubicBezTo>
                  <a:close/>
                  <a:moveTo>
                    <a:pt x="1407" y="9211"/>
                  </a:moveTo>
                  <a:cubicBezTo>
                    <a:pt x="1357" y="9211"/>
                    <a:pt x="1304" y="9228"/>
                    <a:pt x="1279" y="9265"/>
                  </a:cubicBezTo>
                  <a:cubicBezTo>
                    <a:pt x="1234" y="9311"/>
                    <a:pt x="1234" y="9448"/>
                    <a:pt x="1279" y="9494"/>
                  </a:cubicBezTo>
                  <a:cubicBezTo>
                    <a:pt x="1302" y="9516"/>
                    <a:pt x="1348" y="9528"/>
                    <a:pt x="1393" y="9528"/>
                  </a:cubicBezTo>
                  <a:cubicBezTo>
                    <a:pt x="1439" y="9528"/>
                    <a:pt x="1485" y="9516"/>
                    <a:pt x="1507" y="9494"/>
                  </a:cubicBezTo>
                  <a:cubicBezTo>
                    <a:pt x="1576" y="9425"/>
                    <a:pt x="1553" y="9288"/>
                    <a:pt x="1507" y="9243"/>
                  </a:cubicBezTo>
                  <a:cubicBezTo>
                    <a:pt x="1487" y="9222"/>
                    <a:pt x="1448" y="9211"/>
                    <a:pt x="1407" y="9211"/>
                  </a:cubicBezTo>
                  <a:close/>
                  <a:moveTo>
                    <a:pt x="477" y="9285"/>
                  </a:moveTo>
                  <a:cubicBezTo>
                    <a:pt x="457" y="9285"/>
                    <a:pt x="438" y="9298"/>
                    <a:pt x="412" y="9311"/>
                  </a:cubicBezTo>
                  <a:cubicBezTo>
                    <a:pt x="389" y="9334"/>
                    <a:pt x="366" y="9357"/>
                    <a:pt x="366" y="9357"/>
                  </a:cubicBezTo>
                  <a:cubicBezTo>
                    <a:pt x="321" y="9402"/>
                    <a:pt x="298" y="9425"/>
                    <a:pt x="343" y="9471"/>
                  </a:cubicBezTo>
                  <a:cubicBezTo>
                    <a:pt x="366" y="9471"/>
                    <a:pt x="389" y="9494"/>
                    <a:pt x="389" y="9516"/>
                  </a:cubicBezTo>
                  <a:cubicBezTo>
                    <a:pt x="446" y="9562"/>
                    <a:pt x="475" y="9585"/>
                    <a:pt x="500" y="9585"/>
                  </a:cubicBezTo>
                  <a:cubicBezTo>
                    <a:pt x="526" y="9585"/>
                    <a:pt x="549" y="9562"/>
                    <a:pt x="594" y="9516"/>
                  </a:cubicBezTo>
                  <a:cubicBezTo>
                    <a:pt x="640" y="9448"/>
                    <a:pt x="640" y="9425"/>
                    <a:pt x="594" y="9380"/>
                  </a:cubicBezTo>
                  <a:cubicBezTo>
                    <a:pt x="572" y="9357"/>
                    <a:pt x="549" y="9334"/>
                    <a:pt x="526" y="9311"/>
                  </a:cubicBezTo>
                  <a:cubicBezTo>
                    <a:pt x="507" y="9292"/>
                    <a:pt x="491" y="9285"/>
                    <a:pt x="477" y="9285"/>
                  </a:cubicBezTo>
                  <a:close/>
                  <a:moveTo>
                    <a:pt x="5292" y="9736"/>
                  </a:moveTo>
                  <a:cubicBezTo>
                    <a:pt x="5226" y="9736"/>
                    <a:pt x="5164" y="9757"/>
                    <a:pt x="5114" y="9790"/>
                  </a:cubicBezTo>
                  <a:cubicBezTo>
                    <a:pt x="5068" y="9813"/>
                    <a:pt x="5068" y="9859"/>
                    <a:pt x="5045" y="9905"/>
                  </a:cubicBezTo>
                  <a:cubicBezTo>
                    <a:pt x="5045" y="9905"/>
                    <a:pt x="5045" y="9927"/>
                    <a:pt x="5045" y="9927"/>
                  </a:cubicBezTo>
                  <a:lnTo>
                    <a:pt x="5068" y="9927"/>
                  </a:lnTo>
                  <a:cubicBezTo>
                    <a:pt x="5160" y="9882"/>
                    <a:pt x="5274" y="9836"/>
                    <a:pt x="5388" y="9790"/>
                  </a:cubicBezTo>
                  <a:cubicBezTo>
                    <a:pt x="5388" y="9790"/>
                    <a:pt x="5388" y="9768"/>
                    <a:pt x="5388" y="9768"/>
                  </a:cubicBezTo>
                  <a:cubicBezTo>
                    <a:pt x="5388" y="9768"/>
                    <a:pt x="5388" y="9745"/>
                    <a:pt x="5365" y="9745"/>
                  </a:cubicBezTo>
                  <a:cubicBezTo>
                    <a:pt x="5340" y="9739"/>
                    <a:pt x="5316" y="9736"/>
                    <a:pt x="5292" y="9736"/>
                  </a:cubicBezTo>
                  <a:close/>
                  <a:moveTo>
                    <a:pt x="4315" y="9836"/>
                  </a:moveTo>
                  <a:cubicBezTo>
                    <a:pt x="4247" y="9836"/>
                    <a:pt x="4155" y="9859"/>
                    <a:pt x="4110" y="9927"/>
                  </a:cubicBezTo>
                  <a:cubicBezTo>
                    <a:pt x="4087" y="10019"/>
                    <a:pt x="4064" y="10087"/>
                    <a:pt x="4132" y="10178"/>
                  </a:cubicBezTo>
                  <a:cubicBezTo>
                    <a:pt x="4132" y="10178"/>
                    <a:pt x="4132" y="10189"/>
                    <a:pt x="4139" y="10189"/>
                  </a:cubicBezTo>
                  <a:cubicBezTo>
                    <a:pt x="4143" y="10189"/>
                    <a:pt x="4148" y="10186"/>
                    <a:pt x="4155" y="10178"/>
                  </a:cubicBezTo>
                  <a:cubicBezTo>
                    <a:pt x="4269" y="10178"/>
                    <a:pt x="4383" y="10110"/>
                    <a:pt x="4498" y="10110"/>
                  </a:cubicBezTo>
                  <a:cubicBezTo>
                    <a:pt x="4520" y="10110"/>
                    <a:pt x="4543" y="10087"/>
                    <a:pt x="4543" y="10041"/>
                  </a:cubicBezTo>
                  <a:cubicBezTo>
                    <a:pt x="4543" y="9996"/>
                    <a:pt x="4520" y="9973"/>
                    <a:pt x="4520" y="9950"/>
                  </a:cubicBezTo>
                  <a:cubicBezTo>
                    <a:pt x="4475" y="9859"/>
                    <a:pt x="4406" y="9836"/>
                    <a:pt x="4315" y="9836"/>
                  </a:cubicBezTo>
                  <a:close/>
                  <a:moveTo>
                    <a:pt x="1416" y="10156"/>
                  </a:moveTo>
                  <a:cubicBezTo>
                    <a:pt x="1416" y="10156"/>
                    <a:pt x="1416" y="10178"/>
                    <a:pt x="1416" y="10178"/>
                  </a:cubicBezTo>
                  <a:cubicBezTo>
                    <a:pt x="1416" y="10201"/>
                    <a:pt x="1416" y="10201"/>
                    <a:pt x="1416" y="10201"/>
                  </a:cubicBezTo>
                  <a:cubicBezTo>
                    <a:pt x="1485" y="10224"/>
                    <a:pt x="1530" y="10247"/>
                    <a:pt x="1576" y="10270"/>
                  </a:cubicBezTo>
                  <a:cubicBezTo>
                    <a:pt x="1599" y="10270"/>
                    <a:pt x="1622" y="10247"/>
                    <a:pt x="1644" y="10247"/>
                  </a:cubicBezTo>
                  <a:cubicBezTo>
                    <a:pt x="1644" y="10247"/>
                    <a:pt x="1622" y="10224"/>
                    <a:pt x="1622" y="10201"/>
                  </a:cubicBezTo>
                  <a:cubicBezTo>
                    <a:pt x="1599" y="10201"/>
                    <a:pt x="1576" y="10178"/>
                    <a:pt x="1530" y="10156"/>
                  </a:cubicBezTo>
                  <a:close/>
                  <a:moveTo>
                    <a:pt x="3402" y="9924"/>
                  </a:moveTo>
                  <a:cubicBezTo>
                    <a:pt x="3347" y="9924"/>
                    <a:pt x="3291" y="9947"/>
                    <a:pt x="3242" y="9996"/>
                  </a:cubicBezTo>
                  <a:cubicBezTo>
                    <a:pt x="3151" y="10087"/>
                    <a:pt x="3151" y="10178"/>
                    <a:pt x="3242" y="10270"/>
                  </a:cubicBezTo>
                  <a:cubicBezTo>
                    <a:pt x="3288" y="10315"/>
                    <a:pt x="3339" y="10338"/>
                    <a:pt x="3391" y="10338"/>
                  </a:cubicBezTo>
                  <a:cubicBezTo>
                    <a:pt x="3442" y="10338"/>
                    <a:pt x="3493" y="10315"/>
                    <a:pt x="3539" y="10270"/>
                  </a:cubicBezTo>
                  <a:cubicBezTo>
                    <a:pt x="3630" y="10178"/>
                    <a:pt x="3607" y="10064"/>
                    <a:pt x="3539" y="9973"/>
                  </a:cubicBezTo>
                  <a:cubicBezTo>
                    <a:pt x="3497" y="9941"/>
                    <a:pt x="3449" y="9924"/>
                    <a:pt x="3402" y="9924"/>
                  </a:cubicBezTo>
                  <a:close/>
                  <a:moveTo>
                    <a:pt x="2435" y="10041"/>
                  </a:moveTo>
                  <a:cubicBezTo>
                    <a:pt x="2398" y="10041"/>
                    <a:pt x="2363" y="10064"/>
                    <a:pt x="2329" y="10110"/>
                  </a:cubicBezTo>
                  <a:cubicBezTo>
                    <a:pt x="2238" y="10178"/>
                    <a:pt x="2238" y="10270"/>
                    <a:pt x="2306" y="10338"/>
                  </a:cubicBezTo>
                  <a:cubicBezTo>
                    <a:pt x="2341" y="10372"/>
                    <a:pt x="2386" y="10390"/>
                    <a:pt x="2432" y="10390"/>
                  </a:cubicBezTo>
                  <a:cubicBezTo>
                    <a:pt x="2478" y="10390"/>
                    <a:pt x="2523" y="10372"/>
                    <a:pt x="2557" y="10338"/>
                  </a:cubicBezTo>
                  <a:cubicBezTo>
                    <a:pt x="2649" y="10247"/>
                    <a:pt x="2649" y="10178"/>
                    <a:pt x="2557" y="10110"/>
                  </a:cubicBezTo>
                  <a:cubicBezTo>
                    <a:pt x="2512" y="10064"/>
                    <a:pt x="2472" y="10041"/>
                    <a:pt x="2435" y="1004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5"/>
            <p:cNvSpPr/>
            <p:nvPr/>
          </p:nvSpPr>
          <p:spPr>
            <a:xfrm>
              <a:off x="1172250" y="3179550"/>
              <a:ext cx="299600" cy="273425"/>
            </a:xfrm>
            <a:custGeom>
              <a:avLst/>
              <a:gdLst/>
              <a:ahLst/>
              <a:cxnLst/>
              <a:rect l="l" t="t" r="r" b="b"/>
              <a:pathLst>
                <a:path w="11984" h="10937" extrusionOk="0">
                  <a:moveTo>
                    <a:pt x="6619" y="414"/>
                  </a:moveTo>
                  <a:cubicBezTo>
                    <a:pt x="7647" y="414"/>
                    <a:pt x="8765" y="984"/>
                    <a:pt x="9861" y="2080"/>
                  </a:cubicBezTo>
                  <a:cubicBezTo>
                    <a:pt x="10979" y="3198"/>
                    <a:pt x="11572" y="4362"/>
                    <a:pt x="11527" y="5412"/>
                  </a:cubicBezTo>
                  <a:cubicBezTo>
                    <a:pt x="11504" y="6234"/>
                    <a:pt x="11116" y="7010"/>
                    <a:pt x="10340" y="7718"/>
                  </a:cubicBezTo>
                  <a:cubicBezTo>
                    <a:pt x="8524" y="9341"/>
                    <a:pt x="5973" y="10522"/>
                    <a:pt x="4064" y="10522"/>
                  </a:cubicBezTo>
                  <a:cubicBezTo>
                    <a:pt x="3262" y="10522"/>
                    <a:pt x="2573" y="10314"/>
                    <a:pt x="2100" y="9841"/>
                  </a:cubicBezTo>
                  <a:cubicBezTo>
                    <a:pt x="502" y="8243"/>
                    <a:pt x="1917" y="4180"/>
                    <a:pt x="4246" y="1601"/>
                  </a:cubicBezTo>
                  <a:cubicBezTo>
                    <a:pt x="4930" y="847"/>
                    <a:pt x="5706" y="437"/>
                    <a:pt x="6551" y="414"/>
                  </a:cubicBezTo>
                  <a:close/>
                  <a:moveTo>
                    <a:pt x="6651" y="0"/>
                  </a:moveTo>
                  <a:cubicBezTo>
                    <a:pt x="6610" y="0"/>
                    <a:pt x="6569" y="1"/>
                    <a:pt x="6528" y="3"/>
                  </a:cubicBezTo>
                  <a:cubicBezTo>
                    <a:pt x="5569" y="26"/>
                    <a:pt x="4702" y="459"/>
                    <a:pt x="3926" y="1327"/>
                  </a:cubicBezTo>
                  <a:cubicBezTo>
                    <a:pt x="1484" y="4043"/>
                    <a:pt x="0" y="8334"/>
                    <a:pt x="1803" y="10137"/>
                  </a:cubicBezTo>
                  <a:cubicBezTo>
                    <a:pt x="2374" y="10708"/>
                    <a:pt x="3150" y="10936"/>
                    <a:pt x="4063" y="10936"/>
                  </a:cubicBezTo>
                  <a:cubicBezTo>
                    <a:pt x="6117" y="10936"/>
                    <a:pt x="8742" y="9726"/>
                    <a:pt x="10614" y="8015"/>
                  </a:cubicBezTo>
                  <a:cubicBezTo>
                    <a:pt x="11481" y="7261"/>
                    <a:pt x="11938" y="6371"/>
                    <a:pt x="11960" y="5412"/>
                  </a:cubicBezTo>
                  <a:cubicBezTo>
                    <a:pt x="11983" y="4248"/>
                    <a:pt x="11367" y="2993"/>
                    <a:pt x="10157" y="1783"/>
                  </a:cubicBezTo>
                  <a:cubicBezTo>
                    <a:pt x="8989" y="615"/>
                    <a:pt x="7800" y="0"/>
                    <a:pt x="6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5"/>
            <p:cNvSpPr/>
            <p:nvPr/>
          </p:nvSpPr>
          <p:spPr>
            <a:xfrm>
              <a:off x="1313175" y="3179550"/>
              <a:ext cx="162675" cy="157000"/>
            </a:xfrm>
            <a:custGeom>
              <a:avLst/>
              <a:gdLst/>
              <a:ahLst/>
              <a:cxnLst/>
              <a:rect l="l" t="t" r="r" b="b"/>
              <a:pathLst>
                <a:path w="6507" h="6280" extrusionOk="0">
                  <a:moveTo>
                    <a:pt x="982" y="414"/>
                  </a:moveTo>
                  <a:cubicBezTo>
                    <a:pt x="2010" y="414"/>
                    <a:pt x="3128" y="984"/>
                    <a:pt x="4224" y="2080"/>
                  </a:cubicBezTo>
                  <a:cubicBezTo>
                    <a:pt x="5342" y="3198"/>
                    <a:pt x="5913" y="4317"/>
                    <a:pt x="5890" y="5367"/>
                  </a:cubicBezTo>
                  <a:lnTo>
                    <a:pt x="5662" y="5093"/>
                  </a:lnTo>
                  <a:cubicBezTo>
                    <a:pt x="5616" y="5047"/>
                    <a:pt x="5570" y="5024"/>
                    <a:pt x="5502" y="5024"/>
                  </a:cubicBezTo>
                  <a:cubicBezTo>
                    <a:pt x="5456" y="5024"/>
                    <a:pt x="5388" y="5047"/>
                    <a:pt x="5365" y="5093"/>
                  </a:cubicBezTo>
                  <a:lnTo>
                    <a:pt x="4817" y="5664"/>
                  </a:lnTo>
                  <a:lnTo>
                    <a:pt x="4497" y="4705"/>
                  </a:lnTo>
                  <a:cubicBezTo>
                    <a:pt x="4475" y="4636"/>
                    <a:pt x="4452" y="4591"/>
                    <a:pt x="4383" y="4568"/>
                  </a:cubicBezTo>
                  <a:cubicBezTo>
                    <a:pt x="4361" y="4545"/>
                    <a:pt x="4338" y="4545"/>
                    <a:pt x="4292" y="4545"/>
                  </a:cubicBezTo>
                  <a:cubicBezTo>
                    <a:pt x="4269" y="4545"/>
                    <a:pt x="4246" y="4545"/>
                    <a:pt x="4201" y="4568"/>
                  </a:cubicBezTo>
                  <a:lnTo>
                    <a:pt x="3379" y="4956"/>
                  </a:lnTo>
                  <a:lnTo>
                    <a:pt x="3447" y="4066"/>
                  </a:lnTo>
                  <a:cubicBezTo>
                    <a:pt x="3447" y="3997"/>
                    <a:pt x="3425" y="3929"/>
                    <a:pt x="3379" y="3883"/>
                  </a:cubicBezTo>
                  <a:cubicBezTo>
                    <a:pt x="3352" y="3856"/>
                    <a:pt x="3318" y="3845"/>
                    <a:pt x="3280" y="3845"/>
                  </a:cubicBezTo>
                  <a:cubicBezTo>
                    <a:pt x="3253" y="3845"/>
                    <a:pt x="3225" y="3851"/>
                    <a:pt x="3196" y="3860"/>
                  </a:cubicBezTo>
                  <a:lnTo>
                    <a:pt x="2215" y="4111"/>
                  </a:lnTo>
                  <a:lnTo>
                    <a:pt x="2215" y="4111"/>
                  </a:lnTo>
                  <a:lnTo>
                    <a:pt x="2466" y="3130"/>
                  </a:lnTo>
                  <a:cubicBezTo>
                    <a:pt x="2489" y="3061"/>
                    <a:pt x="2466" y="2993"/>
                    <a:pt x="2420" y="2924"/>
                  </a:cubicBezTo>
                  <a:cubicBezTo>
                    <a:pt x="2375" y="2879"/>
                    <a:pt x="2306" y="2856"/>
                    <a:pt x="2238" y="2856"/>
                  </a:cubicBezTo>
                  <a:lnTo>
                    <a:pt x="1348" y="2924"/>
                  </a:lnTo>
                  <a:lnTo>
                    <a:pt x="1736" y="2103"/>
                  </a:lnTo>
                  <a:cubicBezTo>
                    <a:pt x="1781" y="2034"/>
                    <a:pt x="1781" y="1989"/>
                    <a:pt x="1758" y="1920"/>
                  </a:cubicBezTo>
                  <a:cubicBezTo>
                    <a:pt x="1713" y="1875"/>
                    <a:pt x="1667" y="1829"/>
                    <a:pt x="1621" y="1806"/>
                  </a:cubicBezTo>
                  <a:lnTo>
                    <a:pt x="640" y="1509"/>
                  </a:lnTo>
                  <a:lnTo>
                    <a:pt x="1211" y="962"/>
                  </a:lnTo>
                  <a:cubicBezTo>
                    <a:pt x="1256" y="916"/>
                    <a:pt x="1279" y="870"/>
                    <a:pt x="1279" y="802"/>
                  </a:cubicBezTo>
                  <a:cubicBezTo>
                    <a:pt x="1279" y="733"/>
                    <a:pt x="1256" y="688"/>
                    <a:pt x="1211" y="642"/>
                  </a:cubicBezTo>
                  <a:lnTo>
                    <a:pt x="960" y="414"/>
                  </a:lnTo>
                  <a:close/>
                  <a:moveTo>
                    <a:pt x="985" y="1"/>
                  </a:moveTo>
                  <a:cubicBezTo>
                    <a:pt x="800" y="1"/>
                    <a:pt x="616" y="17"/>
                    <a:pt x="435" y="49"/>
                  </a:cubicBezTo>
                  <a:cubicBezTo>
                    <a:pt x="343" y="71"/>
                    <a:pt x="275" y="117"/>
                    <a:pt x="252" y="185"/>
                  </a:cubicBezTo>
                  <a:cubicBezTo>
                    <a:pt x="229" y="277"/>
                    <a:pt x="252" y="345"/>
                    <a:pt x="320" y="414"/>
                  </a:cubicBezTo>
                  <a:lnTo>
                    <a:pt x="754" y="802"/>
                  </a:lnTo>
                  <a:lnTo>
                    <a:pt x="92" y="1441"/>
                  </a:lnTo>
                  <a:cubicBezTo>
                    <a:pt x="24" y="1487"/>
                    <a:pt x="1" y="1578"/>
                    <a:pt x="24" y="1646"/>
                  </a:cubicBezTo>
                  <a:cubicBezTo>
                    <a:pt x="47" y="1715"/>
                    <a:pt x="92" y="1783"/>
                    <a:pt x="161" y="1806"/>
                  </a:cubicBezTo>
                  <a:lnTo>
                    <a:pt x="1256" y="2148"/>
                  </a:lnTo>
                  <a:lnTo>
                    <a:pt x="823" y="3084"/>
                  </a:lnTo>
                  <a:cubicBezTo>
                    <a:pt x="777" y="3153"/>
                    <a:pt x="777" y="3221"/>
                    <a:pt x="823" y="3290"/>
                  </a:cubicBezTo>
                  <a:cubicBezTo>
                    <a:pt x="868" y="3358"/>
                    <a:pt x="937" y="3381"/>
                    <a:pt x="1028" y="3381"/>
                  </a:cubicBezTo>
                  <a:lnTo>
                    <a:pt x="1987" y="3313"/>
                  </a:lnTo>
                  <a:lnTo>
                    <a:pt x="1713" y="4340"/>
                  </a:lnTo>
                  <a:cubicBezTo>
                    <a:pt x="1690" y="4408"/>
                    <a:pt x="1713" y="4499"/>
                    <a:pt x="1758" y="4545"/>
                  </a:cubicBezTo>
                  <a:cubicBezTo>
                    <a:pt x="1809" y="4579"/>
                    <a:pt x="1859" y="4600"/>
                    <a:pt x="1909" y="4600"/>
                  </a:cubicBezTo>
                  <a:cubicBezTo>
                    <a:pt x="1927" y="4600"/>
                    <a:pt x="1946" y="4597"/>
                    <a:pt x="1964" y="4591"/>
                  </a:cubicBezTo>
                  <a:lnTo>
                    <a:pt x="3014" y="4340"/>
                  </a:lnTo>
                  <a:lnTo>
                    <a:pt x="3014" y="4340"/>
                  </a:lnTo>
                  <a:lnTo>
                    <a:pt x="2923" y="5298"/>
                  </a:lnTo>
                  <a:cubicBezTo>
                    <a:pt x="2923" y="5367"/>
                    <a:pt x="2945" y="5435"/>
                    <a:pt x="3014" y="5481"/>
                  </a:cubicBezTo>
                  <a:cubicBezTo>
                    <a:pt x="3054" y="5508"/>
                    <a:pt x="3094" y="5519"/>
                    <a:pt x="3134" y="5519"/>
                  </a:cubicBezTo>
                  <a:cubicBezTo>
                    <a:pt x="3163" y="5519"/>
                    <a:pt x="3191" y="5513"/>
                    <a:pt x="3219" y="5504"/>
                  </a:cubicBezTo>
                  <a:lnTo>
                    <a:pt x="4178" y="5047"/>
                  </a:lnTo>
                  <a:lnTo>
                    <a:pt x="4520" y="6143"/>
                  </a:lnTo>
                  <a:cubicBezTo>
                    <a:pt x="4543" y="6211"/>
                    <a:pt x="4589" y="6257"/>
                    <a:pt x="4657" y="6280"/>
                  </a:cubicBezTo>
                  <a:lnTo>
                    <a:pt x="4703" y="6280"/>
                  </a:lnTo>
                  <a:cubicBezTo>
                    <a:pt x="4771" y="6280"/>
                    <a:pt x="4817" y="6257"/>
                    <a:pt x="4863" y="6234"/>
                  </a:cubicBezTo>
                  <a:lnTo>
                    <a:pt x="5502" y="5549"/>
                  </a:lnTo>
                  <a:lnTo>
                    <a:pt x="5913" y="5983"/>
                  </a:lnTo>
                  <a:cubicBezTo>
                    <a:pt x="5947" y="6034"/>
                    <a:pt x="5994" y="6060"/>
                    <a:pt x="6054" y="6060"/>
                  </a:cubicBezTo>
                  <a:cubicBezTo>
                    <a:pt x="6074" y="6060"/>
                    <a:pt x="6095" y="6057"/>
                    <a:pt x="6118" y="6052"/>
                  </a:cubicBezTo>
                  <a:cubicBezTo>
                    <a:pt x="6187" y="6029"/>
                    <a:pt x="6255" y="5960"/>
                    <a:pt x="6255" y="5892"/>
                  </a:cubicBezTo>
                  <a:cubicBezTo>
                    <a:pt x="6506" y="4568"/>
                    <a:pt x="5890" y="3153"/>
                    <a:pt x="4520" y="1783"/>
                  </a:cubicBezTo>
                  <a:cubicBezTo>
                    <a:pt x="3342" y="605"/>
                    <a:pt x="2129"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5"/>
            <p:cNvSpPr/>
            <p:nvPr/>
          </p:nvSpPr>
          <p:spPr>
            <a:xfrm>
              <a:off x="1403350" y="3178950"/>
              <a:ext cx="52525" cy="67450"/>
            </a:xfrm>
            <a:custGeom>
              <a:avLst/>
              <a:gdLst/>
              <a:ahLst/>
              <a:cxnLst/>
              <a:rect l="l" t="t" r="r" b="b"/>
              <a:pathLst>
                <a:path w="2101" h="2698" extrusionOk="0">
                  <a:moveTo>
                    <a:pt x="1860" y="1"/>
                  </a:moveTo>
                  <a:cubicBezTo>
                    <a:pt x="1762" y="1"/>
                    <a:pt x="1687" y="84"/>
                    <a:pt x="1667" y="187"/>
                  </a:cubicBezTo>
                  <a:cubicBezTo>
                    <a:pt x="1484" y="1351"/>
                    <a:pt x="137" y="2287"/>
                    <a:pt x="137" y="2309"/>
                  </a:cubicBezTo>
                  <a:cubicBezTo>
                    <a:pt x="46" y="2378"/>
                    <a:pt x="0" y="2515"/>
                    <a:pt x="69" y="2606"/>
                  </a:cubicBezTo>
                  <a:cubicBezTo>
                    <a:pt x="114" y="2652"/>
                    <a:pt x="183" y="2697"/>
                    <a:pt x="251" y="2697"/>
                  </a:cubicBezTo>
                  <a:cubicBezTo>
                    <a:pt x="297" y="2697"/>
                    <a:pt x="343" y="2675"/>
                    <a:pt x="365" y="2652"/>
                  </a:cubicBezTo>
                  <a:cubicBezTo>
                    <a:pt x="434" y="2606"/>
                    <a:pt x="1872" y="1579"/>
                    <a:pt x="2077" y="232"/>
                  </a:cubicBezTo>
                  <a:cubicBezTo>
                    <a:pt x="2100" y="118"/>
                    <a:pt x="2009" y="27"/>
                    <a:pt x="1895" y="4"/>
                  </a:cubicBezTo>
                  <a:cubicBezTo>
                    <a:pt x="1883" y="2"/>
                    <a:pt x="1871"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5"/>
            <p:cNvSpPr/>
            <p:nvPr/>
          </p:nvSpPr>
          <p:spPr>
            <a:xfrm>
              <a:off x="1309200" y="3305575"/>
              <a:ext cx="35975" cy="35550"/>
            </a:xfrm>
            <a:custGeom>
              <a:avLst/>
              <a:gdLst/>
              <a:ahLst/>
              <a:cxnLst/>
              <a:rect l="l" t="t" r="r" b="b"/>
              <a:pathLst>
                <a:path w="1439" h="1422" extrusionOk="0">
                  <a:moveTo>
                    <a:pt x="982" y="440"/>
                  </a:moveTo>
                  <a:lnTo>
                    <a:pt x="982" y="440"/>
                  </a:lnTo>
                  <a:cubicBezTo>
                    <a:pt x="959" y="600"/>
                    <a:pt x="890" y="782"/>
                    <a:pt x="799" y="896"/>
                  </a:cubicBezTo>
                  <a:cubicBezTo>
                    <a:pt x="685" y="988"/>
                    <a:pt x="594" y="1011"/>
                    <a:pt x="548" y="1011"/>
                  </a:cubicBezTo>
                  <a:cubicBezTo>
                    <a:pt x="502" y="1011"/>
                    <a:pt x="457" y="988"/>
                    <a:pt x="457" y="988"/>
                  </a:cubicBezTo>
                  <a:cubicBezTo>
                    <a:pt x="434" y="965"/>
                    <a:pt x="411" y="942"/>
                    <a:pt x="411" y="896"/>
                  </a:cubicBezTo>
                  <a:cubicBezTo>
                    <a:pt x="411" y="828"/>
                    <a:pt x="434" y="737"/>
                    <a:pt x="548" y="645"/>
                  </a:cubicBezTo>
                  <a:cubicBezTo>
                    <a:pt x="639" y="531"/>
                    <a:pt x="822" y="463"/>
                    <a:pt x="982" y="440"/>
                  </a:cubicBezTo>
                  <a:close/>
                  <a:moveTo>
                    <a:pt x="1247" y="0"/>
                  </a:moveTo>
                  <a:cubicBezTo>
                    <a:pt x="1235" y="0"/>
                    <a:pt x="1223" y="2"/>
                    <a:pt x="1210" y="6"/>
                  </a:cubicBezTo>
                  <a:cubicBezTo>
                    <a:pt x="1164" y="6"/>
                    <a:pt x="571" y="6"/>
                    <a:pt x="251" y="349"/>
                  </a:cubicBezTo>
                  <a:cubicBezTo>
                    <a:pt x="91" y="508"/>
                    <a:pt x="0" y="691"/>
                    <a:pt x="0" y="874"/>
                  </a:cubicBezTo>
                  <a:cubicBezTo>
                    <a:pt x="0" y="1033"/>
                    <a:pt x="46" y="1170"/>
                    <a:pt x="160" y="1284"/>
                  </a:cubicBezTo>
                  <a:cubicBezTo>
                    <a:pt x="251" y="1376"/>
                    <a:pt x="388" y="1421"/>
                    <a:pt x="548" y="1421"/>
                  </a:cubicBezTo>
                  <a:cubicBezTo>
                    <a:pt x="731" y="1421"/>
                    <a:pt x="936" y="1353"/>
                    <a:pt x="1096" y="1193"/>
                  </a:cubicBezTo>
                  <a:cubicBezTo>
                    <a:pt x="1415" y="851"/>
                    <a:pt x="1438" y="280"/>
                    <a:pt x="1438" y="212"/>
                  </a:cubicBezTo>
                  <a:cubicBezTo>
                    <a:pt x="1438" y="166"/>
                    <a:pt x="1415" y="98"/>
                    <a:pt x="1370" y="52"/>
                  </a:cubicBezTo>
                  <a:cubicBezTo>
                    <a:pt x="1333" y="33"/>
                    <a:pt x="1296" y="0"/>
                    <a:pt x="124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5"/>
            <p:cNvSpPr/>
            <p:nvPr/>
          </p:nvSpPr>
          <p:spPr>
            <a:xfrm>
              <a:off x="1242425" y="3372475"/>
              <a:ext cx="35975" cy="35400"/>
            </a:xfrm>
            <a:custGeom>
              <a:avLst/>
              <a:gdLst/>
              <a:ahLst/>
              <a:cxnLst/>
              <a:rect l="l" t="t" r="r" b="b"/>
              <a:pathLst>
                <a:path w="1439" h="1416" extrusionOk="0">
                  <a:moveTo>
                    <a:pt x="891" y="412"/>
                  </a:moveTo>
                  <a:cubicBezTo>
                    <a:pt x="936" y="412"/>
                    <a:pt x="959" y="434"/>
                    <a:pt x="982" y="434"/>
                  </a:cubicBezTo>
                  <a:cubicBezTo>
                    <a:pt x="1005" y="457"/>
                    <a:pt x="1005" y="503"/>
                    <a:pt x="1005" y="549"/>
                  </a:cubicBezTo>
                  <a:cubicBezTo>
                    <a:pt x="1005" y="594"/>
                    <a:pt x="1005" y="686"/>
                    <a:pt x="891" y="777"/>
                  </a:cubicBezTo>
                  <a:cubicBezTo>
                    <a:pt x="777" y="891"/>
                    <a:pt x="594" y="959"/>
                    <a:pt x="457" y="982"/>
                  </a:cubicBezTo>
                  <a:cubicBezTo>
                    <a:pt x="480" y="823"/>
                    <a:pt x="526" y="640"/>
                    <a:pt x="640" y="526"/>
                  </a:cubicBezTo>
                  <a:cubicBezTo>
                    <a:pt x="754" y="434"/>
                    <a:pt x="845" y="412"/>
                    <a:pt x="891" y="412"/>
                  </a:cubicBezTo>
                  <a:close/>
                  <a:moveTo>
                    <a:pt x="891" y="1"/>
                  </a:moveTo>
                  <a:cubicBezTo>
                    <a:pt x="685" y="1"/>
                    <a:pt x="503" y="69"/>
                    <a:pt x="343" y="229"/>
                  </a:cubicBezTo>
                  <a:cubicBezTo>
                    <a:pt x="23" y="571"/>
                    <a:pt x="1" y="1142"/>
                    <a:pt x="1" y="1211"/>
                  </a:cubicBezTo>
                  <a:cubicBezTo>
                    <a:pt x="1" y="1279"/>
                    <a:pt x="23" y="1325"/>
                    <a:pt x="69" y="1370"/>
                  </a:cubicBezTo>
                  <a:cubicBezTo>
                    <a:pt x="92" y="1393"/>
                    <a:pt x="160" y="1416"/>
                    <a:pt x="206" y="1416"/>
                  </a:cubicBezTo>
                  <a:cubicBezTo>
                    <a:pt x="274" y="1416"/>
                    <a:pt x="868" y="1416"/>
                    <a:pt x="1187" y="1074"/>
                  </a:cubicBezTo>
                  <a:cubicBezTo>
                    <a:pt x="1347" y="937"/>
                    <a:pt x="1439" y="731"/>
                    <a:pt x="1439" y="549"/>
                  </a:cubicBezTo>
                  <a:cubicBezTo>
                    <a:pt x="1439" y="389"/>
                    <a:pt x="1370" y="252"/>
                    <a:pt x="1279" y="138"/>
                  </a:cubicBezTo>
                  <a:cubicBezTo>
                    <a:pt x="1187" y="46"/>
                    <a:pt x="1028" y="1"/>
                    <a:pt x="891"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 name="Google Shape;244;p5"/>
            <p:cNvSpPr/>
            <p:nvPr/>
          </p:nvSpPr>
          <p:spPr>
            <a:xfrm>
              <a:off x="1375950" y="3335675"/>
              <a:ext cx="34275" cy="40250"/>
            </a:xfrm>
            <a:custGeom>
              <a:avLst/>
              <a:gdLst/>
              <a:ahLst/>
              <a:cxnLst/>
              <a:rect l="l" t="t" r="r" b="b"/>
              <a:pathLst>
                <a:path w="1371" h="1610" extrusionOk="0">
                  <a:moveTo>
                    <a:pt x="845" y="423"/>
                  </a:moveTo>
                  <a:cubicBezTo>
                    <a:pt x="868" y="423"/>
                    <a:pt x="891" y="446"/>
                    <a:pt x="914" y="491"/>
                  </a:cubicBezTo>
                  <a:cubicBezTo>
                    <a:pt x="936" y="537"/>
                    <a:pt x="959" y="628"/>
                    <a:pt x="891" y="765"/>
                  </a:cubicBezTo>
                  <a:cubicBezTo>
                    <a:pt x="822" y="902"/>
                    <a:pt x="663" y="1039"/>
                    <a:pt x="548" y="1108"/>
                  </a:cubicBezTo>
                  <a:cubicBezTo>
                    <a:pt x="503" y="948"/>
                    <a:pt x="503" y="765"/>
                    <a:pt x="571" y="628"/>
                  </a:cubicBezTo>
                  <a:cubicBezTo>
                    <a:pt x="617" y="491"/>
                    <a:pt x="708" y="446"/>
                    <a:pt x="754" y="423"/>
                  </a:cubicBezTo>
                  <a:close/>
                  <a:moveTo>
                    <a:pt x="831" y="1"/>
                  </a:moveTo>
                  <a:cubicBezTo>
                    <a:pt x="760" y="1"/>
                    <a:pt x="685" y="12"/>
                    <a:pt x="617" y="35"/>
                  </a:cubicBezTo>
                  <a:cubicBezTo>
                    <a:pt x="434" y="103"/>
                    <a:pt x="275" y="240"/>
                    <a:pt x="183" y="446"/>
                  </a:cubicBezTo>
                  <a:cubicBezTo>
                    <a:pt x="1" y="879"/>
                    <a:pt x="183" y="1427"/>
                    <a:pt x="206" y="1473"/>
                  </a:cubicBezTo>
                  <a:cubicBezTo>
                    <a:pt x="229" y="1541"/>
                    <a:pt x="252" y="1587"/>
                    <a:pt x="320" y="1610"/>
                  </a:cubicBezTo>
                  <a:lnTo>
                    <a:pt x="480" y="1610"/>
                  </a:lnTo>
                  <a:cubicBezTo>
                    <a:pt x="526" y="1587"/>
                    <a:pt x="1073" y="1382"/>
                    <a:pt x="1279" y="948"/>
                  </a:cubicBezTo>
                  <a:cubicBezTo>
                    <a:pt x="1370" y="742"/>
                    <a:pt x="1370" y="537"/>
                    <a:pt x="1302" y="354"/>
                  </a:cubicBezTo>
                  <a:cubicBezTo>
                    <a:pt x="1256" y="217"/>
                    <a:pt x="1165" y="103"/>
                    <a:pt x="1028" y="35"/>
                  </a:cubicBezTo>
                  <a:cubicBezTo>
                    <a:pt x="971" y="12"/>
                    <a:pt x="902" y="1"/>
                    <a:pt x="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5"/>
            <p:cNvSpPr/>
            <p:nvPr/>
          </p:nvSpPr>
          <p:spPr>
            <a:xfrm>
              <a:off x="1314900" y="3369050"/>
              <a:ext cx="34825" cy="40550"/>
            </a:xfrm>
            <a:custGeom>
              <a:avLst/>
              <a:gdLst/>
              <a:ahLst/>
              <a:cxnLst/>
              <a:rect l="l" t="t" r="r" b="b"/>
              <a:pathLst>
                <a:path w="1393" h="1622" extrusionOk="0">
                  <a:moveTo>
                    <a:pt x="845" y="503"/>
                  </a:moveTo>
                  <a:lnTo>
                    <a:pt x="845" y="503"/>
                  </a:lnTo>
                  <a:cubicBezTo>
                    <a:pt x="868" y="663"/>
                    <a:pt x="868" y="845"/>
                    <a:pt x="799" y="982"/>
                  </a:cubicBezTo>
                  <a:cubicBezTo>
                    <a:pt x="754" y="1119"/>
                    <a:pt x="685" y="1165"/>
                    <a:pt x="639" y="1188"/>
                  </a:cubicBezTo>
                  <a:cubicBezTo>
                    <a:pt x="605" y="1199"/>
                    <a:pt x="577" y="1205"/>
                    <a:pt x="557" y="1205"/>
                  </a:cubicBezTo>
                  <a:cubicBezTo>
                    <a:pt x="537" y="1205"/>
                    <a:pt x="525" y="1199"/>
                    <a:pt x="525" y="1188"/>
                  </a:cubicBezTo>
                  <a:cubicBezTo>
                    <a:pt x="503" y="1188"/>
                    <a:pt x="480" y="1165"/>
                    <a:pt x="457" y="1119"/>
                  </a:cubicBezTo>
                  <a:cubicBezTo>
                    <a:pt x="434" y="1074"/>
                    <a:pt x="411" y="982"/>
                    <a:pt x="480" y="845"/>
                  </a:cubicBezTo>
                  <a:cubicBezTo>
                    <a:pt x="548" y="708"/>
                    <a:pt x="708" y="594"/>
                    <a:pt x="845" y="503"/>
                  </a:cubicBezTo>
                  <a:close/>
                  <a:moveTo>
                    <a:pt x="891" y="1"/>
                  </a:moveTo>
                  <a:cubicBezTo>
                    <a:pt x="845" y="24"/>
                    <a:pt x="297" y="252"/>
                    <a:pt x="114" y="663"/>
                  </a:cubicBezTo>
                  <a:cubicBezTo>
                    <a:pt x="0" y="868"/>
                    <a:pt x="0" y="1074"/>
                    <a:pt x="69" y="1256"/>
                  </a:cubicBezTo>
                  <a:cubicBezTo>
                    <a:pt x="114" y="1416"/>
                    <a:pt x="206" y="1530"/>
                    <a:pt x="343" y="1576"/>
                  </a:cubicBezTo>
                  <a:cubicBezTo>
                    <a:pt x="411" y="1599"/>
                    <a:pt x="480" y="1621"/>
                    <a:pt x="548" y="1621"/>
                  </a:cubicBezTo>
                  <a:cubicBezTo>
                    <a:pt x="639" y="1621"/>
                    <a:pt x="731" y="1599"/>
                    <a:pt x="799" y="1576"/>
                  </a:cubicBezTo>
                  <a:cubicBezTo>
                    <a:pt x="913" y="1507"/>
                    <a:pt x="1073" y="1416"/>
                    <a:pt x="1187" y="1165"/>
                  </a:cubicBezTo>
                  <a:cubicBezTo>
                    <a:pt x="1393" y="754"/>
                    <a:pt x="1187" y="206"/>
                    <a:pt x="1164" y="138"/>
                  </a:cubicBezTo>
                  <a:cubicBezTo>
                    <a:pt x="1142" y="92"/>
                    <a:pt x="1119" y="47"/>
                    <a:pt x="1073" y="24"/>
                  </a:cubicBezTo>
                  <a:cubicBezTo>
                    <a:pt x="1005" y="1"/>
                    <a:pt x="959" y="1"/>
                    <a:pt x="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5"/>
            <p:cNvSpPr/>
            <p:nvPr/>
          </p:nvSpPr>
          <p:spPr>
            <a:xfrm>
              <a:off x="1309200" y="3305575"/>
              <a:ext cx="35975" cy="35550"/>
            </a:xfrm>
            <a:custGeom>
              <a:avLst/>
              <a:gdLst/>
              <a:ahLst/>
              <a:cxnLst/>
              <a:rect l="l" t="t" r="r" b="b"/>
              <a:pathLst>
                <a:path w="1439" h="1422" extrusionOk="0">
                  <a:moveTo>
                    <a:pt x="982" y="440"/>
                  </a:moveTo>
                  <a:lnTo>
                    <a:pt x="982" y="440"/>
                  </a:lnTo>
                  <a:cubicBezTo>
                    <a:pt x="959" y="600"/>
                    <a:pt x="890" y="782"/>
                    <a:pt x="799" y="896"/>
                  </a:cubicBezTo>
                  <a:cubicBezTo>
                    <a:pt x="685" y="988"/>
                    <a:pt x="594" y="1011"/>
                    <a:pt x="548" y="1011"/>
                  </a:cubicBezTo>
                  <a:cubicBezTo>
                    <a:pt x="502" y="1011"/>
                    <a:pt x="457" y="988"/>
                    <a:pt x="457" y="988"/>
                  </a:cubicBezTo>
                  <a:cubicBezTo>
                    <a:pt x="434" y="965"/>
                    <a:pt x="411" y="942"/>
                    <a:pt x="411" y="896"/>
                  </a:cubicBezTo>
                  <a:cubicBezTo>
                    <a:pt x="411" y="828"/>
                    <a:pt x="434" y="737"/>
                    <a:pt x="548" y="645"/>
                  </a:cubicBezTo>
                  <a:cubicBezTo>
                    <a:pt x="639" y="531"/>
                    <a:pt x="822" y="463"/>
                    <a:pt x="982" y="440"/>
                  </a:cubicBezTo>
                  <a:close/>
                  <a:moveTo>
                    <a:pt x="1247" y="0"/>
                  </a:moveTo>
                  <a:cubicBezTo>
                    <a:pt x="1235" y="0"/>
                    <a:pt x="1223" y="2"/>
                    <a:pt x="1210" y="6"/>
                  </a:cubicBezTo>
                  <a:cubicBezTo>
                    <a:pt x="1164" y="6"/>
                    <a:pt x="571" y="6"/>
                    <a:pt x="251" y="349"/>
                  </a:cubicBezTo>
                  <a:cubicBezTo>
                    <a:pt x="91" y="508"/>
                    <a:pt x="0" y="691"/>
                    <a:pt x="0" y="874"/>
                  </a:cubicBezTo>
                  <a:cubicBezTo>
                    <a:pt x="0" y="1033"/>
                    <a:pt x="46" y="1170"/>
                    <a:pt x="160" y="1284"/>
                  </a:cubicBezTo>
                  <a:cubicBezTo>
                    <a:pt x="251" y="1376"/>
                    <a:pt x="388" y="1421"/>
                    <a:pt x="548" y="1421"/>
                  </a:cubicBezTo>
                  <a:cubicBezTo>
                    <a:pt x="731" y="1421"/>
                    <a:pt x="936" y="1353"/>
                    <a:pt x="1096" y="1193"/>
                  </a:cubicBezTo>
                  <a:cubicBezTo>
                    <a:pt x="1415" y="851"/>
                    <a:pt x="1438" y="280"/>
                    <a:pt x="1438" y="212"/>
                  </a:cubicBezTo>
                  <a:cubicBezTo>
                    <a:pt x="1438" y="166"/>
                    <a:pt x="1415" y="98"/>
                    <a:pt x="1370" y="52"/>
                  </a:cubicBezTo>
                  <a:cubicBezTo>
                    <a:pt x="1333" y="33"/>
                    <a:pt x="1296" y="0"/>
                    <a:pt x="1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 name="Google Shape;247;p5"/>
            <p:cNvSpPr/>
            <p:nvPr/>
          </p:nvSpPr>
          <p:spPr>
            <a:xfrm>
              <a:off x="1242425" y="3372475"/>
              <a:ext cx="35975" cy="35400"/>
            </a:xfrm>
            <a:custGeom>
              <a:avLst/>
              <a:gdLst/>
              <a:ahLst/>
              <a:cxnLst/>
              <a:rect l="l" t="t" r="r" b="b"/>
              <a:pathLst>
                <a:path w="1439" h="1416" extrusionOk="0">
                  <a:moveTo>
                    <a:pt x="891" y="412"/>
                  </a:moveTo>
                  <a:cubicBezTo>
                    <a:pt x="936" y="412"/>
                    <a:pt x="959" y="434"/>
                    <a:pt x="982" y="434"/>
                  </a:cubicBezTo>
                  <a:cubicBezTo>
                    <a:pt x="1005" y="457"/>
                    <a:pt x="1005" y="503"/>
                    <a:pt x="1005" y="549"/>
                  </a:cubicBezTo>
                  <a:cubicBezTo>
                    <a:pt x="1005" y="594"/>
                    <a:pt x="1005" y="686"/>
                    <a:pt x="891" y="777"/>
                  </a:cubicBezTo>
                  <a:cubicBezTo>
                    <a:pt x="777" y="891"/>
                    <a:pt x="594" y="959"/>
                    <a:pt x="457" y="982"/>
                  </a:cubicBezTo>
                  <a:cubicBezTo>
                    <a:pt x="480" y="823"/>
                    <a:pt x="526" y="640"/>
                    <a:pt x="640" y="526"/>
                  </a:cubicBezTo>
                  <a:cubicBezTo>
                    <a:pt x="754" y="434"/>
                    <a:pt x="845" y="412"/>
                    <a:pt x="891" y="412"/>
                  </a:cubicBezTo>
                  <a:close/>
                  <a:moveTo>
                    <a:pt x="891" y="1"/>
                  </a:moveTo>
                  <a:cubicBezTo>
                    <a:pt x="685" y="1"/>
                    <a:pt x="503" y="69"/>
                    <a:pt x="343" y="229"/>
                  </a:cubicBezTo>
                  <a:cubicBezTo>
                    <a:pt x="23" y="571"/>
                    <a:pt x="1" y="1142"/>
                    <a:pt x="1" y="1211"/>
                  </a:cubicBezTo>
                  <a:cubicBezTo>
                    <a:pt x="1" y="1279"/>
                    <a:pt x="23" y="1325"/>
                    <a:pt x="69" y="1370"/>
                  </a:cubicBezTo>
                  <a:cubicBezTo>
                    <a:pt x="92" y="1393"/>
                    <a:pt x="160" y="1416"/>
                    <a:pt x="206" y="1416"/>
                  </a:cubicBezTo>
                  <a:cubicBezTo>
                    <a:pt x="274" y="1416"/>
                    <a:pt x="868" y="1416"/>
                    <a:pt x="1187" y="1074"/>
                  </a:cubicBezTo>
                  <a:cubicBezTo>
                    <a:pt x="1347" y="937"/>
                    <a:pt x="1439" y="731"/>
                    <a:pt x="1439" y="549"/>
                  </a:cubicBezTo>
                  <a:cubicBezTo>
                    <a:pt x="1439" y="389"/>
                    <a:pt x="1370" y="252"/>
                    <a:pt x="1279" y="138"/>
                  </a:cubicBezTo>
                  <a:cubicBezTo>
                    <a:pt x="1187" y="46"/>
                    <a:pt x="1028" y="1"/>
                    <a:pt x="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 name="Google Shape;248;p5"/>
            <p:cNvSpPr/>
            <p:nvPr/>
          </p:nvSpPr>
          <p:spPr>
            <a:xfrm>
              <a:off x="1274375" y="3240825"/>
              <a:ext cx="41125" cy="31250"/>
            </a:xfrm>
            <a:custGeom>
              <a:avLst/>
              <a:gdLst/>
              <a:ahLst/>
              <a:cxnLst/>
              <a:rect l="l" t="t" r="r" b="b"/>
              <a:pathLst>
                <a:path w="1645" h="1250" extrusionOk="0">
                  <a:moveTo>
                    <a:pt x="1039" y="413"/>
                  </a:moveTo>
                  <a:cubicBezTo>
                    <a:pt x="1074" y="413"/>
                    <a:pt x="1100" y="418"/>
                    <a:pt x="1119" y="428"/>
                  </a:cubicBezTo>
                  <a:cubicBezTo>
                    <a:pt x="1165" y="451"/>
                    <a:pt x="1188" y="473"/>
                    <a:pt x="1188" y="496"/>
                  </a:cubicBezTo>
                  <a:cubicBezTo>
                    <a:pt x="1210" y="519"/>
                    <a:pt x="1210" y="542"/>
                    <a:pt x="1188" y="588"/>
                  </a:cubicBezTo>
                  <a:cubicBezTo>
                    <a:pt x="1165" y="633"/>
                    <a:pt x="1119" y="725"/>
                    <a:pt x="982" y="793"/>
                  </a:cubicBezTo>
                  <a:cubicBezTo>
                    <a:pt x="902" y="820"/>
                    <a:pt x="806" y="831"/>
                    <a:pt x="708" y="831"/>
                  </a:cubicBezTo>
                  <a:cubicBezTo>
                    <a:pt x="639" y="831"/>
                    <a:pt x="569" y="825"/>
                    <a:pt x="503" y="816"/>
                  </a:cubicBezTo>
                  <a:cubicBezTo>
                    <a:pt x="594" y="679"/>
                    <a:pt x="708" y="519"/>
                    <a:pt x="845" y="451"/>
                  </a:cubicBezTo>
                  <a:cubicBezTo>
                    <a:pt x="926" y="424"/>
                    <a:pt x="990" y="413"/>
                    <a:pt x="1039" y="413"/>
                  </a:cubicBezTo>
                  <a:close/>
                  <a:moveTo>
                    <a:pt x="1031" y="0"/>
                  </a:moveTo>
                  <a:cubicBezTo>
                    <a:pt x="911" y="0"/>
                    <a:pt x="787" y="30"/>
                    <a:pt x="663" y="85"/>
                  </a:cubicBezTo>
                  <a:cubicBezTo>
                    <a:pt x="252" y="268"/>
                    <a:pt x="24" y="816"/>
                    <a:pt x="1" y="884"/>
                  </a:cubicBezTo>
                  <a:cubicBezTo>
                    <a:pt x="1" y="930"/>
                    <a:pt x="1" y="998"/>
                    <a:pt x="24" y="1044"/>
                  </a:cubicBezTo>
                  <a:cubicBezTo>
                    <a:pt x="46" y="1090"/>
                    <a:pt x="92" y="1135"/>
                    <a:pt x="138" y="1158"/>
                  </a:cubicBezTo>
                  <a:cubicBezTo>
                    <a:pt x="183" y="1158"/>
                    <a:pt x="434" y="1250"/>
                    <a:pt x="731" y="1250"/>
                  </a:cubicBezTo>
                  <a:cubicBezTo>
                    <a:pt x="868" y="1250"/>
                    <a:pt x="1028" y="1227"/>
                    <a:pt x="1165" y="1158"/>
                  </a:cubicBezTo>
                  <a:cubicBezTo>
                    <a:pt x="1370" y="1067"/>
                    <a:pt x="1530" y="930"/>
                    <a:pt x="1576" y="747"/>
                  </a:cubicBezTo>
                  <a:cubicBezTo>
                    <a:pt x="1644" y="588"/>
                    <a:pt x="1644" y="451"/>
                    <a:pt x="1576" y="314"/>
                  </a:cubicBezTo>
                  <a:cubicBezTo>
                    <a:pt x="1530" y="200"/>
                    <a:pt x="1416" y="85"/>
                    <a:pt x="1256" y="40"/>
                  </a:cubicBezTo>
                  <a:cubicBezTo>
                    <a:pt x="1184" y="13"/>
                    <a:pt x="1109"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 name="Google Shape;249;p5"/>
            <p:cNvSpPr/>
            <p:nvPr/>
          </p:nvSpPr>
          <p:spPr>
            <a:xfrm>
              <a:off x="1240725" y="3303700"/>
              <a:ext cx="41100" cy="31150"/>
            </a:xfrm>
            <a:custGeom>
              <a:avLst/>
              <a:gdLst/>
              <a:ahLst/>
              <a:cxnLst/>
              <a:rect l="l" t="t" r="r" b="b"/>
              <a:pathLst>
                <a:path w="1644" h="1246" extrusionOk="0">
                  <a:moveTo>
                    <a:pt x="870" y="424"/>
                  </a:moveTo>
                  <a:cubicBezTo>
                    <a:pt x="953" y="424"/>
                    <a:pt x="1039" y="435"/>
                    <a:pt x="1119" y="446"/>
                  </a:cubicBezTo>
                  <a:cubicBezTo>
                    <a:pt x="1050" y="583"/>
                    <a:pt x="913" y="720"/>
                    <a:pt x="776" y="789"/>
                  </a:cubicBezTo>
                  <a:cubicBezTo>
                    <a:pt x="708" y="823"/>
                    <a:pt x="651" y="834"/>
                    <a:pt x="605" y="834"/>
                  </a:cubicBezTo>
                  <a:cubicBezTo>
                    <a:pt x="559" y="834"/>
                    <a:pt x="525" y="823"/>
                    <a:pt x="502" y="812"/>
                  </a:cubicBezTo>
                  <a:cubicBezTo>
                    <a:pt x="457" y="812"/>
                    <a:pt x="434" y="766"/>
                    <a:pt x="434" y="766"/>
                  </a:cubicBezTo>
                  <a:cubicBezTo>
                    <a:pt x="434" y="743"/>
                    <a:pt x="411" y="698"/>
                    <a:pt x="434" y="652"/>
                  </a:cubicBezTo>
                  <a:cubicBezTo>
                    <a:pt x="457" y="606"/>
                    <a:pt x="502" y="538"/>
                    <a:pt x="639" y="469"/>
                  </a:cubicBezTo>
                  <a:cubicBezTo>
                    <a:pt x="708" y="435"/>
                    <a:pt x="788" y="424"/>
                    <a:pt x="870" y="424"/>
                  </a:cubicBezTo>
                  <a:close/>
                  <a:moveTo>
                    <a:pt x="897" y="1"/>
                  </a:moveTo>
                  <a:cubicBezTo>
                    <a:pt x="752" y="1"/>
                    <a:pt x="598" y="22"/>
                    <a:pt x="457" y="81"/>
                  </a:cubicBezTo>
                  <a:cubicBezTo>
                    <a:pt x="251" y="173"/>
                    <a:pt x="114" y="332"/>
                    <a:pt x="46" y="515"/>
                  </a:cubicBezTo>
                  <a:cubicBezTo>
                    <a:pt x="0" y="652"/>
                    <a:pt x="0" y="812"/>
                    <a:pt x="46" y="926"/>
                  </a:cubicBezTo>
                  <a:cubicBezTo>
                    <a:pt x="114" y="1063"/>
                    <a:pt x="228" y="1154"/>
                    <a:pt x="365" y="1223"/>
                  </a:cubicBezTo>
                  <a:cubicBezTo>
                    <a:pt x="434" y="1245"/>
                    <a:pt x="525" y="1245"/>
                    <a:pt x="594" y="1245"/>
                  </a:cubicBezTo>
                  <a:cubicBezTo>
                    <a:pt x="730" y="1245"/>
                    <a:pt x="845" y="1223"/>
                    <a:pt x="959" y="1177"/>
                  </a:cubicBezTo>
                  <a:cubicBezTo>
                    <a:pt x="1392" y="971"/>
                    <a:pt x="1598" y="446"/>
                    <a:pt x="1621" y="378"/>
                  </a:cubicBezTo>
                  <a:cubicBezTo>
                    <a:pt x="1643" y="332"/>
                    <a:pt x="1643" y="264"/>
                    <a:pt x="1621" y="218"/>
                  </a:cubicBezTo>
                  <a:cubicBezTo>
                    <a:pt x="1598" y="173"/>
                    <a:pt x="1552" y="127"/>
                    <a:pt x="1484" y="104"/>
                  </a:cubicBezTo>
                  <a:cubicBezTo>
                    <a:pt x="1453" y="89"/>
                    <a:pt x="1195" y="1"/>
                    <a:pt x="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0" name="Google Shape;250;p5"/>
          <p:cNvGrpSpPr/>
          <p:nvPr/>
        </p:nvGrpSpPr>
        <p:grpSpPr>
          <a:xfrm rot="10800000">
            <a:off x="-586474" y="3474159"/>
            <a:ext cx="1465835" cy="1109555"/>
            <a:chOff x="6765501" y="4464231"/>
            <a:chExt cx="1007770" cy="762826"/>
          </a:xfrm>
        </p:grpSpPr>
        <p:sp>
          <p:nvSpPr>
            <p:cNvPr id="251" name="Google Shape;251;p5"/>
            <p:cNvSpPr/>
            <p:nvPr/>
          </p:nvSpPr>
          <p:spPr>
            <a:xfrm>
              <a:off x="6835796" y="4498341"/>
              <a:ext cx="825552" cy="727937"/>
            </a:xfrm>
            <a:custGeom>
              <a:avLst/>
              <a:gdLst/>
              <a:ahLst/>
              <a:cxnLst/>
              <a:rect l="l" t="t" r="r" b="b"/>
              <a:pathLst>
                <a:path w="15925" h="14042" extrusionOk="0">
                  <a:moveTo>
                    <a:pt x="7956" y="0"/>
                  </a:moveTo>
                  <a:cubicBezTo>
                    <a:pt x="7071" y="0"/>
                    <a:pt x="6170" y="168"/>
                    <a:pt x="5299" y="523"/>
                  </a:cubicBezTo>
                  <a:cubicBezTo>
                    <a:pt x="1713" y="1995"/>
                    <a:pt x="0" y="6089"/>
                    <a:pt x="1463" y="9676"/>
                  </a:cubicBezTo>
                  <a:cubicBezTo>
                    <a:pt x="2579" y="12395"/>
                    <a:pt x="5203" y="14042"/>
                    <a:pt x="7970" y="14042"/>
                  </a:cubicBezTo>
                  <a:cubicBezTo>
                    <a:pt x="8852" y="14042"/>
                    <a:pt x="9749" y="13874"/>
                    <a:pt x="10616" y="13521"/>
                  </a:cubicBezTo>
                  <a:cubicBezTo>
                    <a:pt x="14203" y="12049"/>
                    <a:pt x="15924" y="7954"/>
                    <a:pt x="14452" y="4368"/>
                  </a:cubicBezTo>
                  <a:cubicBezTo>
                    <a:pt x="13344" y="1644"/>
                    <a:pt x="10724" y="0"/>
                    <a:pt x="7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 name="Google Shape;252;p5"/>
            <p:cNvSpPr/>
            <p:nvPr/>
          </p:nvSpPr>
          <p:spPr>
            <a:xfrm>
              <a:off x="6884318" y="4498134"/>
              <a:ext cx="728456" cy="728922"/>
            </a:xfrm>
            <a:custGeom>
              <a:avLst/>
              <a:gdLst/>
              <a:ahLst/>
              <a:cxnLst/>
              <a:rect l="l" t="t" r="r" b="b"/>
              <a:pathLst>
                <a:path w="14052" h="14061" extrusionOk="0">
                  <a:moveTo>
                    <a:pt x="6629" y="0"/>
                  </a:moveTo>
                  <a:cubicBezTo>
                    <a:pt x="6540" y="9"/>
                    <a:pt x="6451" y="18"/>
                    <a:pt x="6353" y="36"/>
                  </a:cubicBezTo>
                  <a:cubicBezTo>
                    <a:pt x="6299" y="45"/>
                    <a:pt x="6290" y="54"/>
                    <a:pt x="6308" y="90"/>
                  </a:cubicBezTo>
                  <a:cubicBezTo>
                    <a:pt x="6326" y="152"/>
                    <a:pt x="6424" y="214"/>
                    <a:pt x="6478" y="214"/>
                  </a:cubicBezTo>
                  <a:cubicBezTo>
                    <a:pt x="6513" y="205"/>
                    <a:pt x="6549" y="205"/>
                    <a:pt x="6576" y="188"/>
                  </a:cubicBezTo>
                  <a:cubicBezTo>
                    <a:pt x="6638" y="161"/>
                    <a:pt x="6656" y="98"/>
                    <a:pt x="6683" y="36"/>
                  </a:cubicBezTo>
                  <a:cubicBezTo>
                    <a:pt x="6683" y="18"/>
                    <a:pt x="6656" y="0"/>
                    <a:pt x="6629" y="0"/>
                  </a:cubicBezTo>
                  <a:close/>
                  <a:moveTo>
                    <a:pt x="7539" y="9"/>
                  </a:moveTo>
                  <a:cubicBezTo>
                    <a:pt x="7521" y="9"/>
                    <a:pt x="7521" y="18"/>
                    <a:pt x="7513" y="45"/>
                  </a:cubicBezTo>
                  <a:cubicBezTo>
                    <a:pt x="7505" y="141"/>
                    <a:pt x="7595" y="237"/>
                    <a:pt x="7708" y="237"/>
                  </a:cubicBezTo>
                  <a:cubicBezTo>
                    <a:pt x="7731" y="237"/>
                    <a:pt x="7755" y="233"/>
                    <a:pt x="7780" y="223"/>
                  </a:cubicBezTo>
                  <a:cubicBezTo>
                    <a:pt x="7834" y="205"/>
                    <a:pt x="7887" y="143"/>
                    <a:pt x="7896" y="90"/>
                  </a:cubicBezTo>
                  <a:cubicBezTo>
                    <a:pt x="7896" y="63"/>
                    <a:pt x="7896" y="54"/>
                    <a:pt x="7869" y="45"/>
                  </a:cubicBezTo>
                  <a:cubicBezTo>
                    <a:pt x="7762" y="36"/>
                    <a:pt x="7646" y="27"/>
                    <a:pt x="7539" y="9"/>
                  </a:cubicBezTo>
                  <a:close/>
                  <a:moveTo>
                    <a:pt x="8806" y="223"/>
                  </a:moveTo>
                  <a:cubicBezTo>
                    <a:pt x="8806" y="223"/>
                    <a:pt x="8797" y="223"/>
                    <a:pt x="8797" y="232"/>
                  </a:cubicBezTo>
                  <a:cubicBezTo>
                    <a:pt x="8797" y="232"/>
                    <a:pt x="8797" y="241"/>
                    <a:pt x="8797" y="241"/>
                  </a:cubicBezTo>
                  <a:cubicBezTo>
                    <a:pt x="8842" y="259"/>
                    <a:pt x="8877" y="277"/>
                    <a:pt x="8922" y="295"/>
                  </a:cubicBezTo>
                  <a:cubicBezTo>
                    <a:pt x="8931" y="295"/>
                    <a:pt x="8949" y="295"/>
                    <a:pt x="8958" y="286"/>
                  </a:cubicBezTo>
                  <a:cubicBezTo>
                    <a:pt x="8967" y="286"/>
                    <a:pt x="8967" y="268"/>
                    <a:pt x="8967" y="268"/>
                  </a:cubicBezTo>
                  <a:cubicBezTo>
                    <a:pt x="8913" y="250"/>
                    <a:pt x="8860" y="241"/>
                    <a:pt x="8806" y="223"/>
                  </a:cubicBezTo>
                  <a:close/>
                  <a:moveTo>
                    <a:pt x="5809" y="102"/>
                  </a:moveTo>
                  <a:cubicBezTo>
                    <a:pt x="5798" y="102"/>
                    <a:pt x="5786" y="104"/>
                    <a:pt x="5773" y="107"/>
                  </a:cubicBezTo>
                  <a:cubicBezTo>
                    <a:pt x="5746" y="107"/>
                    <a:pt x="5728" y="116"/>
                    <a:pt x="5693" y="116"/>
                  </a:cubicBezTo>
                  <a:cubicBezTo>
                    <a:pt x="5603" y="125"/>
                    <a:pt x="5568" y="170"/>
                    <a:pt x="5568" y="250"/>
                  </a:cubicBezTo>
                  <a:cubicBezTo>
                    <a:pt x="5568" y="277"/>
                    <a:pt x="5577" y="304"/>
                    <a:pt x="5577" y="321"/>
                  </a:cubicBezTo>
                  <a:cubicBezTo>
                    <a:pt x="5603" y="348"/>
                    <a:pt x="5603" y="375"/>
                    <a:pt x="5630" y="402"/>
                  </a:cubicBezTo>
                  <a:cubicBezTo>
                    <a:pt x="5658" y="433"/>
                    <a:pt x="5693" y="445"/>
                    <a:pt x="5730" y="445"/>
                  </a:cubicBezTo>
                  <a:cubicBezTo>
                    <a:pt x="5788" y="445"/>
                    <a:pt x="5850" y="413"/>
                    <a:pt x="5889" y="375"/>
                  </a:cubicBezTo>
                  <a:cubicBezTo>
                    <a:pt x="5960" y="313"/>
                    <a:pt x="5925" y="188"/>
                    <a:pt x="5862" y="125"/>
                  </a:cubicBezTo>
                  <a:cubicBezTo>
                    <a:pt x="5845" y="108"/>
                    <a:pt x="5828" y="102"/>
                    <a:pt x="5809" y="102"/>
                  </a:cubicBezTo>
                  <a:close/>
                  <a:moveTo>
                    <a:pt x="6959" y="96"/>
                  </a:moveTo>
                  <a:cubicBezTo>
                    <a:pt x="6937" y="96"/>
                    <a:pt x="6916" y="100"/>
                    <a:pt x="6897" y="107"/>
                  </a:cubicBezTo>
                  <a:cubicBezTo>
                    <a:pt x="6817" y="143"/>
                    <a:pt x="6754" y="268"/>
                    <a:pt x="6790" y="357"/>
                  </a:cubicBezTo>
                  <a:cubicBezTo>
                    <a:pt x="6811" y="422"/>
                    <a:pt x="6907" y="474"/>
                    <a:pt x="6986" y="474"/>
                  </a:cubicBezTo>
                  <a:cubicBezTo>
                    <a:pt x="7005" y="474"/>
                    <a:pt x="7024" y="471"/>
                    <a:pt x="7040" y="464"/>
                  </a:cubicBezTo>
                  <a:cubicBezTo>
                    <a:pt x="7129" y="429"/>
                    <a:pt x="7182" y="304"/>
                    <a:pt x="7147" y="214"/>
                  </a:cubicBezTo>
                  <a:cubicBezTo>
                    <a:pt x="7126" y="144"/>
                    <a:pt x="7038" y="96"/>
                    <a:pt x="6959" y="96"/>
                  </a:cubicBezTo>
                  <a:close/>
                  <a:moveTo>
                    <a:pt x="8203" y="108"/>
                  </a:moveTo>
                  <a:cubicBezTo>
                    <a:pt x="8177" y="108"/>
                    <a:pt x="8149" y="114"/>
                    <a:pt x="8119" y="125"/>
                  </a:cubicBezTo>
                  <a:cubicBezTo>
                    <a:pt x="8012" y="170"/>
                    <a:pt x="7967" y="268"/>
                    <a:pt x="8012" y="375"/>
                  </a:cubicBezTo>
                  <a:cubicBezTo>
                    <a:pt x="8045" y="461"/>
                    <a:pt x="8103" y="508"/>
                    <a:pt x="8178" y="508"/>
                  </a:cubicBezTo>
                  <a:cubicBezTo>
                    <a:pt x="8204" y="508"/>
                    <a:pt x="8232" y="502"/>
                    <a:pt x="8262" y="491"/>
                  </a:cubicBezTo>
                  <a:cubicBezTo>
                    <a:pt x="8378" y="446"/>
                    <a:pt x="8414" y="348"/>
                    <a:pt x="8369" y="241"/>
                  </a:cubicBezTo>
                  <a:cubicBezTo>
                    <a:pt x="8336" y="155"/>
                    <a:pt x="8278" y="108"/>
                    <a:pt x="8203" y="108"/>
                  </a:cubicBezTo>
                  <a:close/>
                  <a:moveTo>
                    <a:pt x="9233" y="355"/>
                  </a:moveTo>
                  <a:cubicBezTo>
                    <a:pt x="9219" y="355"/>
                    <a:pt x="9208" y="369"/>
                    <a:pt x="9208" y="384"/>
                  </a:cubicBezTo>
                  <a:cubicBezTo>
                    <a:pt x="9208" y="420"/>
                    <a:pt x="9234" y="437"/>
                    <a:pt x="9261" y="464"/>
                  </a:cubicBezTo>
                  <a:cubicBezTo>
                    <a:pt x="9270" y="473"/>
                    <a:pt x="9332" y="527"/>
                    <a:pt x="9341" y="527"/>
                  </a:cubicBezTo>
                  <a:cubicBezTo>
                    <a:pt x="9372" y="532"/>
                    <a:pt x="9400" y="537"/>
                    <a:pt x="9427" y="537"/>
                  </a:cubicBezTo>
                  <a:cubicBezTo>
                    <a:pt x="9446" y="537"/>
                    <a:pt x="9465" y="534"/>
                    <a:pt x="9484" y="527"/>
                  </a:cubicBezTo>
                  <a:cubicBezTo>
                    <a:pt x="9502" y="527"/>
                    <a:pt x="9502" y="527"/>
                    <a:pt x="9511" y="518"/>
                  </a:cubicBezTo>
                  <a:cubicBezTo>
                    <a:pt x="9520" y="518"/>
                    <a:pt x="9520" y="509"/>
                    <a:pt x="9529" y="500"/>
                  </a:cubicBezTo>
                  <a:cubicBezTo>
                    <a:pt x="9555" y="473"/>
                    <a:pt x="9555" y="473"/>
                    <a:pt x="9520" y="455"/>
                  </a:cubicBezTo>
                  <a:cubicBezTo>
                    <a:pt x="9431" y="420"/>
                    <a:pt x="9332" y="393"/>
                    <a:pt x="9243" y="357"/>
                  </a:cubicBezTo>
                  <a:cubicBezTo>
                    <a:pt x="9240" y="356"/>
                    <a:pt x="9237" y="355"/>
                    <a:pt x="9233" y="355"/>
                  </a:cubicBezTo>
                  <a:close/>
                  <a:moveTo>
                    <a:pt x="4999" y="309"/>
                  </a:moveTo>
                  <a:cubicBezTo>
                    <a:pt x="4977" y="309"/>
                    <a:pt x="4955" y="313"/>
                    <a:pt x="4934" y="321"/>
                  </a:cubicBezTo>
                  <a:cubicBezTo>
                    <a:pt x="4845" y="357"/>
                    <a:pt x="4809" y="464"/>
                    <a:pt x="4845" y="553"/>
                  </a:cubicBezTo>
                  <a:cubicBezTo>
                    <a:pt x="4872" y="615"/>
                    <a:pt x="4936" y="655"/>
                    <a:pt x="5004" y="655"/>
                  </a:cubicBezTo>
                  <a:cubicBezTo>
                    <a:pt x="5025" y="655"/>
                    <a:pt x="5047" y="651"/>
                    <a:pt x="5068" y="643"/>
                  </a:cubicBezTo>
                  <a:cubicBezTo>
                    <a:pt x="5148" y="607"/>
                    <a:pt x="5202" y="509"/>
                    <a:pt x="5166" y="420"/>
                  </a:cubicBezTo>
                  <a:cubicBezTo>
                    <a:pt x="5139" y="351"/>
                    <a:pt x="5070" y="309"/>
                    <a:pt x="4999" y="309"/>
                  </a:cubicBezTo>
                  <a:close/>
                  <a:moveTo>
                    <a:pt x="6253" y="342"/>
                  </a:moveTo>
                  <a:cubicBezTo>
                    <a:pt x="6230" y="342"/>
                    <a:pt x="6203" y="348"/>
                    <a:pt x="6174" y="357"/>
                  </a:cubicBezTo>
                  <a:cubicBezTo>
                    <a:pt x="6058" y="411"/>
                    <a:pt x="6023" y="473"/>
                    <a:pt x="6067" y="589"/>
                  </a:cubicBezTo>
                  <a:cubicBezTo>
                    <a:pt x="6099" y="666"/>
                    <a:pt x="6145" y="706"/>
                    <a:pt x="6211" y="706"/>
                  </a:cubicBezTo>
                  <a:cubicBezTo>
                    <a:pt x="6237" y="706"/>
                    <a:pt x="6267" y="700"/>
                    <a:pt x="6299" y="687"/>
                  </a:cubicBezTo>
                  <a:cubicBezTo>
                    <a:pt x="6406" y="643"/>
                    <a:pt x="6433" y="571"/>
                    <a:pt x="6397" y="464"/>
                  </a:cubicBezTo>
                  <a:cubicBezTo>
                    <a:pt x="6365" y="380"/>
                    <a:pt x="6318" y="342"/>
                    <a:pt x="6253" y="342"/>
                  </a:cubicBezTo>
                  <a:close/>
                  <a:moveTo>
                    <a:pt x="7459" y="354"/>
                  </a:moveTo>
                  <a:cubicBezTo>
                    <a:pt x="7436" y="354"/>
                    <a:pt x="7412" y="358"/>
                    <a:pt x="7388" y="366"/>
                  </a:cubicBezTo>
                  <a:cubicBezTo>
                    <a:pt x="7281" y="402"/>
                    <a:pt x="7236" y="518"/>
                    <a:pt x="7272" y="616"/>
                  </a:cubicBezTo>
                  <a:cubicBezTo>
                    <a:pt x="7305" y="695"/>
                    <a:pt x="7377" y="740"/>
                    <a:pt x="7448" y="740"/>
                  </a:cubicBezTo>
                  <a:cubicBezTo>
                    <a:pt x="7473" y="740"/>
                    <a:pt x="7498" y="735"/>
                    <a:pt x="7521" y="723"/>
                  </a:cubicBezTo>
                  <a:cubicBezTo>
                    <a:pt x="7620" y="687"/>
                    <a:pt x="7673" y="580"/>
                    <a:pt x="7637" y="482"/>
                  </a:cubicBezTo>
                  <a:cubicBezTo>
                    <a:pt x="7603" y="399"/>
                    <a:pt x="7537" y="354"/>
                    <a:pt x="7459" y="354"/>
                  </a:cubicBezTo>
                  <a:close/>
                  <a:moveTo>
                    <a:pt x="8684" y="371"/>
                  </a:moveTo>
                  <a:cubicBezTo>
                    <a:pt x="8657" y="371"/>
                    <a:pt x="8630" y="378"/>
                    <a:pt x="8601" y="393"/>
                  </a:cubicBezTo>
                  <a:cubicBezTo>
                    <a:pt x="8494" y="437"/>
                    <a:pt x="8449" y="536"/>
                    <a:pt x="8494" y="643"/>
                  </a:cubicBezTo>
                  <a:cubicBezTo>
                    <a:pt x="8526" y="726"/>
                    <a:pt x="8586" y="768"/>
                    <a:pt x="8661" y="768"/>
                  </a:cubicBezTo>
                  <a:cubicBezTo>
                    <a:pt x="8689" y="768"/>
                    <a:pt x="8720" y="762"/>
                    <a:pt x="8753" y="750"/>
                  </a:cubicBezTo>
                  <a:cubicBezTo>
                    <a:pt x="8860" y="705"/>
                    <a:pt x="8895" y="607"/>
                    <a:pt x="8851" y="491"/>
                  </a:cubicBezTo>
                  <a:cubicBezTo>
                    <a:pt x="8833" y="437"/>
                    <a:pt x="8797" y="411"/>
                    <a:pt x="8753" y="384"/>
                  </a:cubicBezTo>
                  <a:cubicBezTo>
                    <a:pt x="8728" y="376"/>
                    <a:pt x="8706" y="371"/>
                    <a:pt x="8684" y="371"/>
                  </a:cubicBezTo>
                  <a:close/>
                  <a:moveTo>
                    <a:pt x="9709" y="525"/>
                  </a:moveTo>
                  <a:cubicBezTo>
                    <a:pt x="9706" y="525"/>
                    <a:pt x="9702" y="526"/>
                    <a:pt x="9698" y="527"/>
                  </a:cubicBezTo>
                  <a:cubicBezTo>
                    <a:pt x="9698" y="562"/>
                    <a:pt x="9698" y="598"/>
                    <a:pt x="9698" y="634"/>
                  </a:cubicBezTo>
                  <a:cubicBezTo>
                    <a:pt x="9698" y="643"/>
                    <a:pt x="9698" y="660"/>
                    <a:pt x="9698" y="678"/>
                  </a:cubicBezTo>
                  <a:cubicBezTo>
                    <a:pt x="9725" y="705"/>
                    <a:pt x="9752" y="750"/>
                    <a:pt x="9796" y="776"/>
                  </a:cubicBezTo>
                  <a:cubicBezTo>
                    <a:pt x="9813" y="793"/>
                    <a:pt x="9837" y="800"/>
                    <a:pt x="9862" y="800"/>
                  </a:cubicBezTo>
                  <a:cubicBezTo>
                    <a:pt x="9876" y="800"/>
                    <a:pt x="9890" y="798"/>
                    <a:pt x="9903" y="794"/>
                  </a:cubicBezTo>
                  <a:cubicBezTo>
                    <a:pt x="9993" y="785"/>
                    <a:pt x="9993" y="785"/>
                    <a:pt x="10064" y="723"/>
                  </a:cubicBezTo>
                  <a:cubicBezTo>
                    <a:pt x="10073" y="705"/>
                    <a:pt x="10100" y="696"/>
                    <a:pt x="10055" y="678"/>
                  </a:cubicBezTo>
                  <a:cubicBezTo>
                    <a:pt x="9966" y="643"/>
                    <a:pt x="9877" y="607"/>
                    <a:pt x="9796" y="571"/>
                  </a:cubicBezTo>
                  <a:cubicBezTo>
                    <a:pt x="9764" y="555"/>
                    <a:pt x="9740" y="525"/>
                    <a:pt x="9709" y="525"/>
                  </a:cubicBezTo>
                  <a:close/>
                  <a:moveTo>
                    <a:pt x="4292" y="560"/>
                  </a:moveTo>
                  <a:cubicBezTo>
                    <a:pt x="4276" y="560"/>
                    <a:pt x="4261" y="562"/>
                    <a:pt x="4247" y="562"/>
                  </a:cubicBezTo>
                  <a:cubicBezTo>
                    <a:pt x="4212" y="580"/>
                    <a:pt x="4194" y="607"/>
                    <a:pt x="4167" y="616"/>
                  </a:cubicBezTo>
                  <a:cubicBezTo>
                    <a:pt x="4105" y="643"/>
                    <a:pt x="4096" y="660"/>
                    <a:pt x="4096" y="723"/>
                  </a:cubicBezTo>
                  <a:cubicBezTo>
                    <a:pt x="4096" y="776"/>
                    <a:pt x="4114" y="803"/>
                    <a:pt x="4167" y="857"/>
                  </a:cubicBezTo>
                  <a:cubicBezTo>
                    <a:pt x="4189" y="879"/>
                    <a:pt x="4212" y="883"/>
                    <a:pt x="4233" y="883"/>
                  </a:cubicBezTo>
                  <a:cubicBezTo>
                    <a:pt x="4247" y="883"/>
                    <a:pt x="4261" y="882"/>
                    <a:pt x="4273" y="882"/>
                  </a:cubicBezTo>
                  <a:cubicBezTo>
                    <a:pt x="4280" y="882"/>
                    <a:pt x="4286" y="882"/>
                    <a:pt x="4292" y="883"/>
                  </a:cubicBezTo>
                  <a:cubicBezTo>
                    <a:pt x="4297" y="884"/>
                    <a:pt x="4301" y="885"/>
                    <a:pt x="4305" y="885"/>
                  </a:cubicBezTo>
                  <a:cubicBezTo>
                    <a:pt x="4339" y="885"/>
                    <a:pt x="4347" y="856"/>
                    <a:pt x="4363" y="848"/>
                  </a:cubicBezTo>
                  <a:cubicBezTo>
                    <a:pt x="4390" y="830"/>
                    <a:pt x="4417" y="803"/>
                    <a:pt x="4426" y="776"/>
                  </a:cubicBezTo>
                  <a:cubicBezTo>
                    <a:pt x="4435" y="741"/>
                    <a:pt x="4435" y="696"/>
                    <a:pt x="4417" y="660"/>
                  </a:cubicBezTo>
                  <a:cubicBezTo>
                    <a:pt x="4408" y="625"/>
                    <a:pt x="4372" y="589"/>
                    <a:pt x="4337" y="571"/>
                  </a:cubicBezTo>
                  <a:cubicBezTo>
                    <a:pt x="4323" y="562"/>
                    <a:pt x="4308" y="560"/>
                    <a:pt x="4292" y="560"/>
                  </a:cubicBezTo>
                  <a:close/>
                  <a:moveTo>
                    <a:pt x="5477" y="570"/>
                  </a:moveTo>
                  <a:cubicBezTo>
                    <a:pt x="5459" y="570"/>
                    <a:pt x="5441" y="573"/>
                    <a:pt x="5425" y="580"/>
                  </a:cubicBezTo>
                  <a:cubicBezTo>
                    <a:pt x="5336" y="616"/>
                    <a:pt x="5291" y="723"/>
                    <a:pt x="5318" y="803"/>
                  </a:cubicBezTo>
                  <a:cubicBezTo>
                    <a:pt x="5347" y="875"/>
                    <a:pt x="5422" y="918"/>
                    <a:pt x="5496" y="918"/>
                  </a:cubicBezTo>
                  <a:cubicBezTo>
                    <a:pt x="5514" y="918"/>
                    <a:pt x="5533" y="915"/>
                    <a:pt x="5550" y="910"/>
                  </a:cubicBezTo>
                  <a:cubicBezTo>
                    <a:pt x="5621" y="892"/>
                    <a:pt x="5675" y="759"/>
                    <a:pt x="5657" y="687"/>
                  </a:cubicBezTo>
                  <a:cubicBezTo>
                    <a:pt x="5635" y="623"/>
                    <a:pt x="5551" y="570"/>
                    <a:pt x="5477" y="570"/>
                  </a:cubicBezTo>
                  <a:close/>
                  <a:moveTo>
                    <a:pt x="6728" y="588"/>
                  </a:moveTo>
                  <a:cubicBezTo>
                    <a:pt x="6707" y="588"/>
                    <a:pt x="6686" y="591"/>
                    <a:pt x="6664" y="591"/>
                  </a:cubicBezTo>
                  <a:cubicBezTo>
                    <a:pt x="6655" y="591"/>
                    <a:pt x="6647" y="591"/>
                    <a:pt x="6638" y="589"/>
                  </a:cubicBezTo>
                  <a:cubicBezTo>
                    <a:pt x="6611" y="616"/>
                    <a:pt x="6576" y="643"/>
                    <a:pt x="6549" y="678"/>
                  </a:cubicBezTo>
                  <a:cubicBezTo>
                    <a:pt x="6513" y="723"/>
                    <a:pt x="6531" y="785"/>
                    <a:pt x="6531" y="839"/>
                  </a:cubicBezTo>
                  <a:cubicBezTo>
                    <a:pt x="6558" y="875"/>
                    <a:pt x="6585" y="901"/>
                    <a:pt x="6620" y="928"/>
                  </a:cubicBezTo>
                  <a:cubicBezTo>
                    <a:pt x="6643" y="946"/>
                    <a:pt x="6669" y="948"/>
                    <a:pt x="6696" y="948"/>
                  </a:cubicBezTo>
                  <a:cubicBezTo>
                    <a:pt x="6705" y="948"/>
                    <a:pt x="6714" y="948"/>
                    <a:pt x="6723" y="948"/>
                  </a:cubicBezTo>
                  <a:cubicBezTo>
                    <a:pt x="6740" y="948"/>
                    <a:pt x="6757" y="949"/>
                    <a:pt x="6772" y="955"/>
                  </a:cubicBezTo>
                  <a:cubicBezTo>
                    <a:pt x="6808" y="919"/>
                    <a:pt x="6843" y="892"/>
                    <a:pt x="6870" y="857"/>
                  </a:cubicBezTo>
                  <a:cubicBezTo>
                    <a:pt x="6906" y="812"/>
                    <a:pt x="6897" y="750"/>
                    <a:pt x="6879" y="696"/>
                  </a:cubicBezTo>
                  <a:cubicBezTo>
                    <a:pt x="6879" y="660"/>
                    <a:pt x="6826" y="634"/>
                    <a:pt x="6790" y="607"/>
                  </a:cubicBezTo>
                  <a:cubicBezTo>
                    <a:pt x="6771" y="591"/>
                    <a:pt x="6750" y="588"/>
                    <a:pt x="6728" y="588"/>
                  </a:cubicBezTo>
                  <a:close/>
                  <a:moveTo>
                    <a:pt x="7932" y="595"/>
                  </a:moveTo>
                  <a:cubicBezTo>
                    <a:pt x="7909" y="595"/>
                    <a:pt x="7885" y="599"/>
                    <a:pt x="7860" y="607"/>
                  </a:cubicBezTo>
                  <a:cubicBezTo>
                    <a:pt x="7753" y="652"/>
                    <a:pt x="7709" y="768"/>
                    <a:pt x="7753" y="866"/>
                  </a:cubicBezTo>
                  <a:cubicBezTo>
                    <a:pt x="7781" y="941"/>
                    <a:pt x="7856" y="985"/>
                    <a:pt x="7933" y="985"/>
                  </a:cubicBezTo>
                  <a:cubicBezTo>
                    <a:pt x="7957" y="985"/>
                    <a:pt x="7980" y="981"/>
                    <a:pt x="8003" y="973"/>
                  </a:cubicBezTo>
                  <a:cubicBezTo>
                    <a:pt x="8092" y="928"/>
                    <a:pt x="8155" y="821"/>
                    <a:pt x="8110" y="714"/>
                  </a:cubicBezTo>
                  <a:cubicBezTo>
                    <a:pt x="8069" y="639"/>
                    <a:pt x="8007" y="595"/>
                    <a:pt x="7932" y="595"/>
                  </a:cubicBezTo>
                  <a:close/>
                  <a:moveTo>
                    <a:pt x="9156" y="629"/>
                  </a:moveTo>
                  <a:cubicBezTo>
                    <a:pt x="9136" y="629"/>
                    <a:pt x="9115" y="633"/>
                    <a:pt x="9092" y="643"/>
                  </a:cubicBezTo>
                  <a:cubicBezTo>
                    <a:pt x="9029" y="678"/>
                    <a:pt x="8984" y="714"/>
                    <a:pt x="8967" y="776"/>
                  </a:cubicBezTo>
                  <a:cubicBezTo>
                    <a:pt x="8958" y="812"/>
                    <a:pt x="8949" y="839"/>
                    <a:pt x="8967" y="866"/>
                  </a:cubicBezTo>
                  <a:cubicBezTo>
                    <a:pt x="8976" y="883"/>
                    <a:pt x="8976" y="892"/>
                    <a:pt x="8984" y="910"/>
                  </a:cubicBezTo>
                  <a:cubicBezTo>
                    <a:pt x="8984" y="973"/>
                    <a:pt x="9038" y="999"/>
                    <a:pt x="9092" y="1017"/>
                  </a:cubicBezTo>
                  <a:cubicBezTo>
                    <a:pt x="9116" y="1027"/>
                    <a:pt x="9138" y="1034"/>
                    <a:pt x="9158" y="1034"/>
                  </a:cubicBezTo>
                  <a:cubicBezTo>
                    <a:pt x="9175" y="1034"/>
                    <a:pt x="9191" y="1029"/>
                    <a:pt x="9208" y="1017"/>
                  </a:cubicBezTo>
                  <a:cubicBezTo>
                    <a:pt x="9234" y="1008"/>
                    <a:pt x="9261" y="999"/>
                    <a:pt x="9288" y="991"/>
                  </a:cubicBezTo>
                  <a:cubicBezTo>
                    <a:pt x="9297" y="982"/>
                    <a:pt x="9315" y="973"/>
                    <a:pt x="9315" y="964"/>
                  </a:cubicBezTo>
                  <a:cubicBezTo>
                    <a:pt x="9341" y="901"/>
                    <a:pt x="9395" y="830"/>
                    <a:pt x="9332" y="750"/>
                  </a:cubicBezTo>
                  <a:cubicBezTo>
                    <a:pt x="9323" y="741"/>
                    <a:pt x="9323" y="714"/>
                    <a:pt x="9315" y="705"/>
                  </a:cubicBezTo>
                  <a:cubicBezTo>
                    <a:pt x="9306" y="696"/>
                    <a:pt x="9306" y="678"/>
                    <a:pt x="9297" y="678"/>
                  </a:cubicBezTo>
                  <a:cubicBezTo>
                    <a:pt x="9251" y="659"/>
                    <a:pt x="9210" y="629"/>
                    <a:pt x="9156" y="629"/>
                  </a:cubicBezTo>
                  <a:close/>
                  <a:moveTo>
                    <a:pt x="10212" y="766"/>
                  </a:moveTo>
                  <a:cubicBezTo>
                    <a:pt x="10207" y="766"/>
                    <a:pt x="10203" y="766"/>
                    <a:pt x="10198" y="768"/>
                  </a:cubicBezTo>
                  <a:cubicBezTo>
                    <a:pt x="10153" y="785"/>
                    <a:pt x="10180" y="839"/>
                    <a:pt x="10171" y="883"/>
                  </a:cubicBezTo>
                  <a:cubicBezTo>
                    <a:pt x="10171" y="883"/>
                    <a:pt x="10171" y="892"/>
                    <a:pt x="10171" y="901"/>
                  </a:cubicBezTo>
                  <a:cubicBezTo>
                    <a:pt x="10192" y="985"/>
                    <a:pt x="10273" y="1064"/>
                    <a:pt x="10385" y="1064"/>
                  </a:cubicBezTo>
                  <a:cubicBezTo>
                    <a:pt x="10415" y="1064"/>
                    <a:pt x="10448" y="1058"/>
                    <a:pt x="10483" y="1044"/>
                  </a:cubicBezTo>
                  <a:cubicBezTo>
                    <a:pt x="10501" y="1026"/>
                    <a:pt x="10528" y="999"/>
                    <a:pt x="10564" y="973"/>
                  </a:cubicBezTo>
                  <a:cubicBezTo>
                    <a:pt x="10564" y="964"/>
                    <a:pt x="10564" y="955"/>
                    <a:pt x="10555" y="955"/>
                  </a:cubicBezTo>
                  <a:cubicBezTo>
                    <a:pt x="10537" y="937"/>
                    <a:pt x="10519" y="919"/>
                    <a:pt x="10492" y="910"/>
                  </a:cubicBezTo>
                  <a:cubicBezTo>
                    <a:pt x="10430" y="875"/>
                    <a:pt x="10358" y="857"/>
                    <a:pt x="10305" y="812"/>
                  </a:cubicBezTo>
                  <a:cubicBezTo>
                    <a:pt x="10274" y="789"/>
                    <a:pt x="10243" y="766"/>
                    <a:pt x="10212" y="766"/>
                  </a:cubicBezTo>
                  <a:close/>
                  <a:moveTo>
                    <a:pt x="3632" y="875"/>
                  </a:moveTo>
                  <a:cubicBezTo>
                    <a:pt x="3623" y="875"/>
                    <a:pt x="3614" y="883"/>
                    <a:pt x="3596" y="892"/>
                  </a:cubicBezTo>
                  <a:cubicBezTo>
                    <a:pt x="3534" y="910"/>
                    <a:pt x="3489" y="973"/>
                    <a:pt x="3427" y="982"/>
                  </a:cubicBezTo>
                  <a:cubicBezTo>
                    <a:pt x="3418" y="982"/>
                    <a:pt x="3400" y="999"/>
                    <a:pt x="3400" y="1017"/>
                  </a:cubicBezTo>
                  <a:cubicBezTo>
                    <a:pt x="3391" y="1026"/>
                    <a:pt x="3391" y="1044"/>
                    <a:pt x="3391" y="1044"/>
                  </a:cubicBezTo>
                  <a:cubicBezTo>
                    <a:pt x="3422" y="1080"/>
                    <a:pt x="3472" y="1099"/>
                    <a:pt x="3520" y="1099"/>
                  </a:cubicBezTo>
                  <a:cubicBezTo>
                    <a:pt x="3554" y="1099"/>
                    <a:pt x="3588" y="1089"/>
                    <a:pt x="3614" y="1071"/>
                  </a:cubicBezTo>
                  <a:cubicBezTo>
                    <a:pt x="3668" y="1035"/>
                    <a:pt x="3694" y="946"/>
                    <a:pt x="3659" y="892"/>
                  </a:cubicBezTo>
                  <a:cubicBezTo>
                    <a:pt x="3659" y="883"/>
                    <a:pt x="3641" y="875"/>
                    <a:pt x="3632" y="875"/>
                  </a:cubicBezTo>
                  <a:close/>
                  <a:moveTo>
                    <a:pt x="4746" y="812"/>
                  </a:moveTo>
                  <a:cubicBezTo>
                    <a:pt x="4721" y="812"/>
                    <a:pt x="4697" y="818"/>
                    <a:pt x="4676" y="830"/>
                  </a:cubicBezTo>
                  <a:cubicBezTo>
                    <a:pt x="4595" y="866"/>
                    <a:pt x="4551" y="973"/>
                    <a:pt x="4586" y="1053"/>
                  </a:cubicBezTo>
                  <a:cubicBezTo>
                    <a:pt x="4604" y="1089"/>
                    <a:pt x="4640" y="1124"/>
                    <a:pt x="4685" y="1142"/>
                  </a:cubicBezTo>
                  <a:cubicBezTo>
                    <a:pt x="4704" y="1154"/>
                    <a:pt x="4723" y="1157"/>
                    <a:pt x="4742" y="1157"/>
                  </a:cubicBezTo>
                  <a:cubicBezTo>
                    <a:pt x="4767" y="1157"/>
                    <a:pt x="4793" y="1151"/>
                    <a:pt x="4818" y="1151"/>
                  </a:cubicBezTo>
                  <a:cubicBezTo>
                    <a:pt x="4854" y="1115"/>
                    <a:pt x="4899" y="1089"/>
                    <a:pt x="4908" y="1044"/>
                  </a:cubicBezTo>
                  <a:cubicBezTo>
                    <a:pt x="4925" y="999"/>
                    <a:pt x="4916" y="955"/>
                    <a:pt x="4908" y="919"/>
                  </a:cubicBezTo>
                  <a:cubicBezTo>
                    <a:pt x="4881" y="854"/>
                    <a:pt x="4812" y="812"/>
                    <a:pt x="4746" y="812"/>
                  </a:cubicBezTo>
                  <a:close/>
                  <a:moveTo>
                    <a:pt x="5977" y="826"/>
                  </a:moveTo>
                  <a:cubicBezTo>
                    <a:pt x="5950" y="826"/>
                    <a:pt x="5922" y="833"/>
                    <a:pt x="5898" y="848"/>
                  </a:cubicBezTo>
                  <a:cubicBezTo>
                    <a:pt x="5844" y="866"/>
                    <a:pt x="5818" y="901"/>
                    <a:pt x="5800" y="946"/>
                  </a:cubicBezTo>
                  <a:cubicBezTo>
                    <a:pt x="5782" y="982"/>
                    <a:pt x="5791" y="1026"/>
                    <a:pt x="5809" y="1080"/>
                  </a:cubicBezTo>
                  <a:cubicBezTo>
                    <a:pt x="5826" y="1124"/>
                    <a:pt x="5862" y="1160"/>
                    <a:pt x="5898" y="1169"/>
                  </a:cubicBezTo>
                  <a:cubicBezTo>
                    <a:pt x="5922" y="1178"/>
                    <a:pt x="5948" y="1188"/>
                    <a:pt x="5974" y="1188"/>
                  </a:cubicBezTo>
                  <a:cubicBezTo>
                    <a:pt x="5997" y="1188"/>
                    <a:pt x="6020" y="1181"/>
                    <a:pt x="6041" y="1160"/>
                  </a:cubicBezTo>
                  <a:cubicBezTo>
                    <a:pt x="6045" y="1161"/>
                    <a:pt x="6050" y="1161"/>
                    <a:pt x="6054" y="1161"/>
                  </a:cubicBezTo>
                  <a:cubicBezTo>
                    <a:pt x="6106" y="1161"/>
                    <a:pt x="6122" y="1113"/>
                    <a:pt x="6139" y="1080"/>
                  </a:cubicBezTo>
                  <a:cubicBezTo>
                    <a:pt x="6157" y="1035"/>
                    <a:pt x="6148" y="982"/>
                    <a:pt x="6130" y="937"/>
                  </a:cubicBezTo>
                  <a:cubicBezTo>
                    <a:pt x="6112" y="883"/>
                    <a:pt x="6076" y="857"/>
                    <a:pt x="6041" y="839"/>
                  </a:cubicBezTo>
                  <a:cubicBezTo>
                    <a:pt x="6020" y="831"/>
                    <a:pt x="5999" y="826"/>
                    <a:pt x="5977" y="826"/>
                  </a:cubicBezTo>
                  <a:close/>
                  <a:moveTo>
                    <a:pt x="7170" y="841"/>
                  </a:moveTo>
                  <a:cubicBezTo>
                    <a:pt x="7153" y="841"/>
                    <a:pt x="7136" y="843"/>
                    <a:pt x="7120" y="848"/>
                  </a:cubicBezTo>
                  <a:cubicBezTo>
                    <a:pt x="7040" y="883"/>
                    <a:pt x="6977" y="1017"/>
                    <a:pt x="7013" y="1107"/>
                  </a:cubicBezTo>
                  <a:cubicBezTo>
                    <a:pt x="7035" y="1173"/>
                    <a:pt x="7129" y="1221"/>
                    <a:pt x="7212" y="1221"/>
                  </a:cubicBezTo>
                  <a:cubicBezTo>
                    <a:pt x="7230" y="1221"/>
                    <a:pt x="7247" y="1218"/>
                    <a:pt x="7263" y="1214"/>
                  </a:cubicBezTo>
                  <a:cubicBezTo>
                    <a:pt x="7343" y="1178"/>
                    <a:pt x="7405" y="1044"/>
                    <a:pt x="7370" y="955"/>
                  </a:cubicBezTo>
                  <a:cubicBezTo>
                    <a:pt x="7340" y="889"/>
                    <a:pt x="7251" y="841"/>
                    <a:pt x="7170" y="841"/>
                  </a:cubicBezTo>
                  <a:close/>
                  <a:moveTo>
                    <a:pt x="8424" y="853"/>
                  </a:moveTo>
                  <a:cubicBezTo>
                    <a:pt x="8398" y="853"/>
                    <a:pt x="8372" y="860"/>
                    <a:pt x="8342" y="875"/>
                  </a:cubicBezTo>
                  <a:cubicBezTo>
                    <a:pt x="8226" y="919"/>
                    <a:pt x="8191" y="1008"/>
                    <a:pt x="8235" y="1124"/>
                  </a:cubicBezTo>
                  <a:cubicBezTo>
                    <a:pt x="8267" y="1208"/>
                    <a:pt x="8323" y="1250"/>
                    <a:pt x="8395" y="1250"/>
                  </a:cubicBezTo>
                  <a:cubicBezTo>
                    <a:pt x="8423" y="1250"/>
                    <a:pt x="8453" y="1244"/>
                    <a:pt x="8485" y="1231"/>
                  </a:cubicBezTo>
                  <a:cubicBezTo>
                    <a:pt x="8601" y="1187"/>
                    <a:pt x="8637" y="1098"/>
                    <a:pt x="8592" y="982"/>
                  </a:cubicBezTo>
                  <a:cubicBezTo>
                    <a:pt x="8574" y="928"/>
                    <a:pt x="8538" y="892"/>
                    <a:pt x="8485" y="866"/>
                  </a:cubicBezTo>
                  <a:cubicBezTo>
                    <a:pt x="8465" y="858"/>
                    <a:pt x="8445" y="853"/>
                    <a:pt x="8424" y="853"/>
                  </a:cubicBezTo>
                  <a:close/>
                  <a:moveTo>
                    <a:pt x="9604" y="871"/>
                  </a:moveTo>
                  <a:cubicBezTo>
                    <a:pt x="9588" y="871"/>
                    <a:pt x="9571" y="872"/>
                    <a:pt x="9555" y="875"/>
                  </a:cubicBezTo>
                  <a:cubicBezTo>
                    <a:pt x="9502" y="901"/>
                    <a:pt x="9466" y="946"/>
                    <a:pt x="9439" y="991"/>
                  </a:cubicBezTo>
                  <a:cubicBezTo>
                    <a:pt x="9422" y="1035"/>
                    <a:pt x="9413" y="1098"/>
                    <a:pt x="9439" y="1151"/>
                  </a:cubicBezTo>
                  <a:cubicBezTo>
                    <a:pt x="9448" y="1178"/>
                    <a:pt x="9520" y="1258"/>
                    <a:pt x="9547" y="1267"/>
                  </a:cubicBezTo>
                  <a:cubicBezTo>
                    <a:pt x="9583" y="1273"/>
                    <a:pt x="9625" y="1284"/>
                    <a:pt x="9664" y="1284"/>
                  </a:cubicBezTo>
                  <a:cubicBezTo>
                    <a:pt x="9682" y="1284"/>
                    <a:pt x="9699" y="1282"/>
                    <a:pt x="9716" y="1276"/>
                  </a:cubicBezTo>
                  <a:cubicBezTo>
                    <a:pt x="9770" y="1249"/>
                    <a:pt x="9805" y="1205"/>
                    <a:pt x="9823" y="1160"/>
                  </a:cubicBezTo>
                  <a:cubicBezTo>
                    <a:pt x="9850" y="1115"/>
                    <a:pt x="9859" y="1053"/>
                    <a:pt x="9832" y="999"/>
                  </a:cubicBezTo>
                  <a:cubicBezTo>
                    <a:pt x="9823" y="982"/>
                    <a:pt x="9752" y="892"/>
                    <a:pt x="9725" y="883"/>
                  </a:cubicBezTo>
                  <a:cubicBezTo>
                    <a:pt x="9687" y="877"/>
                    <a:pt x="9645" y="871"/>
                    <a:pt x="9604" y="871"/>
                  </a:cubicBezTo>
                  <a:close/>
                  <a:moveTo>
                    <a:pt x="10669" y="1016"/>
                  </a:moveTo>
                  <a:cubicBezTo>
                    <a:pt x="10667" y="1016"/>
                    <a:pt x="10664" y="1016"/>
                    <a:pt x="10662" y="1017"/>
                  </a:cubicBezTo>
                  <a:cubicBezTo>
                    <a:pt x="10653" y="1026"/>
                    <a:pt x="10644" y="1053"/>
                    <a:pt x="10644" y="1080"/>
                  </a:cubicBezTo>
                  <a:cubicBezTo>
                    <a:pt x="10644" y="1107"/>
                    <a:pt x="10653" y="1142"/>
                    <a:pt x="10653" y="1160"/>
                  </a:cubicBezTo>
                  <a:cubicBezTo>
                    <a:pt x="10688" y="1240"/>
                    <a:pt x="10715" y="1276"/>
                    <a:pt x="10795" y="1303"/>
                  </a:cubicBezTo>
                  <a:cubicBezTo>
                    <a:pt x="10816" y="1308"/>
                    <a:pt x="10838" y="1311"/>
                    <a:pt x="10859" y="1311"/>
                  </a:cubicBezTo>
                  <a:cubicBezTo>
                    <a:pt x="10911" y="1311"/>
                    <a:pt x="10963" y="1294"/>
                    <a:pt x="11001" y="1249"/>
                  </a:cubicBezTo>
                  <a:cubicBezTo>
                    <a:pt x="11018" y="1231"/>
                    <a:pt x="11010" y="1231"/>
                    <a:pt x="11001" y="1222"/>
                  </a:cubicBezTo>
                  <a:cubicBezTo>
                    <a:pt x="10903" y="1169"/>
                    <a:pt x="10813" y="1098"/>
                    <a:pt x="10715" y="1044"/>
                  </a:cubicBezTo>
                  <a:cubicBezTo>
                    <a:pt x="10700" y="1036"/>
                    <a:pt x="10684" y="1016"/>
                    <a:pt x="10669" y="1016"/>
                  </a:cubicBezTo>
                  <a:close/>
                  <a:moveTo>
                    <a:pt x="4001" y="1045"/>
                  </a:moveTo>
                  <a:cubicBezTo>
                    <a:pt x="3985" y="1045"/>
                    <a:pt x="3969" y="1050"/>
                    <a:pt x="3953" y="1062"/>
                  </a:cubicBezTo>
                  <a:cubicBezTo>
                    <a:pt x="3899" y="1071"/>
                    <a:pt x="3873" y="1098"/>
                    <a:pt x="3855" y="1142"/>
                  </a:cubicBezTo>
                  <a:cubicBezTo>
                    <a:pt x="3837" y="1187"/>
                    <a:pt x="3837" y="1222"/>
                    <a:pt x="3855" y="1267"/>
                  </a:cubicBezTo>
                  <a:cubicBezTo>
                    <a:pt x="3873" y="1303"/>
                    <a:pt x="3891" y="1338"/>
                    <a:pt x="3935" y="1347"/>
                  </a:cubicBezTo>
                  <a:cubicBezTo>
                    <a:pt x="3963" y="1358"/>
                    <a:pt x="3983" y="1366"/>
                    <a:pt x="4006" y="1366"/>
                  </a:cubicBezTo>
                  <a:cubicBezTo>
                    <a:pt x="4020" y="1366"/>
                    <a:pt x="4034" y="1363"/>
                    <a:pt x="4051" y="1356"/>
                  </a:cubicBezTo>
                  <a:cubicBezTo>
                    <a:pt x="4087" y="1330"/>
                    <a:pt x="4131" y="1330"/>
                    <a:pt x="4149" y="1267"/>
                  </a:cubicBezTo>
                  <a:cubicBezTo>
                    <a:pt x="4158" y="1231"/>
                    <a:pt x="4167" y="1196"/>
                    <a:pt x="4149" y="1151"/>
                  </a:cubicBezTo>
                  <a:cubicBezTo>
                    <a:pt x="4131" y="1115"/>
                    <a:pt x="4114" y="1071"/>
                    <a:pt x="4060" y="1062"/>
                  </a:cubicBezTo>
                  <a:cubicBezTo>
                    <a:pt x="4040" y="1052"/>
                    <a:pt x="4021" y="1045"/>
                    <a:pt x="4001" y="1045"/>
                  </a:cubicBezTo>
                  <a:close/>
                  <a:moveTo>
                    <a:pt x="5227" y="1057"/>
                  </a:moveTo>
                  <a:cubicBezTo>
                    <a:pt x="5204" y="1057"/>
                    <a:pt x="5180" y="1062"/>
                    <a:pt x="5157" y="1071"/>
                  </a:cubicBezTo>
                  <a:cubicBezTo>
                    <a:pt x="5068" y="1107"/>
                    <a:pt x="5024" y="1214"/>
                    <a:pt x="5068" y="1303"/>
                  </a:cubicBezTo>
                  <a:cubicBezTo>
                    <a:pt x="5094" y="1361"/>
                    <a:pt x="5158" y="1401"/>
                    <a:pt x="5225" y="1401"/>
                  </a:cubicBezTo>
                  <a:cubicBezTo>
                    <a:pt x="5250" y="1401"/>
                    <a:pt x="5276" y="1395"/>
                    <a:pt x="5300" y="1383"/>
                  </a:cubicBezTo>
                  <a:cubicBezTo>
                    <a:pt x="5380" y="1356"/>
                    <a:pt x="5416" y="1249"/>
                    <a:pt x="5380" y="1160"/>
                  </a:cubicBezTo>
                  <a:cubicBezTo>
                    <a:pt x="5354" y="1094"/>
                    <a:pt x="5293" y="1057"/>
                    <a:pt x="5227" y="1057"/>
                  </a:cubicBezTo>
                  <a:close/>
                  <a:moveTo>
                    <a:pt x="6462" y="1070"/>
                  </a:moveTo>
                  <a:cubicBezTo>
                    <a:pt x="6437" y="1070"/>
                    <a:pt x="6410" y="1076"/>
                    <a:pt x="6380" y="1089"/>
                  </a:cubicBezTo>
                  <a:cubicBezTo>
                    <a:pt x="6264" y="1133"/>
                    <a:pt x="6237" y="1205"/>
                    <a:pt x="6290" y="1321"/>
                  </a:cubicBezTo>
                  <a:cubicBezTo>
                    <a:pt x="6321" y="1395"/>
                    <a:pt x="6365" y="1430"/>
                    <a:pt x="6428" y="1430"/>
                  </a:cubicBezTo>
                  <a:cubicBezTo>
                    <a:pt x="6455" y="1430"/>
                    <a:pt x="6487" y="1424"/>
                    <a:pt x="6522" y="1410"/>
                  </a:cubicBezTo>
                  <a:cubicBezTo>
                    <a:pt x="6620" y="1365"/>
                    <a:pt x="6647" y="1294"/>
                    <a:pt x="6603" y="1187"/>
                  </a:cubicBezTo>
                  <a:cubicBezTo>
                    <a:pt x="6571" y="1110"/>
                    <a:pt x="6525" y="1070"/>
                    <a:pt x="6462" y="1070"/>
                  </a:cubicBezTo>
                  <a:close/>
                  <a:moveTo>
                    <a:pt x="7664" y="1104"/>
                  </a:moveTo>
                  <a:cubicBezTo>
                    <a:pt x="7642" y="1104"/>
                    <a:pt x="7621" y="1108"/>
                    <a:pt x="7602" y="1115"/>
                  </a:cubicBezTo>
                  <a:cubicBezTo>
                    <a:pt x="7513" y="1151"/>
                    <a:pt x="7459" y="1276"/>
                    <a:pt x="7495" y="1356"/>
                  </a:cubicBezTo>
                  <a:cubicBezTo>
                    <a:pt x="7523" y="1434"/>
                    <a:pt x="7606" y="1483"/>
                    <a:pt x="7684" y="1483"/>
                  </a:cubicBezTo>
                  <a:cubicBezTo>
                    <a:pt x="7705" y="1483"/>
                    <a:pt x="7726" y="1480"/>
                    <a:pt x="7744" y="1472"/>
                  </a:cubicBezTo>
                  <a:cubicBezTo>
                    <a:pt x="7834" y="1437"/>
                    <a:pt x="7887" y="1312"/>
                    <a:pt x="7860" y="1222"/>
                  </a:cubicBezTo>
                  <a:cubicBezTo>
                    <a:pt x="7832" y="1152"/>
                    <a:pt x="7744" y="1104"/>
                    <a:pt x="7664" y="1104"/>
                  </a:cubicBezTo>
                  <a:close/>
                  <a:moveTo>
                    <a:pt x="8905" y="1116"/>
                  </a:moveTo>
                  <a:cubicBezTo>
                    <a:pt x="8879" y="1116"/>
                    <a:pt x="8852" y="1122"/>
                    <a:pt x="8824" y="1133"/>
                  </a:cubicBezTo>
                  <a:cubicBezTo>
                    <a:pt x="8708" y="1178"/>
                    <a:pt x="8672" y="1276"/>
                    <a:pt x="8717" y="1392"/>
                  </a:cubicBezTo>
                  <a:cubicBezTo>
                    <a:pt x="8749" y="1468"/>
                    <a:pt x="8808" y="1513"/>
                    <a:pt x="8881" y="1513"/>
                  </a:cubicBezTo>
                  <a:cubicBezTo>
                    <a:pt x="8910" y="1513"/>
                    <a:pt x="8942" y="1506"/>
                    <a:pt x="8976" y="1490"/>
                  </a:cubicBezTo>
                  <a:cubicBezTo>
                    <a:pt x="9083" y="1446"/>
                    <a:pt x="9118" y="1356"/>
                    <a:pt x="9074" y="1240"/>
                  </a:cubicBezTo>
                  <a:cubicBezTo>
                    <a:pt x="9041" y="1161"/>
                    <a:pt x="8978" y="1116"/>
                    <a:pt x="8905" y="1116"/>
                  </a:cubicBezTo>
                  <a:close/>
                  <a:moveTo>
                    <a:pt x="10131" y="1125"/>
                  </a:moveTo>
                  <a:cubicBezTo>
                    <a:pt x="10100" y="1125"/>
                    <a:pt x="10071" y="1132"/>
                    <a:pt x="10046" y="1142"/>
                  </a:cubicBezTo>
                  <a:cubicBezTo>
                    <a:pt x="9993" y="1160"/>
                    <a:pt x="9957" y="1196"/>
                    <a:pt x="9930" y="1249"/>
                  </a:cubicBezTo>
                  <a:cubicBezTo>
                    <a:pt x="9894" y="1303"/>
                    <a:pt x="9921" y="1365"/>
                    <a:pt x="9921" y="1419"/>
                  </a:cubicBezTo>
                  <a:cubicBezTo>
                    <a:pt x="9957" y="1454"/>
                    <a:pt x="9984" y="1508"/>
                    <a:pt x="10028" y="1535"/>
                  </a:cubicBezTo>
                  <a:cubicBezTo>
                    <a:pt x="10055" y="1544"/>
                    <a:pt x="10084" y="1548"/>
                    <a:pt x="10112" y="1548"/>
                  </a:cubicBezTo>
                  <a:cubicBezTo>
                    <a:pt x="10140" y="1548"/>
                    <a:pt x="10167" y="1544"/>
                    <a:pt x="10189" y="1535"/>
                  </a:cubicBezTo>
                  <a:cubicBezTo>
                    <a:pt x="10242" y="1517"/>
                    <a:pt x="10287" y="1481"/>
                    <a:pt x="10314" y="1428"/>
                  </a:cubicBezTo>
                  <a:cubicBezTo>
                    <a:pt x="10340" y="1374"/>
                    <a:pt x="10332" y="1312"/>
                    <a:pt x="10314" y="1258"/>
                  </a:cubicBezTo>
                  <a:cubicBezTo>
                    <a:pt x="10296" y="1214"/>
                    <a:pt x="10251" y="1169"/>
                    <a:pt x="10207" y="1142"/>
                  </a:cubicBezTo>
                  <a:cubicBezTo>
                    <a:pt x="10183" y="1130"/>
                    <a:pt x="10157" y="1125"/>
                    <a:pt x="10131" y="1125"/>
                  </a:cubicBezTo>
                  <a:close/>
                  <a:moveTo>
                    <a:pt x="11126" y="1330"/>
                  </a:moveTo>
                  <a:cubicBezTo>
                    <a:pt x="11126" y="1347"/>
                    <a:pt x="11117" y="1365"/>
                    <a:pt x="11117" y="1383"/>
                  </a:cubicBezTo>
                  <a:cubicBezTo>
                    <a:pt x="11126" y="1401"/>
                    <a:pt x="11134" y="1428"/>
                    <a:pt x="11143" y="1446"/>
                  </a:cubicBezTo>
                  <a:cubicBezTo>
                    <a:pt x="11179" y="1526"/>
                    <a:pt x="11259" y="1579"/>
                    <a:pt x="11349" y="1579"/>
                  </a:cubicBezTo>
                  <a:cubicBezTo>
                    <a:pt x="11375" y="1579"/>
                    <a:pt x="11402" y="1561"/>
                    <a:pt x="11429" y="1553"/>
                  </a:cubicBezTo>
                  <a:cubicBezTo>
                    <a:pt x="11429" y="1553"/>
                    <a:pt x="11429" y="1544"/>
                    <a:pt x="11420" y="1535"/>
                  </a:cubicBezTo>
                  <a:cubicBezTo>
                    <a:pt x="11340" y="1472"/>
                    <a:pt x="11250" y="1410"/>
                    <a:pt x="11170" y="1347"/>
                  </a:cubicBezTo>
                  <a:cubicBezTo>
                    <a:pt x="11152" y="1338"/>
                    <a:pt x="11134" y="1338"/>
                    <a:pt x="11126" y="1330"/>
                  </a:cubicBezTo>
                  <a:close/>
                  <a:moveTo>
                    <a:pt x="3274" y="1289"/>
                  </a:moveTo>
                  <a:cubicBezTo>
                    <a:pt x="3254" y="1289"/>
                    <a:pt x="3233" y="1294"/>
                    <a:pt x="3213" y="1303"/>
                  </a:cubicBezTo>
                  <a:cubicBezTo>
                    <a:pt x="3123" y="1338"/>
                    <a:pt x="3088" y="1419"/>
                    <a:pt x="3123" y="1499"/>
                  </a:cubicBezTo>
                  <a:cubicBezTo>
                    <a:pt x="3143" y="1565"/>
                    <a:pt x="3197" y="1602"/>
                    <a:pt x="3257" y="1602"/>
                  </a:cubicBezTo>
                  <a:cubicBezTo>
                    <a:pt x="3278" y="1602"/>
                    <a:pt x="3299" y="1597"/>
                    <a:pt x="3320" y="1588"/>
                  </a:cubicBezTo>
                  <a:cubicBezTo>
                    <a:pt x="3400" y="1553"/>
                    <a:pt x="3445" y="1472"/>
                    <a:pt x="3409" y="1392"/>
                  </a:cubicBezTo>
                  <a:cubicBezTo>
                    <a:pt x="3382" y="1326"/>
                    <a:pt x="3331" y="1289"/>
                    <a:pt x="3274" y="1289"/>
                  </a:cubicBezTo>
                  <a:close/>
                  <a:moveTo>
                    <a:pt x="4497" y="1296"/>
                  </a:moveTo>
                  <a:cubicBezTo>
                    <a:pt x="4475" y="1296"/>
                    <a:pt x="4453" y="1298"/>
                    <a:pt x="4435" y="1303"/>
                  </a:cubicBezTo>
                  <a:cubicBezTo>
                    <a:pt x="4399" y="1321"/>
                    <a:pt x="4363" y="1356"/>
                    <a:pt x="4346" y="1392"/>
                  </a:cubicBezTo>
                  <a:cubicBezTo>
                    <a:pt x="4337" y="1437"/>
                    <a:pt x="4328" y="1490"/>
                    <a:pt x="4346" y="1526"/>
                  </a:cubicBezTo>
                  <a:cubicBezTo>
                    <a:pt x="4363" y="1561"/>
                    <a:pt x="4399" y="1597"/>
                    <a:pt x="4435" y="1615"/>
                  </a:cubicBezTo>
                  <a:cubicBezTo>
                    <a:pt x="4457" y="1624"/>
                    <a:pt x="4479" y="1626"/>
                    <a:pt x="4502" y="1626"/>
                  </a:cubicBezTo>
                  <a:cubicBezTo>
                    <a:pt x="4524" y="1626"/>
                    <a:pt x="4546" y="1624"/>
                    <a:pt x="4569" y="1624"/>
                  </a:cubicBezTo>
                  <a:cubicBezTo>
                    <a:pt x="4604" y="1588"/>
                    <a:pt x="4640" y="1561"/>
                    <a:pt x="4658" y="1526"/>
                  </a:cubicBezTo>
                  <a:cubicBezTo>
                    <a:pt x="4676" y="1481"/>
                    <a:pt x="4676" y="1428"/>
                    <a:pt x="4658" y="1392"/>
                  </a:cubicBezTo>
                  <a:cubicBezTo>
                    <a:pt x="4640" y="1356"/>
                    <a:pt x="4604" y="1321"/>
                    <a:pt x="4560" y="1303"/>
                  </a:cubicBezTo>
                  <a:cubicBezTo>
                    <a:pt x="4542" y="1298"/>
                    <a:pt x="4520" y="1296"/>
                    <a:pt x="4497" y="1296"/>
                  </a:cubicBezTo>
                  <a:close/>
                  <a:moveTo>
                    <a:pt x="5719" y="1308"/>
                  </a:moveTo>
                  <a:cubicBezTo>
                    <a:pt x="5697" y="1308"/>
                    <a:pt x="5676" y="1312"/>
                    <a:pt x="5657" y="1321"/>
                  </a:cubicBezTo>
                  <a:cubicBezTo>
                    <a:pt x="5568" y="1356"/>
                    <a:pt x="5532" y="1463"/>
                    <a:pt x="5568" y="1553"/>
                  </a:cubicBezTo>
                  <a:cubicBezTo>
                    <a:pt x="5594" y="1619"/>
                    <a:pt x="5660" y="1655"/>
                    <a:pt x="5728" y="1655"/>
                  </a:cubicBezTo>
                  <a:cubicBezTo>
                    <a:pt x="5752" y="1655"/>
                    <a:pt x="5777" y="1651"/>
                    <a:pt x="5800" y="1642"/>
                  </a:cubicBezTo>
                  <a:cubicBezTo>
                    <a:pt x="5880" y="1606"/>
                    <a:pt x="5925" y="1499"/>
                    <a:pt x="5880" y="1410"/>
                  </a:cubicBezTo>
                  <a:cubicBezTo>
                    <a:pt x="5860" y="1349"/>
                    <a:pt x="5787" y="1308"/>
                    <a:pt x="5719" y="1308"/>
                  </a:cubicBezTo>
                  <a:close/>
                  <a:moveTo>
                    <a:pt x="6957" y="1326"/>
                  </a:moveTo>
                  <a:cubicBezTo>
                    <a:pt x="6930" y="1326"/>
                    <a:pt x="6900" y="1330"/>
                    <a:pt x="6870" y="1330"/>
                  </a:cubicBezTo>
                  <a:cubicBezTo>
                    <a:pt x="6843" y="1374"/>
                    <a:pt x="6781" y="1392"/>
                    <a:pt x="6772" y="1446"/>
                  </a:cubicBezTo>
                  <a:cubicBezTo>
                    <a:pt x="6763" y="1490"/>
                    <a:pt x="6772" y="1535"/>
                    <a:pt x="6763" y="1579"/>
                  </a:cubicBezTo>
                  <a:cubicBezTo>
                    <a:pt x="6781" y="1606"/>
                    <a:pt x="6861" y="1677"/>
                    <a:pt x="6897" y="1686"/>
                  </a:cubicBezTo>
                  <a:lnTo>
                    <a:pt x="7031" y="1686"/>
                  </a:lnTo>
                  <a:cubicBezTo>
                    <a:pt x="7058" y="1642"/>
                    <a:pt x="7120" y="1624"/>
                    <a:pt x="7120" y="1561"/>
                  </a:cubicBezTo>
                  <a:cubicBezTo>
                    <a:pt x="7129" y="1517"/>
                    <a:pt x="7138" y="1463"/>
                    <a:pt x="7120" y="1437"/>
                  </a:cubicBezTo>
                  <a:cubicBezTo>
                    <a:pt x="7093" y="1392"/>
                    <a:pt x="7058" y="1338"/>
                    <a:pt x="6995" y="1330"/>
                  </a:cubicBezTo>
                  <a:cubicBezTo>
                    <a:pt x="6983" y="1327"/>
                    <a:pt x="6970" y="1326"/>
                    <a:pt x="6957" y="1326"/>
                  </a:cubicBezTo>
                  <a:close/>
                  <a:moveTo>
                    <a:pt x="8165" y="1336"/>
                  </a:moveTo>
                  <a:cubicBezTo>
                    <a:pt x="8144" y="1336"/>
                    <a:pt x="8122" y="1340"/>
                    <a:pt x="8101" y="1347"/>
                  </a:cubicBezTo>
                  <a:cubicBezTo>
                    <a:pt x="8003" y="1383"/>
                    <a:pt x="7950" y="1490"/>
                    <a:pt x="7985" y="1597"/>
                  </a:cubicBezTo>
                  <a:cubicBezTo>
                    <a:pt x="8013" y="1680"/>
                    <a:pt x="8088" y="1725"/>
                    <a:pt x="8166" y="1725"/>
                  </a:cubicBezTo>
                  <a:cubicBezTo>
                    <a:pt x="8189" y="1725"/>
                    <a:pt x="8213" y="1721"/>
                    <a:pt x="8235" y="1713"/>
                  </a:cubicBezTo>
                  <a:cubicBezTo>
                    <a:pt x="8342" y="1669"/>
                    <a:pt x="8387" y="1553"/>
                    <a:pt x="8351" y="1454"/>
                  </a:cubicBezTo>
                  <a:cubicBezTo>
                    <a:pt x="8316" y="1384"/>
                    <a:pt x="8242" y="1336"/>
                    <a:pt x="8165" y="1336"/>
                  </a:cubicBezTo>
                  <a:close/>
                  <a:moveTo>
                    <a:pt x="9402" y="1345"/>
                  </a:moveTo>
                  <a:cubicBezTo>
                    <a:pt x="9399" y="1345"/>
                    <a:pt x="9397" y="1346"/>
                    <a:pt x="9395" y="1347"/>
                  </a:cubicBezTo>
                  <a:cubicBezTo>
                    <a:pt x="9306" y="1374"/>
                    <a:pt x="9216" y="1392"/>
                    <a:pt x="9199" y="1499"/>
                  </a:cubicBezTo>
                  <a:cubicBezTo>
                    <a:pt x="9190" y="1517"/>
                    <a:pt x="9181" y="1544"/>
                    <a:pt x="9181" y="1553"/>
                  </a:cubicBezTo>
                  <a:cubicBezTo>
                    <a:pt x="9199" y="1606"/>
                    <a:pt x="9225" y="1651"/>
                    <a:pt x="9243" y="1695"/>
                  </a:cubicBezTo>
                  <a:cubicBezTo>
                    <a:pt x="9243" y="1704"/>
                    <a:pt x="9252" y="1704"/>
                    <a:pt x="9252" y="1713"/>
                  </a:cubicBezTo>
                  <a:cubicBezTo>
                    <a:pt x="9299" y="1731"/>
                    <a:pt x="9342" y="1760"/>
                    <a:pt x="9389" y="1760"/>
                  </a:cubicBezTo>
                  <a:cubicBezTo>
                    <a:pt x="9414" y="1760"/>
                    <a:pt x="9439" y="1752"/>
                    <a:pt x="9466" y="1731"/>
                  </a:cubicBezTo>
                  <a:cubicBezTo>
                    <a:pt x="9538" y="1722"/>
                    <a:pt x="9564" y="1669"/>
                    <a:pt x="9582" y="1615"/>
                  </a:cubicBezTo>
                  <a:cubicBezTo>
                    <a:pt x="9582" y="1597"/>
                    <a:pt x="9600" y="1570"/>
                    <a:pt x="9600" y="1553"/>
                  </a:cubicBezTo>
                  <a:cubicBezTo>
                    <a:pt x="9564" y="1481"/>
                    <a:pt x="9555" y="1383"/>
                    <a:pt x="9448" y="1365"/>
                  </a:cubicBezTo>
                  <a:cubicBezTo>
                    <a:pt x="9434" y="1358"/>
                    <a:pt x="9414" y="1345"/>
                    <a:pt x="9402" y="1345"/>
                  </a:cubicBezTo>
                  <a:close/>
                  <a:moveTo>
                    <a:pt x="10619" y="1383"/>
                  </a:moveTo>
                  <a:cubicBezTo>
                    <a:pt x="10595" y="1383"/>
                    <a:pt x="10570" y="1386"/>
                    <a:pt x="10546" y="1392"/>
                  </a:cubicBezTo>
                  <a:cubicBezTo>
                    <a:pt x="10439" y="1428"/>
                    <a:pt x="10385" y="1553"/>
                    <a:pt x="10421" y="1669"/>
                  </a:cubicBezTo>
                  <a:cubicBezTo>
                    <a:pt x="10461" y="1763"/>
                    <a:pt x="10538" y="1807"/>
                    <a:pt x="10615" y="1807"/>
                  </a:cubicBezTo>
                  <a:cubicBezTo>
                    <a:pt x="10640" y="1807"/>
                    <a:pt x="10665" y="1802"/>
                    <a:pt x="10688" y="1793"/>
                  </a:cubicBezTo>
                  <a:cubicBezTo>
                    <a:pt x="10795" y="1758"/>
                    <a:pt x="10858" y="1633"/>
                    <a:pt x="10813" y="1517"/>
                  </a:cubicBezTo>
                  <a:cubicBezTo>
                    <a:pt x="10779" y="1420"/>
                    <a:pt x="10702" y="1383"/>
                    <a:pt x="10619" y="1383"/>
                  </a:cubicBezTo>
                  <a:close/>
                  <a:moveTo>
                    <a:pt x="2622" y="1544"/>
                  </a:moveTo>
                  <a:cubicBezTo>
                    <a:pt x="2617" y="1544"/>
                    <a:pt x="2610" y="1549"/>
                    <a:pt x="2597" y="1561"/>
                  </a:cubicBezTo>
                  <a:cubicBezTo>
                    <a:pt x="2552" y="1615"/>
                    <a:pt x="2490" y="1660"/>
                    <a:pt x="2436" y="1695"/>
                  </a:cubicBezTo>
                  <a:cubicBezTo>
                    <a:pt x="2410" y="1713"/>
                    <a:pt x="2419" y="1722"/>
                    <a:pt x="2428" y="1740"/>
                  </a:cubicBezTo>
                  <a:cubicBezTo>
                    <a:pt x="2436" y="1776"/>
                    <a:pt x="2445" y="1785"/>
                    <a:pt x="2508" y="1802"/>
                  </a:cubicBezTo>
                  <a:cubicBezTo>
                    <a:pt x="2519" y="1806"/>
                    <a:pt x="2533" y="1808"/>
                    <a:pt x="2547" y="1808"/>
                  </a:cubicBezTo>
                  <a:cubicBezTo>
                    <a:pt x="2567" y="1808"/>
                    <a:pt x="2587" y="1804"/>
                    <a:pt x="2597" y="1793"/>
                  </a:cubicBezTo>
                  <a:cubicBezTo>
                    <a:pt x="2633" y="1767"/>
                    <a:pt x="2677" y="1731"/>
                    <a:pt x="2677" y="1677"/>
                  </a:cubicBezTo>
                  <a:cubicBezTo>
                    <a:pt x="2677" y="1642"/>
                    <a:pt x="2686" y="1597"/>
                    <a:pt x="2651" y="1570"/>
                  </a:cubicBezTo>
                  <a:cubicBezTo>
                    <a:pt x="2633" y="1559"/>
                    <a:pt x="2631" y="1544"/>
                    <a:pt x="2622" y="1544"/>
                  </a:cubicBezTo>
                  <a:close/>
                  <a:moveTo>
                    <a:pt x="3760" y="1526"/>
                  </a:moveTo>
                  <a:cubicBezTo>
                    <a:pt x="3742" y="1526"/>
                    <a:pt x="3723" y="1529"/>
                    <a:pt x="3703" y="1535"/>
                  </a:cubicBezTo>
                  <a:cubicBezTo>
                    <a:pt x="3614" y="1570"/>
                    <a:pt x="3578" y="1651"/>
                    <a:pt x="3614" y="1740"/>
                  </a:cubicBezTo>
                  <a:cubicBezTo>
                    <a:pt x="3640" y="1806"/>
                    <a:pt x="3691" y="1843"/>
                    <a:pt x="3752" y="1843"/>
                  </a:cubicBezTo>
                  <a:cubicBezTo>
                    <a:pt x="3774" y="1843"/>
                    <a:pt x="3796" y="1838"/>
                    <a:pt x="3819" y="1829"/>
                  </a:cubicBezTo>
                  <a:cubicBezTo>
                    <a:pt x="3899" y="1793"/>
                    <a:pt x="3935" y="1713"/>
                    <a:pt x="3899" y="1633"/>
                  </a:cubicBezTo>
                  <a:cubicBezTo>
                    <a:pt x="3879" y="1563"/>
                    <a:pt x="3825" y="1526"/>
                    <a:pt x="3760" y="1526"/>
                  </a:cubicBezTo>
                  <a:close/>
                  <a:moveTo>
                    <a:pt x="4960" y="1536"/>
                  </a:moveTo>
                  <a:cubicBezTo>
                    <a:pt x="4944" y="1536"/>
                    <a:pt x="4929" y="1538"/>
                    <a:pt x="4916" y="1544"/>
                  </a:cubicBezTo>
                  <a:cubicBezTo>
                    <a:pt x="4845" y="1570"/>
                    <a:pt x="4792" y="1704"/>
                    <a:pt x="4818" y="1776"/>
                  </a:cubicBezTo>
                  <a:cubicBezTo>
                    <a:pt x="4846" y="1831"/>
                    <a:pt x="4928" y="1876"/>
                    <a:pt x="4997" y="1876"/>
                  </a:cubicBezTo>
                  <a:cubicBezTo>
                    <a:pt x="5016" y="1876"/>
                    <a:pt x="5035" y="1873"/>
                    <a:pt x="5050" y="1865"/>
                  </a:cubicBezTo>
                  <a:cubicBezTo>
                    <a:pt x="5122" y="1829"/>
                    <a:pt x="5166" y="1695"/>
                    <a:pt x="5140" y="1633"/>
                  </a:cubicBezTo>
                  <a:cubicBezTo>
                    <a:pt x="5111" y="1576"/>
                    <a:pt x="5025" y="1536"/>
                    <a:pt x="4960" y="1536"/>
                  </a:cubicBezTo>
                  <a:close/>
                  <a:moveTo>
                    <a:pt x="6210" y="1561"/>
                  </a:moveTo>
                  <a:cubicBezTo>
                    <a:pt x="6186" y="1561"/>
                    <a:pt x="6161" y="1570"/>
                    <a:pt x="6139" y="1597"/>
                  </a:cubicBezTo>
                  <a:cubicBezTo>
                    <a:pt x="6130" y="1595"/>
                    <a:pt x="6122" y="1594"/>
                    <a:pt x="6116" y="1594"/>
                  </a:cubicBezTo>
                  <a:cubicBezTo>
                    <a:pt x="6067" y="1594"/>
                    <a:pt x="6064" y="1646"/>
                    <a:pt x="6041" y="1677"/>
                  </a:cubicBezTo>
                  <a:cubicBezTo>
                    <a:pt x="6014" y="1713"/>
                    <a:pt x="6032" y="1767"/>
                    <a:pt x="6049" y="1820"/>
                  </a:cubicBezTo>
                  <a:cubicBezTo>
                    <a:pt x="6067" y="1874"/>
                    <a:pt x="6103" y="1900"/>
                    <a:pt x="6139" y="1909"/>
                  </a:cubicBezTo>
                  <a:cubicBezTo>
                    <a:pt x="6161" y="1918"/>
                    <a:pt x="6186" y="1923"/>
                    <a:pt x="6210" y="1923"/>
                  </a:cubicBezTo>
                  <a:cubicBezTo>
                    <a:pt x="6235" y="1923"/>
                    <a:pt x="6259" y="1918"/>
                    <a:pt x="6281" y="1909"/>
                  </a:cubicBezTo>
                  <a:cubicBezTo>
                    <a:pt x="6335" y="1883"/>
                    <a:pt x="6362" y="1847"/>
                    <a:pt x="6380" y="1811"/>
                  </a:cubicBezTo>
                  <a:cubicBezTo>
                    <a:pt x="6388" y="1776"/>
                    <a:pt x="6388" y="1722"/>
                    <a:pt x="6371" y="1677"/>
                  </a:cubicBezTo>
                  <a:cubicBezTo>
                    <a:pt x="6353" y="1624"/>
                    <a:pt x="6317" y="1597"/>
                    <a:pt x="6281" y="1579"/>
                  </a:cubicBezTo>
                  <a:cubicBezTo>
                    <a:pt x="6259" y="1570"/>
                    <a:pt x="6235" y="1561"/>
                    <a:pt x="6210" y="1561"/>
                  </a:cubicBezTo>
                  <a:close/>
                  <a:moveTo>
                    <a:pt x="7414" y="1578"/>
                  </a:moveTo>
                  <a:cubicBezTo>
                    <a:pt x="7395" y="1578"/>
                    <a:pt x="7377" y="1581"/>
                    <a:pt x="7361" y="1588"/>
                  </a:cubicBezTo>
                  <a:cubicBezTo>
                    <a:pt x="7272" y="1624"/>
                    <a:pt x="7218" y="1749"/>
                    <a:pt x="7254" y="1838"/>
                  </a:cubicBezTo>
                  <a:cubicBezTo>
                    <a:pt x="7275" y="1908"/>
                    <a:pt x="7362" y="1956"/>
                    <a:pt x="7442" y="1956"/>
                  </a:cubicBezTo>
                  <a:cubicBezTo>
                    <a:pt x="7463" y="1956"/>
                    <a:pt x="7485" y="1953"/>
                    <a:pt x="7504" y="1945"/>
                  </a:cubicBezTo>
                  <a:cubicBezTo>
                    <a:pt x="7584" y="1909"/>
                    <a:pt x="7646" y="1785"/>
                    <a:pt x="7611" y="1704"/>
                  </a:cubicBezTo>
                  <a:cubicBezTo>
                    <a:pt x="7589" y="1632"/>
                    <a:pt x="7493" y="1578"/>
                    <a:pt x="7414" y="1578"/>
                  </a:cubicBezTo>
                  <a:close/>
                  <a:moveTo>
                    <a:pt x="8669" y="1596"/>
                  </a:moveTo>
                  <a:cubicBezTo>
                    <a:pt x="8642" y="1596"/>
                    <a:pt x="8613" y="1603"/>
                    <a:pt x="8583" y="1615"/>
                  </a:cubicBezTo>
                  <a:cubicBezTo>
                    <a:pt x="8467" y="1660"/>
                    <a:pt x="8431" y="1749"/>
                    <a:pt x="8476" y="1865"/>
                  </a:cubicBezTo>
                  <a:cubicBezTo>
                    <a:pt x="8509" y="1944"/>
                    <a:pt x="8566" y="1989"/>
                    <a:pt x="8637" y="1989"/>
                  </a:cubicBezTo>
                  <a:cubicBezTo>
                    <a:pt x="8662" y="1989"/>
                    <a:pt x="8689" y="1983"/>
                    <a:pt x="8717" y="1972"/>
                  </a:cubicBezTo>
                  <a:cubicBezTo>
                    <a:pt x="8833" y="1927"/>
                    <a:pt x="8877" y="1829"/>
                    <a:pt x="8833" y="1722"/>
                  </a:cubicBezTo>
                  <a:cubicBezTo>
                    <a:pt x="8801" y="1638"/>
                    <a:pt x="8740" y="1596"/>
                    <a:pt x="8669" y="1596"/>
                  </a:cubicBezTo>
                  <a:close/>
                  <a:moveTo>
                    <a:pt x="9868" y="1608"/>
                  </a:moveTo>
                  <a:cubicBezTo>
                    <a:pt x="9834" y="1608"/>
                    <a:pt x="9801" y="1611"/>
                    <a:pt x="9787" y="1615"/>
                  </a:cubicBezTo>
                  <a:cubicBezTo>
                    <a:pt x="9734" y="1642"/>
                    <a:pt x="9698" y="1686"/>
                    <a:pt x="9680" y="1740"/>
                  </a:cubicBezTo>
                  <a:cubicBezTo>
                    <a:pt x="9662" y="1785"/>
                    <a:pt x="9654" y="1838"/>
                    <a:pt x="9680" y="1900"/>
                  </a:cubicBezTo>
                  <a:cubicBezTo>
                    <a:pt x="9707" y="1945"/>
                    <a:pt x="9752" y="1981"/>
                    <a:pt x="9796" y="2008"/>
                  </a:cubicBezTo>
                  <a:cubicBezTo>
                    <a:pt x="9808" y="2015"/>
                    <a:pt x="9835" y="2018"/>
                    <a:pt x="9864" y="2018"/>
                  </a:cubicBezTo>
                  <a:cubicBezTo>
                    <a:pt x="9904" y="2018"/>
                    <a:pt x="9947" y="2013"/>
                    <a:pt x="9957" y="2008"/>
                  </a:cubicBezTo>
                  <a:cubicBezTo>
                    <a:pt x="10010" y="1990"/>
                    <a:pt x="10046" y="1936"/>
                    <a:pt x="10064" y="1892"/>
                  </a:cubicBezTo>
                  <a:cubicBezTo>
                    <a:pt x="10082" y="1847"/>
                    <a:pt x="10091" y="1785"/>
                    <a:pt x="10073" y="1731"/>
                  </a:cubicBezTo>
                  <a:cubicBezTo>
                    <a:pt x="10046" y="1677"/>
                    <a:pt x="9993" y="1651"/>
                    <a:pt x="9948" y="1615"/>
                  </a:cubicBezTo>
                  <a:cubicBezTo>
                    <a:pt x="9935" y="1611"/>
                    <a:pt x="9901" y="1608"/>
                    <a:pt x="9868" y="1608"/>
                  </a:cubicBezTo>
                  <a:close/>
                  <a:moveTo>
                    <a:pt x="11095" y="1622"/>
                  </a:moveTo>
                  <a:cubicBezTo>
                    <a:pt x="11072" y="1622"/>
                    <a:pt x="11050" y="1625"/>
                    <a:pt x="11027" y="1633"/>
                  </a:cubicBezTo>
                  <a:cubicBezTo>
                    <a:pt x="10965" y="1660"/>
                    <a:pt x="10920" y="1695"/>
                    <a:pt x="10903" y="1749"/>
                  </a:cubicBezTo>
                  <a:cubicBezTo>
                    <a:pt x="10876" y="1811"/>
                    <a:pt x="10867" y="1856"/>
                    <a:pt x="10894" y="1909"/>
                  </a:cubicBezTo>
                  <a:cubicBezTo>
                    <a:pt x="10936" y="2001"/>
                    <a:pt x="11018" y="2054"/>
                    <a:pt x="11103" y="2054"/>
                  </a:cubicBezTo>
                  <a:cubicBezTo>
                    <a:pt x="11126" y="2054"/>
                    <a:pt x="11148" y="2051"/>
                    <a:pt x="11170" y="2043"/>
                  </a:cubicBezTo>
                  <a:cubicBezTo>
                    <a:pt x="11224" y="2016"/>
                    <a:pt x="11268" y="1981"/>
                    <a:pt x="11295" y="1918"/>
                  </a:cubicBezTo>
                  <a:cubicBezTo>
                    <a:pt x="11313" y="1865"/>
                    <a:pt x="11322" y="1820"/>
                    <a:pt x="11295" y="1758"/>
                  </a:cubicBezTo>
                  <a:cubicBezTo>
                    <a:pt x="11260" y="1673"/>
                    <a:pt x="11180" y="1622"/>
                    <a:pt x="11095" y="1622"/>
                  </a:cubicBezTo>
                  <a:close/>
                  <a:moveTo>
                    <a:pt x="3027" y="1773"/>
                  </a:moveTo>
                  <a:cubicBezTo>
                    <a:pt x="3007" y="1773"/>
                    <a:pt x="2985" y="1776"/>
                    <a:pt x="2963" y="1776"/>
                  </a:cubicBezTo>
                  <a:cubicBezTo>
                    <a:pt x="2918" y="1785"/>
                    <a:pt x="2900" y="1829"/>
                    <a:pt x="2874" y="1865"/>
                  </a:cubicBezTo>
                  <a:cubicBezTo>
                    <a:pt x="2856" y="1892"/>
                    <a:pt x="2874" y="1936"/>
                    <a:pt x="2874" y="1981"/>
                  </a:cubicBezTo>
                  <a:cubicBezTo>
                    <a:pt x="2900" y="2008"/>
                    <a:pt x="2918" y="2052"/>
                    <a:pt x="2954" y="2061"/>
                  </a:cubicBezTo>
                  <a:cubicBezTo>
                    <a:pt x="2979" y="2067"/>
                    <a:pt x="3009" y="2074"/>
                    <a:pt x="3040" y="2074"/>
                  </a:cubicBezTo>
                  <a:cubicBezTo>
                    <a:pt x="3053" y="2074"/>
                    <a:pt x="3066" y="2073"/>
                    <a:pt x="3079" y="2070"/>
                  </a:cubicBezTo>
                  <a:cubicBezTo>
                    <a:pt x="3114" y="2052"/>
                    <a:pt x="3141" y="2016"/>
                    <a:pt x="3159" y="1981"/>
                  </a:cubicBezTo>
                  <a:cubicBezTo>
                    <a:pt x="3177" y="1954"/>
                    <a:pt x="3168" y="1909"/>
                    <a:pt x="3168" y="1874"/>
                  </a:cubicBezTo>
                  <a:cubicBezTo>
                    <a:pt x="3159" y="1820"/>
                    <a:pt x="3114" y="1802"/>
                    <a:pt x="3079" y="1785"/>
                  </a:cubicBezTo>
                  <a:cubicBezTo>
                    <a:pt x="3065" y="1776"/>
                    <a:pt x="3048" y="1773"/>
                    <a:pt x="3027" y="1773"/>
                  </a:cubicBezTo>
                  <a:close/>
                  <a:moveTo>
                    <a:pt x="4233" y="1784"/>
                  </a:moveTo>
                  <a:cubicBezTo>
                    <a:pt x="4218" y="1784"/>
                    <a:pt x="4202" y="1787"/>
                    <a:pt x="4185" y="1793"/>
                  </a:cubicBezTo>
                  <a:cubicBezTo>
                    <a:pt x="4149" y="1820"/>
                    <a:pt x="4114" y="1829"/>
                    <a:pt x="4096" y="1883"/>
                  </a:cubicBezTo>
                  <a:cubicBezTo>
                    <a:pt x="4087" y="1927"/>
                    <a:pt x="4069" y="1963"/>
                    <a:pt x="4096" y="1999"/>
                  </a:cubicBezTo>
                  <a:cubicBezTo>
                    <a:pt x="4105" y="2043"/>
                    <a:pt x="4131" y="2070"/>
                    <a:pt x="4176" y="2088"/>
                  </a:cubicBezTo>
                  <a:cubicBezTo>
                    <a:pt x="4198" y="2097"/>
                    <a:pt x="4218" y="2101"/>
                    <a:pt x="4238" y="2101"/>
                  </a:cubicBezTo>
                  <a:cubicBezTo>
                    <a:pt x="4259" y="2101"/>
                    <a:pt x="4279" y="2097"/>
                    <a:pt x="4301" y="2088"/>
                  </a:cubicBezTo>
                  <a:cubicBezTo>
                    <a:pt x="4337" y="2070"/>
                    <a:pt x="4372" y="2061"/>
                    <a:pt x="4381" y="2008"/>
                  </a:cubicBezTo>
                  <a:cubicBezTo>
                    <a:pt x="4399" y="1972"/>
                    <a:pt x="4408" y="1936"/>
                    <a:pt x="4390" y="1892"/>
                  </a:cubicBezTo>
                  <a:cubicBezTo>
                    <a:pt x="4363" y="1856"/>
                    <a:pt x="4363" y="1811"/>
                    <a:pt x="4310" y="1802"/>
                  </a:cubicBezTo>
                  <a:cubicBezTo>
                    <a:pt x="4282" y="1791"/>
                    <a:pt x="4258" y="1784"/>
                    <a:pt x="4233" y="1784"/>
                  </a:cubicBezTo>
                  <a:close/>
                  <a:moveTo>
                    <a:pt x="5462" y="1790"/>
                  </a:moveTo>
                  <a:cubicBezTo>
                    <a:pt x="5441" y="1790"/>
                    <a:pt x="5419" y="1794"/>
                    <a:pt x="5398" y="1802"/>
                  </a:cubicBezTo>
                  <a:cubicBezTo>
                    <a:pt x="5309" y="1838"/>
                    <a:pt x="5264" y="1945"/>
                    <a:pt x="5300" y="2034"/>
                  </a:cubicBezTo>
                  <a:cubicBezTo>
                    <a:pt x="5329" y="2099"/>
                    <a:pt x="5403" y="2140"/>
                    <a:pt x="5473" y="2140"/>
                  </a:cubicBezTo>
                  <a:cubicBezTo>
                    <a:pt x="5490" y="2140"/>
                    <a:pt x="5507" y="2138"/>
                    <a:pt x="5523" y="2132"/>
                  </a:cubicBezTo>
                  <a:cubicBezTo>
                    <a:pt x="5612" y="2097"/>
                    <a:pt x="5657" y="1990"/>
                    <a:pt x="5621" y="1900"/>
                  </a:cubicBezTo>
                  <a:cubicBezTo>
                    <a:pt x="5594" y="1832"/>
                    <a:pt x="5530" y="1790"/>
                    <a:pt x="5462" y="1790"/>
                  </a:cubicBezTo>
                  <a:close/>
                  <a:moveTo>
                    <a:pt x="6710" y="1811"/>
                  </a:moveTo>
                  <a:cubicBezTo>
                    <a:pt x="6686" y="1811"/>
                    <a:pt x="6659" y="1817"/>
                    <a:pt x="6629" y="1829"/>
                  </a:cubicBezTo>
                  <a:cubicBezTo>
                    <a:pt x="6513" y="1874"/>
                    <a:pt x="6478" y="1945"/>
                    <a:pt x="6522" y="2052"/>
                  </a:cubicBezTo>
                  <a:cubicBezTo>
                    <a:pt x="6553" y="2133"/>
                    <a:pt x="6598" y="2171"/>
                    <a:pt x="6658" y="2171"/>
                  </a:cubicBezTo>
                  <a:cubicBezTo>
                    <a:pt x="6684" y="2171"/>
                    <a:pt x="6713" y="2164"/>
                    <a:pt x="6745" y="2150"/>
                  </a:cubicBezTo>
                  <a:cubicBezTo>
                    <a:pt x="6852" y="2106"/>
                    <a:pt x="6888" y="2034"/>
                    <a:pt x="6852" y="1936"/>
                  </a:cubicBezTo>
                  <a:cubicBezTo>
                    <a:pt x="6820" y="1852"/>
                    <a:pt x="6774" y="1811"/>
                    <a:pt x="6710" y="1811"/>
                  </a:cubicBezTo>
                  <a:close/>
                  <a:moveTo>
                    <a:pt x="7897" y="1822"/>
                  </a:moveTo>
                  <a:cubicBezTo>
                    <a:pt x="7871" y="1822"/>
                    <a:pt x="7847" y="1827"/>
                    <a:pt x="7825" y="1838"/>
                  </a:cubicBezTo>
                  <a:cubicBezTo>
                    <a:pt x="7744" y="1874"/>
                    <a:pt x="7691" y="1999"/>
                    <a:pt x="7727" y="2088"/>
                  </a:cubicBezTo>
                  <a:cubicBezTo>
                    <a:pt x="7754" y="2155"/>
                    <a:pt x="7836" y="2202"/>
                    <a:pt x="7913" y="2202"/>
                  </a:cubicBezTo>
                  <a:cubicBezTo>
                    <a:pt x="7939" y="2202"/>
                    <a:pt x="7963" y="2197"/>
                    <a:pt x="7985" y="2186"/>
                  </a:cubicBezTo>
                  <a:cubicBezTo>
                    <a:pt x="8066" y="2150"/>
                    <a:pt x="8119" y="2025"/>
                    <a:pt x="8083" y="1936"/>
                  </a:cubicBezTo>
                  <a:cubicBezTo>
                    <a:pt x="8057" y="1869"/>
                    <a:pt x="7974" y="1822"/>
                    <a:pt x="7897" y="1822"/>
                  </a:cubicBezTo>
                  <a:close/>
                  <a:moveTo>
                    <a:pt x="9149" y="1857"/>
                  </a:moveTo>
                  <a:cubicBezTo>
                    <a:pt x="9123" y="1857"/>
                    <a:pt x="9095" y="1862"/>
                    <a:pt x="9065" y="1874"/>
                  </a:cubicBezTo>
                  <a:cubicBezTo>
                    <a:pt x="9011" y="1892"/>
                    <a:pt x="8976" y="1918"/>
                    <a:pt x="8949" y="1981"/>
                  </a:cubicBezTo>
                  <a:cubicBezTo>
                    <a:pt x="8931" y="2025"/>
                    <a:pt x="8931" y="2070"/>
                    <a:pt x="8949" y="2124"/>
                  </a:cubicBezTo>
                  <a:cubicBezTo>
                    <a:pt x="8987" y="2207"/>
                    <a:pt x="9045" y="2249"/>
                    <a:pt x="9117" y="2249"/>
                  </a:cubicBezTo>
                  <a:cubicBezTo>
                    <a:pt x="9145" y="2249"/>
                    <a:pt x="9175" y="2243"/>
                    <a:pt x="9208" y="2231"/>
                  </a:cubicBezTo>
                  <a:cubicBezTo>
                    <a:pt x="9315" y="2186"/>
                    <a:pt x="9359" y="2097"/>
                    <a:pt x="9323" y="1990"/>
                  </a:cubicBezTo>
                  <a:cubicBezTo>
                    <a:pt x="9284" y="1903"/>
                    <a:pt x="9224" y="1857"/>
                    <a:pt x="9149" y="1857"/>
                  </a:cubicBezTo>
                  <a:close/>
                  <a:moveTo>
                    <a:pt x="2288" y="2001"/>
                  </a:moveTo>
                  <a:cubicBezTo>
                    <a:pt x="2268" y="2001"/>
                    <a:pt x="2246" y="2006"/>
                    <a:pt x="2222" y="2016"/>
                  </a:cubicBezTo>
                  <a:cubicBezTo>
                    <a:pt x="2133" y="2052"/>
                    <a:pt x="2115" y="2115"/>
                    <a:pt x="2151" y="2195"/>
                  </a:cubicBezTo>
                  <a:cubicBezTo>
                    <a:pt x="2176" y="2252"/>
                    <a:pt x="2210" y="2282"/>
                    <a:pt x="2260" y="2282"/>
                  </a:cubicBezTo>
                  <a:cubicBezTo>
                    <a:pt x="2280" y="2282"/>
                    <a:pt x="2303" y="2277"/>
                    <a:pt x="2329" y="2266"/>
                  </a:cubicBezTo>
                  <a:cubicBezTo>
                    <a:pt x="2410" y="2231"/>
                    <a:pt x="2436" y="2177"/>
                    <a:pt x="2401" y="2088"/>
                  </a:cubicBezTo>
                  <a:cubicBezTo>
                    <a:pt x="2375" y="2031"/>
                    <a:pt x="2337" y="2001"/>
                    <a:pt x="2288" y="2001"/>
                  </a:cubicBezTo>
                  <a:close/>
                  <a:moveTo>
                    <a:pt x="10388" y="1870"/>
                  </a:moveTo>
                  <a:cubicBezTo>
                    <a:pt x="10360" y="1870"/>
                    <a:pt x="10331" y="1876"/>
                    <a:pt x="10304" y="1876"/>
                  </a:cubicBezTo>
                  <a:cubicBezTo>
                    <a:pt x="10295" y="1876"/>
                    <a:pt x="10286" y="1875"/>
                    <a:pt x="10278" y="1874"/>
                  </a:cubicBezTo>
                  <a:cubicBezTo>
                    <a:pt x="10242" y="1918"/>
                    <a:pt x="10189" y="1936"/>
                    <a:pt x="10162" y="1990"/>
                  </a:cubicBezTo>
                  <a:cubicBezTo>
                    <a:pt x="10135" y="2043"/>
                    <a:pt x="10153" y="2097"/>
                    <a:pt x="10162" y="2150"/>
                  </a:cubicBezTo>
                  <a:cubicBezTo>
                    <a:pt x="10162" y="2186"/>
                    <a:pt x="10242" y="2257"/>
                    <a:pt x="10269" y="2266"/>
                  </a:cubicBezTo>
                  <a:cubicBezTo>
                    <a:pt x="10296" y="2280"/>
                    <a:pt x="10325" y="2286"/>
                    <a:pt x="10354" y="2286"/>
                  </a:cubicBezTo>
                  <a:cubicBezTo>
                    <a:pt x="10383" y="2286"/>
                    <a:pt x="10412" y="2280"/>
                    <a:pt x="10439" y="2266"/>
                  </a:cubicBezTo>
                  <a:cubicBezTo>
                    <a:pt x="10483" y="2248"/>
                    <a:pt x="10528" y="2213"/>
                    <a:pt x="10555" y="2159"/>
                  </a:cubicBezTo>
                  <a:cubicBezTo>
                    <a:pt x="10572" y="2106"/>
                    <a:pt x="10564" y="2052"/>
                    <a:pt x="10555" y="1999"/>
                  </a:cubicBezTo>
                  <a:cubicBezTo>
                    <a:pt x="10555" y="1972"/>
                    <a:pt x="10474" y="1900"/>
                    <a:pt x="10448" y="1883"/>
                  </a:cubicBezTo>
                  <a:cubicBezTo>
                    <a:pt x="10429" y="1873"/>
                    <a:pt x="10408" y="1870"/>
                    <a:pt x="10388" y="1870"/>
                  </a:cubicBezTo>
                  <a:close/>
                  <a:moveTo>
                    <a:pt x="11570" y="1880"/>
                  </a:moveTo>
                  <a:cubicBezTo>
                    <a:pt x="11548" y="1880"/>
                    <a:pt x="11528" y="1885"/>
                    <a:pt x="11509" y="1900"/>
                  </a:cubicBezTo>
                  <a:cubicBezTo>
                    <a:pt x="11429" y="1936"/>
                    <a:pt x="11420" y="1945"/>
                    <a:pt x="11384" y="2016"/>
                  </a:cubicBezTo>
                  <a:cubicBezTo>
                    <a:pt x="11357" y="2070"/>
                    <a:pt x="11357" y="2124"/>
                    <a:pt x="11375" y="2177"/>
                  </a:cubicBezTo>
                  <a:cubicBezTo>
                    <a:pt x="11402" y="2239"/>
                    <a:pt x="11438" y="2275"/>
                    <a:pt x="11500" y="2293"/>
                  </a:cubicBezTo>
                  <a:cubicBezTo>
                    <a:pt x="11530" y="2308"/>
                    <a:pt x="11559" y="2314"/>
                    <a:pt x="11589" y="2314"/>
                  </a:cubicBezTo>
                  <a:cubicBezTo>
                    <a:pt x="11613" y="2314"/>
                    <a:pt x="11637" y="2310"/>
                    <a:pt x="11661" y="2302"/>
                  </a:cubicBezTo>
                  <a:cubicBezTo>
                    <a:pt x="11714" y="2275"/>
                    <a:pt x="11750" y="2239"/>
                    <a:pt x="11777" y="2186"/>
                  </a:cubicBezTo>
                  <a:cubicBezTo>
                    <a:pt x="11795" y="2132"/>
                    <a:pt x="11804" y="2079"/>
                    <a:pt x="11777" y="2025"/>
                  </a:cubicBezTo>
                  <a:cubicBezTo>
                    <a:pt x="11759" y="1963"/>
                    <a:pt x="11714" y="1927"/>
                    <a:pt x="11661" y="1900"/>
                  </a:cubicBezTo>
                  <a:cubicBezTo>
                    <a:pt x="11630" y="1890"/>
                    <a:pt x="11599" y="1880"/>
                    <a:pt x="11570" y="1880"/>
                  </a:cubicBezTo>
                  <a:close/>
                  <a:moveTo>
                    <a:pt x="3503" y="2012"/>
                  </a:moveTo>
                  <a:cubicBezTo>
                    <a:pt x="3482" y="2012"/>
                    <a:pt x="3459" y="2016"/>
                    <a:pt x="3436" y="2025"/>
                  </a:cubicBezTo>
                  <a:cubicBezTo>
                    <a:pt x="3355" y="2052"/>
                    <a:pt x="3320" y="2141"/>
                    <a:pt x="3355" y="2222"/>
                  </a:cubicBezTo>
                  <a:cubicBezTo>
                    <a:pt x="3382" y="2288"/>
                    <a:pt x="3433" y="2325"/>
                    <a:pt x="3494" y="2325"/>
                  </a:cubicBezTo>
                  <a:cubicBezTo>
                    <a:pt x="3515" y="2325"/>
                    <a:pt x="3537" y="2320"/>
                    <a:pt x="3560" y="2311"/>
                  </a:cubicBezTo>
                  <a:cubicBezTo>
                    <a:pt x="3641" y="2275"/>
                    <a:pt x="3676" y="2186"/>
                    <a:pt x="3641" y="2106"/>
                  </a:cubicBezTo>
                  <a:cubicBezTo>
                    <a:pt x="3614" y="2046"/>
                    <a:pt x="3564" y="2012"/>
                    <a:pt x="3503" y="2012"/>
                  </a:cubicBezTo>
                  <a:close/>
                  <a:moveTo>
                    <a:pt x="4728" y="2044"/>
                  </a:moveTo>
                  <a:cubicBezTo>
                    <a:pt x="4712" y="2044"/>
                    <a:pt x="4696" y="2049"/>
                    <a:pt x="4676" y="2061"/>
                  </a:cubicBezTo>
                  <a:cubicBezTo>
                    <a:pt x="4640" y="2079"/>
                    <a:pt x="4595" y="2088"/>
                    <a:pt x="4577" y="2141"/>
                  </a:cubicBezTo>
                  <a:cubicBezTo>
                    <a:pt x="4569" y="2186"/>
                    <a:pt x="4560" y="2222"/>
                    <a:pt x="4577" y="2257"/>
                  </a:cubicBezTo>
                  <a:cubicBezTo>
                    <a:pt x="4595" y="2302"/>
                    <a:pt x="4613" y="2338"/>
                    <a:pt x="4658" y="2355"/>
                  </a:cubicBezTo>
                  <a:cubicBezTo>
                    <a:pt x="4685" y="2361"/>
                    <a:pt x="4709" y="2370"/>
                    <a:pt x="4731" y="2370"/>
                  </a:cubicBezTo>
                  <a:cubicBezTo>
                    <a:pt x="4746" y="2370"/>
                    <a:pt x="4760" y="2366"/>
                    <a:pt x="4774" y="2355"/>
                  </a:cubicBezTo>
                  <a:cubicBezTo>
                    <a:pt x="4827" y="2338"/>
                    <a:pt x="4854" y="2320"/>
                    <a:pt x="4872" y="2266"/>
                  </a:cubicBezTo>
                  <a:cubicBezTo>
                    <a:pt x="4890" y="2222"/>
                    <a:pt x="4890" y="2186"/>
                    <a:pt x="4872" y="2150"/>
                  </a:cubicBezTo>
                  <a:cubicBezTo>
                    <a:pt x="4854" y="2115"/>
                    <a:pt x="4836" y="2079"/>
                    <a:pt x="4792" y="2061"/>
                  </a:cubicBezTo>
                  <a:cubicBezTo>
                    <a:pt x="4767" y="2051"/>
                    <a:pt x="4748" y="2044"/>
                    <a:pt x="4728" y="2044"/>
                  </a:cubicBezTo>
                  <a:close/>
                  <a:moveTo>
                    <a:pt x="5940" y="2058"/>
                  </a:moveTo>
                  <a:cubicBezTo>
                    <a:pt x="5920" y="2058"/>
                    <a:pt x="5899" y="2061"/>
                    <a:pt x="5880" y="2070"/>
                  </a:cubicBezTo>
                  <a:cubicBezTo>
                    <a:pt x="5791" y="2106"/>
                    <a:pt x="5746" y="2213"/>
                    <a:pt x="5791" y="2302"/>
                  </a:cubicBezTo>
                  <a:cubicBezTo>
                    <a:pt x="5818" y="2363"/>
                    <a:pt x="5887" y="2404"/>
                    <a:pt x="5957" y="2404"/>
                  </a:cubicBezTo>
                  <a:cubicBezTo>
                    <a:pt x="5979" y="2404"/>
                    <a:pt x="6001" y="2400"/>
                    <a:pt x="6023" y="2391"/>
                  </a:cubicBezTo>
                  <a:cubicBezTo>
                    <a:pt x="6103" y="2355"/>
                    <a:pt x="6139" y="2248"/>
                    <a:pt x="6103" y="2159"/>
                  </a:cubicBezTo>
                  <a:cubicBezTo>
                    <a:pt x="6076" y="2098"/>
                    <a:pt x="6007" y="2058"/>
                    <a:pt x="5940" y="2058"/>
                  </a:cubicBezTo>
                  <a:close/>
                  <a:moveTo>
                    <a:pt x="7146" y="2069"/>
                  </a:moveTo>
                  <a:cubicBezTo>
                    <a:pt x="7127" y="2069"/>
                    <a:pt x="7108" y="2071"/>
                    <a:pt x="7093" y="2079"/>
                  </a:cubicBezTo>
                  <a:cubicBezTo>
                    <a:pt x="7058" y="2106"/>
                    <a:pt x="7013" y="2132"/>
                    <a:pt x="6995" y="2186"/>
                  </a:cubicBezTo>
                  <a:cubicBezTo>
                    <a:pt x="6977" y="2239"/>
                    <a:pt x="6995" y="2284"/>
                    <a:pt x="6995" y="2329"/>
                  </a:cubicBezTo>
                  <a:cubicBezTo>
                    <a:pt x="7031" y="2355"/>
                    <a:pt x="7058" y="2418"/>
                    <a:pt x="7111" y="2427"/>
                  </a:cubicBezTo>
                  <a:cubicBezTo>
                    <a:pt x="7133" y="2431"/>
                    <a:pt x="7156" y="2431"/>
                    <a:pt x="7178" y="2431"/>
                  </a:cubicBezTo>
                  <a:cubicBezTo>
                    <a:pt x="7200" y="2431"/>
                    <a:pt x="7223" y="2431"/>
                    <a:pt x="7245" y="2436"/>
                  </a:cubicBezTo>
                  <a:cubicBezTo>
                    <a:pt x="7272" y="2391"/>
                    <a:pt x="7325" y="2373"/>
                    <a:pt x="7343" y="2320"/>
                  </a:cubicBezTo>
                  <a:cubicBezTo>
                    <a:pt x="7352" y="2266"/>
                    <a:pt x="7343" y="2222"/>
                    <a:pt x="7343" y="2177"/>
                  </a:cubicBezTo>
                  <a:cubicBezTo>
                    <a:pt x="7298" y="2141"/>
                    <a:pt x="7281" y="2088"/>
                    <a:pt x="7227" y="2079"/>
                  </a:cubicBezTo>
                  <a:cubicBezTo>
                    <a:pt x="7201" y="2074"/>
                    <a:pt x="7173" y="2069"/>
                    <a:pt x="7146" y="2069"/>
                  </a:cubicBezTo>
                  <a:close/>
                  <a:moveTo>
                    <a:pt x="8394" y="2079"/>
                  </a:moveTo>
                  <a:cubicBezTo>
                    <a:pt x="8368" y="2079"/>
                    <a:pt x="8341" y="2085"/>
                    <a:pt x="8315" y="2097"/>
                  </a:cubicBezTo>
                  <a:cubicBezTo>
                    <a:pt x="8208" y="2150"/>
                    <a:pt x="8173" y="2248"/>
                    <a:pt x="8208" y="2347"/>
                  </a:cubicBezTo>
                  <a:cubicBezTo>
                    <a:pt x="8235" y="2421"/>
                    <a:pt x="8308" y="2469"/>
                    <a:pt x="8389" y="2469"/>
                  </a:cubicBezTo>
                  <a:cubicBezTo>
                    <a:pt x="8414" y="2469"/>
                    <a:pt x="8441" y="2464"/>
                    <a:pt x="8467" y="2454"/>
                  </a:cubicBezTo>
                  <a:cubicBezTo>
                    <a:pt x="8565" y="2409"/>
                    <a:pt x="8610" y="2302"/>
                    <a:pt x="8565" y="2195"/>
                  </a:cubicBezTo>
                  <a:cubicBezTo>
                    <a:pt x="8532" y="2123"/>
                    <a:pt x="8466" y="2079"/>
                    <a:pt x="8394" y="2079"/>
                  </a:cubicBezTo>
                  <a:close/>
                  <a:moveTo>
                    <a:pt x="9621" y="2098"/>
                  </a:moveTo>
                  <a:cubicBezTo>
                    <a:pt x="9595" y="2098"/>
                    <a:pt x="9567" y="2103"/>
                    <a:pt x="9538" y="2115"/>
                  </a:cubicBezTo>
                  <a:cubicBezTo>
                    <a:pt x="9431" y="2168"/>
                    <a:pt x="9386" y="2257"/>
                    <a:pt x="9431" y="2373"/>
                  </a:cubicBezTo>
                  <a:cubicBezTo>
                    <a:pt x="9464" y="2452"/>
                    <a:pt x="9526" y="2498"/>
                    <a:pt x="9603" y="2498"/>
                  </a:cubicBezTo>
                  <a:cubicBezTo>
                    <a:pt x="9630" y="2498"/>
                    <a:pt x="9659" y="2492"/>
                    <a:pt x="9689" y="2480"/>
                  </a:cubicBezTo>
                  <a:cubicBezTo>
                    <a:pt x="9796" y="2436"/>
                    <a:pt x="9832" y="2338"/>
                    <a:pt x="9796" y="2231"/>
                  </a:cubicBezTo>
                  <a:cubicBezTo>
                    <a:pt x="9757" y="2144"/>
                    <a:pt x="9697" y="2098"/>
                    <a:pt x="9621" y="2098"/>
                  </a:cubicBezTo>
                  <a:close/>
                  <a:moveTo>
                    <a:pt x="10832" y="2112"/>
                  </a:moveTo>
                  <a:cubicBezTo>
                    <a:pt x="10808" y="2112"/>
                    <a:pt x="10784" y="2116"/>
                    <a:pt x="10760" y="2124"/>
                  </a:cubicBezTo>
                  <a:cubicBezTo>
                    <a:pt x="10653" y="2159"/>
                    <a:pt x="10590" y="2293"/>
                    <a:pt x="10635" y="2400"/>
                  </a:cubicBezTo>
                  <a:cubicBezTo>
                    <a:pt x="10669" y="2481"/>
                    <a:pt x="10744" y="2532"/>
                    <a:pt x="10829" y="2532"/>
                  </a:cubicBezTo>
                  <a:cubicBezTo>
                    <a:pt x="10856" y="2532"/>
                    <a:pt x="10884" y="2527"/>
                    <a:pt x="10911" y="2516"/>
                  </a:cubicBezTo>
                  <a:cubicBezTo>
                    <a:pt x="11018" y="2480"/>
                    <a:pt x="11072" y="2347"/>
                    <a:pt x="11027" y="2239"/>
                  </a:cubicBezTo>
                  <a:cubicBezTo>
                    <a:pt x="10992" y="2162"/>
                    <a:pt x="10918" y="2112"/>
                    <a:pt x="10832" y="2112"/>
                  </a:cubicBezTo>
                  <a:close/>
                  <a:moveTo>
                    <a:pt x="2767" y="2258"/>
                  </a:moveTo>
                  <a:cubicBezTo>
                    <a:pt x="2746" y="2258"/>
                    <a:pt x="2724" y="2262"/>
                    <a:pt x="2704" y="2266"/>
                  </a:cubicBezTo>
                  <a:cubicBezTo>
                    <a:pt x="2677" y="2266"/>
                    <a:pt x="2659" y="2302"/>
                    <a:pt x="2633" y="2329"/>
                  </a:cubicBezTo>
                  <a:cubicBezTo>
                    <a:pt x="2597" y="2364"/>
                    <a:pt x="2624" y="2418"/>
                    <a:pt x="2615" y="2463"/>
                  </a:cubicBezTo>
                  <a:cubicBezTo>
                    <a:pt x="2633" y="2480"/>
                    <a:pt x="2659" y="2507"/>
                    <a:pt x="2677" y="2525"/>
                  </a:cubicBezTo>
                  <a:cubicBezTo>
                    <a:pt x="2702" y="2545"/>
                    <a:pt x="2727" y="2551"/>
                    <a:pt x="2751" y="2551"/>
                  </a:cubicBezTo>
                  <a:cubicBezTo>
                    <a:pt x="2771" y="2551"/>
                    <a:pt x="2791" y="2547"/>
                    <a:pt x="2811" y="2543"/>
                  </a:cubicBezTo>
                  <a:cubicBezTo>
                    <a:pt x="2838" y="2543"/>
                    <a:pt x="2856" y="2507"/>
                    <a:pt x="2874" y="2489"/>
                  </a:cubicBezTo>
                  <a:cubicBezTo>
                    <a:pt x="2909" y="2445"/>
                    <a:pt x="2909" y="2400"/>
                    <a:pt x="2900" y="2355"/>
                  </a:cubicBezTo>
                  <a:cubicBezTo>
                    <a:pt x="2900" y="2329"/>
                    <a:pt x="2865" y="2302"/>
                    <a:pt x="2838" y="2284"/>
                  </a:cubicBezTo>
                  <a:cubicBezTo>
                    <a:pt x="2818" y="2264"/>
                    <a:pt x="2793" y="2258"/>
                    <a:pt x="2767" y="2258"/>
                  </a:cubicBezTo>
                  <a:close/>
                  <a:moveTo>
                    <a:pt x="12044" y="2141"/>
                  </a:moveTo>
                  <a:cubicBezTo>
                    <a:pt x="12000" y="2150"/>
                    <a:pt x="11946" y="2168"/>
                    <a:pt x="11911" y="2204"/>
                  </a:cubicBezTo>
                  <a:cubicBezTo>
                    <a:pt x="11857" y="2275"/>
                    <a:pt x="11821" y="2347"/>
                    <a:pt x="11866" y="2445"/>
                  </a:cubicBezTo>
                  <a:cubicBezTo>
                    <a:pt x="11907" y="2526"/>
                    <a:pt x="11978" y="2576"/>
                    <a:pt x="12065" y="2576"/>
                  </a:cubicBezTo>
                  <a:cubicBezTo>
                    <a:pt x="12092" y="2576"/>
                    <a:pt x="12121" y="2571"/>
                    <a:pt x="12151" y="2561"/>
                  </a:cubicBezTo>
                  <a:cubicBezTo>
                    <a:pt x="12205" y="2543"/>
                    <a:pt x="12232" y="2498"/>
                    <a:pt x="12259" y="2436"/>
                  </a:cubicBezTo>
                  <a:cubicBezTo>
                    <a:pt x="12285" y="2382"/>
                    <a:pt x="12276" y="2347"/>
                    <a:pt x="12232" y="2311"/>
                  </a:cubicBezTo>
                  <a:cubicBezTo>
                    <a:pt x="12196" y="2275"/>
                    <a:pt x="12169" y="2231"/>
                    <a:pt x="12134" y="2195"/>
                  </a:cubicBezTo>
                  <a:cubicBezTo>
                    <a:pt x="12107" y="2168"/>
                    <a:pt x="12071" y="2141"/>
                    <a:pt x="12044" y="2141"/>
                  </a:cubicBezTo>
                  <a:close/>
                  <a:moveTo>
                    <a:pt x="3981" y="2270"/>
                  </a:moveTo>
                  <a:cubicBezTo>
                    <a:pt x="3960" y="2270"/>
                    <a:pt x="3938" y="2275"/>
                    <a:pt x="3917" y="2284"/>
                  </a:cubicBezTo>
                  <a:cubicBezTo>
                    <a:pt x="3837" y="2320"/>
                    <a:pt x="3801" y="2400"/>
                    <a:pt x="3837" y="2489"/>
                  </a:cubicBezTo>
                  <a:cubicBezTo>
                    <a:pt x="3863" y="2553"/>
                    <a:pt x="3911" y="2585"/>
                    <a:pt x="3969" y="2585"/>
                  </a:cubicBezTo>
                  <a:cubicBezTo>
                    <a:pt x="3992" y="2585"/>
                    <a:pt x="4017" y="2580"/>
                    <a:pt x="4042" y="2570"/>
                  </a:cubicBezTo>
                  <a:cubicBezTo>
                    <a:pt x="4123" y="2534"/>
                    <a:pt x="4158" y="2454"/>
                    <a:pt x="4123" y="2364"/>
                  </a:cubicBezTo>
                  <a:cubicBezTo>
                    <a:pt x="4096" y="2305"/>
                    <a:pt x="4041" y="2270"/>
                    <a:pt x="3981" y="2270"/>
                  </a:cubicBezTo>
                  <a:close/>
                  <a:moveTo>
                    <a:pt x="5170" y="2281"/>
                  </a:moveTo>
                  <a:cubicBezTo>
                    <a:pt x="5159" y="2281"/>
                    <a:pt x="5149" y="2282"/>
                    <a:pt x="5140" y="2284"/>
                  </a:cubicBezTo>
                  <a:cubicBezTo>
                    <a:pt x="5068" y="2311"/>
                    <a:pt x="5015" y="2445"/>
                    <a:pt x="5041" y="2516"/>
                  </a:cubicBezTo>
                  <a:cubicBezTo>
                    <a:pt x="5063" y="2575"/>
                    <a:pt x="5151" y="2621"/>
                    <a:pt x="5222" y="2621"/>
                  </a:cubicBezTo>
                  <a:cubicBezTo>
                    <a:pt x="5237" y="2621"/>
                    <a:pt x="5252" y="2619"/>
                    <a:pt x="5264" y="2614"/>
                  </a:cubicBezTo>
                  <a:cubicBezTo>
                    <a:pt x="5336" y="2587"/>
                    <a:pt x="5389" y="2463"/>
                    <a:pt x="5363" y="2391"/>
                  </a:cubicBezTo>
                  <a:cubicBezTo>
                    <a:pt x="5347" y="2329"/>
                    <a:pt x="5244" y="2281"/>
                    <a:pt x="5170" y="2281"/>
                  </a:cubicBezTo>
                  <a:close/>
                  <a:moveTo>
                    <a:pt x="6418" y="2286"/>
                  </a:moveTo>
                  <a:cubicBezTo>
                    <a:pt x="6399" y="2286"/>
                    <a:pt x="6380" y="2293"/>
                    <a:pt x="6362" y="2311"/>
                  </a:cubicBezTo>
                  <a:cubicBezTo>
                    <a:pt x="6335" y="2320"/>
                    <a:pt x="6308" y="2329"/>
                    <a:pt x="6290" y="2355"/>
                  </a:cubicBezTo>
                  <a:cubicBezTo>
                    <a:pt x="6255" y="2382"/>
                    <a:pt x="6246" y="2427"/>
                    <a:pt x="6246" y="2463"/>
                  </a:cubicBezTo>
                  <a:cubicBezTo>
                    <a:pt x="6237" y="2489"/>
                    <a:pt x="6255" y="2516"/>
                    <a:pt x="6264" y="2534"/>
                  </a:cubicBezTo>
                  <a:cubicBezTo>
                    <a:pt x="6264" y="2587"/>
                    <a:pt x="6308" y="2623"/>
                    <a:pt x="6344" y="2641"/>
                  </a:cubicBezTo>
                  <a:cubicBezTo>
                    <a:pt x="6370" y="2646"/>
                    <a:pt x="6395" y="2651"/>
                    <a:pt x="6421" y="2651"/>
                  </a:cubicBezTo>
                  <a:cubicBezTo>
                    <a:pt x="6440" y="2651"/>
                    <a:pt x="6459" y="2648"/>
                    <a:pt x="6478" y="2641"/>
                  </a:cubicBezTo>
                  <a:cubicBezTo>
                    <a:pt x="6531" y="2623"/>
                    <a:pt x="6567" y="2587"/>
                    <a:pt x="6585" y="2543"/>
                  </a:cubicBezTo>
                  <a:cubicBezTo>
                    <a:pt x="6603" y="2507"/>
                    <a:pt x="6611" y="2463"/>
                    <a:pt x="6594" y="2409"/>
                  </a:cubicBezTo>
                  <a:cubicBezTo>
                    <a:pt x="6567" y="2364"/>
                    <a:pt x="6531" y="2320"/>
                    <a:pt x="6496" y="2311"/>
                  </a:cubicBezTo>
                  <a:cubicBezTo>
                    <a:pt x="6474" y="2300"/>
                    <a:pt x="6447" y="2286"/>
                    <a:pt x="6418" y="2286"/>
                  </a:cubicBezTo>
                  <a:close/>
                  <a:moveTo>
                    <a:pt x="7629" y="2322"/>
                  </a:moveTo>
                  <a:cubicBezTo>
                    <a:pt x="7613" y="2322"/>
                    <a:pt x="7598" y="2324"/>
                    <a:pt x="7584" y="2329"/>
                  </a:cubicBezTo>
                  <a:cubicBezTo>
                    <a:pt x="7495" y="2364"/>
                    <a:pt x="7441" y="2498"/>
                    <a:pt x="7468" y="2587"/>
                  </a:cubicBezTo>
                  <a:cubicBezTo>
                    <a:pt x="7497" y="2652"/>
                    <a:pt x="7583" y="2705"/>
                    <a:pt x="7662" y="2705"/>
                  </a:cubicBezTo>
                  <a:cubicBezTo>
                    <a:pt x="7681" y="2705"/>
                    <a:pt x="7700" y="2702"/>
                    <a:pt x="7718" y="2694"/>
                  </a:cubicBezTo>
                  <a:cubicBezTo>
                    <a:pt x="7807" y="2668"/>
                    <a:pt x="7860" y="2534"/>
                    <a:pt x="7834" y="2445"/>
                  </a:cubicBezTo>
                  <a:cubicBezTo>
                    <a:pt x="7804" y="2377"/>
                    <a:pt x="7711" y="2322"/>
                    <a:pt x="7629" y="2322"/>
                  </a:cubicBezTo>
                  <a:close/>
                  <a:moveTo>
                    <a:pt x="8882" y="2338"/>
                  </a:moveTo>
                  <a:cubicBezTo>
                    <a:pt x="8856" y="2338"/>
                    <a:pt x="8827" y="2344"/>
                    <a:pt x="8797" y="2355"/>
                  </a:cubicBezTo>
                  <a:cubicBezTo>
                    <a:pt x="8690" y="2409"/>
                    <a:pt x="8645" y="2498"/>
                    <a:pt x="8699" y="2614"/>
                  </a:cubicBezTo>
                  <a:cubicBezTo>
                    <a:pt x="8731" y="2690"/>
                    <a:pt x="8785" y="2735"/>
                    <a:pt x="8856" y="2735"/>
                  </a:cubicBezTo>
                  <a:cubicBezTo>
                    <a:pt x="8884" y="2735"/>
                    <a:pt x="8915" y="2728"/>
                    <a:pt x="8949" y="2712"/>
                  </a:cubicBezTo>
                  <a:cubicBezTo>
                    <a:pt x="9056" y="2668"/>
                    <a:pt x="9100" y="2570"/>
                    <a:pt x="9056" y="2463"/>
                  </a:cubicBezTo>
                  <a:cubicBezTo>
                    <a:pt x="9016" y="2383"/>
                    <a:pt x="8957" y="2338"/>
                    <a:pt x="8882" y="2338"/>
                  </a:cubicBezTo>
                  <a:close/>
                  <a:moveTo>
                    <a:pt x="2002" y="2487"/>
                  </a:moveTo>
                  <a:cubicBezTo>
                    <a:pt x="1990" y="2487"/>
                    <a:pt x="1977" y="2490"/>
                    <a:pt x="1964" y="2498"/>
                  </a:cubicBezTo>
                  <a:cubicBezTo>
                    <a:pt x="1937" y="2516"/>
                    <a:pt x="1901" y="2525"/>
                    <a:pt x="1892" y="2561"/>
                  </a:cubicBezTo>
                  <a:cubicBezTo>
                    <a:pt x="1883" y="2596"/>
                    <a:pt x="1857" y="2632"/>
                    <a:pt x="1883" y="2677"/>
                  </a:cubicBezTo>
                  <a:cubicBezTo>
                    <a:pt x="1901" y="2703"/>
                    <a:pt x="1910" y="2730"/>
                    <a:pt x="1955" y="2739"/>
                  </a:cubicBezTo>
                  <a:cubicBezTo>
                    <a:pt x="1979" y="2745"/>
                    <a:pt x="1999" y="2764"/>
                    <a:pt x="2023" y="2764"/>
                  </a:cubicBezTo>
                  <a:cubicBezTo>
                    <a:pt x="2035" y="2764"/>
                    <a:pt x="2047" y="2759"/>
                    <a:pt x="2062" y="2748"/>
                  </a:cubicBezTo>
                  <a:cubicBezTo>
                    <a:pt x="2097" y="2748"/>
                    <a:pt x="2115" y="2721"/>
                    <a:pt x="2133" y="2686"/>
                  </a:cubicBezTo>
                  <a:cubicBezTo>
                    <a:pt x="2142" y="2650"/>
                    <a:pt x="2160" y="2614"/>
                    <a:pt x="2142" y="2578"/>
                  </a:cubicBezTo>
                  <a:cubicBezTo>
                    <a:pt x="2124" y="2543"/>
                    <a:pt x="2106" y="2525"/>
                    <a:pt x="2080" y="2516"/>
                  </a:cubicBezTo>
                  <a:cubicBezTo>
                    <a:pt x="2055" y="2504"/>
                    <a:pt x="2030" y="2487"/>
                    <a:pt x="2002" y="2487"/>
                  </a:cubicBezTo>
                  <a:close/>
                  <a:moveTo>
                    <a:pt x="10096" y="2352"/>
                  </a:moveTo>
                  <a:cubicBezTo>
                    <a:pt x="10065" y="2352"/>
                    <a:pt x="10035" y="2359"/>
                    <a:pt x="10010" y="2373"/>
                  </a:cubicBezTo>
                  <a:cubicBezTo>
                    <a:pt x="9966" y="2391"/>
                    <a:pt x="9921" y="2436"/>
                    <a:pt x="9894" y="2489"/>
                  </a:cubicBezTo>
                  <a:cubicBezTo>
                    <a:pt x="9877" y="2543"/>
                    <a:pt x="9903" y="2596"/>
                    <a:pt x="9903" y="2641"/>
                  </a:cubicBezTo>
                  <a:cubicBezTo>
                    <a:pt x="9939" y="2686"/>
                    <a:pt x="9966" y="2739"/>
                    <a:pt x="10019" y="2757"/>
                  </a:cubicBezTo>
                  <a:cubicBezTo>
                    <a:pt x="10043" y="2765"/>
                    <a:pt x="10069" y="2769"/>
                    <a:pt x="10094" y="2769"/>
                  </a:cubicBezTo>
                  <a:cubicBezTo>
                    <a:pt x="10125" y="2769"/>
                    <a:pt x="10155" y="2763"/>
                    <a:pt x="10180" y="2748"/>
                  </a:cubicBezTo>
                  <a:cubicBezTo>
                    <a:pt x="10225" y="2721"/>
                    <a:pt x="10269" y="2686"/>
                    <a:pt x="10296" y="2632"/>
                  </a:cubicBezTo>
                  <a:cubicBezTo>
                    <a:pt x="10314" y="2578"/>
                    <a:pt x="10287" y="2525"/>
                    <a:pt x="10287" y="2471"/>
                  </a:cubicBezTo>
                  <a:cubicBezTo>
                    <a:pt x="10251" y="2436"/>
                    <a:pt x="10225" y="2382"/>
                    <a:pt x="10171" y="2364"/>
                  </a:cubicBezTo>
                  <a:cubicBezTo>
                    <a:pt x="10147" y="2356"/>
                    <a:pt x="10121" y="2352"/>
                    <a:pt x="10096" y="2352"/>
                  </a:cubicBezTo>
                  <a:close/>
                  <a:moveTo>
                    <a:pt x="11326" y="2373"/>
                  </a:moveTo>
                  <a:cubicBezTo>
                    <a:pt x="11296" y="2373"/>
                    <a:pt x="11265" y="2379"/>
                    <a:pt x="11233" y="2391"/>
                  </a:cubicBezTo>
                  <a:cubicBezTo>
                    <a:pt x="11126" y="2436"/>
                    <a:pt x="11072" y="2561"/>
                    <a:pt x="11126" y="2668"/>
                  </a:cubicBezTo>
                  <a:cubicBezTo>
                    <a:pt x="11164" y="2751"/>
                    <a:pt x="11230" y="2797"/>
                    <a:pt x="11307" y="2797"/>
                  </a:cubicBezTo>
                  <a:cubicBezTo>
                    <a:pt x="11337" y="2797"/>
                    <a:pt x="11369" y="2790"/>
                    <a:pt x="11402" y="2775"/>
                  </a:cubicBezTo>
                  <a:cubicBezTo>
                    <a:pt x="11509" y="2730"/>
                    <a:pt x="11563" y="2605"/>
                    <a:pt x="11509" y="2498"/>
                  </a:cubicBezTo>
                  <a:cubicBezTo>
                    <a:pt x="11470" y="2414"/>
                    <a:pt x="11404" y="2373"/>
                    <a:pt x="11326" y="2373"/>
                  </a:cubicBezTo>
                  <a:close/>
                  <a:moveTo>
                    <a:pt x="3224" y="2518"/>
                  </a:moveTo>
                  <a:cubicBezTo>
                    <a:pt x="3210" y="2518"/>
                    <a:pt x="3197" y="2520"/>
                    <a:pt x="3186" y="2525"/>
                  </a:cubicBezTo>
                  <a:cubicBezTo>
                    <a:pt x="3123" y="2543"/>
                    <a:pt x="3070" y="2659"/>
                    <a:pt x="3097" y="2721"/>
                  </a:cubicBezTo>
                  <a:cubicBezTo>
                    <a:pt x="3111" y="2766"/>
                    <a:pt x="3201" y="2817"/>
                    <a:pt x="3267" y="2817"/>
                  </a:cubicBezTo>
                  <a:cubicBezTo>
                    <a:pt x="3279" y="2817"/>
                    <a:pt x="3291" y="2815"/>
                    <a:pt x="3302" y="2810"/>
                  </a:cubicBezTo>
                  <a:cubicBezTo>
                    <a:pt x="3355" y="2784"/>
                    <a:pt x="3409" y="2677"/>
                    <a:pt x="3391" y="2614"/>
                  </a:cubicBezTo>
                  <a:cubicBezTo>
                    <a:pt x="3369" y="2563"/>
                    <a:pt x="3287" y="2518"/>
                    <a:pt x="3224" y="2518"/>
                  </a:cubicBezTo>
                  <a:close/>
                  <a:moveTo>
                    <a:pt x="12368" y="2470"/>
                  </a:moveTo>
                  <a:cubicBezTo>
                    <a:pt x="12364" y="2470"/>
                    <a:pt x="12362" y="2475"/>
                    <a:pt x="12357" y="2480"/>
                  </a:cubicBezTo>
                  <a:cubicBezTo>
                    <a:pt x="12348" y="2498"/>
                    <a:pt x="12330" y="2516"/>
                    <a:pt x="12321" y="2543"/>
                  </a:cubicBezTo>
                  <a:cubicBezTo>
                    <a:pt x="12312" y="2596"/>
                    <a:pt x="12312" y="2641"/>
                    <a:pt x="12339" y="2677"/>
                  </a:cubicBezTo>
                  <a:cubicBezTo>
                    <a:pt x="12357" y="2712"/>
                    <a:pt x="12357" y="2748"/>
                    <a:pt x="12374" y="2766"/>
                  </a:cubicBezTo>
                  <a:cubicBezTo>
                    <a:pt x="12419" y="2793"/>
                    <a:pt x="12464" y="2819"/>
                    <a:pt x="12517" y="2828"/>
                  </a:cubicBezTo>
                  <a:cubicBezTo>
                    <a:pt x="12523" y="2830"/>
                    <a:pt x="12529" y="2830"/>
                    <a:pt x="12535" y="2830"/>
                  </a:cubicBezTo>
                  <a:cubicBezTo>
                    <a:pt x="12569" y="2830"/>
                    <a:pt x="12592" y="2809"/>
                    <a:pt x="12615" y="2801"/>
                  </a:cubicBezTo>
                  <a:cubicBezTo>
                    <a:pt x="12642" y="2793"/>
                    <a:pt x="12633" y="2784"/>
                    <a:pt x="12624" y="2766"/>
                  </a:cubicBezTo>
                  <a:cubicBezTo>
                    <a:pt x="12580" y="2712"/>
                    <a:pt x="12535" y="2668"/>
                    <a:pt x="12499" y="2614"/>
                  </a:cubicBezTo>
                  <a:cubicBezTo>
                    <a:pt x="12464" y="2570"/>
                    <a:pt x="12419" y="2525"/>
                    <a:pt x="12383" y="2480"/>
                  </a:cubicBezTo>
                  <a:cubicBezTo>
                    <a:pt x="12376" y="2473"/>
                    <a:pt x="12372" y="2470"/>
                    <a:pt x="12368" y="2470"/>
                  </a:cubicBezTo>
                  <a:close/>
                  <a:moveTo>
                    <a:pt x="4457" y="2530"/>
                  </a:moveTo>
                  <a:cubicBezTo>
                    <a:pt x="4440" y="2530"/>
                    <a:pt x="4424" y="2536"/>
                    <a:pt x="4408" y="2552"/>
                  </a:cubicBezTo>
                  <a:cubicBezTo>
                    <a:pt x="4354" y="2552"/>
                    <a:pt x="4337" y="2587"/>
                    <a:pt x="4319" y="2632"/>
                  </a:cubicBezTo>
                  <a:cubicBezTo>
                    <a:pt x="4292" y="2668"/>
                    <a:pt x="4301" y="2703"/>
                    <a:pt x="4319" y="2748"/>
                  </a:cubicBezTo>
                  <a:cubicBezTo>
                    <a:pt x="4337" y="2784"/>
                    <a:pt x="4346" y="2819"/>
                    <a:pt x="4399" y="2837"/>
                  </a:cubicBezTo>
                  <a:cubicBezTo>
                    <a:pt x="4421" y="2843"/>
                    <a:pt x="4442" y="2851"/>
                    <a:pt x="4466" y="2851"/>
                  </a:cubicBezTo>
                  <a:cubicBezTo>
                    <a:pt x="4481" y="2851"/>
                    <a:pt x="4498" y="2848"/>
                    <a:pt x="4515" y="2837"/>
                  </a:cubicBezTo>
                  <a:cubicBezTo>
                    <a:pt x="4551" y="2819"/>
                    <a:pt x="4595" y="2810"/>
                    <a:pt x="4604" y="2757"/>
                  </a:cubicBezTo>
                  <a:cubicBezTo>
                    <a:pt x="4622" y="2712"/>
                    <a:pt x="4631" y="2677"/>
                    <a:pt x="4613" y="2641"/>
                  </a:cubicBezTo>
                  <a:cubicBezTo>
                    <a:pt x="4586" y="2596"/>
                    <a:pt x="4577" y="2561"/>
                    <a:pt x="4524" y="2543"/>
                  </a:cubicBezTo>
                  <a:cubicBezTo>
                    <a:pt x="4500" y="2538"/>
                    <a:pt x="4478" y="2530"/>
                    <a:pt x="4457" y="2530"/>
                  </a:cubicBezTo>
                  <a:close/>
                  <a:moveTo>
                    <a:pt x="5685" y="2539"/>
                  </a:moveTo>
                  <a:cubicBezTo>
                    <a:pt x="5663" y="2539"/>
                    <a:pt x="5641" y="2544"/>
                    <a:pt x="5621" y="2552"/>
                  </a:cubicBezTo>
                  <a:cubicBezTo>
                    <a:pt x="5541" y="2578"/>
                    <a:pt x="5487" y="2686"/>
                    <a:pt x="5523" y="2784"/>
                  </a:cubicBezTo>
                  <a:cubicBezTo>
                    <a:pt x="5550" y="2810"/>
                    <a:pt x="5568" y="2846"/>
                    <a:pt x="5603" y="2864"/>
                  </a:cubicBezTo>
                  <a:cubicBezTo>
                    <a:pt x="5630" y="2877"/>
                    <a:pt x="5655" y="2882"/>
                    <a:pt x="5678" y="2882"/>
                  </a:cubicBezTo>
                  <a:cubicBezTo>
                    <a:pt x="5702" y="2882"/>
                    <a:pt x="5724" y="2877"/>
                    <a:pt x="5746" y="2873"/>
                  </a:cubicBezTo>
                  <a:cubicBezTo>
                    <a:pt x="5764" y="2873"/>
                    <a:pt x="5826" y="2810"/>
                    <a:pt x="5835" y="2793"/>
                  </a:cubicBezTo>
                  <a:cubicBezTo>
                    <a:pt x="5862" y="2748"/>
                    <a:pt x="5862" y="2703"/>
                    <a:pt x="5844" y="2659"/>
                  </a:cubicBezTo>
                  <a:cubicBezTo>
                    <a:pt x="5835" y="2614"/>
                    <a:pt x="5800" y="2587"/>
                    <a:pt x="5764" y="2561"/>
                  </a:cubicBezTo>
                  <a:cubicBezTo>
                    <a:pt x="5739" y="2546"/>
                    <a:pt x="5712" y="2539"/>
                    <a:pt x="5685" y="2539"/>
                  </a:cubicBezTo>
                  <a:close/>
                  <a:moveTo>
                    <a:pt x="6925" y="2551"/>
                  </a:moveTo>
                  <a:cubicBezTo>
                    <a:pt x="6900" y="2551"/>
                    <a:pt x="6873" y="2557"/>
                    <a:pt x="6843" y="2570"/>
                  </a:cubicBezTo>
                  <a:cubicBezTo>
                    <a:pt x="6727" y="2623"/>
                    <a:pt x="6701" y="2694"/>
                    <a:pt x="6745" y="2801"/>
                  </a:cubicBezTo>
                  <a:cubicBezTo>
                    <a:pt x="6777" y="2878"/>
                    <a:pt x="6823" y="2918"/>
                    <a:pt x="6886" y="2918"/>
                  </a:cubicBezTo>
                  <a:cubicBezTo>
                    <a:pt x="6911" y="2918"/>
                    <a:pt x="6938" y="2912"/>
                    <a:pt x="6968" y="2900"/>
                  </a:cubicBezTo>
                  <a:cubicBezTo>
                    <a:pt x="7075" y="2855"/>
                    <a:pt x="7111" y="2784"/>
                    <a:pt x="7066" y="2677"/>
                  </a:cubicBezTo>
                  <a:cubicBezTo>
                    <a:pt x="7034" y="2593"/>
                    <a:pt x="6988" y="2551"/>
                    <a:pt x="6925" y="2551"/>
                  </a:cubicBezTo>
                  <a:close/>
                  <a:moveTo>
                    <a:pt x="8117" y="2568"/>
                  </a:moveTo>
                  <a:cubicBezTo>
                    <a:pt x="8099" y="2568"/>
                    <a:pt x="8082" y="2571"/>
                    <a:pt x="8066" y="2578"/>
                  </a:cubicBezTo>
                  <a:cubicBezTo>
                    <a:pt x="7967" y="2614"/>
                    <a:pt x="7914" y="2739"/>
                    <a:pt x="7950" y="2828"/>
                  </a:cubicBezTo>
                  <a:cubicBezTo>
                    <a:pt x="7979" y="2902"/>
                    <a:pt x="8069" y="2951"/>
                    <a:pt x="8145" y="2951"/>
                  </a:cubicBezTo>
                  <a:cubicBezTo>
                    <a:pt x="8161" y="2951"/>
                    <a:pt x="8176" y="2949"/>
                    <a:pt x="8191" y="2944"/>
                  </a:cubicBezTo>
                  <a:cubicBezTo>
                    <a:pt x="8289" y="2909"/>
                    <a:pt x="8342" y="2775"/>
                    <a:pt x="8306" y="2686"/>
                  </a:cubicBezTo>
                  <a:cubicBezTo>
                    <a:pt x="8278" y="2621"/>
                    <a:pt x="8192" y="2568"/>
                    <a:pt x="8117" y="2568"/>
                  </a:cubicBezTo>
                  <a:close/>
                  <a:moveTo>
                    <a:pt x="9371" y="2583"/>
                  </a:moveTo>
                  <a:cubicBezTo>
                    <a:pt x="9343" y="2583"/>
                    <a:pt x="9312" y="2590"/>
                    <a:pt x="9279" y="2605"/>
                  </a:cubicBezTo>
                  <a:cubicBezTo>
                    <a:pt x="9163" y="2650"/>
                    <a:pt x="9127" y="2739"/>
                    <a:pt x="9172" y="2855"/>
                  </a:cubicBezTo>
                  <a:cubicBezTo>
                    <a:pt x="9204" y="2939"/>
                    <a:pt x="9264" y="2981"/>
                    <a:pt x="9335" y="2981"/>
                  </a:cubicBezTo>
                  <a:cubicBezTo>
                    <a:pt x="9363" y="2981"/>
                    <a:pt x="9392" y="2974"/>
                    <a:pt x="9422" y="2962"/>
                  </a:cubicBezTo>
                  <a:cubicBezTo>
                    <a:pt x="9529" y="2917"/>
                    <a:pt x="9573" y="2819"/>
                    <a:pt x="9529" y="2712"/>
                  </a:cubicBezTo>
                  <a:cubicBezTo>
                    <a:pt x="9497" y="2629"/>
                    <a:pt x="9442" y="2583"/>
                    <a:pt x="9371" y="2583"/>
                  </a:cubicBezTo>
                  <a:close/>
                  <a:moveTo>
                    <a:pt x="1402" y="2819"/>
                  </a:moveTo>
                  <a:cubicBezTo>
                    <a:pt x="1393" y="2828"/>
                    <a:pt x="1384" y="2837"/>
                    <a:pt x="1375" y="2846"/>
                  </a:cubicBezTo>
                  <a:cubicBezTo>
                    <a:pt x="1348" y="2882"/>
                    <a:pt x="1321" y="2917"/>
                    <a:pt x="1286" y="2953"/>
                  </a:cubicBezTo>
                  <a:cubicBezTo>
                    <a:pt x="1286" y="2962"/>
                    <a:pt x="1286" y="2980"/>
                    <a:pt x="1286" y="2998"/>
                  </a:cubicBezTo>
                  <a:lnTo>
                    <a:pt x="1321" y="2998"/>
                  </a:lnTo>
                  <a:cubicBezTo>
                    <a:pt x="1366" y="2962"/>
                    <a:pt x="1411" y="2917"/>
                    <a:pt x="1402" y="2855"/>
                  </a:cubicBezTo>
                  <a:cubicBezTo>
                    <a:pt x="1402" y="2846"/>
                    <a:pt x="1402" y="2837"/>
                    <a:pt x="1402" y="2819"/>
                  </a:cubicBezTo>
                  <a:close/>
                  <a:moveTo>
                    <a:pt x="10587" y="2614"/>
                  </a:moveTo>
                  <a:cubicBezTo>
                    <a:pt x="10559" y="2614"/>
                    <a:pt x="10532" y="2619"/>
                    <a:pt x="10510" y="2623"/>
                  </a:cubicBezTo>
                  <a:cubicBezTo>
                    <a:pt x="10456" y="2641"/>
                    <a:pt x="10412" y="2686"/>
                    <a:pt x="10385" y="2730"/>
                  </a:cubicBezTo>
                  <a:cubicBezTo>
                    <a:pt x="10358" y="2784"/>
                    <a:pt x="10376" y="2846"/>
                    <a:pt x="10385" y="2900"/>
                  </a:cubicBezTo>
                  <a:cubicBezTo>
                    <a:pt x="10385" y="2926"/>
                    <a:pt x="10465" y="2998"/>
                    <a:pt x="10492" y="3016"/>
                  </a:cubicBezTo>
                  <a:cubicBezTo>
                    <a:pt x="10511" y="3025"/>
                    <a:pt x="10530" y="3028"/>
                    <a:pt x="10549" y="3028"/>
                  </a:cubicBezTo>
                  <a:cubicBezTo>
                    <a:pt x="10574" y="3028"/>
                    <a:pt x="10599" y="3023"/>
                    <a:pt x="10622" y="3023"/>
                  </a:cubicBezTo>
                  <a:cubicBezTo>
                    <a:pt x="10630" y="3023"/>
                    <a:pt x="10637" y="3023"/>
                    <a:pt x="10644" y="3025"/>
                  </a:cubicBezTo>
                  <a:cubicBezTo>
                    <a:pt x="10697" y="2998"/>
                    <a:pt x="10742" y="2962"/>
                    <a:pt x="10769" y="2917"/>
                  </a:cubicBezTo>
                  <a:cubicBezTo>
                    <a:pt x="10795" y="2864"/>
                    <a:pt x="10787" y="2801"/>
                    <a:pt x="10778" y="2748"/>
                  </a:cubicBezTo>
                  <a:cubicBezTo>
                    <a:pt x="10769" y="2721"/>
                    <a:pt x="10697" y="2641"/>
                    <a:pt x="10671" y="2632"/>
                  </a:cubicBezTo>
                  <a:cubicBezTo>
                    <a:pt x="10644" y="2619"/>
                    <a:pt x="10615" y="2614"/>
                    <a:pt x="10587" y="2614"/>
                  </a:cubicBezTo>
                  <a:close/>
                  <a:moveTo>
                    <a:pt x="2516" y="2749"/>
                  </a:moveTo>
                  <a:cubicBezTo>
                    <a:pt x="2494" y="2749"/>
                    <a:pt x="2471" y="2755"/>
                    <a:pt x="2445" y="2766"/>
                  </a:cubicBezTo>
                  <a:cubicBezTo>
                    <a:pt x="2356" y="2801"/>
                    <a:pt x="2338" y="2855"/>
                    <a:pt x="2374" y="2944"/>
                  </a:cubicBezTo>
                  <a:cubicBezTo>
                    <a:pt x="2393" y="3001"/>
                    <a:pt x="2430" y="3031"/>
                    <a:pt x="2481" y="3031"/>
                  </a:cubicBezTo>
                  <a:cubicBezTo>
                    <a:pt x="2503" y="3031"/>
                    <a:pt x="2526" y="3026"/>
                    <a:pt x="2552" y="3016"/>
                  </a:cubicBezTo>
                  <a:cubicBezTo>
                    <a:pt x="2633" y="2980"/>
                    <a:pt x="2651" y="2917"/>
                    <a:pt x="2615" y="2837"/>
                  </a:cubicBezTo>
                  <a:cubicBezTo>
                    <a:pt x="2597" y="2776"/>
                    <a:pt x="2562" y="2749"/>
                    <a:pt x="2516" y="2749"/>
                  </a:cubicBezTo>
                  <a:close/>
                  <a:moveTo>
                    <a:pt x="11814" y="2624"/>
                  </a:moveTo>
                  <a:cubicBezTo>
                    <a:pt x="11789" y="2624"/>
                    <a:pt x="11765" y="2629"/>
                    <a:pt x="11741" y="2641"/>
                  </a:cubicBezTo>
                  <a:cubicBezTo>
                    <a:pt x="11625" y="2686"/>
                    <a:pt x="11581" y="2801"/>
                    <a:pt x="11616" y="2909"/>
                  </a:cubicBezTo>
                  <a:cubicBezTo>
                    <a:pt x="11643" y="2971"/>
                    <a:pt x="11670" y="3007"/>
                    <a:pt x="11732" y="3033"/>
                  </a:cubicBezTo>
                  <a:cubicBezTo>
                    <a:pt x="11762" y="3043"/>
                    <a:pt x="11791" y="3050"/>
                    <a:pt x="11820" y="3050"/>
                  </a:cubicBezTo>
                  <a:cubicBezTo>
                    <a:pt x="11844" y="3050"/>
                    <a:pt x="11869" y="3046"/>
                    <a:pt x="11893" y="3033"/>
                  </a:cubicBezTo>
                  <a:cubicBezTo>
                    <a:pt x="12009" y="2989"/>
                    <a:pt x="12062" y="2873"/>
                    <a:pt x="12018" y="2757"/>
                  </a:cubicBezTo>
                  <a:cubicBezTo>
                    <a:pt x="12000" y="2703"/>
                    <a:pt x="11964" y="2668"/>
                    <a:pt x="11902" y="2641"/>
                  </a:cubicBezTo>
                  <a:cubicBezTo>
                    <a:pt x="11872" y="2631"/>
                    <a:pt x="11843" y="2624"/>
                    <a:pt x="11814" y="2624"/>
                  </a:cubicBezTo>
                  <a:close/>
                  <a:moveTo>
                    <a:pt x="3741" y="2745"/>
                  </a:moveTo>
                  <a:cubicBezTo>
                    <a:pt x="3723" y="2745"/>
                    <a:pt x="3704" y="2749"/>
                    <a:pt x="3685" y="2757"/>
                  </a:cubicBezTo>
                  <a:cubicBezTo>
                    <a:pt x="3596" y="2793"/>
                    <a:pt x="3560" y="2873"/>
                    <a:pt x="3587" y="2962"/>
                  </a:cubicBezTo>
                  <a:cubicBezTo>
                    <a:pt x="3615" y="3025"/>
                    <a:pt x="3670" y="3060"/>
                    <a:pt x="3735" y="3060"/>
                  </a:cubicBezTo>
                  <a:cubicBezTo>
                    <a:pt x="3753" y="3060"/>
                    <a:pt x="3773" y="3057"/>
                    <a:pt x="3792" y="3051"/>
                  </a:cubicBezTo>
                  <a:cubicBezTo>
                    <a:pt x="3873" y="3016"/>
                    <a:pt x="3908" y="2935"/>
                    <a:pt x="3882" y="2855"/>
                  </a:cubicBezTo>
                  <a:cubicBezTo>
                    <a:pt x="3854" y="2787"/>
                    <a:pt x="3801" y="2745"/>
                    <a:pt x="3741" y="2745"/>
                  </a:cubicBezTo>
                  <a:close/>
                  <a:moveTo>
                    <a:pt x="4966" y="2769"/>
                  </a:moveTo>
                  <a:cubicBezTo>
                    <a:pt x="4945" y="2769"/>
                    <a:pt x="4925" y="2773"/>
                    <a:pt x="4899" y="2784"/>
                  </a:cubicBezTo>
                  <a:cubicBezTo>
                    <a:pt x="4854" y="2801"/>
                    <a:pt x="4827" y="2819"/>
                    <a:pt x="4809" y="2873"/>
                  </a:cubicBezTo>
                  <a:cubicBezTo>
                    <a:pt x="4792" y="2909"/>
                    <a:pt x="4792" y="2944"/>
                    <a:pt x="4818" y="2989"/>
                  </a:cubicBezTo>
                  <a:cubicBezTo>
                    <a:pt x="4818" y="3033"/>
                    <a:pt x="4854" y="3051"/>
                    <a:pt x="4890" y="3069"/>
                  </a:cubicBezTo>
                  <a:cubicBezTo>
                    <a:pt x="4910" y="3081"/>
                    <a:pt x="4928" y="3086"/>
                    <a:pt x="4946" y="3086"/>
                  </a:cubicBezTo>
                  <a:cubicBezTo>
                    <a:pt x="4968" y="3086"/>
                    <a:pt x="4990" y="3079"/>
                    <a:pt x="5015" y="3069"/>
                  </a:cubicBezTo>
                  <a:cubicBezTo>
                    <a:pt x="5059" y="3051"/>
                    <a:pt x="5086" y="3033"/>
                    <a:pt x="5104" y="2989"/>
                  </a:cubicBezTo>
                  <a:cubicBezTo>
                    <a:pt x="5122" y="2944"/>
                    <a:pt x="5122" y="2917"/>
                    <a:pt x="5104" y="2873"/>
                  </a:cubicBezTo>
                  <a:cubicBezTo>
                    <a:pt x="5086" y="2828"/>
                    <a:pt x="5068" y="2793"/>
                    <a:pt x="5015" y="2775"/>
                  </a:cubicBezTo>
                  <a:cubicBezTo>
                    <a:pt x="4996" y="2771"/>
                    <a:pt x="4981" y="2769"/>
                    <a:pt x="4966" y="2769"/>
                  </a:cubicBezTo>
                  <a:close/>
                  <a:moveTo>
                    <a:pt x="6174" y="2794"/>
                  </a:moveTo>
                  <a:cubicBezTo>
                    <a:pt x="6156" y="2794"/>
                    <a:pt x="6138" y="2796"/>
                    <a:pt x="6121" y="2801"/>
                  </a:cubicBezTo>
                  <a:cubicBezTo>
                    <a:pt x="6032" y="2837"/>
                    <a:pt x="5987" y="2944"/>
                    <a:pt x="6023" y="3033"/>
                  </a:cubicBezTo>
                  <a:cubicBezTo>
                    <a:pt x="6050" y="3102"/>
                    <a:pt x="6119" y="3144"/>
                    <a:pt x="6190" y="3144"/>
                  </a:cubicBezTo>
                  <a:cubicBezTo>
                    <a:pt x="6212" y="3144"/>
                    <a:pt x="6234" y="3140"/>
                    <a:pt x="6255" y="3132"/>
                  </a:cubicBezTo>
                  <a:cubicBezTo>
                    <a:pt x="6335" y="3096"/>
                    <a:pt x="6380" y="2989"/>
                    <a:pt x="6353" y="2909"/>
                  </a:cubicBezTo>
                  <a:cubicBezTo>
                    <a:pt x="6324" y="2837"/>
                    <a:pt x="6249" y="2794"/>
                    <a:pt x="6174" y="2794"/>
                  </a:cubicBezTo>
                  <a:close/>
                  <a:moveTo>
                    <a:pt x="7424" y="2810"/>
                  </a:moveTo>
                  <a:cubicBezTo>
                    <a:pt x="7400" y="2810"/>
                    <a:pt x="7373" y="2816"/>
                    <a:pt x="7343" y="2828"/>
                  </a:cubicBezTo>
                  <a:cubicBezTo>
                    <a:pt x="7236" y="2873"/>
                    <a:pt x="7200" y="2944"/>
                    <a:pt x="7245" y="3051"/>
                  </a:cubicBezTo>
                  <a:cubicBezTo>
                    <a:pt x="7276" y="3132"/>
                    <a:pt x="7320" y="3170"/>
                    <a:pt x="7384" y="3170"/>
                  </a:cubicBezTo>
                  <a:cubicBezTo>
                    <a:pt x="7411" y="3170"/>
                    <a:pt x="7442" y="3163"/>
                    <a:pt x="7477" y="3149"/>
                  </a:cubicBezTo>
                  <a:cubicBezTo>
                    <a:pt x="7584" y="3105"/>
                    <a:pt x="7611" y="3033"/>
                    <a:pt x="7575" y="2935"/>
                  </a:cubicBezTo>
                  <a:cubicBezTo>
                    <a:pt x="7536" y="2852"/>
                    <a:pt x="7488" y="2810"/>
                    <a:pt x="7424" y="2810"/>
                  </a:cubicBezTo>
                  <a:close/>
                  <a:moveTo>
                    <a:pt x="8631" y="2820"/>
                  </a:moveTo>
                  <a:cubicBezTo>
                    <a:pt x="8605" y="2820"/>
                    <a:pt x="8580" y="2825"/>
                    <a:pt x="8556" y="2837"/>
                  </a:cubicBezTo>
                  <a:cubicBezTo>
                    <a:pt x="8458" y="2873"/>
                    <a:pt x="8405" y="2989"/>
                    <a:pt x="8449" y="3087"/>
                  </a:cubicBezTo>
                  <a:cubicBezTo>
                    <a:pt x="8487" y="3163"/>
                    <a:pt x="8553" y="3208"/>
                    <a:pt x="8622" y="3208"/>
                  </a:cubicBezTo>
                  <a:cubicBezTo>
                    <a:pt x="8651" y="3208"/>
                    <a:pt x="8680" y="3201"/>
                    <a:pt x="8708" y="3185"/>
                  </a:cubicBezTo>
                  <a:cubicBezTo>
                    <a:pt x="8815" y="3140"/>
                    <a:pt x="8851" y="3033"/>
                    <a:pt x="8806" y="2935"/>
                  </a:cubicBezTo>
                  <a:cubicBezTo>
                    <a:pt x="8773" y="2863"/>
                    <a:pt x="8702" y="2820"/>
                    <a:pt x="8631" y="2820"/>
                  </a:cubicBezTo>
                  <a:close/>
                  <a:moveTo>
                    <a:pt x="9863" y="2838"/>
                  </a:moveTo>
                  <a:cubicBezTo>
                    <a:pt x="9837" y="2838"/>
                    <a:pt x="9809" y="2843"/>
                    <a:pt x="9778" y="2855"/>
                  </a:cubicBezTo>
                  <a:cubicBezTo>
                    <a:pt x="9662" y="2900"/>
                    <a:pt x="9627" y="2998"/>
                    <a:pt x="9671" y="3114"/>
                  </a:cubicBezTo>
                  <a:cubicBezTo>
                    <a:pt x="9705" y="3194"/>
                    <a:pt x="9768" y="3234"/>
                    <a:pt x="9843" y="3234"/>
                  </a:cubicBezTo>
                  <a:cubicBezTo>
                    <a:pt x="9868" y="3234"/>
                    <a:pt x="9894" y="3230"/>
                    <a:pt x="9921" y="3221"/>
                  </a:cubicBezTo>
                  <a:cubicBezTo>
                    <a:pt x="10037" y="3167"/>
                    <a:pt x="10073" y="3078"/>
                    <a:pt x="10028" y="2962"/>
                  </a:cubicBezTo>
                  <a:cubicBezTo>
                    <a:pt x="9995" y="2883"/>
                    <a:pt x="9938" y="2838"/>
                    <a:pt x="9863" y="2838"/>
                  </a:cubicBezTo>
                  <a:close/>
                  <a:moveTo>
                    <a:pt x="1771" y="2992"/>
                  </a:moveTo>
                  <a:cubicBezTo>
                    <a:pt x="1758" y="2992"/>
                    <a:pt x="1744" y="2994"/>
                    <a:pt x="1732" y="2998"/>
                  </a:cubicBezTo>
                  <a:cubicBezTo>
                    <a:pt x="1669" y="3007"/>
                    <a:pt x="1625" y="3105"/>
                    <a:pt x="1651" y="3167"/>
                  </a:cubicBezTo>
                  <a:cubicBezTo>
                    <a:pt x="1666" y="3217"/>
                    <a:pt x="1725" y="3255"/>
                    <a:pt x="1780" y="3255"/>
                  </a:cubicBezTo>
                  <a:cubicBezTo>
                    <a:pt x="1794" y="3255"/>
                    <a:pt x="1808" y="3253"/>
                    <a:pt x="1821" y="3248"/>
                  </a:cubicBezTo>
                  <a:cubicBezTo>
                    <a:pt x="1892" y="3221"/>
                    <a:pt x="1928" y="3114"/>
                    <a:pt x="1901" y="3069"/>
                  </a:cubicBezTo>
                  <a:cubicBezTo>
                    <a:pt x="1873" y="3019"/>
                    <a:pt x="1822" y="2992"/>
                    <a:pt x="1771" y="2992"/>
                  </a:cubicBezTo>
                  <a:close/>
                  <a:moveTo>
                    <a:pt x="11075" y="2849"/>
                  </a:moveTo>
                  <a:cubicBezTo>
                    <a:pt x="11050" y="2849"/>
                    <a:pt x="11024" y="2854"/>
                    <a:pt x="11001" y="2864"/>
                  </a:cubicBezTo>
                  <a:cubicBezTo>
                    <a:pt x="10876" y="2909"/>
                    <a:pt x="10840" y="3025"/>
                    <a:pt x="10876" y="3132"/>
                  </a:cubicBezTo>
                  <a:cubicBezTo>
                    <a:pt x="10897" y="3215"/>
                    <a:pt x="10982" y="3271"/>
                    <a:pt x="11074" y="3271"/>
                  </a:cubicBezTo>
                  <a:cubicBezTo>
                    <a:pt x="11100" y="3271"/>
                    <a:pt x="11126" y="3266"/>
                    <a:pt x="11152" y="3256"/>
                  </a:cubicBezTo>
                  <a:cubicBezTo>
                    <a:pt x="11268" y="3203"/>
                    <a:pt x="11304" y="3096"/>
                    <a:pt x="11268" y="2989"/>
                  </a:cubicBezTo>
                  <a:cubicBezTo>
                    <a:pt x="11247" y="2906"/>
                    <a:pt x="11162" y="2849"/>
                    <a:pt x="11075" y="2849"/>
                  </a:cubicBezTo>
                  <a:close/>
                  <a:moveTo>
                    <a:pt x="2936" y="2998"/>
                  </a:moveTo>
                  <a:cubicBezTo>
                    <a:pt x="2909" y="3033"/>
                    <a:pt x="2856" y="3060"/>
                    <a:pt x="2856" y="3105"/>
                  </a:cubicBezTo>
                  <a:cubicBezTo>
                    <a:pt x="2856" y="3140"/>
                    <a:pt x="2856" y="3176"/>
                    <a:pt x="2856" y="3203"/>
                  </a:cubicBezTo>
                  <a:cubicBezTo>
                    <a:pt x="2891" y="3230"/>
                    <a:pt x="2909" y="3283"/>
                    <a:pt x="2963" y="3283"/>
                  </a:cubicBezTo>
                  <a:cubicBezTo>
                    <a:pt x="2987" y="3283"/>
                    <a:pt x="3014" y="3291"/>
                    <a:pt x="3035" y="3291"/>
                  </a:cubicBezTo>
                  <a:cubicBezTo>
                    <a:pt x="3046" y="3291"/>
                    <a:pt x="3055" y="3289"/>
                    <a:pt x="3061" y="3283"/>
                  </a:cubicBezTo>
                  <a:cubicBezTo>
                    <a:pt x="3088" y="3256"/>
                    <a:pt x="3123" y="3230"/>
                    <a:pt x="3141" y="3185"/>
                  </a:cubicBezTo>
                  <a:cubicBezTo>
                    <a:pt x="3150" y="3149"/>
                    <a:pt x="3123" y="3114"/>
                    <a:pt x="3141" y="3087"/>
                  </a:cubicBezTo>
                  <a:cubicBezTo>
                    <a:pt x="3106" y="3060"/>
                    <a:pt x="3088" y="3025"/>
                    <a:pt x="3043" y="3007"/>
                  </a:cubicBezTo>
                  <a:cubicBezTo>
                    <a:pt x="3033" y="3002"/>
                    <a:pt x="3023" y="3000"/>
                    <a:pt x="3013" y="3000"/>
                  </a:cubicBezTo>
                  <a:cubicBezTo>
                    <a:pt x="2998" y="3000"/>
                    <a:pt x="2982" y="3004"/>
                    <a:pt x="2966" y="3004"/>
                  </a:cubicBezTo>
                  <a:cubicBezTo>
                    <a:pt x="2956" y="3004"/>
                    <a:pt x="2946" y="3003"/>
                    <a:pt x="2936" y="2998"/>
                  </a:cubicBezTo>
                  <a:close/>
                  <a:moveTo>
                    <a:pt x="12301" y="2865"/>
                  </a:moveTo>
                  <a:cubicBezTo>
                    <a:pt x="12273" y="2865"/>
                    <a:pt x="12243" y="2870"/>
                    <a:pt x="12214" y="2882"/>
                  </a:cubicBezTo>
                  <a:cubicBezTo>
                    <a:pt x="12151" y="2909"/>
                    <a:pt x="12125" y="2944"/>
                    <a:pt x="12098" y="2998"/>
                  </a:cubicBezTo>
                  <a:cubicBezTo>
                    <a:pt x="12071" y="3060"/>
                    <a:pt x="12071" y="3114"/>
                    <a:pt x="12098" y="3167"/>
                  </a:cubicBezTo>
                  <a:cubicBezTo>
                    <a:pt x="12137" y="3246"/>
                    <a:pt x="12210" y="3295"/>
                    <a:pt x="12288" y="3295"/>
                  </a:cubicBezTo>
                  <a:cubicBezTo>
                    <a:pt x="12316" y="3295"/>
                    <a:pt x="12346" y="3289"/>
                    <a:pt x="12374" y="3274"/>
                  </a:cubicBezTo>
                  <a:cubicBezTo>
                    <a:pt x="12455" y="3248"/>
                    <a:pt x="12455" y="3239"/>
                    <a:pt x="12490" y="3167"/>
                  </a:cubicBezTo>
                  <a:cubicBezTo>
                    <a:pt x="12517" y="3105"/>
                    <a:pt x="12517" y="3060"/>
                    <a:pt x="12490" y="3007"/>
                  </a:cubicBezTo>
                  <a:cubicBezTo>
                    <a:pt x="12457" y="2913"/>
                    <a:pt x="12384" y="2865"/>
                    <a:pt x="12301" y="2865"/>
                  </a:cubicBezTo>
                  <a:close/>
                  <a:moveTo>
                    <a:pt x="4225" y="3011"/>
                  </a:moveTo>
                  <a:cubicBezTo>
                    <a:pt x="4204" y="3011"/>
                    <a:pt x="4181" y="3015"/>
                    <a:pt x="4158" y="3025"/>
                  </a:cubicBezTo>
                  <a:cubicBezTo>
                    <a:pt x="4078" y="3060"/>
                    <a:pt x="4042" y="3140"/>
                    <a:pt x="4078" y="3221"/>
                  </a:cubicBezTo>
                  <a:cubicBezTo>
                    <a:pt x="4104" y="3287"/>
                    <a:pt x="4155" y="3324"/>
                    <a:pt x="4216" y="3324"/>
                  </a:cubicBezTo>
                  <a:cubicBezTo>
                    <a:pt x="4238" y="3324"/>
                    <a:pt x="4260" y="3319"/>
                    <a:pt x="4283" y="3310"/>
                  </a:cubicBezTo>
                  <a:cubicBezTo>
                    <a:pt x="4363" y="3274"/>
                    <a:pt x="4399" y="3194"/>
                    <a:pt x="4363" y="3114"/>
                  </a:cubicBezTo>
                  <a:cubicBezTo>
                    <a:pt x="4337" y="3048"/>
                    <a:pt x="4286" y="3011"/>
                    <a:pt x="4225" y="3011"/>
                  </a:cubicBezTo>
                  <a:close/>
                  <a:moveTo>
                    <a:pt x="5418" y="3018"/>
                  </a:moveTo>
                  <a:cubicBezTo>
                    <a:pt x="5402" y="3018"/>
                    <a:pt x="5386" y="3020"/>
                    <a:pt x="5371" y="3025"/>
                  </a:cubicBezTo>
                  <a:cubicBezTo>
                    <a:pt x="5300" y="3060"/>
                    <a:pt x="5247" y="3185"/>
                    <a:pt x="5282" y="3256"/>
                  </a:cubicBezTo>
                  <a:cubicBezTo>
                    <a:pt x="5305" y="3311"/>
                    <a:pt x="5402" y="3358"/>
                    <a:pt x="5469" y="3358"/>
                  </a:cubicBezTo>
                  <a:cubicBezTo>
                    <a:pt x="5479" y="3358"/>
                    <a:pt x="5488" y="3357"/>
                    <a:pt x="5496" y="3355"/>
                  </a:cubicBezTo>
                  <a:cubicBezTo>
                    <a:pt x="5568" y="3328"/>
                    <a:pt x="5630" y="3203"/>
                    <a:pt x="5603" y="3123"/>
                  </a:cubicBezTo>
                  <a:cubicBezTo>
                    <a:pt x="5581" y="3064"/>
                    <a:pt x="5493" y="3018"/>
                    <a:pt x="5418" y="3018"/>
                  </a:cubicBezTo>
                  <a:close/>
                  <a:moveTo>
                    <a:pt x="6680" y="3033"/>
                  </a:moveTo>
                  <a:cubicBezTo>
                    <a:pt x="6652" y="3033"/>
                    <a:pt x="6621" y="3040"/>
                    <a:pt x="6594" y="3051"/>
                  </a:cubicBezTo>
                  <a:cubicBezTo>
                    <a:pt x="6540" y="3069"/>
                    <a:pt x="6513" y="3105"/>
                    <a:pt x="6496" y="3140"/>
                  </a:cubicBezTo>
                  <a:cubicBezTo>
                    <a:pt x="6478" y="3185"/>
                    <a:pt x="6460" y="3239"/>
                    <a:pt x="6513" y="3283"/>
                  </a:cubicBezTo>
                  <a:cubicBezTo>
                    <a:pt x="6496" y="3346"/>
                    <a:pt x="6558" y="3355"/>
                    <a:pt x="6594" y="3381"/>
                  </a:cubicBezTo>
                  <a:cubicBezTo>
                    <a:pt x="6607" y="3388"/>
                    <a:pt x="6624" y="3391"/>
                    <a:pt x="6641" y="3391"/>
                  </a:cubicBezTo>
                  <a:cubicBezTo>
                    <a:pt x="6670" y="3391"/>
                    <a:pt x="6703" y="3383"/>
                    <a:pt x="6736" y="3372"/>
                  </a:cubicBezTo>
                  <a:cubicBezTo>
                    <a:pt x="6790" y="3355"/>
                    <a:pt x="6817" y="3319"/>
                    <a:pt x="6826" y="3283"/>
                  </a:cubicBezTo>
                  <a:cubicBezTo>
                    <a:pt x="6843" y="3239"/>
                    <a:pt x="6843" y="3185"/>
                    <a:pt x="6826" y="3140"/>
                  </a:cubicBezTo>
                  <a:cubicBezTo>
                    <a:pt x="6799" y="3087"/>
                    <a:pt x="6763" y="3060"/>
                    <a:pt x="6727" y="3042"/>
                  </a:cubicBezTo>
                  <a:cubicBezTo>
                    <a:pt x="6714" y="3036"/>
                    <a:pt x="6698" y="3033"/>
                    <a:pt x="6680" y="3033"/>
                  </a:cubicBezTo>
                  <a:close/>
                  <a:moveTo>
                    <a:pt x="7866" y="3044"/>
                  </a:moveTo>
                  <a:cubicBezTo>
                    <a:pt x="7848" y="3044"/>
                    <a:pt x="7831" y="3047"/>
                    <a:pt x="7816" y="3051"/>
                  </a:cubicBezTo>
                  <a:cubicBezTo>
                    <a:pt x="7727" y="3087"/>
                    <a:pt x="7673" y="3212"/>
                    <a:pt x="7700" y="3301"/>
                  </a:cubicBezTo>
                  <a:cubicBezTo>
                    <a:pt x="7729" y="3373"/>
                    <a:pt x="7821" y="3427"/>
                    <a:pt x="7902" y="3427"/>
                  </a:cubicBezTo>
                  <a:cubicBezTo>
                    <a:pt x="7922" y="3427"/>
                    <a:pt x="7941" y="3424"/>
                    <a:pt x="7959" y="3417"/>
                  </a:cubicBezTo>
                  <a:cubicBezTo>
                    <a:pt x="8039" y="3381"/>
                    <a:pt x="8092" y="3256"/>
                    <a:pt x="8066" y="3167"/>
                  </a:cubicBezTo>
                  <a:cubicBezTo>
                    <a:pt x="8044" y="3094"/>
                    <a:pt x="7949" y="3044"/>
                    <a:pt x="7866" y="3044"/>
                  </a:cubicBezTo>
                  <a:close/>
                  <a:moveTo>
                    <a:pt x="1107" y="3248"/>
                  </a:moveTo>
                  <a:cubicBezTo>
                    <a:pt x="1098" y="3256"/>
                    <a:pt x="1089" y="3265"/>
                    <a:pt x="1080" y="3274"/>
                  </a:cubicBezTo>
                  <a:cubicBezTo>
                    <a:pt x="1072" y="3283"/>
                    <a:pt x="1063" y="3301"/>
                    <a:pt x="1054" y="3310"/>
                  </a:cubicBezTo>
                  <a:cubicBezTo>
                    <a:pt x="1027" y="3355"/>
                    <a:pt x="1009" y="3399"/>
                    <a:pt x="982" y="3435"/>
                  </a:cubicBezTo>
                  <a:cubicBezTo>
                    <a:pt x="973" y="3444"/>
                    <a:pt x="964" y="3462"/>
                    <a:pt x="991" y="3462"/>
                  </a:cubicBezTo>
                  <a:cubicBezTo>
                    <a:pt x="1045" y="3462"/>
                    <a:pt x="1098" y="3453"/>
                    <a:pt x="1134" y="3408"/>
                  </a:cubicBezTo>
                  <a:cubicBezTo>
                    <a:pt x="1161" y="3364"/>
                    <a:pt x="1152" y="3328"/>
                    <a:pt x="1134" y="3292"/>
                  </a:cubicBezTo>
                  <a:cubicBezTo>
                    <a:pt x="1134" y="3292"/>
                    <a:pt x="1134" y="3283"/>
                    <a:pt x="1125" y="3274"/>
                  </a:cubicBezTo>
                  <a:cubicBezTo>
                    <a:pt x="1116" y="3265"/>
                    <a:pt x="1116" y="3256"/>
                    <a:pt x="1107" y="3248"/>
                  </a:cubicBezTo>
                  <a:close/>
                  <a:moveTo>
                    <a:pt x="9128" y="3077"/>
                  </a:moveTo>
                  <a:cubicBezTo>
                    <a:pt x="9100" y="3077"/>
                    <a:pt x="9070" y="3084"/>
                    <a:pt x="9038" y="3096"/>
                  </a:cubicBezTo>
                  <a:cubicBezTo>
                    <a:pt x="8931" y="3140"/>
                    <a:pt x="8886" y="3239"/>
                    <a:pt x="8931" y="3355"/>
                  </a:cubicBezTo>
                  <a:cubicBezTo>
                    <a:pt x="8963" y="3431"/>
                    <a:pt x="9023" y="3472"/>
                    <a:pt x="9093" y="3472"/>
                  </a:cubicBezTo>
                  <a:cubicBezTo>
                    <a:pt x="9121" y="3472"/>
                    <a:pt x="9151" y="3465"/>
                    <a:pt x="9181" y="3453"/>
                  </a:cubicBezTo>
                  <a:cubicBezTo>
                    <a:pt x="9297" y="3408"/>
                    <a:pt x="9341" y="3319"/>
                    <a:pt x="9297" y="3203"/>
                  </a:cubicBezTo>
                  <a:cubicBezTo>
                    <a:pt x="9258" y="3119"/>
                    <a:pt x="9201" y="3077"/>
                    <a:pt x="9128" y="3077"/>
                  </a:cubicBezTo>
                  <a:close/>
                  <a:moveTo>
                    <a:pt x="2240" y="3231"/>
                  </a:moveTo>
                  <a:cubicBezTo>
                    <a:pt x="2225" y="3231"/>
                    <a:pt x="2210" y="3233"/>
                    <a:pt x="2196" y="3239"/>
                  </a:cubicBezTo>
                  <a:cubicBezTo>
                    <a:pt x="2160" y="3239"/>
                    <a:pt x="2142" y="3274"/>
                    <a:pt x="2133" y="3310"/>
                  </a:cubicBezTo>
                  <a:cubicBezTo>
                    <a:pt x="2124" y="3346"/>
                    <a:pt x="2097" y="3372"/>
                    <a:pt x="2124" y="3417"/>
                  </a:cubicBezTo>
                  <a:cubicBezTo>
                    <a:pt x="2142" y="3444"/>
                    <a:pt x="2151" y="3471"/>
                    <a:pt x="2187" y="3479"/>
                  </a:cubicBezTo>
                  <a:cubicBezTo>
                    <a:pt x="2214" y="3486"/>
                    <a:pt x="2236" y="3503"/>
                    <a:pt x="2264" y="3503"/>
                  </a:cubicBezTo>
                  <a:cubicBezTo>
                    <a:pt x="2273" y="3503"/>
                    <a:pt x="2283" y="3502"/>
                    <a:pt x="2294" y="3497"/>
                  </a:cubicBezTo>
                  <a:cubicBezTo>
                    <a:pt x="2329" y="3479"/>
                    <a:pt x="2356" y="3462"/>
                    <a:pt x="2365" y="3426"/>
                  </a:cubicBezTo>
                  <a:cubicBezTo>
                    <a:pt x="2374" y="3390"/>
                    <a:pt x="2401" y="3364"/>
                    <a:pt x="2383" y="3319"/>
                  </a:cubicBezTo>
                  <a:cubicBezTo>
                    <a:pt x="2354" y="3269"/>
                    <a:pt x="2298" y="3231"/>
                    <a:pt x="2240" y="3231"/>
                  </a:cubicBezTo>
                  <a:close/>
                  <a:moveTo>
                    <a:pt x="10358" y="3097"/>
                  </a:moveTo>
                  <a:cubicBezTo>
                    <a:pt x="10323" y="3097"/>
                    <a:pt x="10287" y="3105"/>
                    <a:pt x="10251" y="3105"/>
                  </a:cubicBezTo>
                  <a:cubicBezTo>
                    <a:pt x="10242" y="3140"/>
                    <a:pt x="10198" y="3132"/>
                    <a:pt x="10180" y="3158"/>
                  </a:cubicBezTo>
                  <a:cubicBezTo>
                    <a:pt x="10162" y="3176"/>
                    <a:pt x="10144" y="3194"/>
                    <a:pt x="10135" y="3221"/>
                  </a:cubicBezTo>
                  <a:cubicBezTo>
                    <a:pt x="10126" y="3239"/>
                    <a:pt x="10126" y="3265"/>
                    <a:pt x="10126" y="3292"/>
                  </a:cubicBezTo>
                  <a:cubicBezTo>
                    <a:pt x="10126" y="3319"/>
                    <a:pt x="10135" y="3346"/>
                    <a:pt x="10144" y="3390"/>
                  </a:cubicBezTo>
                  <a:cubicBezTo>
                    <a:pt x="10180" y="3426"/>
                    <a:pt x="10207" y="3479"/>
                    <a:pt x="10260" y="3497"/>
                  </a:cubicBezTo>
                  <a:cubicBezTo>
                    <a:pt x="10278" y="3503"/>
                    <a:pt x="10296" y="3505"/>
                    <a:pt x="10314" y="3505"/>
                  </a:cubicBezTo>
                  <a:cubicBezTo>
                    <a:pt x="10349" y="3505"/>
                    <a:pt x="10385" y="3497"/>
                    <a:pt x="10421" y="3497"/>
                  </a:cubicBezTo>
                  <a:cubicBezTo>
                    <a:pt x="10430" y="3444"/>
                    <a:pt x="10483" y="3462"/>
                    <a:pt x="10501" y="3417"/>
                  </a:cubicBezTo>
                  <a:cubicBezTo>
                    <a:pt x="10519" y="3390"/>
                    <a:pt x="10528" y="3355"/>
                    <a:pt x="10537" y="3310"/>
                  </a:cubicBezTo>
                  <a:cubicBezTo>
                    <a:pt x="10546" y="3283"/>
                    <a:pt x="10519" y="3248"/>
                    <a:pt x="10528" y="3221"/>
                  </a:cubicBezTo>
                  <a:cubicBezTo>
                    <a:pt x="10492" y="3176"/>
                    <a:pt x="10465" y="3123"/>
                    <a:pt x="10412" y="3105"/>
                  </a:cubicBezTo>
                  <a:cubicBezTo>
                    <a:pt x="10394" y="3099"/>
                    <a:pt x="10376" y="3097"/>
                    <a:pt x="10358" y="3097"/>
                  </a:cubicBezTo>
                  <a:close/>
                  <a:moveTo>
                    <a:pt x="11560" y="3106"/>
                  </a:moveTo>
                  <a:cubicBezTo>
                    <a:pt x="11532" y="3106"/>
                    <a:pt x="11503" y="3111"/>
                    <a:pt x="11473" y="3123"/>
                  </a:cubicBezTo>
                  <a:cubicBezTo>
                    <a:pt x="11357" y="3176"/>
                    <a:pt x="11313" y="3292"/>
                    <a:pt x="11366" y="3408"/>
                  </a:cubicBezTo>
                  <a:cubicBezTo>
                    <a:pt x="11399" y="3487"/>
                    <a:pt x="11467" y="3532"/>
                    <a:pt x="11550" y="3532"/>
                  </a:cubicBezTo>
                  <a:cubicBezTo>
                    <a:pt x="11579" y="3532"/>
                    <a:pt x="11610" y="3527"/>
                    <a:pt x="11643" y="3515"/>
                  </a:cubicBezTo>
                  <a:cubicBezTo>
                    <a:pt x="11750" y="3471"/>
                    <a:pt x="11804" y="3346"/>
                    <a:pt x="11750" y="3239"/>
                  </a:cubicBezTo>
                  <a:cubicBezTo>
                    <a:pt x="11710" y="3152"/>
                    <a:pt x="11641" y="3106"/>
                    <a:pt x="11560" y="3106"/>
                  </a:cubicBezTo>
                  <a:close/>
                  <a:moveTo>
                    <a:pt x="3462" y="3239"/>
                  </a:moveTo>
                  <a:cubicBezTo>
                    <a:pt x="3445" y="3239"/>
                    <a:pt x="3430" y="3241"/>
                    <a:pt x="3418" y="3248"/>
                  </a:cubicBezTo>
                  <a:cubicBezTo>
                    <a:pt x="3355" y="3265"/>
                    <a:pt x="3302" y="3390"/>
                    <a:pt x="3329" y="3444"/>
                  </a:cubicBezTo>
                  <a:cubicBezTo>
                    <a:pt x="3350" y="3495"/>
                    <a:pt x="3432" y="3540"/>
                    <a:pt x="3495" y="3540"/>
                  </a:cubicBezTo>
                  <a:cubicBezTo>
                    <a:pt x="3509" y="3540"/>
                    <a:pt x="3522" y="3538"/>
                    <a:pt x="3534" y="3533"/>
                  </a:cubicBezTo>
                  <a:cubicBezTo>
                    <a:pt x="3596" y="3497"/>
                    <a:pt x="3641" y="3381"/>
                    <a:pt x="3614" y="3319"/>
                  </a:cubicBezTo>
                  <a:cubicBezTo>
                    <a:pt x="3587" y="3271"/>
                    <a:pt x="3517" y="3239"/>
                    <a:pt x="3462" y="3239"/>
                  </a:cubicBezTo>
                  <a:close/>
                  <a:moveTo>
                    <a:pt x="12776" y="3114"/>
                  </a:moveTo>
                  <a:cubicBezTo>
                    <a:pt x="12722" y="3132"/>
                    <a:pt x="12678" y="3149"/>
                    <a:pt x="12624" y="3176"/>
                  </a:cubicBezTo>
                  <a:cubicBezTo>
                    <a:pt x="12606" y="3194"/>
                    <a:pt x="12580" y="3221"/>
                    <a:pt x="12571" y="3248"/>
                  </a:cubicBezTo>
                  <a:cubicBezTo>
                    <a:pt x="12562" y="3292"/>
                    <a:pt x="12535" y="3346"/>
                    <a:pt x="12571" y="3390"/>
                  </a:cubicBezTo>
                  <a:cubicBezTo>
                    <a:pt x="12580" y="3417"/>
                    <a:pt x="12589" y="3453"/>
                    <a:pt x="12606" y="3479"/>
                  </a:cubicBezTo>
                  <a:cubicBezTo>
                    <a:pt x="12606" y="3488"/>
                    <a:pt x="12615" y="3506"/>
                    <a:pt x="12624" y="3506"/>
                  </a:cubicBezTo>
                  <a:cubicBezTo>
                    <a:pt x="12677" y="3541"/>
                    <a:pt x="12725" y="3568"/>
                    <a:pt x="12775" y="3568"/>
                  </a:cubicBezTo>
                  <a:cubicBezTo>
                    <a:pt x="12801" y="3568"/>
                    <a:pt x="12828" y="3561"/>
                    <a:pt x="12856" y="3542"/>
                  </a:cubicBezTo>
                  <a:cubicBezTo>
                    <a:pt x="12865" y="3542"/>
                    <a:pt x="12874" y="3533"/>
                    <a:pt x="12883" y="3533"/>
                  </a:cubicBezTo>
                  <a:cubicBezTo>
                    <a:pt x="12945" y="3506"/>
                    <a:pt x="12972" y="3471"/>
                    <a:pt x="12990" y="3390"/>
                  </a:cubicBezTo>
                  <a:cubicBezTo>
                    <a:pt x="12999" y="3355"/>
                    <a:pt x="13017" y="3328"/>
                    <a:pt x="12990" y="3301"/>
                  </a:cubicBezTo>
                  <a:cubicBezTo>
                    <a:pt x="12954" y="3274"/>
                    <a:pt x="12945" y="3239"/>
                    <a:pt x="12928" y="3203"/>
                  </a:cubicBezTo>
                  <a:cubicBezTo>
                    <a:pt x="12919" y="3176"/>
                    <a:pt x="12901" y="3149"/>
                    <a:pt x="12874" y="3140"/>
                  </a:cubicBezTo>
                  <a:cubicBezTo>
                    <a:pt x="12847" y="3123"/>
                    <a:pt x="12812" y="3114"/>
                    <a:pt x="12776" y="3114"/>
                  </a:cubicBezTo>
                  <a:close/>
                  <a:moveTo>
                    <a:pt x="4703" y="3271"/>
                  </a:moveTo>
                  <a:cubicBezTo>
                    <a:pt x="4684" y="3271"/>
                    <a:pt x="4666" y="3275"/>
                    <a:pt x="4649" y="3283"/>
                  </a:cubicBezTo>
                  <a:cubicBezTo>
                    <a:pt x="4569" y="3301"/>
                    <a:pt x="4524" y="3417"/>
                    <a:pt x="4551" y="3479"/>
                  </a:cubicBezTo>
                  <a:cubicBezTo>
                    <a:pt x="4586" y="3549"/>
                    <a:pt x="4637" y="3586"/>
                    <a:pt x="4700" y="3586"/>
                  </a:cubicBezTo>
                  <a:cubicBezTo>
                    <a:pt x="4718" y="3586"/>
                    <a:pt x="4736" y="3583"/>
                    <a:pt x="4756" y="3578"/>
                  </a:cubicBezTo>
                  <a:cubicBezTo>
                    <a:pt x="4836" y="3542"/>
                    <a:pt x="4872" y="3462"/>
                    <a:pt x="4854" y="3381"/>
                  </a:cubicBezTo>
                  <a:cubicBezTo>
                    <a:pt x="4834" y="3313"/>
                    <a:pt x="4766" y="3271"/>
                    <a:pt x="4703" y="3271"/>
                  </a:cubicBezTo>
                  <a:close/>
                  <a:moveTo>
                    <a:pt x="5923" y="3280"/>
                  </a:moveTo>
                  <a:cubicBezTo>
                    <a:pt x="5902" y="3280"/>
                    <a:pt x="5881" y="3284"/>
                    <a:pt x="5862" y="3292"/>
                  </a:cubicBezTo>
                  <a:cubicBezTo>
                    <a:pt x="5818" y="3310"/>
                    <a:pt x="5782" y="3337"/>
                    <a:pt x="5764" y="3381"/>
                  </a:cubicBezTo>
                  <a:cubicBezTo>
                    <a:pt x="5746" y="3426"/>
                    <a:pt x="5755" y="3471"/>
                    <a:pt x="5755" y="3515"/>
                  </a:cubicBezTo>
                  <a:cubicBezTo>
                    <a:pt x="5791" y="3551"/>
                    <a:pt x="5809" y="3595"/>
                    <a:pt x="5862" y="3613"/>
                  </a:cubicBezTo>
                  <a:cubicBezTo>
                    <a:pt x="5884" y="3622"/>
                    <a:pt x="5907" y="3627"/>
                    <a:pt x="5928" y="3627"/>
                  </a:cubicBezTo>
                  <a:cubicBezTo>
                    <a:pt x="5949" y="3627"/>
                    <a:pt x="5969" y="3622"/>
                    <a:pt x="5987" y="3613"/>
                  </a:cubicBezTo>
                  <a:cubicBezTo>
                    <a:pt x="6076" y="3578"/>
                    <a:pt x="6121" y="3471"/>
                    <a:pt x="6085" y="3390"/>
                  </a:cubicBezTo>
                  <a:cubicBezTo>
                    <a:pt x="6065" y="3322"/>
                    <a:pt x="5992" y="3280"/>
                    <a:pt x="5923" y="3280"/>
                  </a:cubicBezTo>
                  <a:close/>
                  <a:moveTo>
                    <a:pt x="7165" y="3291"/>
                  </a:moveTo>
                  <a:cubicBezTo>
                    <a:pt x="7141" y="3291"/>
                    <a:pt x="7114" y="3298"/>
                    <a:pt x="7084" y="3310"/>
                  </a:cubicBezTo>
                  <a:cubicBezTo>
                    <a:pt x="6968" y="3355"/>
                    <a:pt x="6942" y="3426"/>
                    <a:pt x="6986" y="3533"/>
                  </a:cubicBezTo>
                  <a:cubicBezTo>
                    <a:pt x="7017" y="3614"/>
                    <a:pt x="7061" y="3655"/>
                    <a:pt x="7121" y="3655"/>
                  </a:cubicBezTo>
                  <a:cubicBezTo>
                    <a:pt x="7147" y="3655"/>
                    <a:pt x="7177" y="3647"/>
                    <a:pt x="7209" y="3631"/>
                  </a:cubicBezTo>
                  <a:cubicBezTo>
                    <a:pt x="7316" y="3595"/>
                    <a:pt x="7352" y="3515"/>
                    <a:pt x="7307" y="3417"/>
                  </a:cubicBezTo>
                  <a:cubicBezTo>
                    <a:pt x="7275" y="3333"/>
                    <a:pt x="7229" y="3291"/>
                    <a:pt x="7165" y="3291"/>
                  </a:cubicBezTo>
                  <a:close/>
                  <a:moveTo>
                    <a:pt x="8347" y="3308"/>
                  </a:moveTo>
                  <a:cubicBezTo>
                    <a:pt x="8326" y="3308"/>
                    <a:pt x="8306" y="3311"/>
                    <a:pt x="8289" y="3319"/>
                  </a:cubicBezTo>
                  <a:cubicBezTo>
                    <a:pt x="8199" y="3364"/>
                    <a:pt x="8155" y="3488"/>
                    <a:pt x="8191" y="3578"/>
                  </a:cubicBezTo>
                  <a:cubicBezTo>
                    <a:pt x="8218" y="3641"/>
                    <a:pt x="8312" y="3687"/>
                    <a:pt x="8390" y="3687"/>
                  </a:cubicBezTo>
                  <a:cubicBezTo>
                    <a:pt x="8412" y="3687"/>
                    <a:pt x="8432" y="3683"/>
                    <a:pt x="8449" y="3676"/>
                  </a:cubicBezTo>
                  <a:cubicBezTo>
                    <a:pt x="8530" y="3631"/>
                    <a:pt x="8583" y="3497"/>
                    <a:pt x="8547" y="3417"/>
                  </a:cubicBezTo>
                  <a:cubicBezTo>
                    <a:pt x="8512" y="3354"/>
                    <a:pt x="8423" y="3308"/>
                    <a:pt x="8347" y="3308"/>
                  </a:cubicBezTo>
                  <a:close/>
                  <a:moveTo>
                    <a:pt x="9600" y="3320"/>
                  </a:moveTo>
                  <a:cubicBezTo>
                    <a:pt x="9574" y="3320"/>
                    <a:pt x="9547" y="3325"/>
                    <a:pt x="9520" y="3337"/>
                  </a:cubicBezTo>
                  <a:cubicBezTo>
                    <a:pt x="9404" y="3381"/>
                    <a:pt x="9368" y="3479"/>
                    <a:pt x="9413" y="3595"/>
                  </a:cubicBezTo>
                  <a:cubicBezTo>
                    <a:pt x="9446" y="3675"/>
                    <a:pt x="9503" y="3720"/>
                    <a:pt x="9574" y="3720"/>
                  </a:cubicBezTo>
                  <a:cubicBezTo>
                    <a:pt x="9599" y="3720"/>
                    <a:pt x="9626" y="3714"/>
                    <a:pt x="9654" y="3703"/>
                  </a:cubicBezTo>
                  <a:cubicBezTo>
                    <a:pt x="9707" y="3685"/>
                    <a:pt x="9752" y="3649"/>
                    <a:pt x="9770" y="3595"/>
                  </a:cubicBezTo>
                  <a:cubicBezTo>
                    <a:pt x="9796" y="3542"/>
                    <a:pt x="9796" y="3497"/>
                    <a:pt x="9770" y="3453"/>
                  </a:cubicBezTo>
                  <a:cubicBezTo>
                    <a:pt x="9736" y="3367"/>
                    <a:pt x="9674" y="3320"/>
                    <a:pt x="9600" y="3320"/>
                  </a:cubicBezTo>
                  <a:close/>
                  <a:moveTo>
                    <a:pt x="1533" y="3476"/>
                  </a:moveTo>
                  <a:cubicBezTo>
                    <a:pt x="1515" y="3476"/>
                    <a:pt x="1496" y="3481"/>
                    <a:pt x="1475" y="3481"/>
                  </a:cubicBezTo>
                  <a:cubicBezTo>
                    <a:pt x="1469" y="3481"/>
                    <a:pt x="1462" y="3481"/>
                    <a:pt x="1455" y="3479"/>
                  </a:cubicBezTo>
                  <a:cubicBezTo>
                    <a:pt x="1455" y="3515"/>
                    <a:pt x="1411" y="3515"/>
                    <a:pt x="1393" y="3551"/>
                  </a:cubicBezTo>
                  <a:cubicBezTo>
                    <a:pt x="1375" y="3587"/>
                    <a:pt x="1402" y="3622"/>
                    <a:pt x="1384" y="3658"/>
                  </a:cubicBezTo>
                  <a:cubicBezTo>
                    <a:pt x="1419" y="3667"/>
                    <a:pt x="1428" y="3711"/>
                    <a:pt x="1455" y="3729"/>
                  </a:cubicBezTo>
                  <a:cubicBezTo>
                    <a:pt x="1463" y="3733"/>
                    <a:pt x="1470" y="3734"/>
                    <a:pt x="1478" y="3734"/>
                  </a:cubicBezTo>
                  <a:cubicBezTo>
                    <a:pt x="1498" y="3734"/>
                    <a:pt x="1518" y="3724"/>
                    <a:pt x="1535" y="3724"/>
                  </a:cubicBezTo>
                  <a:cubicBezTo>
                    <a:pt x="1542" y="3724"/>
                    <a:pt x="1548" y="3726"/>
                    <a:pt x="1553" y="3729"/>
                  </a:cubicBezTo>
                  <a:cubicBezTo>
                    <a:pt x="1580" y="3711"/>
                    <a:pt x="1607" y="3685"/>
                    <a:pt x="1625" y="3667"/>
                  </a:cubicBezTo>
                  <a:cubicBezTo>
                    <a:pt x="1660" y="3631"/>
                    <a:pt x="1642" y="3587"/>
                    <a:pt x="1634" y="3560"/>
                  </a:cubicBezTo>
                  <a:cubicBezTo>
                    <a:pt x="1634" y="3533"/>
                    <a:pt x="1598" y="3506"/>
                    <a:pt x="1571" y="3488"/>
                  </a:cubicBezTo>
                  <a:cubicBezTo>
                    <a:pt x="1558" y="3479"/>
                    <a:pt x="1546" y="3476"/>
                    <a:pt x="1533" y="3476"/>
                  </a:cubicBezTo>
                  <a:close/>
                  <a:moveTo>
                    <a:pt x="10791" y="3335"/>
                  </a:moveTo>
                  <a:cubicBezTo>
                    <a:pt x="10764" y="3335"/>
                    <a:pt x="10741" y="3338"/>
                    <a:pt x="10733" y="3346"/>
                  </a:cubicBezTo>
                  <a:cubicBezTo>
                    <a:pt x="10679" y="3381"/>
                    <a:pt x="10635" y="3408"/>
                    <a:pt x="10608" y="3471"/>
                  </a:cubicBezTo>
                  <a:cubicBezTo>
                    <a:pt x="10599" y="3524"/>
                    <a:pt x="10590" y="3578"/>
                    <a:pt x="10617" y="3631"/>
                  </a:cubicBezTo>
                  <a:cubicBezTo>
                    <a:pt x="10644" y="3676"/>
                    <a:pt x="10679" y="3720"/>
                    <a:pt x="10733" y="3738"/>
                  </a:cubicBezTo>
                  <a:cubicBezTo>
                    <a:pt x="10751" y="3744"/>
                    <a:pt x="10769" y="3746"/>
                    <a:pt x="10786" y="3746"/>
                  </a:cubicBezTo>
                  <a:cubicBezTo>
                    <a:pt x="10821" y="3746"/>
                    <a:pt x="10855" y="3738"/>
                    <a:pt x="10885" y="3738"/>
                  </a:cubicBezTo>
                  <a:cubicBezTo>
                    <a:pt x="10929" y="3720"/>
                    <a:pt x="11001" y="3649"/>
                    <a:pt x="11010" y="3613"/>
                  </a:cubicBezTo>
                  <a:cubicBezTo>
                    <a:pt x="11027" y="3560"/>
                    <a:pt x="11027" y="3506"/>
                    <a:pt x="11001" y="3462"/>
                  </a:cubicBezTo>
                  <a:cubicBezTo>
                    <a:pt x="10974" y="3408"/>
                    <a:pt x="10947" y="3364"/>
                    <a:pt x="10885" y="3346"/>
                  </a:cubicBezTo>
                  <a:cubicBezTo>
                    <a:pt x="10869" y="3341"/>
                    <a:pt x="10827" y="3335"/>
                    <a:pt x="10791" y="3335"/>
                  </a:cubicBezTo>
                  <a:close/>
                  <a:moveTo>
                    <a:pt x="2754" y="3489"/>
                  </a:moveTo>
                  <a:cubicBezTo>
                    <a:pt x="2731" y="3489"/>
                    <a:pt x="2706" y="3495"/>
                    <a:pt x="2677" y="3506"/>
                  </a:cubicBezTo>
                  <a:cubicBezTo>
                    <a:pt x="2597" y="3533"/>
                    <a:pt x="2570" y="3595"/>
                    <a:pt x="2606" y="3676"/>
                  </a:cubicBezTo>
                  <a:cubicBezTo>
                    <a:pt x="2632" y="3740"/>
                    <a:pt x="2672" y="3767"/>
                    <a:pt x="2722" y="3767"/>
                  </a:cubicBezTo>
                  <a:cubicBezTo>
                    <a:pt x="2741" y="3767"/>
                    <a:pt x="2762" y="3763"/>
                    <a:pt x="2784" y="3756"/>
                  </a:cubicBezTo>
                  <a:cubicBezTo>
                    <a:pt x="2874" y="3720"/>
                    <a:pt x="2891" y="3658"/>
                    <a:pt x="2856" y="3578"/>
                  </a:cubicBezTo>
                  <a:cubicBezTo>
                    <a:pt x="2837" y="3517"/>
                    <a:pt x="2802" y="3489"/>
                    <a:pt x="2754" y="3489"/>
                  </a:cubicBezTo>
                  <a:close/>
                  <a:moveTo>
                    <a:pt x="12024" y="3365"/>
                  </a:moveTo>
                  <a:cubicBezTo>
                    <a:pt x="12003" y="3365"/>
                    <a:pt x="11983" y="3370"/>
                    <a:pt x="11964" y="3381"/>
                  </a:cubicBezTo>
                  <a:cubicBezTo>
                    <a:pt x="11884" y="3417"/>
                    <a:pt x="11875" y="3426"/>
                    <a:pt x="11848" y="3497"/>
                  </a:cubicBezTo>
                  <a:cubicBezTo>
                    <a:pt x="11821" y="3551"/>
                    <a:pt x="11821" y="3604"/>
                    <a:pt x="11839" y="3658"/>
                  </a:cubicBezTo>
                  <a:cubicBezTo>
                    <a:pt x="11866" y="3720"/>
                    <a:pt x="11902" y="3756"/>
                    <a:pt x="11964" y="3783"/>
                  </a:cubicBezTo>
                  <a:cubicBezTo>
                    <a:pt x="11993" y="3793"/>
                    <a:pt x="12020" y="3800"/>
                    <a:pt x="12049" y="3800"/>
                  </a:cubicBezTo>
                  <a:cubicBezTo>
                    <a:pt x="12072" y="3800"/>
                    <a:pt x="12097" y="3795"/>
                    <a:pt x="12125" y="3783"/>
                  </a:cubicBezTo>
                  <a:cubicBezTo>
                    <a:pt x="12178" y="3756"/>
                    <a:pt x="12214" y="3720"/>
                    <a:pt x="12232" y="3667"/>
                  </a:cubicBezTo>
                  <a:cubicBezTo>
                    <a:pt x="12259" y="3613"/>
                    <a:pt x="12259" y="3560"/>
                    <a:pt x="12241" y="3506"/>
                  </a:cubicBezTo>
                  <a:cubicBezTo>
                    <a:pt x="12214" y="3444"/>
                    <a:pt x="12178" y="3408"/>
                    <a:pt x="12116" y="3390"/>
                  </a:cubicBezTo>
                  <a:cubicBezTo>
                    <a:pt x="12085" y="3375"/>
                    <a:pt x="12054" y="3365"/>
                    <a:pt x="12024" y="3365"/>
                  </a:cubicBezTo>
                  <a:close/>
                  <a:moveTo>
                    <a:pt x="3962" y="3493"/>
                  </a:moveTo>
                  <a:cubicBezTo>
                    <a:pt x="3942" y="3493"/>
                    <a:pt x="3920" y="3497"/>
                    <a:pt x="3899" y="3506"/>
                  </a:cubicBezTo>
                  <a:cubicBezTo>
                    <a:pt x="3810" y="3542"/>
                    <a:pt x="3775" y="3622"/>
                    <a:pt x="3810" y="3703"/>
                  </a:cubicBezTo>
                  <a:cubicBezTo>
                    <a:pt x="3837" y="3769"/>
                    <a:pt x="3888" y="3805"/>
                    <a:pt x="3949" y="3805"/>
                  </a:cubicBezTo>
                  <a:cubicBezTo>
                    <a:pt x="3970" y="3805"/>
                    <a:pt x="3992" y="3801"/>
                    <a:pt x="4015" y="3792"/>
                  </a:cubicBezTo>
                  <a:cubicBezTo>
                    <a:pt x="4096" y="3756"/>
                    <a:pt x="4131" y="3676"/>
                    <a:pt x="4096" y="3595"/>
                  </a:cubicBezTo>
                  <a:cubicBezTo>
                    <a:pt x="4076" y="3529"/>
                    <a:pt x="4022" y="3493"/>
                    <a:pt x="3962" y="3493"/>
                  </a:cubicBezTo>
                  <a:close/>
                  <a:moveTo>
                    <a:pt x="13077" y="3479"/>
                  </a:moveTo>
                  <a:cubicBezTo>
                    <a:pt x="13073" y="3479"/>
                    <a:pt x="13070" y="3488"/>
                    <a:pt x="13061" y="3506"/>
                  </a:cubicBezTo>
                  <a:cubicBezTo>
                    <a:pt x="13026" y="3569"/>
                    <a:pt x="13044" y="3631"/>
                    <a:pt x="13052" y="3685"/>
                  </a:cubicBezTo>
                  <a:cubicBezTo>
                    <a:pt x="13070" y="3711"/>
                    <a:pt x="13079" y="3747"/>
                    <a:pt x="13097" y="3765"/>
                  </a:cubicBezTo>
                  <a:cubicBezTo>
                    <a:pt x="13136" y="3804"/>
                    <a:pt x="13188" y="3829"/>
                    <a:pt x="13242" y="3829"/>
                  </a:cubicBezTo>
                  <a:cubicBezTo>
                    <a:pt x="13250" y="3829"/>
                    <a:pt x="13259" y="3829"/>
                    <a:pt x="13267" y="3827"/>
                  </a:cubicBezTo>
                  <a:cubicBezTo>
                    <a:pt x="13276" y="3827"/>
                    <a:pt x="13284" y="3818"/>
                    <a:pt x="13276" y="3818"/>
                  </a:cubicBezTo>
                  <a:cubicBezTo>
                    <a:pt x="13267" y="3801"/>
                    <a:pt x="13258" y="3792"/>
                    <a:pt x="13249" y="3774"/>
                  </a:cubicBezTo>
                  <a:cubicBezTo>
                    <a:pt x="13204" y="3694"/>
                    <a:pt x="13168" y="3613"/>
                    <a:pt x="13124" y="3533"/>
                  </a:cubicBezTo>
                  <a:cubicBezTo>
                    <a:pt x="13124" y="3515"/>
                    <a:pt x="13115" y="3515"/>
                    <a:pt x="13106" y="3506"/>
                  </a:cubicBezTo>
                  <a:cubicBezTo>
                    <a:pt x="13088" y="3488"/>
                    <a:pt x="13081" y="3479"/>
                    <a:pt x="13077" y="3479"/>
                  </a:cubicBezTo>
                  <a:close/>
                  <a:moveTo>
                    <a:pt x="5181" y="3512"/>
                  </a:moveTo>
                  <a:cubicBezTo>
                    <a:pt x="5159" y="3512"/>
                    <a:pt x="5137" y="3518"/>
                    <a:pt x="5113" y="3533"/>
                  </a:cubicBezTo>
                  <a:cubicBezTo>
                    <a:pt x="5068" y="3533"/>
                    <a:pt x="5050" y="3569"/>
                    <a:pt x="5032" y="3613"/>
                  </a:cubicBezTo>
                  <a:cubicBezTo>
                    <a:pt x="5006" y="3658"/>
                    <a:pt x="5015" y="3694"/>
                    <a:pt x="5032" y="3729"/>
                  </a:cubicBezTo>
                  <a:cubicBezTo>
                    <a:pt x="5050" y="3774"/>
                    <a:pt x="5068" y="3801"/>
                    <a:pt x="5113" y="3818"/>
                  </a:cubicBezTo>
                  <a:cubicBezTo>
                    <a:pt x="5135" y="3827"/>
                    <a:pt x="5155" y="3832"/>
                    <a:pt x="5174" y="3832"/>
                  </a:cubicBezTo>
                  <a:cubicBezTo>
                    <a:pt x="5193" y="3832"/>
                    <a:pt x="5211" y="3827"/>
                    <a:pt x="5229" y="3818"/>
                  </a:cubicBezTo>
                  <a:cubicBezTo>
                    <a:pt x="5273" y="3801"/>
                    <a:pt x="5309" y="3783"/>
                    <a:pt x="5327" y="3738"/>
                  </a:cubicBezTo>
                  <a:cubicBezTo>
                    <a:pt x="5336" y="3694"/>
                    <a:pt x="5345" y="3658"/>
                    <a:pt x="5327" y="3613"/>
                  </a:cubicBezTo>
                  <a:cubicBezTo>
                    <a:pt x="5309" y="3578"/>
                    <a:pt x="5291" y="3542"/>
                    <a:pt x="5238" y="3524"/>
                  </a:cubicBezTo>
                  <a:cubicBezTo>
                    <a:pt x="5218" y="3516"/>
                    <a:pt x="5199" y="3512"/>
                    <a:pt x="5181" y="3512"/>
                  </a:cubicBezTo>
                  <a:close/>
                  <a:moveTo>
                    <a:pt x="6399" y="3521"/>
                  </a:moveTo>
                  <a:cubicBezTo>
                    <a:pt x="6378" y="3521"/>
                    <a:pt x="6356" y="3525"/>
                    <a:pt x="6335" y="3533"/>
                  </a:cubicBezTo>
                  <a:cubicBezTo>
                    <a:pt x="6246" y="3569"/>
                    <a:pt x="6201" y="3676"/>
                    <a:pt x="6237" y="3765"/>
                  </a:cubicBezTo>
                  <a:cubicBezTo>
                    <a:pt x="6265" y="3829"/>
                    <a:pt x="6340" y="3871"/>
                    <a:pt x="6410" y="3871"/>
                  </a:cubicBezTo>
                  <a:cubicBezTo>
                    <a:pt x="6427" y="3871"/>
                    <a:pt x="6444" y="3868"/>
                    <a:pt x="6460" y="3863"/>
                  </a:cubicBezTo>
                  <a:cubicBezTo>
                    <a:pt x="6549" y="3827"/>
                    <a:pt x="6594" y="3720"/>
                    <a:pt x="6558" y="3631"/>
                  </a:cubicBezTo>
                  <a:cubicBezTo>
                    <a:pt x="6537" y="3563"/>
                    <a:pt x="6470" y="3521"/>
                    <a:pt x="6399" y="3521"/>
                  </a:cubicBezTo>
                  <a:close/>
                  <a:moveTo>
                    <a:pt x="7653" y="3557"/>
                  </a:moveTo>
                  <a:cubicBezTo>
                    <a:pt x="7627" y="3557"/>
                    <a:pt x="7598" y="3564"/>
                    <a:pt x="7566" y="3578"/>
                  </a:cubicBezTo>
                  <a:cubicBezTo>
                    <a:pt x="7450" y="3622"/>
                    <a:pt x="7423" y="3694"/>
                    <a:pt x="7468" y="3801"/>
                  </a:cubicBezTo>
                  <a:cubicBezTo>
                    <a:pt x="7500" y="3877"/>
                    <a:pt x="7546" y="3918"/>
                    <a:pt x="7612" y="3918"/>
                  </a:cubicBezTo>
                  <a:cubicBezTo>
                    <a:pt x="7638" y="3918"/>
                    <a:pt x="7667" y="3911"/>
                    <a:pt x="7700" y="3899"/>
                  </a:cubicBezTo>
                  <a:cubicBezTo>
                    <a:pt x="7807" y="3854"/>
                    <a:pt x="7834" y="3783"/>
                    <a:pt x="7789" y="3676"/>
                  </a:cubicBezTo>
                  <a:cubicBezTo>
                    <a:pt x="7758" y="3595"/>
                    <a:pt x="7714" y="3557"/>
                    <a:pt x="7653" y="3557"/>
                  </a:cubicBezTo>
                  <a:close/>
                  <a:moveTo>
                    <a:pt x="8852" y="3566"/>
                  </a:moveTo>
                  <a:cubicBezTo>
                    <a:pt x="8828" y="3566"/>
                    <a:pt x="8804" y="3569"/>
                    <a:pt x="8779" y="3578"/>
                  </a:cubicBezTo>
                  <a:cubicBezTo>
                    <a:pt x="8681" y="3613"/>
                    <a:pt x="8637" y="3729"/>
                    <a:pt x="8672" y="3827"/>
                  </a:cubicBezTo>
                  <a:cubicBezTo>
                    <a:pt x="8705" y="3907"/>
                    <a:pt x="8772" y="3952"/>
                    <a:pt x="8845" y="3952"/>
                  </a:cubicBezTo>
                  <a:cubicBezTo>
                    <a:pt x="8870" y="3952"/>
                    <a:pt x="8897" y="3946"/>
                    <a:pt x="8922" y="3934"/>
                  </a:cubicBezTo>
                  <a:cubicBezTo>
                    <a:pt x="9020" y="3899"/>
                    <a:pt x="9065" y="3792"/>
                    <a:pt x="9029" y="3694"/>
                  </a:cubicBezTo>
                  <a:cubicBezTo>
                    <a:pt x="9002" y="3611"/>
                    <a:pt x="8931" y="3566"/>
                    <a:pt x="8852" y="3566"/>
                  </a:cubicBezTo>
                  <a:close/>
                  <a:moveTo>
                    <a:pt x="813" y="3729"/>
                  </a:moveTo>
                  <a:cubicBezTo>
                    <a:pt x="786" y="3783"/>
                    <a:pt x="759" y="3845"/>
                    <a:pt x="733" y="3899"/>
                  </a:cubicBezTo>
                  <a:cubicBezTo>
                    <a:pt x="715" y="3926"/>
                    <a:pt x="733" y="3952"/>
                    <a:pt x="759" y="3952"/>
                  </a:cubicBezTo>
                  <a:cubicBezTo>
                    <a:pt x="840" y="3943"/>
                    <a:pt x="920" y="3854"/>
                    <a:pt x="875" y="3774"/>
                  </a:cubicBezTo>
                  <a:cubicBezTo>
                    <a:pt x="866" y="3765"/>
                    <a:pt x="857" y="3747"/>
                    <a:pt x="840" y="3729"/>
                  </a:cubicBezTo>
                  <a:close/>
                  <a:moveTo>
                    <a:pt x="10076" y="3582"/>
                  </a:moveTo>
                  <a:cubicBezTo>
                    <a:pt x="10053" y="3582"/>
                    <a:pt x="10028" y="3587"/>
                    <a:pt x="10001" y="3595"/>
                  </a:cubicBezTo>
                  <a:cubicBezTo>
                    <a:pt x="9886" y="3649"/>
                    <a:pt x="9850" y="3738"/>
                    <a:pt x="9894" y="3854"/>
                  </a:cubicBezTo>
                  <a:cubicBezTo>
                    <a:pt x="9927" y="3938"/>
                    <a:pt x="9982" y="3980"/>
                    <a:pt x="10054" y="3980"/>
                  </a:cubicBezTo>
                  <a:cubicBezTo>
                    <a:pt x="10082" y="3980"/>
                    <a:pt x="10112" y="3974"/>
                    <a:pt x="10144" y="3961"/>
                  </a:cubicBezTo>
                  <a:cubicBezTo>
                    <a:pt x="10260" y="3917"/>
                    <a:pt x="10296" y="3818"/>
                    <a:pt x="10251" y="3711"/>
                  </a:cubicBezTo>
                  <a:cubicBezTo>
                    <a:pt x="10233" y="3658"/>
                    <a:pt x="10198" y="3622"/>
                    <a:pt x="10144" y="3595"/>
                  </a:cubicBezTo>
                  <a:cubicBezTo>
                    <a:pt x="10122" y="3587"/>
                    <a:pt x="10100" y="3582"/>
                    <a:pt x="10076" y="3582"/>
                  </a:cubicBezTo>
                  <a:close/>
                  <a:moveTo>
                    <a:pt x="1972" y="3716"/>
                  </a:moveTo>
                  <a:cubicBezTo>
                    <a:pt x="1960" y="3716"/>
                    <a:pt x="1948" y="3717"/>
                    <a:pt x="1937" y="3720"/>
                  </a:cubicBezTo>
                  <a:cubicBezTo>
                    <a:pt x="1883" y="3747"/>
                    <a:pt x="1839" y="3836"/>
                    <a:pt x="1865" y="3899"/>
                  </a:cubicBezTo>
                  <a:cubicBezTo>
                    <a:pt x="1879" y="3940"/>
                    <a:pt x="1936" y="3982"/>
                    <a:pt x="1994" y="3982"/>
                  </a:cubicBezTo>
                  <a:cubicBezTo>
                    <a:pt x="2011" y="3982"/>
                    <a:pt x="2028" y="3978"/>
                    <a:pt x="2044" y="3970"/>
                  </a:cubicBezTo>
                  <a:cubicBezTo>
                    <a:pt x="2097" y="3952"/>
                    <a:pt x="2133" y="3863"/>
                    <a:pt x="2115" y="3801"/>
                  </a:cubicBezTo>
                  <a:cubicBezTo>
                    <a:pt x="2101" y="3749"/>
                    <a:pt x="2031" y="3716"/>
                    <a:pt x="1972" y="3716"/>
                  </a:cubicBezTo>
                  <a:close/>
                  <a:moveTo>
                    <a:pt x="11293" y="3597"/>
                  </a:moveTo>
                  <a:cubicBezTo>
                    <a:pt x="11266" y="3597"/>
                    <a:pt x="11236" y="3602"/>
                    <a:pt x="11206" y="3613"/>
                  </a:cubicBezTo>
                  <a:cubicBezTo>
                    <a:pt x="11108" y="3658"/>
                    <a:pt x="11054" y="3792"/>
                    <a:pt x="11099" y="3890"/>
                  </a:cubicBezTo>
                  <a:cubicBezTo>
                    <a:pt x="11139" y="3963"/>
                    <a:pt x="11209" y="4017"/>
                    <a:pt x="11290" y="4017"/>
                  </a:cubicBezTo>
                  <a:cubicBezTo>
                    <a:pt x="11317" y="4017"/>
                    <a:pt x="11346" y="4010"/>
                    <a:pt x="11375" y="3997"/>
                  </a:cubicBezTo>
                  <a:cubicBezTo>
                    <a:pt x="11482" y="3952"/>
                    <a:pt x="11536" y="3818"/>
                    <a:pt x="11491" y="3720"/>
                  </a:cubicBezTo>
                  <a:cubicBezTo>
                    <a:pt x="11451" y="3646"/>
                    <a:pt x="11380" y="3597"/>
                    <a:pt x="11293" y="3597"/>
                  </a:cubicBezTo>
                  <a:close/>
                  <a:moveTo>
                    <a:pt x="3241" y="3748"/>
                  </a:moveTo>
                  <a:cubicBezTo>
                    <a:pt x="3220" y="3748"/>
                    <a:pt x="3196" y="3754"/>
                    <a:pt x="3168" y="3765"/>
                  </a:cubicBezTo>
                  <a:cubicBezTo>
                    <a:pt x="3079" y="3801"/>
                    <a:pt x="3052" y="3845"/>
                    <a:pt x="3088" y="3934"/>
                  </a:cubicBezTo>
                  <a:cubicBezTo>
                    <a:pt x="3118" y="4002"/>
                    <a:pt x="3149" y="4032"/>
                    <a:pt x="3195" y="4032"/>
                  </a:cubicBezTo>
                  <a:cubicBezTo>
                    <a:pt x="3215" y="4032"/>
                    <a:pt x="3238" y="4026"/>
                    <a:pt x="3266" y="4015"/>
                  </a:cubicBezTo>
                  <a:cubicBezTo>
                    <a:pt x="3355" y="3979"/>
                    <a:pt x="3382" y="3926"/>
                    <a:pt x="3346" y="3845"/>
                  </a:cubicBezTo>
                  <a:cubicBezTo>
                    <a:pt x="3322" y="3777"/>
                    <a:pt x="3289" y="3748"/>
                    <a:pt x="3241" y="3748"/>
                  </a:cubicBezTo>
                  <a:close/>
                  <a:moveTo>
                    <a:pt x="12513" y="3614"/>
                  </a:moveTo>
                  <a:cubicBezTo>
                    <a:pt x="12490" y="3614"/>
                    <a:pt x="12465" y="3619"/>
                    <a:pt x="12437" y="3631"/>
                  </a:cubicBezTo>
                  <a:cubicBezTo>
                    <a:pt x="12330" y="3676"/>
                    <a:pt x="12276" y="3792"/>
                    <a:pt x="12312" y="3899"/>
                  </a:cubicBezTo>
                  <a:cubicBezTo>
                    <a:pt x="12339" y="3961"/>
                    <a:pt x="12374" y="3997"/>
                    <a:pt x="12428" y="4024"/>
                  </a:cubicBezTo>
                  <a:cubicBezTo>
                    <a:pt x="12468" y="4035"/>
                    <a:pt x="12500" y="4046"/>
                    <a:pt x="12532" y="4046"/>
                  </a:cubicBezTo>
                  <a:cubicBezTo>
                    <a:pt x="12550" y="4046"/>
                    <a:pt x="12569" y="4042"/>
                    <a:pt x="12589" y="4033"/>
                  </a:cubicBezTo>
                  <a:cubicBezTo>
                    <a:pt x="12705" y="3979"/>
                    <a:pt x="12758" y="3863"/>
                    <a:pt x="12713" y="3756"/>
                  </a:cubicBezTo>
                  <a:cubicBezTo>
                    <a:pt x="12696" y="3694"/>
                    <a:pt x="12660" y="3658"/>
                    <a:pt x="12598" y="3631"/>
                  </a:cubicBezTo>
                  <a:cubicBezTo>
                    <a:pt x="12568" y="3621"/>
                    <a:pt x="12541" y="3614"/>
                    <a:pt x="12513" y="3614"/>
                  </a:cubicBezTo>
                  <a:close/>
                  <a:moveTo>
                    <a:pt x="4443" y="3756"/>
                  </a:moveTo>
                  <a:cubicBezTo>
                    <a:pt x="4426" y="3756"/>
                    <a:pt x="4408" y="3759"/>
                    <a:pt x="4390" y="3765"/>
                  </a:cubicBezTo>
                  <a:cubicBezTo>
                    <a:pt x="4301" y="3801"/>
                    <a:pt x="4265" y="3881"/>
                    <a:pt x="4292" y="3970"/>
                  </a:cubicBezTo>
                  <a:cubicBezTo>
                    <a:pt x="4320" y="4033"/>
                    <a:pt x="4375" y="4068"/>
                    <a:pt x="4440" y="4068"/>
                  </a:cubicBezTo>
                  <a:cubicBezTo>
                    <a:pt x="4458" y="4068"/>
                    <a:pt x="4477" y="4065"/>
                    <a:pt x="4497" y="4059"/>
                  </a:cubicBezTo>
                  <a:cubicBezTo>
                    <a:pt x="4586" y="4024"/>
                    <a:pt x="4622" y="3934"/>
                    <a:pt x="4586" y="3854"/>
                  </a:cubicBezTo>
                  <a:cubicBezTo>
                    <a:pt x="4559" y="3792"/>
                    <a:pt x="4504" y="3756"/>
                    <a:pt x="4443" y="3756"/>
                  </a:cubicBezTo>
                  <a:close/>
                  <a:moveTo>
                    <a:pt x="5661" y="3772"/>
                  </a:moveTo>
                  <a:cubicBezTo>
                    <a:pt x="5639" y="3772"/>
                    <a:pt x="5617" y="3774"/>
                    <a:pt x="5594" y="3774"/>
                  </a:cubicBezTo>
                  <a:cubicBezTo>
                    <a:pt x="5559" y="3810"/>
                    <a:pt x="5523" y="3836"/>
                    <a:pt x="5505" y="3872"/>
                  </a:cubicBezTo>
                  <a:cubicBezTo>
                    <a:pt x="5487" y="3917"/>
                    <a:pt x="5487" y="3970"/>
                    <a:pt x="5505" y="4006"/>
                  </a:cubicBezTo>
                  <a:cubicBezTo>
                    <a:pt x="5523" y="4042"/>
                    <a:pt x="5568" y="4077"/>
                    <a:pt x="5603" y="4095"/>
                  </a:cubicBezTo>
                  <a:cubicBezTo>
                    <a:pt x="5618" y="4099"/>
                    <a:pt x="5636" y="4101"/>
                    <a:pt x="5654" y="4101"/>
                  </a:cubicBezTo>
                  <a:cubicBezTo>
                    <a:pt x="5680" y="4101"/>
                    <a:pt x="5707" y="4097"/>
                    <a:pt x="5728" y="4086"/>
                  </a:cubicBezTo>
                  <a:cubicBezTo>
                    <a:pt x="5773" y="4068"/>
                    <a:pt x="5800" y="4033"/>
                    <a:pt x="5818" y="3988"/>
                  </a:cubicBezTo>
                  <a:cubicBezTo>
                    <a:pt x="5835" y="3952"/>
                    <a:pt x="5835" y="3908"/>
                    <a:pt x="5818" y="3872"/>
                  </a:cubicBezTo>
                  <a:cubicBezTo>
                    <a:pt x="5800" y="3836"/>
                    <a:pt x="5764" y="3792"/>
                    <a:pt x="5728" y="3783"/>
                  </a:cubicBezTo>
                  <a:cubicBezTo>
                    <a:pt x="5706" y="3774"/>
                    <a:pt x="5684" y="3772"/>
                    <a:pt x="5661" y="3772"/>
                  </a:cubicBezTo>
                  <a:close/>
                  <a:moveTo>
                    <a:pt x="6874" y="3784"/>
                  </a:moveTo>
                  <a:cubicBezTo>
                    <a:pt x="6855" y="3784"/>
                    <a:pt x="6836" y="3787"/>
                    <a:pt x="6817" y="3792"/>
                  </a:cubicBezTo>
                  <a:cubicBezTo>
                    <a:pt x="6745" y="3818"/>
                    <a:pt x="6692" y="3943"/>
                    <a:pt x="6719" y="4015"/>
                  </a:cubicBezTo>
                  <a:cubicBezTo>
                    <a:pt x="6740" y="4079"/>
                    <a:pt x="6819" y="4132"/>
                    <a:pt x="6891" y="4132"/>
                  </a:cubicBezTo>
                  <a:cubicBezTo>
                    <a:pt x="6908" y="4132"/>
                    <a:pt x="6926" y="4129"/>
                    <a:pt x="6942" y="4122"/>
                  </a:cubicBezTo>
                  <a:cubicBezTo>
                    <a:pt x="7031" y="4086"/>
                    <a:pt x="7084" y="3979"/>
                    <a:pt x="7049" y="3899"/>
                  </a:cubicBezTo>
                  <a:cubicBezTo>
                    <a:pt x="7020" y="3827"/>
                    <a:pt x="6951" y="3784"/>
                    <a:pt x="6874" y="3784"/>
                  </a:cubicBezTo>
                  <a:close/>
                  <a:moveTo>
                    <a:pt x="8088" y="3789"/>
                  </a:moveTo>
                  <a:cubicBezTo>
                    <a:pt x="8067" y="3789"/>
                    <a:pt x="8047" y="3793"/>
                    <a:pt x="8030" y="3801"/>
                  </a:cubicBezTo>
                  <a:cubicBezTo>
                    <a:pt x="7941" y="3845"/>
                    <a:pt x="7887" y="3979"/>
                    <a:pt x="7932" y="4059"/>
                  </a:cubicBezTo>
                  <a:cubicBezTo>
                    <a:pt x="7960" y="4122"/>
                    <a:pt x="8048" y="4169"/>
                    <a:pt x="8123" y="4169"/>
                  </a:cubicBezTo>
                  <a:cubicBezTo>
                    <a:pt x="8144" y="4169"/>
                    <a:pt x="8164" y="4165"/>
                    <a:pt x="8182" y="4157"/>
                  </a:cubicBezTo>
                  <a:cubicBezTo>
                    <a:pt x="8271" y="4122"/>
                    <a:pt x="8324" y="3979"/>
                    <a:pt x="8280" y="3899"/>
                  </a:cubicBezTo>
                  <a:cubicBezTo>
                    <a:pt x="8252" y="3836"/>
                    <a:pt x="8164" y="3789"/>
                    <a:pt x="8088" y="3789"/>
                  </a:cubicBezTo>
                  <a:close/>
                  <a:moveTo>
                    <a:pt x="9332" y="3810"/>
                  </a:moveTo>
                  <a:cubicBezTo>
                    <a:pt x="9305" y="3810"/>
                    <a:pt x="9278" y="3816"/>
                    <a:pt x="9252" y="3827"/>
                  </a:cubicBezTo>
                  <a:cubicBezTo>
                    <a:pt x="9154" y="3872"/>
                    <a:pt x="9100" y="3979"/>
                    <a:pt x="9154" y="4086"/>
                  </a:cubicBezTo>
                  <a:cubicBezTo>
                    <a:pt x="9186" y="4156"/>
                    <a:pt x="9249" y="4194"/>
                    <a:pt x="9322" y="4194"/>
                  </a:cubicBezTo>
                  <a:cubicBezTo>
                    <a:pt x="9351" y="4194"/>
                    <a:pt x="9382" y="4188"/>
                    <a:pt x="9413" y="4175"/>
                  </a:cubicBezTo>
                  <a:cubicBezTo>
                    <a:pt x="9502" y="4140"/>
                    <a:pt x="9547" y="4024"/>
                    <a:pt x="9502" y="3926"/>
                  </a:cubicBezTo>
                  <a:cubicBezTo>
                    <a:pt x="9476" y="3853"/>
                    <a:pt x="9406" y="3810"/>
                    <a:pt x="9332" y="3810"/>
                  </a:cubicBezTo>
                  <a:close/>
                  <a:moveTo>
                    <a:pt x="1272" y="3965"/>
                  </a:moveTo>
                  <a:cubicBezTo>
                    <a:pt x="1254" y="3965"/>
                    <a:pt x="1232" y="3970"/>
                    <a:pt x="1205" y="3979"/>
                  </a:cubicBezTo>
                  <a:cubicBezTo>
                    <a:pt x="1143" y="4006"/>
                    <a:pt x="1107" y="4068"/>
                    <a:pt x="1143" y="4131"/>
                  </a:cubicBezTo>
                  <a:cubicBezTo>
                    <a:pt x="1167" y="4185"/>
                    <a:pt x="1195" y="4211"/>
                    <a:pt x="1233" y="4211"/>
                  </a:cubicBezTo>
                  <a:cubicBezTo>
                    <a:pt x="1251" y="4211"/>
                    <a:pt x="1271" y="4205"/>
                    <a:pt x="1295" y="4193"/>
                  </a:cubicBezTo>
                  <a:cubicBezTo>
                    <a:pt x="1375" y="4166"/>
                    <a:pt x="1393" y="4122"/>
                    <a:pt x="1357" y="4033"/>
                  </a:cubicBezTo>
                  <a:cubicBezTo>
                    <a:pt x="1333" y="3985"/>
                    <a:pt x="1309" y="3965"/>
                    <a:pt x="1272" y="3965"/>
                  </a:cubicBezTo>
                  <a:close/>
                  <a:moveTo>
                    <a:pt x="2455" y="3971"/>
                  </a:moveTo>
                  <a:cubicBezTo>
                    <a:pt x="2445" y="3971"/>
                    <a:pt x="2432" y="3974"/>
                    <a:pt x="2419" y="3979"/>
                  </a:cubicBezTo>
                  <a:cubicBezTo>
                    <a:pt x="2383" y="3997"/>
                    <a:pt x="2365" y="4024"/>
                    <a:pt x="2356" y="4059"/>
                  </a:cubicBezTo>
                  <a:cubicBezTo>
                    <a:pt x="2338" y="4086"/>
                    <a:pt x="2312" y="4122"/>
                    <a:pt x="2347" y="4157"/>
                  </a:cubicBezTo>
                  <a:cubicBezTo>
                    <a:pt x="2347" y="4211"/>
                    <a:pt x="2392" y="4220"/>
                    <a:pt x="2428" y="4229"/>
                  </a:cubicBezTo>
                  <a:cubicBezTo>
                    <a:pt x="2448" y="4239"/>
                    <a:pt x="2466" y="4244"/>
                    <a:pt x="2485" y="4244"/>
                  </a:cubicBezTo>
                  <a:cubicBezTo>
                    <a:pt x="2498" y="4244"/>
                    <a:pt x="2511" y="4241"/>
                    <a:pt x="2526" y="4238"/>
                  </a:cubicBezTo>
                  <a:cubicBezTo>
                    <a:pt x="2570" y="4220"/>
                    <a:pt x="2579" y="4184"/>
                    <a:pt x="2597" y="4149"/>
                  </a:cubicBezTo>
                  <a:cubicBezTo>
                    <a:pt x="2615" y="4122"/>
                    <a:pt x="2606" y="4086"/>
                    <a:pt x="2597" y="4050"/>
                  </a:cubicBezTo>
                  <a:cubicBezTo>
                    <a:pt x="2588" y="4015"/>
                    <a:pt x="2552" y="4006"/>
                    <a:pt x="2517" y="3988"/>
                  </a:cubicBezTo>
                  <a:cubicBezTo>
                    <a:pt x="2498" y="3982"/>
                    <a:pt x="2480" y="3971"/>
                    <a:pt x="2455" y="3971"/>
                  </a:cubicBezTo>
                  <a:close/>
                  <a:moveTo>
                    <a:pt x="10547" y="3834"/>
                  </a:moveTo>
                  <a:cubicBezTo>
                    <a:pt x="10523" y="3834"/>
                    <a:pt x="10496" y="3845"/>
                    <a:pt x="10474" y="3845"/>
                  </a:cubicBezTo>
                  <a:cubicBezTo>
                    <a:pt x="10465" y="3890"/>
                    <a:pt x="10412" y="3881"/>
                    <a:pt x="10394" y="3917"/>
                  </a:cubicBezTo>
                  <a:cubicBezTo>
                    <a:pt x="10376" y="3952"/>
                    <a:pt x="10349" y="3997"/>
                    <a:pt x="10349" y="4042"/>
                  </a:cubicBezTo>
                  <a:cubicBezTo>
                    <a:pt x="10349" y="4068"/>
                    <a:pt x="10349" y="4104"/>
                    <a:pt x="10358" y="4131"/>
                  </a:cubicBezTo>
                  <a:cubicBezTo>
                    <a:pt x="10376" y="4157"/>
                    <a:pt x="10394" y="4184"/>
                    <a:pt x="10421" y="4202"/>
                  </a:cubicBezTo>
                  <a:cubicBezTo>
                    <a:pt x="10465" y="4229"/>
                    <a:pt x="10501" y="4247"/>
                    <a:pt x="10546" y="4256"/>
                  </a:cubicBezTo>
                  <a:cubicBezTo>
                    <a:pt x="10572" y="4256"/>
                    <a:pt x="10608" y="4238"/>
                    <a:pt x="10644" y="4229"/>
                  </a:cubicBezTo>
                  <a:cubicBezTo>
                    <a:pt x="10653" y="4193"/>
                    <a:pt x="10715" y="4193"/>
                    <a:pt x="10733" y="4149"/>
                  </a:cubicBezTo>
                  <a:cubicBezTo>
                    <a:pt x="10760" y="4086"/>
                    <a:pt x="10760" y="4024"/>
                    <a:pt x="10751" y="3961"/>
                  </a:cubicBezTo>
                  <a:cubicBezTo>
                    <a:pt x="10724" y="3952"/>
                    <a:pt x="10715" y="3908"/>
                    <a:pt x="10688" y="3890"/>
                  </a:cubicBezTo>
                  <a:cubicBezTo>
                    <a:pt x="10653" y="3863"/>
                    <a:pt x="10608" y="3845"/>
                    <a:pt x="10564" y="3836"/>
                  </a:cubicBezTo>
                  <a:cubicBezTo>
                    <a:pt x="10558" y="3835"/>
                    <a:pt x="10552" y="3834"/>
                    <a:pt x="10547" y="3834"/>
                  </a:cubicBezTo>
                  <a:close/>
                  <a:moveTo>
                    <a:pt x="3675" y="3982"/>
                  </a:moveTo>
                  <a:cubicBezTo>
                    <a:pt x="3663" y="3982"/>
                    <a:pt x="3651" y="3984"/>
                    <a:pt x="3641" y="3988"/>
                  </a:cubicBezTo>
                  <a:cubicBezTo>
                    <a:pt x="3578" y="4006"/>
                    <a:pt x="3525" y="4122"/>
                    <a:pt x="3552" y="4184"/>
                  </a:cubicBezTo>
                  <a:cubicBezTo>
                    <a:pt x="3566" y="4235"/>
                    <a:pt x="3647" y="4281"/>
                    <a:pt x="3709" y="4281"/>
                  </a:cubicBezTo>
                  <a:cubicBezTo>
                    <a:pt x="3723" y="4281"/>
                    <a:pt x="3737" y="4278"/>
                    <a:pt x="3748" y="4273"/>
                  </a:cubicBezTo>
                  <a:cubicBezTo>
                    <a:pt x="3810" y="4256"/>
                    <a:pt x="3864" y="4140"/>
                    <a:pt x="3837" y="4086"/>
                  </a:cubicBezTo>
                  <a:cubicBezTo>
                    <a:pt x="3822" y="4034"/>
                    <a:pt x="3738" y="3982"/>
                    <a:pt x="3675" y="3982"/>
                  </a:cubicBezTo>
                  <a:close/>
                  <a:moveTo>
                    <a:pt x="11788" y="3855"/>
                  </a:moveTo>
                  <a:cubicBezTo>
                    <a:pt x="11761" y="3855"/>
                    <a:pt x="11733" y="3861"/>
                    <a:pt x="11705" y="3872"/>
                  </a:cubicBezTo>
                  <a:cubicBezTo>
                    <a:pt x="11589" y="3908"/>
                    <a:pt x="11536" y="4033"/>
                    <a:pt x="11581" y="4149"/>
                  </a:cubicBezTo>
                  <a:cubicBezTo>
                    <a:pt x="11620" y="4235"/>
                    <a:pt x="11690" y="4282"/>
                    <a:pt x="11770" y="4282"/>
                  </a:cubicBezTo>
                  <a:cubicBezTo>
                    <a:pt x="11798" y="4282"/>
                    <a:pt x="11827" y="4276"/>
                    <a:pt x="11857" y="4265"/>
                  </a:cubicBezTo>
                  <a:cubicBezTo>
                    <a:pt x="11964" y="4220"/>
                    <a:pt x="12027" y="4104"/>
                    <a:pt x="11973" y="3988"/>
                  </a:cubicBezTo>
                  <a:cubicBezTo>
                    <a:pt x="11940" y="3902"/>
                    <a:pt x="11867" y="3855"/>
                    <a:pt x="11788" y="3855"/>
                  </a:cubicBezTo>
                  <a:close/>
                  <a:moveTo>
                    <a:pt x="13002" y="3874"/>
                  </a:moveTo>
                  <a:cubicBezTo>
                    <a:pt x="12974" y="3874"/>
                    <a:pt x="12946" y="3879"/>
                    <a:pt x="12919" y="3890"/>
                  </a:cubicBezTo>
                  <a:cubicBezTo>
                    <a:pt x="12803" y="3934"/>
                    <a:pt x="12758" y="4059"/>
                    <a:pt x="12794" y="4157"/>
                  </a:cubicBezTo>
                  <a:cubicBezTo>
                    <a:pt x="12834" y="4258"/>
                    <a:pt x="12914" y="4308"/>
                    <a:pt x="12993" y="4308"/>
                  </a:cubicBezTo>
                  <a:cubicBezTo>
                    <a:pt x="13020" y="4308"/>
                    <a:pt x="13046" y="4302"/>
                    <a:pt x="13070" y="4291"/>
                  </a:cubicBezTo>
                  <a:cubicBezTo>
                    <a:pt x="13195" y="4256"/>
                    <a:pt x="13240" y="4131"/>
                    <a:pt x="13204" y="4015"/>
                  </a:cubicBezTo>
                  <a:cubicBezTo>
                    <a:pt x="13170" y="3926"/>
                    <a:pt x="13089" y="3874"/>
                    <a:pt x="13002" y="3874"/>
                  </a:cubicBezTo>
                  <a:close/>
                  <a:moveTo>
                    <a:pt x="4921" y="4001"/>
                  </a:moveTo>
                  <a:cubicBezTo>
                    <a:pt x="4900" y="4001"/>
                    <a:pt x="4877" y="4006"/>
                    <a:pt x="4854" y="4015"/>
                  </a:cubicBezTo>
                  <a:cubicBezTo>
                    <a:pt x="4774" y="4050"/>
                    <a:pt x="4738" y="4131"/>
                    <a:pt x="4774" y="4220"/>
                  </a:cubicBezTo>
                  <a:cubicBezTo>
                    <a:pt x="4800" y="4279"/>
                    <a:pt x="4851" y="4314"/>
                    <a:pt x="4907" y="4314"/>
                  </a:cubicBezTo>
                  <a:cubicBezTo>
                    <a:pt x="4928" y="4314"/>
                    <a:pt x="4949" y="4310"/>
                    <a:pt x="4970" y="4300"/>
                  </a:cubicBezTo>
                  <a:cubicBezTo>
                    <a:pt x="5059" y="4265"/>
                    <a:pt x="5095" y="4184"/>
                    <a:pt x="5059" y="4104"/>
                  </a:cubicBezTo>
                  <a:cubicBezTo>
                    <a:pt x="5033" y="4038"/>
                    <a:pt x="4982" y="4001"/>
                    <a:pt x="4921" y="4001"/>
                  </a:cubicBezTo>
                  <a:close/>
                  <a:moveTo>
                    <a:pt x="6158" y="4025"/>
                  </a:moveTo>
                  <a:cubicBezTo>
                    <a:pt x="6136" y="4025"/>
                    <a:pt x="6114" y="4029"/>
                    <a:pt x="6094" y="4033"/>
                  </a:cubicBezTo>
                  <a:cubicBezTo>
                    <a:pt x="6049" y="4050"/>
                    <a:pt x="6014" y="4077"/>
                    <a:pt x="5996" y="4113"/>
                  </a:cubicBezTo>
                  <a:cubicBezTo>
                    <a:pt x="5969" y="4157"/>
                    <a:pt x="5969" y="4211"/>
                    <a:pt x="5978" y="4256"/>
                  </a:cubicBezTo>
                  <a:cubicBezTo>
                    <a:pt x="6000" y="4327"/>
                    <a:pt x="6079" y="4370"/>
                    <a:pt x="6156" y="4370"/>
                  </a:cubicBezTo>
                  <a:cubicBezTo>
                    <a:pt x="6174" y="4370"/>
                    <a:pt x="6193" y="4368"/>
                    <a:pt x="6210" y="4363"/>
                  </a:cubicBezTo>
                  <a:cubicBezTo>
                    <a:pt x="6290" y="4327"/>
                    <a:pt x="6335" y="4229"/>
                    <a:pt x="6308" y="4140"/>
                  </a:cubicBezTo>
                  <a:cubicBezTo>
                    <a:pt x="6299" y="4104"/>
                    <a:pt x="6264" y="4077"/>
                    <a:pt x="6237" y="4050"/>
                  </a:cubicBezTo>
                  <a:cubicBezTo>
                    <a:pt x="6212" y="4031"/>
                    <a:pt x="6185" y="4025"/>
                    <a:pt x="6158" y="4025"/>
                  </a:cubicBezTo>
                  <a:close/>
                  <a:moveTo>
                    <a:pt x="7388" y="4039"/>
                  </a:moveTo>
                  <a:cubicBezTo>
                    <a:pt x="7360" y="4039"/>
                    <a:pt x="7331" y="4046"/>
                    <a:pt x="7298" y="4059"/>
                  </a:cubicBezTo>
                  <a:cubicBezTo>
                    <a:pt x="7191" y="4104"/>
                    <a:pt x="7165" y="4175"/>
                    <a:pt x="7209" y="4291"/>
                  </a:cubicBezTo>
                  <a:cubicBezTo>
                    <a:pt x="7240" y="4366"/>
                    <a:pt x="7284" y="4401"/>
                    <a:pt x="7347" y="4401"/>
                  </a:cubicBezTo>
                  <a:cubicBezTo>
                    <a:pt x="7374" y="4401"/>
                    <a:pt x="7406" y="4394"/>
                    <a:pt x="7441" y="4381"/>
                  </a:cubicBezTo>
                  <a:cubicBezTo>
                    <a:pt x="7539" y="4336"/>
                    <a:pt x="7575" y="4256"/>
                    <a:pt x="7530" y="4157"/>
                  </a:cubicBezTo>
                  <a:cubicBezTo>
                    <a:pt x="7499" y="4076"/>
                    <a:pt x="7451" y="4039"/>
                    <a:pt x="7388" y="4039"/>
                  </a:cubicBezTo>
                  <a:close/>
                  <a:moveTo>
                    <a:pt x="590" y="4238"/>
                  </a:moveTo>
                  <a:cubicBezTo>
                    <a:pt x="581" y="4238"/>
                    <a:pt x="572" y="4247"/>
                    <a:pt x="563" y="4256"/>
                  </a:cubicBezTo>
                  <a:cubicBezTo>
                    <a:pt x="545" y="4300"/>
                    <a:pt x="527" y="4345"/>
                    <a:pt x="509" y="4398"/>
                  </a:cubicBezTo>
                  <a:cubicBezTo>
                    <a:pt x="501" y="4407"/>
                    <a:pt x="501" y="4416"/>
                    <a:pt x="509" y="4425"/>
                  </a:cubicBezTo>
                  <a:lnTo>
                    <a:pt x="536" y="4425"/>
                  </a:lnTo>
                  <a:cubicBezTo>
                    <a:pt x="617" y="4389"/>
                    <a:pt x="634" y="4327"/>
                    <a:pt x="608" y="4256"/>
                  </a:cubicBezTo>
                  <a:cubicBezTo>
                    <a:pt x="608" y="4256"/>
                    <a:pt x="599" y="4238"/>
                    <a:pt x="590" y="4238"/>
                  </a:cubicBezTo>
                  <a:close/>
                  <a:moveTo>
                    <a:pt x="8566" y="4053"/>
                  </a:moveTo>
                  <a:cubicBezTo>
                    <a:pt x="8550" y="4053"/>
                    <a:pt x="8535" y="4055"/>
                    <a:pt x="8521" y="4059"/>
                  </a:cubicBezTo>
                  <a:cubicBezTo>
                    <a:pt x="8440" y="4095"/>
                    <a:pt x="8378" y="4220"/>
                    <a:pt x="8405" y="4309"/>
                  </a:cubicBezTo>
                  <a:cubicBezTo>
                    <a:pt x="8427" y="4383"/>
                    <a:pt x="8522" y="4432"/>
                    <a:pt x="8604" y="4432"/>
                  </a:cubicBezTo>
                  <a:cubicBezTo>
                    <a:pt x="8622" y="4432"/>
                    <a:pt x="8639" y="4430"/>
                    <a:pt x="8654" y="4425"/>
                  </a:cubicBezTo>
                  <a:cubicBezTo>
                    <a:pt x="8744" y="4389"/>
                    <a:pt x="8797" y="4265"/>
                    <a:pt x="8770" y="4175"/>
                  </a:cubicBezTo>
                  <a:cubicBezTo>
                    <a:pt x="8748" y="4108"/>
                    <a:pt x="8650" y="4053"/>
                    <a:pt x="8566" y="4053"/>
                  </a:cubicBezTo>
                  <a:close/>
                  <a:moveTo>
                    <a:pt x="9818" y="4065"/>
                  </a:moveTo>
                  <a:cubicBezTo>
                    <a:pt x="9792" y="4065"/>
                    <a:pt x="9767" y="4071"/>
                    <a:pt x="9743" y="4086"/>
                  </a:cubicBezTo>
                  <a:cubicBezTo>
                    <a:pt x="9627" y="4131"/>
                    <a:pt x="9582" y="4220"/>
                    <a:pt x="9627" y="4336"/>
                  </a:cubicBezTo>
                  <a:cubicBezTo>
                    <a:pt x="9665" y="4420"/>
                    <a:pt x="9723" y="4462"/>
                    <a:pt x="9795" y="4462"/>
                  </a:cubicBezTo>
                  <a:cubicBezTo>
                    <a:pt x="9823" y="4462"/>
                    <a:pt x="9853" y="4455"/>
                    <a:pt x="9886" y="4443"/>
                  </a:cubicBezTo>
                  <a:cubicBezTo>
                    <a:pt x="9993" y="4398"/>
                    <a:pt x="10037" y="4309"/>
                    <a:pt x="9993" y="4202"/>
                  </a:cubicBezTo>
                  <a:cubicBezTo>
                    <a:pt x="9975" y="4149"/>
                    <a:pt x="9939" y="4104"/>
                    <a:pt x="9886" y="4077"/>
                  </a:cubicBezTo>
                  <a:cubicBezTo>
                    <a:pt x="9861" y="4069"/>
                    <a:pt x="9839" y="4065"/>
                    <a:pt x="9818" y="4065"/>
                  </a:cubicBezTo>
                  <a:close/>
                  <a:moveTo>
                    <a:pt x="1751" y="4219"/>
                  </a:moveTo>
                  <a:cubicBezTo>
                    <a:pt x="1730" y="4219"/>
                    <a:pt x="1708" y="4229"/>
                    <a:pt x="1687" y="4229"/>
                  </a:cubicBezTo>
                  <a:cubicBezTo>
                    <a:pt x="1660" y="4229"/>
                    <a:pt x="1642" y="4265"/>
                    <a:pt x="1616" y="4291"/>
                  </a:cubicBezTo>
                  <a:cubicBezTo>
                    <a:pt x="1589" y="4327"/>
                    <a:pt x="1625" y="4363"/>
                    <a:pt x="1607" y="4398"/>
                  </a:cubicBezTo>
                  <a:cubicBezTo>
                    <a:pt x="1634" y="4425"/>
                    <a:pt x="1651" y="4443"/>
                    <a:pt x="1678" y="4470"/>
                  </a:cubicBezTo>
                  <a:cubicBezTo>
                    <a:pt x="1690" y="4479"/>
                    <a:pt x="1702" y="4482"/>
                    <a:pt x="1714" y="4482"/>
                  </a:cubicBezTo>
                  <a:cubicBezTo>
                    <a:pt x="1738" y="4482"/>
                    <a:pt x="1761" y="4470"/>
                    <a:pt x="1785" y="4470"/>
                  </a:cubicBezTo>
                  <a:cubicBezTo>
                    <a:pt x="1803" y="4470"/>
                    <a:pt x="1830" y="4434"/>
                    <a:pt x="1848" y="4416"/>
                  </a:cubicBezTo>
                  <a:cubicBezTo>
                    <a:pt x="1883" y="4381"/>
                    <a:pt x="1839" y="4336"/>
                    <a:pt x="1865" y="4309"/>
                  </a:cubicBezTo>
                  <a:cubicBezTo>
                    <a:pt x="1839" y="4282"/>
                    <a:pt x="1821" y="4256"/>
                    <a:pt x="1794" y="4238"/>
                  </a:cubicBezTo>
                  <a:cubicBezTo>
                    <a:pt x="1780" y="4224"/>
                    <a:pt x="1766" y="4219"/>
                    <a:pt x="1751" y="4219"/>
                  </a:cubicBezTo>
                  <a:close/>
                  <a:moveTo>
                    <a:pt x="11020" y="4076"/>
                  </a:moveTo>
                  <a:cubicBezTo>
                    <a:pt x="10998" y="4076"/>
                    <a:pt x="10976" y="4079"/>
                    <a:pt x="10956" y="4086"/>
                  </a:cubicBezTo>
                  <a:cubicBezTo>
                    <a:pt x="10938" y="4095"/>
                    <a:pt x="10849" y="4175"/>
                    <a:pt x="10840" y="4202"/>
                  </a:cubicBezTo>
                  <a:cubicBezTo>
                    <a:pt x="10831" y="4256"/>
                    <a:pt x="10813" y="4309"/>
                    <a:pt x="10831" y="4363"/>
                  </a:cubicBezTo>
                  <a:cubicBezTo>
                    <a:pt x="10849" y="4416"/>
                    <a:pt x="10903" y="4461"/>
                    <a:pt x="10947" y="4479"/>
                  </a:cubicBezTo>
                  <a:cubicBezTo>
                    <a:pt x="10975" y="4490"/>
                    <a:pt x="11009" y="4497"/>
                    <a:pt x="11044" y="4497"/>
                  </a:cubicBezTo>
                  <a:cubicBezTo>
                    <a:pt x="11066" y="4497"/>
                    <a:pt x="11087" y="4494"/>
                    <a:pt x="11108" y="4488"/>
                  </a:cubicBezTo>
                  <a:cubicBezTo>
                    <a:pt x="11134" y="4479"/>
                    <a:pt x="11215" y="4398"/>
                    <a:pt x="11224" y="4381"/>
                  </a:cubicBezTo>
                  <a:cubicBezTo>
                    <a:pt x="11233" y="4327"/>
                    <a:pt x="11242" y="4273"/>
                    <a:pt x="11233" y="4220"/>
                  </a:cubicBezTo>
                  <a:cubicBezTo>
                    <a:pt x="11215" y="4157"/>
                    <a:pt x="11161" y="4122"/>
                    <a:pt x="11117" y="4095"/>
                  </a:cubicBezTo>
                  <a:cubicBezTo>
                    <a:pt x="11089" y="4084"/>
                    <a:pt x="11055" y="4076"/>
                    <a:pt x="11020" y="4076"/>
                  </a:cubicBezTo>
                  <a:close/>
                  <a:moveTo>
                    <a:pt x="2990" y="4222"/>
                  </a:moveTo>
                  <a:cubicBezTo>
                    <a:pt x="2971" y="4222"/>
                    <a:pt x="2950" y="4228"/>
                    <a:pt x="2927" y="4238"/>
                  </a:cubicBezTo>
                  <a:cubicBezTo>
                    <a:pt x="2838" y="4273"/>
                    <a:pt x="2811" y="4336"/>
                    <a:pt x="2847" y="4416"/>
                  </a:cubicBezTo>
                  <a:cubicBezTo>
                    <a:pt x="2872" y="4473"/>
                    <a:pt x="2906" y="4503"/>
                    <a:pt x="2956" y="4503"/>
                  </a:cubicBezTo>
                  <a:cubicBezTo>
                    <a:pt x="2976" y="4503"/>
                    <a:pt x="2999" y="4498"/>
                    <a:pt x="3025" y="4488"/>
                  </a:cubicBezTo>
                  <a:cubicBezTo>
                    <a:pt x="3106" y="4461"/>
                    <a:pt x="3132" y="4398"/>
                    <a:pt x="3097" y="4318"/>
                  </a:cubicBezTo>
                  <a:cubicBezTo>
                    <a:pt x="3071" y="4254"/>
                    <a:pt x="3037" y="4222"/>
                    <a:pt x="2990" y="4222"/>
                  </a:cubicBezTo>
                  <a:close/>
                  <a:moveTo>
                    <a:pt x="12272" y="4091"/>
                  </a:moveTo>
                  <a:cubicBezTo>
                    <a:pt x="12245" y="4091"/>
                    <a:pt x="12218" y="4095"/>
                    <a:pt x="12187" y="4104"/>
                  </a:cubicBezTo>
                  <a:cubicBezTo>
                    <a:pt x="12134" y="4131"/>
                    <a:pt x="12098" y="4166"/>
                    <a:pt x="12080" y="4220"/>
                  </a:cubicBezTo>
                  <a:cubicBezTo>
                    <a:pt x="12053" y="4273"/>
                    <a:pt x="12044" y="4327"/>
                    <a:pt x="12071" y="4381"/>
                  </a:cubicBezTo>
                  <a:cubicBezTo>
                    <a:pt x="12098" y="4443"/>
                    <a:pt x="12134" y="4479"/>
                    <a:pt x="12187" y="4496"/>
                  </a:cubicBezTo>
                  <a:cubicBezTo>
                    <a:pt x="12223" y="4512"/>
                    <a:pt x="12254" y="4522"/>
                    <a:pt x="12283" y="4522"/>
                  </a:cubicBezTo>
                  <a:cubicBezTo>
                    <a:pt x="12304" y="4522"/>
                    <a:pt x="12325" y="4517"/>
                    <a:pt x="12348" y="4505"/>
                  </a:cubicBezTo>
                  <a:cubicBezTo>
                    <a:pt x="12428" y="4470"/>
                    <a:pt x="12437" y="4461"/>
                    <a:pt x="12464" y="4389"/>
                  </a:cubicBezTo>
                  <a:cubicBezTo>
                    <a:pt x="12490" y="4336"/>
                    <a:pt x="12499" y="4282"/>
                    <a:pt x="12473" y="4229"/>
                  </a:cubicBezTo>
                  <a:cubicBezTo>
                    <a:pt x="12446" y="4166"/>
                    <a:pt x="12410" y="4131"/>
                    <a:pt x="12357" y="4104"/>
                  </a:cubicBezTo>
                  <a:cubicBezTo>
                    <a:pt x="12325" y="4095"/>
                    <a:pt x="12299" y="4091"/>
                    <a:pt x="12272" y="4091"/>
                  </a:cubicBezTo>
                  <a:close/>
                  <a:moveTo>
                    <a:pt x="4211" y="4236"/>
                  </a:moveTo>
                  <a:cubicBezTo>
                    <a:pt x="4188" y="4236"/>
                    <a:pt x="4161" y="4242"/>
                    <a:pt x="4140" y="4247"/>
                  </a:cubicBezTo>
                  <a:cubicBezTo>
                    <a:pt x="4096" y="4247"/>
                    <a:pt x="4078" y="4300"/>
                    <a:pt x="4051" y="4327"/>
                  </a:cubicBezTo>
                  <a:cubicBezTo>
                    <a:pt x="4033" y="4354"/>
                    <a:pt x="4051" y="4407"/>
                    <a:pt x="4042" y="4443"/>
                  </a:cubicBezTo>
                  <a:cubicBezTo>
                    <a:pt x="4078" y="4479"/>
                    <a:pt x="4096" y="4514"/>
                    <a:pt x="4131" y="4523"/>
                  </a:cubicBezTo>
                  <a:cubicBezTo>
                    <a:pt x="4153" y="4534"/>
                    <a:pt x="4179" y="4542"/>
                    <a:pt x="4206" y="4542"/>
                  </a:cubicBezTo>
                  <a:cubicBezTo>
                    <a:pt x="4222" y="4542"/>
                    <a:pt x="4239" y="4539"/>
                    <a:pt x="4256" y="4532"/>
                  </a:cubicBezTo>
                  <a:cubicBezTo>
                    <a:pt x="4292" y="4514"/>
                    <a:pt x="4319" y="4479"/>
                    <a:pt x="4337" y="4452"/>
                  </a:cubicBezTo>
                  <a:cubicBezTo>
                    <a:pt x="4354" y="4425"/>
                    <a:pt x="4346" y="4372"/>
                    <a:pt x="4337" y="4336"/>
                  </a:cubicBezTo>
                  <a:cubicBezTo>
                    <a:pt x="4337" y="4291"/>
                    <a:pt x="4292" y="4265"/>
                    <a:pt x="4256" y="4247"/>
                  </a:cubicBezTo>
                  <a:cubicBezTo>
                    <a:pt x="4245" y="4239"/>
                    <a:pt x="4229" y="4236"/>
                    <a:pt x="4211" y="4236"/>
                  </a:cubicBezTo>
                  <a:close/>
                  <a:moveTo>
                    <a:pt x="13423" y="4128"/>
                  </a:moveTo>
                  <a:cubicBezTo>
                    <a:pt x="13416" y="4128"/>
                    <a:pt x="13409" y="4135"/>
                    <a:pt x="13400" y="4149"/>
                  </a:cubicBezTo>
                  <a:cubicBezTo>
                    <a:pt x="13383" y="4166"/>
                    <a:pt x="13356" y="4175"/>
                    <a:pt x="13338" y="4193"/>
                  </a:cubicBezTo>
                  <a:cubicBezTo>
                    <a:pt x="13284" y="4247"/>
                    <a:pt x="13258" y="4309"/>
                    <a:pt x="13293" y="4389"/>
                  </a:cubicBezTo>
                  <a:cubicBezTo>
                    <a:pt x="13267" y="4443"/>
                    <a:pt x="13320" y="4461"/>
                    <a:pt x="13338" y="4496"/>
                  </a:cubicBezTo>
                  <a:cubicBezTo>
                    <a:pt x="13356" y="4532"/>
                    <a:pt x="13400" y="4559"/>
                    <a:pt x="13445" y="4559"/>
                  </a:cubicBezTo>
                  <a:cubicBezTo>
                    <a:pt x="13460" y="4562"/>
                    <a:pt x="13475" y="4563"/>
                    <a:pt x="13490" y="4563"/>
                  </a:cubicBezTo>
                  <a:cubicBezTo>
                    <a:pt x="13520" y="4563"/>
                    <a:pt x="13552" y="4559"/>
                    <a:pt x="13588" y="4559"/>
                  </a:cubicBezTo>
                  <a:cubicBezTo>
                    <a:pt x="13588" y="4559"/>
                    <a:pt x="13597" y="4541"/>
                    <a:pt x="13597" y="4532"/>
                  </a:cubicBezTo>
                  <a:cubicBezTo>
                    <a:pt x="13570" y="4470"/>
                    <a:pt x="13543" y="4398"/>
                    <a:pt x="13516" y="4336"/>
                  </a:cubicBezTo>
                  <a:cubicBezTo>
                    <a:pt x="13490" y="4273"/>
                    <a:pt x="13463" y="4211"/>
                    <a:pt x="13445" y="4149"/>
                  </a:cubicBezTo>
                  <a:cubicBezTo>
                    <a:pt x="13436" y="4135"/>
                    <a:pt x="13429" y="4128"/>
                    <a:pt x="13423" y="4128"/>
                  </a:cubicBezTo>
                  <a:close/>
                  <a:moveTo>
                    <a:pt x="5417" y="4251"/>
                  </a:moveTo>
                  <a:cubicBezTo>
                    <a:pt x="5398" y="4251"/>
                    <a:pt x="5380" y="4256"/>
                    <a:pt x="5363" y="4265"/>
                  </a:cubicBezTo>
                  <a:cubicBezTo>
                    <a:pt x="5318" y="4282"/>
                    <a:pt x="5291" y="4300"/>
                    <a:pt x="5273" y="4345"/>
                  </a:cubicBezTo>
                  <a:cubicBezTo>
                    <a:pt x="5255" y="4381"/>
                    <a:pt x="5247" y="4416"/>
                    <a:pt x="5273" y="4461"/>
                  </a:cubicBezTo>
                  <a:cubicBezTo>
                    <a:pt x="5291" y="4496"/>
                    <a:pt x="5300" y="4541"/>
                    <a:pt x="5354" y="4559"/>
                  </a:cubicBezTo>
                  <a:cubicBezTo>
                    <a:pt x="5379" y="4564"/>
                    <a:pt x="5399" y="4569"/>
                    <a:pt x="5420" y="4569"/>
                  </a:cubicBezTo>
                  <a:cubicBezTo>
                    <a:pt x="5435" y="4569"/>
                    <a:pt x="5451" y="4566"/>
                    <a:pt x="5470" y="4559"/>
                  </a:cubicBezTo>
                  <a:cubicBezTo>
                    <a:pt x="5505" y="4541"/>
                    <a:pt x="5550" y="4523"/>
                    <a:pt x="5568" y="4470"/>
                  </a:cubicBezTo>
                  <a:cubicBezTo>
                    <a:pt x="5577" y="4434"/>
                    <a:pt x="5594" y="4398"/>
                    <a:pt x="5559" y="4354"/>
                  </a:cubicBezTo>
                  <a:cubicBezTo>
                    <a:pt x="5559" y="4300"/>
                    <a:pt x="5523" y="4282"/>
                    <a:pt x="5479" y="4265"/>
                  </a:cubicBezTo>
                  <a:cubicBezTo>
                    <a:pt x="5456" y="4256"/>
                    <a:pt x="5436" y="4251"/>
                    <a:pt x="5417" y="4251"/>
                  </a:cubicBezTo>
                  <a:close/>
                  <a:moveTo>
                    <a:pt x="6639" y="4261"/>
                  </a:moveTo>
                  <a:cubicBezTo>
                    <a:pt x="6618" y="4261"/>
                    <a:pt x="6597" y="4265"/>
                    <a:pt x="6576" y="4273"/>
                  </a:cubicBezTo>
                  <a:cubicBezTo>
                    <a:pt x="6487" y="4309"/>
                    <a:pt x="6442" y="4407"/>
                    <a:pt x="6478" y="4496"/>
                  </a:cubicBezTo>
                  <a:cubicBezTo>
                    <a:pt x="6505" y="4565"/>
                    <a:pt x="6569" y="4607"/>
                    <a:pt x="6637" y="4607"/>
                  </a:cubicBezTo>
                  <a:cubicBezTo>
                    <a:pt x="6658" y="4607"/>
                    <a:pt x="6680" y="4603"/>
                    <a:pt x="6701" y="4595"/>
                  </a:cubicBezTo>
                  <a:cubicBezTo>
                    <a:pt x="6790" y="4559"/>
                    <a:pt x="6835" y="4452"/>
                    <a:pt x="6799" y="4372"/>
                  </a:cubicBezTo>
                  <a:cubicBezTo>
                    <a:pt x="6772" y="4303"/>
                    <a:pt x="6708" y="4261"/>
                    <a:pt x="6639" y="4261"/>
                  </a:cubicBezTo>
                  <a:close/>
                  <a:moveTo>
                    <a:pt x="7879" y="4273"/>
                  </a:moveTo>
                  <a:cubicBezTo>
                    <a:pt x="7855" y="4273"/>
                    <a:pt x="7828" y="4279"/>
                    <a:pt x="7798" y="4291"/>
                  </a:cubicBezTo>
                  <a:cubicBezTo>
                    <a:pt x="7691" y="4336"/>
                    <a:pt x="7655" y="4407"/>
                    <a:pt x="7691" y="4514"/>
                  </a:cubicBezTo>
                  <a:cubicBezTo>
                    <a:pt x="7730" y="4598"/>
                    <a:pt x="7778" y="4640"/>
                    <a:pt x="7838" y="4640"/>
                  </a:cubicBezTo>
                  <a:cubicBezTo>
                    <a:pt x="7862" y="4640"/>
                    <a:pt x="7887" y="4634"/>
                    <a:pt x="7914" y="4621"/>
                  </a:cubicBezTo>
                  <a:cubicBezTo>
                    <a:pt x="8030" y="4577"/>
                    <a:pt x="8066" y="4505"/>
                    <a:pt x="8021" y="4398"/>
                  </a:cubicBezTo>
                  <a:cubicBezTo>
                    <a:pt x="7989" y="4315"/>
                    <a:pt x="7943" y="4273"/>
                    <a:pt x="7879" y="4273"/>
                  </a:cubicBezTo>
                  <a:close/>
                  <a:moveTo>
                    <a:pt x="1012" y="4442"/>
                  </a:moveTo>
                  <a:cubicBezTo>
                    <a:pt x="996" y="4442"/>
                    <a:pt x="980" y="4445"/>
                    <a:pt x="964" y="4452"/>
                  </a:cubicBezTo>
                  <a:cubicBezTo>
                    <a:pt x="893" y="4479"/>
                    <a:pt x="875" y="4541"/>
                    <a:pt x="902" y="4604"/>
                  </a:cubicBezTo>
                  <a:cubicBezTo>
                    <a:pt x="922" y="4657"/>
                    <a:pt x="957" y="4685"/>
                    <a:pt x="1003" y="4685"/>
                  </a:cubicBezTo>
                  <a:cubicBezTo>
                    <a:pt x="1018" y="4685"/>
                    <a:pt x="1035" y="4682"/>
                    <a:pt x="1054" y="4675"/>
                  </a:cubicBezTo>
                  <a:cubicBezTo>
                    <a:pt x="1116" y="4648"/>
                    <a:pt x="1143" y="4586"/>
                    <a:pt x="1116" y="4523"/>
                  </a:cubicBezTo>
                  <a:cubicBezTo>
                    <a:pt x="1096" y="4470"/>
                    <a:pt x="1056" y="4442"/>
                    <a:pt x="1012" y="4442"/>
                  </a:cubicBezTo>
                  <a:close/>
                  <a:moveTo>
                    <a:pt x="9090" y="4306"/>
                  </a:moveTo>
                  <a:cubicBezTo>
                    <a:pt x="9066" y="4306"/>
                    <a:pt x="9043" y="4310"/>
                    <a:pt x="9020" y="4318"/>
                  </a:cubicBezTo>
                  <a:cubicBezTo>
                    <a:pt x="8913" y="4363"/>
                    <a:pt x="8869" y="4479"/>
                    <a:pt x="8913" y="4568"/>
                  </a:cubicBezTo>
                  <a:cubicBezTo>
                    <a:pt x="8940" y="4642"/>
                    <a:pt x="9008" y="4691"/>
                    <a:pt x="9086" y="4691"/>
                  </a:cubicBezTo>
                  <a:cubicBezTo>
                    <a:pt x="9111" y="4691"/>
                    <a:pt x="9137" y="4686"/>
                    <a:pt x="9163" y="4675"/>
                  </a:cubicBezTo>
                  <a:cubicBezTo>
                    <a:pt x="9261" y="4630"/>
                    <a:pt x="9306" y="4532"/>
                    <a:pt x="9270" y="4425"/>
                  </a:cubicBezTo>
                  <a:cubicBezTo>
                    <a:pt x="9243" y="4350"/>
                    <a:pt x="9168" y="4306"/>
                    <a:pt x="9090" y="4306"/>
                  </a:cubicBezTo>
                  <a:close/>
                  <a:moveTo>
                    <a:pt x="10317" y="4323"/>
                  </a:moveTo>
                  <a:cubicBezTo>
                    <a:pt x="10294" y="4323"/>
                    <a:pt x="10269" y="4327"/>
                    <a:pt x="10242" y="4336"/>
                  </a:cubicBezTo>
                  <a:cubicBezTo>
                    <a:pt x="10126" y="4389"/>
                    <a:pt x="10082" y="4479"/>
                    <a:pt x="10135" y="4595"/>
                  </a:cubicBezTo>
                  <a:cubicBezTo>
                    <a:pt x="10168" y="4674"/>
                    <a:pt x="10226" y="4719"/>
                    <a:pt x="10300" y="4719"/>
                  </a:cubicBezTo>
                  <a:cubicBezTo>
                    <a:pt x="10327" y="4719"/>
                    <a:pt x="10355" y="4713"/>
                    <a:pt x="10385" y="4702"/>
                  </a:cubicBezTo>
                  <a:cubicBezTo>
                    <a:pt x="10492" y="4657"/>
                    <a:pt x="10537" y="4559"/>
                    <a:pt x="10492" y="4452"/>
                  </a:cubicBezTo>
                  <a:cubicBezTo>
                    <a:pt x="10474" y="4398"/>
                    <a:pt x="10448" y="4354"/>
                    <a:pt x="10385" y="4336"/>
                  </a:cubicBezTo>
                  <a:cubicBezTo>
                    <a:pt x="10363" y="4327"/>
                    <a:pt x="10340" y="4323"/>
                    <a:pt x="10317" y="4323"/>
                  </a:cubicBezTo>
                  <a:close/>
                  <a:moveTo>
                    <a:pt x="2215" y="4452"/>
                  </a:moveTo>
                  <a:cubicBezTo>
                    <a:pt x="2199" y="4452"/>
                    <a:pt x="2183" y="4455"/>
                    <a:pt x="2169" y="4461"/>
                  </a:cubicBezTo>
                  <a:cubicBezTo>
                    <a:pt x="2115" y="4488"/>
                    <a:pt x="2080" y="4577"/>
                    <a:pt x="2106" y="4639"/>
                  </a:cubicBezTo>
                  <a:cubicBezTo>
                    <a:pt x="2127" y="4687"/>
                    <a:pt x="2190" y="4720"/>
                    <a:pt x="2242" y="4720"/>
                  </a:cubicBezTo>
                  <a:cubicBezTo>
                    <a:pt x="2258" y="4720"/>
                    <a:pt x="2273" y="4717"/>
                    <a:pt x="2285" y="4711"/>
                  </a:cubicBezTo>
                  <a:cubicBezTo>
                    <a:pt x="2338" y="4684"/>
                    <a:pt x="2383" y="4586"/>
                    <a:pt x="2347" y="4532"/>
                  </a:cubicBezTo>
                  <a:cubicBezTo>
                    <a:pt x="2327" y="4484"/>
                    <a:pt x="2269" y="4452"/>
                    <a:pt x="2215" y="4452"/>
                  </a:cubicBezTo>
                  <a:close/>
                  <a:moveTo>
                    <a:pt x="11531" y="4329"/>
                  </a:moveTo>
                  <a:cubicBezTo>
                    <a:pt x="11505" y="4329"/>
                    <a:pt x="11479" y="4334"/>
                    <a:pt x="11456" y="4345"/>
                  </a:cubicBezTo>
                  <a:cubicBezTo>
                    <a:pt x="11349" y="4389"/>
                    <a:pt x="11295" y="4505"/>
                    <a:pt x="11340" y="4621"/>
                  </a:cubicBezTo>
                  <a:cubicBezTo>
                    <a:pt x="11367" y="4703"/>
                    <a:pt x="11450" y="4753"/>
                    <a:pt x="11536" y="4753"/>
                  </a:cubicBezTo>
                  <a:cubicBezTo>
                    <a:pt x="11563" y="4753"/>
                    <a:pt x="11590" y="4748"/>
                    <a:pt x="11616" y="4737"/>
                  </a:cubicBezTo>
                  <a:cubicBezTo>
                    <a:pt x="11714" y="4693"/>
                    <a:pt x="11768" y="4577"/>
                    <a:pt x="11732" y="4470"/>
                  </a:cubicBezTo>
                  <a:cubicBezTo>
                    <a:pt x="11705" y="4381"/>
                    <a:pt x="11616" y="4329"/>
                    <a:pt x="11531" y="4329"/>
                  </a:cubicBezTo>
                  <a:close/>
                  <a:moveTo>
                    <a:pt x="3464" y="4461"/>
                  </a:moveTo>
                  <a:cubicBezTo>
                    <a:pt x="3428" y="4461"/>
                    <a:pt x="3401" y="4490"/>
                    <a:pt x="3373" y="4496"/>
                  </a:cubicBezTo>
                  <a:cubicBezTo>
                    <a:pt x="3346" y="4496"/>
                    <a:pt x="3329" y="4523"/>
                    <a:pt x="3320" y="4541"/>
                  </a:cubicBezTo>
                  <a:cubicBezTo>
                    <a:pt x="3302" y="4586"/>
                    <a:pt x="3302" y="4621"/>
                    <a:pt x="3320" y="4657"/>
                  </a:cubicBezTo>
                  <a:cubicBezTo>
                    <a:pt x="3329" y="4666"/>
                    <a:pt x="3329" y="4675"/>
                    <a:pt x="3329" y="4675"/>
                  </a:cubicBezTo>
                  <a:cubicBezTo>
                    <a:pt x="3337" y="4711"/>
                    <a:pt x="3364" y="4728"/>
                    <a:pt x="3391" y="4746"/>
                  </a:cubicBezTo>
                  <a:cubicBezTo>
                    <a:pt x="3412" y="4751"/>
                    <a:pt x="3429" y="4757"/>
                    <a:pt x="3446" y="4757"/>
                  </a:cubicBezTo>
                  <a:cubicBezTo>
                    <a:pt x="3458" y="4757"/>
                    <a:pt x="3469" y="4754"/>
                    <a:pt x="3480" y="4746"/>
                  </a:cubicBezTo>
                  <a:cubicBezTo>
                    <a:pt x="3498" y="4737"/>
                    <a:pt x="3516" y="4728"/>
                    <a:pt x="3525" y="4728"/>
                  </a:cubicBezTo>
                  <a:cubicBezTo>
                    <a:pt x="3587" y="4711"/>
                    <a:pt x="3596" y="4657"/>
                    <a:pt x="3596" y="4621"/>
                  </a:cubicBezTo>
                  <a:cubicBezTo>
                    <a:pt x="3596" y="4586"/>
                    <a:pt x="3569" y="4541"/>
                    <a:pt x="3552" y="4505"/>
                  </a:cubicBezTo>
                  <a:cubicBezTo>
                    <a:pt x="3543" y="4488"/>
                    <a:pt x="3516" y="4488"/>
                    <a:pt x="3498" y="4470"/>
                  </a:cubicBezTo>
                  <a:cubicBezTo>
                    <a:pt x="3486" y="4464"/>
                    <a:pt x="3475" y="4461"/>
                    <a:pt x="3464" y="4461"/>
                  </a:cubicBezTo>
                  <a:close/>
                  <a:moveTo>
                    <a:pt x="367" y="4764"/>
                  </a:moveTo>
                  <a:cubicBezTo>
                    <a:pt x="367" y="4764"/>
                    <a:pt x="367" y="4773"/>
                    <a:pt x="358" y="4773"/>
                  </a:cubicBezTo>
                  <a:cubicBezTo>
                    <a:pt x="367" y="4782"/>
                    <a:pt x="367" y="4782"/>
                    <a:pt x="367" y="4782"/>
                  </a:cubicBezTo>
                  <a:cubicBezTo>
                    <a:pt x="367" y="4782"/>
                    <a:pt x="376" y="4773"/>
                    <a:pt x="376" y="4773"/>
                  </a:cubicBezTo>
                  <a:cubicBezTo>
                    <a:pt x="376" y="4773"/>
                    <a:pt x="367" y="4764"/>
                    <a:pt x="367" y="4764"/>
                  </a:cubicBezTo>
                  <a:close/>
                  <a:moveTo>
                    <a:pt x="12750" y="4350"/>
                  </a:moveTo>
                  <a:cubicBezTo>
                    <a:pt x="12726" y="4350"/>
                    <a:pt x="12702" y="4355"/>
                    <a:pt x="12678" y="4363"/>
                  </a:cubicBezTo>
                  <a:cubicBezTo>
                    <a:pt x="12562" y="4416"/>
                    <a:pt x="12517" y="4532"/>
                    <a:pt x="12553" y="4639"/>
                  </a:cubicBezTo>
                  <a:cubicBezTo>
                    <a:pt x="12580" y="4702"/>
                    <a:pt x="12606" y="4737"/>
                    <a:pt x="12669" y="4764"/>
                  </a:cubicBezTo>
                  <a:cubicBezTo>
                    <a:pt x="12700" y="4774"/>
                    <a:pt x="12731" y="4785"/>
                    <a:pt x="12760" y="4785"/>
                  </a:cubicBezTo>
                  <a:cubicBezTo>
                    <a:pt x="12781" y="4785"/>
                    <a:pt x="12802" y="4779"/>
                    <a:pt x="12821" y="4764"/>
                  </a:cubicBezTo>
                  <a:cubicBezTo>
                    <a:pt x="12945" y="4720"/>
                    <a:pt x="12999" y="4604"/>
                    <a:pt x="12954" y="4496"/>
                  </a:cubicBezTo>
                  <a:cubicBezTo>
                    <a:pt x="12937" y="4434"/>
                    <a:pt x="12901" y="4398"/>
                    <a:pt x="12838" y="4372"/>
                  </a:cubicBezTo>
                  <a:cubicBezTo>
                    <a:pt x="12809" y="4357"/>
                    <a:pt x="12779" y="4350"/>
                    <a:pt x="12750" y="4350"/>
                  </a:cubicBezTo>
                  <a:close/>
                  <a:moveTo>
                    <a:pt x="4689" y="4492"/>
                  </a:moveTo>
                  <a:cubicBezTo>
                    <a:pt x="4668" y="4492"/>
                    <a:pt x="4645" y="4496"/>
                    <a:pt x="4622" y="4505"/>
                  </a:cubicBezTo>
                  <a:cubicBezTo>
                    <a:pt x="4533" y="4541"/>
                    <a:pt x="4497" y="4621"/>
                    <a:pt x="4533" y="4702"/>
                  </a:cubicBezTo>
                  <a:cubicBezTo>
                    <a:pt x="4559" y="4768"/>
                    <a:pt x="4610" y="4805"/>
                    <a:pt x="4671" y="4805"/>
                  </a:cubicBezTo>
                  <a:cubicBezTo>
                    <a:pt x="4693" y="4805"/>
                    <a:pt x="4715" y="4800"/>
                    <a:pt x="4738" y="4791"/>
                  </a:cubicBezTo>
                  <a:cubicBezTo>
                    <a:pt x="4818" y="4764"/>
                    <a:pt x="4854" y="4675"/>
                    <a:pt x="4827" y="4595"/>
                  </a:cubicBezTo>
                  <a:cubicBezTo>
                    <a:pt x="4801" y="4528"/>
                    <a:pt x="4750" y="4492"/>
                    <a:pt x="4689" y="4492"/>
                  </a:cubicBezTo>
                  <a:close/>
                  <a:moveTo>
                    <a:pt x="5891" y="4505"/>
                  </a:moveTo>
                  <a:cubicBezTo>
                    <a:pt x="5874" y="4505"/>
                    <a:pt x="5858" y="4508"/>
                    <a:pt x="5844" y="4514"/>
                  </a:cubicBezTo>
                  <a:cubicBezTo>
                    <a:pt x="5800" y="4523"/>
                    <a:pt x="5764" y="4568"/>
                    <a:pt x="5746" y="4604"/>
                  </a:cubicBezTo>
                  <a:cubicBezTo>
                    <a:pt x="5728" y="4639"/>
                    <a:pt x="5737" y="4693"/>
                    <a:pt x="5737" y="4737"/>
                  </a:cubicBezTo>
                  <a:cubicBezTo>
                    <a:pt x="5764" y="4764"/>
                    <a:pt x="5800" y="4809"/>
                    <a:pt x="5835" y="4827"/>
                  </a:cubicBezTo>
                  <a:cubicBezTo>
                    <a:pt x="5856" y="4837"/>
                    <a:pt x="5883" y="4841"/>
                    <a:pt x="5909" y="4841"/>
                  </a:cubicBezTo>
                  <a:cubicBezTo>
                    <a:pt x="5928" y="4841"/>
                    <a:pt x="5945" y="4839"/>
                    <a:pt x="5960" y="4835"/>
                  </a:cubicBezTo>
                  <a:cubicBezTo>
                    <a:pt x="5996" y="4818"/>
                    <a:pt x="6041" y="4782"/>
                    <a:pt x="6049" y="4746"/>
                  </a:cubicBezTo>
                  <a:cubicBezTo>
                    <a:pt x="6067" y="4711"/>
                    <a:pt x="6076" y="4657"/>
                    <a:pt x="6058" y="4612"/>
                  </a:cubicBezTo>
                  <a:cubicBezTo>
                    <a:pt x="6049" y="4577"/>
                    <a:pt x="6005" y="4541"/>
                    <a:pt x="5969" y="4523"/>
                  </a:cubicBezTo>
                  <a:cubicBezTo>
                    <a:pt x="5947" y="4512"/>
                    <a:pt x="5918" y="4505"/>
                    <a:pt x="5891" y="4505"/>
                  </a:cubicBezTo>
                  <a:close/>
                  <a:moveTo>
                    <a:pt x="367" y="4782"/>
                  </a:moveTo>
                  <a:lnTo>
                    <a:pt x="367" y="4782"/>
                  </a:lnTo>
                  <a:cubicBezTo>
                    <a:pt x="340" y="4800"/>
                    <a:pt x="340" y="4827"/>
                    <a:pt x="349" y="4853"/>
                  </a:cubicBezTo>
                  <a:cubicBezTo>
                    <a:pt x="376" y="4835"/>
                    <a:pt x="376" y="4809"/>
                    <a:pt x="367" y="4782"/>
                  </a:cubicBezTo>
                  <a:close/>
                  <a:moveTo>
                    <a:pt x="7122" y="4520"/>
                  </a:moveTo>
                  <a:cubicBezTo>
                    <a:pt x="7100" y="4520"/>
                    <a:pt x="7078" y="4524"/>
                    <a:pt x="7058" y="4532"/>
                  </a:cubicBezTo>
                  <a:cubicBezTo>
                    <a:pt x="6968" y="4568"/>
                    <a:pt x="6924" y="4675"/>
                    <a:pt x="6959" y="4764"/>
                  </a:cubicBezTo>
                  <a:cubicBezTo>
                    <a:pt x="6986" y="4830"/>
                    <a:pt x="7052" y="4867"/>
                    <a:pt x="7120" y="4867"/>
                  </a:cubicBezTo>
                  <a:cubicBezTo>
                    <a:pt x="7144" y="4867"/>
                    <a:pt x="7168" y="4863"/>
                    <a:pt x="7191" y="4853"/>
                  </a:cubicBezTo>
                  <a:cubicBezTo>
                    <a:pt x="7272" y="4818"/>
                    <a:pt x="7316" y="4720"/>
                    <a:pt x="7289" y="4630"/>
                  </a:cubicBezTo>
                  <a:cubicBezTo>
                    <a:pt x="7262" y="4562"/>
                    <a:pt x="7193" y="4520"/>
                    <a:pt x="7122" y="4520"/>
                  </a:cubicBezTo>
                  <a:close/>
                  <a:moveTo>
                    <a:pt x="340" y="4853"/>
                  </a:moveTo>
                  <a:cubicBezTo>
                    <a:pt x="340" y="4862"/>
                    <a:pt x="340" y="4862"/>
                    <a:pt x="340" y="4871"/>
                  </a:cubicBezTo>
                  <a:lnTo>
                    <a:pt x="349" y="4871"/>
                  </a:lnTo>
                  <a:cubicBezTo>
                    <a:pt x="349" y="4871"/>
                    <a:pt x="349" y="4862"/>
                    <a:pt x="358" y="4862"/>
                  </a:cubicBezTo>
                  <a:cubicBezTo>
                    <a:pt x="349" y="4862"/>
                    <a:pt x="349" y="4853"/>
                    <a:pt x="340" y="4853"/>
                  </a:cubicBezTo>
                  <a:close/>
                  <a:moveTo>
                    <a:pt x="8347" y="4532"/>
                  </a:moveTo>
                  <a:cubicBezTo>
                    <a:pt x="8320" y="4532"/>
                    <a:pt x="8293" y="4537"/>
                    <a:pt x="8271" y="4541"/>
                  </a:cubicBezTo>
                  <a:cubicBezTo>
                    <a:pt x="8235" y="4550"/>
                    <a:pt x="8208" y="4604"/>
                    <a:pt x="8182" y="4639"/>
                  </a:cubicBezTo>
                  <a:cubicBezTo>
                    <a:pt x="8146" y="4684"/>
                    <a:pt x="8173" y="4737"/>
                    <a:pt x="8164" y="4791"/>
                  </a:cubicBezTo>
                  <a:cubicBezTo>
                    <a:pt x="8199" y="4818"/>
                    <a:pt x="8217" y="4862"/>
                    <a:pt x="8262" y="4889"/>
                  </a:cubicBezTo>
                  <a:cubicBezTo>
                    <a:pt x="8281" y="4899"/>
                    <a:pt x="8300" y="4901"/>
                    <a:pt x="8319" y="4901"/>
                  </a:cubicBezTo>
                  <a:cubicBezTo>
                    <a:pt x="8345" y="4901"/>
                    <a:pt x="8371" y="4896"/>
                    <a:pt x="8398" y="4896"/>
                  </a:cubicBezTo>
                  <a:cubicBezTo>
                    <a:pt x="8406" y="4896"/>
                    <a:pt x="8414" y="4897"/>
                    <a:pt x="8422" y="4898"/>
                  </a:cubicBezTo>
                  <a:cubicBezTo>
                    <a:pt x="8449" y="4871"/>
                    <a:pt x="8485" y="4835"/>
                    <a:pt x="8512" y="4800"/>
                  </a:cubicBezTo>
                  <a:cubicBezTo>
                    <a:pt x="8538" y="4755"/>
                    <a:pt x="8512" y="4702"/>
                    <a:pt x="8530" y="4648"/>
                  </a:cubicBezTo>
                  <a:cubicBezTo>
                    <a:pt x="8494" y="4621"/>
                    <a:pt x="8467" y="4577"/>
                    <a:pt x="8422" y="4550"/>
                  </a:cubicBezTo>
                  <a:cubicBezTo>
                    <a:pt x="8400" y="4537"/>
                    <a:pt x="8373" y="4532"/>
                    <a:pt x="8347" y="4532"/>
                  </a:cubicBezTo>
                  <a:close/>
                  <a:moveTo>
                    <a:pt x="9565" y="4547"/>
                  </a:moveTo>
                  <a:cubicBezTo>
                    <a:pt x="9542" y="4547"/>
                    <a:pt x="9517" y="4551"/>
                    <a:pt x="9493" y="4559"/>
                  </a:cubicBezTo>
                  <a:cubicBezTo>
                    <a:pt x="9386" y="4604"/>
                    <a:pt x="9350" y="4720"/>
                    <a:pt x="9386" y="4818"/>
                  </a:cubicBezTo>
                  <a:cubicBezTo>
                    <a:pt x="9419" y="4890"/>
                    <a:pt x="9485" y="4933"/>
                    <a:pt x="9561" y="4933"/>
                  </a:cubicBezTo>
                  <a:cubicBezTo>
                    <a:pt x="9588" y="4933"/>
                    <a:pt x="9616" y="4928"/>
                    <a:pt x="9645" y="4916"/>
                  </a:cubicBezTo>
                  <a:cubicBezTo>
                    <a:pt x="9743" y="4871"/>
                    <a:pt x="9787" y="4782"/>
                    <a:pt x="9743" y="4675"/>
                  </a:cubicBezTo>
                  <a:cubicBezTo>
                    <a:pt x="9715" y="4592"/>
                    <a:pt x="9645" y="4547"/>
                    <a:pt x="9565" y="4547"/>
                  </a:cubicBezTo>
                  <a:close/>
                  <a:moveTo>
                    <a:pt x="1495" y="4709"/>
                  </a:moveTo>
                  <a:cubicBezTo>
                    <a:pt x="1479" y="4709"/>
                    <a:pt x="1463" y="4713"/>
                    <a:pt x="1446" y="4720"/>
                  </a:cubicBezTo>
                  <a:cubicBezTo>
                    <a:pt x="1384" y="4746"/>
                    <a:pt x="1357" y="4809"/>
                    <a:pt x="1384" y="4871"/>
                  </a:cubicBezTo>
                  <a:cubicBezTo>
                    <a:pt x="1404" y="4917"/>
                    <a:pt x="1443" y="4944"/>
                    <a:pt x="1487" y="4944"/>
                  </a:cubicBezTo>
                  <a:cubicBezTo>
                    <a:pt x="1503" y="4944"/>
                    <a:pt x="1519" y="4941"/>
                    <a:pt x="1535" y="4934"/>
                  </a:cubicBezTo>
                  <a:cubicBezTo>
                    <a:pt x="1598" y="4907"/>
                    <a:pt x="1625" y="4844"/>
                    <a:pt x="1598" y="4782"/>
                  </a:cubicBezTo>
                  <a:cubicBezTo>
                    <a:pt x="1578" y="4736"/>
                    <a:pt x="1539" y="4709"/>
                    <a:pt x="1495" y="4709"/>
                  </a:cubicBezTo>
                  <a:close/>
                  <a:moveTo>
                    <a:pt x="10760" y="4564"/>
                  </a:moveTo>
                  <a:cubicBezTo>
                    <a:pt x="10744" y="4564"/>
                    <a:pt x="10730" y="4565"/>
                    <a:pt x="10715" y="4568"/>
                  </a:cubicBezTo>
                  <a:cubicBezTo>
                    <a:pt x="10688" y="4586"/>
                    <a:pt x="10653" y="4595"/>
                    <a:pt x="10635" y="4621"/>
                  </a:cubicBezTo>
                  <a:cubicBezTo>
                    <a:pt x="10608" y="4657"/>
                    <a:pt x="10590" y="4702"/>
                    <a:pt x="10581" y="4746"/>
                  </a:cubicBezTo>
                  <a:cubicBezTo>
                    <a:pt x="10572" y="4773"/>
                    <a:pt x="10581" y="4809"/>
                    <a:pt x="10590" y="4844"/>
                  </a:cubicBezTo>
                  <a:cubicBezTo>
                    <a:pt x="10599" y="4862"/>
                    <a:pt x="10626" y="4898"/>
                    <a:pt x="10644" y="4916"/>
                  </a:cubicBezTo>
                  <a:cubicBezTo>
                    <a:pt x="10671" y="4943"/>
                    <a:pt x="10724" y="4951"/>
                    <a:pt x="10760" y="4969"/>
                  </a:cubicBezTo>
                  <a:cubicBezTo>
                    <a:pt x="10765" y="4972"/>
                    <a:pt x="10770" y="4973"/>
                    <a:pt x="10776" y="4973"/>
                  </a:cubicBezTo>
                  <a:cubicBezTo>
                    <a:pt x="10799" y="4973"/>
                    <a:pt x="10822" y="4953"/>
                    <a:pt x="10845" y="4953"/>
                  </a:cubicBezTo>
                  <a:cubicBezTo>
                    <a:pt x="10852" y="4953"/>
                    <a:pt x="10859" y="4955"/>
                    <a:pt x="10867" y="4960"/>
                  </a:cubicBezTo>
                  <a:cubicBezTo>
                    <a:pt x="10894" y="4943"/>
                    <a:pt x="10920" y="4934"/>
                    <a:pt x="10938" y="4907"/>
                  </a:cubicBezTo>
                  <a:cubicBezTo>
                    <a:pt x="10965" y="4871"/>
                    <a:pt x="10983" y="4827"/>
                    <a:pt x="10992" y="4782"/>
                  </a:cubicBezTo>
                  <a:cubicBezTo>
                    <a:pt x="11001" y="4746"/>
                    <a:pt x="10974" y="4720"/>
                    <a:pt x="10983" y="4684"/>
                  </a:cubicBezTo>
                  <a:cubicBezTo>
                    <a:pt x="10938" y="4666"/>
                    <a:pt x="10938" y="4604"/>
                    <a:pt x="10885" y="4586"/>
                  </a:cubicBezTo>
                  <a:cubicBezTo>
                    <a:pt x="10845" y="4573"/>
                    <a:pt x="10802" y="4564"/>
                    <a:pt x="10760" y="4564"/>
                  </a:cubicBezTo>
                  <a:close/>
                  <a:moveTo>
                    <a:pt x="2718" y="4712"/>
                  </a:moveTo>
                  <a:cubicBezTo>
                    <a:pt x="2696" y="4712"/>
                    <a:pt x="2675" y="4722"/>
                    <a:pt x="2651" y="4728"/>
                  </a:cubicBezTo>
                  <a:cubicBezTo>
                    <a:pt x="2606" y="4737"/>
                    <a:pt x="2606" y="4782"/>
                    <a:pt x="2588" y="4809"/>
                  </a:cubicBezTo>
                  <a:cubicBezTo>
                    <a:pt x="2570" y="4844"/>
                    <a:pt x="2579" y="4871"/>
                    <a:pt x="2588" y="4898"/>
                  </a:cubicBezTo>
                  <a:cubicBezTo>
                    <a:pt x="2597" y="4951"/>
                    <a:pt x="2633" y="4951"/>
                    <a:pt x="2668" y="4969"/>
                  </a:cubicBezTo>
                  <a:cubicBezTo>
                    <a:pt x="2688" y="4979"/>
                    <a:pt x="2705" y="4986"/>
                    <a:pt x="2722" y="4986"/>
                  </a:cubicBezTo>
                  <a:cubicBezTo>
                    <a:pt x="2736" y="4986"/>
                    <a:pt x="2750" y="4981"/>
                    <a:pt x="2767" y="4969"/>
                  </a:cubicBezTo>
                  <a:cubicBezTo>
                    <a:pt x="2820" y="4969"/>
                    <a:pt x="2820" y="4925"/>
                    <a:pt x="2838" y="4889"/>
                  </a:cubicBezTo>
                  <a:cubicBezTo>
                    <a:pt x="2856" y="4853"/>
                    <a:pt x="2847" y="4827"/>
                    <a:pt x="2838" y="4791"/>
                  </a:cubicBezTo>
                  <a:cubicBezTo>
                    <a:pt x="2820" y="4746"/>
                    <a:pt x="2784" y="4746"/>
                    <a:pt x="2749" y="4720"/>
                  </a:cubicBezTo>
                  <a:cubicBezTo>
                    <a:pt x="2738" y="4714"/>
                    <a:pt x="2727" y="4712"/>
                    <a:pt x="2718" y="4712"/>
                  </a:cubicBezTo>
                  <a:close/>
                  <a:moveTo>
                    <a:pt x="3952" y="4727"/>
                  </a:moveTo>
                  <a:cubicBezTo>
                    <a:pt x="3934" y="4727"/>
                    <a:pt x="3914" y="4730"/>
                    <a:pt x="3895" y="4730"/>
                  </a:cubicBezTo>
                  <a:cubicBezTo>
                    <a:pt x="3887" y="4730"/>
                    <a:pt x="3880" y="4730"/>
                    <a:pt x="3873" y="4728"/>
                  </a:cubicBezTo>
                  <a:cubicBezTo>
                    <a:pt x="3855" y="4764"/>
                    <a:pt x="3819" y="4773"/>
                    <a:pt x="3801" y="4818"/>
                  </a:cubicBezTo>
                  <a:cubicBezTo>
                    <a:pt x="3784" y="4853"/>
                    <a:pt x="3801" y="4889"/>
                    <a:pt x="3792" y="4934"/>
                  </a:cubicBezTo>
                  <a:cubicBezTo>
                    <a:pt x="3828" y="4943"/>
                    <a:pt x="3828" y="4978"/>
                    <a:pt x="3864" y="4996"/>
                  </a:cubicBezTo>
                  <a:cubicBezTo>
                    <a:pt x="3885" y="5012"/>
                    <a:pt x="3910" y="5015"/>
                    <a:pt x="3936" y="5015"/>
                  </a:cubicBezTo>
                  <a:cubicBezTo>
                    <a:pt x="3953" y="5015"/>
                    <a:pt x="3971" y="5014"/>
                    <a:pt x="3989" y="5014"/>
                  </a:cubicBezTo>
                  <a:cubicBezTo>
                    <a:pt x="4007" y="5014"/>
                    <a:pt x="4033" y="4969"/>
                    <a:pt x="4060" y="4951"/>
                  </a:cubicBezTo>
                  <a:cubicBezTo>
                    <a:pt x="4087" y="4907"/>
                    <a:pt x="4078" y="4862"/>
                    <a:pt x="4078" y="4818"/>
                  </a:cubicBezTo>
                  <a:cubicBezTo>
                    <a:pt x="4069" y="4791"/>
                    <a:pt x="4033" y="4773"/>
                    <a:pt x="4007" y="4746"/>
                  </a:cubicBezTo>
                  <a:cubicBezTo>
                    <a:pt x="3991" y="4731"/>
                    <a:pt x="3972" y="4727"/>
                    <a:pt x="3952" y="4727"/>
                  </a:cubicBezTo>
                  <a:close/>
                  <a:moveTo>
                    <a:pt x="12014" y="4591"/>
                  </a:moveTo>
                  <a:cubicBezTo>
                    <a:pt x="11984" y="4591"/>
                    <a:pt x="11955" y="4598"/>
                    <a:pt x="11928" y="4612"/>
                  </a:cubicBezTo>
                  <a:cubicBezTo>
                    <a:pt x="11830" y="4666"/>
                    <a:pt x="11777" y="4764"/>
                    <a:pt x="11821" y="4889"/>
                  </a:cubicBezTo>
                  <a:cubicBezTo>
                    <a:pt x="11854" y="4967"/>
                    <a:pt x="11934" y="5017"/>
                    <a:pt x="12017" y="5017"/>
                  </a:cubicBezTo>
                  <a:cubicBezTo>
                    <a:pt x="12048" y="5017"/>
                    <a:pt x="12078" y="5010"/>
                    <a:pt x="12107" y="4996"/>
                  </a:cubicBezTo>
                  <a:cubicBezTo>
                    <a:pt x="12205" y="4951"/>
                    <a:pt x="12259" y="4844"/>
                    <a:pt x="12214" y="4720"/>
                  </a:cubicBezTo>
                  <a:cubicBezTo>
                    <a:pt x="12181" y="4641"/>
                    <a:pt x="12096" y="4591"/>
                    <a:pt x="12014" y="4591"/>
                  </a:cubicBezTo>
                  <a:close/>
                  <a:moveTo>
                    <a:pt x="13245" y="4613"/>
                  </a:moveTo>
                  <a:cubicBezTo>
                    <a:pt x="13216" y="4613"/>
                    <a:pt x="13187" y="4619"/>
                    <a:pt x="13160" y="4630"/>
                  </a:cubicBezTo>
                  <a:cubicBezTo>
                    <a:pt x="13044" y="4675"/>
                    <a:pt x="12990" y="4800"/>
                    <a:pt x="13044" y="4907"/>
                  </a:cubicBezTo>
                  <a:cubicBezTo>
                    <a:pt x="13070" y="4986"/>
                    <a:pt x="13146" y="5046"/>
                    <a:pt x="13230" y="5046"/>
                  </a:cubicBezTo>
                  <a:cubicBezTo>
                    <a:pt x="13260" y="5046"/>
                    <a:pt x="13290" y="5039"/>
                    <a:pt x="13320" y="5023"/>
                  </a:cubicBezTo>
                  <a:cubicBezTo>
                    <a:pt x="13436" y="4987"/>
                    <a:pt x="13490" y="4862"/>
                    <a:pt x="13436" y="4737"/>
                  </a:cubicBezTo>
                  <a:cubicBezTo>
                    <a:pt x="13403" y="4658"/>
                    <a:pt x="13326" y="4613"/>
                    <a:pt x="13245" y="4613"/>
                  </a:cubicBezTo>
                  <a:close/>
                  <a:moveTo>
                    <a:pt x="5152" y="4738"/>
                  </a:moveTo>
                  <a:cubicBezTo>
                    <a:pt x="5133" y="4738"/>
                    <a:pt x="5114" y="4740"/>
                    <a:pt x="5095" y="4746"/>
                  </a:cubicBezTo>
                  <a:cubicBezTo>
                    <a:pt x="5015" y="4782"/>
                    <a:pt x="4979" y="4871"/>
                    <a:pt x="5015" y="4951"/>
                  </a:cubicBezTo>
                  <a:cubicBezTo>
                    <a:pt x="5041" y="5018"/>
                    <a:pt x="5092" y="5054"/>
                    <a:pt x="5153" y="5054"/>
                  </a:cubicBezTo>
                  <a:cubicBezTo>
                    <a:pt x="5174" y="5054"/>
                    <a:pt x="5197" y="5050"/>
                    <a:pt x="5220" y="5041"/>
                  </a:cubicBezTo>
                  <a:cubicBezTo>
                    <a:pt x="5300" y="5005"/>
                    <a:pt x="5336" y="4925"/>
                    <a:pt x="5300" y="4844"/>
                  </a:cubicBezTo>
                  <a:cubicBezTo>
                    <a:pt x="5272" y="4775"/>
                    <a:pt x="5217" y="4738"/>
                    <a:pt x="5152" y="4738"/>
                  </a:cubicBezTo>
                  <a:close/>
                  <a:moveTo>
                    <a:pt x="6398" y="4747"/>
                  </a:moveTo>
                  <a:cubicBezTo>
                    <a:pt x="6369" y="4747"/>
                    <a:pt x="6341" y="4755"/>
                    <a:pt x="6317" y="4755"/>
                  </a:cubicBezTo>
                  <a:cubicBezTo>
                    <a:pt x="6228" y="4791"/>
                    <a:pt x="6183" y="4907"/>
                    <a:pt x="6219" y="4987"/>
                  </a:cubicBezTo>
                  <a:cubicBezTo>
                    <a:pt x="6245" y="5052"/>
                    <a:pt x="6314" y="5094"/>
                    <a:pt x="6381" y="5094"/>
                  </a:cubicBezTo>
                  <a:cubicBezTo>
                    <a:pt x="6405" y="5094"/>
                    <a:pt x="6429" y="5088"/>
                    <a:pt x="6451" y="5076"/>
                  </a:cubicBezTo>
                  <a:cubicBezTo>
                    <a:pt x="6487" y="5050"/>
                    <a:pt x="6522" y="5023"/>
                    <a:pt x="6540" y="4978"/>
                  </a:cubicBezTo>
                  <a:cubicBezTo>
                    <a:pt x="6549" y="4934"/>
                    <a:pt x="6549" y="4889"/>
                    <a:pt x="6540" y="4853"/>
                  </a:cubicBezTo>
                  <a:cubicBezTo>
                    <a:pt x="6522" y="4809"/>
                    <a:pt x="6487" y="4782"/>
                    <a:pt x="6442" y="4755"/>
                  </a:cubicBezTo>
                  <a:cubicBezTo>
                    <a:pt x="6427" y="4749"/>
                    <a:pt x="6412" y="4747"/>
                    <a:pt x="6398" y="4747"/>
                  </a:cubicBezTo>
                  <a:close/>
                  <a:moveTo>
                    <a:pt x="7598" y="4777"/>
                  </a:moveTo>
                  <a:cubicBezTo>
                    <a:pt x="7580" y="4777"/>
                    <a:pt x="7560" y="4780"/>
                    <a:pt x="7539" y="4791"/>
                  </a:cubicBezTo>
                  <a:cubicBezTo>
                    <a:pt x="7495" y="4818"/>
                    <a:pt x="7450" y="4844"/>
                    <a:pt x="7441" y="4889"/>
                  </a:cubicBezTo>
                  <a:cubicBezTo>
                    <a:pt x="7423" y="4925"/>
                    <a:pt x="7405" y="4978"/>
                    <a:pt x="7450" y="5023"/>
                  </a:cubicBezTo>
                  <a:cubicBezTo>
                    <a:pt x="7450" y="5076"/>
                    <a:pt x="7495" y="5103"/>
                    <a:pt x="7530" y="5121"/>
                  </a:cubicBezTo>
                  <a:cubicBezTo>
                    <a:pt x="7553" y="5130"/>
                    <a:pt x="7575" y="5134"/>
                    <a:pt x="7598" y="5134"/>
                  </a:cubicBezTo>
                  <a:cubicBezTo>
                    <a:pt x="7622" y="5134"/>
                    <a:pt x="7646" y="5130"/>
                    <a:pt x="7673" y="5121"/>
                  </a:cubicBezTo>
                  <a:cubicBezTo>
                    <a:pt x="7727" y="5103"/>
                    <a:pt x="7753" y="5067"/>
                    <a:pt x="7771" y="5032"/>
                  </a:cubicBezTo>
                  <a:cubicBezTo>
                    <a:pt x="7789" y="4996"/>
                    <a:pt x="7798" y="4943"/>
                    <a:pt x="7771" y="4898"/>
                  </a:cubicBezTo>
                  <a:cubicBezTo>
                    <a:pt x="7744" y="4853"/>
                    <a:pt x="7718" y="4809"/>
                    <a:pt x="7673" y="4791"/>
                  </a:cubicBezTo>
                  <a:cubicBezTo>
                    <a:pt x="7651" y="4785"/>
                    <a:pt x="7626" y="4777"/>
                    <a:pt x="7598" y="4777"/>
                  </a:cubicBezTo>
                  <a:close/>
                  <a:moveTo>
                    <a:pt x="750" y="4931"/>
                  </a:moveTo>
                  <a:cubicBezTo>
                    <a:pt x="734" y="4931"/>
                    <a:pt x="719" y="4935"/>
                    <a:pt x="706" y="4943"/>
                  </a:cubicBezTo>
                  <a:cubicBezTo>
                    <a:pt x="634" y="4969"/>
                    <a:pt x="617" y="5032"/>
                    <a:pt x="634" y="5085"/>
                  </a:cubicBezTo>
                  <a:cubicBezTo>
                    <a:pt x="662" y="5140"/>
                    <a:pt x="705" y="5163"/>
                    <a:pt x="747" y="5163"/>
                  </a:cubicBezTo>
                  <a:cubicBezTo>
                    <a:pt x="760" y="5163"/>
                    <a:pt x="773" y="5161"/>
                    <a:pt x="786" y="5157"/>
                  </a:cubicBezTo>
                  <a:cubicBezTo>
                    <a:pt x="857" y="5130"/>
                    <a:pt x="875" y="5059"/>
                    <a:pt x="848" y="5005"/>
                  </a:cubicBezTo>
                  <a:cubicBezTo>
                    <a:pt x="830" y="4954"/>
                    <a:pt x="788" y="4931"/>
                    <a:pt x="750" y="4931"/>
                  </a:cubicBezTo>
                  <a:close/>
                  <a:moveTo>
                    <a:pt x="8812" y="4793"/>
                  </a:moveTo>
                  <a:cubicBezTo>
                    <a:pt x="8794" y="4793"/>
                    <a:pt x="8777" y="4795"/>
                    <a:pt x="8761" y="4800"/>
                  </a:cubicBezTo>
                  <a:cubicBezTo>
                    <a:pt x="8672" y="4827"/>
                    <a:pt x="8619" y="4960"/>
                    <a:pt x="8645" y="5050"/>
                  </a:cubicBezTo>
                  <a:cubicBezTo>
                    <a:pt x="8675" y="5117"/>
                    <a:pt x="8768" y="5172"/>
                    <a:pt x="8850" y="5172"/>
                  </a:cubicBezTo>
                  <a:cubicBezTo>
                    <a:pt x="8866" y="5172"/>
                    <a:pt x="8881" y="5170"/>
                    <a:pt x="8895" y="5166"/>
                  </a:cubicBezTo>
                  <a:cubicBezTo>
                    <a:pt x="8984" y="5130"/>
                    <a:pt x="9038" y="4996"/>
                    <a:pt x="9011" y="4907"/>
                  </a:cubicBezTo>
                  <a:cubicBezTo>
                    <a:pt x="8982" y="4841"/>
                    <a:pt x="8892" y="4793"/>
                    <a:pt x="8812" y="4793"/>
                  </a:cubicBezTo>
                  <a:close/>
                  <a:moveTo>
                    <a:pt x="1946" y="4939"/>
                  </a:moveTo>
                  <a:cubicBezTo>
                    <a:pt x="1936" y="4939"/>
                    <a:pt x="1927" y="4940"/>
                    <a:pt x="1919" y="4943"/>
                  </a:cubicBezTo>
                  <a:cubicBezTo>
                    <a:pt x="1892" y="4951"/>
                    <a:pt x="1874" y="4987"/>
                    <a:pt x="1848" y="5014"/>
                  </a:cubicBezTo>
                  <a:cubicBezTo>
                    <a:pt x="1821" y="5041"/>
                    <a:pt x="1848" y="5085"/>
                    <a:pt x="1839" y="5121"/>
                  </a:cubicBezTo>
                  <a:cubicBezTo>
                    <a:pt x="1865" y="5139"/>
                    <a:pt x="1874" y="5174"/>
                    <a:pt x="1910" y="5192"/>
                  </a:cubicBezTo>
                  <a:cubicBezTo>
                    <a:pt x="1919" y="5197"/>
                    <a:pt x="1929" y="5199"/>
                    <a:pt x="1938" y="5199"/>
                  </a:cubicBezTo>
                  <a:cubicBezTo>
                    <a:pt x="1959" y="5199"/>
                    <a:pt x="1980" y="5190"/>
                    <a:pt x="2001" y="5190"/>
                  </a:cubicBezTo>
                  <a:cubicBezTo>
                    <a:pt x="2006" y="5190"/>
                    <a:pt x="2012" y="5191"/>
                    <a:pt x="2017" y="5192"/>
                  </a:cubicBezTo>
                  <a:cubicBezTo>
                    <a:pt x="2035" y="5157"/>
                    <a:pt x="2080" y="5157"/>
                    <a:pt x="2089" y="5112"/>
                  </a:cubicBezTo>
                  <a:cubicBezTo>
                    <a:pt x="2097" y="5076"/>
                    <a:pt x="2089" y="5050"/>
                    <a:pt x="2089" y="5014"/>
                  </a:cubicBezTo>
                  <a:cubicBezTo>
                    <a:pt x="2080" y="4987"/>
                    <a:pt x="2044" y="4969"/>
                    <a:pt x="2017" y="4951"/>
                  </a:cubicBezTo>
                  <a:cubicBezTo>
                    <a:pt x="1998" y="4945"/>
                    <a:pt x="1970" y="4939"/>
                    <a:pt x="1946" y="4939"/>
                  </a:cubicBezTo>
                  <a:close/>
                  <a:moveTo>
                    <a:pt x="10068" y="4808"/>
                  </a:moveTo>
                  <a:cubicBezTo>
                    <a:pt x="10042" y="4808"/>
                    <a:pt x="10013" y="4814"/>
                    <a:pt x="9984" y="4827"/>
                  </a:cubicBezTo>
                  <a:cubicBezTo>
                    <a:pt x="9868" y="4871"/>
                    <a:pt x="9823" y="4960"/>
                    <a:pt x="9868" y="5076"/>
                  </a:cubicBezTo>
                  <a:cubicBezTo>
                    <a:pt x="9901" y="5156"/>
                    <a:pt x="9963" y="5201"/>
                    <a:pt x="10037" y="5201"/>
                  </a:cubicBezTo>
                  <a:cubicBezTo>
                    <a:pt x="10062" y="5201"/>
                    <a:pt x="10090" y="5195"/>
                    <a:pt x="10117" y="5183"/>
                  </a:cubicBezTo>
                  <a:cubicBezTo>
                    <a:pt x="10171" y="5166"/>
                    <a:pt x="10216" y="5139"/>
                    <a:pt x="10233" y="5076"/>
                  </a:cubicBezTo>
                  <a:cubicBezTo>
                    <a:pt x="10251" y="5032"/>
                    <a:pt x="10251" y="4987"/>
                    <a:pt x="10233" y="4934"/>
                  </a:cubicBezTo>
                  <a:cubicBezTo>
                    <a:pt x="10195" y="4850"/>
                    <a:pt x="10138" y="4808"/>
                    <a:pt x="10068" y="4808"/>
                  </a:cubicBezTo>
                  <a:close/>
                  <a:moveTo>
                    <a:pt x="11261" y="4817"/>
                  </a:moveTo>
                  <a:cubicBezTo>
                    <a:pt x="11239" y="4817"/>
                    <a:pt x="11217" y="4820"/>
                    <a:pt x="11197" y="4827"/>
                  </a:cubicBezTo>
                  <a:cubicBezTo>
                    <a:pt x="11108" y="4853"/>
                    <a:pt x="11036" y="5005"/>
                    <a:pt x="11072" y="5103"/>
                  </a:cubicBezTo>
                  <a:cubicBezTo>
                    <a:pt x="11090" y="5157"/>
                    <a:pt x="11143" y="5192"/>
                    <a:pt x="11188" y="5219"/>
                  </a:cubicBezTo>
                  <a:cubicBezTo>
                    <a:pt x="11216" y="5230"/>
                    <a:pt x="11250" y="5238"/>
                    <a:pt x="11283" y="5238"/>
                  </a:cubicBezTo>
                  <a:cubicBezTo>
                    <a:pt x="11303" y="5238"/>
                    <a:pt x="11323" y="5235"/>
                    <a:pt x="11340" y="5228"/>
                  </a:cubicBezTo>
                  <a:cubicBezTo>
                    <a:pt x="11438" y="5201"/>
                    <a:pt x="11509" y="5041"/>
                    <a:pt x="11465" y="4943"/>
                  </a:cubicBezTo>
                  <a:cubicBezTo>
                    <a:pt x="11447" y="4898"/>
                    <a:pt x="11402" y="4862"/>
                    <a:pt x="11357" y="4835"/>
                  </a:cubicBezTo>
                  <a:cubicBezTo>
                    <a:pt x="11330" y="4824"/>
                    <a:pt x="11296" y="4817"/>
                    <a:pt x="11261" y="4817"/>
                  </a:cubicBezTo>
                  <a:close/>
                  <a:moveTo>
                    <a:pt x="3193" y="4970"/>
                  </a:moveTo>
                  <a:cubicBezTo>
                    <a:pt x="3179" y="4970"/>
                    <a:pt x="3165" y="4973"/>
                    <a:pt x="3150" y="4978"/>
                  </a:cubicBezTo>
                  <a:cubicBezTo>
                    <a:pt x="3079" y="5005"/>
                    <a:pt x="3034" y="5085"/>
                    <a:pt x="3070" y="5157"/>
                  </a:cubicBezTo>
                  <a:cubicBezTo>
                    <a:pt x="3090" y="5211"/>
                    <a:pt x="3141" y="5249"/>
                    <a:pt x="3192" y="5249"/>
                  </a:cubicBezTo>
                  <a:cubicBezTo>
                    <a:pt x="3208" y="5249"/>
                    <a:pt x="3224" y="5246"/>
                    <a:pt x="3239" y="5237"/>
                  </a:cubicBezTo>
                  <a:cubicBezTo>
                    <a:pt x="3320" y="5219"/>
                    <a:pt x="3355" y="5130"/>
                    <a:pt x="3320" y="5059"/>
                  </a:cubicBezTo>
                  <a:cubicBezTo>
                    <a:pt x="3298" y="5009"/>
                    <a:pt x="3249" y="4970"/>
                    <a:pt x="3193" y="4970"/>
                  </a:cubicBezTo>
                  <a:close/>
                  <a:moveTo>
                    <a:pt x="12496" y="4833"/>
                  </a:moveTo>
                  <a:cubicBezTo>
                    <a:pt x="12470" y="4833"/>
                    <a:pt x="12446" y="4840"/>
                    <a:pt x="12419" y="4853"/>
                  </a:cubicBezTo>
                  <a:cubicBezTo>
                    <a:pt x="12303" y="4898"/>
                    <a:pt x="12250" y="5014"/>
                    <a:pt x="12294" y="5121"/>
                  </a:cubicBezTo>
                  <a:cubicBezTo>
                    <a:pt x="12312" y="5183"/>
                    <a:pt x="12348" y="5219"/>
                    <a:pt x="12410" y="5246"/>
                  </a:cubicBezTo>
                  <a:cubicBezTo>
                    <a:pt x="12444" y="5257"/>
                    <a:pt x="12478" y="5268"/>
                    <a:pt x="12509" y="5268"/>
                  </a:cubicBezTo>
                  <a:cubicBezTo>
                    <a:pt x="12528" y="5268"/>
                    <a:pt x="12545" y="5265"/>
                    <a:pt x="12562" y="5255"/>
                  </a:cubicBezTo>
                  <a:cubicBezTo>
                    <a:pt x="12687" y="5201"/>
                    <a:pt x="12731" y="5085"/>
                    <a:pt x="12696" y="4978"/>
                  </a:cubicBezTo>
                  <a:cubicBezTo>
                    <a:pt x="12669" y="4916"/>
                    <a:pt x="12633" y="4880"/>
                    <a:pt x="12580" y="4853"/>
                  </a:cubicBezTo>
                  <a:cubicBezTo>
                    <a:pt x="12548" y="4840"/>
                    <a:pt x="12522" y="4833"/>
                    <a:pt x="12496" y="4833"/>
                  </a:cubicBezTo>
                  <a:close/>
                  <a:moveTo>
                    <a:pt x="4421" y="4985"/>
                  </a:moveTo>
                  <a:cubicBezTo>
                    <a:pt x="4401" y="4985"/>
                    <a:pt x="4381" y="4987"/>
                    <a:pt x="4363" y="4987"/>
                  </a:cubicBezTo>
                  <a:cubicBezTo>
                    <a:pt x="4328" y="5014"/>
                    <a:pt x="4283" y="5041"/>
                    <a:pt x="4274" y="5067"/>
                  </a:cubicBezTo>
                  <a:cubicBezTo>
                    <a:pt x="4265" y="5103"/>
                    <a:pt x="4256" y="5148"/>
                    <a:pt x="4274" y="5192"/>
                  </a:cubicBezTo>
                  <a:cubicBezTo>
                    <a:pt x="4292" y="5237"/>
                    <a:pt x="4328" y="5255"/>
                    <a:pt x="4354" y="5273"/>
                  </a:cubicBezTo>
                  <a:cubicBezTo>
                    <a:pt x="4368" y="5282"/>
                    <a:pt x="4388" y="5284"/>
                    <a:pt x="4409" y="5284"/>
                  </a:cubicBezTo>
                  <a:cubicBezTo>
                    <a:pt x="4430" y="5284"/>
                    <a:pt x="4453" y="5282"/>
                    <a:pt x="4470" y="5282"/>
                  </a:cubicBezTo>
                  <a:cubicBezTo>
                    <a:pt x="4515" y="5273"/>
                    <a:pt x="4542" y="5228"/>
                    <a:pt x="4560" y="5192"/>
                  </a:cubicBezTo>
                  <a:cubicBezTo>
                    <a:pt x="4577" y="5166"/>
                    <a:pt x="4569" y="5112"/>
                    <a:pt x="4560" y="5076"/>
                  </a:cubicBezTo>
                  <a:cubicBezTo>
                    <a:pt x="4542" y="5050"/>
                    <a:pt x="4515" y="5014"/>
                    <a:pt x="4479" y="4996"/>
                  </a:cubicBezTo>
                  <a:cubicBezTo>
                    <a:pt x="4462" y="4987"/>
                    <a:pt x="4441" y="4985"/>
                    <a:pt x="4421" y="4985"/>
                  </a:cubicBezTo>
                  <a:close/>
                  <a:moveTo>
                    <a:pt x="13696" y="4851"/>
                  </a:moveTo>
                  <a:cubicBezTo>
                    <a:pt x="13681" y="4851"/>
                    <a:pt x="13654" y="4864"/>
                    <a:pt x="13632" y="4871"/>
                  </a:cubicBezTo>
                  <a:cubicBezTo>
                    <a:pt x="13606" y="4889"/>
                    <a:pt x="13561" y="4898"/>
                    <a:pt x="13534" y="4943"/>
                  </a:cubicBezTo>
                  <a:cubicBezTo>
                    <a:pt x="13490" y="5014"/>
                    <a:pt x="13481" y="5076"/>
                    <a:pt x="13516" y="5157"/>
                  </a:cubicBezTo>
                  <a:cubicBezTo>
                    <a:pt x="13543" y="5183"/>
                    <a:pt x="13543" y="5228"/>
                    <a:pt x="13588" y="5255"/>
                  </a:cubicBezTo>
                  <a:cubicBezTo>
                    <a:pt x="13637" y="5279"/>
                    <a:pt x="13672" y="5293"/>
                    <a:pt x="13709" y="5293"/>
                  </a:cubicBezTo>
                  <a:cubicBezTo>
                    <a:pt x="13739" y="5293"/>
                    <a:pt x="13771" y="5284"/>
                    <a:pt x="13811" y="5264"/>
                  </a:cubicBezTo>
                  <a:cubicBezTo>
                    <a:pt x="13829" y="5255"/>
                    <a:pt x="13829" y="5246"/>
                    <a:pt x="13820" y="5228"/>
                  </a:cubicBezTo>
                  <a:cubicBezTo>
                    <a:pt x="13784" y="5148"/>
                    <a:pt x="13784" y="5059"/>
                    <a:pt x="13739" y="4978"/>
                  </a:cubicBezTo>
                  <a:cubicBezTo>
                    <a:pt x="13730" y="4969"/>
                    <a:pt x="13739" y="4951"/>
                    <a:pt x="13739" y="4934"/>
                  </a:cubicBezTo>
                  <a:cubicBezTo>
                    <a:pt x="13730" y="4907"/>
                    <a:pt x="13722" y="4871"/>
                    <a:pt x="13704" y="4853"/>
                  </a:cubicBezTo>
                  <a:cubicBezTo>
                    <a:pt x="13702" y="4852"/>
                    <a:pt x="13699" y="4851"/>
                    <a:pt x="13696" y="4851"/>
                  </a:cubicBezTo>
                  <a:close/>
                  <a:moveTo>
                    <a:pt x="5654" y="4995"/>
                  </a:moveTo>
                  <a:cubicBezTo>
                    <a:pt x="5630" y="4995"/>
                    <a:pt x="5608" y="5003"/>
                    <a:pt x="5586" y="5014"/>
                  </a:cubicBezTo>
                  <a:cubicBezTo>
                    <a:pt x="5541" y="5032"/>
                    <a:pt x="5505" y="5050"/>
                    <a:pt x="5487" y="5094"/>
                  </a:cubicBezTo>
                  <a:cubicBezTo>
                    <a:pt x="5470" y="5139"/>
                    <a:pt x="5479" y="5174"/>
                    <a:pt x="5496" y="5219"/>
                  </a:cubicBezTo>
                  <a:cubicBezTo>
                    <a:pt x="5514" y="5255"/>
                    <a:pt x="5532" y="5282"/>
                    <a:pt x="5577" y="5299"/>
                  </a:cubicBezTo>
                  <a:cubicBezTo>
                    <a:pt x="5599" y="5313"/>
                    <a:pt x="5619" y="5319"/>
                    <a:pt x="5639" y="5319"/>
                  </a:cubicBezTo>
                  <a:cubicBezTo>
                    <a:pt x="5659" y="5319"/>
                    <a:pt x="5679" y="5313"/>
                    <a:pt x="5702" y="5299"/>
                  </a:cubicBezTo>
                  <a:cubicBezTo>
                    <a:pt x="5746" y="5290"/>
                    <a:pt x="5764" y="5255"/>
                    <a:pt x="5782" y="5219"/>
                  </a:cubicBezTo>
                  <a:cubicBezTo>
                    <a:pt x="5809" y="5174"/>
                    <a:pt x="5800" y="5139"/>
                    <a:pt x="5782" y="5094"/>
                  </a:cubicBezTo>
                  <a:cubicBezTo>
                    <a:pt x="5764" y="5050"/>
                    <a:pt x="5737" y="5032"/>
                    <a:pt x="5702" y="5005"/>
                  </a:cubicBezTo>
                  <a:cubicBezTo>
                    <a:pt x="5685" y="4998"/>
                    <a:pt x="5669" y="4995"/>
                    <a:pt x="5654" y="4995"/>
                  </a:cubicBezTo>
                  <a:close/>
                  <a:moveTo>
                    <a:pt x="6862" y="5009"/>
                  </a:moveTo>
                  <a:cubicBezTo>
                    <a:pt x="6838" y="5009"/>
                    <a:pt x="6813" y="5013"/>
                    <a:pt x="6790" y="5023"/>
                  </a:cubicBezTo>
                  <a:cubicBezTo>
                    <a:pt x="6710" y="5059"/>
                    <a:pt x="6665" y="5166"/>
                    <a:pt x="6701" y="5246"/>
                  </a:cubicBezTo>
                  <a:cubicBezTo>
                    <a:pt x="6727" y="5311"/>
                    <a:pt x="6791" y="5353"/>
                    <a:pt x="6859" y="5353"/>
                  </a:cubicBezTo>
                  <a:cubicBezTo>
                    <a:pt x="6884" y="5353"/>
                    <a:pt x="6909" y="5347"/>
                    <a:pt x="6933" y="5335"/>
                  </a:cubicBezTo>
                  <a:cubicBezTo>
                    <a:pt x="7013" y="5299"/>
                    <a:pt x="7058" y="5192"/>
                    <a:pt x="7022" y="5103"/>
                  </a:cubicBezTo>
                  <a:cubicBezTo>
                    <a:pt x="6996" y="5044"/>
                    <a:pt x="6930" y="5009"/>
                    <a:pt x="6862" y="5009"/>
                  </a:cubicBezTo>
                  <a:close/>
                  <a:moveTo>
                    <a:pt x="8108" y="5020"/>
                  </a:moveTo>
                  <a:cubicBezTo>
                    <a:pt x="8082" y="5020"/>
                    <a:pt x="8053" y="5027"/>
                    <a:pt x="8021" y="5041"/>
                  </a:cubicBezTo>
                  <a:cubicBezTo>
                    <a:pt x="7905" y="5085"/>
                    <a:pt x="7878" y="5157"/>
                    <a:pt x="7923" y="5264"/>
                  </a:cubicBezTo>
                  <a:cubicBezTo>
                    <a:pt x="7954" y="5345"/>
                    <a:pt x="7998" y="5382"/>
                    <a:pt x="8059" y="5382"/>
                  </a:cubicBezTo>
                  <a:cubicBezTo>
                    <a:pt x="8085" y="5382"/>
                    <a:pt x="8114" y="5375"/>
                    <a:pt x="8146" y="5362"/>
                  </a:cubicBezTo>
                  <a:cubicBezTo>
                    <a:pt x="8253" y="5317"/>
                    <a:pt x="8289" y="5246"/>
                    <a:pt x="8244" y="5139"/>
                  </a:cubicBezTo>
                  <a:cubicBezTo>
                    <a:pt x="8213" y="5058"/>
                    <a:pt x="8169" y="5020"/>
                    <a:pt x="8108" y="5020"/>
                  </a:cubicBezTo>
                  <a:close/>
                  <a:moveTo>
                    <a:pt x="9289" y="5034"/>
                  </a:moveTo>
                  <a:cubicBezTo>
                    <a:pt x="9273" y="5034"/>
                    <a:pt x="9257" y="5036"/>
                    <a:pt x="9243" y="5041"/>
                  </a:cubicBezTo>
                  <a:cubicBezTo>
                    <a:pt x="9145" y="5076"/>
                    <a:pt x="9092" y="5201"/>
                    <a:pt x="9127" y="5290"/>
                  </a:cubicBezTo>
                  <a:cubicBezTo>
                    <a:pt x="9149" y="5362"/>
                    <a:pt x="9240" y="5417"/>
                    <a:pt x="9316" y="5417"/>
                  </a:cubicBezTo>
                  <a:cubicBezTo>
                    <a:pt x="9335" y="5417"/>
                    <a:pt x="9352" y="5413"/>
                    <a:pt x="9368" y="5406"/>
                  </a:cubicBezTo>
                  <a:cubicBezTo>
                    <a:pt x="9457" y="5371"/>
                    <a:pt x="9520" y="5246"/>
                    <a:pt x="9484" y="5157"/>
                  </a:cubicBezTo>
                  <a:cubicBezTo>
                    <a:pt x="9455" y="5083"/>
                    <a:pt x="9365" y="5034"/>
                    <a:pt x="9289" y="5034"/>
                  </a:cubicBezTo>
                  <a:close/>
                  <a:moveTo>
                    <a:pt x="1223" y="5196"/>
                  </a:moveTo>
                  <a:cubicBezTo>
                    <a:pt x="1211" y="5196"/>
                    <a:pt x="1199" y="5198"/>
                    <a:pt x="1187" y="5201"/>
                  </a:cubicBezTo>
                  <a:cubicBezTo>
                    <a:pt x="1125" y="5228"/>
                    <a:pt x="1098" y="5299"/>
                    <a:pt x="1116" y="5353"/>
                  </a:cubicBezTo>
                  <a:cubicBezTo>
                    <a:pt x="1137" y="5394"/>
                    <a:pt x="1183" y="5424"/>
                    <a:pt x="1228" y="5424"/>
                  </a:cubicBezTo>
                  <a:cubicBezTo>
                    <a:pt x="1242" y="5424"/>
                    <a:pt x="1255" y="5422"/>
                    <a:pt x="1268" y="5415"/>
                  </a:cubicBezTo>
                  <a:cubicBezTo>
                    <a:pt x="1330" y="5398"/>
                    <a:pt x="1357" y="5326"/>
                    <a:pt x="1330" y="5264"/>
                  </a:cubicBezTo>
                  <a:cubicBezTo>
                    <a:pt x="1316" y="5221"/>
                    <a:pt x="1268" y="5196"/>
                    <a:pt x="1223" y="5196"/>
                  </a:cubicBezTo>
                  <a:close/>
                  <a:moveTo>
                    <a:pt x="10540" y="5065"/>
                  </a:moveTo>
                  <a:cubicBezTo>
                    <a:pt x="10517" y="5065"/>
                    <a:pt x="10492" y="5072"/>
                    <a:pt x="10465" y="5085"/>
                  </a:cubicBezTo>
                  <a:cubicBezTo>
                    <a:pt x="10349" y="5130"/>
                    <a:pt x="10305" y="5228"/>
                    <a:pt x="10349" y="5335"/>
                  </a:cubicBezTo>
                  <a:cubicBezTo>
                    <a:pt x="10388" y="5418"/>
                    <a:pt x="10444" y="5465"/>
                    <a:pt x="10516" y="5465"/>
                  </a:cubicBezTo>
                  <a:cubicBezTo>
                    <a:pt x="10544" y="5465"/>
                    <a:pt x="10575" y="5457"/>
                    <a:pt x="10608" y="5442"/>
                  </a:cubicBezTo>
                  <a:cubicBezTo>
                    <a:pt x="10715" y="5398"/>
                    <a:pt x="10760" y="5308"/>
                    <a:pt x="10715" y="5192"/>
                  </a:cubicBezTo>
                  <a:cubicBezTo>
                    <a:pt x="10688" y="5139"/>
                    <a:pt x="10662" y="5103"/>
                    <a:pt x="10608" y="5085"/>
                  </a:cubicBezTo>
                  <a:cubicBezTo>
                    <a:pt x="10586" y="5072"/>
                    <a:pt x="10564" y="5065"/>
                    <a:pt x="10540" y="5065"/>
                  </a:cubicBezTo>
                  <a:close/>
                  <a:moveTo>
                    <a:pt x="2447" y="5201"/>
                  </a:moveTo>
                  <a:cubicBezTo>
                    <a:pt x="2431" y="5201"/>
                    <a:pt x="2415" y="5204"/>
                    <a:pt x="2401" y="5210"/>
                  </a:cubicBezTo>
                  <a:cubicBezTo>
                    <a:pt x="2347" y="5219"/>
                    <a:pt x="2294" y="5317"/>
                    <a:pt x="2320" y="5389"/>
                  </a:cubicBezTo>
                  <a:cubicBezTo>
                    <a:pt x="2342" y="5433"/>
                    <a:pt x="2407" y="5465"/>
                    <a:pt x="2464" y="5465"/>
                  </a:cubicBezTo>
                  <a:cubicBezTo>
                    <a:pt x="2476" y="5465"/>
                    <a:pt x="2488" y="5463"/>
                    <a:pt x="2499" y="5460"/>
                  </a:cubicBezTo>
                  <a:cubicBezTo>
                    <a:pt x="2552" y="5442"/>
                    <a:pt x="2597" y="5344"/>
                    <a:pt x="2579" y="5282"/>
                  </a:cubicBezTo>
                  <a:cubicBezTo>
                    <a:pt x="2559" y="5233"/>
                    <a:pt x="2501" y="5201"/>
                    <a:pt x="2447" y="5201"/>
                  </a:cubicBezTo>
                  <a:close/>
                  <a:moveTo>
                    <a:pt x="3685" y="5209"/>
                  </a:moveTo>
                  <a:cubicBezTo>
                    <a:pt x="3664" y="5209"/>
                    <a:pt x="3645" y="5217"/>
                    <a:pt x="3623" y="5228"/>
                  </a:cubicBezTo>
                  <a:cubicBezTo>
                    <a:pt x="3596" y="5237"/>
                    <a:pt x="3569" y="5246"/>
                    <a:pt x="3560" y="5264"/>
                  </a:cubicBezTo>
                  <a:cubicBezTo>
                    <a:pt x="3543" y="5290"/>
                    <a:pt x="3507" y="5326"/>
                    <a:pt x="3525" y="5362"/>
                  </a:cubicBezTo>
                  <a:cubicBezTo>
                    <a:pt x="3552" y="5406"/>
                    <a:pt x="3552" y="5469"/>
                    <a:pt x="3614" y="5487"/>
                  </a:cubicBezTo>
                  <a:cubicBezTo>
                    <a:pt x="3635" y="5492"/>
                    <a:pt x="3652" y="5497"/>
                    <a:pt x="3669" y="5497"/>
                  </a:cubicBezTo>
                  <a:cubicBezTo>
                    <a:pt x="3681" y="5497"/>
                    <a:pt x="3692" y="5494"/>
                    <a:pt x="3703" y="5487"/>
                  </a:cubicBezTo>
                  <a:cubicBezTo>
                    <a:pt x="3730" y="5469"/>
                    <a:pt x="3775" y="5478"/>
                    <a:pt x="3792" y="5433"/>
                  </a:cubicBezTo>
                  <a:cubicBezTo>
                    <a:pt x="3819" y="5389"/>
                    <a:pt x="3819" y="5344"/>
                    <a:pt x="3801" y="5308"/>
                  </a:cubicBezTo>
                  <a:cubicBezTo>
                    <a:pt x="3775" y="5273"/>
                    <a:pt x="3775" y="5237"/>
                    <a:pt x="3730" y="5219"/>
                  </a:cubicBezTo>
                  <a:cubicBezTo>
                    <a:pt x="3713" y="5212"/>
                    <a:pt x="3699" y="5209"/>
                    <a:pt x="3685" y="5209"/>
                  </a:cubicBezTo>
                  <a:close/>
                  <a:moveTo>
                    <a:pt x="11771" y="5079"/>
                  </a:moveTo>
                  <a:cubicBezTo>
                    <a:pt x="11738" y="5079"/>
                    <a:pt x="11705" y="5085"/>
                    <a:pt x="11670" y="5085"/>
                  </a:cubicBezTo>
                  <a:cubicBezTo>
                    <a:pt x="11634" y="5130"/>
                    <a:pt x="11581" y="5148"/>
                    <a:pt x="11563" y="5201"/>
                  </a:cubicBezTo>
                  <a:cubicBezTo>
                    <a:pt x="11536" y="5255"/>
                    <a:pt x="11545" y="5317"/>
                    <a:pt x="11563" y="5362"/>
                  </a:cubicBezTo>
                  <a:cubicBezTo>
                    <a:pt x="11572" y="5415"/>
                    <a:pt x="11616" y="5451"/>
                    <a:pt x="11661" y="5478"/>
                  </a:cubicBezTo>
                  <a:cubicBezTo>
                    <a:pt x="11692" y="5496"/>
                    <a:pt x="11721" y="5502"/>
                    <a:pt x="11749" y="5502"/>
                  </a:cubicBezTo>
                  <a:cubicBezTo>
                    <a:pt x="11777" y="5502"/>
                    <a:pt x="11804" y="5496"/>
                    <a:pt x="11830" y="5487"/>
                  </a:cubicBezTo>
                  <a:cubicBezTo>
                    <a:pt x="11884" y="5469"/>
                    <a:pt x="11928" y="5424"/>
                    <a:pt x="11946" y="5371"/>
                  </a:cubicBezTo>
                  <a:cubicBezTo>
                    <a:pt x="11973" y="5317"/>
                    <a:pt x="11964" y="5264"/>
                    <a:pt x="11955" y="5219"/>
                  </a:cubicBezTo>
                  <a:cubicBezTo>
                    <a:pt x="11937" y="5166"/>
                    <a:pt x="11893" y="5121"/>
                    <a:pt x="11848" y="5094"/>
                  </a:cubicBezTo>
                  <a:cubicBezTo>
                    <a:pt x="11821" y="5083"/>
                    <a:pt x="11796" y="5079"/>
                    <a:pt x="11771" y="5079"/>
                  </a:cubicBezTo>
                  <a:close/>
                  <a:moveTo>
                    <a:pt x="12975" y="5095"/>
                  </a:moveTo>
                  <a:cubicBezTo>
                    <a:pt x="12952" y="5095"/>
                    <a:pt x="12930" y="5100"/>
                    <a:pt x="12910" y="5112"/>
                  </a:cubicBezTo>
                  <a:cubicBezTo>
                    <a:pt x="12785" y="5157"/>
                    <a:pt x="12731" y="5273"/>
                    <a:pt x="12776" y="5389"/>
                  </a:cubicBezTo>
                  <a:cubicBezTo>
                    <a:pt x="12794" y="5442"/>
                    <a:pt x="12829" y="5487"/>
                    <a:pt x="12892" y="5505"/>
                  </a:cubicBezTo>
                  <a:cubicBezTo>
                    <a:pt x="12921" y="5519"/>
                    <a:pt x="12951" y="5526"/>
                    <a:pt x="12980" y="5526"/>
                  </a:cubicBezTo>
                  <a:cubicBezTo>
                    <a:pt x="13004" y="5526"/>
                    <a:pt x="13028" y="5522"/>
                    <a:pt x="13052" y="5513"/>
                  </a:cubicBezTo>
                  <a:cubicBezTo>
                    <a:pt x="13168" y="5460"/>
                    <a:pt x="13222" y="5353"/>
                    <a:pt x="13177" y="5237"/>
                  </a:cubicBezTo>
                  <a:cubicBezTo>
                    <a:pt x="13160" y="5174"/>
                    <a:pt x="13124" y="5139"/>
                    <a:pt x="13061" y="5112"/>
                  </a:cubicBezTo>
                  <a:cubicBezTo>
                    <a:pt x="13032" y="5102"/>
                    <a:pt x="13003" y="5095"/>
                    <a:pt x="12975" y="5095"/>
                  </a:cubicBezTo>
                  <a:close/>
                  <a:moveTo>
                    <a:pt x="4899" y="5223"/>
                  </a:moveTo>
                  <a:cubicBezTo>
                    <a:pt x="4878" y="5223"/>
                    <a:pt x="4857" y="5228"/>
                    <a:pt x="4836" y="5237"/>
                  </a:cubicBezTo>
                  <a:cubicBezTo>
                    <a:pt x="4747" y="5264"/>
                    <a:pt x="4711" y="5344"/>
                    <a:pt x="4747" y="5433"/>
                  </a:cubicBezTo>
                  <a:cubicBezTo>
                    <a:pt x="4773" y="5499"/>
                    <a:pt x="4824" y="5536"/>
                    <a:pt x="4885" y="5536"/>
                  </a:cubicBezTo>
                  <a:cubicBezTo>
                    <a:pt x="4907" y="5536"/>
                    <a:pt x="4929" y="5532"/>
                    <a:pt x="4952" y="5522"/>
                  </a:cubicBezTo>
                  <a:cubicBezTo>
                    <a:pt x="5032" y="5487"/>
                    <a:pt x="5068" y="5406"/>
                    <a:pt x="5032" y="5317"/>
                  </a:cubicBezTo>
                  <a:cubicBezTo>
                    <a:pt x="5006" y="5258"/>
                    <a:pt x="4956" y="5223"/>
                    <a:pt x="4899" y="5223"/>
                  </a:cubicBezTo>
                  <a:close/>
                  <a:moveTo>
                    <a:pt x="6125" y="5253"/>
                  </a:moveTo>
                  <a:cubicBezTo>
                    <a:pt x="6103" y="5253"/>
                    <a:pt x="6081" y="5255"/>
                    <a:pt x="6058" y="5255"/>
                  </a:cubicBezTo>
                  <a:cubicBezTo>
                    <a:pt x="6023" y="5290"/>
                    <a:pt x="5987" y="5317"/>
                    <a:pt x="5969" y="5353"/>
                  </a:cubicBezTo>
                  <a:cubicBezTo>
                    <a:pt x="5942" y="5389"/>
                    <a:pt x="5951" y="5451"/>
                    <a:pt x="5969" y="5487"/>
                  </a:cubicBezTo>
                  <a:cubicBezTo>
                    <a:pt x="5978" y="5522"/>
                    <a:pt x="6023" y="5558"/>
                    <a:pt x="6058" y="5576"/>
                  </a:cubicBezTo>
                  <a:cubicBezTo>
                    <a:pt x="6076" y="5585"/>
                    <a:pt x="6099" y="5589"/>
                    <a:pt x="6121" y="5589"/>
                  </a:cubicBezTo>
                  <a:cubicBezTo>
                    <a:pt x="6143" y="5589"/>
                    <a:pt x="6165" y="5585"/>
                    <a:pt x="6183" y="5576"/>
                  </a:cubicBezTo>
                  <a:cubicBezTo>
                    <a:pt x="6219" y="5567"/>
                    <a:pt x="6255" y="5522"/>
                    <a:pt x="6272" y="5487"/>
                  </a:cubicBezTo>
                  <a:cubicBezTo>
                    <a:pt x="6290" y="5451"/>
                    <a:pt x="6299" y="5398"/>
                    <a:pt x="6281" y="5362"/>
                  </a:cubicBezTo>
                  <a:cubicBezTo>
                    <a:pt x="6264" y="5317"/>
                    <a:pt x="6228" y="5282"/>
                    <a:pt x="6192" y="5264"/>
                  </a:cubicBezTo>
                  <a:cubicBezTo>
                    <a:pt x="6170" y="5255"/>
                    <a:pt x="6148" y="5253"/>
                    <a:pt x="6125" y="5253"/>
                  </a:cubicBezTo>
                  <a:close/>
                  <a:moveTo>
                    <a:pt x="7343" y="5268"/>
                  </a:moveTo>
                  <a:cubicBezTo>
                    <a:pt x="7319" y="5268"/>
                    <a:pt x="7295" y="5272"/>
                    <a:pt x="7272" y="5282"/>
                  </a:cubicBezTo>
                  <a:cubicBezTo>
                    <a:pt x="7191" y="5317"/>
                    <a:pt x="7147" y="5424"/>
                    <a:pt x="7182" y="5505"/>
                  </a:cubicBezTo>
                  <a:cubicBezTo>
                    <a:pt x="7210" y="5573"/>
                    <a:pt x="7279" y="5615"/>
                    <a:pt x="7350" y="5615"/>
                  </a:cubicBezTo>
                  <a:cubicBezTo>
                    <a:pt x="7372" y="5615"/>
                    <a:pt x="7393" y="5611"/>
                    <a:pt x="7414" y="5603"/>
                  </a:cubicBezTo>
                  <a:cubicBezTo>
                    <a:pt x="7495" y="5567"/>
                    <a:pt x="7539" y="5460"/>
                    <a:pt x="7504" y="5371"/>
                  </a:cubicBezTo>
                  <a:cubicBezTo>
                    <a:pt x="7477" y="5305"/>
                    <a:pt x="7411" y="5268"/>
                    <a:pt x="7343" y="5268"/>
                  </a:cubicBezTo>
                  <a:close/>
                  <a:moveTo>
                    <a:pt x="497" y="5430"/>
                  </a:moveTo>
                  <a:cubicBezTo>
                    <a:pt x="482" y="5430"/>
                    <a:pt x="466" y="5434"/>
                    <a:pt x="447" y="5442"/>
                  </a:cubicBezTo>
                  <a:cubicBezTo>
                    <a:pt x="385" y="5469"/>
                    <a:pt x="367" y="5505"/>
                    <a:pt x="394" y="5567"/>
                  </a:cubicBezTo>
                  <a:cubicBezTo>
                    <a:pt x="412" y="5611"/>
                    <a:pt x="435" y="5633"/>
                    <a:pt x="469" y="5633"/>
                  </a:cubicBezTo>
                  <a:cubicBezTo>
                    <a:pt x="483" y="5633"/>
                    <a:pt x="500" y="5629"/>
                    <a:pt x="518" y="5621"/>
                  </a:cubicBezTo>
                  <a:cubicBezTo>
                    <a:pt x="581" y="5594"/>
                    <a:pt x="599" y="5558"/>
                    <a:pt x="572" y="5496"/>
                  </a:cubicBezTo>
                  <a:cubicBezTo>
                    <a:pt x="553" y="5452"/>
                    <a:pt x="530" y="5430"/>
                    <a:pt x="497" y="5430"/>
                  </a:cubicBezTo>
                  <a:close/>
                  <a:moveTo>
                    <a:pt x="8494" y="5282"/>
                  </a:moveTo>
                  <a:cubicBezTo>
                    <a:pt x="8458" y="5317"/>
                    <a:pt x="8431" y="5344"/>
                    <a:pt x="8405" y="5380"/>
                  </a:cubicBezTo>
                  <a:cubicBezTo>
                    <a:pt x="8369" y="5424"/>
                    <a:pt x="8396" y="5487"/>
                    <a:pt x="8387" y="5531"/>
                  </a:cubicBezTo>
                  <a:cubicBezTo>
                    <a:pt x="8422" y="5567"/>
                    <a:pt x="8440" y="5612"/>
                    <a:pt x="8485" y="5629"/>
                  </a:cubicBezTo>
                  <a:cubicBezTo>
                    <a:pt x="8514" y="5644"/>
                    <a:pt x="8544" y="5651"/>
                    <a:pt x="8572" y="5651"/>
                  </a:cubicBezTo>
                  <a:cubicBezTo>
                    <a:pt x="8595" y="5651"/>
                    <a:pt x="8617" y="5646"/>
                    <a:pt x="8637" y="5638"/>
                  </a:cubicBezTo>
                  <a:cubicBezTo>
                    <a:pt x="8672" y="5629"/>
                    <a:pt x="8708" y="5585"/>
                    <a:pt x="8726" y="5549"/>
                  </a:cubicBezTo>
                  <a:cubicBezTo>
                    <a:pt x="8761" y="5505"/>
                    <a:pt x="8735" y="5442"/>
                    <a:pt x="8744" y="5398"/>
                  </a:cubicBezTo>
                  <a:cubicBezTo>
                    <a:pt x="8708" y="5362"/>
                    <a:pt x="8690" y="5317"/>
                    <a:pt x="8645" y="5299"/>
                  </a:cubicBezTo>
                  <a:cubicBezTo>
                    <a:pt x="8619" y="5286"/>
                    <a:pt x="8594" y="5284"/>
                    <a:pt x="8570" y="5284"/>
                  </a:cubicBezTo>
                  <a:cubicBezTo>
                    <a:pt x="8557" y="5284"/>
                    <a:pt x="8545" y="5284"/>
                    <a:pt x="8533" y="5284"/>
                  </a:cubicBezTo>
                  <a:cubicBezTo>
                    <a:pt x="8520" y="5284"/>
                    <a:pt x="8507" y="5284"/>
                    <a:pt x="8494" y="5282"/>
                  </a:cubicBezTo>
                  <a:close/>
                  <a:moveTo>
                    <a:pt x="9788" y="5296"/>
                  </a:moveTo>
                  <a:cubicBezTo>
                    <a:pt x="9765" y="5296"/>
                    <a:pt x="9740" y="5300"/>
                    <a:pt x="9716" y="5308"/>
                  </a:cubicBezTo>
                  <a:cubicBezTo>
                    <a:pt x="9609" y="5344"/>
                    <a:pt x="9573" y="5460"/>
                    <a:pt x="9609" y="5558"/>
                  </a:cubicBezTo>
                  <a:cubicBezTo>
                    <a:pt x="9642" y="5637"/>
                    <a:pt x="9714" y="5682"/>
                    <a:pt x="9785" y="5682"/>
                  </a:cubicBezTo>
                  <a:cubicBezTo>
                    <a:pt x="9811" y="5682"/>
                    <a:pt x="9836" y="5677"/>
                    <a:pt x="9859" y="5665"/>
                  </a:cubicBezTo>
                  <a:cubicBezTo>
                    <a:pt x="9957" y="5621"/>
                    <a:pt x="10001" y="5531"/>
                    <a:pt x="9966" y="5424"/>
                  </a:cubicBezTo>
                  <a:cubicBezTo>
                    <a:pt x="9938" y="5342"/>
                    <a:pt x="9868" y="5296"/>
                    <a:pt x="9788" y="5296"/>
                  </a:cubicBezTo>
                  <a:close/>
                  <a:moveTo>
                    <a:pt x="1721" y="5457"/>
                  </a:moveTo>
                  <a:cubicBezTo>
                    <a:pt x="1702" y="5457"/>
                    <a:pt x="1682" y="5461"/>
                    <a:pt x="1660" y="5469"/>
                  </a:cubicBezTo>
                  <a:cubicBezTo>
                    <a:pt x="1598" y="5496"/>
                    <a:pt x="1580" y="5549"/>
                    <a:pt x="1607" y="5621"/>
                  </a:cubicBezTo>
                  <a:cubicBezTo>
                    <a:pt x="1626" y="5664"/>
                    <a:pt x="1662" y="5686"/>
                    <a:pt x="1703" y="5686"/>
                  </a:cubicBezTo>
                  <a:cubicBezTo>
                    <a:pt x="1721" y="5686"/>
                    <a:pt x="1740" y="5682"/>
                    <a:pt x="1758" y="5674"/>
                  </a:cubicBezTo>
                  <a:cubicBezTo>
                    <a:pt x="1821" y="5647"/>
                    <a:pt x="1848" y="5594"/>
                    <a:pt x="1821" y="5522"/>
                  </a:cubicBezTo>
                  <a:cubicBezTo>
                    <a:pt x="1802" y="5479"/>
                    <a:pt x="1766" y="5457"/>
                    <a:pt x="1721" y="5457"/>
                  </a:cubicBezTo>
                  <a:close/>
                  <a:moveTo>
                    <a:pt x="11009" y="5309"/>
                  </a:moveTo>
                  <a:cubicBezTo>
                    <a:pt x="10990" y="5309"/>
                    <a:pt x="10970" y="5314"/>
                    <a:pt x="10947" y="5326"/>
                  </a:cubicBezTo>
                  <a:cubicBezTo>
                    <a:pt x="10858" y="5371"/>
                    <a:pt x="10858" y="5362"/>
                    <a:pt x="10813" y="5460"/>
                  </a:cubicBezTo>
                  <a:cubicBezTo>
                    <a:pt x="10804" y="5487"/>
                    <a:pt x="10795" y="5522"/>
                    <a:pt x="10813" y="5549"/>
                  </a:cubicBezTo>
                  <a:cubicBezTo>
                    <a:pt x="10822" y="5558"/>
                    <a:pt x="10822" y="5576"/>
                    <a:pt x="10831" y="5594"/>
                  </a:cubicBezTo>
                  <a:cubicBezTo>
                    <a:pt x="10840" y="5647"/>
                    <a:pt x="10885" y="5674"/>
                    <a:pt x="10938" y="5701"/>
                  </a:cubicBezTo>
                  <a:cubicBezTo>
                    <a:pt x="10963" y="5711"/>
                    <a:pt x="10984" y="5718"/>
                    <a:pt x="11005" y="5718"/>
                  </a:cubicBezTo>
                  <a:cubicBezTo>
                    <a:pt x="11022" y="5718"/>
                    <a:pt x="11038" y="5713"/>
                    <a:pt x="11054" y="5701"/>
                  </a:cubicBezTo>
                  <a:cubicBezTo>
                    <a:pt x="11081" y="5683"/>
                    <a:pt x="11108" y="5674"/>
                    <a:pt x="11134" y="5665"/>
                  </a:cubicBezTo>
                  <a:cubicBezTo>
                    <a:pt x="11152" y="5665"/>
                    <a:pt x="11161" y="5656"/>
                    <a:pt x="11170" y="5647"/>
                  </a:cubicBezTo>
                  <a:cubicBezTo>
                    <a:pt x="11197" y="5576"/>
                    <a:pt x="11242" y="5513"/>
                    <a:pt x="11188" y="5433"/>
                  </a:cubicBezTo>
                  <a:cubicBezTo>
                    <a:pt x="11179" y="5415"/>
                    <a:pt x="11170" y="5398"/>
                    <a:pt x="11161" y="5380"/>
                  </a:cubicBezTo>
                  <a:cubicBezTo>
                    <a:pt x="11161" y="5371"/>
                    <a:pt x="11161" y="5362"/>
                    <a:pt x="11152" y="5353"/>
                  </a:cubicBezTo>
                  <a:cubicBezTo>
                    <a:pt x="11101" y="5340"/>
                    <a:pt x="11059" y="5309"/>
                    <a:pt x="11009" y="5309"/>
                  </a:cubicBezTo>
                  <a:close/>
                  <a:moveTo>
                    <a:pt x="2923" y="5461"/>
                  </a:moveTo>
                  <a:cubicBezTo>
                    <a:pt x="2909" y="5461"/>
                    <a:pt x="2895" y="5463"/>
                    <a:pt x="2882" y="5469"/>
                  </a:cubicBezTo>
                  <a:cubicBezTo>
                    <a:pt x="2811" y="5496"/>
                    <a:pt x="2784" y="5603"/>
                    <a:pt x="2811" y="5647"/>
                  </a:cubicBezTo>
                  <a:cubicBezTo>
                    <a:pt x="2832" y="5697"/>
                    <a:pt x="2882" y="5724"/>
                    <a:pt x="2937" y="5724"/>
                  </a:cubicBezTo>
                  <a:cubicBezTo>
                    <a:pt x="2951" y="5724"/>
                    <a:pt x="2966" y="5722"/>
                    <a:pt x="2981" y="5719"/>
                  </a:cubicBezTo>
                  <a:cubicBezTo>
                    <a:pt x="3043" y="5701"/>
                    <a:pt x="3079" y="5612"/>
                    <a:pt x="3061" y="5549"/>
                  </a:cubicBezTo>
                  <a:cubicBezTo>
                    <a:pt x="3040" y="5499"/>
                    <a:pt x="2979" y="5461"/>
                    <a:pt x="2923" y="5461"/>
                  </a:cubicBezTo>
                  <a:close/>
                  <a:moveTo>
                    <a:pt x="12218" y="5320"/>
                  </a:moveTo>
                  <a:cubicBezTo>
                    <a:pt x="12192" y="5320"/>
                    <a:pt x="12167" y="5325"/>
                    <a:pt x="12143" y="5335"/>
                  </a:cubicBezTo>
                  <a:cubicBezTo>
                    <a:pt x="12035" y="5389"/>
                    <a:pt x="12000" y="5505"/>
                    <a:pt x="12035" y="5612"/>
                  </a:cubicBezTo>
                  <a:cubicBezTo>
                    <a:pt x="12069" y="5693"/>
                    <a:pt x="12144" y="5743"/>
                    <a:pt x="12225" y="5743"/>
                  </a:cubicBezTo>
                  <a:cubicBezTo>
                    <a:pt x="12251" y="5743"/>
                    <a:pt x="12277" y="5738"/>
                    <a:pt x="12303" y="5728"/>
                  </a:cubicBezTo>
                  <a:cubicBezTo>
                    <a:pt x="12419" y="5692"/>
                    <a:pt x="12473" y="5558"/>
                    <a:pt x="12428" y="5451"/>
                  </a:cubicBezTo>
                  <a:cubicBezTo>
                    <a:pt x="12393" y="5375"/>
                    <a:pt x="12305" y="5320"/>
                    <a:pt x="12218" y="5320"/>
                  </a:cubicBezTo>
                  <a:close/>
                  <a:moveTo>
                    <a:pt x="4125" y="5467"/>
                  </a:moveTo>
                  <a:cubicBezTo>
                    <a:pt x="4111" y="5467"/>
                    <a:pt x="4098" y="5470"/>
                    <a:pt x="4087" y="5478"/>
                  </a:cubicBezTo>
                  <a:cubicBezTo>
                    <a:pt x="4060" y="5505"/>
                    <a:pt x="4015" y="5540"/>
                    <a:pt x="4015" y="5585"/>
                  </a:cubicBezTo>
                  <a:cubicBezTo>
                    <a:pt x="4007" y="5621"/>
                    <a:pt x="3998" y="5656"/>
                    <a:pt x="4015" y="5674"/>
                  </a:cubicBezTo>
                  <a:cubicBezTo>
                    <a:pt x="4033" y="5710"/>
                    <a:pt x="4069" y="5737"/>
                    <a:pt x="4105" y="5754"/>
                  </a:cubicBezTo>
                  <a:cubicBezTo>
                    <a:pt x="4117" y="5759"/>
                    <a:pt x="4129" y="5761"/>
                    <a:pt x="4140" y="5761"/>
                  </a:cubicBezTo>
                  <a:cubicBezTo>
                    <a:pt x="4157" y="5761"/>
                    <a:pt x="4173" y="5757"/>
                    <a:pt x="4187" y="5757"/>
                  </a:cubicBezTo>
                  <a:cubicBezTo>
                    <a:pt x="4196" y="5757"/>
                    <a:pt x="4204" y="5758"/>
                    <a:pt x="4212" y="5763"/>
                  </a:cubicBezTo>
                  <a:cubicBezTo>
                    <a:pt x="4238" y="5719"/>
                    <a:pt x="4292" y="5701"/>
                    <a:pt x="4292" y="5647"/>
                  </a:cubicBezTo>
                  <a:cubicBezTo>
                    <a:pt x="4301" y="5621"/>
                    <a:pt x="4310" y="5576"/>
                    <a:pt x="4292" y="5558"/>
                  </a:cubicBezTo>
                  <a:cubicBezTo>
                    <a:pt x="4265" y="5522"/>
                    <a:pt x="4238" y="5478"/>
                    <a:pt x="4185" y="5478"/>
                  </a:cubicBezTo>
                  <a:cubicBezTo>
                    <a:pt x="4164" y="5473"/>
                    <a:pt x="4144" y="5467"/>
                    <a:pt x="4125" y="5467"/>
                  </a:cubicBezTo>
                  <a:close/>
                  <a:moveTo>
                    <a:pt x="13456" y="5359"/>
                  </a:moveTo>
                  <a:cubicBezTo>
                    <a:pt x="13432" y="5359"/>
                    <a:pt x="13407" y="5363"/>
                    <a:pt x="13383" y="5371"/>
                  </a:cubicBezTo>
                  <a:cubicBezTo>
                    <a:pt x="13258" y="5424"/>
                    <a:pt x="13204" y="5549"/>
                    <a:pt x="13267" y="5656"/>
                  </a:cubicBezTo>
                  <a:cubicBezTo>
                    <a:pt x="13287" y="5737"/>
                    <a:pt x="13367" y="5792"/>
                    <a:pt x="13455" y="5792"/>
                  </a:cubicBezTo>
                  <a:cubicBezTo>
                    <a:pt x="13484" y="5792"/>
                    <a:pt x="13514" y="5786"/>
                    <a:pt x="13543" y="5772"/>
                  </a:cubicBezTo>
                  <a:cubicBezTo>
                    <a:pt x="13650" y="5728"/>
                    <a:pt x="13704" y="5603"/>
                    <a:pt x="13659" y="5496"/>
                  </a:cubicBezTo>
                  <a:cubicBezTo>
                    <a:pt x="13625" y="5406"/>
                    <a:pt x="13542" y="5359"/>
                    <a:pt x="13456" y="5359"/>
                  </a:cubicBezTo>
                  <a:close/>
                  <a:moveTo>
                    <a:pt x="5381" y="5482"/>
                  </a:moveTo>
                  <a:cubicBezTo>
                    <a:pt x="5360" y="5482"/>
                    <a:pt x="5339" y="5486"/>
                    <a:pt x="5318" y="5496"/>
                  </a:cubicBezTo>
                  <a:cubicBezTo>
                    <a:pt x="5238" y="5531"/>
                    <a:pt x="5202" y="5612"/>
                    <a:pt x="5229" y="5692"/>
                  </a:cubicBezTo>
                  <a:cubicBezTo>
                    <a:pt x="5255" y="5758"/>
                    <a:pt x="5306" y="5795"/>
                    <a:pt x="5367" y="5795"/>
                  </a:cubicBezTo>
                  <a:cubicBezTo>
                    <a:pt x="5388" y="5795"/>
                    <a:pt x="5411" y="5790"/>
                    <a:pt x="5434" y="5781"/>
                  </a:cubicBezTo>
                  <a:cubicBezTo>
                    <a:pt x="5514" y="5754"/>
                    <a:pt x="5559" y="5665"/>
                    <a:pt x="5523" y="5585"/>
                  </a:cubicBezTo>
                  <a:cubicBezTo>
                    <a:pt x="5497" y="5519"/>
                    <a:pt x="5441" y="5482"/>
                    <a:pt x="5381" y="5482"/>
                  </a:cubicBezTo>
                  <a:close/>
                  <a:moveTo>
                    <a:pt x="6584" y="5493"/>
                  </a:moveTo>
                  <a:cubicBezTo>
                    <a:pt x="6565" y="5493"/>
                    <a:pt x="6547" y="5497"/>
                    <a:pt x="6531" y="5505"/>
                  </a:cubicBezTo>
                  <a:cubicBezTo>
                    <a:pt x="6460" y="5531"/>
                    <a:pt x="6415" y="5656"/>
                    <a:pt x="6433" y="5728"/>
                  </a:cubicBezTo>
                  <a:cubicBezTo>
                    <a:pt x="6455" y="5786"/>
                    <a:pt x="6543" y="5833"/>
                    <a:pt x="6618" y="5833"/>
                  </a:cubicBezTo>
                  <a:cubicBezTo>
                    <a:pt x="6635" y="5833"/>
                    <a:pt x="6651" y="5831"/>
                    <a:pt x="6665" y="5826"/>
                  </a:cubicBezTo>
                  <a:cubicBezTo>
                    <a:pt x="6736" y="5799"/>
                    <a:pt x="6790" y="5665"/>
                    <a:pt x="6763" y="5594"/>
                  </a:cubicBezTo>
                  <a:cubicBezTo>
                    <a:pt x="6735" y="5538"/>
                    <a:pt x="6653" y="5493"/>
                    <a:pt x="6584" y="5493"/>
                  </a:cubicBezTo>
                  <a:close/>
                  <a:moveTo>
                    <a:pt x="7820" y="5506"/>
                  </a:moveTo>
                  <a:cubicBezTo>
                    <a:pt x="7800" y="5506"/>
                    <a:pt x="7778" y="5510"/>
                    <a:pt x="7753" y="5522"/>
                  </a:cubicBezTo>
                  <a:cubicBezTo>
                    <a:pt x="7709" y="5540"/>
                    <a:pt x="7673" y="5576"/>
                    <a:pt x="7655" y="5612"/>
                  </a:cubicBezTo>
                  <a:cubicBezTo>
                    <a:pt x="7637" y="5647"/>
                    <a:pt x="7637" y="5692"/>
                    <a:pt x="7655" y="5745"/>
                  </a:cubicBezTo>
                  <a:cubicBezTo>
                    <a:pt x="7673" y="5799"/>
                    <a:pt x="7709" y="5835"/>
                    <a:pt x="7744" y="5852"/>
                  </a:cubicBezTo>
                  <a:cubicBezTo>
                    <a:pt x="7764" y="5862"/>
                    <a:pt x="7789" y="5869"/>
                    <a:pt x="7815" y="5869"/>
                  </a:cubicBezTo>
                  <a:cubicBezTo>
                    <a:pt x="7836" y="5869"/>
                    <a:pt x="7858" y="5865"/>
                    <a:pt x="7878" y="5852"/>
                  </a:cubicBezTo>
                  <a:cubicBezTo>
                    <a:pt x="7932" y="5835"/>
                    <a:pt x="7967" y="5799"/>
                    <a:pt x="7985" y="5754"/>
                  </a:cubicBezTo>
                  <a:cubicBezTo>
                    <a:pt x="7994" y="5719"/>
                    <a:pt x="8030" y="5665"/>
                    <a:pt x="7976" y="5629"/>
                  </a:cubicBezTo>
                  <a:cubicBezTo>
                    <a:pt x="7985" y="5567"/>
                    <a:pt x="7932" y="5531"/>
                    <a:pt x="7887" y="5522"/>
                  </a:cubicBezTo>
                  <a:cubicBezTo>
                    <a:pt x="7868" y="5513"/>
                    <a:pt x="7845" y="5506"/>
                    <a:pt x="7820" y="5506"/>
                  </a:cubicBezTo>
                  <a:close/>
                  <a:moveTo>
                    <a:pt x="960" y="5677"/>
                  </a:moveTo>
                  <a:cubicBezTo>
                    <a:pt x="946" y="5677"/>
                    <a:pt x="933" y="5679"/>
                    <a:pt x="920" y="5683"/>
                  </a:cubicBezTo>
                  <a:cubicBezTo>
                    <a:pt x="866" y="5710"/>
                    <a:pt x="831" y="5781"/>
                    <a:pt x="857" y="5835"/>
                  </a:cubicBezTo>
                  <a:cubicBezTo>
                    <a:pt x="878" y="5876"/>
                    <a:pt x="919" y="5906"/>
                    <a:pt x="966" y="5906"/>
                  </a:cubicBezTo>
                  <a:cubicBezTo>
                    <a:pt x="980" y="5906"/>
                    <a:pt x="994" y="5903"/>
                    <a:pt x="1009" y="5897"/>
                  </a:cubicBezTo>
                  <a:cubicBezTo>
                    <a:pt x="1063" y="5879"/>
                    <a:pt x="1098" y="5808"/>
                    <a:pt x="1072" y="5745"/>
                  </a:cubicBezTo>
                  <a:cubicBezTo>
                    <a:pt x="1057" y="5703"/>
                    <a:pt x="1010" y="5677"/>
                    <a:pt x="960" y="5677"/>
                  </a:cubicBezTo>
                  <a:close/>
                  <a:moveTo>
                    <a:pt x="9041" y="5538"/>
                  </a:moveTo>
                  <a:cubicBezTo>
                    <a:pt x="9021" y="5538"/>
                    <a:pt x="9002" y="5542"/>
                    <a:pt x="8984" y="5549"/>
                  </a:cubicBezTo>
                  <a:cubicBezTo>
                    <a:pt x="8895" y="5576"/>
                    <a:pt x="8833" y="5710"/>
                    <a:pt x="8869" y="5799"/>
                  </a:cubicBezTo>
                  <a:cubicBezTo>
                    <a:pt x="8897" y="5863"/>
                    <a:pt x="8983" y="5916"/>
                    <a:pt x="9062" y="5916"/>
                  </a:cubicBezTo>
                  <a:cubicBezTo>
                    <a:pt x="9082" y="5916"/>
                    <a:pt x="9101" y="5913"/>
                    <a:pt x="9118" y="5906"/>
                  </a:cubicBezTo>
                  <a:cubicBezTo>
                    <a:pt x="9208" y="5879"/>
                    <a:pt x="9261" y="5737"/>
                    <a:pt x="9225" y="5656"/>
                  </a:cubicBezTo>
                  <a:cubicBezTo>
                    <a:pt x="9197" y="5586"/>
                    <a:pt x="9114" y="5538"/>
                    <a:pt x="9041" y="5538"/>
                  </a:cubicBezTo>
                  <a:close/>
                  <a:moveTo>
                    <a:pt x="2196" y="5695"/>
                  </a:moveTo>
                  <a:cubicBezTo>
                    <a:pt x="2182" y="5695"/>
                    <a:pt x="2167" y="5697"/>
                    <a:pt x="2151" y="5701"/>
                  </a:cubicBezTo>
                  <a:cubicBezTo>
                    <a:pt x="2080" y="5728"/>
                    <a:pt x="2044" y="5790"/>
                    <a:pt x="2080" y="5861"/>
                  </a:cubicBezTo>
                  <a:cubicBezTo>
                    <a:pt x="2105" y="5912"/>
                    <a:pt x="2130" y="5936"/>
                    <a:pt x="2171" y="5936"/>
                  </a:cubicBezTo>
                  <a:cubicBezTo>
                    <a:pt x="2188" y="5936"/>
                    <a:pt x="2208" y="5932"/>
                    <a:pt x="2231" y="5924"/>
                  </a:cubicBezTo>
                  <a:cubicBezTo>
                    <a:pt x="2303" y="5897"/>
                    <a:pt x="2329" y="5852"/>
                    <a:pt x="2294" y="5781"/>
                  </a:cubicBezTo>
                  <a:cubicBezTo>
                    <a:pt x="2273" y="5719"/>
                    <a:pt x="2242" y="5695"/>
                    <a:pt x="2196" y="5695"/>
                  </a:cubicBezTo>
                  <a:close/>
                  <a:moveTo>
                    <a:pt x="10282" y="5550"/>
                  </a:moveTo>
                  <a:cubicBezTo>
                    <a:pt x="10255" y="5550"/>
                    <a:pt x="10228" y="5556"/>
                    <a:pt x="10198" y="5567"/>
                  </a:cubicBezTo>
                  <a:cubicBezTo>
                    <a:pt x="10091" y="5612"/>
                    <a:pt x="10046" y="5710"/>
                    <a:pt x="10091" y="5817"/>
                  </a:cubicBezTo>
                  <a:cubicBezTo>
                    <a:pt x="10124" y="5904"/>
                    <a:pt x="10188" y="5946"/>
                    <a:pt x="10264" y="5946"/>
                  </a:cubicBezTo>
                  <a:cubicBezTo>
                    <a:pt x="10288" y="5946"/>
                    <a:pt x="10314" y="5942"/>
                    <a:pt x="10340" y="5933"/>
                  </a:cubicBezTo>
                  <a:cubicBezTo>
                    <a:pt x="10394" y="5906"/>
                    <a:pt x="10430" y="5879"/>
                    <a:pt x="10456" y="5826"/>
                  </a:cubicBezTo>
                  <a:cubicBezTo>
                    <a:pt x="10474" y="5772"/>
                    <a:pt x="10474" y="5728"/>
                    <a:pt x="10456" y="5683"/>
                  </a:cubicBezTo>
                  <a:cubicBezTo>
                    <a:pt x="10417" y="5597"/>
                    <a:pt x="10357" y="5550"/>
                    <a:pt x="10282" y="5550"/>
                  </a:cubicBezTo>
                  <a:close/>
                  <a:moveTo>
                    <a:pt x="3430" y="5692"/>
                  </a:moveTo>
                  <a:cubicBezTo>
                    <a:pt x="3414" y="5692"/>
                    <a:pt x="3398" y="5695"/>
                    <a:pt x="3382" y="5701"/>
                  </a:cubicBezTo>
                  <a:cubicBezTo>
                    <a:pt x="3302" y="5728"/>
                    <a:pt x="3275" y="5799"/>
                    <a:pt x="3293" y="5870"/>
                  </a:cubicBezTo>
                  <a:cubicBezTo>
                    <a:pt x="3314" y="5933"/>
                    <a:pt x="3367" y="5968"/>
                    <a:pt x="3423" y="5968"/>
                  </a:cubicBezTo>
                  <a:cubicBezTo>
                    <a:pt x="3439" y="5968"/>
                    <a:pt x="3455" y="5965"/>
                    <a:pt x="3471" y="5960"/>
                  </a:cubicBezTo>
                  <a:cubicBezTo>
                    <a:pt x="3552" y="5933"/>
                    <a:pt x="3587" y="5861"/>
                    <a:pt x="3552" y="5790"/>
                  </a:cubicBezTo>
                  <a:cubicBezTo>
                    <a:pt x="3538" y="5728"/>
                    <a:pt x="3486" y="5692"/>
                    <a:pt x="3430" y="5692"/>
                  </a:cubicBezTo>
                  <a:close/>
                  <a:moveTo>
                    <a:pt x="11522" y="5557"/>
                  </a:moveTo>
                  <a:cubicBezTo>
                    <a:pt x="11482" y="5557"/>
                    <a:pt x="11439" y="5562"/>
                    <a:pt x="11429" y="5567"/>
                  </a:cubicBezTo>
                  <a:cubicBezTo>
                    <a:pt x="11375" y="5594"/>
                    <a:pt x="11340" y="5638"/>
                    <a:pt x="11322" y="5683"/>
                  </a:cubicBezTo>
                  <a:cubicBezTo>
                    <a:pt x="11295" y="5737"/>
                    <a:pt x="11295" y="5790"/>
                    <a:pt x="11313" y="5852"/>
                  </a:cubicBezTo>
                  <a:cubicBezTo>
                    <a:pt x="11340" y="5897"/>
                    <a:pt x="11384" y="5933"/>
                    <a:pt x="11438" y="5960"/>
                  </a:cubicBezTo>
                  <a:cubicBezTo>
                    <a:pt x="11445" y="5967"/>
                    <a:pt x="11470" y="5970"/>
                    <a:pt x="11499" y="5970"/>
                  </a:cubicBezTo>
                  <a:cubicBezTo>
                    <a:pt x="11538" y="5970"/>
                    <a:pt x="11583" y="5965"/>
                    <a:pt x="11598" y="5960"/>
                  </a:cubicBezTo>
                  <a:cubicBezTo>
                    <a:pt x="11652" y="5933"/>
                    <a:pt x="11688" y="5888"/>
                    <a:pt x="11705" y="5844"/>
                  </a:cubicBezTo>
                  <a:cubicBezTo>
                    <a:pt x="11723" y="5799"/>
                    <a:pt x="11732" y="5737"/>
                    <a:pt x="11705" y="5683"/>
                  </a:cubicBezTo>
                  <a:cubicBezTo>
                    <a:pt x="11679" y="5629"/>
                    <a:pt x="11634" y="5603"/>
                    <a:pt x="11589" y="5567"/>
                  </a:cubicBezTo>
                  <a:cubicBezTo>
                    <a:pt x="11578" y="5559"/>
                    <a:pt x="11551" y="5557"/>
                    <a:pt x="11522" y="5557"/>
                  </a:cubicBezTo>
                  <a:close/>
                  <a:moveTo>
                    <a:pt x="12732" y="5572"/>
                  </a:moveTo>
                  <a:cubicBezTo>
                    <a:pt x="12708" y="5572"/>
                    <a:pt x="12684" y="5577"/>
                    <a:pt x="12660" y="5585"/>
                  </a:cubicBezTo>
                  <a:cubicBezTo>
                    <a:pt x="12598" y="5612"/>
                    <a:pt x="12562" y="5647"/>
                    <a:pt x="12535" y="5710"/>
                  </a:cubicBezTo>
                  <a:cubicBezTo>
                    <a:pt x="12517" y="5763"/>
                    <a:pt x="12499" y="5817"/>
                    <a:pt x="12535" y="5870"/>
                  </a:cubicBezTo>
                  <a:cubicBezTo>
                    <a:pt x="12553" y="5933"/>
                    <a:pt x="12589" y="5960"/>
                    <a:pt x="12651" y="5986"/>
                  </a:cubicBezTo>
                  <a:cubicBezTo>
                    <a:pt x="12680" y="5996"/>
                    <a:pt x="12707" y="6003"/>
                    <a:pt x="12735" y="6003"/>
                  </a:cubicBezTo>
                  <a:cubicBezTo>
                    <a:pt x="12759" y="6003"/>
                    <a:pt x="12783" y="5998"/>
                    <a:pt x="12812" y="5986"/>
                  </a:cubicBezTo>
                  <a:cubicBezTo>
                    <a:pt x="12865" y="5968"/>
                    <a:pt x="12910" y="5924"/>
                    <a:pt x="12928" y="5870"/>
                  </a:cubicBezTo>
                  <a:cubicBezTo>
                    <a:pt x="12954" y="5817"/>
                    <a:pt x="12954" y="5763"/>
                    <a:pt x="12928" y="5710"/>
                  </a:cubicBezTo>
                  <a:cubicBezTo>
                    <a:pt x="12910" y="5647"/>
                    <a:pt x="12874" y="5612"/>
                    <a:pt x="12821" y="5594"/>
                  </a:cubicBezTo>
                  <a:cubicBezTo>
                    <a:pt x="12791" y="5579"/>
                    <a:pt x="12762" y="5572"/>
                    <a:pt x="12732" y="5572"/>
                  </a:cubicBezTo>
                  <a:close/>
                  <a:moveTo>
                    <a:pt x="4595" y="5719"/>
                  </a:moveTo>
                  <a:cubicBezTo>
                    <a:pt x="4569" y="5754"/>
                    <a:pt x="4524" y="5772"/>
                    <a:pt x="4515" y="5808"/>
                  </a:cubicBezTo>
                  <a:cubicBezTo>
                    <a:pt x="4506" y="5844"/>
                    <a:pt x="4497" y="5888"/>
                    <a:pt x="4515" y="5933"/>
                  </a:cubicBezTo>
                  <a:cubicBezTo>
                    <a:pt x="4533" y="5968"/>
                    <a:pt x="4569" y="5995"/>
                    <a:pt x="4595" y="6013"/>
                  </a:cubicBezTo>
                  <a:cubicBezTo>
                    <a:pt x="4607" y="6021"/>
                    <a:pt x="4621" y="6023"/>
                    <a:pt x="4637" y="6023"/>
                  </a:cubicBezTo>
                  <a:cubicBezTo>
                    <a:pt x="4660" y="6023"/>
                    <a:pt x="4686" y="6018"/>
                    <a:pt x="4711" y="6013"/>
                  </a:cubicBezTo>
                  <a:cubicBezTo>
                    <a:pt x="4756" y="6013"/>
                    <a:pt x="4774" y="5960"/>
                    <a:pt x="4801" y="5933"/>
                  </a:cubicBezTo>
                  <a:cubicBezTo>
                    <a:pt x="4818" y="5906"/>
                    <a:pt x="4809" y="5852"/>
                    <a:pt x="4801" y="5817"/>
                  </a:cubicBezTo>
                  <a:cubicBezTo>
                    <a:pt x="4783" y="5781"/>
                    <a:pt x="4756" y="5745"/>
                    <a:pt x="4720" y="5737"/>
                  </a:cubicBezTo>
                  <a:cubicBezTo>
                    <a:pt x="4685" y="5719"/>
                    <a:pt x="4640" y="5728"/>
                    <a:pt x="4595" y="5719"/>
                  </a:cubicBezTo>
                  <a:close/>
                  <a:moveTo>
                    <a:pt x="13909" y="5603"/>
                  </a:moveTo>
                  <a:cubicBezTo>
                    <a:pt x="13864" y="5621"/>
                    <a:pt x="13811" y="5629"/>
                    <a:pt x="13793" y="5656"/>
                  </a:cubicBezTo>
                  <a:cubicBezTo>
                    <a:pt x="13730" y="5737"/>
                    <a:pt x="13713" y="5817"/>
                    <a:pt x="13748" y="5888"/>
                  </a:cubicBezTo>
                  <a:cubicBezTo>
                    <a:pt x="13766" y="5915"/>
                    <a:pt x="13784" y="5951"/>
                    <a:pt x="13802" y="5977"/>
                  </a:cubicBezTo>
                  <a:cubicBezTo>
                    <a:pt x="13820" y="5995"/>
                    <a:pt x="13927" y="6040"/>
                    <a:pt x="13954" y="6040"/>
                  </a:cubicBezTo>
                  <a:cubicBezTo>
                    <a:pt x="13962" y="6040"/>
                    <a:pt x="13971" y="6031"/>
                    <a:pt x="13971" y="6022"/>
                  </a:cubicBezTo>
                  <a:cubicBezTo>
                    <a:pt x="13980" y="6004"/>
                    <a:pt x="13980" y="5986"/>
                    <a:pt x="13980" y="5977"/>
                  </a:cubicBezTo>
                  <a:cubicBezTo>
                    <a:pt x="13954" y="5915"/>
                    <a:pt x="13962" y="5852"/>
                    <a:pt x="13945" y="5799"/>
                  </a:cubicBezTo>
                  <a:cubicBezTo>
                    <a:pt x="13936" y="5737"/>
                    <a:pt x="13918" y="5683"/>
                    <a:pt x="13918" y="5621"/>
                  </a:cubicBezTo>
                  <a:cubicBezTo>
                    <a:pt x="13918" y="5612"/>
                    <a:pt x="13909" y="5603"/>
                    <a:pt x="13909" y="5603"/>
                  </a:cubicBezTo>
                  <a:close/>
                  <a:moveTo>
                    <a:pt x="5892" y="5736"/>
                  </a:moveTo>
                  <a:cubicBezTo>
                    <a:pt x="5869" y="5736"/>
                    <a:pt x="5845" y="5743"/>
                    <a:pt x="5818" y="5754"/>
                  </a:cubicBezTo>
                  <a:cubicBezTo>
                    <a:pt x="5782" y="5763"/>
                    <a:pt x="5755" y="5790"/>
                    <a:pt x="5728" y="5826"/>
                  </a:cubicBezTo>
                  <a:cubicBezTo>
                    <a:pt x="5710" y="5870"/>
                    <a:pt x="5710" y="5915"/>
                    <a:pt x="5737" y="5960"/>
                  </a:cubicBezTo>
                  <a:cubicBezTo>
                    <a:pt x="5737" y="6004"/>
                    <a:pt x="5773" y="6022"/>
                    <a:pt x="5818" y="6040"/>
                  </a:cubicBezTo>
                  <a:cubicBezTo>
                    <a:pt x="5838" y="6052"/>
                    <a:pt x="5856" y="6057"/>
                    <a:pt x="5874" y="6057"/>
                  </a:cubicBezTo>
                  <a:cubicBezTo>
                    <a:pt x="5896" y="6057"/>
                    <a:pt x="5918" y="6050"/>
                    <a:pt x="5942" y="6040"/>
                  </a:cubicBezTo>
                  <a:cubicBezTo>
                    <a:pt x="5987" y="6022"/>
                    <a:pt x="6005" y="5995"/>
                    <a:pt x="6023" y="5960"/>
                  </a:cubicBezTo>
                  <a:cubicBezTo>
                    <a:pt x="6041" y="5915"/>
                    <a:pt x="6041" y="5879"/>
                    <a:pt x="6023" y="5835"/>
                  </a:cubicBezTo>
                  <a:cubicBezTo>
                    <a:pt x="6005" y="5799"/>
                    <a:pt x="5987" y="5763"/>
                    <a:pt x="5933" y="5745"/>
                  </a:cubicBezTo>
                  <a:cubicBezTo>
                    <a:pt x="5920" y="5739"/>
                    <a:pt x="5906" y="5736"/>
                    <a:pt x="5892" y="5736"/>
                  </a:cubicBezTo>
                  <a:close/>
                  <a:moveTo>
                    <a:pt x="7095" y="5743"/>
                  </a:moveTo>
                  <a:cubicBezTo>
                    <a:pt x="7076" y="5743"/>
                    <a:pt x="7057" y="5747"/>
                    <a:pt x="7040" y="5754"/>
                  </a:cubicBezTo>
                  <a:cubicBezTo>
                    <a:pt x="6950" y="5790"/>
                    <a:pt x="6906" y="5888"/>
                    <a:pt x="6933" y="5977"/>
                  </a:cubicBezTo>
                  <a:cubicBezTo>
                    <a:pt x="6961" y="6049"/>
                    <a:pt x="7036" y="6092"/>
                    <a:pt x="7111" y="6092"/>
                  </a:cubicBezTo>
                  <a:cubicBezTo>
                    <a:pt x="7129" y="6092"/>
                    <a:pt x="7147" y="6090"/>
                    <a:pt x="7165" y="6084"/>
                  </a:cubicBezTo>
                  <a:cubicBezTo>
                    <a:pt x="7254" y="6049"/>
                    <a:pt x="7298" y="5942"/>
                    <a:pt x="7263" y="5852"/>
                  </a:cubicBezTo>
                  <a:cubicBezTo>
                    <a:pt x="7235" y="5790"/>
                    <a:pt x="7163" y="5743"/>
                    <a:pt x="7095" y="5743"/>
                  </a:cubicBezTo>
                  <a:close/>
                  <a:moveTo>
                    <a:pt x="8344" y="5760"/>
                  </a:moveTo>
                  <a:cubicBezTo>
                    <a:pt x="8316" y="5760"/>
                    <a:pt x="8286" y="5767"/>
                    <a:pt x="8253" y="5781"/>
                  </a:cubicBezTo>
                  <a:cubicBezTo>
                    <a:pt x="8146" y="5826"/>
                    <a:pt x="8119" y="5897"/>
                    <a:pt x="8164" y="6013"/>
                  </a:cubicBezTo>
                  <a:cubicBezTo>
                    <a:pt x="8195" y="6087"/>
                    <a:pt x="8238" y="6123"/>
                    <a:pt x="8298" y="6123"/>
                  </a:cubicBezTo>
                  <a:cubicBezTo>
                    <a:pt x="8324" y="6123"/>
                    <a:pt x="8354" y="6116"/>
                    <a:pt x="8387" y="6102"/>
                  </a:cubicBezTo>
                  <a:cubicBezTo>
                    <a:pt x="8494" y="6058"/>
                    <a:pt x="8530" y="5986"/>
                    <a:pt x="8485" y="5870"/>
                  </a:cubicBezTo>
                  <a:cubicBezTo>
                    <a:pt x="8454" y="5796"/>
                    <a:pt x="8406" y="5760"/>
                    <a:pt x="8344" y="5760"/>
                  </a:cubicBezTo>
                  <a:close/>
                  <a:moveTo>
                    <a:pt x="259" y="5924"/>
                  </a:moveTo>
                  <a:cubicBezTo>
                    <a:pt x="242" y="5924"/>
                    <a:pt x="222" y="5929"/>
                    <a:pt x="197" y="5942"/>
                  </a:cubicBezTo>
                  <a:cubicBezTo>
                    <a:pt x="135" y="5968"/>
                    <a:pt x="126" y="5995"/>
                    <a:pt x="162" y="6067"/>
                  </a:cubicBezTo>
                  <a:cubicBezTo>
                    <a:pt x="173" y="6107"/>
                    <a:pt x="193" y="6125"/>
                    <a:pt x="225" y="6125"/>
                  </a:cubicBezTo>
                  <a:cubicBezTo>
                    <a:pt x="241" y="6125"/>
                    <a:pt x="262" y="6120"/>
                    <a:pt x="286" y="6111"/>
                  </a:cubicBezTo>
                  <a:cubicBezTo>
                    <a:pt x="349" y="6084"/>
                    <a:pt x="358" y="6049"/>
                    <a:pt x="331" y="5986"/>
                  </a:cubicBezTo>
                  <a:cubicBezTo>
                    <a:pt x="313" y="5945"/>
                    <a:pt x="292" y="5924"/>
                    <a:pt x="259" y="5924"/>
                  </a:cubicBezTo>
                  <a:close/>
                  <a:moveTo>
                    <a:pt x="9528" y="5771"/>
                  </a:moveTo>
                  <a:cubicBezTo>
                    <a:pt x="9509" y="5771"/>
                    <a:pt x="9491" y="5774"/>
                    <a:pt x="9475" y="5781"/>
                  </a:cubicBezTo>
                  <a:cubicBezTo>
                    <a:pt x="9386" y="5817"/>
                    <a:pt x="9323" y="5951"/>
                    <a:pt x="9368" y="6040"/>
                  </a:cubicBezTo>
                  <a:cubicBezTo>
                    <a:pt x="9390" y="6106"/>
                    <a:pt x="9485" y="6154"/>
                    <a:pt x="9562" y="6154"/>
                  </a:cubicBezTo>
                  <a:cubicBezTo>
                    <a:pt x="9579" y="6154"/>
                    <a:pt x="9595" y="6152"/>
                    <a:pt x="9609" y="6147"/>
                  </a:cubicBezTo>
                  <a:cubicBezTo>
                    <a:pt x="9707" y="6111"/>
                    <a:pt x="9761" y="5977"/>
                    <a:pt x="9725" y="5888"/>
                  </a:cubicBezTo>
                  <a:cubicBezTo>
                    <a:pt x="9696" y="5824"/>
                    <a:pt x="9605" y="5771"/>
                    <a:pt x="9528" y="5771"/>
                  </a:cubicBezTo>
                  <a:close/>
                  <a:moveTo>
                    <a:pt x="1464" y="5933"/>
                  </a:moveTo>
                  <a:cubicBezTo>
                    <a:pt x="1449" y="5933"/>
                    <a:pt x="1434" y="5935"/>
                    <a:pt x="1419" y="5942"/>
                  </a:cubicBezTo>
                  <a:cubicBezTo>
                    <a:pt x="1366" y="5960"/>
                    <a:pt x="1339" y="6031"/>
                    <a:pt x="1357" y="6093"/>
                  </a:cubicBezTo>
                  <a:cubicBezTo>
                    <a:pt x="1378" y="6136"/>
                    <a:pt x="1427" y="6161"/>
                    <a:pt x="1473" y="6161"/>
                  </a:cubicBezTo>
                  <a:cubicBezTo>
                    <a:pt x="1486" y="6161"/>
                    <a:pt x="1497" y="6160"/>
                    <a:pt x="1509" y="6156"/>
                  </a:cubicBezTo>
                  <a:cubicBezTo>
                    <a:pt x="1562" y="6129"/>
                    <a:pt x="1598" y="6058"/>
                    <a:pt x="1571" y="6004"/>
                  </a:cubicBezTo>
                  <a:cubicBezTo>
                    <a:pt x="1557" y="5963"/>
                    <a:pt x="1512" y="5933"/>
                    <a:pt x="1464" y="5933"/>
                  </a:cubicBezTo>
                  <a:close/>
                  <a:moveTo>
                    <a:pt x="10776" y="5791"/>
                  </a:moveTo>
                  <a:cubicBezTo>
                    <a:pt x="10751" y="5791"/>
                    <a:pt x="10725" y="5796"/>
                    <a:pt x="10697" y="5808"/>
                  </a:cubicBezTo>
                  <a:cubicBezTo>
                    <a:pt x="10581" y="5852"/>
                    <a:pt x="10546" y="5942"/>
                    <a:pt x="10581" y="6049"/>
                  </a:cubicBezTo>
                  <a:cubicBezTo>
                    <a:pt x="10599" y="6102"/>
                    <a:pt x="10626" y="6147"/>
                    <a:pt x="10688" y="6174"/>
                  </a:cubicBezTo>
                  <a:cubicBezTo>
                    <a:pt x="10711" y="6183"/>
                    <a:pt x="10733" y="6189"/>
                    <a:pt x="10756" y="6189"/>
                  </a:cubicBezTo>
                  <a:cubicBezTo>
                    <a:pt x="10780" y="6189"/>
                    <a:pt x="10804" y="6183"/>
                    <a:pt x="10831" y="6165"/>
                  </a:cubicBezTo>
                  <a:cubicBezTo>
                    <a:pt x="10885" y="6156"/>
                    <a:pt x="10929" y="6120"/>
                    <a:pt x="10947" y="6067"/>
                  </a:cubicBezTo>
                  <a:cubicBezTo>
                    <a:pt x="10965" y="6013"/>
                    <a:pt x="10965" y="5968"/>
                    <a:pt x="10947" y="5924"/>
                  </a:cubicBezTo>
                  <a:cubicBezTo>
                    <a:pt x="10907" y="5838"/>
                    <a:pt x="10848" y="5791"/>
                    <a:pt x="10776" y="5791"/>
                  </a:cubicBezTo>
                  <a:close/>
                  <a:moveTo>
                    <a:pt x="2671" y="5938"/>
                  </a:moveTo>
                  <a:cubicBezTo>
                    <a:pt x="2661" y="5938"/>
                    <a:pt x="2651" y="5939"/>
                    <a:pt x="2642" y="5942"/>
                  </a:cubicBezTo>
                  <a:cubicBezTo>
                    <a:pt x="2579" y="5968"/>
                    <a:pt x="2535" y="6058"/>
                    <a:pt x="2561" y="6120"/>
                  </a:cubicBezTo>
                  <a:cubicBezTo>
                    <a:pt x="2583" y="6172"/>
                    <a:pt x="2648" y="6205"/>
                    <a:pt x="2705" y="6205"/>
                  </a:cubicBezTo>
                  <a:cubicBezTo>
                    <a:pt x="2717" y="6205"/>
                    <a:pt x="2729" y="6204"/>
                    <a:pt x="2740" y="6200"/>
                  </a:cubicBezTo>
                  <a:cubicBezTo>
                    <a:pt x="2793" y="6174"/>
                    <a:pt x="2838" y="6084"/>
                    <a:pt x="2820" y="6031"/>
                  </a:cubicBezTo>
                  <a:cubicBezTo>
                    <a:pt x="2797" y="5978"/>
                    <a:pt x="2730" y="5938"/>
                    <a:pt x="2671" y="5938"/>
                  </a:cubicBezTo>
                  <a:close/>
                  <a:moveTo>
                    <a:pt x="3924" y="5953"/>
                  </a:moveTo>
                  <a:cubicBezTo>
                    <a:pt x="3904" y="5953"/>
                    <a:pt x="3881" y="5958"/>
                    <a:pt x="3855" y="5968"/>
                  </a:cubicBezTo>
                  <a:cubicBezTo>
                    <a:pt x="3775" y="6004"/>
                    <a:pt x="3748" y="6058"/>
                    <a:pt x="3784" y="6147"/>
                  </a:cubicBezTo>
                  <a:cubicBezTo>
                    <a:pt x="3809" y="6204"/>
                    <a:pt x="3847" y="6234"/>
                    <a:pt x="3896" y="6234"/>
                  </a:cubicBezTo>
                  <a:cubicBezTo>
                    <a:pt x="3917" y="6234"/>
                    <a:pt x="3939" y="6229"/>
                    <a:pt x="3962" y="6218"/>
                  </a:cubicBezTo>
                  <a:cubicBezTo>
                    <a:pt x="4042" y="6183"/>
                    <a:pt x="4069" y="6129"/>
                    <a:pt x="4033" y="6040"/>
                  </a:cubicBezTo>
                  <a:cubicBezTo>
                    <a:pt x="4008" y="5983"/>
                    <a:pt x="3974" y="5953"/>
                    <a:pt x="3924" y="5953"/>
                  </a:cubicBezTo>
                  <a:close/>
                  <a:moveTo>
                    <a:pt x="12011" y="5820"/>
                  </a:moveTo>
                  <a:cubicBezTo>
                    <a:pt x="11979" y="5820"/>
                    <a:pt x="11946" y="5826"/>
                    <a:pt x="11911" y="5826"/>
                  </a:cubicBezTo>
                  <a:cubicBezTo>
                    <a:pt x="11875" y="5861"/>
                    <a:pt x="11821" y="5888"/>
                    <a:pt x="11804" y="5942"/>
                  </a:cubicBezTo>
                  <a:cubicBezTo>
                    <a:pt x="11777" y="5995"/>
                    <a:pt x="11786" y="6049"/>
                    <a:pt x="11795" y="6102"/>
                  </a:cubicBezTo>
                  <a:cubicBezTo>
                    <a:pt x="11812" y="6156"/>
                    <a:pt x="11857" y="6191"/>
                    <a:pt x="11902" y="6218"/>
                  </a:cubicBezTo>
                  <a:cubicBezTo>
                    <a:pt x="11928" y="6232"/>
                    <a:pt x="11957" y="6236"/>
                    <a:pt x="11986" y="6236"/>
                  </a:cubicBezTo>
                  <a:cubicBezTo>
                    <a:pt x="12015" y="6236"/>
                    <a:pt x="12044" y="6232"/>
                    <a:pt x="12071" y="6227"/>
                  </a:cubicBezTo>
                  <a:cubicBezTo>
                    <a:pt x="12098" y="6218"/>
                    <a:pt x="12178" y="6138"/>
                    <a:pt x="12187" y="6111"/>
                  </a:cubicBezTo>
                  <a:cubicBezTo>
                    <a:pt x="12214" y="6058"/>
                    <a:pt x="12205" y="6004"/>
                    <a:pt x="12187" y="5951"/>
                  </a:cubicBezTo>
                  <a:cubicBezTo>
                    <a:pt x="12178" y="5906"/>
                    <a:pt x="12134" y="5861"/>
                    <a:pt x="12080" y="5835"/>
                  </a:cubicBezTo>
                  <a:cubicBezTo>
                    <a:pt x="12057" y="5823"/>
                    <a:pt x="12034" y="5820"/>
                    <a:pt x="12011" y="5820"/>
                  </a:cubicBezTo>
                  <a:close/>
                  <a:moveTo>
                    <a:pt x="13214" y="5836"/>
                  </a:moveTo>
                  <a:cubicBezTo>
                    <a:pt x="13190" y="5836"/>
                    <a:pt x="13166" y="5840"/>
                    <a:pt x="13142" y="5852"/>
                  </a:cubicBezTo>
                  <a:cubicBezTo>
                    <a:pt x="13026" y="5897"/>
                    <a:pt x="12972" y="6013"/>
                    <a:pt x="13017" y="6120"/>
                  </a:cubicBezTo>
                  <a:cubicBezTo>
                    <a:pt x="13035" y="6183"/>
                    <a:pt x="13070" y="6218"/>
                    <a:pt x="13133" y="6245"/>
                  </a:cubicBezTo>
                  <a:cubicBezTo>
                    <a:pt x="13166" y="6256"/>
                    <a:pt x="13199" y="6264"/>
                    <a:pt x="13232" y="6264"/>
                  </a:cubicBezTo>
                  <a:cubicBezTo>
                    <a:pt x="13252" y="6264"/>
                    <a:pt x="13273" y="6261"/>
                    <a:pt x="13293" y="6254"/>
                  </a:cubicBezTo>
                  <a:cubicBezTo>
                    <a:pt x="13409" y="6200"/>
                    <a:pt x="13463" y="6084"/>
                    <a:pt x="13409" y="5968"/>
                  </a:cubicBezTo>
                  <a:cubicBezTo>
                    <a:pt x="13400" y="5915"/>
                    <a:pt x="13356" y="5879"/>
                    <a:pt x="13302" y="5852"/>
                  </a:cubicBezTo>
                  <a:cubicBezTo>
                    <a:pt x="13273" y="5843"/>
                    <a:pt x="13244" y="5836"/>
                    <a:pt x="13214" y="5836"/>
                  </a:cubicBezTo>
                  <a:close/>
                  <a:moveTo>
                    <a:pt x="5137" y="5958"/>
                  </a:moveTo>
                  <a:cubicBezTo>
                    <a:pt x="5117" y="5958"/>
                    <a:pt x="5097" y="5962"/>
                    <a:pt x="5077" y="5968"/>
                  </a:cubicBezTo>
                  <a:cubicBezTo>
                    <a:pt x="4988" y="6004"/>
                    <a:pt x="4952" y="6093"/>
                    <a:pt x="4988" y="6174"/>
                  </a:cubicBezTo>
                  <a:cubicBezTo>
                    <a:pt x="5013" y="6237"/>
                    <a:pt x="5061" y="6273"/>
                    <a:pt x="5118" y="6273"/>
                  </a:cubicBezTo>
                  <a:cubicBezTo>
                    <a:pt x="5142" y="6273"/>
                    <a:pt x="5167" y="6267"/>
                    <a:pt x="5193" y="6254"/>
                  </a:cubicBezTo>
                  <a:cubicBezTo>
                    <a:pt x="5282" y="6218"/>
                    <a:pt x="5309" y="6138"/>
                    <a:pt x="5273" y="6049"/>
                  </a:cubicBezTo>
                  <a:cubicBezTo>
                    <a:pt x="5247" y="5989"/>
                    <a:pt x="5195" y="5958"/>
                    <a:pt x="5137" y="5958"/>
                  </a:cubicBezTo>
                  <a:close/>
                  <a:moveTo>
                    <a:pt x="6353" y="5971"/>
                  </a:moveTo>
                  <a:cubicBezTo>
                    <a:pt x="6330" y="5971"/>
                    <a:pt x="6308" y="5973"/>
                    <a:pt x="6290" y="5977"/>
                  </a:cubicBezTo>
                  <a:cubicBezTo>
                    <a:pt x="6255" y="5995"/>
                    <a:pt x="6219" y="6040"/>
                    <a:pt x="6201" y="6076"/>
                  </a:cubicBezTo>
                  <a:cubicBezTo>
                    <a:pt x="6183" y="6111"/>
                    <a:pt x="6183" y="6165"/>
                    <a:pt x="6201" y="6209"/>
                  </a:cubicBezTo>
                  <a:cubicBezTo>
                    <a:pt x="6210" y="6245"/>
                    <a:pt x="6255" y="6281"/>
                    <a:pt x="6290" y="6299"/>
                  </a:cubicBezTo>
                  <a:cubicBezTo>
                    <a:pt x="6305" y="6302"/>
                    <a:pt x="6320" y="6302"/>
                    <a:pt x="6335" y="6302"/>
                  </a:cubicBezTo>
                  <a:cubicBezTo>
                    <a:pt x="6365" y="6302"/>
                    <a:pt x="6394" y="6299"/>
                    <a:pt x="6424" y="6299"/>
                  </a:cubicBezTo>
                  <a:cubicBezTo>
                    <a:pt x="6451" y="6263"/>
                    <a:pt x="6496" y="6236"/>
                    <a:pt x="6513" y="6200"/>
                  </a:cubicBezTo>
                  <a:cubicBezTo>
                    <a:pt x="6522" y="6156"/>
                    <a:pt x="6522" y="6102"/>
                    <a:pt x="6504" y="6067"/>
                  </a:cubicBezTo>
                  <a:cubicBezTo>
                    <a:pt x="6496" y="6031"/>
                    <a:pt x="6451" y="5995"/>
                    <a:pt x="6415" y="5977"/>
                  </a:cubicBezTo>
                  <a:cubicBezTo>
                    <a:pt x="6397" y="5973"/>
                    <a:pt x="6375" y="5971"/>
                    <a:pt x="6353" y="5971"/>
                  </a:cubicBezTo>
                  <a:close/>
                  <a:moveTo>
                    <a:pt x="7574" y="6005"/>
                  </a:moveTo>
                  <a:cubicBezTo>
                    <a:pt x="7556" y="6005"/>
                    <a:pt x="7539" y="6008"/>
                    <a:pt x="7521" y="6013"/>
                  </a:cubicBezTo>
                  <a:cubicBezTo>
                    <a:pt x="7432" y="6049"/>
                    <a:pt x="7388" y="6156"/>
                    <a:pt x="7423" y="6245"/>
                  </a:cubicBezTo>
                  <a:cubicBezTo>
                    <a:pt x="7451" y="6313"/>
                    <a:pt x="7515" y="6355"/>
                    <a:pt x="7583" y="6355"/>
                  </a:cubicBezTo>
                  <a:cubicBezTo>
                    <a:pt x="7604" y="6355"/>
                    <a:pt x="7625" y="6352"/>
                    <a:pt x="7646" y="6343"/>
                  </a:cubicBezTo>
                  <a:cubicBezTo>
                    <a:pt x="7736" y="6307"/>
                    <a:pt x="7780" y="6200"/>
                    <a:pt x="7744" y="6120"/>
                  </a:cubicBezTo>
                  <a:cubicBezTo>
                    <a:pt x="7716" y="6048"/>
                    <a:pt x="7646" y="6005"/>
                    <a:pt x="7574" y="6005"/>
                  </a:cubicBezTo>
                  <a:close/>
                  <a:moveTo>
                    <a:pt x="735" y="6166"/>
                  </a:moveTo>
                  <a:cubicBezTo>
                    <a:pt x="721" y="6166"/>
                    <a:pt x="705" y="6169"/>
                    <a:pt x="688" y="6174"/>
                  </a:cubicBezTo>
                  <a:cubicBezTo>
                    <a:pt x="617" y="6209"/>
                    <a:pt x="608" y="6236"/>
                    <a:pt x="634" y="6307"/>
                  </a:cubicBezTo>
                  <a:cubicBezTo>
                    <a:pt x="653" y="6351"/>
                    <a:pt x="676" y="6373"/>
                    <a:pt x="710" y="6373"/>
                  </a:cubicBezTo>
                  <a:cubicBezTo>
                    <a:pt x="724" y="6373"/>
                    <a:pt x="741" y="6369"/>
                    <a:pt x="759" y="6361"/>
                  </a:cubicBezTo>
                  <a:cubicBezTo>
                    <a:pt x="822" y="6334"/>
                    <a:pt x="840" y="6299"/>
                    <a:pt x="813" y="6236"/>
                  </a:cubicBezTo>
                  <a:cubicBezTo>
                    <a:pt x="794" y="6185"/>
                    <a:pt x="770" y="6166"/>
                    <a:pt x="735" y="6166"/>
                  </a:cubicBezTo>
                  <a:close/>
                  <a:moveTo>
                    <a:pt x="8824" y="6021"/>
                  </a:moveTo>
                  <a:cubicBezTo>
                    <a:pt x="8804" y="6021"/>
                    <a:pt x="8782" y="6024"/>
                    <a:pt x="8760" y="6024"/>
                  </a:cubicBezTo>
                  <a:cubicBezTo>
                    <a:pt x="8752" y="6024"/>
                    <a:pt x="8743" y="6023"/>
                    <a:pt x="8735" y="6022"/>
                  </a:cubicBezTo>
                  <a:cubicBezTo>
                    <a:pt x="8708" y="6058"/>
                    <a:pt x="8663" y="6076"/>
                    <a:pt x="8637" y="6120"/>
                  </a:cubicBezTo>
                  <a:cubicBezTo>
                    <a:pt x="8610" y="6174"/>
                    <a:pt x="8637" y="6227"/>
                    <a:pt x="8628" y="6281"/>
                  </a:cubicBezTo>
                  <a:cubicBezTo>
                    <a:pt x="8654" y="6307"/>
                    <a:pt x="8690" y="6343"/>
                    <a:pt x="8717" y="6370"/>
                  </a:cubicBezTo>
                  <a:cubicBezTo>
                    <a:pt x="8737" y="6383"/>
                    <a:pt x="8756" y="6387"/>
                    <a:pt x="8776" y="6387"/>
                  </a:cubicBezTo>
                  <a:cubicBezTo>
                    <a:pt x="8797" y="6387"/>
                    <a:pt x="8817" y="6382"/>
                    <a:pt x="8837" y="6382"/>
                  </a:cubicBezTo>
                  <a:cubicBezTo>
                    <a:pt x="8848" y="6382"/>
                    <a:pt x="8858" y="6384"/>
                    <a:pt x="8869" y="6388"/>
                  </a:cubicBezTo>
                  <a:cubicBezTo>
                    <a:pt x="8904" y="6352"/>
                    <a:pt x="8949" y="6325"/>
                    <a:pt x="8976" y="6281"/>
                  </a:cubicBezTo>
                  <a:cubicBezTo>
                    <a:pt x="9002" y="6236"/>
                    <a:pt x="8993" y="6174"/>
                    <a:pt x="8984" y="6129"/>
                  </a:cubicBezTo>
                  <a:cubicBezTo>
                    <a:pt x="8967" y="6093"/>
                    <a:pt x="8922" y="6067"/>
                    <a:pt x="8886" y="6040"/>
                  </a:cubicBezTo>
                  <a:cubicBezTo>
                    <a:pt x="8867" y="6024"/>
                    <a:pt x="8846" y="6021"/>
                    <a:pt x="8824" y="6021"/>
                  </a:cubicBezTo>
                  <a:close/>
                  <a:moveTo>
                    <a:pt x="1946" y="6172"/>
                  </a:moveTo>
                  <a:cubicBezTo>
                    <a:pt x="1929" y="6172"/>
                    <a:pt x="1911" y="6176"/>
                    <a:pt x="1892" y="6183"/>
                  </a:cubicBezTo>
                  <a:cubicBezTo>
                    <a:pt x="1830" y="6209"/>
                    <a:pt x="1812" y="6272"/>
                    <a:pt x="1839" y="6343"/>
                  </a:cubicBezTo>
                  <a:cubicBezTo>
                    <a:pt x="1857" y="6387"/>
                    <a:pt x="1894" y="6409"/>
                    <a:pt x="1935" y="6409"/>
                  </a:cubicBezTo>
                  <a:cubicBezTo>
                    <a:pt x="1953" y="6409"/>
                    <a:pt x="1972" y="6405"/>
                    <a:pt x="1990" y="6397"/>
                  </a:cubicBezTo>
                  <a:cubicBezTo>
                    <a:pt x="2053" y="6370"/>
                    <a:pt x="2080" y="6307"/>
                    <a:pt x="2053" y="6245"/>
                  </a:cubicBezTo>
                  <a:cubicBezTo>
                    <a:pt x="2033" y="6199"/>
                    <a:pt x="1994" y="6172"/>
                    <a:pt x="1946" y="6172"/>
                  </a:cubicBezTo>
                  <a:close/>
                  <a:moveTo>
                    <a:pt x="10026" y="6033"/>
                  </a:moveTo>
                  <a:cubicBezTo>
                    <a:pt x="10001" y="6033"/>
                    <a:pt x="9974" y="6038"/>
                    <a:pt x="9948" y="6049"/>
                  </a:cubicBezTo>
                  <a:cubicBezTo>
                    <a:pt x="9850" y="6093"/>
                    <a:pt x="9805" y="6200"/>
                    <a:pt x="9850" y="6307"/>
                  </a:cubicBezTo>
                  <a:cubicBezTo>
                    <a:pt x="9890" y="6381"/>
                    <a:pt x="9959" y="6419"/>
                    <a:pt x="10033" y="6419"/>
                  </a:cubicBezTo>
                  <a:cubicBezTo>
                    <a:pt x="10058" y="6419"/>
                    <a:pt x="10084" y="6415"/>
                    <a:pt x="10109" y="6406"/>
                  </a:cubicBezTo>
                  <a:cubicBezTo>
                    <a:pt x="10198" y="6361"/>
                    <a:pt x="10242" y="6245"/>
                    <a:pt x="10207" y="6147"/>
                  </a:cubicBezTo>
                  <a:cubicBezTo>
                    <a:pt x="10173" y="6080"/>
                    <a:pt x="10104" y="6033"/>
                    <a:pt x="10026" y="6033"/>
                  </a:cubicBezTo>
                  <a:close/>
                  <a:moveTo>
                    <a:pt x="11259" y="6050"/>
                  </a:moveTo>
                  <a:cubicBezTo>
                    <a:pt x="11233" y="6050"/>
                    <a:pt x="11207" y="6055"/>
                    <a:pt x="11179" y="6067"/>
                  </a:cubicBezTo>
                  <a:cubicBezTo>
                    <a:pt x="11063" y="6111"/>
                    <a:pt x="11027" y="6209"/>
                    <a:pt x="11072" y="6325"/>
                  </a:cubicBezTo>
                  <a:cubicBezTo>
                    <a:pt x="11104" y="6402"/>
                    <a:pt x="11158" y="6446"/>
                    <a:pt x="11229" y="6446"/>
                  </a:cubicBezTo>
                  <a:cubicBezTo>
                    <a:pt x="11257" y="6446"/>
                    <a:pt x="11288" y="6439"/>
                    <a:pt x="11322" y="6423"/>
                  </a:cubicBezTo>
                  <a:cubicBezTo>
                    <a:pt x="11429" y="6379"/>
                    <a:pt x="11473" y="6290"/>
                    <a:pt x="11429" y="6183"/>
                  </a:cubicBezTo>
                  <a:cubicBezTo>
                    <a:pt x="11396" y="6096"/>
                    <a:pt x="11333" y="6050"/>
                    <a:pt x="11259" y="6050"/>
                  </a:cubicBezTo>
                  <a:close/>
                  <a:moveTo>
                    <a:pt x="3162" y="6199"/>
                  </a:moveTo>
                  <a:cubicBezTo>
                    <a:pt x="3145" y="6199"/>
                    <a:pt x="3128" y="6202"/>
                    <a:pt x="3114" y="6209"/>
                  </a:cubicBezTo>
                  <a:cubicBezTo>
                    <a:pt x="3061" y="6236"/>
                    <a:pt x="3016" y="6325"/>
                    <a:pt x="3052" y="6388"/>
                  </a:cubicBezTo>
                  <a:cubicBezTo>
                    <a:pt x="3073" y="6436"/>
                    <a:pt x="3130" y="6468"/>
                    <a:pt x="3184" y="6468"/>
                  </a:cubicBezTo>
                  <a:cubicBezTo>
                    <a:pt x="3200" y="6468"/>
                    <a:pt x="3216" y="6465"/>
                    <a:pt x="3230" y="6459"/>
                  </a:cubicBezTo>
                  <a:cubicBezTo>
                    <a:pt x="3284" y="6423"/>
                    <a:pt x="3320" y="6334"/>
                    <a:pt x="3293" y="6281"/>
                  </a:cubicBezTo>
                  <a:cubicBezTo>
                    <a:pt x="3273" y="6228"/>
                    <a:pt x="3213" y="6199"/>
                    <a:pt x="3162" y="6199"/>
                  </a:cubicBezTo>
                  <a:close/>
                  <a:moveTo>
                    <a:pt x="12466" y="6061"/>
                  </a:moveTo>
                  <a:cubicBezTo>
                    <a:pt x="12441" y="6061"/>
                    <a:pt x="12416" y="6066"/>
                    <a:pt x="12392" y="6076"/>
                  </a:cubicBezTo>
                  <a:cubicBezTo>
                    <a:pt x="12285" y="6120"/>
                    <a:pt x="12232" y="6227"/>
                    <a:pt x="12267" y="6343"/>
                  </a:cubicBezTo>
                  <a:cubicBezTo>
                    <a:pt x="12295" y="6426"/>
                    <a:pt x="12388" y="6483"/>
                    <a:pt x="12478" y="6483"/>
                  </a:cubicBezTo>
                  <a:cubicBezTo>
                    <a:pt x="12503" y="6483"/>
                    <a:pt x="12529" y="6478"/>
                    <a:pt x="12553" y="6468"/>
                  </a:cubicBezTo>
                  <a:cubicBezTo>
                    <a:pt x="12651" y="6423"/>
                    <a:pt x="12705" y="6316"/>
                    <a:pt x="12669" y="6200"/>
                  </a:cubicBezTo>
                  <a:cubicBezTo>
                    <a:pt x="12641" y="6117"/>
                    <a:pt x="12554" y="6061"/>
                    <a:pt x="12466" y="6061"/>
                  </a:cubicBezTo>
                  <a:close/>
                  <a:moveTo>
                    <a:pt x="4419" y="6207"/>
                  </a:moveTo>
                  <a:cubicBezTo>
                    <a:pt x="4398" y="6207"/>
                    <a:pt x="4377" y="6216"/>
                    <a:pt x="4359" y="6216"/>
                  </a:cubicBezTo>
                  <a:cubicBezTo>
                    <a:pt x="4351" y="6216"/>
                    <a:pt x="4344" y="6214"/>
                    <a:pt x="4337" y="6209"/>
                  </a:cubicBezTo>
                  <a:cubicBezTo>
                    <a:pt x="4310" y="6245"/>
                    <a:pt x="4274" y="6263"/>
                    <a:pt x="4256" y="6307"/>
                  </a:cubicBezTo>
                  <a:cubicBezTo>
                    <a:pt x="4238" y="6343"/>
                    <a:pt x="4265" y="6379"/>
                    <a:pt x="4247" y="6415"/>
                  </a:cubicBezTo>
                  <a:cubicBezTo>
                    <a:pt x="4283" y="6441"/>
                    <a:pt x="4310" y="6495"/>
                    <a:pt x="4354" y="6495"/>
                  </a:cubicBezTo>
                  <a:cubicBezTo>
                    <a:pt x="4378" y="6495"/>
                    <a:pt x="4406" y="6503"/>
                    <a:pt x="4427" y="6503"/>
                  </a:cubicBezTo>
                  <a:cubicBezTo>
                    <a:pt x="4438" y="6503"/>
                    <a:pt x="4447" y="6501"/>
                    <a:pt x="4453" y="6495"/>
                  </a:cubicBezTo>
                  <a:cubicBezTo>
                    <a:pt x="4488" y="6468"/>
                    <a:pt x="4533" y="6441"/>
                    <a:pt x="4533" y="6388"/>
                  </a:cubicBezTo>
                  <a:cubicBezTo>
                    <a:pt x="4542" y="6352"/>
                    <a:pt x="4551" y="6316"/>
                    <a:pt x="4533" y="6290"/>
                  </a:cubicBezTo>
                  <a:cubicBezTo>
                    <a:pt x="4506" y="6263"/>
                    <a:pt x="4479" y="6227"/>
                    <a:pt x="4435" y="6209"/>
                  </a:cubicBezTo>
                  <a:cubicBezTo>
                    <a:pt x="4429" y="6208"/>
                    <a:pt x="4424" y="6207"/>
                    <a:pt x="4419" y="6207"/>
                  </a:cubicBezTo>
                  <a:close/>
                  <a:moveTo>
                    <a:pt x="13697" y="6073"/>
                  </a:moveTo>
                  <a:cubicBezTo>
                    <a:pt x="13668" y="6073"/>
                    <a:pt x="13640" y="6079"/>
                    <a:pt x="13615" y="6093"/>
                  </a:cubicBezTo>
                  <a:cubicBezTo>
                    <a:pt x="13499" y="6129"/>
                    <a:pt x="13445" y="6263"/>
                    <a:pt x="13490" y="6379"/>
                  </a:cubicBezTo>
                  <a:cubicBezTo>
                    <a:pt x="13523" y="6460"/>
                    <a:pt x="13604" y="6511"/>
                    <a:pt x="13687" y="6511"/>
                  </a:cubicBezTo>
                  <a:cubicBezTo>
                    <a:pt x="13714" y="6511"/>
                    <a:pt x="13740" y="6506"/>
                    <a:pt x="13766" y="6495"/>
                  </a:cubicBezTo>
                  <a:cubicBezTo>
                    <a:pt x="13882" y="6450"/>
                    <a:pt x="13936" y="6325"/>
                    <a:pt x="13891" y="6218"/>
                  </a:cubicBezTo>
                  <a:cubicBezTo>
                    <a:pt x="13858" y="6126"/>
                    <a:pt x="13777" y="6073"/>
                    <a:pt x="13697" y="6073"/>
                  </a:cubicBezTo>
                  <a:close/>
                  <a:moveTo>
                    <a:pt x="5626" y="6222"/>
                  </a:moveTo>
                  <a:cubicBezTo>
                    <a:pt x="5604" y="6222"/>
                    <a:pt x="5582" y="6227"/>
                    <a:pt x="5559" y="6236"/>
                  </a:cubicBezTo>
                  <a:cubicBezTo>
                    <a:pt x="5470" y="6272"/>
                    <a:pt x="5434" y="6352"/>
                    <a:pt x="5470" y="6432"/>
                  </a:cubicBezTo>
                  <a:cubicBezTo>
                    <a:pt x="5496" y="6499"/>
                    <a:pt x="5547" y="6535"/>
                    <a:pt x="5608" y="6535"/>
                  </a:cubicBezTo>
                  <a:cubicBezTo>
                    <a:pt x="5629" y="6535"/>
                    <a:pt x="5652" y="6531"/>
                    <a:pt x="5675" y="6522"/>
                  </a:cubicBezTo>
                  <a:cubicBezTo>
                    <a:pt x="5755" y="6486"/>
                    <a:pt x="5791" y="6406"/>
                    <a:pt x="5764" y="6325"/>
                  </a:cubicBezTo>
                  <a:cubicBezTo>
                    <a:pt x="5738" y="6259"/>
                    <a:pt x="5687" y="6222"/>
                    <a:pt x="5626" y="6222"/>
                  </a:cubicBezTo>
                  <a:close/>
                  <a:moveTo>
                    <a:pt x="6811" y="6229"/>
                  </a:moveTo>
                  <a:cubicBezTo>
                    <a:pt x="6797" y="6229"/>
                    <a:pt x="6783" y="6231"/>
                    <a:pt x="6772" y="6236"/>
                  </a:cubicBezTo>
                  <a:cubicBezTo>
                    <a:pt x="6701" y="6272"/>
                    <a:pt x="6647" y="6406"/>
                    <a:pt x="6674" y="6468"/>
                  </a:cubicBezTo>
                  <a:cubicBezTo>
                    <a:pt x="6702" y="6524"/>
                    <a:pt x="6789" y="6569"/>
                    <a:pt x="6856" y="6569"/>
                  </a:cubicBezTo>
                  <a:cubicBezTo>
                    <a:pt x="6875" y="6569"/>
                    <a:pt x="6892" y="6565"/>
                    <a:pt x="6906" y="6557"/>
                  </a:cubicBezTo>
                  <a:cubicBezTo>
                    <a:pt x="6977" y="6530"/>
                    <a:pt x="7031" y="6397"/>
                    <a:pt x="6995" y="6325"/>
                  </a:cubicBezTo>
                  <a:cubicBezTo>
                    <a:pt x="6966" y="6274"/>
                    <a:pt x="6877" y="6229"/>
                    <a:pt x="6811" y="6229"/>
                  </a:cubicBezTo>
                  <a:close/>
                  <a:moveTo>
                    <a:pt x="28" y="6432"/>
                  </a:moveTo>
                  <a:cubicBezTo>
                    <a:pt x="19" y="6432"/>
                    <a:pt x="10" y="6450"/>
                    <a:pt x="10" y="6459"/>
                  </a:cubicBezTo>
                  <a:cubicBezTo>
                    <a:pt x="10" y="6486"/>
                    <a:pt x="10" y="6513"/>
                    <a:pt x="10" y="6539"/>
                  </a:cubicBezTo>
                  <a:cubicBezTo>
                    <a:pt x="1" y="6566"/>
                    <a:pt x="1" y="6593"/>
                    <a:pt x="28" y="6593"/>
                  </a:cubicBezTo>
                  <a:cubicBezTo>
                    <a:pt x="46" y="6593"/>
                    <a:pt x="63" y="6566"/>
                    <a:pt x="72" y="6548"/>
                  </a:cubicBezTo>
                  <a:cubicBezTo>
                    <a:pt x="81" y="6530"/>
                    <a:pt x="72" y="6504"/>
                    <a:pt x="81" y="6486"/>
                  </a:cubicBezTo>
                  <a:cubicBezTo>
                    <a:pt x="72" y="6468"/>
                    <a:pt x="63" y="6450"/>
                    <a:pt x="63" y="6450"/>
                  </a:cubicBezTo>
                  <a:cubicBezTo>
                    <a:pt x="55" y="6441"/>
                    <a:pt x="37" y="6432"/>
                    <a:pt x="28" y="6432"/>
                  </a:cubicBezTo>
                  <a:close/>
                  <a:moveTo>
                    <a:pt x="8054" y="6244"/>
                  </a:moveTo>
                  <a:cubicBezTo>
                    <a:pt x="8037" y="6244"/>
                    <a:pt x="8020" y="6247"/>
                    <a:pt x="8003" y="6254"/>
                  </a:cubicBezTo>
                  <a:cubicBezTo>
                    <a:pt x="7950" y="6272"/>
                    <a:pt x="7914" y="6316"/>
                    <a:pt x="7896" y="6352"/>
                  </a:cubicBezTo>
                  <a:cubicBezTo>
                    <a:pt x="7878" y="6388"/>
                    <a:pt x="7869" y="6432"/>
                    <a:pt x="7896" y="6486"/>
                  </a:cubicBezTo>
                  <a:cubicBezTo>
                    <a:pt x="7914" y="6530"/>
                    <a:pt x="7950" y="6575"/>
                    <a:pt x="7985" y="6593"/>
                  </a:cubicBezTo>
                  <a:cubicBezTo>
                    <a:pt x="8011" y="6598"/>
                    <a:pt x="8039" y="6609"/>
                    <a:pt x="8066" y="6609"/>
                  </a:cubicBezTo>
                  <a:cubicBezTo>
                    <a:pt x="8086" y="6609"/>
                    <a:pt x="8104" y="6603"/>
                    <a:pt x="8119" y="6584"/>
                  </a:cubicBezTo>
                  <a:cubicBezTo>
                    <a:pt x="8173" y="6584"/>
                    <a:pt x="8208" y="6539"/>
                    <a:pt x="8226" y="6504"/>
                  </a:cubicBezTo>
                  <a:cubicBezTo>
                    <a:pt x="8244" y="6459"/>
                    <a:pt x="8244" y="6406"/>
                    <a:pt x="8226" y="6361"/>
                  </a:cubicBezTo>
                  <a:cubicBezTo>
                    <a:pt x="8199" y="6307"/>
                    <a:pt x="8173" y="6272"/>
                    <a:pt x="8137" y="6263"/>
                  </a:cubicBezTo>
                  <a:cubicBezTo>
                    <a:pt x="8109" y="6252"/>
                    <a:pt x="8082" y="6244"/>
                    <a:pt x="8054" y="6244"/>
                  </a:cubicBezTo>
                  <a:close/>
                  <a:moveTo>
                    <a:pt x="9258" y="6256"/>
                  </a:moveTo>
                  <a:cubicBezTo>
                    <a:pt x="9240" y="6256"/>
                    <a:pt x="9223" y="6258"/>
                    <a:pt x="9208" y="6263"/>
                  </a:cubicBezTo>
                  <a:cubicBezTo>
                    <a:pt x="9127" y="6299"/>
                    <a:pt x="9074" y="6423"/>
                    <a:pt x="9100" y="6513"/>
                  </a:cubicBezTo>
                  <a:cubicBezTo>
                    <a:pt x="9122" y="6584"/>
                    <a:pt x="9213" y="6639"/>
                    <a:pt x="9294" y="6639"/>
                  </a:cubicBezTo>
                  <a:cubicBezTo>
                    <a:pt x="9314" y="6639"/>
                    <a:pt x="9333" y="6636"/>
                    <a:pt x="9350" y="6629"/>
                  </a:cubicBezTo>
                  <a:cubicBezTo>
                    <a:pt x="9431" y="6593"/>
                    <a:pt x="9493" y="6468"/>
                    <a:pt x="9466" y="6379"/>
                  </a:cubicBezTo>
                  <a:cubicBezTo>
                    <a:pt x="9437" y="6305"/>
                    <a:pt x="9341" y="6256"/>
                    <a:pt x="9258" y="6256"/>
                  </a:cubicBezTo>
                  <a:close/>
                  <a:moveTo>
                    <a:pt x="1193" y="6424"/>
                  </a:moveTo>
                  <a:cubicBezTo>
                    <a:pt x="1152" y="6424"/>
                    <a:pt x="1119" y="6449"/>
                    <a:pt x="1107" y="6504"/>
                  </a:cubicBezTo>
                  <a:cubicBezTo>
                    <a:pt x="1098" y="6530"/>
                    <a:pt x="1089" y="6557"/>
                    <a:pt x="1098" y="6575"/>
                  </a:cubicBezTo>
                  <a:cubicBezTo>
                    <a:pt x="1114" y="6607"/>
                    <a:pt x="1194" y="6639"/>
                    <a:pt x="1237" y="6639"/>
                  </a:cubicBezTo>
                  <a:cubicBezTo>
                    <a:pt x="1242" y="6639"/>
                    <a:pt x="1246" y="6638"/>
                    <a:pt x="1250" y="6638"/>
                  </a:cubicBezTo>
                  <a:cubicBezTo>
                    <a:pt x="1268" y="6611"/>
                    <a:pt x="1295" y="6593"/>
                    <a:pt x="1303" y="6557"/>
                  </a:cubicBezTo>
                  <a:cubicBezTo>
                    <a:pt x="1321" y="6504"/>
                    <a:pt x="1303" y="6468"/>
                    <a:pt x="1259" y="6441"/>
                  </a:cubicBezTo>
                  <a:cubicBezTo>
                    <a:pt x="1236" y="6430"/>
                    <a:pt x="1213" y="6424"/>
                    <a:pt x="1193" y="6424"/>
                  </a:cubicBezTo>
                  <a:close/>
                  <a:moveTo>
                    <a:pt x="2447" y="6432"/>
                  </a:moveTo>
                  <a:cubicBezTo>
                    <a:pt x="2428" y="6432"/>
                    <a:pt x="2404" y="6438"/>
                    <a:pt x="2374" y="6450"/>
                  </a:cubicBezTo>
                  <a:cubicBezTo>
                    <a:pt x="2303" y="6477"/>
                    <a:pt x="2285" y="6522"/>
                    <a:pt x="2320" y="6602"/>
                  </a:cubicBezTo>
                  <a:cubicBezTo>
                    <a:pt x="2339" y="6652"/>
                    <a:pt x="2367" y="6676"/>
                    <a:pt x="2411" y="6676"/>
                  </a:cubicBezTo>
                  <a:cubicBezTo>
                    <a:pt x="2428" y="6676"/>
                    <a:pt x="2449" y="6672"/>
                    <a:pt x="2472" y="6664"/>
                  </a:cubicBezTo>
                  <a:cubicBezTo>
                    <a:pt x="2552" y="6629"/>
                    <a:pt x="2570" y="6584"/>
                    <a:pt x="2535" y="6504"/>
                  </a:cubicBezTo>
                  <a:cubicBezTo>
                    <a:pt x="2511" y="6456"/>
                    <a:pt x="2487" y="6432"/>
                    <a:pt x="2447" y="6432"/>
                  </a:cubicBezTo>
                  <a:close/>
                  <a:moveTo>
                    <a:pt x="10522" y="6290"/>
                  </a:moveTo>
                  <a:cubicBezTo>
                    <a:pt x="10496" y="6290"/>
                    <a:pt x="10468" y="6296"/>
                    <a:pt x="10439" y="6307"/>
                  </a:cubicBezTo>
                  <a:cubicBezTo>
                    <a:pt x="10323" y="6352"/>
                    <a:pt x="10287" y="6450"/>
                    <a:pt x="10332" y="6557"/>
                  </a:cubicBezTo>
                  <a:cubicBezTo>
                    <a:pt x="10364" y="6641"/>
                    <a:pt x="10424" y="6683"/>
                    <a:pt x="10495" y="6683"/>
                  </a:cubicBezTo>
                  <a:cubicBezTo>
                    <a:pt x="10523" y="6683"/>
                    <a:pt x="10552" y="6677"/>
                    <a:pt x="10581" y="6664"/>
                  </a:cubicBezTo>
                  <a:cubicBezTo>
                    <a:pt x="10697" y="6620"/>
                    <a:pt x="10733" y="6530"/>
                    <a:pt x="10688" y="6423"/>
                  </a:cubicBezTo>
                  <a:cubicBezTo>
                    <a:pt x="10655" y="6337"/>
                    <a:pt x="10597" y="6290"/>
                    <a:pt x="10522" y="6290"/>
                  </a:cubicBezTo>
                  <a:close/>
                  <a:moveTo>
                    <a:pt x="3645" y="6441"/>
                  </a:moveTo>
                  <a:cubicBezTo>
                    <a:pt x="3629" y="6441"/>
                    <a:pt x="3612" y="6444"/>
                    <a:pt x="3596" y="6450"/>
                  </a:cubicBezTo>
                  <a:cubicBezTo>
                    <a:pt x="3534" y="6477"/>
                    <a:pt x="3480" y="6557"/>
                    <a:pt x="3525" y="6620"/>
                  </a:cubicBezTo>
                  <a:cubicBezTo>
                    <a:pt x="3539" y="6682"/>
                    <a:pt x="3590" y="6718"/>
                    <a:pt x="3646" y="6718"/>
                  </a:cubicBezTo>
                  <a:cubicBezTo>
                    <a:pt x="3662" y="6718"/>
                    <a:pt x="3679" y="6715"/>
                    <a:pt x="3694" y="6709"/>
                  </a:cubicBezTo>
                  <a:cubicBezTo>
                    <a:pt x="3766" y="6682"/>
                    <a:pt x="3801" y="6602"/>
                    <a:pt x="3775" y="6530"/>
                  </a:cubicBezTo>
                  <a:cubicBezTo>
                    <a:pt x="3754" y="6475"/>
                    <a:pt x="3701" y="6441"/>
                    <a:pt x="3645" y="6441"/>
                  </a:cubicBezTo>
                  <a:close/>
                  <a:moveTo>
                    <a:pt x="11759" y="6307"/>
                  </a:moveTo>
                  <a:cubicBezTo>
                    <a:pt x="11723" y="6307"/>
                    <a:pt x="11696" y="6307"/>
                    <a:pt x="11670" y="6316"/>
                  </a:cubicBezTo>
                  <a:lnTo>
                    <a:pt x="11652" y="6316"/>
                  </a:lnTo>
                  <a:cubicBezTo>
                    <a:pt x="11607" y="6352"/>
                    <a:pt x="11554" y="6379"/>
                    <a:pt x="11536" y="6441"/>
                  </a:cubicBezTo>
                  <a:cubicBezTo>
                    <a:pt x="11518" y="6495"/>
                    <a:pt x="11536" y="6548"/>
                    <a:pt x="11536" y="6602"/>
                  </a:cubicBezTo>
                  <a:cubicBezTo>
                    <a:pt x="11581" y="6620"/>
                    <a:pt x="11581" y="6682"/>
                    <a:pt x="11634" y="6691"/>
                  </a:cubicBezTo>
                  <a:cubicBezTo>
                    <a:pt x="11652" y="6718"/>
                    <a:pt x="11688" y="6709"/>
                    <a:pt x="11714" y="6718"/>
                  </a:cubicBezTo>
                  <a:cubicBezTo>
                    <a:pt x="11720" y="6719"/>
                    <a:pt x="11725" y="6720"/>
                    <a:pt x="11729" y="6720"/>
                  </a:cubicBezTo>
                  <a:cubicBezTo>
                    <a:pt x="11753" y="6720"/>
                    <a:pt x="11774" y="6707"/>
                    <a:pt x="11797" y="6707"/>
                  </a:cubicBezTo>
                  <a:cubicBezTo>
                    <a:pt x="11802" y="6707"/>
                    <a:pt x="11807" y="6708"/>
                    <a:pt x="11812" y="6709"/>
                  </a:cubicBezTo>
                  <a:cubicBezTo>
                    <a:pt x="11848" y="6664"/>
                    <a:pt x="11911" y="6638"/>
                    <a:pt x="11928" y="6584"/>
                  </a:cubicBezTo>
                  <a:cubicBezTo>
                    <a:pt x="11946" y="6530"/>
                    <a:pt x="11928" y="6477"/>
                    <a:pt x="11928" y="6423"/>
                  </a:cubicBezTo>
                  <a:cubicBezTo>
                    <a:pt x="11893" y="6415"/>
                    <a:pt x="11893" y="6379"/>
                    <a:pt x="11875" y="6361"/>
                  </a:cubicBezTo>
                  <a:cubicBezTo>
                    <a:pt x="11866" y="6343"/>
                    <a:pt x="11839" y="6325"/>
                    <a:pt x="11821" y="6316"/>
                  </a:cubicBezTo>
                  <a:cubicBezTo>
                    <a:pt x="11795" y="6307"/>
                    <a:pt x="11777" y="6307"/>
                    <a:pt x="11759" y="6307"/>
                  </a:cubicBezTo>
                  <a:close/>
                  <a:moveTo>
                    <a:pt x="14016" y="6415"/>
                  </a:moveTo>
                  <a:cubicBezTo>
                    <a:pt x="13998" y="6441"/>
                    <a:pt x="13962" y="6459"/>
                    <a:pt x="13962" y="6486"/>
                  </a:cubicBezTo>
                  <a:cubicBezTo>
                    <a:pt x="13962" y="6539"/>
                    <a:pt x="13945" y="6593"/>
                    <a:pt x="13971" y="6646"/>
                  </a:cubicBezTo>
                  <a:cubicBezTo>
                    <a:pt x="13998" y="6673"/>
                    <a:pt x="14016" y="6700"/>
                    <a:pt x="14034" y="6727"/>
                  </a:cubicBezTo>
                  <a:cubicBezTo>
                    <a:pt x="14043" y="6727"/>
                    <a:pt x="14043" y="6727"/>
                    <a:pt x="14052" y="6736"/>
                  </a:cubicBezTo>
                  <a:cubicBezTo>
                    <a:pt x="14052" y="6727"/>
                    <a:pt x="14052" y="6718"/>
                    <a:pt x="14052" y="6718"/>
                  </a:cubicBezTo>
                  <a:lnTo>
                    <a:pt x="14025" y="6432"/>
                  </a:lnTo>
                  <a:cubicBezTo>
                    <a:pt x="14025" y="6423"/>
                    <a:pt x="14025" y="6415"/>
                    <a:pt x="14025" y="6415"/>
                  </a:cubicBezTo>
                  <a:close/>
                  <a:moveTo>
                    <a:pt x="12962" y="6317"/>
                  </a:moveTo>
                  <a:cubicBezTo>
                    <a:pt x="12934" y="6317"/>
                    <a:pt x="12904" y="6323"/>
                    <a:pt x="12874" y="6334"/>
                  </a:cubicBezTo>
                  <a:cubicBezTo>
                    <a:pt x="12767" y="6379"/>
                    <a:pt x="12713" y="6495"/>
                    <a:pt x="12758" y="6611"/>
                  </a:cubicBezTo>
                  <a:cubicBezTo>
                    <a:pt x="12800" y="6701"/>
                    <a:pt x="12873" y="6748"/>
                    <a:pt x="12954" y="6748"/>
                  </a:cubicBezTo>
                  <a:cubicBezTo>
                    <a:pt x="12978" y="6748"/>
                    <a:pt x="13002" y="6744"/>
                    <a:pt x="13026" y="6736"/>
                  </a:cubicBezTo>
                  <a:cubicBezTo>
                    <a:pt x="13142" y="6691"/>
                    <a:pt x="13195" y="6566"/>
                    <a:pt x="13151" y="6450"/>
                  </a:cubicBezTo>
                  <a:cubicBezTo>
                    <a:pt x="13117" y="6364"/>
                    <a:pt x="13045" y="6317"/>
                    <a:pt x="12962" y="6317"/>
                  </a:cubicBezTo>
                  <a:close/>
                  <a:moveTo>
                    <a:pt x="4853" y="6451"/>
                  </a:moveTo>
                  <a:cubicBezTo>
                    <a:pt x="4837" y="6451"/>
                    <a:pt x="4822" y="6454"/>
                    <a:pt x="4809" y="6459"/>
                  </a:cubicBezTo>
                  <a:cubicBezTo>
                    <a:pt x="4738" y="6486"/>
                    <a:pt x="4702" y="6620"/>
                    <a:pt x="4729" y="6664"/>
                  </a:cubicBezTo>
                  <a:cubicBezTo>
                    <a:pt x="4750" y="6714"/>
                    <a:pt x="4828" y="6753"/>
                    <a:pt x="4891" y="6753"/>
                  </a:cubicBezTo>
                  <a:cubicBezTo>
                    <a:pt x="4907" y="6753"/>
                    <a:pt x="4922" y="6750"/>
                    <a:pt x="4934" y="6745"/>
                  </a:cubicBezTo>
                  <a:cubicBezTo>
                    <a:pt x="4997" y="6709"/>
                    <a:pt x="5041" y="6593"/>
                    <a:pt x="5006" y="6530"/>
                  </a:cubicBezTo>
                  <a:cubicBezTo>
                    <a:pt x="4984" y="6488"/>
                    <a:pt x="4913" y="6451"/>
                    <a:pt x="4853" y="6451"/>
                  </a:cubicBezTo>
                  <a:close/>
                  <a:moveTo>
                    <a:pt x="6095" y="6479"/>
                  </a:moveTo>
                  <a:cubicBezTo>
                    <a:pt x="6076" y="6479"/>
                    <a:pt x="6058" y="6486"/>
                    <a:pt x="6041" y="6504"/>
                  </a:cubicBezTo>
                  <a:cubicBezTo>
                    <a:pt x="6036" y="6503"/>
                    <a:pt x="6031" y="6503"/>
                    <a:pt x="6027" y="6503"/>
                  </a:cubicBezTo>
                  <a:cubicBezTo>
                    <a:pt x="5984" y="6503"/>
                    <a:pt x="5968" y="6543"/>
                    <a:pt x="5951" y="6584"/>
                  </a:cubicBezTo>
                  <a:cubicBezTo>
                    <a:pt x="5933" y="6629"/>
                    <a:pt x="5942" y="6664"/>
                    <a:pt x="5951" y="6700"/>
                  </a:cubicBezTo>
                  <a:cubicBezTo>
                    <a:pt x="5969" y="6745"/>
                    <a:pt x="5987" y="6771"/>
                    <a:pt x="6032" y="6789"/>
                  </a:cubicBezTo>
                  <a:cubicBezTo>
                    <a:pt x="6057" y="6794"/>
                    <a:pt x="6080" y="6799"/>
                    <a:pt x="6103" y="6799"/>
                  </a:cubicBezTo>
                  <a:cubicBezTo>
                    <a:pt x="6120" y="6799"/>
                    <a:pt x="6138" y="6797"/>
                    <a:pt x="6157" y="6789"/>
                  </a:cubicBezTo>
                  <a:cubicBezTo>
                    <a:pt x="6192" y="6771"/>
                    <a:pt x="6228" y="6754"/>
                    <a:pt x="6246" y="6700"/>
                  </a:cubicBezTo>
                  <a:cubicBezTo>
                    <a:pt x="6264" y="6655"/>
                    <a:pt x="6264" y="6629"/>
                    <a:pt x="6246" y="6584"/>
                  </a:cubicBezTo>
                  <a:cubicBezTo>
                    <a:pt x="6228" y="6539"/>
                    <a:pt x="6210" y="6513"/>
                    <a:pt x="6157" y="6495"/>
                  </a:cubicBezTo>
                  <a:cubicBezTo>
                    <a:pt x="6134" y="6486"/>
                    <a:pt x="6114" y="6479"/>
                    <a:pt x="6095" y="6479"/>
                  </a:cubicBezTo>
                  <a:close/>
                  <a:moveTo>
                    <a:pt x="7318" y="6491"/>
                  </a:moveTo>
                  <a:cubicBezTo>
                    <a:pt x="7297" y="6491"/>
                    <a:pt x="7275" y="6495"/>
                    <a:pt x="7254" y="6504"/>
                  </a:cubicBezTo>
                  <a:cubicBezTo>
                    <a:pt x="7174" y="6539"/>
                    <a:pt x="7120" y="6646"/>
                    <a:pt x="7156" y="6727"/>
                  </a:cubicBezTo>
                  <a:cubicBezTo>
                    <a:pt x="7190" y="6795"/>
                    <a:pt x="7255" y="6837"/>
                    <a:pt x="7324" y="6837"/>
                  </a:cubicBezTo>
                  <a:cubicBezTo>
                    <a:pt x="7345" y="6837"/>
                    <a:pt x="7367" y="6833"/>
                    <a:pt x="7388" y="6825"/>
                  </a:cubicBezTo>
                  <a:cubicBezTo>
                    <a:pt x="7468" y="6789"/>
                    <a:pt x="7513" y="6682"/>
                    <a:pt x="7486" y="6602"/>
                  </a:cubicBezTo>
                  <a:cubicBezTo>
                    <a:pt x="7458" y="6534"/>
                    <a:pt x="7389" y="6491"/>
                    <a:pt x="7318" y="6491"/>
                  </a:cubicBezTo>
                  <a:close/>
                  <a:moveTo>
                    <a:pt x="474" y="6650"/>
                  </a:moveTo>
                  <a:cubicBezTo>
                    <a:pt x="459" y="6650"/>
                    <a:pt x="441" y="6655"/>
                    <a:pt x="420" y="6664"/>
                  </a:cubicBezTo>
                  <a:cubicBezTo>
                    <a:pt x="358" y="6691"/>
                    <a:pt x="340" y="6727"/>
                    <a:pt x="367" y="6789"/>
                  </a:cubicBezTo>
                  <a:cubicBezTo>
                    <a:pt x="385" y="6833"/>
                    <a:pt x="409" y="6855"/>
                    <a:pt x="442" y="6855"/>
                  </a:cubicBezTo>
                  <a:cubicBezTo>
                    <a:pt x="457" y="6855"/>
                    <a:pt x="473" y="6851"/>
                    <a:pt x="492" y="6843"/>
                  </a:cubicBezTo>
                  <a:cubicBezTo>
                    <a:pt x="563" y="6816"/>
                    <a:pt x="572" y="6780"/>
                    <a:pt x="545" y="6718"/>
                  </a:cubicBezTo>
                  <a:cubicBezTo>
                    <a:pt x="527" y="6670"/>
                    <a:pt x="506" y="6650"/>
                    <a:pt x="474" y="6650"/>
                  </a:cubicBezTo>
                  <a:close/>
                  <a:moveTo>
                    <a:pt x="8563" y="6503"/>
                  </a:moveTo>
                  <a:cubicBezTo>
                    <a:pt x="8537" y="6503"/>
                    <a:pt x="8508" y="6509"/>
                    <a:pt x="8476" y="6522"/>
                  </a:cubicBezTo>
                  <a:cubicBezTo>
                    <a:pt x="8369" y="6566"/>
                    <a:pt x="8333" y="6646"/>
                    <a:pt x="8378" y="6754"/>
                  </a:cubicBezTo>
                  <a:cubicBezTo>
                    <a:pt x="8410" y="6831"/>
                    <a:pt x="8461" y="6867"/>
                    <a:pt x="8524" y="6867"/>
                  </a:cubicBezTo>
                  <a:cubicBezTo>
                    <a:pt x="8548" y="6867"/>
                    <a:pt x="8574" y="6861"/>
                    <a:pt x="8601" y="6852"/>
                  </a:cubicBezTo>
                  <a:cubicBezTo>
                    <a:pt x="8717" y="6807"/>
                    <a:pt x="8753" y="6736"/>
                    <a:pt x="8708" y="6629"/>
                  </a:cubicBezTo>
                  <a:cubicBezTo>
                    <a:pt x="8676" y="6545"/>
                    <a:pt x="8630" y="6503"/>
                    <a:pt x="8563" y="6503"/>
                  </a:cubicBezTo>
                  <a:close/>
                  <a:moveTo>
                    <a:pt x="9747" y="6519"/>
                  </a:moveTo>
                  <a:cubicBezTo>
                    <a:pt x="9727" y="6519"/>
                    <a:pt x="9707" y="6523"/>
                    <a:pt x="9689" y="6530"/>
                  </a:cubicBezTo>
                  <a:cubicBezTo>
                    <a:pt x="9600" y="6566"/>
                    <a:pt x="9547" y="6700"/>
                    <a:pt x="9591" y="6789"/>
                  </a:cubicBezTo>
                  <a:cubicBezTo>
                    <a:pt x="9618" y="6857"/>
                    <a:pt x="9698" y="6900"/>
                    <a:pt x="9774" y="6900"/>
                  </a:cubicBezTo>
                  <a:cubicBezTo>
                    <a:pt x="9797" y="6900"/>
                    <a:pt x="9820" y="6896"/>
                    <a:pt x="9841" y="6887"/>
                  </a:cubicBezTo>
                  <a:cubicBezTo>
                    <a:pt x="9930" y="6852"/>
                    <a:pt x="9984" y="6718"/>
                    <a:pt x="9939" y="6629"/>
                  </a:cubicBezTo>
                  <a:cubicBezTo>
                    <a:pt x="9911" y="6566"/>
                    <a:pt x="9823" y="6519"/>
                    <a:pt x="9747" y="6519"/>
                  </a:cubicBezTo>
                  <a:close/>
                  <a:moveTo>
                    <a:pt x="1681" y="6677"/>
                  </a:moveTo>
                  <a:cubicBezTo>
                    <a:pt x="1668" y="6677"/>
                    <a:pt x="1655" y="6678"/>
                    <a:pt x="1642" y="6682"/>
                  </a:cubicBezTo>
                  <a:cubicBezTo>
                    <a:pt x="1589" y="6709"/>
                    <a:pt x="1553" y="6780"/>
                    <a:pt x="1580" y="6834"/>
                  </a:cubicBezTo>
                  <a:cubicBezTo>
                    <a:pt x="1600" y="6880"/>
                    <a:pt x="1639" y="6907"/>
                    <a:pt x="1683" y="6907"/>
                  </a:cubicBezTo>
                  <a:cubicBezTo>
                    <a:pt x="1699" y="6907"/>
                    <a:pt x="1715" y="6903"/>
                    <a:pt x="1732" y="6896"/>
                  </a:cubicBezTo>
                  <a:cubicBezTo>
                    <a:pt x="1785" y="6878"/>
                    <a:pt x="1821" y="6807"/>
                    <a:pt x="1794" y="6754"/>
                  </a:cubicBezTo>
                  <a:cubicBezTo>
                    <a:pt x="1780" y="6704"/>
                    <a:pt x="1732" y="6677"/>
                    <a:pt x="1681" y="6677"/>
                  </a:cubicBezTo>
                  <a:close/>
                  <a:moveTo>
                    <a:pt x="11003" y="6535"/>
                  </a:moveTo>
                  <a:cubicBezTo>
                    <a:pt x="10975" y="6535"/>
                    <a:pt x="10944" y="6542"/>
                    <a:pt x="10911" y="6557"/>
                  </a:cubicBezTo>
                  <a:cubicBezTo>
                    <a:pt x="10804" y="6602"/>
                    <a:pt x="10760" y="6691"/>
                    <a:pt x="10804" y="6807"/>
                  </a:cubicBezTo>
                  <a:cubicBezTo>
                    <a:pt x="10837" y="6886"/>
                    <a:pt x="10900" y="6931"/>
                    <a:pt x="10973" y="6931"/>
                  </a:cubicBezTo>
                  <a:cubicBezTo>
                    <a:pt x="10999" y="6931"/>
                    <a:pt x="11026" y="6926"/>
                    <a:pt x="11054" y="6914"/>
                  </a:cubicBezTo>
                  <a:cubicBezTo>
                    <a:pt x="11170" y="6869"/>
                    <a:pt x="11215" y="6771"/>
                    <a:pt x="11170" y="6664"/>
                  </a:cubicBezTo>
                  <a:cubicBezTo>
                    <a:pt x="11132" y="6581"/>
                    <a:pt x="11075" y="6535"/>
                    <a:pt x="11003" y="6535"/>
                  </a:cubicBezTo>
                  <a:close/>
                  <a:moveTo>
                    <a:pt x="2906" y="6683"/>
                  </a:moveTo>
                  <a:cubicBezTo>
                    <a:pt x="2892" y="6683"/>
                    <a:pt x="2878" y="6686"/>
                    <a:pt x="2865" y="6691"/>
                  </a:cubicBezTo>
                  <a:cubicBezTo>
                    <a:pt x="2802" y="6709"/>
                    <a:pt x="2758" y="6798"/>
                    <a:pt x="2784" y="6861"/>
                  </a:cubicBezTo>
                  <a:cubicBezTo>
                    <a:pt x="2799" y="6910"/>
                    <a:pt x="2858" y="6949"/>
                    <a:pt x="2913" y="6949"/>
                  </a:cubicBezTo>
                  <a:cubicBezTo>
                    <a:pt x="2927" y="6949"/>
                    <a:pt x="2941" y="6946"/>
                    <a:pt x="2954" y="6941"/>
                  </a:cubicBezTo>
                  <a:cubicBezTo>
                    <a:pt x="3016" y="6923"/>
                    <a:pt x="3061" y="6825"/>
                    <a:pt x="3034" y="6762"/>
                  </a:cubicBezTo>
                  <a:cubicBezTo>
                    <a:pt x="3020" y="6720"/>
                    <a:pt x="2961" y="6683"/>
                    <a:pt x="2906" y="6683"/>
                  </a:cubicBezTo>
                  <a:close/>
                  <a:moveTo>
                    <a:pt x="12226" y="6547"/>
                  </a:moveTo>
                  <a:cubicBezTo>
                    <a:pt x="12195" y="6547"/>
                    <a:pt x="12165" y="6552"/>
                    <a:pt x="12134" y="6557"/>
                  </a:cubicBezTo>
                  <a:cubicBezTo>
                    <a:pt x="12107" y="6557"/>
                    <a:pt x="12027" y="6638"/>
                    <a:pt x="12018" y="6664"/>
                  </a:cubicBezTo>
                  <a:cubicBezTo>
                    <a:pt x="11991" y="6718"/>
                    <a:pt x="12009" y="6780"/>
                    <a:pt x="12009" y="6834"/>
                  </a:cubicBezTo>
                  <a:cubicBezTo>
                    <a:pt x="12044" y="6869"/>
                    <a:pt x="12071" y="6923"/>
                    <a:pt x="12125" y="6950"/>
                  </a:cubicBezTo>
                  <a:cubicBezTo>
                    <a:pt x="12146" y="6960"/>
                    <a:pt x="12167" y="6964"/>
                    <a:pt x="12188" y="6964"/>
                  </a:cubicBezTo>
                  <a:cubicBezTo>
                    <a:pt x="12220" y="6964"/>
                    <a:pt x="12253" y="6955"/>
                    <a:pt x="12285" y="6950"/>
                  </a:cubicBezTo>
                  <a:cubicBezTo>
                    <a:pt x="12312" y="6950"/>
                    <a:pt x="12383" y="6869"/>
                    <a:pt x="12401" y="6843"/>
                  </a:cubicBezTo>
                  <a:cubicBezTo>
                    <a:pt x="12428" y="6789"/>
                    <a:pt x="12428" y="6727"/>
                    <a:pt x="12401" y="6673"/>
                  </a:cubicBezTo>
                  <a:cubicBezTo>
                    <a:pt x="12383" y="6629"/>
                    <a:pt x="12348" y="6584"/>
                    <a:pt x="12294" y="6557"/>
                  </a:cubicBezTo>
                  <a:cubicBezTo>
                    <a:pt x="12272" y="6550"/>
                    <a:pt x="12249" y="6547"/>
                    <a:pt x="12226" y="6547"/>
                  </a:cubicBezTo>
                  <a:close/>
                  <a:moveTo>
                    <a:pt x="4152" y="6701"/>
                  </a:moveTo>
                  <a:cubicBezTo>
                    <a:pt x="4131" y="6701"/>
                    <a:pt x="4106" y="6707"/>
                    <a:pt x="4078" y="6718"/>
                  </a:cubicBezTo>
                  <a:cubicBezTo>
                    <a:pt x="3998" y="6745"/>
                    <a:pt x="3971" y="6807"/>
                    <a:pt x="4007" y="6887"/>
                  </a:cubicBezTo>
                  <a:cubicBezTo>
                    <a:pt x="4032" y="6952"/>
                    <a:pt x="4067" y="6979"/>
                    <a:pt x="4119" y="6979"/>
                  </a:cubicBezTo>
                  <a:cubicBezTo>
                    <a:pt x="4138" y="6979"/>
                    <a:pt x="4160" y="6975"/>
                    <a:pt x="4185" y="6968"/>
                  </a:cubicBezTo>
                  <a:cubicBezTo>
                    <a:pt x="4265" y="6932"/>
                    <a:pt x="4292" y="6869"/>
                    <a:pt x="4256" y="6789"/>
                  </a:cubicBezTo>
                  <a:cubicBezTo>
                    <a:pt x="4232" y="6728"/>
                    <a:pt x="4199" y="6701"/>
                    <a:pt x="4152" y="6701"/>
                  </a:cubicBezTo>
                  <a:close/>
                  <a:moveTo>
                    <a:pt x="13429" y="6577"/>
                  </a:moveTo>
                  <a:cubicBezTo>
                    <a:pt x="13408" y="6577"/>
                    <a:pt x="13387" y="6582"/>
                    <a:pt x="13365" y="6593"/>
                  </a:cubicBezTo>
                  <a:cubicBezTo>
                    <a:pt x="13249" y="6646"/>
                    <a:pt x="13195" y="6762"/>
                    <a:pt x="13240" y="6869"/>
                  </a:cubicBezTo>
                  <a:cubicBezTo>
                    <a:pt x="13258" y="6932"/>
                    <a:pt x="13293" y="6968"/>
                    <a:pt x="13356" y="6994"/>
                  </a:cubicBezTo>
                  <a:cubicBezTo>
                    <a:pt x="13385" y="7004"/>
                    <a:pt x="13415" y="7011"/>
                    <a:pt x="13444" y="7011"/>
                  </a:cubicBezTo>
                  <a:cubicBezTo>
                    <a:pt x="13468" y="7011"/>
                    <a:pt x="13492" y="7006"/>
                    <a:pt x="13516" y="6994"/>
                  </a:cubicBezTo>
                  <a:cubicBezTo>
                    <a:pt x="13632" y="6950"/>
                    <a:pt x="13677" y="6834"/>
                    <a:pt x="13641" y="6727"/>
                  </a:cubicBezTo>
                  <a:cubicBezTo>
                    <a:pt x="13615" y="6664"/>
                    <a:pt x="13579" y="6620"/>
                    <a:pt x="13516" y="6602"/>
                  </a:cubicBezTo>
                  <a:cubicBezTo>
                    <a:pt x="13485" y="6586"/>
                    <a:pt x="13457" y="6577"/>
                    <a:pt x="13429" y="6577"/>
                  </a:cubicBezTo>
                  <a:close/>
                  <a:moveTo>
                    <a:pt x="5362" y="6704"/>
                  </a:moveTo>
                  <a:cubicBezTo>
                    <a:pt x="5342" y="6704"/>
                    <a:pt x="5321" y="6709"/>
                    <a:pt x="5300" y="6718"/>
                  </a:cubicBezTo>
                  <a:cubicBezTo>
                    <a:pt x="5211" y="6754"/>
                    <a:pt x="5175" y="6834"/>
                    <a:pt x="5211" y="6923"/>
                  </a:cubicBezTo>
                  <a:cubicBezTo>
                    <a:pt x="5237" y="6982"/>
                    <a:pt x="5288" y="7017"/>
                    <a:pt x="5345" y="7017"/>
                  </a:cubicBezTo>
                  <a:cubicBezTo>
                    <a:pt x="5365" y="7017"/>
                    <a:pt x="5386" y="7013"/>
                    <a:pt x="5407" y="7003"/>
                  </a:cubicBezTo>
                  <a:cubicBezTo>
                    <a:pt x="5496" y="6977"/>
                    <a:pt x="5532" y="6896"/>
                    <a:pt x="5496" y="6807"/>
                  </a:cubicBezTo>
                  <a:cubicBezTo>
                    <a:pt x="5470" y="6741"/>
                    <a:pt x="5419" y="6704"/>
                    <a:pt x="5362" y="6704"/>
                  </a:cubicBezTo>
                  <a:close/>
                  <a:moveTo>
                    <a:pt x="6582" y="6723"/>
                  </a:moveTo>
                  <a:cubicBezTo>
                    <a:pt x="6560" y="6723"/>
                    <a:pt x="6538" y="6730"/>
                    <a:pt x="6513" y="6745"/>
                  </a:cubicBezTo>
                  <a:cubicBezTo>
                    <a:pt x="6469" y="6754"/>
                    <a:pt x="6451" y="6789"/>
                    <a:pt x="6424" y="6825"/>
                  </a:cubicBezTo>
                  <a:cubicBezTo>
                    <a:pt x="6397" y="6869"/>
                    <a:pt x="6424" y="6905"/>
                    <a:pt x="6433" y="6950"/>
                  </a:cubicBezTo>
                  <a:cubicBezTo>
                    <a:pt x="6451" y="6994"/>
                    <a:pt x="6478" y="7012"/>
                    <a:pt x="6513" y="7030"/>
                  </a:cubicBezTo>
                  <a:cubicBezTo>
                    <a:pt x="6533" y="7040"/>
                    <a:pt x="6550" y="7044"/>
                    <a:pt x="6566" y="7044"/>
                  </a:cubicBezTo>
                  <a:cubicBezTo>
                    <a:pt x="6593" y="7044"/>
                    <a:pt x="6616" y="7032"/>
                    <a:pt x="6638" y="7021"/>
                  </a:cubicBezTo>
                  <a:cubicBezTo>
                    <a:pt x="6692" y="7012"/>
                    <a:pt x="6710" y="6985"/>
                    <a:pt x="6727" y="6941"/>
                  </a:cubicBezTo>
                  <a:cubicBezTo>
                    <a:pt x="6745" y="6896"/>
                    <a:pt x="6736" y="6861"/>
                    <a:pt x="6719" y="6825"/>
                  </a:cubicBezTo>
                  <a:cubicBezTo>
                    <a:pt x="6701" y="6780"/>
                    <a:pt x="6683" y="6754"/>
                    <a:pt x="6638" y="6736"/>
                  </a:cubicBezTo>
                  <a:cubicBezTo>
                    <a:pt x="6618" y="6728"/>
                    <a:pt x="6600" y="6723"/>
                    <a:pt x="6582" y="6723"/>
                  </a:cubicBezTo>
                  <a:close/>
                  <a:moveTo>
                    <a:pt x="7795" y="6732"/>
                  </a:moveTo>
                  <a:cubicBezTo>
                    <a:pt x="7775" y="6732"/>
                    <a:pt x="7754" y="6736"/>
                    <a:pt x="7736" y="6745"/>
                  </a:cubicBezTo>
                  <a:cubicBezTo>
                    <a:pt x="7646" y="6780"/>
                    <a:pt x="7602" y="6887"/>
                    <a:pt x="7637" y="6977"/>
                  </a:cubicBezTo>
                  <a:cubicBezTo>
                    <a:pt x="7665" y="7038"/>
                    <a:pt x="7733" y="7078"/>
                    <a:pt x="7804" y="7078"/>
                  </a:cubicBezTo>
                  <a:cubicBezTo>
                    <a:pt x="7826" y="7078"/>
                    <a:pt x="7848" y="7074"/>
                    <a:pt x="7869" y="7066"/>
                  </a:cubicBezTo>
                  <a:cubicBezTo>
                    <a:pt x="7950" y="7030"/>
                    <a:pt x="7994" y="6932"/>
                    <a:pt x="7959" y="6843"/>
                  </a:cubicBezTo>
                  <a:cubicBezTo>
                    <a:pt x="7931" y="6774"/>
                    <a:pt x="7862" y="6732"/>
                    <a:pt x="7795" y="6732"/>
                  </a:cubicBezTo>
                  <a:close/>
                  <a:moveTo>
                    <a:pt x="953" y="6911"/>
                  </a:moveTo>
                  <a:cubicBezTo>
                    <a:pt x="938" y="6911"/>
                    <a:pt x="921" y="6915"/>
                    <a:pt x="902" y="6923"/>
                  </a:cubicBezTo>
                  <a:cubicBezTo>
                    <a:pt x="840" y="6950"/>
                    <a:pt x="831" y="6985"/>
                    <a:pt x="857" y="7057"/>
                  </a:cubicBezTo>
                  <a:cubicBezTo>
                    <a:pt x="875" y="7098"/>
                    <a:pt x="892" y="7116"/>
                    <a:pt x="923" y="7116"/>
                  </a:cubicBezTo>
                  <a:cubicBezTo>
                    <a:pt x="938" y="7116"/>
                    <a:pt x="958" y="7111"/>
                    <a:pt x="982" y="7101"/>
                  </a:cubicBezTo>
                  <a:cubicBezTo>
                    <a:pt x="1045" y="7075"/>
                    <a:pt x="1063" y="7039"/>
                    <a:pt x="1027" y="6968"/>
                  </a:cubicBezTo>
                  <a:cubicBezTo>
                    <a:pt x="1008" y="6931"/>
                    <a:pt x="986" y="6911"/>
                    <a:pt x="953" y="6911"/>
                  </a:cubicBezTo>
                  <a:close/>
                  <a:moveTo>
                    <a:pt x="9044" y="6767"/>
                  </a:moveTo>
                  <a:cubicBezTo>
                    <a:pt x="9023" y="6767"/>
                    <a:pt x="9000" y="6771"/>
                    <a:pt x="8976" y="6780"/>
                  </a:cubicBezTo>
                  <a:cubicBezTo>
                    <a:pt x="8851" y="6834"/>
                    <a:pt x="8815" y="6896"/>
                    <a:pt x="8860" y="7003"/>
                  </a:cubicBezTo>
                  <a:cubicBezTo>
                    <a:pt x="8892" y="7087"/>
                    <a:pt x="8938" y="7129"/>
                    <a:pt x="9001" y="7129"/>
                  </a:cubicBezTo>
                  <a:cubicBezTo>
                    <a:pt x="9026" y="7129"/>
                    <a:pt x="9053" y="7123"/>
                    <a:pt x="9083" y="7110"/>
                  </a:cubicBezTo>
                  <a:cubicBezTo>
                    <a:pt x="9199" y="7066"/>
                    <a:pt x="9234" y="6994"/>
                    <a:pt x="9190" y="6887"/>
                  </a:cubicBezTo>
                  <a:cubicBezTo>
                    <a:pt x="9156" y="6807"/>
                    <a:pt x="9108" y="6767"/>
                    <a:pt x="9044" y="6767"/>
                  </a:cubicBezTo>
                  <a:close/>
                  <a:moveTo>
                    <a:pt x="2173" y="6922"/>
                  </a:moveTo>
                  <a:cubicBezTo>
                    <a:pt x="2157" y="6922"/>
                    <a:pt x="2141" y="6925"/>
                    <a:pt x="2124" y="6932"/>
                  </a:cubicBezTo>
                  <a:cubicBezTo>
                    <a:pt x="2053" y="6959"/>
                    <a:pt x="2026" y="7012"/>
                    <a:pt x="2053" y="7084"/>
                  </a:cubicBezTo>
                  <a:cubicBezTo>
                    <a:pt x="2073" y="7130"/>
                    <a:pt x="2112" y="7156"/>
                    <a:pt x="2156" y="7156"/>
                  </a:cubicBezTo>
                  <a:cubicBezTo>
                    <a:pt x="2172" y="7156"/>
                    <a:pt x="2188" y="7153"/>
                    <a:pt x="2204" y="7146"/>
                  </a:cubicBezTo>
                  <a:cubicBezTo>
                    <a:pt x="2276" y="7119"/>
                    <a:pt x="2303" y="7057"/>
                    <a:pt x="2276" y="6994"/>
                  </a:cubicBezTo>
                  <a:cubicBezTo>
                    <a:pt x="2256" y="6948"/>
                    <a:pt x="2217" y="6922"/>
                    <a:pt x="2173" y="6922"/>
                  </a:cubicBezTo>
                  <a:close/>
                  <a:moveTo>
                    <a:pt x="10254" y="6779"/>
                  </a:moveTo>
                  <a:cubicBezTo>
                    <a:pt x="10230" y="6779"/>
                    <a:pt x="10204" y="6782"/>
                    <a:pt x="10180" y="6789"/>
                  </a:cubicBezTo>
                  <a:cubicBezTo>
                    <a:pt x="10082" y="6825"/>
                    <a:pt x="10028" y="6932"/>
                    <a:pt x="10064" y="7039"/>
                  </a:cubicBezTo>
                  <a:cubicBezTo>
                    <a:pt x="10091" y="7122"/>
                    <a:pt x="10167" y="7167"/>
                    <a:pt x="10245" y="7167"/>
                  </a:cubicBezTo>
                  <a:cubicBezTo>
                    <a:pt x="10268" y="7167"/>
                    <a:pt x="10291" y="7163"/>
                    <a:pt x="10314" y="7155"/>
                  </a:cubicBezTo>
                  <a:cubicBezTo>
                    <a:pt x="10430" y="7101"/>
                    <a:pt x="10465" y="7003"/>
                    <a:pt x="10430" y="6914"/>
                  </a:cubicBezTo>
                  <a:cubicBezTo>
                    <a:pt x="10396" y="6814"/>
                    <a:pt x="10328" y="6779"/>
                    <a:pt x="10254" y="6779"/>
                  </a:cubicBezTo>
                  <a:close/>
                  <a:moveTo>
                    <a:pt x="3365" y="6927"/>
                  </a:moveTo>
                  <a:cubicBezTo>
                    <a:pt x="3352" y="6927"/>
                    <a:pt x="3339" y="6928"/>
                    <a:pt x="3329" y="6932"/>
                  </a:cubicBezTo>
                  <a:cubicBezTo>
                    <a:pt x="3275" y="6959"/>
                    <a:pt x="3230" y="7057"/>
                    <a:pt x="3266" y="7119"/>
                  </a:cubicBezTo>
                  <a:cubicBezTo>
                    <a:pt x="3287" y="7160"/>
                    <a:pt x="3344" y="7191"/>
                    <a:pt x="3397" y="7191"/>
                  </a:cubicBezTo>
                  <a:cubicBezTo>
                    <a:pt x="3414" y="7191"/>
                    <a:pt x="3430" y="7188"/>
                    <a:pt x="3445" y="7182"/>
                  </a:cubicBezTo>
                  <a:cubicBezTo>
                    <a:pt x="3498" y="7155"/>
                    <a:pt x="3534" y="7066"/>
                    <a:pt x="3507" y="7012"/>
                  </a:cubicBezTo>
                  <a:cubicBezTo>
                    <a:pt x="3486" y="6955"/>
                    <a:pt x="3418" y="6927"/>
                    <a:pt x="3365" y="6927"/>
                  </a:cubicBezTo>
                  <a:close/>
                  <a:moveTo>
                    <a:pt x="11483" y="6797"/>
                  </a:moveTo>
                  <a:cubicBezTo>
                    <a:pt x="11456" y="6797"/>
                    <a:pt x="11425" y="6804"/>
                    <a:pt x="11393" y="6816"/>
                  </a:cubicBezTo>
                  <a:cubicBezTo>
                    <a:pt x="11286" y="6861"/>
                    <a:pt x="11242" y="6959"/>
                    <a:pt x="11295" y="7075"/>
                  </a:cubicBezTo>
                  <a:cubicBezTo>
                    <a:pt x="11327" y="7151"/>
                    <a:pt x="11382" y="7192"/>
                    <a:pt x="11457" y="7192"/>
                  </a:cubicBezTo>
                  <a:cubicBezTo>
                    <a:pt x="11486" y="7192"/>
                    <a:pt x="11519" y="7185"/>
                    <a:pt x="11554" y="7173"/>
                  </a:cubicBezTo>
                  <a:cubicBezTo>
                    <a:pt x="11598" y="7155"/>
                    <a:pt x="11634" y="7119"/>
                    <a:pt x="11652" y="7075"/>
                  </a:cubicBezTo>
                  <a:cubicBezTo>
                    <a:pt x="11679" y="7021"/>
                    <a:pt x="11670" y="6977"/>
                    <a:pt x="11652" y="6923"/>
                  </a:cubicBezTo>
                  <a:cubicBezTo>
                    <a:pt x="11613" y="6839"/>
                    <a:pt x="11556" y="6797"/>
                    <a:pt x="11483" y="6797"/>
                  </a:cubicBezTo>
                  <a:close/>
                  <a:moveTo>
                    <a:pt x="12687" y="6805"/>
                  </a:moveTo>
                  <a:cubicBezTo>
                    <a:pt x="12664" y="6805"/>
                    <a:pt x="12640" y="6808"/>
                    <a:pt x="12615" y="6816"/>
                  </a:cubicBezTo>
                  <a:cubicBezTo>
                    <a:pt x="12508" y="6852"/>
                    <a:pt x="12455" y="6994"/>
                    <a:pt x="12490" y="7092"/>
                  </a:cubicBezTo>
                  <a:cubicBezTo>
                    <a:pt x="12533" y="7177"/>
                    <a:pt x="12609" y="7228"/>
                    <a:pt x="12696" y="7228"/>
                  </a:cubicBezTo>
                  <a:cubicBezTo>
                    <a:pt x="12719" y="7228"/>
                    <a:pt x="12743" y="7225"/>
                    <a:pt x="12767" y="7217"/>
                  </a:cubicBezTo>
                  <a:cubicBezTo>
                    <a:pt x="12874" y="7182"/>
                    <a:pt x="12937" y="7039"/>
                    <a:pt x="12892" y="6941"/>
                  </a:cubicBezTo>
                  <a:cubicBezTo>
                    <a:pt x="12857" y="6856"/>
                    <a:pt x="12777" y="6805"/>
                    <a:pt x="12687" y="6805"/>
                  </a:cubicBezTo>
                  <a:close/>
                  <a:moveTo>
                    <a:pt x="4576" y="6955"/>
                  </a:moveTo>
                  <a:cubicBezTo>
                    <a:pt x="4566" y="6955"/>
                    <a:pt x="4557" y="6956"/>
                    <a:pt x="4551" y="6959"/>
                  </a:cubicBezTo>
                  <a:cubicBezTo>
                    <a:pt x="4524" y="6985"/>
                    <a:pt x="4488" y="7012"/>
                    <a:pt x="4479" y="7048"/>
                  </a:cubicBezTo>
                  <a:cubicBezTo>
                    <a:pt x="4462" y="7092"/>
                    <a:pt x="4470" y="7128"/>
                    <a:pt x="4479" y="7155"/>
                  </a:cubicBezTo>
                  <a:cubicBezTo>
                    <a:pt x="4488" y="7182"/>
                    <a:pt x="4515" y="7217"/>
                    <a:pt x="4551" y="7235"/>
                  </a:cubicBezTo>
                  <a:cubicBezTo>
                    <a:pt x="4567" y="7242"/>
                    <a:pt x="4582" y="7244"/>
                    <a:pt x="4597" y="7244"/>
                  </a:cubicBezTo>
                  <a:cubicBezTo>
                    <a:pt x="4614" y="7244"/>
                    <a:pt x="4630" y="7241"/>
                    <a:pt x="4646" y="7241"/>
                  </a:cubicBezTo>
                  <a:cubicBezTo>
                    <a:pt x="4656" y="7241"/>
                    <a:pt x="4666" y="7242"/>
                    <a:pt x="4676" y="7244"/>
                  </a:cubicBezTo>
                  <a:cubicBezTo>
                    <a:pt x="4702" y="7208"/>
                    <a:pt x="4738" y="7191"/>
                    <a:pt x="4756" y="7146"/>
                  </a:cubicBezTo>
                  <a:cubicBezTo>
                    <a:pt x="4765" y="7110"/>
                    <a:pt x="4747" y="7075"/>
                    <a:pt x="4756" y="7039"/>
                  </a:cubicBezTo>
                  <a:cubicBezTo>
                    <a:pt x="4720" y="7012"/>
                    <a:pt x="4702" y="6968"/>
                    <a:pt x="4649" y="6959"/>
                  </a:cubicBezTo>
                  <a:cubicBezTo>
                    <a:pt x="4625" y="6959"/>
                    <a:pt x="4597" y="6955"/>
                    <a:pt x="4576" y="6955"/>
                  </a:cubicBezTo>
                  <a:close/>
                  <a:moveTo>
                    <a:pt x="13909" y="6823"/>
                  </a:moveTo>
                  <a:cubicBezTo>
                    <a:pt x="13854" y="6823"/>
                    <a:pt x="13805" y="6848"/>
                    <a:pt x="13766" y="6887"/>
                  </a:cubicBezTo>
                  <a:cubicBezTo>
                    <a:pt x="13704" y="6950"/>
                    <a:pt x="13668" y="7030"/>
                    <a:pt x="13713" y="7128"/>
                  </a:cubicBezTo>
                  <a:cubicBezTo>
                    <a:pt x="13730" y="7146"/>
                    <a:pt x="13739" y="7173"/>
                    <a:pt x="13766" y="7191"/>
                  </a:cubicBezTo>
                  <a:cubicBezTo>
                    <a:pt x="13807" y="7232"/>
                    <a:pt x="13856" y="7257"/>
                    <a:pt x="13910" y="7257"/>
                  </a:cubicBezTo>
                  <a:cubicBezTo>
                    <a:pt x="13938" y="7257"/>
                    <a:pt x="13968" y="7250"/>
                    <a:pt x="13998" y="7235"/>
                  </a:cubicBezTo>
                  <a:cubicBezTo>
                    <a:pt x="14034" y="7217"/>
                    <a:pt x="14052" y="7200"/>
                    <a:pt x="14052" y="7155"/>
                  </a:cubicBezTo>
                  <a:cubicBezTo>
                    <a:pt x="14052" y="7075"/>
                    <a:pt x="14043" y="6994"/>
                    <a:pt x="14052" y="6905"/>
                  </a:cubicBezTo>
                  <a:cubicBezTo>
                    <a:pt x="14052" y="6878"/>
                    <a:pt x="14052" y="6861"/>
                    <a:pt x="14025" y="6852"/>
                  </a:cubicBezTo>
                  <a:cubicBezTo>
                    <a:pt x="14007" y="6852"/>
                    <a:pt x="13989" y="6843"/>
                    <a:pt x="13971" y="6834"/>
                  </a:cubicBezTo>
                  <a:cubicBezTo>
                    <a:pt x="13950" y="6827"/>
                    <a:pt x="13929" y="6823"/>
                    <a:pt x="13909" y="6823"/>
                  </a:cubicBezTo>
                  <a:close/>
                  <a:moveTo>
                    <a:pt x="5838" y="6968"/>
                  </a:moveTo>
                  <a:cubicBezTo>
                    <a:pt x="5820" y="6968"/>
                    <a:pt x="5801" y="6971"/>
                    <a:pt x="5782" y="6977"/>
                  </a:cubicBezTo>
                  <a:cubicBezTo>
                    <a:pt x="5693" y="7012"/>
                    <a:pt x="5657" y="7092"/>
                    <a:pt x="5693" y="7182"/>
                  </a:cubicBezTo>
                  <a:cubicBezTo>
                    <a:pt x="5720" y="7244"/>
                    <a:pt x="5775" y="7280"/>
                    <a:pt x="5836" y="7280"/>
                  </a:cubicBezTo>
                  <a:cubicBezTo>
                    <a:pt x="5853" y="7280"/>
                    <a:pt x="5871" y="7277"/>
                    <a:pt x="5889" y="7271"/>
                  </a:cubicBezTo>
                  <a:cubicBezTo>
                    <a:pt x="5978" y="7235"/>
                    <a:pt x="6014" y="7155"/>
                    <a:pt x="5978" y="7075"/>
                  </a:cubicBezTo>
                  <a:cubicBezTo>
                    <a:pt x="5957" y="7005"/>
                    <a:pt x="5903" y="6968"/>
                    <a:pt x="5838" y="6968"/>
                  </a:cubicBezTo>
                  <a:close/>
                  <a:moveTo>
                    <a:pt x="7039" y="6978"/>
                  </a:moveTo>
                  <a:cubicBezTo>
                    <a:pt x="7023" y="6978"/>
                    <a:pt x="7008" y="6980"/>
                    <a:pt x="6995" y="6985"/>
                  </a:cubicBezTo>
                  <a:cubicBezTo>
                    <a:pt x="6924" y="7012"/>
                    <a:pt x="6870" y="7146"/>
                    <a:pt x="6897" y="7217"/>
                  </a:cubicBezTo>
                  <a:cubicBezTo>
                    <a:pt x="6925" y="7273"/>
                    <a:pt x="7007" y="7318"/>
                    <a:pt x="7076" y="7318"/>
                  </a:cubicBezTo>
                  <a:cubicBezTo>
                    <a:pt x="7095" y="7318"/>
                    <a:pt x="7113" y="7314"/>
                    <a:pt x="7129" y="7307"/>
                  </a:cubicBezTo>
                  <a:cubicBezTo>
                    <a:pt x="7200" y="7271"/>
                    <a:pt x="7254" y="7137"/>
                    <a:pt x="7218" y="7075"/>
                  </a:cubicBezTo>
                  <a:cubicBezTo>
                    <a:pt x="7190" y="7018"/>
                    <a:pt x="7104" y="6978"/>
                    <a:pt x="7039" y="6978"/>
                  </a:cubicBezTo>
                  <a:close/>
                  <a:moveTo>
                    <a:pt x="190" y="7158"/>
                  </a:moveTo>
                  <a:cubicBezTo>
                    <a:pt x="179" y="7158"/>
                    <a:pt x="169" y="7160"/>
                    <a:pt x="162" y="7164"/>
                  </a:cubicBezTo>
                  <a:cubicBezTo>
                    <a:pt x="126" y="7182"/>
                    <a:pt x="99" y="7253"/>
                    <a:pt x="117" y="7298"/>
                  </a:cubicBezTo>
                  <a:cubicBezTo>
                    <a:pt x="131" y="7326"/>
                    <a:pt x="177" y="7348"/>
                    <a:pt x="214" y="7348"/>
                  </a:cubicBezTo>
                  <a:cubicBezTo>
                    <a:pt x="225" y="7348"/>
                    <a:pt x="234" y="7346"/>
                    <a:pt x="242" y="7342"/>
                  </a:cubicBezTo>
                  <a:cubicBezTo>
                    <a:pt x="286" y="7324"/>
                    <a:pt x="313" y="7253"/>
                    <a:pt x="295" y="7217"/>
                  </a:cubicBezTo>
                  <a:cubicBezTo>
                    <a:pt x="281" y="7182"/>
                    <a:pt x="229" y="7158"/>
                    <a:pt x="190" y="7158"/>
                  </a:cubicBezTo>
                  <a:close/>
                  <a:moveTo>
                    <a:pt x="8282" y="6990"/>
                  </a:moveTo>
                  <a:cubicBezTo>
                    <a:pt x="8260" y="6990"/>
                    <a:pt x="8235" y="6994"/>
                    <a:pt x="8208" y="7003"/>
                  </a:cubicBezTo>
                  <a:cubicBezTo>
                    <a:pt x="8155" y="7021"/>
                    <a:pt x="8128" y="7066"/>
                    <a:pt x="8110" y="7101"/>
                  </a:cubicBezTo>
                  <a:cubicBezTo>
                    <a:pt x="8101" y="7137"/>
                    <a:pt x="8092" y="7182"/>
                    <a:pt x="8110" y="7235"/>
                  </a:cubicBezTo>
                  <a:cubicBezTo>
                    <a:pt x="8137" y="7280"/>
                    <a:pt x="8173" y="7324"/>
                    <a:pt x="8208" y="7333"/>
                  </a:cubicBezTo>
                  <a:cubicBezTo>
                    <a:pt x="8233" y="7343"/>
                    <a:pt x="8257" y="7350"/>
                    <a:pt x="8282" y="7350"/>
                  </a:cubicBezTo>
                  <a:cubicBezTo>
                    <a:pt x="8302" y="7350"/>
                    <a:pt x="8322" y="7345"/>
                    <a:pt x="8342" y="7333"/>
                  </a:cubicBezTo>
                  <a:cubicBezTo>
                    <a:pt x="8396" y="7316"/>
                    <a:pt x="8431" y="7280"/>
                    <a:pt x="8449" y="7244"/>
                  </a:cubicBezTo>
                  <a:cubicBezTo>
                    <a:pt x="8458" y="7200"/>
                    <a:pt x="8485" y="7146"/>
                    <a:pt x="8440" y="7101"/>
                  </a:cubicBezTo>
                  <a:cubicBezTo>
                    <a:pt x="8440" y="7039"/>
                    <a:pt x="8387" y="7021"/>
                    <a:pt x="8342" y="7003"/>
                  </a:cubicBezTo>
                  <a:cubicBezTo>
                    <a:pt x="8324" y="6994"/>
                    <a:pt x="8304" y="6990"/>
                    <a:pt x="8282" y="6990"/>
                  </a:cubicBezTo>
                  <a:close/>
                  <a:moveTo>
                    <a:pt x="9489" y="7005"/>
                  </a:moveTo>
                  <a:cubicBezTo>
                    <a:pt x="9472" y="7005"/>
                    <a:pt x="9455" y="7008"/>
                    <a:pt x="9439" y="7012"/>
                  </a:cubicBezTo>
                  <a:cubicBezTo>
                    <a:pt x="9350" y="7039"/>
                    <a:pt x="9288" y="7173"/>
                    <a:pt x="9323" y="7262"/>
                  </a:cubicBezTo>
                  <a:cubicBezTo>
                    <a:pt x="9346" y="7329"/>
                    <a:pt x="9438" y="7384"/>
                    <a:pt x="9519" y="7384"/>
                  </a:cubicBezTo>
                  <a:cubicBezTo>
                    <a:pt x="9535" y="7384"/>
                    <a:pt x="9550" y="7382"/>
                    <a:pt x="9564" y="7378"/>
                  </a:cubicBezTo>
                  <a:cubicBezTo>
                    <a:pt x="9654" y="7351"/>
                    <a:pt x="9716" y="7217"/>
                    <a:pt x="9680" y="7128"/>
                  </a:cubicBezTo>
                  <a:cubicBezTo>
                    <a:pt x="9658" y="7055"/>
                    <a:pt x="9569" y="7005"/>
                    <a:pt x="9489" y="7005"/>
                  </a:cubicBezTo>
                  <a:close/>
                  <a:moveTo>
                    <a:pt x="1397" y="7163"/>
                  </a:moveTo>
                  <a:cubicBezTo>
                    <a:pt x="1392" y="7163"/>
                    <a:pt x="1388" y="7163"/>
                    <a:pt x="1384" y="7164"/>
                  </a:cubicBezTo>
                  <a:cubicBezTo>
                    <a:pt x="1348" y="7182"/>
                    <a:pt x="1303" y="7280"/>
                    <a:pt x="1321" y="7316"/>
                  </a:cubicBezTo>
                  <a:cubicBezTo>
                    <a:pt x="1329" y="7348"/>
                    <a:pt x="1412" y="7388"/>
                    <a:pt x="1460" y="7388"/>
                  </a:cubicBezTo>
                  <a:cubicBezTo>
                    <a:pt x="1465" y="7388"/>
                    <a:pt x="1469" y="7388"/>
                    <a:pt x="1473" y="7387"/>
                  </a:cubicBezTo>
                  <a:cubicBezTo>
                    <a:pt x="1500" y="7369"/>
                    <a:pt x="1544" y="7280"/>
                    <a:pt x="1535" y="7235"/>
                  </a:cubicBezTo>
                  <a:cubicBezTo>
                    <a:pt x="1527" y="7203"/>
                    <a:pt x="1445" y="7163"/>
                    <a:pt x="1397" y="7163"/>
                  </a:cubicBezTo>
                  <a:close/>
                  <a:moveTo>
                    <a:pt x="10758" y="7011"/>
                  </a:moveTo>
                  <a:cubicBezTo>
                    <a:pt x="10730" y="7011"/>
                    <a:pt x="10701" y="7017"/>
                    <a:pt x="10671" y="7030"/>
                  </a:cubicBezTo>
                  <a:cubicBezTo>
                    <a:pt x="10555" y="7075"/>
                    <a:pt x="10519" y="7164"/>
                    <a:pt x="10564" y="7280"/>
                  </a:cubicBezTo>
                  <a:cubicBezTo>
                    <a:pt x="10596" y="7364"/>
                    <a:pt x="10656" y="7405"/>
                    <a:pt x="10727" y="7405"/>
                  </a:cubicBezTo>
                  <a:cubicBezTo>
                    <a:pt x="10755" y="7405"/>
                    <a:pt x="10784" y="7399"/>
                    <a:pt x="10813" y="7387"/>
                  </a:cubicBezTo>
                  <a:cubicBezTo>
                    <a:pt x="10929" y="7342"/>
                    <a:pt x="10965" y="7244"/>
                    <a:pt x="10920" y="7128"/>
                  </a:cubicBezTo>
                  <a:cubicBezTo>
                    <a:pt x="10888" y="7051"/>
                    <a:pt x="10829" y="7011"/>
                    <a:pt x="10758" y="7011"/>
                  </a:cubicBezTo>
                  <a:close/>
                  <a:moveTo>
                    <a:pt x="2680" y="7170"/>
                  </a:moveTo>
                  <a:cubicBezTo>
                    <a:pt x="2663" y="7170"/>
                    <a:pt x="2645" y="7174"/>
                    <a:pt x="2624" y="7182"/>
                  </a:cubicBezTo>
                  <a:cubicBezTo>
                    <a:pt x="2543" y="7217"/>
                    <a:pt x="2526" y="7262"/>
                    <a:pt x="2561" y="7333"/>
                  </a:cubicBezTo>
                  <a:cubicBezTo>
                    <a:pt x="2580" y="7391"/>
                    <a:pt x="2609" y="7416"/>
                    <a:pt x="2650" y="7416"/>
                  </a:cubicBezTo>
                  <a:cubicBezTo>
                    <a:pt x="2666" y="7416"/>
                    <a:pt x="2684" y="7412"/>
                    <a:pt x="2704" y="7405"/>
                  </a:cubicBezTo>
                  <a:cubicBezTo>
                    <a:pt x="2793" y="7369"/>
                    <a:pt x="2811" y="7324"/>
                    <a:pt x="2775" y="7244"/>
                  </a:cubicBezTo>
                  <a:cubicBezTo>
                    <a:pt x="2750" y="7194"/>
                    <a:pt x="2720" y="7170"/>
                    <a:pt x="2680" y="7170"/>
                  </a:cubicBezTo>
                  <a:close/>
                  <a:moveTo>
                    <a:pt x="3887" y="7176"/>
                  </a:moveTo>
                  <a:cubicBezTo>
                    <a:pt x="3868" y="7176"/>
                    <a:pt x="3850" y="7185"/>
                    <a:pt x="3828" y="7191"/>
                  </a:cubicBezTo>
                  <a:cubicBezTo>
                    <a:pt x="3775" y="7208"/>
                    <a:pt x="3784" y="7244"/>
                    <a:pt x="3757" y="7280"/>
                  </a:cubicBezTo>
                  <a:cubicBezTo>
                    <a:pt x="3739" y="7307"/>
                    <a:pt x="3748" y="7333"/>
                    <a:pt x="3766" y="7369"/>
                  </a:cubicBezTo>
                  <a:cubicBezTo>
                    <a:pt x="3785" y="7414"/>
                    <a:pt x="3833" y="7446"/>
                    <a:pt x="3888" y="7446"/>
                  </a:cubicBezTo>
                  <a:cubicBezTo>
                    <a:pt x="3909" y="7446"/>
                    <a:pt x="3931" y="7441"/>
                    <a:pt x="3953" y="7431"/>
                  </a:cubicBezTo>
                  <a:cubicBezTo>
                    <a:pt x="3998" y="7431"/>
                    <a:pt x="3989" y="7387"/>
                    <a:pt x="4015" y="7360"/>
                  </a:cubicBezTo>
                  <a:cubicBezTo>
                    <a:pt x="4033" y="7324"/>
                    <a:pt x="4024" y="7289"/>
                    <a:pt x="4015" y="7253"/>
                  </a:cubicBezTo>
                  <a:cubicBezTo>
                    <a:pt x="3998" y="7208"/>
                    <a:pt x="3953" y="7208"/>
                    <a:pt x="3926" y="7191"/>
                  </a:cubicBezTo>
                  <a:cubicBezTo>
                    <a:pt x="3912" y="7180"/>
                    <a:pt x="3900" y="7176"/>
                    <a:pt x="3887" y="7176"/>
                  </a:cubicBezTo>
                  <a:close/>
                  <a:moveTo>
                    <a:pt x="11984" y="7037"/>
                  </a:moveTo>
                  <a:cubicBezTo>
                    <a:pt x="11980" y="7037"/>
                    <a:pt x="11977" y="7038"/>
                    <a:pt x="11973" y="7039"/>
                  </a:cubicBezTo>
                  <a:cubicBezTo>
                    <a:pt x="11946" y="7048"/>
                    <a:pt x="11911" y="7039"/>
                    <a:pt x="11893" y="7057"/>
                  </a:cubicBezTo>
                  <a:cubicBezTo>
                    <a:pt x="11848" y="7084"/>
                    <a:pt x="11795" y="7119"/>
                    <a:pt x="11777" y="7173"/>
                  </a:cubicBezTo>
                  <a:cubicBezTo>
                    <a:pt x="11750" y="7217"/>
                    <a:pt x="11777" y="7280"/>
                    <a:pt x="11777" y="7333"/>
                  </a:cubicBezTo>
                  <a:cubicBezTo>
                    <a:pt x="11804" y="7342"/>
                    <a:pt x="11812" y="7378"/>
                    <a:pt x="11830" y="7405"/>
                  </a:cubicBezTo>
                  <a:cubicBezTo>
                    <a:pt x="11838" y="7420"/>
                    <a:pt x="11866" y="7442"/>
                    <a:pt x="11885" y="7442"/>
                  </a:cubicBezTo>
                  <a:cubicBezTo>
                    <a:pt x="11888" y="7442"/>
                    <a:pt x="11890" y="7442"/>
                    <a:pt x="11893" y="7440"/>
                  </a:cubicBezTo>
                  <a:cubicBezTo>
                    <a:pt x="11920" y="7440"/>
                    <a:pt x="11946" y="7458"/>
                    <a:pt x="11964" y="7458"/>
                  </a:cubicBezTo>
                  <a:cubicBezTo>
                    <a:pt x="12000" y="7458"/>
                    <a:pt x="12027" y="7449"/>
                    <a:pt x="12053" y="7440"/>
                  </a:cubicBezTo>
                  <a:cubicBezTo>
                    <a:pt x="12080" y="7423"/>
                    <a:pt x="12107" y="7405"/>
                    <a:pt x="12134" y="7378"/>
                  </a:cubicBezTo>
                  <a:cubicBezTo>
                    <a:pt x="12160" y="7351"/>
                    <a:pt x="12169" y="7307"/>
                    <a:pt x="12178" y="7262"/>
                  </a:cubicBezTo>
                  <a:cubicBezTo>
                    <a:pt x="12187" y="7235"/>
                    <a:pt x="12151" y="7200"/>
                    <a:pt x="12169" y="7173"/>
                  </a:cubicBezTo>
                  <a:cubicBezTo>
                    <a:pt x="12143" y="7155"/>
                    <a:pt x="12134" y="7119"/>
                    <a:pt x="12116" y="7092"/>
                  </a:cubicBezTo>
                  <a:cubicBezTo>
                    <a:pt x="12100" y="7077"/>
                    <a:pt x="12078" y="7055"/>
                    <a:pt x="12055" y="7055"/>
                  </a:cubicBezTo>
                  <a:cubicBezTo>
                    <a:pt x="12052" y="7055"/>
                    <a:pt x="12048" y="7056"/>
                    <a:pt x="12044" y="7057"/>
                  </a:cubicBezTo>
                  <a:cubicBezTo>
                    <a:pt x="12021" y="7057"/>
                    <a:pt x="12005" y="7037"/>
                    <a:pt x="11984" y="7037"/>
                  </a:cubicBezTo>
                  <a:close/>
                  <a:moveTo>
                    <a:pt x="13206" y="7062"/>
                  </a:moveTo>
                  <a:cubicBezTo>
                    <a:pt x="13180" y="7062"/>
                    <a:pt x="13152" y="7066"/>
                    <a:pt x="13124" y="7075"/>
                  </a:cubicBezTo>
                  <a:cubicBezTo>
                    <a:pt x="12999" y="7119"/>
                    <a:pt x="12954" y="7235"/>
                    <a:pt x="12999" y="7351"/>
                  </a:cubicBezTo>
                  <a:cubicBezTo>
                    <a:pt x="13032" y="7437"/>
                    <a:pt x="13100" y="7484"/>
                    <a:pt x="13180" y="7484"/>
                  </a:cubicBezTo>
                  <a:cubicBezTo>
                    <a:pt x="13208" y="7484"/>
                    <a:pt x="13237" y="7479"/>
                    <a:pt x="13267" y="7467"/>
                  </a:cubicBezTo>
                  <a:cubicBezTo>
                    <a:pt x="13383" y="7431"/>
                    <a:pt x="13436" y="7307"/>
                    <a:pt x="13391" y="7200"/>
                  </a:cubicBezTo>
                  <a:cubicBezTo>
                    <a:pt x="13358" y="7105"/>
                    <a:pt x="13288" y="7062"/>
                    <a:pt x="13206" y="7062"/>
                  </a:cubicBezTo>
                  <a:close/>
                  <a:moveTo>
                    <a:pt x="5087" y="7187"/>
                  </a:moveTo>
                  <a:cubicBezTo>
                    <a:pt x="5077" y="7187"/>
                    <a:pt x="5068" y="7188"/>
                    <a:pt x="5059" y="7191"/>
                  </a:cubicBezTo>
                  <a:cubicBezTo>
                    <a:pt x="4997" y="7217"/>
                    <a:pt x="4943" y="7333"/>
                    <a:pt x="4961" y="7396"/>
                  </a:cubicBezTo>
                  <a:cubicBezTo>
                    <a:pt x="4976" y="7441"/>
                    <a:pt x="5066" y="7491"/>
                    <a:pt x="5131" y="7491"/>
                  </a:cubicBezTo>
                  <a:cubicBezTo>
                    <a:pt x="5144" y="7491"/>
                    <a:pt x="5156" y="7489"/>
                    <a:pt x="5166" y="7485"/>
                  </a:cubicBezTo>
                  <a:cubicBezTo>
                    <a:pt x="5229" y="7458"/>
                    <a:pt x="5273" y="7342"/>
                    <a:pt x="5255" y="7289"/>
                  </a:cubicBezTo>
                  <a:cubicBezTo>
                    <a:pt x="5240" y="7235"/>
                    <a:pt x="5151" y="7187"/>
                    <a:pt x="5087" y="7187"/>
                  </a:cubicBezTo>
                  <a:close/>
                  <a:moveTo>
                    <a:pt x="6331" y="7201"/>
                  </a:moveTo>
                  <a:cubicBezTo>
                    <a:pt x="6314" y="7201"/>
                    <a:pt x="6298" y="7205"/>
                    <a:pt x="6281" y="7217"/>
                  </a:cubicBezTo>
                  <a:cubicBezTo>
                    <a:pt x="6237" y="7235"/>
                    <a:pt x="6201" y="7244"/>
                    <a:pt x="6183" y="7298"/>
                  </a:cubicBezTo>
                  <a:cubicBezTo>
                    <a:pt x="6174" y="7342"/>
                    <a:pt x="6157" y="7378"/>
                    <a:pt x="6183" y="7414"/>
                  </a:cubicBezTo>
                  <a:cubicBezTo>
                    <a:pt x="6201" y="7458"/>
                    <a:pt x="6219" y="7494"/>
                    <a:pt x="6272" y="7512"/>
                  </a:cubicBezTo>
                  <a:cubicBezTo>
                    <a:pt x="6291" y="7515"/>
                    <a:pt x="6306" y="7518"/>
                    <a:pt x="6321" y="7518"/>
                  </a:cubicBezTo>
                  <a:cubicBezTo>
                    <a:pt x="6342" y="7518"/>
                    <a:pt x="6362" y="7513"/>
                    <a:pt x="6388" y="7503"/>
                  </a:cubicBezTo>
                  <a:cubicBezTo>
                    <a:pt x="6424" y="7485"/>
                    <a:pt x="6460" y="7476"/>
                    <a:pt x="6478" y="7431"/>
                  </a:cubicBezTo>
                  <a:cubicBezTo>
                    <a:pt x="6487" y="7387"/>
                    <a:pt x="6504" y="7351"/>
                    <a:pt x="6478" y="7307"/>
                  </a:cubicBezTo>
                  <a:cubicBezTo>
                    <a:pt x="6460" y="7271"/>
                    <a:pt x="6451" y="7226"/>
                    <a:pt x="6397" y="7217"/>
                  </a:cubicBezTo>
                  <a:cubicBezTo>
                    <a:pt x="6373" y="7208"/>
                    <a:pt x="6351" y="7201"/>
                    <a:pt x="6331" y="7201"/>
                  </a:cubicBezTo>
                  <a:close/>
                  <a:moveTo>
                    <a:pt x="7565" y="7229"/>
                  </a:moveTo>
                  <a:cubicBezTo>
                    <a:pt x="7540" y="7229"/>
                    <a:pt x="7516" y="7234"/>
                    <a:pt x="7495" y="7244"/>
                  </a:cubicBezTo>
                  <a:cubicBezTo>
                    <a:pt x="7450" y="7262"/>
                    <a:pt x="7423" y="7289"/>
                    <a:pt x="7397" y="7333"/>
                  </a:cubicBezTo>
                  <a:cubicBezTo>
                    <a:pt x="7379" y="7378"/>
                    <a:pt x="7397" y="7423"/>
                    <a:pt x="7397" y="7458"/>
                  </a:cubicBezTo>
                  <a:cubicBezTo>
                    <a:pt x="7431" y="7534"/>
                    <a:pt x="7502" y="7578"/>
                    <a:pt x="7570" y="7578"/>
                  </a:cubicBezTo>
                  <a:cubicBezTo>
                    <a:pt x="7590" y="7578"/>
                    <a:pt x="7610" y="7574"/>
                    <a:pt x="7628" y="7565"/>
                  </a:cubicBezTo>
                  <a:cubicBezTo>
                    <a:pt x="7718" y="7521"/>
                    <a:pt x="7762" y="7405"/>
                    <a:pt x="7718" y="7333"/>
                  </a:cubicBezTo>
                  <a:cubicBezTo>
                    <a:pt x="7700" y="7289"/>
                    <a:pt x="7664" y="7253"/>
                    <a:pt x="7620" y="7235"/>
                  </a:cubicBezTo>
                  <a:cubicBezTo>
                    <a:pt x="7601" y="7232"/>
                    <a:pt x="7583" y="7229"/>
                    <a:pt x="7565" y="7229"/>
                  </a:cubicBezTo>
                  <a:close/>
                  <a:moveTo>
                    <a:pt x="688" y="7394"/>
                  </a:moveTo>
                  <a:cubicBezTo>
                    <a:pt x="682" y="7394"/>
                    <a:pt x="676" y="7395"/>
                    <a:pt x="670" y="7396"/>
                  </a:cubicBezTo>
                  <a:cubicBezTo>
                    <a:pt x="617" y="7414"/>
                    <a:pt x="590" y="7467"/>
                    <a:pt x="608" y="7530"/>
                  </a:cubicBezTo>
                  <a:cubicBezTo>
                    <a:pt x="622" y="7565"/>
                    <a:pt x="658" y="7589"/>
                    <a:pt x="699" y="7589"/>
                  </a:cubicBezTo>
                  <a:cubicBezTo>
                    <a:pt x="710" y="7589"/>
                    <a:pt x="721" y="7587"/>
                    <a:pt x="733" y="7583"/>
                  </a:cubicBezTo>
                  <a:cubicBezTo>
                    <a:pt x="777" y="7565"/>
                    <a:pt x="804" y="7503"/>
                    <a:pt x="786" y="7458"/>
                  </a:cubicBezTo>
                  <a:cubicBezTo>
                    <a:pt x="778" y="7419"/>
                    <a:pt x="730" y="7394"/>
                    <a:pt x="688" y="7394"/>
                  </a:cubicBezTo>
                  <a:close/>
                  <a:moveTo>
                    <a:pt x="8802" y="7243"/>
                  </a:moveTo>
                  <a:cubicBezTo>
                    <a:pt x="8779" y="7243"/>
                    <a:pt x="8753" y="7249"/>
                    <a:pt x="8726" y="7262"/>
                  </a:cubicBezTo>
                  <a:cubicBezTo>
                    <a:pt x="8610" y="7307"/>
                    <a:pt x="8574" y="7378"/>
                    <a:pt x="8619" y="7485"/>
                  </a:cubicBezTo>
                  <a:cubicBezTo>
                    <a:pt x="8650" y="7566"/>
                    <a:pt x="8694" y="7604"/>
                    <a:pt x="8754" y="7604"/>
                  </a:cubicBezTo>
                  <a:cubicBezTo>
                    <a:pt x="8781" y="7604"/>
                    <a:pt x="8810" y="7597"/>
                    <a:pt x="8842" y="7583"/>
                  </a:cubicBezTo>
                  <a:cubicBezTo>
                    <a:pt x="8958" y="7539"/>
                    <a:pt x="8984" y="7467"/>
                    <a:pt x="8940" y="7360"/>
                  </a:cubicBezTo>
                  <a:cubicBezTo>
                    <a:pt x="8908" y="7283"/>
                    <a:pt x="8862" y="7243"/>
                    <a:pt x="8802" y="7243"/>
                  </a:cubicBezTo>
                  <a:close/>
                  <a:moveTo>
                    <a:pt x="9989" y="7259"/>
                  </a:moveTo>
                  <a:cubicBezTo>
                    <a:pt x="9965" y="7259"/>
                    <a:pt x="9942" y="7263"/>
                    <a:pt x="9921" y="7271"/>
                  </a:cubicBezTo>
                  <a:cubicBezTo>
                    <a:pt x="9841" y="7307"/>
                    <a:pt x="9787" y="7440"/>
                    <a:pt x="9823" y="7521"/>
                  </a:cubicBezTo>
                  <a:cubicBezTo>
                    <a:pt x="9857" y="7588"/>
                    <a:pt x="9936" y="7635"/>
                    <a:pt x="10011" y="7635"/>
                  </a:cubicBezTo>
                  <a:cubicBezTo>
                    <a:pt x="10036" y="7635"/>
                    <a:pt x="10060" y="7630"/>
                    <a:pt x="10082" y="7619"/>
                  </a:cubicBezTo>
                  <a:cubicBezTo>
                    <a:pt x="10171" y="7583"/>
                    <a:pt x="10216" y="7458"/>
                    <a:pt x="10180" y="7369"/>
                  </a:cubicBezTo>
                  <a:cubicBezTo>
                    <a:pt x="10153" y="7301"/>
                    <a:pt x="10068" y="7259"/>
                    <a:pt x="9989" y="7259"/>
                  </a:cubicBezTo>
                  <a:close/>
                  <a:moveTo>
                    <a:pt x="1919" y="7417"/>
                  </a:moveTo>
                  <a:cubicBezTo>
                    <a:pt x="1906" y="7417"/>
                    <a:pt x="1895" y="7419"/>
                    <a:pt x="1883" y="7423"/>
                  </a:cubicBezTo>
                  <a:cubicBezTo>
                    <a:pt x="1821" y="7449"/>
                    <a:pt x="1794" y="7521"/>
                    <a:pt x="1821" y="7574"/>
                  </a:cubicBezTo>
                  <a:cubicBezTo>
                    <a:pt x="1841" y="7620"/>
                    <a:pt x="1885" y="7647"/>
                    <a:pt x="1928" y="7647"/>
                  </a:cubicBezTo>
                  <a:cubicBezTo>
                    <a:pt x="1943" y="7647"/>
                    <a:pt x="1959" y="7644"/>
                    <a:pt x="1973" y="7637"/>
                  </a:cubicBezTo>
                  <a:cubicBezTo>
                    <a:pt x="2026" y="7610"/>
                    <a:pt x="2062" y="7539"/>
                    <a:pt x="2035" y="7485"/>
                  </a:cubicBezTo>
                  <a:cubicBezTo>
                    <a:pt x="2014" y="7443"/>
                    <a:pt x="1965" y="7417"/>
                    <a:pt x="1919" y="7417"/>
                  </a:cubicBezTo>
                  <a:close/>
                  <a:moveTo>
                    <a:pt x="11236" y="7272"/>
                  </a:moveTo>
                  <a:cubicBezTo>
                    <a:pt x="11210" y="7272"/>
                    <a:pt x="11182" y="7277"/>
                    <a:pt x="11152" y="7289"/>
                  </a:cubicBezTo>
                  <a:cubicBezTo>
                    <a:pt x="11045" y="7333"/>
                    <a:pt x="11001" y="7431"/>
                    <a:pt x="11045" y="7539"/>
                  </a:cubicBezTo>
                  <a:cubicBezTo>
                    <a:pt x="11077" y="7622"/>
                    <a:pt x="11137" y="7668"/>
                    <a:pt x="11210" y="7668"/>
                  </a:cubicBezTo>
                  <a:cubicBezTo>
                    <a:pt x="11240" y="7668"/>
                    <a:pt x="11271" y="7661"/>
                    <a:pt x="11304" y="7646"/>
                  </a:cubicBezTo>
                  <a:cubicBezTo>
                    <a:pt x="11411" y="7601"/>
                    <a:pt x="11447" y="7512"/>
                    <a:pt x="11411" y="7405"/>
                  </a:cubicBezTo>
                  <a:cubicBezTo>
                    <a:pt x="11371" y="7319"/>
                    <a:pt x="11312" y="7272"/>
                    <a:pt x="11236" y="7272"/>
                  </a:cubicBezTo>
                  <a:close/>
                  <a:moveTo>
                    <a:pt x="3167" y="7426"/>
                  </a:moveTo>
                  <a:cubicBezTo>
                    <a:pt x="3146" y="7426"/>
                    <a:pt x="3126" y="7431"/>
                    <a:pt x="3106" y="7431"/>
                  </a:cubicBezTo>
                  <a:cubicBezTo>
                    <a:pt x="3079" y="7431"/>
                    <a:pt x="3052" y="7467"/>
                    <a:pt x="3034" y="7494"/>
                  </a:cubicBezTo>
                  <a:cubicBezTo>
                    <a:pt x="3007" y="7530"/>
                    <a:pt x="3034" y="7565"/>
                    <a:pt x="3025" y="7601"/>
                  </a:cubicBezTo>
                  <a:cubicBezTo>
                    <a:pt x="3043" y="7628"/>
                    <a:pt x="3070" y="7646"/>
                    <a:pt x="3097" y="7672"/>
                  </a:cubicBezTo>
                  <a:cubicBezTo>
                    <a:pt x="3106" y="7681"/>
                    <a:pt x="3116" y="7684"/>
                    <a:pt x="3128" y="7684"/>
                  </a:cubicBezTo>
                  <a:cubicBezTo>
                    <a:pt x="3152" y="7684"/>
                    <a:pt x="3180" y="7672"/>
                    <a:pt x="3204" y="7672"/>
                  </a:cubicBezTo>
                  <a:cubicBezTo>
                    <a:pt x="3221" y="7672"/>
                    <a:pt x="3239" y="7637"/>
                    <a:pt x="3266" y="7619"/>
                  </a:cubicBezTo>
                  <a:cubicBezTo>
                    <a:pt x="3302" y="7583"/>
                    <a:pt x="3257" y="7547"/>
                    <a:pt x="3275" y="7512"/>
                  </a:cubicBezTo>
                  <a:cubicBezTo>
                    <a:pt x="3257" y="7485"/>
                    <a:pt x="3230" y="7458"/>
                    <a:pt x="3213" y="7440"/>
                  </a:cubicBezTo>
                  <a:cubicBezTo>
                    <a:pt x="3197" y="7429"/>
                    <a:pt x="3182" y="7426"/>
                    <a:pt x="3167" y="7426"/>
                  </a:cubicBezTo>
                  <a:close/>
                  <a:moveTo>
                    <a:pt x="12478" y="7285"/>
                  </a:moveTo>
                  <a:cubicBezTo>
                    <a:pt x="12453" y="7285"/>
                    <a:pt x="12428" y="7291"/>
                    <a:pt x="12405" y="7291"/>
                  </a:cubicBezTo>
                  <a:cubicBezTo>
                    <a:pt x="12397" y="7291"/>
                    <a:pt x="12390" y="7290"/>
                    <a:pt x="12383" y="7289"/>
                  </a:cubicBezTo>
                  <a:cubicBezTo>
                    <a:pt x="12330" y="7316"/>
                    <a:pt x="12285" y="7351"/>
                    <a:pt x="12259" y="7396"/>
                  </a:cubicBezTo>
                  <a:cubicBezTo>
                    <a:pt x="12223" y="7458"/>
                    <a:pt x="12241" y="7512"/>
                    <a:pt x="12250" y="7565"/>
                  </a:cubicBezTo>
                  <a:cubicBezTo>
                    <a:pt x="12250" y="7601"/>
                    <a:pt x="12330" y="7672"/>
                    <a:pt x="12357" y="7690"/>
                  </a:cubicBezTo>
                  <a:cubicBezTo>
                    <a:pt x="12378" y="7701"/>
                    <a:pt x="12399" y="7704"/>
                    <a:pt x="12420" y="7704"/>
                  </a:cubicBezTo>
                  <a:cubicBezTo>
                    <a:pt x="12452" y="7704"/>
                    <a:pt x="12485" y="7696"/>
                    <a:pt x="12517" y="7690"/>
                  </a:cubicBezTo>
                  <a:cubicBezTo>
                    <a:pt x="12571" y="7681"/>
                    <a:pt x="12606" y="7637"/>
                    <a:pt x="12633" y="7583"/>
                  </a:cubicBezTo>
                  <a:cubicBezTo>
                    <a:pt x="12669" y="7530"/>
                    <a:pt x="12651" y="7476"/>
                    <a:pt x="12642" y="7414"/>
                  </a:cubicBezTo>
                  <a:cubicBezTo>
                    <a:pt x="12642" y="7387"/>
                    <a:pt x="12562" y="7316"/>
                    <a:pt x="12535" y="7298"/>
                  </a:cubicBezTo>
                  <a:cubicBezTo>
                    <a:pt x="12516" y="7288"/>
                    <a:pt x="12497" y="7285"/>
                    <a:pt x="12478" y="7285"/>
                  </a:cubicBezTo>
                  <a:close/>
                  <a:moveTo>
                    <a:pt x="4384" y="7434"/>
                  </a:moveTo>
                  <a:cubicBezTo>
                    <a:pt x="4364" y="7434"/>
                    <a:pt x="4342" y="7439"/>
                    <a:pt x="4319" y="7449"/>
                  </a:cubicBezTo>
                  <a:cubicBezTo>
                    <a:pt x="4238" y="7485"/>
                    <a:pt x="4212" y="7547"/>
                    <a:pt x="4247" y="7628"/>
                  </a:cubicBezTo>
                  <a:cubicBezTo>
                    <a:pt x="4272" y="7689"/>
                    <a:pt x="4305" y="7716"/>
                    <a:pt x="4351" y="7716"/>
                  </a:cubicBezTo>
                  <a:cubicBezTo>
                    <a:pt x="4373" y="7716"/>
                    <a:pt x="4398" y="7710"/>
                    <a:pt x="4426" y="7699"/>
                  </a:cubicBezTo>
                  <a:cubicBezTo>
                    <a:pt x="4506" y="7663"/>
                    <a:pt x="4533" y="7610"/>
                    <a:pt x="4497" y="7521"/>
                  </a:cubicBezTo>
                  <a:cubicBezTo>
                    <a:pt x="4472" y="7464"/>
                    <a:pt x="4433" y="7434"/>
                    <a:pt x="4384" y="7434"/>
                  </a:cubicBezTo>
                  <a:close/>
                  <a:moveTo>
                    <a:pt x="37" y="7681"/>
                  </a:moveTo>
                  <a:cubicBezTo>
                    <a:pt x="37" y="7690"/>
                    <a:pt x="28" y="7690"/>
                    <a:pt x="28" y="7708"/>
                  </a:cubicBezTo>
                  <a:cubicBezTo>
                    <a:pt x="37" y="7708"/>
                    <a:pt x="46" y="7708"/>
                    <a:pt x="46" y="7717"/>
                  </a:cubicBezTo>
                  <a:cubicBezTo>
                    <a:pt x="46" y="7708"/>
                    <a:pt x="55" y="7699"/>
                    <a:pt x="55" y="7699"/>
                  </a:cubicBezTo>
                  <a:cubicBezTo>
                    <a:pt x="46" y="7690"/>
                    <a:pt x="37" y="7690"/>
                    <a:pt x="37" y="7681"/>
                  </a:cubicBezTo>
                  <a:close/>
                  <a:moveTo>
                    <a:pt x="13661" y="7299"/>
                  </a:moveTo>
                  <a:cubicBezTo>
                    <a:pt x="13640" y="7299"/>
                    <a:pt x="13619" y="7304"/>
                    <a:pt x="13597" y="7316"/>
                  </a:cubicBezTo>
                  <a:cubicBezTo>
                    <a:pt x="13481" y="7369"/>
                    <a:pt x="13427" y="7476"/>
                    <a:pt x="13472" y="7592"/>
                  </a:cubicBezTo>
                  <a:cubicBezTo>
                    <a:pt x="13490" y="7646"/>
                    <a:pt x="13525" y="7690"/>
                    <a:pt x="13588" y="7708"/>
                  </a:cubicBezTo>
                  <a:cubicBezTo>
                    <a:pt x="13619" y="7724"/>
                    <a:pt x="13647" y="7733"/>
                    <a:pt x="13677" y="7733"/>
                  </a:cubicBezTo>
                  <a:cubicBezTo>
                    <a:pt x="13699" y="7733"/>
                    <a:pt x="13722" y="7728"/>
                    <a:pt x="13748" y="7717"/>
                  </a:cubicBezTo>
                  <a:cubicBezTo>
                    <a:pt x="13855" y="7663"/>
                    <a:pt x="13909" y="7556"/>
                    <a:pt x="13864" y="7440"/>
                  </a:cubicBezTo>
                  <a:cubicBezTo>
                    <a:pt x="13855" y="7378"/>
                    <a:pt x="13811" y="7342"/>
                    <a:pt x="13757" y="7324"/>
                  </a:cubicBezTo>
                  <a:cubicBezTo>
                    <a:pt x="13721" y="7309"/>
                    <a:pt x="13691" y="7299"/>
                    <a:pt x="13661" y="7299"/>
                  </a:cubicBezTo>
                  <a:close/>
                  <a:moveTo>
                    <a:pt x="5596" y="7444"/>
                  </a:moveTo>
                  <a:cubicBezTo>
                    <a:pt x="5575" y="7444"/>
                    <a:pt x="5554" y="7449"/>
                    <a:pt x="5532" y="7458"/>
                  </a:cubicBezTo>
                  <a:cubicBezTo>
                    <a:pt x="5443" y="7494"/>
                    <a:pt x="5416" y="7574"/>
                    <a:pt x="5452" y="7663"/>
                  </a:cubicBezTo>
                  <a:cubicBezTo>
                    <a:pt x="5479" y="7724"/>
                    <a:pt x="5530" y="7754"/>
                    <a:pt x="5592" y="7754"/>
                  </a:cubicBezTo>
                  <a:cubicBezTo>
                    <a:pt x="5613" y="7754"/>
                    <a:pt x="5635" y="7750"/>
                    <a:pt x="5657" y="7744"/>
                  </a:cubicBezTo>
                  <a:cubicBezTo>
                    <a:pt x="5728" y="7717"/>
                    <a:pt x="5773" y="7610"/>
                    <a:pt x="5737" y="7530"/>
                  </a:cubicBezTo>
                  <a:cubicBezTo>
                    <a:pt x="5705" y="7477"/>
                    <a:pt x="5653" y="7444"/>
                    <a:pt x="5596" y="7444"/>
                  </a:cubicBezTo>
                  <a:close/>
                  <a:moveTo>
                    <a:pt x="37" y="7717"/>
                  </a:moveTo>
                  <a:cubicBezTo>
                    <a:pt x="37" y="7726"/>
                    <a:pt x="28" y="7735"/>
                    <a:pt x="28" y="7735"/>
                  </a:cubicBezTo>
                  <a:cubicBezTo>
                    <a:pt x="28" y="7744"/>
                    <a:pt x="37" y="7753"/>
                    <a:pt x="46" y="7762"/>
                  </a:cubicBezTo>
                  <a:cubicBezTo>
                    <a:pt x="46" y="7753"/>
                    <a:pt x="46" y="7744"/>
                    <a:pt x="46" y="7735"/>
                  </a:cubicBezTo>
                  <a:cubicBezTo>
                    <a:pt x="46" y="7726"/>
                    <a:pt x="37" y="7726"/>
                    <a:pt x="37" y="7717"/>
                  </a:cubicBezTo>
                  <a:close/>
                  <a:moveTo>
                    <a:pt x="6816" y="7463"/>
                  </a:moveTo>
                  <a:cubicBezTo>
                    <a:pt x="6797" y="7463"/>
                    <a:pt x="6777" y="7467"/>
                    <a:pt x="6754" y="7476"/>
                  </a:cubicBezTo>
                  <a:cubicBezTo>
                    <a:pt x="6710" y="7494"/>
                    <a:pt x="6683" y="7521"/>
                    <a:pt x="6665" y="7565"/>
                  </a:cubicBezTo>
                  <a:cubicBezTo>
                    <a:pt x="6647" y="7610"/>
                    <a:pt x="6647" y="7646"/>
                    <a:pt x="6674" y="7690"/>
                  </a:cubicBezTo>
                  <a:cubicBezTo>
                    <a:pt x="6674" y="7726"/>
                    <a:pt x="6710" y="7753"/>
                    <a:pt x="6754" y="7770"/>
                  </a:cubicBezTo>
                  <a:cubicBezTo>
                    <a:pt x="6773" y="7778"/>
                    <a:pt x="6790" y="7781"/>
                    <a:pt x="6807" y="7781"/>
                  </a:cubicBezTo>
                  <a:cubicBezTo>
                    <a:pt x="6831" y="7781"/>
                    <a:pt x="6853" y="7776"/>
                    <a:pt x="6879" y="7770"/>
                  </a:cubicBezTo>
                  <a:cubicBezTo>
                    <a:pt x="6915" y="7753"/>
                    <a:pt x="6942" y="7726"/>
                    <a:pt x="6959" y="7681"/>
                  </a:cubicBezTo>
                  <a:cubicBezTo>
                    <a:pt x="6977" y="7646"/>
                    <a:pt x="6977" y="7610"/>
                    <a:pt x="6959" y="7565"/>
                  </a:cubicBezTo>
                  <a:cubicBezTo>
                    <a:pt x="6942" y="7530"/>
                    <a:pt x="6924" y="7494"/>
                    <a:pt x="6870" y="7476"/>
                  </a:cubicBezTo>
                  <a:cubicBezTo>
                    <a:pt x="6852" y="7467"/>
                    <a:pt x="6835" y="7463"/>
                    <a:pt x="6816" y="7463"/>
                  </a:cubicBezTo>
                  <a:close/>
                  <a:moveTo>
                    <a:pt x="8036" y="7473"/>
                  </a:moveTo>
                  <a:cubicBezTo>
                    <a:pt x="8016" y="7473"/>
                    <a:pt x="7995" y="7477"/>
                    <a:pt x="7976" y="7485"/>
                  </a:cubicBezTo>
                  <a:cubicBezTo>
                    <a:pt x="7887" y="7521"/>
                    <a:pt x="7843" y="7619"/>
                    <a:pt x="7878" y="7708"/>
                  </a:cubicBezTo>
                  <a:cubicBezTo>
                    <a:pt x="7906" y="7776"/>
                    <a:pt x="7970" y="7818"/>
                    <a:pt x="8038" y="7818"/>
                  </a:cubicBezTo>
                  <a:cubicBezTo>
                    <a:pt x="8059" y="7818"/>
                    <a:pt x="8080" y="7815"/>
                    <a:pt x="8101" y="7806"/>
                  </a:cubicBezTo>
                  <a:cubicBezTo>
                    <a:pt x="8182" y="7770"/>
                    <a:pt x="8235" y="7663"/>
                    <a:pt x="8199" y="7583"/>
                  </a:cubicBezTo>
                  <a:cubicBezTo>
                    <a:pt x="8172" y="7515"/>
                    <a:pt x="8103" y="7473"/>
                    <a:pt x="8036" y="7473"/>
                  </a:cubicBezTo>
                  <a:close/>
                  <a:moveTo>
                    <a:pt x="9279" y="7488"/>
                  </a:moveTo>
                  <a:cubicBezTo>
                    <a:pt x="9255" y="7488"/>
                    <a:pt x="9228" y="7493"/>
                    <a:pt x="9199" y="7503"/>
                  </a:cubicBezTo>
                  <a:cubicBezTo>
                    <a:pt x="9083" y="7547"/>
                    <a:pt x="9047" y="7619"/>
                    <a:pt x="9092" y="7726"/>
                  </a:cubicBezTo>
                  <a:cubicBezTo>
                    <a:pt x="9130" y="7810"/>
                    <a:pt x="9174" y="7852"/>
                    <a:pt x="9238" y="7852"/>
                  </a:cubicBezTo>
                  <a:cubicBezTo>
                    <a:pt x="9263" y="7852"/>
                    <a:pt x="9291" y="7845"/>
                    <a:pt x="9323" y="7833"/>
                  </a:cubicBezTo>
                  <a:cubicBezTo>
                    <a:pt x="9431" y="7788"/>
                    <a:pt x="9466" y="7717"/>
                    <a:pt x="9422" y="7601"/>
                  </a:cubicBezTo>
                  <a:cubicBezTo>
                    <a:pt x="9389" y="7523"/>
                    <a:pt x="9343" y="7488"/>
                    <a:pt x="9279" y="7488"/>
                  </a:cubicBezTo>
                  <a:close/>
                  <a:moveTo>
                    <a:pt x="1192" y="7651"/>
                  </a:moveTo>
                  <a:cubicBezTo>
                    <a:pt x="1178" y="7651"/>
                    <a:pt x="1162" y="7655"/>
                    <a:pt x="1143" y="7663"/>
                  </a:cubicBezTo>
                  <a:cubicBezTo>
                    <a:pt x="1080" y="7690"/>
                    <a:pt x="1063" y="7726"/>
                    <a:pt x="1089" y="7788"/>
                  </a:cubicBezTo>
                  <a:cubicBezTo>
                    <a:pt x="1108" y="7832"/>
                    <a:pt x="1131" y="7854"/>
                    <a:pt x="1165" y="7854"/>
                  </a:cubicBezTo>
                  <a:cubicBezTo>
                    <a:pt x="1179" y="7854"/>
                    <a:pt x="1196" y="7850"/>
                    <a:pt x="1214" y="7842"/>
                  </a:cubicBezTo>
                  <a:cubicBezTo>
                    <a:pt x="1286" y="7815"/>
                    <a:pt x="1295" y="7779"/>
                    <a:pt x="1268" y="7717"/>
                  </a:cubicBezTo>
                  <a:cubicBezTo>
                    <a:pt x="1249" y="7673"/>
                    <a:pt x="1226" y="7651"/>
                    <a:pt x="1192" y="7651"/>
                  </a:cubicBezTo>
                  <a:close/>
                  <a:moveTo>
                    <a:pt x="2404" y="7657"/>
                  </a:moveTo>
                  <a:cubicBezTo>
                    <a:pt x="2389" y="7657"/>
                    <a:pt x="2373" y="7659"/>
                    <a:pt x="2356" y="7663"/>
                  </a:cubicBezTo>
                  <a:cubicBezTo>
                    <a:pt x="2294" y="7690"/>
                    <a:pt x="2267" y="7753"/>
                    <a:pt x="2294" y="7815"/>
                  </a:cubicBezTo>
                  <a:cubicBezTo>
                    <a:pt x="2314" y="7868"/>
                    <a:pt x="2353" y="7897"/>
                    <a:pt x="2398" y="7897"/>
                  </a:cubicBezTo>
                  <a:cubicBezTo>
                    <a:pt x="2413" y="7897"/>
                    <a:pt x="2429" y="7893"/>
                    <a:pt x="2445" y="7886"/>
                  </a:cubicBezTo>
                  <a:cubicBezTo>
                    <a:pt x="2508" y="7860"/>
                    <a:pt x="2535" y="7797"/>
                    <a:pt x="2508" y="7735"/>
                  </a:cubicBezTo>
                  <a:cubicBezTo>
                    <a:pt x="2487" y="7680"/>
                    <a:pt x="2451" y="7657"/>
                    <a:pt x="2404" y="7657"/>
                  </a:cubicBezTo>
                  <a:close/>
                  <a:moveTo>
                    <a:pt x="10489" y="7514"/>
                  </a:moveTo>
                  <a:cubicBezTo>
                    <a:pt x="10464" y="7514"/>
                    <a:pt x="10438" y="7519"/>
                    <a:pt x="10412" y="7530"/>
                  </a:cubicBezTo>
                  <a:cubicBezTo>
                    <a:pt x="10314" y="7574"/>
                    <a:pt x="10260" y="7681"/>
                    <a:pt x="10314" y="7788"/>
                  </a:cubicBezTo>
                  <a:cubicBezTo>
                    <a:pt x="10340" y="7861"/>
                    <a:pt x="10410" y="7904"/>
                    <a:pt x="10484" y="7904"/>
                  </a:cubicBezTo>
                  <a:cubicBezTo>
                    <a:pt x="10510" y="7904"/>
                    <a:pt x="10538" y="7898"/>
                    <a:pt x="10564" y="7886"/>
                  </a:cubicBezTo>
                  <a:cubicBezTo>
                    <a:pt x="10671" y="7833"/>
                    <a:pt x="10706" y="7744"/>
                    <a:pt x="10662" y="7637"/>
                  </a:cubicBezTo>
                  <a:cubicBezTo>
                    <a:pt x="10635" y="7562"/>
                    <a:pt x="10567" y="7514"/>
                    <a:pt x="10489" y="7514"/>
                  </a:cubicBezTo>
                  <a:close/>
                  <a:moveTo>
                    <a:pt x="14016" y="7610"/>
                  </a:moveTo>
                  <a:cubicBezTo>
                    <a:pt x="13998" y="7628"/>
                    <a:pt x="13980" y="7646"/>
                    <a:pt x="13962" y="7672"/>
                  </a:cubicBezTo>
                  <a:cubicBezTo>
                    <a:pt x="13936" y="7735"/>
                    <a:pt x="13918" y="7797"/>
                    <a:pt x="13954" y="7851"/>
                  </a:cubicBezTo>
                  <a:cubicBezTo>
                    <a:pt x="13962" y="7878"/>
                    <a:pt x="13971" y="7886"/>
                    <a:pt x="13971" y="7904"/>
                  </a:cubicBezTo>
                  <a:cubicBezTo>
                    <a:pt x="13980" y="7913"/>
                    <a:pt x="13989" y="7922"/>
                    <a:pt x="13989" y="7922"/>
                  </a:cubicBezTo>
                  <a:cubicBezTo>
                    <a:pt x="13989" y="7922"/>
                    <a:pt x="13989" y="7913"/>
                    <a:pt x="13998" y="7904"/>
                  </a:cubicBezTo>
                  <a:cubicBezTo>
                    <a:pt x="14016" y="7833"/>
                    <a:pt x="14016" y="7753"/>
                    <a:pt x="14025" y="7681"/>
                  </a:cubicBezTo>
                  <a:cubicBezTo>
                    <a:pt x="14025" y="7655"/>
                    <a:pt x="14025" y="7637"/>
                    <a:pt x="14016" y="7610"/>
                  </a:cubicBezTo>
                  <a:close/>
                  <a:moveTo>
                    <a:pt x="11711" y="7534"/>
                  </a:moveTo>
                  <a:cubicBezTo>
                    <a:pt x="11688" y="7534"/>
                    <a:pt x="11665" y="7539"/>
                    <a:pt x="11643" y="7547"/>
                  </a:cubicBezTo>
                  <a:cubicBezTo>
                    <a:pt x="11527" y="7601"/>
                    <a:pt x="11482" y="7690"/>
                    <a:pt x="11527" y="7806"/>
                  </a:cubicBezTo>
                  <a:cubicBezTo>
                    <a:pt x="11560" y="7885"/>
                    <a:pt x="11622" y="7930"/>
                    <a:pt x="11696" y="7930"/>
                  </a:cubicBezTo>
                  <a:cubicBezTo>
                    <a:pt x="11722" y="7930"/>
                    <a:pt x="11749" y="7925"/>
                    <a:pt x="11777" y="7913"/>
                  </a:cubicBezTo>
                  <a:cubicBezTo>
                    <a:pt x="11893" y="7869"/>
                    <a:pt x="11928" y="7770"/>
                    <a:pt x="11893" y="7663"/>
                  </a:cubicBezTo>
                  <a:cubicBezTo>
                    <a:pt x="11875" y="7610"/>
                    <a:pt x="11839" y="7574"/>
                    <a:pt x="11786" y="7547"/>
                  </a:cubicBezTo>
                  <a:cubicBezTo>
                    <a:pt x="11759" y="7539"/>
                    <a:pt x="11734" y="7534"/>
                    <a:pt x="11711" y="7534"/>
                  </a:cubicBezTo>
                  <a:close/>
                  <a:moveTo>
                    <a:pt x="3616" y="7663"/>
                  </a:moveTo>
                  <a:cubicBezTo>
                    <a:pt x="3599" y="7663"/>
                    <a:pt x="3584" y="7666"/>
                    <a:pt x="3569" y="7672"/>
                  </a:cubicBezTo>
                  <a:cubicBezTo>
                    <a:pt x="3507" y="7699"/>
                    <a:pt x="3471" y="7797"/>
                    <a:pt x="3507" y="7860"/>
                  </a:cubicBezTo>
                  <a:cubicBezTo>
                    <a:pt x="3527" y="7901"/>
                    <a:pt x="3590" y="7931"/>
                    <a:pt x="3642" y="7931"/>
                  </a:cubicBezTo>
                  <a:cubicBezTo>
                    <a:pt x="3658" y="7931"/>
                    <a:pt x="3673" y="7928"/>
                    <a:pt x="3685" y="7922"/>
                  </a:cubicBezTo>
                  <a:cubicBezTo>
                    <a:pt x="3739" y="7895"/>
                    <a:pt x="3775" y="7797"/>
                    <a:pt x="3748" y="7744"/>
                  </a:cubicBezTo>
                  <a:cubicBezTo>
                    <a:pt x="3727" y="7696"/>
                    <a:pt x="3669" y="7663"/>
                    <a:pt x="3616" y="7663"/>
                  </a:cubicBezTo>
                  <a:close/>
                  <a:moveTo>
                    <a:pt x="4866" y="7675"/>
                  </a:moveTo>
                  <a:cubicBezTo>
                    <a:pt x="4847" y="7675"/>
                    <a:pt x="4826" y="7680"/>
                    <a:pt x="4801" y="7690"/>
                  </a:cubicBezTo>
                  <a:cubicBezTo>
                    <a:pt x="4711" y="7735"/>
                    <a:pt x="4685" y="7779"/>
                    <a:pt x="4720" y="7869"/>
                  </a:cubicBezTo>
                  <a:cubicBezTo>
                    <a:pt x="4746" y="7932"/>
                    <a:pt x="4780" y="7964"/>
                    <a:pt x="4827" y="7964"/>
                  </a:cubicBezTo>
                  <a:cubicBezTo>
                    <a:pt x="4846" y="7964"/>
                    <a:pt x="4867" y="7959"/>
                    <a:pt x="4890" y="7949"/>
                  </a:cubicBezTo>
                  <a:cubicBezTo>
                    <a:pt x="4988" y="7913"/>
                    <a:pt x="5006" y="7860"/>
                    <a:pt x="4970" y="7779"/>
                  </a:cubicBezTo>
                  <a:cubicBezTo>
                    <a:pt x="4944" y="7709"/>
                    <a:pt x="4914" y="7675"/>
                    <a:pt x="4866" y="7675"/>
                  </a:cubicBezTo>
                  <a:close/>
                  <a:moveTo>
                    <a:pt x="12928" y="7545"/>
                  </a:moveTo>
                  <a:cubicBezTo>
                    <a:pt x="12905" y="7545"/>
                    <a:pt x="12881" y="7549"/>
                    <a:pt x="12856" y="7556"/>
                  </a:cubicBezTo>
                  <a:cubicBezTo>
                    <a:pt x="12749" y="7592"/>
                    <a:pt x="12696" y="7735"/>
                    <a:pt x="12731" y="7833"/>
                  </a:cubicBezTo>
                  <a:cubicBezTo>
                    <a:pt x="12774" y="7918"/>
                    <a:pt x="12850" y="7969"/>
                    <a:pt x="12937" y="7969"/>
                  </a:cubicBezTo>
                  <a:cubicBezTo>
                    <a:pt x="12960" y="7969"/>
                    <a:pt x="12984" y="7965"/>
                    <a:pt x="13008" y="7958"/>
                  </a:cubicBezTo>
                  <a:cubicBezTo>
                    <a:pt x="13115" y="7913"/>
                    <a:pt x="13168" y="7779"/>
                    <a:pt x="13124" y="7672"/>
                  </a:cubicBezTo>
                  <a:cubicBezTo>
                    <a:pt x="13089" y="7595"/>
                    <a:pt x="13015" y="7545"/>
                    <a:pt x="12928" y="7545"/>
                  </a:cubicBezTo>
                  <a:close/>
                  <a:moveTo>
                    <a:pt x="6085" y="7703"/>
                  </a:moveTo>
                  <a:cubicBezTo>
                    <a:pt x="6065" y="7703"/>
                    <a:pt x="6044" y="7708"/>
                    <a:pt x="6023" y="7717"/>
                  </a:cubicBezTo>
                  <a:cubicBezTo>
                    <a:pt x="5933" y="7753"/>
                    <a:pt x="5898" y="7833"/>
                    <a:pt x="5933" y="7922"/>
                  </a:cubicBezTo>
                  <a:cubicBezTo>
                    <a:pt x="5960" y="7981"/>
                    <a:pt x="6010" y="8016"/>
                    <a:pt x="6071" y="8016"/>
                  </a:cubicBezTo>
                  <a:cubicBezTo>
                    <a:pt x="6092" y="8016"/>
                    <a:pt x="6115" y="8012"/>
                    <a:pt x="6139" y="8002"/>
                  </a:cubicBezTo>
                  <a:cubicBezTo>
                    <a:pt x="6219" y="7967"/>
                    <a:pt x="6255" y="7886"/>
                    <a:pt x="6219" y="7797"/>
                  </a:cubicBezTo>
                  <a:cubicBezTo>
                    <a:pt x="6193" y="7738"/>
                    <a:pt x="6142" y="7703"/>
                    <a:pt x="6085" y="7703"/>
                  </a:cubicBezTo>
                  <a:close/>
                  <a:moveTo>
                    <a:pt x="7291" y="7719"/>
                  </a:moveTo>
                  <a:cubicBezTo>
                    <a:pt x="7267" y="7719"/>
                    <a:pt x="7245" y="7721"/>
                    <a:pt x="7227" y="7726"/>
                  </a:cubicBezTo>
                  <a:cubicBezTo>
                    <a:pt x="7191" y="7744"/>
                    <a:pt x="7156" y="7779"/>
                    <a:pt x="7147" y="7815"/>
                  </a:cubicBezTo>
                  <a:cubicBezTo>
                    <a:pt x="7129" y="7860"/>
                    <a:pt x="7129" y="7913"/>
                    <a:pt x="7138" y="7949"/>
                  </a:cubicBezTo>
                  <a:cubicBezTo>
                    <a:pt x="7156" y="7985"/>
                    <a:pt x="7191" y="8020"/>
                    <a:pt x="7236" y="8038"/>
                  </a:cubicBezTo>
                  <a:cubicBezTo>
                    <a:pt x="7254" y="8047"/>
                    <a:pt x="7276" y="8049"/>
                    <a:pt x="7300" y="8049"/>
                  </a:cubicBezTo>
                  <a:cubicBezTo>
                    <a:pt x="7323" y="8049"/>
                    <a:pt x="7347" y="8047"/>
                    <a:pt x="7370" y="8047"/>
                  </a:cubicBezTo>
                  <a:cubicBezTo>
                    <a:pt x="7397" y="8011"/>
                    <a:pt x="7441" y="7985"/>
                    <a:pt x="7450" y="7949"/>
                  </a:cubicBezTo>
                  <a:cubicBezTo>
                    <a:pt x="7468" y="7904"/>
                    <a:pt x="7468" y="7851"/>
                    <a:pt x="7450" y="7815"/>
                  </a:cubicBezTo>
                  <a:cubicBezTo>
                    <a:pt x="7441" y="7779"/>
                    <a:pt x="7397" y="7744"/>
                    <a:pt x="7361" y="7726"/>
                  </a:cubicBezTo>
                  <a:cubicBezTo>
                    <a:pt x="7339" y="7721"/>
                    <a:pt x="7314" y="7719"/>
                    <a:pt x="7291" y="7719"/>
                  </a:cubicBezTo>
                  <a:close/>
                  <a:moveTo>
                    <a:pt x="8514" y="7731"/>
                  </a:moveTo>
                  <a:cubicBezTo>
                    <a:pt x="8492" y="7731"/>
                    <a:pt x="8470" y="7735"/>
                    <a:pt x="8449" y="7744"/>
                  </a:cubicBezTo>
                  <a:cubicBezTo>
                    <a:pt x="8369" y="7788"/>
                    <a:pt x="8324" y="7886"/>
                    <a:pt x="8360" y="7976"/>
                  </a:cubicBezTo>
                  <a:cubicBezTo>
                    <a:pt x="8386" y="8042"/>
                    <a:pt x="8452" y="8079"/>
                    <a:pt x="8521" y="8079"/>
                  </a:cubicBezTo>
                  <a:cubicBezTo>
                    <a:pt x="8545" y="8079"/>
                    <a:pt x="8569" y="8074"/>
                    <a:pt x="8592" y="8065"/>
                  </a:cubicBezTo>
                  <a:cubicBezTo>
                    <a:pt x="8672" y="8029"/>
                    <a:pt x="8717" y="7922"/>
                    <a:pt x="8681" y="7842"/>
                  </a:cubicBezTo>
                  <a:cubicBezTo>
                    <a:pt x="8654" y="7774"/>
                    <a:pt x="8585" y="7731"/>
                    <a:pt x="8514" y="7731"/>
                  </a:cubicBezTo>
                  <a:close/>
                  <a:moveTo>
                    <a:pt x="422" y="7903"/>
                  </a:moveTo>
                  <a:cubicBezTo>
                    <a:pt x="418" y="7903"/>
                    <a:pt x="414" y="7903"/>
                    <a:pt x="411" y="7904"/>
                  </a:cubicBezTo>
                  <a:cubicBezTo>
                    <a:pt x="376" y="7913"/>
                    <a:pt x="340" y="7994"/>
                    <a:pt x="349" y="8029"/>
                  </a:cubicBezTo>
                  <a:cubicBezTo>
                    <a:pt x="365" y="8053"/>
                    <a:pt x="431" y="8084"/>
                    <a:pt x="470" y="8084"/>
                  </a:cubicBezTo>
                  <a:cubicBezTo>
                    <a:pt x="475" y="8084"/>
                    <a:pt x="479" y="8084"/>
                    <a:pt x="483" y="8083"/>
                  </a:cubicBezTo>
                  <a:cubicBezTo>
                    <a:pt x="509" y="8074"/>
                    <a:pt x="545" y="7985"/>
                    <a:pt x="536" y="7958"/>
                  </a:cubicBezTo>
                  <a:cubicBezTo>
                    <a:pt x="528" y="7934"/>
                    <a:pt x="456" y="7903"/>
                    <a:pt x="422" y="7903"/>
                  </a:cubicBezTo>
                  <a:close/>
                  <a:moveTo>
                    <a:pt x="9733" y="7742"/>
                  </a:moveTo>
                  <a:cubicBezTo>
                    <a:pt x="9714" y="7742"/>
                    <a:pt x="9696" y="7746"/>
                    <a:pt x="9680" y="7753"/>
                  </a:cubicBezTo>
                  <a:cubicBezTo>
                    <a:pt x="9591" y="7779"/>
                    <a:pt x="9529" y="7913"/>
                    <a:pt x="9564" y="8002"/>
                  </a:cubicBezTo>
                  <a:cubicBezTo>
                    <a:pt x="9586" y="8067"/>
                    <a:pt x="9670" y="8120"/>
                    <a:pt x="9749" y="8120"/>
                  </a:cubicBezTo>
                  <a:cubicBezTo>
                    <a:pt x="9769" y="8120"/>
                    <a:pt x="9788" y="8117"/>
                    <a:pt x="9805" y="8109"/>
                  </a:cubicBezTo>
                  <a:cubicBezTo>
                    <a:pt x="9894" y="8083"/>
                    <a:pt x="9957" y="7949"/>
                    <a:pt x="9921" y="7860"/>
                  </a:cubicBezTo>
                  <a:cubicBezTo>
                    <a:pt x="9900" y="7795"/>
                    <a:pt x="9809" y="7742"/>
                    <a:pt x="9733" y="7742"/>
                  </a:cubicBezTo>
                  <a:close/>
                  <a:moveTo>
                    <a:pt x="1638" y="7903"/>
                  </a:moveTo>
                  <a:cubicBezTo>
                    <a:pt x="1633" y="7903"/>
                    <a:pt x="1629" y="7904"/>
                    <a:pt x="1625" y="7904"/>
                  </a:cubicBezTo>
                  <a:cubicBezTo>
                    <a:pt x="1589" y="7913"/>
                    <a:pt x="1544" y="8020"/>
                    <a:pt x="1553" y="8056"/>
                  </a:cubicBezTo>
                  <a:cubicBezTo>
                    <a:pt x="1568" y="8086"/>
                    <a:pt x="1640" y="8122"/>
                    <a:pt x="1684" y="8122"/>
                  </a:cubicBezTo>
                  <a:cubicBezTo>
                    <a:pt x="1692" y="8122"/>
                    <a:pt x="1699" y="8121"/>
                    <a:pt x="1705" y="8118"/>
                  </a:cubicBezTo>
                  <a:cubicBezTo>
                    <a:pt x="1741" y="8109"/>
                    <a:pt x="1785" y="8011"/>
                    <a:pt x="1776" y="7976"/>
                  </a:cubicBezTo>
                  <a:cubicBezTo>
                    <a:pt x="1768" y="7943"/>
                    <a:pt x="1686" y="7903"/>
                    <a:pt x="1638" y="7903"/>
                  </a:cubicBezTo>
                  <a:close/>
                  <a:moveTo>
                    <a:pt x="10980" y="7757"/>
                  </a:moveTo>
                  <a:cubicBezTo>
                    <a:pt x="10950" y="7757"/>
                    <a:pt x="10918" y="7764"/>
                    <a:pt x="10885" y="7779"/>
                  </a:cubicBezTo>
                  <a:cubicBezTo>
                    <a:pt x="10778" y="7824"/>
                    <a:pt x="10742" y="7913"/>
                    <a:pt x="10787" y="8029"/>
                  </a:cubicBezTo>
                  <a:cubicBezTo>
                    <a:pt x="10820" y="8108"/>
                    <a:pt x="10882" y="8153"/>
                    <a:pt x="10955" y="8153"/>
                  </a:cubicBezTo>
                  <a:cubicBezTo>
                    <a:pt x="10981" y="8153"/>
                    <a:pt x="11008" y="8148"/>
                    <a:pt x="11036" y="8136"/>
                  </a:cubicBezTo>
                  <a:cubicBezTo>
                    <a:pt x="11152" y="8092"/>
                    <a:pt x="11188" y="7994"/>
                    <a:pt x="11143" y="7878"/>
                  </a:cubicBezTo>
                  <a:cubicBezTo>
                    <a:pt x="11112" y="7801"/>
                    <a:pt x="11053" y="7757"/>
                    <a:pt x="10980" y="7757"/>
                  </a:cubicBezTo>
                  <a:close/>
                  <a:moveTo>
                    <a:pt x="2907" y="7917"/>
                  </a:moveTo>
                  <a:cubicBezTo>
                    <a:pt x="2887" y="7917"/>
                    <a:pt x="2865" y="7922"/>
                    <a:pt x="2838" y="7931"/>
                  </a:cubicBezTo>
                  <a:cubicBezTo>
                    <a:pt x="2775" y="7949"/>
                    <a:pt x="2740" y="8020"/>
                    <a:pt x="2784" y="8083"/>
                  </a:cubicBezTo>
                  <a:cubicBezTo>
                    <a:pt x="2803" y="8133"/>
                    <a:pt x="2831" y="8157"/>
                    <a:pt x="2871" y="8157"/>
                  </a:cubicBezTo>
                  <a:cubicBezTo>
                    <a:pt x="2888" y="8157"/>
                    <a:pt x="2906" y="8153"/>
                    <a:pt x="2927" y="8145"/>
                  </a:cubicBezTo>
                  <a:cubicBezTo>
                    <a:pt x="3007" y="8109"/>
                    <a:pt x="3025" y="8065"/>
                    <a:pt x="2990" y="7985"/>
                  </a:cubicBezTo>
                  <a:cubicBezTo>
                    <a:pt x="2972" y="7937"/>
                    <a:pt x="2946" y="7917"/>
                    <a:pt x="2907" y="7917"/>
                  </a:cubicBezTo>
                  <a:close/>
                  <a:moveTo>
                    <a:pt x="12187" y="7770"/>
                  </a:moveTo>
                  <a:cubicBezTo>
                    <a:pt x="12160" y="7770"/>
                    <a:pt x="12134" y="7770"/>
                    <a:pt x="12107" y="7779"/>
                  </a:cubicBezTo>
                  <a:cubicBezTo>
                    <a:pt x="12071" y="7797"/>
                    <a:pt x="12044" y="7815"/>
                    <a:pt x="12027" y="7842"/>
                  </a:cubicBezTo>
                  <a:cubicBezTo>
                    <a:pt x="12000" y="7886"/>
                    <a:pt x="11982" y="7922"/>
                    <a:pt x="11973" y="7967"/>
                  </a:cubicBezTo>
                  <a:cubicBezTo>
                    <a:pt x="11973" y="7994"/>
                    <a:pt x="11991" y="8029"/>
                    <a:pt x="12000" y="8056"/>
                  </a:cubicBezTo>
                  <a:cubicBezTo>
                    <a:pt x="12009" y="8083"/>
                    <a:pt x="12018" y="8118"/>
                    <a:pt x="12044" y="8127"/>
                  </a:cubicBezTo>
                  <a:cubicBezTo>
                    <a:pt x="12080" y="8154"/>
                    <a:pt x="12125" y="8172"/>
                    <a:pt x="12178" y="8181"/>
                  </a:cubicBezTo>
                  <a:cubicBezTo>
                    <a:pt x="12182" y="8182"/>
                    <a:pt x="12186" y="8183"/>
                    <a:pt x="12190" y="8183"/>
                  </a:cubicBezTo>
                  <a:cubicBezTo>
                    <a:pt x="12209" y="8183"/>
                    <a:pt x="12229" y="8170"/>
                    <a:pt x="12252" y="8170"/>
                  </a:cubicBezTo>
                  <a:cubicBezTo>
                    <a:pt x="12257" y="8170"/>
                    <a:pt x="12262" y="8171"/>
                    <a:pt x="12267" y="8172"/>
                  </a:cubicBezTo>
                  <a:cubicBezTo>
                    <a:pt x="12285" y="8145"/>
                    <a:pt x="12321" y="8136"/>
                    <a:pt x="12339" y="8109"/>
                  </a:cubicBezTo>
                  <a:cubicBezTo>
                    <a:pt x="12366" y="8074"/>
                    <a:pt x="12383" y="8029"/>
                    <a:pt x="12392" y="7985"/>
                  </a:cubicBezTo>
                  <a:cubicBezTo>
                    <a:pt x="12401" y="7958"/>
                    <a:pt x="12383" y="7922"/>
                    <a:pt x="12383" y="7886"/>
                  </a:cubicBezTo>
                  <a:cubicBezTo>
                    <a:pt x="12339" y="7886"/>
                    <a:pt x="12348" y="7833"/>
                    <a:pt x="12312" y="7815"/>
                  </a:cubicBezTo>
                  <a:cubicBezTo>
                    <a:pt x="12276" y="7797"/>
                    <a:pt x="12232" y="7770"/>
                    <a:pt x="12187" y="7770"/>
                  </a:cubicBezTo>
                  <a:close/>
                  <a:moveTo>
                    <a:pt x="4107" y="7921"/>
                  </a:moveTo>
                  <a:cubicBezTo>
                    <a:pt x="4089" y="7921"/>
                    <a:pt x="4072" y="7926"/>
                    <a:pt x="4051" y="7931"/>
                  </a:cubicBezTo>
                  <a:cubicBezTo>
                    <a:pt x="4007" y="7949"/>
                    <a:pt x="4007" y="7985"/>
                    <a:pt x="3989" y="8020"/>
                  </a:cubicBezTo>
                  <a:cubicBezTo>
                    <a:pt x="3971" y="8047"/>
                    <a:pt x="3962" y="8083"/>
                    <a:pt x="3989" y="8118"/>
                  </a:cubicBezTo>
                  <a:cubicBezTo>
                    <a:pt x="3989" y="8172"/>
                    <a:pt x="4033" y="8163"/>
                    <a:pt x="4069" y="8181"/>
                  </a:cubicBezTo>
                  <a:cubicBezTo>
                    <a:pt x="4085" y="8193"/>
                    <a:pt x="4099" y="8198"/>
                    <a:pt x="4114" y="8198"/>
                  </a:cubicBezTo>
                  <a:cubicBezTo>
                    <a:pt x="4131" y="8198"/>
                    <a:pt x="4148" y="8191"/>
                    <a:pt x="4167" y="8181"/>
                  </a:cubicBezTo>
                  <a:cubicBezTo>
                    <a:pt x="4212" y="8172"/>
                    <a:pt x="4212" y="8127"/>
                    <a:pt x="4238" y="8101"/>
                  </a:cubicBezTo>
                  <a:cubicBezTo>
                    <a:pt x="4256" y="8065"/>
                    <a:pt x="4238" y="8038"/>
                    <a:pt x="4230" y="8002"/>
                  </a:cubicBezTo>
                  <a:cubicBezTo>
                    <a:pt x="4221" y="7958"/>
                    <a:pt x="4176" y="7958"/>
                    <a:pt x="4149" y="7931"/>
                  </a:cubicBezTo>
                  <a:cubicBezTo>
                    <a:pt x="4134" y="7924"/>
                    <a:pt x="4121" y="7921"/>
                    <a:pt x="4107" y="7921"/>
                  </a:cubicBezTo>
                  <a:close/>
                  <a:moveTo>
                    <a:pt x="13429" y="7803"/>
                  </a:moveTo>
                  <a:cubicBezTo>
                    <a:pt x="13399" y="7803"/>
                    <a:pt x="13369" y="7810"/>
                    <a:pt x="13338" y="7824"/>
                  </a:cubicBezTo>
                  <a:cubicBezTo>
                    <a:pt x="13222" y="7869"/>
                    <a:pt x="13177" y="7976"/>
                    <a:pt x="13213" y="8092"/>
                  </a:cubicBezTo>
                  <a:cubicBezTo>
                    <a:pt x="13247" y="8180"/>
                    <a:pt x="13323" y="8232"/>
                    <a:pt x="13408" y="8232"/>
                  </a:cubicBezTo>
                  <a:cubicBezTo>
                    <a:pt x="13435" y="8232"/>
                    <a:pt x="13462" y="8227"/>
                    <a:pt x="13490" y="8217"/>
                  </a:cubicBezTo>
                  <a:cubicBezTo>
                    <a:pt x="13606" y="8163"/>
                    <a:pt x="13650" y="8056"/>
                    <a:pt x="13615" y="7940"/>
                  </a:cubicBezTo>
                  <a:cubicBezTo>
                    <a:pt x="13582" y="7855"/>
                    <a:pt x="13510" y="7803"/>
                    <a:pt x="13429" y="7803"/>
                  </a:cubicBezTo>
                  <a:close/>
                  <a:moveTo>
                    <a:pt x="5308" y="7932"/>
                  </a:moveTo>
                  <a:cubicBezTo>
                    <a:pt x="5292" y="7932"/>
                    <a:pt x="5277" y="7935"/>
                    <a:pt x="5264" y="7940"/>
                  </a:cubicBezTo>
                  <a:cubicBezTo>
                    <a:pt x="5202" y="7985"/>
                    <a:pt x="5166" y="8092"/>
                    <a:pt x="5184" y="8145"/>
                  </a:cubicBezTo>
                  <a:cubicBezTo>
                    <a:pt x="5205" y="8195"/>
                    <a:pt x="5289" y="8233"/>
                    <a:pt x="5349" y="8233"/>
                  </a:cubicBezTo>
                  <a:cubicBezTo>
                    <a:pt x="5365" y="8233"/>
                    <a:pt x="5378" y="8231"/>
                    <a:pt x="5389" y="8225"/>
                  </a:cubicBezTo>
                  <a:cubicBezTo>
                    <a:pt x="5452" y="8199"/>
                    <a:pt x="5496" y="8083"/>
                    <a:pt x="5470" y="8020"/>
                  </a:cubicBezTo>
                  <a:cubicBezTo>
                    <a:pt x="5448" y="7971"/>
                    <a:pt x="5370" y="7932"/>
                    <a:pt x="5308" y="7932"/>
                  </a:cubicBezTo>
                  <a:close/>
                  <a:moveTo>
                    <a:pt x="6555" y="7953"/>
                  </a:moveTo>
                  <a:cubicBezTo>
                    <a:pt x="6533" y="7953"/>
                    <a:pt x="6510" y="7957"/>
                    <a:pt x="6487" y="7967"/>
                  </a:cubicBezTo>
                  <a:cubicBezTo>
                    <a:pt x="6406" y="8002"/>
                    <a:pt x="6371" y="8083"/>
                    <a:pt x="6415" y="8172"/>
                  </a:cubicBezTo>
                  <a:cubicBezTo>
                    <a:pt x="6440" y="8229"/>
                    <a:pt x="6488" y="8259"/>
                    <a:pt x="6545" y="8259"/>
                  </a:cubicBezTo>
                  <a:cubicBezTo>
                    <a:pt x="6569" y="8259"/>
                    <a:pt x="6594" y="8254"/>
                    <a:pt x="6620" y="8243"/>
                  </a:cubicBezTo>
                  <a:cubicBezTo>
                    <a:pt x="6692" y="8217"/>
                    <a:pt x="6727" y="8109"/>
                    <a:pt x="6701" y="8047"/>
                  </a:cubicBezTo>
                  <a:cubicBezTo>
                    <a:pt x="6668" y="7988"/>
                    <a:pt x="6616" y="7953"/>
                    <a:pt x="6555" y="7953"/>
                  </a:cubicBezTo>
                  <a:close/>
                  <a:moveTo>
                    <a:pt x="7789" y="7959"/>
                  </a:moveTo>
                  <a:cubicBezTo>
                    <a:pt x="7760" y="7959"/>
                    <a:pt x="7733" y="7967"/>
                    <a:pt x="7709" y="7967"/>
                  </a:cubicBezTo>
                  <a:cubicBezTo>
                    <a:pt x="7620" y="8011"/>
                    <a:pt x="7575" y="8118"/>
                    <a:pt x="7620" y="8199"/>
                  </a:cubicBezTo>
                  <a:cubicBezTo>
                    <a:pt x="7646" y="8264"/>
                    <a:pt x="7715" y="8305"/>
                    <a:pt x="7778" y="8305"/>
                  </a:cubicBezTo>
                  <a:cubicBezTo>
                    <a:pt x="7801" y="8305"/>
                    <a:pt x="7823" y="8300"/>
                    <a:pt x="7843" y="8288"/>
                  </a:cubicBezTo>
                  <a:cubicBezTo>
                    <a:pt x="7887" y="8261"/>
                    <a:pt x="7932" y="8234"/>
                    <a:pt x="7941" y="8181"/>
                  </a:cubicBezTo>
                  <a:cubicBezTo>
                    <a:pt x="7941" y="8163"/>
                    <a:pt x="7941" y="8074"/>
                    <a:pt x="7932" y="8065"/>
                  </a:cubicBezTo>
                  <a:cubicBezTo>
                    <a:pt x="7905" y="8020"/>
                    <a:pt x="7878" y="7985"/>
                    <a:pt x="7834" y="7967"/>
                  </a:cubicBezTo>
                  <a:cubicBezTo>
                    <a:pt x="7819" y="7961"/>
                    <a:pt x="7804" y="7959"/>
                    <a:pt x="7789" y="7959"/>
                  </a:cubicBezTo>
                  <a:close/>
                  <a:moveTo>
                    <a:pt x="918" y="8137"/>
                  </a:moveTo>
                  <a:cubicBezTo>
                    <a:pt x="907" y="8137"/>
                    <a:pt x="895" y="8140"/>
                    <a:pt x="884" y="8145"/>
                  </a:cubicBezTo>
                  <a:cubicBezTo>
                    <a:pt x="831" y="8172"/>
                    <a:pt x="813" y="8225"/>
                    <a:pt x="831" y="8270"/>
                  </a:cubicBezTo>
                  <a:cubicBezTo>
                    <a:pt x="844" y="8310"/>
                    <a:pt x="877" y="8330"/>
                    <a:pt x="916" y="8330"/>
                  </a:cubicBezTo>
                  <a:cubicBezTo>
                    <a:pt x="929" y="8330"/>
                    <a:pt x="942" y="8328"/>
                    <a:pt x="956" y="8324"/>
                  </a:cubicBezTo>
                  <a:cubicBezTo>
                    <a:pt x="1000" y="8306"/>
                    <a:pt x="1027" y="8252"/>
                    <a:pt x="1009" y="8208"/>
                  </a:cubicBezTo>
                  <a:cubicBezTo>
                    <a:pt x="1002" y="8172"/>
                    <a:pt x="962" y="8137"/>
                    <a:pt x="918" y="8137"/>
                  </a:cubicBezTo>
                  <a:close/>
                  <a:moveTo>
                    <a:pt x="9027" y="7991"/>
                  </a:moveTo>
                  <a:cubicBezTo>
                    <a:pt x="9001" y="7991"/>
                    <a:pt x="8972" y="7998"/>
                    <a:pt x="8940" y="8011"/>
                  </a:cubicBezTo>
                  <a:cubicBezTo>
                    <a:pt x="8824" y="8056"/>
                    <a:pt x="8797" y="8127"/>
                    <a:pt x="8842" y="8234"/>
                  </a:cubicBezTo>
                  <a:cubicBezTo>
                    <a:pt x="8874" y="8311"/>
                    <a:pt x="8920" y="8351"/>
                    <a:pt x="8982" y="8351"/>
                  </a:cubicBezTo>
                  <a:cubicBezTo>
                    <a:pt x="9007" y="8351"/>
                    <a:pt x="9035" y="8345"/>
                    <a:pt x="9065" y="8333"/>
                  </a:cubicBezTo>
                  <a:cubicBezTo>
                    <a:pt x="9172" y="8288"/>
                    <a:pt x="9208" y="8217"/>
                    <a:pt x="9163" y="8109"/>
                  </a:cubicBezTo>
                  <a:cubicBezTo>
                    <a:pt x="9132" y="8028"/>
                    <a:pt x="9087" y="7991"/>
                    <a:pt x="9027" y="7991"/>
                  </a:cubicBezTo>
                  <a:close/>
                  <a:moveTo>
                    <a:pt x="2142" y="8144"/>
                  </a:moveTo>
                  <a:cubicBezTo>
                    <a:pt x="2127" y="8144"/>
                    <a:pt x="2111" y="8147"/>
                    <a:pt x="2097" y="8154"/>
                  </a:cubicBezTo>
                  <a:cubicBezTo>
                    <a:pt x="2035" y="8181"/>
                    <a:pt x="2008" y="8252"/>
                    <a:pt x="2035" y="8306"/>
                  </a:cubicBezTo>
                  <a:cubicBezTo>
                    <a:pt x="2056" y="8348"/>
                    <a:pt x="2105" y="8374"/>
                    <a:pt x="2151" y="8374"/>
                  </a:cubicBezTo>
                  <a:cubicBezTo>
                    <a:pt x="2164" y="8374"/>
                    <a:pt x="2175" y="8372"/>
                    <a:pt x="2187" y="8368"/>
                  </a:cubicBezTo>
                  <a:cubicBezTo>
                    <a:pt x="2240" y="8341"/>
                    <a:pt x="2276" y="8270"/>
                    <a:pt x="2249" y="8217"/>
                  </a:cubicBezTo>
                  <a:cubicBezTo>
                    <a:pt x="2229" y="8170"/>
                    <a:pt x="2185" y="8144"/>
                    <a:pt x="2142" y="8144"/>
                  </a:cubicBezTo>
                  <a:close/>
                  <a:moveTo>
                    <a:pt x="10210" y="8001"/>
                  </a:moveTo>
                  <a:cubicBezTo>
                    <a:pt x="10190" y="8001"/>
                    <a:pt x="10171" y="8004"/>
                    <a:pt x="10153" y="8011"/>
                  </a:cubicBezTo>
                  <a:cubicBezTo>
                    <a:pt x="10073" y="8047"/>
                    <a:pt x="10010" y="8172"/>
                    <a:pt x="10046" y="8261"/>
                  </a:cubicBezTo>
                  <a:cubicBezTo>
                    <a:pt x="10067" y="8331"/>
                    <a:pt x="10154" y="8379"/>
                    <a:pt x="10234" y="8379"/>
                  </a:cubicBezTo>
                  <a:cubicBezTo>
                    <a:pt x="10256" y="8379"/>
                    <a:pt x="10277" y="8376"/>
                    <a:pt x="10296" y="8368"/>
                  </a:cubicBezTo>
                  <a:cubicBezTo>
                    <a:pt x="10385" y="8341"/>
                    <a:pt x="10439" y="8208"/>
                    <a:pt x="10403" y="8127"/>
                  </a:cubicBezTo>
                  <a:cubicBezTo>
                    <a:pt x="10381" y="8056"/>
                    <a:pt x="10291" y="8001"/>
                    <a:pt x="10210" y="8001"/>
                  </a:cubicBezTo>
                  <a:close/>
                  <a:moveTo>
                    <a:pt x="11465" y="8020"/>
                  </a:moveTo>
                  <a:cubicBezTo>
                    <a:pt x="11438" y="8020"/>
                    <a:pt x="11408" y="8026"/>
                    <a:pt x="11375" y="8038"/>
                  </a:cubicBezTo>
                  <a:cubicBezTo>
                    <a:pt x="11259" y="8083"/>
                    <a:pt x="11224" y="8181"/>
                    <a:pt x="11268" y="8288"/>
                  </a:cubicBezTo>
                  <a:cubicBezTo>
                    <a:pt x="11300" y="8372"/>
                    <a:pt x="11361" y="8414"/>
                    <a:pt x="11435" y="8414"/>
                  </a:cubicBezTo>
                  <a:cubicBezTo>
                    <a:pt x="11464" y="8414"/>
                    <a:pt x="11495" y="8407"/>
                    <a:pt x="11527" y="8395"/>
                  </a:cubicBezTo>
                  <a:cubicBezTo>
                    <a:pt x="11634" y="8350"/>
                    <a:pt x="11670" y="8252"/>
                    <a:pt x="11625" y="8145"/>
                  </a:cubicBezTo>
                  <a:cubicBezTo>
                    <a:pt x="11593" y="8061"/>
                    <a:pt x="11537" y="8020"/>
                    <a:pt x="11465" y="8020"/>
                  </a:cubicBezTo>
                  <a:close/>
                  <a:moveTo>
                    <a:pt x="3389" y="8167"/>
                  </a:moveTo>
                  <a:cubicBezTo>
                    <a:pt x="3368" y="8167"/>
                    <a:pt x="3345" y="8175"/>
                    <a:pt x="3329" y="8181"/>
                  </a:cubicBezTo>
                  <a:cubicBezTo>
                    <a:pt x="3302" y="8181"/>
                    <a:pt x="3275" y="8217"/>
                    <a:pt x="3257" y="8243"/>
                  </a:cubicBezTo>
                  <a:cubicBezTo>
                    <a:pt x="3230" y="8270"/>
                    <a:pt x="3257" y="8315"/>
                    <a:pt x="3239" y="8350"/>
                  </a:cubicBezTo>
                  <a:cubicBezTo>
                    <a:pt x="3266" y="8368"/>
                    <a:pt x="3293" y="8395"/>
                    <a:pt x="3311" y="8413"/>
                  </a:cubicBezTo>
                  <a:cubicBezTo>
                    <a:pt x="3325" y="8427"/>
                    <a:pt x="3339" y="8431"/>
                    <a:pt x="3354" y="8431"/>
                  </a:cubicBezTo>
                  <a:cubicBezTo>
                    <a:pt x="3375" y="8431"/>
                    <a:pt x="3396" y="8422"/>
                    <a:pt x="3418" y="8422"/>
                  </a:cubicBezTo>
                  <a:cubicBezTo>
                    <a:pt x="3445" y="8422"/>
                    <a:pt x="3462" y="8386"/>
                    <a:pt x="3489" y="8359"/>
                  </a:cubicBezTo>
                  <a:cubicBezTo>
                    <a:pt x="3516" y="8333"/>
                    <a:pt x="3480" y="8288"/>
                    <a:pt x="3498" y="8252"/>
                  </a:cubicBezTo>
                  <a:cubicBezTo>
                    <a:pt x="3480" y="8234"/>
                    <a:pt x="3453" y="8208"/>
                    <a:pt x="3427" y="8181"/>
                  </a:cubicBezTo>
                  <a:cubicBezTo>
                    <a:pt x="3416" y="8170"/>
                    <a:pt x="3403" y="8167"/>
                    <a:pt x="3389" y="8167"/>
                  </a:cubicBezTo>
                  <a:close/>
                  <a:moveTo>
                    <a:pt x="12649" y="8032"/>
                  </a:moveTo>
                  <a:cubicBezTo>
                    <a:pt x="12624" y="8032"/>
                    <a:pt x="12600" y="8037"/>
                    <a:pt x="12580" y="8047"/>
                  </a:cubicBezTo>
                  <a:cubicBezTo>
                    <a:pt x="12535" y="8065"/>
                    <a:pt x="12490" y="8118"/>
                    <a:pt x="12473" y="8163"/>
                  </a:cubicBezTo>
                  <a:cubicBezTo>
                    <a:pt x="12455" y="8208"/>
                    <a:pt x="12455" y="8270"/>
                    <a:pt x="12464" y="8315"/>
                  </a:cubicBezTo>
                  <a:cubicBezTo>
                    <a:pt x="12498" y="8391"/>
                    <a:pt x="12602" y="8445"/>
                    <a:pt x="12689" y="8445"/>
                  </a:cubicBezTo>
                  <a:cubicBezTo>
                    <a:pt x="12714" y="8445"/>
                    <a:pt x="12738" y="8441"/>
                    <a:pt x="12758" y="8431"/>
                  </a:cubicBezTo>
                  <a:cubicBezTo>
                    <a:pt x="12803" y="8413"/>
                    <a:pt x="12847" y="8359"/>
                    <a:pt x="12865" y="8315"/>
                  </a:cubicBezTo>
                  <a:cubicBezTo>
                    <a:pt x="12883" y="8270"/>
                    <a:pt x="12883" y="8208"/>
                    <a:pt x="12865" y="8154"/>
                  </a:cubicBezTo>
                  <a:cubicBezTo>
                    <a:pt x="12838" y="8085"/>
                    <a:pt x="12736" y="8032"/>
                    <a:pt x="12649" y="8032"/>
                  </a:cubicBezTo>
                  <a:close/>
                  <a:moveTo>
                    <a:pt x="4592" y="8184"/>
                  </a:moveTo>
                  <a:cubicBezTo>
                    <a:pt x="4579" y="8184"/>
                    <a:pt x="4565" y="8186"/>
                    <a:pt x="4551" y="8190"/>
                  </a:cubicBezTo>
                  <a:cubicBezTo>
                    <a:pt x="4470" y="8217"/>
                    <a:pt x="4435" y="8297"/>
                    <a:pt x="4462" y="8368"/>
                  </a:cubicBezTo>
                  <a:cubicBezTo>
                    <a:pt x="4483" y="8433"/>
                    <a:pt x="4533" y="8463"/>
                    <a:pt x="4589" y="8463"/>
                  </a:cubicBezTo>
                  <a:cubicBezTo>
                    <a:pt x="4603" y="8463"/>
                    <a:pt x="4617" y="8461"/>
                    <a:pt x="4631" y="8457"/>
                  </a:cubicBezTo>
                  <a:cubicBezTo>
                    <a:pt x="4711" y="8431"/>
                    <a:pt x="4747" y="8350"/>
                    <a:pt x="4720" y="8279"/>
                  </a:cubicBezTo>
                  <a:cubicBezTo>
                    <a:pt x="4699" y="8214"/>
                    <a:pt x="4648" y="8184"/>
                    <a:pt x="4592" y="8184"/>
                  </a:cubicBezTo>
                  <a:close/>
                  <a:moveTo>
                    <a:pt x="13882" y="8047"/>
                  </a:moveTo>
                  <a:cubicBezTo>
                    <a:pt x="13846" y="8047"/>
                    <a:pt x="13766" y="8074"/>
                    <a:pt x="13739" y="8109"/>
                  </a:cubicBezTo>
                  <a:cubicBezTo>
                    <a:pt x="13677" y="8181"/>
                    <a:pt x="13650" y="8252"/>
                    <a:pt x="13695" y="8350"/>
                  </a:cubicBezTo>
                  <a:cubicBezTo>
                    <a:pt x="13713" y="8422"/>
                    <a:pt x="13766" y="8440"/>
                    <a:pt x="13829" y="8466"/>
                  </a:cubicBezTo>
                  <a:cubicBezTo>
                    <a:pt x="13848" y="8472"/>
                    <a:pt x="13862" y="8475"/>
                    <a:pt x="13872" y="8475"/>
                  </a:cubicBezTo>
                  <a:cubicBezTo>
                    <a:pt x="13896" y="8475"/>
                    <a:pt x="13903" y="8459"/>
                    <a:pt x="13909" y="8422"/>
                  </a:cubicBezTo>
                  <a:cubicBezTo>
                    <a:pt x="13927" y="8324"/>
                    <a:pt x="13954" y="8234"/>
                    <a:pt x="13962" y="8145"/>
                  </a:cubicBezTo>
                  <a:cubicBezTo>
                    <a:pt x="13980" y="8056"/>
                    <a:pt x="13971" y="8047"/>
                    <a:pt x="13882" y="8047"/>
                  </a:cubicBezTo>
                  <a:close/>
                  <a:moveTo>
                    <a:pt x="5821" y="8196"/>
                  </a:moveTo>
                  <a:cubicBezTo>
                    <a:pt x="5800" y="8196"/>
                    <a:pt x="5777" y="8199"/>
                    <a:pt x="5755" y="8199"/>
                  </a:cubicBezTo>
                  <a:cubicBezTo>
                    <a:pt x="5719" y="8225"/>
                    <a:pt x="5684" y="8252"/>
                    <a:pt x="5666" y="8297"/>
                  </a:cubicBezTo>
                  <a:cubicBezTo>
                    <a:pt x="5657" y="8324"/>
                    <a:pt x="5657" y="8377"/>
                    <a:pt x="5675" y="8404"/>
                  </a:cubicBezTo>
                  <a:cubicBezTo>
                    <a:pt x="5693" y="8440"/>
                    <a:pt x="5719" y="8475"/>
                    <a:pt x="5755" y="8484"/>
                  </a:cubicBezTo>
                  <a:cubicBezTo>
                    <a:pt x="5777" y="8490"/>
                    <a:pt x="5802" y="8498"/>
                    <a:pt x="5828" y="8498"/>
                  </a:cubicBezTo>
                  <a:cubicBezTo>
                    <a:pt x="5845" y="8498"/>
                    <a:pt x="5862" y="8495"/>
                    <a:pt x="5880" y="8484"/>
                  </a:cubicBezTo>
                  <a:cubicBezTo>
                    <a:pt x="5907" y="8466"/>
                    <a:pt x="5942" y="8440"/>
                    <a:pt x="5960" y="8404"/>
                  </a:cubicBezTo>
                  <a:cubicBezTo>
                    <a:pt x="5969" y="8368"/>
                    <a:pt x="5960" y="8324"/>
                    <a:pt x="5960" y="8288"/>
                  </a:cubicBezTo>
                  <a:cubicBezTo>
                    <a:pt x="5951" y="8243"/>
                    <a:pt x="5907" y="8225"/>
                    <a:pt x="5880" y="8208"/>
                  </a:cubicBezTo>
                  <a:cubicBezTo>
                    <a:pt x="5862" y="8199"/>
                    <a:pt x="5842" y="8196"/>
                    <a:pt x="5821" y="8196"/>
                  </a:cubicBezTo>
                  <a:close/>
                  <a:moveTo>
                    <a:pt x="7034" y="8207"/>
                  </a:moveTo>
                  <a:cubicBezTo>
                    <a:pt x="7019" y="8207"/>
                    <a:pt x="7003" y="8210"/>
                    <a:pt x="6986" y="8217"/>
                  </a:cubicBezTo>
                  <a:cubicBezTo>
                    <a:pt x="6950" y="8243"/>
                    <a:pt x="6906" y="8252"/>
                    <a:pt x="6888" y="8306"/>
                  </a:cubicBezTo>
                  <a:cubicBezTo>
                    <a:pt x="6879" y="8341"/>
                    <a:pt x="6870" y="8377"/>
                    <a:pt x="6888" y="8422"/>
                  </a:cubicBezTo>
                  <a:cubicBezTo>
                    <a:pt x="6906" y="8457"/>
                    <a:pt x="6924" y="8502"/>
                    <a:pt x="6977" y="8511"/>
                  </a:cubicBezTo>
                  <a:cubicBezTo>
                    <a:pt x="6998" y="8521"/>
                    <a:pt x="7018" y="8532"/>
                    <a:pt x="7039" y="8532"/>
                  </a:cubicBezTo>
                  <a:cubicBezTo>
                    <a:pt x="7054" y="8532"/>
                    <a:pt x="7069" y="8526"/>
                    <a:pt x="7084" y="8511"/>
                  </a:cubicBezTo>
                  <a:cubicBezTo>
                    <a:pt x="7138" y="8502"/>
                    <a:pt x="7165" y="8475"/>
                    <a:pt x="7182" y="8431"/>
                  </a:cubicBezTo>
                  <a:cubicBezTo>
                    <a:pt x="7200" y="8386"/>
                    <a:pt x="7200" y="8350"/>
                    <a:pt x="7182" y="8315"/>
                  </a:cubicBezTo>
                  <a:cubicBezTo>
                    <a:pt x="7165" y="8270"/>
                    <a:pt x="7147" y="8243"/>
                    <a:pt x="7102" y="8225"/>
                  </a:cubicBezTo>
                  <a:cubicBezTo>
                    <a:pt x="7080" y="8214"/>
                    <a:pt x="7058" y="8207"/>
                    <a:pt x="7034" y="8207"/>
                  </a:cubicBezTo>
                  <a:close/>
                  <a:moveTo>
                    <a:pt x="202" y="8389"/>
                  </a:moveTo>
                  <a:cubicBezTo>
                    <a:pt x="193" y="8389"/>
                    <a:pt x="182" y="8391"/>
                    <a:pt x="170" y="8395"/>
                  </a:cubicBezTo>
                  <a:cubicBezTo>
                    <a:pt x="144" y="8404"/>
                    <a:pt x="135" y="8413"/>
                    <a:pt x="144" y="8440"/>
                  </a:cubicBezTo>
                  <a:cubicBezTo>
                    <a:pt x="153" y="8466"/>
                    <a:pt x="153" y="8493"/>
                    <a:pt x="162" y="8520"/>
                  </a:cubicBezTo>
                  <a:cubicBezTo>
                    <a:pt x="162" y="8539"/>
                    <a:pt x="170" y="8558"/>
                    <a:pt x="188" y="8558"/>
                  </a:cubicBezTo>
                  <a:cubicBezTo>
                    <a:pt x="196" y="8558"/>
                    <a:pt x="205" y="8554"/>
                    <a:pt x="215" y="8547"/>
                  </a:cubicBezTo>
                  <a:cubicBezTo>
                    <a:pt x="242" y="8538"/>
                    <a:pt x="269" y="8520"/>
                    <a:pt x="269" y="8484"/>
                  </a:cubicBezTo>
                  <a:cubicBezTo>
                    <a:pt x="260" y="8457"/>
                    <a:pt x="251" y="8431"/>
                    <a:pt x="233" y="8404"/>
                  </a:cubicBezTo>
                  <a:cubicBezTo>
                    <a:pt x="228" y="8393"/>
                    <a:pt x="216" y="8389"/>
                    <a:pt x="202" y="8389"/>
                  </a:cubicBezTo>
                  <a:close/>
                  <a:moveTo>
                    <a:pt x="8244" y="8218"/>
                  </a:moveTo>
                  <a:cubicBezTo>
                    <a:pt x="8226" y="8218"/>
                    <a:pt x="8208" y="8220"/>
                    <a:pt x="8191" y="8225"/>
                  </a:cubicBezTo>
                  <a:cubicBezTo>
                    <a:pt x="8101" y="8261"/>
                    <a:pt x="8057" y="8368"/>
                    <a:pt x="8092" y="8457"/>
                  </a:cubicBezTo>
                  <a:cubicBezTo>
                    <a:pt x="8120" y="8520"/>
                    <a:pt x="8192" y="8567"/>
                    <a:pt x="8261" y="8567"/>
                  </a:cubicBezTo>
                  <a:cubicBezTo>
                    <a:pt x="8279" y="8567"/>
                    <a:pt x="8298" y="8563"/>
                    <a:pt x="8315" y="8556"/>
                  </a:cubicBezTo>
                  <a:cubicBezTo>
                    <a:pt x="8405" y="8520"/>
                    <a:pt x="8458" y="8413"/>
                    <a:pt x="8422" y="8333"/>
                  </a:cubicBezTo>
                  <a:cubicBezTo>
                    <a:pt x="8394" y="8261"/>
                    <a:pt x="8319" y="8218"/>
                    <a:pt x="8244" y="8218"/>
                  </a:cubicBezTo>
                  <a:close/>
                  <a:moveTo>
                    <a:pt x="9503" y="8234"/>
                  </a:moveTo>
                  <a:cubicBezTo>
                    <a:pt x="9478" y="8234"/>
                    <a:pt x="9451" y="8240"/>
                    <a:pt x="9422" y="8252"/>
                  </a:cubicBezTo>
                  <a:cubicBezTo>
                    <a:pt x="9306" y="8297"/>
                    <a:pt x="9270" y="8368"/>
                    <a:pt x="9315" y="8475"/>
                  </a:cubicBezTo>
                  <a:cubicBezTo>
                    <a:pt x="9348" y="8556"/>
                    <a:pt x="9397" y="8596"/>
                    <a:pt x="9464" y="8596"/>
                  </a:cubicBezTo>
                  <a:cubicBezTo>
                    <a:pt x="9486" y="8596"/>
                    <a:pt x="9511" y="8591"/>
                    <a:pt x="9538" y="8582"/>
                  </a:cubicBezTo>
                  <a:cubicBezTo>
                    <a:pt x="9654" y="8538"/>
                    <a:pt x="9689" y="8466"/>
                    <a:pt x="9645" y="8359"/>
                  </a:cubicBezTo>
                  <a:cubicBezTo>
                    <a:pt x="9612" y="8276"/>
                    <a:pt x="9566" y="8234"/>
                    <a:pt x="9503" y="8234"/>
                  </a:cubicBezTo>
                  <a:close/>
                  <a:moveTo>
                    <a:pt x="1416" y="8396"/>
                  </a:moveTo>
                  <a:cubicBezTo>
                    <a:pt x="1403" y="8396"/>
                    <a:pt x="1390" y="8399"/>
                    <a:pt x="1375" y="8404"/>
                  </a:cubicBezTo>
                  <a:cubicBezTo>
                    <a:pt x="1303" y="8431"/>
                    <a:pt x="1286" y="8466"/>
                    <a:pt x="1312" y="8538"/>
                  </a:cubicBezTo>
                  <a:cubicBezTo>
                    <a:pt x="1331" y="8581"/>
                    <a:pt x="1354" y="8603"/>
                    <a:pt x="1388" y="8603"/>
                  </a:cubicBezTo>
                  <a:cubicBezTo>
                    <a:pt x="1402" y="8603"/>
                    <a:pt x="1419" y="8599"/>
                    <a:pt x="1437" y="8591"/>
                  </a:cubicBezTo>
                  <a:cubicBezTo>
                    <a:pt x="1500" y="8564"/>
                    <a:pt x="1518" y="8529"/>
                    <a:pt x="1491" y="8466"/>
                  </a:cubicBezTo>
                  <a:cubicBezTo>
                    <a:pt x="1472" y="8415"/>
                    <a:pt x="1448" y="8396"/>
                    <a:pt x="1416" y="8396"/>
                  </a:cubicBezTo>
                  <a:close/>
                  <a:moveTo>
                    <a:pt x="10705" y="8244"/>
                  </a:moveTo>
                  <a:cubicBezTo>
                    <a:pt x="10678" y="8244"/>
                    <a:pt x="10651" y="8250"/>
                    <a:pt x="10626" y="8261"/>
                  </a:cubicBezTo>
                  <a:cubicBezTo>
                    <a:pt x="10528" y="8297"/>
                    <a:pt x="10483" y="8413"/>
                    <a:pt x="10519" y="8511"/>
                  </a:cubicBezTo>
                  <a:cubicBezTo>
                    <a:pt x="10553" y="8586"/>
                    <a:pt x="10619" y="8630"/>
                    <a:pt x="10696" y="8630"/>
                  </a:cubicBezTo>
                  <a:cubicBezTo>
                    <a:pt x="10720" y="8630"/>
                    <a:pt x="10744" y="8626"/>
                    <a:pt x="10769" y="8618"/>
                  </a:cubicBezTo>
                  <a:cubicBezTo>
                    <a:pt x="10876" y="8582"/>
                    <a:pt x="10920" y="8466"/>
                    <a:pt x="10885" y="8368"/>
                  </a:cubicBezTo>
                  <a:cubicBezTo>
                    <a:pt x="10852" y="8289"/>
                    <a:pt x="10780" y="8244"/>
                    <a:pt x="10705" y="8244"/>
                  </a:cubicBezTo>
                  <a:close/>
                  <a:moveTo>
                    <a:pt x="2628" y="8402"/>
                  </a:moveTo>
                  <a:cubicBezTo>
                    <a:pt x="2612" y="8402"/>
                    <a:pt x="2595" y="8406"/>
                    <a:pt x="2579" y="8413"/>
                  </a:cubicBezTo>
                  <a:cubicBezTo>
                    <a:pt x="2517" y="8440"/>
                    <a:pt x="2490" y="8502"/>
                    <a:pt x="2517" y="8564"/>
                  </a:cubicBezTo>
                  <a:cubicBezTo>
                    <a:pt x="2536" y="8611"/>
                    <a:pt x="2576" y="8637"/>
                    <a:pt x="2620" y="8637"/>
                  </a:cubicBezTo>
                  <a:cubicBezTo>
                    <a:pt x="2636" y="8637"/>
                    <a:pt x="2652" y="8634"/>
                    <a:pt x="2668" y="8627"/>
                  </a:cubicBezTo>
                  <a:cubicBezTo>
                    <a:pt x="2731" y="8600"/>
                    <a:pt x="2758" y="8538"/>
                    <a:pt x="2731" y="8475"/>
                  </a:cubicBezTo>
                  <a:cubicBezTo>
                    <a:pt x="2711" y="8429"/>
                    <a:pt x="2672" y="8402"/>
                    <a:pt x="2628" y="8402"/>
                  </a:cubicBezTo>
                  <a:close/>
                  <a:moveTo>
                    <a:pt x="11941" y="8280"/>
                  </a:moveTo>
                  <a:cubicBezTo>
                    <a:pt x="11915" y="8280"/>
                    <a:pt x="11890" y="8287"/>
                    <a:pt x="11866" y="8297"/>
                  </a:cubicBezTo>
                  <a:cubicBezTo>
                    <a:pt x="11750" y="8341"/>
                    <a:pt x="11705" y="8440"/>
                    <a:pt x="11750" y="8547"/>
                  </a:cubicBezTo>
                  <a:cubicBezTo>
                    <a:pt x="11782" y="8630"/>
                    <a:pt x="11841" y="8676"/>
                    <a:pt x="11912" y="8676"/>
                  </a:cubicBezTo>
                  <a:cubicBezTo>
                    <a:pt x="11940" y="8676"/>
                    <a:pt x="11969" y="8669"/>
                    <a:pt x="12000" y="8654"/>
                  </a:cubicBezTo>
                  <a:cubicBezTo>
                    <a:pt x="12116" y="8609"/>
                    <a:pt x="12151" y="8520"/>
                    <a:pt x="12116" y="8413"/>
                  </a:cubicBezTo>
                  <a:cubicBezTo>
                    <a:pt x="12089" y="8359"/>
                    <a:pt x="12062" y="8315"/>
                    <a:pt x="12009" y="8297"/>
                  </a:cubicBezTo>
                  <a:cubicBezTo>
                    <a:pt x="11985" y="8285"/>
                    <a:pt x="11962" y="8280"/>
                    <a:pt x="11941" y="8280"/>
                  </a:cubicBezTo>
                  <a:close/>
                  <a:moveTo>
                    <a:pt x="3843" y="8414"/>
                  </a:moveTo>
                  <a:cubicBezTo>
                    <a:pt x="3828" y="8414"/>
                    <a:pt x="3814" y="8416"/>
                    <a:pt x="3801" y="8422"/>
                  </a:cubicBezTo>
                  <a:cubicBezTo>
                    <a:pt x="3748" y="8440"/>
                    <a:pt x="3694" y="8529"/>
                    <a:pt x="3721" y="8591"/>
                  </a:cubicBezTo>
                  <a:cubicBezTo>
                    <a:pt x="3742" y="8648"/>
                    <a:pt x="3815" y="8677"/>
                    <a:pt x="3866" y="8677"/>
                  </a:cubicBezTo>
                  <a:cubicBezTo>
                    <a:pt x="3879" y="8677"/>
                    <a:pt x="3891" y="8675"/>
                    <a:pt x="3899" y="8672"/>
                  </a:cubicBezTo>
                  <a:cubicBezTo>
                    <a:pt x="3953" y="8645"/>
                    <a:pt x="3998" y="8556"/>
                    <a:pt x="3971" y="8493"/>
                  </a:cubicBezTo>
                  <a:cubicBezTo>
                    <a:pt x="3957" y="8451"/>
                    <a:pt x="3898" y="8414"/>
                    <a:pt x="3843" y="8414"/>
                  </a:cubicBezTo>
                  <a:close/>
                  <a:moveTo>
                    <a:pt x="5089" y="8422"/>
                  </a:moveTo>
                  <a:cubicBezTo>
                    <a:pt x="5068" y="8422"/>
                    <a:pt x="5043" y="8428"/>
                    <a:pt x="5015" y="8440"/>
                  </a:cubicBezTo>
                  <a:cubicBezTo>
                    <a:pt x="4925" y="8475"/>
                    <a:pt x="4908" y="8529"/>
                    <a:pt x="4943" y="8618"/>
                  </a:cubicBezTo>
                  <a:cubicBezTo>
                    <a:pt x="4968" y="8679"/>
                    <a:pt x="5000" y="8707"/>
                    <a:pt x="5047" y="8707"/>
                  </a:cubicBezTo>
                  <a:cubicBezTo>
                    <a:pt x="5069" y="8707"/>
                    <a:pt x="5093" y="8701"/>
                    <a:pt x="5122" y="8689"/>
                  </a:cubicBezTo>
                  <a:cubicBezTo>
                    <a:pt x="5211" y="8654"/>
                    <a:pt x="5229" y="8609"/>
                    <a:pt x="5193" y="8511"/>
                  </a:cubicBezTo>
                  <a:cubicBezTo>
                    <a:pt x="5169" y="8450"/>
                    <a:pt x="5136" y="8422"/>
                    <a:pt x="5089" y="8422"/>
                  </a:cubicBezTo>
                  <a:close/>
                  <a:moveTo>
                    <a:pt x="13154" y="8289"/>
                  </a:moveTo>
                  <a:cubicBezTo>
                    <a:pt x="13127" y="8289"/>
                    <a:pt x="13098" y="8294"/>
                    <a:pt x="13070" y="8306"/>
                  </a:cubicBezTo>
                  <a:cubicBezTo>
                    <a:pt x="12963" y="8350"/>
                    <a:pt x="12910" y="8484"/>
                    <a:pt x="12954" y="8582"/>
                  </a:cubicBezTo>
                  <a:cubicBezTo>
                    <a:pt x="12995" y="8670"/>
                    <a:pt x="13076" y="8712"/>
                    <a:pt x="13155" y="8712"/>
                  </a:cubicBezTo>
                  <a:cubicBezTo>
                    <a:pt x="13181" y="8712"/>
                    <a:pt x="13207" y="8707"/>
                    <a:pt x="13231" y="8698"/>
                  </a:cubicBezTo>
                  <a:cubicBezTo>
                    <a:pt x="13338" y="8654"/>
                    <a:pt x="13400" y="8520"/>
                    <a:pt x="13347" y="8413"/>
                  </a:cubicBezTo>
                  <a:cubicBezTo>
                    <a:pt x="13307" y="8334"/>
                    <a:pt x="13233" y="8289"/>
                    <a:pt x="13154" y="8289"/>
                  </a:cubicBezTo>
                  <a:close/>
                  <a:moveTo>
                    <a:pt x="6308" y="8452"/>
                  </a:moveTo>
                  <a:cubicBezTo>
                    <a:pt x="6288" y="8452"/>
                    <a:pt x="6267" y="8457"/>
                    <a:pt x="6246" y="8466"/>
                  </a:cubicBezTo>
                  <a:cubicBezTo>
                    <a:pt x="6157" y="8502"/>
                    <a:pt x="6121" y="8582"/>
                    <a:pt x="6157" y="8663"/>
                  </a:cubicBezTo>
                  <a:cubicBezTo>
                    <a:pt x="6183" y="8729"/>
                    <a:pt x="6234" y="8765"/>
                    <a:pt x="6291" y="8765"/>
                  </a:cubicBezTo>
                  <a:cubicBezTo>
                    <a:pt x="6311" y="8765"/>
                    <a:pt x="6332" y="8761"/>
                    <a:pt x="6353" y="8752"/>
                  </a:cubicBezTo>
                  <a:cubicBezTo>
                    <a:pt x="6442" y="8716"/>
                    <a:pt x="6478" y="8636"/>
                    <a:pt x="6442" y="8547"/>
                  </a:cubicBezTo>
                  <a:cubicBezTo>
                    <a:pt x="6416" y="8487"/>
                    <a:pt x="6365" y="8452"/>
                    <a:pt x="6308" y="8452"/>
                  </a:cubicBezTo>
                  <a:close/>
                  <a:moveTo>
                    <a:pt x="7524" y="8464"/>
                  </a:moveTo>
                  <a:cubicBezTo>
                    <a:pt x="7501" y="8464"/>
                    <a:pt x="7477" y="8466"/>
                    <a:pt x="7450" y="8466"/>
                  </a:cubicBezTo>
                  <a:cubicBezTo>
                    <a:pt x="7423" y="8502"/>
                    <a:pt x="7379" y="8529"/>
                    <a:pt x="7370" y="8564"/>
                  </a:cubicBezTo>
                  <a:cubicBezTo>
                    <a:pt x="7352" y="8600"/>
                    <a:pt x="7352" y="8654"/>
                    <a:pt x="7361" y="8698"/>
                  </a:cubicBezTo>
                  <a:cubicBezTo>
                    <a:pt x="7370" y="8734"/>
                    <a:pt x="7414" y="8770"/>
                    <a:pt x="7450" y="8779"/>
                  </a:cubicBezTo>
                  <a:cubicBezTo>
                    <a:pt x="7472" y="8790"/>
                    <a:pt x="7501" y="8797"/>
                    <a:pt x="7528" y="8797"/>
                  </a:cubicBezTo>
                  <a:cubicBezTo>
                    <a:pt x="7545" y="8797"/>
                    <a:pt x="7561" y="8794"/>
                    <a:pt x="7575" y="8787"/>
                  </a:cubicBezTo>
                  <a:cubicBezTo>
                    <a:pt x="7620" y="8779"/>
                    <a:pt x="7655" y="8743"/>
                    <a:pt x="7673" y="8698"/>
                  </a:cubicBezTo>
                  <a:cubicBezTo>
                    <a:pt x="7691" y="8663"/>
                    <a:pt x="7691" y="8609"/>
                    <a:pt x="7682" y="8573"/>
                  </a:cubicBezTo>
                  <a:cubicBezTo>
                    <a:pt x="7664" y="8529"/>
                    <a:pt x="7628" y="8493"/>
                    <a:pt x="7584" y="8475"/>
                  </a:cubicBezTo>
                  <a:cubicBezTo>
                    <a:pt x="7566" y="8466"/>
                    <a:pt x="7546" y="8464"/>
                    <a:pt x="7524" y="8464"/>
                  </a:cubicBezTo>
                  <a:close/>
                  <a:moveTo>
                    <a:pt x="629" y="8626"/>
                  </a:moveTo>
                  <a:cubicBezTo>
                    <a:pt x="625" y="8626"/>
                    <a:pt x="620" y="8626"/>
                    <a:pt x="617" y="8627"/>
                  </a:cubicBezTo>
                  <a:cubicBezTo>
                    <a:pt x="590" y="8645"/>
                    <a:pt x="554" y="8725"/>
                    <a:pt x="572" y="8761"/>
                  </a:cubicBezTo>
                  <a:cubicBezTo>
                    <a:pt x="579" y="8782"/>
                    <a:pt x="640" y="8810"/>
                    <a:pt x="676" y="8810"/>
                  </a:cubicBezTo>
                  <a:cubicBezTo>
                    <a:pt x="685" y="8810"/>
                    <a:pt x="692" y="8809"/>
                    <a:pt x="697" y="8805"/>
                  </a:cubicBezTo>
                  <a:cubicBezTo>
                    <a:pt x="724" y="8796"/>
                    <a:pt x="759" y="8707"/>
                    <a:pt x="750" y="8680"/>
                  </a:cubicBezTo>
                  <a:cubicBezTo>
                    <a:pt x="734" y="8657"/>
                    <a:pt x="669" y="8626"/>
                    <a:pt x="629" y="8626"/>
                  </a:cubicBezTo>
                  <a:close/>
                  <a:moveTo>
                    <a:pt x="8737" y="8481"/>
                  </a:moveTo>
                  <a:cubicBezTo>
                    <a:pt x="8715" y="8481"/>
                    <a:pt x="8693" y="8485"/>
                    <a:pt x="8672" y="8493"/>
                  </a:cubicBezTo>
                  <a:cubicBezTo>
                    <a:pt x="8592" y="8529"/>
                    <a:pt x="8547" y="8636"/>
                    <a:pt x="8583" y="8725"/>
                  </a:cubicBezTo>
                  <a:cubicBezTo>
                    <a:pt x="8610" y="8786"/>
                    <a:pt x="8674" y="8827"/>
                    <a:pt x="8742" y="8827"/>
                  </a:cubicBezTo>
                  <a:cubicBezTo>
                    <a:pt x="8763" y="8827"/>
                    <a:pt x="8785" y="8823"/>
                    <a:pt x="8806" y="8814"/>
                  </a:cubicBezTo>
                  <a:cubicBezTo>
                    <a:pt x="8895" y="8779"/>
                    <a:pt x="8940" y="8680"/>
                    <a:pt x="8904" y="8591"/>
                  </a:cubicBezTo>
                  <a:cubicBezTo>
                    <a:pt x="8877" y="8523"/>
                    <a:pt x="8808" y="8481"/>
                    <a:pt x="8737" y="8481"/>
                  </a:cubicBezTo>
                  <a:close/>
                  <a:moveTo>
                    <a:pt x="9955" y="8490"/>
                  </a:moveTo>
                  <a:cubicBezTo>
                    <a:pt x="9932" y="8490"/>
                    <a:pt x="9910" y="8494"/>
                    <a:pt x="9894" y="8502"/>
                  </a:cubicBezTo>
                  <a:cubicBezTo>
                    <a:pt x="9850" y="8520"/>
                    <a:pt x="9814" y="8556"/>
                    <a:pt x="9796" y="8600"/>
                  </a:cubicBezTo>
                  <a:cubicBezTo>
                    <a:pt x="9770" y="8654"/>
                    <a:pt x="9796" y="8698"/>
                    <a:pt x="9778" y="8743"/>
                  </a:cubicBezTo>
                  <a:cubicBezTo>
                    <a:pt x="9814" y="8779"/>
                    <a:pt x="9841" y="8823"/>
                    <a:pt x="9886" y="8841"/>
                  </a:cubicBezTo>
                  <a:cubicBezTo>
                    <a:pt x="9908" y="8854"/>
                    <a:pt x="9932" y="8857"/>
                    <a:pt x="9958" y="8857"/>
                  </a:cubicBezTo>
                  <a:cubicBezTo>
                    <a:pt x="9971" y="8857"/>
                    <a:pt x="9984" y="8856"/>
                    <a:pt x="9997" y="8856"/>
                  </a:cubicBezTo>
                  <a:cubicBezTo>
                    <a:pt x="10010" y="8856"/>
                    <a:pt x="10024" y="8857"/>
                    <a:pt x="10037" y="8859"/>
                  </a:cubicBezTo>
                  <a:cubicBezTo>
                    <a:pt x="10073" y="8823"/>
                    <a:pt x="10109" y="8787"/>
                    <a:pt x="10135" y="8752"/>
                  </a:cubicBezTo>
                  <a:cubicBezTo>
                    <a:pt x="10162" y="8707"/>
                    <a:pt x="10135" y="8654"/>
                    <a:pt x="10144" y="8609"/>
                  </a:cubicBezTo>
                  <a:cubicBezTo>
                    <a:pt x="10109" y="8573"/>
                    <a:pt x="10091" y="8529"/>
                    <a:pt x="10037" y="8511"/>
                  </a:cubicBezTo>
                  <a:cubicBezTo>
                    <a:pt x="10013" y="8496"/>
                    <a:pt x="9983" y="8490"/>
                    <a:pt x="9955" y="8490"/>
                  </a:cubicBezTo>
                  <a:close/>
                  <a:moveTo>
                    <a:pt x="1857" y="8645"/>
                  </a:moveTo>
                  <a:cubicBezTo>
                    <a:pt x="1821" y="8663"/>
                    <a:pt x="1785" y="8761"/>
                    <a:pt x="1794" y="8805"/>
                  </a:cubicBezTo>
                  <a:cubicBezTo>
                    <a:pt x="1821" y="8814"/>
                    <a:pt x="1848" y="8841"/>
                    <a:pt x="1874" y="8850"/>
                  </a:cubicBezTo>
                  <a:cubicBezTo>
                    <a:pt x="1891" y="8858"/>
                    <a:pt x="1906" y="8862"/>
                    <a:pt x="1919" y="8862"/>
                  </a:cubicBezTo>
                  <a:cubicBezTo>
                    <a:pt x="1949" y="8862"/>
                    <a:pt x="1972" y="8842"/>
                    <a:pt x="1990" y="8805"/>
                  </a:cubicBezTo>
                  <a:cubicBezTo>
                    <a:pt x="2035" y="8734"/>
                    <a:pt x="2008" y="8672"/>
                    <a:pt x="1928" y="8654"/>
                  </a:cubicBezTo>
                  <a:cubicBezTo>
                    <a:pt x="1901" y="8645"/>
                    <a:pt x="1874" y="8645"/>
                    <a:pt x="1857" y="8645"/>
                  </a:cubicBezTo>
                  <a:close/>
                  <a:moveTo>
                    <a:pt x="11196" y="8499"/>
                  </a:moveTo>
                  <a:cubicBezTo>
                    <a:pt x="11173" y="8499"/>
                    <a:pt x="11149" y="8503"/>
                    <a:pt x="11126" y="8511"/>
                  </a:cubicBezTo>
                  <a:cubicBezTo>
                    <a:pt x="11027" y="8556"/>
                    <a:pt x="10983" y="8663"/>
                    <a:pt x="11027" y="8770"/>
                  </a:cubicBezTo>
                  <a:cubicBezTo>
                    <a:pt x="11060" y="8842"/>
                    <a:pt x="11127" y="8885"/>
                    <a:pt x="11202" y="8885"/>
                  </a:cubicBezTo>
                  <a:cubicBezTo>
                    <a:pt x="11230" y="8885"/>
                    <a:pt x="11258" y="8880"/>
                    <a:pt x="11286" y="8868"/>
                  </a:cubicBezTo>
                  <a:cubicBezTo>
                    <a:pt x="11384" y="8814"/>
                    <a:pt x="11420" y="8707"/>
                    <a:pt x="11375" y="8609"/>
                  </a:cubicBezTo>
                  <a:cubicBezTo>
                    <a:pt x="11348" y="8541"/>
                    <a:pt x="11274" y="8499"/>
                    <a:pt x="11196" y="8499"/>
                  </a:cubicBezTo>
                  <a:close/>
                  <a:moveTo>
                    <a:pt x="3136" y="8661"/>
                  </a:moveTo>
                  <a:cubicBezTo>
                    <a:pt x="3120" y="8661"/>
                    <a:pt x="3104" y="8665"/>
                    <a:pt x="3088" y="8672"/>
                  </a:cubicBezTo>
                  <a:cubicBezTo>
                    <a:pt x="3016" y="8698"/>
                    <a:pt x="2990" y="8752"/>
                    <a:pt x="3016" y="8814"/>
                  </a:cubicBezTo>
                  <a:cubicBezTo>
                    <a:pt x="3036" y="8867"/>
                    <a:pt x="3076" y="8896"/>
                    <a:pt x="3121" y="8896"/>
                  </a:cubicBezTo>
                  <a:cubicBezTo>
                    <a:pt x="3136" y="8896"/>
                    <a:pt x="3152" y="8892"/>
                    <a:pt x="3168" y="8886"/>
                  </a:cubicBezTo>
                  <a:cubicBezTo>
                    <a:pt x="3230" y="8859"/>
                    <a:pt x="3257" y="8796"/>
                    <a:pt x="3230" y="8734"/>
                  </a:cubicBezTo>
                  <a:cubicBezTo>
                    <a:pt x="3217" y="8688"/>
                    <a:pt x="3180" y="8661"/>
                    <a:pt x="3136" y="8661"/>
                  </a:cubicBezTo>
                  <a:close/>
                  <a:moveTo>
                    <a:pt x="12411" y="8507"/>
                  </a:moveTo>
                  <a:cubicBezTo>
                    <a:pt x="12389" y="8507"/>
                    <a:pt x="12364" y="8514"/>
                    <a:pt x="12339" y="8520"/>
                  </a:cubicBezTo>
                  <a:cubicBezTo>
                    <a:pt x="12330" y="8564"/>
                    <a:pt x="12276" y="8547"/>
                    <a:pt x="12267" y="8582"/>
                  </a:cubicBezTo>
                  <a:cubicBezTo>
                    <a:pt x="12250" y="8627"/>
                    <a:pt x="12223" y="8663"/>
                    <a:pt x="12214" y="8707"/>
                  </a:cubicBezTo>
                  <a:cubicBezTo>
                    <a:pt x="12214" y="8734"/>
                    <a:pt x="12223" y="8770"/>
                    <a:pt x="12232" y="8796"/>
                  </a:cubicBezTo>
                  <a:cubicBezTo>
                    <a:pt x="12241" y="8823"/>
                    <a:pt x="12267" y="8859"/>
                    <a:pt x="12294" y="8877"/>
                  </a:cubicBezTo>
                  <a:cubicBezTo>
                    <a:pt x="12330" y="8895"/>
                    <a:pt x="12374" y="8912"/>
                    <a:pt x="12419" y="8921"/>
                  </a:cubicBezTo>
                  <a:cubicBezTo>
                    <a:pt x="12424" y="8923"/>
                    <a:pt x="12429" y="8924"/>
                    <a:pt x="12434" y="8924"/>
                  </a:cubicBezTo>
                  <a:cubicBezTo>
                    <a:pt x="12456" y="8924"/>
                    <a:pt x="12479" y="8911"/>
                    <a:pt x="12508" y="8903"/>
                  </a:cubicBezTo>
                  <a:cubicBezTo>
                    <a:pt x="12526" y="8895"/>
                    <a:pt x="12562" y="8877"/>
                    <a:pt x="12580" y="8859"/>
                  </a:cubicBezTo>
                  <a:cubicBezTo>
                    <a:pt x="12606" y="8814"/>
                    <a:pt x="12624" y="8770"/>
                    <a:pt x="12633" y="8725"/>
                  </a:cubicBezTo>
                  <a:cubicBezTo>
                    <a:pt x="12642" y="8698"/>
                    <a:pt x="12606" y="8672"/>
                    <a:pt x="12624" y="8636"/>
                  </a:cubicBezTo>
                  <a:cubicBezTo>
                    <a:pt x="12589" y="8618"/>
                    <a:pt x="12589" y="8573"/>
                    <a:pt x="12562" y="8556"/>
                  </a:cubicBezTo>
                  <a:cubicBezTo>
                    <a:pt x="12526" y="8538"/>
                    <a:pt x="12482" y="8520"/>
                    <a:pt x="12437" y="8511"/>
                  </a:cubicBezTo>
                  <a:cubicBezTo>
                    <a:pt x="12429" y="8508"/>
                    <a:pt x="12420" y="8507"/>
                    <a:pt x="12411" y="8507"/>
                  </a:cubicBezTo>
                  <a:close/>
                  <a:moveTo>
                    <a:pt x="4342" y="8662"/>
                  </a:moveTo>
                  <a:cubicBezTo>
                    <a:pt x="4332" y="8662"/>
                    <a:pt x="4322" y="8664"/>
                    <a:pt x="4310" y="8672"/>
                  </a:cubicBezTo>
                  <a:cubicBezTo>
                    <a:pt x="4274" y="8689"/>
                    <a:pt x="4238" y="8689"/>
                    <a:pt x="4230" y="8734"/>
                  </a:cubicBezTo>
                  <a:cubicBezTo>
                    <a:pt x="4230" y="8770"/>
                    <a:pt x="4194" y="8796"/>
                    <a:pt x="4221" y="8841"/>
                  </a:cubicBezTo>
                  <a:cubicBezTo>
                    <a:pt x="4230" y="8877"/>
                    <a:pt x="4247" y="8903"/>
                    <a:pt x="4283" y="8912"/>
                  </a:cubicBezTo>
                  <a:cubicBezTo>
                    <a:pt x="4310" y="8919"/>
                    <a:pt x="4337" y="8936"/>
                    <a:pt x="4364" y="8936"/>
                  </a:cubicBezTo>
                  <a:cubicBezTo>
                    <a:pt x="4373" y="8936"/>
                    <a:pt x="4382" y="8935"/>
                    <a:pt x="4390" y="8930"/>
                  </a:cubicBezTo>
                  <a:cubicBezTo>
                    <a:pt x="4426" y="8912"/>
                    <a:pt x="4453" y="8903"/>
                    <a:pt x="4462" y="8859"/>
                  </a:cubicBezTo>
                  <a:cubicBezTo>
                    <a:pt x="4470" y="8823"/>
                    <a:pt x="4497" y="8796"/>
                    <a:pt x="4479" y="8752"/>
                  </a:cubicBezTo>
                  <a:cubicBezTo>
                    <a:pt x="4462" y="8725"/>
                    <a:pt x="4453" y="8698"/>
                    <a:pt x="4417" y="8689"/>
                  </a:cubicBezTo>
                  <a:cubicBezTo>
                    <a:pt x="4391" y="8683"/>
                    <a:pt x="4369" y="8662"/>
                    <a:pt x="4342" y="8662"/>
                  </a:cubicBezTo>
                  <a:close/>
                  <a:moveTo>
                    <a:pt x="13637" y="8528"/>
                  </a:moveTo>
                  <a:cubicBezTo>
                    <a:pt x="13509" y="8528"/>
                    <a:pt x="13410" y="8650"/>
                    <a:pt x="13436" y="8787"/>
                  </a:cubicBezTo>
                  <a:cubicBezTo>
                    <a:pt x="13457" y="8878"/>
                    <a:pt x="13549" y="8947"/>
                    <a:pt x="13652" y="8947"/>
                  </a:cubicBezTo>
                  <a:cubicBezTo>
                    <a:pt x="13681" y="8947"/>
                    <a:pt x="13710" y="8942"/>
                    <a:pt x="13739" y="8930"/>
                  </a:cubicBezTo>
                  <a:cubicBezTo>
                    <a:pt x="13766" y="8930"/>
                    <a:pt x="13793" y="8895"/>
                    <a:pt x="13811" y="8859"/>
                  </a:cubicBezTo>
                  <a:cubicBezTo>
                    <a:pt x="13829" y="8814"/>
                    <a:pt x="13829" y="8761"/>
                    <a:pt x="13846" y="8716"/>
                  </a:cubicBezTo>
                  <a:cubicBezTo>
                    <a:pt x="13855" y="8672"/>
                    <a:pt x="13838" y="8645"/>
                    <a:pt x="13829" y="8618"/>
                  </a:cubicBezTo>
                  <a:cubicBezTo>
                    <a:pt x="13802" y="8573"/>
                    <a:pt x="13713" y="8529"/>
                    <a:pt x="13650" y="8529"/>
                  </a:cubicBezTo>
                  <a:cubicBezTo>
                    <a:pt x="13646" y="8528"/>
                    <a:pt x="13641" y="8528"/>
                    <a:pt x="13637" y="8528"/>
                  </a:cubicBezTo>
                  <a:close/>
                  <a:moveTo>
                    <a:pt x="5553" y="8673"/>
                  </a:moveTo>
                  <a:cubicBezTo>
                    <a:pt x="5539" y="8673"/>
                    <a:pt x="5526" y="8676"/>
                    <a:pt x="5514" y="8680"/>
                  </a:cubicBezTo>
                  <a:cubicBezTo>
                    <a:pt x="5461" y="8689"/>
                    <a:pt x="5398" y="8814"/>
                    <a:pt x="5425" y="8877"/>
                  </a:cubicBezTo>
                  <a:cubicBezTo>
                    <a:pt x="5448" y="8930"/>
                    <a:pt x="5528" y="8970"/>
                    <a:pt x="5590" y="8970"/>
                  </a:cubicBezTo>
                  <a:cubicBezTo>
                    <a:pt x="5601" y="8970"/>
                    <a:pt x="5612" y="8969"/>
                    <a:pt x="5621" y="8966"/>
                  </a:cubicBezTo>
                  <a:cubicBezTo>
                    <a:pt x="5684" y="8948"/>
                    <a:pt x="5737" y="8832"/>
                    <a:pt x="5710" y="8770"/>
                  </a:cubicBezTo>
                  <a:cubicBezTo>
                    <a:pt x="5696" y="8719"/>
                    <a:pt x="5615" y="8673"/>
                    <a:pt x="5553" y="8673"/>
                  </a:cubicBezTo>
                  <a:close/>
                  <a:moveTo>
                    <a:pt x="6797" y="8686"/>
                  </a:moveTo>
                  <a:cubicBezTo>
                    <a:pt x="6778" y="8686"/>
                    <a:pt x="6757" y="8690"/>
                    <a:pt x="6736" y="8698"/>
                  </a:cubicBezTo>
                  <a:cubicBezTo>
                    <a:pt x="6647" y="8734"/>
                    <a:pt x="6611" y="8814"/>
                    <a:pt x="6647" y="8903"/>
                  </a:cubicBezTo>
                  <a:cubicBezTo>
                    <a:pt x="6673" y="8963"/>
                    <a:pt x="6724" y="8998"/>
                    <a:pt x="6784" y="8998"/>
                  </a:cubicBezTo>
                  <a:cubicBezTo>
                    <a:pt x="6806" y="8998"/>
                    <a:pt x="6829" y="8993"/>
                    <a:pt x="6852" y="8984"/>
                  </a:cubicBezTo>
                  <a:cubicBezTo>
                    <a:pt x="6933" y="8957"/>
                    <a:pt x="6968" y="8877"/>
                    <a:pt x="6942" y="8796"/>
                  </a:cubicBezTo>
                  <a:cubicBezTo>
                    <a:pt x="6914" y="8728"/>
                    <a:pt x="6861" y="8686"/>
                    <a:pt x="6797" y="8686"/>
                  </a:cubicBezTo>
                  <a:close/>
                  <a:moveTo>
                    <a:pt x="8039" y="8699"/>
                  </a:moveTo>
                  <a:cubicBezTo>
                    <a:pt x="8009" y="8699"/>
                    <a:pt x="7979" y="8707"/>
                    <a:pt x="7950" y="8707"/>
                  </a:cubicBezTo>
                  <a:cubicBezTo>
                    <a:pt x="7914" y="8734"/>
                    <a:pt x="7869" y="8752"/>
                    <a:pt x="7852" y="8805"/>
                  </a:cubicBezTo>
                  <a:cubicBezTo>
                    <a:pt x="7834" y="8850"/>
                    <a:pt x="7834" y="8895"/>
                    <a:pt x="7852" y="8939"/>
                  </a:cubicBezTo>
                  <a:cubicBezTo>
                    <a:pt x="7879" y="9000"/>
                    <a:pt x="7947" y="9041"/>
                    <a:pt x="8014" y="9041"/>
                  </a:cubicBezTo>
                  <a:cubicBezTo>
                    <a:pt x="8035" y="9041"/>
                    <a:pt x="8055" y="9037"/>
                    <a:pt x="8075" y="9028"/>
                  </a:cubicBezTo>
                  <a:cubicBezTo>
                    <a:pt x="8164" y="9002"/>
                    <a:pt x="8208" y="8886"/>
                    <a:pt x="8173" y="8805"/>
                  </a:cubicBezTo>
                  <a:cubicBezTo>
                    <a:pt x="8155" y="8761"/>
                    <a:pt x="8128" y="8734"/>
                    <a:pt x="8083" y="8707"/>
                  </a:cubicBezTo>
                  <a:cubicBezTo>
                    <a:pt x="8069" y="8701"/>
                    <a:pt x="8054" y="8699"/>
                    <a:pt x="8039" y="8699"/>
                  </a:cubicBezTo>
                  <a:close/>
                  <a:moveTo>
                    <a:pt x="1162" y="8877"/>
                  </a:moveTo>
                  <a:cubicBezTo>
                    <a:pt x="1148" y="8877"/>
                    <a:pt x="1132" y="8880"/>
                    <a:pt x="1116" y="8886"/>
                  </a:cubicBezTo>
                  <a:cubicBezTo>
                    <a:pt x="1072" y="8903"/>
                    <a:pt x="1054" y="8966"/>
                    <a:pt x="1072" y="9011"/>
                  </a:cubicBezTo>
                  <a:cubicBezTo>
                    <a:pt x="1085" y="9051"/>
                    <a:pt x="1118" y="9071"/>
                    <a:pt x="1157" y="9071"/>
                  </a:cubicBezTo>
                  <a:cubicBezTo>
                    <a:pt x="1170" y="9071"/>
                    <a:pt x="1183" y="9068"/>
                    <a:pt x="1196" y="9064"/>
                  </a:cubicBezTo>
                  <a:cubicBezTo>
                    <a:pt x="1250" y="9046"/>
                    <a:pt x="1277" y="8984"/>
                    <a:pt x="1241" y="8930"/>
                  </a:cubicBezTo>
                  <a:cubicBezTo>
                    <a:pt x="1222" y="8893"/>
                    <a:pt x="1195" y="8877"/>
                    <a:pt x="1162" y="8877"/>
                  </a:cubicBezTo>
                  <a:close/>
                  <a:moveTo>
                    <a:pt x="9253" y="8706"/>
                  </a:moveTo>
                  <a:cubicBezTo>
                    <a:pt x="9229" y="8706"/>
                    <a:pt x="9202" y="8713"/>
                    <a:pt x="9172" y="8725"/>
                  </a:cubicBezTo>
                  <a:cubicBezTo>
                    <a:pt x="9056" y="8770"/>
                    <a:pt x="9029" y="8841"/>
                    <a:pt x="9074" y="8957"/>
                  </a:cubicBezTo>
                  <a:cubicBezTo>
                    <a:pt x="9106" y="9034"/>
                    <a:pt x="9152" y="9074"/>
                    <a:pt x="9214" y="9074"/>
                  </a:cubicBezTo>
                  <a:cubicBezTo>
                    <a:pt x="9239" y="9074"/>
                    <a:pt x="9267" y="9068"/>
                    <a:pt x="9297" y="9055"/>
                  </a:cubicBezTo>
                  <a:cubicBezTo>
                    <a:pt x="9404" y="9011"/>
                    <a:pt x="9439" y="8930"/>
                    <a:pt x="9404" y="8832"/>
                  </a:cubicBezTo>
                  <a:cubicBezTo>
                    <a:pt x="9365" y="8748"/>
                    <a:pt x="9317" y="8706"/>
                    <a:pt x="9253" y="8706"/>
                  </a:cubicBezTo>
                  <a:close/>
                  <a:moveTo>
                    <a:pt x="2373" y="8880"/>
                  </a:moveTo>
                  <a:cubicBezTo>
                    <a:pt x="2361" y="8880"/>
                    <a:pt x="2349" y="8882"/>
                    <a:pt x="2338" y="8886"/>
                  </a:cubicBezTo>
                  <a:cubicBezTo>
                    <a:pt x="2285" y="8912"/>
                    <a:pt x="2249" y="8984"/>
                    <a:pt x="2276" y="9037"/>
                  </a:cubicBezTo>
                  <a:cubicBezTo>
                    <a:pt x="2290" y="9087"/>
                    <a:pt x="2338" y="9114"/>
                    <a:pt x="2389" y="9114"/>
                  </a:cubicBezTo>
                  <a:cubicBezTo>
                    <a:pt x="2402" y="9114"/>
                    <a:pt x="2415" y="9112"/>
                    <a:pt x="2428" y="9109"/>
                  </a:cubicBezTo>
                  <a:cubicBezTo>
                    <a:pt x="2481" y="9082"/>
                    <a:pt x="2508" y="9011"/>
                    <a:pt x="2490" y="8957"/>
                  </a:cubicBezTo>
                  <a:cubicBezTo>
                    <a:pt x="2469" y="8907"/>
                    <a:pt x="2419" y="8880"/>
                    <a:pt x="2373" y="8880"/>
                  </a:cubicBezTo>
                  <a:close/>
                  <a:moveTo>
                    <a:pt x="10451" y="8742"/>
                  </a:moveTo>
                  <a:cubicBezTo>
                    <a:pt x="10431" y="8742"/>
                    <a:pt x="10412" y="8745"/>
                    <a:pt x="10394" y="8752"/>
                  </a:cubicBezTo>
                  <a:cubicBezTo>
                    <a:pt x="10314" y="8779"/>
                    <a:pt x="10251" y="8912"/>
                    <a:pt x="10287" y="9002"/>
                  </a:cubicBezTo>
                  <a:cubicBezTo>
                    <a:pt x="10309" y="9069"/>
                    <a:pt x="10407" y="9124"/>
                    <a:pt x="10486" y="9124"/>
                  </a:cubicBezTo>
                  <a:cubicBezTo>
                    <a:pt x="10501" y="9124"/>
                    <a:pt x="10515" y="9122"/>
                    <a:pt x="10528" y="9118"/>
                  </a:cubicBezTo>
                  <a:cubicBezTo>
                    <a:pt x="10617" y="9082"/>
                    <a:pt x="10679" y="8948"/>
                    <a:pt x="10644" y="8859"/>
                  </a:cubicBezTo>
                  <a:cubicBezTo>
                    <a:pt x="10622" y="8794"/>
                    <a:pt x="10532" y="8742"/>
                    <a:pt x="10451" y="8742"/>
                  </a:cubicBezTo>
                  <a:close/>
                  <a:moveTo>
                    <a:pt x="3586" y="8891"/>
                  </a:moveTo>
                  <a:cubicBezTo>
                    <a:pt x="3577" y="8891"/>
                    <a:pt x="3568" y="8892"/>
                    <a:pt x="3560" y="8895"/>
                  </a:cubicBezTo>
                  <a:cubicBezTo>
                    <a:pt x="3525" y="8903"/>
                    <a:pt x="3507" y="8939"/>
                    <a:pt x="3489" y="8966"/>
                  </a:cubicBezTo>
                  <a:cubicBezTo>
                    <a:pt x="3462" y="8993"/>
                    <a:pt x="3489" y="9037"/>
                    <a:pt x="3480" y="9073"/>
                  </a:cubicBezTo>
                  <a:cubicBezTo>
                    <a:pt x="3507" y="9082"/>
                    <a:pt x="3516" y="9118"/>
                    <a:pt x="3543" y="9135"/>
                  </a:cubicBezTo>
                  <a:cubicBezTo>
                    <a:pt x="3556" y="9143"/>
                    <a:pt x="3568" y="9146"/>
                    <a:pt x="3580" y="9146"/>
                  </a:cubicBezTo>
                  <a:cubicBezTo>
                    <a:pt x="3599" y="9146"/>
                    <a:pt x="3616" y="9139"/>
                    <a:pt x="3631" y="9139"/>
                  </a:cubicBezTo>
                  <a:cubicBezTo>
                    <a:pt x="3638" y="9139"/>
                    <a:pt x="3644" y="9140"/>
                    <a:pt x="3650" y="9144"/>
                  </a:cubicBezTo>
                  <a:cubicBezTo>
                    <a:pt x="3668" y="9109"/>
                    <a:pt x="3712" y="9109"/>
                    <a:pt x="3730" y="9064"/>
                  </a:cubicBezTo>
                  <a:cubicBezTo>
                    <a:pt x="3739" y="9028"/>
                    <a:pt x="3730" y="8993"/>
                    <a:pt x="3721" y="8966"/>
                  </a:cubicBezTo>
                  <a:cubicBezTo>
                    <a:pt x="3721" y="8939"/>
                    <a:pt x="3685" y="8912"/>
                    <a:pt x="3650" y="8903"/>
                  </a:cubicBezTo>
                  <a:cubicBezTo>
                    <a:pt x="3631" y="8897"/>
                    <a:pt x="3607" y="8891"/>
                    <a:pt x="3586" y="8891"/>
                  </a:cubicBezTo>
                  <a:close/>
                  <a:moveTo>
                    <a:pt x="11691" y="8756"/>
                  </a:moveTo>
                  <a:cubicBezTo>
                    <a:pt x="11667" y="8756"/>
                    <a:pt x="11643" y="8761"/>
                    <a:pt x="11616" y="8770"/>
                  </a:cubicBezTo>
                  <a:cubicBezTo>
                    <a:pt x="11500" y="8823"/>
                    <a:pt x="11465" y="8912"/>
                    <a:pt x="11509" y="9028"/>
                  </a:cubicBezTo>
                  <a:cubicBezTo>
                    <a:pt x="11542" y="9108"/>
                    <a:pt x="11600" y="9153"/>
                    <a:pt x="11674" y="9153"/>
                  </a:cubicBezTo>
                  <a:cubicBezTo>
                    <a:pt x="11700" y="9153"/>
                    <a:pt x="11729" y="9147"/>
                    <a:pt x="11759" y="9135"/>
                  </a:cubicBezTo>
                  <a:cubicBezTo>
                    <a:pt x="11866" y="9091"/>
                    <a:pt x="11911" y="8993"/>
                    <a:pt x="11866" y="8886"/>
                  </a:cubicBezTo>
                  <a:cubicBezTo>
                    <a:pt x="11848" y="8832"/>
                    <a:pt x="11821" y="8787"/>
                    <a:pt x="11759" y="8770"/>
                  </a:cubicBezTo>
                  <a:cubicBezTo>
                    <a:pt x="11737" y="8761"/>
                    <a:pt x="11714" y="8756"/>
                    <a:pt x="11691" y="8756"/>
                  </a:cubicBezTo>
                  <a:close/>
                  <a:moveTo>
                    <a:pt x="12887" y="8769"/>
                  </a:moveTo>
                  <a:cubicBezTo>
                    <a:pt x="12867" y="8769"/>
                    <a:pt x="12847" y="8772"/>
                    <a:pt x="12829" y="8779"/>
                  </a:cubicBezTo>
                  <a:cubicBezTo>
                    <a:pt x="12812" y="8787"/>
                    <a:pt x="12722" y="8868"/>
                    <a:pt x="12713" y="8886"/>
                  </a:cubicBezTo>
                  <a:cubicBezTo>
                    <a:pt x="12705" y="8939"/>
                    <a:pt x="12696" y="8993"/>
                    <a:pt x="12705" y="9046"/>
                  </a:cubicBezTo>
                  <a:cubicBezTo>
                    <a:pt x="12733" y="9125"/>
                    <a:pt x="12837" y="9181"/>
                    <a:pt x="12924" y="9181"/>
                  </a:cubicBezTo>
                  <a:cubicBezTo>
                    <a:pt x="12944" y="9181"/>
                    <a:pt x="12964" y="9178"/>
                    <a:pt x="12981" y="9171"/>
                  </a:cubicBezTo>
                  <a:cubicBezTo>
                    <a:pt x="13044" y="9153"/>
                    <a:pt x="13079" y="9109"/>
                    <a:pt x="13097" y="9064"/>
                  </a:cubicBezTo>
                  <a:cubicBezTo>
                    <a:pt x="13124" y="9019"/>
                    <a:pt x="13124" y="8957"/>
                    <a:pt x="13106" y="8903"/>
                  </a:cubicBezTo>
                  <a:cubicBezTo>
                    <a:pt x="13084" y="8830"/>
                    <a:pt x="12978" y="8769"/>
                    <a:pt x="12887" y="8769"/>
                  </a:cubicBezTo>
                  <a:close/>
                  <a:moveTo>
                    <a:pt x="4853" y="8922"/>
                  </a:moveTo>
                  <a:cubicBezTo>
                    <a:pt x="4832" y="8922"/>
                    <a:pt x="4808" y="8928"/>
                    <a:pt x="4783" y="8939"/>
                  </a:cubicBezTo>
                  <a:cubicBezTo>
                    <a:pt x="4693" y="8975"/>
                    <a:pt x="4676" y="9028"/>
                    <a:pt x="4702" y="9118"/>
                  </a:cubicBezTo>
                  <a:cubicBezTo>
                    <a:pt x="4728" y="9174"/>
                    <a:pt x="4766" y="9204"/>
                    <a:pt x="4815" y="9204"/>
                  </a:cubicBezTo>
                  <a:cubicBezTo>
                    <a:pt x="4835" y="9204"/>
                    <a:pt x="4857" y="9199"/>
                    <a:pt x="4881" y="9189"/>
                  </a:cubicBezTo>
                  <a:cubicBezTo>
                    <a:pt x="4970" y="9153"/>
                    <a:pt x="4988" y="9091"/>
                    <a:pt x="4952" y="9011"/>
                  </a:cubicBezTo>
                  <a:cubicBezTo>
                    <a:pt x="4934" y="8950"/>
                    <a:pt x="4899" y="8922"/>
                    <a:pt x="4853" y="8922"/>
                  </a:cubicBezTo>
                  <a:close/>
                  <a:moveTo>
                    <a:pt x="6052" y="8933"/>
                  </a:moveTo>
                  <a:cubicBezTo>
                    <a:pt x="6036" y="8933"/>
                    <a:pt x="6020" y="8935"/>
                    <a:pt x="6005" y="8939"/>
                  </a:cubicBezTo>
                  <a:cubicBezTo>
                    <a:pt x="5951" y="8948"/>
                    <a:pt x="5933" y="8993"/>
                    <a:pt x="5916" y="9028"/>
                  </a:cubicBezTo>
                  <a:cubicBezTo>
                    <a:pt x="5898" y="9055"/>
                    <a:pt x="5898" y="9100"/>
                    <a:pt x="5916" y="9135"/>
                  </a:cubicBezTo>
                  <a:cubicBezTo>
                    <a:pt x="5925" y="9171"/>
                    <a:pt x="5951" y="9207"/>
                    <a:pt x="5987" y="9225"/>
                  </a:cubicBezTo>
                  <a:cubicBezTo>
                    <a:pt x="6005" y="9234"/>
                    <a:pt x="6025" y="9236"/>
                    <a:pt x="6046" y="9236"/>
                  </a:cubicBezTo>
                  <a:cubicBezTo>
                    <a:pt x="6067" y="9236"/>
                    <a:pt x="6090" y="9234"/>
                    <a:pt x="6112" y="9234"/>
                  </a:cubicBezTo>
                  <a:cubicBezTo>
                    <a:pt x="6139" y="9207"/>
                    <a:pt x="6183" y="9180"/>
                    <a:pt x="6192" y="9144"/>
                  </a:cubicBezTo>
                  <a:cubicBezTo>
                    <a:pt x="6201" y="9109"/>
                    <a:pt x="6219" y="9064"/>
                    <a:pt x="6201" y="9028"/>
                  </a:cubicBezTo>
                  <a:cubicBezTo>
                    <a:pt x="6183" y="8984"/>
                    <a:pt x="6148" y="8966"/>
                    <a:pt x="6112" y="8948"/>
                  </a:cubicBezTo>
                  <a:cubicBezTo>
                    <a:pt x="6096" y="8938"/>
                    <a:pt x="6074" y="8933"/>
                    <a:pt x="6052" y="8933"/>
                  </a:cubicBezTo>
                  <a:close/>
                  <a:moveTo>
                    <a:pt x="7282" y="8945"/>
                  </a:moveTo>
                  <a:cubicBezTo>
                    <a:pt x="7262" y="8945"/>
                    <a:pt x="7243" y="8951"/>
                    <a:pt x="7218" y="8966"/>
                  </a:cubicBezTo>
                  <a:cubicBezTo>
                    <a:pt x="7182" y="8975"/>
                    <a:pt x="7147" y="8993"/>
                    <a:pt x="7129" y="9037"/>
                  </a:cubicBezTo>
                  <a:cubicBezTo>
                    <a:pt x="7120" y="9082"/>
                    <a:pt x="7102" y="9118"/>
                    <a:pt x="7129" y="9153"/>
                  </a:cubicBezTo>
                  <a:cubicBezTo>
                    <a:pt x="7147" y="9198"/>
                    <a:pt x="7156" y="9242"/>
                    <a:pt x="7209" y="9251"/>
                  </a:cubicBezTo>
                  <a:cubicBezTo>
                    <a:pt x="7236" y="9257"/>
                    <a:pt x="7260" y="9266"/>
                    <a:pt x="7283" y="9266"/>
                  </a:cubicBezTo>
                  <a:cubicBezTo>
                    <a:pt x="7297" y="9266"/>
                    <a:pt x="7311" y="9262"/>
                    <a:pt x="7325" y="9251"/>
                  </a:cubicBezTo>
                  <a:cubicBezTo>
                    <a:pt x="7370" y="9234"/>
                    <a:pt x="7405" y="9225"/>
                    <a:pt x="7423" y="9171"/>
                  </a:cubicBezTo>
                  <a:cubicBezTo>
                    <a:pt x="7432" y="9126"/>
                    <a:pt x="7450" y="9091"/>
                    <a:pt x="7423" y="9055"/>
                  </a:cubicBezTo>
                  <a:cubicBezTo>
                    <a:pt x="7405" y="9011"/>
                    <a:pt x="7388" y="8975"/>
                    <a:pt x="7334" y="8957"/>
                  </a:cubicBezTo>
                  <a:cubicBezTo>
                    <a:pt x="7314" y="8949"/>
                    <a:pt x="7298" y="8945"/>
                    <a:pt x="7282" y="8945"/>
                  </a:cubicBezTo>
                  <a:close/>
                  <a:moveTo>
                    <a:pt x="441" y="9128"/>
                  </a:moveTo>
                  <a:cubicBezTo>
                    <a:pt x="426" y="9128"/>
                    <a:pt x="406" y="9134"/>
                    <a:pt x="376" y="9144"/>
                  </a:cubicBezTo>
                  <a:cubicBezTo>
                    <a:pt x="376" y="9153"/>
                    <a:pt x="349" y="9162"/>
                    <a:pt x="340" y="9171"/>
                  </a:cubicBezTo>
                  <a:cubicBezTo>
                    <a:pt x="340" y="9198"/>
                    <a:pt x="349" y="9225"/>
                    <a:pt x="358" y="9251"/>
                  </a:cubicBezTo>
                  <a:cubicBezTo>
                    <a:pt x="363" y="9285"/>
                    <a:pt x="373" y="9298"/>
                    <a:pt x="392" y="9298"/>
                  </a:cubicBezTo>
                  <a:cubicBezTo>
                    <a:pt x="404" y="9298"/>
                    <a:pt x="419" y="9294"/>
                    <a:pt x="438" y="9287"/>
                  </a:cubicBezTo>
                  <a:cubicBezTo>
                    <a:pt x="518" y="9269"/>
                    <a:pt x="518" y="9234"/>
                    <a:pt x="492" y="9189"/>
                  </a:cubicBezTo>
                  <a:cubicBezTo>
                    <a:pt x="475" y="9145"/>
                    <a:pt x="465" y="9128"/>
                    <a:pt x="441" y="9128"/>
                  </a:cubicBezTo>
                  <a:close/>
                  <a:moveTo>
                    <a:pt x="8496" y="8954"/>
                  </a:moveTo>
                  <a:cubicBezTo>
                    <a:pt x="8474" y="8954"/>
                    <a:pt x="8452" y="8958"/>
                    <a:pt x="8431" y="8966"/>
                  </a:cubicBezTo>
                  <a:cubicBezTo>
                    <a:pt x="8342" y="9002"/>
                    <a:pt x="8298" y="9109"/>
                    <a:pt x="8333" y="9198"/>
                  </a:cubicBezTo>
                  <a:cubicBezTo>
                    <a:pt x="8362" y="9262"/>
                    <a:pt x="8437" y="9304"/>
                    <a:pt x="8506" y="9304"/>
                  </a:cubicBezTo>
                  <a:cubicBezTo>
                    <a:pt x="8524" y="9304"/>
                    <a:pt x="8540" y="9301"/>
                    <a:pt x="8556" y="9296"/>
                  </a:cubicBezTo>
                  <a:cubicBezTo>
                    <a:pt x="8645" y="9260"/>
                    <a:pt x="8690" y="9153"/>
                    <a:pt x="8663" y="9064"/>
                  </a:cubicBezTo>
                  <a:cubicBezTo>
                    <a:pt x="8636" y="8996"/>
                    <a:pt x="8567" y="8954"/>
                    <a:pt x="8496" y="8954"/>
                  </a:cubicBezTo>
                  <a:close/>
                  <a:moveTo>
                    <a:pt x="9744" y="8974"/>
                  </a:moveTo>
                  <a:cubicBezTo>
                    <a:pt x="9719" y="8974"/>
                    <a:pt x="9692" y="8980"/>
                    <a:pt x="9662" y="8993"/>
                  </a:cubicBezTo>
                  <a:cubicBezTo>
                    <a:pt x="9547" y="9037"/>
                    <a:pt x="9511" y="9109"/>
                    <a:pt x="9555" y="9216"/>
                  </a:cubicBezTo>
                  <a:cubicBezTo>
                    <a:pt x="9589" y="9296"/>
                    <a:pt x="9637" y="9336"/>
                    <a:pt x="9701" y="9336"/>
                  </a:cubicBezTo>
                  <a:cubicBezTo>
                    <a:pt x="9722" y="9336"/>
                    <a:pt x="9745" y="9332"/>
                    <a:pt x="9770" y="9323"/>
                  </a:cubicBezTo>
                  <a:cubicBezTo>
                    <a:pt x="9894" y="9269"/>
                    <a:pt x="9930" y="9198"/>
                    <a:pt x="9886" y="9100"/>
                  </a:cubicBezTo>
                  <a:cubicBezTo>
                    <a:pt x="9853" y="9016"/>
                    <a:pt x="9807" y="8974"/>
                    <a:pt x="9744" y="8974"/>
                  </a:cubicBezTo>
                  <a:close/>
                  <a:moveTo>
                    <a:pt x="1655" y="9133"/>
                  </a:moveTo>
                  <a:cubicBezTo>
                    <a:pt x="1641" y="9133"/>
                    <a:pt x="1625" y="9137"/>
                    <a:pt x="1607" y="9144"/>
                  </a:cubicBezTo>
                  <a:cubicBezTo>
                    <a:pt x="1544" y="9171"/>
                    <a:pt x="1526" y="9207"/>
                    <a:pt x="1553" y="9278"/>
                  </a:cubicBezTo>
                  <a:cubicBezTo>
                    <a:pt x="1571" y="9319"/>
                    <a:pt x="1592" y="9337"/>
                    <a:pt x="1622" y="9337"/>
                  </a:cubicBezTo>
                  <a:cubicBezTo>
                    <a:pt x="1638" y="9337"/>
                    <a:pt x="1657" y="9332"/>
                    <a:pt x="1678" y="9323"/>
                  </a:cubicBezTo>
                  <a:cubicBezTo>
                    <a:pt x="1741" y="9305"/>
                    <a:pt x="1758" y="9269"/>
                    <a:pt x="1732" y="9207"/>
                  </a:cubicBezTo>
                  <a:cubicBezTo>
                    <a:pt x="1713" y="9156"/>
                    <a:pt x="1689" y="9133"/>
                    <a:pt x="1655" y="9133"/>
                  </a:cubicBezTo>
                  <a:close/>
                  <a:moveTo>
                    <a:pt x="10928" y="8982"/>
                  </a:moveTo>
                  <a:cubicBezTo>
                    <a:pt x="10909" y="8982"/>
                    <a:pt x="10892" y="8986"/>
                    <a:pt x="10876" y="8993"/>
                  </a:cubicBezTo>
                  <a:cubicBezTo>
                    <a:pt x="10778" y="9028"/>
                    <a:pt x="10724" y="9162"/>
                    <a:pt x="10760" y="9251"/>
                  </a:cubicBezTo>
                  <a:cubicBezTo>
                    <a:pt x="10788" y="9316"/>
                    <a:pt x="10874" y="9369"/>
                    <a:pt x="10953" y="9369"/>
                  </a:cubicBezTo>
                  <a:cubicBezTo>
                    <a:pt x="10973" y="9369"/>
                    <a:pt x="10992" y="9365"/>
                    <a:pt x="11010" y="9358"/>
                  </a:cubicBezTo>
                  <a:cubicBezTo>
                    <a:pt x="11099" y="9323"/>
                    <a:pt x="11152" y="9189"/>
                    <a:pt x="11117" y="9100"/>
                  </a:cubicBezTo>
                  <a:cubicBezTo>
                    <a:pt x="11088" y="9035"/>
                    <a:pt x="11002" y="8982"/>
                    <a:pt x="10928" y="8982"/>
                  </a:cubicBezTo>
                  <a:close/>
                  <a:moveTo>
                    <a:pt x="2868" y="9143"/>
                  </a:moveTo>
                  <a:cubicBezTo>
                    <a:pt x="2853" y="9143"/>
                    <a:pt x="2836" y="9146"/>
                    <a:pt x="2820" y="9153"/>
                  </a:cubicBezTo>
                  <a:cubicBezTo>
                    <a:pt x="2758" y="9180"/>
                    <a:pt x="2731" y="9242"/>
                    <a:pt x="2758" y="9305"/>
                  </a:cubicBezTo>
                  <a:cubicBezTo>
                    <a:pt x="2777" y="9351"/>
                    <a:pt x="2817" y="9378"/>
                    <a:pt x="2861" y="9378"/>
                  </a:cubicBezTo>
                  <a:cubicBezTo>
                    <a:pt x="2877" y="9378"/>
                    <a:pt x="2893" y="9374"/>
                    <a:pt x="2909" y="9367"/>
                  </a:cubicBezTo>
                  <a:cubicBezTo>
                    <a:pt x="2972" y="9341"/>
                    <a:pt x="2998" y="9278"/>
                    <a:pt x="2972" y="9216"/>
                  </a:cubicBezTo>
                  <a:cubicBezTo>
                    <a:pt x="2952" y="9170"/>
                    <a:pt x="2913" y="9143"/>
                    <a:pt x="2868" y="9143"/>
                  </a:cubicBezTo>
                  <a:close/>
                  <a:moveTo>
                    <a:pt x="12179" y="9001"/>
                  </a:moveTo>
                  <a:cubicBezTo>
                    <a:pt x="12151" y="9001"/>
                    <a:pt x="12121" y="9007"/>
                    <a:pt x="12089" y="9019"/>
                  </a:cubicBezTo>
                  <a:cubicBezTo>
                    <a:pt x="11973" y="9064"/>
                    <a:pt x="11937" y="9162"/>
                    <a:pt x="11982" y="9269"/>
                  </a:cubicBezTo>
                  <a:cubicBezTo>
                    <a:pt x="12014" y="9353"/>
                    <a:pt x="12074" y="9395"/>
                    <a:pt x="12149" y="9395"/>
                  </a:cubicBezTo>
                  <a:cubicBezTo>
                    <a:pt x="12178" y="9395"/>
                    <a:pt x="12208" y="9389"/>
                    <a:pt x="12241" y="9376"/>
                  </a:cubicBezTo>
                  <a:cubicBezTo>
                    <a:pt x="12348" y="9332"/>
                    <a:pt x="12383" y="9234"/>
                    <a:pt x="12339" y="9126"/>
                  </a:cubicBezTo>
                  <a:cubicBezTo>
                    <a:pt x="12307" y="9043"/>
                    <a:pt x="12251" y="9001"/>
                    <a:pt x="12179" y="9001"/>
                  </a:cubicBezTo>
                  <a:close/>
                  <a:moveTo>
                    <a:pt x="4080" y="9149"/>
                  </a:moveTo>
                  <a:cubicBezTo>
                    <a:pt x="4063" y="9149"/>
                    <a:pt x="4047" y="9153"/>
                    <a:pt x="4033" y="9162"/>
                  </a:cubicBezTo>
                  <a:cubicBezTo>
                    <a:pt x="3971" y="9198"/>
                    <a:pt x="3935" y="9260"/>
                    <a:pt x="3962" y="9332"/>
                  </a:cubicBezTo>
                  <a:cubicBezTo>
                    <a:pt x="3976" y="9373"/>
                    <a:pt x="4032" y="9415"/>
                    <a:pt x="4090" y="9415"/>
                  </a:cubicBezTo>
                  <a:cubicBezTo>
                    <a:pt x="4107" y="9415"/>
                    <a:pt x="4124" y="9411"/>
                    <a:pt x="4140" y="9403"/>
                  </a:cubicBezTo>
                  <a:cubicBezTo>
                    <a:pt x="4203" y="9385"/>
                    <a:pt x="4238" y="9287"/>
                    <a:pt x="4212" y="9225"/>
                  </a:cubicBezTo>
                  <a:cubicBezTo>
                    <a:pt x="4192" y="9184"/>
                    <a:pt x="4131" y="9149"/>
                    <a:pt x="4080" y="9149"/>
                  </a:cubicBezTo>
                  <a:close/>
                  <a:moveTo>
                    <a:pt x="13395" y="9029"/>
                  </a:moveTo>
                  <a:cubicBezTo>
                    <a:pt x="13367" y="9029"/>
                    <a:pt x="13339" y="9035"/>
                    <a:pt x="13311" y="9046"/>
                  </a:cubicBezTo>
                  <a:cubicBezTo>
                    <a:pt x="13204" y="9091"/>
                    <a:pt x="13151" y="9225"/>
                    <a:pt x="13195" y="9323"/>
                  </a:cubicBezTo>
                  <a:cubicBezTo>
                    <a:pt x="13237" y="9405"/>
                    <a:pt x="13315" y="9451"/>
                    <a:pt x="13398" y="9451"/>
                  </a:cubicBezTo>
                  <a:cubicBezTo>
                    <a:pt x="13422" y="9451"/>
                    <a:pt x="13447" y="9447"/>
                    <a:pt x="13472" y="9439"/>
                  </a:cubicBezTo>
                  <a:cubicBezTo>
                    <a:pt x="13579" y="9394"/>
                    <a:pt x="13632" y="9251"/>
                    <a:pt x="13588" y="9153"/>
                  </a:cubicBezTo>
                  <a:cubicBezTo>
                    <a:pt x="13548" y="9074"/>
                    <a:pt x="13474" y="9029"/>
                    <a:pt x="13395" y="9029"/>
                  </a:cubicBezTo>
                  <a:close/>
                  <a:moveTo>
                    <a:pt x="5318" y="9157"/>
                  </a:moveTo>
                  <a:cubicBezTo>
                    <a:pt x="5288" y="9157"/>
                    <a:pt x="5261" y="9182"/>
                    <a:pt x="5229" y="9189"/>
                  </a:cubicBezTo>
                  <a:cubicBezTo>
                    <a:pt x="5202" y="9198"/>
                    <a:pt x="5193" y="9216"/>
                    <a:pt x="5175" y="9242"/>
                  </a:cubicBezTo>
                  <a:cubicBezTo>
                    <a:pt x="5157" y="9278"/>
                    <a:pt x="5157" y="9323"/>
                    <a:pt x="5175" y="9350"/>
                  </a:cubicBezTo>
                  <a:cubicBezTo>
                    <a:pt x="5184" y="9358"/>
                    <a:pt x="5184" y="9367"/>
                    <a:pt x="5193" y="9376"/>
                  </a:cubicBezTo>
                  <a:cubicBezTo>
                    <a:pt x="5193" y="9412"/>
                    <a:pt x="5220" y="9430"/>
                    <a:pt x="5255" y="9439"/>
                  </a:cubicBezTo>
                  <a:cubicBezTo>
                    <a:pt x="5269" y="9448"/>
                    <a:pt x="5282" y="9452"/>
                    <a:pt x="5297" y="9452"/>
                  </a:cubicBezTo>
                  <a:cubicBezTo>
                    <a:pt x="5311" y="9452"/>
                    <a:pt x="5327" y="9448"/>
                    <a:pt x="5345" y="9439"/>
                  </a:cubicBezTo>
                  <a:cubicBezTo>
                    <a:pt x="5354" y="9430"/>
                    <a:pt x="5371" y="9421"/>
                    <a:pt x="5389" y="9421"/>
                  </a:cubicBezTo>
                  <a:cubicBezTo>
                    <a:pt x="5443" y="9403"/>
                    <a:pt x="5452" y="9350"/>
                    <a:pt x="5452" y="9314"/>
                  </a:cubicBezTo>
                  <a:cubicBezTo>
                    <a:pt x="5461" y="9278"/>
                    <a:pt x="5434" y="9234"/>
                    <a:pt x="5407" y="9198"/>
                  </a:cubicBezTo>
                  <a:cubicBezTo>
                    <a:pt x="5398" y="9189"/>
                    <a:pt x="5371" y="9180"/>
                    <a:pt x="5354" y="9171"/>
                  </a:cubicBezTo>
                  <a:cubicBezTo>
                    <a:pt x="5341" y="9161"/>
                    <a:pt x="5330" y="9157"/>
                    <a:pt x="5318" y="9157"/>
                  </a:cubicBezTo>
                  <a:close/>
                  <a:moveTo>
                    <a:pt x="6530" y="9171"/>
                  </a:moveTo>
                  <a:cubicBezTo>
                    <a:pt x="6513" y="9171"/>
                    <a:pt x="6495" y="9174"/>
                    <a:pt x="6478" y="9180"/>
                  </a:cubicBezTo>
                  <a:cubicBezTo>
                    <a:pt x="6388" y="9216"/>
                    <a:pt x="6353" y="9305"/>
                    <a:pt x="6388" y="9385"/>
                  </a:cubicBezTo>
                  <a:cubicBezTo>
                    <a:pt x="6415" y="9451"/>
                    <a:pt x="6466" y="9488"/>
                    <a:pt x="6527" y="9488"/>
                  </a:cubicBezTo>
                  <a:cubicBezTo>
                    <a:pt x="6548" y="9488"/>
                    <a:pt x="6571" y="9484"/>
                    <a:pt x="6594" y="9474"/>
                  </a:cubicBezTo>
                  <a:cubicBezTo>
                    <a:pt x="6674" y="9439"/>
                    <a:pt x="6710" y="9358"/>
                    <a:pt x="6674" y="9278"/>
                  </a:cubicBezTo>
                  <a:cubicBezTo>
                    <a:pt x="6646" y="9208"/>
                    <a:pt x="6591" y="9171"/>
                    <a:pt x="6530" y="9171"/>
                  </a:cubicBezTo>
                  <a:close/>
                  <a:moveTo>
                    <a:pt x="7751" y="9201"/>
                  </a:moveTo>
                  <a:cubicBezTo>
                    <a:pt x="7732" y="9201"/>
                    <a:pt x="7715" y="9203"/>
                    <a:pt x="7700" y="9207"/>
                  </a:cubicBezTo>
                  <a:cubicBezTo>
                    <a:pt x="7664" y="9225"/>
                    <a:pt x="7620" y="9260"/>
                    <a:pt x="7611" y="9296"/>
                  </a:cubicBezTo>
                  <a:cubicBezTo>
                    <a:pt x="7593" y="9341"/>
                    <a:pt x="7584" y="9394"/>
                    <a:pt x="7602" y="9430"/>
                  </a:cubicBezTo>
                  <a:cubicBezTo>
                    <a:pt x="7611" y="9465"/>
                    <a:pt x="7655" y="9501"/>
                    <a:pt x="7691" y="9519"/>
                  </a:cubicBezTo>
                  <a:cubicBezTo>
                    <a:pt x="7727" y="9537"/>
                    <a:pt x="7780" y="9528"/>
                    <a:pt x="7825" y="9537"/>
                  </a:cubicBezTo>
                  <a:cubicBezTo>
                    <a:pt x="7852" y="9501"/>
                    <a:pt x="7896" y="9474"/>
                    <a:pt x="7914" y="9439"/>
                  </a:cubicBezTo>
                  <a:cubicBezTo>
                    <a:pt x="7932" y="9394"/>
                    <a:pt x="7932" y="9341"/>
                    <a:pt x="7914" y="9305"/>
                  </a:cubicBezTo>
                  <a:cubicBezTo>
                    <a:pt x="7905" y="9269"/>
                    <a:pt x="7869" y="9234"/>
                    <a:pt x="7834" y="9216"/>
                  </a:cubicBezTo>
                  <a:cubicBezTo>
                    <a:pt x="7808" y="9205"/>
                    <a:pt x="7778" y="9201"/>
                    <a:pt x="7751" y="9201"/>
                  </a:cubicBezTo>
                  <a:close/>
                  <a:moveTo>
                    <a:pt x="870" y="9366"/>
                  </a:moveTo>
                  <a:cubicBezTo>
                    <a:pt x="865" y="9366"/>
                    <a:pt x="861" y="9366"/>
                    <a:pt x="857" y="9367"/>
                  </a:cubicBezTo>
                  <a:cubicBezTo>
                    <a:pt x="822" y="9385"/>
                    <a:pt x="795" y="9474"/>
                    <a:pt x="813" y="9501"/>
                  </a:cubicBezTo>
                  <a:cubicBezTo>
                    <a:pt x="820" y="9523"/>
                    <a:pt x="880" y="9551"/>
                    <a:pt x="917" y="9551"/>
                  </a:cubicBezTo>
                  <a:cubicBezTo>
                    <a:pt x="926" y="9551"/>
                    <a:pt x="933" y="9549"/>
                    <a:pt x="938" y="9546"/>
                  </a:cubicBezTo>
                  <a:cubicBezTo>
                    <a:pt x="964" y="9528"/>
                    <a:pt x="1000" y="9448"/>
                    <a:pt x="982" y="9421"/>
                  </a:cubicBezTo>
                  <a:cubicBezTo>
                    <a:pt x="967" y="9390"/>
                    <a:pt x="904" y="9366"/>
                    <a:pt x="870" y="9366"/>
                  </a:cubicBezTo>
                  <a:close/>
                  <a:moveTo>
                    <a:pt x="8978" y="9221"/>
                  </a:moveTo>
                  <a:cubicBezTo>
                    <a:pt x="8956" y="9221"/>
                    <a:pt x="8934" y="9225"/>
                    <a:pt x="8913" y="9234"/>
                  </a:cubicBezTo>
                  <a:cubicBezTo>
                    <a:pt x="8824" y="9269"/>
                    <a:pt x="8779" y="9376"/>
                    <a:pt x="8824" y="9457"/>
                  </a:cubicBezTo>
                  <a:cubicBezTo>
                    <a:pt x="8844" y="9525"/>
                    <a:pt x="8912" y="9567"/>
                    <a:pt x="8979" y="9567"/>
                  </a:cubicBezTo>
                  <a:cubicBezTo>
                    <a:pt x="8999" y="9567"/>
                    <a:pt x="9019" y="9563"/>
                    <a:pt x="9038" y="9555"/>
                  </a:cubicBezTo>
                  <a:cubicBezTo>
                    <a:pt x="9127" y="9519"/>
                    <a:pt x="9181" y="9412"/>
                    <a:pt x="9145" y="9332"/>
                  </a:cubicBezTo>
                  <a:cubicBezTo>
                    <a:pt x="9118" y="9263"/>
                    <a:pt x="9049" y="9221"/>
                    <a:pt x="8978" y="9221"/>
                  </a:cubicBezTo>
                  <a:close/>
                  <a:moveTo>
                    <a:pt x="2135" y="9380"/>
                  </a:moveTo>
                  <a:cubicBezTo>
                    <a:pt x="2120" y="9380"/>
                    <a:pt x="2101" y="9385"/>
                    <a:pt x="2080" y="9394"/>
                  </a:cubicBezTo>
                  <a:cubicBezTo>
                    <a:pt x="2017" y="9421"/>
                    <a:pt x="1999" y="9457"/>
                    <a:pt x="2026" y="9519"/>
                  </a:cubicBezTo>
                  <a:cubicBezTo>
                    <a:pt x="2045" y="9563"/>
                    <a:pt x="2068" y="9585"/>
                    <a:pt x="2105" y="9585"/>
                  </a:cubicBezTo>
                  <a:cubicBezTo>
                    <a:pt x="2120" y="9585"/>
                    <a:pt x="2138" y="9581"/>
                    <a:pt x="2160" y="9573"/>
                  </a:cubicBezTo>
                  <a:cubicBezTo>
                    <a:pt x="2222" y="9546"/>
                    <a:pt x="2231" y="9510"/>
                    <a:pt x="2204" y="9439"/>
                  </a:cubicBezTo>
                  <a:cubicBezTo>
                    <a:pt x="2187" y="9398"/>
                    <a:pt x="2166" y="9380"/>
                    <a:pt x="2135" y="9380"/>
                  </a:cubicBezTo>
                  <a:close/>
                  <a:moveTo>
                    <a:pt x="10224" y="9232"/>
                  </a:moveTo>
                  <a:cubicBezTo>
                    <a:pt x="10203" y="9232"/>
                    <a:pt x="10180" y="9235"/>
                    <a:pt x="10156" y="9235"/>
                  </a:cubicBezTo>
                  <a:cubicBezTo>
                    <a:pt x="10146" y="9235"/>
                    <a:pt x="10136" y="9235"/>
                    <a:pt x="10126" y="9234"/>
                  </a:cubicBezTo>
                  <a:cubicBezTo>
                    <a:pt x="10100" y="9269"/>
                    <a:pt x="10064" y="9296"/>
                    <a:pt x="10037" y="9332"/>
                  </a:cubicBezTo>
                  <a:cubicBezTo>
                    <a:pt x="10001" y="9376"/>
                    <a:pt x="10037" y="9430"/>
                    <a:pt x="10019" y="9483"/>
                  </a:cubicBezTo>
                  <a:cubicBezTo>
                    <a:pt x="10055" y="9510"/>
                    <a:pt x="10082" y="9546"/>
                    <a:pt x="10117" y="9573"/>
                  </a:cubicBezTo>
                  <a:cubicBezTo>
                    <a:pt x="10140" y="9595"/>
                    <a:pt x="10167" y="9602"/>
                    <a:pt x="10193" y="9602"/>
                  </a:cubicBezTo>
                  <a:cubicBezTo>
                    <a:pt x="10220" y="9602"/>
                    <a:pt x="10247" y="9595"/>
                    <a:pt x="10269" y="9590"/>
                  </a:cubicBezTo>
                  <a:cubicBezTo>
                    <a:pt x="10305" y="9581"/>
                    <a:pt x="10340" y="9537"/>
                    <a:pt x="10367" y="9501"/>
                  </a:cubicBezTo>
                  <a:cubicBezTo>
                    <a:pt x="10403" y="9457"/>
                    <a:pt x="10367" y="9394"/>
                    <a:pt x="10385" y="9350"/>
                  </a:cubicBezTo>
                  <a:cubicBezTo>
                    <a:pt x="10349" y="9314"/>
                    <a:pt x="10323" y="9278"/>
                    <a:pt x="10287" y="9251"/>
                  </a:cubicBezTo>
                  <a:cubicBezTo>
                    <a:pt x="10268" y="9236"/>
                    <a:pt x="10247" y="9232"/>
                    <a:pt x="10224" y="9232"/>
                  </a:cubicBezTo>
                  <a:close/>
                  <a:moveTo>
                    <a:pt x="11427" y="9243"/>
                  </a:moveTo>
                  <a:cubicBezTo>
                    <a:pt x="11401" y="9243"/>
                    <a:pt x="11374" y="9249"/>
                    <a:pt x="11349" y="9260"/>
                  </a:cubicBezTo>
                  <a:cubicBezTo>
                    <a:pt x="11242" y="9314"/>
                    <a:pt x="11206" y="9412"/>
                    <a:pt x="11242" y="9510"/>
                  </a:cubicBezTo>
                  <a:cubicBezTo>
                    <a:pt x="11275" y="9584"/>
                    <a:pt x="11345" y="9633"/>
                    <a:pt x="11423" y="9633"/>
                  </a:cubicBezTo>
                  <a:cubicBezTo>
                    <a:pt x="11448" y="9633"/>
                    <a:pt x="11474" y="9628"/>
                    <a:pt x="11500" y="9617"/>
                  </a:cubicBezTo>
                  <a:cubicBezTo>
                    <a:pt x="11598" y="9573"/>
                    <a:pt x="11643" y="9465"/>
                    <a:pt x="11598" y="9358"/>
                  </a:cubicBezTo>
                  <a:cubicBezTo>
                    <a:pt x="11566" y="9286"/>
                    <a:pt x="11499" y="9243"/>
                    <a:pt x="11427" y="9243"/>
                  </a:cubicBezTo>
                  <a:close/>
                  <a:moveTo>
                    <a:pt x="3350" y="9402"/>
                  </a:moveTo>
                  <a:cubicBezTo>
                    <a:pt x="3334" y="9402"/>
                    <a:pt x="3318" y="9405"/>
                    <a:pt x="3302" y="9412"/>
                  </a:cubicBezTo>
                  <a:cubicBezTo>
                    <a:pt x="3239" y="9439"/>
                    <a:pt x="3213" y="9501"/>
                    <a:pt x="3239" y="9573"/>
                  </a:cubicBezTo>
                  <a:cubicBezTo>
                    <a:pt x="3258" y="9616"/>
                    <a:pt x="3294" y="9638"/>
                    <a:pt x="3336" y="9638"/>
                  </a:cubicBezTo>
                  <a:cubicBezTo>
                    <a:pt x="3354" y="9638"/>
                    <a:pt x="3372" y="9634"/>
                    <a:pt x="3391" y="9626"/>
                  </a:cubicBezTo>
                  <a:cubicBezTo>
                    <a:pt x="3462" y="9599"/>
                    <a:pt x="3480" y="9537"/>
                    <a:pt x="3453" y="9474"/>
                  </a:cubicBezTo>
                  <a:cubicBezTo>
                    <a:pt x="3434" y="9428"/>
                    <a:pt x="3394" y="9402"/>
                    <a:pt x="3350" y="9402"/>
                  </a:cubicBezTo>
                  <a:close/>
                  <a:moveTo>
                    <a:pt x="12640" y="9252"/>
                  </a:moveTo>
                  <a:cubicBezTo>
                    <a:pt x="12623" y="9252"/>
                    <a:pt x="12606" y="9257"/>
                    <a:pt x="12589" y="9269"/>
                  </a:cubicBezTo>
                  <a:cubicBezTo>
                    <a:pt x="12544" y="9296"/>
                    <a:pt x="12499" y="9296"/>
                    <a:pt x="12490" y="9323"/>
                  </a:cubicBezTo>
                  <a:cubicBezTo>
                    <a:pt x="12464" y="9376"/>
                    <a:pt x="12419" y="9430"/>
                    <a:pt x="12455" y="9519"/>
                  </a:cubicBezTo>
                  <a:cubicBezTo>
                    <a:pt x="12490" y="9599"/>
                    <a:pt x="12544" y="9644"/>
                    <a:pt x="12624" y="9662"/>
                  </a:cubicBezTo>
                  <a:cubicBezTo>
                    <a:pt x="12633" y="9671"/>
                    <a:pt x="12642" y="9671"/>
                    <a:pt x="12651" y="9671"/>
                  </a:cubicBezTo>
                  <a:cubicBezTo>
                    <a:pt x="12731" y="9635"/>
                    <a:pt x="12821" y="9617"/>
                    <a:pt x="12838" y="9510"/>
                  </a:cubicBezTo>
                  <a:cubicBezTo>
                    <a:pt x="12847" y="9483"/>
                    <a:pt x="12856" y="9457"/>
                    <a:pt x="12847" y="9430"/>
                  </a:cubicBezTo>
                  <a:cubicBezTo>
                    <a:pt x="12829" y="9394"/>
                    <a:pt x="12821" y="9367"/>
                    <a:pt x="12803" y="9332"/>
                  </a:cubicBezTo>
                  <a:cubicBezTo>
                    <a:pt x="12794" y="9323"/>
                    <a:pt x="12794" y="9305"/>
                    <a:pt x="12785" y="9305"/>
                  </a:cubicBezTo>
                  <a:cubicBezTo>
                    <a:pt x="12733" y="9286"/>
                    <a:pt x="12686" y="9252"/>
                    <a:pt x="12640" y="9252"/>
                  </a:cubicBezTo>
                  <a:close/>
                  <a:moveTo>
                    <a:pt x="4564" y="9413"/>
                  </a:moveTo>
                  <a:cubicBezTo>
                    <a:pt x="4550" y="9413"/>
                    <a:pt x="4537" y="9415"/>
                    <a:pt x="4524" y="9421"/>
                  </a:cubicBezTo>
                  <a:cubicBezTo>
                    <a:pt x="4462" y="9439"/>
                    <a:pt x="4417" y="9528"/>
                    <a:pt x="4444" y="9590"/>
                  </a:cubicBezTo>
                  <a:cubicBezTo>
                    <a:pt x="4464" y="9646"/>
                    <a:pt x="4533" y="9680"/>
                    <a:pt x="4584" y="9680"/>
                  </a:cubicBezTo>
                  <a:cubicBezTo>
                    <a:pt x="4599" y="9680"/>
                    <a:pt x="4612" y="9677"/>
                    <a:pt x="4622" y="9671"/>
                  </a:cubicBezTo>
                  <a:cubicBezTo>
                    <a:pt x="4685" y="9635"/>
                    <a:pt x="4711" y="9564"/>
                    <a:pt x="4693" y="9501"/>
                  </a:cubicBezTo>
                  <a:cubicBezTo>
                    <a:pt x="4679" y="9451"/>
                    <a:pt x="4620" y="9413"/>
                    <a:pt x="4564" y="9413"/>
                  </a:cubicBezTo>
                  <a:close/>
                  <a:moveTo>
                    <a:pt x="5793" y="9419"/>
                  </a:moveTo>
                  <a:cubicBezTo>
                    <a:pt x="5771" y="9419"/>
                    <a:pt x="5753" y="9425"/>
                    <a:pt x="5737" y="9430"/>
                  </a:cubicBezTo>
                  <a:cubicBezTo>
                    <a:pt x="5710" y="9439"/>
                    <a:pt x="5675" y="9465"/>
                    <a:pt x="5657" y="9501"/>
                  </a:cubicBezTo>
                  <a:cubicBezTo>
                    <a:pt x="5639" y="9546"/>
                    <a:pt x="5657" y="9581"/>
                    <a:pt x="5648" y="9626"/>
                  </a:cubicBezTo>
                  <a:cubicBezTo>
                    <a:pt x="5684" y="9653"/>
                    <a:pt x="5702" y="9689"/>
                    <a:pt x="5746" y="9706"/>
                  </a:cubicBezTo>
                  <a:cubicBezTo>
                    <a:pt x="5754" y="9708"/>
                    <a:pt x="5761" y="9709"/>
                    <a:pt x="5769" y="9709"/>
                  </a:cubicBezTo>
                  <a:cubicBezTo>
                    <a:pt x="5789" y="9709"/>
                    <a:pt x="5810" y="9704"/>
                    <a:pt x="5831" y="9704"/>
                  </a:cubicBezTo>
                  <a:cubicBezTo>
                    <a:pt x="5838" y="9704"/>
                    <a:pt x="5846" y="9704"/>
                    <a:pt x="5853" y="9706"/>
                  </a:cubicBezTo>
                  <a:cubicBezTo>
                    <a:pt x="5880" y="9671"/>
                    <a:pt x="5925" y="9653"/>
                    <a:pt x="5933" y="9599"/>
                  </a:cubicBezTo>
                  <a:cubicBezTo>
                    <a:pt x="5933" y="9573"/>
                    <a:pt x="5942" y="9528"/>
                    <a:pt x="5933" y="9510"/>
                  </a:cubicBezTo>
                  <a:cubicBezTo>
                    <a:pt x="5907" y="9483"/>
                    <a:pt x="5880" y="9448"/>
                    <a:pt x="5844" y="9430"/>
                  </a:cubicBezTo>
                  <a:cubicBezTo>
                    <a:pt x="5825" y="9422"/>
                    <a:pt x="5808" y="9419"/>
                    <a:pt x="5793" y="9419"/>
                  </a:cubicBezTo>
                  <a:close/>
                  <a:moveTo>
                    <a:pt x="7021" y="9434"/>
                  </a:moveTo>
                  <a:cubicBezTo>
                    <a:pt x="7001" y="9434"/>
                    <a:pt x="6980" y="9438"/>
                    <a:pt x="6959" y="9448"/>
                  </a:cubicBezTo>
                  <a:cubicBezTo>
                    <a:pt x="6870" y="9483"/>
                    <a:pt x="6835" y="9564"/>
                    <a:pt x="6870" y="9644"/>
                  </a:cubicBezTo>
                  <a:cubicBezTo>
                    <a:pt x="6897" y="9710"/>
                    <a:pt x="6948" y="9747"/>
                    <a:pt x="7009" y="9747"/>
                  </a:cubicBezTo>
                  <a:cubicBezTo>
                    <a:pt x="7030" y="9747"/>
                    <a:pt x="7052" y="9742"/>
                    <a:pt x="7075" y="9733"/>
                  </a:cubicBezTo>
                  <a:cubicBezTo>
                    <a:pt x="7156" y="9697"/>
                    <a:pt x="7191" y="9617"/>
                    <a:pt x="7156" y="9537"/>
                  </a:cubicBezTo>
                  <a:cubicBezTo>
                    <a:pt x="7129" y="9471"/>
                    <a:pt x="7078" y="9434"/>
                    <a:pt x="7021" y="9434"/>
                  </a:cubicBezTo>
                  <a:close/>
                  <a:moveTo>
                    <a:pt x="8211" y="9441"/>
                  </a:moveTo>
                  <a:cubicBezTo>
                    <a:pt x="8197" y="9441"/>
                    <a:pt x="8184" y="9443"/>
                    <a:pt x="8173" y="9448"/>
                  </a:cubicBezTo>
                  <a:cubicBezTo>
                    <a:pt x="8101" y="9474"/>
                    <a:pt x="8048" y="9599"/>
                    <a:pt x="8075" y="9680"/>
                  </a:cubicBezTo>
                  <a:cubicBezTo>
                    <a:pt x="8097" y="9738"/>
                    <a:pt x="8185" y="9785"/>
                    <a:pt x="8255" y="9785"/>
                  </a:cubicBezTo>
                  <a:cubicBezTo>
                    <a:pt x="8270" y="9785"/>
                    <a:pt x="8285" y="9783"/>
                    <a:pt x="8298" y="9778"/>
                  </a:cubicBezTo>
                  <a:cubicBezTo>
                    <a:pt x="8369" y="9751"/>
                    <a:pt x="8422" y="9626"/>
                    <a:pt x="8396" y="9555"/>
                  </a:cubicBezTo>
                  <a:cubicBezTo>
                    <a:pt x="8381" y="9495"/>
                    <a:pt x="8284" y="9441"/>
                    <a:pt x="8211" y="9441"/>
                  </a:cubicBezTo>
                  <a:close/>
                  <a:moveTo>
                    <a:pt x="9462" y="9457"/>
                  </a:moveTo>
                  <a:cubicBezTo>
                    <a:pt x="9439" y="9457"/>
                    <a:pt x="9417" y="9461"/>
                    <a:pt x="9395" y="9474"/>
                  </a:cubicBezTo>
                  <a:cubicBezTo>
                    <a:pt x="9341" y="9492"/>
                    <a:pt x="9306" y="9519"/>
                    <a:pt x="9297" y="9564"/>
                  </a:cubicBezTo>
                  <a:cubicBezTo>
                    <a:pt x="9279" y="9599"/>
                    <a:pt x="9252" y="9653"/>
                    <a:pt x="9297" y="9697"/>
                  </a:cubicBezTo>
                  <a:cubicBezTo>
                    <a:pt x="9297" y="9760"/>
                    <a:pt x="9350" y="9787"/>
                    <a:pt x="9395" y="9804"/>
                  </a:cubicBezTo>
                  <a:cubicBezTo>
                    <a:pt x="9408" y="9811"/>
                    <a:pt x="9423" y="9814"/>
                    <a:pt x="9440" y="9814"/>
                  </a:cubicBezTo>
                  <a:cubicBezTo>
                    <a:pt x="9466" y="9814"/>
                    <a:pt x="9496" y="9807"/>
                    <a:pt x="9529" y="9796"/>
                  </a:cubicBezTo>
                  <a:cubicBezTo>
                    <a:pt x="9573" y="9778"/>
                    <a:pt x="9609" y="9742"/>
                    <a:pt x="9618" y="9706"/>
                  </a:cubicBezTo>
                  <a:cubicBezTo>
                    <a:pt x="9636" y="9671"/>
                    <a:pt x="9645" y="9626"/>
                    <a:pt x="9627" y="9573"/>
                  </a:cubicBezTo>
                  <a:cubicBezTo>
                    <a:pt x="9600" y="9528"/>
                    <a:pt x="9564" y="9483"/>
                    <a:pt x="9529" y="9465"/>
                  </a:cubicBezTo>
                  <a:cubicBezTo>
                    <a:pt x="9506" y="9461"/>
                    <a:pt x="9484" y="9457"/>
                    <a:pt x="9462" y="9457"/>
                  </a:cubicBezTo>
                  <a:close/>
                  <a:moveTo>
                    <a:pt x="1363" y="9624"/>
                  </a:moveTo>
                  <a:cubicBezTo>
                    <a:pt x="1358" y="9624"/>
                    <a:pt x="1353" y="9625"/>
                    <a:pt x="1348" y="9626"/>
                  </a:cubicBezTo>
                  <a:cubicBezTo>
                    <a:pt x="1303" y="9644"/>
                    <a:pt x="1277" y="9715"/>
                    <a:pt x="1286" y="9751"/>
                  </a:cubicBezTo>
                  <a:cubicBezTo>
                    <a:pt x="1301" y="9790"/>
                    <a:pt x="1357" y="9815"/>
                    <a:pt x="1395" y="9815"/>
                  </a:cubicBezTo>
                  <a:cubicBezTo>
                    <a:pt x="1401" y="9815"/>
                    <a:pt x="1406" y="9815"/>
                    <a:pt x="1411" y="9813"/>
                  </a:cubicBezTo>
                  <a:cubicBezTo>
                    <a:pt x="1455" y="9796"/>
                    <a:pt x="1482" y="9724"/>
                    <a:pt x="1473" y="9689"/>
                  </a:cubicBezTo>
                  <a:cubicBezTo>
                    <a:pt x="1457" y="9650"/>
                    <a:pt x="1401" y="9624"/>
                    <a:pt x="1363" y="9624"/>
                  </a:cubicBezTo>
                  <a:close/>
                  <a:moveTo>
                    <a:pt x="13472" y="9813"/>
                  </a:moveTo>
                  <a:cubicBezTo>
                    <a:pt x="13463" y="9822"/>
                    <a:pt x="13454" y="9822"/>
                    <a:pt x="13436" y="9831"/>
                  </a:cubicBezTo>
                  <a:cubicBezTo>
                    <a:pt x="13454" y="9840"/>
                    <a:pt x="13454" y="9840"/>
                    <a:pt x="13454" y="9840"/>
                  </a:cubicBezTo>
                  <a:cubicBezTo>
                    <a:pt x="13463" y="9831"/>
                    <a:pt x="13472" y="9831"/>
                    <a:pt x="13481" y="9822"/>
                  </a:cubicBezTo>
                  <a:cubicBezTo>
                    <a:pt x="13481" y="9822"/>
                    <a:pt x="13472" y="9813"/>
                    <a:pt x="13472" y="9813"/>
                  </a:cubicBezTo>
                  <a:close/>
                  <a:moveTo>
                    <a:pt x="2605" y="9629"/>
                  </a:moveTo>
                  <a:cubicBezTo>
                    <a:pt x="2591" y="9629"/>
                    <a:pt x="2576" y="9631"/>
                    <a:pt x="2561" y="9635"/>
                  </a:cubicBezTo>
                  <a:cubicBezTo>
                    <a:pt x="2499" y="9662"/>
                    <a:pt x="2481" y="9724"/>
                    <a:pt x="2490" y="9787"/>
                  </a:cubicBezTo>
                  <a:cubicBezTo>
                    <a:pt x="2510" y="9833"/>
                    <a:pt x="2549" y="9859"/>
                    <a:pt x="2593" y="9859"/>
                  </a:cubicBezTo>
                  <a:cubicBezTo>
                    <a:pt x="2609" y="9859"/>
                    <a:pt x="2625" y="9856"/>
                    <a:pt x="2642" y="9849"/>
                  </a:cubicBezTo>
                  <a:cubicBezTo>
                    <a:pt x="2704" y="9831"/>
                    <a:pt x="2731" y="9769"/>
                    <a:pt x="2713" y="9706"/>
                  </a:cubicBezTo>
                  <a:cubicBezTo>
                    <a:pt x="2693" y="9652"/>
                    <a:pt x="2651" y="9629"/>
                    <a:pt x="2605" y="9629"/>
                  </a:cubicBezTo>
                  <a:close/>
                  <a:moveTo>
                    <a:pt x="10675" y="9490"/>
                  </a:moveTo>
                  <a:cubicBezTo>
                    <a:pt x="10654" y="9490"/>
                    <a:pt x="10634" y="9494"/>
                    <a:pt x="10617" y="9501"/>
                  </a:cubicBezTo>
                  <a:cubicBezTo>
                    <a:pt x="10528" y="9528"/>
                    <a:pt x="10474" y="9662"/>
                    <a:pt x="10501" y="9742"/>
                  </a:cubicBezTo>
                  <a:cubicBezTo>
                    <a:pt x="10530" y="9814"/>
                    <a:pt x="10622" y="9868"/>
                    <a:pt x="10703" y="9868"/>
                  </a:cubicBezTo>
                  <a:cubicBezTo>
                    <a:pt x="10723" y="9868"/>
                    <a:pt x="10742" y="9865"/>
                    <a:pt x="10760" y="9858"/>
                  </a:cubicBezTo>
                  <a:cubicBezTo>
                    <a:pt x="10840" y="9822"/>
                    <a:pt x="10894" y="9697"/>
                    <a:pt x="10867" y="9608"/>
                  </a:cubicBezTo>
                  <a:cubicBezTo>
                    <a:pt x="10846" y="9538"/>
                    <a:pt x="10753" y="9490"/>
                    <a:pt x="10675" y="9490"/>
                  </a:cubicBezTo>
                  <a:close/>
                  <a:moveTo>
                    <a:pt x="11919" y="9502"/>
                  </a:moveTo>
                  <a:cubicBezTo>
                    <a:pt x="11894" y="9502"/>
                    <a:pt x="11867" y="9508"/>
                    <a:pt x="11839" y="9519"/>
                  </a:cubicBezTo>
                  <a:cubicBezTo>
                    <a:pt x="11723" y="9564"/>
                    <a:pt x="11679" y="9662"/>
                    <a:pt x="11732" y="9769"/>
                  </a:cubicBezTo>
                  <a:cubicBezTo>
                    <a:pt x="11764" y="9853"/>
                    <a:pt x="11820" y="9894"/>
                    <a:pt x="11892" y="9894"/>
                  </a:cubicBezTo>
                  <a:cubicBezTo>
                    <a:pt x="11920" y="9894"/>
                    <a:pt x="11950" y="9888"/>
                    <a:pt x="11982" y="9876"/>
                  </a:cubicBezTo>
                  <a:cubicBezTo>
                    <a:pt x="12089" y="9831"/>
                    <a:pt x="12134" y="9742"/>
                    <a:pt x="12089" y="9635"/>
                  </a:cubicBezTo>
                  <a:cubicBezTo>
                    <a:pt x="12056" y="9549"/>
                    <a:pt x="11993" y="9502"/>
                    <a:pt x="11919" y="9502"/>
                  </a:cubicBezTo>
                  <a:close/>
                  <a:moveTo>
                    <a:pt x="3784" y="9635"/>
                  </a:moveTo>
                  <a:cubicBezTo>
                    <a:pt x="3757" y="9662"/>
                    <a:pt x="3730" y="9680"/>
                    <a:pt x="3712" y="9706"/>
                  </a:cubicBezTo>
                  <a:cubicBezTo>
                    <a:pt x="3676" y="9733"/>
                    <a:pt x="3703" y="9778"/>
                    <a:pt x="3703" y="9813"/>
                  </a:cubicBezTo>
                  <a:cubicBezTo>
                    <a:pt x="3703" y="9840"/>
                    <a:pt x="3739" y="9858"/>
                    <a:pt x="3766" y="9885"/>
                  </a:cubicBezTo>
                  <a:cubicBezTo>
                    <a:pt x="3776" y="9893"/>
                    <a:pt x="3787" y="9895"/>
                    <a:pt x="3797" y="9895"/>
                  </a:cubicBezTo>
                  <a:cubicBezTo>
                    <a:pt x="3815" y="9895"/>
                    <a:pt x="3832" y="9888"/>
                    <a:pt x="3849" y="9888"/>
                  </a:cubicBezTo>
                  <a:cubicBezTo>
                    <a:pt x="3857" y="9888"/>
                    <a:pt x="3865" y="9890"/>
                    <a:pt x="3873" y="9894"/>
                  </a:cubicBezTo>
                  <a:cubicBezTo>
                    <a:pt x="3899" y="9867"/>
                    <a:pt x="3917" y="9849"/>
                    <a:pt x="3944" y="9822"/>
                  </a:cubicBezTo>
                  <a:cubicBezTo>
                    <a:pt x="3971" y="9787"/>
                    <a:pt x="3944" y="9751"/>
                    <a:pt x="3944" y="9715"/>
                  </a:cubicBezTo>
                  <a:cubicBezTo>
                    <a:pt x="3944" y="9697"/>
                    <a:pt x="3908" y="9671"/>
                    <a:pt x="3891" y="9653"/>
                  </a:cubicBezTo>
                  <a:cubicBezTo>
                    <a:pt x="3877" y="9640"/>
                    <a:pt x="3863" y="9636"/>
                    <a:pt x="3849" y="9636"/>
                  </a:cubicBezTo>
                  <a:cubicBezTo>
                    <a:pt x="3833" y="9636"/>
                    <a:pt x="3818" y="9640"/>
                    <a:pt x="3804" y="9640"/>
                  </a:cubicBezTo>
                  <a:cubicBezTo>
                    <a:pt x="3797" y="9640"/>
                    <a:pt x="3790" y="9639"/>
                    <a:pt x="3784" y="9635"/>
                  </a:cubicBezTo>
                  <a:close/>
                  <a:moveTo>
                    <a:pt x="5061" y="9646"/>
                  </a:moveTo>
                  <a:cubicBezTo>
                    <a:pt x="5041" y="9646"/>
                    <a:pt x="5020" y="9652"/>
                    <a:pt x="4997" y="9662"/>
                  </a:cubicBezTo>
                  <a:cubicBezTo>
                    <a:pt x="4908" y="9697"/>
                    <a:pt x="4890" y="9760"/>
                    <a:pt x="4916" y="9840"/>
                  </a:cubicBezTo>
                  <a:cubicBezTo>
                    <a:pt x="4942" y="9897"/>
                    <a:pt x="4980" y="9927"/>
                    <a:pt x="5029" y="9927"/>
                  </a:cubicBezTo>
                  <a:cubicBezTo>
                    <a:pt x="5050" y="9927"/>
                    <a:pt x="5071" y="9922"/>
                    <a:pt x="5095" y="9912"/>
                  </a:cubicBezTo>
                  <a:cubicBezTo>
                    <a:pt x="5184" y="9885"/>
                    <a:pt x="5202" y="9822"/>
                    <a:pt x="5175" y="9742"/>
                  </a:cubicBezTo>
                  <a:cubicBezTo>
                    <a:pt x="5150" y="9678"/>
                    <a:pt x="5111" y="9646"/>
                    <a:pt x="5061" y="9646"/>
                  </a:cubicBezTo>
                  <a:close/>
                  <a:moveTo>
                    <a:pt x="13137" y="9518"/>
                  </a:moveTo>
                  <a:cubicBezTo>
                    <a:pt x="13097" y="9518"/>
                    <a:pt x="13054" y="9523"/>
                    <a:pt x="13044" y="9528"/>
                  </a:cubicBezTo>
                  <a:cubicBezTo>
                    <a:pt x="12990" y="9555"/>
                    <a:pt x="12954" y="9599"/>
                    <a:pt x="12937" y="9644"/>
                  </a:cubicBezTo>
                  <a:cubicBezTo>
                    <a:pt x="12919" y="9689"/>
                    <a:pt x="12910" y="9751"/>
                    <a:pt x="12928" y="9796"/>
                  </a:cubicBezTo>
                  <a:cubicBezTo>
                    <a:pt x="12945" y="9831"/>
                    <a:pt x="13026" y="9912"/>
                    <a:pt x="13052" y="9920"/>
                  </a:cubicBezTo>
                  <a:cubicBezTo>
                    <a:pt x="13066" y="9925"/>
                    <a:pt x="13102" y="9927"/>
                    <a:pt x="13136" y="9927"/>
                  </a:cubicBezTo>
                  <a:cubicBezTo>
                    <a:pt x="13171" y="9927"/>
                    <a:pt x="13204" y="9925"/>
                    <a:pt x="13213" y="9920"/>
                  </a:cubicBezTo>
                  <a:cubicBezTo>
                    <a:pt x="13267" y="9894"/>
                    <a:pt x="13302" y="9849"/>
                    <a:pt x="13320" y="9804"/>
                  </a:cubicBezTo>
                  <a:cubicBezTo>
                    <a:pt x="13338" y="9751"/>
                    <a:pt x="13347" y="9697"/>
                    <a:pt x="13329" y="9644"/>
                  </a:cubicBezTo>
                  <a:cubicBezTo>
                    <a:pt x="13302" y="9590"/>
                    <a:pt x="13249" y="9555"/>
                    <a:pt x="13204" y="9528"/>
                  </a:cubicBezTo>
                  <a:cubicBezTo>
                    <a:pt x="13193" y="9520"/>
                    <a:pt x="13166" y="9518"/>
                    <a:pt x="13137" y="9518"/>
                  </a:cubicBezTo>
                  <a:close/>
                  <a:moveTo>
                    <a:pt x="13454" y="9840"/>
                  </a:moveTo>
                  <a:cubicBezTo>
                    <a:pt x="13409" y="9867"/>
                    <a:pt x="13400" y="9894"/>
                    <a:pt x="13409" y="9947"/>
                  </a:cubicBezTo>
                  <a:cubicBezTo>
                    <a:pt x="13418" y="9912"/>
                    <a:pt x="13436" y="9876"/>
                    <a:pt x="13454" y="9840"/>
                  </a:cubicBezTo>
                  <a:close/>
                  <a:moveTo>
                    <a:pt x="13400" y="9947"/>
                  </a:moveTo>
                  <a:cubicBezTo>
                    <a:pt x="13400" y="9947"/>
                    <a:pt x="13400" y="9956"/>
                    <a:pt x="13400" y="9965"/>
                  </a:cubicBezTo>
                  <a:cubicBezTo>
                    <a:pt x="13409" y="9956"/>
                    <a:pt x="13409" y="9956"/>
                    <a:pt x="13409" y="9947"/>
                  </a:cubicBezTo>
                  <a:close/>
                  <a:moveTo>
                    <a:pt x="6293" y="9678"/>
                  </a:moveTo>
                  <a:cubicBezTo>
                    <a:pt x="6272" y="9678"/>
                    <a:pt x="6248" y="9683"/>
                    <a:pt x="6228" y="9689"/>
                  </a:cubicBezTo>
                  <a:cubicBezTo>
                    <a:pt x="6174" y="9689"/>
                    <a:pt x="6157" y="9733"/>
                    <a:pt x="6130" y="9769"/>
                  </a:cubicBezTo>
                  <a:cubicBezTo>
                    <a:pt x="6121" y="9796"/>
                    <a:pt x="6121" y="9840"/>
                    <a:pt x="6130" y="9885"/>
                  </a:cubicBezTo>
                  <a:cubicBezTo>
                    <a:pt x="6139" y="9929"/>
                    <a:pt x="6183" y="9947"/>
                    <a:pt x="6219" y="9974"/>
                  </a:cubicBezTo>
                  <a:cubicBezTo>
                    <a:pt x="6229" y="9981"/>
                    <a:pt x="6241" y="9982"/>
                    <a:pt x="6255" y="9982"/>
                  </a:cubicBezTo>
                  <a:cubicBezTo>
                    <a:pt x="6270" y="9982"/>
                    <a:pt x="6287" y="9980"/>
                    <a:pt x="6305" y="9980"/>
                  </a:cubicBezTo>
                  <a:cubicBezTo>
                    <a:pt x="6315" y="9980"/>
                    <a:pt x="6325" y="9981"/>
                    <a:pt x="6335" y="9983"/>
                  </a:cubicBezTo>
                  <a:cubicBezTo>
                    <a:pt x="6362" y="9947"/>
                    <a:pt x="6397" y="9929"/>
                    <a:pt x="6415" y="9894"/>
                  </a:cubicBezTo>
                  <a:cubicBezTo>
                    <a:pt x="6424" y="9858"/>
                    <a:pt x="6433" y="9813"/>
                    <a:pt x="6415" y="9769"/>
                  </a:cubicBezTo>
                  <a:cubicBezTo>
                    <a:pt x="6406" y="9733"/>
                    <a:pt x="6371" y="9715"/>
                    <a:pt x="6335" y="9689"/>
                  </a:cubicBezTo>
                  <a:cubicBezTo>
                    <a:pt x="6324" y="9681"/>
                    <a:pt x="6309" y="9678"/>
                    <a:pt x="6293" y="9678"/>
                  </a:cubicBezTo>
                  <a:close/>
                  <a:moveTo>
                    <a:pt x="656" y="9854"/>
                  </a:moveTo>
                  <a:cubicBezTo>
                    <a:pt x="641" y="9854"/>
                    <a:pt x="625" y="9858"/>
                    <a:pt x="617" y="9867"/>
                  </a:cubicBezTo>
                  <a:cubicBezTo>
                    <a:pt x="599" y="9876"/>
                    <a:pt x="617" y="9894"/>
                    <a:pt x="617" y="9903"/>
                  </a:cubicBezTo>
                  <a:cubicBezTo>
                    <a:pt x="625" y="9920"/>
                    <a:pt x="625" y="9929"/>
                    <a:pt x="634" y="9938"/>
                  </a:cubicBezTo>
                  <a:cubicBezTo>
                    <a:pt x="643" y="9956"/>
                    <a:pt x="652" y="9974"/>
                    <a:pt x="652" y="9992"/>
                  </a:cubicBezTo>
                  <a:cubicBezTo>
                    <a:pt x="657" y="10005"/>
                    <a:pt x="663" y="10010"/>
                    <a:pt x="671" y="10010"/>
                  </a:cubicBezTo>
                  <a:cubicBezTo>
                    <a:pt x="679" y="10010"/>
                    <a:pt x="688" y="10005"/>
                    <a:pt x="697" y="10001"/>
                  </a:cubicBezTo>
                  <a:cubicBezTo>
                    <a:pt x="706" y="9992"/>
                    <a:pt x="724" y="9974"/>
                    <a:pt x="724" y="9956"/>
                  </a:cubicBezTo>
                  <a:cubicBezTo>
                    <a:pt x="715" y="9929"/>
                    <a:pt x="706" y="9894"/>
                    <a:pt x="688" y="9867"/>
                  </a:cubicBezTo>
                  <a:cubicBezTo>
                    <a:pt x="683" y="9858"/>
                    <a:pt x="670" y="9854"/>
                    <a:pt x="656" y="9854"/>
                  </a:cubicBezTo>
                  <a:close/>
                  <a:moveTo>
                    <a:pt x="7496" y="9693"/>
                  </a:moveTo>
                  <a:cubicBezTo>
                    <a:pt x="7477" y="9693"/>
                    <a:pt x="7459" y="9697"/>
                    <a:pt x="7441" y="9706"/>
                  </a:cubicBezTo>
                  <a:cubicBezTo>
                    <a:pt x="7397" y="9724"/>
                    <a:pt x="7370" y="9751"/>
                    <a:pt x="7352" y="9796"/>
                  </a:cubicBezTo>
                  <a:cubicBezTo>
                    <a:pt x="7334" y="9840"/>
                    <a:pt x="7334" y="9876"/>
                    <a:pt x="7361" y="9920"/>
                  </a:cubicBezTo>
                  <a:cubicBezTo>
                    <a:pt x="7361" y="9956"/>
                    <a:pt x="7397" y="9974"/>
                    <a:pt x="7432" y="10001"/>
                  </a:cubicBezTo>
                  <a:cubicBezTo>
                    <a:pt x="7449" y="10008"/>
                    <a:pt x="7465" y="10010"/>
                    <a:pt x="7480" y="10010"/>
                  </a:cubicBezTo>
                  <a:cubicBezTo>
                    <a:pt x="7505" y="10010"/>
                    <a:pt x="7530" y="10003"/>
                    <a:pt x="7557" y="9992"/>
                  </a:cubicBezTo>
                  <a:cubicBezTo>
                    <a:pt x="7602" y="9983"/>
                    <a:pt x="7628" y="9956"/>
                    <a:pt x="7646" y="9912"/>
                  </a:cubicBezTo>
                  <a:cubicBezTo>
                    <a:pt x="7664" y="9876"/>
                    <a:pt x="7664" y="9840"/>
                    <a:pt x="7646" y="9796"/>
                  </a:cubicBezTo>
                  <a:cubicBezTo>
                    <a:pt x="7620" y="9751"/>
                    <a:pt x="7602" y="9724"/>
                    <a:pt x="7557" y="9706"/>
                  </a:cubicBezTo>
                  <a:cubicBezTo>
                    <a:pt x="7535" y="9697"/>
                    <a:pt x="7515" y="9693"/>
                    <a:pt x="7496" y="9693"/>
                  </a:cubicBezTo>
                  <a:close/>
                  <a:moveTo>
                    <a:pt x="8718" y="9703"/>
                  </a:moveTo>
                  <a:cubicBezTo>
                    <a:pt x="8697" y="9703"/>
                    <a:pt x="8675" y="9707"/>
                    <a:pt x="8654" y="9715"/>
                  </a:cubicBezTo>
                  <a:cubicBezTo>
                    <a:pt x="8574" y="9751"/>
                    <a:pt x="8521" y="9849"/>
                    <a:pt x="8556" y="9938"/>
                  </a:cubicBezTo>
                  <a:cubicBezTo>
                    <a:pt x="8584" y="10007"/>
                    <a:pt x="8648" y="10049"/>
                    <a:pt x="8716" y="10049"/>
                  </a:cubicBezTo>
                  <a:cubicBezTo>
                    <a:pt x="8737" y="10049"/>
                    <a:pt x="8758" y="10045"/>
                    <a:pt x="8779" y="10036"/>
                  </a:cubicBezTo>
                  <a:cubicBezTo>
                    <a:pt x="8869" y="10001"/>
                    <a:pt x="8913" y="9903"/>
                    <a:pt x="8877" y="9813"/>
                  </a:cubicBezTo>
                  <a:cubicBezTo>
                    <a:pt x="8850" y="9745"/>
                    <a:pt x="8786" y="9703"/>
                    <a:pt x="8718" y="9703"/>
                  </a:cubicBezTo>
                  <a:close/>
                  <a:moveTo>
                    <a:pt x="9958" y="9718"/>
                  </a:moveTo>
                  <a:cubicBezTo>
                    <a:pt x="9934" y="9718"/>
                    <a:pt x="9907" y="9723"/>
                    <a:pt x="9877" y="9733"/>
                  </a:cubicBezTo>
                  <a:cubicBezTo>
                    <a:pt x="9761" y="9778"/>
                    <a:pt x="9734" y="9858"/>
                    <a:pt x="9778" y="9965"/>
                  </a:cubicBezTo>
                  <a:cubicBezTo>
                    <a:pt x="9809" y="10039"/>
                    <a:pt x="9853" y="10079"/>
                    <a:pt x="9915" y="10079"/>
                  </a:cubicBezTo>
                  <a:cubicBezTo>
                    <a:pt x="9943" y="10079"/>
                    <a:pt x="9975" y="10071"/>
                    <a:pt x="10010" y="10054"/>
                  </a:cubicBezTo>
                  <a:cubicBezTo>
                    <a:pt x="10117" y="10010"/>
                    <a:pt x="10144" y="9938"/>
                    <a:pt x="10100" y="9822"/>
                  </a:cubicBezTo>
                  <a:cubicBezTo>
                    <a:pt x="10068" y="9752"/>
                    <a:pt x="10022" y="9718"/>
                    <a:pt x="9958" y="9718"/>
                  </a:cubicBezTo>
                  <a:close/>
                  <a:moveTo>
                    <a:pt x="1879" y="9882"/>
                  </a:moveTo>
                  <a:cubicBezTo>
                    <a:pt x="1865" y="9882"/>
                    <a:pt x="1849" y="9886"/>
                    <a:pt x="1830" y="9894"/>
                  </a:cubicBezTo>
                  <a:cubicBezTo>
                    <a:pt x="1758" y="9920"/>
                    <a:pt x="1750" y="9956"/>
                    <a:pt x="1776" y="10028"/>
                  </a:cubicBezTo>
                  <a:cubicBezTo>
                    <a:pt x="1795" y="10064"/>
                    <a:pt x="1817" y="10084"/>
                    <a:pt x="1850" y="10084"/>
                  </a:cubicBezTo>
                  <a:cubicBezTo>
                    <a:pt x="1865" y="10084"/>
                    <a:pt x="1882" y="10080"/>
                    <a:pt x="1901" y="10072"/>
                  </a:cubicBezTo>
                  <a:cubicBezTo>
                    <a:pt x="1964" y="10045"/>
                    <a:pt x="1981" y="10010"/>
                    <a:pt x="1955" y="9947"/>
                  </a:cubicBezTo>
                  <a:cubicBezTo>
                    <a:pt x="1936" y="9904"/>
                    <a:pt x="1913" y="9882"/>
                    <a:pt x="1879" y="9882"/>
                  </a:cubicBezTo>
                  <a:close/>
                  <a:moveTo>
                    <a:pt x="11150" y="9731"/>
                  </a:moveTo>
                  <a:cubicBezTo>
                    <a:pt x="11129" y="9731"/>
                    <a:pt x="11109" y="9734"/>
                    <a:pt x="11090" y="9742"/>
                  </a:cubicBezTo>
                  <a:cubicBezTo>
                    <a:pt x="11010" y="9778"/>
                    <a:pt x="10947" y="9903"/>
                    <a:pt x="10983" y="9983"/>
                  </a:cubicBezTo>
                  <a:cubicBezTo>
                    <a:pt x="11011" y="10060"/>
                    <a:pt x="11095" y="10110"/>
                    <a:pt x="11172" y="10110"/>
                  </a:cubicBezTo>
                  <a:cubicBezTo>
                    <a:pt x="11193" y="10110"/>
                    <a:pt x="11214" y="10106"/>
                    <a:pt x="11233" y="10099"/>
                  </a:cubicBezTo>
                  <a:cubicBezTo>
                    <a:pt x="11322" y="10063"/>
                    <a:pt x="11375" y="9938"/>
                    <a:pt x="11349" y="9858"/>
                  </a:cubicBezTo>
                  <a:cubicBezTo>
                    <a:pt x="11313" y="9781"/>
                    <a:pt x="11228" y="9731"/>
                    <a:pt x="11150" y="9731"/>
                  </a:cubicBezTo>
                  <a:close/>
                  <a:moveTo>
                    <a:pt x="3083" y="9887"/>
                  </a:moveTo>
                  <a:cubicBezTo>
                    <a:pt x="3069" y="9887"/>
                    <a:pt x="3056" y="9889"/>
                    <a:pt x="3043" y="9894"/>
                  </a:cubicBezTo>
                  <a:cubicBezTo>
                    <a:pt x="2972" y="9929"/>
                    <a:pt x="2963" y="9992"/>
                    <a:pt x="2981" y="10045"/>
                  </a:cubicBezTo>
                  <a:cubicBezTo>
                    <a:pt x="3001" y="10100"/>
                    <a:pt x="3048" y="10123"/>
                    <a:pt x="3088" y="10123"/>
                  </a:cubicBezTo>
                  <a:cubicBezTo>
                    <a:pt x="3101" y="10123"/>
                    <a:pt x="3113" y="10121"/>
                    <a:pt x="3123" y="10117"/>
                  </a:cubicBezTo>
                  <a:cubicBezTo>
                    <a:pt x="3195" y="10081"/>
                    <a:pt x="3213" y="10019"/>
                    <a:pt x="3195" y="9965"/>
                  </a:cubicBezTo>
                  <a:cubicBezTo>
                    <a:pt x="3174" y="9911"/>
                    <a:pt x="3128" y="9887"/>
                    <a:pt x="3083" y="9887"/>
                  </a:cubicBezTo>
                  <a:close/>
                  <a:moveTo>
                    <a:pt x="12400" y="9746"/>
                  </a:moveTo>
                  <a:cubicBezTo>
                    <a:pt x="12372" y="9746"/>
                    <a:pt x="12342" y="9754"/>
                    <a:pt x="12312" y="9769"/>
                  </a:cubicBezTo>
                  <a:cubicBezTo>
                    <a:pt x="12196" y="9813"/>
                    <a:pt x="12160" y="9903"/>
                    <a:pt x="12205" y="10019"/>
                  </a:cubicBezTo>
                  <a:cubicBezTo>
                    <a:pt x="12238" y="10098"/>
                    <a:pt x="12300" y="10143"/>
                    <a:pt x="12374" y="10143"/>
                  </a:cubicBezTo>
                  <a:cubicBezTo>
                    <a:pt x="12400" y="10143"/>
                    <a:pt x="12427" y="10137"/>
                    <a:pt x="12455" y="10126"/>
                  </a:cubicBezTo>
                  <a:cubicBezTo>
                    <a:pt x="12571" y="10081"/>
                    <a:pt x="12606" y="9983"/>
                    <a:pt x="12562" y="9876"/>
                  </a:cubicBezTo>
                  <a:cubicBezTo>
                    <a:pt x="12530" y="9793"/>
                    <a:pt x="12470" y="9746"/>
                    <a:pt x="12400" y="9746"/>
                  </a:cubicBezTo>
                  <a:close/>
                  <a:moveTo>
                    <a:pt x="4298" y="9894"/>
                  </a:moveTo>
                  <a:cubicBezTo>
                    <a:pt x="4283" y="9894"/>
                    <a:pt x="4269" y="9896"/>
                    <a:pt x="4256" y="9903"/>
                  </a:cubicBezTo>
                  <a:cubicBezTo>
                    <a:pt x="4185" y="9929"/>
                    <a:pt x="4158" y="10036"/>
                    <a:pt x="4185" y="10081"/>
                  </a:cubicBezTo>
                  <a:cubicBezTo>
                    <a:pt x="4206" y="10129"/>
                    <a:pt x="4263" y="10161"/>
                    <a:pt x="4317" y="10161"/>
                  </a:cubicBezTo>
                  <a:cubicBezTo>
                    <a:pt x="4333" y="10161"/>
                    <a:pt x="4349" y="10159"/>
                    <a:pt x="4363" y="10152"/>
                  </a:cubicBezTo>
                  <a:cubicBezTo>
                    <a:pt x="4426" y="10126"/>
                    <a:pt x="4462" y="10028"/>
                    <a:pt x="4426" y="9974"/>
                  </a:cubicBezTo>
                  <a:cubicBezTo>
                    <a:pt x="4405" y="9926"/>
                    <a:pt x="4347" y="9894"/>
                    <a:pt x="4298" y="9894"/>
                  </a:cubicBezTo>
                  <a:close/>
                  <a:moveTo>
                    <a:pt x="5544" y="9914"/>
                  </a:moveTo>
                  <a:cubicBezTo>
                    <a:pt x="5524" y="9914"/>
                    <a:pt x="5502" y="9919"/>
                    <a:pt x="5479" y="9929"/>
                  </a:cubicBezTo>
                  <a:cubicBezTo>
                    <a:pt x="5398" y="9956"/>
                    <a:pt x="5371" y="10019"/>
                    <a:pt x="5407" y="10099"/>
                  </a:cubicBezTo>
                  <a:cubicBezTo>
                    <a:pt x="5426" y="10163"/>
                    <a:pt x="5464" y="10194"/>
                    <a:pt x="5513" y="10194"/>
                  </a:cubicBezTo>
                  <a:cubicBezTo>
                    <a:pt x="5532" y="10194"/>
                    <a:pt x="5554" y="10189"/>
                    <a:pt x="5577" y="10179"/>
                  </a:cubicBezTo>
                  <a:cubicBezTo>
                    <a:pt x="5666" y="10143"/>
                    <a:pt x="5693" y="10081"/>
                    <a:pt x="5657" y="10001"/>
                  </a:cubicBezTo>
                  <a:cubicBezTo>
                    <a:pt x="5632" y="9944"/>
                    <a:pt x="5593" y="9914"/>
                    <a:pt x="5544" y="9914"/>
                  </a:cubicBezTo>
                  <a:close/>
                  <a:moveTo>
                    <a:pt x="6743" y="9917"/>
                  </a:moveTo>
                  <a:cubicBezTo>
                    <a:pt x="6725" y="9917"/>
                    <a:pt x="6707" y="9921"/>
                    <a:pt x="6692" y="9929"/>
                  </a:cubicBezTo>
                  <a:cubicBezTo>
                    <a:pt x="6611" y="9974"/>
                    <a:pt x="6576" y="10045"/>
                    <a:pt x="6611" y="10135"/>
                  </a:cubicBezTo>
                  <a:cubicBezTo>
                    <a:pt x="6637" y="10198"/>
                    <a:pt x="6685" y="10230"/>
                    <a:pt x="6743" y="10230"/>
                  </a:cubicBezTo>
                  <a:cubicBezTo>
                    <a:pt x="6766" y="10230"/>
                    <a:pt x="6791" y="10225"/>
                    <a:pt x="6817" y="10215"/>
                  </a:cubicBezTo>
                  <a:cubicBezTo>
                    <a:pt x="6897" y="10179"/>
                    <a:pt x="6924" y="10099"/>
                    <a:pt x="6888" y="10010"/>
                  </a:cubicBezTo>
                  <a:cubicBezTo>
                    <a:pt x="6868" y="9956"/>
                    <a:pt x="6801" y="9917"/>
                    <a:pt x="6743" y="9917"/>
                  </a:cubicBezTo>
                  <a:close/>
                  <a:moveTo>
                    <a:pt x="7961" y="9929"/>
                  </a:moveTo>
                  <a:cubicBezTo>
                    <a:pt x="7944" y="9929"/>
                    <a:pt x="7928" y="9931"/>
                    <a:pt x="7914" y="9938"/>
                  </a:cubicBezTo>
                  <a:cubicBezTo>
                    <a:pt x="7869" y="9956"/>
                    <a:pt x="7834" y="9992"/>
                    <a:pt x="7816" y="10028"/>
                  </a:cubicBezTo>
                  <a:cubicBezTo>
                    <a:pt x="7798" y="10072"/>
                    <a:pt x="7807" y="10117"/>
                    <a:pt x="7807" y="10161"/>
                  </a:cubicBezTo>
                  <a:cubicBezTo>
                    <a:pt x="7843" y="10197"/>
                    <a:pt x="7869" y="10233"/>
                    <a:pt x="7905" y="10251"/>
                  </a:cubicBezTo>
                  <a:cubicBezTo>
                    <a:pt x="7927" y="10259"/>
                    <a:pt x="7952" y="10264"/>
                    <a:pt x="7975" y="10264"/>
                  </a:cubicBezTo>
                  <a:cubicBezTo>
                    <a:pt x="7999" y="10264"/>
                    <a:pt x="8021" y="10259"/>
                    <a:pt x="8039" y="10251"/>
                  </a:cubicBezTo>
                  <a:cubicBezTo>
                    <a:pt x="8075" y="10242"/>
                    <a:pt x="8110" y="10197"/>
                    <a:pt x="8128" y="10161"/>
                  </a:cubicBezTo>
                  <a:cubicBezTo>
                    <a:pt x="8146" y="10126"/>
                    <a:pt x="8146" y="10072"/>
                    <a:pt x="8128" y="10036"/>
                  </a:cubicBezTo>
                  <a:cubicBezTo>
                    <a:pt x="8119" y="10001"/>
                    <a:pt x="8075" y="9956"/>
                    <a:pt x="8039" y="9947"/>
                  </a:cubicBezTo>
                  <a:cubicBezTo>
                    <a:pt x="8017" y="9936"/>
                    <a:pt x="7988" y="9929"/>
                    <a:pt x="7961" y="9929"/>
                  </a:cubicBezTo>
                  <a:close/>
                  <a:moveTo>
                    <a:pt x="1139" y="10116"/>
                  </a:moveTo>
                  <a:cubicBezTo>
                    <a:pt x="1129" y="10116"/>
                    <a:pt x="1116" y="10120"/>
                    <a:pt x="1098" y="10126"/>
                  </a:cubicBezTo>
                  <a:cubicBezTo>
                    <a:pt x="1027" y="10152"/>
                    <a:pt x="1018" y="10170"/>
                    <a:pt x="1045" y="10224"/>
                  </a:cubicBezTo>
                  <a:cubicBezTo>
                    <a:pt x="1063" y="10271"/>
                    <a:pt x="1073" y="10291"/>
                    <a:pt x="1096" y="10291"/>
                  </a:cubicBezTo>
                  <a:cubicBezTo>
                    <a:pt x="1107" y="10291"/>
                    <a:pt x="1122" y="10286"/>
                    <a:pt x="1143" y="10277"/>
                  </a:cubicBezTo>
                  <a:cubicBezTo>
                    <a:pt x="1214" y="10251"/>
                    <a:pt x="1214" y="10242"/>
                    <a:pt x="1187" y="10179"/>
                  </a:cubicBezTo>
                  <a:cubicBezTo>
                    <a:pt x="1170" y="10132"/>
                    <a:pt x="1160" y="10116"/>
                    <a:pt x="1139" y="10116"/>
                  </a:cubicBezTo>
                  <a:close/>
                  <a:moveTo>
                    <a:pt x="9197" y="9962"/>
                  </a:moveTo>
                  <a:cubicBezTo>
                    <a:pt x="9176" y="9962"/>
                    <a:pt x="9155" y="9965"/>
                    <a:pt x="9136" y="9974"/>
                  </a:cubicBezTo>
                  <a:cubicBezTo>
                    <a:pt x="9047" y="10010"/>
                    <a:pt x="9002" y="10117"/>
                    <a:pt x="9038" y="10206"/>
                  </a:cubicBezTo>
                  <a:cubicBezTo>
                    <a:pt x="9071" y="10272"/>
                    <a:pt x="9134" y="10309"/>
                    <a:pt x="9200" y="10309"/>
                  </a:cubicBezTo>
                  <a:cubicBezTo>
                    <a:pt x="9223" y="10309"/>
                    <a:pt x="9247" y="10304"/>
                    <a:pt x="9270" y="10295"/>
                  </a:cubicBezTo>
                  <a:cubicBezTo>
                    <a:pt x="9359" y="10259"/>
                    <a:pt x="9395" y="10152"/>
                    <a:pt x="9359" y="10063"/>
                  </a:cubicBezTo>
                  <a:cubicBezTo>
                    <a:pt x="9332" y="10002"/>
                    <a:pt x="9263" y="9962"/>
                    <a:pt x="9197" y="9962"/>
                  </a:cubicBezTo>
                  <a:close/>
                  <a:moveTo>
                    <a:pt x="2375" y="10117"/>
                  </a:moveTo>
                  <a:cubicBezTo>
                    <a:pt x="2359" y="10117"/>
                    <a:pt x="2341" y="10123"/>
                    <a:pt x="2320" y="10135"/>
                  </a:cubicBezTo>
                  <a:cubicBezTo>
                    <a:pt x="2258" y="10152"/>
                    <a:pt x="2240" y="10188"/>
                    <a:pt x="2267" y="10259"/>
                  </a:cubicBezTo>
                  <a:cubicBezTo>
                    <a:pt x="2286" y="10304"/>
                    <a:pt x="2309" y="10321"/>
                    <a:pt x="2344" y="10321"/>
                  </a:cubicBezTo>
                  <a:cubicBezTo>
                    <a:pt x="2358" y="10321"/>
                    <a:pt x="2374" y="10318"/>
                    <a:pt x="2392" y="10313"/>
                  </a:cubicBezTo>
                  <a:cubicBezTo>
                    <a:pt x="2454" y="10286"/>
                    <a:pt x="2472" y="10251"/>
                    <a:pt x="2445" y="10188"/>
                  </a:cubicBezTo>
                  <a:cubicBezTo>
                    <a:pt x="2428" y="10141"/>
                    <a:pt x="2406" y="10117"/>
                    <a:pt x="2375" y="10117"/>
                  </a:cubicBezTo>
                  <a:close/>
                  <a:moveTo>
                    <a:pt x="10444" y="9966"/>
                  </a:moveTo>
                  <a:cubicBezTo>
                    <a:pt x="10420" y="9966"/>
                    <a:pt x="10396" y="9970"/>
                    <a:pt x="10376" y="9974"/>
                  </a:cubicBezTo>
                  <a:cubicBezTo>
                    <a:pt x="10340" y="9983"/>
                    <a:pt x="10305" y="10036"/>
                    <a:pt x="10278" y="10063"/>
                  </a:cubicBezTo>
                  <a:cubicBezTo>
                    <a:pt x="10242" y="10108"/>
                    <a:pt x="10278" y="10170"/>
                    <a:pt x="10260" y="10215"/>
                  </a:cubicBezTo>
                  <a:cubicBezTo>
                    <a:pt x="10287" y="10251"/>
                    <a:pt x="10314" y="10286"/>
                    <a:pt x="10349" y="10313"/>
                  </a:cubicBezTo>
                  <a:cubicBezTo>
                    <a:pt x="10376" y="10331"/>
                    <a:pt x="10403" y="10335"/>
                    <a:pt x="10431" y="10335"/>
                  </a:cubicBezTo>
                  <a:cubicBezTo>
                    <a:pt x="10459" y="10335"/>
                    <a:pt x="10488" y="10331"/>
                    <a:pt x="10519" y="10331"/>
                  </a:cubicBezTo>
                  <a:cubicBezTo>
                    <a:pt x="10546" y="10304"/>
                    <a:pt x="10581" y="10277"/>
                    <a:pt x="10608" y="10242"/>
                  </a:cubicBezTo>
                  <a:cubicBezTo>
                    <a:pt x="10644" y="10197"/>
                    <a:pt x="10608" y="10135"/>
                    <a:pt x="10626" y="10090"/>
                  </a:cubicBezTo>
                  <a:cubicBezTo>
                    <a:pt x="10590" y="10054"/>
                    <a:pt x="10564" y="10019"/>
                    <a:pt x="10528" y="9992"/>
                  </a:cubicBezTo>
                  <a:cubicBezTo>
                    <a:pt x="10503" y="9972"/>
                    <a:pt x="10473" y="9966"/>
                    <a:pt x="10444" y="9966"/>
                  </a:cubicBezTo>
                  <a:close/>
                  <a:moveTo>
                    <a:pt x="13213" y="10313"/>
                  </a:moveTo>
                  <a:cubicBezTo>
                    <a:pt x="13213" y="10322"/>
                    <a:pt x="13213" y="10322"/>
                    <a:pt x="13213" y="10331"/>
                  </a:cubicBezTo>
                  <a:cubicBezTo>
                    <a:pt x="13213" y="10331"/>
                    <a:pt x="13213" y="10331"/>
                    <a:pt x="13213" y="10340"/>
                  </a:cubicBezTo>
                  <a:cubicBezTo>
                    <a:pt x="13213" y="10331"/>
                    <a:pt x="13222" y="10331"/>
                    <a:pt x="13222" y="10322"/>
                  </a:cubicBezTo>
                  <a:cubicBezTo>
                    <a:pt x="13222" y="10322"/>
                    <a:pt x="13222" y="10322"/>
                    <a:pt x="13213" y="10313"/>
                  </a:cubicBezTo>
                  <a:close/>
                  <a:moveTo>
                    <a:pt x="3586" y="10124"/>
                  </a:moveTo>
                  <a:cubicBezTo>
                    <a:pt x="3570" y="10124"/>
                    <a:pt x="3552" y="10128"/>
                    <a:pt x="3534" y="10135"/>
                  </a:cubicBezTo>
                  <a:cubicBezTo>
                    <a:pt x="3471" y="10161"/>
                    <a:pt x="3445" y="10224"/>
                    <a:pt x="3471" y="10286"/>
                  </a:cubicBezTo>
                  <a:cubicBezTo>
                    <a:pt x="3491" y="10332"/>
                    <a:pt x="3530" y="10359"/>
                    <a:pt x="3575" y="10359"/>
                  </a:cubicBezTo>
                  <a:cubicBezTo>
                    <a:pt x="3590" y="10359"/>
                    <a:pt x="3607" y="10356"/>
                    <a:pt x="3623" y="10349"/>
                  </a:cubicBezTo>
                  <a:cubicBezTo>
                    <a:pt x="3685" y="10322"/>
                    <a:pt x="3712" y="10259"/>
                    <a:pt x="3685" y="10197"/>
                  </a:cubicBezTo>
                  <a:cubicBezTo>
                    <a:pt x="3666" y="10151"/>
                    <a:pt x="3631" y="10124"/>
                    <a:pt x="3586" y="10124"/>
                  </a:cubicBezTo>
                  <a:close/>
                  <a:moveTo>
                    <a:pt x="11669" y="9980"/>
                  </a:moveTo>
                  <a:cubicBezTo>
                    <a:pt x="11647" y="9980"/>
                    <a:pt x="11623" y="9984"/>
                    <a:pt x="11598" y="9992"/>
                  </a:cubicBezTo>
                  <a:cubicBezTo>
                    <a:pt x="11491" y="10028"/>
                    <a:pt x="11447" y="10143"/>
                    <a:pt x="11482" y="10242"/>
                  </a:cubicBezTo>
                  <a:cubicBezTo>
                    <a:pt x="11510" y="10324"/>
                    <a:pt x="11585" y="10370"/>
                    <a:pt x="11663" y="10370"/>
                  </a:cubicBezTo>
                  <a:cubicBezTo>
                    <a:pt x="11686" y="10370"/>
                    <a:pt x="11710" y="10366"/>
                    <a:pt x="11732" y="10358"/>
                  </a:cubicBezTo>
                  <a:cubicBezTo>
                    <a:pt x="11839" y="10313"/>
                    <a:pt x="11884" y="10197"/>
                    <a:pt x="11839" y="10099"/>
                  </a:cubicBezTo>
                  <a:cubicBezTo>
                    <a:pt x="11805" y="10023"/>
                    <a:pt x="11744" y="9980"/>
                    <a:pt x="11669" y="9980"/>
                  </a:cubicBezTo>
                  <a:close/>
                  <a:moveTo>
                    <a:pt x="12893" y="10001"/>
                  </a:moveTo>
                  <a:cubicBezTo>
                    <a:pt x="12867" y="10001"/>
                    <a:pt x="12839" y="10007"/>
                    <a:pt x="12812" y="10019"/>
                  </a:cubicBezTo>
                  <a:cubicBezTo>
                    <a:pt x="12705" y="10063"/>
                    <a:pt x="12660" y="10161"/>
                    <a:pt x="12705" y="10268"/>
                  </a:cubicBezTo>
                  <a:cubicBezTo>
                    <a:pt x="12737" y="10352"/>
                    <a:pt x="12797" y="10394"/>
                    <a:pt x="12872" y="10394"/>
                  </a:cubicBezTo>
                  <a:cubicBezTo>
                    <a:pt x="12900" y="10394"/>
                    <a:pt x="12931" y="10388"/>
                    <a:pt x="12963" y="10375"/>
                  </a:cubicBezTo>
                  <a:cubicBezTo>
                    <a:pt x="13070" y="10331"/>
                    <a:pt x="13106" y="10233"/>
                    <a:pt x="13061" y="10126"/>
                  </a:cubicBezTo>
                  <a:cubicBezTo>
                    <a:pt x="13028" y="10046"/>
                    <a:pt x="12966" y="10001"/>
                    <a:pt x="12893" y="10001"/>
                  </a:cubicBezTo>
                  <a:close/>
                  <a:moveTo>
                    <a:pt x="13204" y="10358"/>
                  </a:moveTo>
                  <a:cubicBezTo>
                    <a:pt x="13168" y="10367"/>
                    <a:pt x="13160" y="10384"/>
                    <a:pt x="13177" y="10411"/>
                  </a:cubicBezTo>
                  <a:cubicBezTo>
                    <a:pt x="13186" y="10393"/>
                    <a:pt x="13195" y="10375"/>
                    <a:pt x="13204" y="10358"/>
                  </a:cubicBezTo>
                  <a:close/>
                  <a:moveTo>
                    <a:pt x="4795" y="10148"/>
                  </a:moveTo>
                  <a:cubicBezTo>
                    <a:pt x="4784" y="10148"/>
                    <a:pt x="4774" y="10150"/>
                    <a:pt x="4765" y="10152"/>
                  </a:cubicBezTo>
                  <a:cubicBezTo>
                    <a:pt x="4702" y="10179"/>
                    <a:pt x="4658" y="10268"/>
                    <a:pt x="4685" y="10331"/>
                  </a:cubicBezTo>
                  <a:cubicBezTo>
                    <a:pt x="4699" y="10382"/>
                    <a:pt x="4769" y="10416"/>
                    <a:pt x="4828" y="10416"/>
                  </a:cubicBezTo>
                  <a:cubicBezTo>
                    <a:pt x="4840" y="10416"/>
                    <a:pt x="4852" y="10414"/>
                    <a:pt x="4863" y="10411"/>
                  </a:cubicBezTo>
                  <a:cubicBezTo>
                    <a:pt x="4916" y="10384"/>
                    <a:pt x="4952" y="10295"/>
                    <a:pt x="4934" y="10242"/>
                  </a:cubicBezTo>
                  <a:cubicBezTo>
                    <a:pt x="4919" y="10189"/>
                    <a:pt x="4853" y="10148"/>
                    <a:pt x="4795" y="10148"/>
                  </a:cubicBezTo>
                  <a:close/>
                  <a:moveTo>
                    <a:pt x="13177" y="10411"/>
                  </a:moveTo>
                  <a:cubicBezTo>
                    <a:pt x="13168" y="10420"/>
                    <a:pt x="13168" y="10429"/>
                    <a:pt x="13168" y="10429"/>
                  </a:cubicBezTo>
                  <a:lnTo>
                    <a:pt x="13177" y="10429"/>
                  </a:lnTo>
                  <a:cubicBezTo>
                    <a:pt x="13177" y="10429"/>
                    <a:pt x="13186" y="10420"/>
                    <a:pt x="13186" y="10420"/>
                  </a:cubicBezTo>
                  <a:cubicBezTo>
                    <a:pt x="13177" y="10420"/>
                    <a:pt x="13177" y="10420"/>
                    <a:pt x="13177" y="10411"/>
                  </a:cubicBezTo>
                  <a:close/>
                  <a:moveTo>
                    <a:pt x="6012" y="10159"/>
                  </a:moveTo>
                  <a:cubicBezTo>
                    <a:pt x="5994" y="10159"/>
                    <a:pt x="5978" y="10161"/>
                    <a:pt x="5969" y="10170"/>
                  </a:cubicBezTo>
                  <a:cubicBezTo>
                    <a:pt x="5933" y="10197"/>
                    <a:pt x="5907" y="10215"/>
                    <a:pt x="5889" y="10268"/>
                  </a:cubicBezTo>
                  <a:cubicBezTo>
                    <a:pt x="5880" y="10304"/>
                    <a:pt x="5907" y="10331"/>
                    <a:pt x="5889" y="10367"/>
                  </a:cubicBezTo>
                  <a:cubicBezTo>
                    <a:pt x="5925" y="10393"/>
                    <a:pt x="5942" y="10429"/>
                    <a:pt x="5987" y="10447"/>
                  </a:cubicBezTo>
                  <a:cubicBezTo>
                    <a:pt x="5995" y="10451"/>
                    <a:pt x="6003" y="10452"/>
                    <a:pt x="6010" y="10452"/>
                  </a:cubicBezTo>
                  <a:cubicBezTo>
                    <a:pt x="6027" y="10452"/>
                    <a:pt x="6044" y="10445"/>
                    <a:pt x="6059" y="10445"/>
                  </a:cubicBezTo>
                  <a:cubicBezTo>
                    <a:pt x="6069" y="10445"/>
                    <a:pt x="6077" y="10448"/>
                    <a:pt x="6085" y="10456"/>
                  </a:cubicBezTo>
                  <a:cubicBezTo>
                    <a:pt x="6121" y="10411"/>
                    <a:pt x="6165" y="10393"/>
                    <a:pt x="6174" y="10340"/>
                  </a:cubicBezTo>
                  <a:cubicBezTo>
                    <a:pt x="6174" y="10313"/>
                    <a:pt x="6183" y="10268"/>
                    <a:pt x="6165" y="10242"/>
                  </a:cubicBezTo>
                  <a:cubicBezTo>
                    <a:pt x="6148" y="10215"/>
                    <a:pt x="6112" y="10170"/>
                    <a:pt x="6067" y="10161"/>
                  </a:cubicBezTo>
                  <a:cubicBezTo>
                    <a:pt x="6049" y="10161"/>
                    <a:pt x="6029" y="10159"/>
                    <a:pt x="6012" y="10159"/>
                  </a:cubicBezTo>
                  <a:close/>
                  <a:moveTo>
                    <a:pt x="7256" y="10170"/>
                  </a:moveTo>
                  <a:cubicBezTo>
                    <a:pt x="7238" y="10170"/>
                    <a:pt x="7220" y="10173"/>
                    <a:pt x="7200" y="10179"/>
                  </a:cubicBezTo>
                  <a:cubicBezTo>
                    <a:pt x="7120" y="10206"/>
                    <a:pt x="7075" y="10313"/>
                    <a:pt x="7102" y="10375"/>
                  </a:cubicBezTo>
                  <a:cubicBezTo>
                    <a:pt x="7116" y="10444"/>
                    <a:pt x="7187" y="10486"/>
                    <a:pt x="7252" y="10486"/>
                  </a:cubicBezTo>
                  <a:cubicBezTo>
                    <a:pt x="7271" y="10486"/>
                    <a:pt x="7291" y="10482"/>
                    <a:pt x="7307" y="10474"/>
                  </a:cubicBezTo>
                  <a:cubicBezTo>
                    <a:pt x="7388" y="10438"/>
                    <a:pt x="7432" y="10358"/>
                    <a:pt x="7397" y="10277"/>
                  </a:cubicBezTo>
                  <a:cubicBezTo>
                    <a:pt x="7369" y="10208"/>
                    <a:pt x="7319" y="10170"/>
                    <a:pt x="7256" y="10170"/>
                  </a:cubicBezTo>
                  <a:close/>
                  <a:moveTo>
                    <a:pt x="8455" y="10186"/>
                  </a:moveTo>
                  <a:cubicBezTo>
                    <a:pt x="8436" y="10186"/>
                    <a:pt x="8418" y="10189"/>
                    <a:pt x="8405" y="10197"/>
                  </a:cubicBezTo>
                  <a:cubicBezTo>
                    <a:pt x="8333" y="10224"/>
                    <a:pt x="8289" y="10349"/>
                    <a:pt x="8315" y="10420"/>
                  </a:cubicBezTo>
                  <a:cubicBezTo>
                    <a:pt x="8336" y="10476"/>
                    <a:pt x="8417" y="10521"/>
                    <a:pt x="8485" y="10521"/>
                  </a:cubicBezTo>
                  <a:cubicBezTo>
                    <a:pt x="8505" y="10521"/>
                    <a:pt x="8523" y="10517"/>
                    <a:pt x="8538" y="10509"/>
                  </a:cubicBezTo>
                  <a:cubicBezTo>
                    <a:pt x="8610" y="10482"/>
                    <a:pt x="8663" y="10349"/>
                    <a:pt x="8637" y="10277"/>
                  </a:cubicBezTo>
                  <a:cubicBezTo>
                    <a:pt x="8609" y="10229"/>
                    <a:pt x="8522" y="10186"/>
                    <a:pt x="8455" y="10186"/>
                  </a:cubicBezTo>
                  <a:close/>
                  <a:moveTo>
                    <a:pt x="1599" y="10365"/>
                  </a:moveTo>
                  <a:cubicBezTo>
                    <a:pt x="1592" y="10365"/>
                    <a:pt x="1586" y="10365"/>
                    <a:pt x="1580" y="10367"/>
                  </a:cubicBezTo>
                  <a:cubicBezTo>
                    <a:pt x="1544" y="10384"/>
                    <a:pt x="1518" y="10456"/>
                    <a:pt x="1526" y="10491"/>
                  </a:cubicBezTo>
                  <a:cubicBezTo>
                    <a:pt x="1541" y="10526"/>
                    <a:pt x="1588" y="10551"/>
                    <a:pt x="1624" y="10551"/>
                  </a:cubicBezTo>
                  <a:cubicBezTo>
                    <a:pt x="1635" y="10551"/>
                    <a:pt x="1644" y="10549"/>
                    <a:pt x="1651" y="10545"/>
                  </a:cubicBezTo>
                  <a:cubicBezTo>
                    <a:pt x="1696" y="10536"/>
                    <a:pt x="1723" y="10465"/>
                    <a:pt x="1705" y="10420"/>
                  </a:cubicBezTo>
                  <a:cubicBezTo>
                    <a:pt x="1697" y="10389"/>
                    <a:pt x="1642" y="10365"/>
                    <a:pt x="1599" y="10365"/>
                  </a:cubicBezTo>
                  <a:close/>
                  <a:moveTo>
                    <a:pt x="9700" y="10193"/>
                  </a:moveTo>
                  <a:cubicBezTo>
                    <a:pt x="9678" y="10193"/>
                    <a:pt x="9654" y="10197"/>
                    <a:pt x="9627" y="10206"/>
                  </a:cubicBezTo>
                  <a:cubicBezTo>
                    <a:pt x="9582" y="10233"/>
                    <a:pt x="9547" y="10259"/>
                    <a:pt x="9529" y="10295"/>
                  </a:cubicBezTo>
                  <a:cubicBezTo>
                    <a:pt x="9520" y="10340"/>
                    <a:pt x="9511" y="10384"/>
                    <a:pt x="9529" y="10429"/>
                  </a:cubicBezTo>
                  <a:cubicBezTo>
                    <a:pt x="9547" y="10482"/>
                    <a:pt x="9582" y="10518"/>
                    <a:pt x="9627" y="10536"/>
                  </a:cubicBezTo>
                  <a:cubicBezTo>
                    <a:pt x="9649" y="10547"/>
                    <a:pt x="9674" y="10555"/>
                    <a:pt x="9703" y="10555"/>
                  </a:cubicBezTo>
                  <a:cubicBezTo>
                    <a:pt x="9721" y="10555"/>
                    <a:pt x="9740" y="10552"/>
                    <a:pt x="9761" y="10545"/>
                  </a:cubicBezTo>
                  <a:cubicBezTo>
                    <a:pt x="9805" y="10518"/>
                    <a:pt x="9850" y="10491"/>
                    <a:pt x="9859" y="10447"/>
                  </a:cubicBezTo>
                  <a:cubicBezTo>
                    <a:pt x="9877" y="10411"/>
                    <a:pt x="9903" y="10358"/>
                    <a:pt x="9859" y="10313"/>
                  </a:cubicBezTo>
                  <a:cubicBezTo>
                    <a:pt x="9859" y="10251"/>
                    <a:pt x="9805" y="10224"/>
                    <a:pt x="9761" y="10206"/>
                  </a:cubicBezTo>
                  <a:cubicBezTo>
                    <a:pt x="9743" y="10197"/>
                    <a:pt x="9723" y="10193"/>
                    <a:pt x="9700" y="10193"/>
                  </a:cubicBezTo>
                  <a:close/>
                  <a:moveTo>
                    <a:pt x="10902" y="10205"/>
                  </a:moveTo>
                  <a:cubicBezTo>
                    <a:pt x="10883" y="10205"/>
                    <a:pt x="10865" y="10208"/>
                    <a:pt x="10849" y="10215"/>
                  </a:cubicBezTo>
                  <a:cubicBezTo>
                    <a:pt x="10760" y="10251"/>
                    <a:pt x="10706" y="10375"/>
                    <a:pt x="10733" y="10465"/>
                  </a:cubicBezTo>
                  <a:cubicBezTo>
                    <a:pt x="10762" y="10536"/>
                    <a:pt x="10854" y="10591"/>
                    <a:pt x="10935" y="10591"/>
                  </a:cubicBezTo>
                  <a:cubicBezTo>
                    <a:pt x="10955" y="10591"/>
                    <a:pt x="10974" y="10588"/>
                    <a:pt x="10992" y="10581"/>
                  </a:cubicBezTo>
                  <a:cubicBezTo>
                    <a:pt x="11072" y="10545"/>
                    <a:pt x="11126" y="10420"/>
                    <a:pt x="11099" y="10331"/>
                  </a:cubicBezTo>
                  <a:cubicBezTo>
                    <a:pt x="11077" y="10259"/>
                    <a:pt x="10981" y="10205"/>
                    <a:pt x="10902" y="10205"/>
                  </a:cubicBezTo>
                  <a:close/>
                  <a:moveTo>
                    <a:pt x="2841" y="10366"/>
                  </a:moveTo>
                  <a:cubicBezTo>
                    <a:pt x="2826" y="10366"/>
                    <a:pt x="2810" y="10369"/>
                    <a:pt x="2793" y="10375"/>
                  </a:cubicBezTo>
                  <a:cubicBezTo>
                    <a:pt x="2740" y="10402"/>
                    <a:pt x="2704" y="10456"/>
                    <a:pt x="2740" y="10527"/>
                  </a:cubicBezTo>
                  <a:cubicBezTo>
                    <a:pt x="2753" y="10568"/>
                    <a:pt x="2788" y="10599"/>
                    <a:pt x="2840" y="10599"/>
                  </a:cubicBezTo>
                  <a:cubicBezTo>
                    <a:pt x="2855" y="10599"/>
                    <a:pt x="2873" y="10596"/>
                    <a:pt x="2891" y="10590"/>
                  </a:cubicBezTo>
                  <a:cubicBezTo>
                    <a:pt x="2936" y="10563"/>
                    <a:pt x="2981" y="10509"/>
                    <a:pt x="2945" y="10438"/>
                  </a:cubicBezTo>
                  <a:cubicBezTo>
                    <a:pt x="2931" y="10397"/>
                    <a:pt x="2891" y="10366"/>
                    <a:pt x="2841" y="10366"/>
                  </a:cubicBezTo>
                  <a:close/>
                  <a:moveTo>
                    <a:pt x="4083" y="10385"/>
                  </a:moveTo>
                  <a:cubicBezTo>
                    <a:pt x="4064" y="10385"/>
                    <a:pt x="4042" y="10391"/>
                    <a:pt x="4015" y="10402"/>
                  </a:cubicBezTo>
                  <a:cubicBezTo>
                    <a:pt x="3944" y="10429"/>
                    <a:pt x="3926" y="10474"/>
                    <a:pt x="3953" y="10545"/>
                  </a:cubicBezTo>
                  <a:cubicBezTo>
                    <a:pt x="3979" y="10602"/>
                    <a:pt x="4009" y="10628"/>
                    <a:pt x="4050" y="10628"/>
                  </a:cubicBezTo>
                  <a:cubicBezTo>
                    <a:pt x="4066" y="10628"/>
                    <a:pt x="4084" y="10624"/>
                    <a:pt x="4105" y="10616"/>
                  </a:cubicBezTo>
                  <a:cubicBezTo>
                    <a:pt x="4185" y="10581"/>
                    <a:pt x="4203" y="10536"/>
                    <a:pt x="4176" y="10465"/>
                  </a:cubicBezTo>
                  <a:cubicBezTo>
                    <a:pt x="4152" y="10410"/>
                    <a:pt x="4124" y="10385"/>
                    <a:pt x="4083" y="10385"/>
                  </a:cubicBezTo>
                  <a:close/>
                  <a:moveTo>
                    <a:pt x="12161" y="10241"/>
                  </a:moveTo>
                  <a:cubicBezTo>
                    <a:pt x="12134" y="10241"/>
                    <a:pt x="12103" y="10247"/>
                    <a:pt x="12071" y="10259"/>
                  </a:cubicBezTo>
                  <a:cubicBezTo>
                    <a:pt x="11955" y="10304"/>
                    <a:pt x="11928" y="10402"/>
                    <a:pt x="11973" y="10518"/>
                  </a:cubicBezTo>
                  <a:cubicBezTo>
                    <a:pt x="11991" y="10572"/>
                    <a:pt x="12018" y="10598"/>
                    <a:pt x="12071" y="10625"/>
                  </a:cubicBezTo>
                  <a:cubicBezTo>
                    <a:pt x="12095" y="10633"/>
                    <a:pt x="12117" y="10638"/>
                    <a:pt x="12140" y="10638"/>
                  </a:cubicBezTo>
                  <a:cubicBezTo>
                    <a:pt x="12167" y="10638"/>
                    <a:pt x="12193" y="10631"/>
                    <a:pt x="12223" y="10616"/>
                  </a:cubicBezTo>
                  <a:cubicBezTo>
                    <a:pt x="12330" y="10572"/>
                    <a:pt x="12374" y="10474"/>
                    <a:pt x="12321" y="10367"/>
                  </a:cubicBezTo>
                  <a:cubicBezTo>
                    <a:pt x="12289" y="10283"/>
                    <a:pt x="12233" y="10241"/>
                    <a:pt x="12161" y="10241"/>
                  </a:cubicBezTo>
                  <a:close/>
                  <a:moveTo>
                    <a:pt x="5284" y="10392"/>
                  </a:moveTo>
                  <a:cubicBezTo>
                    <a:pt x="5266" y="10392"/>
                    <a:pt x="5247" y="10395"/>
                    <a:pt x="5229" y="10402"/>
                  </a:cubicBezTo>
                  <a:cubicBezTo>
                    <a:pt x="5157" y="10429"/>
                    <a:pt x="5122" y="10518"/>
                    <a:pt x="5157" y="10581"/>
                  </a:cubicBezTo>
                  <a:cubicBezTo>
                    <a:pt x="5177" y="10634"/>
                    <a:pt x="5232" y="10662"/>
                    <a:pt x="5288" y="10662"/>
                  </a:cubicBezTo>
                  <a:cubicBezTo>
                    <a:pt x="5307" y="10662"/>
                    <a:pt x="5326" y="10659"/>
                    <a:pt x="5345" y="10652"/>
                  </a:cubicBezTo>
                  <a:cubicBezTo>
                    <a:pt x="5407" y="10625"/>
                    <a:pt x="5443" y="10536"/>
                    <a:pt x="5407" y="10474"/>
                  </a:cubicBezTo>
                  <a:cubicBezTo>
                    <a:pt x="5387" y="10420"/>
                    <a:pt x="5338" y="10392"/>
                    <a:pt x="5284" y="10392"/>
                  </a:cubicBezTo>
                  <a:close/>
                  <a:moveTo>
                    <a:pt x="6512" y="10398"/>
                  </a:moveTo>
                  <a:cubicBezTo>
                    <a:pt x="6491" y="10398"/>
                    <a:pt x="6469" y="10402"/>
                    <a:pt x="6451" y="10411"/>
                  </a:cubicBezTo>
                  <a:cubicBezTo>
                    <a:pt x="6415" y="10420"/>
                    <a:pt x="6380" y="10456"/>
                    <a:pt x="6371" y="10482"/>
                  </a:cubicBezTo>
                  <a:cubicBezTo>
                    <a:pt x="6353" y="10518"/>
                    <a:pt x="6362" y="10563"/>
                    <a:pt x="6353" y="10607"/>
                  </a:cubicBezTo>
                  <a:cubicBezTo>
                    <a:pt x="6388" y="10643"/>
                    <a:pt x="6415" y="10688"/>
                    <a:pt x="6451" y="10697"/>
                  </a:cubicBezTo>
                  <a:cubicBezTo>
                    <a:pt x="6471" y="10697"/>
                    <a:pt x="6495" y="10702"/>
                    <a:pt x="6517" y="10702"/>
                  </a:cubicBezTo>
                  <a:cubicBezTo>
                    <a:pt x="6535" y="10702"/>
                    <a:pt x="6552" y="10699"/>
                    <a:pt x="6567" y="10688"/>
                  </a:cubicBezTo>
                  <a:cubicBezTo>
                    <a:pt x="6594" y="10670"/>
                    <a:pt x="6629" y="10643"/>
                    <a:pt x="6647" y="10607"/>
                  </a:cubicBezTo>
                  <a:cubicBezTo>
                    <a:pt x="6665" y="10581"/>
                    <a:pt x="6656" y="10536"/>
                    <a:pt x="6647" y="10500"/>
                  </a:cubicBezTo>
                  <a:cubicBezTo>
                    <a:pt x="6647" y="10447"/>
                    <a:pt x="6594" y="10429"/>
                    <a:pt x="6567" y="10411"/>
                  </a:cubicBezTo>
                  <a:cubicBezTo>
                    <a:pt x="6554" y="10402"/>
                    <a:pt x="6533" y="10398"/>
                    <a:pt x="6512" y="10398"/>
                  </a:cubicBezTo>
                  <a:close/>
                  <a:moveTo>
                    <a:pt x="7738" y="10430"/>
                  </a:moveTo>
                  <a:cubicBezTo>
                    <a:pt x="7720" y="10430"/>
                    <a:pt x="7702" y="10435"/>
                    <a:pt x="7682" y="10447"/>
                  </a:cubicBezTo>
                  <a:cubicBezTo>
                    <a:pt x="7646" y="10465"/>
                    <a:pt x="7602" y="10474"/>
                    <a:pt x="7593" y="10527"/>
                  </a:cubicBezTo>
                  <a:cubicBezTo>
                    <a:pt x="7575" y="10572"/>
                    <a:pt x="7557" y="10607"/>
                    <a:pt x="7593" y="10652"/>
                  </a:cubicBezTo>
                  <a:cubicBezTo>
                    <a:pt x="7593" y="10697"/>
                    <a:pt x="7628" y="10714"/>
                    <a:pt x="7673" y="10741"/>
                  </a:cubicBezTo>
                  <a:cubicBezTo>
                    <a:pt x="7690" y="10748"/>
                    <a:pt x="7706" y="10751"/>
                    <a:pt x="7721" y="10751"/>
                  </a:cubicBezTo>
                  <a:cubicBezTo>
                    <a:pt x="7745" y="10751"/>
                    <a:pt x="7767" y="10743"/>
                    <a:pt x="7789" y="10732"/>
                  </a:cubicBezTo>
                  <a:cubicBezTo>
                    <a:pt x="7834" y="10714"/>
                    <a:pt x="7860" y="10706"/>
                    <a:pt x="7878" y="10661"/>
                  </a:cubicBezTo>
                  <a:cubicBezTo>
                    <a:pt x="7896" y="10616"/>
                    <a:pt x="7905" y="10581"/>
                    <a:pt x="7887" y="10545"/>
                  </a:cubicBezTo>
                  <a:cubicBezTo>
                    <a:pt x="7860" y="10500"/>
                    <a:pt x="7852" y="10456"/>
                    <a:pt x="7798" y="10447"/>
                  </a:cubicBezTo>
                  <a:cubicBezTo>
                    <a:pt x="7778" y="10437"/>
                    <a:pt x="7759" y="10430"/>
                    <a:pt x="7738" y="10430"/>
                  </a:cubicBezTo>
                  <a:close/>
                  <a:moveTo>
                    <a:pt x="8945" y="10439"/>
                  </a:moveTo>
                  <a:cubicBezTo>
                    <a:pt x="8928" y="10439"/>
                    <a:pt x="8911" y="10442"/>
                    <a:pt x="8895" y="10447"/>
                  </a:cubicBezTo>
                  <a:cubicBezTo>
                    <a:pt x="8806" y="10482"/>
                    <a:pt x="8761" y="10590"/>
                    <a:pt x="8797" y="10679"/>
                  </a:cubicBezTo>
                  <a:cubicBezTo>
                    <a:pt x="8824" y="10747"/>
                    <a:pt x="8888" y="10789"/>
                    <a:pt x="8957" y="10789"/>
                  </a:cubicBezTo>
                  <a:cubicBezTo>
                    <a:pt x="8978" y="10789"/>
                    <a:pt x="8999" y="10785"/>
                    <a:pt x="9020" y="10777"/>
                  </a:cubicBezTo>
                  <a:cubicBezTo>
                    <a:pt x="9109" y="10741"/>
                    <a:pt x="9154" y="10634"/>
                    <a:pt x="9118" y="10545"/>
                  </a:cubicBezTo>
                  <a:cubicBezTo>
                    <a:pt x="9090" y="10480"/>
                    <a:pt x="9015" y="10439"/>
                    <a:pt x="8945" y="10439"/>
                  </a:cubicBezTo>
                  <a:close/>
                  <a:moveTo>
                    <a:pt x="2107" y="10601"/>
                  </a:moveTo>
                  <a:cubicBezTo>
                    <a:pt x="2096" y="10601"/>
                    <a:pt x="2084" y="10603"/>
                    <a:pt x="2071" y="10607"/>
                  </a:cubicBezTo>
                  <a:cubicBezTo>
                    <a:pt x="1999" y="10634"/>
                    <a:pt x="1981" y="10670"/>
                    <a:pt x="1999" y="10732"/>
                  </a:cubicBezTo>
                  <a:cubicBezTo>
                    <a:pt x="2018" y="10783"/>
                    <a:pt x="2042" y="10807"/>
                    <a:pt x="2076" y="10807"/>
                  </a:cubicBezTo>
                  <a:cubicBezTo>
                    <a:pt x="2090" y="10807"/>
                    <a:pt x="2106" y="10803"/>
                    <a:pt x="2124" y="10795"/>
                  </a:cubicBezTo>
                  <a:cubicBezTo>
                    <a:pt x="2196" y="10768"/>
                    <a:pt x="2213" y="10732"/>
                    <a:pt x="2187" y="10670"/>
                  </a:cubicBezTo>
                  <a:cubicBezTo>
                    <a:pt x="2166" y="10623"/>
                    <a:pt x="2141" y="10601"/>
                    <a:pt x="2107" y="10601"/>
                  </a:cubicBezTo>
                  <a:close/>
                  <a:moveTo>
                    <a:pt x="10199" y="10455"/>
                  </a:moveTo>
                  <a:cubicBezTo>
                    <a:pt x="10174" y="10455"/>
                    <a:pt x="10147" y="10461"/>
                    <a:pt x="10117" y="10474"/>
                  </a:cubicBezTo>
                  <a:cubicBezTo>
                    <a:pt x="10001" y="10518"/>
                    <a:pt x="9975" y="10590"/>
                    <a:pt x="10019" y="10697"/>
                  </a:cubicBezTo>
                  <a:cubicBezTo>
                    <a:pt x="10050" y="10778"/>
                    <a:pt x="10095" y="10815"/>
                    <a:pt x="10155" y="10815"/>
                  </a:cubicBezTo>
                  <a:cubicBezTo>
                    <a:pt x="10181" y="10815"/>
                    <a:pt x="10210" y="10808"/>
                    <a:pt x="10242" y="10795"/>
                  </a:cubicBezTo>
                  <a:cubicBezTo>
                    <a:pt x="10349" y="10759"/>
                    <a:pt x="10385" y="10679"/>
                    <a:pt x="10340" y="10581"/>
                  </a:cubicBezTo>
                  <a:cubicBezTo>
                    <a:pt x="10308" y="10497"/>
                    <a:pt x="10262" y="10455"/>
                    <a:pt x="10199" y="10455"/>
                  </a:cubicBezTo>
                  <a:close/>
                  <a:moveTo>
                    <a:pt x="11392" y="10471"/>
                  </a:moveTo>
                  <a:cubicBezTo>
                    <a:pt x="11370" y="10471"/>
                    <a:pt x="11350" y="10475"/>
                    <a:pt x="11331" y="10482"/>
                  </a:cubicBezTo>
                  <a:cubicBezTo>
                    <a:pt x="11242" y="10509"/>
                    <a:pt x="11188" y="10643"/>
                    <a:pt x="11215" y="10723"/>
                  </a:cubicBezTo>
                  <a:cubicBezTo>
                    <a:pt x="11243" y="10801"/>
                    <a:pt x="11332" y="10850"/>
                    <a:pt x="11412" y="10850"/>
                  </a:cubicBezTo>
                  <a:cubicBezTo>
                    <a:pt x="11434" y="10850"/>
                    <a:pt x="11455" y="10847"/>
                    <a:pt x="11473" y="10839"/>
                  </a:cubicBezTo>
                  <a:cubicBezTo>
                    <a:pt x="11554" y="10804"/>
                    <a:pt x="11616" y="10679"/>
                    <a:pt x="11581" y="10590"/>
                  </a:cubicBezTo>
                  <a:cubicBezTo>
                    <a:pt x="11552" y="10519"/>
                    <a:pt x="11469" y="10471"/>
                    <a:pt x="11392" y="10471"/>
                  </a:cubicBezTo>
                  <a:close/>
                  <a:moveTo>
                    <a:pt x="3315" y="10629"/>
                  </a:moveTo>
                  <a:cubicBezTo>
                    <a:pt x="3301" y="10629"/>
                    <a:pt x="3288" y="10630"/>
                    <a:pt x="3275" y="10634"/>
                  </a:cubicBezTo>
                  <a:cubicBezTo>
                    <a:pt x="3221" y="10661"/>
                    <a:pt x="3195" y="10732"/>
                    <a:pt x="3221" y="10786"/>
                  </a:cubicBezTo>
                  <a:cubicBezTo>
                    <a:pt x="3235" y="10832"/>
                    <a:pt x="3277" y="10859"/>
                    <a:pt x="3323" y="10859"/>
                  </a:cubicBezTo>
                  <a:cubicBezTo>
                    <a:pt x="3340" y="10859"/>
                    <a:pt x="3357" y="10855"/>
                    <a:pt x="3373" y="10848"/>
                  </a:cubicBezTo>
                  <a:cubicBezTo>
                    <a:pt x="3427" y="10830"/>
                    <a:pt x="3453" y="10759"/>
                    <a:pt x="3436" y="10697"/>
                  </a:cubicBezTo>
                  <a:cubicBezTo>
                    <a:pt x="3414" y="10654"/>
                    <a:pt x="3365" y="10629"/>
                    <a:pt x="3315" y="10629"/>
                  </a:cubicBezTo>
                  <a:close/>
                  <a:moveTo>
                    <a:pt x="12628" y="10487"/>
                  </a:moveTo>
                  <a:cubicBezTo>
                    <a:pt x="12604" y="10487"/>
                    <a:pt x="12580" y="10491"/>
                    <a:pt x="12553" y="10500"/>
                  </a:cubicBezTo>
                  <a:cubicBezTo>
                    <a:pt x="12437" y="10554"/>
                    <a:pt x="12401" y="10643"/>
                    <a:pt x="12446" y="10750"/>
                  </a:cubicBezTo>
                  <a:cubicBezTo>
                    <a:pt x="12479" y="10836"/>
                    <a:pt x="12537" y="10883"/>
                    <a:pt x="12612" y="10883"/>
                  </a:cubicBezTo>
                  <a:cubicBezTo>
                    <a:pt x="12638" y="10883"/>
                    <a:pt x="12666" y="10878"/>
                    <a:pt x="12696" y="10866"/>
                  </a:cubicBezTo>
                  <a:cubicBezTo>
                    <a:pt x="12812" y="10813"/>
                    <a:pt x="12847" y="10723"/>
                    <a:pt x="12803" y="10607"/>
                  </a:cubicBezTo>
                  <a:cubicBezTo>
                    <a:pt x="12785" y="10554"/>
                    <a:pt x="12749" y="10518"/>
                    <a:pt x="12696" y="10500"/>
                  </a:cubicBezTo>
                  <a:cubicBezTo>
                    <a:pt x="12673" y="10491"/>
                    <a:pt x="12651" y="10487"/>
                    <a:pt x="12628" y="10487"/>
                  </a:cubicBezTo>
                  <a:close/>
                  <a:moveTo>
                    <a:pt x="4541" y="10638"/>
                  </a:moveTo>
                  <a:cubicBezTo>
                    <a:pt x="4526" y="10638"/>
                    <a:pt x="4512" y="10639"/>
                    <a:pt x="4497" y="10643"/>
                  </a:cubicBezTo>
                  <a:cubicBezTo>
                    <a:pt x="4435" y="10652"/>
                    <a:pt x="4399" y="10750"/>
                    <a:pt x="4417" y="10813"/>
                  </a:cubicBezTo>
                  <a:cubicBezTo>
                    <a:pt x="4438" y="10862"/>
                    <a:pt x="4499" y="10901"/>
                    <a:pt x="4555" y="10901"/>
                  </a:cubicBezTo>
                  <a:cubicBezTo>
                    <a:pt x="4569" y="10901"/>
                    <a:pt x="4583" y="10898"/>
                    <a:pt x="4595" y="10893"/>
                  </a:cubicBezTo>
                  <a:cubicBezTo>
                    <a:pt x="4667" y="10866"/>
                    <a:pt x="4693" y="10759"/>
                    <a:pt x="4676" y="10714"/>
                  </a:cubicBezTo>
                  <a:cubicBezTo>
                    <a:pt x="4647" y="10665"/>
                    <a:pt x="4596" y="10638"/>
                    <a:pt x="4541" y="10638"/>
                  </a:cubicBezTo>
                  <a:close/>
                  <a:moveTo>
                    <a:pt x="5768" y="10652"/>
                  </a:moveTo>
                  <a:cubicBezTo>
                    <a:pt x="5752" y="10652"/>
                    <a:pt x="5735" y="10655"/>
                    <a:pt x="5719" y="10661"/>
                  </a:cubicBezTo>
                  <a:cubicBezTo>
                    <a:pt x="5648" y="10688"/>
                    <a:pt x="5603" y="10768"/>
                    <a:pt x="5639" y="10839"/>
                  </a:cubicBezTo>
                  <a:cubicBezTo>
                    <a:pt x="5653" y="10895"/>
                    <a:pt x="5710" y="10928"/>
                    <a:pt x="5768" y="10928"/>
                  </a:cubicBezTo>
                  <a:cubicBezTo>
                    <a:pt x="5784" y="10928"/>
                    <a:pt x="5801" y="10926"/>
                    <a:pt x="5818" y="10920"/>
                  </a:cubicBezTo>
                  <a:cubicBezTo>
                    <a:pt x="5889" y="10893"/>
                    <a:pt x="5925" y="10813"/>
                    <a:pt x="5898" y="10741"/>
                  </a:cubicBezTo>
                  <a:cubicBezTo>
                    <a:pt x="5877" y="10686"/>
                    <a:pt x="5824" y="10652"/>
                    <a:pt x="5768" y="10652"/>
                  </a:cubicBezTo>
                  <a:close/>
                  <a:moveTo>
                    <a:pt x="6997" y="10655"/>
                  </a:moveTo>
                  <a:cubicBezTo>
                    <a:pt x="6974" y="10655"/>
                    <a:pt x="6949" y="10660"/>
                    <a:pt x="6924" y="10670"/>
                  </a:cubicBezTo>
                  <a:cubicBezTo>
                    <a:pt x="6843" y="10706"/>
                    <a:pt x="6817" y="10786"/>
                    <a:pt x="6843" y="10866"/>
                  </a:cubicBezTo>
                  <a:cubicBezTo>
                    <a:pt x="6870" y="10932"/>
                    <a:pt x="6926" y="10969"/>
                    <a:pt x="6986" y="10969"/>
                  </a:cubicBezTo>
                  <a:cubicBezTo>
                    <a:pt x="7007" y="10969"/>
                    <a:pt x="7028" y="10965"/>
                    <a:pt x="7049" y="10955"/>
                  </a:cubicBezTo>
                  <a:cubicBezTo>
                    <a:pt x="7138" y="10920"/>
                    <a:pt x="7165" y="10839"/>
                    <a:pt x="7129" y="10750"/>
                  </a:cubicBezTo>
                  <a:cubicBezTo>
                    <a:pt x="7103" y="10686"/>
                    <a:pt x="7055" y="10655"/>
                    <a:pt x="6997" y="10655"/>
                  </a:cubicBezTo>
                  <a:close/>
                  <a:moveTo>
                    <a:pt x="8206" y="10674"/>
                  </a:moveTo>
                  <a:cubicBezTo>
                    <a:pt x="8192" y="10674"/>
                    <a:pt x="8178" y="10677"/>
                    <a:pt x="8164" y="10688"/>
                  </a:cubicBezTo>
                  <a:cubicBezTo>
                    <a:pt x="8119" y="10706"/>
                    <a:pt x="8083" y="10714"/>
                    <a:pt x="8066" y="10768"/>
                  </a:cubicBezTo>
                  <a:cubicBezTo>
                    <a:pt x="8057" y="10813"/>
                    <a:pt x="8039" y="10848"/>
                    <a:pt x="8066" y="10884"/>
                  </a:cubicBezTo>
                  <a:cubicBezTo>
                    <a:pt x="8083" y="10929"/>
                    <a:pt x="8092" y="10964"/>
                    <a:pt x="8146" y="10982"/>
                  </a:cubicBezTo>
                  <a:cubicBezTo>
                    <a:pt x="8173" y="10987"/>
                    <a:pt x="8197" y="10996"/>
                    <a:pt x="8219" y="10996"/>
                  </a:cubicBezTo>
                  <a:cubicBezTo>
                    <a:pt x="8234" y="10996"/>
                    <a:pt x="8248" y="10993"/>
                    <a:pt x="8262" y="10982"/>
                  </a:cubicBezTo>
                  <a:cubicBezTo>
                    <a:pt x="8306" y="10964"/>
                    <a:pt x="8342" y="10946"/>
                    <a:pt x="8360" y="10893"/>
                  </a:cubicBezTo>
                  <a:cubicBezTo>
                    <a:pt x="8378" y="10857"/>
                    <a:pt x="8378" y="10821"/>
                    <a:pt x="8360" y="10777"/>
                  </a:cubicBezTo>
                  <a:cubicBezTo>
                    <a:pt x="8342" y="10741"/>
                    <a:pt x="8324" y="10706"/>
                    <a:pt x="8280" y="10688"/>
                  </a:cubicBezTo>
                  <a:cubicBezTo>
                    <a:pt x="8253" y="10682"/>
                    <a:pt x="8229" y="10674"/>
                    <a:pt x="8206" y="10674"/>
                  </a:cubicBezTo>
                  <a:close/>
                  <a:moveTo>
                    <a:pt x="1379" y="10856"/>
                  </a:moveTo>
                  <a:cubicBezTo>
                    <a:pt x="1367" y="10856"/>
                    <a:pt x="1352" y="10860"/>
                    <a:pt x="1330" y="10866"/>
                  </a:cubicBezTo>
                  <a:cubicBezTo>
                    <a:pt x="1268" y="10893"/>
                    <a:pt x="1259" y="10902"/>
                    <a:pt x="1286" y="10964"/>
                  </a:cubicBezTo>
                  <a:cubicBezTo>
                    <a:pt x="1303" y="11012"/>
                    <a:pt x="1313" y="11028"/>
                    <a:pt x="1334" y="11028"/>
                  </a:cubicBezTo>
                  <a:cubicBezTo>
                    <a:pt x="1344" y="11028"/>
                    <a:pt x="1357" y="11024"/>
                    <a:pt x="1375" y="11018"/>
                  </a:cubicBezTo>
                  <a:cubicBezTo>
                    <a:pt x="1446" y="10991"/>
                    <a:pt x="1455" y="10982"/>
                    <a:pt x="1428" y="10911"/>
                  </a:cubicBezTo>
                  <a:cubicBezTo>
                    <a:pt x="1411" y="10870"/>
                    <a:pt x="1401" y="10856"/>
                    <a:pt x="1379" y="10856"/>
                  </a:cubicBezTo>
                  <a:close/>
                  <a:moveTo>
                    <a:pt x="9433" y="10684"/>
                  </a:moveTo>
                  <a:cubicBezTo>
                    <a:pt x="9411" y="10684"/>
                    <a:pt x="9389" y="10688"/>
                    <a:pt x="9368" y="10697"/>
                  </a:cubicBezTo>
                  <a:cubicBezTo>
                    <a:pt x="9279" y="10732"/>
                    <a:pt x="9234" y="10839"/>
                    <a:pt x="9270" y="10929"/>
                  </a:cubicBezTo>
                  <a:cubicBezTo>
                    <a:pt x="9297" y="10990"/>
                    <a:pt x="9366" y="11030"/>
                    <a:pt x="9432" y="11030"/>
                  </a:cubicBezTo>
                  <a:cubicBezTo>
                    <a:pt x="9453" y="11030"/>
                    <a:pt x="9474" y="11026"/>
                    <a:pt x="9493" y="11018"/>
                  </a:cubicBezTo>
                  <a:cubicBezTo>
                    <a:pt x="9582" y="10982"/>
                    <a:pt x="9627" y="10884"/>
                    <a:pt x="9600" y="10795"/>
                  </a:cubicBezTo>
                  <a:cubicBezTo>
                    <a:pt x="9573" y="10726"/>
                    <a:pt x="9504" y="10684"/>
                    <a:pt x="9433" y="10684"/>
                  </a:cubicBezTo>
                  <a:close/>
                  <a:moveTo>
                    <a:pt x="2591" y="10863"/>
                  </a:moveTo>
                  <a:cubicBezTo>
                    <a:pt x="2575" y="10863"/>
                    <a:pt x="2557" y="10867"/>
                    <a:pt x="2535" y="10875"/>
                  </a:cubicBezTo>
                  <a:cubicBezTo>
                    <a:pt x="2472" y="10902"/>
                    <a:pt x="2463" y="10937"/>
                    <a:pt x="2490" y="11009"/>
                  </a:cubicBezTo>
                  <a:cubicBezTo>
                    <a:pt x="2507" y="11050"/>
                    <a:pt x="2529" y="11068"/>
                    <a:pt x="2559" y="11068"/>
                  </a:cubicBezTo>
                  <a:cubicBezTo>
                    <a:pt x="2575" y="11068"/>
                    <a:pt x="2593" y="11063"/>
                    <a:pt x="2615" y="11053"/>
                  </a:cubicBezTo>
                  <a:cubicBezTo>
                    <a:pt x="2686" y="11027"/>
                    <a:pt x="2695" y="10991"/>
                    <a:pt x="2668" y="10920"/>
                  </a:cubicBezTo>
                  <a:cubicBezTo>
                    <a:pt x="2650" y="10883"/>
                    <a:pt x="2627" y="10863"/>
                    <a:pt x="2591" y="10863"/>
                  </a:cubicBezTo>
                  <a:close/>
                  <a:moveTo>
                    <a:pt x="10687" y="10717"/>
                  </a:moveTo>
                  <a:cubicBezTo>
                    <a:pt x="10661" y="10717"/>
                    <a:pt x="10632" y="10725"/>
                    <a:pt x="10599" y="10741"/>
                  </a:cubicBezTo>
                  <a:cubicBezTo>
                    <a:pt x="10492" y="10786"/>
                    <a:pt x="10456" y="10857"/>
                    <a:pt x="10501" y="10964"/>
                  </a:cubicBezTo>
                  <a:cubicBezTo>
                    <a:pt x="10533" y="11041"/>
                    <a:pt x="10579" y="11081"/>
                    <a:pt x="10645" y="11081"/>
                  </a:cubicBezTo>
                  <a:cubicBezTo>
                    <a:pt x="10671" y="11081"/>
                    <a:pt x="10700" y="11075"/>
                    <a:pt x="10733" y="11062"/>
                  </a:cubicBezTo>
                  <a:cubicBezTo>
                    <a:pt x="10840" y="11018"/>
                    <a:pt x="10867" y="10946"/>
                    <a:pt x="10822" y="10839"/>
                  </a:cubicBezTo>
                  <a:cubicBezTo>
                    <a:pt x="10791" y="10759"/>
                    <a:pt x="10747" y="10717"/>
                    <a:pt x="10687" y="10717"/>
                  </a:cubicBezTo>
                  <a:close/>
                  <a:moveTo>
                    <a:pt x="3810" y="10872"/>
                  </a:moveTo>
                  <a:cubicBezTo>
                    <a:pt x="3793" y="10872"/>
                    <a:pt x="3775" y="10876"/>
                    <a:pt x="3757" y="10884"/>
                  </a:cubicBezTo>
                  <a:cubicBezTo>
                    <a:pt x="3694" y="10911"/>
                    <a:pt x="3668" y="10964"/>
                    <a:pt x="3694" y="11036"/>
                  </a:cubicBezTo>
                  <a:cubicBezTo>
                    <a:pt x="3714" y="11082"/>
                    <a:pt x="3753" y="11108"/>
                    <a:pt x="3798" y="11108"/>
                  </a:cubicBezTo>
                  <a:cubicBezTo>
                    <a:pt x="3813" y="11108"/>
                    <a:pt x="3830" y="11105"/>
                    <a:pt x="3846" y="11098"/>
                  </a:cubicBezTo>
                  <a:cubicBezTo>
                    <a:pt x="3908" y="11071"/>
                    <a:pt x="3935" y="11009"/>
                    <a:pt x="3908" y="10946"/>
                  </a:cubicBezTo>
                  <a:cubicBezTo>
                    <a:pt x="3889" y="10896"/>
                    <a:pt x="3853" y="10872"/>
                    <a:pt x="3810" y="10872"/>
                  </a:cubicBezTo>
                  <a:close/>
                  <a:moveTo>
                    <a:pt x="11885" y="10729"/>
                  </a:moveTo>
                  <a:cubicBezTo>
                    <a:pt x="11861" y="10729"/>
                    <a:pt x="11837" y="10733"/>
                    <a:pt x="11812" y="10741"/>
                  </a:cubicBezTo>
                  <a:cubicBezTo>
                    <a:pt x="11705" y="10786"/>
                    <a:pt x="11670" y="10902"/>
                    <a:pt x="11705" y="10991"/>
                  </a:cubicBezTo>
                  <a:cubicBezTo>
                    <a:pt x="11738" y="11070"/>
                    <a:pt x="11806" y="11115"/>
                    <a:pt x="11878" y="11115"/>
                  </a:cubicBezTo>
                  <a:cubicBezTo>
                    <a:pt x="11904" y="11115"/>
                    <a:pt x="11930" y="11110"/>
                    <a:pt x="11955" y="11098"/>
                  </a:cubicBezTo>
                  <a:cubicBezTo>
                    <a:pt x="12062" y="11053"/>
                    <a:pt x="12098" y="10964"/>
                    <a:pt x="12062" y="10857"/>
                  </a:cubicBezTo>
                  <a:cubicBezTo>
                    <a:pt x="12035" y="10775"/>
                    <a:pt x="11965" y="10729"/>
                    <a:pt x="11885" y="10729"/>
                  </a:cubicBezTo>
                  <a:close/>
                  <a:moveTo>
                    <a:pt x="5019" y="10876"/>
                  </a:moveTo>
                  <a:cubicBezTo>
                    <a:pt x="5005" y="10876"/>
                    <a:pt x="4992" y="10878"/>
                    <a:pt x="4979" y="10884"/>
                  </a:cubicBezTo>
                  <a:cubicBezTo>
                    <a:pt x="4916" y="10902"/>
                    <a:pt x="4872" y="11000"/>
                    <a:pt x="4899" y="11062"/>
                  </a:cubicBezTo>
                  <a:cubicBezTo>
                    <a:pt x="4913" y="11099"/>
                    <a:pt x="4975" y="11141"/>
                    <a:pt x="5036" y="11141"/>
                  </a:cubicBezTo>
                  <a:cubicBezTo>
                    <a:pt x="5050" y="11141"/>
                    <a:pt x="5064" y="11139"/>
                    <a:pt x="5077" y="11134"/>
                  </a:cubicBezTo>
                  <a:cubicBezTo>
                    <a:pt x="5131" y="11116"/>
                    <a:pt x="5166" y="11027"/>
                    <a:pt x="5148" y="10964"/>
                  </a:cubicBezTo>
                  <a:cubicBezTo>
                    <a:pt x="5134" y="10914"/>
                    <a:pt x="5075" y="10876"/>
                    <a:pt x="5019" y="10876"/>
                  </a:cubicBezTo>
                  <a:close/>
                  <a:moveTo>
                    <a:pt x="6255" y="10908"/>
                  </a:moveTo>
                  <a:cubicBezTo>
                    <a:pt x="6235" y="10908"/>
                    <a:pt x="6215" y="10911"/>
                    <a:pt x="6192" y="10911"/>
                  </a:cubicBezTo>
                  <a:cubicBezTo>
                    <a:pt x="6165" y="10937"/>
                    <a:pt x="6130" y="10964"/>
                    <a:pt x="6112" y="11009"/>
                  </a:cubicBezTo>
                  <a:cubicBezTo>
                    <a:pt x="6103" y="11044"/>
                    <a:pt x="6121" y="11080"/>
                    <a:pt x="6112" y="11116"/>
                  </a:cubicBezTo>
                  <a:cubicBezTo>
                    <a:pt x="6148" y="11143"/>
                    <a:pt x="6165" y="11187"/>
                    <a:pt x="6219" y="11196"/>
                  </a:cubicBezTo>
                  <a:cubicBezTo>
                    <a:pt x="6232" y="11196"/>
                    <a:pt x="6250" y="11198"/>
                    <a:pt x="6267" y="11198"/>
                  </a:cubicBezTo>
                  <a:cubicBezTo>
                    <a:pt x="6284" y="11198"/>
                    <a:pt x="6299" y="11196"/>
                    <a:pt x="6308" y="11187"/>
                  </a:cubicBezTo>
                  <a:cubicBezTo>
                    <a:pt x="6335" y="11169"/>
                    <a:pt x="6371" y="11143"/>
                    <a:pt x="6388" y="11098"/>
                  </a:cubicBezTo>
                  <a:cubicBezTo>
                    <a:pt x="6406" y="11062"/>
                    <a:pt x="6397" y="11027"/>
                    <a:pt x="6388" y="11000"/>
                  </a:cubicBezTo>
                  <a:cubicBezTo>
                    <a:pt x="6380" y="10973"/>
                    <a:pt x="6353" y="10937"/>
                    <a:pt x="6317" y="10920"/>
                  </a:cubicBezTo>
                  <a:cubicBezTo>
                    <a:pt x="6295" y="10911"/>
                    <a:pt x="6275" y="10908"/>
                    <a:pt x="6255" y="10908"/>
                  </a:cubicBezTo>
                  <a:close/>
                  <a:moveTo>
                    <a:pt x="7480" y="10916"/>
                  </a:moveTo>
                  <a:cubicBezTo>
                    <a:pt x="7462" y="10916"/>
                    <a:pt x="7442" y="10920"/>
                    <a:pt x="7423" y="10929"/>
                  </a:cubicBezTo>
                  <a:cubicBezTo>
                    <a:pt x="7334" y="10964"/>
                    <a:pt x="7298" y="11044"/>
                    <a:pt x="7325" y="11134"/>
                  </a:cubicBezTo>
                  <a:cubicBezTo>
                    <a:pt x="7351" y="11193"/>
                    <a:pt x="7402" y="11228"/>
                    <a:pt x="7462" y="11228"/>
                  </a:cubicBezTo>
                  <a:cubicBezTo>
                    <a:pt x="7484" y="11228"/>
                    <a:pt x="7507" y="11223"/>
                    <a:pt x="7530" y="11214"/>
                  </a:cubicBezTo>
                  <a:cubicBezTo>
                    <a:pt x="7620" y="11187"/>
                    <a:pt x="7655" y="11098"/>
                    <a:pt x="7620" y="11018"/>
                  </a:cubicBezTo>
                  <a:cubicBezTo>
                    <a:pt x="7592" y="10957"/>
                    <a:pt x="7539" y="10916"/>
                    <a:pt x="7480" y="10916"/>
                  </a:cubicBezTo>
                  <a:close/>
                  <a:moveTo>
                    <a:pt x="8674" y="10930"/>
                  </a:moveTo>
                  <a:cubicBezTo>
                    <a:pt x="8658" y="10930"/>
                    <a:pt x="8642" y="10933"/>
                    <a:pt x="8628" y="10937"/>
                  </a:cubicBezTo>
                  <a:cubicBezTo>
                    <a:pt x="8556" y="10964"/>
                    <a:pt x="8503" y="11089"/>
                    <a:pt x="8538" y="11160"/>
                  </a:cubicBezTo>
                  <a:cubicBezTo>
                    <a:pt x="8560" y="11219"/>
                    <a:pt x="8648" y="11266"/>
                    <a:pt x="8719" y="11266"/>
                  </a:cubicBezTo>
                  <a:cubicBezTo>
                    <a:pt x="8734" y="11266"/>
                    <a:pt x="8749" y="11263"/>
                    <a:pt x="8761" y="11259"/>
                  </a:cubicBezTo>
                  <a:cubicBezTo>
                    <a:pt x="8833" y="11232"/>
                    <a:pt x="8886" y="11107"/>
                    <a:pt x="8860" y="11036"/>
                  </a:cubicBezTo>
                  <a:cubicBezTo>
                    <a:pt x="8838" y="10977"/>
                    <a:pt x="8750" y="10930"/>
                    <a:pt x="8674" y="10930"/>
                  </a:cubicBezTo>
                  <a:close/>
                  <a:moveTo>
                    <a:pt x="9914" y="10933"/>
                  </a:moveTo>
                  <a:cubicBezTo>
                    <a:pt x="9894" y="10933"/>
                    <a:pt x="9875" y="10941"/>
                    <a:pt x="9859" y="10964"/>
                  </a:cubicBezTo>
                  <a:cubicBezTo>
                    <a:pt x="9854" y="10964"/>
                    <a:pt x="9850" y="10963"/>
                    <a:pt x="9845" y="10963"/>
                  </a:cubicBezTo>
                  <a:cubicBezTo>
                    <a:pt x="9792" y="10963"/>
                    <a:pt x="9768" y="11012"/>
                    <a:pt x="9752" y="11053"/>
                  </a:cubicBezTo>
                  <a:cubicBezTo>
                    <a:pt x="9734" y="11089"/>
                    <a:pt x="9725" y="11134"/>
                    <a:pt x="9752" y="11187"/>
                  </a:cubicBezTo>
                  <a:cubicBezTo>
                    <a:pt x="9770" y="11232"/>
                    <a:pt x="9805" y="11268"/>
                    <a:pt x="9841" y="11285"/>
                  </a:cubicBezTo>
                  <a:cubicBezTo>
                    <a:pt x="9859" y="11294"/>
                    <a:pt x="9881" y="11299"/>
                    <a:pt x="9904" y="11299"/>
                  </a:cubicBezTo>
                  <a:cubicBezTo>
                    <a:pt x="9928" y="11299"/>
                    <a:pt x="9952" y="11294"/>
                    <a:pt x="9975" y="11285"/>
                  </a:cubicBezTo>
                  <a:cubicBezTo>
                    <a:pt x="10028" y="11268"/>
                    <a:pt x="10064" y="11232"/>
                    <a:pt x="10082" y="11196"/>
                  </a:cubicBezTo>
                  <a:cubicBezTo>
                    <a:pt x="10100" y="11160"/>
                    <a:pt x="10109" y="11107"/>
                    <a:pt x="10082" y="11062"/>
                  </a:cubicBezTo>
                  <a:cubicBezTo>
                    <a:pt x="10064" y="11009"/>
                    <a:pt x="10028" y="10973"/>
                    <a:pt x="9993" y="10955"/>
                  </a:cubicBezTo>
                  <a:cubicBezTo>
                    <a:pt x="9968" y="10945"/>
                    <a:pt x="9940" y="10933"/>
                    <a:pt x="9914" y="10933"/>
                  </a:cubicBezTo>
                  <a:close/>
                  <a:moveTo>
                    <a:pt x="1835" y="11111"/>
                  </a:moveTo>
                  <a:cubicBezTo>
                    <a:pt x="1826" y="11111"/>
                    <a:pt x="1819" y="11113"/>
                    <a:pt x="1812" y="11116"/>
                  </a:cubicBezTo>
                  <a:cubicBezTo>
                    <a:pt x="1767" y="11125"/>
                    <a:pt x="1732" y="11196"/>
                    <a:pt x="1750" y="11241"/>
                  </a:cubicBezTo>
                  <a:cubicBezTo>
                    <a:pt x="1764" y="11270"/>
                    <a:pt x="1808" y="11299"/>
                    <a:pt x="1848" y="11299"/>
                  </a:cubicBezTo>
                  <a:cubicBezTo>
                    <a:pt x="1857" y="11299"/>
                    <a:pt x="1866" y="11298"/>
                    <a:pt x="1874" y="11294"/>
                  </a:cubicBezTo>
                  <a:cubicBezTo>
                    <a:pt x="1910" y="11285"/>
                    <a:pt x="1946" y="11214"/>
                    <a:pt x="1928" y="11169"/>
                  </a:cubicBezTo>
                  <a:cubicBezTo>
                    <a:pt x="1921" y="11140"/>
                    <a:pt x="1872" y="11111"/>
                    <a:pt x="1835" y="11111"/>
                  </a:cubicBezTo>
                  <a:close/>
                  <a:moveTo>
                    <a:pt x="11120" y="10953"/>
                  </a:moveTo>
                  <a:cubicBezTo>
                    <a:pt x="11100" y="10953"/>
                    <a:pt x="11080" y="10957"/>
                    <a:pt x="11063" y="10964"/>
                  </a:cubicBezTo>
                  <a:cubicBezTo>
                    <a:pt x="10974" y="11009"/>
                    <a:pt x="10929" y="11134"/>
                    <a:pt x="10965" y="11223"/>
                  </a:cubicBezTo>
                  <a:cubicBezTo>
                    <a:pt x="10993" y="11286"/>
                    <a:pt x="11081" y="11332"/>
                    <a:pt x="11161" y="11332"/>
                  </a:cubicBezTo>
                  <a:cubicBezTo>
                    <a:pt x="11183" y="11332"/>
                    <a:pt x="11204" y="11329"/>
                    <a:pt x="11224" y="11321"/>
                  </a:cubicBezTo>
                  <a:cubicBezTo>
                    <a:pt x="11304" y="11276"/>
                    <a:pt x="11357" y="11152"/>
                    <a:pt x="11313" y="11071"/>
                  </a:cubicBezTo>
                  <a:cubicBezTo>
                    <a:pt x="11285" y="11001"/>
                    <a:pt x="11196" y="10953"/>
                    <a:pt x="11120" y="10953"/>
                  </a:cubicBezTo>
                  <a:close/>
                  <a:moveTo>
                    <a:pt x="3047" y="11118"/>
                  </a:moveTo>
                  <a:cubicBezTo>
                    <a:pt x="3017" y="11118"/>
                    <a:pt x="2992" y="11138"/>
                    <a:pt x="2972" y="11178"/>
                  </a:cubicBezTo>
                  <a:cubicBezTo>
                    <a:pt x="2936" y="11250"/>
                    <a:pt x="2963" y="11303"/>
                    <a:pt x="3043" y="11330"/>
                  </a:cubicBezTo>
                  <a:cubicBezTo>
                    <a:pt x="3061" y="11330"/>
                    <a:pt x="3088" y="11330"/>
                    <a:pt x="3106" y="11339"/>
                  </a:cubicBezTo>
                  <a:cubicBezTo>
                    <a:pt x="3123" y="11321"/>
                    <a:pt x="3132" y="11303"/>
                    <a:pt x="3150" y="11294"/>
                  </a:cubicBezTo>
                  <a:cubicBezTo>
                    <a:pt x="3195" y="11223"/>
                    <a:pt x="3168" y="11143"/>
                    <a:pt x="3079" y="11125"/>
                  </a:cubicBezTo>
                  <a:cubicBezTo>
                    <a:pt x="3068" y="11120"/>
                    <a:pt x="3057" y="11118"/>
                    <a:pt x="3047" y="11118"/>
                  </a:cubicBezTo>
                  <a:close/>
                  <a:moveTo>
                    <a:pt x="12377" y="10969"/>
                  </a:moveTo>
                  <a:cubicBezTo>
                    <a:pt x="12349" y="10969"/>
                    <a:pt x="12318" y="10976"/>
                    <a:pt x="12285" y="10991"/>
                  </a:cubicBezTo>
                  <a:cubicBezTo>
                    <a:pt x="12178" y="11036"/>
                    <a:pt x="12134" y="11125"/>
                    <a:pt x="12178" y="11241"/>
                  </a:cubicBezTo>
                  <a:cubicBezTo>
                    <a:pt x="12211" y="11320"/>
                    <a:pt x="12274" y="11365"/>
                    <a:pt x="12347" y="11365"/>
                  </a:cubicBezTo>
                  <a:cubicBezTo>
                    <a:pt x="12373" y="11365"/>
                    <a:pt x="12400" y="11359"/>
                    <a:pt x="12428" y="11348"/>
                  </a:cubicBezTo>
                  <a:cubicBezTo>
                    <a:pt x="12544" y="11303"/>
                    <a:pt x="12589" y="11205"/>
                    <a:pt x="12544" y="11098"/>
                  </a:cubicBezTo>
                  <a:cubicBezTo>
                    <a:pt x="12506" y="11015"/>
                    <a:pt x="12449" y="10969"/>
                    <a:pt x="12377" y="10969"/>
                  </a:cubicBezTo>
                  <a:close/>
                  <a:moveTo>
                    <a:pt x="4287" y="11128"/>
                  </a:moveTo>
                  <a:cubicBezTo>
                    <a:pt x="4269" y="11128"/>
                    <a:pt x="4249" y="11133"/>
                    <a:pt x="4230" y="11143"/>
                  </a:cubicBezTo>
                  <a:cubicBezTo>
                    <a:pt x="4167" y="11178"/>
                    <a:pt x="4149" y="11223"/>
                    <a:pt x="4176" y="11303"/>
                  </a:cubicBezTo>
                  <a:cubicBezTo>
                    <a:pt x="4200" y="11351"/>
                    <a:pt x="4224" y="11375"/>
                    <a:pt x="4263" y="11375"/>
                  </a:cubicBezTo>
                  <a:cubicBezTo>
                    <a:pt x="4283" y="11375"/>
                    <a:pt x="4307" y="11369"/>
                    <a:pt x="4337" y="11357"/>
                  </a:cubicBezTo>
                  <a:cubicBezTo>
                    <a:pt x="4408" y="11321"/>
                    <a:pt x="4417" y="11285"/>
                    <a:pt x="4390" y="11205"/>
                  </a:cubicBezTo>
                  <a:cubicBezTo>
                    <a:pt x="4377" y="11160"/>
                    <a:pt x="4336" y="11128"/>
                    <a:pt x="4287" y="11128"/>
                  </a:cubicBezTo>
                  <a:close/>
                  <a:moveTo>
                    <a:pt x="5492" y="11135"/>
                  </a:moveTo>
                  <a:cubicBezTo>
                    <a:pt x="5482" y="11135"/>
                    <a:pt x="5471" y="11137"/>
                    <a:pt x="5461" y="11143"/>
                  </a:cubicBezTo>
                  <a:cubicBezTo>
                    <a:pt x="5434" y="11160"/>
                    <a:pt x="5398" y="11169"/>
                    <a:pt x="5389" y="11205"/>
                  </a:cubicBezTo>
                  <a:cubicBezTo>
                    <a:pt x="5389" y="11241"/>
                    <a:pt x="5354" y="11268"/>
                    <a:pt x="5371" y="11312"/>
                  </a:cubicBezTo>
                  <a:cubicBezTo>
                    <a:pt x="5389" y="11339"/>
                    <a:pt x="5398" y="11383"/>
                    <a:pt x="5443" y="11383"/>
                  </a:cubicBezTo>
                  <a:cubicBezTo>
                    <a:pt x="5469" y="11390"/>
                    <a:pt x="5491" y="11411"/>
                    <a:pt x="5518" y="11411"/>
                  </a:cubicBezTo>
                  <a:cubicBezTo>
                    <a:pt x="5528" y="11411"/>
                    <a:pt x="5538" y="11408"/>
                    <a:pt x="5550" y="11401"/>
                  </a:cubicBezTo>
                  <a:cubicBezTo>
                    <a:pt x="5586" y="11392"/>
                    <a:pt x="5612" y="11375"/>
                    <a:pt x="5621" y="11339"/>
                  </a:cubicBezTo>
                  <a:cubicBezTo>
                    <a:pt x="5630" y="11303"/>
                    <a:pt x="5657" y="11268"/>
                    <a:pt x="5639" y="11232"/>
                  </a:cubicBezTo>
                  <a:cubicBezTo>
                    <a:pt x="5621" y="11196"/>
                    <a:pt x="5603" y="11169"/>
                    <a:pt x="5568" y="11160"/>
                  </a:cubicBezTo>
                  <a:cubicBezTo>
                    <a:pt x="5542" y="11148"/>
                    <a:pt x="5517" y="11135"/>
                    <a:pt x="5492" y="11135"/>
                  </a:cubicBezTo>
                  <a:close/>
                  <a:moveTo>
                    <a:pt x="6709" y="11147"/>
                  </a:moveTo>
                  <a:cubicBezTo>
                    <a:pt x="6697" y="11147"/>
                    <a:pt x="6685" y="11148"/>
                    <a:pt x="6674" y="11152"/>
                  </a:cubicBezTo>
                  <a:cubicBezTo>
                    <a:pt x="6611" y="11169"/>
                    <a:pt x="6558" y="11294"/>
                    <a:pt x="6585" y="11357"/>
                  </a:cubicBezTo>
                  <a:cubicBezTo>
                    <a:pt x="6606" y="11407"/>
                    <a:pt x="6690" y="11445"/>
                    <a:pt x="6750" y="11445"/>
                  </a:cubicBezTo>
                  <a:cubicBezTo>
                    <a:pt x="6765" y="11445"/>
                    <a:pt x="6779" y="11442"/>
                    <a:pt x="6790" y="11437"/>
                  </a:cubicBezTo>
                  <a:cubicBezTo>
                    <a:pt x="6852" y="11410"/>
                    <a:pt x="6897" y="11294"/>
                    <a:pt x="6870" y="11232"/>
                  </a:cubicBezTo>
                  <a:cubicBezTo>
                    <a:pt x="6841" y="11180"/>
                    <a:pt x="6769" y="11147"/>
                    <a:pt x="6709" y="11147"/>
                  </a:cubicBezTo>
                  <a:close/>
                  <a:moveTo>
                    <a:pt x="7954" y="11157"/>
                  </a:moveTo>
                  <a:cubicBezTo>
                    <a:pt x="7934" y="11157"/>
                    <a:pt x="7912" y="11164"/>
                    <a:pt x="7887" y="11178"/>
                  </a:cubicBezTo>
                  <a:cubicBezTo>
                    <a:pt x="7843" y="11178"/>
                    <a:pt x="7825" y="11214"/>
                    <a:pt x="7807" y="11259"/>
                  </a:cubicBezTo>
                  <a:cubicBezTo>
                    <a:pt x="7780" y="11303"/>
                    <a:pt x="7789" y="11339"/>
                    <a:pt x="7807" y="11383"/>
                  </a:cubicBezTo>
                  <a:cubicBezTo>
                    <a:pt x="7825" y="11419"/>
                    <a:pt x="7843" y="11446"/>
                    <a:pt x="7887" y="11464"/>
                  </a:cubicBezTo>
                  <a:cubicBezTo>
                    <a:pt x="7909" y="11473"/>
                    <a:pt x="7930" y="11477"/>
                    <a:pt x="7949" y="11477"/>
                  </a:cubicBezTo>
                  <a:cubicBezTo>
                    <a:pt x="7967" y="11477"/>
                    <a:pt x="7985" y="11473"/>
                    <a:pt x="8003" y="11464"/>
                  </a:cubicBezTo>
                  <a:cubicBezTo>
                    <a:pt x="8048" y="11446"/>
                    <a:pt x="8083" y="11428"/>
                    <a:pt x="8101" y="11375"/>
                  </a:cubicBezTo>
                  <a:cubicBezTo>
                    <a:pt x="8110" y="11339"/>
                    <a:pt x="8110" y="11303"/>
                    <a:pt x="8092" y="11259"/>
                  </a:cubicBezTo>
                  <a:cubicBezTo>
                    <a:pt x="8075" y="11214"/>
                    <a:pt x="8057" y="11187"/>
                    <a:pt x="8003" y="11169"/>
                  </a:cubicBezTo>
                  <a:cubicBezTo>
                    <a:pt x="7987" y="11161"/>
                    <a:pt x="7971" y="11157"/>
                    <a:pt x="7954" y="11157"/>
                  </a:cubicBezTo>
                  <a:close/>
                  <a:moveTo>
                    <a:pt x="9173" y="11185"/>
                  </a:moveTo>
                  <a:cubicBezTo>
                    <a:pt x="9154" y="11185"/>
                    <a:pt x="9135" y="11189"/>
                    <a:pt x="9118" y="11196"/>
                  </a:cubicBezTo>
                  <a:cubicBezTo>
                    <a:pt x="9083" y="11214"/>
                    <a:pt x="9047" y="11241"/>
                    <a:pt x="9029" y="11285"/>
                  </a:cubicBezTo>
                  <a:cubicBezTo>
                    <a:pt x="9002" y="11330"/>
                    <a:pt x="9011" y="11375"/>
                    <a:pt x="9011" y="11428"/>
                  </a:cubicBezTo>
                  <a:cubicBezTo>
                    <a:pt x="9047" y="11455"/>
                    <a:pt x="9065" y="11499"/>
                    <a:pt x="9109" y="11517"/>
                  </a:cubicBezTo>
                  <a:cubicBezTo>
                    <a:pt x="9130" y="11522"/>
                    <a:pt x="9162" y="11528"/>
                    <a:pt x="9191" y="11528"/>
                  </a:cubicBezTo>
                  <a:cubicBezTo>
                    <a:pt x="9213" y="11528"/>
                    <a:pt x="9232" y="11525"/>
                    <a:pt x="9243" y="11517"/>
                  </a:cubicBezTo>
                  <a:cubicBezTo>
                    <a:pt x="9323" y="11482"/>
                    <a:pt x="9368" y="11383"/>
                    <a:pt x="9341" y="11303"/>
                  </a:cubicBezTo>
                  <a:cubicBezTo>
                    <a:pt x="9320" y="11233"/>
                    <a:pt x="9244" y="11185"/>
                    <a:pt x="9173" y="11185"/>
                  </a:cubicBezTo>
                  <a:close/>
                  <a:moveTo>
                    <a:pt x="2315" y="11350"/>
                  </a:moveTo>
                  <a:cubicBezTo>
                    <a:pt x="2303" y="11350"/>
                    <a:pt x="2289" y="11352"/>
                    <a:pt x="2276" y="11357"/>
                  </a:cubicBezTo>
                  <a:cubicBezTo>
                    <a:pt x="2222" y="11383"/>
                    <a:pt x="2204" y="11446"/>
                    <a:pt x="2231" y="11491"/>
                  </a:cubicBezTo>
                  <a:cubicBezTo>
                    <a:pt x="2244" y="11523"/>
                    <a:pt x="2281" y="11546"/>
                    <a:pt x="2317" y="11546"/>
                  </a:cubicBezTo>
                  <a:cubicBezTo>
                    <a:pt x="2330" y="11546"/>
                    <a:pt x="2344" y="11543"/>
                    <a:pt x="2356" y="11535"/>
                  </a:cubicBezTo>
                  <a:cubicBezTo>
                    <a:pt x="2401" y="11517"/>
                    <a:pt x="2428" y="11455"/>
                    <a:pt x="2401" y="11410"/>
                  </a:cubicBezTo>
                  <a:cubicBezTo>
                    <a:pt x="2387" y="11370"/>
                    <a:pt x="2354" y="11350"/>
                    <a:pt x="2315" y="11350"/>
                  </a:cubicBezTo>
                  <a:close/>
                  <a:moveTo>
                    <a:pt x="10418" y="11201"/>
                  </a:moveTo>
                  <a:cubicBezTo>
                    <a:pt x="10397" y="11201"/>
                    <a:pt x="10374" y="11205"/>
                    <a:pt x="10349" y="11214"/>
                  </a:cubicBezTo>
                  <a:cubicBezTo>
                    <a:pt x="10225" y="11268"/>
                    <a:pt x="10198" y="11330"/>
                    <a:pt x="10233" y="11437"/>
                  </a:cubicBezTo>
                  <a:cubicBezTo>
                    <a:pt x="10266" y="11521"/>
                    <a:pt x="10316" y="11563"/>
                    <a:pt x="10379" y="11563"/>
                  </a:cubicBezTo>
                  <a:cubicBezTo>
                    <a:pt x="10403" y="11563"/>
                    <a:pt x="10429" y="11556"/>
                    <a:pt x="10456" y="11544"/>
                  </a:cubicBezTo>
                  <a:cubicBezTo>
                    <a:pt x="10572" y="11499"/>
                    <a:pt x="10608" y="11428"/>
                    <a:pt x="10564" y="11321"/>
                  </a:cubicBezTo>
                  <a:cubicBezTo>
                    <a:pt x="10530" y="11241"/>
                    <a:pt x="10482" y="11201"/>
                    <a:pt x="10418" y="11201"/>
                  </a:cubicBezTo>
                  <a:close/>
                  <a:moveTo>
                    <a:pt x="3543" y="11355"/>
                  </a:moveTo>
                  <a:cubicBezTo>
                    <a:pt x="3527" y="11355"/>
                    <a:pt x="3512" y="11359"/>
                    <a:pt x="3498" y="11366"/>
                  </a:cubicBezTo>
                  <a:cubicBezTo>
                    <a:pt x="3436" y="11383"/>
                    <a:pt x="3409" y="11464"/>
                    <a:pt x="3436" y="11517"/>
                  </a:cubicBezTo>
                  <a:cubicBezTo>
                    <a:pt x="3450" y="11560"/>
                    <a:pt x="3497" y="11585"/>
                    <a:pt x="3543" y="11585"/>
                  </a:cubicBezTo>
                  <a:cubicBezTo>
                    <a:pt x="3555" y="11585"/>
                    <a:pt x="3567" y="11583"/>
                    <a:pt x="3578" y="11580"/>
                  </a:cubicBezTo>
                  <a:cubicBezTo>
                    <a:pt x="3641" y="11553"/>
                    <a:pt x="3668" y="11482"/>
                    <a:pt x="3650" y="11428"/>
                  </a:cubicBezTo>
                  <a:cubicBezTo>
                    <a:pt x="3630" y="11382"/>
                    <a:pt x="3586" y="11355"/>
                    <a:pt x="3543" y="11355"/>
                  </a:cubicBezTo>
                  <a:close/>
                  <a:moveTo>
                    <a:pt x="11609" y="11213"/>
                  </a:moveTo>
                  <a:cubicBezTo>
                    <a:pt x="11590" y="11213"/>
                    <a:pt x="11571" y="11216"/>
                    <a:pt x="11554" y="11223"/>
                  </a:cubicBezTo>
                  <a:cubicBezTo>
                    <a:pt x="11465" y="11259"/>
                    <a:pt x="11411" y="11383"/>
                    <a:pt x="11438" y="11473"/>
                  </a:cubicBezTo>
                  <a:cubicBezTo>
                    <a:pt x="11466" y="11544"/>
                    <a:pt x="11559" y="11599"/>
                    <a:pt x="11635" y="11599"/>
                  </a:cubicBezTo>
                  <a:cubicBezTo>
                    <a:pt x="11654" y="11599"/>
                    <a:pt x="11672" y="11596"/>
                    <a:pt x="11688" y="11589"/>
                  </a:cubicBezTo>
                  <a:cubicBezTo>
                    <a:pt x="11777" y="11553"/>
                    <a:pt x="11839" y="11428"/>
                    <a:pt x="11804" y="11339"/>
                  </a:cubicBezTo>
                  <a:cubicBezTo>
                    <a:pt x="11775" y="11267"/>
                    <a:pt x="11688" y="11213"/>
                    <a:pt x="11609" y="11213"/>
                  </a:cubicBezTo>
                  <a:close/>
                  <a:moveTo>
                    <a:pt x="4711" y="11383"/>
                  </a:moveTo>
                  <a:cubicBezTo>
                    <a:pt x="4693" y="11419"/>
                    <a:pt x="4649" y="11428"/>
                    <a:pt x="4640" y="11473"/>
                  </a:cubicBezTo>
                  <a:cubicBezTo>
                    <a:pt x="4640" y="11508"/>
                    <a:pt x="4649" y="11535"/>
                    <a:pt x="4649" y="11571"/>
                  </a:cubicBezTo>
                  <a:cubicBezTo>
                    <a:pt x="4685" y="11580"/>
                    <a:pt x="4685" y="11624"/>
                    <a:pt x="4720" y="11633"/>
                  </a:cubicBezTo>
                  <a:cubicBezTo>
                    <a:pt x="4730" y="11638"/>
                    <a:pt x="4738" y="11640"/>
                    <a:pt x="4747" y="11640"/>
                  </a:cubicBezTo>
                  <a:cubicBezTo>
                    <a:pt x="4766" y="11640"/>
                    <a:pt x="4783" y="11631"/>
                    <a:pt x="4803" y="11631"/>
                  </a:cubicBezTo>
                  <a:cubicBezTo>
                    <a:pt x="4808" y="11631"/>
                    <a:pt x="4813" y="11632"/>
                    <a:pt x="4818" y="11633"/>
                  </a:cubicBezTo>
                  <a:cubicBezTo>
                    <a:pt x="4836" y="11607"/>
                    <a:pt x="4881" y="11598"/>
                    <a:pt x="4890" y="11553"/>
                  </a:cubicBezTo>
                  <a:cubicBezTo>
                    <a:pt x="4899" y="11526"/>
                    <a:pt x="4881" y="11491"/>
                    <a:pt x="4890" y="11455"/>
                  </a:cubicBezTo>
                  <a:cubicBezTo>
                    <a:pt x="4863" y="11446"/>
                    <a:pt x="4854" y="11392"/>
                    <a:pt x="4809" y="11392"/>
                  </a:cubicBezTo>
                  <a:cubicBezTo>
                    <a:pt x="4774" y="11383"/>
                    <a:pt x="4747" y="11383"/>
                    <a:pt x="4711" y="11383"/>
                  </a:cubicBezTo>
                  <a:close/>
                  <a:moveTo>
                    <a:pt x="6006" y="11395"/>
                  </a:moveTo>
                  <a:cubicBezTo>
                    <a:pt x="5987" y="11395"/>
                    <a:pt x="5966" y="11400"/>
                    <a:pt x="5942" y="11410"/>
                  </a:cubicBezTo>
                  <a:cubicBezTo>
                    <a:pt x="5853" y="11446"/>
                    <a:pt x="5826" y="11499"/>
                    <a:pt x="5862" y="11589"/>
                  </a:cubicBezTo>
                  <a:cubicBezTo>
                    <a:pt x="5887" y="11646"/>
                    <a:pt x="5926" y="11676"/>
                    <a:pt x="5975" y="11676"/>
                  </a:cubicBezTo>
                  <a:cubicBezTo>
                    <a:pt x="5995" y="11676"/>
                    <a:pt x="6017" y="11670"/>
                    <a:pt x="6041" y="11660"/>
                  </a:cubicBezTo>
                  <a:cubicBezTo>
                    <a:pt x="6121" y="11624"/>
                    <a:pt x="6148" y="11571"/>
                    <a:pt x="6112" y="11482"/>
                  </a:cubicBezTo>
                  <a:cubicBezTo>
                    <a:pt x="6087" y="11425"/>
                    <a:pt x="6052" y="11395"/>
                    <a:pt x="6006" y="11395"/>
                  </a:cubicBezTo>
                  <a:close/>
                  <a:moveTo>
                    <a:pt x="7207" y="11402"/>
                  </a:moveTo>
                  <a:cubicBezTo>
                    <a:pt x="7189" y="11402"/>
                    <a:pt x="7171" y="11404"/>
                    <a:pt x="7156" y="11410"/>
                  </a:cubicBezTo>
                  <a:cubicBezTo>
                    <a:pt x="7075" y="11446"/>
                    <a:pt x="7031" y="11526"/>
                    <a:pt x="7066" y="11615"/>
                  </a:cubicBezTo>
                  <a:cubicBezTo>
                    <a:pt x="7094" y="11678"/>
                    <a:pt x="7149" y="11713"/>
                    <a:pt x="7210" y="11713"/>
                  </a:cubicBezTo>
                  <a:cubicBezTo>
                    <a:pt x="7227" y="11713"/>
                    <a:pt x="7245" y="11711"/>
                    <a:pt x="7263" y="11705"/>
                  </a:cubicBezTo>
                  <a:cubicBezTo>
                    <a:pt x="7352" y="11678"/>
                    <a:pt x="7388" y="11580"/>
                    <a:pt x="7361" y="11508"/>
                  </a:cubicBezTo>
                  <a:cubicBezTo>
                    <a:pt x="7347" y="11439"/>
                    <a:pt x="7273" y="11402"/>
                    <a:pt x="7207" y="11402"/>
                  </a:cubicBezTo>
                  <a:close/>
                  <a:moveTo>
                    <a:pt x="8432" y="11424"/>
                  </a:moveTo>
                  <a:cubicBezTo>
                    <a:pt x="8414" y="11424"/>
                    <a:pt x="8396" y="11428"/>
                    <a:pt x="8378" y="11437"/>
                  </a:cubicBezTo>
                  <a:cubicBezTo>
                    <a:pt x="8333" y="11455"/>
                    <a:pt x="8306" y="11473"/>
                    <a:pt x="8289" y="11517"/>
                  </a:cubicBezTo>
                  <a:cubicBezTo>
                    <a:pt x="8271" y="11553"/>
                    <a:pt x="8262" y="11589"/>
                    <a:pt x="8289" y="11633"/>
                  </a:cubicBezTo>
                  <a:cubicBezTo>
                    <a:pt x="8306" y="11669"/>
                    <a:pt x="8315" y="11714"/>
                    <a:pt x="8369" y="11722"/>
                  </a:cubicBezTo>
                  <a:cubicBezTo>
                    <a:pt x="8397" y="11734"/>
                    <a:pt x="8417" y="11741"/>
                    <a:pt x="8440" y="11741"/>
                  </a:cubicBezTo>
                  <a:cubicBezTo>
                    <a:pt x="8453" y="11741"/>
                    <a:pt x="8468" y="11738"/>
                    <a:pt x="8485" y="11731"/>
                  </a:cubicBezTo>
                  <a:cubicBezTo>
                    <a:pt x="8530" y="11705"/>
                    <a:pt x="8565" y="11696"/>
                    <a:pt x="8583" y="11642"/>
                  </a:cubicBezTo>
                  <a:cubicBezTo>
                    <a:pt x="8592" y="11598"/>
                    <a:pt x="8610" y="11562"/>
                    <a:pt x="8574" y="11526"/>
                  </a:cubicBezTo>
                  <a:cubicBezTo>
                    <a:pt x="8565" y="11482"/>
                    <a:pt x="8538" y="11455"/>
                    <a:pt x="8494" y="11437"/>
                  </a:cubicBezTo>
                  <a:cubicBezTo>
                    <a:pt x="8472" y="11428"/>
                    <a:pt x="8451" y="11424"/>
                    <a:pt x="8432" y="11424"/>
                  </a:cubicBezTo>
                  <a:close/>
                  <a:moveTo>
                    <a:pt x="9672" y="11425"/>
                  </a:moveTo>
                  <a:cubicBezTo>
                    <a:pt x="9651" y="11425"/>
                    <a:pt x="9630" y="11429"/>
                    <a:pt x="9609" y="11437"/>
                  </a:cubicBezTo>
                  <a:cubicBezTo>
                    <a:pt x="9520" y="11473"/>
                    <a:pt x="9475" y="11580"/>
                    <a:pt x="9511" y="11660"/>
                  </a:cubicBezTo>
                  <a:cubicBezTo>
                    <a:pt x="9538" y="11728"/>
                    <a:pt x="9607" y="11770"/>
                    <a:pt x="9678" y="11770"/>
                  </a:cubicBezTo>
                  <a:cubicBezTo>
                    <a:pt x="9700" y="11770"/>
                    <a:pt x="9722" y="11767"/>
                    <a:pt x="9743" y="11758"/>
                  </a:cubicBezTo>
                  <a:cubicBezTo>
                    <a:pt x="9823" y="11722"/>
                    <a:pt x="9868" y="11615"/>
                    <a:pt x="9832" y="11535"/>
                  </a:cubicBezTo>
                  <a:cubicBezTo>
                    <a:pt x="9805" y="11467"/>
                    <a:pt x="9741" y="11425"/>
                    <a:pt x="9672" y="11425"/>
                  </a:cubicBezTo>
                  <a:close/>
                  <a:moveTo>
                    <a:pt x="10913" y="11436"/>
                  </a:moveTo>
                  <a:cubicBezTo>
                    <a:pt x="10889" y="11436"/>
                    <a:pt x="10861" y="11442"/>
                    <a:pt x="10831" y="11455"/>
                  </a:cubicBezTo>
                  <a:cubicBezTo>
                    <a:pt x="10724" y="11499"/>
                    <a:pt x="10688" y="11580"/>
                    <a:pt x="10733" y="11678"/>
                  </a:cubicBezTo>
                  <a:cubicBezTo>
                    <a:pt x="10765" y="11762"/>
                    <a:pt x="10811" y="11804"/>
                    <a:pt x="10875" y="11804"/>
                  </a:cubicBezTo>
                  <a:cubicBezTo>
                    <a:pt x="10899" y="11804"/>
                    <a:pt x="10926" y="11797"/>
                    <a:pt x="10956" y="11785"/>
                  </a:cubicBezTo>
                  <a:cubicBezTo>
                    <a:pt x="11072" y="11740"/>
                    <a:pt x="11099" y="11669"/>
                    <a:pt x="11054" y="11553"/>
                  </a:cubicBezTo>
                  <a:cubicBezTo>
                    <a:pt x="11022" y="11476"/>
                    <a:pt x="10976" y="11436"/>
                    <a:pt x="10913" y="11436"/>
                  </a:cubicBezTo>
                  <a:close/>
                  <a:moveTo>
                    <a:pt x="2840" y="11601"/>
                  </a:moveTo>
                  <a:cubicBezTo>
                    <a:pt x="2824" y="11601"/>
                    <a:pt x="2806" y="11606"/>
                    <a:pt x="2784" y="11615"/>
                  </a:cubicBezTo>
                  <a:cubicBezTo>
                    <a:pt x="2722" y="11642"/>
                    <a:pt x="2704" y="11678"/>
                    <a:pt x="2731" y="11740"/>
                  </a:cubicBezTo>
                  <a:cubicBezTo>
                    <a:pt x="2750" y="11784"/>
                    <a:pt x="2768" y="11806"/>
                    <a:pt x="2799" y="11806"/>
                  </a:cubicBezTo>
                  <a:cubicBezTo>
                    <a:pt x="2813" y="11806"/>
                    <a:pt x="2828" y="11802"/>
                    <a:pt x="2847" y="11794"/>
                  </a:cubicBezTo>
                  <a:cubicBezTo>
                    <a:pt x="2918" y="11767"/>
                    <a:pt x="2936" y="11731"/>
                    <a:pt x="2909" y="11660"/>
                  </a:cubicBezTo>
                  <a:cubicBezTo>
                    <a:pt x="2892" y="11619"/>
                    <a:pt x="2870" y="11601"/>
                    <a:pt x="2840" y="11601"/>
                  </a:cubicBezTo>
                  <a:close/>
                  <a:moveTo>
                    <a:pt x="4046" y="11605"/>
                  </a:moveTo>
                  <a:cubicBezTo>
                    <a:pt x="4030" y="11605"/>
                    <a:pt x="4014" y="11608"/>
                    <a:pt x="3998" y="11615"/>
                  </a:cubicBezTo>
                  <a:cubicBezTo>
                    <a:pt x="3935" y="11642"/>
                    <a:pt x="3908" y="11705"/>
                    <a:pt x="3935" y="11767"/>
                  </a:cubicBezTo>
                  <a:cubicBezTo>
                    <a:pt x="3954" y="11818"/>
                    <a:pt x="3987" y="11841"/>
                    <a:pt x="4029" y="11841"/>
                  </a:cubicBezTo>
                  <a:cubicBezTo>
                    <a:pt x="4047" y="11841"/>
                    <a:pt x="4066" y="11837"/>
                    <a:pt x="4087" y="11830"/>
                  </a:cubicBezTo>
                  <a:cubicBezTo>
                    <a:pt x="4149" y="11803"/>
                    <a:pt x="4176" y="11749"/>
                    <a:pt x="4149" y="11678"/>
                  </a:cubicBezTo>
                  <a:cubicBezTo>
                    <a:pt x="4130" y="11632"/>
                    <a:pt x="4090" y="11605"/>
                    <a:pt x="4046" y="11605"/>
                  </a:cubicBezTo>
                  <a:close/>
                  <a:moveTo>
                    <a:pt x="12130" y="11463"/>
                  </a:moveTo>
                  <a:cubicBezTo>
                    <a:pt x="11993" y="11463"/>
                    <a:pt x="11886" y="11602"/>
                    <a:pt x="11946" y="11740"/>
                  </a:cubicBezTo>
                  <a:cubicBezTo>
                    <a:pt x="11964" y="11785"/>
                    <a:pt x="12009" y="11812"/>
                    <a:pt x="12044" y="11838"/>
                  </a:cubicBezTo>
                  <a:cubicBezTo>
                    <a:pt x="12061" y="11849"/>
                    <a:pt x="12078" y="11854"/>
                    <a:pt x="12094" y="11854"/>
                  </a:cubicBezTo>
                  <a:cubicBezTo>
                    <a:pt x="12121" y="11854"/>
                    <a:pt x="12147" y="11840"/>
                    <a:pt x="12169" y="11812"/>
                  </a:cubicBezTo>
                  <a:cubicBezTo>
                    <a:pt x="12214" y="11767"/>
                    <a:pt x="12259" y="11722"/>
                    <a:pt x="12294" y="11669"/>
                  </a:cubicBezTo>
                  <a:cubicBezTo>
                    <a:pt x="12312" y="11660"/>
                    <a:pt x="12321" y="11642"/>
                    <a:pt x="12321" y="11624"/>
                  </a:cubicBezTo>
                  <a:cubicBezTo>
                    <a:pt x="12303" y="11544"/>
                    <a:pt x="12214" y="11473"/>
                    <a:pt x="12143" y="11464"/>
                  </a:cubicBezTo>
                  <a:cubicBezTo>
                    <a:pt x="12138" y="11464"/>
                    <a:pt x="12134" y="11463"/>
                    <a:pt x="12130" y="11463"/>
                  </a:cubicBezTo>
                  <a:close/>
                  <a:moveTo>
                    <a:pt x="5252" y="11617"/>
                  </a:moveTo>
                  <a:cubicBezTo>
                    <a:pt x="5238" y="11617"/>
                    <a:pt x="5224" y="11619"/>
                    <a:pt x="5211" y="11624"/>
                  </a:cubicBezTo>
                  <a:cubicBezTo>
                    <a:pt x="5140" y="11651"/>
                    <a:pt x="5113" y="11749"/>
                    <a:pt x="5140" y="11803"/>
                  </a:cubicBezTo>
                  <a:cubicBezTo>
                    <a:pt x="5161" y="11845"/>
                    <a:pt x="5216" y="11882"/>
                    <a:pt x="5269" y="11882"/>
                  </a:cubicBezTo>
                  <a:cubicBezTo>
                    <a:pt x="5283" y="11882"/>
                    <a:pt x="5296" y="11880"/>
                    <a:pt x="5309" y="11874"/>
                  </a:cubicBezTo>
                  <a:cubicBezTo>
                    <a:pt x="5371" y="11856"/>
                    <a:pt x="5407" y="11767"/>
                    <a:pt x="5389" y="11696"/>
                  </a:cubicBezTo>
                  <a:cubicBezTo>
                    <a:pt x="5375" y="11659"/>
                    <a:pt x="5313" y="11617"/>
                    <a:pt x="5252" y="11617"/>
                  </a:cubicBezTo>
                  <a:close/>
                  <a:moveTo>
                    <a:pt x="6499" y="11625"/>
                  </a:moveTo>
                  <a:cubicBezTo>
                    <a:pt x="6465" y="11625"/>
                    <a:pt x="6441" y="11653"/>
                    <a:pt x="6406" y="11660"/>
                  </a:cubicBezTo>
                  <a:cubicBezTo>
                    <a:pt x="6380" y="11660"/>
                    <a:pt x="6362" y="11678"/>
                    <a:pt x="6353" y="11705"/>
                  </a:cubicBezTo>
                  <a:cubicBezTo>
                    <a:pt x="6335" y="11749"/>
                    <a:pt x="6335" y="11785"/>
                    <a:pt x="6353" y="11812"/>
                  </a:cubicBezTo>
                  <a:cubicBezTo>
                    <a:pt x="6362" y="11830"/>
                    <a:pt x="6362" y="11838"/>
                    <a:pt x="6362" y="11838"/>
                  </a:cubicBezTo>
                  <a:cubicBezTo>
                    <a:pt x="6371" y="11874"/>
                    <a:pt x="6397" y="11892"/>
                    <a:pt x="6424" y="11910"/>
                  </a:cubicBezTo>
                  <a:cubicBezTo>
                    <a:pt x="6439" y="11914"/>
                    <a:pt x="6452" y="11916"/>
                    <a:pt x="6465" y="11916"/>
                  </a:cubicBezTo>
                  <a:cubicBezTo>
                    <a:pt x="6482" y="11916"/>
                    <a:pt x="6498" y="11911"/>
                    <a:pt x="6513" y="11901"/>
                  </a:cubicBezTo>
                  <a:cubicBezTo>
                    <a:pt x="6531" y="11901"/>
                    <a:pt x="6549" y="11892"/>
                    <a:pt x="6558" y="11883"/>
                  </a:cubicBezTo>
                  <a:cubicBezTo>
                    <a:pt x="6620" y="11874"/>
                    <a:pt x="6629" y="11821"/>
                    <a:pt x="6629" y="11785"/>
                  </a:cubicBezTo>
                  <a:cubicBezTo>
                    <a:pt x="6638" y="11749"/>
                    <a:pt x="6603" y="11705"/>
                    <a:pt x="6585" y="11669"/>
                  </a:cubicBezTo>
                  <a:cubicBezTo>
                    <a:pt x="6576" y="11651"/>
                    <a:pt x="6549" y="11651"/>
                    <a:pt x="6531" y="11633"/>
                  </a:cubicBezTo>
                  <a:cubicBezTo>
                    <a:pt x="6519" y="11627"/>
                    <a:pt x="6508" y="11625"/>
                    <a:pt x="6499" y="11625"/>
                  </a:cubicBezTo>
                  <a:close/>
                  <a:moveTo>
                    <a:pt x="7722" y="11655"/>
                  </a:moveTo>
                  <a:cubicBezTo>
                    <a:pt x="7701" y="11655"/>
                    <a:pt x="7678" y="11660"/>
                    <a:pt x="7655" y="11669"/>
                  </a:cubicBezTo>
                  <a:cubicBezTo>
                    <a:pt x="7575" y="11705"/>
                    <a:pt x="7530" y="11785"/>
                    <a:pt x="7566" y="11874"/>
                  </a:cubicBezTo>
                  <a:cubicBezTo>
                    <a:pt x="7594" y="11937"/>
                    <a:pt x="7649" y="11972"/>
                    <a:pt x="7709" y="11972"/>
                  </a:cubicBezTo>
                  <a:cubicBezTo>
                    <a:pt x="7727" y="11972"/>
                    <a:pt x="7745" y="11969"/>
                    <a:pt x="7762" y="11963"/>
                  </a:cubicBezTo>
                  <a:cubicBezTo>
                    <a:pt x="7852" y="11928"/>
                    <a:pt x="7887" y="11847"/>
                    <a:pt x="7860" y="11758"/>
                  </a:cubicBezTo>
                  <a:cubicBezTo>
                    <a:pt x="7834" y="11692"/>
                    <a:pt x="7783" y="11655"/>
                    <a:pt x="7722" y="11655"/>
                  </a:cubicBezTo>
                  <a:close/>
                  <a:moveTo>
                    <a:pt x="8918" y="11667"/>
                  </a:moveTo>
                  <a:cubicBezTo>
                    <a:pt x="8899" y="11667"/>
                    <a:pt x="8882" y="11670"/>
                    <a:pt x="8869" y="11678"/>
                  </a:cubicBezTo>
                  <a:cubicBezTo>
                    <a:pt x="8797" y="11705"/>
                    <a:pt x="8744" y="11838"/>
                    <a:pt x="8779" y="11910"/>
                  </a:cubicBezTo>
                  <a:cubicBezTo>
                    <a:pt x="8800" y="11964"/>
                    <a:pt x="8881" y="12003"/>
                    <a:pt x="8951" y="12003"/>
                  </a:cubicBezTo>
                  <a:cubicBezTo>
                    <a:pt x="8973" y="12003"/>
                    <a:pt x="8994" y="11999"/>
                    <a:pt x="9011" y="11990"/>
                  </a:cubicBezTo>
                  <a:cubicBezTo>
                    <a:pt x="9074" y="11963"/>
                    <a:pt x="9127" y="11838"/>
                    <a:pt x="9092" y="11767"/>
                  </a:cubicBezTo>
                  <a:cubicBezTo>
                    <a:pt x="9071" y="11711"/>
                    <a:pt x="8984" y="11667"/>
                    <a:pt x="8918" y="11667"/>
                  </a:cubicBezTo>
                  <a:close/>
                  <a:moveTo>
                    <a:pt x="2068" y="11829"/>
                  </a:moveTo>
                  <a:cubicBezTo>
                    <a:pt x="2057" y="11829"/>
                    <a:pt x="2046" y="11832"/>
                    <a:pt x="2035" y="11838"/>
                  </a:cubicBezTo>
                  <a:cubicBezTo>
                    <a:pt x="2008" y="11847"/>
                    <a:pt x="1990" y="11865"/>
                    <a:pt x="1990" y="11901"/>
                  </a:cubicBezTo>
                  <a:cubicBezTo>
                    <a:pt x="1981" y="11928"/>
                    <a:pt x="1990" y="11937"/>
                    <a:pt x="2017" y="11954"/>
                  </a:cubicBezTo>
                  <a:cubicBezTo>
                    <a:pt x="2035" y="11963"/>
                    <a:pt x="2044" y="11981"/>
                    <a:pt x="2053" y="11999"/>
                  </a:cubicBezTo>
                  <a:cubicBezTo>
                    <a:pt x="2065" y="12011"/>
                    <a:pt x="2081" y="12016"/>
                    <a:pt x="2096" y="12016"/>
                  </a:cubicBezTo>
                  <a:cubicBezTo>
                    <a:pt x="2114" y="12016"/>
                    <a:pt x="2132" y="12009"/>
                    <a:pt x="2142" y="11999"/>
                  </a:cubicBezTo>
                  <a:cubicBezTo>
                    <a:pt x="2151" y="11981"/>
                    <a:pt x="2151" y="11963"/>
                    <a:pt x="2160" y="11954"/>
                  </a:cubicBezTo>
                  <a:cubicBezTo>
                    <a:pt x="2178" y="11919"/>
                    <a:pt x="2169" y="11883"/>
                    <a:pt x="2151" y="11865"/>
                  </a:cubicBezTo>
                  <a:cubicBezTo>
                    <a:pt x="2124" y="11852"/>
                    <a:pt x="2098" y="11829"/>
                    <a:pt x="2068" y="11829"/>
                  </a:cubicBezTo>
                  <a:close/>
                  <a:moveTo>
                    <a:pt x="10159" y="11683"/>
                  </a:moveTo>
                  <a:cubicBezTo>
                    <a:pt x="10139" y="11683"/>
                    <a:pt x="10118" y="11687"/>
                    <a:pt x="10100" y="11696"/>
                  </a:cubicBezTo>
                  <a:cubicBezTo>
                    <a:pt x="10010" y="11731"/>
                    <a:pt x="9957" y="11838"/>
                    <a:pt x="9993" y="11919"/>
                  </a:cubicBezTo>
                  <a:cubicBezTo>
                    <a:pt x="10020" y="11987"/>
                    <a:pt x="10089" y="12029"/>
                    <a:pt x="10160" y="12029"/>
                  </a:cubicBezTo>
                  <a:cubicBezTo>
                    <a:pt x="10182" y="12029"/>
                    <a:pt x="10204" y="12025"/>
                    <a:pt x="10225" y="12017"/>
                  </a:cubicBezTo>
                  <a:cubicBezTo>
                    <a:pt x="10305" y="11981"/>
                    <a:pt x="10349" y="11874"/>
                    <a:pt x="10314" y="11794"/>
                  </a:cubicBezTo>
                  <a:cubicBezTo>
                    <a:pt x="10293" y="11726"/>
                    <a:pt x="10226" y="11683"/>
                    <a:pt x="10159" y="11683"/>
                  </a:cubicBezTo>
                  <a:close/>
                  <a:moveTo>
                    <a:pt x="11367" y="11692"/>
                  </a:moveTo>
                  <a:cubicBezTo>
                    <a:pt x="11345" y="11692"/>
                    <a:pt x="11323" y="11696"/>
                    <a:pt x="11304" y="11705"/>
                  </a:cubicBezTo>
                  <a:cubicBezTo>
                    <a:pt x="11215" y="11740"/>
                    <a:pt x="11161" y="11883"/>
                    <a:pt x="11206" y="11963"/>
                  </a:cubicBezTo>
                  <a:cubicBezTo>
                    <a:pt x="11234" y="12026"/>
                    <a:pt x="11322" y="12073"/>
                    <a:pt x="11398" y="12073"/>
                  </a:cubicBezTo>
                  <a:cubicBezTo>
                    <a:pt x="11418" y="12073"/>
                    <a:pt x="11438" y="12069"/>
                    <a:pt x="11456" y="12061"/>
                  </a:cubicBezTo>
                  <a:cubicBezTo>
                    <a:pt x="11545" y="12017"/>
                    <a:pt x="11598" y="11883"/>
                    <a:pt x="11554" y="11803"/>
                  </a:cubicBezTo>
                  <a:cubicBezTo>
                    <a:pt x="11526" y="11734"/>
                    <a:pt x="11442" y="11692"/>
                    <a:pt x="11367" y="11692"/>
                  </a:cubicBezTo>
                  <a:close/>
                  <a:moveTo>
                    <a:pt x="3268" y="11855"/>
                  </a:moveTo>
                  <a:cubicBezTo>
                    <a:pt x="3264" y="11855"/>
                    <a:pt x="3260" y="11856"/>
                    <a:pt x="3257" y="11856"/>
                  </a:cubicBezTo>
                  <a:cubicBezTo>
                    <a:pt x="3221" y="11874"/>
                    <a:pt x="3177" y="11972"/>
                    <a:pt x="3195" y="12008"/>
                  </a:cubicBezTo>
                  <a:cubicBezTo>
                    <a:pt x="3211" y="12041"/>
                    <a:pt x="3287" y="12080"/>
                    <a:pt x="3327" y="12080"/>
                  </a:cubicBezTo>
                  <a:cubicBezTo>
                    <a:pt x="3331" y="12080"/>
                    <a:pt x="3334" y="12080"/>
                    <a:pt x="3337" y="12079"/>
                  </a:cubicBezTo>
                  <a:cubicBezTo>
                    <a:pt x="3373" y="12061"/>
                    <a:pt x="3427" y="11963"/>
                    <a:pt x="3409" y="11928"/>
                  </a:cubicBezTo>
                  <a:cubicBezTo>
                    <a:pt x="3401" y="11895"/>
                    <a:pt x="3311" y="11855"/>
                    <a:pt x="3268" y="11855"/>
                  </a:cubicBezTo>
                  <a:close/>
                  <a:moveTo>
                    <a:pt x="4540" y="11865"/>
                  </a:moveTo>
                  <a:cubicBezTo>
                    <a:pt x="4520" y="11865"/>
                    <a:pt x="4497" y="11871"/>
                    <a:pt x="4470" y="11883"/>
                  </a:cubicBezTo>
                  <a:cubicBezTo>
                    <a:pt x="4399" y="11919"/>
                    <a:pt x="4381" y="11954"/>
                    <a:pt x="4417" y="12035"/>
                  </a:cubicBezTo>
                  <a:cubicBezTo>
                    <a:pt x="4442" y="12085"/>
                    <a:pt x="4467" y="12109"/>
                    <a:pt x="4509" y="12109"/>
                  </a:cubicBezTo>
                  <a:cubicBezTo>
                    <a:pt x="4526" y="12109"/>
                    <a:pt x="4545" y="12105"/>
                    <a:pt x="4569" y="12097"/>
                  </a:cubicBezTo>
                  <a:cubicBezTo>
                    <a:pt x="4631" y="12070"/>
                    <a:pt x="4667" y="12008"/>
                    <a:pt x="4631" y="11937"/>
                  </a:cubicBezTo>
                  <a:cubicBezTo>
                    <a:pt x="4607" y="11889"/>
                    <a:pt x="4579" y="11865"/>
                    <a:pt x="4540" y="11865"/>
                  </a:cubicBezTo>
                  <a:close/>
                  <a:moveTo>
                    <a:pt x="5733" y="11874"/>
                  </a:moveTo>
                  <a:cubicBezTo>
                    <a:pt x="5720" y="11874"/>
                    <a:pt x="5706" y="11879"/>
                    <a:pt x="5693" y="11892"/>
                  </a:cubicBezTo>
                  <a:cubicBezTo>
                    <a:pt x="5639" y="11892"/>
                    <a:pt x="5639" y="11937"/>
                    <a:pt x="5621" y="11963"/>
                  </a:cubicBezTo>
                  <a:cubicBezTo>
                    <a:pt x="5603" y="11999"/>
                    <a:pt x="5603" y="12026"/>
                    <a:pt x="5621" y="12061"/>
                  </a:cubicBezTo>
                  <a:cubicBezTo>
                    <a:pt x="5630" y="12106"/>
                    <a:pt x="5666" y="12115"/>
                    <a:pt x="5693" y="12133"/>
                  </a:cubicBezTo>
                  <a:cubicBezTo>
                    <a:pt x="5717" y="12139"/>
                    <a:pt x="5738" y="12149"/>
                    <a:pt x="5760" y="12149"/>
                  </a:cubicBezTo>
                  <a:cubicBezTo>
                    <a:pt x="5769" y="12149"/>
                    <a:pt x="5780" y="12147"/>
                    <a:pt x="5791" y="12142"/>
                  </a:cubicBezTo>
                  <a:cubicBezTo>
                    <a:pt x="5853" y="12106"/>
                    <a:pt x="5898" y="12026"/>
                    <a:pt x="5871" y="11963"/>
                  </a:cubicBezTo>
                  <a:cubicBezTo>
                    <a:pt x="5862" y="11919"/>
                    <a:pt x="5835" y="11901"/>
                    <a:pt x="5800" y="11892"/>
                  </a:cubicBezTo>
                  <a:cubicBezTo>
                    <a:pt x="5777" y="11886"/>
                    <a:pt x="5755" y="11874"/>
                    <a:pt x="5733" y="11874"/>
                  </a:cubicBezTo>
                  <a:close/>
                  <a:moveTo>
                    <a:pt x="6953" y="11885"/>
                  </a:moveTo>
                  <a:cubicBezTo>
                    <a:pt x="6939" y="11885"/>
                    <a:pt x="6926" y="11887"/>
                    <a:pt x="6915" y="11892"/>
                  </a:cubicBezTo>
                  <a:cubicBezTo>
                    <a:pt x="6852" y="11910"/>
                    <a:pt x="6799" y="12026"/>
                    <a:pt x="6826" y="12088"/>
                  </a:cubicBezTo>
                  <a:cubicBezTo>
                    <a:pt x="6840" y="12139"/>
                    <a:pt x="6927" y="12185"/>
                    <a:pt x="6987" y="12185"/>
                  </a:cubicBezTo>
                  <a:cubicBezTo>
                    <a:pt x="7000" y="12185"/>
                    <a:pt x="7012" y="12182"/>
                    <a:pt x="7022" y="12177"/>
                  </a:cubicBezTo>
                  <a:cubicBezTo>
                    <a:pt x="7084" y="12151"/>
                    <a:pt x="7129" y="12044"/>
                    <a:pt x="7111" y="11981"/>
                  </a:cubicBezTo>
                  <a:cubicBezTo>
                    <a:pt x="7096" y="11930"/>
                    <a:pt x="7016" y="11885"/>
                    <a:pt x="6953" y="11885"/>
                  </a:cubicBezTo>
                  <a:close/>
                  <a:moveTo>
                    <a:pt x="8189" y="11900"/>
                  </a:moveTo>
                  <a:cubicBezTo>
                    <a:pt x="8169" y="11900"/>
                    <a:pt x="8148" y="11903"/>
                    <a:pt x="8128" y="11910"/>
                  </a:cubicBezTo>
                  <a:cubicBezTo>
                    <a:pt x="8048" y="11946"/>
                    <a:pt x="8012" y="12035"/>
                    <a:pt x="8048" y="12115"/>
                  </a:cubicBezTo>
                  <a:cubicBezTo>
                    <a:pt x="8073" y="12178"/>
                    <a:pt x="8121" y="12215"/>
                    <a:pt x="8178" y="12215"/>
                  </a:cubicBezTo>
                  <a:cubicBezTo>
                    <a:pt x="8202" y="12215"/>
                    <a:pt x="8227" y="12208"/>
                    <a:pt x="8253" y="12195"/>
                  </a:cubicBezTo>
                  <a:cubicBezTo>
                    <a:pt x="8333" y="12160"/>
                    <a:pt x="8369" y="12079"/>
                    <a:pt x="8333" y="11990"/>
                  </a:cubicBezTo>
                  <a:cubicBezTo>
                    <a:pt x="8306" y="11930"/>
                    <a:pt x="8250" y="11900"/>
                    <a:pt x="8189" y="11900"/>
                  </a:cubicBezTo>
                  <a:close/>
                  <a:moveTo>
                    <a:pt x="11835" y="11956"/>
                  </a:moveTo>
                  <a:cubicBezTo>
                    <a:pt x="11815" y="11956"/>
                    <a:pt x="11798" y="11958"/>
                    <a:pt x="11786" y="11963"/>
                  </a:cubicBezTo>
                  <a:cubicBezTo>
                    <a:pt x="11696" y="12026"/>
                    <a:pt x="11652" y="12106"/>
                    <a:pt x="11688" y="12222"/>
                  </a:cubicBezTo>
                  <a:cubicBezTo>
                    <a:pt x="11693" y="12239"/>
                    <a:pt x="11699" y="12245"/>
                    <a:pt x="11707" y="12245"/>
                  </a:cubicBezTo>
                  <a:cubicBezTo>
                    <a:pt x="11711" y="12245"/>
                    <a:pt x="11717" y="12243"/>
                    <a:pt x="11723" y="12240"/>
                  </a:cubicBezTo>
                  <a:cubicBezTo>
                    <a:pt x="11741" y="12231"/>
                    <a:pt x="11750" y="12222"/>
                    <a:pt x="11768" y="12213"/>
                  </a:cubicBezTo>
                  <a:cubicBezTo>
                    <a:pt x="11821" y="12177"/>
                    <a:pt x="11866" y="12115"/>
                    <a:pt x="11928" y="12070"/>
                  </a:cubicBezTo>
                  <a:cubicBezTo>
                    <a:pt x="11946" y="12061"/>
                    <a:pt x="11964" y="12035"/>
                    <a:pt x="11982" y="12008"/>
                  </a:cubicBezTo>
                  <a:cubicBezTo>
                    <a:pt x="11982" y="12008"/>
                    <a:pt x="11982" y="11999"/>
                    <a:pt x="11982" y="11990"/>
                  </a:cubicBezTo>
                  <a:cubicBezTo>
                    <a:pt x="11950" y="11971"/>
                    <a:pt x="11885" y="11956"/>
                    <a:pt x="11835" y="11956"/>
                  </a:cubicBezTo>
                  <a:close/>
                  <a:moveTo>
                    <a:pt x="9410" y="11907"/>
                  </a:moveTo>
                  <a:cubicBezTo>
                    <a:pt x="9390" y="11907"/>
                    <a:pt x="9370" y="11911"/>
                    <a:pt x="9350" y="11919"/>
                  </a:cubicBezTo>
                  <a:cubicBezTo>
                    <a:pt x="9261" y="11946"/>
                    <a:pt x="9216" y="12053"/>
                    <a:pt x="9252" y="12151"/>
                  </a:cubicBezTo>
                  <a:cubicBezTo>
                    <a:pt x="9279" y="12177"/>
                    <a:pt x="9297" y="12222"/>
                    <a:pt x="9341" y="12240"/>
                  </a:cubicBezTo>
                  <a:cubicBezTo>
                    <a:pt x="9364" y="12249"/>
                    <a:pt x="9386" y="12253"/>
                    <a:pt x="9408" y="12253"/>
                  </a:cubicBezTo>
                  <a:cubicBezTo>
                    <a:pt x="9431" y="12253"/>
                    <a:pt x="9453" y="12249"/>
                    <a:pt x="9475" y="12240"/>
                  </a:cubicBezTo>
                  <a:cubicBezTo>
                    <a:pt x="9511" y="12222"/>
                    <a:pt x="9547" y="12195"/>
                    <a:pt x="9564" y="12151"/>
                  </a:cubicBezTo>
                  <a:cubicBezTo>
                    <a:pt x="9591" y="12106"/>
                    <a:pt x="9582" y="12061"/>
                    <a:pt x="9573" y="12017"/>
                  </a:cubicBezTo>
                  <a:cubicBezTo>
                    <a:pt x="9552" y="11954"/>
                    <a:pt x="9482" y="11907"/>
                    <a:pt x="9410" y="11907"/>
                  </a:cubicBezTo>
                  <a:close/>
                  <a:moveTo>
                    <a:pt x="2555" y="12092"/>
                  </a:moveTo>
                  <a:cubicBezTo>
                    <a:pt x="2545" y="12092"/>
                    <a:pt x="2535" y="12093"/>
                    <a:pt x="2526" y="12097"/>
                  </a:cubicBezTo>
                  <a:cubicBezTo>
                    <a:pt x="2481" y="12106"/>
                    <a:pt x="2436" y="12169"/>
                    <a:pt x="2463" y="12222"/>
                  </a:cubicBezTo>
                  <a:cubicBezTo>
                    <a:pt x="2483" y="12262"/>
                    <a:pt x="2518" y="12282"/>
                    <a:pt x="2557" y="12282"/>
                  </a:cubicBezTo>
                  <a:cubicBezTo>
                    <a:pt x="2570" y="12282"/>
                    <a:pt x="2584" y="12280"/>
                    <a:pt x="2597" y="12276"/>
                  </a:cubicBezTo>
                  <a:cubicBezTo>
                    <a:pt x="2642" y="12258"/>
                    <a:pt x="2668" y="12204"/>
                    <a:pt x="2651" y="12151"/>
                  </a:cubicBezTo>
                  <a:cubicBezTo>
                    <a:pt x="2629" y="12116"/>
                    <a:pt x="2592" y="12092"/>
                    <a:pt x="2555" y="12092"/>
                  </a:cubicBezTo>
                  <a:close/>
                  <a:moveTo>
                    <a:pt x="10659" y="11936"/>
                  </a:moveTo>
                  <a:cubicBezTo>
                    <a:pt x="10633" y="11936"/>
                    <a:pt x="10605" y="11942"/>
                    <a:pt x="10572" y="11954"/>
                  </a:cubicBezTo>
                  <a:cubicBezTo>
                    <a:pt x="10465" y="12008"/>
                    <a:pt x="10430" y="12079"/>
                    <a:pt x="10483" y="12186"/>
                  </a:cubicBezTo>
                  <a:cubicBezTo>
                    <a:pt x="10515" y="12263"/>
                    <a:pt x="10561" y="12303"/>
                    <a:pt x="10624" y="12303"/>
                  </a:cubicBezTo>
                  <a:cubicBezTo>
                    <a:pt x="10649" y="12303"/>
                    <a:pt x="10676" y="12297"/>
                    <a:pt x="10706" y="12285"/>
                  </a:cubicBezTo>
                  <a:cubicBezTo>
                    <a:pt x="10813" y="12240"/>
                    <a:pt x="10849" y="12169"/>
                    <a:pt x="10804" y="12061"/>
                  </a:cubicBezTo>
                  <a:cubicBezTo>
                    <a:pt x="10772" y="11978"/>
                    <a:pt x="10726" y="11936"/>
                    <a:pt x="10659" y="11936"/>
                  </a:cubicBezTo>
                  <a:close/>
                  <a:moveTo>
                    <a:pt x="3780" y="12096"/>
                  </a:moveTo>
                  <a:cubicBezTo>
                    <a:pt x="3763" y="12096"/>
                    <a:pt x="3746" y="12099"/>
                    <a:pt x="3730" y="12106"/>
                  </a:cubicBezTo>
                  <a:cubicBezTo>
                    <a:pt x="3676" y="12124"/>
                    <a:pt x="3650" y="12195"/>
                    <a:pt x="3668" y="12258"/>
                  </a:cubicBezTo>
                  <a:cubicBezTo>
                    <a:pt x="3689" y="12300"/>
                    <a:pt x="3738" y="12326"/>
                    <a:pt x="3784" y="12326"/>
                  </a:cubicBezTo>
                  <a:cubicBezTo>
                    <a:pt x="3796" y="12326"/>
                    <a:pt x="3808" y="12324"/>
                    <a:pt x="3819" y="12320"/>
                  </a:cubicBezTo>
                  <a:cubicBezTo>
                    <a:pt x="3882" y="12293"/>
                    <a:pt x="3908" y="12222"/>
                    <a:pt x="3882" y="12169"/>
                  </a:cubicBezTo>
                  <a:cubicBezTo>
                    <a:pt x="3868" y="12122"/>
                    <a:pt x="3826" y="12096"/>
                    <a:pt x="3780" y="12096"/>
                  </a:cubicBezTo>
                  <a:close/>
                  <a:moveTo>
                    <a:pt x="5017" y="12100"/>
                  </a:moveTo>
                  <a:cubicBezTo>
                    <a:pt x="4996" y="12100"/>
                    <a:pt x="4973" y="12106"/>
                    <a:pt x="4952" y="12106"/>
                  </a:cubicBezTo>
                  <a:cubicBezTo>
                    <a:pt x="4934" y="12106"/>
                    <a:pt x="4908" y="12151"/>
                    <a:pt x="4881" y="12177"/>
                  </a:cubicBezTo>
                  <a:cubicBezTo>
                    <a:pt x="4854" y="12204"/>
                    <a:pt x="4890" y="12249"/>
                    <a:pt x="4872" y="12285"/>
                  </a:cubicBezTo>
                  <a:cubicBezTo>
                    <a:pt x="4899" y="12302"/>
                    <a:pt x="4916" y="12329"/>
                    <a:pt x="4943" y="12347"/>
                  </a:cubicBezTo>
                  <a:cubicBezTo>
                    <a:pt x="4959" y="12358"/>
                    <a:pt x="4974" y="12362"/>
                    <a:pt x="4989" y="12362"/>
                  </a:cubicBezTo>
                  <a:cubicBezTo>
                    <a:pt x="5010" y="12362"/>
                    <a:pt x="5030" y="12356"/>
                    <a:pt x="5050" y="12356"/>
                  </a:cubicBezTo>
                  <a:cubicBezTo>
                    <a:pt x="5068" y="12356"/>
                    <a:pt x="5095" y="12320"/>
                    <a:pt x="5113" y="12293"/>
                  </a:cubicBezTo>
                  <a:cubicBezTo>
                    <a:pt x="5148" y="12267"/>
                    <a:pt x="5122" y="12222"/>
                    <a:pt x="5122" y="12186"/>
                  </a:cubicBezTo>
                  <a:cubicBezTo>
                    <a:pt x="5122" y="12169"/>
                    <a:pt x="5086" y="12142"/>
                    <a:pt x="5059" y="12115"/>
                  </a:cubicBezTo>
                  <a:cubicBezTo>
                    <a:pt x="5048" y="12104"/>
                    <a:pt x="5033" y="12100"/>
                    <a:pt x="5017" y="12100"/>
                  </a:cubicBezTo>
                  <a:close/>
                  <a:moveTo>
                    <a:pt x="6244" y="12135"/>
                  </a:moveTo>
                  <a:cubicBezTo>
                    <a:pt x="6223" y="12135"/>
                    <a:pt x="6200" y="12140"/>
                    <a:pt x="6174" y="12151"/>
                  </a:cubicBezTo>
                  <a:cubicBezTo>
                    <a:pt x="6094" y="12186"/>
                    <a:pt x="6067" y="12240"/>
                    <a:pt x="6103" y="12329"/>
                  </a:cubicBezTo>
                  <a:cubicBezTo>
                    <a:pt x="6128" y="12386"/>
                    <a:pt x="6167" y="12416"/>
                    <a:pt x="6216" y="12416"/>
                  </a:cubicBezTo>
                  <a:cubicBezTo>
                    <a:pt x="6236" y="12416"/>
                    <a:pt x="6258" y="12411"/>
                    <a:pt x="6281" y="12400"/>
                  </a:cubicBezTo>
                  <a:cubicBezTo>
                    <a:pt x="6362" y="12365"/>
                    <a:pt x="6388" y="12302"/>
                    <a:pt x="6353" y="12222"/>
                  </a:cubicBezTo>
                  <a:cubicBezTo>
                    <a:pt x="6328" y="12165"/>
                    <a:pt x="6293" y="12135"/>
                    <a:pt x="6244" y="12135"/>
                  </a:cubicBezTo>
                  <a:close/>
                  <a:moveTo>
                    <a:pt x="7458" y="12148"/>
                  </a:moveTo>
                  <a:cubicBezTo>
                    <a:pt x="7437" y="12148"/>
                    <a:pt x="7414" y="12151"/>
                    <a:pt x="7397" y="12151"/>
                  </a:cubicBezTo>
                  <a:cubicBezTo>
                    <a:pt x="7352" y="12160"/>
                    <a:pt x="7334" y="12204"/>
                    <a:pt x="7307" y="12240"/>
                  </a:cubicBezTo>
                  <a:cubicBezTo>
                    <a:pt x="7289" y="12267"/>
                    <a:pt x="7307" y="12311"/>
                    <a:pt x="7298" y="12356"/>
                  </a:cubicBezTo>
                  <a:cubicBezTo>
                    <a:pt x="7325" y="12383"/>
                    <a:pt x="7352" y="12418"/>
                    <a:pt x="7388" y="12436"/>
                  </a:cubicBezTo>
                  <a:cubicBezTo>
                    <a:pt x="7408" y="12441"/>
                    <a:pt x="7432" y="12446"/>
                    <a:pt x="7455" y="12446"/>
                  </a:cubicBezTo>
                  <a:cubicBezTo>
                    <a:pt x="7472" y="12446"/>
                    <a:pt x="7489" y="12444"/>
                    <a:pt x="7504" y="12436"/>
                  </a:cubicBezTo>
                  <a:cubicBezTo>
                    <a:pt x="7548" y="12427"/>
                    <a:pt x="7566" y="12392"/>
                    <a:pt x="7593" y="12356"/>
                  </a:cubicBezTo>
                  <a:cubicBezTo>
                    <a:pt x="7611" y="12329"/>
                    <a:pt x="7602" y="12285"/>
                    <a:pt x="7593" y="12249"/>
                  </a:cubicBezTo>
                  <a:cubicBezTo>
                    <a:pt x="7593" y="12204"/>
                    <a:pt x="7548" y="12177"/>
                    <a:pt x="7513" y="12160"/>
                  </a:cubicBezTo>
                  <a:cubicBezTo>
                    <a:pt x="7499" y="12151"/>
                    <a:pt x="7479" y="12148"/>
                    <a:pt x="7458" y="12148"/>
                  </a:cubicBezTo>
                  <a:close/>
                  <a:moveTo>
                    <a:pt x="8666" y="12159"/>
                  </a:moveTo>
                  <a:cubicBezTo>
                    <a:pt x="8651" y="12159"/>
                    <a:pt x="8636" y="12162"/>
                    <a:pt x="8619" y="12169"/>
                  </a:cubicBezTo>
                  <a:cubicBezTo>
                    <a:pt x="8583" y="12195"/>
                    <a:pt x="8538" y="12204"/>
                    <a:pt x="8530" y="12258"/>
                  </a:cubicBezTo>
                  <a:cubicBezTo>
                    <a:pt x="8512" y="12302"/>
                    <a:pt x="8494" y="12338"/>
                    <a:pt x="8530" y="12374"/>
                  </a:cubicBezTo>
                  <a:cubicBezTo>
                    <a:pt x="8530" y="12427"/>
                    <a:pt x="8565" y="12445"/>
                    <a:pt x="8610" y="12463"/>
                  </a:cubicBezTo>
                  <a:cubicBezTo>
                    <a:pt x="8630" y="12475"/>
                    <a:pt x="8648" y="12480"/>
                    <a:pt x="8666" y="12480"/>
                  </a:cubicBezTo>
                  <a:cubicBezTo>
                    <a:pt x="8687" y="12480"/>
                    <a:pt x="8706" y="12473"/>
                    <a:pt x="8726" y="12463"/>
                  </a:cubicBezTo>
                  <a:cubicBezTo>
                    <a:pt x="8770" y="12445"/>
                    <a:pt x="8797" y="12427"/>
                    <a:pt x="8815" y="12383"/>
                  </a:cubicBezTo>
                  <a:cubicBezTo>
                    <a:pt x="8833" y="12347"/>
                    <a:pt x="8842" y="12311"/>
                    <a:pt x="8824" y="12267"/>
                  </a:cubicBezTo>
                  <a:cubicBezTo>
                    <a:pt x="8797" y="12231"/>
                    <a:pt x="8788" y="12186"/>
                    <a:pt x="8735" y="12177"/>
                  </a:cubicBezTo>
                  <a:cubicBezTo>
                    <a:pt x="8713" y="12166"/>
                    <a:pt x="8691" y="12159"/>
                    <a:pt x="8666" y="12159"/>
                  </a:cubicBezTo>
                  <a:close/>
                  <a:moveTo>
                    <a:pt x="9892" y="12165"/>
                  </a:moveTo>
                  <a:cubicBezTo>
                    <a:pt x="9871" y="12165"/>
                    <a:pt x="9851" y="12169"/>
                    <a:pt x="9832" y="12177"/>
                  </a:cubicBezTo>
                  <a:cubicBezTo>
                    <a:pt x="9743" y="12213"/>
                    <a:pt x="9698" y="12320"/>
                    <a:pt x="9734" y="12409"/>
                  </a:cubicBezTo>
                  <a:cubicBezTo>
                    <a:pt x="9762" y="12474"/>
                    <a:pt x="9837" y="12515"/>
                    <a:pt x="9907" y="12515"/>
                  </a:cubicBezTo>
                  <a:cubicBezTo>
                    <a:pt x="9924" y="12515"/>
                    <a:pt x="9941" y="12513"/>
                    <a:pt x="9957" y="12508"/>
                  </a:cubicBezTo>
                  <a:cubicBezTo>
                    <a:pt x="10046" y="12472"/>
                    <a:pt x="10091" y="12365"/>
                    <a:pt x="10055" y="12276"/>
                  </a:cubicBezTo>
                  <a:cubicBezTo>
                    <a:pt x="10028" y="12207"/>
                    <a:pt x="9959" y="12165"/>
                    <a:pt x="9892" y="12165"/>
                  </a:cubicBezTo>
                  <a:close/>
                  <a:moveTo>
                    <a:pt x="11141" y="12184"/>
                  </a:moveTo>
                  <a:cubicBezTo>
                    <a:pt x="11115" y="12184"/>
                    <a:pt x="11086" y="12191"/>
                    <a:pt x="11054" y="12204"/>
                  </a:cubicBezTo>
                  <a:cubicBezTo>
                    <a:pt x="10938" y="12249"/>
                    <a:pt x="10911" y="12320"/>
                    <a:pt x="10956" y="12427"/>
                  </a:cubicBezTo>
                  <a:cubicBezTo>
                    <a:pt x="10988" y="12504"/>
                    <a:pt x="11034" y="12544"/>
                    <a:pt x="11097" y="12544"/>
                  </a:cubicBezTo>
                  <a:cubicBezTo>
                    <a:pt x="11121" y="12544"/>
                    <a:pt x="11149" y="12538"/>
                    <a:pt x="11179" y="12525"/>
                  </a:cubicBezTo>
                  <a:cubicBezTo>
                    <a:pt x="11286" y="12481"/>
                    <a:pt x="11322" y="12409"/>
                    <a:pt x="11277" y="12302"/>
                  </a:cubicBezTo>
                  <a:cubicBezTo>
                    <a:pt x="11246" y="12221"/>
                    <a:pt x="11202" y="12184"/>
                    <a:pt x="11141" y="12184"/>
                  </a:cubicBezTo>
                  <a:close/>
                  <a:moveTo>
                    <a:pt x="3054" y="12344"/>
                  </a:moveTo>
                  <a:cubicBezTo>
                    <a:pt x="3038" y="12344"/>
                    <a:pt x="3020" y="12348"/>
                    <a:pt x="2998" y="12356"/>
                  </a:cubicBezTo>
                  <a:cubicBezTo>
                    <a:pt x="2936" y="12383"/>
                    <a:pt x="2927" y="12418"/>
                    <a:pt x="2945" y="12481"/>
                  </a:cubicBezTo>
                  <a:cubicBezTo>
                    <a:pt x="2964" y="12532"/>
                    <a:pt x="2988" y="12551"/>
                    <a:pt x="3023" y="12551"/>
                  </a:cubicBezTo>
                  <a:cubicBezTo>
                    <a:pt x="3037" y="12551"/>
                    <a:pt x="3052" y="12548"/>
                    <a:pt x="3070" y="12543"/>
                  </a:cubicBezTo>
                  <a:cubicBezTo>
                    <a:pt x="3141" y="12516"/>
                    <a:pt x="3159" y="12481"/>
                    <a:pt x="3132" y="12409"/>
                  </a:cubicBezTo>
                  <a:cubicBezTo>
                    <a:pt x="3114" y="12366"/>
                    <a:pt x="3090" y="12344"/>
                    <a:pt x="3054" y="12344"/>
                  </a:cubicBezTo>
                  <a:close/>
                  <a:moveTo>
                    <a:pt x="4269" y="12354"/>
                  </a:moveTo>
                  <a:cubicBezTo>
                    <a:pt x="4253" y="12354"/>
                    <a:pt x="4237" y="12358"/>
                    <a:pt x="4221" y="12365"/>
                  </a:cubicBezTo>
                  <a:cubicBezTo>
                    <a:pt x="4149" y="12392"/>
                    <a:pt x="4131" y="12454"/>
                    <a:pt x="4158" y="12516"/>
                  </a:cubicBezTo>
                  <a:cubicBezTo>
                    <a:pt x="4178" y="12563"/>
                    <a:pt x="4212" y="12589"/>
                    <a:pt x="4258" y="12589"/>
                  </a:cubicBezTo>
                  <a:cubicBezTo>
                    <a:pt x="4274" y="12589"/>
                    <a:pt x="4291" y="12586"/>
                    <a:pt x="4310" y="12579"/>
                  </a:cubicBezTo>
                  <a:cubicBezTo>
                    <a:pt x="4372" y="12552"/>
                    <a:pt x="4399" y="12490"/>
                    <a:pt x="4372" y="12427"/>
                  </a:cubicBezTo>
                  <a:cubicBezTo>
                    <a:pt x="4353" y="12381"/>
                    <a:pt x="4313" y="12354"/>
                    <a:pt x="4269" y="12354"/>
                  </a:cubicBezTo>
                  <a:close/>
                  <a:moveTo>
                    <a:pt x="5469" y="12360"/>
                  </a:moveTo>
                  <a:cubicBezTo>
                    <a:pt x="5456" y="12360"/>
                    <a:pt x="5445" y="12362"/>
                    <a:pt x="5434" y="12365"/>
                  </a:cubicBezTo>
                  <a:cubicBezTo>
                    <a:pt x="5371" y="12392"/>
                    <a:pt x="5336" y="12481"/>
                    <a:pt x="5354" y="12543"/>
                  </a:cubicBezTo>
                  <a:cubicBezTo>
                    <a:pt x="5382" y="12600"/>
                    <a:pt x="5451" y="12629"/>
                    <a:pt x="5500" y="12629"/>
                  </a:cubicBezTo>
                  <a:cubicBezTo>
                    <a:pt x="5512" y="12629"/>
                    <a:pt x="5523" y="12627"/>
                    <a:pt x="5532" y="12624"/>
                  </a:cubicBezTo>
                  <a:cubicBezTo>
                    <a:pt x="5603" y="12588"/>
                    <a:pt x="5630" y="12516"/>
                    <a:pt x="5612" y="12454"/>
                  </a:cubicBezTo>
                  <a:cubicBezTo>
                    <a:pt x="5598" y="12395"/>
                    <a:pt x="5528" y="12360"/>
                    <a:pt x="5469" y="12360"/>
                  </a:cubicBezTo>
                  <a:close/>
                  <a:moveTo>
                    <a:pt x="6729" y="12375"/>
                  </a:moveTo>
                  <a:cubicBezTo>
                    <a:pt x="6708" y="12375"/>
                    <a:pt x="6684" y="12381"/>
                    <a:pt x="6656" y="12392"/>
                  </a:cubicBezTo>
                  <a:cubicBezTo>
                    <a:pt x="6567" y="12427"/>
                    <a:pt x="6540" y="12481"/>
                    <a:pt x="6576" y="12561"/>
                  </a:cubicBezTo>
                  <a:cubicBezTo>
                    <a:pt x="6600" y="12629"/>
                    <a:pt x="6634" y="12658"/>
                    <a:pt x="6681" y="12658"/>
                  </a:cubicBezTo>
                  <a:cubicBezTo>
                    <a:pt x="6702" y="12658"/>
                    <a:pt x="6727" y="12652"/>
                    <a:pt x="6754" y="12641"/>
                  </a:cubicBezTo>
                  <a:cubicBezTo>
                    <a:pt x="6843" y="12606"/>
                    <a:pt x="6870" y="12561"/>
                    <a:pt x="6835" y="12472"/>
                  </a:cubicBezTo>
                  <a:cubicBezTo>
                    <a:pt x="6810" y="12404"/>
                    <a:pt x="6777" y="12375"/>
                    <a:pt x="6729" y="12375"/>
                  </a:cubicBezTo>
                  <a:close/>
                  <a:moveTo>
                    <a:pt x="7926" y="12383"/>
                  </a:moveTo>
                  <a:cubicBezTo>
                    <a:pt x="7908" y="12383"/>
                    <a:pt x="7889" y="12386"/>
                    <a:pt x="7869" y="12392"/>
                  </a:cubicBezTo>
                  <a:cubicBezTo>
                    <a:pt x="7780" y="12427"/>
                    <a:pt x="7744" y="12508"/>
                    <a:pt x="7780" y="12597"/>
                  </a:cubicBezTo>
                  <a:cubicBezTo>
                    <a:pt x="7807" y="12663"/>
                    <a:pt x="7858" y="12700"/>
                    <a:pt x="7919" y="12700"/>
                  </a:cubicBezTo>
                  <a:cubicBezTo>
                    <a:pt x="7940" y="12700"/>
                    <a:pt x="7962" y="12695"/>
                    <a:pt x="7985" y="12686"/>
                  </a:cubicBezTo>
                  <a:cubicBezTo>
                    <a:pt x="8066" y="12650"/>
                    <a:pt x="8101" y="12570"/>
                    <a:pt x="8075" y="12490"/>
                  </a:cubicBezTo>
                  <a:cubicBezTo>
                    <a:pt x="8047" y="12420"/>
                    <a:pt x="7991" y="12383"/>
                    <a:pt x="7926" y="12383"/>
                  </a:cubicBezTo>
                  <a:close/>
                  <a:moveTo>
                    <a:pt x="9155" y="12414"/>
                  </a:moveTo>
                  <a:cubicBezTo>
                    <a:pt x="9132" y="12414"/>
                    <a:pt x="9109" y="12418"/>
                    <a:pt x="9092" y="12427"/>
                  </a:cubicBezTo>
                  <a:cubicBezTo>
                    <a:pt x="9056" y="12436"/>
                    <a:pt x="9020" y="12481"/>
                    <a:pt x="9002" y="12516"/>
                  </a:cubicBezTo>
                  <a:cubicBezTo>
                    <a:pt x="8984" y="12552"/>
                    <a:pt x="8993" y="12606"/>
                    <a:pt x="8993" y="12650"/>
                  </a:cubicBezTo>
                  <a:cubicBezTo>
                    <a:pt x="9029" y="12677"/>
                    <a:pt x="9056" y="12722"/>
                    <a:pt x="9092" y="12739"/>
                  </a:cubicBezTo>
                  <a:cubicBezTo>
                    <a:pt x="9117" y="12745"/>
                    <a:pt x="9146" y="12750"/>
                    <a:pt x="9173" y="12750"/>
                  </a:cubicBezTo>
                  <a:cubicBezTo>
                    <a:pt x="9192" y="12750"/>
                    <a:pt x="9210" y="12747"/>
                    <a:pt x="9225" y="12739"/>
                  </a:cubicBezTo>
                  <a:cubicBezTo>
                    <a:pt x="9261" y="12722"/>
                    <a:pt x="9297" y="12677"/>
                    <a:pt x="9315" y="12641"/>
                  </a:cubicBezTo>
                  <a:cubicBezTo>
                    <a:pt x="9323" y="12606"/>
                    <a:pt x="9323" y="12552"/>
                    <a:pt x="9315" y="12508"/>
                  </a:cubicBezTo>
                  <a:cubicBezTo>
                    <a:pt x="9297" y="12472"/>
                    <a:pt x="9261" y="12445"/>
                    <a:pt x="9225" y="12427"/>
                  </a:cubicBezTo>
                  <a:cubicBezTo>
                    <a:pt x="9203" y="12418"/>
                    <a:pt x="9179" y="12414"/>
                    <a:pt x="9155" y="12414"/>
                  </a:cubicBezTo>
                  <a:close/>
                  <a:moveTo>
                    <a:pt x="10372" y="12428"/>
                  </a:moveTo>
                  <a:cubicBezTo>
                    <a:pt x="10355" y="12428"/>
                    <a:pt x="10338" y="12431"/>
                    <a:pt x="10323" y="12436"/>
                  </a:cubicBezTo>
                  <a:cubicBezTo>
                    <a:pt x="10225" y="12472"/>
                    <a:pt x="10180" y="12579"/>
                    <a:pt x="10216" y="12668"/>
                  </a:cubicBezTo>
                  <a:cubicBezTo>
                    <a:pt x="10243" y="12736"/>
                    <a:pt x="10312" y="12779"/>
                    <a:pt x="10379" y="12779"/>
                  </a:cubicBezTo>
                  <a:cubicBezTo>
                    <a:pt x="10399" y="12779"/>
                    <a:pt x="10420" y="12775"/>
                    <a:pt x="10439" y="12766"/>
                  </a:cubicBezTo>
                  <a:cubicBezTo>
                    <a:pt x="10528" y="12731"/>
                    <a:pt x="10572" y="12624"/>
                    <a:pt x="10537" y="12534"/>
                  </a:cubicBezTo>
                  <a:cubicBezTo>
                    <a:pt x="10508" y="12470"/>
                    <a:pt x="10439" y="12428"/>
                    <a:pt x="10372" y="12428"/>
                  </a:cubicBezTo>
                  <a:close/>
                  <a:moveTo>
                    <a:pt x="3504" y="12588"/>
                  </a:moveTo>
                  <a:cubicBezTo>
                    <a:pt x="3462" y="12588"/>
                    <a:pt x="3430" y="12614"/>
                    <a:pt x="3418" y="12668"/>
                  </a:cubicBezTo>
                  <a:cubicBezTo>
                    <a:pt x="3409" y="12695"/>
                    <a:pt x="3409" y="12713"/>
                    <a:pt x="3409" y="12739"/>
                  </a:cubicBezTo>
                  <a:cubicBezTo>
                    <a:pt x="3427" y="12748"/>
                    <a:pt x="3436" y="12766"/>
                    <a:pt x="3453" y="12775"/>
                  </a:cubicBezTo>
                  <a:cubicBezTo>
                    <a:pt x="3477" y="12793"/>
                    <a:pt x="3500" y="12801"/>
                    <a:pt x="3522" y="12801"/>
                  </a:cubicBezTo>
                  <a:cubicBezTo>
                    <a:pt x="3567" y="12801"/>
                    <a:pt x="3605" y="12767"/>
                    <a:pt x="3623" y="12713"/>
                  </a:cubicBezTo>
                  <a:cubicBezTo>
                    <a:pt x="3632" y="12659"/>
                    <a:pt x="3614" y="12632"/>
                    <a:pt x="3569" y="12606"/>
                  </a:cubicBezTo>
                  <a:cubicBezTo>
                    <a:pt x="3546" y="12594"/>
                    <a:pt x="3524" y="12588"/>
                    <a:pt x="3504" y="12588"/>
                  </a:cubicBezTo>
                  <a:close/>
                  <a:moveTo>
                    <a:pt x="4751" y="12613"/>
                  </a:moveTo>
                  <a:cubicBezTo>
                    <a:pt x="4735" y="12613"/>
                    <a:pt x="4719" y="12617"/>
                    <a:pt x="4702" y="12624"/>
                  </a:cubicBezTo>
                  <a:cubicBezTo>
                    <a:pt x="4640" y="12650"/>
                    <a:pt x="4613" y="12713"/>
                    <a:pt x="4640" y="12775"/>
                  </a:cubicBezTo>
                  <a:cubicBezTo>
                    <a:pt x="4659" y="12826"/>
                    <a:pt x="4691" y="12849"/>
                    <a:pt x="4734" y="12849"/>
                  </a:cubicBezTo>
                  <a:cubicBezTo>
                    <a:pt x="4752" y="12849"/>
                    <a:pt x="4771" y="12845"/>
                    <a:pt x="4792" y="12838"/>
                  </a:cubicBezTo>
                  <a:cubicBezTo>
                    <a:pt x="4854" y="12811"/>
                    <a:pt x="4881" y="12757"/>
                    <a:pt x="4854" y="12686"/>
                  </a:cubicBezTo>
                  <a:cubicBezTo>
                    <a:pt x="4834" y="12640"/>
                    <a:pt x="4795" y="12613"/>
                    <a:pt x="4751" y="12613"/>
                  </a:cubicBezTo>
                  <a:close/>
                  <a:moveTo>
                    <a:pt x="5964" y="12624"/>
                  </a:moveTo>
                  <a:cubicBezTo>
                    <a:pt x="5948" y="12624"/>
                    <a:pt x="5932" y="12626"/>
                    <a:pt x="5916" y="12632"/>
                  </a:cubicBezTo>
                  <a:cubicBezTo>
                    <a:pt x="5880" y="12641"/>
                    <a:pt x="5862" y="12668"/>
                    <a:pt x="5853" y="12704"/>
                  </a:cubicBezTo>
                  <a:cubicBezTo>
                    <a:pt x="5835" y="12739"/>
                    <a:pt x="5809" y="12766"/>
                    <a:pt x="5844" y="12811"/>
                  </a:cubicBezTo>
                  <a:cubicBezTo>
                    <a:pt x="5844" y="12864"/>
                    <a:pt x="5889" y="12864"/>
                    <a:pt x="5925" y="12882"/>
                  </a:cubicBezTo>
                  <a:cubicBezTo>
                    <a:pt x="5938" y="12891"/>
                    <a:pt x="5954" y="12896"/>
                    <a:pt x="5970" y="12896"/>
                  </a:cubicBezTo>
                  <a:cubicBezTo>
                    <a:pt x="5987" y="12896"/>
                    <a:pt x="6005" y="12891"/>
                    <a:pt x="6023" y="12882"/>
                  </a:cubicBezTo>
                  <a:cubicBezTo>
                    <a:pt x="6058" y="12873"/>
                    <a:pt x="6076" y="12838"/>
                    <a:pt x="6085" y="12811"/>
                  </a:cubicBezTo>
                  <a:cubicBezTo>
                    <a:pt x="6103" y="12775"/>
                    <a:pt x="6112" y="12748"/>
                    <a:pt x="6094" y="12713"/>
                  </a:cubicBezTo>
                  <a:cubicBezTo>
                    <a:pt x="6073" y="12657"/>
                    <a:pt x="6020" y="12624"/>
                    <a:pt x="5964" y="12624"/>
                  </a:cubicBezTo>
                  <a:close/>
                  <a:moveTo>
                    <a:pt x="7165" y="12629"/>
                  </a:moveTo>
                  <a:cubicBezTo>
                    <a:pt x="7155" y="12629"/>
                    <a:pt x="7146" y="12630"/>
                    <a:pt x="7138" y="12632"/>
                  </a:cubicBezTo>
                  <a:cubicBezTo>
                    <a:pt x="7075" y="12659"/>
                    <a:pt x="7022" y="12775"/>
                    <a:pt x="7040" y="12838"/>
                  </a:cubicBezTo>
                  <a:cubicBezTo>
                    <a:pt x="7062" y="12891"/>
                    <a:pt x="7149" y="12931"/>
                    <a:pt x="7213" y="12931"/>
                  </a:cubicBezTo>
                  <a:cubicBezTo>
                    <a:pt x="7225" y="12931"/>
                    <a:pt x="7235" y="12930"/>
                    <a:pt x="7245" y="12927"/>
                  </a:cubicBezTo>
                  <a:cubicBezTo>
                    <a:pt x="7307" y="12900"/>
                    <a:pt x="7352" y="12793"/>
                    <a:pt x="7334" y="12731"/>
                  </a:cubicBezTo>
                  <a:cubicBezTo>
                    <a:pt x="7319" y="12676"/>
                    <a:pt x="7229" y="12629"/>
                    <a:pt x="7165" y="12629"/>
                  </a:cubicBezTo>
                  <a:close/>
                  <a:moveTo>
                    <a:pt x="8421" y="12646"/>
                  </a:moveTo>
                  <a:cubicBezTo>
                    <a:pt x="8401" y="12646"/>
                    <a:pt x="8381" y="12650"/>
                    <a:pt x="8360" y="12659"/>
                  </a:cubicBezTo>
                  <a:cubicBezTo>
                    <a:pt x="8271" y="12695"/>
                    <a:pt x="8235" y="12775"/>
                    <a:pt x="8262" y="12855"/>
                  </a:cubicBezTo>
                  <a:cubicBezTo>
                    <a:pt x="8288" y="12922"/>
                    <a:pt x="8344" y="12958"/>
                    <a:pt x="8404" y="12958"/>
                  </a:cubicBezTo>
                  <a:cubicBezTo>
                    <a:pt x="8425" y="12958"/>
                    <a:pt x="8446" y="12954"/>
                    <a:pt x="8467" y="12945"/>
                  </a:cubicBezTo>
                  <a:cubicBezTo>
                    <a:pt x="8547" y="12909"/>
                    <a:pt x="8592" y="12829"/>
                    <a:pt x="8556" y="12748"/>
                  </a:cubicBezTo>
                  <a:cubicBezTo>
                    <a:pt x="8530" y="12682"/>
                    <a:pt x="8479" y="12646"/>
                    <a:pt x="8421" y="12646"/>
                  </a:cubicBezTo>
                  <a:close/>
                  <a:moveTo>
                    <a:pt x="10862" y="12671"/>
                  </a:moveTo>
                  <a:cubicBezTo>
                    <a:pt x="10810" y="12671"/>
                    <a:pt x="10754" y="12691"/>
                    <a:pt x="10715" y="12731"/>
                  </a:cubicBezTo>
                  <a:cubicBezTo>
                    <a:pt x="10662" y="12793"/>
                    <a:pt x="10662" y="12855"/>
                    <a:pt x="10697" y="12918"/>
                  </a:cubicBezTo>
                  <a:cubicBezTo>
                    <a:pt x="10714" y="12962"/>
                    <a:pt x="10720" y="12979"/>
                    <a:pt x="10735" y="12979"/>
                  </a:cubicBezTo>
                  <a:cubicBezTo>
                    <a:pt x="10745" y="12979"/>
                    <a:pt x="10757" y="12973"/>
                    <a:pt x="10778" y="12963"/>
                  </a:cubicBezTo>
                  <a:cubicBezTo>
                    <a:pt x="10795" y="12954"/>
                    <a:pt x="10822" y="12954"/>
                    <a:pt x="10831" y="12936"/>
                  </a:cubicBezTo>
                  <a:cubicBezTo>
                    <a:pt x="10876" y="12891"/>
                    <a:pt x="10929" y="12864"/>
                    <a:pt x="10983" y="12838"/>
                  </a:cubicBezTo>
                  <a:cubicBezTo>
                    <a:pt x="11010" y="12820"/>
                    <a:pt x="11018" y="12802"/>
                    <a:pt x="11010" y="12766"/>
                  </a:cubicBezTo>
                  <a:cubicBezTo>
                    <a:pt x="11001" y="12748"/>
                    <a:pt x="10992" y="12731"/>
                    <a:pt x="10974" y="12713"/>
                  </a:cubicBezTo>
                  <a:cubicBezTo>
                    <a:pt x="10946" y="12685"/>
                    <a:pt x="10905" y="12671"/>
                    <a:pt x="10862" y="12671"/>
                  </a:cubicBezTo>
                  <a:close/>
                  <a:moveTo>
                    <a:pt x="9625" y="12654"/>
                  </a:moveTo>
                  <a:cubicBezTo>
                    <a:pt x="9607" y="12654"/>
                    <a:pt x="9590" y="12656"/>
                    <a:pt x="9573" y="12659"/>
                  </a:cubicBezTo>
                  <a:cubicBezTo>
                    <a:pt x="9484" y="12686"/>
                    <a:pt x="9439" y="12802"/>
                    <a:pt x="9475" y="12900"/>
                  </a:cubicBezTo>
                  <a:cubicBezTo>
                    <a:pt x="9493" y="12918"/>
                    <a:pt x="9511" y="12963"/>
                    <a:pt x="9555" y="12980"/>
                  </a:cubicBezTo>
                  <a:cubicBezTo>
                    <a:pt x="9578" y="12994"/>
                    <a:pt x="9600" y="12998"/>
                    <a:pt x="9623" y="12998"/>
                  </a:cubicBezTo>
                  <a:cubicBezTo>
                    <a:pt x="9647" y="12998"/>
                    <a:pt x="9671" y="12994"/>
                    <a:pt x="9698" y="12989"/>
                  </a:cubicBezTo>
                  <a:cubicBezTo>
                    <a:pt x="9707" y="12980"/>
                    <a:pt x="9778" y="12918"/>
                    <a:pt x="9778" y="12909"/>
                  </a:cubicBezTo>
                  <a:cubicBezTo>
                    <a:pt x="9814" y="12864"/>
                    <a:pt x="9805" y="12811"/>
                    <a:pt x="9796" y="12766"/>
                  </a:cubicBezTo>
                  <a:cubicBezTo>
                    <a:pt x="9787" y="12731"/>
                    <a:pt x="9752" y="12695"/>
                    <a:pt x="9716" y="12677"/>
                  </a:cubicBezTo>
                  <a:cubicBezTo>
                    <a:pt x="9688" y="12660"/>
                    <a:pt x="9656" y="12654"/>
                    <a:pt x="9625" y="12654"/>
                  </a:cubicBezTo>
                  <a:close/>
                  <a:moveTo>
                    <a:pt x="3993" y="12841"/>
                  </a:moveTo>
                  <a:cubicBezTo>
                    <a:pt x="3979" y="12841"/>
                    <a:pt x="3966" y="12843"/>
                    <a:pt x="3953" y="12847"/>
                  </a:cubicBezTo>
                  <a:cubicBezTo>
                    <a:pt x="3899" y="12873"/>
                    <a:pt x="3873" y="12945"/>
                    <a:pt x="3891" y="12998"/>
                  </a:cubicBezTo>
                  <a:cubicBezTo>
                    <a:pt x="3911" y="13039"/>
                    <a:pt x="3958" y="13070"/>
                    <a:pt x="4003" y="13070"/>
                  </a:cubicBezTo>
                  <a:cubicBezTo>
                    <a:pt x="4016" y="13070"/>
                    <a:pt x="4030" y="13067"/>
                    <a:pt x="4042" y="13061"/>
                  </a:cubicBezTo>
                  <a:cubicBezTo>
                    <a:pt x="4096" y="13043"/>
                    <a:pt x="4131" y="12971"/>
                    <a:pt x="4105" y="12909"/>
                  </a:cubicBezTo>
                  <a:cubicBezTo>
                    <a:pt x="4091" y="12867"/>
                    <a:pt x="4043" y="12841"/>
                    <a:pt x="3993" y="12841"/>
                  </a:cubicBezTo>
                  <a:close/>
                  <a:moveTo>
                    <a:pt x="5246" y="12853"/>
                  </a:moveTo>
                  <a:cubicBezTo>
                    <a:pt x="5229" y="12853"/>
                    <a:pt x="5209" y="12858"/>
                    <a:pt x="5189" y="12858"/>
                  </a:cubicBezTo>
                  <a:cubicBezTo>
                    <a:pt x="5181" y="12858"/>
                    <a:pt x="5174" y="12857"/>
                    <a:pt x="5166" y="12855"/>
                  </a:cubicBezTo>
                  <a:cubicBezTo>
                    <a:pt x="5157" y="12891"/>
                    <a:pt x="5113" y="12891"/>
                    <a:pt x="5095" y="12936"/>
                  </a:cubicBezTo>
                  <a:cubicBezTo>
                    <a:pt x="5086" y="12971"/>
                    <a:pt x="5104" y="12998"/>
                    <a:pt x="5095" y="13034"/>
                  </a:cubicBezTo>
                  <a:cubicBezTo>
                    <a:pt x="5131" y="13052"/>
                    <a:pt x="5140" y="13096"/>
                    <a:pt x="5175" y="13105"/>
                  </a:cubicBezTo>
                  <a:lnTo>
                    <a:pt x="5273" y="13105"/>
                  </a:lnTo>
                  <a:cubicBezTo>
                    <a:pt x="5291" y="13070"/>
                    <a:pt x="5345" y="13061"/>
                    <a:pt x="5345" y="13016"/>
                  </a:cubicBezTo>
                  <a:cubicBezTo>
                    <a:pt x="5345" y="12989"/>
                    <a:pt x="5345" y="12954"/>
                    <a:pt x="5345" y="12918"/>
                  </a:cubicBezTo>
                  <a:cubicBezTo>
                    <a:pt x="5309" y="12909"/>
                    <a:pt x="5309" y="12864"/>
                    <a:pt x="5264" y="12855"/>
                  </a:cubicBezTo>
                  <a:cubicBezTo>
                    <a:pt x="5259" y="12854"/>
                    <a:pt x="5253" y="12853"/>
                    <a:pt x="5246" y="12853"/>
                  </a:cubicBezTo>
                  <a:close/>
                  <a:moveTo>
                    <a:pt x="6438" y="12864"/>
                  </a:moveTo>
                  <a:cubicBezTo>
                    <a:pt x="6422" y="12864"/>
                    <a:pt x="6405" y="12867"/>
                    <a:pt x="6388" y="12873"/>
                  </a:cubicBezTo>
                  <a:cubicBezTo>
                    <a:pt x="6326" y="12900"/>
                    <a:pt x="6290" y="12980"/>
                    <a:pt x="6317" y="13052"/>
                  </a:cubicBezTo>
                  <a:cubicBezTo>
                    <a:pt x="6336" y="13103"/>
                    <a:pt x="6388" y="13141"/>
                    <a:pt x="6439" y="13141"/>
                  </a:cubicBezTo>
                  <a:cubicBezTo>
                    <a:pt x="6459" y="13141"/>
                    <a:pt x="6478" y="13135"/>
                    <a:pt x="6496" y="13123"/>
                  </a:cubicBezTo>
                  <a:cubicBezTo>
                    <a:pt x="6567" y="13105"/>
                    <a:pt x="6603" y="13016"/>
                    <a:pt x="6567" y="12945"/>
                  </a:cubicBezTo>
                  <a:cubicBezTo>
                    <a:pt x="6546" y="12897"/>
                    <a:pt x="6494" y="12864"/>
                    <a:pt x="6438" y="12864"/>
                  </a:cubicBezTo>
                  <a:close/>
                  <a:moveTo>
                    <a:pt x="7611" y="12891"/>
                  </a:moveTo>
                  <a:cubicBezTo>
                    <a:pt x="7584" y="12918"/>
                    <a:pt x="7539" y="12945"/>
                    <a:pt x="7530" y="12980"/>
                  </a:cubicBezTo>
                  <a:cubicBezTo>
                    <a:pt x="7521" y="13016"/>
                    <a:pt x="7513" y="13061"/>
                    <a:pt x="7530" y="13105"/>
                  </a:cubicBezTo>
                  <a:cubicBezTo>
                    <a:pt x="7548" y="13141"/>
                    <a:pt x="7584" y="13168"/>
                    <a:pt x="7611" y="13186"/>
                  </a:cubicBezTo>
                  <a:cubicBezTo>
                    <a:pt x="7622" y="13193"/>
                    <a:pt x="7638" y="13196"/>
                    <a:pt x="7656" y="13196"/>
                  </a:cubicBezTo>
                  <a:cubicBezTo>
                    <a:pt x="7679" y="13196"/>
                    <a:pt x="7706" y="13191"/>
                    <a:pt x="7727" y="13186"/>
                  </a:cubicBezTo>
                  <a:cubicBezTo>
                    <a:pt x="7771" y="13177"/>
                    <a:pt x="7789" y="13132"/>
                    <a:pt x="7816" y="13105"/>
                  </a:cubicBezTo>
                  <a:cubicBezTo>
                    <a:pt x="7834" y="13070"/>
                    <a:pt x="7825" y="13025"/>
                    <a:pt x="7816" y="12989"/>
                  </a:cubicBezTo>
                  <a:cubicBezTo>
                    <a:pt x="7798" y="12954"/>
                    <a:pt x="7771" y="12918"/>
                    <a:pt x="7736" y="12900"/>
                  </a:cubicBezTo>
                  <a:cubicBezTo>
                    <a:pt x="7700" y="12891"/>
                    <a:pt x="7655" y="12891"/>
                    <a:pt x="7611" y="12891"/>
                  </a:cubicBezTo>
                  <a:close/>
                  <a:moveTo>
                    <a:pt x="8905" y="12904"/>
                  </a:moveTo>
                  <a:cubicBezTo>
                    <a:pt x="8877" y="12904"/>
                    <a:pt x="8852" y="12916"/>
                    <a:pt x="8824" y="12927"/>
                  </a:cubicBezTo>
                  <a:cubicBezTo>
                    <a:pt x="8779" y="12936"/>
                    <a:pt x="8761" y="12971"/>
                    <a:pt x="8744" y="13007"/>
                  </a:cubicBezTo>
                  <a:cubicBezTo>
                    <a:pt x="8726" y="13052"/>
                    <a:pt x="8735" y="13087"/>
                    <a:pt x="8753" y="13123"/>
                  </a:cubicBezTo>
                  <a:cubicBezTo>
                    <a:pt x="8770" y="13168"/>
                    <a:pt x="8788" y="13194"/>
                    <a:pt x="8833" y="13212"/>
                  </a:cubicBezTo>
                  <a:cubicBezTo>
                    <a:pt x="8853" y="13220"/>
                    <a:pt x="8871" y="13225"/>
                    <a:pt x="8890" y="13225"/>
                  </a:cubicBezTo>
                  <a:cubicBezTo>
                    <a:pt x="8913" y="13225"/>
                    <a:pt x="8937" y="13218"/>
                    <a:pt x="8967" y="13203"/>
                  </a:cubicBezTo>
                  <a:cubicBezTo>
                    <a:pt x="9011" y="13203"/>
                    <a:pt x="9020" y="13159"/>
                    <a:pt x="9038" y="13123"/>
                  </a:cubicBezTo>
                  <a:cubicBezTo>
                    <a:pt x="9065" y="13078"/>
                    <a:pt x="9047" y="13043"/>
                    <a:pt x="9038" y="12998"/>
                  </a:cubicBezTo>
                  <a:cubicBezTo>
                    <a:pt x="9020" y="12954"/>
                    <a:pt x="8993" y="12936"/>
                    <a:pt x="8958" y="12918"/>
                  </a:cubicBezTo>
                  <a:cubicBezTo>
                    <a:pt x="8938" y="12908"/>
                    <a:pt x="8921" y="12904"/>
                    <a:pt x="8905" y="12904"/>
                  </a:cubicBezTo>
                  <a:close/>
                  <a:moveTo>
                    <a:pt x="10135" y="12906"/>
                  </a:moveTo>
                  <a:cubicBezTo>
                    <a:pt x="10115" y="12906"/>
                    <a:pt x="10093" y="12910"/>
                    <a:pt x="10073" y="12918"/>
                  </a:cubicBezTo>
                  <a:cubicBezTo>
                    <a:pt x="9984" y="12954"/>
                    <a:pt x="9939" y="13061"/>
                    <a:pt x="9975" y="13141"/>
                  </a:cubicBezTo>
                  <a:cubicBezTo>
                    <a:pt x="10002" y="13209"/>
                    <a:pt x="10066" y="13251"/>
                    <a:pt x="10134" y="13251"/>
                  </a:cubicBezTo>
                  <a:cubicBezTo>
                    <a:pt x="10155" y="13251"/>
                    <a:pt x="10177" y="13247"/>
                    <a:pt x="10198" y="13239"/>
                  </a:cubicBezTo>
                  <a:cubicBezTo>
                    <a:pt x="10278" y="13203"/>
                    <a:pt x="10332" y="13105"/>
                    <a:pt x="10296" y="13025"/>
                  </a:cubicBezTo>
                  <a:cubicBezTo>
                    <a:pt x="10268" y="12950"/>
                    <a:pt x="10204" y="12906"/>
                    <a:pt x="10135" y="12906"/>
                  </a:cubicBezTo>
                  <a:close/>
                  <a:moveTo>
                    <a:pt x="4505" y="13095"/>
                  </a:moveTo>
                  <a:cubicBezTo>
                    <a:pt x="4489" y="13095"/>
                    <a:pt x="4471" y="13098"/>
                    <a:pt x="4453" y="13105"/>
                  </a:cubicBezTo>
                  <a:cubicBezTo>
                    <a:pt x="4390" y="13132"/>
                    <a:pt x="4363" y="13186"/>
                    <a:pt x="4390" y="13257"/>
                  </a:cubicBezTo>
                  <a:cubicBezTo>
                    <a:pt x="4410" y="13303"/>
                    <a:pt x="4449" y="13330"/>
                    <a:pt x="4493" y="13330"/>
                  </a:cubicBezTo>
                  <a:cubicBezTo>
                    <a:pt x="4509" y="13330"/>
                    <a:pt x="4525" y="13326"/>
                    <a:pt x="4542" y="13319"/>
                  </a:cubicBezTo>
                  <a:cubicBezTo>
                    <a:pt x="4613" y="13293"/>
                    <a:pt x="4631" y="13230"/>
                    <a:pt x="4604" y="13168"/>
                  </a:cubicBezTo>
                  <a:cubicBezTo>
                    <a:pt x="4584" y="13122"/>
                    <a:pt x="4550" y="13095"/>
                    <a:pt x="4505" y="13095"/>
                  </a:cubicBezTo>
                  <a:close/>
                  <a:moveTo>
                    <a:pt x="5702" y="13100"/>
                  </a:moveTo>
                  <a:cubicBezTo>
                    <a:pt x="5689" y="13100"/>
                    <a:pt x="5677" y="13102"/>
                    <a:pt x="5666" y="13105"/>
                  </a:cubicBezTo>
                  <a:cubicBezTo>
                    <a:pt x="5603" y="13132"/>
                    <a:pt x="5568" y="13230"/>
                    <a:pt x="5603" y="13293"/>
                  </a:cubicBezTo>
                  <a:cubicBezTo>
                    <a:pt x="5624" y="13334"/>
                    <a:pt x="5681" y="13364"/>
                    <a:pt x="5735" y="13364"/>
                  </a:cubicBezTo>
                  <a:cubicBezTo>
                    <a:pt x="5751" y="13364"/>
                    <a:pt x="5767" y="13361"/>
                    <a:pt x="5782" y="13355"/>
                  </a:cubicBezTo>
                  <a:cubicBezTo>
                    <a:pt x="5835" y="13328"/>
                    <a:pt x="5871" y="13239"/>
                    <a:pt x="5844" y="13186"/>
                  </a:cubicBezTo>
                  <a:cubicBezTo>
                    <a:pt x="5823" y="13128"/>
                    <a:pt x="5756" y="13100"/>
                    <a:pt x="5702" y="13100"/>
                  </a:cubicBezTo>
                  <a:close/>
                  <a:moveTo>
                    <a:pt x="6952" y="13110"/>
                  </a:moveTo>
                  <a:cubicBezTo>
                    <a:pt x="6933" y="13110"/>
                    <a:pt x="6915" y="13114"/>
                    <a:pt x="6897" y="13123"/>
                  </a:cubicBezTo>
                  <a:cubicBezTo>
                    <a:pt x="6888" y="13132"/>
                    <a:pt x="6879" y="13132"/>
                    <a:pt x="6879" y="13141"/>
                  </a:cubicBezTo>
                  <a:cubicBezTo>
                    <a:pt x="6843" y="13141"/>
                    <a:pt x="6826" y="13168"/>
                    <a:pt x="6808" y="13203"/>
                  </a:cubicBezTo>
                  <a:cubicBezTo>
                    <a:pt x="6799" y="13230"/>
                    <a:pt x="6790" y="13257"/>
                    <a:pt x="6808" y="13293"/>
                  </a:cubicBezTo>
                  <a:cubicBezTo>
                    <a:pt x="6817" y="13302"/>
                    <a:pt x="6826" y="13319"/>
                    <a:pt x="6826" y="13337"/>
                  </a:cubicBezTo>
                  <a:cubicBezTo>
                    <a:pt x="6843" y="13391"/>
                    <a:pt x="6897" y="13400"/>
                    <a:pt x="6933" y="13400"/>
                  </a:cubicBezTo>
                  <a:cubicBezTo>
                    <a:pt x="6937" y="13401"/>
                    <a:pt x="6942" y="13401"/>
                    <a:pt x="6947" y="13401"/>
                  </a:cubicBezTo>
                  <a:cubicBezTo>
                    <a:pt x="6980" y="13401"/>
                    <a:pt x="7018" y="13378"/>
                    <a:pt x="7049" y="13355"/>
                  </a:cubicBezTo>
                  <a:cubicBezTo>
                    <a:pt x="7066" y="13346"/>
                    <a:pt x="7066" y="13319"/>
                    <a:pt x="7084" y="13302"/>
                  </a:cubicBezTo>
                  <a:cubicBezTo>
                    <a:pt x="7111" y="13257"/>
                    <a:pt x="7066" y="13221"/>
                    <a:pt x="7058" y="13177"/>
                  </a:cubicBezTo>
                  <a:cubicBezTo>
                    <a:pt x="7049" y="13150"/>
                    <a:pt x="7031" y="13141"/>
                    <a:pt x="7013" y="13123"/>
                  </a:cubicBezTo>
                  <a:cubicBezTo>
                    <a:pt x="6991" y="13114"/>
                    <a:pt x="6971" y="13110"/>
                    <a:pt x="6952" y="13110"/>
                  </a:cubicBezTo>
                  <a:close/>
                  <a:moveTo>
                    <a:pt x="8176" y="13125"/>
                  </a:moveTo>
                  <a:cubicBezTo>
                    <a:pt x="8153" y="13125"/>
                    <a:pt x="8127" y="13131"/>
                    <a:pt x="8101" y="13141"/>
                  </a:cubicBezTo>
                  <a:cubicBezTo>
                    <a:pt x="8030" y="13168"/>
                    <a:pt x="7985" y="13275"/>
                    <a:pt x="8021" y="13337"/>
                  </a:cubicBezTo>
                  <a:cubicBezTo>
                    <a:pt x="8053" y="13401"/>
                    <a:pt x="8103" y="13433"/>
                    <a:pt x="8158" y="13433"/>
                  </a:cubicBezTo>
                  <a:cubicBezTo>
                    <a:pt x="8180" y="13433"/>
                    <a:pt x="8203" y="13428"/>
                    <a:pt x="8226" y="13417"/>
                  </a:cubicBezTo>
                  <a:cubicBezTo>
                    <a:pt x="8315" y="13382"/>
                    <a:pt x="8342" y="13302"/>
                    <a:pt x="8306" y="13212"/>
                  </a:cubicBezTo>
                  <a:cubicBezTo>
                    <a:pt x="8281" y="13155"/>
                    <a:pt x="8234" y="13125"/>
                    <a:pt x="8176" y="13125"/>
                  </a:cubicBezTo>
                  <a:close/>
                  <a:moveTo>
                    <a:pt x="9390" y="13139"/>
                  </a:moveTo>
                  <a:cubicBezTo>
                    <a:pt x="9368" y="13139"/>
                    <a:pt x="9346" y="13141"/>
                    <a:pt x="9323" y="13141"/>
                  </a:cubicBezTo>
                  <a:cubicBezTo>
                    <a:pt x="9288" y="13168"/>
                    <a:pt x="9252" y="13203"/>
                    <a:pt x="9234" y="13239"/>
                  </a:cubicBezTo>
                  <a:cubicBezTo>
                    <a:pt x="9208" y="13275"/>
                    <a:pt x="9216" y="13328"/>
                    <a:pt x="9234" y="13364"/>
                  </a:cubicBezTo>
                  <a:cubicBezTo>
                    <a:pt x="9243" y="13409"/>
                    <a:pt x="9288" y="13444"/>
                    <a:pt x="9323" y="13453"/>
                  </a:cubicBezTo>
                  <a:cubicBezTo>
                    <a:pt x="9346" y="13464"/>
                    <a:pt x="9374" y="13472"/>
                    <a:pt x="9402" y="13472"/>
                  </a:cubicBezTo>
                  <a:cubicBezTo>
                    <a:pt x="9419" y="13472"/>
                    <a:pt x="9435" y="13469"/>
                    <a:pt x="9448" y="13462"/>
                  </a:cubicBezTo>
                  <a:cubicBezTo>
                    <a:pt x="9484" y="13444"/>
                    <a:pt x="9520" y="13409"/>
                    <a:pt x="9538" y="13373"/>
                  </a:cubicBezTo>
                  <a:cubicBezTo>
                    <a:pt x="9555" y="13337"/>
                    <a:pt x="9564" y="13275"/>
                    <a:pt x="9547" y="13239"/>
                  </a:cubicBezTo>
                  <a:cubicBezTo>
                    <a:pt x="9529" y="13203"/>
                    <a:pt x="9493" y="13168"/>
                    <a:pt x="9457" y="13150"/>
                  </a:cubicBezTo>
                  <a:cubicBezTo>
                    <a:pt x="9435" y="13141"/>
                    <a:pt x="9413" y="13139"/>
                    <a:pt x="9390" y="13139"/>
                  </a:cubicBezTo>
                  <a:close/>
                  <a:moveTo>
                    <a:pt x="9903" y="13391"/>
                  </a:moveTo>
                  <a:cubicBezTo>
                    <a:pt x="9892" y="13393"/>
                    <a:pt x="9881" y="13394"/>
                    <a:pt x="9870" y="13394"/>
                  </a:cubicBezTo>
                  <a:cubicBezTo>
                    <a:pt x="9859" y="13394"/>
                    <a:pt x="9849" y="13393"/>
                    <a:pt x="9839" y="13393"/>
                  </a:cubicBezTo>
                  <a:cubicBezTo>
                    <a:pt x="9819" y="13393"/>
                    <a:pt x="9801" y="13395"/>
                    <a:pt x="9787" y="13409"/>
                  </a:cubicBezTo>
                  <a:cubicBezTo>
                    <a:pt x="9761" y="13435"/>
                    <a:pt x="9716" y="13453"/>
                    <a:pt x="9716" y="13498"/>
                  </a:cubicBezTo>
                  <a:cubicBezTo>
                    <a:pt x="9716" y="13507"/>
                    <a:pt x="9707" y="13516"/>
                    <a:pt x="9707" y="13516"/>
                  </a:cubicBezTo>
                  <a:cubicBezTo>
                    <a:pt x="9713" y="13516"/>
                    <a:pt x="9719" y="13520"/>
                    <a:pt x="9722" y="13520"/>
                  </a:cubicBezTo>
                  <a:cubicBezTo>
                    <a:pt x="9724" y="13520"/>
                    <a:pt x="9725" y="13519"/>
                    <a:pt x="9725" y="13516"/>
                  </a:cubicBezTo>
                  <a:cubicBezTo>
                    <a:pt x="9743" y="13516"/>
                    <a:pt x="9761" y="13507"/>
                    <a:pt x="9778" y="13498"/>
                  </a:cubicBezTo>
                  <a:cubicBezTo>
                    <a:pt x="9823" y="13480"/>
                    <a:pt x="9868" y="13453"/>
                    <a:pt x="9903" y="13426"/>
                  </a:cubicBezTo>
                  <a:cubicBezTo>
                    <a:pt x="9912" y="13417"/>
                    <a:pt x="9921" y="13409"/>
                    <a:pt x="9930" y="13400"/>
                  </a:cubicBezTo>
                  <a:cubicBezTo>
                    <a:pt x="9921" y="13400"/>
                    <a:pt x="9912" y="13391"/>
                    <a:pt x="9903" y="13391"/>
                  </a:cubicBezTo>
                  <a:close/>
                  <a:moveTo>
                    <a:pt x="4974" y="13334"/>
                  </a:moveTo>
                  <a:cubicBezTo>
                    <a:pt x="4965" y="13334"/>
                    <a:pt x="4955" y="13337"/>
                    <a:pt x="4943" y="13346"/>
                  </a:cubicBezTo>
                  <a:cubicBezTo>
                    <a:pt x="4916" y="13355"/>
                    <a:pt x="4881" y="13364"/>
                    <a:pt x="4872" y="13400"/>
                  </a:cubicBezTo>
                  <a:cubicBezTo>
                    <a:pt x="4863" y="13426"/>
                    <a:pt x="4845" y="13453"/>
                    <a:pt x="4863" y="13489"/>
                  </a:cubicBezTo>
                  <a:cubicBezTo>
                    <a:pt x="4881" y="13516"/>
                    <a:pt x="4881" y="13551"/>
                    <a:pt x="4925" y="13560"/>
                  </a:cubicBezTo>
                  <a:cubicBezTo>
                    <a:pt x="4944" y="13566"/>
                    <a:pt x="4962" y="13577"/>
                    <a:pt x="4981" y="13577"/>
                  </a:cubicBezTo>
                  <a:cubicBezTo>
                    <a:pt x="4989" y="13577"/>
                    <a:pt x="4997" y="13575"/>
                    <a:pt x="5006" y="13569"/>
                  </a:cubicBezTo>
                  <a:cubicBezTo>
                    <a:pt x="5041" y="13551"/>
                    <a:pt x="5068" y="13551"/>
                    <a:pt x="5077" y="13507"/>
                  </a:cubicBezTo>
                  <a:cubicBezTo>
                    <a:pt x="5086" y="13480"/>
                    <a:pt x="5113" y="13453"/>
                    <a:pt x="5086" y="13417"/>
                  </a:cubicBezTo>
                  <a:cubicBezTo>
                    <a:pt x="5068" y="13391"/>
                    <a:pt x="5068" y="13355"/>
                    <a:pt x="5032" y="13346"/>
                  </a:cubicBezTo>
                  <a:cubicBezTo>
                    <a:pt x="5009" y="13346"/>
                    <a:pt x="4993" y="13334"/>
                    <a:pt x="4974" y="13334"/>
                  </a:cubicBezTo>
                  <a:close/>
                  <a:moveTo>
                    <a:pt x="6202" y="13365"/>
                  </a:moveTo>
                  <a:cubicBezTo>
                    <a:pt x="6187" y="13365"/>
                    <a:pt x="6171" y="13367"/>
                    <a:pt x="6157" y="13373"/>
                  </a:cubicBezTo>
                  <a:cubicBezTo>
                    <a:pt x="6085" y="13400"/>
                    <a:pt x="6058" y="13498"/>
                    <a:pt x="6085" y="13551"/>
                  </a:cubicBezTo>
                  <a:cubicBezTo>
                    <a:pt x="6107" y="13595"/>
                    <a:pt x="6165" y="13627"/>
                    <a:pt x="6220" y="13627"/>
                  </a:cubicBezTo>
                  <a:cubicBezTo>
                    <a:pt x="6232" y="13627"/>
                    <a:pt x="6244" y="13626"/>
                    <a:pt x="6255" y="13623"/>
                  </a:cubicBezTo>
                  <a:cubicBezTo>
                    <a:pt x="6317" y="13605"/>
                    <a:pt x="6353" y="13507"/>
                    <a:pt x="6335" y="13444"/>
                  </a:cubicBezTo>
                  <a:cubicBezTo>
                    <a:pt x="6321" y="13402"/>
                    <a:pt x="6262" y="13365"/>
                    <a:pt x="6202" y="13365"/>
                  </a:cubicBezTo>
                  <a:close/>
                  <a:moveTo>
                    <a:pt x="7419" y="13372"/>
                  </a:moveTo>
                  <a:cubicBezTo>
                    <a:pt x="7404" y="13372"/>
                    <a:pt x="7391" y="13373"/>
                    <a:pt x="7379" y="13373"/>
                  </a:cubicBezTo>
                  <a:cubicBezTo>
                    <a:pt x="7352" y="13382"/>
                    <a:pt x="7325" y="13417"/>
                    <a:pt x="7307" y="13444"/>
                  </a:cubicBezTo>
                  <a:cubicBezTo>
                    <a:pt x="7272" y="13480"/>
                    <a:pt x="7289" y="13533"/>
                    <a:pt x="7281" y="13578"/>
                  </a:cubicBezTo>
                  <a:cubicBezTo>
                    <a:pt x="7307" y="13596"/>
                    <a:pt x="7325" y="13623"/>
                    <a:pt x="7352" y="13641"/>
                  </a:cubicBezTo>
                  <a:cubicBezTo>
                    <a:pt x="7377" y="13660"/>
                    <a:pt x="7401" y="13666"/>
                    <a:pt x="7426" y="13666"/>
                  </a:cubicBezTo>
                  <a:cubicBezTo>
                    <a:pt x="7446" y="13666"/>
                    <a:pt x="7466" y="13662"/>
                    <a:pt x="7486" y="13658"/>
                  </a:cubicBezTo>
                  <a:cubicBezTo>
                    <a:pt x="7513" y="13658"/>
                    <a:pt x="7530" y="13623"/>
                    <a:pt x="7548" y="13596"/>
                  </a:cubicBezTo>
                  <a:cubicBezTo>
                    <a:pt x="7584" y="13560"/>
                    <a:pt x="7575" y="13507"/>
                    <a:pt x="7575" y="13471"/>
                  </a:cubicBezTo>
                  <a:cubicBezTo>
                    <a:pt x="7566" y="13444"/>
                    <a:pt x="7530" y="13417"/>
                    <a:pt x="7504" y="13400"/>
                  </a:cubicBezTo>
                  <a:cubicBezTo>
                    <a:pt x="7480" y="13376"/>
                    <a:pt x="7448" y="13372"/>
                    <a:pt x="7419" y="13372"/>
                  </a:cubicBezTo>
                  <a:close/>
                  <a:moveTo>
                    <a:pt x="8659" y="13386"/>
                  </a:moveTo>
                  <a:cubicBezTo>
                    <a:pt x="8637" y="13386"/>
                    <a:pt x="8615" y="13390"/>
                    <a:pt x="8592" y="13400"/>
                  </a:cubicBezTo>
                  <a:cubicBezTo>
                    <a:pt x="8503" y="13435"/>
                    <a:pt x="8467" y="13516"/>
                    <a:pt x="8503" y="13596"/>
                  </a:cubicBezTo>
                  <a:cubicBezTo>
                    <a:pt x="8529" y="13662"/>
                    <a:pt x="8580" y="13699"/>
                    <a:pt x="8638" y="13699"/>
                  </a:cubicBezTo>
                  <a:cubicBezTo>
                    <a:pt x="8658" y="13699"/>
                    <a:pt x="8678" y="13694"/>
                    <a:pt x="8699" y="13685"/>
                  </a:cubicBezTo>
                  <a:cubicBezTo>
                    <a:pt x="8788" y="13649"/>
                    <a:pt x="8824" y="13569"/>
                    <a:pt x="8797" y="13489"/>
                  </a:cubicBezTo>
                  <a:cubicBezTo>
                    <a:pt x="8771" y="13423"/>
                    <a:pt x="8720" y="13386"/>
                    <a:pt x="8659" y="13386"/>
                  </a:cubicBezTo>
                  <a:close/>
                  <a:moveTo>
                    <a:pt x="9133" y="13639"/>
                  </a:moveTo>
                  <a:cubicBezTo>
                    <a:pt x="9116" y="13639"/>
                    <a:pt x="9099" y="13644"/>
                    <a:pt x="9083" y="13658"/>
                  </a:cubicBezTo>
                  <a:cubicBezTo>
                    <a:pt x="9056" y="13667"/>
                    <a:pt x="9029" y="13667"/>
                    <a:pt x="9020" y="13685"/>
                  </a:cubicBezTo>
                  <a:cubicBezTo>
                    <a:pt x="9002" y="13712"/>
                    <a:pt x="8993" y="13739"/>
                    <a:pt x="8976" y="13774"/>
                  </a:cubicBezTo>
                  <a:cubicBezTo>
                    <a:pt x="9002" y="13765"/>
                    <a:pt x="9020" y="13765"/>
                    <a:pt x="9047" y="13756"/>
                  </a:cubicBezTo>
                  <a:cubicBezTo>
                    <a:pt x="9087" y="13749"/>
                    <a:pt x="9119" y="13719"/>
                    <a:pt x="9164" y="13719"/>
                  </a:cubicBezTo>
                  <a:cubicBezTo>
                    <a:pt x="9169" y="13719"/>
                    <a:pt x="9175" y="13720"/>
                    <a:pt x="9181" y="13721"/>
                  </a:cubicBezTo>
                  <a:cubicBezTo>
                    <a:pt x="9199" y="13721"/>
                    <a:pt x="9216" y="13703"/>
                    <a:pt x="9243" y="13694"/>
                  </a:cubicBezTo>
                  <a:cubicBezTo>
                    <a:pt x="9243" y="13694"/>
                    <a:pt x="9243" y="13676"/>
                    <a:pt x="9243" y="13676"/>
                  </a:cubicBezTo>
                  <a:cubicBezTo>
                    <a:pt x="9206" y="13664"/>
                    <a:pt x="9170" y="13639"/>
                    <a:pt x="9133" y="13639"/>
                  </a:cubicBezTo>
                  <a:close/>
                  <a:moveTo>
                    <a:pt x="5407" y="13587"/>
                  </a:moveTo>
                  <a:cubicBezTo>
                    <a:pt x="5389" y="13632"/>
                    <a:pt x="5336" y="13632"/>
                    <a:pt x="5336" y="13676"/>
                  </a:cubicBezTo>
                  <a:cubicBezTo>
                    <a:pt x="5336" y="13712"/>
                    <a:pt x="5336" y="13739"/>
                    <a:pt x="5336" y="13774"/>
                  </a:cubicBezTo>
                  <a:cubicBezTo>
                    <a:pt x="5371" y="13783"/>
                    <a:pt x="5371" y="13828"/>
                    <a:pt x="5416" y="13837"/>
                  </a:cubicBezTo>
                  <a:cubicBezTo>
                    <a:pt x="5426" y="13842"/>
                    <a:pt x="5435" y="13843"/>
                    <a:pt x="5444" y="13843"/>
                  </a:cubicBezTo>
                  <a:cubicBezTo>
                    <a:pt x="5458" y="13843"/>
                    <a:pt x="5472" y="13839"/>
                    <a:pt x="5486" y="13839"/>
                  </a:cubicBezTo>
                  <a:cubicBezTo>
                    <a:pt x="5495" y="13839"/>
                    <a:pt x="5504" y="13841"/>
                    <a:pt x="5514" y="13846"/>
                  </a:cubicBezTo>
                  <a:cubicBezTo>
                    <a:pt x="5523" y="13810"/>
                    <a:pt x="5577" y="13801"/>
                    <a:pt x="5586" y="13765"/>
                  </a:cubicBezTo>
                  <a:cubicBezTo>
                    <a:pt x="5594" y="13730"/>
                    <a:pt x="5577" y="13694"/>
                    <a:pt x="5586" y="13667"/>
                  </a:cubicBezTo>
                  <a:cubicBezTo>
                    <a:pt x="5550" y="13649"/>
                    <a:pt x="5541" y="13596"/>
                    <a:pt x="5505" y="13596"/>
                  </a:cubicBezTo>
                  <a:cubicBezTo>
                    <a:pt x="5470" y="13587"/>
                    <a:pt x="5434" y="13587"/>
                    <a:pt x="5407" y="13587"/>
                  </a:cubicBezTo>
                  <a:close/>
                  <a:moveTo>
                    <a:pt x="6699" y="13598"/>
                  </a:moveTo>
                  <a:cubicBezTo>
                    <a:pt x="6678" y="13598"/>
                    <a:pt x="6655" y="13603"/>
                    <a:pt x="6629" y="13614"/>
                  </a:cubicBezTo>
                  <a:cubicBezTo>
                    <a:pt x="6549" y="13649"/>
                    <a:pt x="6522" y="13703"/>
                    <a:pt x="6558" y="13792"/>
                  </a:cubicBezTo>
                  <a:cubicBezTo>
                    <a:pt x="6583" y="13849"/>
                    <a:pt x="6617" y="13879"/>
                    <a:pt x="6667" y="13879"/>
                  </a:cubicBezTo>
                  <a:cubicBezTo>
                    <a:pt x="6687" y="13879"/>
                    <a:pt x="6710" y="13874"/>
                    <a:pt x="6736" y="13864"/>
                  </a:cubicBezTo>
                  <a:cubicBezTo>
                    <a:pt x="6817" y="13828"/>
                    <a:pt x="6843" y="13774"/>
                    <a:pt x="6808" y="13685"/>
                  </a:cubicBezTo>
                  <a:cubicBezTo>
                    <a:pt x="6782" y="13628"/>
                    <a:pt x="6748" y="13598"/>
                    <a:pt x="6699" y="13598"/>
                  </a:cubicBezTo>
                  <a:close/>
                  <a:moveTo>
                    <a:pt x="7917" y="13612"/>
                  </a:moveTo>
                  <a:cubicBezTo>
                    <a:pt x="7896" y="13612"/>
                    <a:pt x="7872" y="13618"/>
                    <a:pt x="7852" y="13623"/>
                  </a:cubicBezTo>
                  <a:cubicBezTo>
                    <a:pt x="7807" y="13623"/>
                    <a:pt x="7780" y="13667"/>
                    <a:pt x="7762" y="13694"/>
                  </a:cubicBezTo>
                  <a:cubicBezTo>
                    <a:pt x="7744" y="13730"/>
                    <a:pt x="7753" y="13783"/>
                    <a:pt x="7753" y="13828"/>
                  </a:cubicBezTo>
                  <a:cubicBezTo>
                    <a:pt x="7789" y="13855"/>
                    <a:pt x="7816" y="13899"/>
                    <a:pt x="7852" y="13908"/>
                  </a:cubicBezTo>
                  <a:cubicBezTo>
                    <a:pt x="7875" y="13908"/>
                    <a:pt x="7903" y="13916"/>
                    <a:pt x="7929" y="13916"/>
                  </a:cubicBezTo>
                  <a:cubicBezTo>
                    <a:pt x="7943" y="13916"/>
                    <a:pt x="7956" y="13914"/>
                    <a:pt x="7967" y="13908"/>
                  </a:cubicBezTo>
                  <a:cubicBezTo>
                    <a:pt x="7994" y="13881"/>
                    <a:pt x="8030" y="13855"/>
                    <a:pt x="8048" y="13819"/>
                  </a:cubicBezTo>
                  <a:cubicBezTo>
                    <a:pt x="8057" y="13792"/>
                    <a:pt x="8057" y="13748"/>
                    <a:pt x="8048" y="13712"/>
                  </a:cubicBezTo>
                  <a:cubicBezTo>
                    <a:pt x="8039" y="13667"/>
                    <a:pt x="7994" y="13641"/>
                    <a:pt x="7959" y="13623"/>
                  </a:cubicBezTo>
                  <a:cubicBezTo>
                    <a:pt x="7947" y="13615"/>
                    <a:pt x="7933" y="13612"/>
                    <a:pt x="7917" y="13612"/>
                  </a:cubicBezTo>
                  <a:close/>
                  <a:moveTo>
                    <a:pt x="8385" y="13864"/>
                  </a:moveTo>
                  <a:cubicBezTo>
                    <a:pt x="8365" y="13864"/>
                    <a:pt x="8344" y="13869"/>
                    <a:pt x="8324" y="13881"/>
                  </a:cubicBezTo>
                  <a:cubicBezTo>
                    <a:pt x="8298" y="13899"/>
                    <a:pt x="8280" y="13917"/>
                    <a:pt x="8262" y="13926"/>
                  </a:cubicBezTo>
                  <a:cubicBezTo>
                    <a:pt x="8253" y="13935"/>
                    <a:pt x="8253" y="13944"/>
                    <a:pt x="8253" y="13944"/>
                  </a:cubicBezTo>
                  <a:cubicBezTo>
                    <a:pt x="8253" y="13944"/>
                    <a:pt x="8257" y="13948"/>
                    <a:pt x="8262" y="13948"/>
                  </a:cubicBezTo>
                  <a:cubicBezTo>
                    <a:pt x="8265" y="13948"/>
                    <a:pt x="8268" y="13947"/>
                    <a:pt x="8271" y="13944"/>
                  </a:cubicBezTo>
                  <a:cubicBezTo>
                    <a:pt x="8315" y="13935"/>
                    <a:pt x="8360" y="13926"/>
                    <a:pt x="8414" y="13908"/>
                  </a:cubicBezTo>
                  <a:cubicBezTo>
                    <a:pt x="8419" y="13908"/>
                    <a:pt x="8429" y="13912"/>
                    <a:pt x="8441" y="13912"/>
                  </a:cubicBezTo>
                  <a:cubicBezTo>
                    <a:pt x="8446" y="13912"/>
                    <a:pt x="8452" y="13911"/>
                    <a:pt x="8458" y="13908"/>
                  </a:cubicBezTo>
                  <a:cubicBezTo>
                    <a:pt x="8467" y="13908"/>
                    <a:pt x="8467" y="13899"/>
                    <a:pt x="8476" y="13899"/>
                  </a:cubicBezTo>
                  <a:cubicBezTo>
                    <a:pt x="8467" y="13890"/>
                    <a:pt x="8467" y="13890"/>
                    <a:pt x="8458" y="13881"/>
                  </a:cubicBezTo>
                  <a:cubicBezTo>
                    <a:pt x="8434" y="13872"/>
                    <a:pt x="8409" y="13864"/>
                    <a:pt x="8385" y="13864"/>
                  </a:cubicBezTo>
                  <a:close/>
                  <a:moveTo>
                    <a:pt x="5927" y="13846"/>
                  </a:moveTo>
                  <a:cubicBezTo>
                    <a:pt x="5897" y="13846"/>
                    <a:pt x="5869" y="13860"/>
                    <a:pt x="5844" y="13890"/>
                  </a:cubicBezTo>
                  <a:cubicBezTo>
                    <a:pt x="5818" y="13935"/>
                    <a:pt x="5809" y="13944"/>
                    <a:pt x="5871" y="13953"/>
                  </a:cubicBezTo>
                  <a:cubicBezTo>
                    <a:pt x="5925" y="13971"/>
                    <a:pt x="5987" y="13988"/>
                    <a:pt x="6049" y="13988"/>
                  </a:cubicBezTo>
                  <a:cubicBezTo>
                    <a:pt x="6049" y="13988"/>
                    <a:pt x="6058" y="13988"/>
                    <a:pt x="6067" y="13997"/>
                  </a:cubicBezTo>
                  <a:cubicBezTo>
                    <a:pt x="6067" y="13980"/>
                    <a:pt x="6076" y="13962"/>
                    <a:pt x="6076" y="13944"/>
                  </a:cubicBezTo>
                  <a:cubicBezTo>
                    <a:pt x="6067" y="13890"/>
                    <a:pt x="6023" y="13864"/>
                    <a:pt x="5969" y="13855"/>
                  </a:cubicBezTo>
                  <a:cubicBezTo>
                    <a:pt x="5955" y="13849"/>
                    <a:pt x="5941" y="13846"/>
                    <a:pt x="5927" y="13846"/>
                  </a:cubicBezTo>
                  <a:close/>
                  <a:moveTo>
                    <a:pt x="7177" y="13864"/>
                  </a:moveTo>
                  <a:cubicBezTo>
                    <a:pt x="7154" y="13864"/>
                    <a:pt x="7130" y="13868"/>
                    <a:pt x="7102" y="13872"/>
                  </a:cubicBezTo>
                  <a:cubicBezTo>
                    <a:pt x="7093" y="13890"/>
                    <a:pt x="7066" y="13899"/>
                    <a:pt x="7049" y="13926"/>
                  </a:cubicBezTo>
                  <a:cubicBezTo>
                    <a:pt x="7022" y="13953"/>
                    <a:pt x="7022" y="14006"/>
                    <a:pt x="7031" y="14033"/>
                  </a:cubicBezTo>
                  <a:cubicBezTo>
                    <a:pt x="7043" y="14057"/>
                    <a:pt x="7066" y="14061"/>
                    <a:pt x="7086" y="14061"/>
                  </a:cubicBezTo>
                  <a:cubicBezTo>
                    <a:pt x="7096" y="14061"/>
                    <a:pt x="7105" y="14060"/>
                    <a:pt x="7111" y="14060"/>
                  </a:cubicBezTo>
                  <a:cubicBezTo>
                    <a:pt x="7147" y="14055"/>
                    <a:pt x="7180" y="14049"/>
                    <a:pt x="7212" y="14049"/>
                  </a:cubicBezTo>
                  <a:cubicBezTo>
                    <a:pt x="7235" y="14049"/>
                    <a:pt x="7258" y="14052"/>
                    <a:pt x="7281" y="14060"/>
                  </a:cubicBezTo>
                  <a:cubicBezTo>
                    <a:pt x="7289" y="14060"/>
                    <a:pt x="7307" y="14051"/>
                    <a:pt x="7307" y="14042"/>
                  </a:cubicBezTo>
                  <a:cubicBezTo>
                    <a:pt x="7307" y="13988"/>
                    <a:pt x="7298" y="13935"/>
                    <a:pt x="7254" y="13890"/>
                  </a:cubicBezTo>
                  <a:cubicBezTo>
                    <a:pt x="7229" y="13871"/>
                    <a:pt x="7204" y="13864"/>
                    <a:pt x="7177" y="138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 name="Google Shape;253;p5"/>
            <p:cNvSpPr/>
            <p:nvPr/>
          </p:nvSpPr>
          <p:spPr>
            <a:xfrm>
              <a:off x="6765501" y="4464231"/>
              <a:ext cx="1007770" cy="636543"/>
            </a:xfrm>
            <a:custGeom>
              <a:avLst/>
              <a:gdLst/>
              <a:ahLst/>
              <a:cxnLst/>
              <a:rect l="l" t="t" r="r" b="b"/>
              <a:pathLst>
                <a:path w="19440" h="12279" extrusionOk="0">
                  <a:moveTo>
                    <a:pt x="9466" y="226"/>
                  </a:moveTo>
                  <a:cubicBezTo>
                    <a:pt x="11633" y="226"/>
                    <a:pt x="13730" y="779"/>
                    <a:pt x="15050" y="1868"/>
                  </a:cubicBezTo>
                  <a:cubicBezTo>
                    <a:pt x="15362" y="2117"/>
                    <a:pt x="15657" y="2358"/>
                    <a:pt x="15933" y="2590"/>
                  </a:cubicBezTo>
                  <a:cubicBezTo>
                    <a:pt x="18056" y="4321"/>
                    <a:pt x="19225" y="5266"/>
                    <a:pt x="19136" y="6515"/>
                  </a:cubicBezTo>
                  <a:cubicBezTo>
                    <a:pt x="19082" y="7318"/>
                    <a:pt x="18467" y="7711"/>
                    <a:pt x="17958" y="7907"/>
                  </a:cubicBezTo>
                  <a:cubicBezTo>
                    <a:pt x="17459" y="8094"/>
                    <a:pt x="16986" y="8407"/>
                    <a:pt x="16558" y="8835"/>
                  </a:cubicBezTo>
                  <a:lnTo>
                    <a:pt x="16486" y="8906"/>
                  </a:lnTo>
                  <a:cubicBezTo>
                    <a:pt x="15719" y="9665"/>
                    <a:pt x="14452" y="10922"/>
                    <a:pt x="12418" y="11645"/>
                  </a:cubicBezTo>
                  <a:cubicBezTo>
                    <a:pt x="11601" y="11938"/>
                    <a:pt x="10769" y="12064"/>
                    <a:pt x="9957" y="12064"/>
                  </a:cubicBezTo>
                  <a:cubicBezTo>
                    <a:pt x="6988" y="12064"/>
                    <a:pt x="4286" y="10382"/>
                    <a:pt x="3515" y="9058"/>
                  </a:cubicBezTo>
                  <a:cubicBezTo>
                    <a:pt x="2900" y="7987"/>
                    <a:pt x="2115" y="7247"/>
                    <a:pt x="1490" y="6658"/>
                  </a:cubicBezTo>
                  <a:cubicBezTo>
                    <a:pt x="848" y="6052"/>
                    <a:pt x="348" y="5579"/>
                    <a:pt x="295" y="5035"/>
                  </a:cubicBezTo>
                  <a:cubicBezTo>
                    <a:pt x="259" y="4776"/>
                    <a:pt x="420" y="3750"/>
                    <a:pt x="3649" y="1734"/>
                  </a:cubicBezTo>
                  <a:cubicBezTo>
                    <a:pt x="5255" y="726"/>
                    <a:pt x="7396" y="226"/>
                    <a:pt x="9466" y="226"/>
                  </a:cubicBezTo>
                  <a:close/>
                  <a:moveTo>
                    <a:pt x="9468" y="1"/>
                  </a:moveTo>
                  <a:cubicBezTo>
                    <a:pt x="7370" y="1"/>
                    <a:pt x="5202" y="517"/>
                    <a:pt x="3542" y="1555"/>
                  </a:cubicBezTo>
                  <a:cubicBezTo>
                    <a:pt x="1258" y="2983"/>
                    <a:pt x="0" y="4258"/>
                    <a:pt x="81" y="5061"/>
                  </a:cubicBezTo>
                  <a:cubicBezTo>
                    <a:pt x="152" y="5677"/>
                    <a:pt x="678" y="6176"/>
                    <a:pt x="1347" y="6810"/>
                  </a:cubicBezTo>
                  <a:cubicBezTo>
                    <a:pt x="1963" y="7390"/>
                    <a:pt x="2739" y="8121"/>
                    <a:pt x="3337" y="9165"/>
                  </a:cubicBezTo>
                  <a:cubicBezTo>
                    <a:pt x="4220" y="10690"/>
                    <a:pt x="6968" y="12278"/>
                    <a:pt x="9929" y="12278"/>
                  </a:cubicBezTo>
                  <a:cubicBezTo>
                    <a:pt x="10777" y="12278"/>
                    <a:pt x="11642" y="12145"/>
                    <a:pt x="12490" y="11841"/>
                  </a:cubicBezTo>
                  <a:cubicBezTo>
                    <a:pt x="14559" y="11101"/>
                    <a:pt x="15853" y="9825"/>
                    <a:pt x="16629" y="9058"/>
                  </a:cubicBezTo>
                  <a:lnTo>
                    <a:pt x="16709" y="8978"/>
                  </a:lnTo>
                  <a:cubicBezTo>
                    <a:pt x="17111" y="8576"/>
                    <a:pt x="17557" y="8282"/>
                    <a:pt x="18030" y="8103"/>
                  </a:cubicBezTo>
                  <a:cubicBezTo>
                    <a:pt x="18592" y="7889"/>
                    <a:pt x="19279" y="7443"/>
                    <a:pt x="19341" y="6533"/>
                  </a:cubicBezTo>
                  <a:cubicBezTo>
                    <a:pt x="19439" y="5177"/>
                    <a:pt x="18244" y="4196"/>
                    <a:pt x="16067" y="2430"/>
                  </a:cubicBezTo>
                  <a:cubicBezTo>
                    <a:pt x="15782" y="2198"/>
                    <a:pt x="15487" y="1957"/>
                    <a:pt x="15184" y="1707"/>
                  </a:cubicBezTo>
                  <a:cubicBezTo>
                    <a:pt x="13807" y="572"/>
                    <a:pt x="11677" y="1"/>
                    <a:pt x="9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 name="Google Shape;254;p5"/>
            <p:cNvSpPr/>
            <p:nvPr/>
          </p:nvSpPr>
          <p:spPr>
            <a:xfrm>
              <a:off x="7573427" y="4856919"/>
              <a:ext cx="28253" cy="24624"/>
            </a:xfrm>
            <a:custGeom>
              <a:avLst/>
              <a:gdLst/>
              <a:ahLst/>
              <a:cxnLst/>
              <a:rect l="l" t="t" r="r" b="b"/>
              <a:pathLst>
                <a:path w="545" h="475" extrusionOk="0">
                  <a:moveTo>
                    <a:pt x="115" y="1"/>
                  </a:moveTo>
                  <a:cubicBezTo>
                    <a:pt x="61" y="1"/>
                    <a:pt x="17" y="34"/>
                    <a:pt x="9" y="82"/>
                  </a:cubicBezTo>
                  <a:cubicBezTo>
                    <a:pt x="0" y="136"/>
                    <a:pt x="36" y="198"/>
                    <a:pt x="90" y="207"/>
                  </a:cubicBezTo>
                  <a:cubicBezTo>
                    <a:pt x="295" y="243"/>
                    <a:pt x="322" y="368"/>
                    <a:pt x="330" y="386"/>
                  </a:cubicBezTo>
                  <a:cubicBezTo>
                    <a:pt x="339" y="439"/>
                    <a:pt x="384" y="475"/>
                    <a:pt x="429" y="475"/>
                  </a:cubicBezTo>
                  <a:lnTo>
                    <a:pt x="446" y="475"/>
                  </a:lnTo>
                  <a:cubicBezTo>
                    <a:pt x="500" y="466"/>
                    <a:pt x="545" y="421"/>
                    <a:pt x="536" y="359"/>
                  </a:cubicBezTo>
                  <a:cubicBezTo>
                    <a:pt x="536" y="350"/>
                    <a:pt x="491" y="73"/>
                    <a:pt x="134" y="2"/>
                  </a:cubicBezTo>
                  <a:cubicBezTo>
                    <a:pt x="128" y="1"/>
                    <a:pt x="121" y="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5"/>
            <p:cNvSpPr/>
            <p:nvPr/>
          </p:nvSpPr>
          <p:spPr>
            <a:xfrm>
              <a:off x="7199764" y="4925814"/>
              <a:ext cx="28253" cy="25091"/>
            </a:xfrm>
            <a:custGeom>
              <a:avLst/>
              <a:gdLst/>
              <a:ahLst/>
              <a:cxnLst/>
              <a:rect l="l" t="t" r="r" b="b"/>
              <a:pathLst>
                <a:path w="545" h="484" extrusionOk="0">
                  <a:moveTo>
                    <a:pt x="115" y="1"/>
                  </a:moveTo>
                  <a:cubicBezTo>
                    <a:pt x="61" y="1"/>
                    <a:pt x="17" y="35"/>
                    <a:pt x="9" y="83"/>
                  </a:cubicBezTo>
                  <a:cubicBezTo>
                    <a:pt x="0" y="145"/>
                    <a:pt x="36" y="198"/>
                    <a:pt x="89" y="207"/>
                  </a:cubicBezTo>
                  <a:cubicBezTo>
                    <a:pt x="295" y="252"/>
                    <a:pt x="330" y="377"/>
                    <a:pt x="330" y="386"/>
                  </a:cubicBezTo>
                  <a:cubicBezTo>
                    <a:pt x="339" y="439"/>
                    <a:pt x="384" y="484"/>
                    <a:pt x="428" y="484"/>
                  </a:cubicBezTo>
                  <a:cubicBezTo>
                    <a:pt x="437" y="484"/>
                    <a:pt x="437" y="475"/>
                    <a:pt x="446" y="475"/>
                  </a:cubicBezTo>
                  <a:cubicBezTo>
                    <a:pt x="500" y="475"/>
                    <a:pt x="544" y="422"/>
                    <a:pt x="535" y="359"/>
                  </a:cubicBezTo>
                  <a:cubicBezTo>
                    <a:pt x="535" y="350"/>
                    <a:pt x="500" y="74"/>
                    <a:pt x="134" y="2"/>
                  </a:cubicBezTo>
                  <a:cubicBezTo>
                    <a:pt x="128" y="1"/>
                    <a:pt x="121" y="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5"/>
            <p:cNvSpPr/>
            <p:nvPr/>
          </p:nvSpPr>
          <p:spPr>
            <a:xfrm>
              <a:off x="7178458" y="4489269"/>
              <a:ext cx="28253" cy="24624"/>
            </a:xfrm>
            <a:custGeom>
              <a:avLst/>
              <a:gdLst/>
              <a:ahLst/>
              <a:cxnLst/>
              <a:rect l="l" t="t" r="r" b="b"/>
              <a:pathLst>
                <a:path w="545" h="475" extrusionOk="0">
                  <a:moveTo>
                    <a:pt x="118" y="0"/>
                  </a:moveTo>
                  <a:cubicBezTo>
                    <a:pt x="69" y="0"/>
                    <a:pt x="18" y="34"/>
                    <a:pt x="10" y="82"/>
                  </a:cubicBezTo>
                  <a:cubicBezTo>
                    <a:pt x="1" y="136"/>
                    <a:pt x="36" y="189"/>
                    <a:pt x="90" y="207"/>
                  </a:cubicBezTo>
                  <a:cubicBezTo>
                    <a:pt x="304" y="243"/>
                    <a:pt x="331" y="368"/>
                    <a:pt x="331" y="385"/>
                  </a:cubicBezTo>
                  <a:cubicBezTo>
                    <a:pt x="340" y="439"/>
                    <a:pt x="384" y="475"/>
                    <a:pt x="438" y="475"/>
                  </a:cubicBezTo>
                  <a:lnTo>
                    <a:pt x="447" y="475"/>
                  </a:lnTo>
                  <a:cubicBezTo>
                    <a:pt x="500" y="466"/>
                    <a:pt x="545" y="412"/>
                    <a:pt x="536" y="359"/>
                  </a:cubicBezTo>
                  <a:cubicBezTo>
                    <a:pt x="536" y="350"/>
                    <a:pt x="500" y="73"/>
                    <a:pt x="135" y="2"/>
                  </a:cubicBezTo>
                  <a:cubicBezTo>
                    <a:pt x="129" y="1"/>
                    <a:pt x="123" y="0"/>
                    <a:pt x="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 name="Google Shape;257;p5"/>
            <p:cNvSpPr/>
            <p:nvPr/>
          </p:nvSpPr>
          <p:spPr>
            <a:xfrm>
              <a:off x="7464719" y="4837168"/>
              <a:ext cx="33385" cy="17574"/>
            </a:xfrm>
            <a:custGeom>
              <a:avLst/>
              <a:gdLst/>
              <a:ahLst/>
              <a:cxnLst/>
              <a:rect l="l" t="t" r="r" b="b"/>
              <a:pathLst>
                <a:path w="644" h="339" extrusionOk="0">
                  <a:moveTo>
                    <a:pt x="526" y="0"/>
                  </a:moveTo>
                  <a:cubicBezTo>
                    <a:pt x="502" y="0"/>
                    <a:pt x="477" y="9"/>
                    <a:pt x="456" y="26"/>
                  </a:cubicBezTo>
                  <a:cubicBezTo>
                    <a:pt x="371" y="111"/>
                    <a:pt x="294" y="132"/>
                    <a:pt x="242" y="132"/>
                  </a:cubicBezTo>
                  <a:cubicBezTo>
                    <a:pt x="201" y="132"/>
                    <a:pt x="174" y="119"/>
                    <a:pt x="170" y="115"/>
                  </a:cubicBezTo>
                  <a:cubicBezTo>
                    <a:pt x="154" y="107"/>
                    <a:pt x="136" y="103"/>
                    <a:pt x="119" y="103"/>
                  </a:cubicBezTo>
                  <a:cubicBezTo>
                    <a:pt x="82" y="103"/>
                    <a:pt x="46" y="123"/>
                    <a:pt x="28" y="160"/>
                  </a:cubicBezTo>
                  <a:cubicBezTo>
                    <a:pt x="1" y="214"/>
                    <a:pt x="19" y="276"/>
                    <a:pt x="72" y="303"/>
                  </a:cubicBezTo>
                  <a:cubicBezTo>
                    <a:pt x="81" y="303"/>
                    <a:pt x="144" y="338"/>
                    <a:pt x="242" y="338"/>
                  </a:cubicBezTo>
                  <a:cubicBezTo>
                    <a:pt x="340" y="338"/>
                    <a:pt x="465" y="303"/>
                    <a:pt x="599" y="178"/>
                  </a:cubicBezTo>
                  <a:cubicBezTo>
                    <a:pt x="643" y="142"/>
                    <a:pt x="643" y="71"/>
                    <a:pt x="599" y="35"/>
                  </a:cubicBezTo>
                  <a:cubicBezTo>
                    <a:pt x="580" y="12"/>
                    <a:pt x="553" y="0"/>
                    <a:pt x="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 name="Google Shape;258;p5"/>
            <p:cNvSpPr/>
            <p:nvPr/>
          </p:nvSpPr>
          <p:spPr>
            <a:xfrm>
              <a:off x="7246006" y="4837219"/>
              <a:ext cx="33333" cy="17522"/>
            </a:xfrm>
            <a:custGeom>
              <a:avLst/>
              <a:gdLst/>
              <a:ahLst/>
              <a:cxnLst/>
              <a:rect l="l" t="t" r="r" b="b"/>
              <a:pathLst>
                <a:path w="643" h="338" extrusionOk="0">
                  <a:moveTo>
                    <a:pt x="530" y="1"/>
                  </a:moveTo>
                  <a:cubicBezTo>
                    <a:pt x="504" y="1"/>
                    <a:pt x="478" y="12"/>
                    <a:pt x="455" y="34"/>
                  </a:cubicBezTo>
                  <a:cubicBezTo>
                    <a:pt x="372" y="112"/>
                    <a:pt x="297" y="132"/>
                    <a:pt x="245" y="132"/>
                  </a:cubicBezTo>
                  <a:cubicBezTo>
                    <a:pt x="202" y="132"/>
                    <a:pt x="174" y="118"/>
                    <a:pt x="170" y="114"/>
                  </a:cubicBezTo>
                  <a:cubicBezTo>
                    <a:pt x="155" y="107"/>
                    <a:pt x="140" y="104"/>
                    <a:pt x="124" y="104"/>
                  </a:cubicBezTo>
                  <a:cubicBezTo>
                    <a:pt x="85" y="104"/>
                    <a:pt x="46" y="127"/>
                    <a:pt x="27" y="159"/>
                  </a:cubicBezTo>
                  <a:cubicBezTo>
                    <a:pt x="0" y="213"/>
                    <a:pt x="18" y="275"/>
                    <a:pt x="72" y="302"/>
                  </a:cubicBezTo>
                  <a:cubicBezTo>
                    <a:pt x="81" y="302"/>
                    <a:pt x="143" y="337"/>
                    <a:pt x="241" y="337"/>
                  </a:cubicBezTo>
                  <a:cubicBezTo>
                    <a:pt x="339" y="337"/>
                    <a:pt x="464" y="311"/>
                    <a:pt x="598" y="177"/>
                  </a:cubicBezTo>
                  <a:cubicBezTo>
                    <a:pt x="643" y="141"/>
                    <a:pt x="643" y="79"/>
                    <a:pt x="598" y="34"/>
                  </a:cubicBezTo>
                  <a:cubicBezTo>
                    <a:pt x="580" y="12"/>
                    <a:pt x="556"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5"/>
            <p:cNvSpPr/>
            <p:nvPr/>
          </p:nvSpPr>
          <p:spPr>
            <a:xfrm>
              <a:off x="7346368" y="4739138"/>
              <a:ext cx="23639" cy="31415"/>
            </a:xfrm>
            <a:custGeom>
              <a:avLst/>
              <a:gdLst/>
              <a:ahLst/>
              <a:cxnLst/>
              <a:rect l="l" t="t" r="r" b="b"/>
              <a:pathLst>
                <a:path w="456" h="606" extrusionOk="0">
                  <a:moveTo>
                    <a:pt x="112" y="0"/>
                  </a:moveTo>
                  <a:cubicBezTo>
                    <a:pt x="83" y="0"/>
                    <a:pt x="55" y="11"/>
                    <a:pt x="36" y="35"/>
                  </a:cubicBezTo>
                  <a:cubicBezTo>
                    <a:pt x="0" y="79"/>
                    <a:pt x="0" y="142"/>
                    <a:pt x="45" y="178"/>
                  </a:cubicBezTo>
                  <a:cubicBezTo>
                    <a:pt x="196" y="320"/>
                    <a:pt x="152" y="445"/>
                    <a:pt x="143" y="463"/>
                  </a:cubicBezTo>
                  <a:cubicBezTo>
                    <a:pt x="125" y="517"/>
                    <a:pt x="143" y="570"/>
                    <a:pt x="196" y="597"/>
                  </a:cubicBezTo>
                  <a:cubicBezTo>
                    <a:pt x="214" y="606"/>
                    <a:pt x="223" y="606"/>
                    <a:pt x="241" y="606"/>
                  </a:cubicBezTo>
                  <a:cubicBezTo>
                    <a:pt x="277" y="606"/>
                    <a:pt x="321" y="588"/>
                    <a:pt x="339" y="543"/>
                  </a:cubicBezTo>
                  <a:cubicBezTo>
                    <a:pt x="339" y="534"/>
                    <a:pt x="455" y="276"/>
                    <a:pt x="179" y="26"/>
                  </a:cubicBezTo>
                  <a:cubicBezTo>
                    <a:pt x="162" y="9"/>
                    <a:pt x="137"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5"/>
            <p:cNvSpPr/>
            <p:nvPr/>
          </p:nvSpPr>
          <p:spPr>
            <a:xfrm>
              <a:off x="7026774" y="4547278"/>
              <a:ext cx="24106" cy="31363"/>
            </a:xfrm>
            <a:custGeom>
              <a:avLst/>
              <a:gdLst/>
              <a:ahLst/>
              <a:cxnLst/>
              <a:rect l="l" t="t" r="r" b="b"/>
              <a:pathLst>
                <a:path w="465" h="605" extrusionOk="0">
                  <a:moveTo>
                    <a:pt x="113" y="0"/>
                  </a:moveTo>
                  <a:cubicBezTo>
                    <a:pt x="88" y="0"/>
                    <a:pt x="63" y="11"/>
                    <a:pt x="45" y="34"/>
                  </a:cubicBezTo>
                  <a:cubicBezTo>
                    <a:pt x="1" y="78"/>
                    <a:pt x="10" y="141"/>
                    <a:pt x="45" y="185"/>
                  </a:cubicBezTo>
                  <a:cubicBezTo>
                    <a:pt x="206" y="328"/>
                    <a:pt x="161" y="444"/>
                    <a:pt x="152" y="462"/>
                  </a:cubicBezTo>
                  <a:cubicBezTo>
                    <a:pt x="134" y="515"/>
                    <a:pt x="152" y="578"/>
                    <a:pt x="206" y="596"/>
                  </a:cubicBezTo>
                  <a:cubicBezTo>
                    <a:pt x="215" y="605"/>
                    <a:pt x="233" y="605"/>
                    <a:pt x="250" y="605"/>
                  </a:cubicBezTo>
                  <a:cubicBezTo>
                    <a:pt x="286" y="605"/>
                    <a:pt x="322" y="587"/>
                    <a:pt x="340" y="551"/>
                  </a:cubicBezTo>
                  <a:cubicBezTo>
                    <a:pt x="349" y="533"/>
                    <a:pt x="465" y="283"/>
                    <a:pt x="188" y="34"/>
                  </a:cubicBezTo>
                  <a:cubicBezTo>
                    <a:pt x="166" y="11"/>
                    <a:pt x="139"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5"/>
            <p:cNvSpPr/>
            <p:nvPr/>
          </p:nvSpPr>
          <p:spPr>
            <a:xfrm>
              <a:off x="7311687" y="5016586"/>
              <a:ext cx="24054" cy="31467"/>
            </a:xfrm>
            <a:custGeom>
              <a:avLst/>
              <a:gdLst/>
              <a:ahLst/>
              <a:cxnLst/>
              <a:rect l="l" t="t" r="r" b="b"/>
              <a:pathLst>
                <a:path w="464" h="607" extrusionOk="0">
                  <a:moveTo>
                    <a:pt x="117" y="1"/>
                  </a:moveTo>
                  <a:cubicBezTo>
                    <a:pt x="90" y="1"/>
                    <a:pt x="63" y="12"/>
                    <a:pt x="45" y="35"/>
                  </a:cubicBezTo>
                  <a:cubicBezTo>
                    <a:pt x="0" y="71"/>
                    <a:pt x="0" y="142"/>
                    <a:pt x="45" y="178"/>
                  </a:cubicBezTo>
                  <a:cubicBezTo>
                    <a:pt x="196" y="321"/>
                    <a:pt x="161" y="446"/>
                    <a:pt x="152" y="464"/>
                  </a:cubicBezTo>
                  <a:cubicBezTo>
                    <a:pt x="125" y="508"/>
                    <a:pt x="152" y="571"/>
                    <a:pt x="205" y="597"/>
                  </a:cubicBezTo>
                  <a:cubicBezTo>
                    <a:pt x="214" y="606"/>
                    <a:pt x="232" y="606"/>
                    <a:pt x="250" y="606"/>
                  </a:cubicBezTo>
                  <a:cubicBezTo>
                    <a:pt x="286" y="606"/>
                    <a:pt x="321" y="580"/>
                    <a:pt x="339" y="544"/>
                  </a:cubicBezTo>
                  <a:cubicBezTo>
                    <a:pt x="348" y="535"/>
                    <a:pt x="464" y="276"/>
                    <a:pt x="187" y="27"/>
                  </a:cubicBezTo>
                  <a:cubicBezTo>
                    <a:pt x="166" y="10"/>
                    <a:pt x="141" y="1"/>
                    <a:pt x="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 name="Google Shape;262;p5"/>
            <p:cNvSpPr/>
            <p:nvPr/>
          </p:nvSpPr>
          <p:spPr>
            <a:xfrm>
              <a:off x="7293180" y="4535614"/>
              <a:ext cx="24106" cy="31467"/>
            </a:xfrm>
            <a:custGeom>
              <a:avLst/>
              <a:gdLst/>
              <a:ahLst/>
              <a:cxnLst/>
              <a:rect l="l" t="t" r="r" b="b"/>
              <a:pathLst>
                <a:path w="465" h="607" extrusionOk="0">
                  <a:moveTo>
                    <a:pt x="117" y="1"/>
                  </a:moveTo>
                  <a:cubicBezTo>
                    <a:pt x="90" y="1"/>
                    <a:pt x="64" y="12"/>
                    <a:pt x="45" y="36"/>
                  </a:cubicBezTo>
                  <a:cubicBezTo>
                    <a:pt x="0" y="80"/>
                    <a:pt x="9" y="143"/>
                    <a:pt x="45" y="187"/>
                  </a:cubicBezTo>
                  <a:cubicBezTo>
                    <a:pt x="205" y="330"/>
                    <a:pt x="161" y="446"/>
                    <a:pt x="152" y="464"/>
                  </a:cubicBezTo>
                  <a:cubicBezTo>
                    <a:pt x="134" y="517"/>
                    <a:pt x="152" y="580"/>
                    <a:pt x="205" y="598"/>
                  </a:cubicBezTo>
                  <a:cubicBezTo>
                    <a:pt x="214" y="607"/>
                    <a:pt x="232" y="607"/>
                    <a:pt x="250" y="607"/>
                  </a:cubicBezTo>
                  <a:cubicBezTo>
                    <a:pt x="286" y="607"/>
                    <a:pt x="321" y="589"/>
                    <a:pt x="339" y="553"/>
                  </a:cubicBezTo>
                  <a:cubicBezTo>
                    <a:pt x="348" y="535"/>
                    <a:pt x="464" y="285"/>
                    <a:pt x="188" y="27"/>
                  </a:cubicBezTo>
                  <a:cubicBezTo>
                    <a:pt x="166" y="10"/>
                    <a:pt x="141" y="1"/>
                    <a:pt x="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 name="Google Shape;263;p5"/>
            <p:cNvSpPr/>
            <p:nvPr/>
          </p:nvSpPr>
          <p:spPr>
            <a:xfrm>
              <a:off x="7497585" y="4926747"/>
              <a:ext cx="23639" cy="32037"/>
            </a:xfrm>
            <a:custGeom>
              <a:avLst/>
              <a:gdLst/>
              <a:ahLst/>
              <a:cxnLst/>
              <a:rect l="l" t="t" r="r" b="b"/>
              <a:pathLst>
                <a:path w="456" h="618" extrusionOk="0">
                  <a:moveTo>
                    <a:pt x="225" y="0"/>
                  </a:moveTo>
                  <a:cubicBezTo>
                    <a:pt x="188" y="0"/>
                    <a:pt x="154" y="25"/>
                    <a:pt x="134" y="65"/>
                  </a:cubicBezTo>
                  <a:cubicBezTo>
                    <a:pt x="125" y="73"/>
                    <a:pt x="0" y="323"/>
                    <a:pt x="268" y="582"/>
                  </a:cubicBezTo>
                  <a:cubicBezTo>
                    <a:pt x="286" y="600"/>
                    <a:pt x="313" y="618"/>
                    <a:pt x="339" y="618"/>
                  </a:cubicBezTo>
                  <a:cubicBezTo>
                    <a:pt x="366" y="618"/>
                    <a:pt x="393" y="600"/>
                    <a:pt x="411" y="582"/>
                  </a:cubicBezTo>
                  <a:cubicBezTo>
                    <a:pt x="455" y="546"/>
                    <a:pt x="455" y="475"/>
                    <a:pt x="411" y="439"/>
                  </a:cubicBezTo>
                  <a:cubicBezTo>
                    <a:pt x="268" y="288"/>
                    <a:pt x="313" y="172"/>
                    <a:pt x="321" y="154"/>
                  </a:cubicBezTo>
                  <a:cubicBezTo>
                    <a:pt x="339" y="100"/>
                    <a:pt x="321" y="38"/>
                    <a:pt x="268" y="11"/>
                  </a:cubicBezTo>
                  <a:cubicBezTo>
                    <a:pt x="254" y="4"/>
                    <a:pt x="239" y="0"/>
                    <a:pt x="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 name="Google Shape;264;p5"/>
            <p:cNvSpPr/>
            <p:nvPr/>
          </p:nvSpPr>
          <p:spPr>
            <a:xfrm>
              <a:off x="7358395" y="4843855"/>
              <a:ext cx="23172" cy="31674"/>
            </a:xfrm>
            <a:custGeom>
              <a:avLst/>
              <a:gdLst/>
              <a:ahLst/>
              <a:cxnLst/>
              <a:rect l="l" t="t" r="r" b="b"/>
              <a:pathLst>
                <a:path w="447" h="611" extrusionOk="0">
                  <a:moveTo>
                    <a:pt x="217" y="1"/>
                  </a:moveTo>
                  <a:cubicBezTo>
                    <a:pt x="179" y="1"/>
                    <a:pt x="143" y="21"/>
                    <a:pt x="125" y="58"/>
                  </a:cubicBezTo>
                  <a:cubicBezTo>
                    <a:pt x="116" y="67"/>
                    <a:pt x="0" y="316"/>
                    <a:pt x="259" y="584"/>
                  </a:cubicBezTo>
                  <a:cubicBezTo>
                    <a:pt x="277" y="602"/>
                    <a:pt x="303" y="611"/>
                    <a:pt x="330" y="611"/>
                  </a:cubicBezTo>
                  <a:cubicBezTo>
                    <a:pt x="357" y="611"/>
                    <a:pt x="384" y="602"/>
                    <a:pt x="410" y="584"/>
                  </a:cubicBezTo>
                  <a:cubicBezTo>
                    <a:pt x="446" y="539"/>
                    <a:pt x="446" y="477"/>
                    <a:pt x="410" y="432"/>
                  </a:cubicBezTo>
                  <a:cubicBezTo>
                    <a:pt x="259" y="290"/>
                    <a:pt x="303" y="165"/>
                    <a:pt x="312" y="147"/>
                  </a:cubicBezTo>
                  <a:cubicBezTo>
                    <a:pt x="339" y="102"/>
                    <a:pt x="312" y="40"/>
                    <a:pt x="268" y="13"/>
                  </a:cubicBezTo>
                  <a:cubicBezTo>
                    <a:pt x="251" y="5"/>
                    <a:pt x="234" y="1"/>
                    <a:pt x="2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 name="Google Shape;265;p5"/>
            <p:cNvSpPr/>
            <p:nvPr/>
          </p:nvSpPr>
          <p:spPr>
            <a:xfrm>
              <a:off x="7422210" y="4962517"/>
              <a:ext cx="33333" cy="17522"/>
            </a:xfrm>
            <a:custGeom>
              <a:avLst/>
              <a:gdLst/>
              <a:ahLst/>
              <a:cxnLst/>
              <a:rect l="l" t="t" r="r" b="b"/>
              <a:pathLst>
                <a:path w="643" h="338" extrusionOk="0">
                  <a:moveTo>
                    <a:pt x="526" y="0"/>
                  </a:moveTo>
                  <a:cubicBezTo>
                    <a:pt x="501" y="0"/>
                    <a:pt x="476" y="9"/>
                    <a:pt x="455" y="26"/>
                  </a:cubicBezTo>
                  <a:cubicBezTo>
                    <a:pt x="367" y="109"/>
                    <a:pt x="290" y="129"/>
                    <a:pt x="238" y="129"/>
                  </a:cubicBezTo>
                  <a:cubicBezTo>
                    <a:pt x="202" y="129"/>
                    <a:pt x="177" y="119"/>
                    <a:pt x="170" y="115"/>
                  </a:cubicBezTo>
                  <a:cubicBezTo>
                    <a:pt x="153" y="107"/>
                    <a:pt x="136" y="103"/>
                    <a:pt x="119" y="103"/>
                  </a:cubicBezTo>
                  <a:cubicBezTo>
                    <a:pt x="81" y="103"/>
                    <a:pt x="45" y="123"/>
                    <a:pt x="27" y="160"/>
                  </a:cubicBezTo>
                  <a:cubicBezTo>
                    <a:pt x="0" y="213"/>
                    <a:pt x="27" y="276"/>
                    <a:pt x="72" y="302"/>
                  </a:cubicBezTo>
                  <a:cubicBezTo>
                    <a:pt x="80" y="302"/>
                    <a:pt x="143" y="338"/>
                    <a:pt x="241" y="338"/>
                  </a:cubicBezTo>
                  <a:cubicBezTo>
                    <a:pt x="339" y="338"/>
                    <a:pt x="464" y="302"/>
                    <a:pt x="598" y="177"/>
                  </a:cubicBezTo>
                  <a:cubicBezTo>
                    <a:pt x="642" y="142"/>
                    <a:pt x="642" y="70"/>
                    <a:pt x="607" y="35"/>
                  </a:cubicBezTo>
                  <a:cubicBezTo>
                    <a:pt x="583" y="11"/>
                    <a:pt x="555" y="0"/>
                    <a:pt x="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 name="Google Shape;266;p5"/>
            <p:cNvSpPr/>
            <p:nvPr/>
          </p:nvSpPr>
          <p:spPr>
            <a:xfrm>
              <a:off x="7315368" y="4910780"/>
              <a:ext cx="22239" cy="30897"/>
            </a:xfrm>
            <a:custGeom>
              <a:avLst/>
              <a:gdLst/>
              <a:ahLst/>
              <a:cxnLst/>
              <a:rect l="l" t="t" r="r" b="b"/>
              <a:pathLst>
                <a:path w="429" h="596" extrusionOk="0">
                  <a:moveTo>
                    <a:pt x="309" y="0"/>
                  </a:moveTo>
                  <a:cubicBezTo>
                    <a:pt x="295" y="0"/>
                    <a:pt x="281" y="2"/>
                    <a:pt x="268" y="7"/>
                  </a:cubicBezTo>
                  <a:cubicBezTo>
                    <a:pt x="259" y="16"/>
                    <a:pt x="0" y="132"/>
                    <a:pt x="36" y="497"/>
                  </a:cubicBezTo>
                  <a:cubicBezTo>
                    <a:pt x="45" y="551"/>
                    <a:pt x="90" y="596"/>
                    <a:pt x="143" y="596"/>
                  </a:cubicBezTo>
                  <a:cubicBezTo>
                    <a:pt x="143" y="596"/>
                    <a:pt x="152" y="596"/>
                    <a:pt x="152" y="587"/>
                  </a:cubicBezTo>
                  <a:cubicBezTo>
                    <a:pt x="206" y="587"/>
                    <a:pt x="250" y="533"/>
                    <a:pt x="241" y="480"/>
                  </a:cubicBezTo>
                  <a:cubicBezTo>
                    <a:pt x="223" y="265"/>
                    <a:pt x="339" y="203"/>
                    <a:pt x="357" y="203"/>
                  </a:cubicBezTo>
                  <a:cubicBezTo>
                    <a:pt x="402" y="176"/>
                    <a:pt x="429" y="114"/>
                    <a:pt x="411" y="60"/>
                  </a:cubicBezTo>
                  <a:cubicBezTo>
                    <a:pt x="391" y="20"/>
                    <a:pt x="351"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5"/>
            <p:cNvSpPr/>
            <p:nvPr/>
          </p:nvSpPr>
          <p:spPr>
            <a:xfrm>
              <a:off x="7117909" y="4561431"/>
              <a:ext cx="28719" cy="24157"/>
            </a:xfrm>
            <a:custGeom>
              <a:avLst/>
              <a:gdLst/>
              <a:ahLst/>
              <a:cxnLst/>
              <a:rect l="l" t="t" r="r" b="b"/>
              <a:pathLst>
                <a:path w="554" h="466" extrusionOk="0">
                  <a:moveTo>
                    <a:pt x="112" y="0"/>
                  </a:moveTo>
                  <a:cubicBezTo>
                    <a:pt x="108" y="0"/>
                    <a:pt x="103" y="1"/>
                    <a:pt x="98" y="1"/>
                  </a:cubicBezTo>
                  <a:cubicBezTo>
                    <a:pt x="45" y="10"/>
                    <a:pt x="0" y="64"/>
                    <a:pt x="9" y="126"/>
                  </a:cubicBezTo>
                  <a:cubicBezTo>
                    <a:pt x="18" y="135"/>
                    <a:pt x="63" y="412"/>
                    <a:pt x="428" y="465"/>
                  </a:cubicBezTo>
                  <a:lnTo>
                    <a:pt x="446" y="465"/>
                  </a:lnTo>
                  <a:cubicBezTo>
                    <a:pt x="500" y="465"/>
                    <a:pt x="544" y="430"/>
                    <a:pt x="553" y="376"/>
                  </a:cubicBezTo>
                  <a:cubicBezTo>
                    <a:pt x="553" y="323"/>
                    <a:pt x="518" y="269"/>
                    <a:pt x="464" y="260"/>
                  </a:cubicBezTo>
                  <a:cubicBezTo>
                    <a:pt x="259" y="233"/>
                    <a:pt x="223" y="109"/>
                    <a:pt x="214" y="91"/>
                  </a:cubicBezTo>
                  <a:cubicBezTo>
                    <a:pt x="206" y="42"/>
                    <a:pt x="161"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5"/>
            <p:cNvSpPr/>
            <p:nvPr/>
          </p:nvSpPr>
          <p:spPr>
            <a:xfrm>
              <a:off x="7228899" y="4718972"/>
              <a:ext cx="22239" cy="32659"/>
            </a:xfrm>
            <a:custGeom>
              <a:avLst/>
              <a:gdLst/>
              <a:ahLst/>
              <a:cxnLst/>
              <a:rect l="l" t="t" r="r" b="b"/>
              <a:pathLst>
                <a:path w="429" h="630" extrusionOk="0">
                  <a:moveTo>
                    <a:pt x="244" y="1"/>
                  </a:moveTo>
                  <a:cubicBezTo>
                    <a:pt x="213" y="1"/>
                    <a:pt x="182" y="17"/>
                    <a:pt x="161" y="49"/>
                  </a:cubicBezTo>
                  <a:cubicBezTo>
                    <a:pt x="152" y="58"/>
                    <a:pt x="0" y="290"/>
                    <a:pt x="223" y="584"/>
                  </a:cubicBezTo>
                  <a:cubicBezTo>
                    <a:pt x="250" y="611"/>
                    <a:pt x="277" y="629"/>
                    <a:pt x="312" y="629"/>
                  </a:cubicBezTo>
                  <a:cubicBezTo>
                    <a:pt x="330" y="629"/>
                    <a:pt x="357" y="620"/>
                    <a:pt x="375" y="602"/>
                  </a:cubicBezTo>
                  <a:cubicBezTo>
                    <a:pt x="419" y="567"/>
                    <a:pt x="428" y="504"/>
                    <a:pt x="393" y="460"/>
                  </a:cubicBezTo>
                  <a:cubicBezTo>
                    <a:pt x="268" y="290"/>
                    <a:pt x="330" y="174"/>
                    <a:pt x="339" y="165"/>
                  </a:cubicBezTo>
                  <a:cubicBezTo>
                    <a:pt x="366" y="121"/>
                    <a:pt x="357" y="49"/>
                    <a:pt x="303" y="22"/>
                  </a:cubicBezTo>
                  <a:cubicBezTo>
                    <a:pt x="286" y="8"/>
                    <a:pt x="265" y="1"/>
                    <a:pt x="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5"/>
            <p:cNvSpPr/>
            <p:nvPr/>
          </p:nvSpPr>
          <p:spPr>
            <a:xfrm>
              <a:off x="7031855" y="4854016"/>
              <a:ext cx="22291" cy="32193"/>
            </a:xfrm>
            <a:custGeom>
              <a:avLst/>
              <a:gdLst/>
              <a:ahLst/>
              <a:cxnLst/>
              <a:rect l="l" t="t" r="r" b="b"/>
              <a:pathLst>
                <a:path w="430" h="621" extrusionOk="0">
                  <a:moveTo>
                    <a:pt x="251" y="1"/>
                  </a:moveTo>
                  <a:cubicBezTo>
                    <a:pt x="218" y="1"/>
                    <a:pt x="186" y="17"/>
                    <a:pt x="170" y="49"/>
                  </a:cubicBezTo>
                  <a:cubicBezTo>
                    <a:pt x="161" y="58"/>
                    <a:pt x="1" y="290"/>
                    <a:pt x="233" y="584"/>
                  </a:cubicBezTo>
                  <a:cubicBezTo>
                    <a:pt x="251" y="611"/>
                    <a:pt x="277" y="620"/>
                    <a:pt x="313" y="620"/>
                  </a:cubicBezTo>
                  <a:cubicBezTo>
                    <a:pt x="331" y="620"/>
                    <a:pt x="358" y="611"/>
                    <a:pt x="375" y="602"/>
                  </a:cubicBezTo>
                  <a:cubicBezTo>
                    <a:pt x="420" y="566"/>
                    <a:pt x="429" y="504"/>
                    <a:pt x="393" y="459"/>
                  </a:cubicBezTo>
                  <a:cubicBezTo>
                    <a:pt x="268" y="290"/>
                    <a:pt x="331" y="174"/>
                    <a:pt x="340" y="165"/>
                  </a:cubicBezTo>
                  <a:cubicBezTo>
                    <a:pt x="367" y="112"/>
                    <a:pt x="358" y="49"/>
                    <a:pt x="313" y="22"/>
                  </a:cubicBezTo>
                  <a:cubicBezTo>
                    <a:pt x="295" y="8"/>
                    <a:pt x="273"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5"/>
            <p:cNvSpPr/>
            <p:nvPr/>
          </p:nvSpPr>
          <p:spPr>
            <a:xfrm>
              <a:off x="7436984" y="4738412"/>
              <a:ext cx="22239" cy="32141"/>
            </a:xfrm>
            <a:custGeom>
              <a:avLst/>
              <a:gdLst/>
              <a:ahLst/>
              <a:cxnLst/>
              <a:rect l="l" t="t" r="r" b="b"/>
              <a:pathLst>
                <a:path w="429" h="620" extrusionOk="0">
                  <a:moveTo>
                    <a:pt x="247" y="1"/>
                  </a:moveTo>
                  <a:cubicBezTo>
                    <a:pt x="214" y="1"/>
                    <a:pt x="183" y="17"/>
                    <a:pt x="161" y="49"/>
                  </a:cubicBezTo>
                  <a:cubicBezTo>
                    <a:pt x="161" y="58"/>
                    <a:pt x="1" y="290"/>
                    <a:pt x="224" y="584"/>
                  </a:cubicBezTo>
                  <a:cubicBezTo>
                    <a:pt x="250" y="611"/>
                    <a:pt x="277" y="620"/>
                    <a:pt x="313" y="620"/>
                  </a:cubicBezTo>
                  <a:cubicBezTo>
                    <a:pt x="331" y="620"/>
                    <a:pt x="357" y="620"/>
                    <a:pt x="375" y="602"/>
                  </a:cubicBezTo>
                  <a:cubicBezTo>
                    <a:pt x="420" y="566"/>
                    <a:pt x="429" y="504"/>
                    <a:pt x="393" y="459"/>
                  </a:cubicBezTo>
                  <a:cubicBezTo>
                    <a:pt x="268" y="290"/>
                    <a:pt x="331" y="174"/>
                    <a:pt x="340" y="165"/>
                  </a:cubicBezTo>
                  <a:cubicBezTo>
                    <a:pt x="366" y="120"/>
                    <a:pt x="357" y="49"/>
                    <a:pt x="313" y="22"/>
                  </a:cubicBezTo>
                  <a:cubicBezTo>
                    <a:pt x="291" y="8"/>
                    <a:pt x="269" y="1"/>
                    <a:pt x="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1" name="Google Shape;271;p5"/>
            <p:cNvSpPr/>
            <p:nvPr/>
          </p:nvSpPr>
          <p:spPr>
            <a:xfrm>
              <a:off x="6966225" y="4616485"/>
              <a:ext cx="31000" cy="20892"/>
            </a:xfrm>
            <a:custGeom>
              <a:avLst/>
              <a:gdLst/>
              <a:ahLst/>
              <a:cxnLst/>
              <a:rect l="l" t="t" r="r" b="b"/>
              <a:pathLst>
                <a:path w="598" h="403" extrusionOk="0">
                  <a:moveTo>
                    <a:pt x="125" y="1"/>
                  </a:moveTo>
                  <a:cubicBezTo>
                    <a:pt x="119" y="1"/>
                    <a:pt x="113" y="1"/>
                    <a:pt x="107" y="1"/>
                  </a:cubicBezTo>
                  <a:cubicBezTo>
                    <a:pt x="45" y="10"/>
                    <a:pt x="0" y="55"/>
                    <a:pt x="0" y="117"/>
                  </a:cubicBezTo>
                  <a:cubicBezTo>
                    <a:pt x="8" y="167"/>
                    <a:pt x="47" y="216"/>
                    <a:pt x="95" y="216"/>
                  </a:cubicBezTo>
                  <a:cubicBezTo>
                    <a:pt x="99" y="216"/>
                    <a:pt x="103" y="216"/>
                    <a:pt x="107" y="215"/>
                  </a:cubicBezTo>
                  <a:cubicBezTo>
                    <a:pt x="115" y="215"/>
                    <a:pt x="123" y="215"/>
                    <a:pt x="130" y="215"/>
                  </a:cubicBezTo>
                  <a:cubicBezTo>
                    <a:pt x="325" y="215"/>
                    <a:pt x="375" y="323"/>
                    <a:pt x="384" y="340"/>
                  </a:cubicBezTo>
                  <a:cubicBezTo>
                    <a:pt x="401" y="376"/>
                    <a:pt x="437" y="403"/>
                    <a:pt x="482" y="403"/>
                  </a:cubicBezTo>
                  <a:cubicBezTo>
                    <a:pt x="491" y="403"/>
                    <a:pt x="500" y="403"/>
                    <a:pt x="517" y="394"/>
                  </a:cubicBezTo>
                  <a:cubicBezTo>
                    <a:pt x="571" y="376"/>
                    <a:pt x="598" y="322"/>
                    <a:pt x="580" y="269"/>
                  </a:cubicBezTo>
                  <a:cubicBezTo>
                    <a:pt x="571" y="251"/>
                    <a:pt x="476"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2" name="Google Shape;272;p5"/>
            <p:cNvSpPr/>
            <p:nvPr/>
          </p:nvSpPr>
          <p:spPr>
            <a:xfrm>
              <a:off x="7396290" y="4555884"/>
              <a:ext cx="31052" cy="20425"/>
            </a:xfrm>
            <a:custGeom>
              <a:avLst/>
              <a:gdLst/>
              <a:ahLst/>
              <a:cxnLst/>
              <a:rect l="l" t="t" r="r" b="b"/>
              <a:pathLst>
                <a:path w="599" h="394" extrusionOk="0">
                  <a:moveTo>
                    <a:pt x="144" y="1"/>
                  </a:moveTo>
                  <a:cubicBezTo>
                    <a:pt x="132" y="1"/>
                    <a:pt x="120" y="1"/>
                    <a:pt x="108" y="1"/>
                  </a:cubicBezTo>
                  <a:cubicBezTo>
                    <a:pt x="45" y="1"/>
                    <a:pt x="1" y="46"/>
                    <a:pt x="10" y="108"/>
                  </a:cubicBezTo>
                  <a:cubicBezTo>
                    <a:pt x="10" y="162"/>
                    <a:pt x="54" y="207"/>
                    <a:pt x="117" y="207"/>
                  </a:cubicBezTo>
                  <a:cubicBezTo>
                    <a:pt x="124" y="206"/>
                    <a:pt x="132" y="206"/>
                    <a:pt x="139" y="206"/>
                  </a:cubicBezTo>
                  <a:cubicBezTo>
                    <a:pt x="326" y="206"/>
                    <a:pt x="376" y="314"/>
                    <a:pt x="384" y="332"/>
                  </a:cubicBezTo>
                  <a:cubicBezTo>
                    <a:pt x="402" y="367"/>
                    <a:pt x="438" y="394"/>
                    <a:pt x="482" y="394"/>
                  </a:cubicBezTo>
                  <a:lnTo>
                    <a:pt x="518" y="394"/>
                  </a:lnTo>
                  <a:cubicBezTo>
                    <a:pt x="572" y="367"/>
                    <a:pt x="598" y="314"/>
                    <a:pt x="580" y="260"/>
                  </a:cubicBezTo>
                  <a:cubicBezTo>
                    <a:pt x="572" y="243"/>
                    <a:pt x="488" y="1"/>
                    <a:pt x="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5"/>
            <p:cNvSpPr/>
            <p:nvPr/>
          </p:nvSpPr>
          <p:spPr>
            <a:xfrm>
              <a:off x="6899144" y="4802850"/>
              <a:ext cx="31052" cy="20892"/>
            </a:xfrm>
            <a:custGeom>
              <a:avLst/>
              <a:gdLst/>
              <a:ahLst/>
              <a:cxnLst/>
              <a:rect l="l" t="t" r="r" b="b"/>
              <a:pathLst>
                <a:path w="599" h="403" extrusionOk="0">
                  <a:moveTo>
                    <a:pt x="142" y="0"/>
                  </a:moveTo>
                  <a:cubicBezTo>
                    <a:pt x="131" y="0"/>
                    <a:pt x="119" y="1"/>
                    <a:pt x="108" y="1"/>
                  </a:cubicBezTo>
                  <a:cubicBezTo>
                    <a:pt x="45" y="1"/>
                    <a:pt x="0" y="55"/>
                    <a:pt x="0" y="108"/>
                  </a:cubicBezTo>
                  <a:cubicBezTo>
                    <a:pt x="9" y="158"/>
                    <a:pt x="48" y="207"/>
                    <a:pt x="96" y="207"/>
                  </a:cubicBezTo>
                  <a:cubicBezTo>
                    <a:pt x="100" y="207"/>
                    <a:pt x="104" y="207"/>
                    <a:pt x="108" y="206"/>
                  </a:cubicBezTo>
                  <a:cubicBezTo>
                    <a:pt x="115" y="206"/>
                    <a:pt x="123" y="206"/>
                    <a:pt x="131" y="206"/>
                  </a:cubicBezTo>
                  <a:cubicBezTo>
                    <a:pt x="326" y="206"/>
                    <a:pt x="375" y="314"/>
                    <a:pt x="384" y="331"/>
                  </a:cubicBezTo>
                  <a:cubicBezTo>
                    <a:pt x="402" y="376"/>
                    <a:pt x="438" y="403"/>
                    <a:pt x="482" y="403"/>
                  </a:cubicBezTo>
                  <a:cubicBezTo>
                    <a:pt x="491" y="403"/>
                    <a:pt x="500" y="394"/>
                    <a:pt x="518" y="394"/>
                  </a:cubicBezTo>
                  <a:cubicBezTo>
                    <a:pt x="571" y="376"/>
                    <a:pt x="598" y="313"/>
                    <a:pt x="580" y="260"/>
                  </a:cubicBezTo>
                  <a:cubicBezTo>
                    <a:pt x="572" y="251"/>
                    <a:pt x="480" y="0"/>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5"/>
            <p:cNvSpPr/>
            <p:nvPr/>
          </p:nvSpPr>
          <p:spPr>
            <a:xfrm>
              <a:off x="7129936" y="4761740"/>
              <a:ext cx="31000" cy="20840"/>
            </a:xfrm>
            <a:custGeom>
              <a:avLst/>
              <a:gdLst/>
              <a:ahLst/>
              <a:cxnLst/>
              <a:rect l="l" t="t" r="r" b="b"/>
              <a:pathLst>
                <a:path w="598" h="402" extrusionOk="0">
                  <a:moveTo>
                    <a:pt x="117" y="0"/>
                  </a:moveTo>
                  <a:cubicBezTo>
                    <a:pt x="111" y="0"/>
                    <a:pt x="105" y="0"/>
                    <a:pt x="98" y="0"/>
                  </a:cubicBezTo>
                  <a:cubicBezTo>
                    <a:pt x="45" y="9"/>
                    <a:pt x="0" y="54"/>
                    <a:pt x="0" y="107"/>
                  </a:cubicBezTo>
                  <a:cubicBezTo>
                    <a:pt x="0" y="170"/>
                    <a:pt x="45" y="214"/>
                    <a:pt x="107" y="214"/>
                  </a:cubicBezTo>
                  <a:cubicBezTo>
                    <a:pt x="115" y="214"/>
                    <a:pt x="123" y="214"/>
                    <a:pt x="130" y="214"/>
                  </a:cubicBezTo>
                  <a:cubicBezTo>
                    <a:pt x="325" y="214"/>
                    <a:pt x="375" y="322"/>
                    <a:pt x="384" y="339"/>
                  </a:cubicBezTo>
                  <a:cubicBezTo>
                    <a:pt x="402" y="375"/>
                    <a:pt x="437" y="402"/>
                    <a:pt x="482" y="402"/>
                  </a:cubicBezTo>
                  <a:cubicBezTo>
                    <a:pt x="491" y="402"/>
                    <a:pt x="500" y="402"/>
                    <a:pt x="517" y="393"/>
                  </a:cubicBezTo>
                  <a:cubicBezTo>
                    <a:pt x="571" y="375"/>
                    <a:pt x="598" y="313"/>
                    <a:pt x="580" y="259"/>
                  </a:cubicBezTo>
                  <a:cubicBezTo>
                    <a:pt x="571" y="250"/>
                    <a:pt x="476" y="0"/>
                    <a:pt x="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5"/>
            <p:cNvSpPr/>
            <p:nvPr/>
          </p:nvSpPr>
          <p:spPr>
            <a:xfrm>
              <a:off x="7004120" y="4763036"/>
              <a:ext cx="21773" cy="30637"/>
            </a:xfrm>
            <a:custGeom>
              <a:avLst/>
              <a:gdLst/>
              <a:ahLst/>
              <a:cxnLst/>
              <a:rect l="l" t="t" r="r" b="b"/>
              <a:pathLst>
                <a:path w="420" h="591" extrusionOk="0">
                  <a:moveTo>
                    <a:pt x="307" y="0"/>
                  </a:moveTo>
                  <a:cubicBezTo>
                    <a:pt x="293" y="0"/>
                    <a:pt x="280" y="4"/>
                    <a:pt x="268" y="11"/>
                  </a:cubicBezTo>
                  <a:cubicBezTo>
                    <a:pt x="250" y="11"/>
                    <a:pt x="1" y="127"/>
                    <a:pt x="36" y="502"/>
                  </a:cubicBezTo>
                  <a:cubicBezTo>
                    <a:pt x="36" y="555"/>
                    <a:pt x="90" y="591"/>
                    <a:pt x="134" y="591"/>
                  </a:cubicBezTo>
                  <a:lnTo>
                    <a:pt x="152" y="591"/>
                  </a:lnTo>
                  <a:cubicBezTo>
                    <a:pt x="206" y="582"/>
                    <a:pt x="250" y="537"/>
                    <a:pt x="241" y="475"/>
                  </a:cubicBezTo>
                  <a:cubicBezTo>
                    <a:pt x="224" y="270"/>
                    <a:pt x="331" y="207"/>
                    <a:pt x="348" y="198"/>
                  </a:cubicBezTo>
                  <a:cubicBezTo>
                    <a:pt x="402" y="172"/>
                    <a:pt x="420" y="118"/>
                    <a:pt x="402" y="64"/>
                  </a:cubicBezTo>
                  <a:cubicBezTo>
                    <a:pt x="382" y="25"/>
                    <a:pt x="34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5"/>
            <p:cNvSpPr/>
            <p:nvPr/>
          </p:nvSpPr>
          <p:spPr>
            <a:xfrm>
              <a:off x="7214072" y="4578279"/>
              <a:ext cx="21773" cy="30897"/>
            </a:xfrm>
            <a:custGeom>
              <a:avLst/>
              <a:gdLst/>
              <a:ahLst/>
              <a:cxnLst/>
              <a:rect l="l" t="t" r="r" b="b"/>
              <a:pathLst>
                <a:path w="420" h="596" extrusionOk="0">
                  <a:moveTo>
                    <a:pt x="295" y="1"/>
                  </a:moveTo>
                  <a:cubicBezTo>
                    <a:pt x="283" y="1"/>
                    <a:pt x="271" y="3"/>
                    <a:pt x="259" y="7"/>
                  </a:cubicBezTo>
                  <a:cubicBezTo>
                    <a:pt x="250" y="15"/>
                    <a:pt x="1" y="131"/>
                    <a:pt x="36" y="497"/>
                  </a:cubicBezTo>
                  <a:cubicBezTo>
                    <a:pt x="36" y="551"/>
                    <a:pt x="81" y="595"/>
                    <a:pt x="135" y="595"/>
                  </a:cubicBezTo>
                  <a:lnTo>
                    <a:pt x="143" y="595"/>
                  </a:lnTo>
                  <a:cubicBezTo>
                    <a:pt x="206" y="586"/>
                    <a:pt x="250" y="533"/>
                    <a:pt x="242" y="479"/>
                  </a:cubicBezTo>
                  <a:cubicBezTo>
                    <a:pt x="224" y="274"/>
                    <a:pt x="331" y="212"/>
                    <a:pt x="349" y="203"/>
                  </a:cubicBezTo>
                  <a:cubicBezTo>
                    <a:pt x="402" y="176"/>
                    <a:pt x="420" y="114"/>
                    <a:pt x="402" y="60"/>
                  </a:cubicBezTo>
                  <a:cubicBezTo>
                    <a:pt x="381" y="25"/>
                    <a:pt x="338"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5"/>
            <p:cNvSpPr/>
            <p:nvPr/>
          </p:nvSpPr>
          <p:spPr>
            <a:xfrm>
              <a:off x="7061455" y="4673405"/>
              <a:ext cx="22239" cy="30119"/>
            </a:xfrm>
            <a:custGeom>
              <a:avLst/>
              <a:gdLst/>
              <a:ahLst/>
              <a:cxnLst/>
              <a:rect l="l" t="t" r="r" b="b"/>
              <a:pathLst>
                <a:path w="429" h="581" extrusionOk="0">
                  <a:moveTo>
                    <a:pt x="295" y="0"/>
                  </a:moveTo>
                  <a:cubicBezTo>
                    <a:pt x="242" y="0"/>
                    <a:pt x="197" y="54"/>
                    <a:pt x="197" y="107"/>
                  </a:cubicBezTo>
                  <a:cubicBezTo>
                    <a:pt x="215" y="322"/>
                    <a:pt x="99" y="375"/>
                    <a:pt x="81" y="384"/>
                  </a:cubicBezTo>
                  <a:cubicBezTo>
                    <a:pt x="28" y="402"/>
                    <a:pt x="1" y="464"/>
                    <a:pt x="28" y="518"/>
                  </a:cubicBezTo>
                  <a:cubicBezTo>
                    <a:pt x="36" y="562"/>
                    <a:pt x="81" y="580"/>
                    <a:pt x="117" y="580"/>
                  </a:cubicBezTo>
                  <a:lnTo>
                    <a:pt x="161" y="580"/>
                  </a:lnTo>
                  <a:cubicBezTo>
                    <a:pt x="170" y="571"/>
                    <a:pt x="429" y="464"/>
                    <a:pt x="402" y="98"/>
                  </a:cubicBezTo>
                  <a:cubicBezTo>
                    <a:pt x="402" y="36"/>
                    <a:pt x="358"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5"/>
            <p:cNvSpPr/>
            <p:nvPr/>
          </p:nvSpPr>
          <p:spPr>
            <a:xfrm>
              <a:off x="7291314" y="4641472"/>
              <a:ext cx="22239" cy="30586"/>
            </a:xfrm>
            <a:custGeom>
              <a:avLst/>
              <a:gdLst/>
              <a:ahLst/>
              <a:cxnLst/>
              <a:rect l="l" t="t" r="r" b="b"/>
              <a:pathLst>
                <a:path w="429" h="590" extrusionOk="0">
                  <a:moveTo>
                    <a:pt x="295" y="1"/>
                  </a:moveTo>
                  <a:cubicBezTo>
                    <a:pt x="232" y="1"/>
                    <a:pt x="188" y="54"/>
                    <a:pt x="197" y="108"/>
                  </a:cubicBezTo>
                  <a:cubicBezTo>
                    <a:pt x="206" y="322"/>
                    <a:pt x="90" y="384"/>
                    <a:pt x="81" y="384"/>
                  </a:cubicBezTo>
                  <a:cubicBezTo>
                    <a:pt x="27" y="411"/>
                    <a:pt x="1" y="465"/>
                    <a:pt x="18" y="518"/>
                  </a:cubicBezTo>
                  <a:cubicBezTo>
                    <a:pt x="36" y="563"/>
                    <a:pt x="81" y="590"/>
                    <a:pt x="116" y="590"/>
                  </a:cubicBezTo>
                  <a:cubicBezTo>
                    <a:pt x="134" y="590"/>
                    <a:pt x="143" y="581"/>
                    <a:pt x="152" y="581"/>
                  </a:cubicBezTo>
                  <a:cubicBezTo>
                    <a:pt x="170" y="572"/>
                    <a:pt x="429" y="465"/>
                    <a:pt x="402" y="99"/>
                  </a:cubicBezTo>
                  <a:cubicBezTo>
                    <a:pt x="402" y="45"/>
                    <a:pt x="348"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5"/>
            <p:cNvSpPr/>
            <p:nvPr/>
          </p:nvSpPr>
          <p:spPr>
            <a:xfrm>
              <a:off x="6901892" y="4694659"/>
              <a:ext cx="22291" cy="30586"/>
            </a:xfrm>
            <a:custGeom>
              <a:avLst/>
              <a:gdLst/>
              <a:ahLst/>
              <a:cxnLst/>
              <a:rect l="l" t="t" r="r" b="b"/>
              <a:pathLst>
                <a:path w="430" h="590" extrusionOk="0">
                  <a:moveTo>
                    <a:pt x="295" y="1"/>
                  </a:moveTo>
                  <a:cubicBezTo>
                    <a:pt x="242" y="10"/>
                    <a:pt x="197" y="54"/>
                    <a:pt x="197" y="108"/>
                  </a:cubicBezTo>
                  <a:cubicBezTo>
                    <a:pt x="215" y="322"/>
                    <a:pt x="99" y="384"/>
                    <a:pt x="81" y="384"/>
                  </a:cubicBezTo>
                  <a:cubicBezTo>
                    <a:pt x="28" y="411"/>
                    <a:pt x="1" y="465"/>
                    <a:pt x="28" y="518"/>
                  </a:cubicBezTo>
                  <a:cubicBezTo>
                    <a:pt x="46" y="563"/>
                    <a:pt x="81" y="590"/>
                    <a:pt x="126" y="590"/>
                  </a:cubicBezTo>
                  <a:cubicBezTo>
                    <a:pt x="135" y="590"/>
                    <a:pt x="153" y="590"/>
                    <a:pt x="162" y="581"/>
                  </a:cubicBezTo>
                  <a:cubicBezTo>
                    <a:pt x="170" y="572"/>
                    <a:pt x="429" y="474"/>
                    <a:pt x="411" y="99"/>
                  </a:cubicBezTo>
                  <a:cubicBezTo>
                    <a:pt x="402" y="45"/>
                    <a:pt x="358"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5"/>
            <p:cNvSpPr/>
            <p:nvPr/>
          </p:nvSpPr>
          <p:spPr>
            <a:xfrm>
              <a:off x="7134550" y="4659305"/>
              <a:ext cx="31933" cy="20166"/>
            </a:xfrm>
            <a:custGeom>
              <a:avLst/>
              <a:gdLst/>
              <a:ahLst/>
              <a:cxnLst/>
              <a:rect l="l" t="t" r="r" b="b"/>
              <a:pathLst>
                <a:path w="616" h="389" extrusionOk="0">
                  <a:moveTo>
                    <a:pt x="498" y="1"/>
                  </a:moveTo>
                  <a:cubicBezTo>
                    <a:pt x="466" y="1"/>
                    <a:pt x="435" y="14"/>
                    <a:pt x="420" y="40"/>
                  </a:cubicBezTo>
                  <a:cubicBezTo>
                    <a:pt x="333" y="158"/>
                    <a:pt x="241" y="181"/>
                    <a:pt x="191" y="181"/>
                  </a:cubicBezTo>
                  <a:cubicBezTo>
                    <a:pt x="169" y="181"/>
                    <a:pt x="155" y="177"/>
                    <a:pt x="152" y="174"/>
                  </a:cubicBezTo>
                  <a:cubicBezTo>
                    <a:pt x="142" y="171"/>
                    <a:pt x="133" y="170"/>
                    <a:pt x="123" y="170"/>
                  </a:cubicBezTo>
                  <a:cubicBezTo>
                    <a:pt x="78" y="170"/>
                    <a:pt x="33" y="202"/>
                    <a:pt x="18" y="246"/>
                  </a:cubicBezTo>
                  <a:cubicBezTo>
                    <a:pt x="0" y="299"/>
                    <a:pt x="27" y="362"/>
                    <a:pt x="89" y="379"/>
                  </a:cubicBezTo>
                  <a:cubicBezTo>
                    <a:pt x="89" y="379"/>
                    <a:pt x="125" y="388"/>
                    <a:pt x="188" y="388"/>
                  </a:cubicBezTo>
                  <a:cubicBezTo>
                    <a:pt x="286" y="388"/>
                    <a:pt x="446" y="353"/>
                    <a:pt x="580" y="165"/>
                  </a:cubicBezTo>
                  <a:cubicBezTo>
                    <a:pt x="616" y="121"/>
                    <a:pt x="607" y="49"/>
                    <a:pt x="562" y="23"/>
                  </a:cubicBezTo>
                  <a:cubicBezTo>
                    <a:pt x="544" y="8"/>
                    <a:pt x="520" y="1"/>
                    <a:pt x="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1" name="Google Shape;281;p5"/>
            <p:cNvSpPr/>
            <p:nvPr/>
          </p:nvSpPr>
          <p:spPr>
            <a:xfrm>
              <a:off x="7381982" y="4647744"/>
              <a:ext cx="31933" cy="20166"/>
            </a:xfrm>
            <a:custGeom>
              <a:avLst/>
              <a:gdLst/>
              <a:ahLst/>
              <a:cxnLst/>
              <a:rect l="l" t="t" r="r" b="b"/>
              <a:pathLst>
                <a:path w="616" h="389" extrusionOk="0">
                  <a:moveTo>
                    <a:pt x="491" y="1"/>
                  </a:moveTo>
                  <a:cubicBezTo>
                    <a:pt x="461" y="1"/>
                    <a:pt x="431" y="14"/>
                    <a:pt x="410" y="40"/>
                  </a:cubicBezTo>
                  <a:cubicBezTo>
                    <a:pt x="315" y="169"/>
                    <a:pt x="221" y="185"/>
                    <a:pt x="173" y="185"/>
                  </a:cubicBezTo>
                  <a:cubicBezTo>
                    <a:pt x="158" y="185"/>
                    <a:pt x="147" y="183"/>
                    <a:pt x="143" y="183"/>
                  </a:cubicBezTo>
                  <a:cubicBezTo>
                    <a:pt x="132" y="179"/>
                    <a:pt x="120" y="178"/>
                    <a:pt x="110" y="178"/>
                  </a:cubicBezTo>
                  <a:cubicBezTo>
                    <a:pt x="68" y="178"/>
                    <a:pt x="32" y="203"/>
                    <a:pt x="18" y="246"/>
                  </a:cubicBezTo>
                  <a:cubicBezTo>
                    <a:pt x="0" y="299"/>
                    <a:pt x="27" y="362"/>
                    <a:pt x="80" y="379"/>
                  </a:cubicBezTo>
                  <a:cubicBezTo>
                    <a:pt x="89" y="379"/>
                    <a:pt x="125" y="388"/>
                    <a:pt x="187" y="388"/>
                  </a:cubicBezTo>
                  <a:cubicBezTo>
                    <a:pt x="286" y="388"/>
                    <a:pt x="437" y="353"/>
                    <a:pt x="580" y="165"/>
                  </a:cubicBezTo>
                  <a:cubicBezTo>
                    <a:pt x="616" y="121"/>
                    <a:pt x="607" y="58"/>
                    <a:pt x="553" y="23"/>
                  </a:cubicBezTo>
                  <a:cubicBezTo>
                    <a:pt x="535" y="8"/>
                    <a:pt x="513" y="1"/>
                    <a:pt x="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2" name="Google Shape;282;p5"/>
            <p:cNvSpPr/>
            <p:nvPr/>
          </p:nvSpPr>
          <p:spPr>
            <a:xfrm>
              <a:off x="7151190" y="4997509"/>
              <a:ext cx="22239" cy="30637"/>
            </a:xfrm>
            <a:custGeom>
              <a:avLst/>
              <a:gdLst/>
              <a:ahLst/>
              <a:cxnLst/>
              <a:rect l="l" t="t" r="r" b="b"/>
              <a:pathLst>
                <a:path w="429" h="591" extrusionOk="0">
                  <a:moveTo>
                    <a:pt x="312" y="0"/>
                  </a:moveTo>
                  <a:cubicBezTo>
                    <a:pt x="297" y="0"/>
                    <a:pt x="282" y="4"/>
                    <a:pt x="268" y="11"/>
                  </a:cubicBezTo>
                  <a:cubicBezTo>
                    <a:pt x="259" y="11"/>
                    <a:pt x="0" y="127"/>
                    <a:pt x="36" y="502"/>
                  </a:cubicBezTo>
                  <a:cubicBezTo>
                    <a:pt x="45" y="555"/>
                    <a:pt x="90" y="591"/>
                    <a:pt x="143" y="591"/>
                  </a:cubicBezTo>
                  <a:lnTo>
                    <a:pt x="152" y="591"/>
                  </a:lnTo>
                  <a:cubicBezTo>
                    <a:pt x="206" y="591"/>
                    <a:pt x="250" y="537"/>
                    <a:pt x="241" y="475"/>
                  </a:cubicBezTo>
                  <a:cubicBezTo>
                    <a:pt x="223" y="270"/>
                    <a:pt x="339" y="207"/>
                    <a:pt x="348" y="198"/>
                  </a:cubicBezTo>
                  <a:cubicBezTo>
                    <a:pt x="402" y="180"/>
                    <a:pt x="429" y="118"/>
                    <a:pt x="402" y="64"/>
                  </a:cubicBezTo>
                  <a:cubicBezTo>
                    <a:pt x="389" y="25"/>
                    <a:pt x="352"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3" name="Google Shape;283;p5"/>
            <p:cNvSpPr/>
            <p:nvPr/>
          </p:nvSpPr>
          <p:spPr>
            <a:xfrm>
              <a:off x="7141030" y="4848417"/>
              <a:ext cx="21306" cy="32193"/>
            </a:xfrm>
            <a:custGeom>
              <a:avLst/>
              <a:gdLst/>
              <a:ahLst/>
              <a:cxnLst/>
              <a:rect l="l" t="t" r="r" b="b"/>
              <a:pathLst>
                <a:path w="411" h="621" extrusionOk="0">
                  <a:moveTo>
                    <a:pt x="189" y="1"/>
                  </a:moveTo>
                  <a:cubicBezTo>
                    <a:pt x="180" y="1"/>
                    <a:pt x="170" y="2"/>
                    <a:pt x="161" y="5"/>
                  </a:cubicBezTo>
                  <a:cubicBezTo>
                    <a:pt x="107" y="23"/>
                    <a:pt x="72" y="86"/>
                    <a:pt x="89" y="139"/>
                  </a:cubicBezTo>
                  <a:cubicBezTo>
                    <a:pt x="161" y="335"/>
                    <a:pt x="63" y="425"/>
                    <a:pt x="54" y="434"/>
                  </a:cubicBezTo>
                  <a:cubicBezTo>
                    <a:pt x="9" y="469"/>
                    <a:pt x="0" y="532"/>
                    <a:pt x="27" y="576"/>
                  </a:cubicBezTo>
                  <a:cubicBezTo>
                    <a:pt x="54" y="612"/>
                    <a:pt x="80" y="621"/>
                    <a:pt x="116" y="621"/>
                  </a:cubicBezTo>
                  <a:cubicBezTo>
                    <a:pt x="134" y="621"/>
                    <a:pt x="161" y="612"/>
                    <a:pt x="179" y="603"/>
                  </a:cubicBezTo>
                  <a:cubicBezTo>
                    <a:pt x="188" y="594"/>
                    <a:pt x="411" y="425"/>
                    <a:pt x="286" y="77"/>
                  </a:cubicBezTo>
                  <a:cubicBezTo>
                    <a:pt x="271" y="33"/>
                    <a:pt x="232"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89044579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2421"/>
        <p:cNvGrpSpPr/>
        <p:nvPr/>
      </p:nvGrpSpPr>
      <p:grpSpPr>
        <a:xfrm>
          <a:off x="0" y="0"/>
          <a:ext cx="0" cy="0"/>
          <a:chOff x="0" y="0"/>
          <a:chExt cx="0" cy="0"/>
        </a:xfrm>
      </p:grpSpPr>
      <p:pic>
        <p:nvPicPr>
          <p:cNvPr id="2422" name="Google Shape;2422;p4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23" name="Google Shape;2423;p41"/>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24" name="Google Shape;2424;p41"/>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156971052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2425"/>
        <p:cNvGrpSpPr/>
        <p:nvPr/>
      </p:nvGrpSpPr>
      <p:grpSpPr>
        <a:xfrm>
          <a:off x="0" y="0"/>
          <a:ext cx="0" cy="0"/>
          <a:chOff x="0" y="0"/>
          <a:chExt cx="0" cy="0"/>
        </a:xfrm>
      </p:grpSpPr>
      <p:pic>
        <p:nvPicPr>
          <p:cNvPr id="2426" name="Google Shape;2426;p42"/>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27" name="Google Shape;2427;p42"/>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428" name="Google Shape;2428;p42"/>
          <p:cNvGrpSpPr/>
          <p:nvPr/>
        </p:nvGrpSpPr>
        <p:grpSpPr>
          <a:xfrm>
            <a:off x="282372" y="2401404"/>
            <a:ext cx="960269" cy="1080331"/>
            <a:chOff x="1321750" y="2406400"/>
            <a:chExt cx="433700" cy="487925"/>
          </a:xfrm>
        </p:grpSpPr>
        <p:sp>
          <p:nvSpPr>
            <p:cNvPr id="2429" name="Google Shape;2429;p42"/>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0" name="Google Shape;2430;p42"/>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1" name="Google Shape;2431;p42"/>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2" name="Google Shape;2432;p42"/>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3" name="Google Shape;2433;p42"/>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4" name="Google Shape;2434;p42"/>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5" name="Google Shape;2435;p42"/>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6" name="Google Shape;2436;p42"/>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7" name="Google Shape;2437;p42"/>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8" name="Google Shape;2438;p42"/>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9" name="Google Shape;2439;p42"/>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0" name="Google Shape;2440;p42"/>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1" name="Google Shape;2441;p42"/>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2" name="Google Shape;2442;p42"/>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43" name="Google Shape;2443;p42"/>
          <p:cNvGrpSpPr/>
          <p:nvPr/>
        </p:nvGrpSpPr>
        <p:grpSpPr>
          <a:xfrm>
            <a:off x="10662893" y="4220924"/>
            <a:ext cx="1496035" cy="1551443"/>
            <a:chOff x="6010050" y="3228175"/>
            <a:chExt cx="675675" cy="700700"/>
          </a:xfrm>
        </p:grpSpPr>
        <p:sp>
          <p:nvSpPr>
            <p:cNvPr id="2444" name="Google Shape;2444;p42"/>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5" name="Google Shape;2445;p42"/>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6" name="Google Shape;2446;p42"/>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7" name="Google Shape;2447;p42"/>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8" name="Google Shape;2448;p42"/>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9" name="Google Shape;2449;p42"/>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0" name="Google Shape;2450;p42"/>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451" name="Google Shape;2451;p42"/>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208845661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six columns 1">
  <p:cSld name="Title and six columns 1">
    <p:spTree>
      <p:nvGrpSpPr>
        <p:cNvPr id="1" name="Shape 2452"/>
        <p:cNvGrpSpPr/>
        <p:nvPr/>
      </p:nvGrpSpPr>
      <p:grpSpPr>
        <a:xfrm>
          <a:off x="0" y="0"/>
          <a:ext cx="0" cy="0"/>
          <a:chOff x="0" y="0"/>
          <a:chExt cx="0" cy="0"/>
        </a:xfrm>
      </p:grpSpPr>
      <p:pic>
        <p:nvPicPr>
          <p:cNvPr id="2453" name="Google Shape;2453;p4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54" name="Google Shape;2454;p43"/>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55" name="Google Shape;2455;p43"/>
          <p:cNvSpPr txBox="1">
            <a:spLocks noGrp="1"/>
          </p:cNvSpPr>
          <p:nvPr>
            <p:ph type="title"/>
          </p:nvPr>
        </p:nvSpPr>
        <p:spPr>
          <a:xfrm>
            <a:off x="1240400" y="720000"/>
            <a:ext cx="9711200" cy="952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2456" name="Google Shape;2456;p43"/>
          <p:cNvSpPr txBox="1">
            <a:spLocks noGrp="1"/>
          </p:cNvSpPr>
          <p:nvPr>
            <p:ph type="subTitle" idx="1"/>
          </p:nvPr>
        </p:nvSpPr>
        <p:spPr>
          <a:xfrm>
            <a:off x="1378796" y="4160000"/>
            <a:ext cx="2440000" cy="500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57" name="Google Shape;2457;p43"/>
          <p:cNvSpPr txBox="1">
            <a:spLocks noGrp="1"/>
          </p:cNvSpPr>
          <p:nvPr>
            <p:ph type="subTitle" idx="2"/>
          </p:nvPr>
        </p:nvSpPr>
        <p:spPr>
          <a:xfrm>
            <a:off x="1378829" y="4652823"/>
            <a:ext cx="2440000" cy="865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2458" name="Google Shape;2458;p43"/>
          <p:cNvSpPr txBox="1">
            <a:spLocks noGrp="1"/>
          </p:cNvSpPr>
          <p:nvPr>
            <p:ph type="subTitle" idx="3"/>
          </p:nvPr>
        </p:nvSpPr>
        <p:spPr>
          <a:xfrm>
            <a:off x="4875967" y="4160000"/>
            <a:ext cx="2440000" cy="500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59" name="Google Shape;2459;p43"/>
          <p:cNvSpPr txBox="1">
            <a:spLocks noGrp="1"/>
          </p:cNvSpPr>
          <p:nvPr>
            <p:ph type="subTitle" idx="4"/>
          </p:nvPr>
        </p:nvSpPr>
        <p:spPr>
          <a:xfrm>
            <a:off x="4875987" y="4652823"/>
            <a:ext cx="2440000" cy="865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2460" name="Google Shape;2460;p43"/>
          <p:cNvSpPr txBox="1">
            <a:spLocks noGrp="1"/>
          </p:cNvSpPr>
          <p:nvPr>
            <p:ph type="subTitle" idx="5"/>
          </p:nvPr>
        </p:nvSpPr>
        <p:spPr>
          <a:xfrm>
            <a:off x="8373196" y="4160000"/>
            <a:ext cx="2440000" cy="500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61" name="Google Shape;2461;p43"/>
          <p:cNvSpPr txBox="1">
            <a:spLocks noGrp="1"/>
          </p:cNvSpPr>
          <p:nvPr>
            <p:ph type="subTitle" idx="6"/>
          </p:nvPr>
        </p:nvSpPr>
        <p:spPr>
          <a:xfrm>
            <a:off x="8373200" y="4652823"/>
            <a:ext cx="2440000" cy="865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2462" name="Google Shape;2462;p43"/>
          <p:cNvSpPr txBox="1">
            <a:spLocks noGrp="1"/>
          </p:cNvSpPr>
          <p:nvPr>
            <p:ph type="subTitle" idx="7"/>
          </p:nvPr>
        </p:nvSpPr>
        <p:spPr>
          <a:xfrm>
            <a:off x="1378796" y="2231800"/>
            <a:ext cx="2440000" cy="500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63" name="Google Shape;2463;p43"/>
          <p:cNvSpPr txBox="1">
            <a:spLocks noGrp="1"/>
          </p:cNvSpPr>
          <p:nvPr>
            <p:ph type="subTitle" idx="8"/>
          </p:nvPr>
        </p:nvSpPr>
        <p:spPr>
          <a:xfrm>
            <a:off x="1378819" y="2724623"/>
            <a:ext cx="2440000" cy="865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2464" name="Google Shape;2464;p43"/>
          <p:cNvSpPr txBox="1">
            <a:spLocks noGrp="1"/>
          </p:cNvSpPr>
          <p:nvPr>
            <p:ph type="subTitle" idx="9"/>
          </p:nvPr>
        </p:nvSpPr>
        <p:spPr>
          <a:xfrm>
            <a:off x="4875967" y="2231800"/>
            <a:ext cx="2440000" cy="500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65" name="Google Shape;2465;p43"/>
          <p:cNvSpPr txBox="1">
            <a:spLocks noGrp="1"/>
          </p:cNvSpPr>
          <p:nvPr>
            <p:ph type="subTitle" idx="13"/>
          </p:nvPr>
        </p:nvSpPr>
        <p:spPr>
          <a:xfrm>
            <a:off x="4875984" y="2724623"/>
            <a:ext cx="2440000" cy="865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
        <p:nvSpPr>
          <p:cNvPr id="2466" name="Google Shape;2466;p43"/>
          <p:cNvSpPr txBox="1">
            <a:spLocks noGrp="1"/>
          </p:cNvSpPr>
          <p:nvPr>
            <p:ph type="subTitle" idx="14"/>
          </p:nvPr>
        </p:nvSpPr>
        <p:spPr>
          <a:xfrm>
            <a:off x="8373196" y="2231800"/>
            <a:ext cx="2440000" cy="500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000"/>
              <a:buFont typeface="Passion One"/>
              <a:buNone/>
              <a:defRPr sz="2933">
                <a:solidFill>
                  <a:schemeClr val="lt2"/>
                </a:solidFill>
                <a:latin typeface="Passion One"/>
                <a:ea typeface="Passion One"/>
                <a:cs typeface="Passion One"/>
                <a:sym typeface="Passion One"/>
              </a:defRPr>
            </a:lvl1pPr>
            <a:lvl2pPr lvl="1"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2pPr>
            <a:lvl3pPr lvl="2"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3pPr>
            <a:lvl4pPr lvl="3"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4pPr>
            <a:lvl5pPr lvl="4"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5pPr>
            <a:lvl6pPr lvl="5"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6pPr>
            <a:lvl7pPr lvl="6"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7pPr>
            <a:lvl8pPr lvl="7"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8pPr>
            <a:lvl9pPr lvl="8" algn="ctr" rtl="0">
              <a:lnSpc>
                <a:spcPct val="100000"/>
              </a:lnSpc>
              <a:spcBef>
                <a:spcPts val="0"/>
              </a:spcBef>
              <a:spcAft>
                <a:spcPts val="0"/>
              </a:spcAft>
              <a:buSzPts val="2000"/>
              <a:buFont typeface="Passion One"/>
              <a:buNone/>
              <a:defRPr sz="2667">
                <a:latin typeface="Passion One"/>
                <a:ea typeface="Passion One"/>
                <a:cs typeface="Passion One"/>
                <a:sym typeface="Passion One"/>
              </a:defRPr>
            </a:lvl9pPr>
          </a:lstStyle>
          <a:p>
            <a:r>
              <a:rPr lang="en-US"/>
              <a:t>Click to edit Master subtitle style</a:t>
            </a:r>
            <a:endParaRPr/>
          </a:p>
        </p:txBody>
      </p:sp>
      <p:sp>
        <p:nvSpPr>
          <p:cNvPr id="2467" name="Google Shape;2467;p43"/>
          <p:cNvSpPr txBox="1">
            <a:spLocks noGrp="1"/>
          </p:cNvSpPr>
          <p:nvPr>
            <p:ph type="subTitle" idx="15"/>
          </p:nvPr>
        </p:nvSpPr>
        <p:spPr>
          <a:xfrm>
            <a:off x="8373205" y="2724623"/>
            <a:ext cx="2440000" cy="865600"/>
          </a:xfrm>
          <a:prstGeom prst="rect">
            <a:avLst/>
          </a:prstGeom>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lt2"/>
              </a:buClr>
              <a:buSzPts val="1600"/>
              <a:buChar char="●"/>
              <a:defRPr/>
            </a:lvl1pPr>
            <a:lvl2pPr lvl="1" algn="ctr" rtl="0">
              <a:lnSpc>
                <a:spcPct val="100000"/>
              </a:lnSpc>
              <a:spcBef>
                <a:spcPts val="0"/>
              </a:spcBef>
              <a:spcAft>
                <a:spcPts val="0"/>
              </a:spcAft>
              <a:buSzPts val="1600"/>
              <a:buChar char="○"/>
              <a:defRPr/>
            </a:lvl2pPr>
            <a:lvl3pPr lvl="2" algn="ctr" rtl="0">
              <a:lnSpc>
                <a:spcPct val="100000"/>
              </a:lnSpc>
              <a:spcBef>
                <a:spcPts val="0"/>
              </a:spcBef>
              <a:spcAft>
                <a:spcPts val="0"/>
              </a:spcAft>
              <a:buSzPts val="1600"/>
              <a:buChar char="■"/>
              <a:defRPr/>
            </a:lvl3pPr>
            <a:lvl4pPr lvl="3" algn="ctr" rtl="0">
              <a:lnSpc>
                <a:spcPct val="100000"/>
              </a:lnSpc>
              <a:spcBef>
                <a:spcPts val="0"/>
              </a:spcBef>
              <a:spcAft>
                <a:spcPts val="0"/>
              </a:spcAft>
              <a:buSzPts val="1600"/>
              <a:buChar char="●"/>
              <a:defRPr/>
            </a:lvl4pPr>
            <a:lvl5pPr lvl="4" algn="ctr" rtl="0">
              <a:lnSpc>
                <a:spcPct val="100000"/>
              </a:lnSpc>
              <a:spcBef>
                <a:spcPts val="0"/>
              </a:spcBef>
              <a:spcAft>
                <a:spcPts val="0"/>
              </a:spcAft>
              <a:buSzPts val="1600"/>
              <a:buChar char="○"/>
              <a:defRPr/>
            </a:lvl5pPr>
            <a:lvl6pPr lvl="5" algn="ctr" rtl="0">
              <a:lnSpc>
                <a:spcPct val="100000"/>
              </a:lnSpc>
              <a:spcBef>
                <a:spcPts val="0"/>
              </a:spcBef>
              <a:spcAft>
                <a:spcPts val="0"/>
              </a:spcAft>
              <a:buSzPts val="1600"/>
              <a:buChar char="■"/>
              <a:defRPr/>
            </a:lvl6pPr>
            <a:lvl7pPr lvl="6" algn="ctr" rtl="0">
              <a:lnSpc>
                <a:spcPct val="100000"/>
              </a:lnSpc>
              <a:spcBef>
                <a:spcPts val="0"/>
              </a:spcBef>
              <a:spcAft>
                <a:spcPts val="0"/>
              </a:spcAft>
              <a:buSzPts val="1600"/>
              <a:buChar char="●"/>
              <a:defRPr/>
            </a:lvl7pPr>
            <a:lvl8pPr lvl="7" algn="ctr" rtl="0">
              <a:lnSpc>
                <a:spcPct val="100000"/>
              </a:lnSpc>
              <a:spcBef>
                <a:spcPts val="0"/>
              </a:spcBef>
              <a:spcAft>
                <a:spcPts val="0"/>
              </a:spcAft>
              <a:buSzPts val="1600"/>
              <a:buChar char="○"/>
              <a:defRPr/>
            </a:lvl8pPr>
            <a:lvl9pPr lvl="8" algn="ctr" rtl="0">
              <a:lnSpc>
                <a:spcPct val="100000"/>
              </a:lnSpc>
              <a:spcBef>
                <a:spcPts val="0"/>
              </a:spcBef>
              <a:spcAft>
                <a:spcPts val="0"/>
              </a:spcAft>
              <a:buSzPts val="1600"/>
              <a:buChar char="■"/>
              <a:defRPr/>
            </a:lvl9pPr>
          </a:lstStyle>
          <a:p>
            <a:r>
              <a:rPr lang="en-US"/>
              <a:t>Click to edit Master subtitle style</a:t>
            </a:r>
            <a:endParaRPr/>
          </a:p>
        </p:txBody>
      </p:sp>
    </p:spTree>
    <p:extLst>
      <p:ext uri="{BB962C8B-B14F-4D97-AF65-F5344CB8AC3E}">
        <p14:creationId xmlns:p14="http://schemas.microsoft.com/office/powerpoint/2010/main" val="148707189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Main point 1">
  <p:cSld name="Main point 1">
    <p:spTree>
      <p:nvGrpSpPr>
        <p:cNvPr id="1" name="Shape 2468"/>
        <p:cNvGrpSpPr/>
        <p:nvPr/>
      </p:nvGrpSpPr>
      <p:grpSpPr>
        <a:xfrm>
          <a:off x="0" y="0"/>
          <a:ext cx="0" cy="0"/>
          <a:chOff x="0" y="0"/>
          <a:chExt cx="0" cy="0"/>
        </a:xfrm>
      </p:grpSpPr>
      <p:pic>
        <p:nvPicPr>
          <p:cNvPr id="2469" name="Google Shape;2469;p44"/>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470" name="Google Shape;2470;p44"/>
          <p:cNvSpPr/>
          <p:nvPr/>
        </p:nvSpPr>
        <p:spPr>
          <a:xfrm>
            <a:off x="-11061" y="720000"/>
            <a:ext cx="865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471" name="Google Shape;2471;p44"/>
          <p:cNvGrpSpPr/>
          <p:nvPr/>
        </p:nvGrpSpPr>
        <p:grpSpPr>
          <a:xfrm>
            <a:off x="8587814" y="3778482"/>
            <a:ext cx="1698377" cy="1761373"/>
            <a:chOff x="6010050" y="3228175"/>
            <a:chExt cx="675675" cy="700700"/>
          </a:xfrm>
        </p:grpSpPr>
        <p:sp>
          <p:nvSpPr>
            <p:cNvPr id="2472" name="Google Shape;2472;p44"/>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3" name="Google Shape;2473;p44"/>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4" name="Google Shape;2474;p44"/>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5" name="Google Shape;2475;p44"/>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6" name="Google Shape;2476;p44"/>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7" name="Google Shape;2477;p44"/>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8" name="Google Shape;2478;p44"/>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79" name="Google Shape;2479;p44"/>
          <p:cNvGrpSpPr/>
          <p:nvPr/>
        </p:nvGrpSpPr>
        <p:grpSpPr>
          <a:xfrm rot="10800000" flipH="1">
            <a:off x="8659855" y="1404275"/>
            <a:ext cx="1767080" cy="1269805"/>
            <a:chOff x="10048438" y="2533057"/>
            <a:chExt cx="868942" cy="624413"/>
          </a:xfrm>
        </p:grpSpPr>
        <p:sp>
          <p:nvSpPr>
            <p:cNvPr id="2480" name="Google Shape;2480;p44"/>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1" name="Google Shape;2481;p44"/>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2" name="Google Shape;2482;p44"/>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3" name="Google Shape;2483;p44"/>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4" name="Google Shape;2484;p44"/>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5" name="Google Shape;2485;p44"/>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6" name="Google Shape;2486;p44"/>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7" name="Google Shape;2487;p44"/>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8" name="Google Shape;2488;p44"/>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9" name="Google Shape;2489;p44"/>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490" name="Google Shape;2490;p44"/>
          <p:cNvSpPr/>
          <p:nvPr/>
        </p:nvSpPr>
        <p:spPr>
          <a:xfrm>
            <a:off x="10392609" y="2882757"/>
            <a:ext cx="306816" cy="317675"/>
          </a:xfrm>
          <a:custGeom>
            <a:avLst/>
            <a:gdLst/>
            <a:ahLst/>
            <a:cxnLst/>
            <a:rect l="l" t="t" r="r" b="b"/>
            <a:pathLst>
              <a:path w="4069" h="4213" extrusionOk="0">
                <a:moveTo>
                  <a:pt x="3946" y="0"/>
                </a:moveTo>
                <a:cubicBezTo>
                  <a:pt x="3939" y="0"/>
                  <a:pt x="3933" y="1"/>
                  <a:pt x="3926" y="2"/>
                </a:cubicBezTo>
                <a:lnTo>
                  <a:pt x="1678" y="662"/>
                </a:lnTo>
                <a:cubicBezTo>
                  <a:pt x="1633" y="680"/>
                  <a:pt x="1597" y="725"/>
                  <a:pt x="1606" y="778"/>
                </a:cubicBezTo>
                <a:lnTo>
                  <a:pt x="1918" y="3535"/>
                </a:lnTo>
                <a:lnTo>
                  <a:pt x="90" y="4007"/>
                </a:lnTo>
                <a:cubicBezTo>
                  <a:pt x="36" y="4025"/>
                  <a:pt x="0" y="4079"/>
                  <a:pt x="18" y="4132"/>
                </a:cubicBezTo>
                <a:cubicBezTo>
                  <a:pt x="27" y="4186"/>
                  <a:pt x="72" y="4213"/>
                  <a:pt x="116" y="4213"/>
                </a:cubicBezTo>
                <a:lnTo>
                  <a:pt x="143" y="4213"/>
                </a:lnTo>
                <a:lnTo>
                  <a:pt x="2061" y="3713"/>
                </a:lnTo>
                <a:cubicBezTo>
                  <a:pt x="2115" y="3704"/>
                  <a:pt x="2142" y="3660"/>
                  <a:pt x="2142" y="3606"/>
                </a:cubicBezTo>
                <a:lnTo>
                  <a:pt x="1820" y="841"/>
                </a:lnTo>
                <a:lnTo>
                  <a:pt x="3988" y="207"/>
                </a:lnTo>
                <a:cubicBezTo>
                  <a:pt x="4042" y="189"/>
                  <a:pt x="4068" y="136"/>
                  <a:pt x="4060" y="73"/>
                </a:cubicBezTo>
                <a:cubicBezTo>
                  <a:pt x="4044" y="27"/>
                  <a:pt x="3994" y="0"/>
                  <a:pt x="394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91" name="Google Shape;2491;p44"/>
          <p:cNvSpPr/>
          <p:nvPr/>
        </p:nvSpPr>
        <p:spPr>
          <a:xfrm>
            <a:off x="10606825" y="3889764"/>
            <a:ext cx="200864" cy="200864"/>
          </a:xfrm>
          <a:custGeom>
            <a:avLst/>
            <a:gdLst/>
            <a:ahLst/>
            <a:cxnLst/>
            <a:rect l="l" t="t" r="r" b="b"/>
            <a:pathLst>
              <a:path w="1669" h="1669" extrusionOk="0">
                <a:moveTo>
                  <a:pt x="830" y="205"/>
                </a:moveTo>
                <a:cubicBezTo>
                  <a:pt x="1178" y="205"/>
                  <a:pt x="1455" y="491"/>
                  <a:pt x="1455" y="830"/>
                </a:cubicBezTo>
                <a:cubicBezTo>
                  <a:pt x="1455" y="1178"/>
                  <a:pt x="1178" y="1463"/>
                  <a:pt x="830" y="1463"/>
                </a:cubicBezTo>
                <a:cubicBezTo>
                  <a:pt x="482" y="1463"/>
                  <a:pt x="206" y="1178"/>
                  <a:pt x="206" y="830"/>
                </a:cubicBezTo>
                <a:cubicBezTo>
                  <a:pt x="206" y="491"/>
                  <a:pt x="482" y="205"/>
                  <a:pt x="830" y="205"/>
                </a:cubicBezTo>
                <a:close/>
                <a:moveTo>
                  <a:pt x="830" y="0"/>
                </a:moveTo>
                <a:cubicBezTo>
                  <a:pt x="375" y="0"/>
                  <a:pt x="1" y="375"/>
                  <a:pt x="1" y="830"/>
                </a:cubicBezTo>
                <a:cubicBezTo>
                  <a:pt x="1" y="1294"/>
                  <a:pt x="375" y="1669"/>
                  <a:pt x="830" y="1669"/>
                </a:cubicBezTo>
                <a:cubicBezTo>
                  <a:pt x="1294" y="1669"/>
                  <a:pt x="1669" y="1294"/>
                  <a:pt x="1669" y="830"/>
                </a:cubicBezTo>
                <a:cubicBezTo>
                  <a:pt x="1669" y="375"/>
                  <a:pt x="1294" y="0"/>
                  <a:pt x="8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92" name="Google Shape;2492;p44"/>
          <p:cNvSpPr txBox="1">
            <a:spLocks noGrp="1"/>
          </p:cNvSpPr>
          <p:nvPr>
            <p:ph type="title"/>
          </p:nvPr>
        </p:nvSpPr>
        <p:spPr>
          <a:xfrm>
            <a:off x="2082833" y="1794800"/>
            <a:ext cx="4377600" cy="3268400"/>
          </a:xfrm>
          <a:prstGeom prst="rect">
            <a:avLst/>
          </a:prstGeom>
        </p:spPr>
        <p:txBody>
          <a:bodyPr spcFirstLastPara="1" wrap="square" lIns="0" tIns="0" rIns="0" bIns="0" anchor="ctr" anchorCtr="0">
            <a:noAutofit/>
          </a:bodyPr>
          <a:lstStyle>
            <a:lvl1pPr lvl="0" rtl="0">
              <a:lnSpc>
                <a:spcPct val="80000"/>
              </a:lnSpc>
              <a:spcBef>
                <a:spcPts val="0"/>
              </a:spcBef>
              <a:spcAft>
                <a:spcPts val="0"/>
              </a:spcAft>
              <a:buSzPts val="4800"/>
              <a:buNone/>
              <a:defRPr sz="10666"/>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r>
              <a:rPr lang="en-US"/>
              <a:t>Click to edit Master title style</a:t>
            </a:r>
            <a:endParaRPr/>
          </a:p>
        </p:txBody>
      </p:sp>
    </p:spTree>
    <p:extLst>
      <p:ext uri="{BB962C8B-B14F-4D97-AF65-F5344CB8AC3E}">
        <p14:creationId xmlns:p14="http://schemas.microsoft.com/office/powerpoint/2010/main" val="283122504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ig number 1">
  <p:cSld name="Big number 1">
    <p:spTree>
      <p:nvGrpSpPr>
        <p:cNvPr id="1" name="Shape 2493"/>
        <p:cNvGrpSpPr/>
        <p:nvPr/>
      </p:nvGrpSpPr>
      <p:grpSpPr>
        <a:xfrm>
          <a:off x="0" y="0"/>
          <a:ext cx="0" cy="0"/>
          <a:chOff x="0" y="0"/>
          <a:chExt cx="0" cy="0"/>
        </a:xfrm>
      </p:grpSpPr>
      <p:pic>
        <p:nvPicPr>
          <p:cNvPr id="2494" name="Google Shape;2494;p45"/>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2495" name="Google Shape;2495;p45"/>
          <p:cNvGrpSpPr/>
          <p:nvPr/>
        </p:nvGrpSpPr>
        <p:grpSpPr>
          <a:xfrm>
            <a:off x="5296893" y="6646855"/>
            <a:ext cx="1048724" cy="905968"/>
            <a:chOff x="5679100" y="1060275"/>
            <a:chExt cx="473650" cy="409175"/>
          </a:xfrm>
        </p:grpSpPr>
        <p:sp>
          <p:nvSpPr>
            <p:cNvPr id="2496" name="Google Shape;2496;p45"/>
            <p:cNvSpPr/>
            <p:nvPr/>
          </p:nvSpPr>
          <p:spPr>
            <a:xfrm>
              <a:off x="5679100" y="1074300"/>
              <a:ext cx="355525" cy="351925"/>
            </a:xfrm>
            <a:custGeom>
              <a:avLst/>
              <a:gdLst/>
              <a:ahLst/>
              <a:cxnLst/>
              <a:rect l="l" t="t" r="r" b="b"/>
              <a:pathLst>
                <a:path w="14221" h="14077" extrusionOk="0">
                  <a:moveTo>
                    <a:pt x="6665" y="33"/>
                  </a:moveTo>
                  <a:cubicBezTo>
                    <a:pt x="6437" y="33"/>
                    <a:pt x="6209" y="56"/>
                    <a:pt x="6003" y="102"/>
                  </a:cubicBezTo>
                  <a:cubicBezTo>
                    <a:pt x="5981" y="102"/>
                    <a:pt x="5935" y="125"/>
                    <a:pt x="5912" y="125"/>
                  </a:cubicBezTo>
                  <a:cubicBezTo>
                    <a:pt x="5935" y="170"/>
                    <a:pt x="5958" y="216"/>
                    <a:pt x="5981" y="239"/>
                  </a:cubicBezTo>
                  <a:cubicBezTo>
                    <a:pt x="5992" y="250"/>
                    <a:pt x="6003" y="250"/>
                    <a:pt x="6015" y="250"/>
                  </a:cubicBezTo>
                  <a:cubicBezTo>
                    <a:pt x="6026" y="250"/>
                    <a:pt x="6038" y="250"/>
                    <a:pt x="6049" y="262"/>
                  </a:cubicBezTo>
                  <a:cubicBezTo>
                    <a:pt x="6095" y="322"/>
                    <a:pt x="6150" y="333"/>
                    <a:pt x="6210" y="333"/>
                  </a:cubicBezTo>
                  <a:cubicBezTo>
                    <a:pt x="6239" y="333"/>
                    <a:pt x="6270" y="330"/>
                    <a:pt x="6300" y="330"/>
                  </a:cubicBezTo>
                  <a:cubicBezTo>
                    <a:pt x="6313" y="332"/>
                    <a:pt x="6324" y="333"/>
                    <a:pt x="6335" y="333"/>
                  </a:cubicBezTo>
                  <a:cubicBezTo>
                    <a:pt x="6446" y="333"/>
                    <a:pt x="6491" y="239"/>
                    <a:pt x="6574" y="239"/>
                  </a:cubicBezTo>
                  <a:cubicBezTo>
                    <a:pt x="6620" y="170"/>
                    <a:pt x="6642" y="125"/>
                    <a:pt x="6688" y="56"/>
                  </a:cubicBezTo>
                  <a:cubicBezTo>
                    <a:pt x="6688" y="56"/>
                    <a:pt x="6665" y="33"/>
                    <a:pt x="6665" y="33"/>
                  </a:cubicBezTo>
                  <a:close/>
                  <a:moveTo>
                    <a:pt x="7236" y="0"/>
                  </a:moveTo>
                  <a:cubicBezTo>
                    <a:pt x="7160" y="0"/>
                    <a:pt x="7084" y="10"/>
                    <a:pt x="7008" y="10"/>
                  </a:cubicBezTo>
                  <a:cubicBezTo>
                    <a:pt x="6985" y="10"/>
                    <a:pt x="6939" y="56"/>
                    <a:pt x="6939" y="56"/>
                  </a:cubicBezTo>
                  <a:cubicBezTo>
                    <a:pt x="6985" y="147"/>
                    <a:pt x="7008" y="216"/>
                    <a:pt x="7053" y="307"/>
                  </a:cubicBezTo>
                  <a:cubicBezTo>
                    <a:pt x="7162" y="385"/>
                    <a:pt x="7270" y="431"/>
                    <a:pt x="7386" y="431"/>
                  </a:cubicBezTo>
                  <a:cubicBezTo>
                    <a:pt x="7441" y="431"/>
                    <a:pt x="7497" y="420"/>
                    <a:pt x="7555" y="399"/>
                  </a:cubicBezTo>
                  <a:cubicBezTo>
                    <a:pt x="7692" y="330"/>
                    <a:pt x="7784" y="262"/>
                    <a:pt x="7807" y="125"/>
                  </a:cubicBezTo>
                  <a:cubicBezTo>
                    <a:pt x="7807" y="56"/>
                    <a:pt x="7784" y="33"/>
                    <a:pt x="7738" y="33"/>
                  </a:cubicBezTo>
                  <a:cubicBezTo>
                    <a:pt x="7601" y="33"/>
                    <a:pt x="7487" y="33"/>
                    <a:pt x="7350" y="10"/>
                  </a:cubicBezTo>
                  <a:cubicBezTo>
                    <a:pt x="7312" y="3"/>
                    <a:pt x="7274" y="0"/>
                    <a:pt x="7236" y="0"/>
                  </a:cubicBezTo>
                  <a:close/>
                  <a:moveTo>
                    <a:pt x="8217" y="79"/>
                  </a:moveTo>
                  <a:cubicBezTo>
                    <a:pt x="8172" y="79"/>
                    <a:pt x="8103" y="79"/>
                    <a:pt x="8103" y="102"/>
                  </a:cubicBezTo>
                  <a:cubicBezTo>
                    <a:pt x="8080" y="147"/>
                    <a:pt x="8080" y="193"/>
                    <a:pt x="8103" y="239"/>
                  </a:cubicBezTo>
                  <a:cubicBezTo>
                    <a:pt x="8126" y="307"/>
                    <a:pt x="8172" y="353"/>
                    <a:pt x="8195" y="376"/>
                  </a:cubicBezTo>
                  <a:cubicBezTo>
                    <a:pt x="8290" y="490"/>
                    <a:pt x="8402" y="541"/>
                    <a:pt x="8516" y="541"/>
                  </a:cubicBezTo>
                  <a:cubicBezTo>
                    <a:pt x="8538" y="541"/>
                    <a:pt x="8560" y="539"/>
                    <a:pt x="8583" y="535"/>
                  </a:cubicBezTo>
                  <a:cubicBezTo>
                    <a:pt x="8720" y="535"/>
                    <a:pt x="8834" y="444"/>
                    <a:pt x="8925" y="330"/>
                  </a:cubicBezTo>
                  <a:cubicBezTo>
                    <a:pt x="8948" y="307"/>
                    <a:pt x="8925" y="239"/>
                    <a:pt x="8879" y="216"/>
                  </a:cubicBezTo>
                  <a:cubicBezTo>
                    <a:pt x="8651" y="170"/>
                    <a:pt x="8446" y="147"/>
                    <a:pt x="8217" y="79"/>
                  </a:cubicBezTo>
                  <a:close/>
                  <a:moveTo>
                    <a:pt x="9319" y="366"/>
                  </a:moveTo>
                  <a:cubicBezTo>
                    <a:pt x="9310" y="366"/>
                    <a:pt x="9305" y="376"/>
                    <a:pt x="9290" y="376"/>
                  </a:cubicBezTo>
                  <a:cubicBezTo>
                    <a:pt x="9290" y="376"/>
                    <a:pt x="9290" y="399"/>
                    <a:pt x="9313" y="399"/>
                  </a:cubicBezTo>
                  <a:cubicBezTo>
                    <a:pt x="9336" y="421"/>
                    <a:pt x="9359" y="444"/>
                    <a:pt x="9404" y="490"/>
                  </a:cubicBezTo>
                  <a:cubicBezTo>
                    <a:pt x="9463" y="593"/>
                    <a:pt x="9561" y="620"/>
                    <a:pt x="9665" y="620"/>
                  </a:cubicBezTo>
                  <a:cubicBezTo>
                    <a:pt x="9722" y="620"/>
                    <a:pt x="9782" y="612"/>
                    <a:pt x="9838" y="604"/>
                  </a:cubicBezTo>
                  <a:cubicBezTo>
                    <a:pt x="9861" y="604"/>
                    <a:pt x="9861" y="604"/>
                    <a:pt x="9861" y="581"/>
                  </a:cubicBezTo>
                  <a:cubicBezTo>
                    <a:pt x="9861" y="581"/>
                    <a:pt x="9861" y="558"/>
                    <a:pt x="9861" y="558"/>
                  </a:cubicBezTo>
                  <a:cubicBezTo>
                    <a:pt x="9678" y="490"/>
                    <a:pt x="9496" y="421"/>
                    <a:pt x="9336" y="376"/>
                  </a:cubicBezTo>
                  <a:cubicBezTo>
                    <a:pt x="9328" y="368"/>
                    <a:pt x="9323" y="366"/>
                    <a:pt x="9319" y="366"/>
                  </a:cubicBezTo>
                  <a:close/>
                  <a:moveTo>
                    <a:pt x="4198" y="640"/>
                  </a:moveTo>
                  <a:cubicBezTo>
                    <a:pt x="4173" y="640"/>
                    <a:pt x="4141" y="656"/>
                    <a:pt x="4109" y="672"/>
                  </a:cubicBezTo>
                  <a:cubicBezTo>
                    <a:pt x="4063" y="672"/>
                    <a:pt x="4040" y="718"/>
                    <a:pt x="3995" y="718"/>
                  </a:cubicBezTo>
                  <a:cubicBezTo>
                    <a:pt x="3835" y="787"/>
                    <a:pt x="3721" y="901"/>
                    <a:pt x="3538" y="946"/>
                  </a:cubicBezTo>
                  <a:cubicBezTo>
                    <a:pt x="3538" y="946"/>
                    <a:pt x="3515" y="992"/>
                    <a:pt x="3515" y="992"/>
                  </a:cubicBezTo>
                  <a:cubicBezTo>
                    <a:pt x="3561" y="1060"/>
                    <a:pt x="3584" y="1106"/>
                    <a:pt x="3607" y="1152"/>
                  </a:cubicBezTo>
                  <a:cubicBezTo>
                    <a:pt x="3695" y="1240"/>
                    <a:pt x="3784" y="1274"/>
                    <a:pt x="3883" y="1274"/>
                  </a:cubicBezTo>
                  <a:cubicBezTo>
                    <a:pt x="3911" y="1274"/>
                    <a:pt x="3941" y="1271"/>
                    <a:pt x="3972" y="1266"/>
                  </a:cubicBezTo>
                  <a:cubicBezTo>
                    <a:pt x="4086" y="1243"/>
                    <a:pt x="4177" y="1197"/>
                    <a:pt x="4246" y="1083"/>
                  </a:cubicBezTo>
                  <a:cubicBezTo>
                    <a:pt x="4291" y="969"/>
                    <a:pt x="4291" y="878"/>
                    <a:pt x="4291" y="787"/>
                  </a:cubicBezTo>
                  <a:cubicBezTo>
                    <a:pt x="4291" y="741"/>
                    <a:pt x="4269" y="672"/>
                    <a:pt x="4223" y="650"/>
                  </a:cubicBezTo>
                  <a:cubicBezTo>
                    <a:pt x="4216" y="643"/>
                    <a:pt x="4208" y="640"/>
                    <a:pt x="4198" y="640"/>
                  </a:cubicBezTo>
                  <a:close/>
                  <a:moveTo>
                    <a:pt x="5033" y="553"/>
                  </a:moveTo>
                  <a:cubicBezTo>
                    <a:pt x="4931" y="553"/>
                    <a:pt x="4828" y="593"/>
                    <a:pt x="4748" y="672"/>
                  </a:cubicBezTo>
                  <a:cubicBezTo>
                    <a:pt x="4565" y="832"/>
                    <a:pt x="4588" y="1083"/>
                    <a:pt x="4725" y="1243"/>
                  </a:cubicBezTo>
                  <a:cubicBezTo>
                    <a:pt x="4813" y="1320"/>
                    <a:pt x="4917" y="1354"/>
                    <a:pt x="5018" y="1354"/>
                  </a:cubicBezTo>
                  <a:cubicBezTo>
                    <a:pt x="5128" y="1354"/>
                    <a:pt x="5236" y="1314"/>
                    <a:pt x="5319" y="1243"/>
                  </a:cubicBezTo>
                  <a:cubicBezTo>
                    <a:pt x="5456" y="1060"/>
                    <a:pt x="5478" y="855"/>
                    <a:pt x="5319" y="672"/>
                  </a:cubicBezTo>
                  <a:cubicBezTo>
                    <a:pt x="5239" y="593"/>
                    <a:pt x="5136" y="553"/>
                    <a:pt x="5033" y="553"/>
                  </a:cubicBezTo>
                  <a:close/>
                  <a:moveTo>
                    <a:pt x="6156" y="638"/>
                  </a:moveTo>
                  <a:cubicBezTo>
                    <a:pt x="6065" y="638"/>
                    <a:pt x="5975" y="678"/>
                    <a:pt x="5889" y="764"/>
                  </a:cubicBezTo>
                  <a:cubicBezTo>
                    <a:pt x="5798" y="832"/>
                    <a:pt x="5752" y="946"/>
                    <a:pt x="5752" y="1060"/>
                  </a:cubicBezTo>
                  <a:cubicBezTo>
                    <a:pt x="5752" y="1175"/>
                    <a:pt x="5798" y="1266"/>
                    <a:pt x="5866" y="1334"/>
                  </a:cubicBezTo>
                  <a:cubicBezTo>
                    <a:pt x="5973" y="1429"/>
                    <a:pt x="6079" y="1474"/>
                    <a:pt x="6179" y="1474"/>
                  </a:cubicBezTo>
                  <a:cubicBezTo>
                    <a:pt x="6272" y="1474"/>
                    <a:pt x="6360" y="1434"/>
                    <a:pt x="6437" y="1357"/>
                  </a:cubicBezTo>
                  <a:cubicBezTo>
                    <a:pt x="6620" y="1175"/>
                    <a:pt x="6642" y="946"/>
                    <a:pt x="6460" y="787"/>
                  </a:cubicBezTo>
                  <a:cubicBezTo>
                    <a:pt x="6363" y="690"/>
                    <a:pt x="6259" y="638"/>
                    <a:pt x="6156" y="638"/>
                  </a:cubicBezTo>
                  <a:close/>
                  <a:moveTo>
                    <a:pt x="7190" y="718"/>
                  </a:moveTo>
                  <a:cubicBezTo>
                    <a:pt x="7122" y="741"/>
                    <a:pt x="7076" y="809"/>
                    <a:pt x="7008" y="855"/>
                  </a:cubicBezTo>
                  <a:cubicBezTo>
                    <a:pt x="6962" y="946"/>
                    <a:pt x="6916" y="1060"/>
                    <a:pt x="6916" y="1197"/>
                  </a:cubicBezTo>
                  <a:cubicBezTo>
                    <a:pt x="6916" y="1312"/>
                    <a:pt x="7030" y="1357"/>
                    <a:pt x="7030" y="1448"/>
                  </a:cubicBezTo>
                  <a:cubicBezTo>
                    <a:pt x="7099" y="1448"/>
                    <a:pt x="7145" y="1540"/>
                    <a:pt x="7213" y="1540"/>
                  </a:cubicBezTo>
                  <a:cubicBezTo>
                    <a:pt x="7259" y="1551"/>
                    <a:pt x="7304" y="1557"/>
                    <a:pt x="7350" y="1557"/>
                  </a:cubicBezTo>
                  <a:cubicBezTo>
                    <a:pt x="7396" y="1557"/>
                    <a:pt x="7441" y="1551"/>
                    <a:pt x="7487" y="1540"/>
                  </a:cubicBezTo>
                  <a:cubicBezTo>
                    <a:pt x="7555" y="1540"/>
                    <a:pt x="7601" y="1471"/>
                    <a:pt x="7670" y="1448"/>
                  </a:cubicBezTo>
                  <a:cubicBezTo>
                    <a:pt x="7647" y="1357"/>
                    <a:pt x="7761" y="1334"/>
                    <a:pt x="7761" y="1243"/>
                  </a:cubicBezTo>
                  <a:cubicBezTo>
                    <a:pt x="7761" y="1152"/>
                    <a:pt x="7784" y="1060"/>
                    <a:pt x="7738" y="969"/>
                  </a:cubicBezTo>
                  <a:cubicBezTo>
                    <a:pt x="7715" y="923"/>
                    <a:pt x="7692" y="855"/>
                    <a:pt x="7647" y="809"/>
                  </a:cubicBezTo>
                  <a:cubicBezTo>
                    <a:pt x="7601" y="764"/>
                    <a:pt x="7533" y="741"/>
                    <a:pt x="7464" y="718"/>
                  </a:cubicBezTo>
                  <a:close/>
                  <a:moveTo>
                    <a:pt x="8434" y="772"/>
                  </a:moveTo>
                  <a:cubicBezTo>
                    <a:pt x="8318" y="772"/>
                    <a:pt x="8203" y="812"/>
                    <a:pt x="8126" y="901"/>
                  </a:cubicBezTo>
                  <a:cubicBezTo>
                    <a:pt x="7966" y="1106"/>
                    <a:pt x="7989" y="1357"/>
                    <a:pt x="8149" y="1540"/>
                  </a:cubicBezTo>
                  <a:cubicBezTo>
                    <a:pt x="8240" y="1620"/>
                    <a:pt x="8349" y="1660"/>
                    <a:pt x="8457" y="1660"/>
                  </a:cubicBezTo>
                  <a:cubicBezTo>
                    <a:pt x="8565" y="1660"/>
                    <a:pt x="8674" y="1620"/>
                    <a:pt x="8765" y="1540"/>
                  </a:cubicBezTo>
                  <a:cubicBezTo>
                    <a:pt x="8948" y="1357"/>
                    <a:pt x="8925" y="1060"/>
                    <a:pt x="8765" y="901"/>
                  </a:cubicBezTo>
                  <a:cubicBezTo>
                    <a:pt x="8683" y="818"/>
                    <a:pt x="8557" y="772"/>
                    <a:pt x="8434" y="772"/>
                  </a:cubicBezTo>
                  <a:close/>
                  <a:moveTo>
                    <a:pt x="9587" y="878"/>
                  </a:moveTo>
                  <a:cubicBezTo>
                    <a:pt x="9450" y="878"/>
                    <a:pt x="9359" y="923"/>
                    <a:pt x="9267" y="1015"/>
                  </a:cubicBezTo>
                  <a:cubicBezTo>
                    <a:pt x="9108" y="1197"/>
                    <a:pt x="9108" y="1471"/>
                    <a:pt x="9313" y="1654"/>
                  </a:cubicBezTo>
                  <a:cubicBezTo>
                    <a:pt x="9381" y="1745"/>
                    <a:pt x="9496" y="1768"/>
                    <a:pt x="9610" y="1768"/>
                  </a:cubicBezTo>
                  <a:cubicBezTo>
                    <a:pt x="9747" y="1768"/>
                    <a:pt x="9838" y="1722"/>
                    <a:pt x="9929" y="1631"/>
                  </a:cubicBezTo>
                  <a:cubicBezTo>
                    <a:pt x="10021" y="1540"/>
                    <a:pt x="10043" y="1448"/>
                    <a:pt x="10043" y="1312"/>
                  </a:cubicBezTo>
                  <a:cubicBezTo>
                    <a:pt x="10043" y="1197"/>
                    <a:pt x="9998" y="1083"/>
                    <a:pt x="9906" y="992"/>
                  </a:cubicBezTo>
                  <a:cubicBezTo>
                    <a:pt x="9815" y="901"/>
                    <a:pt x="9724" y="878"/>
                    <a:pt x="9587" y="878"/>
                  </a:cubicBezTo>
                  <a:close/>
                  <a:moveTo>
                    <a:pt x="10638" y="983"/>
                  </a:moveTo>
                  <a:cubicBezTo>
                    <a:pt x="10607" y="983"/>
                    <a:pt x="10576" y="994"/>
                    <a:pt x="10546" y="1015"/>
                  </a:cubicBezTo>
                  <a:cubicBezTo>
                    <a:pt x="10454" y="1083"/>
                    <a:pt x="10363" y="1152"/>
                    <a:pt x="10317" y="1266"/>
                  </a:cubicBezTo>
                  <a:cubicBezTo>
                    <a:pt x="10317" y="1334"/>
                    <a:pt x="10249" y="1403"/>
                    <a:pt x="10272" y="1471"/>
                  </a:cubicBezTo>
                  <a:cubicBezTo>
                    <a:pt x="10317" y="1563"/>
                    <a:pt x="10340" y="1677"/>
                    <a:pt x="10431" y="1745"/>
                  </a:cubicBezTo>
                  <a:cubicBezTo>
                    <a:pt x="10535" y="1834"/>
                    <a:pt x="10638" y="1884"/>
                    <a:pt x="10747" y="1884"/>
                  </a:cubicBezTo>
                  <a:cubicBezTo>
                    <a:pt x="10807" y="1884"/>
                    <a:pt x="10869" y="1869"/>
                    <a:pt x="10934" y="1836"/>
                  </a:cubicBezTo>
                  <a:cubicBezTo>
                    <a:pt x="11116" y="1745"/>
                    <a:pt x="11185" y="1608"/>
                    <a:pt x="11208" y="1426"/>
                  </a:cubicBezTo>
                  <a:cubicBezTo>
                    <a:pt x="11230" y="1380"/>
                    <a:pt x="11230" y="1289"/>
                    <a:pt x="11139" y="1289"/>
                  </a:cubicBezTo>
                  <a:cubicBezTo>
                    <a:pt x="11025" y="1175"/>
                    <a:pt x="10865" y="1129"/>
                    <a:pt x="10751" y="1038"/>
                  </a:cubicBezTo>
                  <a:cubicBezTo>
                    <a:pt x="10713" y="1000"/>
                    <a:pt x="10676" y="983"/>
                    <a:pt x="10638" y="983"/>
                  </a:cubicBezTo>
                  <a:close/>
                  <a:moveTo>
                    <a:pt x="11390" y="1471"/>
                  </a:moveTo>
                  <a:cubicBezTo>
                    <a:pt x="11390" y="1494"/>
                    <a:pt x="11390" y="1540"/>
                    <a:pt x="11390" y="1585"/>
                  </a:cubicBezTo>
                  <a:cubicBezTo>
                    <a:pt x="11413" y="1700"/>
                    <a:pt x="11481" y="1768"/>
                    <a:pt x="11527" y="1836"/>
                  </a:cubicBezTo>
                  <a:cubicBezTo>
                    <a:pt x="11596" y="1905"/>
                    <a:pt x="11710" y="1951"/>
                    <a:pt x="11801" y="1973"/>
                  </a:cubicBezTo>
                  <a:cubicBezTo>
                    <a:pt x="11847" y="1973"/>
                    <a:pt x="11915" y="1973"/>
                    <a:pt x="11961" y="1951"/>
                  </a:cubicBezTo>
                  <a:cubicBezTo>
                    <a:pt x="11938" y="1928"/>
                    <a:pt x="11892" y="1882"/>
                    <a:pt x="11892" y="1859"/>
                  </a:cubicBezTo>
                  <a:cubicBezTo>
                    <a:pt x="11755" y="1722"/>
                    <a:pt x="11596" y="1654"/>
                    <a:pt x="11481" y="1517"/>
                  </a:cubicBezTo>
                  <a:cubicBezTo>
                    <a:pt x="11459" y="1494"/>
                    <a:pt x="11413" y="1494"/>
                    <a:pt x="11390" y="1471"/>
                  </a:cubicBezTo>
                  <a:close/>
                  <a:moveTo>
                    <a:pt x="2699" y="1570"/>
                  </a:moveTo>
                  <a:cubicBezTo>
                    <a:pt x="2667" y="1570"/>
                    <a:pt x="2642" y="1582"/>
                    <a:pt x="2602" y="1608"/>
                  </a:cubicBezTo>
                  <a:cubicBezTo>
                    <a:pt x="2534" y="1677"/>
                    <a:pt x="2488" y="1768"/>
                    <a:pt x="2374" y="1814"/>
                  </a:cubicBezTo>
                  <a:cubicBezTo>
                    <a:pt x="2306" y="1836"/>
                    <a:pt x="2283" y="1882"/>
                    <a:pt x="2306" y="1951"/>
                  </a:cubicBezTo>
                  <a:cubicBezTo>
                    <a:pt x="2306" y="2042"/>
                    <a:pt x="2328" y="2133"/>
                    <a:pt x="2397" y="2179"/>
                  </a:cubicBezTo>
                  <a:cubicBezTo>
                    <a:pt x="2467" y="2249"/>
                    <a:pt x="2550" y="2278"/>
                    <a:pt x="2626" y="2278"/>
                  </a:cubicBezTo>
                  <a:cubicBezTo>
                    <a:pt x="2649" y="2278"/>
                    <a:pt x="2672" y="2276"/>
                    <a:pt x="2694" y="2270"/>
                  </a:cubicBezTo>
                  <a:cubicBezTo>
                    <a:pt x="2876" y="2247"/>
                    <a:pt x="2990" y="2156"/>
                    <a:pt x="3013" y="1973"/>
                  </a:cubicBezTo>
                  <a:cubicBezTo>
                    <a:pt x="3036" y="1768"/>
                    <a:pt x="2922" y="1631"/>
                    <a:pt x="2785" y="1585"/>
                  </a:cubicBezTo>
                  <a:cubicBezTo>
                    <a:pt x="2747" y="1576"/>
                    <a:pt x="2721" y="1570"/>
                    <a:pt x="2699" y="1570"/>
                  </a:cubicBezTo>
                  <a:close/>
                  <a:moveTo>
                    <a:pt x="3812" y="1654"/>
                  </a:moveTo>
                  <a:cubicBezTo>
                    <a:pt x="3721" y="1654"/>
                    <a:pt x="3630" y="1677"/>
                    <a:pt x="3538" y="1745"/>
                  </a:cubicBezTo>
                  <a:cubicBezTo>
                    <a:pt x="3470" y="1836"/>
                    <a:pt x="3424" y="1928"/>
                    <a:pt x="3424" y="2019"/>
                  </a:cubicBezTo>
                  <a:cubicBezTo>
                    <a:pt x="3424" y="2110"/>
                    <a:pt x="3424" y="2225"/>
                    <a:pt x="3538" y="2270"/>
                  </a:cubicBezTo>
                  <a:cubicBezTo>
                    <a:pt x="3584" y="2384"/>
                    <a:pt x="3721" y="2407"/>
                    <a:pt x="3812" y="2407"/>
                  </a:cubicBezTo>
                  <a:cubicBezTo>
                    <a:pt x="3881" y="2407"/>
                    <a:pt x="3995" y="2361"/>
                    <a:pt x="4063" y="2293"/>
                  </a:cubicBezTo>
                  <a:cubicBezTo>
                    <a:pt x="4132" y="2202"/>
                    <a:pt x="4177" y="2110"/>
                    <a:pt x="4177" y="2042"/>
                  </a:cubicBezTo>
                  <a:cubicBezTo>
                    <a:pt x="4177" y="1951"/>
                    <a:pt x="4155" y="1859"/>
                    <a:pt x="4086" y="1768"/>
                  </a:cubicBezTo>
                  <a:cubicBezTo>
                    <a:pt x="3995" y="1677"/>
                    <a:pt x="3903" y="1654"/>
                    <a:pt x="3812" y="1654"/>
                  </a:cubicBezTo>
                  <a:close/>
                  <a:moveTo>
                    <a:pt x="4930" y="1672"/>
                  </a:moveTo>
                  <a:cubicBezTo>
                    <a:pt x="4832" y="1672"/>
                    <a:pt x="4736" y="1732"/>
                    <a:pt x="4657" y="1791"/>
                  </a:cubicBezTo>
                  <a:cubicBezTo>
                    <a:pt x="4611" y="1836"/>
                    <a:pt x="4588" y="1951"/>
                    <a:pt x="4565" y="2042"/>
                  </a:cubicBezTo>
                  <a:cubicBezTo>
                    <a:pt x="4520" y="2156"/>
                    <a:pt x="4634" y="2247"/>
                    <a:pt x="4657" y="2339"/>
                  </a:cubicBezTo>
                  <a:cubicBezTo>
                    <a:pt x="4725" y="2384"/>
                    <a:pt x="4816" y="2430"/>
                    <a:pt x="4908" y="2453"/>
                  </a:cubicBezTo>
                  <a:cubicBezTo>
                    <a:pt x="4920" y="2455"/>
                    <a:pt x="4932" y="2456"/>
                    <a:pt x="4945" y="2456"/>
                  </a:cubicBezTo>
                  <a:cubicBezTo>
                    <a:pt x="5042" y="2456"/>
                    <a:pt x="5126" y="2382"/>
                    <a:pt x="5227" y="2361"/>
                  </a:cubicBezTo>
                  <a:cubicBezTo>
                    <a:pt x="5273" y="2270"/>
                    <a:pt x="5296" y="2179"/>
                    <a:pt x="5319" y="2110"/>
                  </a:cubicBezTo>
                  <a:cubicBezTo>
                    <a:pt x="5364" y="1973"/>
                    <a:pt x="5250" y="1905"/>
                    <a:pt x="5250" y="1791"/>
                  </a:cubicBezTo>
                  <a:cubicBezTo>
                    <a:pt x="5159" y="1768"/>
                    <a:pt x="5068" y="1700"/>
                    <a:pt x="4976" y="1677"/>
                  </a:cubicBezTo>
                  <a:cubicBezTo>
                    <a:pt x="4961" y="1674"/>
                    <a:pt x="4946" y="1672"/>
                    <a:pt x="4930" y="1672"/>
                  </a:cubicBezTo>
                  <a:close/>
                  <a:moveTo>
                    <a:pt x="6082" y="1782"/>
                  </a:moveTo>
                  <a:cubicBezTo>
                    <a:pt x="5978" y="1782"/>
                    <a:pt x="5875" y="1816"/>
                    <a:pt x="5798" y="1882"/>
                  </a:cubicBezTo>
                  <a:cubicBezTo>
                    <a:pt x="5661" y="2019"/>
                    <a:pt x="5661" y="2316"/>
                    <a:pt x="5798" y="2453"/>
                  </a:cubicBezTo>
                  <a:cubicBezTo>
                    <a:pt x="5872" y="2527"/>
                    <a:pt x="5993" y="2568"/>
                    <a:pt x="6110" y="2568"/>
                  </a:cubicBezTo>
                  <a:cubicBezTo>
                    <a:pt x="6209" y="2568"/>
                    <a:pt x="6306" y="2538"/>
                    <a:pt x="6369" y="2476"/>
                  </a:cubicBezTo>
                  <a:cubicBezTo>
                    <a:pt x="6506" y="2339"/>
                    <a:pt x="6528" y="2042"/>
                    <a:pt x="6391" y="1905"/>
                  </a:cubicBezTo>
                  <a:cubicBezTo>
                    <a:pt x="6308" y="1822"/>
                    <a:pt x="6195" y="1782"/>
                    <a:pt x="6082" y="1782"/>
                  </a:cubicBezTo>
                  <a:close/>
                  <a:moveTo>
                    <a:pt x="7239" y="1859"/>
                  </a:moveTo>
                  <a:cubicBezTo>
                    <a:pt x="7139" y="1859"/>
                    <a:pt x="7042" y="1905"/>
                    <a:pt x="6962" y="1996"/>
                  </a:cubicBezTo>
                  <a:cubicBezTo>
                    <a:pt x="6779" y="2179"/>
                    <a:pt x="6779" y="2384"/>
                    <a:pt x="6939" y="2567"/>
                  </a:cubicBezTo>
                  <a:cubicBezTo>
                    <a:pt x="7030" y="2658"/>
                    <a:pt x="7133" y="2704"/>
                    <a:pt x="7236" y="2704"/>
                  </a:cubicBezTo>
                  <a:cubicBezTo>
                    <a:pt x="7339" y="2704"/>
                    <a:pt x="7441" y="2658"/>
                    <a:pt x="7533" y="2567"/>
                  </a:cubicBezTo>
                  <a:cubicBezTo>
                    <a:pt x="7692" y="2384"/>
                    <a:pt x="7692" y="2179"/>
                    <a:pt x="7533" y="1996"/>
                  </a:cubicBezTo>
                  <a:cubicBezTo>
                    <a:pt x="7441" y="1905"/>
                    <a:pt x="7339" y="1859"/>
                    <a:pt x="7239" y="1859"/>
                  </a:cubicBezTo>
                  <a:close/>
                  <a:moveTo>
                    <a:pt x="8320" y="1945"/>
                  </a:moveTo>
                  <a:cubicBezTo>
                    <a:pt x="8224" y="1945"/>
                    <a:pt x="8139" y="1963"/>
                    <a:pt x="8080" y="2065"/>
                  </a:cubicBezTo>
                  <a:cubicBezTo>
                    <a:pt x="8035" y="2110"/>
                    <a:pt x="8012" y="2133"/>
                    <a:pt x="7966" y="2179"/>
                  </a:cubicBezTo>
                  <a:cubicBezTo>
                    <a:pt x="7966" y="2179"/>
                    <a:pt x="7944" y="2202"/>
                    <a:pt x="7944" y="2225"/>
                  </a:cubicBezTo>
                  <a:cubicBezTo>
                    <a:pt x="7944" y="2384"/>
                    <a:pt x="7898" y="2567"/>
                    <a:pt x="8080" y="2658"/>
                  </a:cubicBezTo>
                  <a:cubicBezTo>
                    <a:pt x="8080" y="2658"/>
                    <a:pt x="8103" y="2681"/>
                    <a:pt x="8103" y="2681"/>
                  </a:cubicBezTo>
                  <a:cubicBezTo>
                    <a:pt x="8149" y="2727"/>
                    <a:pt x="8195" y="2772"/>
                    <a:pt x="8240" y="2772"/>
                  </a:cubicBezTo>
                  <a:lnTo>
                    <a:pt x="8514" y="2772"/>
                  </a:lnTo>
                  <a:cubicBezTo>
                    <a:pt x="8605" y="2635"/>
                    <a:pt x="8788" y="2590"/>
                    <a:pt x="8765" y="2361"/>
                  </a:cubicBezTo>
                  <a:cubicBezTo>
                    <a:pt x="8765" y="2247"/>
                    <a:pt x="8742" y="2156"/>
                    <a:pt x="8651" y="2088"/>
                  </a:cubicBezTo>
                  <a:cubicBezTo>
                    <a:pt x="8605" y="2042"/>
                    <a:pt x="8583" y="2019"/>
                    <a:pt x="8537" y="1973"/>
                  </a:cubicBezTo>
                  <a:cubicBezTo>
                    <a:pt x="8537" y="1973"/>
                    <a:pt x="8491" y="1951"/>
                    <a:pt x="8491" y="1951"/>
                  </a:cubicBezTo>
                  <a:cubicBezTo>
                    <a:pt x="8433" y="1951"/>
                    <a:pt x="8375" y="1945"/>
                    <a:pt x="8320" y="1945"/>
                  </a:cubicBezTo>
                  <a:close/>
                  <a:moveTo>
                    <a:pt x="9518" y="2019"/>
                  </a:moveTo>
                  <a:cubicBezTo>
                    <a:pt x="9381" y="2019"/>
                    <a:pt x="9290" y="2110"/>
                    <a:pt x="9176" y="2133"/>
                  </a:cubicBezTo>
                  <a:cubicBezTo>
                    <a:pt x="9130" y="2247"/>
                    <a:pt x="9062" y="2339"/>
                    <a:pt x="9062" y="2453"/>
                  </a:cubicBezTo>
                  <a:cubicBezTo>
                    <a:pt x="9062" y="2590"/>
                    <a:pt x="9130" y="2681"/>
                    <a:pt x="9176" y="2772"/>
                  </a:cubicBezTo>
                  <a:cubicBezTo>
                    <a:pt x="9199" y="2818"/>
                    <a:pt x="9427" y="2909"/>
                    <a:pt x="9496" y="2909"/>
                  </a:cubicBezTo>
                  <a:cubicBezTo>
                    <a:pt x="9610" y="2909"/>
                    <a:pt x="9724" y="2864"/>
                    <a:pt x="9815" y="2772"/>
                  </a:cubicBezTo>
                  <a:cubicBezTo>
                    <a:pt x="9884" y="2704"/>
                    <a:pt x="9929" y="2590"/>
                    <a:pt x="9952" y="2476"/>
                  </a:cubicBezTo>
                  <a:cubicBezTo>
                    <a:pt x="9952" y="2339"/>
                    <a:pt x="9861" y="2247"/>
                    <a:pt x="9815" y="2156"/>
                  </a:cubicBezTo>
                  <a:cubicBezTo>
                    <a:pt x="9792" y="2110"/>
                    <a:pt x="9587" y="2019"/>
                    <a:pt x="9518" y="2019"/>
                  </a:cubicBezTo>
                  <a:close/>
                  <a:moveTo>
                    <a:pt x="10648" y="2110"/>
                  </a:moveTo>
                  <a:cubicBezTo>
                    <a:pt x="10540" y="2110"/>
                    <a:pt x="10431" y="2156"/>
                    <a:pt x="10340" y="2247"/>
                  </a:cubicBezTo>
                  <a:cubicBezTo>
                    <a:pt x="10135" y="2430"/>
                    <a:pt x="10158" y="2704"/>
                    <a:pt x="10317" y="2886"/>
                  </a:cubicBezTo>
                  <a:cubicBezTo>
                    <a:pt x="10420" y="2978"/>
                    <a:pt x="10528" y="3023"/>
                    <a:pt x="10637" y="3023"/>
                  </a:cubicBezTo>
                  <a:cubicBezTo>
                    <a:pt x="10745" y="3023"/>
                    <a:pt x="10854" y="2978"/>
                    <a:pt x="10956" y="2886"/>
                  </a:cubicBezTo>
                  <a:cubicBezTo>
                    <a:pt x="11139" y="2704"/>
                    <a:pt x="11139" y="2430"/>
                    <a:pt x="10956" y="2247"/>
                  </a:cubicBezTo>
                  <a:cubicBezTo>
                    <a:pt x="10865" y="2156"/>
                    <a:pt x="10757" y="2110"/>
                    <a:pt x="10648" y="2110"/>
                  </a:cubicBezTo>
                  <a:close/>
                  <a:moveTo>
                    <a:pt x="11821" y="2196"/>
                  </a:moveTo>
                  <a:cubicBezTo>
                    <a:pt x="11710" y="2196"/>
                    <a:pt x="11596" y="2236"/>
                    <a:pt x="11504" y="2316"/>
                  </a:cubicBezTo>
                  <a:cubicBezTo>
                    <a:pt x="11322" y="2498"/>
                    <a:pt x="11322" y="2795"/>
                    <a:pt x="11504" y="2955"/>
                  </a:cubicBezTo>
                  <a:cubicBezTo>
                    <a:pt x="11593" y="3055"/>
                    <a:pt x="11708" y="3101"/>
                    <a:pt x="11822" y="3101"/>
                  </a:cubicBezTo>
                  <a:cubicBezTo>
                    <a:pt x="11943" y="3101"/>
                    <a:pt x="12061" y="3049"/>
                    <a:pt x="12143" y="2955"/>
                  </a:cubicBezTo>
                  <a:cubicBezTo>
                    <a:pt x="12326" y="2795"/>
                    <a:pt x="12326" y="2498"/>
                    <a:pt x="12121" y="2316"/>
                  </a:cubicBezTo>
                  <a:cubicBezTo>
                    <a:pt x="12041" y="2236"/>
                    <a:pt x="11932" y="2196"/>
                    <a:pt x="11821" y="2196"/>
                  </a:cubicBezTo>
                  <a:close/>
                  <a:moveTo>
                    <a:pt x="12531" y="2544"/>
                  </a:moveTo>
                  <a:cubicBezTo>
                    <a:pt x="12509" y="2544"/>
                    <a:pt x="12486" y="2567"/>
                    <a:pt x="12486" y="2567"/>
                  </a:cubicBezTo>
                  <a:cubicBezTo>
                    <a:pt x="12440" y="2795"/>
                    <a:pt x="12463" y="2932"/>
                    <a:pt x="12623" y="3046"/>
                  </a:cubicBezTo>
                  <a:cubicBezTo>
                    <a:pt x="12668" y="3160"/>
                    <a:pt x="12805" y="3160"/>
                    <a:pt x="12919" y="3183"/>
                  </a:cubicBezTo>
                  <a:cubicBezTo>
                    <a:pt x="12927" y="3191"/>
                    <a:pt x="12935" y="3193"/>
                    <a:pt x="12942" y="3193"/>
                  </a:cubicBezTo>
                  <a:cubicBezTo>
                    <a:pt x="12957" y="3193"/>
                    <a:pt x="12973" y="3183"/>
                    <a:pt x="12988" y="3183"/>
                  </a:cubicBezTo>
                  <a:cubicBezTo>
                    <a:pt x="12988" y="3160"/>
                    <a:pt x="12988" y="3115"/>
                    <a:pt x="12965" y="3115"/>
                  </a:cubicBezTo>
                  <a:cubicBezTo>
                    <a:pt x="12942" y="3069"/>
                    <a:pt x="12874" y="3023"/>
                    <a:pt x="12874" y="2978"/>
                  </a:cubicBezTo>
                  <a:cubicBezTo>
                    <a:pt x="12851" y="2886"/>
                    <a:pt x="12737" y="2864"/>
                    <a:pt x="12714" y="2772"/>
                  </a:cubicBezTo>
                  <a:cubicBezTo>
                    <a:pt x="12668" y="2681"/>
                    <a:pt x="12600" y="2635"/>
                    <a:pt x="12531" y="2567"/>
                  </a:cubicBezTo>
                  <a:cubicBezTo>
                    <a:pt x="12531" y="2544"/>
                    <a:pt x="12531" y="2544"/>
                    <a:pt x="12531" y="2544"/>
                  </a:cubicBezTo>
                  <a:close/>
                  <a:moveTo>
                    <a:pt x="1572" y="2681"/>
                  </a:moveTo>
                  <a:cubicBezTo>
                    <a:pt x="1552" y="2681"/>
                    <a:pt x="1530" y="2704"/>
                    <a:pt x="1484" y="2750"/>
                  </a:cubicBezTo>
                  <a:cubicBezTo>
                    <a:pt x="1438" y="2818"/>
                    <a:pt x="1415" y="2864"/>
                    <a:pt x="1370" y="2932"/>
                  </a:cubicBezTo>
                  <a:cubicBezTo>
                    <a:pt x="1324" y="3001"/>
                    <a:pt x="1256" y="3092"/>
                    <a:pt x="1210" y="3160"/>
                  </a:cubicBezTo>
                  <a:cubicBezTo>
                    <a:pt x="1187" y="3183"/>
                    <a:pt x="1187" y="3206"/>
                    <a:pt x="1210" y="3206"/>
                  </a:cubicBezTo>
                  <a:cubicBezTo>
                    <a:pt x="1233" y="3252"/>
                    <a:pt x="1256" y="3274"/>
                    <a:pt x="1324" y="3297"/>
                  </a:cubicBezTo>
                  <a:cubicBezTo>
                    <a:pt x="1364" y="3309"/>
                    <a:pt x="1404" y="3314"/>
                    <a:pt x="1443" y="3314"/>
                  </a:cubicBezTo>
                  <a:cubicBezTo>
                    <a:pt x="1558" y="3314"/>
                    <a:pt x="1661" y="3263"/>
                    <a:pt x="1712" y="3160"/>
                  </a:cubicBezTo>
                  <a:cubicBezTo>
                    <a:pt x="1803" y="3046"/>
                    <a:pt x="1758" y="2864"/>
                    <a:pt x="1644" y="2750"/>
                  </a:cubicBezTo>
                  <a:cubicBezTo>
                    <a:pt x="1609" y="2704"/>
                    <a:pt x="1592" y="2681"/>
                    <a:pt x="1572" y="2681"/>
                  </a:cubicBezTo>
                  <a:close/>
                  <a:moveTo>
                    <a:pt x="2580" y="2681"/>
                  </a:moveTo>
                  <a:cubicBezTo>
                    <a:pt x="2488" y="2681"/>
                    <a:pt x="2374" y="2727"/>
                    <a:pt x="2328" y="2772"/>
                  </a:cubicBezTo>
                  <a:cubicBezTo>
                    <a:pt x="2260" y="2841"/>
                    <a:pt x="2237" y="2955"/>
                    <a:pt x="2237" y="3046"/>
                  </a:cubicBezTo>
                  <a:cubicBezTo>
                    <a:pt x="2237" y="3115"/>
                    <a:pt x="2283" y="3206"/>
                    <a:pt x="2328" y="3297"/>
                  </a:cubicBezTo>
                  <a:cubicBezTo>
                    <a:pt x="2420" y="3320"/>
                    <a:pt x="2488" y="3389"/>
                    <a:pt x="2580" y="3389"/>
                  </a:cubicBezTo>
                  <a:cubicBezTo>
                    <a:pt x="2671" y="3389"/>
                    <a:pt x="2785" y="3343"/>
                    <a:pt x="2831" y="3274"/>
                  </a:cubicBezTo>
                  <a:cubicBezTo>
                    <a:pt x="2899" y="3206"/>
                    <a:pt x="2922" y="3115"/>
                    <a:pt x="2922" y="3023"/>
                  </a:cubicBezTo>
                  <a:cubicBezTo>
                    <a:pt x="2922" y="2932"/>
                    <a:pt x="2876" y="2841"/>
                    <a:pt x="2808" y="2772"/>
                  </a:cubicBezTo>
                  <a:cubicBezTo>
                    <a:pt x="2762" y="2704"/>
                    <a:pt x="2648" y="2681"/>
                    <a:pt x="2580" y="2681"/>
                  </a:cubicBezTo>
                  <a:close/>
                  <a:moveTo>
                    <a:pt x="3708" y="2781"/>
                  </a:moveTo>
                  <a:cubicBezTo>
                    <a:pt x="3621" y="2781"/>
                    <a:pt x="3535" y="2809"/>
                    <a:pt x="3470" y="2864"/>
                  </a:cubicBezTo>
                  <a:cubicBezTo>
                    <a:pt x="3333" y="3023"/>
                    <a:pt x="3333" y="3252"/>
                    <a:pt x="3470" y="3389"/>
                  </a:cubicBezTo>
                  <a:cubicBezTo>
                    <a:pt x="3538" y="3457"/>
                    <a:pt x="3630" y="3491"/>
                    <a:pt x="3721" y="3491"/>
                  </a:cubicBezTo>
                  <a:cubicBezTo>
                    <a:pt x="3812" y="3491"/>
                    <a:pt x="3903" y="3457"/>
                    <a:pt x="3972" y="3389"/>
                  </a:cubicBezTo>
                  <a:cubicBezTo>
                    <a:pt x="4109" y="3252"/>
                    <a:pt x="4109" y="3023"/>
                    <a:pt x="3972" y="2886"/>
                  </a:cubicBezTo>
                  <a:cubicBezTo>
                    <a:pt x="3900" y="2815"/>
                    <a:pt x="3804" y="2781"/>
                    <a:pt x="3708" y="2781"/>
                  </a:cubicBezTo>
                  <a:close/>
                  <a:moveTo>
                    <a:pt x="4862" y="2864"/>
                  </a:moveTo>
                  <a:cubicBezTo>
                    <a:pt x="4794" y="2864"/>
                    <a:pt x="4657" y="2864"/>
                    <a:pt x="4611" y="2978"/>
                  </a:cubicBezTo>
                  <a:cubicBezTo>
                    <a:pt x="4497" y="3046"/>
                    <a:pt x="4497" y="3160"/>
                    <a:pt x="4497" y="3252"/>
                  </a:cubicBezTo>
                  <a:cubicBezTo>
                    <a:pt x="4497" y="3343"/>
                    <a:pt x="4520" y="3434"/>
                    <a:pt x="4611" y="3503"/>
                  </a:cubicBezTo>
                  <a:cubicBezTo>
                    <a:pt x="4679" y="3571"/>
                    <a:pt x="4771" y="3617"/>
                    <a:pt x="4862" y="3617"/>
                  </a:cubicBezTo>
                  <a:cubicBezTo>
                    <a:pt x="4953" y="3617"/>
                    <a:pt x="5045" y="3594"/>
                    <a:pt x="5113" y="3526"/>
                  </a:cubicBezTo>
                  <a:cubicBezTo>
                    <a:pt x="5204" y="3434"/>
                    <a:pt x="5250" y="3343"/>
                    <a:pt x="5250" y="3252"/>
                  </a:cubicBezTo>
                  <a:cubicBezTo>
                    <a:pt x="5250" y="3160"/>
                    <a:pt x="5227" y="3069"/>
                    <a:pt x="5136" y="3001"/>
                  </a:cubicBezTo>
                  <a:cubicBezTo>
                    <a:pt x="5045" y="2909"/>
                    <a:pt x="4953" y="2864"/>
                    <a:pt x="4862" y="2864"/>
                  </a:cubicBezTo>
                  <a:close/>
                  <a:moveTo>
                    <a:pt x="5967" y="2928"/>
                  </a:moveTo>
                  <a:cubicBezTo>
                    <a:pt x="5869" y="2928"/>
                    <a:pt x="5788" y="3003"/>
                    <a:pt x="5707" y="3023"/>
                  </a:cubicBezTo>
                  <a:cubicBezTo>
                    <a:pt x="5661" y="3115"/>
                    <a:pt x="5592" y="3206"/>
                    <a:pt x="5592" y="3297"/>
                  </a:cubicBezTo>
                  <a:cubicBezTo>
                    <a:pt x="5592" y="3434"/>
                    <a:pt x="5661" y="3503"/>
                    <a:pt x="5707" y="3617"/>
                  </a:cubicBezTo>
                  <a:cubicBezTo>
                    <a:pt x="5775" y="3640"/>
                    <a:pt x="5866" y="3685"/>
                    <a:pt x="5958" y="3708"/>
                  </a:cubicBezTo>
                  <a:cubicBezTo>
                    <a:pt x="5970" y="3711"/>
                    <a:pt x="5982" y="3712"/>
                    <a:pt x="5994" y="3712"/>
                  </a:cubicBezTo>
                  <a:cubicBezTo>
                    <a:pt x="6092" y="3712"/>
                    <a:pt x="6173" y="3637"/>
                    <a:pt x="6254" y="3617"/>
                  </a:cubicBezTo>
                  <a:cubicBezTo>
                    <a:pt x="6300" y="3526"/>
                    <a:pt x="6369" y="3434"/>
                    <a:pt x="6369" y="3343"/>
                  </a:cubicBezTo>
                  <a:cubicBezTo>
                    <a:pt x="6369" y="3229"/>
                    <a:pt x="6323" y="3115"/>
                    <a:pt x="6254" y="3046"/>
                  </a:cubicBezTo>
                  <a:cubicBezTo>
                    <a:pt x="6209" y="2978"/>
                    <a:pt x="6095" y="2955"/>
                    <a:pt x="6003" y="2932"/>
                  </a:cubicBezTo>
                  <a:cubicBezTo>
                    <a:pt x="5991" y="2930"/>
                    <a:pt x="5979" y="2928"/>
                    <a:pt x="5967" y="2928"/>
                  </a:cubicBezTo>
                  <a:close/>
                  <a:moveTo>
                    <a:pt x="7126" y="3038"/>
                  </a:moveTo>
                  <a:cubicBezTo>
                    <a:pt x="7010" y="3038"/>
                    <a:pt x="6896" y="3077"/>
                    <a:pt x="6825" y="3160"/>
                  </a:cubicBezTo>
                  <a:cubicBezTo>
                    <a:pt x="6711" y="3297"/>
                    <a:pt x="6711" y="3594"/>
                    <a:pt x="6848" y="3708"/>
                  </a:cubicBezTo>
                  <a:cubicBezTo>
                    <a:pt x="6914" y="3785"/>
                    <a:pt x="7017" y="3820"/>
                    <a:pt x="7121" y="3820"/>
                  </a:cubicBezTo>
                  <a:cubicBezTo>
                    <a:pt x="7233" y="3820"/>
                    <a:pt x="7347" y="3779"/>
                    <a:pt x="7419" y="3708"/>
                  </a:cubicBezTo>
                  <a:cubicBezTo>
                    <a:pt x="7555" y="3571"/>
                    <a:pt x="7555" y="3274"/>
                    <a:pt x="7419" y="3138"/>
                  </a:cubicBezTo>
                  <a:cubicBezTo>
                    <a:pt x="7342" y="3072"/>
                    <a:pt x="7233" y="3038"/>
                    <a:pt x="7126" y="3038"/>
                  </a:cubicBezTo>
                  <a:close/>
                  <a:moveTo>
                    <a:pt x="8274" y="3115"/>
                  </a:moveTo>
                  <a:cubicBezTo>
                    <a:pt x="8177" y="3115"/>
                    <a:pt x="8080" y="3160"/>
                    <a:pt x="7989" y="3252"/>
                  </a:cubicBezTo>
                  <a:cubicBezTo>
                    <a:pt x="7807" y="3434"/>
                    <a:pt x="7807" y="3640"/>
                    <a:pt x="7989" y="3822"/>
                  </a:cubicBezTo>
                  <a:cubicBezTo>
                    <a:pt x="8080" y="3914"/>
                    <a:pt x="8177" y="3959"/>
                    <a:pt x="8274" y="3959"/>
                  </a:cubicBezTo>
                  <a:cubicBezTo>
                    <a:pt x="8371" y="3959"/>
                    <a:pt x="8468" y="3914"/>
                    <a:pt x="8560" y="3822"/>
                  </a:cubicBezTo>
                  <a:cubicBezTo>
                    <a:pt x="8742" y="3640"/>
                    <a:pt x="8742" y="3411"/>
                    <a:pt x="8560" y="3252"/>
                  </a:cubicBezTo>
                  <a:cubicBezTo>
                    <a:pt x="8468" y="3160"/>
                    <a:pt x="8371" y="3115"/>
                    <a:pt x="8274" y="3115"/>
                  </a:cubicBezTo>
                  <a:close/>
                  <a:moveTo>
                    <a:pt x="9419" y="3160"/>
                  </a:moveTo>
                  <a:cubicBezTo>
                    <a:pt x="9319" y="3160"/>
                    <a:pt x="9222" y="3206"/>
                    <a:pt x="9130" y="3297"/>
                  </a:cubicBezTo>
                  <a:cubicBezTo>
                    <a:pt x="8948" y="3480"/>
                    <a:pt x="8948" y="3685"/>
                    <a:pt x="9130" y="3868"/>
                  </a:cubicBezTo>
                  <a:cubicBezTo>
                    <a:pt x="9222" y="3959"/>
                    <a:pt x="9319" y="4005"/>
                    <a:pt x="9416" y="4005"/>
                  </a:cubicBezTo>
                  <a:cubicBezTo>
                    <a:pt x="9513" y="4005"/>
                    <a:pt x="9610" y="3959"/>
                    <a:pt x="9701" y="3868"/>
                  </a:cubicBezTo>
                  <a:cubicBezTo>
                    <a:pt x="9792" y="3777"/>
                    <a:pt x="9838" y="3685"/>
                    <a:pt x="9838" y="3571"/>
                  </a:cubicBezTo>
                  <a:cubicBezTo>
                    <a:pt x="9838" y="3457"/>
                    <a:pt x="9792" y="3389"/>
                    <a:pt x="9724" y="3297"/>
                  </a:cubicBezTo>
                  <a:cubicBezTo>
                    <a:pt x="9621" y="3206"/>
                    <a:pt x="9518" y="3160"/>
                    <a:pt x="9419" y="3160"/>
                  </a:cubicBezTo>
                  <a:close/>
                  <a:moveTo>
                    <a:pt x="10598" y="3247"/>
                  </a:moveTo>
                  <a:cubicBezTo>
                    <a:pt x="10581" y="3247"/>
                    <a:pt x="10564" y="3249"/>
                    <a:pt x="10546" y="3252"/>
                  </a:cubicBezTo>
                  <a:cubicBezTo>
                    <a:pt x="10431" y="3252"/>
                    <a:pt x="10317" y="3297"/>
                    <a:pt x="10249" y="3389"/>
                  </a:cubicBezTo>
                  <a:cubicBezTo>
                    <a:pt x="10180" y="3457"/>
                    <a:pt x="10112" y="3571"/>
                    <a:pt x="10112" y="3708"/>
                  </a:cubicBezTo>
                  <a:cubicBezTo>
                    <a:pt x="10135" y="3777"/>
                    <a:pt x="10203" y="3982"/>
                    <a:pt x="10272" y="4005"/>
                  </a:cubicBezTo>
                  <a:cubicBezTo>
                    <a:pt x="10351" y="4064"/>
                    <a:pt x="10430" y="4124"/>
                    <a:pt x="10524" y="4124"/>
                  </a:cubicBezTo>
                  <a:cubicBezTo>
                    <a:pt x="10538" y="4124"/>
                    <a:pt x="10553" y="4122"/>
                    <a:pt x="10568" y="4119"/>
                  </a:cubicBezTo>
                  <a:cubicBezTo>
                    <a:pt x="10705" y="4119"/>
                    <a:pt x="10774" y="4051"/>
                    <a:pt x="10888" y="4005"/>
                  </a:cubicBezTo>
                  <a:cubicBezTo>
                    <a:pt x="10934" y="3891"/>
                    <a:pt x="11025" y="3799"/>
                    <a:pt x="11002" y="3663"/>
                  </a:cubicBezTo>
                  <a:cubicBezTo>
                    <a:pt x="11002" y="3594"/>
                    <a:pt x="10911" y="3389"/>
                    <a:pt x="10865" y="3366"/>
                  </a:cubicBezTo>
                  <a:cubicBezTo>
                    <a:pt x="10786" y="3306"/>
                    <a:pt x="10707" y="3247"/>
                    <a:pt x="10598" y="3247"/>
                  </a:cubicBezTo>
                  <a:close/>
                  <a:moveTo>
                    <a:pt x="11721" y="3343"/>
                  </a:moveTo>
                  <a:cubicBezTo>
                    <a:pt x="11613" y="3343"/>
                    <a:pt x="11504" y="3389"/>
                    <a:pt x="11413" y="3480"/>
                  </a:cubicBezTo>
                  <a:cubicBezTo>
                    <a:pt x="11208" y="3640"/>
                    <a:pt x="11208" y="3914"/>
                    <a:pt x="11390" y="4096"/>
                  </a:cubicBezTo>
                  <a:cubicBezTo>
                    <a:pt x="11496" y="4191"/>
                    <a:pt x="11609" y="4236"/>
                    <a:pt x="11717" y="4236"/>
                  </a:cubicBezTo>
                  <a:cubicBezTo>
                    <a:pt x="11819" y="4236"/>
                    <a:pt x="11918" y="4196"/>
                    <a:pt x="12006" y="4119"/>
                  </a:cubicBezTo>
                  <a:cubicBezTo>
                    <a:pt x="12212" y="3936"/>
                    <a:pt x="12212" y="3663"/>
                    <a:pt x="12029" y="3480"/>
                  </a:cubicBezTo>
                  <a:cubicBezTo>
                    <a:pt x="11938" y="3389"/>
                    <a:pt x="11830" y="3343"/>
                    <a:pt x="11721" y="3343"/>
                  </a:cubicBezTo>
                  <a:close/>
                  <a:moveTo>
                    <a:pt x="12828" y="3411"/>
                  </a:moveTo>
                  <a:cubicBezTo>
                    <a:pt x="12714" y="3434"/>
                    <a:pt x="12600" y="3457"/>
                    <a:pt x="12509" y="3548"/>
                  </a:cubicBezTo>
                  <a:cubicBezTo>
                    <a:pt x="12349" y="3731"/>
                    <a:pt x="12326" y="4005"/>
                    <a:pt x="12509" y="4165"/>
                  </a:cubicBezTo>
                  <a:cubicBezTo>
                    <a:pt x="12600" y="4279"/>
                    <a:pt x="12691" y="4324"/>
                    <a:pt x="12828" y="4324"/>
                  </a:cubicBezTo>
                  <a:cubicBezTo>
                    <a:pt x="12942" y="4302"/>
                    <a:pt x="13056" y="4279"/>
                    <a:pt x="13148" y="4187"/>
                  </a:cubicBezTo>
                  <a:cubicBezTo>
                    <a:pt x="13307" y="4005"/>
                    <a:pt x="13330" y="3731"/>
                    <a:pt x="13148" y="3548"/>
                  </a:cubicBezTo>
                  <a:cubicBezTo>
                    <a:pt x="13079" y="3457"/>
                    <a:pt x="12965" y="3411"/>
                    <a:pt x="12828" y="3411"/>
                  </a:cubicBezTo>
                  <a:close/>
                  <a:moveTo>
                    <a:pt x="1355" y="3802"/>
                  </a:moveTo>
                  <a:cubicBezTo>
                    <a:pt x="1268" y="3802"/>
                    <a:pt x="1185" y="3825"/>
                    <a:pt x="1142" y="3868"/>
                  </a:cubicBezTo>
                  <a:cubicBezTo>
                    <a:pt x="1027" y="3959"/>
                    <a:pt x="1027" y="4233"/>
                    <a:pt x="1119" y="4324"/>
                  </a:cubicBezTo>
                  <a:cubicBezTo>
                    <a:pt x="1164" y="4382"/>
                    <a:pt x="1256" y="4410"/>
                    <a:pt x="1347" y="4410"/>
                  </a:cubicBezTo>
                  <a:cubicBezTo>
                    <a:pt x="1438" y="4410"/>
                    <a:pt x="1530" y="4382"/>
                    <a:pt x="1575" y="4324"/>
                  </a:cubicBezTo>
                  <a:cubicBezTo>
                    <a:pt x="1667" y="4233"/>
                    <a:pt x="1689" y="3982"/>
                    <a:pt x="1598" y="3891"/>
                  </a:cubicBezTo>
                  <a:cubicBezTo>
                    <a:pt x="1550" y="3831"/>
                    <a:pt x="1451" y="3802"/>
                    <a:pt x="1355" y="3802"/>
                  </a:cubicBezTo>
                  <a:close/>
                  <a:moveTo>
                    <a:pt x="2500" y="3879"/>
                  </a:moveTo>
                  <a:cubicBezTo>
                    <a:pt x="2414" y="3879"/>
                    <a:pt x="2328" y="3914"/>
                    <a:pt x="2260" y="3982"/>
                  </a:cubicBezTo>
                  <a:cubicBezTo>
                    <a:pt x="2123" y="4119"/>
                    <a:pt x="2146" y="4302"/>
                    <a:pt x="2283" y="4439"/>
                  </a:cubicBezTo>
                  <a:cubicBezTo>
                    <a:pt x="2351" y="4507"/>
                    <a:pt x="2431" y="4541"/>
                    <a:pt x="2508" y="4541"/>
                  </a:cubicBezTo>
                  <a:cubicBezTo>
                    <a:pt x="2585" y="4541"/>
                    <a:pt x="2659" y="4507"/>
                    <a:pt x="2717" y="4439"/>
                  </a:cubicBezTo>
                  <a:cubicBezTo>
                    <a:pt x="2853" y="4302"/>
                    <a:pt x="2876" y="4119"/>
                    <a:pt x="2739" y="3982"/>
                  </a:cubicBezTo>
                  <a:cubicBezTo>
                    <a:pt x="2671" y="3914"/>
                    <a:pt x="2585" y="3879"/>
                    <a:pt x="2500" y="3879"/>
                  </a:cubicBezTo>
                  <a:close/>
                  <a:moveTo>
                    <a:pt x="3672" y="3955"/>
                  </a:moveTo>
                  <a:cubicBezTo>
                    <a:pt x="3659" y="3955"/>
                    <a:pt x="3645" y="3956"/>
                    <a:pt x="3630" y="3959"/>
                  </a:cubicBezTo>
                  <a:cubicBezTo>
                    <a:pt x="3538" y="3959"/>
                    <a:pt x="3447" y="3959"/>
                    <a:pt x="3401" y="4051"/>
                  </a:cubicBezTo>
                  <a:cubicBezTo>
                    <a:pt x="3333" y="4119"/>
                    <a:pt x="3264" y="4165"/>
                    <a:pt x="3287" y="4279"/>
                  </a:cubicBezTo>
                  <a:cubicBezTo>
                    <a:pt x="3287" y="4370"/>
                    <a:pt x="3287" y="4461"/>
                    <a:pt x="3401" y="4507"/>
                  </a:cubicBezTo>
                  <a:cubicBezTo>
                    <a:pt x="3424" y="4598"/>
                    <a:pt x="3515" y="4621"/>
                    <a:pt x="3630" y="4621"/>
                  </a:cubicBezTo>
                  <a:cubicBezTo>
                    <a:pt x="3721" y="4621"/>
                    <a:pt x="3789" y="4576"/>
                    <a:pt x="3835" y="4507"/>
                  </a:cubicBezTo>
                  <a:cubicBezTo>
                    <a:pt x="3903" y="4461"/>
                    <a:pt x="3949" y="4393"/>
                    <a:pt x="3949" y="4302"/>
                  </a:cubicBezTo>
                  <a:cubicBezTo>
                    <a:pt x="3949" y="4210"/>
                    <a:pt x="3949" y="4119"/>
                    <a:pt x="3858" y="4073"/>
                  </a:cubicBezTo>
                  <a:cubicBezTo>
                    <a:pt x="3798" y="4014"/>
                    <a:pt x="3756" y="3955"/>
                    <a:pt x="3672" y="3955"/>
                  </a:cubicBezTo>
                  <a:close/>
                  <a:moveTo>
                    <a:pt x="4735" y="4022"/>
                  </a:moveTo>
                  <a:cubicBezTo>
                    <a:pt x="4648" y="4022"/>
                    <a:pt x="4576" y="4063"/>
                    <a:pt x="4520" y="4119"/>
                  </a:cubicBezTo>
                  <a:cubicBezTo>
                    <a:pt x="4360" y="4256"/>
                    <a:pt x="4360" y="4507"/>
                    <a:pt x="4497" y="4644"/>
                  </a:cubicBezTo>
                  <a:cubicBezTo>
                    <a:pt x="4568" y="4716"/>
                    <a:pt x="4665" y="4750"/>
                    <a:pt x="4760" y="4750"/>
                  </a:cubicBezTo>
                  <a:cubicBezTo>
                    <a:pt x="4848" y="4750"/>
                    <a:pt x="4934" y="4721"/>
                    <a:pt x="4999" y="4667"/>
                  </a:cubicBezTo>
                  <a:cubicBezTo>
                    <a:pt x="5068" y="4598"/>
                    <a:pt x="5090" y="4530"/>
                    <a:pt x="5113" y="4439"/>
                  </a:cubicBezTo>
                  <a:cubicBezTo>
                    <a:pt x="5159" y="4347"/>
                    <a:pt x="5090" y="4233"/>
                    <a:pt x="5045" y="4142"/>
                  </a:cubicBezTo>
                  <a:cubicBezTo>
                    <a:pt x="4953" y="4096"/>
                    <a:pt x="4885" y="4051"/>
                    <a:pt x="4794" y="4028"/>
                  </a:cubicBezTo>
                  <a:cubicBezTo>
                    <a:pt x="4773" y="4024"/>
                    <a:pt x="4754" y="4022"/>
                    <a:pt x="4735" y="4022"/>
                  </a:cubicBezTo>
                  <a:close/>
                  <a:moveTo>
                    <a:pt x="5904" y="4133"/>
                  </a:moveTo>
                  <a:cubicBezTo>
                    <a:pt x="5814" y="4133"/>
                    <a:pt x="5727" y="4167"/>
                    <a:pt x="5661" y="4233"/>
                  </a:cubicBezTo>
                  <a:cubicBezTo>
                    <a:pt x="5524" y="4370"/>
                    <a:pt x="5501" y="4621"/>
                    <a:pt x="5638" y="4758"/>
                  </a:cubicBezTo>
                  <a:cubicBezTo>
                    <a:pt x="5718" y="4827"/>
                    <a:pt x="5815" y="4861"/>
                    <a:pt x="5909" y="4861"/>
                  </a:cubicBezTo>
                  <a:cubicBezTo>
                    <a:pt x="6003" y="4861"/>
                    <a:pt x="6095" y="4827"/>
                    <a:pt x="6163" y="4758"/>
                  </a:cubicBezTo>
                  <a:cubicBezTo>
                    <a:pt x="6300" y="4621"/>
                    <a:pt x="6300" y="4370"/>
                    <a:pt x="6186" y="4256"/>
                  </a:cubicBezTo>
                  <a:cubicBezTo>
                    <a:pt x="6103" y="4173"/>
                    <a:pt x="6002" y="4133"/>
                    <a:pt x="5904" y="4133"/>
                  </a:cubicBezTo>
                  <a:close/>
                  <a:moveTo>
                    <a:pt x="7040" y="4153"/>
                  </a:moveTo>
                  <a:cubicBezTo>
                    <a:pt x="6957" y="4153"/>
                    <a:pt x="6877" y="4193"/>
                    <a:pt x="6802" y="4279"/>
                  </a:cubicBezTo>
                  <a:cubicBezTo>
                    <a:pt x="6620" y="4461"/>
                    <a:pt x="6620" y="4621"/>
                    <a:pt x="6802" y="4804"/>
                  </a:cubicBezTo>
                  <a:cubicBezTo>
                    <a:pt x="6882" y="4895"/>
                    <a:pt x="6968" y="4941"/>
                    <a:pt x="7053" y="4941"/>
                  </a:cubicBezTo>
                  <a:cubicBezTo>
                    <a:pt x="7139" y="4941"/>
                    <a:pt x="7225" y="4895"/>
                    <a:pt x="7304" y="4804"/>
                  </a:cubicBezTo>
                  <a:cubicBezTo>
                    <a:pt x="7487" y="4621"/>
                    <a:pt x="7487" y="4461"/>
                    <a:pt x="7327" y="4302"/>
                  </a:cubicBezTo>
                  <a:cubicBezTo>
                    <a:pt x="7230" y="4205"/>
                    <a:pt x="7133" y="4153"/>
                    <a:pt x="7040" y="4153"/>
                  </a:cubicBezTo>
                  <a:close/>
                  <a:moveTo>
                    <a:pt x="320" y="4986"/>
                  </a:moveTo>
                  <a:lnTo>
                    <a:pt x="320" y="5009"/>
                  </a:lnTo>
                  <a:cubicBezTo>
                    <a:pt x="320" y="5009"/>
                    <a:pt x="320" y="5032"/>
                    <a:pt x="343" y="5032"/>
                  </a:cubicBezTo>
                  <a:cubicBezTo>
                    <a:pt x="343" y="5009"/>
                    <a:pt x="343" y="5009"/>
                    <a:pt x="343" y="4986"/>
                  </a:cubicBezTo>
                  <a:close/>
                  <a:moveTo>
                    <a:pt x="8191" y="4264"/>
                  </a:moveTo>
                  <a:cubicBezTo>
                    <a:pt x="8088" y="4264"/>
                    <a:pt x="7986" y="4293"/>
                    <a:pt x="7921" y="4347"/>
                  </a:cubicBezTo>
                  <a:cubicBezTo>
                    <a:pt x="7784" y="4484"/>
                    <a:pt x="7784" y="4804"/>
                    <a:pt x="7921" y="4941"/>
                  </a:cubicBezTo>
                  <a:cubicBezTo>
                    <a:pt x="7989" y="5009"/>
                    <a:pt x="8092" y="5043"/>
                    <a:pt x="8195" y="5043"/>
                  </a:cubicBezTo>
                  <a:cubicBezTo>
                    <a:pt x="8297" y="5043"/>
                    <a:pt x="8400" y="5009"/>
                    <a:pt x="8468" y="4941"/>
                  </a:cubicBezTo>
                  <a:cubicBezTo>
                    <a:pt x="8628" y="4804"/>
                    <a:pt x="8628" y="4507"/>
                    <a:pt x="8491" y="4370"/>
                  </a:cubicBezTo>
                  <a:cubicBezTo>
                    <a:pt x="8420" y="4299"/>
                    <a:pt x="8304" y="4264"/>
                    <a:pt x="8191" y="4264"/>
                  </a:cubicBezTo>
                  <a:close/>
                  <a:moveTo>
                    <a:pt x="9337" y="4344"/>
                  </a:moveTo>
                  <a:cubicBezTo>
                    <a:pt x="9238" y="4344"/>
                    <a:pt x="9139" y="4384"/>
                    <a:pt x="9062" y="4461"/>
                  </a:cubicBezTo>
                  <a:cubicBezTo>
                    <a:pt x="8879" y="4644"/>
                    <a:pt x="8902" y="4895"/>
                    <a:pt x="9062" y="5032"/>
                  </a:cubicBezTo>
                  <a:cubicBezTo>
                    <a:pt x="9148" y="5118"/>
                    <a:pt x="9253" y="5164"/>
                    <a:pt x="9357" y="5164"/>
                  </a:cubicBezTo>
                  <a:cubicBezTo>
                    <a:pt x="9447" y="5164"/>
                    <a:pt x="9536" y="5129"/>
                    <a:pt x="9610" y="5055"/>
                  </a:cubicBezTo>
                  <a:cubicBezTo>
                    <a:pt x="9792" y="4895"/>
                    <a:pt x="9792" y="4644"/>
                    <a:pt x="9633" y="4484"/>
                  </a:cubicBezTo>
                  <a:cubicBezTo>
                    <a:pt x="9550" y="4390"/>
                    <a:pt x="9443" y="4344"/>
                    <a:pt x="9337" y="4344"/>
                  </a:cubicBezTo>
                  <a:close/>
                  <a:moveTo>
                    <a:pt x="10457" y="4416"/>
                  </a:moveTo>
                  <a:cubicBezTo>
                    <a:pt x="10357" y="4416"/>
                    <a:pt x="10260" y="4461"/>
                    <a:pt x="10180" y="4553"/>
                  </a:cubicBezTo>
                  <a:cubicBezTo>
                    <a:pt x="9998" y="4735"/>
                    <a:pt x="9998" y="4941"/>
                    <a:pt x="10180" y="5123"/>
                  </a:cubicBezTo>
                  <a:cubicBezTo>
                    <a:pt x="10272" y="5203"/>
                    <a:pt x="10369" y="5243"/>
                    <a:pt x="10466" y="5243"/>
                  </a:cubicBezTo>
                  <a:cubicBezTo>
                    <a:pt x="10563" y="5243"/>
                    <a:pt x="10660" y="5203"/>
                    <a:pt x="10751" y="5123"/>
                  </a:cubicBezTo>
                  <a:cubicBezTo>
                    <a:pt x="10934" y="4941"/>
                    <a:pt x="10934" y="4712"/>
                    <a:pt x="10751" y="4553"/>
                  </a:cubicBezTo>
                  <a:cubicBezTo>
                    <a:pt x="10660" y="4461"/>
                    <a:pt x="10557" y="4416"/>
                    <a:pt x="10457" y="4416"/>
                  </a:cubicBezTo>
                  <a:close/>
                  <a:moveTo>
                    <a:pt x="11613" y="4510"/>
                  </a:moveTo>
                  <a:cubicBezTo>
                    <a:pt x="11495" y="4510"/>
                    <a:pt x="11376" y="4544"/>
                    <a:pt x="11299" y="4621"/>
                  </a:cubicBezTo>
                  <a:cubicBezTo>
                    <a:pt x="11208" y="4712"/>
                    <a:pt x="11185" y="4827"/>
                    <a:pt x="11162" y="4918"/>
                  </a:cubicBezTo>
                  <a:cubicBezTo>
                    <a:pt x="11162" y="5032"/>
                    <a:pt x="11208" y="5146"/>
                    <a:pt x="11276" y="5237"/>
                  </a:cubicBezTo>
                  <a:cubicBezTo>
                    <a:pt x="11347" y="5320"/>
                    <a:pt x="11474" y="5360"/>
                    <a:pt x="11601" y="5360"/>
                  </a:cubicBezTo>
                  <a:cubicBezTo>
                    <a:pt x="11719" y="5360"/>
                    <a:pt x="11838" y="5326"/>
                    <a:pt x="11915" y="5260"/>
                  </a:cubicBezTo>
                  <a:cubicBezTo>
                    <a:pt x="12006" y="5169"/>
                    <a:pt x="12029" y="5055"/>
                    <a:pt x="12052" y="4941"/>
                  </a:cubicBezTo>
                  <a:cubicBezTo>
                    <a:pt x="12052" y="4849"/>
                    <a:pt x="12006" y="4712"/>
                    <a:pt x="11938" y="4621"/>
                  </a:cubicBezTo>
                  <a:cubicBezTo>
                    <a:pt x="11867" y="4550"/>
                    <a:pt x="11740" y="4510"/>
                    <a:pt x="11613" y="4510"/>
                  </a:cubicBezTo>
                  <a:close/>
                  <a:moveTo>
                    <a:pt x="343" y="5029"/>
                  </a:moveTo>
                  <a:cubicBezTo>
                    <a:pt x="343" y="5029"/>
                    <a:pt x="343" y="5030"/>
                    <a:pt x="343" y="5032"/>
                  </a:cubicBezTo>
                  <a:cubicBezTo>
                    <a:pt x="297" y="5078"/>
                    <a:pt x="274" y="5123"/>
                    <a:pt x="274" y="5169"/>
                  </a:cubicBezTo>
                  <a:cubicBezTo>
                    <a:pt x="251" y="5237"/>
                    <a:pt x="251" y="5283"/>
                    <a:pt x="229" y="5352"/>
                  </a:cubicBezTo>
                  <a:cubicBezTo>
                    <a:pt x="229" y="5352"/>
                    <a:pt x="251" y="5374"/>
                    <a:pt x="251" y="5374"/>
                  </a:cubicBezTo>
                  <a:cubicBezTo>
                    <a:pt x="251" y="5374"/>
                    <a:pt x="274" y="5374"/>
                    <a:pt x="297" y="5352"/>
                  </a:cubicBezTo>
                  <a:cubicBezTo>
                    <a:pt x="320" y="5329"/>
                    <a:pt x="343" y="5283"/>
                    <a:pt x="366" y="5215"/>
                  </a:cubicBezTo>
                  <a:cubicBezTo>
                    <a:pt x="387" y="5151"/>
                    <a:pt x="349" y="5029"/>
                    <a:pt x="343" y="5029"/>
                  </a:cubicBezTo>
                  <a:close/>
                  <a:moveTo>
                    <a:pt x="12771" y="4564"/>
                  </a:moveTo>
                  <a:cubicBezTo>
                    <a:pt x="12663" y="4564"/>
                    <a:pt x="12554" y="4610"/>
                    <a:pt x="12463" y="4712"/>
                  </a:cubicBezTo>
                  <a:cubicBezTo>
                    <a:pt x="12280" y="4872"/>
                    <a:pt x="12303" y="5192"/>
                    <a:pt x="12486" y="5352"/>
                  </a:cubicBezTo>
                  <a:cubicBezTo>
                    <a:pt x="12577" y="5420"/>
                    <a:pt x="12680" y="5460"/>
                    <a:pt x="12785" y="5460"/>
                  </a:cubicBezTo>
                  <a:cubicBezTo>
                    <a:pt x="12891" y="5460"/>
                    <a:pt x="12999" y="5420"/>
                    <a:pt x="13102" y="5329"/>
                  </a:cubicBezTo>
                  <a:cubicBezTo>
                    <a:pt x="13262" y="5146"/>
                    <a:pt x="13262" y="4827"/>
                    <a:pt x="13079" y="4690"/>
                  </a:cubicBezTo>
                  <a:cubicBezTo>
                    <a:pt x="12988" y="4610"/>
                    <a:pt x="12879" y="4564"/>
                    <a:pt x="12771" y="4564"/>
                  </a:cubicBezTo>
                  <a:close/>
                  <a:moveTo>
                    <a:pt x="13741" y="4690"/>
                  </a:moveTo>
                  <a:cubicBezTo>
                    <a:pt x="13718" y="4690"/>
                    <a:pt x="13673" y="4690"/>
                    <a:pt x="13650" y="4712"/>
                  </a:cubicBezTo>
                  <a:cubicBezTo>
                    <a:pt x="13627" y="4712"/>
                    <a:pt x="13604" y="4758"/>
                    <a:pt x="13581" y="4758"/>
                  </a:cubicBezTo>
                  <a:cubicBezTo>
                    <a:pt x="13581" y="4781"/>
                    <a:pt x="13581" y="4781"/>
                    <a:pt x="13581" y="4781"/>
                  </a:cubicBezTo>
                  <a:cubicBezTo>
                    <a:pt x="13444" y="4918"/>
                    <a:pt x="13399" y="5123"/>
                    <a:pt x="13490" y="5283"/>
                  </a:cubicBezTo>
                  <a:cubicBezTo>
                    <a:pt x="13559" y="5420"/>
                    <a:pt x="13673" y="5534"/>
                    <a:pt x="13855" y="5534"/>
                  </a:cubicBezTo>
                  <a:lnTo>
                    <a:pt x="13992" y="5534"/>
                  </a:lnTo>
                  <a:cubicBezTo>
                    <a:pt x="14038" y="5534"/>
                    <a:pt x="14038" y="5534"/>
                    <a:pt x="14015" y="5489"/>
                  </a:cubicBezTo>
                  <a:cubicBezTo>
                    <a:pt x="13947" y="5237"/>
                    <a:pt x="13901" y="4986"/>
                    <a:pt x="13787" y="4758"/>
                  </a:cubicBezTo>
                  <a:cubicBezTo>
                    <a:pt x="13787" y="4735"/>
                    <a:pt x="13764" y="4690"/>
                    <a:pt x="13741" y="4690"/>
                  </a:cubicBezTo>
                  <a:close/>
                  <a:moveTo>
                    <a:pt x="1254" y="4949"/>
                  </a:moveTo>
                  <a:cubicBezTo>
                    <a:pt x="1186" y="4949"/>
                    <a:pt x="1116" y="4978"/>
                    <a:pt x="1050" y="5032"/>
                  </a:cubicBezTo>
                  <a:cubicBezTo>
                    <a:pt x="936" y="5146"/>
                    <a:pt x="936" y="5329"/>
                    <a:pt x="1027" y="5443"/>
                  </a:cubicBezTo>
                  <a:cubicBezTo>
                    <a:pt x="1090" y="5506"/>
                    <a:pt x="1174" y="5541"/>
                    <a:pt x="1255" y="5541"/>
                  </a:cubicBezTo>
                  <a:cubicBezTo>
                    <a:pt x="1322" y="5541"/>
                    <a:pt x="1387" y="5517"/>
                    <a:pt x="1438" y="5466"/>
                  </a:cubicBezTo>
                  <a:cubicBezTo>
                    <a:pt x="1575" y="5352"/>
                    <a:pt x="1575" y="5169"/>
                    <a:pt x="1461" y="5055"/>
                  </a:cubicBezTo>
                  <a:cubicBezTo>
                    <a:pt x="1401" y="4983"/>
                    <a:pt x="1329" y="4949"/>
                    <a:pt x="1254" y="4949"/>
                  </a:cubicBezTo>
                  <a:close/>
                  <a:moveTo>
                    <a:pt x="2396" y="5052"/>
                  </a:moveTo>
                  <a:cubicBezTo>
                    <a:pt x="2301" y="5052"/>
                    <a:pt x="2205" y="5074"/>
                    <a:pt x="2169" y="5123"/>
                  </a:cubicBezTo>
                  <a:cubicBezTo>
                    <a:pt x="2055" y="5237"/>
                    <a:pt x="2077" y="5489"/>
                    <a:pt x="2169" y="5580"/>
                  </a:cubicBezTo>
                  <a:cubicBezTo>
                    <a:pt x="2223" y="5634"/>
                    <a:pt x="2312" y="5657"/>
                    <a:pt x="2399" y="5657"/>
                  </a:cubicBezTo>
                  <a:cubicBezTo>
                    <a:pt x="2496" y="5657"/>
                    <a:pt x="2589" y="5628"/>
                    <a:pt x="2625" y="5580"/>
                  </a:cubicBezTo>
                  <a:cubicBezTo>
                    <a:pt x="2739" y="5466"/>
                    <a:pt x="2717" y="5192"/>
                    <a:pt x="2602" y="5101"/>
                  </a:cubicBezTo>
                  <a:cubicBezTo>
                    <a:pt x="2560" y="5069"/>
                    <a:pt x="2478" y="5052"/>
                    <a:pt x="2396" y="5052"/>
                  </a:cubicBezTo>
                  <a:close/>
                  <a:moveTo>
                    <a:pt x="3506" y="5092"/>
                  </a:moveTo>
                  <a:cubicBezTo>
                    <a:pt x="3429" y="5092"/>
                    <a:pt x="3353" y="5126"/>
                    <a:pt x="3287" y="5192"/>
                  </a:cubicBezTo>
                  <a:cubicBezTo>
                    <a:pt x="3150" y="5329"/>
                    <a:pt x="3150" y="5534"/>
                    <a:pt x="3287" y="5671"/>
                  </a:cubicBezTo>
                  <a:cubicBezTo>
                    <a:pt x="3356" y="5728"/>
                    <a:pt x="3436" y="5757"/>
                    <a:pt x="3515" y="5757"/>
                  </a:cubicBezTo>
                  <a:cubicBezTo>
                    <a:pt x="3595" y="5757"/>
                    <a:pt x="3675" y="5728"/>
                    <a:pt x="3744" y="5671"/>
                  </a:cubicBezTo>
                  <a:cubicBezTo>
                    <a:pt x="3881" y="5534"/>
                    <a:pt x="3881" y="5352"/>
                    <a:pt x="3744" y="5215"/>
                  </a:cubicBezTo>
                  <a:cubicBezTo>
                    <a:pt x="3673" y="5132"/>
                    <a:pt x="3589" y="5092"/>
                    <a:pt x="3506" y="5092"/>
                  </a:cubicBezTo>
                  <a:close/>
                  <a:moveTo>
                    <a:pt x="4721" y="5165"/>
                  </a:moveTo>
                  <a:cubicBezTo>
                    <a:pt x="4708" y="5165"/>
                    <a:pt x="4694" y="5167"/>
                    <a:pt x="4679" y="5169"/>
                  </a:cubicBezTo>
                  <a:cubicBezTo>
                    <a:pt x="4611" y="5192"/>
                    <a:pt x="4520" y="5192"/>
                    <a:pt x="4474" y="5260"/>
                  </a:cubicBezTo>
                  <a:cubicBezTo>
                    <a:pt x="4406" y="5329"/>
                    <a:pt x="4337" y="5397"/>
                    <a:pt x="4360" y="5511"/>
                  </a:cubicBezTo>
                  <a:cubicBezTo>
                    <a:pt x="4360" y="5603"/>
                    <a:pt x="4360" y="5671"/>
                    <a:pt x="4474" y="5740"/>
                  </a:cubicBezTo>
                  <a:cubicBezTo>
                    <a:pt x="4497" y="5831"/>
                    <a:pt x="4588" y="5831"/>
                    <a:pt x="4679" y="5831"/>
                  </a:cubicBezTo>
                  <a:cubicBezTo>
                    <a:pt x="4794" y="5831"/>
                    <a:pt x="4862" y="5808"/>
                    <a:pt x="4908" y="5740"/>
                  </a:cubicBezTo>
                  <a:cubicBezTo>
                    <a:pt x="4976" y="5671"/>
                    <a:pt x="5022" y="5625"/>
                    <a:pt x="5022" y="5511"/>
                  </a:cubicBezTo>
                  <a:cubicBezTo>
                    <a:pt x="5022" y="5420"/>
                    <a:pt x="4999" y="5352"/>
                    <a:pt x="4931" y="5283"/>
                  </a:cubicBezTo>
                  <a:cubicBezTo>
                    <a:pt x="4869" y="5242"/>
                    <a:pt x="4827" y="5165"/>
                    <a:pt x="4721" y="5165"/>
                  </a:cubicBezTo>
                  <a:close/>
                  <a:moveTo>
                    <a:pt x="5808" y="5254"/>
                  </a:moveTo>
                  <a:cubicBezTo>
                    <a:pt x="5721" y="5254"/>
                    <a:pt x="5649" y="5295"/>
                    <a:pt x="5592" y="5352"/>
                  </a:cubicBezTo>
                  <a:cubicBezTo>
                    <a:pt x="5433" y="5466"/>
                    <a:pt x="5433" y="5717"/>
                    <a:pt x="5570" y="5854"/>
                  </a:cubicBezTo>
                  <a:cubicBezTo>
                    <a:pt x="5631" y="5928"/>
                    <a:pt x="5733" y="5969"/>
                    <a:pt x="5836" y="5969"/>
                  </a:cubicBezTo>
                  <a:cubicBezTo>
                    <a:pt x="5922" y="5969"/>
                    <a:pt x="6009" y="5939"/>
                    <a:pt x="6072" y="5877"/>
                  </a:cubicBezTo>
                  <a:cubicBezTo>
                    <a:pt x="6140" y="5831"/>
                    <a:pt x="6163" y="5740"/>
                    <a:pt x="6186" y="5671"/>
                  </a:cubicBezTo>
                  <a:cubicBezTo>
                    <a:pt x="6209" y="5557"/>
                    <a:pt x="6163" y="5466"/>
                    <a:pt x="6117" y="5374"/>
                  </a:cubicBezTo>
                  <a:cubicBezTo>
                    <a:pt x="6026" y="5306"/>
                    <a:pt x="5958" y="5260"/>
                    <a:pt x="5866" y="5260"/>
                  </a:cubicBezTo>
                  <a:cubicBezTo>
                    <a:pt x="5846" y="5256"/>
                    <a:pt x="5827" y="5254"/>
                    <a:pt x="5808" y="5254"/>
                  </a:cubicBezTo>
                  <a:close/>
                  <a:moveTo>
                    <a:pt x="6939" y="5320"/>
                  </a:moveTo>
                  <a:cubicBezTo>
                    <a:pt x="6846" y="5320"/>
                    <a:pt x="6754" y="5354"/>
                    <a:pt x="6688" y="5420"/>
                  </a:cubicBezTo>
                  <a:cubicBezTo>
                    <a:pt x="6551" y="5580"/>
                    <a:pt x="6551" y="5808"/>
                    <a:pt x="6688" y="5945"/>
                  </a:cubicBezTo>
                  <a:cubicBezTo>
                    <a:pt x="6757" y="6014"/>
                    <a:pt x="6854" y="6048"/>
                    <a:pt x="6951" y="6048"/>
                  </a:cubicBezTo>
                  <a:cubicBezTo>
                    <a:pt x="7048" y="6048"/>
                    <a:pt x="7145" y="6014"/>
                    <a:pt x="7213" y="5945"/>
                  </a:cubicBezTo>
                  <a:cubicBezTo>
                    <a:pt x="7350" y="5808"/>
                    <a:pt x="7350" y="5557"/>
                    <a:pt x="7213" y="5443"/>
                  </a:cubicBezTo>
                  <a:cubicBezTo>
                    <a:pt x="7142" y="5360"/>
                    <a:pt x="7040" y="5320"/>
                    <a:pt x="6939" y="5320"/>
                  </a:cubicBezTo>
                  <a:close/>
                  <a:moveTo>
                    <a:pt x="8089" y="5397"/>
                  </a:moveTo>
                  <a:cubicBezTo>
                    <a:pt x="8006" y="5397"/>
                    <a:pt x="7921" y="5443"/>
                    <a:pt x="7829" y="5534"/>
                  </a:cubicBezTo>
                  <a:cubicBezTo>
                    <a:pt x="7670" y="5717"/>
                    <a:pt x="7670" y="5877"/>
                    <a:pt x="7829" y="6059"/>
                  </a:cubicBezTo>
                  <a:cubicBezTo>
                    <a:pt x="7918" y="6136"/>
                    <a:pt x="8001" y="6176"/>
                    <a:pt x="8083" y="6176"/>
                  </a:cubicBezTo>
                  <a:cubicBezTo>
                    <a:pt x="8172" y="6176"/>
                    <a:pt x="8260" y="6131"/>
                    <a:pt x="8354" y="6036"/>
                  </a:cubicBezTo>
                  <a:cubicBezTo>
                    <a:pt x="8537" y="5877"/>
                    <a:pt x="8537" y="5717"/>
                    <a:pt x="8332" y="5534"/>
                  </a:cubicBezTo>
                  <a:cubicBezTo>
                    <a:pt x="8252" y="5443"/>
                    <a:pt x="8172" y="5397"/>
                    <a:pt x="8089" y="5397"/>
                  </a:cubicBezTo>
                  <a:close/>
                  <a:moveTo>
                    <a:pt x="9236" y="5508"/>
                  </a:moveTo>
                  <a:cubicBezTo>
                    <a:pt x="9132" y="5508"/>
                    <a:pt x="9024" y="5537"/>
                    <a:pt x="8948" y="5603"/>
                  </a:cubicBezTo>
                  <a:cubicBezTo>
                    <a:pt x="8811" y="5740"/>
                    <a:pt x="8811" y="6036"/>
                    <a:pt x="8948" y="6196"/>
                  </a:cubicBezTo>
                  <a:cubicBezTo>
                    <a:pt x="9019" y="6256"/>
                    <a:pt x="9135" y="6290"/>
                    <a:pt x="9248" y="6290"/>
                  </a:cubicBezTo>
                  <a:cubicBezTo>
                    <a:pt x="9351" y="6290"/>
                    <a:pt x="9453" y="6262"/>
                    <a:pt x="9518" y="6196"/>
                  </a:cubicBezTo>
                  <a:cubicBezTo>
                    <a:pt x="9655" y="6059"/>
                    <a:pt x="9655" y="5762"/>
                    <a:pt x="9518" y="5603"/>
                  </a:cubicBezTo>
                  <a:cubicBezTo>
                    <a:pt x="9459" y="5543"/>
                    <a:pt x="9349" y="5508"/>
                    <a:pt x="9236" y="5508"/>
                  </a:cubicBezTo>
                  <a:close/>
                  <a:moveTo>
                    <a:pt x="10363" y="5571"/>
                  </a:moveTo>
                  <a:cubicBezTo>
                    <a:pt x="10262" y="5571"/>
                    <a:pt x="10161" y="5611"/>
                    <a:pt x="10066" y="5694"/>
                  </a:cubicBezTo>
                  <a:cubicBezTo>
                    <a:pt x="9906" y="5831"/>
                    <a:pt x="9906" y="6105"/>
                    <a:pt x="10066" y="6265"/>
                  </a:cubicBezTo>
                  <a:cubicBezTo>
                    <a:pt x="10155" y="6342"/>
                    <a:pt x="10259" y="6382"/>
                    <a:pt x="10361" y="6382"/>
                  </a:cubicBezTo>
                  <a:cubicBezTo>
                    <a:pt x="10470" y="6382"/>
                    <a:pt x="10577" y="6336"/>
                    <a:pt x="10660" y="6242"/>
                  </a:cubicBezTo>
                  <a:cubicBezTo>
                    <a:pt x="10819" y="6082"/>
                    <a:pt x="10797" y="5831"/>
                    <a:pt x="10637" y="5671"/>
                  </a:cubicBezTo>
                  <a:cubicBezTo>
                    <a:pt x="10549" y="5605"/>
                    <a:pt x="10456" y="5571"/>
                    <a:pt x="10363" y="5571"/>
                  </a:cubicBezTo>
                  <a:close/>
                  <a:moveTo>
                    <a:pt x="11530" y="5625"/>
                  </a:moveTo>
                  <a:cubicBezTo>
                    <a:pt x="11430" y="5625"/>
                    <a:pt x="11333" y="5671"/>
                    <a:pt x="11253" y="5762"/>
                  </a:cubicBezTo>
                  <a:cubicBezTo>
                    <a:pt x="11071" y="5945"/>
                    <a:pt x="11071" y="6173"/>
                    <a:pt x="11253" y="6333"/>
                  </a:cubicBezTo>
                  <a:cubicBezTo>
                    <a:pt x="11344" y="6424"/>
                    <a:pt x="11441" y="6470"/>
                    <a:pt x="11538" y="6470"/>
                  </a:cubicBezTo>
                  <a:cubicBezTo>
                    <a:pt x="11635" y="6470"/>
                    <a:pt x="11733" y="6424"/>
                    <a:pt x="11824" y="6333"/>
                  </a:cubicBezTo>
                  <a:cubicBezTo>
                    <a:pt x="11984" y="6150"/>
                    <a:pt x="11984" y="5945"/>
                    <a:pt x="11824" y="5762"/>
                  </a:cubicBezTo>
                  <a:cubicBezTo>
                    <a:pt x="11733" y="5671"/>
                    <a:pt x="11630" y="5625"/>
                    <a:pt x="11530" y="5625"/>
                  </a:cubicBezTo>
                  <a:close/>
                  <a:moveTo>
                    <a:pt x="92" y="6082"/>
                  </a:moveTo>
                  <a:cubicBezTo>
                    <a:pt x="92" y="6105"/>
                    <a:pt x="69" y="6105"/>
                    <a:pt x="69" y="6128"/>
                  </a:cubicBezTo>
                  <a:cubicBezTo>
                    <a:pt x="69" y="6242"/>
                    <a:pt x="46" y="6356"/>
                    <a:pt x="46" y="6470"/>
                  </a:cubicBezTo>
                  <a:cubicBezTo>
                    <a:pt x="46" y="6493"/>
                    <a:pt x="0" y="6516"/>
                    <a:pt x="46" y="6539"/>
                  </a:cubicBezTo>
                  <a:cubicBezTo>
                    <a:pt x="69" y="6561"/>
                    <a:pt x="114" y="6561"/>
                    <a:pt x="137" y="6561"/>
                  </a:cubicBezTo>
                  <a:cubicBezTo>
                    <a:pt x="297" y="6447"/>
                    <a:pt x="343" y="6242"/>
                    <a:pt x="183" y="6150"/>
                  </a:cubicBezTo>
                  <a:cubicBezTo>
                    <a:pt x="183" y="6128"/>
                    <a:pt x="160" y="6105"/>
                    <a:pt x="160" y="6105"/>
                  </a:cubicBezTo>
                  <a:cubicBezTo>
                    <a:pt x="137" y="6082"/>
                    <a:pt x="114" y="6082"/>
                    <a:pt x="92" y="6082"/>
                  </a:cubicBezTo>
                  <a:close/>
                  <a:moveTo>
                    <a:pt x="12646" y="5717"/>
                  </a:moveTo>
                  <a:cubicBezTo>
                    <a:pt x="12531" y="5740"/>
                    <a:pt x="12463" y="5831"/>
                    <a:pt x="12349" y="5854"/>
                  </a:cubicBezTo>
                  <a:cubicBezTo>
                    <a:pt x="12303" y="5968"/>
                    <a:pt x="12235" y="6059"/>
                    <a:pt x="12235" y="6173"/>
                  </a:cubicBezTo>
                  <a:cubicBezTo>
                    <a:pt x="12257" y="6310"/>
                    <a:pt x="12303" y="6424"/>
                    <a:pt x="12372" y="6470"/>
                  </a:cubicBezTo>
                  <a:cubicBezTo>
                    <a:pt x="12451" y="6529"/>
                    <a:pt x="12547" y="6589"/>
                    <a:pt x="12660" y="6589"/>
                  </a:cubicBezTo>
                  <a:cubicBezTo>
                    <a:pt x="12678" y="6589"/>
                    <a:pt x="12696" y="6587"/>
                    <a:pt x="12714" y="6584"/>
                  </a:cubicBezTo>
                  <a:cubicBezTo>
                    <a:pt x="12828" y="6584"/>
                    <a:pt x="12897" y="6493"/>
                    <a:pt x="12988" y="6470"/>
                  </a:cubicBezTo>
                  <a:cubicBezTo>
                    <a:pt x="13034" y="6356"/>
                    <a:pt x="13125" y="6265"/>
                    <a:pt x="13102" y="6128"/>
                  </a:cubicBezTo>
                  <a:cubicBezTo>
                    <a:pt x="13102" y="6014"/>
                    <a:pt x="13056" y="5899"/>
                    <a:pt x="12965" y="5831"/>
                  </a:cubicBezTo>
                  <a:cubicBezTo>
                    <a:pt x="12874" y="5762"/>
                    <a:pt x="12782" y="5717"/>
                    <a:pt x="12646" y="5717"/>
                  </a:cubicBezTo>
                  <a:close/>
                  <a:moveTo>
                    <a:pt x="1162" y="6115"/>
                  </a:moveTo>
                  <a:cubicBezTo>
                    <a:pt x="1075" y="6115"/>
                    <a:pt x="987" y="6145"/>
                    <a:pt x="936" y="6196"/>
                  </a:cubicBezTo>
                  <a:cubicBezTo>
                    <a:pt x="845" y="6310"/>
                    <a:pt x="845" y="6516"/>
                    <a:pt x="936" y="6584"/>
                  </a:cubicBezTo>
                  <a:cubicBezTo>
                    <a:pt x="990" y="6638"/>
                    <a:pt x="1069" y="6661"/>
                    <a:pt x="1145" y="6661"/>
                  </a:cubicBezTo>
                  <a:cubicBezTo>
                    <a:pt x="1230" y="6661"/>
                    <a:pt x="1311" y="6632"/>
                    <a:pt x="1347" y="6584"/>
                  </a:cubicBezTo>
                  <a:cubicBezTo>
                    <a:pt x="1438" y="6493"/>
                    <a:pt x="1438" y="6265"/>
                    <a:pt x="1347" y="6173"/>
                  </a:cubicBezTo>
                  <a:cubicBezTo>
                    <a:pt x="1297" y="6133"/>
                    <a:pt x="1229" y="6115"/>
                    <a:pt x="1162" y="6115"/>
                  </a:cubicBezTo>
                  <a:close/>
                  <a:moveTo>
                    <a:pt x="13808" y="5805"/>
                  </a:moveTo>
                  <a:cubicBezTo>
                    <a:pt x="13704" y="5805"/>
                    <a:pt x="13597" y="5828"/>
                    <a:pt x="13536" y="5877"/>
                  </a:cubicBezTo>
                  <a:cubicBezTo>
                    <a:pt x="13330" y="6014"/>
                    <a:pt x="13285" y="6333"/>
                    <a:pt x="13490" y="6561"/>
                  </a:cubicBezTo>
                  <a:cubicBezTo>
                    <a:pt x="13536" y="6630"/>
                    <a:pt x="13650" y="6653"/>
                    <a:pt x="13741" y="6675"/>
                  </a:cubicBezTo>
                  <a:cubicBezTo>
                    <a:pt x="13768" y="6686"/>
                    <a:pt x="13793" y="6691"/>
                    <a:pt x="13817" y="6691"/>
                  </a:cubicBezTo>
                  <a:cubicBezTo>
                    <a:pt x="13898" y="6691"/>
                    <a:pt x="13968" y="6642"/>
                    <a:pt x="14038" y="6607"/>
                  </a:cubicBezTo>
                  <a:cubicBezTo>
                    <a:pt x="14129" y="6561"/>
                    <a:pt x="14220" y="6493"/>
                    <a:pt x="14175" y="6356"/>
                  </a:cubicBezTo>
                  <a:cubicBezTo>
                    <a:pt x="14152" y="6219"/>
                    <a:pt x="14106" y="6105"/>
                    <a:pt x="14129" y="5968"/>
                  </a:cubicBezTo>
                  <a:cubicBezTo>
                    <a:pt x="14129" y="5922"/>
                    <a:pt x="14084" y="5899"/>
                    <a:pt x="14038" y="5854"/>
                  </a:cubicBezTo>
                  <a:cubicBezTo>
                    <a:pt x="13985" y="5822"/>
                    <a:pt x="13898" y="5805"/>
                    <a:pt x="13808" y="5805"/>
                  </a:cubicBezTo>
                  <a:close/>
                  <a:moveTo>
                    <a:pt x="2317" y="6162"/>
                  </a:moveTo>
                  <a:cubicBezTo>
                    <a:pt x="2254" y="6162"/>
                    <a:pt x="2192" y="6196"/>
                    <a:pt x="2123" y="6265"/>
                  </a:cubicBezTo>
                  <a:cubicBezTo>
                    <a:pt x="1986" y="6402"/>
                    <a:pt x="1986" y="6539"/>
                    <a:pt x="2123" y="6675"/>
                  </a:cubicBezTo>
                  <a:cubicBezTo>
                    <a:pt x="2192" y="6744"/>
                    <a:pt x="2260" y="6778"/>
                    <a:pt x="2326" y="6778"/>
                  </a:cubicBezTo>
                  <a:cubicBezTo>
                    <a:pt x="2391" y="6778"/>
                    <a:pt x="2454" y="6744"/>
                    <a:pt x="2511" y="6675"/>
                  </a:cubicBezTo>
                  <a:cubicBezTo>
                    <a:pt x="2648" y="6539"/>
                    <a:pt x="2648" y="6402"/>
                    <a:pt x="2511" y="6265"/>
                  </a:cubicBezTo>
                  <a:cubicBezTo>
                    <a:pt x="2443" y="6196"/>
                    <a:pt x="2380" y="6162"/>
                    <a:pt x="2317" y="6162"/>
                  </a:cubicBezTo>
                  <a:close/>
                  <a:moveTo>
                    <a:pt x="3486" y="6269"/>
                  </a:moveTo>
                  <a:cubicBezTo>
                    <a:pt x="3457" y="6269"/>
                    <a:pt x="3428" y="6274"/>
                    <a:pt x="3401" y="6287"/>
                  </a:cubicBezTo>
                  <a:cubicBezTo>
                    <a:pt x="3333" y="6287"/>
                    <a:pt x="3264" y="6310"/>
                    <a:pt x="3241" y="6356"/>
                  </a:cubicBezTo>
                  <a:cubicBezTo>
                    <a:pt x="3196" y="6424"/>
                    <a:pt x="3150" y="6493"/>
                    <a:pt x="3150" y="6607"/>
                  </a:cubicBezTo>
                  <a:cubicBezTo>
                    <a:pt x="3173" y="6675"/>
                    <a:pt x="3241" y="6744"/>
                    <a:pt x="3241" y="6812"/>
                  </a:cubicBezTo>
                  <a:cubicBezTo>
                    <a:pt x="3320" y="6832"/>
                    <a:pt x="3382" y="6885"/>
                    <a:pt x="3470" y="6885"/>
                  </a:cubicBezTo>
                  <a:cubicBezTo>
                    <a:pt x="3484" y="6885"/>
                    <a:pt x="3499" y="6884"/>
                    <a:pt x="3515" y="6881"/>
                  </a:cubicBezTo>
                  <a:cubicBezTo>
                    <a:pt x="3584" y="6858"/>
                    <a:pt x="3675" y="6835"/>
                    <a:pt x="3698" y="6790"/>
                  </a:cubicBezTo>
                  <a:cubicBezTo>
                    <a:pt x="3744" y="6721"/>
                    <a:pt x="3789" y="6630"/>
                    <a:pt x="3766" y="6516"/>
                  </a:cubicBezTo>
                  <a:cubicBezTo>
                    <a:pt x="3744" y="6447"/>
                    <a:pt x="3721" y="6356"/>
                    <a:pt x="3675" y="6333"/>
                  </a:cubicBezTo>
                  <a:cubicBezTo>
                    <a:pt x="3627" y="6301"/>
                    <a:pt x="3556" y="6269"/>
                    <a:pt x="3486" y="6269"/>
                  </a:cubicBezTo>
                  <a:close/>
                  <a:moveTo>
                    <a:pt x="4579" y="6319"/>
                  </a:moveTo>
                  <a:cubicBezTo>
                    <a:pt x="4498" y="6319"/>
                    <a:pt x="4420" y="6353"/>
                    <a:pt x="4360" y="6424"/>
                  </a:cubicBezTo>
                  <a:cubicBezTo>
                    <a:pt x="4223" y="6561"/>
                    <a:pt x="4223" y="6744"/>
                    <a:pt x="4360" y="6881"/>
                  </a:cubicBezTo>
                  <a:cubicBezTo>
                    <a:pt x="4428" y="6949"/>
                    <a:pt x="4508" y="6984"/>
                    <a:pt x="4588" y="6984"/>
                  </a:cubicBezTo>
                  <a:cubicBezTo>
                    <a:pt x="4668" y="6984"/>
                    <a:pt x="4748" y="6949"/>
                    <a:pt x="4816" y="6881"/>
                  </a:cubicBezTo>
                  <a:cubicBezTo>
                    <a:pt x="4953" y="6744"/>
                    <a:pt x="4931" y="6539"/>
                    <a:pt x="4794" y="6402"/>
                  </a:cubicBezTo>
                  <a:cubicBezTo>
                    <a:pt x="4728" y="6347"/>
                    <a:pt x="4652" y="6319"/>
                    <a:pt x="4579" y="6319"/>
                  </a:cubicBezTo>
                  <a:close/>
                  <a:moveTo>
                    <a:pt x="5729" y="6424"/>
                  </a:moveTo>
                  <a:cubicBezTo>
                    <a:pt x="5615" y="6424"/>
                    <a:pt x="5547" y="6447"/>
                    <a:pt x="5478" y="6539"/>
                  </a:cubicBezTo>
                  <a:cubicBezTo>
                    <a:pt x="5410" y="6584"/>
                    <a:pt x="5410" y="6675"/>
                    <a:pt x="5387" y="6767"/>
                  </a:cubicBezTo>
                  <a:cubicBezTo>
                    <a:pt x="5387" y="6881"/>
                    <a:pt x="5433" y="6927"/>
                    <a:pt x="5501" y="6995"/>
                  </a:cubicBezTo>
                  <a:cubicBezTo>
                    <a:pt x="5570" y="7063"/>
                    <a:pt x="5638" y="7086"/>
                    <a:pt x="5729" y="7086"/>
                  </a:cubicBezTo>
                  <a:cubicBezTo>
                    <a:pt x="5745" y="7089"/>
                    <a:pt x="5759" y="7091"/>
                    <a:pt x="5772" y="7091"/>
                  </a:cubicBezTo>
                  <a:cubicBezTo>
                    <a:pt x="5857" y="7091"/>
                    <a:pt x="5901" y="7031"/>
                    <a:pt x="5981" y="6972"/>
                  </a:cubicBezTo>
                  <a:cubicBezTo>
                    <a:pt x="6049" y="6904"/>
                    <a:pt x="6049" y="6835"/>
                    <a:pt x="6049" y="6744"/>
                  </a:cubicBezTo>
                  <a:cubicBezTo>
                    <a:pt x="6072" y="6653"/>
                    <a:pt x="6026" y="6584"/>
                    <a:pt x="5958" y="6516"/>
                  </a:cubicBezTo>
                  <a:cubicBezTo>
                    <a:pt x="5889" y="6447"/>
                    <a:pt x="5821" y="6424"/>
                    <a:pt x="5729" y="6424"/>
                  </a:cubicBezTo>
                  <a:close/>
                  <a:moveTo>
                    <a:pt x="6882" y="6521"/>
                  </a:moveTo>
                  <a:cubicBezTo>
                    <a:pt x="6779" y="6521"/>
                    <a:pt x="6677" y="6550"/>
                    <a:pt x="6620" y="6607"/>
                  </a:cubicBezTo>
                  <a:cubicBezTo>
                    <a:pt x="6506" y="6698"/>
                    <a:pt x="6506" y="6995"/>
                    <a:pt x="6620" y="7109"/>
                  </a:cubicBezTo>
                  <a:cubicBezTo>
                    <a:pt x="6665" y="7166"/>
                    <a:pt x="6762" y="7195"/>
                    <a:pt x="6862" y="7195"/>
                  </a:cubicBezTo>
                  <a:cubicBezTo>
                    <a:pt x="6962" y="7195"/>
                    <a:pt x="7065" y="7166"/>
                    <a:pt x="7122" y="7109"/>
                  </a:cubicBezTo>
                  <a:cubicBezTo>
                    <a:pt x="7236" y="7018"/>
                    <a:pt x="7236" y="6721"/>
                    <a:pt x="7145" y="6607"/>
                  </a:cubicBezTo>
                  <a:cubicBezTo>
                    <a:pt x="7088" y="6550"/>
                    <a:pt x="6985" y="6521"/>
                    <a:pt x="6882" y="6521"/>
                  </a:cubicBezTo>
                  <a:close/>
                  <a:moveTo>
                    <a:pt x="7979" y="6575"/>
                  </a:moveTo>
                  <a:cubicBezTo>
                    <a:pt x="7891" y="6575"/>
                    <a:pt x="7804" y="6610"/>
                    <a:pt x="7738" y="6675"/>
                  </a:cubicBezTo>
                  <a:cubicBezTo>
                    <a:pt x="7601" y="6812"/>
                    <a:pt x="7601" y="7063"/>
                    <a:pt x="7738" y="7200"/>
                  </a:cubicBezTo>
                  <a:cubicBezTo>
                    <a:pt x="7807" y="7269"/>
                    <a:pt x="7898" y="7303"/>
                    <a:pt x="7989" y="7303"/>
                  </a:cubicBezTo>
                  <a:cubicBezTo>
                    <a:pt x="8080" y="7303"/>
                    <a:pt x="8172" y="7269"/>
                    <a:pt x="8240" y="7200"/>
                  </a:cubicBezTo>
                  <a:cubicBezTo>
                    <a:pt x="8377" y="7063"/>
                    <a:pt x="8377" y="6835"/>
                    <a:pt x="8240" y="6698"/>
                  </a:cubicBezTo>
                  <a:cubicBezTo>
                    <a:pt x="8169" y="6615"/>
                    <a:pt x="8073" y="6575"/>
                    <a:pt x="7979" y="6575"/>
                  </a:cubicBezTo>
                  <a:close/>
                  <a:moveTo>
                    <a:pt x="9165" y="6630"/>
                  </a:moveTo>
                  <a:cubicBezTo>
                    <a:pt x="9079" y="6630"/>
                    <a:pt x="8993" y="6675"/>
                    <a:pt x="8902" y="6767"/>
                  </a:cubicBezTo>
                  <a:cubicBezTo>
                    <a:pt x="8720" y="6949"/>
                    <a:pt x="8720" y="7109"/>
                    <a:pt x="8902" y="7292"/>
                  </a:cubicBezTo>
                  <a:cubicBezTo>
                    <a:pt x="8990" y="7369"/>
                    <a:pt x="9073" y="7409"/>
                    <a:pt x="9156" y="7409"/>
                  </a:cubicBezTo>
                  <a:cubicBezTo>
                    <a:pt x="9245" y="7409"/>
                    <a:pt x="9333" y="7363"/>
                    <a:pt x="9427" y="7269"/>
                  </a:cubicBezTo>
                  <a:cubicBezTo>
                    <a:pt x="9587" y="7086"/>
                    <a:pt x="9587" y="6927"/>
                    <a:pt x="9427" y="6767"/>
                  </a:cubicBezTo>
                  <a:cubicBezTo>
                    <a:pt x="9336" y="6675"/>
                    <a:pt x="9250" y="6630"/>
                    <a:pt x="9165" y="6630"/>
                  </a:cubicBezTo>
                  <a:close/>
                  <a:moveTo>
                    <a:pt x="10306" y="6733"/>
                  </a:moveTo>
                  <a:cubicBezTo>
                    <a:pt x="10198" y="6733"/>
                    <a:pt x="10089" y="6767"/>
                    <a:pt x="10021" y="6835"/>
                  </a:cubicBezTo>
                  <a:cubicBezTo>
                    <a:pt x="9884" y="6972"/>
                    <a:pt x="9884" y="7269"/>
                    <a:pt x="10021" y="7406"/>
                  </a:cubicBezTo>
                  <a:cubicBezTo>
                    <a:pt x="10089" y="7474"/>
                    <a:pt x="10198" y="7509"/>
                    <a:pt x="10306" y="7509"/>
                  </a:cubicBezTo>
                  <a:cubicBezTo>
                    <a:pt x="10414" y="7509"/>
                    <a:pt x="10523" y="7474"/>
                    <a:pt x="10591" y="7406"/>
                  </a:cubicBezTo>
                  <a:cubicBezTo>
                    <a:pt x="10728" y="7292"/>
                    <a:pt x="10728" y="6972"/>
                    <a:pt x="10591" y="6835"/>
                  </a:cubicBezTo>
                  <a:cubicBezTo>
                    <a:pt x="10523" y="6767"/>
                    <a:pt x="10414" y="6733"/>
                    <a:pt x="10306" y="6733"/>
                  </a:cubicBezTo>
                  <a:close/>
                  <a:moveTo>
                    <a:pt x="11414" y="6787"/>
                  </a:moveTo>
                  <a:cubicBezTo>
                    <a:pt x="11316" y="6787"/>
                    <a:pt x="11222" y="6832"/>
                    <a:pt x="11139" y="6927"/>
                  </a:cubicBezTo>
                  <a:cubicBezTo>
                    <a:pt x="10979" y="7063"/>
                    <a:pt x="10979" y="7315"/>
                    <a:pt x="11139" y="7497"/>
                  </a:cubicBezTo>
                  <a:cubicBezTo>
                    <a:pt x="11219" y="7566"/>
                    <a:pt x="11327" y="7606"/>
                    <a:pt x="11433" y="7606"/>
                  </a:cubicBezTo>
                  <a:cubicBezTo>
                    <a:pt x="11538" y="7606"/>
                    <a:pt x="11641" y="7566"/>
                    <a:pt x="11710" y="7474"/>
                  </a:cubicBezTo>
                  <a:cubicBezTo>
                    <a:pt x="11869" y="7292"/>
                    <a:pt x="11869" y="7063"/>
                    <a:pt x="11687" y="6904"/>
                  </a:cubicBezTo>
                  <a:cubicBezTo>
                    <a:pt x="11599" y="6826"/>
                    <a:pt x="11505" y="6787"/>
                    <a:pt x="11414" y="6787"/>
                  </a:cubicBezTo>
                  <a:close/>
                  <a:moveTo>
                    <a:pt x="0" y="7223"/>
                  </a:moveTo>
                  <a:cubicBezTo>
                    <a:pt x="0" y="7223"/>
                    <a:pt x="0" y="7269"/>
                    <a:pt x="0" y="7292"/>
                  </a:cubicBezTo>
                  <a:cubicBezTo>
                    <a:pt x="0" y="7383"/>
                    <a:pt x="23" y="7497"/>
                    <a:pt x="23" y="7588"/>
                  </a:cubicBezTo>
                  <a:cubicBezTo>
                    <a:pt x="23" y="7611"/>
                    <a:pt x="46" y="7634"/>
                    <a:pt x="46" y="7634"/>
                  </a:cubicBezTo>
                  <a:lnTo>
                    <a:pt x="92" y="7634"/>
                  </a:lnTo>
                  <a:cubicBezTo>
                    <a:pt x="229" y="7497"/>
                    <a:pt x="229" y="7337"/>
                    <a:pt x="92" y="7246"/>
                  </a:cubicBezTo>
                  <a:cubicBezTo>
                    <a:pt x="69" y="7223"/>
                    <a:pt x="46" y="7223"/>
                    <a:pt x="0" y="7223"/>
                  </a:cubicBezTo>
                  <a:close/>
                  <a:moveTo>
                    <a:pt x="12566" y="6881"/>
                  </a:moveTo>
                  <a:cubicBezTo>
                    <a:pt x="12469" y="6881"/>
                    <a:pt x="12372" y="6927"/>
                    <a:pt x="12280" y="7018"/>
                  </a:cubicBezTo>
                  <a:cubicBezTo>
                    <a:pt x="12098" y="7200"/>
                    <a:pt x="12098" y="7406"/>
                    <a:pt x="12280" y="7588"/>
                  </a:cubicBezTo>
                  <a:cubicBezTo>
                    <a:pt x="12372" y="7680"/>
                    <a:pt x="12474" y="7725"/>
                    <a:pt x="12577" y="7725"/>
                  </a:cubicBezTo>
                  <a:cubicBezTo>
                    <a:pt x="12680" y="7725"/>
                    <a:pt x="12782" y="7680"/>
                    <a:pt x="12874" y="7588"/>
                  </a:cubicBezTo>
                  <a:cubicBezTo>
                    <a:pt x="13034" y="7406"/>
                    <a:pt x="13034" y="7200"/>
                    <a:pt x="12851" y="7018"/>
                  </a:cubicBezTo>
                  <a:cubicBezTo>
                    <a:pt x="12760" y="6927"/>
                    <a:pt x="12663" y="6881"/>
                    <a:pt x="12566" y="6881"/>
                  </a:cubicBezTo>
                  <a:close/>
                  <a:moveTo>
                    <a:pt x="1070" y="7252"/>
                  </a:moveTo>
                  <a:cubicBezTo>
                    <a:pt x="1010" y="7252"/>
                    <a:pt x="948" y="7280"/>
                    <a:pt x="890" y="7337"/>
                  </a:cubicBezTo>
                  <a:cubicBezTo>
                    <a:pt x="799" y="7452"/>
                    <a:pt x="799" y="7588"/>
                    <a:pt x="890" y="7680"/>
                  </a:cubicBezTo>
                  <a:cubicBezTo>
                    <a:pt x="948" y="7737"/>
                    <a:pt x="1010" y="7765"/>
                    <a:pt x="1070" y="7765"/>
                  </a:cubicBezTo>
                  <a:cubicBezTo>
                    <a:pt x="1130" y="7765"/>
                    <a:pt x="1187" y="7737"/>
                    <a:pt x="1233" y="7680"/>
                  </a:cubicBezTo>
                  <a:cubicBezTo>
                    <a:pt x="1347" y="7566"/>
                    <a:pt x="1347" y="7452"/>
                    <a:pt x="1233" y="7337"/>
                  </a:cubicBezTo>
                  <a:cubicBezTo>
                    <a:pt x="1187" y="7280"/>
                    <a:pt x="1130" y="7252"/>
                    <a:pt x="1070" y="7252"/>
                  </a:cubicBezTo>
                  <a:close/>
                  <a:moveTo>
                    <a:pt x="13559" y="6995"/>
                  </a:moveTo>
                  <a:cubicBezTo>
                    <a:pt x="13490" y="7018"/>
                    <a:pt x="13444" y="7086"/>
                    <a:pt x="13399" y="7109"/>
                  </a:cubicBezTo>
                  <a:cubicBezTo>
                    <a:pt x="13376" y="7178"/>
                    <a:pt x="13307" y="7223"/>
                    <a:pt x="13307" y="7292"/>
                  </a:cubicBezTo>
                  <a:cubicBezTo>
                    <a:pt x="13285" y="7383"/>
                    <a:pt x="13285" y="7474"/>
                    <a:pt x="13307" y="7566"/>
                  </a:cubicBezTo>
                  <a:cubicBezTo>
                    <a:pt x="13330" y="7611"/>
                    <a:pt x="13399" y="7657"/>
                    <a:pt x="13399" y="7725"/>
                  </a:cubicBezTo>
                  <a:cubicBezTo>
                    <a:pt x="13490" y="7725"/>
                    <a:pt x="13513" y="7817"/>
                    <a:pt x="13581" y="7817"/>
                  </a:cubicBezTo>
                  <a:cubicBezTo>
                    <a:pt x="13627" y="7828"/>
                    <a:pt x="13678" y="7834"/>
                    <a:pt x="13730" y="7834"/>
                  </a:cubicBezTo>
                  <a:cubicBezTo>
                    <a:pt x="13781" y="7834"/>
                    <a:pt x="13832" y="7828"/>
                    <a:pt x="13878" y="7817"/>
                  </a:cubicBezTo>
                  <a:cubicBezTo>
                    <a:pt x="13924" y="7794"/>
                    <a:pt x="13992" y="7748"/>
                    <a:pt x="14038" y="7703"/>
                  </a:cubicBezTo>
                  <a:cubicBezTo>
                    <a:pt x="14015" y="7611"/>
                    <a:pt x="14152" y="7611"/>
                    <a:pt x="14129" y="7520"/>
                  </a:cubicBezTo>
                  <a:cubicBezTo>
                    <a:pt x="14129" y="7429"/>
                    <a:pt x="14152" y="7337"/>
                    <a:pt x="14106" y="7246"/>
                  </a:cubicBezTo>
                  <a:cubicBezTo>
                    <a:pt x="14084" y="7200"/>
                    <a:pt x="14061" y="7132"/>
                    <a:pt x="14015" y="7086"/>
                  </a:cubicBezTo>
                  <a:cubicBezTo>
                    <a:pt x="14007" y="7088"/>
                    <a:pt x="13999" y="7089"/>
                    <a:pt x="13992" y="7089"/>
                  </a:cubicBezTo>
                  <a:cubicBezTo>
                    <a:pt x="13923" y="7089"/>
                    <a:pt x="13915" y="6995"/>
                    <a:pt x="13832" y="6995"/>
                  </a:cubicBezTo>
                  <a:close/>
                  <a:moveTo>
                    <a:pt x="2210" y="7340"/>
                  </a:moveTo>
                  <a:cubicBezTo>
                    <a:pt x="2137" y="7340"/>
                    <a:pt x="2063" y="7363"/>
                    <a:pt x="2009" y="7406"/>
                  </a:cubicBezTo>
                  <a:cubicBezTo>
                    <a:pt x="1940" y="7497"/>
                    <a:pt x="1895" y="7703"/>
                    <a:pt x="2009" y="7817"/>
                  </a:cubicBezTo>
                  <a:cubicBezTo>
                    <a:pt x="2059" y="7867"/>
                    <a:pt x="2132" y="7886"/>
                    <a:pt x="2203" y="7886"/>
                  </a:cubicBezTo>
                  <a:cubicBezTo>
                    <a:pt x="2293" y="7886"/>
                    <a:pt x="2381" y="7855"/>
                    <a:pt x="2420" y="7817"/>
                  </a:cubicBezTo>
                  <a:cubicBezTo>
                    <a:pt x="2511" y="7703"/>
                    <a:pt x="2511" y="7520"/>
                    <a:pt x="2420" y="7429"/>
                  </a:cubicBezTo>
                  <a:cubicBezTo>
                    <a:pt x="2372" y="7368"/>
                    <a:pt x="2292" y="7340"/>
                    <a:pt x="2210" y="7340"/>
                  </a:cubicBezTo>
                  <a:close/>
                  <a:moveTo>
                    <a:pt x="3287" y="7445"/>
                  </a:moveTo>
                  <a:cubicBezTo>
                    <a:pt x="3225" y="7445"/>
                    <a:pt x="3187" y="7483"/>
                    <a:pt x="3150" y="7520"/>
                  </a:cubicBezTo>
                  <a:cubicBezTo>
                    <a:pt x="3059" y="7634"/>
                    <a:pt x="3059" y="7817"/>
                    <a:pt x="3173" y="7931"/>
                  </a:cubicBezTo>
                  <a:cubicBezTo>
                    <a:pt x="3203" y="7992"/>
                    <a:pt x="3254" y="7992"/>
                    <a:pt x="3305" y="7992"/>
                  </a:cubicBezTo>
                  <a:lnTo>
                    <a:pt x="3305" y="7992"/>
                  </a:lnTo>
                  <a:cubicBezTo>
                    <a:pt x="3330" y="7992"/>
                    <a:pt x="3356" y="7992"/>
                    <a:pt x="3378" y="7999"/>
                  </a:cubicBezTo>
                  <a:cubicBezTo>
                    <a:pt x="3470" y="7999"/>
                    <a:pt x="3515" y="7954"/>
                    <a:pt x="3584" y="7908"/>
                  </a:cubicBezTo>
                  <a:cubicBezTo>
                    <a:pt x="3652" y="7840"/>
                    <a:pt x="3607" y="7771"/>
                    <a:pt x="3630" y="7680"/>
                  </a:cubicBezTo>
                  <a:cubicBezTo>
                    <a:pt x="3652" y="7611"/>
                    <a:pt x="3584" y="7566"/>
                    <a:pt x="3538" y="7497"/>
                  </a:cubicBezTo>
                  <a:cubicBezTo>
                    <a:pt x="3497" y="7456"/>
                    <a:pt x="3456" y="7448"/>
                    <a:pt x="3415" y="7448"/>
                  </a:cubicBezTo>
                  <a:cubicBezTo>
                    <a:pt x="3388" y="7448"/>
                    <a:pt x="3360" y="7452"/>
                    <a:pt x="3333" y="7452"/>
                  </a:cubicBezTo>
                  <a:cubicBezTo>
                    <a:pt x="3316" y="7447"/>
                    <a:pt x="3301" y="7445"/>
                    <a:pt x="3287" y="7445"/>
                  </a:cubicBezTo>
                  <a:close/>
                  <a:moveTo>
                    <a:pt x="4474" y="7497"/>
                  </a:moveTo>
                  <a:cubicBezTo>
                    <a:pt x="4383" y="7497"/>
                    <a:pt x="4337" y="7543"/>
                    <a:pt x="4246" y="7634"/>
                  </a:cubicBezTo>
                  <a:cubicBezTo>
                    <a:pt x="4223" y="7657"/>
                    <a:pt x="4177" y="7703"/>
                    <a:pt x="4177" y="7794"/>
                  </a:cubicBezTo>
                  <a:cubicBezTo>
                    <a:pt x="4177" y="7908"/>
                    <a:pt x="4223" y="7954"/>
                    <a:pt x="4269" y="7999"/>
                  </a:cubicBezTo>
                  <a:cubicBezTo>
                    <a:pt x="4337" y="8068"/>
                    <a:pt x="4383" y="8113"/>
                    <a:pt x="4474" y="8113"/>
                  </a:cubicBezTo>
                  <a:cubicBezTo>
                    <a:pt x="4588" y="8113"/>
                    <a:pt x="4611" y="8045"/>
                    <a:pt x="4679" y="7999"/>
                  </a:cubicBezTo>
                  <a:cubicBezTo>
                    <a:pt x="4725" y="7931"/>
                    <a:pt x="4771" y="7885"/>
                    <a:pt x="4771" y="7794"/>
                  </a:cubicBezTo>
                  <a:cubicBezTo>
                    <a:pt x="4771" y="7703"/>
                    <a:pt x="4725" y="7657"/>
                    <a:pt x="4679" y="7588"/>
                  </a:cubicBezTo>
                  <a:cubicBezTo>
                    <a:pt x="4611" y="7543"/>
                    <a:pt x="4565" y="7497"/>
                    <a:pt x="4474" y="7497"/>
                  </a:cubicBezTo>
                  <a:close/>
                  <a:moveTo>
                    <a:pt x="5600" y="7584"/>
                  </a:moveTo>
                  <a:cubicBezTo>
                    <a:pt x="5522" y="7584"/>
                    <a:pt x="5446" y="7637"/>
                    <a:pt x="5387" y="7657"/>
                  </a:cubicBezTo>
                  <a:cubicBezTo>
                    <a:pt x="5341" y="7748"/>
                    <a:pt x="5296" y="7840"/>
                    <a:pt x="5296" y="7908"/>
                  </a:cubicBezTo>
                  <a:cubicBezTo>
                    <a:pt x="5319" y="7976"/>
                    <a:pt x="5319" y="8091"/>
                    <a:pt x="5387" y="8136"/>
                  </a:cubicBezTo>
                  <a:cubicBezTo>
                    <a:pt x="5478" y="8182"/>
                    <a:pt x="5547" y="8228"/>
                    <a:pt x="5615" y="8228"/>
                  </a:cubicBezTo>
                  <a:cubicBezTo>
                    <a:pt x="5684" y="8228"/>
                    <a:pt x="5775" y="8182"/>
                    <a:pt x="5844" y="8136"/>
                  </a:cubicBezTo>
                  <a:cubicBezTo>
                    <a:pt x="5912" y="8091"/>
                    <a:pt x="5935" y="7976"/>
                    <a:pt x="5935" y="7885"/>
                  </a:cubicBezTo>
                  <a:cubicBezTo>
                    <a:pt x="5958" y="7817"/>
                    <a:pt x="5889" y="7748"/>
                    <a:pt x="5844" y="7680"/>
                  </a:cubicBezTo>
                  <a:cubicBezTo>
                    <a:pt x="5798" y="7588"/>
                    <a:pt x="5707" y="7588"/>
                    <a:pt x="5638" y="7588"/>
                  </a:cubicBezTo>
                  <a:cubicBezTo>
                    <a:pt x="5625" y="7585"/>
                    <a:pt x="5613" y="7584"/>
                    <a:pt x="5600" y="7584"/>
                  </a:cubicBezTo>
                  <a:close/>
                  <a:moveTo>
                    <a:pt x="6802" y="7646"/>
                  </a:moveTo>
                  <a:cubicBezTo>
                    <a:pt x="6722" y="7646"/>
                    <a:pt x="6642" y="7680"/>
                    <a:pt x="6574" y="7748"/>
                  </a:cubicBezTo>
                  <a:cubicBezTo>
                    <a:pt x="6437" y="7885"/>
                    <a:pt x="6437" y="8068"/>
                    <a:pt x="6551" y="8205"/>
                  </a:cubicBezTo>
                  <a:cubicBezTo>
                    <a:pt x="6620" y="8273"/>
                    <a:pt x="6705" y="8307"/>
                    <a:pt x="6791" y="8307"/>
                  </a:cubicBezTo>
                  <a:cubicBezTo>
                    <a:pt x="6876" y="8307"/>
                    <a:pt x="6962" y="8273"/>
                    <a:pt x="7030" y="8205"/>
                  </a:cubicBezTo>
                  <a:cubicBezTo>
                    <a:pt x="7167" y="8068"/>
                    <a:pt x="7167" y="7885"/>
                    <a:pt x="7030" y="7748"/>
                  </a:cubicBezTo>
                  <a:cubicBezTo>
                    <a:pt x="6962" y="7680"/>
                    <a:pt x="6882" y="7646"/>
                    <a:pt x="6802" y="7646"/>
                  </a:cubicBezTo>
                  <a:close/>
                  <a:moveTo>
                    <a:pt x="7921" y="7703"/>
                  </a:moveTo>
                  <a:cubicBezTo>
                    <a:pt x="7829" y="7703"/>
                    <a:pt x="7738" y="7771"/>
                    <a:pt x="7647" y="7794"/>
                  </a:cubicBezTo>
                  <a:cubicBezTo>
                    <a:pt x="7624" y="7885"/>
                    <a:pt x="7578" y="7976"/>
                    <a:pt x="7555" y="8068"/>
                  </a:cubicBezTo>
                  <a:cubicBezTo>
                    <a:pt x="7533" y="8159"/>
                    <a:pt x="7601" y="8250"/>
                    <a:pt x="7670" y="8319"/>
                  </a:cubicBezTo>
                  <a:cubicBezTo>
                    <a:pt x="7715" y="8365"/>
                    <a:pt x="7829" y="8410"/>
                    <a:pt x="7921" y="8410"/>
                  </a:cubicBezTo>
                  <a:cubicBezTo>
                    <a:pt x="7989" y="8410"/>
                    <a:pt x="8103" y="8365"/>
                    <a:pt x="8149" y="8319"/>
                  </a:cubicBezTo>
                  <a:cubicBezTo>
                    <a:pt x="8217" y="8250"/>
                    <a:pt x="8263" y="8159"/>
                    <a:pt x="8263" y="8068"/>
                  </a:cubicBezTo>
                  <a:cubicBezTo>
                    <a:pt x="8263" y="7976"/>
                    <a:pt x="8217" y="7862"/>
                    <a:pt x="8172" y="7817"/>
                  </a:cubicBezTo>
                  <a:cubicBezTo>
                    <a:pt x="8103" y="7748"/>
                    <a:pt x="7989" y="7703"/>
                    <a:pt x="7921" y="7703"/>
                  </a:cubicBezTo>
                  <a:close/>
                  <a:moveTo>
                    <a:pt x="9062" y="7805"/>
                  </a:moveTo>
                  <a:cubicBezTo>
                    <a:pt x="8971" y="7805"/>
                    <a:pt x="8879" y="7840"/>
                    <a:pt x="8811" y="7908"/>
                  </a:cubicBezTo>
                  <a:cubicBezTo>
                    <a:pt x="8651" y="8045"/>
                    <a:pt x="8651" y="8273"/>
                    <a:pt x="8788" y="8410"/>
                  </a:cubicBezTo>
                  <a:cubicBezTo>
                    <a:pt x="8868" y="8479"/>
                    <a:pt x="8965" y="8513"/>
                    <a:pt x="9059" y="8513"/>
                  </a:cubicBezTo>
                  <a:cubicBezTo>
                    <a:pt x="9153" y="8513"/>
                    <a:pt x="9245" y="8479"/>
                    <a:pt x="9313" y="8410"/>
                  </a:cubicBezTo>
                  <a:cubicBezTo>
                    <a:pt x="9450" y="8273"/>
                    <a:pt x="9450" y="8045"/>
                    <a:pt x="9313" y="7908"/>
                  </a:cubicBezTo>
                  <a:cubicBezTo>
                    <a:pt x="9245" y="7840"/>
                    <a:pt x="9153" y="7805"/>
                    <a:pt x="9062" y="7805"/>
                  </a:cubicBezTo>
                  <a:close/>
                  <a:moveTo>
                    <a:pt x="10197" y="7882"/>
                  </a:moveTo>
                  <a:cubicBezTo>
                    <a:pt x="10112" y="7882"/>
                    <a:pt x="10029" y="7922"/>
                    <a:pt x="9952" y="7999"/>
                  </a:cubicBezTo>
                  <a:cubicBezTo>
                    <a:pt x="9770" y="8182"/>
                    <a:pt x="9770" y="8342"/>
                    <a:pt x="9952" y="8524"/>
                  </a:cubicBezTo>
                  <a:cubicBezTo>
                    <a:pt x="10032" y="8616"/>
                    <a:pt x="10118" y="8661"/>
                    <a:pt x="10203" y="8661"/>
                  </a:cubicBezTo>
                  <a:cubicBezTo>
                    <a:pt x="10289" y="8661"/>
                    <a:pt x="10374" y="8616"/>
                    <a:pt x="10454" y="8524"/>
                  </a:cubicBezTo>
                  <a:cubicBezTo>
                    <a:pt x="10637" y="8342"/>
                    <a:pt x="10637" y="8182"/>
                    <a:pt x="10477" y="8022"/>
                  </a:cubicBezTo>
                  <a:cubicBezTo>
                    <a:pt x="10383" y="7928"/>
                    <a:pt x="10288" y="7882"/>
                    <a:pt x="10197" y="7882"/>
                  </a:cubicBezTo>
                  <a:close/>
                  <a:moveTo>
                    <a:pt x="11299" y="7954"/>
                  </a:moveTo>
                  <a:cubicBezTo>
                    <a:pt x="11185" y="7976"/>
                    <a:pt x="11116" y="8022"/>
                    <a:pt x="11025" y="8068"/>
                  </a:cubicBezTo>
                  <a:cubicBezTo>
                    <a:pt x="11002" y="8182"/>
                    <a:pt x="10911" y="8250"/>
                    <a:pt x="10934" y="8365"/>
                  </a:cubicBezTo>
                  <a:cubicBezTo>
                    <a:pt x="10956" y="8456"/>
                    <a:pt x="11002" y="8547"/>
                    <a:pt x="11025" y="8638"/>
                  </a:cubicBezTo>
                  <a:cubicBezTo>
                    <a:pt x="11127" y="8659"/>
                    <a:pt x="11210" y="8733"/>
                    <a:pt x="11308" y="8733"/>
                  </a:cubicBezTo>
                  <a:cubicBezTo>
                    <a:pt x="11320" y="8733"/>
                    <a:pt x="11332" y="8732"/>
                    <a:pt x="11344" y="8730"/>
                  </a:cubicBezTo>
                  <a:cubicBezTo>
                    <a:pt x="11436" y="8730"/>
                    <a:pt x="11527" y="8661"/>
                    <a:pt x="11618" y="8616"/>
                  </a:cubicBezTo>
                  <a:cubicBezTo>
                    <a:pt x="11641" y="8524"/>
                    <a:pt x="11733" y="8433"/>
                    <a:pt x="11710" y="8319"/>
                  </a:cubicBezTo>
                  <a:cubicBezTo>
                    <a:pt x="11687" y="8228"/>
                    <a:pt x="11664" y="8113"/>
                    <a:pt x="11596" y="8068"/>
                  </a:cubicBezTo>
                  <a:cubicBezTo>
                    <a:pt x="11527" y="7999"/>
                    <a:pt x="11413" y="7954"/>
                    <a:pt x="11299" y="7954"/>
                  </a:cubicBezTo>
                  <a:close/>
                  <a:moveTo>
                    <a:pt x="12497" y="8016"/>
                  </a:moveTo>
                  <a:cubicBezTo>
                    <a:pt x="12394" y="8016"/>
                    <a:pt x="12292" y="8056"/>
                    <a:pt x="12212" y="8136"/>
                  </a:cubicBezTo>
                  <a:cubicBezTo>
                    <a:pt x="12052" y="8296"/>
                    <a:pt x="12052" y="8547"/>
                    <a:pt x="12212" y="8707"/>
                  </a:cubicBezTo>
                  <a:cubicBezTo>
                    <a:pt x="12292" y="8787"/>
                    <a:pt x="12400" y="8827"/>
                    <a:pt x="12506" y="8827"/>
                  </a:cubicBezTo>
                  <a:cubicBezTo>
                    <a:pt x="12611" y="8827"/>
                    <a:pt x="12714" y="8787"/>
                    <a:pt x="12782" y="8707"/>
                  </a:cubicBezTo>
                  <a:cubicBezTo>
                    <a:pt x="12942" y="8547"/>
                    <a:pt x="12942" y="8319"/>
                    <a:pt x="12782" y="8136"/>
                  </a:cubicBezTo>
                  <a:cubicBezTo>
                    <a:pt x="12703" y="8056"/>
                    <a:pt x="12600" y="8016"/>
                    <a:pt x="12497" y="8016"/>
                  </a:cubicBezTo>
                  <a:close/>
                  <a:moveTo>
                    <a:pt x="982" y="8479"/>
                  </a:moveTo>
                  <a:cubicBezTo>
                    <a:pt x="845" y="8479"/>
                    <a:pt x="776" y="8524"/>
                    <a:pt x="776" y="8684"/>
                  </a:cubicBezTo>
                  <a:cubicBezTo>
                    <a:pt x="776" y="8730"/>
                    <a:pt x="799" y="8821"/>
                    <a:pt x="822" y="8867"/>
                  </a:cubicBezTo>
                  <a:cubicBezTo>
                    <a:pt x="843" y="8887"/>
                    <a:pt x="900" y="8898"/>
                    <a:pt x="963" y="8898"/>
                  </a:cubicBezTo>
                  <a:cubicBezTo>
                    <a:pt x="1041" y="8898"/>
                    <a:pt x="1127" y="8882"/>
                    <a:pt x="1164" y="8844"/>
                  </a:cubicBezTo>
                  <a:cubicBezTo>
                    <a:pt x="1187" y="8798"/>
                    <a:pt x="1210" y="8753"/>
                    <a:pt x="1210" y="8707"/>
                  </a:cubicBezTo>
                  <a:cubicBezTo>
                    <a:pt x="1210" y="8524"/>
                    <a:pt x="1164" y="8479"/>
                    <a:pt x="982" y="8479"/>
                  </a:cubicBezTo>
                  <a:close/>
                  <a:moveTo>
                    <a:pt x="13629" y="8110"/>
                  </a:moveTo>
                  <a:cubicBezTo>
                    <a:pt x="13535" y="8110"/>
                    <a:pt x="13441" y="8150"/>
                    <a:pt x="13353" y="8228"/>
                  </a:cubicBezTo>
                  <a:cubicBezTo>
                    <a:pt x="13170" y="8433"/>
                    <a:pt x="13170" y="8638"/>
                    <a:pt x="13353" y="8821"/>
                  </a:cubicBezTo>
                  <a:cubicBezTo>
                    <a:pt x="13439" y="8907"/>
                    <a:pt x="13529" y="8947"/>
                    <a:pt x="13620" y="8947"/>
                  </a:cubicBezTo>
                  <a:cubicBezTo>
                    <a:pt x="13723" y="8947"/>
                    <a:pt x="13827" y="8895"/>
                    <a:pt x="13924" y="8798"/>
                  </a:cubicBezTo>
                  <a:cubicBezTo>
                    <a:pt x="14106" y="8638"/>
                    <a:pt x="14106" y="8410"/>
                    <a:pt x="13924" y="8250"/>
                  </a:cubicBezTo>
                  <a:cubicBezTo>
                    <a:pt x="13829" y="8156"/>
                    <a:pt x="13729" y="8110"/>
                    <a:pt x="13629" y="8110"/>
                  </a:cubicBezTo>
                  <a:close/>
                  <a:moveTo>
                    <a:pt x="2158" y="8520"/>
                  </a:moveTo>
                  <a:cubicBezTo>
                    <a:pt x="2147" y="8520"/>
                    <a:pt x="2136" y="8521"/>
                    <a:pt x="2123" y="8524"/>
                  </a:cubicBezTo>
                  <a:cubicBezTo>
                    <a:pt x="2096" y="8524"/>
                    <a:pt x="2068" y="8521"/>
                    <a:pt x="2042" y="8521"/>
                  </a:cubicBezTo>
                  <a:cubicBezTo>
                    <a:pt x="2003" y="8521"/>
                    <a:pt x="1968" y="8529"/>
                    <a:pt x="1940" y="8570"/>
                  </a:cubicBezTo>
                  <a:cubicBezTo>
                    <a:pt x="1918" y="8616"/>
                    <a:pt x="1849" y="8661"/>
                    <a:pt x="1872" y="8753"/>
                  </a:cubicBezTo>
                  <a:cubicBezTo>
                    <a:pt x="1872" y="8798"/>
                    <a:pt x="1849" y="8867"/>
                    <a:pt x="1918" y="8912"/>
                  </a:cubicBezTo>
                  <a:cubicBezTo>
                    <a:pt x="1957" y="8952"/>
                    <a:pt x="1996" y="9008"/>
                    <a:pt x="2065" y="9008"/>
                  </a:cubicBezTo>
                  <a:cubicBezTo>
                    <a:pt x="2076" y="9008"/>
                    <a:pt x="2088" y="9007"/>
                    <a:pt x="2100" y="9004"/>
                  </a:cubicBezTo>
                  <a:cubicBezTo>
                    <a:pt x="2118" y="9004"/>
                    <a:pt x="2140" y="9007"/>
                    <a:pt x="2163" y="9007"/>
                  </a:cubicBezTo>
                  <a:cubicBezTo>
                    <a:pt x="2197" y="9007"/>
                    <a:pt x="2233" y="8999"/>
                    <a:pt x="2260" y="8958"/>
                  </a:cubicBezTo>
                  <a:cubicBezTo>
                    <a:pt x="2306" y="8890"/>
                    <a:pt x="2374" y="8867"/>
                    <a:pt x="2351" y="8775"/>
                  </a:cubicBezTo>
                  <a:cubicBezTo>
                    <a:pt x="2351" y="8707"/>
                    <a:pt x="2351" y="8638"/>
                    <a:pt x="2283" y="8593"/>
                  </a:cubicBezTo>
                  <a:cubicBezTo>
                    <a:pt x="2244" y="8573"/>
                    <a:pt x="2221" y="8520"/>
                    <a:pt x="2158" y="8520"/>
                  </a:cubicBezTo>
                  <a:close/>
                  <a:moveTo>
                    <a:pt x="3235" y="8589"/>
                  </a:moveTo>
                  <a:cubicBezTo>
                    <a:pt x="3162" y="8589"/>
                    <a:pt x="3117" y="8661"/>
                    <a:pt x="3036" y="8661"/>
                  </a:cubicBezTo>
                  <a:cubicBezTo>
                    <a:pt x="3059" y="8753"/>
                    <a:pt x="2968" y="8798"/>
                    <a:pt x="2968" y="8890"/>
                  </a:cubicBezTo>
                  <a:cubicBezTo>
                    <a:pt x="2990" y="8958"/>
                    <a:pt x="3059" y="9004"/>
                    <a:pt x="3059" y="9072"/>
                  </a:cubicBezTo>
                  <a:cubicBezTo>
                    <a:pt x="3127" y="9072"/>
                    <a:pt x="3173" y="9141"/>
                    <a:pt x="3241" y="9141"/>
                  </a:cubicBezTo>
                  <a:cubicBezTo>
                    <a:pt x="3323" y="9141"/>
                    <a:pt x="3368" y="9068"/>
                    <a:pt x="3425" y="9068"/>
                  </a:cubicBezTo>
                  <a:cubicBezTo>
                    <a:pt x="3432" y="9068"/>
                    <a:pt x="3439" y="9070"/>
                    <a:pt x="3447" y="9072"/>
                  </a:cubicBezTo>
                  <a:cubicBezTo>
                    <a:pt x="3470" y="9004"/>
                    <a:pt x="3493" y="8958"/>
                    <a:pt x="3515" y="8890"/>
                  </a:cubicBezTo>
                  <a:cubicBezTo>
                    <a:pt x="3561" y="8798"/>
                    <a:pt x="3493" y="8730"/>
                    <a:pt x="3447" y="8684"/>
                  </a:cubicBezTo>
                  <a:cubicBezTo>
                    <a:pt x="3424" y="8616"/>
                    <a:pt x="3333" y="8616"/>
                    <a:pt x="3264" y="8593"/>
                  </a:cubicBezTo>
                  <a:cubicBezTo>
                    <a:pt x="3254" y="8590"/>
                    <a:pt x="3245" y="8589"/>
                    <a:pt x="3235" y="8589"/>
                  </a:cubicBezTo>
                  <a:close/>
                  <a:moveTo>
                    <a:pt x="4406" y="8661"/>
                  </a:moveTo>
                  <a:cubicBezTo>
                    <a:pt x="4314" y="8661"/>
                    <a:pt x="4269" y="8707"/>
                    <a:pt x="4223" y="8730"/>
                  </a:cubicBezTo>
                  <a:cubicBezTo>
                    <a:pt x="4155" y="8798"/>
                    <a:pt x="4155" y="8890"/>
                    <a:pt x="4155" y="8958"/>
                  </a:cubicBezTo>
                  <a:cubicBezTo>
                    <a:pt x="4155" y="9026"/>
                    <a:pt x="4155" y="9095"/>
                    <a:pt x="4223" y="9141"/>
                  </a:cubicBezTo>
                  <a:cubicBezTo>
                    <a:pt x="4277" y="9195"/>
                    <a:pt x="4346" y="9218"/>
                    <a:pt x="4416" y="9218"/>
                  </a:cubicBezTo>
                  <a:cubicBezTo>
                    <a:pt x="4494" y="9218"/>
                    <a:pt x="4574" y="9189"/>
                    <a:pt x="4634" y="9141"/>
                  </a:cubicBezTo>
                  <a:cubicBezTo>
                    <a:pt x="4702" y="9072"/>
                    <a:pt x="4679" y="9004"/>
                    <a:pt x="4702" y="8912"/>
                  </a:cubicBezTo>
                  <a:cubicBezTo>
                    <a:pt x="4702" y="8844"/>
                    <a:pt x="4657" y="8775"/>
                    <a:pt x="4611" y="8730"/>
                  </a:cubicBezTo>
                  <a:cubicBezTo>
                    <a:pt x="4565" y="8669"/>
                    <a:pt x="4520" y="8669"/>
                    <a:pt x="4474" y="8669"/>
                  </a:cubicBezTo>
                  <a:cubicBezTo>
                    <a:pt x="4451" y="8669"/>
                    <a:pt x="4428" y="8669"/>
                    <a:pt x="4406" y="8661"/>
                  </a:cubicBezTo>
                  <a:close/>
                  <a:moveTo>
                    <a:pt x="5547" y="8707"/>
                  </a:moveTo>
                  <a:cubicBezTo>
                    <a:pt x="5433" y="8707"/>
                    <a:pt x="5387" y="8775"/>
                    <a:pt x="5341" y="8821"/>
                  </a:cubicBezTo>
                  <a:cubicBezTo>
                    <a:pt x="5273" y="8867"/>
                    <a:pt x="5227" y="8935"/>
                    <a:pt x="5227" y="9026"/>
                  </a:cubicBezTo>
                  <a:cubicBezTo>
                    <a:pt x="5227" y="9118"/>
                    <a:pt x="5296" y="9163"/>
                    <a:pt x="5341" y="9232"/>
                  </a:cubicBezTo>
                  <a:cubicBezTo>
                    <a:pt x="5410" y="9278"/>
                    <a:pt x="5456" y="9323"/>
                    <a:pt x="5547" y="9323"/>
                  </a:cubicBezTo>
                  <a:cubicBezTo>
                    <a:pt x="5638" y="9323"/>
                    <a:pt x="5684" y="9278"/>
                    <a:pt x="5775" y="9186"/>
                  </a:cubicBezTo>
                  <a:cubicBezTo>
                    <a:pt x="5798" y="9163"/>
                    <a:pt x="5844" y="9118"/>
                    <a:pt x="5844" y="9004"/>
                  </a:cubicBezTo>
                  <a:cubicBezTo>
                    <a:pt x="5844" y="8912"/>
                    <a:pt x="5798" y="8867"/>
                    <a:pt x="5729" y="8821"/>
                  </a:cubicBezTo>
                  <a:cubicBezTo>
                    <a:pt x="5684" y="8753"/>
                    <a:pt x="5638" y="8707"/>
                    <a:pt x="5547" y="8707"/>
                  </a:cubicBezTo>
                  <a:close/>
                  <a:moveTo>
                    <a:pt x="6688" y="8798"/>
                  </a:moveTo>
                  <a:cubicBezTo>
                    <a:pt x="6597" y="8798"/>
                    <a:pt x="6528" y="8844"/>
                    <a:pt x="6460" y="8890"/>
                  </a:cubicBezTo>
                  <a:cubicBezTo>
                    <a:pt x="6391" y="8935"/>
                    <a:pt x="6391" y="9049"/>
                    <a:pt x="6369" y="9118"/>
                  </a:cubicBezTo>
                  <a:cubicBezTo>
                    <a:pt x="6346" y="9186"/>
                    <a:pt x="6414" y="9278"/>
                    <a:pt x="6460" y="9369"/>
                  </a:cubicBezTo>
                  <a:cubicBezTo>
                    <a:pt x="6538" y="9388"/>
                    <a:pt x="6600" y="9442"/>
                    <a:pt x="6674" y="9442"/>
                  </a:cubicBezTo>
                  <a:cubicBezTo>
                    <a:pt x="6686" y="9442"/>
                    <a:pt x="6698" y="9440"/>
                    <a:pt x="6711" y="9437"/>
                  </a:cubicBezTo>
                  <a:cubicBezTo>
                    <a:pt x="6779" y="9437"/>
                    <a:pt x="6871" y="9392"/>
                    <a:pt x="6916" y="9346"/>
                  </a:cubicBezTo>
                  <a:cubicBezTo>
                    <a:pt x="6962" y="9278"/>
                    <a:pt x="7030" y="9186"/>
                    <a:pt x="7008" y="9118"/>
                  </a:cubicBezTo>
                  <a:cubicBezTo>
                    <a:pt x="7008" y="9049"/>
                    <a:pt x="6985" y="8935"/>
                    <a:pt x="6916" y="8890"/>
                  </a:cubicBezTo>
                  <a:cubicBezTo>
                    <a:pt x="6848" y="8844"/>
                    <a:pt x="6757" y="8798"/>
                    <a:pt x="6688" y="8798"/>
                  </a:cubicBezTo>
                  <a:close/>
                  <a:moveTo>
                    <a:pt x="7829" y="8901"/>
                  </a:moveTo>
                  <a:cubicBezTo>
                    <a:pt x="7749" y="8901"/>
                    <a:pt x="7670" y="8935"/>
                    <a:pt x="7601" y="9004"/>
                  </a:cubicBezTo>
                  <a:cubicBezTo>
                    <a:pt x="7464" y="9141"/>
                    <a:pt x="7464" y="9323"/>
                    <a:pt x="7601" y="9460"/>
                  </a:cubicBezTo>
                  <a:cubicBezTo>
                    <a:pt x="7670" y="9529"/>
                    <a:pt x="7749" y="9563"/>
                    <a:pt x="7829" y="9563"/>
                  </a:cubicBezTo>
                  <a:cubicBezTo>
                    <a:pt x="7909" y="9563"/>
                    <a:pt x="7989" y="9529"/>
                    <a:pt x="8058" y="9460"/>
                  </a:cubicBezTo>
                  <a:cubicBezTo>
                    <a:pt x="8195" y="9323"/>
                    <a:pt x="8195" y="9141"/>
                    <a:pt x="8058" y="9004"/>
                  </a:cubicBezTo>
                  <a:cubicBezTo>
                    <a:pt x="7989" y="8935"/>
                    <a:pt x="7909" y="8901"/>
                    <a:pt x="7829" y="8901"/>
                  </a:cubicBezTo>
                  <a:close/>
                  <a:moveTo>
                    <a:pt x="8971" y="8958"/>
                  </a:moveTo>
                  <a:cubicBezTo>
                    <a:pt x="8879" y="8958"/>
                    <a:pt x="8765" y="8981"/>
                    <a:pt x="8720" y="9049"/>
                  </a:cubicBezTo>
                  <a:cubicBezTo>
                    <a:pt x="8651" y="9095"/>
                    <a:pt x="8605" y="9209"/>
                    <a:pt x="8605" y="9300"/>
                  </a:cubicBezTo>
                  <a:cubicBezTo>
                    <a:pt x="8605" y="9392"/>
                    <a:pt x="8628" y="9483"/>
                    <a:pt x="8697" y="9551"/>
                  </a:cubicBezTo>
                  <a:cubicBezTo>
                    <a:pt x="8742" y="9620"/>
                    <a:pt x="8857" y="9666"/>
                    <a:pt x="8948" y="9666"/>
                  </a:cubicBezTo>
                  <a:cubicBezTo>
                    <a:pt x="9039" y="9666"/>
                    <a:pt x="9108" y="9597"/>
                    <a:pt x="9199" y="9574"/>
                  </a:cubicBezTo>
                  <a:cubicBezTo>
                    <a:pt x="9245" y="9483"/>
                    <a:pt x="9290" y="9392"/>
                    <a:pt x="9290" y="9300"/>
                  </a:cubicBezTo>
                  <a:cubicBezTo>
                    <a:pt x="9290" y="9232"/>
                    <a:pt x="9267" y="9118"/>
                    <a:pt x="9199" y="9049"/>
                  </a:cubicBezTo>
                  <a:cubicBezTo>
                    <a:pt x="9153" y="9004"/>
                    <a:pt x="9039" y="8958"/>
                    <a:pt x="8971" y="8958"/>
                  </a:cubicBezTo>
                  <a:close/>
                  <a:moveTo>
                    <a:pt x="10076" y="9049"/>
                  </a:moveTo>
                  <a:cubicBezTo>
                    <a:pt x="9988" y="9049"/>
                    <a:pt x="9901" y="9078"/>
                    <a:pt x="9838" y="9141"/>
                  </a:cubicBezTo>
                  <a:cubicBezTo>
                    <a:pt x="9701" y="9300"/>
                    <a:pt x="9701" y="9529"/>
                    <a:pt x="9838" y="9666"/>
                  </a:cubicBezTo>
                  <a:cubicBezTo>
                    <a:pt x="9906" y="9734"/>
                    <a:pt x="10003" y="9768"/>
                    <a:pt x="10100" y="9768"/>
                  </a:cubicBezTo>
                  <a:cubicBezTo>
                    <a:pt x="10198" y="9768"/>
                    <a:pt x="10295" y="9734"/>
                    <a:pt x="10363" y="9666"/>
                  </a:cubicBezTo>
                  <a:cubicBezTo>
                    <a:pt x="10477" y="9529"/>
                    <a:pt x="10500" y="9300"/>
                    <a:pt x="10363" y="9163"/>
                  </a:cubicBezTo>
                  <a:cubicBezTo>
                    <a:pt x="10289" y="9089"/>
                    <a:pt x="10181" y="9049"/>
                    <a:pt x="10076" y="9049"/>
                  </a:cubicBezTo>
                  <a:close/>
                  <a:moveTo>
                    <a:pt x="11276" y="9118"/>
                  </a:moveTo>
                  <a:cubicBezTo>
                    <a:pt x="11185" y="9118"/>
                    <a:pt x="11093" y="9141"/>
                    <a:pt x="11025" y="9209"/>
                  </a:cubicBezTo>
                  <a:cubicBezTo>
                    <a:pt x="10934" y="9300"/>
                    <a:pt x="10888" y="9392"/>
                    <a:pt x="10888" y="9483"/>
                  </a:cubicBezTo>
                  <a:cubicBezTo>
                    <a:pt x="10888" y="9574"/>
                    <a:pt x="10888" y="9688"/>
                    <a:pt x="11002" y="9734"/>
                  </a:cubicBezTo>
                  <a:cubicBezTo>
                    <a:pt x="11071" y="9848"/>
                    <a:pt x="11185" y="9871"/>
                    <a:pt x="11276" y="9871"/>
                  </a:cubicBezTo>
                  <a:cubicBezTo>
                    <a:pt x="11367" y="9871"/>
                    <a:pt x="11459" y="9848"/>
                    <a:pt x="11527" y="9757"/>
                  </a:cubicBezTo>
                  <a:cubicBezTo>
                    <a:pt x="11596" y="9666"/>
                    <a:pt x="11641" y="9574"/>
                    <a:pt x="11641" y="9506"/>
                  </a:cubicBezTo>
                  <a:cubicBezTo>
                    <a:pt x="11641" y="9414"/>
                    <a:pt x="11618" y="9323"/>
                    <a:pt x="11550" y="9232"/>
                  </a:cubicBezTo>
                  <a:cubicBezTo>
                    <a:pt x="11459" y="9163"/>
                    <a:pt x="11367" y="9118"/>
                    <a:pt x="11276" y="9118"/>
                  </a:cubicBezTo>
                  <a:close/>
                  <a:moveTo>
                    <a:pt x="12404" y="9175"/>
                  </a:moveTo>
                  <a:cubicBezTo>
                    <a:pt x="12386" y="9175"/>
                    <a:pt x="12368" y="9179"/>
                    <a:pt x="12349" y="9186"/>
                  </a:cubicBezTo>
                  <a:cubicBezTo>
                    <a:pt x="12257" y="9209"/>
                    <a:pt x="12143" y="9232"/>
                    <a:pt x="12098" y="9300"/>
                  </a:cubicBezTo>
                  <a:cubicBezTo>
                    <a:pt x="12029" y="9369"/>
                    <a:pt x="11961" y="9483"/>
                    <a:pt x="12006" y="9620"/>
                  </a:cubicBezTo>
                  <a:cubicBezTo>
                    <a:pt x="12029" y="9688"/>
                    <a:pt x="12075" y="9780"/>
                    <a:pt x="12121" y="9871"/>
                  </a:cubicBezTo>
                  <a:cubicBezTo>
                    <a:pt x="12197" y="9871"/>
                    <a:pt x="12273" y="9950"/>
                    <a:pt x="12362" y="9950"/>
                  </a:cubicBezTo>
                  <a:cubicBezTo>
                    <a:pt x="12380" y="9950"/>
                    <a:pt x="12398" y="9947"/>
                    <a:pt x="12417" y="9939"/>
                  </a:cubicBezTo>
                  <a:cubicBezTo>
                    <a:pt x="12509" y="9917"/>
                    <a:pt x="12600" y="9894"/>
                    <a:pt x="12668" y="9848"/>
                  </a:cubicBezTo>
                  <a:cubicBezTo>
                    <a:pt x="12714" y="9734"/>
                    <a:pt x="12805" y="9643"/>
                    <a:pt x="12760" y="9529"/>
                  </a:cubicBezTo>
                  <a:cubicBezTo>
                    <a:pt x="12737" y="9437"/>
                    <a:pt x="12691" y="9346"/>
                    <a:pt x="12668" y="9255"/>
                  </a:cubicBezTo>
                  <a:cubicBezTo>
                    <a:pt x="12573" y="9255"/>
                    <a:pt x="12494" y="9175"/>
                    <a:pt x="12404" y="9175"/>
                  </a:cubicBezTo>
                  <a:close/>
                  <a:moveTo>
                    <a:pt x="890" y="9620"/>
                  </a:moveTo>
                  <a:cubicBezTo>
                    <a:pt x="839" y="9620"/>
                    <a:pt x="788" y="9643"/>
                    <a:pt x="754" y="9688"/>
                  </a:cubicBezTo>
                  <a:cubicBezTo>
                    <a:pt x="662" y="9757"/>
                    <a:pt x="662" y="9894"/>
                    <a:pt x="731" y="9962"/>
                  </a:cubicBezTo>
                  <a:cubicBezTo>
                    <a:pt x="780" y="10011"/>
                    <a:pt x="835" y="10034"/>
                    <a:pt x="890" y="10034"/>
                  </a:cubicBezTo>
                  <a:cubicBezTo>
                    <a:pt x="938" y="10034"/>
                    <a:pt x="985" y="10017"/>
                    <a:pt x="1027" y="9985"/>
                  </a:cubicBezTo>
                  <a:cubicBezTo>
                    <a:pt x="1119" y="9894"/>
                    <a:pt x="1119" y="9757"/>
                    <a:pt x="1027" y="9688"/>
                  </a:cubicBezTo>
                  <a:cubicBezTo>
                    <a:pt x="993" y="9643"/>
                    <a:pt x="942" y="9620"/>
                    <a:pt x="890" y="9620"/>
                  </a:cubicBezTo>
                  <a:close/>
                  <a:moveTo>
                    <a:pt x="13536" y="9283"/>
                  </a:moveTo>
                  <a:cubicBezTo>
                    <a:pt x="13490" y="9283"/>
                    <a:pt x="13444" y="9289"/>
                    <a:pt x="13399" y="9300"/>
                  </a:cubicBezTo>
                  <a:cubicBezTo>
                    <a:pt x="13285" y="9323"/>
                    <a:pt x="13193" y="9414"/>
                    <a:pt x="13170" y="9529"/>
                  </a:cubicBezTo>
                  <a:cubicBezTo>
                    <a:pt x="13125" y="9688"/>
                    <a:pt x="13125" y="9848"/>
                    <a:pt x="13262" y="9962"/>
                  </a:cubicBezTo>
                  <a:cubicBezTo>
                    <a:pt x="13307" y="10031"/>
                    <a:pt x="13376" y="10054"/>
                    <a:pt x="13467" y="10054"/>
                  </a:cubicBezTo>
                  <a:cubicBezTo>
                    <a:pt x="13536" y="10054"/>
                    <a:pt x="13581" y="10031"/>
                    <a:pt x="13604" y="9962"/>
                  </a:cubicBezTo>
                  <a:cubicBezTo>
                    <a:pt x="13673" y="9825"/>
                    <a:pt x="13718" y="9666"/>
                    <a:pt x="13787" y="9529"/>
                  </a:cubicBezTo>
                  <a:cubicBezTo>
                    <a:pt x="13810" y="9483"/>
                    <a:pt x="13832" y="9437"/>
                    <a:pt x="13810" y="9392"/>
                  </a:cubicBezTo>
                  <a:cubicBezTo>
                    <a:pt x="13810" y="9323"/>
                    <a:pt x="13718" y="9300"/>
                    <a:pt x="13673" y="9300"/>
                  </a:cubicBezTo>
                  <a:cubicBezTo>
                    <a:pt x="13627" y="9289"/>
                    <a:pt x="13581" y="9283"/>
                    <a:pt x="13536" y="9283"/>
                  </a:cubicBezTo>
                  <a:close/>
                  <a:moveTo>
                    <a:pt x="2039" y="9657"/>
                  </a:moveTo>
                  <a:cubicBezTo>
                    <a:pt x="1991" y="9657"/>
                    <a:pt x="1943" y="9686"/>
                    <a:pt x="1895" y="9734"/>
                  </a:cubicBezTo>
                  <a:cubicBezTo>
                    <a:pt x="1781" y="9848"/>
                    <a:pt x="1781" y="9917"/>
                    <a:pt x="1872" y="10008"/>
                  </a:cubicBezTo>
                  <a:cubicBezTo>
                    <a:pt x="1929" y="10065"/>
                    <a:pt x="1980" y="10094"/>
                    <a:pt x="2029" y="10094"/>
                  </a:cubicBezTo>
                  <a:cubicBezTo>
                    <a:pt x="2077" y="10094"/>
                    <a:pt x="2123" y="10065"/>
                    <a:pt x="2169" y="10008"/>
                  </a:cubicBezTo>
                  <a:cubicBezTo>
                    <a:pt x="2283" y="9917"/>
                    <a:pt x="2283" y="9825"/>
                    <a:pt x="2169" y="9734"/>
                  </a:cubicBezTo>
                  <a:cubicBezTo>
                    <a:pt x="2126" y="9680"/>
                    <a:pt x="2082" y="9657"/>
                    <a:pt x="2039" y="9657"/>
                  </a:cubicBezTo>
                  <a:close/>
                  <a:moveTo>
                    <a:pt x="3171" y="9742"/>
                  </a:moveTo>
                  <a:cubicBezTo>
                    <a:pt x="3113" y="9742"/>
                    <a:pt x="3056" y="9760"/>
                    <a:pt x="3013" y="9803"/>
                  </a:cubicBezTo>
                  <a:cubicBezTo>
                    <a:pt x="2922" y="9894"/>
                    <a:pt x="2899" y="10054"/>
                    <a:pt x="3013" y="10145"/>
                  </a:cubicBezTo>
                  <a:cubicBezTo>
                    <a:pt x="3049" y="10193"/>
                    <a:pt x="3111" y="10222"/>
                    <a:pt x="3178" y="10222"/>
                  </a:cubicBezTo>
                  <a:cubicBezTo>
                    <a:pt x="3238" y="10222"/>
                    <a:pt x="3302" y="10199"/>
                    <a:pt x="3356" y="10145"/>
                  </a:cubicBezTo>
                  <a:cubicBezTo>
                    <a:pt x="3424" y="10076"/>
                    <a:pt x="3447" y="9917"/>
                    <a:pt x="3356" y="9803"/>
                  </a:cubicBezTo>
                  <a:cubicBezTo>
                    <a:pt x="3307" y="9766"/>
                    <a:pt x="3238" y="9742"/>
                    <a:pt x="3171" y="9742"/>
                  </a:cubicBezTo>
                  <a:close/>
                  <a:moveTo>
                    <a:pt x="4317" y="9831"/>
                  </a:moveTo>
                  <a:cubicBezTo>
                    <a:pt x="4263" y="9831"/>
                    <a:pt x="4212" y="9860"/>
                    <a:pt x="4155" y="9917"/>
                  </a:cubicBezTo>
                  <a:cubicBezTo>
                    <a:pt x="4018" y="10031"/>
                    <a:pt x="4018" y="10145"/>
                    <a:pt x="4155" y="10259"/>
                  </a:cubicBezTo>
                  <a:cubicBezTo>
                    <a:pt x="4212" y="10316"/>
                    <a:pt x="4263" y="10345"/>
                    <a:pt x="4317" y="10345"/>
                  </a:cubicBezTo>
                  <a:cubicBezTo>
                    <a:pt x="4371" y="10345"/>
                    <a:pt x="4428" y="10316"/>
                    <a:pt x="4497" y="10259"/>
                  </a:cubicBezTo>
                  <a:cubicBezTo>
                    <a:pt x="4634" y="10122"/>
                    <a:pt x="4634" y="10031"/>
                    <a:pt x="4497" y="9917"/>
                  </a:cubicBezTo>
                  <a:cubicBezTo>
                    <a:pt x="4428" y="9860"/>
                    <a:pt x="4371" y="9831"/>
                    <a:pt x="4317" y="9831"/>
                  </a:cubicBezTo>
                  <a:close/>
                  <a:moveTo>
                    <a:pt x="5437" y="9896"/>
                  </a:moveTo>
                  <a:cubicBezTo>
                    <a:pt x="5355" y="9896"/>
                    <a:pt x="5275" y="9925"/>
                    <a:pt x="5227" y="9985"/>
                  </a:cubicBezTo>
                  <a:cubicBezTo>
                    <a:pt x="5136" y="10076"/>
                    <a:pt x="5159" y="10282"/>
                    <a:pt x="5250" y="10373"/>
                  </a:cubicBezTo>
                  <a:cubicBezTo>
                    <a:pt x="5293" y="10416"/>
                    <a:pt x="5362" y="10439"/>
                    <a:pt x="5432" y="10439"/>
                  </a:cubicBezTo>
                  <a:cubicBezTo>
                    <a:pt x="5510" y="10439"/>
                    <a:pt x="5590" y="10411"/>
                    <a:pt x="5638" y="10350"/>
                  </a:cubicBezTo>
                  <a:cubicBezTo>
                    <a:pt x="5729" y="10259"/>
                    <a:pt x="5729" y="10054"/>
                    <a:pt x="5638" y="9962"/>
                  </a:cubicBezTo>
                  <a:cubicBezTo>
                    <a:pt x="5584" y="9919"/>
                    <a:pt x="5510" y="9896"/>
                    <a:pt x="5437" y="9896"/>
                  </a:cubicBezTo>
                  <a:close/>
                  <a:moveTo>
                    <a:pt x="6596" y="9979"/>
                  </a:moveTo>
                  <a:cubicBezTo>
                    <a:pt x="6515" y="9979"/>
                    <a:pt x="6431" y="10014"/>
                    <a:pt x="6369" y="10076"/>
                  </a:cubicBezTo>
                  <a:cubicBezTo>
                    <a:pt x="6254" y="10191"/>
                    <a:pt x="6277" y="10373"/>
                    <a:pt x="6391" y="10487"/>
                  </a:cubicBezTo>
                  <a:cubicBezTo>
                    <a:pt x="6446" y="10542"/>
                    <a:pt x="6516" y="10570"/>
                    <a:pt x="6587" y="10570"/>
                  </a:cubicBezTo>
                  <a:cubicBezTo>
                    <a:pt x="6664" y="10570"/>
                    <a:pt x="6743" y="10536"/>
                    <a:pt x="6802" y="10464"/>
                  </a:cubicBezTo>
                  <a:cubicBezTo>
                    <a:pt x="6916" y="10373"/>
                    <a:pt x="6894" y="10168"/>
                    <a:pt x="6779" y="10054"/>
                  </a:cubicBezTo>
                  <a:cubicBezTo>
                    <a:pt x="6728" y="10002"/>
                    <a:pt x="6663" y="9979"/>
                    <a:pt x="6596" y="9979"/>
                  </a:cubicBezTo>
                  <a:close/>
                  <a:moveTo>
                    <a:pt x="7718" y="10076"/>
                  </a:moveTo>
                  <a:cubicBezTo>
                    <a:pt x="7635" y="10076"/>
                    <a:pt x="7555" y="10099"/>
                    <a:pt x="7510" y="10145"/>
                  </a:cubicBezTo>
                  <a:cubicBezTo>
                    <a:pt x="7396" y="10236"/>
                    <a:pt x="7396" y="10510"/>
                    <a:pt x="7510" y="10601"/>
                  </a:cubicBezTo>
                  <a:cubicBezTo>
                    <a:pt x="7553" y="10655"/>
                    <a:pt x="7642" y="10679"/>
                    <a:pt x="7731" y="10679"/>
                  </a:cubicBezTo>
                  <a:cubicBezTo>
                    <a:pt x="7831" y="10679"/>
                    <a:pt x="7930" y="10650"/>
                    <a:pt x="7966" y="10601"/>
                  </a:cubicBezTo>
                  <a:cubicBezTo>
                    <a:pt x="8058" y="10487"/>
                    <a:pt x="8058" y="10213"/>
                    <a:pt x="7944" y="10145"/>
                  </a:cubicBezTo>
                  <a:cubicBezTo>
                    <a:pt x="7886" y="10099"/>
                    <a:pt x="7801" y="10076"/>
                    <a:pt x="7718" y="10076"/>
                  </a:cubicBezTo>
                  <a:close/>
                  <a:moveTo>
                    <a:pt x="8870" y="10091"/>
                  </a:moveTo>
                  <a:cubicBezTo>
                    <a:pt x="8793" y="10091"/>
                    <a:pt x="8717" y="10125"/>
                    <a:pt x="8651" y="10191"/>
                  </a:cubicBezTo>
                  <a:cubicBezTo>
                    <a:pt x="8514" y="10327"/>
                    <a:pt x="8514" y="10510"/>
                    <a:pt x="8651" y="10647"/>
                  </a:cubicBezTo>
                  <a:cubicBezTo>
                    <a:pt x="8720" y="10716"/>
                    <a:pt x="8799" y="10750"/>
                    <a:pt x="8879" y="10750"/>
                  </a:cubicBezTo>
                  <a:cubicBezTo>
                    <a:pt x="8959" y="10750"/>
                    <a:pt x="9039" y="10716"/>
                    <a:pt x="9108" y="10647"/>
                  </a:cubicBezTo>
                  <a:cubicBezTo>
                    <a:pt x="9245" y="10510"/>
                    <a:pt x="9245" y="10327"/>
                    <a:pt x="9108" y="10213"/>
                  </a:cubicBezTo>
                  <a:cubicBezTo>
                    <a:pt x="9036" y="10130"/>
                    <a:pt x="8953" y="10091"/>
                    <a:pt x="8870" y="10091"/>
                  </a:cubicBezTo>
                  <a:close/>
                  <a:moveTo>
                    <a:pt x="10021" y="10191"/>
                  </a:moveTo>
                  <a:cubicBezTo>
                    <a:pt x="9906" y="10191"/>
                    <a:pt x="9861" y="10236"/>
                    <a:pt x="9792" y="10305"/>
                  </a:cubicBezTo>
                  <a:cubicBezTo>
                    <a:pt x="9724" y="10373"/>
                    <a:pt x="9678" y="10419"/>
                    <a:pt x="9678" y="10510"/>
                  </a:cubicBezTo>
                  <a:cubicBezTo>
                    <a:pt x="9701" y="10601"/>
                    <a:pt x="9701" y="10693"/>
                    <a:pt x="9770" y="10738"/>
                  </a:cubicBezTo>
                  <a:cubicBezTo>
                    <a:pt x="9829" y="10798"/>
                    <a:pt x="9888" y="10857"/>
                    <a:pt x="9977" y="10857"/>
                  </a:cubicBezTo>
                  <a:cubicBezTo>
                    <a:pt x="9991" y="10857"/>
                    <a:pt x="10005" y="10856"/>
                    <a:pt x="10021" y="10852"/>
                  </a:cubicBezTo>
                  <a:cubicBezTo>
                    <a:pt x="10112" y="10852"/>
                    <a:pt x="10180" y="10852"/>
                    <a:pt x="10249" y="10761"/>
                  </a:cubicBezTo>
                  <a:cubicBezTo>
                    <a:pt x="10295" y="10693"/>
                    <a:pt x="10363" y="10647"/>
                    <a:pt x="10363" y="10533"/>
                  </a:cubicBezTo>
                  <a:cubicBezTo>
                    <a:pt x="10340" y="10442"/>
                    <a:pt x="10340" y="10350"/>
                    <a:pt x="10249" y="10305"/>
                  </a:cubicBezTo>
                  <a:cubicBezTo>
                    <a:pt x="10203" y="10213"/>
                    <a:pt x="10112" y="10191"/>
                    <a:pt x="10021" y="10191"/>
                  </a:cubicBezTo>
                  <a:close/>
                  <a:moveTo>
                    <a:pt x="13376" y="10442"/>
                  </a:moveTo>
                  <a:cubicBezTo>
                    <a:pt x="13353" y="10442"/>
                    <a:pt x="13307" y="10442"/>
                    <a:pt x="13285" y="10464"/>
                  </a:cubicBezTo>
                  <a:cubicBezTo>
                    <a:pt x="13239" y="10487"/>
                    <a:pt x="13193" y="10533"/>
                    <a:pt x="13170" y="10556"/>
                  </a:cubicBezTo>
                  <a:cubicBezTo>
                    <a:pt x="13056" y="10624"/>
                    <a:pt x="13034" y="10738"/>
                    <a:pt x="13034" y="10852"/>
                  </a:cubicBezTo>
                  <a:cubicBezTo>
                    <a:pt x="13034" y="10875"/>
                    <a:pt x="13056" y="10898"/>
                    <a:pt x="13079" y="10921"/>
                  </a:cubicBezTo>
                  <a:cubicBezTo>
                    <a:pt x="13102" y="10898"/>
                    <a:pt x="13125" y="10898"/>
                    <a:pt x="13125" y="10875"/>
                  </a:cubicBezTo>
                  <a:cubicBezTo>
                    <a:pt x="13193" y="10738"/>
                    <a:pt x="13285" y="10647"/>
                    <a:pt x="13330" y="10510"/>
                  </a:cubicBezTo>
                  <a:cubicBezTo>
                    <a:pt x="13353" y="10487"/>
                    <a:pt x="13353" y="10464"/>
                    <a:pt x="13376" y="10442"/>
                  </a:cubicBezTo>
                  <a:close/>
                  <a:moveTo>
                    <a:pt x="11153" y="10270"/>
                  </a:moveTo>
                  <a:cubicBezTo>
                    <a:pt x="11059" y="10270"/>
                    <a:pt x="10968" y="10305"/>
                    <a:pt x="10911" y="10373"/>
                  </a:cubicBezTo>
                  <a:cubicBezTo>
                    <a:pt x="10842" y="10442"/>
                    <a:pt x="10797" y="10533"/>
                    <a:pt x="10797" y="10647"/>
                  </a:cubicBezTo>
                  <a:cubicBezTo>
                    <a:pt x="10797" y="10738"/>
                    <a:pt x="10865" y="10807"/>
                    <a:pt x="10888" y="10875"/>
                  </a:cubicBezTo>
                  <a:cubicBezTo>
                    <a:pt x="10979" y="10944"/>
                    <a:pt x="11093" y="10989"/>
                    <a:pt x="11185" y="10989"/>
                  </a:cubicBezTo>
                  <a:cubicBezTo>
                    <a:pt x="11299" y="10989"/>
                    <a:pt x="11367" y="10944"/>
                    <a:pt x="11436" y="10875"/>
                  </a:cubicBezTo>
                  <a:cubicBezTo>
                    <a:pt x="11573" y="10738"/>
                    <a:pt x="11550" y="10487"/>
                    <a:pt x="11413" y="10373"/>
                  </a:cubicBezTo>
                  <a:cubicBezTo>
                    <a:pt x="11344" y="10305"/>
                    <a:pt x="11247" y="10270"/>
                    <a:pt x="11153" y="10270"/>
                  </a:cubicBezTo>
                  <a:close/>
                  <a:moveTo>
                    <a:pt x="12293" y="10350"/>
                  </a:moveTo>
                  <a:cubicBezTo>
                    <a:pt x="12188" y="10350"/>
                    <a:pt x="12081" y="10390"/>
                    <a:pt x="12006" y="10464"/>
                  </a:cubicBezTo>
                  <a:cubicBezTo>
                    <a:pt x="11892" y="10601"/>
                    <a:pt x="11892" y="10852"/>
                    <a:pt x="12029" y="10967"/>
                  </a:cubicBezTo>
                  <a:cubicBezTo>
                    <a:pt x="12098" y="11035"/>
                    <a:pt x="12195" y="11069"/>
                    <a:pt x="12292" y="11069"/>
                  </a:cubicBezTo>
                  <a:cubicBezTo>
                    <a:pt x="12389" y="11069"/>
                    <a:pt x="12486" y="11035"/>
                    <a:pt x="12554" y="10967"/>
                  </a:cubicBezTo>
                  <a:cubicBezTo>
                    <a:pt x="12691" y="10830"/>
                    <a:pt x="12668" y="10579"/>
                    <a:pt x="12531" y="10442"/>
                  </a:cubicBezTo>
                  <a:cubicBezTo>
                    <a:pt x="12469" y="10379"/>
                    <a:pt x="12382" y="10350"/>
                    <a:pt x="12293" y="10350"/>
                  </a:cubicBezTo>
                  <a:close/>
                  <a:moveTo>
                    <a:pt x="1935" y="10866"/>
                  </a:moveTo>
                  <a:cubicBezTo>
                    <a:pt x="1884" y="10866"/>
                    <a:pt x="1834" y="10878"/>
                    <a:pt x="1803" y="10898"/>
                  </a:cubicBezTo>
                  <a:cubicBezTo>
                    <a:pt x="1758" y="10967"/>
                    <a:pt x="1758" y="11126"/>
                    <a:pt x="1803" y="11195"/>
                  </a:cubicBezTo>
                  <a:cubicBezTo>
                    <a:pt x="1838" y="11229"/>
                    <a:pt x="1895" y="11246"/>
                    <a:pt x="1952" y="11246"/>
                  </a:cubicBezTo>
                  <a:cubicBezTo>
                    <a:pt x="2009" y="11246"/>
                    <a:pt x="2066" y="11229"/>
                    <a:pt x="2100" y="11195"/>
                  </a:cubicBezTo>
                  <a:cubicBezTo>
                    <a:pt x="2169" y="11126"/>
                    <a:pt x="2169" y="10967"/>
                    <a:pt x="2100" y="10921"/>
                  </a:cubicBezTo>
                  <a:cubicBezTo>
                    <a:pt x="2063" y="10883"/>
                    <a:pt x="1997" y="10866"/>
                    <a:pt x="1935" y="10866"/>
                  </a:cubicBezTo>
                  <a:close/>
                  <a:moveTo>
                    <a:pt x="3070" y="10904"/>
                  </a:moveTo>
                  <a:cubicBezTo>
                    <a:pt x="3025" y="10904"/>
                    <a:pt x="2979" y="10932"/>
                    <a:pt x="2922" y="10989"/>
                  </a:cubicBezTo>
                  <a:cubicBezTo>
                    <a:pt x="2831" y="11081"/>
                    <a:pt x="2831" y="11172"/>
                    <a:pt x="2922" y="11263"/>
                  </a:cubicBezTo>
                  <a:cubicBezTo>
                    <a:pt x="2982" y="11324"/>
                    <a:pt x="3030" y="11352"/>
                    <a:pt x="3078" y="11352"/>
                  </a:cubicBezTo>
                  <a:cubicBezTo>
                    <a:pt x="3121" y="11352"/>
                    <a:pt x="3165" y="11329"/>
                    <a:pt x="3219" y="11286"/>
                  </a:cubicBezTo>
                  <a:cubicBezTo>
                    <a:pt x="3310" y="11172"/>
                    <a:pt x="3310" y="11081"/>
                    <a:pt x="3219" y="10989"/>
                  </a:cubicBezTo>
                  <a:cubicBezTo>
                    <a:pt x="3162" y="10932"/>
                    <a:pt x="3116" y="10904"/>
                    <a:pt x="3070" y="10904"/>
                  </a:cubicBezTo>
                  <a:close/>
                  <a:moveTo>
                    <a:pt x="4212" y="10989"/>
                  </a:moveTo>
                  <a:cubicBezTo>
                    <a:pt x="4149" y="10989"/>
                    <a:pt x="4086" y="11012"/>
                    <a:pt x="4040" y="11058"/>
                  </a:cubicBezTo>
                  <a:cubicBezTo>
                    <a:pt x="3949" y="11149"/>
                    <a:pt x="3949" y="11309"/>
                    <a:pt x="4040" y="11400"/>
                  </a:cubicBezTo>
                  <a:cubicBezTo>
                    <a:pt x="4086" y="11446"/>
                    <a:pt x="4149" y="11469"/>
                    <a:pt x="4212" y="11469"/>
                  </a:cubicBezTo>
                  <a:cubicBezTo>
                    <a:pt x="4274" y="11469"/>
                    <a:pt x="4337" y="11446"/>
                    <a:pt x="4383" y="11400"/>
                  </a:cubicBezTo>
                  <a:cubicBezTo>
                    <a:pt x="4474" y="11309"/>
                    <a:pt x="4474" y="11149"/>
                    <a:pt x="4383" y="11058"/>
                  </a:cubicBezTo>
                  <a:cubicBezTo>
                    <a:pt x="4337" y="11012"/>
                    <a:pt x="4274" y="10989"/>
                    <a:pt x="4212" y="10989"/>
                  </a:cubicBezTo>
                  <a:close/>
                  <a:moveTo>
                    <a:pt x="5357" y="11078"/>
                  </a:moveTo>
                  <a:cubicBezTo>
                    <a:pt x="5308" y="11078"/>
                    <a:pt x="5259" y="11107"/>
                    <a:pt x="5204" y="11172"/>
                  </a:cubicBezTo>
                  <a:cubicBezTo>
                    <a:pt x="5068" y="11286"/>
                    <a:pt x="5068" y="11377"/>
                    <a:pt x="5204" y="11514"/>
                  </a:cubicBezTo>
                  <a:cubicBezTo>
                    <a:pt x="5262" y="11571"/>
                    <a:pt x="5313" y="11600"/>
                    <a:pt x="5364" y="11600"/>
                  </a:cubicBezTo>
                  <a:cubicBezTo>
                    <a:pt x="5416" y="11600"/>
                    <a:pt x="5467" y="11571"/>
                    <a:pt x="5524" y="11514"/>
                  </a:cubicBezTo>
                  <a:cubicBezTo>
                    <a:pt x="5661" y="11377"/>
                    <a:pt x="5661" y="11286"/>
                    <a:pt x="5524" y="11172"/>
                  </a:cubicBezTo>
                  <a:cubicBezTo>
                    <a:pt x="5464" y="11112"/>
                    <a:pt x="5411" y="11078"/>
                    <a:pt x="5357" y="11078"/>
                  </a:cubicBezTo>
                  <a:close/>
                  <a:moveTo>
                    <a:pt x="6490" y="11114"/>
                  </a:moveTo>
                  <a:cubicBezTo>
                    <a:pt x="6425" y="11114"/>
                    <a:pt x="6363" y="11132"/>
                    <a:pt x="6323" y="11172"/>
                  </a:cubicBezTo>
                  <a:cubicBezTo>
                    <a:pt x="6209" y="11263"/>
                    <a:pt x="6209" y="11492"/>
                    <a:pt x="6300" y="11583"/>
                  </a:cubicBezTo>
                  <a:cubicBezTo>
                    <a:pt x="6346" y="11629"/>
                    <a:pt x="6426" y="11651"/>
                    <a:pt x="6506" y="11651"/>
                  </a:cubicBezTo>
                  <a:cubicBezTo>
                    <a:pt x="6585" y="11651"/>
                    <a:pt x="6665" y="11629"/>
                    <a:pt x="6711" y="11583"/>
                  </a:cubicBezTo>
                  <a:cubicBezTo>
                    <a:pt x="6802" y="11492"/>
                    <a:pt x="6802" y="11286"/>
                    <a:pt x="6711" y="11195"/>
                  </a:cubicBezTo>
                  <a:cubicBezTo>
                    <a:pt x="6660" y="11144"/>
                    <a:pt x="6572" y="11114"/>
                    <a:pt x="6490" y="11114"/>
                  </a:cubicBezTo>
                  <a:close/>
                  <a:moveTo>
                    <a:pt x="7647" y="11183"/>
                  </a:moveTo>
                  <a:cubicBezTo>
                    <a:pt x="7578" y="11183"/>
                    <a:pt x="7510" y="11218"/>
                    <a:pt x="7441" y="11286"/>
                  </a:cubicBezTo>
                  <a:cubicBezTo>
                    <a:pt x="7327" y="11423"/>
                    <a:pt x="7327" y="11560"/>
                    <a:pt x="7464" y="11697"/>
                  </a:cubicBezTo>
                  <a:cubicBezTo>
                    <a:pt x="7521" y="11765"/>
                    <a:pt x="7584" y="11800"/>
                    <a:pt x="7650" y="11800"/>
                  </a:cubicBezTo>
                  <a:cubicBezTo>
                    <a:pt x="7715" y="11800"/>
                    <a:pt x="7784" y="11765"/>
                    <a:pt x="7852" y="11697"/>
                  </a:cubicBezTo>
                  <a:cubicBezTo>
                    <a:pt x="7989" y="11560"/>
                    <a:pt x="7989" y="11423"/>
                    <a:pt x="7852" y="11286"/>
                  </a:cubicBezTo>
                  <a:cubicBezTo>
                    <a:pt x="7784" y="11218"/>
                    <a:pt x="7715" y="11183"/>
                    <a:pt x="7647" y="11183"/>
                  </a:cubicBezTo>
                  <a:close/>
                  <a:moveTo>
                    <a:pt x="8805" y="11297"/>
                  </a:moveTo>
                  <a:cubicBezTo>
                    <a:pt x="8701" y="11297"/>
                    <a:pt x="8598" y="11326"/>
                    <a:pt x="8560" y="11377"/>
                  </a:cubicBezTo>
                  <a:cubicBezTo>
                    <a:pt x="8468" y="11492"/>
                    <a:pt x="8491" y="11743"/>
                    <a:pt x="8583" y="11834"/>
                  </a:cubicBezTo>
                  <a:cubicBezTo>
                    <a:pt x="8626" y="11877"/>
                    <a:pt x="8710" y="11900"/>
                    <a:pt x="8796" y="11900"/>
                  </a:cubicBezTo>
                  <a:cubicBezTo>
                    <a:pt x="8892" y="11900"/>
                    <a:pt x="8991" y="11871"/>
                    <a:pt x="9039" y="11811"/>
                  </a:cubicBezTo>
                  <a:cubicBezTo>
                    <a:pt x="9130" y="11720"/>
                    <a:pt x="9108" y="11446"/>
                    <a:pt x="9016" y="11355"/>
                  </a:cubicBezTo>
                  <a:cubicBezTo>
                    <a:pt x="8966" y="11315"/>
                    <a:pt x="8885" y="11297"/>
                    <a:pt x="8805" y="11297"/>
                  </a:cubicBezTo>
                  <a:close/>
                  <a:moveTo>
                    <a:pt x="9921" y="11355"/>
                  </a:moveTo>
                  <a:cubicBezTo>
                    <a:pt x="9832" y="11355"/>
                    <a:pt x="9747" y="11389"/>
                    <a:pt x="9701" y="11446"/>
                  </a:cubicBezTo>
                  <a:cubicBezTo>
                    <a:pt x="9564" y="11583"/>
                    <a:pt x="9541" y="11765"/>
                    <a:pt x="9678" y="11902"/>
                  </a:cubicBezTo>
                  <a:cubicBezTo>
                    <a:pt x="9750" y="11974"/>
                    <a:pt x="9834" y="12008"/>
                    <a:pt x="9917" y="12008"/>
                  </a:cubicBezTo>
                  <a:cubicBezTo>
                    <a:pt x="9994" y="12008"/>
                    <a:pt x="10069" y="11980"/>
                    <a:pt x="10135" y="11925"/>
                  </a:cubicBezTo>
                  <a:cubicBezTo>
                    <a:pt x="10272" y="11788"/>
                    <a:pt x="10272" y="11560"/>
                    <a:pt x="10158" y="11469"/>
                  </a:cubicBezTo>
                  <a:cubicBezTo>
                    <a:pt x="10100" y="11389"/>
                    <a:pt x="10009" y="11355"/>
                    <a:pt x="9921" y="11355"/>
                  </a:cubicBezTo>
                  <a:close/>
                  <a:moveTo>
                    <a:pt x="11048" y="11446"/>
                  </a:moveTo>
                  <a:cubicBezTo>
                    <a:pt x="10956" y="11446"/>
                    <a:pt x="10888" y="11492"/>
                    <a:pt x="10819" y="11537"/>
                  </a:cubicBezTo>
                  <a:cubicBezTo>
                    <a:pt x="10751" y="11629"/>
                    <a:pt x="10728" y="11674"/>
                    <a:pt x="10728" y="11788"/>
                  </a:cubicBezTo>
                  <a:cubicBezTo>
                    <a:pt x="10728" y="11880"/>
                    <a:pt x="10751" y="11948"/>
                    <a:pt x="10842" y="12017"/>
                  </a:cubicBezTo>
                  <a:cubicBezTo>
                    <a:pt x="10888" y="12085"/>
                    <a:pt x="10956" y="12108"/>
                    <a:pt x="11048" y="12108"/>
                  </a:cubicBezTo>
                  <a:cubicBezTo>
                    <a:pt x="11162" y="12108"/>
                    <a:pt x="11230" y="12085"/>
                    <a:pt x="11299" y="12017"/>
                  </a:cubicBezTo>
                  <a:cubicBezTo>
                    <a:pt x="11367" y="11948"/>
                    <a:pt x="11390" y="11880"/>
                    <a:pt x="11390" y="11788"/>
                  </a:cubicBezTo>
                  <a:cubicBezTo>
                    <a:pt x="11390" y="11674"/>
                    <a:pt x="11367" y="11629"/>
                    <a:pt x="11299" y="11560"/>
                  </a:cubicBezTo>
                  <a:cubicBezTo>
                    <a:pt x="11230" y="11492"/>
                    <a:pt x="11162" y="11446"/>
                    <a:pt x="11048" y="11446"/>
                  </a:cubicBezTo>
                  <a:close/>
                  <a:moveTo>
                    <a:pt x="12211" y="11528"/>
                  </a:moveTo>
                  <a:cubicBezTo>
                    <a:pt x="12151" y="11528"/>
                    <a:pt x="12096" y="11549"/>
                    <a:pt x="12029" y="11583"/>
                  </a:cubicBezTo>
                  <a:cubicBezTo>
                    <a:pt x="11801" y="11697"/>
                    <a:pt x="11801" y="11994"/>
                    <a:pt x="11961" y="12154"/>
                  </a:cubicBezTo>
                  <a:cubicBezTo>
                    <a:pt x="11984" y="12176"/>
                    <a:pt x="12006" y="12188"/>
                    <a:pt x="12029" y="12188"/>
                  </a:cubicBezTo>
                  <a:cubicBezTo>
                    <a:pt x="12052" y="12188"/>
                    <a:pt x="12075" y="12176"/>
                    <a:pt x="12098" y="12154"/>
                  </a:cubicBezTo>
                  <a:cubicBezTo>
                    <a:pt x="12166" y="12108"/>
                    <a:pt x="12212" y="12062"/>
                    <a:pt x="12257" y="11994"/>
                  </a:cubicBezTo>
                  <a:cubicBezTo>
                    <a:pt x="12349" y="11925"/>
                    <a:pt x="12440" y="11834"/>
                    <a:pt x="12486" y="11720"/>
                  </a:cubicBezTo>
                  <a:cubicBezTo>
                    <a:pt x="12486" y="11697"/>
                    <a:pt x="12509" y="11651"/>
                    <a:pt x="12463" y="11629"/>
                  </a:cubicBezTo>
                  <a:cubicBezTo>
                    <a:pt x="12394" y="11606"/>
                    <a:pt x="12349" y="11537"/>
                    <a:pt x="12280" y="11537"/>
                  </a:cubicBezTo>
                  <a:cubicBezTo>
                    <a:pt x="12256" y="11531"/>
                    <a:pt x="12233" y="11528"/>
                    <a:pt x="12211" y="11528"/>
                  </a:cubicBezTo>
                  <a:close/>
                  <a:moveTo>
                    <a:pt x="2968" y="12096"/>
                  </a:moveTo>
                  <a:cubicBezTo>
                    <a:pt x="2911" y="12096"/>
                    <a:pt x="2853" y="12108"/>
                    <a:pt x="2831" y="12131"/>
                  </a:cubicBezTo>
                  <a:cubicBezTo>
                    <a:pt x="2785" y="12176"/>
                    <a:pt x="2785" y="12359"/>
                    <a:pt x="2831" y="12405"/>
                  </a:cubicBezTo>
                  <a:cubicBezTo>
                    <a:pt x="2843" y="12442"/>
                    <a:pt x="2911" y="12459"/>
                    <a:pt x="2977" y="12459"/>
                  </a:cubicBezTo>
                  <a:cubicBezTo>
                    <a:pt x="3031" y="12459"/>
                    <a:pt x="3084" y="12448"/>
                    <a:pt x="3105" y="12427"/>
                  </a:cubicBezTo>
                  <a:cubicBezTo>
                    <a:pt x="3150" y="12382"/>
                    <a:pt x="3150" y="12176"/>
                    <a:pt x="3105" y="12131"/>
                  </a:cubicBezTo>
                  <a:cubicBezTo>
                    <a:pt x="3082" y="12108"/>
                    <a:pt x="3025" y="12096"/>
                    <a:pt x="2968" y="12096"/>
                  </a:cubicBezTo>
                  <a:close/>
                  <a:moveTo>
                    <a:pt x="4135" y="12133"/>
                  </a:moveTo>
                  <a:cubicBezTo>
                    <a:pt x="4092" y="12133"/>
                    <a:pt x="4049" y="12156"/>
                    <a:pt x="3995" y="12199"/>
                  </a:cubicBezTo>
                  <a:cubicBezTo>
                    <a:pt x="3903" y="12313"/>
                    <a:pt x="3881" y="12382"/>
                    <a:pt x="3972" y="12473"/>
                  </a:cubicBezTo>
                  <a:cubicBezTo>
                    <a:pt x="4036" y="12537"/>
                    <a:pt x="4093" y="12565"/>
                    <a:pt x="4147" y="12565"/>
                  </a:cubicBezTo>
                  <a:cubicBezTo>
                    <a:pt x="4189" y="12565"/>
                    <a:pt x="4229" y="12549"/>
                    <a:pt x="4269" y="12519"/>
                  </a:cubicBezTo>
                  <a:cubicBezTo>
                    <a:pt x="4383" y="12405"/>
                    <a:pt x="4383" y="12313"/>
                    <a:pt x="4291" y="12222"/>
                  </a:cubicBezTo>
                  <a:cubicBezTo>
                    <a:pt x="4231" y="12162"/>
                    <a:pt x="4184" y="12133"/>
                    <a:pt x="4135" y="12133"/>
                  </a:cubicBezTo>
                  <a:close/>
                  <a:moveTo>
                    <a:pt x="5283" y="12213"/>
                  </a:moveTo>
                  <a:cubicBezTo>
                    <a:pt x="5226" y="12213"/>
                    <a:pt x="5167" y="12237"/>
                    <a:pt x="5113" y="12290"/>
                  </a:cubicBezTo>
                  <a:cubicBezTo>
                    <a:pt x="5045" y="12382"/>
                    <a:pt x="4999" y="12519"/>
                    <a:pt x="5113" y="12633"/>
                  </a:cubicBezTo>
                  <a:cubicBezTo>
                    <a:pt x="5161" y="12669"/>
                    <a:pt x="5222" y="12699"/>
                    <a:pt x="5286" y="12699"/>
                  </a:cubicBezTo>
                  <a:cubicBezTo>
                    <a:pt x="5343" y="12699"/>
                    <a:pt x="5402" y="12675"/>
                    <a:pt x="5456" y="12610"/>
                  </a:cubicBezTo>
                  <a:cubicBezTo>
                    <a:pt x="5547" y="12542"/>
                    <a:pt x="5570" y="12382"/>
                    <a:pt x="5456" y="12290"/>
                  </a:cubicBezTo>
                  <a:cubicBezTo>
                    <a:pt x="5407" y="12242"/>
                    <a:pt x="5347" y="12213"/>
                    <a:pt x="5283" y="12213"/>
                  </a:cubicBezTo>
                  <a:close/>
                  <a:moveTo>
                    <a:pt x="6404" y="12282"/>
                  </a:moveTo>
                  <a:cubicBezTo>
                    <a:pt x="6341" y="12282"/>
                    <a:pt x="6280" y="12311"/>
                    <a:pt x="6232" y="12359"/>
                  </a:cubicBezTo>
                  <a:cubicBezTo>
                    <a:pt x="6117" y="12473"/>
                    <a:pt x="6117" y="12610"/>
                    <a:pt x="6232" y="12701"/>
                  </a:cubicBezTo>
                  <a:cubicBezTo>
                    <a:pt x="6289" y="12758"/>
                    <a:pt x="6351" y="12787"/>
                    <a:pt x="6411" y="12787"/>
                  </a:cubicBezTo>
                  <a:cubicBezTo>
                    <a:pt x="6471" y="12787"/>
                    <a:pt x="6528" y="12758"/>
                    <a:pt x="6574" y="12701"/>
                  </a:cubicBezTo>
                  <a:cubicBezTo>
                    <a:pt x="6688" y="12587"/>
                    <a:pt x="6665" y="12450"/>
                    <a:pt x="6574" y="12359"/>
                  </a:cubicBezTo>
                  <a:cubicBezTo>
                    <a:pt x="6520" y="12305"/>
                    <a:pt x="6461" y="12282"/>
                    <a:pt x="6404" y="12282"/>
                  </a:cubicBezTo>
                  <a:close/>
                  <a:moveTo>
                    <a:pt x="7551" y="12362"/>
                  </a:moveTo>
                  <a:cubicBezTo>
                    <a:pt x="7478" y="12362"/>
                    <a:pt x="7404" y="12384"/>
                    <a:pt x="7350" y="12427"/>
                  </a:cubicBezTo>
                  <a:cubicBezTo>
                    <a:pt x="7259" y="12519"/>
                    <a:pt x="7236" y="12724"/>
                    <a:pt x="7350" y="12838"/>
                  </a:cubicBezTo>
                  <a:cubicBezTo>
                    <a:pt x="7396" y="12884"/>
                    <a:pt x="7470" y="12907"/>
                    <a:pt x="7544" y="12907"/>
                  </a:cubicBezTo>
                  <a:cubicBezTo>
                    <a:pt x="7618" y="12907"/>
                    <a:pt x="7692" y="12884"/>
                    <a:pt x="7738" y="12838"/>
                  </a:cubicBezTo>
                  <a:cubicBezTo>
                    <a:pt x="7829" y="12747"/>
                    <a:pt x="7852" y="12542"/>
                    <a:pt x="7761" y="12450"/>
                  </a:cubicBezTo>
                  <a:cubicBezTo>
                    <a:pt x="7713" y="12390"/>
                    <a:pt x="7633" y="12362"/>
                    <a:pt x="7551" y="12362"/>
                  </a:cubicBezTo>
                  <a:close/>
                  <a:moveTo>
                    <a:pt x="8697" y="12439"/>
                  </a:moveTo>
                  <a:cubicBezTo>
                    <a:pt x="8628" y="12439"/>
                    <a:pt x="8560" y="12473"/>
                    <a:pt x="8491" y="12542"/>
                  </a:cubicBezTo>
                  <a:cubicBezTo>
                    <a:pt x="8354" y="12678"/>
                    <a:pt x="8354" y="12815"/>
                    <a:pt x="8491" y="12930"/>
                  </a:cubicBezTo>
                  <a:cubicBezTo>
                    <a:pt x="8563" y="13001"/>
                    <a:pt x="8634" y="13035"/>
                    <a:pt x="8703" y="13035"/>
                  </a:cubicBezTo>
                  <a:cubicBezTo>
                    <a:pt x="8765" y="13035"/>
                    <a:pt x="8825" y="13007"/>
                    <a:pt x="8879" y="12952"/>
                  </a:cubicBezTo>
                  <a:cubicBezTo>
                    <a:pt x="9016" y="12815"/>
                    <a:pt x="9016" y="12678"/>
                    <a:pt x="8902" y="12542"/>
                  </a:cubicBezTo>
                  <a:cubicBezTo>
                    <a:pt x="8834" y="12473"/>
                    <a:pt x="8765" y="12439"/>
                    <a:pt x="8697" y="12439"/>
                  </a:cubicBezTo>
                  <a:close/>
                  <a:moveTo>
                    <a:pt x="9799" y="12513"/>
                  </a:moveTo>
                  <a:cubicBezTo>
                    <a:pt x="9781" y="12513"/>
                    <a:pt x="9763" y="12515"/>
                    <a:pt x="9747" y="12519"/>
                  </a:cubicBezTo>
                  <a:cubicBezTo>
                    <a:pt x="9678" y="12542"/>
                    <a:pt x="9610" y="12564"/>
                    <a:pt x="9587" y="12587"/>
                  </a:cubicBezTo>
                  <a:cubicBezTo>
                    <a:pt x="9541" y="12678"/>
                    <a:pt x="9496" y="12747"/>
                    <a:pt x="9496" y="12838"/>
                  </a:cubicBezTo>
                  <a:cubicBezTo>
                    <a:pt x="9496" y="12930"/>
                    <a:pt x="9587" y="12975"/>
                    <a:pt x="9587" y="13044"/>
                  </a:cubicBezTo>
                  <a:cubicBezTo>
                    <a:pt x="9624" y="13081"/>
                    <a:pt x="9738" y="13118"/>
                    <a:pt x="9815" y="13118"/>
                  </a:cubicBezTo>
                  <a:cubicBezTo>
                    <a:pt x="9833" y="13118"/>
                    <a:pt x="9848" y="13116"/>
                    <a:pt x="9861" y="13112"/>
                  </a:cubicBezTo>
                  <a:cubicBezTo>
                    <a:pt x="9929" y="13112"/>
                    <a:pt x="10021" y="13089"/>
                    <a:pt x="10043" y="13044"/>
                  </a:cubicBezTo>
                  <a:cubicBezTo>
                    <a:pt x="10089" y="12952"/>
                    <a:pt x="10135" y="12861"/>
                    <a:pt x="10112" y="12770"/>
                  </a:cubicBezTo>
                  <a:cubicBezTo>
                    <a:pt x="10089" y="12701"/>
                    <a:pt x="10066" y="12610"/>
                    <a:pt x="10021" y="12587"/>
                  </a:cubicBezTo>
                  <a:cubicBezTo>
                    <a:pt x="9965" y="12550"/>
                    <a:pt x="9878" y="12513"/>
                    <a:pt x="9799" y="12513"/>
                  </a:cubicBezTo>
                  <a:close/>
                  <a:moveTo>
                    <a:pt x="10977" y="12560"/>
                  </a:moveTo>
                  <a:cubicBezTo>
                    <a:pt x="10897" y="12560"/>
                    <a:pt x="10817" y="12590"/>
                    <a:pt x="10751" y="12656"/>
                  </a:cubicBezTo>
                  <a:cubicBezTo>
                    <a:pt x="10660" y="12770"/>
                    <a:pt x="10637" y="12861"/>
                    <a:pt x="10683" y="12998"/>
                  </a:cubicBezTo>
                  <a:cubicBezTo>
                    <a:pt x="10705" y="13089"/>
                    <a:pt x="10751" y="13112"/>
                    <a:pt x="10797" y="13158"/>
                  </a:cubicBezTo>
                  <a:cubicBezTo>
                    <a:pt x="10797" y="13161"/>
                    <a:pt x="10798" y="13162"/>
                    <a:pt x="10800" y="13162"/>
                  </a:cubicBezTo>
                  <a:cubicBezTo>
                    <a:pt x="10815" y="13162"/>
                    <a:pt x="10872" y="13109"/>
                    <a:pt x="10911" y="13089"/>
                  </a:cubicBezTo>
                  <a:cubicBezTo>
                    <a:pt x="11071" y="13044"/>
                    <a:pt x="11162" y="12907"/>
                    <a:pt x="11299" y="12861"/>
                  </a:cubicBezTo>
                  <a:cubicBezTo>
                    <a:pt x="11299" y="12838"/>
                    <a:pt x="11299" y="12815"/>
                    <a:pt x="11299" y="12815"/>
                  </a:cubicBezTo>
                  <a:cubicBezTo>
                    <a:pt x="11255" y="12655"/>
                    <a:pt x="11118" y="12560"/>
                    <a:pt x="10977" y="12560"/>
                  </a:cubicBezTo>
                  <a:close/>
                  <a:moveTo>
                    <a:pt x="4029" y="13312"/>
                  </a:moveTo>
                  <a:cubicBezTo>
                    <a:pt x="3972" y="13312"/>
                    <a:pt x="3915" y="13329"/>
                    <a:pt x="3881" y="13363"/>
                  </a:cubicBezTo>
                  <a:cubicBezTo>
                    <a:pt x="3835" y="13409"/>
                    <a:pt x="3835" y="13409"/>
                    <a:pt x="3926" y="13455"/>
                  </a:cubicBezTo>
                  <a:cubicBezTo>
                    <a:pt x="3995" y="13500"/>
                    <a:pt x="4086" y="13546"/>
                    <a:pt x="4177" y="13592"/>
                  </a:cubicBezTo>
                  <a:cubicBezTo>
                    <a:pt x="4200" y="13592"/>
                    <a:pt x="4200" y="13569"/>
                    <a:pt x="4223" y="13569"/>
                  </a:cubicBezTo>
                  <a:cubicBezTo>
                    <a:pt x="4200" y="13500"/>
                    <a:pt x="4246" y="13432"/>
                    <a:pt x="4177" y="13363"/>
                  </a:cubicBezTo>
                  <a:cubicBezTo>
                    <a:pt x="4143" y="13329"/>
                    <a:pt x="4086" y="13312"/>
                    <a:pt x="4029" y="13312"/>
                  </a:cubicBezTo>
                  <a:close/>
                  <a:moveTo>
                    <a:pt x="9678" y="13706"/>
                  </a:moveTo>
                  <a:cubicBezTo>
                    <a:pt x="9678" y="13706"/>
                    <a:pt x="9701" y="13728"/>
                    <a:pt x="9701" y="13728"/>
                  </a:cubicBezTo>
                  <a:cubicBezTo>
                    <a:pt x="9701" y="13728"/>
                    <a:pt x="9701" y="13706"/>
                    <a:pt x="9724" y="13706"/>
                  </a:cubicBezTo>
                  <a:close/>
                  <a:moveTo>
                    <a:pt x="9610" y="13706"/>
                  </a:moveTo>
                  <a:cubicBezTo>
                    <a:pt x="9587" y="13728"/>
                    <a:pt x="9587" y="13751"/>
                    <a:pt x="9564" y="13774"/>
                  </a:cubicBezTo>
                  <a:cubicBezTo>
                    <a:pt x="9587" y="13774"/>
                    <a:pt x="9610" y="13774"/>
                    <a:pt x="9610" y="13751"/>
                  </a:cubicBezTo>
                  <a:cubicBezTo>
                    <a:pt x="9633" y="13751"/>
                    <a:pt x="9655" y="13728"/>
                    <a:pt x="9655" y="13706"/>
                  </a:cubicBezTo>
                  <a:close/>
                  <a:moveTo>
                    <a:pt x="5179" y="13369"/>
                  </a:moveTo>
                  <a:cubicBezTo>
                    <a:pt x="5130" y="13369"/>
                    <a:pt x="5079" y="13397"/>
                    <a:pt x="5022" y="13455"/>
                  </a:cubicBezTo>
                  <a:cubicBezTo>
                    <a:pt x="4931" y="13569"/>
                    <a:pt x="4931" y="13637"/>
                    <a:pt x="5045" y="13751"/>
                  </a:cubicBezTo>
                  <a:cubicBezTo>
                    <a:pt x="5090" y="13797"/>
                    <a:pt x="5136" y="13820"/>
                    <a:pt x="5182" y="13820"/>
                  </a:cubicBezTo>
                  <a:cubicBezTo>
                    <a:pt x="5227" y="13820"/>
                    <a:pt x="5273" y="13797"/>
                    <a:pt x="5319" y="13751"/>
                  </a:cubicBezTo>
                  <a:cubicBezTo>
                    <a:pt x="5433" y="13637"/>
                    <a:pt x="5433" y="13569"/>
                    <a:pt x="5319" y="13455"/>
                  </a:cubicBezTo>
                  <a:cubicBezTo>
                    <a:pt x="5273" y="13397"/>
                    <a:pt x="5227" y="13369"/>
                    <a:pt x="5179" y="13369"/>
                  </a:cubicBezTo>
                  <a:close/>
                  <a:moveTo>
                    <a:pt x="6339" y="13465"/>
                  </a:moveTo>
                  <a:cubicBezTo>
                    <a:pt x="6264" y="13465"/>
                    <a:pt x="6192" y="13495"/>
                    <a:pt x="6140" y="13546"/>
                  </a:cubicBezTo>
                  <a:cubicBezTo>
                    <a:pt x="6049" y="13637"/>
                    <a:pt x="6072" y="13797"/>
                    <a:pt x="6163" y="13888"/>
                  </a:cubicBezTo>
                  <a:cubicBezTo>
                    <a:pt x="6203" y="13928"/>
                    <a:pt x="6256" y="13946"/>
                    <a:pt x="6311" y="13946"/>
                  </a:cubicBezTo>
                  <a:cubicBezTo>
                    <a:pt x="6381" y="13946"/>
                    <a:pt x="6454" y="13917"/>
                    <a:pt x="6506" y="13865"/>
                  </a:cubicBezTo>
                  <a:cubicBezTo>
                    <a:pt x="6597" y="13774"/>
                    <a:pt x="6574" y="13614"/>
                    <a:pt x="6506" y="13523"/>
                  </a:cubicBezTo>
                  <a:cubicBezTo>
                    <a:pt x="6455" y="13483"/>
                    <a:pt x="6397" y="13465"/>
                    <a:pt x="6339" y="13465"/>
                  </a:cubicBezTo>
                  <a:close/>
                  <a:moveTo>
                    <a:pt x="7438" y="13529"/>
                  </a:moveTo>
                  <a:cubicBezTo>
                    <a:pt x="7379" y="13529"/>
                    <a:pt x="7316" y="13557"/>
                    <a:pt x="7259" y="13614"/>
                  </a:cubicBezTo>
                  <a:cubicBezTo>
                    <a:pt x="7167" y="13728"/>
                    <a:pt x="7167" y="13865"/>
                    <a:pt x="7282" y="13957"/>
                  </a:cubicBezTo>
                  <a:cubicBezTo>
                    <a:pt x="7325" y="14011"/>
                    <a:pt x="7378" y="14034"/>
                    <a:pt x="7434" y="14034"/>
                  </a:cubicBezTo>
                  <a:cubicBezTo>
                    <a:pt x="7497" y="14034"/>
                    <a:pt x="7564" y="14005"/>
                    <a:pt x="7624" y="13957"/>
                  </a:cubicBezTo>
                  <a:cubicBezTo>
                    <a:pt x="7715" y="13843"/>
                    <a:pt x="7715" y="13706"/>
                    <a:pt x="7601" y="13614"/>
                  </a:cubicBezTo>
                  <a:cubicBezTo>
                    <a:pt x="7555" y="13557"/>
                    <a:pt x="7498" y="13529"/>
                    <a:pt x="7438" y="13529"/>
                  </a:cubicBezTo>
                  <a:close/>
                  <a:moveTo>
                    <a:pt x="8640" y="13592"/>
                  </a:moveTo>
                  <a:cubicBezTo>
                    <a:pt x="8552" y="13592"/>
                    <a:pt x="8461" y="13622"/>
                    <a:pt x="8400" y="13683"/>
                  </a:cubicBezTo>
                  <a:cubicBezTo>
                    <a:pt x="8354" y="13728"/>
                    <a:pt x="8332" y="13820"/>
                    <a:pt x="8354" y="13911"/>
                  </a:cubicBezTo>
                  <a:cubicBezTo>
                    <a:pt x="8354" y="14026"/>
                    <a:pt x="8402" y="14076"/>
                    <a:pt x="8499" y="14076"/>
                  </a:cubicBezTo>
                  <a:cubicBezTo>
                    <a:pt x="8517" y="14076"/>
                    <a:pt x="8538" y="14075"/>
                    <a:pt x="8560" y="14071"/>
                  </a:cubicBezTo>
                  <a:cubicBezTo>
                    <a:pt x="8628" y="14071"/>
                    <a:pt x="8697" y="14025"/>
                    <a:pt x="8765" y="14025"/>
                  </a:cubicBezTo>
                  <a:cubicBezTo>
                    <a:pt x="8834" y="14002"/>
                    <a:pt x="8879" y="13957"/>
                    <a:pt x="8879" y="13888"/>
                  </a:cubicBezTo>
                  <a:cubicBezTo>
                    <a:pt x="8902" y="13797"/>
                    <a:pt x="8834" y="13660"/>
                    <a:pt x="8765" y="13614"/>
                  </a:cubicBezTo>
                  <a:cubicBezTo>
                    <a:pt x="8727" y="13599"/>
                    <a:pt x="8684" y="13592"/>
                    <a:pt x="8640" y="13592"/>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7" name="Google Shape;2497;p45"/>
            <p:cNvSpPr/>
            <p:nvPr/>
          </p:nvSpPr>
          <p:spPr>
            <a:xfrm>
              <a:off x="5743575" y="1073400"/>
              <a:ext cx="355525" cy="353825"/>
            </a:xfrm>
            <a:custGeom>
              <a:avLst/>
              <a:gdLst/>
              <a:ahLst/>
              <a:cxnLst/>
              <a:rect l="l" t="t" r="r" b="b"/>
              <a:pathLst>
                <a:path w="14221" h="14153" extrusionOk="0">
                  <a:moveTo>
                    <a:pt x="7096" y="1"/>
                  </a:moveTo>
                  <a:cubicBezTo>
                    <a:pt x="7082" y="1"/>
                    <a:pt x="7068" y="1"/>
                    <a:pt x="7054" y="1"/>
                  </a:cubicBezTo>
                  <a:cubicBezTo>
                    <a:pt x="3128" y="46"/>
                    <a:pt x="1" y="3242"/>
                    <a:pt x="23" y="7145"/>
                  </a:cubicBezTo>
                  <a:cubicBezTo>
                    <a:pt x="46" y="11020"/>
                    <a:pt x="3196" y="14153"/>
                    <a:pt x="7083" y="14153"/>
                  </a:cubicBezTo>
                  <a:cubicBezTo>
                    <a:pt x="7112" y="14153"/>
                    <a:pt x="7140" y="14153"/>
                    <a:pt x="7168" y="14152"/>
                  </a:cubicBezTo>
                  <a:cubicBezTo>
                    <a:pt x="11071" y="14130"/>
                    <a:pt x="14221" y="10934"/>
                    <a:pt x="14175" y="7031"/>
                  </a:cubicBezTo>
                  <a:cubicBezTo>
                    <a:pt x="14152" y="3142"/>
                    <a:pt x="10980" y="1"/>
                    <a:pt x="7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8" name="Google Shape;2498;p45"/>
            <p:cNvSpPr/>
            <p:nvPr/>
          </p:nvSpPr>
          <p:spPr>
            <a:xfrm>
              <a:off x="5766975" y="1072575"/>
              <a:ext cx="355525" cy="351925"/>
            </a:xfrm>
            <a:custGeom>
              <a:avLst/>
              <a:gdLst/>
              <a:ahLst/>
              <a:cxnLst/>
              <a:rect l="l" t="t" r="r" b="b"/>
              <a:pathLst>
                <a:path w="14221" h="14077" extrusionOk="0">
                  <a:moveTo>
                    <a:pt x="6665" y="34"/>
                  </a:moveTo>
                  <a:cubicBezTo>
                    <a:pt x="6460" y="34"/>
                    <a:pt x="6232" y="57"/>
                    <a:pt x="6026" y="102"/>
                  </a:cubicBezTo>
                  <a:cubicBezTo>
                    <a:pt x="5981" y="102"/>
                    <a:pt x="5958" y="102"/>
                    <a:pt x="5935" y="125"/>
                  </a:cubicBezTo>
                  <a:cubicBezTo>
                    <a:pt x="5958" y="148"/>
                    <a:pt x="5981" y="194"/>
                    <a:pt x="6003" y="239"/>
                  </a:cubicBezTo>
                  <a:cubicBezTo>
                    <a:pt x="6003" y="251"/>
                    <a:pt x="6015" y="251"/>
                    <a:pt x="6026" y="251"/>
                  </a:cubicBezTo>
                  <a:cubicBezTo>
                    <a:pt x="6038" y="251"/>
                    <a:pt x="6049" y="251"/>
                    <a:pt x="6049" y="262"/>
                  </a:cubicBezTo>
                  <a:cubicBezTo>
                    <a:pt x="6140" y="331"/>
                    <a:pt x="6232" y="331"/>
                    <a:pt x="6323" y="331"/>
                  </a:cubicBezTo>
                  <a:cubicBezTo>
                    <a:pt x="6333" y="333"/>
                    <a:pt x="6343" y="334"/>
                    <a:pt x="6353" y="334"/>
                  </a:cubicBezTo>
                  <a:cubicBezTo>
                    <a:pt x="6449" y="334"/>
                    <a:pt x="6512" y="237"/>
                    <a:pt x="6574" y="216"/>
                  </a:cubicBezTo>
                  <a:cubicBezTo>
                    <a:pt x="6643" y="171"/>
                    <a:pt x="6665" y="125"/>
                    <a:pt x="6711" y="57"/>
                  </a:cubicBezTo>
                  <a:cubicBezTo>
                    <a:pt x="6711" y="57"/>
                    <a:pt x="6688" y="34"/>
                    <a:pt x="6665" y="34"/>
                  </a:cubicBezTo>
                  <a:close/>
                  <a:moveTo>
                    <a:pt x="7258" y="1"/>
                  </a:moveTo>
                  <a:cubicBezTo>
                    <a:pt x="7180" y="1"/>
                    <a:pt x="7099" y="11"/>
                    <a:pt x="7008" y="11"/>
                  </a:cubicBezTo>
                  <a:cubicBezTo>
                    <a:pt x="7008" y="11"/>
                    <a:pt x="6962" y="34"/>
                    <a:pt x="6962" y="57"/>
                  </a:cubicBezTo>
                  <a:cubicBezTo>
                    <a:pt x="7008" y="125"/>
                    <a:pt x="7031" y="216"/>
                    <a:pt x="7076" y="285"/>
                  </a:cubicBezTo>
                  <a:cubicBezTo>
                    <a:pt x="7187" y="379"/>
                    <a:pt x="7297" y="430"/>
                    <a:pt x="7415" y="430"/>
                  </a:cubicBezTo>
                  <a:cubicBezTo>
                    <a:pt x="7468" y="430"/>
                    <a:pt x="7522" y="420"/>
                    <a:pt x="7578" y="399"/>
                  </a:cubicBezTo>
                  <a:cubicBezTo>
                    <a:pt x="7715" y="331"/>
                    <a:pt x="7784" y="239"/>
                    <a:pt x="7829" y="102"/>
                  </a:cubicBezTo>
                  <a:cubicBezTo>
                    <a:pt x="7829" y="57"/>
                    <a:pt x="7807" y="34"/>
                    <a:pt x="7761" y="34"/>
                  </a:cubicBezTo>
                  <a:cubicBezTo>
                    <a:pt x="7624" y="34"/>
                    <a:pt x="7510" y="34"/>
                    <a:pt x="7373" y="11"/>
                  </a:cubicBezTo>
                  <a:cubicBezTo>
                    <a:pt x="7335" y="3"/>
                    <a:pt x="7297" y="1"/>
                    <a:pt x="7258" y="1"/>
                  </a:cubicBezTo>
                  <a:close/>
                  <a:moveTo>
                    <a:pt x="8240" y="79"/>
                  </a:moveTo>
                  <a:cubicBezTo>
                    <a:pt x="8195" y="79"/>
                    <a:pt x="8126" y="79"/>
                    <a:pt x="8103" y="102"/>
                  </a:cubicBezTo>
                  <a:cubicBezTo>
                    <a:pt x="8103" y="125"/>
                    <a:pt x="8103" y="194"/>
                    <a:pt x="8126" y="239"/>
                  </a:cubicBezTo>
                  <a:cubicBezTo>
                    <a:pt x="8149" y="285"/>
                    <a:pt x="8195" y="353"/>
                    <a:pt x="8195" y="376"/>
                  </a:cubicBezTo>
                  <a:cubicBezTo>
                    <a:pt x="8309" y="491"/>
                    <a:pt x="8424" y="542"/>
                    <a:pt x="8539" y="542"/>
                  </a:cubicBezTo>
                  <a:cubicBezTo>
                    <a:pt x="8561" y="542"/>
                    <a:pt x="8583" y="540"/>
                    <a:pt x="8606" y="536"/>
                  </a:cubicBezTo>
                  <a:cubicBezTo>
                    <a:pt x="8742" y="513"/>
                    <a:pt x="8857" y="445"/>
                    <a:pt x="8948" y="331"/>
                  </a:cubicBezTo>
                  <a:cubicBezTo>
                    <a:pt x="8971" y="308"/>
                    <a:pt x="8925" y="216"/>
                    <a:pt x="8902" y="216"/>
                  </a:cubicBezTo>
                  <a:cubicBezTo>
                    <a:pt x="8674" y="171"/>
                    <a:pt x="8446" y="125"/>
                    <a:pt x="8240" y="79"/>
                  </a:cubicBezTo>
                  <a:close/>
                  <a:moveTo>
                    <a:pt x="9313" y="353"/>
                  </a:moveTo>
                  <a:cubicBezTo>
                    <a:pt x="9313" y="376"/>
                    <a:pt x="9313" y="399"/>
                    <a:pt x="9336" y="399"/>
                  </a:cubicBezTo>
                  <a:cubicBezTo>
                    <a:pt x="9336" y="422"/>
                    <a:pt x="9382" y="445"/>
                    <a:pt x="9427" y="490"/>
                  </a:cubicBezTo>
                  <a:cubicBezTo>
                    <a:pt x="9485" y="592"/>
                    <a:pt x="9580" y="610"/>
                    <a:pt x="9683" y="610"/>
                  </a:cubicBezTo>
                  <a:cubicBezTo>
                    <a:pt x="9742" y="610"/>
                    <a:pt x="9803" y="604"/>
                    <a:pt x="9861" y="604"/>
                  </a:cubicBezTo>
                  <a:cubicBezTo>
                    <a:pt x="9861" y="604"/>
                    <a:pt x="9884" y="582"/>
                    <a:pt x="9884" y="582"/>
                  </a:cubicBezTo>
                  <a:cubicBezTo>
                    <a:pt x="9884" y="582"/>
                    <a:pt x="9884" y="559"/>
                    <a:pt x="9861" y="559"/>
                  </a:cubicBezTo>
                  <a:cubicBezTo>
                    <a:pt x="9701" y="490"/>
                    <a:pt x="9519" y="422"/>
                    <a:pt x="9336" y="353"/>
                  </a:cubicBezTo>
                  <a:close/>
                  <a:moveTo>
                    <a:pt x="4221" y="641"/>
                  </a:moveTo>
                  <a:cubicBezTo>
                    <a:pt x="4196" y="641"/>
                    <a:pt x="4164" y="657"/>
                    <a:pt x="4132" y="673"/>
                  </a:cubicBezTo>
                  <a:cubicBezTo>
                    <a:pt x="4086" y="673"/>
                    <a:pt x="4063" y="696"/>
                    <a:pt x="4018" y="719"/>
                  </a:cubicBezTo>
                  <a:cubicBezTo>
                    <a:pt x="3858" y="787"/>
                    <a:pt x="3721" y="901"/>
                    <a:pt x="3561" y="947"/>
                  </a:cubicBezTo>
                  <a:cubicBezTo>
                    <a:pt x="3561" y="947"/>
                    <a:pt x="3538" y="992"/>
                    <a:pt x="3538" y="992"/>
                  </a:cubicBezTo>
                  <a:cubicBezTo>
                    <a:pt x="3561" y="1061"/>
                    <a:pt x="3607" y="1107"/>
                    <a:pt x="3630" y="1152"/>
                  </a:cubicBezTo>
                  <a:cubicBezTo>
                    <a:pt x="3713" y="1219"/>
                    <a:pt x="3797" y="1261"/>
                    <a:pt x="3889" y="1261"/>
                  </a:cubicBezTo>
                  <a:cubicBezTo>
                    <a:pt x="3923" y="1261"/>
                    <a:pt x="3958" y="1256"/>
                    <a:pt x="3995" y="1244"/>
                  </a:cubicBezTo>
                  <a:cubicBezTo>
                    <a:pt x="4109" y="1244"/>
                    <a:pt x="4200" y="1198"/>
                    <a:pt x="4269" y="1084"/>
                  </a:cubicBezTo>
                  <a:cubicBezTo>
                    <a:pt x="4314" y="970"/>
                    <a:pt x="4314" y="878"/>
                    <a:pt x="4314" y="764"/>
                  </a:cubicBezTo>
                  <a:cubicBezTo>
                    <a:pt x="4314" y="719"/>
                    <a:pt x="4269" y="673"/>
                    <a:pt x="4246" y="650"/>
                  </a:cubicBezTo>
                  <a:cubicBezTo>
                    <a:pt x="4239" y="643"/>
                    <a:pt x="4231" y="641"/>
                    <a:pt x="4221" y="641"/>
                  </a:cubicBezTo>
                  <a:close/>
                  <a:moveTo>
                    <a:pt x="5043" y="533"/>
                  </a:moveTo>
                  <a:cubicBezTo>
                    <a:pt x="4941" y="533"/>
                    <a:pt x="4836" y="573"/>
                    <a:pt x="4748" y="650"/>
                  </a:cubicBezTo>
                  <a:cubicBezTo>
                    <a:pt x="4588" y="810"/>
                    <a:pt x="4588" y="1084"/>
                    <a:pt x="4748" y="1244"/>
                  </a:cubicBezTo>
                  <a:cubicBezTo>
                    <a:pt x="4836" y="1320"/>
                    <a:pt x="4939" y="1355"/>
                    <a:pt x="5039" y="1355"/>
                  </a:cubicBezTo>
                  <a:cubicBezTo>
                    <a:pt x="5146" y="1355"/>
                    <a:pt x="5248" y="1315"/>
                    <a:pt x="5319" y="1244"/>
                  </a:cubicBezTo>
                  <a:cubicBezTo>
                    <a:pt x="5478" y="1061"/>
                    <a:pt x="5501" y="856"/>
                    <a:pt x="5342" y="673"/>
                  </a:cubicBezTo>
                  <a:cubicBezTo>
                    <a:pt x="5259" y="579"/>
                    <a:pt x="5152" y="533"/>
                    <a:pt x="5043" y="533"/>
                  </a:cubicBezTo>
                  <a:close/>
                  <a:moveTo>
                    <a:pt x="6167" y="638"/>
                  </a:moveTo>
                  <a:cubicBezTo>
                    <a:pt x="6071" y="638"/>
                    <a:pt x="5975" y="679"/>
                    <a:pt x="5889" y="764"/>
                  </a:cubicBezTo>
                  <a:cubicBezTo>
                    <a:pt x="5821" y="833"/>
                    <a:pt x="5752" y="924"/>
                    <a:pt x="5775" y="1061"/>
                  </a:cubicBezTo>
                  <a:cubicBezTo>
                    <a:pt x="5775" y="1175"/>
                    <a:pt x="5798" y="1266"/>
                    <a:pt x="5889" y="1335"/>
                  </a:cubicBezTo>
                  <a:cubicBezTo>
                    <a:pt x="5984" y="1429"/>
                    <a:pt x="6090" y="1475"/>
                    <a:pt x="6193" y="1475"/>
                  </a:cubicBezTo>
                  <a:cubicBezTo>
                    <a:pt x="6290" y="1475"/>
                    <a:pt x="6383" y="1435"/>
                    <a:pt x="6460" y="1358"/>
                  </a:cubicBezTo>
                  <a:cubicBezTo>
                    <a:pt x="6643" y="1175"/>
                    <a:pt x="6643" y="947"/>
                    <a:pt x="6483" y="787"/>
                  </a:cubicBezTo>
                  <a:cubicBezTo>
                    <a:pt x="6386" y="690"/>
                    <a:pt x="6276" y="638"/>
                    <a:pt x="6167" y="638"/>
                  </a:cubicBezTo>
                  <a:close/>
                  <a:moveTo>
                    <a:pt x="7339" y="701"/>
                  </a:moveTo>
                  <a:cubicBezTo>
                    <a:pt x="7287" y="701"/>
                    <a:pt x="7236" y="707"/>
                    <a:pt x="7190" y="719"/>
                  </a:cubicBezTo>
                  <a:cubicBezTo>
                    <a:pt x="7145" y="741"/>
                    <a:pt x="7099" y="787"/>
                    <a:pt x="7031" y="833"/>
                  </a:cubicBezTo>
                  <a:cubicBezTo>
                    <a:pt x="6985" y="924"/>
                    <a:pt x="6939" y="1038"/>
                    <a:pt x="6939" y="1175"/>
                  </a:cubicBezTo>
                  <a:cubicBezTo>
                    <a:pt x="6939" y="1312"/>
                    <a:pt x="7031" y="1358"/>
                    <a:pt x="7053" y="1449"/>
                  </a:cubicBezTo>
                  <a:cubicBezTo>
                    <a:pt x="7122" y="1449"/>
                    <a:pt x="7168" y="1540"/>
                    <a:pt x="7236" y="1540"/>
                  </a:cubicBezTo>
                  <a:cubicBezTo>
                    <a:pt x="7282" y="1552"/>
                    <a:pt x="7327" y="1557"/>
                    <a:pt x="7373" y="1557"/>
                  </a:cubicBezTo>
                  <a:cubicBezTo>
                    <a:pt x="7419" y="1557"/>
                    <a:pt x="7464" y="1552"/>
                    <a:pt x="7510" y="1540"/>
                  </a:cubicBezTo>
                  <a:cubicBezTo>
                    <a:pt x="7578" y="1517"/>
                    <a:pt x="7624" y="1472"/>
                    <a:pt x="7693" y="1426"/>
                  </a:cubicBezTo>
                  <a:cubicBezTo>
                    <a:pt x="7647" y="1335"/>
                    <a:pt x="7784" y="1335"/>
                    <a:pt x="7784" y="1244"/>
                  </a:cubicBezTo>
                  <a:cubicBezTo>
                    <a:pt x="7761" y="1152"/>
                    <a:pt x="7784" y="1061"/>
                    <a:pt x="7761" y="970"/>
                  </a:cubicBezTo>
                  <a:cubicBezTo>
                    <a:pt x="7738" y="924"/>
                    <a:pt x="7693" y="856"/>
                    <a:pt x="7670" y="810"/>
                  </a:cubicBezTo>
                  <a:cubicBezTo>
                    <a:pt x="7624" y="764"/>
                    <a:pt x="7556" y="741"/>
                    <a:pt x="7487" y="719"/>
                  </a:cubicBezTo>
                  <a:cubicBezTo>
                    <a:pt x="7441" y="707"/>
                    <a:pt x="7390" y="701"/>
                    <a:pt x="7339" y="701"/>
                  </a:cubicBezTo>
                  <a:close/>
                  <a:moveTo>
                    <a:pt x="8469" y="764"/>
                  </a:moveTo>
                  <a:cubicBezTo>
                    <a:pt x="8349" y="764"/>
                    <a:pt x="8229" y="810"/>
                    <a:pt x="8149" y="901"/>
                  </a:cubicBezTo>
                  <a:cubicBezTo>
                    <a:pt x="7989" y="1084"/>
                    <a:pt x="8012" y="1358"/>
                    <a:pt x="8172" y="1517"/>
                  </a:cubicBezTo>
                  <a:cubicBezTo>
                    <a:pt x="8254" y="1600"/>
                    <a:pt x="8367" y="1646"/>
                    <a:pt x="8483" y="1646"/>
                  </a:cubicBezTo>
                  <a:cubicBezTo>
                    <a:pt x="8590" y="1646"/>
                    <a:pt x="8700" y="1606"/>
                    <a:pt x="8788" y="1517"/>
                  </a:cubicBezTo>
                  <a:cubicBezTo>
                    <a:pt x="8971" y="1358"/>
                    <a:pt x="8948" y="1061"/>
                    <a:pt x="8788" y="901"/>
                  </a:cubicBezTo>
                  <a:cubicBezTo>
                    <a:pt x="8708" y="810"/>
                    <a:pt x="8588" y="764"/>
                    <a:pt x="8469" y="764"/>
                  </a:cubicBezTo>
                  <a:close/>
                  <a:moveTo>
                    <a:pt x="9558" y="874"/>
                  </a:moveTo>
                  <a:cubicBezTo>
                    <a:pt x="9449" y="874"/>
                    <a:pt x="9370" y="936"/>
                    <a:pt x="9290" y="1015"/>
                  </a:cubicBezTo>
                  <a:cubicBezTo>
                    <a:pt x="9131" y="1198"/>
                    <a:pt x="9131" y="1449"/>
                    <a:pt x="9336" y="1654"/>
                  </a:cubicBezTo>
                  <a:cubicBezTo>
                    <a:pt x="9404" y="1746"/>
                    <a:pt x="9496" y="1769"/>
                    <a:pt x="9633" y="1769"/>
                  </a:cubicBezTo>
                  <a:cubicBezTo>
                    <a:pt x="9747" y="1769"/>
                    <a:pt x="9861" y="1723"/>
                    <a:pt x="9929" y="1632"/>
                  </a:cubicBezTo>
                  <a:cubicBezTo>
                    <a:pt x="10021" y="1540"/>
                    <a:pt x="10066" y="1449"/>
                    <a:pt x="10066" y="1312"/>
                  </a:cubicBezTo>
                  <a:cubicBezTo>
                    <a:pt x="10066" y="1175"/>
                    <a:pt x="10021" y="1084"/>
                    <a:pt x="9929" y="992"/>
                  </a:cubicBezTo>
                  <a:cubicBezTo>
                    <a:pt x="9838" y="901"/>
                    <a:pt x="9747" y="878"/>
                    <a:pt x="9610" y="878"/>
                  </a:cubicBezTo>
                  <a:cubicBezTo>
                    <a:pt x="9592" y="875"/>
                    <a:pt x="9575" y="874"/>
                    <a:pt x="9558" y="874"/>
                  </a:cubicBezTo>
                  <a:close/>
                  <a:moveTo>
                    <a:pt x="10681" y="972"/>
                  </a:moveTo>
                  <a:cubicBezTo>
                    <a:pt x="10644" y="972"/>
                    <a:pt x="10606" y="990"/>
                    <a:pt x="10569" y="1015"/>
                  </a:cubicBezTo>
                  <a:cubicBezTo>
                    <a:pt x="10477" y="1084"/>
                    <a:pt x="10363" y="1129"/>
                    <a:pt x="10340" y="1266"/>
                  </a:cubicBezTo>
                  <a:cubicBezTo>
                    <a:pt x="10317" y="1335"/>
                    <a:pt x="10272" y="1403"/>
                    <a:pt x="10295" y="1472"/>
                  </a:cubicBezTo>
                  <a:cubicBezTo>
                    <a:pt x="10340" y="1563"/>
                    <a:pt x="10363" y="1677"/>
                    <a:pt x="10454" y="1723"/>
                  </a:cubicBezTo>
                  <a:cubicBezTo>
                    <a:pt x="10559" y="1828"/>
                    <a:pt x="10664" y="1884"/>
                    <a:pt x="10776" y="1884"/>
                  </a:cubicBezTo>
                  <a:cubicBezTo>
                    <a:pt x="10834" y="1884"/>
                    <a:pt x="10894" y="1868"/>
                    <a:pt x="10957" y="1837"/>
                  </a:cubicBezTo>
                  <a:cubicBezTo>
                    <a:pt x="11116" y="1746"/>
                    <a:pt x="11208" y="1609"/>
                    <a:pt x="11230" y="1426"/>
                  </a:cubicBezTo>
                  <a:cubicBezTo>
                    <a:pt x="11230" y="1381"/>
                    <a:pt x="11253" y="1289"/>
                    <a:pt x="11162" y="1289"/>
                  </a:cubicBezTo>
                  <a:cubicBezTo>
                    <a:pt x="11048" y="1175"/>
                    <a:pt x="10888" y="1129"/>
                    <a:pt x="10774" y="1015"/>
                  </a:cubicBezTo>
                  <a:cubicBezTo>
                    <a:pt x="10743" y="984"/>
                    <a:pt x="10712" y="972"/>
                    <a:pt x="10681" y="972"/>
                  </a:cubicBezTo>
                  <a:close/>
                  <a:moveTo>
                    <a:pt x="11413" y="1449"/>
                  </a:moveTo>
                  <a:cubicBezTo>
                    <a:pt x="11413" y="1495"/>
                    <a:pt x="11413" y="1540"/>
                    <a:pt x="11413" y="1586"/>
                  </a:cubicBezTo>
                  <a:cubicBezTo>
                    <a:pt x="11413" y="1677"/>
                    <a:pt x="11504" y="1769"/>
                    <a:pt x="11550" y="1837"/>
                  </a:cubicBezTo>
                  <a:cubicBezTo>
                    <a:pt x="11618" y="1905"/>
                    <a:pt x="11733" y="1928"/>
                    <a:pt x="11824" y="1974"/>
                  </a:cubicBezTo>
                  <a:cubicBezTo>
                    <a:pt x="11870" y="1974"/>
                    <a:pt x="11938" y="1951"/>
                    <a:pt x="11984" y="1951"/>
                  </a:cubicBezTo>
                  <a:cubicBezTo>
                    <a:pt x="11961" y="1905"/>
                    <a:pt x="11915" y="1883"/>
                    <a:pt x="11892" y="1860"/>
                  </a:cubicBezTo>
                  <a:cubicBezTo>
                    <a:pt x="11778" y="1723"/>
                    <a:pt x="11596" y="1654"/>
                    <a:pt x="11504" y="1517"/>
                  </a:cubicBezTo>
                  <a:cubicBezTo>
                    <a:pt x="11482" y="1495"/>
                    <a:pt x="11436" y="1472"/>
                    <a:pt x="11413" y="1449"/>
                  </a:cubicBezTo>
                  <a:close/>
                  <a:moveTo>
                    <a:pt x="2721" y="1561"/>
                  </a:moveTo>
                  <a:cubicBezTo>
                    <a:pt x="2682" y="1561"/>
                    <a:pt x="2654" y="1581"/>
                    <a:pt x="2625" y="1609"/>
                  </a:cubicBezTo>
                  <a:cubicBezTo>
                    <a:pt x="2557" y="1677"/>
                    <a:pt x="2488" y="1769"/>
                    <a:pt x="2374" y="1814"/>
                  </a:cubicBezTo>
                  <a:cubicBezTo>
                    <a:pt x="2329" y="1814"/>
                    <a:pt x="2306" y="1883"/>
                    <a:pt x="2306" y="1951"/>
                  </a:cubicBezTo>
                  <a:cubicBezTo>
                    <a:pt x="2329" y="2042"/>
                    <a:pt x="2351" y="2111"/>
                    <a:pt x="2420" y="2179"/>
                  </a:cubicBezTo>
                  <a:cubicBezTo>
                    <a:pt x="2488" y="2271"/>
                    <a:pt x="2602" y="2271"/>
                    <a:pt x="2717" y="2271"/>
                  </a:cubicBezTo>
                  <a:cubicBezTo>
                    <a:pt x="2899" y="2248"/>
                    <a:pt x="3013" y="2157"/>
                    <a:pt x="3036" y="1974"/>
                  </a:cubicBezTo>
                  <a:cubicBezTo>
                    <a:pt x="3059" y="1746"/>
                    <a:pt x="2945" y="1632"/>
                    <a:pt x="2808" y="1586"/>
                  </a:cubicBezTo>
                  <a:cubicBezTo>
                    <a:pt x="2773" y="1569"/>
                    <a:pt x="2745" y="1561"/>
                    <a:pt x="2721" y="1561"/>
                  </a:cubicBezTo>
                  <a:close/>
                  <a:moveTo>
                    <a:pt x="3812" y="1632"/>
                  </a:moveTo>
                  <a:cubicBezTo>
                    <a:pt x="3744" y="1632"/>
                    <a:pt x="3630" y="1654"/>
                    <a:pt x="3561" y="1746"/>
                  </a:cubicBezTo>
                  <a:cubicBezTo>
                    <a:pt x="3493" y="1837"/>
                    <a:pt x="3424" y="1928"/>
                    <a:pt x="3447" y="2020"/>
                  </a:cubicBezTo>
                  <a:cubicBezTo>
                    <a:pt x="3447" y="2111"/>
                    <a:pt x="3424" y="2225"/>
                    <a:pt x="3561" y="2271"/>
                  </a:cubicBezTo>
                  <a:cubicBezTo>
                    <a:pt x="3597" y="2359"/>
                    <a:pt x="3673" y="2393"/>
                    <a:pt x="3748" y="2393"/>
                  </a:cubicBezTo>
                  <a:cubicBezTo>
                    <a:pt x="3770" y="2393"/>
                    <a:pt x="3792" y="2390"/>
                    <a:pt x="3812" y="2385"/>
                  </a:cubicBezTo>
                  <a:cubicBezTo>
                    <a:pt x="3904" y="2385"/>
                    <a:pt x="3995" y="2362"/>
                    <a:pt x="4086" y="2294"/>
                  </a:cubicBezTo>
                  <a:cubicBezTo>
                    <a:pt x="4155" y="2202"/>
                    <a:pt x="4200" y="2111"/>
                    <a:pt x="4200" y="2020"/>
                  </a:cubicBezTo>
                  <a:cubicBezTo>
                    <a:pt x="4200" y="1951"/>
                    <a:pt x="4177" y="1837"/>
                    <a:pt x="4086" y="1769"/>
                  </a:cubicBezTo>
                  <a:cubicBezTo>
                    <a:pt x="4018" y="1677"/>
                    <a:pt x="3926" y="1632"/>
                    <a:pt x="3812" y="1632"/>
                  </a:cubicBezTo>
                  <a:close/>
                  <a:moveTo>
                    <a:pt x="4953" y="1673"/>
                  </a:moveTo>
                  <a:cubicBezTo>
                    <a:pt x="4855" y="1673"/>
                    <a:pt x="4759" y="1732"/>
                    <a:pt x="4680" y="1791"/>
                  </a:cubicBezTo>
                  <a:cubicBezTo>
                    <a:pt x="4611" y="1837"/>
                    <a:pt x="4611" y="1951"/>
                    <a:pt x="4588" y="2042"/>
                  </a:cubicBezTo>
                  <a:cubicBezTo>
                    <a:pt x="4543" y="2157"/>
                    <a:pt x="4657" y="2225"/>
                    <a:pt x="4657" y="2339"/>
                  </a:cubicBezTo>
                  <a:cubicBezTo>
                    <a:pt x="4748" y="2385"/>
                    <a:pt x="4839" y="2430"/>
                    <a:pt x="4931" y="2453"/>
                  </a:cubicBezTo>
                  <a:cubicBezTo>
                    <a:pt x="4943" y="2456"/>
                    <a:pt x="4955" y="2457"/>
                    <a:pt x="4967" y="2457"/>
                  </a:cubicBezTo>
                  <a:cubicBezTo>
                    <a:pt x="5065" y="2457"/>
                    <a:pt x="5149" y="2382"/>
                    <a:pt x="5250" y="2362"/>
                  </a:cubicBezTo>
                  <a:cubicBezTo>
                    <a:pt x="5273" y="2271"/>
                    <a:pt x="5319" y="2179"/>
                    <a:pt x="5342" y="2088"/>
                  </a:cubicBezTo>
                  <a:cubicBezTo>
                    <a:pt x="5387" y="1974"/>
                    <a:pt x="5273" y="1905"/>
                    <a:pt x="5250" y="1791"/>
                  </a:cubicBezTo>
                  <a:cubicBezTo>
                    <a:pt x="5182" y="1746"/>
                    <a:pt x="5090" y="1700"/>
                    <a:pt x="4999" y="1677"/>
                  </a:cubicBezTo>
                  <a:cubicBezTo>
                    <a:pt x="4984" y="1674"/>
                    <a:pt x="4969" y="1673"/>
                    <a:pt x="4953" y="1673"/>
                  </a:cubicBezTo>
                  <a:close/>
                  <a:moveTo>
                    <a:pt x="6096" y="1783"/>
                  </a:moveTo>
                  <a:cubicBezTo>
                    <a:pt x="5989" y="1783"/>
                    <a:pt x="5887" y="1817"/>
                    <a:pt x="5821" y="1883"/>
                  </a:cubicBezTo>
                  <a:cubicBezTo>
                    <a:pt x="5684" y="2020"/>
                    <a:pt x="5684" y="2316"/>
                    <a:pt x="5821" y="2453"/>
                  </a:cubicBezTo>
                  <a:cubicBezTo>
                    <a:pt x="5892" y="2524"/>
                    <a:pt x="6006" y="2565"/>
                    <a:pt x="6119" y="2565"/>
                  </a:cubicBezTo>
                  <a:cubicBezTo>
                    <a:pt x="6223" y="2565"/>
                    <a:pt x="6326" y="2530"/>
                    <a:pt x="6391" y="2453"/>
                  </a:cubicBezTo>
                  <a:cubicBezTo>
                    <a:pt x="6528" y="2316"/>
                    <a:pt x="6528" y="2020"/>
                    <a:pt x="6414" y="1905"/>
                  </a:cubicBezTo>
                  <a:cubicBezTo>
                    <a:pt x="6331" y="1823"/>
                    <a:pt x="6211" y="1783"/>
                    <a:pt x="6096" y="1783"/>
                  </a:cubicBezTo>
                  <a:close/>
                  <a:moveTo>
                    <a:pt x="7250" y="1860"/>
                  </a:moveTo>
                  <a:cubicBezTo>
                    <a:pt x="7150" y="1860"/>
                    <a:pt x="7053" y="1905"/>
                    <a:pt x="6962" y="1997"/>
                  </a:cubicBezTo>
                  <a:cubicBezTo>
                    <a:pt x="6780" y="2179"/>
                    <a:pt x="6780" y="2385"/>
                    <a:pt x="6962" y="2567"/>
                  </a:cubicBezTo>
                  <a:cubicBezTo>
                    <a:pt x="7053" y="2659"/>
                    <a:pt x="7156" y="2704"/>
                    <a:pt x="7256" y="2704"/>
                  </a:cubicBezTo>
                  <a:cubicBezTo>
                    <a:pt x="7356" y="2704"/>
                    <a:pt x="7453" y="2659"/>
                    <a:pt x="7533" y="2567"/>
                  </a:cubicBezTo>
                  <a:cubicBezTo>
                    <a:pt x="7715" y="2385"/>
                    <a:pt x="7715" y="2157"/>
                    <a:pt x="7556" y="1997"/>
                  </a:cubicBezTo>
                  <a:cubicBezTo>
                    <a:pt x="7453" y="1905"/>
                    <a:pt x="7350" y="1860"/>
                    <a:pt x="7250" y="1860"/>
                  </a:cubicBezTo>
                  <a:close/>
                  <a:moveTo>
                    <a:pt x="8296" y="1937"/>
                  </a:moveTo>
                  <a:cubicBezTo>
                    <a:pt x="8222" y="1937"/>
                    <a:pt x="8153" y="1956"/>
                    <a:pt x="8103" y="2042"/>
                  </a:cubicBezTo>
                  <a:cubicBezTo>
                    <a:pt x="8058" y="2088"/>
                    <a:pt x="8012" y="2134"/>
                    <a:pt x="7989" y="2157"/>
                  </a:cubicBezTo>
                  <a:cubicBezTo>
                    <a:pt x="7966" y="2179"/>
                    <a:pt x="7966" y="2202"/>
                    <a:pt x="7966" y="2225"/>
                  </a:cubicBezTo>
                  <a:cubicBezTo>
                    <a:pt x="7966" y="2385"/>
                    <a:pt x="7921" y="2567"/>
                    <a:pt x="8103" y="2659"/>
                  </a:cubicBezTo>
                  <a:cubicBezTo>
                    <a:pt x="8103" y="2659"/>
                    <a:pt x="8126" y="2682"/>
                    <a:pt x="8126" y="2682"/>
                  </a:cubicBezTo>
                  <a:cubicBezTo>
                    <a:pt x="8172" y="2704"/>
                    <a:pt x="8218" y="2750"/>
                    <a:pt x="8240" y="2773"/>
                  </a:cubicBezTo>
                  <a:lnTo>
                    <a:pt x="8537" y="2773"/>
                  </a:lnTo>
                  <a:cubicBezTo>
                    <a:pt x="8628" y="2636"/>
                    <a:pt x="8811" y="2567"/>
                    <a:pt x="8788" y="2362"/>
                  </a:cubicBezTo>
                  <a:cubicBezTo>
                    <a:pt x="8788" y="2248"/>
                    <a:pt x="8765" y="2157"/>
                    <a:pt x="8674" y="2065"/>
                  </a:cubicBezTo>
                  <a:cubicBezTo>
                    <a:pt x="8628" y="2042"/>
                    <a:pt x="8606" y="2020"/>
                    <a:pt x="8560" y="1974"/>
                  </a:cubicBezTo>
                  <a:cubicBezTo>
                    <a:pt x="8544" y="1958"/>
                    <a:pt x="8528" y="1942"/>
                    <a:pt x="8511" y="1942"/>
                  </a:cubicBezTo>
                  <a:cubicBezTo>
                    <a:pt x="8505" y="1942"/>
                    <a:pt x="8498" y="1944"/>
                    <a:pt x="8491" y="1951"/>
                  </a:cubicBezTo>
                  <a:cubicBezTo>
                    <a:pt x="8428" y="1951"/>
                    <a:pt x="8360" y="1937"/>
                    <a:pt x="8296" y="1937"/>
                  </a:cubicBezTo>
                  <a:close/>
                  <a:moveTo>
                    <a:pt x="9482" y="2016"/>
                  </a:moveTo>
                  <a:cubicBezTo>
                    <a:pt x="9384" y="2016"/>
                    <a:pt x="9301" y="2093"/>
                    <a:pt x="9199" y="2134"/>
                  </a:cubicBezTo>
                  <a:cubicBezTo>
                    <a:pt x="9153" y="2248"/>
                    <a:pt x="9062" y="2339"/>
                    <a:pt x="9062" y="2453"/>
                  </a:cubicBezTo>
                  <a:cubicBezTo>
                    <a:pt x="9062" y="2567"/>
                    <a:pt x="9131" y="2682"/>
                    <a:pt x="9199" y="2773"/>
                  </a:cubicBezTo>
                  <a:cubicBezTo>
                    <a:pt x="9222" y="2819"/>
                    <a:pt x="9427" y="2910"/>
                    <a:pt x="9496" y="2910"/>
                  </a:cubicBezTo>
                  <a:cubicBezTo>
                    <a:pt x="9633" y="2910"/>
                    <a:pt x="9747" y="2841"/>
                    <a:pt x="9838" y="2773"/>
                  </a:cubicBezTo>
                  <a:cubicBezTo>
                    <a:pt x="9907" y="2682"/>
                    <a:pt x="9952" y="2590"/>
                    <a:pt x="9952" y="2453"/>
                  </a:cubicBezTo>
                  <a:cubicBezTo>
                    <a:pt x="9952" y="2339"/>
                    <a:pt x="9884" y="2248"/>
                    <a:pt x="9838" y="2157"/>
                  </a:cubicBezTo>
                  <a:cubicBezTo>
                    <a:pt x="9815" y="2111"/>
                    <a:pt x="9587" y="2020"/>
                    <a:pt x="9519" y="2020"/>
                  </a:cubicBezTo>
                  <a:cubicBezTo>
                    <a:pt x="9506" y="2017"/>
                    <a:pt x="9494" y="2016"/>
                    <a:pt x="9482" y="2016"/>
                  </a:cubicBezTo>
                  <a:close/>
                  <a:moveTo>
                    <a:pt x="10671" y="2111"/>
                  </a:moveTo>
                  <a:cubicBezTo>
                    <a:pt x="10563" y="2111"/>
                    <a:pt x="10454" y="2157"/>
                    <a:pt x="10363" y="2248"/>
                  </a:cubicBezTo>
                  <a:cubicBezTo>
                    <a:pt x="10158" y="2430"/>
                    <a:pt x="10158" y="2682"/>
                    <a:pt x="10340" y="2887"/>
                  </a:cubicBezTo>
                  <a:cubicBezTo>
                    <a:pt x="10446" y="2970"/>
                    <a:pt x="10559" y="3016"/>
                    <a:pt x="10667" y="3016"/>
                  </a:cubicBezTo>
                  <a:cubicBezTo>
                    <a:pt x="10769" y="3016"/>
                    <a:pt x="10868" y="2975"/>
                    <a:pt x="10957" y="2887"/>
                  </a:cubicBezTo>
                  <a:cubicBezTo>
                    <a:pt x="11162" y="2704"/>
                    <a:pt x="11162" y="2430"/>
                    <a:pt x="10979" y="2248"/>
                  </a:cubicBezTo>
                  <a:cubicBezTo>
                    <a:pt x="10888" y="2157"/>
                    <a:pt x="10780" y="2111"/>
                    <a:pt x="10671" y="2111"/>
                  </a:cubicBezTo>
                  <a:close/>
                  <a:moveTo>
                    <a:pt x="11833" y="2188"/>
                  </a:moveTo>
                  <a:cubicBezTo>
                    <a:pt x="11725" y="2188"/>
                    <a:pt x="11615" y="2228"/>
                    <a:pt x="11527" y="2316"/>
                  </a:cubicBezTo>
                  <a:cubicBezTo>
                    <a:pt x="11322" y="2499"/>
                    <a:pt x="11345" y="2773"/>
                    <a:pt x="11504" y="2955"/>
                  </a:cubicBezTo>
                  <a:cubicBezTo>
                    <a:pt x="11604" y="3055"/>
                    <a:pt x="11725" y="3101"/>
                    <a:pt x="11839" y="3101"/>
                  </a:cubicBezTo>
                  <a:cubicBezTo>
                    <a:pt x="11960" y="3101"/>
                    <a:pt x="12073" y="3049"/>
                    <a:pt x="12143" y="2955"/>
                  </a:cubicBezTo>
                  <a:cubicBezTo>
                    <a:pt x="12349" y="2796"/>
                    <a:pt x="12326" y="2499"/>
                    <a:pt x="12143" y="2316"/>
                  </a:cubicBezTo>
                  <a:cubicBezTo>
                    <a:pt x="12061" y="2234"/>
                    <a:pt x="11948" y="2188"/>
                    <a:pt x="11833" y="2188"/>
                  </a:cubicBezTo>
                  <a:close/>
                  <a:moveTo>
                    <a:pt x="12531" y="2545"/>
                  </a:moveTo>
                  <a:cubicBezTo>
                    <a:pt x="12531" y="2545"/>
                    <a:pt x="12509" y="2545"/>
                    <a:pt x="12509" y="2567"/>
                  </a:cubicBezTo>
                  <a:cubicBezTo>
                    <a:pt x="12463" y="2773"/>
                    <a:pt x="12486" y="2933"/>
                    <a:pt x="12646" y="3047"/>
                  </a:cubicBezTo>
                  <a:cubicBezTo>
                    <a:pt x="12691" y="3161"/>
                    <a:pt x="12828" y="3161"/>
                    <a:pt x="12942" y="3184"/>
                  </a:cubicBezTo>
                  <a:lnTo>
                    <a:pt x="12988" y="3184"/>
                  </a:lnTo>
                  <a:cubicBezTo>
                    <a:pt x="13011" y="3161"/>
                    <a:pt x="13011" y="3115"/>
                    <a:pt x="12988" y="3092"/>
                  </a:cubicBezTo>
                  <a:cubicBezTo>
                    <a:pt x="12965" y="3047"/>
                    <a:pt x="12897" y="3024"/>
                    <a:pt x="12897" y="2978"/>
                  </a:cubicBezTo>
                  <a:cubicBezTo>
                    <a:pt x="12874" y="2864"/>
                    <a:pt x="12737" y="2841"/>
                    <a:pt x="12714" y="2773"/>
                  </a:cubicBezTo>
                  <a:cubicBezTo>
                    <a:pt x="12691" y="2659"/>
                    <a:pt x="12600" y="2636"/>
                    <a:pt x="12554" y="2545"/>
                  </a:cubicBezTo>
                  <a:close/>
                  <a:moveTo>
                    <a:pt x="1578" y="2682"/>
                  </a:moveTo>
                  <a:cubicBezTo>
                    <a:pt x="1558" y="2682"/>
                    <a:pt x="1541" y="2704"/>
                    <a:pt x="1507" y="2750"/>
                  </a:cubicBezTo>
                  <a:cubicBezTo>
                    <a:pt x="1461" y="2819"/>
                    <a:pt x="1438" y="2864"/>
                    <a:pt x="1393" y="2933"/>
                  </a:cubicBezTo>
                  <a:cubicBezTo>
                    <a:pt x="1324" y="3001"/>
                    <a:pt x="1279" y="3092"/>
                    <a:pt x="1210" y="3161"/>
                  </a:cubicBezTo>
                  <a:cubicBezTo>
                    <a:pt x="1210" y="3161"/>
                    <a:pt x="1210" y="3207"/>
                    <a:pt x="1233" y="3207"/>
                  </a:cubicBezTo>
                  <a:cubicBezTo>
                    <a:pt x="1256" y="3229"/>
                    <a:pt x="1279" y="3275"/>
                    <a:pt x="1324" y="3275"/>
                  </a:cubicBezTo>
                  <a:cubicBezTo>
                    <a:pt x="1379" y="3296"/>
                    <a:pt x="1430" y="3306"/>
                    <a:pt x="1476" y="3306"/>
                  </a:cubicBezTo>
                  <a:cubicBezTo>
                    <a:pt x="1585" y="3306"/>
                    <a:pt x="1671" y="3250"/>
                    <a:pt x="1735" y="3138"/>
                  </a:cubicBezTo>
                  <a:cubicBezTo>
                    <a:pt x="1804" y="3024"/>
                    <a:pt x="1781" y="2864"/>
                    <a:pt x="1667" y="2750"/>
                  </a:cubicBezTo>
                  <a:cubicBezTo>
                    <a:pt x="1621" y="2704"/>
                    <a:pt x="1598" y="2682"/>
                    <a:pt x="1578" y="2682"/>
                  </a:cubicBezTo>
                  <a:close/>
                  <a:moveTo>
                    <a:pt x="2602" y="2682"/>
                  </a:moveTo>
                  <a:cubicBezTo>
                    <a:pt x="2511" y="2682"/>
                    <a:pt x="2397" y="2727"/>
                    <a:pt x="2351" y="2773"/>
                  </a:cubicBezTo>
                  <a:cubicBezTo>
                    <a:pt x="2283" y="2841"/>
                    <a:pt x="2237" y="2955"/>
                    <a:pt x="2237" y="3024"/>
                  </a:cubicBezTo>
                  <a:cubicBezTo>
                    <a:pt x="2237" y="3115"/>
                    <a:pt x="2306" y="3207"/>
                    <a:pt x="2329" y="3298"/>
                  </a:cubicBezTo>
                  <a:cubicBezTo>
                    <a:pt x="2420" y="3321"/>
                    <a:pt x="2511" y="3389"/>
                    <a:pt x="2602" y="3389"/>
                  </a:cubicBezTo>
                  <a:cubicBezTo>
                    <a:pt x="2694" y="3366"/>
                    <a:pt x="2808" y="3343"/>
                    <a:pt x="2854" y="3275"/>
                  </a:cubicBezTo>
                  <a:cubicBezTo>
                    <a:pt x="2922" y="3207"/>
                    <a:pt x="2945" y="3092"/>
                    <a:pt x="2945" y="3024"/>
                  </a:cubicBezTo>
                  <a:cubicBezTo>
                    <a:pt x="2945" y="2933"/>
                    <a:pt x="2899" y="2819"/>
                    <a:pt x="2831" y="2773"/>
                  </a:cubicBezTo>
                  <a:cubicBezTo>
                    <a:pt x="2785" y="2704"/>
                    <a:pt x="2671" y="2682"/>
                    <a:pt x="2602" y="2682"/>
                  </a:cubicBezTo>
                  <a:close/>
                  <a:moveTo>
                    <a:pt x="3744" y="2779"/>
                  </a:moveTo>
                  <a:cubicBezTo>
                    <a:pt x="3652" y="2779"/>
                    <a:pt x="3561" y="2807"/>
                    <a:pt x="3493" y="2864"/>
                  </a:cubicBezTo>
                  <a:cubicBezTo>
                    <a:pt x="3356" y="3001"/>
                    <a:pt x="3333" y="3252"/>
                    <a:pt x="3470" y="3389"/>
                  </a:cubicBezTo>
                  <a:cubicBezTo>
                    <a:pt x="3550" y="3458"/>
                    <a:pt x="3647" y="3492"/>
                    <a:pt x="3741" y="3492"/>
                  </a:cubicBezTo>
                  <a:cubicBezTo>
                    <a:pt x="3835" y="3492"/>
                    <a:pt x="3926" y="3458"/>
                    <a:pt x="3995" y="3389"/>
                  </a:cubicBezTo>
                  <a:cubicBezTo>
                    <a:pt x="4132" y="3252"/>
                    <a:pt x="4132" y="3024"/>
                    <a:pt x="3995" y="2864"/>
                  </a:cubicBezTo>
                  <a:cubicBezTo>
                    <a:pt x="3926" y="2807"/>
                    <a:pt x="3835" y="2779"/>
                    <a:pt x="3744" y="2779"/>
                  </a:cubicBezTo>
                  <a:close/>
                  <a:moveTo>
                    <a:pt x="4885" y="2864"/>
                  </a:moveTo>
                  <a:cubicBezTo>
                    <a:pt x="4794" y="2864"/>
                    <a:pt x="4680" y="2864"/>
                    <a:pt x="4634" y="2978"/>
                  </a:cubicBezTo>
                  <a:cubicBezTo>
                    <a:pt x="4520" y="3024"/>
                    <a:pt x="4497" y="3161"/>
                    <a:pt x="4520" y="3252"/>
                  </a:cubicBezTo>
                  <a:cubicBezTo>
                    <a:pt x="4520" y="3321"/>
                    <a:pt x="4543" y="3435"/>
                    <a:pt x="4611" y="3503"/>
                  </a:cubicBezTo>
                  <a:cubicBezTo>
                    <a:pt x="4702" y="3572"/>
                    <a:pt x="4794" y="3617"/>
                    <a:pt x="4885" y="3617"/>
                  </a:cubicBezTo>
                  <a:cubicBezTo>
                    <a:pt x="4953" y="3617"/>
                    <a:pt x="5045" y="3595"/>
                    <a:pt x="5136" y="3526"/>
                  </a:cubicBezTo>
                  <a:cubicBezTo>
                    <a:pt x="5227" y="3435"/>
                    <a:pt x="5273" y="3343"/>
                    <a:pt x="5273" y="3252"/>
                  </a:cubicBezTo>
                  <a:cubicBezTo>
                    <a:pt x="5273" y="3161"/>
                    <a:pt x="5250" y="3070"/>
                    <a:pt x="5159" y="2978"/>
                  </a:cubicBezTo>
                  <a:cubicBezTo>
                    <a:pt x="5068" y="2910"/>
                    <a:pt x="4976" y="2864"/>
                    <a:pt x="4885" y="2864"/>
                  </a:cubicBezTo>
                  <a:close/>
                  <a:moveTo>
                    <a:pt x="5990" y="2929"/>
                  </a:moveTo>
                  <a:cubicBezTo>
                    <a:pt x="5892" y="2929"/>
                    <a:pt x="5811" y="3004"/>
                    <a:pt x="5730" y="3024"/>
                  </a:cubicBezTo>
                  <a:cubicBezTo>
                    <a:pt x="5684" y="3115"/>
                    <a:pt x="5615" y="3207"/>
                    <a:pt x="5615" y="3298"/>
                  </a:cubicBezTo>
                  <a:cubicBezTo>
                    <a:pt x="5615" y="3412"/>
                    <a:pt x="5684" y="3503"/>
                    <a:pt x="5730" y="3617"/>
                  </a:cubicBezTo>
                  <a:cubicBezTo>
                    <a:pt x="5798" y="3640"/>
                    <a:pt x="5889" y="3686"/>
                    <a:pt x="5981" y="3709"/>
                  </a:cubicBezTo>
                  <a:cubicBezTo>
                    <a:pt x="5991" y="3711"/>
                    <a:pt x="6001" y="3712"/>
                    <a:pt x="6011" y="3712"/>
                  </a:cubicBezTo>
                  <a:cubicBezTo>
                    <a:pt x="6111" y="3712"/>
                    <a:pt x="6194" y="3617"/>
                    <a:pt x="6277" y="3617"/>
                  </a:cubicBezTo>
                  <a:cubicBezTo>
                    <a:pt x="6323" y="3526"/>
                    <a:pt x="6391" y="3435"/>
                    <a:pt x="6391" y="3321"/>
                  </a:cubicBezTo>
                  <a:cubicBezTo>
                    <a:pt x="6391" y="3207"/>
                    <a:pt x="6346" y="3115"/>
                    <a:pt x="6277" y="3047"/>
                  </a:cubicBezTo>
                  <a:cubicBezTo>
                    <a:pt x="6232" y="2978"/>
                    <a:pt x="6118" y="2955"/>
                    <a:pt x="6026" y="2933"/>
                  </a:cubicBezTo>
                  <a:cubicBezTo>
                    <a:pt x="6014" y="2930"/>
                    <a:pt x="6002" y="2929"/>
                    <a:pt x="5990" y="2929"/>
                  </a:cubicBezTo>
                  <a:close/>
                  <a:moveTo>
                    <a:pt x="7146" y="3038"/>
                  </a:moveTo>
                  <a:cubicBezTo>
                    <a:pt x="7033" y="3038"/>
                    <a:pt x="6919" y="3078"/>
                    <a:pt x="6848" y="3161"/>
                  </a:cubicBezTo>
                  <a:cubicBezTo>
                    <a:pt x="6711" y="3298"/>
                    <a:pt x="6734" y="3572"/>
                    <a:pt x="6871" y="3709"/>
                  </a:cubicBezTo>
                  <a:cubicBezTo>
                    <a:pt x="6937" y="3775"/>
                    <a:pt x="7039" y="3809"/>
                    <a:pt x="7144" y="3809"/>
                  </a:cubicBezTo>
                  <a:cubicBezTo>
                    <a:pt x="7256" y="3809"/>
                    <a:pt x="7370" y="3769"/>
                    <a:pt x="7441" y="3686"/>
                  </a:cubicBezTo>
                  <a:cubicBezTo>
                    <a:pt x="7578" y="3549"/>
                    <a:pt x="7578" y="3275"/>
                    <a:pt x="7419" y="3138"/>
                  </a:cubicBezTo>
                  <a:cubicBezTo>
                    <a:pt x="7353" y="3072"/>
                    <a:pt x="7250" y="3038"/>
                    <a:pt x="7146" y="3038"/>
                  </a:cubicBezTo>
                  <a:close/>
                  <a:moveTo>
                    <a:pt x="8288" y="3112"/>
                  </a:moveTo>
                  <a:cubicBezTo>
                    <a:pt x="8194" y="3112"/>
                    <a:pt x="8100" y="3152"/>
                    <a:pt x="8012" y="3229"/>
                  </a:cubicBezTo>
                  <a:cubicBezTo>
                    <a:pt x="7829" y="3412"/>
                    <a:pt x="7829" y="3640"/>
                    <a:pt x="8012" y="3823"/>
                  </a:cubicBezTo>
                  <a:cubicBezTo>
                    <a:pt x="8098" y="3908"/>
                    <a:pt x="8188" y="3949"/>
                    <a:pt x="8279" y="3949"/>
                  </a:cubicBezTo>
                  <a:cubicBezTo>
                    <a:pt x="8382" y="3949"/>
                    <a:pt x="8486" y="3897"/>
                    <a:pt x="8583" y="3800"/>
                  </a:cubicBezTo>
                  <a:cubicBezTo>
                    <a:pt x="8765" y="3640"/>
                    <a:pt x="8765" y="3412"/>
                    <a:pt x="8583" y="3252"/>
                  </a:cubicBezTo>
                  <a:cubicBezTo>
                    <a:pt x="8488" y="3158"/>
                    <a:pt x="8388" y="3112"/>
                    <a:pt x="8288" y="3112"/>
                  </a:cubicBezTo>
                  <a:close/>
                  <a:moveTo>
                    <a:pt x="9429" y="3158"/>
                  </a:moveTo>
                  <a:cubicBezTo>
                    <a:pt x="9335" y="3158"/>
                    <a:pt x="9242" y="3198"/>
                    <a:pt x="9153" y="3275"/>
                  </a:cubicBezTo>
                  <a:cubicBezTo>
                    <a:pt x="8971" y="3480"/>
                    <a:pt x="8971" y="3686"/>
                    <a:pt x="9153" y="3868"/>
                  </a:cubicBezTo>
                  <a:cubicBezTo>
                    <a:pt x="9242" y="3957"/>
                    <a:pt x="9335" y="3997"/>
                    <a:pt x="9429" y="3997"/>
                  </a:cubicBezTo>
                  <a:cubicBezTo>
                    <a:pt x="9529" y="3997"/>
                    <a:pt x="9630" y="3951"/>
                    <a:pt x="9724" y="3868"/>
                  </a:cubicBezTo>
                  <a:cubicBezTo>
                    <a:pt x="9815" y="3777"/>
                    <a:pt x="9861" y="3686"/>
                    <a:pt x="9861" y="3572"/>
                  </a:cubicBezTo>
                  <a:cubicBezTo>
                    <a:pt x="9861" y="3458"/>
                    <a:pt x="9815" y="3366"/>
                    <a:pt x="9724" y="3298"/>
                  </a:cubicBezTo>
                  <a:cubicBezTo>
                    <a:pt x="9630" y="3203"/>
                    <a:pt x="9529" y="3158"/>
                    <a:pt x="9429" y="3158"/>
                  </a:cubicBezTo>
                  <a:close/>
                  <a:moveTo>
                    <a:pt x="10569" y="3229"/>
                  </a:moveTo>
                  <a:cubicBezTo>
                    <a:pt x="10454" y="3252"/>
                    <a:pt x="10340" y="3298"/>
                    <a:pt x="10272" y="3366"/>
                  </a:cubicBezTo>
                  <a:cubicBezTo>
                    <a:pt x="10180" y="3458"/>
                    <a:pt x="10135" y="3572"/>
                    <a:pt x="10135" y="3709"/>
                  </a:cubicBezTo>
                  <a:cubicBezTo>
                    <a:pt x="10135" y="3777"/>
                    <a:pt x="10226" y="3983"/>
                    <a:pt x="10272" y="4005"/>
                  </a:cubicBezTo>
                  <a:cubicBezTo>
                    <a:pt x="10386" y="4051"/>
                    <a:pt x="10477" y="4120"/>
                    <a:pt x="10591" y="4120"/>
                  </a:cubicBezTo>
                  <a:cubicBezTo>
                    <a:pt x="10705" y="4120"/>
                    <a:pt x="10797" y="4028"/>
                    <a:pt x="10911" y="4005"/>
                  </a:cubicBezTo>
                  <a:cubicBezTo>
                    <a:pt x="10957" y="3891"/>
                    <a:pt x="11048" y="3800"/>
                    <a:pt x="11025" y="3663"/>
                  </a:cubicBezTo>
                  <a:cubicBezTo>
                    <a:pt x="11025" y="3595"/>
                    <a:pt x="10934" y="3389"/>
                    <a:pt x="10888" y="3366"/>
                  </a:cubicBezTo>
                  <a:cubicBezTo>
                    <a:pt x="10797" y="3298"/>
                    <a:pt x="10705" y="3229"/>
                    <a:pt x="10569" y="3229"/>
                  </a:cubicBezTo>
                  <a:close/>
                  <a:moveTo>
                    <a:pt x="11722" y="3340"/>
                  </a:moveTo>
                  <a:cubicBezTo>
                    <a:pt x="11617" y="3340"/>
                    <a:pt x="11512" y="3380"/>
                    <a:pt x="11413" y="3458"/>
                  </a:cubicBezTo>
                  <a:cubicBezTo>
                    <a:pt x="11230" y="3640"/>
                    <a:pt x="11230" y="3914"/>
                    <a:pt x="11413" y="4097"/>
                  </a:cubicBezTo>
                  <a:cubicBezTo>
                    <a:pt x="11507" y="4191"/>
                    <a:pt x="11620" y="4237"/>
                    <a:pt x="11732" y="4237"/>
                  </a:cubicBezTo>
                  <a:cubicBezTo>
                    <a:pt x="11837" y="4237"/>
                    <a:pt x="11941" y="4197"/>
                    <a:pt x="12029" y="4120"/>
                  </a:cubicBezTo>
                  <a:cubicBezTo>
                    <a:pt x="12235" y="3937"/>
                    <a:pt x="12235" y="3663"/>
                    <a:pt x="12052" y="3480"/>
                  </a:cubicBezTo>
                  <a:cubicBezTo>
                    <a:pt x="11946" y="3386"/>
                    <a:pt x="11834" y="3340"/>
                    <a:pt x="11722" y="3340"/>
                  </a:cubicBezTo>
                  <a:close/>
                  <a:moveTo>
                    <a:pt x="12851" y="3412"/>
                  </a:moveTo>
                  <a:cubicBezTo>
                    <a:pt x="12714" y="3412"/>
                    <a:pt x="12623" y="3458"/>
                    <a:pt x="12531" y="3549"/>
                  </a:cubicBezTo>
                  <a:cubicBezTo>
                    <a:pt x="12349" y="3732"/>
                    <a:pt x="12349" y="3983"/>
                    <a:pt x="12509" y="4165"/>
                  </a:cubicBezTo>
                  <a:cubicBezTo>
                    <a:pt x="12588" y="4244"/>
                    <a:pt x="12684" y="4307"/>
                    <a:pt x="12798" y="4307"/>
                  </a:cubicBezTo>
                  <a:cubicBezTo>
                    <a:pt x="12815" y="4307"/>
                    <a:pt x="12833" y="4305"/>
                    <a:pt x="12851" y="4302"/>
                  </a:cubicBezTo>
                  <a:cubicBezTo>
                    <a:pt x="12965" y="4302"/>
                    <a:pt x="13079" y="4279"/>
                    <a:pt x="13148" y="4188"/>
                  </a:cubicBezTo>
                  <a:cubicBezTo>
                    <a:pt x="13330" y="4005"/>
                    <a:pt x="13353" y="3732"/>
                    <a:pt x="13171" y="3549"/>
                  </a:cubicBezTo>
                  <a:cubicBezTo>
                    <a:pt x="13079" y="3458"/>
                    <a:pt x="12988" y="3412"/>
                    <a:pt x="12851" y="3412"/>
                  </a:cubicBezTo>
                  <a:close/>
                  <a:moveTo>
                    <a:pt x="1390" y="3800"/>
                  </a:moveTo>
                  <a:cubicBezTo>
                    <a:pt x="1296" y="3800"/>
                    <a:pt x="1199" y="3823"/>
                    <a:pt x="1142" y="3868"/>
                  </a:cubicBezTo>
                  <a:cubicBezTo>
                    <a:pt x="1050" y="3960"/>
                    <a:pt x="1050" y="4211"/>
                    <a:pt x="1142" y="4325"/>
                  </a:cubicBezTo>
                  <a:cubicBezTo>
                    <a:pt x="1187" y="4371"/>
                    <a:pt x="1279" y="4393"/>
                    <a:pt x="1370" y="4393"/>
                  </a:cubicBezTo>
                  <a:cubicBezTo>
                    <a:pt x="1461" y="4393"/>
                    <a:pt x="1553" y="4371"/>
                    <a:pt x="1598" y="4325"/>
                  </a:cubicBezTo>
                  <a:cubicBezTo>
                    <a:pt x="1689" y="4234"/>
                    <a:pt x="1689" y="3983"/>
                    <a:pt x="1621" y="3868"/>
                  </a:cubicBezTo>
                  <a:cubicBezTo>
                    <a:pt x="1575" y="3823"/>
                    <a:pt x="1484" y="3800"/>
                    <a:pt x="1390" y="3800"/>
                  </a:cubicBezTo>
                  <a:close/>
                  <a:moveTo>
                    <a:pt x="2511" y="3880"/>
                  </a:moveTo>
                  <a:cubicBezTo>
                    <a:pt x="2431" y="3880"/>
                    <a:pt x="2351" y="3914"/>
                    <a:pt x="2283" y="3983"/>
                  </a:cubicBezTo>
                  <a:cubicBezTo>
                    <a:pt x="2146" y="4120"/>
                    <a:pt x="2146" y="4302"/>
                    <a:pt x="2283" y="4439"/>
                  </a:cubicBezTo>
                  <a:cubicBezTo>
                    <a:pt x="2351" y="4508"/>
                    <a:pt x="2431" y="4542"/>
                    <a:pt x="2511" y="4542"/>
                  </a:cubicBezTo>
                  <a:cubicBezTo>
                    <a:pt x="2591" y="4542"/>
                    <a:pt x="2671" y="4508"/>
                    <a:pt x="2739" y="4439"/>
                  </a:cubicBezTo>
                  <a:cubicBezTo>
                    <a:pt x="2876" y="4302"/>
                    <a:pt x="2876" y="4120"/>
                    <a:pt x="2739" y="3983"/>
                  </a:cubicBezTo>
                  <a:cubicBezTo>
                    <a:pt x="2671" y="3914"/>
                    <a:pt x="2591" y="3880"/>
                    <a:pt x="2511" y="3880"/>
                  </a:cubicBezTo>
                  <a:close/>
                  <a:moveTo>
                    <a:pt x="3630" y="3937"/>
                  </a:moveTo>
                  <a:cubicBezTo>
                    <a:pt x="3538" y="3960"/>
                    <a:pt x="3470" y="3960"/>
                    <a:pt x="3424" y="4051"/>
                  </a:cubicBezTo>
                  <a:cubicBezTo>
                    <a:pt x="3356" y="4120"/>
                    <a:pt x="3287" y="4165"/>
                    <a:pt x="3310" y="4279"/>
                  </a:cubicBezTo>
                  <a:cubicBezTo>
                    <a:pt x="3310" y="4371"/>
                    <a:pt x="3310" y="4462"/>
                    <a:pt x="3424" y="4508"/>
                  </a:cubicBezTo>
                  <a:cubicBezTo>
                    <a:pt x="3447" y="4599"/>
                    <a:pt x="3538" y="4622"/>
                    <a:pt x="3630" y="4622"/>
                  </a:cubicBezTo>
                  <a:cubicBezTo>
                    <a:pt x="3744" y="4622"/>
                    <a:pt x="3789" y="4576"/>
                    <a:pt x="3858" y="4508"/>
                  </a:cubicBezTo>
                  <a:cubicBezTo>
                    <a:pt x="3926" y="4439"/>
                    <a:pt x="3972" y="4393"/>
                    <a:pt x="3972" y="4279"/>
                  </a:cubicBezTo>
                  <a:cubicBezTo>
                    <a:pt x="3972" y="4211"/>
                    <a:pt x="3949" y="4120"/>
                    <a:pt x="3881" y="4051"/>
                  </a:cubicBezTo>
                  <a:cubicBezTo>
                    <a:pt x="3812" y="4005"/>
                    <a:pt x="3767" y="3937"/>
                    <a:pt x="3630" y="3937"/>
                  </a:cubicBezTo>
                  <a:close/>
                  <a:moveTo>
                    <a:pt x="4758" y="4022"/>
                  </a:moveTo>
                  <a:cubicBezTo>
                    <a:pt x="4671" y="4022"/>
                    <a:pt x="4599" y="4063"/>
                    <a:pt x="4543" y="4120"/>
                  </a:cubicBezTo>
                  <a:cubicBezTo>
                    <a:pt x="4383" y="4234"/>
                    <a:pt x="4383" y="4485"/>
                    <a:pt x="4520" y="4645"/>
                  </a:cubicBezTo>
                  <a:cubicBezTo>
                    <a:pt x="4579" y="4716"/>
                    <a:pt x="4677" y="4750"/>
                    <a:pt x="4775" y="4750"/>
                  </a:cubicBezTo>
                  <a:cubicBezTo>
                    <a:pt x="4865" y="4750"/>
                    <a:pt x="4957" y="4722"/>
                    <a:pt x="5022" y="4667"/>
                  </a:cubicBezTo>
                  <a:cubicBezTo>
                    <a:pt x="5090" y="4599"/>
                    <a:pt x="5113" y="4530"/>
                    <a:pt x="5136" y="4439"/>
                  </a:cubicBezTo>
                  <a:cubicBezTo>
                    <a:pt x="5159" y="4325"/>
                    <a:pt x="5090" y="4234"/>
                    <a:pt x="5068" y="4142"/>
                  </a:cubicBezTo>
                  <a:cubicBezTo>
                    <a:pt x="4976" y="4074"/>
                    <a:pt x="4908" y="4051"/>
                    <a:pt x="4817" y="4028"/>
                  </a:cubicBezTo>
                  <a:cubicBezTo>
                    <a:pt x="4796" y="4024"/>
                    <a:pt x="4777" y="4022"/>
                    <a:pt x="4758" y="4022"/>
                  </a:cubicBezTo>
                  <a:close/>
                  <a:moveTo>
                    <a:pt x="5935" y="4131"/>
                  </a:moveTo>
                  <a:cubicBezTo>
                    <a:pt x="5844" y="4131"/>
                    <a:pt x="5752" y="4165"/>
                    <a:pt x="5684" y="4234"/>
                  </a:cubicBezTo>
                  <a:cubicBezTo>
                    <a:pt x="5524" y="4371"/>
                    <a:pt x="5524" y="4599"/>
                    <a:pt x="5661" y="4736"/>
                  </a:cubicBezTo>
                  <a:cubicBezTo>
                    <a:pt x="5732" y="4819"/>
                    <a:pt x="5834" y="4859"/>
                    <a:pt x="5935" y="4859"/>
                  </a:cubicBezTo>
                  <a:cubicBezTo>
                    <a:pt x="6028" y="4859"/>
                    <a:pt x="6120" y="4824"/>
                    <a:pt x="6186" y="4759"/>
                  </a:cubicBezTo>
                  <a:cubicBezTo>
                    <a:pt x="6323" y="4622"/>
                    <a:pt x="6323" y="4371"/>
                    <a:pt x="6186" y="4234"/>
                  </a:cubicBezTo>
                  <a:cubicBezTo>
                    <a:pt x="6118" y="4165"/>
                    <a:pt x="6026" y="4131"/>
                    <a:pt x="5935" y="4131"/>
                  </a:cubicBezTo>
                  <a:close/>
                  <a:moveTo>
                    <a:pt x="7068" y="4142"/>
                  </a:moveTo>
                  <a:cubicBezTo>
                    <a:pt x="6985" y="4142"/>
                    <a:pt x="6905" y="4188"/>
                    <a:pt x="6825" y="4279"/>
                  </a:cubicBezTo>
                  <a:cubicBezTo>
                    <a:pt x="6643" y="4462"/>
                    <a:pt x="6643" y="4622"/>
                    <a:pt x="6802" y="4804"/>
                  </a:cubicBezTo>
                  <a:cubicBezTo>
                    <a:pt x="6894" y="4884"/>
                    <a:pt x="6985" y="4924"/>
                    <a:pt x="7073" y="4924"/>
                  </a:cubicBezTo>
                  <a:cubicBezTo>
                    <a:pt x="7162" y="4924"/>
                    <a:pt x="7247" y="4884"/>
                    <a:pt x="7327" y="4804"/>
                  </a:cubicBezTo>
                  <a:cubicBezTo>
                    <a:pt x="7510" y="4622"/>
                    <a:pt x="7510" y="4462"/>
                    <a:pt x="7327" y="4279"/>
                  </a:cubicBezTo>
                  <a:cubicBezTo>
                    <a:pt x="7236" y="4188"/>
                    <a:pt x="7150" y="4142"/>
                    <a:pt x="7068" y="4142"/>
                  </a:cubicBezTo>
                  <a:close/>
                  <a:moveTo>
                    <a:pt x="343" y="4987"/>
                  </a:moveTo>
                  <a:cubicBezTo>
                    <a:pt x="343" y="4987"/>
                    <a:pt x="343" y="5010"/>
                    <a:pt x="343" y="5010"/>
                  </a:cubicBezTo>
                  <a:lnTo>
                    <a:pt x="343" y="5033"/>
                  </a:lnTo>
                  <a:cubicBezTo>
                    <a:pt x="366" y="5010"/>
                    <a:pt x="366" y="5010"/>
                    <a:pt x="366" y="4987"/>
                  </a:cubicBezTo>
                  <a:close/>
                  <a:moveTo>
                    <a:pt x="8212" y="4253"/>
                  </a:moveTo>
                  <a:cubicBezTo>
                    <a:pt x="8111" y="4253"/>
                    <a:pt x="8009" y="4282"/>
                    <a:pt x="7944" y="4348"/>
                  </a:cubicBezTo>
                  <a:cubicBezTo>
                    <a:pt x="7784" y="4485"/>
                    <a:pt x="7784" y="4781"/>
                    <a:pt x="7921" y="4941"/>
                  </a:cubicBezTo>
                  <a:cubicBezTo>
                    <a:pt x="7992" y="5001"/>
                    <a:pt x="8108" y="5036"/>
                    <a:pt x="8221" y="5036"/>
                  </a:cubicBezTo>
                  <a:cubicBezTo>
                    <a:pt x="8324" y="5036"/>
                    <a:pt x="8426" y="5007"/>
                    <a:pt x="8491" y="4941"/>
                  </a:cubicBezTo>
                  <a:cubicBezTo>
                    <a:pt x="8628" y="4804"/>
                    <a:pt x="8651" y="4508"/>
                    <a:pt x="8491" y="4348"/>
                  </a:cubicBezTo>
                  <a:cubicBezTo>
                    <a:pt x="8432" y="4288"/>
                    <a:pt x="8322" y="4253"/>
                    <a:pt x="8212" y="4253"/>
                  </a:cubicBezTo>
                  <a:close/>
                  <a:moveTo>
                    <a:pt x="9370" y="4342"/>
                  </a:moveTo>
                  <a:cubicBezTo>
                    <a:pt x="9267" y="4342"/>
                    <a:pt x="9165" y="4382"/>
                    <a:pt x="9085" y="4462"/>
                  </a:cubicBezTo>
                  <a:cubicBezTo>
                    <a:pt x="8902" y="4645"/>
                    <a:pt x="8925" y="4896"/>
                    <a:pt x="9085" y="5033"/>
                  </a:cubicBezTo>
                  <a:cubicBezTo>
                    <a:pt x="9165" y="5112"/>
                    <a:pt x="9256" y="5152"/>
                    <a:pt x="9350" y="5152"/>
                  </a:cubicBezTo>
                  <a:cubicBezTo>
                    <a:pt x="9444" y="5152"/>
                    <a:pt x="9541" y="5112"/>
                    <a:pt x="9633" y="5033"/>
                  </a:cubicBezTo>
                  <a:cubicBezTo>
                    <a:pt x="9815" y="4896"/>
                    <a:pt x="9815" y="4645"/>
                    <a:pt x="9655" y="4462"/>
                  </a:cubicBezTo>
                  <a:cubicBezTo>
                    <a:pt x="9576" y="4382"/>
                    <a:pt x="9473" y="4342"/>
                    <a:pt x="9370" y="4342"/>
                  </a:cubicBezTo>
                  <a:close/>
                  <a:moveTo>
                    <a:pt x="10467" y="4413"/>
                  </a:moveTo>
                  <a:cubicBezTo>
                    <a:pt x="10368" y="4413"/>
                    <a:pt x="10269" y="4453"/>
                    <a:pt x="10180" y="4530"/>
                  </a:cubicBezTo>
                  <a:cubicBezTo>
                    <a:pt x="10021" y="4736"/>
                    <a:pt x="10021" y="4941"/>
                    <a:pt x="10203" y="5124"/>
                  </a:cubicBezTo>
                  <a:cubicBezTo>
                    <a:pt x="10283" y="5204"/>
                    <a:pt x="10380" y="5244"/>
                    <a:pt x="10477" y="5244"/>
                  </a:cubicBezTo>
                  <a:cubicBezTo>
                    <a:pt x="10574" y="5244"/>
                    <a:pt x="10671" y="5204"/>
                    <a:pt x="10751" y="5124"/>
                  </a:cubicBezTo>
                  <a:cubicBezTo>
                    <a:pt x="10934" y="4941"/>
                    <a:pt x="10957" y="4713"/>
                    <a:pt x="10774" y="4553"/>
                  </a:cubicBezTo>
                  <a:cubicBezTo>
                    <a:pt x="10680" y="4459"/>
                    <a:pt x="10573" y="4413"/>
                    <a:pt x="10467" y="4413"/>
                  </a:cubicBezTo>
                  <a:close/>
                  <a:moveTo>
                    <a:pt x="11638" y="4502"/>
                  </a:moveTo>
                  <a:cubicBezTo>
                    <a:pt x="11516" y="4502"/>
                    <a:pt x="11390" y="4542"/>
                    <a:pt x="11322" y="4622"/>
                  </a:cubicBezTo>
                  <a:cubicBezTo>
                    <a:pt x="11230" y="4690"/>
                    <a:pt x="11185" y="4827"/>
                    <a:pt x="11185" y="4918"/>
                  </a:cubicBezTo>
                  <a:cubicBezTo>
                    <a:pt x="11185" y="5033"/>
                    <a:pt x="11230" y="5147"/>
                    <a:pt x="11299" y="5238"/>
                  </a:cubicBezTo>
                  <a:cubicBezTo>
                    <a:pt x="11370" y="5321"/>
                    <a:pt x="11497" y="5361"/>
                    <a:pt x="11624" y="5361"/>
                  </a:cubicBezTo>
                  <a:cubicBezTo>
                    <a:pt x="11742" y="5361"/>
                    <a:pt x="11861" y="5327"/>
                    <a:pt x="11938" y="5261"/>
                  </a:cubicBezTo>
                  <a:cubicBezTo>
                    <a:pt x="12029" y="5170"/>
                    <a:pt x="12052" y="5055"/>
                    <a:pt x="12052" y="4941"/>
                  </a:cubicBezTo>
                  <a:cubicBezTo>
                    <a:pt x="12075" y="4827"/>
                    <a:pt x="12029" y="4713"/>
                    <a:pt x="11938" y="4622"/>
                  </a:cubicBezTo>
                  <a:cubicBezTo>
                    <a:pt x="11881" y="4542"/>
                    <a:pt x="11761" y="4502"/>
                    <a:pt x="11638" y="4502"/>
                  </a:cubicBezTo>
                  <a:close/>
                  <a:moveTo>
                    <a:pt x="349" y="5030"/>
                  </a:moveTo>
                  <a:cubicBezTo>
                    <a:pt x="347" y="5030"/>
                    <a:pt x="345" y="5031"/>
                    <a:pt x="343" y="5033"/>
                  </a:cubicBezTo>
                  <a:cubicBezTo>
                    <a:pt x="320" y="5055"/>
                    <a:pt x="297" y="5124"/>
                    <a:pt x="274" y="5170"/>
                  </a:cubicBezTo>
                  <a:cubicBezTo>
                    <a:pt x="274" y="5215"/>
                    <a:pt x="251" y="5284"/>
                    <a:pt x="251" y="5329"/>
                  </a:cubicBezTo>
                  <a:cubicBezTo>
                    <a:pt x="251" y="5352"/>
                    <a:pt x="274" y="5375"/>
                    <a:pt x="274" y="5375"/>
                  </a:cubicBezTo>
                  <a:cubicBezTo>
                    <a:pt x="274" y="5375"/>
                    <a:pt x="297" y="5375"/>
                    <a:pt x="320" y="5352"/>
                  </a:cubicBezTo>
                  <a:cubicBezTo>
                    <a:pt x="343" y="5306"/>
                    <a:pt x="366" y="5261"/>
                    <a:pt x="388" y="5215"/>
                  </a:cubicBezTo>
                  <a:cubicBezTo>
                    <a:pt x="409" y="5132"/>
                    <a:pt x="373" y="5030"/>
                    <a:pt x="349" y="5030"/>
                  </a:cubicBezTo>
                  <a:close/>
                  <a:moveTo>
                    <a:pt x="12794" y="4565"/>
                  </a:moveTo>
                  <a:cubicBezTo>
                    <a:pt x="12686" y="4565"/>
                    <a:pt x="12577" y="4610"/>
                    <a:pt x="12486" y="4713"/>
                  </a:cubicBezTo>
                  <a:cubicBezTo>
                    <a:pt x="12303" y="4873"/>
                    <a:pt x="12326" y="5192"/>
                    <a:pt x="12509" y="5329"/>
                  </a:cubicBezTo>
                  <a:cubicBezTo>
                    <a:pt x="12589" y="5409"/>
                    <a:pt x="12691" y="5455"/>
                    <a:pt x="12800" y="5455"/>
                  </a:cubicBezTo>
                  <a:cubicBezTo>
                    <a:pt x="12908" y="5455"/>
                    <a:pt x="13022" y="5409"/>
                    <a:pt x="13125" y="5306"/>
                  </a:cubicBezTo>
                  <a:cubicBezTo>
                    <a:pt x="13285" y="5147"/>
                    <a:pt x="13285" y="4827"/>
                    <a:pt x="13102" y="4690"/>
                  </a:cubicBezTo>
                  <a:cubicBezTo>
                    <a:pt x="13011" y="4610"/>
                    <a:pt x="12902" y="4565"/>
                    <a:pt x="12794" y="4565"/>
                  </a:cubicBezTo>
                  <a:close/>
                  <a:moveTo>
                    <a:pt x="13764" y="4667"/>
                  </a:moveTo>
                  <a:cubicBezTo>
                    <a:pt x="13741" y="4667"/>
                    <a:pt x="13696" y="4690"/>
                    <a:pt x="13673" y="4713"/>
                  </a:cubicBezTo>
                  <a:cubicBezTo>
                    <a:pt x="13650" y="4713"/>
                    <a:pt x="13627" y="4736"/>
                    <a:pt x="13604" y="4759"/>
                  </a:cubicBezTo>
                  <a:cubicBezTo>
                    <a:pt x="13604" y="4759"/>
                    <a:pt x="13604" y="4781"/>
                    <a:pt x="13581" y="4781"/>
                  </a:cubicBezTo>
                  <a:cubicBezTo>
                    <a:pt x="13467" y="4918"/>
                    <a:pt x="13422" y="5124"/>
                    <a:pt x="13513" y="5284"/>
                  </a:cubicBezTo>
                  <a:cubicBezTo>
                    <a:pt x="13581" y="5421"/>
                    <a:pt x="13696" y="5535"/>
                    <a:pt x="13878" y="5535"/>
                  </a:cubicBezTo>
                  <a:lnTo>
                    <a:pt x="14015" y="5535"/>
                  </a:lnTo>
                  <a:cubicBezTo>
                    <a:pt x="14061" y="5535"/>
                    <a:pt x="14038" y="5512"/>
                    <a:pt x="14038" y="5489"/>
                  </a:cubicBezTo>
                  <a:cubicBezTo>
                    <a:pt x="13969" y="5238"/>
                    <a:pt x="13924" y="4987"/>
                    <a:pt x="13810" y="4759"/>
                  </a:cubicBezTo>
                  <a:cubicBezTo>
                    <a:pt x="13810" y="4713"/>
                    <a:pt x="13787" y="4667"/>
                    <a:pt x="13764" y="4667"/>
                  </a:cubicBezTo>
                  <a:close/>
                  <a:moveTo>
                    <a:pt x="1268" y="4950"/>
                  </a:moveTo>
                  <a:cubicBezTo>
                    <a:pt x="1198" y="4950"/>
                    <a:pt x="1128" y="4978"/>
                    <a:pt x="1073" y="5033"/>
                  </a:cubicBezTo>
                  <a:cubicBezTo>
                    <a:pt x="959" y="5147"/>
                    <a:pt x="936" y="5306"/>
                    <a:pt x="1050" y="5443"/>
                  </a:cubicBezTo>
                  <a:cubicBezTo>
                    <a:pt x="1113" y="5506"/>
                    <a:pt x="1196" y="5541"/>
                    <a:pt x="1278" y="5541"/>
                  </a:cubicBezTo>
                  <a:cubicBezTo>
                    <a:pt x="1344" y="5541"/>
                    <a:pt x="1410" y="5518"/>
                    <a:pt x="1461" y="5466"/>
                  </a:cubicBezTo>
                  <a:cubicBezTo>
                    <a:pt x="1598" y="5352"/>
                    <a:pt x="1598" y="5170"/>
                    <a:pt x="1484" y="5055"/>
                  </a:cubicBezTo>
                  <a:cubicBezTo>
                    <a:pt x="1424" y="4984"/>
                    <a:pt x="1346" y="4950"/>
                    <a:pt x="1268" y="4950"/>
                  </a:cubicBezTo>
                  <a:close/>
                  <a:moveTo>
                    <a:pt x="2431" y="5043"/>
                  </a:moveTo>
                  <a:cubicBezTo>
                    <a:pt x="2329" y="5043"/>
                    <a:pt x="2220" y="5073"/>
                    <a:pt x="2169" y="5124"/>
                  </a:cubicBezTo>
                  <a:cubicBezTo>
                    <a:pt x="2077" y="5238"/>
                    <a:pt x="2100" y="5489"/>
                    <a:pt x="2192" y="5580"/>
                  </a:cubicBezTo>
                  <a:cubicBezTo>
                    <a:pt x="2246" y="5623"/>
                    <a:pt x="2330" y="5646"/>
                    <a:pt x="2414" y="5646"/>
                  </a:cubicBezTo>
                  <a:cubicBezTo>
                    <a:pt x="2507" y="5646"/>
                    <a:pt x="2600" y="5618"/>
                    <a:pt x="2648" y="5558"/>
                  </a:cubicBezTo>
                  <a:cubicBezTo>
                    <a:pt x="2739" y="5466"/>
                    <a:pt x="2739" y="5192"/>
                    <a:pt x="2625" y="5101"/>
                  </a:cubicBezTo>
                  <a:cubicBezTo>
                    <a:pt x="2585" y="5061"/>
                    <a:pt x="2510" y="5043"/>
                    <a:pt x="2431" y="5043"/>
                  </a:cubicBezTo>
                  <a:close/>
                  <a:moveTo>
                    <a:pt x="3538" y="5090"/>
                  </a:moveTo>
                  <a:cubicBezTo>
                    <a:pt x="3458" y="5090"/>
                    <a:pt x="3379" y="5124"/>
                    <a:pt x="3310" y="5192"/>
                  </a:cubicBezTo>
                  <a:cubicBezTo>
                    <a:pt x="3173" y="5329"/>
                    <a:pt x="3173" y="5512"/>
                    <a:pt x="3310" y="5649"/>
                  </a:cubicBezTo>
                  <a:cubicBezTo>
                    <a:pt x="3382" y="5720"/>
                    <a:pt x="3466" y="5755"/>
                    <a:pt x="3546" y="5755"/>
                  </a:cubicBezTo>
                  <a:cubicBezTo>
                    <a:pt x="3619" y="5755"/>
                    <a:pt x="3689" y="5726"/>
                    <a:pt x="3744" y="5672"/>
                  </a:cubicBezTo>
                  <a:cubicBezTo>
                    <a:pt x="3904" y="5512"/>
                    <a:pt x="3904" y="5329"/>
                    <a:pt x="3767" y="5192"/>
                  </a:cubicBezTo>
                  <a:cubicBezTo>
                    <a:pt x="3698" y="5124"/>
                    <a:pt x="3618" y="5090"/>
                    <a:pt x="3538" y="5090"/>
                  </a:cubicBezTo>
                  <a:close/>
                  <a:moveTo>
                    <a:pt x="4738" y="5166"/>
                  </a:moveTo>
                  <a:cubicBezTo>
                    <a:pt x="4727" y="5166"/>
                    <a:pt x="4715" y="5167"/>
                    <a:pt x="4702" y="5170"/>
                  </a:cubicBezTo>
                  <a:cubicBezTo>
                    <a:pt x="4611" y="5170"/>
                    <a:pt x="4543" y="5192"/>
                    <a:pt x="4474" y="5261"/>
                  </a:cubicBezTo>
                  <a:cubicBezTo>
                    <a:pt x="4429" y="5329"/>
                    <a:pt x="4360" y="5398"/>
                    <a:pt x="4360" y="5512"/>
                  </a:cubicBezTo>
                  <a:cubicBezTo>
                    <a:pt x="4383" y="5603"/>
                    <a:pt x="4383" y="5672"/>
                    <a:pt x="4474" y="5717"/>
                  </a:cubicBezTo>
                  <a:cubicBezTo>
                    <a:pt x="4520" y="5831"/>
                    <a:pt x="4611" y="5831"/>
                    <a:pt x="4702" y="5831"/>
                  </a:cubicBezTo>
                  <a:cubicBezTo>
                    <a:pt x="4817" y="5831"/>
                    <a:pt x="4862" y="5809"/>
                    <a:pt x="4931" y="5740"/>
                  </a:cubicBezTo>
                  <a:cubicBezTo>
                    <a:pt x="4999" y="5672"/>
                    <a:pt x="5045" y="5603"/>
                    <a:pt x="5045" y="5512"/>
                  </a:cubicBezTo>
                  <a:cubicBezTo>
                    <a:pt x="5022" y="5421"/>
                    <a:pt x="5022" y="5352"/>
                    <a:pt x="4953" y="5284"/>
                  </a:cubicBezTo>
                  <a:cubicBezTo>
                    <a:pt x="4892" y="5243"/>
                    <a:pt x="4831" y="5166"/>
                    <a:pt x="4738" y="5166"/>
                  </a:cubicBezTo>
                  <a:close/>
                  <a:moveTo>
                    <a:pt x="5831" y="5255"/>
                  </a:moveTo>
                  <a:cubicBezTo>
                    <a:pt x="5743" y="5255"/>
                    <a:pt x="5668" y="5296"/>
                    <a:pt x="5593" y="5352"/>
                  </a:cubicBezTo>
                  <a:cubicBezTo>
                    <a:pt x="5456" y="5466"/>
                    <a:pt x="5456" y="5717"/>
                    <a:pt x="5593" y="5854"/>
                  </a:cubicBezTo>
                  <a:cubicBezTo>
                    <a:pt x="5654" y="5928"/>
                    <a:pt x="5750" y="5969"/>
                    <a:pt x="5849" y="5969"/>
                  </a:cubicBezTo>
                  <a:cubicBezTo>
                    <a:pt x="5934" y="5969"/>
                    <a:pt x="6021" y="5940"/>
                    <a:pt x="6095" y="5877"/>
                  </a:cubicBezTo>
                  <a:cubicBezTo>
                    <a:pt x="6163" y="5831"/>
                    <a:pt x="6186" y="5740"/>
                    <a:pt x="6209" y="5672"/>
                  </a:cubicBezTo>
                  <a:cubicBezTo>
                    <a:pt x="6232" y="5558"/>
                    <a:pt x="6163" y="5466"/>
                    <a:pt x="6118" y="5375"/>
                  </a:cubicBezTo>
                  <a:cubicBezTo>
                    <a:pt x="6049" y="5306"/>
                    <a:pt x="5981" y="5261"/>
                    <a:pt x="5889" y="5261"/>
                  </a:cubicBezTo>
                  <a:cubicBezTo>
                    <a:pt x="5869" y="5257"/>
                    <a:pt x="5850" y="5255"/>
                    <a:pt x="5831" y="5255"/>
                  </a:cubicBezTo>
                  <a:close/>
                  <a:moveTo>
                    <a:pt x="6965" y="5318"/>
                  </a:moveTo>
                  <a:cubicBezTo>
                    <a:pt x="6871" y="5318"/>
                    <a:pt x="6780" y="5352"/>
                    <a:pt x="6711" y="5421"/>
                  </a:cubicBezTo>
                  <a:cubicBezTo>
                    <a:pt x="6574" y="5558"/>
                    <a:pt x="6574" y="5809"/>
                    <a:pt x="6711" y="5946"/>
                  </a:cubicBezTo>
                  <a:cubicBezTo>
                    <a:pt x="6780" y="6014"/>
                    <a:pt x="6877" y="6048"/>
                    <a:pt x="6974" y="6048"/>
                  </a:cubicBezTo>
                  <a:cubicBezTo>
                    <a:pt x="7071" y="6048"/>
                    <a:pt x="7168" y="6014"/>
                    <a:pt x="7236" y="5946"/>
                  </a:cubicBezTo>
                  <a:cubicBezTo>
                    <a:pt x="7350" y="5809"/>
                    <a:pt x="7350" y="5558"/>
                    <a:pt x="7236" y="5421"/>
                  </a:cubicBezTo>
                  <a:cubicBezTo>
                    <a:pt x="7156" y="5352"/>
                    <a:pt x="7059" y="5318"/>
                    <a:pt x="6965" y="5318"/>
                  </a:cubicBezTo>
                  <a:close/>
                  <a:moveTo>
                    <a:pt x="8112" y="5398"/>
                  </a:moveTo>
                  <a:cubicBezTo>
                    <a:pt x="8029" y="5398"/>
                    <a:pt x="7944" y="5443"/>
                    <a:pt x="7852" y="5535"/>
                  </a:cubicBezTo>
                  <a:cubicBezTo>
                    <a:pt x="7670" y="5717"/>
                    <a:pt x="7670" y="5877"/>
                    <a:pt x="7852" y="6060"/>
                  </a:cubicBezTo>
                  <a:cubicBezTo>
                    <a:pt x="7941" y="6137"/>
                    <a:pt x="8023" y="6177"/>
                    <a:pt x="8106" y="6177"/>
                  </a:cubicBezTo>
                  <a:cubicBezTo>
                    <a:pt x="8195" y="6177"/>
                    <a:pt x="8283" y="6131"/>
                    <a:pt x="8377" y="6037"/>
                  </a:cubicBezTo>
                  <a:cubicBezTo>
                    <a:pt x="8537" y="5854"/>
                    <a:pt x="8537" y="5694"/>
                    <a:pt x="8354" y="5535"/>
                  </a:cubicBezTo>
                  <a:cubicBezTo>
                    <a:pt x="8275" y="5443"/>
                    <a:pt x="8195" y="5398"/>
                    <a:pt x="8112" y="5398"/>
                  </a:cubicBezTo>
                  <a:close/>
                  <a:moveTo>
                    <a:pt x="9256" y="5500"/>
                  </a:moveTo>
                  <a:cubicBezTo>
                    <a:pt x="9148" y="5500"/>
                    <a:pt x="9039" y="5535"/>
                    <a:pt x="8971" y="5603"/>
                  </a:cubicBezTo>
                  <a:cubicBezTo>
                    <a:pt x="8834" y="5740"/>
                    <a:pt x="8834" y="6037"/>
                    <a:pt x="8971" y="6174"/>
                  </a:cubicBezTo>
                  <a:cubicBezTo>
                    <a:pt x="9042" y="6245"/>
                    <a:pt x="9158" y="6280"/>
                    <a:pt x="9271" y="6280"/>
                  </a:cubicBezTo>
                  <a:cubicBezTo>
                    <a:pt x="9374" y="6280"/>
                    <a:pt x="9476" y="6251"/>
                    <a:pt x="9541" y="6197"/>
                  </a:cubicBezTo>
                  <a:cubicBezTo>
                    <a:pt x="9678" y="6060"/>
                    <a:pt x="9678" y="5740"/>
                    <a:pt x="9541" y="5603"/>
                  </a:cubicBezTo>
                  <a:cubicBezTo>
                    <a:pt x="9473" y="5535"/>
                    <a:pt x="9364" y="5500"/>
                    <a:pt x="9256" y="5500"/>
                  </a:cubicBezTo>
                  <a:close/>
                  <a:moveTo>
                    <a:pt x="10375" y="5563"/>
                  </a:moveTo>
                  <a:cubicBezTo>
                    <a:pt x="10273" y="5563"/>
                    <a:pt x="10175" y="5609"/>
                    <a:pt x="10089" y="5694"/>
                  </a:cubicBezTo>
                  <a:cubicBezTo>
                    <a:pt x="9929" y="5831"/>
                    <a:pt x="9929" y="6105"/>
                    <a:pt x="10089" y="6265"/>
                  </a:cubicBezTo>
                  <a:cubicBezTo>
                    <a:pt x="10166" y="6342"/>
                    <a:pt x="10265" y="6382"/>
                    <a:pt x="10364" y="6382"/>
                  </a:cubicBezTo>
                  <a:cubicBezTo>
                    <a:pt x="10470" y="6382"/>
                    <a:pt x="10577" y="6337"/>
                    <a:pt x="10660" y="6242"/>
                  </a:cubicBezTo>
                  <a:cubicBezTo>
                    <a:pt x="10820" y="6083"/>
                    <a:pt x="10820" y="5831"/>
                    <a:pt x="10637" y="5672"/>
                  </a:cubicBezTo>
                  <a:cubicBezTo>
                    <a:pt x="10552" y="5597"/>
                    <a:pt x="10462" y="5563"/>
                    <a:pt x="10375" y="5563"/>
                  </a:cubicBezTo>
                  <a:close/>
                  <a:moveTo>
                    <a:pt x="11550" y="5626"/>
                  </a:moveTo>
                  <a:cubicBezTo>
                    <a:pt x="11447" y="5626"/>
                    <a:pt x="11345" y="5672"/>
                    <a:pt x="11253" y="5763"/>
                  </a:cubicBezTo>
                  <a:cubicBezTo>
                    <a:pt x="11071" y="5946"/>
                    <a:pt x="11071" y="6151"/>
                    <a:pt x="11253" y="6334"/>
                  </a:cubicBezTo>
                  <a:cubicBezTo>
                    <a:pt x="11345" y="6425"/>
                    <a:pt x="11447" y="6471"/>
                    <a:pt x="11550" y="6471"/>
                  </a:cubicBezTo>
                  <a:cubicBezTo>
                    <a:pt x="11653" y="6471"/>
                    <a:pt x="11755" y="6425"/>
                    <a:pt x="11847" y="6334"/>
                  </a:cubicBezTo>
                  <a:cubicBezTo>
                    <a:pt x="12007" y="6151"/>
                    <a:pt x="12007" y="5946"/>
                    <a:pt x="11847" y="5763"/>
                  </a:cubicBezTo>
                  <a:cubicBezTo>
                    <a:pt x="11755" y="5672"/>
                    <a:pt x="11653" y="5626"/>
                    <a:pt x="11550" y="5626"/>
                  </a:cubicBezTo>
                  <a:close/>
                  <a:moveTo>
                    <a:pt x="115" y="6060"/>
                  </a:moveTo>
                  <a:cubicBezTo>
                    <a:pt x="115" y="6083"/>
                    <a:pt x="92" y="6105"/>
                    <a:pt x="92" y="6128"/>
                  </a:cubicBezTo>
                  <a:cubicBezTo>
                    <a:pt x="69" y="6242"/>
                    <a:pt x="69" y="6356"/>
                    <a:pt x="69" y="6471"/>
                  </a:cubicBezTo>
                  <a:cubicBezTo>
                    <a:pt x="46" y="6493"/>
                    <a:pt x="0" y="6516"/>
                    <a:pt x="46" y="6539"/>
                  </a:cubicBezTo>
                  <a:cubicBezTo>
                    <a:pt x="69" y="6550"/>
                    <a:pt x="86" y="6556"/>
                    <a:pt x="100" y="6556"/>
                  </a:cubicBezTo>
                  <a:cubicBezTo>
                    <a:pt x="115" y="6556"/>
                    <a:pt x="126" y="6550"/>
                    <a:pt x="137" y="6539"/>
                  </a:cubicBezTo>
                  <a:cubicBezTo>
                    <a:pt x="297" y="6448"/>
                    <a:pt x="366" y="6242"/>
                    <a:pt x="206" y="6128"/>
                  </a:cubicBezTo>
                  <a:cubicBezTo>
                    <a:pt x="206" y="6128"/>
                    <a:pt x="183" y="6105"/>
                    <a:pt x="160" y="6083"/>
                  </a:cubicBezTo>
                  <a:cubicBezTo>
                    <a:pt x="160" y="6083"/>
                    <a:pt x="137" y="6083"/>
                    <a:pt x="115" y="6060"/>
                  </a:cubicBezTo>
                  <a:close/>
                  <a:moveTo>
                    <a:pt x="12668" y="5717"/>
                  </a:moveTo>
                  <a:cubicBezTo>
                    <a:pt x="12531" y="5740"/>
                    <a:pt x="12463" y="5831"/>
                    <a:pt x="12372" y="5854"/>
                  </a:cubicBezTo>
                  <a:cubicBezTo>
                    <a:pt x="12326" y="5968"/>
                    <a:pt x="12235" y="6060"/>
                    <a:pt x="12258" y="6174"/>
                  </a:cubicBezTo>
                  <a:cubicBezTo>
                    <a:pt x="12258" y="6288"/>
                    <a:pt x="12326" y="6402"/>
                    <a:pt x="12395" y="6471"/>
                  </a:cubicBezTo>
                  <a:cubicBezTo>
                    <a:pt x="12474" y="6530"/>
                    <a:pt x="12570" y="6589"/>
                    <a:pt x="12668" y="6589"/>
                  </a:cubicBezTo>
                  <a:cubicBezTo>
                    <a:pt x="12684" y="6589"/>
                    <a:pt x="12699" y="6588"/>
                    <a:pt x="12714" y="6585"/>
                  </a:cubicBezTo>
                  <a:cubicBezTo>
                    <a:pt x="12851" y="6585"/>
                    <a:pt x="12920" y="6493"/>
                    <a:pt x="13011" y="6471"/>
                  </a:cubicBezTo>
                  <a:cubicBezTo>
                    <a:pt x="13056" y="6356"/>
                    <a:pt x="13148" y="6265"/>
                    <a:pt x="13125" y="6128"/>
                  </a:cubicBezTo>
                  <a:cubicBezTo>
                    <a:pt x="13125" y="6014"/>
                    <a:pt x="13056" y="5900"/>
                    <a:pt x="12988" y="5831"/>
                  </a:cubicBezTo>
                  <a:cubicBezTo>
                    <a:pt x="12897" y="5763"/>
                    <a:pt x="12783" y="5717"/>
                    <a:pt x="12668" y="5717"/>
                  </a:cubicBezTo>
                  <a:close/>
                  <a:moveTo>
                    <a:pt x="1173" y="6116"/>
                  </a:moveTo>
                  <a:cubicBezTo>
                    <a:pt x="1086" y="6116"/>
                    <a:pt x="998" y="6145"/>
                    <a:pt x="959" y="6197"/>
                  </a:cubicBezTo>
                  <a:cubicBezTo>
                    <a:pt x="868" y="6288"/>
                    <a:pt x="868" y="6493"/>
                    <a:pt x="959" y="6585"/>
                  </a:cubicBezTo>
                  <a:cubicBezTo>
                    <a:pt x="1013" y="6639"/>
                    <a:pt x="1092" y="6662"/>
                    <a:pt x="1168" y="6662"/>
                  </a:cubicBezTo>
                  <a:cubicBezTo>
                    <a:pt x="1253" y="6662"/>
                    <a:pt x="1334" y="6633"/>
                    <a:pt x="1370" y="6585"/>
                  </a:cubicBezTo>
                  <a:cubicBezTo>
                    <a:pt x="1461" y="6471"/>
                    <a:pt x="1461" y="6265"/>
                    <a:pt x="1347" y="6174"/>
                  </a:cubicBezTo>
                  <a:cubicBezTo>
                    <a:pt x="1307" y="6134"/>
                    <a:pt x="1241" y="6116"/>
                    <a:pt x="1173" y="6116"/>
                  </a:cubicBezTo>
                  <a:close/>
                  <a:moveTo>
                    <a:pt x="13844" y="5796"/>
                  </a:moveTo>
                  <a:cubicBezTo>
                    <a:pt x="13733" y="5796"/>
                    <a:pt x="13613" y="5826"/>
                    <a:pt x="13536" y="5877"/>
                  </a:cubicBezTo>
                  <a:cubicBezTo>
                    <a:pt x="13353" y="6014"/>
                    <a:pt x="13285" y="6334"/>
                    <a:pt x="13490" y="6539"/>
                  </a:cubicBezTo>
                  <a:cubicBezTo>
                    <a:pt x="13559" y="6630"/>
                    <a:pt x="13673" y="6630"/>
                    <a:pt x="13764" y="6676"/>
                  </a:cubicBezTo>
                  <a:cubicBezTo>
                    <a:pt x="13781" y="6680"/>
                    <a:pt x="13798" y="6682"/>
                    <a:pt x="13816" y="6682"/>
                  </a:cubicBezTo>
                  <a:cubicBezTo>
                    <a:pt x="13896" y="6682"/>
                    <a:pt x="13986" y="6645"/>
                    <a:pt x="14061" y="6608"/>
                  </a:cubicBezTo>
                  <a:cubicBezTo>
                    <a:pt x="14152" y="6562"/>
                    <a:pt x="14221" y="6471"/>
                    <a:pt x="14198" y="6356"/>
                  </a:cubicBezTo>
                  <a:cubicBezTo>
                    <a:pt x="14175" y="6219"/>
                    <a:pt x="14129" y="6105"/>
                    <a:pt x="14129" y="5968"/>
                  </a:cubicBezTo>
                  <a:cubicBezTo>
                    <a:pt x="14129" y="5923"/>
                    <a:pt x="14106" y="5877"/>
                    <a:pt x="14061" y="5854"/>
                  </a:cubicBezTo>
                  <a:cubicBezTo>
                    <a:pt x="14011" y="5814"/>
                    <a:pt x="13930" y="5796"/>
                    <a:pt x="13844" y="5796"/>
                  </a:cubicBezTo>
                  <a:close/>
                  <a:moveTo>
                    <a:pt x="2329" y="6162"/>
                  </a:moveTo>
                  <a:cubicBezTo>
                    <a:pt x="2260" y="6162"/>
                    <a:pt x="2192" y="6197"/>
                    <a:pt x="2123" y="6265"/>
                  </a:cubicBezTo>
                  <a:cubicBezTo>
                    <a:pt x="2009" y="6402"/>
                    <a:pt x="2009" y="6539"/>
                    <a:pt x="2146" y="6676"/>
                  </a:cubicBezTo>
                  <a:cubicBezTo>
                    <a:pt x="2211" y="6730"/>
                    <a:pt x="2271" y="6759"/>
                    <a:pt x="2331" y="6759"/>
                  </a:cubicBezTo>
                  <a:cubicBezTo>
                    <a:pt x="2397" y="6759"/>
                    <a:pt x="2462" y="6725"/>
                    <a:pt x="2534" y="6653"/>
                  </a:cubicBezTo>
                  <a:cubicBezTo>
                    <a:pt x="2671" y="6539"/>
                    <a:pt x="2671" y="6402"/>
                    <a:pt x="2534" y="6265"/>
                  </a:cubicBezTo>
                  <a:cubicBezTo>
                    <a:pt x="2466" y="6197"/>
                    <a:pt x="2397" y="6162"/>
                    <a:pt x="2329" y="6162"/>
                  </a:cubicBezTo>
                  <a:close/>
                  <a:moveTo>
                    <a:pt x="3474" y="6259"/>
                  </a:moveTo>
                  <a:cubicBezTo>
                    <a:pt x="3458" y="6259"/>
                    <a:pt x="3441" y="6261"/>
                    <a:pt x="3424" y="6265"/>
                  </a:cubicBezTo>
                  <a:cubicBezTo>
                    <a:pt x="3356" y="6288"/>
                    <a:pt x="3287" y="6311"/>
                    <a:pt x="3264" y="6356"/>
                  </a:cubicBezTo>
                  <a:cubicBezTo>
                    <a:pt x="3219" y="6425"/>
                    <a:pt x="3173" y="6493"/>
                    <a:pt x="3173" y="6608"/>
                  </a:cubicBezTo>
                  <a:cubicBezTo>
                    <a:pt x="3173" y="6676"/>
                    <a:pt x="3242" y="6722"/>
                    <a:pt x="3264" y="6813"/>
                  </a:cubicBezTo>
                  <a:cubicBezTo>
                    <a:pt x="3337" y="6813"/>
                    <a:pt x="3396" y="6871"/>
                    <a:pt x="3475" y="6871"/>
                  </a:cubicBezTo>
                  <a:cubicBezTo>
                    <a:pt x="3494" y="6871"/>
                    <a:pt x="3515" y="6868"/>
                    <a:pt x="3538" y="6859"/>
                  </a:cubicBezTo>
                  <a:cubicBezTo>
                    <a:pt x="3607" y="6859"/>
                    <a:pt x="3675" y="6836"/>
                    <a:pt x="3721" y="6790"/>
                  </a:cubicBezTo>
                  <a:cubicBezTo>
                    <a:pt x="3767" y="6699"/>
                    <a:pt x="3812" y="6608"/>
                    <a:pt x="3789" y="6516"/>
                  </a:cubicBezTo>
                  <a:cubicBezTo>
                    <a:pt x="3767" y="6448"/>
                    <a:pt x="3744" y="6356"/>
                    <a:pt x="3698" y="6334"/>
                  </a:cubicBezTo>
                  <a:cubicBezTo>
                    <a:pt x="3624" y="6296"/>
                    <a:pt x="3549" y="6259"/>
                    <a:pt x="3474" y="6259"/>
                  </a:cubicBezTo>
                  <a:close/>
                  <a:moveTo>
                    <a:pt x="4599" y="6319"/>
                  </a:moveTo>
                  <a:cubicBezTo>
                    <a:pt x="4516" y="6319"/>
                    <a:pt x="4432" y="6353"/>
                    <a:pt x="4360" y="6425"/>
                  </a:cubicBezTo>
                  <a:cubicBezTo>
                    <a:pt x="4223" y="6562"/>
                    <a:pt x="4246" y="6744"/>
                    <a:pt x="4383" y="6881"/>
                  </a:cubicBezTo>
                  <a:cubicBezTo>
                    <a:pt x="4449" y="6947"/>
                    <a:pt x="4525" y="6981"/>
                    <a:pt x="4602" y="6981"/>
                  </a:cubicBezTo>
                  <a:cubicBezTo>
                    <a:pt x="4685" y="6981"/>
                    <a:pt x="4768" y="6942"/>
                    <a:pt x="4839" y="6859"/>
                  </a:cubicBezTo>
                  <a:cubicBezTo>
                    <a:pt x="4976" y="6722"/>
                    <a:pt x="4953" y="6539"/>
                    <a:pt x="4817" y="6402"/>
                  </a:cubicBezTo>
                  <a:cubicBezTo>
                    <a:pt x="4751" y="6348"/>
                    <a:pt x="4675" y="6319"/>
                    <a:pt x="4599" y="6319"/>
                  </a:cubicBezTo>
                  <a:close/>
                  <a:moveTo>
                    <a:pt x="5752" y="6425"/>
                  </a:moveTo>
                  <a:cubicBezTo>
                    <a:pt x="5638" y="6425"/>
                    <a:pt x="5570" y="6448"/>
                    <a:pt x="5501" y="6539"/>
                  </a:cubicBezTo>
                  <a:cubicBezTo>
                    <a:pt x="5433" y="6585"/>
                    <a:pt x="5410" y="6653"/>
                    <a:pt x="5410" y="6744"/>
                  </a:cubicBezTo>
                  <a:cubicBezTo>
                    <a:pt x="5410" y="6859"/>
                    <a:pt x="5456" y="6927"/>
                    <a:pt x="5524" y="6996"/>
                  </a:cubicBezTo>
                  <a:cubicBezTo>
                    <a:pt x="5593" y="7064"/>
                    <a:pt x="5661" y="7087"/>
                    <a:pt x="5752" y="7087"/>
                  </a:cubicBezTo>
                  <a:cubicBezTo>
                    <a:pt x="5765" y="7089"/>
                    <a:pt x="5776" y="7090"/>
                    <a:pt x="5787" y="7090"/>
                  </a:cubicBezTo>
                  <a:cubicBezTo>
                    <a:pt x="5877" y="7090"/>
                    <a:pt x="5920" y="7013"/>
                    <a:pt x="5981" y="6973"/>
                  </a:cubicBezTo>
                  <a:cubicBezTo>
                    <a:pt x="6072" y="6904"/>
                    <a:pt x="6072" y="6836"/>
                    <a:pt x="6072" y="6744"/>
                  </a:cubicBezTo>
                  <a:cubicBezTo>
                    <a:pt x="6072" y="6653"/>
                    <a:pt x="6026" y="6585"/>
                    <a:pt x="5981" y="6516"/>
                  </a:cubicBezTo>
                  <a:cubicBezTo>
                    <a:pt x="5912" y="6448"/>
                    <a:pt x="5844" y="6425"/>
                    <a:pt x="5752" y="6425"/>
                  </a:cubicBezTo>
                  <a:close/>
                  <a:moveTo>
                    <a:pt x="6888" y="6519"/>
                  </a:moveTo>
                  <a:cubicBezTo>
                    <a:pt x="6791" y="6519"/>
                    <a:pt x="6696" y="6542"/>
                    <a:pt x="6643" y="6585"/>
                  </a:cubicBezTo>
                  <a:cubicBezTo>
                    <a:pt x="6528" y="6699"/>
                    <a:pt x="6506" y="6996"/>
                    <a:pt x="6620" y="7110"/>
                  </a:cubicBezTo>
                  <a:cubicBezTo>
                    <a:pt x="6677" y="7167"/>
                    <a:pt x="6780" y="7195"/>
                    <a:pt x="6882" y="7195"/>
                  </a:cubicBezTo>
                  <a:cubicBezTo>
                    <a:pt x="6985" y="7195"/>
                    <a:pt x="7088" y="7167"/>
                    <a:pt x="7145" y="7110"/>
                  </a:cubicBezTo>
                  <a:cubicBezTo>
                    <a:pt x="7259" y="7018"/>
                    <a:pt x="7259" y="6722"/>
                    <a:pt x="7168" y="6608"/>
                  </a:cubicBezTo>
                  <a:cubicBezTo>
                    <a:pt x="7107" y="6547"/>
                    <a:pt x="6996" y="6519"/>
                    <a:pt x="6888" y="6519"/>
                  </a:cubicBezTo>
                  <a:close/>
                  <a:moveTo>
                    <a:pt x="8012" y="6573"/>
                  </a:moveTo>
                  <a:cubicBezTo>
                    <a:pt x="7921" y="6573"/>
                    <a:pt x="7829" y="6608"/>
                    <a:pt x="7761" y="6676"/>
                  </a:cubicBezTo>
                  <a:cubicBezTo>
                    <a:pt x="7601" y="6813"/>
                    <a:pt x="7601" y="7064"/>
                    <a:pt x="7761" y="7201"/>
                  </a:cubicBezTo>
                  <a:cubicBezTo>
                    <a:pt x="7821" y="7261"/>
                    <a:pt x="7918" y="7295"/>
                    <a:pt x="8016" y="7295"/>
                  </a:cubicBezTo>
                  <a:cubicBezTo>
                    <a:pt x="8106" y="7295"/>
                    <a:pt x="8198" y="7266"/>
                    <a:pt x="8263" y="7201"/>
                  </a:cubicBezTo>
                  <a:cubicBezTo>
                    <a:pt x="8400" y="7064"/>
                    <a:pt x="8400" y="6813"/>
                    <a:pt x="8263" y="6676"/>
                  </a:cubicBezTo>
                  <a:cubicBezTo>
                    <a:pt x="8195" y="6608"/>
                    <a:pt x="8103" y="6573"/>
                    <a:pt x="8012" y="6573"/>
                  </a:cubicBezTo>
                  <a:close/>
                  <a:moveTo>
                    <a:pt x="9185" y="6627"/>
                  </a:moveTo>
                  <a:cubicBezTo>
                    <a:pt x="9096" y="6627"/>
                    <a:pt x="9008" y="6673"/>
                    <a:pt x="8925" y="6767"/>
                  </a:cubicBezTo>
                  <a:cubicBezTo>
                    <a:pt x="8742" y="6927"/>
                    <a:pt x="8742" y="7110"/>
                    <a:pt x="8925" y="7269"/>
                  </a:cubicBezTo>
                  <a:cubicBezTo>
                    <a:pt x="9016" y="7361"/>
                    <a:pt x="9102" y="7406"/>
                    <a:pt x="9185" y="7406"/>
                  </a:cubicBezTo>
                  <a:cubicBezTo>
                    <a:pt x="9267" y="7406"/>
                    <a:pt x="9347" y="7361"/>
                    <a:pt x="9427" y="7269"/>
                  </a:cubicBezTo>
                  <a:cubicBezTo>
                    <a:pt x="9610" y="7087"/>
                    <a:pt x="9610" y="6927"/>
                    <a:pt x="9427" y="6744"/>
                  </a:cubicBezTo>
                  <a:cubicBezTo>
                    <a:pt x="9350" y="6667"/>
                    <a:pt x="9267" y="6627"/>
                    <a:pt x="9185" y="6627"/>
                  </a:cubicBezTo>
                  <a:close/>
                  <a:moveTo>
                    <a:pt x="10329" y="6733"/>
                  </a:moveTo>
                  <a:cubicBezTo>
                    <a:pt x="10220" y="6733"/>
                    <a:pt x="10112" y="6767"/>
                    <a:pt x="10044" y="6836"/>
                  </a:cubicBezTo>
                  <a:cubicBezTo>
                    <a:pt x="9907" y="6950"/>
                    <a:pt x="9907" y="7269"/>
                    <a:pt x="10044" y="7406"/>
                  </a:cubicBezTo>
                  <a:cubicBezTo>
                    <a:pt x="10112" y="7475"/>
                    <a:pt x="10215" y="7509"/>
                    <a:pt x="10320" y="7509"/>
                  </a:cubicBezTo>
                  <a:cubicBezTo>
                    <a:pt x="10426" y="7509"/>
                    <a:pt x="10534" y="7475"/>
                    <a:pt x="10614" y="7406"/>
                  </a:cubicBezTo>
                  <a:cubicBezTo>
                    <a:pt x="10751" y="7269"/>
                    <a:pt x="10751" y="6973"/>
                    <a:pt x="10614" y="6836"/>
                  </a:cubicBezTo>
                  <a:cubicBezTo>
                    <a:pt x="10546" y="6767"/>
                    <a:pt x="10437" y="6733"/>
                    <a:pt x="10329" y="6733"/>
                  </a:cubicBezTo>
                  <a:close/>
                  <a:moveTo>
                    <a:pt x="11427" y="6784"/>
                  </a:moveTo>
                  <a:cubicBezTo>
                    <a:pt x="11333" y="6784"/>
                    <a:pt x="11242" y="6824"/>
                    <a:pt x="11162" y="6904"/>
                  </a:cubicBezTo>
                  <a:cubicBezTo>
                    <a:pt x="11002" y="7064"/>
                    <a:pt x="10979" y="7315"/>
                    <a:pt x="11162" y="7498"/>
                  </a:cubicBezTo>
                  <a:cubicBezTo>
                    <a:pt x="11239" y="7564"/>
                    <a:pt x="11337" y="7598"/>
                    <a:pt x="11435" y="7598"/>
                  </a:cubicBezTo>
                  <a:cubicBezTo>
                    <a:pt x="11542" y="7598"/>
                    <a:pt x="11650" y="7558"/>
                    <a:pt x="11733" y="7475"/>
                  </a:cubicBezTo>
                  <a:cubicBezTo>
                    <a:pt x="11892" y="7292"/>
                    <a:pt x="11892" y="7041"/>
                    <a:pt x="11710" y="6904"/>
                  </a:cubicBezTo>
                  <a:cubicBezTo>
                    <a:pt x="11618" y="6824"/>
                    <a:pt x="11521" y="6784"/>
                    <a:pt x="11427" y="6784"/>
                  </a:cubicBezTo>
                  <a:close/>
                  <a:moveTo>
                    <a:pt x="23" y="7224"/>
                  </a:moveTo>
                  <a:cubicBezTo>
                    <a:pt x="23" y="7224"/>
                    <a:pt x="0" y="7247"/>
                    <a:pt x="0" y="7269"/>
                  </a:cubicBezTo>
                  <a:cubicBezTo>
                    <a:pt x="23" y="7384"/>
                    <a:pt x="23" y="7475"/>
                    <a:pt x="46" y="7589"/>
                  </a:cubicBezTo>
                  <a:cubicBezTo>
                    <a:pt x="46" y="7612"/>
                    <a:pt x="46" y="7635"/>
                    <a:pt x="69" y="7635"/>
                  </a:cubicBezTo>
                  <a:cubicBezTo>
                    <a:pt x="92" y="7635"/>
                    <a:pt x="115" y="7635"/>
                    <a:pt x="115" y="7612"/>
                  </a:cubicBezTo>
                  <a:cubicBezTo>
                    <a:pt x="251" y="7498"/>
                    <a:pt x="229" y="7338"/>
                    <a:pt x="115" y="7247"/>
                  </a:cubicBezTo>
                  <a:cubicBezTo>
                    <a:pt x="92" y="7224"/>
                    <a:pt x="46" y="7224"/>
                    <a:pt x="23" y="7224"/>
                  </a:cubicBezTo>
                  <a:close/>
                  <a:moveTo>
                    <a:pt x="12589" y="6881"/>
                  </a:moveTo>
                  <a:cubicBezTo>
                    <a:pt x="12492" y="6881"/>
                    <a:pt x="12395" y="6927"/>
                    <a:pt x="12303" y="7018"/>
                  </a:cubicBezTo>
                  <a:cubicBezTo>
                    <a:pt x="12121" y="7201"/>
                    <a:pt x="12121" y="7406"/>
                    <a:pt x="12303" y="7589"/>
                  </a:cubicBezTo>
                  <a:cubicBezTo>
                    <a:pt x="12392" y="7678"/>
                    <a:pt x="12486" y="7723"/>
                    <a:pt x="12580" y="7723"/>
                  </a:cubicBezTo>
                  <a:cubicBezTo>
                    <a:pt x="12680" y="7723"/>
                    <a:pt x="12780" y="7672"/>
                    <a:pt x="12874" y="7566"/>
                  </a:cubicBezTo>
                  <a:cubicBezTo>
                    <a:pt x="13056" y="7406"/>
                    <a:pt x="13056" y="7178"/>
                    <a:pt x="12874" y="7018"/>
                  </a:cubicBezTo>
                  <a:cubicBezTo>
                    <a:pt x="12783" y="6927"/>
                    <a:pt x="12686" y="6881"/>
                    <a:pt x="12589" y="6881"/>
                  </a:cubicBezTo>
                  <a:close/>
                  <a:moveTo>
                    <a:pt x="1085" y="7252"/>
                  </a:moveTo>
                  <a:cubicBezTo>
                    <a:pt x="1028" y="7252"/>
                    <a:pt x="970" y="7281"/>
                    <a:pt x="913" y="7338"/>
                  </a:cubicBezTo>
                  <a:cubicBezTo>
                    <a:pt x="799" y="7429"/>
                    <a:pt x="799" y="7566"/>
                    <a:pt x="913" y="7680"/>
                  </a:cubicBezTo>
                  <a:cubicBezTo>
                    <a:pt x="970" y="7726"/>
                    <a:pt x="1033" y="7749"/>
                    <a:pt x="1093" y="7749"/>
                  </a:cubicBezTo>
                  <a:cubicBezTo>
                    <a:pt x="1153" y="7749"/>
                    <a:pt x="1210" y="7726"/>
                    <a:pt x="1256" y="7680"/>
                  </a:cubicBezTo>
                  <a:cubicBezTo>
                    <a:pt x="1370" y="7566"/>
                    <a:pt x="1370" y="7429"/>
                    <a:pt x="1256" y="7338"/>
                  </a:cubicBezTo>
                  <a:cubicBezTo>
                    <a:pt x="1199" y="7281"/>
                    <a:pt x="1142" y="7252"/>
                    <a:pt x="1085" y="7252"/>
                  </a:cubicBezTo>
                  <a:close/>
                  <a:moveTo>
                    <a:pt x="13656" y="6985"/>
                  </a:moveTo>
                  <a:cubicBezTo>
                    <a:pt x="13622" y="6985"/>
                    <a:pt x="13589" y="6988"/>
                    <a:pt x="13559" y="6996"/>
                  </a:cubicBezTo>
                  <a:cubicBezTo>
                    <a:pt x="13513" y="7018"/>
                    <a:pt x="13467" y="7064"/>
                    <a:pt x="13422" y="7110"/>
                  </a:cubicBezTo>
                  <a:cubicBezTo>
                    <a:pt x="13376" y="7155"/>
                    <a:pt x="13330" y="7224"/>
                    <a:pt x="13330" y="7292"/>
                  </a:cubicBezTo>
                  <a:cubicBezTo>
                    <a:pt x="13308" y="7384"/>
                    <a:pt x="13308" y="7475"/>
                    <a:pt x="13330" y="7566"/>
                  </a:cubicBezTo>
                  <a:cubicBezTo>
                    <a:pt x="13330" y="7612"/>
                    <a:pt x="13399" y="7657"/>
                    <a:pt x="13422" y="7726"/>
                  </a:cubicBezTo>
                  <a:cubicBezTo>
                    <a:pt x="13513" y="7726"/>
                    <a:pt x="13536" y="7817"/>
                    <a:pt x="13604" y="7817"/>
                  </a:cubicBezTo>
                  <a:cubicBezTo>
                    <a:pt x="13665" y="7817"/>
                    <a:pt x="13736" y="7827"/>
                    <a:pt x="13797" y="7827"/>
                  </a:cubicBezTo>
                  <a:cubicBezTo>
                    <a:pt x="13827" y="7827"/>
                    <a:pt x="13855" y="7825"/>
                    <a:pt x="13878" y="7817"/>
                  </a:cubicBezTo>
                  <a:cubicBezTo>
                    <a:pt x="13947" y="7794"/>
                    <a:pt x="13992" y="7726"/>
                    <a:pt x="14061" y="7703"/>
                  </a:cubicBezTo>
                  <a:cubicBezTo>
                    <a:pt x="14038" y="7612"/>
                    <a:pt x="14152" y="7612"/>
                    <a:pt x="14152" y="7521"/>
                  </a:cubicBezTo>
                  <a:cubicBezTo>
                    <a:pt x="14129" y="7429"/>
                    <a:pt x="14175" y="7315"/>
                    <a:pt x="14129" y="7247"/>
                  </a:cubicBezTo>
                  <a:cubicBezTo>
                    <a:pt x="14106" y="7178"/>
                    <a:pt x="14061" y="7132"/>
                    <a:pt x="14038" y="7087"/>
                  </a:cubicBezTo>
                  <a:cubicBezTo>
                    <a:pt x="14031" y="7089"/>
                    <a:pt x="14024" y="7089"/>
                    <a:pt x="14018" y="7089"/>
                  </a:cubicBezTo>
                  <a:cubicBezTo>
                    <a:pt x="13949" y="7089"/>
                    <a:pt x="13923" y="6993"/>
                    <a:pt x="13870" y="6993"/>
                  </a:cubicBezTo>
                  <a:cubicBezTo>
                    <a:pt x="13866" y="6993"/>
                    <a:pt x="13861" y="6994"/>
                    <a:pt x="13855" y="6996"/>
                  </a:cubicBezTo>
                  <a:cubicBezTo>
                    <a:pt x="13794" y="6996"/>
                    <a:pt x="13723" y="6985"/>
                    <a:pt x="13656" y="6985"/>
                  </a:cubicBezTo>
                  <a:close/>
                  <a:moveTo>
                    <a:pt x="2237" y="7338"/>
                  </a:moveTo>
                  <a:cubicBezTo>
                    <a:pt x="2157" y="7338"/>
                    <a:pt x="2077" y="7361"/>
                    <a:pt x="2032" y="7406"/>
                  </a:cubicBezTo>
                  <a:cubicBezTo>
                    <a:pt x="1941" y="7498"/>
                    <a:pt x="1918" y="7703"/>
                    <a:pt x="2032" y="7817"/>
                  </a:cubicBezTo>
                  <a:cubicBezTo>
                    <a:pt x="2085" y="7860"/>
                    <a:pt x="2158" y="7877"/>
                    <a:pt x="2230" y="7877"/>
                  </a:cubicBezTo>
                  <a:cubicBezTo>
                    <a:pt x="2312" y="7877"/>
                    <a:pt x="2394" y="7854"/>
                    <a:pt x="2443" y="7817"/>
                  </a:cubicBezTo>
                  <a:cubicBezTo>
                    <a:pt x="2534" y="7703"/>
                    <a:pt x="2534" y="7521"/>
                    <a:pt x="2443" y="7406"/>
                  </a:cubicBezTo>
                  <a:cubicBezTo>
                    <a:pt x="2397" y="7361"/>
                    <a:pt x="2317" y="7338"/>
                    <a:pt x="2237" y="7338"/>
                  </a:cubicBezTo>
                  <a:close/>
                  <a:moveTo>
                    <a:pt x="3456" y="7441"/>
                  </a:moveTo>
                  <a:cubicBezTo>
                    <a:pt x="3418" y="7441"/>
                    <a:pt x="3379" y="7452"/>
                    <a:pt x="3333" y="7452"/>
                  </a:cubicBezTo>
                  <a:cubicBezTo>
                    <a:pt x="3320" y="7448"/>
                    <a:pt x="3309" y="7446"/>
                    <a:pt x="3297" y="7446"/>
                  </a:cubicBezTo>
                  <a:cubicBezTo>
                    <a:pt x="3248" y="7446"/>
                    <a:pt x="3210" y="7483"/>
                    <a:pt x="3173" y="7521"/>
                  </a:cubicBezTo>
                  <a:cubicBezTo>
                    <a:pt x="3082" y="7635"/>
                    <a:pt x="3082" y="7817"/>
                    <a:pt x="3196" y="7931"/>
                  </a:cubicBezTo>
                  <a:cubicBezTo>
                    <a:pt x="3242" y="8023"/>
                    <a:pt x="3333" y="7977"/>
                    <a:pt x="3401" y="8000"/>
                  </a:cubicBezTo>
                  <a:cubicBezTo>
                    <a:pt x="3493" y="8000"/>
                    <a:pt x="3538" y="7954"/>
                    <a:pt x="3584" y="7909"/>
                  </a:cubicBezTo>
                  <a:cubicBezTo>
                    <a:pt x="3675" y="7840"/>
                    <a:pt x="3630" y="7772"/>
                    <a:pt x="3652" y="7680"/>
                  </a:cubicBezTo>
                  <a:cubicBezTo>
                    <a:pt x="3675" y="7589"/>
                    <a:pt x="3607" y="7566"/>
                    <a:pt x="3561" y="7498"/>
                  </a:cubicBezTo>
                  <a:cubicBezTo>
                    <a:pt x="3527" y="7452"/>
                    <a:pt x="3493" y="7441"/>
                    <a:pt x="3456" y="7441"/>
                  </a:cubicBezTo>
                  <a:close/>
                  <a:moveTo>
                    <a:pt x="4497" y="7498"/>
                  </a:moveTo>
                  <a:cubicBezTo>
                    <a:pt x="4383" y="7498"/>
                    <a:pt x="4337" y="7543"/>
                    <a:pt x="4269" y="7612"/>
                  </a:cubicBezTo>
                  <a:cubicBezTo>
                    <a:pt x="4223" y="7657"/>
                    <a:pt x="4177" y="7703"/>
                    <a:pt x="4177" y="7794"/>
                  </a:cubicBezTo>
                  <a:cubicBezTo>
                    <a:pt x="4177" y="7886"/>
                    <a:pt x="4246" y="7931"/>
                    <a:pt x="4292" y="8000"/>
                  </a:cubicBezTo>
                  <a:cubicBezTo>
                    <a:pt x="4360" y="8045"/>
                    <a:pt x="4406" y="8091"/>
                    <a:pt x="4497" y="8091"/>
                  </a:cubicBezTo>
                  <a:cubicBezTo>
                    <a:pt x="4588" y="8091"/>
                    <a:pt x="4634" y="8045"/>
                    <a:pt x="4702" y="8000"/>
                  </a:cubicBezTo>
                  <a:cubicBezTo>
                    <a:pt x="4748" y="7931"/>
                    <a:pt x="4794" y="7886"/>
                    <a:pt x="4794" y="7794"/>
                  </a:cubicBezTo>
                  <a:cubicBezTo>
                    <a:pt x="4794" y="7680"/>
                    <a:pt x="4748" y="7635"/>
                    <a:pt x="4680" y="7589"/>
                  </a:cubicBezTo>
                  <a:cubicBezTo>
                    <a:pt x="4634" y="7521"/>
                    <a:pt x="4588" y="7498"/>
                    <a:pt x="4497" y="7498"/>
                  </a:cubicBezTo>
                  <a:close/>
                  <a:moveTo>
                    <a:pt x="5608" y="7584"/>
                  </a:moveTo>
                  <a:cubicBezTo>
                    <a:pt x="5544" y="7584"/>
                    <a:pt x="5466" y="7638"/>
                    <a:pt x="5387" y="7657"/>
                  </a:cubicBezTo>
                  <a:cubicBezTo>
                    <a:pt x="5364" y="7749"/>
                    <a:pt x="5296" y="7840"/>
                    <a:pt x="5319" y="7909"/>
                  </a:cubicBezTo>
                  <a:cubicBezTo>
                    <a:pt x="5342" y="7977"/>
                    <a:pt x="5342" y="8091"/>
                    <a:pt x="5410" y="8137"/>
                  </a:cubicBezTo>
                  <a:cubicBezTo>
                    <a:pt x="5478" y="8182"/>
                    <a:pt x="5570" y="8228"/>
                    <a:pt x="5638" y="8228"/>
                  </a:cubicBezTo>
                  <a:cubicBezTo>
                    <a:pt x="5707" y="8228"/>
                    <a:pt x="5798" y="8182"/>
                    <a:pt x="5866" y="8137"/>
                  </a:cubicBezTo>
                  <a:cubicBezTo>
                    <a:pt x="5935" y="8068"/>
                    <a:pt x="5958" y="7977"/>
                    <a:pt x="5958" y="7886"/>
                  </a:cubicBezTo>
                  <a:cubicBezTo>
                    <a:pt x="5958" y="7817"/>
                    <a:pt x="5912" y="7749"/>
                    <a:pt x="5866" y="7680"/>
                  </a:cubicBezTo>
                  <a:cubicBezTo>
                    <a:pt x="5821" y="7589"/>
                    <a:pt x="5707" y="7589"/>
                    <a:pt x="5638" y="7589"/>
                  </a:cubicBezTo>
                  <a:cubicBezTo>
                    <a:pt x="5629" y="7586"/>
                    <a:pt x="5619" y="7584"/>
                    <a:pt x="5608" y="7584"/>
                  </a:cubicBezTo>
                  <a:close/>
                  <a:moveTo>
                    <a:pt x="6814" y="7646"/>
                  </a:moveTo>
                  <a:cubicBezTo>
                    <a:pt x="6734" y="7646"/>
                    <a:pt x="6654" y="7680"/>
                    <a:pt x="6597" y="7749"/>
                  </a:cubicBezTo>
                  <a:cubicBezTo>
                    <a:pt x="6460" y="7886"/>
                    <a:pt x="6437" y="8068"/>
                    <a:pt x="6574" y="8205"/>
                  </a:cubicBezTo>
                  <a:cubicBezTo>
                    <a:pt x="6643" y="8274"/>
                    <a:pt x="6722" y="8308"/>
                    <a:pt x="6802" y="8308"/>
                  </a:cubicBezTo>
                  <a:cubicBezTo>
                    <a:pt x="6882" y="8308"/>
                    <a:pt x="6962" y="8274"/>
                    <a:pt x="7031" y="8205"/>
                  </a:cubicBezTo>
                  <a:cubicBezTo>
                    <a:pt x="7168" y="8068"/>
                    <a:pt x="7168" y="7886"/>
                    <a:pt x="7031" y="7749"/>
                  </a:cubicBezTo>
                  <a:cubicBezTo>
                    <a:pt x="6974" y="7680"/>
                    <a:pt x="6894" y="7646"/>
                    <a:pt x="6814" y="7646"/>
                  </a:cubicBezTo>
                  <a:close/>
                  <a:moveTo>
                    <a:pt x="7921" y="7703"/>
                  </a:moveTo>
                  <a:cubicBezTo>
                    <a:pt x="7852" y="7703"/>
                    <a:pt x="7761" y="7749"/>
                    <a:pt x="7670" y="7794"/>
                  </a:cubicBezTo>
                  <a:cubicBezTo>
                    <a:pt x="7624" y="7886"/>
                    <a:pt x="7578" y="7977"/>
                    <a:pt x="7578" y="8045"/>
                  </a:cubicBezTo>
                  <a:cubicBezTo>
                    <a:pt x="7556" y="8160"/>
                    <a:pt x="7624" y="8251"/>
                    <a:pt x="7693" y="8297"/>
                  </a:cubicBezTo>
                  <a:cubicBezTo>
                    <a:pt x="7738" y="8365"/>
                    <a:pt x="7852" y="8411"/>
                    <a:pt x="7944" y="8411"/>
                  </a:cubicBezTo>
                  <a:cubicBezTo>
                    <a:pt x="8012" y="8411"/>
                    <a:pt x="8126" y="8365"/>
                    <a:pt x="8172" y="8319"/>
                  </a:cubicBezTo>
                  <a:cubicBezTo>
                    <a:pt x="8240" y="8251"/>
                    <a:pt x="8286" y="8137"/>
                    <a:pt x="8286" y="8068"/>
                  </a:cubicBezTo>
                  <a:cubicBezTo>
                    <a:pt x="8286" y="7977"/>
                    <a:pt x="8240" y="7863"/>
                    <a:pt x="8195" y="7794"/>
                  </a:cubicBezTo>
                  <a:cubicBezTo>
                    <a:pt x="8126" y="7749"/>
                    <a:pt x="8012" y="7703"/>
                    <a:pt x="7921" y="7703"/>
                  </a:cubicBezTo>
                  <a:close/>
                  <a:moveTo>
                    <a:pt x="9059" y="7794"/>
                  </a:moveTo>
                  <a:cubicBezTo>
                    <a:pt x="8972" y="7794"/>
                    <a:pt x="8884" y="7823"/>
                    <a:pt x="8811" y="7886"/>
                  </a:cubicBezTo>
                  <a:cubicBezTo>
                    <a:pt x="8674" y="8045"/>
                    <a:pt x="8674" y="8274"/>
                    <a:pt x="8811" y="8411"/>
                  </a:cubicBezTo>
                  <a:cubicBezTo>
                    <a:pt x="8879" y="8479"/>
                    <a:pt x="8976" y="8513"/>
                    <a:pt x="9073" y="8513"/>
                  </a:cubicBezTo>
                  <a:cubicBezTo>
                    <a:pt x="9170" y="8513"/>
                    <a:pt x="9267" y="8479"/>
                    <a:pt x="9336" y="8411"/>
                  </a:cubicBezTo>
                  <a:cubicBezTo>
                    <a:pt x="9473" y="8274"/>
                    <a:pt x="9473" y="8045"/>
                    <a:pt x="9336" y="7909"/>
                  </a:cubicBezTo>
                  <a:cubicBezTo>
                    <a:pt x="9262" y="7834"/>
                    <a:pt x="9161" y="7794"/>
                    <a:pt x="9059" y="7794"/>
                  </a:cubicBezTo>
                  <a:close/>
                  <a:moveTo>
                    <a:pt x="10202" y="7874"/>
                  </a:moveTo>
                  <a:cubicBezTo>
                    <a:pt x="10125" y="7874"/>
                    <a:pt x="10050" y="7914"/>
                    <a:pt x="9975" y="8000"/>
                  </a:cubicBezTo>
                  <a:cubicBezTo>
                    <a:pt x="9792" y="8182"/>
                    <a:pt x="9792" y="8342"/>
                    <a:pt x="9952" y="8525"/>
                  </a:cubicBezTo>
                  <a:cubicBezTo>
                    <a:pt x="10044" y="8605"/>
                    <a:pt x="10129" y="8645"/>
                    <a:pt x="10215" y="8645"/>
                  </a:cubicBezTo>
                  <a:cubicBezTo>
                    <a:pt x="10300" y="8645"/>
                    <a:pt x="10386" y="8605"/>
                    <a:pt x="10477" y="8525"/>
                  </a:cubicBezTo>
                  <a:cubicBezTo>
                    <a:pt x="10637" y="8342"/>
                    <a:pt x="10660" y="8182"/>
                    <a:pt x="10477" y="8023"/>
                  </a:cubicBezTo>
                  <a:cubicBezTo>
                    <a:pt x="10380" y="7926"/>
                    <a:pt x="10290" y="7874"/>
                    <a:pt x="10202" y="7874"/>
                  </a:cubicBezTo>
                  <a:close/>
                  <a:moveTo>
                    <a:pt x="11366" y="7950"/>
                  </a:moveTo>
                  <a:cubicBezTo>
                    <a:pt x="11352" y="7950"/>
                    <a:pt x="11337" y="7951"/>
                    <a:pt x="11322" y="7954"/>
                  </a:cubicBezTo>
                  <a:cubicBezTo>
                    <a:pt x="11208" y="7954"/>
                    <a:pt x="11139" y="8023"/>
                    <a:pt x="11048" y="8068"/>
                  </a:cubicBezTo>
                  <a:cubicBezTo>
                    <a:pt x="11025" y="8160"/>
                    <a:pt x="10934" y="8251"/>
                    <a:pt x="10957" y="8365"/>
                  </a:cubicBezTo>
                  <a:cubicBezTo>
                    <a:pt x="10979" y="8456"/>
                    <a:pt x="11025" y="8548"/>
                    <a:pt x="11048" y="8639"/>
                  </a:cubicBezTo>
                  <a:cubicBezTo>
                    <a:pt x="11162" y="8662"/>
                    <a:pt x="11230" y="8730"/>
                    <a:pt x="11367" y="8730"/>
                  </a:cubicBezTo>
                  <a:cubicBezTo>
                    <a:pt x="11459" y="8707"/>
                    <a:pt x="11550" y="8662"/>
                    <a:pt x="11641" y="8616"/>
                  </a:cubicBezTo>
                  <a:cubicBezTo>
                    <a:pt x="11641" y="8502"/>
                    <a:pt x="11755" y="8434"/>
                    <a:pt x="11710" y="8319"/>
                  </a:cubicBezTo>
                  <a:cubicBezTo>
                    <a:pt x="11687" y="8228"/>
                    <a:pt x="11687" y="8114"/>
                    <a:pt x="11618" y="8068"/>
                  </a:cubicBezTo>
                  <a:cubicBezTo>
                    <a:pt x="11539" y="8009"/>
                    <a:pt x="11460" y="7950"/>
                    <a:pt x="11366" y="7950"/>
                  </a:cubicBezTo>
                  <a:close/>
                  <a:moveTo>
                    <a:pt x="12520" y="8017"/>
                  </a:moveTo>
                  <a:cubicBezTo>
                    <a:pt x="12417" y="8017"/>
                    <a:pt x="12315" y="8057"/>
                    <a:pt x="12235" y="8137"/>
                  </a:cubicBezTo>
                  <a:cubicBezTo>
                    <a:pt x="12052" y="8297"/>
                    <a:pt x="12075" y="8548"/>
                    <a:pt x="12212" y="8707"/>
                  </a:cubicBezTo>
                  <a:cubicBezTo>
                    <a:pt x="12300" y="8784"/>
                    <a:pt x="12403" y="8819"/>
                    <a:pt x="12505" y="8819"/>
                  </a:cubicBezTo>
                  <a:cubicBezTo>
                    <a:pt x="12615" y="8819"/>
                    <a:pt x="12722" y="8779"/>
                    <a:pt x="12805" y="8707"/>
                  </a:cubicBezTo>
                  <a:cubicBezTo>
                    <a:pt x="12942" y="8525"/>
                    <a:pt x="12965" y="8319"/>
                    <a:pt x="12805" y="8137"/>
                  </a:cubicBezTo>
                  <a:cubicBezTo>
                    <a:pt x="12726" y="8057"/>
                    <a:pt x="12623" y="8017"/>
                    <a:pt x="12520" y="8017"/>
                  </a:cubicBezTo>
                  <a:close/>
                  <a:moveTo>
                    <a:pt x="1005" y="8456"/>
                  </a:moveTo>
                  <a:cubicBezTo>
                    <a:pt x="845" y="8456"/>
                    <a:pt x="799" y="8525"/>
                    <a:pt x="799" y="8685"/>
                  </a:cubicBezTo>
                  <a:cubicBezTo>
                    <a:pt x="799" y="8730"/>
                    <a:pt x="822" y="8799"/>
                    <a:pt x="845" y="8844"/>
                  </a:cubicBezTo>
                  <a:cubicBezTo>
                    <a:pt x="868" y="8879"/>
                    <a:pt x="936" y="8896"/>
                    <a:pt x="1008" y="8896"/>
                  </a:cubicBezTo>
                  <a:cubicBezTo>
                    <a:pt x="1079" y="8896"/>
                    <a:pt x="1153" y="8879"/>
                    <a:pt x="1187" y="8844"/>
                  </a:cubicBezTo>
                  <a:cubicBezTo>
                    <a:pt x="1187" y="8799"/>
                    <a:pt x="1233" y="8753"/>
                    <a:pt x="1210" y="8685"/>
                  </a:cubicBezTo>
                  <a:cubicBezTo>
                    <a:pt x="1210" y="8525"/>
                    <a:pt x="1187" y="8456"/>
                    <a:pt x="1005" y="8456"/>
                  </a:cubicBezTo>
                  <a:close/>
                  <a:moveTo>
                    <a:pt x="13634" y="8102"/>
                  </a:moveTo>
                  <a:cubicBezTo>
                    <a:pt x="13541" y="8102"/>
                    <a:pt x="13451" y="8142"/>
                    <a:pt x="13376" y="8228"/>
                  </a:cubicBezTo>
                  <a:cubicBezTo>
                    <a:pt x="13193" y="8411"/>
                    <a:pt x="13193" y="8639"/>
                    <a:pt x="13376" y="8822"/>
                  </a:cubicBezTo>
                  <a:cubicBezTo>
                    <a:pt x="13464" y="8899"/>
                    <a:pt x="13558" y="8939"/>
                    <a:pt x="13652" y="8939"/>
                  </a:cubicBezTo>
                  <a:cubicBezTo>
                    <a:pt x="13752" y="8939"/>
                    <a:pt x="13852" y="8893"/>
                    <a:pt x="13947" y="8799"/>
                  </a:cubicBezTo>
                  <a:cubicBezTo>
                    <a:pt x="14106" y="8639"/>
                    <a:pt x="14106" y="8411"/>
                    <a:pt x="13947" y="8251"/>
                  </a:cubicBezTo>
                  <a:cubicBezTo>
                    <a:pt x="13850" y="8154"/>
                    <a:pt x="13740" y="8102"/>
                    <a:pt x="13634" y="8102"/>
                  </a:cubicBezTo>
                  <a:close/>
                  <a:moveTo>
                    <a:pt x="2146" y="8502"/>
                  </a:moveTo>
                  <a:cubicBezTo>
                    <a:pt x="2077" y="8525"/>
                    <a:pt x="2009" y="8502"/>
                    <a:pt x="1963" y="8570"/>
                  </a:cubicBezTo>
                  <a:cubicBezTo>
                    <a:pt x="1918" y="8616"/>
                    <a:pt x="1872" y="8662"/>
                    <a:pt x="1872" y="8730"/>
                  </a:cubicBezTo>
                  <a:cubicBezTo>
                    <a:pt x="1895" y="8799"/>
                    <a:pt x="1872" y="8867"/>
                    <a:pt x="1941" y="8913"/>
                  </a:cubicBezTo>
                  <a:cubicBezTo>
                    <a:pt x="1980" y="8952"/>
                    <a:pt x="2019" y="9009"/>
                    <a:pt x="2073" y="9009"/>
                  </a:cubicBezTo>
                  <a:cubicBezTo>
                    <a:pt x="2082" y="9009"/>
                    <a:pt x="2091" y="9007"/>
                    <a:pt x="2100" y="9004"/>
                  </a:cubicBezTo>
                  <a:cubicBezTo>
                    <a:pt x="2169" y="8981"/>
                    <a:pt x="2237" y="9004"/>
                    <a:pt x="2283" y="8936"/>
                  </a:cubicBezTo>
                  <a:cubicBezTo>
                    <a:pt x="2329" y="8890"/>
                    <a:pt x="2374" y="8867"/>
                    <a:pt x="2374" y="8776"/>
                  </a:cubicBezTo>
                  <a:cubicBezTo>
                    <a:pt x="2351" y="8707"/>
                    <a:pt x="2374" y="8639"/>
                    <a:pt x="2306" y="8593"/>
                  </a:cubicBezTo>
                  <a:cubicBezTo>
                    <a:pt x="2260" y="8548"/>
                    <a:pt x="2214" y="8502"/>
                    <a:pt x="2146" y="8502"/>
                  </a:cubicBezTo>
                  <a:close/>
                  <a:moveTo>
                    <a:pt x="3258" y="8590"/>
                  </a:moveTo>
                  <a:cubicBezTo>
                    <a:pt x="3185" y="8590"/>
                    <a:pt x="3140" y="8662"/>
                    <a:pt x="3059" y="8662"/>
                  </a:cubicBezTo>
                  <a:cubicBezTo>
                    <a:pt x="3082" y="8753"/>
                    <a:pt x="2991" y="8776"/>
                    <a:pt x="2991" y="8867"/>
                  </a:cubicBezTo>
                  <a:cubicBezTo>
                    <a:pt x="3013" y="8959"/>
                    <a:pt x="3082" y="9004"/>
                    <a:pt x="3082" y="9073"/>
                  </a:cubicBezTo>
                  <a:cubicBezTo>
                    <a:pt x="3150" y="9073"/>
                    <a:pt x="3196" y="9141"/>
                    <a:pt x="3264" y="9141"/>
                  </a:cubicBezTo>
                  <a:cubicBezTo>
                    <a:pt x="3346" y="9141"/>
                    <a:pt x="3373" y="9069"/>
                    <a:pt x="3442" y="9069"/>
                  </a:cubicBezTo>
                  <a:cubicBezTo>
                    <a:pt x="3450" y="9069"/>
                    <a:pt x="3460" y="9070"/>
                    <a:pt x="3470" y="9073"/>
                  </a:cubicBezTo>
                  <a:cubicBezTo>
                    <a:pt x="3493" y="9004"/>
                    <a:pt x="3515" y="8936"/>
                    <a:pt x="3538" y="8867"/>
                  </a:cubicBezTo>
                  <a:cubicBezTo>
                    <a:pt x="3561" y="8799"/>
                    <a:pt x="3493" y="8730"/>
                    <a:pt x="3470" y="8662"/>
                  </a:cubicBezTo>
                  <a:cubicBezTo>
                    <a:pt x="3447" y="8616"/>
                    <a:pt x="3356" y="8616"/>
                    <a:pt x="3287" y="8593"/>
                  </a:cubicBezTo>
                  <a:cubicBezTo>
                    <a:pt x="3277" y="8591"/>
                    <a:pt x="3268" y="8590"/>
                    <a:pt x="3258" y="8590"/>
                  </a:cubicBezTo>
                  <a:close/>
                  <a:moveTo>
                    <a:pt x="4406" y="8662"/>
                  </a:moveTo>
                  <a:cubicBezTo>
                    <a:pt x="4337" y="8662"/>
                    <a:pt x="4292" y="8685"/>
                    <a:pt x="4246" y="8730"/>
                  </a:cubicBezTo>
                  <a:cubicBezTo>
                    <a:pt x="4155" y="8799"/>
                    <a:pt x="4177" y="8867"/>
                    <a:pt x="4177" y="8959"/>
                  </a:cubicBezTo>
                  <a:cubicBezTo>
                    <a:pt x="4177" y="9027"/>
                    <a:pt x="4177" y="9095"/>
                    <a:pt x="4246" y="9141"/>
                  </a:cubicBezTo>
                  <a:cubicBezTo>
                    <a:pt x="4300" y="9195"/>
                    <a:pt x="4369" y="9218"/>
                    <a:pt x="4439" y="9218"/>
                  </a:cubicBezTo>
                  <a:cubicBezTo>
                    <a:pt x="4517" y="9218"/>
                    <a:pt x="4597" y="9189"/>
                    <a:pt x="4657" y="9141"/>
                  </a:cubicBezTo>
                  <a:cubicBezTo>
                    <a:pt x="4725" y="9073"/>
                    <a:pt x="4702" y="8981"/>
                    <a:pt x="4725" y="8913"/>
                  </a:cubicBezTo>
                  <a:cubicBezTo>
                    <a:pt x="4725" y="8822"/>
                    <a:pt x="4680" y="8776"/>
                    <a:pt x="4634" y="8730"/>
                  </a:cubicBezTo>
                  <a:cubicBezTo>
                    <a:pt x="4565" y="8639"/>
                    <a:pt x="4497" y="8685"/>
                    <a:pt x="4406" y="8662"/>
                  </a:cubicBezTo>
                  <a:close/>
                  <a:moveTo>
                    <a:pt x="5547" y="8707"/>
                  </a:moveTo>
                  <a:cubicBezTo>
                    <a:pt x="5456" y="8707"/>
                    <a:pt x="5410" y="8753"/>
                    <a:pt x="5364" y="8822"/>
                  </a:cubicBezTo>
                  <a:cubicBezTo>
                    <a:pt x="5296" y="8867"/>
                    <a:pt x="5250" y="8936"/>
                    <a:pt x="5250" y="9027"/>
                  </a:cubicBezTo>
                  <a:cubicBezTo>
                    <a:pt x="5250" y="9118"/>
                    <a:pt x="5319" y="9164"/>
                    <a:pt x="5364" y="9210"/>
                  </a:cubicBezTo>
                  <a:cubicBezTo>
                    <a:pt x="5410" y="9278"/>
                    <a:pt x="5478" y="9324"/>
                    <a:pt x="5570" y="9324"/>
                  </a:cubicBezTo>
                  <a:cubicBezTo>
                    <a:pt x="5661" y="9324"/>
                    <a:pt x="5707" y="9255"/>
                    <a:pt x="5798" y="9187"/>
                  </a:cubicBezTo>
                  <a:cubicBezTo>
                    <a:pt x="5821" y="9164"/>
                    <a:pt x="5866" y="9095"/>
                    <a:pt x="5866" y="9004"/>
                  </a:cubicBezTo>
                  <a:cubicBezTo>
                    <a:pt x="5866" y="8913"/>
                    <a:pt x="5821" y="8867"/>
                    <a:pt x="5752" y="8822"/>
                  </a:cubicBezTo>
                  <a:cubicBezTo>
                    <a:pt x="5707" y="8753"/>
                    <a:pt x="5661" y="8707"/>
                    <a:pt x="5547" y="8707"/>
                  </a:cubicBezTo>
                  <a:close/>
                  <a:moveTo>
                    <a:pt x="6711" y="8799"/>
                  </a:moveTo>
                  <a:cubicBezTo>
                    <a:pt x="6620" y="8799"/>
                    <a:pt x="6551" y="8844"/>
                    <a:pt x="6483" y="8890"/>
                  </a:cubicBezTo>
                  <a:cubicBezTo>
                    <a:pt x="6391" y="8936"/>
                    <a:pt x="6391" y="9050"/>
                    <a:pt x="6391" y="9118"/>
                  </a:cubicBezTo>
                  <a:cubicBezTo>
                    <a:pt x="6369" y="9187"/>
                    <a:pt x="6437" y="9278"/>
                    <a:pt x="6460" y="9369"/>
                  </a:cubicBezTo>
                  <a:cubicBezTo>
                    <a:pt x="6551" y="9392"/>
                    <a:pt x="6643" y="9438"/>
                    <a:pt x="6734" y="9438"/>
                  </a:cubicBezTo>
                  <a:cubicBezTo>
                    <a:pt x="6802" y="9438"/>
                    <a:pt x="6894" y="9392"/>
                    <a:pt x="6939" y="9347"/>
                  </a:cubicBezTo>
                  <a:cubicBezTo>
                    <a:pt x="6985" y="9278"/>
                    <a:pt x="7031" y="9187"/>
                    <a:pt x="7031" y="9118"/>
                  </a:cubicBezTo>
                  <a:cubicBezTo>
                    <a:pt x="7008" y="9050"/>
                    <a:pt x="7008" y="8936"/>
                    <a:pt x="6916" y="8890"/>
                  </a:cubicBezTo>
                  <a:cubicBezTo>
                    <a:pt x="6848" y="8844"/>
                    <a:pt x="6780" y="8799"/>
                    <a:pt x="6711" y="8799"/>
                  </a:cubicBezTo>
                  <a:close/>
                  <a:moveTo>
                    <a:pt x="7852" y="8901"/>
                  </a:moveTo>
                  <a:cubicBezTo>
                    <a:pt x="7772" y="8901"/>
                    <a:pt x="7693" y="8936"/>
                    <a:pt x="7624" y="9004"/>
                  </a:cubicBezTo>
                  <a:cubicBezTo>
                    <a:pt x="7487" y="9141"/>
                    <a:pt x="7487" y="9324"/>
                    <a:pt x="7624" y="9461"/>
                  </a:cubicBezTo>
                  <a:cubicBezTo>
                    <a:pt x="7693" y="9529"/>
                    <a:pt x="7772" y="9563"/>
                    <a:pt x="7852" y="9563"/>
                  </a:cubicBezTo>
                  <a:cubicBezTo>
                    <a:pt x="7932" y="9563"/>
                    <a:pt x="8012" y="9529"/>
                    <a:pt x="8081" y="9461"/>
                  </a:cubicBezTo>
                  <a:cubicBezTo>
                    <a:pt x="8218" y="9324"/>
                    <a:pt x="8218" y="9141"/>
                    <a:pt x="8081" y="9004"/>
                  </a:cubicBezTo>
                  <a:cubicBezTo>
                    <a:pt x="8012" y="8936"/>
                    <a:pt x="7932" y="8901"/>
                    <a:pt x="7852" y="8901"/>
                  </a:cubicBezTo>
                  <a:close/>
                  <a:moveTo>
                    <a:pt x="8994" y="8959"/>
                  </a:moveTo>
                  <a:cubicBezTo>
                    <a:pt x="8902" y="8959"/>
                    <a:pt x="8788" y="8981"/>
                    <a:pt x="8720" y="9050"/>
                  </a:cubicBezTo>
                  <a:cubicBezTo>
                    <a:pt x="8674" y="9095"/>
                    <a:pt x="8628" y="9210"/>
                    <a:pt x="8628" y="9301"/>
                  </a:cubicBezTo>
                  <a:cubicBezTo>
                    <a:pt x="8606" y="9369"/>
                    <a:pt x="8651" y="9483"/>
                    <a:pt x="8720" y="9552"/>
                  </a:cubicBezTo>
                  <a:cubicBezTo>
                    <a:pt x="8765" y="9620"/>
                    <a:pt x="8879" y="9643"/>
                    <a:pt x="8971" y="9643"/>
                  </a:cubicBezTo>
                  <a:cubicBezTo>
                    <a:pt x="8980" y="9646"/>
                    <a:pt x="8990" y="9648"/>
                    <a:pt x="9001" y="9648"/>
                  </a:cubicBezTo>
                  <a:cubicBezTo>
                    <a:pt x="9065" y="9648"/>
                    <a:pt x="9143" y="9594"/>
                    <a:pt x="9222" y="9575"/>
                  </a:cubicBezTo>
                  <a:cubicBezTo>
                    <a:pt x="9267" y="9483"/>
                    <a:pt x="9313" y="9392"/>
                    <a:pt x="9313" y="9301"/>
                  </a:cubicBezTo>
                  <a:cubicBezTo>
                    <a:pt x="9313" y="9210"/>
                    <a:pt x="9267" y="9118"/>
                    <a:pt x="9222" y="9050"/>
                  </a:cubicBezTo>
                  <a:cubicBezTo>
                    <a:pt x="9176" y="8981"/>
                    <a:pt x="9062" y="8959"/>
                    <a:pt x="8994" y="8959"/>
                  </a:cubicBezTo>
                  <a:close/>
                  <a:moveTo>
                    <a:pt x="10104" y="9041"/>
                  </a:moveTo>
                  <a:cubicBezTo>
                    <a:pt x="10014" y="9041"/>
                    <a:pt x="9927" y="9075"/>
                    <a:pt x="9861" y="9141"/>
                  </a:cubicBezTo>
                  <a:cubicBezTo>
                    <a:pt x="9724" y="9278"/>
                    <a:pt x="9724" y="9529"/>
                    <a:pt x="9861" y="9666"/>
                  </a:cubicBezTo>
                  <a:cubicBezTo>
                    <a:pt x="9929" y="9735"/>
                    <a:pt x="10026" y="9769"/>
                    <a:pt x="10123" y="9769"/>
                  </a:cubicBezTo>
                  <a:cubicBezTo>
                    <a:pt x="10220" y="9769"/>
                    <a:pt x="10317" y="9735"/>
                    <a:pt x="10386" y="9666"/>
                  </a:cubicBezTo>
                  <a:cubicBezTo>
                    <a:pt x="10500" y="9529"/>
                    <a:pt x="10500" y="9278"/>
                    <a:pt x="10386" y="9164"/>
                  </a:cubicBezTo>
                  <a:cubicBezTo>
                    <a:pt x="10303" y="9081"/>
                    <a:pt x="10202" y="9041"/>
                    <a:pt x="10104" y="9041"/>
                  </a:cubicBezTo>
                  <a:close/>
                  <a:moveTo>
                    <a:pt x="11299" y="9118"/>
                  </a:moveTo>
                  <a:cubicBezTo>
                    <a:pt x="11208" y="9118"/>
                    <a:pt x="11116" y="9141"/>
                    <a:pt x="11025" y="9210"/>
                  </a:cubicBezTo>
                  <a:cubicBezTo>
                    <a:pt x="10957" y="9301"/>
                    <a:pt x="10911" y="9392"/>
                    <a:pt x="10911" y="9483"/>
                  </a:cubicBezTo>
                  <a:cubicBezTo>
                    <a:pt x="10911" y="9575"/>
                    <a:pt x="10911" y="9689"/>
                    <a:pt x="11025" y="9735"/>
                  </a:cubicBezTo>
                  <a:cubicBezTo>
                    <a:pt x="11071" y="9849"/>
                    <a:pt x="11208" y="9872"/>
                    <a:pt x="11299" y="9872"/>
                  </a:cubicBezTo>
                  <a:cubicBezTo>
                    <a:pt x="11367" y="9872"/>
                    <a:pt x="11482" y="9826"/>
                    <a:pt x="11550" y="9757"/>
                  </a:cubicBezTo>
                  <a:cubicBezTo>
                    <a:pt x="11618" y="9666"/>
                    <a:pt x="11664" y="9575"/>
                    <a:pt x="11664" y="9483"/>
                  </a:cubicBezTo>
                  <a:cubicBezTo>
                    <a:pt x="11664" y="9415"/>
                    <a:pt x="11641" y="9324"/>
                    <a:pt x="11573" y="9232"/>
                  </a:cubicBezTo>
                  <a:cubicBezTo>
                    <a:pt x="11482" y="9141"/>
                    <a:pt x="11390" y="9118"/>
                    <a:pt x="11299" y="9118"/>
                  </a:cubicBezTo>
                  <a:close/>
                  <a:moveTo>
                    <a:pt x="12427" y="9176"/>
                  </a:moveTo>
                  <a:cubicBezTo>
                    <a:pt x="12409" y="9176"/>
                    <a:pt x="12391" y="9179"/>
                    <a:pt x="12372" y="9187"/>
                  </a:cubicBezTo>
                  <a:cubicBezTo>
                    <a:pt x="12280" y="9210"/>
                    <a:pt x="12166" y="9232"/>
                    <a:pt x="12121" y="9278"/>
                  </a:cubicBezTo>
                  <a:cubicBezTo>
                    <a:pt x="12052" y="9369"/>
                    <a:pt x="11984" y="9483"/>
                    <a:pt x="12029" y="9598"/>
                  </a:cubicBezTo>
                  <a:cubicBezTo>
                    <a:pt x="12052" y="9689"/>
                    <a:pt x="12098" y="9780"/>
                    <a:pt x="12143" y="9872"/>
                  </a:cubicBezTo>
                  <a:cubicBezTo>
                    <a:pt x="12220" y="9872"/>
                    <a:pt x="12296" y="9951"/>
                    <a:pt x="12385" y="9951"/>
                  </a:cubicBezTo>
                  <a:cubicBezTo>
                    <a:pt x="12403" y="9951"/>
                    <a:pt x="12421" y="9948"/>
                    <a:pt x="12440" y="9940"/>
                  </a:cubicBezTo>
                  <a:cubicBezTo>
                    <a:pt x="12531" y="9917"/>
                    <a:pt x="12623" y="9872"/>
                    <a:pt x="12691" y="9849"/>
                  </a:cubicBezTo>
                  <a:cubicBezTo>
                    <a:pt x="12737" y="9735"/>
                    <a:pt x="12828" y="9643"/>
                    <a:pt x="12783" y="9506"/>
                  </a:cubicBezTo>
                  <a:cubicBezTo>
                    <a:pt x="12760" y="9438"/>
                    <a:pt x="12714" y="9347"/>
                    <a:pt x="12668" y="9255"/>
                  </a:cubicBezTo>
                  <a:cubicBezTo>
                    <a:pt x="12592" y="9255"/>
                    <a:pt x="12516" y="9176"/>
                    <a:pt x="12427" y="9176"/>
                  </a:cubicBezTo>
                  <a:close/>
                  <a:moveTo>
                    <a:pt x="902" y="9620"/>
                  </a:moveTo>
                  <a:cubicBezTo>
                    <a:pt x="851" y="9620"/>
                    <a:pt x="799" y="9643"/>
                    <a:pt x="754" y="9689"/>
                  </a:cubicBezTo>
                  <a:cubicBezTo>
                    <a:pt x="685" y="9757"/>
                    <a:pt x="685" y="9894"/>
                    <a:pt x="754" y="9963"/>
                  </a:cubicBezTo>
                  <a:cubicBezTo>
                    <a:pt x="803" y="10012"/>
                    <a:pt x="851" y="10034"/>
                    <a:pt x="900" y="10034"/>
                  </a:cubicBezTo>
                  <a:cubicBezTo>
                    <a:pt x="943" y="10034"/>
                    <a:pt x="985" y="10017"/>
                    <a:pt x="1028" y="9986"/>
                  </a:cubicBezTo>
                  <a:cubicBezTo>
                    <a:pt x="1119" y="9894"/>
                    <a:pt x="1119" y="9757"/>
                    <a:pt x="1050" y="9689"/>
                  </a:cubicBezTo>
                  <a:cubicBezTo>
                    <a:pt x="1005" y="9643"/>
                    <a:pt x="953" y="9620"/>
                    <a:pt x="902" y="9620"/>
                  </a:cubicBezTo>
                  <a:close/>
                  <a:moveTo>
                    <a:pt x="13544" y="9284"/>
                  </a:moveTo>
                  <a:cubicBezTo>
                    <a:pt x="13496" y="9284"/>
                    <a:pt x="13444" y="9289"/>
                    <a:pt x="13399" y="9301"/>
                  </a:cubicBezTo>
                  <a:cubicBezTo>
                    <a:pt x="13285" y="9324"/>
                    <a:pt x="13216" y="9392"/>
                    <a:pt x="13171" y="9529"/>
                  </a:cubicBezTo>
                  <a:cubicBezTo>
                    <a:pt x="13148" y="9689"/>
                    <a:pt x="13125" y="9826"/>
                    <a:pt x="13262" y="9963"/>
                  </a:cubicBezTo>
                  <a:cubicBezTo>
                    <a:pt x="13330" y="10031"/>
                    <a:pt x="13399" y="10054"/>
                    <a:pt x="13490" y="10054"/>
                  </a:cubicBezTo>
                  <a:cubicBezTo>
                    <a:pt x="13559" y="10054"/>
                    <a:pt x="13604" y="10031"/>
                    <a:pt x="13627" y="9963"/>
                  </a:cubicBezTo>
                  <a:cubicBezTo>
                    <a:pt x="13696" y="9826"/>
                    <a:pt x="13741" y="9666"/>
                    <a:pt x="13810" y="9529"/>
                  </a:cubicBezTo>
                  <a:cubicBezTo>
                    <a:pt x="13833" y="9483"/>
                    <a:pt x="13855" y="9438"/>
                    <a:pt x="13833" y="9392"/>
                  </a:cubicBezTo>
                  <a:cubicBezTo>
                    <a:pt x="13810" y="9324"/>
                    <a:pt x="13741" y="9301"/>
                    <a:pt x="13673" y="9301"/>
                  </a:cubicBezTo>
                  <a:cubicBezTo>
                    <a:pt x="13639" y="9289"/>
                    <a:pt x="13593" y="9284"/>
                    <a:pt x="13544" y="9284"/>
                  </a:cubicBezTo>
                  <a:close/>
                  <a:moveTo>
                    <a:pt x="2043" y="9649"/>
                  </a:moveTo>
                  <a:cubicBezTo>
                    <a:pt x="1998" y="9649"/>
                    <a:pt x="1952" y="9677"/>
                    <a:pt x="1895" y="9735"/>
                  </a:cubicBezTo>
                  <a:cubicBezTo>
                    <a:pt x="1804" y="9826"/>
                    <a:pt x="1804" y="9917"/>
                    <a:pt x="1895" y="10008"/>
                  </a:cubicBezTo>
                  <a:cubicBezTo>
                    <a:pt x="1952" y="10066"/>
                    <a:pt x="2003" y="10094"/>
                    <a:pt x="2052" y="10094"/>
                  </a:cubicBezTo>
                  <a:cubicBezTo>
                    <a:pt x="2100" y="10094"/>
                    <a:pt x="2146" y="10066"/>
                    <a:pt x="2192" y="10008"/>
                  </a:cubicBezTo>
                  <a:cubicBezTo>
                    <a:pt x="2306" y="9917"/>
                    <a:pt x="2283" y="9826"/>
                    <a:pt x="2192" y="9735"/>
                  </a:cubicBezTo>
                  <a:cubicBezTo>
                    <a:pt x="2135" y="9677"/>
                    <a:pt x="2089" y="9649"/>
                    <a:pt x="2043" y="9649"/>
                  </a:cubicBezTo>
                  <a:close/>
                  <a:moveTo>
                    <a:pt x="3202" y="9735"/>
                  </a:moveTo>
                  <a:cubicBezTo>
                    <a:pt x="3139" y="9735"/>
                    <a:pt x="3070" y="9757"/>
                    <a:pt x="3013" y="9803"/>
                  </a:cubicBezTo>
                  <a:cubicBezTo>
                    <a:pt x="2945" y="9894"/>
                    <a:pt x="2922" y="10054"/>
                    <a:pt x="3013" y="10145"/>
                  </a:cubicBezTo>
                  <a:cubicBezTo>
                    <a:pt x="3059" y="10191"/>
                    <a:pt x="3122" y="10214"/>
                    <a:pt x="3185" y="10214"/>
                  </a:cubicBezTo>
                  <a:cubicBezTo>
                    <a:pt x="3247" y="10214"/>
                    <a:pt x="3310" y="10191"/>
                    <a:pt x="3356" y="10145"/>
                  </a:cubicBezTo>
                  <a:cubicBezTo>
                    <a:pt x="3447" y="10054"/>
                    <a:pt x="3470" y="9894"/>
                    <a:pt x="3356" y="9803"/>
                  </a:cubicBezTo>
                  <a:cubicBezTo>
                    <a:pt x="3321" y="9757"/>
                    <a:pt x="3264" y="9735"/>
                    <a:pt x="3202" y="9735"/>
                  </a:cubicBezTo>
                  <a:close/>
                  <a:moveTo>
                    <a:pt x="4342" y="9823"/>
                  </a:moveTo>
                  <a:cubicBezTo>
                    <a:pt x="4285" y="9823"/>
                    <a:pt x="4226" y="9858"/>
                    <a:pt x="4155" y="9917"/>
                  </a:cubicBezTo>
                  <a:cubicBezTo>
                    <a:pt x="4040" y="10031"/>
                    <a:pt x="4040" y="10145"/>
                    <a:pt x="4155" y="10260"/>
                  </a:cubicBezTo>
                  <a:cubicBezTo>
                    <a:pt x="4223" y="10317"/>
                    <a:pt x="4280" y="10345"/>
                    <a:pt x="4334" y="10345"/>
                  </a:cubicBezTo>
                  <a:cubicBezTo>
                    <a:pt x="4389" y="10345"/>
                    <a:pt x="4440" y="10317"/>
                    <a:pt x="4497" y="10260"/>
                  </a:cubicBezTo>
                  <a:cubicBezTo>
                    <a:pt x="4634" y="10123"/>
                    <a:pt x="4634" y="10031"/>
                    <a:pt x="4497" y="9917"/>
                  </a:cubicBezTo>
                  <a:cubicBezTo>
                    <a:pt x="4442" y="9852"/>
                    <a:pt x="4393" y="9823"/>
                    <a:pt x="4342" y="9823"/>
                  </a:cubicBezTo>
                  <a:close/>
                  <a:moveTo>
                    <a:pt x="5474" y="9884"/>
                  </a:moveTo>
                  <a:cubicBezTo>
                    <a:pt x="5384" y="9884"/>
                    <a:pt x="5290" y="9919"/>
                    <a:pt x="5250" y="9986"/>
                  </a:cubicBezTo>
                  <a:cubicBezTo>
                    <a:pt x="5159" y="10077"/>
                    <a:pt x="5159" y="10282"/>
                    <a:pt x="5250" y="10374"/>
                  </a:cubicBezTo>
                  <a:cubicBezTo>
                    <a:pt x="5304" y="10417"/>
                    <a:pt x="5378" y="10440"/>
                    <a:pt x="5451" y="10440"/>
                  </a:cubicBezTo>
                  <a:cubicBezTo>
                    <a:pt x="5533" y="10440"/>
                    <a:pt x="5613" y="10411"/>
                    <a:pt x="5661" y="10351"/>
                  </a:cubicBezTo>
                  <a:cubicBezTo>
                    <a:pt x="5752" y="10260"/>
                    <a:pt x="5752" y="10031"/>
                    <a:pt x="5638" y="9940"/>
                  </a:cubicBezTo>
                  <a:cubicBezTo>
                    <a:pt x="5600" y="9902"/>
                    <a:pt x="5538" y="9884"/>
                    <a:pt x="5474" y="9884"/>
                  </a:cubicBezTo>
                  <a:close/>
                  <a:moveTo>
                    <a:pt x="6619" y="9979"/>
                  </a:moveTo>
                  <a:cubicBezTo>
                    <a:pt x="6538" y="9979"/>
                    <a:pt x="6454" y="10014"/>
                    <a:pt x="6391" y="10077"/>
                  </a:cubicBezTo>
                  <a:cubicBezTo>
                    <a:pt x="6277" y="10191"/>
                    <a:pt x="6300" y="10374"/>
                    <a:pt x="6414" y="10488"/>
                  </a:cubicBezTo>
                  <a:cubicBezTo>
                    <a:pt x="6468" y="10531"/>
                    <a:pt x="6537" y="10554"/>
                    <a:pt x="6605" y="10554"/>
                  </a:cubicBezTo>
                  <a:cubicBezTo>
                    <a:pt x="6681" y="10554"/>
                    <a:pt x="6754" y="10525"/>
                    <a:pt x="6802" y="10465"/>
                  </a:cubicBezTo>
                  <a:cubicBezTo>
                    <a:pt x="6939" y="10351"/>
                    <a:pt x="6916" y="10168"/>
                    <a:pt x="6802" y="10054"/>
                  </a:cubicBezTo>
                  <a:cubicBezTo>
                    <a:pt x="6751" y="10003"/>
                    <a:pt x="6686" y="9979"/>
                    <a:pt x="6619" y="9979"/>
                  </a:cubicBezTo>
                  <a:close/>
                  <a:moveTo>
                    <a:pt x="7770" y="10064"/>
                  </a:moveTo>
                  <a:cubicBezTo>
                    <a:pt x="7674" y="10064"/>
                    <a:pt x="7574" y="10094"/>
                    <a:pt x="7510" y="10145"/>
                  </a:cubicBezTo>
                  <a:cubicBezTo>
                    <a:pt x="7419" y="10214"/>
                    <a:pt x="7419" y="10511"/>
                    <a:pt x="7510" y="10602"/>
                  </a:cubicBezTo>
                  <a:cubicBezTo>
                    <a:pt x="7564" y="10656"/>
                    <a:pt x="7653" y="10679"/>
                    <a:pt x="7743" y="10679"/>
                  </a:cubicBezTo>
                  <a:cubicBezTo>
                    <a:pt x="7842" y="10679"/>
                    <a:pt x="7941" y="10650"/>
                    <a:pt x="7989" y="10602"/>
                  </a:cubicBezTo>
                  <a:cubicBezTo>
                    <a:pt x="8081" y="10488"/>
                    <a:pt x="8081" y="10214"/>
                    <a:pt x="7966" y="10123"/>
                  </a:cubicBezTo>
                  <a:cubicBezTo>
                    <a:pt x="7916" y="10083"/>
                    <a:pt x="7844" y="10064"/>
                    <a:pt x="7770" y="10064"/>
                  </a:cubicBezTo>
                  <a:close/>
                  <a:moveTo>
                    <a:pt x="8902" y="10088"/>
                  </a:moveTo>
                  <a:cubicBezTo>
                    <a:pt x="8822" y="10088"/>
                    <a:pt x="8742" y="10123"/>
                    <a:pt x="8674" y="10191"/>
                  </a:cubicBezTo>
                  <a:cubicBezTo>
                    <a:pt x="8537" y="10328"/>
                    <a:pt x="8514" y="10511"/>
                    <a:pt x="8651" y="10648"/>
                  </a:cubicBezTo>
                  <a:cubicBezTo>
                    <a:pt x="8720" y="10716"/>
                    <a:pt x="8805" y="10750"/>
                    <a:pt x="8891" y="10750"/>
                  </a:cubicBezTo>
                  <a:cubicBezTo>
                    <a:pt x="8976" y="10750"/>
                    <a:pt x="9062" y="10716"/>
                    <a:pt x="9131" y="10648"/>
                  </a:cubicBezTo>
                  <a:cubicBezTo>
                    <a:pt x="9245" y="10511"/>
                    <a:pt x="9245" y="10328"/>
                    <a:pt x="9131" y="10191"/>
                  </a:cubicBezTo>
                  <a:cubicBezTo>
                    <a:pt x="9062" y="10123"/>
                    <a:pt x="8982" y="10088"/>
                    <a:pt x="8902" y="10088"/>
                  </a:cubicBezTo>
                  <a:close/>
                  <a:moveTo>
                    <a:pt x="10021" y="10191"/>
                  </a:moveTo>
                  <a:cubicBezTo>
                    <a:pt x="9929" y="10191"/>
                    <a:pt x="9861" y="10214"/>
                    <a:pt x="9815" y="10282"/>
                  </a:cubicBezTo>
                  <a:cubicBezTo>
                    <a:pt x="9747" y="10351"/>
                    <a:pt x="9701" y="10419"/>
                    <a:pt x="9701" y="10511"/>
                  </a:cubicBezTo>
                  <a:cubicBezTo>
                    <a:pt x="9701" y="10602"/>
                    <a:pt x="9724" y="10670"/>
                    <a:pt x="9792" y="10739"/>
                  </a:cubicBezTo>
                  <a:cubicBezTo>
                    <a:pt x="9852" y="10798"/>
                    <a:pt x="9894" y="10857"/>
                    <a:pt x="9993" y="10857"/>
                  </a:cubicBezTo>
                  <a:cubicBezTo>
                    <a:pt x="10008" y="10857"/>
                    <a:pt x="10025" y="10856"/>
                    <a:pt x="10044" y="10853"/>
                  </a:cubicBezTo>
                  <a:cubicBezTo>
                    <a:pt x="10112" y="10853"/>
                    <a:pt x="10203" y="10830"/>
                    <a:pt x="10249" y="10762"/>
                  </a:cubicBezTo>
                  <a:cubicBezTo>
                    <a:pt x="10317" y="10693"/>
                    <a:pt x="10386" y="10648"/>
                    <a:pt x="10363" y="10533"/>
                  </a:cubicBezTo>
                  <a:cubicBezTo>
                    <a:pt x="10363" y="10442"/>
                    <a:pt x="10363" y="10351"/>
                    <a:pt x="10249" y="10305"/>
                  </a:cubicBezTo>
                  <a:cubicBezTo>
                    <a:pt x="10226" y="10214"/>
                    <a:pt x="10135" y="10191"/>
                    <a:pt x="10021" y="10191"/>
                  </a:cubicBezTo>
                  <a:close/>
                  <a:moveTo>
                    <a:pt x="13399" y="10419"/>
                  </a:moveTo>
                  <a:lnTo>
                    <a:pt x="13399" y="10419"/>
                  </a:lnTo>
                  <a:cubicBezTo>
                    <a:pt x="13353" y="10442"/>
                    <a:pt x="13330" y="10442"/>
                    <a:pt x="13308" y="10465"/>
                  </a:cubicBezTo>
                  <a:cubicBezTo>
                    <a:pt x="13262" y="10488"/>
                    <a:pt x="13216" y="10511"/>
                    <a:pt x="13171" y="10556"/>
                  </a:cubicBezTo>
                  <a:cubicBezTo>
                    <a:pt x="13079" y="10625"/>
                    <a:pt x="13056" y="10739"/>
                    <a:pt x="13056" y="10853"/>
                  </a:cubicBezTo>
                  <a:cubicBezTo>
                    <a:pt x="13056" y="10876"/>
                    <a:pt x="13079" y="10899"/>
                    <a:pt x="13079" y="10921"/>
                  </a:cubicBezTo>
                  <a:cubicBezTo>
                    <a:pt x="13102" y="10899"/>
                    <a:pt x="13148" y="10899"/>
                    <a:pt x="13148" y="10876"/>
                  </a:cubicBezTo>
                  <a:cubicBezTo>
                    <a:pt x="13193" y="10739"/>
                    <a:pt x="13308" y="10648"/>
                    <a:pt x="13353" y="10511"/>
                  </a:cubicBezTo>
                  <a:cubicBezTo>
                    <a:pt x="13353" y="10465"/>
                    <a:pt x="13376" y="10442"/>
                    <a:pt x="13399" y="10419"/>
                  </a:cubicBezTo>
                  <a:close/>
                  <a:moveTo>
                    <a:pt x="11189" y="10268"/>
                  </a:moveTo>
                  <a:cubicBezTo>
                    <a:pt x="11090" y="10268"/>
                    <a:pt x="10993" y="10302"/>
                    <a:pt x="10934" y="10374"/>
                  </a:cubicBezTo>
                  <a:cubicBezTo>
                    <a:pt x="10865" y="10442"/>
                    <a:pt x="10820" y="10533"/>
                    <a:pt x="10820" y="10625"/>
                  </a:cubicBezTo>
                  <a:cubicBezTo>
                    <a:pt x="10820" y="10739"/>
                    <a:pt x="10888" y="10807"/>
                    <a:pt x="10911" y="10876"/>
                  </a:cubicBezTo>
                  <a:cubicBezTo>
                    <a:pt x="10979" y="10944"/>
                    <a:pt x="11116" y="10990"/>
                    <a:pt x="11208" y="10990"/>
                  </a:cubicBezTo>
                  <a:cubicBezTo>
                    <a:pt x="11299" y="10990"/>
                    <a:pt x="11390" y="10944"/>
                    <a:pt x="11436" y="10876"/>
                  </a:cubicBezTo>
                  <a:cubicBezTo>
                    <a:pt x="11596" y="10739"/>
                    <a:pt x="11573" y="10488"/>
                    <a:pt x="11436" y="10351"/>
                  </a:cubicBezTo>
                  <a:cubicBezTo>
                    <a:pt x="11371" y="10296"/>
                    <a:pt x="11279" y="10268"/>
                    <a:pt x="11189" y="10268"/>
                  </a:cubicBezTo>
                  <a:close/>
                  <a:moveTo>
                    <a:pt x="12307" y="10350"/>
                  </a:moveTo>
                  <a:cubicBezTo>
                    <a:pt x="12204" y="10350"/>
                    <a:pt x="12103" y="10391"/>
                    <a:pt x="12029" y="10465"/>
                  </a:cubicBezTo>
                  <a:cubicBezTo>
                    <a:pt x="11892" y="10602"/>
                    <a:pt x="11915" y="10830"/>
                    <a:pt x="12052" y="10967"/>
                  </a:cubicBezTo>
                  <a:cubicBezTo>
                    <a:pt x="12121" y="11036"/>
                    <a:pt x="12212" y="11070"/>
                    <a:pt x="12303" y="11070"/>
                  </a:cubicBezTo>
                  <a:cubicBezTo>
                    <a:pt x="12395" y="11070"/>
                    <a:pt x="12486" y="11036"/>
                    <a:pt x="12554" y="10967"/>
                  </a:cubicBezTo>
                  <a:cubicBezTo>
                    <a:pt x="12691" y="10807"/>
                    <a:pt x="12691" y="10579"/>
                    <a:pt x="12554" y="10442"/>
                  </a:cubicBezTo>
                  <a:cubicBezTo>
                    <a:pt x="12481" y="10379"/>
                    <a:pt x="12393" y="10350"/>
                    <a:pt x="12307" y="10350"/>
                  </a:cubicBezTo>
                  <a:close/>
                  <a:moveTo>
                    <a:pt x="1958" y="10855"/>
                  </a:moveTo>
                  <a:cubicBezTo>
                    <a:pt x="1907" y="10855"/>
                    <a:pt x="1857" y="10868"/>
                    <a:pt x="1826" y="10899"/>
                  </a:cubicBezTo>
                  <a:cubicBezTo>
                    <a:pt x="1758" y="10967"/>
                    <a:pt x="1758" y="11127"/>
                    <a:pt x="1826" y="11195"/>
                  </a:cubicBezTo>
                  <a:cubicBezTo>
                    <a:pt x="1864" y="11220"/>
                    <a:pt x="1929" y="11239"/>
                    <a:pt x="1988" y="11239"/>
                  </a:cubicBezTo>
                  <a:cubicBezTo>
                    <a:pt x="2036" y="11239"/>
                    <a:pt x="2080" y="11226"/>
                    <a:pt x="2100" y="11195"/>
                  </a:cubicBezTo>
                  <a:cubicBezTo>
                    <a:pt x="2169" y="11127"/>
                    <a:pt x="2169" y="10967"/>
                    <a:pt x="2123" y="10899"/>
                  </a:cubicBezTo>
                  <a:cubicBezTo>
                    <a:pt x="2086" y="10874"/>
                    <a:pt x="2021" y="10855"/>
                    <a:pt x="1958" y="10855"/>
                  </a:cubicBezTo>
                  <a:close/>
                  <a:moveTo>
                    <a:pt x="3089" y="10901"/>
                  </a:moveTo>
                  <a:cubicBezTo>
                    <a:pt x="3041" y="10901"/>
                    <a:pt x="2993" y="10930"/>
                    <a:pt x="2945" y="10990"/>
                  </a:cubicBezTo>
                  <a:cubicBezTo>
                    <a:pt x="2854" y="11081"/>
                    <a:pt x="2831" y="11173"/>
                    <a:pt x="2945" y="11264"/>
                  </a:cubicBezTo>
                  <a:cubicBezTo>
                    <a:pt x="3002" y="11321"/>
                    <a:pt x="3048" y="11349"/>
                    <a:pt x="3090" y="11349"/>
                  </a:cubicBezTo>
                  <a:cubicBezTo>
                    <a:pt x="3133" y="11349"/>
                    <a:pt x="3173" y="11321"/>
                    <a:pt x="3219" y="11264"/>
                  </a:cubicBezTo>
                  <a:cubicBezTo>
                    <a:pt x="3333" y="11173"/>
                    <a:pt x="3333" y="11081"/>
                    <a:pt x="3219" y="10967"/>
                  </a:cubicBezTo>
                  <a:cubicBezTo>
                    <a:pt x="3176" y="10924"/>
                    <a:pt x="3133" y="10901"/>
                    <a:pt x="3089" y="10901"/>
                  </a:cubicBezTo>
                  <a:close/>
                  <a:moveTo>
                    <a:pt x="4234" y="10990"/>
                  </a:moveTo>
                  <a:cubicBezTo>
                    <a:pt x="4172" y="10990"/>
                    <a:pt x="4109" y="11013"/>
                    <a:pt x="4063" y="11058"/>
                  </a:cubicBezTo>
                  <a:cubicBezTo>
                    <a:pt x="3972" y="11150"/>
                    <a:pt x="3972" y="11310"/>
                    <a:pt x="4063" y="11401"/>
                  </a:cubicBezTo>
                  <a:cubicBezTo>
                    <a:pt x="4109" y="11446"/>
                    <a:pt x="4172" y="11469"/>
                    <a:pt x="4234" y="11469"/>
                  </a:cubicBezTo>
                  <a:cubicBezTo>
                    <a:pt x="4297" y="11469"/>
                    <a:pt x="4360" y="11446"/>
                    <a:pt x="4406" y="11401"/>
                  </a:cubicBezTo>
                  <a:cubicBezTo>
                    <a:pt x="4497" y="11310"/>
                    <a:pt x="4497" y="11150"/>
                    <a:pt x="4406" y="11058"/>
                  </a:cubicBezTo>
                  <a:cubicBezTo>
                    <a:pt x="4360" y="11013"/>
                    <a:pt x="4297" y="10990"/>
                    <a:pt x="4234" y="10990"/>
                  </a:cubicBezTo>
                  <a:close/>
                  <a:moveTo>
                    <a:pt x="5368" y="11067"/>
                  </a:moveTo>
                  <a:cubicBezTo>
                    <a:pt x="5313" y="11067"/>
                    <a:pt x="5259" y="11095"/>
                    <a:pt x="5205" y="11150"/>
                  </a:cubicBezTo>
                  <a:cubicBezTo>
                    <a:pt x="5068" y="11287"/>
                    <a:pt x="5068" y="11378"/>
                    <a:pt x="5205" y="11515"/>
                  </a:cubicBezTo>
                  <a:cubicBezTo>
                    <a:pt x="5273" y="11572"/>
                    <a:pt x="5330" y="11601"/>
                    <a:pt x="5384" y="11601"/>
                  </a:cubicBezTo>
                  <a:cubicBezTo>
                    <a:pt x="5439" y="11601"/>
                    <a:pt x="5490" y="11572"/>
                    <a:pt x="5547" y="11515"/>
                  </a:cubicBezTo>
                  <a:cubicBezTo>
                    <a:pt x="5661" y="11378"/>
                    <a:pt x="5661" y="11287"/>
                    <a:pt x="5547" y="11173"/>
                  </a:cubicBezTo>
                  <a:cubicBezTo>
                    <a:pt x="5487" y="11101"/>
                    <a:pt x="5428" y="11067"/>
                    <a:pt x="5368" y="11067"/>
                  </a:cubicBezTo>
                  <a:close/>
                  <a:moveTo>
                    <a:pt x="6524" y="11107"/>
                  </a:moveTo>
                  <a:cubicBezTo>
                    <a:pt x="6451" y="11107"/>
                    <a:pt x="6377" y="11129"/>
                    <a:pt x="6323" y="11173"/>
                  </a:cubicBezTo>
                  <a:cubicBezTo>
                    <a:pt x="6232" y="11264"/>
                    <a:pt x="6232" y="11469"/>
                    <a:pt x="6323" y="11583"/>
                  </a:cubicBezTo>
                  <a:cubicBezTo>
                    <a:pt x="6369" y="11629"/>
                    <a:pt x="6443" y="11652"/>
                    <a:pt x="6520" y="11652"/>
                  </a:cubicBezTo>
                  <a:cubicBezTo>
                    <a:pt x="6597" y="11652"/>
                    <a:pt x="6677" y="11629"/>
                    <a:pt x="6734" y="11583"/>
                  </a:cubicBezTo>
                  <a:cubicBezTo>
                    <a:pt x="6825" y="11492"/>
                    <a:pt x="6825" y="11287"/>
                    <a:pt x="6734" y="11195"/>
                  </a:cubicBezTo>
                  <a:cubicBezTo>
                    <a:pt x="6686" y="11135"/>
                    <a:pt x="6606" y="11107"/>
                    <a:pt x="6524" y="11107"/>
                  </a:cubicBezTo>
                  <a:close/>
                  <a:moveTo>
                    <a:pt x="7670" y="11184"/>
                  </a:moveTo>
                  <a:cubicBezTo>
                    <a:pt x="7601" y="11184"/>
                    <a:pt x="7533" y="11218"/>
                    <a:pt x="7464" y="11287"/>
                  </a:cubicBezTo>
                  <a:cubicBezTo>
                    <a:pt x="7327" y="11424"/>
                    <a:pt x="7327" y="11561"/>
                    <a:pt x="7464" y="11698"/>
                  </a:cubicBezTo>
                  <a:cubicBezTo>
                    <a:pt x="7530" y="11763"/>
                    <a:pt x="7595" y="11792"/>
                    <a:pt x="7660" y="11792"/>
                  </a:cubicBezTo>
                  <a:cubicBezTo>
                    <a:pt x="7732" y="11792"/>
                    <a:pt x="7804" y="11757"/>
                    <a:pt x="7875" y="11698"/>
                  </a:cubicBezTo>
                  <a:cubicBezTo>
                    <a:pt x="8012" y="11561"/>
                    <a:pt x="8012" y="11424"/>
                    <a:pt x="7875" y="11287"/>
                  </a:cubicBezTo>
                  <a:cubicBezTo>
                    <a:pt x="7807" y="11218"/>
                    <a:pt x="7738" y="11184"/>
                    <a:pt x="7670" y="11184"/>
                  </a:cubicBezTo>
                  <a:close/>
                  <a:moveTo>
                    <a:pt x="8807" y="11289"/>
                  </a:moveTo>
                  <a:cubicBezTo>
                    <a:pt x="8707" y="11289"/>
                    <a:pt x="8608" y="11318"/>
                    <a:pt x="8560" y="11378"/>
                  </a:cubicBezTo>
                  <a:cubicBezTo>
                    <a:pt x="8491" y="11492"/>
                    <a:pt x="8491" y="11743"/>
                    <a:pt x="8583" y="11834"/>
                  </a:cubicBezTo>
                  <a:cubicBezTo>
                    <a:pt x="8637" y="11878"/>
                    <a:pt x="8726" y="11900"/>
                    <a:pt x="8815" y="11900"/>
                  </a:cubicBezTo>
                  <a:cubicBezTo>
                    <a:pt x="8915" y="11900"/>
                    <a:pt x="9014" y="11872"/>
                    <a:pt x="9062" y="11812"/>
                  </a:cubicBezTo>
                  <a:cubicBezTo>
                    <a:pt x="9153" y="11698"/>
                    <a:pt x="9131" y="11446"/>
                    <a:pt x="9039" y="11355"/>
                  </a:cubicBezTo>
                  <a:cubicBezTo>
                    <a:pt x="8985" y="11312"/>
                    <a:pt x="8896" y="11289"/>
                    <a:pt x="8807" y="11289"/>
                  </a:cubicBezTo>
                  <a:close/>
                  <a:moveTo>
                    <a:pt x="9928" y="11341"/>
                  </a:moveTo>
                  <a:cubicBezTo>
                    <a:pt x="9841" y="11341"/>
                    <a:pt x="9756" y="11369"/>
                    <a:pt x="9701" y="11424"/>
                  </a:cubicBezTo>
                  <a:cubicBezTo>
                    <a:pt x="9564" y="11583"/>
                    <a:pt x="9564" y="11766"/>
                    <a:pt x="9701" y="11903"/>
                  </a:cubicBezTo>
                  <a:cubicBezTo>
                    <a:pt x="9776" y="11966"/>
                    <a:pt x="9865" y="12001"/>
                    <a:pt x="9949" y="12001"/>
                  </a:cubicBezTo>
                  <a:cubicBezTo>
                    <a:pt x="10018" y="12001"/>
                    <a:pt x="10083" y="11977"/>
                    <a:pt x="10135" y="11926"/>
                  </a:cubicBezTo>
                  <a:cubicBezTo>
                    <a:pt x="10295" y="11789"/>
                    <a:pt x="10295" y="11561"/>
                    <a:pt x="10180" y="11446"/>
                  </a:cubicBezTo>
                  <a:cubicBezTo>
                    <a:pt x="10121" y="11375"/>
                    <a:pt x="10024" y="11341"/>
                    <a:pt x="9928" y="11341"/>
                  </a:cubicBezTo>
                  <a:close/>
                  <a:moveTo>
                    <a:pt x="11113" y="11442"/>
                  </a:moveTo>
                  <a:cubicBezTo>
                    <a:pt x="11100" y="11442"/>
                    <a:pt x="11086" y="11443"/>
                    <a:pt x="11071" y="11446"/>
                  </a:cubicBezTo>
                  <a:cubicBezTo>
                    <a:pt x="10979" y="11446"/>
                    <a:pt x="10911" y="11469"/>
                    <a:pt x="10842" y="11538"/>
                  </a:cubicBezTo>
                  <a:cubicBezTo>
                    <a:pt x="10774" y="11606"/>
                    <a:pt x="10728" y="11675"/>
                    <a:pt x="10751" y="11789"/>
                  </a:cubicBezTo>
                  <a:cubicBezTo>
                    <a:pt x="10751" y="11880"/>
                    <a:pt x="10774" y="11949"/>
                    <a:pt x="10842" y="11994"/>
                  </a:cubicBezTo>
                  <a:cubicBezTo>
                    <a:pt x="10911" y="12086"/>
                    <a:pt x="10979" y="12108"/>
                    <a:pt x="11071" y="12108"/>
                  </a:cubicBezTo>
                  <a:cubicBezTo>
                    <a:pt x="11185" y="12108"/>
                    <a:pt x="11253" y="12063"/>
                    <a:pt x="11322" y="11994"/>
                  </a:cubicBezTo>
                  <a:cubicBezTo>
                    <a:pt x="11390" y="11926"/>
                    <a:pt x="11413" y="11880"/>
                    <a:pt x="11413" y="11766"/>
                  </a:cubicBezTo>
                  <a:cubicBezTo>
                    <a:pt x="11413" y="11675"/>
                    <a:pt x="11390" y="11606"/>
                    <a:pt x="11322" y="11561"/>
                  </a:cubicBezTo>
                  <a:cubicBezTo>
                    <a:pt x="11243" y="11501"/>
                    <a:pt x="11198" y="11442"/>
                    <a:pt x="11113" y="11442"/>
                  </a:cubicBezTo>
                  <a:close/>
                  <a:moveTo>
                    <a:pt x="12221" y="11529"/>
                  </a:moveTo>
                  <a:cubicBezTo>
                    <a:pt x="12165" y="11529"/>
                    <a:pt x="12102" y="11550"/>
                    <a:pt x="12052" y="11583"/>
                  </a:cubicBezTo>
                  <a:cubicBezTo>
                    <a:pt x="11801" y="11698"/>
                    <a:pt x="11824" y="11994"/>
                    <a:pt x="11984" y="12154"/>
                  </a:cubicBezTo>
                  <a:cubicBezTo>
                    <a:pt x="12007" y="12177"/>
                    <a:pt x="12029" y="12188"/>
                    <a:pt x="12052" y="12188"/>
                  </a:cubicBezTo>
                  <a:cubicBezTo>
                    <a:pt x="12075" y="12188"/>
                    <a:pt x="12098" y="12177"/>
                    <a:pt x="12121" y="12154"/>
                  </a:cubicBezTo>
                  <a:cubicBezTo>
                    <a:pt x="12166" y="12108"/>
                    <a:pt x="12235" y="12063"/>
                    <a:pt x="12280" y="11994"/>
                  </a:cubicBezTo>
                  <a:cubicBezTo>
                    <a:pt x="12349" y="11903"/>
                    <a:pt x="12440" y="11834"/>
                    <a:pt x="12486" y="11720"/>
                  </a:cubicBezTo>
                  <a:cubicBezTo>
                    <a:pt x="12509" y="11675"/>
                    <a:pt x="12531" y="11652"/>
                    <a:pt x="12486" y="11629"/>
                  </a:cubicBezTo>
                  <a:cubicBezTo>
                    <a:pt x="12417" y="11583"/>
                    <a:pt x="12349" y="11538"/>
                    <a:pt x="12280" y="11538"/>
                  </a:cubicBezTo>
                  <a:cubicBezTo>
                    <a:pt x="12262" y="11532"/>
                    <a:pt x="12242" y="11529"/>
                    <a:pt x="12221" y="11529"/>
                  </a:cubicBezTo>
                  <a:close/>
                  <a:moveTo>
                    <a:pt x="2988" y="12097"/>
                  </a:moveTo>
                  <a:cubicBezTo>
                    <a:pt x="2928" y="12097"/>
                    <a:pt x="2865" y="12108"/>
                    <a:pt x="2831" y="12131"/>
                  </a:cubicBezTo>
                  <a:cubicBezTo>
                    <a:pt x="2785" y="12177"/>
                    <a:pt x="2785" y="12359"/>
                    <a:pt x="2831" y="12405"/>
                  </a:cubicBezTo>
                  <a:cubicBezTo>
                    <a:pt x="2854" y="12428"/>
                    <a:pt x="2916" y="12439"/>
                    <a:pt x="2979" y="12439"/>
                  </a:cubicBezTo>
                  <a:cubicBezTo>
                    <a:pt x="3042" y="12439"/>
                    <a:pt x="3105" y="12428"/>
                    <a:pt x="3127" y="12405"/>
                  </a:cubicBezTo>
                  <a:cubicBezTo>
                    <a:pt x="3173" y="12359"/>
                    <a:pt x="3173" y="12177"/>
                    <a:pt x="3127" y="12131"/>
                  </a:cubicBezTo>
                  <a:cubicBezTo>
                    <a:pt x="3105" y="12108"/>
                    <a:pt x="3048" y="12097"/>
                    <a:pt x="2988" y="12097"/>
                  </a:cubicBezTo>
                  <a:close/>
                  <a:moveTo>
                    <a:pt x="4157" y="12131"/>
                  </a:moveTo>
                  <a:cubicBezTo>
                    <a:pt x="4109" y="12131"/>
                    <a:pt x="4063" y="12154"/>
                    <a:pt x="4018" y="12200"/>
                  </a:cubicBezTo>
                  <a:cubicBezTo>
                    <a:pt x="3904" y="12314"/>
                    <a:pt x="3904" y="12382"/>
                    <a:pt x="3995" y="12474"/>
                  </a:cubicBezTo>
                  <a:cubicBezTo>
                    <a:pt x="4055" y="12534"/>
                    <a:pt x="4109" y="12562"/>
                    <a:pt x="4160" y="12562"/>
                  </a:cubicBezTo>
                  <a:cubicBezTo>
                    <a:pt x="4205" y="12562"/>
                    <a:pt x="4248" y="12540"/>
                    <a:pt x="4292" y="12496"/>
                  </a:cubicBezTo>
                  <a:cubicBezTo>
                    <a:pt x="4406" y="12382"/>
                    <a:pt x="4406" y="12314"/>
                    <a:pt x="4314" y="12200"/>
                  </a:cubicBezTo>
                  <a:cubicBezTo>
                    <a:pt x="4257" y="12154"/>
                    <a:pt x="4206" y="12131"/>
                    <a:pt x="4157" y="12131"/>
                  </a:cubicBezTo>
                  <a:close/>
                  <a:moveTo>
                    <a:pt x="5313" y="12211"/>
                  </a:moveTo>
                  <a:cubicBezTo>
                    <a:pt x="5256" y="12211"/>
                    <a:pt x="5193" y="12234"/>
                    <a:pt x="5136" y="12291"/>
                  </a:cubicBezTo>
                  <a:cubicBezTo>
                    <a:pt x="5045" y="12382"/>
                    <a:pt x="5022" y="12519"/>
                    <a:pt x="5136" y="12633"/>
                  </a:cubicBezTo>
                  <a:cubicBezTo>
                    <a:pt x="5182" y="12668"/>
                    <a:pt x="5239" y="12690"/>
                    <a:pt x="5299" y="12690"/>
                  </a:cubicBezTo>
                  <a:cubicBezTo>
                    <a:pt x="5359" y="12690"/>
                    <a:pt x="5421" y="12668"/>
                    <a:pt x="5478" y="12611"/>
                  </a:cubicBezTo>
                  <a:cubicBezTo>
                    <a:pt x="5547" y="12542"/>
                    <a:pt x="5593" y="12382"/>
                    <a:pt x="5456" y="12268"/>
                  </a:cubicBezTo>
                  <a:cubicBezTo>
                    <a:pt x="5421" y="12234"/>
                    <a:pt x="5370" y="12211"/>
                    <a:pt x="5313" y="12211"/>
                  </a:cubicBezTo>
                  <a:close/>
                  <a:moveTo>
                    <a:pt x="6411" y="12274"/>
                  </a:moveTo>
                  <a:cubicBezTo>
                    <a:pt x="6352" y="12274"/>
                    <a:pt x="6289" y="12302"/>
                    <a:pt x="6232" y="12359"/>
                  </a:cubicBezTo>
                  <a:cubicBezTo>
                    <a:pt x="6140" y="12474"/>
                    <a:pt x="6140" y="12611"/>
                    <a:pt x="6255" y="12702"/>
                  </a:cubicBezTo>
                  <a:cubicBezTo>
                    <a:pt x="6298" y="12756"/>
                    <a:pt x="6351" y="12779"/>
                    <a:pt x="6407" y="12779"/>
                  </a:cubicBezTo>
                  <a:cubicBezTo>
                    <a:pt x="6470" y="12779"/>
                    <a:pt x="6537" y="12750"/>
                    <a:pt x="6597" y="12702"/>
                  </a:cubicBezTo>
                  <a:cubicBezTo>
                    <a:pt x="6688" y="12588"/>
                    <a:pt x="6688" y="12451"/>
                    <a:pt x="6574" y="12359"/>
                  </a:cubicBezTo>
                  <a:cubicBezTo>
                    <a:pt x="6528" y="12302"/>
                    <a:pt x="6471" y="12274"/>
                    <a:pt x="6411" y="12274"/>
                  </a:cubicBezTo>
                  <a:close/>
                  <a:moveTo>
                    <a:pt x="7565" y="12362"/>
                  </a:moveTo>
                  <a:cubicBezTo>
                    <a:pt x="7490" y="12362"/>
                    <a:pt x="7416" y="12385"/>
                    <a:pt x="7373" y="12428"/>
                  </a:cubicBezTo>
                  <a:cubicBezTo>
                    <a:pt x="7282" y="12519"/>
                    <a:pt x="7259" y="12725"/>
                    <a:pt x="7350" y="12839"/>
                  </a:cubicBezTo>
                  <a:cubicBezTo>
                    <a:pt x="7396" y="12884"/>
                    <a:pt x="7476" y="12907"/>
                    <a:pt x="7556" y="12907"/>
                  </a:cubicBezTo>
                  <a:cubicBezTo>
                    <a:pt x="7635" y="12907"/>
                    <a:pt x="7715" y="12884"/>
                    <a:pt x="7761" y="12839"/>
                  </a:cubicBezTo>
                  <a:cubicBezTo>
                    <a:pt x="7852" y="12747"/>
                    <a:pt x="7852" y="12542"/>
                    <a:pt x="7784" y="12451"/>
                  </a:cubicBezTo>
                  <a:cubicBezTo>
                    <a:pt x="7736" y="12391"/>
                    <a:pt x="7649" y="12362"/>
                    <a:pt x="7565" y="12362"/>
                  </a:cubicBezTo>
                  <a:close/>
                  <a:moveTo>
                    <a:pt x="8717" y="12439"/>
                  </a:moveTo>
                  <a:cubicBezTo>
                    <a:pt x="8651" y="12439"/>
                    <a:pt x="8583" y="12474"/>
                    <a:pt x="8514" y="12542"/>
                  </a:cubicBezTo>
                  <a:cubicBezTo>
                    <a:pt x="8377" y="12679"/>
                    <a:pt x="8377" y="12793"/>
                    <a:pt x="8514" y="12930"/>
                  </a:cubicBezTo>
                  <a:cubicBezTo>
                    <a:pt x="8586" y="13002"/>
                    <a:pt x="8651" y="13036"/>
                    <a:pt x="8717" y="13036"/>
                  </a:cubicBezTo>
                  <a:cubicBezTo>
                    <a:pt x="8777" y="13036"/>
                    <a:pt x="8837" y="13007"/>
                    <a:pt x="8902" y="12953"/>
                  </a:cubicBezTo>
                  <a:cubicBezTo>
                    <a:pt x="9039" y="12816"/>
                    <a:pt x="9039" y="12679"/>
                    <a:pt x="8902" y="12542"/>
                  </a:cubicBezTo>
                  <a:cubicBezTo>
                    <a:pt x="8845" y="12474"/>
                    <a:pt x="8782" y="12439"/>
                    <a:pt x="8717" y="12439"/>
                  </a:cubicBezTo>
                  <a:close/>
                  <a:moveTo>
                    <a:pt x="9820" y="12513"/>
                  </a:moveTo>
                  <a:cubicBezTo>
                    <a:pt x="9803" y="12513"/>
                    <a:pt x="9786" y="12515"/>
                    <a:pt x="9770" y="12519"/>
                  </a:cubicBezTo>
                  <a:cubicBezTo>
                    <a:pt x="9701" y="12542"/>
                    <a:pt x="9633" y="12542"/>
                    <a:pt x="9610" y="12588"/>
                  </a:cubicBezTo>
                  <a:cubicBezTo>
                    <a:pt x="9564" y="12656"/>
                    <a:pt x="9519" y="12747"/>
                    <a:pt x="9519" y="12839"/>
                  </a:cubicBezTo>
                  <a:cubicBezTo>
                    <a:pt x="9519" y="12930"/>
                    <a:pt x="9610" y="12976"/>
                    <a:pt x="9610" y="13044"/>
                  </a:cubicBezTo>
                  <a:cubicBezTo>
                    <a:pt x="9647" y="13081"/>
                    <a:pt x="9745" y="13119"/>
                    <a:pt x="9830" y="13119"/>
                  </a:cubicBezTo>
                  <a:cubicBezTo>
                    <a:pt x="9849" y="13119"/>
                    <a:pt x="9867" y="13117"/>
                    <a:pt x="9884" y="13113"/>
                  </a:cubicBezTo>
                  <a:cubicBezTo>
                    <a:pt x="9952" y="13090"/>
                    <a:pt x="10021" y="13090"/>
                    <a:pt x="10066" y="13021"/>
                  </a:cubicBezTo>
                  <a:cubicBezTo>
                    <a:pt x="10112" y="12953"/>
                    <a:pt x="10158" y="12862"/>
                    <a:pt x="10135" y="12770"/>
                  </a:cubicBezTo>
                  <a:cubicBezTo>
                    <a:pt x="10112" y="12702"/>
                    <a:pt x="10089" y="12611"/>
                    <a:pt x="10044" y="12588"/>
                  </a:cubicBezTo>
                  <a:cubicBezTo>
                    <a:pt x="9969" y="12550"/>
                    <a:pt x="9894" y="12513"/>
                    <a:pt x="9820" y="12513"/>
                  </a:cubicBezTo>
                  <a:close/>
                  <a:moveTo>
                    <a:pt x="11000" y="12560"/>
                  </a:moveTo>
                  <a:cubicBezTo>
                    <a:pt x="10920" y="12560"/>
                    <a:pt x="10840" y="12590"/>
                    <a:pt x="10774" y="12656"/>
                  </a:cubicBezTo>
                  <a:cubicBezTo>
                    <a:pt x="10683" y="12747"/>
                    <a:pt x="10660" y="12862"/>
                    <a:pt x="10683" y="12999"/>
                  </a:cubicBezTo>
                  <a:cubicBezTo>
                    <a:pt x="10705" y="13067"/>
                    <a:pt x="10774" y="13113"/>
                    <a:pt x="10820" y="13158"/>
                  </a:cubicBezTo>
                  <a:cubicBezTo>
                    <a:pt x="10820" y="13158"/>
                    <a:pt x="10888" y="13090"/>
                    <a:pt x="10934" y="13090"/>
                  </a:cubicBezTo>
                  <a:cubicBezTo>
                    <a:pt x="11071" y="13044"/>
                    <a:pt x="11162" y="12907"/>
                    <a:pt x="11299" y="12839"/>
                  </a:cubicBezTo>
                  <a:cubicBezTo>
                    <a:pt x="11322" y="12839"/>
                    <a:pt x="11322" y="12816"/>
                    <a:pt x="11322" y="12816"/>
                  </a:cubicBezTo>
                  <a:cubicBezTo>
                    <a:pt x="11278" y="12655"/>
                    <a:pt x="11141" y="12560"/>
                    <a:pt x="11000" y="12560"/>
                  </a:cubicBezTo>
                  <a:close/>
                  <a:moveTo>
                    <a:pt x="4069" y="13309"/>
                  </a:moveTo>
                  <a:cubicBezTo>
                    <a:pt x="4007" y="13309"/>
                    <a:pt x="3941" y="13326"/>
                    <a:pt x="3904" y="13364"/>
                  </a:cubicBezTo>
                  <a:cubicBezTo>
                    <a:pt x="3858" y="13409"/>
                    <a:pt x="3858" y="13409"/>
                    <a:pt x="3926" y="13455"/>
                  </a:cubicBezTo>
                  <a:cubicBezTo>
                    <a:pt x="4018" y="13501"/>
                    <a:pt x="4109" y="13546"/>
                    <a:pt x="4200" y="13569"/>
                  </a:cubicBezTo>
                  <a:cubicBezTo>
                    <a:pt x="4200" y="13577"/>
                    <a:pt x="4203" y="13579"/>
                    <a:pt x="4207" y="13579"/>
                  </a:cubicBezTo>
                  <a:cubicBezTo>
                    <a:pt x="4215" y="13579"/>
                    <a:pt x="4231" y="13569"/>
                    <a:pt x="4246" y="13569"/>
                  </a:cubicBezTo>
                  <a:cubicBezTo>
                    <a:pt x="4223" y="13501"/>
                    <a:pt x="4269" y="13409"/>
                    <a:pt x="4200" y="13341"/>
                  </a:cubicBezTo>
                  <a:cubicBezTo>
                    <a:pt x="4169" y="13320"/>
                    <a:pt x="4120" y="13309"/>
                    <a:pt x="4069" y="13309"/>
                  </a:cubicBezTo>
                  <a:close/>
                  <a:moveTo>
                    <a:pt x="9701" y="13683"/>
                  </a:moveTo>
                  <a:cubicBezTo>
                    <a:pt x="9701" y="13706"/>
                    <a:pt x="9701" y="13706"/>
                    <a:pt x="9701" y="13706"/>
                  </a:cubicBezTo>
                  <a:lnTo>
                    <a:pt x="9724" y="13706"/>
                  </a:lnTo>
                  <a:cubicBezTo>
                    <a:pt x="9724" y="13683"/>
                    <a:pt x="9724" y="13683"/>
                    <a:pt x="9701" y="13683"/>
                  </a:cubicBezTo>
                  <a:close/>
                  <a:moveTo>
                    <a:pt x="9678" y="13683"/>
                  </a:moveTo>
                  <a:cubicBezTo>
                    <a:pt x="9655" y="13706"/>
                    <a:pt x="9633" y="13706"/>
                    <a:pt x="9633" y="13706"/>
                  </a:cubicBezTo>
                  <a:cubicBezTo>
                    <a:pt x="9610" y="13729"/>
                    <a:pt x="9610" y="13752"/>
                    <a:pt x="9587" y="13775"/>
                  </a:cubicBezTo>
                  <a:cubicBezTo>
                    <a:pt x="9610" y="13775"/>
                    <a:pt x="9633" y="13775"/>
                    <a:pt x="9633" y="13752"/>
                  </a:cubicBezTo>
                  <a:cubicBezTo>
                    <a:pt x="9655" y="13729"/>
                    <a:pt x="9655" y="13706"/>
                    <a:pt x="9678" y="13683"/>
                  </a:cubicBezTo>
                  <a:close/>
                  <a:moveTo>
                    <a:pt x="5193" y="13369"/>
                  </a:moveTo>
                  <a:cubicBezTo>
                    <a:pt x="5147" y="13369"/>
                    <a:pt x="5102" y="13398"/>
                    <a:pt x="5045" y="13455"/>
                  </a:cubicBezTo>
                  <a:cubicBezTo>
                    <a:pt x="4953" y="13569"/>
                    <a:pt x="4953" y="13638"/>
                    <a:pt x="5045" y="13752"/>
                  </a:cubicBezTo>
                  <a:cubicBezTo>
                    <a:pt x="5102" y="13797"/>
                    <a:pt x="5147" y="13820"/>
                    <a:pt x="5193" y="13820"/>
                  </a:cubicBezTo>
                  <a:cubicBezTo>
                    <a:pt x="5239" y="13820"/>
                    <a:pt x="5284" y="13797"/>
                    <a:pt x="5342" y="13752"/>
                  </a:cubicBezTo>
                  <a:cubicBezTo>
                    <a:pt x="5433" y="13638"/>
                    <a:pt x="5456" y="13569"/>
                    <a:pt x="5342" y="13455"/>
                  </a:cubicBezTo>
                  <a:cubicBezTo>
                    <a:pt x="5284" y="13398"/>
                    <a:pt x="5239" y="13369"/>
                    <a:pt x="5193" y="13369"/>
                  </a:cubicBezTo>
                  <a:close/>
                  <a:moveTo>
                    <a:pt x="6334" y="13455"/>
                  </a:moveTo>
                  <a:cubicBezTo>
                    <a:pt x="6272" y="13455"/>
                    <a:pt x="6209" y="13478"/>
                    <a:pt x="6163" y="13524"/>
                  </a:cubicBezTo>
                  <a:cubicBezTo>
                    <a:pt x="6072" y="13615"/>
                    <a:pt x="6072" y="13775"/>
                    <a:pt x="6163" y="13866"/>
                  </a:cubicBezTo>
                  <a:cubicBezTo>
                    <a:pt x="6220" y="13912"/>
                    <a:pt x="6289" y="13934"/>
                    <a:pt x="6352" y="13934"/>
                  </a:cubicBezTo>
                  <a:cubicBezTo>
                    <a:pt x="6414" y="13934"/>
                    <a:pt x="6471" y="13912"/>
                    <a:pt x="6506" y="13866"/>
                  </a:cubicBezTo>
                  <a:cubicBezTo>
                    <a:pt x="6597" y="13775"/>
                    <a:pt x="6597" y="13615"/>
                    <a:pt x="6506" y="13524"/>
                  </a:cubicBezTo>
                  <a:cubicBezTo>
                    <a:pt x="6460" y="13478"/>
                    <a:pt x="6397" y="13455"/>
                    <a:pt x="6334" y="13455"/>
                  </a:cubicBezTo>
                  <a:close/>
                  <a:moveTo>
                    <a:pt x="7461" y="13529"/>
                  </a:moveTo>
                  <a:cubicBezTo>
                    <a:pt x="7401" y="13529"/>
                    <a:pt x="7339" y="13558"/>
                    <a:pt x="7282" y="13615"/>
                  </a:cubicBezTo>
                  <a:cubicBezTo>
                    <a:pt x="7190" y="13706"/>
                    <a:pt x="7190" y="13843"/>
                    <a:pt x="7282" y="13957"/>
                  </a:cubicBezTo>
                  <a:cubicBezTo>
                    <a:pt x="7339" y="14003"/>
                    <a:pt x="7401" y="14026"/>
                    <a:pt x="7461" y="14026"/>
                  </a:cubicBezTo>
                  <a:cubicBezTo>
                    <a:pt x="7521" y="14026"/>
                    <a:pt x="7578" y="14003"/>
                    <a:pt x="7624" y="13957"/>
                  </a:cubicBezTo>
                  <a:cubicBezTo>
                    <a:pt x="7738" y="13843"/>
                    <a:pt x="7738" y="13706"/>
                    <a:pt x="7624" y="13615"/>
                  </a:cubicBezTo>
                  <a:cubicBezTo>
                    <a:pt x="7578" y="13558"/>
                    <a:pt x="7521" y="13529"/>
                    <a:pt x="7461" y="13529"/>
                  </a:cubicBezTo>
                  <a:close/>
                  <a:moveTo>
                    <a:pt x="8655" y="13592"/>
                  </a:moveTo>
                  <a:cubicBezTo>
                    <a:pt x="8573" y="13592"/>
                    <a:pt x="8476" y="13622"/>
                    <a:pt x="8400" y="13683"/>
                  </a:cubicBezTo>
                  <a:cubicBezTo>
                    <a:pt x="8354" y="13729"/>
                    <a:pt x="8354" y="13820"/>
                    <a:pt x="8354" y="13912"/>
                  </a:cubicBezTo>
                  <a:cubicBezTo>
                    <a:pt x="8374" y="14026"/>
                    <a:pt x="8425" y="14077"/>
                    <a:pt x="8508" y="14077"/>
                  </a:cubicBezTo>
                  <a:cubicBezTo>
                    <a:pt x="8524" y="14077"/>
                    <a:pt x="8541" y="14075"/>
                    <a:pt x="8560" y="14071"/>
                  </a:cubicBezTo>
                  <a:cubicBezTo>
                    <a:pt x="8651" y="14049"/>
                    <a:pt x="8720" y="14026"/>
                    <a:pt x="8788" y="14003"/>
                  </a:cubicBezTo>
                  <a:cubicBezTo>
                    <a:pt x="8857" y="14003"/>
                    <a:pt x="8902" y="13957"/>
                    <a:pt x="8902" y="13889"/>
                  </a:cubicBezTo>
                  <a:cubicBezTo>
                    <a:pt x="8925" y="13775"/>
                    <a:pt x="8857" y="13661"/>
                    <a:pt x="8765" y="13615"/>
                  </a:cubicBezTo>
                  <a:cubicBezTo>
                    <a:pt x="8735" y="13600"/>
                    <a:pt x="8697" y="13592"/>
                    <a:pt x="8655" y="13592"/>
                  </a:cubicBezTo>
                  <a:close/>
                </a:path>
              </a:pathLst>
            </a:custGeom>
            <a:solidFill>
              <a:srgbClr val="C7D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9" name="Google Shape;2499;p45"/>
            <p:cNvSpPr/>
            <p:nvPr/>
          </p:nvSpPr>
          <p:spPr>
            <a:xfrm>
              <a:off x="5762400" y="1060275"/>
              <a:ext cx="365225" cy="364675"/>
            </a:xfrm>
            <a:custGeom>
              <a:avLst/>
              <a:gdLst/>
              <a:ahLst/>
              <a:cxnLst/>
              <a:rect l="l" t="t" r="r" b="b"/>
              <a:pathLst>
                <a:path w="14609" h="14587" extrusionOk="0">
                  <a:moveTo>
                    <a:pt x="7328" y="412"/>
                  </a:moveTo>
                  <a:cubicBezTo>
                    <a:pt x="9131" y="412"/>
                    <a:pt x="10843" y="1119"/>
                    <a:pt x="12144" y="2397"/>
                  </a:cubicBezTo>
                  <a:cubicBezTo>
                    <a:pt x="13445" y="3676"/>
                    <a:pt x="14175" y="5388"/>
                    <a:pt x="14175" y="7236"/>
                  </a:cubicBezTo>
                  <a:cubicBezTo>
                    <a:pt x="14198" y="9062"/>
                    <a:pt x="13491" y="10797"/>
                    <a:pt x="12212" y="12098"/>
                  </a:cubicBezTo>
                  <a:cubicBezTo>
                    <a:pt x="10934" y="13422"/>
                    <a:pt x="9199" y="14130"/>
                    <a:pt x="7373" y="14153"/>
                  </a:cubicBezTo>
                  <a:lnTo>
                    <a:pt x="7305" y="14153"/>
                  </a:lnTo>
                  <a:cubicBezTo>
                    <a:pt x="5502" y="14153"/>
                    <a:pt x="3790" y="13445"/>
                    <a:pt x="2489" y="12190"/>
                  </a:cubicBezTo>
                  <a:cubicBezTo>
                    <a:pt x="1188" y="10888"/>
                    <a:pt x="457" y="9177"/>
                    <a:pt x="457" y="7351"/>
                  </a:cubicBezTo>
                  <a:cubicBezTo>
                    <a:pt x="412" y="3562"/>
                    <a:pt x="3470" y="457"/>
                    <a:pt x="7259" y="412"/>
                  </a:cubicBezTo>
                  <a:close/>
                  <a:moveTo>
                    <a:pt x="7259" y="1"/>
                  </a:moveTo>
                  <a:cubicBezTo>
                    <a:pt x="3242" y="24"/>
                    <a:pt x="1" y="3333"/>
                    <a:pt x="24" y="7351"/>
                  </a:cubicBezTo>
                  <a:cubicBezTo>
                    <a:pt x="46" y="9291"/>
                    <a:pt x="823" y="11117"/>
                    <a:pt x="2215" y="12486"/>
                  </a:cubicBezTo>
                  <a:cubicBezTo>
                    <a:pt x="3584" y="13833"/>
                    <a:pt x="5388" y="14586"/>
                    <a:pt x="7305" y="14586"/>
                  </a:cubicBezTo>
                  <a:lnTo>
                    <a:pt x="7373" y="14586"/>
                  </a:lnTo>
                  <a:cubicBezTo>
                    <a:pt x="9314" y="14563"/>
                    <a:pt x="11140" y="13787"/>
                    <a:pt x="12509" y="12395"/>
                  </a:cubicBezTo>
                  <a:cubicBezTo>
                    <a:pt x="13879" y="11003"/>
                    <a:pt x="14609" y="9177"/>
                    <a:pt x="14609" y="7236"/>
                  </a:cubicBezTo>
                  <a:cubicBezTo>
                    <a:pt x="14586" y="5273"/>
                    <a:pt x="13810" y="3470"/>
                    <a:pt x="12418" y="2101"/>
                  </a:cubicBezTo>
                  <a:cubicBezTo>
                    <a:pt x="11048" y="731"/>
                    <a:pt x="9245" y="1"/>
                    <a:pt x="7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0" name="Google Shape;2500;p45"/>
            <p:cNvSpPr/>
            <p:nvPr/>
          </p:nvSpPr>
          <p:spPr>
            <a:xfrm>
              <a:off x="5966700" y="1280550"/>
              <a:ext cx="186050" cy="188900"/>
            </a:xfrm>
            <a:custGeom>
              <a:avLst/>
              <a:gdLst/>
              <a:ahLst/>
              <a:cxnLst/>
              <a:rect l="l" t="t" r="r" b="b"/>
              <a:pathLst>
                <a:path w="7442" h="7556" extrusionOk="0">
                  <a:moveTo>
                    <a:pt x="7213" y="0"/>
                  </a:moveTo>
                  <a:cubicBezTo>
                    <a:pt x="7099" y="0"/>
                    <a:pt x="7008" y="92"/>
                    <a:pt x="7008" y="229"/>
                  </a:cubicBezTo>
                  <a:cubicBezTo>
                    <a:pt x="7030" y="2055"/>
                    <a:pt x="6323" y="3789"/>
                    <a:pt x="5045" y="5090"/>
                  </a:cubicBezTo>
                  <a:cubicBezTo>
                    <a:pt x="3744" y="6391"/>
                    <a:pt x="2032" y="7122"/>
                    <a:pt x="206" y="7145"/>
                  </a:cubicBezTo>
                  <a:cubicBezTo>
                    <a:pt x="92" y="7145"/>
                    <a:pt x="0" y="7236"/>
                    <a:pt x="0" y="7350"/>
                  </a:cubicBezTo>
                  <a:cubicBezTo>
                    <a:pt x="0" y="7464"/>
                    <a:pt x="92" y="7556"/>
                    <a:pt x="206" y="7556"/>
                  </a:cubicBezTo>
                  <a:cubicBezTo>
                    <a:pt x="2146" y="7533"/>
                    <a:pt x="3972" y="6779"/>
                    <a:pt x="5341" y="5387"/>
                  </a:cubicBezTo>
                  <a:cubicBezTo>
                    <a:pt x="6711" y="3995"/>
                    <a:pt x="7441" y="2169"/>
                    <a:pt x="7441" y="206"/>
                  </a:cubicBezTo>
                  <a:cubicBezTo>
                    <a:pt x="7418" y="92"/>
                    <a:pt x="7327" y="0"/>
                    <a:pt x="7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1" name="Google Shape;2501;p45"/>
            <p:cNvSpPr/>
            <p:nvPr/>
          </p:nvSpPr>
          <p:spPr>
            <a:xfrm>
              <a:off x="6001500" y="1226325"/>
              <a:ext cx="45675" cy="31425"/>
            </a:xfrm>
            <a:custGeom>
              <a:avLst/>
              <a:gdLst/>
              <a:ahLst/>
              <a:cxnLst/>
              <a:rect l="l" t="t" r="r" b="b"/>
              <a:pathLst>
                <a:path w="1827" h="1257" extrusionOk="0">
                  <a:moveTo>
                    <a:pt x="777" y="412"/>
                  </a:moveTo>
                  <a:cubicBezTo>
                    <a:pt x="959" y="412"/>
                    <a:pt x="1142" y="526"/>
                    <a:pt x="1279" y="617"/>
                  </a:cubicBezTo>
                  <a:cubicBezTo>
                    <a:pt x="1142" y="731"/>
                    <a:pt x="959" y="823"/>
                    <a:pt x="777" y="823"/>
                  </a:cubicBezTo>
                  <a:cubicBezTo>
                    <a:pt x="617" y="823"/>
                    <a:pt x="526" y="777"/>
                    <a:pt x="480" y="731"/>
                  </a:cubicBezTo>
                  <a:cubicBezTo>
                    <a:pt x="434" y="686"/>
                    <a:pt x="434" y="640"/>
                    <a:pt x="434" y="617"/>
                  </a:cubicBezTo>
                  <a:cubicBezTo>
                    <a:pt x="434" y="594"/>
                    <a:pt x="434" y="549"/>
                    <a:pt x="480" y="526"/>
                  </a:cubicBezTo>
                  <a:cubicBezTo>
                    <a:pt x="526" y="480"/>
                    <a:pt x="617" y="412"/>
                    <a:pt x="777" y="412"/>
                  </a:cubicBezTo>
                  <a:close/>
                  <a:moveTo>
                    <a:pt x="777" y="1"/>
                  </a:moveTo>
                  <a:cubicBezTo>
                    <a:pt x="548" y="1"/>
                    <a:pt x="320" y="69"/>
                    <a:pt x="183" y="229"/>
                  </a:cubicBezTo>
                  <a:cubicBezTo>
                    <a:pt x="69" y="343"/>
                    <a:pt x="1" y="480"/>
                    <a:pt x="1" y="617"/>
                  </a:cubicBezTo>
                  <a:cubicBezTo>
                    <a:pt x="1" y="777"/>
                    <a:pt x="69" y="914"/>
                    <a:pt x="183" y="1028"/>
                  </a:cubicBezTo>
                  <a:cubicBezTo>
                    <a:pt x="343" y="1165"/>
                    <a:pt x="548" y="1256"/>
                    <a:pt x="777" y="1256"/>
                  </a:cubicBezTo>
                  <a:cubicBezTo>
                    <a:pt x="1279" y="1234"/>
                    <a:pt x="1712" y="823"/>
                    <a:pt x="1758" y="754"/>
                  </a:cubicBezTo>
                  <a:cubicBezTo>
                    <a:pt x="1804" y="731"/>
                    <a:pt x="1827" y="663"/>
                    <a:pt x="1827" y="617"/>
                  </a:cubicBezTo>
                  <a:cubicBezTo>
                    <a:pt x="1827" y="549"/>
                    <a:pt x="1804" y="503"/>
                    <a:pt x="1758" y="458"/>
                  </a:cubicBezTo>
                  <a:cubicBezTo>
                    <a:pt x="1712" y="412"/>
                    <a:pt x="1256" y="1"/>
                    <a:pt x="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2" name="Google Shape;2502;p45"/>
            <p:cNvSpPr/>
            <p:nvPr/>
          </p:nvSpPr>
          <p:spPr>
            <a:xfrm>
              <a:off x="5980950" y="1168125"/>
              <a:ext cx="37125" cy="38275"/>
            </a:xfrm>
            <a:custGeom>
              <a:avLst/>
              <a:gdLst/>
              <a:ahLst/>
              <a:cxnLst/>
              <a:rect l="l" t="t" r="r" b="b"/>
              <a:pathLst>
                <a:path w="1485" h="1531" extrusionOk="0">
                  <a:moveTo>
                    <a:pt x="1051" y="457"/>
                  </a:moveTo>
                  <a:lnTo>
                    <a:pt x="1051" y="457"/>
                  </a:lnTo>
                  <a:cubicBezTo>
                    <a:pt x="1028" y="617"/>
                    <a:pt x="960" y="845"/>
                    <a:pt x="845" y="959"/>
                  </a:cubicBezTo>
                  <a:cubicBezTo>
                    <a:pt x="731" y="1074"/>
                    <a:pt x="617" y="1096"/>
                    <a:pt x="572" y="1096"/>
                  </a:cubicBezTo>
                  <a:cubicBezTo>
                    <a:pt x="503" y="1096"/>
                    <a:pt x="480" y="1074"/>
                    <a:pt x="457" y="1074"/>
                  </a:cubicBezTo>
                  <a:cubicBezTo>
                    <a:pt x="435" y="1051"/>
                    <a:pt x="412" y="1005"/>
                    <a:pt x="412" y="959"/>
                  </a:cubicBezTo>
                  <a:cubicBezTo>
                    <a:pt x="412" y="891"/>
                    <a:pt x="435" y="800"/>
                    <a:pt x="549" y="686"/>
                  </a:cubicBezTo>
                  <a:cubicBezTo>
                    <a:pt x="663" y="549"/>
                    <a:pt x="891" y="480"/>
                    <a:pt x="1051" y="457"/>
                  </a:cubicBezTo>
                  <a:close/>
                  <a:moveTo>
                    <a:pt x="1279" y="1"/>
                  </a:moveTo>
                  <a:cubicBezTo>
                    <a:pt x="1211" y="1"/>
                    <a:pt x="594" y="24"/>
                    <a:pt x="252" y="389"/>
                  </a:cubicBezTo>
                  <a:cubicBezTo>
                    <a:pt x="92" y="549"/>
                    <a:pt x="1" y="754"/>
                    <a:pt x="1" y="959"/>
                  </a:cubicBezTo>
                  <a:cubicBezTo>
                    <a:pt x="1" y="1119"/>
                    <a:pt x="47" y="1256"/>
                    <a:pt x="161" y="1370"/>
                  </a:cubicBezTo>
                  <a:cubicBezTo>
                    <a:pt x="252" y="1462"/>
                    <a:pt x="412" y="1530"/>
                    <a:pt x="572" y="1530"/>
                  </a:cubicBezTo>
                  <a:cubicBezTo>
                    <a:pt x="777" y="1507"/>
                    <a:pt x="982" y="1416"/>
                    <a:pt x="1142" y="1256"/>
                  </a:cubicBezTo>
                  <a:cubicBezTo>
                    <a:pt x="1485" y="914"/>
                    <a:pt x="1485" y="298"/>
                    <a:pt x="1485" y="229"/>
                  </a:cubicBezTo>
                  <a:cubicBezTo>
                    <a:pt x="1485" y="161"/>
                    <a:pt x="1462" y="115"/>
                    <a:pt x="1439" y="69"/>
                  </a:cubicBezTo>
                  <a:cubicBezTo>
                    <a:pt x="1393" y="24"/>
                    <a:pt x="1325" y="1"/>
                    <a:pt x="1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3" name="Google Shape;2503;p45"/>
            <p:cNvSpPr/>
            <p:nvPr/>
          </p:nvSpPr>
          <p:spPr>
            <a:xfrm>
              <a:off x="5929025" y="1140575"/>
              <a:ext cx="31425" cy="45275"/>
            </a:xfrm>
            <a:custGeom>
              <a:avLst/>
              <a:gdLst/>
              <a:ahLst/>
              <a:cxnLst/>
              <a:rect l="l" t="t" r="r" b="b"/>
              <a:pathLst>
                <a:path w="1257" h="1811" extrusionOk="0">
                  <a:moveTo>
                    <a:pt x="617" y="532"/>
                  </a:moveTo>
                  <a:cubicBezTo>
                    <a:pt x="731" y="692"/>
                    <a:pt x="822" y="875"/>
                    <a:pt x="822" y="1057"/>
                  </a:cubicBezTo>
                  <a:cubicBezTo>
                    <a:pt x="845" y="1217"/>
                    <a:pt x="777" y="1308"/>
                    <a:pt x="731" y="1331"/>
                  </a:cubicBezTo>
                  <a:cubicBezTo>
                    <a:pt x="686" y="1377"/>
                    <a:pt x="663" y="1400"/>
                    <a:pt x="640" y="1400"/>
                  </a:cubicBezTo>
                  <a:cubicBezTo>
                    <a:pt x="594" y="1400"/>
                    <a:pt x="571" y="1377"/>
                    <a:pt x="526" y="1354"/>
                  </a:cubicBezTo>
                  <a:cubicBezTo>
                    <a:pt x="480" y="1308"/>
                    <a:pt x="412" y="1217"/>
                    <a:pt x="412" y="1057"/>
                  </a:cubicBezTo>
                  <a:cubicBezTo>
                    <a:pt x="412" y="875"/>
                    <a:pt x="526" y="692"/>
                    <a:pt x="617" y="532"/>
                  </a:cubicBezTo>
                  <a:close/>
                  <a:moveTo>
                    <a:pt x="654" y="1"/>
                  </a:moveTo>
                  <a:cubicBezTo>
                    <a:pt x="642" y="1"/>
                    <a:pt x="630" y="3"/>
                    <a:pt x="617" y="7"/>
                  </a:cubicBezTo>
                  <a:cubicBezTo>
                    <a:pt x="571" y="7"/>
                    <a:pt x="503" y="30"/>
                    <a:pt x="480" y="76"/>
                  </a:cubicBezTo>
                  <a:cubicBezTo>
                    <a:pt x="412" y="121"/>
                    <a:pt x="1" y="555"/>
                    <a:pt x="1" y="1057"/>
                  </a:cubicBezTo>
                  <a:cubicBezTo>
                    <a:pt x="1" y="1285"/>
                    <a:pt x="92" y="1491"/>
                    <a:pt x="229" y="1651"/>
                  </a:cubicBezTo>
                  <a:cubicBezTo>
                    <a:pt x="343" y="1742"/>
                    <a:pt x="480" y="1810"/>
                    <a:pt x="640" y="1810"/>
                  </a:cubicBezTo>
                  <a:cubicBezTo>
                    <a:pt x="777" y="1810"/>
                    <a:pt x="914" y="1742"/>
                    <a:pt x="1028" y="1628"/>
                  </a:cubicBezTo>
                  <a:cubicBezTo>
                    <a:pt x="1188" y="1491"/>
                    <a:pt x="1256" y="1285"/>
                    <a:pt x="1256" y="1034"/>
                  </a:cubicBezTo>
                  <a:cubicBezTo>
                    <a:pt x="1256" y="555"/>
                    <a:pt x="822" y="121"/>
                    <a:pt x="777" y="53"/>
                  </a:cubicBezTo>
                  <a:cubicBezTo>
                    <a:pt x="740" y="34"/>
                    <a:pt x="703" y="1"/>
                    <a:pt x="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4" name="Google Shape;2504;p45"/>
            <p:cNvSpPr/>
            <p:nvPr/>
          </p:nvSpPr>
          <p:spPr>
            <a:xfrm>
              <a:off x="5871400" y="1169275"/>
              <a:ext cx="37675" cy="37675"/>
            </a:xfrm>
            <a:custGeom>
              <a:avLst/>
              <a:gdLst/>
              <a:ahLst/>
              <a:cxnLst/>
              <a:rect l="l" t="t" r="r" b="b"/>
              <a:pathLst>
                <a:path w="1507" h="1507" extrusionOk="0">
                  <a:moveTo>
                    <a:pt x="434" y="457"/>
                  </a:moveTo>
                  <a:cubicBezTo>
                    <a:pt x="617" y="480"/>
                    <a:pt x="822" y="548"/>
                    <a:pt x="936" y="662"/>
                  </a:cubicBezTo>
                  <a:cubicBezTo>
                    <a:pt x="1073" y="777"/>
                    <a:pt x="1073" y="891"/>
                    <a:pt x="1073" y="936"/>
                  </a:cubicBezTo>
                  <a:cubicBezTo>
                    <a:pt x="1073" y="982"/>
                    <a:pt x="1073" y="1028"/>
                    <a:pt x="1050" y="1050"/>
                  </a:cubicBezTo>
                  <a:cubicBezTo>
                    <a:pt x="1028" y="1073"/>
                    <a:pt x="982" y="1096"/>
                    <a:pt x="936" y="1096"/>
                  </a:cubicBezTo>
                  <a:cubicBezTo>
                    <a:pt x="868" y="1096"/>
                    <a:pt x="776" y="1073"/>
                    <a:pt x="662" y="959"/>
                  </a:cubicBezTo>
                  <a:cubicBezTo>
                    <a:pt x="525" y="822"/>
                    <a:pt x="457" y="617"/>
                    <a:pt x="434" y="457"/>
                  </a:cubicBezTo>
                  <a:close/>
                  <a:moveTo>
                    <a:pt x="206" y="0"/>
                  </a:moveTo>
                  <a:cubicBezTo>
                    <a:pt x="137" y="0"/>
                    <a:pt x="92" y="23"/>
                    <a:pt x="46" y="69"/>
                  </a:cubicBezTo>
                  <a:cubicBezTo>
                    <a:pt x="23" y="115"/>
                    <a:pt x="0" y="160"/>
                    <a:pt x="0" y="229"/>
                  </a:cubicBezTo>
                  <a:cubicBezTo>
                    <a:pt x="0" y="297"/>
                    <a:pt x="0" y="913"/>
                    <a:pt x="366" y="1256"/>
                  </a:cubicBezTo>
                  <a:cubicBezTo>
                    <a:pt x="525" y="1416"/>
                    <a:pt x="731" y="1507"/>
                    <a:pt x="936" y="1507"/>
                  </a:cubicBezTo>
                  <a:cubicBezTo>
                    <a:pt x="1096" y="1507"/>
                    <a:pt x="1256" y="1438"/>
                    <a:pt x="1347" y="1347"/>
                  </a:cubicBezTo>
                  <a:cubicBezTo>
                    <a:pt x="1438" y="1233"/>
                    <a:pt x="1507" y="1096"/>
                    <a:pt x="1507" y="936"/>
                  </a:cubicBezTo>
                  <a:cubicBezTo>
                    <a:pt x="1507" y="731"/>
                    <a:pt x="1416" y="525"/>
                    <a:pt x="1233" y="366"/>
                  </a:cubicBezTo>
                  <a:cubicBezTo>
                    <a:pt x="891" y="23"/>
                    <a:pt x="274"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5" name="Google Shape;2505;p45"/>
            <p:cNvSpPr/>
            <p:nvPr/>
          </p:nvSpPr>
          <p:spPr>
            <a:xfrm>
              <a:off x="5843425" y="1227475"/>
              <a:ext cx="45675" cy="31425"/>
            </a:xfrm>
            <a:custGeom>
              <a:avLst/>
              <a:gdLst/>
              <a:ahLst/>
              <a:cxnLst/>
              <a:rect l="l" t="t" r="r" b="b"/>
              <a:pathLst>
                <a:path w="1827" h="1257" extrusionOk="0">
                  <a:moveTo>
                    <a:pt x="1051" y="412"/>
                  </a:moveTo>
                  <a:cubicBezTo>
                    <a:pt x="1211" y="412"/>
                    <a:pt x="1302" y="480"/>
                    <a:pt x="1348" y="526"/>
                  </a:cubicBezTo>
                  <a:cubicBezTo>
                    <a:pt x="1371" y="548"/>
                    <a:pt x="1393" y="594"/>
                    <a:pt x="1393" y="617"/>
                  </a:cubicBezTo>
                  <a:cubicBezTo>
                    <a:pt x="1393" y="640"/>
                    <a:pt x="1393" y="685"/>
                    <a:pt x="1348" y="731"/>
                  </a:cubicBezTo>
                  <a:cubicBezTo>
                    <a:pt x="1302" y="754"/>
                    <a:pt x="1211" y="822"/>
                    <a:pt x="1051" y="822"/>
                  </a:cubicBezTo>
                  <a:cubicBezTo>
                    <a:pt x="868" y="822"/>
                    <a:pt x="686" y="731"/>
                    <a:pt x="549" y="617"/>
                  </a:cubicBezTo>
                  <a:cubicBezTo>
                    <a:pt x="686" y="526"/>
                    <a:pt x="868" y="412"/>
                    <a:pt x="1051" y="412"/>
                  </a:cubicBezTo>
                  <a:close/>
                  <a:moveTo>
                    <a:pt x="1051" y="1"/>
                  </a:moveTo>
                  <a:cubicBezTo>
                    <a:pt x="549" y="1"/>
                    <a:pt x="115" y="434"/>
                    <a:pt x="69" y="480"/>
                  </a:cubicBezTo>
                  <a:cubicBezTo>
                    <a:pt x="24" y="526"/>
                    <a:pt x="1" y="571"/>
                    <a:pt x="1" y="640"/>
                  </a:cubicBezTo>
                  <a:cubicBezTo>
                    <a:pt x="1" y="685"/>
                    <a:pt x="24" y="731"/>
                    <a:pt x="69" y="777"/>
                  </a:cubicBezTo>
                  <a:cubicBezTo>
                    <a:pt x="115" y="822"/>
                    <a:pt x="549" y="1256"/>
                    <a:pt x="1051" y="1256"/>
                  </a:cubicBezTo>
                  <a:cubicBezTo>
                    <a:pt x="1279" y="1256"/>
                    <a:pt x="1507" y="1165"/>
                    <a:pt x="1644" y="1028"/>
                  </a:cubicBezTo>
                  <a:cubicBezTo>
                    <a:pt x="1759" y="914"/>
                    <a:pt x="1827" y="754"/>
                    <a:pt x="1827" y="617"/>
                  </a:cubicBezTo>
                  <a:cubicBezTo>
                    <a:pt x="1804" y="480"/>
                    <a:pt x="1759" y="320"/>
                    <a:pt x="1644" y="206"/>
                  </a:cubicBezTo>
                  <a:cubicBezTo>
                    <a:pt x="1485" y="69"/>
                    <a:pt x="125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6" name="Google Shape;2506;p45"/>
            <p:cNvSpPr/>
            <p:nvPr/>
          </p:nvSpPr>
          <p:spPr>
            <a:xfrm>
              <a:off x="5872550" y="1278825"/>
              <a:ext cx="37100" cy="37700"/>
            </a:xfrm>
            <a:custGeom>
              <a:avLst/>
              <a:gdLst/>
              <a:ahLst/>
              <a:cxnLst/>
              <a:rect l="l" t="t" r="r" b="b"/>
              <a:pathLst>
                <a:path w="1484" h="1508" extrusionOk="0">
                  <a:moveTo>
                    <a:pt x="913" y="412"/>
                  </a:moveTo>
                  <a:cubicBezTo>
                    <a:pt x="982" y="412"/>
                    <a:pt x="1004" y="435"/>
                    <a:pt x="1027" y="457"/>
                  </a:cubicBezTo>
                  <a:cubicBezTo>
                    <a:pt x="1050" y="480"/>
                    <a:pt x="1073" y="503"/>
                    <a:pt x="1073" y="572"/>
                  </a:cubicBezTo>
                  <a:cubicBezTo>
                    <a:pt x="1073" y="617"/>
                    <a:pt x="1050" y="731"/>
                    <a:pt x="936" y="845"/>
                  </a:cubicBezTo>
                  <a:cubicBezTo>
                    <a:pt x="822" y="960"/>
                    <a:pt x="594" y="1028"/>
                    <a:pt x="434" y="1074"/>
                  </a:cubicBezTo>
                  <a:cubicBezTo>
                    <a:pt x="457" y="891"/>
                    <a:pt x="525" y="686"/>
                    <a:pt x="639" y="549"/>
                  </a:cubicBezTo>
                  <a:cubicBezTo>
                    <a:pt x="753" y="435"/>
                    <a:pt x="867" y="412"/>
                    <a:pt x="913" y="412"/>
                  </a:cubicBezTo>
                  <a:close/>
                  <a:moveTo>
                    <a:pt x="913" y="1"/>
                  </a:moveTo>
                  <a:cubicBezTo>
                    <a:pt x="708" y="1"/>
                    <a:pt x="502" y="92"/>
                    <a:pt x="342" y="252"/>
                  </a:cubicBezTo>
                  <a:cubicBezTo>
                    <a:pt x="0" y="617"/>
                    <a:pt x="0" y="1233"/>
                    <a:pt x="0" y="1302"/>
                  </a:cubicBezTo>
                  <a:cubicBezTo>
                    <a:pt x="0" y="1348"/>
                    <a:pt x="23" y="1416"/>
                    <a:pt x="46" y="1439"/>
                  </a:cubicBezTo>
                  <a:cubicBezTo>
                    <a:pt x="91" y="1485"/>
                    <a:pt x="137" y="1507"/>
                    <a:pt x="206" y="1507"/>
                  </a:cubicBezTo>
                  <a:cubicBezTo>
                    <a:pt x="274" y="1507"/>
                    <a:pt x="890" y="1485"/>
                    <a:pt x="1233" y="1142"/>
                  </a:cubicBezTo>
                  <a:cubicBezTo>
                    <a:pt x="1392" y="982"/>
                    <a:pt x="1484" y="777"/>
                    <a:pt x="1484" y="572"/>
                  </a:cubicBezTo>
                  <a:cubicBezTo>
                    <a:pt x="1484" y="412"/>
                    <a:pt x="1438" y="252"/>
                    <a:pt x="1324" y="161"/>
                  </a:cubicBezTo>
                  <a:cubicBezTo>
                    <a:pt x="1233" y="47"/>
                    <a:pt x="1096" y="1"/>
                    <a:pt x="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7" name="Google Shape;2507;p45"/>
            <p:cNvSpPr/>
            <p:nvPr/>
          </p:nvSpPr>
          <p:spPr>
            <a:xfrm>
              <a:off x="5930175" y="1298800"/>
              <a:ext cx="31400" cy="45675"/>
            </a:xfrm>
            <a:custGeom>
              <a:avLst/>
              <a:gdLst/>
              <a:ahLst/>
              <a:cxnLst/>
              <a:rect l="l" t="t" r="r" b="b"/>
              <a:pathLst>
                <a:path w="1256" h="1827" extrusionOk="0">
                  <a:moveTo>
                    <a:pt x="617" y="434"/>
                  </a:moveTo>
                  <a:cubicBezTo>
                    <a:pt x="640" y="434"/>
                    <a:pt x="685" y="434"/>
                    <a:pt x="731" y="480"/>
                  </a:cubicBezTo>
                  <a:cubicBezTo>
                    <a:pt x="776" y="526"/>
                    <a:pt x="845" y="594"/>
                    <a:pt x="845" y="777"/>
                  </a:cubicBezTo>
                  <a:cubicBezTo>
                    <a:pt x="845" y="937"/>
                    <a:pt x="731" y="1142"/>
                    <a:pt x="640" y="1279"/>
                  </a:cubicBezTo>
                  <a:cubicBezTo>
                    <a:pt x="525" y="1142"/>
                    <a:pt x="434" y="937"/>
                    <a:pt x="434" y="777"/>
                  </a:cubicBezTo>
                  <a:cubicBezTo>
                    <a:pt x="411" y="617"/>
                    <a:pt x="480" y="526"/>
                    <a:pt x="525" y="480"/>
                  </a:cubicBezTo>
                  <a:cubicBezTo>
                    <a:pt x="571" y="434"/>
                    <a:pt x="594" y="434"/>
                    <a:pt x="617" y="434"/>
                  </a:cubicBezTo>
                  <a:close/>
                  <a:moveTo>
                    <a:pt x="617" y="1"/>
                  </a:moveTo>
                  <a:cubicBezTo>
                    <a:pt x="480" y="1"/>
                    <a:pt x="343" y="69"/>
                    <a:pt x="229" y="183"/>
                  </a:cubicBezTo>
                  <a:cubicBezTo>
                    <a:pt x="69" y="343"/>
                    <a:pt x="0" y="549"/>
                    <a:pt x="0" y="777"/>
                  </a:cubicBezTo>
                  <a:cubicBezTo>
                    <a:pt x="0" y="1279"/>
                    <a:pt x="434" y="1713"/>
                    <a:pt x="480" y="1758"/>
                  </a:cubicBezTo>
                  <a:cubicBezTo>
                    <a:pt x="525" y="1804"/>
                    <a:pt x="571" y="1827"/>
                    <a:pt x="640" y="1827"/>
                  </a:cubicBezTo>
                  <a:cubicBezTo>
                    <a:pt x="708" y="1827"/>
                    <a:pt x="754" y="1804"/>
                    <a:pt x="776" y="1758"/>
                  </a:cubicBezTo>
                  <a:cubicBezTo>
                    <a:pt x="845" y="1713"/>
                    <a:pt x="1256" y="1256"/>
                    <a:pt x="1256" y="777"/>
                  </a:cubicBezTo>
                  <a:cubicBezTo>
                    <a:pt x="1256" y="526"/>
                    <a:pt x="1165" y="320"/>
                    <a:pt x="1028" y="183"/>
                  </a:cubicBezTo>
                  <a:cubicBezTo>
                    <a:pt x="913" y="69"/>
                    <a:pt x="776"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8" name="Google Shape;2508;p45"/>
            <p:cNvSpPr/>
            <p:nvPr/>
          </p:nvSpPr>
          <p:spPr>
            <a:xfrm>
              <a:off x="5981525" y="1278275"/>
              <a:ext cx="37700" cy="37100"/>
            </a:xfrm>
            <a:custGeom>
              <a:avLst/>
              <a:gdLst/>
              <a:ahLst/>
              <a:cxnLst/>
              <a:rect l="l" t="t" r="r" b="b"/>
              <a:pathLst>
                <a:path w="1508" h="1484" extrusionOk="0">
                  <a:moveTo>
                    <a:pt x="571" y="411"/>
                  </a:moveTo>
                  <a:cubicBezTo>
                    <a:pt x="640" y="411"/>
                    <a:pt x="731" y="434"/>
                    <a:pt x="845" y="548"/>
                  </a:cubicBezTo>
                  <a:cubicBezTo>
                    <a:pt x="982" y="662"/>
                    <a:pt x="1028" y="867"/>
                    <a:pt x="1073" y="1050"/>
                  </a:cubicBezTo>
                  <a:cubicBezTo>
                    <a:pt x="891" y="1027"/>
                    <a:pt x="685" y="959"/>
                    <a:pt x="571" y="845"/>
                  </a:cubicBezTo>
                  <a:cubicBezTo>
                    <a:pt x="434" y="731"/>
                    <a:pt x="434" y="616"/>
                    <a:pt x="434" y="571"/>
                  </a:cubicBezTo>
                  <a:cubicBezTo>
                    <a:pt x="434" y="502"/>
                    <a:pt x="434" y="457"/>
                    <a:pt x="457" y="457"/>
                  </a:cubicBezTo>
                  <a:cubicBezTo>
                    <a:pt x="480" y="434"/>
                    <a:pt x="526" y="411"/>
                    <a:pt x="571" y="411"/>
                  </a:cubicBezTo>
                  <a:close/>
                  <a:moveTo>
                    <a:pt x="571" y="0"/>
                  </a:moveTo>
                  <a:cubicBezTo>
                    <a:pt x="412" y="0"/>
                    <a:pt x="252" y="46"/>
                    <a:pt x="160" y="160"/>
                  </a:cubicBezTo>
                  <a:cubicBezTo>
                    <a:pt x="69" y="251"/>
                    <a:pt x="1" y="411"/>
                    <a:pt x="1" y="571"/>
                  </a:cubicBezTo>
                  <a:cubicBezTo>
                    <a:pt x="1" y="776"/>
                    <a:pt x="92" y="982"/>
                    <a:pt x="275" y="1141"/>
                  </a:cubicBezTo>
                  <a:cubicBezTo>
                    <a:pt x="617" y="1484"/>
                    <a:pt x="1233" y="1484"/>
                    <a:pt x="1302" y="1484"/>
                  </a:cubicBezTo>
                  <a:cubicBezTo>
                    <a:pt x="1347" y="1484"/>
                    <a:pt x="1416" y="1461"/>
                    <a:pt x="1462" y="1415"/>
                  </a:cubicBezTo>
                  <a:cubicBezTo>
                    <a:pt x="1484" y="1392"/>
                    <a:pt x="1507" y="1324"/>
                    <a:pt x="1507" y="1278"/>
                  </a:cubicBezTo>
                  <a:cubicBezTo>
                    <a:pt x="1507" y="1210"/>
                    <a:pt x="1507" y="594"/>
                    <a:pt x="1142" y="251"/>
                  </a:cubicBezTo>
                  <a:cubicBezTo>
                    <a:pt x="982" y="91"/>
                    <a:pt x="777" y="0"/>
                    <a:pt x="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9" name="Google Shape;2509;p45"/>
            <p:cNvSpPr/>
            <p:nvPr/>
          </p:nvSpPr>
          <p:spPr>
            <a:xfrm>
              <a:off x="5917050" y="1214350"/>
              <a:ext cx="56525" cy="55950"/>
            </a:xfrm>
            <a:custGeom>
              <a:avLst/>
              <a:gdLst/>
              <a:ahLst/>
              <a:cxnLst/>
              <a:rect l="l" t="t" r="r" b="b"/>
              <a:pathLst>
                <a:path w="2261" h="2238" extrusionOk="0">
                  <a:moveTo>
                    <a:pt x="1119" y="434"/>
                  </a:moveTo>
                  <a:cubicBezTo>
                    <a:pt x="1324" y="434"/>
                    <a:pt x="1484" y="503"/>
                    <a:pt x="1621" y="617"/>
                  </a:cubicBezTo>
                  <a:cubicBezTo>
                    <a:pt x="1758" y="754"/>
                    <a:pt x="1826" y="937"/>
                    <a:pt x="1826" y="1119"/>
                  </a:cubicBezTo>
                  <a:cubicBezTo>
                    <a:pt x="1826" y="1507"/>
                    <a:pt x="1530" y="1827"/>
                    <a:pt x="1142" y="1827"/>
                  </a:cubicBezTo>
                  <a:cubicBezTo>
                    <a:pt x="936" y="1827"/>
                    <a:pt x="777" y="1758"/>
                    <a:pt x="640" y="1621"/>
                  </a:cubicBezTo>
                  <a:cubicBezTo>
                    <a:pt x="503" y="1484"/>
                    <a:pt x="434" y="1325"/>
                    <a:pt x="434" y="1119"/>
                  </a:cubicBezTo>
                  <a:cubicBezTo>
                    <a:pt x="434" y="754"/>
                    <a:pt x="731" y="434"/>
                    <a:pt x="1119" y="434"/>
                  </a:cubicBezTo>
                  <a:close/>
                  <a:moveTo>
                    <a:pt x="1119" y="1"/>
                  </a:moveTo>
                  <a:cubicBezTo>
                    <a:pt x="822" y="1"/>
                    <a:pt x="548" y="138"/>
                    <a:pt x="343" y="343"/>
                  </a:cubicBezTo>
                  <a:cubicBezTo>
                    <a:pt x="115" y="548"/>
                    <a:pt x="0" y="845"/>
                    <a:pt x="23" y="1142"/>
                  </a:cubicBezTo>
                  <a:cubicBezTo>
                    <a:pt x="23" y="1439"/>
                    <a:pt x="137" y="1713"/>
                    <a:pt x="343" y="1918"/>
                  </a:cubicBezTo>
                  <a:cubicBezTo>
                    <a:pt x="548" y="2123"/>
                    <a:pt x="845" y="2238"/>
                    <a:pt x="1119" y="2238"/>
                  </a:cubicBezTo>
                  <a:lnTo>
                    <a:pt x="1142" y="2238"/>
                  </a:lnTo>
                  <a:cubicBezTo>
                    <a:pt x="1438" y="2238"/>
                    <a:pt x="1712" y="2123"/>
                    <a:pt x="1918" y="1918"/>
                  </a:cubicBezTo>
                  <a:cubicBezTo>
                    <a:pt x="2146" y="1690"/>
                    <a:pt x="2260" y="1416"/>
                    <a:pt x="2237" y="1119"/>
                  </a:cubicBezTo>
                  <a:cubicBezTo>
                    <a:pt x="2237" y="822"/>
                    <a:pt x="2123" y="548"/>
                    <a:pt x="1918" y="320"/>
                  </a:cubicBezTo>
                  <a:cubicBezTo>
                    <a:pt x="1712" y="115"/>
                    <a:pt x="1416"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510" name="Google Shape;2510;p45"/>
          <p:cNvSpPr/>
          <p:nvPr/>
        </p:nvSpPr>
        <p:spPr>
          <a:xfrm>
            <a:off x="3534300" y="720000"/>
            <a:ext cx="865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511" name="Google Shape;2511;p45"/>
          <p:cNvGrpSpPr/>
          <p:nvPr/>
        </p:nvGrpSpPr>
        <p:grpSpPr>
          <a:xfrm>
            <a:off x="6849593" y="-237910"/>
            <a:ext cx="1496035" cy="1551443"/>
            <a:chOff x="6010050" y="3228175"/>
            <a:chExt cx="675675" cy="700700"/>
          </a:xfrm>
        </p:grpSpPr>
        <p:sp>
          <p:nvSpPr>
            <p:cNvPr id="2512" name="Google Shape;2512;p45"/>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3" name="Google Shape;2513;p45"/>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4" name="Google Shape;2514;p45"/>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5" name="Google Shape;2515;p45"/>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6" name="Google Shape;2516;p45"/>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7" name="Google Shape;2517;p45"/>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8" name="Google Shape;2518;p45"/>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19" name="Google Shape;2519;p45"/>
          <p:cNvGrpSpPr/>
          <p:nvPr/>
        </p:nvGrpSpPr>
        <p:grpSpPr>
          <a:xfrm>
            <a:off x="10359114" y="5666180"/>
            <a:ext cx="1263905" cy="908229"/>
            <a:chOff x="10048438" y="2533057"/>
            <a:chExt cx="868942" cy="624413"/>
          </a:xfrm>
        </p:grpSpPr>
        <p:sp>
          <p:nvSpPr>
            <p:cNvPr id="2520" name="Google Shape;2520;p45"/>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1" name="Google Shape;2521;p45"/>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2" name="Google Shape;2522;p45"/>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3" name="Google Shape;2523;p45"/>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4" name="Google Shape;2524;p45"/>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5" name="Google Shape;2525;p45"/>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6" name="Google Shape;2526;p45"/>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7" name="Google Shape;2527;p45"/>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8" name="Google Shape;2528;p45"/>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9" name="Google Shape;2529;p45"/>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530" name="Google Shape;2530;p45"/>
          <p:cNvSpPr txBox="1">
            <a:spLocks noGrp="1"/>
          </p:cNvSpPr>
          <p:nvPr>
            <p:ph type="title" hasCustomPrompt="1"/>
          </p:nvPr>
        </p:nvSpPr>
        <p:spPr>
          <a:xfrm>
            <a:off x="4957500" y="2361000"/>
            <a:ext cx="5531600" cy="1319200"/>
          </a:xfrm>
          <a:prstGeom prst="rect">
            <a:avLst/>
          </a:prstGeom>
        </p:spPr>
        <p:txBody>
          <a:bodyPr spcFirstLastPara="1" wrap="square" lIns="0" tIns="0" rIns="0" bIns="0" anchor="ctr" anchorCtr="0">
            <a:noAutofit/>
          </a:bodyPr>
          <a:lstStyle>
            <a:lvl1pPr lvl="0" algn="r" rtl="0">
              <a:spcBef>
                <a:spcPts val="0"/>
              </a:spcBef>
              <a:spcAft>
                <a:spcPts val="0"/>
              </a:spcAft>
              <a:buSzPts val="7200"/>
              <a:buNone/>
              <a:defRPr sz="14266">
                <a:solidFill>
                  <a:schemeClr val="lt2"/>
                </a:solidFill>
              </a:defRPr>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2531" name="Google Shape;2531;p45"/>
          <p:cNvSpPr txBox="1">
            <a:spLocks noGrp="1"/>
          </p:cNvSpPr>
          <p:nvPr>
            <p:ph type="subTitle" idx="1"/>
          </p:nvPr>
        </p:nvSpPr>
        <p:spPr>
          <a:xfrm>
            <a:off x="4957500" y="3680200"/>
            <a:ext cx="5531600" cy="816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339844540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Section title and description 2">
  <p:cSld name="Section title and description 2">
    <p:spTree>
      <p:nvGrpSpPr>
        <p:cNvPr id="1" name="Shape 2532"/>
        <p:cNvGrpSpPr/>
        <p:nvPr/>
      </p:nvGrpSpPr>
      <p:grpSpPr>
        <a:xfrm>
          <a:off x="0" y="0"/>
          <a:ext cx="0" cy="0"/>
          <a:chOff x="0" y="0"/>
          <a:chExt cx="0" cy="0"/>
        </a:xfrm>
      </p:grpSpPr>
      <p:pic>
        <p:nvPicPr>
          <p:cNvPr id="2533" name="Google Shape;2533;p46"/>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534" name="Google Shape;2534;p46"/>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35" name="Google Shape;2535;p46"/>
          <p:cNvSpPr txBox="1">
            <a:spLocks noGrp="1"/>
          </p:cNvSpPr>
          <p:nvPr>
            <p:ph type="title"/>
          </p:nvPr>
        </p:nvSpPr>
        <p:spPr>
          <a:xfrm>
            <a:off x="3272600" y="1821484"/>
            <a:ext cx="5646800" cy="11224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8666">
                <a:solidFill>
                  <a:schemeClr val="lt2"/>
                </a:solidFill>
              </a:defRPr>
            </a:lvl1pPr>
            <a:lvl2pPr lvl="1" algn="r" rtl="0">
              <a:spcBef>
                <a:spcPts val="0"/>
              </a:spcBef>
              <a:spcAft>
                <a:spcPts val="0"/>
              </a:spcAft>
              <a:buSzPts val="4500"/>
              <a:buNone/>
              <a:defRPr sz="6000"/>
            </a:lvl2pPr>
            <a:lvl3pPr lvl="2" algn="r" rtl="0">
              <a:spcBef>
                <a:spcPts val="0"/>
              </a:spcBef>
              <a:spcAft>
                <a:spcPts val="0"/>
              </a:spcAft>
              <a:buSzPts val="4500"/>
              <a:buNone/>
              <a:defRPr sz="6000"/>
            </a:lvl3pPr>
            <a:lvl4pPr lvl="3" algn="r" rtl="0">
              <a:spcBef>
                <a:spcPts val="0"/>
              </a:spcBef>
              <a:spcAft>
                <a:spcPts val="0"/>
              </a:spcAft>
              <a:buSzPts val="4500"/>
              <a:buNone/>
              <a:defRPr sz="6000"/>
            </a:lvl4pPr>
            <a:lvl5pPr lvl="4" algn="r" rtl="0">
              <a:spcBef>
                <a:spcPts val="0"/>
              </a:spcBef>
              <a:spcAft>
                <a:spcPts val="0"/>
              </a:spcAft>
              <a:buSzPts val="4500"/>
              <a:buNone/>
              <a:defRPr sz="6000"/>
            </a:lvl5pPr>
            <a:lvl6pPr lvl="5" algn="r" rtl="0">
              <a:spcBef>
                <a:spcPts val="0"/>
              </a:spcBef>
              <a:spcAft>
                <a:spcPts val="0"/>
              </a:spcAft>
              <a:buSzPts val="4500"/>
              <a:buNone/>
              <a:defRPr sz="6000"/>
            </a:lvl6pPr>
            <a:lvl7pPr lvl="6" algn="r" rtl="0">
              <a:spcBef>
                <a:spcPts val="0"/>
              </a:spcBef>
              <a:spcAft>
                <a:spcPts val="0"/>
              </a:spcAft>
              <a:buSzPts val="4500"/>
              <a:buNone/>
              <a:defRPr sz="6000"/>
            </a:lvl7pPr>
            <a:lvl8pPr lvl="7" algn="r" rtl="0">
              <a:spcBef>
                <a:spcPts val="0"/>
              </a:spcBef>
              <a:spcAft>
                <a:spcPts val="0"/>
              </a:spcAft>
              <a:buSzPts val="4500"/>
              <a:buNone/>
              <a:defRPr sz="6000"/>
            </a:lvl8pPr>
            <a:lvl9pPr lvl="8" algn="r" rtl="0">
              <a:spcBef>
                <a:spcPts val="0"/>
              </a:spcBef>
              <a:spcAft>
                <a:spcPts val="0"/>
              </a:spcAft>
              <a:buSzPts val="4500"/>
              <a:buNone/>
              <a:defRPr sz="6000"/>
            </a:lvl9pPr>
          </a:lstStyle>
          <a:p>
            <a:r>
              <a:rPr lang="en-US"/>
              <a:t>Click to edit Master title style</a:t>
            </a:r>
            <a:endParaRPr/>
          </a:p>
        </p:txBody>
      </p:sp>
      <p:sp>
        <p:nvSpPr>
          <p:cNvPr id="2536" name="Google Shape;2536;p46"/>
          <p:cNvSpPr txBox="1">
            <a:spLocks noGrp="1"/>
          </p:cNvSpPr>
          <p:nvPr>
            <p:ph type="subTitle" idx="1"/>
          </p:nvPr>
        </p:nvSpPr>
        <p:spPr>
          <a:xfrm>
            <a:off x="3272600" y="3065317"/>
            <a:ext cx="5646800" cy="1971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45239091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2537"/>
        <p:cNvGrpSpPr/>
        <p:nvPr/>
      </p:nvGrpSpPr>
      <p:grpSpPr>
        <a:xfrm>
          <a:off x="0" y="0"/>
          <a:ext cx="0" cy="0"/>
          <a:chOff x="0" y="0"/>
          <a:chExt cx="0" cy="0"/>
        </a:xfrm>
      </p:grpSpPr>
      <p:pic>
        <p:nvPicPr>
          <p:cNvPr id="2538" name="Google Shape;2538;p47"/>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539" name="Google Shape;2539;p47"/>
          <p:cNvSpPr/>
          <p:nvPr/>
        </p:nvSpPr>
        <p:spPr>
          <a:xfrm>
            <a:off x="-11061" y="720000"/>
            <a:ext cx="865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540" name="Google Shape;2540;p47"/>
          <p:cNvGrpSpPr/>
          <p:nvPr/>
        </p:nvGrpSpPr>
        <p:grpSpPr>
          <a:xfrm>
            <a:off x="8587814" y="3778482"/>
            <a:ext cx="1698377" cy="1761373"/>
            <a:chOff x="6010050" y="3228175"/>
            <a:chExt cx="675675" cy="700700"/>
          </a:xfrm>
        </p:grpSpPr>
        <p:sp>
          <p:nvSpPr>
            <p:cNvPr id="2541" name="Google Shape;2541;p47"/>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2" name="Google Shape;2542;p47"/>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3" name="Google Shape;2543;p47"/>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4" name="Google Shape;2544;p47"/>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5" name="Google Shape;2545;p47"/>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6" name="Google Shape;2546;p47"/>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7" name="Google Shape;2547;p47"/>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48" name="Google Shape;2548;p47"/>
          <p:cNvGrpSpPr/>
          <p:nvPr/>
        </p:nvGrpSpPr>
        <p:grpSpPr>
          <a:xfrm rot="10800000" flipH="1">
            <a:off x="8659855" y="1404275"/>
            <a:ext cx="1767080" cy="1269805"/>
            <a:chOff x="10048438" y="2533057"/>
            <a:chExt cx="868942" cy="624413"/>
          </a:xfrm>
        </p:grpSpPr>
        <p:sp>
          <p:nvSpPr>
            <p:cNvPr id="2549" name="Google Shape;2549;p47"/>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0" name="Google Shape;2550;p47"/>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1" name="Google Shape;2551;p47"/>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2" name="Google Shape;2552;p47"/>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3" name="Google Shape;2553;p47"/>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4" name="Google Shape;2554;p47"/>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5" name="Google Shape;2555;p47"/>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6" name="Google Shape;2556;p47"/>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7" name="Google Shape;2557;p47"/>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8" name="Google Shape;2558;p47"/>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559" name="Google Shape;2559;p47"/>
          <p:cNvSpPr/>
          <p:nvPr/>
        </p:nvSpPr>
        <p:spPr>
          <a:xfrm>
            <a:off x="10392609" y="2882757"/>
            <a:ext cx="306816" cy="317675"/>
          </a:xfrm>
          <a:custGeom>
            <a:avLst/>
            <a:gdLst/>
            <a:ahLst/>
            <a:cxnLst/>
            <a:rect l="l" t="t" r="r" b="b"/>
            <a:pathLst>
              <a:path w="4069" h="4213" extrusionOk="0">
                <a:moveTo>
                  <a:pt x="3946" y="0"/>
                </a:moveTo>
                <a:cubicBezTo>
                  <a:pt x="3939" y="0"/>
                  <a:pt x="3933" y="1"/>
                  <a:pt x="3926" y="2"/>
                </a:cubicBezTo>
                <a:lnTo>
                  <a:pt x="1678" y="662"/>
                </a:lnTo>
                <a:cubicBezTo>
                  <a:pt x="1633" y="680"/>
                  <a:pt x="1597" y="725"/>
                  <a:pt x="1606" y="778"/>
                </a:cubicBezTo>
                <a:lnTo>
                  <a:pt x="1918" y="3535"/>
                </a:lnTo>
                <a:lnTo>
                  <a:pt x="90" y="4007"/>
                </a:lnTo>
                <a:cubicBezTo>
                  <a:pt x="36" y="4025"/>
                  <a:pt x="0" y="4079"/>
                  <a:pt x="18" y="4132"/>
                </a:cubicBezTo>
                <a:cubicBezTo>
                  <a:pt x="27" y="4186"/>
                  <a:pt x="72" y="4213"/>
                  <a:pt x="116" y="4213"/>
                </a:cubicBezTo>
                <a:lnTo>
                  <a:pt x="143" y="4213"/>
                </a:lnTo>
                <a:lnTo>
                  <a:pt x="2061" y="3713"/>
                </a:lnTo>
                <a:cubicBezTo>
                  <a:pt x="2115" y="3704"/>
                  <a:pt x="2142" y="3660"/>
                  <a:pt x="2142" y="3606"/>
                </a:cubicBezTo>
                <a:lnTo>
                  <a:pt x="1820" y="841"/>
                </a:lnTo>
                <a:lnTo>
                  <a:pt x="3988" y="207"/>
                </a:lnTo>
                <a:cubicBezTo>
                  <a:pt x="4042" y="189"/>
                  <a:pt x="4068" y="136"/>
                  <a:pt x="4060" y="73"/>
                </a:cubicBezTo>
                <a:cubicBezTo>
                  <a:pt x="4044" y="27"/>
                  <a:pt x="3994" y="0"/>
                  <a:pt x="3946"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60" name="Google Shape;2560;p47"/>
          <p:cNvSpPr/>
          <p:nvPr/>
        </p:nvSpPr>
        <p:spPr>
          <a:xfrm>
            <a:off x="10606825" y="3889764"/>
            <a:ext cx="200864" cy="200864"/>
          </a:xfrm>
          <a:custGeom>
            <a:avLst/>
            <a:gdLst/>
            <a:ahLst/>
            <a:cxnLst/>
            <a:rect l="l" t="t" r="r" b="b"/>
            <a:pathLst>
              <a:path w="1669" h="1669" extrusionOk="0">
                <a:moveTo>
                  <a:pt x="830" y="205"/>
                </a:moveTo>
                <a:cubicBezTo>
                  <a:pt x="1178" y="205"/>
                  <a:pt x="1455" y="491"/>
                  <a:pt x="1455" y="830"/>
                </a:cubicBezTo>
                <a:cubicBezTo>
                  <a:pt x="1455" y="1178"/>
                  <a:pt x="1178" y="1463"/>
                  <a:pt x="830" y="1463"/>
                </a:cubicBezTo>
                <a:cubicBezTo>
                  <a:pt x="482" y="1463"/>
                  <a:pt x="206" y="1178"/>
                  <a:pt x="206" y="830"/>
                </a:cubicBezTo>
                <a:cubicBezTo>
                  <a:pt x="206" y="491"/>
                  <a:pt x="482" y="205"/>
                  <a:pt x="830" y="205"/>
                </a:cubicBezTo>
                <a:close/>
                <a:moveTo>
                  <a:pt x="830" y="0"/>
                </a:moveTo>
                <a:cubicBezTo>
                  <a:pt x="375" y="0"/>
                  <a:pt x="1" y="375"/>
                  <a:pt x="1" y="830"/>
                </a:cubicBezTo>
                <a:cubicBezTo>
                  <a:pt x="1" y="1294"/>
                  <a:pt x="375" y="1669"/>
                  <a:pt x="830" y="1669"/>
                </a:cubicBezTo>
                <a:cubicBezTo>
                  <a:pt x="1294" y="1669"/>
                  <a:pt x="1669" y="1294"/>
                  <a:pt x="1669" y="830"/>
                </a:cubicBezTo>
                <a:cubicBezTo>
                  <a:pt x="1669" y="375"/>
                  <a:pt x="1294" y="0"/>
                  <a:pt x="8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61" name="Google Shape;2561;p47"/>
          <p:cNvSpPr txBox="1">
            <a:spLocks noGrp="1"/>
          </p:cNvSpPr>
          <p:nvPr>
            <p:ph type="title" hasCustomPrompt="1"/>
          </p:nvPr>
        </p:nvSpPr>
        <p:spPr>
          <a:xfrm>
            <a:off x="1140300" y="1028635"/>
            <a:ext cx="6520000" cy="9024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8800">
                <a:solidFill>
                  <a:schemeClr val="lt2"/>
                </a:solidFill>
              </a:defRPr>
            </a:lvl1pPr>
            <a:lvl2pPr lvl="1" rtl="0">
              <a:spcBef>
                <a:spcPts val="0"/>
              </a:spcBef>
              <a:spcAft>
                <a:spcPts val="0"/>
              </a:spcAft>
              <a:buSzPts val="6000"/>
              <a:buNone/>
              <a:defRPr sz="8000"/>
            </a:lvl2pPr>
            <a:lvl3pPr lvl="2" rtl="0">
              <a:spcBef>
                <a:spcPts val="0"/>
              </a:spcBef>
              <a:spcAft>
                <a:spcPts val="0"/>
              </a:spcAft>
              <a:buSzPts val="6000"/>
              <a:buNone/>
              <a:defRPr sz="8000"/>
            </a:lvl3pPr>
            <a:lvl4pPr lvl="3" rtl="0">
              <a:spcBef>
                <a:spcPts val="0"/>
              </a:spcBef>
              <a:spcAft>
                <a:spcPts val="0"/>
              </a:spcAft>
              <a:buSzPts val="6000"/>
              <a:buNone/>
              <a:defRPr sz="8000"/>
            </a:lvl4pPr>
            <a:lvl5pPr lvl="4" rtl="0">
              <a:spcBef>
                <a:spcPts val="0"/>
              </a:spcBef>
              <a:spcAft>
                <a:spcPts val="0"/>
              </a:spcAft>
              <a:buSzPts val="6000"/>
              <a:buNone/>
              <a:defRPr sz="8000"/>
            </a:lvl5pPr>
            <a:lvl6pPr lvl="5" rtl="0">
              <a:spcBef>
                <a:spcPts val="0"/>
              </a:spcBef>
              <a:spcAft>
                <a:spcPts val="0"/>
              </a:spcAft>
              <a:buSzPts val="6000"/>
              <a:buNone/>
              <a:defRPr sz="8000"/>
            </a:lvl6pPr>
            <a:lvl7pPr lvl="6" rtl="0">
              <a:spcBef>
                <a:spcPts val="0"/>
              </a:spcBef>
              <a:spcAft>
                <a:spcPts val="0"/>
              </a:spcAft>
              <a:buSzPts val="6000"/>
              <a:buNone/>
              <a:defRPr sz="8000"/>
            </a:lvl7pPr>
            <a:lvl8pPr lvl="7" rtl="0">
              <a:spcBef>
                <a:spcPts val="0"/>
              </a:spcBef>
              <a:spcAft>
                <a:spcPts val="0"/>
              </a:spcAft>
              <a:buSzPts val="6000"/>
              <a:buNone/>
              <a:defRPr sz="8000"/>
            </a:lvl8pPr>
            <a:lvl9pPr lvl="8" rtl="0">
              <a:spcBef>
                <a:spcPts val="0"/>
              </a:spcBef>
              <a:spcAft>
                <a:spcPts val="0"/>
              </a:spcAft>
              <a:buSzPts val="6000"/>
              <a:buNone/>
              <a:defRPr sz="8000"/>
            </a:lvl9pPr>
          </a:lstStyle>
          <a:p>
            <a:r>
              <a:t>xx%</a:t>
            </a:r>
          </a:p>
        </p:txBody>
      </p:sp>
      <p:sp>
        <p:nvSpPr>
          <p:cNvPr id="2562" name="Google Shape;2562;p47"/>
          <p:cNvSpPr txBox="1">
            <a:spLocks noGrp="1"/>
          </p:cNvSpPr>
          <p:nvPr>
            <p:ph type="subTitle" idx="1"/>
          </p:nvPr>
        </p:nvSpPr>
        <p:spPr>
          <a:xfrm>
            <a:off x="1140300" y="1908104"/>
            <a:ext cx="6520000" cy="426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400"/>
              <a:buFont typeface="PT Sans"/>
              <a:buNone/>
              <a:defRPr sz="2400"/>
            </a:lvl1pPr>
            <a:lvl2pPr lvl="1" rtl="0">
              <a:lnSpc>
                <a:spcPct val="100000"/>
              </a:lnSpc>
              <a:spcBef>
                <a:spcPts val="0"/>
              </a:spcBef>
              <a:spcAft>
                <a:spcPts val="0"/>
              </a:spcAft>
              <a:buSzPts val="2100"/>
              <a:buNone/>
              <a:defRPr sz="2800"/>
            </a:lvl2pPr>
            <a:lvl3pPr lvl="2" rtl="0">
              <a:lnSpc>
                <a:spcPct val="100000"/>
              </a:lnSpc>
              <a:spcBef>
                <a:spcPts val="0"/>
              </a:spcBef>
              <a:spcAft>
                <a:spcPts val="0"/>
              </a:spcAft>
              <a:buSzPts val="2100"/>
              <a:buNone/>
              <a:defRPr sz="2800"/>
            </a:lvl3pPr>
            <a:lvl4pPr lvl="3" rtl="0">
              <a:lnSpc>
                <a:spcPct val="100000"/>
              </a:lnSpc>
              <a:spcBef>
                <a:spcPts val="0"/>
              </a:spcBef>
              <a:spcAft>
                <a:spcPts val="0"/>
              </a:spcAft>
              <a:buSzPts val="2100"/>
              <a:buFont typeface="PT Sans"/>
              <a:buNone/>
              <a:defRPr sz="2800">
                <a:latin typeface="PT Sans"/>
                <a:ea typeface="PT Sans"/>
                <a:cs typeface="PT Sans"/>
                <a:sym typeface="PT Sans"/>
              </a:defRPr>
            </a:lvl4pPr>
            <a:lvl5pPr lvl="4" rtl="0">
              <a:lnSpc>
                <a:spcPct val="100000"/>
              </a:lnSpc>
              <a:spcBef>
                <a:spcPts val="0"/>
              </a:spcBef>
              <a:spcAft>
                <a:spcPts val="0"/>
              </a:spcAft>
              <a:buSzPts val="2100"/>
              <a:buFont typeface="PT Sans"/>
              <a:buNone/>
              <a:defRPr sz="2800">
                <a:latin typeface="PT Sans"/>
                <a:ea typeface="PT Sans"/>
                <a:cs typeface="PT Sans"/>
                <a:sym typeface="PT Sans"/>
              </a:defRPr>
            </a:lvl5pPr>
            <a:lvl6pPr lvl="5" rtl="0">
              <a:lnSpc>
                <a:spcPct val="100000"/>
              </a:lnSpc>
              <a:spcBef>
                <a:spcPts val="0"/>
              </a:spcBef>
              <a:spcAft>
                <a:spcPts val="0"/>
              </a:spcAft>
              <a:buSzPts val="2100"/>
              <a:buFont typeface="PT Sans"/>
              <a:buNone/>
              <a:defRPr sz="2800">
                <a:latin typeface="PT Sans"/>
                <a:ea typeface="PT Sans"/>
                <a:cs typeface="PT Sans"/>
                <a:sym typeface="PT Sans"/>
              </a:defRPr>
            </a:lvl6pPr>
            <a:lvl7pPr lvl="6" rtl="0">
              <a:lnSpc>
                <a:spcPct val="100000"/>
              </a:lnSpc>
              <a:spcBef>
                <a:spcPts val="0"/>
              </a:spcBef>
              <a:spcAft>
                <a:spcPts val="0"/>
              </a:spcAft>
              <a:buSzPts val="2100"/>
              <a:buFont typeface="PT Sans"/>
              <a:buNone/>
              <a:defRPr sz="2800">
                <a:latin typeface="PT Sans"/>
                <a:ea typeface="PT Sans"/>
                <a:cs typeface="PT Sans"/>
                <a:sym typeface="PT Sans"/>
              </a:defRPr>
            </a:lvl7pPr>
            <a:lvl8pPr lvl="7" rtl="0">
              <a:lnSpc>
                <a:spcPct val="100000"/>
              </a:lnSpc>
              <a:spcBef>
                <a:spcPts val="0"/>
              </a:spcBef>
              <a:spcAft>
                <a:spcPts val="0"/>
              </a:spcAft>
              <a:buSzPts val="2100"/>
              <a:buFont typeface="PT Sans"/>
              <a:buNone/>
              <a:defRPr sz="2800">
                <a:latin typeface="PT Sans"/>
                <a:ea typeface="PT Sans"/>
                <a:cs typeface="PT Sans"/>
                <a:sym typeface="PT Sans"/>
              </a:defRPr>
            </a:lvl8pPr>
            <a:lvl9pPr lvl="8" rtl="0">
              <a:lnSpc>
                <a:spcPct val="100000"/>
              </a:lnSpc>
              <a:spcBef>
                <a:spcPts val="0"/>
              </a:spcBef>
              <a:spcAft>
                <a:spcPts val="0"/>
              </a:spcAft>
              <a:buSzPts val="2100"/>
              <a:buFont typeface="PT Sans"/>
              <a:buNone/>
              <a:defRPr sz="2800">
                <a:latin typeface="PT Sans"/>
                <a:ea typeface="PT Sans"/>
                <a:cs typeface="PT Sans"/>
                <a:sym typeface="PT Sans"/>
              </a:defRPr>
            </a:lvl9pPr>
          </a:lstStyle>
          <a:p>
            <a:r>
              <a:rPr lang="en-US"/>
              <a:t>Click to edit Master subtitle style</a:t>
            </a:r>
            <a:endParaRPr/>
          </a:p>
        </p:txBody>
      </p:sp>
      <p:sp>
        <p:nvSpPr>
          <p:cNvPr id="2563" name="Google Shape;2563;p47"/>
          <p:cNvSpPr txBox="1">
            <a:spLocks noGrp="1"/>
          </p:cNvSpPr>
          <p:nvPr>
            <p:ph type="title" idx="2" hasCustomPrompt="1"/>
          </p:nvPr>
        </p:nvSpPr>
        <p:spPr>
          <a:xfrm>
            <a:off x="1140300" y="2758915"/>
            <a:ext cx="6520000" cy="9024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8800"/>
            </a:lvl1pPr>
            <a:lvl2pPr lvl="1" rtl="0">
              <a:spcBef>
                <a:spcPts val="0"/>
              </a:spcBef>
              <a:spcAft>
                <a:spcPts val="0"/>
              </a:spcAft>
              <a:buSzPts val="6000"/>
              <a:buNone/>
              <a:defRPr sz="8000"/>
            </a:lvl2pPr>
            <a:lvl3pPr lvl="2" rtl="0">
              <a:spcBef>
                <a:spcPts val="0"/>
              </a:spcBef>
              <a:spcAft>
                <a:spcPts val="0"/>
              </a:spcAft>
              <a:buSzPts val="6000"/>
              <a:buNone/>
              <a:defRPr sz="8000"/>
            </a:lvl3pPr>
            <a:lvl4pPr lvl="3" rtl="0">
              <a:spcBef>
                <a:spcPts val="0"/>
              </a:spcBef>
              <a:spcAft>
                <a:spcPts val="0"/>
              </a:spcAft>
              <a:buSzPts val="6000"/>
              <a:buNone/>
              <a:defRPr sz="8000"/>
            </a:lvl4pPr>
            <a:lvl5pPr lvl="4" rtl="0">
              <a:spcBef>
                <a:spcPts val="0"/>
              </a:spcBef>
              <a:spcAft>
                <a:spcPts val="0"/>
              </a:spcAft>
              <a:buSzPts val="6000"/>
              <a:buNone/>
              <a:defRPr sz="8000"/>
            </a:lvl5pPr>
            <a:lvl6pPr lvl="5" rtl="0">
              <a:spcBef>
                <a:spcPts val="0"/>
              </a:spcBef>
              <a:spcAft>
                <a:spcPts val="0"/>
              </a:spcAft>
              <a:buSzPts val="6000"/>
              <a:buNone/>
              <a:defRPr sz="8000"/>
            </a:lvl6pPr>
            <a:lvl7pPr lvl="6" rtl="0">
              <a:spcBef>
                <a:spcPts val="0"/>
              </a:spcBef>
              <a:spcAft>
                <a:spcPts val="0"/>
              </a:spcAft>
              <a:buSzPts val="6000"/>
              <a:buNone/>
              <a:defRPr sz="8000"/>
            </a:lvl7pPr>
            <a:lvl8pPr lvl="7" rtl="0">
              <a:spcBef>
                <a:spcPts val="0"/>
              </a:spcBef>
              <a:spcAft>
                <a:spcPts val="0"/>
              </a:spcAft>
              <a:buSzPts val="6000"/>
              <a:buNone/>
              <a:defRPr sz="8000"/>
            </a:lvl8pPr>
            <a:lvl9pPr lvl="8" rtl="0">
              <a:spcBef>
                <a:spcPts val="0"/>
              </a:spcBef>
              <a:spcAft>
                <a:spcPts val="0"/>
              </a:spcAft>
              <a:buSzPts val="6000"/>
              <a:buNone/>
              <a:defRPr sz="8000"/>
            </a:lvl9pPr>
          </a:lstStyle>
          <a:p>
            <a:r>
              <a:t>xx%</a:t>
            </a:r>
          </a:p>
        </p:txBody>
      </p:sp>
      <p:sp>
        <p:nvSpPr>
          <p:cNvPr id="2564" name="Google Shape;2564;p47"/>
          <p:cNvSpPr txBox="1">
            <a:spLocks noGrp="1"/>
          </p:cNvSpPr>
          <p:nvPr>
            <p:ph type="subTitle" idx="3"/>
          </p:nvPr>
        </p:nvSpPr>
        <p:spPr>
          <a:xfrm>
            <a:off x="1140300" y="3655335"/>
            <a:ext cx="6520000" cy="426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400"/>
              <a:buFont typeface="PT Sans"/>
              <a:buNone/>
              <a:defRPr sz="2400"/>
            </a:lvl1pPr>
            <a:lvl2pPr lvl="1" rtl="0">
              <a:lnSpc>
                <a:spcPct val="100000"/>
              </a:lnSpc>
              <a:spcBef>
                <a:spcPts val="0"/>
              </a:spcBef>
              <a:spcAft>
                <a:spcPts val="0"/>
              </a:spcAft>
              <a:buSzPts val="2100"/>
              <a:buNone/>
              <a:defRPr sz="2800"/>
            </a:lvl2pPr>
            <a:lvl3pPr lvl="2" rtl="0">
              <a:lnSpc>
                <a:spcPct val="100000"/>
              </a:lnSpc>
              <a:spcBef>
                <a:spcPts val="0"/>
              </a:spcBef>
              <a:spcAft>
                <a:spcPts val="0"/>
              </a:spcAft>
              <a:buSzPts val="2100"/>
              <a:buNone/>
              <a:defRPr sz="2800"/>
            </a:lvl3pPr>
            <a:lvl4pPr lvl="3" rtl="0">
              <a:lnSpc>
                <a:spcPct val="100000"/>
              </a:lnSpc>
              <a:spcBef>
                <a:spcPts val="0"/>
              </a:spcBef>
              <a:spcAft>
                <a:spcPts val="0"/>
              </a:spcAft>
              <a:buSzPts val="2100"/>
              <a:buFont typeface="PT Sans"/>
              <a:buNone/>
              <a:defRPr sz="2800">
                <a:latin typeface="PT Sans"/>
                <a:ea typeface="PT Sans"/>
                <a:cs typeface="PT Sans"/>
                <a:sym typeface="PT Sans"/>
              </a:defRPr>
            </a:lvl4pPr>
            <a:lvl5pPr lvl="4" rtl="0">
              <a:lnSpc>
                <a:spcPct val="100000"/>
              </a:lnSpc>
              <a:spcBef>
                <a:spcPts val="0"/>
              </a:spcBef>
              <a:spcAft>
                <a:spcPts val="0"/>
              </a:spcAft>
              <a:buSzPts val="2100"/>
              <a:buFont typeface="PT Sans"/>
              <a:buNone/>
              <a:defRPr sz="2800">
                <a:latin typeface="PT Sans"/>
                <a:ea typeface="PT Sans"/>
                <a:cs typeface="PT Sans"/>
                <a:sym typeface="PT Sans"/>
              </a:defRPr>
            </a:lvl5pPr>
            <a:lvl6pPr lvl="5" rtl="0">
              <a:lnSpc>
                <a:spcPct val="100000"/>
              </a:lnSpc>
              <a:spcBef>
                <a:spcPts val="0"/>
              </a:spcBef>
              <a:spcAft>
                <a:spcPts val="0"/>
              </a:spcAft>
              <a:buSzPts val="2100"/>
              <a:buFont typeface="PT Sans"/>
              <a:buNone/>
              <a:defRPr sz="2800">
                <a:latin typeface="PT Sans"/>
                <a:ea typeface="PT Sans"/>
                <a:cs typeface="PT Sans"/>
                <a:sym typeface="PT Sans"/>
              </a:defRPr>
            </a:lvl6pPr>
            <a:lvl7pPr lvl="6" rtl="0">
              <a:lnSpc>
                <a:spcPct val="100000"/>
              </a:lnSpc>
              <a:spcBef>
                <a:spcPts val="0"/>
              </a:spcBef>
              <a:spcAft>
                <a:spcPts val="0"/>
              </a:spcAft>
              <a:buSzPts val="2100"/>
              <a:buFont typeface="PT Sans"/>
              <a:buNone/>
              <a:defRPr sz="2800">
                <a:latin typeface="PT Sans"/>
                <a:ea typeface="PT Sans"/>
                <a:cs typeface="PT Sans"/>
                <a:sym typeface="PT Sans"/>
              </a:defRPr>
            </a:lvl7pPr>
            <a:lvl8pPr lvl="7" rtl="0">
              <a:lnSpc>
                <a:spcPct val="100000"/>
              </a:lnSpc>
              <a:spcBef>
                <a:spcPts val="0"/>
              </a:spcBef>
              <a:spcAft>
                <a:spcPts val="0"/>
              </a:spcAft>
              <a:buSzPts val="2100"/>
              <a:buFont typeface="PT Sans"/>
              <a:buNone/>
              <a:defRPr sz="2800">
                <a:latin typeface="PT Sans"/>
                <a:ea typeface="PT Sans"/>
                <a:cs typeface="PT Sans"/>
                <a:sym typeface="PT Sans"/>
              </a:defRPr>
            </a:lvl8pPr>
            <a:lvl9pPr lvl="8" rtl="0">
              <a:lnSpc>
                <a:spcPct val="100000"/>
              </a:lnSpc>
              <a:spcBef>
                <a:spcPts val="0"/>
              </a:spcBef>
              <a:spcAft>
                <a:spcPts val="0"/>
              </a:spcAft>
              <a:buSzPts val="2100"/>
              <a:buFont typeface="PT Sans"/>
              <a:buNone/>
              <a:defRPr sz="2800">
                <a:latin typeface="PT Sans"/>
                <a:ea typeface="PT Sans"/>
                <a:cs typeface="PT Sans"/>
                <a:sym typeface="PT Sans"/>
              </a:defRPr>
            </a:lvl9pPr>
          </a:lstStyle>
          <a:p>
            <a:r>
              <a:rPr lang="en-US"/>
              <a:t>Click to edit Master subtitle style</a:t>
            </a:r>
            <a:endParaRPr/>
          </a:p>
        </p:txBody>
      </p:sp>
      <p:sp>
        <p:nvSpPr>
          <p:cNvPr id="2565" name="Google Shape;2565;p47"/>
          <p:cNvSpPr txBox="1">
            <a:spLocks noGrp="1"/>
          </p:cNvSpPr>
          <p:nvPr>
            <p:ph type="title" idx="4" hasCustomPrompt="1"/>
          </p:nvPr>
        </p:nvSpPr>
        <p:spPr>
          <a:xfrm>
            <a:off x="1140300" y="4489196"/>
            <a:ext cx="6520000" cy="9024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8800">
                <a:solidFill>
                  <a:schemeClr val="lt2"/>
                </a:solidFill>
              </a:defRPr>
            </a:lvl1pPr>
            <a:lvl2pPr lvl="1" rtl="0">
              <a:spcBef>
                <a:spcPts val="0"/>
              </a:spcBef>
              <a:spcAft>
                <a:spcPts val="0"/>
              </a:spcAft>
              <a:buSzPts val="6000"/>
              <a:buNone/>
              <a:defRPr sz="8000"/>
            </a:lvl2pPr>
            <a:lvl3pPr lvl="2" rtl="0">
              <a:spcBef>
                <a:spcPts val="0"/>
              </a:spcBef>
              <a:spcAft>
                <a:spcPts val="0"/>
              </a:spcAft>
              <a:buSzPts val="6000"/>
              <a:buNone/>
              <a:defRPr sz="8000"/>
            </a:lvl3pPr>
            <a:lvl4pPr lvl="3" rtl="0">
              <a:spcBef>
                <a:spcPts val="0"/>
              </a:spcBef>
              <a:spcAft>
                <a:spcPts val="0"/>
              </a:spcAft>
              <a:buSzPts val="6000"/>
              <a:buNone/>
              <a:defRPr sz="8000"/>
            </a:lvl4pPr>
            <a:lvl5pPr lvl="4" rtl="0">
              <a:spcBef>
                <a:spcPts val="0"/>
              </a:spcBef>
              <a:spcAft>
                <a:spcPts val="0"/>
              </a:spcAft>
              <a:buSzPts val="6000"/>
              <a:buNone/>
              <a:defRPr sz="8000"/>
            </a:lvl5pPr>
            <a:lvl6pPr lvl="5" rtl="0">
              <a:spcBef>
                <a:spcPts val="0"/>
              </a:spcBef>
              <a:spcAft>
                <a:spcPts val="0"/>
              </a:spcAft>
              <a:buSzPts val="6000"/>
              <a:buNone/>
              <a:defRPr sz="8000"/>
            </a:lvl6pPr>
            <a:lvl7pPr lvl="6" rtl="0">
              <a:spcBef>
                <a:spcPts val="0"/>
              </a:spcBef>
              <a:spcAft>
                <a:spcPts val="0"/>
              </a:spcAft>
              <a:buSzPts val="6000"/>
              <a:buNone/>
              <a:defRPr sz="8000"/>
            </a:lvl7pPr>
            <a:lvl8pPr lvl="7" rtl="0">
              <a:spcBef>
                <a:spcPts val="0"/>
              </a:spcBef>
              <a:spcAft>
                <a:spcPts val="0"/>
              </a:spcAft>
              <a:buSzPts val="6000"/>
              <a:buNone/>
              <a:defRPr sz="8000"/>
            </a:lvl8pPr>
            <a:lvl9pPr lvl="8" rtl="0">
              <a:spcBef>
                <a:spcPts val="0"/>
              </a:spcBef>
              <a:spcAft>
                <a:spcPts val="0"/>
              </a:spcAft>
              <a:buSzPts val="6000"/>
              <a:buNone/>
              <a:defRPr sz="8000"/>
            </a:lvl9pPr>
          </a:lstStyle>
          <a:p>
            <a:r>
              <a:t>xx%</a:t>
            </a:r>
          </a:p>
        </p:txBody>
      </p:sp>
      <p:sp>
        <p:nvSpPr>
          <p:cNvPr id="2566" name="Google Shape;2566;p47"/>
          <p:cNvSpPr txBox="1">
            <a:spLocks noGrp="1"/>
          </p:cNvSpPr>
          <p:nvPr>
            <p:ph type="subTitle" idx="5"/>
          </p:nvPr>
        </p:nvSpPr>
        <p:spPr>
          <a:xfrm>
            <a:off x="1140300" y="5402565"/>
            <a:ext cx="6520000" cy="426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400"/>
              <a:buFont typeface="PT Sans"/>
              <a:buNone/>
              <a:defRPr sz="2400"/>
            </a:lvl1pPr>
            <a:lvl2pPr lvl="1" rtl="0">
              <a:lnSpc>
                <a:spcPct val="100000"/>
              </a:lnSpc>
              <a:spcBef>
                <a:spcPts val="0"/>
              </a:spcBef>
              <a:spcAft>
                <a:spcPts val="0"/>
              </a:spcAft>
              <a:buSzPts val="2100"/>
              <a:buNone/>
              <a:defRPr sz="2800"/>
            </a:lvl2pPr>
            <a:lvl3pPr lvl="2" rtl="0">
              <a:lnSpc>
                <a:spcPct val="100000"/>
              </a:lnSpc>
              <a:spcBef>
                <a:spcPts val="0"/>
              </a:spcBef>
              <a:spcAft>
                <a:spcPts val="0"/>
              </a:spcAft>
              <a:buSzPts val="2100"/>
              <a:buNone/>
              <a:defRPr sz="2800"/>
            </a:lvl3pPr>
            <a:lvl4pPr lvl="3" rtl="0">
              <a:lnSpc>
                <a:spcPct val="100000"/>
              </a:lnSpc>
              <a:spcBef>
                <a:spcPts val="0"/>
              </a:spcBef>
              <a:spcAft>
                <a:spcPts val="0"/>
              </a:spcAft>
              <a:buSzPts val="2100"/>
              <a:buFont typeface="PT Sans"/>
              <a:buNone/>
              <a:defRPr sz="2800">
                <a:latin typeface="PT Sans"/>
                <a:ea typeface="PT Sans"/>
                <a:cs typeface="PT Sans"/>
                <a:sym typeface="PT Sans"/>
              </a:defRPr>
            </a:lvl4pPr>
            <a:lvl5pPr lvl="4" rtl="0">
              <a:lnSpc>
                <a:spcPct val="100000"/>
              </a:lnSpc>
              <a:spcBef>
                <a:spcPts val="0"/>
              </a:spcBef>
              <a:spcAft>
                <a:spcPts val="0"/>
              </a:spcAft>
              <a:buSzPts val="2100"/>
              <a:buFont typeface="PT Sans"/>
              <a:buNone/>
              <a:defRPr sz="2800">
                <a:latin typeface="PT Sans"/>
                <a:ea typeface="PT Sans"/>
                <a:cs typeface="PT Sans"/>
                <a:sym typeface="PT Sans"/>
              </a:defRPr>
            </a:lvl5pPr>
            <a:lvl6pPr lvl="5" rtl="0">
              <a:lnSpc>
                <a:spcPct val="100000"/>
              </a:lnSpc>
              <a:spcBef>
                <a:spcPts val="0"/>
              </a:spcBef>
              <a:spcAft>
                <a:spcPts val="0"/>
              </a:spcAft>
              <a:buSzPts val="2100"/>
              <a:buFont typeface="PT Sans"/>
              <a:buNone/>
              <a:defRPr sz="2800">
                <a:latin typeface="PT Sans"/>
                <a:ea typeface="PT Sans"/>
                <a:cs typeface="PT Sans"/>
                <a:sym typeface="PT Sans"/>
              </a:defRPr>
            </a:lvl6pPr>
            <a:lvl7pPr lvl="6" rtl="0">
              <a:lnSpc>
                <a:spcPct val="100000"/>
              </a:lnSpc>
              <a:spcBef>
                <a:spcPts val="0"/>
              </a:spcBef>
              <a:spcAft>
                <a:spcPts val="0"/>
              </a:spcAft>
              <a:buSzPts val="2100"/>
              <a:buFont typeface="PT Sans"/>
              <a:buNone/>
              <a:defRPr sz="2800">
                <a:latin typeface="PT Sans"/>
                <a:ea typeface="PT Sans"/>
                <a:cs typeface="PT Sans"/>
                <a:sym typeface="PT Sans"/>
              </a:defRPr>
            </a:lvl7pPr>
            <a:lvl8pPr lvl="7" rtl="0">
              <a:lnSpc>
                <a:spcPct val="100000"/>
              </a:lnSpc>
              <a:spcBef>
                <a:spcPts val="0"/>
              </a:spcBef>
              <a:spcAft>
                <a:spcPts val="0"/>
              </a:spcAft>
              <a:buSzPts val="2100"/>
              <a:buFont typeface="PT Sans"/>
              <a:buNone/>
              <a:defRPr sz="2800">
                <a:latin typeface="PT Sans"/>
                <a:ea typeface="PT Sans"/>
                <a:cs typeface="PT Sans"/>
                <a:sym typeface="PT Sans"/>
              </a:defRPr>
            </a:lvl8pPr>
            <a:lvl9pPr lvl="8" rtl="0">
              <a:lnSpc>
                <a:spcPct val="100000"/>
              </a:lnSpc>
              <a:spcBef>
                <a:spcPts val="0"/>
              </a:spcBef>
              <a:spcAft>
                <a:spcPts val="0"/>
              </a:spcAft>
              <a:buSzPts val="2100"/>
              <a:buFont typeface="PT Sans"/>
              <a:buNone/>
              <a:defRPr sz="2800">
                <a:latin typeface="PT Sans"/>
                <a:ea typeface="PT Sans"/>
                <a:cs typeface="PT Sans"/>
                <a:sym typeface="PT Sans"/>
              </a:defRPr>
            </a:lvl9pPr>
          </a:lstStyle>
          <a:p>
            <a:r>
              <a:rPr lang="en-US"/>
              <a:t>Click to edit Master subtitle style</a:t>
            </a:r>
            <a:endParaRPr/>
          </a:p>
        </p:txBody>
      </p:sp>
    </p:spTree>
    <p:extLst>
      <p:ext uri="{BB962C8B-B14F-4D97-AF65-F5344CB8AC3E}">
        <p14:creationId xmlns:p14="http://schemas.microsoft.com/office/powerpoint/2010/main" val="171711077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Numbers and text 2">
  <p:cSld name="Numbers and text 2">
    <p:spTree>
      <p:nvGrpSpPr>
        <p:cNvPr id="1" name="Shape 2567"/>
        <p:cNvGrpSpPr/>
        <p:nvPr/>
      </p:nvGrpSpPr>
      <p:grpSpPr>
        <a:xfrm>
          <a:off x="0" y="0"/>
          <a:ext cx="0" cy="0"/>
          <a:chOff x="0" y="0"/>
          <a:chExt cx="0" cy="0"/>
        </a:xfrm>
      </p:grpSpPr>
      <p:pic>
        <p:nvPicPr>
          <p:cNvPr id="2568" name="Google Shape;2568;p48"/>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2569" name="Google Shape;2569;p48"/>
          <p:cNvGrpSpPr/>
          <p:nvPr/>
        </p:nvGrpSpPr>
        <p:grpSpPr>
          <a:xfrm>
            <a:off x="10768109" y="1089870"/>
            <a:ext cx="1892992" cy="1199812"/>
            <a:chOff x="11218830" y="770238"/>
            <a:chExt cx="1301443" cy="824878"/>
          </a:xfrm>
        </p:grpSpPr>
        <p:sp>
          <p:nvSpPr>
            <p:cNvPr id="2570" name="Google Shape;2570;p48"/>
            <p:cNvSpPr/>
            <p:nvPr/>
          </p:nvSpPr>
          <p:spPr>
            <a:xfrm>
              <a:off x="11246564" y="823218"/>
              <a:ext cx="1134052" cy="771898"/>
            </a:xfrm>
            <a:custGeom>
              <a:avLst/>
              <a:gdLst/>
              <a:ahLst/>
              <a:cxnLst/>
              <a:rect l="l" t="t" r="r" b="b"/>
              <a:pathLst>
                <a:path w="21876" h="14890" extrusionOk="0">
                  <a:moveTo>
                    <a:pt x="10513" y="1"/>
                  </a:moveTo>
                  <a:cubicBezTo>
                    <a:pt x="9892" y="1"/>
                    <a:pt x="9164" y="147"/>
                    <a:pt x="8521" y="661"/>
                  </a:cubicBezTo>
                  <a:cubicBezTo>
                    <a:pt x="8521" y="661"/>
                    <a:pt x="9109" y="1972"/>
                    <a:pt x="9511" y="3373"/>
                  </a:cubicBezTo>
                  <a:cubicBezTo>
                    <a:pt x="5880" y="2115"/>
                    <a:pt x="2981" y="1508"/>
                    <a:pt x="2981" y="1508"/>
                  </a:cubicBezTo>
                  <a:cubicBezTo>
                    <a:pt x="1" y="3631"/>
                    <a:pt x="759" y="7209"/>
                    <a:pt x="759" y="7209"/>
                  </a:cubicBezTo>
                  <a:cubicBezTo>
                    <a:pt x="13632" y="9912"/>
                    <a:pt x="17789" y="14890"/>
                    <a:pt x="17789" y="14890"/>
                  </a:cubicBezTo>
                  <a:cubicBezTo>
                    <a:pt x="20493" y="14069"/>
                    <a:pt x="21875" y="10688"/>
                    <a:pt x="21875" y="10688"/>
                  </a:cubicBezTo>
                  <a:cubicBezTo>
                    <a:pt x="20252" y="8681"/>
                    <a:pt x="17754" y="7021"/>
                    <a:pt x="15095" y="5692"/>
                  </a:cubicBezTo>
                  <a:cubicBezTo>
                    <a:pt x="14105" y="5192"/>
                    <a:pt x="13365" y="4291"/>
                    <a:pt x="13079" y="3212"/>
                  </a:cubicBezTo>
                  <a:cubicBezTo>
                    <a:pt x="12785" y="2141"/>
                    <a:pt x="12410" y="973"/>
                    <a:pt x="11973" y="259"/>
                  </a:cubicBezTo>
                  <a:cubicBezTo>
                    <a:pt x="11973" y="259"/>
                    <a:pt x="11337" y="1"/>
                    <a:pt x="10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1" name="Google Shape;2571;p48"/>
            <p:cNvSpPr/>
            <p:nvPr/>
          </p:nvSpPr>
          <p:spPr>
            <a:xfrm>
              <a:off x="11281297" y="823218"/>
              <a:ext cx="1099319" cy="771898"/>
            </a:xfrm>
            <a:custGeom>
              <a:avLst/>
              <a:gdLst/>
              <a:ahLst/>
              <a:cxnLst/>
              <a:rect l="l" t="t" r="r" b="b"/>
              <a:pathLst>
                <a:path w="21206" h="14890" extrusionOk="0">
                  <a:moveTo>
                    <a:pt x="9456" y="16"/>
                  </a:moveTo>
                  <a:cubicBezTo>
                    <a:pt x="9414" y="16"/>
                    <a:pt x="9374" y="29"/>
                    <a:pt x="9332" y="29"/>
                  </a:cubicBezTo>
                  <a:cubicBezTo>
                    <a:pt x="9323" y="29"/>
                    <a:pt x="9314" y="28"/>
                    <a:pt x="9305" y="27"/>
                  </a:cubicBezTo>
                  <a:cubicBezTo>
                    <a:pt x="9296" y="27"/>
                    <a:pt x="9296" y="27"/>
                    <a:pt x="9287" y="36"/>
                  </a:cubicBezTo>
                  <a:cubicBezTo>
                    <a:pt x="9287" y="36"/>
                    <a:pt x="9296" y="45"/>
                    <a:pt x="9296" y="45"/>
                  </a:cubicBezTo>
                  <a:cubicBezTo>
                    <a:pt x="9314" y="81"/>
                    <a:pt x="9349" y="90"/>
                    <a:pt x="9385" y="90"/>
                  </a:cubicBezTo>
                  <a:cubicBezTo>
                    <a:pt x="9397" y="95"/>
                    <a:pt x="9407" y="98"/>
                    <a:pt x="9416" y="98"/>
                  </a:cubicBezTo>
                  <a:cubicBezTo>
                    <a:pt x="9450" y="98"/>
                    <a:pt x="9473" y="66"/>
                    <a:pt x="9501" y="45"/>
                  </a:cubicBezTo>
                  <a:cubicBezTo>
                    <a:pt x="9510" y="36"/>
                    <a:pt x="9510" y="27"/>
                    <a:pt x="9510" y="18"/>
                  </a:cubicBezTo>
                  <a:lnTo>
                    <a:pt x="9483" y="18"/>
                  </a:lnTo>
                  <a:cubicBezTo>
                    <a:pt x="9474" y="17"/>
                    <a:pt x="9465" y="16"/>
                    <a:pt x="9456" y="16"/>
                  </a:cubicBezTo>
                  <a:close/>
                  <a:moveTo>
                    <a:pt x="9947" y="0"/>
                  </a:moveTo>
                  <a:cubicBezTo>
                    <a:pt x="9929" y="0"/>
                    <a:pt x="9920" y="9"/>
                    <a:pt x="9929" y="27"/>
                  </a:cubicBezTo>
                  <a:cubicBezTo>
                    <a:pt x="9929" y="45"/>
                    <a:pt x="9938" y="63"/>
                    <a:pt x="9947" y="72"/>
                  </a:cubicBezTo>
                  <a:cubicBezTo>
                    <a:pt x="9971" y="112"/>
                    <a:pt x="10003" y="153"/>
                    <a:pt x="10049" y="153"/>
                  </a:cubicBezTo>
                  <a:cubicBezTo>
                    <a:pt x="10054" y="153"/>
                    <a:pt x="10058" y="153"/>
                    <a:pt x="10063" y="152"/>
                  </a:cubicBezTo>
                  <a:cubicBezTo>
                    <a:pt x="10116" y="143"/>
                    <a:pt x="10161" y="107"/>
                    <a:pt x="10188" y="54"/>
                  </a:cubicBezTo>
                  <a:cubicBezTo>
                    <a:pt x="10197" y="36"/>
                    <a:pt x="10206" y="18"/>
                    <a:pt x="10179" y="18"/>
                  </a:cubicBezTo>
                  <a:cubicBezTo>
                    <a:pt x="10152" y="18"/>
                    <a:pt x="10125" y="9"/>
                    <a:pt x="10099" y="9"/>
                  </a:cubicBezTo>
                  <a:cubicBezTo>
                    <a:pt x="10099" y="0"/>
                    <a:pt x="10099" y="0"/>
                    <a:pt x="10099" y="0"/>
                  </a:cubicBezTo>
                  <a:close/>
                  <a:moveTo>
                    <a:pt x="10600" y="58"/>
                  </a:moveTo>
                  <a:cubicBezTo>
                    <a:pt x="10594" y="58"/>
                    <a:pt x="10593" y="64"/>
                    <a:pt x="10598" y="81"/>
                  </a:cubicBezTo>
                  <a:cubicBezTo>
                    <a:pt x="10616" y="134"/>
                    <a:pt x="10652" y="170"/>
                    <a:pt x="10714" y="179"/>
                  </a:cubicBezTo>
                  <a:cubicBezTo>
                    <a:pt x="10722" y="180"/>
                    <a:pt x="10729" y="181"/>
                    <a:pt x="10736" y="181"/>
                  </a:cubicBezTo>
                  <a:cubicBezTo>
                    <a:pt x="10771" y="181"/>
                    <a:pt x="10801" y="164"/>
                    <a:pt x="10830" y="134"/>
                  </a:cubicBezTo>
                  <a:cubicBezTo>
                    <a:pt x="10830" y="134"/>
                    <a:pt x="10839" y="125"/>
                    <a:pt x="10839" y="116"/>
                  </a:cubicBezTo>
                  <a:cubicBezTo>
                    <a:pt x="10830" y="116"/>
                    <a:pt x="10821" y="107"/>
                    <a:pt x="10821" y="107"/>
                  </a:cubicBezTo>
                  <a:lnTo>
                    <a:pt x="10794" y="107"/>
                  </a:lnTo>
                  <a:cubicBezTo>
                    <a:pt x="10759" y="99"/>
                    <a:pt x="10723" y="99"/>
                    <a:pt x="10696" y="90"/>
                  </a:cubicBezTo>
                  <a:cubicBezTo>
                    <a:pt x="10670" y="81"/>
                    <a:pt x="10643" y="72"/>
                    <a:pt x="10616" y="63"/>
                  </a:cubicBezTo>
                  <a:cubicBezTo>
                    <a:pt x="10610" y="60"/>
                    <a:pt x="10604" y="58"/>
                    <a:pt x="10600" y="58"/>
                  </a:cubicBezTo>
                  <a:close/>
                  <a:moveTo>
                    <a:pt x="8466" y="268"/>
                  </a:moveTo>
                  <a:cubicBezTo>
                    <a:pt x="8421" y="295"/>
                    <a:pt x="8386" y="313"/>
                    <a:pt x="8341" y="339"/>
                  </a:cubicBezTo>
                  <a:cubicBezTo>
                    <a:pt x="8332" y="339"/>
                    <a:pt x="8332" y="348"/>
                    <a:pt x="8323" y="357"/>
                  </a:cubicBezTo>
                  <a:cubicBezTo>
                    <a:pt x="8332" y="357"/>
                    <a:pt x="8341" y="366"/>
                    <a:pt x="8341" y="366"/>
                  </a:cubicBezTo>
                  <a:lnTo>
                    <a:pt x="8359" y="366"/>
                  </a:lnTo>
                  <a:cubicBezTo>
                    <a:pt x="8369" y="369"/>
                    <a:pt x="8378" y="370"/>
                    <a:pt x="8387" y="370"/>
                  </a:cubicBezTo>
                  <a:cubicBezTo>
                    <a:pt x="8433" y="370"/>
                    <a:pt x="8463" y="334"/>
                    <a:pt x="8493" y="304"/>
                  </a:cubicBezTo>
                  <a:cubicBezTo>
                    <a:pt x="8502" y="304"/>
                    <a:pt x="8493" y="286"/>
                    <a:pt x="8493" y="277"/>
                  </a:cubicBezTo>
                  <a:cubicBezTo>
                    <a:pt x="8493" y="268"/>
                    <a:pt x="8475" y="268"/>
                    <a:pt x="8466" y="268"/>
                  </a:cubicBezTo>
                  <a:close/>
                  <a:moveTo>
                    <a:pt x="9043" y="177"/>
                  </a:moveTo>
                  <a:cubicBezTo>
                    <a:pt x="8984" y="177"/>
                    <a:pt x="8946" y="213"/>
                    <a:pt x="8930" y="277"/>
                  </a:cubicBezTo>
                  <a:cubicBezTo>
                    <a:pt x="8921" y="357"/>
                    <a:pt x="8957" y="402"/>
                    <a:pt x="9028" y="411"/>
                  </a:cubicBezTo>
                  <a:cubicBezTo>
                    <a:pt x="9038" y="412"/>
                    <a:pt x="9047" y="412"/>
                    <a:pt x="9056" y="412"/>
                  </a:cubicBezTo>
                  <a:cubicBezTo>
                    <a:pt x="9119" y="412"/>
                    <a:pt x="9154" y="383"/>
                    <a:pt x="9162" y="313"/>
                  </a:cubicBezTo>
                  <a:cubicBezTo>
                    <a:pt x="9171" y="232"/>
                    <a:pt x="9144" y="188"/>
                    <a:pt x="9064" y="179"/>
                  </a:cubicBezTo>
                  <a:cubicBezTo>
                    <a:pt x="9057" y="178"/>
                    <a:pt x="9050" y="177"/>
                    <a:pt x="9043" y="177"/>
                  </a:cubicBezTo>
                  <a:close/>
                  <a:moveTo>
                    <a:pt x="9730" y="194"/>
                  </a:moveTo>
                  <a:cubicBezTo>
                    <a:pt x="9711" y="194"/>
                    <a:pt x="9683" y="207"/>
                    <a:pt x="9661" y="215"/>
                  </a:cubicBezTo>
                  <a:cubicBezTo>
                    <a:pt x="9617" y="223"/>
                    <a:pt x="9608" y="268"/>
                    <a:pt x="9581" y="304"/>
                  </a:cubicBezTo>
                  <a:cubicBezTo>
                    <a:pt x="9599" y="330"/>
                    <a:pt x="9590" y="357"/>
                    <a:pt x="9608" y="393"/>
                  </a:cubicBezTo>
                  <a:cubicBezTo>
                    <a:pt x="9635" y="420"/>
                    <a:pt x="9670" y="429"/>
                    <a:pt x="9697" y="455"/>
                  </a:cubicBezTo>
                  <a:cubicBezTo>
                    <a:pt x="9733" y="438"/>
                    <a:pt x="9769" y="446"/>
                    <a:pt x="9795" y="420"/>
                  </a:cubicBezTo>
                  <a:cubicBezTo>
                    <a:pt x="9822" y="393"/>
                    <a:pt x="9840" y="357"/>
                    <a:pt x="9840" y="339"/>
                  </a:cubicBezTo>
                  <a:cubicBezTo>
                    <a:pt x="9849" y="313"/>
                    <a:pt x="9840" y="277"/>
                    <a:pt x="9822" y="250"/>
                  </a:cubicBezTo>
                  <a:cubicBezTo>
                    <a:pt x="9795" y="215"/>
                    <a:pt x="9769" y="206"/>
                    <a:pt x="9742" y="197"/>
                  </a:cubicBezTo>
                  <a:cubicBezTo>
                    <a:pt x="9738" y="195"/>
                    <a:pt x="9734" y="194"/>
                    <a:pt x="9730" y="194"/>
                  </a:cubicBezTo>
                  <a:close/>
                  <a:moveTo>
                    <a:pt x="10385" y="226"/>
                  </a:moveTo>
                  <a:cubicBezTo>
                    <a:pt x="10355" y="226"/>
                    <a:pt x="10324" y="245"/>
                    <a:pt x="10304" y="259"/>
                  </a:cubicBezTo>
                  <a:cubicBezTo>
                    <a:pt x="10277" y="268"/>
                    <a:pt x="10268" y="313"/>
                    <a:pt x="10250" y="339"/>
                  </a:cubicBezTo>
                  <a:cubicBezTo>
                    <a:pt x="10241" y="375"/>
                    <a:pt x="10259" y="411"/>
                    <a:pt x="10277" y="446"/>
                  </a:cubicBezTo>
                  <a:cubicBezTo>
                    <a:pt x="10286" y="473"/>
                    <a:pt x="10331" y="482"/>
                    <a:pt x="10357" y="500"/>
                  </a:cubicBezTo>
                  <a:cubicBezTo>
                    <a:pt x="10393" y="491"/>
                    <a:pt x="10438" y="491"/>
                    <a:pt x="10464" y="473"/>
                  </a:cubicBezTo>
                  <a:cubicBezTo>
                    <a:pt x="10491" y="455"/>
                    <a:pt x="10500" y="420"/>
                    <a:pt x="10509" y="384"/>
                  </a:cubicBezTo>
                  <a:cubicBezTo>
                    <a:pt x="10527" y="348"/>
                    <a:pt x="10500" y="313"/>
                    <a:pt x="10491" y="286"/>
                  </a:cubicBezTo>
                  <a:cubicBezTo>
                    <a:pt x="10482" y="268"/>
                    <a:pt x="10438" y="250"/>
                    <a:pt x="10411" y="232"/>
                  </a:cubicBezTo>
                  <a:cubicBezTo>
                    <a:pt x="10403" y="228"/>
                    <a:pt x="10394" y="226"/>
                    <a:pt x="10385" y="226"/>
                  </a:cubicBezTo>
                  <a:close/>
                  <a:moveTo>
                    <a:pt x="11051" y="258"/>
                  </a:moveTo>
                  <a:cubicBezTo>
                    <a:pt x="10981" y="258"/>
                    <a:pt x="10928" y="302"/>
                    <a:pt x="10919" y="375"/>
                  </a:cubicBezTo>
                  <a:cubicBezTo>
                    <a:pt x="10910" y="455"/>
                    <a:pt x="10955" y="509"/>
                    <a:pt x="11035" y="527"/>
                  </a:cubicBezTo>
                  <a:cubicBezTo>
                    <a:pt x="11041" y="527"/>
                    <a:pt x="11047" y="528"/>
                    <a:pt x="11052" y="528"/>
                  </a:cubicBezTo>
                  <a:cubicBezTo>
                    <a:pt x="11123" y="528"/>
                    <a:pt x="11170" y="476"/>
                    <a:pt x="11187" y="402"/>
                  </a:cubicBezTo>
                  <a:cubicBezTo>
                    <a:pt x="11196" y="330"/>
                    <a:pt x="11142" y="268"/>
                    <a:pt x="11071" y="259"/>
                  </a:cubicBezTo>
                  <a:cubicBezTo>
                    <a:pt x="11064" y="258"/>
                    <a:pt x="11058" y="258"/>
                    <a:pt x="11051" y="258"/>
                  </a:cubicBezTo>
                  <a:close/>
                  <a:moveTo>
                    <a:pt x="8091" y="482"/>
                  </a:moveTo>
                  <a:cubicBezTo>
                    <a:pt x="8038" y="518"/>
                    <a:pt x="7984" y="545"/>
                    <a:pt x="7940" y="580"/>
                  </a:cubicBezTo>
                  <a:cubicBezTo>
                    <a:pt x="7931" y="589"/>
                    <a:pt x="7922" y="607"/>
                    <a:pt x="7931" y="616"/>
                  </a:cubicBezTo>
                  <a:cubicBezTo>
                    <a:pt x="7949" y="652"/>
                    <a:pt x="7975" y="678"/>
                    <a:pt x="8011" y="687"/>
                  </a:cubicBezTo>
                  <a:cubicBezTo>
                    <a:pt x="8016" y="688"/>
                    <a:pt x="8021" y="688"/>
                    <a:pt x="8025" y="688"/>
                  </a:cubicBezTo>
                  <a:cubicBezTo>
                    <a:pt x="8075" y="688"/>
                    <a:pt x="8129" y="649"/>
                    <a:pt x="8145" y="616"/>
                  </a:cubicBezTo>
                  <a:cubicBezTo>
                    <a:pt x="8163" y="580"/>
                    <a:pt x="8145" y="518"/>
                    <a:pt x="8109" y="491"/>
                  </a:cubicBezTo>
                  <a:cubicBezTo>
                    <a:pt x="8109" y="482"/>
                    <a:pt x="8091" y="482"/>
                    <a:pt x="8091" y="482"/>
                  </a:cubicBezTo>
                  <a:close/>
                  <a:moveTo>
                    <a:pt x="8693" y="499"/>
                  </a:moveTo>
                  <a:cubicBezTo>
                    <a:pt x="8629" y="499"/>
                    <a:pt x="8598" y="534"/>
                    <a:pt x="8582" y="598"/>
                  </a:cubicBezTo>
                  <a:cubicBezTo>
                    <a:pt x="8573" y="678"/>
                    <a:pt x="8609" y="723"/>
                    <a:pt x="8689" y="732"/>
                  </a:cubicBezTo>
                  <a:cubicBezTo>
                    <a:pt x="8696" y="733"/>
                    <a:pt x="8703" y="733"/>
                    <a:pt x="8710" y="733"/>
                  </a:cubicBezTo>
                  <a:cubicBezTo>
                    <a:pt x="8769" y="733"/>
                    <a:pt x="8806" y="698"/>
                    <a:pt x="8814" y="634"/>
                  </a:cubicBezTo>
                  <a:cubicBezTo>
                    <a:pt x="8823" y="554"/>
                    <a:pt x="8796" y="509"/>
                    <a:pt x="8716" y="500"/>
                  </a:cubicBezTo>
                  <a:cubicBezTo>
                    <a:pt x="8708" y="499"/>
                    <a:pt x="8700" y="499"/>
                    <a:pt x="8693" y="499"/>
                  </a:cubicBezTo>
                  <a:close/>
                  <a:moveTo>
                    <a:pt x="9338" y="519"/>
                  </a:moveTo>
                  <a:cubicBezTo>
                    <a:pt x="9326" y="519"/>
                    <a:pt x="9314" y="523"/>
                    <a:pt x="9305" y="536"/>
                  </a:cubicBezTo>
                  <a:cubicBezTo>
                    <a:pt x="9287" y="554"/>
                    <a:pt x="9269" y="562"/>
                    <a:pt x="9260" y="580"/>
                  </a:cubicBezTo>
                  <a:cubicBezTo>
                    <a:pt x="9251" y="616"/>
                    <a:pt x="9242" y="652"/>
                    <a:pt x="9251" y="678"/>
                  </a:cubicBezTo>
                  <a:cubicBezTo>
                    <a:pt x="9260" y="714"/>
                    <a:pt x="9278" y="759"/>
                    <a:pt x="9331" y="759"/>
                  </a:cubicBezTo>
                  <a:lnTo>
                    <a:pt x="9367" y="759"/>
                  </a:lnTo>
                  <a:cubicBezTo>
                    <a:pt x="9377" y="761"/>
                    <a:pt x="9385" y="762"/>
                    <a:pt x="9392" y="762"/>
                  </a:cubicBezTo>
                  <a:cubicBezTo>
                    <a:pt x="9413" y="762"/>
                    <a:pt x="9428" y="754"/>
                    <a:pt x="9447" y="741"/>
                  </a:cubicBezTo>
                  <a:cubicBezTo>
                    <a:pt x="9465" y="723"/>
                    <a:pt x="9483" y="705"/>
                    <a:pt x="9483" y="678"/>
                  </a:cubicBezTo>
                  <a:cubicBezTo>
                    <a:pt x="9483" y="669"/>
                    <a:pt x="9483" y="661"/>
                    <a:pt x="9483" y="652"/>
                  </a:cubicBezTo>
                  <a:cubicBezTo>
                    <a:pt x="9501" y="625"/>
                    <a:pt x="9492" y="589"/>
                    <a:pt x="9465" y="562"/>
                  </a:cubicBezTo>
                  <a:cubicBezTo>
                    <a:pt x="9447" y="545"/>
                    <a:pt x="9438" y="527"/>
                    <a:pt x="9412" y="527"/>
                  </a:cubicBezTo>
                  <a:cubicBezTo>
                    <a:pt x="9407" y="528"/>
                    <a:pt x="9403" y="528"/>
                    <a:pt x="9399" y="528"/>
                  </a:cubicBezTo>
                  <a:cubicBezTo>
                    <a:pt x="9379" y="528"/>
                    <a:pt x="9357" y="519"/>
                    <a:pt x="9338" y="519"/>
                  </a:cubicBezTo>
                  <a:close/>
                  <a:moveTo>
                    <a:pt x="10037" y="548"/>
                  </a:moveTo>
                  <a:cubicBezTo>
                    <a:pt x="10007" y="548"/>
                    <a:pt x="9976" y="567"/>
                    <a:pt x="9956" y="580"/>
                  </a:cubicBezTo>
                  <a:cubicBezTo>
                    <a:pt x="9929" y="589"/>
                    <a:pt x="9920" y="634"/>
                    <a:pt x="9902" y="661"/>
                  </a:cubicBezTo>
                  <a:cubicBezTo>
                    <a:pt x="9893" y="696"/>
                    <a:pt x="9911" y="732"/>
                    <a:pt x="9929" y="768"/>
                  </a:cubicBezTo>
                  <a:cubicBezTo>
                    <a:pt x="9947" y="794"/>
                    <a:pt x="9983" y="803"/>
                    <a:pt x="10018" y="821"/>
                  </a:cubicBezTo>
                  <a:cubicBezTo>
                    <a:pt x="10045" y="812"/>
                    <a:pt x="10090" y="812"/>
                    <a:pt x="10116" y="794"/>
                  </a:cubicBezTo>
                  <a:cubicBezTo>
                    <a:pt x="10143" y="777"/>
                    <a:pt x="10152" y="732"/>
                    <a:pt x="10170" y="705"/>
                  </a:cubicBezTo>
                  <a:cubicBezTo>
                    <a:pt x="10179" y="669"/>
                    <a:pt x="10152" y="634"/>
                    <a:pt x="10143" y="607"/>
                  </a:cubicBezTo>
                  <a:cubicBezTo>
                    <a:pt x="10134" y="580"/>
                    <a:pt x="10090" y="571"/>
                    <a:pt x="10063" y="554"/>
                  </a:cubicBezTo>
                  <a:cubicBezTo>
                    <a:pt x="10055" y="549"/>
                    <a:pt x="10046" y="548"/>
                    <a:pt x="10037" y="548"/>
                  </a:cubicBezTo>
                  <a:close/>
                  <a:moveTo>
                    <a:pt x="10696" y="579"/>
                  </a:moveTo>
                  <a:cubicBezTo>
                    <a:pt x="10633" y="579"/>
                    <a:pt x="10580" y="622"/>
                    <a:pt x="10571" y="687"/>
                  </a:cubicBezTo>
                  <a:cubicBezTo>
                    <a:pt x="10563" y="768"/>
                    <a:pt x="10607" y="830"/>
                    <a:pt x="10687" y="848"/>
                  </a:cubicBezTo>
                  <a:cubicBezTo>
                    <a:pt x="10693" y="849"/>
                    <a:pt x="10699" y="849"/>
                    <a:pt x="10705" y="849"/>
                  </a:cubicBezTo>
                  <a:cubicBezTo>
                    <a:pt x="10775" y="849"/>
                    <a:pt x="10823" y="798"/>
                    <a:pt x="10839" y="732"/>
                  </a:cubicBezTo>
                  <a:cubicBezTo>
                    <a:pt x="10848" y="652"/>
                    <a:pt x="10794" y="589"/>
                    <a:pt x="10714" y="580"/>
                  </a:cubicBezTo>
                  <a:cubicBezTo>
                    <a:pt x="10708" y="580"/>
                    <a:pt x="10702" y="579"/>
                    <a:pt x="10696" y="579"/>
                  </a:cubicBezTo>
                  <a:close/>
                  <a:moveTo>
                    <a:pt x="11340" y="621"/>
                  </a:moveTo>
                  <a:cubicBezTo>
                    <a:pt x="11277" y="621"/>
                    <a:pt x="11230" y="662"/>
                    <a:pt x="11223" y="723"/>
                  </a:cubicBezTo>
                  <a:cubicBezTo>
                    <a:pt x="11205" y="812"/>
                    <a:pt x="11249" y="875"/>
                    <a:pt x="11330" y="884"/>
                  </a:cubicBezTo>
                  <a:cubicBezTo>
                    <a:pt x="11337" y="884"/>
                    <a:pt x="11343" y="885"/>
                    <a:pt x="11350" y="885"/>
                  </a:cubicBezTo>
                  <a:cubicBezTo>
                    <a:pt x="11420" y="885"/>
                    <a:pt x="11473" y="842"/>
                    <a:pt x="11481" y="777"/>
                  </a:cubicBezTo>
                  <a:cubicBezTo>
                    <a:pt x="11499" y="696"/>
                    <a:pt x="11455" y="634"/>
                    <a:pt x="11374" y="625"/>
                  </a:cubicBezTo>
                  <a:cubicBezTo>
                    <a:pt x="11362" y="622"/>
                    <a:pt x="11351" y="621"/>
                    <a:pt x="11340" y="621"/>
                  </a:cubicBezTo>
                  <a:close/>
                  <a:moveTo>
                    <a:pt x="8354" y="802"/>
                  </a:moveTo>
                  <a:cubicBezTo>
                    <a:pt x="8327" y="802"/>
                    <a:pt x="8311" y="824"/>
                    <a:pt x="8288" y="839"/>
                  </a:cubicBezTo>
                  <a:cubicBezTo>
                    <a:pt x="8252" y="848"/>
                    <a:pt x="8234" y="875"/>
                    <a:pt x="8243" y="910"/>
                  </a:cubicBezTo>
                  <a:cubicBezTo>
                    <a:pt x="8225" y="946"/>
                    <a:pt x="8261" y="964"/>
                    <a:pt x="8270" y="991"/>
                  </a:cubicBezTo>
                  <a:cubicBezTo>
                    <a:pt x="8288" y="1026"/>
                    <a:pt x="8314" y="1026"/>
                    <a:pt x="8341" y="1035"/>
                  </a:cubicBezTo>
                  <a:cubicBezTo>
                    <a:pt x="8347" y="1036"/>
                    <a:pt x="8353" y="1037"/>
                    <a:pt x="8358" y="1037"/>
                  </a:cubicBezTo>
                  <a:cubicBezTo>
                    <a:pt x="8391" y="1037"/>
                    <a:pt x="8407" y="1015"/>
                    <a:pt x="8430" y="1000"/>
                  </a:cubicBezTo>
                  <a:cubicBezTo>
                    <a:pt x="8466" y="991"/>
                    <a:pt x="8466" y="955"/>
                    <a:pt x="8475" y="928"/>
                  </a:cubicBezTo>
                  <a:cubicBezTo>
                    <a:pt x="8484" y="893"/>
                    <a:pt x="8457" y="875"/>
                    <a:pt x="8439" y="839"/>
                  </a:cubicBezTo>
                  <a:cubicBezTo>
                    <a:pt x="8421" y="812"/>
                    <a:pt x="8404" y="812"/>
                    <a:pt x="8368" y="803"/>
                  </a:cubicBezTo>
                  <a:cubicBezTo>
                    <a:pt x="8363" y="802"/>
                    <a:pt x="8359" y="802"/>
                    <a:pt x="8354" y="802"/>
                  </a:cubicBezTo>
                  <a:close/>
                  <a:moveTo>
                    <a:pt x="9012" y="846"/>
                  </a:moveTo>
                  <a:cubicBezTo>
                    <a:pt x="8955" y="846"/>
                    <a:pt x="8919" y="875"/>
                    <a:pt x="8903" y="946"/>
                  </a:cubicBezTo>
                  <a:cubicBezTo>
                    <a:pt x="8894" y="1026"/>
                    <a:pt x="8930" y="1071"/>
                    <a:pt x="9001" y="1080"/>
                  </a:cubicBezTo>
                  <a:cubicBezTo>
                    <a:pt x="9009" y="1081"/>
                    <a:pt x="9017" y="1081"/>
                    <a:pt x="9025" y="1081"/>
                  </a:cubicBezTo>
                  <a:cubicBezTo>
                    <a:pt x="9090" y="1081"/>
                    <a:pt x="9127" y="1046"/>
                    <a:pt x="9135" y="982"/>
                  </a:cubicBezTo>
                  <a:cubicBezTo>
                    <a:pt x="9144" y="901"/>
                    <a:pt x="9117" y="857"/>
                    <a:pt x="9037" y="848"/>
                  </a:cubicBezTo>
                  <a:cubicBezTo>
                    <a:pt x="9028" y="847"/>
                    <a:pt x="9020" y="846"/>
                    <a:pt x="9012" y="846"/>
                  </a:cubicBezTo>
                  <a:close/>
                  <a:moveTo>
                    <a:pt x="9679" y="856"/>
                  </a:moveTo>
                  <a:cubicBezTo>
                    <a:pt x="9625" y="856"/>
                    <a:pt x="9546" y="922"/>
                    <a:pt x="9546" y="973"/>
                  </a:cubicBezTo>
                  <a:cubicBezTo>
                    <a:pt x="9537" y="1026"/>
                    <a:pt x="9599" y="1116"/>
                    <a:pt x="9661" y="1116"/>
                  </a:cubicBezTo>
                  <a:cubicBezTo>
                    <a:pt x="9665" y="1116"/>
                    <a:pt x="9668" y="1116"/>
                    <a:pt x="9671" y="1116"/>
                  </a:cubicBezTo>
                  <a:cubicBezTo>
                    <a:pt x="9725" y="1116"/>
                    <a:pt x="9804" y="1050"/>
                    <a:pt x="9804" y="1000"/>
                  </a:cubicBezTo>
                  <a:cubicBezTo>
                    <a:pt x="9813" y="946"/>
                    <a:pt x="9742" y="857"/>
                    <a:pt x="9688" y="857"/>
                  </a:cubicBezTo>
                  <a:cubicBezTo>
                    <a:pt x="9685" y="856"/>
                    <a:pt x="9682" y="856"/>
                    <a:pt x="9679" y="856"/>
                  </a:cubicBezTo>
                  <a:close/>
                  <a:moveTo>
                    <a:pt x="10327" y="898"/>
                  </a:moveTo>
                  <a:cubicBezTo>
                    <a:pt x="10262" y="898"/>
                    <a:pt x="10213" y="948"/>
                    <a:pt x="10206" y="1017"/>
                  </a:cubicBezTo>
                  <a:cubicBezTo>
                    <a:pt x="10197" y="1089"/>
                    <a:pt x="10241" y="1151"/>
                    <a:pt x="10322" y="1160"/>
                  </a:cubicBezTo>
                  <a:cubicBezTo>
                    <a:pt x="10328" y="1161"/>
                    <a:pt x="10335" y="1161"/>
                    <a:pt x="10342" y="1161"/>
                  </a:cubicBezTo>
                  <a:cubicBezTo>
                    <a:pt x="10412" y="1161"/>
                    <a:pt x="10465" y="1118"/>
                    <a:pt x="10473" y="1044"/>
                  </a:cubicBezTo>
                  <a:cubicBezTo>
                    <a:pt x="10482" y="973"/>
                    <a:pt x="10438" y="910"/>
                    <a:pt x="10357" y="901"/>
                  </a:cubicBezTo>
                  <a:cubicBezTo>
                    <a:pt x="10347" y="899"/>
                    <a:pt x="10337" y="898"/>
                    <a:pt x="10327" y="898"/>
                  </a:cubicBezTo>
                  <a:close/>
                  <a:moveTo>
                    <a:pt x="10992" y="924"/>
                  </a:moveTo>
                  <a:cubicBezTo>
                    <a:pt x="10929" y="924"/>
                    <a:pt x="10882" y="967"/>
                    <a:pt x="10875" y="1035"/>
                  </a:cubicBezTo>
                  <a:cubicBezTo>
                    <a:pt x="10866" y="1116"/>
                    <a:pt x="10910" y="1178"/>
                    <a:pt x="10991" y="1187"/>
                  </a:cubicBezTo>
                  <a:cubicBezTo>
                    <a:pt x="10997" y="1188"/>
                    <a:pt x="11003" y="1188"/>
                    <a:pt x="11009" y="1188"/>
                  </a:cubicBezTo>
                  <a:cubicBezTo>
                    <a:pt x="11072" y="1188"/>
                    <a:pt x="11126" y="1145"/>
                    <a:pt x="11142" y="1080"/>
                  </a:cubicBezTo>
                  <a:cubicBezTo>
                    <a:pt x="11151" y="1000"/>
                    <a:pt x="11107" y="937"/>
                    <a:pt x="11026" y="928"/>
                  </a:cubicBezTo>
                  <a:cubicBezTo>
                    <a:pt x="11015" y="926"/>
                    <a:pt x="11003" y="924"/>
                    <a:pt x="10992" y="924"/>
                  </a:cubicBezTo>
                  <a:close/>
                  <a:moveTo>
                    <a:pt x="11650" y="962"/>
                  </a:moveTo>
                  <a:cubicBezTo>
                    <a:pt x="11640" y="962"/>
                    <a:pt x="11629" y="966"/>
                    <a:pt x="11615" y="973"/>
                  </a:cubicBezTo>
                  <a:cubicBezTo>
                    <a:pt x="11571" y="1000"/>
                    <a:pt x="11535" y="1026"/>
                    <a:pt x="11544" y="1089"/>
                  </a:cubicBezTo>
                  <a:cubicBezTo>
                    <a:pt x="11517" y="1142"/>
                    <a:pt x="11562" y="1187"/>
                    <a:pt x="11597" y="1214"/>
                  </a:cubicBezTo>
                  <a:cubicBezTo>
                    <a:pt x="11615" y="1231"/>
                    <a:pt x="11669" y="1231"/>
                    <a:pt x="11704" y="1240"/>
                  </a:cubicBezTo>
                  <a:cubicBezTo>
                    <a:pt x="11713" y="1240"/>
                    <a:pt x="11740" y="1223"/>
                    <a:pt x="11749" y="1214"/>
                  </a:cubicBezTo>
                  <a:cubicBezTo>
                    <a:pt x="11758" y="1205"/>
                    <a:pt x="11767" y="1178"/>
                    <a:pt x="11758" y="1169"/>
                  </a:cubicBezTo>
                  <a:cubicBezTo>
                    <a:pt x="11722" y="1116"/>
                    <a:pt x="11713" y="1053"/>
                    <a:pt x="11687" y="1000"/>
                  </a:cubicBezTo>
                  <a:cubicBezTo>
                    <a:pt x="11676" y="972"/>
                    <a:pt x="11665" y="962"/>
                    <a:pt x="11650" y="962"/>
                  </a:cubicBezTo>
                  <a:close/>
                  <a:moveTo>
                    <a:pt x="8047" y="1133"/>
                  </a:moveTo>
                  <a:cubicBezTo>
                    <a:pt x="8047" y="1133"/>
                    <a:pt x="8047" y="1142"/>
                    <a:pt x="8047" y="1151"/>
                  </a:cubicBezTo>
                  <a:cubicBezTo>
                    <a:pt x="8056" y="1196"/>
                    <a:pt x="8082" y="1231"/>
                    <a:pt x="8100" y="1276"/>
                  </a:cubicBezTo>
                  <a:cubicBezTo>
                    <a:pt x="8100" y="1285"/>
                    <a:pt x="8109" y="1294"/>
                    <a:pt x="8109" y="1303"/>
                  </a:cubicBezTo>
                  <a:cubicBezTo>
                    <a:pt x="8109" y="1294"/>
                    <a:pt x="8118" y="1285"/>
                    <a:pt x="8118" y="1276"/>
                  </a:cubicBezTo>
                  <a:cubicBezTo>
                    <a:pt x="8127" y="1276"/>
                    <a:pt x="8127" y="1267"/>
                    <a:pt x="8127" y="1258"/>
                  </a:cubicBezTo>
                  <a:cubicBezTo>
                    <a:pt x="8145" y="1205"/>
                    <a:pt x="8091" y="1178"/>
                    <a:pt x="8065" y="1133"/>
                  </a:cubicBezTo>
                  <a:close/>
                  <a:moveTo>
                    <a:pt x="8646" y="1150"/>
                  </a:moveTo>
                  <a:cubicBezTo>
                    <a:pt x="8590" y="1150"/>
                    <a:pt x="8554" y="1179"/>
                    <a:pt x="8546" y="1249"/>
                  </a:cubicBezTo>
                  <a:cubicBezTo>
                    <a:pt x="8537" y="1330"/>
                    <a:pt x="8564" y="1374"/>
                    <a:pt x="8644" y="1383"/>
                  </a:cubicBezTo>
                  <a:cubicBezTo>
                    <a:pt x="8653" y="1384"/>
                    <a:pt x="8660" y="1384"/>
                    <a:pt x="8668" y="1384"/>
                  </a:cubicBezTo>
                  <a:cubicBezTo>
                    <a:pt x="8733" y="1384"/>
                    <a:pt x="8770" y="1348"/>
                    <a:pt x="8778" y="1276"/>
                  </a:cubicBezTo>
                  <a:cubicBezTo>
                    <a:pt x="8787" y="1205"/>
                    <a:pt x="8752" y="1160"/>
                    <a:pt x="8671" y="1151"/>
                  </a:cubicBezTo>
                  <a:cubicBezTo>
                    <a:pt x="8663" y="1150"/>
                    <a:pt x="8654" y="1150"/>
                    <a:pt x="8646" y="1150"/>
                  </a:cubicBezTo>
                  <a:close/>
                  <a:moveTo>
                    <a:pt x="9340" y="1178"/>
                  </a:moveTo>
                  <a:cubicBezTo>
                    <a:pt x="9305" y="1187"/>
                    <a:pt x="9269" y="1187"/>
                    <a:pt x="9242" y="1214"/>
                  </a:cubicBezTo>
                  <a:cubicBezTo>
                    <a:pt x="9215" y="1240"/>
                    <a:pt x="9215" y="1267"/>
                    <a:pt x="9198" y="1294"/>
                  </a:cubicBezTo>
                  <a:cubicBezTo>
                    <a:pt x="9189" y="1303"/>
                    <a:pt x="9207" y="1330"/>
                    <a:pt x="9207" y="1347"/>
                  </a:cubicBezTo>
                  <a:cubicBezTo>
                    <a:pt x="9207" y="1374"/>
                    <a:pt x="9233" y="1401"/>
                    <a:pt x="9251" y="1419"/>
                  </a:cubicBezTo>
                  <a:cubicBezTo>
                    <a:pt x="9269" y="1428"/>
                    <a:pt x="9287" y="1428"/>
                    <a:pt x="9314" y="1437"/>
                  </a:cubicBezTo>
                  <a:cubicBezTo>
                    <a:pt x="9349" y="1428"/>
                    <a:pt x="9394" y="1428"/>
                    <a:pt x="9412" y="1392"/>
                  </a:cubicBezTo>
                  <a:cubicBezTo>
                    <a:pt x="9430" y="1374"/>
                    <a:pt x="9456" y="1347"/>
                    <a:pt x="9456" y="1321"/>
                  </a:cubicBezTo>
                  <a:cubicBezTo>
                    <a:pt x="9447" y="1285"/>
                    <a:pt x="9447" y="1240"/>
                    <a:pt x="9412" y="1214"/>
                  </a:cubicBezTo>
                  <a:cubicBezTo>
                    <a:pt x="9394" y="1205"/>
                    <a:pt x="9358" y="1178"/>
                    <a:pt x="9340" y="1178"/>
                  </a:cubicBezTo>
                  <a:close/>
                  <a:moveTo>
                    <a:pt x="10009" y="1205"/>
                  </a:moveTo>
                  <a:cubicBezTo>
                    <a:pt x="9983" y="1205"/>
                    <a:pt x="9938" y="1205"/>
                    <a:pt x="9920" y="1231"/>
                  </a:cubicBezTo>
                  <a:cubicBezTo>
                    <a:pt x="9893" y="1249"/>
                    <a:pt x="9858" y="1285"/>
                    <a:pt x="9867" y="1321"/>
                  </a:cubicBezTo>
                  <a:cubicBezTo>
                    <a:pt x="9867" y="1356"/>
                    <a:pt x="9876" y="1392"/>
                    <a:pt x="9893" y="1419"/>
                  </a:cubicBezTo>
                  <a:cubicBezTo>
                    <a:pt x="9911" y="1437"/>
                    <a:pt x="9947" y="1455"/>
                    <a:pt x="9974" y="1463"/>
                  </a:cubicBezTo>
                  <a:cubicBezTo>
                    <a:pt x="9982" y="1468"/>
                    <a:pt x="9991" y="1469"/>
                    <a:pt x="9999" y="1469"/>
                  </a:cubicBezTo>
                  <a:cubicBezTo>
                    <a:pt x="10026" y="1469"/>
                    <a:pt x="10052" y="1452"/>
                    <a:pt x="10072" y="1446"/>
                  </a:cubicBezTo>
                  <a:cubicBezTo>
                    <a:pt x="10099" y="1428"/>
                    <a:pt x="10108" y="1383"/>
                    <a:pt x="10134" y="1356"/>
                  </a:cubicBezTo>
                  <a:cubicBezTo>
                    <a:pt x="10116" y="1321"/>
                    <a:pt x="10116" y="1276"/>
                    <a:pt x="10099" y="1249"/>
                  </a:cubicBezTo>
                  <a:cubicBezTo>
                    <a:pt x="10081" y="1223"/>
                    <a:pt x="10045" y="1205"/>
                    <a:pt x="10009" y="1205"/>
                  </a:cubicBezTo>
                  <a:close/>
                  <a:moveTo>
                    <a:pt x="10648" y="1245"/>
                  </a:moveTo>
                  <a:cubicBezTo>
                    <a:pt x="10590" y="1245"/>
                    <a:pt x="10542" y="1288"/>
                    <a:pt x="10527" y="1356"/>
                  </a:cubicBezTo>
                  <a:cubicBezTo>
                    <a:pt x="10518" y="1437"/>
                    <a:pt x="10563" y="1499"/>
                    <a:pt x="10634" y="1508"/>
                  </a:cubicBezTo>
                  <a:cubicBezTo>
                    <a:pt x="10646" y="1511"/>
                    <a:pt x="10657" y="1512"/>
                    <a:pt x="10668" y="1512"/>
                  </a:cubicBezTo>
                  <a:cubicBezTo>
                    <a:pt x="10732" y="1512"/>
                    <a:pt x="10779" y="1469"/>
                    <a:pt x="10794" y="1401"/>
                  </a:cubicBezTo>
                  <a:cubicBezTo>
                    <a:pt x="10803" y="1321"/>
                    <a:pt x="10759" y="1258"/>
                    <a:pt x="10678" y="1249"/>
                  </a:cubicBezTo>
                  <a:cubicBezTo>
                    <a:pt x="10668" y="1247"/>
                    <a:pt x="10658" y="1245"/>
                    <a:pt x="10648" y="1245"/>
                  </a:cubicBezTo>
                  <a:close/>
                  <a:moveTo>
                    <a:pt x="11863" y="1451"/>
                  </a:moveTo>
                  <a:cubicBezTo>
                    <a:pt x="11860" y="1451"/>
                    <a:pt x="11856" y="1455"/>
                    <a:pt x="11856" y="1455"/>
                  </a:cubicBezTo>
                  <a:cubicBezTo>
                    <a:pt x="11856" y="1472"/>
                    <a:pt x="11865" y="1508"/>
                    <a:pt x="11874" y="1517"/>
                  </a:cubicBezTo>
                  <a:cubicBezTo>
                    <a:pt x="11874" y="1517"/>
                    <a:pt x="11883" y="1508"/>
                    <a:pt x="11892" y="1508"/>
                  </a:cubicBezTo>
                  <a:cubicBezTo>
                    <a:pt x="11883" y="1490"/>
                    <a:pt x="11883" y="1472"/>
                    <a:pt x="11874" y="1455"/>
                  </a:cubicBezTo>
                  <a:lnTo>
                    <a:pt x="11865" y="1455"/>
                  </a:lnTo>
                  <a:cubicBezTo>
                    <a:pt x="11865" y="1452"/>
                    <a:pt x="11864" y="1451"/>
                    <a:pt x="11863" y="1451"/>
                  </a:cubicBezTo>
                  <a:close/>
                  <a:moveTo>
                    <a:pt x="11892" y="1517"/>
                  </a:moveTo>
                  <a:lnTo>
                    <a:pt x="11883" y="1526"/>
                  </a:lnTo>
                  <a:cubicBezTo>
                    <a:pt x="11883" y="1526"/>
                    <a:pt x="11892" y="1526"/>
                    <a:pt x="11892" y="1535"/>
                  </a:cubicBezTo>
                  <a:cubicBezTo>
                    <a:pt x="11892" y="1535"/>
                    <a:pt x="11901" y="1526"/>
                    <a:pt x="11901" y="1526"/>
                  </a:cubicBezTo>
                  <a:cubicBezTo>
                    <a:pt x="11892" y="1526"/>
                    <a:pt x="11892" y="1517"/>
                    <a:pt x="11892" y="1517"/>
                  </a:cubicBezTo>
                  <a:close/>
                  <a:moveTo>
                    <a:pt x="11348" y="1267"/>
                  </a:moveTo>
                  <a:cubicBezTo>
                    <a:pt x="11303" y="1267"/>
                    <a:pt x="11276" y="1276"/>
                    <a:pt x="11249" y="1294"/>
                  </a:cubicBezTo>
                  <a:cubicBezTo>
                    <a:pt x="11214" y="1321"/>
                    <a:pt x="11196" y="1347"/>
                    <a:pt x="11196" y="1392"/>
                  </a:cubicBezTo>
                  <a:cubicBezTo>
                    <a:pt x="11178" y="1428"/>
                    <a:pt x="11205" y="1455"/>
                    <a:pt x="11223" y="1490"/>
                  </a:cubicBezTo>
                  <a:cubicBezTo>
                    <a:pt x="11241" y="1526"/>
                    <a:pt x="11276" y="1526"/>
                    <a:pt x="11312" y="1535"/>
                  </a:cubicBezTo>
                  <a:cubicBezTo>
                    <a:pt x="11323" y="1537"/>
                    <a:pt x="11333" y="1538"/>
                    <a:pt x="11342" y="1538"/>
                  </a:cubicBezTo>
                  <a:cubicBezTo>
                    <a:pt x="11370" y="1538"/>
                    <a:pt x="11390" y="1528"/>
                    <a:pt x="11410" y="1508"/>
                  </a:cubicBezTo>
                  <a:cubicBezTo>
                    <a:pt x="11455" y="1490"/>
                    <a:pt x="11455" y="1455"/>
                    <a:pt x="11464" y="1419"/>
                  </a:cubicBezTo>
                  <a:cubicBezTo>
                    <a:pt x="11472" y="1374"/>
                    <a:pt x="11455" y="1347"/>
                    <a:pt x="11437" y="1321"/>
                  </a:cubicBezTo>
                  <a:cubicBezTo>
                    <a:pt x="11410" y="1285"/>
                    <a:pt x="11383" y="1276"/>
                    <a:pt x="11348" y="1267"/>
                  </a:cubicBezTo>
                  <a:close/>
                  <a:moveTo>
                    <a:pt x="2612" y="1562"/>
                  </a:moveTo>
                  <a:cubicBezTo>
                    <a:pt x="2608" y="1562"/>
                    <a:pt x="2602" y="1564"/>
                    <a:pt x="2596" y="1570"/>
                  </a:cubicBezTo>
                  <a:cubicBezTo>
                    <a:pt x="2578" y="1588"/>
                    <a:pt x="2569" y="1651"/>
                    <a:pt x="2578" y="1669"/>
                  </a:cubicBezTo>
                  <a:cubicBezTo>
                    <a:pt x="2587" y="1678"/>
                    <a:pt x="2596" y="1686"/>
                    <a:pt x="2605" y="1695"/>
                  </a:cubicBezTo>
                  <a:lnTo>
                    <a:pt x="2650" y="1695"/>
                  </a:lnTo>
                  <a:cubicBezTo>
                    <a:pt x="2660" y="1697"/>
                    <a:pt x="2668" y="1698"/>
                    <a:pt x="2675" y="1698"/>
                  </a:cubicBezTo>
                  <a:cubicBezTo>
                    <a:pt x="2698" y="1698"/>
                    <a:pt x="2705" y="1685"/>
                    <a:pt x="2712" y="1651"/>
                  </a:cubicBezTo>
                  <a:cubicBezTo>
                    <a:pt x="2712" y="1642"/>
                    <a:pt x="2712" y="1642"/>
                    <a:pt x="2712" y="1633"/>
                  </a:cubicBezTo>
                  <a:cubicBezTo>
                    <a:pt x="2721" y="1597"/>
                    <a:pt x="2721" y="1597"/>
                    <a:pt x="2676" y="1588"/>
                  </a:cubicBezTo>
                  <a:cubicBezTo>
                    <a:pt x="2667" y="1588"/>
                    <a:pt x="2658" y="1579"/>
                    <a:pt x="2650" y="1579"/>
                  </a:cubicBezTo>
                  <a:cubicBezTo>
                    <a:pt x="2648" y="1580"/>
                    <a:pt x="2646" y="1581"/>
                    <a:pt x="2645" y="1581"/>
                  </a:cubicBezTo>
                  <a:cubicBezTo>
                    <a:pt x="2634" y="1581"/>
                    <a:pt x="2626" y="1562"/>
                    <a:pt x="2612" y="1562"/>
                  </a:cubicBezTo>
                  <a:close/>
                  <a:moveTo>
                    <a:pt x="8318" y="1466"/>
                  </a:moveTo>
                  <a:cubicBezTo>
                    <a:pt x="8276" y="1466"/>
                    <a:pt x="8234" y="1486"/>
                    <a:pt x="8207" y="1526"/>
                  </a:cubicBezTo>
                  <a:cubicBezTo>
                    <a:pt x="8198" y="1535"/>
                    <a:pt x="8207" y="1544"/>
                    <a:pt x="8207" y="1562"/>
                  </a:cubicBezTo>
                  <a:cubicBezTo>
                    <a:pt x="8225" y="1588"/>
                    <a:pt x="8225" y="1615"/>
                    <a:pt x="8243" y="1642"/>
                  </a:cubicBezTo>
                  <a:cubicBezTo>
                    <a:pt x="8261" y="1660"/>
                    <a:pt x="8261" y="1686"/>
                    <a:pt x="8270" y="1695"/>
                  </a:cubicBezTo>
                  <a:cubicBezTo>
                    <a:pt x="8288" y="1704"/>
                    <a:pt x="8314" y="1704"/>
                    <a:pt x="8341" y="1704"/>
                  </a:cubicBezTo>
                  <a:cubicBezTo>
                    <a:pt x="8386" y="1704"/>
                    <a:pt x="8421" y="1660"/>
                    <a:pt x="8430" y="1615"/>
                  </a:cubicBezTo>
                  <a:cubicBezTo>
                    <a:pt x="8430" y="1606"/>
                    <a:pt x="8430" y="1606"/>
                    <a:pt x="8430" y="1606"/>
                  </a:cubicBezTo>
                  <a:cubicBezTo>
                    <a:pt x="8439" y="1544"/>
                    <a:pt x="8413" y="1490"/>
                    <a:pt x="8359" y="1472"/>
                  </a:cubicBezTo>
                  <a:cubicBezTo>
                    <a:pt x="8346" y="1468"/>
                    <a:pt x="8332" y="1466"/>
                    <a:pt x="8318" y="1466"/>
                  </a:cubicBezTo>
                  <a:close/>
                  <a:moveTo>
                    <a:pt x="3310" y="1722"/>
                  </a:moveTo>
                  <a:cubicBezTo>
                    <a:pt x="3301" y="1722"/>
                    <a:pt x="3292" y="1731"/>
                    <a:pt x="3292" y="1731"/>
                  </a:cubicBezTo>
                  <a:cubicBezTo>
                    <a:pt x="3292" y="1740"/>
                    <a:pt x="3301" y="1740"/>
                    <a:pt x="3310" y="1749"/>
                  </a:cubicBezTo>
                  <a:cubicBezTo>
                    <a:pt x="3310" y="1740"/>
                    <a:pt x="3319" y="1740"/>
                    <a:pt x="3319" y="1731"/>
                  </a:cubicBezTo>
                  <a:cubicBezTo>
                    <a:pt x="3319" y="1731"/>
                    <a:pt x="3310" y="1722"/>
                    <a:pt x="3310" y="1722"/>
                  </a:cubicBezTo>
                  <a:close/>
                  <a:moveTo>
                    <a:pt x="8955" y="1512"/>
                  </a:moveTo>
                  <a:cubicBezTo>
                    <a:pt x="8901" y="1512"/>
                    <a:pt x="8875" y="1548"/>
                    <a:pt x="8868" y="1615"/>
                  </a:cubicBezTo>
                  <a:cubicBezTo>
                    <a:pt x="8850" y="1695"/>
                    <a:pt x="8876" y="1731"/>
                    <a:pt x="8966" y="1749"/>
                  </a:cubicBezTo>
                  <a:cubicBezTo>
                    <a:pt x="8975" y="1750"/>
                    <a:pt x="8984" y="1751"/>
                    <a:pt x="8993" y="1751"/>
                  </a:cubicBezTo>
                  <a:cubicBezTo>
                    <a:pt x="9054" y="1751"/>
                    <a:pt x="9083" y="1720"/>
                    <a:pt x="9091" y="1642"/>
                  </a:cubicBezTo>
                  <a:cubicBezTo>
                    <a:pt x="9108" y="1562"/>
                    <a:pt x="9082" y="1526"/>
                    <a:pt x="8992" y="1517"/>
                  </a:cubicBezTo>
                  <a:cubicBezTo>
                    <a:pt x="8979" y="1514"/>
                    <a:pt x="8967" y="1512"/>
                    <a:pt x="8955" y="1512"/>
                  </a:cubicBezTo>
                  <a:close/>
                  <a:moveTo>
                    <a:pt x="9651" y="1525"/>
                  </a:moveTo>
                  <a:cubicBezTo>
                    <a:pt x="9597" y="1525"/>
                    <a:pt x="9519" y="1583"/>
                    <a:pt x="9519" y="1642"/>
                  </a:cubicBezTo>
                  <a:cubicBezTo>
                    <a:pt x="9510" y="1695"/>
                    <a:pt x="9581" y="1785"/>
                    <a:pt x="9635" y="1785"/>
                  </a:cubicBezTo>
                  <a:cubicBezTo>
                    <a:pt x="9638" y="1785"/>
                    <a:pt x="9641" y="1785"/>
                    <a:pt x="9644" y="1785"/>
                  </a:cubicBezTo>
                  <a:cubicBezTo>
                    <a:pt x="9698" y="1785"/>
                    <a:pt x="9777" y="1719"/>
                    <a:pt x="9777" y="1669"/>
                  </a:cubicBezTo>
                  <a:cubicBezTo>
                    <a:pt x="9786" y="1615"/>
                    <a:pt x="9715" y="1526"/>
                    <a:pt x="9661" y="1526"/>
                  </a:cubicBezTo>
                  <a:cubicBezTo>
                    <a:pt x="9658" y="1525"/>
                    <a:pt x="9654" y="1525"/>
                    <a:pt x="9651" y="1525"/>
                  </a:cubicBezTo>
                  <a:close/>
                  <a:moveTo>
                    <a:pt x="10309" y="1561"/>
                  </a:moveTo>
                  <a:cubicBezTo>
                    <a:pt x="10249" y="1561"/>
                    <a:pt x="10179" y="1620"/>
                    <a:pt x="10179" y="1686"/>
                  </a:cubicBezTo>
                  <a:cubicBezTo>
                    <a:pt x="10179" y="1767"/>
                    <a:pt x="10224" y="1820"/>
                    <a:pt x="10295" y="1829"/>
                  </a:cubicBezTo>
                  <a:cubicBezTo>
                    <a:pt x="10302" y="1830"/>
                    <a:pt x="10308" y="1830"/>
                    <a:pt x="10315" y="1830"/>
                  </a:cubicBezTo>
                  <a:cubicBezTo>
                    <a:pt x="10384" y="1830"/>
                    <a:pt x="10430" y="1787"/>
                    <a:pt x="10447" y="1713"/>
                  </a:cubicBezTo>
                  <a:cubicBezTo>
                    <a:pt x="10455" y="1651"/>
                    <a:pt x="10402" y="1562"/>
                    <a:pt x="10322" y="1562"/>
                  </a:cubicBezTo>
                  <a:cubicBezTo>
                    <a:pt x="10318" y="1561"/>
                    <a:pt x="10314" y="1561"/>
                    <a:pt x="10309" y="1561"/>
                  </a:cubicBezTo>
                  <a:close/>
                  <a:moveTo>
                    <a:pt x="10983" y="1587"/>
                  </a:moveTo>
                  <a:cubicBezTo>
                    <a:pt x="10912" y="1587"/>
                    <a:pt x="10865" y="1639"/>
                    <a:pt x="10848" y="1713"/>
                  </a:cubicBezTo>
                  <a:cubicBezTo>
                    <a:pt x="10839" y="1773"/>
                    <a:pt x="10888" y="1857"/>
                    <a:pt x="10962" y="1857"/>
                  </a:cubicBezTo>
                  <a:cubicBezTo>
                    <a:pt x="10965" y="1857"/>
                    <a:pt x="10969" y="1856"/>
                    <a:pt x="10973" y="1856"/>
                  </a:cubicBezTo>
                  <a:cubicBezTo>
                    <a:pt x="10980" y="1858"/>
                    <a:pt x="10988" y="1859"/>
                    <a:pt x="10995" y="1859"/>
                  </a:cubicBezTo>
                  <a:cubicBezTo>
                    <a:pt x="11053" y="1859"/>
                    <a:pt x="11116" y="1802"/>
                    <a:pt x="11116" y="1731"/>
                  </a:cubicBezTo>
                  <a:cubicBezTo>
                    <a:pt x="11116" y="1660"/>
                    <a:pt x="11071" y="1606"/>
                    <a:pt x="11000" y="1588"/>
                  </a:cubicBezTo>
                  <a:cubicBezTo>
                    <a:pt x="10994" y="1588"/>
                    <a:pt x="10988" y="1587"/>
                    <a:pt x="10983" y="1587"/>
                  </a:cubicBezTo>
                  <a:close/>
                  <a:moveTo>
                    <a:pt x="11660" y="1633"/>
                  </a:moveTo>
                  <a:cubicBezTo>
                    <a:pt x="11624" y="1633"/>
                    <a:pt x="11597" y="1633"/>
                    <a:pt x="11562" y="1660"/>
                  </a:cubicBezTo>
                  <a:cubicBezTo>
                    <a:pt x="11526" y="1686"/>
                    <a:pt x="11517" y="1713"/>
                    <a:pt x="11517" y="1758"/>
                  </a:cubicBezTo>
                  <a:cubicBezTo>
                    <a:pt x="11508" y="1794"/>
                    <a:pt x="11517" y="1820"/>
                    <a:pt x="11535" y="1847"/>
                  </a:cubicBezTo>
                  <a:cubicBezTo>
                    <a:pt x="11562" y="1883"/>
                    <a:pt x="11588" y="1892"/>
                    <a:pt x="11624" y="1901"/>
                  </a:cubicBezTo>
                  <a:cubicBezTo>
                    <a:pt x="11635" y="1903"/>
                    <a:pt x="11645" y="1904"/>
                    <a:pt x="11655" y="1904"/>
                  </a:cubicBezTo>
                  <a:cubicBezTo>
                    <a:pt x="11683" y="1904"/>
                    <a:pt x="11704" y="1894"/>
                    <a:pt x="11731" y="1874"/>
                  </a:cubicBezTo>
                  <a:cubicBezTo>
                    <a:pt x="11758" y="1847"/>
                    <a:pt x="11785" y="1829"/>
                    <a:pt x="11776" y="1794"/>
                  </a:cubicBezTo>
                  <a:cubicBezTo>
                    <a:pt x="11794" y="1749"/>
                    <a:pt x="11785" y="1722"/>
                    <a:pt x="11758" y="1686"/>
                  </a:cubicBezTo>
                  <a:cubicBezTo>
                    <a:pt x="11731" y="1651"/>
                    <a:pt x="11704" y="1642"/>
                    <a:pt x="11660" y="1633"/>
                  </a:cubicBezTo>
                  <a:close/>
                  <a:moveTo>
                    <a:pt x="2291" y="1872"/>
                  </a:moveTo>
                  <a:cubicBezTo>
                    <a:pt x="2266" y="1872"/>
                    <a:pt x="2239" y="1896"/>
                    <a:pt x="2239" y="1927"/>
                  </a:cubicBezTo>
                  <a:cubicBezTo>
                    <a:pt x="2230" y="1963"/>
                    <a:pt x="2257" y="1999"/>
                    <a:pt x="2293" y="1999"/>
                  </a:cubicBezTo>
                  <a:cubicBezTo>
                    <a:pt x="2297" y="2000"/>
                    <a:pt x="2302" y="2000"/>
                    <a:pt x="2307" y="2000"/>
                  </a:cubicBezTo>
                  <a:cubicBezTo>
                    <a:pt x="2337" y="2000"/>
                    <a:pt x="2364" y="1976"/>
                    <a:pt x="2364" y="1945"/>
                  </a:cubicBezTo>
                  <a:cubicBezTo>
                    <a:pt x="2373" y="1909"/>
                    <a:pt x="2346" y="1874"/>
                    <a:pt x="2302" y="1874"/>
                  </a:cubicBezTo>
                  <a:cubicBezTo>
                    <a:pt x="2298" y="1873"/>
                    <a:pt x="2294" y="1872"/>
                    <a:pt x="2291" y="1872"/>
                  </a:cubicBezTo>
                  <a:close/>
                  <a:moveTo>
                    <a:pt x="2955" y="1907"/>
                  </a:moveTo>
                  <a:cubicBezTo>
                    <a:pt x="2919" y="1907"/>
                    <a:pt x="2906" y="1922"/>
                    <a:pt x="2899" y="1972"/>
                  </a:cubicBezTo>
                  <a:cubicBezTo>
                    <a:pt x="2899" y="2034"/>
                    <a:pt x="2899" y="2034"/>
                    <a:pt x="2953" y="2043"/>
                  </a:cubicBezTo>
                  <a:cubicBezTo>
                    <a:pt x="2970" y="2046"/>
                    <a:pt x="2983" y="2048"/>
                    <a:pt x="2993" y="2048"/>
                  </a:cubicBezTo>
                  <a:cubicBezTo>
                    <a:pt x="3020" y="2048"/>
                    <a:pt x="3027" y="2035"/>
                    <a:pt x="3033" y="1990"/>
                  </a:cubicBezTo>
                  <a:cubicBezTo>
                    <a:pt x="3042" y="1927"/>
                    <a:pt x="3033" y="1927"/>
                    <a:pt x="2989" y="1909"/>
                  </a:cubicBezTo>
                  <a:cubicBezTo>
                    <a:pt x="2976" y="1908"/>
                    <a:pt x="2965" y="1907"/>
                    <a:pt x="2955" y="1907"/>
                  </a:cubicBezTo>
                  <a:close/>
                  <a:moveTo>
                    <a:pt x="8626" y="1819"/>
                  </a:moveTo>
                  <a:cubicBezTo>
                    <a:pt x="8563" y="1819"/>
                    <a:pt x="8527" y="1848"/>
                    <a:pt x="8520" y="1918"/>
                  </a:cubicBezTo>
                  <a:cubicBezTo>
                    <a:pt x="8511" y="1999"/>
                    <a:pt x="8537" y="2034"/>
                    <a:pt x="8618" y="2052"/>
                  </a:cubicBezTo>
                  <a:cubicBezTo>
                    <a:pt x="8626" y="2053"/>
                    <a:pt x="8634" y="2054"/>
                    <a:pt x="8641" y="2054"/>
                  </a:cubicBezTo>
                  <a:cubicBezTo>
                    <a:pt x="8707" y="2054"/>
                    <a:pt x="8744" y="2018"/>
                    <a:pt x="8752" y="1954"/>
                  </a:cubicBezTo>
                  <a:cubicBezTo>
                    <a:pt x="8760" y="1874"/>
                    <a:pt x="8725" y="1829"/>
                    <a:pt x="8653" y="1820"/>
                  </a:cubicBezTo>
                  <a:cubicBezTo>
                    <a:pt x="8644" y="1819"/>
                    <a:pt x="8634" y="1819"/>
                    <a:pt x="8626" y="1819"/>
                  </a:cubicBezTo>
                  <a:close/>
                  <a:moveTo>
                    <a:pt x="3637" y="1926"/>
                  </a:moveTo>
                  <a:cubicBezTo>
                    <a:pt x="3602" y="1926"/>
                    <a:pt x="3559" y="1958"/>
                    <a:pt x="3551" y="1990"/>
                  </a:cubicBezTo>
                  <a:cubicBezTo>
                    <a:pt x="3551" y="2025"/>
                    <a:pt x="3586" y="2079"/>
                    <a:pt x="3622" y="2088"/>
                  </a:cubicBezTo>
                  <a:cubicBezTo>
                    <a:pt x="3625" y="2089"/>
                    <a:pt x="3628" y="2089"/>
                    <a:pt x="3632" y="2089"/>
                  </a:cubicBezTo>
                  <a:cubicBezTo>
                    <a:pt x="3667" y="2089"/>
                    <a:pt x="3712" y="2049"/>
                    <a:pt x="3720" y="2017"/>
                  </a:cubicBezTo>
                  <a:cubicBezTo>
                    <a:pt x="3720" y="1981"/>
                    <a:pt x="3684" y="1927"/>
                    <a:pt x="3649" y="1927"/>
                  </a:cubicBezTo>
                  <a:cubicBezTo>
                    <a:pt x="3645" y="1926"/>
                    <a:pt x="3641" y="1926"/>
                    <a:pt x="3637" y="1926"/>
                  </a:cubicBezTo>
                  <a:close/>
                  <a:moveTo>
                    <a:pt x="9314" y="1847"/>
                  </a:moveTo>
                  <a:cubicBezTo>
                    <a:pt x="9278" y="1856"/>
                    <a:pt x="9242" y="1856"/>
                    <a:pt x="9215" y="1883"/>
                  </a:cubicBezTo>
                  <a:cubicBezTo>
                    <a:pt x="9189" y="1909"/>
                    <a:pt x="9198" y="1945"/>
                    <a:pt x="9171" y="1954"/>
                  </a:cubicBezTo>
                  <a:cubicBezTo>
                    <a:pt x="9180" y="1990"/>
                    <a:pt x="9180" y="2025"/>
                    <a:pt x="9207" y="2061"/>
                  </a:cubicBezTo>
                  <a:cubicBezTo>
                    <a:pt x="9224" y="2088"/>
                    <a:pt x="9260" y="2079"/>
                    <a:pt x="9278" y="2106"/>
                  </a:cubicBezTo>
                  <a:cubicBezTo>
                    <a:pt x="9322" y="2097"/>
                    <a:pt x="9367" y="2097"/>
                    <a:pt x="9394" y="2061"/>
                  </a:cubicBezTo>
                  <a:cubicBezTo>
                    <a:pt x="9403" y="2043"/>
                    <a:pt x="9430" y="2017"/>
                    <a:pt x="9430" y="1990"/>
                  </a:cubicBezTo>
                  <a:cubicBezTo>
                    <a:pt x="9421" y="1954"/>
                    <a:pt x="9421" y="1909"/>
                    <a:pt x="9385" y="1883"/>
                  </a:cubicBezTo>
                  <a:cubicBezTo>
                    <a:pt x="9358" y="1874"/>
                    <a:pt x="9331" y="1847"/>
                    <a:pt x="9314" y="1847"/>
                  </a:cubicBezTo>
                  <a:close/>
                  <a:moveTo>
                    <a:pt x="4275" y="1977"/>
                  </a:moveTo>
                  <a:cubicBezTo>
                    <a:pt x="4271" y="1977"/>
                    <a:pt x="4267" y="1978"/>
                    <a:pt x="4264" y="1981"/>
                  </a:cubicBezTo>
                  <a:cubicBezTo>
                    <a:pt x="4255" y="1981"/>
                    <a:pt x="4238" y="1981"/>
                    <a:pt x="4238" y="1990"/>
                  </a:cubicBezTo>
                  <a:cubicBezTo>
                    <a:pt x="4229" y="2017"/>
                    <a:pt x="4211" y="2052"/>
                    <a:pt x="4220" y="2079"/>
                  </a:cubicBezTo>
                  <a:cubicBezTo>
                    <a:pt x="4220" y="2106"/>
                    <a:pt x="4246" y="2133"/>
                    <a:pt x="4282" y="2133"/>
                  </a:cubicBezTo>
                  <a:cubicBezTo>
                    <a:pt x="4293" y="2133"/>
                    <a:pt x="4304" y="2134"/>
                    <a:pt x="4314" y="2134"/>
                  </a:cubicBezTo>
                  <a:cubicBezTo>
                    <a:pt x="4330" y="2134"/>
                    <a:pt x="4346" y="2131"/>
                    <a:pt x="4362" y="2115"/>
                  </a:cubicBezTo>
                  <a:cubicBezTo>
                    <a:pt x="4371" y="2106"/>
                    <a:pt x="4398" y="2034"/>
                    <a:pt x="4389" y="2017"/>
                  </a:cubicBezTo>
                  <a:cubicBezTo>
                    <a:pt x="4380" y="2008"/>
                    <a:pt x="4362" y="1999"/>
                    <a:pt x="4353" y="1990"/>
                  </a:cubicBezTo>
                  <a:cubicBezTo>
                    <a:pt x="4336" y="1981"/>
                    <a:pt x="4318" y="1981"/>
                    <a:pt x="4300" y="1981"/>
                  </a:cubicBezTo>
                  <a:cubicBezTo>
                    <a:pt x="4294" y="1981"/>
                    <a:pt x="4284" y="1977"/>
                    <a:pt x="4275" y="1977"/>
                  </a:cubicBezTo>
                  <a:close/>
                  <a:moveTo>
                    <a:pt x="9963" y="1873"/>
                  </a:moveTo>
                  <a:cubicBezTo>
                    <a:pt x="9894" y="1873"/>
                    <a:pt x="9847" y="1916"/>
                    <a:pt x="9831" y="1990"/>
                  </a:cubicBezTo>
                  <a:cubicBezTo>
                    <a:pt x="9822" y="2049"/>
                    <a:pt x="9879" y="2133"/>
                    <a:pt x="9946" y="2133"/>
                  </a:cubicBezTo>
                  <a:cubicBezTo>
                    <a:pt x="9949" y="2133"/>
                    <a:pt x="9953" y="2133"/>
                    <a:pt x="9956" y="2133"/>
                  </a:cubicBezTo>
                  <a:cubicBezTo>
                    <a:pt x="9963" y="2135"/>
                    <a:pt x="9971" y="2136"/>
                    <a:pt x="9978" y="2136"/>
                  </a:cubicBezTo>
                  <a:cubicBezTo>
                    <a:pt x="10036" y="2136"/>
                    <a:pt x="10099" y="2079"/>
                    <a:pt x="10099" y="2008"/>
                  </a:cubicBezTo>
                  <a:cubicBezTo>
                    <a:pt x="10108" y="1936"/>
                    <a:pt x="10063" y="1883"/>
                    <a:pt x="9983" y="1874"/>
                  </a:cubicBezTo>
                  <a:cubicBezTo>
                    <a:pt x="9976" y="1873"/>
                    <a:pt x="9969" y="1873"/>
                    <a:pt x="9963" y="1873"/>
                  </a:cubicBezTo>
                  <a:close/>
                  <a:moveTo>
                    <a:pt x="4942" y="2159"/>
                  </a:moveTo>
                  <a:cubicBezTo>
                    <a:pt x="4942" y="2168"/>
                    <a:pt x="4942" y="2168"/>
                    <a:pt x="4951" y="2168"/>
                  </a:cubicBezTo>
                  <a:cubicBezTo>
                    <a:pt x="4951" y="2171"/>
                    <a:pt x="4952" y="2172"/>
                    <a:pt x="4954" y="2172"/>
                  </a:cubicBezTo>
                  <a:cubicBezTo>
                    <a:pt x="4957" y="2172"/>
                    <a:pt x="4963" y="2168"/>
                    <a:pt x="4969" y="2168"/>
                  </a:cubicBezTo>
                  <a:cubicBezTo>
                    <a:pt x="4969" y="2168"/>
                    <a:pt x="4969" y="2159"/>
                    <a:pt x="4969" y="2159"/>
                  </a:cubicBezTo>
                  <a:close/>
                  <a:moveTo>
                    <a:pt x="10614" y="1908"/>
                  </a:moveTo>
                  <a:cubicBezTo>
                    <a:pt x="10545" y="1908"/>
                    <a:pt x="10499" y="1952"/>
                    <a:pt x="10482" y="2025"/>
                  </a:cubicBezTo>
                  <a:cubicBezTo>
                    <a:pt x="10473" y="2106"/>
                    <a:pt x="10518" y="2168"/>
                    <a:pt x="10598" y="2177"/>
                  </a:cubicBezTo>
                  <a:cubicBezTo>
                    <a:pt x="10605" y="2178"/>
                    <a:pt x="10612" y="2178"/>
                    <a:pt x="10618" y="2178"/>
                  </a:cubicBezTo>
                  <a:cubicBezTo>
                    <a:pt x="10689" y="2178"/>
                    <a:pt x="10742" y="2135"/>
                    <a:pt x="10750" y="2061"/>
                  </a:cubicBezTo>
                  <a:cubicBezTo>
                    <a:pt x="10759" y="1981"/>
                    <a:pt x="10714" y="1918"/>
                    <a:pt x="10634" y="1909"/>
                  </a:cubicBezTo>
                  <a:cubicBezTo>
                    <a:pt x="10627" y="1909"/>
                    <a:pt x="10621" y="1908"/>
                    <a:pt x="10614" y="1908"/>
                  </a:cubicBezTo>
                  <a:close/>
                  <a:moveTo>
                    <a:pt x="11303" y="1936"/>
                  </a:moveTo>
                  <a:cubicBezTo>
                    <a:pt x="11267" y="1936"/>
                    <a:pt x="11232" y="1936"/>
                    <a:pt x="11205" y="1963"/>
                  </a:cubicBezTo>
                  <a:cubicBezTo>
                    <a:pt x="11169" y="1990"/>
                    <a:pt x="11151" y="2008"/>
                    <a:pt x="11160" y="2043"/>
                  </a:cubicBezTo>
                  <a:cubicBezTo>
                    <a:pt x="11142" y="2088"/>
                    <a:pt x="11151" y="2115"/>
                    <a:pt x="11178" y="2150"/>
                  </a:cubicBezTo>
                  <a:cubicBezTo>
                    <a:pt x="11196" y="2186"/>
                    <a:pt x="11232" y="2195"/>
                    <a:pt x="11267" y="2204"/>
                  </a:cubicBezTo>
                  <a:cubicBezTo>
                    <a:pt x="11303" y="2204"/>
                    <a:pt x="11339" y="2204"/>
                    <a:pt x="11365" y="2177"/>
                  </a:cubicBezTo>
                  <a:cubicBezTo>
                    <a:pt x="11401" y="2159"/>
                    <a:pt x="11410" y="2124"/>
                    <a:pt x="11419" y="2088"/>
                  </a:cubicBezTo>
                  <a:cubicBezTo>
                    <a:pt x="11428" y="2043"/>
                    <a:pt x="11419" y="2017"/>
                    <a:pt x="11392" y="1990"/>
                  </a:cubicBezTo>
                  <a:cubicBezTo>
                    <a:pt x="11374" y="1954"/>
                    <a:pt x="11348" y="1945"/>
                    <a:pt x="11303" y="1936"/>
                  </a:cubicBezTo>
                  <a:close/>
                  <a:moveTo>
                    <a:pt x="11949" y="1969"/>
                  </a:moveTo>
                  <a:cubicBezTo>
                    <a:pt x="11924" y="1969"/>
                    <a:pt x="11892" y="1979"/>
                    <a:pt x="11865" y="1999"/>
                  </a:cubicBezTo>
                  <a:cubicBezTo>
                    <a:pt x="11838" y="2017"/>
                    <a:pt x="11811" y="2052"/>
                    <a:pt x="11811" y="2088"/>
                  </a:cubicBezTo>
                  <a:cubicBezTo>
                    <a:pt x="11803" y="2124"/>
                    <a:pt x="11811" y="2168"/>
                    <a:pt x="11838" y="2195"/>
                  </a:cubicBezTo>
                  <a:cubicBezTo>
                    <a:pt x="11856" y="2231"/>
                    <a:pt x="11901" y="2240"/>
                    <a:pt x="11927" y="2266"/>
                  </a:cubicBezTo>
                  <a:cubicBezTo>
                    <a:pt x="11963" y="2248"/>
                    <a:pt x="12008" y="2248"/>
                    <a:pt x="12034" y="2231"/>
                  </a:cubicBezTo>
                  <a:cubicBezTo>
                    <a:pt x="12061" y="2213"/>
                    <a:pt x="12088" y="2177"/>
                    <a:pt x="12097" y="2141"/>
                  </a:cubicBezTo>
                  <a:cubicBezTo>
                    <a:pt x="12106" y="2106"/>
                    <a:pt x="12088" y="2061"/>
                    <a:pt x="12070" y="2034"/>
                  </a:cubicBezTo>
                  <a:cubicBezTo>
                    <a:pt x="12052" y="1999"/>
                    <a:pt x="12008" y="1972"/>
                    <a:pt x="11972" y="1972"/>
                  </a:cubicBezTo>
                  <a:cubicBezTo>
                    <a:pt x="11965" y="1970"/>
                    <a:pt x="11958" y="1969"/>
                    <a:pt x="11949" y="1969"/>
                  </a:cubicBezTo>
                  <a:close/>
                  <a:moveTo>
                    <a:pt x="1949" y="2193"/>
                  </a:moveTo>
                  <a:cubicBezTo>
                    <a:pt x="1918" y="2193"/>
                    <a:pt x="1891" y="2218"/>
                    <a:pt x="1891" y="2248"/>
                  </a:cubicBezTo>
                  <a:cubicBezTo>
                    <a:pt x="1882" y="2284"/>
                    <a:pt x="1909" y="2320"/>
                    <a:pt x="1945" y="2320"/>
                  </a:cubicBezTo>
                  <a:cubicBezTo>
                    <a:pt x="1950" y="2321"/>
                    <a:pt x="1954" y="2322"/>
                    <a:pt x="1959" y="2322"/>
                  </a:cubicBezTo>
                  <a:cubicBezTo>
                    <a:pt x="1989" y="2322"/>
                    <a:pt x="2016" y="2298"/>
                    <a:pt x="2016" y="2275"/>
                  </a:cubicBezTo>
                  <a:cubicBezTo>
                    <a:pt x="2025" y="2231"/>
                    <a:pt x="1998" y="2195"/>
                    <a:pt x="1963" y="2195"/>
                  </a:cubicBezTo>
                  <a:cubicBezTo>
                    <a:pt x="1958" y="2194"/>
                    <a:pt x="1953" y="2193"/>
                    <a:pt x="1949" y="2193"/>
                  </a:cubicBezTo>
                  <a:close/>
                  <a:moveTo>
                    <a:pt x="2623" y="2213"/>
                  </a:moveTo>
                  <a:cubicBezTo>
                    <a:pt x="2569" y="2213"/>
                    <a:pt x="2560" y="2222"/>
                    <a:pt x="2551" y="2284"/>
                  </a:cubicBezTo>
                  <a:cubicBezTo>
                    <a:pt x="2551" y="2338"/>
                    <a:pt x="2551" y="2338"/>
                    <a:pt x="2614" y="2347"/>
                  </a:cubicBezTo>
                  <a:cubicBezTo>
                    <a:pt x="2631" y="2349"/>
                    <a:pt x="2643" y="2351"/>
                    <a:pt x="2653" y="2351"/>
                  </a:cubicBezTo>
                  <a:cubicBezTo>
                    <a:pt x="2677" y="2351"/>
                    <a:pt x="2679" y="2338"/>
                    <a:pt x="2685" y="2293"/>
                  </a:cubicBezTo>
                  <a:cubicBezTo>
                    <a:pt x="2694" y="2231"/>
                    <a:pt x="2694" y="2222"/>
                    <a:pt x="2623" y="2213"/>
                  </a:cubicBezTo>
                  <a:close/>
                  <a:moveTo>
                    <a:pt x="3301" y="2240"/>
                  </a:moveTo>
                  <a:cubicBezTo>
                    <a:pt x="3265" y="2240"/>
                    <a:pt x="3212" y="2275"/>
                    <a:pt x="3203" y="2311"/>
                  </a:cubicBezTo>
                  <a:cubicBezTo>
                    <a:pt x="3203" y="2347"/>
                    <a:pt x="3238" y="2400"/>
                    <a:pt x="3274" y="2409"/>
                  </a:cubicBezTo>
                  <a:cubicBezTo>
                    <a:pt x="3277" y="2410"/>
                    <a:pt x="3280" y="2410"/>
                    <a:pt x="3284" y="2410"/>
                  </a:cubicBezTo>
                  <a:cubicBezTo>
                    <a:pt x="3319" y="2410"/>
                    <a:pt x="3364" y="2370"/>
                    <a:pt x="3372" y="2338"/>
                  </a:cubicBezTo>
                  <a:cubicBezTo>
                    <a:pt x="3372" y="2302"/>
                    <a:pt x="3336" y="2248"/>
                    <a:pt x="3301" y="2240"/>
                  </a:cubicBezTo>
                  <a:close/>
                  <a:moveTo>
                    <a:pt x="8975" y="2150"/>
                  </a:moveTo>
                  <a:cubicBezTo>
                    <a:pt x="8948" y="2150"/>
                    <a:pt x="8912" y="2159"/>
                    <a:pt x="8885" y="2177"/>
                  </a:cubicBezTo>
                  <a:cubicBezTo>
                    <a:pt x="8850" y="2195"/>
                    <a:pt x="8841" y="2231"/>
                    <a:pt x="8823" y="2257"/>
                  </a:cubicBezTo>
                  <a:cubicBezTo>
                    <a:pt x="8814" y="2275"/>
                    <a:pt x="8832" y="2311"/>
                    <a:pt x="8841" y="2338"/>
                  </a:cubicBezTo>
                  <a:cubicBezTo>
                    <a:pt x="8859" y="2382"/>
                    <a:pt x="8903" y="2391"/>
                    <a:pt x="8939" y="2409"/>
                  </a:cubicBezTo>
                  <a:cubicBezTo>
                    <a:pt x="8942" y="2412"/>
                    <a:pt x="8946" y="2413"/>
                    <a:pt x="8951" y="2413"/>
                  </a:cubicBezTo>
                  <a:cubicBezTo>
                    <a:pt x="8963" y="2413"/>
                    <a:pt x="8980" y="2406"/>
                    <a:pt x="8992" y="2400"/>
                  </a:cubicBezTo>
                  <a:cubicBezTo>
                    <a:pt x="9019" y="2391"/>
                    <a:pt x="9046" y="2373"/>
                    <a:pt x="9064" y="2356"/>
                  </a:cubicBezTo>
                  <a:cubicBezTo>
                    <a:pt x="9073" y="2338"/>
                    <a:pt x="9073" y="2320"/>
                    <a:pt x="9082" y="2293"/>
                  </a:cubicBezTo>
                  <a:cubicBezTo>
                    <a:pt x="9073" y="2266"/>
                    <a:pt x="9073" y="2231"/>
                    <a:pt x="9046" y="2195"/>
                  </a:cubicBezTo>
                  <a:cubicBezTo>
                    <a:pt x="9028" y="2168"/>
                    <a:pt x="8992" y="2159"/>
                    <a:pt x="8975" y="2150"/>
                  </a:cubicBezTo>
                  <a:close/>
                  <a:moveTo>
                    <a:pt x="9617" y="2186"/>
                  </a:moveTo>
                  <a:cubicBezTo>
                    <a:pt x="9581" y="2195"/>
                    <a:pt x="9546" y="2195"/>
                    <a:pt x="9519" y="2222"/>
                  </a:cubicBezTo>
                  <a:cubicBezTo>
                    <a:pt x="9501" y="2240"/>
                    <a:pt x="9474" y="2266"/>
                    <a:pt x="9474" y="2302"/>
                  </a:cubicBezTo>
                  <a:cubicBezTo>
                    <a:pt x="9465" y="2338"/>
                    <a:pt x="9483" y="2373"/>
                    <a:pt x="9501" y="2409"/>
                  </a:cubicBezTo>
                  <a:cubicBezTo>
                    <a:pt x="9519" y="2427"/>
                    <a:pt x="9554" y="2445"/>
                    <a:pt x="9590" y="2454"/>
                  </a:cubicBezTo>
                  <a:cubicBezTo>
                    <a:pt x="9617" y="2445"/>
                    <a:pt x="9661" y="2445"/>
                    <a:pt x="9679" y="2427"/>
                  </a:cubicBezTo>
                  <a:cubicBezTo>
                    <a:pt x="9706" y="2400"/>
                    <a:pt x="9742" y="2373"/>
                    <a:pt x="9733" y="2338"/>
                  </a:cubicBezTo>
                  <a:cubicBezTo>
                    <a:pt x="9733" y="2302"/>
                    <a:pt x="9733" y="2257"/>
                    <a:pt x="9706" y="2240"/>
                  </a:cubicBezTo>
                  <a:cubicBezTo>
                    <a:pt x="9688" y="2222"/>
                    <a:pt x="9653" y="2186"/>
                    <a:pt x="9617" y="2186"/>
                  </a:cubicBezTo>
                  <a:close/>
                  <a:moveTo>
                    <a:pt x="3943" y="2282"/>
                  </a:moveTo>
                  <a:cubicBezTo>
                    <a:pt x="3899" y="2282"/>
                    <a:pt x="3879" y="2303"/>
                    <a:pt x="3872" y="2356"/>
                  </a:cubicBezTo>
                  <a:cubicBezTo>
                    <a:pt x="3863" y="2418"/>
                    <a:pt x="3881" y="2445"/>
                    <a:pt x="3934" y="2454"/>
                  </a:cubicBezTo>
                  <a:cubicBezTo>
                    <a:pt x="3944" y="2455"/>
                    <a:pt x="3954" y="2456"/>
                    <a:pt x="3962" y="2456"/>
                  </a:cubicBezTo>
                  <a:cubicBezTo>
                    <a:pt x="4005" y="2456"/>
                    <a:pt x="4025" y="2436"/>
                    <a:pt x="4032" y="2391"/>
                  </a:cubicBezTo>
                  <a:cubicBezTo>
                    <a:pt x="4050" y="2320"/>
                    <a:pt x="4032" y="2293"/>
                    <a:pt x="3970" y="2284"/>
                  </a:cubicBezTo>
                  <a:cubicBezTo>
                    <a:pt x="3960" y="2283"/>
                    <a:pt x="3951" y="2282"/>
                    <a:pt x="3943" y="2282"/>
                  </a:cubicBezTo>
                  <a:close/>
                  <a:moveTo>
                    <a:pt x="4589" y="2309"/>
                  </a:moveTo>
                  <a:cubicBezTo>
                    <a:pt x="4551" y="2309"/>
                    <a:pt x="4530" y="2330"/>
                    <a:pt x="4523" y="2382"/>
                  </a:cubicBezTo>
                  <a:cubicBezTo>
                    <a:pt x="4514" y="2445"/>
                    <a:pt x="4532" y="2463"/>
                    <a:pt x="4594" y="2472"/>
                  </a:cubicBezTo>
                  <a:cubicBezTo>
                    <a:pt x="4604" y="2473"/>
                    <a:pt x="4613" y="2474"/>
                    <a:pt x="4621" y="2474"/>
                  </a:cubicBezTo>
                  <a:cubicBezTo>
                    <a:pt x="4665" y="2474"/>
                    <a:pt x="4685" y="2453"/>
                    <a:pt x="4692" y="2400"/>
                  </a:cubicBezTo>
                  <a:cubicBezTo>
                    <a:pt x="4692" y="2347"/>
                    <a:pt x="4675" y="2320"/>
                    <a:pt x="4612" y="2311"/>
                  </a:cubicBezTo>
                  <a:cubicBezTo>
                    <a:pt x="4604" y="2310"/>
                    <a:pt x="4596" y="2309"/>
                    <a:pt x="4589" y="2309"/>
                  </a:cubicBezTo>
                  <a:close/>
                  <a:moveTo>
                    <a:pt x="10266" y="2212"/>
                  </a:moveTo>
                  <a:cubicBezTo>
                    <a:pt x="10197" y="2212"/>
                    <a:pt x="10151" y="2256"/>
                    <a:pt x="10143" y="2338"/>
                  </a:cubicBezTo>
                  <a:cubicBezTo>
                    <a:pt x="10134" y="2409"/>
                    <a:pt x="10179" y="2472"/>
                    <a:pt x="10250" y="2480"/>
                  </a:cubicBezTo>
                  <a:cubicBezTo>
                    <a:pt x="10257" y="2481"/>
                    <a:pt x="10264" y="2482"/>
                    <a:pt x="10270" y="2482"/>
                  </a:cubicBezTo>
                  <a:cubicBezTo>
                    <a:pt x="10341" y="2482"/>
                    <a:pt x="10394" y="2438"/>
                    <a:pt x="10402" y="2364"/>
                  </a:cubicBezTo>
                  <a:cubicBezTo>
                    <a:pt x="10411" y="2284"/>
                    <a:pt x="10366" y="2231"/>
                    <a:pt x="10286" y="2213"/>
                  </a:cubicBezTo>
                  <a:cubicBezTo>
                    <a:pt x="10279" y="2212"/>
                    <a:pt x="10273" y="2212"/>
                    <a:pt x="10266" y="2212"/>
                  </a:cubicBezTo>
                  <a:close/>
                  <a:moveTo>
                    <a:pt x="10927" y="2255"/>
                  </a:moveTo>
                  <a:cubicBezTo>
                    <a:pt x="10901" y="2255"/>
                    <a:pt x="10879" y="2270"/>
                    <a:pt x="10857" y="2284"/>
                  </a:cubicBezTo>
                  <a:cubicBezTo>
                    <a:pt x="10821" y="2311"/>
                    <a:pt x="10812" y="2338"/>
                    <a:pt x="10803" y="2373"/>
                  </a:cubicBezTo>
                  <a:cubicBezTo>
                    <a:pt x="10803" y="2409"/>
                    <a:pt x="10803" y="2436"/>
                    <a:pt x="10830" y="2472"/>
                  </a:cubicBezTo>
                  <a:cubicBezTo>
                    <a:pt x="10857" y="2507"/>
                    <a:pt x="10884" y="2525"/>
                    <a:pt x="10928" y="2525"/>
                  </a:cubicBezTo>
                  <a:cubicBezTo>
                    <a:pt x="10937" y="2529"/>
                    <a:pt x="10944" y="2531"/>
                    <a:pt x="10952" y="2531"/>
                  </a:cubicBezTo>
                  <a:cubicBezTo>
                    <a:pt x="10976" y="2531"/>
                    <a:pt x="10997" y="2512"/>
                    <a:pt x="11017" y="2498"/>
                  </a:cubicBezTo>
                  <a:cubicBezTo>
                    <a:pt x="11062" y="2480"/>
                    <a:pt x="11062" y="2445"/>
                    <a:pt x="11071" y="2409"/>
                  </a:cubicBezTo>
                  <a:cubicBezTo>
                    <a:pt x="11080" y="2364"/>
                    <a:pt x="11071" y="2338"/>
                    <a:pt x="11044" y="2311"/>
                  </a:cubicBezTo>
                  <a:cubicBezTo>
                    <a:pt x="11026" y="2266"/>
                    <a:pt x="10991" y="2266"/>
                    <a:pt x="10946" y="2257"/>
                  </a:cubicBezTo>
                  <a:cubicBezTo>
                    <a:pt x="10940" y="2256"/>
                    <a:pt x="10933" y="2255"/>
                    <a:pt x="10927" y="2255"/>
                  </a:cubicBezTo>
                  <a:close/>
                  <a:moveTo>
                    <a:pt x="5274" y="2336"/>
                  </a:moveTo>
                  <a:cubicBezTo>
                    <a:pt x="5226" y="2336"/>
                    <a:pt x="5182" y="2370"/>
                    <a:pt x="5174" y="2418"/>
                  </a:cubicBezTo>
                  <a:cubicBezTo>
                    <a:pt x="5165" y="2472"/>
                    <a:pt x="5201" y="2525"/>
                    <a:pt x="5254" y="2534"/>
                  </a:cubicBezTo>
                  <a:cubicBezTo>
                    <a:pt x="5260" y="2535"/>
                    <a:pt x="5266" y="2535"/>
                    <a:pt x="5271" y="2535"/>
                  </a:cubicBezTo>
                  <a:cubicBezTo>
                    <a:pt x="5319" y="2535"/>
                    <a:pt x="5362" y="2502"/>
                    <a:pt x="5370" y="2454"/>
                  </a:cubicBezTo>
                  <a:cubicBezTo>
                    <a:pt x="5379" y="2400"/>
                    <a:pt x="5335" y="2347"/>
                    <a:pt x="5290" y="2338"/>
                  </a:cubicBezTo>
                  <a:cubicBezTo>
                    <a:pt x="5285" y="2337"/>
                    <a:pt x="5279" y="2336"/>
                    <a:pt x="5274" y="2336"/>
                  </a:cubicBezTo>
                  <a:close/>
                  <a:moveTo>
                    <a:pt x="5861" y="2418"/>
                  </a:moveTo>
                  <a:cubicBezTo>
                    <a:pt x="5852" y="2418"/>
                    <a:pt x="5843" y="2427"/>
                    <a:pt x="5843" y="2427"/>
                  </a:cubicBezTo>
                  <a:cubicBezTo>
                    <a:pt x="5825" y="2472"/>
                    <a:pt x="5843" y="2534"/>
                    <a:pt x="5879" y="2552"/>
                  </a:cubicBezTo>
                  <a:cubicBezTo>
                    <a:pt x="5906" y="2561"/>
                    <a:pt x="5932" y="2561"/>
                    <a:pt x="5959" y="2561"/>
                  </a:cubicBezTo>
                  <a:cubicBezTo>
                    <a:pt x="5968" y="2561"/>
                    <a:pt x="5986" y="2552"/>
                    <a:pt x="5995" y="2543"/>
                  </a:cubicBezTo>
                  <a:cubicBezTo>
                    <a:pt x="6013" y="2534"/>
                    <a:pt x="6031" y="2525"/>
                    <a:pt x="6040" y="2498"/>
                  </a:cubicBezTo>
                  <a:cubicBezTo>
                    <a:pt x="6040" y="2463"/>
                    <a:pt x="6040" y="2463"/>
                    <a:pt x="6004" y="2454"/>
                  </a:cubicBezTo>
                  <a:cubicBezTo>
                    <a:pt x="5968" y="2445"/>
                    <a:pt x="5932" y="2436"/>
                    <a:pt x="5897" y="2427"/>
                  </a:cubicBezTo>
                  <a:cubicBezTo>
                    <a:pt x="5879" y="2418"/>
                    <a:pt x="5870" y="2418"/>
                    <a:pt x="5861" y="2418"/>
                  </a:cubicBezTo>
                  <a:close/>
                  <a:moveTo>
                    <a:pt x="11604" y="2273"/>
                  </a:moveTo>
                  <a:cubicBezTo>
                    <a:pt x="11573" y="2273"/>
                    <a:pt x="11539" y="2289"/>
                    <a:pt x="11517" y="2311"/>
                  </a:cubicBezTo>
                  <a:cubicBezTo>
                    <a:pt x="11490" y="2329"/>
                    <a:pt x="11464" y="2364"/>
                    <a:pt x="11464" y="2400"/>
                  </a:cubicBezTo>
                  <a:cubicBezTo>
                    <a:pt x="11455" y="2436"/>
                    <a:pt x="11472" y="2480"/>
                    <a:pt x="11490" y="2507"/>
                  </a:cubicBezTo>
                  <a:cubicBezTo>
                    <a:pt x="11517" y="2534"/>
                    <a:pt x="11553" y="2552"/>
                    <a:pt x="11588" y="2570"/>
                  </a:cubicBezTo>
                  <a:cubicBezTo>
                    <a:pt x="11624" y="2552"/>
                    <a:pt x="11669" y="2552"/>
                    <a:pt x="11695" y="2534"/>
                  </a:cubicBezTo>
                  <a:cubicBezTo>
                    <a:pt x="11722" y="2507"/>
                    <a:pt x="11749" y="2472"/>
                    <a:pt x="11749" y="2436"/>
                  </a:cubicBezTo>
                  <a:cubicBezTo>
                    <a:pt x="11758" y="2400"/>
                    <a:pt x="11740" y="2356"/>
                    <a:pt x="11722" y="2329"/>
                  </a:cubicBezTo>
                  <a:cubicBezTo>
                    <a:pt x="11695" y="2302"/>
                    <a:pt x="11660" y="2275"/>
                    <a:pt x="11624" y="2275"/>
                  </a:cubicBezTo>
                  <a:cubicBezTo>
                    <a:pt x="11618" y="2274"/>
                    <a:pt x="11611" y="2273"/>
                    <a:pt x="11604" y="2273"/>
                  </a:cubicBezTo>
                  <a:close/>
                  <a:moveTo>
                    <a:pt x="12178" y="2363"/>
                  </a:moveTo>
                  <a:cubicBezTo>
                    <a:pt x="12176" y="2363"/>
                    <a:pt x="12173" y="2368"/>
                    <a:pt x="12168" y="2373"/>
                  </a:cubicBezTo>
                  <a:cubicBezTo>
                    <a:pt x="12106" y="2418"/>
                    <a:pt x="12115" y="2507"/>
                    <a:pt x="12177" y="2561"/>
                  </a:cubicBezTo>
                  <a:cubicBezTo>
                    <a:pt x="12195" y="2579"/>
                    <a:pt x="12213" y="2596"/>
                    <a:pt x="12231" y="2605"/>
                  </a:cubicBezTo>
                  <a:lnTo>
                    <a:pt x="12240" y="2605"/>
                  </a:lnTo>
                  <a:cubicBezTo>
                    <a:pt x="12240" y="2605"/>
                    <a:pt x="12249" y="2596"/>
                    <a:pt x="12249" y="2587"/>
                  </a:cubicBezTo>
                  <a:cubicBezTo>
                    <a:pt x="12240" y="2561"/>
                    <a:pt x="12222" y="2534"/>
                    <a:pt x="12213" y="2507"/>
                  </a:cubicBezTo>
                  <a:cubicBezTo>
                    <a:pt x="12204" y="2463"/>
                    <a:pt x="12195" y="2418"/>
                    <a:pt x="12186" y="2373"/>
                  </a:cubicBezTo>
                  <a:cubicBezTo>
                    <a:pt x="12182" y="2366"/>
                    <a:pt x="12180" y="2363"/>
                    <a:pt x="12178" y="2363"/>
                  </a:cubicBezTo>
                  <a:close/>
                  <a:moveTo>
                    <a:pt x="1601" y="2514"/>
                  </a:moveTo>
                  <a:cubicBezTo>
                    <a:pt x="1570" y="2514"/>
                    <a:pt x="1543" y="2539"/>
                    <a:pt x="1543" y="2570"/>
                  </a:cubicBezTo>
                  <a:cubicBezTo>
                    <a:pt x="1534" y="2605"/>
                    <a:pt x="1561" y="2641"/>
                    <a:pt x="1597" y="2641"/>
                  </a:cubicBezTo>
                  <a:cubicBezTo>
                    <a:pt x="1602" y="2642"/>
                    <a:pt x="1606" y="2643"/>
                    <a:pt x="1611" y="2643"/>
                  </a:cubicBezTo>
                  <a:cubicBezTo>
                    <a:pt x="1641" y="2643"/>
                    <a:pt x="1668" y="2618"/>
                    <a:pt x="1668" y="2587"/>
                  </a:cubicBezTo>
                  <a:cubicBezTo>
                    <a:pt x="1677" y="2552"/>
                    <a:pt x="1650" y="2516"/>
                    <a:pt x="1615" y="2516"/>
                  </a:cubicBezTo>
                  <a:cubicBezTo>
                    <a:pt x="1610" y="2515"/>
                    <a:pt x="1605" y="2514"/>
                    <a:pt x="1601" y="2514"/>
                  </a:cubicBezTo>
                  <a:close/>
                  <a:moveTo>
                    <a:pt x="2275" y="2534"/>
                  </a:moveTo>
                  <a:cubicBezTo>
                    <a:pt x="2221" y="2534"/>
                    <a:pt x="2212" y="2543"/>
                    <a:pt x="2212" y="2605"/>
                  </a:cubicBezTo>
                  <a:cubicBezTo>
                    <a:pt x="2204" y="2659"/>
                    <a:pt x="2204" y="2659"/>
                    <a:pt x="2266" y="2668"/>
                  </a:cubicBezTo>
                  <a:cubicBezTo>
                    <a:pt x="2283" y="2670"/>
                    <a:pt x="2296" y="2672"/>
                    <a:pt x="2306" y="2672"/>
                  </a:cubicBezTo>
                  <a:cubicBezTo>
                    <a:pt x="2333" y="2672"/>
                    <a:pt x="2337" y="2660"/>
                    <a:pt x="2337" y="2614"/>
                  </a:cubicBezTo>
                  <a:cubicBezTo>
                    <a:pt x="2346" y="2552"/>
                    <a:pt x="2346" y="2543"/>
                    <a:pt x="2275" y="2534"/>
                  </a:cubicBezTo>
                  <a:close/>
                  <a:moveTo>
                    <a:pt x="8564" y="2480"/>
                  </a:moveTo>
                  <a:cubicBezTo>
                    <a:pt x="8564" y="2480"/>
                    <a:pt x="8555" y="2498"/>
                    <a:pt x="8555" y="2498"/>
                  </a:cubicBezTo>
                  <a:cubicBezTo>
                    <a:pt x="8582" y="2570"/>
                    <a:pt x="8600" y="2641"/>
                    <a:pt x="8627" y="2712"/>
                  </a:cubicBezTo>
                  <a:cubicBezTo>
                    <a:pt x="8627" y="2712"/>
                    <a:pt x="8631" y="2716"/>
                    <a:pt x="8636" y="2716"/>
                  </a:cubicBezTo>
                  <a:cubicBezTo>
                    <a:pt x="8639" y="2716"/>
                    <a:pt x="8642" y="2715"/>
                    <a:pt x="8644" y="2712"/>
                  </a:cubicBezTo>
                  <a:cubicBezTo>
                    <a:pt x="8680" y="2695"/>
                    <a:pt x="8716" y="2668"/>
                    <a:pt x="8707" y="2614"/>
                  </a:cubicBezTo>
                  <a:cubicBezTo>
                    <a:pt x="8716" y="2579"/>
                    <a:pt x="8716" y="2552"/>
                    <a:pt x="8689" y="2525"/>
                  </a:cubicBezTo>
                  <a:cubicBezTo>
                    <a:pt x="8653" y="2472"/>
                    <a:pt x="8609" y="2489"/>
                    <a:pt x="8564" y="2480"/>
                  </a:cubicBezTo>
                  <a:close/>
                  <a:moveTo>
                    <a:pt x="2935" y="2561"/>
                  </a:moveTo>
                  <a:cubicBezTo>
                    <a:pt x="2908" y="2561"/>
                    <a:pt x="2846" y="2605"/>
                    <a:pt x="2846" y="2632"/>
                  </a:cubicBezTo>
                  <a:cubicBezTo>
                    <a:pt x="2837" y="2659"/>
                    <a:pt x="2882" y="2721"/>
                    <a:pt x="2908" y="2730"/>
                  </a:cubicBezTo>
                  <a:cubicBezTo>
                    <a:pt x="2935" y="2730"/>
                    <a:pt x="2997" y="2686"/>
                    <a:pt x="3006" y="2659"/>
                  </a:cubicBezTo>
                  <a:cubicBezTo>
                    <a:pt x="3015" y="2632"/>
                    <a:pt x="2962" y="2570"/>
                    <a:pt x="2935" y="2561"/>
                  </a:cubicBezTo>
                  <a:close/>
                  <a:moveTo>
                    <a:pt x="3597" y="2586"/>
                  </a:moveTo>
                  <a:cubicBezTo>
                    <a:pt x="3551" y="2586"/>
                    <a:pt x="3514" y="2619"/>
                    <a:pt x="3506" y="2659"/>
                  </a:cubicBezTo>
                  <a:cubicBezTo>
                    <a:pt x="3506" y="2703"/>
                    <a:pt x="3542" y="2748"/>
                    <a:pt x="3577" y="2757"/>
                  </a:cubicBezTo>
                  <a:cubicBezTo>
                    <a:pt x="3622" y="2757"/>
                    <a:pt x="3667" y="2730"/>
                    <a:pt x="3675" y="2686"/>
                  </a:cubicBezTo>
                  <a:cubicBezTo>
                    <a:pt x="3684" y="2641"/>
                    <a:pt x="3649" y="2596"/>
                    <a:pt x="3613" y="2587"/>
                  </a:cubicBezTo>
                  <a:cubicBezTo>
                    <a:pt x="3607" y="2587"/>
                    <a:pt x="3602" y="2586"/>
                    <a:pt x="3597" y="2586"/>
                  </a:cubicBezTo>
                  <a:close/>
                  <a:moveTo>
                    <a:pt x="9269" y="2507"/>
                  </a:moveTo>
                  <a:cubicBezTo>
                    <a:pt x="9215" y="2507"/>
                    <a:pt x="9126" y="2570"/>
                    <a:pt x="9126" y="2632"/>
                  </a:cubicBezTo>
                  <a:cubicBezTo>
                    <a:pt x="9126" y="2695"/>
                    <a:pt x="9180" y="2766"/>
                    <a:pt x="9233" y="2775"/>
                  </a:cubicBezTo>
                  <a:cubicBezTo>
                    <a:pt x="9237" y="2775"/>
                    <a:pt x="9241" y="2776"/>
                    <a:pt x="9244" y="2776"/>
                  </a:cubicBezTo>
                  <a:cubicBezTo>
                    <a:pt x="9306" y="2776"/>
                    <a:pt x="9385" y="2709"/>
                    <a:pt x="9385" y="2659"/>
                  </a:cubicBezTo>
                  <a:cubicBezTo>
                    <a:pt x="9394" y="2605"/>
                    <a:pt x="9331" y="2516"/>
                    <a:pt x="9269" y="2507"/>
                  </a:cubicBezTo>
                  <a:close/>
                  <a:moveTo>
                    <a:pt x="4238" y="2630"/>
                  </a:moveTo>
                  <a:cubicBezTo>
                    <a:pt x="4197" y="2630"/>
                    <a:pt x="4183" y="2652"/>
                    <a:pt x="4175" y="2712"/>
                  </a:cubicBezTo>
                  <a:cubicBezTo>
                    <a:pt x="4166" y="2766"/>
                    <a:pt x="4193" y="2793"/>
                    <a:pt x="4246" y="2793"/>
                  </a:cubicBezTo>
                  <a:cubicBezTo>
                    <a:pt x="4256" y="2794"/>
                    <a:pt x="4265" y="2795"/>
                    <a:pt x="4273" y="2795"/>
                  </a:cubicBezTo>
                  <a:cubicBezTo>
                    <a:pt x="4317" y="2795"/>
                    <a:pt x="4337" y="2774"/>
                    <a:pt x="4345" y="2721"/>
                  </a:cubicBezTo>
                  <a:cubicBezTo>
                    <a:pt x="4353" y="2659"/>
                    <a:pt x="4327" y="2641"/>
                    <a:pt x="4264" y="2632"/>
                  </a:cubicBezTo>
                  <a:cubicBezTo>
                    <a:pt x="4255" y="2631"/>
                    <a:pt x="4246" y="2630"/>
                    <a:pt x="4238" y="2630"/>
                  </a:cubicBezTo>
                  <a:close/>
                  <a:moveTo>
                    <a:pt x="9923" y="2533"/>
                  </a:moveTo>
                  <a:cubicBezTo>
                    <a:pt x="9858" y="2533"/>
                    <a:pt x="9804" y="2584"/>
                    <a:pt x="9795" y="2650"/>
                  </a:cubicBezTo>
                  <a:cubicBezTo>
                    <a:pt x="9786" y="2730"/>
                    <a:pt x="9831" y="2793"/>
                    <a:pt x="9911" y="2802"/>
                  </a:cubicBezTo>
                  <a:cubicBezTo>
                    <a:pt x="9918" y="2802"/>
                    <a:pt x="9925" y="2803"/>
                    <a:pt x="9931" y="2803"/>
                  </a:cubicBezTo>
                  <a:cubicBezTo>
                    <a:pt x="10000" y="2803"/>
                    <a:pt x="10046" y="2759"/>
                    <a:pt x="10054" y="2686"/>
                  </a:cubicBezTo>
                  <a:cubicBezTo>
                    <a:pt x="10063" y="2605"/>
                    <a:pt x="10018" y="2543"/>
                    <a:pt x="9938" y="2534"/>
                  </a:cubicBezTo>
                  <a:cubicBezTo>
                    <a:pt x="9933" y="2533"/>
                    <a:pt x="9928" y="2533"/>
                    <a:pt x="9923" y="2533"/>
                  </a:cubicBezTo>
                  <a:close/>
                  <a:moveTo>
                    <a:pt x="4926" y="2640"/>
                  </a:moveTo>
                  <a:cubicBezTo>
                    <a:pt x="4880" y="2640"/>
                    <a:pt x="4842" y="2673"/>
                    <a:pt x="4826" y="2721"/>
                  </a:cubicBezTo>
                  <a:cubicBezTo>
                    <a:pt x="4817" y="2784"/>
                    <a:pt x="4853" y="2828"/>
                    <a:pt x="4907" y="2837"/>
                  </a:cubicBezTo>
                  <a:cubicBezTo>
                    <a:pt x="4913" y="2838"/>
                    <a:pt x="4919" y="2839"/>
                    <a:pt x="4925" y="2839"/>
                  </a:cubicBezTo>
                  <a:cubicBezTo>
                    <a:pt x="4978" y="2839"/>
                    <a:pt x="5015" y="2805"/>
                    <a:pt x="5023" y="2757"/>
                  </a:cubicBezTo>
                  <a:cubicBezTo>
                    <a:pt x="5031" y="2703"/>
                    <a:pt x="4996" y="2650"/>
                    <a:pt x="4942" y="2641"/>
                  </a:cubicBezTo>
                  <a:cubicBezTo>
                    <a:pt x="4937" y="2640"/>
                    <a:pt x="4931" y="2640"/>
                    <a:pt x="4926" y="2640"/>
                  </a:cubicBezTo>
                  <a:close/>
                  <a:moveTo>
                    <a:pt x="10587" y="2577"/>
                  </a:moveTo>
                  <a:cubicBezTo>
                    <a:pt x="10518" y="2577"/>
                    <a:pt x="10472" y="2621"/>
                    <a:pt x="10455" y="2695"/>
                  </a:cubicBezTo>
                  <a:cubicBezTo>
                    <a:pt x="10447" y="2775"/>
                    <a:pt x="10491" y="2828"/>
                    <a:pt x="10571" y="2846"/>
                  </a:cubicBezTo>
                  <a:cubicBezTo>
                    <a:pt x="10578" y="2847"/>
                    <a:pt x="10585" y="2847"/>
                    <a:pt x="10591" y="2847"/>
                  </a:cubicBezTo>
                  <a:cubicBezTo>
                    <a:pt x="10662" y="2847"/>
                    <a:pt x="10715" y="2804"/>
                    <a:pt x="10723" y="2730"/>
                  </a:cubicBezTo>
                  <a:cubicBezTo>
                    <a:pt x="10732" y="2650"/>
                    <a:pt x="10687" y="2587"/>
                    <a:pt x="10607" y="2579"/>
                  </a:cubicBezTo>
                  <a:cubicBezTo>
                    <a:pt x="10600" y="2578"/>
                    <a:pt x="10594" y="2577"/>
                    <a:pt x="10587" y="2577"/>
                  </a:cubicBezTo>
                  <a:close/>
                  <a:moveTo>
                    <a:pt x="11251" y="2602"/>
                  </a:moveTo>
                  <a:cubicBezTo>
                    <a:pt x="11227" y="2602"/>
                    <a:pt x="11205" y="2612"/>
                    <a:pt x="11178" y="2632"/>
                  </a:cubicBezTo>
                  <a:cubicBezTo>
                    <a:pt x="11142" y="2650"/>
                    <a:pt x="11133" y="2686"/>
                    <a:pt x="11125" y="2721"/>
                  </a:cubicBezTo>
                  <a:cubicBezTo>
                    <a:pt x="11116" y="2766"/>
                    <a:pt x="11125" y="2793"/>
                    <a:pt x="11151" y="2819"/>
                  </a:cubicBezTo>
                  <a:cubicBezTo>
                    <a:pt x="11178" y="2855"/>
                    <a:pt x="11205" y="2864"/>
                    <a:pt x="11241" y="2873"/>
                  </a:cubicBezTo>
                  <a:cubicBezTo>
                    <a:pt x="11276" y="2873"/>
                    <a:pt x="11312" y="2873"/>
                    <a:pt x="11348" y="2846"/>
                  </a:cubicBezTo>
                  <a:cubicBezTo>
                    <a:pt x="11374" y="2819"/>
                    <a:pt x="11392" y="2793"/>
                    <a:pt x="11392" y="2757"/>
                  </a:cubicBezTo>
                  <a:cubicBezTo>
                    <a:pt x="11401" y="2721"/>
                    <a:pt x="11392" y="2686"/>
                    <a:pt x="11374" y="2659"/>
                  </a:cubicBezTo>
                  <a:cubicBezTo>
                    <a:pt x="11348" y="2623"/>
                    <a:pt x="11312" y="2614"/>
                    <a:pt x="11276" y="2605"/>
                  </a:cubicBezTo>
                  <a:cubicBezTo>
                    <a:pt x="11267" y="2603"/>
                    <a:pt x="11259" y="2602"/>
                    <a:pt x="11251" y="2602"/>
                  </a:cubicBezTo>
                  <a:close/>
                  <a:moveTo>
                    <a:pt x="5593" y="2684"/>
                  </a:moveTo>
                  <a:cubicBezTo>
                    <a:pt x="5540" y="2684"/>
                    <a:pt x="5503" y="2718"/>
                    <a:pt x="5495" y="2766"/>
                  </a:cubicBezTo>
                  <a:cubicBezTo>
                    <a:pt x="5486" y="2828"/>
                    <a:pt x="5513" y="2873"/>
                    <a:pt x="5576" y="2882"/>
                  </a:cubicBezTo>
                  <a:cubicBezTo>
                    <a:pt x="5582" y="2883"/>
                    <a:pt x="5588" y="2883"/>
                    <a:pt x="5594" y="2883"/>
                  </a:cubicBezTo>
                  <a:cubicBezTo>
                    <a:pt x="5647" y="2883"/>
                    <a:pt x="5684" y="2850"/>
                    <a:pt x="5692" y="2802"/>
                  </a:cubicBezTo>
                  <a:cubicBezTo>
                    <a:pt x="5701" y="2739"/>
                    <a:pt x="5665" y="2695"/>
                    <a:pt x="5611" y="2686"/>
                  </a:cubicBezTo>
                  <a:cubicBezTo>
                    <a:pt x="5605" y="2685"/>
                    <a:pt x="5599" y="2684"/>
                    <a:pt x="5593" y="2684"/>
                  </a:cubicBezTo>
                  <a:close/>
                  <a:moveTo>
                    <a:pt x="7467" y="2900"/>
                  </a:moveTo>
                  <a:cubicBezTo>
                    <a:pt x="7467" y="2900"/>
                    <a:pt x="7458" y="2909"/>
                    <a:pt x="7458" y="2909"/>
                  </a:cubicBezTo>
                  <a:lnTo>
                    <a:pt x="7476" y="2909"/>
                  </a:lnTo>
                  <a:lnTo>
                    <a:pt x="7467" y="2900"/>
                  </a:lnTo>
                  <a:close/>
                  <a:moveTo>
                    <a:pt x="6250" y="2710"/>
                  </a:moveTo>
                  <a:cubicBezTo>
                    <a:pt x="6199" y="2710"/>
                    <a:pt x="6172" y="2732"/>
                    <a:pt x="6164" y="2793"/>
                  </a:cubicBezTo>
                  <a:cubicBezTo>
                    <a:pt x="6147" y="2846"/>
                    <a:pt x="6182" y="2909"/>
                    <a:pt x="6245" y="2909"/>
                  </a:cubicBezTo>
                  <a:cubicBezTo>
                    <a:pt x="6254" y="2910"/>
                    <a:pt x="6262" y="2910"/>
                    <a:pt x="6270" y="2910"/>
                  </a:cubicBezTo>
                  <a:cubicBezTo>
                    <a:pt x="6325" y="2910"/>
                    <a:pt x="6353" y="2883"/>
                    <a:pt x="6361" y="2828"/>
                  </a:cubicBezTo>
                  <a:cubicBezTo>
                    <a:pt x="6379" y="2775"/>
                    <a:pt x="6343" y="2712"/>
                    <a:pt x="6280" y="2712"/>
                  </a:cubicBezTo>
                  <a:cubicBezTo>
                    <a:pt x="6269" y="2711"/>
                    <a:pt x="6259" y="2710"/>
                    <a:pt x="6250" y="2710"/>
                  </a:cubicBezTo>
                  <a:close/>
                  <a:moveTo>
                    <a:pt x="11942" y="2631"/>
                  </a:moveTo>
                  <a:cubicBezTo>
                    <a:pt x="11879" y="2631"/>
                    <a:pt x="11792" y="2690"/>
                    <a:pt x="11776" y="2757"/>
                  </a:cubicBezTo>
                  <a:cubicBezTo>
                    <a:pt x="11767" y="2819"/>
                    <a:pt x="11838" y="2918"/>
                    <a:pt x="11901" y="2926"/>
                  </a:cubicBezTo>
                  <a:cubicBezTo>
                    <a:pt x="11907" y="2928"/>
                    <a:pt x="11914" y="2929"/>
                    <a:pt x="11922" y="2929"/>
                  </a:cubicBezTo>
                  <a:cubicBezTo>
                    <a:pt x="11983" y="2929"/>
                    <a:pt x="12062" y="2865"/>
                    <a:pt x="12070" y="2802"/>
                  </a:cubicBezTo>
                  <a:cubicBezTo>
                    <a:pt x="12079" y="2739"/>
                    <a:pt x="12017" y="2650"/>
                    <a:pt x="11954" y="2632"/>
                  </a:cubicBezTo>
                  <a:cubicBezTo>
                    <a:pt x="11950" y="2632"/>
                    <a:pt x="11946" y="2631"/>
                    <a:pt x="11942" y="2631"/>
                  </a:cubicBezTo>
                  <a:close/>
                  <a:moveTo>
                    <a:pt x="1262" y="2818"/>
                  </a:moveTo>
                  <a:cubicBezTo>
                    <a:pt x="1231" y="2818"/>
                    <a:pt x="1203" y="2842"/>
                    <a:pt x="1195" y="2873"/>
                  </a:cubicBezTo>
                  <a:cubicBezTo>
                    <a:pt x="1187" y="2900"/>
                    <a:pt x="1213" y="2944"/>
                    <a:pt x="1249" y="2944"/>
                  </a:cubicBezTo>
                  <a:cubicBezTo>
                    <a:pt x="1254" y="2946"/>
                    <a:pt x="1258" y="2946"/>
                    <a:pt x="1263" y="2946"/>
                  </a:cubicBezTo>
                  <a:cubicBezTo>
                    <a:pt x="1294" y="2946"/>
                    <a:pt x="1321" y="2922"/>
                    <a:pt x="1329" y="2891"/>
                  </a:cubicBezTo>
                  <a:cubicBezTo>
                    <a:pt x="1329" y="2855"/>
                    <a:pt x="1302" y="2819"/>
                    <a:pt x="1276" y="2819"/>
                  </a:cubicBezTo>
                  <a:cubicBezTo>
                    <a:pt x="1271" y="2818"/>
                    <a:pt x="1266" y="2818"/>
                    <a:pt x="1262" y="2818"/>
                  </a:cubicBezTo>
                  <a:close/>
                  <a:moveTo>
                    <a:pt x="6933" y="2738"/>
                  </a:moveTo>
                  <a:cubicBezTo>
                    <a:pt x="6877" y="2738"/>
                    <a:pt x="6824" y="2780"/>
                    <a:pt x="6816" y="2837"/>
                  </a:cubicBezTo>
                  <a:cubicBezTo>
                    <a:pt x="6798" y="2900"/>
                    <a:pt x="6869" y="2962"/>
                    <a:pt x="6914" y="2971"/>
                  </a:cubicBezTo>
                  <a:cubicBezTo>
                    <a:pt x="6976" y="2971"/>
                    <a:pt x="7021" y="2935"/>
                    <a:pt x="7039" y="2873"/>
                  </a:cubicBezTo>
                  <a:cubicBezTo>
                    <a:pt x="7057" y="2819"/>
                    <a:pt x="7003" y="2748"/>
                    <a:pt x="6949" y="2739"/>
                  </a:cubicBezTo>
                  <a:cubicBezTo>
                    <a:pt x="6944" y="2738"/>
                    <a:pt x="6939" y="2738"/>
                    <a:pt x="6933" y="2738"/>
                  </a:cubicBezTo>
                  <a:close/>
                  <a:moveTo>
                    <a:pt x="1910" y="2853"/>
                  </a:moveTo>
                  <a:cubicBezTo>
                    <a:pt x="1874" y="2853"/>
                    <a:pt x="1847" y="2879"/>
                    <a:pt x="1847" y="2918"/>
                  </a:cubicBezTo>
                  <a:cubicBezTo>
                    <a:pt x="1838" y="2953"/>
                    <a:pt x="1865" y="2980"/>
                    <a:pt x="1900" y="2989"/>
                  </a:cubicBezTo>
                  <a:cubicBezTo>
                    <a:pt x="1905" y="2990"/>
                    <a:pt x="1910" y="2991"/>
                    <a:pt x="1914" y="2991"/>
                  </a:cubicBezTo>
                  <a:cubicBezTo>
                    <a:pt x="1945" y="2991"/>
                    <a:pt x="1973" y="2966"/>
                    <a:pt x="1980" y="2935"/>
                  </a:cubicBezTo>
                  <a:cubicBezTo>
                    <a:pt x="1980" y="2900"/>
                    <a:pt x="1963" y="2864"/>
                    <a:pt x="1927" y="2855"/>
                  </a:cubicBezTo>
                  <a:cubicBezTo>
                    <a:pt x="1921" y="2854"/>
                    <a:pt x="1916" y="2853"/>
                    <a:pt x="1910" y="2853"/>
                  </a:cubicBezTo>
                  <a:close/>
                  <a:moveTo>
                    <a:pt x="7476" y="2909"/>
                  </a:moveTo>
                  <a:cubicBezTo>
                    <a:pt x="7476" y="2918"/>
                    <a:pt x="7476" y="2926"/>
                    <a:pt x="7476" y="2926"/>
                  </a:cubicBezTo>
                  <a:cubicBezTo>
                    <a:pt x="7503" y="2962"/>
                    <a:pt x="7520" y="2998"/>
                    <a:pt x="7565" y="2998"/>
                  </a:cubicBezTo>
                  <a:cubicBezTo>
                    <a:pt x="7601" y="2998"/>
                    <a:pt x="7619" y="2989"/>
                    <a:pt x="7636" y="2971"/>
                  </a:cubicBezTo>
                  <a:cubicBezTo>
                    <a:pt x="7645" y="2971"/>
                    <a:pt x="7645" y="2953"/>
                    <a:pt x="7645" y="2953"/>
                  </a:cubicBezTo>
                  <a:cubicBezTo>
                    <a:pt x="7601" y="2944"/>
                    <a:pt x="7556" y="2926"/>
                    <a:pt x="7520" y="2918"/>
                  </a:cubicBezTo>
                  <a:lnTo>
                    <a:pt x="7485" y="2918"/>
                  </a:lnTo>
                  <a:cubicBezTo>
                    <a:pt x="7485" y="2918"/>
                    <a:pt x="7476" y="2918"/>
                    <a:pt x="7476" y="2909"/>
                  </a:cubicBezTo>
                  <a:close/>
                  <a:moveTo>
                    <a:pt x="2556" y="2879"/>
                  </a:moveTo>
                  <a:cubicBezTo>
                    <a:pt x="2524" y="2879"/>
                    <a:pt x="2523" y="2895"/>
                    <a:pt x="2516" y="2944"/>
                  </a:cubicBezTo>
                  <a:cubicBezTo>
                    <a:pt x="2507" y="2998"/>
                    <a:pt x="2507" y="3007"/>
                    <a:pt x="2569" y="3016"/>
                  </a:cubicBezTo>
                  <a:cubicBezTo>
                    <a:pt x="2586" y="3018"/>
                    <a:pt x="2599" y="3020"/>
                    <a:pt x="2608" y="3020"/>
                  </a:cubicBezTo>
                  <a:cubicBezTo>
                    <a:pt x="2633" y="3020"/>
                    <a:pt x="2637" y="3007"/>
                    <a:pt x="2650" y="2962"/>
                  </a:cubicBezTo>
                  <a:cubicBezTo>
                    <a:pt x="2658" y="2891"/>
                    <a:pt x="2658" y="2891"/>
                    <a:pt x="2587" y="2882"/>
                  </a:cubicBezTo>
                  <a:cubicBezTo>
                    <a:pt x="2574" y="2880"/>
                    <a:pt x="2564" y="2879"/>
                    <a:pt x="2556" y="2879"/>
                  </a:cubicBezTo>
                  <a:close/>
                  <a:moveTo>
                    <a:pt x="3256" y="2909"/>
                  </a:moveTo>
                  <a:cubicBezTo>
                    <a:pt x="3221" y="2909"/>
                    <a:pt x="3167" y="2944"/>
                    <a:pt x="3167" y="2980"/>
                  </a:cubicBezTo>
                  <a:cubicBezTo>
                    <a:pt x="3158" y="3016"/>
                    <a:pt x="3194" y="3069"/>
                    <a:pt x="3229" y="3078"/>
                  </a:cubicBezTo>
                  <a:cubicBezTo>
                    <a:pt x="3265" y="3078"/>
                    <a:pt x="3319" y="3042"/>
                    <a:pt x="3328" y="3007"/>
                  </a:cubicBezTo>
                  <a:cubicBezTo>
                    <a:pt x="3336" y="2971"/>
                    <a:pt x="3292" y="2918"/>
                    <a:pt x="3256" y="2909"/>
                  </a:cubicBezTo>
                  <a:close/>
                  <a:moveTo>
                    <a:pt x="8918" y="2817"/>
                  </a:moveTo>
                  <a:cubicBezTo>
                    <a:pt x="8899" y="2817"/>
                    <a:pt x="8871" y="2830"/>
                    <a:pt x="8850" y="2837"/>
                  </a:cubicBezTo>
                  <a:cubicBezTo>
                    <a:pt x="8814" y="2855"/>
                    <a:pt x="8805" y="2900"/>
                    <a:pt x="8778" y="2926"/>
                  </a:cubicBezTo>
                  <a:cubicBezTo>
                    <a:pt x="8805" y="2953"/>
                    <a:pt x="8787" y="2989"/>
                    <a:pt x="8805" y="3016"/>
                  </a:cubicBezTo>
                  <a:cubicBezTo>
                    <a:pt x="8832" y="3051"/>
                    <a:pt x="8868" y="3060"/>
                    <a:pt x="8894" y="3078"/>
                  </a:cubicBezTo>
                  <a:cubicBezTo>
                    <a:pt x="8921" y="3060"/>
                    <a:pt x="8948" y="3069"/>
                    <a:pt x="8975" y="3060"/>
                  </a:cubicBezTo>
                  <a:cubicBezTo>
                    <a:pt x="9010" y="3034"/>
                    <a:pt x="9028" y="2998"/>
                    <a:pt x="9037" y="2971"/>
                  </a:cubicBezTo>
                  <a:cubicBezTo>
                    <a:pt x="9046" y="2953"/>
                    <a:pt x="9028" y="2918"/>
                    <a:pt x="9019" y="2891"/>
                  </a:cubicBezTo>
                  <a:cubicBezTo>
                    <a:pt x="9010" y="2846"/>
                    <a:pt x="8966" y="2828"/>
                    <a:pt x="8930" y="2819"/>
                  </a:cubicBezTo>
                  <a:cubicBezTo>
                    <a:pt x="8927" y="2818"/>
                    <a:pt x="8923" y="2817"/>
                    <a:pt x="8918" y="2817"/>
                  </a:cubicBezTo>
                  <a:close/>
                  <a:moveTo>
                    <a:pt x="3904" y="2933"/>
                  </a:moveTo>
                  <a:cubicBezTo>
                    <a:pt x="3855" y="2933"/>
                    <a:pt x="3835" y="2954"/>
                    <a:pt x="3827" y="3007"/>
                  </a:cubicBezTo>
                  <a:cubicBezTo>
                    <a:pt x="3818" y="3069"/>
                    <a:pt x="3845" y="3096"/>
                    <a:pt x="3899" y="3096"/>
                  </a:cubicBezTo>
                  <a:cubicBezTo>
                    <a:pt x="3912" y="3100"/>
                    <a:pt x="3923" y="3101"/>
                    <a:pt x="3933" y="3101"/>
                  </a:cubicBezTo>
                  <a:cubicBezTo>
                    <a:pt x="3971" y="3101"/>
                    <a:pt x="3990" y="3076"/>
                    <a:pt x="3997" y="3034"/>
                  </a:cubicBezTo>
                  <a:cubicBezTo>
                    <a:pt x="4006" y="2971"/>
                    <a:pt x="3988" y="2944"/>
                    <a:pt x="3934" y="2935"/>
                  </a:cubicBezTo>
                  <a:cubicBezTo>
                    <a:pt x="3923" y="2934"/>
                    <a:pt x="3913" y="2933"/>
                    <a:pt x="3904" y="2933"/>
                  </a:cubicBezTo>
                  <a:close/>
                  <a:moveTo>
                    <a:pt x="9573" y="2858"/>
                  </a:moveTo>
                  <a:cubicBezTo>
                    <a:pt x="9547" y="2858"/>
                    <a:pt x="9521" y="2875"/>
                    <a:pt x="9501" y="2882"/>
                  </a:cubicBezTo>
                  <a:cubicBezTo>
                    <a:pt x="9474" y="2900"/>
                    <a:pt x="9456" y="2935"/>
                    <a:pt x="9447" y="2971"/>
                  </a:cubicBezTo>
                  <a:cubicBezTo>
                    <a:pt x="9438" y="3007"/>
                    <a:pt x="9456" y="3042"/>
                    <a:pt x="9474" y="3069"/>
                  </a:cubicBezTo>
                  <a:cubicBezTo>
                    <a:pt x="9492" y="3096"/>
                    <a:pt x="9528" y="3105"/>
                    <a:pt x="9554" y="3123"/>
                  </a:cubicBezTo>
                  <a:cubicBezTo>
                    <a:pt x="9590" y="3114"/>
                    <a:pt x="9635" y="3123"/>
                    <a:pt x="9653" y="3096"/>
                  </a:cubicBezTo>
                  <a:cubicBezTo>
                    <a:pt x="9679" y="3078"/>
                    <a:pt x="9706" y="3051"/>
                    <a:pt x="9706" y="3007"/>
                  </a:cubicBezTo>
                  <a:cubicBezTo>
                    <a:pt x="9715" y="2971"/>
                    <a:pt x="9697" y="2935"/>
                    <a:pt x="9688" y="2909"/>
                  </a:cubicBezTo>
                  <a:cubicBezTo>
                    <a:pt x="9670" y="2891"/>
                    <a:pt x="9635" y="2873"/>
                    <a:pt x="9599" y="2864"/>
                  </a:cubicBezTo>
                  <a:cubicBezTo>
                    <a:pt x="9590" y="2860"/>
                    <a:pt x="9582" y="2858"/>
                    <a:pt x="9573" y="2858"/>
                  </a:cubicBezTo>
                  <a:close/>
                  <a:moveTo>
                    <a:pt x="10244" y="2881"/>
                  </a:moveTo>
                  <a:cubicBezTo>
                    <a:pt x="10179" y="2881"/>
                    <a:pt x="10125" y="2932"/>
                    <a:pt x="10116" y="2998"/>
                  </a:cubicBezTo>
                  <a:cubicBezTo>
                    <a:pt x="10108" y="3078"/>
                    <a:pt x="10152" y="3141"/>
                    <a:pt x="10232" y="3150"/>
                  </a:cubicBezTo>
                  <a:cubicBezTo>
                    <a:pt x="10239" y="3150"/>
                    <a:pt x="10246" y="3151"/>
                    <a:pt x="10252" y="3151"/>
                  </a:cubicBezTo>
                  <a:cubicBezTo>
                    <a:pt x="10321" y="3151"/>
                    <a:pt x="10367" y="3107"/>
                    <a:pt x="10375" y="3034"/>
                  </a:cubicBezTo>
                  <a:cubicBezTo>
                    <a:pt x="10384" y="2953"/>
                    <a:pt x="10339" y="2891"/>
                    <a:pt x="10259" y="2882"/>
                  </a:cubicBezTo>
                  <a:cubicBezTo>
                    <a:pt x="10254" y="2881"/>
                    <a:pt x="10249" y="2881"/>
                    <a:pt x="10244" y="2881"/>
                  </a:cubicBezTo>
                  <a:close/>
                  <a:moveTo>
                    <a:pt x="4580" y="2970"/>
                  </a:moveTo>
                  <a:cubicBezTo>
                    <a:pt x="4559" y="2970"/>
                    <a:pt x="4536" y="2979"/>
                    <a:pt x="4514" y="2998"/>
                  </a:cubicBezTo>
                  <a:cubicBezTo>
                    <a:pt x="4478" y="3034"/>
                    <a:pt x="4469" y="3069"/>
                    <a:pt x="4505" y="3105"/>
                  </a:cubicBezTo>
                  <a:cubicBezTo>
                    <a:pt x="4523" y="3132"/>
                    <a:pt x="4541" y="3141"/>
                    <a:pt x="4559" y="3158"/>
                  </a:cubicBezTo>
                  <a:cubicBezTo>
                    <a:pt x="4603" y="3158"/>
                    <a:pt x="4675" y="3114"/>
                    <a:pt x="4675" y="3078"/>
                  </a:cubicBezTo>
                  <a:cubicBezTo>
                    <a:pt x="4675" y="3060"/>
                    <a:pt x="4666" y="3042"/>
                    <a:pt x="4657" y="3025"/>
                  </a:cubicBezTo>
                  <a:cubicBezTo>
                    <a:pt x="4636" y="2988"/>
                    <a:pt x="4609" y="2970"/>
                    <a:pt x="4580" y="2970"/>
                  </a:cubicBezTo>
                  <a:close/>
                  <a:moveTo>
                    <a:pt x="5250" y="2988"/>
                  </a:moveTo>
                  <a:cubicBezTo>
                    <a:pt x="5201" y="2988"/>
                    <a:pt x="5156" y="3029"/>
                    <a:pt x="5147" y="3078"/>
                  </a:cubicBezTo>
                  <a:cubicBezTo>
                    <a:pt x="5139" y="3132"/>
                    <a:pt x="5183" y="3176"/>
                    <a:pt x="5237" y="3185"/>
                  </a:cubicBezTo>
                  <a:cubicBezTo>
                    <a:pt x="5241" y="3186"/>
                    <a:pt x="5246" y="3186"/>
                    <a:pt x="5250" y="3186"/>
                  </a:cubicBezTo>
                  <a:cubicBezTo>
                    <a:pt x="5298" y="3186"/>
                    <a:pt x="5336" y="3146"/>
                    <a:pt x="5344" y="3105"/>
                  </a:cubicBezTo>
                  <a:cubicBezTo>
                    <a:pt x="5353" y="3051"/>
                    <a:pt x="5308" y="2998"/>
                    <a:pt x="5263" y="2989"/>
                  </a:cubicBezTo>
                  <a:cubicBezTo>
                    <a:pt x="5259" y="2988"/>
                    <a:pt x="5254" y="2988"/>
                    <a:pt x="5250" y="2988"/>
                  </a:cubicBezTo>
                  <a:close/>
                  <a:moveTo>
                    <a:pt x="10903" y="2923"/>
                  </a:moveTo>
                  <a:cubicBezTo>
                    <a:pt x="10879" y="2923"/>
                    <a:pt x="10857" y="2933"/>
                    <a:pt x="10830" y="2953"/>
                  </a:cubicBezTo>
                  <a:cubicBezTo>
                    <a:pt x="10794" y="2971"/>
                    <a:pt x="10768" y="2998"/>
                    <a:pt x="10786" y="3042"/>
                  </a:cubicBezTo>
                  <a:cubicBezTo>
                    <a:pt x="10759" y="3087"/>
                    <a:pt x="10786" y="3114"/>
                    <a:pt x="10803" y="3141"/>
                  </a:cubicBezTo>
                  <a:cubicBezTo>
                    <a:pt x="10830" y="3185"/>
                    <a:pt x="10866" y="3185"/>
                    <a:pt x="10902" y="3194"/>
                  </a:cubicBezTo>
                  <a:cubicBezTo>
                    <a:pt x="10908" y="3196"/>
                    <a:pt x="10914" y="3196"/>
                    <a:pt x="10920" y="3196"/>
                  </a:cubicBezTo>
                  <a:cubicBezTo>
                    <a:pt x="10947" y="3196"/>
                    <a:pt x="10971" y="3182"/>
                    <a:pt x="11000" y="3167"/>
                  </a:cubicBezTo>
                  <a:cubicBezTo>
                    <a:pt x="11035" y="3141"/>
                    <a:pt x="11035" y="3105"/>
                    <a:pt x="11044" y="3069"/>
                  </a:cubicBezTo>
                  <a:cubicBezTo>
                    <a:pt x="11053" y="3034"/>
                    <a:pt x="11035" y="3007"/>
                    <a:pt x="11017" y="2971"/>
                  </a:cubicBezTo>
                  <a:cubicBezTo>
                    <a:pt x="10991" y="2935"/>
                    <a:pt x="10964" y="2935"/>
                    <a:pt x="10928" y="2926"/>
                  </a:cubicBezTo>
                  <a:cubicBezTo>
                    <a:pt x="10919" y="2924"/>
                    <a:pt x="10911" y="2923"/>
                    <a:pt x="10903" y="2923"/>
                  </a:cubicBezTo>
                  <a:close/>
                  <a:moveTo>
                    <a:pt x="5907" y="3032"/>
                  </a:moveTo>
                  <a:cubicBezTo>
                    <a:pt x="5861" y="3032"/>
                    <a:pt x="5825" y="3067"/>
                    <a:pt x="5817" y="3123"/>
                  </a:cubicBezTo>
                  <a:cubicBezTo>
                    <a:pt x="5808" y="3176"/>
                    <a:pt x="5843" y="3221"/>
                    <a:pt x="5906" y="3230"/>
                  </a:cubicBezTo>
                  <a:cubicBezTo>
                    <a:pt x="5911" y="3231"/>
                    <a:pt x="5917" y="3231"/>
                    <a:pt x="5922" y="3231"/>
                  </a:cubicBezTo>
                  <a:cubicBezTo>
                    <a:pt x="5968" y="3231"/>
                    <a:pt x="6005" y="3197"/>
                    <a:pt x="6013" y="3141"/>
                  </a:cubicBezTo>
                  <a:cubicBezTo>
                    <a:pt x="6022" y="3087"/>
                    <a:pt x="5986" y="3042"/>
                    <a:pt x="5924" y="3034"/>
                  </a:cubicBezTo>
                  <a:cubicBezTo>
                    <a:pt x="5918" y="3033"/>
                    <a:pt x="5913" y="3032"/>
                    <a:pt x="5907" y="3032"/>
                  </a:cubicBezTo>
                  <a:close/>
                  <a:moveTo>
                    <a:pt x="11597" y="2935"/>
                  </a:moveTo>
                  <a:cubicBezTo>
                    <a:pt x="11562" y="2935"/>
                    <a:pt x="11517" y="2944"/>
                    <a:pt x="11499" y="2971"/>
                  </a:cubicBezTo>
                  <a:cubicBezTo>
                    <a:pt x="11464" y="2989"/>
                    <a:pt x="11437" y="3034"/>
                    <a:pt x="11437" y="3060"/>
                  </a:cubicBezTo>
                  <a:cubicBezTo>
                    <a:pt x="11437" y="3096"/>
                    <a:pt x="11437" y="3141"/>
                    <a:pt x="11464" y="3176"/>
                  </a:cubicBezTo>
                  <a:cubicBezTo>
                    <a:pt x="11490" y="3203"/>
                    <a:pt x="11526" y="3212"/>
                    <a:pt x="11562" y="3239"/>
                  </a:cubicBezTo>
                  <a:cubicBezTo>
                    <a:pt x="11597" y="3221"/>
                    <a:pt x="11642" y="3221"/>
                    <a:pt x="11669" y="3203"/>
                  </a:cubicBezTo>
                  <a:cubicBezTo>
                    <a:pt x="11695" y="3176"/>
                    <a:pt x="11722" y="3141"/>
                    <a:pt x="11722" y="3105"/>
                  </a:cubicBezTo>
                  <a:cubicBezTo>
                    <a:pt x="11731" y="3069"/>
                    <a:pt x="11713" y="3025"/>
                    <a:pt x="11695" y="2998"/>
                  </a:cubicBezTo>
                  <a:cubicBezTo>
                    <a:pt x="11669" y="2971"/>
                    <a:pt x="11633" y="2944"/>
                    <a:pt x="11597" y="2935"/>
                  </a:cubicBezTo>
                  <a:close/>
                  <a:moveTo>
                    <a:pt x="901" y="3132"/>
                  </a:moveTo>
                  <a:cubicBezTo>
                    <a:pt x="874" y="3132"/>
                    <a:pt x="839" y="3158"/>
                    <a:pt x="830" y="3194"/>
                  </a:cubicBezTo>
                  <a:cubicBezTo>
                    <a:pt x="830" y="3230"/>
                    <a:pt x="856" y="3265"/>
                    <a:pt x="883" y="3265"/>
                  </a:cubicBezTo>
                  <a:cubicBezTo>
                    <a:pt x="888" y="3267"/>
                    <a:pt x="893" y="3267"/>
                    <a:pt x="897" y="3267"/>
                  </a:cubicBezTo>
                  <a:cubicBezTo>
                    <a:pt x="928" y="3267"/>
                    <a:pt x="956" y="3243"/>
                    <a:pt x="963" y="3212"/>
                  </a:cubicBezTo>
                  <a:cubicBezTo>
                    <a:pt x="972" y="3176"/>
                    <a:pt x="946" y="3141"/>
                    <a:pt x="901" y="3132"/>
                  </a:cubicBezTo>
                  <a:close/>
                  <a:moveTo>
                    <a:pt x="6575" y="3042"/>
                  </a:moveTo>
                  <a:cubicBezTo>
                    <a:pt x="6566" y="3048"/>
                    <a:pt x="6555" y="3049"/>
                    <a:pt x="6544" y="3049"/>
                  </a:cubicBezTo>
                  <a:cubicBezTo>
                    <a:pt x="6538" y="3049"/>
                    <a:pt x="6532" y="3049"/>
                    <a:pt x="6527" y="3049"/>
                  </a:cubicBezTo>
                  <a:cubicBezTo>
                    <a:pt x="6510" y="3049"/>
                    <a:pt x="6495" y="3051"/>
                    <a:pt x="6486" y="3069"/>
                  </a:cubicBezTo>
                  <a:cubicBezTo>
                    <a:pt x="6477" y="3096"/>
                    <a:pt x="6450" y="3123"/>
                    <a:pt x="6450" y="3141"/>
                  </a:cubicBezTo>
                  <a:cubicBezTo>
                    <a:pt x="6459" y="3167"/>
                    <a:pt x="6450" y="3203"/>
                    <a:pt x="6477" y="3230"/>
                  </a:cubicBezTo>
                  <a:cubicBezTo>
                    <a:pt x="6503" y="3239"/>
                    <a:pt x="6530" y="3257"/>
                    <a:pt x="6548" y="3274"/>
                  </a:cubicBezTo>
                  <a:cubicBezTo>
                    <a:pt x="6575" y="3248"/>
                    <a:pt x="6619" y="3265"/>
                    <a:pt x="6637" y="3239"/>
                  </a:cubicBezTo>
                  <a:cubicBezTo>
                    <a:pt x="6655" y="3212"/>
                    <a:pt x="6682" y="3185"/>
                    <a:pt x="6673" y="3167"/>
                  </a:cubicBezTo>
                  <a:cubicBezTo>
                    <a:pt x="6673" y="3141"/>
                    <a:pt x="6682" y="3096"/>
                    <a:pt x="6646" y="3078"/>
                  </a:cubicBezTo>
                  <a:cubicBezTo>
                    <a:pt x="6628" y="3069"/>
                    <a:pt x="6602" y="3051"/>
                    <a:pt x="6575" y="3042"/>
                  </a:cubicBezTo>
                  <a:close/>
                  <a:moveTo>
                    <a:pt x="12249" y="2971"/>
                  </a:moveTo>
                  <a:cubicBezTo>
                    <a:pt x="12213" y="2980"/>
                    <a:pt x="12177" y="2980"/>
                    <a:pt x="12142" y="3007"/>
                  </a:cubicBezTo>
                  <a:cubicBezTo>
                    <a:pt x="12106" y="3034"/>
                    <a:pt x="12088" y="3069"/>
                    <a:pt x="12079" y="3105"/>
                  </a:cubicBezTo>
                  <a:cubicBezTo>
                    <a:pt x="12070" y="3176"/>
                    <a:pt x="12124" y="3257"/>
                    <a:pt x="12204" y="3274"/>
                  </a:cubicBezTo>
                  <a:cubicBezTo>
                    <a:pt x="12212" y="3276"/>
                    <a:pt x="12221" y="3277"/>
                    <a:pt x="12229" y="3277"/>
                  </a:cubicBezTo>
                  <a:cubicBezTo>
                    <a:pt x="12295" y="3277"/>
                    <a:pt x="12366" y="3220"/>
                    <a:pt x="12373" y="3150"/>
                  </a:cubicBezTo>
                  <a:cubicBezTo>
                    <a:pt x="12382" y="3114"/>
                    <a:pt x="12373" y="3078"/>
                    <a:pt x="12356" y="3042"/>
                  </a:cubicBezTo>
                  <a:cubicBezTo>
                    <a:pt x="12329" y="3007"/>
                    <a:pt x="12284" y="2998"/>
                    <a:pt x="12249" y="2971"/>
                  </a:cubicBezTo>
                  <a:close/>
                  <a:moveTo>
                    <a:pt x="1579" y="3158"/>
                  </a:moveTo>
                  <a:cubicBezTo>
                    <a:pt x="1543" y="3158"/>
                    <a:pt x="1508" y="3176"/>
                    <a:pt x="1499" y="3221"/>
                  </a:cubicBezTo>
                  <a:cubicBezTo>
                    <a:pt x="1499" y="3257"/>
                    <a:pt x="1526" y="3292"/>
                    <a:pt x="1552" y="3292"/>
                  </a:cubicBezTo>
                  <a:cubicBezTo>
                    <a:pt x="1557" y="3293"/>
                    <a:pt x="1562" y="3294"/>
                    <a:pt x="1566" y="3294"/>
                  </a:cubicBezTo>
                  <a:cubicBezTo>
                    <a:pt x="1597" y="3294"/>
                    <a:pt x="1625" y="3270"/>
                    <a:pt x="1633" y="3239"/>
                  </a:cubicBezTo>
                  <a:cubicBezTo>
                    <a:pt x="1641" y="3203"/>
                    <a:pt x="1615" y="3167"/>
                    <a:pt x="1579" y="3158"/>
                  </a:cubicBezTo>
                  <a:close/>
                  <a:moveTo>
                    <a:pt x="7231" y="3084"/>
                  </a:moveTo>
                  <a:cubicBezTo>
                    <a:pt x="7181" y="3084"/>
                    <a:pt x="7127" y="3130"/>
                    <a:pt x="7119" y="3176"/>
                  </a:cubicBezTo>
                  <a:cubicBezTo>
                    <a:pt x="7101" y="3230"/>
                    <a:pt x="7155" y="3301"/>
                    <a:pt x="7208" y="3310"/>
                  </a:cubicBezTo>
                  <a:cubicBezTo>
                    <a:pt x="7213" y="3311"/>
                    <a:pt x="7218" y="3311"/>
                    <a:pt x="7222" y="3311"/>
                  </a:cubicBezTo>
                  <a:cubicBezTo>
                    <a:pt x="7274" y="3311"/>
                    <a:pt x="7334" y="3269"/>
                    <a:pt x="7342" y="3212"/>
                  </a:cubicBezTo>
                  <a:cubicBezTo>
                    <a:pt x="7351" y="3167"/>
                    <a:pt x="7306" y="3096"/>
                    <a:pt x="7253" y="3087"/>
                  </a:cubicBezTo>
                  <a:cubicBezTo>
                    <a:pt x="7246" y="3085"/>
                    <a:pt x="7238" y="3084"/>
                    <a:pt x="7231" y="3084"/>
                  </a:cubicBezTo>
                  <a:close/>
                  <a:moveTo>
                    <a:pt x="2208" y="3200"/>
                  </a:moveTo>
                  <a:cubicBezTo>
                    <a:pt x="2176" y="3200"/>
                    <a:pt x="2175" y="3216"/>
                    <a:pt x="2168" y="3265"/>
                  </a:cubicBezTo>
                  <a:cubicBezTo>
                    <a:pt x="2159" y="3319"/>
                    <a:pt x="2159" y="3328"/>
                    <a:pt x="2230" y="3337"/>
                  </a:cubicBezTo>
                  <a:cubicBezTo>
                    <a:pt x="2241" y="3339"/>
                    <a:pt x="2251" y="3340"/>
                    <a:pt x="2258" y="3340"/>
                  </a:cubicBezTo>
                  <a:cubicBezTo>
                    <a:pt x="2287" y="3340"/>
                    <a:pt x="2295" y="3324"/>
                    <a:pt x="2302" y="3274"/>
                  </a:cubicBezTo>
                  <a:cubicBezTo>
                    <a:pt x="2302" y="3221"/>
                    <a:pt x="2302" y="3212"/>
                    <a:pt x="2239" y="3203"/>
                  </a:cubicBezTo>
                  <a:cubicBezTo>
                    <a:pt x="2226" y="3201"/>
                    <a:pt x="2216" y="3200"/>
                    <a:pt x="2208" y="3200"/>
                  </a:cubicBezTo>
                  <a:close/>
                  <a:moveTo>
                    <a:pt x="7892" y="3104"/>
                  </a:moveTo>
                  <a:cubicBezTo>
                    <a:pt x="7833" y="3104"/>
                    <a:pt x="7795" y="3140"/>
                    <a:pt x="7779" y="3212"/>
                  </a:cubicBezTo>
                  <a:cubicBezTo>
                    <a:pt x="7770" y="3283"/>
                    <a:pt x="7806" y="3328"/>
                    <a:pt x="7886" y="3337"/>
                  </a:cubicBezTo>
                  <a:cubicBezTo>
                    <a:pt x="7898" y="3340"/>
                    <a:pt x="7910" y="3341"/>
                    <a:pt x="7920" y="3341"/>
                  </a:cubicBezTo>
                  <a:cubicBezTo>
                    <a:pt x="7972" y="3341"/>
                    <a:pt x="8004" y="3305"/>
                    <a:pt x="8011" y="3239"/>
                  </a:cubicBezTo>
                  <a:cubicBezTo>
                    <a:pt x="8029" y="3167"/>
                    <a:pt x="7993" y="3123"/>
                    <a:pt x="7913" y="3105"/>
                  </a:cubicBezTo>
                  <a:cubicBezTo>
                    <a:pt x="7906" y="3104"/>
                    <a:pt x="7899" y="3104"/>
                    <a:pt x="7892" y="3104"/>
                  </a:cubicBezTo>
                  <a:close/>
                  <a:moveTo>
                    <a:pt x="8484" y="3239"/>
                  </a:moveTo>
                  <a:cubicBezTo>
                    <a:pt x="8475" y="3239"/>
                    <a:pt x="8448" y="3239"/>
                    <a:pt x="8448" y="3248"/>
                  </a:cubicBezTo>
                  <a:cubicBezTo>
                    <a:pt x="8448" y="3265"/>
                    <a:pt x="8430" y="3292"/>
                    <a:pt x="8448" y="3319"/>
                  </a:cubicBezTo>
                  <a:cubicBezTo>
                    <a:pt x="8472" y="3351"/>
                    <a:pt x="8496" y="3383"/>
                    <a:pt x="8533" y="3383"/>
                  </a:cubicBezTo>
                  <a:cubicBezTo>
                    <a:pt x="8537" y="3383"/>
                    <a:pt x="8542" y="3382"/>
                    <a:pt x="8546" y="3381"/>
                  </a:cubicBezTo>
                  <a:cubicBezTo>
                    <a:pt x="8560" y="3388"/>
                    <a:pt x="8572" y="3391"/>
                    <a:pt x="8583" y="3391"/>
                  </a:cubicBezTo>
                  <a:cubicBezTo>
                    <a:pt x="8618" y="3391"/>
                    <a:pt x="8644" y="3366"/>
                    <a:pt x="8671" y="3346"/>
                  </a:cubicBezTo>
                  <a:cubicBezTo>
                    <a:pt x="8680" y="3337"/>
                    <a:pt x="8671" y="3301"/>
                    <a:pt x="8662" y="3301"/>
                  </a:cubicBezTo>
                  <a:cubicBezTo>
                    <a:pt x="8600" y="3274"/>
                    <a:pt x="8546" y="3257"/>
                    <a:pt x="8484" y="3239"/>
                  </a:cubicBezTo>
                  <a:close/>
                  <a:moveTo>
                    <a:pt x="2908" y="3230"/>
                  </a:moveTo>
                  <a:cubicBezTo>
                    <a:pt x="2882" y="3230"/>
                    <a:pt x="2819" y="3274"/>
                    <a:pt x="2819" y="3301"/>
                  </a:cubicBezTo>
                  <a:cubicBezTo>
                    <a:pt x="2810" y="3328"/>
                    <a:pt x="2855" y="3390"/>
                    <a:pt x="2882" y="3399"/>
                  </a:cubicBezTo>
                  <a:cubicBezTo>
                    <a:pt x="2908" y="3399"/>
                    <a:pt x="2971" y="3355"/>
                    <a:pt x="2980" y="3328"/>
                  </a:cubicBezTo>
                  <a:cubicBezTo>
                    <a:pt x="2989" y="3301"/>
                    <a:pt x="2935" y="3239"/>
                    <a:pt x="2908" y="3230"/>
                  </a:cubicBezTo>
                  <a:close/>
                  <a:moveTo>
                    <a:pt x="3577" y="3257"/>
                  </a:moveTo>
                  <a:cubicBezTo>
                    <a:pt x="3533" y="3257"/>
                    <a:pt x="3488" y="3283"/>
                    <a:pt x="3479" y="3328"/>
                  </a:cubicBezTo>
                  <a:cubicBezTo>
                    <a:pt x="3479" y="3373"/>
                    <a:pt x="3506" y="3417"/>
                    <a:pt x="3551" y="3426"/>
                  </a:cubicBezTo>
                  <a:cubicBezTo>
                    <a:pt x="3604" y="3426"/>
                    <a:pt x="3640" y="3399"/>
                    <a:pt x="3649" y="3355"/>
                  </a:cubicBezTo>
                  <a:cubicBezTo>
                    <a:pt x="3658" y="3301"/>
                    <a:pt x="3622" y="3265"/>
                    <a:pt x="3577" y="3257"/>
                  </a:cubicBezTo>
                  <a:close/>
                  <a:moveTo>
                    <a:pt x="9242" y="3158"/>
                  </a:moveTo>
                  <a:cubicBezTo>
                    <a:pt x="9215" y="3167"/>
                    <a:pt x="9171" y="3167"/>
                    <a:pt x="9153" y="3194"/>
                  </a:cubicBezTo>
                  <a:cubicBezTo>
                    <a:pt x="9135" y="3212"/>
                    <a:pt x="9099" y="3239"/>
                    <a:pt x="9099" y="3274"/>
                  </a:cubicBezTo>
                  <a:cubicBezTo>
                    <a:pt x="9099" y="3319"/>
                    <a:pt x="9117" y="3355"/>
                    <a:pt x="9135" y="3381"/>
                  </a:cubicBezTo>
                  <a:cubicBezTo>
                    <a:pt x="9144" y="3399"/>
                    <a:pt x="9189" y="3417"/>
                    <a:pt x="9215" y="3426"/>
                  </a:cubicBezTo>
                  <a:cubicBezTo>
                    <a:pt x="9251" y="3417"/>
                    <a:pt x="9296" y="3417"/>
                    <a:pt x="9314" y="3399"/>
                  </a:cubicBezTo>
                  <a:cubicBezTo>
                    <a:pt x="9331" y="3373"/>
                    <a:pt x="9367" y="3346"/>
                    <a:pt x="9367" y="3310"/>
                  </a:cubicBezTo>
                  <a:cubicBezTo>
                    <a:pt x="9358" y="3274"/>
                    <a:pt x="9358" y="3230"/>
                    <a:pt x="9340" y="3212"/>
                  </a:cubicBezTo>
                  <a:cubicBezTo>
                    <a:pt x="9314" y="3194"/>
                    <a:pt x="9287" y="3158"/>
                    <a:pt x="9242" y="3158"/>
                  </a:cubicBezTo>
                  <a:close/>
                  <a:moveTo>
                    <a:pt x="4225" y="3299"/>
                  </a:moveTo>
                  <a:cubicBezTo>
                    <a:pt x="4176" y="3299"/>
                    <a:pt x="4156" y="3320"/>
                    <a:pt x="4148" y="3373"/>
                  </a:cubicBezTo>
                  <a:cubicBezTo>
                    <a:pt x="4139" y="3426"/>
                    <a:pt x="4157" y="3453"/>
                    <a:pt x="4220" y="3462"/>
                  </a:cubicBezTo>
                  <a:cubicBezTo>
                    <a:pt x="4228" y="3463"/>
                    <a:pt x="4237" y="3464"/>
                    <a:pt x="4244" y="3464"/>
                  </a:cubicBezTo>
                  <a:cubicBezTo>
                    <a:pt x="4284" y="3464"/>
                    <a:pt x="4310" y="3444"/>
                    <a:pt x="4318" y="3399"/>
                  </a:cubicBezTo>
                  <a:cubicBezTo>
                    <a:pt x="4327" y="3337"/>
                    <a:pt x="4309" y="3310"/>
                    <a:pt x="4255" y="3301"/>
                  </a:cubicBezTo>
                  <a:cubicBezTo>
                    <a:pt x="4244" y="3300"/>
                    <a:pt x="4234" y="3299"/>
                    <a:pt x="4225" y="3299"/>
                  </a:cubicBezTo>
                  <a:close/>
                  <a:moveTo>
                    <a:pt x="9893" y="3202"/>
                  </a:moveTo>
                  <a:cubicBezTo>
                    <a:pt x="9830" y="3202"/>
                    <a:pt x="9777" y="3246"/>
                    <a:pt x="9769" y="3319"/>
                  </a:cubicBezTo>
                  <a:cubicBezTo>
                    <a:pt x="9760" y="3399"/>
                    <a:pt x="9804" y="3462"/>
                    <a:pt x="9885" y="3471"/>
                  </a:cubicBezTo>
                  <a:cubicBezTo>
                    <a:pt x="9891" y="3471"/>
                    <a:pt x="9898" y="3472"/>
                    <a:pt x="9904" y="3472"/>
                  </a:cubicBezTo>
                  <a:cubicBezTo>
                    <a:pt x="9974" y="3472"/>
                    <a:pt x="10019" y="3428"/>
                    <a:pt x="10027" y="3355"/>
                  </a:cubicBezTo>
                  <a:cubicBezTo>
                    <a:pt x="10045" y="3274"/>
                    <a:pt x="9992" y="3212"/>
                    <a:pt x="9911" y="3203"/>
                  </a:cubicBezTo>
                  <a:cubicBezTo>
                    <a:pt x="9905" y="3202"/>
                    <a:pt x="9899" y="3202"/>
                    <a:pt x="9893" y="3202"/>
                  </a:cubicBezTo>
                  <a:close/>
                  <a:moveTo>
                    <a:pt x="10545" y="3229"/>
                  </a:moveTo>
                  <a:cubicBezTo>
                    <a:pt x="10481" y="3229"/>
                    <a:pt x="10428" y="3272"/>
                    <a:pt x="10420" y="3346"/>
                  </a:cubicBezTo>
                  <a:cubicBezTo>
                    <a:pt x="10411" y="3417"/>
                    <a:pt x="10455" y="3480"/>
                    <a:pt x="10536" y="3497"/>
                  </a:cubicBezTo>
                  <a:cubicBezTo>
                    <a:pt x="10542" y="3498"/>
                    <a:pt x="10547" y="3498"/>
                    <a:pt x="10553" y="3498"/>
                  </a:cubicBezTo>
                  <a:cubicBezTo>
                    <a:pt x="10624" y="3498"/>
                    <a:pt x="10670" y="3447"/>
                    <a:pt x="10678" y="3373"/>
                  </a:cubicBezTo>
                  <a:cubicBezTo>
                    <a:pt x="10696" y="3301"/>
                    <a:pt x="10643" y="3239"/>
                    <a:pt x="10563" y="3230"/>
                  </a:cubicBezTo>
                  <a:cubicBezTo>
                    <a:pt x="10556" y="3229"/>
                    <a:pt x="10551" y="3229"/>
                    <a:pt x="10545" y="3229"/>
                  </a:cubicBezTo>
                  <a:close/>
                  <a:moveTo>
                    <a:pt x="4902" y="3309"/>
                  </a:moveTo>
                  <a:cubicBezTo>
                    <a:pt x="4853" y="3309"/>
                    <a:pt x="4808" y="3350"/>
                    <a:pt x="4800" y="3399"/>
                  </a:cubicBezTo>
                  <a:cubicBezTo>
                    <a:pt x="4791" y="3453"/>
                    <a:pt x="4835" y="3497"/>
                    <a:pt x="4889" y="3506"/>
                  </a:cubicBezTo>
                  <a:cubicBezTo>
                    <a:pt x="4893" y="3507"/>
                    <a:pt x="4898" y="3508"/>
                    <a:pt x="4903" y="3508"/>
                  </a:cubicBezTo>
                  <a:cubicBezTo>
                    <a:pt x="4951" y="3508"/>
                    <a:pt x="4996" y="3467"/>
                    <a:pt x="4996" y="3426"/>
                  </a:cubicBezTo>
                  <a:cubicBezTo>
                    <a:pt x="5005" y="3373"/>
                    <a:pt x="4969" y="3319"/>
                    <a:pt x="4915" y="3310"/>
                  </a:cubicBezTo>
                  <a:cubicBezTo>
                    <a:pt x="4911" y="3309"/>
                    <a:pt x="4906" y="3309"/>
                    <a:pt x="4902" y="3309"/>
                  </a:cubicBezTo>
                  <a:close/>
                  <a:moveTo>
                    <a:pt x="11195" y="3267"/>
                  </a:moveTo>
                  <a:cubicBezTo>
                    <a:pt x="11172" y="3267"/>
                    <a:pt x="11153" y="3282"/>
                    <a:pt x="11133" y="3301"/>
                  </a:cubicBezTo>
                  <a:cubicBezTo>
                    <a:pt x="11098" y="3319"/>
                    <a:pt x="11089" y="3355"/>
                    <a:pt x="11080" y="3390"/>
                  </a:cubicBezTo>
                  <a:cubicBezTo>
                    <a:pt x="11080" y="3426"/>
                    <a:pt x="11080" y="3453"/>
                    <a:pt x="11107" y="3489"/>
                  </a:cubicBezTo>
                  <a:cubicBezTo>
                    <a:pt x="11133" y="3524"/>
                    <a:pt x="11160" y="3533"/>
                    <a:pt x="11205" y="3533"/>
                  </a:cubicBezTo>
                  <a:cubicBezTo>
                    <a:pt x="11215" y="3538"/>
                    <a:pt x="11225" y="3541"/>
                    <a:pt x="11234" y="3541"/>
                  </a:cubicBezTo>
                  <a:cubicBezTo>
                    <a:pt x="11257" y="3541"/>
                    <a:pt x="11278" y="3528"/>
                    <a:pt x="11303" y="3515"/>
                  </a:cubicBezTo>
                  <a:cubicBezTo>
                    <a:pt x="11339" y="3489"/>
                    <a:pt x="11339" y="3453"/>
                    <a:pt x="11348" y="3417"/>
                  </a:cubicBezTo>
                  <a:cubicBezTo>
                    <a:pt x="11356" y="3381"/>
                    <a:pt x="11339" y="3355"/>
                    <a:pt x="11321" y="3319"/>
                  </a:cubicBezTo>
                  <a:cubicBezTo>
                    <a:pt x="11303" y="3274"/>
                    <a:pt x="11267" y="3283"/>
                    <a:pt x="11223" y="3274"/>
                  </a:cubicBezTo>
                  <a:cubicBezTo>
                    <a:pt x="11213" y="3269"/>
                    <a:pt x="11203" y="3267"/>
                    <a:pt x="11195" y="3267"/>
                  </a:cubicBezTo>
                  <a:close/>
                  <a:moveTo>
                    <a:pt x="5544" y="3353"/>
                  </a:moveTo>
                  <a:cubicBezTo>
                    <a:pt x="5494" y="3353"/>
                    <a:pt x="5459" y="3380"/>
                    <a:pt x="5451" y="3435"/>
                  </a:cubicBezTo>
                  <a:cubicBezTo>
                    <a:pt x="5442" y="3497"/>
                    <a:pt x="5478" y="3542"/>
                    <a:pt x="5540" y="3551"/>
                  </a:cubicBezTo>
                  <a:cubicBezTo>
                    <a:pt x="5545" y="3552"/>
                    <a:pt x="5551" y="3552"/>
                    <a:pt x="5556" y="3552"/>
                  </a:cubicBezTo>
                  <a:cubicBezTo>
                    <a:pt x="5602" y="3552"/>
                    <a:pt x="5639" y="3518"/>
                    <a:pt x="5647" y="3462"/>
                  </a:cubicBezTo>
                  <a:cubicBezTo>
                    <a:pt x="5656" y="3399"/>
                    <a:pt x="5620" y="3355"/>
                    <a:pt x="5567" y="3355"/>
                  </a:cubicBezTo>
                  <a:cubicBezTo>
                    <a:pt x="5559" y="3354"/>
                    <a:pt x="5551" y="3353"/>
                    <a:pt x="5544" y="3353"/>
                  </a:cubicBezTo>
                  <a:close/>
                  <a:moveTo>
                    <a:pt x="11910" y="3283"/>
                  </a:moveTo>
                  <a:cubicBezTo>
                    <a:pt x="11892" y="3283"/>
                    <a:pt x="11820" y="3301"/>
                    <a:pt x="11811" y="3301"/>
                  </a:cubicBezTo>
                  <a:cubicBezTo>
                    <a:pt x="11767" y="3328"/>
                    <a:pt x="11749" y="3364"/>
                    <a:pt x="11740" y="3399"/>
                  </a:cubicBezTo>
                  <a:cubicBezTo>
                    <a:pt x="11722" y="3480"/>
                    <a:pt x="11776" y="3560"/>
                    <a:pt x="11856" y="3578"/>
                  </a:cubicBezTo>
                  <a:cubicBezTo>
                    <a:pt x="11865" y="3580"/>
                    <a:pt x="11875" y="3581"/>
                    <a:pt x="11884" y="3581"/>
                  </a:cubicBezTo>
                  <a:cubicBezTo>
                    <a:pt x="11954" y="3581"/>
                    <a:pt x="12019" y="3523"/>
                    <a:pt x="12034" y="3444"/>
                  </a:cubicBezTo>
                  <a:cubicBezTo>
                    <a:pt x="12026" y="3417"/>
                    <a:pt x="12034" y="3381"/>
                    <a:pt x="12008" y="3346"/>
                  </a:cubicBezTo>
                  <a:cubicBezTo>
                    <a:pt x="11981" y="3310"/>
                    <a:pt x="11945" y="3292"/>
                    <a:pt x="11910" y="3283"/>
                  </a:cubicBezTo>
                  <a:close/>
                  <a:moveTo>
                    <a:pt x="598" y="3480"/>
                  </a:moveTo>
                  <a:cubicBezTo>
                    <a:pt x="598" y="3480"/>
                    <a:pt x="589" y="3489"/>
                    <a:pt x="589" y="3489"/>
                  </a:cubicBezTo>
                  <a:cubicBezTo>
                    <a:pt x="580" y="3497"/>
                    <a:pt x="571" y="3515"/>
                    <a:pt x="571" y="3533"/>
                  </a:cubicBezTo>
                  <a:cubicBezTo>
                    <a:pt x="562" y="3551"/>
                    <a:pt x="562" y="3569"/>
                    <a:pt x="562" y="3587"/>
                  </a:cubicBezTo>
                  <a:lnTo>
                    <a:pt x="571" y="3587"/>
                  </a:lnTo>
                  <a:cubicBezTo>
                    <a:pt x="589" y="3569"/>
                    <a:pt x="616" y="3569"/>
                    <a:pt x="616" y="3542"/>
                  </a:cubicBezTo>
                  <a:cubicBezTo>
                    <a:pt x="616" y="3533"/>
                    <a:pt x="616" y="3524"/>
                    <a:pt x="616" y="3515"/>
                  </a:cubicBezTo>
                  <a:cubicBezTo>
                    <a:pt x="616" y="3515"/>
                    <a:pt x="616" y="3506"/>
                    <a:pt x="607" y="3489"/>
                  </a:cubicBezTo>
                  <a:cubicBezTo>
                    <a:pt x="607" y="3489"/>
                    <a:pt x="607" y="3480"/>
                    <a:pt x="598" y="3480"/>
                  </a:cubicBezTo>
                  <a:close/>
                  <a:moveTo>
                    <a:pt x="6224" y="3361"/>
                  </a:moveTo>
                  <a:cubicBezTo>
                    <a:pt x="6205" y="3361"/>
                    <a:pt x="6177" y="3374"/>
                    <a:pt x="6156" y="3381"/>
                  </a:cubicBezTo>
                  <a:cubicBezTo>
                    <a:pt x="6120" y="3390"/>
                    <a:pt x="6120" y="3435"/>
                    <a:pt x="6102" y="3453"/>
                  </a:cubicBezTo>
                  <a:cubicBezTo>
                    <a:pt x="6093" y="3471"/>
                    <a:pt x="6120" y="3506"/>
                    <a:pt x="6120" y="3533"/>
                  </a:cubicBezTo>
                  <a:cubicBezTo>
                    <a:pt x="6138" y="3578"/>
                    <a:pt x="6182" y="3560"/>
                    <a:pt x="6191" y="3596"/>
                  </a:cubicBezTo>
                  <a:cubicBezTo>
                    <a:pt x="6227" y="3587"/>
                    <a:pt x="6254" y="3578"/>
                    <a:pt x="6280" y="3569"/>
                  </a:cubicBezTo>
                  <a:cubicBezTo>
                    <a:pt x="6316" y="3560"/>
                    <a:pt x="6316" y="3515"/>
                    <a:pt x="6334" y="3489"/>
                  </a:cubicBezTo>
                  <a:cubicBezTo>
                    <a:pt x="6343" y="3471"/>
                    <a:pt x="6316" y="3444"/>
                    <a:pt x="6316" y="3417"/>
                  </a:cubicBezTo>
                  <a:cubicBezTo>
                    <a:pt x="6307" y="3381"/>
                    <a:pt x="6263" y="3381"/>
                    <a:pt x="6236" y="3364"/>
                  </a:cubicBezTo>
                  <a:cubicBezTo>
                    <a:pt x="6232" y="3362"/>
                    <a:pt x="6228" y="3361"/>
                    <a:pt x="6224" y="3361"/>
                  </a:cubicBezTo>
                  <a:close/>
                  <a:moveTo>
                    <a:pt x="1231" y="3480"/>
                  </a:moveTo>
                  <a:cubicBezTo>
                    <a:pt x="1187" y="3480"/>
                    <a:pt x="1160" y="3506"/>
                    <a:pt x="1151" y="3542"/>
                  </a:cubicBezTo>
                  <a:cubicBezTo>
                    <a:pt x="1151" y="3578"/>
                    <a:pt x="1178" y="3613"/>
                    <a:pt x="1213" y="3613"/>
                  </a:cubicBezTo>
                  <a:cubicBezTo>
                    <a:pt x="1218" y="3615"/>
                    <a:pt x="1222" y="3615"/>
                    <a:pt x="1227" y="3615"/>
                  </a:cubicBezTo>
                  <a:cubicBezTo>
                    <a:pt x="1256" y="3615"/>
                    <a:pt x="1277" y="3591"/>
                    <a:pt x="1285" y="3560"/>
                  </a:cubicBezTo>
                  <a:cubicBezTo>
                    <a:pt x="1294" y="3524"/>
                    <a:pt x="1267" y="3489"/>
                    <a:pt x="1231" y="3480"/>
                  </a:cubicBezTo>
                  <a:close/>
                  <a:moveTo>
                    <a:pt x="12463" y="3364"/>
                  </a:moveTo>
                  <a:cubicBezTo>
                    <a:pt x="12454" y="3364"/>
                    <a:pt x="12436" y="3373"/>
                    <a:pt x="12436" y="3381"/>
                  </a:cubicBezTo>
                  <a:cubicBezTo>
                    <a:pt x="12418" y="3399"/>
                    <a:pt x="12409" y="3426"/>
                    <a:pt x="12400" y="3435"/>
                  </a:cubicBezTo>
                  <a:cubicBezTo>
                    <a:pt x="12391" y="3533"/>
                    <a:pt x="12454" y="3613"/>
                    <a:pt x="12525" y="3622"/>
                  </a:cubicBezTo>
                  <a:cubicBezTo>
                    <a:pt x="12552" y="3622"/>
                    <a:pt x="12552" y="3613"/>
                    <a:pt x="12543" y="3596"/>
                  </a:cubicBezTo>
                  <a:cubicBezTo>
                    <a:pt x="12525" y="3551"/>
                    <a:pt x="12516" y="3497"/>
                    <a:pt x="12489" y="3453"/>
                  </a:cubicBezTo>
                  <a:cubicBezTo>
                    <a:pt x="12481" y="3444"/>
                    <a:pt x="12481" y="3408"/>
                    <a:pt x="12481" y="3390"/>
                  </a:cubicBezTo>
                  <a:cubicBezTo>
                    <a:pt x="12472" y="3381"/>
                    <a:pt x="12472" y="3373"/>
                    <a:pt x="12463" y="3364"/>
                  </a:cubicBezTo>
                  <a:close/>
                  <a:moveTo>
                    <a:pt x="6883" y="3405"/>
                  </a:moveTo>
                  <a:cubicBezTo>
                    <a:pt x="6833" y="3405"/>
                    <a:pt x="6779" y="3451"/>
                    <a:pt x="6771" y="3497"/>
                  </a:cubicBezTo>
                  <a:cubicBezTo>
                    <a:pt x="6762" y="3551"/>
                    <a:pt x="6807" y="3622"/>
                    <a:pt x="6860" y="3631"/>
                  </a:cubicBezTo>
                  <a:cubicBezTo>
                    <a:pt x="6866" y="3632"/>
                    <a:pt x="6871" y="3632"/>
                    <a:pt x="6876" y="3632"/>
                  </a:cubicBezTo>
                  <a:cubicBezTo>
                    <a:pt x="6933" y="3632"/>
                    <a:pt x="6986" y="3590"/>
                    <a:pt x="6994" y="3533"/>
                  </a:cubicBezTo>
                  <a:cubicBezTo>
                    <a:pt x="7003" y="3489"/>
                    <a:pt x="6958" y="3417"/>
                    <a:pt x="6905" y="3408"/>
                  </a:cubicBezTo>
                  <a:cubicBezTo>
                    <a:pt x="6898" y="3406"/>
                    <a:pt x="6890" y="3405"/>
                    <a:pt x="6883" y="3405"/>
                  </a:cubicBezTo>
                  <a:close/>
                  <a:moveTo>
                    <a:pt x="1859" y="3521"/>
                  </a:moveTo>
                  <a:cubicBezTo>
                    <a:pt x="1834" y="3521"/>
                    <a:pt x="1827" y="3537"/>
                    <a:pt x="1820" y="3587"/>
                  </a:cubicBezTo>
                  <a:cubicBezTo>
                    <a:pt x="1811" y="3640"/>
                    <a:pt x="1820" y="3649"/>
                    <a:pt x="1882" y="3658"/>
                  </a:cubicBezTo>
                  <a:cubicBezTo>
                    <a:pt x="1893" y="3660"/>
                    <a:pt x="1903" y="3661"/>
                    <a:pt x="1910" y="3661"/>
                  </a:cubicBezTo>
                  <a:cubicBezTo>
                    <a:pt x="1940" y="3661"/>
                    <a:pt x="1947" y="3645"/>
                    <a:pt x="1954" y="3596"/>
                  </a:cubicBezTo>
                  <a:cubicBezTo>
                    <a:pt x="1963" y="3542"/>
                    <a:pt x="1954" y="3533"/>
                    <a:pt x="1882" y="3524"/>
                  </a:cubicBezTo>
                  <a:cubicBezTo>
                    <a:pt x="1873" y="3522"/>
                    <a:pt x="1865" y="3521"/>
                    <a:pt x="1859" y="3521"/>
                  </a:cubicBezTo>
                  <a:close/>
                  <a:moveTo>
                    <a:pt x="7574" y="3426"/>
                  </a:moveTo>
                  <a:cubicBezTo>
                    <a:pt x="7538" y="3426"/>
                    <a:pt x="7512" y="3426"/>
                    <a:pt x="7494" y="3453"/>
                  </a:cubicBezTo>
                  <a:cubicBezTo>
                    <a:pt x="7467" y="3471"/>
                    <a:pt x="7440" y="3489"/>
                    <a:pt x="7431" y="3524"/>
                  </a:cubicBezTo>
                  <a:cubicBezTo>
                    <a:pt x="7431" y="3560"/>
                    <a:pt x="7440" y="3587"/>
                    <a:pt x="7458" y="3604"/>
                  </a:cubicBezTo>
                  <a:cubicBezTo>
                    <a:pt x="7474" y="3628"/>
                    <a:pt x="7490" y="3659"/>
                    <a:pt x="7525" y="3659"/>
                  </a:cubicBezTo>
                  <a:cubicBezTo>
                    <a:pt x="7529" y="3659"/>
                    <a:pt x="7534" y="3659"/>
                    <a:pt x="7538" y="3658"/>
                  </a:cubicBezTo>
                  <a:cubicBezTo>
                    <a:pt x="7547" y="3665"/>
                    <a:pt x="7555" y="3668"/>
                    <a:pt x="7563" y="3668"/>
                  </a:cubicBezTo>
                  <a:cubicBezTo>
                    <a:pt x="7584" y="3668"/>
                    <a:pt x="7599" y="3645"/>
                    <a:pt x="7619" y="3631"/>
                  </a:cubicBezTo>
                  <a:cubicBezTo>
                    <a:pt x="7645" y="3613"/>
                    <a:pt x="7663" y="3596"/>
                    <a:pt x="7672" y="3560"/>
                  </a:cubicBezTo>
                  <a:cubicBezTo>
                    <a:pt x="7672" y="3524"/>
                    <a:pt x="7663" y="3506"/>
                    <a:pt x="7645" y="3480"/>
                  </a:cubicBezTo>
                  <a:cubicBezTo>
                    <a:pt x="7627" y="3453"/>
                    <a:pt x="7610" y="3435"/>
                    <a:pt x="7574" y="3426"/>
                  </a:cubicBezTo>
                  <a:close/>
                  <a:moveTo>
                    <a:pt x="2528" y="3548"/>
                  </a:moveTo>
                  <a:cubicBezTo>
                    <a:pt x="2503" y="3548"/>
                    <a:pt x="2496" y="3564"/>
                    <a:pt x="2489" y="3613"/>
                  </a:cubicBezTo>
                  <a:cubicBezTo>
                    <a:pt x="2480" y="3667"/>
                    <a:pt x="2489" y="3676"/>
                    <a:pt x="2551" y="3685"/>
                  </a:cubicBezTo>
                  <a:cubicBezTo>
                    <a:pt x="2563" y="3687"/>
                    <a:pt x="2572" y="3688"/>
                    <a:pt x="2579" y="3688"/>
                  </a:cubicBezTo>
                  <a:cubicBezTo>
                    <a:pt x="2609" y="3688"/>
                    <a:pt x="2616" y="3672"/>
                    <a:pt x="2623" y="3622"/>
                  </a:cubicBezTo>
                  <a:cubicBezTo>
                    <a:pt x="2623" y="3569"/>
                    <a:pt x="2623" y="3560"/>
                    <a:pt x="2551" y="3551"/>
                  </a:cubicBezTo>
                  <a:cubicBezTo>
                    <a:pt x="2542" y="3549"/>
                    <a:pt x="2534" y="3548"/>
                    <a:pt x="2528" y="3548"/>
                  </a:cubicBezTo>
                  <a:close/>
                  <a:moveTo>
                    <a:pt x="8211" y="3469"/>
                  </a:moveTo>
                  <a:cubicBezTo>
                    <a:pt x="8145" y="3469"/>
                    <a:pt x="8108" y="3505"/>
                    <a:pt x="8100" y="3569"/>
                  </a:cubicBezTo>
                  <a:cubicBezTo>
                    <a:pt x="8091" y="3649"/>
                    <a:pt x="8127" y="3694"/>
                    <a:pt x="8198" y="3703"/>
                  </a:cubicBezTo>
                  <a:cubicBezTo>
                    <a:pt x="8208" y="3704"/>
                    <a:pt x="8217" y="3704"/>
                    <a:pt x="8226" y="3704"/>
                  </a:cubicBezTo>
                  <a:cubicBezTo>
                    <a:pt x="8289" y="3704"/>
                    <a:pt x="8324" y="3675"/>
                    <a:pt x="8332" y="3604"/>
                  </a:cubicBezTo>
                  <a:cubicBezTo>
                    <a:pt x="8341" y="3524"/>
                    <a:pt x="8314" y="3480"/>
                    <a:pt x="8234" y="3471"/>
                  </a:cubicBezTo>
                  <a:cubicBezTo>
                    <a:pt x="8226" y="3470"/>
                    <a:pt x="8218" y="3469"/>
                    <a:pt x="8211" y="3469"/>
                  </a:cubicBezTo>
                  <a:close/>
                  <a:moveTo>
                    <a:pt x="3215" y="3576"/>
                  </a:moveTo>
                  <a:cubicBezTo>
                    <a:pt x="3176" y="3576"/>
                    <a:pt x="3139" y="3609"/>
                    <a:pt x="3131" y="3649"/>
                  </a:cubicBezTo>
                  <a:cubicBezTo>
                    <a:pt x="3131" y="3694"/>
                    <a:pt x="3167" y="3738"/>
                    <a:pt x="3212" y="3747"/>
                  </a:cubicBezTo>
                  <a:cubicBezTo>
                    <a:pt x="3256" y="3747"/>
                    <a:pt x="3292" y="3712"/>
                    <a:pt x="3301" y="3667"/>
                  </a:cubicBezTo>
                  <a:cubicBezTo>
                    <a:pt x="3310" y="3622"/>
                    <a:pt x="3274" y="3587"/>
                    <a:pt x="3229" y="3578"/>
                  </a:cubicBezTo>
                  <a:cubicBezTo>
                    <a:pt x="3225" y="3577"/>
                    <a:pt x="3220" y="3576"/>
                    <a:pt x="3215" y="3576"/>
                  </a:cubicBezTo>
                  <a:close/>
                  <a:moveTo>
                    <a:pt x="8903" y="3480"/>
                  </a:moveTo>
                  <a:cubicBezTo>
                    <a:pt x="8850" y="3480"/>
                    <a:pt x="8769" y="3533"/>
                    <a:pt x="8752" y="3587"/>
                  </a:cubicBezTo>
                  <a:cubicBezTo>
                    <a:pt x="8743" y="3649"/>
                    <a:pt x="8805" y="3738"/>
                    <a:pt x="8859" y="3747"/>
                  </a:cubicBezTo>
                  <a:cubicBezTo>
                    <a:pt x="8863" y="3748"/>
                    <a:pt x="8867" y="3748"/>
                    <a:pt x="8871" y="3748"/>
                  </a:cubicBezTo>
                  <a:cubicBezTo>
                    <a:pt x="8932" y="3748"/>
                    <a:pt x="9011" y="3690"/>
                    <a:pt x="9019" y="3640"/>
                  </a:cubicBezTo>
                  <a:cubicBezTo>
                    <a:pt x="9028" y="3587"/>
                    <a:pt x="8966" y="3489"/>
                    <a:pt x="8903" y="3480"/>
                  </a:cubicBezTo>
                  <a:close/>
                  <a:moveTo>
                    <a:pt x="3880" y="3602"/>
                  </a:moveTo>
                  <a:cubicBezTo>
                    <a:pt x="3837" y="3602"/>
                    <a:pt x="3817" y="3622"/>
                    <a:pt x="3809" y="3667"/>
                  </a:cubicBezTo>
                  <a:cubicBezTo>
                    <a:pt x="3791" y="3738"/>
                    <a:pt x="3809" y="3756"/>
                    <a:pt x="3872" y="3765"/>
                  </a:cubicBezTo>
                  <a:cubicBezTo>
                    <a:pt x="3882" y="3767"/>
                    <a:pt x="3891" y="3767"/>
                    <a:pt x="3899" y="3767"/>
                  </a:cubicBezTo>
                  <a:cubicBezTo>
                    <a:pt x="3942" y="3767"/>
                    <a:pt x="3962" y="3747"/>
                    <a:pt x="3970" y="3703"/>
                  </a:cubicBezTo>
                  <a:cubicBezTo>
                    <a:pt x="3979" y="3640"/>
                    <a:pt x="3961" y="3613"/>
                    <a:pt x="3907" y="3604"/>
                  </a:cubicBezTo>
                  <a:cubicBezTo>
                    <a:pt x="3897" y="3603"/>
                    <a:pt x="3888" y="3602"/>
                    <a:pt x="3880" y="3602"/>
                  </a:cubicBezTo>
                  <a:close/>
                  <a:moveTo>
                    <a:pt x="9534" y="3523"/>
                  </a:moveTo>
                  <a:cubicBezTo>
                    <a:pt x="9464" y="3523"/>
                    <a:pt x="9411" y="3566"/>
                    <a:pt x="9403" y="3631"/>
                  </a:cubicBezTo>
                  <a:cubicBezTo>
                    <a:pt x="9394" y="3712"/>
                    <a:pt x="9438" y="3774"/>
                    <a:pt x="9519" y="3783"/>
                  </a:cubicBezTo>
                  <a:cubicBezTo>
                    <a:pt x="9529" y="3786"/>
                    <a:pt x="9540" y="3787"/>
                    <a:pt x="9550" y="3787"/>
                  </a:cubicBezTo>
                  <a:cubicBezTo>
                    <a:pt x="9608" y="3787"/>
                    <a:pt x="9655" y="3744"/>
                    <a:pt x="9670" y="3676"/>
                  </a:cubicBezTo>
                  <a:cubicBezTo>
                    <a:pt x="9679" y="3596"/>
                    <a:pt x="9635" y="3533"/>
                    <a:pt x="9554" y="3524"/>
                  </a:cubicBezTo>
                  <a:cubicBezTo>
                    <a:pt x="9548" y="3523"/>
                    <a:pt x="9541" y="3523"/>
                    <a:pt x="9534" y="3523"/>
                  </a:cubicBezTo>
                  <a:close/>
                  <a:moveTo>
                    <a:pt x="10197" y="3550"/>
                  </a:moveTo>
                  <a:cubicBezTo>
                    <a:pt x="10133" y="3550"/>
                    <a:pt x="10080" y="3593"/>
                    <a:pt x="10072" y="3658"/>
                  </a:cubicBezTo>
                  <a:cubicBezTo>
                    <a:pt x="10063" y="3738"/>
                    <a:pt x="10108" y="3801"/>
                    <a:pt x="10188" y="3810"/>
                  </a:cubicBezTo>
                  <a:cubicBezTo>
                    <a:pt x="10197" y="3812"/>
                    <a:pt x="10206" y="3813"/>
                    <a:pt x="10215" y="3813"/>
                  </a:cubicBezTo>
                  <a:cubicBezTo>
                    <a:pt x="10275" y="3813"/>
                    <a:pt x="10324" y="3765"/>
                    <a:pt x="10339" y="3703"/>
                  </a:cubicBezTo>
                  <a:cubicBezTo>
                    <a:pt x="10348" y="3622"/>
                    <a:pt x="10295" y="3560"/>
                    <a:pt x="10215" y="3551"/>
                  </a:cubicBezTo>
                  <a:cubicBezTo>
                    <a:pt x="10209" y="3550"/>
                    <a:pt x="10203" y="3550"/>
                    <a:pt x="10197" y="3550"/>
                  </a:cubicBezTo>
                  <a:close/>
                  <a:moveTo>
                    <a:pt x="4530" y="3630"/>
                  </a:moveTo>
                  <a:cubicBezTo>
                    <a:pt x="4484" y="3630"/>
                    <a:pt x="4442" y="3658"/>
                    <a:pt x="4434" y="3720"/>
                  </a:cubicBezTo>
                  <a:cubicBezTo>
                    <a:pt x="4434" y="3765"/>
                    <a:pt x="4461" y="3819"/>
                    <a:pt x="4523" y="3828"/>
                  </a:cubicBezTo>
                  <a:cubicBezTo>
                    <a:pt x="4576" y="3828"/>
                    <a:pt x="4621" y="3801"/>
                    <a:pt x="4639" y="3738"/>
                  </a:cubicBezTo>
                  <a:cubicBezTo>
                    <a:pt x="4639" y="3694"/>
                    <a:pt x="4612" y="3640"/>
                    <a:pt x="4550" y="3631"/>
                  </a:cubicBezTo>
                  <a:cubicBezTo>
                    <a:pt x="4543" y="3630"/>
                    <a:pt x="4537" y="3630"/>
                    <a:pt x="4530" y="3630"/>
                  </a:cubicBezTo>
                  <a:close/>
                  <a:moveTo>
                    <a:pt x="5200" y="3657"/>
                  </a:moveTo>
                  <a:cubicBezTo>
                    <a:pt x="5148" y="3657"/>
                    <a:pt x="5111" y="3690"/>
                    <a:pt x="5103" y="3738"/>
                  </a:cubicBezTo>
                  <a:cubicBezTo>
                    <a:pt x="5094" y="3801"/>
                    <a:pt x="5130" y="3845"/>
                    <a:pt x="5192" y="3854"/>
                  </a:cubicBezTo>
                  <a:cubicBezTo>
                    <a:pt x="5198" y="3855"/>
                    <a:pt x="5205" y="3856"/>
                    <a:pt x="5211" y="3856"/>
                  </a:cubicBezTo>
                  <a:cubicBezTo>
                    <a:pt x="5263" y="3856"/>
                    <a:pt x="5299" y="3821"/>
                    <a:pt x="5299" y="3765"/>
                  </a:cubicBezTo>
                  <a:cubicBezTo>
                    <a:pt x="5308" y="3703"/>
                    <a:pt x="5272" y="3667"/>
                    <a:pt x="5219" y="3658"/>
                  </a:cubicBezTo>
                  <a:cubicBezTo>
                    <a:pt x="5212" y="3657"/>
                    <a:pt x="5206" y="3657"/>
                    <a:pt x="5200" y="3657"/>
                  </a:cubicBezTo>
                  <a:close/>
                  <a:moveTo>
                    <a:pt x="10850" y="3590"/>
                  </a:moveTo>
                  <a:cubicBezTo>
                    <a:pt x="10828" y="3590"/>
                    <a:pt x="10811" y="3596"/>
                    <a:pt x="10794" y="3613"/>
                  </a:cubicBezTo>
                  <a:cubicBezTo>
                    <a:pt x="10759" y="3640"/>
                    <a:pt x="10741" y="3658"/>
                    <a:pt x="10741" y="3703"/>
                  </a:cubicBezTo>
                  <a:cubicBezTo>
                    <a:pt x="10732" y="3738"/>
                    <a:pt x="10723" y="3774"/>
                    <a:pt x="10759" y="3810"/>
                  </a:cubicBezTo>
                  <a:cubicBezTo>
                    <a:pt x="10786" y="3836"/>
                    <a:pt x="10803" y="3854"/>
                    <a:pt x="10848" y="3854"/>
                  </a:cubicBezTo>
                  <a:cubicBezTo>
                    <a:pt x="10861" y="3858"/>
                    <a:pt x="10874" y="3860"/>
                    <a:pt x="10887" y="3860"/>
                  </a:cubicBezTo>
                  <a:cubicBezTo>
                    <a:pt x="10910" y="3860"/>
                    <a:pt x="10932" y="3853"/>
                    <a:pt x="10955" y="3836"/>
                  </a:cubicBezTo>
                  <a:cubicBezTo>
                    <a:pt x="10982" y="3810"/>
                    <a:pt x="11009" y="3792"/>
                    <a:pt x="11000" y="3747"/>
                  </a:cubicBezTo>
                  <a:cubicBezTo>
                    <a:pt x="11009" y="3712"/>
                    <a:pt x="11009" y="3676"/>
                    <a:pt x="10982" y="3640"/>
                  </a:cubicBezTo>
                  <a:cubicBezTo>
                    <a:pt x="10955" y="3613"/>
                    <a:pt x="10928" y="3596"/>
                    <a:pt x="10893" y="3596"/>
                  </a:cubicBezTo>
                  <a:cubicBezTo>
                    <a:pt x="10876" y="3592"/>
                    <a:pt x="10862" y="3590"/>
                    <a:pt x="10850" y="3590"/>
                  </a:cubicBezTo>
                  <a:close/>
                  <a:moveTo>
                    <a:pt x="11542" y="3604"/>
                  </a:moveTo>
                  <a:cubicBezTo>
                    <a:pt x="11480" y="3604"/>
                    <a:pt x="11401" y="3671"/>
                    <a:pt x="11392" y="3729"/>
                  </a:cubicBezTo>
                  <a:cubicBezTo>
                    <a:pt x="11383" y="3792"/>
                    <a:pt x="11455" y="3890"/>
                    <a:pt x="11517" y="3899"/>
                  </a:cubicBezTo>
                  <a:cubicBezTo>
                    <a:pt x="11521" y="3899"/>
                    <a:pt x="11524" y="3900"/>
                    <a:pt x="11528" y="3900"/>
                  </a:cubicBezTo>
                  <a:cubicBezTo>
                    <a:pt x="11590" y="3900"/>
                    <a:pt x="11678" y="3832"/>
                    <a:pt x="11687" y="3765"/>
                  </a:cubicBezTo>
                  <a:cubicBezTo>
                    <a:pt x="11695" y="3703"/>
                    <a:pt x="11615" y="3604"/>
                    <a:pt x="11553" y="3604"/>
                  </a:cubicBezTo>
                  <a:cubicBezTo>
                    <a:pt x="11549" y="3604"/>
                    <a:pt x="11546" y="3604"/>
                    <a:pt x="11542" y="3604"/>
                  </a:cubicBezTo>
                  <a:close/>
                  <a:moveTo>
                    <a:pt x="5855" y="3692"/>
                  </a:moveTo>
                  <a:cubicBezTo>
                    <a:pt x="5801" y="3692"/>
                    <a:pt x="5780" y="3720"/>
                    <a:pt x="5772" y="3783"/>
                  </a:cubicBezTo>
                  <a:cubicBezTo>
                    <a:pt x="5763" y="3836"/>
                    <a:pt x="5799" y="3899"/>
                    <a:pt x="5861" y="3899"/>
                  </a:cubicBezTo>
                  <a:cubicBezTo>
                    <a:pt x="5869" y="3900"/>
                    <a:pt x="5876" y="3901"/>
                    <a:pt x="5883" y="3901"/>
                  </a:cubicBezTo>
                  <a:cubicBezTo>
                    <a:pt x="5932" y="3901"/>
                    <a:pt x="5960" y="3872"/>
                    <a:pt x="5968" y="3810"/>
                  </a:cubicBezTo>
                  <a:cubicBezTo>
                    <a:pt x="5977" y="3738"/>
                    <a:pt x="5950" y="3703"/>
                    <a:pt x="5879" y="3694"/>
                  </a:cubicBezTo>
                  <a:cubicBezTo>
                    <a:pt x="5870" y="3693"/>
                    <a:pt x="5862" y="3692"/>
                    <a:pt x="5855" y="3692"/>
                  </a:cubicBezTo>
                  <a:close/>
                  <a:moveTo>
                    <a:pt x="883" y="3801"/>
                  </a:moveTo>
                  <a:cubicBezTo>
                    <a:pt x="848" y="3801"/>
                    <a:pt x="812" y="3828"/>
                    <a:pt x="803" y="3863"/>
                  </a:cubicBezTo>
                  <a:cubicBezTo>
                    <a:pt x="803" y="3899"/>
                    <a:pt x="830" y="3935"/>
                    <a:pt x="865" y="3935"/>
                  </a:cubicBezTo>
                  <a:cubicBezTo>
                    <a:pt x="901" y="3935"/>
                    <a:pt x="937" y="3917"/>
                    <a:pt x="937" y="3881"/>
                  </a:cubicBezTo>
                  <a:cubicBezTo>
                    <a:pt x="946" y="3845"/>
                    <a:pt x="919" y="3810"/>
                    <a:pt x="883" y="3801"/>
                  </a:cubicBezTo>
                  <a:close/>
                  <a:moveTo>
                    <a:pt x="6536" y="3711"/>
                  </a:moveTo>
                  <a:cubicBezTo>
                    <a:pt x="6484" y="3711"/>
                    <a:pt x="6423" y="3760"/>
                    <a:pt x="6423" y="3810"/>
                  </a:cubicBezTo>
                  <a:cubicBezTo>
                    <a:pt x="6423" y="3872"/>
                    <a:pt x="6459" y="3926"/>
                    <a:pt x="6521" y="3935"/>
                  </a:cubicBezTo>
                  <a:cubicBezTo>
                    <a:pt x="6527" y="3937"/>
                    <a:pt x="6534" y="3938"/>
                    <a:pt x="6541" y="3938"/>
                  </a:cubicBezTo>
                  <a:cubicBezTo>
                    <a:pt x="6586" y="3938"/>
                    <a:pt x="6647" y="3891"/>
                    <a:pt x="6655" y="3836"/>
                  </a:cubicBezTo>
                  <a:cubicBezTo>
                    <a:pt x="6664" y="3783"/>
                    <a:pt x="6610" y="3712"/>
                    <a:pt x="6548" y="3712"/>
                  </a:cubicBezTo>
                  <a:cubicBezTo>
                    <a:pt x="6544" y="3711"/>
                    <a:pt x="6540" y="3711"/>
                    <a:pt x="6536" y="3711"/>
                  </a:cubicBezTo>
                  <a:close/>
                  <a:moveTo>
                    <a:pt x="12194" y="3646"/>
                  </a:moveTo>
                  <a:cubicBezTo>
                    <a:pt x="12124" y="3646"/>
                    <a:pt x="12060" y="3704"/>
                    <a:pt x="12052" y="3783"/>
                  </a:cubicBezTo>
                  <a:cubicBezTo>
                    <a:pt x="12043" y="3854"/>
                    <a:pt x="12106" y="3935"/>
                    <a:pt x="12177" y="3943"/>
                  </a:cubicBezTo>
                  <a:cubicBezTo>
                    <a:pt x="12182" y="3944"/>
                    <a:pt x="12188" y="3944"/>
                    <a:pt x="12193" y="3944"/>
                  </a:cubicBezTo>
                  <a:cubicBezTo>
                    <a:pt x="12268" y="3944"/>
                    <a:pt x="12339" y="3885"/>
                    <a:pt x="12356" y="3810"/>
                  </a:cubicBezTo>
                  <a:cubicBezTo>
                    <a:pt x="12365" y="3729"/>
                    <a:pt x="12302" y="3658"/>
                    <a:pt x="12222" y="3649"/>
                  </a:cubicBezTo>
                  <a:cubicBezTo>
                    <a:pt x="12213" y="3647"/>
                    <a:pt x="12203" y="3646"/>
                    <a:pt x="12194" y="3646"/>
                  </a:cubicBezTo>
                  <a:close/>
                  <a:moveTo>
                    <a:pt x="1552" y="3828"/>
                  </a:moveTo>
                  <a:cubicBezTo>
                    <a:pt x="1517" y="3828"/>
                    <a:pt x="1481" y="3854"/>
                    <a:pt x="1472" y="3881"/>
                  </a:cubicBezTo>
                  <a:cubicBezTo>
                    <a:pt x="1472" y="3917"/>
                    <a:pt x="1490" y="3952"/>
                    <a:pt x="1526" y="3961"/>
                  </a:cubicBezTo>
                  <a:cubicBezTo>
                    <a:pt x="1530" y="3962"/>
                    <a:pt x="1535" y="3963"/>
                    <a:pt x="1540" y="3963"/>
                  </a:cubicBezTo>
                  <a:cubicBezTo>
                    <a:pt x="1570" y="3963"/>
                    <a:pt x="1598" y="3939"/>
                    <a:pt x="1606" y="3908"/>
                  </a:cubicBezTo>
                  <a:cubicBezTo>
                    <a:pt x="1615" y="3872"/>
                    <a:pt x="1588" y="3836"/>
                    <a:pt x="1552" y="3828"/>
                  </a:cubicBezTo>
                  <a:close/>
                  <a:moveTo>
                    <a:pt x="7226" y="3747"/>
                  </a:moveTo>
                  <a:cubicBezTo>
                    <a:pt x="7199" y="3747"/>
                    <a:pt x="7173" y="3747"/>
                    <a:pt x="7146" y="3774"/>
                  </a:cubicBezTo>
                  <a:cubicBezTo>
                    <a:pt x="7119" y="3792"/>
                    <a:pt x="7092" y="3810"/>
                    <a:pt x="7092" y="3845"/>
                  </a:cubicBezTo>
                  <a:cubicBezTo>
                    <a:pt x="7083" y="3908"/>
                    <a:pt x="7128" y="3970"/>
                    <a:pt x="7190" y="3979"/>
                  </a:cubicBezTo>
                  <a:cubicBezTo>
                    <a:pt x="7198" y="3984"/>
                    <a:pt x="7206" y="3987"/>
                    <a:pt x="7214" y="3987"/>
                  </a:cubicBezTo>
                  <a:cubicBezTo>
                    <a:pt x="7233" y="3987"/>
                    <a:pt x="7252" y="3974"/>
                    <a:pt x="7271" y="3961"/>
                  </a:cubicBezTo>
                  <a:cubicBezTo>
                    <a:pt x="7288" y="3935"/>
                    <a:pt x="7324" y="3926"/>
                    <a:pt x="7324" y="3881"/>
                  </a:cubicBezTo>
                  <a:cubicBezTo>
                    <a:pt x="7324" y="3854"/>
                    <a:pt x="7324" y="3828"/>
                    <a:pt x="7297" y="3810"/>
                  </a:cubicBezTo>
                  <a:cubicBezTo>
                    <a:pt x="7280" y="3783"/>
                    <a:pt x="7271" y="3756"/>
                    <a:pt x="7226" y="3747"/>
                  </a:cubicBezTo>
                  <a:close/>
                  <a:moveTo>
                    <a:pt x="7872" y="3773"/>
                  </a:moveTo>
                  <a:cubicBezTo>
                    <a:pt x="7806" y="3773"/>
                    <a:pt x="7769" y="3808"/>
                    <a:pt x="7761" y="3872"/>
                  </a:cubicBezTo>
                  <a:cubicBezTo>
                    <a:pt x="7743" y="3952"/>
                    <a:pt x="7779" y="3997"/>
                    <a:pt x="7851" y="4006"/>
                  </a:cubicBezTo>
                  <a:cubicBezTo>
                    <a:pt x="7860" y="4007"/>
                    <a:pt x="7869" y="4008"/>
                    <a:pt x="7878" y="4008"/>
                  </a:cubicBezTo>
                  <a:cubicBezTo>
                    <a:pt x="7941" y="4008"/>
                    <a:pt x="7977" y="3978"/>
                    <a:pt x="7984" y="3908"/>
                  </a:cubicBezTo>
                  <a:cubicBezTo>
                    <a:pt x="8002" y="3836"/>
                    <a:pt x="7966" y="3792"/>
                    <a:pt x="7895" y="3774"/>
                  </a:cubicBezTo>
                  <a:cubicBezTo>
                    <a:pt x="7887" y="3773"/>
                    <a:pt x="7879" y="3773"/>
                    <a:pt x="7872" y="3773"/>
                  </a:cubicBezTo>
                  <a:close/>
                  <a:moveTo>
                    <a:pt x="2181" y="3869"/>
                  </a:moveTo>
                  <a:cubicBezTo>
                    <a:pt x="2150" y="3869"/>
                    <a:pt x="2148" y="3885"/>
                    <a:pt x="2141" y="3935"/>
                  </a:cubicBezTo>
                  <a:cubicBezTo>
                    <a:pt x="2132" y="3988"/>
                    <a:pt x="2141" y="3997"/>
                    <a:pt x="2195" y="4006"/>
                  </a:cubicBezTo>
                  <a:cubicBezTo>
                    <a:pt x="2208" y="4008"/>
                    <a:pt x="2218" y="4009"/>
                    <a:pt x="2227" y="4009"/>
                  </a:cubicBezTo>
                  <a:cubicBezTo>
                    <a:pt x="2261" y="4009"/>
                    <a:pt x="2268" y="3993"/>
                    <a:pt x="2275" y="3943"/>
                  </a:cubicBezTo>
                  <a:cubicBezTo>
                    <a:pt x="2275" y="3890"/>
                    <a:pt x="2275" y="3881"/>
                    <a:pt x="2212" y="3872"/>
                  </a:cubicBezTo>
                  <a:cubicBezTo>
                    <a:pt x="2199" y="3870"/>
                    <a:pt x="2189" y="3869"/>
                    <a:pt x="2181" y="3869"/>
                  </a:cubicBezTo>
                  <a:close/>
                  <a:moveTo>
                    <a:pt x="2863" y="3880"/>
                  </a:moveTo>
                  <a:cubicBezTo>
                    <a:pt x="2828" y="3880"/>
                    <a:pt x="2783" y="3920"/>
                    <a:pt x="2774" y="3952"/>
                  </a:cubicBezTo>
                  <a:cubicBezTo>
                    <a:pt x="2766" y="3988"/>
                    <a:pt x="2810" y="4042"/>
                    <a:pt x="2846" y="4042"/>
                  </a:cubicBezTo>
                  <a:cubicBezTo>
                    <a:pt x="2849" y="4042"/>
                    <a:pt x="2852" y="4043"/>
                    <a:pt x="2856" y="4043"/>
                  </a:cubicBezTo>
                  <a:cubicBezTo>
                    <a:pt x="2891" y="4043"/>
                    <a:pt x="2936" y="4003"/>
                    <a:pt x="2944" y="3970"/>
                  </a:cubicBezTo>
                  <a:cubicBezTo>
                    <a:pt x="2944" y="3935"/>
                    <a:pt x="2908" y="3881"/>
                    <a:pt x="2873" y="3881"/>
                  </a:cubicBezTo>
                  <a:cubicBezTo>
                    <a:pt x="2869" y="3880"/>
                    <a:pt x="2866" y="3880"/>
                    <a:pt x="2863" y="3880"/>
                  </a:cubicBezTo>
                  <a:close/>
                  <a:moveTo>
                    <a:pt x="8525" y="3802"/>
                  </a:moveTo>
                  <a:cubicBezTo>
                    <a:pt x="8507" y="3802"/>
                    <a:pt x="8485" y="3812"/>
                    <a:pt x="8466" y="3819"/>
                  </a:cubicBezTo>
                  <a:cubicBezTo>
                    <a:pt x="8421" y="3836"/>
                    <a:pt x="8404" y="3881"/>
                    <a:pt x="8395" y="3917"/>
                  </a:cubicBezTo>
                  <a:cubicBezTo>
                    <a:pt x="8386" y="3935"/>
                    <a:pt x="8404" y="3970"/>
                    <a:pt x="8413" y="3988"/>
                  </a:cubicBezTo>
                  <a:cubicBezTo>
                    <a:pt x="8421" y="4015"/>
                    <a:pt x="8484" y="4059"/>
                    <a:pt x="8502" y="4068"/>
                  </a:cubicBezTo>
                  <a:cubicBezTo>
                    <a:pt x="8529" y="4051"/>
                    <a:pt x="8564" y="4059"/>
                    <a:pt x="8600" y="4033"/>
                  </a:cubicBezTo>
                  <a:cubicBezTo>
                    <a:pt x="8627" y="4015"/>
                    <a:pt x="8627" y="3970"/>
                    <a:pt x="8653" y="3952"/>
                  </a:cubicBezTo>
                  <a:cubicBezTo>
                    <a:pt x="8636" y="3926"/>
                    <a:pt x="8644" y="3899"/>
                    <a:pt x="8636" y="3872"/>
                  </a:cubicBezTo>
                  <a:cubicBezTo>
                    <a:pt x="8609" y="3836"/>
                    <a:pt x="8573" y="3819"/>
                    <a:pt x="8546" y="3810"/>
                  </a:cubicBezTo>
                  <a:cubicBezTo>
                    <a:pt x="8541" y="3804"/>
                    <a:pt x="8534" y="3802"/>
                    <a:pt x="8525" y="3802"/>
                  </a:cubicBezTo>
                  <a:close/>
                  <a:moveTo>
                    <a:pt x="3506" y="3923"/>
                  </a:moveTo>
                  <a:cubicBezTo>
                    <a:pt x="3465" y="3923"/>
                    <a:pt x="3451" y="3944"/>
                    <a:pt x="3444" y="3997"/>
                  </a:cubicBezTo>
                  <a:cubicBezTo>
                    <a:pt x="3435" y="4051"/>
                    <a:pt x="3452" y="4077"/>
                    <a:pt x="3515" y="4086"/>
                  </a:cubicBezTo>
                  <a:cubicBezTo>
                    <a:pt x="3523" y="4088"/>
                    <a:pt x="3531" y="4088"/>
                    <a:pt x="3538" y="4088"/>
                  </a:cubicBezTo>
                  <a:cubicBezTo>
                    <a:pt x="3576" y="4088"/>
                    <a:pt x="3597" y="4067"/>
                    <a:pt x="3604" y="4015"/>
                  </a:cubicBezTo>
                  <a:cubicBezTo>
                    <a:pt x="3613" y="3952"/>
                    <a:pt x="3595" y="3935"/>
                    <a:pt x="3533" y="3926"/>
                  </a:cubicBezTo>
                  <a:cubicBezTo>
                    <a:pt x="3523" y="3924"/>
                    <a:pt x="3514" y="3923"/>
                    <a:pt x="3506" y="3923"/>
                  </a:cubicBezTo>
                  <a:close/>
                  <a:moveTo>
                    <a:pt x="9207" y="3828"/>
                  </a:moveTo>
                  <a:cubicBezTo>
                    <a:pt x="9171" y="3828"/>
                    <a:pt x="9126" y="3836"/>
                    <a:pt x="9108" y="3854"/>
                  </a:cubicBezTo>
                  <a:cubicBezTo>
                    <a:pt x="9091" y="3881"/>
                    <a:pt x="9055" y="3908"/>
                    <a:pt x="9055" y="3952"/>
                  </a:cubicBezTo>
                  <a:cubicBezTo>
                    <a:pt x="9064" y="3979"/>
                    <a:pt x="9064" y="4024"/>
                    <a:pt x="9091" y="4042"/>
                  </a:cubicBezTo>
                  <a:cubicBezTo>
                    <a:pt x="9108" y="4059"/>
                    <a:pt x="9135" y="4086"/>
                    <a:pt x="9171" y="4095"/>
                  </a:cubicBezTo>
                  <a:cubicBezTo>
                    <a:pt x="9207" y="4095"/>
                    <a:pt x="9242" y="4077"/>
                    <a:pt x="9278" y="4059"/>
                  </a:cubicBezTo>
                  <a:cubicBezTo>
                    <a:pt x="9296" y="4042"/>
                    <a:pt x="9314" y="4006"/>
                    <a:pt x="9322" y="3979"/>
                  </a:cubicBezTo>
                  <a:cubicBezTo>
                    <a:pt x="9314" y="3943"/>
                    <a:pt x="9314" y="3899"/>
                    <a:pt x="9296" y="3881"/>
                  </a:cubicBezTo>
                  <a:cubicBezTo>
                    <a:pt x="9269" y="3854"/>
                    <a:pt x="9242" y="3828"/>
                    <a:pt x="9207" y="3828"/>
                  </a:cubicBezTo>
                  <a:close/>
                  <a:moveTo>
                    <a:pt x="4195" y="3934"/>
                  </a:moveTo>
                  <a:cubicBezTo>
                    <a:pt x="4165" y="3934"/>
                    <a:pt x="4103" y="3982"/>
                    <a:pt x="4095" y="4015"/>
                  </a:cubicBezTo>
                  <a:cubicBezTo>
                    <a:pt x="4086" y="4042"/>
                    <a:pt x="4139" y="4122"/>
                    <a:pt x="4175" y="4131"/>
                  </a:cubicBezTo>
                  <a:cubicBezTo>
                    <a:pt x="4177" y="4131"/>
                    <a:pt x="4179" y="4132"/>
                    <a:pt x="4182" y="4132"/>
                  </a:cubicBezTo>
                  <a:cubicBezTo>
                    <a:pt x="4213" y="4132"/>
                    <a:pt x="4283" y="4084"/>
                    <a:pt x="4291" y="4051"/>
                  </a:cubicBezTo>
                  <a:cubicBezTo>
                    <a:pt x="4300" y="4015"/>
                    <a:pt x="4238" y="3935"/>
                    <a:pt x="4202" y="3935"/>
                  </a:cubicBezTo>
                  <a:cubicBezTo>
                    <a:pt x="4200" y="3934"/>
                    <a:pt x="4198" y="3934"/>
                    <a:pt x="4195" y="3934"/>
                  </a:cubicBezTo>
                  <a:close/>
                  <a:moveTo>
                    <a:pt x="9857" y="3869"/>
                  </a:moveTo>
                  <a:cubicBezTo>
                    <a:pt x="9788" y="3869"/>
                    <a:pt x="9732" y="3924"/>
                    <a:pt x="9724" y="3979"/>
                  </a:cubicBezTo>
                  <a:cubicBezTo>
                    <a:pt x="9715" y="4059"/>
                    <a:pt x="9760" y="4122"/>
                    <a:pt x="9831" y="4131"/>
                  </a:cubicBezTo>
                  <a:cubicBezTo>
                    <a:pt x="9843" y="4133"/>
                    <a:pt x="9854" y="4135"/>
                    <a:pt x="9865" y="4135"/>
                  </a:cubicBezTo>
                  <a:cubicBezTo>
                    <a:pt x="9929" y="4135"/>
                    <a:pt x="9976" y="4092"/>
                    <a:pt x="9992" y="4024"/>
                  </a:cubicBezTo>
                  <a:cubicBezTo>
                    <a:pt x="10000" y="3943"/>
                    <a:pt x="9956" y="3890"/>
                    <a:pt x="9885" y="3872"/>
                  </a:cubicBezTo>
                  <a:cubicBezTo>
                    <a:pt x="9875" y="3870"/>
                    <a:pt x="9866" y="3869"/>
                    <a:pt x="9857" y="3869"/>
                  </a:cubicBezTo>
                  <a:close/>
                  <a:moveTo>
                    <a:pt x="10504" y="3897"/>
                  </a:moveTo>
                  <a:cubicBezTo>
                    <a:pt x="10482" y="3897"/>
                    <a:pt x="10463" y="3901"/>
                    <a:pt x="10447" y="3917"/>
                  </a:cubicBezTo>
                  <a:cubicBezTo>
                    <a:pt x="10411" y="3943"/>
                    <a:pt x="10393" y="3970"/>
                    <a:pt x="10393" y="4006"/>
                  </a:cubicBezTo>
                  <a:cubicBezTo>
                    <a:pt x="10393" y="4042"/>
                    <a:pt x="10384" y="4077"/>
                    <a:pt x="10411" y="4113"/>
                  </a:cubicBezTo>
                  <a:cubicBezTo>
                    <a:pt x="10434" y="4136"/>
                    <a:pt x="10457" y="4159"/>
                    <a:pt x="10486" y="4159"/>
                  </a:cubicBezTo>
                  <a:cubicBezTo>
                    <a:pt x="10491" y="4159"/>
                    <a:pt x="10495" y="4159"/>
                    <a:pt x="10500" y="4158"/>
                  </a:cubicBezTo>
                  <a:cubicBezTo>
                    <a:pt x="10516" y="4164"/>
                    <a:pt x="10529" y="4167"/>
                    <a:pt x="10542" y="4167"/>
                  </a:cubicBezTo>
                  <a:cubicBezTo>
                    <a:pt x="10565" y="4167"/>
                    <a:pt x="10584" y="4157"/>
                    <a:pt x="10607" y="4140"/>
                  </a:cubicBezTo>
                  <a:cubicBezTo>
                    <a:pt x="10643" y="4113"/>
                    <a:pt x="10652" y="4086"/>
                    <a:pt x="10661" y="4051"/>
                  </a:cubicBezTo>
                  <a:cubicBezTo>
                    <a:pt x="10661" y="4015"/>
                    <a:pt x="10661" y="3979"/>
                    <a:pt x="10634" y="3952"/>
                  </a:cubicBezTo>
                  <a:cubicBezTo>
                    <a:pt x="10607" y="3917"/>
                    <a:pt x="10589" y="3899"/>
                    <a:pt x="10554" y="3899"/>
                  </a:cubicBezTo>
                  <a:cubicBezTo>
                    <a:pt x="10536" y="3899"/>
                    <a:pt x="10519" y="3897"/>
                    <a:pt x="10504" y="3897"/>
                  </a:cubicBezTo>
                  <a:close/>
                  <a:moveTo>
                    <a:pt x="4854" y="3978"/>
                  </a:moveTo>
                  <a:cubicBezTo>
                    <a:pt x="4807" y="3978"/>
                    <a:pt x="4763" y="4011"/>
                    <a:pt x="4755" y="4059"/>
                  </a:cubicBezTo>
                  <a:cubicBezTo>
                    <a:pt x="4755" y="4113"/>
                    <a:pt x="4791" y="4167"/>
                    <a:pt x="4844" y="4175"/>
                  </a:cubicBezTo>
                  <a:cubicBezTo>
                    <a:pt x="4849" y="4176"/>
                    <a:pt x="4853" y="4177"/>
                    <a:pt x="4858" y="4177"/>
                  </a:cubicBezTo>
                  <a:cubicBezTo>
                    <a:pt x="4907" y="4177"/>
                    <a:pt x="4952" y="4135"/>
                    <a:pt x="4960" y="4086"/>
                  </a:cubicBezTo>
                  <a:cubicBezTo>
                    <a:pt x="4960" y="4033"/>
                    <a:pt x="4924" y="3979"/>
                    <a:pt x="4871" y="3979"/>
                  </a:cubicBezTo>
                  <a:cubicBezTo>
                    <a:pt x="4865" y="3978"/>
                    <a:pt x="4860" y="3978"/>
                    <a:pt x="4854" y="3978"/>
                  </a:cubicBezTo>
                  <a:close/>
                  <a:moveTo>
                    <a:pt x="5517" y="3995"/>
                  </a:moveTo>
                  <a:cubicBezTo>
                    <a:pt x="5490" y="3995"/>
                    <a:pt x="5475" y="4016"/>
                    <a:pt x="5460" y="4024"/>
                  </a:cubicBezTo>
                  <a:cubicBezTo>
                    <a:pt x="5424" y="4042"/>
                    <a:pt x="5433" y="4068"/>
                    <a:pt x="5424" y="4095"/>
                  </a:cubicBezTo>
                  <a:cubicBezTo>
                    <a:pt x="5415" y="4131"/>
                    <a:pt x="5442" y="4149"/>
                    <a:pt x="5451" y="4167"/>
                  </a:cubicBezTo>
                  <a:cubicBezTo>
                    <a:pt x="5469" y="4202"/>
                    <a:pt x="5495" y="4193"/>
                    <a:pt x="5522" y="4202"/>
                  </a:cubicBezTo>
                  <a:cubicBezTo>
                    <a:pt x="5527" y="4204"/>
                    <a:pt x="5532" y="4205"/>
                    <a:pt x="5536" y="4205"/>
                  </a:cubicBezTo>
                  <a:cubicBezTo>
                    <a:pt x="5556" y="4205"/>
                    <a:pt x="5572" y="4190"/>
                    <a:pt x="5593" y="4175"/>
                  </a:cubicBezTo>
                  <a:cubicBezTo>
                    <a:pt x="5620" y="4158"/>
                    <a:pt x="5620" y="4131"/>
                    <a:pt x="5629" y="4104"/>
                  </a:cubicBezTo>
                  <a:cubicBezTo>
                    <a:pt x="5638" y="4077"/>
                    <a:pt x="5611" y="4059"/>
                    <a:pt x="5602" y="4033"/>
                  </a:cubicBezTo>
                  <a:cubicBezTo>
                    <a:pt x="5585" y="4006"/>
                    <a:pt x="5558" y="4006"/>
                    <a:pt x="5531" y="3997"/>
                  </a:cubicBezTo>
                  <a:cubicBezTo>
                    <a:pt x="5526" y="3996"/>
                    <a:pt x="5521" y="3995"/>
                    <a:pt x="5517" y="3995"/>
                  </a:cubicBezTo>
                  <a:close/>
                  <a:moveTo>
                    <a:pt x="11214" y="3926"/>
                  </a:moveTo>
                  <a:cubicBezTo>
                    <a:pt x="11178" y="3926"/>
                    <a:pt x="11133" y="3935"/>
                    <a:pt x="11107" y="3961"/>
                  </a:cubicBezTo>
                  <a:cubicBezTo>
                    <a:pt x="11071" y="3979"/>
                    <a:pt x="11062" y="4015"/>
                    <a:pt x="11035" y="4051"/>
                  </a:cubicBezTo>
                  <a:cubicBezTo>
                    <a:pt x="11053" y="4086"/>
                    <a:pt x="11053" y="4131"/>
                    <a:pt x="11080" y="4158"/>
                  </a:cubicBezTo>
                  <a:cubicBezTo>
                    <a:pt x="11098" y="4184"/>
                    <a:pt x="11133" y="4211"/>
                    <a:pt x="11169" y="4220"/>
                  </a:cubicBezTo>
                  <a:cubicBezTo>
                    <a:pt x="11205" y="4220"/>
                    <a:pt x="11249" y="4211"/>
                    <a:pt x="11276" y="4184"/>
                  </a:cubicBezTo>
                  <a:cubicBezTo>
                    <a:pt x="11303" y="4167"/>
                    <a:pt x="11330" y="4122"/>
                    <a:pt x="11339" y="4086"/>
                  </a:cubicBezTo>
                  <a:cubicBezTo>
                    <a:pt x="11339" y="4059"/>
                    <a:pt x="11330" y="4015"/>
                    <a:pt x="11303" y="3988"/>
                  </a:cubicBezTo>
                  <a:cubicBezTo>
                    <a:pt x="11285" y="3961"/>
                    <a:pt x="11249" y="3935"/>
                    <a:pt x="11214" y="3926"/>
                  </a:cubicBezTo>
                  <a:close/>
                  <a:moveTo>
                    <a:pt x="11874" y="3952"/>
                  </a:moveTo>
                  <a:cubicBezTo>
                    <a:pt x="11838" y="3952"/>
                    <a:pt x="11794" y="3952"/>
                    <a:pt x="11767" y="3988"/>
                  </a:cubicBezTo>
                  <a:cubicBezTo>
                    <a:pt x="11731" y="4015"/>
                    <a:pt x="11713" y="4042"/>
                    <a:pt x="11713" y="4077"/>
                  </a:cubicBezTo>
                  <a:cubicBezTo>
                    <a:pt x="11704" y="4113"/>
                    <a:pt x="11713" y="4158"/>
                    <a:pt x="11740" y="4184"/>
                  </a:cubicBezTo>
                  <a:cubicBezTo>
                    <a:pt x="11767" y="4220"/>
                    <a:pt x="11803" y="4229"/>
                    <a:pt x="11829" y="4247"/>
                  </a:cubicBezTo>
                  <a:cubicBezTo>
                    <a:pt x="11835" y="4247"/>
                    <a:pt x="11841" y="4248"/>
                    <a:pt x="11846" y="4248"/>
                  </a:cubicBezTo>
                  <a:cubicBezTo>
                    <a:pt x="11929" y="4248"/>
                    <a:pt x="11999" y="4188"/>
                    <a:pt x="12008" y="4113"/>
                  </a:cubicBezTo>
                  <a:cubicBezTo>
                    <a:pt x="12017" y="4033"/>
                    <a:pt x="11954" y="3952"/>
                    <a:pt x="11874" y="3952"/>
                  </a:cubicBezTo>
                  <a:close/>
                  <a:moveTo>
                    <a:pt x="535" y="4122"/>
                  </a:moveTo>
                  <a:cubicBezTo>
                    <a:pt x="500" y="4122"/>
                    <a:pt x="464" y="4149"/>
                    <a:pt x="455" y="4175"/>
                  </a:cubicBezTo>
                  <a:cubicBezTo>
                    <a:pt x="455" y="4211"/>
                    <a:pt x="473" y="4247"/>
                    <a:pt x="509" y="4256"/>
                  </a:cubicBezTo>
                  <a:cubicBezTo>
                    <a:pt x="513" y="4257"/>
                    <a:pt x="518" y="4257"/>
                    <a:pt x="523" y="4257"/>
                  </a:cubicBezTo>
                  <a:cubicBezTo>
                    <a:pt x="553" y="4257"/>
                    <a:pt x="581" y="4233"/>
                    <a:pt x="589" y="4202"/>
                  </a:cubicBezTo>
                  <a:cubicBezTo>
                    <a:pt x="598" y="4167"/>
                    <a:pt x="571" y="4131"/>
                    <a:pt x="535" y="4122"/>
                  </a:cubicBezTo>
                  <a:close/>
                  <a:moveTo>
                    <a:pt x="6200" y="4024"/>
                  </a:moveTo>
                  <a:cubicBezTo>
                    <a:pt x="6173" y="4051"/>
                    <a:pt x="6138" y="4024"/>
                    <a:pt x="6111" y="4059"/>
                  </a:cubicBezTo>
                  <a:cubicBezTo>
                    <a:pt x="6102" y="4086"/>
                    <a:pt x="6075" y="4113"/>
                    <a:pt x="6075" y="4131"/>
                  </a:cubicBezTo>
                  <a:cubicBezTo>
                    <a:pt x="6084" y="4158"/>
                    <a:pt x="6075" y="4193"/>
                    <a:pt x="6102" y="4220"/>
                  </a:cubicBezTo>
                  <a:cubicBezTo>
                    <a:pt x="6129" y="4229"/>
                    <a:pt x="6156" y="4247"/>
                    <a:pt x="6173" y="4265"/>
                  </a:cubicBezTo>
                  <a:cubicBezTo>
                    <a:pt x="6200" y="4238"/>
                    <a:pt x="6245" y="4256"/>
                    <a:pt x="6263" y="4229"/>
                  </a:cubicBezTo>
                  <a:cubicBezTo>
                    <a:pt x="6280" y="4202"/>
                    <a:pt x="6307" y="4175"/>
                    <a:pt x="6307" y="4158"/>
                  </a:cubicBezTo>
                  <a:cubicBezTo>
                    <a:pt x="6298" y="4131"/>
                    <a:pt x="6307" y="4086"/>
                    <a:pt x="6271" y="4068"/>
                  </a:cubicBezTo>
                  <a:cubicBezTo>
                    <a:pt x="6254" y="4051"/>
                    <a:pt x="6227" y="4042"/>
                    <a:pt x="6200" y="4024"/>
                  </a:cubicBezTo>
                  <a:close/>
                  <a:moveTo>
                    <a:pt x="1193" y="4147"/>
                  </a:moveTo>
                  <a:cubicBezTo>
                    <a:pt x="1161" y="4147"/>
                    <a:pt x="1132" y="4179"/>
                    <a:pt x="1124" y="4211"/>
                  </a:cubicBezTo>
                  <a:cubicBezTo>
                    <a:pt x="1124" y="4247"/>
                    <a:pt x="1151" y="4274"/>
                    <a:pt x="1187" y="4282"/>
                  </a:cubicBezTo>
                  <a:cubicBezTo>
                    <a:pt x="1222" y="4282"/>
                    <a:pt x="1258" y="4256"/>
                    <a:pt x="1258" y="4229"/>
                  </a:cubicBezTo>
                  <a:cubicBezTo>
                    <a:pt x="1267" y="4193"/>
                    <a:pt x="1240" y="4158"/>
                    <a:pt x="1204" y="4149"/>
                  </a:cubicBezTo>
                  <a:cubicBezTo>
                    <a:pt x="1201" y="4148"/>
                    <a:pt x="1197" y="4147"/>
                    <a:pt x="1193" y="4147"/>
                  </a:cubicBezTo>
                  <a:close/>
                  <a:moveTo>
                    <a:pt x="6856" y="4056"/>
                  </a:moveTo>
                  <a:cubicBezTo>
                    <a:pt x="6807" y="4056"/>
                    <a:pt x="6752" y="4102"/>
                    <a:pt x="6744" y="4149"/>
                  </a:cubicBezTo>
                  <a:cubicBezTo>
                    <a:pt x="6735" y="4220"/>
                    <a:pt x="6798" y="4282"/>
                    <a:pt x="6842" y="4282"/>
                  </a:cubicBezTo>
                  <a:cubicBezTo>
                    <a:pt x="6848" y="4283"/>
                    <a:pt x="6853" y="4284"/>
                    <a:pt x="6858" y="4284"/>
                  </a:cubicBezTo>
                  <a:cubicBezTo>
                    <a:pt x="6914" y="4284"/>
                    <a:pt x="6960" y="4242"/>
                    <a:pt x="6976" y="4193"/>
                  </a:cubicBezTo>
                  <a:cubicBezTo>
                    <a:pt x="6985" y="4140"/>
                    <a:pt x="6932" y="4068"/>
                    <a:pt x="6878" y="4059"/>
                  </a:cubicBezTo>
                  <a:cubicBezTo>
                    <a:pt x="6871" y="4057"/>
                    <a:pt x="6863" y="4056"/>
                    <a:pt x="6856" y="4056"/>
                  </a:cubicBezTo>
                  <a:close/>
                  <a:moveTo>
                    <a:pt x="12515" y="3994"/>
                  </a:moveTo>
                  <a:cubicBezTo>
                    <a:pt x="12447" y="3994"/>
                    <a:pt x="12389" y="4051"/>
                    <a:pt x="12373" y="4122"/>
                  </a:cubicBezTo>
                  <a:cubicBezTo>
                    <a:pt x="12365" y="4202"/>
                    <a:pt x="12418" y="4282"/>
                    <a:pt x="12498" y="4291"/>
                  </a:cubicBezTo>
                  <a:cubicBezTo>
                    <a:pt x="12504" y="4292"/>
                    <a:pt x="12509" y="4292"/>
                    <a:pt x="12514" y="4292"/>
                  </a:cubicBezTo>
                  <a:cubicBezTo>
                    <a:pt x="12589" y="4292"/>
                    <a:pt x="12660" y="4233"/>
                    <a:pt x="12668" y="4158"/>
                  </a:cubicBezTo>
                  <a:cubicBezTo>
                    <a:pt x="12686" y="4077"/>
                    <a:pt x="12623" y="4006"/>
                    <a:pt x="12543" y="3997"/>
                  </a:cubicBezTo>
                  <a:cubicBezTo>
                    <a:pt x="12534" y="3995"/>
                    <a:pt x="12524" y="3994"/>
                    <a:pt x="12515" y="3994"/>
                  </a:cubicBezTo>
                  <a:close/>
                  <a:moveTo>
                    <a:pt x="1819" y="4190"/>
                  </a:moveTo>
                  <a:cubicBezTo>
                    <a:pt x="1789" y="4190"/>
                    <a:pt x="1782" y="4206"/>
                    <a:pt x="1775" y="4256"/>
                  </a:cubicBezTo>
                  <a:cubicBezTo>
                    <a:pt x="1766" y="4309"/>
                    <a:pt x="1775" y="4318"/>
                    <a:pt x="1838" y="4327"/>
                  </a:cubicBezTo>
                  <a:cubicBezTo>
                    <a:pt x="1891" y="4327"/>
                    <a:pt x="1900" y="4327"/>
                    <a:pt x="1909" y="4265"/>
                  </a:cubicBezTo>
                  <a:cubicBezTo>
                    <a:pt x="1918" y="4202"/>
                    <a:pt x="1909" y="4193"/>
                    <a:pt x="1847" y="4193"/>
                  </a:cubicBezTo>
                  <a:cubicBezTo>
                    <a:pt x="1836" y="4191"/>
                    <a:pt x="1826" y="4190"/>
                    <a:pt x="1819" y="4190"/>
                  </a:cubicBezTo>
                  <a:close/>
                  <a:moveTo>
                    <a:pt x="7513" y="4094"/>
                  </a:moveTo>
                  <a:cubicBezTo>
                    <a:pt x="7457" y="4094"/>
                    <a:pt x="7404" y="4136"/>
                    <a:pt x="7396" y="4193"/>
                  </a:cubicBezTo>
                  <a:cubicBezTo>
                    <a:pt x="7378" y="4256"/>
                    <a:pt x="7422" y="4318"/>
                    <a:pt x="7485" y="4327"/>
                  </a:cubicBezTo>
                  <a:cubicBezTo>
                    <a:pt x="7492" y="4328"/>
                    <a:pt x="7499" y="4328"/>
                    <a:pt x="7506" y="4328"/>
                  </a:cubicBezTo>
                  <a:cubicBezTo>
                    <a:pt x="7568" y="4328"/>
                    <a:pt x="7619" y="4293"/>
                    <a:pt x="7627" y="4229"/>
                  </a:cubicBezTo>
                  <a:cubicBezTo>
                    <a:pt x="7645" y="4167"/>
                    <a:pt x="7592" y="4104"/>
                    <a:pt x="7529" y="4095"/>
                  </a:cubicBezTo>
                  <a:cubicBezTo>
                    <a:pt x="7524" y="4094"/>
                    <a:pt x="7519" y="4094"/>
                    <a:pt x="7513" y="4094"/>
                  </a:cubicBezTo>
                  <a:close/>
                  <a:moveTo>
                    <a:pt x="8165" y="4114"/>
                  </a:moveTo>
                  <a:cubicBezTo>
                    <a:pt x="8154" y="4114"/>
                    <a:pt x="8144" y="4116"/>
                    <a:pt x="8136" y="4122"/>
                  </a:cubicBezTo>
                  <a:cubicBezTo>
                    <a:pt x="8109" y="4131"/>
                    <a:pt x="8065" y="4149"/>
                    <a:pt x="8065" y="4193"/>
                  </a:cubicBezTo>
                  <a:cubicBezTo>
                    <a:pt x="8065" y="4211"/>
                    <a:pt x="8065" y="4229"/>
                    <a:pt x="8056" y="4238"/>
                  </a:cubicBezTo>
                  <a:cubicBezTo>
                    <a:pt x="8047" y="4265"/>
                    <a:pt x="8056" y="4291"/>
                    <a:pt x="8074" y="4309"/>
                  </a:cubicBezTo>
                  <a:cubicBezTo>
                    <a:pt x="8091" y="4336"/>
                    <a:pt x="8118" y="4354"/>
                    <a:pt x="8145" y="4354"/>
                  </a:cubicBezTo>
                  <a:lnTo>
                    <a:pt x="8172" y="4354"/>
                  </a:lnTo>
                  <a:cubicBezTo>
                    <a:pt x="8181" y="4357"/>
                    <a:pt x="8191" y="4359"/>
                    <a:pt x="8202" y="4359"/>
                  </a:cubicBezTo>
                  <a:cubicBezTo>
                    <a:pt x="8219" y="4359"/>
                    <a:pt x="8238" y="4353"/>
                    <a:pt x="8261" y="4336"/>
                  </a:cubicBezTo>
                  <a:cubicBezTo>
                    <a:pt x="8279" y="4318"/>
                    <a:pt x="8288" y="4300"/>
                    <a:pt x="8288" y="4282"/>
                  </a:cubicBezTo>
                  <a:cubicBezTo>
                    <a:pt x="8288" y="4238"/>
                    <a:pt x="8314" y="4202"/>
                    <a:pt x="8279" y="4167"/>
                  </a:cubicBezTo>
                  <a:cubicBezTo>
                    <a:pt x="8270" y="4158"/>
                    <a:pt x="8261" y="4131"/>
                    <a:pt x="8243" y="4131"/>
                  </a:cubicBezTo>
                  <a:cubicBezTo>
                    <a:pt x="8218" y="4125"/>
                    <a:pt x="8190" y="4114"/>
                    <a:pt x="8165" y="4114"/>
                  </a:cubicBezTo>
                  <a:close/>
                  <a:moveTo>
                    <a:pt x="2516" y="4202"/>
                  </a:moveTo>
                  <a:cubicBezTo>
                    <a:pt x="2489" y="4202"/>
                    <a:pt x="2427" y="4247"/>
                    <a:pt x="2427" y="4274"/>
                  </a:cubicBezTo>
                  <a:cubicBezTo>
                    <a:pt x="2427" y="4300"/>
                    <a:pt x="2471" y="4363"/>
                    <a:pt x="2498" y="4363"/>
                  </a:cubicBezTo>
                  <a:cubicBezTo>
                    <a:pt x="2501" y="4363"/>
                    <a:pt x="2503" y="4364"/>
                    <a:pt x="2506" y="4364"/>
                  </a:cubicBezTo>
                  <a:cubicBezTo>
                    <a:pt x="2541" y="4364"/>
                    <a:pt x="2588" y="4316"/>
                    <a:pt x="2596" y="4291"/>
                  </a:cubicBezTo>
                  <a:cubicBezTo>
                    <a:pt x="2596" y="4265"/>
                    <a:pt x="2543" y="4202"/>
                    <a:pt x="2516" y="4202"/>
                  </a:cubicBezTo>
                  <a:close/>
                  <a:moveTo>
                    <a:pt x="3168" y="4245"/>
                  </a:moveTo>
                  <a:cubicBezTo>
                    <a:pt x="3131" y="4245"/>
                    <a:pt x="3103" y="4270"/>
                    <a:pt x="3096" y="4309"/>
                  </a:cubicBezTo>
                  <a:cubicBezTo>
                    <a:pt x="3087" y="4354"/>
                    <a:pt x="3113" y="4398"/>
                    <a:pt x="3158" y="4407"/>
                  </a:cubicBezTo>
                  <a:cubicBezTo>
                    <a:pt x="3165" y="4409"/>
                    <a:pt x="3172" y="4409"/>
                    <a:pt x="3178" y="4409"/>
                  </a:cubicBezTo>
                  <a:cubicBezTo>
                    <a:pt x="3220" y="4409"/>
                    <a:pt x="3248" y="4384"/>
                    <a:pt x="3256" y="4345"/>
                  </a:cubicBezTo>
                  <a:cubicBezTo>
                    <a:pt x="3265" y="4300"/>
                    <a:pt x="3238" y="4247"/>
                    <a:pt x="3185" y="4247"/>
                  </a:cubicBezTo>
                  <a:cubicBezTo>
                    <a:pt x="3179" y="4246"/>
                    <a:pt x="3173" y="4245"/>
                    <a:pt x="3168" y="4245"/>
                  </a:cubicBezTo>
                  <a:close/>
                  <a:moveTo>
                    <a:pt x="8857" y="4148"/>
                  </a:moveTo>
                  <a:cubicBezTo>
                    <a:pt x="8803" y="4148"/>
                    <a:pt x="8724" y="4206"/>
                    <a:pt x="8716" y="4256"/>
                  </a:cubicBezTo>
                  <a:cubicBezTo>
                    <a:pt x="8698" y="4309"/>
                    <a:pt x="8760" y="4398"/>
                    <a:pt x="8823" y="4416"/>
                  </a:cubicBezTo>
                  <a:cubicBezTo>
                    <a:pt x="8826" y="4417"/>
                    <a:pt x="8829" y="4417"/>
                    <a:pt x="8832" y="4417"/>
                  </a:cubicBezTo>
                  <a:cubicBezTo>
                    <a:pt x="8880" y="4417"/>
                    <a:pt x="8966" y="4359"/>
                    <a:pt x="8975" y="4300"/>
                  </a:cubicBezTo>
                  <a:cubicBezTo>
                    <a:pt x="8983" y="4247"/>
                    <a:pt x="8921" y="4158"/>
                    <a:pt x="8868" y="4149"/>
                  </a:cubicBezTo>
                  <a:cubicBezTo>
                    <a:pt x="8864" y="4148"/>
                    <a:pt x="8860" y="4148"/>
                    <a:pt x="8857" y="4148"/>
                  </a:cubicBezTo>
                  <a:close/>
                  <a:moveTo>
                    <a:pt x="3827" y="4271"/>
                  </a:moveTo>
                  <a:cubicBezTo>
                    <a:pt x="3784" y="4271"/>
                    <a:pt x="3765" y="4292"/>
                    <a:pt x="3765" y="4345"/>
                  </a:cubicBezTo>
                  <a:cubicBezTo>
                    <a:pt x="3756" y="4398"/>
                    <a:pt x="3774" y="4425"/>
                    <a:pt x="3836" y="4434"/>
                  </a:cubicBezTo>
                  <a:cubicBezTo>
                    <a:pt x="3845" y="4436"/>
                    <a:pt x="3852" y="4436"/>
                    <a:pt x="3859" y="4436"/>
                  </a:cubicBezTo>
                  <a:cubicBezTo>
                    <a:pt x="3898" y="4436"/>
                    <a:pt x="3918" y="4415"/>
                    <a:pt x="3925" y="4363"/>
                  </a:cubicBezTo>
                  <a:cubicBezTo>
                    <a:pt x="3934" y="4300"/>
                    <a:pt x="3916" y="4282"/>
                    <a:pt x="3854" y="4274"/>
                  </a:cubicBezTo>
                  <a:cubicBezTo>
                    <a:pt x="3844" y="4272"/>
                    <a:pt x="3835" y="4271"/>
                    <a:pt x="3827" y="4271"/>
                  </a:cubicBezTo>
                  <a:close/>
                  <a:moveTo>
                    <a:pt x="9508" y="4174"/>
                  </a:moveTo>
                  <a:cubicBezTo>
                    <a:pt x="9439" y="4174"/>
                    <a:pt x="9392" y="4217"/>
                    <a:pt x="9376" y="4282"/>
                  </a:cubicBezTo>
                  <a:cubicBezTo>
                    <a:pt x="9367" y="4363"/>
                    <a:pt x="9412" y="4425"/>
                    <a:pt x="9492" y="4443"/>
                  </a:cubicBezTo>
                  <a:cubicBezTo>
                    <a:pt x="9498" y="4444"/>
                    <a:pt x="9504" y="4444"/>
                    <a:pt x="9509" y="4444"/>
                  </a:cubicBezTo>
                  <a:cubicBezTo>
                    <a:pt x="9581" y="4444"/>
                    <a:pt x="9635" y="4393"/>
                    <a:pt x="9644" y="4327"/>
                  </a:cubicBezTo>
                  <a:cubicBezTo>
                    <a:pt x="9653" y="4247"/>
                    <a:pt x="9608" y="4184"/>
                    <a:pt x="9528" y="4175"/>
                  </a:cubicBezTo>
                  <a:cubicBezTo>
                    <a:pt x="9521" y="4175"/>
                    <a:pt x="9514" y="4174"/>
                    <a:pt x="9508" y="4174"/>
                  </a:cubicBezTo>
                  <a:close/>
                  <a:moveTo>
                    <a:pt x="10170" y="4219"/>
                  </a:moveTo>
                  <a:cubicBezTo>
                    <a:pt x="10106" y="4219"/>
                    <a:pt x="10053" y="4262"/>
                    <a:pt x="10045" y="4327"/>
                  </a:cubicBezTo>
                  <a:cubicBezTo>
                    <a:pt x="10036" y="4407"/>
                    <a:pt x="10081" y="4470"/>
                    <a:pt x="10161" y="4479"/>
                  </a:cubicBezTo>
                  <a:cubicBezTo>
                    <a:pt x="10172" y="4481"/>
                    <a:pt x="10182" y="4482"/>
                    <a:pt x="10191" y="4482"/>
                  </a:cubicBezTo>
                  <a:cubicBezTo>
                    <a:pt x="10255" y="4482"/>
                    <a:pt x="10297" y="4433"/>
                    <a:pt x="10313" y="4363"/>
                  </a:cubicBezTo>
                  <a:cubicBezTo>
                    <a:pt x="10322" y="4282"/>
                    <a:pt x="10268" y="4229"/>
                    <a:pt x="10188" y="4220"/>
                  </a:cubicBezTo>
                  <a:cubicBezTo>
                    <a:pt x="10182" y="4219"/>
                    <a:pt x="10176" y="4219"/>
                    <a:pt x="10170" y="4219"/>
                  </a:cubicBezTo>
                  <a:close/>
                  <a:moveTo>
                    <a:pt x="4509" y="4299"/>
                  </a:moveTo>
                  <a:cubicBezTo>
                    <a:pt x="4460" y="4299"/>
                    <a:pt x="4415" y="4340"/>
                    <a:pt x="4407" y="4381"/>
                  </a:cubicBezTo>
                  <a:cubicBezTo>
                    <a:pt x="4407" y="4434"/>
                    <a:pt x="4443" y="4488"/>
                    <a:pt x="4496" y="4497"/>
                  </a:cubicBezTo>
                  <a:cubicBezTo>
                    <a:pt x="4501" y="4497"/>
                    <a:pt x="4505" y="4498"/>
                    <a:pt x="4510" y="4498"/>
                  </a:cubicBezTo>
                  <a:cubicBezTo>
                    <a:pt x="4559" y="4498"/>
                    <a:pt x="4604" y="4456"/>
                    <a:pt x="4612" y="4407"/>
                  </a:cubicBezTo>
                  <a:cubicBezTo>
                    <a:pt x="4612" y="4354"/>
                    <a:pt x="4576" y="4300"/>
                    <a:pt x="4523" y="4300"/>
                  </a:cubicBezTo>
                  <a:cubicBezTo>
                    <a:pt x="4518" y="4300"/>
                    <a:pt x="4514" y="4299"/>
                    <a:pt x="4509" y="4299"/>
                  </a:cubicBezTo>
                  <a:close/>
                  <a:moveTo>
                    <a:pt x="10830" y="4243"/>
                  </a:moveTo>
                  <a:cubicBezTo>
                    <a:pt x="10806" y="4243"/>
                    <a:pt x="10785" y="4252"/>
                    <a:pt x="10759" y="4265"/>
                  </a:cubicBezTo>
                  <a:cubicBezTo>
                    <a:pt x="10714" y="4291"/>
                    <a:pt x="10723" y="4327"/>
                    <a:pt x="10714" y="4363"/>
                  </a:cubicBezTo>
                  <a:cubicBezTo>
                    <a:pt x="10705" y="4407"/>
                    <a:pt x="10714" y="4434"/>
                    <a:pt x="10741" y="4461"/>
                  </a:cubicBezTo>
                  <a:cubicBezTo>
                    <a:pt x="10759" y="4497"/>
                    <a:pt x="10794" y="4506"/>
                    <a:pt x="10830" y="4506"/>
                  </a:cubicBezTo>
                  <a:cubicBezTo>
                    <a:pt x="10840" y="4508"/>
                    <a:pt x="10849" y="4509"/>
                    <a:pt x="10857" y="4509"/>
                  </a:cubicBezTo>
                  <a:cubicBezTo>
                    <a:pt x="10881" y="4509"/>
                    <a:pt x="10902" y="4501"/>
                    <a:pt x="10928" y="4488"/>
                  </a:cubicBezTo>
                  <a:cubicBezTo>
                    <a:pt x="10964" y="4461"/>
                    <a:pt x="10973" y="4434"/>
                    <a:pt x="10973" y="4390"/>
                  </a:cubicBezTo>
                  <a:cubicBezTo>
                    <a:pt x="10991" y="4354"/>
                    <a:pt x="10973" y="4327"/>
                    <a:pt x="10955" y="4291"/>
                  </a:cubicBezTo>
                  <a:cubicBezTo>
                    <a:pt x="10928" y="4256"/>
                    <a:pt x="10893" y="4256"/>
                    <a:pt x="10857" y="4247"/>
                  </a:cubicBezTo>
                  <a:cubicBezTo>
                    <a:pt x="10847" y="4244"/>
                    <a:pt x="10838" y="4243"/>
                    <a:pt x="10830" y="4243"/>
                  </a:cubicBezTo>
                  <a:close/>
                  <a:moveTo>
                    <a:pt x="5170" y="4325"/>
                  </a:moveTo>
                  <a:cubicBezTo>
                    <a:pt x="5119" y="4325"/>
                    <a:pt x="5084" y="4353"/>
                    <a:pt x="5076" y="4407"/>
                  </a:cubicBezTo>
                  <a:cubicBezTo>
                    <a:pt x="5067" y="4470"/>
                    <a:pt x="5103" y="4514"/>
                    <a:pt x="5165" y="4523"/>
                  </a:cubicBezTo>
                  <a:cubicBezTo>
                    <a:pt x="5172" y="4524"/>
                    <a:pt x="5178" y="4525"/>
                    <a:pt x="5184" y="4525"/>
                  </a:cubicBezTo>
                  <a:cubicBezTo>
                    <a:pt x="5236" y="4525"/>
                    <a:pt x="5273" y="4490"/>
                    <a:pt x="5281" y="4434"/>
                  </a:cubicBezTo>
                  <a:cubicBezTo>
                    <a:pt x="5281" y="4372"/>
                    <a:pt x="5254" y="4327"/>
                    <a:pt x="5192" y="4327"/>
                  </a:cubicBezTo>
                  <a:cubicBezTo>
                    <a:pt x="5184" y="4326"/>
                    <a:pt x="5177" y="4325"/>
                    <a:pt x="5170" y="4325"/>
                  </a:cubicBezTo>
                  <a:close/>
                  <a:moveTo>
                    <a:pt x="232" y="4452"/>
                  </a:moveTo>
                  <a:cubicBezTo>
                    <a:pt x="205" y="4452"/>
                    <a:pt x="223" y="4470"/>
                    <a:pt x="214" y="4479"/>
                  </a:cubicBezTo>
                  <a:cubicBezTo>
                    <a:pt x="214" y="4488"/>
                    <a:pt x="214" y="4497"/>
                    <a:pt x="214" y="4497"/>
                  </a:cubicBezTo>
                  <a:cubicBezTo>
                    <a:pt x="214" y="4506"/>
                    <a:pt x="205" y="4523"/>
                    <a:pt x="205" y="4532"/>
                  </a:cubicBezTo>
                  <a:cubicBezTo>
                    <a:pt x="205" y="4532"/>
                    <a:pt x="214" y="4541"/>
                    <a:pt x="214" y="4550"/>
                  </a:cubicBezTo>
                  <a:cubicBezTo>
                    <a:pt x="223" y="4541"/>
                    <a:pt x="223" y="4541"/>
                    <a:pt x="232" y="4541"/>
                  </a:cubicBezTo>
                  <a:cubicBezTo>
                    <a:pt x="250" y="4523"/>
                    <a:pt x="250" y="4506"/>
                    <a:pt x="250" y="4488"/>
                  </a:cubicBezTo>
                  <a:cubicBezTo>
                    <a:pt x="250" y="4479"/>
                    <a:pt x="241" y="4461"/>
                    <a:pt x="232" y="4452"/>
                  </a:cubicBezTo>
                  <a:close/>
                  <a:moveTo>
                    <a:pt x="11508" y="4265"/>
                  </a:moveTo>
                  <a:cubicBezTo>
                    <a:pt x="11446" y="4265"/>
                    <a:pt x="11348" y="4336"/>
                    <a:pt x="11348" y="4398"/>
                  </a:cubicBezTo>
                  <a:cubicBezTo>
                    <a:pt x="11339" y="4461"/>
                    <a:pt x="11410" y="4559"/>
                    <a:pt x="11472" y="4568"/>
                  </a:cubicBezTo>
                  <a:cubicBezTo>
                    <a:pt x="11476" y="4568"/>
                    <a:pt x="11480" y="4569"/>
                    <a:pt x="11484" y="4569"/>
                  </a:cubicBezTo>
                  <a:cubicBezTo>
                    <a:pt x="11546" y="4569"/>
                    <a:pt x="11634" y="4501"/>
                    <a:pt x="11642" y="4434"/>
                  </a:cubicBezTo>
                  <a:cubicBezTo>
                    <a:pt x="11651" y="4372"/>
                    <a:pt x="11580" y="4274"/>
                    <a:pt x="11508" y="4265"/>
                  </a:cubicBezTo>
                  <a:close/>
                  <a:moveTo>
                    <a:pt x="5838" y="4362"/>
                  </a:moveTo>
                  <a:cubicBezTo>
                    <a:pt x="5790" y="4362"/>
                    <a:pt x="5745" y="4403"/>
                    <a:pt x="5745" y="4452"/>
                  </a:cubicBezTo>
                  <a:cubicBezTo>
                    <a:pt x="5736" y="4523"/>
                    <a:pt x="5763" y="4550"/>
                    <a:pt x="5834" y="4568"/>
                  </a:cubicBezTo>
                  <a:cubicBezTo>
                    <a:pt x="5842" y="4569"/>
                    <a:pt x="5849" y="4570"/>
                    <a:pt x="5856" y="4570"/>
                  </a:cubicBezTo>
                  <a:cubicBezTo>
                    <a:pt x="5905" y="4570"/>
                    <a:pt x="5934" y="4541"/>
                    <a:pt x="5941" y="4479"/>
                  </a:cubicBezTo>
                  <a:cubicBezTo>
                    <a:pt x="5950" y="4407"/>
                    <a:pt x="5932" y="4381"/>
                    <a:pt x="5852" y="4363"/>
                  </a:cubicBezTo>
                  <a:cubicBezTo>
                    <a:pt x="5848" y="4362"/>
                    <a:pt x="5843" y="4362"/>
                    <a:pt x="5838" y="4362"/>
                  </a:cubicBezTo>
                  <a:close/>
                  <a:moveTo>
                    <a:pt x="12171" y="4291"/>
                  </a:moveTo>
                  <a:cubicBezTo>
                    <a:pt x="12096" y="4291"/>
                    <a:pt x="12025" y="4350"/>
                    <a:pt x="12017" y="4425"/>
                  </a:cubicBezTo>
                  <a:cubicBezTo>
                    <a:pt x="12008" y="4506"/>
                    <a:pt x="12061" y="4586"/>
                    <a:pt x="12150" y="4595"/>
                  </a:cubicBezTo>
                  <a:cubicBezTo>
                    <a:pt x="12155" y="4595"/>
                    <a:pt x="12160" y="4596"/>
                    <a:pt x="12164" y="4596"/>
                  </a:cubicBezTo>
                  <a:cubicBezTo>
                    <a:pt x="12232" y="4596"/>
                    <a:pt x="12303" y="4536"/>
                    <a:pt x="12311" y="4461"/>
                  </a:cubicBezTo>
                  <a:cubicBezTo>
                    <a:pt x="12320" y="4381"/>
                    <a:pt x="12266" y="4309"/>
                    <a:pt x="12186" y="4291"/>
                  </a:cubicBezTo>
                  <a:cubicBezTo>
                    <a:pt x="12181" y="4291"/>
                    <a:pt x="12176" y="4291"/>
                    <a:pt x="12171" y="4291"/>
                  </a:cubicBezTo>
                  <a:close/>
                  <a:moveTo>
                    <a:pt x="821" y="4468"/>
                  </a:moveTo>
                  <a:cubicBezTo>
                    <a:pt x="796" y="4468"/>
                    <a:pt x="766" y="4499"/>
                    <a:pt x="758" y="4523"/>
                  </a:cubicBezTo>
                  <a:cubicBezTo>
                    <a:pt x="758" y="4559"/>
                    <a:pt x="785" y="4595"/>
                    <a:pt x="821" y="4604"/>
                  </a:cubicBezTo>
                  <a:cubicBezTo>
                    <a:pt x="856" y="4604"/>
                    <a:pt x="892" y="4577"/>
                    <a:pt x="892" y="4541"/>
                  </a:cubicBezTo>
                  <a:cubicBezTo>
                    <a:pt x="901" y="4506"/>
                    <a:pt x="874" y="4470"/>
                    <a:pt x="830" y="4470"/>
                  </a:cubicBezTo>
                  <a:cubicBezTo>
                    <a:pt x="827" y="4469"/>
                    <a:pt x="824" y="4468"/>
                    <a:pt x="821" y="4468"/>
                  </a:cubicBezTo>
                  <a:close/>
                  <a:moveTo>
                    <a:pt x="6500" y="4371"/>
                  </a:moveTo>
                  <a:cubicBezTo>
                    <a:pt x="6449" y="4371"/>
                    <a:pt x="6387" y="4420"/>
                    <a:pt x="6379" y="4470"/>
                  </a:cubicBezTo>
                  <a:cubicBezTo>
                    <a:pt x="6370" y="4523"/>
                    <a:pt x="6423" y="4595"/>
                    <a:pt x="6477" y="4604"/>
                  </a:cubicBezTo>
                  <a:cubicBezTo>
                    <a:pt x="6481" y="4604"/>
                    <a:pt x="6485" y="4605"/>
                    <a:pt x="6489" y="4605"/>
                  </a:cubicBezTo>
                  <a:cubicBezTo>
                    <a:pt x="6535" y="4605"/>
                    <a:pt x="6602" y="4563"/>
                    <a:pt x="6610" y="4506"/>
                  </a:cubicBezTo>
                  <a:cubicBezTo>
                    <a:pt x="6619" y="4452"/>
                    <a:pt x="6566" y="4381"/>
                    <a:pt x="6512" y="4372"/>
                  </a:cubicBezTo>
                  <a:cubicBezTo>
                    <a:pt x="6508" y="4371"/>
                    <a:pt x="6504" y="4371"/>
                    <a:pt x="6500" y="4371"/>
                  </a:cubicBezTo>
                  <a:close/>
                  <a:moveTo>
                    <a:pt x="1494" y="4495"/>
                  </a:moveTo>
                  <a:cubicBezTo>
                    <a:pt x="1463" y="4495"/>
                    <a:pt x="1435" y="4520"/>
                    <a:pt x="1427" y="4559"/>
                  </a:cubicBezTo>
                  <a:cubicBezTo>
                    <a:pt x="1427" y="4595"/>
                    <a:pt x="1454" y="4621"/>
                    <a:pt x="1490" y="4630"/>
                  </a:cubicBezTo>
                  <a:cubicBezTo>
                    <a:pt x="1526" y="4630"/>
                    <a:pt x="1561" y="4604"/>
                    <a:pt x="1561" y="4568"/>
                  </a:cubicBezTo>
                  <a:cubicBezTo>
                    <a:pt x="1570" y="4532"/>
                    <a:pt x="1543" y="4497"/>
                    <a:pt x="1508" y="4497"/>
                  </a:cubicBezTo>
                  <a:cubicBezTo>
                    <a:pt x="1503" y="4495"/>
                    <a:pt x="1498" y="4495"/>
                    <a:pt x="1494" y="4495"/>
                  </a:cubicBezTo>
                  <a:close/>
                  <a:moveTo>
                    <a:pt x="12823" y="4334"/>
                  </a:moveTo>
                  <a:cubicBezTo>
                    <a:pt x="12789" y="4334"/>
                    <a:pt x="12761" y="4348"/>
                    <a:pt x="12739" y="4363"/>
                  </a:cubicBezTo>
                  <a:cubicBezTo>
                    <a:pt x="12704" y="4381"/>
                    <a:pt x="12668" y="4416"/>
                    <a:pt x="12686" y="4470"/>
                  </a:cubicBezTo>
                  <a:cubicBezTo>
                    <a:pt x="12650" y="4514"/>
                    <a:pt x="12686" y="4550"/>
                    <a:pt x="12704" y="4577"/>
                  </a:cubicBezTo>
                  <a:cubicBezTo>
                    <a:pt x="12730" y="4613"/>
                    <a:pt x="12766" y="4630"/>
                    <a:pt x="12811" y="4639"/>
                  </a:cubicBezTo>
                  <a:cubicBezTo>
                    <a:pt x="12819" y="4641"/>
                    <a:pt x="12827" y="4642"/>
                    <a:pt x="12835" y="4642"/>
                  </a:cubicBezTo>
                  <a:cubicBezTo>
                    <a:pt x="12871" y="4642"/>
                    <a:pt x="12905" y="4627"/>
                    <a:pt x="12927" y="4613"/>
                  </a:cubicBezTo>
                  <a:cubicBezTo>
                    <a:pt x="12953" y="4586"/>
                    <a:pt x="12980" y="4550"/>
                    <a:pt x="12980" y="4497"/>
                  </a:cubicBezTo>
                  <a:cubicBezTo>
                    <a:pt x="12989" y="4452"/>
                    <a:pt x="12971" y="4416"/>
                    <a:pt x="12953" y="4390"/>
                  </a:cubicBezTo>
                  <a:cubicBezTo>
                    <a:pt x="12927" y="4363"/>
                    <a:pt x="12891" y="4345"/>
                    <a:pt x="12846" y="4336"/>
                  </a:cubicBezTo>
                  <a:cubicBezTo>
                    <a:pt x="12838" y="4334"/>
                    <a:pt x="12830" y="4334"/>
                    <a:pt x="12823" y="4334"/>
                  </a:cubicBezTo>
                  <a:close/>
                  <a:moveTo>
                    <a:pt x="7156" y="4415"/>
                  </a:moveTo>
                  <a:cubicBezTo>
                    <a:pt x="7123" y="4415"/>
                    <a:pt x="7106" y="4437"/>
                    <a:pt x="7083" y="4452"/>
                  </a:cubicBezTo>
                  <a:cubicBezTo>
                    <a:pt x="7057" y="4461"/>
                    <a:pt x="7048" y="4488"/>
                    <a:pt x="7048" y="4514"/>
                  </a:cubicBezTo>
                  <a:cubicBezTo>
                    <a:pt x="7030" y="4559"/>
                    <a:pt x="7057" y="4577"/>
                    <a:pt x="7074" y="4604"/>
                  </a:cubicBezTo>
                  <a:cubicBezTo>
                    <a:pt x="7090" y="4627"/>
                    <a:pt x="7105" y="4650"/>
                    <a:pt x="7127" y="4650"/>
                  </a:cubicBezTo>
                  <a:cubicBezTo>
                    <a:pt x="7130" y="4650"/>
                    <a:pt x="7133" y="4649"/>
                    <a:pt x="7137" y="4648"/>
                  </a:cubicBezTo>
                  <a:cubicBezTo>
                    <a:pt x="7142" y="4649"/>
                    <a:pt x="7147" y="4649"/>
                    <a:pt x="7152" y="4649"/>
                  </a:cubicBezTo>
                  <a:cubicBezTo>
                    <a:pt x="7216" y="4649"/>
                    <a:pt x="7263" y="4599"/>
                    <a:pt x="7280" y="4541"/>
                  </a:cubicBezTo>
                  <a:cubicBezTo>
                    <a:pt x="7288" y="4506"/>
                    <a:pt x="7262" y="4488"/>
                    <a:pt x="7244" y="4461"/>
                  </a:cubicBezTo>
                  <a:cubicBezTo>
                    <a:pt x="7226" y="4425"/>
                    <a:pt x="7199" y="4425"/>
                    <a:pt x="7173" y="4416"/>
                  </a:cubicBezTo>
                  <a:cubicBezTo>
                    <a:pt x="7166" y="4415"/>
                    <a:pt x="7161" y="4415"/>
                    <a:pt x="7156" y="4415"/>
                  </a:cubicBezTo>
                  <a:close/>
                  <a:moveTo>
                    <a:pt x="2134" y="4537"/>
                  </a:moveTo>
                  <a:cubicBezTo>
                    <a:pt x="2110" y="4537"/>
                    <a:pt x="2103" y="4551"/>
                    <a:pt x="2096" y="4604"/>
                  </a:cubicBezTo>
                  <a:cubicBezTo>
                    <a:pt x="2088" y="4657"/>
                    <a:pt x="2096" y="4666"/>
                    <a:pt x="2159" y="4675"/>
                  </a:cubicBezTo>
                  <a:cubicBezTo>
                    <a:pt x="2212" y="4675"/>
                    <a:pt x="2221" y="4675"/>
                    <a:pt x="2230" y="4613"/>
                  </a:cubicBezTo>
                  <a:cubicBezTo>
                    <a:pt x="2239" y="4550"/>
                    <a:pt x="2230" y="4550"/>
                    <a:pt x="2168" y="4541"/>
                  </a:cubicBezTo>
                  <a:cubicBezTo>
                    <a:pt x="2154" y="4539"/>
                    <a:pt x="2143" y="4537"/>
                    <a:pt x="2134" y="4537"/>
                  </a:cubicBezTo>
                  <a:close/>
                  <a:moveTo>
                    <a:pt x="7826" y="4442"/>
                  </a:moveTo>
                  <a:cubicBezTo>
                    <a:pt x="7769" y="4442"/>
                    <a:pt x="7716" y="4485"/>
                    <a:pt x="7708" y="4550"/>
                  </a:cubicBezTo>
                  <a:cubicBezTo>
                    <a:pt x="7708" y="4613"/>
                    <a:pt x="7752" y="4675"/>
                    <a:pt x="7815" y="4675"/>
                  </a:cubicBezTo>
                  <a:cubicBezTo>
                    <a:pt x="7823" y="4677"/>
                    <a:pt x="7831" y="4678"/>
                    <a:pt x="7839" y="4678"/>
                  </a:cubicBezTo>
                  <a:cubicBezTo>
                    <a:pt x="7893" y="4678"/>
                    <a:pt x="7941" y="4630"/>
                    <a:pt x="7949" y="4568"/>
                  </a:cubicBezTo>
                  <a:cubicBezTo>
                    <a:pt x="7958" y="4506"/>
                    <a:pt x="7904" y="4452"/>
                    <a:pt x="7842" y="4443"/>
                  </a:cubicBezTo>
                  <a:cubicBezTo>
                    <a:pt x="7836" y="4442"/>
                    <a:pt x="7831" y="4442"/>
                    <a:pt x="7826" y="4442"/>
                  </a:cubicBezTo>
                  <a:close/>
                  <a:moveTo>
                    <a:pt x="2836" y="4549"/>
                  </a:moveTo>
                  <a:cubicBezTo>
                    <a:pt x="2801" y="4549"/>
                    <a:pt x="2756" y="4589"/>
                    <a:pt x="2748" y="4621"/>
                  </a:cubicBezTo>
                  <a:cubicBezTo>
                    <a:pt x="2748" y="4657"/>
                    <a:pt x="2783" y="4711"/>
                    <a:pt x="2819" y="4711"/>
                  </a:cubicBezTo>
                  <a:cubicBezTo>
                    <a:pt x="2822" y="4711"/>
                    <a:pt x="2825" y="4712"/>
                    <a:pt x="2829" y="4712"/>
                  </a:cubicBezTo>
                  <a:cubicBezTo>
                    <a:pt x="2864" y="4712"/>
                    <a:pt x="2909" y="4672"/>
                    <a:pt x="2917" y="4639"/>
                  </a:cubicBezTo>
                  <a:cubicBezTo>
                    <a:pt x="2917" y="4604"/>
                    <a:pt x="2882" y="4550"/>
                    <a:pt x="2846" y="4550"/>
                  </a:cubicBezTo>
                  <a:cubicBezTo>
                    <a:pt x="2843" y="4549"/>
                    <a:pt x="2839" y="4549"/>
                    <a:pt x="2836" y="4549"/>
                  </a:cubicBezTo>
                  <a:close/>
                  <a:moveTo>
                    <a:pt x="8511" y="4470"/>
                  </a:moveTo>
                  <a:cubicBezTo>
                    <a:pt x="8475" y="4479"/>
                    <a:pt x="8430" y="4479"/>
                    <a:pt x="8404" y="4514"/>
                  </a:cubicBezTo>
                  <a:cubicBezTo>
                    <a:pt x="8386" y="4541"/>
                    <a:pt x="8359" y="4568"/>
                    <a:pt x="8368" y="4586"/>
                  </a:cubicBezTo>
                  <a:cubicBezTo>
                    <a:pt x="8368" y="4621"/>
                    <a:pt x="8377" y="4657"/>
                    <a:pt x="8404" y="4693"/>
                  </a:cubicBezTo>
                  <a:cubicBezTo>
                    <a:pt x="8421" y="4711"/>
                    <a:pt x="8457" y="4711"/>
                    <a:pt x="8475" y="4737"/>
                  </a:cubicBezTo>
                  <a:cubicBezTo>
                    <a:pt x="8502" y="4720"/>
                    <a:pt x="8537" y="4729"/>
                    <a:pt x="8573" y="4702"/>
                  </a:cubicBezTo>
                  <a:cubicBezTo>
                    <a:pt x="8600" y="4675"/>
                    <a:pt x="8600" y="4639"/>
                    <a:pt x="8627" y="4621"/>
                  </a:cubicBezTo>
                  <a:cubicBezTo>
                    <a:pt x="8618" y="4586"/>
                    <a:pt x="8618" y="4541"/>
                    <a:pt x="8582" y="4514"/>
                  </a:cubicBezTo>
                  <a:cubicBezTo>
                    <a:pt x="8555" y="4497"/>
                    <a:pt x="8529" y="4470"/>
                    <a:pt x="8511" y="4470"/>
                  </a:cubicBezTo>
                  <a:close/>
                  <a:moveTo>
                    <a:pt x="3485" y="4593"/>
                  </a:moveTo>
                  <a:cubicBezTo>
                    <a:pt x="3438" y="4593"/>
                    <a:pt x="3424" y="4614"/>
                    <a:pt x="3417" y="4666"/>
                  </a:cubicBezTo>
                  <a:cubicBezTo>
                    <a:pt x="3408" y="4720"/>
                    <a:pt x="3426" y="4746"/>
                    <a:pt x="3488" y="4755"/>
                  </a:cubicBezTo>
                  <a:cubicBezTo>
                    <a:pt x="3497" y="4757"/>
                    <a:pt x="3504" y="4757"/>
                    <a:pt x="3512" y="4757"/>
                  </a:cubicBezTo>
                  <a:cubicBezTo>
                    <a:pt x="3550" y="4757"/>
                    <a:pt x="3570" y="4736"/>
                    <a:pt x="3577" y="4684"/>
                  </a:cubicBezTo>
                  <a:cubicBezTo>
                    <a:pt x="3586" y="4630"/>
                    <a:pt x="3568" y="4604"/>
                    <a:pt x="3515" y="4595"/>
                  </a:cubicBezTo>
                  <a:cubicBezTo>
                    <a:pt x="3504" y="4593"/>
                    <a:pt x="3494" y="4593"/>
                    <a:pt x="3485" y="4593"/>
                  </a:cubicBezTo>
                  <a:close/>
                  <a:moveTo>
                    <a:pt x="9160" y="4495"/>
                  </a:moveTo>
                  <a:cubicBezTo>
                    <a:pt x="9089" y="4495"/>
                    <a:pt x="9036" y="4539"/>
                    <a:pt x="9028" y="4613"/>
                  </a:cubicBezTo>
                  <a:cubicBezTo>
                    <a:pt x="9019" y="4693"/>
                    <a:pt x="9064" y="4746"/>
                    <a:pt x="9144" y="4755"/>
                  </a:cubicBezTo>
                  <a:cubicBezTo>
                    <a:pt x="9156" y="4758"/>
                    <a:pt x="9167" y="4759"/>
                    <a:pt x="9178" y="4759"/>
                  </a:cubicBezTo>
                  <a:cubicBezTo>
                    <a:pt x="9242" y="4759"/>
                    <a:pt x="9288" y="4717"/>
                    <a:pt x="9296" y="4648"/>
                  </a:cubicBezTo>
                  <a:cubicBezTo>
                    <a:pt x="9305" y="4568"/>
                    <a:pt x="9260" y="4506"/>
                    <a:pt x="9180" y="4497"/>
                  </a:cubicBezTo>
                  <a:cubicBezTo>
                    <a:pt x="9173" y="4496"/>
                    <a:pt x="9166" y="4495"/>
                    <a:pt x="9160" y="4495"/>
                  </a:cubicBezTo>
                  <a:close/>
                  <a:moveTo>
                    <a:pt x="4175" y="4603"/>
                  </a:moveTo>
                  <a:cubicBezTo>
                    <a:pt x="4138" y="4603"/>
                    <a:pt x="4076" y="4651"/>
                    <a:pt x="4068" y="4684"/>
                  </a:cubicBezTo>
                  <a:cubicBezTo>
                    <a:pt x="4059" y="4720"/>
                    <a:pt x="4122" y="4791"/>
                    <a:pt x="4148" y="4800"/>
                  </a:cubicBezTo>
                  <a:cubicBezTo>
                    <a:pt x="4184" y="4800"/>
                    <a:pt x="4255" y="4755"/>
                    <a:pt x="4264" y="4720"/>
                  </a:cubicBezTo>
                  <a:cubicBezTo>
                    <a:pt x="4273" y="4693"/>
                    <a:pt x="4220" y="4613"/>
                    <a:pt x="4184" y="4604"/>
                  </a:cubicBezTo>
                  <a:cubicBezTo>
                    <a:pt x="4181" y="4603"/>
                    <a:pt x="4178" y="4603"/>
                    <a:pt x="4175" y="4603"/>
                  </a:cubicBezTo>
                  <a:close/>
                  <a:moveTo>
                    <a:pt x="9815" y="4537"/>
                  </a:moveTo>
                  <a:cubicBezTo>
                    <a:pt x="9751" y="4537"/>
                    <a:pt x="9705" y="4580"/>
                    <a:pt x="9697" y="4648"/>
                  </a:cubicBezTo>
                  <a:cubicBezTo>
                    <a:pt x="9688" y="4729"/>
                    <a:pt x="9733" y="4791"/>
                    <a:pt x="9813" y="4800"/>
                  </a:cubicBezTo>
                  <a:cubicBezTo>
                    <a:pt x="9824" y="4802"/>
                    <a:pt x="9834" y="4803"/>
                    <a:pt x="9843" y="4803"/>
                  </a:cubicBezTo>
                  <a:cubicBezTo>
                    <a:pt x="9907" y="4803"/>
                    <a:pt x="9949" y="4754"/>
                    <a:pt x="9965" y="4684"/>
                  </a:cubicBezTo>
                  <a:cubicBezTo>
                    <a:pt x="9974" y="4613"/>
                    <a:pt x="9929" y="4550"/>
                    <a:pt x="9849" y="4541"/>
                  </a:cubicBezTo>
                  <a:cubicBezTo>
                    <a:pt x="9837" y="4539"/>
                    <a:pt x="9826" y="4537"/>
                    <a:pt x="9815" y="4537"/>
                  </a:cubicBezTo>
                  <a:close/>
                  <a:moveTo>
                    <a:pt x="10500" y="4559"/>
                  </a:moveTo>
                  <a:cubicBezTo>
                    <a:pt x="10464" y="4559"/>
                    <a:pt x="10429" y="4559"/>
                    <a:pt x="10402" y="4586"/>
                  </a:cubicBezTo>
                  <a:cubicBezTo>
                    <a:pt x="10375" y="4604"/>
                    <a:pt x="10348" y="4630"/>
                    <a:pt x="10348" y="4666"/>
                  </a:cubicBezTo>
                  <a:cubicBezTo>
                    <a:pt x="10348" y="4711"/>
                    <a:pt x="10339" y="4737"/>
                    <a:pt x="10366" y="4773"/>
                  </a:cubicBezTo>
                  <a:cubicBezTo>
                    <a:pt x="10393" y="4800"/>
                    <a:pt x="10420" y="4827"/>
                    <a:pt x="10455" y="4827"/>
                  </a:cubicBezTo>
                  <a:cubicBezTo>
                    <a:pt x="10470" y="4827"/>
                    <a:pt x="10483" y="4828"/>
                    <a:pt x="10495" y="4828"/>
                  </a:cubicBezTo>
                  <a:cubicBezTo>
                    <a:pt x="10519" y="4828"/>
                    <a:pt x="10539" y="4824"/>
                    <a:pt x="10563" y="4800"/>
                  </a:cubicBezTo>
                  <a:cubicBezTo>
                    <a:pt x="10589" y="4782"/>
                    <a:pt x="10616" y="4755"/>
                    <a:pt x="10607" y="4720"/>
                  </a:cubicBezTo>
                  <a:cubicBezTo>
                    <a:pt x="10625" y="4675"/>
                    <a:pt x="10616" y="4648"/>
                    <a:pt x="10589" y="4613"/>
                  </a:cubicBezTo>
                  <a:cubicBezTo>
                    <a:pt x="10563" y="4577"/>
                    <a:pt x="10536" y="4568"/>
                    <a:pt x="10500" y="4559"/>
                  </a:cubicBezTo>
                  <a:close/>
                  <a:moveTo>
                    <a:pt x="4830" y="4647"/>
                  </a:moveTo>
                  <a:cubicBezTo>
                    <a:pt x="4787" y="4647"/>
                    <a:pt x="4736" y="4681"/>
                    <a:pt x="4728" y="4729"/>
                  </a:cubicBezTo>
                  <a:cubicBezTo>
                    <a:pt x="4728" y="4782"/>
                    <a:pt x="4764" y="4836"/>
                    <a:pt x="4817" y="4845"/>
                  </a:cubicBezTo>
                  <a:cubicBezTo>
                    <a:pt x="4862" y="4845"/>
                    <a:pt x="4924" y="4809"/>
                    <a:pt x="4933" y="4755"/>
                  </a:cubicBezTo>
                  <a:cubicBezTo>
                    <a:pt x="4933" y="4711"/>
                    <a:pt x="4898" y="4648"/>
                    <a:pt x="4844" y="4648"/>
                  </a:cubicBezTo>
                  <a:cubicBezTo>
                    <a:pt x="4840" y="4647"/>
                    <a:pt x="4835" y="4647"/>
                    <a:pt x="4830" y="4647"/>
                  </a:cubicBezTo>
                  <a:close/>
                  <a:moveTo>
                    <a:pt x="5474" y="4662"/>
                  </a:moveTo>
                  <a:cubicBezTo>
                    <a:pt x="5420" y="4662"/>
                    <a:pt x="5387" y="4702"/>
                    <a:pt x="5379" y="4755"/>
                  </a:cubicBezTo>
                  <a:cubicBezTo>
                    <a:pt x="5379" y="4818"/>
                    <a:pt x="5397" y="4853"/>
                    <a:pt x="5469" y="4862"/>
                  </a:cubicBezTo>
                  <a:cubicBezTo>
                    <a:pt x="5483" y="4866"/>
                    <a:pt x="5496" y="4868"/>
                    <a:pt x="5507" y="4868"/>
                  </a:cubicBezTo>
                  <a:cubicBezTo>
                    <a:pt x="5551" y="4868"/>
                    <a:pt x="5570" y="4841"/>
                    <a:pt x="5585" y="4791"/>
                  </a:cubicBezTo>
                  <a:cubicBezTo>
                    <a:pt x="5593" y="4711"/>
                    <a:pt x="5567" y="4684"/>
                    <a:pt x="5504" y="4666"/>
                  </a:cubicBezTo>
                  <a:cubicBezTo>
                    <a:pt x="5494" y="4663"/>
                    <a:pt x="5483" y="4662"/>
                    <a:pt x="5474" y="4662"/>
                  </a:cubicBezTo>
                  <a:close/>
                  <a:moveTo>
                    <a:pt x="11160" y="4586"/>
                  </a:moveTo>
                  <a:cubicBezTo>
                    <a:pt x="11098" y="4586"/>
                    <a:pt x="11009" y="4657"/>
                    <a:pt x="11000" y="4711"/>
                  </a:cubicBezTo>
                  <a:cubicBezTo>
                    <a:pt x="10991" y="4782"/>
                    <a:pt x="11062" y="4880"/>
                    <a:pt x="11125" y="4889"/>
                  </a:cubicBezTo>
                  <a:cubicBezTo>
                    <a:pt x="11128" y="4890"/>
                    <a:pt x="11132" y="4890"/>
                    <a:pt x="11136" y="4890"/>
                  </a:cubicBezTo>
                  <a:cubicBezTo>
                    <a:pt x="11205" y="4890"/>
                    <a:pt x="11286" y="4815"/>
                    <a:pt x="11294" y="4755"/>
                  </a:cubicBezTo>
                  <a:cubicBezTo>
                    <a:pt x="11303" y="4693"/>
                    <a:pt x="11232" y="4595"/>
                    <a:pt x="11160" y="4586"/>
                  </a:cubicBezTo>
                  <a:close/>
                  <a:moveTo>
                    <a:pt x="477" y="4771"/>
                  </a:moveTo>
                  <a:cubicBezTo>
                    <a:pt x="446" y="4771"/>
                    <a:pt x="419" y="4796"/>
                    <a:pt x="419" y="4827"/>
                  </a:cubicBezTo>
                  <a:cubicBezTo>
                    <a:pt x="410" y="4862"/>
                    <a:pt x="437" y="4898"/>
                    <a:pt x="473" y="4907"/>
                  </a:cubicBezTo>
                  <a:cubicBezTo>
                    <a:pt x="509" y="4907"/>
                    <a:pt x="544" y="4889"/>
                    <a:pt x="553" y="4845"/>
                  </a:cubicBezTo>
                  <a:cubicBezTo>
                    <a:pt x="553" y="4809"/>
                    <a:pt x="526" y="4773"/>
                    <a:pt x="491" y="4773"/>
                  </a:cubicBezTo>
                  <a:cubicBezTo>
                    <a:pt x="486" y="4772"/>
                    <a:pt x="481" y="4771"/>
                    <a:pt x="477" y="4771"/>
                  </a:cubicBezTo>
                  <a:close/>
                  <a:moveTo>
                    <a:pt x="11816" y="4612"/>
                  </a:moveTo>
                  <a:cubicBezTo>
                    <a:pt x="11748" y="4612"/>
                    <a:pt x="11677" y="4671"/>
                    <a:pt x="11669" y="4746"/>
                  </a:cubicBezTo>
                  <a:cubicBezTo>
                    <a:pt x="11660" y="4827"/>
                    <a:pt x="11713" y="4898"/>
                    <a:pt x="11794" y="4916"/>
                  </a:cubicBezTo>
                  <a:cubicBezTo>
                    <a:pt x="11799" y="4916"/>
                    <a:pt x="11804" y="4917"/>
                    <a:pt x="11809" y="4917"/>
                  </a:cubicBezTo>
                  <a:cubicBezTo>
                    <a:pt x="11884" y="4917"/>
                    <a:pt x="11955" y="4857"/>
                    <a:pt x="11963" y="4782"/>
                  </a:cubicBezTo>
                  <a:cubicBezTo>
                    <a:pt x="11972" y="4702"/>
                    <a:pt x="11910" y="4621"/>
                    <a:pt x="11829" y="4613"/>
                  </a:cubicBezTo>
                  <a:cubicBezTo>
                    <a:pt x="11825" y="4612"/>
                    <a:pt x="11820" y="4612"/>
                    <a:pt x="11816" y="4612"/>
                  </a:cubicBezTo>
                  <a:close/>
                  <a:moveTo>
                    <a:pt x="6156" y="4693"/>
                  </a:moveTo>
                  <a:cubicBezTo>
                    <a:pt x="6102" y="4693"/>
                    <a:pt x="6040" y="4746"/>
                    <a:pt x="6031" y="4791"/>
                  </a:cubicBezTo>
                  <a:cubicBezTo>
                    <a:pt x="6022" y="4853"/>
                    <a:pt x="6084" y="4925"/>
                    <a:pt x="6138" y="4925"/>
                  </a:cubicBezTo>
                  <a:cubicBezTo>
                    <a:pt x="6142" y="4925"/>
                    <a:pt x="6146" y="4926"/>
                    <a:pt x="6150" y="4926"/>
                  </a:cubicBezTo>
                  <a:cubicBezTo>
                    <a:pt x="6201" y="4926"/>
                    <a:pt x="6263" y="4876"/>
                    <a:pt x="6263" y="4818"/>
                  </a:cubicBezTo>
                  <a:cubicBezTo>
                    <a:pt x="6271" y="4764"/>
                    <a:pt x="6209" y="4693"/>
                    <a:pt x="6156" y="4693"/>
                  </a:cubicBezTo>
                  <a:close/>
                  <a:moveTo>
                    <a:pt x="1146" y="4816"/>
                  </a:moveTo>
                  <a:cubicBezTo>
                    <a:pt x="1115" y="4816"/>
                    <a:pt x="1087" y="4840"/>
                    <a:pt x="1079" y="4871"/>
                  </a:cubicBezTo>
                  <a:cubicBezTo>
                    <a:pt x="1079" y="4907"/>
                    <a:pt x="1106" y="4943"/>
                    <a:pt x="1133" y="4943"/>
                  </a:cubicBezTo>
                  <a:cubicBezTo>
                    <a:pt x="1139" y="4944"/>
                    <a:pt x="1145" y="4944"/>
                    <a:pt x="1150" y="4944"/>
                  </a:cubicBezTo>
                  <a:cubicBezTo>
                    <a:pt x="1186" y="4944"/>
                    <a:pt x="1213" y="4920"/>
                    <a:pt x="1213" y="4889"/>
                  </a:cubicBezTo>
                  <a:cubicBezTo>
                    <a:pt x="1222" y="4853"/>
                    <a:pt x="1195" y="4818"/>
                    <a:pt x="1160" y="4818"/>
                  </a:cubicBezTo>
                  <a:cubicBezTo>
                    <a:pt x="1155" y="4817"/>
                    <a:pt x="1150" y="4816"/>
                    <a:pt x="1146" y="4816"/>
                  </a:cubicBezTo>
                  <a:close/>
                  <a:moveTo>
                    <a:pt x="6821" y="4719"/>
                  </a:moveTo>
                  <a:cubicBezTo>
                    <a:pt x="6763" y="4719"/>
                    <a:pt x="6708" y="4776"/>
                    <a:pt x="6700" y="4818"/>
                  </a:cubicBezTo>
                  <a:cubicBezTo>
                    <a:pt x="6691" y="4880"/>
                    <a:pt x="6744" y="4952"/>
                    <a:pt x="6807" y="4952"/>
                  </a:cubicBezTo>
                  <a:cubicBezTo>
                    <a:pt x="6810" y="4952"/>
                    <a:pt x="6814" y="4952"/>
                    <a:pt x="6817" y="4952"/>
                  </a:cubicBezTo>
                  <a:cubicBezTo>
                    <a:pt x="6869" y="4952"/>
                    <a:pt x="6932" y="4895"/>
                    <a:pt x="6932" y="4845"/>
                  </a:cubicBezTo>
                  <a:cubicBezTo>
                    <a:pt x="6941" y="4791"/>
                    <a:pt x="6887" y="4729"/>
                    <a:pt x="6834" y="4720"/>
                  </a:cubicBezTo>
                  <a:cubicBezTo>
                    <a:pt x="6829" y="4719"/>
                    <a:pt x="6825" y="4719"/>
                    <a:pt x="6821" y="4719"/>
                  </a:cubicBezTo>
                  <a:close/>
                  <a:moveTo>
                    <a:pt x="12483" y="4656"/>
                  </a:moveTo>
                  <a:cubicBezTo>
                    <a:pt x="12409" y="4656"/>
                    <a:pt x="12346" y="4715"/>
                    <a:pt x="12329" y="4782"/>
                  </a:cubicBezTo>
                  <a:cubicBezTo>
                    <a:pt x="12320" y="4862"/>
                    <a:pt x="12382" y="4943"/>
                    <a:pt x="12463" y="4952"/>
                  </a:cubicBezTo>
                  <a:cubicBezTo>
                    <a:pt x="12472" y="4954"/>
                    <a:pt x="12481" y="4955"/>
                    <a:pt x="12490" y="4955"/>
                  </a:cubicBezTo>
                  <a:cubicBezTo>
                    <a:pt x="12559" y="4955"/>
                    <a:pt x="12616" y="4898"/>
                    <a:pt x="12632" y="4827"/>
                  </a:cubicBezTo>
                  <a:cubicBezTo>
                    <a:pt x="12641" y="4746"/>
                    <a:pt x="12579" y="4666"/>
                    <a:pt x="12498" y="4657"/>
                  </a:cubicBezTo>
                  <a:cubicBezTo>
                    <a:pt x="12493" y="4657"/>
                    <a:pt x="12488" y="4656"/>
                    <a:pt x="12483" y="4656"/>
                  </a:cubicBezTo>
                  <a:close/>
                  <a:moveTo>
                    <a:pt x="1788" y="4840"/>
                  </a:moveTo>
                  <a:cubicBezTo>
                    <a:pt x="1761" y="4840"/>
                    <a:pt x="1755" y="4853"/>
                    <a:pt x="1749" y="4898"/>
                  </a:cubicBezTo>
                  <a:cubicBezTo>
                    <a:pt x="1740" y="4960"/>
                    <a:pt x="1749" y="4969"/>
                    <a:pt x="1811" y="4978"/>
                  </a:cubicBezTo>
                  <a:cubicBezTo>
                    <a:pt x="1824" y="4980"/>
                    <a:pt x="1834" y="4981"/>
                    <a:pt x="1842" y="4981"/>
                  </a:cubicBezTo>
                  <a:cubicBezTo>
                    <a:pt x="1874" y="4981"/>
                    <a:pt x="1875" y="4965"/>
                    <a:pt x="1882" y="4916"/>
                  </a:cubicBezTo>
                  <a:cubicBezTo>
                    <a:pt x="1891" y="4862"/>
                    <a:pt x="1891" y="4853"/>
                    <a:pt x="1829" y="4845"/>
                  </a:cubicBezTo>
                  <a:cubicBezTo>
                    <a:pt x="1812" y="4842"/>
                    <a:pt x="1799" y="4840"/>
                    <a:pt x="1788" y="4840"/>
                  </a:cubicBezTo>
                  <a:close/>
                  <a:moveTo>
                    <a:pt x="13125" y="4681"/>
                  </a:moveTo>
                  <a:cubicBezTo>
                    <a:pt x="13116" y="4681"/>
                    <a:pt x="13107" y="4682"/>
                    <a:pt x="13096" y="4684"/>
                  </a:cubicBezTo>
                  <a:cubicBezTo>
                    <a:pt x="13043" y="4702"/>
                    <a:pt x="13016" y="4737"/>
                    <a:pt x="13007" y="4782"/>
                  </a:cubicBezTo>
                  <a:cubicBezTo>
                    <a:pt x="13007" y="4791"/>
                    <a:pt x="12998" y="4809"/>
                    <a:pt x="12998" y="4818"/>
                  </a:cubicBezTo>
                  <a:cubicBezTo>
                    <a:pt x="12989" y="4880"/>
                    <a:pt x="13007" y="4934"/>
                    <a:pt x="13060" y="4960"/>
                  </a:cubicBezTo>
                  <a:cubicBezTo>
                    <a:pt x="13087" y="4977"/>
                    <a:pt x="13118" y="4985"/>
                    <a:pt x="13148" y="4985"/>
                  </a:cubicBezTo>
                  <a:cubicBezTo>
                    <a:pt x="13198" y="4985"/>
                    <a:pt x="13247" y="4964"/>
                    <a:pt x="13275" y="4925"/>
                  </a:cubicBezTo>
                  <a:cubicBezTo>
                    <a:pt x="13310" y="4871"/>
                    <a:pt x="13310" y="4836"/>
                    <a:pt x="13275" y="4791"/>
                  </a:cubicBezTo>
                  <a:cubicBezTo>
                    <a:pt x="13248" y="4764"/>
                    <a:pt x="13230" y="4737"/>
                    <a:pt x="13203" y="4720"/>
                  </a:cubicBezTo>
                  <a:cubicBezTo>
                    <a:pt x="13176" y="4692"/>
                    <a:pt x="13154" y="4681"/>
                    <a:pt x="13125" y="4681"/>
                  </a:cubicBezTo>
                  <a:close/>
                  <a:moveTo>
                    <a:pt x="7478" y="4763"/>
                  </a:moveTo>
                  <a:cubicBezTo>
                    <a:pt x="7421" y="4763"/>
                    <a:pt x="7369" y="4805"/>
                    <a:pt x="7369" y="4862"/>
                  </a:cubicBezTo>
                  <a:cubicBezTo>
                    <a:pt x="7351" y="4934"/>
                    <a:pt x="7404" y="4987"/>
                    <a:pt x="7467" y="4996"/>
                  </a:cubicBezTo>
                  <a:cubicBezTo>
                    <a:pt x="7473" y="4997"/>
                    <a:pt x="7479" y="4997"/>
                    <a:pt x="7485" y="4997"/>
                  </a:cubicBezTo>
                  <a:cubicBezTo>
                    <a:pt x="7547" y="4997"/>
                    <a:pt x="7593" y="4954"/>
                    <a:pt x="7601" y="4889"/>
                  </a:cubicBezTo>
                  <a:cubicBezTo>
                    <a:pt x="7610" y="4827"/>
                    <a:pt x="7556" y="4773"/>
                    <a:pt x="7494" y="4764"/>
                  </a:cubicBezTo>
                  <a:cubicBezTo>
                    <a:pt x="7488" y="4763"/>
                    <a:pt x="7483" y="4763"/>
                    <a:pt x="7478" y="4763"/>
                  </a:cubicBezTo>
                  <a:close/>
                  <a:moveTo>
                    <a:pt x="2486" y="4870"/>
                  </a:moveTo>
                  <a:cubicBezTo>
                    <a:pt x="2451" y="4870"/>
                    <a:pt x="2408" y="4902"/>
                    <a:pt x="2400" y="4934"/>
                  </a:cubicBezTo>
                  <a:cubicBezTo>
                    <a:pt x="2391" y="4969"/>
                    <a:pt x="2435" y="5023"/>
                    <a:pt x="2471" y="5032"/>
                  </a:cubicBezTo>
                  <a:cubicBezTo>
                    <a:pt x="2475" y="5033"/>
                    <a:pt x="2479" y="5033"/>
                    <a:pt x="2483" y="5033"/>
                  </a:cubicBezTo>
                  <a:cubicBezTo>
                    <a:pt x="2518" y="5033"/>
                    <a:pt x="2561" y="5001"/>
                    <a:pt x="2569" y="4969"/>
                  </a:cubicBezTo>
                  <a:cubicBezTo>
                    <a:pt x="2569" y="4934"/>
                    <a:pt x="2534" y="4880"/>
                    <a:pt x="2498" y="4871"/>
                  </a:cubicBezTo>
                  <a:cubicBezTo>
                    <a:pt x="2494" y="4870"/>
                    <a:pt x="2490" y="4870"/>
                    <a:pt x="2486" y="4870"/>
                  </a:cubicBezTo>
                  <a:close/>
                  <a:moveTo>
                    <a:pt x="8160" y="4771"/>
                  </a:moveTo>
                  <a:cubicBezTo>
                    <a:pt x="8141" y="4771"/>
                    <a:pt x="8115" y="4784"/>
                    <a:pt x="8100" y="4791"/>
                  </a:cubicBezTo>
                  <a:cubicBezTo>
                    <a:pt x="8056" y="4809"/>
                    <a:pt x="8038" y="4845"/>
                    <a:pt x="8020" y="4880"/>
                  </a:cubicBezTo>
                  <a:cubicBezTo>
                    <a:pt x="8011" y="4898"/>
                    <a:pt x="8029" y="4934"/>
                    <a:pt x="8038" y="4952"/>
                  </a:cubicBezTo>
                  <a:cubicBezTo>
                    <a:pt x="8047" y="4996"/>
                    <a:pt x="8091" y="5023"/>
                    <a:pt x="8127" y="5032"/>
                  </a:cubicBezTo>
                  <a:cubicBezTo>
                    <a:pt x="8130" y="5034"/>
                    <a:pt x="8135" y="5034"/>
                    <a:pt x="8139" y="5034"/>
                  </a:cubicBezTo>
                  <a:cubicBezTo>
                    <a:pt x="8158" y="5034"/>
                    <a:pt x="8186" y="5021"/>
                    <a:pt x="8207" y="5014"/>
                  </a:cubicBezTo>
                  <a:cubicBezTo>
                    <a:pt x="8252" y="5005"/>
                    <a:pt x="8252" y="4960"/>
                    <a:pt x="8279" y="4925"/>
                  </a:cubicBezTo>
                  <a:cubicBezTo>
                    <a:pt x="8279" y="4898"/>
                    <a:pt x="8270" y="4871"/>
                    <a:pt x="8261" y="4845"/>
                  </a:cubicBezTo>
                  <a:cubicBezTo>
                    <a:pt x="8243" y="4809"/>
                    <a:pt x="8207" y="4791"/>
                    <a:pt x="8172" y="4773"/>
                  </a:cubicBezTo>
                  <a:cubicBezTo>
                    <a:pt x="8168" y="4771"/>
                    <a:pt x="8164" y="4771"/>
                    <a:pt x="8160" y="4771"/>
                  </a:cubicBezTo>
                  <a:close/>
                  <a:moveTo>
                    <a:pt x="3140" y="4896"/>
                  </a:moveTo>
                  <a:cubicBezTo>
                    <a:pt x="3097" y="4896"/>
                    <a:pt x="3076" y="4917"/>
                    <a:pt x="3069" y="4969"/>
                  </a:cubicBezTo>
                  <a:cubicBezTo>
                    <a:pt x="3060" y="5023"/>
                    <a:pt x="3078" y="5050"/>
                    <a:pt x="3140" y="5059"/>
                  </a:cubicBezTo>
                  <a:cubicBezTo>
                    <a:pt x="3150" y="5060"/>
                    <a:pt x="3159" y="5061"/>
                    <a:pt x="3167" y="5061"/>
                  </a:cubicBezTo>
                  <a:cubicBezTo>
                    <a:pt x="3211" y="5061"/>
                    <a:pt x="3231" y="5040"/>
                    <a:pt x="3238" y="4987"/>
                  </a:cubicBezTo>
                  <a:cubicBezTo>
                    <a:pt x="3238" y="4934"/>
                    <a:pt x="3221" y="4907"/>
                    <a:pt x="3167" y="4898"/>
                  </a:cubicBezTo>
                  <a:cubicBezTo>
                    <a:pt x="3157" y="4897"/>
                    <a:pt x="3148" y="4896"/>
                    <a:pt x="3140" y="4896"/>
                  </a:cubicBezTo>
                  <a:close/>
                  <a:moveTo>
                    <a:pt x="8832" y="4818"/>
                  </a:moveTo>
                  <a:cubicBezTo>
                    <a:pt x="8796" y="4818"/>
                    <a:pt x="8760" y="4827"/>
                    <a:pt x="8734" y="4845"/>
                  </a:cubicBezTo>
                  <a:cubicBezTo>
                    <a:pt x="8716" y="4862"/>
                    <a:pt x="8698" y="4898"/>
                    <a:pt x="8689" y="4925"/>
                  </a:cubicBezTo>
                  <a:cubicBezTo>
                    <a:pt x="8671" y="4960"/>
                    <a:pt x="8698" y="4996"/>
                    <a:pt x="8716" y="5032"/>
                  </a:cubicBezTo>
                  <a:cubicBezTo>
                    <a:pt x="8725" y="5050"/>
                    <a:pt x="8760" y="5076"/>
                    <a:pt x="8796" y="5076"/>
                  </a:cubicBezTo>
                  <a:cubicBezTo>
                    <a:pt x="8803" y="5079"/>
                    <a:pt x="8812" y="5080"/>
                    <a:pt x="8821" y="5080"/>
                  </a:cubicBezTo>
                  <a:cubicBezTo>
                    <a:pt x="8846" y="5080"/>
                    <a:pt x="8875" y="5072"/>
                    <a:pt x="8894" y="5059"/>
                  </a:cubicBezTo>
                  <a:cubicBezTo>
                    <a:pt x="8921" y="5041"/>
                    <a:pt x="8930" y="5005"/>
                    <a:pt x="8957" y="4969"/>
                  </a:cubicBezTo>
                  <a:cubicBezTo>
                    <a:pt x="8939" y="4934"/>
                    <a:pt x="8939" y="4889"/>
                    <a:pt x="8921" y="4862"/>
                  </a:cubicBezTo>
                  <a:cubicBezTo>
                    <a:pt x="8894" y="4845"/>
                    <a:pt x="8868" y="4818"/>
                    <a:pt x="8832" y="4818"/>
                  </a:cubicBezTo>
                  <a:close/>
                  <a:moveTo>
                    <a:pt x="9453" y="4841"/>
                  </a:moveTo>
                  <a:cubicBezTo>
                    <a:pt x="9389" y="4841"/>
                    <a:pt x="9348" y="4890"/>
                    <a:pt x="9340" y="4952"/>
                  </a:cubicBezTo>
                  <a:cubicBezTo>
                    <a:pt x="9322" y="5032"/>
                    <a:pt x="9376" y="5094"/>
                    <a:pt x="9447" y="5103"/>
                  </a:cubicBezTo>
                  <a:cubicBezTo>
                    <a:pt x="9454" y="5104"/>
                    <a:pt x="9461" y="5104"/>
                    <a:pt x="9467" y="5104"/>
                  </a:cubicBezTo>
                  <a:cubicBezTo>
                    <a:pt x="9538" y="5104"/>
                    <a:pt x="9591" y="5061"/>
                    <a:pt x="9599" y="4987"/>
                  </a:cubicBezTo>
                  <a:cubicBezTo>
                    <a:pt x="9608" y="4907"/>
                    <a:pt x="9563" y="4853"/>
                    <a:pt x="9483" y="4845"/>
                  </a:cubicBezTo>
                  <a:cubicBezTo>
                    <a:pt x="9473" y="4842"/>
                    <a:pt x="9462" y="4841"/>
                    <a:pt x="9453" y="4841"/>
                  </a:cubicBezTo>
                  <a:close/>
                  <a:moveTo>
                    <a:pt x="3791" y="4932"/>
                  </a:moveTo>
                  <a:cubicBezTo>
                    <a:pt x="3748" y="4932"/>
                    <a:pt x="3728" y="4953"/>
                    <a:pt x="3720" y="5005"/>
                  </a:cubicBezTo>
                  <a:cubicBezTo>
                    <a:pt x="3711" y="5068"/>
                    <a:pt x="3729" y="5094"/>
                    <a:pt x="3783" y="5103"/>
                  </a:cubicBezTo>
                  <a:cubicBezTo>
                    <a:pt x="3792" y="5105"/>
                    <a:pt x="3801" y="5105"/>
                    <a:pt x="3810" y="5105"/>
                  </a:cubicBezTo>
                  <a:cubicBezTo>
                    <a:pt x="3853" y="5105"/>
                    <a:pt x="3873" y="5084"/>
                    <a:pt x="3881" y="5032"/>
                  </a:cubicBezTo>
                  <a:cubicBezTo>
                    <a:pt x="3890" y="4969"/>
                    <a:pt x="3872" y="4943"/>
                    <a:pt x="3818" y="4934"/>
                  </a:cubicBezTo>
                  <a:cubicBezTo>
                    <a:pt x="3808" y="4932"/>
                    <a:pt x="3799" y="4932"/>
                    <a:pt x="3791" y="4932"/>
                  </a:cubicBezTo>
                  <a:close/>
                  <a:moveTo>
                    <a:pt x="4473" y="4941"/>
                  </a:moveTo>
                  <a:cubicBezTo>
                    <a:pt x="4425" y="4941"/>
                    <a:pt x="4379" y="4983"/>
                    <a:pt x="4371" y="5032"/>
                  </a:cubicBezTo>
                  <a:cubicBezTo>
                    <a:pt x="4362" y="5085"/>
                    <a:pt x="4398" y="5139"/>
                    <a:pt x="4452" y="5148"/>
                  </a:cubicBezTo>
                  <a:cubicBezTo>
                    <a:pt x="4505" y="5148"/>
                    <a:pt x="4559" y="5112"/>
                    <a:pt x="4568" y="5059"/>
                  </a:cubicBezTo>
                  <a:cubicBezTo>
                    <a:pt x="4576" y="5005"/>
                    <a:pt x="4541" y="4952"/>
                    <a:pt x="4487" y="4943"/>
                  </a:cubicBezTo>
                  <a:cubicBezTo>
                    <a:pt x="4483" y="4942"/>
                    <a:pt x="4478" y="4941"/>
                    <a:pt x="4473" y="4941"/>
                  </a:cubicBezTo>
                  <a:close/>
                  <a:moveTo>
                    <a:pt x="10116" y="4878"/>
                  </a:moveTo>
                  <a:cubicBezTo>
                    <a:pt x="10091" y="4878"/>
                    <a:pt x="10073" y="4895"/>
                    <a:pt x="10054" y="4907"/>
                  </a:cubicBezTo>
                  <a:cubicBezTo>
                    <a:pt x="10009" y="4934"/>
                    <a:pt x="10009" y="4969"/>
                    <a:pt x="10000" y="5005"/>
                  </a:cubicBezTo>
                  <a:cubicBezTo>
                    <a:pt x="9992" y="5041"/>
                    <a:pt x="10009" y="5068"/>
                    <a:pt x="10027" y="5103"/>
                  </a:cubicBezTo>
                  <a:cubicBezTo>
                    <a:pt x="10054" y="5139"/>
                    <a:pt x="10090" y="5139"/>
                    <a:pt x="10125" y="5148"/>
                  </a:cubicBezTo>
                  <a:cubicBezTo>
                    <a:pt x="10132" y="5149"/>
                    <a:pt x="10138" y="5150"/>
                    <a:pt x="10144" y="5150"/>
                  </a:cubicBezTo>
                  <a:cubicBezTo>
                    <a:pt x="10171" y="5150"/>
                    <a:pt x="10194" y="5136"/>
                    <a:pt x="10224" y="5121"/>
                  </a:cubicBezTo>
                  <a:cubicBezTo>
                    <a:pt x="10250" y="5103"/>
                    <a:pt x="10259" y="5068"/>
                    <a:pt x="10268" y="5032"/>
                  </a:cubicBezTo>
                  <a:cubicBezTo>
                    <a:pt x="10277" y="4996"/>
                    <a:pt x="10268" y="4969"/>
                    <a:pt x="10241" y="4934"/>
                  </a:cubicBezTo>
                  <a:cubicBezTo>
                    <a:pt x="10219" y="4904"/>
                    <a:pt x="10203" y="4887"/>
                    <a:pt x="10173" y="4887"/>
                  </a:cubicBezTo>
                  <a:cubicBezTo>
                    <a:pt x="10167" y="4887"/>
                    <a:pt x="10160" y="4888"/>
                    <a:pt x="10152" y="4889"/>
                  </a:cubicBezTo>
                  <a:cubicBezTo>
                    <a:pt x="10139" y="4881"/>
                    <a:pt x="10127" y="4878"/>
                    <a:pt x="10116" y="4878"/>
                  </a:cubicBezTo>
                  <a:close/>
                  <a:moveTo>
                    <a:pt x="5129" y="4986"/>
                  </a:moveTo>
                  <a:cubicBezTo>
                    <a:pt x="5076" y="4986"/>
                    <a:pt x="5040" y="5020"/>
                    <a:pt x="5040" y="5076"/>
                  </a:cubicBezTo>
                  <a:cubicBezTo>
                    <a:pt x="5031" y="5130"/>
                    <a:pt x="5058" y="5175"/>
                    <a:pt x="5121" y="5184"/>
                  </a:cubicBezTo>
                  <a:cubicBezTo>
                    <a:pt x="5128" y="5185"/>
                    <a:pt x="5136" y="5185"/>
                    <a:pt x="5143" y="5185"/>
                  </a:cubicBezTo>
                  <a:cubicBezTo>
                    <a:pt x="5194" y="5185"/>
                    <a:pt x="5229" y="5158"/>
                    <a:pt x="5237" y="5103"/>
                  </a:cubicBezTo>
                  <a:cubicBezTo>
                    <a:pt x="5246" y="5041"/>
                    <a:pt x="5210" y="4996"/>
                    <a:pt x="5147" y="4987"/>
                  </a:cubicBezTo>
                  <a:cubicBezTo>
                    <a:pt x="5141" y="4986"/>
                    <a:pt x="5135" y="4986"/>
                    <a:pt x="5129" y="4986"/>
                  </a:cubicBezTo>
                  <a:close/>
                  <a:moveTo>
                    <a:pt x="10801" y="4896"/>
                  </a:moveTo>
                  <a:cubicBezTo>
                    <a:pt x="10770" y="4896"/>
                    <a:pt x="10736" y="4910"/>
                    <a:pt x="10714" y="4925"/>
                  </a:cubicBezTo>
                  <a:cubicBezTo>
                    <a:pt x="10687" y="4952"/>
                    <a:pt x="10661" y="4987"/>
                    <a:pt x="10661" y="5023"/>
                  </a:cubicBezTo>
                  <a:cubicBezTo>
                    <a:pt x="10652" y="5059"/>
                    <a:pt x="10661" y="5103"/>
                    <a:pt x="10687" y="5130"/>
                  </a:cubicBezTo>
                  <a:cubicBezTo>
                    <a:pt x="10714" y="5157"/>
                    <a:pt x="10750" y="5175"/>
                    <a:pt x="10786" y="5192"/>
                  </a:cubicBezTo>
                  <a:cubicBezTo>
                    <a:pt x="10821" y="5184"/>
                    <a:pt x="10866" y="5175"/>
                    <a:pt x="10893" y="5157"/>
                  </a:cubicBezTo>
                  <a:cubicBezTo>
                    <a:pt x="10919" y="5130"/>
                    <a:pt x="10946" y="5094"/>
                    <a:pt x="10946" y="5059"/>
                  </a:cubicBezTo>
                  <a:cubicBezTo>
                    <a:pt x="10955" y="5023"/>
                    <a:pt x="10937" y="4978"/>
                    <a:pt x="10910" y="4952"/>
                  </a:cubicBezTo>
                  <a:cubicBezTo>
                    <a:pt x="10893" y="4925"/>
                    <a:pt x="10848" y="4898"/>
                    <a:pt x="10821" y="4898"/>
                  </a:cubicBezTo>
                  <a:cubicBezTo>
                    <a:pt x="10815" y="4896"/>
                    <a:pt x="10808" y="4896"/>
                    <a:pt x="10801" y="4896"/>
                  </a:cubicBezTo>
                  <a:close/>
                  <a:moveTo>
                    <a:pt x="135" y="5093"/>
                  </a:moveTo>
                  <a:cubicBezTo>
                    <a:pt x="98" y="5093"/>
                    <a:pt x="71" y="5118"/>
                    <a:pt x="71" y="5157"/>
                  </a:cubicBezTo>
                  <a:cubicBezTo>
                    <a:pt x="62" y="5192"/>
                    <a:pt x="98" y="5219"/>
                    <a:pt x="125" y="5228"/>
                  </a:cubicBezTo>
                  <a:cubicBezTo>
                    <a:pt x="161" y="5228"/>
                    <a:pt x="196" y="5201"/>
                    <a:pt x="205" y="5166"/>
                  </a:cubicBezTo>
                  <a:cubicBezTo>
                    <a:pt x="205" y="5139"/>
                    <a:pt x="178" y="5103"/>
                    <a:pt x="152" y="5094"/>
                  </a:cubicBezTo>
                  <a:cubicBezTo>
                    <a:pt x="146" y="5093"/>
                    <a:pt x="140" y="5093"/>
                    <a:pt x="135" y="5093"/>
                  </a:cubicBezTo>
                  <a:close/>
                  <a:moveTo>
                    <a:pt x="5825" y="4996"/>
                  </a:moveTo>
                  <a:cubicBezTo>
                    <a:pt x="5799" y="5005"/>
                    <a:pt x="5772" y="5014"/>
                    <a:pt x="5745" y="5023"/>
                  </a:cubicBezTo>
                  <a:cubicBezTo>
                    <a:pt x="5709" y="5032"/>
                    <a:pt x="5701" y="5068"/>
                    <a:pt x="5692" y="5094"/>
                  </a:cubicBezTo>
                  <a:cubicBezTo>
                    <a:pt x="5683" y="5121"/>
                    <a:pt x="5701" y="5148"/>
                    <a:pt x="5709" y="5175"/>
                  </a:cubicBezTo>
                  <a:cubicBezTo>
                    <a:pt x="5718" y="5210"/>
                    <a:pt x="5763" y="5201"/>
                    <a:pt x="5790" y="5228"/>
                  </a:cubicBezTo>
                  <a:cubicBezTo>
                    <a:pt x="5808" y="5210"/>
                    <a:pt x="5852" y="5228"/>
                    <a:pt x="5879" y="5201"/>
                  </a:cubicBezTo>
                  <a:cubicBezTo>
                    <a:pt x="5897" y="5184"/>
                    <a:pt x="5897" y="5148"/>
                    <a:pt x="5915" y="5130"/>
                  </a:cubicBezTo>
                  <a:cubicBezTo>
                    <a:pt x="5897" y="5103"/>
                    <a:pt x="5915" y="5076"/>
                    <a:pt x="5897" y="5050"/>
                  </a:cubicBezTo>
                  <a:cubicBezTo>
                    <a:pt x="5879" y="5014"/>
                    <a:pt x="5834" y="5032"/>
                    <a:pt x="5825" y="4996"/>
                  </a:cubicBezTo>
                  <a:close/>
                  <a:moveTo>
                    <a:pt x="11474" y="4933"/>
                  </a:moveTo>
                  <a:cubicBezTo>
                    <a:pt x="11406" y="4933"/>
                    <a:pt x="11329" y="4984"/>
                    <a:pt x="11321" y="5059"/>
                  </a:cubicBezTo>
                  <a:cubicBezTo>
                    <a:pt x="11321" y="5094"/>
                    <a:pt x="11321" y="5130"/>
                    <a:pt x="11339" y="5166"/>
                  </a:cubicBezTo>
                  <a:cubicBezTo>
                    <a:pt x="11365" y="5201"/>
                    <a:pt x="11410" y="5210"/>
                    <a:pt x="11446" y="5237"/>
                  </a:cubicBezTo>
                  <a:cubicBezTo>
                    <a:pt x="11481" y="5228"/>
                    <a:pt x="11526" y="5228"/>
                    <a:pt x="11553" y="5201"/>
                  </a:cubicBezTo>
                  <a:cubicBezTo>
                    <a:pt x="11588" y="5175"/>
                    <a:pt x="11606" y="5148"/>
                    <a:pt x="11615" y="5103"/>
                  </a:cubicBezTo>
                  <a:cubicBezTo>
                    <a:pt x="11624" y="5032"/>
                    <a:pt x="11571" y="4952"/>
                    <a:pt x="11490" y="4934"/>
                  </a:cubicBezTo>
                  <a:cubicBezTo>
                    <a:pt x="11485" y="4933"/>
                    <a:pt x="11480" y="4933"/>
                    <a:pt x="11474" y="4933"/>
                  </a:cubicBezTo>
                  <a:close/>
                  <a:moveTo>
                    <a:pt x="12149" y="4960"/>
                  </a:moveTo>
                  <a:cubicBezTo>
                    <a:pt x="12068" y="4960"/>
                    <a:pt x="11998" y="5011"/>
                    <a:pt x="11990" y="5085"/>
                  </a:cubicBezTo>
                  <a:cubicBezTo>
                    <a:pt x="11972" y="5166"/>
                    <a:pt x="12034" y="5246"/>
                    <a:pt x="12115" y="5255"/>
                  </a:cubicBezTo>
                  <a:cubicBezTo>
                    <a:pt x="12124" y="5257"/>
                    <a:pt x="12133" y="5258"/>
                    <a:pt x="12143" y="5258"/>
                  </a:cubicBezTo>
                  <a:cubicBezTo>
                    <a:pt x="12213" y="5258"/>
                    <a:pt x="12276" y="5201"/>
                    <a:pt x="12284" y="5130"/>
                  </a:cubicBezTo>
                  <a:cubicBezTo>
                    <a:pt x="12293" y="5059"/>
                    <a:pt x="12240" y="4978"/>
                    <a:pt x="12168" y="4960"/>
                  </a:cubicBezTo>
                  <a:cubicBezTo>
                    <a:pt x="12162" y="4960"/>
                    <a:pt x="12155" y="4960"/>
                    <a:pt x="12149" y="4960"/>
                  </a:cubicBezTo>
                  <a:close/>
                  <a:moveTo>
                    <a:pt x="798" y="5137"/>
                  </a:moveTo>
                  <a:cubicBezTo>
                    <a:pt x="767" y="5137"/>
                    <a:pt x="740" y="5161"/>
                    <a:pt x="740" y="5192"/>
                  </a:cubicBezTo>
                  <a:cubicBezTo>
                    <a:pt x="732" y="5228"/>
                    <a:pt x="758" y="5264"/>
                    <a:pt x="794" y="5273"/>
                  </a:cubicBezTo>
                  <a:cubicBezTo>
                    <a:pt x="830" y="5273"/>
                    <a:pt x="865" y="5246"/>
                    <a:pt x="865" y="5210"/>
                  </a:cubicBezTo>
                  <a:cubicBezTo>
                    <a:pt x="874" y="5175"/>
                    <a:pt x="848" y="5139"/>
                    <a:pt x="812" y="5139"/>
                  </a:cubicBezTo>
                  <a:cubicBezTo>
                    <a:pt x="807" y="5138"/>
                    <a:pt x="802" y="5137"/>
                    <a:pt x="798" y="5137"/>
                  </a:cubicBezTo>
                  <a:close/>
                  <a:moveTo>
                    <a:pt x="6477" y="5041"/>
                  </a:moveTo>
                  <a:cubicBezTo>
                    <a:pt x="6423" y="5041"/>
                    <a:pt x="6361" y="5085"/>
                    <a:pt x="6352" y="5139"/>
                  </a:cubicBezTo>
                  <a:cubicBezTo>
                    <a:pt x="6343" y="5201"/>
                    <a:pt x="6405" y="5273"/>
                    <a:pt x="6459" y="5273"/>
                  </a:cubicBezTo>
                  <a:cubicBezTo>
                    <a:pt x="6463" y="5273"/>
                    <a:pt x="6467" y="5274"/>
                    <a:pt x="6471" y="5274"/>
                  </a:cubicBezTo>
                  <a:cubicBezTo>
                    <a:pt x="6523" y="5274"/>
                    <a:pt x="6584" y="5223"/>
                    <a:pt x="6584" y="5166"/>
                  </a:cubicBezTo>
                  <a:cubicBezTo>
                    <a:pt x="6593" y="5112"/>
                    <a:pt x="6539" y="5041"/>
                    <a:pt x="6477" y="5041"/>
                  </a:cubicBezTo>
                  <a:close/>
                  <a:moveTo>
                    <a:pt x="1440" y="5161"/>
                  </a:moveTo>
                  <a:cubicBezTo>
                    <a:pt x="1414" y="5161"/>
                    <a:pt x="1407" y="5174"/>
                    <a:pt x="1401" y="5219"/>
                  </a:cubicBezTo>
                  <a:cubicBezTo>
                    <a:pt x="1392" y="5282"/>
                    <a:pt x="1401" y="5282"/>
                    <a:pt x="1454" y="5291"/>
                  </a:cubicBezTo>
                  <a:cubicBezTo>
                    <a:pt x="1472" y="5293"/>
                    <a:pt x="1486" y="5295"/>
                    <a:pt x="1496" y="5295"/>
                  </a:cubicBezTo>
                  <a:cubicBezTo>
                    <a:pt x="1522" y="5295"/>
                    <a:pt x="1528" y="5284"/>
                    <a:pt x="1534" y="5246"/>
                  </a:cubicBezTo>
                  <a:cubicBezTo>
                    <a:pt x="1543" y="5175"/>
                    <a:pt x="1543" y="5175"/>
                    <a:pt x="1481" y="5166"/>
                  </a:cubicBezTo>
                  <a:cubicBezTo>
                    <a:pt x="1464" y="5163"/>
                    <a:pt x="1451" y="5161"/>
                    <a:pt x="1440" y="5161"/>
                  </a:cubicBezTo>
                  <a:close/>
                  <a:moveTo>
                    <a:pt x="7127" y="5066"/>
                  </a:moveTo>
                  <a:cubicBezTo>
                    <a:pt x="7064" y="5066"/>
                    <a:pt x="7029" y="5095"/>
                    <a:pt x="7021" y="5166"/>
                  </a:cubicBezTo>
                  <a:cubicBezTo>
                    <a:pt x="7012" y="5246"/>
                    <a:pt x="7039" y="5291"/>
                    <a:pt x="7119" y="5299"/>
                  </a:cubicBezTo>
                  <a:cubicBezTo>
                    <a:pt x="7129" y="5301"/>
                    <a:pt x="7138" y="5301"/>
                    <a:pt x="7147" y="5301"/>
                  </a:cubicBezTo>
                  <a:cubicBezTo>
                    <a:pt x="7210" y="5301"/>
                    <a:pt x="7245" y="5272"/>
                    <a:pt x="7253" y="5201"/>
                  </a:cubicBezTo>
                  <a:cubicBezTo>
                    <a:pt x="7262" y="5121"/>
                    <a:pt x="7235" y="5076"/>
                    <a:pt x="7155" y="5068"/>
                  </a:cubicBezTo>
                  <a:cubicBezTo>
                    <a:pt x="7145" y="5066"/>
                    <a:pt x="7136" y="5066"/>
                    <a:pt x="7127" y="5066"/>
                  </a:cubicBezTo>
                  <a:close/>
                  <a:moveTo>
                    <a:pt x="12796" y="5003"/>
                  </a:moveTo>
                  <a:cubicBezTo>
                    <a:pt x="12762" y="5003"/>
                    <a:pt x="12734" y="5017"/>
                    <a:pt x="12712" y="5032"/>
                  </a:cubicBezTo>
                  <a:cubicBezTo>
                    <a:pt x="12686" y="5050"/>
                    <a:pt x="12659" y="5085"/>
                    <a:pt x="12650" y="5130"/>
                  </a:cubicBezTo>
                  <a:cubicBezTo>
                    <a:pt x="12650" y="5175"/>
                    <a:pt x="12650" y="5219"/>
                    <a:pt x="12677" y="5246"/>
                  </a:cubicBezTo>
                  <a:cubicBezTo>
                    <a:pt x="12698" y="5268"/>
                    <a:pt x="12714" y="5307"/>
                    <a:pt x="12748" y="5307"/>
                  </a:cubicBezTo>
                  <a:cubicBezTo>
                    <a:pt x="12756" y="5307"/>
                    <a:pt x="12765" y="5305"/>
                    <a:pt x="12775" y="5299"/>
                  </a:cubicBezTo>
                  <a:cubicBezTo>
                    <a:pt x="12788" y="5308"/>
                    <a:pt x="12802" y="5311"/>
                    <a:pt x="12815" y="5311"/>
                  </a:cubicBezTo>
                  <a:cubicBezTo>
                    <a:pt x="12845" y="5311"/>
                    <a:pt x="12872" y="5294"/>
                    <a:pt x="12891" y="5282"/>
                  </a:cubicBezTo>
                  <a:cubicBezTo>
                    <a:pt x="12927" y="5255"/>
                    <a:pt x="12944" y="5219"/>
                    <a:pt x="12953" y="5175"/>
                  </a:cubicBezTo>
                  <a:cubicBezTo>
                    <a:pt x="12962" y="5130"/>
                    <a:pt x="12944" y="5085"/>
                    <a:pt x="12927" y="5059"/>
                  </a:cubicBezTo>
                  <a:cubicBezTo>
                    <a:pt x="12900" y="5032"/>
                    <a:pt x="12864" y="5014"/>
                    <a:pt x="12820" y="5005"/>
                  </a:cubicBezTo>
                  <a:cubicBezTo>
                    <a:pt x="12811" y="5003"/>
                    <a:pt x="12803" y="5003"/>
                    <a:pt x="12796" y="5003"/>
                  </a:cubicBezTo>
                  <a:close/>
                  <a:moveTo>
                    <a:pt x="13450" y="5025"/>
                  </a:moveTo>
                  <a:cubicBezTo>
                    <a:pt x="13379" y="5025"/>
                    <a:pt x="13334" y="5076"/>
                    <a:pt x="13319" y="5157"/>
                  </a:cubicBezTo>
                  <a:cubicBezTo>
                    <a:pt x="13310" y="5219"/>
                    <a:pt x="13319" y="5273"/>
                    <a:pt x="13382" y="5308"/>
                  </a:cubicBezTo>
                  <a:cubicBezTo>
                    <a:pt x="13409" y="5324"/>
                    <a:pt x="13445" y="5335"/>
                    <a:pt x="13481" y="5335"/>
                  </a:cubicBezTo>
                  <a:cubicBezTo>
                    <a:pt x="13526" y="5335"/>
                    <a:pt x="13571" y="5318"/>
                    <a:pt x="13596" y="5273"/>
                  </a:cubicBezTo>
                  <a:cubicBezTo>
                    <a:pt x="13622" y="5228"/>
                    <a:pt x="13614" y="5184"/>
                    <a:pt x="13622" y="5148"/>
                  </a:cubicBezTo>
                  <a:cubicBezTo>
                    <a:pt x="13622" y="5139"/>
                    <a:pt x="13622" y="5139"/>
                    <a:pt x="13622" y="5139"/>
                  </a:cubicBezTo>
                  <a:cubicBezTo>
                    <a:pt x="13578" y="5103"/>
                    <a:pt x="13551" y="5050"/>
                    <a:pt x="13498" y="5032"/>
                  </a:cubicBezTo>
                  <a:cubicBezTo>
                    <a:pt x="13481" y="5027"/>
                    <a:pt x="13465" y="5025"/>
                    <a:pt x="13450" y="5025"/>
                  </a:cubicBezTo>
                  <a:close/>
                  <a:moveTo>
                    <a:pt x="7788" y="5110"/>
                  </a:moveTo>
                  <a:cubicBezTo>
                    <a:pt x="7726" y="5110"/>
                    <a:pt x="7698" y="5140"/>
                    <a:pt x="7690" y="5210"/>
                  </a:cubicBezTo>
                  <a:cubicBezTo>
                    <a:pt x="7672" y="5291"/>
                    <a:pt x="7708" y="5326"/>
                    <a:pt x="7788" y="5344"/>
                  </a:cubicBezTo>
                  <a:cubicBezTo>
                    <a:pt x="7798" y="5345"/>
                    <a:pt x="7807" y="5346"/>
                    <a:pt x="7815" y="5346"/>
                  </a:cubicBezTo>
                  <a:cubicBezTo>
                    <a:pt x="7877" y="5346"/>
                    <a:pt x="7906" y="5316"/>
                    <a:pt x="7922" y="5237"/>
                  </a:cubicBezTo>
                  <a:cubicBezTo>
                    <a:pt x="7931" y="5157"/>
                    <a:pt x="7904" y="5121"/>
                    <a:pt x="7815" y="5112"/>
                  </a:cubicBezTo>
                  <a:cubicBezTo>
                    <a:pt x="7805" y="5111"/>
                    <a:pt x="7796" y="5110"/>
                    <a:pt x="7788" y="5110"/>
                  </a:cubicBezTo>
                  <a:close/>
                  <a:moveTo>
                    <a:pt x="2143" y="5191"/>
                  </a:moveTo>
                  <a:cubicBezTo>
                    <a:pt x="2113" y="5191"/>
                    <a:pt x="2052" y="5239"/>
                    <a:pt x="2052" y="5264"/>
                  </a:cubicBezTo>
                  <a:cubicBezTo>
                    <a:pt x="2052" y="5291"/>
                    <a:pt x="2096" y="5353"/>
                    <a:pt x="2123" y="5353"/>
                  </a:cubicBezTo>
                  <a:cubicBezTo>
                    <a:pt x="2150" y="5353"/>
                    <a:pt x="2212" y="5308"/>
                    <a:pt x="2221" y="5282"/>
                  </a:cubicBezTo>
                  <a:cubicBezTo>
                    <a:pt x="2221" y="5255"/>
                    <a:pt x="2177" y="5192"/>
                    <a:pt x="2150" y="5192"/>
                  </a:cubicBezTo>
                  <a:cubicBezTo>
                    <a:pt x="2148" y="5192"/>
                    <a:pt x="2146" y="5191"/>
                    <a:pt x="2143" y="5191"/>
                  </a:cubicBezTo>
                  <a:close/>
                  <a:moveTo>
                    <a:pt x="8463" y="5118"/>
                  </a:moveTo>
                  <a:cubicBezTo>
                    <a:pt x="8408" y="5118"/>
                    <a:pt x="8331" y="5173"/>
                    <a:pt x="8323" y="5228"/>
                  </a:cubicBezTo>
                  <a:cubicBezTo>
                    <a:pt x="8314" y="5282"/>
                    <a:pt x="8377" y="5371"/>
                    <a:pt x="8430" y="5380"/>
                  </a:cubicBezTo>
                  <a:cubicBezTo>
                    <a:pt x="8434" y="5380"/>
                    <a:pt x="8437" y="5381"/>
                    <a:pt x="8441" y="5381"/>
                  </a:cubicBezTo>
                  <a:cubicBezTo>
                    <a:pt x="8495" y="5381"/>
                    <a:pt x="8574" y="5323"/>
                    <a:pt x="8582" y="5273"/>
                  </a:cubicBezTo>
                  <a:cubicBezTo>
                    <a:pt x="8591" y="5219"/>
                    <a:pt x="8537" y="5130"/>
                    <a:pt x="8484" y="5121"/>
                  </a:cubicBezTo>
                  <a:cubicBezTo>
                    <a:pt x="8478" y="5119"/>
                    <a:pt x="8471" y="5118"/>
                    <a:pt x="8463" y="5118"/>
                  </a:cubicBezTo>
                  <a:close/>
                  <a:moveTo>
                    <a:pt x="2777" y="5214"/>
                  </a:moveTo>
                  <a:cubicBezTo>
                    <a:pt x="2742" y="5214"/>
                    <a:pt x="2710" y="5245"/>
                    <a:pt x="2703" y="5282"/>
                  </a:cubicBezTo>
                  <a:cubicBezTo>
                    <a:pt x="2703" y="5326"/>
                    <a:pt x="2730" y="5371"/>
                    <a:pt x="2774" y="5380"/>
                  </a:cubicBezTo>
                  <a:cubicBezTo>
                    <a:pt x="2779" y="5381"/>
                    <a:pt x="2784" y="5381"/>
                    <a:pt x="2788" y="5381"/>
                  </a:cubicBezTo>
                  <a:cubicBezTo>
                    <a:pt x="2828" y="5381"/>
                    <a:pt x="2865" y="5348"/>
                    <a:pt x="2873" y="5308"/>
                  </a:cubicBezTo>
                  <a:cubicBezTo>
                    <a:pt x="2882" y="5264"/>
                    <a:pt x="2855" y="5228"/>
                    <a:pt x="2801" y="5219"/>
                  </a:cubicBezTo>
                  <a:cubicBezTo>
                    <a:pt x="2793" y="5216"/>
                    <a:pt x="2785" y="5214"/>
                    <a:pt x="2777" y="5214"/>
                  </a:cubicBezTo>
                  <a:close/>
                  <a:moveTo>
                    <a:pt x="9121" y="5164"/>
                  </a:moveTo>
                  <a:cubicBezTo>
                    <a:pt x="9052" y="5164"/>
                    <a:pt x="9000" y="5200"/>
                    <a:pt x="8992" y="5273"/>
                  </a:cubicBezTo>
                  <a:cubicBezTo>
                    <a:pt x="8975" y="5353"/>
                    <a:pt x="9019" y="5415"/>
                    <a:pt x="9099" y="5424"/>
                  </a:cubicBezTo>
                  <a:cubicBezTo>
                    <a:pt x="9106" y="5425"/>
                    <a:pt x="9113" y="5425"/>
                    <a:pt x="9119" y="5425"/>
                  </a:cubicBezTo>
                  <a:cubicBezTo>
                    <a:pt x="9189" y="5425"/>
                    <a:pt x="9235" y="5383"/>
                    <a:pt x="9251" y="5317"/>
                  </a:cubicBezTo>
                  <a:cubicBezTo>
                    <a:pt x="9269" y="5246"/>
                    <a:pt x="9207" y="5166"/>
                    <a:pt x="9144" y="5166"/>
                  </a:cubicBezTo>
                  <a:cubicBezTo>
                    <a:pt x="9136" y="5165"/>
                    <a:pt x="9128" y="5164"/>
                    <a:pt x="9121" y="5164"/>
                  </a:cubicBezTo>
                  <a:close/>
                  <a:moveTo>
                    <a:pt x="3443" y="5253"/>
                  </a:moveTo>
                  <a:cubicBezTo>
                    <a:pt x="3400" y="5253"/>
                    <a:pt x="3380" y="5274"/>
                    <a:pt x="3372" y="5326"/>
                  </a:cubicBezTo>
                  <a:cubicBezTo>
                    <a:pt x="3363" y="5389"/>
                    <a:pt x="3381" y="5415"/>
                    <a:pt x="3444" y="5424"/>
                  </a:cubicBezTo>
                  <a:cubicBezTo>
                    <a:pt x="3450" y="5426"/>
                    <a:pt x="3457" y="5426"/>
                    <a:pt x="3463" y="5426"/>
                  </a:cubicBezTo>
                  <a:cubicBezTo>
                    <a:pt x="3504" y="5426"/>
                    <a:pt x="3525" y="5400"/>
                    <a:pt x="3533" y="5353"/>
                  </a:cubicBezTo>
                  <a:cubicBezTo>
                    <a:pt x="3542" y="5291"/>
                    <a:pt x="3524" y="5264"/>
                    <a:pt x="3470" y="5255"/>
                  </a:cubicBezTo>
                  <a:cubicBezTo>
                    <a:pt x="3460" y="5253"/>
                    <a:pt x="3451" y="5253"/>
                    <a:pt x="3443" y="5253"/>
                  </a:cubicBezTo>
                  <a:close/>
                  <a:moveTo>
                    <a:pt x="9787" y="5183"/>
                  </a:moveTo>
                  <a:cubicBezTo>
                    <a:pt x="9716" y="5183"/>
                    <a:pt x="9669" y="5233"/>
                    <a:pt x="9653" y="5299"/>
                  </a:cubicBezTo>
                  <a:cubicBezTo>
                    <a:pt x="9644" y="5380"/>
                    <a:pt x="9697" y="5442"/>
                    <a:pt x="9769" y="5451"/>
                  </a:cubicBezTo>
                  <a:cubicBezTo>
                    <a:pt x="9775" y="5452"/>
                    <a:pt x="9782" y="5452"/>
                    <a:pt x="9789" y="5452"/>
                  </a:cubicBezTo>
                  <a:cubicBezTo>
                    <a:pt x="9859" y="5452"/>
                    <a:pt x="9912" y="5409"/>
                    <a:pt x="9920" y="5335"/>
                  </a:cubicBezTo>
                  <a:cubicBezTo>
                    <a:pt x="9929" y="5255"/>
                    <a:pt x="9885" y="5201"/>
                    <a:pt x="9804" y="5184"/>
                  </a:cubicBezTo>
                  <a:cubicBezTo>
                    <a:pt x="9798" y="5183"/>
                    <a:pt x="9793" y="5183"/>
                    <a:pt x="9787" y="5183"/>
                  </a:cubicBezTo>
                  <a:close/>
                  <a:moveTo>
                    <a:pt x="4139" y="5264"/>
                  </a:moveTo>
                  <a:cubicBezTo>
                    <a:pt x="4086" y="5264"/>
                    <a:pt x="4032" y="5299"/>
                    <a:pt x="4023" y="5353"/>
                  </a:cubicBezTo>
                  <a:cubicBezTo>
                    <a:pt x="4014" y="5398"/>
                    <a:pt x="4050" y="5460"/>
                    <a:pt x="4104" y="5460"/>
                  </a:cubicBezTo>
                  <a:cubicBezTo>
                    <a:pt x="4109" y="5461"/>
                    <a:pt x="4115" y="5461"/>
                    <a:pt x="4120" y="5461"/>
                  </a:cubicBezTo>
                  <a:cubicBezTo>
                    <a:pt x="4168" y="5461"/>
                    <a:pt x="4212" y="5428"/>
                    <a:pt x="4220" y="5380"/>
                  </a:cubicBezTo>
                  <a:cubicBezTo>
                    <a:pt x="4229" y="5326"/>
                    <a:pt x="4193" y="5273"/>
                    <a:pt x="4139" y="5264"/>
                  </a:cubicBezTo>
                  <a:close/>
                  <a:moveTo>
                    <a:pt x="10443" y="5225"/>
                  </a:moveTo>
                  <a:cubicBezTo>
                    <a:pt x="10415" y="5225"/>
                    <a:pt x="10395" y="5235"/>
                    <a:pt x="10375" y="5255"/>
                  </a:cubicBezTo>
                  <a:cubicBezTo>
                    <a:pt x="10331" y="5282"/>
                    <a:pt x="10331" y="5308"/>
                    <a:pt x="10322" y="5353"/>
                  </a:cubicBezTo>
                  <a:cubicBezTo>
                    <a:pt x="10313" y="5389"/>
                    <a:pt x="10322" y="5415"/>
                    <a:pt x="10348" y="5451"/>
                  </a:cubicBezTo>
                  <a:cubicBezTo>
                    <a:pt x="10366" y="5478"/>
                    <a:pt x="10393" y="5487"/>
                    <a:pt x="10438" y="5496"/>
                  </a:cubicBezTo>
                  <a:cubicBezTo>
                    <a:pt x="10447" y="5498"/>
                    <a:pt x="10455" y="5499"/>
                    <a:pt x="10464" y="5499"/>
                  </a:cubicBezTo>
                  <a:cubicBezTo>
                    <a:pt x="10491" y="5499"/>
                    <a:pt x="10518" y="5489"/>
                    <a:pt x="10545" y="5469"/>
                  </a:cubicBezTo>
                  <a:cubicBezTo>
                    <a:pt x="10571" y="5442"/>
                    <a:pt x="10589" y="5415"/>
                    <a:pt x="10589" y="5380"/>
                  </a:cubicBezTo>
                  <a:cubicBezTo>
                    <a:pt x="10598" y="5344"/>
                    <a:pt x="10589" y="5317"/>
                    <a:pt x="10563" y="5282"/>
                  </a:cubicBezTo>
                  <a:cubicBezTo>
                    <a:pt x="10545" y="5246"/>
                    <a:pt x="10509" y="5237"/>
                    <a:pt x="10473" y="5228"/>
                  </a:cubicBezTo>
                  <a:cubicBezTo>
                    <a:pt x="10462" y="5226"/>
                    <a:pt x="10452" y="5225"/>
                    <a:pt x="10443" y="5225"/>
                  </a:cubicBezTo>
                  <a:close/>
                  <a:moveTo>
                    <a:pt x="4783" y="5307"/>
                  </a:moveTo>
                  <a:cubicBezTo>
                    <a:pt x="4737" y="5307"/>
                    <a:pt x="4700" y="5342"/>
                    <a:pt x="4692" y="5398"/>
                  </a:cubicBezTo>
                  <a:cubicBezTo>
                    <a:pt x="4684" y="5451"/>
                    <a:pt x="4710" y="5496"/>
                    <a:pt x="4773" y="5505"/>
                  </a:cubicBezTo>
                  <a:cubicBezTo>
                    <a:pt x="4781" y="5506"/>
                    <a:pt x="4788" y="5506"/>
                    <a:pt x="4795" y="5506"/>
                  </a:cubicBezTo>
                  <a:cubicBezTo>
                    <a:pt x="4846" y="5506"/>
                    <a:pt x="4881" y="5479"/>
                    <a:pt x="4889" y="5424"/>
                  </a:cubicBezTo>
                  <a:cubicBezTo>
                    <a:pt x="4898" y="5362"/>
                    <a:pt x="4862" y="5317"/>
                    <a:pt x="4800" y="5308"/>
                  </a:cubicBezTo>
                  <a:cubicBezTo>
                    <a:pt x="4794" y="5307"/>
                    <a:pt x="4789" y="5307"/>
                    <a:pt x="4783" y="5307"/>
                  </a:cubicBezTo>
                  <a:close/>
                  <a:moveTo>
                    <a:pt x="5450" y="5334"/>
                  </a:moveTo>
                  <a:cubicBezTo>
                    <a:pt x="5396" y="5334"/>
                    <a:pt x="5354" y="5368"/>
                    <a:pt x="5362" y="5424"/>
                  </a:cubicBezTo>
                  <a:cubicBezTo>
                    <a:pt x="5344" y="5487"/>
                    <a:pt x="5370" y="5522"/>
                    <a:pt x="5442" y="5531"/>
                  </a:cubicBezTo>
                  <a:cubicBezTo>
                    <a:pt x="5453" y="5533"/>
                    <a:pt x="5463" y="5534"/>
                    <a:pt x="5472" y="5534"/>
                  </a:cubicBezTo>
                  <a:cubicBezTo>
                    <a:pt x="5521" y="5534"/>
                    <a:pt x="5543" y="5511"/>
                    <a:pt x="5558" y="5451"/>
                  </a:cubicBezTo>
                  <a:cubicBezTo>
                    <a:pt x="5567" y="5380"/>
                    <a:pt x="5540" y="5353"/>
                    <a:pt x="5469" y="5335"/>
                  </a:cubicBezTo>
                  <a:cubicBezTo>
                    <a:pt x="5462" y="5334"/>
                    <a:pt x="5456" y="5334"/>
                    <a:pt x="5450" y="5334"/>
                  </a:cubicBezTo>
                  <a:close/>
                  <a:moveTo>
                    <a:pt x="11142" y="5237"/>
                  </a:moveTo>
                  <a:cubicBezTo>
                    <a:pt x="11071" y="5237"/>
                    <a:pt x="10982" y="5308"/>
                    <a:pt x="10973" y="5371"/>
                  </a:cubicBezTo>
                  <a:cubicBezTo>
                    <a:pt x="10973" y="5433"/>
                    <a:pt x="11044" y="5531"/>
                    <a:pt x="11098" y="5540"/>
                  </a:cubicBezTo>
                  <a:cubicBezTo>
                    <a:pt x="11102" y="5541"/>
                    <a:pt x="11106" y="5541"/>
                    <a:pt x="11110" y="5541"/>
                  </a:cubicBezTo>
                  <a:cubicBezTo>
                    <a:pt x="11180" y="5541"/>
                    <a:pt x="11267" y="5474"/>
                    <a:pt x="11267" y="5407"/>
                  </a:cubicBezTo>
                  <a:cubicBezTo>
                    <a:pt x="11276" y="5344"/>
                    <a:pt x="11205" y="5246"/>
                    <a:pt x="11142" y="5237"/>
                  </a:cubicBezTo>
                  <a:close/>
                  <a:moveTo>
                    <a:pt x="450" y="5440"/>
                  </a:moveTo>
                  <a:cubicBezTo>
                    <a:pt x="419" y="5440"/>
                    <a:pt x="393" y="5465"/>
                    <a:pt x="393" y="5496"/>
                  </a:cubicBezTo>
                  <a:cubicBezTo>
                    <a:pt x="384" y="5531"/>
                    <a:pt x="410" y="5567"/>
                    <a:pt x="446" y="5576"/>
                  </a:cubicBezTo>
                  <a:cubicBezTo>
                    <a:pt x="482" y="5576"/>
                    <a:pt x="517" y="5558"/>
                    <a:pt x="526" y="5522"/>
                  </a:cubicBezTo>
                  <a:cubicBezTo>
                    <a:pt x="526" y="5478"/>
                    <a:pt x="509" y="5442"/>
                    <a:pt x="464" y="5442"/>
                  </a:cubicBezTo>
                  <a:cubicBezTo>
                    <a:pt x="459" y="5441"/>
                    <a:pt x="455" y="5440"/>
                    <a:pt x="450" y="5440"/>
                  </a:cubicBezTo>
                  <a:close/>
                  <a:moveTo>
                    <a:pt x="11796" y="5281"/>
                  </a:moveTo>
                  <a:cubicBezTo>
                    <a:pt x="11721" y="5281"/>
                    <a:pt x="11650" y="5340"/>
                    <a:pt x="11642" y="5415"/>
                  </a:cubicBezTo>
                  <a:cubicBezTo>
                    <a:pt x="11633" y="5496"/>
                    <a:pt x="11687" y="5567"/>
                    <a:pt x="11767" y="5585"/>
                  </a:cubicBezTo>
                  <a:cubicBezTo>
                    <a:pt x="11772" y="5586"/>
                    <a:pt x="11777" y="5586"/>
                    <a:pt x="11782" y="5586"/>
                  </a:cubicBezTo>
                  <a:cubicBezTo>
                    <a:pt x="11857" y="5586"/>
                    <a:pt x="11928" y="5526"/>
                    <a:pt x="11936" y="5451"/>
                  </a:cubicBezTo>
                  <a:cubicBezTo>
                    <a:pt x="11945" y="5371"/>
                    <a:pt x="11892" y="5299"/>
                    <a:pt x="11811" y="5282"/>
                  </a:cubicBezTo>
                  <a:cubicBezTo>
                    <a:pt x="11806" y="5281"/>
                    <a:pt x="11801" y="5281"/>
                    <a:pt x="11796" y="5281"/>
                  </a:cubicBezTo>
                  <a:close/>
                  <a:moveTo>
                    <a:pt x="6126" y="5361"/>
                  </a:moveTo>
                  <a:cubicBezTo>
                    <a:pt x="6074" y="5361"/>
                    <a:pt x="6012" y="5411"/>
                    <a:pt x="6004" y="5469"/>
                  </a:cubicBezTo>
                  <a:cubicBezTo>
                    <a:pt x="6004" y="5522"/>
                    <a:pt x="6057" y="5585"/>
                    <a:pt x="6111" y="5594"/>
                  </a:cubicBezTo>
                  <a:cubicBezTo>
                    <a:pt x="6114" y="5594"/>
                    <a:pt x="6118" y="5595"/>
                    <a:pt x="6122" y="5595"/>
                  </a:cubicBezTo>
                  <a:cubicBezTo>
                    <a:pt x="6173" y="5595"/>
                    <a:pt x="6236" y="5537"/>
                    <a:pt x="6236" y="5487"/>
                  </a:cubicBezTo>
                  <a:cubicBezTo>
                    <a:pt x="6245" y="5433"/>
                    <a:pt x="6191" y="5371"/>
                    <a:pt x="6138" y="5362"/>
                  </a:cubicBezTo>
                  <a:cubicBezTo>
                    <a:pt x="6134" y="5361"/>
                    <a:pt x="6130" y="5361"/>
                    <a:pt x="6126" y="5361"/>
                  </a:cubicBezTo>
                  <a:close/>
                  <a:moveTo>
                    <a:pt x="12456" y="5308"/>
                  </a:moveTo>
                  <a:cubicBezTo>
                    <a:pt x="12382" y="5308"/>
                    <a:pt x="12319" y="5367"/>
                    <a:pt x="12311" y="5442"/>
                  </a:cubicBezTo>
                  <a:cubicBezTo>
                    <a:pt x="12302" y="5522"/>
                    <a:pt x="12356" y="5594"/>
                    <a:pt x="12436" y="5603"/>
                  </a:cubicBezTo>
                  <a:cubicBezTo>
                    <a:pt x="12445" y="5605"/>
                    <a:pt x="12455" y="5606"/>
                    <a:pt x="12464" y="5606"/>
                  </a:cubicBezTo>
                  <a:cubicBezTo>
                    <a:pt x="12534" y="5606"/>
                    <a:pt x="12598" y="5549"/>
                    <a:pt x="12605" y="5478"/>
                  </a:cubicBezTo>
                  <a:cubicBezTo>
                    <a:pt x="12614" y="5398"/>
                    <a:pt x="12552" y="5317"/>
                    <a:pt x="12472" y="5308"/>
                  </a:cubicBezTo>
                  <a:cubicBezTo>
                    <a:pt x="12466" y="5308"/>
                    <a:pt x="12461" y="5308"/>
                    <a:pt x="12456" y="5308"/>
                  </a:cubicBezTo>
                  <a:close/>
                  <a:moveTo>
                    <a:pt x="1119" y="5485"/>
                  </a:moveTo>
                  <a:cubicBezTo>
                    <a:pt x="1088" y="5485"/>
                    <a:pt x="1060" y="5509"/>
                    <a:pt x="1053" y="5540"/>
                  </a:cubicBezTo>
                  <a:cubicBezTo>
                    <a:pt x="1053" y="5576"/>
                    <a:pt x="1079" y="5612"/>
                    <a:pt x="1115" y="5612"/>
                  </a:cubicBezTo>
                  <a:cubicBezTo>
                    <a:pt x="1120" y="5613"/>
                    <a:pt x="1125" y="5613"/>
                    <a:pt x="1129" y="5613"/>
                  </a:cubicBezTo>
                  <a:cubicBezTo>
                    <a:pt x="1160" y="5613"/>
                    <a:pt x="1187" y="5590"/>
                    <a:pt x="1187" y="5567"/>
                  </a:cubicBezTo>
                  <a:cubicBezTo>
                    <a:pt x="1195" y="5522"/>
                    <a:pt x="1169" y="5487"/>
                    <a:pt x="1133" y="5487"/>
                  </a:cubicBezTo>
                  <a:cubicBezTo>
                    <a:pt x="1128" y="5486"/>
                    <a:pt x="1124" y="5485"/>
                    <a:pt x="1119" y="5485"/>
                  </a:cubicBezTo>
                  <a:close/>
                  <a:moveTo>
                    <a:pt x="6820" y="5387"/>
                  </a:moveTo>
                  <a:cubicBezTo>
                    <a:pt x="6816" y="5387"/>
                    <a:pt x="6812" y="5387"/>
                    <a:pt x="6807" y="5389"/>
                  </a:cubicBezTo>
                  <a:cubicBezTo>
                    <a:pt x="6802" y="5388"/>
                    <a:pt x="6798" y="5388"/>
                    <a:pt x="6793" y="5388"/>
                  </a:cubicBezTo>
                  <a:cubicBezTo>
                    <a:pt x="6735" y="5388"/>
                    <a:pt x="6681" y="5438"/>
                    <a:pt x="6673" y="5496"/>
                  </a:cubicBezTo>
                  <a:cubicBezTo>
                    <a:pt x="6664" y="5531"/>
                    <a:pt x="6691" y="5549"/>
                    <a:pt x="6709" y="5576"/>
                  </a:cubicBezTo>
                  <a:cubicBezTo>
                    <a:pt x="6726" y="5612"/>
                    <a:pt x="6753" y="5612"/>
                    <a:pt x="6780" y="5621"/>
                  </a:cubicBezTo>
                  <a:cubicBezTo>
                    <a:pt x="6785" y="5622"/>
                    <a:pt x="6790" y="5622"/>
                    <a:pt x="6794" y="5622"/>
                  </a:cubicBezTo>
                  <a:cubicBezTo>
                    <a:pt x="6823" y="5622"/>
                    <a:pt x="6846" y="5600"/>
                    <a:pt x="6869" y="5585"/>
                  </a:cubicBezTo>
                  <a:cubicBezTo>
                    <a:pt x="6896" y="5576"/>
                    <a:pt x="6896" y="5549"/>
                    <a:pt x="6905" y="5522"/>
                  </a:cubicBezTo>
                  <a:cubicBezTo>
                    <a:pt x="6914" y="5478"/>
                    <a:pt x="6896" y="5460"/>
                    <a:pt x="6878" y="5433"/>
                  </a:cubicBezTo>
                  <a:cubicBezTo>
                    <a:pt x="6863" y="5410"/>
                    <a:pt x="6847" y="5387"/>
                    <a:pt x="6820" y="5387"/>
                  </a:cubicBezTo>
                  <a:close/>
                  <a:moveTo>
                    <a:pt x="1775" y="5505"/>
                  </a:moveTo>
                  <a:cubicBezTo>
                    <a:pt x="1722" y="5505"/>
                    <a:pt x="1713" y="5505"/>
                    <a:pt x="1704" y="5567"/>
                  </a:cubicBezTo>
                  <a:cubicBezTo>
                    <a:pt x="1704" y="5630"/>
                    <a:pt x="1704" y="5630"/>
                    <a:pt x="1766" y="5638"/>
                  </a:cubicBezTo>
                  <a:cubicBezTo>
                    <a:pt x="1783" y="5641"/>
                    <a:pt x="1796" y="5643"/>
                    <a:pt x="1805" y="5643"/>
                  </a:cubicBezTo>
                  <a:cubicBezTo>
                    <a:pt x="1829" y="5643"/>
                    <a:pt x="1831" y="5630"/>
                    <a:pt x="1838" y="5585"/>
                  </a:cubicBezTo>
                  <a:cubicBezTo>
                    <a:pt x="1847" y="5522"/>
                    <a:pt x="1847" y="5514"/>
                    <a:pt x="1775" y="5505"/>
                  </a:cubicBezTo>
                  <a:close/>
                  <a:moveTo>
                    <a:pt x="13083" y="5349"/>
                  </a:moveTo>
                  <a:cubicBezTo>
                    <a:pt x="13010" y="5349"/>
                    <a:pt x="12969" y="5394"/>
                    <a:pt x="12953" y="5478"/>
                  </a:cubicBezTo>
                  <a:cubicBezTo>
                    <a:pt x="12944" y="5585"/>
                    <a:pt x="12989" y="5638"/>
                    <a:pt x="13087" y="5647"/>
                  </a:cubicBezTo>
                  <a:cubicBezTo>
                    <a:pt x="13101" y="5650"/>
                    <a:pt x="13114" y="5651"/>
                    <a:pt x="13127" y="5651"/>
                  </a:cubicBezTo>
                  <a:cubicBezTo>
                    <a:pt x="13200" y="5651"/>
                    <a:pt x="13241" y="5605"/>
                    <a:pt x="13257" y="5514"/>
                  </a:cubicBezTo>
                  <a:cubicBezTo>
                    <a:pt x="13266" y="5415"/>
                    <a:pt x="13221" y="5362"/>
                    <a:pt x="13123" y="5353"/>
                  </a:cubicBezTo>
                  <a:cubicBezTo>
                    <a:pt x="13109" y="5350"/>
                    <a:pt x="13095" y="5349"/>
                    <a:pt x="13083" y="5349"/>
                  </a:cubicBezTo>
                  <a:close/>
                  <a:moveTo>
                    <a:pt x="7420" y="5429"/>
                  </a:moveTo>
                  <a:cubicBezTo>
                    <a:pt x="7363" y="5429"/>
                    <a:pt x="7332" y="5463"/>
                    <a:pt x="7324" y="5522"/>
                  </a:cubicBezTo>
                  <a:cubicBezTo>
                    <a:pt x="7315" y="5603"/>
                    <a:pt x="7342" y="5647"/>
                    <a:pt x="7422" y="5656"/>
                  </a:cubicBezTo>
                  <a:cubicBezTo>
                    <a:pt x="7436" y="5659"/>
                    <a:pt x="7449" y="5661"/>
                    <a:pt x="7460" y="5661"/>
                  </a:cubicBezTo>
                  <a:cubicBezTo>
                    <a:pt x="7517" y="5661"/>
                    <a:pt x="7549" y="5626"/>
                    <a:pt x="7556" y="5567"/>
                  </a:cubicBezTo>
                  <a:cubicBezTo>
                    <a:pt x="7565" y="5487"/>
                    <a:pt x="7529" y="5442"/>
                    <a:pt x="7458" y="5433"/>
                  </a:cubicBezTo>
                  <a:cubicBezTo>
                    <a:pt x="7444" y="5430"/>
                    <a:pt x="7431" y="5429"/>
                    <a:pt x="7420" y="5429"/>
                  </a:cubicBezTo>
                  <a:close/>
                  <a:moveTo>
                    <a:pt x="2453" y="5531"/>
                  </a:moveTo>
                  <a:cubicBezTo>
                    <a:pt x="2418" y="5531"/>
                    <a:pt x="2364" y="5567"/>
                    <a:pt x="2355" y="5603"/>
                  </a:cubicBezTo>
                  <a:cubicBezTo>
                    <a:pt x="2355" y="5638"/>
                    <a:pt x="2391" y="5692"/>
                    <a:pt x="2427" y="5701"/>
                  </a:cubicBezTo>
                  <a:cubicBezTo>
                    <a:pt x="2462" y="5701"/>
                    <a:pt x="2516" y="5665"/>
                    <a:pt x="2525" y="5630"/>
                  </a:cubicBezTo>
                  <a:cubicBezTo>
                    <a:pt x="2525" y="5594"/>
                    <a:pt x="2489" y="5540"/>
                    <a:pt x="2453" y="5531"/>
                  </a:cubicBezTo>
                  <a:close/>
                  <a:moveTo>
                    <a:pt x="8118" y="5442"/>
                  </a:moveTo>
                  <a:cubicBezTo>
                    <a:pt x="8082" y="5442"/>
                    <a:pt x="8038" y="5451"/>
                    <a:pt x="8020" y="5487"/>
                  </a:cubicBezTo>
                  <a:cubicBezTo>
                    <a:pt x="8002" y="5514"/>
                    <a:pt x="7975" y="5540"/>
                    <a:pt x="7975" y="5558"/>
                  </a:cubicBezTo>
                  <a:cubicBezTo>
                    <a:pt x="7984" y="5594"/>
                    <a:pt x="7984" y="5630"/>
                    <a:pt x="8020" y="5656"/>
                  </a:cubicBezTo>
                  <a:cubicBezTo>
                    <a:pt x="8038" y="5683"/>
                    <a:pt x="8074" y="5674"/>
                    <a:pt x="8091" y="5701"/>
                  </a:cubicBezTo>
                  <a:cubicBezTo>
                    <a:pt x="8118" y="5692"/>
                    <a:pt x="8163" y="5692"/>
                    <a:pt x="8190" y="5665"/>
                  </a:cubicBezTo>
                  <a:cubicBezTo>
                    <a:pt x="8216" y="5647"/>
                    <a:pt x="8216" y="5612"/>
                    <a:pt x="8243" y="5594"/>
                  </a:cubicBezTo>
                  <a:cubicBezTo>
                    <a:pt x="8225" y="5549"/>
                    <a:pt x="8234" y="5505"/>
                    <a:pt x="8190" y="5478"/>
                  </a:cubicBezTo>
                  <a:cubicBezTo>
                    <a:pt x="8172" y="5469"/>
                    <a:pt x="8145" y="5442"/>
                    <a:pt x="8118" y="5442"/>
                  </a:cubicBezTo>
                  <a:close/>
                  <a:moveTo>
                    <a:pt x="13792" y="5380"/>
                  </a:moveTo>
                  <a:cubicBezTo>
                    <a:pt x="13747" y="5380"/>
                    <a:pt x="13694" y="5389"/>
                    <a:pt x="13667" y="5424"/>
                  </a:cubicBezTo>
                  <a:cubicBezTo>
                    <a:pt x="13640" y="5460"/>
                    <a:pt x="13622" y="5496"/>
                    <a:pt x="13605" y="5522"/>
                  </a:cubicBezTo>
                  <a:cubicBezTo>
                    <a:pt x="13631" y="5567"/>
                    <a:pt x="13614" y="5621"/>
                    <a:pt x="13658" y="5647"/>
                  </a:cubicBezTo>
                  <a:cubicBezTo>
                    <a:pt x="13685" y="5674"/>
                    <a:pt x="13721" y="5692"/>
                    <a:pt x="13747" y="5710"/>
                  </a:cubicBezTo>
                  <a:cubicBezTo>
                    <a:pt x="13792" y="5692"/>
                    <a:pt x="13845" y="5701"/>
                    <a:pt x="13881" y="5656"/>
                  </a:cubicBezTo>
                  <a:cubicBezTo>
                    <a:pt x="13908" y="5630"/>
                    <a:pt x="13917" y="5594"/>
                    <a:pt x="13935" y="5558"/>
                  </a:cubicBezTo>
                  <a:cubicBezTo>
                    <a:pt x="13917" y="5522"/>
                    <a:pt x="13926" y="5469"/>
                    <a:pt x="13890" y="5433"/>
                  </a:cubicBezTo>
                  <a:cubicBezTo>
                    <a:pt x="13863" y="5415"/>
                    <a:pt x="13828" y="5380"/>
                    <a:pt x="13792" y="5380"/>
                  </a:cubicBezTo>
                  <a:close/>
                  <a:moveTo>
                    <a:pt x="3095" y="5556"/>
                  </a:moveTo>
                  <a:cubicBezTo>
                    <a:pt x="3052" y="5556"/>
                    <a:pt x="3032" y="5577"/>
                    <a:pt x="3024" y="5630"/>
                  </a:cubicBezTo>
                  <a:cubicBezTo>
                    <a:pt x="3015" y="5692"/>
                    <a:pt x="3033" y="5719"/>
                    <a:pt x="3096" y="5728"/>
                  </a:cubicBezTo>
                  <a:cubicBezTo>
                    <a:pt x="3105" y="5729"/>
                    <a:pt x="3114" y="5730"/>
                    <a:pt x="3123" y="5730"/>
                  </a:cubicBezTo>
                  <a:cubicBezTo>
                    <a:pt x="3166" y="5730"/>
                    <a:pt x="3186" y="5709"/>
                    <a:pt x="3194" y="5656"/>
                  </a:cubicBezTo>
                  <a:cubicBezTo>
                    <a:pt x="3203" y="5603"/>
                    <a:pt x="3185" y="5567"/>
                    <a:pt x="3122" y="5558"/>
                  </a:cubicBezTo>
                  <a:cubicBezTo>
                    <a:pt x="3112" y="5557"/>
                    <a:pt x="3103" y="5556"/>
                    <a:pt x="3095" y="5556"/>
                  </a:cubicBezTo>
                  <a:close/>
                  <a:moveTo>
                    <a:pt x="14297" y="5614"/>
                  </a:moveTo>
                  <a:cubicBezTo>
                    <a:pt x="14294" y="5614"/>
                    <a:pt x="14292" y="5616"/>
                    <a:pt x="14292" y="5621"/>
                  </a:cubicBezTo>
                  <a:cubicBezTo>
                    <a:pt x="14292" y="5621"/>
                    <a:pt x="14283" y="5621"/>
                    <a:pt x="14283" y="5630"/>
                  </a:cubicBezTo>
                  <a:cubicBezTo>
                    <a:pt x="14300" y="5665"/>
                    <a:pt x="14363" y="5719"/>
                    <a:pt x="14399" y="5728"/>
                  </a:cubicBezTo>
                  <a:cubicBezTo>
                    <a:pt x="14407" y="5737"/>
                    <a:pt x="14416" y="5737"/>
                    <a:pt x="14425" y="5737"/>
                  </a:cubicBezTo>
                  <a:cubicBezTo>
                    <a:pt x="14443" y="5737"/>
                    <a:pt x="14461" y="5728"/>
                    <a:pt x="14488" y="5728"/>
                  </a:cubicBezTo>
                  <a:cubicBezTo>
                    <a:pt x="14497" y="5728"/>
                    <a:pt x="14497" y="5719"/>
                    <a:pt x="14506" y="5719"/>
                  </a:cubicBezTo>
                  <a:cubicBezTo>
                    <a:pt x="14497" y="5719"/>
                    <a:pt x="14497" y="5710"/>
                    <a:pt x="14488" y="5710"/>
                  </a:cubicBezTo>
                  <a:cubicBezTo>
                    <a:pt x="14425" y="5683"/>
                    <a:pt x="14372" y="5647"/>
                    <a:pt x="14309" y="5621"/>
                  </a:cubicBezTo>
                  <a:cubicBezTo>
                    <a:pt x="14305" y="5616"/>
                    <a:pt x="14300" y="5614"/>
                    <a:pt x="14297" y="5614"/>
                  </a:cubicBezTo>
                  <a:close/>
                  <a:moveTo>
                    <a:pt x="8771" y="5481"/>
                  </a:moveTo>
                  <a:cubicBezTo>
                    <a:pt x="8744" y="5481"/>
                    <a:pt x="8718" y="5498"/>
                    <a:pt x="8698" y="5505"/>
                  </a:cubicBezTo>
                  <a:cubicBezTo>
                    <a:pt x="8671" y="5522"/>
                    <a:pt x="8653" y="5558"/>
                    <a:pt x="8644" y="5594"/>
                  </a:cubicBezTo>
                  <a:cubicBezTo>
                    <a:pt x="8627" y="5630"/>
                    <a:pt x="8653" y="5665"/>
                    <a:pt x="8671" y="5692"/>
                  </a:cubicBezTo>
                  <a:cubicBezTo>
                    <a:pt x="8680" y="5719"/>
                    <a:pt x="8725" y="5728"/>
                    <a:pt x="8752" y="5754"/>
                  </a:cubicBezTo>
                  <a:cubicBezTo>
                    <a:pt x="8787" y="5746"/>
                    <a:pt x="8823" y="5746"/>
                    <a:pt x="8850" y="5728"/>
                  </a:cubicBezTo>
                  <a:cubicBezTo>
                    <a:pt x="8876" y="5701"/>
                    <a:pt x="8894" y="5674"/>
                    <a:pt x="8903" y="5630"/>
                  </a:cubicBezTo>
                  <a:cubicBezTo>
                    <a:pt x="8912" y="5594"/>
                    <a:pt x="8894" y="5567"/>
                    <a:pt x="8876" y="5540"/>
                  </a:cubicBezTo>
                  <a:cubicBezTo>
                    <a:pt x="8868" y="5514"/>
                    <a:pt x="8832" y="5496"/>
                    <a:pt x="8796" y="5487"/>
                  </a:cubicBezTo>
                  <a:cubicBezTo>
                    <a:pt x="8788" y="5483"/>
                    <a:pt x="8779" y="5481"/>
                    <a:pt x="8771" y="5481"/>
                  </a:cubicBezTo>
                  <a:close/>
                  <a:moveTo>
                    <a:pt x="9439" y="5504"/>
                  </a:moveTo>
                  <a:cubicBezTo>
                    <a:pt x="9368" y="5504"/>
                    <a:pt x="9321" y="5555"/>
                    <a:pt x="9305" y="5630"/>
                  </a:cubicBezTo>
                  <a:cubicBezTo>
                    <a:pt x="9296" y="5701"/>
                    <a:pt x="9349" y="5763"/>
                    <a:pt x="9430" y="5772"/>
                  </a:cubicBezTo>
                  <a:cubicBezTo>
                    <a:pt x="9436" y="5773"/>
                    <a:pt x="9442" y="5773"/>
                    <a:pt x="9447" y="5773"/>
                  </a:cubicBezTo>
                  <a:cubicBezTo>
                    <a:pt x="9511" y="5773"/>
                    <a:pt x="9564" y="5730"/>
                    <a:pt x="9572" y="5656"/>
                  </a:cubicBezTo>
                  <a:cubicBezTo>
                    <a:pt x="9581" y="5585"/>
                    <a:pt x="9537" y="5522"/>
                    <a:pt x="9456" y="5505"/>
                  </a:cubicBezTo>
                  <a:cubicBezTo>
                    <a:pt x="9450" y="5504"/>
                    <a:pt x="9445" y="5504"/>
                    <a:pt x="9439" y="5504"/>
                  </a:cubicBezTo>
                  <a:close/>
                  <a:moveTo>
                    <a:pt x="3786" y="5584"/>
                  </a:moveTo>
                  <a:cubicBezTo>
                    <a:pt x="3754" y="5584"/>
                    <a:pt x="3684" y="5641"/>
                    <a:pt x="3675" y="5674"/>
                  </a:cubicBezTo>
                  <a:cubicBezTo>
                    <a:pt x="3667" y="5701"/>
                    <a:pt x="3729" y="5781"/>
                    <a:pt x="3765" y="5781"/>
                  </a:cubicBezTo>
                  <a:cubicBezTo>
                    <a:pt x="3767" y="5782"/>
                    <a:pt x="3769" y="5782"/>
                    <a:pt x="3771" y="5782"/>
                  </a:cubicBezTo>
                  <a:cubicBezTo>
                    <a:pt x="3802" y="5782"/>
                    <a:pt x="3863" y="5735"/>
                    <a:pt x="3872" y="5710"/>
                  </a:cubicBezTo>
                  <a:cubicBezTo>
                    <a:pt x="3881" y="5674"/>
                    <a:pt x="3827" y="5594"/>
                    <a:pt x="3791" y="5585"/>
                  </a:cubicBezTo>
                  <a:cubicBezTo>
                    <a:pt x="3790" y="5584"/>
                    <a:pt x="3788" y="5584"/>
                    <a:pt x="3786" y="5584"/>
                  </a:cubicBezTo>
                  <a:close/>
                  <a:moveTo>
                    <a:pt x="4447" y="5611"/>
                  </a:moveTo>
                  <a:cubicBezTo>
                    <a:pt x="4398" y="5611"/>
                    <a:pt x="4353" y="5652"/>
                    <a:pt x="4345" y="5701"/>
                  </a:cubicBezTo>
                  <a:cubicBezTo>
                    <a:pt x="4336" y="5754"/>
                    <a:pt x="4371" y="5799"/>
                    <a:pt x="4425" y="5808"/>
                  </a:cubicBezTo>
                  <a:cubicBezTo>
                    <a:pt x="4430" y="5809"/>
                    <a:pt x="4436" y="5809"/>
                    <a:pt x="4441" y="5809"/>
                  </a:cubicBezTo>
                  <a:cubicBezTo>
                    <a:pt x="4489" y="5809"/>
                    <a:pt x="4533" y="5776"/>
                    <a:pt x="4541" y="5728"/>
                  </a:cubicBezTo>
                  <a:cubicBezTo>
                    <a:pt x="4550" y="5674"/>
                    <a:pt x="4514" y="5621"/>
                    <a:pt x="4461" y="5612"/>
                  </a:cubicBezTo>
                  <a:cubicBezTo>
                    <a:pt x="4456" y="5611"/>
                    <a:pt x="4451" y="5611"/>
                    <a:pt x="4447" y="5611"/>
                  </a:cubicBezTo>
                  <a:close/>
                  <a:moveTo>
                    <a:pt x="10099" y="5548"/>
                  </a:moveTo>
                  <a:cubicBezTo>
                    <a:pt x="10075" y="5548"/>
                    <a:pt x="10051" y="5552"/>
                    <a:pt x="10027" y="5576"/>
                  </a:cubicBezTo>
                  <a:cubicBezTo>
                    <a:pt x="10000" y="5603"/>
                    <a:pt x="9974" y="5621"/>
                    <a:pt x="9974" y="5656"/>
                  </a:cubicBezTo>
                  <a:cubicBezTo>
                    <a:pt x="9974" y="5701"/>
                    <a:pt x="9965" y="5737"/>
                    <a:pt x="10000" y="5763"/>
                  </a:cubicBezTo>
                  <a:cubicBezTo>
                    <a:pt x="10027" y="5790"/>
                    <a:pt x="10045" y="5817"/>
                    <a:pt x="10081" y="5817"/>
                  </a:cubicBezTo>
                  <a:cubicBezTo>
                    <a:pt x="10092" y="5819"/>
                    <a:pt x="10103" y="5820"/>
                    <a:pt x="10113" y="5820"/>
                  </a:cubicBezTo>
                  <a:cubicBezTo>
                    <a:pt x="10143" y="5820"/>
                    <a:pt x="10168" y="5810"/>
                    <a:pt x="10188" y="5790"/>
                  </a:cubicBezTo>
                  <a:cubicBezTo>
                    <a:pt x="10224" y="5763"/>
                    <a:pt x="10232" y="5737"/>
                    <a:pt x="10241" y="5701"/>
                  </a:cubicBezTo>
                  <a:cubicBezTo>
                    <a:pt x="10241" y="5665"/>
                    <a:pt x="10241" y="5638"/>
                    <a:pt x="10215" y="5603"/>
                  </a:cubicBezTo>
                  <a:cubicBezTo>
                    <a:pt x="10197" y="5576"/>
                    <a:pt x="10170" y="5549"/>
                    <a:pt x="10134" y="5549"/>
                  </a:cubicBezTo>
                  <a:cubicBezTo>
                    <a:pt x="10122" y="5549"/>
                    <a:pt x="10111" y="5548"/>
                    <a:pt x="10099" y="5548"/>
                  </a:cubicBezTo>
                  <a:close/>
                  <a:moveTo>
                    <a:pt x="5102" y="5655"/>
                  </a:moveTo>
                  <a:cubicBezTo>
                    <a:pt x="5050" y="5655"/>
                    <a:pt x="5014" y="5689"/>
                    <a:pt x="5014" y="5746"/>
                  </a:cubicBezTo>
                  <a:cubicBezTo>
                    <a:pt x="5005" y="5799"/>
                    <a:pt x="5031" y="5844"/>
                    <a:pt x="5094" y="5853"/>
                  </a:cubicBezTo>
                  <a:cubicBezTo>
                    <a:pt x="5100" y="5853"/>
                    <a:pt x="5107" y="5854"/>
                    <a:pt x="5113" y="5854"/>
                  </a:cubicBezTo>
                  <a:cubicBezTo>
                    <a:pt x="5165" y="5854"/>
                    <a:pt x="5202" y="5820"/>
                    <a:pt x="5210" y="5772"/>
                  </a:cubicBezTo>
                  <a:cubicBezTo>
                    <a:pt x="5219" y="5710"/>
                    <a:pt x="5183" y="5665"/>
                    <a:pt x="5121" y="5656"/>
                  </a:cubicBezTo>
                  <a:cubicBezTo>
                    <a:pt x="5114" y="5655"/>
                    <a:pt x="5108" y="5655"/>
                    <a:pt x="5102" y="5655"/>
                  </a:cubicBezTo>
                  <a:close/>
                  <a:moveTo>
                    <a:pt x="10774" y="5565"/>
                  </a:moveTo>
                  <a:cubicBezTo>
                    <a:pt x="10743" y="5565"/>
                    <a:pt x="10709" y="5579"/>
                    <a:pt x="10687" y="5594"/>
                  </a:cubicBezTo>
                  <a:cubicBezTo>
                    <a:pt x="10661" y="5621"/>
                    <a:pt x="10634" y="5656"/>
                    <a:pt x="10634" y="5692"/>
                  </a:cubicBezTo>
                  <a:cubicBezTo>
                    <a:pt x="10625" y="5719"/>
                    <a:pt x="10634" y="5772"/>
                    <a:pt x="10661" y="5799"/>
                  </a:cubicBezTo>
                  <a:cubicBezTo>
                    <a:pt x="10687" y="5826"/>
                    <a:pt x="10723" y="5844"/>
                    <a:pt x="10759" y="5861"/>
                  </a:cubicBezTo>
                  <a:cubicBezTo>
                    <a:pt x="10794" y="5853"/>
                    <a:pt x="10839" y="5844"/>
                    <a:pt x="10866" y="5826"/>
                  </a:cubicBezTo>
                  <a:cubicBezTo>
                    <a:pt x="10893" y="5799"/>
                    <a:pt x="10919" y="5763"/>
                    <a:pt x="10919" y="5728"/>
                  </a:cubicBezTo>
                  <a:cubicBezTo>
                    <a:pt x="10928" y="5692"/>
                    <a:pt x="10910" y="5647"/>
                    <a:pt x="10884" y="5621"/>
                  </a:cubicBezTo>
                  <a:cubicBezTo>
                    <a:pt x="10866" y="5594"/>
                    <a:pt x="10830" y="5567"/>
                    <a:pt x="10794" y="5567"/>
                  </a:cubicBezTo>
                  <a:cubicBezTo>
                    <a:pt x="10788" y="5565"/>
                    <a:pt x="10781" y="5565"/>
                    <a:pt x="10774" y="5565"/>
                  </a:cubicBezTo>
                  <a:close/>
                  <a:moveTo>
                    <a:pt x="105" y="5762"/>
                  </a:moveTo>
                  <a:cubicBezTo>
                    <a:pt x="80" y="5762"/>
                    <a:pt x="52" y="5786"/>
                    <a:pt x="45" y="5817"/>
                  </a:cubicBezTo>
                  <a:cubicBezTo>
                    <a:pt x="36" y="5853"/>
                    <a:pt x="62" y="5888"/>
                    <a:pt x="107" y="5897"/>
                  </a:cubicBezTo>
                  <a:cubicBezTo>
                    <a:pt x="134" y="5897"/>
                    <a:pt x="170" y="5870"/>
                    <a:pt x="178" y="5835"/>
                  </a:cubicBezTo>
                  <a:cubicBezTo>
                    <a:pt x="178" y="5799"/>
                    <a:pt x="152" y="5763"/>
                    <a:pt x="116" y="5763"/>
                  </a:cubicBezTo>
                  <a:cubicBezTo>
                    <a:pt x="112" y="5762"/>
                    <a:pt x="109" y="5762"/>
                    <a:pt x="105" y="5762"/>
                  </a:cubicBezTo>
                  <a:close/>
                  <a:moveTo>
                    <a:pt x="5790" y="5665"/>
                  </a:moveTo>
                  <a:cubicBezTo>
                    <a:pt x="5763" y="5692"/>
                    <a:pt x="5718" y="5665"/>
                    <a:pt x="5701" y="5701"/>
                  </a:cubicBezTo>
                  <a:cubicBezTo>
                    <a:pt x="5692" y="5719"/>
                    <a:pt x="5656" y="5746"/>
                    <a:pt x="5665" y="5763"/>
                  </a:cubicBezTo>
                  <a:cubicBezTo>
                    <a:pt x="5674" y="5799"/>
                    <a:pt x="5656" y="5835"/>
                    <a:pt x="5692" y="5853"/>
                  </a:cubicBezTo>
                  <a:cubicBezTo>
                    <a:pt x="5718" y="5870"/>
                    <a:pt x="5736" y="5888"/>
                    <a:pt x="5763" y="5897"/>
                  </a:cubicBezTo>
                  <a:cubicBezTo>
                    <a:pt x="5790" y="5879"/>
                    <a:pt x="5825" y="5897"/>
                    <a:pt x="5852" y="5870"/>
                  </a:cubicBezTo>
                  <a:cubicBezTo>
                    <a:pt x="5870" y="5844"/>
                    <a:pt x="5897" y="5817"/>
                    <a:pt x="5888" y="5790"/>
                  </a:cubicBezTo>
                  <a:cubicBezTo>
                    <a:pt x="5879" y="5763"/>
                    <a:pt x="5888" y="5728"/>
                    <a:pt x="5861" y="5710"/>
                  </a:cubicBezTo>
                  <a:cubicBezTo>
                    <a:pt x="5834" y="5692"/>
                    <a:pt x="5808" y="5683"/>
                    <a:pt x="5790" y="5665"/>
                  </a:cubicBezTo>
                  <a:close/>
                  <a:moveTo>
                    <a:pt x="11437" y="5603"/>
                  </a:moveTo>
                  <a:cubicBezTo>
                    <a:pt x="11401" y="5612"/>
                    <a:pt x="11365" y="5603"/>
                    <a:pt x="11330" y="5638"/>
                  </a:cubicBezTo>
                  <a:cubicBezTo>
                    <a:pt x="11294" y="5665"/>
                    <a:pt x="11285" y="5701"/>
                    <a:pt x="11276" y="5737"/>
                  </a:cubicBezTo>
                  <a:cubicBezTo>
                    <a:pt x="11267" y="5817"/>
                    <a:pt x="11330" y="5897"/>
                    <a:pt x="11410" y="5897"/>
                  </a:cubicBezTo>
                  <a:cubicBezTo>
                    <a:pt x="11415" y="5898"/>
                    <a:pt x="11420" y="5898"/>
                    <a:pt x="11426" y="5898"/>
                  </a:cubicBezTo>
                  <a:cubicBezTo>
                    <a:pt x="11493" y="5898"/>
                    <a:pt x="11562" y="5847"/>
                    <a:pt x="11571" y="5772"/>
                  </a:cubicBezTo>
                  <a:cubicBezTo>
                    <a:pt x="11580" y="5746"/>
                    <a:pt x="11562" y="5683"/>
                    <a:pt x="11544" y="5665"/>
                  </a:cubicBezTo>
                  <a:cubicBezTo>
                    <a:pt x="11526" y="5638"/>
                    <a:pt x="11472" y="5603"/>
                    <a:pt x="11437" y="5603"/>
                  </a:cubicBezTo>
                  <a:close/>
                  <a:moveTo>
                    <a:pt x="756" y="5788"/>
                  </a:moveTo>
                  <a:cubicBezTo>
                    <a:pt x="732" y="5788"/>
                    <a:pt x="704" y="5813"/>
                    <a:pt x="696" y="5844"/>
                  </a:cubicBezTo>
                  <a:cubicBezTo>
                    <a:pt x="687" y="5879"/>
                    <a:pt x="714" y="5915"/>
                    <a:pt x="749" y="5915"/>
                  </a:cubicBezTo>
                  <a:cubicBezTo>
                    <a:pt x="754" y="5916"/>
                    <a:pt x="759" y="5917"/>
                    <a:pt x="764" y="5917"/>
                  </a:cubicBezTo>
                  <a:cubicBezTo>
                    <a:pt x="794" y="5917"/>
                    <a:pt x="822" y="5894"/>
                    <a:pt x="830" y="5870"/>
                  </a:cubicBezTo>
                  <a:cubicBezTo>
                    <a:pt x="839" y="5826"/>
                    <a:pt x="812" y="5790"/>
                    <a:pt x="767" y="5790"/>
                  </a:cubicBezTo>
                  <a:cubicBezTo>
                    <a:pt x="764" y="5789"/>
                    <a:pt x="760" y="5788"/>
                    <a:pt x="756" y="5788"/>
                  </a:cubicBezTo>
                  <a:close/>
                  <a:moveTo>
                    <a:pt x="12099" y="5629"/>
                  </a:moveTo>
                  <a:cubicBezTo>
                    <a:pt x="12025" y="5629"/>
                    <a:pt x="11954" y="5688"/>
                    <a:pt x="11945" y="5763"/>
                  </a:cubicBezTo>
                  <a:cubicBezTo>
                    <a:pt x="11936" y="5844"/>
                    <a:pt x="11999" y="5915"/>
                    <a:pt x="12079" y="5924"/>
                  </a:cubicBezTo>
                  <a:cubicBezTo>
                    <a:pt x="12084" y="5925"/>
                    <a:pt x="12088" y="5925"/>
                    <a:pt x="12093" y="5925"/>
                  </a:cubicBezTo>
                  <a:cubicBezTo>
                    <a:pt x="12160" y="5925"/>
                    <a:pt x="12231" y="5866"/>
                    <a:pt x="12240" y="5799"/>
                  </a:cubicBezTo>
                  <a:cubicBezTo>
                    <a:pt x="12249" y="5719"/>
                    <a:pt x="12195" y="5638"/>
                    <a:pt x="12115" y="5630"/>
                  </a:cubicBezTo>
                  <a:cubicBezTo>
                    <a:pt x="12110" y="5629"/>
                    <a:pt x="12104" y="5629"/>
                    <a:pt x="12099" y="5629"/>
                  </a:cubicBezTo>
                  <a:close/>
                  <a:moveTo>
                    <a:pt x="6429" y="5709"/>
                  </a:moveTo>
                  <a:cubicBezTo>
                    <a:pt x="6371" y="5709"/>
                    <a:pt x="6316" y="5766"/>
                    <a:pt x="6307" y="5808"/>
                  </a:cubicBezTo>
                  <a:cubicBezTo>
                    <a:pt x="6307" y="5861"/>
                    <a:pt x="6361" y="5933"/>
                    <a:pt x="6414" y="5942"/>
                  </a:cubicBezTo>
                  <a:cubicBezTo>
                    <a:pt x="6468" y="5942"/>
                    <a:pt x="6539" y="5888"/>
                    <a:pt x="6539" y="5835"/>
                  </a:cubicBezTo>
                  <a:cubicBezTo>
                    <a:pt x="6548" y="5781"/>
                    <a:pt x="6495" y="5719"/>
                    <a:pt x="6441" y="5710"/>
                  </a:cubicBezTo>
                  <a:cubicBezTo>
                    <a:pt x="6437" y="5709"/>
                    <a:pt x="6433" y="5709"/>
                    <a:pt x="6429" y="5709"/>
                  </a:cubicBezTo>
                  <a:close/>
                  <a:moveTo>
                    <a:pt x="1404" y="5823"/>
                  </a:moveTo>
                  <a:cubicBezTo>
                    <a:pt x="1371" y="5823"/>
                    <a:pt x="1365" y="5839"/>
                    <a:pt x="1365" y="5888"/>
                  </a:cubicBezTo>
                  <a:cubicBezTo>
                    <a:pt x="1356" y="5951"/>
                    <a:pt x="1356" y="5951"/>
                    <a:pt x="1427" y="5960"/>
                  </a:cubicBezTo>
                  <a:cubicBezTo>
                    <a:pt x="1438" y="5961"/>
                    <a:pt x="1448" y="5963"/>
                    <a:pt x="1455" y="5963"/>
                  </a:cubicBezTo>
                  <a:cubicBezTo>
                    <a:pt x="1484" y="5963"/>
                    <a:pt x="1490" y="5947"/>
                    <a:pt x="1490" y="5897"/>
                  </a:cubicBezTo>
                  <a:cubicBezTo>
                    <a:pt x="1499" y="5844"/>
                    <a:pt x="1499" y="5835"/>
                    <a:pt x="1436" y="5826"/>
                  </a:cubicBezTo>
                  <a:cubicBezTo>
                    <a:pt x="1423" y="5824"/>
                    <a:pt x="1413" y="5823"/>
                    <a:pt x="1404" y="5823"/>
                  </a:cubicBezTo>
                  <a:close/>
                  <a:moveTo>
                    <a:pt x="7073" y="5732"/>
                  </a:moveTo>
                  <a:cubicBezTo>
                    <a:pt x="7018" y="5732"/>
                    <a:pt x="6991" y="5768"/>
                    <a:pt x="6976" y="5835"/>
                  </a:cubicBezTo>
                  <a:cubicBezTo>
                    <a:pt x="6967" y="5906"/>
                    <a:pt x="7003" y="5951"/>
                    <a:pt x="7074" y="5969"/>
                  </a:cubicBezTo>
                  <a:cubicBezTo>
                    <a:pt x="7082" y="5969"/>
                    <a:pt x="7090" y="5970"/>
                    <a:pt x="7097" y="5970"/>
                  </a:cubicBezTo>
                  <a:cubicBezTo>
                    <a:pt x="7163" y="5970"/>
                    <a:pt x="7200" y="5934"/>
                    <a:pt x="7208" y="5861"/>
                  </a:cubicBezTo>
                  <a:cubicBezTo>
                    <a:pt x="7217" y="5790"/>
                    <a:pt x="7190" y="5746"/>
                    <a:pt x="7110" y="5737"/>
                  </a:cubicBezTo>
                  <a:cubicBezTo>
                    <a:pt x="7097" y="5734"/>
                    <a:pt x="7084" y="5732"/>
                    <a:pt x="7073" y="5732"/>
                  </a:cubicBezTo>
                  <a:close/>
                  <a:moveTo>
                    <a:pt x="12736" y="5670"/>
                  </a:moveTo>
                  <a:cubicBezTo>
                    <a:pt x="12662" y="5670"/>
                    <a:pt x="12621" y="5716"/>
                    <a:pt x="12605" y="5808"/>
                  </a:cubicBezTo>
                  <a:cubicBezTo>
                    <a:pt x="12597" y="5906"/>
                    <a:pt x="12641" y="5960"/>
                    <a:pt x="12748" y="5969"/>
                  </a:cubicBezTo>
                  <a:cubicBezTo>
                    <a:pt x="12762" y="5971"/>
                    <a:pt x="12775" y="5972"/>
                    <a:pt x="12787" y="5972"/>
                  </a:cubicBezTo>
                  <a:cubicBezTo>
                    <a:pt x="12859" y="5972"/>
                    <a:pt x="12893" y="5926"/>
                    <a:pt x="12909" y="5835"/>
                  </a:cubicBezTo>
                  <a:cubicBezTo>
                    <a:pt x="12918" y="5737"/>
                    <a:pt x="12873" y="5683"/>
                    <a:pt x="12775" y="5674"/>
                  </a:cubicBezTo>
                  <a:cubicBezTo>
                    <a:pt x="12761" y="5672"/>
                    <a:pt x="12748" y="5670"/>
                    <a:pt x="12736" y="5670"/>
                  </a:cubicBezTo>
                  <a:close/>
                  <a:moveTo>
                    <a:pt x="13405" y="5697"/>
                  </a:moveTo>
                  <a:cubicBezTo>
                    <a:pt x="13331" y="5697"/>
                    <a:pt x="13290" y="5743"/>
                    <a:pt x="13275" y="5835"/>
                  </a:cubicBezTo>
                  <a:cubicBezTo>
                    <a:pt x="13266" y="5924"/>
                    <a:pt x="13310" y="5977"/>
                    <a:pt x="13408" y="5995"/>
                  </a:cubicBezTo>
                  <a:cubicBezTo>
                    <a:pt x="13422" y="5998"/>
                    <a:pt x="13436" y="5999"/>
                    <a:pt x="13448" y="5999"/>
                  </a:cubicBezTo>
                  <a:cubicBezTo>
                    <a:pt x="13521" y="5999"/>
                    <a:pt x="13563" y="5954"/>
                    <a:pt x="13578" y="5870"/>
                  </a:cubicBezTo>
                  <a:cubicBezTo>
                    <a:pt x="13587" y="5763"/>
                    <a:pt x="13551" y="5710"/>
                    <a:pt x="13444" y="5701"/>
                  </a:cubicBezTo>
                  <a:cubicBezTo>
                    <a:pt x="13430" y="5698"/>
                    <a:pt x="13417" y="5697"/>
                    <a:pt x="13405" y="5697"/>
                  </a:cubicBezTo>
                  <a:close/>
                  <a:moveTo>
                    <a:pt x="2105" y="5835"/>
                  </a:moveTo>
                  <a:cubicBezTo>
                    <a:pt x="2079" y="5835"/>
                    <a:pt x="2016" y="5879"/>
                    <a:pt x="2016" y="5906"/>
                  </a:cubicBezTo>
                  <a:cubicBezTo>
                    <a:pt x="2007" y="5933"/>
                    <a:pt x="2052" y="5995"/>
                    <a:pt x="2079" y="6004"/>
                  </a:cubicBezTo>
                  <a:cubicBezTo>
                    <a:pt x="2105" y="6004"/>
                    <a:pt x="2177" y="5960"/>
                    <a:pt x="2177" y="5933"/>
                  </a:cubicBezTo>
                  <a:cubicBezTo>
                    <a:pt x="2186" y="5906"/>
                    <a:pt x="2132" y="5844"/>
                    <a:pt x="2105" y="5835"/>
                  </a:cubicBezTo>
                  <a:close/>
                  <a:moveTo>
                    <a:pt x="7756" y="5770"/>
                  </a:moveTo>
                  <a:cubicBezTo>
                    <a:pt x="7722" y="5770"/>
                    <a:pt x="7694" y="5784"/>
                    <a:pt x="7672" y="5799"/>
                  </a:cubicBezTo>
                  <a:cubicBezTo>
                    <a:pt x="7636" y="5826"/>
                    <a:pt x="7654" y="5861"/>
                    <a:pt x="7645" y="5897"/>
                  </a:cubicBezTo>
                  <a:cubicBezTo>
                    <a:pt x="7636" y="5924"/>
                    <a:pt x="7645" y="5942"/>
                    <a:pt x="7663" y="5969"/>
                  </a:cubicBezTo>
                  <a:cubicBezTo>
                    <a:pt x="7690" y="6022"/>
                    <a:pt x="7743" y="6004"/>
                    <a:pt x="7788" y="6013"/>
                  </a:cubicBezTo>
                  <a:cubicBezTo>
                    <a:pt x="7792" y="6014"/>
                    <a:pt x="7796" y="6015"/>
                    <a:pt x="7799" y="6015"/>
                  </a:cubicBezTo>
                  <a:cubicBezTo>
                    <a:pt x="7828" y="6015"/>
                    <a:pt x="7844" y="5984"/>
                    <a:pt x="7859" y="5969"/>
                  </a:cubicBezTo>
                  <a:cubicBezTo>
                    <a:pt x="7877" y="5960"/>
                    <a:pt x="7868" y="5933"/>
                    <a:pt x="7877" y="5906"/>
                  </a:cubicBezTo>
                  <a:cubicBezTo>
                    <a:pt x="7877" y="5879"/>
                    <a:pt x="7886" y="5844"/>
                    <a:pt x="7859" y="5817"/>
                  </a:cubicBezTo>
                  <a:cubicBezTo>
                    <a:pt x="7833" y="5781"/>
                    <a:pt x="7806" y="5781"/>
                    <a:pt x="7779" y="5772"/>
                  </a:cubicBezTo>
                  <a:cubicBezTo>
                    <a:pt x="7771" y="5771"/>
                    <a:pt x="7763" y="5770"/>
                    <a:pt x="7756" y="5770"/>
                  </a:cubicBezTo>
                  <a:close/>
                  <a:moveTo>
                    <a:pt x="2767" y="5878"/>
                  </a:moveTo>
                  <a:cubicBezTo>
                    <a:pt x="2721" y="5878"/>
                    <a:pt x="2684" y="5911"/>
                    <a:pt x="2676" y="5951"/>
                  </a:cubicBezTo>
                  <a:cubicBezTo>
                    <a:pt x="2676" y="5995"/>
                    <a:pt x="2703" y="6040"/>
                    <a:pt x="2748" y="6049"/>
                  </a:cubicBezTo>
                  <a:cubicBezTo>
                    <a:pt x="2752" y="6050"/>
                    <a:pt x="2757" y="6050"/>
                    <a:pt x="2762" y="6050"/>
                  </a:cubicBezTo>
                  <a:cubicBezTo>
                    <a:pt x="2801" y="6050"/>
                    <a:pt x="2838" y="6017"/>
                    <a:pt x="2846" y="5977"/>
                  </a:cubicBezTo>
                  <a:cubicBezTo>
                    <a:pt x="2855" y="5933"/>
                    <a:pt x="2828" y="5897"/>
                    <a:pt x="2783" y="5879"/>
                  </a:cubicBezTo>
                  <a:cubicBezTo>
                    <a:pt x="2778" y="5878"/>
                    <a:pt x="2772" y="5878"/>
                    <a:pt x="2767" y="5878"/>
                  </a:cubicBezTo>
                  <a:close/>
                  <a:moveTo>
                    <a:pt x="8423" y="5784"/>
                  </a:moveTo>
                  <a:cubicBezTo>
                    <a:pt x="8396" y="5784"/>
                    <a:pt x="8371" y="5803"/>
                    <a:pt x="8350" y="5817"/>
                  </a:cubicBezTo>
                  <a:cubicBezTo>
                    <a:pt x="8323" y="5826"/>
                    <a:pt x="8305" y="5870"/>
                    <a:pt x="8297" y="5897"/>
                  </a:cubicBezTo>
                  <a:cubicBezTo>
                    <a:pt x="8297" y="5933"/>
                    <a:pt x="8305" y="5969"/>
                    <a:pt x="8323" y="5995"/>
                  </a:cubicBezTo>
                  <a:cubicBezTo>
                    <a:pt x="8341" y="6022"/>
                    <a:pt x="8377" y="6031"/>
                    <a:pt x="8413" y="6058"/>
                  </a:cubicBezTo>
                  <a:cubicBezTo>
                    <a:pt x="8448" y="6049"/>
                    <a:pt x="8493" y="6040"/>
                    <a:pt x="8511" y="6022"/>
                  </a:cubicBezTo>
                  <a:cubicBezTo>
                    <a:pt x="8529" y="5995"/>
                    <a:pt x="8564" y="5977"/>
                    <a:pt x="8555" y="5933"/>
                  </a:cubicBezTo>
                  <a:cubicBezTo>
                    <a:pt x="8555" y="5906"/>
                    <a:pt x="8555" y="5861"/>
                    <a:pt x="8537" y="5844"/>
                  </a:cubicBezTo>
                  <a:cubicBezTo>
                    <a:pt x="8520" y="5817"/>
                    <a:pt x="8484" y="5799"/>
                    <a:pt x="8448" y="5790"/>
                  </a:cubicBezTo>
                  <a:cubicBezTo>
                    <a:pt x="8440" y="5786"/>
                    <a:pt x="8432" y="5784"/>
                    <a:pt x="8423" y="5784"/>
                  </a:cubicBezTo>
                  <a:close/>
                  <a:moveTo>
                    <a:pt x="14099" y="5725"/>
                  </a:moveTo>
                  <a:cubicBezTo>
                    <a:pt x="14024" y="5725"/>
                    <a:pt x="13942" y="5798"/>
                    <a:pt x="13926" y="5870"/>
                  </a:cubicBezTo>
                  <a:cubicBezTo>
                    <a:pt x="13917" y="5942"/>
                    <a:pt x="13988" y="6040"/>
                    <a:pt x="14068" y="6058"/>
                  </a:cubicBezTo>
                  <a:cubicBezTo>
                    <a:pt x="14073" y="6058"/>
                    <a:pt x="14077" y="6059"/>
                    <a:pt x="14081" y="6059"/>
                  </a:cubicBezTo>
                  <a:cubicBezTo>
                    <a:pt x="14152" y="6059"/>
                    <a:pt x="14247" y="5991"/>
                    <a:pt x="14256" y="5915"/>
                  </a:cubicBezTo>
                  <a:cubicBezTo>
                    <a:pt x="14265" y="5835"/>
                    <a:pt x="14202" y="5737"/>
                    <a:pt x="14122" y="5728"/>
                  </a:cubicBezTo>
                  <a:cubicBezTo>
                    <a:pt x="14114" y="5726"/>
                    <a:pt x="14107" y="5725"/>
                    <a:pt x="14099" y="5725"/>
                  </a:cubicBezTo>
                  <a:close/>
                  <a:moveTo>
                    <a:pt x="3415" y="5904"/>
                  </a:moveTo>
                  <a:cubicBezTo>
                    <a:pt x="3375" y="5904"/>
                    <a:pt x="3353" y="5931"/>
                    <a:pt x="3345" y="5977"/>
                  </a:cubicBezTo>
                  <a:cubicBezTo>
                    <a:pt x="3336" y="6040"/>
                    <a:pt x="3363" y="6067"/>
                    <a:pt x="3417" y="6076"/>
                  </a:cubicBezTo>
                  <a:cubicBezTo>
                    <a:pt x="3425" y="6077"/>
                    <a:pt x="3432" y="6077"/>
                    <a:pt x="3439" y="6077"/>
                  </a:cubicBezTo>
                  <a:cubicBezTo>
                    <a:pt x="3486" y="6077"/>
                    <a:pt x="3507" y="6051"/>
                    <a:pt x="3515" y="6004"/>
                  </a:cubicBezTo>
                  <a:cubicBezTo>
                    <a:pt x="3524" y="5942"/>
                    <a:pt x="3506" y="5915"/>
                    <a:pt x="3435" y="5906"/>
                  </a:cubicBezTo>
                  <a:cubicBezTo>
                    <a:pt x="3428" y="5905"/>
                    <a:pt x="3421" y="5904"/>
                    <a:pt x="3415" y="5904"/>
                  </a:cubicBezTo>
                  <a:close/>
                  <a:moveTo>
                    <a:pt x="14656" y="5797"/>
                  </a:moveTo>
                  <a:cubicBezTo>
                    <a:pt x="14653" y="5797"/>
                    <a:pt x="14651" y="5798"/>
                    <a:pt x="14648" y="5799"/>
                  </a:cubicBezTo>
                  <a:cubicBezTo>
                    <a:pt x="14631" y="5817"/>
                    <a:pt x="14613" y="5835"/>
                    <a:pt x="14604" y="5861"/>
                  </a:cubicBezTo>
                  <a:cubicBezTo>
                    <a:pt x="14577" y="5951"/>
                    <a:pt x="14622" y="6067"/>
                    <a:pt x="14738" y="6085"/>
                  </a:cubicBezTo>
                  <a:cubicBezTo>
                    <a:pt x="14743" y="6085"/>
                    <a:pt x="14748" y="6085"/>
                    <a:pt x="14753" y="6085"/>
                  </a:cubicBezTo>
                  <a:cubicBezTo>
                    <a:pt x="14829" y="6085"/>
                    <a:pt x="14908" y="6026"/>
                    <a:pt x="14925" y="5960"/>
                  </a:cubicBezTo>
                  <a:cubicBezTo>
                    <a:pt x="14925" y="5933"/>
                    <a:pt x="14925" y="5924"/>
                    <a:pt x="14898" y="5915"/>
                  </a:cubicBezTo>
                  <a:cubicBezTo>
                    <a:pt x="14836" y="5888"/>
                    <a:pt x="14764" y="5853"/>
                    <a:pt x="14702" y="5817"/>
                  </a:cubicBezTo>
                  <a:cubicBezTo>
                    <a:pt x="14687" y="5817"/>
                    <a:pt x="14671" y="5797"/>
                    <a:pt x="14656" y="5797"/>
                  </a:cubicBezTo>
                  <a:close/>
                  <a:moveTo>
                    <a:pt x="9083" y="5831"/>
                  </a:moveTo>
                  <a:cubicBezTo>
                    <a:pt x="9020" y="5831"/>
                    <a:pt x="8973" y="5873"/>
                    <a:pt x="8966" y="5942"/>
                  </a:cubicBezTo>
                  <a:cubicBezTo>
                    <a:pt x="8948" y="6022"/>
                    <a:pt x="9001" y="6085"/>
                    <a:pt x="9082" y="6093"/>
                  </a:cubicBezTo>
                  <a:cubicBezTo>
                    <a:pt x="9088" y="6094"/>
                    <a:pt x="9094" y="6095"/>
                    <a:pt x="9100" y="6095"/>
                  </a:cubicBezTo>
                  <a:cubicBezTo>
                    <a:pt x="9163" y="6095"/>
                    <a:pt x="9216" y="6051"/>
                    <a:pt x="9224" y="5977"/>
                  </a:cubicBezTo>
                  <a:cubicBezTo>
                    <a:pt x="9233" y="5897"/>
                    <a:pt x="9189" y="5844"/>
                    <a:pt x="9117" y="5835"/>
                  </a:cubicBezTo>
                  <a:cubicBezTo>
                    <a:pt x="9105" y="5832"/>
                    <a:pt x="9094" y="5831"/>
                    <a:pt x="9083" y="5831"/>
                  </a:cubicBezTo>
                  <a:close/>
                  <a:moveTo>
                    <a:pt x="9760" y="5852"/>
                  </a:moveTo>
                  <a:cubicBezTo>
                    <a:pt x="9690" y="5852"/>
                    <a:pt x="9642" y="5903"/>
                    <a:pt x="9626" y="5977"/>
                  </a:cubicBezTo>
                  <a:cubicBezTo>
                    <a:pt x="9617" y="6049"/>
                    <a:pt x="9670" y="6111"/>
                    <a:pt x="9742" y="6120"/>
                  </a:cubicBezTo>
                  <a:cubicBezTo>
                    <a:pt x="9749" y="6121"/>
                    <a:pt x="9755" y="6121"/>
                    <a:pt x="9762" y="6121"/>
                  </a:cubicBezTo>
                  <a:cubicBezTo>
                    <a:pt x="9832" y="6121"/>
                    <a:pt x="9885" y="6078"/>
                    <a:pt x="9893" y="6004"/>
                  </a:cubicBezTo>
                  <a:cubicBezTo>
                    <a:pt x="9902" y="5924"/>
                    <a:pt x="9858" y="5870"/>
                    <a:pt x="9777" y="5853"/>
                  </a:cubicBezTo>
                  <a:cubicBezTo>
                    <a:pt x="9772" y="5852"/>
                    <a:pt x="9766" y="5852"/>
                    <a:pt x="9760" y="5852"/>
                  </a:cubicBezTo>
                  <a:close/>
                  <a:moveTo>
                    <a:pt x="4104" y="5933"/>
                  </a:moveTo>
                  <a:cubicBezTo>
                    <a:pt x="4050" y="5933"/>
                    <a:pt x="4006" y="5969"/>
                    <a:pt x="3997" y="6022"/>
                  </a:cubicBezTo>
                  <a:cubicBezTo>
                    <a:pt x="3997" y="6076"/>
                    <a:pt x="4023" y="6129"/>
                    <a:pt x="4086" y="6129"/>
                  </a:cubicBezTo>
                  <a:cubicBezTo>
                    <a:pt x="4091" y="6130"/>
                    <a:pt x="4097" y="6130"/>
                    <a:pt x="4102" y="6130"/>
                  </a:cubicBezTo>
                  <a:cubicBezTo>
                    <a:pt x="4148" y="6130"/>
                    <a:pt x="4185" y="6096"/>
                    <a:pt x="4193" y="6040"/>
                  </a:cubicBezTo>
                  <a:cubicBezTo>
                    <a:pt x="4193" y="5986"/>
                    <a:pt x="4166" y="5942"/>
                    <a:pt x="4104" y="5933"/>
                  </a:cubicBezTo>
                  <a:close/>
                  <a:moveTo>
                    <a:pt x="4745" y="5958"/>
                  </a:moveTo>
                  <a:cubicBezTo>
                    <a:pt x="4693" y="5958"/>
                    <a:pt x="4656" y="5992"/>
                    <a:pt x="4648" y="6040"/>
                  </a:cubicBezTo>
                  <a:cubicBezTo>
                    <a:pt x="4639" y="6102"/>
                    <a:pt x="4675" y="6147"/>
                    <a:pt x="4728" y="6156"/>
                  </a:cubicBezTo>
                  <a:cubicBezTo>
                    <a:pt x="4735" y="6157"/>
                    <a:pt x="4741" y="6157"/>
                    <a:pt x="4747" y="6157"/>
                  </a:cubicBezTo>
                  <a:cubicBezTo>
                    <a:pt x="4799" y="6157"/>
                    <a:pt x="4836" y="6124"/>
                    <a:pt x="4844" y="6076"/>
                  </a:cubicBezTo>
                  <a:cubicBezTo>
                    <a:pt x="4853" y="6013"/>
                    <a:pt x="4817" y="5969"/>
                    <a:pt x="4764" y="5960"/>
                  </a:cubicBezTo>
                  <a:cubicBezTo>
                    <a:pt x="4757" y="5959"/>
                    <a:pt x="4751" y="5958"/>
                    <a:pt x="4745" y="5958"/>
                  </a:cubicBezTo>
                  <a:close/>
                  <a:moveTo>
                    <a:pt x="10401" y="5895"/>
                  </a:moveTo>
                  <a:cubicBezTo>
                    <a:pt x="10374" y="5895"/>
                    <a:pt x="10352" y="5909"/>
                    <a:pt x="10331" y="5924"/>
                  </a:cubicBezTo>
                  <a:cubicBezTo>
                    <a:pt x="10286" y="5942"/>
                    <a:pt x="10286" y="5986"/>
                    <a:pt x="10277" y="6022"/>
                  </a:cubicBezTo>
                  <a:cubicBezTo>
                    <a:pt x="10268" y="6058"/>
                    <a:pt x="10286" y="6085"/>
                    <a:pt x="10304" y="6111"/>
                  </a:cubicBezTo>
                  <a:cubicBezTo>
                    <a:pt x="10331" y="6147"/>
                    <a:pt x="10357" y="6156"/>
                    <a:pt x="10393" y="6165"/>
                  </a:cubicBezTo>
                  <a:cubicBezTo>
                    <a:pt x="10429" y="6165"/>
                    <a:pt x="10464" y="6165"/>
                    <a:pt x="10491" y="6138"/>
                  </a:cubicBezTo>
                  <a:cubicBezTo>
                    <a:pt x="10527" y="6111"/>
                    <a:pt x="10554" y="6085"/>
                    <a:pt x="10536" y="6049"/>
                  </a:cubicBezTo>
                  <a:cubicBezTo>
                    <a:pt x="10563" y="6004"/>
                    <a:pt x="10536" y="5977"/>
                    <a:pt x="10518" y="5942"/>
                  </a:cubicBezTo>
                  <a:cubicBezTo>
                    <a:pt x="10500" y="5906"/>
                    <a:pt x="10464" y="5906"/>
                    <a:pt x="10420" y="5897"/>
                  </a:cubicBezTo>
                  <a:cubicBezTo>
                    <a:pt x="10413" y="5896"/>
                    <a:pt x="10407" y="5895"/>
                    <a:pt x="10401" y="5895"/>
                  </a:cubicBezTo>
                  <a:close/>
                  <a:moveTo>
                    <a:pt x="11082" y="5905"/>
                  </a:moveTo>
                  <a:cubicBezTo>
                    <a:pt x="11009" y="5905"/>
                    <a:pt x="10945" y="5964"/>
                    <a:pt x="10928" y="6031"/>
                  </a:cubicBezTo>
                  <a:cubicBezTo>
                    <a:pt x="10928" y="6058"/>
                    <a:pt x="10946" y="6120"/>
                    <a:pt x="10964" y="6147"/>
                  </a:cubicBezTo>
                  <a:cubicBezTo>
                    <a:pt x="10982" y="6165"/>
                    <a:pt x="11035" y="6200"/>
                    <a:pt x="11071" y="6200"/>
                  </a:cubicBezTo>
                  <a:cubicBezTo>
                    <a:pt x="11098" y="6192"/>
                    <a:pt x="11142" y="6200"/>
                    <a:pt x="11178" y="6165"/>
                  </a:cubicBezTo>
                  <a:cubicBezTo>
                    <a:pt x="11205" y="6138"/>
                    <a:pt x="11223" y="6102"/>
                    <a:pt x="11223" y="6076"/>
                  </a:cubicBezTo>
                  <a:cubicBezTo>
                    <a:pt x="11241" y="5995"/>
                    <a:pt x="11169" y="5915"/>
                    <a:pt x="11098" y="5906"/>
                  </a:cubicBezTo>
                  <a:cubicBezTo>
                    <a:pt x="11093" y="5906"/>
                    <a:pt x="11087" y="5905"/>
                    <a:pt x="11082" y="5905"/>
                  </a:cubicBezTo>
                  <a:close/>
                  <a:moveTo>
                    <a:pt x="5421" y="5984"/>
                  </a:moveTo>
                  <a:cubicBezTo>
                    <a:pt x="5402" y="5984"/>
                    <a:pt x="5374" y="5997"/>
                    <a:pt x="5353" y="6004"/>
                  </a:cubicBezTo>
                  <a:cubicBezTo>
                    <a:pt x="5317" y="6022"/>
                    <a:pt x="5326" y="6067"/>
                    <a:pt x="5290" y="6076"/>
                  </a:cubicBezTo>
                  <a:cubicBezTo>
                    <a:pt x="5308" y="6111"/>
                    <a:pt x="5308" y="6138"/>
                    <a:pt x="5317" y="6165"/>
                  </a:cubicBezTo>
                  <a:cubicBezTo>
                    <a:pt x="5335" y="6200"/>
                    <a:pt x="5379" y="6192"/>
                    <a:pt x="5397" y="6218"/>
                  </a:cubicBezTo>
                  <a:cubicBezTo>
                    <a:pt x="5424" y="6200"/>
                    <a:pt x="5451" y="6209"/>
                    <a:pt x="5478" y="6192"/>
                  </a:cubicBezTo>
                  <a:cubicBezTo>
                    <a:pt x="5513" y="6174"/>
                    <a:pt x="5495" y="6138"/>
                    <a:pt x="5531" y="6120"/>
                  </a:cubicBezTo>
                  <a:cubicBezTo>
                    <a:pt x="5522" y="6093"/>
                    <a:pt x="5513" y="6067"/>
                    <a:pt x="5504" y="6040"/>
                  </a:cubicBezTo>
                  <a:cubicBezTo>
                    <a:pt x="5495" y="6004"/>
                    <a:pt x="5460" y="6004"/>
                    <a:pt x="5433" y="5986"/>
                  </a:cubicBezTo>
                  <a:cubicBezTo>
                    <a:pt x="5430" y="5985"/>
                    <a:pt x="5425" y="5984"/>
                    <a:pt x="5421" y="5984"/>
                  </a:cubicBezTo>
                  <a:close/>
                  <a:moveTo>
                    <a:pt x="419" y="6102"/>
                  </a:moveTo>
                  <a:cubicBezTo>
                    <a:pt x="384" y="6102"/>
                    <a:pt x="357" y="6129"/>
                    <a:pt x="348" y="6165"/>
                  </a:cubicBezTo>
                  <a:cubicBezTo>
                    <a:pt x="348" y="6200"/>
                    <a:pt x="366" y="6236"/>
                    <a:pt x="401" y="6236"/>
                  </a:cubicBezTo>
                  <a:cubicBezTo>
                    <a:pt x="406" y="6237"/>
                    <a:pt x="411" y="6238"/>
                    <a:pt x="415" y="6238"/>
                  </a:cubicBezTo>
                  <a:cubicBezTo>
                    <a:pt x="446" y="6238"/>
                    <a:pt x="474" y="6214"/>
                    <a:pt x="482" y="6183"/>
                  </a:cubicBezTo>
                  <a:cubicBezTo>
                    <a:pt x="491" y="6147"/>
                    <a:pt x="464" y="6111"/>
                    <a:pt x="419" y="6102"/>
                  </a:cubicBezTo>
                  <a:close/>
                  <a:moveTo>
                    <a:pt x="11746" y="5950"/>
                  </a:moveTo>
                  <a:cubicBezTo>
                    <a:pt x="11677" y="5950"/>
                    <a:pt x="11597" y="6017"/>
                    <a:pt x="11597" y="6085"/>
                  </a:cubicBezTo>
                  <a:cubicBezTo>
                    <a:pt x="11588" y="6147"/>
                    <a:pt x="11660" y="6245"/>
                    <a:pt x="11731" y="6245"/>
                  </a:cubicBezTo>
                  <a:cubicBezTo>
                    <a:pt x="11736" y="6246"/>
                    <a:pt x="11741" y="6246"/>
                    <a:pt x="11746" y="6246"/>
                  </a:cubicBezTo>
                  <a:cubicBezTo>
                    <a:pt x="11820" y="6246"/>
                    <a:pt x="11883" y="6186"/>
                    <a:pt x="11892" y="6111"/>
                  </a:cubicBezTo>
                  <a:cubicBezTo>
                    <a:pt x="11901" y="6031"/>
                    <a:pt x="11838" y="5960"/>
                    <a:pt x="11758" y="5951"/>
                  </a:cubicBezTo>
                  <a:cubicBezTo>
                    <a:pt x="11754" y="5950"/>
                    <a:pt x="11750" y="5950"/>
                    <a:pt x="11746" y="5950"/>
                  </a:cubicBezTo>
                  <a:close/>
                  <a:moveTo>
                    <a:pt x="6088" y="6012"/>
                  </a:moveTo>
                  <a:cubicBezTo>
                    <a:pt x="6037" y="6012"/>
                    <a:pt x="5976" y="6054"/>
                    <a:pt x="5968" y="6111"/>
                  </a:cubicBezTo>
                  <a:cubicBezTo>
                    <a:pt x="5959" y="6165"/>
                    <a:pt x="6004" y="6236"/>
                    <a:pt x="6066" y="6245"/>
                  </a:cubicBezTo>
                  <a:cubicBezTo>
                    <a:pt x="6070" y="6246"/>
                    <a:pt x="6074" y="6246"/>
                    <a:pt x="6079" y="6246"/>
                  </a:cubicBezTo>
                  <a:cubicBezTo>
                    <a:pt x="6124" y="6246"/>
                    <a:pt x="6192" y="6204"/>
                    <a:pt x="6200" y="6147"/>
                  </a:cubicBezTo>
                  <a:cubicBezTo>
                    <a:pt x="6200" y="6093"/>
                    <a:pt x="6156" y="6022"/>
                    <a:pt x="6102" y="6013"/>
                  </a:cubicBezTo>
                  <a:cubicBezTo>
                    <a:pt x="6097" y="6012"/>
                    <a:pt x="6093" y="6012"/>
                    <a:pt x="6088" y="6012"/>
                  </a:cubicBezTo>
                  <a:close/>
                  <a:moveTo>
                    <a:pt x="12409" y="5966"/>
                  </a:moveTo>
                  <a:cubicBezTo>
                    <a:pt x="12370" y="5966"/>
                    <a:pt x="12342" y="5982"/>
                    <a:pt x="12320" y="6004"/>
                  </a:cubicBezTo>
                  <a:cubicBezTo>
                    <a:pt x="12293" y="6022"/>
                    <a:pt x="12266" y="6058"/>
                    <a:pt x="12266" y="6102"/>
                  </a:cubicBezTo>
                  <a:cubicBezTo>
                    <a:pt x="12258" y="6147"/>
                    <a:pt x="12266" y="6183"/>
                    <a:pt x="12284" y="6209"/>
                  </a:cubicBezTo>
                  <a:cubicBezTo>
                    <a:pt x="12308" y="6241"/>
                    <a:pt x="12332" y="6273"/>
                    <a:pt x="12375" y="6273"/>
                  </a:cubicBezTo>
                  <a:cubicBezTo>
                    <a:pt x="12380" y="6273"/>
                    <a:pt x="12386" y="6273"/>
                    <a:pt x="12391" y="6272"/>
                  </a:cubicBezTo>
                  <a:cubicBezTo>
                    <a:pt x="12404" y="6280"/>
                    <a:pt x="12417" y="6283"/>
                    <a:pt x="12430" y="6283"/>
                  </a:cubicBezTo>
                  <a:cubicBezTo>
                    <a:pt x="12461" y="6283"/>
                    <a:pt x="12488" y="6264"/>
                    <a:pt x="12507" y="6245"/>
                  </a:cubicBezTo>
                  <a:cubicBezTo>
                    <a:pt x="12543" y="6227"/>
                    <a:pt x="12561" y="6192"/>
                    <a:pt x="12570" y="6147"/>
                  </a:cubicBezTo>
                  <a:cubicBezTo>
                    <a:pt x="12570" y="6102"/>
                    <a:pt x="12561" y="6058"/>
                    <a:pt x="12543" y="6031"/>
                  </a:cubicBezTo>
                  <a:cubicBezTo>
                    <a:pt x="12516" y="6004"/>
                    <a:pt x="12481" y="5986"/>
                    <a:pt x="12436" y="5969"/>
                  </a:cubicBezTo>
                  <a:cubicBezTo>
                    <a:pt x="12426" y="5967"/>
                    <a:pt x="12418" y="5966"/>
                    <a:pt x="12409" y="5966"/>
                  </a:cubicBezTo>
                  <a:close/>
                  <a:moveTo>
                    <a:pt x="1053" y="6144"/>
                  </a:moveTo>
                  <a:cubicBezTo>
                    <a:pt x="1026" y="6144"/>
                    <a:pt x="1024" y="6160"/>
                    <a:pt x="1017" y="6209"/>
                  </a:cubicBezTo>
                  <a:cubicBezTo>
                    <a:pt x="1008" y="6263"/>
                    <a:pt x="1008" y="6272"/>
                    <a:pt x="1071" y="6281"/>
                  </a:cubicBezTo>
                  <a:cubicBezTo>
                    <a:pt x="1083" y="6283"/>
                    <a:pt x="1094" y="6284"/>
                    <a:pt x="1103" y="6284"/>
                  </a:cubicBezTo>
                  <a:cubicBezTo>
                    <a:pt x="1137" y="6284"/>
                    <a:pt x="1144" y="6268"/>
                    <a:pt x="1151" y="6218"/>
                  </a:cubicBezTo>
                  <a:cubicBezTo>
                    <a:pt x="1151" y="6165"/>
                    <a:pt x="1142" y="6156"/>
                    <a:pt x="1079" y="6147"/>
                  </a:cubicBezTo>
                  <a:cubicBezTo>
                    <a:pt x="1068" y="6145"/>
                    <a:pt x="1060" y="6144"/>
                    <a:pt x="1053" y="6144"/>
                  </a:cubicBezTo>
                  <a:close/>
                  <a:moveTo>
                    <a:pt x="6735" y="6052"/>
                  </a:moveTo>
                  <a:cubicBezTo>
                    <a:pt x="6716" y="6052"/>
                    <a:pt x="6699" y="6059"/>
                    <a:pt x="6682" y="6076"/>
                  </a:cubicBezTo>
                  <a:cubicBezTo>
                    <a:pt x="6664" y="6102"/>
                    <a:pt x="6619" y="6102"/>
                    <a:pt x="6637" y="6147"/>
                  </a:cubicBezTo>
                  <a:cubicBezTo>
                    <a:pt x="6619" y="6183"/>
                    <a:pt x="6628" y="6209"/>
                    <a:pt x="6655" y="6236"/>
                  </a:cubicBezTo>
                  <a:cubicBezTo>
                    <a:pt x="6673" y="6254"/>
                    <a:pt x="6691" y="6290"/>
                    <a:pt x="6726" y="6290"/>
                  </a:cubicBezTo>
                  <a:cubicBezTo>
                    <a:pt x="6762" y="6290"/>
                    <a:pt x="6780" y="6290"/>
                    <a:pt x="6807" y="6263"/>
                  </a:cubicBezTo>
                  <a:cubicBezTo>
                    <a:pt x="6825" y="6245"/>
                    <a:pt x="6860" y="6236"/>
                    <a:pt x="6860" y="6192"/>
                  </a:cubicBezTo>
                  <a:cubicBezTo>
                    <a:pt x="6860" y="6165"/>
                    <a:pt x="6869" y="6138"/>
                    <a:pt x="6842" y="6111"/>
                  </a:cubicBezTo>
                  <a:cubicBezTo>
                    <a:pt x="6816" y="6093"/>
                    <a:pt x="6807" y="6058"/>
                    <a:pt x="6771" y="6058"/>
                  </a:cubicBezTo>
                  <a:cubicBezTo>
                    <a:pt x="6758" y="6054"/>
                    <a:pt x="6746" y="6052"/>
                    <a:pt x="6735" y="6052"/>
                  </a:cubicBezTo>
                  <a:close/>
                  <a:moveTo>
                    <a:pt x="1726" y="6171"/>
                  </a:moveTo>
                  <a:cubicBezTo>
                    <a:pt x="1691" y="6171"/>
                    <a:pt x="1684" y="6188"/>
                    <a:pt x="1677" y="6245"/>
                  </a:cubicBezTo>
                  <a:cubicBezTo>
                    <a:pt x="1677" y="6290"/>
                    <a:pt x="1686" y="6299"/>
                    <a:pt x="1749" y="6308"/>
                  </a:cubicBezTo>
                  <a:cubicBezTo>
                    <a:pt x="1760" y="6309"/>
                    <a:pt x="1769" y="6310"/>
                    <a:pt x="1776" y="6310"/>
                  </a:cubicBezTo>
                  <a:cubicBezTo>
                    <a:pt x="1805" y="6310"/>
                    <a:pt x="1811" y="6295"/>
                    <a:pt x="1811" y="6245"/>
                  </a:cubicBezTo>
                  <a:cubicBezTo>
                    <a:pt x="1820" y="6192"/>
                    <a:pt x="1820" y="6183"/>
                    <a:pt x="1757" y="6174"/>
                  </a:cubicBezTo>
                  <a:cubicBezTo>
                    <a:pt x="1745" y="6172"/>
                    <a:pt x="1735" y="6171"/>
                    <a:pt x="1726" y="6171"/>
                  </a:cubicBezTo>
                  <a:close/>
                  <a:moveTo>
                    <a:pt x="7417" y="6075"/>
                  </a:moveTo>
                  <a:cubicBezTo>
                    <a:pt x="7360" y="6075"/>
                    <a:pt x="7306" y="6125"/>
                    <a:pt x="7297" y="6183"/>
                  </a:cubicBezTo>
                  <a:cubicBezTo>
                    <a:pt x="7289" y="6242"/>
                    <a:pt x="7328" y="6308"/>
                    <a:pt x="7385" y="6308"/>
                  </a:cubicBezTo>
                  <a:cubicBezTo>
                    <a:pt x="7388" y="6308"/>
                    <a:pt x="7392" y="6308"/>
                    <a:pt x="7396" y="6308"/>
                  </a:cubicBezTo>
                  <a:cubicBezTo>
                    <a:pt x="7406" y="6312"/>
                    <a:pt x="7416" y="6314"/>
                    <a:pt x="7426" y="6314"/>
                  </a:cubicBezTo>
                  <a:cubicBezTo>
                    <a:pt x="7477" y="6314"/>
                    <a:pt x="7522" y="6262"/>
                    <a:pt x="7529" y="6209"/>
                  </a:cubicBezTo>
                  <a:cubicBezTo>
                    <a:pt x="7538" y="6147"/>
                    <a:pt x="7494" y="6085"/>
                    <a:pt x="7431" y="6076"/>
                  </a:cubicBezTo>
                  <a:cubicBezTo>
                    <a:pt x="7427" y="6075"/>
                    <a:pt x="7422" y="6075"/>
                    <a:pt x="7417" y="6075"/>
                  </a:cubicBezTo>
                  <a:close/>
                  <a:moveTo>
                    <a:pt x="13057" y="6018"/>
                  </a:moveTo>
                  <a:cubicBezTo>
                    <a:pt x="12983" y="6018"/>
                    <a:pt x="12942" y="6064"/>
                    <a:pt x="12927" y="6156"/>
                  </a:cubicBezTo>
                  <a:cubicBezTo>
                    <a:pt x="12918" y="6254"/>
                    <a:pt x="12962" y="6299"/>
                    <a:pt x="13069" y="6316"/>
                  </a:cubicBezTo>
                  <a:cubicBezTo>
                    <a:pt x="13083" y="6319"/>
                    <a:pt x="13096" y="6320"/>
                    <a:pt x="13108" y="6320"/>
                  </a:cubicBezTo>
                  <a:cubicBezTo>
                    <a:pt x="13180" y="6320"/>
                    <a:pt x="13215" y="6273"/>
                    <a:pt x="13230" y="6174"/>
                  </a:cubicBezTo>
                  <a:cubicBezTo>
                    <a:pt x="13239" y="6085"/>
                    <a:pt x="13194" y="6031"/>
                    <a:pt x="13096" y="6022"/>
                  </a:cubicBezTo>
                  <a:cubicBezTo>
                    <a:pt x="13082" y="6020"/>
                    <a:pt x="13069" y="6018"/>
                    <a:pt x="13057" y="6018"/>
                  </a:cubicBezTo>
                  <a:close/>
                  <a:moveTo>
                    <a:pt x="13751" y="6030"/>
                  </a:moveTo>
                  <a:cubicBezTo>
                    <a:pt x="13675" y="6030"/>
                    <a:pt x="13595" y="6098"/>
                    <a:pt x="13587" y="6174"/>
                  </a:cubicBezTo>
                  <a:cubicBezTo>
                    <a:pt x="13569" y="6254"/>
                    <a:pt x="13649" y="6352"/>
                    <a:pt x="13729" y="6361"/>
                  </a:cubicBezTo>
                  <a:cubicBezTo>
                    <a:pt x="13734" y="6362"/>
                    <a:pt x="13738" y="6362"/>
                    <a:pt x="13742" y="6362"/>
                  </a:cubicBezTo>
                  <a:cubicBezTo>
                    <a:pt x="13819" y="6362"/>
                    <a:pt x="13900" y="6286"/>
                    <a:pt x="13917" y="6218"/>
                  </a:cubicBezTo>
                  <a:cubicBezTo>
                    <a:pt x="13926" y="6138"/>
                    <a:pt x="13845" y="6040"/>
                    <a:pt x="13765" y="6031"/>
                  </a:cubicBezTo>
                  <a:cubicBezTo>
                    <a:pt x="13761" y="6030"/>
                    <a:pt x="13756" y="6030"/>
                    <a:pt x="13751" y="6030"/>
                  </a:cubicBezTo>
                  <a:close/>
                  <a:moveTo>
                    <a:pt x="2419" y="6199"/>
                  </a:moveTo>
                  <a:cubicBezTo>
                    <a:pt x="2373" y="6199"/>
                    <a:pt x="2336" y="6232"/>
                    <a:pt x="2328" y="6272"/>
                  </a:cubicBezTo>
                  <a:cubicBezTo>
                    <a:pt x="2328" y="6316"/>
                    <a:pt x="2355" y="6361"/>
                    <a:pt x="2400" y="6370"/>
                  </a:cubicBezTo>
                  <a:cubicBezTo>
                    <a:pt x="2444" y="6370"/>
                    <a:pt x="2489" y="6343"/>
                    <a:pt x="2498" y="6299"/>
                  </a:cubicBezTo>
                  <a:cubicBezTo>
                    <a:pt x="2507" y="6254"/>
                    <a:pt x="2480" y="6218"/>
                    <a:pt x="2435" y="6200"/>
                  </a:cubicBezTo>
                  <a:cubicBezTo>
                    <a:pt x="2430" y="6200"/>
                    <a:pt x="2424" y="6199"/>
                    <a:pt x="2419" y="6199"/>
                  </a:cubicBezTo>
                  <a:close/>
                  <a:moveTo>
                    <a:pt x="8082" y="6111"/>
                  </a:moveTo>
                  <a:cubicBezTo>
                    <a:pt x="8028" y="6111"/>
                    <a:pt x="7949" y="6177"/>
                    <a:pt x="7949" y="6227"/>
                  </a:cubicBezTo>
                  <a:cubicBezTo>
                    <a:pt x="7949" y="6281"/>
                    <a:pt x="8011" y="6361"/>
                    <a:pt x="8065" y="6370"/>
                  </a:cubicBezTo>
                  <a:cubicBezTo>
                    <a:pt x="8068" y="6371"/>
                    <a:pt x="8071" y="6371"/>
                    <a:pt x="8074" y="6371"/>
                  </a:cubicBezTo>
                  <a:cubicBezTo>
                    <a:pt x="8129" y="6371"/>
                    <a:pt x="8216" y="6304"/>
                    <a:pt x="8216" y="6254"/>
                  </a:cubicBezTo>
                  <a:cubicBezTo>
                    <a:pt x="8216" y="6200"/>
                    <a:pt x="8154" y="6111"/>
                    <a:pt x="8091" y="6111"/>
                  </a:cubicBezTo>
                  <a:cubicBezTo>
                    <a:pt x="8088" y="6111"/>
                    <a:pt x="8085" y="6111"/>
                    <a:pt x="8082" y="6111"/>
                  </a:cubicBezTo>
                  <a:close/>
                  <a:moveTo>
                    <a:pt x="8745" y="6128"/>
                  </a:moveTo>
                  <a:cubicBezTo>
                    <a:pt x="8680" y="6128"/>
                    <a:pt x="8626" y="6179"/>
                    <a:pt x="8618" y="6245"/>
                  </a:cubicBezTo>
                  <a:cubicBezTo>
                    <a:pt x="8609" y="6325"/>
                    <a:pt x="8653" y="6388"/>
                    <a:pt x="8734" y="6397"/>
                  </a:cubicBezTo>
                  <a:cubicBezTo>
                    <a:pt x="8740" y="6398"/>
                    <a:pt x="8747" y="6398"/>
                    <a:pt x="8753" y="6398"/>
                  </a:cubicBezTo>
                  <a:cubicBezTo>
                    <a:pt x="8823" y="6398"/>
                    <a:pt x="8869" y="6354"/>
                    <a:pt x="8885" y="6281"/>
                  </a:cubicBezTo>
                  <a:cubicBezTo>
                    <a:pt x="8894" y="6200"/>
                    <a:pt x="8841" y="6147"/>
                    <a:pt x="8760" y="6129"/>
                  </a:cubicBezTo>
                  <a:cubicBezTo>
                    <a:pt x="8755" y="6128"/>
                    <a:pt x="8750" y="6128"/>
                    <a:pt x="8745" y="6128"/>
                  </a:cubicBezTo>
                  <a:close/>
                  <a:moveTo>
                    <a:pt x="3069" y="6225"/>
                  </a:moveTo>
                  <a:cubicBezTo>
                    <a:pt x="3025" y="6225"/>
                    <a:pt x="3005" y="6247"/>
                    <a:pt x="2997" y="6308"/>
                  </a:cubicBezTo>
                  <a:cubicBezTo>
                    <a:pt x="2989" y="6361"/>
                    <a:pt x="3015" y="6388"/>
                    <a:pt x="3069" y="6397"/>
                  </a:cubicBezTo>
                  <a:cubicBezTo>
                    <a:pt x="3077" y="6398"/>
                    <a:pt x="3084" y="6398"/>
                    <a:pt x="3091" y="6398"/>
                  </a:cubicBezTo>
                  <a:cubicBezTo>
                    <a:pt x="3138" y="6398"/>
                    <a:pt x="3159" y="6372"/>
                    <a:pt x="3167" y="6325"/>
                  </a:cubicBezTo>
                  <a:cubicBezTo>
                    <a:pt x="3176" y="6263"/>
                    <a:pt x="3149" y="6236"/>
                    <a:pt x="3096" y="6227"/>
                  </a:cubicBezTo>
                  <a:cubicBezTo>
                    <a:pt x="3086" y="6226"/>
                    <a:pt x="3077" y="6225"/>
                    <a:pt x="3069" y="6225"/>
                  </a:cubicBezTo>
                  <a:close/>
                  <a:moveTo>
                    <a:pt x="14411" y="6073"/>
                  </a:moveTo>
                  <a:cubicBezTo>
                    <a:pt x="14336" y="6073"/>
                    <a:pt x="14255" y="6146"/>
                    <a:pt x="14247" y="6218"/>
                  </a:cubicBezTo>
                  <a:cubicBezTo>
                    <a:pt x="14238" y="6299"/>
                    <a:pt x="14309" y="6388"/>
                    <a:pt x="14399" y="6406"/>
                  </a:cubicBezTo>
                  <a:cubicBezTo>
                    <a:pt x="14402" y="6406"/>
                    <a:pt x="14406" y="6406"/>
                    <a:pt x="14410" y="6406"/>
                  </a:cubicBezTo>
                  <a:cubicBezTo>
                    <a:pt x="14480" y="6406"/>
                    <a:pt x="14569" y="6331"/>
                    <a:pt x="14577" y="6263"/>
                  </a:cubicBezTo>
                  <a:cubicBezTo>
                    <a:pt x="14586" y="6174"/>
                    <a:pt x="14515" y="6085"/>
                    <a:pt x="14434" y="6076"/>
                  </a:cubicBezTo>
                  <a:cubicBezTo>
                    <a:pt x="14427" y="6074"/>
                    <a:pt x="14419" y="6073"/>
                    <a:pt x="14411" y="6073"/>
                  </a:cubicBezTo>
                  <a:close/>
                  <a:moveTo>
                    <a:pt x="15069" y="6093"/>
                  </a:moveTo>
                  <a:cubicBezTo>
                    <a:pt x="14985" y="6093"/>
                    <a:pt x="14907" y="6153"/>
                    <a:pt x="14898" y="6245"/>
                  </a:cubicBezTo>
                  <a:cubicBezTo>
                    <a:pt x="14889" y="6343"/>
                    <a:pt x="14952" y="6406"/>
                    <a:pt x="15041" y="6424"/>
                  </a:cubicBezTo>
                  <a:cubicBezTo>
                    <a:pt x="15051" y="6426"/>
                    <a:pt x="15061" y="6427"/>
                    <a:pt x="15071" y="6427"/>
                  </a:cubicBezTo>
                  <a:cubicBezTo>
                    <a:pt x="15150" y="6427"/>
                    <a:pt x="15220" y="6368"/>
                    <a:pt x="15228" y="6281"/>
                  </a:cubicBezTo>
                  <a:cubicBezTo>
                    <a:pt x="15246" y="6192"/>
                    <a:pt x="15184" y="6111"/>
                    <a:pt x="15085" y="6093"/>
                  </a:cubicBezTo>
                  <a:cubicBezTo>
                    <a:pt x="15080" y="6093"/>
                    <a:pt x="15074" y="6093"/>
                    <a:pt x="15069" y="6093"/>
                  </a:cubicBezTo>
                  <a:close/>
                  <a:moveTo>
                    <a:pt x="9394" y="6173"/>
                  </a:moveTo>
                  <a:cubicBezTo>
                    <a:pt x="9330" y="6173"/>
                    <a:pt x="9277" y="6216"/>
                    <a:pt x="9269" y="6290"/>
                  </a:cubicBezTo>
                  <a:cubicBezTo>
                    <a:pt x="9251" y="6370"/>
                    <a:pt x="9305" y="6424"/>
                    <a:pt x="9385" y="6441"/>
                  </a:cubicBezTo>
                  <a:cubicBezTo>
                    <a:pt x="9391" y="6442"/>
                    <a:pt x="9397" y="6442"/>
                    <a:pt x="9403" y="6442"/>
                  </a:cubicBezTo>
                  <a:cubicBezTo>
                    <a:pt x="9466" y="6442"/>
                    <a:pt x="9520" y="6399"/>
                    <a:pt x="9528" y="6325"/>
                  </a:cubicBezTo>
                  <a:cubicBezTo>
                    <a:pt x="9537" y="6245"/>
                    <a:pt x="9492" y="6183"/>
                    <a:pt x="9412" y="6174"/>
                  </a:cubicBezTo>
                  <a:cubicBezTo>
                    <a:pt x="9406" y="6173"/>
                    <a:pt x="9400" y="6173"/>
                    <a:pt x="9394" y="6173"/>
                  </a:cubicBezTo>
                  <a:close/>
                  <a:moveTo>
                    <a:pt x="3733" y="6253"/>
                  </a:moveTo>
                  <a:cubicBezTo>
                    <a:pt x="3684" y="6253"/>
                    <a:pt x="3639" y="6294"/>
                    <a:pt x="3631" y="6343"/>
                  </a:cubicBezTo>
                  <a:cubicBezTo>
                    <a:pt x="3622" y="6397"/>
                    <a:pt x="3667" y="6441"/>
                    <a:pt x="3720" y="6450"/>
                  </a:cubicBezTo>
                  <a:cubicBezTo>
                    <a:pt x="3725" y="6451"/>
                    <a:pt x="3729" y="6451"/>
                    <a:pt x="3734" y="6451"/>
                  </a:cubicBezTo>
                  <a:cubicBezTo>
                    <a:pt x="3782" y="6451"/>
                    <a:pt x="3827" y="6410"/>
                    <a:pt x="3827" y="6361"/>
                  </a:cubicBezTo>
                  <a:cubicBezTo>
                    <a:pt x="3836" y="6308"/>
                    <a:pt x="3800" y="6263"/>
                    <a:pt x="3747" y="6254"/>
                  </a:cubicBezTo>
                  <a:cubicBezTo>
                    <a:pt x="3742" y="6253"/>
                    <a:pt x="3738" y="6253"/>
                    <a:pt x="3733" y="6253"/>
                  </a:cubicBezTo>
                  <a:close/>
                  <a:moveTo>
                    <a:pt x="10057" y="6195"/>
                  </a:moveTo>
                  <a:cubicBezTo>
                    <a:pt x="10032" y="6195"/>
                    <a:pt x="10010" y="6214"/>
                    <a:pt x="9983" y="6227"/>
                  </a:cubicBezTo>
                  <a:cubicBezTo>
                    <a:pt x="9947" y="6245"/>
                    <a:pt x="9938" y="6281"/>
                    <a:pt x="9929" y="6316"/>
                  </a:cubicBezTo>
                  <a:cubicBezTo>
                    <a:pt x="9920" y="6361"/>
                    <a:pt x="9938" y="6388"/>
                    <a:pt x="9956" y="6415"/>
                  </a:cubicBezTo>
                  <a:cubicBezTo>
                    <a:pt x="9983" y="6459"/>
                    <a:pt x="10018" y="6459"/>
                    <a:pt x="10054" y="6468"/>
                  </a:cubicBezTo>
                  <a:cubicBezTo>
                    <a:pt x="10062" y="6470"/>
                    <a:pt x="10070" y="6470"/>
                    <a:pt x="10077" y="6470"/>
                  </a:cubicBezTo>
                  <a:cubicBezTo>
                    <a:pt x="10108" y="6470"/>
                    <a:pt x="10130" y="6456"/>
                    <a:pt x="10152" y="6441"/>
                  </a:cubicBezTo>
                  <a:cubicBezTo>
                    <a:pt x="10188" y="6415"/>
                    <a:pt x="10197" y="6388"/>
                    <a:pt x="10197" y="6352"/>
                  </a:cubicBezTo>
                  <a:cubicBezTo>
                    <a:pt x="10206" y="6308"/>
                    <a:pt x="10197" y="6281"/>
                    <a:pt x="10179" y="6254"/>
                  </a:cubicBezTo>
                  <a:cubicBezTo>
                    <a:pt x="10152" y="6218"/>
                    <a:pt x="10125" y="6200"/>
                    <a:pt x="10081" y="6200"/>
                  </a:cubicBezTo>
                  <a:cubicBezTo>
                    <a:pt x="10072" y="6196"/>
                    <a:pt x="10065" y="6195"/>
                    <a:pt x="10057" y="6195"/>
                  </a:cubicBezTo>
                  <a:close/>
                  <a:moveTo>
                    <a:pt x="15571" y="6287"/>
                  </a:moveTo>
                  <a:cubicBezTo>
                    <a:pt x="15561" y="6287"/>
                    <a:pt x="15558" y="6296"/>
                    <a:pt x="15558" y="6316"/>
                  </a:cubicBezTo>
                  <a:cubicBezTo>
                    <a:pt x="15558" y="6379"/>
                    <a:pt x="15612" y="6441"/>
                    <a:pt x="15665" y="6459"/>
                  </a:cubicBezTo>
                  <a:cubicBezTo>
                    <a:pt x="15683" y="6468"/>
                    <a:pt x="15692" y="6468"/>
                    <a:pt x="15719" y="6468"/>
                  </a:cubicBezTo>
                  <a:cubicBezTo>
                    <a:pt x="15729" y="6473"/>
                    <a:pt x="15740" y="6475"/>
                    <a:pt x="15750" y="6475"/>
                  </a:cubicBezTo>
                  <a:cubicBezTo>
                    <a:pt x="15779" y="6475"/>
                    <a:pt x="15809" y="6461"/>
                    <a:pt x="15835" y="6441"/>
                  </a:cubicBezTo>
                  <a:cubicBezTo>
                    <a:pt x="15844" y="6432"/>
                    <a:pt x="15853" y="6424"/>
                    <a:pt x="15835" y="6424"/>
                  </a:cubicBezTo>
                  <a:cubicBezTo>
                    <a:pt x="15755" y="6379"/>
                    <a:pt x="15674" y="6334"/>
                    <a:pt x="15603" y="6299"/>
                  </a:cubicBezTo>
                  <a:cubicBezTo>
                    <a:pt x="15588" y="6291"/>
                    <a:pt x="15578" y="6287"/>
                    <a:pt x="15571" y="6287"/>
                  </a:cubicBezTo>
                  <a:close/>
                  <a:moveTo>
                    <a:pt x="4389" y="6278"/>
                  </a:moveTo>
                  <a:cubicBezTo>
                    <a:pt x="4365" y="6278"/>
                    <a:pt x="4350" y="6293"/>
                    <a:pt x="4336" y="6308"/>
                  </a:cubicBezTo>
                  <a:cubicBezTo>
                    <a:pt x="4300" y="6316"/>
                    <a:pt x="4300" y="6343"/>
                    <a:pt x="4300" y="6379"/>
                  </a:cubicBezTo>
                  <a:cubicBezTo>
                    <a:pt x="4282" y="6406"/>
                    <a:pt x="4309" y="6424"/>
                    <a:pt x="4327" y="6450"/>
                  </a:cubicBezTo>
                  <a:cubicBezTo>
                    <a:pt x="4345" y="6477"/>
                    <a:pt x="4371" y="6468"/>
                    <a:pt x="4398" y="6477"/>
                  </a:cubicBezTo>
                  <a:cubicBezTo>
                    <a:pt x="4403" y="6479"/>
                    <a:pt x="4408" y="6479"/>
                    <a:pt x="4412" y="6479"/>
                  </a:cubicBezTo>
                  <a:cubicBezTo>
                    <a:pt x="4432" y="6479"/>
                    <a:pt x="4448" y="6465"/>
                    <a:pt x="4469" y="6450"/>
                  </a:cubicBezTo>
                  <a:cubicBezTo>
                    <a:pt x="4496" y="6441"/>
                    <a:pt x="4496" y="6406"/>
                    <a:pt x="4496" y="6388"/>
                  </a:cubicBezTo>
                  <a:cubicBezTo>
                    <a:pt x="4514" y="6352"/>
                    <a:pt x="4487" y="6334"/>
                    <a:pt x="4478" y="6308"/>
                  </a:cubicBezTo>
                  <a:cubicBezTo>
                    <a:pt x="4461" y="6281"/>
                    <a:pt x="4434" y="6290"/>
                    <a:pt x="4407" y="6281"/>
                  </a:cubicBezTo>
                  <a:cubicBezTo>
                    <a:pt x="4400" y="6279"/>
                    <a:pt x="4395" y="6278"/>
                    <a:pt x="4389" y="6278"/>
                  </a:cubicBezTo>
                  <a:close/>
                  <a:moveTo>
                    <a:pt x="10748" y="6226"/>
                  </a:moveTo>
                  <a:cubicBezTo>
                    <a:pt x="10685" y="6226"/>
                    <a:pt x="10597" y="6293"/>
                    <a:pt x="10580" y="6352"/>
                  </a:cubicBezTo>
                  <a:cubicBezTo>
                    <a:pt x="10571" y="6415"/>
                    <a:pt x="10643" y="6513"/>
                    <a:pt x="10714" y="6522"/>
                  </a:cubicBezTo>
                  <a:cubicBezTo>
                    <a:pt x="10718" y="6522"/>
                    <a:pt x="10721" y="6523"/>
                    <a:pt x="10725" y="6523"/>
                  </a:cubicBezTo>
                  <a:cubicBezTo>
                    <a:pt x="10780" y="6523"/>
                    <a:pt x="10867" y="6464"/>
                    <a:pt x="10884" y="6406"/>
                  </a:cubicBezTo>
                  <a:cubicBezTo>
                    <a:pt x="10893" y="6343"/>
                    <a:pt x="10821" y="6245"/>
                    <a:pt x="10759" y="6227"/>
                  </a:cubicBezTo>
                  <a:cubicBezTo>
                    <a:pt x="10755" y="6227"/>
                    <a:pt x="10751" y="6226"/>
                    <a:pt x="10748" y="6226"/>
                  </a:cubicBezTo>
                  <a:close/>
                  <a:moveTo>
                    <a:pt x="5052" y="6323"/>
                  </a:moveTo>
                  <a:cubicBezTo>
                    <a:pt x="4997" y="6323"/>
                    <a:pt x="4977" y="6346"/>
                    <a:pt x="4969" y="6415"/>
                  </a:cubicBezTo>
                  <a:cubicBezTo>
                    <a:pt x="4951" y="6468"/>
                    <a:pt x="4996" y="6522"/>
                    <a:pt x="5058" y="6522"/>
                  </a:cubicBezTo>
                  <a:cubicBezTo>
                    <a:pt x="5066" y="6523"/>
                    <a:pt x="5073" y="6523"/>
                    <a:pt x="5080" y="6523"/>
                  </a:cubicBezTo>
                  <a:cubicBezTo>
                    <a:pt x="5129" y="6523"/>
                    <a:pt x="5157" y="6495"/>
                    <a:pt x="5165" y="6432"/>
                  </a:cubicBezTo>
                  <a:cubicBezTo>
                    <a:pt x="5174" y="6370"/>
                    <a:pt x="5147" y="6334"/>
                    <a:pt x="5085" y="6325"/>
                  </a:cubicBezTo>
                  <a:cubicBezTo>
                    <a:pt x="5073" y="6324"/>
                    <a:pt x="5062" y="6323"/>
                    <a:pt x="5052" y="6323"/>
                  </a:cubicBezTo>
                  <a:close/>
                  <a:moveTo>
                    <a:pt x="71" y="6424"/>
                  </a:moveTo>
                  <a:cubicBezTo>
                    <a:pt x="45" y="6424"/>
                    <a:pt x="9" y="6450"/>
                    <a:pt x="0" y="6486"/>
                  </a:cubicBezTo>
                  <a:cubicBezTo>
                    <a:pt x="0" y="6522"/>
                    <a:pt x="18" y="6557"/>
                    <a:pt x="54" y="6557"/>
                  </a:cubicBezTo>
                  <a:cubicBezTo>
                    <a:pt x="59" y="6558"/>
                    <a:pt x="65" y="6559"/>
                    <a:pt x="70" y="6559"/>
                  </a:cubicBezTo>
                  <a:cubicBezTo>
                    <a:pt x="107" y="6559"/>
                    <a:pt x="134" y="6534"/>
                    <a:pt x="134" y="6495"/>
                  </a:cubicBezTo>
                  <a:cubicBezTo>
                    <a:pt x="134" y="6468"/>
                    <a:pt x="107" y="6432"/>
                    <a:pt x="71" y="6424"/>
                  </a:cubicBezTo>
                  <a:close/>
                  <a:moveTo>
                    <a:pt x="11401" y="6271"/>
                  </a:moveTo>
                  <a:cubicBezTo>
                    <a:pt x="11327" y="6271"/>
                    <a:pt x="11258" y="6323"/>
                    <a:pt x="11249" y="6406"/>
                  </a:cubicBezTo>
                  <a:cubicBezTo>
                    <a:pt x="11241" y="6477"/>
                    <a:pt x="11303" y="6557"/>
                    <a:pt x="11383" y="6566"/>
                  </a:cubicBezTo>
                  <a:cubicBezTo>
                    <a:pt x="11388" y="6567"/>
                    <a:pt x="11394" y="6567"/>
                    <a:pt x="11399" y="6567"/>
                  </a:cubicBezTo>
                  <a:cubicBezTo>
                    <a:pt x="11472" y="6567"/>
                    <a:pt x="11535" y="6508"/>
                    <a:pt x="11544" y="6432"/>
                  </a:cubicBezTo>
                  <a:cubicBezTo>
                    <a:pt x="11553" y="6361"/>
                    <a:pt x="11490" y="6281"/>
                    <a:pt x="11419" y="6272"/>
                  </a:cubicBezTo>
                  <a:cubicBezTo>
                    <a:pt x="11413" y="6271"/>
                    <a:pt x="11407" y="6271"/>
                    <a:pt x="11401" y="6271"/>
                  </a:cubicBezTo>
                  <a:close/>
                  <a:moveTo>
                    <a:pt x="5732" y="6331"/>
                  </a:moveTo>
                  <a:cubicBezTo>
                    <a:pt x="5683" y="6331"/>
                    <a:pt x="5628" y="6378"/>
                    <a:pt x="5620" y="6432"/>
                  </a:cubicBezTo>
                  <a:cubicBezTo>
                    <a:pt x="5611" y="6486"/>
                    <a:pt x="5656" y="6557"/>
                    <a:pt x="5718" y="6566"/>
                  </a:cubicBezTo>
                  <a:cubicBezTo>
                    <a:pt x="5722" y="6567"/>
                    <a:pt x="5726" y="6567"/>
                    <a:pt x="5731" y="6567"/>
                  </a:cubicBezTo>
                  <a:cubicBezTo>
                    <a:pt x="5789" y="6567"/>
                    <a:pt x="5844" y="6509"/>
                    <a:pt x="5852" y="6459"/>
                  </a:cubicBezTo>
                  <a:cubicBezTo>
                    <a:pt x="5852" y="6406"/>
                    <a:pt x="5817" y="6352"/>
                    <a:pt x="5754" y="6334"/>
                  </a:cubicBezTo>
                  <a:cubicBezTo>
                    <a:pt x="5747" y="6332"/>
                    <a:pt x="5740" y="6331"/>
                    <a:pt x="5732" y="6331"/>
                  </a:cubicBezTo>
                  <a:close/>
                  <a:moveTo>
                    <a:pt x="749" y="6450"/>
                  </a:moveTo>
                  <a:cubicBezTo>
                    <a:pt x="705" y="6450"/>
                    <a:pt x="669" y="6477"/>
                    <a:pt x="669" y="6513"/>
                  </a:cubicBezTo>
                  <a:cubicBezTo>
                    <a:pt x="669" y="6548"/>
                    <a:pt x="696" y="6584"/>
                    <a:pt x="732" y="6584"/>
                  </a:cubicBezTo>
                  <a:cubicBezTo>
                    <a:pt x="735" y="6585"/>
                    <a:pt x="739" y="6586"/>
                    <a:pt x="742" y="6586"/>
                  </a:cubicBezTo>
                  <a:cubicBezTo>
                    <a:pt x="767" y="6586"/>
                    <a:pt x="795" y="6562"/>
                    <a:pt x="803" y="6531"/>
                  </a:cubicBezTo>
                  <a:cubicBezTo>
                    <a:pt x="803" y="6495"/>
                    <a:pt x="776" y="6459"/>
                    <a:pt x="749" y="6450"/>
                  </a:cubicBezTo>
                  <a:close/>
                  <a:moveTo>
                    <a:pt x="12065" y="6298"/>
                  </a:moveTo>
                  <a:cubicBezTo>
                    <a:pt x="11998" y="6298"/>
                    <a:pt x="11927" y="6357"/>
                    <a:pt x="11919" y="6432"/>
                  </a:cubicBezTo>
                  <a:cubicBezTo>
                    <a:pt x="11910" y="6513"/>
                    <a:pt x="11972" y="6584"/>
                    <a:pt x="12052" y="6593"/>
                  </a:cubicBezTo>
                  <a:cubicBezTo>
                    <a:pt x="12056" y="6594"/>
                    <a:pt x="12061" y="6594"/>
                    <a:pt x="12065" y="6594"/>
                  </a:cubicBezTo>
                  <a:cubicBezTo>
                    <a:pt x="12134" y="6594"/>
                    <a:pt x="12213" y="6526"/>
                    <a:pt x="12222" y="6459"/>
                  </a:cubicBezTo>
                  <a:cubicBezTo>
                    <a:pt x="12222" y="6397"/>
                    <a:pt x="12150" y="6299"/>
                    <a:pt x="12079" y="6299"/>
                  </a:cubicBezTo>
                  <a:cubicBezTo>
                    <a:pt x="12075" y="6298"/>
                    <a:pt x="12070" y="6298"/>
                    <a:pt x="12065" y="6298"/>
                  </a:cubicBezTo>
                  <a:close/>
                  <a:moveTo>
                    <a:pt x="6414" y="6370"/>
                  </a:moveTo>
                  <a:cubicBezTo>
                    <a:pt x="6379" y="6370"/>
                    <a:pt x="6361" y="6379"/>
                    <a:pt x="6334" y="6397"/>
                  </a:cubicBezTo>
                  <a:cubicBezTo>
                    <a:pt x="6307" y="6415"/>
                    <a:pt x="6289" y="6432"/>
                    <a:pt x="6280" y="6468"/>
                  </a:cubicBezTo>
                  <a:cubicBezTo>
                    <a:pt x="6280" y="6504"/>
                    <a:pt x="6280" y="6531"/>
                    <a:pt x="6307" y="6548"/>
                  </a:cubicBezTo>
                  <a:cubicBezTo>
                    <a:pt x="6325" y="6575"/>
                    <a:pt x="6343" y="6602"/>
                    <a:pt x="6379" y="6611"/>
                  </a:cubicBezTo>
                  <a:cubicBezTo>
                    <a:pt x="6414" y="6611"/>
                    <a:pt x="6441" y="6602"/>
                    <a:pt x="6459" y="6584"/>
                  </a:cubicBezTo>
                  <a:cubicBezTo>
                    <a:pt x="6486" y="6566"/>
                    <a:pt x="6521" y="6548"/>
                    <a:pt x="6512" y="6504"/>
                  </a:cubicBezTo>
                  <a:cubicBezTo>
                    <a:pt x="6539" y="6468"/>
                    <a:pt x="6503" y="6450"/>
                    <a:pt x="6486" y="6424"/>
                  </a:cubicBezTo>
                  <a:cubicBezTo>
                    <a:pt x="6468" y="6397"/>
                    <a:pt x="6450" y="6379"/>
                    <a:pt x="6414" y="6370"/>
                  </a:cubicBezTo>
                  <a:close/>
                  <a:moveTo>
                    <a:pt x="1373" y="6492"/>
                  </a:moveTo>
                  <a:cubicBezTo>
                    <a:pt x="1344" y="6492"/>
                    <a:pt x="1338" y="6508"/>
                    <a:pt x="1338" y="6557"/>
                  </a:cubicBezTo>
                  <a:cubicBezTo>
                    <a:pt x="1329" y="6611"/>
                    <a:pt x="1329" y="6620"/>
                    <a:pt x="1392" y="6629"/>
                  </a:cubicBezTo>
                  <a:cubicBezTo>
                    <a:pt x="1405" y="6631"/>
                    <a:pt x="1415" y="6632"/>
                    <a:pt x="1424" y="6632"/>
                  </a:cubicBezTo>
                  <a:cubicBezTo>
                    <a:pt x="1457" y="6632"/>
                    <a:pt x="1463" y="6616"/>
                    <a:pt x="1463" y="6566"/>
                  </a:cubicBezTo>
                  <a:cubicBezTo>
                    <a:pt x="1472" y="6513"/>
                    <a:pt x="1472" y="6504"/>
                    <a:pt x="1401" y="6495"/>
                  </a:cubicBezTo>
                  <a:cubicBezTo>
                    <a:pt x="1390" y="6493"/>
                    <a:pt x="1380" y="6492"/>
                    <a:pt x="1373" y="6492"/>
                  </a:cubicBezTo>
                  <a:close/>
                  <a:moveTo>
                    <a:pt x="7046" y="6401"/>
                  </a:moveTo>
                  <a:cubicBezTo>
                    <a:pt x="6991" y="6401"/>
                    <a:pt x="6964" y="6437"/>
                    <a:pt x="6949" y="6504"/>
                  </a:cubicBezTo>
                  <a:cubicBezTo>
                    <a:pt x="6941" y="6575"/>
                    <a:pt x="6976" y="6620"/>
                    <a:pt x="7048" y="6629"/>
                  </a:cubicBezTo>
                  <a:cubicBezTo>
                    <a:pt x="7061" y="6632"/>
                    <a:pt x="7074" y="6633"/>
                    <a:pt x="7085" y="6633"/>
                  </a:cubicBezTo>
                  <a:cubicBezTo>
                    <a:pt x="7142" y="6633"/>
                    <a:pt x="7174" y="6597"/>
                    <a:pt x="7181" y="6531"/>
                  </a:cubicBezTo>
                  <a:cubicBezTo>
                    <a:pt x="7190" y="6459"/>
                    <a:pt x="7164" y="6415"/>
                    <a:pt x="7083" y="6406"/>
                  </a:cubicBezTo>
                  <a:cubicBezTo>
                    <a:pt x="7070" y="6403"/>
                    <a:pt x="7057" y="6401"/>
                    <a:pt x="7046" y="6401"/>
                  </a:cubicBezTo>
                  <a:close/>
                  <a:moveTo>
                    <a:pt x="12714" y="6339"/>
                  </a:moveTo>
                  <a:cubicBezTo>
                    <a:pt x="12636" y="6339"/>
                    <a:pt x="12595" y="6384"/>
                    <a:pt x="12588" y="6468"/>
                  </a:cubicBezTo>
                  <a:cubicBezTo>
                    <a:pt x="12570" y="6566"/>
                    <a:pt x="12614" y="6620"/>
                    <a:pt x="12712" y="6638"/>
                  </a:cubicBezTo>
                  <a:cubicBezTo>
                    <a:pt x="12723" y="6638"/>
                    <a:pt x="12733" y="6639"/>
                    <a:pt x="12742" y="6639"/>
                  </a:cubicBezTo>
                  <a:cubicBezTo>
                    <a:pt x="12828" y="6639"/>
                    <a:pt x="12866" y="6600"/>
                    <a:pt x="12882" y="6504"/>
                  </a:cubicBezTo>
                  <a:cubicBezTo>
                    <a:pt x="12891" y="6406"/>
                    <a:pt x="12855" y="6352"/>
                    <a:pt x="12757" y="6343"/>
                  </a:cubicBezTo>
                  <a:cubicBezTo>
                    <a:pt x="12742" y="6341"/>
                    <a:pt x="12727" y="6339"/>
                    <a:pt x="12714" y="6339"/>
                  </a:cubicBezTo>
                  <a:close/>
                  <a:moveTo>
                    <a:pt x="2088" y="6504"/>
                  </a:moveTo>
                  <a:cubicBezTo>
                    <a:pt x="2052" y="6504"/>
                    <a:pt x="1989" y="6539"/>
                    <a:pt x="1989" y="6575"/>
                  </a:cubicBezTo>
                  <a:cubicBezTo>
                    <a:pt x="1980" y="6611"/>
                    <a:pt x="2016" y="6664"/>
                    <a:pt x="2052" y="6673"/>
                  </a:cubicBezTo>
                  <a:cubicBezTo>
                    <a:pt x="2055" y="6674"/>
                    <a:pt x="2058" y="6674"/>
                    <a:pt x="2062" y="6674"/>
                  </a:cubicBezTo>
                  <a:cubicBezTo>
                    <a:pt x="2097" y="6674"/>
                    <a:pt x="2142" y="6634"/>
                    <a:pt x="2150" y="6602"/>
                  </a:cubicBezTo>
                  <a:cubicBezTo>
                    <a:pt x="2159" y="6566"/>
                    <a:pt x="2123" y="6513"/>
                    <a:pt x="2088" y="6504"/>
                  </a:cubicBezTo>
                  <a:close/>
                  <a:moveTo>
                    <a:pt x="13417" y="6352"/>
                  </a:moveTo>
                  <a:cubicBezTo>
                    <a:pt x="13382" y="6370"/>
                    <a:pt x="13328" y="6361"/>
                    <a:pt x="13292" y="6397"/>
                  </a:cubicBezTo>
                  <a:cubicBezTo>
                    <a:pt x="13266" y="6424"/>
                    <a:pt x="13257" y="6459"/>
                    <a:pt x="13239" y="6495"/>
                  </a:cubicBezTo>
                  <a:cubicBezTo>
                    <a:pt x="13248" y="6531"/>
                    <a:pt x="13248" y="6584"/>
                    <a:pt x="13275" y="6620"/>
                  </a:cubicBezTo>
                  <a:cubicBezTo>
                    <a:pt x="13310" y="6647"/>
                    <a:pt x="13346" y="6655"/>
                    <a:pt x="13382" y="6682"/>
                  </a:cubicBezTo>
                  <a:cubicBezTo>
                    <a:pt x="13426" y="6664"/>
                    <a:pt x="13471" y="6673"/>
                    <a:pt x="13506" y="6638"/>
                  </a:cubicBezTo>
                  <a:cubicBezTo>
                    <a:pt x="13533" y="6602"/>
                    <a:pt x="13542" y="6566"/>
                    <a:pt x="13569" y="6539"/>
                  </a:cubicBezTo>
                  <a:cubicBezTo>
                    <a:pt x="13551" y="6495"/>
                    <a:pt x="13560" y="6450"/>
                    <a:pt x="13524" y="6415"/>
                  </a:cubicBezTo>
                  <a:cubicBezTo>
                    <a:pt x="13498" y="6379"/>
                    <a:pt x="13453" y="6370"/>
                    <a:pt x="13417" y="6352"/>
                  </a:cubicBezTo>
                  <a:close/>
                  <a:moveTo>
                    <a:pt x="7754" y="6431"/>
                  </a:moveTo>
                  <a:cubicBezTo>
                    <a:pt x="7751" y="6431"/>
                    <a:pt x="7747" y="6431"/>
                    <a:pt x="7743" y="6432"/>
                  </a:cubicBezTo>
                  <a:cubicBezTo>
                    <a:pt x="7717" y="6432"/>
                    <a:pt x="7672" y="6441"/>
                    <a:pt x="7645" y="6468"/>
                  </a:cubicBezTo>
                  <a:cubicBezTo>
                    <a:pt x="7619" y="6495"/>
                    <a:pt x="7627" y="6522"/>
                    <a:pt x="7601" y="6539"/>
                  </a:cubicBezTo>
                  <a:cubicBezTo>
                    <a:pt x="7619" y="6575"/>
                    <a:pt x="7610" y="6611"/>
                    <a:pt x="7636" y="6647"/>
                  </a:cubicBezTo>
                  <a:cubicBezTo>
                    <a:pt x="7663" y="6673"/>
                    <a:pt x="7699" y="6664"/>
                    <a:pt x="7717" y="6691"/>
                  </a:cubicBezTo>
                  <a:cubicBezTo>
                    <a:pt x="7752" y="6673"/>
                    <a:pt x="7797" y="6682"/>
                    <a:pt x="7824" y="6647"/>
                  </a:cubicBezTo>
                  <a:cubicBezTo>
                    <a:pt x="7842" y="6620"/>
                    <a:pt x="7868" y="6593"/>
                    <a:pt x="7859" y="6575"/>
                  </a:cubicBezTo>
                  <a:cubicBezTo>
                    <a:pt x="7859" y="6539"/>
                    <a:pt x="7859" y="6495"/>
                    <a:pt x="7815" y="6468"/>
                  </a:cubicBezTo>
                  <a:cubicBezTo>
                    <a:pt x="7799" y="6453"/>
                    <a:pt x="7777" y="6431"/>
                    <a:pt x="7754" y="6431"/>
                  </a:cubicBezTo>
                  <a:close/>
                  <a:moveTo>
                    <a:pt x="2709" y="6546"/>
                  </a:moveTo>
                  <a:cubicBezTo>
                    <a:pt x="2662" y="6546"/>
                    <a:pt x="2648" y="6567"/>
                    <a:pt x="2641" y="6620"/>
                  </a:cubicBezTo>
                  <a:cubicBezTo>
                    <a:pt x="2632" y="6673"/>
                    <a:pt x="2650" y="6700"/>
                    <a:pt x="2703" y="6709"/>
                  </a:cubicBezTo>
                  <a:cubicBezTo>
                    <a:pt x="2713" y="6710"/>
                    <a:pt x="2722" y="6711"/>
                    <a:pt x="2731" y="6711"/>
                  </a:cubicBezTo>
                  <a:cubicBezTo>
                    <a:pt x="2774" y="6711"/>
                    <a:pt x="2794" y="6691"/>
                    <a:pt x="2801" y="6647"/>
                  </a:cubicBezTo>
                  <a:cubicBezTo>
                    <a:pt x="2810" y="6584"/>
                    <a:pt x="2792" y="6557"/>
                    <a:pt x="2739" y="6548"/>
                  </a:cubicBezTo>
                  <a:cubicBezTo>
                    <a:pt x="2727" y="6547"/>
                    <a:pt x="2718" y="6546"/>
                    <a:pt x="2709" y="6546"/>
                  </a:cubicBezTo>
                  <a:close/>
                  <a:moveTo>
                    <a:pt x="14056" y="6387"/>
                  </a:moveTo>
                  <a:cubicBezTo>
                    <a:pt x="13978" y="6387"/>
                    <a:pt x="13890" y="6463"/>
                    <a:pt x="13881" y="6539"/>
                  </a:cubicBezTo>
                  <a:cubicBezTo>
                    <a:pt x="13881" y="6620"/>
                    <a:pt x="13953" y="6709"/>
                    <a:pt x="14033" y="6718"/>
                  </a:cubicBezTo>
                  <a:cubicBezTo>
                    <a:pt x="14037" y="6718"/>
                    <a:pt x="14042" y="6719"/>
                    <a:pt x="14047" y="6719"/>
                  </a:cubicBezTo>
                  <a:cubicBezTo>
                    <a:pt x="14124" y="6719"/>
                    <a:pt x="14211" y="6651"/>
                    <a:pt x="14211" y="6575"/>
                  </a:cubicBezTo>
                  <a:cubicBezTo>
                    <a:pt x="14220" y="6495"/>
                    <a:pt x="14149" y="6397"/>
                    <a:pt x="14068" y="6388"/>
                  </a:cubicBezTo>
                  <a:cubicBezTo>
                    <a:pt x="14064" y="6387"/>
                    <a:pt x="14060" y="6387"/>
                    <a:pt x="14056" y="6387"/>
                  </a:cubicBezTo>
                  <a:close/>
                  <a:moveTo>
                    <a:pt x="8404" y="6450"/>
                  </a:moveTo>
                  <a:cubicBezTo>
                    <a:pt x="8368" y="6459"/>
                    <a:pt x="8323" y="6459"/>
                    <a:pt x="8305" y="6477"/>
                  </a:cubicBezTo>
                  <a:cubicBezTo>
                    <a:pt x="8288" y="6504"/>
                    <a:pt x="8252" y="6531"/>
                    <a:pt x="8252" y="6566"/>
                  </a:cubicBezTo>
                  <a:cubicBezTo>
                    <a:pt x="8261" y="6602"/>
                    <a:pt x="8261" y="6638"/>
                    <a:pt x="8279" y="6664"/>
                  </a:cubicBezTo>
                  <a:cubicBezTo>
                    <a:pt x="8297" y="6691"/>
                    <a:pt x="8332" y="6700"/>
                    <a:pt x="8368" y="6718"/>
                  </a:cubicBezTo>
                  <a:cubicBezTo>
                    <a:pt x="8374" y="6720"/>
                    <a:pt x="8381" y="6720"/>
                    <a:pt x="8387" y="6720"/>
                  </a:cubicBezTo>
                  <a:cubicBezTo>
                    <a:pt x="8413" y="6720"/>
                    <a:pt x="8435" y="6706"/>
                    <a:pt x="8457" y="6691"/>
                  </a:cubicBezTo>
                  <a:cubicBezTo>
                    <a:pt x="8493" y="6682"/>
                    <a:pt x="8502" y="6638"/>
                    <a:pt x="8520" y="6602"/>
                  </a:cubicBezTo>
                  <a:cubicBezTo>
                    <a:pt x="8511" y="6566"/>
                    <a:pt x="8511" y="6522"/>
                    <a:pt x="8484" y="6504"/>
                  </a:cubicBezTo>
                  <a:cubicBezTo>
                    <a:pt x="8466" y="6486"/>
                    <a:pt x="8439" y="6450"/>
                    <a:pt x="8404" y="6450"/>
                  </a:cubicBezTo>
                  <a:close/>
                  <a:moveTo>
                    <a:pt x="14729" y="6414"/>
                  </a:moveTo>
                  <a:cubicBezTo>
                    <a:pt x="14646" y="6414"/>
                    <a:pt x="14567" y="6473"/>
                    <a:pt x="14550" y="6548"/>
                  </a:cubicBezTo>
                  <a:cubicBezTo>
                    <a:pt x="14541" y="6647"/>
                    <a:pt x="14595" y="6727"/>
                    <a:pt x="14693" y="6745"/>
                  </a:cubicBezTo>
                  <a:cubicBezTo>
                    <a:pt x="14703" y="6747"/>
                    <a:pt x="14713" y="6748"/>
                    <a:pt x="14723" y="6748"/>
                  </a:cubicBezTo>
                  <a:cubicBezTo>
                    <a:pt x="14800" y="6748"/>
                    <a:pt x="14865" y="6690"/>
                    <a:pt x="14880" y="6611"/>
                  </a:cubicBezTo>
                  <a:cubicBezTo>
                    <a:pt x="14898" y="6513"/>
                    <a:pt x="14836" y="6432"/>
                    <a:pt x="14746" y="6415"/>
                  </a:cubicBezTo>
                  <a:cubicBezTo>
                    <a:pt x="14741" y="6414"/>
                    <a:pt x="14735" y="6414"/>
                    <a:pt x="14729" y="6414"/>
                  </a:cubicBezTo>
                  <a:close/>
                  <a:moveTo>
                    <a:pt x="3399" y="6557"/>
                  </a:moveTo>
                  <a:cubicBezTo>
                    <a:pt x="3363" y="6557"/>
                    <a:pt x="3292" y="6611"/>
                    <a:pt x="3292" y="6638"/>
                  </a:cubicBezTo>
                  <a:cubicBezTo>
                    <a:pt x="3283" y="6673"/>
                    <a:pt x="3345" y="6754"/>
                    <a:pt x="3372" y="6754"/>
                  </a:cubicBezTo>
                  <a:cubicBezTo>
                    <a:pt x="3374" y="6754"/>
                    <a:pt x="3377" y="6754"/>
                    <a:pt x="3380" y="6754"/>
                  </a:cubicBezTo>
                  <a:cubicBezTo>
                    <a:pt x="3418" y="6754"/>
                    <a:pt x="3488" y="6698"/>
                    <a:pt x="3488" y="6664"/>
                  </a:cubicBezTo>
                  <a:cubicBezTo>
                    <a:pt x="3488" y="6629"/>
                    <a:pt x="3426" y="6557"/>
                    <a:pt x="3399" y="6557"/>
                  </a:cubicBezTo>
                  <a:close/>
                  <a:moveTo>
                    <a:pt x="9046" y="6494"/>
                  </a:moveTo>
                  <a:cubicBezTo>
                    <a:pt x="8982" y="6494"/>
                    <a:pt x="8929" y="6537"/>
                    <a:pt x="8921" y="6611"/>
                  </a:cubicBezTo>
                  <a:cubicBezTo>
                    <a:pt x="8912" y="6691"/>
                    <a:pt x="8957" y="6745"/>
                    <a:pt x="9028" y="6763"/>
                  </a:cubicBezTo>
                  <a:cubicBezTo>
                    <a:pt x="9035" y="6763"/>
                    <a:pt x="9042" y="6764"/>
                    <a:pt x="9048" y="6764"/>
                  </a:cubicBezTo>
                  <a:cubicBezTo>
                    <a:pt x="9119" y="6764"/>
                    <a:pt x="9172" y="6720"/>
                    <a:pt x="9180" y="6647"/>
                  </a:cubicBezTo>
                  <a:cubicBezTo>
                    <a:pt x="9198" y="6566"/>
                    <a:pt x="9144" y="6504"/>
                    <a:pt x="9064" y="6495"/>
                  </a:cubicBezTo>
                  <a:cubicBezTo>
                    <a:pt x="9058" y="6494"/>
                    <a:pt x="9052" y="6494"/>
                    <a:pt x="9046" y="6494"/>
                  </a:cubicBezTo>
                  <a:close/>
                  <a:moveTo>
                    <a:pt x="9711" y="6519"/>
                  </a:moveTo>
                  <a:cubicBezTo>
                    <a:pt x="9681" y="6519"/>
                    <a:pt x="9664" y="6534"/>
                    <a:pt x="9635" y="6548"/>
                  </a:cubicBezTo>
                  <a:cubicBezTo>
                    <a:pt x="9590" y="6566"/>
                    <a:pt x="9599" y="6611"/>
                    <a:pt x="9581" y="6647"/>
                  </a:cubicBezTo>
                  <a:cubicBezTo>
                    <a:pt x="9572" y="6682"/>
                    <a:pt x="9590" y="6709"/>
                    <a:pt x="9617" y="6745"/>
                  </a:cubicBezTo>
                  <a:cubicBezTo>
                    <a:pt x="9635" y="6771"/>
                    <a:pt x="9670" y="6780"/>
                    <a:pt x="9706" y="6789"/>
                  </a:cubicBezTo>
                  <a:cubicBezTo>
                    <a:pt x="9715" y="6792"/>
                    <a:pt x="9723" y="6793"/>
                    <a:pt x="9731" y="6793"/>
                  </a:cubicBezTo>
                  <a:cubicBezTo>
                    <a:pt x="9756" y="6793"/>
                    <a:pt x="9777" y="6783"/>
                    <a:pt x="9804" y="6763"/>
                  </a:cubicBezTo>
                  <a:cubicBezTo>
                    <a:pt x="9840" y="6736"/>
                    <a:pt x="9849" y="6709"/>
                    <a:pt x="9849" y="6664"/>
                  </a:cubicBezTo>
                  <a:cubicBezTo>
                    <a:pt x="9867" y="6629"/>
                    <a:pt x="9849" y="6602"/>
                    <a:pt x="9831" y="6575"/>
                  </a:cubicBezTo>
                  <a:cubicBezTo>
                    <a:pt x="9804" y="6531"/>
                    <a:pt x="9769" y="6531"/>
                    <a:pt x="9733" y="6522"/>
                  </a:cubicBezTo>
                  <a:cubicBezTo>
                    <a:pt x="9725" y="6520"/>
                    <a:pt x="9717" y="6519"/>
                    <a:pt x="9711" y="6519"/>
                  </a:cubicBezTo>
                  <a:close/>
                  <a:moveTo>
                    <a:pt x="15386" y="6458"/>
                  </a:moveTo>
                  <a:cubicBezTo>
                    <a:pt x="15298" y="6458"/>
                    <a:pt x="15236" y="6511"/>
                    <a:pt x="15219" y="6602"/>
                  </a:cubicBezTo>
                  <a:cubicBezTo>
                    <a:pt x="15201" y="6700"/>
                    <a:pt x="15255" y="6771"/>
                    <a:pt x="15362" y="6789"/>
                  </a:cubicBezTo>
                  <a:cubicBezTo>
                    <a:pt x="15375" y="6792"/>
                    <a:pt x="15387" y="6793"/>
                    <a:pt x="15398" y="6793"/>
                  </a:cubicBezTo>
                  <a:cubicBezTo>
                    <a:pt x="15477" y="6793"/>
                    <a:pt x="15534" y="6740"/>
                    <a:pt x="15549" y="6647"/>
                  </a:cubicBezTo>
                  <a:cubicBezTo>
                    <a:pt x="15567" y="6539"/>
                    <a:pt x="15505" y="6477"/>
                    <a:pt x="15407" y="6459"/>
                  </a:cubicBezTo>
                  <a:cubicBezTo>
                    <a:pt x="15400" y="6459"/>
                    <a:pt x="15393" y="6458"/>
                    <a:pt x="15386" y="6458"/>
                  </a:cubicBezTo>
                  <a:close/>
                  <a:moveTo>
                    <a:pt x="4054" y="6601"/>
                  </a:moveTo>
                  <a:cubicBezTo>
                    <a:pt x="4005" y="6601"/>
                    <a:pt x="3960" y="6642"/>
                    <a:pt x="3952" y="6682"/>
                  </a:cubicBezTo>
                  <a:cubicBezTo>
                    <a:pt x="3943" y="6736"/>
                    <a:pt x="3988" y="6789"/>
                    <a:pt x="4041" y="6798"/>
                  </a:cubicBezTo>
                  <a:cubicBezTo>
                    <a:pt x="4046" y="6799"/>
                    <a:pt x="4050" y="6799"/>
                    <a:pt x="4055" y="6799"/>
                  </a:cubicBezTo>
                  <a:cubicBezTo>
                    <a:pt x="4104" y="6799"/>
                    <a:pt x="4148" y="6758"/>
                    <a:pt x="4148" y="6709"/>
                  </a:cubicBezTo>
                  <a:cubicBezTo>
                    <a:pt x="4157" y="6664"/>
                    <a:pt x="4122" y="6611"/>
                    <a:pt x="4068" y="6602"/>
                  </a:cubicBezTo>
                  <a:cubicBezTo>
                    <a:pt x="4063" y="6601"/>
                    <a:pt x="4059" y="6601"/>
                    <a:pt x="4054" y="6601"/>
                  </a:cubicBezTo>
                  <a:close/>
                  <a:moveTo>
                    <a:pt x="15984" y="6509"/>
                  </a:moveTo>
                  <a:cubicBezTo>
                    <a:pt x="15972" y="6509"/>
                    <a:pt x="15957" y="6515"/>
                    <a:pt x="15951" y="6522"/>
                  </a:cubicBezTo>
                  <a:cubicBezTo>
                    <a:pt x="15906" y="6539"/>
                    <a:pt x="15888" y="6584"/>
                    <a:pt x="15888" y="6629"/>
                  </a:cubicBezTo>
                  <a:cubicBezTo>
                    <a:pt x="15871" y="6727"/>
                    <a:pt x="15924" y="6798"/>
                    <a:pt x="16022" y="6816"/>
                  </a:cubicBezTo>
                  <a:cubicBezTo>
                    <a:pt x="16036" y="6819"/>
                    <a:pt x="16050" y="6821"/>
                    <a:pt x="16062" y="6821"/>
                  </a:cubicBezTo>
                  <a:cubicBezTo>
                    <a:pt x="16121" y="6821"/>
                    <a:pt x="16164" y="6789"/>
                    <a:pt x="16201" y="6745"/>
                  </a:cubicBezTo>
                  <a:cubicBezTo>
                    <a:pt x="16218" y="6718"/>
                    <a:pt x="16210" y="6682"/>
                    <a:pt x="16218" y="6655"/>
                  </a:cubicBezTo>
                  <a:cubicBezTo>
                    <a:pt x="16218" y="6655"/>
                    <a:pt x="16210" y="6647"/>
                    <a:pt x="16210" y="6638"/>
                  </a:cubicBezTo>
                  <a:cubicBezTo>
                    <a:pt x="16138" y="6593"/>
                    <a:pt x="16058" y="6557"/>
                    <a:pt x="15995" y="6513"/>
                  </a:cubicBezTo>
                  <a:cubicBezTo>
                    <a:pt x="15993" y="6510"/>
                    <a:pt x="15989" y="6509"/>
                    <a:pt x="15984" y="6509"/>
                  </a:cubicBezTo>
                  <a:close/>
                  <a:moveTo>
                    <a:pt x="4705" y="6623"/>
                  </a:moveTo>
                  <a:cubicBezTo>
                    <a:pt x="4684" y="6623"/>
                    <a:pt x="4670" y="6640"/>
                    <a:pt x="4657" y="6647"/>
                  </a:cubicBezTo>
                  <a:cubicBezTo>
                    <a:pt x="4621" y="6664"/>
                    <a:pt x="4630" y="6691"/>
                    <a:pt x="4621" y="6718"/>
                  </a:cubicBezTo>
                  <a:cubicBezTo>
                    <a:pt x="4612" y="6754"/>
                    <a:pt x="4630" y="6771"/>
                    <a:pt x="4648" y="6789"/>
                  </a:cubicBezTo>
                  <a:cubicBezTo>
                    <a:pt x="4657" y="6825"/>
                    <a:pt x="4692" y="6825"/>
                    <a:pt x="4719" y="6825"/>
                  </a:cubicBezTo>
                  <a:cubicBezTo>
                    <a:pt x="4725" y="6829"/>
                    <a:pt x="4731" y="6831"/>
                    <a:pt x="4737" y="6831"/>
                  </a:cubicBezTo>
                  <a:cubicBezTo>
                    <a:pt x="4755" y="6831"/>
                    <a:pt x="4770" y="6812"/>
                    <a:pt x="4791" y="6798"/>
                  </a:cubicBezTo>
                  <a:cubicBezTo>
                    <a:pt x="4817" y="6789"/>
                    <a:pt x="4817" y="6754"/>
                    <a:pt x="4817" y="6736"/>
                  </a:cubicBezTo>
                  <a:cubicBezTo>
                    <a:pt x="4835" y="6700"/>
                    <a:pt x="4808" y="6682"/>
                    <a:pt x="4800" y="6655"/>
                  </a:cubicBezTo>
                  <a:cubicBezTo>
                    <a:pt x="4782" y="6629"/>
                    <a:pt x="4755" y="6638"/>
                    <a:pt x="4728" y="6629"/>
                  </a:cubicBezTo>
                  <a:cubicBezTo>
                    <a:pt x="4720" y="6624"/>
                    <a:pt x="4712" y="6623"/>
                    <a:pt x="4705" y="6623"/>
                  </a:cubicBezTo>
                  <a:close/>
                  <a:moveTo>
                    <a:pt x="10381" y="6554"/>
                  </a:moveTo>
                  <a:cubicBezTo>
                    <a:pt x="10353" y="6554"/>
                    <a:pt x="10323" y="6562"/>
                    <a:pt x="10304" y="6575"/>
                  </a:cubicBezTo>
                  <a:cubicBezTo>
                    <a:pt x="10277" y="6602"/>
                    <a:pt x="10250" y="6638"/>
                    <a:pt x="10241" y="6673"/>
                  </a:cubicBezTo>
                  <a:cubicBezTo>
                    <a:pt x="10232" y="6709"/>
                    <a:pt x="10250" y="6754"/>
                    <a:pt x="10268" y="6780"/>
                  </a:cubicBezTo>
                  <a:cubicBezTo>
                    <a:pt x="10286" y="6807"/>
                    <a:pt x="10331" y="6825"/>
                    <a:pt x="10366" y="6843"/>
                  </a:cubicBezTo>
                  <a:cubicBezTo>
                    <a:pt x="10402" y="6834"/>
                    <a:pt x="10447" y="6834"/>
                    <a:pt x="10473" y="6816"/>
                  </a:cubicBezTo>
                  <a:cubicBezTo>
                    <a:pt x="10500" y="6789"/>
                    <a:pt x="10527" y="6754"/>
                    <a:pt x="10527" y="6718"/>
                  </a:cubicBezTo>
                  <a:cubicBezTo>
                    <a:pt x="10536" y="6682"/>
                    <a:pt x="10527" y="6647"/>
                    <a:pt x="10509" y="6620"/>
                  </a:cubicBezTo>
                  <a:cubicBezTo>
                    <a:pt x="10482" y="6584"/>
                    <a:pt x="10447" y="6557"/>
                    <a:pt x="10411" y="6557"/>
                  </a:cubicBezTo>
                  <a:cubicBezTo>
                    <a:pt x="10401" y="6555"/>
                    <a:pt x="10391" y="6554"/>
                    <a:pt x="10381" y="6554"/>
                  </a:cubicBezTo>
                  <a:close/>
                  <a:moveTo>
                    <a:pt x="11071" y="6575"/>
                  </a:moveTo>
                  <a:cubicBezTo>
                    <a:pt x="11026" y="6575"/>
                    <a:pt x="10982" y="6584"/>
                    <a:pt x="10955" y="6620"/>
                  </a:cubicBezTo>
                  <a:cubicBezTo>
                    <a:pt x="10928" y="6647"/>
                    <a:pt x="10910" y="6673"/>
                    <a:pt x="10902" y="6709"/>
                  </a:cubicBezTo>
                  <a:cubicBezTo>
                    <a:pt x="10910" y="6754"/>
                    <a:pt x="10910" y="6798"/>
                    <a:pt x="10955" y="6834"/>
                  </a:cubicBezTo>
                  <a:cubicBezTo>
                    <a:pt x="10982" y="6852"/>
                    <a:pt x="11009" y="6870"/>
                    <a:pt x="11044" y="6870"/>
                  </a:cubicBezTo>
                  <a:cubicBezTo>
                    <a:pt x="11049" y="6870"/>
                    <a:pt x="11055" y="6870"/>
                    <a:pt x="11060" y="6870"/>
                  </a:cubicBezTo>
                  <a:cubicBezTo>
                    <a:pt x="11133" y="6870"/>
                    <a:pt x="11196" y="6811"/>
                    <a:pt x="11205" y="6736"/>
                  </a:cubicBezTo>
                  <a:cubicBezTo>
                    <a:pt x="11214" y="6655"/>
                    <a:pt x="11142" y="6575"/>
                    <a:pt x="11071" y="6575"/>
                  </a:cubicBezTo>
                  <a:close/>
                  <a:moveTo>
                    <a:pt x="5406" y="6655"/>
                  </a:moveTo>
                  <a:cubicBezTo>
                    <a:pt x="5379" y="6664"/>
                    <a:pt x="5353" y="6664"/>
                    <a:pt x="5326" y="6673"/>
                  </a:cubicBezTo>
                  <a:cubicBezTo>
                    <a:pt x="5290" y="6682"/>
                    <a:pt x="5290" y="6727"/>
                    <a:pt x="5272" y="6754"/>
                  </a:cubicBezTo>
                  <a:cubicBezTo>
                    <a:pt x="5263" y="6771"/>
                    <a:pt x="5281" y="6807"/>
                    <a:pt x="5290" y="6834"/>
                  </a:cubicBezTo>
                  <a:cubicBezTo>
                    <a:pt x="5308" y="6870"/>
                    <a:pt x="5353" y="6861"/>
                    <a:pt x="5370" y="6887"/>
                  </a:cubicBezTo>
                  <a:cubicBezTo>
                    <a:pt x="5388" y="6861"/>
                    <a:pt x="5424" y="6878"/>
                    <a:pt x="5451" y="6861"/>
                  </a:cubicBezTo>
                  <a:cubicBezTo>
                    <a:pt x="5478" y="6843"/>
                    <a:pt x="5478" y="6807"/>
                    <a:pt x="5504" y="6780"/>
                  </a:cubicBezTo>
                  <a:cubicBezTo>
                    <a:pt x="5478" y="6763"/>
                    <a:pt x="5495" y="6727"/>
                    <a:pt x="5478" y="6700"/>
                  </a:cubicBezTo>
                  <a:cubicBezTo>
                    <a:pt x="5460" y="6673"/>
                    <a:pt x="5424" y="6682"/>
                    <a:pt x="5406" y="6655"/>
                  </a:cubicBezTo>
                  <a:close/>
                  <a:moveTo>
                    <a:pt x="401" y="6771"/>
                  </a:moveTo>
                  <a:cubicBezTo>
                    <a:pt x="366" y="6771"/>
                    <a:pt x="330" y="6798"/>
                    <a:pt x="321" y="6825"/>
                  </a:cubicBezTo>
                  <a:cubicBezTo>
                    <a:pt x="312" y="6861"/>
                    <a:pt x="339" y="6896"/>
                    <a:pt x="375" y="6905"/>
                  </a:cubicBezTo>
                  <a:cubicBezTo>
                    <a:pt x="379" y="6906"/>
                    <a:pt x="384" y="6907"/>
                    <a:pt x="389" y="6907"/>
                  </a:cubicBezTo>
                  <a:cubicBezTo>
                    <a:pt x="419" y="6907"/>
                    <a:pt x="447" y="6883"/>
                    <a:pt x="455" y="6852"/>
                  </a:cubicBezTo>
                  <a:cubicBezTo>
                    <a:pt x="455" y="6816"/>
                    <a:pt x="428" y="6780"/>
                    <a:pt x="401" y="6771"/>
                  </a:cubicBezTo>
                  <a:close/>
                  <a:moveTo>
                    <a:pt x="6066" y="6682"/>
                  </a:moveTo>
                  <a:cubicBezTo>
                    <a:pt x="6004" y="6682"/>
                    <a:pt x="5950" y="6718"/>
                    <a:pt x="5941" y="6780"/>
                  </a:cubicBezTo>
                  <a:cubicBezTo>
                    <a:pt x="5932" y="6825"/>
                    <a:pt x="5977" y="6905"/>
                    <a:pt x="6040" y="6914"/>
                  </a:cubicBezTo>
                  <a:cubicBezTo>
                    <a:pt x="6093" y="6914"/>
                    <a:pt x="6164" y="6861"/>
                    <a:pt x="6173" y="6807"/>
                  </a:cubicBezTo>
                  <a:cubicBezTo>
                    <a:pt x="6173" y="6754"/>
                    <a:pt x="6120" y="6682"/>
                    <a:pt x="6066" y="6682"/>
                  </a:cubicBezTo>
                  <a:close/>
                  <a:moveTo>
                    <a:pt x="11723" y="6619"/>
                  </a:moveTo>
                  <a:cubicBezTo>
                    <a:pt x="11648" y="6619"/>
                    <a:pt x="11579" y="6670"/>
                    <a:pt x="11571" y="6745"/>
                  </a:cubicBezTo>
                  <a:cubicBezTo>
                    <a:pt x="11562" y="6825"/>
                    <a:pt x="11615" y="6905"/>
                    <a:pt x="11695" y="6914"/>
                  </a:cubicBezTo>
                  <a:cubicBezTo>
                    <a:pt x="11701" y="6915"/>
                    <a:pt x="11707" y="6915"/>
                    <a:pt x="11713" y="6915"/>
                  </a:cubicBezTo>
                  <a:cubicBezTo>
                    <a:pt x="11787" y="6915"/>
                    <a:pt x="11857" y="6864"/>
                    <a:pt x="11865" y="6789"/>
                  </a:cubicBezTo>
                  <a:cubicBezTo>
                    <a:pt x="11874" y="6709"/>
                    <a:pt x="11820" y="6629"/>
                    <a:pt x="11740" y="6620"/>
                  </a:cubicBezTo>
                  <a:cubicBezTo>
                    <a:pt x="11734" y="6619"/>
                    <a:pt x="11728" y="6619"/>
                    <a:pt x="11723" y="6619"/>
                  </a:cubicBezTo>
                  <a:close/>
                  <a:moveTo>
                    <a:pt x="1062" y="6798"/>
                  </a:moveTo>
                  <a:cubicBezTo>
                    <a:pt x="1008" y="6798"/>
                    <a:pt x="999" y="6798"/>
                    <a:pt x="990" y="6861"/>
                  </a:cubicBezTo>
                  <a:cubicBezTo>
                    <a:pt x="981" y="6923"/>
                    <a:pt x="990" y="6923"/>
                    <a:pt x="1053" y="6932"/>
                  </a:cubicBezTo>
                  <a:cubicBezTo>
                    <a:pt x="1070" y="6934"/>
                    <a:pt x="1082" y="6936"/>
                    <a:pt x="1091" y="6936"/>
                  </a:cubicBezTo>
                  <a:cubicBezTo>
                    <a:pt x="1116" y="6936"/>
                    <a:pt x="1118" y="6924"/>
                    <a:pt x="1124" y="6878"/>
                  </a:cubicBezTo>
                  <a:cubicBezTo>
                    <a:pt x="1133" y="6816"/>
                    <a:pt x="1124" y="6807"/>
                    <a:pt x="1062" y="6798"/>
                  </a:cubicBezTo>
                  <a:close/>
                  <a:moveTo>
                    <a:pt x="12368" y="6635"/>
                  </a:moveTo>
                  <a:cubicBezTo>
                    <a:pt x="12334" y="6635"/>
                    <a:pt x="12304" y="6650"/>
                    <a:pt x="12275" y="6664"/>
                  </a:cubicBezTo>
                  <a:cubicBezTo>
                    <a:pt x="12249" y="6691"/>
                    <a:pt x="12231" y="6727"/>
                    <a:pt x="12222" y="6771"/>
                  </a:cubicBezTo>
                  <a:cubicBezTo>
                    <a:pt x="12213" y="6816"/>
                    <a:pt x="12231" y="6861"/>
                    <a:pt x="12249" y="6887"/>
                  </a:cubicBezTo>
                  <a:cubicBezTo>
                    <a:pt x="12266" y="6914"/>
                    <a:pt x="12302" y="6941"/>
                    <a:pt x="12347" y="6941"/>
                  </a:cubicBezTo>
                  <a:cubicBezTo>
                    <a:pt x="12358" y="6943"/>
                    <a:pt x="12369" y="6944"/>
                    <a:pt x="12380" y="6944"/>
                  </a:cubicBezTo>
                  <a:cubicBezTo>
                    <a:pt x="12413" y="6944"/>
                    <a:pt x="12443" y="6934"/>
                    <a:pt x="12463" y="6914"/>
                  </a:cubicBezTo>
                  <a:cubicBezTo>
                    <a:pt x="12489" y="6896"/>
                    <a:pt x="12525" y="6861"/>
                    <a:pt x="12516" y="6807"/>
                  </a:cubicBezTo>
                  <a:cubicBezTo>
                    <a:pt x="12543" y="6763"/>
                    <a:pt x="12516" y="6727"/>
                    <a:pt x="12489" y="6691"/>
                  </a:cubicBezTo>
                  <a:cubicBezTo>
                    <a:pt x="12472" y="6664"/>
                    <a:pt x="12436" y="6647"/>
                    <a:pt x="12391" y="6638"/>
                  </a:cubicBezTo>
                  <a:cubicBezTo>
                    <a:pt x="12383" y="6636"/>
                    <a:pt x="12375" y="6635"/>
                    <a:pt x="12368" y="6635"/>
                  </a:cubicBezTo>
                  <a:close/>
                  <a:moveTo>
                    <a:pt x="6698" y="6722"/>
                  </a:moveTo>
                  <a:cubicBezTo>
                    <a:pt x="6644" y="6722"/>
                    <a:pt x="6616" y="6758"/>
                    <a:pt x="6602" y="6825"/>
                  </a:cubicBezTo>
                  <a:cubicBezTo>
                    <a:pt x="6593" y="6896"/>
                    <a:pt x="6628" y="6941"/>
                    <a:pt x="6700" y="6950"/>
                  </a:cubicBezTo>
                  <a:cubicBezTo>
                    <a:pt x="6713" y="6953"/>
                    <a:pt x="6726" y="6954"/>
                    <a:pt x="6737" y="6954"/>
                  </a:cubicBezTo>
                  <a:cubicBezTo>
                    <a:pt x="6794" y="6954"/>
                    <a:pt x="6826" y="6918"/>
                    <a:pt x="6834" y="6852"/>
                  </a:cubicBezTo>
                  <a:cubicBezTo>
                    <a:pt x="6842" y="6780"/>
                    <a:pt x="6816" y="6736"/>
                    <a:pt x="6735" y="6727"/>
                  </a:cubicBezTo>
                  <a:cubicBezTo>
                    <a:pt x="6722" y="6724"/>
                    <a:pt x="6710" y="6722"/>
                    <a:pt x="6698" y="6722"/>
                  </a:cubicBezTo>
                  <a:close/>
                  <a:moveTo>
                    <a:pt x="7349" y="6741"/>
                  </a:moveTo>
                  <a:cubicBezTo>
                    <a:pt x="7332" y="6741"/>
                    <a:pt x="7317" y="6749"/>
                    <a:pt x="7297" y="6763"/>
                  </a:cubicBezTo>
                  <a:cubicBezTo>
                    <a:pt x="7271" y="6780"/>
                    <a:pt x="7262" y="6798"/>
                    <a:pt x="7262" y="6834"/>
                  </a:cubicBezTo>
                  <a:cubicBezTo>
                    <a:pt x="7262" y="6834"/>
                    <a:pt x="7262" y="6843"/>
                    <a:pt x="7253" y="6852"/>
                  </a:cubicBezTo>
                  <a:cubicBezTo>
                    <a:pt x="7244" y="6878"/>
                    <a:pt x="7253" y="6914"/>
                    <a:pt x="7280" y="6941"/>
                  </a:cubicBezTo>
                  <a:cubicBezTo>
                    <a:pt x="7297" y="6959"/>
                    <a:pt x="7306" y="6977"/>
                    <a:pt x="7333" y="6977"/>
                  </a:cubicBezTo>
                  <a:cubicBezTo>
                    <a:pt x="7355" y="6977"/>
                    <a:pt x="7376" y="6986"/>
                    <a:pt x="7397" y="6986"/>
                  </a:cubicBezTo>
                  <a:cubicBezTo>
                    <a:pt x="7412" y="6986"/>
                    <a:pt x="7426" y="6982"/>
                    <a:pt x="7440" y="6968"/>
                  </a:cubicBezTo>
                  <a:cubicBezTo>
                    <a:pt x="7449" y="6950"/>
                    <a:pt x="7476" y="6941"/>
                    <a:pt x="7476" y="6923"/>
                  </a:cubicBezTo>
                  <a:cubicBezTo>
                    <a:pt x="7485" y="6896"/>
                    <a:pt x="7503" y="6852"/>
                    <a:pt x="7494" y="6825"/>
                  </a:cubicBezTo>
                  <a:cubicBezTo>
                    <a:pt x="7486" y="6792"/>
                    <a:pt x="7470" y="6752"/>
                    <a:pt x="7427" y="6752"/>
                  </a:cubicBezTo>
                  <a:cubicBezTo>
                    <a:pt x="7423" y="6752"/>
                    <a:pt x="7418" y="6753"/>
                    <a:pt x="7413" y="6754"/>
                  </a:cubicBezTo>
                  <a:cubicBezTo>
                    <a:pt x="7396" y="6754"/>
                    <a:pt x="7387" y="6745"/>
                    <a:pt x="7369" y="6745"/>
                  </a:cubicBezTo>
                  <a:cubicBezTo>
                    <a:pt x="7362" y="6742"/>
                    <a:pt x="7355" y="6741"/>
                    <a:pt x="7349" y="6741"/>
                  </a:cubicBezTo>
                  <a:close/>
                  <a:moveTo>
                    <a:pt x="1714" y="6824"/>
                  </a:moveTo>
                  <a:cubicBezTo>
                    <a:pt x="1684" y="6824"/>
                    <a:pt x="1632" y="6864"/>
                    <a:pt x="1624" y="6896"/>
                  </a:cubicBezTo>
                  <a:cubicBezTo>
                    <a:pt x="1615" y="6914"/>
                    <a:pt x="1659" y="6986"/>
                    <a:pt x="1686" y="6986"/>
                  </a:cubicBezTo>
                  <a:cubicBezTo>
                    <a:pt x="1688" y="6986"/>
                    <a:pt x="1691" y="6987"/>
                    <a:pt x="1694" y="6987"/>
                  </a:cubicBezTo>
                  <a:cubicBezTo>
                    <a:pt x="1725" y="6987"/>
                    <a:pt x="1784" y="6947"/>
                    <a:pt x="1784" y="6923"/>
                  </a:cubicBezTo>
                  <a:cubicBezTo>
                    <a:pt x="1793" y="6896"/>
                    <a:pt x="1749" y="6834"/>
                    <a:pt x="1722" y="6825"/>
                  </a:cubicBezTo>
                  <a:cubicBezTo>
                    <a:pt x="1719" y="6824"/>
                    <a:pt x="1717" y="6824"/>
                    <a:pt x="1714" y="6824"/>
                  </a:cubicBezTo>
                  <a:close/>
                  <a:moveTo>
                    <a:pt x="13024" y="6681"/>
                  </a:moveTo>
                  <a:cubicBezTo>
                    <a:pt x="12943" y="6681"/>
                    <a:pt x="12899" y="6719"/>
                    <a:pt x="12891" y="6807"/>
                  </a:cubicBezTo>
                  <a:cubicBezTo>
                    <a:pt x="12873" y="6914"/>
                    <a:pt x="12918" y="6968"/>
                    <a:pt x="13016" y="6986"/>
                  </a:cubicBezTo>
                  <a:cubicBezTo>
                    <a:pt x="13025" y="6986"/>
                    <a:pt x="13034" y="6987"/>
                    <a:pt x="13043" y="6987"/>
                  </a:cubicBezTo>
                  <a:cubicBezTo>
                    <a:pt x="13124" y="6987"/>
                    <a:pt x="13169" y="6948"/>
                    <a:pt x="13185" y="6852"/>
                  </a:cubicBezTo>
                  <a:cubicBezTo>
                    <a:pt x="13203" y="6754"/>
                    <a:pt x="13159" y="6700"/>
                    <a:pt x="13051" y="6682"/>
                  </a:cubicBezTo>
                  <a:cubicBezTo>
                    <a:pt x="13042" y="6681"/>
                    <a:pt x="13033" y="6681"/>
                    <a:pt x="13024" y="6681"/>
                  </a:cubicBezTo>
                  <a:close/>
                  <a:moveTo>
                    <a:pt x="2375" y="6850"/>
                  </a:moveTo>
                  <a:cubicBezTo>
                    <a:pt x="2330" y="6850"/>
                    <a:pt x="2301" y="6883"/>
                    <a:pt x="2293" y="6923"/>
                  </a:cubicBezTo>
                  <a:cubicBezTo>
                    <a:pt x="2284" y="6968"/>
                    <a:pt x="2319" y="7012"/>
                    <a:pt x="2355" y="7012"/>
                  </a:cubicBezTo>
                  <a:cubicBezTo>
                    <a:pt x="2364" y="7014"/>
                    <a:pt x="2372" y="7014"/>
                    <a:pt x="2380" y="7014"/>
                  </a:cubicBezTo>
                  <a:cubicBezTo>
                    <a:pt x="2420" y="7014"/>
                    <a:pt x="2446" y="6995"/>
                    <a:pt x="2453" y="6950"/>
                  </a:cubicBezTo>
                  <a:cubicBezTo>
                    <a:pt x="2462" y="6905"/>
                    <a:pt x="2444" y="6870"/>
                    <a:pt x="2391" y="6852"/>
                  </a:cubicBezTo>
                  <a:cubicBezTo>
                    <a:pt x="2385" y="6851"/>
                    <a:pt x="2380" y="6850"/>
                    <a:pt x="2375" y="6850"/>
                  </a:cubicBezTo>
                  <a:close/>
                  <a:moveTo>
                    <a:pt x="13716" y="6690"/>
                  </a:moveTo>
                  <a:cubicBezTo>
                    <a:pt x="13638" y="6690"/>
                    <a:pt x="13551" y="6758"/>
                    <a:pt x="13542" y="6834"/>
                  </a:cubicBezTo>
                  <a:cubicBezTo>
                    <a:pt x="13524" y="6914"/>
                    <a:pt x="13605" y="7012"/>
                    <a:pt x="13685" y="7021"/>
                  </a:cubicBezTo>
                  <a:cubicBezTo>
                    <a:pt x="13692" y="7023"/>
                    <a:pt x="13700" y="7024"/>
                    <a:pt x="13708" y="7024"/>
                  </a:cubicBezTo>
                  <a:cubicBezTo>
                    <a:pt x="13776" y="7024"/>
                    <a:pt x="13856" y="6959"/>
                    <a:pt x="13872" y="6887"/>
                  </a:cubicBezTo>
                  <a:cubicBezTo>
                    <a:pt x="13881" y="6807"/>
                    <a:pt x="13810" y="6709"/>
                    <a:pt x="13729" y="6691"/>
                  </a:cubicBezTo>
                  <a:cubicBezTo>
                    <a:pt x="13725" y="6691"/>
                    <a:pt x="13720" y="6690"/>
                    <a:pt x="13716" y="6690"/>
                  </a:cubicBezTo>
                  <a:close/>
                  <a:moveTo>
                    <a:pt x="8056" y="6771"/>
                  </a:moveTo>
                  <a:cubicBezTo>
                    <a:pt x="7993" y="6771"/>
                    <a:pt x="7922" y="6825"/>
                    <a:pt x="7904" y="6887"/>
                  </a:cubicBezTo>
                  <a:cubicBezTo>
                    <a:pt x="7895" y="6932"/>
                    <a:pt x="7958" y="7030"/>
                    <a:pt x="8020" y="7039"/>
                  </a:cubicBezTo>
                  <a:cubicBezTo>
                    <a:pt x="8023" y="7040"/>
                    <a:pt x="8026" y="7040"/>
                    <a:pt x="8029" y="7040"/>
                  </a:cubicBezTo>
                  <a:cubicBezTo>
                    <a:pt x="8083" y="7040"/>
                    <a:pt x="8163" y="6965"/>
                    <a:pt x="8172" y="6923"/>
                  </a:cubicBezTo>
                  <a:cubicBezTo>
                    <a:pt x="8172" y="6861"/>
                    <a:pt x="8109" y="6780"/>
                    <a:pt x="8056" y="6771"/>
                  </a:cubicBezTo>
                  <a:close/>
                  <a:moveTo>
                    <a:pt x="3019" y="6894"/>
                  </a:moveTo>
                  <a:cubicBezTo>
                    <a:pt x="2981" y="6894"/>
                    <a:pt x="2960" y="6915"/>
                    <a:pt x="2953" y="6968"/>
                  </a:cubicBezTo>
                  <a:cubicBezTo>
                    <a:pt x="2953" y="7030"/>
                    <a:pt x="2971" y="7048"/>
                    <a:pt x="3033" y="7057"/>
                  </a:cubicBezTo>
                  <a:cubicBezTo>
                    <a:pt x="3042" y="7058"/>
                    <a:pt x="3049" y="7059"/>
                    <a:pt x="3057" y="7059"/>
                  </a:cubicBezTo>
                  <a:cubicBezTo>
                    <a:pt x="3095" y="7059"/>
                    <a:pt x="3115" y="7038"/>
                    <a:pt x="3122" y="6986"/>
                  </a:cubicBezTo>
                  <a:cubicBezTo>
                    <a:pt x="3131" y="6923"/>
                    <a:pt x="3113" y="6905"/>
                    <a:pt x="3042" y="6896"/>
                  </a:cubicBezTo>
                  <a:cubicBezTo>
                    <a:pt x="3034" y="6895"/>
                    <a:pt x="3026" y="6894"/>
                    <a:pt x="3019" y="6894"/>
                  </a:cubicBezTo>
                  <a:close/>
                  <a:moveTo>
                    <a:pt x="14377" y="6735"/>
                  </a:moveTo>
                  <a:cubicBezTo>
                    <a:pt x="14300" y="6735"/>
                    <a:pt x="14219" y="6811"/>
                    <a:pt x="14202" y="6887"/>
                  </a:cubicBezTo>
                  <a:cubicBezTo>
                    <a:pt x="14193" y="6968"/>
                    <a:pt x="14274" y="7057"/>
                    <a:pt x="14354" y="7066"/>
                  </a:cubicBezTo>
                  <a:cubicBezTo>
                    <a:pt x="14359" y="7066"/>
                    <a:pt x="14363" y="7067"/>
                    <a:pt x="14368" y="7067"/>
                  </a:cubicBezTo>
                  <a:cubicBezTo>
                    <a:pt x="14444" y="7067"/>
                    <a:pt x="14524" y="6999"/>
                    <a:pt x="14532" y="6923"/>
                  </a:cubicBezTo>
                  <a:cubicBezTo>
                    <a:pt x="14550" y="6843"/>
                    <a:pt x="14470" y="6745"/>
                    <a:pt x="14390" y="6736"/>
                  </a:cubicBezTo>
                  <a:cubicBezTo>
                    <a:pt x="14386" y="6735"/>
                    <a:pt x="14381" y="6735"/>
                    <a:pt x="14377" y="6735"/>
                  </a:cubicBezTo>
                  <a:close/>
                  <a:moveTo>
                    <a:pt x="8712" y="6797"/>
                  </a:moveTo>
                  <a:cubicBezTo>
                    <a:pt x="8636" y="6797"/>
                    <a:pt x="8589" y="6841"/>
                    <a:pt x="8573" y="6914"/>
                  </a:cubicBezTo>
                  <a:cubicBezTo>
                    <a:pt x="8564" y="6986"/>
                    <a:pt x="8609" y="7048"/>
                    <a:pt x="8689" y="7066"/>
                  </a:cubicBezTo>
                  <a:cubicBezTo>
                    <a:pt x="8696" y="7067"/>
                    <a:pt x="8703" y="7067"/>
                    <a:pt x="8709" y="7067"/>
                  </a:cubicBezTo>
                  <a:cubicBezTo>
                    <a:pt x="8780" y="7067"/>
                    <a:pt x="8833" y="7023"/>
                    <a:pt x="8841" y="6950"/>
                  </a:cubicBezTo>
                  <a:cubicBezTo>
                    <a:pt x="8850" y="6870"/>
                    <a:pt x="8805" y="6816"/>
                    <a:pt x="8734" y="6798"/>
                  </a:cubicBezTo>
                  <a:cubicBezTo>
                    <a:pt x="8726" y="6797"/>
                    <a:pt x="8719" y="6797"/>
                    <a:pt x="8712" y="6797"/>
                  </a:cubicBezTo>
                  <a:close/>
                  <a:moveTo>
                    <a:pt x="15042" y="6761"/>
                  </a:moveTo>
                  <a:cubicBezTo>
                    <a:pt x="14949" y="6761"/>
                    <a:pt x="14888" y="6807"/>
                    <a:pt x="14871" y="6905"/>
                  </a:cubicBezTo>
                  <a:cubicBezTo>
                    <a:pt x="14862" y="7012"/>
                    <a:pt x="14916" y="7084"/>
                    <a:pt x="15014" y="7093"/>
                  </a:cubicBezTo>
                  <a:cubicBezTo>
                    <a:pt x="15028" y="7095"/>
                    <a:pt x="15041" y="7096"/>
                    <a:pt x="15053" y="7096"/>
                  </a:cubicBezTo>
                  <a:cubicBezTo>
                    <a:pt x="15138" y="7096"/>
                    <a:pt x="15194" y="7043"/>
                    <a:pt x="15201" y="6950"/>
                  </a:cubicBezTo>
                  <a:cubicBezTo>
                    <a:pt x="15219" y="6852"/>
                    <a:pt x="15166" y="6780"/>
                    <a:pt x="15068" y="6763"/>
                  </a:cubicBezTo>
                  <a:cubicBezTo>
                    <a:pt x="15059" y="6762"/>
                    <a:pt x="15050" y="6761"/>
                    <a:pt x="15042" y="6761"/>
                  </a:cubicBezTo>
                  <a:close/>
                  <a:moveTo>
                    <a:pt x="3706" y="6904"/>
                  </a:moveTo>
                  <a:cubicBezTo>
                    <a:pt x="3658" y="6904"/>
                    <a:pt x="3612" y="6946"/>
                    <a:pt x="3604" y="6994"/>
                  </a:cubicBezTo>
                  <a:cubicBezTo>
                    <a:pt x="3604" y="7048"/>
                    <a:pt x="3640" y="7093"/>
                    <a:pt x="3693" y="7102"/>
                  </a:cubicBezTo>
                  <a:cubicBezTo>
                    <a:pt x="3698" y="7102"/>
                    <a:pt x="3703" y="7103"/>
                    <a:pt x="3707" y="7103"/>
                  </a:cubicBezTo>
                  <a:cubicBezTo>
                    <a:pt x="3756" y="7103"/>
                    <a:pt x="3801" y="7061"/>
                    <a:pt x="3809" y="7012"/>
                  </a:cubicBezTo>
                  <a:cubicBezTo>
                    <a:pt x="3809" y="6968"/>
                    <a:pt x="3774" y="6914"/>
                    <a:pt x="3720" y="6905"/>
                  </a:cubicBezTo>
                  <a:cubicBezTo>
                    <a:pt x="3715" y="6904"/>
                    <a:pt x="3711" y="6904"/>
                    <a:pt x="3706" y="6904"/>
                  </a:cubicBezTo>
                  <a:close/>
                  <a:moveTo>
                    <a:pt x="9367" y="6842"/>
                  </a:moveTo>
                  <a:cubicBezTo>
                    <a:pt x="9303" y="6842"/>
                    <a:pt x="9250" y="6885"/>
                    <a:pt x="9242" y="6959"/>
                  </a:cubicBezTo>
                  <a:cubicBezTo>
                    <a:pt x="9233" y="7039"/>
                    <a:pt x="9278" y="7093"/>
                    <a:pt x="9349" y="7110"/>
                  </a:cubicBezTo>
                  <a:cubicBezTo>
                    <a:pt x="9356" y="7111"/>
                    <a:pt x="9363" y="7112"/>
                    <a:pt x="9369" y="7112"/>
                  </a:cubicBezTo>
                  <a:cubicBezTo>
                    <a:pt x="9440" y="7112"/>
                    <a:pt x="9493" y="7068"/>
                    <a:pt x="9501" y="6994"/>
                  </a:cubicBezTo>
                  <a:cubicBezTo>
                    <a:pt x="9519" y="6914"/>
                    <a:pt x="9465" y="6852"/>
                    <a:pt x="9385" y="6843"/>
                  </a:cubicBezTo>
                  <a:cubicBezTo>
                    <a:pt x="9379" y="6842"/>
                    <a:pt x="9373" y="6842"/>
                    <a:pt x="9367" y="6842"/>
                  </a:cubicBezTo>
                  <a:close/>
                  <a:moveTo>
                    <a:pt x="10031" y="6867"/>
                  </a:moveTo>
                  <a:cubicBezTo>
                    <a:pt x="10000" y="6867"/>
                    <a:pt x="9978" y="6882"/>
                    <a:pt x="9956" y="6896"/>
                  </a:cubicBezTo>
                  <a:cubicBezTo>
                    <a:pt x="9920" y="6914"/>
                    <a:pt x="9911" y="6950"/>
                    <a:pt x="9911" y="6986"/>
                  </a:cubicBezTo>
                  <a:cubicBezTo>
                    <a:pt x="9902" y="7021"/>
                    <a:pt x="9911" y="7048"/>
                    <a:pt x="9929" y="7084"/>
                  </a:cubicBezTo>
                  <a:cubicBezTo>
                    <a:pt x="9956" y="7119"/>
                    <a:pt x="9983" y="7128"/>
                    <a:pt x="10027" y="7137"/>
                  </a:cubicBezTo>
                  <a:cubicBezTo>
                    <a:pt x="10034" y="7139"/>
                    <a:pt x="10040" y="7140"/>
                    <a:pt x="10046" y="7140"/>
                  </a:cubicBezTo>
                  <a:cubicBezTo>
                    <a:pt x="10073" y="7140"/>
                    <a:pt x="10096" y="7125"/>
                    <a:pt x="10125" y="7110"/>
                  </a:cubicBezTo>
                  <a:cubicBezTo>
                    <a:pt x="10161" y="7084"/>
                    <a:pt x="10161" y="7048"/>
                    <a:pt x="10170" y="7012"/>
                  </a:cubicBezTo>
                  <a:cubicBezTo>
                    <a:pt x="10179" y="6977"/>
                    <a:pt x="10170" y="6950"/>
                    <a:pt x="10152" y="6914"/>
                  </a:cubicBezTo>
                  <a:cubicBezTo>
                    <a:pt x="10125" y="6870"/>
                    <a:pt x="10090" y="6878"/>
                    <a:pt x="10054" y="6870"/>
                  </a:cubicBezTo>
                  <a:cubicBezTo>
                    <a:pt x="10046" y="6868"/>
                    <a:pt x="10038" y="6867"/>
                    <a:pt x="10031" y="6867"/>
                  </a:cubicBezTo>
                  <a:close/>
                  <a:moveTo>
                    <a:pt x="15695" y="6804"/>
                  </a:moveTo>
                  <a:cubicBezTo>
                    <a:pt x="15614" y="6804"/>
                    <a:pt x="15556" y="6863"/>
                    <a:pt x="15540" y="6950"/>
                  </a:cubicBezTo>
                  <a:cubicBezTo>
                    <a:pt x="15523" y="7048"/>
                    <a:pt x="15576" y="7119"/>
                    <a:pt x="15683" y="7137"/>
                  </a:cubicBezTo>
                  <a:cubicBezTo>
                    <a:pt x="15696" y="7139"/>
                    <a:pt x="15708" y="7141"/>
                    <a:pt x="15719" y="7141"/>
                  </a:cubicBezTo>
                  <a:cubicBezTo>
                    <a:pt x="15799" y="7141"/>
                    <a:pt x="15855" y="7088"/>
                    <a:pt x="15871" y="6994"/>
                  </a:cubicBezTo>
                  <a:cubicBezTo>
                    <a:pt x="15888" y="6887"/>
                    <a:pt x="15826" y="6825"/>
                    <a:pt x="15728" y="6807"/>
                  </a:cubicBezTo>
                  <a:cubicBezTo>
                    <a:pt x="15717" y="6805"/>
                    <a:pt x="15706" y="6804"/>
                    <a:pt x="15695" y="6804"/>
                  </a:cubicBezTo>
                  <a:close/>
                  <a:moveTo>
                    <a:pt x="4370" y="6948"/>
                  </a:moveTo>
                  <a:cubicBezTo>
                    <a:pt x="4318" y="6948"/>
                    <a:pt x="4281" y="6982"/>
                    <a:pt x="4273" y="7030"/>
                  </a:cubicBezTo>
                  <a:cubicBezTo>
                    <a:pt x="4264" y="7093"/>
                    <a:pt x="4300" y="7137"/>
                    <a:pt x="4362" y="7146"/>
                  </a:cubicBezTo>
                  <a:cubicBezTo>
                    <a:pt x="4368" y="7147"/>
                    <a:pt x="4373" y="7147"/>
                    <a:pt x="4379" y="7147"/>
                  </a:cubicBezTo>
                  <a:cubicBezTo>
                    <a:pt x="4425" y="7147"/>
                    <a:pt x="4461" y="7114"/>
                    <a:pt x="4469" y="7066"/>
                  </a:cubicBezTo>
                  <a:cubicBezTo>
                    <a:pt x="4478" y="7003"/>
                    <a:pt x="4452" y="6959"/>
                    <a:pt x="4389" y="6950"/>
                  </a:cubicBezTo>
                  <a:cubicBezTo>
                    <a:pt x="4383" y="6949"/>
                    <a:pt x="4376" y="6948"/>
                    <a:pt x="4370" y="6948"/>
                  </a:cubicBezTo>
                  <a:close/>
                  <a:moveTo>
                    <a:pt x="16361" y="6825"/>
                  </a:moveTo>
                  <a:cubicBezTo>
                    <a:pt x="16334" y="6825"/>
                    <a:pt x="16317" y="6834"/>
                    <a:pt x="16290" y="6843"/>
                  </a:cubicBezTo>
                  <a:cubicBezTo>
                    <a:pt x="16201" y="6887"/>
                    <a:pt x="16210" y="6968"/>
                    <a:pt x="16201" y="7039"/>
                  </a:cubicBezTo>
                  <a:cubicBezTo>
                    <a:pt x="16201" y="7048"/>
                    <a:pt x="16201" y="7057"/>
                    <a:pt x="16210" y="7066"/>
                  </a:cubicBezTo>
                  <a:cubicBezTo>
                    <a:pt x="16245" y="7128"/>
                    <a:pt x="16290" y="7164"/>
                    <a:pt x="16370" y="7173"/>
                  </a:cubicBezTo>
                  <a:cubicBezTo>
                    <a:pt x="16375" y="7174"/>
                    <a:pt x="16381" y="7174"/>
                    <a:pt x="16386" y="7174"/>
                  </a:cubicBezTo>
                  <a:cubicBezTo>
                    <a:pt x="16447" y="7174"/>
                    <a:pt x="16481" y="7126"/>
                    <a:pt x="16522" y="7093"/>
                  </a:cubicBezTo>
                  <a:cubicBezTo>
                    <a:pt x="16540" y="7084"/>
                    <a:pt x="16531" y="7048"/>
                    <a:pt x="16540" y="7003"/>
                  </a:cubicBezTo>
                  <a:cubicBezTo>
                    <a:pt x="16566" y="6941"/>
                    <a:pt x="16513" y="6905"/>
                    <a:pt x="16477" y="6852"/>
                  </a:cubicBezTo>
                  <a:cubicBezTo>
                    <a:pt x="16468" y="6843"/>
                    <a:pt x="16459" y="6843"/>
                    <a:pt x="16450" y="6843"/>
                  </a:cubicBezTo>
                  <a:cubicBezTo>
                    <a:pt x="16415" y="6834"/>
                    <a:pt x="16388" y="6834"/>
                    <a:pt x="16361" y="6825"/>
                  </a:cubicBezTo>
                  <a:close/>
                  <a:moveTo>
                    <a:pt x="5028" y="6975"/>
                  </a:moveTo>
                  <a:cubicBezTo>
                    <a:pt x="4976" y="6975"/>
                    <a:pt x="4950" y="6997"/>
                    <a:pt x="4942" y="7057"/>
                  </a:cubicBezTo>
                  <a:cubicBezTo>
                    <a:pt x="4933" y="7128"/>
                    <a:pt x="4951" y="7164"/>
                    <a:pt x="5023" y="7173"/>
                  </a:cubicBezTo>
                  <a:cubicBezTo>
                    <a:pt x="5031" y="7174"/>
                    <a:pt x="5040" y="7175"/>
                    <a:pt x="5047" y="7175"/>
                  </a:cubicBezTo>
                  <a:cubicBezTo>
                    <a:pt x="5102" y="7175"/>
                    <a:pt x="5131" y="7146"/>
                    <a:pt x="5139" y="7084"/>
                  </a:cubicBezTo>
                  <a:cubicBezTo>
                    <a:pt x="5147" y="7021"/>
                    <a:pt x="5130" y="6986"/>
                    <a:pt x="5058" y="6977"/>
                  </a:cubicBezTo>
                  <a:cubicBezTo>
                    <a:pt x="5047" y="6975"/>
                    <a:pt x="5037" y="6975"/>
                    <a:pt x="5028" y="6975"/>
                  </a:cubicBezTo>
                  <a:close/>
                  <a:moveTo>
                    <a:pt x="10713" y="6896"/>
                  </a:moveTo>
                  <a:cubicBezTo>
                    <a:pt x="10651" y="6896"/>
                    <a:pt x="10562" y="6971"/>
                    <a:pt x="10554" y="7030"/>
                  </a:cubicBezTo>
                  <a:cubicBezTo>
                    <a:pt x="10554" y="7093"/>
                    <a:pt x="10625" y="7182"/>
                    <a:pt x="10687" y="7191"/>
                  </a:cubicBezTo>
                  <a:cubicBezTo>
                    <a:pt x="10691" y="7191"/>
                    <a:pt x="10695" y="7191"/>
                    <a:pt x="10698" y="7191"/>
                  </a:cubicBezTo>
                  <a:cubicBezTo>
                    <a:pt x="10761" y="7191"/>
                    <a:pt x="10849" y="7125"/>
                    <a:pt x="10857" y="7066"/>
                  </a:cubicBezTo>
                  <a:cubicBezTo>
                    <a:pt x="10866" y="6994"/>
                    <a:pt x="10786" y="6905"/>
                    <a:pt x="10723" y="6896"/>
                  </a:cubicBezTo>
                  <a:cubicBezTo>
                    <a:pt x="10720" y="6896"/>
                    <a:pt x="10717" y="6896"/>
                    <a:pt x="10713" y="6896"/>
                  </a:cubicBezTo>
                  <a:close/>
                  <a:moveTo>
                    <a:pt x="71" y="7102"/>
                  </a:moveTo>
                  <a:cubicBezTo>
                    <a:pt x="71" y="7119"/>
                    <a:pt x="62" y="7128"/>
                    <a:pt x="62" y="7146"/>
                  </a:cubicBezTo>
                  <a:cubicBezTo>
                    <a:pt x="62" y="7155"/>
                    <a:pt x="71" y="7164"/>
                    <a:pt x="71" y="7173"/>
                  </a:cubicBezTo>
                  <a:cubicBezTo>
                    <a:pt x="71" y="7187"/>
                    <a:pt x="71" y="7202"/>
                    <a:pt x="81" y="7202"/>
                  </a:cubicBezTo>
                  <a:cubicBezTo>
                    <a:pt x="83" y="7202"/>
                    <a:pt x="86" y="7201"/>
                    <a:pt x="89" y="7200"/>
                  </a:cubicBezTo>
                  <a:cubicBezTo>
                    <a:pt x="98" y="7200"/>
                    <a:pt x="107" y="7182"/>
                    <a:pt x="107" y="7173"/>
                  </a:cubicBezTo>
                  <a:cubicBezTo>
                    <a:pt x="107" y="7155"/>
                    <a:pt x="107" y="7137"/>
                    <a:pt x="98" y="7128"/>
                  </a:cubicBezTo>
                  <a:cubicBezTo>
                    <a:pt x="89" y="7119"/>
                    <a:pt x="80" y="7110"/>
                    <a:pt x="71" y="7102"/>
                  </a:cubicBezTo>
                  <a:close/>
                  <a:moveTo>
                    <a:pt x="11357" y="6922"/>
                  </a:moveTo>
                  <a:cubicBezTo>
                    <a:pt x="11284" y="6922"/>
                    <a:pt x="11222" y="6974"/>
                    <a:pt x="11214" y="7048"/>
                  </a:cubicBezTo>
                  <a:cubicBezTo>
                    <a:pt x="11196" y="7128"/>
                    <a:pt x="11258" y="7209"/>
                    <a:pt x="11339" y="7217"/>
                  </a:cubicBezTo>
                  <a:cubicBezTo>
                    <a:pt x="11344" y="7218"/>
                    <a:pt x="11349" y="7218"/>
                    <a:pt x="11354" y="7218"/>
                  </a:cubicBezTo>
                  <a:cubicBezTo>
                    <a:pt x="11429" y="7218"/>
                    <a:pt x="11500" y="7159"/>
                    <a:pt x="11508" y="7084"/>
                  </a:cubicBezTo>
                  <a:cubicBezTo>
                    <a:pt x="11517" y="7003"/>
                    <a:pt x="11455" y="6932"/>
                    <a:pt x="11374" y="6923"/>
                  </a:cubicBezTo>
                  <a:cubicBezTo>
                    <a:pt x="11368" y="6922"/>
                    <a:pt x="11363" y="6922"/>
                    <a:pt x="11357" y="6922"/>
                  </a:cubicBezTo>
                  <a:close/>
                  <a:moveTo>
                    <a:pt x="16843" y="7021"/>
                  </a:moveTo>
                  <a:cubicBezTo>
                    <a:pt x="16843" y="7021"/>
                    <a:pt x="16834" y="7030"/>
                    <a:pt x="16843" y="7030"/>
                  </a:cubicBezTo>
                  <a:cubicBezTo>
                    <a:pt x="16843" y="7057"/>
                    <a:pt x="16843" y="7075"/>
                    <a:pt x="16852" y="7093"/>
                  </a:cubicBezTo>
                  <a:cubicBezTo>
                    <a:pt x="16861" y="7119"/>
                    <a:pt x="16870" y="7155"/>
                    <a:pt x="16896" y="7173"/>
                  </a:cubicBezTo>
                  <a:cubicBezTo>
                    <a:pt x="16923" y="7191"/>
                    <a:pt x="16959" y="7209"/>
                    <a:pt x="16995" y="7226"/>
                  </a:cubicBezTo>
                  <a:cubicBezTo>
                    <a:pt x="17021" y="7217"/>
                    <a:pt x="17039" y="7217"/>
                    <a:pt x="17066" y="7217"/>
                  </a:cubicBezTo>
                  <a:cubicBezTo>
                    <a:pt x="17084" y="7209"/>
                    <a:pt x="17102" y="7200"/>
                    <a:pt x="17119" y="7200"/>
                  </a:cubicBezTo>
                  <a:cubicBezTo>
                    <a:pt x="17111" y="7182"/>
                    <a:pt x="17093" y="7164"/>
                    <a:pt x="17075" y="7164"/>
                  </a:cubicBezTo>
                  <a:cubicBezTo>
                    <a:pt x="17057" y="7155"/>
                    <a:pt x="17039" y="7137"/>
                    <a:pt x="17021" y="7119"/>
                  </a:cubicBezTo>
                  <a:cubicBezTo>
                    <a:pt x="16968" y="7093"/>
                    <a:pt x="16905" y="7057"/>
                    <a:pt x="16852" y="7021"/>
                  </a:cubicBezTo>
                  <a:close/>
                  <a:moveTo>
                    <a:pt x="5706" y="7002"/>
                  </a:moveTo>
                  <a:cubicBezTo>
                    <a:pt x="5656" y="7002"/>
                    <a:pt x="5602" y="7052"/>
                    <a:pt x="5593" y="7102"/>
                  </a:cubicBezTo>
                  <a:cubicBezTo>
                    <a:pt x="5585" y="7164"/>
                    <a:pt x="5647" y="7226"/>
                    <a:pt x="5692" y="7235"/>
                  </a:cubicBezTo>
                  <a:cubicBezTo>
                    <a:pt x="5745" y="7235"/>
                    <a:pt x="5817" y="7182"/>
                    <a:pt x="5825" y="7128"/>
                  </a:cubicBezTo>
                  <a:cubicBezTo>
                    <a:pt x="5825" y="7075"/>
                    <a:pt x="5772" y="7003"/>
                    <a:pt x="5718" y="7003"/>
                  </a:cubicBezTo>
                  <a:cubicBezTo>
                    <a:pt x="5714" y="7003"/>
                    <a:pt x="5710" y="7002"/>
                    <a:pt x="5706" y="7002"/>
                  </a:cubicBezTo>
                  <a:close/>
                  <a:moveTo>
                    <a:pt x="688" y="7118"/>
                  </a:moveTo>
                  <a:cubicBezTo>
                    <a:pt x="654" y="7118"/>
                    <a:pt x="632" y="7143"/>
                    <a:pt x="624" y="7182"/>
                  </a:cubicBezTo>
                  <a:cubicBezTo>
                    <a:pt x="624" y="7217"/>
                    <a:pt x="651" y="7244"/>
                    <a:pt x="687" y="7253"/>
                  </a:cubicBezTo>
                  <a:cubicBezTo>
                    <a:pt x="723" y="7253"/>
                    <a:pt x="749" y="7226"/>
                    <a:pt x="758" y="7191"/>
                  </a:cubicBezTo>
                  <a:cubicBezTo>
                    <a:pt x="767" y="7164"/>
                    <a:pt x="740" y="7128"/>
                    <a:pt x="705" y="7119"/>
                  </a:cubicBezTo>
                  <a:cubicBezTo>
                    <a:pt x="699" y="7118"/>
                    <a:pt x="694" y="7118"/>
                    <a:pt x="688" y="7118"/>
                  </a:cubicBezTo>
                  <a:close/>
                  <a:moveTo>
                    <a:pt x="6350" y="7020"/>
                  </a:moveTo>
                  <a:cubicBezTo>
                    <a:pt x="6321" y="7020"/>
                    <a:pt x="6304" y="7049"/>
                    <a:pt x="6280" y="7057"/>
                  </a:cubicBezTo>
                  <a:cubicBezTo>
                    <a:pt x="6254" y="7075"/>
                    <a:pt x="6245" y="7102"/>
                    <a:pt x="6245" y="7128"/>
                  </a:cubicBezTo>
                  <a:cubicBezTo>
                    <a:pt x="6236" y="7164"/>
                    <a:pt x="6263" y="7191"/>
                    <a:pt x="6271" y="7217"/>
                  </a:cubicBezTo>
                  <a:cubicBezTo>
                    <a:pt x="6289" y="7244"/>
                    <a:pt x="6316" y="7253"/>
                    <a:pt x="6352" y="7262"/>
                  </a:cubicBezTo>
                  <a:cubicBezTo>
                    <a:pt x="6356" y="7263"/>
                    <a:pt x="6359" y="7264"/>
                    <a:pt x="6363" y="7264"/>
                  </a:cubicBezTo>
                  <a:cubicBezTo>
                    <a:pt x="6391" y="7264"/>
                    <a:pt x="6408" y="7234"/>
                    <a:pt x="6432" y="7226"/>
                  </a:cubicBezTo>
                  <a:cubicBezTo>
                    <a:pt x="6468" y="7209"/>
                    <a:pt x="6477" y="7182"/>
                    <a:pt x="6477" y="7146"/>
                  </a:cubicBezTo>
                  <a:cubicBezTo>
                    <a:pt x="6495" y="7110"/>
                    <a:pt x="6450" y="7093"/>
                    <a:pt x="6441" y="7066"/>
                  </a:cubicBezTo>
                  <a:cubicBezTo>
                    <a:pt x="6423" y="7030"/>
                    <a:pt x="6396" y="7030"/>
                    <a:pt x="6361" y="7021"/>
                  </a:cubicBezTo>
                  <a:cubicBezTo>
                    <a:pt x="6357" y="7020"/>
                    <a:pt x="6353" y="7020"/>
                    <a:pt x="6350" y="7020"/>
                  </a:cubicBezTo>
                  <a:close/>
                  <a:moveTo>
                    <a:pt x="12011" y="6956"/>
                  </a:moveTo>
                  <a:cubicBezTo>
                    <a:pt x="11977" y="6956"/>
                    <a:pt x="11949" y="6971"/>
                    <a:pt x="11927" y="6986"/>
                  </a:cubicBezTo>
                  <a:cubicBezTo>
                    <a:pt x="11901" y="7012"/>
                    <a:pt x="11874" y="7048"/>
                    <a:pt x="11874" y="7102"/>
                  </a:cubicBezTo>
                  <a:cubicBezTo>
                    <a:pt x="11865" y="7146"/>
                    <a:pt x="11883" y="7182"/>
                    <a:pt x="11901" y="7209"/>
                  </a:cubicBezTo>
                  <a:cubicBezTo>
                    <a:pt x="11927" y="7235"/>
                    <a:pt x="11963" y="7253"/>
                    <a:pt x="12008" y="7262"/>
                  </a:cubicBezTo>
                  <a:cubicBezTo>
                    <a:pt x="12016" y="7264"/>
                    <a:pt x="12024" y="7264"/>
                    <a:pt x="12031" y="7264"/>
                  </a:cubicBezTo>
                  <a:cubicBezTo>
                    <a:pt x="12065" y="7264"/>
                    <a:pt x="12093" y="7250"/>
                    <a:pt x="12115" y="7235"/>
                  </a:cubicBezTo>
                  <a:cubicBezTo>
                    <a:pt x="12150" y="7217"/>
                    <a:pt x="12186" y="7182"/>
                    <a:pt x="12168" y="7128"/>
                  </a:cubicBezTo>
                  <a:cubicBezTo>
                    <a:pt x="12204" y="7084"/>
                    <a:pt x="12168" y="7048"/>
                    <a:pt x="12150" y="7021"/>
                  </a:cubicBezTo>
                  <a:cubicBezTo>
                    <a:pt x="12124" y="6986"/>
                    <a:pt x="12088" y="6968"/>
                    <a:pt x="12034" y="6959"/>
                  </a:cubicBezTo>
                  <a:cubicBezTo>
                    <a:pt x="12026" y="6957"/>
                    <a:pt x="12018" y="6956"/>
                    <a:pt x="12011" y="6956"/>
                  </a:cubicBezTo>
                  <a:close/>
                  <a:moveTo>
                    <a:pt x="12685" y="6984"/>
                  </a:moveTo>
                  <a:cubicBezTo>
                    <a:pt x="12604" y="6984"/>
                    <a:pt x="12559" y="7022"/>
                    <a:pt x="12543" y="7110"/>
                  </a:cubicBezTo>
                  <a:cubicBezTo>
                    <a:pt x="12525" y="7217"/>
                    <a:pt x="12570" y="7271"/>
                    <a:pt x="12668" y="7289"/>
                  </a:cubicBezTo>
                  <a:cubicBezTo>
                    <a:pt x="12678" y="7290"/>
                    <a:pt x="12688" y="7290"/>
                    <a:pt x="12698" y="7290"/>
                  </a:cubicBezTo>
                  <a:cubicBezTo>
                    <a:pt x="12785" y="7290"/>
                    <a:pt x="12829" y="7252"/>
                    <a:pt x="12837" y="7155"/>
                  </a:cubicBezTo>
                  <a:cubicBezTo>
                    <a:pt x="12855" y="7057"/>
                    <a:pt x="12811" y="7003"/>
                    <a:pt x="12712" y="6986"/>
                  </a:cubicBezTo>
                  <a:cubicBezTo>
                    <a:pt x="12703" y="6985"/>
                    <a:pt x="12694" y="6984"/>
                    <a:pt x="12685" y="6984"/>
                  </a:cubicBezTo>
                  <a:close/>
                  <a:moveTo>
                    <a:pt x="1333" y="7161"/>
                  </a:moveTo>
                  <a:cubicBezTo>
                    <a:pt x="1302" y="7161"/>
                    <a:pt x="1301" y="7175"/>
                    <a:pt x="1294" y="7217"/>
                  </a:cubicBezTo>
                  <a:cubicBezTo>
                    <a:pt x="1285" y="7280"/>
                    <a:pt x="1294" y="7289"/>
                    <a:pt x="1356" y="7298"/>
                  </a:cubicBezTo>
                  <a:cubicBezTo>
                    <a:pt x="1410" y="7298"/>
                    <a:pt x="1418" y="7298"/>
                    <a:pt x="1427" y="7235"/>
                  </a:cubicBezTo>
                  <a:cubicBezTo>
                    <a:pt x="1427" y="7173"/>
                    <a:pt x="1427" y="7173"/>
                    <a:pt x="1365" y="7164"/>
                  </a:cubicBezTo>
                  <a:cubicBezTo>
                    <a:pt x="1351" y="7162"/>
                    <a:pt x="1341" y="7161"/>
                    <a:pt x="1333" y="7161"/>
                  </a:cubicBezTo>
                  <a:close/>
                  <a:moveTo>
                    <a:pt x="7032" y="7065"/>
                  </a:moveTo>
                  <a:cubicBezTo>
                    <a:pt x="6975" y="7065"/>
                    <a:pt x="6921" y="7107"/>
                    <a:pt x="6905" y="7164"/>
                  </a:cubicBezTo>
                  <a:cubicBezTo>
                    <a:pt x="6896" y="7226"/>
                    <a:pt x="6941" y="7298"/>
                    <a:pt x="7003" y="7298"/>
                  </a:cubicBezTo>
                  <a:cubicBezTo>
                    <a:pt x="7012" y="7300"/>
                    <a:pt x="7022" y="7302"/>
                    <a:pt x="7031" y="7302"/>
                  </a:cubicBezTo>
                  <a:cubicBezTo>
                    <a:pt x="7083" y="7302"/>
                    <a:pt x="7131" y="7260"/>
                    <a:pt x="7146" y="7200"/>
                  </a:cubicBezTo>
                  <a:cubicBezTo>
                    <a:pt x="7155" y="7137"/>
                    <a:pt x="7110" y="7075"/>
                    <a:pt x="7048" y="7066"/>
                  </a:cubicBezTo>
                  <a:cubicBezTo>
                    <a:pt x="7042" y="7065"/>
                    <a:pt x="7037" y="7065"/>
                    <a:pt x="7032" y="7065"/>
                  </a:cubicBezTo>
                  <a:close/>
                  <a:moveTo>
                    <a:pt x="2024" y="7172"/>
                  </a:moveTo>
                  <a:cubicBezTo>
                    <a:pt x="1989" y="7172"/>
                    <a:pt x="1945" y="7212"/>
                    <a:pt x="1945" y="7244"/>
                  </a:cubicBezTo>
                  <a:cubicBezTo>
                    <a:pt x="1936" y="7280"/>
                    <a:pt x="1980" y="7333"/>
                    <a:pt x="2016" y="7333"/>
                  </a:cubicBezTo>
                  <a:cubicBezTo>
                    <a:pt x="2020" y="7334"/>
                    <a:pt x="2024" y="7335"/>
                    <a:pt x="2028" y="7335"/>
                  </a:cubicBezTo>
                  <a:cubicBezTo>
                    <a:pt x="2063" y="7335"/>
                    <a:pt x="2105" y="7303"/>
                    <a:pt x="2105" y="7271"/>
                  </a:cubicBezTo>
                  <a:cubicBezTo>
                    <a:pt x="2114" y="7235"/>
                    <a:pt x="2070" y="7182"/>
                    <a:pt x="2034" y="7173"/>
                  </a:cubicBezTo>
                  <a:cubicBezTo>
                    <a:pt x="2031" y="7172"/>
                    <a:pt x="2028" y="7172"/>
                    <a:pt x="2024" y="7172"/>
                  </a:cubicBezTo>
                  <a:close/>
                  <a:moveTo>
                    <a:pt x="7716" y="7082"/>
                  </a:moveTo>
                  <a:cubicBezTo>
                    <a:pt x="7713" y="7082"/>
                    <a:pt x="7710" y="7082"/>
                    <a:pt x="7708" y="7084"/>
                  </a:cubicBezTo>
                  <a:cubicBezTo>
                    <a:pt x="7663" y="7084"/>
                    <a:pt x="7619" y="7093"/>
                    <a:pt x="7592" y="7128"/>
                  </a:cubicBezTo>
                  <a:cubicBezTo>
                    <a:pt x="7583" y="7155"/>
                    <a:pt x="7556" y="7182"/>
                    <a:pt x="7565" y="7200"/>
                  </a:cubicBezTo>
                  <a:cubicBezTo>
                    <a:pt x="7565" y="7235"/>
                    <a:pt x="7574" y="7280"/>
                    <a:pt x="7610" y="7307"/>
                  </a:cubicBezTo>
                  <a:cubicBezTo>
                    <a:pt x="7627" y="7316"/>
                    <a:pt x="7654" y="7342"/>
                    <a:pt x="7672" y="7342"/>
                  </a:cubicBezTo>
                  <a:cubicBezTo>
                    <a:pt x="7717" y="7333"/>
                    <a:pt x="7752" y="7333"/>
                    <a:pt x="7779" y="7298"/>
                  </a:cubicBezTo>
                  <a:cubicBezTo>
                    <a:pt x="7797" y="7271"/>
                    <a:pt x="7815" y="7253"/>
                    <a:pt x="7824" y="7226"/>
                  </a:cubicBezTo>
                  <a:cubicBezTo>
                    <a:pt x="7806" y="7191"/>
                    <a:pt x="7815" y="7146"/>
                    <a:pt x="7779" y="7119"/>
                  </a:cubicBezTo>
                  <a:cubicBezTo>
                    <a:pt x="7756" y="7104"/>
                    <a:pt x="7733" y="7082"/>
                    <a:pt x="7716" y="7082"/>
                  </a:cubicBezTo>
                  <a:close/>
                  <a:moveTo>
                    <a:pt x="13390" y="7021"/>
                  </a:moveTo>
                  <a:cubicBezTo>
                    <a:pt x="13346" y="7030"/>
                    <a:pt x="13301" y="7030"/>
                    <a:pt x="13266" y="7048"/>
                  </a:cubicBezTo>
                  <a:cubicBezTo>
                    <a:pt x="13230" y="7075"/>
                    <a:pt x="13212" y="7119"/>
                    <a:pt x="13194" y="7155"/>
                  </a:cubicBezTo>
                  <a:cubicBezTo>
                    <a:pt x="13185" y="7191"/>
                    <a:pt x="13212" y="7235"/>
                    <a:pt x="13221" y="7262"/>
                  </a:cubicBezTo>
                  <a:cubicBezTo>
                    <a:pt x="13239" y="7316"/>
                    <a:pt x="13292" y="7316"/>
                    <a:pt x="13328" y="7342"/>
                  </a:cubicBezTo>
                  <a:cubicBezTo>
                    <a:pt x="13364" y="7333"/>
                    <a:pt x="13408" y="7333"/>
                    <a:pt x="13444" y="7316"/>
                  </a:cubicBezTo>
                  <a:cubicBezTo>
                    <a:pt x="13489" y="7289"/>
                    <a:pt x="13498" y="7235"/>
                    <a:pt x="13524" y="7200"/>
                  </a:cubicBezTo>
                  <a:cubicBezTo>
                    <a:pt x="13515" y="7164"/>
                    <a:pt x="13506" y="7128"/>
                    <a:pt x="13489" y="7093"/>
                  </a:cubicBezTo>
                  <a:cubicBezTo>
                    <a:pt x="13471" y="7048"/>
                    <a:pt x="13417" y="7048"/>
                    <a:pt x="13390" y="7021"/>
                  </a:cubicBezTo>
                  <a:close/>
                  <a:moveTo>
                    <a:pt x="14044" y="7038"/>
                  </a:moveTo>
                  <a:cubicBezTo>
                    <a:pt x="13959" y="7038"/>
                    <a:pt x="13872" y="7106"/>
                    <a:pt x="13863" y="7182"/>
                  </a:cubicBezTo>
                  <a:cubicBezTo>
                    <a:pt x="13845" y="7262"/>
                    <a:pt x="13917" y="7360"/>
                    <a:pt x="13997" y="7369"/>
                  </a:cubicBezTo>
                  <a:cubicBezTo>
                    <a:pt x="14006" y="7371"/>
                    <a:pt x="14014" y="7372"/>
                    <a:pt x="14023" y="7372"/>
                  </a:cubicBezTo>
                  <a:cubicBezTo>
                    <a:pt x="14097" y="7372"/>
                    <a:pt x="14177" y="7307"/>
                    <a:pt x="14193" y="7235"/>
                  </a:cubicBezTo>
                  <a:cubicBezTo>
                    <a:pt x="14202" y="7155"/>
                    <a:pt x="14131" y="7057"/>
                    <a:pt x="14060" y="7039"/>
                  </a:cubicBezTo>
                  <a:cubicBezTo>
                    <a:pt x="14054" y="7039"/>
                    <a:pt x="14049" y="7038"/>
                    <a:pt x="14044" y="7038"/>
                  </a:cubicBezTo>
                  <a:close/>
                  <a:moveTo>
                    <a:pt x="2676" y="7215"/>
                  </a:moveTo>
                  <a:cubicBezTo>
                    <a:pt x="2633" y="7215"/>
                    <a:pt x="2612" y="7236"/>
                    <a:pt x="2605" y="7289"/>
                  </a:cubicBezTo>
                  <a:cubicBezTo>
                    <a:pt x="2605" y="7342"/>
                    <a:pt x="2623" y="7369"/>
                    <a:pt x="2676" y="7378"/>
                  </a:cubicBezTo>
                  <a:cubicBezTo>
                    <a:pt x="2686" y="7380"/>
                    <a:pt x="2696" y="7380"/>
                    <a:pt x="2704" y="7380"/>
                  </a:cubicBezTo>
                  <a:cubicBezTo>
                    <a:pt x="2747" y="7380"/>
                    <a:pt x="2767" y="7360"/>
                    <a:pt x="2774" y="7316"/>
                  </a:cubicBezTo>
                  <a:cubicBezTo>
                    <a:pt x="2783" y="7253"/>
                    <a:pt x="2766" y="7226"/>
                    <a:pt x="2703" y="7217"/>
                  </a:cubicBezTo>
                  <a:cubicBezTo>
                    <a:pt x="2693" y="7216"/>
                    <a:pt x="2684" y="7215"/>
                    <a:pt x="2676" y="7215"/>
                  </a:cubicBezTo>
                  <a:close/>
                  <a:moveTo>
                    <a:pt x="8357" y="7118"/>
                  </a:moveTo>
                  <a:cubicBezTo>
                    <a:pt x="8286" y="7118"/>
                    <a:pt x="8233" y="7162"/>
                    <a:pt x="8225" y="7235"/>
                  </a:cubicBezTo>
                  <a:cubicBezTo>
                    <a:pt x="8216" y="7316"/>
                    <a:pt x="8261" y="7378"/>
                    <a:pt x="8350" y="7387"/>
                  </a:cubicBezTo>
                  <a:cubicBezTo>
                    <a:pt x="8355" y="7388"/>
                    <a:pt x="8360" y="7388"/>
                    <a:pt x="8366" y="7388"/>
                  </a:cubicBezTo>
                  <a:cubicBezTo>
                    <a:pt x="8430" y="7388"/>
                    <a:pt x="8485" y="7337"/>
                    <a:pt x="8493" y="7262"/>
                  </a:cubicBezTo>
                  <a:cubicBezTo>
                    <a:pt x="8502" y="7200"/>
                    <a:pt x="8439" y="7119"/>
                    <a:pt x="8377" y="7119"/>
                  </a:cubicBezTo>
                  <a:cubicBezTo>
                    <a:pt x="8370" y="7119"/>
                    <a:pt x="8363" y="7118"/>
                    <a:pt x="8357" y="7118"/>
                  </a:cubicBezTo>
                  <a:close/>
                  <a:moveTo>
                    <a:pt x="14690" y="7081"/>
                  </a:moveTo>
                  <a:cubicBezTo>
                    <a:pt x="14606" y="7081"/>
                    <a:pt x="14539" y="7147"/>
                    <a:pt x="14523" y="7226"/>
                  </a:cubicBezTo>
                  <a:cubicBezTo>
                    <a:pt x="14515" y="7316"/>
                    <a:pt x="14577" y="7405"/>
                    <a:pt x="14666" y="7414"/>
                  </a:cubicBezTo>
                  <a:cubicBezTo>
                    <a:pt x="14673" y="7414"/>
                    <a:pt x="14679" y="7415"/>
                    <a:pt x="14685" y="7415"/>
                  </a:cubicBezTo>
                  <a:cubicBezTo>
                    <a:pt x="14768" y="7415"/>
                    <a:pt x="14845" y="7362"/>
                    <a:pt x="14854" y="7271"/>
                  </a:cubicBezTo>
                  <a:cubicBezTo>
                    <a:pt x="14862" y="7173"/>
                    <a:pt x="14809" y="7102"/>
                    <a:pt x="14720" y="7084"/>
                  </a:cubicBezTo>
                  <a:cubicBezTo>
                    <a:pt x="14709" y="7082"/>
                    <a:pt x="14699" y="7081"/>
                    <a:pt x="14690" y="7081"/>
                  </a:cubicBezTo>
                  <a:close/>
                  <a:moveTo>
                    <a:pt x="9035" y="7145"/>
                  </a:moveTo>
                  <a:cubicBezTo>
                    <a:pt x="8964" y="7145"/>
                    <a:pt x="8911" y="7188"/>
                    <a:pt x="8894" y="7253"/>
                  </a:cubicBezTo>
                  <a:cubicBezTo>
                    <a:pt x="8885" y="7333"/>
                    <a:pt x="8930" y="7396"/>
                    <a:pt x="9001" y="7414"/>
                  </a:cubicBezTo>
                  <a:cubicBezTo>
                    <a:pt x="9008" y="7415"/>
                    <a:pt x="9015" y="7415"/>
                    <a:pt x="9021" y="7415"/>
                  </a:cubicBezTo>
                  <a:cubicBezTo>
                    <a:pt x="9092" y="7415"/>
                    <a:pt x="9146" y="7371"/>
                    <a:pt x="9162" y="7298"/>
                  </a:cubicBezTo>
                  <a:cubicBezTo>
                    <a:pt x="9171" y="7235"/>
                    <a:pt x="9117" y="7155"/>
                    <a:pt x="9055" y="7146"/>
                  </a:cubicBezTo>
                  <a:cubicBezTo>
                    <a:pt x="9048" y="7145"/>
                    <a:pt x="9041" y="7145"/>
                    <a:pt x="9035" y="7145"/>
                  </a:cubicBezTo>
                  <a:close/>
                  <a:moveTo>
                    <a:pt x="3372" y="7226"/>
                  </a:moveTo>
                  <a:cubicBezTo>
                    <a:pt x="3336" y="7226"/>
                    <a:pt x="3265" y="7280"/>
                    <a:pt x="3265" y="7307"/>
                  </a:cubicBezTo>
                  <a:cubicBezTo>
                    <a:pt x="3256" y="7342"/>
                    <a:pt x="3319" y="7423"/>
                    <a:pt x="3345" y="7423"/>
                  </a:cubicBezTo>
                  <a:cubicBezTo>
                    <a:pt x="3381" y="7423"/>
                    <a:pt x="3461" y="7369"/>
                    <a:pt x="3461" y="7333"/>
                  </a:cubicBezTo>
                  <a:cubicBezTo>
                    <a:pt x="3461" y="7298"/>
                    <a:pt x="3399" y="7226"/>
                    <a:pt x="3372" y="7226"/>
                  </a:cubicBezTo>
                  <a:close/>
                  <a:moveTo>
                    <a:pt x="15359" y="7109"/>
                  </a:moveTo>
                  <a:cubicBezTo>
                    <a:pt x="15272" y="7109"/>
                    <a:pt x="15209" y="7162"/>
                    <a:pt x="15193" y="7253"/>
                  </a:cubicBezTo>
                  <a:cubicBezTo>
                    <a:pt x="15184" y="7360"/>
                    <a:pt x="15237" y="7423"/>
                    <a:pt x="15344" y="7441"/>
                  </a:cubicBezTo>
                  <a:cubicBezTo>
                    <a:pt x="15355" y="7443"/>
                    <a:pt x="15366" y="7444"/>
                    <a:pt x="15376" y="7444"/>
                  </a:cubicBezTo>
                  <a:cubicBezTo>
                    <a:pt x="15407" y="7444"/>
                    <a:pt x="15433" y="7434"/>
                    <a:pt x="15460" y="7414"/>
                  </a:cubicBezTo>
                  <a:cubicBezTo>
                    <a:pt x="15505" y="7387"/>
                    <a:pt x="15523" y="7342"/>
                    <a:pt x="15523" y="7289"/>
                  </a:cubicBezTo>
                  <a:cubicBezTo>
                    <a:pt x="15540" y="7200"/>
                    <a:pt x="15487" y="7128"/>
                    <a:pt x="15380" y="7110"/>
                  </a:cubicBezTo>
                  <a:cubicBezTo>
                    <a:pt x="15373" y="7110"/>
                    <a:pt x="15366" y="7109"/>
                    <a:pt x="15359" y="7109"/>
                  </a:cubicBezTo>
                  <a:close/>
                  <a:moveTo>
                    <a:pt x="9683" y="7188"/>
                  </a:moveTo>
                  <a:cubicBezTo>
                    <a:pt x="9652" y="7188"/>
                    <a:pt x="9630" y="7203"/>
                    <a:pt x="9608" y="7217"/>
                  </a:cubicBezTo>
                  <a:cubicBezTo>
                    <a:pt x="9572" y="7235"/>
                    <a:pt x="9563" y="7271"/>
                    <a:pt x="9563" y="7307"/>
                  </a:cubicBezTo>
                  <a:cubicBezTo>
                    <a:pt x="9554" y="7342"/>
                    <a:pt x="9554" y="7369"/>
                    <a:pt x="9581" y="7405"/>
                  </a:cubicBezTo>
                  <a:cubicBezTo>
                    <a:pt x="9603" y="7434"/>
                    <a:pt x="9626" y="7452"/>
                    <a:pt x="9658" y="7452"/>
                  </a:cubicBezTo>
                  <a:cubicBezTo>
                    <a:pt x="9665" y="7452"/>
                    <a:pt x="9672" y="7451"/>
                    <a:pt x="9679" y="7449"/>
                  </a:cubicBezTo>
                  <a:cubicBezTo>
                    <a:pt x="9690" y="7455"/>
                    <a:pt x="9699" y="7457"/>
                    <a:pt x="9709" y="7457"/>
                  </a:cubicBezTo>
                  <a:cubicBezTo>
                    <a:pt x="9731" y="7457"/>
                    <a:pt x="9752" y="7444"/>
                    <a:pt x="9777" y="7432"/>
                  </a:cubicBezTo>
                  <a:cubicBezTo>
                    <a:pt x="9813" y="7405"/>
                    <a:pt x="9813" y="7369"/>
                    <a:pt x="9822" y="7333"/>
                  </a:cubicBezTo>
                  <a:cubicBezTo>
                    <a:pt x="9840" y="7298"/>
                    <a:pt x="9822" y="7271"/>
                    <a:pt x="9804" y="7235"/>
                  </a:cubicBezTo>
                  <a:cubicBezTo>
                    <a:pt x="9777" y="7191"/>
                    <a:pt x="9742" y="7200"/>
                    <a:pt x="9706" y="7191"/>
                  </a:cubicBezTo>
                  <a:cubicBezTo>
                    <a:pt x="9698" y="7189"/>
                    <a:pt x="9690" y="7188"/>
                    <a:pt x="9683" y="7188"/>
                  </a:cubicBezTo>
                  <a:close/>
                  <a:moveTo>
                    <a:pt x="4025" y="7270"/>
                  </a:moveTo>
                  <a:cubicBezTo>
                    <a:pt x="3977" y="7270"/>
                    <a:pt x="3933" y="7303"/>
                    <a:pt x="3925" y="7351"/>
                  </a:cubicBezTo>
                  <a:cubicBezTo>
                    <a:pt x="3916" y="7405"/>
                    <a:pt x="3961" y="7458"/>
                    <a:pt x="4014" y="7467"/>
                  </a:cubicBezTo>
                  <a:cubicBezTo>
                    <a:pt x="4019" y="7468"/>
                    <a:pt x="4024" y="7469"/>
                    <a:pt x="4028" y="7469"/>
                  </a:cubicBezTo>
                  <a:cubicBezTo>
                    <a:pt x="4070" y="7469"/>
                    <a:pt x="4114" y="7434"/>
                    <a:pt x="4122" y="7378"/>
                  </a:cubicBezTo>
                  <a:cubicBezTo>
                    <a:pt x="4130" y="7333"/>
                    <a:pt x="4095" y="7280"/>
                    <a:pt x="4041" y="7271"/>
                  </a:cubicBezTo>
                  <a:cubicBezTo>
                    <a:pt x="4036" y="7270"/>
                    <a:pt x="4030" y="7270"/>
                    <a:pt x="4025" y="7270"/>
                  </a:cubicBezTo>
                  <a:close/>
                  <a:moveTo>
                    <a:pt x="15992" y="7152"/>
                  </a:moveTo>
                  <a:cubicBezTo>
                    <a:pt x="15909" y="7152"/>
                    <a:pt x="15859" y="7204"/>
                    <a:pt x="15844" y="7298"/>
                  </a:cubicBezTo>
                  <a:cubicBezTo>
                    <a:pt x="15826" y="7396"/>
                    <a:pt x="15888" y="7467"/>
                    <a:pt x="15987" y="7485"/>
                  </a:cubicBezTo>
                  <a:cubicBezTo>
                    <a:pt x="15994" y="7486"/>
                    <a:pt x="16002" y="7486"/>
                    <a:pt x="16009" y="7486"/>
                  </a:cubicBezTo>
                  <a:cubicBezTo>
                    <a:pt x="16102" y="7486"/>
                    <a:pt x="16157" y="7433"/>
                    <a:pt x="16174" y="7342"/>
                  </a:cubicBezTo>
                  <a:cubicBezTo>
                    <a:pt x="16192" y="7235"/>
                    <a:pt x="16129" y="7164"/>
                    <a:pt x="16031" y="7155"/>
                  </a:cubicBezTo>
                  <a:cubicBezTo>
                    <a:pt x="16018" y="7153"/>
                    <a:pt x="16005" y="7152"/>
                    <a:pt x="15992" y="7152"/>
                  </a:cubicBezTo>
                  <a:close/>
                  <a:moveTo>
                    <a:pt x="4692" y="7289"/>
                  </a:moveTo>
                  <a:cubicBezTo>
                    <a:pt x="4621" y="7289"/>
                    <a:pt x="4594" y="7307"/>
                    <a:pt x="4576" y="7369"/>
                  </a:cubicBezTo>
                  <a:cubicBezTo>
                    <a:pt x="4568" y="7432"/>
                    <a:pt x="4594" y="7485"/>
                    <a:pt x="4666" y="7494"/>
                  </a:cubicBezTo>
                  <a:cubicBezTo>
                    <a:pt x="4737" y="7494"/>
                    <a:pt x="4764" y="7476"/>
                    <a:pt x="4773" y="7405"/>
                  </a:cubicBezTo>
                  <a:cubicBezTo>
                    <a:pt x="4791" y="7351"/>
                    <a:pt x="4755" y="7298"/>
                    <a:pt x="4692" y="7289"/>
                  </a:cubicBezTo>
                  <a:close/>
                  <a:moveTo>
                    <a:pt x="10354" y="7217"/>
                  </a:moveTo>
                  <a:cubicBezTo>
                    <a:pt x="10284" y="7217"/>
                    <a:pt x="10197" y="7284"/>
                    <a:pt x="10197" y="7342"/>
                  </a:cubicBezTo>
                  <a:cubicBezTo>
                    <a:pt x="10188" y="7414"/>
                    <a:pt x="10259" y="7503"/>
                    <a:pt x="10322" y="7512"/>
                  </a:cubicBezTo>
                  <a:cubicBezTo>
                    <a:pt x="10325" y="7512"/>
                    <a:pt x="10329" y="7513"/>
                    <a:pt x="10333" y="7513"/>
                  </a:cubicBezTo>
                  <a:cubicBezTo>
                    <a:pt x="10403" y="7513"/>
                    <a:pt x="10491" y="7437"/>
                    <a:pt x="10491" y="7378"/>
                  </a:cubicBezTo>
                  <a:cubicBezTo>
                    <a:pt x="10500" y="7316"/>
                    <a:pt x="10420" y="7226"/>
                    <a:pt x="10366" y="7217"/>
                  </a:cubicBezTo>
                  <a:cubicBezTo>
                    <a:pt x="10362" y="7217"/>
                    <a:pt x="10358" y="7217"/>
                    <a:pt x="10354" y="7217"/>
                  </a:cubicBezTo>
                  <a:close/>
                  <a:moveTo>
                    <a:pt x="16709" y="7164"/>
                  </a:moveTo>
                  <a:cubicBezTo>
                    <a:pt x="16691" y="7164"/>
                    <a:pt x="16593" y="7182"/>
                    <a:pt x="16575" y="7200"/>
                  </a:cubicBezTo>
                  <a:cubicBezTo>
                    <a:pt x="16540" y="7226"/>
                    <a:pt x="16504" y="7271"/>
                    <a:pt x="16495" y="7316"/>
                  </a:cubicBezTo>
                  <a:cubicBezTo>
                    <a:pt x="16486" y="7369"/>
                    <a:pt x="16504" y="7414"/>
                    <a:pt x="16531" y="7449"/>
                  </a:cubicBezTo>
                  <a:cubicBezTo>
                    <a:pt x="16557" y="7485"/>
                    <a:pt x="16602" y="7512"/>
                    <a:pt x="16647" y="7521"/>
                  </a:cubicBezTo>
                  <a:cubicBezTo>
                    <a:pt x="16649" y="7522"/>
                    <a:pt x="16653" y="7523"/>
                    <a:pt x="16658" y="7523"/>
                  </a:cubicBezTo>
                  <a:cubicBezTo>
                    <a:pt x="16690" y="7523"/>
                    <a:pt x="16765" y="7502"/>
                    <a:pt x="16780" y="7494"/>
                  </a:cubicBezTo>
                  <a:cubicBezTo>
                    <a:pt x="16798" y="7476"/>
                    <a:pt x="16852" y="7396"/>
                    <a:pt x="16861" y="7369"/>
                  </a:cubicBezTo>
                  <a:cubicBezTo>
                    <a:pt x="16861" y="7325"/>
                    <a:pt x="16843" y="7271"/>
                    <a:pt x="16825" y="7235"/>
                  </a:cubicBezTo>
                  <a:cubicBezTo>
                    <a:pt x="16798" y="7200"/>
                    <a:pt x="16754" y="7173"/>
                    <a:pt x="16709" y="7164"/>
                  </a:cubicBezTo>
                  <a:close/>
                  <a:moveTo>
                    <a:pt x="11001" y="7241"/>
                  </a:moveTo>
                  <a:cubicBezTo>
                    <a:pt x="10937" y="7241"/>
                    <a:pt x="10874" y="7298"/>
                    <a:pt x="10866" y="7369"/>
                  </a:cubicBezTo>
                  <a:cubicBezTo>
                    <a:pt x="10848" y="7449"/>
                    <a:pt x="10910" y="7530"/>
                    <a:pt x="10991" y="7539"/>
                  </a:cubicBezTo>
                  <a:cubicBezTo>
                    <a:pt x="10996" y="7539"/>
                    <a:pt x="11001" y="7539"/>
                    <a:pt x="11006" y="7539"/>
                  </a:cubicBezTo>
                  <a:cubicBezTo>
                    <a:pt x="11081" y="7539"/>
                    <a:pt x="11152" y="7480"/>
                    <a:pt x="11160" y="7405"/>
                  </a:cubicBezTo>
                  <a:cubicBezTo>
                    <a:pt x="11169" y="7325"/>
                    <a:pt x="11107" y="7253"/>
                    <a:pt x="11026" y="7244"/>
                  </a:cubicBezTo>
                  <a:cubicBezTo>
                    <a:pt x="11018" y="7242"/>
                    <a:pt x="11010" y="7241"/>
                    <a:pt x="11001" y="7241"/>
                  </a:cubicBezTo>
                  <a:close/>
                  <a:moveTo>
                    <a:pt x="5362" y="7316"/>
                  </a:moveTo>
                  <a:cubicBezTo>
                    <a:pt x="5299" y="7316"/>
                    <a:pt x="5237" y="7369"/>
                    <a:pt x="5228" y="7423"/>
                  </a:cubicBezTo>
                  <a:cubicBezTo>
                    <a:pt x="5219" y="7476"/>
                    <a:pt x="5281" y="7548"/>
                    <a:pt x="5335" y="7548"/>
                  </a:cubicBezTo>
                  <a:cubicBezTo>
                    <a:pt x="5339" y="7548"/>
                    <a:pt x="5343" y="7549"/>
                    <a:pt x="5347" y="7549"/>
                  </a:cubicBezTo>
                  <a:cubicBezTo>
                    <a:pt x="5398" y="7549"/>
                    <a:pt x="5460" y="7498"/>
                    <a:pt x="5460" y="7441"/>
                  </a:cubicBezTo>
                  <a:cubicBezTo>
                    <a:pt x="5460" y="7387"/>
                    <a:pt x="5406" y="7325"/>
                    <a:pt x="5362" y="7316"/>
                  </a:cubicBezTo>
                  <a:close/>
                  <a:moveTo>
                    <a:pt x="17218" y="7253"/>
                  </a:moveTo>
                  <a:cubicBezTo>
                    <a:pt x="17200" y="7289"/>
                    <a:pt x="17164" y="7316"/>
                    <a:pt x="17164" y="7360"/>
                  </a:cubicBezTo>
                  <a:cubicBezTo>
                    <a:pt x="17146" y="7485"/>
                    <a:pt x="17244" y="7574"/>
                    <a:pt x="17351" y="7574"/>
                  </a:cubicBezTo>
                  <a:cubicBezTo>
                    <a:pt x="17405" y="7574"/>
                    <a:pt x="17494" y="7512"/>
                    <a:pt x="17512" y="7458"/>
                  </a:cubicBezTo>
                  <a:cubicBezTo>
                    <a:pt x="17512" y="7449"/>
                    <a:pt x="17503" y="7432"/>
                    <a:pt x="17494" y="7423"/>
                  </a:cubicBezTo>
                  <a:cubicBezTo>
                    <a:pt x="17423" y="7405"/>
                    <a:pt x="17378" y="7342"/>
                    <a:pt x="17307" y="7307"/>
                  </a:cubicBezTo>
                  <a:cubicBezTo>
                    <a:pt x="17307" y="7307"/>
                    <a:pt x="17298" y="7298"/>
                    <a:pt x="17298" y="7298"/>
                  </a:cubicBezTo>
                  <a:cubicBezTo>
                    <a:pt x="17271" y="7280"/>
                    <a:pt x="17244" y="7271"/>
                    <a:pt x="17218" y="7253"/>
                  </a:cubicBezTo>
                  <a:close/>
                  <a:moveTo>
                    <a:pt x="6022" y="7342"/>
                  </a:moveTo>
                  <a:cubicBezTo>
                    <a:pt x="5968" y="7342"/>
                    <a:pt x="5897" y="7396"/>
                    <a:pt x="5897" y="7449"/>
                  </a:cubicBezTo>
                  <a:cubicBezTo>
                    <a:pt x="5888" y="7503"/>
                    <a:pt x="5941" y="7565"/>
                    <a:pt x="5995" y="7574"/>
                  </a:cubicBezTo>
                  <a:cubicBezTo>
                    <a:pt x="5999" y="7575"/>
                    <a:pt x="6003" y="7575"/>
                    <a:pt x="6007" y="7575"/>
                  </a:cubicBezTo>
                  <a:cubicBezTo>
                    <a:pt x="6065" y="7575"/>
                    <a:pt x="6120" y="7518"/>
                    <a:pt x="6129" y="7476"/>
                  </a:cubicBezTo>
                  <a:cubicBezTo>
                    <a:pt x="6138" y="7423"/>
                    <a:pt x="6084" y="7351"/>
                    <a:pt x="6022" y="7342"/>
                  </a:cubicBezTo>
                  <a:close/>
                  <a:moveTo>
                    <a:pt x="1683" y="7493"/>
                  </a:moveTo>
                  <a:cubicBezTo>
                    <a:pt x="1672" y="7493"/>
                    <a:pt x="1661" y="7496"/>
                    <a:pt x="1650" y="7503"/>
                  </a:cubicBezTo>
                  <a:cubicBezTo>
                    <a:pt x="1633" y="7512"/>
                    <a:pt x="1606" y="7530"/>
                    <a:pt x="1606" y="7548"/>
                  </a:cubicBezTo>
                  <a:cubicBezTo>
                    <a:pt x="1615" y="7574"/>
                    <a:pt x="1641" y="7574"/>
                    <a:pt x="1668" y="7574"/>
                  </a:cubicBezTo>
                  <a:lnTo>
                    <a:pt x="1695" y="7574"/>
                  </a:lnTo>
                  <a:cubicBezTo>
                    <a:pt x="1695" y="7583"/>
                    <a:pt x="1695" y="7583"/>
                    <a:pt x="1695" y="7583"/>
                  </a:cubicBezTo>
                  <a:cubicBezTo>
                    <a:pt x="1713" y="7583"/>
                    <a:pt x="1740" y="7583"/>
                    <a:pt x="1766" y="7574"/>
                  </a:cubicBezTo>
                  <a:cubicBezTo>
                    <a:pt x="1766" y="7548"/>
                    <a:pt x="1740" y="7530"/>
                    <a:pt x="1722" y="7512"/>
                  </a:cubicBezTo>
                  <a:cubicBezTo>
                    <a:pt x="1716" y="7501"/>
                    <a:pt x="1701" y="7493"/>
                    <a:pt x="1683" y="7493"/>
                  </a:cubicBezTo>
                  <a:close/>
                  <a:moveTo>
                    <a:pt x="11673" y="7279"/>
                  </a:moveTo>
                  <a:cubicBezTo>
                    <a:pt x="11605" y="7279"/>
                    <a:pt x="11534" y="7339"/>
                    <a:pt x="11526" y="7423"/>
                  </a:cubicBezTo>
                  <a:cubicBezTo>
                    <a:pt x="11517" y="7494"/>
                    <a:pt x="11588" y="7574"/>
                    <a:pt x="11669" y="7583"/>
                  </a:cubicBezTo>
                  <a:cubicBezTo>
                    <a:pt x="11672" y="7584"/>
                    <a:pt x="11676" y="7584"/>
                    <a:pt x="11680" y="7584"/>
                  </a:cubicBezTo>
                  <a:cubicBezTo>
                    <a:pt x="11741" y="7584"/>
                    <a:pt x="11821" y="7517"/>
                    <a:pt x="11829" y="7449"/>
                  </a:cubicBezTo>
                  <a:cubicBezTo>
                    <a:pt x="11829" y="7369"/>
                    <a:pt x="11776" y="7289"/>
                    <a:pt x="11687" y="7280"/>
                  </a:cubicBezTo>
                  <a:cubicBezTo>
                    <a:pt x="11682" y="7279"/>
                    <a:pt x="11677" y="7279"/>
                    <a:pt x="11673" y="7279"/>
                  </a:cubicBezTo>
                  <a:close/>
                  <a:moveTo>
                    <a:pt x="12337" y="7305"/>
                  </a:moveTo>
                  <a:cubicBezTo>
                    <a:pt x="12256" y="7305"/>
                    <a:pt x="12211" y="7343"/>
                    <a:pt x="12195" y="7432"/>
                  </a:cubicBezTo>
                  <a:cubicBezTo>
                    <a:pt x="12186" y="7539"/>
                    <a:pt x="12222" y="7592"/>
                    <a:pt x="12320" y="7610"/>
                  </a:cubicBezTo>
                  <a:cubicBezTo>
                    <a:pt x="12330" y="7611"/>
                    <a:pt x="12340" y="7611"/>
                    <a:pt x="12350" y="7611"/>
                  </a:cubicBezTo>
                  <a:cubicBezTo>
                    <a:pt x="12437" y="7611"/>
                    <a:pt x="12481" y="7573"/>
                    <a:pt x="12489" y="7476"/>
                  </a:cubicBezTo>
                  <a:cubicBezTo>
                    <a:pt x="12507" y="7378"/>
                    <a:pt x="12463" y="7325"/>
                    <a:pt x="12365" y="7307"/>
                  </a:cubicBezTo>
                  <a:cubicBezTo>
                    <a:pt x="12355" y="7306"/>
                    <a:pt x="12346" y="7305"/>
                    <a:pt x="12337" y="7305"/>
                  </a:cubicBezTo>
                  <a:close/>
                  <a:moveTo>
                    <a:pt x="6670" y="7386"/>
                  </a:moveTo>
                  <a:cubicBezTo>
                    <a:pt x="6611" y="7386"/>
                    <a:pt x="6574" y="7421"/>
                    <a:pt x="6566" y="7485"/>
                  </a:cubicBezTo>
                  <a:cubicBezTo>
                    <a:pt x="6548" y="7565"/>
                    <a:pt x="6584" y="7610"/>
                    <a:pt x="6664" y="7619"/>
                  </a:cubicBezTo>
                  <a:cubicBezTo>
                    <a:pt x="6671" y="7620"/>
                    <a:pt x="6678" y="7620"/>
                    <a:pt x="6685" y="7620"/>
                  </a:cubicBezTo>
                  <a:cubicBezTo>
                    <a:pt x="6744" y="7620"/>
                    <a:pt x="6781" y="7585"/>
                    <a:pt x="6789" y="7521"/>
                  </a:cubicBezTo>
                  <a:cubicBezTo>
                    <a:pt x="6807" y="7441"/>
                    <a:pt x="6771" y="7396"/>
                    <a:pt x="6691" y="7387"/>
                  </a:cubicBezTo>
                  <a:cubicBezTo>
                    <a:pt x="6684" y="7386"/>
                    <a:pt x="6677" y="7386"/>
                    <a:pt x="6670" y="7386"/>
                  </a:cubicBezTo>
                  <a:close/>
                  <a:moveTo>
                    <a:pt x="7351" y="7401"/>
                  </a:moveTo>
                  <a:cubicBezTo>
                    <a:pt x="7335" y="7401"/>
                    <a:pt x="7316" y="7407"/>
                    <a:pt x="7297" y="7414"/>
                  </a:cubicBezTo>
                  <a:cubicBezTo>
                    <a:pt x="7253" y="7432"/>
                    <a:pt x="7235" y="7467"/>
                    <a:pt x="7217" y="7512"/>
                  </a:cubicBezTo>
                  <a:cubicBezTo>
                    <a:pt x="7208" y="7530"/>
                    <a:pt x="7226" y="7565"/>
                    <a:pt x="7235" y="7592"/>
                  </a:cubicBezTo>
                  <a:cubicBezTo>
                    <a:pt x="7253" y="7628"/>
                    <a:pt x="7297" y="7637"/>
                    <a:pt x="7324" y="7664"/>
                  </a:cubicBezTo>
                  <a:cubicBezTo>
                    <a:pt x="7351" y="7655"/>
                    <a:pt x="7378" y="7646"/>
                    <a:pt x="7404" y="7637"/>
                  </a:cubicBezTo>
                  <a:cubicBezTo>
                    <a:pt x="7449" y="7628"/>
                    <a:pt x="7458" y="7583"/>
                    <a:pt x="7476" y="7548"/>
                  </a:cubicBezTo>
                  <a:cubicBezTo>
                    <a:pt x="7485" y="7530"/>
                    <a:pt x="7467" y="7503"/>
                    <a:pt x="7458" y="7476"/>
                  </a:cubicBezTo>
                  <a:cubicBezTo>
                    <a:pt x="7440" y="7441"/>
                    <a:pt x="7404" y="7414"/>
                    <a:pt x="7369" y="7405"/>
                  </a:cubicBezTo>
                  <a:cubicBezTo>
                    <a:pt x="7364" y="7402"/>
                    <a:pt x="7358" y="7401"/>
                    <a:pt x="7351" y="7401"/>
                  </a:cubicBezTo>
                  <a:close/>
                  <a:moveTo>
                    <a:pt x="13043" y="7333"/>
                  </a:moveTo>
                  <a:cubicBezTo>
                    <a:pt x="12998" y="7351"/>
                    <a:pt x="12953" y="7351"/>
                    <a:pt x="12918" y="7369"/>
                  </a:cubicBezTo>
                  <a:cubicBezTo>
                    <a:pt x="12882" y="7396"/>
                    <a:pt x="12873" y="7441"/>
                    <a:pt x="12846" y="7476"/>
                  </a:cubicBezTo>
                  <a:cubicBezTo>
                    <a:pt x="12864" y="7512"/>
                    <a:pt x="12855" y="7556"/>
                    <a:pt x="12873" y="7592"/>
                  </a:cubicBezTo>
                  <a:cubicBezTo>
                    <a:pt x="12900" y="7628"/>
                    <a:pt x="12953" y="7637"/>
                    <a:pt x="12980" y="7664"/>
                  </a:cubicBezTo>
                  <a:cubicBezTo>
                    <a:pt x="13025" y="7655"/>
                    <a:pt x="13060" y="7655"/>
                    <a:pt x="13096" y="7637"/>
                  </a:cubicBezTo>
                  <a:cubicBezTo>
                    <a:pt x="13141" y="7610"/>
                    <a:pt x="13150" y="7556"/>
                    <a:pt x="13176" y="7530"/>
                  </a:cubicBezTo>
                  <a:cubicBezTo>
                    <a:pt x="13167" y="7485"/>
                    <a:pt x="13159" y="7449"/>
                    <a:pt x="13141" y="7414"/>
                  </a:cubicBezTo>
                  <a:cubicBezTo>
                    <a:pt x="13123" y="7369"/>
                    <a:pt x="13069" y="7369"/>
                    <a:pt x="13043" y="7333"/>
                  </a:cubicBezTo>
                  <a:close/>
                  <a:moveTo>
                    <a:pt x="2337" y="7519"/>
                  </a:moveTo>
                  <a:cubicBezTo>
                    <a:pt x="2294" y="7519"/>
                    <a:pt x="2273" y="7540"/>
                    <a:pt x="2266" y="7592"/>
                  </a:cubicBezTo>
                  <a:cubicBezTo>
                    <a:pt x="2257" y="7655"/>
                    <a:pt x="2275" y="7672"/>
                    <a:pt x="2337" y="7681"/>
                  </a:cubicBezTo>
                  <a:cubicBezTo>
                    <a:pt x="2346" y="7683"/>
                    <a:pt x="2354" y="7684"/>
                    <a:pt x="2361" y="7684"/>
                  </a:cubicBezTo>
                  <a:cubicBezTo>
                    <a:pt x="2399" y="7684"/>
                    <a:pt x="2419" y="7664"/>
                    <a:pt x="2427" y="7619"/>
                  </a:cubicBezTo>
                  <a:cubicBezTo>
                    <a:pt x="2435" y="7556"/>
                    <a:pt x="2418" y="7530"/>
                    <a:pt x="2364" y="7521"/>
                  </a:cubicBezTo>
                  <a:cubicBezTo>
                    <a:pt x="2354" y="7519"/>
                    <a:pt x="2345" y="7519"/>
                    <a:pt x="2337" y="7519"/>
                  </a:cubicBezTo>
                  <a:close/>
                  <a:moveTo>
                    <a:pt x="13683" y="7360"/>
                  </a:moveTo>
                  <a:cubicBezTo>
                    <a:pt x="13613" y="7360"/>
                    <a:pt x="13524" y="7435"/>
                    <a:pt x="13515" y="7503"/>
                  </a:cubicBezTo>
                  <a:cubicBezTo>
                    <a:pt x="13506" y="7583"/>
                    <a:pt x="13578" y="7690"/>
                    <a:pt x="13658" y="7690"/>
                  </a:cubicBezTo>
                  <a:cubicBezTo>
                    <a:pt x="13663" y="7691"/>
                    <a:pt x="13667" y="7691"/>
                    <a:pt x="13672" y="7691"/>
                  </a:cubicBezTo>
                  <a:cubicBezTo>
                    <a:pt x="13749" y="7691"/>
                    <a:pt x="13837" y="7623"/>
                    <a:pt x="13845" y="7548"/>
                  </a:cubicBezTo>
                  <a:cubicBezTo>
                    <a:pt x="13854" y="7467"/>
                    <a:pt x="13774" y="7369"/>
                    <a:pt x="13694" y="7360"/>
                  </a:cubicBezTo>
                  <a:cubicBezTo>
                    <a:pt x="13690" y="7360"/>
                    <a:pt x="13686" y="7360"/>
                    <a:pt x="13683" y="7360"/>
                  </a:cubicBezTo>
                  <a:close/>
                  <a:moveTo>
                    <a:pt x="8029" y="7441"/>
                  </a:moveTo>
                  <a:cubicBezTo>
                    <a:pt x="7993" y="7441"/>
                    <a:pt x="7958" y="7449"/>
                    <a:pt x="7931" y="7467"/>
                  </a:cubicBezTo>
                  <a:cubicBezTo>
                    <a:pt x="7904" y="7485"/>
                    <a:pt x="7895" y="7521"/>
                    <a:pt x="7877" y="7556"/>
                  </a:cubicBezTo>
                  <a:cubicBezTo>
                    <a:pt x="7868" y="7592"/>
                    <a:pt x="7895" y="7619"/>
                    <a:pt x="7904" y="7646"/>
                  </a:cubicBezTo>
                  <a:cubicBezTo>
                    <a:pt x="7922" y="7672"/>
                    <a:pt x="7958" y="7690"/>
                    <a:pt x="7993" y="7708"/>
                  </a:cubicBezTo>
                  <a:cubicBezTo>
                    <a:pt x="8029" y="7699"/>
                    <a:pt x="8074" y="7699"/>
                    <a:pt x="8091" y="7672"/>
                  </a:cubicBezTo>
                  <a:cubicBezTo>
                    <a:pt x="8118" y="7655"/>
                    <a:pt x="8145" y="7628"/>
                    <a:pt x="8145" y="7592"/>
                  </a:cubicBezTo>
                  <a:cubicBezTo>
                    <a:pt x="8136" y="7556"/>
                    <a:pt x="8136" y="7512"/>
                    <a:pt x="8118" y="7494"/>
                  </a:cubicBezTo>
                  <a:cubicBezTo>
                    <a:pt x="8091" y="7476"/>
                    <a:pt x="8065" y="7441"/>
                    <a:pt x="8029" y="7441"/>
                  </a:cubicBezTo>
                  <a:close/>
                  <a:moveTo>
                    <a:pt x="2997" y="7563"/>
                  </a:moveTo>
                  <a:cubicBezTo>
                    <a:pt x="2954" y="7563"/>
                    <a:pt x="2934" y="7584"/>
                    <a:pt x="2926" y="7637"/>
                  </a:cubicBezTo>
                  <a:cubicBezTo>
                    <a:pt x="2926" y="7690"/>
                    <a:pt x="2944" y="7717"/>
                    <a:pt x="3006" y="7726"/>
                  </a:cubicBezTo>
                  <a:cubicBezTo>
                    <a:pt x="3015" y="7727"/>
                    <a:pt x="3023" y="7728"/>
                    <a:pt x="3030" y="7728"/>
                  </a:cubicBezTo>
                  <a:cubicBezTo>
                    <a:pt x="3068" y="7728"/>
                    <a:pt x="3088" y="7707"/>
                    <a:pt x="3096" y="7655"/>
                  </a:cubicBezTo>
                  <a:cubicBezTo>
                    <a:pt x="3105" y="7601"/>
                    <a:pt x="3087" y="7574"/>
                    <a:pt x="3024" y="7565"/>
                  </a:cubicBezTo>
                  <a:cubicBezTo>
                    <a:pt x="3014" y="7564"/>
                    <a:pt x="3005" y="7563"/>
                    <a:pt x="2997" y="7563"/>
                  </a:cubicBezTo>
                  <a:close/>
                  <a:moveTo>
                    <a:pt x="14344" y="7404"/>
                  </a:moveTo>
                  <a:cubicBezTo>
                    <a:pt x="14256" y="7404"/>
                    <a:pt x="14193" y="7464"/>
                    <a:pt x="14184" y="7548"/>
                  </a:cubicBezTo>
                  <a:cubicBezTo>
                    <a:pt x="14167" y="7637"/>
                    <a:pt x="14220" y="7726"/>
                    <a:pt x="14327" y="7735"/>
                  </a:cubicBezTo>
                  <a:cubicBezTo>
                    <a:pt x="14333" y="7735"/>
                    <a:pt x="14339" y="7736"/>
                    <a:pt x="14344" y="7736"/>
                  </a:cubicBezTo>
                  <a:cubicBezTo>
                    <a:pt x="14426" y="7736"/>
                    <a:pt x="14497" y="7676"/>
                    <a:pt x="14506" y="7592"/>
                  </a:cubicBezTo>
                  <a:cubicBezTo>
                    <a:pt x="14515" y="7494"/>
                    <a:pt x="14461" y="7414"/>
                    <a:pt x="14363" y="7405"/>
                  </a:cubicBezTo>
                  <a:cubicBezTo>
                    <a:pt x="14357" y="7404"/>
                    <a:pt x="14350" y="7404"/>
                    <a:pt x="14344" y="7404"/>
                  </a:cubicBezTo>
                  <a:close/>
                  <a:moveTo>
                    <a:pt x="8681" y="7464"/>
                  </a:moveTo>
                  <a:cubicBezTo>
                    <a:pt x="8618" y="7464"/>
                    <a:pt x="8554" y="7519"/>
                    <a:pt x="8546" y="7574"/>
                  </a:cubicBezTo>
                  <a:cubicBezTo>
                    <a:pt x="8537" y="7655"/>
                    <a:pt x="8582" y="7717"/>
                    <a:pt x="8653" y="7735"/>
                  </a:cubicBezTo>
                  <a:cubicBezTo>
                    <a:pt x="8660" y="7736"/>
                    <a:pt x="8667" y="7736"/>
                    <a:pt x="8673" y="7736"/>
                  </a:cubicBezTo>
                  <a:cubicBezTo>
                    <a:pt x="8744" y="7736"/>
                    <a:pt x="8798" y="7692"/>
                    <a:pt x="8814" y="7619"/>
                  </a:cubicBezTo>
                  <a:cubicBezTo>
                    <a:pt x="8823" y="7548"/>
                    <a:pt x="8778" y="7485"/>
                    <a:pt x="8707" y="7467"/>
                  </a:cubicBezTo>
                  <a:cubicBezTo>
                    <a:pt x="8699" y="7465"/>
                    <a:pt x="8690" y="7464"/>
                    <a:pt x="8681" y="7464"/>
                  </a:cubicBezTo>
                  <a:close/>
                  <a:moveTo>
                    <a:pt x="14975" y="7429"/>
                  </a:moveTo>
                  <a:cubicBezTo>
                    <a:pt x="14900" y="7429"/>
                    <a:pt x="14843" y="7487"/>
                    <a:pt x="14827" y="7574"/>
                  </a:cubicBezTo>
                  <a:cubicBezTo>
                    <a:pt x="14818" y="7681"/>
                    <a:pt x="14871" y="7744"/>
                    <a:pt x="14978" y="7762"/>
                  </a:cubicBezTo>
                  <a:cubicBezTo>
                    <a:pt x="14990" y="7764"/>
                    <a:pt x="15000" y="7765"/>
                    <a:pt x="15010" y="7765"/>
                  </a:cubicBezTo>
                  <a:cubicBezTo>
                    <a:pt x="15041" y="7765"/>
                    <a:pt x="15068" y="7755"/>
                    <a:pt x="15094" y="7735"/>
                  </a:cubicBezTo>
                  <a:cubicBezTo>
                    <a:pt x="15139" y="7699"/>
                    <a:pt x="15157" y="7664"/>
                    <a:pt x="15157" y="7610"/>
                  </a:cubicBezTo>
                  <a:cubicBezTo>
                    <a:pt x="15175" y="7565"/>
                    <a:pt x="15157" y="7530"/>
                    <a:pt x="15130" y="7494"/>
                  </a:cubicBezTo>
                  <a:cubicBezTo>
                    <a:pt x="15103" y="7449"/>
                    <a:pt x="15059" y="7432"/>
                    <a:pt x="15005" y="7432"/>
                  </a:cubicBezTo>
                  <a:cubicBezTo>
                    <a:pt x="14995" y="7430"/>
                    <a:pt x="14985" y="7429"/>
                    <a:pt x="14975" y="7429"/>
                  </a:cubicBezTo>
                  <a:close/>
                  <a:moveTo>
                    <a:pt x="3659" y="7573"/>
                  </a:moveTo>
                  <a:cubicBezTo>
                    <a:pt x="3612" y="7573"/>
                    <a:pt x="3568" y="7607"/>
                    <a:pt x="3568" y="7664"/>
                  </a:cubicBezTo>
                  <a:cubicBezTo>
                    <a:pt x="3560" y="7717"/>
                    <a:pt x="3595" y="7762"/>
                    <a:pt x="3658" y="7771"/>
                  </a:cubicBezTo>
                  <a:cubicBezTo>
                    <a:pt x="3711" y="7771"/>
                    <a:pt x="3756" y="7735"/>
                    <a:pt x="3765" y="7681"/>
                  </a:cubicBezTo>
                  <a:cubicBezTo>
                    <a:pt x="3765" y="7628"/>
                    <a:pt x="3729" y="7574"/>
                    <a:pt x="3675" y="7574"/>
                  </a:cubicBezTo>
                  <a:cubicBezTo>
                    <a:pt x="3670" y="7573"/>
                    <a:pt x="3665" y="7573"/>
                    <a:pt x="3659" y="7573"/>
                  </a:cubicBezTo>
                  <a:close/>
                  <a:moveTo>
                    <a:pt x="9301" y="7507"/>
                  </a:moveTo>
                  <a:cubicBezTo>
                    <a:pt x="9285" y="7507"/>
                    <a:pt x="9269" y="7512"/>
                    <a:pt x="9251" y="7530"/>
                  </a:cubicBezTo>
                  <a:cubicBezTo>
                    <a:pt x="9224" y="7556"/>
                    <a:pt x="9198" y="7574"/>
                    <a:pt x="9198" y="7619"/>
                  </a:cubicBezTo>
                  <a:cubicBezTo>
                    <a:pt x="9198" y="7655"/>
                    <a:pt x="9189" y="7690"/>
                    <a:pt x="9215" y="7726"/>
                  </a:cubicBezTo>
                  <a:cubicBezTo>
                    <a:pt x="9239" y="7749"/>
                    <a:pt x="9262" y="7772"/>
                    <a:pt x="9291" y="7772"/>
                  </a:cubicBezTo>
                  <a:cubicBezTo>
                    <a:pt x="9295" y="7772"/>
                    <a:pt x="9300" y="7772"/>
                    <a:pt x="9305" y="7771"/>
                  </a:cubicBezTo>
                  <a:cubicBezTo>
                    <a:pt x="9321" y="7774"/>
                    <a:pt x="9335" y="7776"/>
                    <a:pt x="9348" y="7776"/>
                  </a:cubicBezTo>
                  <a:cubicBezTo>
                    <a:pt x="9370" y="7776"/>
                    <a:pt x="9389" y="7770"/>
                    <a:pt x="9412" y="7753"/>
                  </a:cubicBezTo>
                  <a:cubicBezTo>
                    <a:pt x="9447" y="7726"/>
                    <a:pt x="9456" y="7699"/>
                    <a:pt x="9465" y="7664"/>
                  </a:cubicBezTo>
                  <a:cubicBezTo>
                    <a:pt x="9465" y="7628"/>
                    <a:pt x="9465" y="7592"/>
                    <a:pt x="9438" y="7565"/>
                  </a:cubicBezTo>
                  <a:cubicBezTo>
                    <a:pt x="9421" y="7530"/>
                    <a:pt x="9394" y="7512"/>
                    <a:pt x="9358" y="7512"/>
                  </a:cubicBezTo>
                  <a:cubicBezTo>
                    <a:pt x="9336" y="7512"/>
                    <a:pt x="9318" y="7507"/>
                    <a:pt x="9301" y="7507"/>
                  </a:cubicBezTo>
                  <a:close/>
                  <a:moveTo>
                    <a:pt x="15653" y="7473"/>
                  </a:moveTo>
                  <a:cubicBezTo>
                    <a:pt x="15568" y="7473"/>
                    <a:pt x="15511" y="7524"/>
                    <a:pt x="15496" y="7610"/>
                  </a:cubicBezTo>
                  <a:cubicBezTo>
                    <a:pt x="15487" y="7717"/>
                    <a:pt x="15532" y="7788"/>
                    <a:pt x="15639" y="7806"/>
                  </a:cubicBezTo>
                  <a:cubicBezTo>
                    <a:pt x="15646" y="7807"/>
                    <a:pt x="15654" y="7807"/>
                    <a:pt x="15661" y="7807"/>
                  </a:cubicBezTo>
                  <a:cubicBezTo>
                    <a:pt x="15754" y="7807"/>
                    <a:pt x="15809" y="7755"/>
                    <a:pt x="15826" y="7664"/>
                  </a:cubicBezTo>
                  <a:cubicBezTo>
                    <a:pt x="15835" y="7610"/>
                    <a:pt x="15826" y="7574"/>
                    <a:pt x="15799" y="7539"/>
                  </a:cubicBezTo>
                  <a:cubicBezTo>
                    <a:pt x="15772" y="7494"/>
                    <a:pt x="15737" y="7476"/>
                    <a:pt x="15692" y="7476"/>
                  </a:cubicBezTo>
                  <a:cubicBezTo>
                    <a:pt x="15678" y="7474"/>
                    <a:pt x="15665" y="7473"/>
                    <a:pt x="15653" y="7473"/>
                  </a:cubicBezTo>
                  <a:close/>
                  <a:moveTo>
                    <a:pt x="10009" y="7521"/>
                  </a:moveTo>
                  <a:cubicBezTo>
                    <a:pt x="9983" y="7521"/>
                    <a:pt x="9938" y="7530"/>
                    <a:pt x="9902" y="7556"/>
                  </a:cubicBezTo>
                  <a:cubicBezTo>
                    <a:pt x="9876" y="7574"/>
                    <a:pt x="9858" y="7619"/>
                    <a:pt x="9849" y="7655"/>
                  </a:cubicBezTo>
                  <a:cubicBezTo>
                    <a:pt x="9849" y="7690"/>
                    <a:pt x="9867" y="7735"/>
                    <a:pt x="9885" y="7762"/>
                  </a:cubicBezTo>
                  <a:cubicBezTo>
                    <a:pt x="9902" y="7788"/>
                    <a:pt x="9947" y="7806"/>
                    <a:pt x="9974" y="7815"/>
                  </a:cubicBezTo>
                  <a:cubicBezTo>
                    <a:pt x="10009" y="7815"/>
                    <a:pt x="10054" y="7806"/>
                    <a:pt x="10081" y="7780"/>
                  </a:cubicBezTo>
                  <a:cubicBezTo>
                    <a:pt x="10116" y="7762"/>
                    <a:pt x="10125" y="7717"/>
                    <a:pt x="10152" y="7690"/>
                  </a:cubicBezTo>
                  <a:cubicBezTo>
                    <a:pt x="10134" y="7646"/>
                    <a:pt x="10134" y="7610"/>
                    <a:pt x="10108" y="7574"/>
                  </a:cubicBezTo>
                  <a:cubicBezTo>
                    <a:pt x="10090" y="7548"/>
                    <a:pt x="10045" y="7530"/>
                    <a:pt x="10009" y="7521"/>
                  </a:cubicBezTo>
                  <a:close/>
                  <a:moveTo>
                    <a:pt x="4326" y="7609"/>
                  </a:moveTo>
                  <a:cubicBezTo>
                    <a:pt x="4273" y="7609"/>
                    <a:pt x="4237" y="7643"/>
                    <a:pt x="4229" y="7699"/>
                  </a:cubicBezTo>
                  <a:cubicBezTo>
                    <a:pt x="4220" y="7762"/>
                    <a:pt x="4255" y="7806"/>
                    <a:pt x="4318" y="7815"/>
                  </a:cubicBezTo>
                  <a:cubicBezTo>
                    <a:pt x="4324" y="7816"/>
                    <a:pt x="4330" y="7817"/>
                    <a:pt x="4336" y="7817"/>
                  </a:cubicBezTo>
                  <a:cubicBezTo>
                    <a:pt x="4389" y="7817"/>
                    <a:pt x="4425" y="7782"/>
                    <a:pt x="4425" y="7726"/>
                  </a:cubicBezTo>
                  <a:cubicBezTo>
                    <a:pt x="4434" y="7664"/>
                    <a:pt x="4407" y="7619"/>
                    <a:pt x="4345" y="7610"/>
                  </a:cubicBezTo>
                  <a:cubicBezTo>
                    <a:pt x="4338" y="7609"/>
                    <a:pt x="4332" y="7609"/>
                    <a:pt x="4326" y="7609"/>
                  </a:cubicBezTo>
                  <a:close/>
                  <a:moveTo>
                    <a:pt x="16352" y="7485"/>
                  </a:moveTo>
                  <a:cubicBezTo>
                    <a:pt x="16344" y="7493"/>
                    <a:pt x="16336" y="7495"/>
                    <a:pt x="16327" y="7495"/>
                  </a:cubicBezTo>
                  <a:cubicBezTo>
                    <a:pt x="16312" y="7495"/>
                    <a:pt x="16296" y="7489"/>
                    <a:pt x="16282" y="7489"/>
                  </a:cubicBezTo>
                  <a:cubicBezTo>
                    <a:pt x="16275" y="7489"/>
                    <a:pt x="16269" y="7490"/>
                    <a:pt x="16263" y="7494"/>
                  </a:cubicBezTo>
                  <a:cubicBezTo>
                    <a:pt x="16236" y="7521"/>
                    <a:pt x="16201" y="7539"/>
                    <a:pt x="16174" y="7574"/>
                  </a:cubicBezTo>
                  <a:cubicBezTo>
                    <a:pt x="16165" y="7592"/>
                    <a:pt x="16156" y="7619"/>
                    <a:pt x="16147" y="7646"/>
                  </a:cubicBezTo>
                  <a:cubicBezTo>
                    <a:pt x="16147" y="7672"/>
                    <a:pt x="16156" y="7699"/>
                    <a:pt x="16165" y="7726"/>
                  </a:cubicBezTo>
                  <a:cubicBezTo>
                    <a:pt x="16183" y="7762"/>
                    <a:pt x="16210" y="7788"/>
                    <a:pt x="16236" y="7815"/>
                  </a:cubicBezTo>
                  <a:cubicBezTo>
                    <a:pt x="16254" y="7833"/>
                    <a:pt x="16281" y="7833"/>
                    <a:pt x="16317" y="7842"/>
                  </a:cubicBezTo>
                  <a:cubicBezTo>
                    <a:pt x="16361" y="7842"/>
                    <a:pt x="16406" y="7824"/>
                    <a:pt x="16450" y="7788"/>
                  </a:cubicBezTo>
                  <a:cubicBezTo>
                    <a:pt x="16486" y="7762"/>
                    <a:pt x="16477" y="7717"/>
                    <a:pt x="16513" y="7690"/>
                  </a:cubicBezTo>
                  <a:cubicBezTo>
                    <a:pt x="16495" y="7664"/>
                    <a:pt x="16513" y="7628"/>
                    <a:pt x="16495" y="7610"/>
                  </a:cubicBezTo>
                  <a:cubicBezTo>
                    <a:pt x="16477" y="7574"/>
                    <a:pt x="16459" y="7539"/>
                    <a:pt x="16433" y="7512"/>
                  </a:cubicBezTo>
                  <a:cubicBezTo>
                    <a:pt x="16406" y="7494"/>
                    <a:pt x="16379" y="7494"/>
                    <a:pt x="16352" y="7485"/>
                  </a:cubicBezTo>
                  <a:close/>
                  <a:moveTo>
                    <a:pt x="5002" y="7625"/>
                  </a:moveTo>
                  <a:cubicBezTo>
                    <a:pt x="4986" y="7625"/>
                    <a:pt x="4964" y="7638"/>
                    <a:pt x="4942" y="7646"/>
                  </a:cubicBezTo>
                  <a:cubicBezTo>
                    <a:pt x="4907" y="7655"/>
                    <a:pt x="4907" y="7690"/>
                    <a:pt x="4889" y="7717"/>
                  </a:cubicBezTo>
                  <a:cubicBezTo>
                    <a:pt x="4880" y="7735"/>
                    <a:pt x="4898" y="7771"/>
                    <a:pt x="4907" y="7797"/>
                  </a:cubicBezTo>
                  <a:cubicBezTo>
                    <a:pt x="4915" y="7833"/>
                    <a:pt x="4951" y="7833"/>
                    <a:pt x="4978" y="7851"/>
                  </a:cubicBezTo>
                  <a:cubicBezTo>
                    <a:pt x="4981" y="7853"/>
                    <a:pt x="4985" y="7853"/>
                    <a:pt x="4990" y="7853"/>
                  </a:cubicBezTo>
                  <a:cubicBezTo>
                    <a:pt x="5009" y="7853"/>
                    <a:pt x="5037" y="7840"/>
                    <a:pt x="5058" y="7833"/>
                  </a:cubicBezTo>
                  <a:cubicBezTo>
                    <a:pt x="5094" y="7824"/>
                    <a:pt x="5085" y="7780"/>
                    <a:pt x="5112" y="7762"/>
                  </a:cubicBezTo>
                  <a:cubicBezTo>
                    <a:pt x="5112" y="7735"/>
                    <a:pt x="5103" y="7699"/>
                    <a:pt x="5094" y="7681"/>
                  </a:cubicBezTo>
                  <a:cubicBezTo>
                    <a:pt x="5076" y="7646"/>
                    <a:pt x="5040" y="7637"/>
                    <a:pt x="5014" y="7628"/>
                  </a:cubicBezTo>
                  <a:cubicBezTo>
                    <a:pt x="5010" y="7626"/>
                    <a:pt x="5006" y="7625"/>
                    <a:pt x="5002" y="7625"/>
                  </a:cubicBezTo>
                  <a:close/>
                  <a:moveTo>
                    <a:pt x="10659" y="7562"/>
                  </a:moveTo>
                  <a:cubicBezTo>
                    <a:pt x="10633" y="7562"/>
                    <a:pt x="10609" y="7570"/>
                    <a:pt x="10589" y="7583"/>
                  </a:cubicBezTo>
                  <a:cubicBezTo>
                    <a:pt x="10545" y="7601"/>
                    <a:pt x="10527" y="7646"/>
                    <a:pt x="10518" y="7681"/>
                  </a:cubicBezTo>
                  <a:cubicBezTo>
                    <a:pt x="10500" y="7762"/>
                    <a:pt x="10563" y="7842"/>
                    <a:pt x="10643" y="7860"/>
                  </a:cubicBezTo>
                  <a:cubicBezTo>
                    <a:pt x="10678" y="7851"/>
                    <a:pt x="10714" y="7860"/>
                    <a:pt x="10741" y="7833"/>
                  </a:cubicBezTo>
                  <a:cubicBezTo>
                    <a:pt x="10786" y="7806"/>
                    <a:pt x="10794" y="7771"/>
                    <a:pt x="10812" y="7735"/>
                  </a:cubicBezTo>
                  <a:cubicBezTo>
                    <a:pt x="10812" y="7726"/>
                    <a:pt x="10794" y="7646"/>
                    <a:pt x="10794" y="7637"/>
                  </a:cubicBezTo>
                  <a:cubicBezTo>
                    <a:pt x="10768" y="7592"/>
                    <a:pt x="10732" y="7574"/>
                    <a:pt x="10687" y="7565"/>
                  </a:cubicBezTo>
                  <a:cubicBezTo>
                    <a:pt x="10678" y="7563"/>
                    <a:pt x="10668" y="7562"/>
                    <a:pt x="10659" y="7562"/>
                  </a:cubicBezTo>
                  <a:close/>
                  <a:moveTo>
                    <a:pt x="11328" y="7589"/>
                  </a:moveTo>
                  <a:cubicBezTo>
                    <a:pt x="11258" y="7589"/>
                    <a:pt x="11195" y="7645"/>
                    <a:pt x="11187" y="7708"/>
                  </a:cubicBezTo>
                  <a:cubicBezTo>
                    <a:pt x="11169" y="7797"/>
                    <a:pt x="11232" y="7869"/>
                    <a:pt x="11312" y="7887"/>
                  </a:cubicBezTo>
                  <a:cubicBezTo>
                    <a:pt x="11317" y="7887"/>
                    <a:pt x="11322" y="7887"/>
                    <a:pt x="11327" y="7887"/>
                  </a:cubicBezTo>
                  <a:cubicBezTo>
                    <a:pt x="11402" y="7887"/>
                    <a:pt x="11473" y="7828"/>
                    <a:pt x="11481" y="7753"/>
                  </a:cubicBezTo>
                  <a:cubicBezTo>
                    <a:pt x="11490" y="7681"/>
                    <a:pt x="11428" y="7601"/>
                    <a:pt x="11356" y="7592"/>
                  </a:cubicBezTo>
                  <a:cubicBezTo>
                    <a:pt x="11347" y="7590"/>
                    <a:pt x="11338" y="7589"/>
                    <a:pt x="11328" y="7589"/>
                  </a:cubicBezTo>
                  <a:close/>
                  <a:moveTo>
                    <a:pt x="16988" y="7526"/>
                  </a:moveTo>
                  <a:cubicBezTo>
                    <a:pt x="16954" y="7526"/>
                    <a:pt x="16921" y="7536"/>
                    <a:pt x="16888" y="7556"/>
                  </a:cubicBezTo>
                  <a:cubicBezTo>
                    <a:pt x="16852" y="7592"/>
                    <a:pt x="16825" y="7637"/>
                    <a:pt x="16816" y="7681"/>
                  </a:cubicBezTo>
                  <a:cubicBezTo>
                    <a:pt x="16807" y="7717"/>
                    <a:pt x="16825" y="7771"/>
                    <a:pt x="16843" y="7815"/>
                  </a:cubicBezTo>
                  <a:cubicBezTo>
                    <a:pt x="16870" y="7860"/>
                    <a:pt x="16923" y="7869"/>
                    <a:pt x="16968" y="7895"/>
                  </a:cubicBezTo>
                  <a:cubicBezTo>
                    <a:pt x="17012" y="7878"/>
                    <a:pt x="17066" y="7887"/>
                    <a:pt x="17102" y="7851"/>
                  </a:cubicBezTo>
                  <a:cubicBezTo>
                    <a:pt x="17146" y="7824"/>
                    <a:pt x="17164" y="7780"/>
                    <a:pt x="17173" y="7735"/>
                  </a:cubicBezTo>
                  <a:cubicBezTo>
                    <a:pt x="17182" y="7690"/>
                    <a:pt x="17173" y="7646"/>
                    <a:pt x="17146" y="7601"/>
                  </a:cubicBezTo>
                  <a:cubicBezTo>
                    <a:pt x="17119" y="7556"/>
                    <a:pt x="17066" y="7539"/>
                    <a:pt x="17021" y="7530"/>
                  </a:cubicBezTo>
                  <a:cubicBezTo>
                    <a:pt x="17010" y="7527"/>
                    <a:pt x="16999" y="7526"/>
                    <a:pt x="16988" y="7526"/>
                  </a:cubicBezTo>
                  <a:close/>
                  <a:moveTo>
                    <a:pt x="5674" y="7664"/>
                  </a:moveTo>
                  <a:cubicBezTo>
                    <a:pt x="5620" y="7664"/>
                    <a:pt x="5549" y="7717"/>
                    <a:pt x="5549" y="7771"/>
                  </a:cubicBezTo>
                  <a:cubicBezTo>
                    <a:pt x="5549" y="7833"/>
                    <a:pt x="5585" y="7887"/>
                    <a:pt x="5647" y="7895"/>
                  </a:cubicBezTo>
                  <a:cubicBezTo>
                    <a:pt x="5651" y="7896"/>
                    <a:pt x="5655" y="7897"/>
                    <a:pt x="5659" y="7897"/>
                  </a:cubicBezTo>
                  <a:cubicBezTo>
                    <a:pt x="5705" y="7897"/>
                    <a:pt x="5773" y="7854"/>
                    <a:pt x="5781" y="7797"/>
                  </a:cubicBezTo>
                  <a:cubicBezTo>
                    <a:pt x="5790" y="7744"/>
                    <a:pt x="5736" y="7672"/>
                    <a:pt x="5674" y="7664"/>
                  </a:cubicBezTo>
                  <a:close/>
                  <a:moveTo>
                    <a:pt x="17657" y="7546"/>
                  </a:moveTo>
                  <a:cubicBezTo>
                    <a:pt x="17653" y="7546"/>
                    <a:pt x="17650" y="7547"/>
                    <a:pt x="17646" y="7548"/>
                  </a:cubicBezTo>
                  <a:cubicBezTo>
                    <a:pt x="17601" y="7565"/>
                    <a:pt x="17548" y="7574"/>
                    <a:pt x="17521" y="7628"/>
                  </a:cubicBezTo>
                  <a:cubicBezTo>
                    <a:pt x="17512" y="7655"/>
                    <a:pt x="17494" y="7681"/>
                    <a:pt x="17485" y="7690"/>
                  </a:cubicBezTo>
                  <a:cubicBezTo>
                    <a:pt x="17467" y="7824"/>
                    <a:pt x="17566" y="7922"/>
                    <a:pt x="17664" y="7922"/>
                  </a:cubicBezTo>
                  <a:cubicBezTo>
                    <a:pt x="17762" y="7922"/>
                    <a:pt x="17851" y="7824"/>
                    <a:pt x="17851" y="7726"/>
                  </a:cubicBezTo>
                  <a:cubicBezTo>
                    <a:pt x="17842" y="7690"/>
                    <a:pt x="17833" y="7655"/>
                    <a:pt x="17797" y="7637"/>
                  </a:cubicBezTo>
                  <a:cubicBezTo>
                    <a:pt x="17771" y="7619"/>
                    <a:pt x="17744" y="7610"/>
                    <a:pt x="17726" y="7592"/>
                  </a:cubicBezTo>
                  <a:cubicBezTo>
                    <a:pt x="17702" y="7576"/>
                    <a:pt x="17685" y="7546"/>
                    <a:pt x="17657" y="7546"/>
                  </a:cubicBezTo>
                  <a:close/>
                  <a:moveTo>
                    <a:pt x="6329" y="7689"/>
                  </a:moveTo>
                  <a:cubicBezTo>
                    <a:pt x="6263" y="7689"/>
                    <a:pt x="6226" y="7724"/>
                    <a:pt x="6218" y="7788"/>
                  </a:cubicBezTo>
                  <a:cubicBezTo>
                    <a:pt x="6209" y="7869"/>
                    <a:pt x="6236" y="7913"/>
                    <a:pt x="6316" y="7922"/>
                  </a:cubicBezTo>
                  <a:cubicBezTo>
                    <a:pt x="6326" y="7923"/>
                    <a:pt x="6335" y="7924"/>
                    <a:pt x="6344" y="7924"/>
                  </a:cubicBezTo>
                  <a:cubicBezTo>
                    <a:pt x="6407" y="7924"/>
                    <a:pt x="6442" y="7895"/>
                    <a:pt x="6450" y="7824"/>
                  </a:cubicBezTo>
                  <a:cubicBezTo>
                    <a:pt x="6459" y="7744"/>
                    <a:pt x="6423" y="7708"/>
                    <a:pt x="6352" y="7690"/>
                  </a:cubicBezTo>
                  <a:cubicBezTo>
                    <a:pt x="6344" y="7689"/>
                    <a:pt x="6336" y="7689"/>
                    <a:pt x="6329" y="7689"/>
                  </a:cubicBezTo>
                  <a:close/>
                  <a:moveTo>
                    <a:pt x="11989" y="7625"/>
                  </a:moveTo>
                  <a:cubicBezTo>
                    <a:pt x="11950" y="7625"/>
                    <a:pt x="11923" y="7640"/>
                    <a:pt x="11901" y="7655"/>
                  </a:cubicBezTo>
                  <a:cubicBezTo>
                    <a:pt x="11874" y="7681"/>
                    <a:pt x="11847" y="7717"/>
                    <a:pt x="11847" y="7771"/>
                  </a:cubicBezTo>
                  <a:cubicBezTo>
                    <a:pt x="11838" y="7815"/>
                    <a:pt x="11856" y="7851"/>
                    <a:pt x="11874" y="7878"/>
                  </a:cubicBezTo>
                  <a:cubicBezTo>
                    <a:pt x="11901" y="7904"/>
                    <a:pt x="11936" y="7922"/>
                    <a:pt x="11981" y="7931"/>
                  </a:cubicBezTo>
                  <a:cubicBezTo>
                    <a:pt x="11989" y="7933"/>
                    <a:pt x="11997" y="7934"/>
                    <a:pt x="12005" y="7934"/>
                  </a:cubicBezTo>
                  <a:cubicBezTo>
                    <a:pt x="12038" y="7934"/>
                    <a:pt x="12066" y="7919"/>
                    <a:pt x="12088" y="7904"/>
                  </a:cubicBezTo>
                  <a:cubicBezTo>
                    <a:pt x="12124" y="7878"/>
                    <a:pt x="12159" y="7851"/>
                    <a:pt x="12142" y="7797"/>
                  </a:cubicBezTo>
                  <a:cubicBezTo>
                    <a:pt x="12177" y="7753"/>
                    <a:pt x="12142" y="7717"/>
                    <a:pt x="12124" y="7681"/>
                  </a:cubicBezTo>
                  <a:cubicBezTo>
                    <a:pt x="12097" y="7655"/>
                    <a:pt x="12061" y="7637"/>
                    <a:pt x="12017" y="7628"/>
                  </a:cubicBezTo>
                  <a:cubicBezTo>
                    <a:pt x="12007" y="7626"/>
                    <a:pt x="11998" y="7625"/>
                    <a:pt x="11989" y="7625"/>
                  </a:cubicBezTo>
                  <a:close/>
                  <a:moveTo>
                    <a:pt x="12658" y="7653"/>
                  </a:moveTo>
                  <a:cubicBezTo>
                    <a:pt x="12577" y="7653"/>
                    <a:pt x="12532" y="7691"/>
                    <a:pt x="12516" y="7780"/>
                  </a:cubicBezTo>
                  <a:cubicBezTo>
                    <a:pt x="12498" y="7887"/>
                    <a:pt x="12543" y="7940"/>
                    <a:pt x="12641" y="7958"/>
                  </a:cubicBezTo>
                  <a:cubicBezTo>
                    <a:pt x="12652" y="7959"/>
                    <a:pt x="12661" y="7959"/>
                    <a:pt x="12671" y="7959"/>
                  </a:cubicBezTo>
                  <a:cubicBezTo>
                    <a:pt x="12758" y="7959"/>
                    <a:pt x="12803" y="7921"/>
                    <a:pt x="12811" y="7824"/>
                  </a:cubicBezTo>
                  <a:cubicBezTo>
                    <a:pt x="12828" y="7726"/>
                    <a:pt x="12784" y="7672"/>
                    <a:pt x="12686" y="7655"/>
                  </a:cubicBezTo>
                  <a:cubicBezTo>
                    <a:pt x="12676" y="7654"/>
                    <a:pt x="12667" y="7653"/>
                    <a:pt x="12658" y="7653"/>
                  </a:cubicBezTo>
                  <a:close/>
                  <a:moveTo>
                    <a:pt x="6974" y="7731"/>
                  </a:moveTo>
                  <a:cubicBezTo>
                    <a:pt x="6957" y="7731"/>
                    <a:pt x="6942" y="7740"/>
                    <a:pt x="6923" y="7753"/>
                  </a:cubicBezTo>
                  <a:cubicBezTo>
                    <a:pt x="6869" y="7780"/>
                    <a:pt x="6887" y="7833"/>
                    <a:pt x="6878" y="7878"/>
                  </a:cubicBezTo>
                  <a:cubicBezTo>
                    <a:pt x="6869" y="7913"/>
                    <a:pt x="6905" y="7931"/>
                    <a:pt x="6923" y="7949"/>
                  </a:cubicBezTo>
                  <a:cubicBezTo>
                    <a:pt x="6932" y="7967"/>
                    <a:pt x="6958" y="7967"/>
                    <a:pt x="6985" y="7967"/>
                  </a:cubicBezTo>
                  <a:cubicBezTo>
                    <a:pt x="6995" y="7970"/>
                    <a:pt x="7006" y="7972"/>
                    <a:pt x="7017" y="7972"/>
                  </a:cubicBezTo>
                  <a:cubicBezTo>
                    <a:pt x="7037" y="7972"/>
                    <a:pt x="7057" y="7966"/>
                    <a:pt x="7074" y="7949"/>
                  </a:cubicBezTo>
                  <a:cubicBezTo>
                    <a:pt x="7110" y="7931"/>
                    <a:pt x="7110" y="7895"/>
                    <a:pt x="7119" y="7869"/>
                  </a:cubicBezTo>
                  <a:cubicBezTo>
                    <a:pt x="7128" y="7824"/>
                    <a:pt x="7110" y="7797"/>
                    <a:pt x="7083" y="7762"/>
                  </a:cubicBezTo>
                  <a:cubicBezTo>
                    <a:pt x="7065" y="7726"/>
                    <a:pt x="7030" y="7744"/>
                    <a:pt x="6994" y="7735"/>
                  </a:cubicBezTo>
                  <a:cubicBezTo>
                    <a:pt x="6987" y="7733"/>
                    <a:pt x="6980" y="7731"/>
                    <a:pt x="6974" y="7731"/>
                  </a:cubicBezTo>
                  <a:close/>
                  <a:moveTo>
                    <a:pt x="7679" y="7743"/>
                  </a:moveTo>
                  <a:cubicBezTo>
                    <a:pt x="7625" y="7743"/>
                    <a:pt x="7547" y="7801"/>
                    <a:pt x="7538" y="7860"/>
                  </a:cubicBezTo>
                  <a:cubicBezTo>
                    <a:pt x="7520" y="7904"/>
                    <a:pt x="7583" y="8003"/>
                    <a:pt x="7645" y="8011"/>
                  </a:cubicBezTo>
                  <a:cubicBezTo>
                    <a:pt x="7648" y="8012"/>
                    <a:pt x="7652" y="8012"/>
                    <a:pt x="7655" y="8012"/>
                  </a:cubicBezTo>
                  <a:cubicBezTo>
                    <a:pt x="7710" y="8012"/>
                    <a:pt x="7797" y="7946"/>
                    <a:pt x="7797" y="7895"/>
                  </a:cubicBezTo>
                  <a:cubicBezTo>
                    <a:pt x="7806" y="7833"/>
                    <a:pt x="7752" y="7762"/>
                    <a:pt x="7690" y="7744"/>
                  </a:cubicBezTo>
                  <a:cubicBezTo>
                    <a:pt x="7686" y="7743"/>
                    <a:pt x="7683" y="7743"/>
                    <a:pt x="7679" y="7743"/>
                  </a:cubicBezTo>
                  <a:close/>
                  <a:moveTo>
                    <a:pt x="13322" y="7679"/>
                  </a:moveTo>
                  <a:cubicBezTo>
                    <a:pt x="13246" y="7679"/>
                    <a:pt x="13158" y="7751"/>
                    <a:pt x="13150" y="7824"/>
                  </a:cubicBezTo>
                  <a:cubicBezTo>
                    <a:pt x="13141" y="7895"/>
                    <a:pt x="13212" y="7994"/>
                    <a:pt x="13283" y="8011"/>
                  </a:cubicBezTo>
                  <a:cubicBezTo>
                    <a:pt x="13291" y="8013"/>
                    <a:pt x="13299" y="8014"/>
                    <a:pt x="13307" y="8014"/>
                  </a:cubicBezTo>
                  <a:cubicBezTo>
                    <a:pt x="13383" y="8014"/>
                    <a:pt x="13472" y="7941"/>
                    <a:pt x="13480" y="7869"/>
                  </a:cubicBezTo>
                  <a:cubicBezTo>
                    <a:pt x="13489" y="7797"/>
                    <a:pt x="13417" y="7699"/>
                    <a:pt x="13346" y="7681"/>
                  </a:cubicBezTo>
                  <a:cubicBezTo>
                    <a:pt x="13338" y="7680"/>
                    <a:pt x="13330" y="7679"/>
                    <a:pt x="13322" y="7679"/>
                  </a:cubicBezTo>
                  <a:close/>
                  <a:moveTo>
                    <a:pt x="3320" y="7890"/>
                  </a:moveTo>
                  <a:cubicBezTo>
                    <a:pt x="3285" y="7890"/>
                    <a:pt x="3243" y="7914"/>
                    <a:pt x="3229" y="7949"/>
                  </a:cubicBezTo>
                  <a:cubicBezTo>
                    <a:pt x="3229" y="7949"/>
                    <a:pt x="3229" y="7958"/>
                    <a:pt x="3229" y="7958"/>
                  </a:cubicBezTo>
                  <a:cubicBezTo>
                    <a:pt x="3265" y="7967"/>
                    <a:pt x="3301" y="7994"/>
                    <a:pt x="3336" y="7994"/>
                  </a:cubicBezTo>
                  <a:cubicBezTo>
                    <a:pt x="3363" y="7994"/>
                    <a:pt x="3390" y="7994"/>
                    <a:pt x="3408" y="8020"/>
                  </a:cubicBezTo>
                  <a:cubicBezTo>
                    <a:pt x="3408" y="8011"/>
                    <a:pt x="3417" y="8011"/>
                    <a:pt x="3417" y="8003"/>
                  </a:cubicBezTo>
                  <a:cubicBezTo>
                    <a:pt x="3426" y="7958"/>
                    <a:pt x="3390" y="7904"/>
                    <a:pt x="3345" y="7895"/>
                  </a:cubicBezTo>
                  <a:cubicBezTo>
                    <a:pt x="3338" y="7892"/>
                    <a:pt x="3329" y="7890"/>
                    <a:pt x="3320" y="7890"/>
                  </a:cubicBezTo>
                  <a:close/>
                  <a:moveTo>
                    <a:pt x="13991" y="7707"/>
                  </a:moveTo>
                  <a:cubicBezTo>
                    <a:pt x="13907" y="7707"/>
                    <a:pt x="13827" y="7776"/>
                    <a:pt x="13819" y="7860"/>
                  </a:cubicBezTo>
                  <a:cubicBezTo>
                    <a:pt x="13810" y="7931"/>
                    <a:pt x="13881" y="8029"/>
                    <a:pt x="13961" y="8038"/>
                  </a:cubicBezTo>
                  <a:cubicBezTo>
                    <a:pt x="13966" y="8039"/>
                    <a:pt x="13971" y="8039"/>
                    <a:pt x="13975" y="8039"/>
                  </a:cubicBezTo>
                  <a:cubicBezTo>
                    <a:pt x="14053" y="8039"/>
                    <a:pt x="14140" y="7971"/>
                    <a:pt x="14149" y="7887"/>
                  </a:cubicBezTo>
                  <a:cubicBezTo>
                    <a:pt x="14158" y="7815"/>
                    <a:pt x="14086" y="7717"/>
                    <a:pt x="14006" y="7708"/>
                  </a:cubicBezTo>
                  <a:cubicBezTo>
                    <a:pt x="14001" y="7708"/>
                    <a:pt x="13996" y="7707"/>
                    <a:pt x="13991" y="7707"/>
                  </a:cubicBezTo>
                  <a:close/>
                  <a:moveTo>
                    <a:pt x="8312" y="7787"/>
                  </a:moveTo>
                  <a:cubicBezTo>
                    <a:pt x="8243" y="7787"/>
                    <a:pt x="8197" y="7831"/>
                    <a:pt x="8181" y="7904"/>
                  </a:cubicBezTo>
                  <a:cubicBezTo>
                    <a:pt x="8172" y="7985"/>
                    <a:pt x="8216" y="8038"/>
                    <a:pt x="8305" y="8047"/>
                  </a:cubicBezTo>
                  <a:cubicBezTo>
                    <a:pt x="8315" y="8049"/>
                    <a:pt x="8324" y="8051"/>
                    <a:pt x="8333" y="8051"/>
                  </a:cubicBezTo>
                  <a:cubicBezTo>
                    <a:pt x="8392" y="8051"/>
                    <a:pt x="8440" y="8001"/>
                    <a:pt x="8448" y="7931"/>
                  </a:cubicBezTo>
                  <a:cubicBezTo>
                    <a:pt x="8457" y="7860"/>
                    <a:pt x="8413" y="7797"/>
                    <a:pt x="8332" y="7788"/>
                  </a:cubicBezTo>
                  <a:cubicBezTo>
                    <a:pt x="8325" y="7788"/>
                    <a:pt x="8319" y="7787"/>
                    <a:pt x="8312" y="7787"/>
                  </a:cubicBezTo>
                  <a:close/>
                  <a:moveTo>
                    <a:pt x="8981" y="7814"/>
                  </a:moveTo>
                  <a:cubicBezTo>
                    <a:pt x="8912" y="7814"/>
                    <a:pt x="8866" y="7857"/>
                    <a:pt x="8850" y="7922"/>
                  </a:cubicBezTo>
                  <a:cubicBezTo>
                    <a:pt x="8841" y="8003"/>
                    <a:pt x="8885" y="8065"/>
                    <a:pt x="8966" y="8074"/>
                  </a:cubicBezTo>
                  <a:cubicBezTo>
                    <a:pt x="8976" y="8076"/>
                    <a:pt x="8986" y="8077"/>
                    <a:pt x="8996" y="8077"/>
                  </a:cubicBezTo>
                  <a:cubicBezTo>
                    <a:pt x="9061" y="8077"/>
                    <a:pt x="9110" y="8028"/>
                    <a:pt x="9117" y="7958"/>
                  </a:cubicBezTo>
                  <a:cubicBezTo>
                    <a:pt x="9126" y="7878"/>
                    <a:pt x="9082" y="7824"/>
                    <a:pt x="9001" y="7815"/>
                  </a:cubicBezTo>
                  <a:cubicBezTo>
                    <a:pt x="8995" y="7814"/>
                    <a:pt x="8988" y="7814"/>
                    <a:pt x="8981" y="7814"/>
                  </a:cubicBezTo>
                  <a:close/>
                  <a:moveTo>
                    <a:pt x="14640" y="7752"/>
                  </a:moveTo>
                  <a:cubicBezTo>
                    <a:pt x="14566" y="7752"/>
                    <a:pt x="14496" y="7804"/>
                    <a:pt x="14488" y="7895"/>
                  </a:cubicBezTo>
                  <a:cubicBezTo>
                    <a:pt x="14470" y="7994"/>
                    <a:pt x="14541" y="8074"/>
                    <a:pt x="14631" y="8083"/>
                  </a:cubicBezTo>
                  <a:cubicBezTo>
                    <a:pt x="14637" y="8083"/>
                    <a:pt x="14643" y="8084"/>
                    <a:pt x="14649" y="8084"/>
                  </a:cubicBezTo>
                  <a:cubicBezTo>
                    <a:pt x="14737" y="8084"/>
                    <a:pt x="14801" y="8023"/>
                    <a:pt x="14818" y="7931"/>
                  </a:cubicBezTo>
                  <a:cubicBezTo>
                    <a:pt x="14818" y="7842"/>
                    <a:pt x="14773" y="7762"/>
                    <a:pt x="14657" y="7753"/>
                  </a:cubicBezTo>
                  <a:cubicBezTo>
                    <a:pt x="14651" y="7752"/>
                    <a:pt x="14646" y="7752"/>
                    <a:pt x="14640" y="7752"/>
                  </a:cubicBezTo>
                  <a:close/>
                  <a:moveTo>
                    <a:pt x="15299" y="7776"/>
                  </a:moveTo>
                  <a:cubicBezTo>
                    <a:pt x="15220" y="7776"/>
                    <a:pt x="15164" y="7829"/>
                    <a:pt x="15148" y="7922"/>
                  </a:cubicBezTo>
                  <a:cubicBezTo>
                    <a:pt x="15139" y="8020"/>
                    <a:pt x="15193" y="8092"/>
                    <a:pt x="15300" y="8110"/>
                  </a:cubicBezTo>
                  <a:cubicBezTo>
                    <a:pt x="15311" y="8112"/>
                    <a:pt x="15321" y="8113"/>
                    <a:pt x="15332" y="8113"/>
                  </a:cubicBezTo>
                  <a:cubicBezTo>
                    <a:pt x="15362" y="8113"/>
                    <a:pt x="15389" y="8103"/>
                    <a:pt x="15416" y="8083"/>
                  </a:cubicBezTo>
                  <a:cubicBezTo>
                    <a:pt x="15460" y="8047"/>
                    <a:pt x="15478" y="8011"/>
                    <a:pt x="15487" y="7958"/>
                  </a:cubicBezTo>
                  <a:cubicBezTo>
                    <a:pt x="15496" y="7860"/>
                    <a:pt x="15442" y="7788"/>
                    <a:pt x="15335" y="7780"/>
                  </a:cubicBezTo>
                  <a:cubicBezTo>
                    <a:pt x="15323" y="7777"/>
                    <a:pt x="15311" y="7776"/>
                    <a:pt x="15299" y="7776"/>
                  </a:cubicBezTo>
                  <a:close/>
                  <a:moveTo>
                    <a:pt x="3977" y="7912"/>
                  </a:moveTo>
                  <a:cubicBezTo>
                    <a:pt x="3956" y="7912"/>
                    <a:pt x="3939" y="7932"/>
                    <a:pt x="3916" y="7940"/>
                  </a:cubicBezTo>
                  <a:cubicBezTo>
                    <a:pt x="3890" y="7958"/>
                    <a:pt x="3890" y="7985"/>
                    <a:pt x="3881" y="8011"/>
                  </a:cubicBezTo>
                  <a:cubicBezTo>
                    <a:pt x="3872" y="8047"/>
                    <a:pt x="3899" y="8065"/>
                    <a:pt x="3907" y="8083"/>
                  </a:cubicBezTo>
                  <a:cubicBezTo>
                    <a:pt x="3925" y="8119"/>
                    <a:pt x="3952" y="8110"/>
                    <a:pt x="3979" y="8119"/>
                  </a:cubicBezTo>
                  <a:cubicBezTo>
                    <a:pt x="3984" y="8120"/>
                    <a:pt x="3988" y="8120"/>
                    <a:pt x="3993" y="8120"/>
                  </a:cubicBezTo>
                  <a:cubicBezTo>
                    <a:pt x="4019" y="8120"/>
                    <a:pt x="4035" y="8099"/>
                    <a:pt x="4050" y="8092"/>
                  </a:cubicBezTo>
                  <a:cubicBezTo>
                    <a:pt x="4086" y="8074"/>
                    <a:pt x="4077" y="8047"/>
                    <a:pt x="4086" y="8020"/>
                  </a:cubicBezTo>
                  <a:cubicBezTo>
                    <a:pt x="4095" y="7994"/>
                    <a:pt x="4077" y="7976"/>
                    <a:pt x="4059" y="7949"/>
                  </a:cubicBezTo>
                  <a:cubicBezTo>
                    <a:pt x="4041" y="7922"/>
                    <a:pt x="4014" y="7922"/>
                    <a:pt x="3988" y="7913"/>
                  </a:cubicBezTo>
                  <a:cubicBezTo>
                    <a:pt x="3984" y="7912"/>
                    <a:pt x="3980" y="7912"/>
                    <a:pt x="3977" y="7912"/>
                  </a:cubicBezTo>
                  <a:close/>
                  <a:moveTo>
                    <a:pt x="9632" y="7852"/>
                  </a:moveTo>
                  <a:cubicBezTo>
                    <a:pt x="9609" y="7852"/>
                    <a:pt x="9589" y="7865"/>
                    <a:pt x="9563" y="7878"/>
                  </a:cubicBezTo>
                  <a:cubicBezTo>
                    <a:pt x="9528" y="7904"/>
                    <a:pt x="9528" y="7940"/>
                    <a:pt x="9519" y="7976"/>
                  </a:cubicBezTo>
                  <a:cubicBezTo>
                    <a:pt x="9510" y="8011"/>
                    <a:pt x="9528" y="8038"/>
                    <a:pt x="9546" y="8074"/>
                  </a:cubicBezTo>
                  <a:cubicBezTo>
                    <a:pt x="9563" y="8119"/>
                    <a:pt x="9599" y="8110"/>
                    <a:pt x="9644" y="8119"/>
                  </a:cubicBezTo>
                  <a:cubicBezTo>
                    <a:pt x="9654" y="8123"/>
                    <a:pt x="9663" y="8126"/>
                    <a:pt x="9672" y="8126"/>
                  </a:cubicBezTo>
                  <a:cubicBezTo>
                    <a:pt x="9694" y="8126"/>
                    <a:pt x="9714" y="8111"/>
                    <a:pt x="9733" y="8092"/>
                  </a:cubicBezTo>
                  <a:cubicBezTo>
                    <a:pt x="9769" y="8074"/>
                    <a:pt x="9777" y="8038"/>
                    <a:pt x="9786" y="8003"/>
                  </a:cubicBezTo>
                  <a:cubicBezTo>
                    <a:pt x="9786" y="7967"/>
                    <a:pt x="9786" y="7940"/>
                    <a:pt x="9760" y="7904"/>
                  </a:cubicBezTo>
                  <a:cubicBezTo>
                    <a:pt x="9733" y="7869"/>
                    <a:pt x="9706" y="7860"/>
                    <a:pt x="9661" y="7860"/>
                  </a:cubicBezTo>
                  <a:cubicBezTo>
                    <a:pt x="9651" y="7855"/>
                    <a:pt x="9641" y="7852"/>
                    <a:pt x="9632" y="7852"/>
                  </a:cubicBezTo>
                  <a:close/>
                  <a:moveTo>
                    <a:pt x="4641" y="7956"/>
                  </a:moveTo>
                  <a:cubicBezTo>
                    <a:pt x="4586" y="7956"/>
                    <a:pt x="4558" y="7985"/>
                    <a:pt x="4550" y="8047"/>
                  </a:cubicBezTo>
                  <a:cubicBezTo>
                    <a:pt x="4541" y="8119"/>
                    <a:pt x="4568" y="8145"/>
                    <a:pt x="4639" y="8154"/>
                  </a:cubicBezTo>
                  <a:cubicBezTo>
                    <a:pt x="4653" y="8158"/>
                    <a:pt x="4666" y="8160"/>
                    <a:pt x="4677" y="8160"/>
                  </a:cubicBezTo>
                  <a:cubicBezTo>
                    <a:pt x="4720" y="8160"/>
                    <a:pt x="4739" y="8131"/>
                    <a:pt x="4746" y="8074"/>
                  </a:cubicBezTo>
                  <a:cubicBezTo>
                    <a:pt x="4764" y="8003"/>
                    <a:pt x="4737" y="7967"/>
                    <a:pt x="4666" y="7958"/>
                  </a:cubicBezTo>
                  <a:cubicBezTo>
                    <a:pt x="4657" y="7957"/>
                    <a:pt x="4649" y="7956"/>
                    <a:pt x="4641" y="7956"/>
                  </a:cubicBezTo>
                  <a:close/>
                  <a:moveTo>
                    <a:pt x="15933" y="7806"/>
                  </a:moveTo>
                  <a:cubicBezTo>
                    <a:pt x="15906" y="7833"/>
                    <a:pt x="15871" y="7851"/>
                    <a:pt x="15844" y="7878"/>
                  </a:cubicBezTo>
                  <a:cubicBezTo>
                    <a:pt x="15826" y="7895"/>
                    <a:pt x="15826" y="7922"/>
                    <a:pt x="15817" y="7940"/>
                  </a:cubicBezTo>
                  <a:cubicBezTo>
                    <a:pt x="15817" y="7940"/>
                    <a:pt x="15817" y="7949"/>
                    <a:pt x="15817" y="7958"/>
                  </a:cubicBezTo>
                  <a:cubicBezTo>
                    <a:pt x="15781" y="8029"/>
                    <a:pt x="15844" y="8074"/>
                    <a:pt x="15879" y="8127"/>
                  </a:cubicBezTo>
                  <a:cubicBezTo>
                    <a:pt x="15879" y="8136"/>
                    <a:pt x="15897" y="8136"/>
                    <a:pt x="15906" y="8145"/>
                  </a:cubicBezTo>
                  <a:cubicBezTo>
                    <a:pt x="15924" y="8145"/>
                    <a:pt x="15942" y="8145"/>
                    <a:pt x="15969" y="8154"/>
                  </a:cubicBezTo>
                  <a:cubicBezTo>
                    <a:pt x="15981" y="8159"/>
                    <a:pt x="15992" y="8161"/>
                    <a:pt x="16002" y="8161"/>
                  </a:cubicBezTo>
                  <a:cubicBezTo>
                    <a:pt x="16053" y="8161"/>
                    <a:pt x="16085" y="8114"/>
                    <a:pt x="16129" y="8092"/>
                  </a:cubicBezTo>
                  <a:cubicBezTo>
                    <a:pt x="16138" y="8083"/>
                    <a:pt x="16138" y="8074"/>
                    <a:pt x="16138" y="8056"/>
                  </a:cubicBezTo>
                  <a:cubicBezTo>
                    <a:pt x="16147" y="8038"/>
                    <a:pt x="16147" y="8020"/>
                    <a:pt x="16147" y="8003"/>
                  </a:cubicBezTo>
                  <a:cubicBezTo>
                    <a:pt x="16165" y="7958"/>
                    <a:pt x="16147" y="7913"/>
                    <a:pt x="16120" y="7878"/>
                  </a:cubicBezTo>
                  <a:cubicBezTo>
                    <a:pt x="16067" y="7806"/>
                    <a:pt x="15995" y="7833"/>
                    <a:pt x="15933" y="7806"/>
                  </a:cubicBezTo>
                  <a:close/>
                  <a:moveTo>
                    <a:pt x="10320" y="7868"/>
                  </a:moveTo>
                  <a:cubicBezTo>
                    <a:pt x="10258" y="7868"/>
                    <a:pt x="10178" y="7935"/>
                    <a:pt x="10170" y="7994"/>
                  </a:cubicBezTo>
                  <a:cubicBezTo>
                    <a:pt x="10161" y="8065"/>
                    <a:pt x="10232" y="8154"/>
                    <a:pt x="10304" y="8163"/>
                  </a:cubicBezTo>
                  <a:cubicBezTo>
                    <a:pt x="10307" y="8164"/>
                    <a:pt x="10310" y="8164"/>
                    <a:pt x="10314" y="8164"/>
                  </a:cubicBezTo>
                  <a:cubicBezTo>
                    <a:pt x="10376" y="8164"/>
                    <a:pt x="10464" y="8089"/>
                    <a:pt x="10464" y="8029"/>
                  </a:cubicBezTo>
                  <a:cubicBezTo>
                    <a:pt x="10473" y="7967"/>
                    <a:pt x="10393" y="7869"/>
                    <a:pt x="10331" y="7869"/>
                  </a:cubicBezTo>
                  <a:cubicBezTo>
                    <a:pt x="10327" y="7868"/>
                    <a:pt x="10323" y="7868"/>
                    <a:pt x="10320" y="7868"/>
                  </a:cubicBezTo>
                  <a:close/>
                  <a:moveTo>
                    <a:pt x="16655" y="7831"/>
                  </a:moveTo>
                  <a:cubicBezTo>
                    <a:pt x="16613" y="7831"/>
                    <a:pt x="16578" y="7847"/>
                    <a:pt x="16549" y="7869"/>
                  </a:cubicBezTo>
                  <a:cubicBezTo>
                    <a:pt x="16513" y="7887"/>
                    <a:pt x="16486" y="7931"/>
                    <a:pt x="16468" y="7976"/>
                  </a:cubicBezTo>
                  <a:cubicBezTo>
                    <a:pt x="16450" y="8065"/>
                    <a:pt x="16540" y="8181"/>
                    <a:pt x="16629" y="8199"/>
                  </a:cubicBezTo>
                  <a:cubicBezTo>
                    <a:pt x="16673" y="8199"/>
                    <a:pt x="16718" y="8181"/>
                    <a:pt x="16754" y="8154"/>
                  </a:cubicBezTo>
                  <a:cubicBezTo>
                    <a:pt x="16789" y="8136"/>
                    <a:pt x="16816" y="8092"/>
                    <a:pt x="16834" y="8047"/>
                  </a:cubicBezTo>
                  <a:cubicBezTo>
                    <a:pt x="16852" y="7958"/>
                    <a:pt x="16763" y="7842"/>
                    <a:pt x="16682" y="7833"/>
                  </a:cubicBezTo>
                  <a:cubicBezTo>
                    <a:pt x="16673" y="7831"/>
                    <a:pt x="16664" y="7831"/>
                    <a:pt x="16655" y="7831"/>
                  </a:cubicBezTo>
                  <a:close/>
                  <a:moveTo>
                    <a:pt x="5335" y="7967"/>
                  </a:moveTo>
                  <a:cubicBezTo>
                    <a:pt x="5281" y="7967"/>
                    <a:pt x="5210" y="8020"/>
                    <a:pt x="5201" y="8065"/>
                  </a:cubicBezTo>
                  <a:cubicBezTo>
                    <a:pt x="5192" y="8136"/>
                    <a:pt x="5263" y="8199"/>
                    <a:pt x="5308" y="8199"/>
                  </a:cubicBezTo>
                  <a:cubicBezTo>
                    <a:pt x="5312" y="8199"/>
                    <a:pt x="5316" y="8200"/>
                    <a:pt x="5320" y="8200"/>
                  </a:cubicBezTo>
                  <a:cubicBezTo>
                    <a:pt x="5372" y="8200"/>
                    <a:pt x="5433" y="8150"/>
                    <a:pt x="5433" y="8101"/>
                  </a:cubicBezTo>
                  <a:cubicBezTo>
                    <a:pt x="5442" y="8038"/>
                    <a:pt x="5388" y="7976"/>
                    <a:pt x="5335" y="7967"/>
                  </a:cubicBezTo>
                  <a:close/>
                  <a:moveTo>
                    <a:pt x="10972" y="7910"/>
                  </a:moveTo>
                  <a:cubicBezTo>
                    <a:pt x="10904" y="7910"/>
                    <a:pt x="10847" y="7967"/>
                    <a:pt x="10839" y="8038"/>
                  </a:cubicBezTo>
                  <a:cubicBezTo>
                    <a:pt x="10821" y="8119"/>
                    <a:pt x="10884" y="8199"/>
                    <a:pt x="10964" y="8208"/>
                  </a:cubicBezTo>
                  <a:cubicBezTo>
                    <a:pt x="10969" y="8208"/>
                    <a:pt x="10974" y="8209"/>
                    <a:pt x="10979" y="8209"/>
                  </a:cubicBezTo>
                  <a:cubicBezTo>
                    <a:pt x="11054" y="8209"/>
                    <a:pt x="11125" y="8149"/>
                    <a:pt x="11133" y="8074"/>
                  </a:cubicBezTo>
                  <a:cubicBezTo>
                    <a:pt x="11142" y="7994"/>
                    <a:pt x="11080" y="7922"/>
                    <a:pt x="11000" y="7913"/>
                  </a:cubicBezTo>
                  <a:cubicBezTo>
                    <a:pt x="10990" y="7911"/>
                    <a:pt x="10981" y="7910"/>
                    <a:pt x="10972" y="7910"/>
                  </a:cubicBezTo>
                  <a:close/>
                  <a:moveTo>
                    <a:pt x="17312" y="7875"/>
                  </a:moveTo>
                  <a:cubicBezTo>
                    <a:pt x="17218" y="7875"/>
                    <a:pt x="17137" y="7949"/>
                    <a:pt x="17137" y="8038"/>
                  </a:cubicBezTo>
                  <a:cubicBezTo>
                    <a:pt x="17128" y="8136"/>
                    <a:pt x="17182" y="8217"/>
                    <a:pt x="17298" y="8234"/>
                  </a:cubicBezTo>
                  <a:cubicBezTo>
                    <a:pt x="17303" y="8235"/>
                    <a:pt x="17309" y="8235"/>
                    <a:pt x="17315" y="8235"/>
                  </a:cubicBezTo>
                  <a:cubicBezTo>
                    <a:pt x="17407" y="8235"/>
                    <a:pt x="17494" y="8166"/>
                    <a:pt x="17494" y="8074"/>
                  </a:cubicBezTo>
                  <a:cubicBezTo>
                    <a:pt x="17503" y="7976"/>
                    <a:pt x="17450" y="7887"/>
                    <a:pt x="17343" y="7878"/>
                  </a:cubicBezTo>
                  <a:cubicBezTo>
                    <a:pt x="17332" y="7876"/>
                    <a:pt x="17322" y="7875"/>
                    <a:pt x="17312" y="7875"/>
                  </a:cubicBezTo>
                  <a:close/>
                  <a:moveTo>
                    <a:pt x="11653" y="7930"/>
                  </a:moveTo>
                  <a:cubicBezTo>
                    <a:pt x="11580" y="7930"/>
                    <a:pt x="11517" y="7990"/>
                    <a:pt x="11508" y="8065"/>
                  </a:cubicBezTo>
                  <a:cubicBezTo>
                    <a:pt x="11490" y="8145"/>
                    <a:pt x="11553" y="8226"/>
                    <a:pt x="11633" y="8234"/>
                  </a:cubicBezTo>
                  <a:cubicBezTo>
                    <a:pt x="11638" y="8235"/>
                    <a:pt x="11643" y="8235"/>
                    <a:pt x="11648" y="8235"/>
                  </a:cubicBezTo>
                  <a:cubicBezTo>
                    <a:pt x="11723" y="8235"/>
                    <a:pt x="11794" y="8176"/>
                    <a:pt x="11803" y="8101"/>
                  </a:cubicBezTo>
                  <a:cubicBezTo>
                    <a:pt x="11811" y="8020"/>
                    <a:pt x="11749" y="7940"/>
                    <a:pt x="11669" y="7931"/>
                  </a:cubicBezTo>
                  <a:cubicBezTo>
                    <a:pt x="11664" y="7931"/>
                    <a:pt x="11658" y="7930"/>
                    <a:pt x="11653" y="7930"/>
                  </a:cubicBezTo>
                  <a:close/>
                  <a:moveTo>
                    <a:pt x="5974" y="8010"/>
                  </a:moveTo>
                  <a:cubicBezTo>
                    <a:pt x="5956" y="8010"/>
                    <a:pt x="5940" y="8013"/>
                    <a:pt x="5924" y="8029"/>
                  </a:cubicBezTo>
                  <a:cubicBezTo>
                    <a:pt x="5906" y="8056"/>
                    <a:pt x="5870" y="8065"/>
                    <a:pt x="5870" y="8110"/>
                  </a:cubicBezTo>
                  <a:cubicBezTo>
                    <a:pt x="5870" y="8136"/>
                    <a:pt x="5861" y="8163"/>
                    <a:pt x="5888" y="8190"/>
                  </a:cubicBezTo>
                  <a:cubicBezTo>
                    <a:pt x="5912" y="8206"/>
                    <a:pt x="5922" y="8245"/>
                    <a:pt x="5957" y="8245"/>
                  </a:cubicBezTo>
                  <a:cubicBezTo>
                    <a:pt x="5960" y="8245"/>
                    <a:pt x="5964" y="8244"/>
                    <a:pt x="5968" y="8243"/>
                  </a:cubicBezTo>
                  <a:cubicBezTo>
                    <a:pt x="5976" y="8249"/>
                    <a:pt x="5984" y="8251"/>
                    <a:pt x="5992" y="8251"/>
                  </a:cubicBezTo>
                  <a:cubicBezTo>
                    <a:pt x="6011" y="8251"/>
                    <a:pt x="6030" y="8238"/>
                    <a:pt x="6048" y="8226"/>
                  </a:cubicBezTo>
                  <a:cubicBezTo>
                    <a:pt x="6075" y="8199"/>
                    <a:pt x="6102" y="8190"/>
                    <a:pt x="6102" y="8145"/>
                  </a:cubicBezTo>
                  <a:cubicBezTo>
                    <a:pt x="6102" y="8119"/>
                    <a:pt x="6102" y="8092"/>
                    <a:pt x="6084" y="8074"/>
                  </a:cubicBezTo>
                  <a:cubicBezTo>
                    <a:pt x="6057" y="8047"/>
                    <a:pt x="6048" y="8011"/>
                    <a:pt x="6013" y="8011"/>
                  </a:cubicBezTo>
                  <a:cubicBezTo>
                    <a:pt x="5999" y="8011"/>
                    <a:pt x="5986" y="8010"/>
                    <a:pt x="5974" y="8010"/>
                  </a:cubicBezTo>
                  <a:close/>
                  <a:moveTo>
                    <a:pt x="17966" y="7895"/>
                  </a:moveTo>
                  <a:cubicBezTo>
                    <a:pt x="17876" y="7895"/>
                    <a:pt x="17797" y="7956"/>
                    <a:pt x="17789" y="8065"/>
                  </a:cubicBezTo>
                  <a:cubicBezTo>
                    <a:pt x="17771" y="8110"/>
                    <a:pt x="17797" y="8154"/>
                    <a:pt x="17824" y="8190"/>
                  </a:cubicBezTo>
                  <a:cubicBezTo>
                    <a:pt x="17860" y="8234"/>
                    <a:pt x="17896" y="8252"/>
                    <a:pt x="17949" y="8261"/>
                  </a:cubicBezTo>
                  <a:cubicBezTo>
                    <a:pt x="17955" y="8262"/>
                    <a:pt x="17962" y="8262"/>
                    <a:pt x="17968" y="8262"/>
                  </a:cubicBezTo>
                  <a:cubicBezTo>
                    <a:pt x="18058" y="8262"/>
                    <a:pt x="18138" y="8201"/>
                    <a:pt x="18154" y="8101"/>
                  </a:cubicBezTo>
                  <a:cubicBezTo>
                    <a:pt x="18163" y="8047"/>
                    <a:pt x="18145" y="8011"/>
                    <a:pt x="18110" y="7967"/>
                  </a:cubicBezTo>
                  <a:cubicBezTo>
                    <a:pt x="18083" y="7922"/>
                    <a:pt x="18038" y="7904"/>
                    <a:pt x="17985" y="7895"/>
                  </a:cubicBezTo>
                  <a:cubicBezTo>
                    <a:pt x="17979" y="7895"/>
                    <a:pt x="17973" y="7895"/>
                    <a:pt x="17966" y="7895"/>
                  </a:cubicBezTo>
                  <a:close/>
                  <a:moveTo>
                    <a:pt x="6646" y="8037"/>
                  </a:moveTo>
                  <a:cubicBezTo>
                    <a:pt x="6584" y="8037"/>
                    <a:pt x="6539" y="8080"/>
                    <a:pt x="6539" y="8145"/>
                  </a:cubicBezTo>
                  <a:cubicBezTo>
                    <a:pt x="6530" y="8217"/>
                    <a:pt x="6575" y="8270"/>
                    <a:pt x="6646" y="8270"/>
                  </a:cubicBezTo>
                  <a:cubicBezTo>
                    <a:pt x="6651" y="8271"/>
                    <a:pt x="6657" y="8271"/>
                    <a:pt x="6662" y="8271"/>
                  </a:cubicBezTo>
                  <a:cubicBezTo>
                    <a:pt x="6719" y="8271"/>
                    <a:pt x="6771" y="8228"/>
                    <a:pt x="6771" y="8163"/>
                  </a:cubicBezTo>
                  <a:cubicBezTo>
                    <a:pt x="6780" y="8101"/>
                    <a:pt x="6735" y="8047"/>
                    <a:pt x="6664" y="8038"/>
                  </a:cubicBezTo>
                  <a:cubicBezTo>
                    <a:pt x="6658" y="8037"/>
                    <a:pt x="6652" y="8037"/>
                    <a:pt x="6646" y="8037"/>
                  </a:cubicBezTo>
                  <a:close/>
                  <a:moveTo>
                    <a:pt x="12286" y="7974"/>
                  </a:moveTo>
                  <a:cubicBezTo>
                    <a:pt x="12212" y="7974"/>
                    <a:pt x="12167" y="8012"/>
                    <a:pt x="12150" y="8101"/>
                  </a:cubicBezTo>
                  <a:cubicBezTo>
                    <a:pt x="12142" y="8208"/>
                    <a:pt x="12177" y="8261"/>
                    <a:pt x="12284" y="8270"/>
                  </a:cubicBezTo>
                  <a:cubicBezTo>
                    <a:pt x="12298" y="8273"/>
                    <a:pt x="12311" y="8274"/>
                    <a:pt x="12324" y="8274"/>
                  </a:cubicBezTo>
                  <a:cubicBezTo>
                    <a:pt x="12397" y="8274"/>
                    <a:pt x="12438" y="8228"/>
                    <a:pt x="12454" y="8136"/>
                  </a:cubicBezTo>
                  <a:cubicBezTo>
                    <a:pt x="12463" y="8038"/>
                    <a:pt x="12418" y="7994"/>
                    <a:pt x="12311" y="7976"/>
                  </a:cubicBezTo>
                  <a:cubicBezTo>
                    <a:pt x="12302" y="7975"/>
                    <a:pt x="12294" y="7974"/>
                    <a:pt x="12286" y="7974"/>
                  </a:cubicBezTo>
                  <a:close/>
                  <a:moveTo>
                    <a:pt x="18462" y="8106"/>
                  </a:moveTo>
                  <a:cubicBezTo>
                    <a:pt x="18457" y="8106"/>
                    <a:pt x="18449" y="8110"/>
                    <a:pt x="18449" y="8110"/>
                  </a:cubicBezTo>
                  <a:cubicBezTo>
                    <a:pt x="18449" y="8127"/>
                    <a:pt x="18449" y="8145"/>
                    <a:pt x="18449" y="8163"/>
                  </a:cubicBezTo>
                  <a:cubicBezTo>
                    <a:pt x="18467" y="8226"/>
                    <a:pt x="18538" y="8306"/>
                    <a:pt x="18609" y="8306"/>
                  </a:cubicBezTo>
                  <a:lnTo>
                    <a:pt x="18672" y="8306"/>
                  </a:lnTo>
                  <a:cubicBezTo>
                    <a:pt x="18690" y="8306"/>
                    <a:pt x="18699" y="8297"/>
                    <a:pt x="18707" y="8297"/>
                  </a:cubicBezTo>
                  <a:cubicBezTo>
                    <a:pt x="18699" y="8288"/>
                    <a:pt x="18690" y="8279"/>
                    <a:pt x="18681" y="8270"/>
                  </a:cubicBezTo>
                  <a:cubicBezTo>
                    <a:pt x="18609" y="8217"/>
                    <a:pt x="18529" y="8172"/>
                    <a:pt x="18467" y="8110"/>
                  </a:cubicBezTo>
                  <a:cubicBezTo>
                    <a:pt x="18467" y="8107"/>
                    <a:pt x="18465" y="8106"/>
                    <a:pt x="18462" y="8106"/>
                  </a:cubicBezTo>
                  <a:close/>
                  <a:moveTo>
                    <a:pt x="12978" y="7991"/>
                  </a:moveTo>
                  <a:cubicBezTo>
                    <a:pt x="12946" y="7991"/>
                    <a:pt x="12911" y="8006"/>
                    <a:pt x="12882" y="8020"/>
                  </a:cubicBezTo>
                  <a:cubicBezTo>
                    <a:pt x="12837" y="8038"/>
                    <a:pt x="12837" y="8092"/>
                    <a:pt x="12802" y="8119"/>
                  </a:cubicBezTo>
                  <a:cubicBezTo>
                    <a:pt x="12811" y="8154"/>
                    <a:pt x="12820" y="8199"/>
                    <a:pt x="12828" y="8234"/>
                  </a:cubicBezTo>
                  <a:cubicBezTo>
                    <a:pt x="12837" y="8252"/>
                    <a:pt x="12918" y="8306"/>
                    <a:pt x="12944" y="8315"/>
                  </a:cubicBezTo>
                  <a:cubicBezTo>
                    <a:pt x="12980" y="8306"/>
                    <a:pt x="13016" y="8297"/>
                    <a:pt x="13051" y="8288"/>
                  </a:cubicBezTo>
                  <a:cubicBezTo>
                    <a:pt x="13096" y="8270"/>
                    <a:pt x="13105" y="8217"/>
                    <a:pt x="13132" y="8181"/>
                  </a:cubicBezTo>
                  <a:cubicBezTo>
                    <a:pt x="13123" y="8145"/>
                    <a:pt x="13123" y="8110"/>
                    <a:pt x="13105" y="8074"/>
                  </a:cubicBezTo>
                  <a:cubicBezTo>
                    <a:pt x="13087" y="8020"/>
                    <a:pt x="13034" y="8003"/>
                    <a:pt x="12998" y="7994"/>
                  </a:cubicBezTo>
                  <a:cubicBezTo>
                    <a:pt x="12991" y="7992"/>
                    <a:pt x="12985" y="7991"/>
                    <a:pt x="12978" y="7991"/>
                  </a:cubicBezTo>
                  <a:close/>
                  <a:moveTo>
                    <a:pt x="7315" y="8065"/>
                  </a:moveTo>
                  <a:cubicBezTo>
                    <a:pt x="7280" y="8074"/>
                    <a:pt x="7235" y="8074"/>
                    <a:pt x="7208" y="8110"/>
                  </a:cubicBezTo>
                  <a:cubicBezTo>
                    <a:pt x="7199" y="8136"/>
                    <a:pt x="7173" y="8163"/>
                    <a:pt x="7173" y="8181"/>
                  </a:cubicBezTo>
                  <a:cubicBezTo>
                    <a:pt x="7181" y="8217"/>
                    <a:pt x="7181" y="8243"/>
                    <a:pt x="7208" y="8279"/>
                  </a:cubicBezTo>
                  <a:cubicBezTo>
                    <a:pt x="7226" y="8306"/>
                    <a:pt x="7262" y="8306"/>
                    <a:pt x="7280" y="8324"/>
                  </a:cubicBezTo>
                  <a:cubicBezTo>
                    <a:pt x="7315" y="8306"/>
                    <a:pt x="7351" y="8324"/>
                    <a:pt x="7378" y="8297"/>
                  </a:cubicBezTo>
                  <a:cubicBezTo>
                    <a:pt x="7413" y="8270"/>
                    <a:pt x="7413" y="8234"/>
                    <a:pt x="7431" y="8217"/>
                  </a:cubicBezTo>
                  <a:cubicBezTo>
                    <a:pt x="7422" y="8181"/>
                    <a:pt x="7422" y="8136"/>
                    <a:pt x="7387" y="8110"/>
                  </a:cubicBezTo>
                  <a:cubicBezTo>
                    <a:pt x="7369" y="8092"/>
                    <a:pt x="7342" y="8065"/>
                    <a:pt x="7315" y="8065"/>
                  </a:cubicBezTo>
                  <a:close/>
                  <a:moveTo>
                    <a:pt x="13644" y="8029"/>
                  </a:moveTo>
                  <a:cubicBezTo>
                    <a:pt x="13559" y="8029"/>
                    <a:pt x="13471" y="8105"/>
                    <a:pt x="13471" y="8181"/>
                  </a:cubicBezTo>
                  <a:cubicBezTo>
                    <a:pt x="13462" y="8261"/>
                    <a:pt x="13542" y="8350"/>
                    <a:pt x="13614" y="8359"/>
                  </a:cubicBezTo>
                  <a:cubicBezTo>
                    <a:pt x="13618" y="8360"/>
                    <a:pt x="13623" y="8360"/>
                    <a:pt x="13627" y="8360"/>
                  </a:cubicBezTo>
                  <a:cubicBezTo>
                    <a:pt x="13713" y="8360"/>
                    <a:pt x="13801" y="8284"/>
                    <a:pt x="13801" y="8208"/>
                  </a:cubicBezTo>
                  <a:cubicBezTo>
                    <a:pt x="13810" y="8127"/>
                    <a:pt x="13729" y="8038"/>
                    <a:pt x="13658" y="8029"/>
                  </a:cubicBezTo>
                  <a:cubicBezTo>
                    <a:pt x="13654" y="8029"/>
                    <a:pt x="13649" y="8029"/>
                    <a:pt x="13644" y="8029"/>
                  </a:cubicBezTo>
                  <a:close/>
                  <a:moveTo>
                    <a:pt x="7968" y="8104"/>
                  </a:moveTo>
                  <a:cubicBezTo>
                    <a:pt x="7941" y="8104"/>
                    <a:pt x="7916" y="8123"/>
                    <a:pt x="7895" y="8136"/>
                  </a:cubicBezTo>
                  <a:cubicBezTo>
                    <a:pt x="7868" y="8145"/>
                    <a:pt x="7851" y="8181"/>
                    <a:pt x="7842" y="8217"/>
                  </a:cubicBezTo>
                  <a:cubicBezTo>
                    <a:pt x="7824" y="8252"/>
                    <a:pt x="7851" y="8288"/>
                    <a:pt x="7859" y="8315"/>
                  </a:cubicBezTo>
                  <a:cubicBezTo>
                    <a:pt x="7877" y="8342"/>
                    <a:pt x="7913" y="8359"/>
                    <a:pt x="7949" y="8377"/>
                  </a:cubicBezTo>
                  <a:cubicBezTo>
                    <a:pt x="7984" y="8368"/>
                    <a:pt x="8020" y="8368"/>
                    <a:pt x="8047" y="8350"/>
                  </a:cubicBezTo>
                  <a:cubicBezTo>
                    <a:pt x="8065" y="8324"/>
                    <a:pt x="8091" y="8297"/>
                    <a:pt x="8100" y="8261"/>
                  </a:cubicBezTo>
                  <a:cubicBezTo>
                    <a:pt x="8109" y="8226"/>
                    <a:pt x="8091" y="8190"/>
                    <a:pt x="8074" y="8163"/>
                  </a:cubicBezTo>
                  <a:cubicBezTo>
                    <a:pt x="8065" y="8136"/>
                    <a:pt x="8029" y="8119"/>
                    <a:pt x="7993" y="8110"/>
                  </a:cubicBezTo>
                  <a:cubicBezTo>
                    <a:pt x="7985" y="8105"/>
                    <a:pt x="7977" y="8104"/>
                    <a:pt x="7968" y="8104"/>
                  </a:cubicBezTo>
                  <a:close/>
                  <a:moveTo>
                    <a:pt x="14309" y="8055"/>
                  </a:moveTo>
                  <a:cubicBezTo>
                    <a:pt x="14219" y="8055"/>
                    <a:pt x="14148" y="8115"/>
                    <a:pt x="14140" y="8199"/>
                  </a:cubicBezTo>
                  <a:cubicBezTo>
                    <a:pt x="14131" y="8297"/>
                    <a:pt x="14184" y="8368"/>
                    <a:pt x="14283" y="8386"/>
                  </a:cubicBezTo>
                  <a:cubicBezTo>
                    <a:pt x="14292" y="8388"/>
                    <a:pt x="14301" y="8389"/>
                    <a:pt x="14310" y="8389"/>
                  </a:cubicBezTo>
                  <a:cubicBezTo>
                    <a:pt x="14388" y="8389"/>
                    <a:pt x="14454" y="8323"/>
                    <a:pt x="14470" y="8243"/>
                  </a:cubicBezTo>
                  <a:cubicBezTo>
                    <a:pt x="14479" y="8154"/>
                    <a:pt x="14425" y="8065"/>
                    <a:pt x="14327" y="8056"/>
                  </a:cubicBezTo>
                  <a:cubicBezTo>
                    <a:pt x="14321" y="8055"/>
                    <a:pt x="14315" y="8055"/>
                    <a:pt x="14309" y="8055"/>
                  </a:cubicBezTo>
                  <a:close/>
                  <a:moveTo>
                    <a:pt x="8633" y="8135"/>
                  </a:moveTo>
                  <a:cubicBezTo>
                    <a:pt x="8564" y="8135"/>
                    <a:pt x="8518" y="8178"/>
                    <a:pt x="8502" y="8243"/>
                  </a:cubicBezTo>
                  <a:cubicBezTo>
                    <a:pt x="8493" y="8324"/>
                    <a:pt x="8537" y="8386"/>
                    <a:pt x="8618" y="8395"/>
                  </a:cubicBezTo>
                  <a:cubicBezTo>
                    <a:pt x="8628" y="8397"/>
                    <a:pt x="8638" y="8398"/>
                    <a:pt x="8648" y="8398"/>
                  </a:cubicBezTo>
                  <a:cubicBezTo>
                    <a:pt x="8713" y="8398"/>
                    <a:pt x="8762" y="8349"/>
                    <a:pt x="8769" y="8279"/>
                  </a:cubicBezTo>
                  <a:cubicBezTo>
                    <a:pt x="8778" y="8199"/>
                    <a:pt x="8734" y="8145"/>
                    <a:pt x="8653" y="8136"/>
                  </a:cubicBezTo>
                  <a:cubicBezTo>
                    <a:pt x="8647" y="8136"/>
                    <a:pt x="8640" y="8135"/>
                    <a:pt x="8633" y="8135"/>
                  </a:cubicBezTo>
                  <a:close/>
                  <a:moveTo>
                    <a:pt x="14959" y="8097"/>
                  </a:moveTo>
                  <a:cubicBezTo>
                    <a:pt x="14924" y="8097"/>
                    <a:pt x="14896" y="8107"/>
                    <a:pt x="14862" y="8127"/>
                  </a:cubicBezTo>
                  <a:cubicBezTo>
                    <a:pt x="14827" y="8154"/>
                    <a:pt x="14809" y="8190"/>
                    <a:pt x="14809" y="8234"/>
                  </a:cubicBezTo>
                  <a:cubicBezTo>
                    <a:pt x="14791" y="8342"/>
                    <a:pt x="14845" y="8413"/>
                    <a:pt x="14943" y="8431"/>
                  </a:cubicBezTo>
                  <a:cubicBezTo>
                    <a:pt x="14950" y="8431"/>
                    <a:pt x="14958" y="8432"/>
                    <a:pt x="14965" y="8432"/>
                  </a:cubicBezTo>
                  <a:cubicBezTo>
                    <a:pt x="15060" y="8432"/>
                    <a:pt x="15122" y="8379"/>
                    <a:pt x="15130" y="8288"/>
                  </a:cubicBezTo>
                  <a:cubicBezTo>
                    <a:pt x="15148" y="8181"/>
                    <a:pt x="15094" y="8119"/>
                    <a:pt x="14996" y="8101"/>
                  </a:cubicBezTo>
                  <a:cubicBezTo>
                    <a:pt x="14983" y="8098"/>
                    <a:pt x="14971" y="8097"/>
                    <a:pt x="14959" y="8097"/>
                  </a:cubicBezTo>
                  <a:close/>
                  <a:moveTo>
                    <a:pt x="9295" y="8170"/>
                  </a:moveTo>
                  <a:cubicBezTo>
                    <a:pt x="9268" y="8170"/>
                    <a:pt x="9245" y="8184"/>
                    <a:pt x="9215" y="8199"/>
                  </a:cubicBezTo>
                  <a:cubicBezTo>
                    <a:pt x="9180" y="8226"/>
                    <a:pt x="9180" y="8261"/>
                    <a:pt x="9171" y="8297"/>
                  </a:cubicBezTo>
                  <a:cubicBezTo>
                    <a:pt x="9162" y="8342"/>
                    <a:pt x="9180" y="8368"/>
                    <a:pt x="9198" y="8395"/>
                  </a:cubicBezTo>
                  <a:cubicBezTo>
                    <a:pt x="9215" y="8431"/>
                    <a:pt x="9251" y="8440"/>
                    <a:pt x="9287" y="8440"/>
                  </a:cubicBezTo>
                  <a:cubicBezTo>
                    <a:pt x="9296" y="8442"/>
                    <a:pt x="9305" y="8443"/>
                    <a:pt x="9314" y="8443"/>
                  </a:cubicBezTo>
                  <a:cubicBezTo>
                    <a:pt x="9337" y="8443"/>
                    <a:pt x="9359" y="8435"/>
                    <a:pt x="9385" y="8422"/>
                  </a:cubicBezTo>
                  <a:cubicBezTo>
                    <a:pt x="9421" y="8395"/>
                    <a:pt x="9438" y="8368"/>
                    <a:pt x="9430" y="8324"/>
                  </a:cubicBezTo>
                  <a:cubicBezTo>
                    <a:pt x="9447" y="8288"/>
                    <a:pt x="9430" y="8261"/>
                    <a:pt x="9412" y="8226"/>
                  </a:cubicBezTo>
                  <a:cubicBezTo>
                    <a:pt x="9385" y="8181"/>
                    <a:pt x="9349" y="8181"/>
                    <a:pt x="9314" y="8172"/>
                  </a:cubicBezTo>
                  <a:cubicBezTo>
                    <a:pt x="9307" y="8170"/>
                    <a:pt x="9301" y="8170"/>
                    <a:pt x="9295" y="8170"/>
                  </a:cubicBezTo>
                  <a:close/>
                  <a:moveTo>
                    <a:pt x="15620" y="8124"/>
                  </a:moveTo>
                  <a:cubicBezTo>
                    <a:pt x="15541" y="8124"/>
                    <a:pt x="15486" y="8176"/>
                    <a:pt x="15478" y="8261"/>
                  </a:cubicBezTo>
                  <a:cubicBezTo>
                    <a:pt x="15460" y="8368"/>
                    <a:pt x="15514" y="8440"/>
                    <a:pt x="15612" y="8458"/>
                  </a:cubicBezTo>
                  <a:cubicBezTo>
                    <a:pt x="15620" y="8458"/>
                    <a:pt x="15627" y="8458"/>
                    <a:pt x="15634" y="8458"/>
                  </a:cubicBezTo>
                  <a:cubicBezTo>
                    <a:pt x="15729" y="8458"/>
                    <a:pt x="15791" y="8406"/>
                    <a:pt x="15799" y="8315"/>
                  </a:cubicBezTo>
                  <a:cubicBezTo>
                    <a:pt x="15817" y="8208"/>
                    <a:pt x="15763" y="8136"/>
                    <a:pt x="15656" y="8127"/>
                  </a:cubicBezTo>
                  <a:cubicBezTo>
                    <a:pt x="15644" y="8125"/>
                    <a:pt x="15632" y="8124"/>
                    <a:pt x="15620" y="8124"/>
                  </a:cubicBezTo>
                  <a:close/>
                  <a:moveTo>
                    <a:pt x="4976" y="8293"/>
                  </a:moveTo>
                  <a:cubicBezTo>
                    <a:pt x="4959" y="8293"/>
                    <a:pt x="4937" y="8300"/>
                    <a:pt x="4924" y="8306"/>
                  </a:cubicBezTo>
                  <a:cubicBezTo>
                    <a:pt x="4907" y="8315"/>
                    <a:pt x="4898" y="8333"/>
                    <a:pt x="4880" y="8350"/>
                  </a:cubicBezTo>
                  <a:cubicBezTo>
                    <a:pt x="4871" y="8359"/>
                    <a:pt x="4862" y="8368"/>
                    <a:pt x="4862" y="8377"/>
                  </a:cubicBezTo>
                  <a:cubicBezTo>
                    <a:pt x="4862" y="8395"/>
                    <a:pt x="4862" y="8404"/>
                    <a:pt x="4871" y="8413"/>
                  </a:cubicBezTo>
                  <a:cubicBezTo>
                    <a:pt x="4880" y="8431"/>
                    <a:pt x="4898" y="8440"/>
                    <a:pt x="4907" y="8449"/>
                  </a:cubicBezTo>
                  <a:cubicBezTo>
                    <a:pt x="4951" y="8458"/>
                    <a:pt x="4996" y="8466"/>
                    <a:pt x="5031" y="8475"/>
                  </a:cubicBezTo>
                  <a:cubicBezTo>
                    <a:pt x="5038" y="8480"/>
                    <a:pt x="5043" y="8481"/>
                    <a:pt x="5047" y="8481"/>
                  </a:cubicBezTo>
                  <a:cubicBezTo>
                    <a:pt x="5059" y="8481"/>
                    <a:pt x="5060" y="8464"/>
                    <a:pt x="5067" y="8458"/>
                  </a:cubicBezTo>
                  <a:cubicBezTo>
                    <a:pt x="5103" y="8422"/>
                    <a:pt x="5076" y="8386"/>
                    <a:pt x="5067" y="8359"/>
                  </a:cubicBezTo>
                  <a:cubicBezTo>
                    <a:pt x="5067" y="8315"/>
                    <a:pt x="5023" y="8315"/>
                    <a:pt x="4996" y="8297"/>
                  </a:cubicBezTo>
                  <a:cubicBezTo>
                    <a:pt x="4991" y="8294"/>
                    <a:pt x="4984" y="8293"/>
                    <a:pt x="4976" y="8293"/>
                  </a:cubicBezTo>
                  <a:close/>
                  <a:moveTo>
                    <a:pt x="9980" y="8188"/>
                  </a:moveTo>
                  <a:cubicBezTo>
                    <a:pt x="9949" y="8188"/>
                    <a:pt x="9914" y="8202"/>
                    <a:pt x="9885" y="8217"/>
                  </a:cubicBezTo>
                  <a:cubicBezTo>
                    <a:pt x="9858" y="8234"/>
                    <a:pt x="9840" y="8279"/>
                    <a:pt x="9822" y="8315"/>
                  </a:cubicBezTo>
                  <a:cubicBezTo>
                    <a:pt x="9831" y="8350"/>
                    <a:pt x="9831" y="8395"/>
                    <a:pt x="9858" y="8422"/>
                  </a:cubicBezTo>
                  <a:cubicBezTo>
                    <a:pt x="9876" y="8449"/>
                    <a:pt x="9911" y="8475"/>
                    <a:pt x="9947" y="8484"/>
                  </a:cubicBezTo>
                  <a:cubicBezTo>
                    <a:pt x="9983" y="8484"/>
                    <a:pt x="10027" y="8475"/>
                    <a:pt x="10054" y="8449"/>
                  </a:cubicBezTo>
                  <a:cubicBezTo>
                    <a:pt x="10090" y="8431"/>
                    <a:pt x="10108" y="8386"/>
                    <a:pt x="10116" y="8359"/>
                  </a:cubicBezTo>
                  <a:cubicBezTo>
                    <a:pt x="10125" y="8324"/>
                    <a:pt x="10108" y="8279"/>
                    <a:pt x="10090" y="8252"/>
                  </a:cubicBezTo>
                  <a:cubicBezTo>
                    <a:pt x="10072" y="8226"/>
                    <a:pt x="10027" y="8199"/>
                    <a:pt x="10000" y="8190"/>
                  </a:cubicBezTo>
                  <a:cubicBezTo>
                    <a:pt x="9994" y="8188"/>
                    <a:pt x="9987" y="8188"/>
                    <a:pt x="9980" y="8188"/>
                  </a:cubicBezTo>
                  <a:close/>
                  <a:moveTo>
                    <a:pt x="16298" y="8152"/>
                  </a:moveTo>
                  <a:cubicBezTo>
                    <a:pt x="16256" y="8152"/>
                    <a:pt x="16221" y="8168"/>
                    <a:pt x="16192" y="8190"/>
                  </a:cubicBezTo>
                  <a:cubicBezTo>
                    <a:pt x="16156" y="8217"/>
                    <a:pt x="16129" y="8261"/>
                    <a:pt x="16120" y="8306"/>
                  </a:cubicBezTo>
                  <a:cubicBezTo>
                    <a:pt x="16120" y="8359"/>
                    <a:pt x="16138" y="8404"/>
                    <a:pt x="16165" y="8449"/>
                  </a:cubicBezTo>
                  <a:cubicBezTo>
                    <a:pt x="16174" y="8466"/>
                    <a:pt x="16263" y="8511"/>
                    <a:pt x="16281" y="8511"/>
                  </a:cubicBezTo>
                  <a:cubicBezTo>
                    <a:pt x="16290" y="8513"/>
                    <a:pt x="16300" y="8513"/>
                    <a:pt x="16309" y="8513"/>
                  </a:cubicBezTo>
                  <a:cubicBezTo>
                    <a:pt x="16350" y="8513"/>
                    <a:pt x="16385" y="8497"/>
                    <a:pt x="16415" y="8475"/>
                  </a:cubicBezTo>
                  <a:cubicBezTo>
                    <a:pt x="16450" y="8449"/>
                    <a:pt x="16477" y="8404"/>
                    <a:pt x="16486" y="8350"/>
                  </a:cubicBezTo>
                  <a:cubicBezTo>
                    <a:pt x="16486" y="8306"/>
                    <a:pt x="16468" y="8261"/>
                    <a:pt x="16441" y="8217"/>
                  </a:cubicBezTo>
                  <a:cubicBezTo>
                    <a:pt x="16433" y="8199"/>
                    <a:pt x="16343" y="8154"/>
                    <a:pt x="16326" y="8154"/>
                  </a:cubicBezTo>
                  <a:cubicBezTo>
                    <a:pt x="16316" y="8153"/>
                    <a:pt x="16307" y="8152"/>
                    <a:pt x="16298" y="8152"/>
                  </a:cubicBezTo>
                  <a:close/>
                  <a:moveTo>
                    <a:pt x="10661" y="8226"/>
                  </a:moveTo>
                  <a:cubicBezTo>
                    <a:pt x="10616" y="8234"/>
                    <a:pt x="10571" y="8234"/>
                    <a:pt x="10536" y="8270"/>
                  </a:cubicBezTo>
                  <a:cubicBezTo>
                    <a:pt x="10509" y="8297"/>
                    <a:pt x="10491" y="8324"/>
                    <a:pt x="10491" y="8359"/>
                  </a:cubicBezTo>
                  <a:cubicBezTo>
                    <a:pt x="10473" y="8440"/>
                    <a:pt x="10545" y="8520"/>
                    <a:pt x="10625" y="8529"/>
                  </a:cubicBezTo>
                  <a:cubicBezTo>
                    <a:pt x="10630" y="8529"/>
                    <a:pt x="10634" y="8530"/>
                    <a:pt x="10639" y="8530"/>
                  </a:cubicBezTo>
                  <a:cubicBezTo>
                    <a:pt x="10706" y="8530"/>
                    <a:pt x="10777" y="8471"/>
                    <a:pt x="10786" y="8404"/>
                  </a:cubicBezTo>
                  <a:cubicBezTo>
                    <a:pt x="10786" y="8377"/>
                    <a:pt x="10768" y="8315"/>
                    <a:pt x="10759" y="8288"/>
                  </a:cubicBezTo>
                  <a:cubicBezTo>
                    <a:pt x="10732" y="8252"/>
                    <a:pt x="10687" y="8243"/>
                    <a:pt x="10661" y="8226"/>
                  </a:cubicBezTo>
                  <a:close/>
                  <a:moveTo>
                    <a:pt x="16977" y="8172"/>
                  </a:moveTo>
                  <a:cubicBezTo>
                    <a:pt x="16879" y="8172"/>
                    <a:pt x="16789" y="8226"/>
                    <a:pt x="16772" y="8333"/>
                  </a:cubicBezTo>
                  <a:cubicBezTo>
                    <a:pt x="16763" y="8431"/>
                    <a:pt x="16843" y="8529"/>
                    <a:pt x="16941" y="8538"/>
                  </a:cubicBezTo>
                  <a:cubicBezTo>
                    <a:pt x="16947" y="8538"/>
                    <a:pt x="16954" y="8539"/>
                    <a:pt x="16960" y="8539"/>
                  </a:cubicBezTo>
                  <a:cubicBezTo>
                    <a:pt x="17043" y="8539"/>
                    <a:pt x="17121" y="8485"/>
                    <a:pt x="17137" y="8377"/>
                  </a:cubicBezTo>
                  <a:cubicBezTo>
                    <a:pt x="17146" y="8279"/>
                    <a:pt x="17066" y="8181"/>
                    <a:pt x="16977" y="8172"/>
                  </a:cubicBezTo>
                  <a:close/>
                  <a:moveTo>
                    <a:pt x="11289" y="8251"/>
                  </a:moveTo>
                  <a:cubicBezTo>
                    <a:pt x="11222" y="8251"/>
                    <a:pt x="11151" y="8310"/>
                    <a:pt x="11142" y="8377"/>
                  </a:cubicBezTo>
                  <a:cubicBezTo>
                    <a:pt x="11125" y="8458"/>
                    <a:pt x="11187" y="8538"/>
                    <a:pt x="11267" y="8547"/>
                  </a:cubicBezTo>
                  <a:cubicBezTo>
                    <a:pt x="11277" y="8549"/>
                    <a:pt x="11286" y="8550"/>
                    <a:pt x="11295" y="8550"/>
                  </a:cubicBezTo>
                  <a:cubicBezTo>
                    <a:pt x="11365" y="8550"/>
                    <a:pt x="11429" y="8493"/>
                    <a:pt x="11437" y="8422"/>
                  </a:cubicBezTo>
                  <a:cubicBezTo>
                    <a:pt x="11446" y="8342"/>
                    <a:pt x="11383" y="8261"/>
                    <a:pt x="11303" y="8252"/>
                  </a:cubicBezTo>
                  <a:cubicBezTo>
                    <a:pt x="11298" y="8252"/>
                    <a:pt x="11294" y="8251"/>
                    <a:pt x="11289" y="8251"/>
                  </a:cubicBezTo>
                  <a:close/>
                  <a:moveTo>
                    <a:pt x="5624" y="8331"/>
                  </a:moveTo>
                  <a:cubicBezTo>
                    <a:pt x="5573" y="8331"/>
                    <a:pt x="5512" y="8374"/>
                    <a:pt x="5504" y="8431"/>
                  </a:cubicBezTo>
                  <a:cubicBezTo>
                    <a:pt x="5495" y="8484"/>
                    <a:pt x="5549" y="8556"/>
                    <a:pt x="5602" y="8565"/>
                  </a:cubicBezTo>
                  <a:cubicBezTo>
                    <a:pt x="5606" y="8565"/>
                    <a:pt x="5610" y="8566"/>
                    <a:pt x="5615" y="8566"/>
                  </a:cubicBezTo>
                  <a:cubicBezTo>
                    <a:pt x="5660" y="8566"/>
                    <a:pt x="5728" y="8524"/>
                    <a:pt x="5736" y="8466"/>
                  </a:cubicBezTo>
                  <a:cubicBezTo>
                    <a:pt x="5745" y="8413"/>
                    <a:pt x="5692" y="8342"/>
                    <a:pt x="5638" y="8333"/>
                  </a:cubicBezTo>
                  <a:cubicBezTo>
                    <a:pt x="5634" y="8332"/>
                    <a:pt x="5629" y="8331"/>
                    <a:pt x="5624" y="8331"/>
                  </a:cubicBezTo>
                  <a:close/>
                  <a:moveTo>
                    <a:pt x="17623" y="8216"/>
                  </a:moveTo>
                  <a:cubicBezTo>
                    <a:pt x="17528" y="8216"/>
                    <a:pt x="17457" y="8269"/>
                    <a:pt x="17441" y="8368"/>
                  </a:cubicBezTo>
                  <a:cubicBezTo>
                    <a:pt x="17423" y="8475"/>
                    <a:pt x="17485" y="8565"/>
                    <a:pt x="17592" y="8582"/>
                  </a:cubicBezTo>
                  <a:cubicBezTo>
                    <a:pt x="17600" y="8583"/>
                    <a:pt x="17608" y="8583"/>
                    <a:pt x="17615" y="8583"/>
                  </a:cubicBezTo>
                  <a:cubicBezTo>
                    <a:pt x="17711" y="8583"/>
                    <a:pt x="17781" y="8530"/>
                    <a:pt x="17797" y="8431"/>
                  </a:cubicBezTo>
                  <a:cubicBezTo>
                    <a:pt x="17824" y="8324"/>
                    <a:pt x="17753" y="8234"/>
                    <a:pt x="17646" y="8217"/>
                  </a:cubicBezTo>
                  <a:cubicBezTo>
                    <a:pt x="17638" y="8216"/>
                    <a:pt x="17631" y="8216"/>
                    <a:pt x="17623" y="8216"/>
                  </a:cubicBezTo>
                  <a:close/>
                  <a:moveTo>
                    <a:pt x="6282" y="8358"/>
                  </a:moveTo>
                  <a:cubicBezTo>
                    <a:pt x="6226" y="8358"/>
                    <a:pt x="6173" y="8401"/>
                    <a:pt x="6173" y="8466"/>
                  </a:cubicBezTo>
                  <a:cubicBezTo>
                    <a:pt x="6164" y="8529"/>
                    <a:pt x="6209" y="8582"/>
                    <a:pt x="6280" y="8591"/>
                  </a:cubicBezTo>
                  <a:cubicBezTo>
                    <a:pt x="6286" y="8592"/>
                    <a:pt x="6291" y="8592"/>
                    <a:pt x="6296" y="8592"/>
                  </a:cubicBezTo>
                  <a:cubicBezTo>
                    <a:pt x="6353" y="8592"/>
                    <a:pt x="6405" y="8550"/>
                    <a:pt x="6405" y="8484"/>
                  </a:cubicBezTo>
                  <a:cubicBezTo>
                    <a:pt x="6414" y="8413"/>
                    <a:pt x="6370" y="8359"/>
                    <a:pt x="6298" y="8359"/>
                  </a:cubicBezTo>
                  <a:cubicBezTo>
                    <a:pt x="6293" y="8359"/>
                    <a:pt x="6288" y="8358"/>
                    <a:pt x="6282" y="8358"/>
                  </a:cubicBezTo>
                  <a:close/>
                  <a:moveTo>
                    <a:pt x="11932" y="8293"/>
                  </a:moveTo>
                  <a:cubicBezTo>
                    <a:pt x="11859" y="8293"/>
                    <a:pt x="11818" y="8338"/>
                    <a:pt x="11803" y="8422"/>
                  </a:cubicBezTo>
                  <a:cubicBezTo>
                    <a:pt x="11794" y="8529"/>
                    <a:pt x="11829" y="8582"/>
                    <a:pt x="11936" y="8591"/>
                  </a:cubicBezTo>
                  <a:cubicBezTo>
                    <a:pt x="11951" y="8594"/>
                    <a:pt x="11964" y="8595"/>
                    <a:pt x="11976" y="8595"/>
                  </a:cubicBezTo>
                  <a:cubicBezTo>
                    <a:pt x="12049" y="8595"/>
                    <a:pt x="12091" y="8550"/>
                    <a:pt x="12106" y="8466"/>
                  </a:cubicBezTo>
                  <a:cubicBezTo>
                    <a:pt x="12115" y="8359"/>
                    <a:pt x="12079" y="8315"/>
                    <a:pt x="11972" y="8297"/>
                  </a:cubicBezTo>
                  <a:cubicBezTo>
                    <a:pt x="11958" y="8294"/>
                    <a:pt x="11945" y="8293"/>
                    <a:pt x="11932" y="8293"/>
                  </a:cubicBezTo>
                  <a:close/>
                  <a:moveTo>
                    <a:pt x="18287" y="8241"/>
                  </a:moveTo>
                  <a:cubicBezTo>
                    <a:pt x="18246" y="8241"/>
                    <a:pt x="18210" y="8257"/>
                    <a:pt x="18181" y="8279"/>
                  </a:cubicBezTo>
                  <a:cubicBezTo>
                    <a:pt x="18136" y="8315"/>
                    <a:pt x="18110" y="8350"/>
                    <a:pt x="18110" y="8413"/>
                  </a:cubicBezTo>
                  <a:cubicBezTo>
                    <a:pt x="18092" y="8511"/>
                    <a:pt x="18163" y="8591"/>
                    <a:pt x="18270" y="8609"/>
                  </a:cubicBezTo>
                  <a:cubicBezTo>
                    <a:pt x="18282" y="8613"/>
                    <a:pt x="18294" y="8615"/>
                    <a:pt x="18304" y="8615"/>
                  </a:cubicBezTo>
                  <a:cubicBezTo>
                    <a:pt x="18340" y="8615"/>
                    <a:pt x="18370" y="8594"/>
                    <a:pt x="18404" y="8573"/>
                  </a:cubicBezTo>
                  <a:cubicBezTo>
                    <a:pt x="18449" y="8538"/>
                    <a:pt x="18467" y="8502"/>
                    <a:pt x="18475" y="8440"/>
                  </a:cubicBezTo>
                  <a:cubicBezTo>
                    <a:pt x="18484" y="8342"/>
                    <a:pt x="18413" y="8261"/>
                    <a:pt x="18315" y="8243"/>
                  </a:cubicBezTo>
                  <a:cubicBezTo>
                    <a:pt x="18305" y="8242"/>
                    <a:pt x="18296" y="8241"/>
                    <a:pt x="18287" y="8241"/>
                  </a:cubicBezTo>
                  <a:close/>
                  <a:moveTo>
                    <a:pt x="12602" y="8320"/>
                  </a:moveTo>
                  <a:cubicBezTo>
                    <a:pt x="12528" y="8320"/>
                    <a:pt x="12487" y="8366"/>
                    <a:pt x="12472" y="8458"/>
                  </a:cubicBezTo>
                  <a:cubicBezTo>
                    <a:pt x="12463" y="8556"/>
                    <a:pt x="12498" y="8609"/>
                    <a:pt x="12605" y="8618"/>
                  </a:cubicBezTo>
                  <a:cubicBezTo>
                    <a:pt x="12619" y="8621"/>
                    <a:pt x="12633" y="8622"/>
                    <a:pt x="12645" y="8622"/>
                  </a:cubicBezTo>
                  <a:cubicBezTo>
                    <a:pt x="12718" y="8622"/>
                    <a:pt x="12760" y="8576"/>
                    <a:pt x="12775" y="8484"/>
                  </a:cubicBezTo>
                  <a:cubicBezTo>
                    <a:pt x="12784" y="8395"/>
                    <a:pt x="12739" y="8333"/>
                    <a:pt x="12641" y="8324"/>
                  </a:cubicBezTo>
                  <a:cubicBezTo>
                    <a:pt x="12627" y="8321"/>
                    <a:pt x="12614" y="8320"/>
                    <a:pt x="12602" y="8320"/>
                  </a:cubicBezTo>
                  <a:close/>
                  <a:moveTo>
                    <a:pt x="6934" y="8393"/>
                  </a:moveTo>
                  <a:cubicBezTo>
                    <a:pt x="6927" y="8393"/>
                    <a:pt x="6921" y="8393"/>
                    <a:pt x="6914" y="8395"/>
                  </a:cubicBezTo>
                  <a:cubicBezTo>
                    <a:pt x="6887" y="8404"/>
                    <a:pt x="6842" y="8431"/>
                    <a:pt x="6842" y="8475"/>
                  </a:cubicBezTo>
                  <a:cubicBezTo>
                    <a:pt x="6842" y="8493"/>
                    <a:pt x="6842" y="8502"/>
                    <a:pt x="6834" y="8520"/>
                  </a:cubicBezTo>
                  <a:cubicBezTo>
                    <a:pt x="6825" y="8547"/>
                    <a:pt x="6834" y="8565"/>
                    <a:pt x="6860" y="8591"/>
                  </a:cubicBezTo>
                  <a:cubicBezTo>
                    <a:pt x="6878" y="8618"/>
                    <a:pt x="6896" y="8627"/>
                    <a:pt x="6923" y="8627"/>
                  </a:cubicBezTo>
                  <a:cubicBezTo>
                    <a:pt x="6932" y="8627"/>
                    <a:pt x="6932" y="8636"/>
                    <a:pt x="6949" y="8636"/>
                  </a:cubicBezTo>
                  <a:cubicBezTo>
                    <a:pt x="6956" y="8638"/>
                    <a:pt x="6963" y="8639"/>
                    <a:pt x="6970" y="8639"/>
                  </a:cubicBezTo>
                  <a:cubicBezTo>
                    <a:pt x="6990" y="8639"/>
                    <a:pt x="7012" y="8629"/>
                    <a:pt x="7039" y="8609"/>
                  </a:cubicBezTo>
                  <a:cubicBezTo>
                    <a:pt x="7057" y="8600"/>
                    <a:pt x="7065" y="8582"/>
                    <a:pt x="7065" y="8556"/>
                  </a:cubicBezTo>
                  <a:cubicBezTo>
                    <a:pt x="7065" y="8520"/>
                    <a:pt x="7092" y="8484"/>
                    <a:pt x="7057" y="8449"/>
                  </a:cubicBezTo>
                  <a:cubicBezTo>
                    <a:pt x="7048" y="8440"/>
                    <a:pt x="7039" y="8413"/>
                    <a:pt x="7021" y="8413"/>
                  </a:cubicBezTo>
                  <a:cubicBezTo>
                    <a:pt x="6992" y="8406"/>
                    <a:pt x="6963" y="8393"/>
                    <a:pt x="6934" y="8393"/>
                  </a:cubicBezTo>
                  <a:close/>
                  <a:moveTo>
                    <a:pt x="18808" y="8371"/>
                  </a:moveTo>
                  <a:cubicBezTo>
                    <a:pt x="18793" y="8371"/>
                    <a:pt x="18784" y="8385"/>
                    <a:pt x="18779" y="8413"/>
                  </a:cubicBezTo>
                  <a:cubicBezTo>
                    <a:pt x="18779" y="8422"/>
                    <a:pt x="18779" y="8431"/>
                    <a:pt x="18770" y="8449"/>
                  </a:cubicBezTo>
                  <a:cubicBezTo>
                    <a:pt x="18752" y="8493"/>
                    <a:pt x="18779" y="8529"/>
                    <a:pt x="18797" y="8573"/>
                  </a:cubicBezTo>
                  <a:cubicBezTo>
                    <a:pt x="18806" y="8609"/>
                    <a:pt x="18850" y="8627"/>
                    <a:pt x="18886" y="8645"/>
                  </a:cubicBezTo>
                  <a:cubicBezTo>
                    <a:pt x="18906" y="8652"/>
                    <a:pt x="18928" y="8655"/>
                    <a:pt x="18951" y="8655"/>
                  </a:cubicBezTo>
                  <a:cubicBezTo>
                    <a:pt x="18987" y="8655"/>
                    <a:pt x="19026" y="8647"/>
                    <a:pt x="19064" y="8636"/>
                  </a:cubicBezTo>
                  <a:cubicBezTo>
                    <a:pt x="19091" y="8618"/>
                    <a:pt x="19091" y="8600"/>
                    <a:pt x="19073" y="8573"/>
                  </a:cubicBezTo>
                  <a:cubicBezTo>
                    <a:pt x="19055" y="8556"/>
                    <a:pt x="19038" y="8538"/>
                    <a:pt x="19020" y="8529"/>
                  </a:cubicBezTo>
                  <a:cubicBezTo>
                    <a:pt x="18957" y="8493"/>
                    <a:pt x="18895" y="8440"/>
                    <a:pt x="18841" y="8386"/>
                  </a:cubicBezTo>
                  <a:cubicBezTo>
                    <a:pt x="18828" y="8376"/>
                    <a:pt x="18817" y="8371"/>
                    <a:pt x="18808" y="8371"/>
                  </a:cubicBezTo>
                  <a:close/>
                  <a:moveTo>
                    <a:pt x="7622" y="8411"/>
                  </a:moveTo>
                  <a:cubicBezTo>
                    <a:pt x="7588" y="8411"/>
                    <a:pt x="7560" y="8425"/>
                    <a:pt x="7538" y="8440"/>
                  </a:cubicBezTo>
                  <a:cubicBezTo>
                    <a:pt x="7512" y="8458"/>
                    <a:pt x="7503" y="8493"/>
                    <a:pt x="7485" y="8529"/>
                  </a:cubicBezTo>
                  <a:cubicBezTo>
                    <a:pt x="7494" y="8565"/>
                    <a:pt x="7494" y="8600"/>
                    <a:pt x="7520" y="8618"/>
                  </a:cubicBezTo>
                  <a:cubicBezTo>
                    <a:pt x="7536" y="8642"/>
                    <a:pt x="7567" y="8673"/>
                    <a:pt x="7598" y="8673"/>
                  </a:cubicBezTo>
                  <a:cubicBezTo>
                    <a:pt x="7602" y="8673"/>
                    <a:pt x="7606" y="8673"/>
                    <a:pt x="7610" y="8672"/>
                  </a:cubicBezTo>
                  <a:cubicBezTo>
                    <a:pt x="7645" y="8672"/>
                    <a:pt x="7681" y="8672"/>
                    <a:pt x="7699" y="8645"/>
                  </a:cubicBezTo>
                  <a:cubicBezTo>
                    <a:pt x="7726" y="8627"/>
                    <a:pt x="7761" y="8600"/>
                    <a:pt x="7752" y="8556"/>
                  </a:cubicBezTo>
                  <a:cubicBezTo>
                    <a:pt x="7752" y="8520"/>
                    <a:pt x="7743" y="8484"/>
                    <a:pt x="7726" y="8466"/>
                  </a:cubicBezTo>
                  <a:cubicBezTo>
                    <a:pt x="7708" y="8440"/>
                    <a:pt x="7681" y="8413"/>
                    <a:pt x="7645" y="8413"/>
                  </a:cubicBezTo>
                  <a:cubicBezTo>
                    <a:pt x="7637" y="8411"/>
                    <a:pt x="7629" y="8411"/>
                    <a:pt x="7622" y="8411"/>
                  </a:cubicBezTo>
                  <a:close/>
                  <a:moveTo>
                    <a:pt x="13298" y="8350"/>
                  </a:moveTo>
                  <a:cubicBezTo>
                    <a:pt x="13220" y="8350"/>
                    <a:pt x="13131" y="8425"/>
                    <a:pt x="13123" y="8493"/>
                  </a:cubicBezTo>
                  <a:cubicBezTo>
                    <a:pt x="13114" y="8573"/>
                    <a:pt x="13194" y="8672"/>
                    <a:pt x="13266" y="8681"/>
                  </a:cubicBezTo>
                  <a:cubicBezTo>
                    <a:pt x="13270" y="8681"/>
                    <a:pt x="13274" y="8681"/>
                    <a:pt x="13278" y="8681"/>
                  </a:cubicBezTo>
                  <a:cubicBezTo>
                    <a:pt x="13356" y="8681"/>
                    <a:pt x="13444" y="8605"/>
                    <a:pt x="13453" y="8529"/>
                  </a:cubicBezTo>
                  <a:cubicBezTo>
                    <a:pt x="13462" y="8458"/>
                    <a:pt x="13390" y="8359"/>
                    <a:pt x="13310" y="8350"/>
                  </a:cubicBezTo>
                  <a:cubicBezTo>
                    <a:pt x="13306" y="8350"/>
                    <a:pt x="13302" y="8350"/>
                    <a:pt x="13298" y="8350"/>
                  </a:cubicBezTo>
                  <a:close/>
                  <a:moveTo>
                    <a:pt x="13961" y="8376"/>
                  </a:moveTo>
                  <a:cubicBezTo>
                    <a:pt x="13871" y="8376"/>
                    <a:pt x="13800" y="8436"/>
                    <a:pt x="13792" y="8520"/>
                  </a:cubicBezTo>
                  <a:cubicBezTo>
                    <a:pt x="13783" y="8618"/>
                    <a:pt x="13837" y="8689"/>
                    <a:pt x="13935" y="8707"/>
                  </a:cubicBezTo>
                  <a:cubicBezTo>
                    <a:pt x="13944" y="8709"/>
                    <a:pt x="13953" y="8710"/>
                    <a:pt x="13962" y="8710"/>
                  </a:cubicBezTo>
                  <a:cubicBezTo>
                    <a:pt x="14040" y="8710"/>
                    <a:pt x="14106" y="8644"/>
                    <a:pt x="14122" y="8565"/>
                  </a:cubicBezTo>
                  <a:cubicBezTo>
                    <a:pt x="14131" y="8475"/>
                    <a:pt x="14077" y="8386"/>
                    <a:pt x="13979" y="8377"/>
                  </a:cubicBezTo>
                  <a:cubicBezTo>
                    <a:pt x="13973" y="8377"/>
                    <a:pt x="13967" y="8376"/>
                    <a:pt x="13961" y="8376"/>
                  </a:cubicBezTo>
                  <a:close/>
                  <a:moveTo>
                    <a:pt x="8286" y="8456"/>
                  </a:moveTo>
                  <a:cubicBezTo>
                    <a:pt x="8216" y="8456"/>
                    <a:pt x="8170" y="8500"/>
                    <a:pt x="8154" y="8573"/>
                  </a:cubicBezTo>
                  <a:cubicBezTo>
                    <a:pt x="8145" y="8633"/>
                    <a:pt x="8194" y="8717"/>
                    <a:pt x="8268" y="8717"/>
                  </a:cubicBezTo>
                  <a:cubicBezTo>
                    <a:pt x="8271" y="8717"/>
                    <a:pt x="8275" y="8717"/>
                    <a:pt x="8279" y="8716"/>
                  </a:cubicBezTo>
                  <a:cubicBezTo>
                    <a:pt x="8286" y="8718"/>
                    <a:pt x="8294" y="8719"/>
                    <a:pt x="8301" y="8719"/>
                  </a:cubicBezTo>
                  <a:cubicBezTo>
                    <a:pt x="8359" y="8719"/>
                    <a:pt x="8421" y="8662"/>
                    <a:pt x="8421" y="8591"/>
                  </a:cubicBezTo>
                  <a:cubicBezTo>
                    <a:pt x="8430" y="8520"/>
                    <a:pt x="8377" y="8466"/>
                    <a:pt x="8305" y="8458"/>
                  </a:cubicBezTo>
                  <a:cubicBezTo>
                    <a:pt x="8299" y="8457"/>
                    <a:pt x="8292" y="8456"/>
                    <a:pt x="8286" y="8456"/>
                  </a:cubicBezTo>
                  <a:close/>
                  <a:moveTo>
                    <a:pt x="8955" y="8483"/>
                  </a:moveTo>
                  <a:cubicBezTo>
                    <a:pt x="8885" y="8483"/>
                    <a:pt x="8839" y="8526"/>
                    <a:pt x="8823" y="8591"/>
                  </a:cubicBezTo>
                  <a:cubicBezTo>
                    <a:pt x="8814" y="8672"/>
                    <a:pt x="8859" y="8734"/>
                    <a:pt x="8939" y="8743"/>
                  </a:cubicBezTo>
                  <a:cubicBezTo>
                    <a:pt x="8946" y="8744"/>
                    <a:pt x="8952" y="8744"/>
                    <a:pt x="8959" y="8744"/>
                  </a:cubicBezTo>
                  <a:cubicBezTo>
                    <a:pt x="9029" y="8744"/>
                    <a:pt x="9082" y="8701"/>
                    <a:pt x="9091" y="8627"/>
                  </a:cubicBezTo>
                  <a:cubicBezTo>
                    <a:pt x="9099" y="8547"/>
                    <a:pt x="9055" y="8493"/>
                    <a:pt x="8975" y="8484"/>
                  </a:cubicBezTo>
                  <a:cubicBezTo>
                    <a:pt x="8968" y="8484"/>
                    <a:pt x="8961" y="8483"/>
                    <a:pt x="8955" y="8483"/>
                  </a:cubicBezTo>
                  <a:close/>
                  <a:moveTo>
                    <a:pt x="14609" y="8418"/>
                  </a:moveTo>
                  <a:cubicBezTo>
                    <a:pt x="14524" y="8418"/>
                    <a:pt x="14469" y="8471"/>
                    <a:pt x="14461" y="8565"/>
                  </a:cubicBezTo>
                  <a:cubicBezTo>
                    <a:pt x="14443" y="8663"/>
                    <a:pt x="14497" y="8734"/>
                    <a:pt x="14595" y="8752"/>
                  </a:cubicBezTo>
                  <a:cubicBezTo>
                    <a:pt x="14603" y="8753"/>
                    <a:pt x="14610" y="8753"/>
                    <a:pt x="14617" y="8753"/>
                  </a:cubicBezTo>
                  <a:cubicBezTo>
                    <a:pt x="14712" y="8753"/>
                    <a:pt x="14775" y="8700"/>
                    <a:pt x="14791" y="8609"/>
                  </a:cubicBezTo>
                  <a:cubicBezTo>
                    <a:pt x="14800" y="8502"/>
                    <a:pt x="14746" y="8431"/>
                    <a:pt x="14648" y="8422"/>
                  </a:cubicBezTo>
                  <a:cubicBezTo>
                    <a:pt x="14635" y="8420"/>
                    <a:pt x="14622" y="8418"/>
                    <a:pt x="14609" y="8418"/>
                  </a:cubicBezTo>
                  <a:close/>
                  <a:moveTo>
                    <a:pt x="15272" y="8445"/>
                  </a:moveTo>
                  <a:cubicBezTo>
                    <a:pt x="15193" y="8445"/>
                    <a:pt x="15137" y="8498"/>
                    <a:pt x="15121" y="8591"/>
                  </a:cubicBezTo>
                  <a:cubicBezTo>
                    <a:pt x="15112" y="8689"/>
                    <a:pt x="15166" y="8761"/>
                    <a:pt x="15264" y="8779"/>
                  </a:cubicBezTo>
                  <a:cubicBezTo>
                    <a:pt x="15272" y="8779"/>
                    <a:pt x="15279" y="8780"/>
                    <a:pt x="15287" y="8780"/>
                  </a:cubicBezTo>
                  <a:cubicBezTo>
                    <a:pt x="15381" y="8780"/>
                    <a:pt x="15443" y="8727"/>
                    <a:pt x="15451" y="8636"/>
                  </a:cubicBezTo>
                  <a:cubicBezTo>
                    <a:pt x="15469" y="8529"/>
                    <a:pt x="15416" y="8458"/>
                    <a:pt x="15309" y="8449"/>
                  </a:cubicBezTo>
                  <a:cubicBezTo>
                    <a:pt x="15296" y="8446"/>
                    <a:pt x="15284" y="8445"/>
                    <a:pt x="15272" y="8445"/>
                  </a:cubicBezTo>
                  <a:close/>
                  <a:moveTo>
                    <a:pt x="9616" y="8518"/>
                  </a:moveTo>
                  <a:cubicBezTo>
                    <a:pt x="9589" y="8518"/>
                    <a:pt x="9566" y="8532"/>
                    <a:pt x="9537" y="8547"/>
                  </a:cubicBezTo>
                  <a:cubicBezTo>
                    <a:pt x="9492" y="8573"/>
                    <a:pt x="9501" y="8609"/>
                    <a:pt x="9492" y="8645"/>
                  </a:cubicBezTo>
                  <a:cubicBezTo>
                    <a:pt x="9483" y="8689"/>
                    <a:pt x="9501" y="8707"/>
                    <a:pt x="9519" y="8743"/>
                  </a:cubicBezTo>
                  <a:cubicBezTo>
                    <a:pt x="9537" y="8779"/>
                    <a:pt x="9572" y="8779"/>
                    <a:pt x="9608" y="8788"/>
                  </a:cubicBezTo>
                  <a:cubicBezTo>
                    <a:pt x="9618" y="8790"/>
                    <a:pt x="9626" y="8791"/>
                    <a:pt x="9635" y="8791"/>
                  </a:cubicBezTo>
                  <a:cubicBezTo>
                    <a:pt x="9659" y="8791"/>
                    <a:pt x="9680" y="8783"/>
                    <a:pt x="9706" y="8770"/>
                  </a:cubicBezTo>
                  <a:cubicBezTo>
                    <a:pt x="9742" y="8743"/>
                    <a:pt x="9760" y="8716"/>
                    <a:pt x="9751" y="8672"/>
                  </a:cubicBezTo>
                  <a:cubicBezTo>
                    <a:pt x="9769" y="8636"/>
                    <a:pt x="9751" y="8609"/>
                    <a:pt x="9733" y="8573"/>
                  </a:cubicBezTo>
                  <a:cubicBezTo>
                    <a:pt x="9706" y="8529"/>
                    <a:pt x="9670" y="8529"/>
                    <a:pt x="9635" y="8520"/>
                  </a:cubicBezTo>
                  <a:cubicBezTo>
                    <a:pt x="9628" y="8518"/>
                    <a:pt x="9622" y="8518"/>
                    <a:pt x="9616" y="8518"/>
                  </a:cubicBezTo>
                  <a:close/>
                  <a:moveTo>
                    <a:pt x="5922" y="8678"/>
                  </a:moveTo>
                  <a:cubicBezTo>
                    <a:pt x="5908" y="8678"/>
                    <a:pt x="5895" y="8691"/>
                    <a:pt x="5888" y="8698"/>
                  </a:cubicBezTo>
                  <a:cubicBezTo>
                    <a:pt x="5870" y="8707"/>
                    <a:pt x="5861" y="8716"/>
                    <a:pt x="5861" y="8734"/>
                  </a:cubicBezTo>
                  <a:cubicBezTo>
                    <a:pt x="5861" y="8743"/>
                    <a:pt x="5879" y="8752"/>
                    <a:pt x="5897" y="8752"/>
                  </a:cubicBezTo>
                  <a:cubicBezTo>
                    <a:pt x="5932" y="8761"/>
                    <a:pt x="5977" y="8779"/>
                    <a:pt x="6013" y="8788"/>
                  </a:cubicBezTo>
                  <a:cubicBezTo>
                    <a:pt x="6019" y="8788"/>
                    <a:pt x="6029" y="8792"/>
                    <a:pt x="6037" y="8792"/>
                  </a:cubicBezTo>
                  <a:cubicBezTo>
                    <a:pt x="6042" y="8792"/>
                    <a:pt x="6045" y="8791"/>
                    <a:pt x="6048" y="8788"/>
                  </a:cubicBezTo>
                  <a:cubicBezTo>
                    <a:pt x="6057" y="8788"/>
                    <a:pt x="6066" y="8770"/>
                    <a:pt x="6066" y="8770"/>
                  </a:cubicBezTo>
                  <a:cubicBezTo>
                    <a:pt x="6048" y="8743"/>
                    <a:pt x="6031" y="8716"/>
                    <a:pt x="6004" y="8689"/>
                  </a:cubicBezTo>
                  <a:cubicBezTo>
                    <a:pt x="5986" y="8681"/>
                    <a:pt x="5959" y="8681"/>
                    <a:pt x="5932" y="8681"/>
                  </a:cubicBezTo>
                  <a:cubicBezTo>
                    <a:pt x="5929" y="8679"/>
                    <a:pt x="5926" y="8678"/>
                    <a:pt x="5922" y="8678"/>
                  </a:cubicBezTo>
                  <a:close/>
                  <a:moveTo>
                    <a:pt x="10295" y="8529"/>
                  </a:moveTo>
                  <a:cubicBezTo>
                    <a:pt x="10250" y="8538"/>
                    <a:pt x="10215" y="8538"/>
                    <a:pt x="10179" y="8565"/>
                  </a:cubicBezTo>
                  <a:cubicBezTo>
                    <a:pt x="10143" y="8591"/>
                    <a:pt x="10143" y="8627"/>
                    <a:pt x="10125" y="8654"/>
                  </a:cubicBezTo>
                  <a:cubicBezTo>
                    <a:pt x="10116" y="8743"/>
                    <a:pt x="10179" y="8823"/>
                    <a:pt x="10259" y="8832"/>
                  </a:cubicBezTo>
                  <a:cubicBezTo>
                    <a:pt x="10304" y="8832"/>
                    <a:pt x="10339" y="8823"/>
                    <a:pt x="10375" y="8788"/>
                  </a:cubicBezTo>
                  <a:cubicBezTo>
                    <a:pt x="10402" y="8761"/>
                    <a:pt x="10420" y="8734"/>
                    <a:pt x="10420" y="8689"/>
                  </a:cubicBezTo>
                  <a:cubicBezTo>
                    <a:pt x="10420" y="8654"/>
                    <a:pt x="10420" y="8609"/>
                    <a:pt x="10384" y="8582"/>
                  </a:cubicBezTo>
                  <a:cubicBezTo>
                    <a:pt x="10375" y="8573"/>
                    <a:pt x="10304" y="8529"/>
                    <a:pt x="10295" y="8529"/>
                  </a:cubicBezTo>
                  <a:close/>
                  <a:moveTo>
                    <a:pt x="15960" y="8466"/>
                  </a:moveTo>
                  <a:cubicBezTo>
                    <a:pt x="15953" y="8476"/>
                    <a:pt x="15945" y="8479"/>
                    <a:pt x="15936" y="8479"/>
                  </a:cubicBezTo>
                  <a:cubicBezTo>
                    <a:pt x="15923" y="8479"/>
                    <a:pt x="15909" y="8473"/>
                    <a:pt x="15898" y="8473"/>
                  </a:cubicBezTo>
                  <a:cubicBezTo>
                    <a:pt x="15894" y="8473"/>
                    <a:pt x="15891" y="8474"/>
                    <a:pt x="15888" y="8475"/>
                  </a:cubicBezTo>
                  <a:cubicBezTo>
                    <a:pt x="15853" y="8502"/>
                    <a:pt x="15817" y="8520"/>
                    <a:pt x="15790" y="8556"/>
                  </a:cubicBezTo>
                  <a:cubicBezTo>
                    <a:pt x="15772" y="8573"/>
                    <a:pt x="15772" y="8600"/>
                    <a:pt x="15763" y="8618"/>
                  </a:cubicBezTo>
                  <a:cubicBezTo>
                    <a:pt x="15763" y="8654"/>
                    <a:pt x="15755" y="8681"/>
                    <a:pt x="15763" y="8698"/>
                  </a:cubicBezTo>
                  <a:cubicBezTo>
                    <a:pt x="15781" y="8734"/>
                    <a:pt x="15808" y="8770"/>
                    <a:pt x="15835" y="8797"/>
                  </a:cubicBezTo>
                  <a:cubicBezTo>
                    <a:pt x="15853" y="8814"/>
                    <a:pt x="15888" y="8832"/>
                    <a:pt x="15915" y="8832"/>
                  </a:cubicBezTo>
                  <a:cubicBezTo>
                    <a:pt x="15933" y="8832"/>
                    <a:pt x="15969" y="8832"/>
                    <a:pt x="15987" y="8823"/>
                  </a:cubicBezTo>
                  <a:cubicBezTo>
                    <a:pt x="16022" y="8814"/>
                    <a:pt x="16049" y="8779"/>
                    <a:pt x="16085" y="8761"/>
                  </a:cubicBezTo>
                  <a:cubicBezTo>
                    <a:pt x="16111" y="8743"/>
                    <a:pt x="16085" y="8698"/>
                    <a:pt x="16120" y="8681"/>
                  </a:cubicBezTo>
                  <a:cubicBezTo>
                    <a:pt x="16120" y="8654"/>
                    <a:pt x="16120" y="8618"/>
                    <a:pt x="16111" y="8600"/>
                  </a:cubicBezTo>
                  <a:cubicBezTo>
                    <a:pt x="16094" y="8565"/>
                    <a:pt x="16067" y="8529"/>
                    <a:pt x="16040" y="8502"/>
                  </a:cubicBezTo>
                  <a:cubicBezTo>
                    <a:pt x="16022" y="8484"/>
                    <a:pt x="15987" y="8493"/>
                    <a:pt x="15960" y="8466"/>
                  </a:cubicBezTo>
                  <a:close/>
                  <a:moveTo>
                    <a:pt x="16643" y="8501"/>
                  </a:moveTo>
                  <a:cubicBezTo>
                    <a:pt x="16638" y="8501"/>
                    <a:pt x="16634" y="8501"/>
                    <a:pt x="16629" y="8502"/>
                  </a:cubicBezTo>
                  <a:cubicBezTo>
                    <a:pt x="16584" y="8502"/>
                    <a:pt x="16531" y="8502"/>
                    <a:pt x="16495" y="8538"/>
                  </a:cubicBezTo>
                  <a:cubicBezTo>
                    <a:pt x="16468" y="8556"/>
                    <a:pt x="16424" y="8627"/>
                    <a:pt x="16424" y="8654"/>
                  </a:cubicBezTo>
                  <a:cubicBezTo>
                    <a:pt x="16433" y="8707"/>
                    <a:pt x="16433" y="8752"/>
                    <a:pt x="16468" y="8797"/>
                  </a:cubicBezTo>
                  <a:cubicBezTo>
                    <a:pt x="16504" y="8832"/>
                    <a:pt x="16549" y="8841"/>
                    <a:pt x="16584" y="8868"/>
                  </a:cubicBezTo>
                  <a:cubicBezTo>
                    <a:pt x="16638" y="8850"/>
                    <a:pt x="16682" y="8850"/>
                    <a:pt x="16727" y="8823"/>
                  </a:cubicBezTo>
                  <a:cubicBezTo>
                    <a:pt x="16745" y="8797"/>
                    <a:pt x="16789" y="8725"/>
                    <a:pt x="16789" y="8698"/>
                  </a:cubicBezTo>
                  <a:cubicBezTo>
                    <a:pt x="16780" y="8654"/>
                    <a:pt x="16780" y="8600"/>
                    <a:pt x="16745" y="8556"/>
                  </a:cubicBezTo>
                  <a:cubicBezTo>
                    <a:pt x="16721" y="8532"/>
                    <a:pt x="16683" y="8501"/>
                    <a:pt x="16643" y="8501"/>
                  </a:cubicBezTo>
                  <a:close/>
                  <a:moveTo>
                    <a:pt x="10941" y="8573"/>
                  </a:moveTo>
                  <a:cubicBezTo>
                    <a:pt x="10874" y="8573"/>
                    <a:pt x="10803" y="8632"/>
                    <a:pt x="10794" y="8698"/>
                  </a:cubicBezTo>
                  <a:cubicBezTo>
                    <a:pt x="10777" y="8779"/>
                    <a:pt x="10839" y="8859"/>
                    <a:pt x="10919" y="8868"/>
                  </a:cubicBezTo>
                  <a:cubicBezTo>
                    <a:pt x="10929" y="8870"/>
                    <a:pt x="10938" y="8871"/>
                    <a:pt x="10947" y="8871"/>
                  </a:cubicBezTo>
                  <a:cubicBezTo>
                    <a:pt x="11017" y="8871"/>
                    <a:pt x="11081" y="8814"/>
                    <a:pt x="11089" y="8743"/>
                  </a:cubicBezTo>
                  <a:cubicBezTo>
                    <a:pt x="11098" y="8663"/>
                    <a:pt x="11035" y="8582"/>
                    <a:pt x="10955" y="8573"/>
                  </a:cubicBezTo>
                  <a:cubicBezTo>
                    <a:pt x="10950" y="8573"/>
                    <a:pt x="10946" y="8573"/>
                    <a:pt x="10941" y="8573"/>
                  </a:cubicBezTo>
                  <a:close/>
                  <a:moveTo>
                    <a:pt x="17272" y="8537"/>
                  </a:moveTo>
                  <a:cubicBezTo>
                    <a:pt x="17182" y="8537"/>
                    <a:pt x="17110" y="8606"/>
                    <a:pt x="17093" y="8698"/>
                  </a:cubicBezTo>
                  <a:cubicBezTo>
                    <a:pt x="17075" y="8797"/>
                    <a:pt x="17155" y="8895"/>
                    <a:pt x="17253" y="8904"/>
                  </a:cubicBezTo>
                  <a:cubicBezTo>
                    <a:pt x="17259" y="8904"/>
                    <a:pt x="17265" y="8904"/>
                    <a:pt x="17271" y="8904"/>
                  </a:cubicBezTo>
                  <a:cubicBezTo>
                    <a:pt x="17369" y="8904"/>
                    <a:pt x="17442" y="8836"/>
                    <a:pt x="17458" y="8743"/>
                  </a:cubicBezTo>
                  <a:cubicBezTo>
                    <a:pt x="17467" y="8645"/>
                    <a:pt x="17387" y="8547"/>
                    <a:pt x="17289" y="8538"/>
                  </a:cubicBezTo>
                  <a:cubicBezTo>
                    <a:pt x="17283" y="8537"/>
                    <a:pt x="17278" y="8537"/>
                    <a:pt x="17272" y="8537"/>
                  </a:cubicBezTo>
                  <a:close/>
                  <a:moveTo>
                    <a:pt x="11600" y="8598"/>
                  </a:moveTo>
                  <a:cubicBezTo>
                    <a:pt x="11567" y="8598"/>
                    <a:pt x="11539" y="8612"/>
                    <a:pt x="11517" y="8627"/>
                  </a:cubicBezTo>
                  <a:cubicBezTo>
                    <a:pt x="11481" y="8654"/>
                    <a:pt x="11464" y="8689"/>
                    <a:pt x="11455" y="8734"/>
                  </a:cubicBezTo>
                  <a:cubicBezTo>
                    <a:pt x="11455" y="8779"/>
                    <a:pt x="11464" y="8823"/>
                    <a:pt x="11490" y="8850"/>
                  </a:cubicBezTo>
                  <a:cubicBezTo>
                    <a:pt x="11508" y="8877"/>
                    <a:pt x="11544" y="8895"/>
                    <a:pt x="11588" y="8904"/>
                  </a:cubicBezTo>
                  <a:cubicBezTo>
                    <a:pt x="11597" y="8905"/>
                    <a:pt x="11605" y="8906"/>
                    <a:pt x="11613" y="8906"/>
                  </a:cubicBezTo>
                  <a:cubicBezTo>
                    <a:pt x="11649" y="8906"/>
                    <a:pt x="11683" y="8891"/>
                    <a:pt x="11704" y="8877"/>
                  </a:cubicBezTo>
                  <a:cubicBezTo>
                    <a:pt x="11731" y="8850"/>
                    <a:pt x="11767" y="8814"/>
                    <a:pt x="11758" y="8770"/>
                  </a:cubicBezTo>
                  <a:cubicBezTo>
                    <a:pt x="11785" y="8725"/>
                    <a:pt x="11749" y="8681"/>
                    <a:pt x="11731" y="8654"/>
                  </a:cubicBezTo>
                  <a:cubicBezTo>
                    <a:pt x="11713" y="8627"/>
                    <a:pt x="11669" y="8609"/>
                    <a:pt x="11624" y="8600"/>
                  </a:cubicBezTo>
                  <a:cubicBezTo>
                    <a:pt x="11616" y="8599"/>
                    <a:pt x="11608" y="8598"/>
                    <a:pt x="11600" y="8598"/>
                  </a:cubicBezTo>
                  <a:close/>
                  <a:moveTo>
                    <a:pt x="17939" y="8562"/>
                  </a:moveTo>
                  <a:cubicBezTo>
                    <a:pt x="17898" y="8562"/>
                    <a:pt x="17863" y="8578"/>
                    <a:pt x="17833" y="8600"/>
                  </a:cubicBezTo>
                  <a:cubicBezTo>
                    <a:pt x="17789" y="8636"/>
                    <a:pt x="17762" y="8672"/>
                    <a:pt x="17762" y="8716"/>
                  </a:cubicBezTo>
                  <a:cubicBezTo>
                    <a:pt x="17744" y="8832"/>
                    <a:pt x="17806" y="8912"/>
                    <a:pt x="17922" y="8930"/>
                  </a:cubicBezTo>
                  <a:cubicBezTo>
                    <a:pt x="17932" y="8932"/>
                    <a:pt x="17941" y="8933"/>
                    <a:pt x="17949" y="8933"/>
                  </a:cubicBezTo>
                  <a:cubicBezTo>
                    <a:pt x="17989" y="8933"/>
                    <a:pt x="18019" y="8917"/>
                    <a:pt x="18056" y="8895"/>
                  </a:cubicBezTo>
                  <a:cubicBezTo>
                    <a:pt x="18092" y="8859"/>
                    <a:pt x="18128" y="8823"/>
                    <a:pt x="18119" y="8779"/>
                  </a:cubicBezTo>
                  <a:cubicBezTo>
                    <a:pt x="18136" y="8663"/>
                    <a:pt x="18074" y="8582"/>
                    <a:pt x="17967" y="8565"/>
                  </a:cubicBezTo>
                  <a:cubicBezTo>
                    <a:pt x="17958" y="8563"/>
                    <a:pt x="17948" y="8562"/>
                    <a:pt x="17939" y="8562"/>
                  </a:cubicBezTo>
                  <a:close/>
                  <a:moveTo>
                    <a:pt x="6604" y="8706"/>
                  </a:moveTo>
                  <a:cubicBezTo>
                    <a:pt x="6548" y="8706"/>
                    <a:pt x="6503" y="8748"/>
                    <a:pt x="6495" y="8805"/>
                  </a:cubicBezTo>
                  <a:cubicBezTo>
                    <a:pt x="6486" y="8877"/>
                    <a:pt x="6530" y="8930"/>
                    <a:pt x="6602" y="8939"/>
                  </a:cubicBezTo>
                  <a:cubicBezTo>
                    <a:pt x="6607" y="8940"/>
                    <a:pt x="6612" y="8940"/>
                    <a:pt x="6617" y="8940"/>
                  </a:cubicBezTo>
                  <a:cubicBezTo>
                    <a:pt x="6674" y="8940"/>
                    <a:pt x="6726" y="8897"/>
                    <a:pt x="6726" y="8832"/>
                  </a:cubicBezTo>
                  <a:cubicBezTo>
                    <a:pt x="6744" y="8770"/>
                    <a:pt x="6691" y="8707"/>
                    <a:pt x="6619" y="8707"/>
                  </a:cubicBezTo>
                  <a:cubicBezTo>
                    <a:pt x="6614" y="8707"/>
                    <a:pt x="6609" y="8706"/>
                    <a:pt x="6604" y="8706"/>
                  </a:cubicBezTo>
                  <a:close/>
                  <a:moveTo>
                    <a:pt x="12253" y="8641"/>
                  </a:moveTo>
                  <a:cubicBezTo>
                    <a:pt x="12180" y="8641"/>
                    <a:pt x="12139" y="8686"/>
                    <a:pt x="12124" y="8770"/>
                  </a:cubicBezTo>
                  <a:cubicBezTo>
                    <a:pt x="12115" y="8877"/>
                    <a:pt x="12150" y="8930"/>
                    <a:pt x="12258" y="8939"/>
                  </a:cubicBezTo>
                  <a:cubicBezTo>
                    <a:pt x="12272" y="8942"/>
                    <a:pt x="12285" y="8943"/>
                    <a:pt x="12297" y="8943"/>
                  </a:cubicBezTo>
                  <a:cubicBezTo>
                    <a:pt x="12370" y="8943"/>
                    <a:pt x="12412" y="8897"/>
                    <a:pt x="12427" y="8805"/>
                  </a:cubicBezTo>
                  <a:cubicBezTo>
                    <a:pt x="12436" y="8707"/>
                    <a:pt x="12391" y="8654"/>
                    <a:pt x="12293" y="8645"/>
                  </a:cubicBezTo>
                  <a:cubicBezTo>
                    <a:pt x="12279" y="8642"/>
                    <a:pt x="12266" y="8641"/>
                    <a:pt x="12253" y="8641"/>
                  </a:cubicBezTo>
                  <a:close/>
                  <a:moveTo>
                    <a:pt x="18609" y="8608"/>
                  </a:moveTo>
                  <a:cubicBezTo>
                    <a:pt x="18518" y="8608"/>
                    <a:pt x="18439" y="8669"/>
                    <a:pt x="18422" y="8770"/>
                  </a:cubicBezTo>
                  <a:cubicBezTo>
                    <a:pt x="18413" y="8823"/>
                    <a:pt x="18431" y="8859"/>
                    <a:pt x="18467" y="8904"/>
                  </a:cubicBezTo>
                  <a:cubicBezTo>
                    <a:pt x="18493" y="8948"/>
                    <a:pt x="18538" y="8975"/>
                    <a:pt x="18583" y="8975"/>
                  </a:cubicBezTo>
                  <a:cubicBezTo>
                    <a:pt x="18589" y="8975"/>
                    <a:pt x="18595" y="8976"/>
                    <a:pt x="18600" y="8976"/>
                  </a:cubicBezTo>
                  <a:cubicBezTo>
                    <a:pt x="18698" y="8976"/>
                    <a:pt x="18771" y="8907"/>
                    <a:pt x="18788" y="8814"/>
                  </a:cubicBezTo>
                  <a:cubicBezTo>
                    <a:pt x="18797" y="8761"/>
                    <a:pt x="18779" y="8716"/>
                    <a:pt x="18752" y="8681"/>
                  </a:cubicBezTo>
                  <a:cubicBezTo>
                    <a:pt x="18716" y="8636"/>
                    <a:pt x="18681" y="8609"/>
                    <a:pt x="18627" y="8609"/>
                  </a:cubicBezTo>
                  <a:cubicBezTo>
                    <a:pt x="18621" y="8609"/>
                    <a:pt x="18615" y="8608"/>
                    <a:pt x="18609" y="8608"/>
                  </a:cubicBezTo>
                  <a:close/>
                  <a:moveTo>
                    <a:pt x="12948" y="8653"/>
                  </a:moveTo>
                  <a:cubicBezTo>
                    <a:pt x="12871" y="8653"/>
                    <a:pt x="12783" y="8721"/>
                    <a:pt x="12775" y="8797"/>
                  </a:cubicBezTo>
                  <a:cubicBezTo>
                    <a:pt x="12766" y="8877"/>
                    <a:pt x="12846" y="8975"/>
                    <a:pt x="12918" y="8984"/>
                  </a:cubicBezTo>
                  <a:cubicBezTo>
                    <a:pt x="12922" y="8984"/>
                    <a:pt x="12927" y="8985"/>
                    <a:pt x="12932" y="8985"/>
                  </a:cubicBezTo>
                  <a:cubicBezTo>
                    <a:pt x="13010" y="8985"/>
                    <a:pt x="13105" y="8917"/>
                    <a:pt x="13105" y="8841"/>
                  </a:cubicBezTo>
                  <a:cubicBezTo>
                    <a:pt x="13114" y="8761"/>
                    <a:pt x="13043" y="8663"/>
                    <a:pt x="12962" y="8654"/>
                  </a:cubicBezTo>
                  <a:cubicBezTo>
                    <a:pt x="12958" y="8653"/>
                    <a:pt x="12953" y="8653"/>
                    <a:pt x="12948" y="8653"/>
                  </a:cubicBezTo>
                  <a:close/>
                  <a:moveTo>
                    <a:pt x="7279" y="8733"/>
                  </a:moveTo>
                  <a:cubicBezTo>
                    <a:pt x="7226" y="8733"/>
                    <a:pt x="7154" y="8800"/>
                    <a:pt x="7146" y="8850"/>
                  </a:cubicBezTo>
                  <a:cubicBezTo>
                    <a:pt x="7137" y="8904"/>
                    <a:pt x="7208" y="8993"/>
                    <a:pt x="7262" y="8993"/>
                  </a:cubicBezTo>
                  <a:cubicBezTo>
                    <a:pt x="7265" y="8993"/>
                    <a:pt x="7269" y="8994"/>
                    <a:pt x="7273" y="8994"/>
                  </a:cubicBezTo>
                  <a:cubicBezTo>
                    <a:pt x="7326" y="8994"/>
                    <a:pt x="7404" y="8935"/>
                    <a:pt x="7404" y="8877"/>
                  </a:cubicBezTo>
                  <a:cubicBezTo>
                    <a:pt x="7413" y="8823"/>
                    <a:pt x="7342" y="8734"/>
                    <a:pt x="7288" y="8734"/>
                  </a:cubicBezTo>
                  <a:cubicBezTo>
                    <a:pt x="7285" y="8734"/>
                    <a:pt x="7282" y="8733"/>
                    <a:pt x="7279" y="8733"/>
                  </a:cubicBezTo>
                  <a:close/>
                  <a:moveTo>
                    <a:pt x="19162" y="8663"/>
                  </a:moveTo>
                  <a:cubicBezTo>
                    <a:pt x="19153" y="8663"/>
                    <a:pt x="19145" y="8681"/>
                    <a:pt x="19127" y="8698"/>
                  </a:cubicBezTo>
                  <a:cubicBezTo>
                    <a:pt x="19082" y="8743"/>
                    <a:pt x="19100" y="8814"/>
                    <a:pt x="19091" y="8868"/>
                  </a:cubicBezTo>
                  <a:cubicBezTo>
                    <a:pt x="19127" y="8939"/>
                    <a:pt x="19162" y="9002"/>
                    <a:pt x="19261" y="9002"/>
                  </a:cubicBezTo>
                  <a:cubicBezTo>
                    <a:pt x="19274" y="9006"/>
                    <a:pt x="19287" y="9008"/>
                    <a:pt x="19299" y="9008"/>
                  </a:cubicBezTo>
                  <a:cubicBezTo>
                    <a:pt x="19358" y="9008"/>
                    <a:pt x="19402" y="8959"/>
                    <a:pt x="19439" y="8921"/>
                  </a:cubicBezTo>
                  <a:cubicBezTo>
                    <a:pt x="19448" y="8912"/>
                    <a:pt x="19448" y="8895"/>
                    <a:pt x="19439" y="8886"/>
                  </a:cubicBezTo>
                  <a:cubicBezTo>
                    <a:pt x="19421" y="8868"/>
                    <a:pt x="19403" y="8859"/>
                    <a:pt x="19385" y="8841"/>
                  </a:cubicBezTo>
                  <a:cubicBezTo>
                    <a:pt x="19332" y="8788"/>
                    <a:pt x="19269" y="8743"/>
                    <a:pt x="19216" y="8689"/>
                  </a:cubicBezTo>
                  <a:cubicBezTo>
                    <a:pt x="19198" y="8681"/>
                    <a:pt x="19180" y="8663"/>
                    <a:pt x="19162" y="8663"/>
                  </a:cubicBezTo>
                  <a:close/>
                  <a:moveTo>
                    <a:pt x="7932" y="8757"/>
                  </a:moveTo>
                  <a:cubicBezTo>
                    <a:pt x="7869" y="8757"/>
                    <a:pt x="7822" y="8799"/>
                    <a:pt x="7815" y="8868"/>
                  </a:cubicBezTo>
                  <a:cubicBezTo>
                    <a:pt x="7797" y="8948"/>
                    <a:pt x="7851" y="9011"/>
                    <a:pt x="7922" y="9020"/>
                  </a:cubicBezTo>
                  <a:cubicBezTo>
                    <a:pt x="7932" y="9022"/>
                    <a:pt x="7943" y="9023"/>
                    <a:pt x="7953" y="9023"/>
                  </a:cubicBezTo>
                  <a:cubicBezTo>
                    <a:pt x="8018" y="9023"/>
                    <a:pt x="8066" y="8974"/>
                    <a:pt x="8074" y="8912"/>
                  </a:cubicBezTo>
                  <a:cubicBezTo>
                    <a:pt x="8082" y="8832"/>
                    <a:pt x="8038" y="8770"/>
                    <a:pt x="7966" y="8761"/>
                  </a:cubicBezTo>
                  <a:cubicBezTo>
                    <a:pt x="7955" y="8758"/>
                    <a:pt x="7943" y="8757"/>
                    <a:pt x="7932" y="8757"/>
                  </a:cubicBezTo>
                  <a:close/>
                  <a:moveTo>
                    <a:pt x="13610" y="8698"/>
                  </a:moveTo>
                  <a:cubicBezTo>
                    <a:pt x="13540" y="8698"/>
                    <a:pt x="13452" y="8765"/>
                    <a:pt x="13444" y="8841"/>
                  </a:cubicBezTo>
                  <a:cubicBezTo>
                    <a:pt x="13435" y="8921"/>
                    <a:pt x="13506" y="9020"/>
                    <a:pt x="13596" y="9028"/>
                  </a:cubicBezTo>
                  <a:cubicBezTo>
                    <a:pt x="13599" y="9029"/>
                    <a:pt x="13603" y="9029"/>
                    <a:pt x="13607" y="9029"/>
                  </a:cubicBezTo>
                  <a:cubicBezTo>
                    <a:pt x="13677" y="9029"/>
                    <a:pt x="13766" y="8953"/>
                    <a:pt x="13774" y="8877"/>
                  </a:cubicBezTo>
                  <a:cubicBezTo>
                    <a:pt x="13783" y="8797"/>
                    <a:pt x="13712" y="8707"/>
                    <a:pt x="13622" y="8698"/>
                  </a:cubicBezTo>
                  <a:cubicBezTo>
                    <a:pt x="13618" y="8698"/>
                    <a:pt x="13614" y="8698"/>
                    <a:pt x="13610" y="8698"/>
                  </a:cubicBezTo>
                  <a:close/>
                  <a:moveTo>
                    <a:pt x="14273" y="8722"/>
                  </a:moveTo>
                  <a:cubicBezTo>
                    <a:pt x="14192" y="8722"/>
                    <a:pt x="14129" y="8773"/>
                    <a:pt x="14113" y="8859"/>
                  </a:cubicBezTo>
                  <a:cubicBezTo>
                    <a:pt x="14095" y="8957"/>
                    <a:pt x="14158" y="9037"/>
                    <a:pt x="14247" y="9055"/>
                  </a:cubicBezTo>
                  <a:cubicBezTo>
                    <a:pt x="14253" y="9056"/>
                    <a:pt x="14259" y="9056"/>
                    <a:pt x="14265" y="9056"/>
                  </a:cubicBezTo>
                  <a:cubicBezTo>
                    <a:pt x="14355" y="9056"/>
                    <a:pt x="14426" y="8996"/>
                    <a:pt x="14443" y="8912"/>
                  </a:cubicBezTo>
                  <a:cubicBezTo>
                    <a:pt x="14452" y="8823"/>
                    <a:pt x="14390" y="8743"/>
                    <a:pt x="14309" y="8725"/>
                  </a:cubicBezTo>
                  <a:cubicBezTo>
                    <a:pt x="14297" y="8723"/>
                    <a:pt x="14285" y="8722"/>
                    <a:pt x="14273" y="8722"/>
                  </a:cubicBezTo>
                  <a:close/>
                  <a:moveTo>
                    <a:pt x="8597" y="8802"/>
                  </a:moveTo>
                  <a:cubicBezTo>
                    <a:pt x="8533" y="8802"/>
                    <a:pt x="8491" y="8852"/>
                    <a:pt x="8475" y="8921"/>
                  </a:cubicBezTo>
                  <a:cubicBezTo>
                    <a:pt x="8466" y="8993"/>
                    <a:pt x="8511" y="9055"/>
                    <a:pt x="8600" y="9064"/>
                  </a:cubicBezTo>
                  <a:cubicBezTo>
                    <a:pt x="8606" y="9065"/>
                    <a:pt x="8612" y="9065"/>
                    <a:pt x="8618" y="9065"/>
                  </a:cubicBezTo>
                  <a:cubicBezTo>
                    <a:pt x="8681" y="9065"/>
                    <a:pt x="8734" y="9022"/>
                    <a:pt x="8743" y="8948"/>
                  </a:cubicBezTo>
                  <a:cubicBezTo>
                    <a:pt x="8752" y="8877"/>
                    <a:pt x="8707" y="8814"/>
                    <a:pt x="8627" y="8805"/>
                  </a:cubicBezTo>
                  <a:cubicBezTo>
                    <a:pt x="8616" y="8803"/>
                    <a:pt x="8606" y="8802"/>
                    <a:pt x="8597" y="8802"/>
                  </a:cubicBezTo>
                  <a:close/>
                  <a:moveTo>
                    <a:pt x="9255" y="8821"/>
                  </a:moveTo>
                  <a:cubicBezTo>
                    <a:pt x="9223" y="8821"/>
                    <a:pt x="9202" y="8835"/>
                    <a:pt x="9180" y="8850"/>
                  </a:cubicBezTo>
                  <a:cubicBezTo>
                    <a:pt x="9135" y="8877"/>
                    <a:pt x="9135" y="8912"/>
                    <a:pt x="9126" y="8948"/>
                  </a:cubicBezTo>
                  <a:cubicBezTo>
                    <a:pt x="9117" y="8984"/>
                    <a:pt x="9135" y="9011"/>
                    <a:pt x="9153" y="9046"/>
                  </a:cubicBezTo>
                  <a:cubicBezTo>
                    <a:pt x="9180" y="9082"/>
                    <a:pt x="9207" y="9082"/>
                    <a:pt x="9242" y="9091"/>
                  </a:cubicBezTo>
                  <a:cubicBezTo>
                    <a:pt x="9253" y="9093"/>
                    <a:pt x="9263" y="9094"/>
                    <a:pt x="9273" y="9094"/>
                  </a:cubicBezTo>
                  <a:cubicBezTo>
                    <a:pt x="9300" y="9094"/>
                    <a:pt x="9320" y="9084"/>
                    <a:pt x="9340" y="9064"/>
                  </a:cubicBezTo>
                  <a:cubicBezTo>
                    <a:pt x="9385" y="9046"/>
                    <a:pt x="9394" y="9011"/>
                    <a:pt x="9394" y="8966"/>
                  </a:cubicBezTo>
                  <a:cubicBezTo>
                    <a:pt x="9412" y="8930"/>
                    <a:pt x="9394" y="8904"/>
                    <a:pt x="9367" y="8877"/>
                  </a:cubicBezTo>
                  <a:cubicBezTo>
                    <a:pt x="9349" y="8832"/>
                    <a:pt x="9314" y="8832"/>
                    <a:pt x="9278" y="8823"/>
                  </a:cubicBezTo>
                  <a:cubicBezTo>
                    <a:pt x="9270" y="8822"/>
                    <a:pt x="9262" y="8821"/>
                    <a:pt x="9255" y="8821"/>
                  </a:cubicBezTo>
                  <a:close/>
                  <a:moveTo>
                    <a:pt x="14920" y="8758"/>
                  </a:moveTo>
                  <a:cubicBezTo>
                    <a:pt x="14886" y="8758"/>
                    <a:pt x="14856" y="8774"/>
                    <a:pt x="14827" y="8797"/>
                  </a:cubicBezTo>
                  <a:cubicBezTo>
                    <a:pt x="14782" y="8823"/>
                    <a:pt x="14764" y="8868"/>
                    <a:pt x="14764" y="8912"/>
                  </a:cubicBezTo>
                  <a:cubicBezTo>
                    <a:pt x="14746" y="9011"/>
                    <a:pt x="14809" y="9082"/>
                    <a:pt x="14907" y="9091"/>
                  </a:cubicBezTo>
                  <a:cubicBezTo>
                    <a:pt x="14920" y="9093"/>
                    <a:pt x="14932" y="9094"/>
                    <a:pt x="14943" y="9094"/>
                  </a:cubicBezTo>
                  <a:cubicBezTo>
                    <a:pt x="15022" y="9094"/>
                    <a:pt x="15079" y="9042"/>
                    <a:pt x="15094" y="8948"/>
                  </a:cubicBezTo>
                  <a:cubicBezTo>
                    <a:pt x="15103" y="8904"/>
                    <a:pt x="15094" y="8868"/>
                    <a:pt x="15068" y="8823"/>
                  </a:cubicBezTo>
                  <a:cubicBezTo>
                    <a:pt x="15032" y="8788"/>
                    <a:pt x="14996" y="8761"/>
                    <a:pt x="14943" y="8761"/>
                  </a:cubicBezTo>
                  <a:cubicBezTo>
                    <a:pt x="14935" y="8759"/>
                    <a:pt x="14927" y="8758"/>
                    <a:pt x="14920" y="8758"/>
                  </a:cubicBezTo>
                  <a:close/>
                  <a:moveTo>
                    <a:pt x="15585" y="8784"/>
                  </a:moveTo>
                  <a:cubicBezTo>
                    <a:pt x="15550" y="8784"/>
                    <a:pt x="15521" y="8796"/>
                    <a:pt x="15487" y="8823"/>
                  </a:cubicBezTo>
                  <a:cubicBezTo>
                    <a:pt x="15451" y="8850"/>
                    <a:pt x="15433" y="8877"/>
                    <a:pt x="15433" y="8930"/>
                  </a:cubicBezTo>
                  <a:cubicBezTo>
                    <a:pt x="15416" y="9037"/>
                    <a:pt x="15469" y="9109"/>
                    <a:pt x="15567" y="9118"/>
                  </a:cubicBezTo>
                  <a:cubicBezTo>
                    <a:pt x="15581" y="9120"/>
                    <a:pt x="15594" y="9121"/>
                    <a:pt x="15607" y="9121"/>
                  </a:cubicBezTo>
                  <a:cubicBezTo>
                    <a:pt x="15692" y="9121"/>
                    <a:pt x="15748" y="9069"/>
                    <a:pt x="15763" y="8984"/>
                  </a:cubicBezTo>
                  <a:cubicBezTo>
                    <a:pt x="15772" y="8877"/>
                    <a:pt x="15719" y="8805"/>
                    <a:pt x="15621" y="8788"/>
                  </a:cubicBezTo>
                  <a:cubicBezTo>
                    <a:pt x="15608" y="8785"/>
                    <a:pt x="15596" y="8784"/>
                    <a:pt x="15585" y="8784"/>
                  </a:cubicBezTo>
                  <a:close/>
                  <a:moveTo>
                    <a:pt x="6895" y="9058"/>
                  </a:moveTo>
                  <a:cubicBezTo>
                    <a:pt x="6890" y="9058"/>
                    <a:pt x="6887" y="9062"/>
                    <a:pt x="6887" y="9073"/>
                  </a:cubicBezTo>
                  <a:cubicBezTo>
                    <a:pt x="6878" y="9082"/>
                    <a:pt x="6896" y="9091"/>
                    <a:pt x="6905" y="9100"/>
                  </a:cubicBezTo>
                  <a:cubicBezTo>
                    <a:pt x="6941" y="9109"/>
                    <a:pt x="6976" y="9118"/>
                    <a:pt x="7021" y="9136"/>
                  </a:cubicBezTo>
                  <a:cubicBezTo>
                    <a:pt x="7021" y="9127"/>
                    <a:pt x="7030" y="9127"/>
                    <a:pt x="7039" y="9127"/>
                  </a:cubicBezTo>
                  <a:cubicBezTo>
                    <a:pt x="7039" y="9118"/>
                    <a:pt x="7030" y="9118"/>
                    <a:pt x="7030" y="9109"/>
                  </a:cubicBezTo>
                  <a:cubicBezTo>
                    <a:pt x="7008" y="9079"/>
                    <a:pt x="6973" y="9062"/>
                    <a:pt x="6937" y="9062"/>
                  </a:cubicBezTo>
                  <a:cubicBezTo>
                    <a:pt x="6929" y="9062"/>
                    <a:pt x="6921" y="9063"/>
                    <a:pt x="6914" y="9064"/>
                  </a:cubicBezTo>
                  <a:cubicBezTo>
                    <a:pt x="6909" y="9064"/>
                    <a:pt x="6901" y="9058"/>
                    <a:pt x="6895" y="9058"/>
                  </a:cubicBezTo>
                  <a:close/>
                  <a:moveTo>
                    <a:pt x="9947" y="8850"/>
                  </a:moveTo>
                  <a:cubicBezTo>
                    <a:pt x="9876" y="8850"/>
                    <a:pt x="9786" y="8921"/>
                    <a:pt x="9777" y="8984"/>
                  </a:cubicBezTo>
                  <a:cubicBezTo>
                    <a:pt x="9777" y="9046"/>
                    <a:pt x="9849" y="9136"/>
                    <a:pt x="9902" y="9153"/>
                  </a:cubicBezTo>
                  <a:cubicBezTo>
                    <a:pt x="9906" y="9154"/>
                    <a:pt x="9911" y="9154"/>
                    <a:pt x="9915" y="9154"/>
                  </a:cubicBezTo>
                  <a:cubicBezTo>
                    <a:pt x="9985" y="9154"/>
                    <a:pt x="10072" y="9087"/>
                    <a:pt x="10072" y="9020"/>
                  </a:cubicBezTo>
                  <a:cubicBezTo>
                    <a:pt x="10081" y="8957"/>
                    <a:pt x="10009" y="8859"/>
                    <a:pt x="9947" y="8850"/>
                  </a:cubicBezTo>
                  <a:close/>
                  <a:moveTo>
                    <a:pt x="10593" y="8876"/>
                  </a:moveTo>
                  <a:cubicBezTo>
                    <a:pt x="10526" y="8876"/>
                    <a:pt x="10455" y="8935"/>
                    <a:pt x="10447" y="9011"/>
                  </a:cubicBezTo>
                  <a:cubicBezTo>
                    <a:pt x="10438" y="9082"/>
                    <a:pt x="10509" y="9171"/>
                    <a:pt x="10589" y="9180"/>
                  </a:cubicBezTo>
                  <a:cubicBezTo>
                    <a:pt x="10643" y="9180"/>
                    <a:pt x="10741" y="9109"/>
                    <a:pt x="10750" y="9046"/>
                  </a:cubicBezTo>
                  <a:cubicBezTo>
                    <a:pt x="10750" y="8966"/>
                    <a:pt x="10696" y="8886"/>
                    <a:pt x="10607" y="8877"/>
                  </a:cubicBezTo>
                  <a:cubicBezTo>
                    <a:pt x="10603" y="8876"/>
                    <a:pt x="10598" y="8876"/>
                    <a:pt x="10593" y="8876"/>
                  </a:cubicBezTo>
                  <a:close/>
                  <a:moveTo>
                    <a:pt x="16281" y="8814"/>
                  </a:moveTo>
                  <a:cubicBezTo>
                    <a:pt x="16227" y="8814"/>
                    <a:pt x="16183" y="8832"/>
                    <a:pt x="16147" y="8859"/>
                  </a:cubicBezTo>
                  <a:cubicBezTo>
                    <a:pt x="16120" y="8886"/>
                    <a:pt x="16085" y="8921"/>
                    <a:pt x="16076" y="8975"/>
                  </a:cubicBezTo>
                  <a:cubicBezTo>
                    <a:pt x="16076" y="9028"/>
                    <a:pt x="16094" y="9073"/>
                    <a:pt x="16120" y="9109"/>
                  </a:cubicBezTo>
                  <a:cubicBezTo>
                    <a:pt x="16129" y="9136"/>
                    <a:pt x="16218" y="9180"/>
                    <a:pt x="16236" y="9180"/>
                  </a:cubicBezTo>
                  <a:cubicBezTo>
                    <a:pt x="16244" y="9181"/>
                    <a:pt x="16251" y="9182"/>
                    <a:pt x="16258" y="9182"/>
                  </a:cubicBezTo>
                  <a:cubicBezTo>
                    <a:pt x="16302" y="9182"/>
                    <a:pt x="16339" y="9160"/>
                    <a:pt x="16370" y="9144"/>
                  </a:cubicBezTo>
                  <a:cubicBezTo>
                    <a:pt x="16388" y="9136"/>
                    <a:pt x="16441" y="9037"/>
                    <a:pt x="16441" y="9011"/>
                  </a:cubicBezTo>
                  <a:cubicBezTo>
                    <a:pt x="16441" y="8975"/>
                    <a:pt x="16424" y="8930"/>
                    <a:pt x="16397" y="8886"/>
                  </a:cubicBezTo>
                  <a:cubicBezTo>
                    <a:pt x="16388" y="8859"/>
                    <a:pt x="16299" y="8814"/>
                    <a:pt x="16281" y="8814"/>
                  </a:cubicBezTo>
                  <a:close/>
                  <a:moveTo>
                    <a:pt x="16935" y="8840"/>
                  </a:moveTo>
                  <a:cubicBezTo>
                    <a:pt x="16842" y="8840"/>
                    <a:pt x="16753" y="8917"/>
                    <a:pt x="16745" y="9011"/>
                  </a:cubicBezTo>
                  <a:cubicBezTo>
                    <a:pt x="16745" y="9100"/>
                    <a:pt x="16798" y="9189"/>
                    <a:pt x="16905" y="9207"/>
                  </a:cubicBezTo>
                  <a:cubicBezTo>
                    <a:pt x="16915" y="9209"/>
                    <a:pt x="16924" y="9209"/>
                    <a:pt x="16933" y="9209"/>
                  </a:cubicBezTo>
                  <a:cubicBezTo>
                    <a:pt x="17021" y="9209"/>
                    <a:pt x="17102" y="9135"/>
                    <a:pt x="17111" y="9046"/>
                  </a:cubicBezTo>
                  <a:cubicBezTo>
                    <a:pt x="17119" y="8948"/>
                    <a:pt x="17066" y="8868"/>
                    <a:pt x="16950" y="8841"/>
                  </a:cubicBezTo>
                  <a:cubicBezTo>
                    <a:pt x="16945" y="8841"/>
                    <a:pt x="16940" y="8840"/>
                    <a:pt x="16935" y="8840"/>
                  </a:cubicBezTo>
                  <a:close/>
                  <a:moveTo>
                    <a:pt x="11261" y="8921"/>
                  </a:moveTo>
                  <a:cubicBezTo>
                    <a:pt x="11187" y="8921"/>
                    <a:pt x="11124" y="8980"/>
                    <a:pt x="11116" y="9055"/>
                  </a:cubicBezTo>
                  <a:cubicBezTo>
                    <a:pt x="11107" y="9127"/>
                    <a:pt x="11169" y="9207"/>
                    <a:pt x="11241" y="9216"/>
                  </a:cubicBezTo>
                  <a:cubicBezTo>
                    <a:pt x="11250" y="9218"/>
                    <a:pt x="11259" y="9219"/>
                    <a:pt x="11268" y="9219"/>
                  </a:cubicBezTo>
                  <a:cubicBezTo>
                    <a:pt x="11339" y="9219"/>
                    <a:pt x="11402" y="9162"/>
                    <a:pt x="11410" y="9091"/>
                  </a:cubicBezTo>
                  <a:cubicBezTo>
                    <a:pt x="11419" y="9011"/>
                    <a:pt x="11356" y="8930"/>
                    <a:pt x="11276" y="8921"/>
                  </a:cubicBezTo>
                  <a:cubicBezTo>
                    <a:pt x="11271" y="8921"/>
                    <a:pt x="11266" y="8921"/>
                    <a:pt x="11261" y="8921"/>
                  </a:cubicBezTo>
                  <a:close/>
                  <a:moveTo>
                    <a:pt x="11906" y="8944"/>
                  </a:moveTo>
                  <a:cubicBezTo>
                    <a:pt x="11833" y="8944"/>
                    <a:pt x="11792" y="8989"/>
                    <a:pt x="11785" y="9073"/>
                  </a:cubicBezTo>
                  <a:cubicBezTo>
                    <a:pt x="11767" y="9180"/>
                    <a:pt x="11811" y="9234"/>
                    <a:pt x="11910" y="9243"/>
                  </a:cubicBezTo>
                  <a:cubicBezTo>
                    <a:pt x="11924" y="9245"/>
                    <a:pt x="11937" y="9246"/>
                    <a:pt x="11949" y="9246"/>
                  </a:cubicBezTo>
                  <a:cubicBezTo>
                    <a:pt x="12022" y="9246"/>
                    <a:pt x="12064" y="9202"/>
                    <a:pt x="12079" y="9118"/>
                  </a:cubicBezTo>
                  <a:cubicBezTo>
                    <a:pt x="12097" y="9011"/>
                    <a:pt x="12052" y="8966"/>
                    <a:pt x="11945" y="8948"/>
                  </a:cubicBezTo>
                  <a:cubicBezTo>
                    <a:pt x="11931" y="8946"/>
                    <a:pt x="11918" y="8944"/>
                    <a:pt x="11906" y="8944"/>
                  </a:cubicBezTo>
                  <a:close/>
                  <a:moveTo>
                    <a:pt x="17599" y="8885"/>
                  </a:moveTo>
                  <a:cubicBezTo>
                    <a:pt x="17501" y="8885"/>
                    <a:pt x="17422" y="8946"/>
                    <a:pt x="17414" y="9046"/>
                  </a:cubicBezTo>
                  <a:cubicBezTo>
                    <a:pt x="17405" y="9153"/>
                    <a:pt x="17467" y="9234"/>
                    <a:pt x="17574" y="9251"/>
                  </a:cubicBezTo>
                  <a:cubicBezTo>
                    <a:pt x="17581" y="9252"/>
                    <a:pt x="17588" y="9252"/>
                    <a:pt x="17594" y="9252"/>
                  </a:cubicBezTo>
                  <a:cubicBezTo>
                    <a:pt x="17692" y="9252"/>
                    <a:pt x="17771" y="9191"/>
                    <a:pt x="17780" y="9082"/>
                  </a:cubicBezTo>
                  <a:cubicBezTo>
                    <a:pt x="17789" y="8984"/>
                    <a:pt x="17726" y="8904"/>
                    <a:pt x="17619" y="8886"/>
                  </a:cubicBezTo>
                  <a:cubicBezTo>
                    <a:pt x="17612" y="8885"/>
                    <a:pt x="17606" y="8885"/>
                    <a:pt x="17599" y="8885"/>
                  </a:cubicBezTo>
                  <a:close/>
                  <a:moveTo>
                    <a:pt x="18261" y="8910"/>
                  </a:moveTo>
                  <a:cubicBezTo>
                    <a:pt x="18219" y="8910"/>
                    <a:pt x="18184" y="8926"/>
                    <a:pt x="18154" y="8948"/>
                  </a:cubicBezTo>
                  <a:cubicBezTo>
                    <a:pt x="18110" y="8984"/>
                    <a:pt x="18083" y="9020"/>
                    <a:pt x="18083" y="9073"/>
                  </a:cubicBezTo>
                  <a:cubicBezTo>
                    <a:pt x="18074" y="9118"/>
                    <a:pt x="18083" y="9162"/>
                    <a:pt x="18119" y="9207"/>
                  </a:cubicBezTo>
                  <a:cubicBezTo>
                    <a:pt x="18145" y="9243"/>
                    <a:pt x="18190" y="9269"/>
                    <a:pt x="18244" y="9278"/>
                  </a:cubicBezTo>
                  <a:cubicBezTo>
                    <a:pt x="18253" y="9280"/>
                    <a:pt x="18262" y="9281"/>
                    <a:pt x="18270" y="9281"/>
                  </a:cubicBezTo>
                  <a:cubicBezTo>
                    <a:pt x="18310" y="9281"/>
                    <a:pt x="18341" y="9265"/>
                    <a:pt x="18377" y="9243"/>
                  </a:cubicBezTo>
                  <a:cubicBezTo>
                    <a:pt x="18413" y="9207"/>
                    <a:pt x="18449" y="9171"/>
                    <a:pt x="18440" y="9118"/>
                  </a:cubicBezTo>
                  <a:cubicBezTo>
                    <a:pt x="18458" y="9064"/>
                    <a:pt x="18440" y="9028"/>
                    <a:pt x="18413" y="8984"/>
                  </a:cubicBezTo>
                  <a:cubicBezTo>
                    <a:pt x="18377" y="8939"/>
                    <a:pt x="18342" y="8921"/>
                    <a:pt x="18288" y="8912"/>
                  </a:cubicBezTo>
                  <a:cubicBezTo>
                    <a:pt x="18279" y="8911"/>
                    <a:pt x="18269" y="8910"/>
                    <a:pt x="18261" y="8910"/>
                  </a:cubicBezTo>
                  <a:close/>
                  <a:moveTo>
                    <a:pt x="12623" y="8975"/>
                  </a:moveTo>
                  <a:cubicBezTo>
                    <a:pt x="12588" y="8984"/>
                    <a:pt x="12543" y="8984"/>
                    <a:pt x="12507" y="9011"/>
                  </a:cubicBezTo>
                  <a:cubicBezTo>
                    <a:pt x="12463" y="9037"/>
                    <a:pt x="12454" y="9082"/>
                    <a:pt x="12427" y="9118"/>
                  </a:cubicBezTo>
                  <a:cubicBezTo>
                    <a:pt x="12436" y="9153"/>
                    <a:pt x="12445" y="9189"/>
                    <a:pt x="12463" y="9225"/>
                  </a:cubicBezTo>
                  <a:cubicBezTo>
                    <a:pt x="12481" y="9269"/>
                    <a:pt x="12534" y="9278"/>
                    <a:pt x="12570" y="9305"/>
                  </a:cubicBezTo>
                  <a:cubicBezTo>
                    <a:pt x="12605" y="9287"/>
                    <a:pt x="12650" y="9296"/>
                    <a:pt x="12686" y="9269"/>
                  </a:cubicBezTo>
                  <a:cubicBezTo>
                    <a:pt x="12730" y="9243"/>
                    <a:pt x="12748" y="9198"/>
                    <a:pt x="12757" y="9162"/>
                  </a:cubicBezTo>
                  <a:cubicBezTo>
                    <a:pt x="12766" y="9127"/>
                    <a:pt x="12739" y="9091"/>
                    <a:pt x="12730" y="9055"/>
                  </a:cubicBezTo>
                  <a:cubicBezTo>
                    <a:pt x="12712" y="9011"/>
                    <a:pt x="12659" y="9002"/>
                    <a:pt x="12623" y="8975"/>
                  </a:cubicBezTo>
                  <a:close/>
                  <a:moveTo>
                    <a:pt x="18904" y="8945"/>
                  </a:moveTo>
                  <a:cubicBezTo>
                    <a:pt x="18892" y="8945"/>
                    <a:pt x="18880" y="8946"/>
                    <a:pt x="18868" y="8948"/>
                  </a:cubicBezTo>
                  <a:cubicBezTo>
                    <a:pt x="18832" y="8948"/>
                    <a:pt x="18806" y="8966"/>
                    <a:pt x="18779" y="8993"/>
                  </a:cubicBezTo>
                  <a:cubicBezTo>
                    <a:pt x="18761" y="9020"/>
                    <a:pt x="18725" y="9046"/>
                    <a:pt x="18734" y="9091"/>
                  </a:cubicBezTo>
                  <a:cubicBezTo>
                    <a:pt x="18734" y="9100"/>
                    <a:pt x="18734" y="9109"/>
                    <a:pt x="18725" y="9118"/>
                  </a:cubicBezTo>
                  <a:cubicBezTo>
                    <a:pt x="18716" y="9171"/>
                    <a:pt x="18734" y="9216"/>
                    <a:pt x="18761" y="9251"/>
                  </a:cubicBezTo>
                  <a:cubicBezTo>
                    <a:pt x="18785" y="9283"/>
                    <a:pt x="18816" y="9315"/>
                    <a:pt x="18861" y="9315"/>
                  </a:cubicBezTo>
                  <a:cubicBezTo>
                    <a:pt x="18866" y="9315"/>
                    <a:pt x="18871" y="9315"/>
                    <a:pt x="18877" y="9314"/>
                  </a:cubicBezTo>
                  <a:lnTo>
                    <a:pt x="18895" y="9314"/>
                  </a:lnTo>
                  <a:cubicBezTo>
                    <a:pt x="18911" y="9320"/>
                    <a:pt x="18927" y="9323"/>
                    <a:pt x="18941" y="9323"/>
                  </a:cubicBezTo>
                  <a:cubicBezTo>
                    <a:pt x="18991" y="9323"/>
                    <a:pt x="19032" y="9291"/>
                    <a:pt x="19073" y="9243"/>
                  </a:cubicBezTo>
                  <a:cubicBezTo>
                    <a:pt x="19082" y="9234"/>
                    <a:pt x="19082" y="9225"/>
                    <a:pt x="19082" y="9216"/>
                  </a:cubicBezTo>
                  <a:cubicBezTo>
                    <a:pt x="19091" y="9180"/>
                    <a:pt x="19091" y="9153"/>
                    <a:pt x="19100" y="9127"/>
                  </a:cubicBezTo>
                  <a:cubicBezTo>
                    <a:pt x="19109" y="9082"/>
                    <a:pt x="19082" y="9046"/>
                    <a:pt x="19064" y="9011"/>
                  </a:cubicBezTo>
                  <a:cubicBezTo>
                    <a:pt x="19046" y="8993"/>
                    <a:pt x="19029" y="8975"/>
                    <a:pt x="19002" y="8966"/>
                  </a:cubicBezTo>
                  <a:cubicBezTo>
                    <a:pt x="18969" y="8953"/>
                    <a:pt x="18937" y="8945"/>
                    <a:pt x="18904" y="8945"/>
                  </a:cubicBezTo>
                  <a:close/>
                  <a:moveTo>
                    <a:pt x="13252" y="9001"/>
                  </a:moveTo>
                  <a:cubicBezTo>
                    <a:pt x="13174" y="9001"/>
                    <a:pt x="13087" y="9069"/>
                    <a:pt x="13078" y="9144"/>
                  </a:cubicBezTo>
                  <a:cubicBezTo>
                    <a:pt x="13069" y="9225"/>
                    <a:pt x="13150" y="9323"/>
                    <a:pt x="13230" y="9332"/>
                  </a:cubicBezTo>
                  <a:cubicBezTo>
                    <a:pt x="13310" y="9332"/>
                    <a:pt x="13408" y="9260"/>
                    <a:pt x="13408" y="9189"/>
                  </a:cubicBezTo>
                  <a:cubicBezTo>
                    <a:pt x="13417" y="9100"/>
                    <a:pt x="13346" y="9002"/>
                    <a:pt x="13266" y="9002"/>
                  </a:cubicBezTo>
                  <a:cubicBezTo>
                    <a:pt x="13261" y="9001"/>
                    <a:pt x="13256" y="9001"/>
                    <a:pt x="13252" y="9001"/>
                  </a:cubicBezTo>
                  <a:close/>
                  <a:moveTo>
                    <a:pt x="7621" y="9081"/>
                  </a:moveTo>
                  <a:cubicBezTo>
                    <a:pt x="7617" y="9081"/>
                    <a:pt x="7614" y="9081"/>
                    <a:pt x="7610" y="9082"/>
                  </a:cubicBezTo>
                  <a:cubicBezTo>
                    <a:pt x="7583" y="9082"/>
                    <a:pt x="7538" y="9082"/>
                    <a:pt x="7520" y="9109"/>
                  </a:cubicBezTo>
                  <a:cubicBezTo>
                    <a:pt x="7494" y="9127"/>
                    <a:pt x="7467" y="9162"/>
                    <a:pt x="7467" y="9198"/>
                  </a:cubicBezTo>
                  <a:cubicBezTo>
                    <a:pt x="7467" y="9234"/>
                    <a:pt x="7485" y="9260"/>
                    <a:pt x="7494" y="9296"/>
                  </a:cubicBezTo>
                  <a:cubicBezTo>
                    <a:pt x="7494" y="9296"/>
                    <a:pt x="7585" y="9342"/>
                    <a:pt x="7599" y="9342"/>
                  </a:cubicBezTo>
                  <a:cubicBezTo>
                    <a:pt x="7600" y="9342"/>
                    <a:pt x="7601" y="9341"/>
                    <a:pt x="7601" y="9341"/>
                  </a:cubicBezTo>
                  <a:cubicBezTo>
                    <a:pt x="7627" y="9332"/>
                    <a:pt x="7663" y="9332"/>
                    <a:pt x="7681" y="9314"/>
                  </a:cubicBezTo>
                  <a:cubicBezTo>
                    <a:pt x="7699" y="9287"/>
                    <a:pt x="7726" y="9269"/>
                    <a:pt x="7726" y="9234"/>
                  </a:cubicBezTo>
                  <a:cubicBezTo>
                    <a:pt x="7735" y="9189"/>
                    <a:pt x="7708" y="9162"/>
                    <a:pt x="7699" y="9127"/>
                  </a:cubicBezTo>
                  <a:cubicBezTo>
                    <a:pt x="7666" y="9118"/>
                    <a:pt x="7656" y="9081"/>
                    <a:pt x="7621" y="9081"/>
                  </a:cubicBezTo>
                  <a:close/>
                  <a:moveTo>
                    <a:pt x="19525" y="8974"/>
                  </a:moveTo>
                  <a:cubicBezTo>
                    <a:pt x="19516" y="8974"/>
                    <a:pt x="19508" y="8977"/>
                    <a:pt x="19501" y="8984"/>
                  </a:cubicBezTo>
                  <a:cubicBezTo>
                    <a:pt x="19457" y="9011"/>
                    <a:pt x="19412" y="9037"/>
                    <a:pt x="19403" y="9100"/>
                  </a:cubicBezTo>
                  <a:cubicBezTo>
                    <a:pt x="19403" y="9109"/>
                    <a:pt x="19385" y="9127"/>
                    <a:pt x="19385" y="9127"/>
                  </a:cubicBezTo>
                  <a:cubicBezTo>
                    <a:pt x="19394" y="9207"/>
                    <a:pt x="19394" y="9278"/>
                    <a:pt x="19466" y="9314"/>
                  </a:cubicBezTo>
                  <a:cubicBezTo>
                    <a:pt x="19501" y="9332"/>
                    <a:pt x="19537" y="9359"/>
                    <a:pt x="19555" y="9359"/>
                  </a:cubicBezTo>
                  <a:cubicBezTo>
                    <a:pt x="19591" y="9350"/>
                    <a:pt x="19635" y="9359"/>
                    <a:pt x="19662" y="9341"/>
                  </a:cubicBezTo>
                  <a:cubicBezTo>
                    <a:pt x="19698" y="9323"/>
                    <a:pt x="19724" y="9305"/>
                    <a:pt x="19742" y="9269"/>
                  </a:cubicBezTo>
                  <a:cubicBezTo>
                    <a:pt x="19751" y="9243"/>
                    <a:pt x="19769" y="9216"/>
                    <a:pt x="19778" y="9189"/>
                  </a:cubicBezTo>
                  <a:cubicBezTo>
                    <a:pt x="19778" y="9189"/>
                    <a:pt x="19769" y="9171"/>
                    <a:pt x="19769" y="9162"/>
                  </a:cubicBezTo>
                  <a:cubicBezTo>
                    <a:pt x="19707" y="9109"/>
                    <a:pt x="19635" y="9046"/>
                    <a:pt x="19573" y="8993"/>
                  </a:cubicBezTo>
                  <a:cubicBezTo>
                    <a:pt x="19556" y="8982"/>
                    <a:pt x="19540" y="8974"/>
                    <a:pt x="19525" y="8974"/>
                  </a:cubicBezTo>
                  <a:close/>
                  <a:moveTo>
                    <a:pt x="13905" y="9045"/>
                  </a:moveTo>
                  <a:cubicBezTo>
                    <a:pt x="13819" y="9045"/>
                    <a:pt x="13764" y="9097"/>
                    <a:pt x="13747" y="9180"/>
                  </a:cubicBezTo>
                  <a:cubicBezTo>
                    <a:pt x="13738" y="9269"/>
                    <a:pt x="13792" y="9359"/>
                    <a:pt x="13890" y="9376"/>
                  </a:cubicBezTo>
                  <a:cubicBezTo>
                    <a:pt x="13896" y="9377"/>
                    <a:pt x="13901" y="9377"/>
                    <a:pt x="13907" y="9377"/>
                  </a:cubicBezTo>
                  <a:cubicBezTo>
                    <a:pt x="13990" y="9377"/>
                    <a:pt x="14069" y="9317"/>
                    <a:pt x="14077" y="9225"/>
                  </a:cubicBezTo>
                  <a:cubicBezTo>
                    <a:pt x="14086" y="9127"/>
                    <a:pt x="14024" y="9046"/>
                    <a:pt x="13926" y="9046"/>
                  </a:cubicBezTo>
                  <a:cubicBezTo>
                    <a:pt x="13919" y="9046"/>
                    <a:pt x="13912" y="9045"/>
                    <a:pt x="13905" y="9045"/>
                  </a:cubicBezTo>
                  <a:close/>
                  <a:moveTo>
                    <a:pt x="8241" y="9117"/>
                  </a:moveTo>
                  <a:cubicBezTo>
                    <a:pt x="8172" y="9117"/>
                    <a:pt x="8126" y="9160"/>
                    <a:pt x="8118" y="9234"/>
                  </a:cubicBezTo>
                  <a:cubicBezTo>
                    <a:pt x="8100" y="9314"/>
                    <a:pt x="8154" y="9376"/>
                    <a:pt x="8225" y="9385"/>
                  </a:cubicBezTo>
                  <a:cubicBezTo>
                    <a:pt x="8232" y="9386"/>
                    <a:pt x="8239" y="9386"/>
                    <a:pt x="8245" y="9386"/>
                  </a:cubicBezTo>
                  <a:cubicBezTo>
                    <a:pt x="8316" y="9386"/>
                    <a:pt x="8369" y="9343"/>
                    <a:pt x="8377" y="9269"/>
                  </a:cubicBezTo>
                  <a:cubicBezTo>
                    <a:pt x="8386" y="9189"/>
                    <a:pt x="8341" y="9127"/>
                    <a:pt x="8261" y="9118"/>
                  </a:cubicBezTo>
                  <a:cubicBezTo>
                    <a:pt x="8254" y="9117"/>
                    <a:pt x="8248" y="9117"/>
                    <a:pt x="8241" y="9117"/>
                  </a:cubicBezTo>
                  <a:close/>
                  <a:moveTo>
                    <a:pt x="14583" y="9063"/>
                  </a:moveTo>
                  <a:cubicBezTo>
                    <a:pt x="14496" y="9063"/>
                    <a:pt x="14433" y="9116"/>
                    <a:pt x="14416" y="9207"/>
                  </a:cubicBezTo>
                  <a:cubicBezTo>
                    <a:pt x="14399" y="9314"/>
                    <a:pt x="14452" y="9385"/>
                    <a:pt x="14559" y="9394"/>
                  </a:cubicBezTo>
                  <a:cubicBezTo>
                    <a:pt x="14573" y="9396"/>
                    <a:pt x="14586" y="9398"/>
                    <a:pt x="14598" y="9398"/>
                  </a:cubicBezTo>
                  <a:cubicBezTo>
                    <a:pt x="14681" y="9398"/>
                    <a:pt x="14731" y="9345"/>
                    <a:pt x="14746" y="9251"/>
                  </a:cubicBezTo>
                  <a:cubicBezTo>
                    <a:pt x="14764" y="9153"/>
                    <a:pt x="14702" y="9082"/>
                    <a:pt x="14604" y="9064"/>
                  </a:cubicBezTo>
                  <a:cubicBezTo>
                    <a:pt x="14597" y="9063"/>
                    <a:pt x="14590" y="9063"/>
                    <a:pt x="14583" y="9063"/>
                  </a:cubicBezTo>
                  <a:close/>
                  <a:moveTo>
                    <a:pt x="8907" y="9142"/>
                  </a:moveTo>
                  <a:cubicBezTo>
                    <a:pt x="8876" y="9142"/>
                    <a:pt x="8854" y="9157"/>
                    <a:pt x="8832" y="9171"/>
                  </a:cubicBezTo>
                  <a:cubicBezTo>
                    <a:pt x="8787" y="9198"/>
                    <a:pt x="8787" y="9234"/>
                    <a:pt x="8778" y="9269"/>
                  </a:cubicBezTo>
                  <a:cubicBezTo>
                    <a:pt x="8769" y="9305"/>
                    <a:pt x="8787" y="9332"/>
                    <a:pt x="8805" y="9367"/>
                  </a:cubicBezTo>
                  <a:cubicBezTo>
                    <a:pt x="8832" y="9403"/>
                    <a:pt x="8859" y="9403"/>
                    <a:pt x="8894" y="9412"/>
                  </a:cubicBezTo>
                  <a:cubicBezTo>
                    <a:pt x="8905" y="9414"/>
                    <a:pt x="8915" y="9415"/>
                    <a:pt x="8925" y="9415"/>
                  </a:cubicBezTo>
                  <a:cubicBezTo>
                    <a:pt x="8952" y="9415"/>
                    <a:pt x="8972" y="9405"/>
                    <a:pt x="8992" y="9385"/>
                  </a:cubicBezTo>
                  <a:cubicBezTo>
                    <a:pt x="9037" y="9367"/>
                    <a:pt x="9046" y="9332"/>
                    <a:pt x="9046" y="9287"/>
                  </a:cubicBezTo>
                  <a:cubicBezTo>
                    <a:pt x="9064" y="9251"/>
                    <a:pt x="9046" y="9225"/>
                    <a:pt x="9028" y="9198"/>
                  </a:cubicBezTo>
                  <a:cubicBezTo>
                    <a:pt x="9001" y="9153"/>
                    <a:pt x="8966" y="9153"/>
                    <a:pt x="8930" y="9144"/>
                  </a:cubicBezTo>
                  <a:cubicBezTo>
                    <a:pt x="8922" y="9143"/>
                    <a:pt x="8914" y="9142"/>
                    <a:pt x="8907" y="9142"/>
                  </a:cubicBezTo>
                  <a:close/>
                  <a:moveTo>
                    <a:pt x="15250" y="9108"/>
                  </a:moveTo>
                  <a:cubicBezTo>
                    <a:pt x="15157" y="9108"/>
                    <a:pt x="15102" y="9160"/>
                    <a:pt x="15085" y="9251"/>
                  </a:cubicBezTo>
                  <a:cubicBezTo>
                    <a:pt x="15077" y="9305"/>
                    <a:pt x="15085" y="9341"/>
                    <a:pt x="15112" y="9376"/>
                  </a:cubicBezTo>
                  <a:cubicBezTo>
                    <a:pt x="15139" y="9412"/>
                    <a:pt x="15175" y="9439"/>
                    <a:pt x="15219" y="9439"/>
                  </a:cubicBezTo>
                  <a:cubicBezTo>
                    <a:pt x="15233" y="9441"/>
                    <a:pt x="15246" y="9442"/>
                    <a:pt x="15259" y="9442"/>
                  </a:cubicBezTo>
                  <a:cubicBezTo>
                    <a:pt x="15344" y="9442"/>
                    <a:pt x="15400" y="9391"/>
                    <a:pt x="15416" y="9305"/>
                  </a:cubicBezTo>
                  <a:cubicBezTo>
                    <a:pt x="15424" y="9198"/>
                    <a:pt x="15371" y="9127"/>
                    <a:pt x="15273" y="9109"/>
                  </a:cubicBezTo>
                  <a:cubicBezTo>
                    <a:pt x="15265" y="9108"/>
                    <a:pt x="15258" y="9108"/>
                    <a:pt x="15250" y="9108"/>
                  </a:cubicBezTo>
                  <a:close/>
                  <a:moveTo>
                    <a:pt x="9579" y="9178"/>
                  </a:moveTo>
                  <a:cubicBezTo>
                    <a:pt x="9548" y="9178"/>
                    <a:pt x="9514" y="9192"/>
                    <a:pt x="9492" y="9207"/>
                  </a:cubicBezTo>
                  <a:cubicBezTo>
                    <a:pt x="9465" y="9225"/>
                    <a:pt x="9438" y="9269"/>
                    <a:pt x="9438" y="9296"/>
                  </a:cubicBezTo>
                  <a:cubicBezTo>
                    <a:pt x="9430" y="9332"/>
                    <a:pt x="9447" y="9376"/>
                    <a:pt x="9465" y="9403"/>
                  </a:cubicBezTo>
                  <a:cubicBezTo>
                    <a:pt x="9483" y="9439"/>
                    <a:pt x="9528" y="9457"/>
                    <a:pt x="9554" y="9466"/>
                  </a:cubicBezTo>
                  <a:cubicBezTo>
                    <a:pt x="9561" y="9467"/>
                    <a:pt x="9568" y="9468"/>
                    <a:pt x="9575" y="9468"/>
                  </a:cubicBezTo>
                  <a:cubicBezTo>
                    <a:pt x="9606" y="9468"/>
                    <a:pt x="9641" y="9453"/>
                    <a:pt x="9670" y="9439"/>
                  </a:cubicBezTo>
                  <a:cubicBezTo>
                    <a:pt x="9697" y="9412"/>
                    <a:pt x="9706" y="9376"/>
                    <a:pt x="9733" y="9341"/>
                  </a:cubicBezTo>
                  <a:cubicBezTo>
                    <a:pt x="9724" y="9305"/>
                    <a:pt x="9715" y="9260"/>
                    <a:pt x="9697" y="9234"/>
                  </a:cubicBezTo>
                  <a:cubicBezTo>
                    <a:pt x="9670" y="9207"/>
                    <a:pt x="9635" y="9180"/>
                    <a:pt x="9599" y="9180"/>
                  </a:cubicBezTo>
                  <a:cubicBezTo>
                    <a:pt x="9593" y="9178"/>
                    <a:pt x="9586" y="9178"/>
                    <a:pt x="9579" y="9178"/>
                  </a:cubicBezTo>
                  <a:close/>
                  <a:moveTo>
                    <a:pt x="15942" y="9118"/>
                  </a:moveTo>
                  <a:cubicBezTo>
                    <a:pt x="15929" y="9127"/>
                    <a:pt x="15913" y="9127"/>
                    <a:pt x="15898" y="9127"/>
                  </a:cubicBezTo>
                  <a:cubicBezTo>
                    <a:pt x="15884" y="9127"/>
                    <a:pt x="15871" y="9127"/>
                    <a:pt x="15862" y="9136"/>
                  </a:cubicBezTo>
                  <a:cubicBezTo>
                    <a:pt x="15835" y="9153"/>
                    <a:pt x="15799" y="9171"/>
                    <a:pt x="15781" y="9189"/>
                  </a:cubicBezTo>
                  <a:cubicBezTo>
                    <a:pt x="15746" y="9216"/>
                    <a:pt x="15772" y="9260"/>
                    <a:pt x="15737" y="9269"/>
                  </a:cubicBezTo>
                  <a:cubicBezTo>
                    <a:pt x="15746" y="9314"/>
                    <a:pt x="15746" y="9367"/>
                    <a:pt x="15763" y="9403"/>
                  </a:cubicBezTo>
                  <a:cubicBezTo>
                    <a:pt x="15799" y="9448"/>
                    <a:pt x="15844" y="9466"/>
                    <a:pt x="15879" y="9474"/>
                  </a:cubicBezTo>
                  <a:cubicBezTo>
                    <a:pt x="15903" y="9474"/>
                    <a:pt x="15923" y="9478"/>
                    <a:pt x="15942" y="9478"/>
                  </a:cubicBezTo>
                  <a:cubicBezTo>
                    <a:pt x="15951" y="9478"/>
                    <a:pt x="15960" y="9477"/>
                    <a:pt x="15969" y="9474"/>
                  </a:cubicBezTo>
                  <a:cubicBezTo>
                    <a:pt x="15987" y="9474"/>
                    <a:pt x="16004" y="9466"/>
                    <a:pt x="16022" y="9448"/>
                  </a:cubicBezTo>
                  <a:cubicBezTo>
                    <a:pt x="16040" y="9439"/>
                    <a:pt x="16049" y="9421"/>
                    <a:pt x="16067" y="9403"/>
                  </a:cubicBezTo>
                  <a:cubicBezTo>
                    <a:pt x="16085" y="9385"/>
                    <a:pt x="16067" y="9350"/>
                    <a:pt x="16094" y="9332"/>
                  </a:cubicBezTo>
                  <a:cubicBezTo>
                    <a:pt x="16085" y="9287"/>
                    <a:pt x="16094" y="9243"/>
                    <a:pt x="16067" y="9198"/>
                  </a:cubicBezTo>
                  <a:cubicBezTo>
                    <a:pt x="16031" y="9153"/>
                    <a:pt x="15987" y="9144"/>
                    <a:pt x="15942" y="9118"/>
                  </a:cubicBezTo>
                  <a:close/>
                  <a:moveTo>
                    <a:pt x="7886" y="9421"/>
                  </a:moveTo>
                  <a:cubicBezTo>
                    <a:pt x="7886" y="9421"/>
                    <a:pt x="7877" y="9430"/>
                    <a:pt x="7868" y="9430"/>
                  </a:cubicBezTo>
                  <a:cubicBezTo>
                    <a:pt x="7877" y="9430"/>
                    <a:pt x="7877" y="9439"/>
                    <a:pt x="7877" y="9439"/>
                  </a:cubicBezTo>
                  <a:cubicBezTo>
                    <a:pt x="7922" y="9457"/>
                    <a:pt x="7958" y="9483"/>
                    <a:pt x="8002" y="9483"/>
                  </a:cubicBezTo>
                  <a:lnTo>
                    <a:pt x="8011" y="9483"/>
                  </a:lnTo>
                  <a:cubicBezTo>
                    <a:pt x="8011" y="9483"/>
                    <a:pt x="8011" y="9474"/>
                    <a:pt x="8011" y="9474"/>
                  </a:cubicBezTo>
                  <a:cubicBezTo>
                    <a:pt x="7984" y="9439"/>
                    <a:pt x="7949" y="9430"/>
                    <a:pt x="7913" y="9421"/>
                  </a:cubicBezTo>
                  <a:close/>
                  <a:moveTo>
                    <a:pt x="8011" y="9492"/>
                  </a:moveTo>
                  <a:cubicBezTo>
                    <a:pt x="8011" y="9501"/>
                    <a:pt x="8020" y="9501"/>
                    <a:pt x="8020" y="9501"/>
                  </a:cubicBezTo>
                  <a:lnTo>
                    <a:pt x="8029" y="9501"/>
                  </a:lnTo>
                  <a:cubicBezTo>
                    <a:pt x="8020" y="9492"/>
                    <a:pt x="8020" y="9492"/>
                    <a:pt x="8020" y="9492"/>
                  </a:cubicBezTo>
                  <a:close/>
                  <a:moveTo>
                    <a:pt x="10249" y="9195"/>
                  </a:moveTo>
                  <a:cubicBezTo>
                    <a:pt x="10179" y="9195"/>
                    <a:pt x="10114" y="9252"/>
                    <a:pt x="10099" y="9323"/>
                  </a:cubicBezTo>
                  <a:cubicBezTo>
                    <a:pt x="10090" y="9403"/>
                    <a:pt x="10143" y="9483"/>
                    <a:pt x="10232" y="9501"/>
                  </a:cubicBezTo>
                  <a:cubicBezTo>
                    <a:pt x="10259" y="9492"/>
                    <a:pt x="10295" y="9492"/>
                    <a:pt x="10331" y="9474"/>
                  </a:cubicBezTo>
                  <a:cubicBezTo>
                    <a:pt x="10366" y="9448"/>
                    <a:pt x="10384" y="9412"/>
                    <a:pt x="10393" y="9367"/>
                  </a:cubicBezTo>
                  <a:cubicBezTo>
                    <a:pt x="10402" y="9359"/>
                    <a:pt x="10384" y="9278"/>
                    <a:pt x="10375" y="9269"/>
                  </a:cubicBezTo>
                  <a:cubicBezTo>
                    <a:pt x="10357" y="9234"/>
                    <a:pt x="10313" y="9216"/>
                    <a:pt x="10277" y="9198"/>
                  </a:cubicBezTo>
                  <a:cubicBezTo>
                    <a:pt x="10268" y="9196"/>
                    <a:pt x="10258" y="9195"/>
                    <a:pt x="10249" y="9195"/>
                  </a:cubicBezTo>
                  <a:close/>
                  <a:moveTo>
                    <a:pt x="16576" y="9168"/>
                  </a:moveTo>
                  <a:cubicBezTo>
                    <a:pt x="16541" y="9168"/>
                    <a:pt x="16504" y="9178"/>
                    <a:pt x="16477" y="9198"/>
                  </a:cubicBezTo>
                  <a:cubicBezTo>
                    <a:pt x="16433" y="9225"/>
                    <a:pt x="16424" y="9278"/>
                    <a:pt x="16406" y="9314"/>
                  </a:cubicBezTo>
                  <a:cubicBezTo>
                    <a:pt x="16388" y="9341"/>
                    <a:pt x="16415" y="9430"/>
                    <a:pt x="16433" y="9448"/>
                  </a:cubicBezTo>
                  <a:cubicBezTo>
                    <a:pt x="16459" y="9492"/>
                    <a:pt x="16513" y="9501"/>
                    <a:pt x="16557" y="9528"/>
                  </a:cubicBezTo>
                  <a:cubicBezTo>
                    <a:pt x="16602" y="9519"/>
                    <a:pt x="16647" y="9519"/>
                    <a:pt x="16691" y="9492"/>
                  </a:cubicBezTo>
                  <a:cubicBezTo>
                    <a:pt x="16727" y="9466"/>
                    <a:pt x="16745" y="9421"/>
                    <a:pt x="16763" y="9376"/>
                  </a:cubicBezTo>
                  <a:cubicBezTo>
                    <a:pt x="16772" y="9350"/>
                    <a:pt x="16745" y="9260"/>
                    <a:pt x="16727" y="9243"/>
                  </a:cubicBezTo>
                  <a:cubicBezTo>
                    <a:pt x="16700" y="9198"/>
                    <a:pt x="16656" y="9171"/>
                    <a:pt x="16611" y="9171"/>
                  </a:cubicBezTo>
                  <a:cubicBezTo>
                    <a:pt x="16600" y="9169"/>
                    <a:pt x="16588" y="9168"/>
                    <a:pt x="16576" y="9168"/>
                  </a:cubicBezTo>
                  <a:close/>
                  <a:moveTo>
                    <a:pt x="10922" y="9242"/>
                  </a:moveTo>
                  <a:cubicBezTo>
                    <a:pt x="10847" y="9242"/>
                    <a:pt x="10776" y="9301"/>
                    <a:pt x="10768" y="9376"/>
                  </a:cubicBezTo>
                  <a:cubicBezTo>
                    <a:pt x="10759" y="9448"/>
                    <a:pt x="10812" y="9528"/>
                    <a:pt x="10902" y="9537"/>
                  </a:cubicBezTo>
                  <a:cubicBezTo>
                    <a:pt x="10907" y="9538"/>
                    <a:pt x="10913" y="9538"/>
                    <a:pt x="10919" y="9538"/>
                  </a:cubicBezTo>
                  <a:cubicBezTo>
                    <a:pt x="10992" y="9538"/>
                    <a:pt x="11054" y="9486"/>
                    <a:pt x="11062" y="9403"/>
                  </a:cubicBezTo>
                  <a:cubicBezTo>
                    <a:pt x="11071" y="9332"/>
                    <a:pt x="11009" y="9251"/>
                    <a:pt x="10937" y="9243"/>
                  </a:cubicBezTo>
                  <a:cubicBezTo>
                    <a:pt x="10932" y="9242"/>
                    <a:pt x="10927" y="9242"/>
                    <a:pt x="10922" y="9242"/>
                  </a:cubicBezTo>
                  <a:close/>
                  <a:moveTo>
                    <a:pt x="17251" y="9188"/>
                  </a:moveTo>
                  <a:cubicBezTo>
                    <a:pt x="17153" y="9188"/>
                    <a:pt x="17074" y="9250"/>
                    <a:pt x="17066" y="9359"/>
                  </a:cubicBezTo>
                  <a:cubicBezTo>
                    <a:pt x="17057" y="9457"/>
                    <a:pt x="17119" y="9537"/>
                    <a:pt x="17227" y="9555"/>
                  </a:cubicBezTo>
                  <a:cubicBezTo>
                    <a:pt x="17233" y="9555"/>
                    <a:pt x="17240" y="9556"/>
                    <a:pt x="17247" y="9556"/>
                  </a:cubicBezTo>
                  <a:cubicBezTo>
                    <a:pt x="17345" y="9556"/>
                    <a:pt x="17423" y="9494"/>
                    <a:pt x="17432" y="9385"/>
                  </a:cubicBezTo>
                  <a:cubicBezTo>
                    <a:pt x="17441" y="9287"/>
                    <a:pt x="17378" y="9207"/>
                    <a:pt x="17271" y="9189"/>
                  </a:cubicBezTo>
                  <a:cubicBezTo>
                    <a:pt x="17264" y="9188"/>
                    <a:pt x="17258" y="9188"/>
                    <a:pt x="17251" y="9188"/>
                  </a:cubicBezTo>
                  <a:close/>
                  <a:moveTo>
                    <a:pt x="11563" y="9265"/>
                  </a:moveTo>
                  <a:cubicBezTo>
                    <a:pt x="11485" y="9265"/>
                    <a:pt x="11444" y="9310"/>
                    <a:pt x="11437" y="9394"/>
                  </a:cubicBezTo>
                  <a:cubicBezTo>
                    <a:pt x="11419" y="9501"/>
                    <a:pt x="11464" y="9555"/>
                    <a:pt x="11562" y="9564"/>
                  </a:cubicBezTo>
                  <a:cubicBezTo>
                    <a:pt x="11577" y="9566"/>
                    <a:pt x="11591" y="9568"/>
                    <a:pt x="11604" y="9568"/>
                  </a:cubicBezTo>
                  <a:cubicBezTo>
                    <a:pt x="11681" y="9568"/>
                    <a:pt x="11716" y="9523"/>
                    <a:pt x="11731" y="9439"/>
                  </a:cubicBezTo>
                  <a:cubicBezTo>
                    <a:pt x="11749" y="9341"/>
                    <a:pt x="11704" y="9287"/>
                    <a:pt x="11606" y="9269"/>
                  </a:cubicBezTo>
                  <a:cubicBezTo>
                    <a:pt x="11591" y="9267"/>
                    <a:pt x="11576" y="9265"/>
                    <a:pt x="11563" y="9265"/>
                  </a:cubicBezTo>
                  <a:close/>
                  <a:moveTo>
                    <a:pt x="17884" y="9231"/>
                  </a:moveTo>
                  <a:cubicBezTo>
                    <a:pt x="17799" y="9231"/>
                    <a:pt x="17733" y="9298"/>
                    <a:pt x="17717" y="9394"/>
                  </a:cubicBezTo>
                  <a:cubicBezTo>
                    <a:pt x="17708" y="9448"/>
                    <a:pt x="17726" y="9483"/>
                    <a:pt x="17753" y="9528"/>
                  </a:cubicBezTo>
                  <a:cubicBezTo>
                    <a:pt x="17789" y="9573"/>
                    <a:pt x="17824" y="9590"/>
                    <a:pt x="17878" y="9599"/>
                  </a:cubicBezTo>
                  <a:cubicBezTo>
                    <a:pt x="17884" y="9600"/>
                    <a:pt x="17890" y="9600"/>
                    <a:pt x="17896" y="9600"/>
                  </a:cubicBezTo>
                  <a:cubicBezTo>
                    <a:pt x="17994" y="9600"/>
                    <a:pt x="18066" y="9531"/>
                    <a:pt x="18083" y="9430"/>
                  </a:cubicBezTo>
                  <a:cubicBezTo>
                    <a:pt x="18092" y="9385"/>
                    <a:pt x="18074" y="9341"/>
                    <a:pt x="18047" y="9305"/>
                  </a:cubicBezTo>
                  <a:cubicBezTo>
                    <a:pt x="18012" y="9260"/>
                    <a:pt x="17967" y="9234"/>
                    <a:pt x="17913" y="9234"/>
                  </a:cubicBezTo>
                  <a:cubicBezTo>
                    <a:pt x="17903" y="9232"/>
                    <a:pt x="17893" y="9231"/>
                    <a:pt x="17884" y="9231"/>
                  </a:cubicBezTo>
                  <a:close/>
                  <a:moveTo>
                    <a:pt x="12209" y="9310"/>
                  </a:moveTo>
                  <a:cubicBezTo>
                    <a:pt x="12136" y="9310"/>
                    <a:pt x="12094" y="9355"/>
                    <a:pt x="12079" y="9439"/>
                  </a:cubicBezTo>
                  <a:cubicBezTo>
                    <a:pt x="12070" y="9537"/>
                    <a:pt x="12115" y="9590"/>
                    <a:pt x="12213" y="9608"/>
                  </a:cubicBezTo>
                  <a:cubicBezTo>
                    <a:pt x="12222" y="9609"/>
                    <a:pt x="12232" y="9610"/>
                    <a:pt x="12240" y="9610"/>
                  </a:cubicBezTo>
                  <a:cubicBezTo>
                    <a:pt x="12321" y="9610"/>
                    <a:pt x="12366" y="9571"/>
                    <a:pt x="12382" y="9474"/>
                  </a:cubicBezTo>
                  <a:cubicBezTo>
                    <a:pt x="12391" y="9376"/>
                    <a:pt x="12347" y="9323"/>
                    <a:pt x="12249" y="9314"/>
                  </a:cubicBezTo>
                  <a:cubicBezTo>
                    <a:pt x="12234" y="9311"/>
                    <a:pt x="12221" y="9310"/>
                    <a:pt x="12209" y="9310"/>
                  </a:cubicBezTo>
                  <a:close/>
                  <a:moveTo>
                    <a:pt x="18573" y="9251"/>
                  </a:moveTo>
                  <a:cubicBezTo>
                    <a:pt x="18475" y="9251"/>
                    <a:pt x="18395" y="9319"/>
                    <a:pt x="18386" y="9412"/>
                  </a:cubicBezTo>
                  <a:cubicBezTo>
                    <a:pt x="18368" y="9519"/>
                    <a:pt x="18440" y="9617"/>
                    <a:pt x="18538" y="9617"/>
                  </a:cubicBezTo>
                  <a:cubicBezTo>
                    <a:pt x="18552" y="9621"/>
                    <a:pt x="18566" y="9623"/>
                    <a:pt x="18580" y="9623"/>
                  </a:cubicBezTo>
                  <a:cubicBezTo>
                    <a:pt x="18662" y="9623"/>
                    <a:pt x="18737" y="9557"/>
                    <a:pt x="18752" y="9466"/>
                  </a:cubicBezTo>
                  <a:cubicBezTo>
                    <a:pt x="18761" y="9367"/>
                    <a:pt x="18699" y="9269"/>
                    <a:pt x="18591" y="9251"/>
                  </a:cubicBezTo>
                  <a:cubicBezTo>
                    <a:pt x="18585" y="9251"/>
                    <a:pt x="18579" y="9251"/>
                    <a:pt x="18573" y="9251"/>
                  </a:cubicBezTo>
                  <a:close/>
                  <a:moveTo>
                    <a:pt x="12903" y="9320"/>
                  </a:moveTo>
                  <a:cubicBezTo>
                    <a:pt x="12834" y="9320"/>
                    <a:pt x="12747" y="9385"/>
                    <a:pt x="12739" y="9457"/>
                  </a:cubicBezTo>
                  <a:cubicBezTo>
                    <a:pt x="12721" y="9528"/>
                    <a:pt x="12793" y="9635"/>
                    <a:pt x="12873" y="9653"/>
                  </a:cubicBezTo>
                  <a:cubicBezTo>
                    <a:pt x="12878" y="9653"/>
                    <a:pt x="12882" y="9654"/>
                    <a:pt x="12887" y="9654"/>
                  </a:cubicBezTo>
                  <a:cubicBezTo>
                    <a:pt x="12964" y="9654"/>
                    <a:pt x="13052" y="9586"/>
                    <a:pt x="13060" y="9519"/>
                  </a:cubicBezTo>
                  <a:cubicBezTo>
                    <a:pt x="13078" y="9439"/>
                    <a:pt x="13007" y="9332"/>
                    <a:pt x="12927" y="9323"/>
                  </a:cubicBezTo>
                  <a:cubicBezTo>
                    <a:pt x="12919" y="9321"/>
                    <a:pt x="12911" y="9320"/>
                    <a:pt x="12903" y="9320"/>
                  </a:cubicBezTo>
                  <a:close/>
                  <a:moveTo>
                    <a:pt x="19252" y="9287"/>
                  </a:moveTo>
                  <a:cubicBezTo>
                    <a:pt x="19198" y="9305"/>
                    <a:pt x="19145" y="9296"/>
                    <a:pt x="19091" y="9341"/>
                  </a:cubicBezTo>
                  <a:cubicBezTo>
                    <a:pt x="19064" y="9376"/>
                    <a:pt x="19064" y="9421"/>
                    <a:pt x="19038" y="9457"/>
                  </a:cubicBezTo>
                  <a:cubicBezTo>
                    <a:pt x="19046" y="9510"/>
                    <a:pt x="19046" y="9564"/>
                    <a:pt x="19082" y="9608"/>
                  </a:cubicBezTo>
                  <a:cubicBezTo>
                    <a:pt x="19118" y="9653"/>
                    <a:pt x="19171" y="9653"/>
                    <a:pt x="19207" y="9680"/>
                  </a:cubicBezTo>
                  <a:cubicBezTo>
                    <a:pt x="19261" y="9662"/>
                    <a:pt x="19323" y="9671"/>
                    <a:pt x="19368" y="9626"/>
                  </a:cubicBezTo>
                  <a:cubicBezTo>
                    <a:pt x="19403" y="9590"/>
                    <a:pt x="19403" y="9537"/>
                    <a:pt x="19430" y="9501"/>
                  </a:cubicBezTo>
                  <a:cubicBezTo>
                    <a:pt x="19412" y="9448"/>
                    <a:pt x="19421" y="9385"/>
                    <a:pt x="19377" y="9341"/>
                  </a:cubicBezTo>
                  <a:cubicBezTo>
                    <a:pt x="19341" y="9314"/>
                    <a:pt x="19287" y="9314"/>
                    <a:pt x="19252" y="9287"/>
                  </a:cubicBezTo>
                  <a:close/>
                  <a:moveTo>
                    <a:pt x="19897" y="9316"/>
                  </a:moveTo>
                  <a:cubicBezTo>
                    <a:pt x="19880" y="9316"/>
                    <a:pt x="19861" y="9319"/>
                    <a:pt x="19840" y="9323"/>
                  </a:cubicBezTo>
                  <a:cubicBezTo>
                    <a:pt x="19787" y="9341"/>
                    <a:pt x="19751" y="9376"/>
                    <a:pt x="19724" y="9430"/>
                  </a:cubicBezTo>
                  <a:cubicBezTo>
                    <a:pt x="19716" y="9466"/>
                    <a:pt x="19707" y="9501"/>
                    <a:pt x="19716" y="9537"/>
                  </a:cubicBezTo>
                  <a:cubicBezTo>
                    <a:pt x="19716" y="9608"/>
                    <a:pt x="19760" y="9662"/>
                    <a:pt x="19823" y="9680"/>
                  </a:cubicBezTo>
                  <a:cubicBezTo>
                    <a:pt x="19858" y="9698"/>
                    <a:pt x="19885" y="9698"/>
                    <a:pt x="19930" y="9698"/>
                  </a:cubicBezTo>
                  <a:cubicBezTo>
                    <a:pt x="19992" y="9689"/>
                    <a:pt x="20046" y="9653"/>
                    <a:pt x="20072" y="9590"/>
                  </a:cubicBezTo>
                  <a:cubicBezTo>
                    <a:pt x="20081" y="9573"/>
                    <a:pt x="20090" y="9555"/>
                    <a:pt x="20099" y="9528"/>
                  </a:cubicBezTo>
                  <a:cubicBezTo>
                    <a:pt x="20090" y="9492"/>
                    <a:pt x="20081" y="9439"/>
                    <a:pt x="20037" y="9412"/>
                  </a:cubicBezTo>
                  <a:cubicBezTo>
                    <a:pt x="20010" y="9394"/>
                    <a:pt x="19992" y="9385"/>
                    <a:pt x="19974" y="9359"/>
                  </a:cubicBezTo>
                  <a:cubicBezTo>
                    <a:pt x="19952" y="9325"/>
                    <a:pt x="19926" y="9316"/>
                    <a:pt x="19897" y="9316"/>
                  </a:cubicBezTo>
                  <a:close/>
                  <a:moveTo>
                    <a:pt x="13574" y="9358"/>
                  </a:moveTo>
                  <a:cubicBezTo>
                    <a:pt x="13497" y="9358"/>
                    <a:pt x="13408" y="9434"/>
                    <a:pt x="13399" y="9510"/>
                  </a:cubicBezTo>
                  <a:cubicBezTo>
                    <a:pt x="13390" y="9590"/>
                    <a:pt x="13462" y="9680"/>
                    <a:pt x="13551" y="9698"/>
                  </a:cubicBezTo>
                  <a:cubicBezTo>
                    <a:pt x="13555" y="9698"/>
                    <a:pt x="13558" y="9698"/>
                    <a:pt x="13562" y="9698"/>
                  </a:cubicBezTo>
                  <a:cubicBezTo>
                    <a:pt x="13632" y="9698"/>
                    <a:pt x="13721" y="9622"/>
                    <a:pt x="13729" y="9546"/>
                  </a:cubicBezTo>
                  <a:cubicBezTo>
                    <a:pt x="13738" y="9466"/>
                    <a:pt x="13667" y="9376"/>
                    <a:pt x="13587" y="9359"/>
                  </a:cubicBezTo>
                  <a:cubicBezTo>
                    <a:pt x="13583" y="9358"/>
                    <a:pt x="13578" y="9358"/>
                    <a:pt x="13574" y="9358"/>
                  </a:cubicBezTo>
                  <a:close/>
                  <a:moveTo>
                    <a:pt x="14220" y="9391"/>
                  </a:moveTo>
                  <a:cubicBezTo>
                    <a:pt x="14140" y="9391"/>
                    <a:pt x="14084" y="9442"/>
                    <a:pt x="14068" y="9528"/>
                  </a:cubicBezTo>
                  <a:cubicBezTo>
                    <a:pt x="14051" y="9635"/>
                    <a:pt x="14104" y="9706"/>
                    <a:pt x="14211" y="9715"/>
                  </a:cubicBezTo>
                  <a:cubicBezTo>
                    <a:pt x="14225" y="9718"/>
                    <a:pt x="14238" y="9719"/>
                    <a:pt x="14250" y="9719"/>
                  </a:cubicBezTo>
                  <a:cubicBezTo>
                    <a:pt x="14333" y="9719"/>
                    <a:pt x="14383" y="9666"/>
                    <a:pt x="14399" y="9573"/>
                  </a:cubicBezTo>
                  <a:cubicBezTo>
                    <a:pt x="14416" y="9474"/>
                    <a:pt x="14363" y="9403"/>
                    <a:pt x="14256" y="9394"/>
                  </a:cubicBezTo>
                  <a:cubicBezTo>
                    <a:pt x="14243" y="9392"/>
                    <a:pt x="14231" y="9391"/>
                    <a:pt x="14220" y="9391"/>
                  </a:cubicBezTo>
                  <a:close/>
                  <a:moveTo>
                    <a:pt x="8582" y="9466"/>
                  </a:moveTo>
                  <a:cubicBezTo>
                    <a:pt x="8511" y="9466"/>
                    <a:pt x="8448" y="9501"/>
                    <a:pt x="8439" y="9573"/>
                  </a:cubicBezTo>
                  <a:cubicBezTo>
                    <a:pt x="8439" y="9582"/>
                    <a:pt x="8430" y="9590"/>
                    <a:pt x="8430" y="9599"/>
                  </a:cubicBezTo>
                  <a:cubicBezTo>
                    <a:pt x="8430" y="9635"/>
                    <a:pt x="8448" y="9644"/>
                    <a:pt x="8475" y="9671"/>
                  </a:cubicBezTo>
                  <a:cubicBezTo>
                    <a:pt x="8502" y="9698"/>
                    <a:pt x="8537" y="9698"/>
                    <a:pt x="8573" y="9715"/>
                  </a:cubicBezTo>
                  <a:cubicBezTo>
                    <a:pt x="8582" y="9721"/>
                    <a:pt x="8592" y="9723"/>
                    <a:pt x="8602" y="9723"/>
                  </a:cubicBezTo>
                  <a:cubicBezTo>
                    <a:pt x="8642" y="9723"/>
                    <a:pt x="8684" y="9686"/>
                    <a:pt x="8698" y="9644"/>
                  </a:cubicBezTo>
                  <a:cubicBezTo>
                    <a:pt x="8698" y="9635"/>
                    <a:pt x="8698" y="9617"/>
                    <a:pt x="8698" y="9608"/>
                  </a:cubicBezTo>
                  <a:cubicBezTo>
                    <a:pt x="8716" y="9546"/>
                    <a:pt x="8653" y="9474"/>
                    <a:pt x="8582" y="9466"/>
                  </a:cubicBezTo>
                  <a:close/>
                  <a:moveTo>
                    <a:pt x="9228" y="9490"/>
                  </a:moveTo>
                  <a:cubicBezTo>
                    <a:pt x="9197" y="9490"/>
                    <a:pt x="9175" y="9505"/>
                    <a:pt x="9153" y="9519"/>
                  </a:cubicBezTo>
                  <a:cubicBezTo>
                    <a:pt x="9108" y="9546"/>
                    <a:pt x="9108" y="9582"/>
                    <a:pt x="9099" y="9617"/>
                  </a:cubicBezTo>
                  <a:cubicBezTo>
                    <a:pt x="9091" y="9653"/>
                    <a:pt x="9108" y="9680"/>
                    <a:pt x="9126" y="9715"/>
                  </a:cubicBezTo>
                  <a:cubicBezTo>
                    <a:pt x="9153" y="9751"/>
                    <a:pt x="9180" y="9751"/>
                    <a:pt x="9215" y="9760"/>
                  </a:cubicBezTo>
                  <a:cubicBezTo>
                    <a:pt x="9227" y="9762"/>
                    <a:pt x="9237" y="9763"/>
                    <a:pt x="9246" y="9763"/>
                  </a:cubicBezTo>
                  <a:cubicBezTo>
                    <a:pt x="9273" y="9763"/>
                    <a:pt x="9294" y="9753"/>
                    <a:pt x="9314" y="9733"/>
                  </a:cubicBezTo>
                  <a:cubicBezTo>
                    <a:pt x="9358" y="9715"/>
                    <a:pt x="9367" y="9680"/>
                    <a:pt x="9367" y="9635"/>
                  </a:cubicBezTo>
                  <a:cubicBezTo>
                    <a:pt x="9385" y="9599"/>
                    <a:pt x="9367" y="9573"/>
                    <a:pt x="9340" y="9546"/>
                  </a:cubicBezTo>
                  <a:cubicBezTo>
                    <a:pt x="9322" y="9501"/>
                    <a:pt x="9287" y="9501"/>
                    <a:pt x="9251" y="9492"/>
                  </a:cubicBezTo>
                  <a:cubicBezTo>
                    <a:pt x="9243" y="9491"/>
                    <a:pt x="9235" y="9490"/>
                    <a:pt x="9228" y="9490"/>
                  </a:cubicBezTo>
                  <a:close/>
                  <a:moveTo>
                    <a:pt x="14902" y="9429"/>
                  </a:moveTo>
                  <a:cubicBezTo>
                    <a:pt x="14808" y="9429"/>
                    <a:pt x="14746" y="9482"/>
                    <a:pt x="14738" y="9573"/>
                  </a:cubicBezTo>
                  <a:cubicBezTo>
                    <a:pt x="14720" y="9680"/>
                    <a:pt x="14773" y="9751"/>
                    <a:pt x="14880" y="9760"/>
                  </a:cubicBezTo>
                  <a:cubicBezTo>
                    <a:pt x="14893" y="9762"/>
                    <a:pt x="14905" y="9763"/>
                    <a:pt x="14916" y="9763"/>
                  </a:cubicBezTo>
                  <a:cubicBezTo>
                    <a:pt x="14996" y="9763"/>
                    <a:pt x="15052" y="9711"/>
                    <a:pt x="15068" y="9617"/>
                  </a:cubicBezTo>
                  <a:cubicBezTo>
                    <a:pt x="15077" y="9573"/>
                    <a:pt x="15068" y="9528"/>
                    <a:pt x="15041" y="9492"/>
                  </a:cubicBezTo>
                  <a:cubicBezTo>
                    <a:pt x="15005" y="9457"/>
                    <a:pt x="14970" y="9439"/>
                    <a:pt x="14925" y="9430"/>
                  </a:cubicBezTo>
                  <a:cubicBezTo>
                    <a:pt x="14917" y="9429"/>
                    <a:pt x="14910" y="9429"/>
                    <a:pt x="14902" y="9429"/>
                  </a:cubicBezTo>
                  <a:close/>
                  <a:moveTo>
                    <a:pt x="15557" y="9446"/>
                  </a:moveTo>
                  <a:cubicBezTo>
                    <a:pt x="15504" y="9446"/>
                    <a:pt x="15467" y="9491"/>
                    <a:pt x="15424" y="9519"/>
                  </a:cubicBezTo>
                  <a:cubicBezTo>
                    <a:pt x="15416" y="9528"/>
                    <a:pt x="15416" y="9537"/>
                    <a:pt x="15416" y="9546"/>
                  </a:cubicBezTo>
                  <a:cubicBezTo>
                    <a:pt x="15407" y="9564"/>
                    <a:pt x="15407" y="9582"/>
                    <a:pt x="15398" y="9608"/>
                  </a:cubicBezTo>
                  <a:cubicBezTo>
                    <a:pt x="15371" y="9680"/>
                    <a:pt x="15433" y="9715"/>
                    <a:pt x="15469" y="9769"/>
                  </a:cubicBezTo>
                  <a:cubicBezTo>
                    <a:pt x="15469" y="9778"/>
                    <a:pt x="15487" y="9778"/>
                    <a:pt x="15496" y="9778"/>
                  </a:cubicBezTo>
                  <a:cubicBezTo>
                    <a:pt x="15514" y="9787"/>
                    <a:pt x="15532" y="9787"/>
                    <a:pt x="15549" y="9787"/>
                  </a:cubicBezTo>
                  <a:cubicBezTo>
                    <a:pt x="15564" y="9792"/>
                    <a:pt x="15578" y="9794"/>
                    <a:pt x="15590" y="9794"/>
                  </a:cubicBezTo>
                  <a:cubicBezTo>
                    <a:pt x="15623" y="9794"/>
                    <a:pt x="15649" y="9779"/>
                    <a:pt x="15674" y="9760"/>
                  </a:cubicBezTo>
                  <a:cubicBezTo>
                    <a:pt x="15746" y="9706"/>
                    <a:pt x="15728" y="9635"/>
                    <a:pt x="15746" y="9573"/>
                  </a:cubicBezTo>
                  <a:cubicBezTo>
                    <a:pt x="15719" y="9546"/>
                    <a:pt x="15701" y="9510"/>
                    <a:pt x="15674" y="9483"/>
                  </a:cubicBezTo>
                  <a:cubicBezTo>
                    <a:pt x="15664" y="9467"/>
                    <a:pt x="15653" y="9464"/>
                    <a:pt x="15640" y="9464"/>
                  </a:cubicBezTo>
                  <a:cubicBezTo>
                    <a:pt x="15632" y="9464"/>
                    <a:pt x="15623" y="9466"/>
                    <a:pt x="15612" y="9466"/>
                  </a:cubicBezTo>
                  <a:cubicBezTo>
                    <a:pt x="15612" y="9461"/>
                    <a:pt x="15610" y="9461"/>
                    <a:pt x="15607" y="9461"/>
                  </a:cubicBezTo>
                  <a:cubicBezTo>
                    <a:pt x="15605" y="9461"/>
                    <a:pt x="15603" y="9461"/>
                    <a:pt x="15603" y="9457"/>
                  </a:cubicBezTo>
                  <a:cubicBezTo>
                    <a:pt x="15586" y="9449"/>
                    <a:pt x="15571" y="9446"/>
                    <a:pt x="15557" y="9446"/>
                  </a:cubicBezTo>
                  <a:close/>
                  <a:moveTo>
                    <a:pt x="9918" y="9518"/>
                  </a:moveTo>
                  <a:cubicBezTo>
                    <a:pt x="9856" y="9518"/>
                    <a:pt x="9768" y="9585"/>
                    <a:pt x="9751" y="9644"/>
                  </a:cubicBezTo>
                  <a:cubicBezTo>
                    <a:pt x="9742" y="9706"/>
                    <a:pt x="9813" y="9805"/>
                    <a:pt x="9885" y="9813"/>
                  </a:cubicBezTo>
                  <a:cubicBezTo>
                    <a:pt x="9891" y="9815"/>
                    <a:pt x="9897" y="9816"/>
                    <a:pt x="9903" y="9816"/>
                  </a:cubicBezTo>
                  <a:cubicBezTo>
                    <a:pt x="9965" y="9816"/>
                    <a:pt x="10046" y="9745"/>
                    <a:pt x="10054" y="9689"/>
                  </a:cubicBezTo>
                  <a:cubicBezTo>
                    <a:pt x="10054" y="9626"/>
                    <a:pt x="9992" y="9537"/>
                    <a:pt x="9929" y="9519"/>
                  </a:cubicBezTo>
                  <a:cubicBezTo>
                    <a:pt x="9926" y="9519"/>
                    <a:pt x="9922" y="9518"/>
                    <a:pt x="9918" y="9518"/>
                  </a:cubicBezTo>
                  <a:close/>
                  <a:moveTo>
                    <a:pt x="10574" y="9545"/>
                  </a:moveTo>
                  <a:cubicBezTo>
                    <a:pt x="10499" y="9545"/>
                    <a:pt x="10428" y="9605"/>
                    <a:pt x="10420" y="9680"/>
                  </a:cubicBezTo>
                  <a:cubicBezTo>
                    <a:pt x="10411" y="9760"/>
                    <a:pt x="10473" y="9831"/>
                    <a:pt x="10554" y="9840"/>
                  </a:cubicBezTo>
                  <a:cubicBezTo>
                    <a:pt x="10563" y="9842"/>
                    <a:pt x="10572" y="9843"/>
                    <a:pt x="10581" y="9843"/>
                  </a:cubicBezTo>
                  <a:cubicBezTo>
                    <a:pt x="10650" y="9843"/>
                    <a:pt x="10707" y="9785"/>
                    <a:pt x="10723" y="9706"/>
                  </a:cubicBezTo>
                  <a:cubicBezTo>
                    <a:pt x="10732" y="9635"/>
                    <a:pt x="10670" y="9555"/>
                    <a:pt x="10589" y="9546"/>
                  </a:cubicBezTo>
                  <a:cubicBezTo>
                    <a:pt x="10584" y="9545"/>
                    <a:pt x="10579" y="9545"/>
                    <a:pt x="10574" y="9545"/>
                  </a:cubicBezTo>
                  <a:close/>
                  <a:moveTo>
                    <a:pt x="16254" y="9483"/>
                  </a:moveTo>
                  <a:cubicBezTo>
                    <a:pt x="16210" y="9492"/>
                    <a:pt x="16156" y="9492"/>
                    <a:pt x="16120" y="9528"/>
                  </a:cubicBezTo>
                  <a:cubicBezTo>
                    <a:pt x="16085" y="9564"/>
                    <a:pt x="16058" y="9599"/>
                    <a:pt x="16058" y="9644"/>
                  </a:cubicBezTo>
                  <a:cubicBezTo>
                    <a:pt x="16058" y="9689"/>
                    <a:pt x="16058" y="9742"/>
                    <a:pt x="16094" y="9778"/>
                  </a:cubicBezTo>
                  <a:cubicBezTo>
                    <a:pt x="16111" y="9805"/>
                    <a:pt x="16183" y="9849"/>
                    <a:pt x="16218" y="9849"/>
                  </a:cubicBezTo>
                  <a:cubicBezTo>
                    <a:pt x="16263" y="9840"/>
                    <a:pt x="16317" y="9840"/>
                    <a:pt x="16352" y="9805"/>
                  </a:cubicBezTo>
                  <a:cubicBezTo>
                    <a:pt x="16388" y="9769"/>
                    <a:pt x="16415" y="9733"/>
                    <a:pt x="16415" y="9689"/>
                  </a:cubicBezTo>
                  <a:cubicBezTo>
                    <a:pt x="16415" y="9644"/>
                    <a:pt x="16406" y="9590"/>
                    <a:pt x="16379" y="9555"/>
                  </a:cubicBezTo>
                  <a:cubicBezTo>
                    <a:pt x="16361" y="9528"/>
                    <a:pt x="16281" y="9483"/>
                    <a:pt x="16254" y="9483"/>
                  </a:cubicBezTo>
                  <a:close/>
                  <a:moveTo>
                    <a:pt x="16893" y="9509"/>
                  </a:moveTo>
                  <a:cubicBezTo>
                    <a:pt x="16804" y="9509"/>
                    <a:pt x="16726" y="9562"/>
                    <a:pt x="16709" y="9662"/>
                  </a:cubicBezTo>
                  <a:cubicBezTo>
                    <a:pt x="16682" y="9751"/>
                    <a:pt x="16763" y="9858"/>
                    <a:pt x="16861" y="9876"/>
                  </a:cubicBezTo>
                  <a:cubicBezTo>
                    <a:pt x="16867" y="9877"/>
                    <a:pt x="16873" y="9877"/>
                    <a:pt x="16879" y="9877"/>
                  </a:cubicBezTo>
                  <a:cubicBezTo>
                    <a:pt x="16970" y="9877"/>
                    <a:pt x="17049" y="9816"/>
                    <a:pt x="17066" y="9724"/>
                  </a:cubicBezTo>
                  <a:cubicBezTo>
                    <a:pt x="17084" y="9626"/>
                    <a:pt x="17012" y="9519"/>
                    <a:pt x="16914" y="9510"/>
                  </a:cubicBezTo>
                  <a:cubicBezTo>
                    <a:pt x="16907" y="9510"/>
                    <a:pt x="16900" y="9509"/>
                    <a:pt x="16893" y="9509"/>
                  </a:cubicBezTo>
                  <a:close/>
                  <a:moveTo>
                    <a:pt x="8859" y="9806"/>
                  </a:moveTo>
                  <a:cubicBezTo>
                    <a:pt x="8853" y="9806"/>
                    <a:pt x="8847" y="9808"/>
                    <a:pt x="8841" y="9813"/>
                  </a:cubicBezTo>
                  <a:cubicBezTo>
                    <a:pt x="8859" y="9822"/>
                    <a:pt x="8876" y="9831"/>
                    <a:pt x="8894" y="9840"/>
                  </a:cubicBezTo>
                  <a:cubicBezTo>
                    <a:pt x="8912" y="9849"/>
                    <a:pt x="8930" y="9849"/>
                    <a:pt x="8948" y="9867"/>
                  </a:cubicBezTo>
                  <a:cubicBezTo>
                    <a:pt x="8958" y="9872"/>
                    <a:pt x="8968" y="9877"/>
                    <a:pt x="8979" y="9877"/>
                  </a:cubicBezTo>
                  <a:cubicBezTo>
                    <a:pt x="8986" y="9877"/>
                    <a:pt x="8994" y="9875"/>
                    <a:pt x="9001" y="9867"/>
                  </a:cubicBezTo>
                  <a:cubicBezTo>
                    <a:pt x="8983" y="9858"/>
                    <a:pt x="8975" y="9831"/>
                    <a:pt x="8957" y="9822"/>
                  </a:cubicBezTo>
                  <a:cubicBezTo>
                    <a:pt x="8939" y="9813"/>
                    <a:pt x="8921" y="9813"/>
                    <a:pt x="8903" y="9813"/>
                  </a:cubicBezTo>
                  <a:cubicBezTo>
                    <a:pt x="8885" y="9813"/>
                    <a:pt x="8871" y="9806"/>
                    <a:pt x="8859" y="9806"/>
                  </a:cubicBezTo>
                  <a:close/>
                  <a:moveTo>
                    <a:pt x="11195" y="9579"/>
                  </a:moveTo>
                  <a:cubicBezTo>
                    <a:pt x="11167" y="9579"/>
                    <a:pt x="11143" y="9598"/>
                    <a:pt x="11125" y="9617"/>
                  </a:cubicBezTo>
                  <a:cubicBezTo>
                    <a:pt x="11089" y="9635"/>
                    <a:pt x="11071" y="9671"/>
                    <a:pt x="11071" y="9724"/>
                  </a:cubicBezTo>
                  <a:cubicBezTo>
                    <a:pt x="11062" y="9769"/>
                    <a:pt x="11080" y="9805"/>
                    <a:pt x="11098" y="9831"/>
                  </a:cubicBezTo>
                  <a:cubicBezTo>
                    <a:pt x="11125" y="9867"/>
                    <a:pt x="11160" y="9885"/>
                    <a:pt x="11205" y="9885"/>
                  </a:cubicBezTo>
                  <a:cubicBezTo>
                    <a:pt x="11213" y="9887"/>
                    <a:pt x="11221" y="9887"/>
                    <a:pt x="11229" y="9887"/>
                  </a:cubicBezTo>
                  <a:cubicBezTo>
                    <a:pt x="11263" y="9887"/>
                    <a:pt x="11292" y="9873"/>
                    <a:pt x="11321" y="9858"/>
                  </a:cubicBezTo>
                  <a:cubicBezTo>
                    <a:pt x="11348" y="9840"/>
                    <a:pt x="11365" y="9796"/>
                    <a:pt x="11374" y="9760"/>
                  </a:cubicBezTo>
                  <a:cubicBezTo>
                    <a:pt x="11383" y="9706"/>
                    <a:pt x="11365" y="9671"/>
                    <a:pt x="11348" y="9644"/>
                  </a:cubicBezTo>
                  <a:cubicBezTo>
                    <a:pt x="11325" y="9621"/>
                    <a:pt x="11296" y="9586"/>
                    <a:pt x="11256" y="9586"/>
                  </a:cubicBezTo>
                  <a:cubicBezTo>
                    <a:pt x="11248" y="9586"/>
                    <a:pt x="11240" y="9588"/>
                    <a:pt x="11232" y="9590"/>
                  </a:cubicBezTo>
                  <a:cubicBezTo>
                    <a:pt x="11219" y="9583"/>
                    <a:pt x="11206" y="9579"/>
                    <a:pt x="11195" y="9579"/>
                  </a:cubicBezTo>
                  <a:close/>
                  <a:moveTo>
                    <a:pt x="11864" y="9613"/>
                  </a:moveTo>
                  <a:cubicBezTo>
                    <a:pt x="11795" y="9613"/>
                    <a:pt x="11748" y="9658"/>
                    <a:pt x="11740" y="9742"/>
                  </a:cubicBezTo>
                  <a:cubicBezTo>
                    <a:pt x="11722" y="9840"/>
                    <a:pt x="11767" y="9894"/>
                    <a:pt x="11865" y="9912"/>
                  </a:cubicBezTo>
                  <a:cubicBezTo>
                    <a:pt x="11879" y="9914"/>
                    <a:pt x="11892" y="9915"/>
                    <a:pt x="11905" y="9915"/>
                  </a:cubicBezTo>
                  <a:cubicBezTo>
                    <a:pt x="11980" y="9915"/>
                    <a:pt x="12027" y="9870"/>
                    <a:pt x="12034" y="9778"/>
                  </a:cubicBezTo>
                  <a:cubicBezTo>
                    <a:pt x="12052" y="9680"/>
                    <a:pt x="12008" y="9626"/>
                    <a:pt x="11901" y="9617"/>
                  </a:cubicBezTo>
                  <a:cubicBezTo>
                    <a:pt x="11888" y="9615"/>
                    <a:pt x="11875" y="9613"/>
                    <a:pt x="11864" y="9613"/>
                  </a:cubicBezTo>
                  <a:close/>
                  <a:moveTo>
                    <a:pt x="17542" y="9552"/>
                  </a:moveTo>
                  <a:cubicBezTo>
                    <a:pt x="17452" y="9552"/>
                    <a:pt x="17385" y="9619"/>
                    <a:pt x="17369" y="9715"/>
                  </a:cubicBezTo>
                  <a:cubicBezTo>
                    <a:pt x="17360" y="9769"/>
                    <a:pt x="17378" y="9805"/>
                    <a:pt x="17405" y="9849"/>
                  </a:cubicBezTo>
                  <a:cubicBezTo>
                    <a:pt x="17441" y="9894"/>
                    <a:pt x="17476" y="9912"/>
                    <a:pt x="17539" y="9921"/>
                  </a:cubicBezTo>
                  <a:cubicBezTo>
                    <a:pt x="17544" y="9921"/>
                    <a:pt x="17550" y="9921"/>
                    <a:pt x="17555" y="9921"/>
                  </a:cubicBezTo>
                  <a:cubicBezTo>
                    <a:pt x="17646" y="9921"/>
                    <a:pt x="17718" y="9852"/>
                    <a:pt x="17735" y="9751"/>
                  </a:cubicBezTo>
                  <a:cubicBezTo>
                    <a:pt x="17744" y="9706"/>
                    <a:pt x="17726" y="9662"/>
                    <a:pt x="17699" y="9617"/>
                  </a:cubicBezTo>
                  <a:cubicBezTo>
                    <a:pt x="17664" y="9573"/>
                    <a:pt x="17628" y="9555"/>
                    <a:pt x="17574" y="9555"/>
                  </a:cubicBezTo>
                  <a:cubicBezTo>
                    <a:pt x="17563" y="9553"/>
                    <a:pt x="17553" y="9552"/>
                    <a:pt x="17542" y="9552"/>
                  </a:cubicBezTo>
                  <a:close/>
                  <a:moveTo>
                    <a:pt x="18211" y="9579"/>
                  </a:moveTo>
                  <a:cubicBezTo>
                    <a:pt x="18121" y="9579"/>
                    <a:pt x="18054" y="9646"/>
                    <a:pt x="18038" y="9742"/>
                  </a:cubicBezTo>
                  <a:cubicBezTo>
                    <a:pt x="18029" y="9796"/>
                    <a:pt x="18047" y="9831"/>
                    <a:pt x="18074" y="9876"/>
                  </a:cubicBezTo>
                  <a:cubicBezTo>
                    <a:pt x="18110" y="9921"/>
                    <a:pt x="18145" y="9938"/>
                    <a:pt x="18199" y="9947"/>
                  </a:cubicBezTo>
                  <a:cubicBezTo>
                    <a:pt x="18205" y="9948"/>
                    <a:pt x="18211" y="9948"/>
                    <a:pt x="18217" y="9948"/>
                  </a:cubicBezTo>
                  <a:cubicBezTo>
                    <a:pt x="18315" y="9948"/>
                    <a:pt x="18387" y="9879"/>
                    <a:pt x="18404" y="9778"/>
                  </a:cubicBezTo>
                  <a:cubicBezTo>
                    <a:pt x="18413" y="9733"/>
                    <a:pt x="18395" y="9689"/>
                    <a:pt x="18368" y="9644"/>
                  </a:cubicBezTo>
                  <a:cubicBezTo>
                    <a:pt x="18333" y="9599"/>
                    <a:pt x="18297" y="9582"/>
                    <a:pt x="18244" y="9582"/>
                  </a:cubicBezTo>
                  <a:cubicBezTo>
                    <a:pt x="18232" y="9580"/>
                    <a:pt x="18222" y="9579"/>
                    <a:pt x="18211" y="9579"/>
                  </a:cubicBezTo>
                  <a:close/>
                  <a:moveTo>
                    <a:pt x="12564" y="9642"/>
                  </a:moveTo>
                  <a:cubicBezTo>
                    <a:pt x="12533" y="9642"/>
                    <a:pt x="12502" y="9663"/>
                    <a:pt x="12472" y="9671"/>
                  </a:cubicBezTo>
                  <a:cubicBezTo>
                    <a:pt x="12418" y="9689"/>
                    <a:pt x="12418" y="9742"/>
                    <a:pt x="12391" y="9778"/>
                  </a:cubicBezTo>
                  <a:cubicBezTo>
                    <a:pt x="12400" y="9813"/>
                    <a:pt x="12400" y="9849"/>
                    <a:pt x="12418" y="9885"/>
                  </a:cubicBezTo>
                  <a:cubicBezTo>
                    <a:pt x="12436" y="9938"/>
                    <a:pt x="12489" y="9938"/>
                    <a:pt x="12534" y="9974"/>
                  </a:cubicBezTo>
                  <a:cubicBezTo>
                    <a:pt x="12561" y="9965"/>
                    <a:pt x="12605" y="9956"/>
                    <a:pt x="12641" y="9938"/>
                  </a:cubicBezTo>
                  <a:cubicBezTo>
                    <a:pt x="12686" y="9921"/>
                    <a:pt x="12686" y="9867"/>
                    <a:pt x="12712" y="9831"/>
                  </a:cubicBezTo>
                  <a:cubicBezTo>
                    <a:pt x="12704" y="9796"/>
                    <a:pt x="12704" y="9760"/>
                    <a:pt x="12686" y="9724"/>
                  </a:cubicBezTo>
                  <a:cubicBezTo>
                    <a:pt x="12668" y="9680"/>
                    <a:pt x="12623" y="9662"/>
                    <a:pt x="12579" y="9644"/>
                  </a:cubicBezTo>
                  <a:cubicBezTo>
                    <a:pt x="12574" y="9643"/>
                    <a:pt x="12569" y="9642"/>
                    <a:pt x="12564" y="9642"/>
                  </a:cubicBezTo>
                  <a:close/>
                  <a:moveTo>
                    <a:pt x="18877" y="9614"/>
                  </a:moveTo>
                  <a:cubicBezTo>
                    <a:pt x="18865" y="9614"/>
                    <a:pt x="18853" y="9615"/>
                    <a:pt x="18841" y="9617"/>
                  </a:cubicBezTo>
                  <a:cubicBezTo>
                    <a:pt x="18806" y="9617"/>
                    <a:pt x="18779" y="9635"/>
                    <a:pt x="18752" y="9662"/>
                  </a:cubicBezTo>
                  <a:cubicBezTo>
                    <a:pt x="18734" y="9689"/>
                    <a:pt x="18699" y="9715"/>
                    <a:pt x="18707" y="9760"/>
                  </a:cubicBezTo>
                  <a:cubicBezTo>
                    <a:pt x="18707" y="9778"/>
                    <a:pt x="18707" y="9787"/>
                    <a:pt x="18699" y="9796"/>
                  </a:cubicBezTo>
                  <a:cubicBezTo>
                    <a:pt x="18681" y="9849"/>
                    <a:pt x="18707" y="9885"/>
                    <a:pt x="18734" y="9921"/>
                  </a:cubicBezTo>
                  <a:cubicBezTo>
                    <a:pt x="18759" y="9945"/>
                    <a:pt x="18783" y="9984"/>
                    <a:pt x="18828" y="9984"/>
                  </a:cubicBezTo>
                  <a:cubicBezTo>
                    <a:pt x="18832" y="9984"/>
                    <a:pt x="18837" y="9984"/>
                    <a:pt x="18841" y="9983"/>
                  </a:cubicBezTo>
                  <a:lnTo>
                    <a:pt x="18868" y="9983"/>
                  </a:lnTo>
                  <a:cubicBezTo>
                    <a:pt x="18883" y="9989"/>
                    <a:pt x="18897" y="9991"/>
                    <a:pt x="18910" y="9991"/>
                  </a:cubicBezTo>
                  <a:cubicBezTo>
                    <a:pt x="18961" y="9991"/>
                    <a:pt x="19004" y="9954"/>
                    <a:pt x="19046" y="9912"/>
                  </a:cubicBezTo>
                  <a:cubicBezTo>
                    <a:pt x="19055" y="9903"/>
                    <a:pt x="19055" y="9885"/>
                    <a:pt x="19055" y="9876"/>
                  </a:cubicBezTo>
                  <a:cubicBezTo>
                    <a:pt x="19064" y="9849"/>
                    <a:pt x="19064" y="9822"/>
                    <a:pt x="19073" y="9796"/>
                  </a:cubicBezTo>
                  <a:cubicBezTo>
                    <a:pt x="19082" y="9751"/>
                    <a:pt x="19055" y="9715"/>
                    <a:pt x="19038" y="9680"/>
                  </a:cubicBezTo>
                  <a:cubicBezTo>
                    <a:pt x="19020" y="9662"/>
                    <a:pt x="19002" y="9635"/>
                    <a:pt x="18975" y="9635"/>
                  </a:cubicBezTo>
                  <a:cubicBezTo>
                    <a:pt x="18942" y="9622"/>
                    <a:pt x="18910" y="9614"/>
                    <a:pt x="18877" y="9614"/>
                  </a:cubicBezTo>
                  <a:close/>
                  <a:moveTo>
                    <a:pt x="13222" y="9668"/>
                  </a:moveTo>
                  <a:cubicBezTo>
                    <a:pt x="13148" y="9668"/>
                    <a:pt x="13068" y="9733"/>
                    <a:pt x="13060" y="9805"/>
                  </a:cubicBezTo>
                  <a:cubicBezTo>
                    <a:pt x="13043" y="9885"/>
                    <a:pt x="13114" y="9983"/>
                    <a:pt x="13194" y="9992"/>
                  </a:cubicBezTo>
                  <a:cubicBezTo>
                    <a:pt x="13203" y="9994"/>
                    <a:pt x="13211" y="9995"/>
                    <a:pt x="13220" y="9995"/>
                  </a:cubicBezTo>
                  <a:cubicBezTo>
                    <a:pt x="13294" y="9995"/>
                    <a:pt x="13374" y="9930"/>
                    <a:pt x="13382" y="9858"/>
                  </a:cubicBezTo>
                  <a:cubicBezTo>
                    <a:pt x="13399" y="9778"/>
                    <a:pt x="13328" y="9680"/>
                    <a:pt x="13248" y="9671"/>
                  </a:cubicBezTo>
                  <a:cubicBezTo>
                    <a:pt x="13239" y="9669"/>
                    <a:pt x="13231" y="9668"/>
                    <a:pt x="13222" y="9668"/>
                  </a:cubicBezTo>
                  <a:close/>
                  <a:moveTo>
                    <a:pt x="19573" y="9635"/>
                  </a:moveTo>
                  <a:cubicBezTo>
                    <a:pt x="19519" y="9653"/>
                    <a:pt x="19457" y="9644"/>
                    <a:pt x="19412" y="9689"/>
                  </a:cubicBezTo>
                  <a:cubicBezTo>
                    <a:pt x="19385" y="9724"/>
                    <a:pt x="19385" y="9769"/>
                    <a:pt x="19359" y="9805"/>
                  </a:cubicBezTo>
                  <a:cubicBezTo>
                    <a:pt x="19377" y="9858"/>
                    <a:pt x="19368" y="9912"/>
                    <a:pt x="19403" y="9956"/>
                  </a:cubicBezTo>
                  <a:cubicBezTo>
                    <a:pt x="19439" y="10001"/>
                    <a:pt x="19492" y="10001"/>
                    <a:pt x="19528" y="10028"/>
                  </a:cubicBezTo>
                  <a:cubicBezTo>
                    <a:pt x="19573" y="10010"/>
                    <a:pt x="19626" y="10019"/>
                    <a:pt x="19680" y="9983"/>
                  </a:cubicBezTo>
                  <a:cubicBezTo>
                    <a:pt x="19716" y="9947"/>
                    <a:pt x="19724" y="9894"/>
                    <a:pt x="19751" y="9858"/>
                  </a:cubicBezTo>
                  <a:cubicBezTo>
                    <a:pt x="19733" y="9805"/>
                    <a:pt x="19742" y="9751"/>
                    <a:pt x="19707" y="9706"/>
                  </a:cubicBezTo>
                  <a:cubicBezTo>
                    <a:pt x="19671" y="9662"/>
                    <a:pt x="19617" y="9662"/>
                    <a:pt x="19573" y="9635"/>
                  </a:cubicBezTo>
                  <a:close/>
                  <a:moveTo>
                    <a:pt x="13885" y="9706"/>
                  </a:moveTo>
                  <a:cubicBezTo>
                    <a:pt x="13810" y="9706"/>
                    <a:pt x="13737" y="9773"/>
                    <a:pt x="13721" y="9849"/>
                  </a:cubicBezTo>
                  <a:cubicBezTo>
                    <a:pt x="13712" y="9938"/>
                    <a:pt x="13765" y="10028"/>
                    <a:pt x="13863" y="10037"/>
                  </a:cubicBezTo>
                  <a:cubicBezTo>
                    <a:pt x="13870" y="10037"/>
                    <a:pt x="13877" y="10037"/>
                    <a:pt x="13884" y="10037"/>
                  </a:cubicBezTo>
                  <a:cubicBezTo>
                    <a:pt x="13973" y="10037"/>
                    <a:pt x="14042" y="9985"/>
                    <a:pt x="14051" y="9894"/>
                  </a:cubicBezTo>
                  <a:cubicBezTo>
                    <a:pt x="14060" y="9796"/>
                    <a:pt x="13997" y="9724"/>
                    <a:pt x="13899" y="9706"/>
                  </a:cubicBezTo>
                  <a:cubicBezTo>
                    <a:pt x="13894" y="9706"/>
                    <a:pt x="13890" y="9706"/>
                    <a:pt x="13885" y="9706"/>
                  </a:cubicBezTo>
                  <a:close/>
                  <a:moveTo>
                    <a:pt x="14556" y="9732"/>
                  </a:moveTo>
                  <a:cubicBezTo>
                    <a:pt x="14469" y="9732"/>
                    <a:pt x="14406" y="9785"/>
                    <a:pt x="14390" y="9876"/>
                  </a:cubicBezTo>
                  <a:cubicBezTo>
                    <a:pt x="14372" y="9983"/>
                    <a:pt x="14425" y="10054"/>
                    <a:pt x="14532" y="10063"/>
                  </a:cubicBezTo>
                  <a:cubicBezTo>
                    <a:pt x="14546" y="10066"/>
                    <a:pt x="14559" y="10067"/>
                    <a:pt x="14571" y="10067"/>
                  </a:cubicBezTo>
                  <a:cubicBezTo>
                    <a:pt x="14655" y="10067"/>
                    <a:pt x="14704" y="10014"/>
                    <a:pt x="14720" y="9921"/>
                  </a:cubicBezTo>
                  <a:cubicBezTo>
                    <a:pt x="14738" y="9822"/>
                    <a:pt x="14684" y="9751"/>
                    <a:pt x="14577" y="9733"/>
                  </a:cubicBezTo>
                  <a:cubicBezTo>
                    <a:pt x="14570" y="9733"/>
                    <a:pt x="14563" y="9732"/>
                    <a:pt x="14556" y="9732"/>
                  </a:cubicBezTo>
                  <a:close/>
                  <a:moveTo>
                    <a:pt x="20251" y="9680"/>
                  </a:moveTo>
                  <a:cubicBezTo>
                    <a:pt x="20206" y="9689"/>
                    <a:pt x="20153" y="9680"/>
                    <a:pt x="20108" y="9706"/>
                  </a:cubicBezTo>
                  <a:cubicBezTo>
                    <a:pt x="20055" y="9742"/>
                    <a:pt x="20055" y="9805"/>
                    <a:pt x="20019" y="9849"/>
                  </a:cubicBezTo>
                  <a:cubicBezTo>
                    <a:pt x="20046" y="9894"/>
                    <a:pt x="20028" y="9947"/>
                    <a:pt x="20063" y="9992"/>
                  </a:cubicBezTo>
                  <a:cubicBezTo>
                    <a:pt x="20099" y="10037"/>
                    <a:pt x="20153" y="10045"/>
                    <a:pt x="20188" y="10072"/>
                  </a:cubicBezTo>
                  <a:cubicBezTo>
                    <a:pt x="20233" y="10054"/>
                    <a:pt x="20286" y="10063"/>
                    <a:pt x="20322" y="10037"/>
                  </a:cubicBezTo>
                  <a:cubicBezTo>
                    <a:pt x="20376" y="10001"/>
                    <a:pt x="20385" y="9947"/>
                    <a:pt x="20420" y="9903"/>
                  </a:cubicBezTo>
                  <a:cubicBezTo>
                    <a:pt x="20394" y="9858"/>
                    <a:pt x="20411" y="9813"/>
                    <a:pt x="20394" y="9778"/>
                  </a:cubicBezTo>
                  <a:cubicBezTo>
                    <a:pt x="20358" y="9715"/>
                    <a:pt x="20295" y="9706"/>
                    <a:pt x="20251" y="9680"/>
                  </a:cubicBezTo>
                  <a:close/>
                  <a:moveTo>
                    <a:pt x="15220" y="9777"/>
                  </a:moveTo>
                  <a:cubicBezTo>
                    <a:pt x="15128" y="9777"/>
                    <a:pt x="15067" y="9822"/>
                    <a:pt x="15059" y="9921"/>
                  </a:cubicBezTo>
                  <a:cubicBezTo>
                    <a:pt x="15041" y="10019"/>
                    <a:pt x="15094" y="10090"/>
                    <a:pt x="15193" y="10108"/>
                  </a:cubicBezTo>
                  <a:cubicBezTo>
                    <a:pt x="15206" y="10110"/>
                    <a:pt x="15219" y="10111"/>
                    <a:pt x="15232" y="10111"/>
                  </a:cubicBezTo>
                  <a:cubicBezTo>
                    <a:pt x="15317" y="10111"/>
                    <a:pt x="15373" y="10059"/>
                    <a:pt x="15389" y="9965"/>
                  </a:cubicBezTo>
                  <a:cubicBezTo>
                    <a:pt x="15398" y="9921"/>
                    <a:pt x="15389" y="9876"/>
                    <a:pt x="15353" y="9840"/>
                  </a:cubicBezTo>
                  <a:cubicBezTo>
                    <a:pt x="15326" y="9805"/>
                    <a:pt x="15300" y="9787"/>
                    <a:pt x="15246" y="9778"/>
                  </a:cubicBezTo>
                  <a:cubicBezTo>
                    <a:pt x="15237" y="9777"/>
                    <a:pt x="15229" y="9777"/>
                    <a:pt x="15220" y="9777"/>
                  </a:cubicBezTo>
                  <a:close/>
                  <a:moveTo>
                    <a:pt x="9572" y="9822"/>
                  </a:moveTo>
                  <a:cubicBezTo>
                    <a:pt x="9510" y="9822"/>
                    <a:pt x="9403" y="9894"/>
                    <a:pt x="9412" y="9956"/>
                  </a:cubicBezTo>
                  <a:cubicBezTo>
                    <a:pt x="9412" y="9992"/>
                    <a:pt x="9421" y="10037"/>
                    <a:pt x="9447" y="10063"/>
                  </a:cubicBezTo>
                  <a:cubicBezTo>
                    <a:pt x="9474" y="10099"/>
                    <a:pt x="9528" y="10090"/>
                    <a:pt x="9563" y="10126"/>
                  </a:cubicBezTo>
                  <a:cubicBezTo>
                    <a:pt x="9590" y="10108"/>
                    <a:pt x="9626" y="10108"/>
                    <a:pt x="9653" y="10081"/>
                  </a:cubicBezTo>
                  <a:cubicBezTo>
                    <a:pt x="9679" y="10063"/>
                    <a:pt x="9688" y="10028"/>
                    <a:pt x="9706" y="10010"/>
                  </a:cubicBezTo>
                  <a:cubicBezTo>
                    <a:pt x="9715" y="9929"/>
                    <a:pt x="9635" y="9831"/>
                    <a:pt x="9572" y="9822"/>
                  </a:cubicBezTo>
                  <a:close/>
                  <a:moveTo>
                    <a:pt x="15897" y="9787"/>
                  </a:moveTo>
                  <a:cubicBezTo>
                    <a:pt x="15844" y="9787"/>
                    <a:pt x="15799" y="9805"/>
                    <a:pt x="15755" y="9831"/>
                  </a:cubicBezTo>
                  <a:cubicBezTo>
                    <a:pt x="15737" y="9840"/>
                    <a:pt x="15692" y="9929"/>
                    <a:pt x="15692" y="9947"/>
                  </a:cubicBezTo>
                  <a:cubicBezTo>
                    <a:pt x="15683" y="10001"/>
                    <a:pt x="15701" y="10045"/>
                    <a:pt x="15728" y="10081"/>
                  </a:cubicBezTo>
                  <a:cubicBezTo>
                    <a:pt x="15755" y="10117"/>
                    <a:pt x="15799" y="10144"/>
                    <a:pt x="15853" y="10152"/>
                  </a:cubicBezTo>
                  <a:cubicBezTo>
                    <a:pt x="15897" y="10152"/>
                    <a:pt x="15942" y="10135"/>
                    <a:pt x="15987" y="10108"/>
                  </a:cubicBezTo>
                  <a:cubicBezTo>
                    <a:pt x="16004" y="10099"/>
                    <a:pt x="16049" y="10010"/>
                    <a:pt x="16058" y="9992"/>
                  </a:cubicBezTo>
                  <a:cubicBezTo>
                    <a:pt x="16058" y="9938"/>
                    <a:pt x="16040" y="9894"/>
                    <a:pt x="16013" y="9858"/>
                  </a:cubicBezTo>
                  <a:cubicBezTo>
                    <a:pt x="15987" y="9822"/>
                    <a:pt x="15942" y="9796"/>
                    <a:pt x="15897" y="9787"/>
                  </a:cubicBezTo>
                  <a:close/>
                  <a:moveTo>
                    <a:pt x="10215" y="9866"/>
                  </a:moveTo>
                  <a:cubicBezTo>
                    <a:pt x="10141" y="9866"/>
                    <a:pt x="10071" y="9917"/>
                    <a:pt x="10054" y="9983"/>
                  </a:cubicBezTo>
                  <a:cubicBezTo>
                    <a:pt x="10045" y="10072"/>
                    <a:pt x="10099" y="10152"/>
                    <a:pt x="10179" y="10161"/>
                  </a:cubicBezTo>
                  <a:cubicBezTo>
                    <a:pt x="10185" y="10162"/>
                    <a:pt x="10191" y="10162"/>
                    <a:pt x="10196" y="10162"/>
                  </a:cubicBezTo>
                  <a:cubicBezTo>
                    <a:pt x="10271" y="10162"/>
                    <a:pt x="10341" y="10111"/>
                    <a:pt x="10357" y="10037"/>
                  </a:cubicBezTo>
                  <a:cubicBezTo>
                    <a:pt x="10366" y="9956"/>
                    <a:pt x="10313" y="9876"/>
                    <a:pt x="10232" y="9867"/>
                  </a:cubicBezTo>
                  <a:cubicBezTo>
                    <a:pt x="10227" y="9866"/>
                    <a:pt x="10221" y="9866"/>
                    <a:pt x="10215" y="9866"/>
                  </a:cubicBezTo>
                  <a:close/>
                  <a:moveTo>
                    <a:pt x="10877" y="9893"/>
                  </a:moveTo>
                  <a:cubicBezTo>
                    <a:pt x="10802" y="9893"/>
                    <a:pt x="10731" y="9952"/>
                    <a:pt x="10723" y="10019"/>
                  </a:cubicBezTo>
                  <a:cubicBezTo>
                    <a:pt x="10714" y="10099"/>
                    <a:pt x="10777" y="10179"/>
                    <a:pt x="10857" y="10188"/>
                  </a:cubicBezTo>
                  <a:cubicBezTo>
                    <a:pt x="10862" y="10189"/>
                    <a:pt x="10867" y="10189"/>
                    <a:pt x="10872" y="10189"/>
                  </a:cubicBezTo>
                  <a:cubicBezTo>
                    <a:pt x="10946" y="10189"/>
                    <a:pt x="11010" y="10130"/>
                    <a:pt x="11026" y="10054"/>
                  </a:cubicBezTo>
                  <a:cubicBezTo>
                    <a:pt x="11035" y="9974"/>
                    <a:pt x="10973" y="9903"/>
                    <a:pt x="10893" y="9894"/>
                  </a:cubicBezTo>
                  <a:cubicBezTo>
                    <a:pt x="10887" y="9893"/>
                    <a:pt x="10882" y="9893"/>
                    <a:pt x="10877" y="9893"/>
                  </a:cubicBezTo>
                  <a:close/>
                  <a:moveTo>
                    <a:pt x="16537" y="9830"/>
                  </a:moveTo>
                  <a:cubicBezTo>
                    <a:pt x="16447" y="9830"/>
                    <a:pt x="16369" y="9884"/>
                    <a:pt x="16361" y="9992"/>
                  </a:cubicBezTo>
                  <a:cubicBezTo>
                    <a:pt x="16343" y="10090"/>
                    <a:pt x="16424" y="10188"/>
                    <a:pt x="16522" y="10197"/>
                  </a:cubicBezTo>
                  <a:cubicBezTo>
                    <a:pt x="16611" y="10197"/>
                    <a:pt x="16700" y="10144"/>
                    <a:pt x="16718" y="10037"/>
                  </a:cubicBezTo>
                  <a:cubicBezTo>
                    <a:pt x="16736" y="9929"/>
                    <a:pt x="16656" y="9831"/>
                    <a:pt x="16557" y="9831"/>
                  </a:cubicBezTo>
                  <a:cubicBezTo>
                    <a:pt x="16550" y="9831"/>
                    <a:pt x="16543" y="9830"/>
                    <a:pt x="16537" y="9830"/>
                  </a:cubicBezTo>
                  <a:close/>
                  <a:moveTo>
                    <a:pt x="17200" y="9855"/>
                  </a:moveTo>
                  <a:cubicBezTo>
                    <a:pt x="17109" y="9855"/>
                    <a:pt x="17038" y="9915"/>
                    <a:pt x="17030" y="10010"/>
                  </a:cubicBezTo>
                  <a:cubicBezTo>
                    <a:pt x="17012" y="10117"/>
                    <a:pt x="17066" y="10197"/>
                    <a:pt x="17173" y="10215"/>
                  </a:cubicBezTo>
                  <a:cubicBezTo>
                    <a:pt x="17188" y="10219"/>
                    <a:pt x="17203" y="10221"/>
                    <a:pt x="17218" y="10221"/>
                  </a:cubicBezTo>
                  <a:cubicBezTo>
                    <a:pt x="17304" y="10221"/>
                    <a:pt x="17372" y="10155"/>
                    <a:pt x="17387" y="10063"/>
                  </a:cubicBezTo>
                  <a:cubicBezTo>
                    <a:pt x="17396" y="9956"/>
                    <a:pt x="17343" y="9876"/>
                    <a:pt x="17235" y="9858"/>
                  </a:cubicBezTo>
                  <a:cubicBezTo>
                    <a:pt x="17223" y="9856"/>
                    <a:pt x="17211" y="9855"/>
                    <a:pt x="17200" y="9855"/>
                  </a:cubicBezTo>
                  <a:close/>
                  <a:moveTo>
                    <a:pt x="11522" y="9935"/>
                  </a:moveTo>
                  <a:cubicBezTo>
                    <a:pt x="11449" y="9935"/>
                    <a:pt x="11407" y="9978"/>
                    <a:pt x="11392" y="10054"/>
                  </a:cubicBezTo>
                  <a:cubicBezTo>
                    <a:pt x="11374" y="10161"/>
                    <a:pt x="11419" y="10215"/>
                    <a:pt x="11517" y="10233"/>
                  </a:cubicBezTo>
                  <a:cubicBezTo>
                    <a:pt x="11527" y="10234"/>
                    <a:pt x="11536" y="10234"/>
                    <a:pt x="11545" y="10234"/>
                  </a:cubicBezTo>
                  <a:cubicBezTo>
                    <a:pt x="11627" y="10234"/>
                    <a:pt x="11679" y="10196"/>
                    <a:pt x="11687" y="10108"/>
                  </a:cubicBezTo>
                  <a:cubicBezTo>
                    <a:pt x="11704" y="10001"/>
                    <a:pt x="11660" y="9947"/>
                    <a:pt x="11562" y="9938"/>
                  </a:cubicBezTo>
                  <a:cubicBezTo>
                    <a:pt x="11547" y="9936"/>
                    <a:pt x="11534" y="9935"/>
                    <a:pt x="11522" y="9935"/>
                  </a:cubicBezTo>
                  <a:close/>
                  <a:moveTo>
                    <a:pt x="17896" y="9894"/>
                  </a:moveTo>
                  <a:cubicBezTo>
                    <a:pt x="17842" y="9894"/>
                    <a:pt x="17797" y="9912"/>
                    <a:pt x="17762" y="9938"/>
                  </a:cubicBezTo>
                  <a:cubicBezTo>
                    <a:pt x="17717" y="9965"/>
                    <a:pt x="17699" y="10010"/>
                    <a:pt x="17690" y="10054"/>
                  </a:cubicBezTo>
                  <a:cubicBezTo>
                    <a:pt x="17682" y="10108"/>
                    <a:pt x="17699" y="10152"/>
                    <a:pt x="17726" y="10188"/>
                  </a:cubicBezTo>
                  <a:cubicBezTo>
                    <a:pt x="17762" y="10233"/>
                    <a:pt x="17797" y="10260"/>
                    <a:pt x="17851" y="10268"/>
                  </a:cubicBezTo>
                  <a:cubicBezTo>
                    <a:pt x="17905" y="10268"/>
                    <a:pt x="17949" y="10260"/>
                    <a:pt x="17985" y="10224"/>
                  </a:cubicBezTo>
                  <a:cubicBezTo>
                    <a:pt x="18029" y="10197"/>
                    <a:pt x="18056" y="10161"/>
                    <a:pt x="18056" y="10108"/>
                  </a:cubicBezTo>
                  <a:cubicBezTo>
                    <a:pt x="18065" y="10054"/>
                    <a:pt x="18047" y="10010"/>
                    <a:pt x="18021" y="9974"/>
                  </a:cubicBezTo>
                  <a:cubicBezTo>
                    <a:pt x="17985" y="9929"/>
                    <a:pt x="17949" y="9903"/>
                    <a:pt x="17896" y="9894"/>
                  </a:cubicBezTo>
                  <a:close/>
                  <a:moveTo>
                    <a:pt x="12222" y="9947"/>
                  </a:moveTo>
                  <a:cubicBezTo>
                    <a:pt x="12186" y="9965"/>
                    <a:pt x="12133" y="9956"/>
                    <a:pt x="12106" y="9992"/>
                  </a:cubicBezTo>
                  <a:cubicBezTo>
                    <a:pt x="12079" y="10019"/>
                    <a:pt x="12043" y="10054"/>
                    <a:pt x="12043" y="10090"/>
                  </a:cubicBezTo>
                  <a:cubicBezTo>
                    <a:pt x="12043" y="10135"/>
                    <a:pt x="12052" y="10188"/>
                    <a:pt x="12088" y="10215"/>
                  </a:cubicBezTo>
                  <a:cubicBezTo>
                    <a:pt x="12124" y="10242"/>
                    <a:pt x="12159" y="10260"/>
                    <a:pt x="12195" y="10277"/>
                  </a:cubicBezTo>
                  <a:cubicBezTo>
                    <a:pt x="12231" y="10251"/>
                    <a:pt x="12284" y="10268"/>
                    <a:pt x="12311" y="10224"/>
                  </a:cubicBezTo>
                  <a:cubicBezTo>
                    <a:pt x="12338" y="10197"/>
                    <a:pt x="12356" y="10161"/>
                    <a:pt x="12373" y="10135"/>
                  </a:cubicBezTo>
                  <a:cubicBezTo>
                    <a:pt x="12356" y="10090"/>
                    <a:pt x="12365" y="10037"/>
                    <a:pt x="12320" y="10001"/>
                  </a:cubicBezTo>
                  <a:cubicBezTo>
                    <a:pt x="12293" y="9974"/>
                    <a:pt x="12258" y="9965"/>
                    <a:pt x="12222" y="9947"/>
                  </a:cubicBezTo>
                  <a:close/>
                  <a:moveTo>
                    <a:pt x="18539" y="9920"/>
                  </a:moveTo>
                  <a:cubicBezTo>
                    <a:pt x="18455" y="9920"/>
                    <a:pt x="18368" y="9981"/>
                    <a:pt x="18360" y="10081"/>
                  </a:cubicBezTo>
                  <a:cubicBezTo>
                    <a:pt x="18342" y="10179"/>
                    <a:pt x="18404" y="10286"/>
                    <a:pt x="18520" y="10286"/>
                  </a:cubicBezTo>
                  <a:cubicBezTo>
                    <a:pt x="18533" y="10290"/>
                    <a:pt x="18546" y="10291"/>
                    <a:pt x="18559" y="10291"/>
                  </a:cubicBezTo>
                  <a:cubicBezTo>
                    <a:pt x="18642" y="10291"/>
                    <a:pt x="18718" y="10219"/>
                    <a:pt x="18725" y="10126"/>
                  </a:cubicBezTo>
                  <a:cubicBezTo>
                    <a:pt x="18734" y="10028"/>
                    <a:pt x="18663" y="9938"/>
                    <a:pt x="18556" y="9921"/>
                  </a:cubicBezTo>
                  <a:cubicBezTo>
                    <a:pt x="18550" y="9920"/>
                    <a:pt x="18544" y="9920"/>
                    <a:pt x="18539" y="9920"/>
                  </a:cubicBezTo>
                  <a:close/>
                  <a:moveTo>
                    <a:pt x="9853" y="10188"/>
                  </a:moveTo>
                  <a:cubicBezTo>
                    <a:pt x="9829" y="10188"/>
                    <a:pt x="9806" y="10194"/>
                    <a:pt x="9786" y="10206"/>
                  </a:cubicBezTo>
                  <a:cubicBezTo>
                    <a:pt x="9786" y="10206"/>
                    <a:pt x="9777" y="10215"/>
                    <a:pt x="9777" y="10215"/>
                  </a:cubicBezTo>
                  <a:cubicBezTo>
                    <a:pt x="9777" y="10215"/>
                    <a:pt x="9786" y="10224"/>
                    <a:pt x="9786" y="10224"/>
                  </a:cubicBezTo>
                  <a:cubicBezTo>
                    <a:pt x="9849" y="10233"/>
                    <a:pt x="9893" y="10277"/>
                    <a:pt x="9947" y="10295"/>
                  </a:cubicBezTo>
                  <a:cubicBezTo>
                    <a:pt x="9965" y="10295"/>
                    <a:pt x="9974" y="10304"/>
                    <a:pt x="9983" y="10304"/>
                  </a:cubicBezTo>
                  <a:cubicBezTo>
                    <a:pt x="9983" y="10304"/>
                    <a:pt x="10000" y="10286"/>
                    <a:pt x="10000" y="10286"/>
                  </a:cubicBezTo>
                  <a:cubicBezTo>
                    <a:pt x="9988" y="10228"/>
                    <a:pt x="9918" y="10188"/>
                    <a:pt x="9853" y="10188"/>
                  </a:cubicBezTo>
                  <a:close/>
                  <a:moveTo>
                    <a:pt x="12876" y="9989"/>
                  </a:moveTo>
                  <a:cubicBezTo>
                    <a:pt x="12800" y="9989"/>
                    <a:pt x="12712" y="10062"/>
                    <a:pt x="12712" y="10135"/>
                  </a:cubicBezTo>
                  <a:cubicBezTo>
                    <a:pt x="12704" y="10215"/>
                    <a:pt x="12775" y="10304"/>
                    <a:pt x="12855" y="10322"/>
                  </a:cubicBezTo>
                  <a:cubicBezTo>
                    <a:pt x="12859" y="10322"/>
                    <a:pt x="12864" y="10323"/>
                    <a:pt x="12868" y="10323"/>
                  </a:cubicBezTo>
                  <a:cubicBezTo>
                    <a:pt x="12945" y="10323"/>
                    <a:pt x="13034" y="10247"/>
                    <a:pt x="13043" y="10170"/>
                  </a:cubicBezTo>
                  <a:cubicBezTo>
                    <a:pt x="13043" y="10090"/>
                    <a:pt x="12971" y="10001"/>
                    <a:pt x="12900" y="9992"/>
                  </a:cubicBezTo>
                  <a:cubicBezTo>
                    <a:pt x="12892" y="9990"/>
                    <a:pt x="12884" y="9989"/>
                    <a:pt x="12876" y="9989"/>
                  </a:cubicBezTo>
                  <a:close/>
                  <a:moveTo>
                    <a:pt x="13527" y="10016"/>
                  </a:moveTo>
                  <a:cubicBezTo>
                    <a:pt x="13444" y="10016"/>
                    <a:pt x="13382" y="10075"/>
                    <a:pt x="13382" y="10161"/>
                  </a:cubicBezTo>
                  <a:cubicBezTo>
                    <a:pt x="13373" y="10260"/>
                    <a:pt x="13426" y="10331"/>
                    <a:pt x="13515" y="10340"/>
                  </a:cubicBezTo>
                  <a:cubicBezTo>
                    <a:pt x="13526" y="10342"/>
                    <a:pt x="13536" y="10343"/>
                    <a:pt x="13546" y="10343"/>
                  </a:cubicBezTo>
                  <a:cubicBezTo>
                    <a:pt x="13624" y="10343"/>
                    <a:pt x="13695" y="10284"/>
                    <a:pt x="13703" y="10197"/>
                  </a:cubicBezTo>
                  <a:cubicBezTo>
                    <a:pt x="13721" y="10108"/>
                    <a:pt x="13658" y="10028"/>
                    <a:pt x="13560" y="10019"/>
                  </a:cubicBezTo>
                  <a:cubicBezTo>
                    <a:pt x="13549" y="10017"/>
                    <a:pt x="13538" y="10016"/>
                    <a:pt x="13527" y="10016"/>
                  </a:cubicBezTo>
                  <a:close/>
                  <a:moveTo>
                    <a:pt x="19243" y="9956"/>
                  </a:moveTo>
                  <a:cubicBezTo>
                    <a:pt x="19198" y="9965"/>
                    <a:pt x="19153" y="9956"/>
                    <a:pt x="19109" y="9983"/>
                  </a:cubicBezTo>
                  <a:cubicBezTo>
                    <a:pt x="19046" y="10010"/>
                    <a:pt x="19038" y="10072"/>
                    <a:pt x="19011" y="10126"/>
                  </a:cubicBezTo>
                  <a:cubicBezTo>
                    <a:pt x="19029" y="10152"/>
                    <a:pt x="19011" y="10188"/>
                    <a:pt x="19029" y="10224"/>
                  </a:cubicBezTo>
                  <a:cubicBezTo>
                    <a:pt x="19038" y="10251"/>
                    <a:pt x="19055" y="10277"/>
                    <a:pt x="19082" y="10295"/>
                  </a:cubicBezTo>
                  <a:cubicBezTo>
                    <a:pt x="19109" y="10322"/>
                    <a:pt x="19145" y="10331"/>
                    <a:pt x="19180" y="10349"/>
                  </a:cubicBezTo>
                  <a:cubicBezTo>
                    <a:pt x="19216" y="10331"/>
                    <a:pt x="19261" y="10349"/>
                    <a:pt x="19305" y="10322"/>
                  </a:cubicBezTo>
                  <a:cubicBezTo>
                    <a:pt x="19359" y="10286"/>
                    <a:pt x="19368" y="10233"/>
                    <a:pt x="19403" y="10179"/>
                  </a:cubicBezTo>
                  <a:cubicBezTo>
                    <a:pt x="19385" y="10144"/>
                    <a:pt x="19403" y="10099"/>
                    <a:pt x="19377" y="10054"/>
                  </a:cubicBezTo>
                  <a:cubicBezTo>
                    <a:pt x="19350" y="9992"/>
                    <a:pt x="19287" y="9983"/>
                    <a:pt x="19243" y="9956"/>
                  </a:cubicBezTo>
                  <a:close/>
                  <a:moveTo>
                    <a:pt x="19894" y="9974"/>
                  </a:moveTo>
                  <a:cubicBezTo>
                    <a:pt x="19849" y="9992"/>
                    <a:pt x="19805" y="9983"/>
                    <a:pt x="19760" y="10010"/>
                  </a:cubicBezTo>
                  <a:cubicBezTo>
                    <a:pt x="19698" y="10037"/>
                    <a:pt x="19689" y="10099"/>
                    <a:pt x="19662" y="10144"/>
                  </a:cubicBezTo>
                  <a:cubicBezTo>
                    <a:pt x="19680" y="10188"/>
                    <a:pt x="19662" y="10242"/>
                    <a:pt x="19689" y="10277"/>
                  </a:cubicBezTo>
                  <a:cubicBezTo>
                    <a:pt x="19724" y="10331"/>
                    <a:pt x="19778" y="10349"/>
                    <a:pt x="19831" y="10367"/>
                  </a:cubicBezTo>
                  <a:cubicBezTo>
                    <a:pt x="19849" y="10358"/>
                    <a:pt x="19869" y="10358"/>
                    <a:pt x="19891" y="10358"/>
                  </a:cubicBezTo>
                  <a:cubicBezTo>
                    <a:pt x="19912" y="10358"/>
                    <a:pt x="19934" y="10358"/>
                    <a:pt x="19956" y="10349"/>
                  </a:cubicBezTo>
                  <a:cubicBezTo>
                    <a:pt x="20010" y="10313"/>
                    <a:pt x="20019" y="10251"/>
                    <a:pt x="20055" y="10206"/>
                  </a:cubicBezTo>
                  <a:cubicBezTo>
                    <a:pt x="20037" y="10170"/>
                    <a:pt x="20055" y="10117"/>
                    <a:pt x="20028" y="10081"/>
                  </a:cubicBezTo>
                  <a:cubicBezTo>
                    <a:pt x="20001" y="10019"/>
                    <a:pt x="19939" y="10010"/>
                    <a:pt x="19894" y="9974"/>
                  </a:cubicBezTo>
                  <a:close/>
                  <a:moveTo>
                    <a:pt x="14179" y="10051"/>
                  </a:moveTo>
                  <a:cubicBezTo>
                    <a:pt x="14097" y="10051"/>
                    <a:pt x="14040" y="10110"/>
                    <a:pt x="14024" y="10197"/>
                  </a:cubicBezTo>
                  <a:cubicBezTo>
                    <a:pt x="14015" y="10295"/>
                    <a:pt x="14068" y="10367"/>
                    <a:pt x="14167" y="10384"/>
                  </a:cubicBezTo>
                  <a:cubicBezTo>
                    <a:pt x="14180" y="10387"/>
                    <a:pt x="14193" y="10388"/>
                    <a:pt x="14206" y="10388"/>
                  </a:cubicBezTo>
                  <a:cubicBezTo>
                    <a:pt x="14291" y="10388"/>
                    <a:pt x="14346" y="10335"/>
                    <a:pt x="14354" y="10242"/>
                  </a:cubicBezTo>
                  <a:cubicBezTo>
                    <a:pt x="14372" y="10144"/>
                    <a:pt x="14318" y="10072"/>
                    <a:pt x="14211" y="10054"/>
                  </a:cubicBezTo>
                  <a:cubicBezTo>
                    <a:pt x="14200" y="10052"/>
                    <a:pt x="14189" y="10051"/>
                    <a:pt x="14179" y="10051"/>
                  </a:cubicBezTo>
                  <a:close/>
                  <a:moveTo>
                    <a:pt x="20554" y="10019"/>
                  </a:moveTo>
                  <a:cubicBezTo>
                    <a:pt x="20509" y="10037"/>
                    <a:pt x="20465" y="10028"/>
                    <a:pt x="20411" y="10054"/>
                  </a:cubicBezTo>
                  <a:cubicBezTo>
                    <a:pt x="20367" y="10090"/>
                    <a:pt x="20358" y="10144"/>
                    <a:pt x="20322" y="10188"/>
                  </a:cubicBezTo>
                  <a:cubicBezTo>
                    <a:pt x="20340" y="10233"/>
                    <a:pt x="20331" y="10286"/>
                    <a:pt x="20367" y="10331"/>
                  </a:cubicBezTo>
                  <a:cubicBezTo>
                    <a:pt x="20394" y="10384"/>
                    <a:pt x="20456" y="10384"/>
                    <a:pt x="20492" y="10411"/>
                  </a:cubicBezTo>
                  <a:cubicBezTo>
                    <a:pt x="20536" y="10393"/>
                    <a:pt x="20590" y="10411"/>
                    <a:pt x="20625" y="10384"/>
                  </a:cubicBezTo>
                  <a:cubicBezTo>
                    <a:pt x="20679" y="10349"/>
                    <a:pt x="20688" y="10295"/>
                    <a:pt x="20724" y="10251"/>
                  </a:cubicBezTo>
                  <a:cubicBezTo>
                    <a:pt x="20706" y="10206"/>
                    <a:pt x="20715" y="10161"/>
                    <a:pt x="20697" y="10117"/>
                  </a:cubicBezTo>
                  <a:cubicBezTo>
                    <a:pt x="20670" y="10063"/>
                    <a:pt x="20608" y="10054"/>
                    <a:pt x="20554" y="10019"/>
                  </a:cubicBezTo>
                  <a:close/>
                  <a:moveTo>
                    <a:pt x="14843" y="10078"/>
                  </a:moveTo>
                  <a:cubicBezTo>
                    <a:pt x="14809" y="10078"/>
                    <a:pt x="14782" y="10088"/>
                    <a:pt x="14755" y="10108"/>
                  </a:cubicBezTo>
                  <a:cubicBezTo>
                    <a:pt x="14720" y="10135"/>
                    <a:pt x="14702" y="10170"/>
                    <a:pt x="14693" y="10224"/>
                  </a:cubicBezTo>
                  <a:cubicBezTo>
                    <a:pt x="14684" y="10331"/>
                    <a:pt x="14738" y="10393"/>
                    <a:pt x="14836" y="10411"/>
                  </a:cubicBezTo>
                  <a:cubicBezTo>
                    <a:pt x="14849" y="10413"/>
                    <a:pt x="14862" y="10415"/>
                    <a:pt x="14875" y="10415"/>
                  </a:cubicBezTo>
                  <a:cubicBezTo>
                    <a:pt x="14960" y="10415"/>
                    <a:pt x="15015" y="10362"/>
                    <a:pt x="15023" y="10268"/>
                  </a:cubicBezTo>
                  <a:cubicBezTo>
                    <a:pt x="15041" y="10161"/>
                    <a:pt x="14987" y="10099"/>
                    <a:pt x="14880" y="10081"/>
                  </a:cubicBezTo>
                  <a:cubicBezTo>
                    <a:pt x="14867" y="10079"/>
                    <a:pt x="14855" y="10078"/>
                    <a:pt x="14843" y="10078"/>
                  </a:cubicBezTo>
                  <a:close/>
                  <a:moveTo>
                    <a:pt x="15526" y="10104"/>
                  </a:moveTo>
                  <a:cubicBezTo>
                    <a:pt x="15504" y="10104"/>
                    <a:pt x="15480" y="10113"/>
                    <a:pt x="15460" y="10126"/>
                  </a:cubicBezTo>
                  <a:cubicBezTo>
                    <a:pt x="15433" y="10144"/>
                    <a:pt x="15398" y="10161"/>
                    <a:pt x="15371" y="10197"/>
                  </a:cubicBezTo>
                  <a:cubicBezTo>
                    <a:pt x="15362" y="10215"/>
                    <a:pt x="15353" y="10242"/>
                    <a:pt x="15344" y="10268"/>
                  </a:cubicBezTo>
                  <a:cubicBezTo>
                    <a:pt x="15344" y="10295"/>
                    <a:pt x="15344" y="10322"/>
                    <a:pt x="15362" y="10349"/>
                  </a:cubicBezTo>
                  <a:cubicBezTo>
                    <a:pt x="15380" y="10384"/>
                    <a:pt x="15398" y="10420"/>
                    <a:pt x="15424" y="10438"/>
                  </a:cubicBezTo>
                  <a:cubicBezTo>
                    <a:pt x="15442" y="10456"/>
                    <a:pt x="15478" y="10456"/>
                    <a:pt x="15505" y="10465"/>
                  </a:cubicBezTo>
                  <a:cubicBezTo>
                    <a:pt x="15517" y="10465"/>
                    <a:pt x="15536" y="10469"/>
                    <a:pt x="15554" y="10469"/>
                  </a:cubicBezTo>
                  <a:cubicBezTo>
                    <a:pt x="15562" y="10469"/>
                    <a:pt x="15570" y="10468"/>
                    <a:pt x="15576" y="10465"/>
                  </a:cubicBezTo>
                  <a:cubicBezTo>
                    <a:pt x="15612" y="10447"/>
                    <a:pt x="15639" y="10420"/>
                    <a:pt x="15665" y="10393"/>
                  </a:cubicBezTo>
                  <a:cubicBezTo>
                    <a:pt x="15683" y="10376"/>
                    <a:pt x="15710" y="10340"/>
                    <a:pt x="15701" y="10313"/>
                  </a:cubicBezTo>
                  <a:cubicBezTo>
                    <a:pt x="15701" y="10268"/>
                    <a:pt x="15692" y="10215"/>
                    <a:pt x="15656" y="10170"/>
                  </a:cubicBezTo>
                  <a:cubicBezTo>
                    <a:pt x="15621" y="10135"/>
                    <a:pt x="15585" y="10126"/>
                    <a:pt x="15549" y="10108"/>
                  </a:cubicBezTo>
                  <a:cubicBezTo>
                    <a:pt x="15542" y="10105"/>
                    <a:pt x="15534" y="10104"/>
                    <a:pt x="15526" y="10104"/>
                  </a:cubicBezTo>
                  <a:close/>
                  <a:moveTo>
                    <a:pt x="16218" y="10135"/>
                  </a:moveTo>
                  <a:cubicBezTo>
                    <a:pt x="16174" y="10135"/>
                    <a:pt x="16129" y="10144"/>
                    <a:pt x="16085" y="10170"/>
                  </a:cubicBezTo>
                  <a:cubicBezTo>
                    <a:pt x="16049" y="10197"/>
                    <a:pt x="16022" y="10242"/>
                    <a:pt x="16013" y="10286"/>
                  </a:cubicBezTo>
                  <a:cubicBezTo>
                    <a:pt x="16004" y="10331"/>
                    <a:pt x="16022" y="10376"/>
                    <a:pt x="16040" y="10420"/>
                  </a:cubicBezTo>
                  <a:cubicBezTo>
                    <a:pt x="16076" y="10465"/>
                    <a:pt x="16120" y="10474"/>
                    <a:pt x="16165" y="10500"/>
                  </a:cubicBezTo>
                  <a:cubicBezTo>
                    <a:pt x="16210" y="10483"/>
                    <a:pt x="16263" y="10491"/>
                    <a:pt x="16299" y="10465"/>
                  </a:cubicBezTo>
                  <a:cubicBezTo>
                    <a:pt x="16343" y="10438"/>
                    <a:pt x="16361" y="10393"/>
                    <a:pt x="16370" y="10349"/>
                  </a:cubicBezTo>
                  <a:cubicBezTo>
                    <a:pt x="16379" y="10304"/>
                    <a:pt x="16370" y="10251"/>
                    <a:pt x="16343" y="10215"/>
                  </a:cubicBezTo>
                  <a:cubicBezTo>
                    <a:pt x="16317" y="10170"/>
                    <a:pt x="16263" y="10144"/>
                    <a:pt x="16218" y="10135"/>
                  </a:cubicBezTo>
                  <a:close/>
                  <a:moveTo>
                    <a:pt x="10527" y="10214"/>
                  </a:moveTo>
                  <a:cubicBezTo>
                    <a:pt x="10454" y="10214"/>
                    <a:pt x="10392" y="10265"/>
                    <a:pt x="10375" y="10340"/>
                  </a:cubicBezTo>
                  <a:cubicBezTo>
                    <a:pt x="10366" y="10420"/>
                    <a:pt x="10429" y="10500"/>
                    <a:pt x="10509" y="10509"/>
                  </a:cubicBezTo>
                  <a:cubicBezTo>
                    <a:pt x="10514" y="10510"/>
                    <a:pt x="10519" y="10510"/>
                    <a:pt x="10524" y="10510"/>
                  </a:cubicBezTo>
                  <a:cubicBezTo>
                    <a:pt x="10599" y="10510"/>
                    <a:pt x="10670" y="10451"/>
                    <a:pt x="10678" y="10376"/>
                  </a:cubicBezTo>
                  <a:cubicBezTo>
                    <a:pt x="10687" y="10304"/>
                    <a:pt x="10625" y="10224"/>
                    <a:pt x="10545" y="10215"/>
                  </a:cubicBezTo>
                  <a:cubicBezTo>
                    <a:pt x="10539" y="10214"/>
                    <a:pt x="10533" y="10214"/>
                    <a:pt x="10527" y="10214"/>
                  </a:cubicBezTo>
                  <a:close/>
                  <a:moveTo>
                    <a:pt x="16851" y="10177"/>
                  </a:moveTo>
                  <a:cubicBezTo>
                    <a:pt x="16763" y="10177"/>
                    <a:pt x="16682" y="10251"/>
                    <a:pt x="16682" y="10340"/>
                  </a:cubicBezTo>
                  <a:cubicBezTo>
                    <a:pt x="16673" y="10438"/>
                    <a:pt x="16727" y="10518"/>
                    <a:pt x="16834" y="10536"/>
                  </a:cubicBezTo>
                  <a:cubicBezTo>
                    <a:pt x="16844" y="10538"/>
                    <a:pt x="16854" y="10539"/>
                    <a:pt x="16864" y="10539"/>
                  </a:cubicBezTo>
                  <a:cubicBezTo>
                    <a:pt x="16959" y="10539"/>
                    <a:pt x="17039" y="10464"/>
                    <a:pt x="17039" y="10376"/>
                  </a:cubicBezTo>
                  <a:cubicBezTo>
                    <a:pt x="17048" y="10277"/>
                    <a:pt x="16995" y="10197"/>
                    <a:pt x="16879" y="10179"/>
                  </a:cubicBezTo>
                  <a:cubicBezTo>
                    <a:pt x="16869" y="10178"/>
                    <a:pt x="16860" y="10177"/>
                    <a:pt x="16851" y="10177"/>
                  </a:cubicBezTo>
                  <a:close/>
                  <a:moveTo>
                    <a:pt x="11182" y="10248"/>
                  </a:moveTo>
                  <a:cubicBezTo>
                    <a:pt x="11148" y="10248"/>
                    <a:pt x="11120" y="10264"/>
                    <a:pt x="11098" y="10286"/>
                  </a:cubicBezTo>
                  <a:cubicBezTo>
                    <a:pt x="11062" y="10304"/>
                    <a:pt x="11044" y="10340"/>
                    <a:pt x="11044" y="10393"/>
                  </a:cubicBezTo>
                  <a:cubicBezTo>
                    <a:pt x="11035" y="10438"/>
                    <a:pt x="11053" y="10474"/>
                    <a:pt x="11071" y="10500"/>
                  </a:cubicBezTo>
                  <a:cubicBezTo>
                    <a:pt x="11087" y="10524"/>
                    <a:pt x="11117" y="10555"/>
                    <a:pt x="11162" y="10555"/>
                  </a:cubicBezTo>
                  <a:cubicBezTo>
                    <a:pt x="11167" y="10555"/>
                    <a:pt x="11172" y="10555"/>
                    <a:pt x="11178" y="10554"/>
                  </a:cubicBezTo>
                  <a:cubicBezTo>
                    <a:pt x="11190" y="10554"/>
                    <a:pt x="11206" y="10558"/>
                    <a:pt x="11220" y="10558"/>
                  </a:cubicBezTo>
                  <a:cubicBezTo>
                    <a:pt x="11228" y="10558"/>
                    <a:pt x="11235" y="10557"/>
                    <a:pt x="11241" y="10554"/>
                  </a:cubicBezTo>
                  <a:cubicBezTo>
                    <a:pt x="11267" y="10536"/>
                    <a:pt x="11303" y="10518"/>
                    <a:pt x="11321" y="10491"/>
                  </a:cubicBezTo>
                  <a:cubicBezTo>
                    <a:pt x="11330" y="10474"/>
                    <a:pt x="11339" y="10447"/>
                    <a:pt x="11348" y="10420"/>
                  </a:cubicBezTo>
                  <a:cubicBezTo>
                    <a:pt x="11365" y="10376"/>
                    <a:pt x="11339" y="10340"/>
                    <a:pt x="11312" y="10313"/>
                  </a:cubicBezTo>
                  <a:cubicBezTo>
                    <a:pt x="11294" y="10277"/>
                    <a:pt x="11249" y="10260"/>
                    <a:pt x="11205" y="10251"/>
                  </a:cubicBezTo>
                  <a:cubicBezTo>
                    <a:pt x="11197" y="10249"/>
                    <a:pt x="11189" y="10248"/>
                    <a:pt x="11182" y="10248"/>
                  </a:cubicBezTo>
                  <a:close/>
                  <a:moveTo>
                    <a:pt x="17518" y="10203"/>
                  </a:moveTo>
                  <a:cubicBezTo>
                    <a:pt x="17432" y="10203"/>
                    <a:pt x="17359" y="10271"/>
                    <a:pt x="17343" y="10367"/>
                  </a:cubicBezTo>
                  <a:cubicBezTo>
                    <a:pt x="17334" y="10411"/>
                    <a:pt x="17351" y="10456"/>
                    <a:pt x="17378" y="10500"/>
                  </a:cubicBezTo>
                  <a:cubicBezTo>
                    <a:pt x="17414" y="10536"/>
                    <a:pt x="17450" y="10563"/>
                    <a:pt x="17512" y="10572"/>
                  </a:cubicBezTo>
                  <a:cubicBezTo>
                    <a:pt x="17518" y="10572"/>
                    <a:pt x="17523" y="10573"/>
                    <a:pt x="17528" y="10573"/>
                  </a:cubicBezTo>
                  <a:cubicBezTo>
                    <a:pt x="17619" y="10573"/>
                    <a:pt x="17691" y="10503"/>
                    <a:pt x="17708" y="10402"/>
                  </a:cubicBezTo>
                  <a:cubicBezTo>
                    <a:pt x="17726" y="10358"/>
                    <a:pt x="17699" y="10313"/>
                    <a:pt x="17673" y="10277"/>
                  </a:cubicBezTo>
                  <a:cubicBezTo>
                    <a:pt x="17637" y="10233"/>
                    <a:pt x="17601" y="10206"/>
                    <a:pt x="17548" y="10206"/>
                  </a:cubicBezTo>
                  <a:cubicBezTo>
                    <a:pt x="17538" y="10204"/>
                    <a:pt x="17528" y="10203"/>
                    <a:pt x="17518" y="10203"/>
                  </a:cubicBezTo>
                  <a:close/>
                  <a:moveTo>
                    <a:pt x="11843" y="10282"/>
                  </a:moveTo>
                  <a:cubicBezTo>
                    <a:pt x="11768" y="10282"/>
                    <a:pt x="11721" y="10327"/>
                    <a:pt x="11713" y="10411"/>
                  </a:cubicBezTo>
                  <a:cubicBezTo>
                    <a:pt x="11695" y="10509"/>
                    <a:pt x="11740" y="10563"/>
                    <a:pt x="11847" y="10581"/>
                  </a:cubicBezTo>
                  <a:cubicBezTo>
                    <a:pt x="11857" y="10582"/>
                    <a:pt x="11866" y="10582"/>
                    <a:pt x="11874" y="10582"/>
                  </a:cubicBezTo>
                  <a:cubicBezTo>
                    <a:pt x="11955" y="10582"/>
                    <a:pt x="12000" y="10544"/>
                    <a:pt x="12008" y="10447"/>
                  </a:cubicBezTo>
                  <a:cubicBezTo>
                    <a:pt x="12026" y="10349"/>
                    <a:pt x="11981" y="10295"/>
                    <a:pt x="11883" y="10286"/>
                  </a:cubicBezTo>
                  <a:cubicBezTo>
                    <a:pt x="11869" y="10284"/>
                    <a:pt x="11855" y="10282"/>
                    <a:pt x="11843" y="10282"/>
                  </a:cubicBezTo>
                  <a:close/>
                  <a:moveTo>
                    <a:pt x="18198" y="10241"/>
                  </a:moveTo>
                  <a:cubicBezTo>
                    <a:pt x="18107" y="10241"/>
                    <a:pt x="18020" y="10302"/>
                    <a:pt x="18012" y="10402"/>
                  </a:cubicBezTo>
                  <a:cubicBezTo>
                    <a:pt x="17994" y="10509"/>
                    <a:pt x="18065" y="10599"/>
                    <a:pt x="18163" y="10607"/>
                  </a:cubicBezTo>
                  <a:cubicBezTo>
                    <a:pt x="18175" y="10609"/>
                    <a:pt x="18187" y="10610"/>
                    <a:pt x="18198" y="10610"/>
                  </a:cubicBezTo>
                  <a:cubicBezTo>
                    <a:pt x="18297" y="10610"/>
                    <a:pt x="18369" y="10544"/>
                    <a:pt x="18377" y="10456"/>
                  </a:cubicBezTo>
                  <a:cubicBezTo>
                    <a:pt x="18395" y="10358"/>
                    <a:pt x="18324" y="10260"/>
                    <a:pt x="18217" y="10242"/>
                  </a:cubicBezTo>
                  <a:cubicBezTo>
                    <a:pt x="18211" y="10241"/>
                    <a:pt x="18204" y="10241"/>
                    <a:pt x="18198" y="10241"/>
                  </a:cubicBezTo>
                  <a:close/>
                  <a:moveTo>
                    <a:pt x="12528" y="10311"/>
                  </a:moveTo>
                  <a:cubicBezTo>
                    <a:pt x="12452" y="10311"/>
                    <a:pt x="12365" y="10383"/>
                    <a:pt x="12365" y="10456"/>
                  </a:cubicBezTo>
                  <a:cubicBezTo>
                    <a:pt x="12356" y="10536"/>
                    <a:pt x="12427" y="10625"/>
                    <a:pt x="12507" y="10634"/>
                  </a:cubicBezTo>
                  <a:cubicBezTo>
                    <a:pt x="12515" y="10636"/>
                    <a:pt x="12523" y="10637"/>
                    <a:pt x="12531" y="10637"/>
                  </a:cubicBezTo>
                  <a:cubicBezTo>
                    <a:pt x="12606" y="10637"/>
                    <a:pt x="12687" y="10564"/>
                    <a:pt x="12695" y="10491"/>
                  </a:cubicBezTo>
                  <a:cubicBezTo>
                    <a:pt x="12704" y="10411"/>
                    <a:pt x="12623" y="10322"/>
                    <a:pt x="12552" y="10313"/>
                  </a:cubicBezTo>
                  <a:cubicBezTo>
                    <a:pt x="12544" y="10311"/>
                    <a:pt x="12536" y="10311"/>
                    <a:pt x="12528" y="10311"/>
                  </a:cubicBezTo>
                  <a:close/>
                  <a:moveTo>
                    <a:pt x="13189" y="10330"/>
                  </a:moveTo>
                  <a:cubicBezTo>
                    <a:pt x="13112" y="10330"/>
                    <a:pt x="13024" y="10397"/>
                    <a:pt x="13016" y="10465"/>
                  </a:cubicBezTo>
                  <a:cubicBezTo>
                    <a:pt x="12998" y="10554"/>
                    <a:pt x="13069" y="10652"/>
                    <a:pt x="13150" y="10661"/>
                  </a:cubicBezTo>
                  <a:cubicBezTo>
                    <a:pt x="13155" y="10662"/>
                    <a:pt x="13160" y="10662"/>
                    <a:pt x="13165" y="10662"/>
                  </a:cubicBezTo>
                  <a:cubicBezTo>
                    <a:pt x="13242" y="10662"/>
                    <a:pt x="13329" y="10602"/>
                    <a:pt x="13346" y="10527"/>
                  </a:cubicBezTo>
                  <a:cubicBezTo>
                    <a:pt x="13355" y="10447"/>
                    <a:pt x="13283" y="10349"/>
                    <a:pt x="13203" y="10331"/>
                  </a:cubicBezTo>
                  <a:cubicBezTo>
                    <a:pt x="13199" y="10330"/>
                    <a:pt x="13194" y="10330"/>
                    <a:pt x="13189" y="10330"/>
                  </a:cubicBezTo>
                  <a:close/>
                  <a:moveTo>
                    <a:pt x="18868" y="10268"/>
                  </a:moveTo>
                  <a:cubicBezTo>
                    <a:pt x="18814" y="10286"/>
                    <a:pt x="18752" y="10277"/>
                    <a:pt x="18707" y="10331"/>
                  </a:cubicBezTo>
                  <a:cubicBezTo>
                    <a:pt x="18672" y="10358"/>
                    <a:pt x="18663" y="10402"/>
                    <a:pt x="18645" y="10447"/>
                  </a:cubicBezTo>
                  <a:cubicBezTo>
                    <a:pt x="18636" y="10474"/>
                    <a:pt x="18654" y="10518"/>
                    <a:pt x="18663" y="10545"/>
                  </a:cubicBezTo>
                  <a:cubicBezTo>
                    <a:pt x="18681" y="10581"/>
                    <a:pt x="18707" y="10599"/>
                    <a:pt x="18725" y="10625"/>
                  </a:cubicBezTo>
                  <a:cubicBezTo>
                    <a:pt x="18752" y="10652"/>
                    <a:pt x="18797" y="10625"/>
                    <a:pt x="18806" y="10670"/>
                  </a:cubicBezTo>
                  <a:cubicBezTo>
                    <a:pt x="18859" y="10652"/>
                    <a:pt x="18913" y="10661"/>
                    <a:pt x="18957" y="10625"/>
                  </a:cubicBezTo>
                  <a:cubicBezTo>
                    <a:pt x="19011" y="10599"/>
                    <a:pt x="19011" y="10536"/>
                    <a:pt x="19038" y="10500"/>
                  </a:cubicBezTo>
                  <a:cubicBezTo>
                    <a:pt x="19020" y="10447"/>
                    <a:pt x="19038" y="10393"/>
                    <a:pt x="18993" y="10340"/>
                  </a:cubicBezTo>
                  <a:cubicBezTo>
                    <a:pt x="18957" y="10304"/>
                    <a:pt x="18904" y="10295"/>
                    <a:pt x="18868" y="10268"/>
                  </a:cubicBezTo>
                  <a:close/>
                  <a:moveTo>
                    <a:pt x="19537" y="10295"/>
                  </a:moveTo>
                  <a:cubicBezTo>
                    <a:pt x="19492" y="10313"/>
                    <a:pt x="19430" y="10304"/>
                    <a:pt x="19385" y="10349"/>
                  </a:cubicBezTo>
                  <a:cubicBezTo>
                    <a:pt x="19341" y="10384"/>
                    <a:pt x="19341" y="10429"/>
                    <a:pt x="19314" y="10474"/>
                  </a:cubicBezTo>
                  <a:cubicBezTo>
                    <a:pt x="19332" y="10527"/>
                    <a:pt x="19323" y="10590"/>
                    <a:pt x="19368" y="10634"/>
                  </a:cubicBezTo>
                  <a:cubicBezTo>
                    <a:pt x="19403" y="10661"/>
                    <a:pt x="19448" y="10670"/>
                    <a:pt x="19484" y="10697"/>
                  </a:cubicBezTo>
                  <a:cubicBezTo>
                    <a:pt x="19537" y="10679"/>
                    <a:pt x="19591" y="10688"/>
                    <a:pt x="19644" y="10643"/>
                  </a:cubicBezTo>
                  <a:cubicBezTo>
                    <a:pt x="19680" y="10607"/>
                    <a:pt x="19680" y="10554"/>
                    <a:pt x="19707" y="10518"/>
                  </a:cubicBezTo>
                  <a:cubicBezTo>
                    <a:pt x="19689" y="10474"/>
                    <a:pt x="19707" y="10420"/>
                    <a:pt x="19662" y="10376"/>
                  </a:cubicBezTo>
                  <a:cubicBezTo>
                    <a:pt x="19626" y="10331"/>
                    <a:pt x="19582" y="10331"/>
                    <a:pt x="19537" y="10295"/>
                  </a:cubicBezTo>
                  <a:close/>
                  <a:moveTo>
                    <a:pt x="13842" y="10373"/>
                  </a:moveTo>
                  <a:cubicBezTo>
                    <a:pt x="13758" y="10373"/>
                    <a:pt x="13692" y="10438"/>
                    <a:pt x="13676" y="10518"/>
                  </a:cubicBezTo>
                  <a:cubicBezTo>
                    <a:pt x="13667" y="10607"/>
                    <a:pt x="13729" y="10697"/>
                    <a:pt x="13819" y="10706"/>
                  </a:cubicBezTo>
                  <a:cubicBezTo>
                    <a:pt x="13825" y="10706"/>
                    <a:pt x="13832" y="10707"/>
                    <a:pt x="13838" y="10707"/>
                  </a:cubicBezTo>
                  <a:cubicBezTo>
                    <a:pt x="13920" y="10707"/>
                    <a:pt x="13998" y="10654"/>
                    <a:pt x="14006" y="10563"/>
                  </a:cubicBezTo>
                  <a:cubicBezTo>
                    <a:pt x="14015" y="10465"/>
                    <a:pt x="13961" y="10393"/>
                    <a:pt x="13872" y="10376"/>
                  </a:cubicBezTo>
                  <a:cubicBezTo>
                    <a:pt x="13862" y="10374"/>
                    <a:pt x="13852" y="10373"/>
                    <a:pt x="13842" y="10373"/>
                  </a:cubicBezTo>
                  <a:close/>
                  <a:moveTo>
                    <a:pt x="20180" y="10337"/>
                  </a:moveTo>
                  <a:cubicBezTo>
                    <a:pt x="20154" y="10337"/>
                    <a:pt x="20121" y="10350"/>
                    <a:pt x="20099" y="10358"/>
                  </a:cubicBezTo>
                  <a:cubicBezTo>
                    <a:pt x="20072" y="10376"/>
                    <a:pt x="20046" y="10393"/>
                    <a:pt x="20019" y="10420"/>
                  </a:cubicBezTo>
                  <a:cubicBezTo>
                    <a:pt x="20001" y="10447"/>
                    <a:pt x="20010" y="10491"/>
                    <a:pt x="19974" y="10509"/>
                  </a:cubicBezTo>
                  <a:cubicBezTo>
                    <a:pt x="19992" y="10554"/>
                    <a:pt x="19983" y="10607"/>
                    <a:pt x="20019" y="10652"/>
                  </a:cubicBezTo>
                  <a:cubicBezTo>
                    <a:pt x="20055" y="10706"/>
                    <a:pt x="20108" y="10706"/>
                    <a:pt x="20144" y="10732"/>
                  </a:cubicBezTo>
                  <a:cubicBezTo>
                    <a:pt x="20197" y="10715"/>
                    <a:pt x="20260" y="10732"/>
                    <a:pt x="20304" y="10688"/>
                  </a:cubicBezTo>
                  <a:cubicBezTo>
                    <a:pt x="20340" y="10652"/>
                    <a:pt x="20349" y="10599"/>
                    <a:pt x="20376" y="10563"/>
                  </a:cubicBezTo>
                  <a:cubicBezTo>
                    <a:pt x="20358" y="10509"/>
                    <a:pt x="20367" y="10447"/>
                    <a:pt x="20322" y="10402"/>
                  </a:cubicBezTo>
                  <a:cubicBezTo>
                    <a:pt x="20286" y="10367"/>
                    <a:pt x="20242" y="10358"/>
                    <a:pt x="20197" y="10340"/>
                  </a:cubicBezTo>
                  <a:cubicBezTo>
                    <a:pt x="20192" y="10338"/>
                    <a:pt x="20186" y="10337"/>
                    <a:pt x="20180" y="10337"/>
                  </a:cubicBezTo>
                  <a:close/>
                  <a:moveTo>
                    <a:pt x="14502" y="10399"/>
                  </a:moveTo>
                  <a:cubicBezTo>
                    <a:pt x="14417" y="10399"/>
                    <a:pt x="14361" y="10452"/>
                    <a:pt x="14345" y="10545"/>
                  </a:cubicBezTo>
                  <a:cubicBezTo>
                    <a:pt x="14336" y="10643"/>
                    <a:pt x="14390" y="10715"/>
                    <a:pt x="14488" y="10732"/>
                  </a:cubicBezTo>
                  <a:cubicBezTo>
                    <a:pt x="14501" y="10735"/>
                    <a:pt x="14514" y="10736"/>
                    <a:pt x="14527" y="10736"/>
                  </a:cubicBezTo>
                  <a:cubicBezTo>
                    <a:pt x="14612" y="10736"/>
                    <a:pt x="14667" y="10683"/>
                    <a:pt x="14675" y="10590"/>
                  </a:cubicBezTo>
                  <a:cubicBezTo>
                    <a:pt x="14693" y="10491"/>
                    <a:pt x="14639" y="10420"/>
                    <a:pt x="14541" y="10402"/>
                  </a:cubicBezTo>
                  <a:cubicBezTo>
                    <a:pt x="14528" y="10400"/>
                    <a:pt x="14515" y="10399"/>
                    <a:pt x="14502" y="10399"/>
                  </a:cubicBezTo>
                  <a:close/>
                  <a:moveTo>
                    <a:pt x="20875" y="10367"/>
                  </a:moveTo>
                  <a:cubicBezTo>
                    <a:pt x="20840" y="10384"/>
                    <a:pt x="20786" y="10376"/>
                    <a:pt x="20750" y="10393"/>
                  </a:cubicBezTo>
                  <a:cubicBezTo>
                    <a:pt x="20688" y="10420"/>
                    <a:pt x="20679" y="10483"/>
                    <a:pt x="20652" y="10527"/>
                  </a:cubicBezTo>
                  <a:cubicBezTo>
                    <a:pt x="20661" y="10581"/>
                    <a:pt x="20652" y="10625"/>
                    <a:pt x="20679" y="10670"/>
                  </a:cubicBezTo>
                  <a:cubicBezTo>
                    <a:pt x="20715" y="10723"/>
                    <a:pt x="20768" y="10732"/>
                    <a:pt x="20813" y="10759"/>
                  </a:cubicBezTo>
                  <a:cubicBezTo>
                    <a:pt x="20866" y="10741"/>
                    <a:pt x="20911" y="10759"/>
                    <a:pt x="20956" y="10723"/>
                  </a:cubicBezTo>
                  <a:cubicBezTo>
                    <a:pt x="21009" y="10688"/>
                    <a:pt x="21009" y="10634"/>
                    <a:pt x="21045" y="10590"/>
                  </a:cubicBezTo>
                  <a:cubicBezTo>
                    <a:pt x="21027" y="10554"/>
                    <a:pt x="21036" y="10500"/>
                    <a:pt x="21009" y="10456"/>
                  </a:cubicBezTo>
                  <a:cubicBezTo>
                    <a:pt x="20982" y="10402"/>
                    <a:pt x="20920" y="10402"/>
                    <a:pt x="20875" y="10367"/>
                  </a:cubicBezTo>
                  <a:close/>
                  <a:moveTo>
                    <a:pt x="10842" y="10556"/>
                  </a:moveTo>
                  <a:cubicBezTo>
                    <a:pt x="10819" y="10556"/>
                    <a:pt x="10794" y="10563"/>
                    <a:pt x="10768" y="10581"/>
                  </a:cubicBezTo>
                  <a:cubicBezTo>
                    <a:pt x="10759" y="10590"/>
                    <a:pt x="10741" y="10599"/>
                    <a:pt x="10732" y="10607"/>
                  </a:cubicBezTo>
                  <a:cubicBezTo>
                    <a:pt x="10723" y="10625"/>
                    <a:pt x="10714" y="10634"/>
                    <a:pt x="10732" y="10643"/>
                  </a:cubicBezTo>
                  <a:cubicBezTo>
                    <a:pt x="10794" y="10670"/>
                    <a:pt x="10857" y="10706"/>
                    <a:pt x="10910" y="10732"/>
                  </a:cubicBezTo>
                  <a:cubicBezTo>
                    <a:pt x="10919" y="10741"/>
                    <a:pt x="10937" y="10750"/>
                    <a:pt x="10946" y="10750"/>
                  </a:cubicBezTo>
                  <a:cubicBezTo>
                    <a:pt x="10960" y="10757"/>
                    <a:pt x="10970" y="10761"/>
                    <a:pt x="10977" y="10761"/>
                  </a:cubicBezTo>
                  <a:cubicBezTo>
                    <a:pt x="10989" y="10761"/>
                    <a:pt x="10994" y="10751"/>
                    <a:pt x="11000" y="10723"/>
                  </a:cubicBezTo>
                  <a:cubicBezTo>
                    <a:pt x="11000" y="10670"/>
                    <a:pt x="10964" y="10599"/>
                    <a:pt x="10910" y="10572"/>
                  </a:cubicBezTo>
                  <a:cubicBezTo>
                    <a:pt x="10888" y="10563"/>
                    <a:pt x="10866" y="10556"/>
                    <a:pt x="10842" y="10556"/>
                  </a:cubicBezTo>
                  <a:close/>
                  <a:moveTo>
                    <a:pt x="15130" y="10438"/>
                  </a:moveTo>
                  <a:cubicBezTo>
                    <a:pt x="15094" y="10456"/>
                    <a:pt x="15068" y="10483"/>
                    <a:pt x="15032" y="10509"/>
                  </a:cubicBezTo>
                  <a:cubicBezTo>
                    <a:pt x="15023" y="10518"/>
                    <a:pt x="15023" y="10545"/>
                    <a:pt x="15014" y="10563"/>
                  </a:cubicBezTo>
                  <a:cubicBezTo>
                    <a:pt x="15014" y="10572"/>
                    <a:pt x="15014" y="10572"/>
                    <a:pt x="15014" y="10581"/>
                  </a:cubicBezTo>
                  <a:cubicBezTo>
                    <a:pt x="14978" y="10661"/>
                    <a:pt x="15032" y="10706"/>
                    <a:pt x="15077" y="10750"/>
                  </a:cubicBezTo>
                  <a:cubicBezTo>
                    <a:pt x="15077" y="10759"/>
                    <a:pt x="15094" y="10768"/>
                    <a:pt x="15103" y="10768"/>
                  </a:cubicBezTo>
                  <a:cubicBezTo>
                    <a:pt x="15121" y="10768"/>
                    <a:pt x="15139" y="10777"/>
                    <a:pt x="15166" y="10777"/>
                  </a:cubicBezTo>
                  <a:cubicBezTo>
                    <a:pt x="15179" y="10782"/>
                    <a:pt x="15191" y="10784"/>
                    <a:pt x="15203" y="10784"/>
                  </a:cubicBezTo>
                  <a:cubicBezTo>
                    <a:pt x="15251" y="10784"/>
                    <a:pt x="15283" y="10743"/>
                    <a:pt x="15326" y="10715"/>
                  </a:cubicBezTo>
                  <a:cubicBezTo>
                    <a:pt x="15335" y="10706"/>
                    <a:pt x="15335" y="10697"/>
                    <a:pt x="15335" y="10688"/>
                  </a:cubicBezTo>
                  <a:cubicBezTo>
                    <a:pt x="15335" y="10670"/>
                    <a:pt x="15335" y="10643"/>
                    <a:pt x="15344" y="10625"/>
                  </a:cubicBezTo>
                  <a:cubicBezTo>
                    <a:pt x="15362" y="10581"/>
                    <a:pt x="15335" y="10545"/>
                    <a:pt x="15309" y="10500"/>
                  </a:cubicBezTo>
                  <a:cubicBezTo>
                    <a:pt x="15264" y="10429"/>
                    <a:pt x="15193" y="10456"/>
                    <a:pt x="15130" y="10438"/>
                  </a:cubicBezTo>
                  <a:close/>
                  <a:moveTo>
                    <a:pt x="15847" y="10453"/>
                  </a:moveTo>
                  <a:cubicBezTo>
                    <a:pt x="15810" y="10453"/>
                    <a:pt x="15775" y="10469"/>
                    <a:pt x="15746" y="10491"/>
                  </a:cubicBezTo>
                  <a:cubicBezTo>
                    <a:pt x="15710" y="10518"/>
                    <a:pt x="15674" y="10554"/>
                    <a:pt x="15665" y="10607"/>
                  </a:cubicBezTo>
                  <a:cubicBezTo>
                    <a:pt x="15648" y="10688"/>
                    <a:pt x="15728" y="10804"/>
                    <a:pt x="15817" y="10822"/>
                  </a:cubicBezTo>
                  <a:cubicBezTo>
                    <a:pt x="15871" y="10822"/>
                    <a:pt x="15915" y="10804"/>
                    <a:pt x="15951" y="10786"/>
                  </a:cubicBezTo>
                  <a:cubicBezTo>
                    <a:pt x="15987" y="10759"/>
                    <a:pt x="16013" y="10715"/>
                    <a:pt x="16022" y="10670"/>
                  </a:cubicBezTo>
                  <a:cubicBezTo>
                    <a:pt x="16049" y="10590"/>
                    <a:pt x="15960" y="10474"/>
                    <a:pt x="15871" y="10456"/>
                  </a:cubicBezTo>
                  <a:cubicBezTo>
                    <a:pt x="15863" y="10454"/>
                    <a:pt x="15855" y="10453"/>
                    <a:pt x="15847" y="10453"/>
                  </a:cubicBezTo>
                  <a:close/>
                  <a:moveTo>
                    <a:pt x="16515" y="10497"/>
                  </a:moveTo>
                  <a:cubicBezTo>
                    <a:pt x="16427" y="10497"/>
                    <a:pt x="16342" y="10557"/>
                    <a:pt x="16334" y="10652"/>
                  </a:cubicBezTo>
                  <a:cubicBezTo>
                    <a:pt x="16317" y="10768"/>
                    <a:pt x="16388" y="10839"/>
                    <a:pt x="16477" y="10857"/>
                  </a:cubicBezTo>
                  <a:cubicBezTo>
                    <a:pt x="16491" y="10861"/>
                    <a:pt x="16505" y="10863"/>
                    <a:pt x="16519" y="10863"/>
                  </a:cubicBezTo>
                  <a:cubicBezTo>
                    <a:pt x="16602" y="10863"/>
                    <a:pt x="16676" y="10797"/>
                    <a:pt x="16691" y="10706"/>
                  </a:cubicBezTo>
                  <a:cubicBezTo>
                    <a:pt x="16700" y="10599"/>
                    <a:pt x="16638" y="10518"/>
                    <a:pt x="16549" y="10500"/>
                  </a:cubicBezTo>
                  <a:cubicBezTo>
                    <a:pt x="16537" y="10498"/>
                    <a:pt x="16526" y="10497"/>
                    <a:pt x="16515" y="10497"/>
                  </a:cubicBezTo>
                  <a:close/>
                  <a:moveTo>
                    <a:pt x="17170" y="10524"/>
                  </a:moveTo>
                  <a:cubicBezTo>
                    <a:pt x="17084" y="10524"/>
                    <a:pt x="17011" y="10592"/>
                    <a:pt x="16995" y="10688"/>
                  </a:cubicBezTo>
                  <a:cubicBezTo>
                    <a:pt x="16986" y="10732"/>
                    <a:pt x="17004" y="10777"/>
                    <a:pt x="17030" y="10813"/>
                  </a:cubicBezTo>
                  <a:cubicBezTo>
                    <a:pt x="17066" y="10857"/>
                    <a:pt x="17111" y="10884"/>
                    <a:pt x="17164" y="10893"/>
                  </a:cubicBezTo>
                  <a:cubicBezTo>
                    <a:pt x="17170" y="10893"/>
                    <a:pt x="17175" y="10894"/>
                    <a:pt x="17181" y="10894"/>
                  </a:cubicBezTo>
                  <a:cubicBezTo>
                    <a:pt x="17271" y="10894"/>
                    <a:pt x="17344" y="10825"/>
                    <a:pt x="17360" y="10732"/>
                  </a:cubicBezTo>
                  <a:cubicBezTo>
                    <a:pt x="17369" y="10679"/>
                    <a:pt x="17360" y="10634"/>
                    <a:pt x="17325" y="10599"/>
                  </a:cubicBezTo>
                  <a:cubicBezTo>
                    <a:pt x="17298" y="10554"/>
                    <a:pt x="17253" y="10527"/>
                    <a:pt x="17200" y="10527"/>
                  </a:cubicBezTo>
                  <a:cubicBezTo>
                    <a:pt x="17190" y="10525"/>
                    <a:pt x="17180" y="10524"/>
                    <a:pt x="17170" y="10524"/>
                  </a:cubicBezTo>
                  <a:close/>
                  <a:moveTo>
                    <a:pt x="11492" y="10604"/>
                  </a:moveTo>
                  <a:cubicBezTo>
                    <a:pt x="11416" y="10604"/>
                    <a:pt x="11381" y="10648"/>
                    <a:pt x="11365" y="10732"/>
                  </a:cubicBezTo>
                  <a:cubicBezTo>
                    <a:pt x="11348" y="10830"/>
                    <a:pt x="11392" y="10884"/>
                    <a:pt x="11499" y="10902"/>
                  </a:cubicBezTo>
                  <a:cubicBezTo>
                    <a:pt x="11509" y="10903"/>
                    <a:pt x="11518" y="10903"/>
                    <a:pt x="11527" y="10903"/>
                  </a:cubicBezTo>
                  <a:cubicBezTo>
                    <a:pt x="11607" y="10903"/>
                    <a:pt x="11652" y="10865"/>
                    <a:pt x="11660" y="10768"/>
                  </a:cubicBezTo>
                  <a:cubicBezTo>
                    <a:pt x="11678" y="10670"/>
                    <a:pt x="11633" y="10616"/>
                    <a:pt x="11535" y="10607"/>
                  </a:cubicBezTo>
                  <a:cubicBezTo>
                    <a:pt x="11519" y="10605"/>
                    <a:pt x="11505" y="10604"/>
                    <a:pt x="11492" y="10604"/>
                  </a:cubicBezTo>
                  <a:close/>
                  <a:moveTo>
                    <a:pt x="17838" y="10562"/>
                  </a:moveTo>
                  <a:cubicBezTo>
                    <a:pt x="17734" y="10562"/>
                    <a:pt x="17663" y="10623"/>
                    <a:pt x="17646" y="10723"/>
                  </a:cubicBezTo>
                  <a:cubicBezTo>
                    <a:pt x="17637" y="10777"/>
                    <a:pt x="17655" y="10822"/>
                    <a:pt x="17682" y="10857"/>
                  </a:cubicBezTo>
                  <a:cubicBezTo>
                    <a:pt x="17717" y="10902"/>
                    <a:pt x="17753" y="10929"/>
                    <a:pt x="17797" y="10929"/>
                  </a:cubicBezTo>
                  <a:cubicBezTo>
                    <a:pt x="17809" y="10930"/>
                    <a:pt x="17821" y="10931"/>
                    <a:pt x="17832" y="10931"/>
                  </a:cubicBezTo>
                  <a:cubicBezTo>
                    <a:pt x="17929" y="10931"/>
                    <a:pt x="17996" y="10864"/>
                    <a:pt x="18012" y="10768"/>
                  </a:cubicBezTo>
                  <a:cubicBezTo>
                    <a:pt x="18021" y="10715"/>
                    <a:pt x="18003" y="10679"/>
                    <a:pt x="17976" y="10634"/>
                  </a:cubicBezTo>
                  <a:cubicBezTo>
                    <a:pt x="17940" y="10599"/>
                    <a:pt x="17905" y="10572"/>
                    <a:pt x="17860" y="10563"/>
                  </a:cubicBezTo>
                  <a:cubicBezTo>
                    <a:pt x="17853" y="10562"/>
                    <a:pt x="17845" y="10562"/>
                    <a:pt x="17838" y="10562"/>
                  </a:cubicBezTo>
                  <a:close/>
                  <a:moveTo>
                    <a:pt x="12186" y="10616"/>
                  </a:moveTo>
                  <a:cubicBezTo>
                    <a:pt x="12142" y="10616"/>
                    <a:pt x="12088" y="10616"/>
                    <a:pt x="12052" y="10661"/>
                  </a:cubicBezTo>
                  <a:cubicBezTo>
                    <a:pt x="12034" y="10688"/>
                    <a:pt x="12017" y="10723"/>
                    <a:pt x="11999" y="10759"/>
                  </a:cubicBezTo>
                  <a:cubicBezTo>
                    <a:pt x="12017" y="10795"/>
                    <a:pt x="12008" y="10848"/>
                    <a:pt x="12043" y="10884"/>
                  </a:cubicBezTo>
                  <a:cubicBezTo>
                    <a:pt x="12079" y="10902"/>
                    <a:pt x="12115" y="10920"/>
                    <a:pt x="12142" y="10938"/>
                  </a:cubicBezTo>
                  <a:cubicBezTo>
                    <a:pt x="12186" y="10920"/>
                    <a:pt x="12240" y="10929"/>
                    <a:pt x="12275" y="10893"/>
                  </a:cubicBezTo>
                  <a:cubicBezTo>
                    <a:pt x="12293" y="10857"/>
                    <a:pt x="12311" y="10822"/>
                    <a:pt x="12329" y="10795"/>
                  </a:cubicBezTo>
                  <a:cubicBezTo>
                    <a:pt x="12311" y="10750"/>
                    <a:pt x="12320" y="10697"/>
                    <a:pt x="12284" y="10670"/>
                  </a:cubicBezTo>
                  <a:cubicBezTo>
                    <a:pt x="12258" y="10652"/>
                    <a:pt x="12222" y="10616"/>
                    <a:pt x="12186" y="10616"/>
                  </a:cubicBezTo>
                  <a:close/>
                  <a:moveTo>
                    <a:pt x="18464" y="10584"/>
                  </a:moveTo>
                  <a:cubicBezTo>
                    <a:pt x="18433" y="10584"/>
                    <a:pt x="18405" y="10605"/>
                    <a:pt x="18377" y="10625"/>
                  </a:cubicBezTo>
                  <a:cubicBezTo>
                    <a:pt x="18306" y="10670"/>
                    <a:pt x="18315" y="10750"/>
                    <a:pt x="18306" y="10822"/>
                  </a:cubicBezTo>
                  <a:cubicBezTo>
                    <a:pt x="18306" y="10839"/>
                    <a:pt x="18324" y="10875"/>
                    <a:pt x="18342" y="10893"/>
                  </a:cubicBezTo>
                  <a:cubicBezTo>
                    <a:pt x="18377" y="10920"/>
                    <a:pt x="18404" y="10955"/>
                    <a:pt x="18449" y="10955"/>
                  </a:cubicBezTo>
                  <a:cubicBezTo>
                    <a:pt x="18452" y="10952"/>
                    <a:pt x="18456" y="10951"/>
                    <a:pt x="18460" y="10951"/>
                  </a:cubicBezTo>
                  <a:cubicBezTo>
                    <a:pt x="18469" y="10951"/>
                    <a:pt x="18478" y="10955"/>
                    <a:pt x="18484" y="10955"/>
                  </a:cubicBezTo>
                  <a:cubicBezTo>
                    <a:pt x="18497" y="10960"/>
                    <a:pt x="18510" y="10963"/>
                    <a:pt x="18523" y="10963"/>
                  </a:cubicBezTo>
                  <a:cubicBezTo>
                    <a:pt x="18558" y="10963"/>
                    <a:pt x="18593" y="10948"/>
                    <a:pt x="18618" y="10929"/>
                  </a:cubicBezTo>
                  <a:cubicBezTo>
                    <a:pt x="18645" y="10893"/>
                    <a:pt x="18681" y="10866"/>
                    <a:pt x="18681" y="10813"/>
                  </a:cubicBezTo>
                  <a:cubicBezTo>
                    <a:pt x="18681" y="10804"/>
                    <a:pt x="18681" y="10804"/>
                    <a:pt x="18681" y="10795"/>
                  </a:cubicBezTo>
                  <a:cubicBezTo>
                    <a:pt x="18707" y="10723"/>
                    <a:pt x="18663" y="10670"/>
                    <a:pt x="18600" y="10607"/>
                  </a:cubicBezTo>
                  <a:cubicBezTo>
                    <a:pt x="18591" y="10607"/>
                    <a:pt x="18583" y="10599"/>
                    <a:pt x="18574" y="10599"/>
                  </a:cubicBezTo>
                  <a:cubicBezTo>
                    <a:pt x="18547" y="10599"/>
                    <a:pt x="18520" y="10599"/>
                    <a:pt x="18493" y="10590"/>
                  </a:cubicBezTo>
                  <a:cubicBezTo>
                    <a:pt x="18483" y="10586"/>
                    <a:pt x="18474" y="10584"/>
                    <a:pt x="18464" y="10584"/>
                  </a:cubicBezTo>
                  <a:close/>
                  <a:moveTo>
                    <a:pt x="12841" y="10651"/>
                  </a:moveTo>
                  <a:cubicBezTo>
                    <a:pt x="12756" y="10651"/>
                    <a:pt x="12668" y="10728"/>
                    <a:pt x="12668" y="10804"/>
                  </a:cubicBezTo>
                  <a:cubicBezTo>
                    <a:pt x="12659" y="10884"/>
                    <a:pt x="12739" y="10973"/>
                    <a:pt x="12811" y="10982"/>
                  </a:cubicBezTo>
                  <a:cubicBezTo>
                    <a:pt x="12815" y="10983"/>
                    <a:pt x="12819" y="10983"/>
                    <a:pt x="12823" y="10983"/>
                  </a:cubicBezTo>
                  <a:cubicBezTo>
                    <a:pt x="12901" y="10983"/>
                    <a:pt x="12990" y="10907"/>
                    <a:pt x="12998" y="10830"/>
                  </a:cubicBezTo>
                  <a:cubicBezTo>
                    <a:pt x="13007" y="10759"/>
                    <a:pt x="12927" y="10661"/>
                    <a:pt x="12855" y="10652"/>
                  </a:cubicBezTo>
                  <a:cubicBezTo>
                    <a:pt x="12851" y="10652"/>
                    <a:pt x="12846" y="10651"/>
                    <a:pt x="12841" y="10651"/>
                  </a:cubicBezTo>
                  <a:close/>
                  <a:moveTo>
                    <a:pt x="13509" y="10678"/>
                  </a:moveTo>
                  <a:cubicBezTo>
                    <a:pt x="13422" y="10678"/>
                    <a:pt x="13353" y="10723"/>
                    <a:pt x="13337" y="10813"/>
                  </a:cubicBezTo>
                  <a:cubicBezTo>
                    <a:pt x="13319" y="10911"/>
                    <a:pt x="13382" y="10991"/>
                    <a:pt x="13471" y="11009"/>
                  </a:cubicBezTo>
                  <a:cubicBezTo>
                    <a:pt x="13482" y="11011"/>
                    <a:pt x="13493" y="11012"/>
                    <a:pt x="13504" y="11012"/>
                  </a:cubicBezTo>
                  <a:cubicBezTo>
                    <a:pt x="13587" y="11012"/>
                    <a:pt x="13651" y="10953"/>
                    <a:pt x="13667" y="10866"/>
                  </a:cubicBezTo>
                  <a:cubicBezTo>
                    <a:pt x="13676" y="10786"/>
                    <a:pt x="13614" y="10697"/>
                    <a:pt x="13533" y="10679"/>
                  </a:cubicBezTo>
                  <a:cubicBezTo>
                    <a:pt x="13525" y="10678"/>
                    <a:pt x="13517" y="10678"/>
                    <a:pt x="13509" y="10678"/>
                  </a:cubicBezTo>
                  <a:close/>
                  <a:moveTo>
                    <a:pt x="19189" y="10616"/>
                  </a:moveTo>
                  <a:cubicBezTo>
                    <a:pt x="19145" y="10634"/>
                    <a:pt x="19091" y="10625"/>
                    <a:pt x="19038" y="10661"/>
                  </a:cubicBezTo>
                  <a:cubicBezTo>
                    <a:pt x="19002" y="10697"/>
                    <a:pt x="18993" y="10750"/>
                    <a:pt x="18966" y="10786"/>
                  </a:cubicBezTo>
                  <a:cubicBezTo>
                    <a:pt x="18984" y="10830"/>
                    <a:pt x="18975" y="10875"/>
                    <a:pt x="19002" y="10920"/>
                  </a:cubicBezTo>
                  <a:cubicBezTo>
                    <a:pt x="19029" y="10973"/>
                    <a:pt x="19091" y="10982"/>
                    <a:pt x="19136" y="11018"/>
                  </a:cubicBezTo>
                  <a:cubicBezTo>
                    <a:pt x="19171" y="10991"/>
                    <a:pt x="19216" y="11009"/>
                    <a:pt x="19261" y="10991"/>
                  </a:cubicBezTo>
                  <a:cubicBezTo>
                    <a:pt x="19323" y="10955"/>
                    <a:pt x="19332" y="10893"/>
                    <a:pt x="19359" y="10848"/>
                  </a:cubicBezTo>
                  <a:cubicBezTo>
                    <a:pt x="19341" y="10804"/>
                    <a:pt x="19359" y="10750"/>
                    <a:pt x="19323" y="10706"/>
                  </a:cubicBezTo>
                  <a:cubicBezTo>
                    <a:pt x="19296" y="10652"/>
                    <a:pt x="19234" y="10652"/>
                    <a:pt x="19189" y="10616"/>
                  </a:cubicBezTo>
                  <a:close/>
                  <a:moveTo>
                    <a:pt x="19858" y="10643"/>
                  </a:moveTo>
                  <a:cubicBezTo>
                    <a:pt x="19805" y="10661"/>
                    <a:pt x="19742" y="10652"/>
                    <a:pt x="19698" y="10697"/>
                  </a:cubicBezTo>
                  <a:cubicBezTo>
                    <a:pt x="19662" y="10732"/>
                    <a:pt x="19662" y="10786"/>
                    <a:pt x="19635" y="10822"/>
                  </a:cubicBezTo>
                  <a:cubicBezTo>
                    <a:pt x="19653" y="10875"/>
                    <a:pt x="19644" y="10938"/>
                    <a:pt x="19689" y="10982"/>
                  </a:cubicBezTo>
                  <a:cubicBezTo>
                    <a:pt x="19724" y="11009"/>
                    <a:pt x="19778" y="11018"/>
                    <a:pt x="19805" y="11045"/>
                  </a:cubicBezTo>
                  <a:cubicBezTo>
                    <a:pt x="19858" y="11027"/>
                    <a:pt x="19921" y="11027"/>
                    <a:pt x="19965" y="10982"/>
                  </a:cubicBezTo>
                  <a:cubicBezTo>
                    <a:pt x="20001" y="10946"/>
                    <a:pt x="19992" y="10902"/>
                    <a:pt x="20028" y="10875"/>
                  </a:cubicBezTo>
                  <a:cubicBezTo>
                    <a:pt x="20019" y="10813"/>
                    <a:pt x="20019" y="10759"/>
                    <a:pt x="19983" y="10715"/>
                  </a:cubicBezTo>
                  <a:cubicBezTo>
                    <a:pt x="19947" y="10670"/>
                    <a:pt x="19894" y="10670"/>
                    <a:pt x="19858" y="10643"/>
                  </a:cubicBezTo>
                  <a:close/>
                  <a:moveTo>
                    <a:pt x="14151" y="10720"/>
                  </a:moveTo>
                  <a:cubicBezTo>
                    <a:pt x="14118" y="10720"/>
                    <a:pt x="14086" y="10730"/>
                    <a:pt x="14060" y="10750"/>
                  </a:cubicBezTo>
                  <a:cubicBezTo>
                    <a:pt x="14024" y="10777"/>
                    <a:pt x="14006" y="10813"/>
                    <a:pt x="13997" y="10866"/>
                  </a:cubicBezTo>
                  <a:cubicBezTo>
                    <a:pt x="13988" y="10973"/>
                    <a:pt x="14042" y="11036"/>
                    <a:pt x="14140" y="11054"/>
                  </a:cubicBezTo>
                  <a:cubicBezTo>
                    <a:pt x="14152" y="11056"/>
                    <a:pt x="14164" y="11057"/>
                    <a:pt x="14175" y="11057"/>
                  </a:cubicBezTo>
                  <a:cubicBezTo>
                    <a:pt x="14262" y="11057"/>
                    <a:pt x="14319" y="10998"/>
                    <a:pt x="14327" y="10911"/>
                  </a:cubicBezTo>
                  <a:cubicBezTo>
                    <a:pt x="14345" y="10804"/>
                    <a:pt x="14292" y="10741"/>
                    <a:pt x="14184" y="10723"/>
                  </a:cubicBezTo>
                  <a:cubicBezTo>
                    <a:pt x="14173" y="10721"/>
                    <a:pt x="14162" y="10720"/>
                    <a:pt x="14151" y="10720"/>
                  </a:cubicBezTo>
                  <a:close/>
                  <a:moveTo>
                    <a:pt x="21205" y="10715"/>
                  </a:moveTo>
                  <a:cubicBezTo>
                    <a:pt x="21192" y="10719"/>
                    <a:pt x="21176" y="10719"/>
                    <a:pt x="21161" y="10719"/>
                  </a:cubicBezTo>
                  <a:cubicBezTo>
                    <a:pt x="21145" y="10719"/>
                    <a:pt x="21129" y="10719"/>
                    <a:pt x="21116" y="10723"/>
                  </a:cubicBezTo>
                  <a:cubicBezTo>
                    <a:pt x="21063" y="10741"/>
                    <a:pt x="21009" y="10768"/>
                    <a:pt x="20991" y="10839"/>
                  </a:cubicBezTo>
                  <a:cubicBezTo>
                    <a:pt x="20982" y="10857"/>
                    <a:pt x="20964" y="10884"/>
                    <a:pt x="20973" y="10893"/>
                  </a:cubicBezTo>
                  <a:cubicBezTo>
                    <a:pt x="20991" y="10929"/>
                    <a:pt x="20964" y="10964"/>
                    <a:pt x="20982" y="10991"/>
                  </a:cubicBezTo>
                  <a:cubicBezTo>
                    <a:pt x="21000" y="11009"/>
                    <a:pt x="21018" y="11036"/>
                    <a:pt x="21027" y="11054"/>
                  </a:cubicBezTo>
                  <a:cubicBezTo>
                    <a:pt x="21031" y="11057"/>
                    <a:pt x="21034" y="11059"/>
                    <a:pt x="21037" y="11059"/>
                  </a:cubicBezTo>
                  <a:cubicBezTo>
                    <a:pt x="21042" y="11059"/>
                    <a:pt x="21045" y="11055"/>
                    <a:pt x="21045" y="11045"/>
                  </a:cubicBezTo>
                  <a:cubicBezTo>
                    <a:pt x="21089" y="10964"/>
                    <a:pt x="21125" y="10884"/>
                    <a:pt x="21161" y="10822"/>
                  </a:cubicBezTo>
                  <a:cubicBezTo>
                    <a:pt x="21161" y="10804"/>
                    <a:pt x="21161" y="10795"/>
                    <a:pt x="21170" y="10786"/>
                  </a:cubicBezTo>
                  <a:cubicBezTo>
                    <a:pt x="21187" y="10768"/>
                    <a:pt x="21187" y="10741"/>
                    <a:pt x="21205" y="10715"/>
                  </a:cubicBezTo>
                  <a:close/>
                  <a:moveTo>
                    <a:pt x="20527" y="10688"/>
                  </a:moveTo>
                  <a:cubicBezTo>
                    <a:pt x="20483" y="10706"/>
                    <a:pt x="20429" y="10697"/>
                    <a:pt x="20376" y="10732"/>
                  </a:cubicBezTo>
                  <a:cubicBezTo>
                    <a:pt x="20331" y="10768"/>
                    <a:pt x="20331" y="10822"/>
                    <a:pt x="20295" y="10866"/>
                  </a:cubicBezTo>
                  <a:cubicBezTo>
                    <a:pt x="20322" y="10911"/>
                    <a:pt x="20304" y="10973"/>
                    <a:pt x="20349" y="11018"/>
                  </a:cubicBezTo>
                  <a:cubicBezTo>
                    <a:pt x="20385" y="11054"/>
                    <a:pt x="20438" y="11054"/>
                    <a:pt x="20474" y="11080"/>
                  </a:cubicBezTo>
                  <a:cubicBezTo>
                    <a:pt x="20518" y="11062"/>
                    <a:pt x="20572" y="11080"/>
                    <a:pt x="20617" y="11036"/>
                  </a:cubicBezTo>
                  <a:cubicBezTo>
                    <a:pt x="20661" y="11000"/>
                    <a:pt x="20670" y="10955"/>
                    <a:pt x="20697" y="10911"/>
                  </a:cubicBezTo>
                  <a:cubicBezTo>
                    <a:pt x="20679" y="10866"/>
                    <a:pt x="20688" y="10822"/>
                    <a:pt x="20661" y="10768"/>
                  </a:cubicBezTo>
                  <a:cubicBezTo>
                    <a:pt x="20625" y="10723"/>
                    <a:pt x="20563" y="10723"/>
                    <a:pt x="20527" y="10688"/>
                  </a:cubicBezTo>
                  <a:close/>
                  <a:moveTo>
                    <a:pt x="14818" y="10747"/>
                  </a:moveTo>
                  <a:cubicBezTo>
                    <a:pt x="14738" y="10747"/>
                    <a:pt x="14682" y="10799"/>
                    <a:pt x="14666" y="10893"/>
                  </a:cubicBezTo>
                  <a:cubicBezTo>
                    <a:pt x="14657" y="10991"/>
                    <a:pt x="14702" y="11062"/>
                    <a:pt x="14809" y="11080"/>
                  </a:cubicBezTo>
                  <a:cubicBezTo>
                    <a:pt x="14823" y="11083"/>
                    <a:pt x="14836" y="11084"/>
                    <a:pt x="14848" y="11084"/>
                  </a:cubicBezTo>
                  <a:cubicBezTo>
                    <a:pt x="14933" y="11084"/>
                    <a:pt x="14988" y="11031"/>
                    <a:pt x="14996" y="10938"/>
                  </a:cubicBezTo>
                  <a:cubicBezTo>
                    <a:pt x="15014" y="10830"/>
                    <a:pt x="14961" y="10768"/>
                    <a:pt x="14854" y="10750"/>
                  </a:cubicBezTo>
                  <a:cubicBezTo>
                    <a:pt x="14841" y="10748"/>
                    <a:pt x="14829" y="10747"/>
                    <a:pt x="14818" y="10747"/>
                  </a:cubicBezTo>
                  <a:close/>
                  <a:moveTo>
                    <a:pt x="15532" y="10777"/>
                  </a:moveTo>
                  <a:cubicBezTo>
                    <a:pt x="15505" y="10777"/>
                    <a:pt x="15416" y="10795"/>
                    <a:pt x="15398" y="10813"/>
                  </a:cubicBezTo>
                  <a:cubicBezTo>
                    <a:pt x="15371" y="10822"/>
                    <a:pt x="15317" y="10911"/>
                    <a:pt x="15317" y="10938"/>
                  </a:cubicBezTo>
                  <a:cubicBezTo>
                    <a:pt x="15317" y="10982"/>
                    <a:pt x="15326" y="11027"/>
                    <a:pt x="15353" y="11062"/>
                  </a:cubicBezTo>
                  <a:cubicBezTo>
                    <a:pt x="15380" y="11098"/>
                    <a:pt x="15416" y="11134"/>
                    <a:pt x="15469" y="11134"/>
                  </a:cubicBezTo>
                  <a:cubicBezTo>
                    <a:pt x="15472" y="11135"/>
                    <a:pt x="15478" y="11136"/>
                    <a:pt x="15486" y="11136"/>
                  </a:cubicBezTo>
                  <a:cubicBezTo>
                    <a:pt x="15520" y="11136"/>
                    <a:pt x="15588" y="11122"/>
                    <a:pt x="15603" y="11107"/>
                  </a:cubicBezTo>
                  <a:cubicBezTo>
                    <a:pt x="15639" y="11071"/>
                    <a:pt x="15674" y="11036"/>
                    <a:pt x="15683" y="10982"/>
                  </a:cubicBezTo>
                  <a:cubicBezTo>
                    <a:pt x="15683" y="10938"/>
                    <a:pt x="15665" y="10884"/>
                    <a:pt x="15639" y="10848"/>
                  </a:cubicBezTo>
                  <a:cubicBezTo>
                    <a:pt x="15621" y="10813"/>
                    <a:pt x="15576" y="10786"/>
                    <a:pt x="15532" y="10777"/>
                  </a:cubicBezTo>
                  <a:close/>
                  <a:moveTo>
                    <a:pt x="16171" y="10803"/>
                  </a:moveTo>
                  <a:cubicBezTo>
                    <a:pt x="16081" y="10803"/>
                    <a:pt x="16003" y="10856"/>
                    <a:pt x="15987" y="10955"/>
                  </a:cubicBezTo>
                  <a:cubicBezTo>
                    <a:pt x="15969" y="11054"/>
                    <a:pt x="16049" y="11152"/>
                    <a:pt x="16138" y="11169"/>
                  </a:cubicBezTo>
                  <a:cubicBezTo>
                    <a:pt x="16144" y="11170"/>
                    <a:pt x="16151" y="11170"/>
                    <a:pt x="16157" y="11170"/>
                  </a:cubicBezTo>
                  <a:cubicBezTo>
                    <a:pt x="16247" y="11170"/>
                    <a:pt x="16327" y="11110"/>
                    <a:pt x="16343" y="11018"/>
                  </a:cubicBezTo>
                  <a:cubicBezTo>
                    <a:pt x="16370" y="10920"/>
                    <a:pt x="16290" y="10813"/>
                    <a:pt x="16192" y="10804"/>
                  </a:cubicBezTo>
                  <a:cubicBezTo>
                    <a:pt x="16185" y="10803"/>
                    <a:pt x="16178" y="10803"/>
                    <a:pt x="16171" y="10803"/>
                  </a:cubicBezTo>
                  <a:close/>
                  <a:moveTo>
                    <a:pt x="16814" y="10839"/>
                  </a:moveTo>
                  <a:cubicBezTo>
                    <a:pt x="16718" y="10839"/>
                    <a:pt x="16654" y="10900"/>
                    <a:pt x="16638" y="11000"/>
                  </a:cubicBezTo>
                  <a:cubicBezTo>
                    <a:pt x="16629" y="11107"/>
                    <a:pt x="16691" y="11196"/>
                    <a:pt x="16798" y="11205"/>
                  </a:cubicBezTo>
                  <a:cubicBezTo>
                    <a:pt x="16805" y="11206"/>
                    <a:pt x="16812" y="11206"/>
                    <a:pt x="16818" y="11206"/>
                  </a:cubicBezTo>
                  <a:cubicBezTo>
                    <a:pt x="16915" y="11206"/>
                    <a:pt x="16986" y="11145"/>
                    <a:pt x="16995" y="11045"/>
                  </a:cubicBezTo>
                  <a:cubicBezTo>
                    <a:pt x="17012" y="10946"/>
                    <a:pt x="16941" y="10848"/>
                    <a:pt x="16834" y="10839"/>
                  </a:cubicBezTo>
                  <a:cubicBezTo>
                    <a:pt x="16827" y="10839"/>
                    <a:pt x="16821" y="10839"/>
                    <a:pt x="16814" y="10839"/>
                  </a:cubicBezTo>
                  <a:close/>
                  <a:moveTo>
                    <a:pt x="11824" y="10942"/>
                  </a:moveTo>
                  <a:cubicBezTo>
                    <a:pt x="11774" y="10942"/>
                    <a:pt x="11725" y="10968"/>
                    <a:pt x="11695" y="11009"/>
                  </a:cubicBezTo>
                  <a:cubicBezTo>
                    <a:pt x="11669" y="11036"/>
                    <a:pt x="11678" y="11062"/>
                    <a:pt x="11669" y="11098"/>
                  </a:cubicBezTo>
                  <a:cubicBezTo>
                    <a:pt x="11669" y="11098"/>
                    <a:pt x="11678" y="11107"/>
                    <a:pt x="11687" y="11107"/>
                  </a:cubicBezTo>
                  <a:cubicBezTo>
                    <a:pt x="11749" y="11143"/>
                    <a:pt x="11820" y="11178"/>
                    <a:pt x="11883" y="11214"/>
                  </a:cubicBezTo>
                  <a:cubicBezTo>
                    <a:pt x="11890" y="11222"/>
                    <a:pt x="11898" y="11224"/>
                    <a:pt x="11905" y="11224"/>
                  </a:cubicBezTo>
                  <a:cubicBezTo>
                    <a:pt x="11914" y="11224"/>
                    <a:pt x="11922" y="11219"/>
                    <a:pt x="11927" y="11214"/>
                  </a:cubicBezTo>
                  <a:cubicBezTo>
                    <a:pt x="11954" y="11187"/>
                    <a:pt x="11963" y="11161"/>
                    <a:pt x="11963" y="11125"/>
                  </a:cubicBezTo>
                  <a:cubicBezTo>
                    <a:pt x="11981" y="11054"/>
                    <a:pt x="11963" y="11000"/>
                    <a:pt x="11901" y="10964"/>
                  </a:cubicBezTo>
                  <a:cubicBezTo>
                    <a:pt x="11876" y="10949"/>
                    <a:pt x="11850" y="10942"/>
                    <a:pt x="11824" y="10942"/>
                  </a:cubicBezTo>
                  <a:close/>
                  <a:moveTo>
                    <a:pt x="17476" y="10864"/>
                  </a:moveTo>
                  <a:cubicBezTo>
                    <a:pt x="17437" y="10864"/>
                    <a:pt x="17406" y="10880"/>
                    <a:pt x="17369" y="10902"/>
                  </a:cubicBezTo>
                  <a:cubicBezTo>
                    <a:pt x="17325" y="10938"/>
                    <a:pt x="17307" y="10982"/>
                    <a:pt x="17298" y="11036"/>
                  </a:cubicBezTo>
                  <a:cubicBezTo>
                    <a:pt x="17289" y="11134"/>
                    <a:pt x="17360" y="11214"/>
                    <a:pt x="17467" y="11232"/>
                  </a:cubicBezTo>
                  <a:cubicBezTo>
                    <a:pt x="17475" y="11234"/>
                    <a:pt x="17483" y="11234"/>
                    <a:pt x="17491" y="11234"/>
                  </a:cubicBezTo>
                  <a:cubicBezTo>
                    <a:pt x="17528" y="11234"/>
                    <a:pt x="17563" y="11218"/>
                    <a:pt x="17592" y="11196"/>
                  </a:cubicBezTo>
                  <a:cubicBezTo>
                    <a:pt x="17637" y="11161"/>
                    <a:pt x="17664" y="11125"/>
                    <a:pt x="17664" y="11071"/>
                  </a:cubicBezTo>
                  <a:cubicBezTo>
                    <a:pt x="17682" y="10973"/>
                    <a:pt x="17610" y="10884"/>
                    <a:pt x="17503" y="10866"/>
                  </a:cubicBezTo>
                  <a:cubicBezTo>
                    <a:pt x="17494" y="10865"/>
                    <a:pt x="17485" y="10864"/>
                    <a:pt x="17476" y="10864"/>
                  </a:cubicBezTo>
                  <a:close/>
                  <a:moveTo>
                    <a:pt x="18154" y="10910"/>
                  </a:moveTo>
                  <a:cubicBezTo>
                    <a:pt x="18063" y="10910"/>
                    <a:pt x="17984" y="10971"/>
                    <a:pt x="17967" y="11062"/>
                  </a:cubicBezTo>
                  <a:cubicBezTo>
                    <a:pt x="17949" y="11169"/>
                    <a:pt x="18021" y="11268"/>
                    <a:pt x="18128" y="11277"/>
                  </a:cubicBezTo>
                  <a:cubicBezTo>
                    <a:pt x="18142" y="11280"/>
                    <a:pt x="18155" y="11282"/>
                    <a:pt x="18169" y="11282"/>
                  </a:cubicBezTo>
                  <a:cubicBezTo>
                    <a:pt x="18257" y="11282"/>
                    <a:pt x="18325" y="11209"/>
                    <a:pt x="18333" y="11116"/>
                  </a:cubicBezTo>
                  <a:cubicBezTo>
                    <a:pt x="18351" y="11027"/>
                    <a:pt x="18288" y="10929"/>
                    <a:pt x="18172" y="10911"/>
                  </a:cubicBezTo>
                  <a:cubicBezTo>
                    <a:pt x="18166" y="10910"/>
                    <a:pt x="18160" y="10910"/>
                    <a:pt x="18154" y="10910"/>
                  </a:cubicBezTo>
                  <a:close/>
                  <a:moveTo>
                    <a:pt x="12502" y="10955"/>
                  </a:moveTo>
                  <a:cubicBezTo>
                    <a:pt x="12425" y="10955"/>
                    <a:pt x="12337" y="11022"/>
                    <a:pt x="12320" y="11098"/>
                  </a:cubicBezTo>
                  <a:cubicBezTo>
                    <a:pt x="12311" y="11169"/>
                    <a:pt x="12382" y="11268"/>
                    <a:pt x="12454" y="11285"/>
                  </a:cubicBezTo>
                  <a:cubicBezTo>
                    <a:pt x="12462" y="11287"/>
                    <a:pt x="12471" y="11288"/>
                    <a:pt x="12480" y="11288"/>
                  </a:cubicBezTo>
                  <a:cubicBezTo>
                    <a:pt x="12554" y="11288"/>
                    <a:pt x="12634" y="11224"/>
                    <a:pt x="12650" y="11152"/>
                  </a:cubicBezTo>
                  <a:cubicBezTo>
                    <a:pt x="12659" y="11071"/>
                    <a:pt x="12597" y="10973"/>
                    <a:pt x="12516" y="10955"/>
                  </a:cubicBezTo>
                  <a:cubicBezTo>
                    <a:pt x="12512" y="10955"/>
                    <a:pt x="12507" y="10955"/>
                    <a:pt x="12502" y="10955"/>
                  </a:cubicBezTo>
                  <a:close/>
                  <a:moveTo>
                    <a:pt x="18841" y="10920"/>
                  </a:moveTo>
                  <a:cubicBezTo>
                    <a:pt x="18788" y="10938"/>
                    <a:pt x="18725" y="10938"/>
                    <a:pt x="18681" y="10982"/>
                  </a:cubicBezTo>
                  <a:cubicBezTo>
                    <a:pt x="18645" y="11018"/>
                    <a:pt x="18645" y="11062"/>
                    <a:pt x="18618" y="11098"/>
                  </a:cubicBezTo>
                  <a:cubicBezTo>
                    <a:pt x="18636" y="11152"/>
                    <a:pt x="18627" y="11214"/>
                    <a:pt x="18681" y="11259"/>
                  </a:cubicBezTo>
                  <a:cubicBezTo>
                    <a:pt x="18707" y="11294"/>
                    <a:pt x="18761" y="11285"/>
                    <a:pt x="18788" y="11312"/>
                  </a:cubicBezTo>
                  <a:cubicBezTo>
                    <a:pt x="18850" y="11303"/>
                    <a:pt x="18904" y="11303"/>
                    <a:pt x="18948" y="11268"/>
                  </a:cubicBezTo>
                  <a:cubicBezTo>
                    <a:pt x="18984" y="11232"/>
                    <a:pt x="18984" y="11178"/>
                    <a:pt x="19020" y="11143"/>
                  </a:cubicBezTo>
                  <a:cubicBezTo>
                    <a:pt x="19002" y="11089"/>
                    <a:pt x="19011" y="11036"/>
                    <a:pt x="18966" y="10982"/>
                  </a:cubicBezTo>
                  <a:cubicBezTo>
                    <a:pt x="18930" y="10946"/>
                    <a:pt x="18877" y="10946"/>
                    <a:pt x="18841" y="10920"/>
                  </a:cubicBezTo>
                  <a:close/>
                  <a:moveTo>
                    <a:pt x="13151" y="10999"/>
                  </a:moveTo>
                  <a:cubicBezTo>
                    <a:pt x="13068" y="10999"/>
                    <a:pt x="12997" y="11059"/>
                    <a:pt x="12989" y="11143"/>
                  </a:cubicBezTo>
                  <a:cubicBezTo>
                    <a:pt x="12971" y="11232"/>
                    <a:pt x="13034" y="11321"/>
                    <a:pt x="13132" y="11330"/>
                  </a:cubicBezTo>
                  <a:cubicBezTo>
                    <a:pt x="13137" y="11331"/>
                    <a:pt x="13143" y="11331"/>
                    <a:pt x="13149" y="11331"/>
                  </a:cubicBezTo>
                  <a:cubicBezTo>
                    <a:pt x="13232" y="11331"/>
                    <a:pt x="13311" y="11271"/>
                    <a:pt x="13319" y="11187"/>
                  </a:cubicBezTo>
                  <a:cubicBezTo>
                    <a:pt x="13328" y="11089"/>
                    <a:pt x="13266" y="11009"/>
                    <a:pt x="13167" y="11000"/>
                  </a:cubicBezTo>
                  <a:cubicBezTo>
                    <a:pt x="13162" y="10999"/>
                    <a:pt x="13156" y="10999"/>
                    <a:pt x="13151" y="10999"/>
                  </a:cubicBezTo>
                  <a:close/>
                  <a:moveTo>
                    <a:pt x="19510" y="10964"/>
                  </a:moveTo>
                  <a:cubicBezTo>
                    <a:pt x="19457" y="10982"/>
                    <a:pt x="19394" y="10973"/>
                    <a:pt x="19350" y="11027"/>
                  </a:cubicBezTo>
                  <a:cubicBezTo>
                    <a:pt x="19314" y="11054"/>
                    <a:pt x="19314" y="11107"/>
                    <a:pt x="19287" y="11143"/>
                  </a:cubicBezTo>
                  <a:cubicBezTo>
                    <a:pt x="19305" y="11187"/>
                    <a:pt x="19296" y="11250"/>
                    <a:pt x="19341" y="11294"/>
                  </a:cubicBezTo>
                  <a:cubicBezTo>
                    <a:pt x="19368" y="11330"/>
                    <a:pt x="19421" y="11330"/>
                    <a:pt x="19457" y="11357"/>
                  </a:cubicBezTo>
                  <a:cubicBezTo>
                    <a:pt x="19510" y="11339"/>
                    <a:pt x="19564" y="11357"/>
                    <a:pt x="19608" y="11321"/>
                  </a:cubicBezTo>
                  <a:cubicBezTo>
                    <a:pt x="19644" y="11285"/>
                    <a:pt x="19653" y="11232"/>
                    <a:pt x="19680" y="11196"/>
                  </a:cubicBezTo>
                  <a:cubicBezTo>
                    <a:pt x="19662" y="11143"/>
                    <a:pt x="19680" y="11080"/>
                    <a:pt x="19635" y="11036"/>
                  </a:cubicBezTo>
                  <a:cubicBezTo>
                    <a:pt x="19600" y="11000"/>
                    <a:pt x="19546" y="10991"/>
                    <a:pt x="19510" y="10964"/>
                  </a:cubicBezTo>
                  <a:close/>
                  <a:moveTo>
                    <a:pt x="13816" y="11026"/>
                  </a:moveTo>
                  <a:cubicBezTo>
                    <a:pt x="13728" y="11026"/>
                    <a:pt x="13666" y="11078"/>
                    <a:pt x="13658" y="11169"/>
                  </a:cubicBezTo>
                  <a:cubicBezTo>
                    <a:pt x="13640" y="11268"/>
                    <a:pt x="13694" y="11339"/>
                    <a:pt x="13801" y="11357"/>
                  </a:cubicBezTo>
                  <a:cubicBezTo>
                    <a:pt x="13813" y="11359"/>
                    <a:pt x="13825" y="11360"/>
                    <a:pt x="13837" y="11360"/>
                  </a:cubicBezTo>
                  <a:cubicBezTo>
                    <a:pt x="13916" y="11360"/>
                    <a:pt x="13973" y="11308"/>
                    <a:pt x="13988" y="11214"/>
                  </a:cubicBezTo>
                  <a:cubicBezTo>
                    <a:pt x="13997" y="11107"/>
                    <a:pt x="13944" y="11045"/>
                    <a:pt x="13837" y="11027"/>
                  </a:cubicBezTo>
                  <a:cubicBezTo>
                    <a:pt x="13829" y="11026"/>
                    <a:pt x="13823" y="11026"/>
                    <a:pt x="13816" y="11026"/>
                  </a:cubicBezTo>
                  <a:close/>
                  <a:moveTo>
                    <a:pt x="20170" y="10991"/>
                  </a:moveTo>
                  <a:cubicBezTo>
                    <a:pt x="20117" y="11009"/>
                    <a:pt x="20063" y="11000"/>
                    <a:pt x="20010" y="11054"/>
                  </a:cubicBezTo>
                  <a:cubicBezTo>
                    <a:pt x="19983" y="11080"/>
                    <a:pt x="19983" y="11134"/>
                    <a:pt x="19956" y="11161"/>
                  </a:cubicBezTo>
                  <a:cubicBezTo>
                    <a:pt x="19965" y="11223"/>
                    <a:pt x="19965" y="11277"/>
                    <a:pt x="20010" y="11321"/>
                  </a:cubicBezTo>
                  <a:cubicBezTo>
                    <a:pt x="20037" y="11357"/>
                    <a:pt x="20090" y="11357"/>
                    <a:pt x="20126" y="11384"/>
                  </a:cubicBezTo>
                  <a:cubicBezTo>
                    <a:pt x="20170" y="11366"/>
                    <a:pt x="20233" y="11384"/>
                    <a:pt x="20278" y="11348"/>
                  </a:cubicBezTo>
                  <a:cubicBezTo>
                    <a:pt x="20313" y="11312"/>
                    <a:pt x="20322" y="11259"/>
                    <a:pt x="20349" y="11214"/>
                  </a:cubicBezTo>
                  <a:cubicBezTo>
                    <a:pt x="20331" y="11169"/>
                    <a:pt x="20340" y="11107"/>
                    <a:pt x="20304" y="11062"/>
                  </a:cubicBezTo>
                  <a:cubicBezTo>
                    <a:pt x="20269" y="11018"/>
                    <a:pt x="20215" y="11018"/>
                    <a:pt x="20170" y="10991"/>
                  </a:cubicBezTo>
                  <a:close/>
                  <a:moveTo>
                    <a:pt x="14470" y="11068"/>
                  </a:moveTo>
                  <a:cubicBezTo>
                    <a:pt x="14390" y="11068"/>
                    <a:pt x="14334" y="11121"/>
                    <a:pt x="14318" y="11214"/>
                  </a:cubicBezTo>
                  <a:cubicBezTo>
                    <a:pt x="14309" y="11321"/>
                    <a:pt x="14363" y="11384"/>
                    <a:pt x="14470" y="11401"/>
                  </a:cubicBezTo>
                  <a:cubicBezTo>
                    <a:pt x="14481" y="11404"/>
                    <a:pt x="14492" y="11405"/>
                    <a:pt x="14502" y="11405"/>
                  </a:cubicBezTo>
                  <a:cubicBezTo>
                    <a:pt x="14532" y="11405"/>
                    <a:pt x="14559" y="11395"/>
                    <a:pt x="14586" y="11375"/>
                  </a:cubicBezTo>
                  <a:cubicBezTo>
                    <a:pt x="14631" y="11339"/>
                    <a:pt x="14648" y="11303"/>
                    <a:pt x="14648" y="11250"/>
                  </a:cubicBezTo>
                  <a:cubicBezTo>
                    <a:pt x="14666" y="11152"/>
                    <a:pt x="14613" y="11080"/>
                    <a:pt x="14506" y="11071"/>
                  </a:cubicBezTo>
                  <a:cubicBezTo>
                    <a:pt x="14493" y="11069"/>
                    <a:pt x="14481" y="11068"/>
                    <a:pt x="14470" y="11068"/>
                  </a:cubicBezTo>
                  <a:close/>
                  <a:moveTo>
                    <a:pt x="20822" y="11036"/>
                  </a:moveTo>
                  <a:cubicBezTo>
                    <a:pt x="20768" y="11054"/>
                    <a:pt x="20715" y="11036"/>
                    <a:pt x="20679" y="11080"/>
                  </a:cubicBezTo>
                  <a:cubicBezTo>
                    <a:pt x="20652" y="11107"/>
                    <a:pt x="20634" y="11125"/>
                    <a:pt x="20625" y="11161"/>
                  </a:cubicBezTo>
                  <a:cubicBezTo>
                    <a:pt x="20625" y="11187"/>
                    <a:pt x="20590" y="11205"/>
                    <a:pt x="20617" y="11241"/>
                  </a:cubicBezTo>
                  <a:cubicBezTo>
                    <a:pt x="20608" y="11330"/>
                    <a:pt x="20652" y="11384"/>
                    <a:pt x="20741" y="11410"/>
                  </a:cubicBezTo>
                  <a:cubicBezTo>
                    <a:pt x="20752" y="11421"/>
                    <a:pt x="20763" y="11425"/>
                    <a:pt x="20774" y="11425"/>
                  </a:cubicBezTo>
                  <a:cubicBezTo>
                    <a:pt x="20792" y="11425"/>
                    <a:pt x="20811" y="11415"/>
                    <a:pt x="20829" y="11415"/>
                  </a:cubicBezTo>
                  <a:cubicBezTo>
                    <a:pt x="20836" y="11415"/>
                    <a:pt x="20842" y="11416"/>
                    <a:pt x="20848" y="11419"/>
                  </a:cubicBezTo>
                  <a:cubicBezTo>
                    <a:pt x="20848" y="11419"/>
                    <a:pt x="20857" y="11410"/>
                    <a:pt x="20857" y="11410"/>
                  </a:cubicBezTo>
                  <a:cubicBezTo>
                    <a:pt x="20902" y="11339"/>
                    <a:pt x="20938" y="11277"/>
                    <a:pt x="20973" y="11205"/>
                  </a:cubicBezTo>
                  <a:cubicBezTo>
                    <a:pt x="20973" y="11196"/>
                    <a:pt x="20973" y="11187"/>
                    <a:pt x="20973" y="11178"/>
                  </a:cubicBezTo>
                  <a:cubicBezTo>
                    <a:pt x="20991" y="11134"/>
                    <a:pt x="20956" y="11107"/>
                    <a:pt x="20929" y="11080"/>
                  </a:cubicBezTo>
                  <a:cubicBezTo>
                    <a:pt x="20893" y="11054"/>
                    <a:pt x="20848" y="11054"/>
                    <a:pt x="20822" y="11036"/>
                  </a:cubicBezTo>
                  <a:close/>
                  <a:moveTo>
                    <a:pt x="12139" y="11282"/>
                  </a:moveTo>
                  <a:cubicBezTo>
                    <a:pt x="12116" y="11282"/>
                    <a:pt x="12095" y="11288"/>
                    <a:pt x="12070" y="11294"/>
                  </a:cubicBezTo>
                  <a:cubicBezTo>
                    <a:pt x="12070" y="11294"/>
                    <a:pt x="12061" y="11303"/>
                    <a:pt x="12061" y="11303"/>
                  </a:cubicBezTo>
                  <a:cubicBezTo>
                    <a:pt x="12061" y="11312"/>
                    <a:pt x="12061" y="11312"/>
                    <a:pt x="12061" y="11312"/>
                  </a:cubicBezTo>
                  <a:cubicBezTo>
                    <a:pt x="12142" y="11330"/>
                    <a:pt x="12195" y="11384"/>
                    <a:pt x="12266" y="11410"/>
                  </a:cubicBezTo>
                  <a:cubicBezTo>
                    <a:pt x="12275" y="11410"/>
                    <a:pt x="12284" y="11419"/>
                    <a:pt x="12284" y="11428"/>
                  </a:cubicBezTo>
                  <a:cubicBezTo>
                    <a:pt x="12293" y="11410"/>
                    <a:pt x="12302" y="11401"/>
                    <a:pt x="12293" y="11393"/>
                  </a:cubicBezTo>
                  <a:cubicBezTo>
                    <a:pt x="12275" y="11357"/>
                    <a:pt x="12258" y="11330"/>
                    <a:pt x="12231" y="11312"/>
                  </a:cubicBezTo>
                  <a:cubicBezTo>
                    <a:pt x="12213" y="11294"/>
                    <a:pt x="12186" y="11285"/>
                    <a:pt x="12168" y="11285"/>
                  </a:cubicBezTo>
                  <a:cubicBezTo>
                    <a:pt x="12158" y="11283"/>
                    <a:pt x="12148" y="11282"/>
                    <a:pt x="12139" y="11282"/>
                  </a:cubicBezTo>
                  <a:close/>
                  <a:moveTo>
                    <a:pt x="15166" y="11080"/>
                  </a:moveTo>
                  <a:cubicBezTo>
                    <a:pt x="15139" y="11080"/>
                    <a:pt x="15112" y="11080"/>
                    <a:pt x="15094" y="11089"/>
                  </a:cubicBezTo>
                  <a:cubicBezTo>
                    <a:pt x="15059" y="11098"/>
                    <a:pt x="15032" y="11134"/>
                    <a:pt x="14996" y="11152"/>
                  </a:cubicBezTo>
                  <a:cubicBezTo>
                    <a:pt x="14970" y="11169"/>
                    <a:pt x="14996" y="11214"/>
                    <a:pt x="14961" y="11223"/>
                  </a:cubicBezTo>
                  <a:cubicBezTo>
                    <a:pt x="14961" y="11259"/>
                    <a:pt x="14961" y="11285"/>
                    <a:pt x="14970" y="11312"/>
                  </a:cubicBezTo>
                  <a:cubicBezTo>
                    <a:pt x="14978" y="11348"/>
                    <a:pt x="15005" y="11375"/>
                    <a:pt x="15032" y="11401"/>
                  </a:cubicBezTo>
                  <a:cubicBezTo>
                    <a:pt x="15050" y="11428"/>
                    <a:pt x="15094" y="11410"/>
                    <a:pt x="15112" y="11437"/>
                  </a:cubicBezTo>
                  <a:cubicBezTo>
                    <a:pt x="15126" y="11433"/>
                    <a:pt x="15139" y="11433"/>
                    <a:pt x="15151" y="11433"/>
                  </a:cubicBezTo>
                  <a:cubicBezTo>
                    <a:pt x="15164" y="11433"/>
                    <a:pt x="15175" y="11433"/>
                    <a:pt x="15184" y="11428"/>
                  </a:cubicBezTo>
                  <a:cubicBezTo>
                    <a:pt x="15219" y="11419"/>
                    <a:pt x="15255" y="11393"/>
                    <a:pt x="15282" y="11366"/>
                  </a:cubicBezTo>
                  <a:cubicBezTo>
                    <a:pt x="15300" y="11348"/>
                    <a:pt x="15300" y="11312"/>
                    <a:pt x="15309" y="11285"/>
                  </a:cubicBezTo>
                  <a:cubicBezTo>
                    <a:pt x="15309" y="11259"/>
                    <a:pt x="15317" y="11232"/>
                    <a:pt x="15309" y="11214"/>
                  </a:cubicBezTo>
                  <a:cubicBezTo>
                    <a:pt x="15291" y="11178"/>
                    <a:pt x="15264" y="11152"/>
                    <a:pt x="15246" y="11116"/>
                  </a:cubicBezTo>
                  <a:cubicBezTo>
                    <a:pt x="15228" y="11089"/>
                    <a:pt x="15184" y="11116"/>
                    <a:pt x="15166" y="11080"/>
                  </a:cubicBezTo>
                  <a:close/>
                  <a:moveTo>
                    <a:pt x="15793" y="11122"/>
                  </a:moveTo>
                  <a:cubicBezTo>
                    <a:pt x="15757" y="11122"/>
                    <a:pt x="15719" y="11133"/>
                    <a:pt x="15692" y="11161"/>
                  </a:cubicBezTo>
                  <a:cubicBezTo>
                    <a:pt x="15665" y="11178"/>
                    <a:pt x="15621" y="11259"/>
                    <a:pt x="15621" y="11285"/>
                  </a:cubicBezTo>
                  <a:cubicBezTo>
                    <a:pt x="15630" y="11330"/>
                    <a:pt x="15630" y="11375"/>
                    <a:pt x="15656" y="11410"/>
                  </a:cubicBezTo>
                  <a:cubicBezTo>
                    <a:pt x="15692" y="11455"/>
                    <a:pt x="15737" y="11464"/>
                    <a:pt x="15781" y="11491"/>
                  </a:cubicBezTo>
                  <a:cubicBezTo>
                    <a:pt x="15826" y="11473"/>
                    <a:pt x="15879" y="11482"/>
                    <a:pt x="15915" y="11446"/>
                  </a:cubicBezTo>
                  <a:cubicBezTo>
                    <a:pt x="15942" y="11428"/>
                    <a:pt x="15987" y="11348"/>
                    <a:pt x="15987" y="11321"/>
                  </a:cubicBezTo>
                  <a:cubicBezTo>
                    <a:pt x="15978" y="11277"/>
                    <a:pt x="15978" y="11232"/>
                    <a:pt x="15951" y="11187"/>
                  </a:cubicBezTo>
                  <a:cubicBezTo>
                    <a:pt x="15915" y="11152"/>
                    <a:pt x="15871" y="11134"/>
                    <a:pt x="15826" y="11125"/>
                  </a:cubicBezTo>
                  <a:cubicBezTo>
                    <a:pt x="15815" y="11123"/>
                    <a:pt x="15804" y="11122"/>
                    <a:pt x="15793" y="11122"/>
                  </a:cubicBezTo>
                  <a:close/>
                  <a:moveTo>
                    <a:pt x="16463" y="11149"/>
                  </a:moveTo>
                  <a:cubicBezTo>
                    <a:pt x="16374" y="11149"/>
                    <a:pt x="16314" y="11214"/>
                    <a:pt x="16290" y="11294"/>
                  </a:cubicBezTo>
                  <a:cubicBezTo>
                    <a:pt x="16272" y="11393"/>
                    <a:pt x="16343" y="11491"/>
                    <a:pt x="16441" y="11508"/>
                  </a:cubicBezTo>
                  <a:cubicBezTo>
                    <a:pt x="16449" y="11509"/>
                    <a:pt x="16456" y="11509"/>
                    <a:pt x="16463" y="11509"/>
                  </a:cubicBezTo>
                  <a:cubicBezTo>
                    <a:pt x="16566" y="11509"/>
                    <a:pt x="16630" y="11449"/>
                    <a:pt x="16647" y="11357"/>
                  </a:cubicBezTo>
                  <a:cubicBezTo>
                    <a:pt x="16673" y="11268"/>
                    <a:pt x="16602" y="11161"/>
                    <a:pt x="16495" y="11152"/>
                  </a:cubicBezTo>
                  <a:cubicBezTo>
                    <a:pt x="16484" y="11150"/>
                    <a:pt x="16473" y="11149"/>
                    <a:pt x="16463" y="11149"/>
                  </a:cubicBezTo>
                  <a:close/>
                  <a:moveTo>
                    <a:pt x="17139" y="11187"/>
                  </a:moveTo>
                  <a:cubicBezTo>
                    <a:pt x="17047" y="11187"/>
                    <a:pt x="16967" y="11255"/>
                    <a:pt x="16959" y="11348"/>
                  </a:cubicBezTo>
                  <a:cubicBezTo>
                    <a:pt x="16950" y="11401"/>
                    <a:pt x="16959" y="11446"/>
                    <a:pt x="16995" y="11482"/>
                  </a:cubicBezTo>
                  <a:cubicBezTo>
                    <a:pt x="17021" y="11526"/>
                    <a:pt x="17066" y="11553"/>
                    <a:pt x="17119" y="11553"/>
                  </a:cubicBezTo>
                  <a:cubicBezTo>
                    <a:pt x="17126" y="11554"/>
                    <a:pt x="17132" y="11554"/>
                    <a:pt x="17138" y="11554"/>
                  </a:cubicBezTo>
                  <a:cubicBezTo>
                    <a:pt x="17229" y="11554"/>
                    <a:pt x="17307" y="11492"/>
                    <a:pt x="17316" y="11384"/>
                  </a:cubicBezTo>
                  <a:cubicBezTo>
                    <a:pt x="17334" y="11339"/>
                    <a:pt x="17316" y="11303"/>
                    <a:pt x="17280" y="11259"/>
                  </a:cubicBezTo>
                  <a:cubicBezTo>
                    <a:pt x="17253" y="11214"/>
                    <a:pt x="17209" y="11196"/>
                    <a:pt x="17155" y="11187"/>
                  </a:cubicBezTo>
                  <a:cubicBezTo>
                    <a:pt x="17150" y="11187"/>
                    <a:pt x="17144" y="11187"/>
                    <a:pt x="17139" y="11187"/>
                  </a:cubicBezTo>
                  <a:close/>
                  <a:moveTo>
                    <a:pt x="17804" y="11231"/>
                  </a:moveTo>
                  <a:cubicBezTo>
                    <a:pt x="17707" y="11231"/>
                    <a:pt x="17636" y="11292"/>
                    <a:pt x="17619" y="11393"/>
                  </a:cubicBezTo>
                  <a:cubicBezTo>
                    <a:pt x="17610" y="11446"/>
                    <a:pt x="17628" y="11482"/>
                    <a:pt x="17655" y="11526"/>
                  </a:cubicBezTo>
                  <a:cubicBezTo>
                    <a:pt x="17690" y="11571"/>
                    <a:pt x="17726" y="11589"/>
                    <a:pt x="17789" y="11598"/>
                  </a:cubicBezTo>
                  <a:cubicBezTo>
                    <a:pt x="17795" y="11598"/>
                    <a:pt x="17801" y="11599"/>
                    <a:pt x="17807" y="11599"/>
                  </a:cubicBezTo>
                  <a:cubicBezTo>
                    <a:pt x="17897" y="11599"/>
                    <a:pt x="17968" y="11537"/>
                    <a:pt x="17985" y="11428"/>
                  </a:cubicBezTo>
                  <a:cubicBezTo>
                    <a:pt x="18003" y="11384"/>
                    <a:pt x="17976" y="11348"/>
                    <a:pt x="17949" y="11303"/>
                  </a:cubicBezTo>
                  <a:cubicBezTo>
                    <a:pt x="17913" y="11259"/>
                    <a:pt x="17878" y="11241"/>
                    <a:pt x="17824" y="11232"/>
                  </a:cubicBezTo>
                  <a:cubicBezTo>
                    <a:pt x="17817" y="11231"/>
                    <a:pt x="17811" y="11231"/>
                    <a:pt x="17804" y="11231"/>
                  </a:cubicBezTo>
                  <a:close/>
                  <a:moveTo>
                    <a:pt x="18442" y="11254"/>
                  </a:moveTo>
                  <a:cubicBezTo>
                    <a:pt x="18408" y="11254"/>
                    <a:pt x="18379" y="11280"/>
                    <a:pt x="18351" y="11294"/>
                  </a:cubicBezTo>
                  <a:cubicBezTo>
                    <a:pt x="18333" y="11303"/>
                    <a:pt x="18306" y="11330"/>
                    <a:pt x="18297" y="11348"/>
                  </a:cubicBezTo>
                  <a:cubicBezTo>
                    <a:pt x="18288" y="11393"/>
                    <a:pt x="18279" y="11446"/>
                    <a:pt x="18279" y="11491"/>
                  </a:cubicBezTo>
                  <a:cubicBezTo>
                    <a:pt x="18288" y="11517"/>
                    <a:pt x="18306" y="11553"/>
                    <a:pt x="18324" y="11571"/>
                  </a:cubicBezTo>
                  <a:cubicBezTo>
                    <a:pt x="18360" y="11598"/>
                    <a:pt x="18386" y="11624"/>
                    <a:pt x="18431" y="11624"/>
                  </a:cubicBezTo>
                  <a:cubicBezTo>
                    <a:pt x="18434" y="11621"/>
                    <a:pt x="18437" y="11620"/>
                    <a:pt x="18440" y="11620"/>
                  </a:cubicBezTo>
                  <a:cubicBezTo>
                    <a:pt x="18446" y="11620"/>
                    <a:pt x="18452" y="11624"/>
                    <a:pt x="18458" y="11624"/>
                  </a:cubicBezTo>
                  <a:cubicBezTo>
                    <a:pt x="18472" y="11629"/>
                    <a:pt x="18486" y="11631"/>
                    <a:pt x="18499" y="11631"/>
                  </a:cubicBezTo>
                  <a:cubicBezTo>
                    <a:pt x="18534" y="11631"/>
                    <a:pt x="18565" y="11615"/>
                    <a:pt x="18591" y="11589"/>
                  </a:cubicBezTo>
                  <a:cubicBezTo>
                    <a:pt x="18627" y="11562"/>
                    <a:pt x="18654" y="11526"/>
                    <a:pt x="18654" y="11482"/>
                  </a:cubicBezTo>
                  <a:cubicBezTo>
                    <a:pt x="18654" y="11473"/>
                    <a:pt x="18654" y="11464"/>
                    <a:pt x="18654" y="11464"/>
                  </a:cubicBezTo>
                  <a:cubicBezTo>
                    <a:pt x="18681" y="11393"/>
                    <a:pt x="18636" y="11330"/>
                    <a:pt x="18574" y="11277"/>
                  </a:cubicBezTo>
                  <a:cubicBezTo>
                    <a:pt x="18574" y="11277"/>
                    <a:pt x="18556" y="11268"/>
                    <a:pt x="18547" y="11268"/>
                  </a:cubicBezTo>
                  <a:cubicBezTo>
                    <a:pt x="18520" y="11259"/>
                    <a:pt x="18493" y="11259"/>
                    <a:pt x="18467" y="11259"/>
                  </a:cubicBezTo>
                  <a:cubicBezTo>
                    <a:pt x="18458" y="11255"/>
                    <a:pt x="18450" y="11254"/>
                    <a:pt x="18442" y="11254"/>
                  </a:cubicBezTo>
                  <a:close/>
                  <a:moveTo>
                    <a:pt x="12822" y="11320"/>
                  </a:moveTo>
                  <a:cubicBezTo>
                    <a:pt x="12737" y="11320"/>
                    <a:pt x="12650" y="11388"/>
                    <a:pt x="12641" y="11464"/>
                  </a:cubicBezTo>
                  <a:cubicBezTo>
                    <a:pt x="12632" y="11544"/>
                    <a:pt x="12695" y="11642"/>
                    <a:pt x="12775" y="11651"/>
                  </a:cubicBezTo>
                  <a:cubicBezTo>
                    <a:pt x="12780" y="11652"/>
                    <a:pt x="12785" y="11652"/>
                    <a:pt x="12790" y="11652"/>
                  </a:cubicBezTo>
                  <a:cubicBezTo>
                    <a:pt x="12867" y="11652"/>
                    <a:pt x="12954" y="11592"/>
                    <a:pt x="12971" y="11508"/>
                  </a:cubicBezTo>
                  <a:cubicBezTo>
                    <a:pt x="12980" y="11428"/>
                    <a:pt x="12909" y="11339"/>
                    <a:pt x="12837" y="11321"/>
                  </a:cubicBezTo>
                  <a:cubicBezTo>
                    <a:pt x="12832" y="11321"/>
                    <a:pt x="12827" y="11320"/>
                    <a:pt x="12822" y="11320"/>
                  </a:cubicBezTo>
                  <a:close/>
                  <a:moveTo>
                    <a:pt x="19171" y="11285"/>
                  </a:moveTo>
                  <a:cubicBezTo>
                    <a:pt x="19127" y="11303"/>
                    <a:pt x="19073" y="11294"/>
                    <a:pt x="19029" y="11321"/>
                  </a:cubicBezTo>
                  <a:cubicBezTo>
                    <a:pt x="18975" y="11357"/>
                    <a:pt x="18966" y="11410"/>
                    <a:pt x="18939" y="11455"/>
                  </a:cubicBezTo>
                  <a:cubicBezTo>
                    <a:pt x="18957" y="11500"/>
                    <a:pt x="18948" y="11553"/>
                    <a:pt x="18975" y="11598"/>
                  </a:cubicBezTo>
                  <a:cubicBezTo>
                    <a:pt x="19011" y="11651"/>
                    <a:pt x="19064" y="11651"/>
                    <a:pt x="19109" y="11678"/>
                  </a:cubicBezTo>
                  <a:cubicBezTo>
                    <a:pt x="19153" y="11660"/>
                    <a:pt x="19198" y="11678"/>
                    <a:pt x="19243" y="11651"/>
                  </a:cubicBezTo>
                  <a:cubicBezTo>
                    <a:pt x="19296" y="11616"/>
                    <a:pt x="19305" y="11562"/>
                    <a:pt x="19332" y="11517"/>
                  </a:cubicBezTo>
                  <a:cubicBezTo>
                    <a:pt x="19314" y="11473"/>
                    <a:pt x="19332" y="11428"/>
                    <a:pt x="19305" y="11384"/>
                  </a:cubicBezTo>
                  <a:cubicBezTo>
                    <a:pt x="19278" y="11330"/>
                    <a:pt x="19216" y="11321"/>
                    <a:pt x="19171" y="11285"/>
                  </a:cubicBezTo>
                  <a:close/>
                  <a:moveTo>
                    <a:pt x="13467" y="11345"/>
                  </a:moveTo>
                  <a:cubicBezTo>
                    <a:pt x="13389" y="11345"/>
                    <a:pt x="13318" y="11404"/>
                    <a:pt x="13310" y="11491"/>
                  </a:cubicBezTo>
                  <a:cubicBezTo>
                    <a:pt x="13292" y="11580"/>
                    <a:pt x="13355" y="11669"/>
                    <a:pt x="13453" y="11678"/>
                  </a:cubicBezTo>
                  <a:cubicBezTo>
                    <a:pt x="13459" y="11679"/>
                    <a:pt x="13465" y="11679"/>
                    <a:pt x="13471" y="11679"/>
                  </a:cubicBezTo>
                  <a:cubicBezTo>
                    <a:pt x="13561" y="11679"/>
                    <a:pt x="13632" y="11618"/>
                    <a:pt x="13640" y="11526"/>
                  </a:cubicBezTo>
                  <a:cubicBezTo>
                    <a:pt x="13649" y="11428"/>
                    <a:pt x="13587" y="11366"/>
                    <a:pt x="13498" y="11348"/>
                  </a:cubicBezTo>
                  <a:cubicBezTo>
                    <a:pt x="13487" y="11346"/>
                    <a:pt x="13477" y="11345"/>
                    <a:pt x="13467" y="11345"/>
                  </a:cubicBezTo>
                  <a:close/>
                  <a:moveTo>
                    <a:pt x="19814" y="11312"/>
                  </a:moveTo>
                  <a:cubicBezTo>
                    <a:pt x="19760" y="11330"/>
                    <a:pt x="19698" y="11321"/>
                    <a:pt x="19653" y="11366"/>
                  </a:cubicBezTo>
                  <a:cubicBezTo>
                    <a:pt x="19617" y="11401"/>
                    <a:pt x="19626" y="11455"/>
                    <a:pt x="19591" y="11482"/>
                  </a:cubicBezTo>
                  <a:cubicBezTo>
                    <a:pt x="19600" y="11535"/>
                    <a:pt x="19600" y="11589"/>
                    <a:pt x="19644" y="11642"/>
                  </a:cubicBezTo>
                  <a:cubicBezTo>
                    <a:pt x="19671" y="11678"/>
                    <a:pt x="19724" y="11678"/>
                    <a:pt x="19760" y="11705"/>
                  </a:cubicBezTo>
                  <a:cubicBezTo>
                    <a:pt x="19814" y="11687"/>
                    <a:pt x="19876" y="11696"/>
                    <a:pt x="19921" y="11651"/>
                  </a:cubicBezTo>
                  <a:cubicBezTo>
                    <a:pt x="19956" y="11616"/>
                    <a:pt x="19965" y="11571"/>
                    <a:pt x="19983" y="11526"/>
                  </a:cubicBezTo>
                  <a:cubicBezTo>
                    <a:pt x="19965" y="11473"/>
                    <a:pt x="19974" y="11410"/>
                    <a:pt x="19930" y="11366"/>
                  </a:cubicBezTo>
                  <a:cubicBezTo>
                    <a:pt x="19894" y="11339"/>
                    <a:pt x="19849" y="11339"/>
                    <a:pt x="19814" y="11312"/>
                  </a:cubicBezTo>
                  <a:close/>
                  <a:moveTo>
                    <a:pt x="14104" y="11389"/>
                  </a:moveTo>
                  <a:cubicBezTo>
                    <a:pt x="14024" y="11389"/>
                    <a:pt x="13968" y="11442"/>
                    <a:pt x="13953" y="11535"/>
                  </a:cubicBezTo>
                  <a:cubicBezTo>
                    <a:pt x="13944" y="11633"/>
                    <a:pt x="13997" y="11705"/>
                    <a:pt x="14095" y="11723"/>
                  </a:cubicBezTo>
                  <a:cubicBezTo>
                    <a:pt x="14103" y="11723"/>
                    <a:pt x="14111" y="11724"/>
                    <a:pt x="14118" y="11724"/>
                  </a:cubicBezTo>
                  <a:cubicBezTo>
                    <a:pt x="14212" y="11724"/>
                    <a:pt x="14274" y="11671"/>
                    <a:pt x="14283" y="11580"/>
                  </a:cubicBezTo>
                  <a:cubicBezTo>
                    <a:pt x="14300" y="11473"/>
                    <a:pt x="14247" y="11401"/>
                    <a:pt x="14140" y="11393"/>
                  </a:cubicBezTo>
                  <a:cubicBezTo>
                    <a:pt x="14127" y="11390"/>
                    <a:pt x="14115" y="11389"/>
                    <a:pt x="14104" y="11389"/>
                  </a:cubicBezTo>
                  <a:close/>
                  <a:moveTo>
                    <a:pt x="14773" y="11416"/>
                  </a:moveTo>
                  <a:cubicBezTo>
                    <a:pt x="14694" y="11416"/>
                    <a:pt x="14637" y="11469"/>
                    <a:pt x="14622" y="11562"/>
                  </a:cubicBezTo>
                  <a:cubicBezTo>
                    <a:pt x="14613" y="11660"/>
                    <a:pt x="14666" y="11732"/>
                    <a:pt x="14764" y="11740"/>
                  </a:cubicBezTo>
                  <a:cubicBezTo>
                    <a:pt x="14778" y="11743"/>
                    <a:pt x="14791" y="11744"/>
                    <a:pt x="14804" y="11744"/>
                  </a:cubicBezTo>
                  <a:cubicBezTo>
                    <a:pt x="14889" y="11744"/>
                    <a:pt x="14944" y="11692"/>
                    <a:pt x="14952" y="11607"/>
                  </a:cubicBezTo>
                  <a:cubicBezTo>
                    <a:pt x="14970" y="11500"/>
                    <a:pt x="14916" y="11428"/>
                    <a:pt x="14809" y="11419"/>
                  </a:cubicBezTo>
                  <a:cubicBezTo>
                    <a:pt x="14796" y="11417"/>
                    <a:pt x="14784" y="11416"/>
                    <a:pt x="14773" y="11416"/>
                  </a:cubicBezTo>
                  <a:close/>
                  <a:moveTo>
                    <a:pt x="20483" y="11357"/>
                  </a:moveTo>
                  <a:cubicBezTo>
                    <a:pt x="20429" y="11375"/>
                    <a:pt x="20376" y="11357"/>
                    <a:pt x="20331" y="11401"/>
                  </a:cubicBezTo>
                  <a:cubicBezTo>
                    <a:pt x="20286" y="11437"/>
                    <a:pt x="20286" y="11491"/>
                    <a:pt x="20260" y="11526"/>
                  </a:cubicBezTo>
                  <a:cubicBezTo>
                    <a:pt x="20278" y="11580"/>
                    <a:pt x="20269" y="11642"/>
                    <a:pt x="20313" y="11687"/>
                  </a:cubicBezTo>
                  <a:cubicBezTo>
                    <a:pt x="20349" y="11723"/>
                    <a:pt x="20394" y="11723"/>
                    <a:pt x="20429" y="11749"/>
                  </a:cubicBezTo>
                  <a:cubicBezTo>
                    <a:pt x="20483" y="11732"/>
                    <a:pt x="20536" y="11740"/>
                    <a:pt x="20581" y="11696"/>
                  </a:cubicBezTo>
                  <a:cubicBezTo>
                    <a:pt x="20625" y="11669"/>
                    <a:pt x="20625" y="11616"/>
                    <a:pt x="20652" y="11580"/>
                  </a:cubicBezTo>
                  <a:cubicBezTo>
                    <a:pt x="20634" y="11535"/>
                    <a:pt x="20643" y="11482"/>
                    <a:pt x="20617" y="11437"/>
                  </a:cubicBezTo>
                  <a:cubicBezTo>
                    <a:pt x="20581" y="11384"/>
                    <a:pt x="20527" y="11384"/>
                    <a:pt x="20483" y="11357"/>
                  </a:cubicBezTo>
                  <a:close/>
                  <a:moveTo>
                    <a:pt x="15463" y="11444"/>
                  </a:moveTo>
                  <a:cubicBezTo>
                    <a:pt x="15385" y="11444"/>
                    <a:pt x="15289" y="11517"/>
                    <a:pt x="15273" y="11598"/>
                  </a:cubicBezTo>
                  <a:cubicBezTo>
                    <a:pt x="15264" y="11642"/>
                    <a:pt x="15282" y="11687"/>
                    <a:pt x="15309" y="11732"/>
                  </a:cubicBezTo>
                  <a:cubicBezTo>
                    <a:pt x="15335" y="11767"/>
                    <a:pt x="15380" y="11794"/>
                    <a:pt x="15424" y="11803"/>
                  </a:cubicBezTo>
                  <a:cubicBezTo>
                    <a:pt x="15432" y="11805"/>
                    <a:pt x="15440" y="11805"/>
                    <a:pt x="15448" y="11805"/>
                  </a:cubicBezTo>
                  <a:cubicBezTo>
                    <a:pt x="15526" y="11805"/>
                    <a:pt x="15622" y="11732"/>
                    <a:pt x="15639" y="11651"/>
                  </a:cubicBezTo>
                  <a:cubicBezTo>
                    <a:pt x="15648" y="11607"/>
                    <a:pt x="15630" y="11553"/>
                    <a:pt x="15603" y="11517"/>
                  </a:cubicBezTo>
                  <a:cubicBezTo>
                    <a:pt x="15576" y="11482"/>
                    <a:pt x="15532" y="11455"/>
                    <a:pt x="15487" y="11446"/>
                  </a:cubicBezTo>
                  <a:cubicBezTo>
                    <a:pt x="15479" y="11444"/>
                    <a:pt x="15471" y="11444"/>
                    <a:pt x="15463" y="11444"/>
                  </a:cubicBezTo>
                  <a:close/>
                  <a:moveTo>
                    <a:pt x="16119" y="11470"/>
                  </a:moveTo>
                  <a:cubicBezTo>
                    <a:pt x="16031" y="11470"/>
                    <a:pt x="15950" y="11545"/>
                    <a:pt x="15942" y="11633"/>
                  </a:cubicBezTo>
                  <a:cubicBezTo>
                    <a:pt x="15942" y="11732"/>
                    <a:pt x="15987" y="11812"/>
                    <a:pt x="16102" y="11830"/>
                  </a:cubicBezTo>
                  <a:cubicBezTo>
                    <a:pt x="16108" y="11830"/>
                    <a:pt x="16114" y="11830"/>
                    <a:pt x="16119" y="11830"/>
                  </a:cubicBezTo>
                  <a:cubicBezTo>
                    <a:pt x="16211" y="11830"/>
                    <a:pt x="16299" y="11762"/>
                    <a:pt x="16308" y="11669"/>
                  </a:cubicBezTo>
                  <a:cubicBezTo>
                    <a:pt x="16308" y="11571"/>
                    <a:pt x="16254" y="11491"/>
                    <a:pt x="16147" y="11473"/>
                  </a:cubicBezTo>
                  <a:cubicBezTo>
                    <a:pt x="16138" y="11471"/>
                    <a:pt x="16129" y="11470"/>
                    <a:pt x="16119" y="11470"/>
                  </a:cubicBezTo>
                  <a:close/>
                  <a:moveTo>
                    <a:pt x="20661" y="11749"/>
                  </a:moveTo>
                  <a:cubicBezTo>
                    <a:pt x="20652" y="11758"/>
                    <a:pt x="20643" y="11758"/>
                    <a:pt x="20643" y="11758"/>
                  </a:cubicBezTo>
                  <a:cubicBezTo>
                    <a:pt x="20625" y="11776"/>
                    <a:pt x="20599" y="11794"/>
                    <a:pt x="20599" y="11830"/>
                  </a:cubicBezTo>
                  <a:cubicBezTo>
                    <a:pt x="20599" y="11830"/>
                    <a:pt x="20608" y="11839"/>
                    <a:pt x="20608" y="11839"/>
                  </a:cubicBezTo>
                  <a:cubicBezTo>
                    <a:pt x="20608" y="11839"/>
                    <a:pt x="20617" y="11839"/>
                    <a:pt x="20617" y="11830"/>
                  </a:cubicBezTo>
                  <a:cubicBezTo>
                    <a:pt x="20634" y="11812"/>
                    <a:pt x="20643" y="11794"/>
                    <a:pt x="20652" y="11776"/>
                  </a:cubicBezTo>
                  <a:cubicBezTo>
                    <a:pt x="20661" y="11767"/>
                    <a:pt x="20661" y="11758"/>
                    <a:pt x="20661" y="11749"/>
                  </a:cubicBezTo>
                  <a:close/>
                  <a:moveTo>
                    <a:pt x="16798" y="11508"/>
                  </a:moveTo>
                  <a:cubicBezTo>
                    <a:pt x="16699" y="11508"/>
                    <a:pt x="16619" y="11576"/>
                    <a:pt x="16611" y="11669"/>
                  </a:cubicBezTo>
                  <a:cubicBezTo>
                    <a:pt x="16602" y="11776"/>
                    <a:pt x="16656" y="11856"/>
                    <a:pt x="16763" y="11874"/>
                  </a:cubicBezTo>
                  <a:cubicBezTo>
                    <a:pt x="16769" y="11875"/>
                    <a:pt x="16776" y="11875"/>
                    <a:pt x="16783" y="11875"/>
                  </a:cubicBezTo>
                  <a:cubicBezTo>
                    <a:pt x="16881" y="11875"/>
                    <a:pt x="16959" y="11814"/>
                    <a:pt x="16968" y="11714"/>
                  </a:cubicBezTo>
                  <a:cubicBezTo>
                    <a:pt x="16986" y="11616"/>
                    <a:pt x="16923" y="11526"/>
                    <a:pt x="16816" y="11508"/>
                  </a:cubicBezTo>
                  <a:cubicBezTo>
                    <a:pt x="16810" y="11508"/>
                    <a:pt x="16804" y="11508"/>
                    <a:pt x="16798" y="11508"/>
                  </a:cubicBezTo>
                  <a:close/>
                  <a:moveTo>
                    <a:pt x="20590" y="11856"/>
                  </a:moveTo>
                  <a:cubicBezTo>
                    <a:pt x="20581" y="11856"/>
                    <a:pt x="20581" y="11865"/>
                    <a:pt x="20581" y="11865"/>
                  </a:cubicBezTo>
                  <a:cubicBezTo>
                    <a:pt x="20581" y="11874"/>
                    <a:pt x="20581" y="11883"/>
                    <a:pt x="20581" y="11892"/>
                  </a:cubicBezTo>
                  <a:cubicBezTo>
                    <a:pt x="20590" y="11883"/>
                    <a:pt x="20590" y="11883"/>
                    <a:pt x="20590" y="11874"/>
                  </a:cubicBezTo>
                  <a:cubicBezTo>
                    <a:pt x="20590" y="11874"/>
                    <a:pt x="20590" y="11865"/>
                    <a:pt x="20590" y="11856"/>
                  </a:cubicBezTo>
                  <a:close/>
                  <a:moveTo>
                    <a:pt x="17465" y="11534"/>
                  </a:moveTo>
                  <a:cubicBezTo>
                    <a:pt x="17367" y="11534"/>
                    <a:pt x="17288" y="11596"/>
                    <a:pt x="17280" y="11696"/>
                  </a:cubicBezTo>
                  <a:cubicBezTo>
                    <a:pt x="17271" y="11749"/>
                    <a:pt x="17280" y="11794"/>
                    <a:pt x="17316" y="11830"/>
                  </a:cubicBezTo>
                  <a:cubicBezTo>
                    <a:pt x="17343" y="11874"/>
                    <a:pt x="17378" y="11901"/>
                    <a:pt x="17423" y="11901"/>
                  </a:cubicBezTo>
                  <a:cubicBezTo>
                    <a:pt x="17435" y="11903"/>
                    <a:pt x="17446" y="11904"/>
                    <a:pt x="17458" y="11904"/>
                  </a:cubicBezTo>
                  <a:cubicBezTo>
                    <a:pt x="17555" y="11904"/>
                    <a:pt x="17621" y="11836"/>
                    <a:pt x="17637" y="11740"/>
                  </a:cubicBezTo>
                  <a:cubicBezTo>
                    <a:pt x="17646" y="11687"/>
                    <a:pt x="17637" y="11651"/>
                    <a:pt x="17601" y="11607"/>
                  </a:cubicBezTo>
                  <a:cubicBezTo>
                    <a:pt x="17574" y="11571"/>
                    <a:pt x="17539" y="11544"/>
                    <a:pt x="17485" y="11535"/>
                  </a:cubicBezTo>
                  <a:cubicBezTo>
                    <a:pt x="17478" y="11535"/>
                    <a:pt x="17472" y="11534"/>
                    <a:pt x="17465" y="11534"/>
                  </a:cubicBezTo>
                  <a:close/>
                  <a:moveTo>
                    <a:pt x="13117" y="11666"/>
                  </a:moveTo>
                  <a:cubicBezTo>
                    <a:pt x="13099" y="11666"/>
                    <a:pt x="13079" y="11670"/>
                    <a:pt x="13060" y="11678"/>
                  </a:cubicBezTo>
                  <a:cubicBezTo>
                    <a:pt x="13034" y="11678"/>
                    <a:pt x="13016" y="11687"/>
                    <a:pt x="12998" y="11705"/>
                  </a:cubicBezTo>
                  <a:cubicBezTo>
                    <a:pt x="12980" y="11723"/>
                    <a:pt x="12962" y="11740"/>
                    <a:pt x="12953" y="11767"/>
                  </a:cubicBezTo>
                  <a:cubicBezTo>
                    <a:pt x="12936" y="11785"/>
                    <a:pt x="12953" y="11803"/>
                    <a:pt x="12971" y="11812"/>
                  </a:cubicBezTo>
                  <a:cubicBezTo>
                    <a:pt x="13051" y="11847"/>
                    <a:pt x="13123" y="11892"/>
                    <a:pt x="13203" y="11946"/>
                  </a:cubicBezTo>
                  <a:cubicBezTo>
                    <a:pt x="13203" y="11946"/>
                    <a:pt x="13230" y="11946"/>
                    <a:pt x="13239" y="11937"/>
                  </a:cubicBezTo>
                  <a:cubicBezTo>
                    <a:pt x="13257" y="11910"/>
                    <a:pt x="13283" y="11892"/>
                    <a:pt x="13275" y="11856"/>
                  </a:cubicBezTo>
                  <a:cubicBezTo>
                    <a:pt x="13282" y="11746"/>
                    <a:pt x="13205" y="11666"/>
                    <a:pt x="13117" y="11666"/>
                  </a:cubicBezTo>
                  <a:close/>
                  <a:moveTo>
                    <a:pt x="18090" y="11574"/>
                  </a:moveTo>
                  <a:cubicBezTo>
                    <a:pt x="18058" y="11574"/>
                    <a:pt x="18030" y="11595"/>
                    <a:pt x="18003" y="11616"/>
                  </a:cubicBezTo>
                  <a:cubicBezTo>
                    <a:pt x="17985" y="11624"/>
                    <a:pt x="17958" y="11651"/>
                    <a:pt x="17958" y="11669"/>
                  </a:cubicBezTo>
                  <a:cubicBezTo>
                    <a:pt x="17940" y="11714"/>
                    <a:pt x="17931" y="11767"/>
                    <a:pt x="17931" y="11812"/>
                  </a:cubicBezTo>
                  <a:cubicBezTo>
                    <a:pt x="17940" y="11839"/>
                    <a:pt x="17958" y="11874"/>
                    <a:pt x="17985" y="11892"/>
                  </a:cubicBezTo>
                  <a:cubicBezTo>
                    <a:pt x="18012" y="11919"/>
                    <a:pt x="18038" y="11946"/>
                    <a:pt x="18083" y="11946"/>
                  </a:cubicBezTo>
                  <a:cubicBezTo>
                    <a:pt x="18086" y="11943"/>
                    <a:pt x="18090" y="11942"/>
                    <a:pt x="18094" y="11942"/>
                  </a:cubicBezTo>
                  <a:cubicBezTo>
                    <a:pt x="18103" y="11942"/>
                    <a:pt x="18113" y="11946"/>
                    <a:pt x="18119" y="11946"/>
                  </a:cubicBezTo>
                  <a:cubicBezTo>
                    <a:pt x="18129" y="11950"/>
                    <a:pt x="18139" y="11951"/>
                    <a:pt x="18149" y="11951"/>
                  </a:cubicBezTo>
                  <a:cubicBezTo>
                    <a:pt x="18183" y="11951"/>
                    <a:pt x="18216" y="11931"/>
                    <a:pt x="18244" y="11910"/>
                  </a:cubicBezTo>
                  <a:cubicBezTo>
                    <a:pt x="18270" y="11892"/>
                    <a:pt x="18315" y="11856"/>
                    <a:pt x="18306" y="11812"/>
                  </a:cubicBezTo>
                  <a:cubicBezTo>
                    <a:pt x="18297" y="11803"/>
                    <a:pt x="18306" y="11794"/>
                    <a:pt x="18306" y="11785"/>
                  </a:cubicBezTo>
                  <a:cubicBezTo>
                    <a:pt x="18333" y="11705"/>
                    <a:pt x="18288" y="11651"/>
                    <a:pt x="18226" y="11598"/>
                  </a:cubicBezTo>
                  <a:cubicBezTo>
                    <a:pt x="18226" y="11589"/>
                    <a:pt x="18208" y="11589"/>
                    <a:pt x="18199" y="11589"/>
                  </a:cubicBezTo>
                  <a:cubicBezTo>
                    <a:pt x="18172" y="11580"/>
                    <a:pt x="18145" y="11580"/>
                    <a:pt x="18119" y="11580"/>
                  </a:cubicBezTo>
                  <a:cubicBezTo>
                    <a:pt x="18109" y="11576"/>
                    <a:pt x="18099" y="11574"/>
                    <a:pt x="18090" y="11574"/>
                  </a:cubicBezTo>
                  <a:close/>
                  <a:moveTo>
                    <a:pt x="18806" y="11589"/>
                  </a:moveTo>
                  <a:cubicBezTo>
                    <a:pt x="18761" y="11607"/>
                    <a:pt x="18707" y="11598"/>
                    <a:pt x="18663" y="11624"/>
                  </a:cubicBezTo>
                  <a:cubicBezTo>
                    <a:pt x="18609" y="11660"/>
                    <a:pt x="18609" y="11714"/>
                    <a:pt x="18583" y="11758"/>
                  </a:cubicBezTo>
                  <a:cubicBezTo>
                    <a:pt x="18600" y="11803"/>
                    <a:pt x="18583" y="11847"/>
                    <a:pt x="18609" y="11892"/>
                  </a:cubicBezTo>
                  <a:cubicBezTo>
                    <a:pt x="18645" y="11946"/>
                    <a:pt x="18699" y="11955"/>
                    <a:pt x="18752" y="11981"/>
                  </a:cubicBezTo>
                  <a:cubicBezTo>
                    <a:pt x="18788" y="11963"/>
                    <a:pt x="18832" y="11981"/>
                    <a:pt x="18877" y="11955"/>
                  </a:cubicBezTo>
                  <a:cubicBezTo>
                    <a:pt x="18930" y="11928"/>
                    <a:pt x="18939" y="11865"/>
                    <a:pt x="18975" y="11821"/>
                  </a:cubicBezTo>
                  <a:cubicBezTo>
                    <a:pt x="18957" y="11776"/>
                    <a:pt x="18966" y="11723"/>
                    <a:pt x="18939" y="11678"/>
                  </a:cubicBezTo>
                  <a:cubicBezTo>
                    <a:pt x="18904" y="11624"/>
                    <a:pt x="18850" y="11616"/>
                    <a:pt x="18806" y="11589"/>
                  </a:cubicBezTo>
                  <a:close/>
                  <a:moveTo>
                    <a:pt x="19475" y="11633"/>
                  </a:moveTo>
                  <a:cubicBezTo>
                    <a:pt x="19430" y="11651"/>
                    <a:pt x="19377" y="11633"/>
                    <a:pt x="19332" y="11669"/>
                  </a:cubicBezTo>
                  <a:cubicBezTo>
                    <a:pt x="19278" y="11696"/>
                    <a:pt x="19269" y="11758"/>
                    <a:pt x="19243" y="11803"/>
                  </a:cubicBezTo>
                  <a:cubicBezTo>
                    <a:pt x="19261" y="11847"/>
                    <a:pt x="19252" y="11901"/>
                    <a:pt x="19287" y="11955"/>
                  </a:cubicBezTo>
                  <a:cubicBezTo>
                    <a:pt x="19323" y="11990"/>
                    <a:pt x="19377" y="11999"/>
                    <a:pt x="19412" y="12026"/>
                  </a:cubicBezTo>
                  <a:cubicBezTo>
                    <a:pt x="19457" y="12008"/>
                    <a:pt x="19501" y="12026"/>
                    <a:pt x="19546" y="11990"/>
                  </a:cubicBezTo>
                  <a:cubicBezTo>
                    <a:pt x="19600" y="11963"/>
                    <a:pt x="19608" y="11901"/>
                    <a:pt x="19635" y="11856"/>
                  </a:cubicBezTo>
                  <a:cubicBezTo>
                    <a:pt x="19617" y="11821"/>
                    <a:pt x="19635" y="11776"/>
                    <a:pt x="19608" y="11732"/>
                  </a:cubicBezTo>
                  <a:cubicBezTo>
                    <a:pt x="19582" y="11669"/>
                    <a:pt x="19519" y="11660"/>
                    <a:pt x="19475" y="11633"/>
                  </a:cubicBezTo>
                  <a:close/>
                  <a:moveTo>
                    <a:pt x="13764" y="11692"/>
                  </a:moveTo>
                  <a:cubicBezTo>
                    <a:pt x="13729" y="11692"/>
                    <a:pt x="13703" y="11703"/>
                    <a:pt x="13676" y="11723"/>
                  </a:cubicBezTo>
                  <a:cubicBezTo>
                    <a:pt x="13640" y="11749"/>
                    <a:pt x="13614" y="11785"/>
                    <a:pt x="13614" y="11830"/>
                  </a:cubicBezTo>
                  <a:cubicBezTo>
                    <a:pt x="13596" y="11937"/>
                    <a:pt x="13649" y="12008"/>
                    <a:pt x="13747" y="12026"/>
                  </a:cubicBezTo>
                  <a:cubicBezTo>
                    <a:pt x="13755" y="12027"/>
                    <a:pt x="13763" y="12027"/>
                    <a:pt x="13770" y="12027"/>
                  </a:cubicBezTo>
                  <a:cubicBezTo>
                    <a:pt x="13864" y="12027"/>
                    <a:pt x="13927" y="11974"/>
                    <a:pt x="13944" y="11883"/>
                  </a:cubicBezTo>
                  <a:cubicBezTo>
                    <a:pt x="13953" y="11776"/>
                    <a:pt x="13899" y="11714"/>
                    <a:pt x="13801" y="11696"/>
                  </a:cubicBezTo>
                  <a:cubicBezTo>
                    <a:pt x="13787" y="11694"/>
                    <a:pt x="13775" y="11692"/>
                    <a:pt x="13764" y="11692"/>
                  </a:cubicBezTo>
                  <a:close/>
                  <a:moveTo>
                    <a:pt x="20135" y="11660"/>
                  </a:moveTo>
                  <a:cubicBezTo>
                    <a:pt x="20081" y="11678"/>
                    <a:pt x="20019" y="11669"/>
                    <a:pt x="19974" y="11714"/>
                  </a:cubicBezTo>
                  <a:cubicBezTo>
                    <a:pt x="19939" y="11749"/>
                    <a:pt x="19939" y="11794"/>
                    <a:pt x="19912" y="11830"/>
                  </a:cubicBezTo>
                  <a:cubicBezTo>
                    <a:pt x="19930" y="11883"/>
                    <a:pt x="19921" y="11937"/>
                    <a:pt x="19965" y="11981"/>
                  </a:cubicBezTo>
                  <a:cubicBezTo>
                    <a:pt x="19992" y="12026"/>
                    <a:pt x="20046" y="12026"/>
                    <a:pt x="20081" y="12053"/>
                  </a:cubicBezTo>
                  <a:cubicBezTo>
                    <a:pt x="20126" y="12035"/>
                    <a:pt x="20179" y="12044"/>
                    <a:pt x="20224" y="12017"/>
                  </a:cubicBezTo>
                  <a:cubicBezTo>
                    <a:pt x="20278" y="11981"/>
                    <a:pt x="20278" y="11928"/>
                    <a:pt x="20304" y="11883"/>
                  </a:cubicBezTo>
                  <a:cubicBezTo>
                    <a:pt x="20286" y="11830"/>
                    <a:pt x="20304" y="11776"/>
                    <a:pt x="20260" y="11732"/>
                  </a:cubicBezTo>
                  <a:cubicBezTo>
                    <a:pt x="20224" y="11687"/>
                    <a:pt x="20170" y="11687"/>
                    <a:pt x="20135" y="11660"/>
                  </a:cubicBezTo>
                  <a:close/>
                  <a:moveTo>
                    <a:pt x="14470" y="11732"/>
                  </a:moveTo>
                  <a:cubicBezTo>
                    <a:pt x="14416" y="11732"/>
                    <a:pt x="14381" y="11732"/>
                    <a:pt x="14336" y="11767"/>
                  </a:cubicBezTo>
                  <a:cubicBezTo>
                    <a:pt x="14300" y="11794"/>
                    <a:pt x="14283" y="11830"/>
                    <a:pt x="14283" y="11874"/>
                  </a:cubicBezTo>
                  <a:cubicBezTo>
                    <a:pt x="14265" y="11981"/>
                    <a:pt x="14318" y="12053"/>
                    <a:pt x="14416" y="12062"/>
                  </a:cubicBezTo>
                  <a:cubicBezTo>
                    <a:pt x="14430" y="12064"/>
                    <a:pt x="14443" y="12065"/>
                    <a:pt x="14456" y="12065"/>
                  </a:cubicBezTo>
                  <a:cubicBezTo>
                    <a:pt x="14541" y="12065"/>
                    <a:pt x="14596" y="12013"/>
                    <a:pt x="14604" y="11928"/>
                  </a:cubicBezTo>
                  <a:cubicBezTo>
                    <a:pt x="14622" y="11821"/>
                    <a:pt x="14568" y="11749"/>
                    <a:pt x="14470" y="11732"/>
                  </a:cubicBezTo>
                  <a:close/>
                  <a:moveTo>
                    <a:pt x="15106" y="11746"/>
                  </a:moveTo>
                  <a:cubicBezTo>
                    <a:pt x="15070" y="11746"/>
                    <a:pt x="15032" y="11758"/>
                    <a:pt x="15005" y="11785"/>
                  </a:cubicBezTo>
                  <a:cubicBezTo>
                    <a:pt x="14970" y="11812"/>
                    <a:pt x="14943" y="11856"/>
                    <a:pt x="14934" y="11901"/>
                  </a:cubicBezTo>
                  <a:cubicBezTo>
                    <a:pt x="14925" y="11937"/>
                    <a:pt x="14934" y="11990"/>
                    <a:pt x="14961" y="12035"/>
                  </a:cubicBezTo>
                  <a:cubicBezTo>
                    <a:pt x="14987" y="12071"/>
                    <a:pt x="15041" y="12088"/>
                    <a:pt x="15085" y="12106"/>
                  </a:cubicBezTo>
                  <a:cubicBezTo>
                    <a:pt x="15130" y="12097"/>
                    <a:pt x="15184" y="12097"/>
                    <a:pt x="15219" y="12071"/>
                  </a:cubicBezTo>
                  <a:cubicBezTo>
                    <a:pt x="15255" y="12044"/>
                    <a:pt x="15282" y="11999"/>
                    <a:pt x="15291" y="11955"/>
                  </a:cubicBezTo>
                  <a:cubicBezTo>
                    <a:pt x="15291" y="11919"/>
                    <a:pt x="15282" y="11865"/>
                    <a:pt x="15255" y="11821"/>
                  </a:cubicBezTo>
                  <a:cubicBezTo>
                    <a:pt x="15228" y="11785"/>
                    <a:pt x="15184" y="11758"/>
                    <a:pt x="15139" y="11749"/>
                  </a:cubicBezTo>
                  <a:cubicBezTo>
                    <a:pt x="15128" y="11747"/>
                    <a:pt x="15117" y="11746"/>
                    <a:pt x="15106" y="11746"/>
                  </a:cubicBezTo>
                  <a:close/>
                  <a:moveTo>
                    <a:pt x="15799" y="11794"/>
                  </a:moveTo>
                  <a:cubicBezTo>
                    <a:pt x="15755" y="11794"/>
                    <a:pt x="15701" y="11794"/>
                    <a:pt x="15665" y="11830"/>
                  </a:cubicBezTo>
                  <a:cubicBezTo>
                    <a:pt x="15630" y="11856"/>
                    <a:pt x="15612" y="11910"/>
                    <a:pt x="15594" y="11946"/>
                  </a:cubicBezTo>
                  <a:cubicBezTo>
                    <a:pt x="15603" y="11999"/>
                    <a:pt x="15603" y="12053"/>
                    <a:pt x="15639" y="12088"/>
                  </a:cubicBezTo>
                  <a:cubicBezTo>
                    <a:pt x="15674" y="12124"/>
                    <a:pt x="15710" y="12151"/>
                    <a:pt x="15755" y="12151"/>
                  </a:cubicBezTo>
                  <a:cubicBezTo>
                    <a:pt x="15799" y="12151"/>
                    <a:pt x="15853" y="12142"/>
                    <a:pt x="15888" y="12115"/>
                  </a:cubicBezTo>
                  <a:cubicBezTo>
                    <a:pt x="15915" y="12097"/>
                    <a:pt x="15960" y="12017"/>
                    <a:pt x="15960" y="11990"/>
                  </a:cubicBezTo>
                  <a:cubicBezTo>
                    <a:pt x="15951" y="11946"/>
                    <a:pt x="15951" y="11892"/>
                    <a:pt x="15915" y="11856"/>
                  </a:cubicBezTo>
                  <a:cubicBezTo>
                    <a:pt x="15879" y="11821"/>
                    <a:pt x="15844" y="11794"/>
                    <a:pt x="15799" y="11794"/>
                  </a:cubicBezTo>
                  <a:close/>
                  <a:moveTo>
                    <a:pt x="13406" y="12009"/>
                  </a:moveTo>
                  <a:cubicBezTo>
                    <a:pt x="13398" y="12009"/>
                    <a:pt x="13390" y="12011"/>
                    <a:pt x="13382" y="12017"/>
                  </a:cubicBezTo>
                  <a:cubicBezTo>
                    <a:pt x="13373" y="12026"/>
                    <a:pt x="13364" y="12026"/>
                    <a:pt x="13355" y="12026"/>
                  </a:cubicBezTo>
                  <a:cubicBezTo>
                    <a:pt x="13364" y="12026"/>
                    <a:pt x="13373" y="12035"/>
                    <a:pt x="13373" y="12044"/>
                  </a:cubicBezTo>
                  <a:cubicBezTo>
                    <a:pt x="13435" y="12088"/>
                    <a:pt x="13515" y="12115"/>
                    <a:pt x="13578" y="12169"/>
                  </a:cubicBezTo>
                  <a:lnTo>
                    <a:pt x="13596" y="12169"/>
                  </a:lnTo>
                  <a:cubicBezTo>
                    <a:pt x="13596" y="12160"/>
                    <a:pt x="13605" y="12151"/>
                    <a:pt x="13605" y="12142"/>
                  </a:cubicBezTo>
                  <a:cubicBezTo>
                    <a:pt x="13587" y="12115"/>
                    <a:pt x="13569" y="12079"/>
                    <a:pt x="13542" y="12053"/>
                  </a:cubicBezTo>
                  <a:cubicBezTo>
                    <a:pt x="13524" y="12026"/>
                    <a:pt x="13489" y="12017"/>
                    <a:pt x="13444" y="12017"/>
                  </a:cubicBezTo>
                  <a:cubicBezTo>
                    <a:pt x="13432" y="12017"/>
                    <a:pt x="13420" y="12009"/>
                    <a:pt x="13406" y="12009"/>
                  </a:cubicBezTo>
                  <a:close/>
                  <a:moveTo>
                    <a:pt x="16433" y="11815"/>
                  </a:moveTo>
                  <a:cubicBezTo>
                    <a:pt x="16346" y="11815"/>
                    <a:pt x="16278" y="11881"/>
                    <a:pt x="16263" y="11972"/>
                  </a:cubicBezTo>
                  <a:cubicBezTo>
                    <a:pt x="16254" y="12079"/>
                    <a:pt x="16308" y="12160"/>
                    <a:pt x="16415" y="12178"/>
                  </a:cubicBezTo>
                  <a:cubicBezTo>
                    <a:pt x="16427" y="12180"/>
                    <a:pt x="16439" y="12181"/>
                    <a:pt x="16451" y="12181"/>
                  </a:cubicBezTo>
                  <a:cubicBezTo>
                    <a:pt x="16541" y="12181"/>
                    <a:pt x="16613" y="12121"/>
                    <a:pt x="16629" y="12026"/>
                  </a:cubicBezTo>
                  <a:cubicBezTo>
                    <a:pt x="16638" y="11919"/>
                    <a:pt x="16584" y="11839"/>
                    <a:pt x="16477" y="11821"/>
                  </a:cubicBezTo>
                  <a:cubicBezTo>
                    <a:pt x="16462" y="11817"/>
                    <a:pt x="16447" y="11815"/>
                    <a:pt x="16433" y="11815"/>
                  </a:cubicBezTo>
                  <a:close/>
                  <a:moveTo>
                    <a:pt x="17117" y="11856"/>
                  </a:moveTo>
                  <a:cubicBezTo>
                    <a:pt x="17020" y="11856"/>
                    <a:pt x="16949" y="11917"/>
                    <a:pt x="16932" y="12017"/>
                  </a:cubicBezTo>
                  <a:cubicBezTo>
                    <a:pt x="16923" y="12071"/>
                    <a:pt x="16932" y="12115"/>
                    <a:pt x="16968" y="12151"/>
                  </a:cubicBezTo>
                  <a:cubicBezTo>
                    <a:pt x="16995" y="12195"/>
                    <a:pt x="17030" y="12222"/>
                    <a:pt x="17084" y="12222"/>
                  </a:cubicBezTo>
                  <a:cubicBezTo>
                    <a:pt x="17095" y="12224"/>
                    <a:pt x="17106" y="12225"/>
                    <a:pt x="17116" y="12225"/>
                  </a:cubicBezTo>
                  <a:cubicBezTo>
                    <a:pt x="17209" y="12225"/>
                    <a:pt x="17282" y="12158"/>
                    <a:pt x="17298" y="12062"/>
                  </a:cubicBezTo>
                  <a:cubicBezTo>
                    <a:pt x="17307" y="12008"/>
                    <a:pt x="17289" y="11963"/>
                    <a:pt x="17253" y="11928"/>
                  </a:cubicBezTo>
                  <a:cubicBezTo>
                    <a:pt x="17227" y="11883"/>
                    <a:pt x="17191" y="11865"/>
                    <a:pt x="17137" y="11856"/>
                  </a:cubicBezTo>
                  <a:cubicBezTo>
                    <a:pt x="17131" y="11856"/>
                    <a:pt x="17124" y="11856"/>
                    <a:pt x="17117" y="11856"/>
                  </a:cubicBezTo>
                  <a:close/>
                  <a:moveTo>
                    <a:pt x="17756" y="11880"/>
                  </a:moveTo>
                  <a:cubicBezTo>
                    <a:pt x="17664" y="11880"/>
                    <a:pt x="17591" y="11947"/>
                    <a:pt x="17583" y="12035"/>
                  </a:cubicBezTo>
                  <a:cubicBezTo>
                    <a:pt x="17566" y="12151"/>
                    <a:pt x="17637" y="12240"/>
                    <a:pt x="17735" y="12249"/>
                  </a:cubicBezTo>
                  <a:cubicBezTo>
                    <a:pt x="17745" y="12251"/>
                    <a:pt x="17755" y="12252"/>
                    <a:pt x="17765" y="12252"/>
                  </a:cubicBezTo>
                  <a:cubicBezTo>
                    <a:pt x="17853" y="12252"/>
                    <a:pt x="17933" y="12184"/>
                    <a:pt x="17949" y="12088"/>
                  </a:cubicBezTo>
                  <a:cubicBezTo>
                    <a:pt x="17958" y="11990"/>
                    <a:pt x="17896" y="11892"/>
                    <a:pt x="17789" y="11883"/>
                  </a:cubicBezTo>
                  <a:cubicBezTo>
                    <a:pt x="17777" y="11881"/>
                    <a:pt x="17767" y="11880"/>
                    <a:pt x="17756" y="11880"/>
                  </a:cubicBezTo>
                  <a:close/>
                  <a:moveTo>
                    <a:pt x="18458" y="11910"/>
                  </a:moveTo>
                  <a:cubicBezTo>
                    <a:pt x="18404" y="11928"/>
                    <a:pt x="18342" y="11919"/>
                    <a:pt x="18297" y="11963"/>
                  </a:cubicBezTo>
                  <a:cubicBezTo>
                    <a:pt x="18261" y="11999"/>
                    <a:pt x="18252" y="12053"/>
                    <a:pt x="18226" y="12088"/>
                  </a:cubicBezTo>
                  <a:cubicBezTo>
                    <a:pt x="18244" y="12142"/>
                    <a:pt x="18244" y="12204"/>
                    <a:pt x="18288" y="12249"/>
                  </a:cubicBezTo>
                  <a:cubicBezTo>
                    <a:pt x="18324" y="12276"/>
                    <a:pt x="18368" y="12276"/>
                    <a:pt x="18404" y="12302"/>
                  </a:cubicBezTo>
                  <a:cubicBezTo>
                    <a:pt x="18415" y="12292"/>
                    <a:pt x="18426" y="12290"/>
                    <a:pt x="18438" y="12290"/>
                  </a:cubicBezTo>
                  <a:cubicBezTo>
                    <a:pt x="18448" y="12290"/>
                    <a:pt x="18458" y="12291"/>
                    <a:pt x="18468" y="12291"/>
                  </a:cubicBezTo>
                  <a:cubicBezTo>
                    <a:pt x="18477" y="12291"/>
                    <a:pt x="18485" y="12290"/>
                    <a:pt x="18493" y="12285"/>
                  </a:cubicBezTo>
                  <a:cubicBezTo>
                    <a:pt x="18520" y="12276"/>
                    <a:pt x="18547" y="12258"/>
                    <a:pt x="18565" y="12249"/>
                  </a:cubicBezTo>
                  <a:cubicBezTo>
                    <a:pt x="18583" y="12240"/>
                    <a:pt x="18591" y="12222"/>
                    <a:pt x="18600" y="12204"/>
                  </a:cubicBezTo>
                  <a:cubicBezTo>
                    <a:pt x="18609" y="12178"/>
                    <a:pt x="18618" y="12151"/>
                    <a:pt x="18618" y="12133"/>
                  </a:cubicBezTo>
                  <a:cubicBezTo>
                    <a:pt x="18618" y="12079"/>
                    <a:pt x="18618" y="12026"/>
                    <a:pt x="18574" y="11981"/>
                  </a:cubicBezTo>
                  <a:cubicBezTo>
                    <a:pt x="18538" y="11937"/>
                    <a:pt x="18493" y="11937"/>
                    <a:pt x="18458" y="11910"/>
                  </a:cubicBezTo>
                  <a:close/>
                  <a:moveTo>
                    <a:pt x="19127" y="11937"/>
                  </a:moveTo>
                  <a:cubicBezTo>
                    <a:pt x="19082" y="11955"/>
                    <a:pt x="19029" y="11946"/>
                    <a:pt x="18984" y="11972"/>
                  </a:cubicBezTo>
                  <a:cubicBezTo>
                    <a:pt x="18930" y="12008"/>
                    <a:pt x="18930" y="12062"/>
                    <a:pt x="18895" y="12106"/>
                  </a:cubicBezTo>
                  <a:cubicBezTo>
                    <a:pt x="18913" y="12151"/>
                    <a:pt x="18904" y="12204"/>
                    <a:pt x="18939" y="12249"/>
                  </a:cubicBezTo>
                  <a:cubicBezTo>
                    <a:pt x="18966" y="12294"/>
                    <a:pt x="19029" y="12302"/>
                    <a:pt x="19064" y="12329"/>
                  </a:cubicBezTo>
                  <a:cubicBezTo>
                    <a:pt x="19109" y="12311"/>
                    <a:pt x="19162" y="12329"/>
                    <a:pt x="19207" y="12302"/>
                  </a:cubicBezTo>
                  <a:cubicBezTo>
                    <a:pt x="19261" y="12267"/>
                    <a:pt x="19261" y="12204"/>
                    <a:pt x="19296" y="12169"/>
                  </a:cubicBezTo>
                  <a:cubicBezTo>
                    <a:pt x="19278" y="12124"/>
                    <a:pt x="19287" y="12079"/>
                    <a:pt x="19269" y="12035"/>
                  </a:cubicBezTo>
                  <a:cubicBezTo>
                    <a:pt x="19234" y="11981"/>
                    <a:pt x="19180" y="11972"/>
                    <a:pt x="19127" y="11937"/>
                  </a:cubicBezTo>
                  <a:close/>
                  <a:moveTo>
                    <a:pt x="20455" y="12004"/>
                  </a:moveTo>
                  <a:cubicBezTo>
                    <a:pt x="20452" y="12004"/>
                    <a:pt x="20450" y="12005"/>
                    <a:pt x="20447" y="12008"/>
                  </a:cubicBezTo>
                  <a:cubicBezTo>
                    <a:pt x="20438" y="12017"/>
                    <a:pt x="20429" y="12017"/>
                    <a:pt x="20420" y="12017"/>
                  </a:cubicBezTo>
                  <a:cubicBezTo>
                    <a:pt x="20331" y="12017"/>
                    <a:pt x="20278" y="12053"/>
                    <a:pt x="20251" y="12151"/>
                  </a:cubicBezTo>
                  <a:cubicBezTo>
                    <a:pt x="20233" y="12204"/>
                    <a:pt x="20242" y="12267"/>
                    <a:pt x="20278" y="12320"/>
                  </a:cubicBezTo>
                  <a:cubicBezTo>
                    <a:pt x="20278" y="12320"/>
                    <a:pt x="20278" y="12329"/>
                    <a:pt x="20286" y="12338"/>
                  </a:cubicBezTo>
                  <a:cubicBezTo>
                    <a:pt x="20286" y="12329"/>
                    <a:pt x="20295" y="12320"/>
                    <a:pt x="20295" y="12320"/>
                  </a:cubicBezTo>
                  <a:cubicBezTo>
                    <a:pt x="20358" y="12231"/>
                    <a:pt x="20411" y="12142"/>
                    <a:pt x="20474" y="12062"/>
                  </a:cubicBezTo>
                  <a:cubicBezTo>
                    <a:pt x="20492" y="12044"/>
                    <a:pt x="20492" y="12035"/>
                    <a:pt x="20474" y="12017"/>
                  </a:cubicBezTo>
                  <a:cubicBezTo>
                    <a:pt x="20467" y="12011"/>
                    <a:pt x="20461" y="12004"/>
                    <a:pt x="20455" y="12004"/>
                  </a:cubicBezTo>
                  <a:close/>
                  <a:moveTo>
                    <a:pt x="19796" y="11981"/>
                  </a:moveTo>
                  <a:cubicBezTo>
                    <a:pt x="19751" y="11999"/>
                    <a:pt x="19698" y="11981"/>
                    <a:pt x="19653" y="12017"/>
                  </a:cubicBezTo>
                  <a:cubicBezTo>
                    <a:pt x="19600" y="12044"/>
                    <a:pt x="19591" y="12106"/>
                    <a:pt x="19564" y="12151"/>
                  </a:cubicBezTo>
                  <a:cubicBezTo>
                    <a:pt x="19582" y="12195"/>
                    <a:pt x="19573" y="12249"/>
                    <a:pt x="19608" y="12302"/>
                  </a:cubicBezTo>
                  <a:cubicBezTo>
                    <a:pt x="19644" y="12338"/>
                    <a:pt x="19698" y="12347"/>
                    <a:pt x="19733" y="12374"/>
                  </a:cubicBezTo>
                  <a:cubicBezTo>
                    <a:pt x="19778" y="12356"/>
                    <a:pt x="19823" y="12365"/>
                    <a:pt x="19867" y="12338"/>
                  </a:cubicBezTo>
                  <a:cubicBezTo>
                    <a:pt x="19921" y="12311"/>
                    <a:pt x="19930" y="12249"/>
                    <a:pt x="19956" y="12204"/>
                  </a:cubicBezTo>
                  <a:cubicBezTo>
                    <a:pt x="19939" y="12169"/>
                    <a:pt x="19956" y="12124"/>
                    <a:pt x="19930" y="12079"/>
                  </a:cubicBezTo>
                  <a:cubicBezTo>
                    <a:pt x="19903" y="12017"/>
                    <a:pt x="19840" y="12008"/>
                    <a:pt x="19796" y="11981"/>
                  </a:cubicBezTo>
                  <a:close/>
                  <a:moveTo>
                    <a:pt x="14083" y="12040"/>
                  </a:moveTo>
                  <a:cubicBezTo>
                    <a:pt x="13998" y="12040"/>
                    <a:pt x="13942" y="12093"/>
                    <a:pt x="13935" y="12186"/>
                  </a:cubicBezTo>
                  <a:cubicBezTo>
                    <a:pt x="13917" y="12285"/>
                    <a:pt x="13970" y="12356"/>
                    <a:pt x="14077" y="12374"/>
                  </a:cubicBezTo>
                  <a:cubicBezTo>
                    <a:pt x="14084" y="12374"/>
                    <a:pt x="14091" y="12375"/>
                    <a:pt x="14098" y="12375"/>
                  </a:cubicBezTo>
                  <a:cubicBezTo>
                    <a:pt x="14186" y="12375"/>
                    <a:pt x="14248" y="12322"/>
                    <a:pt x="14265" y="12231"/>
                  </a:cubicBezTo>
                  <a:cubicBezTo>
                    <a:pt x="14274" y="12124"/>
                    <a:pt x="14220" y="12053"/>
                    <a:pt x="14122" y="12044"/>
                  </a:cubicBezTo>
                  <a:cubicBezTo>
                    <a:pt x="14108" y="12041"/>
                    <a:pt x="14095" y="12040"/>
                    <a:pt x="14083" y="12040"/>
                  </a:cubicBezTo>
                  <a:close/>
                  <a:moveTo>
                    <a:pt x="14755" y="12077"/>
                  </a:moveTo>
                  <a:cubicBezTo>
                    <a:pt x="14716" y="12077"/>
                    <a:pt x="14687" y="12093"/>
                    <a:pt x="14657" y="12115"/>
                  </a:cubicBezTo>
                  <a:cubicBezTo>
                    <a:pt x="14586" y="12160"/>
                    <a:pt x="14604" y="12240"/>
                    <a:pt x="14586" y="12302"/>
                  </a:cubicBezTo>
                  <a:cubicBezTo>
                    <a:pt x="14613" y="12329"/>
                    <a:pt x="14631" y="12365"/>
                    <a:pt x="14657" y="12392"/>
                  </a:cubicBezTo>
                  <a:cubicBezTo>
                    <a:pt x="14675" y="12401"/>
                    <a:pt x="14702" y="12401"/>
                    <a:pt x="14720" y="12410"/>
                  </a:cubicBezTo>
                  <a:lnTo>
                    <a:pt x="14738" y="12410"/>
                  </a:lnTo>
                  <a:cubicBezTo>
                    <a:pt x="14754" y="12418"/>
                    <a:pt x="14769" y="12421"/>
                    <a:pt x="14783" y="12421"/>
                  </a:cubicBezTo>
                  <a:cubicBezTo>
                    <a:pt x="14830" y="12421"/>
                    <a:pt x="14866" y="12383"/>
                    <a:pt x="14907" y="12356"/>
                  </a:cubicBezTo>
                  <a:cubicBezTo>
                    <a:pt x="14916" y="12347"/>
                    <a:pt x="14916" y="12338"/>
                    <a:pt x="14925" y="12329"/>
                  </a:cubicBezTo>
                  <a:cubicBezTo>
                    <a:pt x="14925" y="12302"/>
                    <a:pt x="14925" y="12285"/>
                    <a:pt x="14934" y="12258"/>
                  </a:cubicBezTo>
                  <a:cubicBezTo>
                    <a:pt x="14961" y="12195"/>
                    <a:pt x="14898" y="12151"/>
                    <a:pt x="14862" y="12106"/>
                  </a:cubicBezTo>
                  <a:cubicBezTo>
                    <a:pt x="14862" y="12097"/>
                    <a:pt x="14845" y="12097"/>
                    <a:pt x="14836" y="12088"/>
                  </a:cubicBezTo>
                  <a:cubicBezTo>
                    <a:pt x="14818" y="12088"/>
                    <a:pt x="14800" y="12088"/>
                    <a:pt x="14782" y="12079"/>
                  </a:cubicBezTo>
                  <a:cubicBezTo>
                    <a:pt x="14773" y="12078"/>
                    <a:pt x="14764" y="12077"/>
                    <a:pt x="14755" y="12077"/>
                  </a:cubicBezTo>
                  <a:close/>
                  <a:moveTo>
                    <a:pt x="15440" y="12113"/>
                  </a:moveTo>
                  <a:cubicBezTo>
                    <a:pt x="15403" y="12113"/>
                    <a:pt x="15341" y="12127"/>
                    <a:pt x="15326" y="12142"/>
                  </a:cubicBezTo>
                  <a:cubicBezTo>
                    <a:pt x="15282" y="12169"/>
                    <a:pt x="15264" y="12213"/>
                    <a:pt x="15255" y="12258"/>
                  </a:cubicBezTo>
                  <a:cubicBezTo>
                    <a:pt x="15237" y="12302"/>
                    <a:pt x="15255" y="12356"/>
                    <a:pt x="15282" y="12392"/>
                  </a:cubicBezTo>
                  <a:cubicBezTo>
                    <a:pt x="15309" y="12436"/>
                    <a:pt x="15362" y="12445"/>
                    <a:pt x="15398" y="12472"/>
                  </a:cubicBezTo>
                  <a:cubicBezTo>
                    <a:pt x="15451" y="12463"/>
                    <a:pt x="15496" y="12463"/>
                    <a:pt x="15532" y="12436"/>
                  </a:cubicBezTo>
                  <a:cubicBezTo>
                    <a:pt x="15576" y="12410"/>
                    <a:pt x="15594" y="12365"/>
                    <a:pt x="15603" y="12320"/>
                  </a:cubicBezTo>
                  <a:cubicBezTo>
                    <a:pt x="15621" y="12276"/>
                    <a:pt x="15603" y="12231"/>
                    <a:pt x="15576" y="12186"/>
                  </a:cubicBezTo>
                  <a:cubicBezTo>
                    <a:pt x="15549" y="12142"/>
                    <a:pt x="15505" y="12133"/>
                    <a:pt x="15460" y="12115"/>
                  </a:cubicBezTo>
                  <a:cubicBezTo>
                    <a:pt x="15455" y="12113"/>
                    <a:pt x="15448" y="12113"/>
                    <a:pt x="15440" y="12113"/>
                  </a:cubicBezTo>
                  <a:close/>
                  <a:moveTo>
                    <a:pt x="16104" y="12132"/>
                  </a:moveTo>
                  <a:cubicBezTo>
                    <a:pt x="16004" y="12132"/>
                    <a:pt x="15924" y="12209"/>
                    <a:pt x="15915" y="12302"/>
                  </a:cubicBezTo>
                  <a:cubicBezTo>
                    <a:pt x="15915" y="12392"/>
                    <a:pt x="15960" y="12481"/>
                    <a:pt x="16076" y="12499"/>
                  </a:cubicBezTo>
                  <a:cubicBezTo>
                    <a:pt x="16081" y="12499"/>
                    <a:pt x="16087" y="12499"/>
                    <a:pt x="16092" y="12499"/>
                  </a:cubicBezTo>
                  <a:cubicBezTo>
                    <a:pt x="16192" y="12499"/>
                    <a:pt x="16272" y="12423"/>
                    <a:pt x="16281" y="12338"/>
                  </a:cubicBezTo>
                  <a:cubicBezTo>
                    <a:pt x="16281" y="12240"/>
                    <a:pt x="16236" y="12151"/>
                    <a:pt x="16120" y="12133"/>
                  </a:cubicBezTo>
                  <a:cubicBezTo>
                    <a:pt x="16115" y="12133"/>
                    <a:pt x="16109" y="12132"/>
                    <a:pt x="16104" y="12132"/>
                  </a:cubicBezTo>
                  <a:close/>
                  <a:moveTo>
                    <a:pt x="16744" y="12175"/>
                  </a:moveTo>
                  <a:cubicBezTo>
                    <a:pt x="16703" y="12175"/>
                    <a:pt x="16667" y="12191"/>
                    <a:pt x="16638" y="12213"/>
                  </a:cubicBezTo>
                  <a:cubicBezTo>
                    <a:pt x="16593" y="12249"/>
                    <a:pt x="16566" y="12276"/>
                    <a:pt x="16566" y="12329"/>
                  </a:cubicBezTo>
                  <a:cubicBezTo>
                    <a:pt x="16549" y="12383"/>
                    <a:pt x="16566" y="12427"/>
                    <a:pt x="16602" y="12463"/>
                  </a:cubicBezTo>
                  <a:cubicBezTo>
                    <a:pt x="16629" y="12508"/>
                    <a:pt x="16673" y="12534"/>
                    <a:pt x="16727" y="12543"/>
                  </a:cubicBezTo>
                  <a:cubicBezTo>
                    <a:pt x="16736" y="12545"/>
                    <a:pt x="16745" y="12546"/>
                    <a:pt x="16754" y="12546"/>
                  </a:cubicBezTo>
                  <a:cubicBezTo>
                    <a:pt x="16793" y="12546"/>
                    <a:pt x="16824" y="12530"/>
                    <a:pt x="16861" y="12508"/>
                  </a:cubicBezTo>
                  <a:cubicBezTo>
                    <a:pt x="16896" y="12472"/>
                    <a:pt x="16923" y="12436"/>
                    <a:pt x="16932" y="12383"/>
                  </a:cubicBezTo>
                  <a:cubicBezTo>
                    <a:pt x="16941" y="12329"/>
                    <a:pt x="16923" y="12294"/>
                    <a:pt x="16896" y="12249"/>
                  </a:cubicBezTo>
                  <a:cubicBezTo>
                    <a:pt x="16861" y="12204"/>
                    <a:pt x="16825" y="12186"/>
                    <a:pt x="16772" y="12178"/>
                  </a:cubicBezTo>
                  <a:cubicBezTo>
                    <a:pt x="16762" y="12176"/>
                    <a:pt x="16753" y="12175"/>
                    <a:pt x="16744" y="12175"/>
                  </a:cubicBezTo>
                  <a:close/>
                  <a:moveTo>
                    <a:pt x="17408" y="12202"/>
                  </a:moveTo>
                  <a:cubicBezTo>
                    <a:pt x="17372" y="12202"/>
                    <a:pt x="17336" y="12218"/>
                    <a:pt x="17307" y="12240"/>
                  </a:cubicBezTo>
                  <a:cubicBezTo>
                    <a:pt x="17262" y="12276"/>
                    <a:pt x="17235" y="12311"/>
                    <a:pt x="17235" y="12365"/>
                  </a:cubicBezTo>
                  <a:cubicBezTo>
                    <a:pt x="17218" y="12463"/>
                    <a:pt x="17289" y="12552"/>
                    <a:pt x="17396" y="12570"/>
                  </a:cubicBezTo>
                  <a:cubicBezTo>
                    <a:pt x="17405" y="12572"/>
                    <a:pt x="17414" y="12572"/>
                    <a:pt x="17422" y="12572"/>
                  </a:cubicBezTo>
                  <a:cubicBezTo>
                    <a:pt x="17462" y="12572"/>
                    <a:pt x="17493" y="12555"/>
                    <a:pt x="17530" y="12525"/>
                  </a:cubicBezTo>
                  <a:cubicBezTo>
                    <a:pt x="17583" y="12490"/>
                    <a:pt x="17583" y="12481"/>
                    <a:pt x="17592" y="12410"/>
                  </a:cubicBezTo>
                  <a:cubicBezTo>
                    <a:pt x="17610" y="12302"/>
                    <a:pt x="17548" y="12222"/>
                    <a:pt x="17432" y="12204"/>
                  </a:cubicBezTo>
                  <a:cubicBezTo>
                    <a:pt x="17424" y="12203"/>
                    <a:pt x="17416" y="12202"/>
                    <a:pt x="17408" y="12202"/>
                  </a:cubicBezTo>
                  <a:close/>
                  <a:moveTo>
                    <a:pt x="18059" y="12241"/>
                  </a:moveTo>
                  <a:cubicBezTo>
                    <a:pt x="18007" y="12241"/>
                    <a:pt x="17965" y="12278"/>
                    <a:pt x="17922" y="12320"/>
                  </a:cubicBezTo>
                  <a:cubicBezTo>
                    <a:pt x="17913" y="12329"/>
                    <a:pt x="17913" y="12338"/>
                    <a:pt x="17905" y="12356"/>
                  </a:cubicBezTo>
                  <a:cubicBezTo>
                    <a:pt x="17905" y="12383"/>
                    <a:pt x="17905" y="12410"/>
                    <a:pt x="17896" y="12436"/>
                  </a:cubicBezTo>
                  <a:cubicBezTo>
                    <a:pt x="17878" y="12481"/>
                    <a:pt x="17913" y="12517"/>
                    <a:pt x="17931" y="12552"/>
                  </a:cubicBezTo>
                  <a:cubicBezTo>
                    <a:pt x="17940" y="12570"/>
                    <a:pt x="17967" y="12588"/>
                    <a:pt x="17994" y="12597"/>
                  </a:cubicBezTo>
                  <a:cubicBezTo>
                    <a:pt x="18026" y="12610"/>
                    <a:pt x="18059" y="12618"/>
                    <a:pt x="18092" y="12618"/>
                  </a:cubicBezTo>
                  <a:cubicBezTo>
                    <a:pt x="18104" y="12618"/>
                    <a:pt x="18116" y="12617"/>
                    <a:pt x="18128" y="12615"/>
                  </a:cubicBezTo>
                  <a:cubicBezTo>
                    <a:pt x="18154" y="12615"/>
                    <a:pt x="18190" y="12597"/>
                    <a:pt x="18208" y="12570"/>
                  </a:cubicBezTo>
                  <a:cubicBezTo>
                    <a:pt x="18235" y="12543"/>
                    <a:pt x="18270" y="12517"/>
                    <a:pt x="18261" y="12472"/>
                  </a:cubicBezTo>
                  <a:cubicBezTo>
                    <a:pt x="18261" y="12463"/>
                    <a:pt x="18261" y="12454"/>
                    <a:pt x="18261" y="12445"/>
                  </a:cubicBezTo>
                  <a:cubicBezTo>
                    <a:pt x="18279" y="12392"/>
                    <a:pt x="18261" y="12347"/>
                    <a:pt x="18235" y="12311"/>
                  </a:cubicBezTo>
                  <a:cubicBezTo>
                    <a:pt x="18208" y="12276"/>
                    <a:pt x="18172" y="12249"/>
                    <a:pt x="18119" y="12249"/>
                  </a:cubicBezTo>
                  <a:lnTo>
                    <a:pt x="18101" y="12249"/>
                  </a:lnTo>
                  <a:cubicBezTo>
                    <a:pt x="18086" y="12243"/>
                    <a:pt x="18072" y="12241"/>
                    <a:pt x="18059" y="12241"/>
                  </a:cubicBezTo>
                  <a:close/>
                  <a:moveTo>
                    <a:pt x="18779" y="12258"/>
                  </a:moveTo>
                  <a:cubicBezTo>
                    <a:pt x="18743" y="12276"/>
                    <a:pt x="18699" y="12258"/>
                    <a:pt x="18654" y="12285"/>
                  </a:cubicBezTo>
                  <a:cubicBezTo>
                    <a:pt x="18591" y="12311"/>
                    <a:pt x="18583" y="12374"/>
                    <a:pt x="18556" y="12418"/>
                  </a:cubicBezTo>
                  <a:cubicBezTo>
                    <a:pt x="18565" y="12463"/>
                    <a:pt x="18556" y="12508"/>
                    <a:pt x="18583" y="12552"/>
                  </a:cubicBezTo>
                  <a:cubicBezTo>
                    <a:pt x="18609" y="12615"/>
                    <a:pt x="18672" y="12624"/>
                    <a:pt x="18716" y="12650"/>
                  </a:cubicBezTo>
                  <a:cubicBezTo>
                    <a:pt x="18761" y="12633"/>
                    <a:pt x="18814" y="12650"/>
                    <a:pt x="18859" y="12624"/>
                  </a:cubicBezTo>
                  <a:cubicBezTo>
                    <a:pt x="18904" y="12588"/>
                    <a:pt x="18922" y="12534"/>
                    <a:pt x="18948" y="12481"/>
                  </a:cubicBezTo>
                  <a:cubicBezTo>
                    <a:pt x="18922" y="12445"/>
                    <a:pt x="18948" y="12401"/>
                    <a:pt x="18922" y="12356"/>
                  </a:cubicBezTo>
                  <a:cubicBezTo>
                    <a:pt x="18886" y="12302"/>
                    <a:pt x="18832" y="12294"/>
                    <a:pt x="18779" y="12258"/>
                  </a:cubicBezTo>
                  <a:close/>
                  <a:moveTo>
                    <a:pt x="19448" y="12302"/>
                  </a:moveTo>
                  <a:cubicBezTo>
                    <a:pt x="19403" y="12320"/>
                    <a:pt x="19350" y="12302"/>
                    <a:pt x="19305" y="12338"/>
                  </a:cubicBezTo>
                  <a:cubicBezTo>
                    <a:pt x="19252" y="12365"/>
                    <a:pt x="19252" y="12427"/>
                    <a:pt x="19216" y="12472"/>
                  </a:cubicBezTo>
                  <a:cubicBezTo>
                    <a:pt x="19234" y="12517"/>
                    <a:pt x="19225" y="12570"/>
                    <a:pt x="19261" y="12624"/>
                  </a:cubicBezTo>
                  <a:cubicBezTo>
                    <a:pt x="19296" y="12659"/>
                    <a:pt x="19350" y="12668"/>
                    <a:pt x="19385" y="12695"/>
                  </a:cubicBezTo>
                  <a:cubicBezTo>
                    <a:pt x="19430" y="12677"/>
                    <a:pt x="19475" y="12686"/>
                    <a:pt x="19519" y="12659"/>
                  </a:cubicBezTo>
                  <a:cubicBezTo>
                    <a:pt x="19573" y="12633"/>
                    <a:pt x="19582" y="12570"/>
                    <a:pt x="19608" y="12525"/>
                  </a:cubicBezTo>
                  <a:cubicBezTo>
                    <a:pt x="19591" y="12490"/>
                    <a:pt x="19608" y="12445"/>
                    <a:pt x="19591" y="12401"/>
                  </a:cubicBezTo>
                  <a:cubicBezTo>
                    <a:pt x="19555" y="12338"/>
                    <a:pt x="19492" y="12329"/>
                    <a:pt x="19448" y="12302"/>
                  </a:cubicBezTo>
                  <a:close/>
                  <a:moveTo>
                    <a:pt x="20099" y="12329"/>
                  </a:moveTo>
                  <a:cubicBezTo>
                    <a:pt x="20046" y="12338"/>
                    <a:pt x="19992" y="12338"/>
                    <a:pt x="19947" y="12383"/>
                  </a:cubicBezTo>
                  <a:cubicBezTo>
                    <a:pt x="19930" y="12401"/>
                    <a:pt x="19921" y="12436"/>
                    <a:pt x="19903" y="12463"/>
                  </a:cubicBezTo>
                  <a:cubicBezTo>
                    <a:pt x="19894" y="12490"/>
                    <a:pt x="19894" y="12508"/>
                    <a:pt x="19894" y="12534"/>
                  </a:cubicBezTo>
                  <a:cubicBezTo>
                    <a:pt x="19894" y="12606"/>
                    <a:pt x="19921" y="12650"/>
                    <a:pt x="19974" y="12686"/>
                  </a:cubicBezTo>
                  <a:cubicBezTo>
                    <a:pt x="19983" y="12686"/>
                    <a:pt x="19992" y="12695"/>
                    <a:pt x="20001" y="12704"/>
                  </a:cubicBezTo>
                  <a:cubicBezTo>
                    <a:pt x="20019" y="12695"/>
                    <a:pt x="20037" y="12686"/>
                    <a:pt x="20046" y="12677"/>
                  </a:cubicBezTo>
                  <a:cubicBezTo>
                    <a:pt x="20108" y="12597"/>
                    <a:pt x="20162" y="12508"/>
                    <a:pt x="20224" y="12427"/>
                  </a:cubicBezTo>
                  <a:cubicBezTo>
                    <a:pt x="20242" y="12410"/>
                    <a:pt x="20233" y="12401"/>
                    <a:pt x="20224" y="12392"/>
                  </a:cubicBezTo>
                  <a:cubicBezTo>
                    <a:pt x="20215" y="12383"/>
                    <a:pt x="20206" y="12374"/>
                    <a:pt x="20188" y="12365"/>
                  </a:cubicBezTo>
                  <a:cubicBezTo>
                    <a:pt x="20162" y="12356"/>
                    <a:pt x="20126" y="12329"/>
                    <a:pt x="20099" y="12329"/>
                  </a:cubicBezTo>
                  <a:close/>
                  <a:moveTo>
                    <a:pt x="14409" y="12400"/>
                  </a:moveTo>
                  <a:cubicBezTo>
                    <a:pt x="14328" y="12400"/>
                    <a:pt x="14256" y="12457"/>
                    <a:pt x="14256" y="12543"/>
                  </a:cubicBezTo>
                  <a:cubicBezTo>
                    <a:pt x="14256" y="12552"/>
                    <a:pt x="14247" y="12561"/>
                    <a:pt x="14247" y="12579"/>
                  </a:cubicBezTo>
                  <a:cubicBezTo>
                    <a:pt x="14247" y="12588"/>
                    <a:pt x="14256" y="12597"/>
                    <a:pt x="14265" y="12597"/>
                  </a:cubicBezTo>
                  <a:cubicBezTo>
                    <a:pt x="14327" y="12624"/>
                    <a:pt x="14381" y="12677"/>
                    <a:pt x="14443" y="12713"/>
                  </a:cubicBezTo>
                  <a:cubicBezTo>
                    <a:pt x="14457" y="12722"/>
                    <a:pt x="14465" y="12726"/>
                    <a:pt x="14474" y="12726"/>
                  </a:cubicBezTo>
                  <a:cubicBezTo>
                    <a:pt x="14483" y="12726"/>
                    <a:pt x="14492" y="12722"/>
                    <a:pt x="14506" y="12713"/>
                  </a:cubicBezTo>
                  <a:cubicBezTo>
                    <a:pt x="14559" y="12677"/>
                    <a:pt x="14568" y="12659"/>
                    <a:pt x="14577" y="12588"/>
                  </a:cubicBezTo>
                  <a:cubicBezTo>
                    <a:pt x="14595" y="12525"/>
                    <a:pt x="14568" y="12472"/>
                    <a:pt x="14515" y="12436"/>
                  </a:cubicBezTo>
                  <a:cubicBezTo>
                    <a:pt x="14482" y="12412"/>
                    <a:pt x="14444" y="12400"/>
                    <a:pt x="14409" y="12400"/>
                  </a:cubicBezTo>
                  <a:close/>
                  <a:moveTo>
                    <a:pt x="15094" y="12410"/>
                  </a:moveTo>
                  <a:cubicBezTo>
                    <a:pt x="15041" y="12410"/>
                    <a:pt x="14996" y="12427"/>
                    <a:pt x="14952" y="12454"/>
                  </a:cubicBezTo>
                  <a:cubicBezTo>
                    <a:pt x="14934" y="12463"/>
                    <a:pt x="14889" y="12552"/>
                    <a:pt x="14889" y="12570"/>
                  </a:cubicBezTo>
                  <a:cubicBezTo>
                    <a:pt x="14880" y="12624"/>
                    <a:pt x="14898" y="12668"/>
                    <a:pt x="14925" y="12704"/>
                  </a:cubicBezTo>
                  <a:cubicBezTo>
                    <a:pt x="14952" y="12740"/>
                    <a:pt x="14996" y="12766"/>
                    <a:pt x="15041" y="12775"/>
                  </a:cubicBezTo>
                  <a:cubicBezTo>
                    <a:pt x="15094" y="12775"/>
                    <a:pt x="15139" y="12757"/>
                    <a:pt x="15184" y="12731"/>
                  </a:cubicBezTo>
                  <a:cubicBezTo>
                    <a:pt x="15201" y="12722"/>
                    <a:pt x="15246" y="12633"/>
                    <a:pt x="15246" y="12615"/>
                  </a:cubicBezTo>
                  <a:cubicBezTo>
                    <a:pt x="15255" y="12561"/>
                    <a:pt x="15237" y="12517"/>
                    <a:pt x="15210" y="12481"/>
                  </a:cubicBezTo>
                  <a:cubicBezTo>
                    <a:pt x="15184" y="12445"/>
                    <a:pt x="15139" y="12418"/>
                    <a:pt x="15094" y="12410"/>
                  </a:cubicBezTo>
                  <a:close/>
                  <a:moveTo>
                    <a:pt x="15727" y="12452"/>
                  </a:moveTo>
                  <a:cubicBezTo>
                    <a:pt x="15639" y="12452"/>
                    <a:pt x="15557" y="12526"/>
                    <a:pt x="15549" y="12615"/>
                  </a:cubicBezTo>
                  <a:cubicBezTo>
                    <a:pt x="15549" y="12713"/>
                    <a:pt x="15603" y="12793"/>
                    <a:pt x="15710" y="12820"/>
                  </a:cubicBezTo>
                  <a:cubicBezTo>
                    <a:pt x="15715" y="12820"/>
                    <a:pt x="15720" y="12821"/>
                    <a:pt x="15725" y="12821"/>
                  </a:cubicBezTo>
                  <a:cubicBezTo>
                    <a:pt x="15818" y="12821"/>
                    <a:pt x="15907" y="12744"/>
                    <a:pt x="15915" y="12659"/>
                  </a:cubicBezTo>
                  <a:cubicBezTo>
                    <a:pt x="15924" y="12561"/>
                    <a:pt x="15871" y="12472"/>
                    <a:pt x="15755" y="12454"/>
                  </a:cubicBezTo>
                  <a:cubicBezTo>
                    <a:pt x="15745" y="12452"/>
                    <a:pt x="15736" y="12452"/>
                    <a:pt x="15727" y="12452"/>
                  </a:cubicBezTo>
                  <a:close/>
                  <a:moveTo>
                    <a:pt x="16404" y="12480"/>
                  </a:moveTo>
                  <a:cubicBezTo>
                    <a:pt x="16307" y="12480"/>
                    <a:pt x="16235" y="12541"/>
                    <a:pt x="16218" y="12641"/>
                  </a:cubicBezTo>
                  <a:cubicBezTo>
                    <a:pt x="16210" y="12749"/>
                    <a:pt x="16272" y="12838"/>
                    <a:pt x="16388" y="12847"/>
                  </a:cubicBezTo>
                  <a:cubicBezTo>
                    <a:pt x="16395" y="12847"/>
                    <a:pt x="16401" y="12847"/>
                    <a:pt x="16408" y="12847"/>
                  </a:cubicBezTo>
                  <a:cubicBezTo>
                    <a:pt x="16504" y="12847"/>
                    <a:pt x="16568" y="12786"/>
                    <a:pt x="16584" y="12686"/>
                  </a:cubicBezTo>
                  <a:cubicBezTo>
                    <a:pt x="16593" y="12579"/>
                    <a:pt x="16531" y="12490"/>
                    <a:pt x="16424" y="12481"/>
                  </a:cubicBezTo>
                  <a:cubicBezTo>
                    <a:pt x="16417" y="12480"/>
                    <a:pt x="16410" y="12480"/>
                    <a:pt x="16404" y="12480"/>
                  </a:cubicBezTo>
                  <a:close/>
                  <a:moveTo>
                    <a:pt x="17065" y="12523"/>
                  </a:moveTo>
                  <a:cubicBezTo>
                    <a:pt x="17024" y="12523"/>
                    <a:pt x="16988" y="12539"/>
                    <a:pt x="16959" y="12561"/>
                  </a:cubicBezTo>
                  <a:cubicBezTo>
                    <a:pt x="16914" y="12597"/>
                    <a:pt x="16888" y="12633"/>
                    <a:pt x="16888" y="12686"/>
                  </a:cubicBezTo>
                  <a:cubicBezTo>
                    <a:pt x="16870" y="12784"/>
                    <a:pt x="16941" y="12873"/>
                    <a:pt x="17048" y="12891"/>
                  </a:cubicBezTo>
                  <a:cubicBezTo>
                    <a:pt x="17057" y="12893"/>
                    <a:pt x="17066" y="12894"/>
                    <a:pt x="17074" y="12894"/>
                  </a:cubicBezTo>
                  <a:cubicBezTo>
                    <a:pt x="17114" y="12894"/>
                    <a:pt x="17145" y="12876"/>
                    <a:pt x="17182" y="12847"/>
                  </a:cubicBezTo>
                  <a:cubicBezTo>
                    <a:pt x="17227" y="12820"/>
                    <a:pt x="17253" y="12775"/>
                    <a:pt x="17253" y="12731"/>
                  </a:cubicBezTo>
                  <a:cubicBezTo>
                    <a:pt x="17262" y="12624"/>
                    <a:pt x="17191" y="12543"/>
                    <a:pt x="17093" y="12525"/>
                  </a:cubicBezTo>
                  <a:cubicBezTo>
                    <a:pt x="17083" y="12524"/>
                    <a:pt x="17074" y="12523"/>
                    <a:pt x="17065" y="12523"/>
                  </a:cubicBezTo>
                  <a:close/>
                  <a:moveTo>
                    <a:pt x="17729" y="12550"/>
                  </a:moveTo>
                  <a:cubicBezTo>
                    <a:pt x="17635" y="12550"/>
                    <a:pt x="17557" y="12616"/>
                    <a:pt x="17557" y="12704"/>
                  </a:cubicBezTo>
                  <a:cubicBezTo>
                    <a:pt x="17530" y="12802"/>
                    <a:pt x="17601" y="12900"/>
                    <a:pt x="17717" y="12918"/>
                  </a:cubicBezTo>
                  <a:cubicBezTo>
                    <a:pt x="17723" y="12919"/>
                    <a:pt x="17730" y="12919"/>
                    <a:pt x="17736" y="12919"/>
                  </a:cubicBezTo>
                  <a:cubicBezTo>
                    <a:pt x="17826" y="12919"/>
                    <a:pt x="17906" y="12858"/>
                    <a:pt x="17922" y="12757"/>
                  </a:cubicBezTo>
                  <a:cubicBezTo>
                    <a:pt x="17931" y="12650"/>
                    <a:pt x="17860" y="12561"/>
                    <a:pt x="17762" y="12552"/>
                  </a:cubicBezTo>
                  <a:cubicBezTo>
                    <a:pt x="17751" y="12550"/>
                    <a:pt x="17740" y="12550"/>
                    <a:pt x="17729" y="12550"/>
                  </a:cubicBezTo>
                  <a:close/>
                  <a:moveTo>
                    <a:pt x="18440" y="12579"/>
                  </a:moveTo>
                  <a:cubicBezTo>
                    <a:pt x="18395" y="12597"/>
                    <a:pt x="18342" y="12579"/>
                    <a:pt x="18297" y="12606"/>
                  </a:cubicBezTo>
                  <a:cubicBezTo>
                    <a:pt x="18244" y="12641"/>
                    <a:pt x="18235" y="12695"/>
                    <a:pt x="18208" y="12749"/>
                  </a:cubicBezTo>
                  <a:cubicBezTo>
                    <a:pt x="18226" y="12775"/>
                    <a:pt x="18208" y="12811"/>
                    <a:pt x="18226" y="12847"/>
                  </a:cubicBezTo>
                  <a:cubicBezTo>
                    <a:pt x="18235" y="12873"/>
                    <a:pt x="18252" y="12909"/>
                    <a:pt x="18279" y="12927"/>
                  </a:cubicBezTo>
                  <a:cubicBezTo>
                    <a:pt x="18306" y="12945"/>
                    <a:pt x="18342" y="12954"/>
                    <a:pt x="18377" y="12972"/>
                  </a:cubicBezTo>
                  <a:cubicBezTo>
                    <a:pt x="18413" y="12954"/>
                    <a:pt x="18458" y="12972"/>
                    <a:pt x="18502" y="12945"/>
                  </a:cubicBezTo>
                  <a:cubicBezTo>
                    <a:pt x="18556" y="12918"/>
                    <a:pt x="18565" y="12856"/>
                    <a:pt x="18600" y="12811"/>
                  </a:cubicBezTo>
                  <a:cubicBezTo>
                    <a:pt x="18583" y="12766"/>
                    <a:pt x="18591" y="12722"/>
                    <a:pt x="18574" y="12677"/>
                  </a:cubicBezTo>
                  <a:cubicBezTo>
                    <a:pt x="18547" y="12624"/>
                    <a:pt x="18484" y="12615"/>
                    <a:pt x="18440" y="12579"/>
                  </a:cubicBezTo>
                  <a:close/>
                  <a:moveTo>
                    <a:pt x="14697" y="12738"/>
                  </a:moveTo>
                  <a:cubicBezTo>
                    <a:pt x="14652" y="12738"/>
                    <a:pt x="14627" y="12778"/>
                    <a:pt x="14595" y="12802"/>
                  </a:cubicBezTo>
                  <a:lnTo>
                    <a:pt x="14586" y="12802"/>
                  </a:lnTo>
                  <a:cubicBezTo>
                    <a:pt x="14595" y="12811"/>
                    <a:pt x="14595" y="12820"/>
                    <a:pt x="14604" y="12820"/>
                  </a:cubicBezTo>
                  <a:cubicBezTo>
                    <a:pt x="14684" y="12882"/>
                    <a:pt x="14764" y="12945"/>
                    <a:pt x="14854" y="12998"/>
                  </a:cubicBezTo>
                  <a:lnTo>
                    <a:pt x="14871" y="12998"/>
                  </a:lnTo>
                  <a:cubicBezTo>
                    <a:pt x="14889" y="12972"/>
                    <a:pt x="14898" y="12954"/>
                    <a:pt x="14907" y="12936"/>
                  </a:cubicBezTo>
                  <a:cubicBezTo>
                    <a:pt x="14871" y="12909"/>
                    <a:pt x="14916" y="12864"/>
                    <a:pt x="14871" y="12838"/>
                  </a:cubicBezTo>
                  <a:cubicBezTo>
                    <a:pt x="14862" y="12829"/>
                    <a:pt x="14862" y="12811"/>
                    <a:pt x="14854" y="12802"/>
                  </a:cubicBezTo>
                  <a:cubicBezTo>
                    <a:pt x="14818" y="12757"/>
                    <a:pt x="14773" y="12749"/>
                    <a:pt x="14711" y="12740"/>
                  </a:cubicBezTo>
                  <a:cubicBezTo>
                    <a:pt x="14706" y="12739"/>
                    <a:pt x="14702" y="12738"/>
                    <a:pt x="14697" y="12738"/>
                  </a:cubicBezTo>
                  <a:close/>
                  <a:moveTo>
                    <a:pt x="19100" y="12606"/>
                  </a:moveTo>
                  <a:cubicBezTo>
                    <a:pt x="19055" y="12624"/>
                    <a:pt x="19011" y="12606"/>
                    <a:pt x="18966" y="12633"/>
                  </a:cubicBezTo>
                  <a:cubicBezTo>
                    <a:pt x="18913" y="12668"/>
                    <a:pt x="18895" y="12722"/>
                    <a:pt x="18877" y="12775"/>
                  </a:cubicBezTo>
                  <a:cubicBezTo>
                    <a:pt x="18895" y="12811"/>
                    <a:pt x="18877" y="12856"/>
                    <a:pt x="18895" y="12900"/>
                  </a:cubicBezTo>
                  <a:cubicBezTo>
                    <a:pt x="18930" y="12954"/>
                    <a:pt x="18993" y="12963"/>
                    <a:pt x="19038" y="12998"/>
                  </a:cubicBezTo>
                  <a:cubicBezTo>
                    <a:pt x="19082" y="12980"/>
                    <a:pt x="19127" y="12998"/>
                    <a:pt x="19162" y="12972"/>
                  </a:cubicBezTo>
                  <a:cubicBezTo>
                    <a:pt x="19225" y="12945"/>
                    <a:pt x="19234" y="12882"/>
                    <a:pt x="19269" y="12838"/>
                  </a:cubicBezTo>
                  <a:cubicBezTo>
                    <a:pt x="19252" y="12793"/>
                    <a:pt x="19261" y="12749"/>
                    <a:pt x="19243" y="12704"/>
                  </a:cubicBezTo>
                  <a:cubicBezTo>
                    <a:pt x="19207" y="12641"/>
                    <a:pt x="19145" y="12633"/>
                    <a:pt x="19100" y="12606"/>
                  </a:cubicBezTo>
                  <a:close/>
                  <a:moveTo>
                    <a:pt x="19733" y="12650"/>
                  </a:moveTo>
                  <a:cubicBezTo>
                    <a:pt x="19689" y="12650"/>
                    <a:pt x="19635" y="12659"/>
                    <a:pt x="19591" y="12695"/>
                  </a:cubicBezTo>
                  <a:cubicBezTo>
                    <a:pt x="19555" y="12731"/>
                    <a:pt x="19537" y="12793"/>
                    <a:pt x="19537" y="12847"/>
                  </a:cubicBezTo>
                  <a:cubicBezTo>
                    <a:pt x="19528" y="12918"/>
                    <a:pt x="19555" y="12963"/>
                    <a:pt x="19608" y="12998"/>
                  </a:cubicBezTo>
                  <a:cubicBezTo>
                    <a:pt x="19635" y="13012"/>
                    <a:pt x="19666" y="13035"/>
                    <a:pt x="19699" y="13035"/>
                  </a:cubicBezTo>
                  <a:cubicBezTo>
                    <a:pt x="19710" y="13035"/>
                    <a:pt x="19722" y="13032"/>
                    <a:pt x="19733" y="13025"/>
                  </a:cubicBezTo>
                  <a:cubicBezTo>
                    <a:pt x="19751" y="13025"/>
                    <a:pt x="19769" y="13025"/>
                    <a:pt x="19778" y="13007"/>
                  </a:cubicBezTo>
                  <a:cubicBezTo>
                    <a:pt x="19814" y="12972"/>
                    <a:pt x="19849" y="12927"/>
                    <a:pt x="19885" y="12882"/>
                  </a:cubicBezTo>
                  <a:cubicBezTo>
                    <a:pt x="19894" y="12864"/>
                    <a:pt x="19903" y="12847"/>
                    <a:pt x="19912" y="12838"/>
                  </a:cubicBezTo>
                  <a:cubicBezTo>
                    <a:pt x="19912" y="12766"/>
                    <a:pt x="19885" y="12731"/>
                    <a:pt x="19840" y="12695"/>
                  </a:cubicBezTo>
                  <a:cubicBezTo>
                    <a:pt x="19814" y="12668"/>
                    <a:pt x="19769" y="12650"/>
                    <a:pt x="19733" y="12650"/>
                  </a:cubicBezTo>
                  <a:close/>
                  <a:moveTo>
                    <a:pt x="15381" y="12763"/>
                  </a:moveTo>
                  <a:cubicBezTo>
                    <a:pt x="15345" y="12763"/>
                    <a:pt x="15309" y="12773"/>
                    <a:pt x="15282" y="12793"/>
                  </a:cubicBezTo>
                  <a:cubicBezTo>
                    <a:pt x="15237" y="12820"/>
                    <a:pt x="15228" y="12873"/>
                    <a:pt x="15210" y="12909"/>
                  </a:cubicBezTo>
                  <a:cubicBezTo>
                    <a:pt x="15201" y="12936"/>
                    <a:pt x="15228" y="13025"/>
                    <a:pt x="15237" y="13043"/>
                  </a:cubicBezTo>
                  <a:cubicBezTo>
                    <a:pt x="15273" y="13088"/>
                    <a:pt x="15317" y="13096"/>
                    <a:pt x="15362" y="13123"/>
                  </a:cubicBezTo>
                  <a:cubicBezTo>
                    <a:pt x="15407" y="13114"/>
                    <a:pt x="15460" y="13114"/>
                    <a:pt x="15496" y="13088"/>
                  </a:cubicBezTo>
                  <a:cubicBezTo>
                    <a:pt x="15540" y="13061"/>
                    <a:pt x="15549" y="13016"/>
                    <a:pt x="15567" y="12972"/>
                  </a:cubicBezTo>
                  <a:cubicBezTo>
                    <a:pt x="15576" y="12945"/>
                    <a:pt x="15558" y="12856"/>
                    <a:pt x="15540" y="12838"/>
                  </a:cubicBezTo>
                  <a:cubicBezTo>
                    <a:pt x="15505" y="12793"/>
                    <a:pt x="15460" y="12766"/>
                    <a:pt x="15416" y="12766"/>
                  </a:cubicBezTo>
                  <a:cubicBezTo>
                    <a:pt x="15404" y="12764"/>
                    <a:pt x="15393" y="12763"/>
                    <a:pt x="15381" y="12763"/>
                  </a:cubicBezTo>
                  <a:close/>
                  <a:moveTo>
                    <a:pt x="16064" y="12801"/>
                  </a:moveTo>
                  <a:cubicBezTo>
                    <a:pt x="15974" y="12801"/>
                    <a:pt x="15895" y="12854"/>
                    <a:pt x="15871" y="12954"/>
                  </a:cubicBezTo>
                  <a:cubicBezTo>
                    <a:pt x="15853" y="13052"/>
                    <a:pt x="15933" y="13150"/>
                    <a:pt x="16031" y="13168"/>
                  </a:cubicBezTo>
                  <a:cubicBezTo>
                    <a:pt x="16037" y="13168"/>
                    <a:pt x="16042" y="13169"/>
                    <a:pt x="16048" y="13169"/>
                  </a:cubicBezTo>
                  <a:cubicBezTo>
                    <a:pt x="16131" y="13169"/>
                    <a:pt x="16211" y="13108"/>
                    <a:pt x="16236" y="13016"/>
                  </a:cubicBezTo>
                  <a:cubicBezTo>
                    <a:pt x="16254" y="12918"/>
                    <a:pt x="16174" y="12820"/>
                    <a:pt x="16085" y="12802"/>
                  </a:cubicBezTo>
                  <a:cubicBezTo>
                    <a:pt x="16078" y="12801"/>
                    <a:pt x="16071" y="12801"/>
                    <a:pt x="16064" y="12801"/>
                  </a:cubicBezTo>
                  <a:close/>
                  <a:moveTo>
                    <a:pt x="16718" y="12826"/>
                  </a:moveTo>
                  <a:cubicBezTo>
                    <a:pt x="16678" y="12826"/>
                    <a:pt x="16648" y="12842"/>
                    <a:pt x="16611" y="12864"/>
                  </a:cubicBezTo>
                  <a:cubicBezTo>
                    <a:pt x="16566" y="12900"/>
                    <a:pt x="16549" y="12936"/>
                    <a:pt x="16540" y="12989"/>
                  </a:cubicBezTo>
                  <a:cubicBezTo>
                    <a:pt x="16531" y="13096"/>
                    <a:pt x="16593" y="13177"/>
                    <a:pt x="16709" y="13195"/>
                  </a:cubicBezTo>
                  <a:cubicBezTo>
                    <a:pt x="16717" y="13196"/>
                    <a:pt x="16725" y="13197"/>
                    <a:pt x="16732" y="13197"/>
                  </a:cubicBezTo>
                  <a:cubicBezTo>
                    <a:pt x="16767" y="13197"/>
                    <a:pt x="16797" y="13181"/>
                    <a:pt x="16834" y="13159"/>
                  </a:cubicBezTo>
                  <a:cubicBezTo>
                    <a:pt x="16879" y="13123"/>
                    <a:pt x="16896" y="13079"/>
                    <a:pt x="16905" y="13025"/>
                  </a:cubicBezTo>
                  <a:cubicBezTo>
                    <a:pt x="16914" y="12927"/>
                    <a:pt x="16852" y="12847"/>
                    <a:pt x="16745" y="12829"/>
                  </a:cubicBezTo>
                  <a:cubicBezTo>
                    <a:pt x="16735" y="12827"/>
                    <a:pt x="16726" y="12826"/>
                    <a:pt x="16718" y="12826"/>
                  </a:cubicBezTo>
                  <a:close/>
                  <a:moveTo>
                    <a:pt x="17381" y="12870"/>
                  </a:moveTo>
                  <a:cubicBezTo>
                    <a:pt x="17295" y="12870"/>
                    <a:pt x="17217" y="12931"/>
                    <a:pt x="17209" y="13034"/>
                  </a:cubicBezTo>
                  <a:cubicBezTo>
                    <a:pt x="17191" y="13132"/>
                    <a:pt x="17262" y="13221"/>
                    <a:pt x="17360" y="13239"/>
                  </a:cubicBezTo>
                  <a:cubicBezTo>
                    <a:pt x="17371" y="13241"/>
                    <a:pt x="17382" y="13242"/>
                    <a:pt x="17392" y="13242"/>
                  </a:cubicBezTo>
                  <a:cubicBezTo>
                    <a:pt x="17492" y="13242"/>
                    <a:pt x="17566" y="13167"/>
                    <a:pt x="17566" y="13079"/>
                  </a:cubicBezTo>
                  <a:cubicBezTo>
                    <a:pt x="17592" y="12980"/>
                    <a:pt x="17521" y="12882"/>
                    <a:pt x="17414" y="12873"/>
                  </a:cubicBezTo>
                  <a:cubicBezTo>
                    <a:pt x="17403" y="12871"/>
                    <a:pt x="17392" y="12870"/>
                    <a:pt x="17381" y="12870"/>
                  </a:cubicBezTo>
                  <a:close/>
                  <a:moveTo>
                    <a:pt x="15065" y="13080"/>
                  </a:moveTo>
                  <a:cubicBezTo>
                    <a:pt x="15050" y="13080"/>
                    <a:pt x="15032" y="13088"/>
                    <a:pt x="15014" y="13088"/>
                  </a:cubicBezTo>
                  <a:cubicBezTo>
                    <a:pt x="15005" y="13088"/>
                    <a:pt x="15005" y="13096"/>
                    <a:pt x="14996" y="13096"/>
                  </a:cubicBezTo>
                  <a:cubicBezTo>
                    <a:pt x="15005" y="13096"/>
                    <a:pt x="15005" y="13105"/>
                    <a:pt x="15014" y="13105"/>
                  </a:cubicBezTo>
                  <a:cubicBezTo>
                    <a:pt x="15077" y="13150"/>
                    <a:pt x="15139" y="13195"/>
                    <a:pt x="15193" y="13239"/>
                  </a:cubicBezTo>
                  <a:cubicBezTo>
                    <a:pt x="15199" y="13246"/>
                    <a:pt x="15204" y="13249"/>
                    <a:pt x="15206" y="13249"/>
                  </a:cubicBezTo>
                  <a:cubicBezTo>
                    <a:pt x="15210" y="13249"/>
                    <a:pt x="15210" y="13241"/>
                    <a:pt x="15210" y="13230"/>
                  </a:cubicBezTo>
                  <a:cubicBezTo>
                    <a:pt x="15228" y="13203"/>
                    <a:pt x="15193" y="13186"/>
                    <a:pt x="15184" y="13159"/>
                  </a:cubicBezTo>
                  <a:cubicBezTo>
                    <a:pt x="15175" y="13123"/>
                    <a:pt x="15121" y="13105"/>
                    <a:pt x="15085" y="13088"/>
                  </a:cubicBezTo>
                  <a:cubicBezTo>
                    <a:pt x="15080" y="13082"/>
                    <a:pt x="15073" y="13080"/>
                    <a:pt x="15065" y="13080"/>
                  </a:cubicBezTo>
                  <a:close/>
                  <a:moveTo>
                    <a:pt x="18092" y="12882"/>
                  </a:moveTo>
                  <a:cubicBezTo>
                    <a:pt x="18047" y="12900"/>
                    <a:pt x="17994" y="12891"/>
                    <a:pt x="17949" y="12918"/>
                  </a:cubicBezTo>
                  <a:cubicBezTo>
                    <a:pt x="17896" y="12954"/>
                    <a:pt x="17887" y="13007"/>
                    <a:pt x="17860" y="13052"/>
                  </a:cubicBezTo>
                  <a:cubicBezTo>
                    <a:pt x="17878" y="13096"/>
                    <a:pt x="17869" y="13150"/>
                    <a:pt x="17896" y="13195"/>
                  </a:cubicBezTo>
                  <a:cubicBezTo>
                    <a:pt x="17931" y="13239"/>
                    <a:pt x="17985" y="13248"/>
                    <a:pt x="18029" y="13275"/>
                  </a:cubicBezTo>
                  <a:cubicBezTo>
                    <a:pt x="18074" y="13257"/>
                    <a:pt x="18119" y="13275"/>
                    <a:pt x="18163" y="13248"/>
                  </a:cubicBezTo>
                  <a:cubicBezTo>
                    <a:pt x="18217" y="13212"/>
                    <a:pt x="18226" y="13159"/>
                    <a:pt x="18252" y="13114"/>
                  </a:cubicBezTo>
                  <a:cubicBezTo>
                    <a:pt x="18235" y="13070"/>
                    <a:pt x="18252" y="13025"/>
                    <a:pt x="18226" y="12980"/>
                  </a:cubicBezTo>
                  <a:cubicBezTo>
                    <a:pt x="18199" y="12927"/>
                    <a:pt x="18136" y="12918"/>
                    <a:pt x="18092" y="12882"/>
                  </a:cubicBezTo>
                  <a:close/>
                  <a:moveTo>
                    <a:pt x="18734" y="12927"/>
                  </a:moveTo>
                  <a:cubicBezTo>
                    <a:pt x="18681" y="12936"/>
                    <a:pt x="18627" y="12927"/>
                    <a:pt x="18583" y="12972"/>
                  </a:cubicBezTo>
                  <a:cubicBezTo>
                    <a:pt x="18538" y="13007"/>
                    <a:pt x="18538" y="13061"/>
                    <a:pt x="18511" y="13096"/>
                  </a:cubicBezTo>
                  <a:cubicBezTo>
                    <a:pt x="18529" y="13150"/>
                    <a:pt x="18520" y="13212"/>
                    <a:pt x="18565" y="13257"/>
                  </a:cubicBezTo>
                  <a:cubicBezTo>
                    <a:pt x="18600" y="13293"/>
                    <a:pt x="18645" y="13293"/>
                    <a:pt x="18681" y="13319"/>
                  </a:cubicBezTo>
                  <a:cubicBezTo>
                    <a:pt x="18734" y="13302"/>
                    <a:pt x="18788" y="13311"/>
                    <a:pt x="18841" y="13266"/>
                  </a:cubicBezTo>
                  <a:cubicBezTo>
                    <a:pt x="18877" y="13230"/>
                    <a:pt x="18877" y="13186"/>
                    <a:pt x="18904" y="13150"/>
                  </a:cubicBezTo>
                  <a:cubicBezTo>
                    <a:pt x="18886" y="13096"/>
                    <a:pt x="18895" y="13043"/>
                    <a:pt x="18859" y="12998"/>
                  </a:cubicBezTo>
                  <a:cubicBezTo>
                    <a:pt x="18823" y="12954"/>
                    <a:pt x="18770" y="12954"/>
                    <a:pt x="18734" y="12927"/>
                  </a:cubicBezTo>
                  <a:close/>
                  <a:moveTo>
                    <a:pt x="19403" y="12945"/>
                  </a:moveTo>
                  <a:cubicBezTo>
                    <a:pt x="19350" y="12963"/>
                    <a:pt x="19296" y="12954"/>
                    <a:pt x="19252" y="12998"/>
                  </a:cubicBezTo>
                  <a:cubicBezTo>
                    <a:pt x="19207" y="13034"/>
                    <a:pt x="19207" y="13088"/>
                    <a:pt x="19180" y="13123"/>
                  </a:cubicBezTo>
                  <a:cubicBezTo>
                    <a:pt x="19198" y="13177"/>
                    <a:pt x="19189" y="13239"/>
                    <a:pt x="19234" y="13284"/>
                  </a:cubicBezTo>
                  <a:cubicBezTo>
                    <a:pt x="19269" y="13319"/>
                    <a:pt x="19314" y="13328"/>
                    <a:pt x="19350" y="13337"/>
                  </a:cubicBezTo>
                  <a:cubicBezTo>
                    <a:pt x="19358" y="13343"/>
                    <a:pt x="19368" y="13345"/>
                    <a:pt x="19379" y="13345"/>
                  </a:cubicBezTo>
                  <a:cubicBezTo>
                    <a:pt x="19403" y="13345"/>
                    <a:pt x="19432" y="13335"/>
                    <a:pt x="19457" y="13328"/>
                  </a:cubicBezTo>
                  <a:cubicBezTo>
                    <a:pt x="19484" y="13311"/>
                    <a:pt x="19510" y="13293"/>
                    <a:pt x="19528" y="13266"/>
                  </a:cubicBezTo>
                  <a:cubicBezTo>
                    <a:pt x="19555" y="13239"/>
                    <a:pt x="19537" y="13195"/>
                    <a:pt x="19573" y="13177"/>
                  </a:cubicBezTo>
                  <a:cubicBezTo>
                    <a:pt x="19555" y="13123"/>
                    <a:pt x="19564" y="13070"/>
                    <a:pt x="19528" y="13025"/>
                  </a:cubicBezTo>
                  <a:cubicBezTo>
                    <a:pt x="19492" y="12980"/>
                    <a:pt x="19439" y="12980"/>
                    <a:pt x="19403" y="12945"/>
                  </a:cubicBezTo>
                  <a:close/>
                  <a:moveTo>
                    <a:pt x="15713" y="13123"/>
                  </a:moveTo>
                  <a:cubicBezTo>
                    <a:pt x="15620" y="13123"/>
                    <a:pt x="15531" y="13199"/>
                    <a:pt x="15523" y="13284"/>
                  </a:cubicBezTo>
                  <a:cubicBezTo>
                    <a:pt x="15523" y="13382"/>
                    <a:pt x="15576" y="13471"/>
                    <a:pt x="15683" y="13489"/>
                  </a:cubicBezTo>
                  <a:cubicBezTo>
                    <a:pt x="15689" y="13489"/>
                    <a:pt x="15694" y="13490"/>
                    <a:pt x="15699" y="13490"/>
                  </a:cubicBezTo>
                  <a:cubicBezTo>
                    <a:pt x="15799" y="13490"/>
                    <a:pt x="15880" y="13413"/>
                    <a:pt x="15888" y="13319"/>
                  </a:cubicBezTo>
                  <a:cubicBezTo>
                    <a:pt x="15897" y="13230"/>
                    <a:pt x="15844" y="13141"/>
                    <a:pt x="15728" y="13123"/>
                  </a:cubicBezTo>
                  <a:cubicBezTo>
                    <a:pt x="15723" y="13123"/>
                    <a:pt x="15718" y="13123"/>
                    <a:pt x="15713" y="13123"/>
                  </a:cubicBezTo>
                  <a:close/>
                  <a:moveTo>
                    <a:pt x="16365" y="13147"/>
                  </a:moveTo>
                  <a:cubicBezTo>
                    <a:pt x="16274" y="13147"/>
                    <a:pt x="16208" y="13215"/>
                    <a:pt x="16192" y="13311"/>
                  </a:cubicBezTo>
                  <a:cubicBezTo>
                    <a:pt x="16183" y="13364"/>
                    <a:pt x="16201" y="13400"/>
                    <a:pt x="16227" y="13444"/>
                  </a:cubicBezTo>
                  <a:cubicBezTo>
                    <a:pt x="16263" y="13489"/>
                    <a:pt x="16308" y="13507"/>
                    <a:pt x="16361" y="13516"/>
                  </a:cubicBezTo>
                  <a:cubicBezTo>
                    <a:pt x="16367" y="13516"/>
                    <a:pt x="16372" y="13516"/>
                    <a:pt x="16378" y="13516"/>
                  </a:cubicBezTo>
                  <a:cubicBezTo>
                    <a:pt x="16468" y="13516"/>
                    <a:pt x="16541" y="13448"/>
                    <a:pt x="16557" y="13355"/>
                  </a:cubicBezTo>
                  <a:cubicBezTo>
                    <a:pt x="16566" y="13302"/>
                    <a:pt x="16549" y="13257"/>
                    <a:pt x="16522" y="13221"/>
                  </a:cubicBezTo>
                  <a:cubicBezTo>
                    <a:pt x="16486" y="13177"/>
                    <a:pt x="16450" y="13150"/>
                    <a:pt x="16397" y="13150"/>
                  </a:cubicBezTo>
                  <a:cubicBezTo>
                    <a:pt x="16386" y="13148"/>
                    <a:pt x="16375" y="13147"/>
                    <a:pt x="16365" y="13147"/>
                  </a:cubicBezTo>
                  <a:close/>
                  <a:moveTo>
                    <a:pt x="17031" y="13191"/>
                  </a:moveTo>
                  <a:cubicBezTo>
                    <a:pt x="16995" y="13191"/>
                    <a:pt x="16966" y="13203"/>
                    <a:pt x="16932" y="13230"/>
                  </a:cubicBezTo>
                  <a:cubicBezTo>
                    <a:pt x="16888" y="13257"/>
                    <a:pt x="16861" y="13293"/>
                    <a:pt x="16861" y="13355"/>
                  </a:cubicBezTo>
                  <a:cubicBezTo>
                    <a:pt x="16852" y="13409"/>
                    <a:pt x="16861" y="13444"/>
                    <a:pt x="16896" y="13489"/>
                  </a:cubicBezTo>
                  <a:cubicBezTo>
                    <a:pt x="16941" y="13534"/>
                    <a:pt x="16950" y="13542"/>
                    <a:pt x="17021" y="13560"/>
                  </a:cubicBezTo>
                  <a:cubicBezTo>
                    <a:pt x="17029" y="13562"/>
                    <a:pt x="17037" y="13563"/>
                    <a:pt x="17045" y="13563"/>
                  </a:cubicBezTo>
                  <a:cubicBezTo>
                    <a:pt x="17081" y="13563"/>
                    <a:pt x="17117" y="13547"/>
                    <a:pt x="17146" y="13525"/>
                  </a:cubicBezTo>
                  <a:cubicBezTo>
                    <a:pt x="17191" y="13489"/>
                    <a:pt x="17218" y="13453"/>
                    <a:pt x="17227" y="13400"/>
                  </a:cubicBezTo>
                  <a:cubicBezTo>
                    <a:pt x="17235" y="13346"/>
                    <a:pt x="17218" y="13302"/>
                    <a:pt x="17191" y="13266"/>
                  </a:cubicBezTo>
                  <a:cubicBezTo>
                    <a:pt x="17155" y="13221"/>
                    <a:pt x="17119" y="13195"/>
                    <a:pt x="17066" y="13195"/>
                  </a:cubicBezTo>
                  <a:cubicBezTo>
                    <a:pt x="17053" y="13192"/>
                    <a:pt x="17042" y="13191"/>
                    <a:pt x="17031" y="13191"/>
                  </a:cubicBezTo>
                  <a:close/>
                  <a:moveTo>
                    <a:pt x="17635" y="13211"/>
                  </a:moveTo>
                  <a:cubicBezTo>
                    <a:pt x="17612" y="13211"/>
                    <a:pt x="17590" y="13233"/>
                    <a:pt x="17574" y="13248"/>
                  </a:cubicBezTo>
                  <a:cubicBezTo>
                    <a:pt x="17548" y="13275"/>
                    <a:pt x="17512" y="13302"/>
                    <a:pt x="17512" y="13346"/>
                  </a:cubicBezTo>
                  <a:cubicBezTo>
                    <a:pt x="17512" y="13364"/>
                    <a:pt x="17512" y="13373"/>
                    <a:pt x="17512" y="13382"/>
                  </a:cubicBezTo>
                  <a:cubicBezTo>
                    <a:pt x="17494" y="13435"/>
                    <a:pt x="17512" y="13480"/>
                    <a:pt x="17539" y="13516"/>
                  </a:cubicBezTo>
                  <a:cubicBezTo>
                    <a:pt x="17566" y="13551"/>
                    <a:pt x="17601" y="13578"/>
                    <a:pt x="17655" y="13578"/>
                  </a:cubicBezTo>
                  <a:lnTo>
                    <a:pt x="17673" y="13578"/>
                  </a:lnTo>
                  <a:cubicBezTo>
                    <a:pt x="17689" y="13584"/>
                    <a:pt x="17704" y="13587"/>
                    <a:pt x="17719" y="13587"/>
                  </a:cubicBezTo>
                  <a:cubicBezTo>
                    <a:pt x="17769" y="13587"/>
                    <a:pt x="17810" y="13555"/>
                    <a:pt x="17851" y="13507"/>
                  </a:cubicBezTo>
                  <a:cubicBezTo>
                    <a:pt x="17860" y="13498"/>
                    <a:pt x="17869" y="13489"/>
                    <a:pt x="17869" y="13471"/>
                  </a:cubicBezTo>
                  <a:cubicBezTo>
                    <a:pt x="17869" y="13444"/>
                    <a:pt x="17869" y="13418"/>
                    <a:pt x="17878" y="13391"/>
                  </a:cubicBezTo>
                  <a:cubicBezTo>
                    <a:pt x="17896" y="13346"/>
                    <a:pt x="17869" y="13311"/>
                    <a:pt x="17842" y="13275"/>
                  </a:cubicBezTo>
                  <a:cubicBezTo>
                    <a:pt x="17797" y="13212"/>
                    <a:pt x="17717" y="13212"/>
                    <a:pt x="17646" y="13212"/>
                  </a:cubicBezTo>
                  <a:cubicBezTo>
                    <a:pt x="17642" y="13211"/>
                    <a:pt x="17639" y="13211"/>
                    <a:pt x="17635" y="13211"/>
                  </a:cubicBezTo>
                  <a:close/>
                  <a:moveTo>
                    <a:pt x="18377" y="13239"/>
                  </a:moveTo>
                  <a:cubicBezTo>
                    <a:pt x="18324" y="13257"/>
                    <a:pt x="18261" y="13257"/>
                    <a:pt x="18217" y="13302"/>
                  </a:cubicBezTo>
                  <a:cubicBezTo>
                    <a:pt x="18190" y="13337"/>
                    <a:pt x="18190" y="13382"/>
                    <a:pt x="18163" y="13418"/>
                  </a:cubicBezTo>
                  <a:cubicBezTo>
                    <a:pt x="18181" y="13471"/>
                    <a:pt x="18172" y="13534"/>
                    <a:pt x="18217" y="13578"/>
                  </a:cubicBezTo>
                  <a:cubicBezTo>
                    <a:pt x="18252" y="13614"/>
                    <a:pt x="18306" y="13605"/>
                    <a:pt x="18324" y="13641"/>
                  </a:cubicBezTo>
                  <a:cubicBezTo>
                    <a:pt x="18386" y="13623"/>
                    <a:pt x="18440" y="13632"/>
                    <a:pt x="18484" y="13587"/>
                  </a:cubicBezTo>
                  <a:cubicBezTo>
                    <a:pt x="18529" y="13551"/>
                    <a:pt x="18529" y="13507"/>
                    <a:pt x="18556" y="13471"/>
                  </a:cubicBezTo>
                  <a:cubicBezTo>
                    <a:pt x="18538" y="13418"/>
                    <a:pt x="18547" y="13355"/>
                    <a:pt x="18502" y="13311"/>
                  </a:cubicBezTo>
                  <a:cubicBezTo>
                    <a:pt x="18467" y="13275"/>
                    <a:pt x="18422" y="13266"/>
                    <a:pt x="18377" y="13239"/>
                  </a:cubicBezTo>
                  <a:close/>
                  <a:moveTo>
                    <a:pt x="19055" y="13266"/>
                  </a:moveTo>
                  <a:cubicBezTo>
                    <a:pt x="19011" y="13284"/>
                    <a:pt x="18957" y="13275"/>
                    <a:pt x="18913" y="13311"/>
                  </a:cubicBezTo>
                  <a:cubicBezTo>
                    <a:pt x="18868" y="13337"/>
                    <a:pt x="18859" y="13400"/>
                    <a:pt x="18832" y="13435"/>
                  </a:cubicBezTo>
                  <a:cubicBezTo>
                    <a:pt x="18850" y="13480"/>
                    <a:pt x="18832" y="13525"/>
                    <a:pt x="18859" y="13569"/>
                  </a:cubicBezTo>
                  <a:cubicBezTo>
                    <a:pt x="18895" y="13623"/>
                    <a:pt x="18948" y="13632"/>
                    <a:pt x="18993" y="13667"/>
                  </a:cubicBezTo>
                  <a:cubicBezTo>
                    <a:pt x="19038" y="13650"/>
                    <a:pt x="19082" y="13658"/>
                    <a:pt x="19127" y="13641"/>
                  </a:cubicBezTo>
                  <a:cubicBezTo>
                    <a:pt x="19180" y="13614"/>
                    <a:pt x="19189" y="13551"/>
                    <a:pt x="19225" y="13498"/>
                  </a:cubicBezTo>
                  <a:cubicBezTo>
                    <a:pt x="19207" y="13453"/>
                    <a:pt x="19216" y="13409"/>
                    <a:pt x="19189" y="13355"/>
                  </a:cubicBezTo>
                  <a:cubicBezTo>
                    <a:pt x="19153" y="13302"/>
                    <a:pt x="19100" y="13302"/>
                    <a:pt x="19055" y="13266"/>
                  </a:cubicBezTo>
                  <a:close/>
                  <a:moveTo>
                    <a:pt x="16014" y="13467"/>
                  </a:moveTo>
                  <a:cubicBezTo>
                    <a:pt x="16002" y="13467"/>
                    <a:pt x="15990" y="13468"/>
                    <a:pt x="15978" y="13471"/>
                  </a:cubicBezTo>
                  <a:cubicBezTo>
                    <a:pt x="15862" y="13498"/>
                    <a:pt x="15808" y="13605"/>
                    <a:pt x="15835" y="13721"/>
                  </a:cubicBezTo>
                  <a:cubicBezTo>
                    <a:pt x="15835" y="13730"/>
                    <a:pt x="15844" y="13730"/>
                    <a:pt x="15853" y="13739"/>
                  </a:cubicBezTo>
                  <a:cubicBezTo>
                    <a:pt x="15879" y="13765"/>
                    <a:pt x="15915" y="13783"/>
                    <a:pt x="15942" y="13810"/>
                  </a:cubicBezTo>
                  <a:cubicBezTo>
                    <a:pt x="15963" y="13831"/>
                    <a:pt x="15985" y="13838"/>
                    <a:pt x="16008" y="13838"/>
                  </a:cubicBezTo>
                  <a:cubicBezTo>
                    <a:pt x="16034" y="13838"/>
                    <a:pt x="16061" y="13829"/>
                    <a:pt x="16085" y="13819"/>
                  </a:cubicBezTo>
                  <a:cubicBezTo>
                    <a:pt x="16138" y="13810"/>
                    <a:pt x="16183" y="13730"/>
                    <a:pt x="16192" y="13676"/>
                  </a:cubicBezTo>
                  <a:cubicBezTo>
                    <a:pt x="16216" y="13564"/>
                    <a:pt x="16118" y="13467"/>
                    <a:pt x="16014" y="13467"/>
                  </a:cubicBezTo>
                  <a:close/>
                  <a:moveTo>
                    <a:pt x="16684" y="13488"/>
                  </a:moveTo>
                  <a:cubicBezTo>
                    <a:pt x="16592" y="13488"/>
                    <a:pt x="16512" y="13557"/>
                    <a:pt x="16495" y="13658"/>
                  </a:cubicBezTo>
                  <a:cubicBezTo>
                    <a:pt x="16486" y="13703"/>
                    <a:pt x="16504" y="13748"/>
                    <a:pt x="16531" y="13783"/>
                  </a:cubicBezTo>
                  <a:cubicBezTo>
                    <a:pt x="16566" y="13828"/>
                    <a:pt x="16602" y="13855"/>
                    <a:pt x="16665" y="13855"/>
                  </a:cubicBezTo>
                  <a:cubicBezTo>
                    <a:pt x="16675" y="13857"/>
                    <a:pt x="16685" y="13857"/>
                    <a:pt x="16694" y="13857"/>
                  </a:cubicBezTo>
                  <a:cubicBezTo>
                    <a:pt x="16779" y="13857"/>
                    <a:pt x="16845" y="13791"/>
                    <a:pt x="16861" y="13703"/>
                  </a:cubicBezTo>
                  <a:cubicBezTo>
                    <a:pt x="16870" y="13650"/>
                    <a:pt x="16861" y="13605"/>
                    <a:pt x="16825" y="13569"/>
                  </a:cubicBezTo>
                  <a:cubicBezTo>
                    <a:pt x="16789" y="13525"/>
                    <a:pt x="16754" y="13498"/>
                    <a:pt x="16700" y="13489"/>
                  </a:cubicBezTo>
                  <a:cubicBezTo>
                    <a:pt x="16695" y="13488"/>
                    <a:pt x="16689" y="13488"/>
                    <a:pt x="16684" y="13488"/>
                  </a:cubicBezTo>
                  <a:close/>
                  <a:moveTo>
                    <a:pt x="17353" y="13533"/>
                  </a:moveTo>
                  <a:cubicBezTo>
                    <a:pt x="17261" y="13533"/>
                    <a:pt x="17181" y="13602"/>
                    <a:pt x="17164" y="13694"/>
                  </a:cubicBezTo>
                  <a:cubicBezTo>
                    <a:pt x="17146" y="13801"/>
                    <a:pt x="17227" y="13899"/>
                    <a:pt x="17325" y="13899"/>
                  </a:cubicBezTo>
                  <a:cubicBezTo>
                    <a:pt x="17337" y="13903"/>
                    <a:pt x="17350" y="13905"/>
                    <a:pt x="17363" y="13905"/>
                  </a:cubicBezTo>
                  <a:cubicBezTo>
                    <a:pt x="17440" y="13905"/>
                    <a:pt x="17515" y="13838"/>
                    <a:pt x="17530" y="13739"/>
                  </a:cubicBezTo>
                  <a:cubicBezTo>
                    <a:pt x="17539" y="13641"/>
                    <a:pt x="17476" y="13551"/>
                    <a:pt x="17369" y="13534"/>
                  </a:cubicBezTo>
                  <a:cubicBezTo>
                    <a:pt x="17364" y="13533"/>
                    <a:pt x="17358" y="13533"/>
                    <a:pt x="17353" y="13533"/>
                  </a:cubicBezTo>
                  <a:close/>
                  <a:moveTo>
                    <a:pt x="18038" y="13551"/>
                  </a:moveTo>
                  <a:cubicBezTo>
                    <a:pt x="17985" y="13569"/>
                    <a:pt x="17931" y="13551"/>
                    <a:pt x="17887" y="13596"/>
                  </a:cubicBezTo>
                  <a:cubicBezTo>
                    <a:pt x="17842" y="13632"/>
                    <a:pt x="17842" y="13685"/>
                    <a:pt x="17815" y="13721"/>
                  </a:cubicBezTo>
                  <a:cubicBezTo>
                    <a:pt x="17833" y="13765"/>
                    <a:pt x="17824" y="13819"/>
                    <a:pt x="17860" y="13864"/>
                  </a:cubicBezTo>
                  <a:cubicBezTo>
                    <a:pt x="17896" y="13908"/>
                    <a:pt x="17949" y="13917"/>
                    <a:pt x="17985" y="13944"/>
                  </a:cubicBezTo>
                  <a:cubicBezTo>
                    <a:pt x="18029" y="13926"/>
                    <a:pt x="18083" y="13935"/>
                    <a:pt x="18128" y="13908"/>
                  </a:cubicBezTo>
                  <a:cubicBezTo>
                    <a:pt x="18181" y="13873"/>
                    <a:pt x="18181" y="13810"/>
                    <a:pt x="18208" y="13774"/>
                  </a:cubicBezTo>
                  <a:cubicBezTo>
                    <a:pt x="18190" y="13730"/>
                    <a:pt x="18208" y="13676"/>
                    <a:pt x="18172" y="13623"/>
                  </a:cubicBezTo>
                  <a:cubicBezTo>
                    <a:pt x="18136" y="13578"/>
                    <a:pt x="18083" y="13578"/>
                    <a:pt x="18038" y="13551"/>
                  </a:cubicBezTo>
                  <a:close/>
                  <a:moveTo>
                    <a:pt x="18707" y="13587"/>
                  </a:moveTo>
                  <a:cubicBezTo>
                    <a:pt x="18654" y="13605"/>
                    <a:pt x="18591" y="13596"/>
                    <a:pt x="18547" y="13641"/>
                  </a:cubicBezTo>
                  <a:cubicBezTo>
                    <a:pt x="18511" y="13676"/>
                    <a:pt x="18511" y="13730"/>
                    <a:pt x="18484" y="13765"/>
                  </a:cubicBezTo>
                  <a:cubicBezTo>
                    <a:pt x="18502" y="13810"/>
                    <a:pt x="18484" y="13864"/>
                    <a:pt x="18529" y="13908"/>
                  </a:cubicBezTo>
                  <a:cubicBezTo>
                    <a:pt x="18565" y="13953"/>
                    <a:pt x="18609" y="13953"/>
                    <a:pt x="18654" y="13989"/>
                  </a:cubicBezTo>
                  <a:cubicBezTo>
                    <a:pt x="18699" y="13971"/>
                    <a:pt x="18752" y="13980"/>
                    <a:pt x="18797" y="13953"/>
                  </a:cubicBezTo>
                  <a:cubicBezTo>
                    <a:pt x="18841" y="13917"/>
                    <a:pt x="18841" y="13855"/>
                    <a:pt x="18877" y="13819"/>
                  </a:cubicBezTo>
                  <a:cubicBezTo>
                    <a:pt x="18859" y="13774"/>
                    <a:pt x="18868" y="13712"/>
                    <a:pt x="18832" y="13667"/>
                  </a:cubicBezTo>
                  <a:cubicBezTo>
                    <a:pt x="18797" y="13623"/>
                    <a:pt x="18743" y="13623"/>
                    <a:pt x="18707" y="13587"/>
                  </a:cubicBezTo>
                  <a:close/>
                  <a:moveTo>
                    <a:pt x="16321" y="13814"/>
                  </a:moveTo>
                  <a:cubicBezTo>
                    <a:pt x="16262" y="13814"/>
                    <a:pt x="16219" y="13846"/>
                    <a:pt x="16183" y="13890"/>
                  </a:cubicBezTo>
                  <a:cubicBezTo>
                    <a:pt x="16156" y="13908"/>
                    <a:pt x="16156" y="13935"/>
                    <a:pt x="16156" y="13962"/>
                  </a:cubicBezTo>
                  <a:cubicBezTo>
                    <a:pt x="16147" y="13997"/>
                    <a:pt x="16174" y="13997"/>
                    <a:pt x="16192" y="14015"/>
                  </a:cubicBezTo>
                  <a:cubicBezTo>
                    <a:pt x="16245" y="14069"/>
                    <a:pt x="16299" y="14113"/>
                    <a:pt x="16352" y="14158"/>
                  </a:cubicBezTo>
                  <a:cubicBezTo>
                    <a:pt x="16366" y="14167"/>
                    <a:pt x="16377" y="14171"/>
                    <a:pt x="16388" y="14171"/>
                  </a:cubicBezTo>
                  <a:cubicBezTo>
                    <a:pt x="16399" y="14171"/>
                    <a:pt x="16410" y="14167"/>
                    <a:pt x="16424" y="14158"/>
                  </a:cubicBezTo>
                  <a:cubicBezTo>
                    <a:pt x="16424" y="14158"/>
                    <a:pt x="16433" y="14149"/>
                    <a:pt x="16441" y="14140"/>
                  </a:cubicBezTo>
                  <a:cubicBezTo>
                    <a:pt x="16504" y="14096"/>
                    <a:pt x="16504" y="14096"/>
                    <a:pt x="16513" y="14015"/>
                  </a:cubicBezTo>
                  <a:cubicBezTo>
                    <a:pt x="16531" y="13917"/>
                    <a:pt x="16459" y="13837"/>
                    <a:pt x="16361" y="13819"/>
                  </a:cubicBezTo>
                  <a:cubicBezTo>
                    <a:pt x="16347" y="13816"/>
                    <a:pt x="16334" y="13814"/>
                    <a:pt x="16321" y="13814"/>
                  </a:cubicBezTo>
                  <a:close/>
                  <a:moveTo>
                    <a:pt x="17030" y="13837"/>
                  </a:moveTo>
                  <a:cubicBezTo>
                    <a:pt x="16977" y="13837"/>
                    <a:pt x="16932" y="13846"/>
                    <a:pt x="16896" y="13873"/>
                  </a:cubicBezTo>
                  <a:cubicBezTo>
                    <a:pt x="16852" y="13908"/>
                    <a:pt x="16825" y="13944"/>
                    <a:pt x="16816" y="14006"/>
                  </a:cubicBezTo>
                  <a:cubicBezTo>
                    <a:pt x="16807" y="14051"/>
                    <a:pt x="16825" y="14096"/>
                    <a:pt x="16852" y="14131"/>
                  </a:cubicBezTo>
                  <a:cubicBezTo>
                    <a:pt x="16888" y="14176"/>
                    <a:pt x="16923" y="14203"/>
                    <a:pt x="16977" y="14203"/>
                  </a:cubicBezTo>
                  <a:cubicBezTo>
                    <a:pt x="16991" y="14207"/>
                    <a:pt x="17004" y="14210"/>
                    <a:pt x="17016" y="14210"/>
                  </a:cubicBezTo>
                  <a:cubicBezTo>
                    <a:pt x="17050" y="14210"/>
                    <a:pt x="17078" y="14193"/>
                    <a:pt x="17111" y="14167"/>
                  </a:cubicBezTo>
                  <a:cubicBezTo>
                    <a:pt x="17155" y="14140"/>
                    <a:pt x="17173" y="14096"/>
                    <a:pt x="17182" y="14042"/>
                  </a:cubicBezTo>
                  <a:cubicBezTo>
                    <a:pt x="17191" y="13989"/>
                    <a:pt x="17173" y="13953"/>
                    <a:pt x="17146" y="13908"/>
                  </a:cubicBezTo>
                  <a:cubicBezTo>
                    <a:pt x="17111" y="13873"/>
                    <a:pt x="17075" y="13846"/>
                    <a:pt x="17030" y="13837"/>
                  </a:cubicBezTo>
                  <a:close/>
                  <a:moveTo>
                    <a:pt x="17635" y="13876"/>
                  </a:moveTo>
                  <a:cubicBezTo>
                    <a:pt x="17603" y="13876"/>
                    <a:pt x="17575" y="13896"/>
                    <a:pt x="17548" y="13917"/>
                  </a:cubicBezTo>
                  <a:cubicBezTo>
                    <a:pt x="17521" y="13935"/>
                    <a:pt x="17485" y="13962"/>
                    <a:pt x="17485" y="14015"/>
                  </a:cubicBezTo>
                  <a:cubicBezTo>
                    <a:pt x="17494" y="14024"/>
                    <a:pt x="17485" y="14033"/>
                    <a:pt x="17485" y="14042"/>
                  </a:cubicBezTo>
                  <a:cubicBezTo>
                    <a:pt x="17485" y="14078"/>
                    <a:pt x="17467" y="14104"/>
                    <a:pt x="17494" y="14140"/>
                  </a:cubicBezTo>
                  <a:cubicBezTo>
                    <a:pt x="17503" y="14167"/>
                    <a:pt x="17521" y="14185"/>
                    <a:pt x="17548" y="14212"/>
                  </a:cubicBezTo>
                  <a:cubicBezTo>
                    <a:pt x="17592" y="14265"/>
                    <a:pt x="17664" y="14247"/>
                    <a:pt x="17717" y="14256"/>
                  </a:cubicBezTo>
                  <a:cubicBezTo>
                    <a:pt x="17780" y="14220"/>
                    <a:pt x="17851" y="14185"/>
                    <a:pt x="17851" y="14096"/>
                  </a:cubicBezTo>
                  <a:cubicBezTo>
                    <a:pt x="17851" y="14096"/>
                    <a:pt x="17851" y="14096"/>
                    <a:pt x="17851" y="14087"/>
                  </a:cubicBezTo>
                  <a:cubicBezTo>
                    <a:pt x="17878" y="14006"/>
                    <a:pt x="17833" y="13953"/>
                    <a:pt x="17771" y="13908"/>
                  </a:cubicBezTo>
                  <a:cubicBezTo>
                    <a:pt x="17762" y="13899"/>
                    <a:pt x="17753" y="13890"/>
                    <a:pt x="17735" y="13890"/>
                  </a:cubicBezTo>
                  <a:cubicBezTo>
                    <a:pt x="17717" y="13890"/>
                    <a:pt x="17690" y="13890"/>
                    <a:pt x="17664" y="13881"/>
                  </a:cubicBezTo>
                  <a:cubicBezTo>
                    <a:pt x="17654" y="13877"/>
                    <a:pt x="17644" y="13876"/>
                    <a:pt x="17635" y="13876"/>
                  </a:cubicBezTo>
                  <a:close/>
                  <a:moveTo>
                    <a:pt x="18360" y="13890"/>
                  </a:moveTo>
                  <a:cubicBezTo>
                    <a:pt x="18306" y="13908"/>
                    <a:pt x="18244" y="13908"/>
                    <a:pt x="18199" y="13953"/>
                  </a:cubicBezTo>
                  <a:cubicBezTo>
                    <a:pt x="18163" y="13989"/>
                    <a:pt x="18163" y="14033"/>
                    <a:pt x="18136" y="14069"/>
                  </a:cubicBezTo>
                  <a:cubicBezTo>
                    <a:pt x="18154" y="14122"/>
                    <a:pt x="18145" y="14185"/>
                    <a:pt x="18190" y="14229"/>
                  </a:cubicBezTo>
                  <a:cubicBezTo>
                    <a:pt x="18226" y="14265"/>
                    <a:pt x="18279" y="14256"/>
                    <a:pt x="18306" y="14292"/>
                  </a:cubicBezTo>
                  <a:cubicBezTo>
                    <a:pt x="18360" y="14283"/>
                    <a:pt x="18422" y="14283"/>
                    <a:pt x="18467" y="14238"/>
                  </a:cubicBezTo>
                  <a:cubicBezTo>
                    <a:pt x="18502" y="14203"/>
                    <a:pt x="18502" y="14158"/>
                    <a:pt x="18529" y="14122"/>
                  </a:cubicBezTo>
                  <a:cubicBezTo>
                    <a:pt x="18520" y="14069"/>
                    <a:pt x="18529" y="14006"/>
                    <a:pt x="18475" y="13962"/>
                  </a:cubicBezTo>
                  <a:cubicBezTo>
                    <a:pt x="18440" y="13926"/>
                    <a:pt x="18395" y="13917"/>
                    <a:pt x="18360" y="13890"/>
                  </a:cubicBezTo>
                  <a:close/>
                  <a:moveTo>
                    <a:pt x="16641" y="14158"/>
                  </a:moveTo>
                  <a:cubicBezTo>
                    <a:pt x="16610" y="14158"/>
                    <a:pt x="16580" y="14166"/>
                    <a:pt x="16557" y="14185"/>
                  </a:cubicBezTo>
                  <a:cubicBezTo>
                    <a:pt x="16540" y="14203"/>
                    <a:pt x="16522" y="14212"/>
                    <a:pt x="16504" y="14229"/>
                  </a:cubicBezTo>
                  <a:cubicBezTo>
                    <a:pt x="16495" y="14238"/>
                    <a:pt x="16486" y="14256"/>
                    <a:pt x="16477" y="14274"/>
                  </a:cubicBezTo>
                  <a:cubicBezTo>
                    <a:pt x="16477" y="14283"/>
                    <a:pt x="16504" y="14292"/>
                    <a:pt x="16513" y="14301"/>
                  </a:cubicBezTo>
                  <a:cubicBezTo>
                    <a:pt x="16584" y="14372"/>
                    <a:pt x="16647" y="14435"/>
                    <a:pt x="16718" y="14497"/>
                  </a:cubicBezTo>
                  <a:cubicBezTo>
                    <a:pt x="16723" y="14501"/>
                    <a:pt x="16727" y="14504"/>
                    <a:pt x="16733" y="14504"/>
                  </a:cubicBezTo>
                  <a:cubicBezTo>
                    <a:pt x="16738" y="14504"/>
                    <a:pt x="16745" y="14501"/>
                    <a:pt x="16754" y="14497"/>
                  </a:cubicBezTo>
                  <a:cubicBezTo>
                    <a:pt x="16798" y="14470"/>
                    <a:pt x="16834" y="14435"/>
                    <a:pt x="16834" y="14372"/>
                  </a:cubicBezTo>
                  <a:cubicBezTo>
                    <a:pt x="16852" y="14292"/>
                    <a:pt x="16816" y="14238"/>
                    <a:pt x="16754" y="14194"/>
                  </a:cubicBezTo>
                  <a:cubicBezTo>
                    <a:pt x="16728" y="14173"/>
                    <a:pt x="16684" y="14158"/>
                    <a:pt x="16641" y="14158"/>
                  </a:cubicBezTo>
                  <a:close/>
                  <a:moveTo>
                    <a:pt x="18003" y="14212"/>
                  </a:moveTo>
                  <a:cubicBezTo>
                    <a:pt x="17958" y="14229"/>
                    <a:pt x="17905" y="14220"/>
                    <a:pt x="17860" y="14265"/>
                  </a:cubicBezTo>
                  <a:cubicBezTo>
                    <a:pt x="17833" y="14292"/>
                    <a:pt x="17815" y="14310"/>
                    <a:pt x="17815" y="14345"/>
                  </a:cubicBezTo>
                  <a:cubicBezTo>
                    <a:pt x="17806" y="14372"/>
                    <a:pt x="17789" y="14390"/>
                    <a:pt x="17797" y="14426"/>
                  </a:cubicBezTo>
                  <a:cubicBezTo>
                    <a:pt x="17806" y="14452"/>
                    <a:pt x="17806" y="14488"/>
                    <a:pt x="17824" y="14515"/>
                  </a:cubicBezTo>
                  <a:cubicBezTo>
                    <a:pt x="17849" y="14555"/>
                    <a:pt x="17866" y="14572"/>
                    <a:pt x="17888" y="14572"/>
                  </a:cubicBezTo>
                  <a:cubicBezTo>
                    <a:pt x="17905" y="14572"/>
                    <a:pt x="17927" y="14561"/>
                    <a:pt x="17958" y="14542"/>
                  </a:cubicBezTo>
                  <a:cubicBezTo>
                    <a:pt x="18021" y="14506"/>
                    <a:pt x="18083" y="14479"/>
                    <a:pt x="18136" y="14443"/>
                  </a:cubicBezTo>
                  <a:cubicBezTo>
                    <a:pt x="18154" y="14426"/>
                    <a:pt x="18181" y="14426"/>
                    <a:pt x="18172" y="14408"/>
                  </a:cubicBezTo>
                  <a:cubicBezTo>
                    <a:pt x="18181" y="14345"/>
                    <a:pt x="18154" y="14301"/>
                    <a:pt x="18110" y="14265"/>
                  </a:cubicBezTo>
                  <a:cubicBezTo>
                    <a:pt x="18110" y="14256"/>
                    <a:pt x="18012" y="14212"/>
                    <a:pt x="18003" y="14212"/>
                  </a:cubicBezTo>
                  <a:close/>
                  <a:moveTo>
                    <a:pt x="17306" y="14198"/>
                  </a:moveTo>
                  <a:cubicBezTo>
                    <a:pt x="17250" y="14198"/>
                    <a:pt x="17199" y="14231"/>
                    <a:pt x="17155" y="14283"/>
                  </a:cubicBezTo>
                  <a:cubicBezTo>
                    <a:pt x="17146" y="14292"/>
                    <a:pt x="17146" y="14301"/>
                    <a:pt x="17146" y="14310"/>
                  </a:cubicBezTo>
                  <a:cubicBezTo>
                    <a:pt x="17137" y="14336"/>
                    <a:pt x="17137" y="14363"/>
                    <a:pt x="17137" y="14390"/>
                  </a:cubicBezTo>
                  <a:cubicBezTo>
                    <a:pt x="17119" y="14443"/>
                    <a:pt x="17146" y="14470"/>
                    <a:pt x="17173" y="14506"/>
                  </a:cubicBezTo>
                  <a:cubicBezTo>
                    <a:pt x="17182" y="14533"/>
                    <a:pt x="17209" y="14551"/>
                    <a:pt x="17227" y="14559"/>
                  </a:cubicBezTo>
                  <a:cubicBezTo>
                    <a:pt x="17271" y="14568"/>
                    <a:pt x="17325" y="14577"/>
                    <a:pt x="17369" y="14577"/>
                  </a:cubicBezTo>
                  <a:cubicBezTo>
                    <a:pt x="17396" y="14577"/>
                    <a:pt x="17432" y="14551"/>
                    <a:pt x="17450" y="14533"/>
                  </a:cubicBezTo>
                  <a:cubicBezTo>
                    <a:pt x="17476" y="14506"/>
                    <a:pt x="17503" y="14470"/>
                    <a:pt x="17503" y="14426"/>
                  </a:cubicBezTo>
                  <a:cubicBezTo>
                    <a:pt x="17494" y="14417"/>
                    <a:pt x="17503" y="14408"/>
                    <a:pt x="17503" y="14399"/>
                  </a:cubicBezTo>
                  <a:cubicBezTo>
                    <a:pt x="17521" y="14354"/>
                    <a:pt x="17503" y="14310"/>
                    <a:pt x="17467" y="14265"/>
                  </a:cubicBezTo>
                  <a:cubicBezTo>
                    <a:pt x="17444" y="14241"/>
                    <a:pt x="17412" y="14210"/>
                    <a:pt x="17374" y="14210"/>
                  </a:cubicBezTo>
                  <a:cubicBezTo>
                    <a:pt x="17370" y="14210"/>
                    <a:pt x="17365" y="14211"/>
                    <a:pt x="17360" y="14212"/>
                  </a:cubicBezTo>
                  <a:cubicBezTo>
                    <a:pt x="17351" y="14212"/>
                    <a:pt x="17343" y="14203"/>
                    <a:pt x="17343" y="14203"/>
                  </a:cubicBezTo>
                  <a:cubicBezTo>
                    <a:pt x="17330" y="14200"/>
                    <a:pt x="17318" y="14198"/>
                    <a:pt x="17306" y="14198"/>
                  </a:cubicBezTo>
                  <a:close/>
                  <a:moveTo>
                    <a:pt x="17645" y="14531"/>
                  </a:moveTo>
                  <a:cubicBezTo>
                    <a:pt x="17643" y="14531"/>
                    <a:pt x="17640" y="14532"/>
                    <a:pt x="17637" y="14533"/>
                  </a:cubicBezTo>
                  <a:cubicBezTo>
                    <a:pt x="17601" y="14551"/>
                    <a:pt x="17557" y="14542"/>
                    <a:pt x="17521" y="14568"/>
                  </a:cubicBezTo>
                  <a:cubicBezTo>
                    <a:pt x="17485" y="14586"/>
                    <a:pt x="17458" y="14613"/>
                    <a:pt x="17450" y="14649"/>
                  </a:cubicBezTo>
                  <a:cubicBezTo>
                    <a:pt x="17450" y="14675"/>
                    <a:pt x="17414" y="14702"/>
                    <a:pt x="17441" y="14738"/>
                  </a:cubicBezTo>
                  <a:cubicBezTo>
                    <a:pt x="17441" y="14747"/>
                    <a:pt x="17432" y="14765"/>
                    <a:pt x="17432" y="14774"/>
                  </a:cubicBezTo>
                  <a:cubicBezTo>
                    <a:pt x="17432" y="14774"/>
                    <a:pt x="17441" y="14782"/>
                    <a:pt x="17441" y="14782"/>
                  </a:cubicBezTo>
                  <a:cubicBezTo>
                    <a:pt x="17476" y="14774"/>
                    <a:pt x="17512" y="14765"/>
                    <a:pt x="17548" y="14747"/>
                  </a:cubicBezTo>
                  <a:cubicBezTo>
                    <a:pt x="17610" y="14720"/>
                    <a:pt x="17673" y="14693"/>
                    <a:pt x="17735" y="14667"/>
                  </a:cubicBezTo>
                  <a:cubicBezTo>
                    <a:pt x="17753" y="14658"/>
                    <a:pt x="17762" y="14649"/>
                    <a:pt x="17780" y="14640"/>
                  </a:cubicBezTo>
                  <a:cubicBezTo>
                    <a:pt x="17789" y="14631"/>
                    <a:pt x="17789" y="14631"/>
                    <a:pt x="17780" y="14613"/>
                  </a:cubicBezTo>
                  <a:cubicBezTo>
                    <a:pt x="17753" y="14586"/>
                    <a:pt x="17726" y="14559"/>
                    <a:pt x="17682" y="14559"/>
                  </a:cubicBezTo>
                  <a:cubicBezTo>
                    <a:pt x="17666" y="14559"/>
                    <a:pt x="17664" y="14531"/>
                    <a:pt x="17645" y="14531"/>
                  </a:cubicBezTo>
                  <a:close/>
                  <a:moveTo>
                    <a:pt x="16954" y="14508"/>
                  </a:moveTo>
                  <a:cubicBezTo>
                    <a:pt x="16899" y="14508"/>
                    <a:pt x="16844" y="14530"/>
                    <a:pt x="16816" y="14568"/>
                  </a:cubicBezTo>
                  <a:cubicBezTo>
                    <a:pt x="16807" y="14577"/>
                    <a:pt x="16807" y="14577"/>
                    <a:pt x="16816" y="14586"/>
                  </a:cubicBezTo>
                  <a:cubicBezTo>
                    <a:pt x="16834" y="14604"/>
                    <a:pt x="16852" y="14622"/>
                    <a:pt x="16870" y="14640"/>
                  </a:cubicBezTo>
                  <a:cubicBezTo>
                    <a:pt x="16923" y="14702"/>
                    <a:pt x="16977" y="14756"/>
                    <a:pt x="17039" y="14818"/>
                  </a:cubicBezTo>
                  <a:cubicBezTo>
                    <a:pt x="17048" y="14827"/>
                    <a:pt x="17057" y="14836"/>
                    <a:pt x="17066" y="14836"/>
                  </a:cubicBezTo>
                  <a:cubicBezTo>
                    <a:pt x="17071" y="14838"/>
                    <a:pt x="17075" y="14838"/>
                    <a:pt x="17078" y="14838"/>
                  </a:cubicBezTo>
                  <a:cubicBezTo>
                    <a:pt x="17090" y="14838"/>
                    <a:pt x="17086" y="14825"/>
                    <a:pt x="17093" y="14818"/>
                  </a:cubicBezTo>
                  <a:cubicBezTo>
                    <a:pt x="17128" y="14791"/>
                    <a:pt x="17137" y="14756"/>
                    <a:pt x="17137" y="14711"/>
                  </a:cubicBezTo>
                  <a:cubicBezTo>
                    <a:pt x="17155" y="14675"/>
                    <a:pt x="17137" y="14631"/>
                    <a:pt x="17119" y="14586"/>
                  </a:cubicBezTo>
                  <a:cubicBezTo>
                    <a:pt x="17111" y="14559"/>
                    <a:pt x="17075" y="14551"/>
                    <a:pt x="17048" y="14533"/>
                  </a:cubicBezTo>
                  <a:cubicBezTo>
                    <a:pt x="17021" y="14516"/>
                    <a:pt x="16988" y="14508"/>
                    <a:pt x="16954" y="14508"/>
                  </a:cubicBezTo>
                  <a:close/>
                  <a:moveTo>
                    <a:pt x="17235" y="14845"/>
                  </a:moveTo>
                  <a:cubicBezTo>
                    <a:pt x="17227" y="14845"/>
                    <a:pt x="17227" y="14854"/>
                    <a:pt x="17218" y="14854"/>
                  </a:cubicBezTo>
                  <a:cubicBezTo>
                    <a:pt x="17227" y="14854"/>
                    <a:pt x="17227" y="14863"/>
                    <a:pt x="17235" y="14863"/>
                  </a:cubicBezTo>
                  <a:cubicBezTo>
                    <a:pt x="17244" y="14863"/>
                    <a:pt x="17244" y="14854"/>
                    <a:pt x="17253" y="14854"/>
                  </a:cubicBezTo>
                  <a:cubicBezTo>
                    <a:pt x="17244" y="14854"/>
                    <a:pt x="17235" y="14845"/>
                    <a:pt x="17235" y="14845"/>
                  </a:cubicBezTo>
                  <a:close/>
                  <a:moveTo>
                    <a:pt x="17209" y="14863"/>
                  </a:moveTo>
                  <a:lnTo>
                    <a:pt x="17200" y="14872"/>
                  </a:lnTo>
                  <a:lnTo>
                    <a:pt x="17218" y="14872"/>
                  </a:lnTo>
                  <a:cubicBezTo>
                    <a:pt x="17218" y="14863"/>
                    <a:pt x="17218" y="14863"/>
                    <a:pt x="17209" y="14863"/>
                  </a:cubicBezTo>
                  <a:close/>
                  <a:moveTo>
                    <a:pt x="17173" y="14872"/>
                  </a:moveTo>
                  <a:cubicBezTo>
                    <a:pt x="17173" y="14872"/>
                    <a:pt x="17173" y="14881"/>
                    <a:pt x="17173" y="14881"/>
                  </a:cubicBezTo>
                  <a:cubicBezTo>
                    <a:pt x="17173" y="14881"/>
                    <a:pt x="17173" y="14890"/>
                    <a:pt x="17173" y="14890"/>
                  </a:cubicBezTo>
                  <a:cubicBezTo>
                    <a:pt x="17173" y="14881"/>
                    <a:pt x="17182" y="14881"/>
                    <a:pt x="17182" y="14881"/>
                  </a:cubicBezTo>
                  <a:cubicBezTo>
                    <a:pt x="17182" y="14872"/>
                    <a:pt x="17182" y="14872"/>
                    <a:pt x="17173" y="14872"/>
                  </a:cubicBezTo>
                  <a:close/>
                </a:path>
              </a:pathLst>
            </a:custGeom>
            <a:solidFill>
              <a:srgbClr val="AED8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2" name="Google Shape;2572;p48"/>
            <p:cNvSpPr/>
            <p:nvPr/>
          </p:nvSpPr>
          <p:spPr>
            <a:xfrm>
              <a:off x="11218830" y="770238"/>
              <a:ext cx="1301443" cy="650540"/>
            </a:xfrm>
            <a:custGeom>
              <a:avLst/>
              <a:gdLst/>
              <a:ahLst/>
              <a:cxnLst/>
              <a:rect l="l" t="t" r="r" b="b"/>
              <a:pathLst>
                <a:path w="25105" h="12549" extrusionOk="0">
                  <a:moveTo>
                    <a:pt x="1192" y="210"/>
                  </a:moveTo>
                  <a:cubicBezTo>
                    <a:pt x="2418" y="210"/>
                    <a:pt x="4423" y="1653"/>
                    <a:pt x="5309" y="2298"/>
                  </a:cubicBezTo>
                  <a:cubicBezTo>
                    <a:pt x="5478" y="2423"/>
                    <a:pt x="5612" y="2512"/>
                    <a:pt x="5701" y="2575"/>
                  </a:cubicBezTo>
                  <a:cubicBezTo>
                    <a:pt x="5783" y="2629"/>
                    <a:pt x="5890" y="2694"/>
                    <a:pt x="6000" y="2694"/>
                  </a:cubicBezTo>
                  <a:cubicBezTo>
                    <a:pt x="6034" y="2694"/>
                    <a:pt x="6069" y="2688"/>
                    <a:pt x="6103" y="2673"/>
                  </a:cubicBezTo>
                  <a:cubicBezTo>
                    <a:pt x="6263" y="2610"/>
                    <a:pt x="6308" y="2387"/>
                    <a:pt x="6361" y="2120"/>
                  </a:cubicBezTo>
                  <a:cubicBezTo>
                    <a:pt x="6442" y="1700"/>
                    <a:pt x="6558" y="1138"/>
                    <a:pt x="7120" y="862"/>
                  </a:cubicBezTo>
                  <a:cubicBezTo>
                    <a:pt x="7168" y="839"/>
                    <a:pt x="7218" y="828"/>
                    <a:pt x="7269" y="828"/>
                  </a:cubicBezTo>
                  <a:cubicBezTo>
                    <a:pt x="7899" y="828"/>
                    <a:pt x="8732" y="2469"/>
                    <a:pt x="9359" y="3699"/>
                  </a:cubicBezTo>
                  <a:cubicBezTo>
                    <a:pt x="9894" y="4760"/>
                    <a:pt x="10206" y="5358"/>
                    <a:pt x="10474" y="5474"/>
                  </a:cubicBezTo>
                  <a:cubicBezTo>
                    <a:pt x="10519" y="5491"/>
                    <a:pt x="10560" y="5498"/>
                    <a:pt x="10596" y="5498"/>
                  </a:cubicBezTo>
                  <a:cubicBezTo>
                    <a:pt x="10654" y="5498"/>
                    <a:pt x="10700" y="5481"/>
                    <a:pt x="10733" y="5465"/>
                  </a:cubicBezTo>
                  <a:cubicBezTo>
                    <a:pt x="10911" y="5358"/>
                    <a:pt x="10947" y="5037"/>
                    <a:pt x="11000" y="4600"/>
                  </a:cubicBezTo>
                  <a:cubicBezTo>
                    <a:pt x="11107" y="3752"/>
                    <a:pt x="11232" y="3101"/>
                    <a:pt x="11857" y="3101"/>
                  </a:cubicBezTo>
                  <a:lnTo>
                    <a:pt x="11883" y="3101"/>
                  </a:lnTo>
                  <a:cubicBezTo>
                    <a:pt x="12579" y="3119"/>
                    <a:pt x="13159" y="4582"/>
                    <a:pt x="13614" y="5759"/>
                  </a:cubicBezTo>
                  <a:cubicBezTo>
                    <a:pt x="14017" y="6763"/>
                    <a:pt x="14297" y="7503"/>
                    <a:pt x="14667" y="7503"/>
                  </a:cubicBezTo>
                  <a:cubicBezTo>
                    <a:pt x="14681" y="7503"/>
                    <a:pt x="14696" y="7501"/>
                    <a:pt x="14711" y="7499"/>
                  </a:cubicBezTo>
                  <a:cubicBezTo>
                    <a:pt x="15131" y="7428"/>
                    <a:pt x="15059" y="6910"/>
                    <a:pt x="15006" y="6402"/>
                  </a:cubicBezTo>
                  <a:cubicBezTo>
                    <a:pt x="14917" y="5688"/>
                    <a:pt x="14890" y="5180"/>
                    <a:pt x="15372" y="5081"/>
                  </a:cubicBezTo>
                  <a:cubicBezTo>
                    <a:pt x="15394" y="5077"/>
                    <a:pt x="15416" y="5074"/>
                    <a:pt x="15439" y="5074"/>
                  </a:cubicBezTo>
                  <a:cubicBezTo>
                    <a:pt x="15931" y="5074"/>
                    <a:pt x="16572" y="6151"/>
                    <a:pt x="17254" y="7285"/>
                  </a:cubicBezTo>
                  <a:cubicBezTo>
                    <a:pt x="17959" y="8454"/>
                    <a:pt x="18762" y="9783"/>
                    <a:pt x="19680" y="10479"/>
                  </a:cubicBezTo>
                  <a:cubicBezTo>
                    <a:pt x="20615" y="11184"/>
                    <a:pt x="21832" y="11368"/>
                    <a:pt x="22846" y="11368"/>
                  </a:cubicBezTo>
                  <a:cubicBezTo>
                    <a:pt x="23730" y="11368"/>
                    <a:pt x="24459" y="11228"/>
                    <a:pt x="24712" y="11174"/>
                  </a:cubicBezTo>
                  <a:lnTo>
                    <a:pt x="24855" y="11567"/>
                  </a:lnTo>
                  <a:cubicBezTo>
                    <a:pt x="24167" y="11719"/>
                    <a:pt x="23424" y="11771"/>
                    <a:pt x="22671" y="11771"/>
                  </a:cubicBezTo>
                  <a:cubicBezTo>
                    <a:pt x="21792" y="11771"/>
                    <a:pt x="20900" y="11701"/>
                    <a:pt x="20064" y="11638"/>
                  </a:cubicBezTo>
                  <a:cubicBezTo>
                    <a:pt x="19357" y="11578"/>
                    <a:pt x="18708" y="11527"/>
                    <a:pt x="18160" y="11527"/>
                  </a:cubicBezTo>
                  <a:cubicBezTo>
                    <a:pt x="17822" y="11527"/>
                    <a:pt x="17523" y="11546"/>
                    <a:pt x="17272" y="11594"/>
                  </a:cubicBezTo>
                  <a:cubicBezTo>
                    <a:pt x="17049" y="11638"/>
                    <a:pt x="16781" y="11701"/>
                    <a:pt x="16478" y="11763"/>
                  </a:cubicBezTo>
                  <a:cubicBezTo>
                    <a:pt x="15406" y="12007"/>
                    <a:pt x="13906" y="12346"/>
                    <a:pt x="12726" y="12346"/>
                  </a:cubicBezTo>
                  <a:cubicBezTo>
                    <a:pt x="11923" y="12346"/>
                    <a:pt x="11268" y="12189"/>
                    <a:pt x="11000" y="11737"/>
                  </a:cubicBezTo>
                  <a:cubicBezTo>
                    <a:pt x="10635" y="11112"/>
                    <a:pt x="11188" y="10693"/>
                    <a:pt x="11955" y="10202"/>
                  </a:cubicBezTo>
                  <a:cubicBezTo>
                    <a:pt x="12347" y="9952"/>
                    <a:pt x="12677" y="9738"/>
                    <a:pt x="12731" y="9488"/>
                  </a:cubicBezTo>
                  <a:cubicBezTo>
                    <a:pt x="12749" y="9390"/>
                    <a:pt x="12722" y="9301"/>
                    <a:pt x="12660" y="9212"/>
                  </a:cubicBezTo>
                  <a:cubicBezTo>
                    <a:pt x="12553" y="9069"/>
                    <a:pt x="12338" y="9007"/>
                    <a:pt x="12008" y="9007"/>
                  </a:cubicBezTo>
                  <a:cubicBezTo>
                    <a:pt x="11589" y="9007"/>
                    <a:pt x="11000" y="9105"/>
                    <a:pt x="10251" y="9230"/>
                  </a:cubicBezTo>
                  <a:cubicBezTo>
                    <a:pt x="9522" y="9350"/>
                    <a:pt x="8695" y="9486"/>
                    <a:pt x="8050" y="9486"/>
                  </a:cubicBezTo>
                  <a:cubicBezTo>
                    <a:pt x="7543" y="9486"/>
                    <a:pt x="7149" y="9402"/>
                    <a:pt x="7004" y="9158"/>
                  </a:cubicBezTo>
                  <a:cubicBezTo>
                    <a:pt x="6781" y="8784"/>
                    <a:pt x="7093" y="8409"/>
                    <a:pt x="7423" y="8016"/>
                  </a:cubicBezTo>
                  <a:cubicBezTo>
                    <a:pt x="7780" y="7588"/>
                    <a:pt x="8190" y="7107"/>
                    <a:pt x="7726" y="6625"/>
                  </a:cubicBezTo>
                  <a:cubicBezTo>
                    <a:pt x="7555" y="6446"/>
                    <a:pt x="7292" y="6381"/>
                    <a:pt x="6971" y="6381"/>
                  </a:cubicBezTo>
                  <a:cubicBezTo>
                    <a:pt x="6555" y="6381"/>
                    <a:pt x="6043" y="6491"/>
                    <a:pt x="5514" y="6607"/>
                  </a:cubicBezTo>
                  <a:cubicBezTo>
                    <a:pt x="4973" y="6722"/>
                    <a:pt x="4421" y="6839"/>
                    <a:pt x="3969" y="6839"/>
                  </a:cubicBezTo>
                  <a:cubicBezTo>
                    <a:pt x="3578" y="6839"/>
                    <a:pt x="3261" y="6752"/>
                    <a:pt x="3087" y="6500"/>
                  </a:cubicBezTo>
                  <a:cubicBezTo>
                    <a:pt x="2659" y="5884"/>
                    <a:pt x="3096" y="5519"/>
                    <a:pt x="3765" y="5055"/>
                  </a:cubicBezTo>
                  <a:cubicBezTo>
                    <a:pt x="4131" y="4796"/>
                    <a:pt x="4452" y="4582"/>
                    <a:pt x="4434" y="4287"/>
                  </a:cubicBezTo>
                  <a:cubicBezTo>
                    <a:pt x="4426" y="4020"/>
                    <a:pt x="3944" y="3770"/>
                    <a:pt x="3016" y="3306"/>
                  </a:cubicBezTo>
                  <a:cubicBezTo>
                    <a:pt x="1963" y="2771"/>
                    <a:pt x="518" y="2039"/>
                    <a:pt x="277" y="1263"/>
                  </a:cubicBezTo>
                  <a:cubicBezTo>
                    <a:pt x="215" y="1058"/>
                    <a:pt x="242" y="862"/>
                    <a:pt x="349" y="666"/>
                  </a:cubicBezTo>
                  <a:cubicBezTo>
                    <a:pt x="482" y="434"/>
                    <a:pt x="661" y="300"/>
                    <a:pt x="920" y="237"/>
                  </a:cubicBezTo>
                  <a:cubicBezTo>
                    <a:pt x="1005" y="219"/>
                    <a:pt x="1096" y="210"/>
                    <a:pt x="1192" y="210"/>
                  </a:cubicBezTo>
                  <a:close/>
                  <a:moveTo>
                    <a:pt x="1189" y="1"/>
                  </a:moveTo>
                  <a:cubicBezTo>
                    <a:pt x="1079" y="1"/>
                    <a:pt x="974" y="11"/>
                    <a:pt x="875" y="32"/>
                  </a:cubicBezTo>
                  <a:cubicBezTo>
                    <a:pt x="563" y="104"/>
                    <a:pt x="322" y="282"/>
                    <a:pt x="170" y="559"/>
                  </a:cubicBezTo>
                  <a:cubicBezTo>
                    <a:pt x="36" y="808"/>
                    <a:pt x="1" y="1067"/>
                    <a:pt x="81" y="1326"/>
                  </a:cubicBezTo>
                  <a:cubicBezTo>
                    <a:pt x="349" y="2191"/>
                    <a:pt x="1776" y="2905"/>
                    <a:pt x="2927" y="3485"/>
                  </a:cubicBezTo>
                  <a:cubicBezTo>
                    <a:pt x="3498" y="3779"/>
                    <a:pt x="4220" y="4145"/>
                    <a:pt x="4229" y="4296"/>
                  </a:cubicBezTo>
                  <a:cubicBezTo>
                    <a:pt x="4238" y="4475"/>
                    <a:pt x="3935" y="4680"/>
                    <a:pt x="3649" y="4885"/>
                  </a:cubicBezTo>
                  <a:cubicBezTo>
                    <a:pt x="3096" y="5269"/>
                    <a:pt x="2338" y="5786"/>
                    <a:pt x="2918" y="6625"/>
                  </a:cubicBezTo>
                  <a:cubicBezTo>
                    <a:pt x="3133" y="6939"/>
                    <a:pt x="3504" y="7046"/>
                    <a:pt x="3952" y="7046"/>
                  </a:cubicBezTo>
                  <a:cubicBezTo>
                    <a:pt x="4432" y="7046"/>
                    <a:pt x="5000" y="6923"/>
                    <a:pt x="5558" y="6803"/>
                  </a:cubicBezTo>
                  <a:cubicBezTo>
                    <a:pt x="6061" y="6696"/>
                    <a:pt x="6573" y="6586"/>
                    <a:pt x="6972" y="6586"/>
                  </a:cubicBezTo>
                  <a:cubicBezTo>
                    <a:pt x="7239" y="6586"/>
                    <a:pt x="7455" y="6635"/>
                    <a:pt x="7584" y="6768"/>
                  </a:cubicBezTo>
                  <a:cubicBezTo>
                    <a:pt x="7896" y="7098"/>
                    <a:pt x="7664" y="7410"/>
                    <a:pt x="7262" y="7883"/>
                  </a:cubicBezTo>
                  <a:cubicBezTo>
                    <a:pt x="6914" y="8293"/>
                    <a:pt x="6522" y="8757"/>
                    <a:pt x="6825" y="9265"/>
                  </a:cubicBezTo>
                  <a:cubicBezTo>
                    <a:pt x="7017" y="9588"/>
                    <a:pt x="7469" y="9699"/>
                    <a:pt x="8054" y="9699"/>
                  </a:cubicBezTo>
                  <a:cubicBezTo>
                    <a:pt x="8696" y="9699"/>
                    <a:pt x="9497" y="9566"/>
                    <a:pt x="10287" y="9435"/>
                  </a:cubicBezTo>
                  <a:cubicBezTo>
                    <a:pt x="10905" y="9331"/>
                    <a:pt x="11577" y="9219"/>
                    <a:pt x="12019" y="9219"/>
                  </a:cubicBezTo>
                  <a:cubicBezTo>
                    <a:pt x="12258" y="9219"/>
                    <a:pt x="12431" y="9252"/>
                    <a:pt x="12490" y="9337"/>
                  </a:cubicBezTo>
                  <a:cubicBezTo>
                    <a:pt x="12526" y="9381"/>
                    <a:pt x="12526" y="9426"/>
                    <a:pt x="12526" y="9444"/>
                  </a:cubicBezTo>
                  <a:cubicBezTo>
                    <a:pt x="12490" y="9613"/>
                    <a:pt x="12160" y="9819"/>
                    <a:pt x="11848" y="10024"/>
                  </a:cubicBezTo>
                  <a:cubicBezTo>
                    <a:pt x="11205" y="10434"/>
                    <a:pt x="10322" y="10996"/>
                    <a:pt x="10822" y="11844"/>
                  </a:cubicBezTo>
                  <a:cubicBezTo>
                    <a:pt x="11134" y="12370"/>
                    <a:pt x="11866" y="12548"/>
                    <a:pt x="12749" y="12548"/>
                  </a:cubicBezTo>
                  <a:cubicBezTo>
                    <a:pt x="13962" y="12548"/>
                    <a:pt x="15452" y="12209"/>
                    <a:pt x="16531" y="11968"/>
                  </a:cubicBezTo>
                  <a:cubicBezTo>
                    <a:pt x="16826" y="11906"/>
                    <a:pt x="17093" y="11844"/>
                    <a:pt x="17316" y="11799"/>
                  </a:cubicBezTo>
                  <a:cubicBezTo>
                    <a:pt x="17547" y="11753"/>
                    <a:pt x="17826" y="11735"/>
                    <a:pt x="18142" y="11735"/>
                  </a:cubicBezTo>
                  <a:cubicBezTo>
                    <a:pt x="18682" y="11735"/>
                    <a:pt x="19332" y="11787"/>
                    <a:pt x="20046" y="11844"/>
                  </a:cubicBezTo>
                  <a:cubicBezTo>
                    <a:pt x="20885" y="11909"/>
                    <a:pt x="21782" y="11979"/>
                    <a:pt x="22667" y="11979"/>
                  </a:cubicBezTo>
                  <a:cubicBezTo>
                    <a:pt x="23477" y="11979"/>
                    <a:pt x="24278" y="11920"/>
                    <a:pt x="25015" y="11745"/>
                  </a:cubicBezTo>
                  <a:cubicBezTo>
                    <a:pt x="25051" y="11737"/>
                    <a:pt x="25069" y="11719"/>
                    <a:pt x="25087" y="11692"/>
                  </a:cubicBezTo>
                  <a:cubicBezTo>
                    <a:pt x="25104" y="11665"/>
                    <a:pt x="25104" y="11638"/>
                    <a:pt x="25096" y="11612"/>
                  </a:cubicBezTo>
                  <a:lnTo>
                    <a:pt x="24881" y="11014"/>
                  </a:lnTo>
                  <a:cubicBezTo>
                    <a:pt x="24867" y="10972"/>
                    <a:pt x="24831" y="10946"/>
                    <a:pt x="24790" y="10946"/>
                  </a:cubicBezTo>
                  <a:cubicBezTo>
                    <a:pt x="24779" y="10946"/>
                    <a:pt x="24768" y="10948"/>
                    <a:pt x="24757" y="10951"/>
                  </a:cubicBezTo>
                  <a:cubicBezTo>
                    <a:pt x="24743" y="10951"/>
                    <a:pt x="23908" y="11149"/>
                    <a:pt x="22853" y="11149"/>
                  </a:cubicBezTo>
                  <a:cubicBezTo>
                    <a:pt x="21867" y="11149"/>
                    <a:pt x="20688" y="10977"/>
                    <a:pt x="19805" y="10309"/>
                  </a:cubicBezTo>
                  <a:cubicBezTo>
                    <a:pt x="18922" y="9640"/>
                    <a:pt x="18128" y="8329"/>
                    <a:pt x="17432" y="7178"/>
                  </a:cubicBezTo>
                  <a:cubicBezTo>
                    <a:pt x="16667" y="5890"/>
                    <a:pt x="16052" y="4865"/>
                    <a:pt x="15438" y="4865"/>
                  </a:cubicBezTo>
                  <a:cubicBezTo>
                    <a:pt x="15401" y="4865"/>
                    <a:pt x="15364" y="4869"/>
                    <a:pt x="15327" y="4876"/>
                  </a:cubicBezTo>
                  <a:cubicBezTo>
                    <a:pt x="14622" y="5028"/>
                    <a:pt x="14720" y="5804"/>
                    <a:pt x="14792" y="6429"/>
                  </a:cubicBezTo>
                  <a:cubicBezTo>
                    <a:pt x="14854" y="6946"/>
                    <a:pt x="14881" y="7258"/>
                    <a:pt x="14685" y="7294"/>
                  </a:cubicBezTo>
                  <a:cubicBezTo>
                    <a:pt x="14681" y="7294"/>
                    <a:pt x="14678" y="7294"/>
                    <a:pt x="14675" y="7294"/>
                  </a:cubicBezTo>
                  <a:cubicBezTo>
                    <a:pt x="14442" y="7294"/>
                    <a:pt x="14092" y="6400"/>
                    <a:pt x="13810" y="5679"/>
                  </a:cubicBezTo>
                  <a:cubicBezTo>
                    <a:pt x="13302" y="4386"/>
                    <a:pt x="12722" y="2923"/>
                    <a:pt x="11883" y="2896"/>
                  </a:cubicBezTo>
                  <a:lnTo>
                    <a:pt x="11857" y="2896"/>
                  </a:lnTo>
                  <a:cubicBezTo>
                    <a:pt x="11000" y="2896"/>
                    <a:pt x="10884" y="3859"/>
                    <a:pt x="10795" y="4573"/>
                  </a:cubicBezTo>
                  <a:cubicBezTo>
                    <a:pt x="10759" y="4876"/>
                    <a:pt x="10715" y="5233"/>
                    <a:pt x="10626" y="5287"/>
                  </a:cubicBezTo>
                  <a:cubicBezTo>
                    <a:pt x="10621" y="5287"/>
                    <a:pt x="10614" y="5289"/>
                    <a:pt x="10603" y="5289"/>
                  </a:cubicBezTo>
                  <a:cubicBezTo>
                    <a:pt x="10592" y="5289"/>
                    <a:pt x="10577" y="5287"/>
                    <a:pt x="10554" y="5278"/>
                  </a:cubicBezTo>
                  <a:cubicBezTo>
                    <a:pt x="10349" y="5189"/>
                    <a:pt x="9939" y="4386"/>
                    <a:pt x="9546" y="3609"/>
                  </a:cubicBezTo>
                  <a:cubicBezTo>
                    <a:pt x="8830" y="2200"/>
                    <a:pt x="8026" y="617"/>
                    <a:pt x="7272" y="617"/>
                  </a:cubicBezTo>
                  <a:cubicBezTo>
                    <a:pt x="7191" y="617"/>
                    <a:pt x="7110" y="635"/>
                    <a:pt x="7030" y="674"/>
                  </a:cubicBezTo>
                  <a:cubicBezTo>
                    <a:pt x="6370" y="996"/>
                    <a:pt x="6245" y="1647"/>
                    <a:pt x="6156" y="2075"/>
                  </a:cubicBezTo>
                  <a:cubicBezTo>
                    <a:pt x="6120" y="2253"/>
                    <a:pt x="6085" y="2459"/>
                    <a:pt x="6022" y="2485"/>
                  </a:cubicBezTo>
                  <a:cubicBezTo>
                    <a:pt x="6019" y="2485"/>
                    <a:pt x="6015" y="2486"/>
                    <a:pt x="6010" y="2486"/>
                  </a:cubicBezTo>
                  <a:cubicBezTo>
                    <a:pt x="5984" y="2486"/>
                    <a:pt x="5929" y="2479"/>
                    <a:pt x="5817" y="2405"/>
                  </a:cubicBezTo>
                  <a:cubicBezTo>
                    <a:pt x="5728" y="2343"/>
                    <a:pt x="5594" y="2253"/>
                    <a:pt x="5434" y="2129"/>
                  </a:cubicBezTo>
                  <a:cubicBezTo>
                    <a:pt x="4446" y="1421"/>
                    <a:pt x="2488" y="1"/>
                    <a:pt x="1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3" name="Google Shape;2573;p48"/>
            <p:cNvSpPr/>
            <p:nvPr/>
          </p:nvSpPr>
          <p:spPr>
            <a:xfrm>
              <a:off x="11418621" y="895639"/>
              <a:ext cx="1096572" cy="478898"/>
            </a:xfrm>
            <a:custGeom>
              <a:avLst/>
              <a:gdLst/>
              <a:ahLst/>
              <a:cxnLst/>
              <a:rect l="l" t="t" r="r" b="b"/>
              <a:pathLst>
                <a:path w="21153" h="9238" extrusionOk="0">
                  <a:moveTo>
                    <a:pt x="119" y="1"/>
                  </a:moveTo>
                  <a:cubicBezTo>
                    <a:pt x="81" y="1"/>
                    <a:pt x="46" y="21"/>
                    <a:pt x="27" y="58"/>
                  </a:cubicBezTo>
                  <a:cubicBezTo>
                    <a:pt x="1" y="102"/>
                    <a:pt x="18" y="165"/>
                    <a:pt x="72" y="191"/>
                  </a:cubicBezTo>
                  <a:cubicBezTo>
                    <a:pt x="2338" y="1378"/>
                    <a:pt x="5023" y="3109"/>
                    <a:pt x="7387" y="4634"/>
                  </a:cubicBezTo>
                  <a:cubicBezTo>
                    <a:pt x="9189" y="5794"/>
                    <a:pt x="10893" y="6891"/>
                    <a:pt x="12071" y="7533"/>
                  </a:cubicBezTo>
                  <a:cubicBezTo>
                    <a:pt x="14640" y="8907"/>
                    <a:pt x="17075" y="9237"/>
                    <a:pt x="18806" y="9237"/>
                  </a:cubicBezTo>
                  <a:cubicBezTo>
                    <a:pt x="19859" y="9237"/>
                    <a:pt x="20653" y="9112"/>
                    <a:pt x="21054" y="9032"/>
                  </a:cubicBezTo>
                  <a:cubicBezTo>
                    <a:pt x="21117" y="9023"/>
                    <a:pt x="21152" y="8970"/>
                    <a:pt x="21143" y="8916"/>
                  </a:cubicBezTo>
                  <a:cubicBezTo>
                    <a:pt x="21127" y="8860"/>
                    <a:pt x="21083" y="8826"/>
                    <a:pt x="21035" y="8826"/>
                  </a:cubicBezTo>
                  <a:cubicBezTo>
                    <a:pt x="21029" y="8826"/>
                    <a:pt x="21024" y="8826"/>
                    <a:pt x="21019" y="8827"/>
                  </a:cubicBezTo>
                  <a:cubicBezTo>
                    <a:pt x="20619" y="8905"/>
                    <a:pt x="19834" y="9025"/>
                    <a:pt x="18792" y="9025"/>
                  </a:cubicBezTo>
                  <a:cubicBezTo>
                    <a:pt x="17085" y="9025"/>
                    <a:pt x="14689" y="8703"/>
                    <a:pt x="12169" y="7346"/>
                  </a:cubicBezTo>
                  <a:cubicBezTo>
                    <a:pt x="11000" y="6713"/>
                    <a:pt x="9296" y="5624"/>
                    <a:pt x="7503" y="4464"/>
                  </a:cubicBezTo>
                  <a:cubicBezTo>
                    <a:pt x="5130" y="2930"/>
                    <a:pt x="2445" y="1199"/>
                    <a:pt x="170" y="13"/>
                  </a:cubicBezTo>
                  <a:cubicBezTo>
                    <a:pt x="153" y="5"/>
                    <a:pt x="136"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4" name="Google Shape;2574;p48"/>
            <p:cNvSpPr/>
            <p:nvPr/>
          </p:nvSpPr>
          <p:spPr>
            <a:xfrm>
              <a:off x="11445008" y="1007561"/>
              <a:ext cx="179470" cy="71436"/>
            </a:xfrm>
            <a:custGeom>
              <a:avLst/>
              <a:gdLst/>
              <a:ahLst/>
              <a:cxnLst/>
              <a:rect l="l" t="t" r="r" b="b"/>
              <a:pathLst>
                <a:path w="3462" h="1378" extrusionOk="0">
                  <a:moveTo>
                    <a:pt x="3349" y="0"/>
                  </a:moveTo>
                  <a:cubicBezTo>
                    <a:pt x="3327" y="0"/>
                    <a:pt x="3304" y="7"/>
                    <a:pt x="3283" y="22"/>
                  </a:cubicBezTo>
                  <a:cubicBezTo>
                    <a:pt x="1865" y="967"/>
                    <a:pt x="116" y="1173"/>
                    <a:pt x="98" y="1173"/>
                  </a:cubicBezTo>
                  <a:cubicBezTo>
                    <a:pt x="36" y="1181"/>
                    <a:pt x="0" y="1235"/>
                    <a:pt x="9" y="1289"/>
                  </a:cubicBezTo>
                  <a:cubicBezTo>
                    <a:pt x="9" y="1342"/>
                    <a:pt x="54" y="1378"/>
                    <a:pt x="107" y="1378"/>
                  </a:cubicBezTo>
                  <a:lnTo>
                    <a:pt x="116" y="1378"/>
                  </a:lnTo>
                  <a:cubicBezTo>
                    <a:pt x="196" y="1369"/>
                    <a:pt x="1936" y="1164"/>
                    <a:pt x="3399" y="191"/>
                  </a:cubicBezTo>
                  <a:cubicBezTo>
                    <a:pt x="3452" y="156"/>
                    <a:pt x="3461" y="93"/>
                    <a:pt x="3435" y="48"/>
                  </a:cubicBezTo>
                  <a:cubicBezTo>
                    <a:pt x="3413" y="16"/>
                    <a:pt x="3382" y="0"/>
                    <a:pt x="3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5" name="Google Shape;2575;p48"/>
            <p:cNvSpPr/>
            <p:nvPr/>
          </p:nvSpPr>
          <p:spPr>
            <a:xfrm>
              <a:off x="11599906" y="863239"/>
              <a:ext cx="88854" cy="191238"/>
            </a:xfrm>
            <a:custGeom>
              <a:avLst/>
              <a:gdLst/>
              <a:ahLst/>
              <a:cxnLst/>
              <a:rect l="l" t="t" r="r" b="b"/>
              <a:pathLst>
                <a:path w="1714" h="3689" extrusionOk="0">
                  <a:moveTo>
                    <a:pt x="119" y="0"/>
                  </a:moveTo>
                  <a:cubicBezTo>
                    <a:pt x="96" y="0"/>
                    <a:pt x="73" y="7"/>
                    <a:pt x="54" y="22"/>
                  </a:cubicBezTo>
                  <a:cubicBezTo>
                    <a:pt x="10" y="58"/>
                    <a:pt x="1" y="121"/>
                    <a:pt x="36" y="165"/>
                  </a:cubicBezTo>
                  <a:cubicBezTo>
                    <a:pt x="54" y="183"/>
                    <a:pt x="1499" y="2101"/>
                    <a:pt x="1366" y="3573"/>
                  </a:cubicBezTo>
                  <a:cubicBezTo>
                    <a:pt x="1357" y="3626"/>
                    <a:pt x="1401" y="3680"/>
                    <a:pt x="1455" y="3689"/>
                  </a:cubicBezTo>
                  <a:lnTo>
                    <a:pt x="1464" y="3689"/>
                  </a:lnTo>
                  <a:cubicBezTo>
                    <a:pt x="1517" y="3689"/>
                    <a:pt x="1562" y="3644"/>
                    <a:pt x="1571" y="3591"/>
                  </a:cubicBezTo>
                  <a:cubicBezTo>
                    <a:pt x="1713" y="2047"/>
                    <a:pt x="259" y="121"/>
                    <a:pt x="206" y="40"/>
                  </a:cubicBezTo>
                  <a:cubicBezTo>
                    <a:pt x="185" y="14"/>
                    <a:pt x="152" y="0"/>
                    <a:pt x="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6" name="Google Shape;2576;p48"/>
            <p:cNvSpPr/>
            <p:nvPr/>
          </p:nvSpPr>
          <p:spPr>
            <a:xfrm>
              <a:off x="11655426" y="1130526"/>
              <a:ext cx="162363" cy="80300"/>
            </a:xfrm>
            <a:custGeom>
              <a:avLst/>
              <a:gdLst/>
              <a:ahLst/>
              <a:cxnLst/>
              <a:rect l="l" t="t" r="r" b="b"/>
              <a:pathLst>
                <a:path w="3132" h="1549" extrusionOk="0">
                  <a:moveTo>
                    <a:pt x="3016" y="1"/>
                  </a:moveTo>
                  <a:cubicBezTo>
                    <a:pt x="2986" y="1"/>
                    <a:pt x="2956" y="15"/>
                    <a:pt x="2935" y="41"/>
                  </a:cubicBezTo>
                  <a:cubicBezTo>
                    <a:pt x="1998" y="1200"/>
                    <a:pt x="116" y="1343"/>
                    <a:pt x="98" y="1343"/>
                  </a:cubicBezTo>
                  <a:cubicBezTo>
                    <a:pt x="45" y="1343"/>
                    <a:pt x="0" y="1397"/>
                    <a:pt x="0" y="1450"/>
                  </a:cubicBezTo>
                  <a:cubicBezTo>
                    <a:pt x="9" y="1513"/>
                    <a:pt x="54" y="1548"/>
                    <a:pt x="107" y="1548"/>
                  </a:cubicBezTo>
                  <a:lnTo>
                    <a:pt x="116" y="1548"/>
                  </a:lnTo>
                  <a:cubicBezTo>
                    <a:pt x="196" y="1548"/>
                    <a:pt x="2097" y="1405"/>
                    <a:pt x="3096" y="174"/>
                  </a:cubicBezTo>
                  <a:cubicBezTo>
                    <a:pt x="3131" y="130"/>
                    <a:pt x="3122" y="58"/>
                    <a:pt x="3078" y="23"/>
                  </a:cubicBezTo>
                  <a:cubicBezTo>
                    <a:pt x="3059" y="8"/>
                    <a:pt x="3038" y="1"/>
                    <a:pt x="3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7" name="Google Shape;2577;p48"/>
            <p:cNvSpPr/>
            <p:nvPr/>
          </p:nvSpPr>
          <p:spPr>
            <a:xfrm>
              <a:off x="11838059" y="977131"/>
              <a:ext cx="78693" cy="211922"/>
            </a:xfrm>
            <a:custGeom>
              <a:avLst/>
              <a:gdLst/>
              <a:ahLst/>
              <a:cxnLst/>
              <a:rect l="l" t="t" r="r" b="b"/>
              <a:pathLst>
                <a:path w="1518" h="4088" extrusionOk="0">
                  <a:moveTo>
                    <a:pt x="112" y="0"/>
                  </a:moveTo>
                  <a:cubicBezTo>
                    <a:pt x="98" y="0"/>
                    <a:pt x="85" y="4"/>
                    <a:pt x="72" y="11"/>
                  </a:cubicBezTo>
                  <a:cubicBezTo>
                    <a:pt x="19" y="38"/>
                    <a:pt x="1" y="100"/>
                    <a:pt x="28" y="154"/>
                  </a:cubicBezTo>
                  <a:cubicBezTo>
                    <a:pt x="37" y="181"/>
                    <a:pt x="1294" y="2652"/>
                    <a:pt x="822" y="3945"/>
                  </a:cubicBezTo>
                  <a:cubicBezTo>
                    <a:pt x="804" y="3999"/>
                    <a:pt x="831" y="4061"/>
                    <a:pt x="884" y="4079"/>
                  </a:cubicBezTo>
                  <a:cubicBezTo>
                    <a:pt x="893" y="4088"/>
                    <a:pt x="911" y="4088"/>
                    <a:pt x="920" y="4088"/>
                  </a:cubicBezTo>
                  <a:cubicBezTo>
                    <a:pt x="964" y="4088"/>
                    <a:pt x="1000" y="4061"/>
                    <a:pt x="1018" y="4017"/>
                  </a:cubicBezTo>
                  <a:cubicBezTo>
                    <a:pt x="1518" y="2643"/>
                    <a:pt x="260" y="163"/>
                    <a:pt x="206" y="56"/>
                  </a:cubicBezTo>
                  <a:cubicBezTo>
                    <a:pt x="187" y="23"/>
                    <a:pt x="149"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8" name="Google Shape;2578;p48"/>
            <p:cNvSpPr/>
            <p:nvPr/>
          </p:nvSpPr>
          <p:spPr>
            <a:xfrm>
              <a:off x="11850086" y="1270131"/>
              <a:ext cx="192482" cy="84966"/>
            </a:xfrm>
            <a:custGeom>
              <a:avLst/>
              <a:gdLst/>
              <a:ahLst/>
              <a:cxnLst/>
              <a:rect l="l" t="t" r="r" b="b"/>
              <a:pathLst>
                <a:path w="3713" h="1639" extrusionOk="0">
                  <a:moveTo>
                    <a:pt x="3597" y="0"/>
                  </a:moveTo>
                  <a:cubicBezTo>
                    <a:pt x="3564" y="0"/>
                    <a:pt x="3530" y="16"/>
                    <a:pt x="3507" y="51"/>
                  </a:cubicBezTo>
                  <a:cubicBezTo>
                    <a:pt x="2624" y="1389"/>
                    <a:pt x="126" y="1424"/>
                    <a:pt x="99" y="1424"/>
                  </a:cubicBezTo>
                  <a:cubicBezTo>
                    <a:pt x="45" y="1424"/>
                    <a:pt x="1" y="1478"/>
                    <a:pt x="1" y="1531"/>
                  </a:cubicBezTo>
                  <a:cubicBezTo>
                    <a:pt x="1" y="1585"/>
                    <a:pt x="45" y="1639"/>
                    <a:pt x="108" y="1639"/>
                  </a:cubicBezTo>
                  <a:cubicBezTo>
                    <a:pt x="215" y="1630"/>
                    <a:pt x="2740" y="1603"/>
                    <a:pt x="3685" y="158"/>
                  </a:cubicBezTo>
                  <a:cubicBezTo>
                    <a:pt x="3712" y="113"/>
                    <a:pt x="3703" y="51"/>
                    <a:pt x="3650" y="15"/>
                  </a:cubicBezTo>
                  <a:cubicBezTo>
                    <a:pt x="3634" y="5"/>
                    <a:pt x="3615" y="0"/>
                    <a:pt x="3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9" name="Google Shape;2579;p48"/>
            <p:cNvSpPr/>
            <p:nvPr/>
          </p:nvSpPr>
          <p:spPr>
            <a:xfrm>
              <a:off x="12041116" y="1109738"/>
              <a:ext cx="60601" cy="200984"/>
            </a:xfrm>
            <a:custGeom>
              <a:avLst/>
              <a:gdLst/>
              <a:ahLst/>
              <a:cxnLst/>
              <a:rect l="l" t="t" r="r" b="b"/>
              <a:pathLst>
                <a:path w="1169" h="3877" extrusionOk="0">
                  <a:moveTo>
                    <a:pt x="116" y="0"/>
                  </a:moveTo>
                  <a:cubicBezTo>
                    <a:pt x="94" y="0"/>
                    <a:pt x="72" y="7"/>
                    <a:pt x="54" y="22"/>
                  </a:cubicBezTo>
                  <a:cubicBezTo>
                    <a:pt x="0" y="58"/>
                    <a:pt x="0" y="129"/>
                    <a:pt x="36" y="174"/>
                  </a:cubicBezTo>
                  <a:cubicBezTo>
                    <a:pt x="45" y="183"/>
                    <a:pt x="928" y="1343"/>
                    <a:pt x="964" y="3778"/>
                  </a:cubicBezTo>
                  <a:cubicBezTo>
                    <a:pt x="964" y="3832"/>
                    <a:pt x="1008" y="3876"/>
                    <a:pt x="1071" y="3876"/>
                  </a:cubicBezTo>
                  <a:cubicBezTo>
                    <a:pt x="1124" y="3876"/>
                    <a:pt x="1169" y="3832"/>
                    <a:pt x="1169" y="3778"/>
                  </a:cubicBezTo>
                  <a:cubicBezTo>
                    <a:pt x="1133" y="1262"/>
                    <a:pt x="232" y="94"/>
                    <a:pt x="197" y="40"/>
                  </a:cubicBez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580" name="Google Shape;2580;p48"/>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581" name="Google Shape;2581;p48"/>
          <p:cNvGrpSpPr/>
          <p:nvPr/>
        </p:nvGrpSpPr>
        <p:grpSpPr>
          <a:xfrm>
            <a:off x="-269631" y="5745839"/>
            <a:ext cx="1299755" cy="1195173"/>
            <a:chOff x="3059900" y="3379975"/>
            <a:chExt cx="806900" cy="741975"/>
          </a:xfrm>
        </p:grpSpPr>
        <p:sp>
          <p:nvSpPr>
            <p:cNvPr id="2582" name="Google Shape;2582;p48"/>
            <p:cNvSpPr/>
            <p:nvPr/>
          </p:nvSpPr>
          <p:spPr>
            <a:xfrm>
              <a:off x="3183725" y="3652100"/>
              <a:ext cx="634550" cy="469850"/>
            </a:xfrm>
            <a:custGeom>
              <a:avLst/>
              <a:gdLst/>
              <a:ahLst/>
              <a:cxnLst/>
              <a:rect l="l" t="t" r="r" b="b"/>
              <a:pathLst>
                <a:path w="25382" h="18794" extrusionOk="0">
                  <a:moveTo>
                    <a:pt x="5592" y="0"/>
                  </a:moveTo>
                  <a:cubicBezTo>
                    <a:pt x="5570" y="0"/>
                    <a:pt x="5524" y="46"/>
                    <a:pt x="5547" y="69"/>
                  </a:cubicBezTo>
                  <a:cubicBezTo>
                    <a:pt x="5562" y="146"/>
                    <a:pt x="5630" y="192"/>
                    <a:pt x="5694" y="192"/>
                  </a:cubicBezTo>
                  <a:cubicBezTo>
                    <a:pt x="5724" y="192"/>
                    <a:pt x="5753" y="182"/>
                    <a:pt x="5775" y="160"/>
                  </a:cubicBezTo>
                  <a:cubicBezTo>
                    <a:pt x="5821" y="137"/>
                    <a:pt x="5866" y="91"/>
                    <a:pt x="5889" y="46"/>
                  </a:cubicBezTo>
                  <a:cubicBezTo>
                    <a:pt x="5844" y="46"/>
                    <a:pt x="5798" y="23"/>
                    <a:pt x="5798" y="23"/>
                  </a:cubicBezTo>
                  <a:cubicBezTo>
                    <a:pt x="5707" y="23"/>
                    <a:pt x="5638" y="0"/>
                    <a:pt x="5592" y="0"/>
                  </a:cubicBezTo>
                  <a:close/>
                  <a:moveTo>
                    <a:pt x="4223" y="297"/>
                  </a:moveTo>
                  <a:cubicBezTo>
                    <a:pt x="4223" y="297"/>
                    <a:pt x="4200" y="320"/>
                    <a:pt x="4200" y="320"/>
                  </a:cubicBezTo>
                  <a:cubicBezTo>
                    <a:pt x="4223" y="320"/>
                    <a:pt x="4223" y="343"/>
                    <a:pt x="4223" y="343"/>
                  </a:cubicBezTo>
                  <a:lnTo>
                    <a:pt x="4246" y="343"/>
                  </a:lnTo>
                  <a:cubicBezTo>
                    <a:pt x="4223" y="320"/>
                    <a:pt x="4223" y="320"/>
                    <a:pt x="4223" y="297"/>
                  </a:cubicBezTo>
                  <a:close/>
                  <a:moveTo>
                    <a:pt x="4109" y="343"/>
                  </a:moveTo>
                  <a:cubicBezTo>
                    <a:pt x="4109" y="365"/>
                    <a:pt x="4132" y="365"/>
                    <a:pt x="4132" y="365"/>
                  </a:cubicBezTo>
                  <a:lnTo>
                    <a:pt x="4154" y="365"/>
                  </a:lnTo>
                  <a:cubicBezTo>
                    <a:pt x="4154" y="343"/>
                    <a:pt x="4154" y="343"/>
                    <a:pt x="4132" y="343"/>
                  </a:cubicBezTo>
                  <a:close/>
                  <a:moveTo>
                    <a:pt x="6551" y="91"/>
                  </a:moveTo>
                  <a:cubicBezTo>
                    <a:pt x="6551" y="91"/>
                    <a:pt x="6505" y="114"/>
                    <a:pt x="6505" y="114"/>
                  </a:cubicBezTo>
                  <a:cubicBezTo>
                    <a:pt x="6460" y="228"/>
                    <a:pt x="6551" y="274"/>
                    <a:pt x="6574" y="343"/>
                  </a:cubicBezTo>
                  <a:cubicBezTo>
                    <a:pt x="6597" y="388"/>
                    <a:pt x="6642" y="411"/>
                    <a:pt x="6711" y="411"/>
                  </a:cubicBezTo>
                  <a:cubicBezTo>
                    <a:pt x="6757" y="411"/>
                    <a:pt x="6893" y="297"/>
                    <a:pt x="6916" y="228"/>
                  </a:cubicBezTo>
                  <a:cubicBezTo>
                    <a:pt x="6916" y="228"/>
                    <a:pt x="6916" y="183"/>
                    <a:pt x="6893" y="183"/>
                  </a:cubicBezTo>
                  <a:cubicBezTo>
                    <a:pt x="6779" y="137"/>
                    <a:pt x="6665" y="114"/>
                    <a:pt x="6551" y="91"/>
                  </a:cubicBezTo>
                  <a:close/>
                  <a:moveTo>
                    <a:pt x="5111" y="157"/>
                  </a:moveTo>
                  <a:cubicBezTo>
                    <a:pt x="5021" y="157"/>
                    <a:pt x="4906" y="259"/>
                    <a:pt x="4885" y="343"/>
                  </a:cubicBezTo>
                  <a:cubicBezTo>
                    <a:pt x="4862" y="434"/>
                    <a:pt x="4976" y="571"/>
                    <a:pt x="5067" y="571"/>
                  </a:cubicBezTo>
                  <a:cubicBezTo>
                    <a:pt x="5077" y="573"/>
                    <a:pt x="5087" y="574"/>
                    <a:pt x="5098" y="574"/>
                  </a:cubicBezTo>
                  <a:cubicBezTo>
                    <a:pt x="5186" y="574"/>
                    <a:pt x="5298" y="493"/>
                    <a:pt x="5319" y="411"/>
                  </a:cubicBezTo>
                  <a:cubicBezTo>
                    <a:pt x="5319" y="297"/>
                    <a:pt x="5227" y="183"/>
                    <a:pt x="5136" y="160"/>
                  </a:cubicBezTo>
                  <a:cubicBezTo>
                    <a:pt x="5128" y="158"/>
                    <a:pt x="5120" y="157"/>
                    <a:pt x="5111" y="157"/>
                  </a:cubicBezTo>
                  <a:close/>
                  <a:moveTo>
                    <a:pt x="7533" y="343"/>
                  </a:moveTo>
                  <a:cubicBezTo>
                    <a:pt x="7533" y="343"/>
                    <a:pt x="7510" y="365"/>
                    <a:pt x="7510" y="365"/>
                  </a:cubicBezTo>
                  <a:cubicBezTo>
                    <a:pt x="7533" y="434"/>
                    <a:pt x="7555" y="502"/>
                    <a:pt x="7624" y="571"/>
                  </a:cubicBezTo>
                  <a:cubicBezTo>
                    <a:pt x="7647" y="594"/>
                    <a:pt x="7667" y="601"/>
                    <a:pt x="7686" y="601"/>
                  </a:cubicBezTo>
                  <a:cubicBezTo>
                    <a:pt x="7725" y="601"/>
                    <a:pt x="7761" y="571"/>
                    <a:pt x="7806" y="571"/>
                  </a:cubicBezTo>
                  <a:cubicBezTo>
                    <a:pt x="7829" y="571"/>
                    <a:pt x="7852" y="525"/>
                    <a:pt x="7875" y="502"/>
                  </a:cubicBezTo>
                  <a:cubicBezTo>
                    <a:pt x="7875" y="457"/>
                    <a:pt x="7829" y="457"/>
                    <a:pt x="7806" y="457"/>
                  </a:cubicBezTo>
                  <a:cubicBezTo>
                    <a:pt x="7715" y="411"/>
                    <a:pt x="7624" y="388"/>
                    <a:pt x="7533" y="343"/>
                  </a:cubicBezTo>
                  <a:close/>
                  <a:moveTo>
                    <a:pt x="20634" y="662"/>
                  </a:moveTo>
                  <a:cubicBezTo>
                    <a:pt x="20611" y="662"/>
                    <a:pt x="20611" y="685"/>
                    <a:pt x="20589" y="685"/>
                  </a:cubicBezTo>
                  <a:cubicBezTo>
                    <a:pt x="20589" y="685"/>
                    <a:pt x="20611" y="708"/>
                    <a:pt x="20611" y="708"/>
                  </a:cubicBezTo>
                  <a:cubicBezTo>
                    <a:pt x="20626" y="751"/>
                    <a:pt x="20659" y="767"/>
                    <a:pt x="20692" y="767"/>
                  </a:cubicBezTo>
                  <a:cubicBezTo>
                    <a:pt x="20712" y="767"/>
                    <a:pt x="20732" y="762"/>
                    <a:pt x="20748" y="753"/>
                  </a:cubicBezTo>
                  <a:cubicBezTo>
                    <a:pt x="20771" y="753"/>
                    <a:pt x="20817" y="731"/>
                    <a:pt x="20840" y="708"/>
                  </a:cubicBezTo>
                  <a:cubicBezTo>
                    <a:pt x="20817" y="708"/>
                    <a:pt x="20771" y="685"/>
                    <a:pt x="20748" y="685"/>
                  </a:cubicBezTo>
                  <a:lnTo>
                    <a:pt x="20726" y="685"/>
                  </a:lnTo>
                  <a:cubicBezTo>
                    <a:pt x="20703" y="685"/>
                    <a:pt x="20657" y="662"/>
                    <a:pt x="20634" y="662"/>
                  </a:cubicBezTo>
                  <a:close/>
                  <a:moveTo>
                    <a:pt x="3652" y="594"/>
                  </a:moveTo>
                  <a:cubicBezTo>
                    <a:pt x="3607" y="616"/>
                    <a:pt x="3538" y="662"/>
                    <a:pt x="3470" y="708"/>
                  </a:cubicBezTo>
                  <a:cubicBezTo>
                    <a:pt x="3447" y="708"/>
                    <a:pt x="3447" y="731"/>
                    <a:pt x="3424" y="753"/>
                  </a:cubicBezTo>
                  <a:cubicBezTo>
                    <a:pt x="3470" y="753"/>
                    <a:pt x="3493" y="776"/>
                    <a:pt x="3515" y="776"/>
                  </a:cubicBezTo>
                  <a:cubicBezTo>
                    <a:pt x="3607" y="753"/>
                    <a:pt x="3652" y="708"/>
                    <a:pt x="3698" y="616"/>
                  </a:cubicBezTo>
                  <a:cubicBezTo>
                    <a:pt x="3675" y="594"/>
                    <a:pt x="3675" y="594"/>
                    <a:pt x="3652" y="594"/>
                  </a:cubicBezTo>
                  <a:close/>
                  <a:moveTo>
                    <a:pt x="6117" y="365"/>
                  </a:moveTo>
                  <a:cubicBezTo>
                    <a:pt x="6026" y="365"/>
                    <a:pt x="5889" y="457"/>
                    <a:pt x="5889" y="548"/>
                  </a:cubicBezTo>
                  <a:cubicBezTo>
                    <a:pt x="5866" y="639"/>
                    <a:pt x="5980" y="776"/>
                    <a:pt x="6072" y="799"/>
                  </a:cubicBezTo>
                  <a:cubicBezTo>
                    <a:pt x="6163" y="799"/>
                    <a:pt x="6300" y="708"/>
                    <a:pt x="6300" y="616"/>
                  </a:cubicBezTo>
                  <a:cubicBezTo>
                    <a:pt x="6323" y="525"/>
                    <a:pt x="6209" y="388"/>
                    <a:pt x="6117" y="365"/>
                  </a:cubicBezTo>
                  <a:close/>
                  <a:moveTo>
                    <a:pt x="19093" y="654"/>
                  </a:moveTo>
                  <a:cubicBezTo>
                    <a:pt x="19039" y="654"/>
                    <a:pt x="19008" y="684"/>
                    <a:pt x="18991" y="753"/>
                  </a:cubicBezTo>
                  <a:cubicBezTo>
                    <a:pt x="18968" y="845"/>
                    <a:pt x="19014" y="890"/>
                    <a:pt x="19105" y="913"/>
                  </a:cubicBezTo>
                  <a:cubicBezTo>
                    <a:pt x="19196" y="913"/>
                    <a:pt x="19242" y="890"/>
                    <a:pt x="19242" y="799"/>
                  </a:cubicBezTo>
                  <a:cubicBezTo>
                    <a:pt x="19265" y="708"/>
                    <a:pt x="19242" y="662"/>
                    <a:pt x="19151" y="662"/>
                  </a:cubicBezTo>
                  <a:cubicBezTo>
                    <a:pt x="19129" y="657"/>
                    <a:pt x="19110" y="654"/>
                    <a:pt x="19093" y="654"/>
                  </a:cubicBezTo>
                  <a:close/>
                  <a:moveTo>
                    <a:pt x="4497" y="548"/>
                  </a:moveTo>
                  <a:cubicBezTo>
                    <a:pt x="4383" y="548"/>
                    <a:pt x="4291" y="616"/>
                    <a:pt x="4269" y="753"/>
                  </a:cubicBezTo>
                  <a:cubicBezTo>
                    <a:pt x="4269" y="868"/>
                    <a:pt x="4360" y="959"/>
                    <a:pt x="4474" y="982"/>
                  </a:cubicBezTo>
                  <a:cubicBezTo>
                    <a:pt x="4588" y="982"/>
                    <a:pt x="4679" y="913"/>
                    <a:pt x="4702" y="799"/>
                  </a:cubicBezTo>
                  <a:cubicBezTo>
                    <a:pt x="4725" y="662"/>
                    <a:pt x="4634" y="548"/>
                    <a:pt x="4497" y="548"/>
                  </a:cubicBezTo>
                  <a:close/>
                  <a:moveTo>
                    <a:pt x="7105" y="591"/>
                  </a:moveTo>
                  <a:cubicBezTo>
                    <a:pt x="7030" y="591"/>
                    <a:pt x="6893" y="713"/>
                    <a:pt x="6893" y="776"/>
                  </a:cubicBezTo>
                  <a:cubicBezTo>
                    <a:pt x="6893" y="845"/>
                    <a:pt x="7008" y="1004"/>
                    <a:pt x="7076" y="1004"/>
                  </a:cubicBezTo>
                  <a:cubicBezTo>
                    <a:pt x="7145" y="1004"/>
                    <a:pt x="7304" y="890"/>
                    <a:pt x="7304" y="822"/>
                  </a:cubicBezTo>
                  <a:cubicBezTo>
                    <a:pt x="7327" y="753"/>
                    <a:pt x="7190" y="594"/>
                    <a:pt x="7122" y="594"/>
                  </a:cubicBezTo>
                  <a:cubicBezTo>
                    <a:pt x="7117" y="592"/>
                    <a:pt x="7111" y="591"/>
                    <a:pt x="7105" y="591"/>
                  </a:cubicBezTo>
                  <a:close/>
                  <a:moveTo>
                    <a:pt x="17591" y="887"/>
                  </a:moveTo>
                  <a:cubicBezTo>
                    <a:pt x="17586" y="887"/>
                    <a:pt x="17581" y="888"/>
                    <a:pt x="17576" y="890"/>
                  </a:cubicBezTo>
                  <a:cubicBezTo>
                    <a:pt x="17507" y="890"/>
                    <a:pt x="17439" y="913"/>
                    <a:pt x="17370" y="936"/>
                  </a:cubicBezTo>
                  <a:cubicBezTo>
                    <a:pt x="17370" y="936"/>
                    <a:pt x="17347" y="959"/>
                    <a:pt x="17347" y="959"/>
                  </a:cubicBezTo>
                  <a:cubicBezTo>
                    <a:pt x="17347" y="1004"/>
                    <a:pt x="17462" y="1119"/>
                    <a:pt x="17484" y="1119"/>
                  </a:cubicBezTo>
                  <a:cubicBezTo>
                    <a:pt x="17530" y="1119"/>
                    <a:pt x="17667" y="1027"/>
                    <a:pt x="17667" y="1004"/>
                  </a:cubicBezTo>
                  <a:cubicBezTo>
                    <a:pt x="17687" y="964"/>
                    <a:pt x="17635" y="887"/>
                    <a:pt x="17591" y="887"/>
                  </a:cubicBezTo>
                  <a:close/>
                  <a:moveTo>
                    <a:pt x="3059" y="982"/>
                  </a:moveTo>
                  <a:cubicBezTo>
                    <a:pt x="2990" y="1027"/>
                    <a:pt x="2922" y="1073"/>
                    <a:pt x="2876" y="1119"/>
                  </a:cubicBezTo>
                  <a:cubicBezTo>
                    <a:pt x="2853" y="1141"/>
                    <a:pt x="2876" y="1141"/>
                    <a:pt x="2876" y="1164"/>
                  </a:cubicBezTo>
                  <a:cubicBezTo>
                    <a:pt x="2968" y="1164"/>
                    <a:pt x="3059" y="1073"/>
                    <a:pt x="3082" y="1004"/>
                  </a:cubicBezTo>
                  <a:cubicBezTo>
                    <a:pt x="3082" y="1004"/>
                    <a:pt x="3082" y="982"/>
                    <a:pt x="3082" y="982"/>
                  </a:cubicBezTo>
                  <a:close/>
                  <a:moveTo>
                    <a:pt x="20089" y="907"/>
                  </a:moveTo>
                  <a:cubicBezTo>
                    <a:pt x="20027" y="907"/>
                    <a:pt x="19995" y="952"/>
                    <a:pt x="19995" y="1027"/>
                  </a:cubicBezTo>
                  <a:cubicBezTo>
                    <a:pt x="19972" y="1119"/>
                    <a:pt x="20018" y="1164"/>
                    <a:pt x="20109" y="1164"/>
                  </a:cubicBezTo>
                  <a:cubicBezTo>
                    <a:pt x="20201" y="1164"/>
                    <a:pt x="20246" y="1119"/>
                    <a:pt x="20246" y="1027"/>
                  </a:cubicBezTo>
                  <a:cubicBezTo>
                    <a:pt x="20246" y="959"/>
                    <a:pt x="20223" y="913"/>
                    <a:pt x="20132" y="913"/>
                  </a:cubicBezTo>
                  <a:cubicBezTo>
                    <a:pt x="20116" y="909"/>
                    <a:pt x="20102" y="907"/>
                    <a:pt x="20089" y="907"/>
                  </a:cubicBezTo>
                  <a:close/>
                  <a:moveTo>
                    <a:pt x="5494" y="773"/>
                  </a:moveTo>
                  <a:cubicBezTo>
                    <a:pt x="5405" y="773"/>
                    <a:pt x="5293" y="854"/>
                    <a:pt x="5273" y="936"/>
                  </a:cubicBezTo>
                  <a:cubicBezTo>
                    <a:pt x="5273" y="1027"/>
                    <a:pt x="5364" y="1164"/>
                    <a:pt x="5455" y="1187"/>
                  </a:cubicBezTo>
                  <a:cubicBezTo>
                    <a:pt x="5464" y="1189"/>
                    <a:pt x="5472" y="1190"/>
                    <a:pt x="5480" y="1190"/>
                  </a:cubicBezTo>
                  <a:cubicBezTo>
                    <a:pt x="5570" y="1190"/>
                    <a:pt x="5686" y="1088"/>
                    <a:pt x="5707" y="1004"/>
                  </a:cubicBezTo>
                  <a:cubicBezTo>
                    <a:pt x="5707" y="913"/>
                    <a:pt x="5615" y="776"/>
                    <a:pt x="5524" y="776"/>
                  </a:cubicBezTo>
                  <a:cubicBezTo>
                    <a:pt x="5514" y="774"/>
                    <a:pt x="5504" y="773"/>
                    <a:pt x="5494" y="773"/>
                  </a:cubicBezTo>
                  <a:close/>
                  <a:moveTo>
                    <a:pt x="8132" y="797"/>
                  </a:moveTo>
                  <a:cubicBezTo>
                    <a:pt x="8057" y="797"/>
                    <a:pt x="7919" y="918"/>
                    <a:pt x="7898" y="982"/>
                  </a:cubicBezTo>
                  <a:cubicBezTo>
                    <a:pt x="7875" y="1050"/>
                    <a:pt x="7989" y="1210"/>
                    <a:pt x="8080" y="1210"/>
                  </a:cubicBezTo>
                  <a:cubicBezTo>
                    <a:pt x="8086" y="1212"/>
                    <a:pt x="8093" y="1213"/>
                    <a:pt x="8101" y="1213"/>
                  </a:cubicBezTo>
                  <a:cubicBezTo>
                    <a:pt x="8176" y="1213"/>
                    <a:pt x="8309" y="1113"/>
                    <a:pt x="8309" y="1050"/>
                  </a:cubicBezTo>
                  <a:cubicBezTo>
                    <a:pt x="8331" y="982"/>
                    <a:pt x="8217" y="822"/>
                    <a:pt x="8149" y="799"/>
                  </a:cubicBezTo>
                  <a:cubicBezTo>
                    <a:pt x="8144" y="797"/>
                    <a:pt x="8138" y="797"/>
                    <a:pt x="8132" y="797"/>
                  </a:cubicBezTo>
                  <a:close/>
                  <a:moveTo>
                    <a:pt x="18477" y="1042"/>
                  </a:moveTo>
                  <a:cubicBezTo>
                    <a:pt x="18423" y="1042"/>
                    <a:pt x="18392" y="1072"/>
                    <a:pt x="18375" y="1141"/>
                  </a:cubicBezTo>
                  <a:cubicBezTo>
                    <a:pt x="18375" y="1233"/>
                    <a:pt x="18397" y="1278"/>
                    <a:pt x="18489" y="1301"/>
                  </a:cubicBezTo>
                  <a:cubicBezTo>
                    <a:pt x="18580" y="1301"/>
                    <a:pt x="18626" y="1278"/>
                    <a:pt x="18626" y="1187"/>
                  </a:cubicBezTo>
                  <a:cubicBezTo>
                    <a:pt x="18649" y="1096"/>
                    <a:pt x="18626" y="1050"/>
                    <a:pt x="18534" y="1050"/>
                  </a:cubicBezTo>
                  <a:cubicBezTo>
                    <a:pt x="18513" y="1045"/>
                    <a:pt x="18494" y="1042"/>
                    <a:pt x="18477" y="1042"/>
                  </a:cubicBezTo>
                  <a:close/>
                  <a:moveTo>
                    <a:pt x="3875" y="954"/>
                  </a:moveTo>
                  <a:cubicBezTo>
                    <a:pt x="3767" y="954"/>
                    <a:pt x="3695" y="1019"/>
                    <a:pt x="3675" y="1119"/>
                  </a:cubicBezTo>
                  <a:cubicBezTo>
                    <a:pt x="3652" y="1233"/>
                    <a:pt x="3721" y="1347"/>
                    <a:pt x="3858" y="1370"/>
                  </a:cubicBezTo>
                  <a:cubicBezTo>
                    <a:pt x="3870" y="1372"/>
                    <a:pt x="3881" y="1373"/>
                    <a:pt x="3893" y="1373"/>
                  </a:cubicBezTo>
                  <a:cubicBezTo>
                    <a:pt x="3990" y="1373"/>
                    <a:pt x="4066" y="1289"/>
                    <a:pt x="4086" y="1187"/>
                  </a:cubicBezTo>
                  <a:cubicBezTo>
                    <a:pt x="4109" y="1073"/>
                    <a:pt x="4017" y="959"/>
                    <a:pt x="3926" y="959"/>
                  </a:cubicBezTo>
                  <a:cubicBezTo>
                    <a:pt x="3908" y="956"/>
                    <a:pt x="3892" y="954"/>
                    <a:pt x="3875" y="954"/>
                  </a:cubicBezTo>
                  <a:close/>
                  <a:moveTo>
                    <a:pt x="21092" y="1113"/>
                  </a:moveTo>
                  <a:cubicBezTo>
                    <a:pt x="21030" y="1113"/>
                    <a:pt x="21000" y="1154"/>
                    <a:pt x="21000" y="1210"/>
                  </a:cubicBezTo>
                  <a:cubicBezTo>
                    <a:pt x="20977" y="1301"/>
                    <a:pt x="21000" y="1347"/>
                    <a:pt x="21091" y="1370"/>
                  </a:cubicBezTo>
                  <a:cubicBezTo>
                    <a:pt x="21106" y="1374"/>
                    <a:pt x="21121" y="1376"/>
                    <a:pt x="21134" y="1376"/>
                  </a:cubicBezTo>
                  <a:cubicBezTo>
                    <a:pt x="21197" y="1376"/>
                    <a:pt x="21232" y="1331"/>
                    <a:pt x="21251" y="1256"/>
                  </a:cubicBezTo>
                  <a:cubicBezTo>
                    <a:pt x="21251" y="1164"/>
                    <a:pt x="21228" y="1141"/>
                    <a:pt x="21136" y="1119"/>
                  </a:cubicBezTo>
                  <a:cubicBezTo>
                    <a:pt x="21120" y="1115"/>
                    <a:pt x="21106" y="1113"/>
                    <a:pt x="21092" y="1113"/>
                  </a:cubicBezTo>
                  <a:close/>
                  <a:moveTo>
                    <a:pt x="6503" y="979"/>
                  </a:moveTo>
                  <a:cubicBezTo>
                    <a:pt x="6414" y="979"/>
                    <a:pt x="6298" y="1081"/>
                    <a:pt x="6277" y="1164"/>
                  </a:cubicBezTo>
                  <a:cubicBezTo>
                    <a:pt x="6277" y="1256"/>
                    <a:pt x="6368" y="1393"/>
                    <a:pt x="6460" y="1393"/>
                  </a:cubicBezTo>
                  <a:cubicBezTo>
                    <a:pt x="6468" y="1395"/>
                    <a:pt x="6476" y="1395"/>
                    <a:pt x="6485" y="1395"/>
                  </a:cubicBezTo>
                  <a:cubicBezTo>
                    <a:pt x="6574" y="1395"/>
                    <a:pt x="6690" y="1293"/>
                    <a:pt x="6711" y="1210"/>
                  </a:cubicBezTo>
                  <a:cubicBezTo>
                    <a:pt x="6711" y="1119"/>
                    <a:pt x="6620" y="982"/>
                    <a:pt x="6528" y="982"/>
                  </a:cubicBezTo>
                  <a:cubicBezTo>
                    <a:pt x="6520" y="980"/>
                    <a:pt x="6512" y="979"/>
                    <a:pt x="6503" y="979"/>
                  </a:cubicBezTo>
                  <a:close/>
                  <a:moveTo>
                    <a:pt x="9048" y="1042"/>
                  </a:moveTo>
                  <a:cubicBezTo>
                    <a:pt x="8970" y="1042"/>
                    <a:pt x="8966" y="1080"/>
                    <a:pt x="8948" y="1187"/>
                  </a:cubicBezTo>
                  <a:cubicBezTo>
                    <a:pt x="8925" y="1347"/>
                    <a:pt x="8925" y="1370"/>
                    <a:pt x="9062" y="1393"/>
                  </a:cubicBezTo>
                  <a:cubicBezTo>
                    <a:pt x="9101" y="1397"/>
                    <a:pt x="9132" y="1400"/>
                    <a:pt x="9156" y="1400"/>
                  </a:cubicBezTo>
                  <a:cubicBezTo>
                    <a:pt x="9246" y="1400"/>
                    <a:pt x="9249" y="1363"/>
                    <a:pt x="9267" y="1256"/>
                  </a:cubicBezTo>
                  <a:cubicBezTo>
                    <a:pt x="9290" y="1096"/>
                    <a:pt x="9290" y="1073"/>
                    <a:pt x="9130" y="1050"/>
                  </a:cubicBezTo>
                  <a:cubicBezTo>
                    <a:pt x="9096" y="1045"/>
                    <a:pt x="9069" y="1042"/>
                    <a:pt x="9048" y="1042"/>
                  </a:cubicBezTo>
                  <a:close/>
                  <a:moveTo>
                    <a:pt x="19516" y="1256"/>
                  </a:moveTo>
                  <a:cubicBezTo>
                    <a:pt x="19425" y="1256"/>
                    <a:pt x="19402" y="1278"/>
                    <a:pt x="19379" y="1370"/>
                  </a:cubicBezTo>
                  <a:cubicBezTo>
                    <a:pt x="19379" y="1461"/>
                    <a:pt x="19402" y="1507"/>
                    <a:pt x="19493" y="1507"/>
                  </a:cubicBezTo>
                  <a:cubicBezTo>
                    <a:pt x="19509" y="1511"/>
                    <a:pt x="19523" y="1512"/>
                    <a:pt x="19536" y="1512"/>
                  </a:cubicBezTo>
                  <a:cubicBezTo>
                    <a:pt x="19599" y="1512"/>
                    <a:pt x="19630" y="1468"/>
                    <a:pt x="19630" y="1393"/>
                  </a:cubicBezTo>
                  <a:cubicBezTo>
                    <a:pt x="19653" y="1301"/>
                    <a:pt x="19607" y="1256"/>
                    <a:pt x="19516" y="1256"/>
                  </a:cubicBezTo>
                  <a:close/>
                  <a:moveTo>
                    <a:pt x="16922" y="1184"/>
                  </a:moveTo>
                  <a:cubicBezTo>
                    <a:pt x="16864" y="1184"/>
                    <a:pt x="16731" y="1282"/>
                    <a:pt x="16731" y="1324"/>
                  </a:cubicBezTo>
                  <a:cubicBezTo>
                    <a:pt x="16731" y="1370"/>
                    <a:pt x="16754" y="1415"/>
                    <a:pt x="16777" y="1461"/>
                  </a:cubicBezTo>
                  <a:cubicBezTo>
                    <a:pt x="16800" y="1484"/>
                    <a:pt x="16845" y="1507"/>
                    <a:pt x="16891" y="1529"/>
                  </a:cubicBezTo>
                  <a:cubicBezTo>
                    <a:pt x="16914" y="1529"/>
                    <a:pt x="17051" y="1415"/>
                    <a:pt x="17074" y="1393"/>
                  </a:cubicBezTo>
                  <a:cubicBezTo>
                    <a:pt x="17074" y="1347"/>
                    <a:pt x="16982" y="1187"/>
                    <a:pt x="16937" y="1187"/>
                  </a:cubicBezTo>
                  <a:cubicBezTo>
                    <a:pt x="16933" y="1185"/>
                    <a:pt x="16928" y="1184"/>
                    <a:pt x="16922" y="1184"/>
                  </a:cubicBezTo>
                  <a:close/>
                  <a:moveTo>
                    <a:pt x="4883" y="1161"/>
                  </a:moveTo>
                  <a:cubicBezTo>
                    <a:pt x="4793" y="1161"/>
                    <a:pt x="4679" y="1264"/>
                    <a:pt x="4679" y="1347"/>
                  </a:cubicBezTo>
                  <a:cubicBezTo>
                    <a:pt x="4657" y="1438"/>
                    <a:pt x="4771" y="1575"/>
                    <a:pt x="4862" y="1575"/>
                  </a:cubicBezTo>
                  <a:cubicBezTo>
                    <a:pt x="4870" y="1577"/>
                    <a:pt x="4878" y="1578"/>
                    <a:pt x="4887" y="1578"/>
                  </a:cubicBezTo>
                  <a:cubicBezTo>
                    <a:pt x="4976" y="1578"/>
                    <a:pt x="5090" y="1476"/>
                    <a:pt x="5090" y="1393"/>
                  </a:cubicBezTo>
                  <a:cubicBezTo>
                    <a:pt x="5113" y="1301"/>
                    <a:pt x="4999" y="1164"/>
                    <a:pt x="4908" y="1164"/>
                  </a:cubicBezTo>
                  <a:cubicBezTo>
                    <a:pt x="4900" y="1162"/>
                    <a:pt x="4891" y="1161"/>
                    <a:pt x="4883" y="1161"/>
                  </a:cubicBezTo>
                  <a:close/>
                  <a:moveTo>
                    <a:pt x="22141" y="1324"/>
                  </a:moveTo>
                  <a:cubicBezTo>
                    <a:pt x="22049" y="1324"/>
                    <a:pt x="22004" y="1347"/>
                    <a:pt x="22004" y="1438"/>
                  </a:cubicBezTo>
                  <a:cubicBezTo>
                    <a:pt x="21981" y="1529"/>
                    <a:pt x="22027" y="1575"/>
                    <a:pt x="22095" y="1575"/>
                  </a:cubicBezTo>
                  <a:cubicBezTo>
                    <a:pt x="22117" y="1581"/>
                    <a:pt x="22136" y="1583"/>
                    <a:pt x="22152" y="1583"/>
                  </a:cubicBezTo>
                  <a:cubicBezTo>
                    <a:pt x="22207" y="1583"/>
                    <a:pt x="22237" y="1554"/>
                    <a:pt x="22255" y="1484"/>
                  </a:cubicBezTo>
                  <a:cubicBezTo>
                    <a:pt x="22255" y="1393"/>
                    <a:pt x="22232" y="1347"/>
                    <a:pt x="22141" y="1324"/>
                  </a:cubicBezTo>
                  <a:close/>
                  <a:moveTo>
                    <a:pt x="7533" y="1187"/>
                  </a:moveTo>
                  <a:cubicBezTo>
                    <a:pt x="7464" y="1187"/>
                    <a:pt x="7304" y="1301"/>
                    <a:pt x="7282" y="1370"/>
                  </a:cubicBezTo>
                  <a:cubicBezTo>
                    <a:pt x="7282" y="1438"/>
                    <a:pt x="7396" y="1598"/>
                    <a:pt x="7464" y="1621"/>
                  </a:cubicBezTo>
                  <a:cubicBezTo>
                    <a:pt x="7533" y="1621"/>
                    <a:pt x="7692" y="1507"/>
                    <a:pt x="7715" y="1438"/>
                  </a:cubicBezTo>
                  <a:cubicBezTo>
                    <a:pt x="7715" y="1370"/>
                    <a:pt x="7601" y="1210"/>
                    <a:pt x="7533" y="1187"/>
                  </a:cubicBezTo>
                  <a:close/>
                  <a:moveTo>
                    <a:pt x="9960" y="1429"/>
                  </a:moveTo>
                  <a:cubicBezTo>
                    <a:pt x="9950" y="1429"/>
                    <a:pt x="9945" y="1445"/>
                    <a:pt x="9929" y="1461"/>
                  </a:cubicBezTo>
                  <a:cubicBezTo>
                    <a:pt x="9906" y="1507"/>
                    <a:pt x="9952" y="1552"/>
                    <a:pt x="9975" y="1575"/>
                  </a:cubicBezTo>
                  <a:cubicBezTo>
                    <a:pt x="10021" y="1598"/>
                    <a:pt x="10066" y="1598"/>
                    <a:pt x="10066" y="1598"/>
                  </a:cubicBezTo>
                  <a:cubicBezTo>
                    <a:pt x="10135" y="1598"/>
                    <a:pt x="10157" y="1621"/>
                    <a:pt x="10180" y="1621"/>
                  </a:cubicBezTo>
                  <a:cubicBezTo>
                    <a:pt x="10203" y="1621"/>
                    <a:pt x="10226" y="1598"/>
                    <a:pt x="10226" y="1575"/>
                  </a:cubicBezTo>
                  <a:cubicBezTo>
                    <a:pt x="10226" y="1552"/>
                    <a:pt x="10203" y="1529"/>
                    <a:pt x="10203" y="1529"/>
                  </a:cubicBezTo>
                  <a:cubicBezTo>
                    <a:pt x="10135" y="1507"/>
                    <a:pt x="10043" y="1484"/>
                    <a:pt x="9975" y="1438"/>
                  </a:cubicBezTo>
                  <a:cubicBezTo>
                    <a:pt x="9968" y="1431"/>
                    <a:pt x="9963" y="1429"/>
                    <a:pt x="9960" y="1429"/>
                  </a:cubicBezTo>
                  <a:close/>
                  <a:moveTo>
                    <a:pt x="15453" y="1552"/>
                  </a:moveTo>
                  <a:cubicBezTo>
                    <a:pt x="15407" y="1575"/>
                    <a:pt x="15362" y="1598"/>
                    <a:pt x="15293" y="1621"/>
                  </a:cubicBezTo>
                  <a:cubicBezTo>
                    <a:pt x="15270" y="1621"/>
                    <a:pt x="15248" y="1621"/>
                    <a:pt x="15225" y="1644"/>
                  </a:cubicBezTo>
                  <a:cubicBezTo>
                    <a:pt x="15225" y="1644"/>
                    <a:pt x="15202" y="1666"/>
                    <a:pt x="15202" y="1689"/>
                  </a:cubicBezTo>
                  <a:lnTo>
                    <a:pt x="15225" y="1689"/>
                  </a:lnTo>
                  <a:cubicBezTo>
                    <a:pt x="15270" y="1712"/>
                    <a:pt x="15270" y="1712"/>
                    <a:pt x="15293" y="1712"/>
                  </a:cubicBezTo>
                  <a:cubicBezTo>
                    <a:pt x="15362" y="1712"/>
                    <a:pt x="15407" y="1644"/>
                    <a:pt x="15453" y="1598"/>
                  </a:cubicBezTo>
                  <a:cubicBezTo>
                    <a:pt x="15453" y="1598"/>
                    <a:pt x="15453" y="1575"/>
                    <a:pt x="15453" y="1552"/>
                  </a:cubicBezTo>
                  <a:close/>
                  <a:moveTo>
                    <a:pt x="17941" y="1393"/>
                  </a:moveTo>
                  <a:cubicBezTo>
                    <a:pt x="17895" y="1393"/>
                    <a:pt x="17758" y="1484"/>
                    <a:pt x="17735" y="1529"/>
                  </a:cubicBezTo>
                  <a:cubicBezTo>
                    <a:pt x="17713" y="1575"/>
                    <a:pt x="17827" y="1735"/>
                    <a:pt x="17872" y="1735"/>
                  </a:cubicBezTo>
                  <a:cubicBezTo>
                    <a:pt x="17918" y="1735"/>
                    <a:pt x="18055" y="1644"/>
                    <a:pt x="18078" y="1598"/>
                  </a:cubicBezTo>
                  <a:cubicBezTo>
                    <a:pt x="18078" y="1552"/>
                    <a:pt x="17987" y="1415"/>
                    <a:pt x="17941" y="1393"/>
                  </a:cubicBezTo>
                  <a:close/>
                  <a:moveTo>
                    <a:pt x="3287" y="1347"/>
                  </a:moveTo>
                  <a:cubicBezTo>
                    <a:pt x="3150" y="1347"/>
                    <a:pt x="3082" y="1415"/>
                    <a:pt x="3059" y="1529"/>
                  </a:cubicBezTo>
                  <a:cubicBezTo>
                    <a:pt x="3059" y="1644"/>
                    <a:pt x="3150" y="1758"/>
                    <a:pt x="3241" y="1758"/>
                  </a:cubicBezTo>
                  <a:cubicBezTo>
                    <a:pt x="3256" y="1760"/>
                    <a:pt x="3270" y="1761"/>
                    <a:pt x="3283" y="1761"/>
                  </a:cubicBezTo>
                  <a:cubicBezTo>
                    <a:pt x="3397" y="1761"/>
                    <a:pt x="3472" y="1677"/>
                    <a:pt x="3493" y="1575"/>
                  </a:cubicBezTo>
                  <a:cubicBezTo>
                    <a:pt x="3493" y="1461"/>
                    <a:pt x="3401" y="1347"/>
                    <a:pt x="3287" y="1347"/>
                  </a:cubicBezTo>
                  <a:close/>
                  <a:moveTo>
                    <a:pt x="20497" y="1507"/>
                  </a:moveTo>
                  <a:cubicBezTo>
                    <a:pt x="20429" y="1507"/>
                    <a:pt x="20383" y="1552"/>
                    <a:pt x="20383" y="1644"/>
                  </a:cubicBezTo>
                  <a:cubicBezTo>
                    <a:pt x="20383" y="1712"/>
                    <a:pt x="20406" y="1758"/>
                    <a:pt x="20497" y="1758"/>
                  </a:cubicBezTo>
                  <a:cubicBezTo>
                    <a:pt x="20513" y="1762"/>
                    <a:pt x="20527" y="1764"/>
                    <a:pt x="20540" y="1764"/>
                  </a:cubicBezTo>
                  <a:cubicBezTo>
                    <a:pt x="20603" y="1764"/>
                    <a:pt x="20634" y="1719"/>
                    <a:pt x="20634" y="1644"/>
                  </a:cubicBezTo>
                  <a:cubicBezTo>
                    <a:pt x="20657" y="1552"/>
                    <a:pt x="20611" y="1507"/>
                    <a:pt x="20497" y="1507"/>
                  </a:cubicBezTo>
                  <a:close/>
                  <a:moveTo>
                    <a:pt x="5912" y="1370"/>
                  </a:moveTo>
                  <a:cubicBezTo>
                    <a:pt x="5821" y="1370"/>
                    <a:pt x="5684" y="1484"/>
                    <a:pt x="5684" y="1575"/>
                  </a:cubicBezTo>
                  <a:cubicBezTo>
                    <a:pt x="5661" y="1666"/>
                    <a:pt x="5775" y="1781"/>
                    <a:pt x="5866" y="1803"/>
                  </a:cubicBezTo>
                  <a:cubicBezTo>
                    <a:pt x="5958" y="1803"/>
                    <a:pt x="6095" y="1689"/>
                    <a:pt x="6095" y="1598"/>
                  </a:cubicBezTo>
                  <a:cubicBezTo>
                    <a:pt x="6117" y="1507"/>
                    <a:pt x="6003" y="1393"/>
                    <a:pt x="5912" y="1370"/>
                  </a:cubicBezTo>
                  <a:close/>
                  <a:moveTo>
                    <a:pt x="8517" y="1412"/>
                  </a:moveTo>
                  <a:cubicBezTo>
                    <a:pt x="8441" y="1412"/>
                    <a:pt x="8307" y="1515"/>
                    <a:pt x="8286" y="1598"/>
                  </a:cubicBezTo>
                  <a:cubicBezTo>
                    <a:pt x="8286" y="1644"/>
                    <a:pt x="8400" y="1826"/>
                    <a:pt x="8468" y="1826"/>
                  </a:cubicBezTo>
                  <a:cubicBezTo>
                    <a:pt x="8474" y="1828"/>
                    <a:pt x="8479" y="1829"/>
                    <a:pt x="8485" y="1829"/>
                  </a:cubicBezTo>
                  <a:cubicBezTo>
                    <a:pt x="8560" y="1829"/>
                    <a:pt x="8698" y="1707"/>
                    <a:pt x="8720" y="1644"/>
                  </a:cubicBezTo>
                  <a:cubicBezTo>
                    <a:pt x="8720" y="1575"/>
                    <a:pt x="8605" y="1415"/>
                    <a:pt x="8537" y="1415"/>
                  </a:cubicBezTo>
                  <a:cubicBezTo>
                    <a:pt x="8531" y="1413"/>
                    <a:pt x="8524" y="1412"/>
                    <a:pt x="8517" y="1412"/>
                  </a:cubicBezTo>
                  <a:close/>
                  <a:moveTo>
                    <a:pt x="16320" y="1575"/>
                  </a:moveTo>
                  <a:cubicBezTo>
                    <a:pt x="16275" y="1575"/>
                    <a:pt x="16138" y="1666"/>
                    <a:pt x="16115" y="1712"/>
                  </a:cubicBezTo>
                  <a:cubicBezTo>
                    <a:pt x="16115" y="1758"/>
                    <a:pt x="16229" y="1918"/>
                    <a:pt x="16275" y="1918"/>
                  </a:cubicBezTo>
                  <a:cubicBezTo>
                    <a:pt x="16320" y="1918"/>
                    <a:pt x="16366" y="1895"/>
                    <a:pt x="16412" y="1872"/>
                  </a:cubicBezTo>
                  <a:cubicBezTo>
                    <a:pt x="16434" y="1849"/>
                    <a:pt x="16434" y="1803"/>
                    <a:pt x="16457" y="1758"/>
                  </a:cubicBezTo>
                  <a:cubicBezTo>
                    <a:pt x="16457" y="1735"/>
                    <a:pt x="16366" y="1598"/>
                    <a:pt x="16320" y="1575"/>
                  </a:cubicBezTo>
                  <a:close/>
                  <a:moveTo>
                    <a:pt x="18922" y="1644"/>
                  </a:moveTo>
                  <a:cubicBezTo>
                    <a:pt x="18831" y="1644"/>
                    <a:pt x="18785" y="1689"/>
                    <a:pt x="18785" y="1758"/>
                  </a:cubicBezTo>
                  <a:cubicBezTo>
                    <a:pt x="18763" y="1872"/>
                    <a:pt x="18808" y="1895"/>
                    <a:pt x="18900" y="1918"/>
                  </a:cubicBezTo>
                  <a:cubicBezTo>
                    <a:pt x="18991" y="1918"/>
                    <a:pt x="19037" y="1872"/>
                    <a:pt x="19037" y="1781"/>
                  </a:cubicBezTo>
                  <a:cubicBezTo>
                    <a:pt x="19037" y="1689"/>
                    <a:pt x="18991" y="1666"/>
                    <a:pt x="18922" y="1644"/>
                  </a:cubicBezTo>
                  <a:close/>
                  <a:moveTo>
                    <a:pt x="4262" y="1549"/>
                  </a:moveTo>
                  <a:cubicBezTo>
                    <a:pt x="4177" y="1549"/>
                    <a:pt x="4084" y="1633"/>
                    <a:pt x="4063" y="1735"/>
                  </a:cubicBezTo>
                  <a:cubicBezTo>
                    <a:pt x="4040" y="1872"/>
                    <a:pt x="4132" y="1963"/>
                    <a:pt x="4269" y="1986"/>
                  </a:cubicBezTo>
                  <a:cubicBezTo>
                    <a:pt x="4383" y="1986"/>
                    <a:pt x="4474" y="1895"/>
                    <a:pt x="4497" y="1781"/>
                  </a:cubicBezTo>
                  <a:cubicBezTo>
                    <a:pt x="4497" y="1666"/>
                    <a:pt x="4406" y="1575"/>
                    <a:pt x="4291" y="1552"/>
                  </a:cubicBezTo>
                  <a:cubicBezTo>
                    <a:pt x="4282" y="1550"/>
                    <a:pt x="4272" y="1549"/>
                    <a:pt x="4262" y="1549"/>
                  </a:cubicBezTo>
                  <a:close/>
                  <a:moveTo>
                    <a:pt x="21480" y="1727"/>
                  </a:moveTo>
                  <a:cubicBezTo>
                    <a:pt x="21415" y="1727"/>
                    <a:pt x="21388" y="1761"/>
                    <a:pt x="21388" y="1849"/>
                  </a:cubicBezTo>
                  <a:cubicBezTo>
                    <a:pt x="21388" y="1918"/>
                    <a:pt x="21410" y="1963"/>
                    <a:pt x="21502" y="1986"/>
                  </a:cubicBezTo>
                  <a:cubicBezTo>
                    <a:pt x="21593" y="1986"/>
                    <a:pt x="21616" y="1963"/>
                    <a:pt x="21639" y="1872"/>
                  </a:cubicBezTo>
                  <a:cubicBezTo>
                    <a:pt x="21661" y="1781"/>
                    <a:pt x="21616" y="1735"/>
                    <a:pt x="21547" y="1735"/>
                  </a:cubicBezTo>
                  <a:cubicBezTo>
                    <a:pt x="21522" y="1730"/>
                    <a:pt x="21499" y="1727"/>
                    <a:pt x="21480" y="1727"/>
                  </a:cubicBezTo>
                  <a:close/>
                  <a:moveTo>
                    <a:pt x="9429" y="1656"/>
                  </a:moveTo>
                  <a:cubicBezTo>
                    <a:pt x="9369" y="1656"/>
                    <a:pt x="9352" y="1687"/>
                    <a:pt x="9336" y="1803"/>
                  </a:cubicBezTo>
                  <a:cubicBezTo>
                    <a:pt x="9313" y="1963"/>
                    <a:pt x="9336" y="1986"/>
                    <a:pt x="9473" y="1986"/>
                  </a:cubicBezTo>
                  <a:cubicBezTo>
                    <a:pt x="9519" y="1993"/>
                    <a:pt x="9554" y="1997"/>
                    <a:pt x="9581" y="1997"/>
                  </a:cubicBezTo>
                  <a:cubicBezTo>
                    <a:pt x="9646" y="1997"/>
                    <a:pt x="9662" y="1969"/>
                    <a:pt x="9678" y="1872"/>
                  </a:cubicBezTo>
                  <a:cubicBezTo>
                    <a:pt x="9701" y="1712"/>
                    <a:pt x="9678" y="1689"/>
                    <a:pt x="9518" y="1666"/>
                  </a:cubicBezTo>
                  <a:cubicBezTo>
                    <a:pt x="9481" y="1660"/>
                    <a:pt x="9452" y="1656"/>
                    <a:pt x="9429" y="1656"/>
                  </a:cubicBezTo>
                  <a:close/>
                  <a:moveTo>
                    <a:pt x="6899" y="1595"/>
                  </a:moveTo>
                  <a:cubicBezTo>
                    <a:pt x="6825" y="1595"/>
                    <a:pt x="6688" y="1717"/>
                    <a:pt x="6688" y="1781"/>
                  </a:cubicBezTo>
                  <a:cubicBezTo>
                    <a:pt x="6665" y="1849"/>
                    <a:pt x="6802" y="2009"/>
                    <a:pt x="6871" y="2009"/>
                  </a:cubicBezTo>
                  <a:cubicBezTo>
                    <a:pt x="6939" y="2009"/>
                    <a:pt x="7099" y="1895"/>
                    <a:pt x="7099" y="1826"/>
                  </a:cubicBezTo>
                  <a:cubicBezTo>
                    <a:pt x="7099" y="1758"/>
                    <a:pt x="6985" y="1598"/>
                    <a:pt x="6916" y="1598"/>
                  </a:cubicBezTo>
                  <a:cubicBezTo>
                    <a:pt x="6911" y="1596"/>
                    <a:pt x="6905" y="1595"/>
                    <a:pt x="6899" y="1595"/>
                  </a:cubicBezTo>
                  <a:close/>
                  <a:moveTo>
                    <a:pt x="14759" y="1787"/>
                  </a:moveTo>
                  <a:cubicBezTo>
                    <a:pt x="14737" y="1787"/>
                    <a:pt x="14720" y="1808"/>
                    <a:pt x="14696" y="1808"/>
                  </a:cubicBezTo>
                  <a:cubicBezTo>
                    <a:pt x="14690" y="1808"/>
                    <a:pt x="14684" y="1807"/>
                    <a:pt x="14677" y="1803"/>
                  </a:cubicBezTo>
                  <a:cubicBezTo>
                    <a:pt x="14631" y="1803"/>
                    <a:pt x="14586" y="1826"/>
                    <a:pt x="14563" y="1849"/>
                  </a:cubicBezTo>
                  <a:cubicBezTo>
                    <a:pt x="14540" y="1872"/>
                    <a:pt x="14517" y="1895"/>
                    <a:pt x="14517" y="1918"/>
                  </a:cubicBezTo>
                  <a:cubicBezTo>
                    <a:pt x="14494" y="2009"/>
                    <a:pt x="14586" y="2077"/>
                    <a:pt x="14654" y="2100"/>
                  </a:cubicBezTo>
                  <a:cubicBezTo>
                    <a:pt x="14745" y="2100"/>
                    <a:pt x="14837" y="2054"/>
                    <a:pt x="14837" y="1986"/>
                  </a:cubicBezTo>
                  <a:cubicBezTo>
                    <a:pt x="14882" y="1895"/>
                    <a:pt x="14837" y="1849"/>
                    <a:pt x="14791" y="1803"/>
                  </a:cubicBezTo>
                  <a:cubicBezTo>
                    <a:pt x="14779" y="1791"/>
                    <a:pt x="14769" y="1787"/>
                    <a:pt x="14759" y="1787"/>
                  </a:cubicBezTo>
                  <a:close/>
                  <a:moveTo>
                    <a:pt x="19871" y="1866"/>
                  </a:moveTo>
                  <a:cubicBezTo>
                    <a:pt x="19821" y="1866"/>
                    <a:pt x="19790" y="1910"/>
                    <a:pt x="19790" y="1986"/>
                  </a:cubicBezTo>
                  <a:cubicBezTo>
                    <a:pt x="19767" y="2077"/>
                    <a:pt x="19813" y="2100"/>
                    <a:pt x="19904" y="2123"/>
                  </a:cubicBezTo>
                  <a:cubicBezTo>
                    <a:pt x="19995" y="2123"/>
                    <a:pt x="20018" y="2100"/>
                    <a:pt x="20041" y="2009"/>
                  </a:cubicBezTo>
                  <a:cubicBezTo>
                    <a:pt x="20041" y="1918"/>
                    <a:pt x="20018" y="1872"/>
                    <a:pt x="19904" y="1872"/>
                  </a:cubicBezTo>
                  <a:cubicBezTo>
                    <a:pt x="19892" y="1868"/>
                    <a:pt x="19881" y="1866"/>
                    <a:pt x="19871" y="1866"/>
                  </a:cubicBezTo>
                  <a:close/>
                  <a:moveTo>
                    <a:pt x="17307" y="1800"/>
                  </a:moveTo>
                  <a:cubicBezTo>
                    <a:pt x="17251" y="1800"/>
                    <a:pt x="17140" y="1877"/>
                    <a:pt x="17119" y="1918"/>
                  </a:cubicBezTo>
                  <a:cubicBezTo>
                    <a:pt x="17119" y="1986"/>
                    <a:pt x="17211" y="2123"/>
                    <a:pt x="17279" y="2123"/>
                  </a:cubicBezTo>
                  <a:cubicBezTo>
                    <a:pt x="17283" y="2125"/>
                    <a:pt x="17288" y="2126"/>
                    <a:pt x="17293" y="2126"/>
                  </a:cubicBezTo>
                  <a:cubicBezTo>
                    <a:pt x="17348" y="2126"/>
                    <a:pt x="17462" y="2028"/>
                    <a:pt x="17462" y="1986"/>
                  </a:cubicBezTo>
                  <a:cubicBezTo>
                    <a:pt x="17462" y="1940"/>
                    <a:pt x="17370" y="1803"/>
                    <a:pt x="17325" y="1803"/>
                  </a:cubicBezTo>
                  <a:cubicBezTo>
                    <a:pt x="17320" y="1801"/>
                    <a:pt x="17314" y="1800"/>
                    <a:pt x="17307" y="1800"/>
                  </a:cubicBezTo>
                  <a:close/>
                  <a:moveTo>
                    <a:pt x="2694" y="1735"/>
                  </a:moveTo>
                  <a:cubicBezTo>
                    <a:pt x="2579" y="1735"/>
                    <a:pt x="2465" y="1803"/>
                    <a:pt x="2443" y="1940"/>
                  </a:cubicBezTo>
                  <a:cubicBezTo>
                    <a:pt x="2443" y="2054"/>
                    <a:pt x="2534" y="2146"/>
                    <a:pt x="2648" y="2169"/>
                  </a:cubicBezTo>
                  <a:cubicBezTo>
                    <a:pt x="2762" y="2169"/>
                    <a:pt x="2853" y="2077"/>
                    <a:pt x="2876" y="1963"/>
                  </a:cubicBezTo>
                  <a:cubicBezTo>
                    <a:pt x="2899" y="1872"/>
                    <a:pt x="2808" y="1758"/>
                    <a:pt x="2694" y="1735"/>
                  </a:cubicBezTo>
                  <a:close/>
                  <a:moveTo>
                    <a:pt x="5296" y="1758"/>
                  </a:moveTo>
                  <a:cubicBezTo>
                    <a:pt x="5204" y="1758"/>
                    <a:pt x="5067" y="1872"/>
                    <a:pt x="5067" y="1963"/>
                  </a:cubicBezTo>
                  <a:cubicBezTo>
                    <a:pt x="5067" y="2054"/>
                    <a:pt x="5159" y="2191"/>
                    <a:pt x="5250" y="2191"/>
                  </a:cubicBezTo>
                  <a:cubicBezTo>
                    <a:pt x="5341" y="2191"/>
                    <a:pt x="5478" y="2100"/>
                    <a:pt x="5501" y="2009"/>
                  </a:cubicBezTo>
                  <a:cubicBezTo>
                    <a:pt x="5501" y="1918"/>
                    <a:pt x="5387" y="1781"/>
                    <a:pt x="5296" y="1758"/>
                  </a:cubicBezTo>
                  <a:close/>
                  <a:moveTo>
                    <a:pt x="22522" y="1938"/>
                  </a:moveTo>
                  <a:cubicBezTo>
                    <a:pt x="22486" y="1938"/>
                    <a:pt x="22371" y="2056"/>
                    <a:pt x="22392" y="2077"/>
                  </a:cubicBezTo>
                  <a:cubicBezTo>
                    <a:pt x="22415" y="2123"/>
                    <a:pt x="22460" y="2191"/>
                    <a:pt x="22506" y="2191"/>
                  </a:cubicBezTo>
                  <a:cubicBezTo>
                    <a:pt x="22552" y="2191"/>
                    <a:pt x="22597" y="2123"/>
                    <a:pt x="22666" y="2077"/>
                  </a:cubicBezTo>
                  <a:cubicBezTo>
                    <a:pt x="22620" y="2032"/>
                    <a:pt x="22574" y="1963"/>
                    <a:pt x="22529" y="1940"/>
                  </a:cubicBezTo>
                  <a:cubicBezTo>
                    <a:pt x="22527" y="1939"/>
                    <a:pt x="22525" y="1938"/>
                    <a:pt x="22522" y="1938"/>
                  </a:cubicBezTo>
                  <a:close/>
                  <a:moveTo>
                    <a:pt x="7921" y="1803"/>
                  </a:moveTo>
                  <a:cubicBezTo>
                    <a:pt x="7852" y="1803"/>
                    <a:pt x="7692" y="1918"/>
                    <a:pt x="7670" y="1986"/>
                  </a:cubicBezTo>
                  <a:cubicBezTo>
                    <a:pt x="7670" y="2054"/>
                    <a:pt x="7806" y="2214"/>
                    <a:pt x="7875" y="2214"/>
                  </a:cubicBezTo>
                  <a:cubicBezTo>
                    <a:pt x="7878" y="2216"/>
                    <a:pt x="7883" y="2217"/>
                    <a:pt x="7888" y="2217"/>
                  </a:cubicBezTo>
                  <a:cubicBezTo>
                    <a:pt x="7947" y="2217"/>
                    <a:pt x="8103" y="2095"/>
                    <a:pt x="8103" y="2032"/>
                  </a:cubicBezTo>
                  <a:cubicBezTo>
                    <a:pt x="8103" y="1963"/>
                    <a:pt x="7989" y="1803"/>
                    <a:pt x="7921" y="1803"/>
                  </a:cubicBezTo>
                  <a:close/>
                  <a:moveTo>
                    <a:pt x="10460" y="1864"/>
                  </a:moveTo>
                  <a:cubicBezTo>
                    <a:pt x="10376" y="1864"/>
                    <a:pt x="10358" y="1901"/>
                    <a:pt x="10340" y="2009"/>
                  </a:cubicBezTo>
                  <a:cubicBezTo>
                    <a:pt x="10317" y="2169"/>
                    <a:pt x="10340" y="2191"/>
                    <a:pt x="10454" y="2214"/>
                  </a:cubicBezTo>
                  <a:cubicBezTo>
                    <a:pt x="10494" y="2219"/>
                    <a:pt x="10525" y="2222"/>
                    <a:pt x="10552" y="2222"/>
                  </a:cubicBezTo>
                  <a:cubicBezTo>
                    <a:pt x="10647" y="2222"/>
                    <a:pt x="10665" y="2185"/>
                    <a:pt x="10682" y="2077"/>
                  </a:cubicBezTo>
                  <a:cubicBezTo>
                    <a:pt x="10705" y="1918"/>
                    <a:pt x="10682" y="1895"/>
                    <a:pt x="10546" y="1872"/>
                  </a:cubicBezTo>
                  <a:cubicBezTo>
                    <a:pt x="10511" y="1867"/>
                    <a:pt x="10483" y="1864"/>
                    <a:pt x="10460" y="1864"/>
                  </a:cubicBezTo>
                  <a:close/>
                  <a:moveTo>
                    <a:pt x="13125" y="2214"/>
                  </a:moveTo>
                  <a:cubicBezTo>
                    <a:pt x="13102" y="2214"/>
                    <a:pt x="13056" y="2214"/>
                    <a:pt x="13011" y="2237"/>
                  </a:cubicBezTo>
                  <a:cubicBezTo>
                    <a:pt x="13011" y="2237"/>
                    <a:pt x="12988" y="2237"/>
                    <a:pt x="12965" y="2260"/>
                  </a:cubicBezTo>
                  <a:cubicBezTo>
                    <a:pt x="12988" y="2260"/>
                    <a:pt x="13011" y="2260"/>
                    <a:pt x="13033" y="2283"/>
                  </a:cubicBezTo>
                  <a:cubicBezTo>
                    <a:pt x="13056" y="2283"/>
                    <a:pt x="13102" y="2283"/>
                    <a:pt x="13148" y="2260"/>
                  </a:cubicBezTo>
                  <a:cubicBezTo>
                    <a:pt x="13148" y="2260"/>
                    <a:pt x="13170" y="2237"/>
                    <a:pt x="13193" y="2237"/>
                  </a:cubicBezTo>
                  <a:cubicBezTo>
                    <a:pt x="13170" y="2214"/>
                    <a:pt x="13148" y="2214"/>
                    <a:pt x="13125" y="2214"/>
                  </a:cubicBezTo>
                  <a:close/>
                  <a:moveTo>
                    <a:pt x="18272" y="2046"/>
                  </a:moveTo>
                  <a:cubicBezTo>
                    <a:pt x="18217" y="2046"/>
                    <a:pt x="18187" y="2076"/>
                    <a:pt x="18169" y="2146"/>
                  </a:cubicBezTo>
                  <a:cubicBezTo>
                    <a:pt x="18146" y="2260"/>
                    <a:pt x="18192" y="2283"/>
                    <a:pt x="18283" y="2306"/>
                  </a:cubicBezTo>
                  <a:cubicBezTo>
                    <a:pt x="18375" y="2306"/>
                    <a:pt x="18420" y="2283"/>
                    <a:pt x="18420" y="2191"/>
                  </a:cubicBezTo>
                  <a:cubicBezTo>
                    <a:pt x="18443" y="2100"/>
                    <a:pt x="18397" y="2054"/>
                    <a:pt x="18329" y="2054"/>
                  </a:cubicBezTo>
                  <a:cubicBezTo>
                    <a:pt x="18307" y="2049"/>
                    <a:pt x="18288" y="2046"/>
                    <a:pt x="18272" y="2046"/>
                  </a:cubicBezTo>
                  <a:close/>
                  <a:moveTo>
                    <a:pt x="15704" y="1963"/>
                  </a:moveTo>
                  <a:cubicBezTo>
                    <a:pt x="15613" y="1963"/>
                    <a:pt x="15521" y="2032"/>
                    <a:pt x="15521" y="2123"/>
                  </a:cubicBezTo>
                  <a:cubicBezTo>
                    <a:pt x="15499" y="2214"/>
                    <a:pt x="15567" y="2306"/>
                    <a:pt x="15681" y="2306"/>
                  </a:cubicBezTo>
                  <a:cubicBezTo>
                    <a:pt x="15693" y="2309"/>
                    <a:pt x="15705" y="2310"/>
                    <a:pt x="15716" y="2310"/>
                  </a:cubicBezTo>
                  <a:cubicBezTo>
                    <a:pt x="15790" y="2310"/>
                    <a:pt x="15844" y="2248"/>
                    <a:pt x="15864" y="2169"/>
                  </a:cubicBezTo>
                  <a:cubicBezTo>
                    <a:pt x="15864" y="2077"/>
                    <a:pt x="15795" y="1986"/>
                    <a:pt x="15704" y="1963"/>
                  </a:cubicBezTo>
                  <a:close/>
                  <a:moveTo>
                    <a:pt x="3698" y="1940"/>
                  </a:moveTo>
                  <a:cubicBezTo>
                    <a:pt x="3561" y="1940"/>
                    <a:pt x="3447" y="2032"/>
                    <a:pt x="3447" y="2146"/>
                  </a:cubicBezTo>
                  <a:cubicBezTo>
                    <a:pt x="3447" y="2283"/>
                    <a:pt x="3538" y="2374"/>
                    <a:pt x="3652" y="2374"/>
                  </a:cubicBezTo>
                  <a:cubicBezTo>
                    <a:pt x="3766" y="2374"/>
                    <a:pt x="3858" y="2283"/>
                    <a:pt x="3881" y="2191"/>
                  </a:cubicBezTo>
                  <a:cubicBezTo>
                    <a:pt x="3881" y="2077"/>
                    <a:pt x="3812" y="1963"/>
                    <a:pt x="3698" y="1940"/>
                  </a:cubicBezTo>
                  <a:close/>
                  <a:moveTo>
                    <a:pt x="20908" y="2123"/>
                  </a:moveTo>
                  <a:cubicBezTo>
                    <a:pt x="20817" y="2123"/>
                    <a:pt x="20794" y="2146"/>
                    <a:pt x="20771" y="2237"/>
                  </a:cubicBezTo>
                  <a:cubicBezTo>
                    <a:pt x="20771" y="2328"/>
                    <a:pt x="20794" y="2374"/>
                    <a:pt x="20885" y="2374"/>
                  </a:cubicBezTo>
                  <a:cubicBezTo>
                    <a:pt x="20977" y="2374"/>
                    <a:pt x="21022" y="2351"/>
                    <a:pt x="21022" y="2260"/>
                  </a:cubicBezTo>
                  <a:cubicBezTo>
                    <a:pt x="21045" y="2169"/>
                    <a:pt x="21000" y="2123"/>
                    <a:pt x="20908" y="2123"/>
                  </a:cubicBezTo>
                  <a:close/>
                  <a:moveTo>
                    <a:pt x="6275" y="1983"/>
                  </a:moveTo>
                  <a:cubicBezTo>
                    <a:pt x="6186" y="1983"/>
                    <a:pt x="6072" y="2085"/>
                    <a:pt x="6072" y="2169"/>
                  </a:cubicBezTo>
                  <a:cubicBezTo>
                    <a:pt x="6049" y="2260"/>
                    <a:pt x="6163" y="2397"/>
                    <a:pt x="6254" y="2397"/>
                  </a:cubicBezTo>
                  <a:cubicBezTo>
                    <a:pt x="6262" y="2399"/>
                    <a:pt x="6271" y="2400"/>
                    <a:pt x="6279" y="2400"/>
                  </a:cubicBezTo>
                  <a:cubicBezTo>
                    <a:pt x="6369" y="2400"/>
                    <a:pt x="6483" y="2298"/>
                    <a:pt x="6483" y="2214"/>
                  </a:cubicBezTo>
                  <a:cubicBezTo>
                    <a:pt x="6505" y="2123"/>
                    <a:pt x="6391" y="1986"/>
                    <a:pt x="6300" y="1986"/>
                  </a:cubicBezTo>
                  <a:cubicBezTo>
                    <a:pt x="6292" y="1984"/>
                    <a:pt x="6284" y="1983"/>
                    <a:pt x="6275" y="1983"/>
                  </a:cubicBezTo>
                  <a:close/>
                  <a:moveTo>
                    <a:pt x="8839" y="2047"/>
                  </a:moveTo>
                  <a:cubicBezTo>
                    <a:pt x="8755" y="2047"/>
                    <a:pt x="8737" y="2084"/>
                    <a:pt x="8720" y="2191"/>
                  </a:cubicBezTo>
                  <a:cubicBezTo>
                    <a:pt x="8697" y="2351"/>
                    <a:pt x="8720" y="2374"/>
                    <a:pt x="8856" y="2397"/>
                  </a:cubicBezTo>
                  <a:cubicBezTo>
                    <a:pt x="8891" y="2402"/>
                    <a:pt x="8919" y="2405"/>
                    <a:pt x="8942" y="2405"/>
                  </a:cubicBezTo>
                  <a:cubicBezTo>
                    <a:pt x="9026" y="2405"/>
                    <a:pt x="9044" y="2367"/>
                    <a:pt x="9062" y="2260"/>
                  </a:cubicBezTo>
                  <a:cubicBezTo>
                    <a:pt x="9085" y="2100"/>
                    <a:pt x="9062" y="2077"/>
                    <a:pt x="8925" y="2054"/>
                  </a:cubicBezTo>
                  <a:cubicBezTo>
                    <a:pt x="8891" y="2050"/>
                    <a:pt x="8862" y="2047"/>
                    <a:pt x="8839" y="2047"/>
                  </a:cubicBezTo>
                  <a:close/>
                  <a:moveTo>
                    <a:pt x="11447" y="2119"/>
                  </a:moveTo>
                  <a:cubicBezTo>
                    <a:pt x="11373" y="2119"/>
                    <a:pt x="11319" y="2181"/>
                    <a:pt x="11299" y="2260"/>
                  </a:cubicBezTo>
                  <a:cubicBezTo>
                    <a:pt x="11276" y="2351"/>
                    <a:pt x="11344" y="2442"/>
                    <a:pt x="11436" y="2465"/>
                  </a:cubicBezTo>
                  <a:cubicBezTo>
                    <a:pt x="11527" y="2465"/>
                    <a:pt x="11618" y="2397"/>
                    <a:pt x="11618" y="2328"/>
                  </a:cubicBezTo>
                  <a:cubicBezTo>
                    <a:pt x="11641" y="2237"/>
                    <a:pt x="11573" y="2146"/>
                    <a:pt x="11481" y="2123"/>
                  </a:cubicBezTo>
                  <a:cubicBezTo>
                    <a:pt x="11469" y="2120"/>
                    <a:pt x="11458" y="2119"/>
                    <a:pt x="11447" y="2119"/>
                  </a:cubicBezTo>
                  <a:close/>
                  <a:moveTo>
                    <a:pt x="14106" y="2146"/>
                  </a:moveTo>
                  <a:cubicBezTo>
                    <a:pt x="14015" y="2146"/>
                    <a:pt x="13924" y="2214"/>
                    <a:pt x="13901" y="2306"/>
                  </a:cubicBezTo>
                  <a:cubicBezTo>
                    <a:pt x="13901" y="2397"/>
                    <a:pt x="13969" y="2488"/>
                    <a:pt x="14061" y="2488"/>
                  </a:cubicBezTo>
                  <a:cubicBezTo>
                    <a:pt x="14073" y="2491"/>
                    <a:pt x="14084" y="2493"/>
                    <a:pt x="14095" y="2493"/>
                  </a:cubicBezTo>
                  <a:cubicBezTo>
                    <a:pt x="14169" y="2493"/>
                    <a:pt x="14223" y="2430"/>
                    <a:pt x="14243" y="2351"/>
                  </a:cubicBezTo>
                  <a:cubicBezTo>
                    <a:pt x="14266" y="2260"/>
                    <a:pt x="14198" y="2169"/>
                    <a:pt x="14106" y="2146"/>
                  </a:cubicBezTo>
                  <a:close/>
                  <a:moveTo>
                    <a:pt x="2042" y="2097"/>
                  </a:moveTo>
                  <a:cubicBezTo>
                    <a:pt x="1941" y="2097"/>
                    <a:pt x="1849" y="2180"/>
                    <a:pt x="1849" y="2283"/>
                  </a:cubicBezTo>
                  <a:cubicBezTo>
                    <a:pt x="1849" y="2397"/>
                    <a:pt x="1940" y="2511"/>
                    <a:pt x="2055" y="2511"/>
                  </a:cubicBezTo>
                  <a:cubicBezTo>
                    <a:pt x="2066" y="2513"/>
                    <a:pt x="2078" y="2514"/>
                    <a:pt x="2089" y="2514"/>
                  </a:cubicBezTo>
                  <a:cubicBezTo>
                    <a:pt x="2187" y="2514"/>
                    <a:pt x="2262" y="2431"/>
                    <a:pt x="2283" y="2328"/>
                  </a:cubicBezTo>
                  <a:cubicBezTo>
                    <a:pt x="2283" y="2214"/>
                    <a:pt x="2191" y="2100"/>
                    <a:pt x="2077" y="2100"/>
                  </a:cubicBezTo>
                  <a:cubicBezTo>
                    <a:pt x="2065" y="2098"/>
                    <a:pt x="2054" y="2097"/>
                    <a:pt x="2042" y="2097"/>
                  </a:cubicBezTo>
                  <a:close/>
                  <a:moveTo>
                    <a:pt x="19280" y="2254"/>
                  </a:moveTo>
                  <a:cubicBezTo>
                    <a:pt x="19205" y="2254"/>
                    <a:pt x="19173" y="2298"/>
                    <a:pt x="19173" y="2374"/>
                  </a:cubicBezTo>
                  <a:cubicBezTo>
                    <a:pt x="19173" y="2465"/>
                    <a:pt x="19196" y="2511"/>
                    <a:pt x="19288" y="2511"/>
                  </a:cubicBezTo>
                  <a:cubicBezTo>
                    <a:pt x="19303" y="2515"/>
                    <a:pt x="19318" y="2517"/>
                    <a:pt x="19331" y="2517"/>
                  </a:cubicBezTo>
                  <a:cubicBezTo>
                    <a:pt x="19393" y="2517"/>
                    <a:pt x="19425" y="2472"/>
                    <a:pt x="19425" y="2397"/>
                  </a:cubicBezTo>
                  <a:cubicBezTo>
                    <a:pt x="19447" y="2328"/>
                    <a:pt x="19402" y="2283"/>
                    <a:pt x="19333" y="2260"/>
                  </a:cubicBezTo>
                  <a:cubicBezTo>
                    <a:pt x="19314" y="2256"/>
                    <a:pt x="19296" y="2254"/>
                    <a:pt x="19280" y="2254"/>
                  </a:cubicBezTo>
                  <a:close/>
                  <a:moveTo>
                    <a:pt x="16708" y="2191"/>
                  </a:moveTo>
                  <a:cubicBezTo>
                    <a:pt x="16663" y="2191"/>
                    <a:pt x="16617" y="2214"/>
                    <a:pt x="16571" y="2237"/>
                  </a:cubicBezTo>
                  <a:cubicBezTo>
                    <a:pt x="16549" y="2260"/>
                    <a:pt x="16526" y="2306"/>
                    <a:pt x="16526" y="2328"/>
                  </a:cubicBezTo>
                  <a:cubicBezTo>
                    <a:pt x="16503" y="2397"/>
                    <a:pt x="16617" y="2534"/>
                    <a:pt x="16686" y="2534"/>
                  </a:cubicBezTo>
                  <a:cubicBezTo>
                    <a:pt x="16731" y="2534"/>
                    <a:pt x="16845" y="2420"/>
                    <a:pt x="16868" y="2374"/>
                  </a:cubicBezTo>
                  <a:cubicBezTo>
                    <a:pt x="16868" y="2328"/>
                    <a:pt x="16754" y="2191"/>
                    <a:pt x="16708" y="2191"/>
                  </a:cubicBezTo>
                  <a:close/>
                  <a:moveTo>
                    <a:pt x="4677" y="2166"/>
                  </a:moveTo>
                  <a:cubicBezTo>
                    <a:pt x="4588" y="2166"/>
                    <a:pt x="4472" y="2268"/>
                    <a:pt x="4451" y="2351"/>
                  </a:cubicBezTo>
                  <a:cubicBezTo>
                    <a:pt x="4451" y="2442"/>
                    <a:pt x="4542" y="2579"/>
                    <a:pt x="4634" y="2579"/>
                  </a:cubicBezTo>
                  <a:cubicBezTo>
                    <a:pt x="4643" y="2582"/>
                    <a:pt x="4654" y="2583"/>
                    <a:pt x="4664" y="2583"/>
                  </a:cubicBezTo>
                  <a:cubicBezTo>
                    <a:pt x="4753" y="2583"/>
                    <a:pt x="4864" y="2501"/>
                    <a:pt x="4885" y="2420"/>
                  </a:cubicBezTo>
                  <a:cubicBezTo>
                    <a:pt x="4885" y="2306"/>
                    <a:pt x="4794" y="2169"/>
                    <a:pt x="4702" y="2169"/>
                  </a:cubicBezTo>
                  <a:cubicBezTo>
                    <a:pt x="4694" y="2167"/>
                    <a:pt x="4686" y="2166"/>
                    <a:pt x="4677" y="2166"/>
                  </a:cubicBezTo>
                  <a:close/>
                  <a:moveTo>
                    <a:pt x="21935" y="2328"/>
                  </a:moveTo>
                  <a:cubicBezTo>
                    <a:pt x="21821" y="2328"/>
                    <a:pt x="21776" y="2351"/>
                    <a:pt x="21776" y="2465"/>
                  </a:cubicBezTo>
                  <a:cubicBezTo>
                    <a:pt x="21776" y="2534"/>
                    <a:pt x="21821" y="2579"/>
                    <a:pt x="21913" y="2579"/>
                  </a:cubicBezTo>
                  <a:cubicBezTo>
                    <a:pt x="21924" y="2583"/>
                    <a:pt x="21935" y="2585"/>
                    <a:pt x="21946" y="2585"/>
                  </a:cubicBezTo>
                  <a:cubicBezTo>
                    <a:pt x="21995" y="2585"/>
                    <a:pt x="22027" y="2541"/>
                    <a:pt x="22027" y="2465"/>
                  </a:cubicBezTo>
                  <a:cubicBezTo>
                    <a:pt x="22049" y="2374"/>
                    <a:pt x="22004" y="2351"/>
                    <a:pt x="21935" y="2328"/>
                  </a:cubicBezTo>
                  <a:close/>
                  <a:moveTo>
                    <a:pt x="9821" y="2262"/>
                  </a:moveTo>
                  <a:cubicBezTo>
                    <a:pt x="9756" y="2262"/>
                    <a:pt x="9740" y="2306"/>
                    <a:pt x="9724" y="2420"/>
                  </a:cubicBezTo>
                  <a:cubicBezTo>
                    <a:pt x="9701" y="2579"/>
                    <a:pt x="9724" y="2579"/>
                    <a:pt x="9861" y="2602"/>
                  </a:cubicBezTo>
                  <a:cubicBezTo>
                    <a:pt x="9905" y="2609"/>
                    <a:pt x="9938" y="2613"/>
                    <a:pt x="9964" y="2613"/>
                  </a:cubicBezTo>
                  <a:cubicBezTo>
                    <a:pt x="10033" y="2613"/>
                    <a:pt x="10050" y="2581"/>
                    <a:pt x="10066" y="2465"/>
                  </a:cubicBezTo>
                  <a:cubicBezTo>
                    <a:pt x="10089" y="2328"/>
                    <a:pt x="10066" y="2283"/>
                    <a:pt x="9929" y="2283"/>
                  </a:cubicBezTo>
                  <a:cubicBezTo>
                    <a:pt x="9883" y="2269"/>
                    <a:pt x="9848" y="2262"/>
                    <a:pt x="9821" y="2262"/>
                  </a:cubicBezTo>
                  <a:close/>
                  <a:moveTo>
                    <a:pt x="7304" y="2191"/>
                  </a:moveTo>
                  <a:cubicBezTo>
                    <a:pt x="7236" y="2191"/>
                    <a:pt x="7076" y="2328"/>
                    <a:pt x="7076" y="2397"/>
                  </a:cubicBezTo>
                  <a:cubicBezTo>
                    <a:pt x="7076" y="2465"/>
                    <a:pt x="7190" y="2625"/>
                    <a:pt x="7259" y="2625"/>
                  </a:cubicBezTo>
                  <a:cubicBezTo>
                    <a:pt x="7327" y="2625"/>
                    <a:pt x="7487" y="2488"/>
                    <a:pt x="7487" y="2420"/>
                  </a:cubicBezTo>
                  <a:cubicBezTo>
                    <a:pt x="7510" y="2351"/>
                    <a:pt x="7373" y="2191"/>
                    <a:pt x="7304" y="2191"/>
                  </a:cubicBezTo>
                  <a:close/>
                  <a:moveTo>
                    <a:pt x="12486" y="2328"/>
                  </a:moveTo>
                  <a:cubicBezTo>
                    <a:pt x="12394" y="2328"/>
                    <a:pt x="12303" y="2397"/>
                    <a:pt x="12303" y="2488"/>
                  </a:cubicBezTo>
                  <a:cubicBezTo>
                    <a:pt x="12280" y="2579"/>
                    <a:pt x="12349" y="2671"/>
                    <a:pt x="12440" y="2671"/>
                  </a:cubicBezTo>
                  <a:cubicBezTo>
                    <a:pt x="12452" y="2674"/>
                    <a:pt x="12464" y="2675"/>
                    <a:pt x="12476" y="2675"/>
                  </a:cubicBezTo>
                  <a:cubicBezTo>
                    <a:pt x="12554" y="2675"/>
                    <a:pt x="12623" y="2613"/>
                    <a:pt x="12623" y="2534"/>
                  </a:cubicBezTo>
                  <a:cubicBezTo>
                    <a:pt x="12645" y="2442"/>
                    <a:pt x="12577" y="2351"/>
                    <a:pt x="12486" y="2328"/>
                  </a:cubicBezTo>
                  <a:close/>
                  <a:moveTo>
                    <a:pt x="15053" y="2370"/>
                  </a:moveTo>
                  <a:cubicBezTo>
                    <a:pt x="14979" y="2370"/>
                    <a:pt x="14925" y="2432"/>
                    <a:pt x="14905" y="2511"/>
                  </a:cubicBezTo>
                  <a:cubicBezTo>
                    <a:pt x="14905" y="2602"/>
                    <a:pt x="14974" y="2694"/>
                    <a:pt x="15065" y="2716"/>
                  </a:cubicBezTo>
                  <a:cubicBezTo>
                    <a:pt x="15156" y="2716"/>
                    <a:pt x="15248" y="2648"/>
                    <a:pt x="15248" y="2557"/>
                  </a:cubicBezTo>
                  <a:cubicBezTo>
                    <a:pt x="15248" y="2465"/>
                    <a:pt x="15179" y="2374"/>
                    <a:pt x="15088" y="2374"/>
                  </a:cubicBezTo>
                  <a:cubicBezTo>
                    <a:pt x="15076" y="2371"/>
                    <a:pt x="15064" y="2370"/>
                    <a:pt x="15053" y="2370"/>
                  </a:cubicBezTo>
                  <a:close/>
                  <a:moveTo>
                    <a:pt x="20338" y="2465"/>
                  </a:moveTo>
                  <a:cubicBezTo>
                    <a:pt x="20223" y="2465"/>
                    <a:pt x="20178" y="2488"/>
                    <a:pt x="20178" y="2579"/>
                  </a:cubicBezTo>
                  <a:cubicBezTo>
                    <a:pt x="20155" y="2671"/>
                    <a:pt x="20201" y="2716"/>
                    <a:pt x="20292" y="2716"/>
                  </a:cubicBezTo>
                  <a:cubicBezTo>
                    <a:pt x="20313" y="2722"/>
                    <a:pt x="20331" y="2725"/>
                    <a:pt x="20346" y="2725"/>
                  </a:cubicBezTo>
                  <a:cubicBezTo>
                    <a:pt x="20394" y="2725"/>
                    <a:pt x="20411" y="2695"/>
                    <a:pt x="20429" y="2625"/>
                  </a:cubicBezTo>
                  <a:cubicBezTo>
                    <a:pt x="20452" y="2534"/>
                    <a:pt x="20406" y="2488"/>
                    <a:pt x="20338" y="2465"/>
                  </a:cubicBezTo>
                  <a:close/>
                  <a:moveTo>
                    <a:pt x="17713" y="2397"/>
                  </a:moveTo>
                  <a:cubicBezTo>
                    <a:pt x="17690" y="2397"/>
                    <a:pt x="17530" y="2488"/>
                    <a:pt x="17530" y="2534"/>
                  </a:cubicBezTo>
                  <a:cubicBezTo>
                    <a:pt x="17507" y="2579"/>
                    <a:pt x="17621" y="2739"/>
                    <a:pt x="17667" y="2739"/>
                  </a:cubicBezTo>
                  <a:cubicBezTo>
                    <a:pt x="17713" y="2739"/>
                    <a:pt x="17850" y="2648"/>
                    <a:pt x="17850" y="2602"/>
                  </a:cubicBezTo>
                  <a:cubicBezTo>
                    <a:pt x="17872" y="2557"/>
                    <a:pt x="17781" y="2420"/>
                    <a:pt x="17713" y="2397"/>
                  </a:cubicBezTo>
                  <a:close/>
                  <a:moveTo>
                    <a:pt x="3046" y="2348"/>
                  </a:moveTo>
                  <a:cubicBezTo>
                    <a:pt x="2945" y="2348"/>
                    <a:pt x="2853" y="2432"/>
                    <a:pt x="2853" y="2534"/>
                  </a:cubicBezTo>
                  <a:cubicBezTo>
                    <a:pt x="2831" y="2648"/>
                    <a:pt x="2922" y="2762"/>
                    <a:pt x="3059" y="2762"/>
                  </a:cubicBezTo>
                  <a:cubicBezTo>
                    <a:pt x="3173" y="2762"/>
                    <a:pt x="3264" y="2694"/>
                    <a:pt x="3264" y="2579"/>
                  </a:cubicBezTo>
                  <a:cubicBezTo>
                    <a:pt x="3287" y="2465"/>
                    <a:pt x="3196" y="2351"/>
                    <a:pt x="3082" y="2351"/>
                  </a:cubicBezTo>
                  <a:cubicBezTo>
                    <a:pt x="3070" y="2349"/>
                    <a:pt x="3058" y="2348"/>
                    <a:pt x="3046" y="2348"/>
                  </a:cubicBezTo>
                  <a:close/>
                  <a:moveTo>
                    <a:pt x="5707" y="2374"/>
                  </a:moveTo>
                  <a:cubicBezTo>
                    <a:pt x="5615" y="2374"/>
                    <a:pt x="5478" y="2465"/>
                    <a:pt x="5455" y="2557"/>
                  </a:cubicBezTo>
                  <a:cubicBezTo>
                    <a:pt x="5455" y="2648"/>
                    <a:pt x="5547" y="2785"/>
                    <a:pt x="5638" y="2808"/>
                  </a:cubicBezTo>
                  <a:cubicBezTo>
                    <a:pt x="5729" y="2808"/>
                    <a:pt x="5866" y="2716"/>
                    <a:pt x="5889" y="2625"/>
                  </a:cubicBezTo>
                  <a:cubicBezTo>
                    <a:pt x="5889" y="2534"/>
                    <a:pt x="5798" y="2397"/>
                    <a:pt x="5707" y="2374"/>
                  </a:cubicBezTo>
                  <a:close/>
                  <a:moveTo>
                    <a:pt x="22917" y="2557"/>
                  </a:moveTo>
                  <a:cubicBezTo>
                    <a:pt x="22894" y="2557"/>
                    <a:pt x="22826" y="2602"/>
                    <a:pt x="22780" y="2648"/>
                  </a:cubicBezTo>
                  <a:cubicBezTo>
                    <a:pt x="22757" y="2671"/>
                    <a:pt x="22871" y="2808"/>
                    <a:pt x="22894" y="2808"/>
                  </a:cubicBezTo>
                  <a:cubicBezTo>
                    <a:pt x="22962" y="2762"/>
                    <a:pt x="23008" y="2739"/>
                    <a:pt x="23054" y="2694"/>
                  </a:cubicBezTo>
                  <a:cubicBezTo>
                    <a:pt x="23008" y="2625"/>
                    <a:pt x="22962" y="2557"/>
                    <a:pt x="22917" y="2557"/>
                  </a:cubicBezTo>
                  <a:close/>
                  <a:moveTo>
                    <a:pt x="10780" y="2477"/>
                  </a:moveTo>
                  <a:cubicBezTo>
                    <a:pt x="10715" y="2477"/>
                    <a:pt x="10699" y="2505"/>
                    <a:pt x="10682" y="2602"/>
                  </a:cubicBezTo>
                  <a:cubicBezTo>
                    <a:pt x="10660" y="2762"/>
                    <a:pt x="10682" y="2785"/>
                    <a:pt x="10842" y="2808"/>
                  </a:cubicBezTo>
                  <a:cubicBezTo>
                    <a:pt x="10880" y="2814"/>
                    <a:pt x="10909" y="2818"/>
                    <a:pt x="10932" y="2818"/>
                  </a:cubicBezTo>
                  <a:cubicBezTo>
                    <a:pt x="10992" y="2818"/>
                    <a:pt x="11008" y="2787"/>
                    <a:pt x="11025" y="2671"/>
                  </a:cubicBezTo>
                  <a:cubicBezTo>
                    <a:pt x="11048" y="2511"/>
                    <a:pt x="11025" y="2488"/>
                    <a:pt x="10888" y="2488"/>
                  </a:cubicBezTo>
                  <a:cubicBezTo>
                    <a:pt x="10842" y="2482"/>
                    <a:pt x="10807" y="2477"/>
                    <a:pt x="10780" y="2477"/>
                  </a:cubicBezTo>
                  <a:close/>
                  <a:moveTo>
                    <a:pt x="8309" y="2397"/>
                  </a:moveTo>
                  <a:cubicBezTo>
                    <a:pt x="8240" y="2397"/>
                    <a:pt x="8080" y="2534"/>
                    <a:pt x="8080" y="2602"/>
                  </a:cubicBezTo>
                  <a:cubicBezTo>
                    <a:pt x="8080" y="2671"/>
                    <a:pt x="8195" y="2831"/>
                    <a:pt x="8263" y="2831"/>
                  </a:cubicBezTo>
                  <a:cubicBezTo>
                    <a:pt x="8354" y="2831"/>
                    <a:pt x="8491" y="2694"/>
                    <a:pt x="8491" y="2648"/>
                  </a:cubicBezTo>
                  <a:cubicBezTo>
                    <a:pt x="8491" y="2557"/>
                    <a:pt x="8377" y="2420"/>
                    <a:pt x="8309" y="2397"/>
                  </a:cubicBezTo>
                  <a:close/>
                  <a:moveTo>
                    <a:pt x="13439" y="2552"/>
                  </a:moveTo>
                  <a:cubicBezTo>
                    <a:pt x="13376" y="2552"/>
                    <a:pt x="13307" y="2614"/>
                    <a:pt x="13307" y="2694"/>
                  </a:cubicBezTo>
                  <a:cubicBezTo>
                    <a:pt x="13285" y="2785"/>
                    <a:pt x="13353" y="2876"/>
                    <a:pt x="13444" y="2899"/>
                  </a:cubicBezTo>
                  <a:cubicBezTo>
                    <a:pt x="13536" y="2899"/>
                    <a:pt x="13627" y="2831"/>
                    <a:pt x="13627" y="2739"/>
                  </a:cubicBezTo>
                  <a:cubicBezTo>
                    <a:pt x="13650" y="2648"/>
                    <a:pt x="13581" y="2557"/>
                    <a:pt x="13467" y="2557"/>
                  </a:cubicBezTo>
                  <a:cubicBezTo>
                    <a:pt x="13458" y="2554"/>
                    <a:pt x="13449" y="2552"/>
                    <a:pt x="13439" y="2552"/>
                  </a:cubicBezTo>
                  <a:close/>
                  <a:moveTo>
                    <a:pt x="18694" y="2648"/>
                  </a:moveTo>
                  <a:cubicBezTo>
                    <a:pt x="18603" y="2648"/>
                    <a:pt x="18580" y="2694"/>
                    <a:pt x="18557" y="2785"/>
                  </a:cubicBezTo>
                  <a:cubicBezTo>
                    <a:pt x="18557" y="2853"/>
                    <a:pt x="18603" y="2899"/>
                    <a:pt x="18671" y="2899"/>
                  </a:cubicBezTo>
                  <a:cubicBezTo>
                    <a:pt x="18688" y="2903"/>
                    <a:pt x="18702" y="2905"/>
                    <a:pt x="18716" y="2905"/>
                  </a:cubicBezTo>
                  <a:cubicBezTo>
                    <a:pt x="18777" y="2905"/>
                    <a:pt x="18808" y="2864"/>
                    <a:pt x="18808" y="2808"/>
                  </a:cubicBezTo>
                  <a:cubicBezTo>
                    <a:pt x="18831" y="2694"/>
                    <a:pt x="18785" y="2648"/>
                    <a:pt x="18694" y="2648"/>
                  </a:cubicBezTo>
                  <a:close/>
                  <a:moveTo>
                    <a:pt x="1596" y="2550"/>
                  </a:moveTo>
                  <a:cubicBezTo>
                    <a:pt x="1589" y="2550"/>
                    <a:pt x="1571" y="2584"/>
                    <a:pt x="1552" y="2602"/>
                  </a:cubicBezTo>
                  <a:cubicBezTo>
                    <a:pt x="1484" y="2671"/>
                    <a:pt x="1438" y="2762"/>
                    <a:pt x="1370" y="2853"/>
                  </a:cubicBezTo>
                  <a:cubicBezTo>
                    <a:pt x="1347" y="2876"/>
                    <a:pt x="1324" y="2899"/>
                    <a:pt x="1370" y="2899"/>
                  </a:cubicBezTo>
                  <a:cubicBezTo>
                    <a:pt x="1402" y="2907"/>
                    <a:pt x="1433" y="2911"/>
                    <a:pt x="1462" y="2911"/>
                  </a:cubicBezTo>
                  <a:cubicBezTo>
                    <a:pt x="1596" y="2911"/>
                    <a:pt x="1685" y="2829"/>
                    <a:pt x="1666" y="2716"/>
                  </a:cubicBezTo>
                  <a:cubicBezTo>
                    <a:pt x="1666" y="2671"/>
                    <a:pt x="1689" y="2648"/>
                    <a:pt x="1666" y="2602"/>
                  </a:cubicBezTo>
                  <a:cubicBezTo>
                    <a:pt x="1666" y="2579"/>
                    <a:pt x="1621" y="2557"/>
                    <a:pt x="1598" y="2557"/>
                  </a:cubicBezTo>
                  <a:cubicBezTo>
                    <a:pt x="1598" y="2552"/>
                    <a:pt x="1597" y="2550"/>
                    <a:pt x="1596" y="2550"/>
                  </a:cubicBezTo>
                  <a:close/>
                  <a:moveTo>
                    <a:pt x="16092" y="2579"/>
                  </a:moveTo>
                  <a:cubicBezTo>
                    <a:pt x="16046" y="2579"/>
                    <a:pt x="15909" y="2694"/>
                    <a:pt x="15909" y="2739"/>
                  </a:cubicBezTo>
                  <a:cubicBezTo>
                    <a:pt x="15909" y="2785"/>
                    <a:pt x="16024" y="2922"/>
                    <a:pt x="16069" y="2922"/>
                  </a:cubicBezTo>
                  <a:cubicBezTo>
                    <a:pt x="16115" y="2922"/>
                    <a:pt x="16252" y="2808"/>
                    <a:pt x="16252" y="2762"/>
                  </a:cubicBezTo>
                  <a:cubicBezTo>
                    <a:pt x="16229" y="2716"/>
                    <a:pt x="16229" y="2671"/>
                    <a:pt x="16206" y="2648"/>
                  </a:cubicBezTo>
                  <a:cubicBezTo>
                    <a:pt x="16183" y="2602"/>
                    <a:pt x="16138" y="2602"/>
                    <a:pt x="16092" y="2579"/>
                  </a:cubicBezTo>
                  <a:close/>
                  <a:moveTo>
                    <a:pt x="4057" y="2553"/>
                  </a:moveTo>
                  <a:cubicBezTo>
                    <a:pt x="3972" y="2553"/>
                    <a:pt x="3878" y="2637"/>
                    <a:pt x="3858" y="2739"/>
                  </a:cubicBezTo>
                  <a:cubicBezTo>
                    <a:pt x="3835" y="2853"/>
                    <a:pt x="3881" y="2945"/>
                    <a:pt x="4017" y="2967"/>
                  </a:cubicBezTo>
                  <a:cubicBezTo>
                    <a:pt x="4038" y="2976"/>
                    <a:pt x="4059" y="2979"/>
                    <a:pt x="4080" y="2979"/>
                  </a:cubicBezTo>
                  <a:cubicBezTo>
                    <a:pt x="4177" y="2979"/>
                    <a:pt x="4269" y="2901"/>
                    <a:pt x="4269" y="2808"/>
                  </a:cubicBezTo>
                  <a:cubicBezTo>
                    <a:pt x="4291" y="2694"/>
                    <a:pt x="4200" y="2579"/>
                    <a:pt x="4086" y="2557"/>
                  </a:cubicBezTo>
                  <a:cubicBezTo>
                    <a:pt x="4076" y="2554"/>
                    <a:pt x="4067" y="2553"/>
                    <a:pt x="4057" y="2553"/>
                  </a:cubicBezTo>
                  <a:close/>
                  <a:moveTo>
                    <a:pt x="21262" y="2731"/>
                  </a:moveTo>
                  <a:cubicBezTo>
                    <a:pt x="21209" y="2731"/>
                    <a:pt x="21182" y="2761"/>
                    <a:pt x="21182" y="2831"/>
                  </a:cubicBezTo>
                  <a:cubicBezTo>
                    <a:pt x="21159" y="2922"/>
                    <a:pt x="21182" y="2967"/>
                    <a:pt x="21296" y="2990"/>
                  </a:cubicBezTo>
                  <a:cubicBezTo>
                    <a:pt x="21365" y="2990"/>
                    <a:pt x="21410" y="2967"/>
                    <a:pt x="21433" y="2876"/>
                  </a:cubicBezTo>
                  <a:cubicBezTo>
                    <a:pt x="21433" y="2785"/>
                    <a:pt x="21410" y="2739"/>
                    <a:pt x="21319" y="2739"/>
                  </a:cubicBezTo>
                  <a:cubicBezTo>
                    <a:pt x="21298" y="2734"/>
                    <a:pt x="21279" y="2731"/>
                    <a:pt x="21262" y="2731"/>
                  </a:cubicBezTo>
                  <a:close/>
                  <a:moveTo>
                    <a:pt x="6691" y="2599"/>
                  </a:moveTo>
                  <a:cubicBezTo>
                    <a:pt x="6615" y="2599"/>
                    <a:pt x="6481" y="2700"/>
                    <a:pt x="6460" y="2762"/>
                  </a:cubicBezTo>
                  <a:cubicBezTo>
                    <a:pt x="6460" y="2831"/>
                    <a:pt x="6574" y="2990"/>
                    <a:pt x="6642" y="3013"/>
                  </a:cubicBezTo>
                  <a:cubicBezTo>
                    <a:pt x="6711" y="3013"/>
                    <a:pt x="6871" y="2899"/>
                    <a:pt x="6893" y="2831"/>
                  </a:cubicBezTo>
                  <a:cubicBezTo>
                    <a:pt x="6893" y="2762"/>
                    <a:pt x="6779" y="2602"/>
                    <a:pt x="6711" y="2602"/>
                  </a:cubicBezTo>
                  <a:cubicBezTo>
                    <a:pt x="6705" y="2600"/>
                    <a:pt x="6698" y="2599"/>
                    <a:pt x="6691" y="2599"/>
                  </a:cubicBezTo>
                  <a:close/>
                  <a:moveTo>
                    <a:pt x="9228" y="2663"/>
                  </a:moveTo>
                  <a:cubicBezTo>
                    <a:pt x="9144" y="2663"/>
                    <a:pt x="9130" y="2700"/>
                    <a:pt x="9130" y="2808"/>
                  </a:cubicBezTo>
                  <a:cubicBezTo>
                    <a:pt x="9108" y="2967"/>
                    <a:pt x="9108" y="2990"/>
                    <a:pt x="9290" y="3013"/>
                  </a:cubicBezTo>
                  <a:cubicBezTo>
                    <a:pt x="9427" y="3013"/>
                    <a:pt x="9450" y="3013"/>
                    <a:pt x="9450" y="2853"/>
                  </a:cubicBezTo>
                  <a:cubicBezTo>
                    <a:pt x="9473" y="2694"/>
                    <a:pt x="9473" y="2694"/>
                    <a:pt x="9313" y="2671"/>
                  </a:cubicBezTo>
                  <a:cubicBezTo>
                    <a:pt x="9279" y="2666"/>
                    <a:pt x="9251" y="2663"/>
                    <a:pt x="9228" y="2663"/>
                  </a:cubicBezTo>
                  <a:close/>
                  <a:moveTo>
                    <a:pt x="11834" y="2735"/>
                  </a:moveTo>
                  <a:cubicBezTo>
                    <a:pt x="11756" y="2735"/>
                    <a:pt x="11687" y="2800"/>
                    <a:pt x="11687" y="2899"/>
                  </a:cubicBezTo>
                  <a:cubicBezTo>
                    <a:pt x="11687" y="2990"/>
                    <a:pt x="11755" y="3059"/>
                    <a:pt x="11847" y="3082"/>
                  </a:cubicBezTo>
                  <a:cubicBezTo>
                    <a:pt x="11938" y="3082"/>
                    <a:pt x="12006" y="3013"/>
                    <a:pt x="12029" y="2922"/>
                  </a:cubicBezTo>
                  <a:cubicBezTo>
                    <a:pt x="12029" y="2831"/>
                    <a:pt x="11961" y="2739"/>
                    <a:pt x="11869" y="2739"/>
                  </a:cubicBezTo>
                  <a:cubicBezTo>
                    <a:pt x="11858" y="2736"/>
                    <a:pt x="11846" y="2735"/>
                    <a:pt x="11834" y="2735"/>
                  </a:cubicBezTo>
                  <a:close/>
                  <a:moveTo>
                    <a:pt x="14494" y="2762"/>
                  </a:moveTo>
                  <a:cubicBezTo>
                    <a:pt x="14403" y="2762"/>
                    <a:pt x="14312" y="2808"/>
                    <a:pt x="14312" y="2899"/>
                  </a:cubicBezTo>
                  <a:cubicBezTo>
                    <a:pt x="14289" y="3013"/>
                    <a:pt x="14357" y="3104"/>
                    <a:pt x="14449" y="3104"/>
                  </a:cubicBezTo>
                  <a:cubicBezTo>
                    <a:pt x="14540" y="3104"/>
                    <a:pt x="14631" y="3036"/>
                    <a:pt x="14631" y="2945"/>
                  </a:cubicBezTo>
                  <a:cubicBezTo>
                    <a:pt x="14654" y="2853"/>
                    <a:pt x="14586" y="2785"/>
                    <a:pt x="14494" y="2762"/>
                  </a:cubicBezTo>
                  <a:close/>
                  <a:moveTo>
                    <a:pt x="2488" y="2694"/>
                  </a:moveTo>
                  <a:cubicBezTo>
                    <a:pt x="2351" y="2694"/>
                    <a:pt x="2260" y="2762"/>
                    <a:pt x="2237" y="2899"/>
                  </a:cubicBezTo>
                  <a:cubicBezTo>
                    <a:pt x="2237" y="3013"/>
                    <a:pt x="2328" y="3104"/>
                    <a:pt x="2443" y="3127"/>
                  </a:cubicBezTo>
                  <a:cubicBezTo>
                    <a:pt x="2557" y="3127"/>
                    <a:pt x="2648" y="3036"/>
                    <a:pt x="2671" y="2945"/>
                  </a:cubicBezTo>
                  <a:cubicBezTo>
                    <a:pt x="2694" y="2831"/>
                    <a:pt x="2602" y="2716"/>
                    <a:pt x="2488" y="2694"/>
                  </a:cubicBezTo>
                  <a:close/>
                  <a:moveTo>
                    <a:pt x="17096" y="2785"/>
                  </a:moveTo>
                  <a:cubicBezTo>
                    <a:pt x="17051" y="2808"/>
                    <a:pt x="17005" y="2808"/>
                    <a:pt x="16982" y="2831"/>
                  </a:cubicBezTo>
                  <a:cubicBezTo>
                    <a:pt x="16937" y="2853"/>
                    <a:pt x="16937" y="2899"/>
                    <a:pt x="16914" y="2945"/>
                  </a:cubicBezTo>
                  <a:cubicBezTo>
                    <a:pt x="16891" y="2990"/>
                    <a:pt x="17028" y="3127"/>
                    <a:pt x="17074" y="3127"/>
                  </a:cubicBezTo>
                  <a:cubicBezTo>
                    <a:pt x="17119" y="3127"/>
                    <a:pt x="17256" y="3013"/>
                    <a:pt x="17256" y="2967"/>
                  </a:cubicBezTo>
                  <a:cubicBezTo>
                    <a:pt x="17256" y="2922"/>
                    <a:pt x="17142" y="2808"/>
                    <a:pt x="17096" y="2785"/>
                  </a:cubicBezTo>
                  <a:close/>
                  <a:moveTo>
                    <a:pt x="19657" y="2870"/>
                  </a:moveTo>
                  <a:cubicBezTo>
                    <a:pt x="19599" y="2870"/>
                    <a:pt x="19580" y="2915"/>
                    <a:pt x="19562" y="2990"/>
                  </a:cubicBezTo>
                  <a:cubicBezTo>
                    <a:pt x="19562" y="3082"/>
                    <a:pt x="19584" y="3104"/>
                    <a:pt x="19676" y="3127"/>
                  </a:cubicBezTo>
                  <a:cubicBezTo>
                    <a:pt x="19767" y="3127"/>
                    <a:pt x="19813" y="3104"/>
                    <a:pt x="19813" y="3013"/>
                  </a:cubicBezTo>
                  <a:cubicBezTo>
                    <a:pt x="19835" y="2922"/>
                    <a:pt x="19790" y="2876"/>
                    <a:pt x="19698" y="2876"/>
                  </a:cubicBezTo>
                  <a:cubicBezTo>
                    <a:pt x="19683" y="2872"/>
                    <a:pt x="19669" y="2870"/>
                    <a:pt x="19657" y="2870"/>
                  </a:cubicBezTo>
                  <a:close/>
                  <a:moveTo>
                    <a:pt x="5090" y="2762"/>
                  </a:moveTo>
                  <a:cubicBezTo>
                    <a:pt x="4999" y="2762"/>
                    <a:pt x="4862" y="2876"/>
                    <a:pt x="4862" y="2967"/>
                  </a:cubicBezTo>
                  <a:cubicBezTo>
                    <a:pt x="4839" y="3059"/>
                    <a:pt x="4953" y="3196"/>
                    <a:pt x="5045" y="3196"/>
                  </a:cubicBezTo>
                  <a:cubicBezTo>
                    <a:pt x="5136" y="3196"/>
                    <a:pt x="5273" y="3104"/>
                    <a:pt x="5273" y="3013"/>
                  </a:cubicBezTo>
                  <a:cubicBezTo>
                    <a:pt x="5296" y="2922"/>
                    <a:pt x="5182" y="2785"/>
                    <a:pt x="5090" y="2762"/>
                  </a:cubicBezTo>
                  <a:close/>
                  <a:moveTo>
                    <a:pt x="22323" y="2945"/>
                  </a:moveTo>
                  <a:cubicBezTo>
                    <a:pt x="22278" y="2945"/>
                    <a:pt x="22209" y="3013"/>
                    <a:pt x="22186" y="3059"/>
                  </a:cubicBezTo>
                  <a:cubicBezTo>
                    <a:pt x="22165" y="3080"/>
                    <a:pt x="22261" y="3198"/>
                    <a:pt x="22294" y="3198"/>
                  </a:cubicBezTo>
                  <a:cubicBezTo>
                    <a:pt x="22297" y="3198"/>
                    <a:pt x="22299" y="3197"/>
                    <a:pt x="22301" y="3196"/>
                  </a:cubicBezTo>
                  <a:cubicBezTo>
                    <a:pt x="22346" y="3173"/>
                    <a:pt x="22392" y="3127"/>
                    <a:pt x="22460" y="3082"/>
                  </a:cubicBezTo>
                  <a:cubicBezTo>
                    <a:pt x="22392" y="3036"/>
                    <a:pt x="22369" y="2945"/>
                    <a:pt x="22323" y="2945"/>
                  </a:cubicBezTo>
                  <a:close/>
                  <a:moveTo>
                    <a:pt x="10172" y="2865"/>
                  </a:moveTo>
                  <a:cubicBezTo>
                    <a:pt x="10110" y="2865"/>
                    <a:pt x="10106" y="2897"/>
                    <a:pt x="10089" y="3013"/>
                  </a:cubicBezTo>
                  <a:cubicBezTo>
                    <a:pt x="10066" y="3173"/>
                    <a:pt x="10066" y="3196"/>
                    <a:pt x="10226" y="3219"/>
                  </a:cubicBezTo>
                  <a:cubicBezTo>
                    <a:pt x="10409" y="3219"/>
                    <a:pt x="10409" y="3219"/>
                    <a:pt x="10409" y="3059"/>
                  </a:cubicBezTo>
                  <a:cubicBezTo>
                    <a:pt x="10431" y="2899"/>
                    <a:pt x="10431" y="2899"/>
                    <a:pt x="10272" y="2876"/>
                  </a:cubicBezTo>
                  <a:cubicBezTo>
                    <a:pt x="10228" y="2870"/>
                    <a:pt x="10196" y="2865"/>
                    <a:pt x="10172" y="2865"/>
                  </a:cubicBezTo>
                  <a:close/>
                  <a:moveTo>
                    <a:pt x="7698" y="2805"/>
                  </a:moveTo>
                  <a:cubicBezTo>
                    <a:pt x="7623" y="2805"/>
                    <a:pt x="7485" y="2927"/>
                    <a:pt x="7464" y="2990"/>
                  </a:cubicBezTo>
                  <a:cubicBezTo>
                    <a:pt x="7464" y="3059"/>
                    <a:pt x="7578" y="3219"/>
                    <a:pt x="7647" y="3219"/>
                  </a:cubicBezTo>
                  <a:cubicBezTo>
                    <a:pt x="7652" y="3220"/>
                    <a:pt x="7658" y="3221"/>
                    <a:pt x="7664" y="3221"/>
                  </a:cubicBezTo>
                  <a:cubicBezTo>
                    <a:pt x="7739" y="3221"/>
                    <a:pt x="7877" y="3099"/>
                    <a:pt x="7898" y="3036"/>
                  </a:cubicBezTo>
                  <a:cubicBezTo>
                    <a:pt x="7898" y="2967"/>
                    <a:pt x="7784" y="2808"/>
                    <a:pt x="7715" y="2808"/>
                  </a:cubicBezTo>
                  <a:cubicBezTo>
                    <a:pt x="7710" y="2806"/>
                    <a:pt x="7704" y="2805"/>
                    <a:pt x="7698" y="2805"/>
                  </a:cubicBezTo>
                  <a:close/>
                  <a:moveTo>
                    <a:pt x="12846" y="2940"/>
                  </a:moveTo>
                  <a:cubicBezTo>
                    <a:pt x="12782" y="2940"/>
                    <a:pt x="12711" y="3002"/>
                    <a:pt x="12691" y="3082"/>
                  </a:cubicBezTo>
                  <a:cubicBezTo>
                    <a:pt x="12668" y="3173"/>
                    <a:pt x="12737" y="3264"/>
                    <a:pt x="12851" y="3287"/>
                  </a:cubicBezTo>
                  <a:cubicBezTo>
                    <a:pt x="12919" y="3287"/>
                    <a:pt x="13011" y="3219"/>
                    <a:pt x="13033" y="3127"/>
                  </a:cubicBezTo>
                  <a:cubicBezTo>
                    <a:pt x="13033" y="3059"/>
                    <a:pt x="12965" y="2967"/>
                    <a:pt x="12874" y="2945"/>
                  </a:cubicBezTo>
                  <a:cubicBezTo>
                    <a:pt x="12865" y="2942"/>
                    <a:pt x="12855" y="2940"/>
                    <a:pt x="12846" y="2940"/>
                  </a:cubicBezTo>
                  <a:close/>
                  <a:moveTo>
                    <a:pt x="18058" y="3053"/>
                  </a:moveTo>
                  <a:cubicBezTo>
                    <a:pt x="17995" y="3053"/>
                    <a:pt x="17964" y="3097"/>
                    <a:pt x="17964" y="3173"/>
                  </a:cubicBezTo>
                  <a:cubicBezTo>
                    <a:pt x="17964" y="3264"/>
                    <a:pt x="17987" y="3310"/>
                    <a:pt x="18078" y="3310"/>
                  </a:cubicBezTo>
                  <a:cubicBezTo>
                    <a:pt x="18169" y="3310"/>
                    <a:pt x="18215" y="3264"/>
                    <a:pt x="18215" y="3173"/>
                  </a:cubicBezTo>
                  <a:cubicBezTo>
                    <a:pt x="18215" y="3104"/>
                    <a:pt x="18192" y="3059"/>
                    <a:pt x="18101" y="3059"/>
                  </a:cubicBezTo>
                  <a:cubicBezTo>
                    <a:pt x="18085" y="3055"/>
                    <a:pt x="18071" y="3053"/>
                    <a:pt x="18058" y="3053"/>
                  </a:cubicBezTo>
                  <a:close/>
                  <a:moveTo>
                    <a:pt x="15499" y="2967"/>
                  </a:moveTo>
                  <a:cubicBezTo>
                    <a:pt x="15407" y="2967"/>
                    <a:pt x="15316" y="3036"/>
                    <a:pt x="15293" y="3127"/>
                  </a:cubicBezTo>
                  <a:cubicBezTo>
                    <a:pt x="15293" y="3219"/>
                    <a:pt x="15362" y="3310"/>
                    <a:pt x="15453" y="3310"/>
                  </a:cubicBezTo>
                  <a:cubicBezTo>
                    <a:pt x="15465" y="3313"/>
                    <a:pt x="15477" y="3314"/>
                    <a:pt x="15488" y="3314"/>
                  </a:cubicBezTo>
                  <a:cubicBezTo>
                    <a:pt x="15566" y="3314"/>
                    <a:pt x="15636" y="3249"/>
                    <a:pt x="15636" y="3150"/>
                  </a:cubicBezTo>
                  <a:cubicBezTo>
                    <a:pt x="15658" y="3059"/>
                    <a:pt x="15567" y="2990"/>
                    <a:pt x="15499" y="2967"/>
                  </a:cubicBezTo>
                  <a:close/>
                  <a:moveTo>
                    <a:pt x="20681" y="3076"/>
                  </a:moveTo>
                  <a:cubicBezTo>
                    <a:pt x="20619" y="3076"/>
                    <a:pt x="20585" y="3117"/>
                    <a:pt x="20566" y="3173"/>
                  </a:cubicBezTo>
                  <a:cubicBezTo>
                    <a:pt x="20566" y="3287"/>
                    <a:pt x="20589" y="3333"/>
                    <a:pt x="20680" y="3333"/>
                  </a:cubicBezTo>
                  <a:cubicBezTo>
                    <a:pt x="20771" y="3333"/>
                    <a:pt x="20817" y="3310"/>
                    <a:pt x="20817" y="3219"/>
                  </a:cubicBezTo>
                  <a:cubicBezTo>
                    <a:pt x="20840" y="3127"/>
                    <a:pt x="20794" y="3104"/>
                    <a:pt x="20726" y="3082"/>
                  </a:cubicBezTo>
                  <a:cubicBezTo>
                    <a:pt x="20709" y="3078"/>
                    <a:pt x="20695" y="3076"/>
                    <a:pt x="20681" y="3076"/>
                  </a:cubicBezTo>
                  <a:close/>
                  <a:moveTo>
                    <a:pt x="3493" y="2945"/>
                  </a:moveTo>
                  <a:cubicBezTo>
                    <a:pt x="3356" y="2945"/>
                    <a:pt x="3241" y="3036"/>
                    <a:pt x="3241" y="3150"/>
                  </a:cubicBezTo>
                  <a:cubicBezTo>
                    <a:pt x="3241" y="3287"/>
                    <a:pt x="3310" y="3355"/>
                    <a:pt x="3447" y="3378"/>
                  </a:cubicBezTo>
                  <a:cubicBezTo>
                    <a:pt x="3538" y="3378"/>
                    <a:pt x="3652" y="3287"/>
                    <a:pt x="3675" y="3196"/>
                  </a:cubicBezTo>
                  <a:cubicBezTo>
                    <a:pt x="3675" y="3082"/>
                    <a:pt x="3607" y="2967"/>
                    <a:pt x="3493" y="2945"/>
                  </a:cubicBezTo>
                  <a:close/>
                  <a:moveTo>
                    <a:pt x="6070" y="2987"/>
                  </a:moveTo>
                  <a:cubicBezTo>
                    <a:pt x="5980" y="2987"/>
                    <a:pt x="5866" y="3090"/>
                    <a:pt x="5866" y="3173"/>
                  </a:cubicBezTo>
                  <a:cubicBezTo>
                    <a:pt x="5844" y="3264"/>
                    <a:pt x="5958" y="3401"/>
                    <a:pt x="6049" y="3401"/>
                  </a:cubicBezTo>
                  <a:cubicBezTo>
                    <a:pt x="6057" y="3403"/>
                    <a:pt x="6065" y="3404"/>
                    <a:pt x="6074" y="3404"/>
                  </a:cubicBezTo>
                  <a:cubicBezTo>
                    <a:pt x="6163" y="3404"/>
                    <a:pt x="6277" y="3302"/>
                    <a:pt x="6277" y="3219"/>
                  </a:cubicBezTo>
                  <a:cubicBezTo>
                    <a:pt x="6277" y="3127"/>
                    <a:pt x="6186" y="2990"/>
                    <a:pt x="6095" y="2990"/>
                  </a:cubicBezTo>
                  <a:cubicBezTo>
                    <a:pt x="6087" y="2988"/>
                    <a:pt x="6078" y="2987"/>
                    <a:pt x="6070" y="2987"/>
                  </a:cubicBezTo>
                  <a:close/>
                  <a:moveTo>
                    <a:pt x="8637" y="3053"/>
                  </a:moveTo>
                  <a:cubicBezTo>
                    <a:pt x="8546" y="3053"/>
                    <a:pt x="8514" y="3104"/>
                    <a:pt x="8514" y="3219"/>
                  </a:cubicBezTo>
                  <a:cubicBezTo>
                    <a:pt x="8491" y="3355"/>
                    <a:pt x="8514" y="3378"/>
                    <a:pt x="8674" y="3401"/>
                  </a:cubicBezTo>
                  <a:cubicBezTo>
                    <a:pt x="8702" y="3406"/>
                    <a:pt x="8726" y="3409"/>
                    <a:pt x="8745" y="3409"/>
                  </a:cubicBezTo>
                  <a:cubicBezTo>
                    <a:pt x="8820" y="3409"/>
                    <a:pt x="8838" y="3368"/>
                    <a:pt x="8856" y="3241"/>
                  </a:cubicBezTo>
                  <a:cubicBezTo>
                    <a:pt x="8879" y="3082"/>
                    <a:pt x="8856" y="3082"/>
                    <a:pt x="8697" y="3059"/>
                  </a:cubicBezTo>
                  <a:cubicBezTo>
                    <a:pt x="8674" y="3055"/>
                    <a:pt x="8655" y="3053"/>
                    <a:pt x="8637" y="3053"/>
                  </a:cubicBezTo>
                  <a:close/>
                  <a:moveTo>
                    <a:pt x="11276" y="3082"/>
                  </a:moveTo>
                  <a:cubicBezTo>
                    <a:pt x="11185" y="3082"/>
                    <a:pt x="11093" y="3127"/>
                    <a:pt x="11093" y="3219"/>
                  </a:cubicBezTo>
                  <a:cubicBezTo>
                    <a:pt x="11071" y="3333"/>
                    <a:pt x="11139" y="3424"/>
                    <a:pt x="11230" y="3424"/>
                  </a:cubicBezTo>
                  <a:cubicBezTo>
                    <a:pt x="11322" y="3424"/>
                    <a:pt x="11413" y="3355"/>
                    <a:pt x="11413" y="3264"/>
                  </a:cubicBezTo>
                  <a:cubicBezTo>
                    <a:pt x="11436" y="3196"/>
                    <a:pt x="11367" y="3104"/>
                    <a:pt x="11276" y="3082"/>
                  </a:cubicBezTo>
                  <a:close/>
                  <a:moveTo>
                    <a:pt x="23328" y="3150"/>
                  </a:moveTo>
                  <a:cubicBezTo>
                    <a:pt x="23259" y="3173"/>
                    <a:pt x="23191" y="3219"/>
                    <a:pt x="23191" y="3264"/>
                  </a:cubicBezTo>
                  <a:cubicBezTo>
                    <a:pt x="23191" y="3310"/>
                    <a:pt x="23236" y="3355"/>
                    <a:pt x="23282" y="3424"/>
                  </a:cubicBezTo>
                  <a:cubicBezTo>
                    <a:pt x="23351" y="3378"/>
                    <a:pt x="23396" y="3355"/>
                    <a:pt x="23419" y="3310"/>
                  </a:cubicBezTo>
                  <a:cubicBezTo>
                    <a:pt x="23442" y="3287"/>
                    <a:pt x="23351" y="3150"/>
                    <a:pt x="23328" y="3150"/>
                  </a:cubicBezTo>
                  <a:close/>
                  <a:moveTo>
                    <a:pt x="13878" y="3150"/>
                  </a:moveTo>
                  <a:cubicBezTo>
                    <a:pt x="13787" y="3150"/>
                    <a:pt x="13695" y="3219"/>
                    <a:pt x="13695" y="3310"/>
                  </a:cubicBezTo>
                  <a:cubicBezTo>
                    <a:pt x="13673" y="3401"/>
                    <a:pt x="13741" y="3492"/>
                    <a:pt x="13832" y="3492"/>
                  </a:cubicBezTo>
                  <a:cubicBezTo>
                    <a:pt x="13844" y="3495"/>
                    <a:pt x="13856" y="3497"/>
                    <a:pt x="13868" y="3497"/>
                  </a:cubicBezTo>
                  <a:cubicBezTo>
                    <a:pt x="13946" y="3497"/>
                    <a:pt x="14018" y="3435"/>
                    <a:pt x="14038" y="3355"/>
                  </a:cubicBezTo>
                  <a:cubicBezTo>
                    <a:pt x="14038" y="3264"/>
                    <a:pt x="13969" y="3173"/>
                    <a:pt x="13878" y="3150"/>
                  </a:cubicBezTo>
                  <a:close/>
                  <a:moveTo>
                    <a:pt x="19105" y="3264"/>
                  </a:moveTo>
                  <a:cubicBezTo>
                    <a:pt x="19014" y="3264"/>
                    <a:pt x="18968" y="3287"/>
                    <a:pt x="18968" y="3378"/>
                  </a:cubicBezTo>
                  <a:cubicBezTo>
                    <a:pt x="18945" y="3470"/>
                    <a:pt x="18991" y="3515"/>
                    <a:pt x="19082" y="3515"/>
                  </a:cubicBezTo>
                  <a:cubicBezTo>
                    <a:pt x="19173" y="3515"/>
                    <a:pt x="19219" y="3492"/>
                    <a:pt x="19219" y="3401"/>
                  </a:cubicBezTo>
                  <a:cubicBezTo>
                    <a:pt x="19219" y="3310"/>
                    <a:pt x="19196" y="3264"/>
                    <a:pt x="19105" y="3264"/>
                  </a:cubicBezTo>
                  <a:close/>
                  <a:moveTo>
                    <a:pt x="1804" y="3099"/>
                  </a:moveTo>
                  <a:cubicBezTo>
                    <a:pt x="1698" y="3099"/>
                    <a:pt x="1663" y="3153"/>
                    <a:pt x="1644" y="3287"/>
                  </a:cubicBezTo>
                  <a:cubicBezTo>
                    <a:pt x="1621" y="3447"/>
                    <a:pt x="1666" y="3492"/>
                    <a:pt x="1849" y="3515"/>
                  </a:cubicBezTo>
                  <a:cubicBezTo>
                    <a:pt x="1866" y="3518"/>
                    <a:pt x="1882" y="3520"/>
                    <a:pt x="1897" y="3520"/>
                  </a:cubicBezTo>
                  <a:cubicBezTo>
                    <a:pt x="2002" y="3520"/>
                    <a:pt x="2055" y="3450"/>
                    <a:pt x="2055" y="3310"/>
                  </a:cubicBezTo>
                  <a:cubicBezTo>
                    <a:pt x="2077" y="3173"/>
                    <a:pt x="2032" y="3104"/>
                    <a:pt x="1872" y="3104"/>
                  </a:cubicBezTo>
                  <a:cubicBezTo>
                    <a:pt x="1847" y="3101"/>
                    <a:pt x="1824" y="3099"/>
                    <a:pt x="1804" y="3099"/>
                  </a:cubicBezTo>
                  <a:close/>
                  <a:moveTo>
                    <a:pt x="16486" y="3193"/>
                  </a:moveTo>
                  <a:cubicBezTo>
                    <a:pt x="16414" y="3193"/>
                    <a:pt x="16298" y="3313"/>
                    <a:pt x="16298" y="3355"/>
                  </a:cubicBezTo>
                  <a:cubicBezTo>
                    <a:pt x="16298" y="3401"/>
                    <a:pt x="16412" y="3538"/>
                    <a:pt x="16457" y="3538"/>
                  </a:cubicBezTo>
                  <a:cubicBezTo>
                    <a:pt x="16503" y="3538"/>
                    <a:pt x="16640" y="3424"/>
                    <a:pt x="16640" y="3378"/>
                  </a:cubicBezTo>
                  <a:cubicBezTo>
                    <a:pt x="16617" y="3333"/>
                    <a:pt x="16617" y="3287"/>
                    <a:pt x="16594" y="3241"/>
                  </a:cubicBezTo>
                  <a:cubicBezTo>
                    <a:pt x="16571" y="3219"/>
                    <a:pt x="16526" y="3196"/>
                    <a:pt x="16503" y="3196"/>
                  </a:cubicBezTo>
                  <a:cubicBezTo>
                    <a:pt x="16498" y="3194"/>
                    <a:pt x="16492" y="3193"/>
                    <a:pt x="16486" y="3193"/>
                  </a:cubicBezTo>
                  <a:close/>
                  <a:moveTo>
                    <a:pt x="4449" y="3170"/>
                  </a:moveTo>
                  <a:cubicBezTo>
                    <a:pt x="4363" y="3170"/>
                    <a:pt x="4267" y="3272"/>
                    <a:pt x="4246" y="3355"/>
                  </a:cubicBezTo>
                  <a:cubicBezTo>
                    <a:pt x="4246" y="3447"/>
                    <a:pt x="4337" y="3584"/>
                    <a:pt x="4428" y="3584"/>
                  </a:cubicBezTo>
                  <a:cubicBezTo>
                    <a:pt x="4436" y="3586"/>
                    <a:pt x="4445" y="3587"/>
                    <a:pt x="4453" y="3587"/>
                  </a:cubicBezTo>
                  <a:cubicBezTo>
                    <a:pt x="4543" y="3587"/>
                    <a:pt x="4659" y="3484"/>
                    <a:pt x="4679" y="3401"/>
                  </a:cubicBezTo>
                  <a:cubicBezTo>
                    <a:pt x="4679" y="3310"/>
                    <a:pt x="4565" y="3173"/>
                    <a:pt x="4474" y="3173"/>
                  </a:cubicBezTo>
                  <a:cubicBezTo>
                    <a:pt x="4466" y="3171"/>
                    <a:pt x="4458" y="3170"/>
                    <a:pt x="4449" y="3170"/>
                  </a:cubicBezTo>
                  <a:close/>
                  <a:moveTo>
                    <a:pt x="21707" y="3333"/>
                  </a:moveTo>
                  <a:cubicBezTo>
                    <a:pt x="21616" y="3333"/>
                    <a:pt x="21570" y="3355"/>
                    <a:pt x="21570" y="3470"/>
                  </a:cubicBezTo>
                  <a:cubicBezTo>
                    <a:pt x="21570" y="3538"/>
                    <a:pt x="21593" y="3584"/>
                    <a:pt x="21684" y="3584"/>
                  </a:cubicBezTo>
                  <a:cubicBezTo>
                    <a:pt x="21700" y="3588"/>
                    <a:pt x="21714" y="3590"/>
                    <a:pt x="21727" y="3590"/>
                  </a:cubicBezTo>
                  <a:cubicBezTo>
                    <a:pt x="21790" y="3590"/>
                    <a:pt x="21821" y="3545"/>
                    <a:pt x="21821" y="3470"/>
                  </a:cubicBezTo>
                  <a:cubicBezTo>
                    <a:pt x="21821" y="3378"/>
                    <a:pt x="21798" y="3355"/>
                    <a:pt x="21707" y="3333"/>
                  </a:cubicBezTo>
                  <a:close/>
                  <a:moveTo>
                    <a:pt x="9593" y="3256"/>
                  </a:moveTo>
                  <a:cubicBezTo>
                    <a:pt x="9509" y="3256"/>
                    <a:pt x="9491" y="3294"/>
                    <a:pt x="9473" y="3401"/>
                  </a:cubicBezTo>
                  <a:cubicBezTo>
                    <a:pt x="9450" y="3561"/>
                    <a:pt x="9473" y="3584"/>
                    <a:pt x="9610" y="3607"/>
                  </a:cubicBezTo>
                  <a:cubicBezTo>
                    <a:pt x="9644" y="3611"/>
                    <a:pt x="9672" y="3614"/>
                    <a:pt x="9695" y="3614"/>
                  </a:cubicBezTo>
                  <a:cubicBezTo>
                    <a:pt x="9779" y="3614"/>
                    <a:pt x="9797" y="3577"/>
                    <a:pt x="9815" y="3470"/>
                  </a:cubicBezTo>
                  <a:cubicBezTo>
                    <a:pt x="9838" y="3310"/>
                    <a:pt x="9815" y="3287"/>
                    <a:pt x="9678" y="3264"/>
                  </a:cubicBezTo>
                  <a:cubicBezTo>
                    <a:pt x="9644" y="3259"/>
                    <a:pt x="9616" y="3256"/>
                    <a:pt x="9593" y="3256"/>
                  </a:cubicBezTo>
                  <a:close/>
                  <a:moveTo>
                    <a:pt x="7099" y="3196"/>
                  </a:moveTo>
                  <a:cubicBezTo>
                    <a:pt x="7030" y="3196"/>
                    <a:pt x="6871" y="3310"/>
                    <a:pt x="6871" y="3378"/>
                  </a:cubicBezTo>
                  <a:cubicBezTo>
                    <a:pt x="6848" y="3447"/>
                    <a:pt x="6985" y="3607"/>
                    <a:pt x="7053" y="3629"/>
                  </a:cubicBezTo>
                  <a:cubicBezTo>
                    <a:pt x="7122" y="3629"/>
                    <a:pt x="7282" y="3492"/>
                    <a:pt x="7282" y="3424"/>
                  </a:cubicBezTo>
                  <a:cubicBezTo>
                    <a:pt x="7282" y="3355"/>
                    <a:pt x="7167" y="3196"/>
                    <a:pt x="7099" y="3196"/>
                  </a:cubicBezTo>
                  <a:close/>
                  <a:moveTo>
                    <a:pt x="12280" y="3333"/>
                  </a:moveTo>
                  <a:cubicBezTo>
                    <a:pt x="12166" y="3333"/>
                    <a:pt x="12098" y="3401"/>
                    <a:pt x="12075" y="3492"/>
                  </a:cubicBezTo>
                  <a:cubicBezTo>
                    <a:pt x="12075" y="3584"/>
                    <a:pt x="12143" y="3675"/>
                    <a:pt x="12235" y="3675"/>
                  </a:cubicBezTo>
                  <a:cubicBezTo>
                    <a:pt x="12244" y="3677"/>
                    <a:pt x="12254" y="3679"/>
                    <a:pt x="12264" y="3679"/>
                  </a:cubicBezTo>
                  <a:cubicBezTo>
                    <a:pt x="12344" y="3679"/>
                    <a:pt x="12417" y="3599"/>
                    <a:pt x="12417" y="3538"/>
                  </a:cubicBezTo>
                  <a:cubicBezTo>
                    <a:pt x="12440" y="3447"/>
                    <a:pt x="12372" y="3355"/>
                    <a:pt x="12280" y="3333"/>
                  </a:cubicBezTo>
                  <a:close/>
                  <a:moveTo>
                    <a:pt x="14854" y="3374"/>
                  </a:moveTo>
                  <a:cubicBezTo>
                    <a:pt x="14791" y="3374"/>
                    <a:pt x="14720" y="3436"/>
                    <a:pt x="14700" y="3515"/>
                  </a:cubicBezTo>
                  <a:cubicBezTo>
                    <a:pt x="14677" y="3607"/>
                    <a:pt x="14745" y="3698"/>
                    <a:pt x="14837" y="3721"/>
                  </a:cubicBezTo>
                  <a:cubicBezTo>
                    <a:pt x="14928" y="3721"/>
                    <a:pt x="15019" y="3652"/>
                    <a:pt x="15042" y="3561"/>
                  </a:cubicBezTo>
                  <a:cubicBezTo>
                    <a:pt x="15042" y="3470"/>
                    <a:pt x="14974" y="3378"/>
                    <a:pt x="14882" y="3378"/>
                  </a:cubicBezTo>
                  <a:cubicBezTo>
                    <a:pt x="14873" y="3375"/>
                    <a:pt x="14864" y="3374"/>
                    <a:pt x="14854" y="3374"/>
                  </a:cubicBezTo>
                  <a:close/>
                  <a:moveTo>
                    <a:pt x="2853" y="3310"/>
                  </a:moveTo>
                  <a:cubicBezTo>
                    <a:pt x="2739" y="3310"/>
                    <a:pt x="2648" y="3378"/>
                    <a:pt x="2648" y="3492"/>
                  </a:cubicBezTo>
                  <a:cubicBezTo>
                    <a:pt x="2625" y="3607"/>
                    <a:pt x="2716" y="3721"/>
                    <a:pt x="2831" y="3721"/>
                  </a:cubicBezTo>
                  <a:cubicBezTo>
                    <a:pt x="2842" y="3723"/>
                    <a:pt x="2854" y="3724"/>
                    <a:pt x="2866" y="3724"/>
                  </a:cubicBezTo>
                  <a:cubicBezTo>
                    <a:pt x="2967" y="3724"/>
                    <a:pt x="3059" y="3640"/>
                    <a:pt x="3059" y="3538"/>
                  </a:cubicBezTo>
                  <a:cubicBezTo>
                    <a:pt x="3082" y="3424"/>
                    <a:pt x="2990" y="3310"/>
                    <a:pt x="2853" y="3310"/>
                  </a:cubicBezTo>
                  <a:close/>
                  <a:moveTo>
                    <a:pt x="20087" y="3470"/>
                  </a:moveTo>
                  <a:cubicBezTo>
                    <a:pt x="20018" y="3470"/>
                    <a:pt x="19972" y="3515"/>
                    <a:pt x="19972" y="3607"/>
                  </a:cubicBezTo>
                  <a:cubicBezTo>
                    <a:pt x="19950" y="3675"/>
                    <a:pt x="19995" y="3721"/>
                    <a:pt x="20087" y="3721"/>
                  </a:cubicBezTo>
                  <a:cubicBezTo>
                    <a:pt x="20099" y="3725"/>
                    <a:pt x="20110" y="3727"/>
                    <a:pt x="20121" y="3727"/>
                  </a:cubicBezTo>
                  <a:cubicBezTo>
                    <a:pt x="20170" y="3727"/>
                    <a:pt x="20205" y="3686"/>
                    <a:pt x="20223" y="3629"/>
                  </a:cubicBezTo>
                  <a:cubicBezTo>
                    <a:pt x="20223" y="3515"/>
                    <a:pt x="20201" y="3470"/>
                    <a:pt x="20087" y="3470"/>
                  </a:cubicBezTo>
                  <a:close/>
                  <a:moveTo>
                    <a:pt x="17507" y="3401"/>
                  </a:moveTo>
                  <a:cubicBezTo>
                    <a:pt x="17439" y="3401"/>
                    <a:pt x="17302" y="3515"/>
                    <a:pt x="17302" y="3561"/>
                  </a:cubicBezTo>
                  <a:cubicBezTo>
                    <a:pt x="17302" y="3607"/>
                    <a:pt x="17416" y="3744"/>
                    <a:pt x="17462" y="3744"/>
                  </a:cubicBezTo>
                  <a:cubicBezTo>
                    <a:pt x="17507" y="3744"/>
                    <a:pt x="17644" y="3629"/>
                    <a:pt x="17644" y="3584"/>
                  </a:cubicBezTo>
                  <a:cubicBezTo>
                    <a:pt x="17621" y="3538"/>
                    <a:pt x="17621" y="3492"/>
                    <a:pt x="17599" y="3470"/>
                  </a:cubicBezTo>
                  <a:cubicBezTo>
                    <a:pt x="17576" y="3424"/>
                    <a:pt x="17530" y="3424"/>
                    <a:pt x="17507" y="3401"/>
                  </a:cubicBezTo>
                  <a:close/>
                  <a:moveTo>
                    <a:pt x="5478" y="3378"/>
                  </a:moveTo>
                  <a:cubicBezTo>
                    <a:pt x="5387" y="3378"/>
                    <a:pt x="5250" y="3470"/>
                    <a:pt x="5250" y="3561"/>
                  </a:cubicBezTo>
                  <a:cubicBezTo>
                    <a:pt x="5227" y="3652"/>
                    <a:pt x="5341" y="3789"/>
                    <a:pt x="5433" y="3812"/>
                  </a:cubicBezTo>
                  <a:cubicBezTo>
                    <a:pt x="5524" y="3812"/>
                    <a:pt x="5661" y="3721"/>
                    <a:pt x="5661" y="3629"/>
                  </a:cubicBezTo>
                  <a:cubicBezTo>
                    <a:pt x="5684" y="3538"/>
                    <a:pt x="5570" y="3401"/>
                    <a:pt x="5478" y="3378"/>
                  </a:cubicBezTo>
                  <a:close/>
                  <a:moveTo>
                    <a:pt x="22711" y="3561"/>
                  </a:moveTo>
                  <a:cubicBezTo>
                    <a:pt x="22666" y="3561"/>
                    <a:pt x="22620" y="3607"/>
                    <a:pt x="22574" y="3652"/>
                  </a:cubicBezTo>
                  <a:cubicBezTo>
                    <a:pt x="22552" y="3698"/>
                    <a:pt x="22666" y="3812"/>
                    <a:pt x="22689" y="3812"/>
                  </a:cubicBezTo>
                  <a:cubicBezTo>
                    <a:pt x="22757" y="3766"/>
                    <a:pt x="22780" y="3721"/>
                    <a:pt x="22848" y="3675"/>
                  </a:cubicBezTo>
                  <a:cubicBezTo>
                    <a:pt x="22803" y="3629"/>
                    <a:pt x="22757" y="3561"/>
                    <a:pt x="22711" y="3561"/>
                  </a:cubicBezTo>
                  <a:close/>
                  <a:moveTo>
                    <a:pt x="10682" y="3470"/>
                  </a:moveTo>
                  <a:cubicBezTo>
                    <a:pt x="10523" y="3470"/>
                    <a:pt x="10500" y="3470"/>
                    <a:pt x="10477" y="3607"/>
                  </a:cubicBezTo>
                  <a:cubicBezTo>
                    <a:pt x="10454" y="3789"/>
                    <a:pt x="10477" y="3789"/>
                    <a:pt x="10637" y="3812"/>
                  </a:cubicBezTo>
                  <a:cubicBezTo>
                    <a:pt x="10681" y="3818"/>
                    <a:pt x="10712" y="3823"/>
                    <a:pt x="10736" y="3823"/>
                  </a:cubicBezTo>
                  <a:cubicBezTo>
                    <a:pt x="10798" y="3823"/>
                    <a:pt x="10803" y="3791"/>
                    <a:pt x="10819" y="3675"/>
                  </a:cubicBezTo>
                  <a:cubicBezTo>
                    <a:pt x="10842" y="3492"/>
                    <a:pt x="10842" y="3492"/>
                    <a:pt x="10682" y="3470"/>
                  </a:cubicBezTo>
                  <a:close/>
                  <a:moveTo>
                    <a:pt x="8103" y="3401"/>
                  </a:moveTo>
                  <a:cubicBezTo>
                    <a:pt x="8035" y="3401"/>
                    <a:pt x="7875" y="3538"/>
                    <a:pt x="7852" y="3607"/>
                  </a:cubicBezTo>
                  <a:cubicBezTo>
                    <a:pt x="7852" y="3675"/>
                    <a:pt x="7989" y="3835"/>
                    <a:pt x="8058" y="3835"/>
                  </a:cubicBezTo>
                  <a:cubicBezTo>
                    <a:pt x="8126" y="3835"/>
                    <a:pt x="8286" y="3721"/>
                    <a:pt x="8286" y="3652"/>
                  </a:cubicBezTo>
                  <a:cubicBezTo>
                    <a:pt x="8286" y="3584"/>
                    <a:pt x="8172" y="3424"/>
                    <a:pt x="8103" y="3401"/>
                  </a:cubicBezTo>
                  <a:close/>
                  <a:moveTo>
                    <a:pt x="13227" y="3556"/>
                  </a:moveTo>
                  <a:cubicBezTo>
                    <a:pt x="13153" y="3556"/>
                    <a:pt x="13099" y="3619"/>
                    <a:pt x="13079" y="3698"/>
                  </a:cubicBezTo>
                  <a:cubicBezTo>
                    <a:pt x="13079" y="3789"/>
                    <a:pt x="13148" y="3880"/>
                    <a:pt x="13216" y="3880"/>
                  </a:cubicBezTo>
                  <a:cubicBezTo>
                    <a:pt x="13231" y="3883"/>
                    <a:pt x="13246" y="3885"/>
                    <a:pt x="13260" y="3885"/>
                  </a:cubicBezTo>
                  <a:cubicBezTo>
                    <a:pt x="13353" y="3885"/>
                    <a:pt x="13422" y="3823"/>
                    <a:pt x="13422" y="3744"/>
                  </a:cubicBezTo>
                  <a:cubicBezTo>
                    <a:pt x="13422" y="3652"/>
                    <a:pt x="13353" y="3561"/>
                    <a:pt x="13262" y="3561"/>
                  </a:cubicBezTo>
                  <a:cubicBezTo>
                    <a:pt x="13250" y="3558"/>
                    <a:pt x="13238" y="3556"/>
                    <a:pt x="13227" y="3556"/>
                  </a:cubicBezTo>
                  <a:close/>
                  <a:moveTo>
                    <a:pt x="1209" y="3487"/>
                  </a:moveTo>
                  <a:cubicBezTo>
                    <a:pt x="1098" y="3487"/>
                    <a:pt x="1047" y="3541"/>
                    <a:pt x="1027" y="3675"/>
                  </a:cubicBezTo>
                  <a:cubicBezTo>
                    <a:pt x="1005" y="3812"/>
                    <a:pt x="1050" y="3880"/>
                    <a:pt x="1210" y="3903"/>
                  </a:cubicBezTo>
                  <a:cubicBezTo>
                    <a:pt x="1235" y="3907"/>
                    <a:pt x="1258" y="3909"/>
                    <a:pt x="1279" y="3909"/>
                  </a:cubicBezTo>
                  <a:cubicBezTo>
                    <a:pt x="1390" y="3909"/>
                    <a:pt x="1442" y="3855"/>
                    <a:pt x="1461" y="3721"/>
                  </a:cubicBezTo>
                  <a:cubicBezTo>
                    <a:pt x="1461" y="3584"/>
                    <a:pt x="1415" y="3515"/>
                    <a:pt x="1278" y="3492"/>
                  </a:cubicBezTo>
                  <a:cubicBezTo>
                    <a:pt x="1253" y="3489"/>
                    <a:pt x="1230" y="3487"/>
                    <a:pt x="1209" y="3487"/>
                  </a:cubicBezTo>
                  <a:close/>
                  <a:moveTo>
                    <a:pt x="18489" y="3652"/>
                  </a:moveTo>
                  <a:cubicBezTo>
                    <a:pt x="18397" y="3652"/>
                    <a:pt x="18352" y="3675"/>
                    <a:pt x="18352" y="3789"/>
                  </a:cubicBezTo>
                  <a:cubicBezTo>
                    <a:pt x="18352" y="3858"/>
                    <a:pt x="18375" y="3903"/>
                    <a:pt x="18466" y="3903"/>
                  </a:cubicBezTo>
                  <a:cubicBezTo>
                    <a:pt x="18482" y="3907"/>
                    <a:pt x="18496" y="3909"/>
                    <a:pt x="18509" y="3909"/>
                  </a:cubicBezTo>
                  <a:cubicBezTo>
                    <a:pt x="18572" y="3909"/>
                    <a:pt x="18603" y="3865"/>
                    <a:pt x="18603" y="3789"/>
                  </a:cubicBezTo>
                  <a:cubicBezTo>
                    <a:pt x="18626" y="3698"/>
                    <a:pt x="18580" y="3675"/>
                    <a:pt x="18489" y="3652"/>
                  </a:cubicBezTo>
                  <a:close/>
                  <a:moveTo>
                    <a:pt x="15875" y="3581"/>
                  </a:moveTo>
                  <a:cubicBezTo>
                    <a:pt x="15821" y="3581"/>
                    <a:pt x="15704" y="3701"/>
                    <a:pt x="15704" y="3744"/>
                  </a:cubicBezTo>
                  <a:cubicBezTo>
                    <a:pt x="15704" y="3789"/>
                    <a:pt x="15818" y="3926"/>
                    <a:pt x="15864" y="3926"/>
                  </a:cubicBezTo>
                  <a:cubicBezTo>
                    <a:pt x="15909" y="3926"/>
                    <a:pt x="16024" y="3812"/>
                    <a:pt x="16046" y="3766"/>
                  </a:cubicBezTo>
                  <a:cubicBezTo>
                    <a:pt x="16024" y="3721"/>
                    <a:pt x="16024" y="3675"/>
                    <a:pt x="15978" y="3652"/>
                  </a:cubicBezTo>
                  <a:cubicBezTo>
                    <a:pt x="15978" y="3607"/>
                    <a:pt x="15932" y="3607"/>
                    <a:pt x="15887" y="3584"/>
                  </a:cubicBezTo>
                  <a:cubicBezTo>
                    <a:pt x="15883" y="3582"/>
                    <a:pt x="15879" y="3581"/>
                    <a:pt x="15875" y="3581"/>
                  </a:cubicBezTo>
                  <a:close/>
                  <a:moveTo>
                    <a:pt x="21069" y="3692"/>
                  </a:moveTo>
                  <a:cubicBezTo>
                    <a:pt x="21008" y="3692"/>
                    <a:pt x="20977" y="3733"/>
                    <a:pt x="20977" y="3789"/>
                  </a:cubicBezTo>
                  <a:cubicBezTo>
                    <a:pt x="20954" y="3903"/>
                    <a:pt x="21000" y="3949"/>
                    <a:pt x="21091" y="3949"/>
                  </a:cubicBezTo>
                  <a:cubicBezTo>
                    <a:pt x="21182" y="3949"/>
                    <a:pt x="21205" y="3903"/>
                    <a:pt x="21228" y="3812"/>
                  </a:cubicBezTo>
                  <a:cubicBezTo>
                    <a:pt x="21228" y="3744"/>
                    <a:pt x="21182" y="3698"/>
                    <a:pt x="21114" y="3698"/>
                  </a:cubicBezTo>
                  <a:cubicBezTo>
                    <a:pt x="21097" y="3694"/>
                    <a:pt x="21083" y="3692"/>
                    <a:pt x="21069" y="3692"/>
                  </a:cubicBezTo>
                  <a:close/>
                  <a:moveTo>
                    <a:pt x="3840" y="3557"/>
                  </a:moveTo>
                  <a:cubicBezTo>
                    <a:pt x="3725" y="3557"/>
                    <a:pt x="3650" y="3644"/>
                    <a:pt x="3629" y="3766"/>
                  </a:cubicBezTo>
                  <a:cubicBezTo>
                    <a:pt x="3629" y="3880"/>
                    <a:pt x="3721" y="3972"/>
                    <a:pt x="3835" y="3995"/>
                  </a:cubicBezTo>
                  <a:cubicBezTo>
                    <a:pt x="3949" y="3995"/>
                    <a:pt x="4063" y="3903"/>
                    <a:pt x="4063" y="3789"/>
                  </a:cubicBezTo>
                  <a:cubicBezTo>
                    <a:pt x="4063" y="3675"/>
                    <a:pt x="3995" y="3584"/>
                    <a:pt x="3881" y="3561"/>
                  </a:cubicBezTo>
                  <a:cubicBezTo>
                    <a:pt x="3866" y="3559"/>
                    <a:pt x="3853" y="3557"/>
                    <a:pt x="3840" y="3557"/>
                  </a:cubicBezTo>
                  <a:close/>
                  <a:moveTo>
                    <a:pt x="9062" y="3652"/>
                  </a:moveTo>
                  <a:cubicBezTo>
                    <a:pt x="8902" y="3652"/>
                    <a:pt x="8879" y="3652"/>
                    <a:pt x="8879" y="3789"/>
                  </a:cubicBezTo>
                  <a:cubicBezTo>
                    <a:pt x="8834" y="3949"/>
                    <a:pt x="8856" y="3972"/>
                    <a:pt x="9016" y="3995"/>
                  </a:cubicBezTo>
                  <a:cubicBezTo>
                    <a:pt x="9060" y="4001"/>
                    <a:pt x="9092" y="4005"/>
                    <a:pt x="9115" y="4005"/>
                  </a:cubicBezTo>
                  <a:cubicBezTo>
                    <a:pt x="9178" y="4005"/>
                    <a:pt x="9182" y="3974"/>
                    <a:pt x="9199" y="3858"/>
                  </a:cubicBezTo>
                  <a:cubicBezTo>
                    <a:pt x="9222" y="3698"/>
                    <a:pt x="9222" y="3675"/>
                    <a:pt x="9062" y="3652"/>
                  </a:cubicBezTo>
                  <a:close/>
                  <a:moveTo>
                    <a:pt x="6483" y="3584"/>
                  </a:moveTo>
                  <a:cubicBezTo>
                    <a:pt x="6437" y="3584"/>
                    <a:pt x="6254" y="3698"/>
                    <a:pt x="6254" y="3766"/>
                  </a:cubicBezTo>
                  <a:cubicBezTo>
                    <a:pt x="6232" y="3835"/>
                    <a:pt x="6368" y="3995"/>
                    <a:pt x="6437" y="4017"/>
                  </a:cubicBezTo>
                  <a:cubicBezTo>
                    <a:pt x="6505" y="4017"/>
                    <a:pt x="6665" y="3903"/>
                    <a:pt x="6665" y="3835"/>
                  </a:cubicBezTo>
                  <a:cubicBezTo>
                    <a:pt x="6688" y="3766"/>
                    <a:pt x="6574" y="3607"/>
                    <a:pt x="6483" y="3584"/>
                  </a:cubicBezTo>
                  <a:close/>
                  <a:moveTo>
                    <a:pt x="23693" y="3744"/>
                  </a:moveTo>
                  <a:cubicBezTo>
                    <a:pt x="23624" y="3789"/>
                    <a:pt x="23579" y="3812"/>
                    <a:pt x="23533" y="3858"/>
                  </a:cubicBezTo>
                  <a:cubicBezTo>
                    <a:pt x="23510" y="3880"/>
                    <a:pt x="23624" y="4017"/>
                    <a:pt x="23647" y="4017"/>
                  </a:cubicBezTo>
                  <a:cubicBezTo>
                    <a:pt x="23693" y="3972"/>
                    <a:pt x="23761" y="3949"/>
                    <a:pt x="23784" y="3903"/>
                  </a:cubicBezTo>
                  <a:cubicBezTo>
                    <a:pt x="23784" y="3858"/>
                    <a:pt x="23716" y="3789"/>
                    <a:pt x="23693" y="3744"/>
                  </a:cubicBezTo>
                  <a:close/>
                  <a:moveTo>
                    <a:pt x="11650" y="3693"/>
                  </a:moveTo>
                  <a:cubicBezTo>
                    <a:pt x="11567" y="3693"/>
                    <a:pt x="11481" y="3756"/>
                    <a:pt x="11481" y="3835"/>
                  </a:cubicBezTo>
                  <a:cubicBezTo>
                    <a:pt x="11459" y="3926"/>
                    <a:pt x="11527" y="4017"/>
                    <a:pt x="11618" y="4040"/>
                  </a:cubicBezTo>
                  <a:cubicBezTo>
                    <a:pt x="11710" y="4040"/>
                    <a:pt x="11801" y="3972"/>
                    <a:pt x="11824" y="3880"/>
                  </a:cubicBezTo>
                  <a:cubicBezTo>
                    <a:pt x="11824" y="3812"/>
                    <a:pt x="11778" y="3721"/>
                    <a:pt x="11687" y="3698"/>
                  </a:cubicBezTo>
                  <a:cubicBezTo>
                    <a:pt x="11675" y="3695"/>
                    <a:pt x="11662" y="3693"/>
                    <a:pt x="11650" y="3693"/>
                  </a:cubicBezTo>
                  <a:close/>
                  <a:moveTo>
                    <a:pt x="14266" y="3766"/>
                  </a:moveTo>
                  <a:cubicBezTo>
                    <a:pt x="14175" y="3766"/>
                    <a:pt x="14106" y="3835"/>
                    <a:pt x="14083" y="3903"/>
                  </a:cubicBezTo>
                  <a:cubicBezTo>
                    <a:pt x="14083" y="4017"/>
                    <a:pt x="14152" y="4109"/>
                    <a:pt x="14243" y="4109"/>
                  </a:cubicBezTo>
                  <a:cubicBezTo>
                    <a:pt x="14335" y="4109"/>
                    <a:pt x="14426" y="4040"/>
                    <a:pt x="14426" y="3949"/>
                  </a:cubicBezTo>
                  <a:cubicBezTo>
                    <a:pt x="14426" y="3858"/>
                    <a:pt x="14357" y="3766"/>
                    <a:pt x="14266" y="3766"/>
                  </a:cubicBezTo>
                  <a:close/>
                  <a:moveTo>
                    <a:pt x="2260" y="3698"/>
                  </a:moveTo>
                  <a:cubicBezTo>
                    <a:pt x="2146" y="3698"/>
                    <a:pt x="2032" y="3789"/>
                    <a:pt x="2032" y="3903"/>
                  </a:cubicBezTo>
                  <a:cubicBezTo>
                    <a:pt x="2032" y="4017"/>
                    <a:pt x="2123" y="4109"/>
                    <a:pt x="2214" y="4132"/>
                  </a:cubicBezTo>
                  <a:cubicBezTo>
                    <a:pt x="2328" y="4132"/>
                    <a:pt x="2443" y="4063"/>
                    <a:pt x="2465" y="3949"/>
                  </a:cubicBezTo>
                  <a:cubicBezTo>
                    <a:pt x="2465" y="3812"/>
                    <a:pt x="2374" y="3698"/>
                    <a:pt x="2260" y="3698"/>
                  </a:cubicBezTo>
                  <a:close/>
                  <a:moveTo>
                    <a:pt x="16891" y="3789"/>
                  </a:moveTo>
                  <a:cubicBezTo>
                    <a:pt x="16845" y="3789"/>
                    <a:pt x="16708" y="3880"/>
                    <a:pt x="16708" y="3926"/>
                  </a:cubicBezTo>
                  <a:cubicBezTo>
                    <a:pt x="16686" y="3995"/>
                    <a:pt x="16800" y="4132"/>
                    <a:pt x="16845" y="4132"/>
                  </a:cubicBezTo>
                  <a:cubicBezTo>
                    <a:pt x="16891" y="4132"/>
                    <a:pt x="16937" y="4109"/>
                    <a:pt x="16982" y="4086"/>
                  </a:cubicBezTo>
                  <a:cubicBezTo>
                    <a:pt x="17005" y="4063"/>
                    <a:pt x="17028" y="4017"/>
                    <a:pt x="17028" y="3995"/>
                  </a:cubicBezTo>
                  <a:cubicBezTo>
                    <a:pt x="17051" y="3949"/>
                    <a:pt x="16937" y="3812"/>
                    <a:pt x="16891" y="3789"/>
                  </a:cubicBezTo>
                  <a:close/>
                  <a:moveTo>
                    <a:pt x="19470" y="3858"/>
                  </a:moveTo>
                  <a:cubicBezTo>
                    <a:pt x="19402" y="3858"/>
                    <a:pt x="19356" y="3903"/>
                    <a:pt x="19356" y="3995"/>
                  </a:cubicBezTo>
                  <a:cubicBezTo>
                    <a:pt x="19356" y="4086"/>
                    <a:pt x="19379" y="4109"/>
                    <a:pt x="19470" y="4132"/>
                  </a:cubicBezTo>
                  <a:cubicBezTo>
                    <a:pt x="19562" y="4132"/>
                    <a:pt x="19607" y="4109"/>
                    <a:pt x="19607" y="4017"/>
                  </a:cubicBezTo>
                  <a:cubicBezTo>
                    <a:pt x="19630" y="3926"/>
                    <a:pt x="19584" y="3880"/>
                    <a:pt x="19470" y="3858"/>
                  </a:cubicBezTo>
                  <a:close/>
                  <a:moveTo>
                    <a:pt x="4885" y="3766"/>
                  </a:moveTo>
                  <a:cubicBezTo>
                    <a:pt x="4794" y="3766"/>
                    <a:pt x="4657" y="3858"/>
                    <a:pt x="4634" y="3949"/>
                  </a:cubicBezTo>
                  <a:cubicBezTo>
                    <a:pt x="4634" y="4040"/>
                    <a:pt x="4725" y="4177"/>
                    <a:pt x="4816" y="4200"/>
                  </a:cubicBezTo>
                  <a:cubicBezTo>
                    <a:pt x="4908" y="4200"/>
                    <a:pt x="5045" y="4109"/>
                    <a:pt x="5067" y="4017"/>
                  </a:cubicBezTo>
                  <a:cubicBezTo>
                    <a:pt x="5067" y="3926"/>
                    <a:pt x="4976" y="3789"/>
                    <a:pt x="4885" y="3766"/>
                  </a:cubicBezTo>
                  <a:close/>
                  <a:moveTo>
                    <a:pt x="9963" y="3870"/>
                  </a:moveTo>
                  <a:cubicBezTo>
                    <a:pt x="9894" y="3870"/>
                    <a:pt x="9877" y="3901"/>
                    <a:pt x="9861" y="4017"/>
                  </a:cubicBezTo>
                  <a:cubicBezTo>
                    <a:pt x="9838" y="4200"/>
                    <a:pt x="9838" y="4200"/>
                    <a:pt x="10021" y="4223"/>
                  </a:cubicBezTo>
                  <a:cubicBezTo>
                    <a:pt x="10180" y="4223"/>
                    <a:pt x="10180" y="4223"/>
                    <a:pt x="10203" y="4063"/>
                  </a:cubicBezTo>
                  <a:cubicBezTo>
                    <a:pt x="10226" y="3903"/>
                    <a:pt x="10203" y="3903"/>
                    <a:pt x="10066" y="3880"/>
                  </a:cubicBezTo>
                  <a:cubicBezTo>
                    <a:pt x="10022" y="3874"/>
                    <a:pt x="9989" y="3870"/>
                    <a:pt x="9963" y="3870"/>
                  </a:cubicBezTo>
                  <a:close/>
                  <a:moveTo>
                    <a:pt x="22087" y="3946"/>
                  </a:moveTo>
                  <a:cubicBezTo>
                    <a:pt x="22053" y="3946"/>
                    <a:pt x="21958" y="4042"/>
                    <a:pt x="21958" y="4063"/>
                  </a:cubicBezTo>
                  <a:cubicBezTo>
                    <a:pt x="22004" y="4109"/>
                    <a:pt x="22027" y="4154"/>
                    <a:pt x="22072" y="4223"/>
                  </a:cubicBezTo>
                  <a:cubicBezTo>
                    <a:pt x="22141" y="4177"/>
                    <a:pt x="22209" y="4132"/>
                    <a:pt x="22209" y="4086"/>
                  </a:cubicBezTo>
                  <a:cubicBezTo>
                    <a:pt x="22209" y="4040"/>
                    <a:pt x="22141" y="3972"/>
                    <a:pt x="22095" y="3949"/>
                  </a:cubicBezTo>
                  <a:cubicBezTo>
                    <a:pt x="22093" y="3947"/>
                    <a:pt x="22090" y="3946"/>
                    <a:pt x="22087" y="3946"/>
                  </a:cubicBezTo>
                  <a:close/>
                  <a:moveTo>
                    <a:pt x="7490" y="3809"/>
                  </a:moveTo>
                  <a:cubicBezTo>
                    <a:pt x="7414" y="3809"/>
                    <a:pt x="7279" y="3909"/>
                    <a:pt x="7259" y="3972"/>
                  </a:cubicBezTo>
                  <a:cubicBezTo>
                    <a:pt x="7236" y="4040"/>
                    <a:pt x="7350" y="4200"/>
                    <a:pt x="7441" y="4223"/>
                  </a:cubicBezTo>
                  <a:cubicBezTo>
                    <a:pt x="7445" y="4225"/>
                    <a:pt x="7450" y="4226"/>
                    <a:pt x="7456" y="4226"/>
                  </a:cubicBezTo>
                  <a:cubicBezTo>
                    <a:pt x="7518" y="4226"/>
                    <a:pt x="7670" y="4125"/>
                    <a:pt x="7670" y="4063"/>
                  </a:cubicBezTo>
                  <a:cubicBezTo>
                    <a:pt x="7692" y="3995"/>
                    <a:pt x="7578" y="3835"/>
                    <a:pt x="7510" y="3812"/>
                  </a:cubicBezTo>
                  <a:cubicBezTo>
                    <a:pt x="7504" y="3810"/>
                    <a:pt x="7497" y="3809"/>
                    <a:pt x="7490" y="3809"/>
                  </a:cubicBezTo>
                  <a:close/>
                  <a:moveTo>
                    <a:pt x="12645" y="3949"/>
                  </a:moveTo>
                  <a:cubicBezTo>
                    <a:pt x="12577" y="3949"/>
                    <a:pt x="12486" y="4017"/>
                    <a:pt x="12486" y="4109"/>
                  </a:cubicBezTo>
                  <a:cubicBezTo>
                    <a:pt x="12463" y="4177"/>
                    <a:pt x="12531" y="4269"/>
                    <a:pt x="12623" y="4291"/>
                  </a:cubicBezTo>
                  <a:cubicBezTo>
                    <a:pt x="12714" y="4291"/>
                    <a:pt x="12805" y="4223"/>
                    <a:pt x="12805" y="4154"/>
                  </a:cubicBezTo>
                  <a:cubicBezTo>
                    <a:pt x="12828" y="4040"/>
                    <a:pt x="12760" y="3949"/>
                    <a:pt x="12645" y="3949"/>
                  </a:cubicBezTo>
                  <a:close/>
                  <a:moveTo>
                    <a:pt x="776" y="3949"/>
                  </a:moveTo>
                  <a:cubicBezTo>
                    <a:pt x="776" y="3949"/>
                    <a:pt x="753" y="3972"/>
                    <a:pt x="731" y="3995"/>
                  </a:cubicBezTo>
                  <a:cubicBezTo>
                    <a:pt x="708" y="4063"/>
                    <a:pt x="662" y="4154"/>
                    <a:pt x="639" y="4223"/>
                  </a:cubicBezTo>
                  <a:cubicBezTo>
                    <a:pt x="617" y="4246"/>
                    <a:pt x="617" y="4291"/>
                    <a:pt x="617" y="4291"/>
                  </a:cubicBezTo>
                  <a:cubicBezTo>
                    <a:pt x="639" y="4314"/>
                    <a:pt x="685" y="4314"/>
                    <a:pt x="708" y="4314"/>
                  </a:cubicBezTo>
                  <a:cubicBezTo>
                    <a:pt x="776" y="4269"/>
                    <a:pt x="868" y="4223"/>
                    <a:pt x="845" y="4109"/>
                  </a:cubicBezTo>
                  <a:cubicBezTo>
                    <a:pt x="845" y="4086"/>
                    <a:pt x="845" y="4040"/>
                    <a:pt x="845" y="3995"/>
                  </a:cubicBezTo>
                  <a:cubicBezTo>
                    <a:pt x="822" y="3972"/>
                    <a:pt x="799" y="3949"/>
                    <a:pt x="776" y="3949"/>
                  </a:cubicBezTo>
                  <a:close/>
                  <a:moveTo>
                    <a:pt x="15270" y="3972"/>
                  </a:moveTo>
                  <a:cubicBezTo>
                    <a:pt x="15179" y="3972"/>
                    <a:pt x="15111" y="4040"/>
                    <a:pt x="15088" y="4132"/>
                  </a:cubicBezTo>
                  <a:cubicBezTo>
                    <a:pt x="15088" y="4223"/>
                    <a:pt x="15156" y="4314"/>
                    <a:pt x="15248" y="4314"/>
                  </a:cubicBezTo>
                  <a:cubicBezTo>
                    <a:pt x="15339" y="4314"/>
                    <a:pt x="15430" y="4246"/>
                    <a:pt x="15430" y="4154"/>
                  </a:cubicBezTo>
                  <a:cubicBezTo>
                    <a:pt x="15430" y="4063"/>
                    <a:pt x="15362" y="3995"/>
                    <a:pt x="15270" y="3972"/>
                  </a:cubicBezTo>
                  <a:close/>
                  <a:moveTo>
                    <a:pt x="17838" y="4055"/>
                  </a:moveTo>
                  <a:cubicBezTo>
                    <a:pt x="17784" y="4055"/>
                    <a:pt x="17753" y="4085"/>
                    <a:pt x="17735" y="4154"/>
                  </a:cubicBezTo>
                  <a:cubicBezTo>
                    <a:pt x="17735" y="4246"/>
                    <a:pt x="17758" y="4291"/>
                    <a:pt x="17850" y="4314"/>
                  </a:cubicBezTo>
                  <a:cubicBezTo>
                    <a:pt x="17941" y="4314"/>
                    <a:pt x="17987" y="4291"/>
                    <a:pt x="18009" y="4200"/>
                  </a:cubicBezTo>
                  <a:cubicBezTo>
                    <a:pt x="18009" y="4109"/>
                    <a:pt x="17987" y="4063"/>
                    <a:pt x="17895" y="4063"/>
                  </a:cubicBezTo>
                  <a:cubicBezTo>
                    <a:pt x="17874" y="4058"/>
                    <a:pt x="17855" y="4055"/>
                    <a:pt x="17838" y="4055"/>
                  </a:cubicBezTo>
                  <a:close/>
                  <a:moveTo>
                    <a:pt x="3264" y="3903"/>
                  </a:moveTo>
                  <a:cubicBezTo>
                    <a:pt x="3150" y="3903"/>
                    <a:pt x="3036" y="3995"/>
                    <a:pt x="3036" y="4109"/>
                  </a:cubicBezTo>
                  <a:cubicBezTo>
                    <a:pt x="3036" y="4223"/>
                    <a:pt x="3127" y="4337"/>
                    <a:pt x="3219" y="4337"/>
                  </a:cubicBezTo>
                  <a:cubicBezTo>
                    <a:pt x="3333" y="4337"/>
                    <a:pt x="3447" y="4269"/>
                    <a:pt x="3470" y="4154"/>
                  </a:cubicBezTo>
                  <a:cubicBezTo>
                    <a:pt x="3470" y="4017"/>
                    <a:pt x="3378" y="3926"/>
                    <a:pt x="3264" y="3903"/>
                  </a:cubicBezTo>
                  <a:close/>
                  <a:moveTo>
                    <a:pt x="20456" y="4080"/>
                  </a:moveTo>
                  <a:cubicBezTo>
                    <a:pt x="20392" y="4080"/>
                    <a:pt x="20360" y="4128"/>
                    <a:pt x="20360" y="4223"/>
                  </a:cubicBezTo>
                  <a:cubicBezTo>
                    <a:pt x="20360" y="4291"/>
                    <a:pt x="20383" y="4337"/>
                    <a:pt x="20475" y="4337"/>
                  </a:cubicBezTo>
                  <a:cubicBezTo>
                    <a:pt x="20566" y="4337"/>
                    <a:pt x="20611" y="4314"/>
                    <a:pt x="20611" y="4223"/>
                  </a:cubicBezTo>
                  <a:cubicBezTo>
                    <a:pt x="20611" y="4132"/>
                    <a:pt x="20589" y="4086"/>
                    <a:pt x="20497" y="4086"/>
                  </a:cubicBezTo>
                  <a:cubicBezTo>
                    <a:pt x="20482" y="4082"/>
                    <a:pt x="20468" y="4080"/>
                    <a:pt x="20456" y="4080"/>
                  </a:cubicBezTo>
                  <a:close/>
                  <a:moveTo>
                    <a:pt x="5864" y="3992"/>
                  </a:moveTo>
                  <a:cubicBezTo>
                    <a:pt x="5775" y="3992"/>
                    <a:pt x="5659" y="4094"/>
                    <a:pt x="5638" y="4177"/>
                  </a:cubicBezTo>
                  <a:cubicBezTo>
                    <a:pt x="5638" y="4269"/>
                    <a:pt x="5729" y="4405"/>
                    <a:pt x="5821" y="4405"/>
                  </a:cubicBezTo>
                  <a:cubicBezTo>
                    <a:pt x="5829" y="4407"/>
                    <a:pt x="5837" y="4408"/>
                    <a:pt x="5846" y="4408"/>
                  </a:cubicBezTo>
                  <a:cubicBezTo>
                    <a:pt x="5935" y="4408"/>
                    <a:pt x="6051" y="4306"/>
                    <a:pt x="6072" y="4223"/>
                  </a:cubicBezTo>
                  <a:cubicBezTo>
                    <a:pt x="6072" y="4132"/>
                    <a:pt x="5980" y="3995"/>
                    <a:pt x="5889" y="3995"/>
                  </a:cubicBezTo>
                  <a:cubicBezTo>
                    <a:pt x="5881" y="3993"/>
                    <a:pt x="5873" y="3992"/>
                    <a:pt x="5864" y="3992"/>
                  </a:cubicBezTo>
                  <a:close/>
                  <a:moveTo>
                    <a:pt x="23077" y="4132"/>
                  </a:moveTo>
                  <a:cubicBezTo>
                    <a:pt x="23008" y="4177"/>
                    <a:pt x="22940" y="4223"/>
                    <a:pt x="22940" y="4269"/>
                  </a:cubicBezTo>
                  <a:cubicBezTo>
                    <a:pt x="22940" y="4314"/>
                    <a:pt x="22985" y="4360"/>
                    <a:pt x="23031" y="4405"/>
                  </a:cubicBezTo>
                  <a:cubicBezTo>
                    <a:pt x="23033" y="4408"/>
                    <a:pt x="23036" y="4408"/>
                    <a:pt x="23040" y="4408"/>
                  </a:cubicBezTo>
                  <a:cubicBezTo>
                    <a:pt x="23077" y="4408"/>
                    <a:pt x="23189" y="4312"/>
                    <a:pt x="23168" y="4291"/>
                  </a:cubicBezTo>
                  <a:cubicBezTo>
                    <a:pt x="23145" y="4246"/>
                    <a:pt x="23122" y="4200"/>
                    <a:pt x="23077" y="4132"/>
                  </a:cubicBezTo>
                  <a:close/>
                  <a:moveTo>
                    <a:pt x="8446" y="4017"/>
                  </a:moveTo>
                  <a:cubicBezTo>
                    <a:pt x="8377" y="4017"/>
                    <a:pt x="8217" y="4132"/>
                    <a:pt x="8217" y="4200"/>
                  </a:cubicBezTo>
                  <a:cubicBezTo>
                    <a:pt x="8217" y="4291"/>
                    <a:pt x="8331" y="4428"/>
                    <a:pt x="8400" y="4428"/>
                  </a:cubicBezTo>
                  <a:cubicBezTo>
                    <a:pt x="8491" y="4428"/>
                    <a:pt x="8628" y="4314"/>
                    <a:pt x="8628" y="4246"/>
                  </a:cubicBezTo>
                  <a:cubicBezTo>
                    <a:pt x="8651" y="4177"/>
                    <a:pt x="8514" y="4017"/>
                    <a:pt x="8446" y="4017"/>
                  </a:cubicBezTo>
                  <a:close/>
                  <a:moveTo>
                    <a:pt x="11035" y="4081"/>
                  </a:moveTo>
                  <a:cubicBezTo>
                    <a:pt x="10956" y="4081"/>
                    <a:pt x="10885" y="4144"/>
                    <a:pt x="10865" y="4223"/>
                  </a:cubicBezTo>
                  <a:cubicBezTo>
                    <a:pt x="10842" y="4314"/>
                    <a:pt x="10911" y="4405"/>
                    <a:pt x="11025" y="4428"/>
                  </a:cubicBezTo>
                  <a:cubicBezTo>
                    <a:pt x="11116" y="4428"/>
                    <a:pt x="11207" y="4360"/>
                    <a:pt x="11207" y="4291"/>
                  </a:cubicBezTo>
                  <a:cubicBezTo>
                    <a:pt x="11230" y="4200"/>
                    <a:pt x="11162" y="4109"/>
                    <a:pt x="11071" y="4086"/>
                  </a:cubicBezTo>
                  <a:cubicBezTo>
                    <a:pt x="11059" y="4083"/>
                    <a:pt x="11046" y="4081"/>
                    <a:pt x="11035" y="4081"/>
                  </a:cubicBezTo>
                  <a:close/>
                  <a:moveTo>
                    <a:pt x="13673" y="4154"/>
                  </a:moveTo>
                  <a:cubicBezTo>
                    <a:pt x="13581" y="4154"/>
                    <a:pt x="13490" y="4223"/>
                    <a:pt x="13490" y="4291"/>
                  </a:cubicBezTo>
                  <a:cubicBezTo>
                    <a:pt x="13467" y="4405"/>
                    <a:pt x="13536" y="4497"/>
                    <a:pt x="13627" y="4497"/>
                  </a:cubicBezTo>
                  <a:cubicBezTo>
                    <a:pt x="13718" y="4497"/>
                    <a:pt x="13810" y="4428"/>
                    <a:pt x="13810" y="4337"/>
                  </a:cubicBezTo>
                  <a:cubicBezTo>
                    <a:pt x="13832" y="4269"/>
                    <a:pt x="13764" y="4177"/>
                    <a:pt x="13673" y="4154"/>
                  </a:cubicBezTo>
                  <a:close/>
                  <a:moveTo>
                    <a:pt x="18835" y="4263"/>
                  </a:moveTo>
                  <a:cubicBezTo>
                    <a:pt x="18772" y="4263"/>
                    <a:pt x="18740" y="4310"/>
                    <a:pt x="18740" y="4405"/>
                  </a:cubicBezTo>
                  <a:cubicBezTo>
                    <a:pt x="18740" y="4474"/>
                    <a:pt x="18785" y="4520"/>
                    <a:pt x="18877" y="4520"/>
                  </a:cubicBezTo>
                  <a:cubicBezTo>
                    <a:pt x="18945" y="4520"/>
                    <a:pt x="18991" y="4497"/>
                    <a:pt x="19014" y="4405"/>
                  </a:cubicBezTo>
                  <a:cubicBezTo>
                    <a:pt x="19014" y="4314"/>
                    <a:pt x="18968" y="4269"/>
                    <a:pt x="18877" y="4269"/>
                  </a:cubicBezTo>
                  <a:cubicBezTo>
                    <a:pt x="18862" y="4265"/>
                    <a:pt x="18848" y="4263"/>
                    <a:pt x="18835" y="4263"/>
                  </a:cubicBezTo>
                  <a:close/>
                  <a:moveTo>
                    <a:pt x="16280" y="4196"/>
                  </a:moveTo>
                  <a:cubicBezTo>
                    <a:pt x="16224" y="4196"/>
                    <a:pt x="16112" y="4276"/>
                    <a:pt x="16092" y="4337"/>
                  </a:cubicBezTo>
                  <a:cubicBezTo>
                    <a:pt x="16071" y="4380"/>
                    <a:pt x="16169" y="4522"/>
                    <a:pt x="16238" y="4522"/>
                  </a:cubicBezTo>
                  <a:cubicBezTo>
                    <a:pt x="16243" y="4522"/>
                    <a:pt x="16247" y="4521"/>
                    <a:pt x="16252" y="4520"/>
                  </a:cubicBezTo>
                  <a:cubicBezTo>
                    <a:pt x="16275" y="4520"/>
                    <a:pt x="16343" y="4520"/>
                    <a:pt x="16366" y="4474"/>
                  </a:cubicBezTo>
                  <a:cubicBezTo>
                    <a:pt x="16389" y="4451"/>
                    <a:pt x="16412" y="4428"/>
                    <a:pt x="16434" y="4383"/>
                  </a:cubicBezTo>
                  <a:cubicBezTo>
                    <a:pt x="16434" y="4337"/>
                    <a:pt x="16343" y="4200"/>
                    <a:pt x="16298" y="4200"/>
                  </a:cubicBezTo>
                  <a:cubicBezTo>
                    <a:pt x="16293" y="4198"/>
                    <a:pt x="16287" y="4196"/>
                    <a:pt x="16280" y="4196"/>
                  </a:cubicBezTo>
                  <a:close/>
                  <a:moveTo>
                    <a:pt x="1579" y="4101"/>
                  </a:moveTo>
                  <a:cubicBezTo>
                    <a:pt x="1481" y="4101"/>
                    <a:pt x="1438" y="4142"/>
                    <a:pt x="1438" y="4269"/>
                  </a:cubicBezTo>
                  <a:cubicBezTo>
                    <a:pt x="1393" y="4428"/>
                    <a:pt x="1438" y="4497"/>
                    <a:pt x="1598" y="4520"/>
                  </a:cubicBezTo>
                  <a:cubicBezTo>
                    <a:pt x="1623" y="4523"/>
                    <a:pt x="1646" y="4525"/>
                    <a:pt x="1667" y="4525"/>
                  </a:cubicBezTo>
                  <a:cubicBezTo>
                    <a:pt x="1778" y="4525"/>
                    <a:pt x="1830" y="4471"/>
                    <a:pt x="1849" y="4337"/>
                  </a:cubicBezTo>
                  <a:cubicBezTo>
                    <a:pt x="1872" y="4177"/>
                    <a:pt x="1826" y="4109"/>
                    <a:pt x="1666" y="4109"/>
                  </a:cubicBezTo>
                  <a:cubicBezTo>
                    <a:pt x="1633" y="4104"/>
                    <a:pt x="1604" y="4101"/>
                    <a:pt x="1579" y="4101"/>
                  </a:cubicBezTo>
                  <a:close/>
                  <a:moveTo>
                    <a:pt x="21502" y="4291"/>
                  </a:moveTo>
                  <a:cubicBezTo>
                    <a:pt x="21410" y="4291"/>
                    <a:pt x="21365" y="4314"/>
                    <a:pt x="21365" y="4428"/>
                  </a:cubicBezTo>
                  <a:cubicBezTo>
                    <a:pt x="21365" y="4497"/>
                    <a:pt x="21388" y="4542"/>
                    <a:pt x="21479" y="4542"/>
                  </a:cubicBezTo>
                  <a:cubicBezTo>
                    <a:pt x="21495" y="4546"/>
                    <a:pt x="21509" y="4548"/>
                    <a:pt x="21522" y="4548"/>
                  </a:cubicBezTo>
                  <a:cubicBezTo>
                    <a:pt x="21584" y="4548"/>
                    <a:pt x="21616" y="4504"/>
                    <a:pt x="21616" y="4428"/>
                  </a:cubicBezTo>
                  <a:cubicBezTo>
                    <a:pt x="21616" y="4337"/>
                    <a:pt x="21593" y="4314"/>
                    <a:pt x="21502" y="4291"/>
                  </a:cubicBezTo>
                  <a:close/>
                  <a:moveTo>
                    <a:pt x="4244" y="4174"/>
                  </a:moveTo>
                  <a:cubicBezTo>
                    <a:pt x="4154" y="4174"/>
                    <a:pt x="4040" y="4277"/>
                    <a:pt x="4040" y="4360"/>
                  </a:cubicBezTo>
                  <a:cubicBezTo>
                    <a:pt x="4017" y="4451"/>
                    <a:pt x="4132" y="4588"/>
                    <a:pt x="4223" y="4588"/>
                  </a:cubicBezTo>
                  <a:cubicBezTo>
                    <a:pt x="4231" y="4590"/>
                    <a:pt x="4239" y="4591"/>
                    <a:pt x="4248" y="4591"/>
                  </a:cubicBezTo>
                  <a:cubicBezTo>
                    <a:pt x="4337" y="4591"/>
                    <a:pt x="4451" y="4489"/>
                    <a:pt x="4451" y="4405"/>
                  </a:cubicBezTo>
                  <a:cubicBezTo>
                    <a:pt x="4474" y="4314"/>
                    <a:pt x="4360" y="4177"/>
                    <a:pt x="4269" y="4177"/>
                  </a:cubicBezTo>
                  <a:cubicBezTo>
                    <a:pt x="4261" y="4175"/>
                    <a:pt x="4252" y="4174"/>
                    <a:pt x="4244" y="4174"/>
                  </a:cubicBezTo>
                  <a:close/>
                  <a:moveTo>
                    <a:pt x="24058" y="4337"/>
                  </a:moveTo>
                  <a:cubicBezTo>
                    <a:pt x="24012" y="4383"/>
                    <a:pt x="23944" y="4428"/>
                    <a:pt x="23944" y="4474"/>
                  </a:cubicBezTo>
                  <a:cubicBezTo>
                    <a:pt x="23921" y="4520"/>
                    <a:pt x="23990" y="4565"/>
                    <a:pt x="24035" y="4611"/>
                  </a:cubicBezTo>
                  <a:cubicBezTo>
                    <a:pt x="24081" y="4588"/>
                    <a:pt x="24149" y="4542"/>
                    <a:pt x="24172" y="4497"/>
                  </a:cubicBezTo>
                  <a:cubicBezTo>
                    <a:pt x="24195" y="4474"/>
                    <a:pt x="24104" y="4405"/>
                    <a:pt x="24058" y="4337"/>
                  </a:cubicBezTo>
                  <a:close/>
                  <a:moveTo>
                    <a:pt x="9387" y="4261"/>
                  </a:moveTo>
                  <a:cubicBezTo>
                    <a:pt x="9303" y="4261"/>
                    <a:pt x="9285" y="4298"/>
                    <a:pt x="9267" y="4405"/>
                  </a:cubicBezTo>
                  <a:cubicBezTo>
                    <a:pt x="9244" y="4565"/>
                    <a:pt x="9244" y="4588"/>
                    <a:pt x="9404" y="4611"/>
                  </a:cubicBezTo>
                  <a:cubicBezTo>
                    <a:pt x="9439" y="4616"/>
                    <a:pt x="9467" y="4619"/>
                    <a:pt x="9490" y="4619"/>
                  </a:cubicBezTo>
                  <a:cubicBezTo>
                    <a:pt x="9573" y="4619"/>
                    <a:pt x="9587" y="4581"/>
                    <a:pt x="9587" y="4474"/>
                  </a:cubicBezTo>
                  <a:cubicBezTo>
                    <a:pt x="9610" y="4314"/>
                    <a:pt x="9610" y="4291"/>
                    <a:pt x="9473" y="4269"/>
                  </a:cubicBezTo>
                  <a:cubicBezTo>
                    <a:pt x="9438" y="4264"/>
                    <a:pt x="9410" y="4261"/>
                    <a:pt x="9387" y="4261"/>
                  </a:cubicBezTo>
                  <a:close/>
                  <a:moveTo>
                    <a:pt x="6871" y="4200"/>
                  </a:moveTo>
                  <a:cubicBezTo>
                    <a:pt x="6802" y="4200"/>
                    <a:pt x="6642" y="4314"/>
                    <a:pt x="6642" y="4383"/>
                  </a:cubicBezTo>
                  <a:cubicBezTo>
                    <a:pt x="6642" y="4451"/>
                    <a:pt x="6779" y="4611"/>
                    <a:pt x="6825" y="4634"/>
                  </a:cubicBezTo>
                  <a:cubicBezTo>
                    <a:pt x="6916" y="4634"/>
                    <a:pt x="7053" y="4497"/>
                    <a:pt x="7076" y="4428"/>
                  </a:cubicBezTo>
                  <a:cubicBezTo>
                    <a:pt x="7076" y="4360"/>
                    <a:pt x="6939" y="4200"/>
                    <a:pt x="6871" y="4200"/>
                  </a:cubicBezTo>
                  <a:close/>
                  <a:moveTo>
                    <a:pt x="12075" y="4291"/>
                  </a:moveTo>
                  <a:cubicBezTo>
                    <a:pt x="11984" y="4291"/>
                    <a:pt x="11892" y="4337"/>
                    <a:pt x="11869" y="4428"/>
                  </a:cubicBezTo>
                  <a:cubicBezTo>
                    <a:pt x="11847" y="4542"/>
                    <a:pt x="11915" y="4634"/>
                    <a:pt x="12029" y="4634"/>
                  </a:cubicBezTo>
                  <a:cubicBezTo>
                    <a:pt x="12041" y="4637"/>
                    <a:pt x="12053" y="4638"/>
                    <a:pt x="12064" y="4638"/>
                  </a:cubicBezTo>
                  <a:cubicBezTo>
                    <a:pt x="12138" y="4638"/>
                    <a:pt x="12192" y="4576"/>
                    <a:pt x="12212" y="4497"/>
                  </a:cubicBezTo>
                  <a:cubicBezTo>
                    <a:pt x="12235" y="4405"/>
                    <a:pt x="12166" y="4314"/>
                    <a:pt x="12075" y="4291"/>
                  </a:cubicBezTo>
                  <a:close/>
                  <a:moveTo>
                    <a:pt x="14642" y="4378"/>
                  </a:moveTo>
                  <a:cubicBezTo>
                    <a:pt x="14563" y="4378"/>
                    <a:pt x="14491" y="4443"/>
                    <a:pt x="14471" y="4542"/>
                  </a:cubicBezTo>
                  <a:cubicBezTo>
                    <a:pt x="14471" y="4634"/>
                    <a:pt x="14540" y="4702"/>
                    <a:pt x="14631" y="4702"/>
                  </a:cubicBezTo>
                  <a:cubicBezTo>
                    <a:pt x="14643" y="4705"/>
                    <a:pt x="14655" y="4707"/>
                    <a:pt x="14667" y="4707"/>
                  </a:cubicBezTo>
                  <a:cubicBezTo>
                    <a:pt x="14745" y="4707"/>
                    <a:pt x="14814" y="4645"/>
                    <a:pt x="14814" y="4565"/>
                  </a:cubicBezTo>
                  <a:cubicBezTo>
                    <a:pt x="14837" y="4474"/>
                    <a:pt x="14768" y="4383"/>
                    <a:pt x="14677" y="4383"/>
                  </a:cubicBezTo>
                  <a:cubicBezTo>
                    <a:pt x="14665" y="4380"/>
                    <a:pt x="14653" y="4378"/>
                    <a:pt x="14642" y="4378"/>
                  </a:cubicBezTo>
                  <a:close/>
                  <a:moveTo>
                    <a:pt x="2613" y="4311"/>
                  </a:moveTo>
                  <a:cubicBezTo>
                    <a:pt x="2516" y="4311"/>
                    <a:pt x="2440" y="4395"/>
                    <a:pt x="2420" y="4497"/>
                  </a:cubicBezTo>
                  <a:cubicBezTo>
                    <a:pt x="2420" y="4611"/>
                    <a:pt x="2511" y="4725"/>
                    <a:pt x="2625" y="4725"/>
                  </a:cubicBezTo>
                  <a:cubicBezTo>
                    <a:pt x="2637" y="4727"/>
                    <a:pt x="2649" y="4729"/>
                    <a:pt x="2660" y="4729"/>
                  </a:cubicBezTo>
                  <a:cubicBezTo>
                    <a:pt x="2762" y="4729"/>
                    <a:pt x="2853" y="4642"/>
                    <a:pt x="2853" y="4520"/>
                  </a:cubicBezTo>
                  <a:cubicBezTo>
                    <a:pt x="2853" y="4428"/>
                    <a:pt x="2762" y="4314"/>
                    <a:pt x="2648" y="4314"/>
                  </a:cubicBezTo>
                  <a:cubicBezTo>
                    <a:pt x="2636" y="4312"/>
                    <a:pt x="2624" y="4311"/>
                    <a:pt x="2613" y="4311"/>
                  </a:cubicBezTo>
                  <a:close/>
                  <a:moveTo>
                    <a:pt x="19904" y="4474"/>
                  </a:moveTo>
                  <a:cubicBezTo>
                    <a:pt x="19813" y="4474"/>
                    <a:pt x="19767" y="4497"/>
                    <a:pt x="19744" y="4588"/>
                  </a:cubicBezTo>
                  <a:cubicBezTo>
                    <a:pt x="19744" y="4679"/>
                    <a:pt x="19767" y="4725"/>
                    <a:pt x="19858" y="4725"/>
                  </a:cubicBezTo>
                  <a:cubicBezTo>
                    <a:pt x="19874" y="4729"/>
                    <a:pt x="19888" y="4731"/>
                    <a:pt x="19901" y="4731"/>
                  </a:cubicBezTo>
                  <a:cubicBezTo>
                    <a:pt x="19964" y="4731"/>
                    <a:pt x="19995" y="4687"/>
                    <a:pt x="19995" y="4611"/>
                  </a:cubicBezTo>
                  <a:cubicBezTo>
                    <a:pt x="20018" y="4542"/>
                    <a:pt x="19995" y="4497"/>
                    <a:pt x="19904" y="4474"/>
                  </a:cubicBezTo>
                  <a:close/>
                  <a:moveTo>
                    <a:pt x="17287" y="4402"/>
                  </a:moveTo>
                  <a:cubicBezTo>
                    <a:pt x="17229" y="4402"/>
                    <a:pt x="17096" y="4503"/>
                    <a:pt x="17096" y="4565"/>
                  </a:cubicBezTo>
                  <a:cubicBezTo>
                    <a:pt x="17096" y="4588"/>
                    <a:pt x="17119" y="4657"/>
                    <a:pt x="17142" y="4679"/>
                  </a:cubicBezTo>
                  <a:cubicBezTo>
                    <a:pt x="17165" y="4702"/>
                    <a:pt x="17211" y="4725"/>
                    <a:pt x="17233" y="4748"/>
                  </a:cubicBezTo>
                  <a:cubicBezTo>
                    <a:pt x="17279" y="4748"/>
                    <a:pt x="17416" y="4657"/>
                    <a:pt x="17439" y="4611"/>
                  </a:cubicBezTo>
                  <a:cubicBezTo>
                    <a:pt x="17439" y="4565"/>
                    <a:pt x="17347" y="4428"/>
                    <a:pt x="17302" y="4405"/>
                  </a:cubicBezTo>
                  <a:cubicBezTo>
                    <a:pt x="17298" y="4403"/>
                    <a:pt x="17293" y="4402"/>
                    <a:pt x="17287" y="4402"/>
                  </a:cubicBezTo>
                  <a:close/>
                  <a:moveTo>
                    <a:pt x="22452" y="4539"/>
                  </a:moveTo>
                  <a:cubicBezTo>
                    <a:pt x="22414" y="4539"/>
                    <a:pt x="22303" y="4636"/>
                    <a:pt x="22323" y="4657"/>
                  </a:cubicBezTo>
                  <a:cubicBezTo>
                    <a:pt x="22346" y="4702"/>
                    <a:pt x="22392" y="4793"/>
                    <a:pt x="22415" y="4793"/>
                  </a:cubicBezTo>
                  <a:cubicBezTo>
                    <a:pt x="22460" y="4793"/>
                    <a:pt x="22529" y="4748"/>
                    <a:pt x="22597" y="4702"/>
                  </a:cubicBezTo>
                  <a:cubicBezTo>
                    <a:pt x="22552" y="4634"/>
                    <a:pt x="22506" y="4588"/>
                    <a:pt x="22460" y="4542"/>
                  </a:cubicBezTo>
                  <a:cubicBezTo>
                    <a:pt x="22458" y="4540"/>
                    <a:pt x="22455" y="4539"/>
                    <a:pt x="22452" y="4539"/>
                  </a:cubicBezTo>
                  <a:close/>
                  <a:moveTo>
                    <a:pt x="5248" y="4380"/>
                  </a:moveTo>
                  <a:cubicBezTo>
                    <a:pt x="5159" y="4380"/>
                    <a:pt x="5045" y="4482"/>
                    <a:pt x="5045" y="4565"/>
                  </a:cubicBezTo>
                  <a:cubicBezTo>
                    <a:pt x="5022" y="4657"/>
                    <a:pt x="5113" y="4793"/>
                    <a:pt x="5204" y="4793"/>
                  </a:cubicBezTo>
                  <a:cubicBezTo>
                    <a:pt x="5214" y="4796"/>
                    <a:pt x="5224" y="4797"/>
                    <a:pt x="5235" y="4797"/>
                  </a:cubicBezTo>
                  <a:cubicBezTo>
                    <a:pt x="5323" y="4797"/>
                    <a:pt x="5435" y="4715"/>
                    <a:pt x="5455" y="4634"/>
                  </a:cubicBezTo>
                  <a:cubicBezTo>
                    <a:pt x="5478" y="4542"/>
                    <a:pt x="5364" y="4405"/>
                    <a:pt x="5273" y="4383"/>
                  </a:cubicBezTo>
                  <a:cubicBezTo>
                    <a:pt x="5265" y="4381"/>
                    <a:pt x="5256" y="4380"/>
                    <a:pt x="5248" y="4380"/>
                  </a:cubicBezTo>
                  <a:close/>
                  <a:moveTo>
                    <a:pt x="10371" y="4466"/>
                  </a:moveTo>
                  <a:cubicBezTo>
                    <a:pt x="10293" y="4466"/>
                    <a:pt x="10290" y="4503"/>
                    <a:pt x="10272" y="4611"/>
                  </a:cubicBezTo>
                  <a:cubicBezTo>
                    <a:pt x="10249" y="4771"/>
                    <a:pt x="10249" y="4793"/>
                    <a:pt x="10386" y="4816"/>
                  </a:cubicBezTo>
                  <a:cubicBezTo>
                    <a:pt x="10436" y="4823"/>
                    <a:pt x="10474" y="4827"/>
                    <a:pt x="10503" y="4827"/>
                  </a:cubicBezTo>
                  <a:cubicBezTo>
                    <a:pt x="10579" y="4827"/>
                    <a:pt x="10591" y="4795"/>
                    <a:pt x="10591" y="4679"/>
                  </a:cubicBezTo>
                  <a:cubicBezTo>
                    <a:pt x="10614" y="4520"/>
                    <a:pt x="10614" y="4497"/>
                    <a:pt x="10454" y="4474"/>
                  </a:cubicBezTo>
                  <a:cubicBezTo>
                    <a:pt x="10420" y="4469"/>
                    <a:pt x="10393" y="4466"/>
                    <a:pt x="10371" y="4466"/>
                  </a:cubicBezTo>
                  <a:close/>
                  <a:moveTo>
                    <a:pt x="7852" y="4405"/>
                  </a:moveTo>
                  <a:cubicBezTo>
                    <a:pt x="7761" y="4405"/>
                    <a:pt x="7601" y="4520"/>
                    <a:pt x="7601" y="4588"/>
                  </a:cubicBezTo>
                  <a:cubicBezTo>
                    <a:pt x="7601" y="4657"/>
                    <a:pt x="7738" y="4816"/>
                    <a:pt x="7784" y="4839"/>
                  </a:cubicBezTo>
                  <a:cubicBezTo>
                    <a:pt x="7875" y="4839"/>
                    <a:pt x="8035" y="4702"/>
                    <a:pt x="8035" y="4634"/>
                  </a:cubicBezTo>
                  <a:cubicBezTo>
                    <a:pt x="8035" y="4565"/>
                    <a:pt x="7898" y="4405"/>
                    <a:pt x="7852" y="4405"/>
                  </a:cubicBezTo>
                  <a:close/>
                  <a:moveTo>
                    <a:pt x="13021" y="4561"/>
                  </a:moveTo>
                  <a:cubicBezTo>
                    <a:pt x="12943" y="4561"/>
                    <a:pt x="12874" y="4623"/>
                    <a:pt x="12874" y="4702"/>
                  </a:cubicBezTo>
                  <a:cubicBezTo>
                    <a:pt x="12851" y="4793"/>
                    <a:pt x="12942" y="4885"/>
                    <a:pt x="13033" y="4885"/>
                  </a:cubicBezTo>
                  <a:cubicBezTo>
                    <a:pt x="13043" y="4887"/>
                    <a:pt x="13053" y="4888"/>
                    <a:pt x="13062" y="4888"/>
                  </a:cubicBezTo>
                  <a:cubicBezTo>
                    <a:pt x="13139" y="4888"/>
                    <a:pt x="13196" y="4807"/>
                    <a:pt x="13216" y="4725"/>
                  </a:cubicBezTo>
                  <a:cubicBezTo>
                    <a:pt x="13216" y="4657"/>
                    <a:pt x="13148" y="4565"/>
                    <a:pt x="13056" y="4565"/>
                  </a:cubicBezTo>
                  <a:cubicBezTo>
                    <a:pt x="13044" y="4562"/>
                    <a:pt x="13032" y="4561"/>
                    <a:pt x="13021" y="4561"/>
                  </a:cubicBezTo>
                  <a:close/>
                  <a:moveTo>
                    <a:pt x="983" y="4491"/>
                  </a:moveTo>
                  <a:cubicBezTo>
                    <a:pt x="877" y="4491"/>
                    <a:pt x="841" y="4545"/>
                    <a:pt x="822" y="4679"/>
                  </a:cubicBezTo>
                  <a:cubicBezTo>
                    <a:pt x="799" y="4839"/>
                    <a:pt x="845" y="4885"/>
                    <a:pt x="1005" y="4908"/>
                  </a:cubicBezTo>
                  <a:cubicBezTo>
                    <a:pt x="1030" y="4911"/>
                    <a:pt x="1052" y="4913"/>
                    <a:pt x="1072" y="4913"/>
                  </a:cubicBezTo>
                  <a:cubicBezTo>
                    <a:pt x="1178" y="4913"/>
                    <a:pt x="1214" y="4859"/>
                    <a:pt x="1233" y="4725"/>
                  </a:cubicBezTo>
                  <a:cubicBezTo>
                    <a:pt x="1256" y="4565"/>
                    <a:pt x="1210" y="4520"/>
                    <a:pt x="1050" y="4497"/>
                  </a:cubicBezTo>
                  <a:cubicBezTo>
                    <a:pt x="1025" y="4493"/>
                    <a:pt x="1002" y="4491"/>
                    <a:pt x="983" y="4491"/>
                  </a:cubicBezTo>
                  <a:close/>
                  <a:moveTo>
                    <a:pt x="18306" y="4657"/>
                  </a:moveTo>
                  <a:cubicBezTo>
                    <a:pt x="18215" y="4657"/>
                    <a:pt x="18169" y="4679"/>
                    <a:pt x="18146" y="4748"/>
                  </a:cubicBezTo>
                  <a:cubicBezTo>
                    <a:pt x="18124" y="4862"/>
                    <a:pt x="18146" y="4908"/>
                    <a:pt x="18238" y="4908"/>
                  </a:cubicBezTo>
                  <a:cubicBezTo>
                    <a:pt x="18254" y="4912"/>
                    <a:pt x="18269" y="4914"/>
                    <a:pt x="18282" y="4914"/>
                  </a:cubicBezTo>
                  <a:cubicBezTo>
                    <a:pt x="18344" y="4914"/>
                    <a:pt x="18379" y="4873"/>
                    <a:pt x="18397" y="4816"/>
                  </a:cubicBezTo>
                  <a:cubicBezTo>
                    <a:pt x="18397" y="4725"/>
                    <a:pt x="18375" y="4679"/>
                    <a:pt x="18306" y="4657"/>
                  </a:cubicBezTo>
                  <a:close/>
                  <a:moveTo>
                    <a:pt x="15681" y="4588"/>
                  </a:moveTo>
                  <a:cubicBezTo>
                    <a:pt x="15636" y="4611"/>
                    <a:pt x="15590" y="4611"/>
                    <a:pt x="15544" y="4634"/>
                  </a:cubicBezTo>
                  <a:cubicBezTo>
                    <a:pt x="15521" y="4657"/>
                    <a:pt x="15499" y="4702"/>
                    <a:pt x="15476" y="4725"/>
                  </a:cubicBezTo>
                  <a:cubicBezTo>
                    <a:pt x="15476" y="4793"/>
                    <a:pt x="15590" y="4930"/>
                    <a:pt x="15636" y="4930"/>
                  </a:cubicBezTo>
                  <a:cubicBezTo>
                    <a:pt x="15704" y="4930"/>
                    <a:pt x="15818" y="4816"/>
                    <a:pt x="15818" y="4771"/>
                  </a:cubicBezTo>
                  <a:cubicBezTo>
                    <a:pt x="15818" y="4725"/>
                    <a:pt x="15727" y="4588"/>
                    <a:pt x="15681" y="4588"/>
                  </a:cubicBezTo>
                  <a:close/>
                  <a:moveTo>
                    <a:pt x="3675" y="4520"/>
                  </a:moveTo>
                  <a:cubicBezTo>
                    <a:pt x="3538" y="4520"/>
                    <a:pt x="3424" y="4588"/>
                    <a:pt x="3424" y="4725"/>
                  </a:cubicBezTo>
                  <a:cubicBezTo>
                    <a:pt x="3424" y="4862"/>
                    <a:pt x="3515" y="4930"/>
                    <a:pt x="3629" y="4953"/>
                  </a:cubicBezTo>
                  <a:cubicBezTo>
                    <a:pt x="3766" y="4953"/>
                    <a:pt x="3835" y="4885"/>
                    <a:pt x="3858" y="4748"/>
                  </a:cubicBezTo>
                  <a:cubicBezTo>
                    <a:pt x="3858" y="4634"/>
                    <a:pt x="3766" y="4542"/>
                    <a:pt x="3675" y="4520"/>
                  </a:cubicBezTo>
                  <a:close/>
                  <a:moveTo>
                    <a:pt x="20843" y="4696"/>
                  </a:moveTo>
                  <a:cubicBezTo>
                    <a:pt x="20786" y="4696"/>
                    <a:pt x="20767" y="4737"/>
                    <a:pt x="20748" y="4793"/>
                  </a:cubicBezTo>
                  <a:cubicBezTo>
                    <a:pt x="20748" y="4908"/>
                    <a:pt x="20771" y="4930"/>
                    <a:pt x="20885" y="4953"/>
                  </a:cubicBezTo>
                  <a:cubicBezTo>
                    <a:pt x="20954" y="4953"/>
                    <a:pt x="21000" y="4908"/>
                    <a:pt x="21000" y="4816"/>
                  </a:cubicBezTo>
                  <a:cubicBezTo>
                    <a:pt x="21022" y="4748"/>
                    <a:pt x="20977" y="4702"/>
                    <a:pt x="20885" y="4702"/>
                  </a:cubicBezTo>
                  <a:cubicBezTo>
                    <a:pt x="20869" y="4698"/>
                    <a:pt x="20855" y="4696"/>
                    <a:pt x="20843" y="4696"/>
                  </a:cubicBezTo>
                  <a:close/>
                  <a:moveTo>
                    <a:pt x="23451" y="4768"/>
                  </a:moveTo>
                  <a:cubicBezTo>
                    <a:pt x="23400" y="4768"/>
                    <a:pt x="23307" y="4864"/>
                    <a:pt x="23328" y="4885"/>
                  </a:cubicBezTo>
                  <a:cubicBezTo>
                    <a:pt x="23351" y="4930"/>
                    <a:pt x="23396" y="4999"/>
                    <a:pt x="23442" y="4999"/>
                  </a:cubicBezTo>
                  <a:cubicBezTo>
                    <a:pt x="23487" y="4999"/>
                    <a:pt x="23533" y="4930"/>
                    <a:pt x="23602" y="4885"/>
                  </a:cubicBezTo>
                  <a:cubicBezTo>
                    <a:pt x="23533" y="4839"/>
                    <a:pt x="23510" y="4793"/>
                    <a:pt x="23465" y="4771"/>
                  </a:cubicBezTo>
                  <a:cubicBezTo>
                    <a:pt x="23461" y="4769"/>
                    <a:pt x="23456" y="4768"/>
                    <a:pt x="23451" y="4768"/>
                  </a:cubicBezTo>
                  <a:close/>
                  <a:moveTo>
                    <a:pt x="8771" y="4649"/>
                  </a:moveTo>
                  <a:cubicBezTo>
                    <a:pt x="8687" y="4649"/>
                    <a:pt x="8669" y="4686"/>
                    <a:pt x="8651" y="4793"/>
                  </a:cubicBezTo>
                  <a:cubicBezTo>
                    <a:pt x="8628" y="4953"/>
                    <a:pt x="8651" y="4976"/>
                    <a:pt x="8788" y="4999"/>
                  </a:cubicBezTo>
                  <a:cubicBezTo>
                    <a:pt x="8822" y="5004"/>
                    <a:pt x="8850" y="5007"/>
                    <a:pt x="8873" y="5007"/>
                  </a:cubicBezTo>
                  <a:cubicBezTo>
                    <a:pt x="8958" y="5007"/>
                    <a:pt x="8975" y="4969"/>
                    <a:pt x="8993" y="4862"/>
                  </a:cubicBezTo>
                  <a:cubicBezTo>
                    <a:pt x="9016" y="4702"/>
                    <a:pt x="8993" y="4679"/>
                    <a:pt x="8856" y="4657"/>
                  </a:cubicBezTo>
                  <a:cubicBezTo>
                    <a:pt x="8822" y="4652"/>
                    <a:pt x="8794" y="4649"/>
                    <a:pt x="8771" y="4649"/>
                  </a:cubicBezTo>
                  <a:close/>
                  <a:moveTo>
                    <a:pt x="6277" y="4588"/>
                  </a:moveTo>
                  <a:cubicBezTo>
                    <a:pt x="6209" y="4588"/>
                    <a:pt x="6049" y="4702"/>
                    <a:pt x="6049" y="4771"/>
                  </a:cubicBezTo>
                  <a:cubicBezTo>
                    <a:pt x="6026" y="4839"/>
                    <a:pt x="6140" y="4999"/>
                    <a:pt x="6232" y="5022"/>
                  </a:cubicBezTo>
                  <a:cubicBezTo>
                    <a:pt x="6277" y="5022"/>
                    <a:pt x="6437" y="4908"/>
                    <a:pt x="6460" y="4839"/>
                  </a:cubicBezTo>
                  <a:cubicBezTo>
                    <a:pt x="6483" y="4771"/>
                    <a:pt x="6346" y="4611"/>
                    <a:pt x="6277" y="4588"/>
                  </a:cubicBezTo>
                  <a:close/>
                  <a:moveTo>
                    <a:pt x="11423" y="4698"/>
                  </a:moveTo>
                  <a:cubicBezTo>
                    <a:pt x="11345" y="4698"/>
                    <a:pt x="11276" y="4760"/>
                    <a:pt x="11276" y="4839"/>
                  </a:cubicBezTo>
                  <a:cubicBezTo>
                    <a:pt x="11253" y="4930"/>
                    <a:pt x="11322" y="5022"/>
                    <a:pt x="11413" y="5045"/>
                  </a:cubicBezTo>
                  <a:cubicBezTo>
                    <a:pt x="11504" y="5045"/>
                    <a:pt x="11595" y="4976"/>
                    <a:pt x="11595" y="4885"/>
                  </a:cubicBezTo>
                  <a:cubicBezTo>
                    <a:pt x="11618" y="4793"/>
                    <a:pt x="11550" y="4702"/>
                    <a:pt x="11459" y="4702"/>
                  </a:cubicBezTo>
                  <a:cubicBezTo>
                    <a:pt x="11447" y="4699"/>
                    <a:pt x="11435" y="4698"/>
                    <a:pt x="11423" y="4698"/>
                  </a:cubicBezTo>
                  <a:close/>
                  <a:moveTo>
                    <a:pt x="14025" y="4766"/>
                  </a:moveTo>
                  <a:cubicBezTo>
                    <a:pt x="13947" y="4766"/>
                    <a:pt x="13878" y="4828"/>
                    <a:pt x="13878" y="4908"/>
                  </a:cubicBezTo>
                  <a:cubicBezTo>
                    <a:pt x="13855" y="5022"/>
                    <a:pt x="13924" y="5090"/>
                    <a:pt x="14038" y="5113"/>
                  </a:cubicBezTo>
                  <a:cubicBezTo>
                    <a:pt x="14129" y="5113"/>
                    <a:pt x="14198" y="5045"/>
                    <a:pt x="14220" y="4953"/>
                  </a:cubicBezTo>
                  <a:cubicBezTo>
                    <a:pt x="14220" y="4862"/>
                    <a:pt x="14152" y="4771"/>
                    <a:pt x="14061" y="4771"/>
                  </a:cubicBezTo>
                  <a:cubicBezTo>
                    <a:pt x="14049" y="4768"/>
                    <a:pt x="14037" y="4766"/>
                    <a:pt x="14025" y="4766"/>
                  </a:cubicBezTo>
                  <a:close/>
                  <a:moveTo>
                    <a:pt x="2025" y="4699"/>
                  </a:moveTo>
                  <a:cubicBezTo>
                    <a:pt x="1940" y="4699"/>
                    <a:pt x="1847" y="4783"/>
                    <a:pt x="1826" y="4885"/>
                  </a:cubicBezTo>
                  <a:cubicBezTo>
                    <a:pt x="1803" y="4999"/>
                    <a:pt x="1849" y="5090"/>
                    <a:pt x="1986" y="5113"/>
                  </a:cubicBezTo>
                  <a:cubicBezTo>
                    <a:pt x="2007" y="5121"/>
                    <a:pt x="2028" y="5125"/>
                    <a:pt x="2049" y="5125"/>
                  </a:cubicBezTo>
                  <a:cubicBezTo>
                    <a:pt x="2145" y="5125"/>
                    <a:pt x="2237" y="5047"/>
                    <a:pt x="2237" y="4953"/>
                  </a:cubicBezTo>
                  <a:cubicBezTo>
                    <a:pt x="2260" y="4816"/>
                    <a:pt x="2169" y="4725"/>
                    <a:pt x="2055" y="4702"/>
                  </a:cubicBezTo>
                  <a:cubicBezTo>
                    <a:pt x="2045" y="4700"/>
                    <a:pt x="2035" y="4699"/>
                    <a:pt x="2025" y="4699"/>
                  </a:cubicBezTo>
                  <a:close/>
                  <a:moveTo>
                    <a:pt x="16686" y="4793"/>
                  </a:moveTo>
                  <a:cubicBezTo>
                    <a:pt x="16640" y="4793"/>
                    <a:pt x="16503" y="4885"/>
                    <a:pt x="16480" y="4930"/>
                  </a:cubicBezTo>
                  <a:cubicBezTo>
                    <a:pt x="16480" y="4999"/>
                    <a:pt x="16594" y="5136"/>
                    <a:pt x="16640" y="5136"/>
                  </a:cubicBezTo>
                  <a:cubicBezTo>
                    <a:pt x="16686" y="5136"/>
                    <a:pt x="16731" y="5113"/>
                    <a:pt x="16777" y="5090"/>
                  </a:cubicBezTo>
                  <a:cubicBezTo>
                    <a:pt x="16800" y="5067"/>
                    <a:pt x="16800" y="5022"/>
                    <a:pt x="16822" y="4999"/>
                  </a:cubicBezTo>
                  <a:cubicBezTo>
                    <a:pt x="16822" y="4953"/>
                    <a:pt x="16822" y="4908"/>
                    <a:pt x="16800" y="4885"/>
                  </a:cubicBezTo>
                  <a:cubicBezTo>
                    <a:pt x="16754" y="4839"/>
                    <a:pt x="16731" y="4816"/>
                    <a:pt x="16686" y="4793"/>
                  </a:cubicBezTo>
                  <a:close/>
                  <a:moveTo>
                    <a:pt x="19265" y="4862"/>
                  </a:moveTo>
                  <a:cubicBezTo>
                    <a:pt x="19196" y="4862"/>
                    <a:pt x="19151" y="4908"/>
                    <a:pt x="19151" y="4999"/>
                  </a:cubicBezTo>
                  <a:cubicBezTo>
                    <a:pt x="19128" y="5090"/>
                    <a:pt x="19173" y="5113"/>
                    <a:pt x="19265" y="5136"/>
                  </a:cubicBezTo>
                  <a:cubicBezTo>
                    <a:pt x="19356" y="5136"/>
                    <a:pt x="19379" y="5113"/>
                    <a:pt x="19402" y="5022"/>
                  </a:cubicBezTo>
                  <a:cubicBezTo>
                    <a:pt x="19402" y="4930"/>
                    <a:pt x="19379" y="4885"/>
                    <a:pt x="19265" y="4862"/>
                  </a:cubicBezTo>
                  <a:close/>
                  <a:moveTo>
                    <a:pt x="21803" y="4902"/>
                  </a:moveTo>
                  <a:cubicBezTo>
                    <a:pt x="21745" y="4902"/>
                    <a:pt x="21726" y="4946"/>
                    <a:pt x="21707" y="5022"/>
                  </a:cubicBezTo>
                  <a:cubicBezTo>
                    <a:pt x="21707" y="5113"/>
                    <a:pt x="21730" y="5136"/>
                    <a:pt x="21821" y="5159"/>
                  </a:cubicBezTo>
                  <a:cubicBezTo>
                    <a:pt x="21913" y="5159"/>
                    <a:pt x="21958" y="5136"/>
                    <a:pt x="21958" y="5045"/>
                  </a:cubicBezTo>
                  <a:cubicBezTo>
                    <a:pt x="21981" y="4953"/>
                    <a:pt x="21935" y="4908"/>
                    <a:pt x="21844" y="4908"/>
                  </a:cubicBezTo>
                  <a:cubicBezTo>
                    <a:pt x="21828" y="4904"/>
                    <a:pt x="21815" y="4902"/>
                    <a:pt x="21803" y="4902"/>
                  </a:cubicBezTo>
                  <a:close/>
                  <a:moveTo>
                    <a:pt x="24404" y="5009"/>
                  </a:moveTo>
                  <a:cubicBezTo>
                    <a:pt x="24375" y="5009"/>
                    <a:pt x="24370" y="5029"/>
                    <a:pt x="24355" y="5090"/>
                  </a:cubicBezTo>
                  <a:cubicBezTo>
                    <a:pt x="24355" y="5136"/>
                    <a:pt x="24355" y="5182"/>
                    <a:pt x="24423" y="5182"/>
                  </a:cubicBezTo>
                  <a:cubicBezTo>
                    <a:pt x="24454" y="5182"/>
                    <a:pt x="24474" y="5184"/>
                    <a:pt x="24488" y="5184"/>
                  </a:cubicBezTo>
                  <a:cubicBezTo>
                    <a:pt x="24517" y="5184"/>
                    <a:pt x="24522" y="5174"/>
                    <a:pt x="24537" y="5113"/>
                  </a:cubicBezTo>
                  <a:cubicBezTo>
                    <a:pt x="24537" y="5045"/>
                    <a:pt x="24537" y="5022"/>
                    <a:pt x="24469" y="5022"/>
                  </a:cubicBezTo>
                  <a:cubicBezTo>
                    <a:pt x="24439" y="5014"/>
                    <a:pt x="24418" y="5009"/>
                    <a:pt x="24404" y="5009"/>
                  </a:cubicBezTo>
                  <a:close/>
                  <a:moveTo>
                    <a:pt x="4657" y="4771"/>
                  </a:moveTo>
                  <a:cubicBezTo>
                    <a:pt x="4565" y="4771"/>
                    <a:pt x="4428" y="4885"/>
                    <a:pt x="4428" y="4976"/>
                  </a:cubicBezTo>
                  <a:cubicBezTo>
                    <a:pt x="4428" y="5067"/>
                    <a:pt x="4520" y="5204"/>
                    <a:pt x="4611" y="5204"/>
                  </a:cubicBezTo>
                  <a:cubicBezTo>
                    <a:pt x="4725" y="5204"/>
                    <a:pt x="4839" y="5090"/>
                    <a:pt x="4862" y="4999"/>
                  </a:cubicBezTo>
                  <a:cubicBezTo>
                    <a:pt x="4862" y="4908"/>
                    <a:pt x="4748" y="4793"/>
                    <a:pt x="4657" y="4771"/>
                  </a:cubicBezTo>
                  <a:close/>
                  <a:moveTo>
                    <a:pt x="9753" y="4873"/>
                  </a:moveTo>
                  <a:cubicBezTo>
                    <a:pt x="9688" y="4873"/>
                    <a:pt x="9672" y="4902"/>
                    <a:pt x="9655" y="4999"/>
                  </a:cubicBezTo>
                  <a:cubicBezTo>
                    <a:pt x="9633" y="5159"/>
                    <a:pt x="9655" y="5204"/>
                    <a:pt x="9792" y="5204"/>
                  </a:cubicBezTo>
                  <a:cubicBezTo>
                    <a:pt x="9836" y="5211"/>
                    <a:pt x="9870" y="5215"/>
                    <a:pt x="9896" y="5215"/>
                  </a:cubicBezTo>
                  <a:cubicBezTo>
                    <a:pt x="9965" y="5215"/>
                    <a:pt x="9981" y="5183"/>
                    <a:pt x="9998" y="5067"/>
                  </a:cubicBezTo>
                  <a:cubicBezTo>
                    <a:pt x="10021" y="4908"/>
                    <a:pt x="9998" y="4908"/>
                    <a:pt x="9861" y="4885"/>
                  </a:cubicBezTo>
                  <a:cubicBezTo>
                    <a:pt x="9814" y="4878"/>
                    <a:pt x="9780" y="4873"/>
                    <a:pt x="9753" y="4873"/>
                  </a:cubicBezTo>
                  <a:close/>
                  <a:moveTo>
                    <a:pt x="7236" y="4793"/>
                  </a:moveTo>
                  <a:cubicBezTo>
                    <a:pt x="7167" y="4793"/>
                    <a:pt x="7008" y="4930"/>
                    <a:pt x="7008" y="4999"/>
                  </a:cubicBezTo>
                  <a:cubicBezTo>
                    <a:pt x="6985" y="5067"/>
                    <a:pt x="7122" y="5227"/>
                    <a:pt x="7190" y="5227"/>
                  </a:cubicBezTo>
                  <a:cubicBezTo>
                    <a:pt x="7259" y="5227"/>
                    <a:pt x="7418" y="5113"/>
                    <a:pt x="7418" y="5045"/>
                  </a:cubicBezTo>
                  <a:cubicBezTo>
                    <a:pt x="7418" y="4976"/>
                    <a:pt x="7304" y="4816"/>
                    <a:pt x="7236" y="4793"/>
                  </a:cubicBezTo>
                  <a:close/>
                  <a:moveTo>
                    <a:pt x="12427" y="4903"/>
                  </a:moveTo>
                  <a:cubicBezTo>
                    <a:pt x="12349" y="4903"/>
                    <a:pt x="12280" y="4965"/>
                    <a:pt x="12280" y="5045"/>
                  </a:cubicBezTo>
                  <a:cubicBezTo>
                    <a:pt x="12257" y="5136"/>
                    <a:pt x="12326" y="5227"/>
                    <a:pt x="12417" y="5250"/>
                  </a:cubicBezTo>
                  <a:cubicBezTo>
                    <a:pt x="12509" y="5250"/>
                    <a:pt x="12600" y="5182"/>
                    <a:pt x="12600" y="5090"/>
                  </a:cubicBezTo>
                  <a:cubicBezTo>
                    <a:pt x="12623" y="5022"/>
                    <a:pt x="12554" y="4930"/>
                    <a:pt x="12463" y="4908"/>
                  </a:cubicBezTo>
                  <a:cubicBezTo>
                    <a:pt x="12451" y="4905"/>
                    <a:pt x="12439" y="4903"/>
                    <a:pt x="12427" y="4903"/>
                  </a:cubicBezTo>
                  <a:close/>
                  <a:moveTo>
                    <a:pt x="480" y="4875"/>
                  </a:moveTo>
                  <a:cubicBezTo>
                    <a:pt x="416" y="4875"/>
                    <a:pt x="358" y="4921"/>
                    <a:pt x="343" y="4999"/>
                  </a:cubicBezTo>
                  <a:cubicBezTo>
                    <a:pt x="343" y="5090"/>
                    <a:pt x="343" y="5182"/>
                    <a:pt x="274" y="5250"/>
                  </a:cubicBezTo>
                  <a:cubicBezTo>
                    <a:pt x="274" y="5250"/>
                    <a:pt x="274" y="5296"/>
                    <a:pt x="297" y="5296"/>
                  </a:cubicBezTo>
                  <a:cubicBezTo>
                    <a:pt x="320" y="5296"/>
                    <a:pt x="343" y="5296"/>
                    <a:pt x="411" y="5318"/>
                  </a:cubicBezTo>
                  <a:cubicBezTo>
                    <a:pt x="434" y="5318"/>
                    <a:pt x="480" y="5318"/>
                    <a:pt x="525" y="5296"/>
                  </a:cubicBezTo>
                  <a:cubicBezTo>
                    <a:pt x="662" y="5250"/>
                    <a:pt x="685" y="4999"/>
                    <a:pt x="571" y="4908"/>
                  </a:cubicBezTo>
                  <a:cubicBezTo>
                    <a:pt x="542" y="4886"/>
                    <a:pt x="510" y="4875"/>
                    <a:pt x="480" y="4875"/>
                  </a:cubicBezTo>
                  <a:close/>
                  <a:moveTo>
                    <a:pt x="15065" y="4976"/>
                  </a:moveTo>
                  <a:cubicBezTo>
                    <a:pt x="14974" y="4976"/>
                    <a:pt x="14882" y="5045"/>
                    <a:pt x="14882" y="5136"/>
                  </a:cubicBezTo>
                  <a:cubicBezTo>
                    <a:pt x="14860" y="5227"/>
                    <a:pt x="14928" y="5318"/>
                    <a:pt x="15019" y="5318"/>
                  </a:cubicBezTo>
                  <a:cubicBezTo>
                    <a:pt x="15111" y="5318"/>
                    <a:pt x="15202" y="5250"/>
                    <a:pt x="15225" y="5182"/>
                  </a:cubicBezTo>
                  <a:cubicBezTo>
                    <a:pt x="15225" y="5090"/>
                    <a:pt x="15156" y="4999"/>
                    <a:pt x="15065" y="4976"/>
                  </a:cubicBezTo>
                  <a:close/>
                  <a:moveTo>
                    <a:pt x="17633" y="5059"/>
                  </a:moveTo>
                  <a:cubicBezTo>
                    <a:pt x="17578" y="5059"/>
                    <a:pt x="17548" y="5089"/>
                    <a:pt x="17530" y="5159"/>
                  </a:cubicBezTo>
                  <a:cubicBezTo>
                    <a:pt x="17530" y="5250"/>
                    <a:pt x="17553" y="5296"/>
                    <a:pt x="17644" y="5318"/>
                  </a:cubicBezTo>
                  <a:cubicBezTo>
                    <a:pt x="17735" y="5318"/>
                    <a:pt x="17781" y="5296"/>
                    <a:pt x="17781" y="5204"/>
                  </a:cubicBezTo>
                  <a:cubicBezTo>
                    <a:pt x="17804" y="5113"/>
                    <a:pt x="17781" y="5067"/>
                    <a:pt x="17690" y="5067"/>
                  </a:cubicBezTo>
                  <a:cubicBezTo>
                    <a:pt x="17668" y="5062"/>
                    <a:pt x="17649" y="5059"/>
                    <a:pt x="17633" y="5059"/>
                  </a:cubicBezTo>
                  <a:close/>
                  <a:moveTo>
                    <a:pt x="3059" y="4908"/>
                  </a:moveTo>
                  <a:cubicBezTo>
                    <a:pt x="2945" y="4908"/>
                    <a:pt x="2831" y="4999"/>
                    <a:pt x="2831" y="5113"/>
                  </a:cubicBezTo>
                  <a:cubicBezTo>
                    <a:pt x="2831" y="5250"/>
                    <a:pt x="2876" y="5318"/>
                    <a:pt x="3013" y="5341"/>
                  </a:cubicBezTo>
                  <a:cubicBezTo>
                    <a:pt x="3127" y="5341"/>
                    <a:pt x="3241" y="5273"/>
                    <a:pt x="3241" y="5159"/>
                  </a:cubicBezTo>
                  <a:cubicBezTo>
                    <a:pt x="3264" y="5045"/>
                    <a:pt x="3173" y="4930"/>
                    <a:pt x="3059" y="4908"/>
                  </a:cubicBezTo>
                  <a:close/>
                  <a:moveTo>
                    <a:pt x="20248" y="5084"/>
                  </a:moveTo>
                  <a:cubicBezTo>
                    <a:pt x="20186" y="5084"/>
                    <a:pt x="20155" y="5125"/>
                    <a:pt x="20155" y="5182"/>
                  </a:cubicBezTo>
                  <a:cubicBezTo>
                    <a:pt x="20132" y="5296"/>
                    <a:pt x="20155" y="5318"/>
                    <a:pt x="20269" y="5341"/>
                  </a:cubicBezTo>
                  <a:cubicBezTo>
                    <a:pt x="20338" y="5341"/>
                    <a:pt x="20383" y="5318"/>
                    <a:pt x="20406" y="5227"/>
                  </a:cubicBezTo>
                  <a:cubicBezTo>
                    <a:pt x="20406" y="5136"/>
                    <a:pt x="20383" y="5090"/>
                    <a:pt x="20292" y="5090"/>
                  </a:cubicBezTo>
                  <a:cubicBezTo>
                    <a:pt x="20276" y="5086"/>
                    <a:pt x="20261" y="5084"/>
                    <a:pt x="20248" y="5084"/>
                  </a:cubicBezTo>
                  <a:close/>
                  <a:moveTo>
                    <a:pt x="5636" y="4996"/>
                  </a:moveTo>
                  <a:cubicBezTo>
                    <a:pt x="5547" y="4996"/>
                    <a:pt x="5433" y="5098"/>
                    <a:pt x="5433" y="5182"/>
                  </a:cubicBezTo>
                  <a:cubicBezTo>
                    <a:pt x="5410" y="5273"/>
                    <a:pt x="5524" y="5410"/>
                    <a:pt x="5615" y="5410"/>
                  </a:cubicBezTo>
                  <a:cubicBezTo>
                    <a:pt x="5623" y="5412"/>
                    <a:pt x="5632" y="5413"/>
                    <a:pt x="5640" y="5413"/>
                  </a:cubicBezTo>
                  <a:cubicBezTo>
                    <a:pt x="5730" y="5413"/>
                    <a:pt x="5844" y="5310"/>
                    <a:pt x="5844" y="5227"/>
                  </a:cubicBezTo>
                  <a:cubicBezTo>
                    <a:pt x="5866" y="5136"/>
                    <a:pt x="5752" y="4999"/>
                    <a:pt x="5661" y="4999"/>
                  </a:cubicBezTo>
                  <a:cubicBezTo>
                    <a:pt x="5653" y="4997"/>
                    <a:pt x="5645" y="4996"/>
                    <a:pt x="5636" y="4996"/>
                  </a:cubicBezTo>
                  <a:close/>
                  <a:moveTo>
                    <a:pt x="8240" y="5022"/>
                  </a:moveTo>
                  <a:cubicBezTo>
                    <a:pt x="8149" y="5022"/>
                    <a:pt x="8012" y="5136"/>
                    <a:pt x="8012" y="5204"/>
                  </a:cubicBezTo>
                  <a:cubicBezTo>
                    <a:pt x="7989" y="5273"/>
                    <a:pt x="8126" y="5433"/>
                    <a:pt x="8195" y="5433"/>
                  </a:cubicBezTo>
                  <a:cubicBezTo>
                    <a:pt x="8263" y="5433"/>
                    <a:pt x="8423" y="5318"/>
                    <a:pt x="8423" y="5250"/>
                  </a:cubicBezTo>
                  <a:cubicBezTo>
                    <a:pt x="8423" y="5182"/>
                    <a:pt x="8309" y="5022"/>
                    <a:pt x="8240" y="5022"/>
                  </a:cubicBezTo>
                  <a:close/>
                  <a:moveTo>
                    <a:pt x="10807" y="5086"/>
                  </a:moveTo>
                  <a:cubicBezTo>
                    <a:pt x="10734" y="5086"/>
                    <a:pt x="10679" y="5148"/>
                    <a:pt x="10660" y="5227"/>
                  </a:cubicBezTo>
                  <a:cubicBezTo>
                    <a:pt x="10637" y="5318"/>
                    <a:pt x="10705" y="5410"/>
                    <a:pt x="10797" y="5433"/>
                  </a:cubicBezTo>
                  <a:cubicBezTo>
                    <a:pt x="10888" y="5433"/>
                    <a:pt x="10979" y="5387"/>
                    <a:pt x="11002" y="5273"/>
                  </a:cubicBezTo>
                  <a:cubicBezTo>
                    <a:pt x="11002" y="5182"/>
                    <a:pt x="10934" y="5090"/>
                    <a:pt x="10842" y="5090"/>
                  </a:cubicBezTo>
                  <a:cubicBezTo>
                    <a:pt x="10830" y="5087"/>
                    <a:pt x="10819" y="5086"/>
                    <a:pt x="10807" y="5086"/>
                  </a:cubicBezTo>
                  <a:close/>
                  <a:moveTo>
                    <a:pt x="22859" y="5155"/>
                  </a:moveTo>
                  <a:cubicBezTo>
                    <a:pt x="22816" y="5155"/>
                    <a:pt x="22691" y="5232"/>
                    <a:pt x="22711" y="5273"/>
                  </a:cubicBezTo>
                  <a:cubicBezTo>
                    <a:pt x="22734" y="5318"/>
                    <a:pt x="22780" y="5364"/>
                    <a:pt x="22826" y="5433"/>
                  </a:cubicBezTo>
                  <a:cubicBezTo>
                    <a:pt x="22871" y="5387"/>
                    <a:pt x="22940" y="5341"/>
                    <a:pt x="22962" y="5296"/>
                  </a:cubicBezTo>
                  <a:cubicBezTo>
                    <a:pt x="22962" y="5250"/>
                    <a:pt x="22894" y="5204"/>
                    <a:pt x="22871" y="5159"/>
                  </a:cubicBezTo>
                  <a:cubicBezTo>
                    <a:pt x="22869" y="5156"/>
                    <a:pt x="22865" y="5155"/>
                    <a:pt x="22859" y="5155"/>
                  </a:cubicBezTo>
                  <a:close/>
                  <a:moveTo>
                    <a:pt x="13467" y="5159"/>
                  </a:moveTo>
                  <a:cubicBezTo>
                    <a:pt x="13376" y="5159"/>
                    <a:pt x="13285" y="5204"/>
                    <a:pt x="13262" y="5296"/>
                  </a:cubicBezTo>
                  <a:cubicBezTo>
                    <a:pt x="13239" y="5410"/>
                    <a:pt x="13307" y="5501"/>
                    <a:pt x="13422" y="5501"/>
                  </a:cubicBezTo>
                  <a:cubicBezTo>
                    <a:pt x="13513" y="5501"/>
                    <a:pt x="13581" y="5433"/>
                    <a:pt x="13604" y="5364"/>
                  </a:cubicBezTo>
                  <a:cubicBezTo>
                    <a:pt x="13604" y="5273"/>
                    <a:pt x="13558" y="5182"/>
                    <a:pt x="13467" y="5159"/>
                  </a:cubicBezTo>
                  <a:close/>
                  <a:moveTo>
                    <a:pt x="16052" y="5201"/>
                  </a:moveTo>
                  <a:cubicBezTo>
                    <a:pt x="15996" y="5201"/>
                    <a:pt x="15887" y="5278"/>
                    <a:pt x="15887" y="5318"/>
                  </a:cubicBezTo>
                  <a:cubicBezTo>
                    <a:pt x="15864" y="5387"/>
                    <a:pt x="15978" y="5524"/>
                    <a:pt x="16024" y="5524"/>
                  </a:cubicBezTo>
                  <a:cubicBezTo>
                    <a:pt x="16069" y="5524"/>
                    <a:pt x="16115" y="5501"/>
                    <a:pt x="16161" y="5478"/>
                  </a:cubicBezTo>
                  <a:cubicBezTo>
                    <a:pt x="16183" y="5455"/>
                    <a:pt x="16206" y="5410"/>
                    <a:pt x="16206" y="5387"/>
                  </a:cubicBezTo>
                  <a:cubicBezTo>
                    <a:pt x="16229" y="5341"/>
                    <a:pt x="16115" y="5204"/>
                    <a:pt x="16069" y="5204"/>
                  </a:cubicBezTo>
                  <a:cubicBezTo>
                    <a:pt x="16064" y="5202"/>
                    <a:pt x="16058" y="5201"/>
                    <a:pt x="16052" y="5201"/>
                  </a:cubicBezTo>
                  <a:close/>
                  <a:moveTo>
                    <a:pt x="18628" y="5267"/>
                  </a:moveTo>
                  <a:cubicBezTo>
                    <a:pt x="18566" y="5267"/>
                    <a:pt x="18534" y="5311"/>
                    <a:pt x="18534" y="5387"/>
                  </a:cubicBezTo>
                  <a:cubicBezTo>
                    <a:pt x="18534" y="5478"/>
                    <a:pt x="18557" y="5524"/>
                    <a:pt x="18649" y="5524"/>
                  </a:cubicBezTo>
                  <a:cubicBezTo>
                    <a:pt x="18740" y="5524"/>
                    <a:pt x="18785" y="5501"/>
                    <a:pt x="18785" y="5410"/>
                  </a:cubicBezTo>
                  <a:cubicBezTo>
                    <a:pt x="18808" y="5318"/>
                    <a:pt x="18763" y="5273"/>
                    <a:pt x="18671" y="5273"/>
                  </a:cubicBezTo>
                  <a:cubicBezTo>
                    <a:pt x="18656" y="5269"/>
                    <a:pt x="18641" y="5267"/>
                    <a:pt x="18628" y="5267"/>
                  </a:cubicBezTo>
                  <a:close/>
                  <a:moveTo>
                    <a:pt x="1358" y="5096"/>
                  </a:moveTo>
                  <a:cubicBezTo>
                    <a:pt x="1270" y="5096"/>
                    <a:pt x="1227" y="5147"/>
                    <a:pt x="1210" y="5250"/>
                  </a:cubicBezTo>
                  <a:cubicBezTo>
                    <a:pt x="1187" y="5433"/>
                    <a:pt x="1233" y="5501"/>
                    <a:pt x="1393" y="5524"/>
                  </a:cubicBezTo>
                  <a:cubicBezTo>
                    <a:pt x="1419" y="5528"/>
                    <a:pt x="1442" y="5530"/>
                    <a:pt x="1463" y="5530"/>
                  </a:cubicBezTo>
                  <a:cubicBezTo>
                    <a:pt x="1573" y="5530"/>
                    <a:pt x="1625" y="5479"/>
                    <a:pt x="1644" y="5364"/>
                  </a:cubicBezTo>
                  <a:cubicBezTo>
                    <a:pt x="1666" y="5182"/>
                    <a:pt x="1621" y="5113"/>
                    <a:pt x="1461" y="5113"/>
                  </a:cubicBezTo>
                  <a:cubicBezTo>
                    <a:pt x="1421" y="5102"/>
                    <a:pt x="1387" y="5096"/>
                    <a:pt x="1358" y="5096"/>
                  </a:cubicBezTo>
                  <a:close/>
                  <a:moveTo>
                    <a:pt x="21208" y="5290"/>
                  </a:moveTo>
                  <a:cubicBezTo>
                    <a:pt x="21145" y="5290"/>
                    <a:pt x="21114" y="5334"/>
                    <a:pt x="21114" y="5410"/>
                  </a:cubicBezTo>
                  <a:cubicBezTo>
                    <a:pt x="21091" y="5501"/>
                    <a:pt x="21136" y="5547"/>
                    <a:pt x="21228" y="5547"/>
                  </a:cubicBezTo>
                  <a:cubicBezTo>
                    <a:pt x="21319" y="5547"/>
                    <a:pt x="21342" y="5524"/>
                    <a:pt x="21365" y="5433"/>
                  </a:cubicBezTo>
                  <a:cubicBezTo>
                    <a:pt x="21365" y="5341"/>
                    <a:pt x="21342" y="5296"/>
                    <a:pt x="21251" y="5296"/>
                  </a:cubicBezTo>
                  <a:cubicBezTo>
                    <a:pt x="21235" y="5292"/>
                    <a:pt x="21221" y="5290"/>
                    <a:pt x="21208" y="5290"/>
                  </a:cubicBezTo>
                  <a:close/>
                  <a:moveTo>
                    <a:pt x="4038" y="5133"/>
                  </a:moveTo>
                  <a:cubicBezTo>
                    <a:pt x="3949" y="5133"/>
                    <a:pt x="3835" y="5235"/>
                    <a:pt x="3835" y="5318"/>
                  </a:cubicBezTo>
                  <a:cubicBezTo>
                    <a:pt x="3812" y="5410"/>
                    <a:pt x="3926" y="5547"/>
                    <a:pt x="4017" y="5547"/>
                  </a:cubicBezTo>
                  <a:cubicBezTo>
                    <a:pt x="4026" y="5549"/>
                    <a:pt x="4034" y="5550"/>
                    <a:pt x="4042" y="5550"/>
                  </a:cubicBezTo>
                  <a:cubicBezTo>
                    <a:pt x="4132" y="5550"/>
                    <a:pt x="4246" y="5447"/>
                    <a:pt x="4246" y="5364"/>
                  </a:cubicBezTo>
                  <a:cubicBezTo>
                    <a:pt x="4269" y="5273"/>
                    <a:pt x="4154" y="5136"/>
                    <a:pt x="4063" y="5136"/>
                  </a:cubicBezTo>
                  <a:cubicBezTo>
                    <a:pt x="4055" y="5134"/>
                    <a:pt x="4047" y="5133"/>
                    <a:pt x="4038" y="5133"/>
                  </a:cubicBezTo>
                  <a:close/>
                  <a:moveTo>
                    <a:pt x="6622" y="5201"/>
                  </a:moveTo>
                  <a:cubicBezTo>
                    <a:pt x="6547" y="5201"/>
                    <a:pt x="6412" y="5302"/>
                    <a:pt x="6391" y="5364"/>
                  </a:cubicBezTo>
                  <a:cubicBezTo>
                    <a:pt x="6368" y="5433"/>
                    <a:pt x="6505" y="5592"/>
                    <a:pt x="6574" y="5615"/>
                  </a:cubicBezTo>
                  <a:cubicBezTo>
                    <a:pt x="6580" y="5617"/>
                    <a:pt x="6587" y="5618"/>
                    <a:pt x="6594" y="5618"/>
                  </a:cubicBezTo>
                  <a:cubicBezTo>
                    <a:pt x="6669" y="5618"/>
                    <a:pt x="6802" y="5518"/>
                    <a:pt x="6802" y="5455"/>
                  </a:cubicBezTo>
                  <a:cubicBezTo>
                    <a:pt x="6825" y="5387"/>
                    <a:pt x="6711" y="5227"/>
                    <a:pt x="6642" y="5204"/>
                  </a:cubicBezTo>
                  <a:cubicBezTo>
                    <a:pt x="6636" y="5202"/>
                    <a:pt x="6630" y="5201"/>
                    <a:pt x="6622" y="5201"/>
                  </a:cubicBezTo>
                  <a:close/>
                  <a:moveTo>
                    <a:pt x="9156" y="5265"/>
                  </a:moveTo>
                  <a:cubicBezTo>
                    <a:pt x="9074" y="5265"/>
                    <a:pt x="9057" y="5298"/>
                    <a:pt x="9039" y="5387"/>
                  </a:cubicBezTo>
                  <a:cubicBezTo>
                    <a:pt x="9016" y="5570"/>
                    <a:pt x="9039" y="5592"/>
                    <a:pt x="9199" y="5615"/>
                  </a:cubicBezTo>
                  <a:cubicBezTo>
                    <a:pt x="9228" y="5620"/>
                    <a:pt x="9253" y="5623"/>
                    <a:pt x="9273" y="5623"/>
                  </a:cubicBezTo>
                  <a:cubicBezTo>
                    <a:pt x="9346" y="5623"/>
                    <a:pt x="9364" y="5586"/>
                    <a:pt x="9381" y="5478"/>
                  </a:cubicBezTo>
                  <a:cubicBezTo>
                    <a:pt x="9404" y="5318"/>
                    <a:pt x="9404" y="5296"/>
                    <a:pt x="9244" y="5273"/>
                  </a:cubicBezTo>
                  <a:cubicBezTo>
                    <a:pt x="9209" y="5268"/>
                    <a:pt x="9180" y="5265"/>
                    <a:pt x="9156" y="5265"/>
                  </a:cubicBezTo>
                  <a:close/>
                  <a:moveTo>
                    <a:pt x="23844" y="5361"/>
                  </a:moveTo>
                  <a:cubicBezTo>
                    <a:pt x="23806" y="5361"/>
                    <a:pt x="23695" y="5457"/>
                    <a:pt x="23716" y="5478"/>
                  </a:cubicBezTo>
                  <a:cubicBezTo>
                    <a:pt x="23739" y="5547"/>
                    <a:pt x="23784" y="5592"/>
                    <a:pt x="23830" y="5638"/>
                  </a:cubicBezTo>
                  <a:cubicBezTo>
                    <a:pt x="23876" y="5592"/>
                    <a:pt x="23967" y="5547"/>
                    <a:pt x="23967" y="5501"/>
                  </a:cubicBezTo>
                  <a:cubicBezTo>
                    <a:pt x="23967" y="5455"/>
                    <a:pt x="23898" y="5410"/>
                    <a:pt x="23853" y="5364"/>
                  </a:cubicBezTo>
                  <a:cubicBezTo>
                    <a:pt x="23851" y="5362"/>
                    <a:pt x="23848" y="5361"/>
                    <a:pt x="23844" y="5361"/>
                  </a:cubicBezTo>
                  <a:close/>
                  <a:moveTo>
                    <a:pt x="11847" y="5296"/>
                  </a:moveTo>
                  <a:cubicBezTo>
                    <a:pt x="11755" y="5296"/>
                    <a:pt x="11664" y="5364"/>
                    <a:pt x="11664" y="5455"/>
                  </a:cubicBezTo>
                  <a:cubicBezTo>
                    <a:pt x="11641" y="5524"/>
                    <a:pt x="11710" y="5615"/>
                    <a:pt x="11801" y="5638"/>
                  </a:cubicBezTo>
                  <a:cubicBezTo>
                    <a:pt x="11813" y="5641"/>
                    <a:pt x="11825" y="5642"/>
                    <a:pt x="11836" y="5642"/>
                  </a:cubicBezTo>
                  <a:cubicBezTo>
                    <a:pt x="11915" y="5642"/>
                    <a:pt x="11986" y="5578"/>
                    <a:pt x="12006" y="5478"/>
                  </a:cubicBezTo>
                  <a:cubicBezTo>
                    <a:pt x="12006" y="5410"/>
                    <a:pt x="11938" y="5318"/>
                    <a:pt x="11847" y="5296"/>
                  </a:cubicBezTo>
                  <a:close/>
                  <a:moveTo>
                    <a:pt x="14435" y="5382"/>
                  </a:moveTo>
                  <a:cubicBezTo>
                    <a:pt x="14357" y="5382"/>
                    <a:pt x="14286" y="5442"/>
                    <a:pt x="14266" y="5501"/>
                  </a:cubicBezTo>
                  <a:cubicBezTo>
                    <a:pt x="14243" y="5615"/>
                    <a:pt x="14312" y="5706"/>
                    <a:pt x="14426" y="5706"/>
                  </a:cubicBezTo>
                  <a:cubicBezTo>
                    <a:pt x="14435" y="5709"/>
                    <a:pt x="14444" y="5711"/>
                    <a:pt x="14454" y="5711"/>
                  </a:cubicBezTo>
                  <a:cubicBezTo>
                    <a:pt x="14517" y="5711"/>
                    <a:pt x="14589" y="5649"/>
                    <a:pt x="14608" y="5570"/>
                  </a:cubicBezTo>
                  <a:cubicBezTo>
                    <a:pt x="14608" y="5478"/>
                    <a:pt x="14563" y="5387"/>
                    <a:pt x="14471" y="5387"/>
                  </a:cubicBezTo>
                  <a:cubicBezTo>
                    <a:pt x="14459" y="5384"/>
                    <a:pt x="14447" y="5382"/>
                    <a:pt x="14435" y="5382"/>
                  </a:cubicBezTo>
                  <a:close/>
                  <a:moveTo>
                    <a:pt x="2407" y="5315"/>
                  </a:moveTo>
                  <a:cubicBezTo>
                    <a:pt x="2306" y="5315"/>
                    <a:pt x="2214" y="5399"/>
                    <a:pt x="2214" y="5501"/>
                  </a:cubicBezTo>
                  <a:cubicBezTo>
                    <a:pt x="2214" y="5615"/>
                    <a:pt x="2306" y="5729"/>
                    <a:pt x="2397" y="5729"/>
                  </a:cubicBezTo>
                  <a:cubicBezTo>
                    <a:pt x="2409" y="5732"/>
                    <a:pt x="2421" y="5733"/>
                    <a:pt x="2433" y="5733"/>
                  </a:cubicBezTo>
                  <a:cubicBezTo>
                    <a:pt x="2534" y="5733"/>
                    <a:pt x="2628" y="5649"/>
                    <a:pt x="2648" y="5547"/>
                  </a:cubicBezTo>
                  <a:cubicBezTo>
                    <a:pt x="2648" y="5433"/>
                    <a:pt x="2557" y="5318"/>
                    <a:pt x="2443" y="5318"/>
                  </a:cubicBezTo>
                  <a:cubicBezTo>
                    <a:pt x="2431" y="5316"/>
                    <a:pt x="2419" y="5315"/>
                    <a:pt x="2407" y="5315"/>
                  </a:cubicBezTo>
                  <a:close/>
                  <a:moveTo>
                    <a:pt x="19676" y="5478"/>
                  </a:moveTo>
                  <a:cubicBezTo>
                    <a:pt x="19584" y="5478"/>
                    <a:pt x="19539" y="5501"/>
                    <a:pt x="19539" y="5615"/>
                  </a:cubicBezTo>
                  <a:cubicBezTo>
                    <a:pt x="19539" y="5684"/>
                    <a:pt x="19584" y="5729"/>
                    <a:pt x="19653" y="5729"/>
                  </a:cubicBezTo>
                  <a:cubicBezTo>
                    <a:pt x="19668" y="5733"/>
                    <a:pt x="19683" y="5735"/>
                    <a:pt x="19696" y="5735"/>
                  </a:cubicBezTo>
                  <a:cubicBezTo>
                    <a:pt x="19758" y="5735"/>
                    <a:pt x="19790" y="5691"/>
                    <a:pt x="19790" y="5615"/>
                  </a:cubicBezTo>
                  <a:cubicBezTo>
                    <a:pt x="19790" y="5524"/>
                    <a:pt x="19767" y="5478"/>
                    <a:pt x="19676" y="5478"/>
                  </a:cubicBezTo>
                  <a:close/>
                  <a:moveTo>
                    <a:pt x="17077" y="5407"/>
                  </a:moveTo>
                  <a:cubicBezTo>
                    <a:pt x="17005" y="5407"/>
                    <a:pt x="16891" y="5505"/>
                    <a:pt x="16891" y="5547"/>
                  </a:cubicBezTo>
                  <a:cubicBezTo>
                    <a:pt x="16891" y="5592"/>
                    <a:pt x="16891" y="5638"/>
                    <a:pt x="16914" y="5661"/>
                  </a:cubicBezTo>
                  <a:cubicBezTo>
                    <a:pt x="16937" y="5706"/>
                    <a:pt x="16982" y="5729"/>
                    <a:pt x="17028" y="5752"/>
                  </a:cubicBezTo>
                  <a:cubicBezTo>
                    <a:pt x="17074" y="5752"/>
                    <a:pt x="17211" y="5661"/>
                    <a:pt x="17211" y="5615"/>
                  </a:cubicBezTo>
                  <a:cubicBezTo>
                    <a:pt x="17233" y="5570"/>
                    <a:pt x="17142" y="5433"/>
                    <a:pt x="17096" y="5410"/>
                  </a:cubicBezTo>
                  <a:cubicBezTo>
                    <a:pt x="17090" y="5408"/>
                    <a:pt x="17084" y="5407"/>
                    <a:pt x="17077" y="5407"/>
                  </a:cubicBezTo>
                  <a:close/>
                  <a:moveTo>
                    <a:pt x="22255" y="5478"/>
                  </a:moveTo>
                  <a:cubicBezTo>
                    <a:pt x="22186" y="5547"/>
                    <a:pt x="22118" y="5570"/>
                    <a:pt x="22118" y="5615"/>
                  </a:cubicBezTo>
                  <a:cubicBezTo>
                    <a:pt x="22118" y="5661"/>
                    <a:pt x="22164" y="5729"/>
                    <a:pt x="22209" y="5752"/>
                  </a:cubicBezTo>
                  <a:cubicBezTo>
                    <a:pt x="22211" y="5754"/>
                    <a:pt x="22214" y="5755"/>
                    <a:pt x="22218" y="5755"/>
                  </a:cubicBezTo>
                  <a:cubicBezTo>
                    <a:pt x="22256" y="5755"/>
                    <a:pt x="22369" y="5659"/>
                    <a:pt x="22369" y="5638"/>
                  </a:cubicBezTo>
                  <a:cubicBezTo>
                    <a:pt x="22323" y="5592"/>
                    <a:pt x="22301" y="5547"/>
                    <a:pt x="22255" y="5478"/>
                  </a:cubicBezTo>
                  <a:close/>
                  <a:moveTo>
                    <a:pt x="24857" y="5615"/>
                  </a:moveTo>
                  <a:cubicBezTo>
                    <a:pt x="24766" y="5615"/>
                    <a:pt x="24766" y="5615"/>
                    <a:pt x="24766" y="5706"/>
                  </a:cubicBezTo>
                  <a:cubicBezTo>
                    <a:pt x="24743" y="5775"/>
                    <a:pt x="24766" y="5798"/>
                    <a:pt x="24834" y="5798"/>
                  </a:cubicBezTo>
                  <a:cubicBezTo>
                    <a:pt x="24925" y="5798"/>
                    <a:pt x="24925" y="5798"/>
                    <a:pt x="24925" y="5706"/>
                  </a:cubicBezTo>
                  <a:cubicBezTo>
                    <a:pt x="24948" y="5638"/>
                    <a:pt x="24903" y="5615"/>
                    <a:pt x="24857" y="5615"/>
                  </a:cubicBezTo>
                  <a:close/>
                  <a:moveTo>
                    <a:pt x="5042" y="5384"/>
                  </a:moveTo>
                  <a:cubicBezTo>
                    <a:pt x="4953" y="5384"/>
                    <a:pt x="4837" y="5486"/>
                    <a:pt x="4816" y="5570"/>
                  </a:cubicBezTo>
                  <a:cubicBezTo>
                    <a:pt x="4816" y="5661"/>
                    <a:pt x="4908" y="5798"/>
                    <a:pt x="4999" y="5798"/>
                  </a:cubicBezTo>
                  <a:cubicBezTo>
                    <a:pt x="5009" y="5800"/>
                    <a:pt x="5019" y="5801"/>
                    <a:pt x="5029" y="5801"/>
                  </a:cubicBezTo>
                  <a:cubicBezTo>
                    <a:pt x="5118" y="5801"/>
                    <a:pt x="5230" y="5720"/>
                    <a:pt x="5250" y="5638"/>
                  </a:cubicBezTo>
                  <a:cubicBezTo>
                    <a:pt x="5250" y="5547"/>
                    <a:pt x="5159" y="5410"/>
                    <a:pt x="5067" y="5387"/>
                  </a:cubicBezTo>
                  <a:cubicBezTo>
                    <a:pt x="5059" y="5385"/>
                    <a:pt x="5051" y="5384"/>
                    <a:pt x="5042" y="5384"/>
                  </a:cubicBezTo>
                  <a:close/>
                  <a:moveTo>
                    <a:pt x="10166" y="5471"/>
                  </a:moveTo>
                  <a:cubicBezTo>
                    <a:pt x="10080" y="5471"/>
                    <a:pt x="10061" y="5511"/>
                    <a:pt x="10043" y="5638"/>
                  </a:cubicBezTo>
                  <a:cubicBezTo>
                    <a:pt x="10021" y="5775"/>
                    <a:pt x="10043" y="5798"/>
                    <a:pt x="10203" y="5821"/>
                  </a:cubicBezTo>
                  <a:cubicBezTo>
                    <a:pt x="10247" y="5827"/>
                    <a:pt x="10279" y="5831"/>
                    <a:pt x="10302" y="5831"/>
                  </a:cubicBezTo>
                  <a:cubicBezTo>
                    <a:pt x="10365" y="5831"/>
                    <a:pt x="10369" y="5800"/>
                    <a:pt x="10386" y="5684"/>
                  </a:cubicBezTo>
                  <a:cubicBezTo>
                    <a:pt x="10409" y="5524"/>
                    <a:pt x="10409" y="5501"/>
                    <a:pt x="10249" y="5478"/>
                  </a:cubicBezTo>
                  <a:cubicBezTo>
                    <a:pt x="10216" y="5474"/>
                    <a:pt x="10188" y="5471"/>
                    <a:pt x="10166" y="5471"/>
                  </a:cubicBezTo>
                  <a:close/>
                  <a:moveTo>
                    <a:pt x="7624" y="5410"/>
                  </a:moveTo>
                  <a:cubicBezTo>
                    <a:pt x="7555" y="5410"/>
                    <a:pt x="7396" y="5524"/>
                    <a:pt x="7396" y="5592"/>
                  </a:cubicBezTo>
                  <a:cubicBezTo>
                    <a:pt x="7396" y="5661"/>
                    <a:pt x="7510" y="5821"/>
                    <a:pt x="7578" y="5843"/>
                  </a:cubicBezTo>
                  <a:cubicBezTo>
                    <a:pt x="7647" y="5843"/>
                    <a:pt x="7806" y="5706"/>
                    <a:pt x="7806" y="5638"/>
                  </a:cubicBezTo>
                  <a:cubicBezTo>
                    <a:pt x="7829" y="5592"/>
                    <a:pt x="7692" y="5410"/>
                    <a:pt x="7624" y="5410"/>
                  </a:cubicBezTo>
                  <a:close/>
                  <a:moveTo>
                    <a:pt x="12815" y="5519"/>
                  </a:moveTo>
                  <a:cubicBezTo>
                    <a:pt x="12737" y="5519"/>
                    <a:pt x="12668" y="5582"/>
                    <a:pt x="12668" y="5661"/>
                  </a:cubicBezTo>
                  <a:cubicBezTo>
                    <a:pt x="12645" y="5752"/>
                    <a:pt x="12714" y="5843"/>
                    <a:pt x="12828" y="5866"/>
                  </a:cubicBezTo>
                  <a:cubicBezTo>
                    <a:pt x="12919" y="5866"/>
                    <a:pt x="12988" y="5798"/>
                    <a:pt x="13011" y="5706"/>
                  </a:cubicBezTo>
                  <a:cubicBezTo>
                    <a:pt x="13011" y="5615"/>
                    <a:pt x="12942" y="5524"/>
                    <a:pt x="12851" y="5524"/>
                  </a:cubicBezTo>
                  <a:cubicBezTo>
                    <a:pt x="12839" y="5521"/>
                    <a:pt x="12827" y="5519"/>
                    <a:pt x="12815" y="5519"/>
                  </a:cubicBezTo>
                  <a:close/>
                  <a:moveTo>
                    <a:pt x="789" y="5495"/>
                  </a:moveTo>
                  <a:cubicBezTo>
                    <a:pt x="671" y="5495"/>
                    <a:pt x="636" y="5546"/>
                    <a:pt x="617" y="5661"/>
                  </a:cubicBezTo>
                  <a:cubicBezTo>
                    <a:pt x="594" y="5821"/>
                    <a:pt x="639" y="5889"/>
                    <a:pt x="776" y="5912"/>
                  </a:cubicBezTo>
                  <a:cubicBezTo>
                    <a:pt x="802" y="5916"/>
                    <a:pt x="825" y="5917"/>
                    <a:pt x="845" y="5917"/>
                  </a:cubicBezTo>
                  <a:cubicBezTo>
                    <a:pt x="957" y="5917"/>
                    <a:pt x="1008" y="5864"/>
                    <a:pt x="1027" y="5729"/>
                  </a:cubicBezTo>
                  <a:cubicBezTo>
                    <a:pt x="1050" y="5592"/>
                    <a:pt x="1005" y="5524"/>
                    <a:pt x="868" y="5501"/>
                  </a:cubicBezTo>
                  <a:cubicBezTo>
                    <a:pt x="838" y="5497"/>
                    <a:pt x="812" y="5495"/>
                    <a:pt x="789" y="5495"/>
                  </a:cubicBezTo>
                  <a:close/>
                  <a:moveTo>
                    <a:pt x="18055" y="5661"/>
                  </a:moveTo>
                  <a:cubicBezTo>
                    <a:pt x="17964" y="5661"/>
                    <a:pt x="17941" y="5684"/>
                    <a:pt x="17918" y="5775"/>
                  </a:cubicBezTo>
                  <a:cubicBezTo>
                    <a:pt x="17918" y="5866"/>
                    <a:pt x="17964" y="5912"/>
                    <a:pt x="18032" y="5912"/>
                  </a:cubicBezTo>
                  <a:cubicBezTo>
                    <a:pt x="18048" y="5916"/>
                    <a:pt x="18062" y="5918"/>
                    <a:pt x="18075" y="5918"/>
                  </a:cubicBezTo>
                  <a:cubicBezTo>
                    <a:pt x="18138" y="5918"/>
                    <a:pt x="18169" y="5873"/>
                    <a:pt x="18169" y="5798"/>
                  </a:cubicBezTo>
                  <a:cubicBezTo>
                    <a:pt x="18192" y="5706"/>
                    <a:pt x="18146" y="5661"/>
                    <a:pt x="18055" y="5661"/>
                  </a:cubicBezTo>
                  <a:close/>
                  <a:moveTo>
                    <a:pt x="15441" y="5590"/>
                  </a:moveTo>
                  <a:cubicBezTo>
                    <a:pt x="15387" y="5590"/>
                    <a:pt x="15270" y="5710"/>
                    <a:pt x="15270" y="5752"/>
                  </a:cubicBezTo>
                  <a:cubicBezTo>
                    <a:pt x="15270" y="5798"/>
                    <a:pt x="15384" y="5935"/>
                    <a:pt x="15430" y="5935"/>
                  </a:cubicBezTo>
                  <a:cubicBezTo>
                    <a:pt x="15476" y="5935"/>
                    <a:pt x="15613" y="5821"/>
                    <a:pt x="15613" y="5775"/>
                  </a:cubicBezTo>
                  <a:cubicBezTo>
                    <a:pt x="15590" y="5729"/>
                    <a:pt x="15590" y="5684"/>
                    <a:pt x="15567" y="5661"/>
                  </a:cubicBezTo>
                  <a:cubicBezTo>
                    <a:pt x="15544" y="5615"/>
                    <a:pt x="15499" y="5592"/>
                    <a:pt x="15453" y="5592"/>
                  </a:cubicBezTo>
                  <a:cubicBezTo>
                    <a:pt x="15449" y="5591"/>
                    <a:pt x="15446" y="5590"/>
                    <a:pt x="15441" y="5590"/>
                  </a:cubicBezTo>
                  <a:close/>
                  <a:moveTo>
                    <a:pt x="20634" y="5684"/>
                  </a:moveTo>
                  <a:cubicBezTo>
                    <a:pt x="20566" y="5684"/>
                    <a:pt x="20520" y="5706"/>
                    <a:pt x="20497" y="5798"/>
                  </a:cubicBezTo>
                  <a:cubicBezTo>
                    <a:pt x="20475" y="5889"/>
                    <a:pt x="20520" y="5935"/>
                    <a:pt x="20611" y="5935"/>
                  </a:cubicBezTo>
                  <a:cubicBezTo>
                    <a:pt x="20627" y="5939"/>
                    <a:pt x="20641" y="5941"/>
                    <a:pt x="20654" y="5941"/>
                  </a:cubicBezTo>
                  <a:cubicBezTo>
                    <a:pt x="20717" y="5941"/>
                    <a:pt x="20748" y="5896"/>
                    <a:pt x="20748" y="5821"/>
                  </a:cubicBezTo>
                  <a:cubicBezTo>
                    <a:pt x="20771" y="5752"/>
                    <a:pt x="20726" y="5706"/>
                    <a:pt x="20634" y="5684"/>
                  </a:cubicBezTo>
                  <a:close/>
                  <a:moveTo>
                    <a:pt x="3447" y="5524"/>
                  </a:moveTo>
                  <a:cubicBezTo>
                    <a:pt x="3333" y="5524"/>
                    <a:pt x="3219" y="5615"/>
                    <a:pt x="3219" y="5729"/>
                  </a:cubicBezTo>
                  <a:cubicBezTo>
                    <a:pt x="3219" y="5821"/>
                    <a:pt x="3310" y="5935"/>
                    <a:pt x="3401" y="5958"/>
                  </a:cubicBezTo>
                  <a:cubicBezTo>
                    <a:pt x="3515" y="5958"/>
                    <a:pt x="3629" y="5866"/>
                    <a:pt x="3629" y="5752"/>
                  </a:cubicBezTo>
                  <a:cubicBezTo>
                    <a:pt x="3652" y="5638"/>
                    <a:pt x="3561" y="5524"/>
                    <a:pt x="3447" y="5524"/>
                  </a:cubicBezTo>
                  <a:close/>
                  <a:moveTo>
                    <a:pt x="8566" y="5653"/>
                  </a:moveTo>
                  <a:cubicBezTo>
                    <a:pt x="8481" y="5653"/>
                    <a:pt x="8464" y="5690"/>
                    <a:pt x="8446" y="5798"/>
                  </a:cubicBezTo>
                  <a:cubicBezTo>
                    <a:pt x="8423" y="5958"/>
                    <a:pt x="8423" y="5980"/>
                    <a:pt x="8583" y="6003"/>
                  </a:cubicBezTo>
                  <a:cubicBezTo>
                    <a:pt x="8617" y="6008"/>
                    <a:pt x="8645" y="6011"/>
                    <a:pt x="8668" y="6011"/>
                  </a:cubicBezTo>
                  <a:cubicBezTo>
                    <a:pt x="8751" y="6011"/>
                    <a:pt x="8765" y="5974"/>
                    <a:pt x="8765" y="5866"/>
                  </a:cubicBezTo>
                  <a:cubicBezTo>
                    <a:pt x="8788" y="5706"/>
                    <a:pt x="8788" y="5684"/>
                    <a:pt x="8651" y="5661"/>
                  </a:cubicBezTo>
                  <a:cubicBezTo>
                    <a:pt x="8617" y="5656"/>
                    <a:pt x="8589" y="5653"/>
                    <a:pt x="8566" y="5653"/>
                  </a:cubicBezTo>
                  <a:close/>
                  <a:moveTo>
                    <a:pt x="6001" y="5589"/>
                  </a:moveTo>
                  <a:cubicBezTo>
                    <a:pt x="5912" y="5589"/>
                    <a:pt x="5796" y="5692"/>
                    <a:pt x="5775" y="5775"/>
                  </a:cubicBezTo>
                  <a:cubicBezTo>
                    <a:pt x="5775" y="5866"/>
                    <a:pt x="5866" y="6003"/>
                    <a:pt x="5958" y="6026"/>
                  </a:cubicBezTo>
                  <a:cubicBezTo>
                    <a:pt x="6049" y="6026"/>
                    <a:pt x="6186" y="5935"/>
                    <a:pt x="6209" y="5843"/>
                  </a:cubicBezTo>
                  <a:cubicBezTo>
                    <a:pt x="6209" y="5752"/>
                    <a:pt x="6117" y="5615"/>
                    <a:pt x="6026" y="5592"/>
                  </a:cubicBezTo>
                  <a:cubicBezTo>
                    <a:pt x="6018" y="5590"/>
                    <a:pt x="6010" y="5589"/>
                    <a:pt x="6001" y="5589"/>
                  </a:cubicBezTo>
                  <a:close/>
                  <a:moveTo>
                    <a:pt x="23236" y="5729"/>
                  </a:moveTo>
                  <a:cubicBezTo>
                    <a:pt x="23191" y="5798"/>
                    <a:pt x="23145" y="5821"/>
                    <a:pt x="23099" y="5889"/>
                  </a:cubicBezTo>
                  <a:cubicBezTo>
                    <a:pt x="23099" y="5912"/>
                    <a:pt x="23214" y="6026"/>
                    <a:pt x="23236" y="6026"/>
                  </a:cubicBezTo>
                  <a:cubicBezTo>
                    <a:pt x="23282" y="5980"/>
                    <a:pt x="23351" y="5935"/>
                    <a:pt x="23351" y="5889"/>
                  </a:cubicBezTo>
                  <a:cubicBezTo>
                    <a:pt x="23351" y="5843"/>
                    <a:pt x="23282" y="5798"/>
                    <a:pt x="23236" y="5729"/>
                  </a:cubicBezTo>
                  <a:close/>
                  <a:moveTo>
                    <a:pt x="11217" y="5702"/>
                  </a:moveTo>
                  <a:cubicBezTo>
                    <a:pt x="11139" y="5702"/>
                    <a:pt x="11068" y="5764"/>
                    <a:pt x="11048" y="5843"/>
                  </a:cubicBezTo>
                  <a:cubicBezTo>
                    <a:pt x="11048" y="5935"/>
                    <a:pt x="11116" y="6026"/>
                    <a:pt x="11207" y="6026"/>
                  </a:cubicBezTo>
                  <a:cubicBezTo>
                    <a:pt x="11219" y="6029"/>
                    <a:pt x="11231" y="6030"/>
                    <a:pt x="11243" y="6030"/>
                  </a:cubicBezTo>
                  <a:cubicBezTo>
                    <a:pt x="11321" y="6030"/>
                    <a:pt x="11390" y="5968"/>
                    <a:pt x="11390" y="5889"/>
                  </a:cubicBezTo>
                  <a:cubicBezTo>
                    <a:pt x="11390" y="5798"/>
                    <a:pt x="11322" y="5706"/>
                    <a:pt x="11253" y="5706"/>
                  </a:cubicBezTo>
                  <a:cubicBezTo>
                    <a:pt x="11241" y="5703"/>
                    <a:pt x="11229" y="5702"/>
                    <a:pt x="11217" y="5702"/>
                  </a:cubicBezTo>
                  <a:close/>
                  <a:moveTo>
                    <a:pt x="13819" y="5771"/>
                  </a:moveTo>
                  <a:cubicBezTo>
                    <a:pt x="13741" y="5771"/>
                    <a:pt x="13673" y="5833"/>
                    <a:pt x="13673" y="5912"/>
                  </a:cubicBezTo>
                  <a:cubicBezTo>
                    <a:pt x="13650" y="6003"/>
                    <a:pt x="13718" y="6095"/>
                    <a:pt x="13810" y="6117"/>
                  </a:cubicBezTo>
                  <a:cubicBezTo>
                    <a:pt x="13901" y="6117"/>
                    <a:pt x="13992" y="6049"/>
                    <a:pt x="13992" y="5958"/>
                  </a:cubicBezTo>
                  <a:cubicBezTo>
                    <a:pt x="14015" y="5866"/>
                    <a:pt x="13946" y="5775"/>
                    <a:pt x="13855" y="5775"/>
                  </a:cubicBezTo>
                  <a:cubicBezTo>
                    <a:pt x="13843" y="5772"/>
                    <a:pt x="13831" y="5771"/>
                    <a:pt x="13819" y="5771"/>
                  </a:cubicBezTo>
                  <a:close/>
                  <a:moveTo>
                    <a:pt x="1826" y="5706"/>
                  </a:moveTo>
                  <a:cubicBezTo>
                    <a:pt x="1735" y="5706"/>
                    <a:pt x="1621" y="5775"/>
                    <a:pt x="1598" y="5889"/>
                  </a:cubicBezTo>
                  <a:cubicBezTo>
                    <a:pt x="1598" y="6026"/>
                    <a:pt x="1689" y="6140"/>
                    <a:pt x="1803" y="6140"/>
                  </a:cubicBezTo>
                  <a:cubicBezTo>
                    <a:pt x="1940" y="6117"/>
                    <a:pt x="2032" y="6049"/>
                    <a:pt x="2032" y="5935"/>
                  </a:cubicBezTo>
                  <a:cubicBezTo>
                    <a:pt x="2032" y="5798"/>
                    <a:pt x="1963" y="5729"/>
                    <a:pt x="1826" y="5706"/>
                  </a:cubicBezTo>
                  <a:close/>
                  <a:moveTo>
                    <a:pt x="16457" y="5798"/>
                  </a:moveTo>
                  <a:cubicBezTo>
                    <a:pt x="16412" y="5798"/>
                    <a:pt x="16275" y="5912"/>
                    <a:pt x="16275" y="5958"/>
                  </a:cubicBezTo>
                  <a:cubicBezTo>
                    <a:pt x="16275" y="6026"/>
                    <a:pt x="16389" y="6140"/>
                    <a:pt x="16434" y="6140"/>
                  </a:cubicBezTo>
                  <a:cubicBezTo>
                    <a:pt x="16480" y="6140"/>
                    <a:pt x="16617" y="6026"/>
                    <a:pt x="16617" y="5980"/>
                  </a:cubicBezTo>
                  <a:cubicBezTo>
                    <a:pt x="16594" y="5935"/>
                    <a:pt x="16594" y="5889"/>
                    <a:pt x="16571" y="5866"/>
                  </a:cubicBezTo>
                  <a:cubicBezTo>
                    <a:pt x="16549" y="5843"/>
                    <a:pt x="16503" y="5821"/>
                    <a:pt x="16457" y="5798"/>
                  </a:cubicBezTo>
                  <a:close/>
                  <a:moveTo>
                    <a:pt x="19082" y="5866"/>
                  </a:moveTo>
                  <a:cubicBezTo>
                    <a:pt x="18991" y="5866"/>
                    <a:pt x="18945" y="5889"/>
                    <a:pt x="18922" y="5980"/>
                  </a:cubicBezTo>
                  <a:cubicBezTo>
                    <a:pt x="18922" y="6072"/>
                    <a:pt x="18945" y="6117"/>
                    <a:pt x="19037" y="6140"/>
                  </a:cubicBezTo>
                  <a:cubicBezTo>
                    <a:pt x="19128" y="6140"/>
                    <a:pt x="19173" y="6117"/>
                    <a:pt x="19173" y="6026"/>
                  </a:cubicBezTo>
                  <a:cubicBezTo>
                    <a:pt x="19196" y="5935"/>
                    <a:pt x="19173" y="5889"/>
                    <a:pt x="19082" y="5866"/>
                  </a:cubicBezTo>
                  <a:close/>
                  <a:moveTo>
                    <a:pt x="4474" y="5729"/>
                  </a:moveTo>
                  <a:cubicBezTo>
                    <a:pt x="4383" y="5729"/>
                    <a:pt x="4246" y="5821"/>
                    <a:pt x="4223" y="5912"/>
                  </a:cubicBezTo>
                  <a:cubicBezTo>
                    <a:pt x="4200" y="6003"/>
                    <a:pt x="4314" y="6140"/>
                    <a:pt x="4406" y="6163"/>
                  </a:cubicBezTo>
                  <a:cubicBezTo>
                    <a:pt x="4497" y="6163"/>
                    <a:pt x="4634" y="6072"/>
                    <a:pt x="4634" y="5980"/>
                  </a:cubicBezTo>
                  <a:cubicBezTo>
                    <a:pt x="4657" y="5889"/>
                    <a:pt x="4565" y="5752"/>
                    <a:pt x="4474" y="5729"/>
                  </a:cubicBezTo>
                  <a:close/>
                  <a:moveTo>
                    <a:pt x="21604" y="5904"/>
                  </a:moveTo>
                  <a:cubicBezTo>
                    <a:pt x="21550" y="5904"/>
                    <a:pt x="21519" y="5933"/>
                    <a:pt x="21502" y="6003"/>
                  </a:cubicBezTo>
                  <a:cubicBezTo>
                    <a:pt x="21479" y="6095"/>
                    <a:pt x="21524" y="6140"/>
                    <a:pt x="21616" y="6163"/>
                  </a:cubicBezTo>
                  <a:cubicBezTo>
                    <a:pt x="21707" y="6163"/>
                    <a:pt x="21730" y="6140"/>
                    <a:pt x="21753" y="6049"/>
                  </a:cubicBezTo>
                  <a:cubicBezTo>
                    <a:pt x="21776" y="5958"/>
                    <a:pt x="21730" y="5912"/>
                    <a:pt x="21661" y="5912"/>
                  </a:cubicBezTo>
                  <a:cubicBezTo>
                    <a:pt x="21640" y="5907"/>
                    <a:pt x="21621" y="5904"/>
                    <a:pt x="21604" y="5904"/>
                  </a:cubicBezTo>
                  <a:close/>
                  <a:moveTo>
                    <a:pt x="24198" y="6013"/>
                  </a:moveTo>
                  <a:cubicBezTo>
                    <a:pt x="24170" y="6013"/>
                    <a:pt x="24165" y="6034"/>
                    <a:pt x="24149" y="6095"/>
                  </a:cubicBezTo>
                  <a:cubicBezTo>
                    <a:pt x="24149" y="6140"/>
                    <a:pt x="24149" y="6186"/>
                    <a:pt x="24218" y="6186"/>
                  </a:cubicBezTo>
                  <a:cubicBezTo>
                    <a:pt x="24248" y="6186"/>
                    <a:pt x="24269" y="6188"/>
                    <a:pt x="24283" y="6188"/>
                  </a:cubicBezTo>
                  <a:cubicBezTo>
                    <a:pt x="24312" y="6188"/>
                    <a:pt x="24317" y="6178"/>
                    <a:pt x="24332" y="6117"/>
                  </a:cubicBezTo>
                  <a:cubicBezTo>
                    <a:pt x="24332" y="6061"/>
                    <a:pt x="24332" y="6020"/>
                    <a:pt x="24294" y="6020"/>
                  </a:cubicBezTo>
                  <a:cubicBezTo>
                    <a:pt x="24286" y="6020"/>
                    <a:pt x="24276" y="6022"/>
                    <a:pt x="24264" y="6026"/>
                  </a:cubicBezTo>
                  <a:cubicBezTo>
                    <a:pt x="24233" y="6018"/>
                    <a:pt x="24213" y="6013"/>
                    <a:pt x="24198" y="6013"/>
                  </a:cubicBezTo>
                  <a:close/>
                  <a:moveTo>
                    <a:pt x="9533" y="5878"/>
                  </a:moveTo>
                  <a:cubicBezTo>
                    <a:pt x="9471" y="5878"/>
                    <a:pt x="9466" y="5910"/>
                    <a:pt x="9450" y="6026"/>
                  </a:cubicBezTo>
                  <a:cubicBezTo>
                    <a:pt x="9427" y="6186"/>
                    <a:pt x="9427" y="6186"/>
                    <a:pt x="9564" y="6209"/>
                  </a:cubicBezTo>
                  <a:cubicBezTo>
                    <a:pt x="9610" y="6215"/>
                    <a:pt x="9647" y="6220"/>
                    <a:pt x="9676" y="6220"/>
                  </a:cubicBezTo>
                  <a:cubicBezTo>
                    <a:pt x="9746" y="6220"/>
                    <a:pt x="9769" y="6192"/>
                    <a:pt x="9769" y="6095"/>
                  </a:cubicBezTo>
                  <a:cubicBezTo>
                    <a:pt x="9792" y="5912"/>
                    <a:pt x="9792" y="5889"/>
                    <a:pt x="9633" y="5889"/>
                  </a:cubicBezTo>
                  <a:cubicBezTo>
                    <a:pt x="9589" y="5883"/>
                    <a:pt x="9557" y="5878"/>
                    <a:pt x="9533" y="5878"/>
                  </a:cubicBezTo>
                  <a:close/>
                  <a:moveTo>
                    <a:pt x="7030" y="5798"/>
                  </a:moveTo>
                  <a:cubicBezTo>
                    <a:pt x="6962" y="5798"/>
                    <a:pt x="6802" y="5912"/>
                    <a:pt x="6779" y="5980"/>
                  </a:cubicBezTo>
                  <a:cubicBezTo>
                    <a:pt x="6779" y="6049"/>
                    <a:pt x="6893" y="6209"/>
                    <a:pt x="6962" y="6231"/>
                  </a:cubicBezTo>
                  <a:cubicBezTo>
                    <a:pt x="7030" y="6231"/>
                    <a:pt x="7190" y="6117"/>
                    <a:pt x="7213" y="6049"/>
                  </a:cubicBezTo>
                  <a:cubicBezTo>
                    <a:pt x="7213" y="5980"/>
                    <a:pt x="7099" y="5821"/>
                    <a:pt x="7030" y="5798"/>
                  </a:cubicBezTo>
                  <a:close/>
                  <a:moveTo>
                    <a:pt x="12222" y="5908"/>
                  </a:moveTo>
                  <a:cubicBezTo>
                    <a:pt x="12143" y="5908"/>
                    <a:pt x="12072" y="5970"/>
                    <a:pt x="12052" y="6049"/>
                  </a:cubicBezTo>
                  <a:cubicBezTo>
                    <a:pt x="12029" y="6140"/>
                    <a:pt x="12098" y="6231"/>
                    <a:pt x="12212" y="6254"/>
                  </a:cubicBezTo>
                  <a:cubicBezTo>
                    <a:pt x="12303" y="6254"/>
                    <a:pt x="12372" y="6186"/>
                    <a:pt x="12394" y="6095"/>
                  </a:cubicBezTo>
                  <a:cubicBezTo>
                    <a:pt x="12394" y="6003"/>
                    <a:pt x="12349" y="5935"/>
                    <a:pt x="12257" y="5912"/>
                  </a:cubicBezTo>
                  <a:cubicBezTo>
                    <a:pt x="12245" y="5909"/>
                    <a:pt x="12233" y="5908"/>
                    <a:pt x="12222" y="5908"/>
                  </a:cubicBezTo>
                  <a:close/>
                  <a:moveTo>
                    <a:pt x="219" y="5886"/>
                  </a:moveTo>
                  <a:cubicBezTo>
                    <a:pt x="207" y="5886"/>
                    <a:pt x="195" y="5887"/>
                    <a:pt x="183" y="5889"/>
                  </a:cubicBezTo>
                  <a:cubicBezTo>
                    <a:pt x="114" y="5889"/>
                    <a:pt x="160" y="5980"/>
                    <a:pt x="137" y="6026"/>
                  </a:cubicBezTo>
                  <a:cubicBezTo>
                    <a:pt x="114" y="6026"/>
                    <a:pt x="137" y="6049"/>
                    <a:pt x="114" y="6072"/>
                  </a:cubicBezTo>
                  <a:cubicBezTo>
                    <a:pt x="114" y="6140"/>
                    <a:pt x="114" y="6186"/>
                    <a:pt x="114" y="6254"/>
                  </a:cubicBezTo>
                  <a:cubicBezTo>
                    <a:pt x="92" y="6277"/>
                    <a:pt x="114" y="6300"/>
                    <a:pt x="114" y="6300"/>
                  </a:cubicBezTo>
                  <a:cubicBezTo>
                    <a:pt x="160" y="6300"/>
                    <a:pt x="206" y="6320"/>
                    <a:pt x="251" y="6320"/>
                  </a:cubicBezTo>
                  <a:cubicBezTo>
                    <a:pt x="274" y="6320"/>
                    <a:pt x="297" y="6315"/>
                    <a:pt x="320" y="6300"/>
                  </a:cubicBezTo>
                  <a:cubicBezTo>
                    <a:pt x="388" y="6254"/>
                    <a:pt x="457" y="6095"/>
                    <a:pt x="434" y="6026"/>
                  </a:cubicBezTo>
                  <a:cubicBezTo>
                    <a:pt x="414" y="5965"/>
                    <a:pt x="320" y="5886"/>
                    <a:pt x="219" y="5886"/>
                  </a:cubicBezTo>
                  <a:close/>
                  <a:moveTo>
                    <a:pt x="14860" y="5980"/>
                  </a:moveTo>
                  <a:cubicBezTo>
                    <a:pt x="14768" y="5980"/>
                    <a:pt x="14677" y="6049"/>
                    <a:pt x="14654" y="6117"/>
                  </a:cubicBezTo>
                  <a:cubicBezTo>
                    <a:pt x="14654" y="6231"/>
                    <a:pt x="14723" y="6323"/>
                    <a:pt x="14814" y="6323"/>
                  </a:cubicBezTo>
                  <a:cubicBezTo>
                    <a:pt x="14905" y="6323"/>
                    <a:pt x="14996" y="6254"/>
                    <a:pt x="14996" y="6163"/>
                  </a:cubicBezTo>
                  <a:cubicBezTo>
                    <a:pt x="15019" y="6095"/>
                    <a:pt x="14951" y="6003"/>
                    <a:pt x="14860" y="5980"/>
                  </a:cubicBezTo>
                  <a:close/>
                  <a:moveTo>
                    <a:pt x="17462" y="6049"/>
                  </a:moveTo>
                  <a:cubicBezTo>
                    <a:pt x="17370" y="6049"/>
                    <a:pt x="17325" y="6072"/>
                    <a:pt x="17325" y="6163"/>
                  </a:cubicBezTo>
                  <a:cubicBezTo>
                    <a:pt x="17302" y="6254"/>
                    <a:pt x="17325" y="6300"/>
                    <a:pt x="17439" y="6323"/>
                  </a:cubicBezTo>
                  <a:cubicBezTo>
                    <a:pt x="17530" y="6323"/>
                    <a:pt x="17553" y="6277"/>
                    <a:pt x="17576" y="6209"/>
                  </a:cubicBezTo>
                  <a:cubicBezTo>
                    <a:pt x="17576" y="6117"/>
                    <a:pt x="17553" y="6072"/>
                    <a:pt x="17462" y="6049"/>
                  </a:cubicBezTo>
                  <a:close/>
                  <a:moveTo>
                    <a:pt x="2853" y="5912"/>
                  </a:moveTo>
                  <a:cubicBezTo>
                    <a:pt x="2739" y="5912"/>
                    <a:pt x="2625" y="5980"/>
                    <a:pt x="2602" y="6095"/>
                  </a:cubicBezTo>
                  <a:cubicBezTo>
                    <a:pt x="2602" y="6186"/>
                    <a:pt x="2648" y="6323"/>
                    <a:pt x="2808" y="6346"/>
                  </a:cubicBezTo>
                  <a:cubicBezTo>
                    <a:pt x="2922" y="6346"/>
                    <a:pt x="3013" y="6277"/>
                    <a:pt x="3036" y="6163"/>
                  </a:cubicBezTo>
                  <a:cubicBezTo>
                    <a:pt x="3036" y="6049"/>
                    <a:pt x="2968" y="5935"/>
                    <a:pt x="2853" y="5912"/>
                  </a:cubicBezTo>
                  <a:close/>
                  <a:moveTo>
                    <a:pt x="20018" y="6072"/>
                  </a:moveTo>
                  <a:cubicBezTo>
                    <a:pt x="19950" y="6072"/>
                    <a:pt x="19904" y="6095"/>
                    <a:pt x="19881" y="6186"/>
                  </a:cubicBezTo>
                  <a:cubicBezTo>
                    <a:pt x="19881" y="6300"/>
                    <a:pt x="19904" y="6323"/>
                    <a:pt x="20018" y="6346"/>
                  </a:cubicBezTo>
                  <a:cubicBezTo>
                    <a:pt x="20109" y="6346"/>
                    <a:pt x="20132" y="6300"/>
                    <a:pt x="20155" y="6209"/>
                  </a:cubicBezTo>
                  <a:cubicBezTo>
                    <a:pt x="20155" y="6140"/>
                    <a:pt x="20109" y="6095"/>
                    <a:pt x="20018" y="6072"/>
                  </a:cubicBezTo>
                  <a:close/>
                  <a:moveTo>
                    <a:pt x="22643" y="6117"/>
                  </a:moveTo>
                  <a:cubicBezTo>
                    <a:pt x="22597" y="6163"/>
                    <a:pt x="22529" y="6186"/>
                    <a:pt x="22506" y="6231"/>
                  </a:cubicBezTo>
                  <a:cubicBezTo>
                    <a:pt x="22506" y="6277"/>
                    <a:pt x="22574" y="6323"/>
                    <a:pt x="22620" y="6391"/>
                  </a:cubicBezTo>
                  <a:cubicBezTo>
                    <a:pt x="22666" y="6346"/>
                    <a:pt x="22757" y="6300"/>
                    <a:pt x="22757" y="6277"/>
                  </a:cubicBezTo>
                  <a:cubicBezTo>
                    <a:pt x="22734" y="6209"/>
                    <a:pt x="22689" y="6163"/>
                    <a:pt x="22643" y="6117"/>
                  </a:cubicBezTo>
                  <a:close/>
                  <a:moveTo>
                    <a:pt x="5433" y="5980"/>
                  </a:moveTo>
                  <a:cubicBezTo>
                    <a:pt x="5341" y="5980"/>
                    <a:pt x="5182" y="6072"/>
                    <a:pt x="5182" y="6163"/>
                  </a:cubicBezTo>
                  <a:cubicBezTo>
                    <a:pt x="5159" y="6254"/>
                    <a:pt x="5250" y="6391"/>
                    <a:pt x="5341" y="6414"/>
                  </a:cubicBezTo>
                  <a:cubicBezTo>
                    <a:pt x="5433" y="6414"/>
                    <a:pt x="5592" y="6323"/>
                    <a:pt x="5592" y="6231"/>
                  </a:cubicBezTo>
                  <a:cubicBezTo>
                    <a:pt x="5615" y="6140"/>
                    <a:pt x="5524" y="6003"/>
                    <a:pt x="5433" y="5980"/>
                  </a:cubicBezTo>
                  <a:close/>
                  <a:moveTo>
                    <a:pt x="8013" y="6024"/>
                  </a:moveTo>
                  <a:cubicBezTo>
                    <a:pt x="7920" y="6024"/>
                    <a:pt x="7784" y="6145"/>
                    <a:pt x="7784" y="6209"/>
                  </a:cubicBezTo>
                  <a:cubicBezTo>
                    <a:pt x="7784" y="6277"/>
                    <a:pt x="7921" y="6437"/>
                    <a:pt x="7966" y="6437"/>
                  </a:cubicBezTo>
                  <a:cubicBezTo>
                    <a:pt x="8058" y="6437"/>
                    <a:pt x="8217" y="6323"/>
                    <a:pt x="8217" y="6254"/>
                  </a:cubicBezTo>
                  <a:cubicBezTo>
                    <a:pt x="8217" y="6186"/>
                    <a:pt x="8080" y="6026"/>
                    <a:pt x="8035" y="6026"/>
                  </a:cubicBezTo>
                  <a:cubicBezTo>
                    <a:pt x="8028" y="6024"/>
                    <a:pt x="8021" y="6024"/>
                    <a:pt x="8013" y="6024"/>
                  </a:cubicBezTo>
                  <a:close/>
                  <a:moveTo>
                    <a:pt x="10601" y="6090"/>
                  </a:moveTo>
                  <a:cubicBezTo>
                    <a:pt x="10523" y="6090"/>
                    <a:pt x="10454" y="6152"/>
                    <a:pt x="10454" y="6231"/>
                  </a:cubicBezTo>
                  <a:cubicBezTo>
                    <a:pt x="10431" y="6346"/>
                    <a:pt x="10500" y="6414"/>
                    <a:pt x="10614" y="6437"/>
                  </a:cubicBezTo>
                  <a:cubicBezTo>
                    <a:pt x="10682" y="6437"/>
                    <a:pt x="10774" y="6368"/>
                    <a:pt x="10774" y="6277"/>
                  </a:cubicBezTo>
                  <a:cubicBezTo>
                    <a:pt x="10797" y="6186"/>
                    <a:pt x="10728" y="6095"/>
                    <a:pt x="10637" y="6095"/>
                  </a:cubicBezTo>
                  <a:cubicBezTo>
                    <a:pt x="10625" y="6092"/>
                    <a:pt x="10613" y="6090"/>
                    <a:pt x="10601" y="6090"/>
                  </a:cubicBezTo>
                  <a:close/>
                  <a:moveTo>
                    <a:pt x="13239" y="6117"/>
                  </a:moveTo>
                  <a:cubicBezTo>
                    <a:pt x="13170" y="6117"/>
                    <a:pt x="13079" y="6186"/>
                    <a:pt x="13056" y="6277"/>
                  </a:cubicBezTo>
                  <a:cubicBezTo>
                    <a:pt x="13033" y="6368"/>
                    <a:pt x="13125" y="6460"/>
                    <a:pt x="13216" y="6460"/>
                  </a:cubicBezTo>
                  <a:cubicBezTo>
                    <a:pt x="13307" y="6460"/>
                    <a:pt x="13399" y="6391"/>
                    <a:pt x="13399" y="6300"/>
                  </a:cubicBezTo>
                  <a:cubicBezTo>
                    <a:pt x="13399" y="6209"/>
                    <a:pt x="13330" y="6140"/>
                    <a:pt x="13239" y="6117"/>
                  </a:cubicBezTo>
                  <a:close/>
                  <a:moveTo>
                    <a:pt x="15844" y="6206"/>
                  </a:moveTo>
                  <a:cubicBezTo>
                    <a:pt x="15772" y="6206"/>
                    <a:pt x="15658" y="6306"/>
                    <a:pt x="15658" y="6368"/>
                  </a:cubicBezTo>
                  <a:cubicBezTo>
                    <a:pt x="15658" y="6414"/>
                    <a:pt x="15773" y="6528"/>
                    <a:pt x="15818" y="6528"/>
                  </a:cubicBezTo>
                  <a:cubicBezTo>
                    <a:pt x="15864" y="6528"/>
                    <a:pt x="16001" y="6437"/>
                    <a:pt x="16001" y="6391"/>
                  </a:cubicBezTo>
                  <a:cubicBezTo>
                    <a:pt x="16001" y="6346"/>
                    <a:pt x="15978" y="6300"/>
                    <a:pt x="15955" y="6254"/>
                  </a:cubicBezTo>
                  <a:cubicBezTo>
                    <a:pt x="15932" y="6231"/>
                    <a:pt x="15887" y="6209"/>
                    <a:pt x="15864" y="6209"/>
                  </a:cubicBezTo>
                  <a:cubicBezTo>
                    <a:pt x="15858" y="6207"/>
                    <a:pt x="15851" y="6206"/>
                    <a:pt x="15844" y="6206"/>
                  </a:cubicBezTo>
                  <a:close/>
                  <a:moveTo>
                    <a:pt x="18423" y="6271"/>
                  </a:moveTo>
                  <a:cubicBezTo>
                    <a:pt x="18360" y="6271"/>
                    <a:pt x="18329" y="6316"/>
                    <a:pt x="18329" y="6391"/>
                  </a:cubicBezTo>
                  <a:cubicBezTo>
                    <a:pt x="18306" y="6483"/>
                    <a:pt x="18352" y="6528"/>
                    <a:pt x="18443" y="6528"/>
                  </a:cubicBezTo>
                  <a:cubicBezTo>
                    <a:pt x="18534" y="6528"/>
                    <a:pt x="18557" y="6505"/>
                    <a:pt x="18580" y="6414"/>
                  </a:cubicBezTo>
                  <a:cubicBezTo>
                    <a:pt x="18580" y="6323"/>
                    <a:pt x="18557" y="6277"/>
                    <a:pt x="18466" y="6277"/>
                  </a:cubicBezTo>
                  <a:cubicBezTo>
                    <a:pt x="18450" y="6273"/>
                    <a:pt x="18436" y="6271"/>
                    <a:pt x="18423" y="6271"/>
                  </a:cubicBezTo>
                  <a:close/>
                  <a:moveTo>
                    <a:pt x="1178" y="6090"/>
                  </a:moveTo>
                  <a:cubicBezTo>
                    <a:pt x="1062" y="6090"/>
                    <a:pt x="1025" y="6160"/>
                    <a:pt x="1005" y="6300"/>
                  </a:cubicBezTo>
                  <a:cubicBezTo>
                    <a:pt x="982" y="6437"/>
                    <a:pt x="1027" y="6505"/>
                    <a:pt x="1187" y="6528"/>
                  </a:cubicBezTo>
                  <a:cubicBezTo>
                    <a:pt x="1207" y="6531"/>
                    <a:pt x="1226" y="6533"/>
                    <a:pt x="1243" y="6533"/>
                  </a:cubicBezTo>
                  <a:cubicBezTo>
                    <a:pt x="1358" y="6533"/>
                    <a:pt x="1395" y="6465"/>
                    <a:pt x="1415" y="6346"/>
                  </a:cubicBezTo>
                  <a:cubicBezTo>
                    <a:pt x="1438" y="6186"/>
                    <a:pt x="1393" y="6117"/>
                    <a:pt x="1233" y="6095"/>
                  </a:cubicBezTo>
                  <a:cubicBezTo>
                    <a:pt x="1213" y="6092"/>
                    <a:pt x="1195" y="6090"/>
                    <a:pt x="1178" y="6090"/>
                  </a:cubicBezTo>
                  <a:close/>
                  <a:moveTo>
                    <a:pt x="20994" y="6294"/>
                  </a:moveTo>
                  <a:cubicBezTo>
                    <a:pt x="20923" y="6294"/>
                    <a:pt x="20904" y="6338"/>
                    <a:pt x="20885" y="6414"/>
                  </a:cubicBezTo>
                  <a:cubicBezTo>
                    <a:pt x="20885" y="6505"/>
                    <a:pt x="20931" y="6551"/>
                    <a:pt x="21022" y="6551"/>
                  </a:cubicBezTo>
                  <a:cubicBezTo>
                    <a:pt x="21091" y="6551"/>
                    <a:pt x="21136" y="6528"/>
                    <a:pt x="21136" y="6437"/>
                  </a:cubicBezTo>
                  <a:cubicBezTo>
                    <a:pt x="21159" y="6346"/>
                    <a:pt x="21114" y="6300"/>
                    <a:pt x="21045" y="6300"/>
                  </a:cubicBezTo>
                  <a:cubicBezTo>
                    <a:pt x="21026" y="6296"/>
                    <a:pt x="21009" y="6294"/>
                    <a:pt x="20994" y="6294"/>
                  </a:cubicBezTo>
                  <a:close/>
                  <a:moveTo>
                    <a:pt x="3827" y="6137"/>
                  </a:moveTo>
                  <a:cubicBezTo>
                    <a:pt x="3739" y="6137"/>
                    <a:pt x="3627" y="6218"/>
                    <a:pt x="3607" y="6300"/>
                  </a:cubicBezTo>
                  <a:cubicBezTo>
                    <a:pt x="3607" y="6391"/>
                    <a:pt x="3698" y="6528"/>
                    <a:pt x="3789" y="6551"/>
                  </a:cubicBezTo>
                  <a:cubicBezTo>
                    <a:pt x="3797" y="6553"/>
                    <a:pt x="3806" y="6554"/>
                    <a:pt x="3814" y="6554"/>
                  </a:cubicBezTo>
                  <a:cubicBezTo>
                    <a:pt x="3904" y="6554"/>
                    <a:pt x="4020" y="6454"/>
                    <a:pt x="4040" y="6391"/>
                  </a:cubicBezTo>
                  <a:cubicBezTo>
                    <a:pt x="4040" y="6300"/>
                    <a:pt x="3949" y="6140"/>
                    <a:pt x="3858" y="6140"/>
                  </a:cubicBezTo>
                  <a:cubicBezTo>
                    <a:pt x="3848" y="6138"/>
                    <a:pt x="3838" y="6137"/>
                    <a:pt x="3827" y="6137"/>
                  </a:cubicBezTo>
                  <a:close/>
                  <a:moveTo>
                    <a:pt x="6397" y="6206"/>
                  </a:moveTo>
                  <a:cubicBezTo>
                    <a:pt x="6322" y="6206"/>
                    <a:pt x="6186" y="6328"/>
                    <a:pt x="6186" y="6391"/>
                  </a:cubicBezTo>
                  <a:cubicBezTo>
                    <a:pt x="6163" y="6460"/>
                    <a:pt x="6300" y="6620"/>
                    <a:pt x="6368" y="6620"/>
                  </a:cubicBezTo>
                  <a:cubicBezTo>
                    <a:pt x="6437" y="6620"/>
                    <a:pt x="6597" y="6505"/>
                    <a:pt x="6597" y="6437"/>
                  </a:cubicBezTo>
                  <a:cubicBezTo>
                    <a:pt x="6597" y="6368"/>
                    <a:pt x="6483" y="6209"/>
                    <a:pt x="6414" y="6209"/>
                  </a:cubicBezTo>
                  <a:cubicBezTo>
                    <a:pt x="6409" y="6207"/>
                    <a:pt x="6403" y="6206"/>
                    <a:pt x="6397" y="6206"/>
                  </a:cubicBezTo>
                  <a:close/>
                  <a:moveTo>
                    <a:pt x="23639" y="6365"/>
                  </a:moveTo>
                  <a:cubicBezTo>
                    <a:pt x="23601" y="6365"/>
                    <a:pt x="23490" y="6462"/>
                    <a:pt x="23510" y="6483"/>
                  </a:cubicBezTo>
                  <a:cubicBezTo>
                    <a:pt x="23533" y="6528"/>
                    <a:pt x="23556" y="6597"/>
                    <a:pt x="23602" y="6620"/>
                  </a:cubicBezTo>
                  <a:cubicBezTo>
                    <a:pt x="23647" y="6620"/>
                    <a:pt x="23716" y="6574"/>
                    <a:pt x="23784" y="6528"/>
                  </a:cubicBezTo>
                  <a:cubicBezTo>
                    <a:pt x="23739" y="6460"/>
                    <a:pt x="23693" y="6414"/>
                    <a:pt x="23647" y="6368"/>
                  </a:cubicBezTo>
                  <a:cubicBezTo>
                    <a:pt x="23645" y="6366"/>
                    <a:pt x="23642" y="6365"/>
                    <a:pt x="23639" y="6365"/>
                  </a:cubicBezTo>
                  <a:close/>
                  <a:moveTo>
                    <a:pt x="8936" y="6266"/>
                  </a:moveTo>
                  <a:cubicBezTo>
                    <a:pt x="8867" y="6266"/>
                    <a:pt x="8850" y="6298"/>
                    <a:pt x="8834" y="6414"/>
                  </a:cubicBezTo>
                  <a:cubicBezTo>
                    <a:pt x="8811" y="6574"/>
                    <a:pt x="8834" y="6597"/>
                    <a:pt x="8971" y="6620"/>
                  </a:cubicBezTo>
                  <a:cubicBezTo>
                    <a:pt x="9005" y="6624"/>
                    <a:pt x="9033" y="6627"/>
                    <a:pt x="9056" y="6627"/>
                  </a:cubicBezTo>
                  <a:cubicBezTo>
                    <a:pt x="9140" y="6627"/>
                    <a:pt x="9158" y="6590"/>
                    <a:pt x="9176" y="6483"/>
                  </a:cubicBezTo>
                  <a:cubicBezTo>
                    <a:pt x="9199" y="6300"/>
                    <a:pt x="9176" y="6300"/>
                    <a:pt x="9039" y="6277"/>
                  </a:cubicBezTo>
                  <a:cubicBezTo>
                    <a:pt x="8995" y="6271"/>
                    <a:pt x="8962" y="6266"/>
                    <a:pt x="8936" y="6266"/>
                  </a:cubicBezTo>
                  <a:close/>
                  <a:moveTo>
                    <a:pt x="11641" y="6300"/>
                  </a:moveTo>
                  <a:cubicBezTo>
                    <a:pt x="11550" y="6300"/>
                    <a:pt x="11459" y="6368"/>
                    <a:pt x="11436" y="6460"/>
                  </a:cubicBezTo>
                  <a:cubicBezTo>
                    <a:pt x="11436" y="6551"/>
                    <a:pt x="11504" y="6642"/>
                    <a:pt x="11595" y="6642"/>
                  </a:cubicBezTo>
                  <a:cubicBezTo>
                    <a:pt x="11605" y="6645"/>
                    <a:pt x="11615" y="6646"/>
                    <a:pt x="11625" y="6646"/>
                  </a:cubicBezTo>
                  <a:cubicBezTo>
                    <a:pt x="11705" y="6646"/>
                    <a:pt x="11778" y="6567"/>
                    <a:pt x="11778" y="6505"/>
                  </a:cubicBezTo>
                  <a:cubicBezTo>
                    <a:pt x="11801" y="6414"/>
                    <a:pt x="11732" y="6323"/>
                    <a:pt x="11641" y="6300"/>
                  </a:cubicBezTo>
                  <a:close/>
                  <a:moveTo>
                    <a:pt x="14243" y="6368"/>
                  </a:moveTo>
                  <a:cubicBezTo>
                    <a:pt x="14152" y="6368"/>
                    <a:pt x="14061" y="6437"/>
                    <a:pt x="14061" y="6528"/>
                  </a:cubicBezTo>
                  <a:cubicBezTo>
                    <a:pt x="14038" y="6620"/>
                    <a:pt x="14106" y="6711"/>
                    <a:pt x="14198" y="6711"/>
                  </a:cubicBezTo>
                  <a:cubicBezTo>
                    <a:pt x="14209" y="6714"/>
                    <a:pt x="14221" y="6715"/>
                    <a:pt x="14233" y="6715"/>
                  </a:cubicBezTo>
                  <a:cubicBezTo>
                    <a:pt x="14311" y="6715"/>
                    <a:pt x="14383" y="6650"/>
                    <a:pt x="14403" y="6551"/>
                  </a:cubicBezTo>
                  <a:cubicBezTo>
                    <a:pt x="14403" y="6460"/>
                    <a:pt x="14335" y="6391"/>
                    <a:pt x="14243" y="6368"/>
                  </a:cubicBezTo>
                  <a:close/>
                  <a:moveTo>
                    <a:pt x="19383" y="6477"/>
                  </a:moveTo>
                  <a:cubicBezTo>
                    <a:pt x="19319" y="6477"/>
                    <a:pt x="19288" y="6524"/>
                    <a:pt x="19288" y="6620"/>
                  </a:cubicBezTo>
                  <a:cubicBezTo>
                    <a:pt x="19288" y="6688"/>
                    <a:pt x="19310" y="6734"/>
                    <a:pt x="19402" y="6734"/>
                  </a:cubicBezTo>
                  <a:cubicBezTo>
                    <a:pt x="19493" y="6734"/>
                    <a:pt x="19539" y="6711"/>
                    <a:pt x="19539" y="6620"/>
                  </a:cubicBezTo>
                  <a:cubicBezTo>
                    <a:pt x="19539" y="6528"/>
                    <a:pt x="19516" y="6483"/>
                    <a:pt x="19425" y="6483"/>
                  </a:cubicBezTo>
                  <a:cubicBezTo>
                    <a:pt x="19409" y="6479"/>
                    <a:pt x="19395" y="6477"/>
                    <a:pt x="19383" y="6477"/>
                  </a:cubicBezTo>
                  <a:close/>
                  <a:moveTo>
                    <a:pt x="2194" y="6318"/>
                  </a:moveTo>
                  <a:cubicBezTo>
                    <a:pt x="2101" y="6318"/>
                    <a:pt x="2029" y="6383"/>
                    <a:pt x="2009" y="6483"/>
                  </a:cubicBezTo>
                  <a:cubicBezTo>
                    <a:pt x="1986" y="6597"/>
                    <a:pt x="2055" y="6734"/>
                    <a:pt x="2191" y="6734"/>
                  </a:cubicBezTo>
                  <a:cubicBezTo>
                    <a:pt x="2203" y="6736"/>
                    <a:pt x="2215" y="6737"/>
                    <a:pt x="2227" y="6737"/>
                  </a:cubicBezTo>
                  <a:cubicBezTo>
                    <a:pt x="2328" y="6737"/>
                    <a:pt x="2420" y="6653"/>
                    <a:pt x="2420" y="6551"/>
                  </a:cubicBezTo>
                  <a:cubicBezTo>
                    <a:pt x="2443" y="6437"/>
                    <a:pt x="2351" y="6323"/>
                    <a:pt x="2237" y="6323"/>
                  </a:cubicBezTo>
                  <a:cubicBezTo>
                    <a:pt x="2222" y="6320"/>
                    <a:pt x="2208" y="6318"/>
                    <a:pt x="2194" y="6318"/>
                  </a:cubicBezTo>
                  <a:close/>
                  <a:moveTo>
                    <a:pt x="16854" y="6411"/>
                  </a:moveTo>
                  <a:cubicBezTo>
                    <a:pt x="16795" y="6411"/>
                    <a:pt x="16663" y="6511"/>
                    <a:pt x="16663" y="6574"/>
                  </a:cubicBezTo>
                  <a:cubicBezTo>
                    <a:pt x="16686" y="6597"/>
                    <a:pt x="16686" y="6665"/>
                    <a:pt x="16708" y="6688"/>
                  </a:cubicBezTo>
                  <a:cubicBezTo>
                    <a:pt x="16731" y="6711"/>
                    <a:pt x="16777" y="6734"/>
                    <a:pt x="16822" y="6756"/>
                  </a:cubicBezTo>
                  <a:cubicBezTo>
                    <a:pt x="16845" y="6734"/>
                    <a:pt x="16891" y="6734"/>
                    <a:pt x="16937" y="6711"/>
                  </a:cubicBezTo>
                  <a:cubicBezTo>
                    <a:pt x="16959" y="6688"/>
                    <a:pt x="16982" y="6642"/>
                    <a:pt x="17005" y="6597"/>
                  </a:cubicBezTo>
                  <a:cubicBezTo>
                    <a:pt x="17028" y="6574"/>
                    <a:pt x="16914" y="6414"/>
                    <a:pt x="16868" y="6414"/>
                  </a:cubicBezTo>
                  <a:cubicBezTo>
                    <a:pt x="16864" y="6412"/>
                    <a:pt x="16859" y="6411"/>
                    <a:pt x="16854" y="6411"/>
                  </a:cubicBezTo>
                  <a:close/>
                  <a:moveTo>
                    <a:pt x="4791" y="6343"/>
                  </a:moveTo>
                  <a:cubicBezTo>
                    <a:pt x="4702" y="6343"/>
                    <a:pt x="4586" y="6445"/>
                    <a:pt x="4565" y="6528"/>
                  </a:cubicBezTo>
                  <a:cubicBezTo>
                    <a:pt x="4565" y="6620"/>
                    <a:pt x="4657" y="6756"/>
                    <a:pt x="4748" y="6756"/>
                  </a:cubicBezTo>
                  <a:cubicBezTo>
                    <a:pt x="4756" y="6758"/>
                    <a:pt x="4764" y="6759"/>
                    <a:pt x="4773" y="6759"/>
                  </a:cubicBezTo>
                  <a:cubicBezTo>
                    <a:pt x="4862" y="6759"/>
                    <a:pt x="4978" y="6657"/>
                    <a:pt x="4999" y="6574"/>
                  </a:cubicBezTo>
                  <a:cubicBezTo>
                    <a:pt x="4999" y="6483"/>
                    <a:pt x="4908" y="6346"/>
                    <a:pt x="4816" y="6346"/>
                  </a:cubicBezTo>
                  <a:cubicBezTo>
                    <a:pt x="4808" y="6344"/>
                    <a:pt x="4800" y="6343"/>
                    <a:pt x="4791" y="6343"/>
                  </a:cubicBezTo>
                  <a:close/>
                  <a:moveTo>
                    <a:pt x="22041" y="6502"/>
                  </a:moveTo>
                  <a:cubicBezTo>
                    <a:pt x="22003" y="6502"/>
                    <a:pt x="21890" y="6599"/>
                    <a:pt x="21890" y="6620"/>
                  </a:cubicBezTo>
                  <a:cubicBezTo>
                    <a:pt x="21913" y="6688"/>
                    <a:pt x="21958" y="6734"/>
                    <a:pt x="22004" y="6779"/>
                  </a:cubicBezTo>
                  <a:cubicBezTo>
                    <a:pt x="22072" y="6734"/>
                    <a:pt x="22141" y="6711"/>
                    <a:pt x="22141" y="6665"/>
                  </a:cubicBezTo>
                  <a:cubicBezTo>
                    <a:pt x="22141" y="6620"/>
                    <a:pt x="22095" y="6551"/>
                    <a:pt x="22049" y="6505"/>
                  </a:cubicBezTo>
                  <a:cubicBezTo>
                    <a:pt x="22047" y="6503"/>
                    <a:pt x="22044" y="6502"/>
                    <a:pt x="22041" y="6502"/>
                  </a:cubicBezTo>
                  <a:close/>
                  <a:moveTo>
                    <a:pt x="24652" y="6620"/>
                  </a:moveTo>
                  <a:cubicBezTo>
                    <a:pt x="24583" y="6620"/>
                    <a:pt x="24560" y="6620"/>
                    <a:pt x="24537" y="6688"/>
                  </a:cubicBezTo>
                  <a:cubicBezTo>
                    <a:pt x="24537" y="6779"/>
                    <a:pt x="24537" y="6779"/>
                    <a:pt x="24629" y="6802"/>
                  </a:cubicBezTo>
                  <a:cubicBezTo>
                    <a:pt x="24674" y="6802"/>
                    <a:pt x="24720" y="6802"/>
                    <a:pt x="24720" y="6734"/>
                  </a:cubicBezTo>
                  <a:cubicBezTo>
                    <a:pt x="24720" y="6642"/>
                    <a:pt x="24720" y="6642"/>
                    <a:pt x="24652" y="6620"/>
                  </a:cubicBezTo>
                  <a:close/>
                  <a:moveTo>
                    <a:pt x="9952" y="6475"/>
                  </a:moveTo>
                  <a:cubicBezTo>
                    <a:pt x="9860" y="6475"/>
                    <a:pt x="9856" y="6516"/>
                    <a:pt x="9838" y="6642"/>
                  </a:cubicBezTo>
                  <a:cubicBezTo>
                    <a:pt x="9815" y="6779"/>
                    <a:pt x="9838" y="6802"/>
                    <a:pt x="9975" y="6825"/>
                  </a:cubicBezTo>
                  <a:cubicBezTo>
                    <a:pt x="10009" y="6830"/>
                    <a:pt x="10037" y="6833"/>
                    <a:pt x="10060" y="6833"/>
                  </a:cubicBezTo>
                  <a:cubicBezTo>
                    <a:pt x="10144" y="6833"/>
                    <a:pt x="10162" y="6795"/>
                    <a:pt x="10180" y="6688"/>
                  </a:cubicBezTo>
                  <a:cubicBezTo>
                    <a:pt x="10203" y="6528"/>
                    <a:pt x="10180" y="6505"/>
                    <a:pt x="10043" y="6483"/>
                  </a:cubicBezTo>
                  <a:cubicBezTo>
                    <a:pt x="10006" y="6478"/>
                    <a:pt x="9976" y="6475"/>
                    <a:pt x="9952" y="6475"/>
                  </a:cubicBezTo>
                  <a:close/>
                  <a:moveTo>
                    <a:pt x="7418" y="6414"/>
                  </a:moveTo>
                  <a:cubicBezTo>
                    <a:pt x="7350" y="6414"/>
                    <a:pt x="7190" y="6528"/>
                    <a:pt x="7190" y="6597"/>
                  </a:cubicBezTo>
                  <a:cubicBezTo>
                    <a:pt x="7167" y="6665"/>
                    <a:pt x="7304" y="6825"/>
                    <a:pt x="7373" y="6848"/>
                  </a:cubicBezTo>
                  <a:cubicBezTo>
                    <a:pt x="7441" y="6848"/>
                    <a:pt x="7601" y="6711"/>
                    <a:pt x="7601" y="6642"/>
                  </a:cubicBezTo>
                  <a:cubicBezTo>
                    <a:pt x="7601" y="6574"/>
                    <a:pt x="7487" y="6414"/>
                    <a:pt x="7418" y="6414"/>
                  </a:cubicBezTo>
                  <a:close/>
                  <a:moveTo>
                    <a:pt x="12610" y="6524"/>
                  </a:moveTo>
                  <a:cubicBezTo>
                    <a:pt x="12531" y="6524"/>
                    <a:pt x="12460" y="6586"/>
                    <a:pt x="12440" y="6665"/>
                  </a:cubicBezTo>
                  <a:cubicBezTo>
                    <a:pt x="12440" y="6756"/>
                    <a:pt x="12509" y="6848"/>
                    <a:pt x="12600" y="6848"/>
                  </a:cubicBezTo>
                  <a:cubicBezTo>
                    <a:pt x="12612" y="6851"/>
                    <a:pt x="12624" y="6852"/>
                    <a:pt x="12636" y="6852"/>
                  </a:cubicBezTo>
                  <a:cubicBezTo>
                    <a:pt x="12714" y="6852"/>
                    <a:pt x="12782" y="6790"/>
                    <a:pt x="12782" y="6711"/>
                  </a:cubicBezTo>
                  <a:cubicBezTo>
                    <a:pt x="12805" y="6620"/>
                    <a:pt x="12737" y="6528"/>
                    <a:pt x="12645" y="6528"/>
                  </a:cubicBezTo>
                  <a:cubicBezTo>
                    <a:pt x="12633" y="6525"/>
                    <a:pt x="12621" y="6524"/>
                    <a:pt x="12610" y="6524"/>
                  </a:cubicBezTo>
                  <a:close/>
                  <a:moveTo>
                    <a:pt x="17850" y="6665"/>
                  </a:moveTo>
                  <a:cubicBezTo>
                    <a:pt x="17758" y="6665"/>
                    <a:pt x="17713" y="6688"/>
                    <a:pt x="17713" y="6802"/>
                  </a:cubicBezTo>
                  <a:cubicBezTo>
                    <a:pt x="17713" y="6871"/>
                    <a:pt x="17758" y="6916"/>
                    <a:pt x="17850" y="6916"/>
                  </a:cubicBezTo>
                  <a:cubicBezTo>
                    <a:pt x="17918" y="6916"/>
                    <a:pt x="17964" y="6893"/>
                    <a:pt x="17964" y="6802"/>
                  </a:cubicBezTo>
                  <a:cubicBezTo>
                    <a:pt x="17987" y="6711"/>
                    <a:pt x="17941" y="6665"/>
                    <a:pt x="17850" y="6665"/>
                  </a:cubicBezTo>
                  <a:close/>
                  <a:moveTo>
                    <a:pt x="558" y="6500"/>
                  </a:moveTo>
                  <a:cubicBezTo>
                    <a:pt x="459" y="6500"/>
                    <a:pt x="408" y="6556"/>
                    <a:pt x="388" y="6711"/>
                  </a:cubicBezTo>
                  <a:cubicBezTo>
                    <a:pt x="365" y="6848"/>
                    <a:pt x="434" y="6893"/>
                    <a:pt x="594" y="6916"/>
                  </a:cubicBezTo>
                  <a:cubicBezTo>
                    <a:pt x="611" y="6919"/>
                    <a:pt x="627" y="6921"/>
                    <a:pt x="643" y="6921"/>
                  </a:cubicBezTo>
                  <a:cubicBezTo>
                    <a:pt x="747" y="6921"/>
                    <a:pt x="802" y="6853"/>
                    <a:pt x="822" y="6734"/>
                  </a:cubicBezTo>
                  <a:cubicBezTo>
                    <a:pt x="822" y="6574"/>
                    <a:pt x="776" y="6505"/>
                    <a:pt x="617" y="6505"/>
                  </a:cubicBezTo>
                  <a:cubicBezTo>
                    <a:pt x="595" y="6502"/>
                    <a:pt x="576" y="6500"/>
                    <a:pt x="558" y="6500"/>
                  </a:cubicBezTo>
                  <a:close/>
                  <a:moveTo>
                    <a:pt x="15233" y="6594"/>
                  </a:moveTo>
                  <a:cubicBezTo>
                    <a:pt x="15179" y="6594"/>
                    <a:pt x="15065" y="6692"/>
                    <a:pt x="15065" y="6734"/>
                  </a:cubicBezTo>
                  <a:cubicBezTo>
                    <a:pt x="15042" y="6779"/>
                    <a:pt x="15156" y="6939"/>
                    <a:pt x="15202" y="6939"/>
                  </a:cubicBezTo>
                  <a:cubicBezTo>
                    <a:pt x="15248" y="6916"/>
                    <a:pt x="15293" y="6916"/>
                    <a:pt x="15339" y="6871"/>
                  </a:cubicBezTo>
                  <a:cubicBezTo>
                    <a:pt x="15362" y="6871"/>
                    <a:pt x="15384" y="6825"/>
                    <a:pt x="15407" y="6779"/>
                  </a:cubicBezTo>
                  <a:cubicBezTo>
                    <a:pt x="15384" y="6734"/>
                    <a:pt x="15384" y="6711"/>
                    <a:pt x="15362" y="6665"/>
                  </a:cubicBezTo>
                  <a:cubicBezTo>
                    <a:pt x="15339" y="6642"/>
                    <a:pt x="15293" y="6620"/>
                    <a:pt x="15248" y="6597"/>
                  </a:cubicBezTo>
                  <a:cubicBezTo>
                    <a:pt x="15243" y="6595"/>
                    <a:pt x="15239" y="6594"/>
                    <a:pt x="15233" y="6594"/>
                  </a:cubicBezTo>
                  <a:close/>
                  <a:moveTo>
                    <a:pt x="20429" y="6688"/>
                  </a:moveTo>
                  <a:cubicBezTo>
                    <a:pt x="20338" y="6688"/>
                    <a:pt x="20292" y="6711"/>
                    <a:pt x="20292" y="6779"/>
                  </a:cubicBezTo>
                  <a:cubicBezTo>
                    <a:pt x="20269" y="6893"/>
                    <a:pt x="20292" y="6939"/>
                    <a:pt x="20406" y="6939"/>
                  </a:cubicBezTo>
                  <a:cubicBezTo>
                    <a:pt x="20418" y="6943"/>
                    <a:pt x="20430" y="6945"/>
                    <a:pt x="20440" y="6945"/>
                  </a:cubicBezTo>
                  <a:cubicBezTo>
                    <a:pt x="20490" y="6945"/>
                    <a:pt x="20524" y="6904"/>
                    <a:pt x="20543" y="6848"/>
                  </a:cubicBezTo>
                  <a:cubicBezTo>
                    <a:pt x="20543" y="6756"/>
                    <a:pt x="20520" y="6711"/>
                    <a:pt x="20429" y="6688"/>
                  </a:cubicBezTo>
                  <a:close/>
                  <a:moveTo>
                    <a:pt x="3219" y="6528"/>
                  </a:moveTo>
                  <a:cubicBezTo>
                    <a:pt x="3104" y="6528"/>
                    <a:pt x="3013" y="6597"/>
                    <a:pt x="3013" y="6734"/>
                  </a:cubicBezTo>
                  <a:cubicBezTo>
                    <a:pt x="2990" y="6825"/>
                    <a:pt x="3082" y="6939"/>
                    <a:pt x="3196" y="6962"/>
                  </a:cubicBezTo>
                  <a:cubicBezTo>
                    <a:pt x="3310" y="6962"/>
                    <a:pt x="3401" y="6871"/>
                    <a:pt x="3424" y="6756"/>
                  </a:cubicBezTo>
                  <a:cubicBezTo>
                    <a:pt x="3447" y="6642"/>
                    <a:pt x="3356" y="6528"/>
                    <a:pt x="3219" y="6528"/>
                  </a:cubicBezTo>
                  <a:close/>
                  <a:moveTo>
                    <a:pt x="23031" y="6734"/>
                  </a:moveTo>
                  <a:cubicBezTo>
                    <a:pt x="22985" y="6734"/>
                    <a:pt x="22940" y="6779"/>
                    <a:pt x="22894" y="6825"/>
                  </a:cubicBezTo>
                  <a:cubicBezTo>
                    <a:pt x="22871" y="6871"/>
                    <a:pt x="22985" y="6985"/>
                    <a:pt x="23031" y="6985"/>
                  </a:cubicBezTo>
                  <a:cubicBezTo>
                    <a:pt x="23077" y="6939"/>
                    <a:pt x="23122" y="6893"/>
                    <a:pt x="23168" y="6848"/>
                  </a:cubicBezTo>
                  <a:cubicBezTo>
                    <a:pt x="23122" y="6802"/>
                    <a:pt x="23077" y="6734"/>
                    <a:pt x="23031" y="6734"/>
                  </a:cubicBezTo>
                  <a:close/>
                  <a:moveTo>
                    <a:pt x="5796" y="6594"/>
                  </a:moveTo>
                  <a:cubicBezTo>
                    <a:pt x="5706" y="6594"/>
                    <a:pt x="5590" y="6696"/>
                    <a:pt x="5570" y="6779"/>
                  </a:cubicBezTo>
                  <a:cubicBezTo>
                    <a:pt x="5547" y="6871"/>
                    <a:pt x="5661" y="7008"/>
                    <a:pt x="5752" y="7008"/>
                  </a:cubicBezTo>
                  <a:cubicBezTo>
                    <a:pt x="5762" y="7010"/>
                    <a:pt x="5772" y="7011"/>
                    <a:pt x="5782" y="7011"/>
                  </a:cubicBezTo>
                  <a:cubicBezTo>
                    <a:pt x="5871" y="7011"/>
                    <a:pt x="5983" y="6929"/>
                    <a:pt x="6003" y="6848"/>
                  </a:cubicBezTo>
                  <a:cubicBezTo>
                    <a:pt x="6003" y="6756"/>
                    <a:pt x="5912" y="6620"/>
                    <a:pt x="5821" y="6597"/>
                  </a:cubicBezTo>
                  <a:cubicBezTo>
                    <a:pt x="5813" y="6595"/>
                    <a:pt x="5804" y="6594"/>
                    <a:pt x="5796" y="6594"/>
                  </a:cubicBezTo>
                  <a:close/>
                  <a:moveTo>
                    <a:pt x="8348" y="6657"/>
                  </a:moveTo>
                  <a:cubicBezTo>
                    <a:pt x="8253" y="6657"/>
                    <a:pt x="8235" y="6695"/>
                    <a:pt x="8217" y="6802"/>
                  </a:cubicBezTo>
                  <a:cubicBezTo>
                    <a:pt x="8217" y="6962"/>
                    <a:pt x="8217" y="6985"/>
                    <a:pt x="8354" y="7008"/>
                  </a:cubicBezTo>
                  <a:cubicBezTo>
                    <a:pt x="8389" y="7012"/>
                    <a:pt x="8417" y="7015"/>
                    <a:pt x="8440" y="7015"/>
                  </a:cubicBezTo>
                  <a:cubicBezTo>
                    <a:pt x="8524" y="7015"/>
                    <a:pt x="8542" y="6978"/>
                    <a:pt x="8560" y="6871"/>
                  </a:cubicBezTo>
                  <a:cubicBezTo>
                    <a:pt x="8583" y="6711"/>
                    <a:pt x="8560" y="6688"/>
                    <a:pt x="8446" y="6665"/>
                  </a:cubicBezTo>
                  <a:cubicBezTo>
                    <a:pt x="8406" y="6660"/>
                    <a:pt x="8374" y="6657"/>
                    <a:pt x="8348" y="6657"/>
                  </a:cubicBezTo>
                  <a:close/>
                  <a:moveTo>
                    <a:pt x="10990" y="6706"/>
                  </a:moveTo>
                  <a:cubicBezTo>
                    <a:pt x="10916" y="6706"/>
                    <a:pt x="10862" y="6768"/>
                    <a:pt x="10842" y="6848"/>
                  </a:cubicBezTo>
                  <a:cubicBezTo>
                    <a:pt x="10819" y="6939"/>
                    <a:pt x="10888" y="7030"/>
                    <a:pt x="11002" y="7030"/>
                  </a:cubicBezTo>
                  <a:cubicBezTo>
                    <a:pt x="11014" y="7033"/>
                    <a:pt x="11026" y="7035"/>
                    <a:pt x="11037" y="7035"/>
                  </a:cubicBezTo>
                  <a:cubicBezTo>
                    <a:pt x="11111" y="7035"/>
                    <a:pt x="11165" y="6973"/>
                    <a:pt x="11185" y="6893"/>
                  </a:cubicBezTo>
                  <a:cubicBezTo>
                    <a:pt x="11185" y="6802"/>
                    <a:pt x="11116" y="6711"/>
                    <a:pt x="11025" y="6711"/>
                  </a:cubicBezTo>
                  <a:cubicBezTo>
                    <a:pt x="11013" y="6708"/>
                    <a:pt x="11001" y="6706"/>
                    <a:pt x="10990" y="6706"/>
                  </a:cubicBezTo>
                  <a:close/>
                  <a:moveTo>
                    <a:pt x="13627" y="6734"/>
                  </a:moveTo>
                  <a:cubicBezTo>
                    <a:pt x="13558" y="6734"/>
                    <a:pt x="13467" y="6802"/>
                    <a:pt x="13444" y="6871"/>
                  </a:cubicBezTo>
                  <a:cubicBezTo>
                    <a:pt x="13444" y="6962"/>
                    <a:pt x="13513" y="7053"/>
                    <a:pt x="13604" y="7076"/>
                  </a:cubicBezTo>
                  <a:cubicBezTo>
                    <a:pt x="13695" y="7076"/>
                    <a:pt x="13787" y="7008"/>
                    <a:pt x="13787" y="6916"/>
                  </a:cubicBezTo>
                  <a:cubicBezTo>
                    <a:pt x="13810" y="6825"/>
                    <a:pt x="13718" y="6734"/>
                    <a:pt x="13627" y="6734"/>
                  </a:cubicBezTo>
                  <a:close/>
                  <a:moveTo>
                    <a:pt x="18808" y="6871"/>
                  </a:moveTo>
                  <a:cubicBezTo>
                    <a:pt x="18717" y="6871"/>
                    <a:pt x="18694" y="6893"/>
                    <a:pt x="18671" y="6985"/>
                  </a:cubicBezTo>
                  <a:cubicBezTo>
                    <a:pt x="18671" y="7076"/>
                    <a:pt x="18694" y="7122"/>
                    <a:pt x="18808" y="7122"/>
                  </a:cubicBezTo>
                  <a:cubicBezTo>
                    <a:pt x="18820" y="7126"/>
                    <a:pt x="18831" y="7127"/>
                    <a:pt x="18841" y="7127"/>
                  </a:cubicBezTo>
                  <a:cubicBezTo>
                    <a:pt x="18891" y="7127"/>
                    <a:pt x="18922" y="7083"/>
                    <a:pt x="18922" y="7008"/>
                  </a:cubicBezTo>
                  <a:cubicBezTo>
                    <a:pt x="18945" y="6916"/>
                    <a:pt x="18900" y="6871"/>
                    <a:pt x="18808" y="6871"/>
                  </a:cubicBezTo>
                  <a:close/>
                  <a:moveTo>
                    <a:pt x="1602" y="6707"/>
                  </a:moveTo>
                  <a:cubicBezTo>
                    <a:pt x="1484" y="6707"/>
                    <a:pt x="1393" y="6793"/>
                    <a:pt x="1393" y="6916"/>
                  </a:cubicBezTo>
                  <a:cubicBezTo>
                    <a:pt x="1393" y="7008"/>
                    <a:pt x="1484" y="7122"/>
                    <a:pt x="1598" y="7144"/>
                  </a:cubicBezTo>
                  <a:cubicBezTo>
                    <a:pt x="1689" y="7144"/>
                    <a:pt x="1803" y="7053"/>
                    <a:pt x="1826" y="6939"/>
                  </a:cubicBezTo>
                  <a:cubicBezTo>
                    <a:pt x="1826" y="6848"/>
                    <a:pt x="1758" y="6734"/>
                    <a:pt x="1644" y="6711"/>
                  </a:cubicBezTo>
                  <a:cubicBezTo>
                    <a:pt x="1630" y="6708"/>
                    <a:pt x="1616" y="6707"/>
                    <a:pt x="1602" y="6707"/>
                  </a:cubicBezTo>
                  <a:close/>
                  <a:moveTo>
                    <a:pt x="16252" y="6802"/>
                  </a:moveTo>
                  <a:cubicBezTo>
                    <a:pt x="16206" y="6802"/>
                    <a:pt x="16069" y="6916"/>
                    <a:pt x="16069" y="6962"/>
                  </a:cubicBezTo>
                  <a:cubicBezTo>
                    <a:pt x="16069" y="7008"/>
                    <a:pt x="16161" y="7144"/>
                    <a:pt x="16229" y="7144"/>
                  </a:cubicBezTo>
                  <a:cubicBezTo>
                    <a:pt x="16275" y="7144"/>
                    <a:pt x="16412" y="7030"/>
                    <a:pt x="16389" y="6985"/>
                  </a:cubicBezTo>
                  <a:cubicBezTo>
                    <a:pt x="16389" y="6939"/>
                    <a:pt x="16366" y="6893"/>
                    <a:pt x="16343" y="6871"/>
                  </a:cubicBezTo>
                  <a:cubicBezTo>
                    <a:pt x="16320" y="6848"/>
                    <a:pt x="16298" y="6825"/>
                    <a:pt x="16252" y="6802"/>
                  </a:cubicBezTo>
                  <a:close/>
                  <a:moveTo>
                    <a:pt x="4197" y="6731"/>
                  </a:moveTo>
                  <a:cubicBezTo>
                    <a:pt x="4105" y="6731"/>
                    <a:pt x="3972" y="6833"/>
                    <a:pt x="3972" y="6916"/>
                  </a:cubicBezTo>
                  <a:cubicBezTo>
                    <a:pt x="3949" y="7008"/>
                    <a:pt x="4040" y="7144"/>
                    <a:pt x="4132" y="7167"/>
                  </a:cubicBezTo>
                  <a:cubicBezTo>
                    <a:pt x="4223" y="7167"/>
                    <a:pt x="4360" y="7076"/>
                    <a:pt x="4383" y="6985"/>
                  </a:cubicBezTo>
                  <a:cubicBezTo>
                    <a:pt x="4406" y="6893"/>
                    <a:pt x="4314" y="6756"/>
                    <a:pt x="4223" y="6734"/>
                  </a:cubicBezTo>
                  <a:cubicBezTo>
                    <a:pt x="4215" y="6732"/>
                    <a:pt x="4206" y="6731"/>
                    <a:pt x="4197" y="6731"/>
                  </a:cubicBezTo>
                  <a:close/>
                  <a:moveTo>
                    <a:pt x="21433" y="6893"/>
                  </a:moveTo>
                  <a:cubicBezTo>
                    <a:pt x="21342" y="6893"/>
                    <a:pt x="21296" y="6939"/>
                    <a:pt x="21296" y="7030"/>
                  </a:cubicBezTo>
                  <a:cubicBezTo>
                    <a:pt x="21273" y="7122"/>
                    <a:pt x="21319" y="7144"/>
                    <a:pt x="21410" y="7167"/>
                  </a:cubicBezTo>
                  <a:cubicBezTo>
                    <a:pt x="21502" y="7167"/>
                    <a:pt x="21524" y="7122"/>
                    <a:pt x="21547" y="7030"/>
                  </a:cubicBezTo>
                  <a:cubicBezTo>
                    <a:pt x="21547" y="6962"/>
                    <a:pt x="21524" y="6916"/>
                    <a:pt x="21433" y="6893"/>
                  </a:cubicBezTo>
                  <a:close/>
                  <a:moveTo>
                    <a:pt x="23977" y="7017"/>
                  </a:moveTo>
                  <a:cubicBezTo>
                    <a:pt x="23953" y="7017"/>
                    <a:pt x="23944" y="7033"/>
                    <a:pt x="23944" y="7076"/>
                  </a:cubicBezTo>
                  <a:cubicBezTo>
                    <a:pt x="23921" y="7167"/>
                    <a:pt x="23921" y="7167"/>
                    <a:pt x="24012" y="7190"/>
                  </a:cubicBezTo>
                  <a:cubicBezTo>
                    <a:pt x="24058" y="7190"/>
                    <a:pt x="24104" y="7190"/>
                    <a:pt x="24104" y="7122"/>
                  </a:cubicBezTo>
                  <a:cubicBezTo>
                    <a:pt x="24127" y="7030"/>
                    <a:pt x="24127" y="7030"/>
                    <a:pt x="24035" y="7030"/>
                  </a:cubicBezTo>
                  <a:cubicBezTo>
                    <a:pt x="24010" y="7022"/>
                    <a:pt x="23991" y="7017"/>
                    <a:pt x="23977" y="7017"/>
                  </a:cubicBezTo>
                  <a:close/>
                  <a:moveTo>
                    <a:pt x="9319" y="6882"/>
                  </a:moveTo>
                  <a:cubicBezTo>
                    <a:pt x="9254" y="6882"/>
                    <a:pt x="9238" y="6910"/>
                    <a:pt x="9222" y="7008"/>
                  </a:cubicBezTo>
                  <a:cubicBezTo>
                    <a:pt x="9199" y="7190"/>
                    <a:pt x="9222" y="7190"/>
                    <a:pt x="9381" y="7213"/>
                  </a:cubicBezTo>
                  <a:cubicBezTo>
                    <a:pt x="9425" y="7219"/>
                    <a:pt x="9457" y="7224"/>
                    <a:pt x="9481" y="7224"/>
                  </a:cubicBezTo>
                  <a:cubicBezTo>
                    <a:pt x="9543" y="7224"/>
                    <a:pt x="9547" y="7192"/>
                    <a:pt x="9564" y="7076"/>
                  </a:cubicBezTo>
                  <a:cubicBezTo>
                    <a:pt x="9587" y="6916"/>
                    <a:pt x="9587" y="6893"/>
                    <a:pt x="9427" y="6893"/>
                  </a:cubicBezTo>
                  <a:cubicBezTo>
                    <a:pt x="9381" y="6887"/>
                    <a:pt x="9346" y="6882"/>
                    <a:pt x="9319" y="6882"/>
                  </a:cubicBezTo>
                  <a:close/>
                  <a:moveTo>
                    <a:pt x="6825" y="6802"/>
                  </a:moveTo>
                  <a:cubicBezTo>
                    <a:pt x="6757" y="6802"/>
                    <a:pt x="6597" y="6916"/>
                    <a:pt x="6574" y="6985"/>
                  </a:cubicBezTo>
                  <a:cubicBezTo>
                    <a:pt x="6551" y="7053"/>
                    <a:pt x="6665" y="7213"/>
                    <a:pt x="6757" y="7236"/>
                  </a:cubicBezTo>
                  <a:cubicBezTo>
                    <a:pt x="6802" y="7236"/>
                    <a:pt x="6985" y="7122"/>
                    <a:pt x="6985" y="7053"/>
                  </a:cubicBezTo>
                  <a:cubicBezTo>
                    <a:pt x="7008" y="6985"/>
                    <a:pt x="6893" y="6825"/>
                    <a:pt x="6825" y="6802"/>
                  </a:cubicBezTo>
                  <a:close/>
                  <a:moveTo>
                    <a:pt x="12029" y="6916"/>
                  </a:moveTo>
                  <a:cubicBezTo>
                    <a:pt x="11938" y="6916"/>
                    <a:pt x="11847" y="6985"/>
                    <a:pt x="11847" y="7053"/>
                  </a:cubicBezTo>
                  <a:cubicBezTo>
                    <a:pt x="11824" y="7144"/>
                    <a:pt x="11892" y="7236"/>
                    <a:pt x="11984" y="7259"/>
                  </a:cubicBezTo>
                  <a:cubicBezTo>
                    <a:pt x="12075" y="7259"/>
                    <a:pt x="12166" y="7190"/>
                    <a:pt x="12189" y="7122"/>
                  </a:cubicBezTo>
                  <a:cubicBezTo>
                    <a:pt x="12189" y="7008"/>
                    <a:pt x="12120" y="6916"/>
                    <a:pt x="12029" y="6916"/>
                  </a:cubicBezTo>
                  <a:close/>
                  <a:moveTo>
                    <a:pt x="73" y="6889"/>
                  </a:moveTo>
                  <a:cubicBezTo>
                    <a:pt x="64" y="6889"/>
                    <a:pt x="55" y="6890"/>
                    <a:pt x="46" y="6893"/>
                  </a:cubicBezTo>
                  <a:cubicBezTo>
                    <a:pt x="23" y="6916"/>
                    <a:pt x="23" y="6985"/>
                    <a:pt x="0" y="7008"/>
                  </a:cubicBezTo>
                  <a:cubicBezTo>
                    <a:pt x="0" y="7099"/>
                    <a:pt x="0" y="7190"/>
                    <a:pt x="23" y="7281"/>
                  </a:cubicBezTo>
                  <a:cubicBezTo>
                    <a:pt x="23" y="7304"/>
                    <a:pt x="69" y="7327"/>
                    <a:pt x="69" y="7327"/>
                  </a:cubicBezTo>
                  <a:cubicBezTo>
                    <a:pt x="183" y="7281"/>
                    <a:pt x="251" y="7076"/>
                    <a:pt x="183" y="6985"/>
                  </a:cubicBezTo>
                  <a:cubicBezTo>
                    <a:pt x="163" y="6945"/>
                    <a:pt x="126" y="6889"/>
                    <a:pt x="73" y="6889"/>
                  </a:cubicBezTo>
                  <a:close/>
                  <a:moveTo>
                    <a:pt x="14631" y="6985"/>
                  </a:moveTo>
                  <a:cubicBezTo>
                    <a:pt x="14563" y="6985"/>
                    <a:pt x="14471" y="7053"/>
                    <a:pt x="14449" y="7122"/>
                  </a:cubicBezTo>
                  <a:cubicBezTo>
                    <a:pt x="14449" y="7213"/>
                    <a:pt x="14494" y="7304"/>
                    <a:pt x="14586" y="7327"/>
                  </a:cubicBezTo>
                  <a:cubicBezTo>
                    <a:pt x="14600" y="7330"/>
                    <a:pt x="14614" y="7331"/>
                    <a:pt x="14628" y="7331"/>
                  </a:cubicBezTo>
                  <a:cubicBezTo>
                    <a:pt x="14717" y="7331"/>
                    <a:pt x="14771" y="7267"/>
                    <a:pt x="14791" y="7167"/>
                  </a:cubicBezTo>
                  <a:cubicBezTo>
                    <a:pt x="14791" y="7076"/>
                    <a:pt x="14723" y="7008"/>
                    <a:pt x="14631" y="6985"/>
                  </a:cubicBezTo>
                  <a:close/>
                  <a:moveTo>
                    <a:pt x="2625" y="6916"/>
                  </a:moveTo>
                  <a:cubicBezTo>
                    <a:pt x="2511" y="6916"/>
                    <a:pt x="2397" y="7008"/>
                    <a:pt x="2397" y="7122"/>
                  </a:cubicBezTo>
                  <a:cubicBezTo>
                    <a:pt x="2397" y="7236"/>
                    <a:pt x="2488" y="7327"/>
                    <a:pt x="2579" y="7350"/>
                  </a:cubicBezTo>
                  <a:cubicBezTo>
                    <a:pt x="2694" y="7350"/>
                    <a:pt x="2808" y="7281"/>
                    <a:pt x="2831" y="7167"/>
                  </a:cubicBezTo>
                  <a:cubicBezTo>
                    <a:pt x="2831" y="7030"/>
                    <a:pt x="2739" y="6916"/>
                    <a:pt x="2625" y="6916"/>
                  </a:cubicBezTo>
                  <a:close/>
                  <a:moveTo>
                    <a:pt x="19813" y="7076"/>
                  </a:moveTo>
                  <a:cubicBezTo>
                    <a:pt x="19721" y="7076"/>
                    <a:pt x="19676" y="7122"/>
                    <a:pt x="19676" y="7213"/>
                  </a:cubicBezTo>
                  <a:cubicBezTo>
                    <a:pt x="19676" y="7304"/>
                    <a:pt x="19698" y="7350"/>
                    <a:pt x="19813" y="7350"/>
                  </a:cubicBezTo>
                  <a:cubicBezTo>
                    <a:pt x="19881" y="7350"/>
                    <a:pt x="19927" y="7304"/>
                    <a:pt x="19927" y="7213"/>
                  </a:cubicBezTo>
                  <a:cubicBezTo>
                    <a:pt x="19927" y="7122"/>
                    <a:pt x="19904" y="7099"/>
                    <a:pt x="19813" y="7076"/>
                  </a:cubicBezTo>
                  <a:close/>
                  <a:moveTo>
                    <a:pt x="17256" y="7008"/>
                  </a:moveTo>
                  <a:cubicBezTo>
                    <a:pt x="17211" y="7030"/>
                    <a:pt x="17165" y="7030"/>
                    <a:pt x="17142" y="7053"/>
                  </a:cubicBezTo>
                  <a:cubicBezTo>
                    <a:pt x="17119" y="7076"/>
                    <a:pt x="17074" y="7122"/>
                    <a:pt x="17074" y="7167"/>
                  </a:cubicBezTo>
                  <a:cubicBezTo>
                    <a:pt x="17051" y="7213"/>
                    <a:pt x="17165" y="7350"/>
                    <a:pt x="17211" y="7350"/>
                  </a:cubicBezTo>
                  <a:cubicBezTo>
                    <a:pt x="17215" y="7352"/>
                    <a:pt x="17219" y="7353"/>
                    <a:pt x="17225" y="7353"/>
                  </a:cubicBezTo>
                  <a:cubicBezTo>
                    <a:pt x="17280" y="7353"/>
                    <a:pt x="17393" y="7255"/>
                    <a:pt x="17393" y="7213"/>
                  </a:cubicBezTo>
                  <a:cubicBezTo>
                    <a:pt x="17416" y="7167"/>
                    <a:pt x="17302" y="7030"/>
                    <a:pt x="17256" y="7008"/>
                  </a:cubicBezTo>
                  <a:close/>
                  <a:moveTo>
                    <a:pt x="22429" y="7119"/>
                  </a:moveTo>
                  <a:cubicBezTo>
                    <a:pt x="22391" y="7119"/>
                    <a:pt x="22280" y="7215"/>
                    <a:pt x="22301" y="7236"/>
                  </a:cubicBezTo>
                  <a:cubicBezTo>
                    <a:pt x="22323" y="7281"/>
                    <a:pt x="22369" y="7350"/>
                    <a:pt x="22392" y="7373"/>
                  </a:cubicBezTo>
                  <a:cubicBezTo>
                    <a:pt x="22438" y="7373"/>
                    <a:pt x="22506" y="7304"/>
                    <a:pt x="22574" y="7259"/>
                  </a:cubicBezTo>
                  <a:cubicBezTo>
                    <a:pt x="22529" y="7213"/>
                    <a:pt x="22483" y="7167"/>
                    <a:pt x="22438" y="7122"/>
                  </a:cubicBezTo>
                  <a:cubicBezTo>
                    <a:pt x="22435" y="7120"/>
                    <a:pt x="22432" y="7119"/>
                    <a:pt x="22429" y="7119"/>
                  </a:cubicBezTo>
                  <a:close/>
                  <a:moveTo>
                    <a:pt x="5204" y="6939"/>
                  </a:moveTo>
                  <a:cubicBezTo>
                    <a:pt x="5136" y="6939"/>
                    <a:pt x="4976" y="7030"/>
                    <a:pt x="4976" y="7122"/>
                  </a:cubicBezTo>
                  <a:cubicBezTo>
                    <a:pt x="4953" y="7213"/>
                    <a:pt x="5045" y="7350"/>
                    <a:pt x="5136" y="7373"/>
                  </a:cubicBezTo>
                  <a:cubicBezTo>
                    <a:pt x="5144" y="7375"/>
                    <a:pt x="5152" y="7376"/>
                    <a:pt x="5161" y="7376"/>
                  </a:cubicBezTo>
                  <a:cubicBezTo>
                    <a:pt x="5250" y="7376"/>
                    <a:pt x="5366" y="7273"/>
                    <a:pt x="5387" y="7190"/>
                  </a:cubicBezTo>
                  <a:cubicBezTo>
                    <a:pt x="5410" y="7099"/>
                    <a:pt x="5296" y="6962"/>
                    <a:pt x="5204" y="6939"/>
                  </a:cubicBezTo>
                  <a:close/>
                  <a:moveTo>
                    <a:pt x="24996" y="7227"/>
                  </a:moveTo>
                  <a:cubicBezTo>
                    <a:pt x="24961" y="7227"/>
                    <a:pt x="24948" y="7253"/>
                    <a:pt x="24948" y="7304"/>
                  </a:cubicBezTo>
                  <a:cubicBezTo>
                    <a:pt x="24925" y="7396"/>
                    <a:pt x="24925" y="7396"/>
                    <a:pt x="25017" y="7396"/>
                  </a:cubicBezTo>
                  <a:cubicBezTo>
                    <a:pt x="25032" y="7403"/>
                    <a:pt x="25047" y="7408"/>
                    <a:pt x="25061" y="7408"/>
                  </a:cubicBezTo>
                  <a:cubicBezTo>
                    <a:pt x="25088" y="7408"/>
                    <a:pt x="25108" y="7388"/>
                    <a:pt x="25108" y="7327"/>
                  </a:cubicBezTo>
                  <a:cubicBezTo>
                    <a:pt x="25108" y="7236"/>
                    <a:pt x="25131" y="7236"/>
                    <a:pt x="25040" y="7236"/>
                  </a:cubicBezTo>
                  <a:cubicBezTo>
                    <a:pt x="25022" y="7230"/>
                    <a:pt x="25008" y="7227"/>
                    <a:pt x="24996" y="7227"/>
                  </a:cubicBezTo>
                  <a:close/>
                  <a:moveTo>
                    <a:pt x="7790" y="7028"/>
                  </a:moveTo>
                  <a:cubicBezTo>
                    <a:pt x="7715" y="7028"/>
                    <a:pt x="7578" y="7150"/>
                    <a:pt x="7578" y="7213"/>
                  </a:cubicBezTo>
                  <a:cubicBezTo>
                    <a:pt x="7578" y="7281"/>
                    <a:pt x="7692" y="7441"/>
                    <a:pt x="7761" y="7441"/>
                  </a:cubicBezTo>
                  <a:cubicBezTo>
                    <a:pt x="7829" y="7441"/>
                    <a:pt x="7989" y="7327"/>
                    <a:pt x="7989" y="7259"/>
                  </a:cubicBezTo>
                  <a:cubicBezTo>
                    <a:pt x="8012" y="7190"/>
                    <a:pt x="7875" y="7030"/>
                    <a:pt x="7806" y="7030"/>
                  </a:cubicBezTo>
                  <a:cubicBezTo>
                    <a:pt x="7801" y="7029"/>
                    <a:pt x="7796" y="7028"/>
                    <a:pt x="7790" y="7028"/>
                  </a:cubicBezTo>
                  <a:close/>
                  <a:moveTo>
                    <a:pt x="10381" y="7094"/>
                  </a:moveTo>
                  <a:cubicBezTo>
                    <a:pt x="10317" y="7094"/>
                    <a:pt x="10246" y="7156"/>
                    <a:pt x="10226" y="7236"/>
                  </a:cubicBezTo>
                  <a:cubicBezTo>
                    <a:pt x="10226" y="7327"/>
                    <a:pt x="10294" y="7418"/>
                    <a:pt x="10363" y="7441"/>
                  </a:cubicBezTo>
                  <a:cubicBezTo>
                    <a:pt x="10477" y="7441"/>
                    <a:pt x="10568" y="7373"/>
                    <a:pt x="10568" y="7281"/>
                  </a:cubicBezTo>
                  <a:cubicBezTo>
                    <a:pt x="10568" y="7190"/>
                    <a:pt x="10500" y="7099"/>
                    <a:pt x="10409" y="7099"/>
                  </a:cubicBezTo>
                  <a:cubicBezTo>
                    <a:pt x="10400" y="7096"/>
                    <a:pt x="10390" y="7094"/>
                    <a:pt x="10381" y="7094"/>
                  </a:cubicBezTo>
                  <a:close/>
                  <a:moveTo>
                    <a:pt x="13033" y="7122"/>
                  </a:moveTo>
                  <a:cubicBezTo>
                    <a:pt x="12942" y="7122"/>
                    <a:pt x="12851" y="7190"/>
                    <a:pt x="12851" y="7259"/>
                  </a:cubicBezTo>
                  <a:cubicBezTo>
                    <a:pt x="12828" y="7373"/>
                    <a:pt x="12897" y="7464"/>
                    <a:pt x="13011" y="7464"/>
                  </a:cubicBezTo>
                  <a:cubicBezTo>
                    <a:pt x="13102" y="7464"/>
                    <a:pt x="13170" y="7396"/>
                    <a:pt x="13193" y="7304"/>
                  </a:cubicBezTo>
                  <a:cubicBezTo>
                    <a:pt x="13193" y="7213"/>
                    <a:pt x="13125" y="7144"/>
                    <a:pt x="13033" y="7122"/>
                  </a:cubicBezTo>
                  <a:close/>
                  <a:moveTo>
                    <a:pt x="18215" y="7259"/>
                  </a:moveTo>
                  <a:cubicBezTo>
                    <a:pt x="18101" y="7259"/>
                    <a:pt x="18078" y="7304"/>
                    <a:pt x="18055" y="7396"/>
                  </a:cubicBezTo>
                  <a:cubicBezTo>
                    <a:pt x="18055" y="7487"/>
                    <a:pt x="18101" y="7510"/>
                    <a:pt x="18192" y="7533"/>
                  </a:cubicBezTo>
                  <a:cubicBezTo>
                    <a:pt x="18283" y="7533"/>
                    <a:pt x="18306" y="7487"/>
                    <a:pt x="18329" y="7396"/>
                  </a:cubicBezTo>
                  <a:cubicBezTo>
                    <a:pt x="18329" y="7327"/>
                    <a:pt x="18283" y="7281"/>
                    <a:pt x="18215" y="7259"/>
                  </a:cubicBezTo>
                  <a:close/>
                  <a:moveTo>
                    <a:pt x="15636" y="7190"/>
                  </a:moveTo>
                  <a:cubicBezTo>
                    <a:pt x="15590" y="7190"/>
                    <a:pt x="15453" y="7304"/>
                    <a:pt x="15453" y="7350"/>
                  </a:cubicBezTo>
                  <a:cubicBezTo>
                    <a:pt x="15453" y="7396"/>
                    <a:pt x="15476" y="7441"/>
                    <a:pt x="15499" y="7487"/>
                  </a:cubicBezTo>
                  <a:cubicBezTo>
                    <a:pt x="15521" y="7510"/>
                    <a:pt x="15567" y="7533"/>
                    <a:pt x="15590" y="7533"/>
                  </a:cubicBezTo>
                  <a:cubicBezTo>
                    <a:pt x="15595" y="7534"/>
                    <a:pt x="15601" y="7535"/>
                    <a:pt x="15607" y="7535"/>
                  </a:cubicBezTo>
                  <a:cubicBezTo>
                    <a:pt x="15678" y="7535"/>
                    <a:pt x="15795" y="7415"/>
                    <a:pt x="15795" y="7373"/>
                  </a:cubicBezTo>
                  <a:cubicBezTo>
                    <a:pt x="15795" y="7327"/>
                    <a:pt x="15681" y="7190"/>
                    <a:pt x="15636" y="7190"/>
                  </a:cubicBezTo>
                  <a:close/>
                  <a:moveTo>
                    <a:pt x="958" y="7093"/>
                  </a:moveTo>
                  <a:cubicBezTo>
                    <a:pt x="848" y="7093"/>
                    <a:pt x="799" y="7147"/>
                    <a:pt x="799" y="7281"/>
                  </a:cubicBezTo>
                  <a:cubicBezTo>
                    <a:pt x="776" y="7441"/>
                    <a:pt x="799" y="7510"/>
                    <a:pt x="959" y="7533"/>
                  </a:cubicBezTo>
                  <a:cubicBezTo>
                    <a:pt x="984" y="7536"/>
                    <a:pt x="1007" y="7538"/>
                    <a:pt x="1028" y="7538"/>
                  </a:cubicBezTo>
                  <a:cubicBezTo>
                    <a:pt x="1139" y="7538"/>
                    <a:pt x="1191" y="7484"/>
                    <a:pt x="1210" y="7350"/>
                  </a:cubicBezTo>
                  <a:cubicBezTo>
                    <a:pt x="1233" y="7190"/>
                    <a:pt x="1187" y="7122"/>
                    <a:pt x="1027" y="7099"/>
                  </a:cubicBezTo>
                  <a:cubicBezTo>
                    <a:pt x="1002" y="7095"/>
                    <a:pt x="979" y="7093"/>
                    <a:pt x="958" y="7093"/>
                  </a:cubicBezTo>
                  <a:close/>
                  <a:moveTo>
                    <a:pt x="3607" y="7122"/>
                  </a:moveTo>
                  <a:cubicBezTo>
                    <a:pt x="3493" y="7122"/>
                    <a:pt x="3378" y="7190"/>
                    <a:pt x="3356" y="7304"/>
                  </a:cubicBezTo>
                  <a:cubicBezTo>
                    <a:pt x="3333" y="7441"/>
                    <a:pt x="3424" y="7533"/>
                    <a:pt x="3538" y="7555"/>
                  </a:cubicBezTo>
                  <a:cubicBezTo>
                    <a:pt x="3675" y="7555"/>
                    <a:pt x="3766" y="7487"/>
                    <a:pt x="3789" y="7373"/>
                  </a:cubicBezTo>
                  <a:cubicBezTo>
                    <a:pt x="3789" y="7259"/>
                    <a:pt x="3721" y="7144"/>
                    <a:pt x="3607" y="7122"/>
                  </a:cubicBezTo>
                  <a:close/>
                  <a:moveTo>
                    <a:pt x="20774" y="7298"/>
                  </a:moveTo>
                  <a:cubicBezTo>
                    <a:pt x="20711" y="7298"/>
                    <a:pt x="20680" y="7343"/>
                    <a:pt x="20680" y="7418"/>
                  </a:cubicBezTo>
                  <a:cubicBezTo>
                    <a:pt x="20680" y="7510"/>
                    <a:pt x="20703" y="7555"/>
                    <a:pt x="20794" y="7555"/>
                  </a:cubicBezTo>
                  <a:cubicBezTo>
                    <a:pt x="20885" y="7555"/>
                    <a:pt x="20931" y="7533"/>
                    <a:pt x="20931" y="7441"/>
                  </a:cubicBezTo>
                  <a:cubicBezTo>
                    <a:pt x="20954" y="7350"/>
                    <a:pt x="20908" y="7304"/>
                    <a:pt x="20817" y="7304"/>
                  </a:cubicBezTo>
                  <a:cubicBezTo>
                    <a:pt x="20801" y="7300"/>
                    <a:pt x="20787" y="7298"/>
                    <a:pt x="20774" y="7298"/>
                  </a:cubicBezTo>
                  <a:close/>
                  <a:moveTo>
                    <a:pt x="23456" y="7346"/>
                  </a:moveTo>
                  <a:cubicBezTo>
                    <a:pt x="23451" y="7346"/>
                    <a:pt x="23447" y="7347"/>
                    <a:pt x="23442" y="7350"/>
                  </a:cubicBezTo>
                  <a:cubicBezTo>
                    <a:pt x="23396" y="7350"/>
                    <a:pt x="23351" y="7418"/>
                    <a:pt x="23282" y="7441"/>
                  </a:cubicBezTo>
                  <a:cubicBezTo>
                    <a:pt x="23328" y="7487"/>
                    <a:pt x="23373" y="7578"/>
                    <a:pt x="23419" y="7578"/>
                  </a:cubicBezTo>
                  <a:cubicBezTo>
                    <a:pt x="23442" y="7578"/>
                    <a:pt x="23510" y="7510"/>
                    <a:pt x="23579" y="7487"/>
                  </a:cubicBezTo>
                  <a:cubicBezTo>
                    <a:pt x="23518" y="7426"/>
                    <a:pt x="23493" y="7346"/>
                    <a:pt x="23456" y="7346"/>
                  </a:cubicBezTo>
                  <a:close/>
                  <a:moveTo>
                    <a:pt x="6189" y="7210"/>
                  </a:moveTo>
                  <a:cubicBezTo>
                    <a:pt x="6113" y="7210"/>
                    <a:pt x="5978" y="7310"/>
                    <a:pt x="5958" y="7373"/>
                  </a:cubicBezTo>
                  <a:cubicBezTo>
                    <a:pt x="5958" y="7441"/>
                    <a:pt x="6072" y="7601"/>
                    <a:pt x="6140" y="7624"/>
                  </a:cubicBezTo>
                  <a:cubicBezTo>
                    <a:pt x="6145" y="7626"/>
                    <a:pt x="6151" y="7626"/>
                    <a:pt x="6157" y="7626"/>
                  </a:cubicBezTo>
                  <a:cubicBezTo>
                    <a:pt x="6232" y="7626"/>
                    <a:pt x="6370" y="7505"/>
                    <a:pt x="6391" y="7441"/>
                  </a:cubicBezTo>
                  <a:cubicBezTo>
                    <a:pt x="6391" y="7373"/>
                    <a:pt x="6277" y="7213"/>
                    <a:pt x="6209" y="7213"/>
                  </a:cubicBezTo>
                  <a:cubicBezTo>
                    <a:pt x="6203" y="7211"/>
                    <a:pt x="6196" y="7210"/>
                    <a:pt x="6189" y="7210"/>
                  </a:cubicBezTo>
                  <a:close/>
                  <a:moveTo>
                    <a:pt x="8715" y="7271"/>
                  </a:moveTo>
                  <a:cubicBezTo>
                    <a:pt x="8649" y="7271"/>
                    <a:pt x="8645" y="7306"/>
                    <a:pt x="8628" y="7441"/>
                  </a:cubicBezTo>
                  <a:cubicBezTo>
                    <a:pt x="8605" y="7601"/>
                    <a:pt x="8605" y="7601"/>
                    <a:pt x="8765" y="7624"/>
                  </a:cubicBezTo>
                  <a:cubicBezTo>
                    <a:pt x="8813" y="7630"/>
                    <a:pt x="8848" y="7634"/>
                    <a:pt x="8874" y="7634"/>
                  </a:cubicBezTo>
                  <a:cubicBezTo>
                    <a:pt x="8948" y="7634"/>
                    <a:pt x="8948" y="7599"/>
                    <a:pt x="8948" y="7464"/>
                  </a:cubicBezTo>
                  <a:cubicBezTo>
                    <a:pt x="8971" y="7327"/>
                    <a:pt x="8971" y="7304"/>
                    <a:pt x="8811" y="7281"/>
                  </a:cubicBezTo>
                  <a:cubicBezTo>
                    <a:pt x="8769" y="7275"/>
                    <a:pt x="8738" y="7271"/>
                    <a:pt x="8715" y="7271"/>
                  </a:cubicBezTo>
                  <a:close/>
                  <a:moveTo>
                    <a:pt x="11436" y="7304"/>
                  </a:moveTo>
                  <a:cubicBezTo>
                    <a:pt x="11344" y="7304"/>
                    <a:pt x="11253" y="7350"/>
                    <a:pt x="11230" y="7441"/>
                  </a:cubicBezTo>
                  <a:cubicBezTo>
                    <a:pt x="11207" y="7555"/>
                    <a:pt x="11276" y="7647"/>
                    <a:pt x="11390" y="7647"/>
                  </a:cubicBezTo>
                  <a:cubicBezTo>
                    <a:pt x="11481" y="7647"/>
                    <a:pt x="11550" y="7578"/>
                    <a:pt x="11573" y="7510"/>
                  </a:cubicBezTo>
                  <a:cubicBezTo>
                    <a:pt x="11573" y="7418"/>
                    <a:pt x="11527" y="7327"/>
                    <a:pt x="11436" y="7304"/>
                  </a:cubicBezTo>
                  <a:close/>
                  <a:moveTo>
                    <a:pt x="14002" y="7345"/>
                  </a:moveTo>
                  <a:cubicBezTo>
                    <a:pt x="13924" y="7345"/>
                    <a:pt x="13855" y="7408"/>
                    <a:pt x="13855" y="7487"/>
                  </a:cubicBezTo>
                  <a:cubicBezTo>
                    <a:pt x="13832" y="7578"/>
                    <a:pt x="13901" y="7669"/>
                    <a:pt x="13992" y="7669"/>
                  </a:cubicBezTo>
                  <a:cubicBezTo>
                    <a:pt x="14004" y="7672"/>
                    <a:pt x="14016" y="7674"/>
                    <a:pt x="14028" y="7674"/>
                  </a:cubicBezTo>
                  <a:cubicBezTo>
                    <a:pt x="14106" y="7674"/>
                    <a:pt x="14175" y="7612"/>
                    <a:pt x="14175" y="7533"/>
                  </a:cubicBezTo>
                  <a:cubicBezTo>
                    <a:pt x="14198" y="7441"/>
                    <a:pt x="14129" y="7350"/>
                    <a:pt x="14038" y="7350"/>
                  </a:cubicBezTo>
                  <a:cubicBezTo>
                    <a:pt x="14026" y="7347"/>
                    <a:pt x="14014" y="7345"/>
                    <a:pt x="14002" y="7345"/>
                  </a:cubicBezTo>
                  <a:close/>
                  <a:moveTo>
                    <a:pt x="19163" y="7481"/>
                  </a:moveTo>
                  <a:cubicBezTo>
                    <a:pt x="19113" y="7481"/>
                    <a:pt x="19078" y="7525"/>
                    <a:pt x="19059" y="7601"/>
                  </a:cubicBezTo>
                  <a:cubicBezTo>
                    <a:pt x="19059" y="7692"/>
                    <a:pt x="19082" y="7715"/>
                    <a:pt x="19173" y="7738"/>
                  </a:cubicBezTo>
                  <a:cubicBezTo>
                    <a:pt x="19288" y="7738"/>
                    <a:pt x="19310" y="7715"/>
                    <a:pt x="19333" y="7601"/>
                  </a:cubicBezTo>
                  <a:cubicBezTo>
                    <a:pt x="19333" y="7533"/>
                    <a:pt x="19288" y="7487"/>
                    <a:pt x="19196" y="7487"/>
                  </a:cubicBezTo>
                  <a:cubicBezTo>
                    <a:pt x="19185" y="7483"/>
                    <a:pt x="19173" y="7481"/>
                    <a:pt x="19163" y="7481"/>
                  </a:cubicBezTo>
                  <a:close/>
                  <a:moveTo>
                    <a:pt x="16648" y="7415"/>
                  </a:moveTo>
                  <a:cubicBezTo>
                    <a:pt x="16594" y="7415"/>
                    <a:pt x="16478" y="7514"/>
                    <a:pt x="16457" y="7555"/>
                  </a:cubicBezTo>
                  <a:cubicBezTo>
                    <a:pt x="16436" y="7598"/>
                    <a:pt x="16534" y="7740"/>
                    <a:pt x="16603" y="7740"/>
                  </a:cubicBezTo>
                  <a:cubicBezTo>
                    <a:pt x="16608" y="7740"/>
                    <a:pt x="16613" y="7739"/>
                    <a:pt x="16617" y="7738"/>
                  </a:cubicBezTo>
                  <a:cubicBezTo>
                    <a:pt x="16640" y="7738"/>
                    <a:pt x="16708" y="7738"/>
                    <a:pt x="16731" y="7692"/>
                  </a:cubicBezTo>
                  <a:cubicBezTo>
                    <a:pt x="16754" y="7692"/>
                    <a:pt x="16777" y="7647"/>
                    <a:pt x="16800" y="7601"/>
                  </a:cubicBezTo>
                  <a:cubicBezTo>
                    <a:pt x="16800" y="7555"/>
                    <a:pt x="16708" y="7418"/>
                    <a:pt x="16663" y="7418"/>
                  </a:cubicBezTo>
                  <a:cubicBezTo>
                    <a:pt x="16659" y="7416"/>
                    <a:pt x="16654" y="7415"/>
                    <a:pt x="16648" y="7415"/>
                  </a:cubicBezTo>
                  <a:close/>
                  <a:moveTo>
                    <a:pt x="1988" y="7323"/>
                  </a:moveTo>
                  <a:cubicBezTo>
                    <a:pt x="1890" y="7323"/>
                    <a:pt x="1800" y="7387"/>
                    <a:pt x="1781" y="7487"/>
                  </a:cubicBezTo>
                  <a:cubicBezTo>
                    <a:pt x="1781" y="7601"/>
                    <a:pt x="1849" y="7715"/>
                    <a:pt x="1963" y="7738"/>
                  </a:cubicBezTo>
                  <a:cubicBezTo>
                    <a:pt x="1978" y="7741"/>
                    <a:pt x="1992" y="7742"/>
                    <a:pt x="2007" y="7742"/>
                  </a:cubicBezTo>
                  <a:cubicBezTo>
                    <a:pt x="2105" y="7742"/>
                    <a:pt x="2194" y="7675"/>
                    <a:pt x="2214" y="7555"/>
                  </a:cubicBezTo>
                  <a:cubicBezTo>
                    <a:pt x="2237" y="7441"/>
                    <a:pt x="2146" y="7327"/>
                    <a:pt x="2032" y="7327"/>
                  </a:cubicBezTo>
                  <a:cubicBezTo>
                    <a:pt x="2017" y="7324"/>
                    <a:pt x="2002" y="7323"/>
                    <a:pt x="1988" y="7323"/>
                  </a:cubicBezTo>
                  <a:close/>
                  <a:moveTo>
                    <a:pt x="21821" y="7510"/>
                  </a:moveTo>
                  <a:cubicBezTo>
                    <a:pt x="21776" y="7510"/>
                    <a:pt x="21730" y="7578"/>
                    <a:pt x="21684" y="7624"/>
                  </a:cubicBezTo>
                  <a:cubicBezTo>
                    <a:pt x="21663" y="7645"/>
                    <a:pt x="21759" y="7763"/>
                    <a:pt x="21792" y="7763"/>
                  </a:cubicBezTo>
                  <a:cubicBezTo>
                    <a:pt x="21794" y="7763"/>
                    <a:pt x="21797" y="7763"/>
                    <a:pt x="21798" y="7761"/>
                  </a:cubicBezTo>
                  <a:cubicBezTo>
                    <a:pt x="21844" y="7738"/>
                    <a:pt x="21890" y="7692"/>
                    <a:pt x="21958" y="7647"/>
                  </a:cubicBezTo>
                  <a:cubicBezTo>
                    <a:pt x="21913" y="7601"/>
                    <a:pt x="21867" y="7533"/>
                    <a:pt x="21821" y="7510"/>
                  </a:cubicBezTo>
                  <a:close/>
                  <a:moveTo>
                    <a:pt x="4586" y="7347"/>
                  </a:moveTo>
                  <a:cubicBezTo>
                    <a:pt x="4496" y="7347"/>
                    <a:pt x="4381" y="7449"/>
                    <a:pt x="4360" y="7533"/>
                  </a:cubicBezTo>
                  <a:cubicBezTo>
                    <a:pt x="4337" y="7624"/>
                    <a:pt x="4451" y="7761"/>
                    <a:pt x="4542" y="7761"/>
                  </a:cubicBezTo>
                  <a:cubicBezTo>
                    <a:pt x="4550" y="7763"/>
                    <a:pt x="4559" y="7764"/>
                    <a:pt x="4567" y="7764"/>
                  </a:cubicBezTo>
                  <a:cubicBezTo>
                    <a:pt x="4657" y="7764"/>
                    <a:pt x="4771" y="7661"/>
                    <a:pt x="4771" y="7578"/>
                  </a:cubicBezTo>
                  <a:cubicBezTo>
                    <a:pt x="4794" y="7487"/>
                    <a:pt x="4702" y="7350"/>
                    <a:pt x="4611" y="7350"/>
                  </a:cubicBezTo>
                  <a:cubicBezTo>
                    <a:pt x="4603" y="7348"/>
                    <a:pt x="4595" y="7347"/>
                    <a:pt x="4586" y="7347"/>
                  </a:cubicBezTo>
                  <a:close/>
                  <a:moveTo>
                    <a:pt x="24423" y="7624"/>
                  </a:moveTo>
                  <a:cubicBezTo>
                    <a:pt x="24378" y="7624"/>
                    <a:pt x="24332" y="7624"/>
                    <a:pt x="24332" y="7692"/>
                  </a:cubicBezTo>
                  <a:cubicBezTo>
                    <a:pt x="24332" y="7784"/>
                    <a:pt x="24309" y="7784"/>
                    <a:pt x="24400" y="7806"/>
                  </a:cubicBezTo>
                  <a:cubicBezTo>
                    <a:pt x="24469" y="7806"/>
                    <a:pt x="24515" y="7806"/>
                    <a:pt x="24492" y="7738"/>
                  </a:cubicBezTo>
                  <a:cubicBezTo>
                    <a:pt x="24515" y="7647"/>
                    <a:pt x="24515" y="7647"/>
                    <a:pt x="24423" y="7624"/>
                  </a:cubicBezTo>
                  <a:close/>
                  <a:moveTo>
                    <a:pt x="7213" y="7418"/>
                  </a:moveTo>
                  <a:cubicBezTo>
                    <a:pt x="7145" y="7418"/>
                    <a:pt x="6985" y="7533"/>
                    <a:pt x="6962" y="7601"/>
                  </a:cubicBezTo>
                  <a:cubicBezTo>
                    <a:pt x="6962" y="7669"/>
                    <a:pt x="7076" y="7829"/>
                    <a:pt x="7145" y="7829"/>
                  </a:cubicBezTo>
                  <a:cubicBezTo>
                    <a:pt x="7150" y="7831"/>
                    <a:pt x="7155" y="7832"/>
                    <a:pt x="7162" y="7832"/>
                  </a:cubicBezTo>
                  <a:cubicBezTo>
                    <a:pt x="7236" y="7832"/>
                    <a:pt x="7375" y="7710"/>
                    <a:pt x="7396" y="7647"/>
                  </a:cubicBezTo>
                  <a:cubicBezTo>
                    <a:pt x="7396" y="7578"/>
                    <a:pt x="7282" y="7418"/>
                    <a:pt x="7213" y="7418"/>
                  </a:cubicBezTo>
                  <a:close/>
                  <a:moveTo>
                    <a:pt x="9732" y="7479"/>
                  </a:moveTo>
                  <a:cubicBezTo>
                    <a:pt x="9647" y="7479"/>
                    <a:pt x="9633" y="7520"/>
                    <a:pt x="9633" y="7647"/>
                  </a:cubicBezTo>
                  <a:cubicBezTo>
                    <a:pt x="9610" y="7806"/>
                    <a:pt x="9610" y="7806"/>
                    <a:pt x="9769" y="7829"/>
                  </a:cubicBezTo>
                  <a:cubicBezTo>
                    <a:pt x="9813" y="7836"/>
                    <a:pt x="9845" y="7840"/>
                    <a:pt x="9869" y="7840"/>
                  </a:cubicBezTo>
                  <a:cubicBezTo>
                    <a:pt x="9931" y="7840"/>
                    <a:pt x="9936" y="7808"/>
                    <a:pt x="9952" y="7692"/>
                  </a:cubicBezTo>
                  <a:cubicBezTo>
                    <a:pt x="9975" y="7533"/>
                    <a:pt x="9975" y="7510"/>
                    <a:pt x="9815" y="7487"/>
                  </a:cubicBezTo>
                  <a:cubicBezTo>
                    <a:pt x="9782" y="7482"/>
                    <a:pt x="9755" y="7479"/>
                    <a:pt x="9732" y="7479"/>
                  </a:cubicBezTo>
                  <a:close/>
                  <a:moveTo>
                    <a:pt x="12397" y="7528"/>
                  </a:moveTo>
                  <a:cubicBezTo>
                    <a:pt x="12309" y="7528"/>
                    <a:pt x="12254" y="7590"/>
                    <a:pt x="12235" y="7669"/>
                  </a:cubicBezTo>
                  <a:cubicBezTo>
                    <a:pt x="12235" y="7761"/>
                    <a:pt x="12303" y="7852"/>
                    <a:pt x="12394" y="7852"/>
                  </a:cubicBezTo>
                  <a:cubicBezTo>
                    <a:pt x="12403" y="7855"/>
                    <a:pt x="12413" y="7856"/>
                    <a:pt x="12422" y="7856"/>
                  </a:cubicBezTo>
                  <a:cubicBezTo>
                    <a:pt x="12486" y="7856"/>
                    <a:pt x="12557" y="7794"/>
                    <a:pt x="12577" y="7715"/>
                  </a:cubicBezTo>
                  <a:cubicBezTo>
                    <a:pt x="12577" y="7624"/>
                    <a:pt x="12531" y="7533"/>
                    <a:pt x="12440" y="7533"/>
                  </a:cubicBezTo>
                  <a:cubicBezTo>
                    <a:pt x="12425" y="7530"/>
                    <a:pt x="12411" y="7528"/>
                    <a:pt x="12397" y="7528"/>
                  </a:cubicBezTo>
                  <a:close/>
                  <a:moveTo>
                    <a:pt x="17543" y="7664"/>
                  </a:moveTo>
                  <a:cubicBezTo>
                    <a:pt x="17493" y="7664"/>
                    <a:pt x="17462" y="7708"/>
                    <a:pt x="17462" y="7784"/>
                  </a:cubicBezTo>
                  <a:cubicBezTo>
                    <a:pt x="17462" y="7875"/>
                    <a:pt x="17484" y="7921"/>
                    <a:pt x="17576" y="7921"/>
                  </a:cubicBezTo>
                  <a:cubicBezTo>
                    <a:pt x="17667" y="7921"/>
                    <a:pt x="17713" y="7898"/>
                    <a:pt x="17713" y="7806"/>
                  </a:cubicBezTo>
                  <a:cubicBezTo>
                    <a:pt x="17713" y="7715"/>
                    <a:pt x="17690" y="7669"/>
                    <a:pt x="17576" y="7669"/>
                  </a:cubicBezTo>
                  <a:cubicBezTo>
                    <a:pt x="17564" y="7666"/>
                    <a:pt x="17553" y="7664"/>
                    <a:pt x="17543" y="7664"/>
                  </a:cubicBezTo>
                  <a:close/>
                  <a:moveTo>
                    <a:pt x="357" y="7504"/>
                  </a:moveTo>
                  <a:cubicBezTo>
                    <a:pt x="237" y="7504"/>
                    <a:pt x="202" y="7558"/>
                    <a:pt x="183" y="7692"/>
                  </a:cubicBezTo>
                  <a:cubicBezTo>
                    <a:pt x="160" y="7829"/>
                    <a:pt x="206" y="7898"/>
                    <a:pt x="365" y="7921"/>
                  </a:cubicBezTo>
                  <a:cubicBezTo>
                    <a:pt x="391" y="7924"/>
                    <a:pt x="413" y="7926"/>
                    <a:pt x="433" y="7926"/>
                  </a:cubicBezTo>
                  <a:cubicBezTo>
                    <a:pt x="539" y="7926"/>
                    <a:pt x="574" y="7872"/>
                    <a:pt x="594" y="7738"/>
                  </a:cubicBezTo>
                  <a:cubicBezTo>
                    <a:pt x="617" y="7578"/>
                    <a:pt x="571" y="7510"/>
                    <a:pt x="434" y="7510"/>
                  </a:cubicBezTo>
                  <a:cubicBezTo>
                    <a:pt x="405" y="7506"/>
                    <a:pt x="380" y="7504"/>
                    <a:pt x="357" y="7504"/>
                  </a:cubicBezTo>
                  <a:close/>
                  <a:moveTo>
                    <a:pt x="15042" y="7601"/>
                  </a:moveTo>
                  <a:cubicBezTo>
                    <a:pt x="14996" y="7601"/>
                    <a:pt x="14951" y="7624"/>
                    <a:pt x="14905" y="7647"/>
                  </a:cubicBezTo>
                  <a:cubicBezTo>
                    <a:pt x="14882" y="7669"/>
                    <a:pt x="14860" y="7715"/>
                    <a:pt x="14837" y="7738"/>
                  </a:cubicBezTo>
                  <a:cubicBezTo>
                    <a:pt x="14837" y="7784"/>
                    <a:pt x="14951" y="7943"/>
                    <a:pt x="14996" y="7943"/>
                  </a:cubicBezTo>
                  <a:cubicBezTo>
                    <a:pt x="15065" y="7943"/>
                    <a:pt x="15179" y="7829"/>
                    <a:pt x="15179" y="7784"/>
                  </a:cubicBezTo>
                  <a:cubicBezTo>
                    <a:pt x="15179" y="7738"/>
                    <a:pt x="15088" y="7601"/>
                    <a:pt x="15042" y="7601"/>
                  </a:cubicBezTo>
                  <a:close/>
                  <a:moveTo>
                    <a:pt x="2954" y="7529"/>
                  </a:moveTo>
                  <a:cubicBezTo>
                    <a:pt x="2853" y="7529"/>
                    <a:pt x="2762" y="7611"/>
                    <a:pt x="2762" y="7692"/>
                  </a:cubicBezTo>
                  <a:cubicBezTo>
                    <a:pt x="2739" y="7829"/>
                    <a:pt x="2808" y="7943"/>
                    <a:pt x="2945" y="7943"/>
                  </a:cubicBezTo>
                  <a:cubicBezTo>
                    <a:pt x="2954" y="7946"/>
                    <a:pt x="2964" y="7947"/>
                    <a:pt x="2974" y="7947"/>
                  </a:cubicBezTo>
                  <a:cubicBezTo>
                    <a:pt x="3059" y="7947"/>
                    <a:pt x="3153" y="7863"/>
                    <a:pt x="3173" y="7761"/>
                  </a:cubicBezTo>
                  <a:cubicBezTo>
                    <a:pt x="3196" y="7647"/>
                    <a:pt x="3104" y="7555"/>
                    <a:pt x="2990" y="7533"/>
                  </a:cubicBezTo>
                  <a:cubicBezTo>
                    <a:pt x="2978" y="7530"/>
                    <a:pt x="2966" y="7529"/>
                    <a:pt x="2954" y="7529"/>
                  </a:cubicBezTo>
                  <a:close/>
                  <a:moveTo>
                    <a:pt x="20223" y="7692"/>
                  </a:moveTo>
                  <a:cubicBezTo>
                    <a:pt x="20109" y="7692"/>
                    <a:pt x="20087" y="7715"/>
                    <a:pt x="20064" y="7829"/>
                  </a:cubicBezTo>
                  <a:cubicBezTo>
                    <a:pt x="20064" y="7898"/>
                    <a:pt x="20109" y="7943"/>
                    <a:pt x="20201" y="7943"/>
                  </a:cubicBezTo>
                  <a:cubicBezTo>
                    <a:pt x="20212" y="7947"/>
                    <a:pt x="20223" y="7949"/>
                    <a:pt x="20234" y="7949"/>
                  </a:cubicBezTo>
                  <a:cubicBezTo>
                    <a:pt x="20283" y="7949"/>
                    <a:pt x="20315" y="7905"/>
                    <a:pt x="20315" y="7829"/>
                  </a:cubicBezTo>
                  <a:cubicBezTo>
                    <a:pt x="20338" y="7738"/>
                    <a:pt x="20292" y="7715"/>
                    <a:pt x="20223" y="7692"/>
                  </a:cubicBezTo>
                  <a:close/>
                  <a:moveTo>
                    <a:pt x="22826" y="7738"/>
                  </a:moveTo>
                  <a:cubicBezTo>
                    <a:pt x="22780" y="7738"/>
                    <a:pt x="22734" y="7784"/>
                    <a:pt x="22689" y="7829"/>
                  </a:cubicBezTo>
                  <a:cubicBezTo>
                    <a:pt x="22734" y="7875"/>
                    <a:pt x="22757" y="7943"/>
                    <a:pt x="22803" y="7966"/>
                  </a:cubicBezTo>
                  <a:cubicBezTo>
                    <a:pt x="22809" y="7969"/>
                    <a:pt x="22815" y="7971"/>
                    <a:pt x="22821" y="7971"/>
                  </a:cubicBezTo>
                  <a:cubicBezTo>
                    <a:pt x="22861" y="7971"/>
                    <a:pt x="22903" y="7914"/>
                    <a:pt x="22962" y="7875"/>
                  </a:cubicBezTo>
                  <a:cubicBezTo>
                    <a:pt x="22917" y="7806"/>
                    <a:pt x="22871" y="7738"/>
                    <a:pt x="22826" y="7738"/>
                  </a:cubicBezTo>
                  <a:close/>
                  <a:moveTo>
                    <a:pt x="25359" y="7875"/>
                  </a:moveTo>
                  <a:cubicBezTo>
                    <a:pt x="25336" y="7898"/>
                    <a:pt x="25336" y="7921"/>
                    <a:pt x="25313" y="7943"/>
                  </a:cubicBezTo>
                  <a:cubicBezTo>
                    <a:pt x="25336" y="7966"/>
                    <a:pt x="25336" y="7966"/>
                    <a:pt x="25359" y="7989"/>
                  </a:cubicBezTo>
                  <a:cubicBezTo>
                    <a:pt x="25359" y="7989"/>
                    <a:pt x="25382" y="7966"/>
                    <a:pt x="25382" y="7943"/>
                  </a:cubicBezTo>
                  <a:cubicBezTo>
                    <a:pt x="25382" y="7921"/>
                    <a:pt x="25359" y="7898"/>
                    <a:pt x="25359" y="7875"/>
                  </a:cubicBezTo>
                  <a:close/>
                  <a:moveTo>
                    <a:pt x="5567" y="7598"/>
                  </a:moveTo>
                  <a:cubicBezTo>
                    <a:pt x="5478" y="7598"/>
                    <a:pt x="5364" y="7700"/>
                    <a:pt x="5364" y="7784"/>
                  </a:cubicBezTo>
                  <a:cubicBezTo>
                    <a:pt x="5341" y="7875"/>
                    <a:pt x="5455" y="8012"/>
                    <a:pt x="5547" y="8012"/>
                  </a:cubicBezTo>
                  <a:cubicBezTo>
                    <a:pt x="5555" y="8014"/>
                    <a:pt x="5563" y="8015"/>
                    <a:pt x="5572" y="8015"/>
                  </a:cubicBezTo>
                  <a:cubicBezTo>
                    <a:pt x="5661" y="8015"/>
                    <a:pt x="5775" y="7913"/>
                    <a:pt x="5775" y="7829"/>
                  </a:cubicBezTo>
                  <a:cubicBezTo>
                    <a:pt x="5798" y="7738"/>
                    <a:pt x="5684" y="7601"/>
                    <a:pt x="5592" y="7601"/>
                  </a:cubicBezTo>
                  <a:cubicBezTo>
                    <a:pt x="5584" y="7599"/>
                    <a:pt x="5576" y="7598"/>
                    <a:pt x="5567" y="7598"/>
                  </a:cubicBezTo>
                  <a:close/>
                  <a:moveTo>
                    <a:pt x="8132" y="7662"/>
                  </a:moveTo>
                  <a:cubicBezTo>
                    <a:pt x="8048" y="7662"/>
                    <a:pt x="8030" y="7699"/>
                    <a:pt x="8012" y="7806"/>
                  </a:cubicBezTo>
                  <a:cubicBezTo>
                    <a:pt x="7989" y="7966"/>
                    <a:pt x="8012" y="7989"/>
                    <a:pt x="8149" y="8012"/>
                  </a:cubicBezTo>
                  <a:cubicBezTo>
                    <a:pt x="8183" y="8017"/>
                    <a:pt x="8211" y="8020"/>
                    <a:pt x="8234" y="8020"/>
                  </a:cubicBezTo>
                  <a:cubicBezTo>
                    <a:pt x="8318" y="8020"/>
                    <a:pt x="8336" y="7982"/>
                    <a:pt x="8354" y="7875"/>
                  </a:cubicBezTo>
                  <a:cubicBezTo>
                    <a:pt x="8377" y="7715"/>
                    <a:pt x="8354" y="7692"/>
                    <a:pt x="8217" y="7669"/>
                  </a:cubicBezTo>
                  <a:cubicBezTo>
                    <a:pt x="8183" y="7665"/>
                    <a:pt x="8155" y="7662"/>
                    <a:pt x="8132" y="7662"/>
                  </a:cubicBezTo>
                  <a:close/>
                  <a:moveTo>
                    <a:pt x="10784" y="7711"/>
                  </a:moveTo>
                  <a:cubicBezTo>
                    <a:pt x="10706" y="7711"/>
                    <a:pt x="10637" y="7773"/>
                    <a:pt x="10637" y="7852"/>
                  </a:cubicBezTo>
                  <a:cubicBezTo>
                    <a:pt x="10614" y="7943"/>
                    <a:pt x="10682" y="8035"/>
                    <a:pt x="10774" y="8035"/>
                  </a:cubicBezTo>
                  <a:cubicBezTo>
                    <a:pt x="10786" y="8038"/>
                    <a:pt x="10798" y="8039"/>
                    <a:pt x="10810" y="8039"/>
                  </a:cubicBezTo>
                  <a:cubicBezTo>
                    <a:pt x="10888" y="8039"/>
                    <a:pt x="10956" y="7977"/>
                    <a:pt x="10956" y="7898"/>
                  </a:cubicBezTo>
                  <a:cubicBezTo>
                    <a:pt x="10979" y="7806"/>
                    <a:pt x="10911" y="7715"/>
                    <a:pt x="10819" y="7715"/>
                  </a:cubicBezTo>
                  <a:cubicBezTo>
                    <a:pt x="10807" y="7712"/>
                    <a:pt x="10795" y="7711"/>
                    <a:pt x="10784" y="7711"/>
                  </a:cubicBezTo>
                  <a:close/>
                  <a:moveTo>
                    <a:pt x="13408" y="7734"/>
                  </a:moveTo>
                  <a:cubicBezTo>
                    <a:pt x="13330" y="7734"/>
                    <a:pt x="13259" y="7796"/>
                    <a:pt x="13239" y="7875"/>
                  </a:cubicBezTo>
                  <a:cubicBezTo>
                    <a:pt x="13216" y="7966"/>
                    <a:pt x="13285" y="8057"/>
                    <a:pt x="13399" y="8080"/>
                  </a:cubicBezTo>
                  <a:cubicBezTo>
                    <a:pt x="13490" y="8080"/>
                    <a:pt x="13558" y="8012"/>
                    <a:pt x="13581" y="7921"/>
                  </a:cubicBezTo>
                  <a:cubicBezTo>
                    <a:pt x="13581" y="7829"/>
                    <a:pt x="13513" y="7738"/>
                    <a:pt x="13444" y="7738"/>
                  </a:cubicBezTo>
                  <a:cubicBezTo>
                    <a:pt x="13432" y="7735"/>
                    <a:pt x="13420" y="7734"/>
                    <a:pt x="13408" y="7734"/>
                  </a:cubicBezTo>
                  <a:close/>
                  <a:moveTo>
                    <a:pt x="1386" y="7712"/>
                  </a:moveTo>
                  <a:cubicBezTo>
                    <a:pt x="1301" y="7712"/>
                    <a:pt x="1208" y="7796"/>
                    <a:pt x="1187" y="7898"/>
                  </a:cubicBezTo>
                  <a:cubicBezTo>
                    <a:pt x="1164" y="7989"/>
                    <a:pt x="1233" y="8126"/>
                    <a:pt x="1370" y="8126"/>
                  </a:cubicBezTo>
                  <a:cubicBezTo>
                    <a:pt x="1382" y="8128"/>
                    <a:pt x="1394" y="8129"/>
                    <a:pt x="1405" y="8129"/>
                  </a:cubicBezTo>
                  <a:cubicBezTo>
                    <a:pt x="1506" y="8129"/>
                    <a:pt x="1598" y="8046"/>
                    <a:pt x="1598" y="7943"/>
                  </a:cubicBezTo>
                  <a:cubicBezTo>
                    <a:pt x="1621" y="7829"/>
                    <a:pt x="1530" y="7738"/>
                    <a:pt x="1415" y="7715"/>
                  </a:cubicBezTo>
                  <a:cubicBezTo>
                    <a:pt x="1406" y="7713"/>
                    <a:pt x="1396" y="7712"/>
                    <a:pt x="1386" y="7712"/>
                  </a:cubicBezTo>
                  <a:close/>
                  <a:moveTo>
                    <a:pt x="18580" y="7875"/>
                  </a:moveTo>
                  <a:cubicBezTo>
                    <a:pt x="18512" y="7875"/>
                    <a:pt x="18466" y="7898"/>
                    <a:pt x="18466" y="7989"/>
                  </a:cubicBezTo>
                  <a:cubicBezTo>
                    <a:pt x="18443" y="8080"/>
                    <a:pt x="18489" y="8126"/>
                    <a:pt x="18580" y="8126"/>
                  </a:cubicBezTo>
                  <a:cubicBezTo>
                    <a:pt x="18596" y="8130"/>
                    <a:pt x="18609" y="8132"/>
                    <a:pt x="18621" y="8132"/>
                  </a:cubicBezTo>
                  <a:cubicBezTo>
                    <a:pt x="18679" y="8132"/>
                    <a:pt x="18698" y="8087"/>
                    <a:pt x="18717" y="8012"/>
                  </a:cubicBezTo>
                  <a:cubicBezTo>
                    <a:pt x="18717" y="7921"/>
                    <a:pt x="18694" y="7875"/>
                    <a:pt x="18580" y="7875"/>
                  </a:cubicBezTo>
                  <a:close/>
                  <a:moveTo>
                    <a:pt x="16024" y="7806"/>
                  </a:moveTo>
                  <a:cubicBezTo>
                    <a:pt x="15978" y="7806"/>
                    <a:pt x="15841" y="7921"/>
                    <a:pt x="15841" y="7966"/>
                  </a:cubicBezTo>
                  <a:cubicBezTo>
                    <a:pt x="15841" y="8012"/>
                    <a:pt x="15955" y="8149"/>
                    <a:pt x="16001" y="8149"/>
                  </a:cubicBezTo>
                  <a:cubicBezTo>
                    <a:pt x="16046" y="8149"/>
                    <a:pt x="16183" y="8035"/>
                    <a:pt x="16183" y="7989"/>
                  </a:cubicBezTo>
                  <a:cubicBezTo>
                    <a:pt x="16183" y="7943"/>
                    <a:pt x="16069" y="7806"/>
                    <a:pt x="16024" y="7806"/>
                  </a:cubicBezTo>
                  <a:close/>
                  <a:moveTo>
                    <a:pt x="23766" y="7976"/>
                  </a:moveTo>
                  <a:cubicBezTo>
                    <a:pt x="23739" y="7976"/>
                    <a:pt x="23739" y="7997"/>
                    <a:pt x="23739" y="8057"/>
                  </a:cubicBezTo>
                  <a:cubicBezTo>
                    <a:pt x="23716" y="8103"/>
                    <a:pt x="23716" y="8149"/>
                    <a:pt x="23784" y="8149"/>
                  </a:cubicBezTo>
                  <a:cubicBezTo>
                    <a:pt x="23822" y="8149"/>
                    <a:pt x="23848" y="8151"/>
                    <a:pt x="23865" y="8151"/>
                  </a:cubicBezTo>
                  <a:cubicBezTo>
                    <a:pt x="23898" y="8151"/>
                    <a:pt x="23898" y="8141"/>
                    <a:pt x="23898" y="8080"/>
                  </a:cubicBezTo>
                  <a:cubicBezTo>
                    <a:pt x="23921" y="8012"/>
                    <a:pt x="23898" y="7989"/>
                    <a:pt x="23830" y="7989"/>
                  </a:cubicBezTo>
                  <a:cubicBezTo>
                    <a:pt x="23799" y="7981"/>
                    <a:pt x="23779" y="7976"/>
                    <a:pt x="23766" y="7976"/>
                  </a:cubicBezTo>
                  <a:close/>
                  <a:moveTo>
                    <a:pt x="3995" y="7738"/>
                  </a:moveTo>
                  <a:cubicBezTo>
                    <a:pt x="3903" y="7738"/>
                    <a:pt x="3766" y="7829"/>
                    <a:pt x="3744" y="7921"/>
                  </a:cubicBezTo>
                  <a:cubicBezTo>
                    <a:pt x="3744" y="8012"/>
                    <a:pt x="3835" y="8149"/>
                    <a:pt x="3926" y="8172"/>
                  </a:cubicBezTo>
                  <a:cubicBezTo>
                    <a:pt x="4017" y="8172"/>
                    <a:pt x="4154" y="8057"/>
                    <a:pt x="4177" y="7966"/>
                  </a:cubicBezTo>
                  <a:cubicBezTo>
                    <a:pt x="4177" y="7875"/>
                    <a:pt x="4086" y="7761"/>
                    <a:pt x="3995" y="7738"/>
                  </a:cubicBezTo>
                  <a:close/>
                  <a:moveTo>
                    <a:pt x="21205" y="7898"/>
                  </a:moveTo>
                  <a:cubicBezTo>
                    <a:pt x="21114" y="7898"/>
                    <a:pt x="21068" y="7943"/>
                    <a:pt x="21068" y="8035"/>
                  </a:cubicBezTo>
                  <a:cubicBezTo>
                    <a:pt x="21068" y="8126"/>
                    <a:pt x="21114" y="8149"/>
                    <a:pt x="21205" y="8172"/>
                  </a:cubicBezTo>
                  <a:cubicBezTo>
                    <a:pt x="21273" y="8172"/>
                    <a:pt x="21319" y="8126"/>
                    <a:pt x="21319" y="8035"/>
                  </a:cubicBezTo>
                  <a:cubicBezTo>
                    <a:pt x="21342" y="7966"/>
                    <a:pt x="21296" y="7921"/>
                    <a:pt x="21205" y="7898"/>
                  </a:cubicBezTo>
                  <a:close/>
                  <a:moveTo>
                    <a:pt x="9114" y="7886"/>
                  </a:moveTo>
                  <a:cubicBezTo>
                    <a:pt x="9049" y="7886"/>
                    <a:pt x="9032" y="7915"/>
                    <a:pt x="9016" y="8012"/>
                  </a:cubicBezTo>
                  <a:cubicBezTo>
                    <a:pt x="8993" y="8194"/>
                    <a:pt x="9016" y="8194"/>
                    <a:pt x="9153" y="8217"/>
                  </a:cubicBezTo>
                  <a:cubicBezTo>
                    <a:pt x="9203" y="8224"/>
                    <a:pt x="9240" y="8228"/>
                    <a:pt x="9266" y="8228"/>
                  </a:cubicBezTo>
                  <a:cubicBezTo>
                    <a:pt x="9338" y="8228"/>
                    <a:pt x="9342" y="8196"/>
                    <a:pt x="9359" y="8080"/>
                  </a:cubicBezTo>
                  <a:cubicBezTo>
                    <a:pt x="9381" y="7921"/>
                    <a:pt x="9359" y="7898"/>
                    <a:pt x="9222" y="7898"/>
                  </a:cubicBezTo>
                  <a:cubicBezTo>
                    <a:pt x="9175" y="7891"/>
                    <a:pt x="9141" y="7886"/>
                    <a:pt x="9114" y="7886"/>
                  </a:cubicBezTo>
                  <a:close/>
                  <a:moveTo>
                    <a:pt x="6597" y="7806"/>
                  </a:moveTo>
                  <a:cubicBezTo>
                    <a:pt x="6528" y="7806"/>
                    <a:pt x="6368" y="7943"/>
                    <a:pt x="6368" y="7989"/>
                  </a:cubicBezTo>
                  <a:cubicBezTo>
                    <a:pt x="6346" y="8080"/>
                    <a:pt x="6483" y="8240"/>
                    <a:pt x="6551" y="8240"/>
                  </a:cubicBezTo>
                  <a:cubicBezTo>
                    <a:pt x="6620" y="8240"/>
                    <a:pt x="6779" y="8103"/>
                    <a:pt x="6779" y="8057"/>
                  </a:cubicBezTo>
                  <a:cubicBezTo>
                    <a:pt x="6779" y="7966"/>
                    <a:pt x="6665" y="7806"/>
                    <a:pt x="6597" y="7806"/>
                  </a:cubicBezTo>
                  <a:close/>
                  <a:moveTo>
                    <a:pt x="11778" y="7917"/>
                  </a:moveTo>
                  <a:cubicBezTo>
                    <a:pt x="11714" y="7917"/>
                    <a:pt x="11639" y="7996"/>
                    <a:pt x="11618" y="8057"/>
                  </a:cubicBezTo>
                  <a:cubicBezTo>
                    <a:pt x="11618" y="8149"/>
                    <a:pt x="11687" y="8240"/>
                    <a:pt x="11778" y="8263"/>
                  </a:cubicBezTo>
                  <a:cubicBezTo>
                    <a:pt x="11869" y="8263"/>
                    <a:pt x="11961" y="8194"/>
                    <a:pt x="11961" y="8103"/>
                  </a:cubicBezTo>
                  <a:cubicBezTo>
                    <a:pt x="11984" y="8012"/>
                    <a:pt x="11892" y="7921"/>
                    <a:pt x="11801" y="7921"/>
                  </a:cubicBezTo>
                  <a:cubicBezTo>
                    <a:pt x="11794" y="7918"/>
                    <a:pt x="11786" y="7917"/>
                    <a:pt x="11778" y="7917"/>
                  </a:cubicBezTo>
                  <a:close/>
                  <a:moveTo>
                    <a:pt x="14406" y="7939"/>
                  </a:moveTo>
                  <a:cubicBezTo>
                    <a:pt x="14312" y="7939"/>
                    <a:pt x="14243" y="8004"/>
                    <a:pt x="14243" y="8103"/>
                  </a:cubicBezTo>
                  <a:cubicBezTo>
                    <a:pt x="14243" y="8194"/>
                    <a:pt x="14312" y="8263"/>
                    <a:pt x="14380" y="8286"/>
                  </a:cubicBezTo>
                  <a:cubicBezTo>
                    <a:pt x="14471" y="8286"/>
                    <a:pt x="14563" y="8240"/>
                    <a:pt x="14586" y="8149"/>
                  </a:cubicBezTo>
                  <a:cubicBezTo>
                    <a:pt x="14586" y="8057"/>
                    <a:pt x="14540" y="7966"/>
                    <a:pt x="14449" y="7943"/>
                  </a:cubicBezTo>
                  <a:cubicBezTo>
                    <a:pt x="14434" y="7940"/>
                    <a:pt x="14420" y="7939"/>
                    <a:pt x="14406" y="7939"/>
                  </a:cubicBezTo>
                  <a:close/>
                  <a:moveTo>
                    <a:pt x="2353" y="7916"/>
                  </a:moveTo>
                  <a:cubicBezTo>
                    <a:pt x="2250" y="7916"/>
                    <a:pt x="2146" y="7984"/>
                    <a:pt x="2146" y="8103"/>
                  </a:cubicBezTo>
                  <a:cubicBezTo>
                    <a:pt x="2123" y="8217"/>
                    <a:pt x="2214" y="8331"/>
                    <a:pt x="2328" y="8331"/>
                  </a:cubicBezTo>
                  <a:cubicBezTo>
                    <a:pt x="2343" y="8334"/>
                    <a:pt x="2358" y="8336"/>
                    <a:pt x="2372" y="8336"/>
                  </a:cubicBezTo>
                  <a:cubicBezTo>
                    <a:pt x="2470" y="8336"/>
                    <a:pt x="2557" y="8271"/>
                    <a:pt x="2557" y="8172"/>
                  </a:cubicBezTo>
                  <a:cubicBezTo>
                    <a:pt x="2579" y="8057"/>
                    <a:pt x="2511" y="7943"/>
                    <a:pt x="2397" y="7921"/>
                  </a:cubicBezTo>
                  <a:cubicBezTo>
                    <a:pt x="2382" y="7918"/>
                    <a:pt x="2368" y="7916"/>
                    <a:pt x="2353" y="7916"/>
                  </a:cubicBezTo>
                  <a:close/>
                  <a:moveTo>
                    <a:pt x="17005" y="8012"/>
                  </a:moveTo>
                  <a:cubicBezTo>
                    <a:pt x="16959" y="8012"/>
                    <a:pt x="16800" y="8103"/>
                    <a:pt x="16800" y="8172"/>
                  </a:cubicBezTo>
                  <a:cubicBezTo>
                    <a:pt x="16800" y="8194"/>
                    <a:pt x="16822" y="8240"/>
                    <a:pt x="16845" y="8286"/>
                  </a:cubicBezTo>
                  <a:cubicBezTo>
                    <a:pt x="16868" y="8309"/>
                    <a:pt x="16914" y="8331"/>
                    <a:pt x="16959" y="8354"/>
                  </a:cubicBezTo>
                  <a:cubicBezTo>
                    <a:pt x="17005" y="8354"/>
                    <a:pt x="17142" y="8263"/>
                    <a:pt x="17142" y="8217"/>
                  </a:cubicBezTo>
                  <a:cubicBezTo>
                    <a:pt x="17165" y="8172"/>
                    <a:pt x="17051" y="8035"/>
                    <a:pt x="17005" y="8012"/>
                  </a:cubicBezTo>
                  <a:close/>
                  <a:moveTo>
                    <a:pt x="19607" y="8080"/>
                  </a:moveTo>
                  <a:cubicBezTo>
                    <a:pt x="19516" y="8080"/>
                    <a:pt x="19470" y="8126"/>
                    <a:pt x="19470" y="8217"/>
                  </a:cubicBezTo>
                  <a:cubicBezTo>
                    <a:pt x="19447" y="8309"/>
                    <a:pt x="19493" y="8331"/>
                    <a:pt x="19584" y="8354"/>
                  </a:cubicBezTo>
                  <a:cubicBezTo>
                    <a:pt x="19676" y="8354"/>
                    <a:pt x="19721" y="8309"/>
                    <a:pt x="19721" y="8217"/>
                  </a:cubicBezTo>
                  <a:cubicBezTo>
                    <a:pt x="19721" y="8149"/>
                    <a:pt x="19698" y="8103"/>
                    <a:pt x="19607" y="8080"/>
                  </a:cubicBezTo>
                  <a:close/>
                  <a:moveTo>
                    <a:pt x="4999" y="7943"/>
                  </a:moveTo>
                  <a:cubicBezTo>
                    <a:pt x="4908" y="7943"/>
                    <a:pt x="4771" y="8035"/>
                    <a:pt x="4748" y="8126"/>
                  </a:cubicBezTo>
                  <a:cubicBezTo>
                    <a:pt x="4748" y="8217"/>
                    <a:pt x="4839" y="8354"/>
                    <a:pt x="4931" y="8377"/>
                  </a:cubicBezTo>
                  <a:cubicBezTo>
                    <a:pt x="5022" y="8377"/>
                    <a:pt x="5159" y="8286"/>
                    <a:pt x="5182" y="8194"/>
                  </a:cubicBezTo>
                  <a:cubicBezTo>
                    <a:pt x="5182" y="8103"/>
                    <a:pt x="5090" y="7966"/>
                    <a:pt x="4999" y="7943"/>
                  </a:cubicBezTo>
                  <a:close/>
                  <a:moveTo>
                    <a:pt x="22209" y="8126"/>
                  </a:moveTo>
                  <a:cubicBezTo>
                    <a:pt x="22164" y="8126"/>
                    <a:pt x="22118" y="8194"/>
                    <a:pt x="22072" y="8240"/>
                  </a:cubicBezTo>
                  <a:cubicBezTo>
                    <a:pt x="22051" y="8261"/>
                    <a:pt x="22147" y="8380"/>
                    <a:pt x="22198" y="8380"/>
                  </a:cubicBezTo>
                  <a:cubicBezTo>
                    <a:pt x="22202" y="8380"/>
                    <a:pt x="22206" y="8379"/>
                    <a:pt x="22209" y="8377"/>
                  </a:cubicBezTo>
                  <a:cubicBezTo>
                    <a:pt x="22255" y="8354"/>
                    <a:pt x="22301" y="8309"/>
                    <a:pt x="22346" y="8263"/>
                  </a:cubicBezTo>
                  <a:cubicBezTo>
                    <a:pt x="22301" y="8194"/>
                    <a:pt x="22255" y="8126"/>
                    <a:pt x="22209" y="8126"/>
                  </a:cubicBezTo>
                  <a:close/>
                  <a:moveTo>
                    <a:pt x="24769" y="8227"/>
                  </a:moveTo>
                  <a:cubicBezTo>
                    <a:pt x="24740" y="8227"/>
                    <a:pt x="24735" y="8248"/>
                    <a:pt x="24720" y="8309"/>
                  </a:cubicBezTo>
                  <a:cubicBezTo>
                    <a:pt x="24720" y="8377"/>
                    <a:pt x="24720" y="8400"/>
                    <a:pt x="24789" y="8400"/>
                  </a:cubicBezTo>
                  <a:cubicBezTo>
                    <a:pt x="24819" y="8407"/>
                    <a:pt x="24839" y="8413"/>
                    <a:pt x="24854" y="8413"/>
                  </a:cubicBezTo>
                  <a:cubicBezTo>
                    <a:pt x="24882" y="8413"/>
                    <a:pt x="24887" y="8392"/>
                    <a:pt x="24903" y="8331"/>
                  </a:cubicBezTo>
                  <a:cubicBezTo>
                    <a:pt x="24903" y="8263"/>
                    <a:pt x="24903" y="8240"/>
                    <a:pt x="24834" y="8240"/>
                  </a:cubicBezTo>
                  <a:cubicBezTo>
                    <a:pt x="24804" y="8232"/>
                    <a:pt x="24783" y="8227"/>
                    <a:pt x="24769" y="8227"/>
                  </a:cubicBezTo>
                  <a:close/>
                  <a:moveTo>
                    <a:pt x="10167" y="8099"/>
                  </a:moveTo>
                  <a:cubicBezTo>
                    <a:pt x="10089" y="8099"/>
                    <a:pt x="10021" y="8161"/>
                    <a:pt x="10021" y="8240"/>
                  </a:cubicBezTo>
                  <a:cubicBezTo>
                    <a:pt x="9998" y="8331"/>
                    <a:pt x="10066" y="8423"/>
                    <a:pt x="10157" y="8446"/>
                  </a:cubicBezTo>
                  <a:cubicBezTo>
                    <a:pt x="10272" y="8446"/>
                    <a:pt x="10340" y="8377"/>
                    <a:pt x="10363" y="8286"/>
                  </a:cubicBezTo>
                  <a:cubicBezTo>
                    <a:pt x="10363" y="8194"/>
                    <a:pt x="10294" y="8103"/>
                    <a:pt x="10203" y="8103"/>
                  </a:cubicBezTo>
                  <a:cubicBezTo>
                    <a:pt x="10191" y="8100"/>
                    <a:pt x="10179" y="8099"/>
                    <a:pt x="10167" y="8099"/>
                  </a:cubicBezTo>
                  <a:close/>
                  <a:moveTo>
                    <a:pt x="7586" y="8032"/>
                  </a:moveTo>
                  <a:cubicBezTo>
                    <a:pt x="7524" y="8032"/>
                    <a:pt x="7373" y="8132"/>
                    <a:pt x="7373" y="8194"/>
                  </a:cubicBezTo>
                  <a:cubicBezTo>
                    <a:pt x="7350" y="8263"/>
                    <a:pt x="7464" y="8423"/>
                    <a:pt x="7533" y="8446"/>
                  </a:cubicBezTo>
                  <a:cubicBezTo>
                    <a:pt x="7539" y="8448"/>
                    <a:pt x="7545" y="8448"/>
                    <a:pt x="7553" y="8448"/>
                  </a:cubicBezTo>
                  <a:cubicBezTo>
                    <a:pt x="7628" y="8448"/>
                    <a:pt x="7763" y="8346"/>
                    <a:pt x="7784" y="8263"/>
                  </a:cubicBezTo>
                  <a:cubicBezTo>
                    <a:pt x="7806" y="8217"/>
                    <a:pt x="7692" y="8035"/>
                    <a:pt x="7601" y="8035"/>
                  </a:cubicBezTo>
                  <a:cubicBezTo>
                    <a:pt x="7597" y="8033"/>
                    <a:pt x="7592" y="8032"/>
                    <a:pt x="7586" y="8032"/>
                  </a:cubicBezTo>
                  <a:close/>
                  <a:moveTo>
                    <a:pt x="12828" y="8126"/>
                  </a:moveTo>
                  <a:cubicBezTo>
                    <a:pt x="12737" y="8126"/>
                    <a:pt x="12645" y="8172"/>
                    <a:pt x="12623" y="8263"/>
                  </a:cubicBezTo>
                  <a:cubicBezTo>
                    <a:pt x="12623" y="8377"/>
                    <a:pt x="12691" y="8468"/>
                    <a:pt x="12782" y="8468"/>
                  </a:cubicBezTo>
                  <a:cubicBezTo>
                    <a:pt x="12874" y="8468"/>
                    <a:pt x="12965" y="8400"/>
                    <a:pt x="12965" y="8309"/>
                  </a:cubicBezTo>
                  <a:cubicBezTo>
                    <a:pt x="12988" y="8240"/>
                    <a:pt x="12919" y="8149"/>
                    <a:pt x="12828" y="8126"/>
                  </a:cubicBezTo>
                  <a:close/>
                  <a:moveTo>
                    <a:pt x="18009" y="8263"/>
                  </a:moveTo>
                  <a:cubicBezTo>
                    <a:pt x="17918" y="8263"/>
                    <a:pt x="17872" y="8286"/>
                    <a:pt x="17850" y="8377"/>
                  </a:cubicBezTo>
                  <a:cubicBezTo>
                    <a:pt x="17827" y="8468"/>
                    <a:pt x="17872" y="8514"/>
                    <a:pt x="17964" y="8514"/>
                  </a:cubicBezTo>
                  <a:cubicBezTo>
                    <a:pt x="17985" y="8519"/>
                    <a:pt x="18004" y="8522"/>
                    <a:pt x="18021" y="8522"/>
                  </a:cubicBezTo>
                  <a:cubicBezTo>
                    <a:pt x="18074" y="8522"/>
                    <a:pt x="18101" y="8492"/>
                    <a:pt x="18101" y="8423"/>
                  </a:cubicBezTo>
                  <a:cubicBezTo>
                    <a:pt x="18124" y="8331"/>
                    <a:pt x="18101" y="8286"/>
                    <a:pt x="18009" y="8263"/>
                  </a:cubicBezTo>
                  <a:close/>
                  <a:moveTo>
                    <a:pt x="15430" y="8194"/>
                  </a:moveTo>
                  <a:cubicBezTo>
                    <a:pt x="15384" y="8194"/>
                    <a:pt x="15248" y="8309"/>
                    <a:pt x="15248" y="8377"/>
                  </a:cubicBezTo>
                  <a:cubicBezTo>
                    <a:pt x="15248" y="8423"/>
                    <a:pt x="15362" y="8537"/>
                    <a:pt x="15407" y="8537"/>
                  </a:cubicBezTo>
                  <a:cubicBezTo>
                    <a:pt x="15453" y="8537"/>
                    <a:pt x="15567" y="8423"/>
                    <a:pt x="15590" y="8377"/>
                  </a:cubicBezTo>
                  <a:cubicBezTo>
                    <a:pt x="15567" y="8354"/>
                    <a:pt x="15544" y="8286"/>
                    <a:pt x="15521" y="8263"/>
                  </a:cubicBezTo>
                  <a:cubicBezTo>
                    <a:pt x="15499" y="8240"/>
                    <a:pt x="15476" y="8217"/>
                    <a:pt x="15430" y="8194"/>
                  </a:cubicBezTo>
                  <a:close/>
                  <a:moveTo>
                    <a:pt x="753" y="8098"/>
                  </a:moveTo>
                  <a:cubicBezTo>
                    <a:pt x="642" y="8098"/>
                    <a:pt x="590" y="8151"/>
                    <a:pt x="571" y="8286"/>
                  </a:cubicBezTo>
                  <a:cubicBezTo>
                    <a:pt x="548" y="8446"/>
                    <a:pt x="594" y="8514"/>
                    <a:pt x="753" y="8537"/>
                  </a:cubicBezTo>
                  <a:cubicBezTo>
                    <a:pt x="774" y="8540"/>
                    <a:pt x="793" y="8541"/>
                    <a:pt x="810" y="8541"/>
                  </a:cubicBezTo>
                  <a:cubicBezTo>
                    <a:pt x="930" y="8541"/>
                    <a:pt x="985" y="8474"/>
                    <a:pt x="1005" y="8354"/>
                  </a:cubicBezTo>
                  <a:cubicBezTo>
                    <a:pt x="1005" y="8194"/>
                    <a:pt x="959" y="8126"/>
                    <a:pt x="822" y="8103"/>
                  </a:cubicBezTo>
                  <a:cubicBezTo>
                    <a:pt x="797" y="8100"/>
                    <a:pt x="774" y="8098"/>
                    <a:pt x="753" y="8098"/>
                  </a:cubicBezTo>
                  <a:close/>
                  <a:moveTo>
                    <a:pt x="3378" y="8126"/>
                  </a:moveTo>
                  <a:cubicBezTo>
                    <a:pt x="3264" y="8126"/>
                    <a:pt x="3150" y="8194"/>
                    <a:pt x="3150" y="8309"/>
                  </a:cubicBezTo>
                  <a:cubicBezTo>
                    <a:pt x="3127" y="8446"/>
                    <a:pt x="3219" y="8560"/>
                    <a:pt x="3333" y="8560"/>
                  </a:cubicBezTo>
                  <a:cubicBezTo>
                    <a:pt x="3447" y="8560"/>
                    <a:pt x="3561" y="8468"/>
                    <a:pt x="3561" y="8354"/>
                  </a:cubicBezTo>
                  <a:cubicBezTo>
                    <a:pt x="3584" y="8240"/>
                    <a:pt x="3493" y="8149"/>
                    <a:pt x="3378" y="8126"/>
                  </a:cubicBezTo>
                  <a:close/>
                  <a:moveTo>
                    <a:pt x="20569" y="8303"/>
                  </a:moveTo>
                  <a:cubicBezTo>
                    <a:pt x="20506" y="8303"/>
                    <a:pt x="20475" y="8347"/>
                    <a:pt x="20475" y="8423"/>
                  </a:cubicBezTo>
                  <a:cubicBezTo>
                    <a:pt x="20452" y="8514"/>
                    <a:pt x="20497" y="8560"/>
                    <a:pt x="20589" y="8560"/>
                  </a:cubicBezTo>
                  <a:cubicBezTo>
                    <a:pt x="20680" y="8560"/>
                    <a:pt x="20726" y="8514"/>
                    <a:pt x="20726" y="8446"/>
                  </a:cubicBezTo>
                  <a:cubicBezTo>
                    <a:pt x="20726" y="8354"/>
                    <a:pt x="20703" y="8309"/>
                    <a:pt x="20611" y="8309"/>
                  </a:cubicBezTo>
                  <a:cubicBezTo>
                    <a:pt x="20596" y="8305"/>
                    <a:pt x="20582" y="8303"/>
                    <a:pt x="20569" y="8303"/>
                  </a:cubicBezTo>
                  <a:close/>
                  <a:moveTo>
                    <a:pt x="23228" y="8328"/>
                  </a:moveTo>
                  <a:cubicBezTo>
                    <a:pt x="23190" y="8328"/>
                    <a:pt x="23077" y="8425"/>
                    <a:pt x="23077" y="8446"/>
                  </a:cubicBezTo>
                  <a:cubicBezTo>
                    <a:pt x="23099" y="8491"/>
                    <a:pt x="23145" y="8560"/>
                    <a:pt x="23191" y="8582"/>
                  </a:cubicBezTo>
                  <a:cubicBezTo>
                    <a:pt x="23236" y="8582"/>
                    <a:pt x="23282" y="8514"/>
                    <a:pt x="23351" y="8491"/>
                  </a:cubicBezTo>
                  <a:cubicBezTo>
                    <a:pt x="23305" y="8423"/>
                    <a:pt x="23282" y="8377"/>
                    <a:pt x="23236" y="8331"/>
                  </a:cubicBezTo>
                  <a:cubicBezTo>
                    <a:pt x="23234" y="8329"/>
                    <a:pt x="23231" y="8328"/>
                    <a:pt x="23228" y="8328"/>
                  </a:cubicBezTo>
                  <a:close/>
                  <a:moveTo>
                    <a:pt x="5964" y="8215"/>
                  </a:moveTo>
                  <a:cubicBezTo>
                    <a:pt x="5889" y="8215"/>
                    <a:pt x="5752" y="8337"/>
                    <a:pt x="5752" y="8400"/>
                  </a:cubicBezTo>
                  <a:cubicBezTo>
                    <a:pt x="5752" y="8468"/>
                    <a:pt x="5866" y="8628"/>
                    <a:pt x="5935" y="8628"/>
                  </a:cubicBezTo>
                  <a:cubicBezTo>
                    <a:pt x="6003" y="8628"/>
                    <a:pt x="6163" y="8514"/>
                    <a:pt x="6186" y="8446"/>
                  </a:cubicBezTo>
                  <a:cubicBezTo>
                    <a:pt x="6186" y="8377"/>
                    <a:pt x="6049" y="8217"/>
                    <a:pt x="5980" y="8217"/>
                  </a:cubicBezTo>
                  <a:cubicBezTo>
                    <a:pt x="5975" y="8216"/>
                    <a:pt x="5970" y="8215"/>
                    <a:pt x="5964" y="8215"/>
                  </a:cubicBezTo>
                  <a:close/>
                  <a:moveTo>
                    <a:pt x="8517" y="8278"/>
                  </a:moveTo>
                  <a:cubicBezTo>
                    <a:pt x="8435" y="8278"/>
                    <a:pt x="8418" y="8311"/>
                    <a:pt x="8400" y="8400"/>
                  </a:cubicBezTo>
                  <a:cubicBezTo>
                    <a:pt x="8377" y="8582"/>
                    <a:pt x="8400" y="8605"/>
                    <a:pt x="8560" y="8628"/>
                  </a:cubicBezTo>
                  <a:cubicBezTo>
                    <a:pt x="8697" y="8628"/>
                    <a:pt x="8720" y="8628"/>
                    <a:pt x="8742" y="8491"/>
                  </a:cubicBezTo>
                  <a:cubicBezTo>
                    <a:pt x="8765" y="8309"/>
                    <a:pt x="8765" y="8309"/>
                    <a:pt x="8605" y="8286"/>
                  </a:cubicBezTo>
                  <a:cubicBezTo>
                    <a:pt x="8569" y="8281"/>
                    <a:pt x="8540" y="8278"/>
                    <a:pt x="8517" y="8278"/>
                  </a:cubicBezTo>
                  <a:close/>
                  <a:moveTo>
                    <a:pt x="11207" y="8309"/>
                  </a:moveTo>
                  <a:cubicBezTo>
                    <a:pt x="11116" y="8309"/>
                    <a:pt x="11025" y="8377"/>
                    <a:pt x="11025" y="8468"/>
                  </a:cubicBezTo>
                  <a:cubicBezTo>
                    <a:pt x="11002" y="8560"/>
                    <a:pt x="11071" y="8628"/>
                    <a:pt x="11162" y="8651"/>
                  </a:cubicBezTo>
                  <a:cubicBezTo>
                    <a:pt x="11253" y="8651"/>
                    <a:pt x="11344" y="8605"/>
                    <a:pt x="11367" y="8514"/>
                  </a:cubicBezTo>
                  <a:cubicBezTo>
                    <a:pt x="11367" y="8400"/>
                    <a:pt x="11299" y="8309"/>
                    <a:pt x="11207" y="8309"/>
                  </a:cubicBezTo>
                  <a:close/>
                  <a:moveTo>
                    <a:pt x="13832" y="8331"/>
                  </a:moveTo>
                  <a:cubicBezTo>
                    <a:pt x="13741" y="8331"/>
                    <a:pt x="13650" y="8400"/>
                    <a:pt x="13627" y="8491"/>
                  </a:cubicBezTo>
                  <a:cubicBezTo>
                    <a:pt x="13627" y="8582"/>
                    <a:pt x="13695" y="8674"/>
                    <a:pt x="13764" y="8674"/>
                  </a:cubicBezTo>
                  <a:cubicBezTo>
                    <a:pt x="13779" y="8677"/>
                    <a:pt x="13794" y="8678"/>
                    <a:pt x="13808" y="8678"/>
                  </a:cubicBezTo>
                  <a:cubicBezTo>
                    <a:pt x="13900" y="8678"/>
                    <a:pt x="13969" y="8616"/>
                    <a:pt x="13969" y="8537"/>
                  </a:cubicBezTo>
                  <a:cubicBezTo>
                    <a:pt x="13992" y="8446"/>
                    <a:pt x="13924" y="8354"/>
                    <a:pt x="13832" y="8331"/>
                  </a:cubicBezTo>
                  <a:close/>
                  <a:moveTo>
                    <a:pt x="1758" y="8309"/>
                  </a:moveTo>
                  <a:cubicBezTo>
                    <a:pt x="1644" y="8309"/>
                    <a:pt x="1552" y="8377"/>
                    <a:pt x="1530" y="8491"/>
                  </a:cubicBezTo>
                  <a:cubicBezTo>
                    <a:pt x="1530" y="8628"/>
                    <a:pt x="1598" y="8742"/>
                    <a:pt x="1735" y="8742"/>
                  </a:cubicBezTo>
                  <a:cubicBezTo>
                    <a:pt x="1872" y="8742"/>
                    <a:pt x="1940" y="8674"/>
                    <a:pt x="1963" y="8537"/>
                  </a:cubicBezTo>
                  <a:cubicBezTo>
                    <a:pt x="1963" y="8423"/>
                    <a:pt x="1872" y="8331"/>
                    <a:pt x="1758" y="8309"/>
                  </a:cubicBezTo>
                  <a:close/>
                  <a:moveTo>
                    <a:pt x="16375" y="8420"/>
                  </a:moveTo>
                  <a:cubicBezTo>
                    <a:pt x="16320" y="8420"/>
                    <a:pt x="16206" y="8520"/>
                    <a:pt x="16206" y="8582"/>
                  </a:cubicBezTo>
                  <a:cubicBezTo>
                    <a:pt x="16206" y="8628"/>
                    <a:pt x="16320" y="8742"/>
                    <a:pt x="16366" y="8742"/>
                  </a:cubicBezTo>
                  <a:cubicBezTo>
                    <a:pt x="16412" y="8742"/>
                    <a:pt x="16549" y="8651"/>
                    <a:pt x="16526" y="8605"/>
                  </a:cubicBezTo>
                  <a:cubicBezTo>
                    <a:pt x="16526" y="8560"/>
                    <a:pt x="16526" y="8514"/>
                    <a:pt x="16480" y="8468"/>
                  </a:cubicBezTo>
                  <a:cubicBezTo>
                    <a:pt x="16480" y="8446"/>
                    <a:pt x="16434" y="8423"/>
                    <a:pt x="16389" y="8423"/>
                  </a:cubicBezTo>
                  <a:cubicBezTo>
                    <a:pt x="16385" y="8421"/>
                    <a:pt x="16380" y="8420"/>
                    <a:pt x="16375" y="8420"/>
                  </a:cubicBezTo>
                  <a:close/>
                  <a:moveTo>
                    <a:pt x="18950" y="8485"/>
                  </a:moveTo>
                  <a:cubicBezTo>
                    <a:pt x="18892" y="8485"/>
                    <a:pt x="18873" y="8530"/>
                    <a:pt x="18854" y="8605"/>
                  </a:cubicBezTo>
                  <a:cubicBezTo>
                    <a:pt x="18854" y="8697"/>
                    <a:pt x="18877" y="8742"/>
                    <a:pt x="18991" y="8742"/>
                  </a:cubicBezTo>
                  <a:cubicBezTo>
                    <a:pt x="19059" y="8742"/>
                    <a:pt x="19105" y="8697"/>
                    <a:pt x="19105" y="8605"/>
                  </a:cubicBezTo>
                  <a:cubicBezTo>
                    <a:pt x="19128" y="8537"/>
                    <a:pt x="19082" y="8491"/>
                    <a:pt x="18991" y="8491"/>
                  </a:cubicBezTo>
                  <a:cubicBezTo>
                    <a:pt x="18975" y="8487"/>
                    <a:pt x="18962" y="8485"/>
                    <a:pt x="18950" y="8485"/>
                  </a:cubicBezTo>
                  <a:close/>
                  <a:moveTo>
                    <a:pt x="24241" y="8582"/>
                  </a:moveTo>
                  <a:cubicBezTo>
                    <a:pt x="24149" y="8582"/>
                    <a:pt x="24127" y="8582"/>
                    <a:pt x="24127" y="8651"/>
                  </a:cubicBezTo>
                  <a:cubicBezTo>
                    <a:pt x="24127" y="8697"/>
                    <a:pt x="24081" y="8742"/>
                    <a:pt x="24172" y="8765"/>
                  </a:cubicBezTo>
                  <a:cubicBezTo>
                    <a:pt x="24286" y="8765"/>
                    <a:pt x="24286" y="8765"/>
                    <a:pt x="24286" y="8697"/>
                  </a:cubicBezTo>
                  <a:cubicBezTo>
                    <a:pt x="24286" y="8651"/>
                    <a:pt x="24332" y="8582"/>
                    <a:pt x="24241" y="8582"/>
                  </a:cubicBezTo>
                  <a:close/>
                  <a:moveTo>
                    <a:pt x="4375" y="8351"/>
                  </a:moveTo>
                  <a:cubicBezTo>
                    <a:pt x="4282" y="8351"/>
                    <a:pt x="4154" y="8432"/>
                    <a:pt x="4154" y="8514"/>
                  </a:cubicBezTo>
                  <a:cubicBezTo>
                    <a:pt x="4132" y="8605"/>
                    <a:pt x="4223" y="8742"/>
                    <a:pt x="4314" y="8765"/>
                  </a:cubicBezTo>
                  <a:cubicBezTo>
                    <a:pt x="4322" y="8767"/>
                    <a:pt x="4331" y="8768"/>
                    <a:pt x="4339" y="8768"/>
                  </a:cubicBezTo>
                  <a:cubicBezTo>
                    <a:pt x="4429" y="8768"/>
                    <a:pt x="4544" y="8666"/>
                    <a:pt x="4565" y="8582"/>
                  </a:cubicBezTo>
                  <a:cubicBezTo>
                    <a:pt x="4588" y="8491"/>
                    <a:pt x="4474" y="8354"/>
                    <a:pt x="4406" y="8354"/>
                  </a:cubicBezTo>
                  <a:cubicBezTo>
                    <a:pt x="4396" y="8352"/>
                    <a:pt x="4385" y="8351"/>
                    <a:pt x="4375" y="8351"/>
                  </a:cubicBezTo>
                  <a:close/>
                  <a:moveTo>
                    <a:pt x="21616" y="8491"/>
                  </a:moveTo>
                  <a:cubicBezTo>
                    <a:pt x="21547" y="8537"/>
                    <a:pt x="21502" y="8582"/>
                    <a:pt x="21479" y="8628"/>
                  </a:cubicBezTo>
                  <a:cubicBezTo>
                    <a:pt x="21458" y="8670"/>
                    <a:pt x="21551" y="8768"/>
                    <a:pt x="21585" y="8768"/>
                  </a:cubicBezTo>
                  <a:cubicBezTo>
                    <a:pt x="21588" y="8768"/>
                    <a:pt x="21591" y="8767"/>
                    <a:pt x="21593" y="8765"/>
                  </a:cubicBezTo>
                  <a:cubicBezTo>
                    <a:pt x="21639" y="8742"/>
                    <a:pt x="21707" y="8697"/>
                    <a:pt x="21707" y="8651"/>
                  </a:cubicBezTo>
                  <a:cubicBezTo>
                    <a:pt x="21730" y="8605"/>
                    <a:pt x="21661" y="8560"/>
                    <a:pt x="21616" y="8491"/>
                  </a:cubicBezTo>
                  <a:close/>
                  <a:moveTo>
                    <a:pt x="6972" y="8420"/>
                  </a:moveTo>
                  <a:cubicBezTo>
                    <a:pt x="6913" y="8420"/>
                    <a:pt x="6757" y="8542"/>
                    <a:pt x="6757" y="8605"/>
                  </a:cubicBezTo>
                  <a:cubicBezTo>
                    <a:pt x="6734" y="8674"/>
                    <a:pt x="6871" y="8834"/>
                    <a:pt x="6939" y="8834"/>
                  </a:cubicBezTo>
                  <a:cubicBezTo>
                    <a:pt x="6944" y="8835"/>
                    <a:pt x="6950" y="8836"/>
                    <a:pt x="6956" y="8836"/>
                  </a:cubicBezTo>
                  <a:cubicBezTo>
                    <a:pt x="7031" y="8836"/>
                    <a:pt x="7167" y="8714"/>
                    <a:pt x="7167" y="8651"/>
                  </a:cubicBezTo>
                  <a:cubicBezTo>
                    <a:pt x="7190" y="8605"/>
                    <a:pt x="7076" y="8423"/>
                    <a:pt x="6985" y="8423"/>
                  </a:cubicBezTo>
                  <a:cubicBezTo>
                    <a:pt x="6981" y="8421"/>
                    <a:pt x="6977" y="8420"/>
                    <a:pt x="6972" y="8420"/>
                  </a:cubicBezTo>
                  <a:close/>
                  <a:moveTo>
                    <a:pt x="9524" y="8483"/>
                  </a:moveTo>
                  <a:cubicBezTo>
                    <a:pt x="9440" y="8483"/>
                    <a:pt x="9422" y="8521"/>
                    <a:pt x="9404" y="8628"/>
                  </a:cubicBezTo>
                  <a:cubicBezTo>
                    <a:pt x="9381" y="8788"/>
                    <a:pt x="9404" y="8811"/>
                    <a:pt x="9564" y="8834"/>
                  </a:cubicBezTo>
                  <a:cubicBezTo>
                    <a:pt x="9594" y="8838"/>
                    <a:pt x="9618" y="8841"/>
                    <a:pt x="9638" y="8841"/>
                  </a:cubicBezTo>
                  <a:cubicBezTo>
                    <a:pt x="9711" y="8841"/>
                    <a:pt x="9729" y="8804"/>
                    <a:pt x="9747" y="8697"/>
                  </a:cubicBezTo>
                  <a:cubicBezTo>
                    <a:pt x="9769" y="8537"/>
                    <a:pt x="9747" y="8514"/>
                    <a:pt x="9610" y="8491"/>
                  </a:cubicBezTo>
                  <a:cubicBezTo>
                    <a:pt x="9575" y="8486"/>
                    <a:pt x="9547" y="8483"/>
                    <a:pt x="9524" y="8483"/>
                  </a:cubicBezTo>
                  <a:close/>
                  <a:moveTo>
                    <a:pt x="12212" y="8514"/>
                  </a:moveTo>
                  <a:cubicBezTo>
                    <a:pt x="12120" y="8514"/>
                    <a:pt x="12029" y="8582"/>
                    <a:pt x="12029" y="8674"/>
                  </a:cubicBezTo>
                  <a:cubicBezTo>
                    <a:pt x="12006" y="8765"/>
                    <a:pt x="12075" y="8856"/>
                    <a:pt x="12189" y="8856"/>
                  </a:cubicBezTo>
                  <a:cubicBezTo>
                    <a:pt x="12198" y="8859"/>
                    <a:pt x="12207" y="8861"/>
                    <a:pt x="12217" y="8861"/>
                  </a:cubicBezTo>
                  <a:cubicBezTo>
                    <a:pt x="12280" y="8861"/>
                    <a:pt x="12352" y="8799"/>
                    <a:pt x="12372" y="8719"/>
                  </a:cubicBezTo>
                  <a:cubicBezTo>
                    <a:pt x="12372" y="8628"/>
                    <a:pt x="12303" y="8537"/>
                    <a:pt x="12212" y="8514"/>
                  </a:cubicBezTo>
                  <a:close/>
                  <a:moveTo>
                    <a:pt x="14801" y="8555"/>
                  </a:moveTo>
                  <a:cubicBezTo>
                    <a:pt x="14723" y="8555"/>
                    <a:pt x="14651" y="8617"/>
                    <a:pt x="14631" y="8697"/>
                  </a:cubicBezTo>
                  <a:cubicBezTo>
                    <a:pt x="14631" y="8788"/>
                    <a:pt x="14700" y="8879"/>
                    <a:pt x="14791" y="8902"/>
                  </a:cubicBezTo>
                  <a:cubicBezTo>
                    <a:pt x="14882" y="8902"/>
                    <a:pt x="14974" y="8834"/>
                    <a:pt x="14974" y="8742"/>
                  </a:cubicBezTo>
                  <a:cubicBezTo>
                    <a:pt x="14996" y="8651"/>
                    <a:pt x="14928" y="8560"/>
                    <a:pt x="14837" y="8560"/>
                  </a:cubicBezTo>
                  <a:cubicBezTo>
                    <a:pt x="14825" y="8557"/>
                    <a:pt x="14813" y="8555"/>
                    <a:pt x="14801" y="8555"/>
                  </a:cubicBezTo>
                  <a:close/>
                  <a:moveTo>
                    <a:pt x="17350" y="8668"/>
                  </a:moveTo>
                  <a:cubicBezTo>
                    <a:pt x="17287" y="8668"/>
                    <a:pt x="17252" y="8712"/>
                    <a:pt x="17233" y="8788"/>
                  </a:cubicBezTo>
                  <a:cubicBezTo>
                    <a:pt x="17233" y="8879"/>
                    <a:pt x="17279" y="8902"/>
                    <a:pt x="17370" y="8925"/>
                  </a:cubicBezTo>
                  <a:cubicBezTo>
                    <a:pt x="17462" y="8925"/>
                    <a:pt x="17484" y="8902"/>
                    <a:pt x="17507" y="8811"/>
                  </a:cubicBezTo>
                  <a:cubicBezTo>
                    <a:pt x="17507" y="8719"/>
                    <a:pt x="17484" y="8674"/>
                    <a:pt x="17393" y="8674"/>
                  </a:cubicBezTo>
                  <a:cubicBezTo>
                    <a:pt x="17377" y="8670"/>
                    <a:pt x="17363" y="8668"/>
                    <a:pt x="17350" y="8668"/>
                  </a:cubicBezTo>
                  <a:close/>
                  <a:moveTo>
                    <a:pt x="137" y="8491"/>
                  </a:moveTo>
                  <a:cubicBezTo>
                    <a:pt x="69" y="8491"/>
                    <a:pt x="69" y="8514"/>
                    <a:pt x="69" y="8560"/>
                  </a:cubicBezTo>
                  <a:cubicBezTo>
                    <a:pt x="114" y="8651"/>
                    <a:pt x="137" y="8742"/>
                    <a:pt x="114" y="8834"/>
                  </a:cubicBezTo>
                  <a:cubicBezTo>
                    <a:pt x="114" y="8900"/>
                    <a:pt x="163" y="8943"/>
                    <a:pt x="216" y="8943"/>
                  </a:cubicBezTo>
                  <a:cubicBezTo>
                    <a:pt x="236" y="8943"/>
                    <a:pt x="256" y="8937"/>
                    <a:pt x="274" y="8925"/>
                  </a:cubicBezTo>
                  <a:cubicBezTo>
                    <a:pt x="365" y="8879"/>
                    <a:pt x="411" y="8742"/>
                    <a:pt x="411" y="8651"/>
                  </a:cubicBezTo>
                  <a:cubicBezTo>
                    <a:pt x="388" y="8582"/>
                    <a:pt x="297" y="8514"/>
                    <a:pt x="206" y="8491"/>
                  </a:cubicBezTo>
                  <a:close/>
                  <a:moveTo>
                    <a:pt x="2741" y="8532"/>
                  </a:moveTo>
                  <a:cubicBezTo>
                    <a:pt x="2643" y="8532"/>
                    <a:pt x="2554" y="8597"/>
                    <a:pt x="2534" y="8697"/>
                  </a:cubicBezTo>
                  <a:cubicBezTo>
                    <a:pt x="2511" y="8811"/>
                    <a:pt x="2602" y="8925"/>
                    <a:pt x="2694" y="8948"/>
                  </a:cubicBezTo>
                  <a:cubicBezTo>
                    <a:pt x="2708" y="8951"/>
                    <a:pt x="2723" y="8952"/>
                    <a:pt x="2738" y="8952"/>
                  </a:cubicBezTo>
                  <a:cubicBezTo>
                    <a:pt x="2841" y="8952"/>
                    <a:pt x="2948" y="8885"/>
                    <a:pt x="2968" y="8765"/>
                  </a:cubicBezTo>
                  <a:cubicBezTo>
                    <a:pt x="2968" y="8651"/>
                    <a:pt x="2899" y="8537"/>
                    <a:pt x="2785" y="8537"/>
                  </a:cubicBezTo>
                  <a:cubicBezTo>
                    <a:pt x="2770" y="8534"/>
                    <a:pt x="2755" y="8532"/>
                    <a:pt x="2741" y="8532"/>
                  </a:cubicBezTo>
                  <a:close/>
                  <a:moveTo>
                    <a:pt x="19995" y="8697"/>
                  </a:moveTo>
                  <a:cubicBezTo>
                    <a:pt x="19904" y="8697"/>
                    <a:pt x="19881" y="8719"/>
                    <a:pt x="19858" y="8811"/>
                  </a:cubicBezTo>
                  <a:cubicBezTo>
                    <a:pt x="19835" y="8902"/>
                    <a:pt x="19881" y="8925"/>
                    <a:pt x="19950" y="8948"/>
                  </a:cubicBezTo>
                  <a:cubicBezTo>
                    <a:pt x="19969" y="8952"/>
                    <a:pt x="19987" y="8954"/>
                    <a:pt x="20002" y="8954"/>
                  </a:cubicBezTo>
                  <a:cubicBezTo>
                    <a:pt x="20078" y="8954"/>
                    <a:pt x="20109" y="8909"/>
                    <a:pt x="20109" y="8834"/>
                  </a:cubicBezTo>
                  <a:cubicBezTo>
                    <a:pt x="20132" y="8742"/>
                    <a:pt x="20087" y="8697"/>
                    <a:pt x="19995" y="8697"/>
                  </a:cubicBezTo>
                  <a:close/>
                  <a:moveTo>
                    <a:pt x="22620" y="8697"/>
                  </a:moveTo>
                  <a:cubicBezTo>
                    <a:pt x="22552" y="8765"/>
                    <a:pt x="22483" y="8788"/>
                    <a:pt x="22483" y="8834"/>
                  </a:cubicBezTo>
                  <a:cubicBezTo>
                    <a:pt x="22483" y="8879"/>
                    <a:pt x="22552" y="8925"/>
                    <a:pt x="22574" y="8971"/>
                  </a:cubicBezTo>
                  <a:cubicBezTo>
                    <a:pt x="22620" y="8948"/>
                    <a:pt x="22689" y="8902"/>
                    <a:pt x="22711" y="8856"/>
                  </a:cubicBezTo>
                  <a:cubicBezTo>
                    <a:pt x="22734" y="8834"/>
                    <a:pt x="22666" y="8765"/>
                    <a:pt x="22620" y="8697"/>
                  </a:cubicBezTo>
                  <a:close/>
                  <a:moveTo>
                    <a:pt x="5387" y="8560"/>
                  </a:moveTo>
                  <a:cubicBezTo>
                    <a:pt x="5296" y="8560"/>
                    <a:pt x="5159" y="8651"/>
                    <a:pt x="5159" y="8742"/>
                  </a:cubicBezTo>
                  <a:cubicBezTo>
                    <a:pt x="5136" y="8834"/>
                    <a:pt x="5250" y="8971"/>
                    <a:pt x="5341" y="8993"/>
                  </a:cubicBezTo>
                  <a:cubicBezTo>
                    <a:pt x="5433" y="8993"/>
                    <a:pt x="5570" y="8879"/>
                    <a:pt x="5570" y="8788"/>
                  </a:cubicBezTo>
                  <a:cubicBezTo>
                    <a:pt x="5592" y="8697"/>
                    <a:pt x="5478" y="8560"/>
                    <a:pt x="5387" y="8560"/>
                  </a:cubicBezTo>
                  <a:close/>
                  <a:moveTo>
                    <a:pt x="25158" y="8844"/>
                  </a:moveTo>
                  <a:cubicBezTo>
                    <a:pt x="25131" y="8844"/>
                    <a:pt x="25131" y="8864"/>
                    <a:pt x="25131" y="8925"/>
                  </a:cubicBezTo>
                  <a:cubicBezTo>
                    <a:pt x="25108" y="8971"/>
                    <a:pt x="25108" y="9016"/>
                    <a:pt x="25177" y="9016"/>
                  </a:cubicBezTo>
                  <a:cubicBezTo>
                    <a:pt x="25291" y="9016"/>
                    <a:pt x="25268" y="9016"/>
                    <a:pt x="25291" y="8948"/>
                  </a:cubicBezTo>
                  <a:cubicBezTo>
                    <a:pt x="25309" y="8891"/>
                    <a:pt x="25297" y="8850"/>
                    <a:pt x="25254" y="8850"/>
                  </a:cubicBezTo>
                  <a:cubicBezTo>
                    <a:pt x="25245" y="8850"/>
                    <a:pt x="25234" y="8852"/>
                    <a:pt x="25222" y="8856"/>
                  </a:cubicBezTo>
                  <a:cubicBezTo>
                    <a:pt x="25192" y="8849"/>
                    <a:pt x="25171" y="8844"/>
                    <a:pt x="25158" y="8844"/>
                  </a:cubicBezTo>
                  <a:close/>
                  <a:moveTo>
                    <a:pt x="7906" y="8666"/>
                  </a:moveTo>
                  <a:cubicBezTo>
                    <a:pt x="7828" y="8666"/>
                    <a:pt x="7824" y="8703"/>
                    <a:pt x="7806" y="8811"/>
                  </a:cubicBezTo>
                  <a:cubicBezTo>
                    <a:pt x="7784" y="8971"/>
                    <a:pt x="7784" y="8993"/>
                    <a:pt x="7921" y="9016"/>
                  </a:cubicBezTo>
                  <a:cubicBezTo>
                    <a:pt x="7955" y="9021"/>
                    <a:pt x="7984" y="9024"/>
                    <a:pt x="8009" y="9024"/>
                  </a:cubicBezTo>
                  <a:cubicBezTo>
                    <a:pt x="8098" y="9024"/>
                    <a:pt x="8126" y="8987"/>
                    <a:pt x="8126" y="8879"/>
                  </a:cubicBezTo>
                  <a:cubicBezTo>
                    <a:pt x="8149" y="8719"/>
                    <a:pt x="8149" y="8697"/>
                    <a:pt x="7989" y="8674"/>
                  </a:cubicBezTo>
                  <a:cubicBezTo>
                    <a:pt x="7955" y="8669"/>
                    <a:pt x="7928" y="8666"/>
                    <a:pt x="7906" y="8666"/>
                  </a:cubicBezTo>
                  <a:close/>
                  <a:moveTo>
                    <a:pt x="10614" y="8697"/>
                  </a:moveTo>
                  <a:cubicBezTo>
                    <a:pt x="10500" y="8697"/>
                    <a:pt x="10431" y="8765"/>
                    <a:pt x="10409" y="8856"/>
                  </a:cubicBezTo>
                  <a:cubicBezTo>
                    <a:pt x="10409" y="8948"/>
                    <a:pt x="10477" y="9039"/>
                    <a:pt x="10568" y="9039"/>
                  </a:cubicBezTo>
                  <a:cubicBezTo>
                    <a:pt x="10580" y="9042"/>
                    <a:pt x="10592" y="9043"/>
                    <a:pt x="10604" y="9043"/>
                  </a:cubicBezTo>
                  <a:cubicBezTo>
                    <a:pt x="10682" y="9043"/>
                    <a:pt x="10751" y="8981"/>
                    <a:pt x="10751" y="8902"/>
                  </a:cubicBezTo>
                  <a:cubicBezTo>
                    <a:pt x="10774" y="8811"/>
                    <a:pt x="10705" y="8719"/>
                    <a:pt x="10614" y="8697"/>
                  </a:cubicBezTo>
                  <a:close/>
                  <a:moveTo>
                    <a:pt x="13180" y="8738"/>
                  </a:moveTo>
                  <a:cubicBezTo>
                    <a:pt x="13102" y="8738"/>
                    <a:pt x="13033" y="8800"/>
                    <a:pt x="13033" y="8879"/>
                  </a:cubicBezTo>
                  <a:cubicBezTo>
                    <a:pt x="13011" y="8971"/>
                    <a:pt x="13079" y="9062"/>
                    <a:pt x="13170" y="9085"/>
                  </a:cubicBezTo>
                  <a:cubicBezTo>
                    <a:pt x="13262" y="9085"/>
                    <a:pt x="13353" y="9016"/>
                    <a:pt x="13353" y="8925"/>
                  </a:cubicBezTo>
                  <a:cubicBezTo>
                    <a:pt x="13376" y="8834"/>
                    <a:pt x="13307" y="8742"/>
                    <a:pt x="13216" y="8742"/>
                  </a:cubicBezTo>
                  <a:cubicBezTo>
                    <a:pt x="13204" y="8739"/>
                    <a:pt x="13192" y="8738"/>
                    <a:pt x="13180" y="8738"/>
                  </a:cubicBezTo>
                  <a:close/>
                  <a:moveTo>
                    <a:pt x="18375" y="8879"/>
                  </a:moveTo>
                  <a:cubicBezTo>
                    <a:pt x="18306" y="8879"/>
                    <a:pt x="18260" y="8902"/>
                    <a:pt x="18238" y="8993"/>
                  </a:cubicBezTo>
                  <a:cubicBezTo>
                    <a:pt x="18238" y="9085"/>
                    <a:pt x="18283" y="9130"/>
                    <a:pt x="18375" y="9130"/>
                  </a:cubicBezTo>
                  <a:cubicBezTo>
                    <a:pt x="18466" y="9130"/>
                    <a:pt x="18489" y="9107"/>
                    <a:pt x="18512" y="9016"/>
                  </a:cubicBezTo>
                  <a:cubicBezTo>
                    <a:pt x="18512" y="8925"/>
                    <a:pt x="18466" y="8879"/>
                    <a:pt x="18375" y="8879"/>
                  </a:cubicBezTo>
                  <a:close/>
                  <a:moveTo>
                    <a:pt x="1095" y="8714"/>
                  </a:moveTo>
                  <a:cubicBezTo>
                    <a:pt x="984" y="8714"/>
                    <a:pt x="932" y="8768"/>
                    <a:pt x="913" y="8902"/>
                  </a:cubicBezTo>
                  <a:cubicBezTo>
                    <a:pt x="913" y="9062"/>
                    <a:pt x="959" y="9107"/>
                    <a:pt x="1119" y="9130"/>
                  </a:cubicBezTo>
                  <a:cubicBezTo>
                    <a:pt x="1144" y="9134"/>
                    <a:pt x="1166" y="9136"/>
                    <a:pt x="1186" y="9136"/>
                  </a:cubicBezTo>
                  <a:cubicBezTo>
                    <a:pt x="1292" y="9136"/>
                    <a:pt x="1328" y="9082"/>
                    <a:pt x="1347" y="8948"/>
                  </a:cubicBezTo>
                  <a:cubicBezTo>
                    <a:pt x="1370" y="8788"/>
                    <a:pt x="1324" y="8719"/>
                    <a:pt x="1164" y="8719"/>
                  </a:cubicBezTo>
                  <a:cubicBezTo>
                    <a:pt x="1139" y="8716"/>
                    <a:pt x="1116" y="8714"/>
                    <a:pt x="1095" y="8714"/>
                  </a:cubicBezTo>
                  <a:close/>
                  <a:moveTo>
                    <a:pt x="15776" y="8808"/>
                  </a:moveTo>
                  <a:cubicBezTo>
                    <a:pt x="15703" y="8808"/>
                    <a:pt x="15590" y="8906"/>
                    <a:pt x="15590" y="8948"/>
                  </a:cubicBezTo>
                  <a:cubicBezTo>
                    <a:pt x="15590" y="8993"/>
                    <a:pt x="15613" y="9039"/>
                    <a:pt x="15636" y="9085"/>
                  </a:cubicBezTo>
                  <a:cubicBezTo>
                    <a:pt x="15658" y="9107"/>
                    <a:pt x="15704" y="9130"/>
                    <a:pt x="15750" y="9153"/>
                  </a:cubicBezTo>
                  <a:cubicBezTo>
                    <a:pt x="15773" y="9130"/>
                    <a:pt x="15818" y="9130"/>
                    <a:pt x="15841" y="9107"/>
                  </a:cubicBezTo>
                  <a:cubicBezTo>
                    <a:pt x="15887" y="9085"/>
                    <a:pt x="15909" y="9039"/>
                    <a:pt x="15932" y="8993"/>
                  </a:cubicBezTo>
                  <a:cubicBezTo>
                    <a:pt x="15955" y="8948"/>
                    <a:pt x="15841" y="8811"/>
                    <a:pt x="15795" y="8811"/>
                  </a:cubicBezTo>
                  <a:cubicBezTo>
                    <a:pt x="15789" y="8809"/>
                    <a:pt x="15783" y="8808"/>
                    <a:pt x="15776" y="8808"/>
                  </a:cubicBezTo>
                  <a:close/>
                  <a:moveTo>
                    <a:pt x="3766" y="8742"/>
                  </a:moveTo>
                  <a:cubicBezTo>
                    <a:pt x="3675" y="8742"/>
                    <a:pt x="3538" y="8834"/>
                    <a:pt x="3538" y="8925"/>
                  </a:cubicBezTo>
                  <a:cubicBezTo>
                    <a:pt x="3538" y="9016"/>
                    <a:pt x="3629" y="9153"/>
                    <a:pt x="3721" y="9153"/>
                  </a:cubicBezTo>
                  <a:cubicBezTo>
                    <a:pt x="3729" y="9155"/>
                    <a:pt x="3737" y="9156"/>
                    <a:pt x="3746" y="9156"/>
                  </a:cubicBezTo>
                  <a:cubicBezTo>
                    <a:pt x="3835" y="9156"/>
                    <a:pt x="3951" y="9054"/>
                    <a:pt x="3972" y="8971"/>
                  </a:cubicBezTo>
                  <a:cubicBezTo>
                    <a:pt x="3972" y="8879"/>
                    <a:pt x="3858" y="8742"/>
                    <a:pt x="3766" y="8742"/>
                  </a:cubicBezTo>
                  <a:close/>
                  <a:moveTo>
                    <a:pt x="21000" y="8902"/>
                  </a:moveTo>
                  <a:cubicBezTo>
                    <a:pt x="20908" y="8902"/>
                    <a:pt x="20863" y="8948"/>
                    <a:pt x="20863" y="9039"/>
                  </a:cubicBezTo>
                  <a:cubicBezTo>
                    <a:pt x="20863" y="9130"/>
                    <a:pt x="20885" y="9153"/>
                    <a:pt x="20977" y="9176"/>
                  </a:cubicBezTo>
                  <a:cubicBezTo>
                    <a:pt x="21068" y="9176"/>
                    <a:pt x="21114" y="9130"/>
                    <a:pt x="21114" y="9039"/>
                  </a:cubicBezTo>
                  <a:cubicBezTo>
                    <a:pt x="21114" y="8948"/>
                    <a:pt x="21091" y="8925"/>
                    <a:pt x="21000" y="8902"/>
                  </a:cubicBezTo>
                  <a:close/>
                  <a:moveTo>
                    <a:pt x="23616" y="8945"/>
                  </a:moveTo>
                  <a:cubicBezTo>
                    <a:pt x="23578" y="8945"/>
                    <a:pt x="23465" y="9041"/>
                    <a:pt x="23465" y="9062"/>
                  </a:cubicBezTo>
                  <a:cubicBezTo>
                    <a:pt x="23510" y="9107"/>
                    <a:pt x="23556" y="9153"/>
                    <a:pt x="23602" y="9222"/>
                  </a:cubicBezTo>
                  <a:cubicBezTo>
                    <a:pt x="23647" y="9153"/>
                    <a:pt x="23716" y="9130"/>
                    <a:pt x="23716" y="9085"/>
                  </a:cubicBezTo>
                  <a:cubicBezTo>
                    <a:pt x="23716" y="9039"/>
                    <a:pt x="23670" y="8971"/>
                    <a:pt x="23624" y="8948"/>
                  </a:cubicBezTo>
                  <a:cubicBezTo>
                    <a:pt x="23622" y="8946"/>
                    <a:pt x="23619" y="8945"/>
                    <a:pt x="23616" y="8945"/>
                  </a:cubicBezTo>
                  <a:close/>
                  <a:moveTo>
                    <a:pt x="8911" y="8871"/>
                  </a:moveTo>
                  <a:cubicBezTo>
                    <a:pt x="8833" y="8871"/>
                    <a:pt x="8829" y="8909"/>
                    <a:pt x="8811" y="9016"/>
                  </a:cubicBezTo>
                  <a:cubicBezTo>
                    <a:pt x="8788" y="9176"/>
                    <a:pt x="8788" y="9199"/>
                    <a:pt x="8925" y="9222"/>
                  </a:cubicBezTo>
                  <a:cubicBezTo>
                    <a:pt x="8975" y="9228"/>
                    <a:pt x="9013" y="9232"/>
                    <a:pt x="9042" y="9232"/>
                  </a:cubicBezTo>
                  <a:cubicBezTo>
                    <a:pt x="9118" y="9232"/>
                    <a:pt x="9130" y="9201"/>
                    <a:pt x="9130" y="9085"/>
                  </a:cubicBezTo>
                  <a:cubicBezTo>
                    <a:pt x="9153" y="8925"/>
                    <a:pt x="9153" y="8902"/>
                    <a:pt x="8993" y="8879"/>
                  </a:cubicBezTo>
                  <a:cubicBezTo>
                    <a:pt x="8959" y="8874"/>
                    <a:pt x="8932" y="8871"/>
                    <a:pt x="8911" y="8871"/>
                  </a:cubicBezTo>
                  <a:close/>
                  <a:moveTo>
                    <a:pt x="6391" y="8811"/>
                  </a:moveTo>
                  <a:cubicBezTo>
                    <a:pt x="6323" y="8811"/>
                    <a:pt x="6163" y="8925"/>
                    <a:pt x="6140" y="8993"/>
                  </a:cubicBezTo>
                  <a:cubicBezTo>
                    <a:pt x="6140" y="9062"/>
                    <a:pt x="6254" y="9222"/>
                    <a:pt x="6323" y="9244"/>
                  </a:cubicBezTo>
                  <a:cubicBezTo>
                    <a:pt x="6391" y="9244"/>
                    <a:pt x="6551" y="9130"/>
                    <a:pt x="6574" y="9062"/>
                  </a:cubicBezTo>
                  <a:cubicBezTo>
                    <a:pt x="6574" y="8993"/>
                    <a:pt x="6460" y="8834"/>
                    <a:pt x="6391" y="8811"/>
                  </a:cubicBezTo>
                  <a:close/>
                  <a:moveTo>
                    <a:pt x="11575" y="8920"/>
                  </a:moveTo>
                  <a:cubicBezTo>
                    <a:pt x="11482" y="8920"/>
                    <a:pt x="11413" y="8985"/>
                    <a:pt x="11413" y="9085"/>
                  </a:cubicBezTo>
                  <a:cubicBezTo>
                    <a:pt x="11413" y="9153"/>
                    <a:pt x="11481" y="9244"/>
                    <a:pt x="11573" y="9267"/>
                  </a:cubicBezTo>
                  <a:cubicBezTo>
                    <a:pt x="11664" y="9267"/>
                    <a:pt x="11732" y="9199"/>
                    <a:pt x="11755" y="9107"/>
                  </a:cubicBezTo>
                  <a:cubicBezTo>
                    <a:pt x="11755" y="9016"/>
                    <a:pt x="11710" y="8925"/>
                    <a:pt x="11618" y="8925"/>
                  </a:cubicBezTo>
                  <a:cubicBezTo>
                    <a:pt x="11604" y="8922"/>
                    <a:pt x="11589" y="8920"/>
                    <a:pt x="11575" y="8920"/>
                  </a:cubicBezTo>
                  <a:close/>
                  <a:moveTo>
                    <a:pt x="14220" y="8948"/>
                  </a:moveTo>
                  <a:cubicBezTo>
                    <a:pt x="14129" y="8948"/>
                    <a:pt x="14038" y="9016"/>
                    <a:pt x="14038" y="9107"/>
                  </a:cubicBezTo>
                  <a:cubicBezTo>
                    <a:pt x="14015" y="9199"/>
                    <a:pt x="14083" y="9290"/>
                    <a:pt x="14198" y="9290"/>
                  </a:cubicBezTo>
                  <a:cubicBezTo>
                    <a:pt x="14289" y="9290"/>
                    <a:pt x="14357" y="9222"/>
                    <a:pt x="14380" y="9130"/>
                  </a:cubicBezTo>
                  <a:cubicBezTo>
                    <a:pt x="14380" y="9039"/>
                    <a:pt x="14312" y="8948"/>
                    <a:pt x="14220" y="8948"/>
                  </a:cubicBezTo>
                  <a:close/>
                  <a:moveTo>
                    <a:pt x="2126" y="8920"/>
                  </a:moveTo>
                  <a:cubicBezTo>
                    <a:pt x="2032" y="8920"/>
                    <a:pt x="1960" y="8985"/>
                    <a:pt x="1940" y="9085"/>
                  </a:cubicBezTo>
                  <a:cubicBezTo>
                    <a:pt x="1895" y="9222"/>
                    <a:pt x="1986" y="9336"/>
                    <a:pt x="2123" y="9336"/>
                  </a:cubicBezTo>
                  <a:cubicBezTo>
                    <a:pt x="2138" y="9339"/>
                    <a:pt x="2152" y="9340"/>
                    <a:pt x="2166" y="9340"/>
                  </a:cubicBezTo>
                  <a:cubicBezTo>
                    <a:pt x="2260" y="9340"/>
                    <a:pt x="2331" y="9275"/>
                    <a:pt x="2351" y="9176"/>
                  </a:cubicBezTo>
                  <a:cubicBezTo>
                    <a:pt x="2374" y="9062"/>
                    <a:pt x="2283" y="8948"/>
                    <a:pt x="2169" y="8925"/>
                  </a:cubicBezTo>
                  <a:cubicBezTo>
                    <a:pt x="2154" y="8922"/>
                    <a:pt x="2140" y="8920"/>
                    <a:pt x="2126" y="8920"/>
                  </a:cubicBezTo>
                  <a:close/>
                  <a:moveTo>
                    <a:pt x="19402" y="9085"/>
                  </a:moveTo>
                  <a:cubicBezTo>
                    <a:pt x="19310" y="9085"/>
                    <a:pt x="19265" y="9107"/>
                    <a:pt x="19242" y="9199"/>
                  </a:cubicBezTo>
                  <a:cubicBezTo>
                    <a:pt x="19242" y="9290"/>
                    <a:pt x="19265" y="9336"/>
                    <a:pt x="19333" y="9336"/>
                  </a:cubicBezTo>
                  <a:cubicBezTo>
                    <a:pt x="19360" y="9341"/>
                    <a:pt x="19383" y="9344"/>
                    <a:pt x="19403" y="9344"/>
                  </a:cubicBezTo>
                  <a:cubicBezTo>
                    <a:pt x="19466" y="9344"/>
                    <a:pt x="19493" y="9314"/>
                    <a:pt x="19493" y="9244"/>
                  </a:cubicBezTo>
                  <a:cubicBezTo>
                    <a:pt x="19516" y="9153"/>
                    <a:pt x="19493" y="9107"/>
                    <a:pt x="19402" y="9085"/>
                  </a:cubicBezTo>
                  <a:close/>
                  <a:moveTo>
                    <a:pt x="16777" y="9016"/>
                  </a:moveTo>
                  <a:cubicBezTo>
                    <a:pt x="16731" y="9016"/>
                    <a:pt x="16594" y="9130"/>
                    <a:pt x="16594" y="9176"/>
                  </a:cubicBezTo>
                  <a:cubicBezTo>
                    <a:pt x="16594" y="9222"/>
                    <a:pt x="16708" y="9359"/>
                    <a:pt x="16754" y="9359"/>
                  </a:cubicBezTo>
                  <a:cubicBezTo>
                    <a:pt x="16800" y="9359"/>
                    <a:pt x="16937" y="9244"/>
                    <a:pt x="16937" y="9199"/>
                  </a:cubicBezTo>
                  <a:cubicBezTo>
                    <a:pt x="16937" y="9153"/>
                    <a:pt x="16822" y="9016"/>
                    <a:pt x="16777" y="9016"/>
                  </a:cubicBezTo>
                  <a:close/>
                  <a:moveTo>
                    <a:pt x="21995" y="9127"/>
                  </a:moveTo>
                  <a:cubicBezTo>
                    <a:pt x="21958" y="9127"/>
                    <a:pt x="21846" y="9224"/>
                    <a:pt x="21867" y="9244"/>
                  </a:cubicBezTo>
                  <a:cubicBezTo>
                    <a:pt x="21890" y="9290"/>
                    <a:pt x="21935" y="9359"/>
                    <a:pt x="21981" y="9359"/>
                  </a:cubicBezTo>
                  <a:cubicBezTo>
                    <a:pt x="21987" y="9362"/>
                    <a:pt x="21993" y="9363"/>
                    <a:pt x="22000" y="9363"/>
                  </a:cubicBezTo>
                  <a:cubicBezTo>
                    <a:pt x="22040" y="9363"/>
                    <a:pt x="22082" y="9307"/>
                    <a:pt x="22141" y="9267"/>
                  </a:cubicBezTo>
                  <a:cubicBezTo>
                    <a:pt x="22095" y="9199"/>
                    <a:pt x="22049" y="9153"/>
                    <a:pt x="22004" y="9130"/>
                  </a:cubicBezTo>
                  <a:cubicBezTo>
                    <a:pt x="22002" y="9128"/>
                    <a:pt x="21999" y="9127"/>
                    <a:pt x="21995" y="9127"/>
                  </a:cubicBezTo>
                  <a:close/>
                  <a:moveTo>
                    <a:pt x="24572" y="9190"/>
                  </a:moveTo>
                  <a:cubicBezTo>
                    <a:pt x="24540" y="9190"/>
                    <a:pt x="24515" y="9216"/>
                    <a:pt x="24515" y="9267"/>
                  </a:cubicBezTo>
                  <a:cubicBezTo>
                    <a:pt x="24515" y="9359"/>
                    <a:pt x="24515" y="9359"/>
                    <a:pt x="24583" y="9359"/>
                  </a:cubicBezTo>
                  <a:cubicBezTo>
                    <a:pt x="24608" y="9367"/>
                    <a:pt x="24630" y="9372"/>
                    <a:pt x="24648" y="9372"/>
                  </a:cubicBezTo>
                  <a:cubicBezTo>
                    <a:pt x="24679" y="9372"/>
                    <a:pt x="24697" y="9356"/>
                    <a:pt x="24697" y="9313"/>
                  </a:cubicBezTo>
                  <a:cubicBezTo>
                    <a:pt x="24697" y="9199"/>
                    <a:pt x="24697" y="9222"/>
                    <a:pt x="24606" y="9199"/>
                  </a:cubicBezTo>
                  <a:cubicBezTo>
                    <a:pt x="24595" y="9193"/>
                    <a:pt x="24583" y="9190"/>
                    <a:pt x="24572" y="9190"/>
                  </a:cubicBezTo>
                  <a:close/>
                  <a:moveTo>
                    <a:pt x="4794" y="8948"/>
                  </a:moveTo>
                  <a:cubicBezTo>
                    <a:pt x="4702" y="8948"/>
                    <a:pt x="4565" y="9039"/>
                    <a:pt x="4542" y="9130"/>
                  </a:cubicBezTo>
                  <a:cubicBezTo>
                    <a:pt x="4520" y="9222"/>
                    <a:pt x="4634" y="9359"/>
                    <a:pt x="4725" y="9381"/>
                  </a:cubicBezTo>
                  <a:cubicBezTo>
                    <a:pt x="4816" y="9381"/>
                    <a:pt x="4953" y="9290"/>
                    <a:pt x="4953" y="9199"/>
                  </a:cubicBezTo>
                  <a:cubicBezTo>
                    <a:pt x="4976" y="9107"/>
                    <a:pt x="4885" y="8971"/>
                    <a:pt x="4794" y="8948"/>
                  </a:cubicBezTo>
                  <a:close/>
                  <a:moveTo>
                    <a:pt x="9904" y="9097"/>
                  </a:moveTo>
                  <a:cubicBezTo>
                    <a:pt x="9827" y="9097"/>
                    <a:pt x="9815" y="9128"/>
                    <a:pt x="9815" y="9244"/>
                  </a:cubicBezTo>
                  <a:cubicBezTo>
                    <a:pt x="9792" y="9404"/>
                    <a:pt x="9792" y="9427"/>
                    <a:pt x="9952" y="9427"/>
                  </a:cubicBezTo>
                  <a:cubicBezTo>
                    <a:pt x="9996" y="9433"/>
                    <a:pt x="10028" y="9438"/>
                    <a:pt x="10051" y="9438"/>
                  </a:cubicBezTo>
                  <a:cubicBezTo>
                    <a:pt x="10114" y="9438"/>
                    <a:pt x="10118" y="9406"/>
                    <a:pt x="10135" y="9290"/>
                  </a:cubicBezTo>
                  <a:cubicBezTo>
                    <a:pt x="10157" y="9130"/>
                    <a:pt x="10157" y="9130"/>
                    <a:pt x="10021" y="9107"/>
                  </a:cubicBezTo>
                  <a:cubicBezTo>
                    <a:pt x="9970" y="9101"/>
                    <a:pt x="9932" y="9097"/>
                    <a:pt x="9904" y="9097"/>
                  </a:cubicBezTo>
                  <a:close/>
                  <a:moveTo>
                    <a:pt x="7375" y="9036"/>
                  </a:moveTo>
                  <a:cubicBezTo>
                    <a:pt x="7300" y="9036"/>
                    <a:pt x="7165" y="9136"/>
                    <a:pt x="7145" y="9199"/>
                  </a:cubicBezTo>
                  <a:cubicBezTo>
                    <a:pt x="7145" y="9267"/>
                    <a:pt x="7259" y="9427"/>
                    <a:pt x="7327" y="9450"/>
                  </a:cubicBezTo>
                  <a:cubicBezTo>
                    <a:pt x="7396" y="9450"/>
                    <a:pt x="7555" y="9336"/>
                    <a:pt x="7578" y="9267"/>
                  </a:cubicBezTo>
                  <a:cubicBezTo>
                    <a:pt x="7578" y="9199"/>
                    <a:pt x="7464" y="9039"/>
                    <a:pt x="7396" y="9039"/>
                  </a:cubicBezTo>
                  <a:cubicBezTo>
                    <a:pt x="7390" y="9037"/>
                    <a:pt x="7383" y="9036"/>
                    <a:pt x="7375" y="9036"/>
                  </a:cubicBezTo>
                  <a:close/>
                  <a:moveTo>
                    <a:pt x="12587" y="9126"/>
                  </a:moveTo>
                  <a:cubicBezTo>
                    <a:pt x="12509" y="9126"/>
                    <a:pt x="12437" y="9191"/>
                    <a:pt x="12417" y="9290"/>
                  </a:cubicBezTo>
                  <a:cubicBezTo>
                    <a:pt x="12417" y="9381"/>
                    <a:pt x="12486" y="9450"/>
                    <a:pt x="12577" y="9473"/>
                  </a:cubicBezTo>
                  <a:cubicBezTo>
                    <a:pt x="12645" y="9473"/>
                    <a:pt x="12737" y="9404"/>
                    <a:pt x="12760" y="9336"/>
                  </a:cubicBezTo>
                  <a:cubicBezTo>
                    <a:pt x="12760" y="9244"/>
                    <a:pt x="12714" y="9153"/>
                    <a:pt x="12623" y="9130"/>
                  </a:cubicBezTo>
                  <a:cubicBezTo>
                    <a:pt x="12611" y="9127"/>
                    <a:pt x="12599" y="9126"/>
                    <a:pt x="12587" y="9126"/>
                  </a:cubicBezTo>
                  <a:close/>
                  <a:moveTo>
                    <a:pt x="15179" y="9153"/>
                  </a:moveTo>
                  <a:cubicBezTo>
                    <a:pt x="15133" y="9153"/>
                    <a:pt x="14996" y="9267"/>
                    <a:pt x="14996" y="9313"/>
                  </a:cubicBezTo>
                  <a:cubicBezTo>
                    <a:pt x="14996" y="9381"/>
                    <a:pt x="15111" y="9495"/>
                    <a:pt x="15156" y="9495"/>
                  </a:cubicBezTo>
                  <a:cubicBezTo>
                    <a:pt x="15202" y="9495"/>
                    <a:pt x="15316" y="9381"/>
                    <a:pt x="15339" y="9336"/>
                  </a:cubicBezTo>
                  <a:cubicBezTo>
                    <a:pt x="15316" y="9290"/>
                    <a:pt x="15316" y="9244"/>
                    <a:pt x="15270" y="9222"/>
                  </a:cubicBezTo>
                  <a:cubicBezTo>
                    <a:pt x="15248" y="9199"/>
                    <a:pt x="15225" y="9176"/>
                    <a:pt x="15179" y="9153"/>
                  </a:cubicBezTo>
                  <a:close/>
                  <a:moveTo>
                    <a:pt x="500" y="9102"/>
                  </a:moveTo>
                  <a:cubicBezTo>
                    <a:pt x="390" y="9102"/>
                    <a:pt x="339" y="9153"/>
                    <a:pt x="320" y="9267"/>
                  </a:cubicBezTo>
                  <a:cubicBezTo>
                    <a:pt x="297" y="9427"/>
                    <a:pt x="343" y="9495"/>
                    <a:pt x="480" y="9518"/>
                  </a:cubicBezTo>
                  <a:cubicBezTo>
                    <a:pt x="505" y="9522"/>
                    <a:pt x="529" y="9524"/>
                    <a:pt x="550" y="9524"/>
                  </a:cubicBezTo>
                  <a:cubicBezTo>
                    <a:pt x="660" y="9524"/>
                    <a:pt x="712" y="9473"/>
                    <a:pt x="731" y="9359"/>
                  </a:cubicBezTo>
                  <a:cubicBezTo>
                    <a:pt x="753" y="9199"/>
                    <a:pt x="708" y="9130"/>
                    <a:pt x="571" y="9107"/>
                  </a:cubicBezTo>
                  <a:cubicBezTo>
                    <a:pt x="545" y="9104"/>
                    <a:pt x="521" y="9102"/>
                    <a:pt x="500" y="9102"/>
                  </a:cubicBezTo>
                  <a:close/>
                  <a:moveTo>
                    <a:pt x="17781" y="9267"/>
                  </a:moveTo>
                  <a:cubicBezTo>
                    <a:pt x="17690" y="9267"/>
                    <a:pt x="17667" y="9290"/>
                    <a:pt x="17644" y="9381"/>
                  </a:cubicBezTo>
                  <a:cubicBezTo>
                    <a:pt x="17621" y="9473"/>
                    <a:pt x="17644" y="9518"/>
                    <a:pt x="17758" y="9518"/>
                  </a:cubicBezTo>
                  <a:cubicBezTo>
                    <a:pt x="17774" y="9522"/>
                    <a:pt x="17789" y="9524"/>
                    <a:pt x="17801" y="9524"/>
                  </a:cubicBezTo>
                  <a:cubicBezTo>
                    <a:pt x="17858" y="9524"/>
                    <a:pt x="17876" y="9483"/>
                    <a:pt x="17895" y="9427"/>
                  </a:cubicBezTo>
                  <a:cubicBezTo>
                    <a:pt x="17895" y="9336"/>
                    <a:pt x="17872" y="9290"/>
                    <a:pt x="17781" y="9267"/>
                  </a:cubicBezTo>
                  <a:close/>
                  <a:moveTo>
                    <a:pt x="3138" y="9127"/>
                  </a:moveTo>
                  <a:cubicBezTo>
                    <a:pt x="3036" y="9127"/>
                    <a:pt x="2942" y="9213"/>
                    <a:pt x="2922" y="9336"/>
                  </a:cubicBezTo>
                  <a:cubicBezTo>
                    <a:pt x="2922" y="9450"/>
                    <a:pt x="2990" y="9541"/>
                    <a:pt x="3127" y="9564"/>
                  </a:cubicBezTo>
                  <a:cubicBezTo>
                    <a:pt x="3241" y="9564"/>
                    <a:pt x="3333" y="9495"/>
                    <a:pt x="3356" y="9381"/>
                  </a:cubicBezTo>
                  <a:cubicBezTo>
                    <a:pt x="3378" y="9267"/>
                    <a:pt x="3287" y="9153"/>
                    <a:pt x="3173" y="9130"/>
                  </a:cubicBezTo>
                  <a:cubicBezTo>
                    <a:pt x="3161" y="9128"/>
                    <a:pt x="3149" y="9127"/>
                    <a:pt x="3138" y="9127"/>
                  </a:cubicBezTo>
                  <a:close/>
                  <a:moveTo>
                    <a:pt x="20342" y="9307"/>
                  </a:moveTo>
                  <a:cubicBezTo>
                    <a:pt x="20284" y="9307"/>
                    <a:pt x="20265" y="9351"/>
                    <a:pt x="20246" y="9427"/>
                  </a:cubicBezTo>
                  <a:cubicBezTo>
                    <a:pt x="20246" y="9518"/>
                    <a:pt x="20269" y="9541"/>
                    <a:pt x="20360" y="9564"/>
                  </a:cubicBezTo>
                  <a:cubicBezTo>
                    <a:pt x="20452" y="9564"/>
                    <a:pt x="20497" y="9541"/>
                    <a:pt x="20497" y="9450"/>
                  </a:cubicBezTo>
                  <a:cubicBezTo>
                    <a:pt x="20520" y="9359"/>
                    <a:pt x="20475" y="9313"/>
                    <a:pt x="20383" y="9313"/>
                  </a:cubicBezTo>
                  <a:cubicBezTo>
                    <a:pt x="20368" y="9309"/>
                    <a:pt x="20354" y="9307"/>
                    <a:pt x="20342" y="9307"/>
                  </a:cubicBezTo>
                  <a:close/>
                  <a:moveTo>
                    <a:pt x="23008" y="9336"/>
                  </a:moveTo>
                  <a:cubicBezTo>
                    <a:pt x="22962" y="9336"/>
                    <a:pt x="22917" y="9404"/>
                    <a:pt x="22871" y="9450"/>
                  </a:cubicBezTo>
                  <a:cubicBezTo>
                    <a:pt x="22850" y="9471"/>
                    <a:pt x="22946" y="9589"/>
                    <a:pt x="22979" y="9589"/>
                  </a:cubicBezTo>
                  <a:cubicBezTo>
                    <a:pt x="22981" y="9589"/>
                    <a:pt x="22984" y="9589"/>
                    <a:pt x="22985" y="9587"/>
                  </a:cubicBezTo>
                  <a:cubicBezTo>
                    <a:pt x="23031" y="9564"/>
                    <a:pt x="23077" y="9518"/>
                    <a:pt x="23145" y="9473"/>
                  </a:cubicBezTo>
                  <a:cubicBezTo>
                    <a:pt x="23099" y="9427"/>
                    <a:pt x="23054" y="9359"/>
                    <a:pt x="23008" y="9336"/>
                  </a:cubicBezTo>
                  <a:close/>
                  <a:moveTo>
                    <a:pt x="5778" y="9173"/>
                  </a:moveTo>
                  <a:cubicBezTo>
                    <a:pt x="5702" y="9173"/>
                    <a:pt x="5568" y="9273"/>
                    <a:pt x="5547" y="9336"/>
                  </a:cubicBezTo>
                  <a:cubicBezTo>
                    <a:pt x="5524" y="9404"/>
                    <a:pt x="5638" y="9564"/>
                    <a:pt x="5729" y="9587"/>
                  </a:cubicBezTo>
                  <a:cubicBezTo>
                    <a:pt x="5733" y="9589"/>
                    <a:pt x="5738" y="9590"/>
                    <a:pt x="5744" y="9590"/>
                  </a:cubicBezTo>
                  <a:cubicBezTo>
                    <a:pt x="5806" y="9590"/>
                    <a:pt x="5958" y="9487"/>
                    <a:pt x="5958" y="9404"/>
                  </a:cubicBezTo>
                  <a:cubicBezTo>
                    <a:pt x="5980" y="9359"/>
                    <a:pt x="5866" y="9176"/>
                    <a:pt x="5798" y="9176"/>
                  </a:cubicBezTo>
                  <a:cubicBezTo>
                    <a:pt x="5792" y="9174"/>
                    <a:pt x="5785" y="9173"/>
                    <a:pt x="5778" y="9173"/>
                  </a:cubicBezTo>
                  <a:close/>
                  <a:moveTo>
                    <a:pt x="8297" y="9279"/>
                  </a:moveTo>
                  <a:cubicBezTo>
                    <a:pt x="8228" y="9279"/>
                    <a:pt x="8211" y="9311"/>
                    <a:pt x="8195" y="9427"/>
                  </a:cubicBezTo>
                  <a:cubicBezTo>
                    <a:pt x="8172" y="9587"/>
                    <a:pt x="8195" y="9610"/>
                    <a:pt x="8331" y="9610"/>
                  </a:cubicBezTo>
                  <a:cubicBezTo>
                    <a:pt x="8378" y="9616"/>
                    <a:pt x="8413" y="9621"/>
                    <a:pt x="8439" y="9621"/>
                  </a:cubicBezTo>
                  <a:cubicBezTo>
                    <a:pt x="8504" y="9621"/>
                    <a:pt x="8521" y="9593"/>
                    <a:pt x="8537" y="9495"/>
                  </a:cubicBezTo>
                  <a:cubicBezTo>
                    <a:pt x="8560" y="9336"/>
                    <a:pt x="8537" y="9313"/>
                    <a:pt x="8400" y="9290"/>
                  </a:cubicBezTo>
                  <a:cubicBezTo>
                    <a:pt x="8356" y="9284"/>
                    <a:pt x="8323" y="9279"/>
                    <a:pt x="8297" y="9279"/>
                  </a:cubicBezTo>
                  <a:close/>
                  <a:moveTo>
                    <a:pt x="11002" y="9313"/>
                  </a:moveTo>
                  <a:cubicBezTo>
                    <a:pt x="10911" y="9313"/>
                    <a:pt x="10819" y="9381"/>
                    <a:pt x="10819" y="9473"/>
                  </a:cubicBezTo>
                  <a:cubicBezTo>
                    <a:pt x="10797" y="9541"/>
                    <a:pt x="10865" y="9632"/>
                    <a:pt x="10956" y="9655"/>
                  </a:cubicBezTo>
                  <a:cubicBezTo>
                    <a:pt x="11048" y="9655"/>
                    <a:pt x="11139" y="9610"/>
                    <a:pt x="11139" y="9518"/>
                  </a:cubicBezTo>
                  <a:cubicBezTo>
                    <a:pt x="11162" y="9404"/>
                    <a:pt x="11093" y="9313"/>
                    <a:pt x="11002" y="9313"/>
                  </a:cubicBezTo>
                  <a:close/>
                  <a:moveTo>
                    <a:pt x="13581" y="9336"/>
                  </a:moveTo>
                  <a:cubicBezTo>
                    <a:pt x="13490" y="9336"/>
                    <a:pt x="13399" y="9381"/>
                    <a:pt x="13376" y="9473"/>
                  </a:cubicBezTo>
                  <a:cubicBezTo>
                    <a:pt x="13353" y="9587"/>
                    <a:pt x="13422" y="9678"/>
                    <a:pt x="13536" y="9678"/>
                  </a:cubicBezTo>
                  <a:cubicBezTo>
                    <a:pt x="13627" y="9678"/>
                    <a:pt x="13695" y="9610"/>
                    <a:pt x="13718" y="9541"/>
                  </a:cubicBezTo>
                  <a:cubicBezTo>
                    <a:pt x="13718" y="9450"/>
                    <a:pt x="13673" y="9359"/>
                    <a:pt x="13581" y="9336"/>
                  </a:cubicBezTo>
                  <a:close/>
                  <a:moveTo>
                    <a:pt x="1552" y="9313"/>
                  </a:moveTo>
                  <a:cubicBezTo>
                    <a:pt x="1438" y="9313"/>
                    <a:pt x="1324" y="9381"/>
                    <a:pt x="1324" y="9518"/>
                  </a:cubicBezTo>
                  <a:cubicBezTo>
                    <a:pt x="1324" y="9632"/>
                    <a:pt x="1393" y="9724"/>
                    <a:pt x="1507" y="9747"/>
                  </a:cubicBezTo>
                  <a:cubicBezTo>
                    <a:pt x="1621" y="9747"/>
                    <a:pt x="1735" y="9655"/>
                    <a:pt x="1735" y="9541"/>
                  </a:cubicBezTo>
                  <a:cubicBezTo>
                    <a:pt x="1758" y="9427"/>
                    <a:pt x="1666" y="9336"/>
                    <a:pt x="1552" y="9313"/>
                  </a:cubicBezTo>
                  <a:close/>
                  <a:moveTo>
                    <a:pt x="16183" y="9404"/>
                  </a:moveTo>
                  <a:cubicBezTo>
                    <a:pt x="16138" y="9404"/>
                    <a:pt x="16001" y="9495"/>
                    <a:pt x="16001" y="9541"/>
                  </a:cubicBezTo>
                  <a:cubicBezTo>
                    <a:pt x="15978" y="9587"/>
                    <a:pt x="16069" y="9747"/>
                    <a:pt x="16138" y="9747"/>
                  </a:cubicBezTo>
                  <a:cubicBezTo>
                    <a:pt x="16183" y="9747"/>
                    <a:pt x="16320" y="9655"/>
                    <a:pt x="16320" y="9610"/>
                  </a:cubicBezTo>
                  <a:cubicBezTo>
                    <a:pt x="16343" y="9564"/>
                    <a:pt x="16229" y="9427"/>
                    <a:pt x="16183" y="9404"/>
                  </a:cubicBezTo>
                  <a:close/>
                  <a:moveTo>
                    <a:pt x="18728" y="9487"/>
                  </a:moveTo>
                  <a:cubicBezTo>
                    <a:pt x="18675" y="9487"/>
                    <a:pt x="18649" y="9517"/>
                    <a:pt x="18649" y="9587"/>
                  </a:cubicBezTo>
                  <a:cubicBezTo>
                    <a:pt x="18626" y="9701"/>
                    <a:pt x="18649" y="9724"/>
                    <a:pt x="18763" y="9747"/>
                  </a:cubicBezTo>
                  <a:cubicBezTo>
                    <a:pt x="18854" y="9747"/>
                    <a:pt x="18877" y="9724"/>
                    <a:pt x="18900" y="9632"/>
                  </a:cubicBezTo>
                  <a:cubicBezTo>
                    <a:pt x="18900" y="9541"/>
                    <a:pt x="18877" y="9495"/>
                    <a:pt x="18785" y="9495"/>
                  </a:cubicBezTo>
                  <a:cubicBezTo>
                    <a:pt x="18764" y="9490"/>
                    <a:pt x="18745" y="9487"/>
                    <a:pt x="18728" y="9487"/>
                  </a:cubicBezTo>
                  <a:close/>
                  <a:moveTo>
                    <a:pt x="21402" y="9515"/>
                  </a:moveTo>
                  <a:cubicBezTo>
                    <a:pt x="21364" y="9515"/>
                    <a:pt x="21251" y="9612"/>
                    <a:pt x="21251" y="9632"/>
                  </a:cubicBezTo>
                  <a:cubicBezTo>
                    <a:pt x="21273" y="9678"/>
                    <a:pt x="21319" y="9747"/>
                    <a:pt x="21365" y="9769"/>
                  </a:cubicBezTo>
                  <a:cubicBezTo>
                    <a:pt x="21410" y="9769"/>
                    <a:pt x="21456" y="9701"/>
                    <a:pt x="21524" y="9678"/>
                  </a:cubicBezTo>
                  <a:cubicBezTo>
                    <a:pt x="21479" y="9610"/>
                    <a:pt x="21456" y="9564"/>
                    <a:pt x="21410" y="9518"/>
                  </a:cubicBezTo>
                  <a:cubicBezTo>
                    <a:pt x="21408" y="9516"/>
                    <a:pt x="21405" y="9515"/>
                    <a:pt x="21402" y="9515"/>
                  </a:cubicBezTo>
                  <a:close/>
                  <a:moveTo>
                    <a:pt x="24012" y="9587"/>
                  </a:moveTo>
                  <a:cubicBezTo>
                    <a:pt x="23921" y="9587"/>
                    <a:pt x="23921" y="9587"/>
                    <a:pt x="23898" y="9678"/>
                  </a:cubicBezTo>
                  <a:cubicBezTo>
                    <a:pt x="23898" y="9747"/>
                    <a:pt x="23921" y="9747"/>
                    <a:pt x="23990" y="9769"/>
                  </a:cubicBezTo>
                  <a:cubicBezTo>
                    <a:pt x="24081" y="9769"/>
                    <a:pt x="24081" y="9769"/>
                    <a:pt x="24081" y="9678"/>
                  </a:cubicBezTo>
                  <a:cubicBezTo>
                    <a:pt x="24104" y="9610"/>
                    <a:pt x="24058" y="9587"/>
                    <a:pt x="24012" y="9587"/>
                  </a:cubicBezTo>
                  <a:close/>
                  <a:moveTo>
                    <a:pt x="4147" y="9356"/>
                  </a:moveTo>
                  <a:cubicBezTo>
                    <a:pt x="4044" y="9356"/>
                    <a:pt x="3947" y="9458"/>
                    <a:pt x="3926" y="9541"/>
                  </a:cubicBezTo>
                  <a:cubicBezTo>
                    <a:pt x="3926" y="9632"/>
                    <a:pt x="4040" y="9769"/>
                    <a:pt x="4132" y="9769"/>
                  </a:cubicBezTo>
                  <a:cubicBezTo>
                    <a:pt x="4140" y="9771"/>
                    <a:pt x="4148" y="9772"/>
                    <a:pt x="4156" y="9772"/>
                  </a:cubicBezTo>
                  <a:cubicBezTo>
                    <a:pt x="4242" y="9772"/>
                    <a:pt x="4339" y="9670"/>
                    <a:pt x="4360" y="9587"/>
                  </a:cubicBezTo>
                  <a:cubicBezTo>
                    <a:pt x="4360" y="9495"/>
                    <a:pt x="4269" y="9359"/>
                    <a:pt x="4177" y="9359"/>
                  </a:cubicBezTo>
                  <a:cubicBezTo>
                    <a:pt x="4167" y="9357"/>
                    <a:pt x="4157" y="9356"/>
                    <a:pt x="4147" y="9356"/>
                  </a:cubicBezTo>
                  <a:close/>
                  <a:moveTo>
                    <a:pt x="6762" y="9424"/>
                  </a:moveTo>
                  <a:cubicBezTo>
                    <a:pt x="6688" y="9424"/>
                    <a:pt x="6551" y="9546"/>
                    <a:pt x="6551" y="9610"/>
                  </a:cubicBezTo>
                  <a:cubicBezTo>
                    <a:pt x="6528" y="9678"/>
                    <a:pt x="6665" y="9838"/>
                    <a:pt x="6734" y="9838"/>
                  </a:cubicBezTo>
                  <a:cubicBezTo>
                    <a:pt x="6739" y="9840"/>
                    <a:pt x="6745" y="9840"/>
                    <a:pt x="6751" y="9840"/>
                  </a:cubicBezTo>
                  <a:cubicBezTo>
                    <a:pt x="6825" y="9840"/>
                    <a:pt x="6962" y="9719"/>
                    <a:pt x="6962" y="9655"/>
                  </a:cubicBezTo>
                  <a:cubicBezTo>
                    <a:pt x="6962" y="9587"/>
                    <a:pt x="6848" y="9427"/>
                    <a:pt x="6779" y="9427"/>
                  </a:cubicBezTo>
                  <a:cubicBezTo>
                    <a:pt x="6774" y="9425"/>
                    <a:pt x="6768" y="9424"/>
                    <a:pt x="6762" y="9424"/>
                  </a:cubicBezTo>
                  <a:close/>
                  <a:moveTo>
                    <a:pt x="9319" y="9488"/>
                  </a:moveTo>
                  <a:cubicBezTo>
                    <a:pt x="9235" y="9488"/>
                    <a:pt x="9217" y="9525"/>
                    <a:pt x="9199" y="9632"/>
                  </a:cubicBezTo>
                  <a:cubicBezTo>
                    <a:pt x="9176" y="9792"/>
                    <a:pt x="9199" y="9815"/>
                    <a:pt x="9359" y="9838"/>
                  </a:cubicBezTo>
                  <a:cubicBezTo>
                    <a:pt x="9400" y="9844"/>
                    <a:pt x="9431" y="9848"/>
                    <a:pt x="9454" y="9848"/>
                  </a:cubicBezTo>
                  <a:cubicBezTo>
                    <a:pt x="9520" y="9848"/>
                    <a:pt x="9524" y="9813"/>
                    <a:pt x="9541" y="9678"/>
                  </a:cubicBezTo>
                  <a:cubicBezTo>
                    <a:pt x="9564" y="9518"/>
                    <a:pt x="9564" y="9518"/>
                    <a:pt x="9404" y="9495"/>
                  </a:cubicBezTo>
                  <a:cubicBezTo>
                    <a:pt x="9370" y="9491"/>
                    <a:pt x="9342" y="9488"/>
                    <a:pt x="9319" y="9488"/>
                  </a:cubicBezTo>
                  <a:close/>
                  <a:moveTo>
                    <a:pt x="12006" y="9518"/>
                  </a:moveTo>
                  <a:cubicBezTo>
                    <a:pt x="11915" y="9518"/>
                    <a:pt x="11824" y="9587"/>
                    <a:pt x="11801" y="9678"/>
                  </a:cubicBezTo>
                  <a:cubicBezTo>
                    <a:pt x="11801" y="9769"/>
                    <a:pt x="11869" y="9861"/>
                    <a:pt x="11961" y="9861"/>
                  </a:cubicBezTo>
                  <a:cubicBezTo>
                    <a:pt x="11970" y="9863"/>
                    <a:pt x="11980" y="9864"/>
                    <a:pt x="11990" y="9864"/>
                  </a:cubicBezTo>
                  <a:cubicBezTo>
                    <a:pt x="12070" y="9864"/>
                    <a:pt x="12143" y="9785"/>
                    <a:pt x="12143" y="9724"/>
                  </a:cubicBezTo>
                  <a:cubicBezTo>
                    <a:pt x="12166" y="9632"/>
                    <a:pt x="12098" y="9541"/>
                    <a:pt x="12006" y="9518"/>
                  </a:cubicBezTo>
                  <a:close/>
                  <a:moveTo>
                    <a:pt x="14563" y="9541"/>
                  </a:moveTo>
                  <a:cubicBezTo>
                    <a:pt x="14471" y="9541"/>
                    <a:pt x="14403" y="9610"/>
                    <a:pt x="14380" y="9701"/>
                  </a:cubicBezTo>
                  <a:cubicBezTo>
                    <a:pt x="14380" y="9792"/>
                    <a:pt x="14449" y="9884"/>
                    <a:pt x="14517" y="9884"/>
                  </a:cubicBezTo>
                  <a:cubicBezTo>
                    <a:pt x="14529" y="9887"/>
                    <a:pt x="14541" y="9888"/>
                    <a:pt x="14553" y="9888"/>
                  </a:cubicBezTo>
                  <a:cubicBezTo>
                    <a:pt x="14631" y="9888"/>
                    <a:pt x="14703" y="9826"/>
                    <a:pt x="14723" y="9747"/>
                  </a:cubicBezTo>
                  <a:cubicBezTo>
                    <a:pt x="14745" y="9655"/>
                    <a:pt x="14677" y="9564"/>
                    <a:pt x="14563" y="9541"/>
                  </a:cubicBezTo>
                  <a:close/>
                  <a:moveTo>
                    <a:pt x="17130" y="9670"/>
                  </a:moveTo>
                  <a:cubicBezTo>
                    <a:pt x="17076" y="9670"/>
                    <a:pt x="17045" y="9700"/>
                    <a:pt x="17028" y="9769"/>
                  </a:cubicBezTo>
                  <a:cubicBezTo>
                    <a:pt x="17005" y="9861"/>
                    <a:pt x="17051" y="9906"/>
                    <a:pt x="17142" y="9929"/>
                  </a:cubicBezTo>
                  <a:cubicBezTo>
                    <a:pt x="17233" y="9929"/>
                    <a:pt x="17279" y="9906"/>
                    <a:pt x="17279" y="9815"/>
                  </a:cubicBezTo>
                  <a:cubicBezTo>
                    <a:pt x="17302" y="9724"/>
                    <a:pt x="17279" y="9678"/>
                    <a:pt x="17188" y="9678"/>
                  </a:cubicBezTo>
                  <a:cubicBezTo>
                    <a:pt x="17166" y="9673"/>
                    <a:pt x="17147" y="9670"/>
                    <a:pt x="17130" y="9670"/>
                  </a:cubicBezTo>
                  <a:close/>
                  <a:moveTo>
                    <a:pt x="2535" y="9537"/>
                  </a:moveTo>
                  <a:cubicBezTo>
                    <a:pt x="2437" y="9537"/>
                    <a:pt x="2348" y="9602"/>
                    <a:pt x="2328" y="9701"/>
                  </a:cubicBezTo>
                  <a:cubicBezTo>
                    <a:pt x="2306" y="9815"/>
                    <a:pt x="2397" y="9929"/>
                    <a:pt x="2511" y="9952"/>
                  </a:cubicBezTo>
                  <a:cubicBezTo>
                    <a:pt x="2523" y="9954"/>
                    <a:pt x="2535" y="9956"/>
                    <a:pt x="2547" y="9956"/>
                  </a:cubicBezTo>
                  <a:cubicBezTo>
                    <a:pt x="2648" y="9956"/>
                    <a:pt x="2739" y="9872"/>
                    <a:pt x="2739" y="9769"/>
                  </a:cubicBezTo>
                  <a:cubicBezTo>
                    <a:pt x="2762" y="9655"/>
                    <a:pt x="2694" y="9541"/>
                    <a:pt x="2579" y="9541"/>
                  </a:cubicBezTo>
                  <a:cubicBezTo>
                    <a:pt x="2565" y="9538"/>
                    <a:pt x="2550" y="9537"/>
                    <a:pt x="2535" y="9537"/>
                  </a:cubicBezTo>
                  <a:close/>
                  <a:moveTo>
                    <a:pt x="19746" y="9695"/>
                  </a:moveTo>
                  <a:cubicBezTo>
                    <a:pt x="19684" y="9695"/>
                    <a:pt x="19653" y="9736"/>
                    <a:pt x="19653" y="9792"/>
                  </a:cubicBezTo>
                  <a:cubicBezTo>
                    <a:pt x="19630" y="9884"/>
                    <a:pt x="19653" y="9929"/>
                    <a:pt x="19744" y="9952"/>
                  </a:cubicBezTo>
                  <a:cubicBezTo>
                    <a:pt x="19760" y="9956"/>
                    <a:pt x="19774" y="9958"/>
                    <a:pt x="19787" y="9958"/>
                  </a:cubicBezTo>
                  <a:cubicBezTo>
                    <a:pt x="19850" y="9958"/>
                    <a:pt x="19885" y="9914"/>
                    <a:pt x="19904" y="9838"/>
                  </a:cubicBezTo>
                  <a:cubicBezTo>
                    <a:pt x="19904" y="9747"/>
                    <a:pt x="19881" y="9724"/>
                    <a:pt x="19790" y="9701"/>
                  </a:cubicBezTo>
                  <a:cubicBezTo>
                    <a:pt x="19774" y="9697"/>
                    <a:pt x="19759" y="9695"/>
                    <a:pt x="19746" y="9695"/>
                  </a:cubicBezTo>
                  <a:close/>
                  <a:moveTo>
                    <a:pt x="24952" y="9802"/>
                  </a:moveTo>
                  <a:cubicBezTo>
                    <a:pt x="24923" y="9802"/>
                    <a:pt x="24918" y="9823"/>
                    <a:pt x="24903" y="9884"/>
                  </a:cubicBezTo>
                  <a:cubicBezTo>
                    <a:pt x="24903" y="9929"/>
                    <a:pt x="24903" y="9975"/>
                    <a:pt x="24971" y="9975"/>
                  </a:cubicBezTo>
                  <a:cubicBezTo>
                    <a:pt x="25062" y="9975"/>
                    <a:pt x="25062" y="9975"/>
                    <a:pt x="25085" y="9906"/>
                  </a:cubicBezTo>
                  <a:cubicBezTo>
                    <a:pt x="25085" y="9850"/>
                    <a:pt x="25085" y="9809"/>
                    <a:pt x="25047" y="9809"/>
                  </a:cubicBezTo>
                  <a:cubicBezTo>
                    <a:pt x="25039" y="9809"/>
                    <a:pt x="25029" y="9811"/>
                    <a:pt x="25017" y="9815"/>
                  </a:cubicBezTo>
                  <a:cubicBezTo>
                    <a:pt x="24986" y="9807"/>
                    <a:pt x="24966" y="9802"/>
                    <a:pt x="24952" y="9802"/>
                  </a:cubicBezTo>
                  <a:close/>
                  <a:moveTo>
                    <a:pt x="5157" y="9561"/>
                  </a:moveTo>
                  <a:cubicBezTo>
                    <a:pt x="5067" y="9561"/>
                    <a:pt x="4951" y="9663"/>
                    <a:pt x="4931" y="9747"/>
                  </a:cubicBezTo>
                  <a:cubicBezTo>
                    <a:pt x="4931" y="9838"/>
                    <a:pt x="5022" y="9975"/>
                    <a:pt x="5113" y="9975"/>
                  </a:cubicBezTo>
                  <a:cubicBezTo>
                    <a:pt x="5121" y="9977"/>
                    <a:pt x="5129" y="9978"/>
                    <a:pt x="5138" y="9978"/>
                  </a:cubicBezTo>
                  <a:cubicBezTo>
                    <a:pt x="5228" y="9978"/>
                    <a:pt x="5343" y="9876"/>
                    <a:pt x="5364" y="9792"/>
                  </a:cubicBezTo>
                  <a:cubicBezTo>
                    <a:pt x="5364" y="9701"/>
                    <a:pt x="5273" y="9564"/>
                    <a:pt x="5182" y="9564"/>
                  </a:cubicBezTo>
                  <a:cubicBezTo>
                    <a:pt x="5174" y="9562"/>
                    <a:pt x="5165" y="9561"/>
                    <a:pt x="5157" y="9561"/>
                  </a:cubicBezTo>
                  <a:close/>
                  <a:moveTo>
                    <a:pt x="22392" y="9724"/>
                  </a:moveTo>
                  <a:cubicBezTo>
                    <a:pt x="22369" y="9724"/>
                    <a:pt x="22255" y="9815"/>
                    <a:pt x="22255" y="9861"/>
                  </a:cubicBezTo>
                  <a:cubicBezTo>
                    <a:pt x="22278" y="9906"/>
                    <a:pt x="22323" y="9952"/>
                    <a:pt x="22369" y="9998"/>
                  </a:cubicBezTo>
                  <a:cubicBezTo>
                    <a:pt x="22438" y="9952"/>
                    <a:pt x="22506" y="9906"/>
                    <a:pt x="22506" y="9861"/>
                  </a:cubicBezTo>
                  <a:cubicBezTo>
                    <a:pt x="22506" y="9838"/>
                    <a:pt x="22438" y="9769"/>
                    <a:pt x="22392" y="9724"/>
                  </a:cubicBezTo>
                  <a:close/>
                  <a:moveTo>
                    <a:pt x="7698" y="9670"/>
                  </a:moveTo>
                  <a:cubicBezTo>
                    <a:pt x="7614" y="9670"/>
                    <a:pt x="7596" y="9708"/>
                    <a:pt x="7578" y="9815"/>
                  </a:cubicBezTo>
                  <a:cubicBezTo>
                    <a:pt x="7555" y="9975"/>
                    <a:pt x="7578" y="9998"/>
                    <a:pt x="7738" y="10020"/>
                  </a:cubicBezTo>
                  <a:cubicBezTo>
                    <a:pt x="7771" y="10025"/>
                    <a:pt x="7797" y="10028"/>
                    <a:pt x="7818" y="10028"/>
                  </a:cubicBezTo>
                  <a:cubicBezTo>
                    <a:pt x="7899" y="10028"/>
                    <a:pt x="7903" y="9987"/>
                    <a:pt x="7921" y="9861"/>
                  </a:cubicBezTo>
                  <a:cubicBezTo>
                    <a:pt x="7943" y="9701"/>
                    <a:pt x="7943" y="9701"/>
                    <a:pt x="7784" y="9678"/>
                  </a:cubicBezTo>
                  <a:cubicBezTo>
                    <a:pt x="7749" y="9673"/>
                    <a:pt x="7721" y="9670"/>
                    <a:pt x="7698" y="9670"/>
                  </a:cubicBezTo>
                  <a:close/>
                  <a:moveTo>
                    <a:pt x="10386" y="9701"/>
                  </a:moveTo>
                  <a:cubicBezTo>
                    <a:pt x="10294" y="9701"/>
                    <a:pt x="10226" y="9769"/>
                    <a:pt x="10203" y="9861"/>
                  </a:cubicBezTo>
                  <a:cubicBezTo>
                    <a:pt x="10180" y="9952"/>
                    <a:pt x="10249" y="10043"/>
                    <a:pt x="10363" y="10043"/>
                  </a:cubicBezTo>
                  <a:cubicBezTo>
                    <a:pt x="10373" y="10046"/>
                    <a:pt x="10382" y="10047"/>
                    <a:pt x="10391" y="10047"/>
                  </a:cubicBezTo>
                  <a:cubicBezTo>
                    <a:pt x="10468" y="10047"/>
                    <a:pt x="10525" y="9965"/>
                    <a:pt x="10546" y="9884"/>
                  </a:cubicBezTo>
                  <a:cubicBezTo>
                    <a:pt x="10546" y="9815"/>
                    <a:pt x="10477" y="9724"/>
                    <a:pt x="10386" y="9701"/>
                  </a:cubicBezTo>
                  <a:close/>
                  <a:moveTo>
                    <a:pt x="12965" y="9724"/>
                  </a:moveTo>
                  <a:cubicBezTo>
                    <a:pt x="12874" y="9724"/>
                    <a:pt x="12782" y="9792"/>
                    <a:pt x="12760" y="9884"/>
                  </a:cubicBezTo>
                  <a:cubicBezTo>
                    <a:pt x="12760" y="9975"/>
                    <a:pt x="12828" y="10066"/>
                    <a:pt x="12919" y="10066"/>
                  </a:cubicBezTo>
                  <a:cubicBezTo>
                    <a:pt x="12931" y="10069"/>
                    <a:pt x="12943" y="10071"/>
                    <a:pt x="12955" y="10071"/>
                  </a:cubicBezTo>
                  <a:cubicBezTo>
                    <a:pt x="13033" y="10071"/>
                    <a:pt x="13102" y="10008"/>
                    <a:pt x="13102" y="9929"/>
                  </a:cubicBezTo>
                  <a:cubicBezTo>
                    <a:pt x="13125" y="9838"/>
                    <a:pt x="13056" y="9747"/>
                    <a:pt x="12965" y="9724"/>
                  </a:cubicBezTo>
                  <a:close/>
                  <a:moveTo>
                    <a:pt x="15575" y="9766"/>
                  </a:moveTo>
                  <a:cubicBezTo>
                    <a:pt x="15517" y="9766"/>
                    <a:pt x="15384" y="9865"/>
                    <a:pt x="15384" y="9906"/>
                  </a:cubicBezTo>
                  <a:cubicBezTo>
                    <a:pt x="15384" y="9952"/>
                    <a:pt x="15407" y="9998"/>
                    <a:pt x="15430" y="10043"/>
                  </a:cubicBezTo>
                  <a:cubicBezTo>
                    <a:pt x="15453" y="10066"/>
                    <a:pt x="15499" y="10089"/>
                    <a:pt x="15544" y="10112"/>
                  </a:cubicBezTo>
                  <a:cubicBezTo>
                    <a:pt x="15567" y="10112"/>
                    <a:pt x="15704" y="9998"/>
                    <a:pt x="15727" y="9952"/>
                  </a:cubicBezTo>
                  <a:cubicBezTo>
                    <a:pt x="15727" y="9929"/>
                    <a:pt x="15636" y="9769"/>
                    <a:pt x="15590" y="9769"/>
                  </a:cubicBezTo>
                  <a:cubicBezTo>
                    <a:pt x="15586" y="9767"/>
                    <a:pt x="15581" y="9766"/>
                    <a:pt x="15575" y="9766"/>
                  </a:cubicBezTo>
                  <a:close/>
                  <a:moveTo>
                    <a:pt x="18126" y="9878"/>
                  </a:moveTo>
                  <a:cubicBezTo>
                    <a:pt x="18064" y="9878"/>
                    <a:pt x="18032" y="9922"/>
                    <a:pt x="18032" y="9998"/>
                  </a:cubicBezTo>
                  <a:cubicBezTo>
                    <a:pt x="18032" y="10089"/>
                    <a:pt x="18078" y="10135"/>
                    <a:pt x="18146" y="10135"/>
                  </a:cubicBezTo>
                  <a:cubicBezTo>
                    <a:pt x="18238" y="10135"/>
                    <a:pt x="18283" y="10112"/>
                    <a:pt x="18283" y="10020"/>
                  </a:cubicBezTo>
                  <a:cubicBezTo>
                    <a:pt x="18306" y="9929"/>
                    <a:pt x="18260" y="9884"/>
                    <a:pt x="18169" y="9884"/>
                  </a:cubicBezTo>
                  <a:cubicBezTo>
                    <a:pt x="18154" y="9880"/>
                    <a:pt x="18139" y="9878"/>
                    <a:pt x="18126" y="9878"/>
                  </a:cubicBezTo>
                  <a:close/>
                  <a:moveTo>
                    <a:pt x="936" y="9701"/>
                  </a:moveTo>
                  <a:cubicBezTo>
                    <a:pt x="799" y="9701"/>
                    <a:pt x="731" y="9747"/>
                    <a:pt x="708" y="9906"/>
                  </a:cubicBezTo>
                  <a:cubicBezTo>
                    <a:pt x="685" y="10043"/>
                    <a:pt x="753" y="10112"/>
                    <a:pt x="913" y="10135"/>
                  </a:cubicBezTo>
                  <a:cubicBezTo>
                    <a:pt x="935" y="10138"/>
                    <a:pt x="955" y="10140"/>
                    <a:pt x="973" y="10140"/>
                  </a:cubicBezTo>
                  <a:cubicBezTo>
                    <a:pt x="1071" y="10140"/>
                    <a:pt x="1122" y="10086"/>
                    <a:pt x="1141" y="9952"/>
                  </a:cubicBezTo>
                  <a:cubicBezTo>
                    <a:pt x="1164" y="9792"/>
                    <a:pt x="1096" y="9724"/>
                    <a:pt x="936" y="9701"/>
                  </a:cubicBezTo>
                  <a:close/>
                  <a:moveTo>
                    <a:pt x="3536" y="9744"/>
                  </a:moveTo>
                  <a:cubicBezTo>
                    <a:pt x="3447" y="9744"/>
                    <a:pt x="3333" y="9846"/>
                    <a:pt x="3333" y="9929"/>
                  </a:cubicBezTo>
                  <a:cubicBezTo>
                    <a:pt x="3310" y="10020"/>
                    <a:pt x="3424" y="10157"/>
                    <a:pt x="3515" y="10157"/>
                  </a:cubicBezTo>
                  <a:cubicBezTo>
                    <a:pt x="3523" y="10159"/>
                    <a:pt x="3532" y="10160"/>
                    <a:pt x="3540" y="10160"/>
                  </a:cubicBezTo>
                  <a:cubicBezTo>
                    <a:pt x="3630" y="10160"/>
                    <a:pt x="3744" y="10058"/>
                    <a:pt x="3744" y="9975"/>
                  </a:cubicBezTo>
                  <a:cubicBezTo>
                    <a:pt x="3766" y="9884"/>
                    <a:pt x="3652" y="9747"/>
                    <a:pt x="3561" y="9747"/>
                  </a:cubicBezTo>
                  <a:cubicBezTo>
                    <a:pt x="3553" y="9745"/>
                    <a:pt x="3545" y="9744"/>
                    <a:pt x="3536" y="9744"/>
                  </a:cubicBezTo>
                  <a:close/>
                  <a:moveTo>
                    <a:pt x="20794" y="9906"/>
                  </a:moveTo>
                  <a:cubicBezTo>
                    <a:pt x="20703" y="9906"/>
                    <a:pt x="20657" y="9929"/>
                    <a:pt x="20657" y="10020"/>
                  </a:cubicBezTo>
                  <a:cubicBezTo>
                    <a:pt x="20634" y="10112"/>
                    <a:pt x="20680" y="10157"/>
                    <a:pt x="20771" y="10157"/>
                  </a:cubicBezTo>
                  <a:cubicBezTo>
                    <a:pt x="20787" y="10161"/>
                    <a:pt x="20801" y="10163"/>
                    <a:pt x="20813" y="10163"/>
                  </a:cubicBezTo>
                  <a:cubicBezTo>
                    <a:pt x="20870" y="10163"/>
                    <a:pt x="20889" y="10119"/>
                    <a:pt x="20908" y="10043"/>
                  </a:cubicBezTo>
                  <a:cubicBezTo>
                    <a:pt x="20908" y="9952"/>
                    <a:pt x="20885" y="9929"/>
                    <a:pt x="20794" y="9906"/>
                  </a:cubicBezTo>
                  <a:close/>
                  <a:moveTo>
                    <a:pt x="457" y="10180"/>
                  </a:moveTo>
                  <a:cubicBezTo>
                    <a:pt x="480" y="10203"/>
                    <a:pt x="480" y="10203"/>
                    <a:pt x="480" y="10203"/>
                  </a:cubicBezTo>
                  <a:lnTo>
                    <a:pt x="502" y="10203"/>
                  </a:lnTo>
                  <a:cubicBezTo>
                    <a:pt x="502" y="10203"/>
                    <a:pt x="502" y="10180"/>
                    <a:pt x="502" y="10180"/>
                  </a:cubicBezTo>
                  <a:close/>
                  <a:moveTo>
                    <a:pt x="6163" y="9769"/>
                  </a:moveTo>
                  <a:cubicBezTo>
                    <a:pt x="6095" y="9769"/>
                    <a:pt x="5935" y="9906"/>
                    <a:pt x="5935" y="9975"/>
                  </a:cubicBezTo>
                  <a:cubicBezTo>
                    <a:pt x="5935" y="10043"/>
                    <a:pt x="6072" y="10203"/>
                    <a:pt x="6140" y="10203"/>
                  </a:cubicBezTo>
                  <a:cubicBezTo>
                    <a:pt x="6209" y="10203"/>
                    <a:pt x="6368" y="10066"/>
                    <a:pt x="6368" y="9998"/>
                  </a:cubicBezTo>
                  <a:cubicBezTo>
                    <a:pt x="6368" y="9929"/>
                    <a:pt x="6232" y="9769"/>
                    <a:pt x="6163" y="9769"/>
                  </a:cubicBezTo>
                  <a:close/>
                  <a:moveTo>
                    <a:pt x="23403" y="9949"/>
                  </a:moveTo>
                  <a:cubicBezTo>
                    <a:pt x="23400" y="9949"/>
                    <a:pt x="23398" y="9950"/>
                    <a:pt x="23396" y="9952"/>
                  </a:cubicBezTo>
                  <a:cubicBezTo>
                    <a:pt x="23351" y="9975"/>
                    <a:pt x="23282" y="10020"/>
                    <a:pt x="23259" y="10066"/>
                  </a:cubicBezTo>
                  <a:cubicBezTo>
                    <a:pt x="23259" y="10089"/>
                    <a:pt x="23328" y="10157"/>
                    <a:pt x="23373" y="10226"/>
                  </a:cubicBezTo>
                  <a:cubicBezTo>
                    <a:pt x="23419" y="10180"/>
                    <a:pt x="23465" y="10135"/>
                    <a:pt x="23510" y="10089"/>
                  </a:cubicBezTo>
                  <a:cubicBezTo>
                    <a:pt x="23531" y="10068"/>
                    <a:pt x="23436" y="9949"/>
                    <a:pt x="23403" y="9949"/>
                  </a:cubicBezTo>
                  <a:close/>
                  <a:moveTo>
                    <a:pt x="8702" y="9876"/>
                  </a:moveTo>
                  <a:cubicBezTo>
                    <a:pt x="8618" y="9876"/>
                    <a:pt x="8600" y="9913"/>
                    <a:pt x="8583" y="10020"/>
                  </a:cubicBezTo>
                  <a:cubicBezTo>
                    <a:pt x="8560" y="10180"/>
                    <a:pt x="8583" y="10203"/>
                    <a:pt x="8720" y="10226"/>
                  </a:cubicBezTo>
                  <a:cubicBezTo>
                    <a:pt x="8755" y="10231"/>
                    <a:pt x="8784" y="10234"/>
                    <a:pt x="8808" y="10234"/>
                  </a:cubicBezTo>
                  <a:cubicBezTo>
                    <a:pt x="8890" y="10234"/>
                    <a:pt x="8907" y="10200"/>
                    <a:pt x="8925" y="10112"/>
                  </a:cubicBezTo>
                  <a:cubicBezTo>
                    <a:pt x="8948" y="9929"/>
                    <a:pt x="8925" y="9906"/>
                    <a:pt x="8788" y="9884"/>
                  </a:cubicBezTo>
                  <a:cubicBezTo>
                    <a:pt x="8754" y="9879"/>
                    <a:pt x="8726" y="9876"/>
                    <a:pt x="8702" y="9876"/>
                  </a:cubicBezTo>
                  <a:close/>
                  <a:moveTo>
                    <a:pt x="11355" y="9925"/>
                  </a:moveTo>
                  <a:cubicBezTo>
                    <a:pt x="11277" y="9925"/>
                    <a:pt x="11207" y="9990"/>
                    <a:pt x="11207" y="10089"/>
                  </a:cubicBezTo>
                  <a:cubicBezTo>
                    <a:pt x="11185" y="10157"/>
                    <a:pt x="11276" y="10249"/>
                    <a:pt x="11344" y="10249"/>
                  </a:cubicBezTo>
                  <a:cubicBezTo>
                    <a:pt x="11356" y="10252"/>
                    <a:pt x="11368" y="10253"/>
                    <a:pt x="11380" y="10253"/>
                  </a:cubicBezTo>
                  <a:cubicBezTo>
                    <a:pt x="11459" y="10253"/>
                    <a:pt x="11530" y="10191"/>
                    <a:pt x="11550" y="10112"/>
                  </a:cubicBezTo>
                  <a:cubicBezTo>
                    <a:pt x="11550" y="10020"/>
                    <a:pt x="11481" y="9929"/>
                    <a:pt x="11390" y="9929"/>
                  </a:cubicBezTo>
                  <a:cubicBezTo>
                    <a:pt x="11378" y="9926"/>
                    <a:pt x="11366" y="9925"/>
                    <a:pt x="11355" y="9925"/>
                  </a:cubicBezTo>
                  <a:close/>
                  <a:moveTo>
                    <a:pt x="502" y="10226"/>
                  </a:moveTo>
                  <a:cubicBezTo>
                    <a:pt x="502" y="10249"/>
                    <a:pt x="502" y="10272"/>
                    <a:pt x="525" y="10294"/>
                  </a:cubicBezTo>
                  <a:cubicBezTo>
                    <a:pt x="525" y="10294"/>
                    <a:pt x="525" y="10272"/>
                    <a:pt x="548" y="10272"/>
                  </a:cubicBezTo>
                  <a:cubicBezTo>
                    <a:pt x="525" y="10249"/>
                    <a:pt x="525" y="10226"/>
                    <a:pt x="525" y="10226"/>
                  </a:cubicBezTo>
                  <a:close/>
                  <a:moveTo>
                    <a:pt x="13933" y="9948"/>
                  </a:moveTo>
                  <a:cubicBezTo>
                    <a:pt x="13855" y="9948"/>
                    <a:pt x="13784" y="10010"/>
                    <a:pt x="13764" y="10089"/>
                  </a:cubicBezTo>
                  <a:cubicBezTo>
                    <a:pt x="13764" y="10180"/>
                    <a:pt x="13832" y="10272"/>
                    <a:pt x="13924" y="10294"/>
                  </a:cubicBezTo>
                  <a:cubicBezTo>
                    <a:pt x="14015" y="10294"/>
                    <a:pt x="14106" y="10226"/>
                    <a:pt x="14106" y="10135"/>
                  </a:cubicBezTo>
                  <a:cubicBezTo>
                    <a:pt x="14129" y="10043"/>
                    <a:pt x="14061" y="9952"/>
                    <a:pt x="13969" y="9952"/>
                  </a:cubicBezTo>
                  <a:cubicBezTo>
                    <a:pt x="13957" y="9949"/>
                    <a:pt x="13945" y="9948"/>
                    <a:pt x="13933" y="9948"/>
                  </a:cubicBezTo>
                  <a:close/>
                  <a:moveTo>
                    <a:pt x="1919" y="9925"/>
                  </a:moveTo>
                  <a:cubicBezTo>
                    <a:pt x="1821" y="9925"/>
                    <a:pt x="1732" y="9990"/>
                    <a:pt x="1712" y="10089"/>
                  </a:cubicBezTo>
                  <a:cubicBezTo>
                    <a:pt x="1689" y="10203"/>
                    <a:pt x="1758" y="10317"/>
                    <a:pt x="1895" y="10340"/>
                  </a:cubicBezTo>
                  <a:cubicBezTo>
                    <a:pt x="1909" y="10343"/>
                    <a:pt x="1924" y="10344"/>
                    <a:pt x="1939" y="10344"/>
                  </a:cubicBezTo>
                  <a:cubicBezTo>
                    <a:pt x="2037" y="10344"/>
                    <a:pt x="2126" y="10280"/>
                    <a:pt x="2146" y="10180"/>
                  </a:cubicBezTo>
                  <a:cubicBezTo>
                    <a:pt x="2146" y="10066"/>
                    <a:pt x="2077" y="9952"/>
                    <a:pt x="1963" y="9929"/>
                  </a:cubicBezTo>
                  <a:cubicBezTo>
                    <a:pt x="1948" y="9926"/>
                    <a:pt x="1934" y="9925"/>
                    <a:pt x="1919" y="9925"/>
                  </a:cubicBezTo>
                  <a:close/>
                  <a:moveTo>
                    <a:pt x="19173" y="10089"/>
                  </a:moveTo>
                  <a:cubicBezTo>
                    <a:pt x="19082" y="10089"/>
                    <a:pt x="19037" y="10135"/>
                    <a:pt x="19037" y="10226"/>
                  </a:cubicBezTo>
                  <a:cubicBezTo>
                    <a:pt x="19037" y="10294"/>
                    <a:pt x="19059" y="10340"/>
                    <a:pt x="19151" y="10340"/>
                  </a:cubicBezTo>
                  <a:cubicBezTo>
                    <a:pt x="19166" y="10344"/>
                    <a:pt x="19181" y="10346"/>
                    <a:pt x="19194" y="10346"/>
                  </a:cubicBezTo>
                  <a:cubicBezTo>
                    <a:pt x="19256" y="10346"/>
                    <a:pt x="19288" y="10302"/>
                    <a:pt x="19288" y="10226"/>
                  </a:cubicBezTo>
                  <a:cubicBezTo>
                    <a:pt x="19310" y="10135"/>
                    <a:pt x="19265" y="10089"/>
                    <a:pt x="19173" y="10089"/>
                  </a:cubicBezTo>
                  <a:close/>
                  <a:moveTo>
                    <a:pt x="16571" y="10020"/>
                  </a:moveTo>
                  <a:cubicBezTo>
                    <a:pt x="16526" y="10020"/>
                    <a:pt x="16389" y="10112"/>
                    <a:pt x="16389" y="10157"/>
                  </a:cubicBezTo>
                  <a:cubicBezTo>
                    <a:pt x="16366" y="10203"/>
                    <a:pt x="16457" y="10340"/>
                    <a:pt x="16503" y="10363"/>
                  </a:cubicBezTo>
                  <a:cubicBezTo>
                    <a:pt x="16571" y="10363"/>
                    <a:pt x="16708" y="10272"/>
                    <a:pt x="16731" y="10226"/>
                  </a:cubicBezTo>
                  <a:cubicBezTo>
                    <a:pt x="16731" y="10180"/>
                    <a:pt x="16617" y="10020"/>
                    <a:pt x="16571" y="10020"/>
                  </a:cubicBezTo>
                  <a:close/>
                  <a:moveTo>
                    <a:pt x="21787" y="10131"/>
                  </a:moveTo>
                  <a:cubicBezTo>
                    <a:pt x="21748" y="10131"/>
                    <a:pt x="21641" y="10208"/>
                    <a:pt x="21661" y="10249"/>
                  </a:cubicBezTo>
                  <a:cubicBezTo>
                    <a:pt x="21684" y="10294"/>
                    <a:pt x="21730" y="10363"/>
                    <a:pt x="21753" y="10363"/>
                  </a:cubicBezTo>
                  <a:cubicBezTo>
                    <a:pt x="21759" y="10366"/>
                    <a:pt x="21766" y="10367"/>
                    <a:pt x="21773" y="10367"/>
                  </a:cubicBezTo>
                  <a:cubicBezTo>
                    <a:pt x="21817" y="10367"/>
                    <a:pt x="21876" y="10311"/>
                    <a:pt x="21935" y="10272"/>
                  </a:cubicBezTo>
                  <a:cubicBezTo>
                    <a:pt x="21890" y="10226"/>
                    <a:pt x="21844" y="10157"/>
                    <a:pt x="21798" y="10135"/>
                  </a:cubicBezTo>
                  <a:cubicBezTo>
                    <a:pt x="21796" y="10132"/>
                    <a:pt x="21792" y="10131"/>
                    <a:pt x="21787" y="10131"/>
                  </a:cubicBezTo>
                  <a:close/>
                  <a:moveTo>
                    <a:pt x="24367" y="10195"/>
                  </a:moveTo>
                  <a:cubicBezTo>
                    <a:pt x="24335" y="10195"/>
                    <a:pt x="24309" y="10220"/>
                    <a:pt x="24309" y="10272"/>
                  </a:cubicBezTo>
                  <a:cubicBezTo>
                    <a:pt x="24309" y="10363"/>
                    <a:pt x="24286" y="10363"/>
                    <a:pt x="24378" y="10363"/>
                  </a:cubicBezTo>
                  <a:cubicBezTo>
                    <a:pt x="24395" y="10369"/>
                    <a:pt x="24409" y="10371"/>
                    <a:pt x="24421" y="10371"/>
                  </a:cubicBezTo>
                  <a:cubicBezTo>
                    <a:pt x="24456" y="10371"/>
                    <a:pt x="24469" y="10346"/>
                    <a:pt x="24469" y="10294"/>
                  </a:cubicBezTo>
                  <a:cubicBezTo>
                    <a:pt x="24492" y="10203"/>
                    <a:pt x="24492" y="10203"/>
                    <a:pt x="24400" y="10203"/>
                  </a:cubicBezTo>
                  <a:cubicBezTo>
                    <a:pt x="24389" y="10197"/>
                    <a:pt x="24378" y="10195"/>
                    <a:pt x="24367" y="10195"/>
                  </a:cubicBezTo>
                  <a:close/>
                  <a:moveTo>
                    <a:pt x="4565" y="9952"/>
                  </a:moveTo>
                  <a:cubicBezTo>
                    <a:pt x="4474" y="9952"/>
                    <a:pt x="4337" y="10043"/>
                    <a:pt x="4337" y="10135"/>
                  </a:cubicBezTo>
                  <a:cubicBezTo>
                    <a:pt x="4314" y="10226"/>
                    <a:pt x="4406" y="10363"/>
                    <a:pt x="4497" y="10386"/>
                  </a:cubicBezTo>
                  <a:cubicBezTo>
                    <a:pt x="4588" y="10386"/>
                    <a:pt x="4725" y="10294"/>
                    <a:pt x="4748" y="10203"/>
                  </a:cubicBezTo>
                  <a:cubicBezTo>
                    <a:pt x="4771" y="10112"/>
                    <a:pt x="4657" y="9975"/>
                    <a:pt x="4565" y="9952"/>
                  </a:cubicBezTo>
                  <a:close/>
                  <a:moveTo>
                    <a:pt x="9698" y="10101"/>
                  </a:moveTo>
                  <a:cubicBezTo>
                    <a:pt x="9620" y="10101"/>
                    <a:pt x="9603" y="10133"/>
                    <a:pt x="9587" y="10249"/>
                  </a:cubicBezTo>
                  <a:cubicBezTo>
                    <a:pt x="9564" y="10409"/>
                    <a:pt x="9587" y="10409"/>
                    <a:pt x="9724" y="10431"/>
                  </a:cubicBezTo>
                  <a:cubicBezTo>
                    <a:pt x="9770" y="10438"/>
                    <a:pt x="9805" y="10443"/>
                    <a:pt x="9832" y="10443"/>
                  </a:cubicBezTo>
                  <a:cubicBezTo>
                    <a:pt x="9897" y="10443"/>
                    <a:pt x="9913" y="10414"/>
                    <a:pt x="9929" y="10317"/>
                  </a:cubicBezTo>
                  <a:cubicBezTo>
                    <a:pt x="9952" y="10157"/>
                    <a:pt x="9929" y="10135"/>
                    <a:pt x="9815" y="10112"/>
                  </a:cubicBezTo>
                  <a:cubicBezTo>
                    <a:pt x="9765" y="10106"/>
                    <a:pt x="9727" y="10101"/>
                    <a:pt x="9698" y="10101"/>
                  </a:cubicBezTo>
                  <a:close/>
                  <a:moveTo>
                    <a:pt x="7167" y="10020"/>
                  </a:moveTo>
                  <a:cubicBezTo>
                    <a:pt x="7099" y="10020"/>
                    <a:pt x="6939" y="10157"/>
                    <a:pt x="6939" y="10203"/>
                  </a:cubicBezTo>
                  <a:cubicBezTo>
                    <a:pt x="6939" y="10272"/>
                    <a:pt x="7053" y="10454"/>
                    <a:pt x="7122" y="10454"/>
                  </a:cubicBezTo>
                  <a:cubicBezTo>
                    <a:pt x="7190" y="10454"/>
                    <a:pt x="7350" y="10340"/>
                    <a:pt x="7350" y="10272"/>
                  </a:cubicBezTo>
                  <a:cubicBezTo>
                    <a:pt x="7373" y="10203"/>
                    <a:pt x="7236" y="10043"/>
                    <a:pt x="7167" y="10020"/>
                  </a:cubicBezTo>
                  <a:close/>
                  <a:moveTo>
                    <a:pt x="12314" y="10130"/>
                  </a:moveTo>
                  <a:cubicBezTo>
                    <a:pt x="12240" y="10130"/>
                    <a:pt x="12186" y="10192"/>
                    <a:pt x="12166" y="10272"/>
                  </a:cubicBezTo>
                  <a:cubicBezTo>
                    <a:pt x="12143" y="10363"/>
                    <a:pt x="12212" y="10454"/>
                    <a:pt x="12326" y="10477"/>
                  </a:cubicBezTo>
                  <a:cubicBezTo>
                    <a:pt x="12417" y="10477"/>
                    <a:pt x="12486" y="10409"/>
                    <a:pt x="12509" y="10317"/>
                  </a:cubicBezTo>
                  <a:cubicBezTo>
                    <a:pt x="12509" y="10226"/>
                    <a:pt x="12440" y="10135"/>
                    <a:pt x="12349" y="10135"/>
                  </a:cubicBezTo>
                  <a:cubicBezTo>
                    <a:pt x="12337" y="10132"/>
                    <a:pt x="12325" y="10130"/>
                    <a:pt x="12314" y="10130"/>
                  </a:cubicBezTo>
                  <a:close/>
                  <a:moveTo>
                    <a:pt x="14974" y="10157"/>
                  </a:moveTo>
                  <a:cubicBezTo>
                    <a:pt x="14905" y="10157"/>
                    <a:pt x="14768" y="10272"/>
                    <a:pt x="14768" y="10317"/>
                  </a:cubicBezTo>
                  <a:cubicBezTo>
                    <a:pt x="14768" y="10363"/>
                    <a:pt x="14882" y="10500"/>
                    <a:pt x="14928" y="10500"/>
                  </a:cubicBezTo>
                  <a:cubicBezTo>
                    <a:pt x="14974" y="10500"/>
                    <a:pt x="15111" y="10386"/>
                    <a:pt x="15111" y="10340"/>
                  </a:cubicBezTo>
                  <a:cubicBezTo>
                    <a:pt x="15111" y="10294"/>
                    <a:pt x="15088" y="10249"/>
                    <a:pt x="15065" y="10226"/>
                  </a:cubicBezTo>
                  <a:cubicBezTo>
                    <a:pt x="15042" y="10203"/>
                    <a:pt x="14996" y="10180"/>
                    <a:pt x="14974" y="10157"/>
                  </a:cubicBezTo>
                  <a:close/>
                  <a:moveTo>
                    <a:pt x="17576" y="10272"/>
                  </a:moveTo>
                  <a:cubicBezTo>
                    <a:pt x="17484" y="10272"/>
                    <a:pt x="17439" y="10294"/>
                    <a:pt x="17439" y="10386"/>
                  </a:cubicBezTo>
                  <a:cubicBezTo>
                    <a:pt x="17416" y="10477"/>
                    <a:pt x="17439" y="10523"/>
                    <a:pt x="17553" y="10523"/>
                  </a:cubicBezTo>
                  <a:cubicBezTo>
                    <a:pt x="17565" y="10527"/>
                    <a:pt x="17576" y="10528"/>
                    <a:pt x="17586" y="10528"/>
                  </a:cubicBezTo>
                  <a:cubicBezTo>
                    <a:pt x="17636" y="10528"/>
                    <a:pt x="17671" y="10484"/>
                    <a:pt x="17690" y="10409"/>
                  </a:cubicBezTo>
                  <a:cubicBezTo>
                    <a:pt x="17690" y="10340"/>
                    <a:pt x="17667" y="10294"/>
                    <a:pt x="17576" y="10272"/>
                  </a:cubicBezTo>
                  <a:close/>
                  <a:moveTo>
                    <a:pt x="2945" y="10135"/>
                  </a:moveTo>
                  <a:cubicBezTo>
                    <a:pt x="2831" y="10135"/>
                    <a:pt x="2716" y="10203"/>
                    <a:pt x="2716" y="10340"/>
                  </a:cubicBezTo>
                  <a:cubicBezTo>
                    <a:pt x="2716" y="10477"/>
                    <a:pt x="2785" y="10568"/>
                    <a:pt x="2922" y="10568"/>
                  </a:cubicBezTo>
                  <a:cubicBezTo>
                    <a:pt x="3036" y="10568"/>
                    <a:pt x="3127" y="10500"/>
                    <a:pt x="3150" y="10363"/>
                  </a:cubicBezTo>
                  <a:cubicBezTo>
                    <a:pt x="3150" y="10249"/>
                    <a:pt x="3059" y="10157"/>
                    <a:pt x="2945" y="10135"/>
                  </a:cubicBezTo>
                  <a:close/>
                  <a:moveTo>
                    <a:pt x="20135" y="10311"/>
                  </a:moveTo>
                  <a:cubicBezTo>
                    <a:pt x="20072" y="10311"/>
                    <a:pt x="20041" y="10356"/>
                    <a:pt x="20041" y="10431"/>
                  </a:cubicBezTo>
                  <a:cubicBezTo>
                    <a:pt x="20041" y="10523"/>
                    <a:pt x="20064" y="10568"/>
                    <a:pt x="20178" y="10568"/>
                  </a:cubicBezTo>
                  <a:cubicBezTo>
                    <a:pt x="20246" y="10568"/>
                    <a:pt x="20292" y="10523"/>
                    <a:pt x="20292" y="10431"/>
                  </a:cubicBezTo>
                  <a:cubicBezTo>
                    <a:pt x="20292" y="10363"/>
                    <a:pt x="20269" y="10317"/>
                    <a:pt x="20178" y="10317"/>
                  </a:cubicBezTo>
                  <a:cubicBezTo>
                    <a:pt x="20162" y="10313"/>
                    <a:pt x="20148" y="10311"/>
                    <a:pt x="20135" y="10311"/>
                  </a:cubicBezTo>
                  <a:close/>
                  <a:moveTo>
                    <a:pt x="22803" y="10340"/>
                  </a:moveTo>
                  <a:cubicBezTo>
                    <a:pt x="22757" y="10340"/>
                    <a:pt x="22711" y="10409"/>
                    <a:pt x="22666" y="10431"/>
                  </a:cubicBezTo>
                  <a:cubicBezTo>
                    <a:pt x="22689" y="10500"/>
                    <a:pt x="22734" y="10568"/>
                    <a:pt x="22780" y="10591"/>
                  </a:cubicBezTo>
                  <a:cubicBezTo>
                    <a:pt x="22803" y="10591"/>
                    <a:pt x="22871" y="10523"/>
                    <a:pt x="22940" y="10477"/>
                  </a:cubicBezTo>
                  <a:cubicBezTo>
                    <a:pt x="22871" y="10431"/>
                    <a:pt x="22848" y="10363"/>
                    <a:pt x="22803" y="10340"/>
                  </a:cubicBezTo>
                  <a:close/>
                  <a:moveTo>
                    <a:pt x="5554" y="10177"/>
                  </a:moveTo>
                  <a:cubicBezTo>
                    <a:pt x="5493" y="10177"/>
                    <a:pt x="5341" y="10278"/>
                    <a:pt x="5341" y="10340"/>
                  </a:cubicBezTo>
                  <a:cubicBezTo>
                    <a:pt x="5319" y="10409"/>
                    <a:pt x="5433" y="10568"/>
                    <a:pt x="5501" y="10591"/>
                  </a:cubicBezTo>
                  <a:cubicBezTo>
                    <a:pt x="5507" y="10593"/>
                    <a:pt x="5514" y="10594"/>
                    <a:pt x="5521" y="10594"/>
                  </a:cubicBezTo>
                  <a:cubicBezTo>
                    <a:pt x="5597" y="10594"/>
                    <a:pt x="5731" y="10492"/>
                    <a:pt x="5752" y="10409"/>
                  </a:cubicBezTo>
                  <a:cubicBezTo>
                    <a:pt x="5775" y="10363"/>
                    <a:pt x="5661" y="10180"/>
                    <a:pt x="5570" y="10180"/>
                  </a:cubicBezTo>
                  <a:cubicBezTo>
                    <a:pt x="5566" y="10178"/>
                    <a:pt x="5560" y="10177"/>
                    <a:pt x="5554" y="10177"/>
                  </a:cubicBezTo>
                  <a:close/>
                  <a:moveTo>
                    <a:pt x="8069" y="10283"/>
                  </a:moveTo>
                  <a:cubicBezTo>
                    <a:pt x="8010" y="10283"/>
                    <a:pt x="8005" y="10311"/>
                    <a:pt x="7989" y="10409"/>
                  </a:cubicBezTo>
                  <a:cubicBezTo>
                    <a:pt x="7966" y="10568"/>
                    <a:pt x="7989" y="10591"/>
                    <a:pt x="8103" y="10614"/>
                  </a:cubicBezTo>
                  <a:cubicBezTo>
                    <a:pt x="8153" y="10620"/>
                    <a:pt x="8191" y="10625"/>
                    <a:pt x="8220" y="10625"/>
                  </a:cubicBezTo>
                  <a:cubicBezTo>
                    <a:pt x="8297" y="10625"/>
                    <a:pt x="8309" y="10593"/>
                    <a:pt x="8309" y="10477"/>
                  </a:cubicBezTo>
                  <a:cubicBezTo>
                    <a:pt x="8331" y="10317"/>
                    <a:pt x="8331" y="10317"/>
                    <a:pt x="8172" y="10294"/>
                  </a:cubicBezTo>
                  <a:cubicBezTo>
                    <a:pt x="8125" y="10288"/>
                    <a:pt x="8092" y="10283"/>
                    <a:pt x="8069" y="10283"/>
                  </a:cubicBezTo>
                  <a:close/>
                  <a:moveTo>
                    <a:pt x="10761" y="10313"/>
                  </a:moveTo>
                  <a:cubicBezTo>
                    <a:pt x="10683" y="10313"/>
                    <a:pt x="10611" y="10378"/>
                    <a:pt x="10591" y="10477"/>
                  </a:cubicBezTo>
                  <a:cubicBezTo>
                    <a:pt x="10591" y="10568"/>
                    <a:pt x="10660" y="10637"/>
                    <a:pt x="10751" y="10660"/>
                  </a:cubicBezTo>
                  <a:cubicBezTo>
                    <a:pt x="10842" y="10660"/>
                    <a:pt x="10911" y="10591"/>
                    <a:pt x="10934" y="10523"/>
                  </a:cubicBezTo>
                  <a:cubicBezTo>
                    <a:pt x="10956" y="10431"/>
                    <a:pt x="10888" y="10340"/>
                    <a:pt x="10797" y="10317"/>
                  </a:cubicBezTo>
                  <a:cubicBezTo>
                    <a:pt x="10785" y="10314"/>
                    <a:pt x="10773" y="10313"/>
                    <a:pt x="10761" y="10313"/>
                  </a:cubicBezTo>
                  <a:close/>
                  <a:moveTo>
                    <a:pt x="13318" y="10336"/>
                  </a:moveTo>
                  <a:cubicBezTo>
                    <a:pt x="13240" y="10336"/>
                    <a:pt x="13170" y="10400"/>
                    <a:pt x="13170" y="10500"/>
                  </a:cubicBezTo>
                  <a:cubicBezTo>
                    <a:pt x="13148" y="10591"/>
                    <a:pt x="13239" y="10660"/>
                    <a:pt x="13307" y="10682"/>
                  </a:cubicBezTo>
                  <a:cubicBezTo>
                    <a:pt x="13399" y="10682"/>
                    <a:pt x="13490" y="10614"/>
                    <a:pt x="13513" y="10545"/>
                  </a:cubicBezTo>
                  <a:cubicBezTo>
                    <a:pt x="13513" y="10454"/>
                    <a:pt x="13444" y="10363"/>
                    <a:pt x="13353" y="10340"/>
                  </a:cubicBezTo>
                  <a:cubicBezTo>
                    <a:pt x="13341" y="10337"/>
                    <a:pt x="13329" y="10336"/>
                    <a:pt x="13318" y="10336"/>
                  </a:cubicBezTo>
                  <a:close/>
                  <a:moveTo>
                    <a:pt x="15978" y="10363"/>
                  </a:moveTo>
                  <a:cubicBezTo>
                    <a:pt x="15909" y="10363"/>
                    <a:pt x="15773" y="10477"/>
                    <a:pt x="15773" y="10545"/>
                  </a:cubicBezTo>
                  <a:cubicBezTo>
                    <a:pt x="15773" y="10591"/>
                    <a:pt x="15887" y="10705"/>
                    <a:pt x="15932" y="10705"/>
                  </a:cubicBezTo>
                  <a:cubicBezTo>
                    <a:pt x="16001" y="10705"/>
                    <a:pt x="16115" y="10591"/>
                    <a:pt x="16115" y="10545"/>
                  </a:cubicBezTo>
                  <a:cubicBezTo>
                    <a:pt x="16115" y="10500"/>
                    <a:pt x="16024" y="10386"/>
                    <a:pt x="15978" y="10363"/>
                  </a:cubicBezTo>
                  <a:close/>
                  <a:moveTo>
                    <a:pt x="1306" y="10314"/>
                  </a:moveTo>
                  <a:cubicBezTo>
                    <a:pt x="1192" y="10314"/>
                    <a:pt x="1116" y="10400"/>
                    <a:pt x="1096" y="10523"/>
                  </a:cubicBezTo>
                  <a:cubicBezTo>
                    <a:pt x="1096" y="10660"/>
                    <a:pt x="1187" y="10728"/>
                    <a:pt x="1301" y="10751"/>
                  </a:cubicBezTo>
                  <a:cubicBezTo>
                    <a:pt x="1415" y="10751"/>
                    <a:pt x="1530" y="10660"/>
                    <a:pt x="1530" y="10545"/>
                  </a:cubicBezTo>
                  <a:cubicBezTo>
                    <a:pt x="1552" y="10431"/>
                    <a:pt x="1461" y="10340"/>
                    <a:pt x="1347" y="10317"/>
                  </a:cubicBezTo>
                  <a:cubicBezTo>
                    <a:pt x="1333" y="10315"/>
                    <a:pt x="1319" y="10314"/>
                    <a:pt x="1306" y="10314"/>
                  </a:cubicBezTo>
                  <a:close/>
                  <a:moveTo>
                    <a:pt x="18514" y="10494"/>
                  </a:moveTo>
                  <a:cubicBezTo>
                    <a:pt x="18452" y="10494"/>
                    <a:pt x="18420" y="10538"/>
                    <a:pt x="18420" y="10614"/>
                  </a:cubicBezTo>
                  <a:cubicBezTo>
                    <a:pt x="18420" y="10705"/>
                    <a:pt x="18466" y="10728"/>
                    <a:pt x="18557" y="10751"/>
                  </a:cubicBezTo>
                  <a:cubicBezTo>
                    <a:pt x="18649" y="10751"/>
                    <a:pt x="18671" y="10705"/>
                    <a:pt x="18694" y="10614"/>
                  </a:cubicBezTo>
                  <a:cubicBezTo>
                    <a:pt x="18694" y="10545"/>
                    <a:pt x="18649" y="10500"/>
                    <a:pt x="18557" y="10500"/>
                  </a:cubicBezTo>
                  <a:cubicBezTo>
                    <a:pt x="18542" y="10496"/>
                    <a:pt x="18527" y="10494"/>
                    <a:pt x="18514" y="10494"/>
                  </a:cubicBezTo>
                  <a:close/>
                  <a:moveTo>
                    <a:pt x="21140" y="10517"/>
                  </a:moveTo>
                  <a:cubicBezTo>
                    <a:pt x="21077" y="10517"/>
                    <a:pt x="21045" y="10564"/>
                    <a:pt x="21045" y="10660"/>
                  </a:cubicBezTo>
                  <a:cubicBezTo>
                    <a:pt x="21045" y="10728"/>
                    <a:pt x="21068" y="10774"/>
                    <a:pt x="21159" y="10774"/>
                  </a:cubicBezTo>
                  <a:cubicBezTo>
                    <a:pt x="21251" y="10774"/>
                    <a:pt x="21296" y="10751"/>
                    <a:pt x="21296" y="10660"/>
                  </a:cubicBezTo>
                  <a:cubicBezTo>
                    <a:pt x="21296" y="10568"/>
                    <a:pt x="21273" y="10523"/>
                    <a:pt x="21182" y="10523"/>
                  </a:cubicBezTo>
                  <a:cubicBezTo>
                    <a:pt x="21167" y="10519"/>
                    <a:pt x="21153" y="10517"/>
                    <a:pt x="21140" y="10517"/>
                  </a:cubicBezTo>
                  <a:close/>
                  <a:moveTo>
                    <a:pt x="23807" y="10591"/>
                  </a:moveTo>
                  <a:cubicBezTo>
                    <a:pt x="23716" y="10591"/>
                    <a:pt x="23716" y="10591"/>
                    <a:pt x="23693" y="10660"/>
                  </a:cubicBezTo>
                  <a:cubicBezTo>
                    <a:pt x="23693" y="10728"/>
                    <a:pt x="23693" y="10751"/>
                    <a:pt x="23761" y="10774"/>
                  </a:cubicBezTo>
                  <a:cubicBezTo>
                    <a:pt x="23853" y="10774"/>
                    <a:pt x="23853" y="10774"/>
                    <a:pt x="23876" y="10682"/>
                  </a:cubicBezTo>
                  <a:cubicBezTo>
                    <a:pt x="23876" y="10637"/>
                    <a:pt x="23876" y="10591"/>
                    <a:pt x="23807" y="10591"/>
                  </a:cubicBezTo>
                  <a:close/>
                  <a:moveTo>
                    <a:pt x="3942" y="10359"/>
                  </a:moveTo>
                  <a:cubicBezTo>
                    <a:pt x="3853" y="10359"/>
                    <a:pt x="3741" y="10441"/>
                    <a:pt x="3721" y="10523"/>
                  </a:cubicBezTo>
                  <a:cubicBezTo>
                    <a:pt x="3698" y="10614"/>
                    <a:pt x="3812" y="10751"/>
                    <a:pt x="3903" y="10774"/>
                  </a:cubicBezTo>
                  <a:cubicBezTo>
                    <a:pt x="3911" y="10776"/>
                    <a:pt x="3920" y="10777"/>
                    <a:pt x="3928" y="10777"/>
                  </a:cubicBezTo>
                  <a:cubicBezTo>
                    <a:pt x="4018" y="10777"/>
                    <a:pt x="4132" y="10674"/>
                    <a:pt x="4132" y="10591"/>
                  </a:cubicBezTo>
                  <a:cubicBezTo>
                    <a:pt x="4154" y="10500"/>
                    <a:pt x="4063" y="10363"/>
                    <a:pt x="3972" y="10363"/>
                  </a:cubicBezTo>
                  <a:cubicBezTo>
                    <a:pt x="3962" y="10360"/>
                    <a:pt x="3952" y="10359"/>
                    <a:pt x="3942" y="10359"/>
                  </a:cubicBezTo>
                  <a:close/>
                  <a:moveTo>
                    <a:pt x="6557" y="10383"/>
                  </a:moveTo>
                  <a:cubicBezTo>
                    <a:pt x="6482" y="10383"/>
                    <a:pt x="6346" y="10505"/>
                    <a:pt x="6346" y="10568"/>
                  </a:cubicBezTo>
                  <a:cubicBezTo>
                    <a:pt x="6323" y="10637"/>
                    <a:pt x="6437" y="10797"/>
                    <a:pt x="6505" y="10797"/>
                  </a:cubicBezTo>
                  <a:cubicBezTo>
                    <a:pt x="6511" y="10799"/>
                    <a:pt x="6518" y="10799"/>
                    <a:pt x="6525" y="10799"/>
                  </a:cubicBezTo>
                  <a:cubicBezTo>
                    <a:pt x="6601" y="10799"/>
                    <a:pt x="6736" y="10697"/>
                    <a:pt x="6757" y="10614"/>
                  </a:cubicBezTo>
                  <a:cubicBezTo>
                    <a:pt x="6779" y="10568"/>
                    <a:pt x="6642" y="10386"/>
                    <a:pt x="6574" y="10386"/>
                  </a:cubicBezTo>
                  <a:cubicBezTo>
                    <a:pt x="6569" y="10384"/>
                    <a:pt x="6563" y="10383"/>
                    <a:pt x="6557" y="10383"/>
                  </a:cubicBezTo>
                  <a:close/>
                  <a:moveTo>
                    <a:pt x="9093" y="10492"/>
                  </a:moveTo>
                  <a:cubicBezTo>
                    <a:pt x="9015" y="10492"/>
                    <a:pt x="9011" y="10529"/>
                    <a:pt x="8993" y="10637"/>
                  </a:cubicBezTo>
                  <a:cubicBezTo>
                    <a:pt x="8971" y="10797"/>
                    <a:pt x="8971" y="10819"/>
                    <a:pt x="9130" y="10842"/>
                  </a:cubicBezTo>
                  <a:cubicBezTo>
                    <a:pt x="9172" y="10848"/>
                    <a:pt x="9203" y="10853"/>
                    <a:pt x="9226" y="10853"/>
                  </a:cubicBezTo>
                  <a:cubicBezTo>
                    <a:pt x="9292" y="10853"/>
                    <a:pt x="9296" y="10817"/>
                    <a:pt x="9313" y="10682"/>
                  </a:cubicBezTo>
                  <a:cubicBezTo>
                    <a:pt x="9336" y="10523"/>
                    <a:pt x="9336" y="10523"/>
                    <a:pt x="9176" y="10500"/>
                  </a:cubicBezTo>
                  <a:cubicBezTo>
                    <a:pt x="9142" y="10495"/>
                    <a:pt x="9115" y="10492"/>
                    <a:pt x="9093" y="10492"/>
                  </a:cubicBezTo>
                  <a:close/>
                  <a:moveTo>
                    <a:pt x="11732" y="10523"/>
                  </a:moveTo>
                  <a:cubicBezTo>
                    <a:pt x="11664" y="10523"/>
                    <a:pt x="11573" y="10591"/>
                    <a:pt x="11550" y="10682"/>
                  </a:cubicBezTo>
                  <a:cubicBezTo>
                    <a:pt x="11550" y="10774"/>
                    <a:pt x="11618" y="10865"/>
                    <a:pt x="11710" y="10865"/>
                  </a:cubicBezTo>
                  <a:cubicBezTo>
                    <a:pt x="11801" y="10865"/>
                    <a:pt x="11892" y="10797"/>
                    <a:pt x="11892" y="10705"/>
                  </a:cubicBezTo>
                  <a:cubicBezTo>
                    <a:pt x="11892" y="10614"/>
                    <a:pt x="11824" y="10523"/>
                    <a:pt x="11732" y="10523"/>
                  </a:cubicBezTo>
                  <a:close/>
                  <a:moveTo>
                    <a:pt x="14336" y="10564"/>
                  </a:moveTo>
                  <a:cubicBezTo>
                    <a:pt x="14244" y="10564"/>
                    <a:pt x="14175" y="10626"/>
                    <a:pt x="14175" y="10705"/>
                  </a:cubicBezTo>
                  <a:cubicBezTo>
                    <a:pt x="14152" y="10797"/>
                    <a:pt x="14220" y="10888"/>
                    <a:pt x="14312" y="10888"/>
                  </a:cubicBezTo>
                  <a:cubicBezTo>
                    <a:pt x="14324" y="10891"/>
                    <a:pt x="14336" y="10892"/>
                    <a:pt x="14348" y="10892"/>
                  </a:cubicBezTo>
                  <a:cubicBezTo>
                    <a:pt x="14426" y="10892"/>
                    <a:pt x="14497" y="10830"/>
                    <a:pt x="14517" y="10751"/>
                  </a:cubicBezTo>
                  <a:cubicBezTo>
                    <a:pt x="14517" y="10660"/>
                    <a:pt x="14449" y="10568"/>
                    <a:pt x="14380" y="10568"/>
                  </a:cubicBezTo>
                  <a:cubicBezTo>
                    <a:pt x="14365" y="10565"/>
                    <a:pt x="14351" y="10564"/>
                    <a:pt x="14336" y="10564"/>
                  </a:cubicBezTo>
                  <a:close/>
                  <a:moveTo>
                    <a:pt x="16937" y="10660"/>
                  </a:moveTo>
                  <a:cubicBezTo>
                    <a:pt x="16868" y="10660"/>
                    <a:pt x="16822" y="10705"/>
                    <a:pt x="16822" y="10797"/>
                  </a:cubicBezTo>
                  <a:cubicBezTo>
                    <a:pt x="16822" y="10888"/>
                    <a:pt x="16845" y="10911"/>
                    <a:pt x="16937" y="10933"/>
                  </a:cubicBezTo>
                  <a:cubicBezTo>
                    <a:pt x="17028" y="10933"/>
                    <a:pt x="17051" y="10911"/>
                    <a:pt x="17074" y="10819"/>
                  </a:cubicBezTo>
                  <a:cubicBezTo>
                    <a:pt x="17096" y="10728"/>
                    <a:pt x="17051" y="10682"/>
                    <a:pt x="16937" y="10660"/>
                  </a:cubicBezTo>
                  <a:close/>
                  <a:moveTo>
                    <a:pt x="2351" y="10523"/>
                  </a:moveTo>
                  <a:cubicBezTo>
                    <a:pt x="2214" y="10523"/>
                    <a:pt x="2100" y="10614"/>
                    <a:pt x="2100" y="10728"/>
                  </a:cubicBezTo>
                  <a:cubicBezTo>
                    <a:pt x="2100" y="10865"/>
                    <a:pt x="2191" y="10933"/>
                    <a:pt x="2306" y="10956"/>
                  </a:cubicBezTo>
                  <a:cubicBezTo>
                    <a:pt x="2420" y="10956"/>
                    <a:pt x="2534" y="10865"/>
                    <a:pt x="2534" y="10774"/>
                  </a:cubicBezTo>
                  <a:cubicBezTo>
                    <a:pt x="2534" y="10660"/>
                    <a:pt x="2465" y="10545"/>
                    <a:pt x="2351" y="10523"/>
                  </a:cubicBezTo>
                  <a:close/>
                  <a:moveTo>
                    <a:pt x="19541" y="10699"/>
                  </a:moveTo>
                  <a:cubicBezTo>
                    <a:pt x="19478" y="10699"/>
                    <a:pt x="19443" y="10744"/>
                    <a:pt x="19425" y="10819"/>
                  </a:cubicBezTo>
                  <a:cubicBezTo>
                    <a:pt x="19425" y="10911"/>
                    <a:pt x="19447" y="10933"/>
                    <a:pt x="19539" y="10956"/>
                  </a:cubicBezTo>
                  <a:cubicBezTo>
                    <a:pt x="19555" y="10960"/>
                    <a:pt x="19570" y="10962"/>
                    <a:pt x="19583" y="10962"/>
                  </a:cubicBezTo>
                  <a:cubicBezTo>
                    <a:pt x="19645" y="10962"/>
                    <a:pt x="19676" y="10921"/>
                    <a:pt x="19676" y="10865"/>
                  </a:cubicBezTo>
                  <a:cubicBezTo>
                    <a:pt x="19698" y="10774"/>
                    <a:pt x="19676" y="10728"/>
                    <a:pt x="19584" y="10705"/>
                  </a:cubicBezTo>
                  <a:cubicBezTo>
                    <a:pt x="19569" y="10701"/>
                    <a:pt x="19554" y="10699"/>
                    <a:pt x="19541" y="10699"/>
                  </a:cubicBezTo>
                  <a:close/>
                  <a:moveTo>
                    <a:pt x="24789" y="10797"/>
                  </a:moveTo>
                  <a:cubicBezTo>
                    <a:pt x="24743" y="10797"/>
                    <a:pt x="24697" y="10797"/>
                    <a:pt x="24697" y="10865"/>
                  </a:cubicBezTo>
                  <a:cubicBezTo>
                    <a:pt x="24697" y="10956"/>
                    <a:pt x="24697" y="10956"/>
                    <a:pt x="24766" y="10979"/>
                  </a:cubicBezTo>
                  <a:cubicBezTo>
                    <a:pt x="24834" y="10979"/>
                    <a:pt x="24880" y="10979"/>
                    <a:pt x="24880" y="10911"/>
                  </a:cubicBezTo>
                  <a:cubicBezTo>
                    <a:pt x="24880" y="10819"/>
                    <a:pt x="24880" y="10819"/>
                    <a:pt x="24789" y="10797"/>
                  </a:cubicBezTo>
                  <a:close/>
                  <a:moveTo>
                    <a:pt x="4928" y="10565"/>
                  </a:moveTo>
                  <a:cubicBezTo>
                    <a:pt x="4839" y="10565"/>
                    <a:pt x="4725" y="10668"/>
                    <a:pt x="4725" y="10751"/>
                  </a:cubicBezTo>
                  <a:cubicBezTo>
                    <a:pt x="4702" y="10842"/>
                    <a:pt x="4816" y="10979"/>
                    <a:pt x="4908" y="10979"/>
                  </a:cubicBezTo>
                  <a:cubicBezTo>
                    <a:pt x="4916" y="10981"/>
                    <a:pt x="4924" y="10982"/>
                    <a:pt x="4933" y="10982"/>
                  </a:cubicBezTo>
                  <a:cubicBezTo>
                    <a:pt x="5022" y="10982"/>
                    <a:pt x="5136" y="10880"/>
                    <a:pt x="5136" y="10797"/>
                  </a:cubicBezTo>
                  <a:cubicBezTo>
                    <a:pt x="5159" y="10705"/>
                    <a:pt x="5045" y="10568"/>
                    <a:pt x="4953" y="10568"/>
                  </a:cubicBezTo>
                  <a:cubicBezTo>
                    <a:pt x="4945" y="10566"/>
                    <a:pt x="4937" y="10565"/>
                    <a:pt x="4928" y="10565"/>
                  </a:cubicBezTo>
                  <a:close/>
                  <a:moveTo>
                    <a:pt x="22186" y="10705"/>
                  </a:moveTo>
                  <a:cubicBezTo>
                    <a:pt x="22141" y="10774"/>
                    <a:pt x="22049" y="10797"/>
                    <a:pt x="22049" y="10842"/>
                  </a:cubicBezTo>
                  <a:cubicBezTo>
                    <a:pt x="22049" y="10888"/>
                    <a:pt x="22118" y="10956"/>
                    <a:pt x="22164" y="10979"/>
                  </a:cubicBezTo>
                  <a:cubicBezTo>
                    <a:pt x="22166" y="10981"/>
                    <a:pt x="22169" y="10982"/>
                    <a:pt x="22172" y="10982"/>
                  </a:cubicBezTo>
                  <a:cubicBezTo>
                    <a:pt x="22210" y="10982"/>
                    <a:pt x="22321" y="10886"/>
                    <a:pt x="22301" y="10865"/>
                  </a:cubicBezTo>
                  <a:cubicBezTo>
                    <a:pt x="22278" y="10819"/>
                    <a:pt x="22232" y="10774"/>
                    <a:pt x="22186" y="10705"/>
                  </a:cubicBezTo>
                  <a:close/>
                  <a:moveTo>
                    <a:pt x="10180" y="10705"/>
                  </a:moveTo>
                  <a:cubicBezTo>
                    <a:pt x="10089" y="10705"/>
                    <a:pt x="9998" y="10774"/>
                    <a:pt x="9998" y="10865"/>
                  </a:cubicBezTo>
                  <a:cubicBezTo>
                    <a:pt x="9975" y="10956"/>
                    <a:pt x="10043" y="11048"/>
                    <a:pt x="10135" y="11048"/>
                  </a:cubicBezTo>
                  <a:cubicBezTo>
                    <a:pt x="10144" y="11050"/>
                    <a:pt x="10154" y="11051"/>
                    <a:pt x="10164" y="11051"/>
                  </a:cubicBezTo>
                  <a:cubicBezTo>
                    <a:pt x="10244" y="11051"/>
                    <a:pt x="10317" y="10972"/>
                    <a:pt x="10317" y="10911"/>
                  </a:cubicBezTo>
                  <a:cubicBezTo>
                    <a:pt x="10340" y="10819"/>
                    <a:pt x="10272" y="10728"/>
                    <a:pt x="10180" y="10705"/>
                  </a:cubicBezTo>
                  <a:close/>
                  <a:moveTo>
                    <a:pt x="7555" y="10637"/>
                  </a:moveTo>
                  <a:cubicBezTo>
                    <a:pt x="7487" y="10637"/>
                    <a:pt x="7327" y="10751"/>
                    <a:pt x="7327" y="10819"/>
                  </a:cubicBezTo>
                  <a:cubicBezTo>
                    <a:pt x="7327" y="10888"/>
                    <a:pt x="7464" y="11048"/>
                    <a:pt x="7510" y="11070"/>
                  </a:cubicBezTo>
                  <a:cubicBezTo>
                    <a:pt x="7601" y="11070"/>
                    <a:pt x="7761" y="10933"/>
                    <a:pt x="7761" y="10865"/>
                  </a:cubicBezTo>
                  <a:cubicBezTo>
                    <a:pt x="7761" y="10797"/>
                    <a:pt x="7624" y="10637"/>
                    <a:pt x="7555" y="10637"/>
                  </a:cubicBezTo>
                  <a:close/>
                  <a:moveTo>
                    <a:pt x="12760" y="10728"/>
                  </a:moveTo>
                  <a:cubicBezTo>
                    <a:pt x="12645" y="10728"/>
                    <a:pt x="12554" y="10797"/>
                    <a:pt x="12554" y="10888"/>
                  </a:cubicBezTo>
                  <a:cubicBezTo>
                    <a:pt x="12554" y="10979"/>
                    <a:pt x="12623" y="11070"/>
                    <a:pt x="12714" y="11070"/>
                  </a:cubicBezTo>
                  <a:cubicBezTo>
                    <a:pt x="12726" y="11073"/>
                    <a:pt x="12738" y="11075"/>
                    <a:pt x="12750" y="11075"/>
                  </a:cubicBezTo>
                  <a:cubicBezTo>
                    <a:pt x="12828" y="11075"/>
                    <a:pt x="12897" y="11013"/>
                    <a:pt x="12897" y="10933"/>
                  </a:cubicBezTo>
                  <a:cubicBezTo>
                    <a:pt x="12897" y="10842"/>
                    <a:pt x="12851" y="10751"/>
                    <a:pt x="12760" y="10728"/>
                  </a:cubicBezTo>
                  <a:close/>
                  <a:moveTo>
                    <a:pt x="15347" y="10771"/>
                  </a:moveTo>
                  <a:cubicBezTo>
                    <a:pt x="15293" y="10771"/>
                    <a:pt x="15179" y="10869"/>
                    <a:pt x="15179" y="10911"/>
                  </a:cubicBezTo>
                  <a:cubicBezTo>
                    <a:pt x="15158" y="10953"/>
                    <a:pt x="15256" y="11095"/>
                    <a:pt x="15306" y="11095"/>
                  </a:cubicBezTo>
                  <a:cubicBezTo>
                    <a:pt x="15310" y="11095"/>
                    <a:pt x="15313" y="11095"/>
                    <a:pt x="15316" y="11093"/>
                  </a:cubicBezTo>
                  <a:cubicBezTo>
                    <a:pt x="15362" y="11093"/>
                    <a:pt x="15407" y="11093"/>
                    <a:pt x="15453" y="11048"/>
                  </a:cubicBezTo>
                  <a:cubicBezTo>
                    <a:pt x="15476" y="11025"/>
                    <a:pt x="15499" y="11002"/>
                    <a:pt x="15499" y="10956"/>
                  </a:cubicBezTo>
                  <a:cubicBezTo>
                    <a:pt x="15499" y="10911"/>
                    <a:pt x="15499" y="10865"/>
                    <a:pt x="15476" y="10842"/>
                  </a:cubicBezTo>
                  <a:cubicBezTo>
                    <a:pt x="15453" y="10819"/>
                    <a:pt x="15407" y="10797"/>
                    <a:pt x="15362" y="10774"/>
                  </a:cubicBezTo>
                  <a:cubicBezTo>
                    <a:pt x="15358" y="10772"/>
                    <a:pt x="15353" y="10771"/>
                    <a:pt x="15347" y="10771"/>
                  </a:cubicBezTo>
                  <a:close/>
                  <a:moveTo>
                    <a:pt x="722" y="10719"/>
                  </a:moveTo>
                  <a:cubicBezTo>
                    <a:pt x="699" y="10719"/>
                    <a:pt x="691" y="10740"/>
                    <a:pt x="708" y="10774"/>
                  </a:cubicBezTo>
                  <a:cubicBezTo>
                    <a:pt x="731" y="10865"/>
                    <a:pt x="776" y="10956"/>
                    <a:pt x="822" y="11025"/>
                  </a:cubicBezTo>
                  <a:cubicBezTo>
                    <a:pt x="822" y="11048"/>
                    <a:pt x="845" y="11070"/>
                    <a:pt x="845" y="11116"/>
                  </a:cubicBezTo>
                  <a:cubicBezTo>
                    <a:pt x="868" y="11070"/>
                    <a:pt x="890" y="11048"/>
                    <a:pt x="913" y="11025"/>
                  </a:cubicBezTo>
                  <a:cubicBezTo>
                    <a:pt x="913" y="11002"/>
                    <a:pt x="913" y="10979"/>
                    <a:pt x="913" y="10956"/>
                  </a:cubicBezTo>
                  <a:cubicBezTo>
                    <a:pt x="936" y="10797"/>
                    <a:pt x="890" y="10728"/>
                    <a:pt x="753" y="10728"/>
                  </a:cubicBezTo>
                  <a:cubicBezTo>
                    <a:pt x="741" y="10722"/>
                    <a:pt x="731" y="10719"/>
                    <a:pt x="722" y="10719"/>
                  </a:cubicBezTo>
                  <a:close/>
                  <a:moveTo>
                    <a:pt x="17941" y="10888"/>
                  </a:moveTo>
                  <a:cubicBezTo>
                    <a:pt x="17872" y="10888"/>
                    <a:pt x="17827" y="10911"/>
                    <a:pt x="17827" y="11002"/>
                  </a:cubicBezTo>
                  <a:cubicBezTo>
                    <a:pt x="17804" y="11093"/>
                    <a:pt x="17850" y="11139"/>
                    <a:pt x="17941" y="11139"/>
                  </a:cubicBezTo>
                  <a:cubicBezTo>
                    <a:pt x="18032" y="11139"/>
                    <a:pt x="18055" y="11116"/>
                    <a:pt x="18078" y="11025"/>
                  </a:cubicBezTo>
                  <a:cubicBezTo>
                    <a:pt x="18078" y="10933"/>
                    <a:pt x="18055" y="10888"/>
                    <a:pt x="17941" y="10888"/>
                  </a:cubicBezTo>
                  <a:close/>
                  <a:moveTo>
                    <a:pt x="3331" y="10748"/>
                  </a:moveTo>
                  <a:cubicBezTo>
                    <a:pt x="3241" y="10748"/>
                    <a:pt x="3125" y="10850"/>
                    <a:pt x="3104" y="10933"/>
                  </a:cubicBezTo>
                  <a:cubicBezTo>
                    <a:pt x="3104" y="11025"/>
                    <a:pt x="3219" y="11162"/>
                    <a:pt x="3310" y="11162"/>
                  </a:cubicBezTo>
                  <a:cubicBezTo>
                    <a:pt x="3318" y="11164"/>
                    <a:pt x="3326" y="11165"/>
                    <a:pt x="3334" y="11165"/>
                  </a:cubicBezTo>
                  <a:cubicBezTo>
                    <a:pt x="3421" y="11165"/>
                    <a:pt x="3517" y="11062"/>
                    <a:pt x="3538" y="10979"/>
                  </a:cubicBezTo>
                  <a:cubicBezTo>
                    <a:pt x="3538" y="10888"/>
                    <a:pt x="3447" y="10751"/>
                    <a:pt x="3356" y="10751"/>
                  </a:cubicBezTo>
                  <a:cubicBezTo>
                    <a:pt x="3348" y="10749"/>
                    <a:pt x="3339" y="10748"/>
                    <a:pt x="3331" y="10748"/>
                  </a:cubicBezTo>
                  <a:close/>
                  <a:moveTo>
                    <a:pt x="20546" y="10905"/>
                  </a:moveTo>
                  <a:cubicBezTo>
                    <a:pt x="20482" y="10905"/>
                    <a:pt x="20448" y="10949"/>
                    <a:pt x="20429" y="11025"/>
                  </a:cubicBezTo>
                  <a:cubicBezTo>
                    <a:pt x="20429" y="11116"/>
                    <a:pt x="20452" y="11162"/>
                    <a:pt x="20543" y="11162"/>
                  </a:cubicBezTo>
                  <a:cubicBezTo>
                    <a:pt x="20559" y="11166"/>
                    <a:pt x="20574" y="11168"/>
                    <a:pt x="20587" y="11168"/>
                  </a:cubicBezTo>
                  <a:cubicBezTo>
                    <a:pt x="20649" y="11168"/>
                    <a:pt x="20680" y="11127"/>
                    <a:pt x="20680" y="11070"/>
                  </a:cubicBezTo>
                  <a:cubicBezTo>
                    <a:pt x="20703" y="10979"/>
                    <a:pt x="20680" y="10933"/>
                    <a:pt x="20589" y="10911"/>
                  </a:cubicBezTo>
                  <a:cubicBezTo>
                    <a:pt x="20573" y="10907"/>
                    <a:pt x="20559" y="10905"/>
                    <a:pt x="20546" y="10905"/>
                  </a:cubicBezTo>
                  <a:close/>
                  <a:moveTo>
                    <a:pt x="5980" y="10774"/>
                  </a:moveTo>
                  <a:cubicBezTo>
                    <a:pt x="5912" y="10774"/>
                    <a:pt x="5752" y="10888"/>
                    <a:pt x="5729" y="10956"/>
                  </a:cubicBezTo>
                  <a:cubicBezTo>
                    <a:pt x="5707" y="11025"/>
                    <a:pt x="5821" y="11185"/>
                    <a:pt x="5912" y="11207"/>
                  </a:cubicBezTo>
                  <a:cubicBezTo>
                    <a:pt x="5980" y="11207"/>
                    <a:pt x="6140" y="11093"/>
                    <a:pt x="6140" y="11025"/>
                  </a:cubicBezTo>
                  <a:cubicBezTo>
                    <a:pt x="6163" y="10956"/>
                    <a:pt x="6049" y="10797"/>
                    <a:pt x="5980" y="10774"/>
                  </a:cubicBezTo>
                  <a:close/>
                  <a:moveTo>
                    <a:pt x="23180" y="10953"/>
                  </a:moveTo>
                  <a:cubicBezTo>
                    <a:pt x="23140" y="10953"/>
                    <a:pt x="23033" y="11030"/>
                    <a:pt x="23054" y="11070"/>
                  </a:cubicBezTo>
                  <a:cubicBezTo>
                    <a:pt x="23077" y="11116"/>
                    <a:pt x="23122" y="11162"/>
                    <a:pt x="23168" y="11230"/>
                  </a:cubicBezTo>
                  <a:cubicBezTo>
                    <a:pt x="23214" y="11162"/>
                    <a:pt x="23282" y="11139"/>
                    <a:pt x="23305" y="11093"/>
                  </a:cubicBezTo>
                  <a:cubicBezTo>
                    <a:pt x="23305" y="11048"/>
                    <a:pt x="23236" y="10979"/>
                    <a:pt x="23191" y="10956"/>
                  </a:cubicBezTo>
                  <a:cubicBezTo>
                    <a:pt x="23188" y="10954"/>
                    <a:pt x="23184" y="10953"/>
                    <a:pt x="23180" y="10953"/>
                  </a:cubicBezTo>
                  <a:close/>
                  <a:moveTo>
                    <a:pt x="8537" y="10888"/>
                  </a:moveTo>
                  <a:cubicBezTo>
                    <a:pt x="8423" y="10888"/>
                    <a:pt x="8400" y="10888"/>
                    <a:pt x="8377" y="11048"/>
                  </a:cubicBezTo>
                  <a:cubicBezTo>
                    <a:pt x="8354" y="11207"/>
                    <a:pt x="8377" y="11207"/>
                    <a:pt x="8537" y="11230"/>
                  </a:cubicBezTo>
                  <a:cubicBezTo>
                    <a:pt x="8565" y="11235"/>
                    <a:pt x="8589" y="11238"/>
                    <a:pt x="8608" y="11238"/>
                  </a:cubicBezTo>
                  <a:cubicBezTo>
                    <a:pt x="8683" y="11238"/>
                    <a:pt x="8701" y="11197"/>
                    <a:pt x="8720" y="11070"/>
                  </a:cubicBezTo>
                  <a:cubicBezTo>
                    <a:pt x="8742" y="10933"/>
                    <a:pt x="8697" y="10888"/>
                    <a:pt x="8537" y="10888"/>
                  </a:cubicBezTo>
                  <a:close/>
                  <a:moveTo>
                    <a:pt x="11139" y="10911"/>
                  </a:moveTo>
                  <a:cubicBezTo>
                    <a:pt x="11048" y="10911"/>
                    <a:pt x="10956" y="10979"/>
                    <a:pt x="10956" y="11070"/>
                  </a:cubicBezTo>
                  <a:cubicBezTo>
                    <a:pt x="10934" y="11162"/>
                    <a:pt x="11002" y="11253"/>
                    <a:pt x="11093" y="11253"/>
                  </a:cubicBezTo>
                  <a:cubicBezTo>
                    <a:pt x="11105" y="11256"/>
                    <a:pt x="11117" y="11257"/>
                    <a:pt x="11129" y="11257"/>
                  </a:cubicBezTo>
                  <a:cubicBezTo>
                    <a:pt x="11207" y="11257"/>
                    <a:pt x="11276" y="11193"/>
                    <a:pt x="11276" y="11093"/>
                  </a:cubicBezTo>
                  <a:cubicBezTo>
                    <a:pt x="11299" y="11002"/>
                    <a:pt x="11230" y="10933"/>
                    <a:pt x="11139" y="10911"/>
                  </a:cubicBezTo>
                  <a:close/>
                  <a:moveTo>
                    <a:pt x="13728" y="10952"/>
                  </a:moveTo>
                  <a:cubicBezTo>
                    <a:pt x="13650" y="10952"/>
                    <a:pt x="13578" y="11014"/>
                    <a:pt x="13558" y="11093"/>
                  </a:cubicBezTo>
                  <a:cubicBezTo>
                    <a:pt x="13536" y="11185"/>
                    <a:pt x="13604" y="11276"/>
                    <a:pt x="13718" y="11299"/>
                  </a:cubicBezTo>
                  <a:cubicBezTo>
                    <a:pt x="13810" y="11299"/>
                    <a:pt x="13878" y="11230"/>
                    <a:pt x="13901" y="11139"/>
                  </a:cubicBezTo>
                  <a:cubicBezTo>
                    <a:pt x="13901" y="11048"/>
                    <a:pt x="13832" y="10956"/>
                    <a:pt x="13764" y="10956"/>
                  </a:cubicBezTo>
                  <a:cubicBezTo>
                    <a:pt x="13752" y="10953"/>
                    <a:pt x="13740" y="10952"/>
                    <a:pt x="13728" y="10952"/>
                  </a:cubicBezTo>
                  <a:close/>
                  <a:moveTo>
                    <a:pt x="16366" y="10979"/>
                  </a:moveTo>
                  <a:cubicBezTo>
                    <a:pt x="16320" y="10979"/>
                    <a:pt x="16161" y="11093"/>
                    <a:pt x="16183" y="11139"/>
                  </a:cubicBezTo>
                  <a:cubicBezTo>
                    <a:pt x="16183" y="11185"/>
                    <a:pt x="16275" y="11322"/>
                    <a:pt x="16343" y="11322"/>
                  </a:cubicBezTo>
                  <a:cubicBezTo>
                    <a:pt x="16389" y="11322"/>
                    <a:pt x="16503" y="11207"/>
                    <a:pt x="16503" y="11162"/>
                  </a:cubicBezTo>
                  <a:cubicBezTo>
                    <a:pt x="16503" y="11116"/>
                    <a:pt x="16480" y="11070"/>
                    <a:pt x="16457" y="11048"/>
                  </a:cubicBezTo>
                  <a:cubicBezTo>
                    <a:pt x="16434" y="11002"/>
                    <a:pt x="16412" y="11002"/>
                    <a:pt x="16366" y="10979"/>
                  </a:cubicBezTo>
                  <a:close/>
                  <a:moveTo>
                    <a:pt x="1735" y="10933"/>
                  </a:moveTo>
                  <a:cubicBezTo>
                    <a:pt x="1598" y="10933"/>
                    <a:pt x="1507" y="11002"/>
                    <a:pt x="1507" y="11116"/>
                  </a:cubicBezTo>
                  <a:cubicBezTo>
                    <a:pt x="1484" y="11230"/>
                    <a:pt x="1575" y="11344"/>
                    <a:pt x="1689" y="11344"/>
                  </a:cubicBezTo>
                  <a:cubicBezTo>
                    <a:pt x="1701" y="11347"/>
                    <a:pt x="1713" y="11348"/>
                    <a:pt x="1725" y="11348"/>
                  </a:cubicBezTo>
                  <a:cubicBezTo>
                    <a:pt x="1826" y="11348"/>
                    <a:pt x="1918" y="11264"/>
                    <a:pt x="1918" y="11162"/>
                  </a:cubicBezTo>
                  <a:cubicBezTo>
                    <a:pt x="1940" y="11048"/>
                    <a:pt x="1849" y="10933"/>
                    <a:pt x="1735" y="10933"/>
                  </a:cubicBezTo>
                  <a:close/>
                  <a:moveTo>
                    <a:pt x="18968" y="11093"/>
                  </a:moveTo>
                  <a:cubicBezTo>
                    <a:pt x="18877" y="11093"/>
                    <a:pt x="18831" y="11139"/>
                    <a:pt x="18831" y="11230"/>
                  </a:cubicBezTo>
                  <a:cubicBezTo>
                    <a:pt x="18808" y="11299"/>
                    <a:pt x="18854" y="11344"/>
                    <a:pt x="18945" y="11344"/>
                  </a:cubicBezTo>
                  <a:cubicBezTo>
                    <a:pt x="18961" y="11348"/>
                    <a:pt x="18975" y="11350"/>
                    <a:pt x="18988" y="11350"/>
                  </a:cubicBezTo>
                  <a:cubicBezTo>
                    <a:pt x="19051" y="11350"/>
                    <a:pt x="19082" y="11306"/>
                    <a:pt x="19082" y="11230"/>
                  </a:cubicBezTo>
                  <a:cubicBezTo>
                    <a:pt x="19082" y="11139"/>
                    <a:pt x="19059" y="11116"/>
                    <a:pt x="18968" y="11093"/>
                  </a:cubicBezTo>
                  <a:close/>
                  <a:moveTo>
                    <a:pt x="24130" y="11195"/>
                  </a:moveTo>
                  <a:cubicBezTo>
                    <a:pt x="24101" y="11195"/>
                    <a:pt x="24096" y="11215"/>
                    <a:pt x="24081" y="11276"/>
                  </a:cubicBezTo>
                  <a:cubicBezTo>
                    <a:pt x="24081" y="11344"/>
                    <a:pt x="24104" y="11367"/>
                    <a:pt x="24172" y="11367"/>
                  </a:cubicBezTo>
                  <a:cubicBezTo>
                    <a:pt x="24198" y="11367"/>
                    <a:pt x="24217" y="11369"/>
                    <a:pt x="24230" y="11369"/>
                  </a:cubicBezTo>
                  <a:cubicBezTo>
                    <a:pt x="24264" y="11369"/>
                    <a:pt x="24264" y="11357"/>
                    <a:pt x="24264" y="11276"/>
                  </a:cubicBezTo>
                  <a:cubicBezTo>
                    <a:pt x="24286" y="11207"/>
                    <a:pt x="24241" y="11207"/>
                    <a:pt x="24195" y="11207"/>
                  </a:cubicBezTo>
                  <a:cubicBezTo>
                    <a:pt x="24165" y="11200"/>
                    <a:pt x="24144" y="11195"/>
                    <a:pt x="24130" y="11195"/>
                  </a:cubicBezTo>
                  <a:close/>
                  <a:moveTo>
                    <a:pt x="4360" y="10956"/>
                  </a:moveTo>
                  <a:cubicBezTo>
                    <a:pt x="4269" y="10956"/>
                    <a:pt x="4132" y="11048"/>
                    <a:pt x="4109" y="11139"/>
                  </a:cubicBezTo>
                  <a:cubicBezTo>
                    <a:pt x="4109" y="11230"/>
                    <a:pt x="4200" y="11367"/>
                    <a:pt x="4291" y="11390"/>
                  </a:cubicBezTo>
                  <a:cubicBezTo>
                    <a:pt x="4383" y="11390"/>
                    <a:pt x="4520" y="11299"/>
                    <a:pt x="4542" y="11207"/>
                  </a:cubicBezTo>
                  <a:cubicBezTo>
                    <a:pt x="4542" y="11116"/>
                    <a:pt x="4451" y="10979"/>
                    <a:pt x="4360" y="10956"/>
                  </a:cubicBezTo>
                  <a:close/>
                  <a:moveTo>
                    <a:pt x="21593" y="11139"/>
                  </a:moveTo>
                  <a:cubicBezTo>
                    <a:pt x="21547" y="11139"/>
                    <a:pt x="21479" y="11185"/>
                    <a:pt x="21433" y="11230"/>
                  </a:cubicBezTo>
                  <a:cubicBezTo>
                    <a:pt x="21410" y="11253"/>
                    <a:pt x="21524" y="11390"/>
                    <a:pt x="21547" y="11390"/>
                  </a:cubicBezTo>
                  <a:cubicBezTo>
                    <a:pt x="21616" y="11367"/>
                    <a:pt x="21661" y="11322"/>
                    <a:pt x="21707" y="11276"/>
                  </a:cubicBezTo>
                  <a:cubicBezTo>
                    <a:pt x="21661" y="11207"/>
                    <a:pt x="21639" y="11139"/>
                    <a:pt x="21593" y="11139"/>
                  </a:cubicBezTo>
                  <a:close/>
                  <a:moveTo>
                    <a:pt x="6962" y="10979"/>
                  </a:moveTo>
                  <a:cubicBezTo>
                    <a:pt x="6893" y="10979"/>
                    <a:pt x="6734" y="11116"/>
                    <a:pt x="6734" y="11185"/>
                  </a:cubicBezTo>
                  <a:cubicBezTo>
                    <a:pt x="6734" y="11253"/>
                    <a:pt x="6848" y="11413"/>
                    <a:pt x="6916" y="11413"/>
                  </a:cubicBezTo>
                  <a:cubicBezTo>
                    <a:pt x="7008" y="11413"/>
                    <a:pt x="7145" y="11276"/>
                    <a:pt x="7145" y="11230"/>
                  </a:cubicBezTo>
                  <a:cubicBezTo>
                    <a:pt x="7145" y="11139"/>
                    <a:pt x="7030" y="11002"/>
                    <a:pt x="6962" y="10979"/>
                  </a:cubicBezTo>
                  <a:close/>
                  <a:moveTo>
                    <a:pt x="9483" y="11105"/>
                  </a:moveTo>
                  <a:cubicBezTo>
                    <a:pt x="9415" y="11105"/>
                    <a:pt x="9398" y="11137"/>
                    <a:pt x="9381" y="11253"/>
                  </a:cubicBezTo>
                  <a:cubicBezTo>
                    <a:pt x="9359" y="11413"/>
                    <a:pt x="9381" y="11413"/>
                    <a:pt x="9518" y="11436"/>
                  </a:cubicBezTo>
                  <a:cubicBezTo>
                    <a:pt x="9565" y="11442"/>
                    <a:pt x="9600" y="11447"/>
                    <a:pt x="9626" y="11447"/>
                  </a:cubicBezTo>
                  <a:cubicBezTo>
                    <a:pt x="9691" y="11447"/>
                    <a:pt x="9708" y="11419"/>
                    <a:pt x="9724" y="11322"/>
                  </a:cubicBezTo>
                  <a:cubicBezTo>
                    <a:pt x="9747" y="11162"/>
                    <a:pt x="9724" y="11139"/>
                    <a:pt x="9587" y="11116"/>
                  </a:cubicBezTo>
                  <a:cubicBezTo>
                    <a:pt x="9543" y="11110"/>
                    <a:pt x="9510" y="11105"/>
                    <a:pt x="9483" y="11105"/>
                  </a:cubicBezTo>
                  <a:close/>
                  <a:moveTo>
                    <a:pt x="12107" y="11134"/>
                  </a:moveTo>
                  <a:cubicBezTo>
                    <a:pt x="12030" y="11134"/>
                    <a:pt x="11961" y="11197"/>
                    <a:pt x="11961" y="11276"/>
                  </a:cubicBezTo>
                  <a:cubicBezTo>
                    <a:pt x="11938" y="11367"/>
                    <a:pt x="12006" y="11458"/>
                    <a:pt x="12098" y="11481"/>
                  </a:cubicBezTo>
                  <a:cubicBezTo>
                    <a:pt x="12189" y="11481"/>
                    <a:pt x="12280" y="11413"/>
                    <a:pt x="12280" y="11322"/>
                  </a:cubicBezTo>
                  <a:cubicBezTo>
                    <a:pt x="12303" y="11230"/>
                    <a:pt x="12235" y="11139"/>
                    <a:pt x="12143" y="11139"/>
                  </a:cubicBezTo>
                  <a:cubicBezTo>
                    <a:pt x="12131" y="11136"/>
                    <a:pt x="12119" y="11134"/>
                    <a:pt x="12107" y="11134"/>
                  </a:cubicBezTo>
                  <a:close/>
                  <a:moveTo>
                    <a:pt x="14768" y="11162"/>
                  </a:moveTo>
                  <a:cubicBezTo>
                    <a:pt x="14723" y="11162"/>
                    <a:pt x="14586" y="11253"/>
                    <a:pt x="14563" y="11299"/>
                  </a:cubicBezTo>
                  <a:cubicBezTo>
                    <a:pt x="14540" y="11344"/>
                    <a:pt x="14654" y="11481"/>
                    <a:pt x="14700" y="11504"/>
                  </a:cubicBezTo>
                  <a:cubicBezTo>
                    <a:pt x="14745" y="11504"/>
                    <a:pt x="14882" y="11413"/>
                    <a:pt x="14905" y="11367"/>
                  </a:cubicBezTo>
                  <a:cubicBezTo>
                    <a:pt x="14905" y="11322"/>
                    <a:pt x="14814" y="11185"/>
                    <a:pt x="14768" y="11162"/>
                  </a:cubicBezTo>
                  <a:close/>
                  <a:moveTo>
                    <a:pt x="17347" y="11276"/>
                  </a:moveTo>
                  <a:cubicBezTo>
                    <a:pt x="17256" y="11276"/>
                    <a:pt x="17233" y="11299"/>
                    <a:pt x="17211" y="11390"/>
                  </a:cubicBezTo>
                  <a:cubicBezTo>
                    <a:pt x="17211" y="11481"/>
                    <a:pt x="17233" y="11527"/>
                    <a:pt x="17347" y="11527"/>
                  </a:cubicBezTo>
                  <a:cubicBezTo>
                    <a:pt x="17359" y="11531"/>
                    <a:pt x="17370" y="11533"/>
                    <a:pt x="17381" y="11533"/>
                  </a:cubicBezTo>
                  <a:cubicBezTo>
                    <a:pt x="17430" y="11533"/>
                    <a:pt x="17462" y="11488"/>
                    <a:pt x="17462" y="11413"/>
                  </a:cubicBezTo>
                  <a:cubicBezTo>
                    <a:pt x="17484" y="11322"/>
                    <a:pt x="17439" y="11299"/>
                    <a:pt x="17347" y="11276"/>
                  </a:cubicBezTo>
                  <a:close/>
                  <a:moveTo>
                    <a:pt x="2710" y="11135"/>
                  </a:moveTo>
                  <a:cubicBezTo>
                    <a:pt x="2625" y="11135"/>
                    <a:pt x="2531" y="11219"/>
                    <a:pt x="2511" y="11322"/>
                  </a:cubicBezTo>
                  <a:cubicBezTo>
                    <a:pt x="2488" y="11436"/>
                    <a:pt x="2579" y="11550"/>
                    <a:pt x="2694" y="11573"/>
                  </a:cubicBezTo>
                  <a:cubicBezTo>
                    <a:pt x="2808" y="11573"/>
                    <a:pt x="2922" y="11504"/>
                    <a:pt x="2922" y="11390"/>
                  </a:cubicBezTo>
                  <a:cubicBezTo>
                    <a:pt x="2945" y="11276"/>
                    <a:pt x="2853" y="11162"/>
                    <a:pt x="2739" y="11139"/>
                  </a:cubicBezTo>
                  <a:cubicBezTo>
                    <a:pt x="2730" y="11137"/>
                    <a:pt x="2720" y="11135"/>
                    <a:pt x="2710" y="11135"/>
                  </a:cubicBezTo>
                  <a:close/>
                  <a:moveTo>
                    <a:pt x="19972" y="11299"/>
                  </a:moveTo>
                  <a:cubicBezTo>
                    <a:pt x="19881" y="11299"/>
                    <a:pt x="19835" y="11344"/>
                    <a:pt x="19835" y="11436"/>
                  </a:cubicBezTo>
                  <a:cubicBezTo>
                    <a:pt x="19813" y="11527"/>
                    <a:pt x="19858" y="11550"/>
                    <a:pt x="19950" y="11573"/>
                  </a:cubicBezTo>
                  <a:cubicBezTo>
                    <a:pt x="20041" y="11573"/>
                    <a:pt x="20064" y="11527"/>
                    <a:pt x="20087" y="11458"/>
                  </a:cubicBezTo>
                  <a:cubicBezTo>
                    <a:pt x="20087" y="11367"/>
                    <a:pt x="20064" y="11322"/>
                    <a:pt x="19972" y="11299"/>
                  </a:cubicBezTo>
                  <a:close/>
                  <a:moveTo>
                    <a:pt x="25097" y="11403"/>
                  </a:moveTo>
                  <a:cubicBezTo>
                    <a:pt x="25090" y="11403"/>
                    <a:pt x="25085" y="11405"/>
                    <a:pt x="25085" y="11413"/>
                  </a:cubicBezTo>
                  <a:cubicBezTo>
                    <a:pt x="25062" y="11436"/>
                    <a:pt x="25062" y="11458"/>
                    <a:pt x="25062" y="11458"/>
                  </a:cubicBezTo>
                  <a:cubicBezTo>
                    <a:pt x="25062" y="11504"/>
                    <a:pt x="25040" y="11527"/>
                    <a:pt x="25040" y="11550"/>
                  </a:cubicBezTo>
                  <a:cubicBezTo>
                    <a:pt x="25040" y="11550"/>
                    <a:pt x="25062" y="11573"/>
                    <a:pt x="25062" y="11573"/>
                  </a:cubicBezTo>
                  <a:cubicBezTo>
                    <a:pt x="25131" y="11573"/>
                    <a:pt x="25177" y="11458"/>
                    <a:pt x="25131" y="11413"/>
                  </a:cubicBezTo>
                  <a:cubicBezTo>
                    <a:pt x="25131" y="11413"/>
                    <a:pt x="25111" y="11403"/>
                    <a:pt x="25097" y="11403"/>
                  </a:cubicBezTo>
                  <a:close/>
                  <a:moveTo>
                    <a:pt x="5364" y="11162"/>
                  </a:moveTo>
                  <a:cubicBezTo>
                    <a:pt x="5273" y="11162"/>
                    <a:pt x="5136" y="11276"/>
                    <a:pt x="5113" y="11367"/>
                  </a:cubicBezTo>
                  <a:cubicBezTo>
                    <a:pt x="5113" y="11458"/>
                    <a:pt x="5204" y="11573"/>
                    <a:pt x="5296" y="11595"/>
                  </a:cubicBezTo>
                  <a:cubicBezTo>
                    <a:pt x="5387" y="11595"/>
                    <a:pt x="5524" y="11504"/>
                    <a:pt x="5547" y="11413"/>
                  </a:cubicBezTo>
                  <a:cubicBezTo>
                    <a:pt x="5547" y="11322"/>
                    <a:pt x="5455" y="11185"/>
                    <a:pt x="5364" y="11162"/>
                  </a:cubicBezTo>
                  <a:close/>
                  <a:moveTo>
                    <a:pt x="22597" y="11344"/>
                  </a:moveTo>
                  <a:cubicBezTo>
                    <a:pt x="22552" y="11344"/>
                    <a:pt x="22483" y="11413"/>
                    <a:pt x="22438" y="11436"/>
                  </a:cubicBezTo>
                  <a:cubicBezTo>
                    <a:pt x="22415" y="11458"/>
                    <a:pt x="22529" y="11595"/>
                    <a:pt x="22552" y="11595"/>
                  </a:cubicBezTo>
                  <a:cubicBezTo>
                    <a:pt x="22620" y="11573"/>
                    <a:pt x="22666" y="11527"/>
                    <a:pt x="22711" y="11481"/>
                  </a:cubicBezTo>
                  <a:cubicBezTo>
                    <a:pt x="22666" y="11436"/>
                    <a:pt x="22620" y="11344"/>
                    <a:pt x="22597" y="11344"/>
                  </a:cubicBezTo>
                  <a:close/>
                  <a:moveTo>
                    <a:pt x="7859" y="11287"/>
                  </a:moveTo>
                  <a:cubicBezTo>
                    <a:pt x="7793" y="11287"/>
                    <a:pt x="7777" y="11316"/>
                    <a:pt x="7761" y="11413"/>
                  </a:cubicBezTo>
                  <a:cubicBezTo>
                    <a:pt x="7738" y="11573"/>
                    <a:pt x="7761" y="11595"/>
                    <a:pt x="7898" y="11618"/>
                  </a:cubicBezTo>
                  <a:cubicBezTo>
                    <a:pt x="7942" y="11625"/>
                    <a:pt x="7975" y="11629"/>
                    <a:pt x="8001" y="11629"/>
                  </a:cubicBezTo>
                  <a:cubicBezTo>
                    <a:pt x="8070" y="11629"/>
                    <a:pt x="8087" y="11597"/>
                    <a:pt x="8103" y="11481"/>
                  </a:cubicBezTo>
                  <a:cubicBezTo>
                    <a:pt x="8126" y="11322"/>
                    <a:pt x="8126" y="11299"/>
                    <a:pt x="7966" y="11299"/>
                  </a:cubicBezTo>
                  <a:cubicBezTo>
                    <a:pt x="7920" y="11292"/>
                    <a:pt x="7885" y="11287"/>
                    <a:pt x="7859" y="11287"/>
                  </a:cubicBezTo>
                  <a:close/>
                  <a:moveTo>
                    <a:pt x="10488" y="11317"/>
                  </a:moveTo>
                  <a:cubicBezTo>
                    <a:pt x="10414" y="11317"/>
                    <a:pt x="10360" y="11379"/>
                    <a:pt x="10340" y="11458"/>
                  </a:cubicBezTo>
                  <a:cubicBezTo>
                    <a:pt x="10317" y="11550"/>
                    <a:pt x="10386" y="11641"/>
                    <a:pt x="10500" y="11664"/>
                  </a:cubicBezTo>
                  <a:cubicBezTo>
                    <a:pt x="10591" y="11664"/>
                    <a:pt x="10660" y="11595"/>
                    <a:pt x="10682" y="11504"/>
                  </a:cubicBezTo>
                  <a:cubicBezTo>
                    <a:pt x="10682" y="11413"/>
                    <a:pt x="10614" y="11322"/>
                    <a:pt x="10523" y="11322"/>
                  </a:cubicBezTo>
                  <a:cubicBezTo>
                    <a:pt x="10511" y="11319"/>
                    <a:pt x="10499" y="11317"/>
                    <a:pt x="10488" y="11317"/>
                  </a:cubicBezTo>
                  <a:close/>
                  <a:moveTo>
                    <a:pt x="13112" y="11340"/>
                  </a:moveTo>
                  <a:cubicBezTo>
                    <a:pt x="13034" y="11340"/>
                    <a:pt x="12965" y="11402"/>
                    <a:pt x="12965" y="11481"/>
                  </a:cubicBezTo>
                  <a:cubicBezTo>
                    <a:pt x="12942" y="11573"/>
                    <a:pt x="13011" y="11664"/>
                    <a:pt x="13102" y="11687"/>
                  </a:cubicBezTo>
                  <a:cubicBezTo>
                    <a:pt x="13193" y="11687"/>
                    <a:pt x="13285" y="11618"/>
                    <a:pt x="13285" y="11527"/>
                  </a:cubicBezTo>
                  <a:cubicBezTo>
                    <a:pt x="13307" y="11436"/>
                    <a:pt x="13239" y="11367"/>
                    <a:pt x="13148" y="11344"/>
                  </a:cubicBezTo>
                  <a:cubicBezTo>
                    <a:pt x="13136" y="11341"/>
                    <a:pt x="13124" y="11340"/>
                    <a:pt x="13112" y="11340"/>
                  </a:cubicBezTo>
                  <a:close/>
                  <a:moveTo>
                    <a:pt x="1119" y="11322"/>
                  </a:moveTo>
                  <a:cubicBezTo>
                    <a:pt x="1073" y="11322"/>
                    <a:pt x="1027" y="11344"/>
                    <a:pt x="982" y="11344"/>
                  </a:cubicBezTo>
                  <a:cubicBezTo>
                    <a:pt x="982" y="11390"/>
                    <a:pt x="1005" y="11436"/>
                    <a:pt x="1027" y="11458"/>
                  </a:cubicBezTo>
                  <a:cubicBezTo>
                    <a:pt x="1073" y="11550"/>
                    <a:pt x="1096" y="11618"/>
                    <a:pt x="1141" y="11687"/>
                  </a:cubicBezTo>
                  <a:cubicBezTo>
                    <a:pt x="1141" y="11710"/>
                    <a:pt x="1233" y="11710"/>
                    <a:pt x="1233" y="11710"/>
                  </a:cubicBezTo>
                  <a:cubicBezTo>
                    <a:pt x="1278" y="11641"/>
                    <a:pt x="1347" y="11573"/>
                    <a:pt x="1301" y="11458"/>
                  </a:cubicBezTo>
                  <a:cubicBezTo>
                    <a:pt x="1256" y="11367"/>
                    <a:pt x="1210" y="11344"/>
                    <a:pt x="1119" y="11322"/>
                  </a:cubicBezTo>
                  <a:close/>
                  <a:moveTo>
                    <a:pt x="15750" y="11367"/>
                  </a:moveTo>
                  <a:cubicBezTo>
                    <a:pt x="15681" y="11367"/>
                    <a:pt x="15567" y="11504"/>
                    <a:pt x="15567" y="11527"/>
                  </a:cubicBezTo>
                  <a:cubicBezTo>
                    <a:pt x="15567" y="11595"/>
                    <a:pt x="15681" y="11710"/>
                    <a:pt x="15727" y="11710"/>
                  </a:cubicBezTo>
                  <a:cubicBezTo>
                    <a:pt x="15773" y="11710"/>
                    <a:pt x="15909" y="11618"/>
                    <a:pt x="15909" y="11573"/>
                  </a:cubicBezTo>
                  <a:cubicBezTo>
                    <a:pt x="15909" y="11504"/>
                    <a:pt x="15795" y="11367"/>
                    <a:pt x="15750" y="11367"/>
                  </a:cubicBezTo>
                  <a:close/>
                  <a:moveTo>
                    <a:pt x="18352" y="11481"/>
                  </a:moveTo>
                  <a:cubicBezTo>
                    <a:pt x="18260" y="11481"/>
                    <a:pt x="18215" y="11527"/>
                    <a:pt x="18215" y="11618"/>
                  </a:cubicBezTo>
                  <a:cubicBezTo>
                    <a:pt x="18215" y="11710"/>
                    <a:pt x="18260" y="11732"/>
                    <a:pt x="18352" y="11755"/>
                  </a:cubicBezTo>
                  <a:cubicBezTo>
                    <a:pt x="18420" y="11755"/>
                    <a:pt x="18466" y="11710"/>
                    <a:pt x="18466" y="11618"/>
                  </a:cubicBezTo>
                  <a:cubicBezTo>
                    <a:pt x="18489" y="11550"/>
                    <a:pt x="18443" y="11504"/>
                    <a:pt x="18352" y="11481"/>
                  </a:cubicBezTo>
                  <a:close/>
                  <a:moveTo>
                    <a:pt x="23542" y="11592"/>
                  </a:moveTo>
                  <a:cubicBezTo>
                    <a:pt x="23512" y="11592"/>
                    <a:pt x="23487" y="11600"/>
                    <a:pt x="23487" y="11641"/>
                  </a:cubicBezTo>
                  <a:cubicBezTo>
                    <a:pt x="23487" y="11755"/>
                    <a:pt x="23465" y="11755"/>
                    <a:pt x="23556" y="11755"/>
                  </a:cubicBezTo>
                  <a:cubicBezTo>
                    <a:pt x="23576" y="11765"/>
                    <a:pt x="23597" y="11776"/>
                    <a:pt x="23613" y="11776"/>
                  </a:cubicBezTo>
                  <a:cubicBezTo>
                    <a:pt x="23633" y="11776"/>
                    <a:pt x="23647" y="11760"/>
                    <a:pt x="23647" y="11710"/>
                  </a:cubicBezTo>
                  <a:cubicBezTo>
                    <a:pt x="23670" y="11618"/>
                    <a:pt x="23670" y="11618"/>
                    <a:pt x="23602" y="11595"/>
                  </a:cubicBezTo>
                  <a:cubicBezTo>
                    <a:pt x="23583" y="11595"/>
                    <a:pt x="23561" y="11592"/>
                    <a:pt x="23542" y="11592"/>
                  </a:cubicBezTo>
                  <a:close/>
                  <a:moveTo>
                    <a:pt x="3744" y="11344"/>
                  </a:moveTo>
                  <a:cubicBezTo>
                    <a:pt x="3652" y="11344"/>
                    <a:pt x="3515" y="11458"/>
                    <a:pt x="3515" y="11550"/>
                  </a:cubicBezTo>
                  <a:cubicBezTo>
                    <a:pt x="3493" y="11641"/>
                    <a:pt x="3607" y="11778"/>
                    <a:pt x="3698" y="11778"/>
                  </a:cubicBezTo>
                  <a:cubicBezTo>
                    <a:pt x="3789" y="11778"/>
                    <a:pt x="3926" y="11687"/>
                    <a:pt x="3926" y="11595"/>
                  </a:cubicBezTo>
                  <a:cubicBezTo>
                    <a:pt x="3949" y="11504"/>
                    <a:pt x="3835" y="11367"/>
                    <a:pt x="3744" y="11344"/>
                  </a:cubicBezTo>
                  <a:close/>
                  <a:moveTo>
                    <a:pt x="20920" y="11519"/>
                  </a:moveTo>
                  <a:cubicBezTo>
                    <a:pt x="20866" y="11519"/>
                    <a:pt x="20840" y="11548"/>
                    <a:pt x="20840" y="11618"/>
                  </a:cubicBezTo>
                  <a:cubicBezTo>
                    <a:pt x="20817" y="11710"/>
                    <a:pt x="20840" y="11755"/>
                    <a:pt x="20931" y="11778"/>
                  </a:cubicBezTo>
                  <a:cubicBezTo>
                    <a:pt x="21022" y="11778"/>
                    <a:pt x="21068" y="11755"/>
                    <a:pt x="21091" y="11664"/>
                  </a:cubicBezTo>
                  <a:cubicBezTo>
                    <a:pt x="21091" y="11573"/>
                    <a:pt x="21068" y="11550"/>
                    <a:pt x="20977" y="11527"/>
                  </a:cubicBezTo>
                  <a:cubicBezTo>
                    <a:pt x="20955" y="11522"/>
                    <a:pt x="20936" y="11519"/>
                    <a:pt x="20920" y="11519"/>
                  </a:cubicBezTo>
                  <a:close/>
                  <a:moveTo>
                    <a:pt x="6352" y="11387"/>
                  </a:moveTo>
                  <a:cubicBezTo>
                    <a:pt x="6277" y="11387"/>
                    <a:pt x="6139" y="11509"/>
                    <a:pt x="6117" y="11573"/>
                  </a:cubicBezTo>
                  <a:cubicBezTo>
                    <a:pt x="6117" y="11641"/>
                    <a:pt x="6232" y="11801"/>
                    <a:pt x="6300" y="11801"/>
                  </a:cubicBezTo>
                  <a:cubicBezTo>
                    <a:pt x="6305" y="11803"/>
                    <a:pt x="6311" y="11803"/>
                    <a:pt x="6317" y="11803"/>
                  </a:cubicBezTo>
                  <a:cubicBezTo>
                    <a:pt x="6392" y="11803"/>
                    <a:pt x="6530" y="11682"/>
                    <a:pt x="6551" y="11618"/>
                  </a:cubicBezTo>
                  <a:cubicBezTo>
                    <a:pt x="6551" y="11550"/>
                    <a:pt x="6437" y="11390"/>
                    <a:pt x="6368" y="11390"/>
                  </a:cubicBezTo>
                  <a:cubicBezTo>
                    <a:pt x="6363" y="11388"/>
                    <a:pt x="6358" y="11387"/>
                    <a:pt x="6352" y="11387"/>
                  </a:cubicBezTo>
                  <a:close/>
                  <a:moveTo>
                    <a:pt x="8871" y="11494"/>
                  </a:moveTo>
                  <a:cubicBezTo>
                    <a:pt x="8799" y="11494"/>
                    <a:pt x="8782" y="11529"/>
                    <a:pt x="8765" y="11664"/>
                  </a:cubicBezTo>
                  <a:cubicBezTo>
                    <a:pt x="8742" y="11824"/>
                    <a:pt x="8742" y="11824"/>
                    <a:pt x="8925" y="11846"/>
                  </a:cubicBezTo>
                  <a:cubicBezTo>
                    <a:pt x="8967" y="11852"/>
                    <a:pt x="8997" y="11857"/>
                    <a:pt x="9021" y="11857"/>
                  </a:cubicBezTo>
                  <a:cubicBezTo>
                    <a:pt x="9086" y="11857"/>
                    <a:pt x="9091" y="11822"/>
                    <a:pt x="9108" y="11687"/>
                  </a:cubicBezTo>
                  <a:cubicBezTo>
                    <a:pt x="9130" y="11550"/>
                    <a:pt x="9108" y="11527"/>
                    <a:pt x="8971" y="11504"/>
                  </a:cubicBezTo>
                  <a:cubicBezTo>
                    <a:pt x="8929" y="11498"/>
                    <a:pt x="8896" y="11494"/>
                    <a:pt x="8871" y="11494"/>
                  </a:cubicBezTo>
                  <a:close/>
                  <a:moveTo>
                    <a:pt x="11492" y="11523"/>
                  </a:moveTo>
                  <a:cubicBezTo>
                    <a:pt x="11418" y="11523"/>
                    <a:pt x="11364" y="11585"/>
                    <a:pt x="11344" y="11664"/>
                  </a:cubicBezTo>
                  <a:cubicBezTo>
                    <a:pt x="11322" y="11778"/>
                    <a:pt x="11390" y="11846"/>
                    <a:pt x="11504" y="11869"/>
                  </a:cubicBezTo>
                  <a:cubicBezTo>
                    <a:pt x="11595" y="11869"/>
                    <a:pt x="11664" y="11801"/>
                    <a:pt x="11687" y="11710"/>
                  </a:cubicBezTo>
                  <a:cubicBezTo>
                    <a:pt x="11687" y="11618"/>
                    <a:pt x="11618" y="11550"/>
                    <a:pt x="11527" y="11527"/>
                  </a:cubicBezTo>
                  <a:cubicBezTo>
                    <a:pt x="11515" y="11524"/>
                    <a:pt x="11503" y="11523"/>
                    <a:pt x="11492" y="11523"/>
                  </a:cubicBezTo>
                  <a:close/>
                  <a:moveTo>
                    <a:pt x="16711" y="11635"/>
                  </a:moveTo>
                  <a:cubicBezTo>
                    <a:pt x="16648" y="11635"/>
                    <a:pt x="16617" y="11680"/>
                    <a:pt x="16617" y="11755"/>
                  </a:cubicBezTo>
                  <a:cubicBezTo>
                    <a:pt x="16594" y="11846"/>
                    <a:pt x="16640" y="11892"/>
                    <a:pt x="16754" y="11892"/>
                  </a:cubicBezTo>
                  <a:cubicBezTo>
                    <a:pt x="16822" y="11892"/>
                    <a:pt x="16868" y="11846"/>
                    <a:pt x="16868" y="11755"/>
                  </a:cubicBezTo>
                  <a:cubicBezTo>
                    <a:pt x="16868" y="11687"/>
                    <a:pt x="16845" y="11641"/>
                    <a:pt x="16754" y="11641"/>
                  </a:cubicBezTo>
                  <a:cubicBezTo>
                    <a:pt x="16738" y="11637"/>
                    <a:pt x="16724" y="11635"/>
                    <a:pt x="16711" y="11635"/>
                  </a:cubicBezTo>
                  <a:close/>
                  <a:moveTo>
                    <a:pt x="14152" y="11550"/>
                  </a:moveTo>
                  <a:cubicBezTo>
                    <a:pt x="14061" y="11550"/>
                    <a:pt x="13969" y="11618"/>
                    <a:pt x="13946" y="11710"/>
                  </a:cubicBezTo>
                  <a:cubicBezTo>
                    <a:pt x="13946" y="11801"/>
                    <a:pt x="14015" y="11892"/>
                    <a:pt x="14106" y="11892"/>
                  </a:cubicBezTo>
                  <a:cubicBezTo>
                    <a:pt x="14116" y="11895"/>
                    <a:pt x="14126" y="11896"/>
                    <a:pt x="14135" y="11896"/>
                  </a:cubicBezTo>
                  <a:cubicBezTo>
                    <a:pt x="14216" y="11896"/>
                    <a:pt x="14289" y="11814"/>
                    <a:pt x="14289" y="11732"/>
                  </a:cubicBezTo>
                  <a:cubicBezTo>
                    <a:pt x="14312" y="11664"/>
                    <a:pt x="14243" y="11573"/>
                    <a:pt x="14152" y="11550"/>
                  </a:cubicBezTo>
                  <a:close/>
                  <a:moveTo>
                    <a:pt x="19322" y="11704"/>
                  </a:moveTo>
                  <a:cubicBezTo>
                    <a:pt x="19272" y="11704"/>
                    <a:pt x="19238" y="11744"/>
                    <a:pt x="19219" y="11801"/>
                  </a:cubicBezTo>
                  <a:cubicBezTo>
                    <a:pt x="19196" y="11915"/>
                    <a:pt x="19242" y="11961"/>
                    <a:pt x="19333" y="11961"/>
                  </a:cubicBezTo>
                  <a:cubicBezTo>
                    <a:pt x="19425" y="11961"/>
                    <a:pt x="19470" y="11938"/>
                    <a:pt x="19470" y="11846"/>
                  </a:cubicBezTo>
                  <a:cubicBezTo>
                    <a:pt x="19493" y="11755"/>
                    <a:pt x="19447" y="11710"/>
                    <a:pt x="19356" y="11710"/>
                  </a:cubicBezTo>
                  <a:cubicBezTo>
                    <a:pt x="19344" y="11705"/>
                    <a:pt x="19333" y="11704"/>
                    <a:pt x="19322" y="11704"/>
                  </a:cubicBezTo>
                  <a:close/>
                  <a:moveTo>
                    <a:pt x="2105" y="11523"/>
                  </a:moveTo>
                  <a:cubicBezTo>
                    <a:pt x="1991" y="11523"/>
                    <a:pt x="1915" y="11610"/>
                    <a:pt x="1895" y="11732"/>
                  </a:cubicBezTo>
                  <a:cubicBezTo>
                    <a:pt x="1895" y="11846"/>
                    <a:pt x="1963" y="11938"/>
                    <a:pt x="2077" y="11961"/>
                  </a:cubicBezTo>
                  <a:cubicBezTo>
                    <a:pt x="2089" y="11963"/>
                    <a:pt x="2101" y="11964"/>
                    <a:pt x="2113" y="11964"/>
                  </a:cubicBezTo>
                  <a:cubicBezTo>
                    <a:pt x="2214" y="11964"/>
                    <a:pt x="2308" y="11880"/>
                    <a:pt x="2328" y="11778"/>
                  </a:cubicBezTo>
                  <a:cubicBezTo>
                    <a:pt x="2328" y="11664"/>
                    <a:pt x="2260" y="11550"/>
                    <a:pt x="2146" y="11527"/>
                  </a:cubicBezTo>
                  <a:cubicBezTo>
                    <a:pt x="2132" y="11525"/>
                    <a:pt x="2118" y="11523"/>
                    <a:pt x="2105" y="11523"/>
                  </a:cubicBezTo>
                  <a:close/>
                  <a:moveTo>
                    <a:pt x="24560" y="11801"/>
                  </a:moveTo>
                  <a:cubicBezTo>
                    <a:pt x="24469" y="11801"/>
                    <a:pt x="24469" y="11801"/>
                    <a:pt x="24446" y="11869"/>
                  </a:cubicBezTo>
                  <a:cubicBezTo>
                    <a:pt x="24446" y="11938"/>
                    <a:pt x="24446" y="11961"/>
                    <a:pt x="24515" y="11983"/>
                  </a:cubicBezTo>
                  <a:cubicBezTo>
                    <a:pt x="24606" y="11983"/>
                    <a:pt x="24606" y="11983"/>
                    <a:pt x="24606" y="11892"/>
                  </a:cubicBezTo>
                  <a:cubicBezTo>
                    <a:pt x="24629" y="11846"/>
                    <a:pt x="24629" y="11801"/>
                    <a:pt x="24560" y="11801"/>
                  </a:cubicBezTo>
                  <a:close/>
                  <a:moveTo>
                    <a:pt x="4723" y="11570"/>
                  </a:moveTo>
                  <a:cubicBezTo>
                    <a:pt x="4634" y="11570"/>
                    <a:pt x="4520" y="11672"/>
                    <a:pt x="4520" y="11755"/>
                  </a:cubicBezTo>
                  <a:cubicBezTo>
                    <a:pt x="4497" y="11846"/>
                    <a:pt x="4611" y="11983"/>
                    <a:pt x="4702" y="11983"/>
                  </a:cubicBezTo>
                  <a:cubicBezTo>
                    <a:pt x="4710" y="11985"/>
                    <a:pt x="4719" y="11986"/>
                    <a:pt x="4727" y="11986"/>
                  </a:cubicBezTo>
                  <a:cubicBezTo>
                    <a:pt x="4817" y="11986"/>
                    <a:pt x="4931" y="11884"/>
                    <a:pt x="4931" y="11801"/>
                  </a:cubicBezTo>
                  <a:cubicBezTo>
                    <a:pt x="4953" y="11710"/>
                    <a:pt x="4839" y="11573"/>
                    <a:pt x="4748" y="11573"/>
                  </a:cubicBezTo>
                  <a:cubicBezTo>
                    <a:pt x="4740" y="11571"/>
                    <a:pt x="4732" y="11570"/>
                    <a:pt x="4723" y="11570"/>
                  </a:cubicBezTo>
                  <a:close/>
                  <a:moveTo>
                    <a:pt x="21981" y="11732"/>
                  </a:moveTo>
                  <a:cubicBezTo>
                    <a:pt x="21913" y="11755"/>
                    <a:pt x="21844" y="11801"/>
                    <a:pt x="21844" y="11846"/>
                  </a:cubicBezTo>
                  <a:cubicBezTo>
                    <a:pt x="21844" y="11892"/>
                    <a:pt x="21890" y="11938"/>
                    <a:pt x="21935" y="12006"/>
                  </a:cubicBezTo>
                  <a:cubicBezTo>
                    <a:pt x="22004" y="11961"/>
                    <a:pt x="22049" y="11938"/>
                    <a:pt x="22072" y="11892"/>
                  </a:cubicBezTo>
                  <a:cubicBezTo>
                    <a:pt x="22095" y="11869"/>
                    <a:pt x="22004" y="11732"/>
                    <a:pt x="21981" y="11732"/>
                  </a:cubicBezTo>
                  <a:close/>
                  <a:moveTo>
                    <a:pt x="7350" y="11595"/>
                  </a:moveTo>
                  <a:cubicBezTo>
                    <a:pt x="7282" y="11595"/>
                    <a:pt x="7122" y="11732"/>
                    <a:pt x="7122" y="11801"/>
                  </a:cubicBezTo>
                  <a:cubicBezTo>
                    <a:pt x="7122" y="11869"/>
                    <a:pt x="7259" y="12029"/>
                    <a:pt x="7327" y="12029"/>
                  </a:cubicBezTo>
                  <a:cubicBezTo>
                    <a:pt x="7396" y="12029"/>
                    <a:pt x="7555" y="11892"/>
                    <a:pt x="7555" y="11824"/>
                  </a:cubicBezTo>
                  <a:cubicBezTo>
                    <a:pt x="7555" y="11755"/>
                    <a:pt x="7418" y="11595"/>
                    <a:pt x="7350" y="11595"/>
                  </a:cubicBezTo>
                  <a:close/>
                  <a:moveTo>
                    <a:pt x="9894" y="11705"/>
                  </a:moveTo>
                  <a:cubicBezTo>
                    <a:pt x="9815" y="11705"/>
                    <a:pt x="9744" y="11770"/>
                    <a:pt x="9724" y="11869"/>
                  </a:cubicBezTo>
                  <a:cubicBezTo>
                    <a:pt x="9724" y="11961"/>
                    <a:pt x="9792" y="12029"/>
                    <a:pt x="9884" y="12052"/>
                  </a:cubicBezTo>
                  <a:cubicBezTo>
                    <a:pt x="9975" y="12052"/>
                    <a:pt x="10066" y="11983"/>
                    <a:pt x="10066" y="11892"/>
                  </a:cubicBezTo>
                  <a:cubicBezTo>
                    <a:pt x="10089" y="11824"/>
                    <a:pt x="10021" y="11732"/>
                    <a:pt x="9929" y="11710"/>
                  </a:cubicBezTo>
                  <a:cubicBezTo>
                    <a:pt x="9917" y="11707"/>
                    <a:pt x="9906" y="11705"/>
                    <a:pt x="9894" y="11705"/>
                  </a:cubicBezTo>
                  <a:close/>
                  <a:moveTo>
                    <a:pt x="12531" y="11732"/>
                  </a:moveTo>
                  <a:cubicBezTo>
                    <a:pt x="12440" y="11732"/>
                    <a:pt x="12349" y="11801"/>
                    <a:pt x="12349" y="11892"/>
                  </a:cubicBezTo>
                  <a:cubicBezTo>
                    <a:pt x="12326" y="11983"/>
                    <a:pt x="12394" y="12075"/>
                    <a:pt x="12486" y="12075"/>
                  </a:cubicBezTo>
                  <a:cubicBezTo>
                    <a:pt x="12500" y="12078"/>
                    <a:pt x="12514" y="12079"/>
                    <a:pt x="12528" y="12079"/>
                  </a:cubicBezTo>
                  <a:cubicBezTo>
                    <a:pt x="12617" y="12079"/>
                    <a:pt x="12671" y="12014"/>
                    <a:pt x="12691" y="11915"/>
                  </a:cubicBezTo>
                  <a:cubicBezTo>
                    <a:pt x="12691" y="11824"/>
                    <a:pt x="12623" y="11755"/>
                    <a:pt x="12531" y="11732"/>
                  </a:cubicBezTo>
                  <a:close/>
                  <a:moveTo>
                    <a:pt x="15139" y="11774"/>
                  </a:moveTo>
                  <a:cubicBezTo>
                    <a:pt x="15083" y="11774"/>
                    <a:pt x="14971" y="11854"/>
                    <a:pt x="14951" y="11915"/>
                  </a:cubicBezTo>
                  <a:cubicBezTo>
                    <a:pt x="14951" y="11961"/>
                    <a:pt x="15042" y="12098"/>
                    <a:pt x="15111" y="12098"/>
                  </a:cubicBezTo>
                  <a:cubicBezTo>
                    <a:pt x="15156" y="12098"/>
                    <a:pt x="15179" y="12098"/>
                    <a:pt x="15225" y="12075"/>
                  </a:cubicBezTo>
                  <a:cubicBezTo>
                    <a:pt x="15248" y="12052"/>
                    <a:pt x="15270" y="12006"/>
                    <a:pt x="15293" y="11961"/>
                  </a:cubicBezTo>
                  <a:cubicBezTo>
                    <a:pt x="15293" y="11915"/>
                    <a:pt x="15202" y="11778"/>
                    <a:pt x="15156" y="11778"/>
                  </a:cubicBezTo>
                  <a:cubicBezTo>
                    <a:pt x="15151" y="11776"/>
                    <a:pt x="15145" y="11774"/>
                    <a:pt x="15139" y="11774"/>
                  </a:cubicBezTo>
                  <a:close/>
                  <a:moveTo>
                    <a:pt x="17707" y="11886"/>
                  </a:moveTo>
                  <a:cubicBezTo>
                    <a:pt x="17636" y="11886"/>
                    <a:pt x="17617" y="11931"/>
                    <a:pt x="17599" y="12006"/>
                  </a:cubicBezTo>
                  <a:cubicBezTo>
                    <a:pt x="17599" y="12098"/>
                    <a:pt x="17644" y="12143"/>
                    <a:pt x="17735" y="12143"/>
                  </a:cubicBezTo>
                  <a:cubicBezTo>
                    <a:pt x="17827" y="12143"/>
                    <a:pt x="17850" y="12120"/>
                    <a:pt x="17872" y="12029"/>
                  </a:cubicBezTo>
                  <a:cubicBezTo>
                    <a:pt x="17872" y="11938"/>
                    <a:pt x="17827" y="11892"/>
                    <a:pt x="17758" y="11892"/>
                  </a:cubicBezTo>
                  <a:cubicBezTo>
                    <a:pt x="17739" y="11888"/>
                    <a:pt x="17722" y="11886"/>
                    <a:pt x="17707" y="11886"/>
                  </a:cubicBezTo>
                  <a:close/>
                  <a:moveTo>
                    <a:pt x="3125" y="11752"/>
                  </a:moveTo>
                  <a:cubicBezTo>
                    <a:pt x="3036" y="11752"/>
                    <a:pt x="2920" y="11855"/>
                    <a:pt x="2899" y="11938"/>
                  </a:cubicBezTo>
                  <a:cubicBezTo>
                    <a:pt x="2876" y="12029"/>
                    <a:pt x="2990" y="12166"/>
                    <a:pt x="3082" y="12166"/>
                  </a:cubicBezTo>
                  <a:cubicBezTo>
                    <a:pt x="3090" y="12168"/>
                    <a:pt x="3098" y="12169"/>
                    <a:pt x="3107" y="12169"/>
                  </a:cubicBezTo>
                  <a:cubicBezTo>
                    <a:pt x="3196" y="12169"/>
                    <a:pt x="3312" y="12067"/>
                    <a:pt x="3333" y="11983"/>
                  </a:cubicBezTo>
                  <a:cubicBezTo>
                    <a:pt x="3333" y="11892"/>
                    <a:pt x="3241" y="11755"/>
                    <a:pt x="3150" y="11755"/>
                  </a:cubicBezTo>
                  <a:cubicBezTo>
                    <a:pt x="3142" y="11753"/>
                    <a:pt x="3134" y="11752"/>
                    <a:pt x="3125" y="11752"/>
                  </a:cubicBezTo>
                  <a:close/>
                  <a:moveTo>
                    <a:pt x="20383" y="11915"/>
                  </a:moveTo>
                  <a:cubicBezTo>
                    <a:pt x="20269" y="11915"/>
                    <a:pt x="20246" y="11938"/>
                    <a:pt x="20223" y="12006"/>
                  </a:cubicBezTo>
                  <a:cubicBezTo>
                    <a:pt x="20201" y="12098"/>
                    <a:pt x="20246" y="12143"/>
                    <a:pt x="20315" y="12166"/>
                  </a:cubicBezTo>
                  <a:cubicBezTo>
                    <a:pt x="20335" y="12171"/>
                    <a:pt x="20355" y="12174"/>
                    <a:pt x="20372" y="12174"/>
                  </a:cubicBezTo>
                  <a:cubicBezTo>
                    <a:pt x="20433" y="12174"/>
                    <a:pt x="20475" y="12140"/>
                    <a:pt x="20475" y="12052"/>
                  </a:cubicBezTo>
                  <a:cubicBezTo>
                    <a:pt x="20497" y="11983"/>
                    <a:pt x="20452" y="11938"/>
                    <a:pt x="20383" y="11915"/>
                  </a:cubicBezTo>
                  <a:close/>
                  <a:moveTo>
                    <a:pt x="5752" y="11778"/>
                  </a:moveTo>
                  <a:cubicBezTo>
                    <a:pt x="5684" y="11778"/>
                    <a:pt x="5524" y="11892"/>
                    <a:pt x="5524" y="11961"/>
                  </a:cubicBezTo>
                  <a:cubicBezTo>
                    <a:pt x="5501" y="12029"/>
                    <a:pt x="5615" y="12189"/>
                    <a:pt x="5707" y="12212"/>
                  </a:cubicBezTo>
                  <a:cubicBezTo>
                    <a:pt x="5752" y="12212"/>
                    <a:pt x="5935" y="12098"/>
                    <a:pt x="5935" y="12029"/>
                  </a:cubicBezTo>
                  <a:cubicBezTo>
                    <a:pt x="5958" y="11961"/>
                    <a:pt x="5821" y="11801"/>
                    <a:pt x="5752" y="11778"/>
                  </a:cubicBezTo>
                  <a:close/>
                  <a:moveTo>
                    <a:pt x="22985" y="11961"/>
                  </a:moveTo>
                  <a:cubicBezTo>
                    <a:pt x="22940" y="11961"/>
                    <a:pt x="22871" y="12006"/>
                    <a:pt x="22848" y="12052"/>
                  </a:cubicBezTo>
                  <a:cubicBezTo>
                    <a:pt x="22826" y="12075"/>
                    <a:pt x="22917" y="12212"/>
                    <a:pt x="22940" y="12212"/>
                  </a:cubicBezTo>
                  <a:cubicBezTo>
                    <a:pt x="23008" y="12166"/>
                    <a:pt x="23054" y="12143"/>
                    <a:pt x="23122" y="12098"/>
                  </a:cubicBezTo>
                  <a:cubicBezTo>
                    <a:pt x="23054" y="12029"/>
                    <a:pt x="23031" y="11961"/>
                    <a:pt x="22985" y="11961"/>
                  </a:cubicBezTo>
                  <a:close/>
                  <a:moveTo>
                    <a:pt x="8283" y="11884"/>
                  </a:moveTo>
                  <a:cubicBezTo>
                    <a:pt x="8193" y="11884"/>
                    <a:pt x="8190" y="11922"/>
                    <a:pt x="8172" y="12029"/>
                  </a:cubicBezTo>
                  <a:cubicBezTo>
                    <a:pt x="8149" y="12189"/>
                    <a:pt x="8149" y="12212"/>
                    <a:pt x="8309" y="12235"/>
                  </a:cubicBezTo>
                  <a:cubicBezTo>
                    <a:pt x="8343" y="12239"/>
                    <a:pt x="8371" y="12242"/>
                    <a:pt x="8394" y="12242"/>
                  </a:cubicBezTo>
                  <a:cubicBezTo>
                    <a:pt x="8477" y="12242"/>
                    <a:pt x="8491" y="12205"/>
                    <a:pt x="8491" y="12098"/>
                  </a:cubicBezTo>
                  <a:cubicBezTo>
                    <a:pt x="8514" y="11938"/>
                    <a:pt x="8514" y="11915"/>
                    <a:pt x="8377" y="11892"/>
                  </a:cubicBezTo>
                  <a:cubicBezTo>
                    <a:pt x="8338" y="11887"/>
                    <a:pt x="8307" y="11884"/>
                    <a:pt x="8283" y="11884"/>
                  </a:cubicBezTo>
                  <a:close/>
                  <a:moveTo>
                    <a:pt x="10934" y="11915"/>
                  </a:moveTo>
                  <a:cubicBezTo>
                    <a:pt x="10842" y="11915"/>
                    <a:pt x="10751" y="11983"/>
                    <a:pt x="10728" y="12075"/>
                  </a:cubicBezTo>
                  <a:cubicBezTo>
                    <a:pt x="10728" y="12166"/>
                    <a:pt x="10797" y="12257"/>
                    <a:pt x="10888" y="12257"/>
                  </a:cubicBezTo>
                  <a:cubicBezTo>
                    <a:pt x="10979" y="12257"/>
                    <a:pt x="11071" y="12189"/>
                    <a:pt x="11071" y="12098"/>
                  </a:cubicBezTo>
                  <a:cubicBezTo>
                    <a:pt x="11093" y="12029"/>
                    <a:pt x="11025" y="11938"/>
                    <a:pt x="10934" y="11915"/>
                  </a:cubicBezTo>
                  <a:close/>
                  <a:moveTo>
                    <a:pt x="13500" y="11956"/>
                  </a:moveTo>
                  <a:cubicBezTo>
                    <a:pt x="13422" y="11956"/>
                    <a:pt x="13353" y="12018"/>
                    <a:pt x="13353" y="12098"/>
                  </a:cubicBezTo>
                  <a:cubicBezTo>
                    <a:pt x="13330" y="12189"/>
                    <a:pt x="13399" y="12280"/>
                    <a:pt x="13490" y="12280"/>
                  </a:cubicBezTo>
                  <a:cubicBezTo>
                    <a:pt x="13502" y="12283"/>
                    <a:pt x="13514" y="12285"/>
                    <a:pt x="13526" y="12285"/>
                  </a:cubicBezTo>
                  <a:cubicBezTo>
                    <a:pt x="13604" y="12285"/>
                    <a:pt x="13676" y="12223"/>
                    <a:pt x="13695" y="12143"/>
                  </a:cubicBezTo>
                  <a:cubicBezTo>
                    <a:pt x="13695" y="12052"/>
                    <a:pt x="13627" y="11961"/>
                    <a:pt x="13536" y="11961"/>
                  </a:cubicBezTo>
                  <a:cubicBezTo>
                    <a:pt x="13524" y="11958"/>
                    <a:pt x="13512" y="11956"/>
                    <a:pt x="13500" y="11956"/>
                  </a:cubicBezTo>
                  <a:close/>
                  <a:moveTo>
                    <a:pt x="16161" y="11983"/>
                  </a:moveTo>
                  <a:cubicBezTo>
                    <a:pt x="16115" y="11983"/>
                    <a:pt x="15955" y="12075"/>
                    <a:pt x="15955" y="12143"/>
                  </a:cubicBezTo>
                  <a:cubicBezTo>
                    <a:pt x="15955" y="12166"/>
                    <a:pt x="15978" y="12212"/>
                    <a:pt x="16001" y="12235"/>
                  </a:cubicBezTo>
                  <a:cubicBezTo>
                    <a:pt x="16024" y="12280"/>
                    <a:pt x="16069" y="12303"/>
                    <a:pt x="16115" y="12326"/>
                  </a:cubicBezTo>
                  <a:cubicBezTo>
                    <a:pt x="16138" y="12326"/>
                    <a:pt x="16298" y="12235"/>
                    <a:pt x="16298" y="12189"/>
                  </a:cubicBezTo>
                  <a:cubicBezTo>
                    <a:pt x="16298" y="12143"/>
                    <a:pt x="16206" y="12006"/>
                    <a:pt x="16161" y="11983"/>
                  </a:cubicBezTo>
                  <a:close/>
                  <a:moveTo>
                    <a:pt x="18740" y="12098"/>
                  </a:moveTo>
                  <a:cubicBezTo>
                    <a:pt x="18649" y="12098"/>
                    <a:pt x="18626" y="12120"/>
                    <a:pt x="18603" y="12212"/>
                  </a:cubicBezTo>
                  <a:cubicBezTo>
                    <a:pt x="18603" y="12303"/>
                    <a:pt x="18649" y="12349"/>
                    <a:pt x="18717" y="12349"/>
                  </a:cubicBezTo>
                  <a:cubicBezTo>
                    <a:pt x="18733" y="12353"/>
                    <a:pt x="18747" y="12354"/>
                    <a:pt x="18760" y="12354"/>
                  </a:cubicBezTo>
                  <a:cubicBezTo>
                    <a:pt x="18823" y="12354"/>
                    <a:pt x="18858" y="12310"/>
                    <a:pt x="18877" y="12235"/>
                  </a:cubicBezTo>
                  <a:cubicBezTo>
                    <a:pt x="18877" y="12143"/>
                    <a:pt x="18831" y="12098"/>
                    <a:pt x="18740" y="12098"/>
                  </a:cubicBezTo>
                  <a:close/>
                  <a:moveTo>
                    <a:pt x="1484" y="11928"/>
                  </a:moveTo>
                  <a:cubicBezTo>
                    <a:pt x="1476" y="11928"/>
                    <a:pt x="1469" y="11930"/>
                    <a:pt x="1461" y="11938"/>
                  </a:cubicBezTo>
                  <a:cubicBezTo>
                    <a:pt x="1347" y="11961"/>
                    <a:pt x="1324" y="12006"/>
                    <a:pt x="1393" y="12120"/>
                  </a:cubicBezTo>
                  <a:cubicBezTo>
                    <a:pt x="1438" y="12189"/>
                    <a:pt x="1461" y="12257"/>
                    <a:pt x="1507" y="12326"/>
                  </a:cubicBezTo>
                  <a:cubicBezTo>
                    <a:pt x="1523" y="12342"/>
                    <a:pt x="1528" y="12358"/>
                    <a:pt x="1545" y="12358"/>
                  </a:cubicBezTo>
                  <a:cubicBezTo>
                    <a:pt x="1552" y="12358"/>
                    <a:pt x="1562" y="12355"/>
                    <a:pt x="1575" y="12349"/>
                  </a:cubicBezTo>
                  <a:cubicBezTo>
                    <a:pt x="1598" y="12303"/>
                    <a:pt x="1644" y="12349"/>
                    <a:pt x="1666" y="12280"/>
                  </a:cubicBezTo>
                  <a:cubicBezTo>
                    <a:pt x="1666" y="12235"/>
                    <a:pt x="1712" y="12189"/>
                    <a:pt x="1712" y="12143"/>
                  </a:cubicBezTo>
                  <a:cubicBezTo>
                    <a:pt x="1712" y="12052"/>
                    <a:pt x="1621" y="11938"/>
                    <a:pt x="1530" y="11938"/>
                  </a:cubicBezTo>
                  <a:cubicBezTo>
                    <a:pt x="1514" y="11938"/>
                    <a:pt x="1499" y="11928"/>
                    <a:pt x="1484" y="11928"/>
                  </a:cubicBezTo>
                  <a:close/>
                  <a:moveTo>
                    <a:pt x="23944" y="12189"/>
                  </a:moveTo>
                  <a:cubicBezTo>
                    <a:pt x="23853" y="12189"/>
                    <a:pt x="23853" y="12189"/>
                    <a:pt x="23830" y="12280"/>
                  </a:cubicBezTo>
                  <a:cubicBezTo>
                    <a:pt x="23830" y="12349"/>
                    <a:pt x="23853" y="12371"/>
                    <a:pt x="23921" y="12371"/>
                  </a:cubicBezTo>
                  <a:cubicBezTo>
                    <a:pt x="23990" y="12371"/>
                    <a:pt x="23990" y="12371"/>
                    <a:pt x="24012" y="12280"/>
                  </a:cubicBezTo>
                  <a:cubicBezTo>
                    <a:pt x="24012" y="12212"/>
                    <a:pt x="23990" y="12189"/>
                    <a:pt x="23944" y="12189"/>
                  </a:cubicBezTo>
                  <a:close/>
                  <a:moveTo>
                    <a:pt x="21354" y="12140"/>
                  </a:moveTo>
                  <a:cubicBezTo>
                    <a:pt x="21314" y="12140"/>
                    <a:pt x="21207" y="12217"/>
                    <a:pt x="21228" y="12257"/>
                  </a:cubicBezTo>
                  <a:cubicBezTo>
                    <a:pt x="21251" y="12303"/>
                    <a:pt x="21296" y="12371"/>
                    <a:pt x="21342" y="12371"/>
                  </a:cubicBezTo>
                  <a:cubicBezTo>
                    <a:pt x="21348" y="12375"/>
                    <a:pt x="21354" y="12376"/>
                    <a:pt x="21361" y="12376"/>
                  </a:cubicBezTo>
                  <a:cubicBezTo>
                    <a:pt x="21400" y="12376"/>
                    <a:pt x="21443" y="12320"/>
                    <a:pt x="21502" y="12280"/>
                  </a:cubicBezTo>
                  <a:cubicBezTo>
                    <a:pt x="21456" y="12235"/>
                    <a:pt x="21410" y="12166"/>
                    <a:pt x="21365" y="12143"/>
                  </a:cubicBezTo>
                  <a:cubicBezTo>
                    <a:pt x="21362" y="12141"/>
                    <a:pt x="21358" y="12140"/>
                    <a:pt x="21354" y="12140"/>
                  </a:cubicBezTo>
                  <a:close/>
                  <a:moveTo>
                    <a:pt x="4132" y="11961"/>
                  </a:moveTo>
                  <a:cubicBezTo>
                    <a:pt x="4040" y="11961"/>
                    <a:pt x="3903" y="12052"/>
                    <a:pt x="3903" y="12143"/>
                  </a:cubicBezTo>
                  <a:cubicBezTo>
                    <a:pt x="3903" y="12235"/>
                    <a:pt x="3995" y="12371"/>
                    <a:pt x="4086" y="12394"/>
                  </a:cubicBezTo>
                  <a:cubicBezTo>
                    <a:pt x="4177" y="12394"/>
                    <a:pt x="4314" y="12280"/>
                    <a:pt x="4337" y="12189"/>
                  </a:cubicBezTo>
                  <a:cubicBezTo>
                    <a:pt x="4337" y="12098"/>
                    <a:pt x="4223" y="11983"/>
                    <a:pt x="4132" y="11961"/>
                  </a:cubicBezTo>
                  <a:close/>
                  <a:moveTo>
                    <a:pt x="6757" y="11983"/>
                  </a:moveTo>
                  <a:cubicBezTo>
                    <a:pt x="6665" y="11983"/>
                    <a:pt x="6528" y="12120"/>
                    <a:pt x="6505" y="12189"/>
                  </a:cubicBezTo>
                  <a:cubicBezTo>
                    <a:pt x="6505" y="12257"/>
                    <a:pt x="6642" y="12417"/>
                    <a:pt x="6711" y="12417"/>
                  </a:cubicBezTo>
                  <a:cubicBezTo>
                    <a:pt x="6779" y="12417"/>
                    <a:pt x="6939" y="12303"/>
                    <a:pt x="6939" y="12235"/>
                  </a:cubicBezTo>
                  <a:cubicBezTo>
                    <a:pt x="6939" y="12143"/>
                    <a:pt x="6825" y="12006"/>
                    <a:pt x="6757" y="11983"/>
                  </a:cubicBezTo>
                  <a:close/>
                  <a:moveTo>
                    <a:pt x="9244" y="12090"/>
                  </a:moveTo>
                  <a:cubicBezTo>
                    <a:pt x="9152" y="12090"/>
                    <a:pt x="9148" y="12131"/>
                    <a:pt x="9130" y="12257"/>
                  </a:cubicBezTo>
                  <a:cubicBezTo>
                    <a:pt x="9108" y="12394"/>
                    <a:pt x="9130" y="12417"/>
                    <a:pt x="9267" y="12440"/>
                  </a:cubicBezTo>
                  <a:cubicBezTo>
                    <a:pt x="9311" y="12446"/>
                    <a:pt x="9345" y="12451"/>
                    <a:pt x="9370" y="12451"/>
                  </a:cubicBezTo>
                  <a:cubicBezTo>
                    <a:pt x="9438" y="12451"/>
                    <a:pt x="9450" y="12419"/>
                    <a:pt x="9450" y="12303"/>
                  </a:cubicBezTo>
                  <a:cubicBezTo>
                    <a:pt x="9473" y="12143"/>
                    <a:pt x="9473" y="12120"/>
                    <a:pt x="9336" y="12098"/>
                  </a:cubicBezTo>
                  <a:cubicBezTo>
                    <a:pt x="9298" y="12093"/>
                    <a:pt x="9268" y="12090"/>
                    <a:pt x="9244" y="12090"/>
                  </a:cubicBezTo>
                  <a:close/>
                  <a:moveTo>
                    <a:pt x="11902" y="12139"/>
                  </a:moveTo>
                  <a:cubicBezTo>
                    <a:pt x="11824" y="12139"/>
                    <a:pt x="11752" y="12201"/>
                    <a:pt x="11732" y="12280"/>
                  </a:cubicBezTo>
                  <a:cubicBezTo>
                    <a:pt x="11732" y="12371"/>
                    <a:pt x="11801" y="12463"/>
                    <a:pt x="11892" y="12463"/>
                  </a:cubicBezTo>
                  <a:cubicBezTo>
                    <a:pt x="11904" y="12466"/>
                    <a:pt x="11916" y="12467"/>
                    <a:pt x="11928" y="12467"/>
                  </a:cubicBezTo>
                  <a:cubicBezTo>
                    <a:pt x="12006" y="12467"/>
                    <a:pt x="12075" y="12405"/>
                    <a:pt x="12075" y="12326"/>
                  </a:cubicBezTo>
                  <a:cubicBezTo>
                    <a:pt x="12098" y="12235"/>
                    <a:pt x="12029" y="12143"/>
                    <a:pt x="11938" y="12143"/>
                  </a:cubicBezTo>
                  <a:cubicBezTo>
                    <a:pt x="11926" y="12140"/>
                    <a:pt x="11914" y="12139"/>
                    <a:pt x="11902" y="12139"/>
                  </a:cubicBezTo>
                  <a:close/>
                  <a:moveTo>
                    <a:pt x="17142" y="12235"/>
                  </a:moveTo>
                  <a:cubicBezTo>
                    <a:pt x="17051" y="12235"/>
                    <a:pt x="17028" y="12257"/>
                    <a:pt x="17005" y="12349"/>
                  </a:cubicBezTo>
                  <a:cubicBezTo>
                    <a:pt x="17005" y="12440"/>
                    <a:pt x="17028" y="12486"/>
                    <a:pt x="17142" y="12486"/>
                  </a:cubicBezTo>
                  <a:cubicBezTo>
                    <a:pt x="17154" y="12490"/>
                    <a:pt x="17165" y="12491"/>
                    <a:pt x="17175" y="12491"/>
                  </a:cubicBezTo>
                  <a:cubicBezTo>
                    <a:pt x="17225" y="12491"/>
                    <a:pt x="17256" y="12447"/>
                    <a:pt x="17256" y="12371"/>
                  </a:cubicBezTo>
                  <a:cubicBezTo>
                    <a:pt x="17279" y="12280"/>
                    <a:pt x="17233" y="12257"/>
                    <a:pt x="17142" y="12235"/>
                  </a:cubicBezTo>
                  <a:close/>
                  <a:moveTo>
                    <a:pt x="14540" y="12166"/>
                  </a:moveTo>
                  <a:cubicBezTo>
                    <a:pt x="14494" y="12189"/>
                    <a:pt x="14449" y="12189"/>
                    <a:pt x="14403" y="12212"/>
                  </a:cubicBezTo>
                  <a:cubicBezTo>
                    <a:pt x="14380" y="12235"/>
                    <a:pt x="14357" y="12280"/>
                    <a:pt x="14357" y="12303"/>
                  </a:cubicBezTo>
                  <a:cubicBezTo>
                    <a:pt x="14335" y="12371"/>
                    <a:pt x="14449" y="12508"/>
                    <a:pt x="14517" y="12508"/>
                  </a:cubicBezTo>
                  <a:cubicBezTo>
                    <a:pt x="14563" y="12508"/>
                    <a:pt x="14677" y="12394"/>
                    <a:pt x="14700" y="12349"/>
                  </a:cubicBezTo>
                  <a:cubicBezTo>
                    <a:pt x="14700" y="12303"/>
                    <a:pt x="14586" y="12166"/>
                    <a:pt x="14540" y="12166"/>
                  </a:cubicBezTo>
                  <a:close/>
                  <a:moveTo>
                    <a:pt x="2492" y="12140"/>
                  </a:moveTo>
                  <a:cubicBezTo>
                    <a:pt x="2379" y="12140"/>
                    <a:pt x="2303" y="12224"/>
                    <a:pt x="2283" y="12326"/>
                  </a:cubicBezTo>
                  <a:cubicBezTo>
                    <a:pt x="2283" y="12463"/>
                    <a:pt x="2374" y="12577"/>
                    <a:pt x="2488" y="12577"/>
                  </a:cubicBezTo>
                  <a:cubicBezTo>
                    <a:pt x="2625" y="12577"/>
                    <a:pt x="2694" y="12486"/>
                    <a:pt x="2716" y="12371"/>
                  </a:cubicBezTo>
                  <a:cubicBezTo>
                    <a:pt x="2716" y="12257"/>
                    <a:pt x="2625" y="12143"/>
                    <a:pt x="2534" y="12143"/>
                  </a:cubicBezTo>
                  <a:cubicBezTo>
                    <a:pt x="2520" y="12141"/>
                    <a:pt x="2506" y="12140"/>
                    <a:pt x="2492" y="12140"/>
                  </a:cubicBezTo>
                  <a:close/>
                  <a:moveTo>
                    <a:pt x="19767" y="12303"/>
                  </a:moveTo>
                  <a:cubicBezTo>
                    <a:pt x="19653" y="12303"/>
                    <a:pt x="19630" y="12326"/>
                    <a:pt x="19607" y="12440"/>
                  </a:cubicBezTo>
                  <a:cubicBezTo>
                    <a:pt x="19607" y="12531"/>
                    <a:pt x="19653" y="12554"/>
                    <a:pt x="19744" y="12577"/>
                  </a:cubicBezTo>
                  <a:cubicBezTo>
                    <a:pt x="19813" y="12577"/>
                    <a:pt x="19858" y="12531"/>
                    <a:pt x="19858" y="12440"/>
                  </a:cubicBezTo>
                  <a:cubicBezTo>
                    <a:pt x="19881" y="12371"/>
                    <a:pt x="19835" y="12326"/>
                    <a:pt x="19767" y="12303"/>
                  </a:cubicBezTo>
                  <a:close/>
                  <a:moveTo>
                    <a:pt x="7666" y="12247"/>
                  </a:moveTo>
                  <a:cubicBezTo>
                    <a:pt x="7589" y="12247"/>
                    <a:pt x="7572" y="12278"/>
                    <a:pt x="7555" y="12394"/>
                  </a:cubicBezTo>
                  <a:cubicBezTo>
                    <a:pt x="7533" y="12554"/>
                    <a:pt x="7555" y="12554"/>
                    <a:pt x="7692" y="12577"/>
                  </a:cubicBezTo>
                  <a:cubicBezTo>
                    <a:pt x="7739" y="12584"/>
                    <a:pt x="7773" y="12588"/>
                    <a:pt x="7800" y="12588"/>
                  </a:cubicBezTo>
                  <a:cubicBezTo>
                    <a:pt x="7865" y="12588"/>
                    <a:pt x="7882" y="12560"/>
                    <a:pt x="7898" y="12463"/>
                  </a:cubicBezTo>
                  <a:cubicBezTo>
                    <a:pt x="7921" y="12303"/>
                    <a:pt x="7898" y="12280"/>
                    <a:pt x="7784" y="12257"/>
                  </a:cubicBezTo>
                  <a:cubicBezTo>
                    <a:pt x="7734" y="12251"/>
                    <a:pt x="7696" y="12247"/>
                    <a:pt x="7666" y="12247"/>
                  </a:cubicBezTo>
                  <a:close/>
                  <a:moveTo>
                    <a:pt x="5136" y="12166"/>
                  </a:moveTo>
                  <a:cubicBezTo>
                    <a:pt x="5045" y="12166"/>
                    <a:pt x="4908" y="12280"/>
                    <a:pt x="4908" y="12371"/>
                  </a:cubicBezTo>
                  <a:cubicBezTo>
                    <a:pt x="4885" y="12463"/>
                    <a:pt x="4999" y="12577"/>
                    <a:pt x="5090" y="12600"/>
                  </a:cubicBezTo>
                  <a:cubicBezTo>
                    <a:pt x="5182" y="12600"/>
                    <a:pt x="5319" y="12508"/>
                    <a:pt x="5319" y="12417"/>
                  </a:cubicBezTo>
                  <a:cubicBezTo>
                    <a:pt x="5341" y="12326"/>
                    <a:pt x="5227" y="12189"/>
                    <a:pt x="5136" y="12166"/>
                  </a:cubicBezTo>
                  <a:close/>
                  <a:moveTo>
                    <a:pt x="22369" y="12349"/>
                  </a:moveTo>
                  <a:cubicBezTo>
                    <a:pt x="22323" y="12349"/>
                    <a:pt x="22278" y="12417"/>
                    <a:pt x="22232" y="12440"/>
                  </a:cubicBezTo>
                  <a:cubicBezTo>
                    <a:pt x="22209" y="12463"/>
                    <a:pt x="22323" y="12600"/>
                    <a:pt x="22346" y="12600"/>
                  </a:cubicBezTo>
                  <a:cubicBezTo>
                    <a:pt x="22392" y="12577"/>
                    <a:pt x="22438" y="12531"/>
                    <a:pt x="22506" y="12486"/>
                  </a:cubicBezTo>
                  <a:cubicBezTo>
                    <a:pt x="22460" y="12440"/>
                    <a:pt x="22415" y="12349"/>
                    <a:pt x="22369" y="12349"/>
                  </a:cubicBezTo>
                  <a:close/>
                  <a:moveTo>
                    <a:pt x="10281" y="12321"/>
                  </a:moveTo>
                  <a:cubicBezTo>
                    <a:pt x="10204" y="12321"/>
                    <a:pt x="10135" y="12383"/>
                    <a:pt x="10135" y="12463"/>
                  </a:cubicBezTo>
                  <a:cubicBezTo>
                    <a:pt x="10112" y="12554"/>
                    <a:pt x="10180" y="12645"/>
                    <a:pt x="10272" y="12645"/>
                  </a:cubicBezTo>
                  <a:cubicBezTo>
                    <a:pt x="10284" y="12648"/>
                    <a:pt x="10296" y="12650"/>
                    <a:pt x="10307" y="12650"/>
                  </a:cubicBezTo>
                  <a:cubicBezTo>
                    <a:pt x="10385" y="12650"/>
                    <a:pt x="10454" y="12588"/>
                    <a:pt x="10454" y="12508"/>
                  </a:cubicBezTo>
                  <a:cubicBezTo>
                    <a:pt x="10477" y="12417"/>
                    <a:pt x="10409" y="12326"/>
                    <a:pt x="10317" y="12326"/>
                  </a:cubicBezTo>
                  <a:cubicBezTo>
                    <a:pt x="10305" y="12323"/>
                    <a:pt x="10293" y="12321"/>
                    <a:pt x="10281" y="12321"/>
                  </a:cubicBezTo>
                  <a:close/>
                  <a:moveTo>
                    <a:pt x="12919" y="12349"/>
                  </a:moveTo>
                  <a:cubicBezTo>
                    <a:pt x="12828" y="12349"/>
                    <a:pt x="12760" y="12417"/>
                    <a:pt x="12737" y="12508"/>
                  </a:cubicBezTo>
                  <a:cubicBezTo>
                    <a:pt x="12737" y="12577"/>
                    <a:pt x="12805" y="12668"/>
                    <a:pt x="12897" y="12691"/>
                  </a:cubicBezTo>
                  <a:cubicBezTo>
                    <a:pt x="12965" y="12691"/>
                    <a:pt x="13056" y="12623"/>
                    <a:pt x="13079" y="12554"/>
                  </a:cubicBezTo>
                  <a:cubicBezTo>
                    <a:pt x="13102" y="12440"/>
                    <a:pt x="13033" y="12349"/>
                    <a:pt x="12919" y="12349"/>
                  </a:cubicBezTo>
                  <a:close/>
                  <a:moveTo>
                    <a:pt x="15521" y="12371"/>
                  </a:moveTo>
                  <a:cubicBezTo>
                    <a:pt x="15476" y="12371"/>
                    <a:pt x="15362" y="12486"/>
                    <a:pt x="15362" y="12531"/>
                  </a:cubicBezTo>
                  <a:cubicBezTo>
                    <a:pt x="15362" y="12577"/>
                    <a:pt x="15453" y="12714"/>
                    <a:pt x="15499" y="12714"/>
                  </a:cubicBezTo>
                  <a:cubicBezTo>
                    <a:pt x="15544" y="12691"/>
                    <a:pt x="15590" y="12691"/>
                    <a:pt x="15636" y="12668"/>
                  </a:cubicBezTo>
                  <a:cubicBezTo>
                    <a:pt x="15658" y="12645"/>
                    <a:pt x="15681" y="12600"/>
                    <a:pt x="15681" y="12577"/>
                  </a:cubicBezTo>
                  <a:cubicBezTo>
                    <a:pt x="15704" y="12508"/>
                    <a:pt x="15590" y="12371"/>
                    <a:pt x="15521" y="12371"/>
                  </a:cubicBezTo>
                  <a:close/>
                  <a:moveTo>
                    <a:pt x="18146" y="12486"/>
                  </a:moveTo>
                  <a:cubicBezTo>
                    <a:pt x="18055" y="12486"/>
                    <a:pt x="18009" y="12508"/>
                    <a:pt x="18009" y="12623"/>
                  </a:cubicBezTo>
                  <a:cubicBezTo>
                    <a:pt x="17987" y="12691"/>
                    <a:pt x="18032" y="12737"/>
                    <a:pt x="18124" y="12760"/>
                  </a:cubicBezTo>
                  <a:cubicBezTo>
                    <a:pt x="18215" y="12760"/>
                    <a:pt x="18260" y="12714"/>
                    <a:pt x="18260" y="12623"/>
                  </a:cubicBezTo>
                  <a:cubicBezTo>
                    <a:pt x="18260" y="12554"/>
                    <a:pt x="18238" y="12508"/>
                    <a:pt x="18146" y="12486"/>
                  </a:cubicBezTo>
                  <a:close/>
                  <a:moveTo>
                    <a:pt x="23263" y="12587"/>
                  </a:moveTo>
                  <a:cubicBezTo>
                    <a:pt x="23236" y="12587"/>
                    <a:pt x="23236" y="12607"/>
                    <a:pt x="23236" y="12668"/>
                  </a:cubicBezTo>
                  <a:cubicBezTo>
                    <a:pt x="23214" y="12737"/>
                    <a:pt x="23214" y="12760"/>
                    <a:pt x="23305" y="12760"/>
                  </a:cubicBezTo>
                  <a:cubicBezTo>
                    <a:pt x="23335" y="12760"/>
                    <a:pt x="23356" y="12762"/>
                    <a:pt x="23369" y="12762"/>
                  </a:cubicBezTo>
                  <a:cubicBezTo>
                    <a:pt x="23396" y="12762"/>
                    <a:pt x="23396" y="12752"/>
                    <a:pt x="23396" y="12691"/>
                  </a:cubicBezTo>
                  <a:cubicBezTo>
                    <a:pt x="23419" y="12623"/>
                    <a:pt x="23419" y="12600"/>
                    <a:pt x="23328" y="12600"/>
                  </a:cubicBezTo>
                  <a:cubicBezTo>
                    <a:pt x="23297" y="12592"/>
                    <a:pt x="23277" y="12587"/>
                    <a:pt x="23263" y="12587"/>
                  </a:cubicBezTo>
                  <a:close/>
                  <a:moveTo>
                    <a:pt x="3538" y="12349"/>
                  </a:moveTo>
                  <a:cubicBezTo>
                    <a:pt x="3447" y="12349"/>
                    <a:pt x="3310" y="12440"/>
                    <a:pt x="3287" y="12531"/>
                  </a:cubicBezTo>
                  <a:cubicBezTo>
                    <a:pt x="3287" y="12623"/>
                    <a:pt x="3378" y="12760"/>
                    <a:pt x="3470" y="12782"/>
                  </a:cubicBezTo>
                  <a:cubicBezTo>
                    <a:pt x="3561" y="12782"/>
                    <a:pt x="3698" y="12691"/>
                    <a:pt x="3721" y="12600"/>
                  </a:cubicBezTo>
                  <a:cubicBezTo>
                    <a:pt x="3721" y="12508"/>
                    <a:pt x="3629" y="12371"/>
                    <a:pt x="3538" y="12349"/>
                  </a:cubicBezTo>
                  <a:close/>
                  <a:moveTo>
                    <a:pt x="20714" y="12523"/>
                  </a:moveTo>
                  <a:cubicBezTo>
                    <a:pt x="20660" y="12523"/>
                    <a:pt x="20629" y="12553"/>
                    <a:pt x="20611" y="12623"/>
                  </a:cubicBezTo>
                  <a:cubicBezTo>
                    <a:pt x="20611" y="12737"/>
                    <a:pt x="20634" y="12760"/>
                    <a:pt x="20726" y="12782"/>
                  </a:cubicBezTo>
                  <a:cubicBezTo>
                    <a:pt x="20817" y="12782"/>
                    <a:pt x="20863" y="12760"/>
                    <a:pt x="20863" y="12668"/>
                  </a:cubicBezTo>
                  <a:cubicBezTo>
                    <a:pt x="20885" y="12577"/>
                    <a:pt x="20863" y="12531"/>
                    <a:pt x="20771" y="12531"/>
                  </a:cubicBezTo>
                  <a:cubicBezTo>
                    <a:pt x="20750" y="12526"/>
                    <a:pt x="20731" y="12523"/>
                    <a:pt x="20714" y="12523"/>
                  </a:cubicBezTo>
                  <a:close/>
                  <a:moveTo>
                    <a:pt x="6140" y="12394"/>
                  </a:moveTo>
                  <a:cubicBezTo>
                    <a:pt x="6072" y="12394"/>
                    <a:pt x="5912" y="12508"/>
                    <a:pt x="5912" y="12577"/>
                  </a:cubicBezTo>
                  <a:cubicBezTo>
                    <a:pt x="5912" y="12645"/>
                    <a:pt x="6026" y="12805"/>
                    <a:pt x="6095" y="12805"/>
                  </a:cubicBezTo>
                  <a:cubicBezTo>
                    <a:pt x="6163" y="12805"/>
                    <a:pt x="6323" y="12691"/>
                    <a:pt x="6323" y="12623"/>
                  </a:cubicBezTo>
                  <a:cubicBezTo>
                    <a:pt x="6346" y="12554"/>
                    <a:pt x="6209" y="12394"/>
                    <a:pt x="6140" y="12394"/>
                  </a:cubicBezTo>
                  <a:close/>
                  <a:moveTo>
                    <a:pt x="8616" y="12498"/>
                  </a:moveTo>
                  <a:cubicBezTo>
                    <a:pt x="8547" y="12498"/>
                    <a:pt x="8531" y="12529"/>
                    <a:pt x="8514" y="12645"/>
                  </a:cubicBezTo>
                  <a:cubicBezTo>
                    <a:pt x="8491" y="12805"/>
                    <a:pt x="8514" y="12805"/>
                    <a:pt x="8651" y="12828"/>
                  </a:cubicBezTo>
                  <a:cubicBezTo>
                    <a:pt x="8697" y="12835"/>
                    <a:pt x="8732" y="12839"/>
                    <a:pt x="8759" y="12839"/>
                  </a:cubicBezTo>
                  <a:cubicBezTo>
                    <a:pt x="8824" y="12839"/>
                    <a:pt x="8840" y="12811"/>
                    <a:pt x="8856" y="12714"/>
                  </a:cubicBezTo>
                  <a:cubicBezTo>
                    <a:pt x="8879" y="12554"/>
                    <a:pt x="8856" y="12531"/>
                    <a:pt x="8720" y="12508"/>
                  </a:cubicBezTo>
                  <a:cubicBezTo>
                    <a:pt x="8676" y="12502"/>
                    <a:pt x="8642" y="12498"/>
                    <a:pt x="8616" y="12498"/>
                  </a:cubicBezTo>
                  <a:close/>
                  <a:moveTo>
                    <a:pt x="11286" y="12527"/>
                  </a:moveTo>
                  <a:cubicBezTo>
                    <a:pt x="11208" y="12527"/>
                    <a:pt x="11139" y="12592"/>
                    <a:pt x="11139" y="12691"/>
                  </a:cubicBezTo>
                  <a:cubicBezTo>
                    <a:pt x="11116" y="12760"/>
                    <a:pt x="11185" y="12851"/>
                    <a:pt x="11276" y="12874"/>
                  </a:cubicBezTo>
                  <a:cubicBezTo>
                    <a:pt x="11367" y="12874"/>
                    <a:pt x="11459" y="12805"/>
                    <a:pt x="11459" y="12737"/>
                  </a:cubicBezTo>
                  <a:cubicBezTo>
                    <a:pt x="11481" y="12645"/>
                    <a:pt x="11413" y="12554"/>
                    <a:pt x="11322" y="12531"/>
                  </a:cubicBezTo>
                  <a:cubicBezTo>
                    <a:pt x="11310" y="12528"/>
                    <a:pt x="11298" y="12527"/>
                    <a:pt x="11286" y="12527"/>
                  </a:cubicBezTo>
                  <a:close/>
                  <a:moveTo>
                    <a:pt x="13924" y="12554"/>
                  </a:moveTo>
                  <a:cubicBezTo>
                    <a:pt x="13855" y="12554"/>
                    <a:pt x="13764" y="12623"/>
                    <a:pt x="13741" y="12714"/>
                  </a:cubicBezTo>
                  <a:cubicBezTo>
                    <a:pt x="13741" y="12805"/>
                    <a:pt x="13810" y="12896"/>
                    <a:pt x="13901" y="12896"/>
                  </a:cubicBezTo>
                  <a:cubicBezTo>
                    <a:pt x="13992" y="12896"/>
                    <a:pt x="14083" y="12828"/>
                    <a:pt x="14083" y="12737"/>
                  </a:cubicBezTo>
                  <a:cubicBezTo>
                    <a:pt x="14083" y="12645"/>
                    <a:pt x="14015" y="12577"/>
                    <a:pt x="13924" y="12554"/>
                  </a:cubicBezTo>
                  <a:close/>
                  <a:moveTo>
                    <a:pt x="16552" y="12597"/>
                  </a:moveTo>
                  <a:cubicBezTo>
                    <a:pt x="16480" y="12597"/>
                    <a:pt x="16366" y="12695"/>
                    <a:pt x="16366" y="12737"/>
                  </a:cubicBezTo>
                  <a:cubicBezTo>
                    <a:pt x="16366" y="12782"/>
                    <a:pt x="16366" y="12828"/>
                    <a:pt x="16389" y="12851"/>
                  </a:cubicBezTo>
                  <a:cubicBezTo>
                    <a:pt x="16412" y="12896"/>
                    <a:pt x="16457" y="12919"/>
                    <a:pt x="16503" y="12919"/>
                  </a:cubicBezTo>
                  <a:cubicBezTo>
                    <a:pt x="16507" y="12921"/>
                    <a:pt x="16512" y="12922"/>
                    <a:pt x="16517" y="12922"/>
                  </a:cubicBezTo>
                  <a:cubicBezTo>
                    <a:pt x="16572" y="12922"/>
                    <a:pt x="16686" y="12824"/>
                    <a:pt x="16686" y="12782"/>
                  </a:cubicBezTo>
                  <a:cubicBezTo>
                    <a:pt x="16708" y="12737"/>
                    <a:pt x="16617" y="12600"/>
                    <a:pt x="16571" y="12600"/>
                  </a:cubicBezTo>
                  <a:cubicBezTo>
                    <a:pt x="16565" y="12598"/>
                    <a:pt x="16559" y="12597"/>
                    <a:pt x="16552" y="12597"/>
                  </a:cubicBezTo>
                  <a:close/>
                  <a:moveTo>
                    <a:pt x="1940" y="12531"/>
                  </a:moveTo>
                  <a:cubicBezTo>
                    <a:pt x="1895" y="12531"/>
                    <a:pt x="1872" y="12554"/>
                    <a:pt x="1826" y="12554"/>
                  </a:cubicBezTo>
                  <a:cubicBezTo>
                    <a:pt x="1735" y="12577"/>
                    <a:pt x="1712" y="12623"/>
                    <a:pt x="1758" y="12714"/>
                  </a:cubicBezTo>
                  <a:cubicBezTo>
                    <a:pt x="1803" y="12782"/>
                    <a:pt x="1872" y="12828"/>
                    <a:pt x="1918" y="12896"/>
                  </a:cubicBezTo>
                  <a:cubicBezTo>
                    <a:pt x="1946" y="12925"/>
                    <a:pt x="1974" y="12944"/>
                    <a:pt x="1997" y="12944"/>
                  </a:cubicBezTo>
                  <a:cubicBezTo>
                    <a:pt x="2011" y="12944"/>
                    <a:pt x="2023" y="12937"/>
                    <a:pt x="2032" y="12919"/>
                  </a:cubicBezTo>
                  <a:cubicBezTo>
                    <a:pt x="2077" y="12851"/>
                    <a:pt x="2146" y="12782"/>
                    <a:pt x="2100" y="12668"/>
                  </a:cubicBezTo>
                  <a:cubicBezTo>
                    <a:pt x="2055" y="12600"/>
                    <a:pt x="1986" y="12577"/>
                    <a:pt x="1940" y="12531"/>
                  </a:cubicBezTo>
                  <a:close/>
                  <a:moveTo>
                    <a:pt x="19094" y="12706"/>
                  </a:moveTo>
                  <a:cubicBezTo>
                    <a:pt x="19040" y="12706"/>
                    <a:pt x="19014" y="12735"/>
                    <a:pt x="19014" y="12805"/>
                  </a:cubicBezTo>
                  <a:cubicBezTo>
                    <a:pt x="18991" y="12896"/>
                    <a:pt x="19014" y="12942"/>
                    <a:pt x="19128" y="12965"/>
                  </a:cubicBezTo>
                  <a:cubicBezTo>
                    <a:pt x="19196" y="12965"/>
                    <a:pt x="19242" y="12942"/>
                    <a:pt x="19265" y="12851"/>
                  </a:cubicBezTo>
                  <a:cubicBezTo>
                    <a:pt x="19265" y="12760"/>
                    <a:pt x="19242" y="12714"/>
                    <a:pt x="19151" y="12714"/>
                  </a:cubicBezTo>
                  <a:cubicBezTo>
                    <a:pt x="19129" y="12708"/>
                    <a:pt x="19110" y="12706"/>
                    <a:pt x="19094" y="12706"/>
                  </a:cubicBezTo>
                  <a:close/>
                  <a:moveTo>
                    <a:pt x="24332" y="12805"/>
                  </a:moveTo>
                  <a:cubicBezTo>
                    <a:pt x="24264" y="12805"/>
                    <a:pt x="24241" y="12805"/>
                    <a:pt x="24241" y="12874"/>
                  </a:cubicBezTo>
                  <a:cubicBezTo>
                    <a:pt x="24218" y="12965"/>
                    <a:pt x="24218" y="12965"/>
                    <a:pt x="24309" y="12965"/>
                  </a:cubicBezTo>
                  <a:cubicBezTo>
                    <a:pt x="24343" y="12973"/>
                    <a:pt x="24364" y="12979"/>
                    <a:pt x="24377" y="12979"/>
                  </a:cubicBezTo>
                  <a:cubicBezTo>
                    <a:pt x="24400" y="12979"/>
                    <a:pt x="24400" y="12963"/>
                    <a:pt x="24400" y="12919"/>
                  </a:cubicBezTo>
                  <a:cubicBezTo>
                    <a:pt x="24423" y="12828"/>
                    <a:pt x="24423" y="12828"/>
                    <a:pt x="24332" y="12805"/>
                  </a:cubicBezTo>
                  <a:close/>
                  <a:moveTo>
                    <a:pt x="21767" y="12734"/>
                  </a:moveTo>
                  <a:cubicBezTo>
                    <a:pt x="21729" y="12734"/>
                    <a:pt x="21616" y="12830"/>
                    <a:pt x="21616" y="12851"/>
                  </a:cubicBezTo>
                  <a:cubicBezTo>
                    <a:pt x="21639" y="12896"/>
                    <a:pt x="21684" y="12988"/>
                    <a:pt x="21730" y="12988"/>
                  </a:cubicBezTo>
                  <a:cubicBezTo>
                    <a:pt x="21776" y="12988"/>
                    <a:pt x="21821" y="12919"/>
                    <a:pt x="21890" y="12896"/>
                  </a:cubicBezTo>
                  <a:cubicBezTo>
                    <a:pt x="21844" y="12828"/>
                    <a:pt x="21821" y="12782"/>
                    <a:pt x="21776" y="12737"/>
                  </a:cubicBezTo>
                  <a:cubicBezTo>
                    <a:pt x="21774" y="12735"/>
                    <a:pt x="21771" y="12734"/>
                    <a:pt x="21767" y="12734"/>
                  </a:cubicBezTo>
                  <a:close/>
                  <a:moveTo>
                    <a:pt x="4517" y="12574"/>
                  </a:moveTo>
                  <a:cubicBezTo>
                    <a:pt x="4428" y="12574"/>
                    <a:pt x="4312" y="12676"/>
                    <a:pt x="4291" y="12760"/>
                  </a:cubicBezTo>
                  <a:cubicBezTo>
                    <a:pt x="4291" y="12851"/>
                    <a:pt x="4383" y="12988"/>
                    <a:pt x="4474" y="12988"/>
                  </a:cubicBezTo>
                  <a:cubicBezTo>
                    <a:pt x="4482" y="12990"/>
                    <a:pt x="4490" y="12991"/>
                    <a:pt x="4499" y="12991"/>
                  </a:cubicBezTo>
                  <a:cubicBezTo>
                    <a:pt x="4588" y="12991"/>
                    <a:pt x="4704" y="12888"/>
                    <a:pt x="4725" y="12805"/>
                  </a:cubicBezTo>
                  <a:cubicBezTo>
                    <a:pt x="4725" y="12714"/>
                    <a:pt x="4634" y="12577"/>
                    <a:pt x="4542" y="12577"/>
                  </a:cubicBezTo>
                  <a:cubicBezTo>
                    <a:pt x="4534" y="12575"/>
                    <a:pt x="4526" y="12574"/>
                    <a:pt x="4517" y="12574"/>
                  </a:cubicBezTo>
                  <a:close/>
                  <a:moveTo>
                    <a:pt x="7150" y="12597"/>
                  </a:moveTo>
                  <a:cubicBezTo>
                    <a:pt x="7076" y="12597"/>
                    <a:pt x="6937" y="12719"/>
                    <a:pt x="6916" y="12782"/>
                  </a:cubicBezTo>
                  <a:cubicBezTo>
                    <a:pt x="6893" y="12851"/>
                    <a:pt x="7008" y="13011"/>
                    <a:pt x="7076" y="13033"/>
                  </a:cubicBezTo>
                  <a:cubicBezTo>
                    <a:pt x="7145" y="13033"/>
                    <a:pt x="7304" y="12919"/>
                    <a:pt x="7327" y="12851"/>
                  </a:cubicBezTo>
                  <a:cubicBezTo>
                    <a:pt x="7350" y="12782"/>
                    <a:pt x="7236" y="12623"/>
                    <a:pt x="7167" y="12600"/>
                  </a:cubicBezTo>
                  <a:cubicBezTo>
                    <a:pt x="7162" y="12598"/>
                    <a:pt x="7157" y="12597"/>
                    <a:pt x="7150" y="12597"/>
                  </a:cubicBezTo>
                  <a:close/>
                  <a:moveTo>
                    <a:pt x="9681" y="12709"/>
                  </a:moveTo>
                  <a:cubicBezTo>
                    <a:pt x="9588" y="12709"/>
                    <a:pt x="9518" y="12774"/>
                    <a:pt x="9518" y="12874"/>
                  </a:cubicBezTo>
                  <a:cubicBezTo>
                    <a:pt x="9518" y="12942"/>
                    <a:pt x="9587" y="13033"/>
                    <a:pt x="9678" y="13056"/>
                  </a:cubicBezTo>
                  <a:cubicBezTo>
                    <a:pt x="9747" y="13056"/>
                    <a:pt x="9838" y="12988"/>
                    <a:pt x="9861" y="12896"/>
                  </a:cubicBezTo>
                  <a:cubicBezTo>
                    <a:pt x="9861" y="12828"/>
                    <a:pt x="9815" y="12737"/>
                    <a:pt x="9724" y="12714"/>
                  </a:cubicBezTo>
                  <a:cubicBezTo>
                    <a:pt x="9709" y="12711"/>
                    <a:pt x="9695" y="12709"/>
                    <a:pt x="9681" y="12709"/>
                  </a:cubicBezTo>
                  <a:close/>
                  <a:moveTo>
                    <a:pt x="12326" y="12737"/>
                  </a:moveTo>
                  <a:cubicBezTo>
                    <a:pt x="12235" y="12737"/>
                    <a:pt x="12143" y="12805"/>
                    <a:pt x="12120" y="12896"/>
                  </a:cubicBezTo>
                  <a:cubicBezTo>
                    <a:pt x="12120" y="12988"/>
                    <a:pt x="12189" y="13079"/>
                    <a:pt x="12280" y="13079"/>
                  </a:cubicBezTo>
                  <a:cubicBezTo>
                    <a:pt x="12372" y="13079"/>
                    <a:pt x="12463" y="13011"/>
                    <a:pt x="12463" y="12942"/>
                  </a:cubicBezTo>
                  <a:cubicBezTo>
                    <a:pt x="12486" y="12851"/>
                    <a:pt x="12417" y="12760"/>
                    <a:pt x="12326" y="12737"/>
                  </a:cubicBezTo>
                  <a:close/>
                  <a:moveTo>
                    <a:pt x="17502" y="12845"/>
                  </a:moveTo>
                  <a:cubicBezTo>
                    <a:pt x="17431" y="12845"/>
                    <a:pt x="17412" y="12889"/>
                    <a:pt x="17393" y="12965"/>
                  </a:cubicBezTo>
                  <a:cubicBezTo>
                    <a:pt x="17393" y="13056"/>
                    <a:pt x="17439" y="13102"/>
                    <a:pt x="17530" y="13102"/>
                  </a:cubicBezTo>
                  <a:cubicBezTo>
                    <a:pt x="17599" y="13102"/>
                    <a:pt x="17644" y="13079"/>
                    <a:pt x="17667" y="12988"/>
                  </a:cubicBezTo>
                  <a:cubicBezTo>
                    <a:pt x="17667" y="12896"/>
                    <a:pt x="17621" y="12851"/>
                    <a:pt x="17553" y="12851"/>
                  </a:cubicBezTo>
                  <a:cubicBezTo>
                    <a:pt x="17533" y="12847"/>
                    <a:pt x="17516" y="12845"/>
                    <a:pt x="17502" y="12845"/>
                  </a:cubicBezTo>
                  <a:close/>
                  <a:moveTo>
                    <a:pt x="14933" y="12779"/>
                  </a:moveTo>
                  <a:cubicBezTo>
                    <a:pt x="14877" y="12779"/>
                    <a:pt x="14766" y="12858"/>
                    <a:pt x="14745" y="12919"/>
                  </a:cubicBezTo>
                  <a:cubicBezTo>
                    <a:pt x="14745" y="12962"/>
                    <a:pt x="14825" y="13104"/>
                    <a:pt x="14891" y="13104"/>
                  </a:cubicBezTo>
                  <a:cubicBezTo>
                    <a:pt x="14896" y="13104"/>
                    <a:pt x="14901" y="13103"/>
                    <a:pt x="14905" y="13102"/>
                  </a:cubicBezTo>
                  <a:cubicBezTo>
                    <a:pt x="14951" y="13102"/>
                    <a:pt x="14996" y="13079"/>
                    <a:pt x="15019" y="13056"/>
                  </a:cubicBezTo>
                  <a:cubicBezTo>
                    <a:pt x="15042" y="13033"/>
                    <a:pt x="15065" y="13011"/>
                    <a:pt x="15088" y="12965"/>
                  </a:cubicBezTo>
                  <a:cubicBezTo>
                    <a:pt x="15088" y="12919"/>
                    <a:pt x="14996" y="12782"/>
                    <a:pt x="14951" y="12782"/>
                  </a:cubicBezTo>
                  <a:cubicBezTo>
                    <a:pt x="14946" y="12780"/>
                    <a:pt x="14940" y="12779"/>
                    <a:pt x="14933" y="12779"/>
                  </a:cubicBezTo>
                  <a:close/>
                  <a:moveTo>
                    <a:pt x="2886" y="12756"/>
                  </a:moveTo>
                  <a:cubicBezTo>
                    <a:pt x="2785" y="12756"/>
                    <a:pt x="2694" y="12840"/>
                    <a:pt x="2694" y="12942"/>
                  </a:cubicBezTo>
                  <a:cubicBezTo>
                    <a:pt x="2671" y="13056"/>
                    <a:pt x="2762" y="13170"/>
                    <a:pt x="2876" y="13170"/>
                  </a:cubicBezTo>
                  <a:cubicBezTo>
                    <a:pt x="2888" y="13173"/>
                    <a:pt x="2900" y="13174"/>
                    <a:pt x="2912" y="13174"/>
                  </a:cubicBezTo>
                  <a:cubicBezTo>
                    <a:pt x="3013" y="13174"/>
                    <a:pt x="3104" y="13090"/>
                    <a:pt x="3104" y="12988"/>
                  </a:cubicBezTo>
                  <a:cubicBezTo>
                    <a:pt x="3127" y="12874"/>
                    <a:pt x="3036" y="12760"/>
                    <a:pt x="2922" y="12760"/>
                  </a:cubicBezTo>
                  <a:cubicBezTo>
                    <a:pt x="2910" y="12757"/>
                    <a:pt x="2898" y="12756"/>
                    <a:pt x="2886" y="12756"/>
                  </a:cubicBezTo>
                  <a:close/>
                  <a:moveTo>
                    <a:pt x="20132" y="12919"/>
                  </a:moveTo>
                  <a:cubicBezTo>
                    <a:pt x="20064" y="12919"/>
                    <a:pt x="20018" y="12965"/>
                    <a:pt x="20018" y="13056"/>
                  </a:cubicBezTo>
                  <a:cubicBezTo>
                    <a:pt x="19995" y="13125"/>
                    <a:pt x="20041" y="13170"/>
                    <a:pt x="20132" y="13170"/>
                  </a:cubicBezTo>
                  <a:cubicBezTo>
                    <a:pt x="20148" y="13174"/>
                    <a:pt x="20161" y="13176"/>
                    <a:pt x="20173" y="13176"/>
                  </a:cubicBezTo>
                  <a:cubicBezTo>
                    <a:pt x="20231" y="13176"/>
                    <a:pt x="20250" y="13132"/>
                    <a:pt x="20269" y="13056"/>
                  </a:cubicBezTo>
                  <a:cubicBezTo>
                    <a:pt x="20269" y="12965"/>
                    <a:pt x="20223" y="12919"/>
                    <a:pt x="20132" y="12919"/>
                  </a:cubicBezTo>
                  <a:close/>
                  <a:moveTo>
                    <a:pt x="22725" y="12939"/>
                  </a:moveTo>
                  <a:cubicBezTo>
                    <a:pt x="22688" y="12939"/>
                    <a:pt x="22574" y="13035"/>
                    <a:pt x="22574" y="13056"/>
                  </a:cubicBezTo>
                  <a:cubicBezTo>
                    <a:pt x="22597" y="13102"/>
                    <a:pt x="22643" y="13193"/>
                    <a:pt x="22689" y="13193"/>
                  </a:cubicBezTo>
                  <a:cubicBezTo>
                    <a:pt x="22734" y="13193"/>
                    <a:pt x="22780" y="13148"/>
                    <a:pt x="22848" y="13102"/>
                  </a:cubicBezTo>
                  <a:cubicBezTo>
                    <a:pt x="22803" y="13033"/>
                    <a:pt x="22780" y="12988"/>
                    <a:pt x="22734" y="12942"/>
                  </a:cubicBezTo>
                  <a:cubicBezTo>
                    <a:pt x="22732" y="12940"/>
                    <a:pt x="22729" y="12939"/>
                    <a:pt x="22725" y="12939"/>
                  </a:cubicBezTo>
                  <a:close/>
                  <a:moveTo>
                    <a:pt x="8031" y="12843"/>
                  </a:moveTo>
                  <a:cubicBezTo>
                    <a:pt x="7942" y="12843"/>
                    <a:pt x="7939" y="12880"/>
                    <a:pt x="7921" y="12988"/>
                  </a:cubicBezTo>
                  <a:cubicBezTo>
                    <a:pt x="7898" y="13148"/>
                    <a:pt x="7921" y="13170"/>
                    <a:pt x="8035" y="13193"/>
                  </a:cubicBezTo>
                  <a:cubicBezTo>
                    <a:pt x="8074" y="13198"/>
                    <a:pt x="8106" y="13201"/>
                    <a:pt x="8132" y="13201"/>
                  </a:cubicBezTo>
                  <a:cubicBezTo>
                    <a:pt x="8226" y="13201"/>
                    <a:pt x="8240" y="13164"/>
                    <a:pt x="8240" y="13056"/>
                  </a:cubicBezTo>
                  <a:cubicBezTo>
                    <a:pt x="8263" y="12896"/>
                    <a:pt x="8263" y="12874"/>
                    <a:pt x="8126" y="12851"/>
                  </a:cubicBezTo>
                  <a:cubicBezTo>
                    <a:pt x="8087" y="12846"/>
                    <a:pt x="8056" y="12843"/>
                    <a:pt x="8031" y="12843"/>
                  </a:cubicBezTo>
                  <a:close/>
                  <a:moveTo>
                    <a:pt x="5547" y="12782"/>
                  </a:moveTo>
                  <a:cubicBezTo>
                    <a:pt x="5455" y="12782"/>
                    <a:pt x="5296" y="12896"/>
                    <a:pt x="5296" y="12965"/>
                  </a:cubicBezTo>
                  <a:cubicBezTo>
                    <a:pt x="5296" y="13033"/>
                    <a:pt x="5433" y="13193"/>
                    <a:pt x="5478" y="13216"/>
                  </a:cubicBezTo>
                  <a:cubicBezTo>
                    <a:pt x="5570" y="13216"/>
                    <a:pt x="5729" y="13079"/>
                    <a:pt x="5729" y="13011"/>
                  </a:cubicBezTo>
                  <a:cubicBezTo>
                    <a:pt x="5729" y="12942"/>
                    <a:pt x="5592" y="12782"/>
                    <a:pt x="5547" y="12782"/>
                  </a:cubicBezTo>
                  <a:close/>
                  <a:moveTo>
                    <a:pt x="10705" y="12919"/>
                  </a:moveTo>
                  <a:cubicBezTo>
                    <a:pt x="10614" y="12919"/>
                    <a:pt x="10523" y="12988"/>
                    <a:pt x="10523" y="13079"/>
                  </a:cubicBezTo>
                  <a:cubicBezTo>
                    <a:pt x="10523" y="13170"/>
                    <a:pt x="10591" y="13262"/>
                    <a:pt x="10682" y="13262"/>
                  </a:cubicBezTo>
                  <a:cubicBezTo>
                    <a:pt x="10774" y="13262"/>
                    <a:pt x="10842" y="13193"/>
                    <a:pt x="10865" y="13102"/>
                  </a:cubicBezTo>
                  <a:cubicBezTo>
                    <a:pt x="10865" y="13033"/>
                    <a:pt x="10797" y="12942"/>
                    <a:pt x="10705" y="12919"/>
                  </a:cubicBezTo>
                  <a:close/>
                  <a:moveTo>
                    <a:pt x="13279" y="12961"/>
                  </a:moveTo>
                  <a:cubicBezTo>
                    <a:pt x="13216" y="12961"/>
                    <a:pt x="13145" y="13023"/>
                    <a:pt x="13125" y="13102"/>
                  </a:cubicBezTo>
                  <a:cubicBezTo>
                    <a:pt x="13125" y="13193"/>
                    <a:pt x="13193" y="13284"/>
                    <a:pt x="13285" y="13284"/>
                  </a:cubicBezTo>
                  <a:cubicBezTo>
                    <a:pt x="13297" y="13287"/>
                    <a:pt x="13309" y="13289"/>
                    <a:pt x="13320" y="13289"/>
                  </a:cubicBezTo>
                  <a:cubicBezTo>
                    <a:pt x="13398" y="13289"/>
                    <a:pt x="13467" y="13227"/>
                    <a:pt x="13467" y="13148"/>
                  </a:cubicBezTo>
                  <a:cubicBezTo>
                    <a:pt x="13490" y="13056"/>
                    <a:pt x="13422" y="12965"/>
                    <a:pt x="13307" y="12965"/>
                  </a:cubicBezTo>
                  <a:cubicBezTo>
                    <a:pt x="13298" y="12962"/>
                    <a:pt x="13289" y="12961"/>
                    <a:pt x="13279" y="12961"/>
                  </a:cubicBezTo>
                  <a:close/>
                  <a:moveTo>
                    <a:pt x="15940" y="12985"/>
                  </a:moveTo>
                  <a:cubicBezTo>
                    <a:pt x="15882" y="12985"/>
                    <a:pt x="15750" y="13083"/>
                    <a:pt x="15750" y="13125"/>
                  </a:cubicBezTo>
                  <a:cubicBezTo>
                    <a:pt x="15750" y="13170"/>
                    <a:pt x="15750" y="13216"/>
                    <a:pt x="15773" y="13239"/>
                  </a:cubicBezTo>
                  <a:cubicBezTo>
                    <a:pt x="15818" y="13284"/>
                    <a:pt x="15864" y="13307"/>
                    <a:pt x="15887" y="13330"/>
                  </a:cubicBezTo>
                  <a:cubicBezTo>
                    <a:pt x="15932" y="13330"/>
                    <a:pt x="16069" y="13239"/>
                    <a:pt x="16092" y="13193"/>
                  </a:cubicBezTo>
                  <a:cubicBezTo>
                    <a:pt x="16092" y="13148"/>
                    <a:pt x="16001" y="13011"/>
                    <a:pt x="15955" y="12988"/>
                  </a:cubicBezTo>
                  <a:cubicBezTo>
                    <a:pt x="15951" y="12986"/>
                    <a:pt x="15946" y="12985"/>
                    <a:pt x="15940" y="12985"/>
                  </a:cubicBezTo>
                  <a:close/>
                  <a:moveTo>
                    <a:pt x="18513" y="13096"/>
                  </a:moveTo>
                  <a:cubicBezTo>
                    <a:pt x="18450" y="13096"/>
                    <a:pt x="18416" y="13137"/>
                    <a:pt x="18397" y="13193"/>
                  </a:cubicBezTo>
                  <a:cubicBezTo>
                    <a:pt x="18375" y="13284"/>
                    <a:pt x="18420" y="13353"/>
                    <a:pt x="18512" y="13353"/>
                  </a:cubicBezTo>
                  <a:cubicBezTo>
                    <a:pt x="18528" y="13357"/>
                    <a:pt x="18542" y="13359"/>
                    <a:pt x="18556" y="13359"/>
                  </a:cubicBezTo>
                  <a:cubicBezTo>
                    <a:pt x="18618" y="13359"/>
                    <a:pt x="18649" y="13318"/>
                    <a:pt x="18649" y="13262"/>
                  </a:cubicBezTo>
                  <a:cubicBezTo>
                    <a:pt x="18671" y="13170"/>
                    <a:pt x="18649" y="13125"/>
                    <a:pt x="18557" y="13102"/>
                  </a:cubicBezTo>
                  <a:cubicBezTo>
                    <a:pt x="18541" y="13098"/>
                    <a:pt x="18526" y="13096"/>
                    <a:pt x="18513" y="13096"/>
                  </a:cubicBezTo>
                  <a:close/>
                  <a:moveTo>
                    <a:pt x="21148" y="13144"/>
                  </a:moveTo>
                  <a:cubicBezTo>
                    <a:pt x="21108" y="13144"/>
                    <a:pt x="21002" y="13219"/>
                    <a:pt x="21022" y="13239"/>
                  </a:cubicBezTo>
                  <a:cubicBezTo>
                    <a:pt x="21045" y="13307"/>
                    <a:pt x="21091" y="13376"/>
                    <a:pt x="21114" y="13376"/>
                  </a:cubicBezTo>
                  <a:cubicBezTo>
                    <a:pt x="21159" y="13376"/>
                    <a:pt x="21228" y="13330"/>
                    <a:pt x="21296" y="13284"/>
                  </a:cubicBezTo>
                  <a:cubicBezTo>
                    <a:pt x="21251" y="13216"/>
                    <a:pt x="21205" y="13170"/>
                    <a:pt x="21159" y="13148"/>
                  </a:cubicBezTo>
                  <a:cubicBezTo>
                    <a:pt x="21157" y="13145"/>
                    <a:pt x="21153" y="13144"/>
                    <a:pt x="21148" y="13144"/>
                  </a:cubicBezTo>
                  <a:close/>
                  <a:moveTo>
                    <a:pt x="23689" y="13191"/>
                  </a:moveTo>
                  <a:cubicBezTo>
                    <a:pt x="23655" y="13191"/>
                    <a:pt x="23624" y="13201"/>
                    <a:pt x="23624" y="13262"/>
                  </a:cubicBezTo>
                  <a:cubicBezTo>
                    <a:pt x="23602" y="13353"/>
                    <a:pt x="23602" y="13353"/>
                    <a:pt x="23693" y="13376"/>
                  </a:cubicBezTo>
                  <a:cubicBezTo>
                    <a:pt x="23708" y="13376"/>
                    <a:pt x="23723" y="13378"/>
                    <a:pt x="23737" y="13378"/>
                  </a:cubicBezTo>
                  <a:cubicBezTo>
                    <a:pt x="23764" y="13378"/>
                    <a:pt x="23784" y="13368"/>
                    <a:pt x="23784" y="13307"/>
                  </a:cubicBezTo>
                  <a:cubicBezTo>
                    <a:pt x="23807" y="13216"/>
                    <a:pt x="23807" y="13216"/>
                    <a:pt x="23739" y="13193"/>
                  </a:cubicBezTo>
                  <a:cubicBezTo>
                    <a:pt x="23723" y="13193"/>
                    <a:pt x="23706" y="13191"/>
                    <a:pt x="23689" y="13191"/>
                  </a:cubicBezTo>
                  <a:close/>
                  <a:moveTo>
                    <a:pt x="3926" y="12965"/>
                  </a:moveTo>
                  <a:cubicBezTo>
                    <a:pt x="3835" y="12965"/>
                    <a:pt x="3698" y="13056"/>
                    <a:pt x="3698" y="13148"/>
                  </a:cubicBezTo>
                  <a:cubicBezTo>
                    <a:pt x="3675" y="13239"/>
                    <a:pt x="3789" y="13376"/>
                    <a:pt x="3881" y="13399"/>
                  </a:cubicBezTo>
                  <a:cubicBezTo>
                    <a:pt x="3972" y="13399"/>
                    <a:pt x="4109" y="13284"/>
                    <a:pt x="4109" y="13193"/>
                  </a:cubicBezTo>
                  <a:cubicBezTo>
                    <a:pt x="4132" y="13102"/>
                    <a:pt x="4017" y="12965"/>
                    <a:pt x="3926" y="12965"/>
                  </a:cubicBezTo>
                  <a:close/>
                  <a:moveTo>
                    <a:pt x="6528" y="12988"/>
                  </a:moveTo>
                  <a:cubicBezTo>
                    <a:pt x="6460" y="12988"/>
                    <a:pt x="6300" y="13125"/>
                    <a:pt x="6300" y="13193"/>
                  </a:cubicBezTo>
                  <a:cubicBezTo>
                    <a:pt x="6300" y="13262"/>
                    <a:pt x="6414" y="13421"/>
                    <a:pt x="6483" y="13421"/>
                  </a:cubicBezTo>
                  <a:cubicBezTo>
                    <a:pt x="6551" y="13421"/>
                    <a:pt x="6711" y="13307"/>
                    <a:pt x="6734" y="13239"/>
                  </a:cubicBezTo>
                  <a:cubicBezTo>
                    <a:pt x="6734" y="13170"/>
                    <a:pt x="6597" y="13011"/>
                    <a:pt x="6528" y="12988"/>
                  </a:cubicBezTo>
                  <a:close/>
                  <a:moveTo>
                    <a:pt x="9033" y="13094"/>
                  </a:moveTo>
                  <a:cubicBezTo>
                    <a:pt x="8938" y="13094"/>
                    <a:pt x="8920" y="13131"/>
                    <a:pt x="8902" y="13239"/>
                  </a:cubicBezTo>
                  <a:cubicBezTo>
                    <a:pt x="8902" y="13399"/>
                    <a:pt x="8902" y="13421"/>
                    <a:pt x="9039" y="13444"/>
                  </a:cubicBezTo>
                  <a:cubicBezTo>
                    <a:pt x="9073" y="13449"/>
                    <a:pt x="9101" y="13452"/>
                    <a:pt x="9125" y="13452"/>
                  </a:cubicBezTo>
                  <a:cubicBezTo>
                    <a:pt x="9209" y="13452"/>
                    <a:pt x="9227" y="13415"/>
                    <a:pt x="9244" y="13307"/>
                  </a:cubicBezTo>
                  <a:cubicBezTo>
                    <a:pt x="9267" y="13148"/>
                    <a:pt x="9244" y="13125"/>
                    <a:pt x="9130" y="13102"/>
                  </a:cubicBezTo>
                  <a:cubicBezTo>
                    <a:pt x="9091" y="13097"/>
                    <a:pt x="9059" y="13094"/>
                    <a:pt x="9033" y="13094"/>
                  </a:cubicBezTo>
                  <a:close/>
                  <a:moveTo>
                    <a:pt x="11674" y="13143"/>
                  </a:moveTo>
                  <a:cubicBezTo>
                    <a:pt x="11596" y="13143"/>
                    <a:pt x="11527" y="13205"/>
                    <a:pt x="11527" y="13284"/>
                  </a:cubicBezTo>
                  <a:cubicBezTo>
                    <a:pt x="11504" y="13376"/>
                    <a:pt x="11573" y="13467"/>
                    <a:pt x="11664" y="13467"/>
                  </a:cubicBezTo>
                  <a:cubicBezTo>
                    <a:pt x="11676" y="13470"/>
                    <a:pt x="11688" y="13472"/>
                    <a:pt x="11700" y="13472"/>
                  </a:cubicBezTo>
                  <a:cubicBezTo>
                    <a:pt x="11778" y="13472"/>
                    <a:pt x="11850" y="13409"/>
                    <a:pt x="11869" y="13330"/>
                  </a:cubicBezTo>
                  <a:cubicBezTo>
                    <a:pt x="11869" y="13239"/>
                    <a:pt x="11801" y="13148"/>
                    <a:pt x="11710" y="13148"/>
                  </a:cubicBezTo>
                  <a:cubicBezTo>
                    <a:pt x="11698" y="13145"/>
                    <a:pt x="11686" y="13143"/>
                    <a:pt x="11674" y="13143"/>
                  </a:cubicBezTo>
                  <a:close/>
                  <a:moveTo>
                    <a:pt x="16914" y="13239"/>
                  </a:moveTo>
                  <a:cubicBezTo>
                    <a:pt x="16845" y="13239"/>
                    <a:pt x="16800" y="13284"/>
                    <a:pt x="16800" y="13376"/>
                  </a:cubicBezTo>
                  <a:cubicBezTo>
                    <a:pt x="16777" y="13444"/>
                    <a:pt x="16822" y="13490"/>
                    <a:pt x="16914" y="13490"/>
                  </a:cubicBezTo>
                  <a:cubicBezTo>
                    <a:pt x="16929" y="13494"/>
                    <a:pt x="16943" y="13496"/>
                    <a:pt x="16955" y="13496"/>
                  </a:cubicBezTo>
                  <a:cubicBezTo>
                    <a:pt x="17013" y="13496"/>
                    <a:pt x="17032" y="13451"/>
                    <a:pt x="17051" y="13376"/>
                  </a:cubicBezTo>
                  <a:cubicBezTo>
                    <a:pt x="17051" y="13284"/>
                    <a:pt x="17028" y="13239"/>
                    <a:pt x="16914" y="13239"/>
                  </a:cubicBezTo>
                  <a:close/>
                  <a:moveTo>
                    <a:pt x="14335" y="13170"/>
                  </a:moveTo>
                  <a:cubicBezTo>
                    <a:pt x="14289" y="13170"/>
                    <a:pt x="14152" y="13262"/>
                    <a:pt x="14129" y="13307"/>
                  </a:cubicBezTo>
                  <a:cubicBezTo>
                    <a:pt x="14129" y="13353"/>
                    <a:pt x="14243" y="13513"/>
                    <a:pt x="14289" y="13513"/>
                  </a:cubicBezTo>
                  <a:cubicBezTo>
                    <a:pt x="14335" y="13513"/>
                    <a:pt x="14380" y="13490"/>
                    <a:pt x="14403" y="13467"/>
                  </a:cubicBezTo>
                  <a:cubicBezTo>
                    <a:pt x="14426" y="13444"/>
                    <a:pt x="14449" y="13399"/>
                    <a:pt x="14471" y="13353"/>
                  </a:cubicBezTo>
                  <a:cubicBezTo>
                    <a:pt x="14494" y="13330"/>
                    <a:pt x="14380" y="13170"/>
                    <a:pt x="14335" y="13170"/>
                  </a:cubicBezTo>
                  <a:close/>
                  <a:moveTo>
                    <a:pt x="2283" y="13148"/>
                  </a:moveTo>
                  <a:cubicBezTo>
                    <a:pt x="2260" y="13148"/>
                    <a:pt x="2214" y="13170"/>
                    <a:pt x="2146" y="13170"/>
                  </a:cubicBezTo>
                  <a:cubicBezTo>
                    <a:pt x="2169" y="13216"/>
                    <a:pt x="2191" y="13262"/>
                    <a:pt x="2214" y="13284"/>
                  </a:cubicBezTo>
                  <a:cubicBezTo>
                    <a:pt x="2260" y="13353"/>
                    <a:pt x="2306" y="13399"/>
                    <a:pt x="2351" y="13467"/>
                  </a:cubicBezTo>
                  <a:cubicBezTo>
                    <a:pt x="2374" y="13490"/>
                    <a:pt x="2397" y="13513"/>
                    <a:pt x="2420" y="13536"/>
                  </a:cubicBezTo>
                  <a:cubicBezTo>
                    <a:pt x="2443" y="13490"/>
                    <a:pt x="2488" y="13467"/>
                    <a:pt x="2488" y="13421"/>
                  </a:cubicBezTo>
                  <a:cubicBezTo>
                    <a:pt x="2534" y="13284"/>
                    <a:pt x="2443" y="13148"/>
                    <a:pt x="2283" y="13148"/>
                  </a:cubicBezTo>
                  <a:close/>
                  <a:moveTo>
                    <a:pt x="19539" y="13307"/>
                  </a:moveTo>
                  <a:cubicBezTo>
                    <a:pt x="19470" y="13307"/>
                    <a:pt x="19425" y="13330"/>
                    <a:pt x="19402" y="13421"/>
                  </a:cubicBezTo>
                  <a:cubicBezTo>
                    <a:pt x="19379" y="13513"/>
                    <a:pt x="19425" y="13558"/>
                    <a:pt x="19516" y="13581"/>
                  </a:cubicBezTo>
                  <a:cubicBezTo>
                    <a:pt x="19607" y="13581"/>
                    <a:pt x="19653" y="13536"/>
                    <a:pt x="19653" y="13467"/>
                  </a:cubicBezTo>
                  <a:cubicBezTo>
                    <a:pt x="19676" y="13376"/>
                    <a:pt x="19630" y="13330"/>
                    <a:pt x="19539" y="13307"/>
                  </a:cubicBezTo>
                  <a:close/>
                  <a:moveTo>
                    <a:pt x="7424" y="13231"/>
                  </a:moveTo>
                  <a:cubicBezTo>
                    <a:pt x="7340" y="13231"/>
                    <a:pt x="7322" y="13268"/>
                    <a:pt x="7304" y="13376"/>
                  </a:cubicBezTo>
                  <a:cubicBezTo>
                    <a:pt x="7282" y="13536"/>
                    <a:pt x="7304" y="13558"/>
                    <a:pt x="7441" y="13581"/>
                  </a:cubicBezTo>
                  <a:cubicBezTo>
                    <a:pt x="7476" y="13586"/>
                    <a:pt x="7504" y="13589"/>
                    <a:pt x="7527" y="13589"/>
                  </a:cubicBezTo>
                  <a:cubicBezTo>
                    <a:pt x="7611" y="13589"/>
                    <a:pt x="7629" y="13552"/>
                    <a:pt x="7647" y="13444"/>
                  </a:cubicBezTo>
                  <a:cubicBezTo>
                    <a:pt x="7670" y="13284"/>
                    <a:pt x="7647" y="13262"/>
                    <a:pt x="7510" y="13239"/>
                  </a:cubicBezTo>
                  <a:cubicBezTo>
                    <a:pt x="7475" y="13234"/>
                    <a:pt x="7447" y="13231"/>
                    <a:pt x="7424" y="13231"/>
                  </a:cubicBezTo>
                  <a:close/>
                  <a:moveTo>
                    <a:pt x="4931" y="13170"/>
                  </a:moveTo>
                  <a:cubicBezTo>
                    <a:pt x="4839" y="13170"/>
                    <a:pt x="4702" y="13262"/>
                    <a:pt x="4702" y="13353"/>
                  </a:cubicBezTo>
                  <a:cubicBezTo>
                    <a:pt x="4679" y="13444"/>
                    <a:pt x="4794" y="13581"/>
                    <a:pt x="4885" y="13604"/>
                  </a:cubicBezTo>
                  <a:cubicBezTo>
                    <a:pt x="4976" y="13604"/>
                    <a:pt x="5113" y="13513"/>
                    <a:pt x="5113" y="13421"/>
                  </a:cubicBezTo>
                  <a:cubicBezTo>
                    <a:pt x="5136" y="13330"/>
                    <a:pt x="5022" y="13193"/>
                    <a:pt x="4931" y="13170"/>
                  </a:cubicBezTo>
                  <a:close/>
                  <a:moveTo>
                    <a:pt x="22118" y="13353"/>
                  </a:moveTo>
                  <a:cubicBezTo>
                    <a:pt x="22072" y="13353"/>
                    <a:pt x="22004" y="13399"/>
                    <a:pt x="21981" y="13444"/>
                  </a:cubicBezTo>
                  <a:cubicBezTo>
                    <a:pt x="21958" y="13467"/>
                    <a:pt x="22072" y="13604"/>
                    <a:pt x="22095" y="13604"/>
                  </a:cubicBezTo>
                  <a:cubicBezTo>
                    <a:pt x="22141" y="13558"/>
                    <a:pt x="22186" y="13536"/>
                    <a:pt x="22255" y="13490"/>
                  </a:cubicBezTo>
                  <a:cubicBezTo>
                    <a:pt x="22186" y="13421"/>
                    <a:pt x="22164" y="13353"/>
                    <a:pt x="22118" y="13353"/>
                  </a:cubicBezTo>
                  <a:close/>
                  <a:moveTo>
                    <a:pt x="10089" y="13307"/>
                  </a:moveTo>
                  <a:cubicBezTo>
                    <a:pt x="10021" y="13307"/>
                    <a:pt x="9929" y="13376"/>
                    <a:pt x="9906" y="13467"/>
                  </a:cubicBezTo>
                  <a:cubicBezTo>
                    <a:pt x="9906" y="13558"/>
                    <a:pt x="9975" y="13650"/>
                    <a:pt x="10066" y="13650"/>
                  </a:cubicBezTo>
                  <a:cubicBezTo>
                    <a:pt x="10078" y="13653"/>
                    <a:pt x="10090" y="13654"/>
                    <a:pt x="10101" y="13654"/>
                  </a:cubicBezTo>
                  <a:cubicBezTo>
                    <a:pt x="10175" y="13654"/>
                    <a:pt x="10229" y="13592"/>
                    <a:pt x="10249" y="13513"/>
                  </a:cubicBezTo>
                  <a:cubicBezTo>
                    <a:pt x="10272" y="13421"/>
                    <a:pt x="10203" y="13330"/>
                    <a:pt x="10089" y="13307"/>
                  </a:cubicBezTo>
                  <a:close/>
                  <a:moveTo>
                    <a:pt x="12678" y="13349"/>
                  </a:moveTo>
                  <a:cubicBezTo>
                    <a:pt x="12600" y="13349"/>
                    <a:pt x="12531" y="13411"/>
                    <a:pt x="12531" y="13490"/>
                  </a:cubicBezTo>
                  <a:cubicBezTo>
                    <a:pt x="12509" y="13604"/>
                    <a:pt x="12577" y="13673"/>
                    <a:pt x="12691" y="13695"/>
                  </a:cubicBezTo>
                  <a:cubicBezTo>
                    <a:pt x="12782" y="13695"/>
                    <a:pt x="12851" y="13627"/>
                    <a:pt x="12874" y="13536"/>
                  </a:cubicBezTo>
                  <a:cubicBezTo>
                    <a:pt x="12874" y="13444"/>
                    <a:pt x="12805" y="13353"/>
                    <a:pt x="12714" y="13353"/>
                  </a:cubicBezTo>
                  <a:cubicBezTo>
                    <a:pt x="12702" y="13350"/>
                    <a:pt x="12690" y="13349"/>
                    <a:pt x="12678" y="13349"/>
                  </a:cubicBezTo>
                  <a:close/>
                  <a:moveTo>
                    <a:pt x="15339" y="13376"/>
                  </a:moveTo>
                  <a:cubicBezTo>
                    <a:pt x="15293" y="13376"/>
                    <a:pt x="15133" y="13467"/>
                    <a:pt x="15133" y="13536"/>
                  </a:cubicBezTo>
                  <a:cubicBezTo>
                    <a:pt x="15156" y="13581"/>
                    <a:pt x="15156" y="13627"/>
                    <a:pt x="15179" y="13650"/>
                  </a:cubicBezTo>
                  <a:cubicBezTo>
                    <a:pt x="15202" y="13695"/>
                    <a:pt x="15248" y="13695"/>
                    <a:pt x="15293" y="13718"/>
                  </a:cubicBezTo>
                  <a:cubicBezTo>
                    <a:pt x="15316" y="13718"/>
                    <a:pt x="15362" y="13718"/>
                    <a:pt x="15407" y="13695"/>
                  </a:cubicBezTo>
                  <a:cubicBezTo>
                    <a:pt x="15430" y="13650"/>
                    <a:pt x="15453" y="13627"/>
                    <a:pt x="15476" y="13581"/>
                  </a:cubicBezTo>
                  <a:cubicBezTo>
                    <a:pt x="15499" y="13536"/>
                    <a:pt x="15384" y="13399"/>
                    <a:pt x="15339" y="13376"/>
                  </a:cubicBezTo>
                  <a:close/>
                  <a:moveTo>
                    <a:pt x="17893" y="13459"/>
                  </a:moveTo>
                  <a:cubicBezTo>
                    <a:pt x="17844" y="13459"/>
                    <a:pt x="17804" y="13489"/>
                    <a:pt x="17804" y="13558"/>
                  </a:cubicBezTo>
                  <a:cubicBezTo>
                    <a:pt x="17781" y="13650"/>
                    <a:pt x="17804" y="13695"/>
                    <a:pt x="17895" y="13718"/>
                  </a:cubicBezTo>
                  <a:cubicBezTo>
                    <a:pt x="17987" y="13718"/>
                    <a:pt x="18032" y="13695"/>
                    <a:pt x="18055" y="13604"/>
                  </a:cubicBezTo>
                  <a:cubicBezTo>
                    <a:pt x="18055" y="13513"/>
                    <a:pt x="18032" y="13467"/>
                    <a:pt x="17941" y="13467"/>
                  </a:cubicBezTo>
                  <a:cubicBezTo>
                    <a:pt x="17925" y="13462"/>
                    <a:pt x="17909" y="13459"/>
                    <a:pt x="17893" y="13459"/>
                  </a:cubicBezTo>
                  <a:close/>
                  <a:moveTo>
                    <a:pt x="23060" y="13590"/>
                  </a:moveTo>
                  <a:cubicBezTo>
                    <a:pt x="23031" y="13590"/>
                    <a:pt x="23031" y="13606"/>
                    <a:pt x="23031" y="13650"/>
                  </a:cubicBezTo>
                  <a:cubicBezTo>
                    <a:pt x="23008" y="13695"/>
                    <a:pt x="22985" y="13764"/>
                    <a:pt x="23077" y="13764"/>
                  </a:cubicBezTo>
                  <a:cubicBezTo>
                    <a:pt x="23107" y="13771"/>
                    <a:pt x="23127" y="13776"/>
                    <a:pt x="23142" y="13776"/>
                  </a:cubicBezTo>
                  <a:cubicBezTo>
                    <a:pt x="23170" y="13776"/>
                    <a:pt x="23176" y="13756"/>
                    <a:pt x="23191" y="13695"/>
                  </a:cubicBezTo>
                  <a:cubicBezTo>
                    <a:pt x="23191" y="13650"/>
                    <a:pt x="23214" y="13604"/>
                    <a:pt x="23145" y="13604"/>
                  </a:cubicBezTo>
                  <a:cubicBezTo>
                    <a:pt x="23103" y="13596"/>
                    <a:pt x="23077" y="13590"/>
                    <a:pt x="23060" y="13590"/>
                  </a:cubicBezTo>
                  <a:close/>
                  <a:moveTo>
                    <a:pt x="3310" y="13353"/>
                  </a:moveTo>
                  <a:cubicBezTo>
                    <a:pt x="3219" y="13353"/>
                    <a:pt x="3082" y="13467"/>
                    <a:pt x="3082" y="13558"/>
                  </a:cubicBezTo>
                  <a:cubicBezTo>
                    <a:pt x="3082" y="13650"/>
                    <a:pt x="3173" y="13764"/>
                    <a:pt x="3264" y="13787"/>
                  </a:cubicBezTo>
                  <a:cubicBezTo>
                    <a:pt x="3356" y="13787"/>
                    <a:pt x="3493" y="13695"/>
                    <a:pt x="3515" y="13581"/>
                  </a:cubicBezTo>
                  <a:cubicBezTo>
                    <a:pt x="3515" y="13490"/>
                    <a:pt x="3401" y="13376"/>
                    <a:pt x="3310" y="13353"/>
                  </a:cubicBezTo>
                  <a:close/>
                  <a:moveTo>
                    <a:pt x="20499" y="13530"/>
                  </a:moveTo>
                  <a:cubicBezTo>
                    <a:pt x="20437" y="13530"/>
                    <a:pt x="20406" y="13571"/>
                    <a:pt x="20406" y="13627"/>
                  </a:cubicBezTo>
                  <a:cubicBezTo>
                    <a:pt x="20383" y="13718"/>
                    <a:pt x="20429" y="13764"/>
                    <a:pt x="20497" y="13787"/>
                  </a:cubicBezTo>
                  <a:cubicBezTo>
                    <a:pt x="20611" y="13787"/>
                    <a:pt x="20657" y="13764"/>
                    <a:pt x="20657" y="13673"/>
                  </a:cubicBezTo>
                  <a:cubicBezTo>
                    <a:pt x="20657" y="13581"/>
                    <a:pt x="20634" y="13536"/>
                    <a:pt x="20543" y="13536"/>
                  </a:cubicBezTo>
                  <a:cubicBezTo>
                    <a:pt x="20527" y="13532"/>
                    <a:pt x="20512" y="13530"/>
                    <a:pt x="20499" y="13530"/>
                  </a:cubicBezTo>
                  <a:close/>
                  <a:moveTo>
                    <a:pt x="8411" y="13456"/>
                  </a:moveTo>
                  <a:cubicBezTo>
                    <a:pt x="8342" y="13456"/>
                    <a:pt x="8325" y="13488"/>
                    <a:pt x="8309" y="13604"/>
                  </a:cubicBezTo>
                  <a:cubicBezTo>
                    <a:pt x="8286" y="13764"/>
                    <a:pt x="8309" y="13787"/>
                    <a:pt x="8468" y="13787"/>
                  </a:cubicBezTo>
                  <a:cubicBezTo>
                    <a:pt x="8512" y="13793"/>
                    <a:pt x="8544" y="13797"/>
                    <a:pt x="8568" y="13797"/>
                  </a:cubicBezTo>
                  <a:cubicBezTo>
                    <a:pt x="8630" y="13797"/>
                    <a:pt x="8634" y="13766"/>
                    <a:pt x="8651" y="13650"/>
                  </a:cubicBezTo>
                  <a:cubicBezTo>
                    <a:pt x="8674" y="13490"/>
                    <a:pt x="8674" y="13490"/>
                    <a:pt x="8514" y="13467"/>
                  </a:cubicBezTo>
                  <a:cubicBezTo>
                    <a:pt x="8470" y="13461"/>
                    <a:pt x="8437" y="13456"/>
                    <a:pt x="8411" y="13456"/>
                  </a:cubicBezTo>
                  <a:close/>
                  <a:moveTo>
                    <a:pt x="5918" y="13396"/>
                  </a:moveTo>
                  <a:cubicBezTo>
                    <a:pt x="5843" y="13396"/>
                    <a:pt x="5707" y="13518"/>
                    <a:pt x="5707" y="13581"/>
                  </a:cubicBezTo>
                  <a:cubicBezTo>
                    <a:pt x="5684" y="13650"/>
                    <a:pt x="5821" y="13809"/>
                    <a:pt x="5889" y="13809"/>
                  </a:cubicBezTo>
                  <a:cubicBezTo>
                    <a:pt x="5894" y="13811"/>
                    <a:pt x="5900" y="13812"/>
                    <a:pt x="5906" y="13812"/>
                  </a:cubicBezTo>
                  <a:cubicBezTo>
                    <a:pt x="5981" y="13812"/>
                    <a:pt x="6117" y="13690"/>
                    <a:pt x="6117" y="13627"/>
                  </a:cubicBezTo>
                  <a:cubicBezTo>
                    <a:pt x="6117" y="13558"/>
                    <a:pt x="6003" y="13399"/>
                    <a:pt x="5935" y="13399"/>
                  </a:cubicBezTo>
                  <a:cubicBezTo>
                    <a:pt x="5930" y="13397"/>
                    <a:pt x="5924" y="13396"/>
                    <a:pt x="5918" y="13396"/>
                  </a:cubicBezTo>
                  <a:close/>
                  <a:moveTo>
                    <a:pt x="11081" y="13531"/>
                  </a:moveTo>
                  <a:cubicBezTo>
                    <a:pt x="11002" y="13531"/>
                    <a:pt x="10931" y="13596"/>
                    <a:pt x="10911" y="13695"/>
                  </a:cubicBezTo>
                  <a:cubicBezTo>
                    <a:pt x="10911" y="13764"/>
                    <a:pt x="10979" y="13855"/>
                    <a:pt x="11071" y="13878"/>
                  </a:cubicBezTo>
                  <a:cubicBezTo>
                    <a:pt x="11162" y="13878"/>
                    <a:pt x="11230" y="13809"/>
                    <a:pt x="11253" y="13718"/>
                  </a:cubicBezTo>
                  <a:cubicBezTo>
                    <a:pt x="11276" y="13650"/>
                    <a:pt x="11207" y="13558"/>
                    <a:pt x="11116" y="13536"/>
                  </a:cubicBezTo>
                  <a:cubicBezTo>
                    <a:pt x="11104" y="13533"/>
                    <a:pt x="11093" y="13531"/>
                    <a:pt x="11081" y="13531"/>
                  </a:cubicBezTo>
                  <a:close/>
                  <a:moveTo>
                    <a:pt x="13718" y="13558"/>
                  </a:moveTo>
                  <a:cubicBezTo>
                    <a:pt x="13627" y="13558"/>
                    <a:pt x="13536" y="13627"/>
                    <a:pt x="13536" y="13695"/>
                  </a:cubicBezTo>
                  <a:cubicBezTo>
                    <a:pt x="13513" y="13809"/>
                    <a:pt x="13581" y="13901"/>
                    <a:pt x="13695" y="13901"/>
                  </a:cubicBezTo>
                  <a:cubicBezTo>
                    <a:pt x="13764" y="13901"/>
                    <a:pt x="13855" y="13832"/>
                    <a:pt x="13878" y="13741"/>
                  </a:cubicBezTo>
                  <a:cubicBezTo>
                    <a:pt x="13878" y="13673"/>
                    <a:pt x="13810" y="13581"/>
                    <a:pt x="13718" y="13558"/>
                  </a:cubicBezTo>
                  <a:close/>
                  <a:moveTo>
                    <a:pt x="16325" y="13600"/>
                  </a:moveTo>
                  <a:cubicBezTo>
                    <a:pt x="16269" y="13600"/>
                    <a:pt x="16158" y="13677"/>
                    <a:pt x="16138" y="13718"/>
                  </a:cubicBezTo>
                  <a:cubicBezTo>
                    <a:pt x="16138" y="13787"/>
                    <a:pt x="16229" y="13924"/>
                    <a:pt x="16298" y="13924"/>
                  </a:cubicBezTo>
                  <a:cubicBezTo>
                    <a:pt x="16320" y="13924"/>
                    <a:pt x="16366" y="13924"/>
                    <a:pt x="16412" y="13901"/>
                  </a:cubicBezTo>
                  <a:cubicBezTo>
                    <a:pt x="16434" y="13878"/>
                    <a:pt x="16457" y="13832"/>
                    <a:pt x="16480" y="13787"/>
                  </a:cubicBezTo>
                  <a:cubicBezTo>
                    <a:pt x="16480" y="13741"/>
                    <a:pt x="16389" y="13604"/>
                    <a:pt x="16343" y="13604"/>
                  </a:cubicBezTo>
                  <a:cubicBezTo>
                    <a:pt x="16338" y="13602"/>
                    <a:pt x="16332" y="13600"/>
                    <a:pt x="16325" y="13600"/>
                  </a:cubicBezTo>
                  <a:close/>
                  <a:moveTo>
                    <a:pt x="18894" y="13712"/>
                  </a:moveTo>
                  <a:cubicBezTo>
                    <a:pt x="18823" y="13712"/>
                    <a:pt x="18804" y="13757"/>
                    <a:pt x="18785" y="13832"/>
                  </a:cubicBezTo>
                  <a:cubicBezTo>
                    <a:pt x="18785" y="13924"/>
                    <a:pt x="18831" y="13946"/>
                    <a:pt x="18922" y="13969"/>
                  </a:cubicBezTo>
                  <a:cubicBezTo>
                    <a:pt x="18991" y="13969"/>
                    <a:pt x="19037" y="13946"/>
                    <a:pt x="19059" y="13855"/>
                  </a:cubicBezTo>
                  <a:cubicBezTo>
                    <a:pt x="19059" y="13764"/>
                    <a:pt x="19014" y="13718"/>
                    <a:pt x="18945" y="13718"/>
                  </a:cubicBezTo>
                  <a:cubicBezTo>
                    <a:pt x="18926" y="13714"/>
                    <a:pt x="18909" y="13712"/>
                    <a:pt x="18894" y="13712"/>
                  </a:cubicBezTo>
                  <a:close/>
                  <a:moveTo>
                    <a:pt x="24127" y="13809"/>
                  </a:moveTo>
                  <a:cubicBezTo>
                    <a:pt x="24058" y="13809"/>
                    <a:pt x="24035" y="13809"/>
                    <a:pt x="24012" y="13878"/>
                  </a:cubicBezTo>
                  <a:cubicBezTo>
                    <a:pt x="24012" y="13969"/>
                    <a:pt x="24012" y="13969"/>
                    <a:pt x="24104" y="13969"/>
                  </a:cubicBezTo>
                  <a:cubicBezTo>
                    <a:pt x="24120" y="13978"/>
                    <a:pt x="24137" y="13983"/>
                    <a:pt x="24152" y="13983"/>
                  </a:cubicBezTo>
                  <a:cubicBezTo>
                    <a:pt x="24177" y="13983"/>
                    <a:pt x="24195" y="13967"/>
                    <a:pt x="24195" y="13924"/>
                  </a:cubicBezTo>
                  <a:cubicBezTo>
                    <a:pt x="24195" y="13809"/>
                    <a:pt x="24195" y="13832"/>
                    <a:pt x="24127" y="13809"/>
                  </a:cubicBezTo>
                  <a:close/>
                  <a:moveTo>
                    <a:pt x="4289" y="13578"/>
                  </a:moveTo>
                  <a:cubicBezTo>
                    <a:pt x="4200" y="13578"/>
                    <a:pt x="4086" y="13681"/>
                    <a:pt x="4086" y="13764"/>
                  </a:cubicBezTo>
                  <a:cubicBezTo>
                    <a:pt x="4063" y="13855"/>
                    <a:pt x="4177" y="13992"/>
                    <a:pt x="4269" y="13992"/>
                  </a:cubicBezTo>
                  <a:cubicBezTo>
                    <a:pt x="4277" y="13994"/>
                    <a:pt x="4285" y="13995"/>
                    <a:pt x="4294" y="13995"/>
                  </a:cubicBezTo>
                  <a:cubicBezTo>
                    <a:pt x="4383" y="13995"/>
                    <a:pt x="4497" y="13893"/>
                    <a:pt x="4497" y="13809"/>
                  </a:cubicBezTo>
                  <a:cubicBezTo>
                    <a:pt x="4520" y="13718"/>
                    <a:pt x="4406" y="13581"/>
                    <a:pt x="4314" y="13581"/>
                  </a:cubicBezTo>
                  <a:cubicBezTo>
                    <a:pt x="4306" y="13579"/>
                    <a:pt x="4298" y="13578"/>
                    <a:pt x="4289" y="13578"/>
                  </a:cubicBezTo>
                  <a:close/>
                  <a:moveTo>
                    <a:pt x="2694" y="13741"/>
                  </a:moveTo>
                  <a:cubicBezTo>
                    <a:pt x="2671" y="13741"/>
                    <a:pt x="2648" y="13764"/>
                    <a:pt x="2625" y="13764"/>
                  </a:cubicBezTo>
                  <a:cubicBezTo>
                    <a:pt x="2648" y="13787"/>
                    <a:pt x="2648" y="13809"/>
                    <a:pt x="2671" y="13832"/>
                  </a:cubicBezTo>
                  <a:cubicBezTo>
                    <a:pt x="2716" y="13878"/>
                    <a:pt x="2785" y="13924"/>
                    <a:pt x="2831" y="13992"/>
                  </a:cubicBezTo>
                  <a:cubicBezTo>
                    <a:pt x="2853" y="13992"/>
                    <a:pt x="2876" y="14015"/>
                    <a:pt x="2876" y="14015"/>
                  </a:cubicBezTo>
                  <a:cubicBezTo>
                    <a:pt x="2899" y="13992"/>
                    <a:pt x="2899" y="13969"/>
                    <a:pt x="2899" y="13946"/>
                  </a:cubicBezTo>
                  <a:cubicBezTo>
                    <a:pt x="2899" y="13855"/>
                    <a:pt x="2808" y="13764"/>
                    <a:pt x="2694" y="13741"/>
                  </a:cubicBezTo>
                  <a:close/>
                  <a:moveTo>
                    <a:pt x="21493" y="13738"/>
                  </a:moveTo>
                  <a:cubicBezTo>
                    <a:pt x="21455" y="13738"/>
                    <a:pt x="21344" y="13834"/>
                    <a:pt x="21365" y="13855"/>
                  </a:cubicBezTo>
                  <a:cubicBezTo>
                    <a:pt x="21388" y="13901"/>
                    <a:pt x="21433" y="13946"/>
                    <a:pt x="21479" y="14015"/>
                  </a:cubicBezTo>
                  <a:cubicBezTo>
                    <a:pt x="21524" y="13969"/>
                    <a:pt x="21616" y="13924"/>
                    <a:pt x="21616" y="13878"/>
                  </a:cubicBezTo>
                  <a:cubicBezTo>
                    <a:pt x="21616" y="13832"/>
                    <a:pt x="21547" y="13787"/>
                    <a:pt x="21502" y="13741"/>
                  </a:cubicBezTo>
                  <a:cubicBezTo>
                    <a:pt x="21500" y="13739"/>
                    <a:pt x="21497" y="13738"/>
                    <a:pt x="21493" y="13738"/>
                  </a:cubicBezTo>
                  <a:close/>
                  <a:moveTo>
                    <a:pt x="6877" y="13602"/>
                  </a:moveTo>
                  <a:cubicBezTo>
                    <a:pt x="6802" y="13602"/>
                    <a:pt x="6665" y="13723"/>
                    <a:pt x="6665" y="13787"/>
                  </a:cubicBezTo>
                  <a:cubicBezTo>
                    <a:pt x="6642" y="13855"/>
                    <a:pt x="6757" y="14015"/>
                    <a:pt x="6848" y="14015"/>
                  </a:cubicBezTo>
                  <a:cubicBezTo>
                    <a:pt x="6851" y="14017"/>
                    <a:pt x="6856" y="14017"/>
                    <a:pt x="6860" y="14017"/>
                  </a:cubicBezTo>
                  <a:cubicBezTo>
                    <a:pt x="6920" y="14017"/>
                    <a:pt x="7076" y="13896"/>
                    <a:pt x="7076" y="13832"/>
                  </a:cubicBezTo>
                  <a:cubicBezTo>
                    <a:pt x="7099" y="13764"/>
                    <a:pt x="6962" y="13604"/>
                    <a:pt x="6893" y="13604"/>
                  </a:cubicBezTo>
                  <a:cubicBezTo>
                    <a:pt x="6888" y="13602"/>
                    <a:pt x="6883" y="13602"/>
                    <a:pt x="6877" y="13602"/>
                  </a:cubicBezTo>
                  <a:close/>
                  <a:moveTo>
                    <a:pt x="9475" y="13714"/>
                  </a:moveTo>
                  <a:cubicBezTo>
                    <a:pt x="9382" y="13714"/>
                    <a:pt x="9313" y="13776"/>
                    <a:pt x="9313" y="13855"/>
                  </a:cubicBezTo>
                  <a:cubicBezTo>
                    <a:pt x="9290" y="13946"/>
                    <a:pt x="9359" y="14038"/>
                    <a:pt x="9450" y="14061"/>
                  </a:cubicBezTo>
                  <a:cubicBezTo>
                    <a:pt x="9541" y="14061"/>
                    <a:pt x="9633" y="13992"/>
                    <a:pt x="9633" y="13901"/>
                  </a:cubicBezTo>
                  <a:cubicBezTo>
                    <a:pt x="9655" y="13809"/>
                    <a:pt x="9587" y="13741"/>
                    <a:pt x="9518" y="13718"/>
                  </a:cubicBezTo>
                  <a:cubicBezTo>
                    <a:pt x="9503" y="13715"/>
                    <a:pt x="9489" y="13714"/>
                    <a:pt x="9475" y="13714"/>
                  </a:cubicBezTo>
                  <a:close/>
                  <a:moveTo>
                    <a:pt x="12120" y="13741"/>
                  </a:moveTo>
                  <a:cubicBezTo>
                    <a:pt x="12006" y="13741"/>
                    <a:pt x="11938" y="13809"/>
                    <a:pt x="11915" y="13901"/>
                  </a:cubicBezTo>
                  <a:cubicBezTo>
                    <a:pt x="11915" y="13992"/>
                    <a:pt x="11984" y="14083"/>
                    <a:pt x="12075" y="14083"/>
                  </a:cubicBezTo>
                  <a:cubicBezTo>
                    <a:pt x="12166" y="14083"/>
                    <a:pt x="12257" y="14015"/>
                    <a:pt x="12257" y="13946"/>
                  </a:cubicBezTo>
                  <a:cubicBezTo>
                    <a:pt x="12257" y="13855"/>
                    <a:pt x="12212" y="13764"/>
                    <a:pt x="12120" y="13741"/>
                  </a:cubicBezTo>
                  <a:close/>
                  <a:moveTo>
                    <a:pt x="14700" y="13764"/>
                  </a:moveTo>
                  <a:cubicBezTo>
                    <a:pt x="14654" y="13787"/>
                    <a:pt x="14540" y="13901"/>
                    <a:pt x="14540" y="13946"/>
                  </a:cubicBezTo>
                  <a:cubicBezTo>
                    <a:pt x="14540" y="13992"/>
                    <a:pt x="14631" y="14106"/>
                    <a:pt x="14677" y="14106"/>
                  </a:cubicBezTo>
                  <a:cubicBezTo>
                    <a:pt x="14681" y="14108"/>
                    <a:pt x="14686" y="14109"/>
                    <a:pt x="14691" y="14109"/>
                  </a:cubicBezTo>
                  <a:cubicBezTo>
                    <a:pt x="14746" y="14109"/>
                    <a:pt x="14862" y="14011"/>
                    <a:pt x="14882" y="13969"/>
                  </a:cubicBezTo>
                  <a:cubicBezTo>
                    <a:pt x="14882" y="13901"/>
                    <a:pt x="14768" y="13764"/>
                    <a:pt x="14700" y="13764"/>
                  </a:cubicBezTo>
                  <a:close/>
                  <a:moveTo>
                    <a:pt x="17282" y="13849"/>
                  </a:moveTo>
                  <a:cubicBezTo>
                    <a:pt x="17225" y="13849"/>
                    <a:pt x="17206" y="13890"/>
                    <a:pt x="17188" y="13946"/>
                  </a:cubicBezTo>
                  <a:cubicBezTo>
                    <a:pt x="17188" y="14038"/>
                    <a:pt x="17211" y="14083"/>
                    <a:pt x="17302" y="14106"/>
                  </a:cubicBezTo>
                  <a:cubicBezTo>
                    <a:pt x="17317" y="14110"/>
                    <a:pt x="17332" y="14112"/>
                    <a:pt x="17345" y="14112"/>
                  </a:cubicBezTo>
                  <a:cubicBezTo>
                    <a:pt x="17407" y="14112"/>
                    <a:pt x="17439" y="14068"/>
                    <a:pt x="17439" y="13992"/>
                  </a:cubicBezTo>
                  <a:cubicBezTo>
                    <a:pt x="17462" y="13901"/>
                    <a:pt x="17416" y="13855"/>
                    <a:pt x="17325" y="13855"/>
                  </a:cubicBezTo>
                  <a:cubicBezTo>
                    <a:pt x="17308" y="13851"/>
                    <a:pt x="17294" y="13849"/>
                    <a:pt x="17282" y="13849"/>
                  </a:cubicBezTo>
                  <a:close/>
                  <a:moveTo>
                    <a:pt x="19927" y="13924"/>
                  </a:moveTo>
                  <a:cubicBezTo>
                    <a:pt x="19835" y="13924"/>
                    <a:pt x="19813" y="13946"/>
                    <a:pt x="19790" y="14038"/>
                  </a:cubicBezTo>
                  <a:cubicBezTo>
                    <a:pt x="19790" y="14129"/>
                    <a:pt x="19813" y="14175"/>
                    <a:pt x="19904" y="14175"/>
                  </a:cubicBezTo>
                  <a:cubicBezTo>
                    <a:pt x="19920" y="14179"/>
                    <a:pt x="19934" y="14180"/>
                    <a:pt x="19947" y="14180"/>
                  </a:cubicBezTo>
                  <a:cubicBezTo>
                    <a:pt x="20010" y="14180"/>
                    <a:pt x="20041" y="14136"/>
                    <a:pt x="20041" y="14061"/>
                  </a:cubicBezTo>
                  <a:cubicBezTo>
                    <a:pt x="20064" y="13969"/>
                    <a:pt x="20018" y="13924"/>
                    <a:pt x="19927" y="13924"/>
                  </a:cubicBezTo>
                  <a:close/>
                  <a:moveTo>
                    <a:pt x="22520" y="13943"/>
                  </a:moveTo>
                  <a:cubicBezTo>
                    <a:pt x="22479" y="13943"/>
                    <a:pt x="22348" y="14040"/>
                    <a:pt x="22369" y="14061"/>
                  </a:cubicBezTo>
                  <a:cubicBezTo>
                    <a:pt x="22392" y="14106"/>
                    <a:pt x="22438" y="14197"/>
                    <a:pt x="22483" y="14197"/>
                  </a:cubicBezTo>
                  <a:cubicBezTo>
                    <a:pt x="22529" y="14197"/>
                    <a:pt x="22574" y="14152"/>
                    <a:pt x="22643" y="14106"/>
                  </a:cubicBezTo>
                  <a:cubicBezTo>
                    <a:pt x="22597" y="14038"/>
                    <a:pt x="22552" y="13992"/>
                    <a:pt x="22529" y="13946"/>
                  </a:cubicBezTo>
                  <a:cubicBezTo>
                    <a:pt x="22527" y="13944"/>
                    <a:pt x="22524" y="13943"/>
                    <a:pt x="22520" y="13943"/>
                  </a:cubicBezTo>
                  <a:close/>
                  <a:moveTo>
                    <a:pt x="5306" y="13784"/>
                  </a:moveTo>
                  <a:cubicBezTo>
                    <a:pt x="5246" y="13784"/>
                    <a:pt x="5090" y="13906"/>
                    <a:pt x="5090" y="13969"/>
                  </a:cubicBezTo>
                  <a:cubicBezTo>
                    <a:pt x="5067" y="14038"/>
                    <a:pt x="5204" y="14197"/>
                    <a:pt x="5273" y="14197"/>
                  </a:cubicBezTo>
                  <a:cubicBezTo>
                    <a:pt x="5279" y="14200"/>
                    <a:pt x="5286" y="14200"/>
                    <a:pt x="5293" y="14200"/>
                  </a:cubicBezTo>
                  <a:cubicBezTo>
                    <a:pt x="5368" y="14200"/>
                    <a:pt x="5501" y="14100"/>
                    <a:pt x="5501" y="14038"/>
                  </a:cubicBezTo>
                  <a:cubicBezTo>
                    <a:pt x="5524" y="13969"/>
                    <a:pt x="5387" y="13809"/>
                    <a:pt x="5319" y="13787"/>
                  </a:cubicBezTo>
                  <a:cubicBezTo>
                    <a:pt x="5315" y="13785"/>
                    <a:pt x="5311" y="13784"/>
                    <a:pt x="5306" y="13784"/>
                  </a:cubicBezTo>
                  <a:close/>
                  <a:moveTo>
                    <a:pt x="7812" y="13847"/>
                  </a:moveTo>
                  <a:cubicBezTo>
                    <a:pt x="7728" y="13847"/>
                    <a:pt x="7710" y="13885"/>
                    <a:pt x="7692" y="13992"/>
                  </a:cubicBezTo>
                  <a:cubicBezTo>
                    <a:pt x="7670" y="14152"/>
                    <a:pt x="7692" y="14175"/>
                    <a:pt x="7829" y="14197"/>
                  </a:cubicBezTo>
                  <a:cubicBezTo>
                    <a:pt x="7864" y="14202"/>
                    <a:pt x="7892" y="14205"/>
                    <a:pt x="7915" y="14205"/>
                  </a:cubicBezTo>
                  <a:cubicBezTo>
                    <a:pt x="7999" y="14205"/>
                    <a:pt x="8017" y="14168"/>
                    <a:pt x="8035" y="14061"/>
                  </a:cubicBezTo>
                  <a:cubicBezTo>
                    <a:pt x="8058" y="13901"/>
                    <a:pt x="8058" y="13878"/>
                    <a:pt x="7898" y="13855"/>
                  </a:cubicBezTo>
                  <a:cubicBezTo>
                    <a:pt x="7863" y="13850"/>
                    <a:pt x="7835" y="13847"/>
                    <a:pt x="7812" y="13847"/>
                  </a:cubicBezTo>
                  <a:close/>
                  <a:moveTo>
                    <a:pt x="10500" y="13924"/>
                  </a:moveTo>
                  <a:cubicBezTo>
                    <a:pt x="10409" y="13924"/>
                    <a:pt x="10317" y="13992"/>
                    <a:pt x="10317" y="14083"/>
                  </a:cubicBezTo>
                  <a:cubicBezTo>
                    <a:pt x="10294" y="14175"/>
                    <a:pt x="10363" y="14243"/>
                    <a:pt x="10454" y="14266"/>
                  </a:cubicBezTo>
                  <a:cubicBezTo>
                    <a:pt x="10546" y="14266"/>
                    <a:pt x="10637" y="14220"/>
                    <a:pt x="10637" y="14129"/>
                  </a:cubicBezTo>
                  <a:cubicBezTo>
                    <a:pt x="10660" y="14015"/>
                    <a:pt x="10591" y="13924"/>
                    <a:pt x="10500" y="13924"/>
                  </a:cubicBezTo>
                  <a:close/>
                  <a:moveTo>
                    <a:pt x="13102" y="13946"/>
                  </a:moveTo>
                  <a:cubicBezTo>
                    <a:pt x="13011" y="13946"/>
                    <a:pt x="12942" y="14015"/>
                    <a:pt x="12919" y="14106"/>
                  </a:cubicBezTo>
                  <a:cubicBezTo>
                    <a:pt x="12919" y="14197"/>
                    <a:pt x="12988" y="14289"/>
                    <a:pt x="13079" y="14289"/>
                  </a:cubicBezTo>
                  <a:cubicBezTo>
                    <a:pt x="13089" y="14291"/>
                    <a:pt x="13098" y="14292"/>
                    <a:pt x="13108" y="14292"/>
                  </a:cubicBezTo>
                  <a:cubicBezTo>
                    <a:pt x="13189" y="14292"/>
                    <a:pt x="13262" y="14211"/>
                    <a:pt x="13262" y="14129"/>
                  </a:cubicBezTo>
                  <a:cubicBezTo>
                    <a:pt x="13262" y="14061"/>
                    <a:pt x="13193" y="13969"/>
                    <a:pt x="13102" y="13946"/>
                  </a:cubicBezTo>
                  <a:close/>
                  <a:moveTo>
                    <a:pt x="18329" y="14061"/>
                  </a:moveTo>
                  <a:cubicBezTo>
                    <a:pt x="18238" y="14061"/>
                    <a:pt x="18192" y="14083"/>
                    <a:pt x="18192" y="14175"/>
                  </a:cubicBezTo>
                  <a:cubicBezTo>
                    <a:pt x="18169" y="14266"/>
                    <a:pt x="18215" y="14312"/>
                    <a:pt x="18329" y="14312"/>
                  </a:cubicBezTo>
                  <a:cubicBezTo>
                    <a:pt x="18341" y="14316"/>
                    <a:pt x="18352" y="14317"/>
                    <a:pt x="18362" y="14317"/>
                  </a:cubicBezTo>
                  <a:cubicBezTo>
                    <a:pt x="18412" y="14317"/>
                    <a:pt x="18443" y="14273"/>
                    <a:pt x="18443" y="14197"/>
                  </a:cubicBezTo>
                  <a:cubicBezTo>
                    <a:pt x="18443" y="14106"/>
                    <a:pt x="18420" y="14061"/>
                    <a:pt x="18329" y="14061"/>
                  </a:cubicBezTo>
                  <a:close/>
                  <a:moveTo>
                    <a:pt x="15730" y="13989"/>
                  </a:moveTo>
                  <a:cubicBezTo>
                    <a:pt x="15658" y="13989"/>
                    <a:pt x="15544" y="14087"/>
                    <a:pt x="15544" y="14129"/>
                  </a:cubicBezTo>
                  <a:cubicBezTo>
                    <a:pt x="15544" y="14175"/>
                    <a:pt x="15544" y="14220"/>
                    <a:pt x="15567" y="14243"/>
                  </a:cubicBezTo>
                  <a:cubicBezTo>
                    <a:pt x="15590" y="14289"/>
                    <a:pt x="15636" y="14312"/>
                    <a:pt x="15681" y="14334"/>
                  </a:cubicBezTo>
                  <a:cubicBezTo>
                    <a:pt x="15727" y="14334"/>
                    <a:pt x="15864" y="14243"/>
                    <a:pt x="15864" y="14197"/>
                  </a:cubicBezTo>
                  <a:cubicBezTo>
                    <a:pt x="15887" y="14152"/>
                    <a:pt x="15795" y="14015"/>
                    <a:pt x="15750" y="13992"/>
                  </a:cubicBezTo>
                  <a:cubicBezTo>
                    <a:pt x="15744" y="13990"/>
                    <a:pt x="15737" y="13989"/>
                    <a:pt x="15730" y="13989"/>
                  </a:cubicBezTo>
                  <a:close/>
                  <a:moveTo>
                    <a:pt x="20899" y="14126"/>
                  </a:moveTo>
                  <a:cubicBezTo>
                    <a:pt x="20862" y="14126"/>
                    <a:pt x="20750" y="14222"/>
                    <a:pt x="20771" y="14243"/>
                  </a:cubicBezTo>
                  <a:cubicBezTo>
                    <a:pt x="20794" y="14289"/>
                    <a:pt x="20817" y="14357"/>
                    <a:pt x="20863" y="14380"/>
                  </a:cubicBezTo>
                  <a:cubicBezTo>
                    <a:pt x="20908" y="14380"/>
                    <a:pt x="20977" y="14334"/>
                    <a:pt x="21022" y="14289"/>
                  </a:cubicBezTo>
                  <a:cubicBezTo>
                    <a:pt x="20977" y="14220"/>
                    <a:pt x="20954" y="14175"/>
                    <a:pt x="20908" y="14129"/>
                  </a:cubicBezTo>
                  <a:cubicBezTo>
                    <a:pt x="20906" y="14127"/>
                    <a:pt x="20903" y="14126"/>
                    <a:pt x="20899" y="14126"/>
                  </a:cubicBezTo>
                  <a:close/>
                  <a:moveTo>
                    <a:pt x="23510" y="14197"/>
                  </a:moveTo>
                  <a:cubicBezTo>
                    <a:pt x="23419" y="14197"/>
                    <a:pt x="23419" y="14197"/>
                    <a:pt x="23419" y="14289"/>
                  </a:cubicBezTo>
                  <a:cubicBezTo>
                    <a:pt x="23396" y="14357"/>
                    <a:pt x="23419" y="14380"/>
                    <a:pt x="23487" y="14380"/>
                  </a:cubicBezTo>
                  <a:cubicBezTo>
                    <a:pt x="23579" y="14380"/>
                    <a:pt x="23579" y="14380"/>
                    <a:pt x="23579" y="14289"/>
                  </a:cubicBezTo>
                  <a:cubicBezTo>
                    <a:pt x="23602" y="14220"/>
                    <a:pt x="23556" y="14197"/>
                    <a:pt x="23510" y="14197"/>
                  </a:cubicBezTo>
                  <a:close/>
                  <a:moveTo>
                    <a:pt x="3696" y="13966"/>
                  </a:moveTo>
                  <a:cubicBezTo>
                    <a:pt x="3606" y="13966"/>
                    <a:pt x="3490" y="14069"/>
                    <a:pt x="3470" y="14152"/>
                  </a:cubicBezTo>
                  <a:cubicBezTo>
                    <a:pt x="3470" y="14243"/>
                    <a:pt x="3561" y="14380"/>
                    <a:pt x="3652" y="14380"/>
                  </a:cubicBezTo>
                  <a:cubicBezTo>
                    <a:pt x="3660" y="14382"/>
                    <a:pt x="3669" y="14383"/>
                    <a:pt x="3677" y="14383"/>
                  </a:cubicBezTo>
                  <a:cubicBezTo>
                    <a:pt x="3767" y="14383"/>
                    <a:pt x="3883" y="14281"/>
                    <a:pt x="3903" y="14197"/>
                  </a:cubicBezTo>
                  <a:cubicBezTo>
                    <a:pt x="3903" y="14106"/>
                    <a:pt x="3812" y="13969"/>
                    <a:pt x="3721" y="13969"/>
                  </a:cubicBezTo>
                  <a:cubicBezTo>
                    <a:pt x="3713" y="13967"/>
                    <a:pt x="3704" y="13966"/>
                    <a:pt x="3696" y="13966"/>
                  </a:cubicBezTo>
                  <a:close/>
                  <a:moveTo>
                    <a:pt x="8819" y="14053"/>
                  </a:moveTo>
                  <a:cubicBezTo>
                    <a:pt x="8733" y="14053"/>
                    <a:pt x="8715" y="14094"/>
                    <a:pt x="8697" y="14220"/>
                  </a:cubicBezTo>
                  <a:cubicBezTo>
                    <a:pt x="8674" y="14380"/>
                    <a:pt x="8674" y="14380"/>
                    <a:pt x="8856" y="14403"/>
                  </a:cubicBezTo>
                  <a:cubicBezTo>
                    <a:pt x="8900" y="14409"/>
                    <a:pt x="8932" y="14414"/>
                    <a:pt x="8956" y="14414"/>
                  </a:cubicBezTo>
                  <a:cubicBezTo>
                    <a:pt x="9018" y="14414"/>
                    <a:pt x="9022" y="14382"/>
                    <a:pt x="9039" y="14266"/>
                  </a:cubicBezTo>
                  <a:cubicBezTo>
                    <a:pt x="9062" y="14106"/>
                    <a:pt x="9039" y="14083"/>
                    <a:pt x="8902" y="14061"/>
                  </a:cubicBezTo>
                  <a:cubicBezTo>
                    <a:pt x="8869" y="14056"/>
                    <a:pt x="8842" y="14053"/>
                    <a:pt x="8819" y="14053"/>
                  </a:cubicBezTo>
                  <a:close/>
                  <a:moveTo>
                    <a:pt x="6300" y="13992"/>
                  </a:moveTo>
                  <a:cubicBezTo>
                    <a:pt x="6232" y="13992"/>
                    <a:pt x="6072" y="14106"/>
                    <a:pt x="6049" y="14175"/>
                  </a:cubicBezTo>
                  <a:cubicBezTo>
                    <a:pt x="6026" y="14243"/>
                    <a:pt x="6163" y="14403"/>
                    <a:pt x="6232" y="14426"/>
                  </a:cubicBezTo>
                  <a:cubicBezTo>
                    <a:pt x="6300" y="14426"/>
                    <a:pt x="6460" y="14312"/>
                    <a:pt x="6460" y="14243"/>
                  </a:cubicBezTo>
                  <a:cubicBezTo>
                    <a:pt x="6483" y="14175"/>
                    <a:pt x="6368" y="14015"/>
                    <a:pt x="6300" y="13992"/>
                  </a:cubicBezTo>
                  <a:close/>
                  <a:moveTo>
                    <a:pt x="11504" y="14129"/>
                  </a:moveTo>
                  <a:cubicBezTo>
                    <a:pt x="11413" y="14129"/>
                    <a:pt x="11322" y="14197"/>
                    <a:pt x="11322" y="14289"/>
                  </a:cubicBezTo>
                  <a:cubicBezTo>
                    <a:pt x="11299" y="14380"/>
                    <a:pt x="11367" y="14471"/>
                    <a:pt x="11459" y="14471"/>
                  </a:cubicBezTo>
                  <a:cubicBezTo>
                    <a:pt x="11470" y="14474"/>
                    <a:pt x="11482" y="14476"/>
                    <a:pt x="11494" y="14476"/>
                  </a:cubicBezTo>
                  <a:cubicBezTo>
                    <a:pt x="11572" y="14476"/>
                    <a:pt x="11641" y="14411"/>
                    <a:pt x="11641" y="14312"/>
                  </a:cubicBezTo>
                  <a:cubicBezTo>
                    <a:pt x="11664" y="14220"/>
                    <a:pt x="11595" y="14152"/>
                    <a:pt x="11504" y="14129"/>
                  </a:cubicBezTo>
                  <a:close/>
                  <a:moveTo>
                    <a:pt x="16731" y="14243"/>
                  </a:moveTo>
                  <a:cubicBezTo>
                    <a:pt x="16640" y="14243"/>
                    <a:pt x="16594" y="14266"/>
                    <a:pt x="16571" y="14357"/>
                  </a:cubicBezTo>
                  <a:cubicBezTo>
                    <a:pt x="16571" y="14449"/>
                    <a:pt x="16594" y="14494"/>
                    <a:pt x="16686" y="14494"/>
                  </a:cubicBezTo>
                  <a:cubicBezTo>
                    <a:pt x="16706" y="14499"/>
                    <a:pt x="16724" y="14502"/>
                    <a:pt x="16740" y="14502"/>
                  </a:cubicBezTo>
                  <a:cubicBezTo>
                    <a:pt x="16796" y="14502"/>
                    <a:pt x="16828" y="14469"/>
                    <a:pt x="16845" y="14380"/>
                  </a:cubicBezTo>
                  <a:cubicBezTo>
                    <a:pt x="16845" y="14289"/>
                    <a:pt x="16800" y="14266"/>
                    <a:pt x="16731" y="14243"/>
                  </a:cubicBezTo>
                  <a:close/>
                  <a:moveTo>
                    <a:pt x="14086" y="14170"/>
                  </a:moveTo>
                  <a:cubicBezTo>
                    <a:pt x="13993" y="14170"/>
                    <a:pt x="13924" y="14235"/>
                    <a:pt x="13924" y="14334"/>
                  </a:cubicBezTo>
                  <a:cubicBezTo>
                    <a:pt x="13924" y="14403"/>
                    <a:pt x="13992" y="14494"/>
                    <a:pt x="14083" y="14517"/>
                  </a:cubicBezTo>
                  <a:cubicBezTo>
                    <a:pt x="14152" y="14517"/>
                    <a:pt x="14243" y="14449"/>
                    <a:pt x="14266" y="14357"/>
                  </a:cubicBezTo>
                  <a:cubicBezTo>
                    <a:pt x="14266" y="14266"/>
                    <a:pt x="14220" y="14197"/>
                    <a:pt x="14129" y="14175"/>
                  </a:cubicBezTo>
                  <a:cubicBezTo>
                    <a:pt x="14114" y="14172"/>
                    <a:pt x="14100" y="14170"/>
                    <a:pt x="14086" y="14170"/>
                  </a:cubicBezTo>
                  <a:close/>
                  <a:moveTo>
                    <a:pt x="19310" y="14312"/>
                  </a:moveTo>
                  <a:cubicBezTo>
                    <a:pt x="19242" y="14312"/>
                    <a:pt x="19196" y="14334"/>
                    <a:pt x="19196" y="14426"/>
                  </a:cubicBezTo>
                  <a:cubicBezTo>
                    <a:pt x="19173" y="14517"/>
                    <a:pt x="19219" y="14563"/>
                    <a:pt x="19310" y="14563"/>
                  </a:cubicBezTo>
                  <a:cubicBezTo>
                    <a:pt x="19326" y="14567"/>
                    <a:pt x="19340" y="14569"/>
                    <a:pt x="19353" y="14569"/>
                  </a:cubicBezTo>
                  <a:cubicBezTo>
                    <a:pt x="19416" y="14569"/>
                    <a:pt x="19447" y="14524"/>
                    <a:pt x="19447" y="14449"/>
                  </a:cubicBezTo>
                  <a:cubicBezTo>
                    <a:pt x="19447" y="14357"/>
                    <a:pt x="19402" y="14334"/>
                    <a:pt x="19310" y="14312"/>
                  </a:cubicBezTo>
                  <a:close/>
                  <a:moveTo>
                    <a:pt x="7223" y="14238"/>
                  </a:moveTo>
                  <a:cubicBezTo>
                    <a:pt x="7131" y="14238"/>
                    <a:pt x="7099" y="14291"/>
                    <a:pt x="7099" y="14426"/>
                  </a:cubicBezTo>
                  <a:cubicBezTo>
                    <a:pt x="7076" y="14540"/>
                    <a:pt x="7099" y="14563"/>
                    <a:pt x="7259" y="14586"/>
                  </a:cubicBezTo>
                  <a:cubicBezTo>
                    <a:pt x="7287" y="14590"/>
                    <a:pt x="7311" y="14593"/>
                    <a:pt x="7330" y="14593"/>
                  </a:cubicBezTo>
                  <a:cubicBezTo>
                    <a:pt x="7405" y="14593"/>
                    <a:pt x="7423" y="14552"/>
                    <a:pt x="7441" y="14426"/>
                  </a:cubicBezTo>
                  <a:cubicBezTo>
                    <a:pt x="7441" y="14289"/>
                    <a:pt x="7441" y="14266"/>
                    <a:pt x="7282" y="14243"/>
                  </a:cubicBezTo>
                  <a:cubicBezTo>
                    <a:pt x="7260" y="14240"/>
                    <a:pt x="7240" y="14238"/>
                    <a:pt x="7223" y="14238"/>
                  </a:cubicBezTo>
                  <a:close/>
                  <a:moveTo>
                    <a:pt x="4725" y="14175"/>
                  </a:moveTo>
                  <a:cubicBezTo>
                    <a:pt x="4634" y="14175"/>
                    <a:pt x="4497" y="14266"/>
                    <a:pt x="4474" y="14357"/>
                  </a:cubicBezTo>
                  <a:cubicBezTo>
                    <a:pt x="4474" y="14449"/>
                    <a:pt x="4565" y="14586"/>
                    <a:pt x="4657" y="14608"/>
                  </a:cubicBezTo>
                  <a:cubicBezTo>
                    <a:pt x="4748" y="14608"/>
                    <a:pt x="4885" y="14517"/>
                    <a:pt x="4908" y="14426"/>
                  </a:cubicBezTo>
                  <a:cubicBezTo>
                    <a:pt x="4908" y="14334"/>
                    <a:pt x="4816" y="14197"/>
                    <a:pt x="4725" y="14175"/>
                  </a:cubicBezTo>
                  <a:close/>
                  <a:moveTo>
                    <a:pt x="21904" y="14354"/>
                  </a:moveTo>
                  <a:cubicBezTo>
                    <a:pt x="21866" y="14354"/>
                    <a:pt x="21753" y="14451"/>
                    <a:pt x="21753" y="14471"/>
                  </a:cubicBezTo>
                  <a:cubicBezTo>
                    <a:pt x="21798" y="14517"/>
                    <a:pt x="21821" y="14563"/>
                    <a:pt x="21867" y="14631"/>
                  </a:cubicBezTo>
                  <a:cubicBezTo>
                    <a:pt x="21935" y="14563"/>
                    <a:pt x="22004" y="14517"/>
                    <a:pt x="22004" y="14494"/>
                  </a:cubicBezTo>
                  <a:cubicBezTo>
                    <a:pt x="22004" y="14449"/>
                    <a:pt x="21958" y="14380"/>
                    <a:pt x="21913" y="14357"/>
                  </a:cubicBezTo>
                  <a:cubicBezTo>
                    <a:pt x="21910" y="14355"/>
                    <a:pt x="21907" y="14354"/>
                    <a:pt x="21904" y="14354"/>
                  </a:cubicBezTo>
                  <a:close/>
                  <a:moveTo>
                    <a:pt x="9884" y="14312"/>
                  </a:moveTo>
                  <a:cubicBezTo>
                    <a:pt x="9792" y="14312"/>
                    <a:pt x="9724" y="14380"/>
                    <a:pt x="9701" y="14471"/>
                  </a:cubicBezTo>
                  <a:cubicBezTo>
                    <a:pt x="9678" y="14563"/>
                    <a:pt x="9747" y="14654"/>
                    <a:pt x="9861" y="14654"/>
                  </a:cubicBezTo>
                  <a:cubicBezTo>
                    <a:pt x="9873" y="14657"/>
                    <a:pt x="9884" y="14658"/>
                    <a:pt x="9896" y="14658"/>
                  </a:cubicBezTo>
                  <a:cubicBezTo>
                    <a:pt x="9969" y="14658"/>
                    <a:pt x="10024" y="14596"/>
                    <a:pt x="10043" y="14517"/>
                  </a:cubicBezTo>
                  <a:cubicBezTo>
                    <a:pt x="10043" y="14426"/>
                    <a:pt x="9975" y="14334"/>
                    <a:pt x="9884" y="14312"/>
                  </a:cubicBezTo>
                  <a:close/>
                  <a:moveTo>
                    <a:pt x="12473" y="14353"/>
                  </a:moveTo>
                  <a:cubicBezTo>
                    <a:pt x="12395" y="14353"/>
                    <a:pt x="12326" y="14415"/>
                    <a:pt x="12326" y="14494"/>
                  </a:cubicBezTo>
                  <a:cubicBezTo>
                    <a:pt x="12303" y="14608"/>
                    <a:pt x="12372" y="14677"/>
                    <a:pt x="12463" y="14700"/>
                  </a:cubicBezTo>
                  <a:cubicBezTo>
                    <a:pt x="12554" y="14700"/>
                    <a:pt x="12645" y="14631"/>
                    <a:pt x="12645" y="14540"/>
                  </a:cubicBezTo>
                  <a:cubicBezTo>
                    <a:pt x="12668" y="14449"/>
                    <a:pt x="12600" y="14357"/>
                    <a:pt x="12509" y="14357"/>
                  </a:cubicBezTo>
                  <a:cubicBezTo>
                    <a:pt x="12496" y="14354"/>
                    <a:pt x="12484" y="14353"/>
                    <a:pt x="12473" y="14353"/>
                  </a:cubicBezTo>
                  <a:close/>
                  <a:moveTo>
                    <a:pt x="17735" y="14449"/>
                  </a:moveTo>
                  <a:cubicBezTo>
                    <a:pt x="17644" y="14449"/>
                    <a:pt x="17599" y="14471"/>
                    <a:pt x="17576" y="14540"/>
                  </a:cubicBezTo>
                  <a:cubicBezTo>
                    <a:pt x="17576" y="14654"/>
                    <a:pt x="17599" y="14700"/>
                    <a:pt x="17690" y="14700"/>
                  </a:cubicBezTo>
                  <a:cubicBezTo>
                    <a:pt x="17711" y="14705"/>
                    <a:pt x="17730" y="14708"/>
                    <a:pt x="17747" y="14708"/>
                  </a:cubicBezTo>
                  <a:cubicBezTo>
                    <a:pt x="17800" y="14708"/>
                    <a:pt x="17827" y="14678"/>
                    <a:pt x="17827" y="14608"/>
                  </a:cubicBezTo>
                  <a:cubicBezTo>
                    <a:pt x="17850" y="14517"/>
                    <a:pt x="17827" y="14471"/>
                    <a:pt x="17735" y="14449"/>
                  </a:cubicBezTo>
                  <a:close/>
                  <a:moveTo>
                    <a:pt x="15133" y="14380"/>
                  </a:moveTo>
                  <a:cubicBezTo>
                    <a:pt x="15088" y="14380"/>
                    <a:pt x="14951" y="14471"/>
                    <a:pt x="14928" y="14517"/>
                  </a:cubicBezTo>
                  <a:cubicBezTo>
                    <a:pt x="14928" y="14563"/>
                    <a:pt x="15019" y="14700"/>
                    <a:pt x="15065" y="14722"/>
                  </a:cubicBezTo>
                  <a:cubicBezTo>
                    <a:pt x="15069" y="14725"/>
                    <a:pt x="15074" y="14725"/>
                    <a:pt x="15079" y="14725"/>
                  </a:cubicBezTo>
                  <a:cubicBezTo>
                    <a:pt x="15134" y="14725"/>
                    <a:pt x="15250" y="14627"/>
                    <a:pt x="15270" y="14586"/>
                  </a:cubicBezTo>
                  <a:cubicBezTo>
                    <a:pt x="15270" y="14540"/>
                    <a:pt x="15179" y="14403"/>
                    <a:pt x="15133" y="14380"/>
                  </a:cubicBezTo>
                  <a:close/>
                  <a:moveTo>
                    <a:pt x="20292" y="14517"/>
                  </a:moveTo>
                  <a:cubicBezTo>
                    <a:pt x="20201" y="14517"/>
                    <a:pt x="20155" y="14540"/>
                    <a:pt x="20155" y="14631"/>
                  </a:cubicBezTo>
                  <a:cubicBezTo>
                    <a:pt x="20132" y="14722"/>
                    <a:pt x="20178" y="14768"/>
                    <a:pt x="20246" y="14768"/>
                  </a:cubicBezTo>
                  <a:cubicBezTo>
                    <a:pt x="20272" y="14773"/>
                    <a:pt x="20293" y="14776"/>
                    <a:pt x="20310" y="14776"/>
                  </a:cubicBezTo>
                  <a:cubicBezTo>
                    <a:pt x="20371" y="14776"/>
                    <a:pt x="20388" y="14742"/>
                    <a:pt x="20406" y="14654"/>
                  </a:cubicBezTo>
                  <a:cubicBezTo>
                    <a:pt x="20406" y="14586"/>
                    <a:pt x="20383" y="14540"/>
                    <a:pt x="20292" y="14517"/>
                  </a:cubicBezTo>
                  <a:close/>
                  <a:moveTo>
                    <a:pt x="8183" y="14460"/>
                  </a:moveTo>
                  <a:cubicBezTo>
                    <a:pt x="8124" y="14460"/>
                    <a:pt x="8119" y="14488"/>
                    <a:pt x="8103" y="14586"/>
                  </a:cubicBezTo>
                  <a:cubicBezTo>
                    <a:pt x="8080" y="14745"/>
                    <a:pt x="8080" y="14768"/>
                    <a:pt x="8217" y="14791"/>
                  </a:cubicBezTo>
                  <a:cubicBezTo>
                    <a:pt x="8267" y="14797"/>
                    <a:pt x="8305" y="14802"/>
                    <a:pt x="8334" y="14802"/>
                  </a:cubicBezTo>
                  <a:cubicBezTo>
                    <a:pt x="8411" y="14802"/>
                    <a:pt x="8423" y="14770"/>
                    <a:pt x="8423" y="14654"/>
                  </a:cubicBezTo>
                  <a:cubicBezTo>
                    <a:pt x="8446" y="14494"/>
                    <a:pt x="8446" y="14494"/>
                    <a:pt x="8286" y="14471"/>
                  </a:cubicBezTo>
                  <a:cubicBezTo>
                    <a:pt x="8240" y="14465"/>
                    <a:pt x="8207" y="14460"/>
                    <a:pt x="8183" y="14460"/>
                  </a:cubicBezTo>
                  <a:close/>
                  <a:moveTo>
                    <a:pt x="5661" y="14380"/>
                  </a:moveTo>
                  <a:cubicBezTo>
                    <a:pt x="5592" y="14380"/>
                    <a:pt x="5433" y="14517"/>
                    <a:pt x="5433" y="14586"/>
                  </a:cubicBezTo>
                  <a:cubicBezTo>
                    <a:pt x="5433" y="14654"/>
                    <a:pt x="5570" y="14814"/>
                    <a:pt x="5638" y="14814"/>
                  </a:cubicBezTo>
                  <a:cubicBezTo>
                    <a:pt x="5707" y="14814"/>
                    <a:pt x="5866" y="14677"/>
                    <a:pt x="5866" y="14608"/>
                  </a:cubicBezTo>
                  <a:cubicBezTo>
                    <a:pt x="5866" y="14540"/>
                    <a:pt x="5729" y="14380"/>
                    <a:pt x="5661" y="14380"/>
                  </a:cubicBezTo>
                  <a:close/>
                  <a:moveTo>
                    <a:pt x="22894" y="14540"/>
                  </a:moveTo>
                  <a:cubicBezTo>
                    <a:pt x="22848" y="14586"/>
                    <a:pt x="22780" y="14631"/>
                    <a:pt x="22780" y="14677"/>
                  </a:cubicBezTo>
                  <a:cubicBezTo>
                    <a:pt x="22757" y="14722"/>
                    <a:pt x="22826" y="14768"/>
                    <a:pt x="22871" y="14814"/>
                  </a:cubicBezTo>
                  <a:cubicBezTo>
                    <a:pt x="22873" y="14816"/>
                    <a:pt x="22876" y="14817"/>
                    <a:pt x="22880" y="14817"/>
                  </a:cubicBezTo>
                  <a:cubicBezTo>
                    <a:pt x="22917" y="14817"/>
                    <a:pt x="23029" y="14720"/>
                    <a:pt x="23008" y="14700"/>
                  </a:cubicBezTo>
                  <a:cubicBezTo>
                    <a:pt x="22985" y="14631"/>
                    <a:pt x="22940" y="14586"/>
                    <a:pt x="22894" y="14540"/>
                  </a:cubicBezTo>
                  <a:close/>
                  <a:moveTo>
                    <a:pt x="10867" y="14535"/>
                  </a:moveTo>
                  <a:cubicBezTo>
                    <a:pt x="10774" y="14535"/>
                    <a:pt x="10705" y="14598"/>
                    <a:pt x="10705" y="14677"/>
                  </a:cubicBezTo>
                  <a:cubicBezTo>
                    <a:pt x="10705" y="14768"/>
                    <a:pt x="10774" y="14859"/>
                    <a:pt x="10842" y="14882"/>
                  </a:cubicBezTo>
                  <a:cubicBezTo>
                    <a:pt x="10934" y="14882"/>
                    <a:pt x="11025" y="14814"/>
                    <a:pt x="11048" y="14722"/>
                  </a:cubicBezTo>
                  <a:cubicBezTo>
                    <a:pt x="11048" y="14631"/>
                    <a:pt x="11002" y="14563"/>
                    <a:pt x="10911" y="14540"/>
                  </a:cubicBezTo>
                  <a:cubicBezTo>
                    <a:pt x="10896" y="14537"/>
                    <a:pt x="10881" y="14535"/>
                    <a:pt x="10867" y="14535"/>
                  </a:cubicBezTo>
                  <a:close/>
                  <a:moveTo>
                    <a:pt x="13484" y="14559"/>
                  </a:moveTo>
                  <a:cubicBezTo>
                    <a:pt x="13403" y="14559"/>
                    <a:pt x="13328" y="14641"/>
                    <a:pt x="13307" y="14722"/>
                  </a:cubicBezTo>
                  <a:cubicBezTo>
                    <a:pt x="13307" y="14814"/>
                    <a:pt x="13376" y="14905"/>
                    <a:pt x="13467" y="14905"/>
                  </a:cubicBezTo>
                  <a:cubicBezTo>
                    <a:pt x="13558" y="14905"/>
                    <a:pt x="13650" y="14837"/>
                    <a:pt x="13650" y="14768"/>
                  </a:cubicBezTo>
                  <a:cubicBezTo>
                    <a:pt x="13673" y="14677"/>
                    <a:pt x="13604" y="14586"/>
                    <a:pt x="13513" y="14563"/>
                  </a:cubicBezTo>
                  <a:cubicBezTo>
                    <a:pt x="13503" y="14560"/>
                    <a:pt x="13494" y="14559"/>
                    <a:pt x="13484" y="14559"/>
                  </a:cubicBezTo>
                  <a:close/>
                  <a:moveTo>
                    <a:pt x="16115" y="14586"/>
                  </a:moveTo>
                  <a:cubicBezTo>
                    <a:pt x="16046" y="14586"/>
                    <a:pt x="15932" y="14700"/>
                    <a:pt x="15932" y="14745"/>
                  </a:cubicBezTo>
                  <a:cubicBezTo>
                    <a:pt x="15932" y="14814"/>
                    <a:pt x="16046" y="14928"/>
                    <a:pt x="16092" y="14928"/>
                  </a:cubicBezTo>
                  <a:cubicBezTo>
                    <a:pt x="16115" y="14928"/>
                    <a:pt x="16183" y="14905"/>
                    <a:pt x="16206" y="14882"/>
                  </a:cubicBezTo>
                  <a:cubicBezTo>
                    <a:pt x="16229" y="14859"/>
                    <a:pt x="16252" y="14814"/>
                    <a:pt x="16275" y="14791"/>
                  </a:cubicBezTo>
                  <a:cubicBezTo>
                    <a:pt x="16275" y="14722"/>
                    <a:pt x="16161" y="14586"/>
                    <a:pt x="16115" y="14586"/>
                  </a:cubicBezTo>
                  <a:close/>
                  <a:moveTo>
                    <a:pt x="18676" y="14671"/>
                  </a:moveTo>
                  <a:cubicBezTo>
                    <a:pt x="18618" y="14671"/>
                    <a:pt x="18599" y="14715"/>
                    <a:pt x="18580" y="14791"/>
                  </a:cubicBezTo>
                  <a:cubicBezTo>
                    <a:pt x="18580" y="14882"/>
                    <a:pt x="18603" y="14905"/>
                    <a:pt x="18694" y="14928"/>
                  </a:cubicBezTo>
                  <a:cubicBezTo>
                    <a:pt x="18785" y="14928"/>
                    <a:pt x="18831" y="14905"/>
                    <a:pt x="18831" y="14814"/>
                  </a:cubicBezTo>
                  <a:cubicBezTo>
                    <a:pt x="18854" y="14722"/>
                    <a:pt x="18808" y="14677"/>
                    <a:pt x="18717" y="14677"/>
                  </a:cubicBezTo>
                  <a:cubicBezTo>
                    <a:pt x="18701" y="14673"/>
                    <a:pt x="18688" y="14671"/>
                    <a:pt x="18676" y="14671"/>
                  </a:cubicBezTo>
                  <a:close/>
                  <a:moveTo>
                    <a:pt x="21296" y="14745"/>
                  </a:moveTo>
                  <a:cubicBezTo>
                    <a:pt x="21251" y="14745"/>
                    <a:pt x="21182" y="14814"/>
                    <a:pt x="21159" y="14859"/>
                  </a:cubicBezTo>
                  <a:cubicBezTo>
                    <a:pt x="21138" y="14881"/>
                    <a:pt x="21234" y="14999"/>
                    <a:pt x="21267" y="14999"/>
                  </a:cubicBezTo>
                  <a:cubicBezTo>
                    <a:pt x="21269" y="14999"/>
                    <a:pt x="21272" y="14998"/>
                    <a:pt x="21273" y="14996"/>
                  </a:cubicBezTo>
                  <a:cubicBezTo>
                    <a:pt x="21319" y="14974"/>
                    <a:pt x="21365" y="14928"/>
                    <a:pt x="21433" y="14882"/>
                  </a:cubicBezTo>
                  <a:cubicBezTo>
                    <a:pt x="21365" y="14814"/>
                    <a:pt x="21342" y="14745"/>
                    <a:pt x="21296" y="14745"/>
                  </a:cubicBezTo>
                  <a:close/>
                  <a:moveTo>
                    <a:pt x="4079" y="14582"/>
                  </a:moveTo>
                  <a:cubicBezTo>
                    <a:pt x="3990" y="14582"/>
                    <a:pt x="3881" y="14664"/>
                    <a:pt x="3881" y="14745"/>
                  </a:cubicBezTo>
                  <a:cubicBezTo>
                    <a:pt x="3858" y="14837"/>
                    <a:pt x="3949" y="14974"/>
                    <a:pt x="4040" y="14996"/>
                  </a:cubicBezTo>
                  <a:cubicBezTo>
                    <a:pt x="4048" y="14998"/>
                    <a:pt x="4057" y="14999"/>
                    <a:pt x="4065" y="14999"/>
                  </a:cubicBezTo>
                  <a:cubicBezTo>
                    <a:pt x="4155" y="14999"/>
                    <a:pt x="4271" y="14897"/>
                    <a:pt x="4291" y="14814"/>
                  </a:cubicBezTo>
                  <a:cubicBezTo>
                    <a:pt x="4314" y="14722"/>
                    <a:pt x="4200" y="14586"/>
                    <a:pt x="4109" y="14586"/>
                  </a:cubicBezTo>
                  <a:cubicBezTo>
                    <a:pt x="4099" y="14583"/>
                    <a:pt x="4089" y="14582"/>
                    <a:pt x="4079" y="14582"/>
                  </a:cubicBezTo>
                  <a:close/>
                  <a:moveTo>
                    <a:pt x="6666" y="14606"/>
                  </a:moveTo>
                  <a:cubicBezTo>
                    <a:pt x="6574" y="14606"/>
                    <a:pt x="6437" y="14728"/>
                    <a:pt x="6437" y="14791"/>
                  </a:cubicBezTo>
                  <a:cubicBezTo>
                    <a:pt x="6437" y="14859"/>
                    <a:pt x="6574" y="15019"/>
                    <a:pt x="6620" y="15019"/>
                  </a:cubicBezTo>
                  <a:cubicBezTo>
                    <a:pt x="6711" y="15019"/>
                    <a:pt x="6871" y="14905"/>
                    <a:pt x="6871" y="14837"/>
                  </a:cubicBezTo>
                  <a:cubicBezTo>
                    <a:pt x="6871" y="14768"/>
                    <a:pt x="6734" y="14608"/>
                    <a:pt x="6688" y="14608"/>
                  </a:cubicBezTo>
                  <a:cubicBezTo>
                    <a:pt x="6681" y="14607"/>
                    <a:pt x="6674" y="14606"/>
                    <a:pt x="6666" y="14606"/>
                  </a:cubicBezTo>
                  <a:close/>
                  <a:moveTo>
                    <a:pt x="9196" y="14666"/>
                  </a:moveTo>
                  <a:cubicBezTo>
                    <a:pt x="9120" y="14666"/>
                    <a:pt x="9108" y="14698"/>
                    <a:pt x="9108" y="14814"/>
                  </a:cubicBezTo>
                  <a:cubicBezTo>
                    <a:pt x="9085" y="14974"/>
                    <a:pt x="9085" y="14996"/>
                    <a:pt x="9244" y="15019"/>
                  </a:cubicBezTo>
                  <a:cubicBezTo>
                    <a:pt x="9279" y="15024"/>
                    <a:pt x="9306" y="15027"/>
                    <a:pt x="9327" y="15027"/>
                  </a:cubicBezTo>
                  <a:cubicBezTo>
                    <a:pt x="9405" y="15027"/>
                    <a:pt x="9409" y="14990"/>
                    <a:pt x="9427" y="14882"/>
                  </a:cubicBezTo>
                  <a:cubicBezTo>
                    <a:pt x="9450" y="14722"/>
                    <a:pt x="9450" y="14700"/>
                    <a:pt x="9313" y="14677"/>
                  </a:cubicBezTo>
                  <a:cubicBezTo>
                    <a:pt x="9263" y="14671"/>
                    <a:pt x="9225" y="14666"/>
                    <a:pt x="9196" y="14666"/>
                  </a:cubicBezTo>
                  <a:close/>
                  <a:moveTo>
                    <a:pt x="11915" y="14745"/>
                  </a:moveTo>
                  <a:cubicBezTo>
                    <a:pt x="11824" y="14745"/>
                    <a:pt x="11732" y="14791"/>
                    <a:pt x="11710" y="14882"/>
                  </a:cubicBezTo>
                  <a:cubicBezTo>
                    <a:pt x="11687" y="14974"/>
                    <a:pt x="11755" y="15065"/>
                    <a:pt x="11847" y="15088"/>
                  </a:cubicBezTo>
                  <a:cubicBezTo>
                    <a:pt x="11938" y="15088"/>
                    <a:pt x="12029" y="15019"/>
                    <a:pt x="12052" y="14951"/>
                  </a:cubicBezTo>
                  <a:cubicBezTo>
                    <a:pt x="12052" y="14859"/>
                    <a:pt x="11984" y="14768"/>
                    <a:pt x="11915" y="14745"/>
                  </a:cubicBezTo>
                  <a:close/>
                  <a:moveTo>
                    <a:pt x="14517" y="14768"/>
                  </a:moveTo>
                  <a:cubicBezTo>
                    <a:pt x="14471" y="14791"/>
                    <a:pt x="14426" y="14791"/>
                    <a:pt x="14380" y="14837"/>
                  </a:cubicBezTo>
                  <a:cubicBezTo>
                    <a:pt x="14357" y="14837"/>
                    <a:pt x="14335" y="14882"/>
                    <a:pt x="14312" y="14928"/>
                  </a:cubicBezTo>
                  <a:cubicBezTo>
                    <a:pt x="14312" y="14974"/>
                    <a:pt x="14426" y="15111"/>
                    <a:pt x="14471" y="15111"/>
                  </a:cubicBezTo>
                  <a:cubicBezTo>
                    <a:pt x="14540" y="15111"/>
                    <a:pt x="14654" y="14996"/>
                    <a:pt x="14654" y="14951"/>
                  </a:cubicBezTo>
                  <a:cubicBezTo>
                    <a:pt x="14654" y="14905"/>
                    <a:pt x="14563" y="14791"/>
                    <a:pt x="14517" y="14768"/>
                  </a:cubicBezTo>
                  <a:close/>
                  <a:moveTo>
                    <a:pt x="17076" y="14854"/>
                  </a:moveTo>
                  <a:cubicBezTo>
                    <a:pt x="17014" y="14854"/>
                    <a:pt x="16982" y="14898"/>
                    <a:pt x="16982" y="14974"/>
                  </a:cubicBezTo>
                  <a:cubicBezTo>
                    <a:pt x="16959" y="15065"/>
                    <a:pt x="17005" y="15111"/>
                    <a:pt x="17096" y="15111"/>
                  </a:cubicBezTo>
                  <a:cubicBezTo>
                    <a:pt x="17188" y="15111"/>
                    <a:pt x="17211" y="15088"/>
                    <a:pt x="17233" y="14996"/>
                  </a:cubicBezTo>
                  <a:cubicBezTo>
                    <a:pt x="17233" y="14905"/>
                    <a:pt x="17211" y="14859"/>
                    <a:pt x="17119" y="14859"/>
                  </a:cubicBezTo>
                  <a:cubicBezTo>
                    <a:pt x="17104" y="14856"/>
                    <a:pt x="17089" y="14854"/>
                    <a:pt x="17076" y="14854"/>
                  </a:cubicBezTo>
                  <a:close/>
                  <a:moveTo>
                    <a:pt x="19634" y="14920"/>
                  </a:moveTo>
                  <a:cubicBezTo>
                    <a:pt x="19574" y="14920"/>
                    <a:pt x="19556" y="14954"/>
                    <a:pt x="19539" y="15042"/>
                  </a:cubicBezTo>
                  <a:cubicBezTo>
                    <a:pt x="19539" y="15133"/>
                    <a:pt x="19562" y="15156"/>
                    <a:pt x="19653" y="15179"/>
                  </a:cubicBezTo>
                  <a:cubicBezTo>
                    <a:pt x="19744" y="15179"/>
                    <a:pt x="19790" y="15156"/>
                    <a:pt x="19790" y="15065"/>
                  </a:cubicBezTo>
                  <a:cubicBezTo>
                    <a:pt x="19813" y="14974"/>
                    <a:pt x="19790" y="14928"/>
                    <a:pt x="19698" y="14928"/>
                  </a:cubicBezTo>
                  <a:cubicBezTo>
                    <a:pt x="19673" y="14923"/>
                    <a:pt x="19652" y="14920"/>
                    <a:pt x="19634" y="14920"/>
                  </a:cubicBezTo>
                  <a:close/>
                  <a:moveTo>
                    <a:pt x="22292" y="14948"/>
                  </a:moveTo>
                  <a:cubicBezTo>
                    <a:pt x="22254" y="14948"/>
                    <a:pt x="22143" y="15044"/>
                    <a:pt x="22164" y="15065"/>
                  </a:cubicBezTo>
                  <a:cubicBezTo>
                    <a:pt x="22186" y="15111"/>
                    <a:pt x="22232" y="15179"/>
                    <a:pt x="22255" y="15202"/>
                  </a:cubicBezTo>
                  <a:cubicBezTo>
                    <a:pt x="22301" y="15202"/>
                    <a:pt x="22369" y="15133"/>
                    <a:pt x="22438" y="15111"/>
                  </a:cubicBezTo>
                  <a:cubicBezTo>
                    <a:pt x="22392" y="15042"/>
                    <a:pt x="22346" y="14996"/>
                    <a:pt x="22301" y="14951"/>
                  </a:cubicBezTo>
                  <a:cubicBezTo>
                    <a:pt x="22299" y="14949"/>
                    <a:pt x="22296" y="14948"/>
                    <a:pt x="22292" y="14948"/>
                  </a:cubicBezTo>
                  <a:close/>
                  <a:moveTo>
                    <a:pt x="5050" y="14788"/>
                  </a:moveTo>
                  <a:cubicBezTo>
                    <a:pt x="4976" y="14788"/>
                    <a:pt x="4839" y="14910"/>
                    <a:pt x="4839" y="14974"/>
                  </a:cubicBezTo>
                  <a:cubicBezTo>
                    <a:pt x="4816" y="15042"/>
                    <a:pt x="4953" y="15202"/>
                    <a:pt x="5022" y="15202"/>
                  </a:cubicBezTo>
                  <a:cubicBezTo>
                    <a:pt x="5027" y="15204"/>
                    <a:pt x="5033" y="15204"/>
                    <a:pt x="5039" y="15204"/>
                  </a:cubicBezTo>
                  <a:cubicBezTo>
                    <a:pt x="5113" y="15204"/>
                    <a:pt x="5250" y="15083"/>
                    <a:pt x="5250" y="15019"/>
                  </a:cubicBezTo>
                  <a:cubicBezTo>
                    <a:pt x="5273" y="14951"/>
                    <a:pt x="5136" y="14791"/>
                    <a:pt x="5067" y="14791"/>
                  </a:cubicBezTo>
                  <a:cubicBezTo>
                    <a:pt x="5062" y="14789"/>
                    <a:pt x="5057" y="14788"/>
                    <a:pt x="5050" y="14788"/>
                  </a:cubicBezTo>
                  <a:close/>
                  <a:moveTo>
                    <a:pt x="7604" y="14851"/>
                  </a:moveTo>
                  <a:cubicBezTo>
                    <a:pt x="7522" y="14851"/>
                    <a:pt x="7505" y="14885"/>
                    <a:pt x="7487" y="14974"/>
                  </a:cubicBezTo>
                  <a:cubicBezTo>
                    <a:pt x="7464" y="15156"/>
                    <a:pt x="7487" y="15179"/>
                    <a:pt x="7624" y="15202"/>
                  </a:cubicBezTo>
                  <a:cubicBezTo>
                    <a:pt x="7658" y="15207"/>
                    <a:pt x="7686" y="15210"/>
                    <a:pt x="7709" y="15210"/>
                  </a:cubicBezTo>
                  <a:cubicBezTo>
                    <a:pt x="7793" y="15210"/>
                    <a:pt x="7811" y="15172"/>
                    <a:pt x="7829" y="15065"/>
                  </a:cubicBezTo>
                  <a:cubicBezTo>
                    <a:pt x="7852" y="14905"/>
                    <a:pt x="7829" y="14882"/>
                    <a:pt x="7692" y="14859"/>
                  </a:cubicBezTo>
                  <a:cubicBezTo>
                    <a:pt x="7656" y="14854"/>
                    <a:pt x="7627" y="14851"/>
                    <a:pt x="7604" y="14851"/>
                  </a:cubicBezTo>
                  <a:close/>
                  <a:moveTo>
                    <a:pt x="10272" y="14928"/>
                  </a:moveTo>
                  <a:cubicBezTo>
                    <a:pt x="10180" y="14928"/>
                    <a:pt x="10112" y="14996"/>
                    <a:pt x="10089" y="15088"/>
                  </a:cubicBezTo>
                  <a:cubicBezTo>
                    <a:pt x="10089" y="15179"/>
                    <a:pt x="10157" y="15247"/>
                    <a:pt x="10249" y="15270"/>
                  </a:cubicBezTo>
                  <a:cubicBezTo>
                    <a:pt x="10340" y="15270"/>
                    <a:pt x="10431" y="15202"/>
                    <a:pt x="10431" y="15133"/>
                  </a:cubicBezTo>
                  <a:cubicBezTo>
                    <a:pt x="10454" y="15019"/>
                    <a:pt x="10386" y="14928"/>
                    <a:pt x="10272" y="14928"/>
                  </a:cubicBezTo>
                  <a:close/>
                  <a:moveTo>
                    <a:pt x="12897" y="14951"/>
                  </a:moveTo>
                  <a:cubicBezTo>
                    <a:pt x="12805" y="14951"/>
                    <a:pt x="12737" y="15019"/>
                    <a:pt x="12714" y="15088"/>
                  </a:cubicBezTo>
                  <a:cubicBezTo>
                    <a:pt x="12691" y="15202"/>
                    <a:pt x="12760" y="15293"/>
                    <a:pt x="12874" y="15293"/>
                  </a:cubicBezTo>
                  <a:cubicBezTo>
                    <a:pt x="12883" y="15296"/>
                    <a:pt x="12892" y="15298"/>
                    <a:pt x="12902" y="15298"/>
                  </a:cubicBezTo>
                  <a:cubicBezTo>
                    <a:pt x="12965" y="15298"/>
                    <a:pt x="13036" y="15235"/>
                    <a:pt x="13056" y="15156"/>
                  </a:cubicBezTo>
                  <a:cubicBezTo>
                    <a:pt x="13056" y="15065"/>
                    <a:pt x="12988" y="14974"/>
                    <a:pt x="12897" y="14951"/>
                  </a:cubicBezTo>
                  <a:close/>
                  <a:moveTo>
                    <a:pt x="18079" y="15059"/>
                  </a:moveTo>
                  <a:cubicBezTo>
                    <a:pt x="18017" y="15059"/>
                    <a:pt x="17987" y="15100"/>
                    <a:pt x="17987" y="15156"/>
                  </a:cubicBezTo>
                  <a:cubicBezTo>
                    <a:pt x="17964" y="15270"/>
                    <a:pt x="17987" y="15316"/>
                    <a:pt x="18101" y="15316"/>
                  </a:cubicBezTo>
                  <a:cubicBezTo>
                    <a:pt x="18112" y="15320"/>
                    <a:pt x="18124" y="15322"/>
                    <a:pt x="18134" y="15322"/>
                  </a:cubicBezTo>
                  <a:cubicBezTo>
                    <a:pt x="18184" y="15322"/>
                    <a:pt x="18219" y="15277"/>
                    <a:pt x="18238" y="15202"/>
                  </a:cubicBezTo>
                  <a:cubicBezTo>
                    <a:pt x="18238" y="15133"/>
                    <a:pt x="18215" y="15088"/>
                    <a:pt x="18124" y="15065"/>
                  </a:cubicBezTo>
                  <a:cubicBezTo>
                    <a:pt x="18107" y="15061"/>
                    <a:pt x="18093" y="15059"/>
                    <a:pt x="18079" y="15059"/>
                  </a:cubicBezTo>
                  <a:close/>
                  <a:moveTo>
                    <a:pt x="15507" y="14993"/>
                  </a:moveTo>
                  <a:cubicBezTo>
                    <a:pt x="15449" y="14993"/>
                    <a:pt x="15316" y="15092"/>
                    <a:pt x="15316" y="15133"/>
                  </a:cubicBezTo>
                  <a:cubicBezTo>
                    <a:pt x="15339" y="15179"/>
                    <a:pt x="15339" y="15225"/>
                    <a:pt x="15362" y="15270"/>
                  </a:cubicBezTo>
                  <a:cubicBezTo>
                    <a:pt x="15384" y="15293"/>
                    <a:pt x="15430" y="15316"/>
                    <a:pt x="15476" y="15339"/>
                  </a:cubicBezTo>
                  <a:cubicBezTo>
                    <a:pt x="15521" y="15339"/>
                    <a:pt x="15658" y="15225"/>
                    <a:pt x="15658" y="15179"/>
                  </a:cubicBezTo>
                  <a:cubicBezTo>
                    <a:pt x="15658" y="15156"/>
                    <a:pt x="15567" y="14996"/>
                    <a:pt x="15521" y="14996"/>
                  </a:cubicBezTo>
                  <a:cubicBezTo>
                    <a:pt x="15517" y="14994"/>
                    <a:pt x="15512" y="14993"/>
                    <a:pt x="15507" y="14993"/>
                  </a:cubicBezTo>
                  <a:close/>
                  <a:moveTo>
                    <a:pt x="23328" y="15202"/>
                  </a:moveTo>
                  <a:cubicBezTo>
                    <a:pt x="23214" y="15202"/>
                    <a:pt x="23214" y="15202"/>
                    <a:pt x="23191" y="15293"/>
                  </a:cubicBezTo>
                  <a:cubicBezTo>
                    <a:pt x="23191" y="15316"/>
                    <a:pt x="23168" y="15362"/>
                    <a:pt x="23236" y="15362"/>
                  </a:cubicBezTo>
                  <a:cubicBezTo>
                    <a:pt x="23243" y="15365"/>
                    <a:pt x="23249" y="15366"/>
                    <a:pt x="23257" y="15366"/>
                  </a:cubicBezTo>
                  <a:cubicBezTo>
                    <a:pt x="23305" y="15366"/>
                    <a:pt x="23373" y="15307"/>
                    <a:pt x="23373" y="15247"/>
                  </a:cubicBezTo>
                  <a:cubicBezTo>
                    <a:pt x="23373" y="15247"/>
                    <a:pt x="23328" y="15225"/>
                    <a:pt x="23328" y="15202"/>
                  </a:cubicBezTo>
                  <a:close/>
                  <a:moveTo>
                    <a:pt x="20673" y="15131"/>
                  </a:moveTo>
                  <a:cubicBezTo>
                    <a:pt x="20637" y="15131"/>
                    <a:pt x="20522" y="15249"/>
                    <a:pt x="20543" y="15270"/>
                  </a:cubicBezTo>
                  <a:cubicBezTo>
                    <a:pt x="20589" y="15316"/>
                    <a:pt x="20634" y="15384"/>
                    <a:pt x="20680" y="15384"/>
                  </a:cubicBezTo>
                  <a:cubicBezTo>
                    <a:pt x="20703" y="15384"/>
                    <a:pt x="20771" y="15316"/>
                    <a:pt x="20817" y="15270"/>
                  </a:cubicBezTo>
                  <a:cubicBezTo>
                    <a:pt x="20771" y="15225"/>
                    <a:pt x="20726" y="15156"/>
                    <a:pt x="20680" y="15133"/>
                  </a:cubicBezTo>
                  <a:cubicBezTo>
                    <a:pt x="20678" y="15132"/>
                    <a:pt x="20676" y="15131"/>
                    <a:pt x="20673" y="15131"/>
                  </a:cubicBezTo>
                  <a:close/>
                  <a:moveTo>
                    <a:pt x="6055" y="14994"/>
                  </a:moveTo>
                  <a:cubicBezTo>
                    <a:pt x="5980" y="14994"/>
                    <a:pt x="5844" y="15116"/>
                    <a:pt x="5844" y="15179"/>
                  </a:cubicBezTo>
                  <a:cubicBezTo>
                    <a:pt x="5821" y="15247"/>
                    <a:pt x="5935" y="15407"/>
                    <a:pt x="6003" y="15407"/>
                  </a:cubicBezTo>
                  <a:cubicBezTo>
                    <a:pt x="6009" y="15409"/>
                    <a:pt x="6016" y="15410"/>
                    <a:pt x="6023" y="15410"/>
                  </a:cubicBezTo>
                  <a:cubicBezTo>
                    <a:pt x="6099" y="15410"/>
                    <a:pt x="6234" y="15310"/>
                    <a:pt x="6254" y="15247"/>
                  </a:cubicBezTo>
                  <a:cubicBezTo>
                    <a:pt x="6277" y="15179"/>
                    <a:pt x="6163" y="15019"/>
                    <a:pt x="6072" y="14996"/>
                  </a:cubicBezTo>
                  <a:cubicBezTo>
                    <a:pt x="6067" y="14995"/>
                    <a:pt x="6061" y="14994"/>
                    <a:pt x="6055" y="14994"/>
                  </a:cubicBezTo>
                  <a:close/>
                  <a:moveTo>
                    <a:pt x="8611" y="15057"/>
                  </a:moveTo>
                  <a:cubicBezTo>
                    <a:pt x="8527" y="15057"/>
                    <a:pt x="8509" y="15094"/>
                    <a:pt x="8491" y="15202"/>
                  </a:cubicBezTo>
                  <a:cubicBezTo>
                    <a:pt x="8468" y="15362"/>
                    <a:pt x="8491" y="15384"/>
                    <a:pt x="8628" y="15407"/>
                  </a:cubicBezTo>
                  <a:cubicBezTo>
                    <a:pt x="8663" y="15412"/>
                    <a:pt x="8691" y="15415"/>
                    <a:pt x="8714" y="15415"/>
                  </a:cubicBezTo>
                  <a:cubicBezTo>
                    <a:pt x="8798" y="15415"/>
                    <a:pt x="8816" y="15378"/>
                    <a:pt x="8834" y="15270"/>
                  </a:cubicBezTo>
                  <a:cubicBezTo>
                    <a:pt x="8856" y="15111"/>
                    <a:pt x="8834" y="15088"/>
                    <a:pt x="8697" y="15065"/>
                  </a:cubicBezTo>
                  <a:cubicBezTo>
                    <a:pt x="8662" y="15060"/>
                    <a:pt x="8634" y="15057"/>
                    <a:pt x="8611" y="15057"/>
                  </a:cubicBezTo>
                  <a:close/>
                  <a:moveTo>
                    <a:pt x="11299" y="15133"/>
                  </a:moveTo>
                  <a:cubicBezTo>
                    <a:pt x="11207" y="15133"/>
                    <a:pt x="11116" y="15202"/>
                    <a:pt x="11093" y="15293"/>
                  </a:cubicBezTo>
                  <a:cubicBezTo>
                    <a:pt x="11093" y="15384"/>
                    <a:pt x="11162" y="15476"/>
                    <a:pt x="11253" y="15476"/>
                  </a:cubicBezTo>
                  <a:cubicBezTo>
                    <a:pt x="11265" y="15479"/>
                    <a:pt x="11277" y="15480"/>
                    <a:pt x="11288" y="15480"/>
                  </a:cubicBezTo>
                  <a:cubicBezTo>
                    <a:pt x="11362" y="15480"/>
                    <a:pt x="11416" y="15418"/>
                    <a:pt x="11436" y="15339"/>
                  </a:cubicBezTo>
                  <a:cubicBezTo>
                    <a:pt x="11459" y="15247"/>
                    <a:pt x="11390" y="15156"/>
                    <a:pt x="11299" y="15133"/>
                  </a:cubicBezTo>
                  <a:close/>
                  <a:moveTo>
                    <a:pt x="4444" y="15170"/>
                  </a:moveTo>
                  <a:cubicBezTo>
                    <a:pt x="4400" y="15170"/>
                    <a:pt x="4357" y="15194"/>
                    <a:pt x="4314" y="15247"/>
                  </a:cubicBezTo>
                  <a:cubicBezTo>
                    <a:pt x="4291" y="15247"/>
                    <a:pt x="4291" y="15293"/>
                    <a:pt x="4314" y="15293"/>
                  </a:cubicBezTo>
                  <a:cubicBezTo>
                    <a:pt x="4406" y="15362"/>
                    <a:pt x="4497" y="15430"/>
                    <a:pt x="4588" y="15499"/>
                  </a:cubicBezTo>
                  <a:cubicBezTo>
                    <a:pt x="4588" y="15499"/>
                    <a:pt x="4634" y="15476"/>
                    <a:pt x="4634" y="15476"/>
                  </a:cubicBezTo>
                  <a:cubicBezTo>
                    <a:pt x="4679" y="15362"/>
                    <a:pt x="4611" y="15316"/>
                    <a:pt x="4588" y="15247"/>
                  </a:cubicBezTo>
                  <a:cubicBezTo>
                    <a:pt x="4540" y="15199"/>
                    <a:pt x="4492" y="15170"/>
                    <a:pt x="4444" y="15170"/>
                  </a:cubicBezTo>
                  <a:close/>
                  <a:moveTo>
                    <a:pt x="16503" y="15247"/>
                  </a:moveTo>
                  <a:cubicBezTo>
                    <a:pt x="16412" y="15247"/>
                    <a:pt x="16366" y="15270"/>
                    <a:pt x="16366" y="15362"/>
                  </a:cubicBezTo>
                  <a:cubicBezTo>
                    <a:pt x="16366" y="15453"/>
                    <a:pt x="16389" y="15499"/>
                    <a:pt x="16480" y="15499"/>
                  </a:cubicBezTo>
                  <a:cubicBezTo>
                    <a:pt x="16496" y="15502"/>
                    <a:pt x="16510" y="15504"/>
                    <a:pt x="16523" y="15504"/>
                  </a:cubicBezTo>
                  <a:cubicBezTo>
                    <a:pt x="16586" y="15504"/>
                    <a:pt x="16617" y="15460"/>
                    <a:pt x="16617" y="15384"/>
                  </a:cubicBezTo>
                  <a:cubicBezTo>
                    <a:pt x="16640" y="15293"/>
                    <a:pt x="16594" y="15247"/>
                    <a:pt x="16503" y="15247"/>
                  </a:cubicBezTo>
                  <a:close/>
                  <a:moveTo>
                    <a:pt x="13865" y="15175"/>
                  </a:moveTo>
                  <a:cubicBezTo>
                    <a:pt x="13787" y="15175"/>
                    <a:pt x="13718" y="15237"/>
                    <a:pt x="13718" y="15316"/>
                  </a:cubicBezTo>
                  <a:cubicBezTo>
                    <a:pt x="13695" y="15407"/>
                    <a:pt x="13764" y="15499"/>
                    <a:pt x="13878" y="15521"/>
                  </a:cubicBezTo>
                  <a:cubicBezTo>
                    <a:pt x="13969" y="15521"/>
                    <a:pt x="14038" y="15453"/>
                    <a:pt x="14061" y="15362"/>
                  </a:cubicBezTo>
                  <a:cubicBezTo>
                    <a:pt x="14061" y="15270"/>
                    <a:pt x="13992" y="15179"/>
                    <a:pt x="13901" y="15179"/>
                  </a:cubicBezTo>
                  <a:cubicBezTo>
                    <a:pt x="13889" y="15176"/>
                    <a:pt x="13877" y="15175"/>
                    <a:pt x="13865" y="15175"/>
                  </a:cubicBezTo>
                  <a:close/>
                  <a:moveTo>
                    <a:pt x="19082" y="15270"/>
                  </a:moveTo>
                  <a:cubicBezTo>
                    <a:pt x="18991" y="15270"/>
                    <a:pt x="18945" y="15293"/>
                    <a:pt x="18945" y="15384"/>
                  </a:cubicBezTo>
                  <a:cubicBezTo>
                    <a:pt x="18922" y="15476"/>
                    <a:pt x="18968" y="15521"/>
                    <a:pt x="19059" y="15521"/>
                  </a:cubicBezTo>
                  <a:cubicBezTo>
                    <a:pt x="19075" y="15525"/>
                    <a:pt x="19089" y="15527"/>
                    <a:pt x="19102" y="15527"/>
                  </a:cubicBezTo>
                  <a:cubicBezTo>
                    <a:pt x="19165" y="15527"/>
                    <a:pt x="19196" y="15483"/>
                    <a:pt x="19196" y="15407"/>
                  </a:cubicBezTo>
                  <a:cubicBezTo>
                    <a:pt x="19196" y="15316"/>
                    <a:pt x="19151" y="15270"/>
                    <a:pt x="19082" y="15270"/>
                  </a:cubicBezTo>
                  <a:close/>
                  <a:moveTo>
                    <a:pt x="21684" y="15316"/>
                  </a:moveTo>
                  <a:cubicBezTo>
                    <a:pt x="21639" y="15384"/>
                    <a:pt x="21570" y="15407"/>
                    <a:pt x="21547" y="15453"/>
                  </a:cubicBezTo>
                  <a:cubicBezTo>
                    <a:pt x="21527" y="15494"/>
                    <a:pt x="21638" y="15593"/>
                    <a:pt x="21676" y="15593"/>
                  </a:cubicBezTo>
                  <a:cubicBezTo>
                    <a:pt x="21679" y="15593"/>
                    <a:pt x="21682" y="15592"/>
                    <a:pt x="21684" y="15590"/>
                  </a:cubicBezTo>
                  <a:cubicBezTo>
                    <a:pt x="21730" y="15567"/>
                    <a:pt x="21798" y="15521"/>
                    <a:pt x="21798" y="15476"/>
                  </a:cubicBezTo>
                  <a:cubicBezTo>
                    <a:pt x="21798" y="15430"/>
                    <a:pt x="21730" y="15384"/>
                    <a:pt x="21684" y="15316"/>
                  </a:cubicBezTo>
                  <a:close/>
                  <a:moveTo>
                    <a:pt x="6993" y="15240"/>
                  </a:moveTo>
                  <a:cubicBezTo>
                    <a:pt x="6907" y="15240"/>
                    <a:pt x="6889" y="15281"/>
                    <a:pt x="6871" y="15407"/>
                  </a:cubicBezTo>
                  <a:cubicBezTo>
                    <a:pt x="6871" y="15544"/>
                    <a:pt x="6871" y="15567"/>
                    <a:pt x="7030" y="15590"/>
                  </a:cubicBezTo>
                  <a:cubicBezTo>
                    <a:pt x="7065" y="15595"/>
                    <a:pt x="7092" y="15598"/>
                    <a:pt x="7113" y="15598"/>
                  </a:cubicBezTo>
                  <a:cubicBezTo>
                    <a:pt x="7191" y="15598"/>
                    <a:pt x="7195" y="15560"/>
                    <a:pt x="7213" y="15453"/>
                  </a:cubicBezTo>
                  <a:cubicBezTo>
                    <a:pt x="7236" y="15293"/>
                    <a:pt x="7236" y="15270"/>
                    <a:pt x="7076" y="15247"/>
                  </a:cubicBezTo>
                  <a:cubicBezTo>
                    <a:pt x="7043" y="15243"/>
                    <a:pt x="7016" y="15240"/>
                    <a:pt x="6993" y="15240"/>
                  </a:cubicBezTo>
                  <a:close/>
                  <a:moveTo>
                    <a:pt x="9657" y="15289"/>
                  </a:moveTo>
                  <a:cubicBezTo>
                    <a:pt x="9564" y="15289"/>
                    <a:pt x="9496" y="15351"/>
                    <a:pt x="9496" y="15430"/>
                  </a:cubicBezTo>
                  <a:cubicBezTo>
                    <a:pt x="9473" y="15521"/>
                    <a:pt x="9564" y="15613"/>
                    <a:pt x="9633" y="15613"/>
                  </a:cubicBezTo>
                  <a:cubicBezTo>
                    <a:pt x="9645" y="15616"/>
                    <a:pt x="9657" y="15617"/>
                    <a:pt x="9668" y="15617"/>
                  </a:cubicBezTo>
                  <a:cubicBezTo>
                    <a:pt x="9747" y="15617"/>
                    <a:pt x="9818" y="15555"/>
                    <a:pt x="9838" y="15476"/>
                  </a:cubicBezTo>
                  <a:cubicBezTo>
                    <a:pt x="9838" y="15384"/>
                    <a:pt x="9792" y="15293"/>
                    <a:pt x="9701" y="15293"/>
                  </a:cubicBezTo>
                  <a:cubicBezTo>
                    <a:pt x="9686" y="15290"/>
                    <a:pt x="9671" y="15289"/>
                    <a:pt x="9657" y="15289"/>
                  </a:cubicBezTo>
                  <a:close/>
                  <a:moveTo>
                    <a:pt x="12245" y="15357"/>
                  </a:moveTo>
                  <a:cubicBezTo>
                    <a:pt x="12172" y="15357"/>
                    <a:pt x="12117" y="15419"/>
                    <a:pt x="12098" y="15499"/>
                  </a:cubicBezTo>
                  <a:cubicBezTo>
                    <a:pt x="12098" y="15590"/>
                    <a:pt x="12166" y="15681"/>
                    <a:pt x="12235" y="15704"/>
                  </a:cubicBezTo>
                  <a:cubicBezTo>
                    <a:pt x="12326" y="15704"/>
                    <a:pt x="12417" y="15635"/>
                    <a:pt x="12440" y="15567"/>
                  </a:cubicBezTo>
                  <a:cubicBezTo>
                    <a:pt x="12463" y="15453"/>
                    <a:pt x="12394" y="15362"/>
                    <a:pt x="12280" y="15362"/>
                  </a:cubicBezTo>
                  <a:cubicBezTo>
                    <a:pt x="12268" y="15359"/>
                    <a:pt x="12257" y="15357"/>
                    <a:pt x="12245" y="15357"/>
                  </a:cubicBezTo>
                  <a:close/>
                  <a:moveTo>
                    <a:pt x="17507" y="15453"/>
                  </a:moveTo>
                  <a:cubicBezTo>
                    <a:pt x="17439" y="15453"/>
                    <a:pt x="17393" y="15476"/>
                    <a:pt x="17370" y="15567"/>
                  </a:cubicBezTo>
                  <a:cubicBezTo>
                    <a:pt x="17347" y="15658"/>
                    <a:pt x="17393" y="15704"/>
                    <a:pt x="17484" y="15704"/>
                  </a:cubicBezTo>
                  <a:cubicBezTo>
                    <a:pt x="17501" y="15708"/>
                    <a:pt x="17515" y="15710"/>
                    <a:pt x="17529" y="15710"/>
                  </a:cubicBezTo>
                  <a:cubicBezTo>
                    <a:pt x="17590" y="15710"/>
                    <a:pt x="17621" y="15669"/>
                    <a:pt x="17621" y="15613"/>
                  </a:cubicBezTo>
                  <a:cubicBezTo>
                    <a:pt x="17644" y="15521"/>
                    <a:pt x="17599" y="15476"/>
                    <a:pt x="17507" y="15453"/>
                  </a:cubicBezTo>
                  <a:close/>
                  <a:moveTo>
                    <a:pt x="14905" y="15384"/>
                  </a:moveTo>
                  <a:cubicBezTo>
                    <a:pt x="14860" y="15407"/>
                    <a:pt x="14814" y="15407"/>
                    <a:pt x="14768" y="15430"/>
                  </a:cubicBezTo>
                  <a:cubicBezTo>
                    <a:pt x="14745" y="15453"/>
                    <a:pt x="14723" y="15499"/>
                    <a:pt x="14723" y="15521"/>
                  </a:cubicBezTo>
                  <a:cubicBezTo>
                    <a:pt x="14700" y="15590"/>
                    <a:pt x="14814" y="15727"/>
                    <a:pt x="14882" y="15727"/>
                  </a:cubicBezTo>
                  <a:cubicBezTo>
                    <a:pt x="14928" y="15727"/>
                    <a:pt x="15042" y="15613"/>
                    <a:pt x="15065" y="15567"/>
                  </a:cubicBezTo>
                  <a:cubicBezTo>
                    <a:pt x="15065" y="15521"/>
                    <a:pt x="14951" y="15384"/>
                    <a:pt x="14905" y="15384"/>
                  </a:cubicBezTo>
                  <a:close/>
                  <a:moveTo>
                    <a:pt x="20087" y="15521"/>
                  </a:moveTo>
                  <a:cubicBezTo>
                    <a:pt x="19972" y="15521"/>
                    <a:pt x="19950" y="15544"/>
                    <a:pt x="19927" y="15658"/>
                  </a:cubicBezTo>
                  <a:cubicBezTo>
                    <a:pt x="19927" y="15727"/>
                    <a:pt x="19972" y="15772"/>
                    <a:pt x="20064" y="15772"/>
                  </a:cubicBezTo>
                  <a:cubicBezTo>
                    <a:pt x="20075" y="15776"/>
                    <a:pt x="20087" y="15778"/>
                    <a:pt x="20097" y="15778"/>
                  </a:cubicBezTo>
                  <a:cubicBezTo>
                    <a:pt x="20147" y="15778"/>
                    <a:pt x="20182" y="15734"/>
                    <a:pt x="20201" y="15658"/>
                  </a:cubicBezTo>
                  <a:cubicBezTo>
                    <a:pt x="20201" y="15590"/>
                    <a:pt x="20178" y="15544"/>
                    <a:pt x="20087" y="15521"/>
                  </a:cubicBezTo>
                  <a:close/>
                  <a:moveTo>
                    <a:pt x="7973" y="15464"/>
                  </a:moveTo>
                  <a:cubicBezTo>
                    <a:pt x="7907" y="15464"/>
                    <a:pt x="7891" y="15493"/>
                    <a:pt x="7875" y="15590"/>
                  </a:cubicBezTo>
                  <a:cubicBezTo>
                    <a:pt x="7852" y="15750"/>
                    <a:pt x="7875" y="15772"/>
                    <a:pt x="8012" y="15795"/>
                  </a:cubicBezTo>
                  <a:cubicBezTo>
                    <a:pt x="8056" y="15802"/>
                    <a:pt x="8089" y="15806"/>
                    <a:pt x="8115" y="15806"/>
                  </a:cubicBezTo>
                  <a:cubicBezTo>
                    <a:pt x="8184" y="15806"/>
                    <a:pt x="8201" y="15774"/>
                    <a:pt x="8217" y="15658"/>
                  </a:cubicBezTo>
                  <a:cubicBezTo>
                    <a:pt x="8240" y="15499"/>
                    <a:pt x="8240" y="15476"/>
                    <a:pt x="8080" y="15476"/>
                  </a:cubicBezTo>
                  <a:cubicBezTo>
                    <a:pt x="8034" y="15469"/>
                    <a:pt x="7999" y="15464"/>
                    <a:pt x="7973" y="15464"/>
                  </a:cubicBezTo>
                  <a:close/>
                  <a:moveTo>
                    <a:pt x="5478" y="15384"/>
                  </a:moveTo>
                  <a:cubicBezTo>
                    <a:pt x="5410" y="15384"/>
                    <a:pt x="5250" y="15499"/>
                    <a:pt x="5227" y="15567"/>
                  </a:cubicBezTo>
                  <a:cubicBezTo>
                    <a:pt x="5227" y="15635"/>
                    <a:pt x="5341" y="15795"/>
                    <a:pt x="5410" y="15818"/>
                  </a:cubicBezTo>
                  <a:cubicBezTo>
                    <a:pt x="5478" y="15818"/>
                    <a:pt x="5638" y="15704"/>
                    <a:pt x="5638" y="15635"/>
                  </a:cubicBezTo>
                  <a:cubicBezTo>
                    <a:pt x="5661" y="15567"/>
                    <a:pt x="5547" y="15407"/>
                    <a:pt x="5478" y="15384"/>
                  </a:cubicBezTo>
                  <a:close/>
                  <a:moveTo>
                    <a:pt x="22689" y="15567"/>
                  </a:moveTo>
                  <a:cubicBezTo>
                    <a:pt x="22643" y="15567"/>
                    <a:pt x="22597" y="15613"/>
                    <a:pt x="22552" y="15658"/>
                  </a:cubicBezTo>
                  <a:cubicBezTo>
                    <a:pt x="22529" y="15681"/>
                    <a:pt x="22643" y="15818"/>
                    <a:pt x="22666" y="15818"/>
                  </a:cubicBezTo>
                  <a:cubicBezTo>
                    <a:pt x="22711" y="15795"/>
                    <a:pt x="22757" y="15750"/>
                    <a:pt x="22826" y="15704"/>
                  </a:cubicBezTo>
                  <a:cubicBezTo>
                    <a:pt x="22780" y="15658"/>
                    <a:pt x="22734" y="15567"/>
                    <a:pt x="22689" y="15567"/>
                  </a:cubicBezTo>
                  <a:close/>
                  <a:moveTo>
                    <a:pt x="10647" y="15540"/>
                  </a:moveTo>
                  <a:cubicBezTo>
                    <a:pt x="10569" y="15540"/>
                    <a:pt x="10500" y="15602"/>
                    <a:pt x="10500" y="15681"/>
                  </a:cubicBezTo>
                  <a:cubicBezTo>
                    <a:pt x="10477" y="15772"/>
                    <a:pt x="10546" y="15864"/>
                    <a:pt x="10660" y="15887"/>
                  </a:cubicBezTo>
                  <a:cubicBezTo>
                    <a:pt x="10728" y="15887"/>
                    <a:pt x="10819" y="15818"/>
                    <a:pt x="10819" y="15727"/>
                  </a:cubicBezTo>
                  <a:cubicBezTo>
                    <a:pt x="10842" y="15635"/>
                    <a:pt x="10774" y="15544"/>
                    <a:pt x="10682" y="15544"/>
                  </a:cubicBezTo>
                  <a:cubicBezTo>
                    <a:pt x="10670" y="15541"/>
                    <a:pt x="10658" y="15540"/>
                    <a:pt x="10647" y="15540"/>
                  </a:cubicBezTo>
                  <a:close/>
                  <a:moveTo>
                    <a:pt x="13285" y="15567"/>
                  </a:moveTo>
                  <a:cubicBezTo>
                    <a:pt x="13216" y="15567"/>
                    <a:pt x="13125" y="15613"/>
                    <a:pt x="13102" y="15704"/>
                  </a:cubicBezTo>
                  <a:cubicBezTo>
                    <a:pt x="13079" y="15818"/>
                    <a:pt x="13170" y="15909"/>
                    <a:pt x="13262" y="15909"/>
                  </a:cubicBezTo>
                  <a:cubicBezTo>
                    <a:pt x="13353" y="15909"/>
                    <a:pt x="13444" y="15841"/>
                    <a:pt x="13444" y="15750"/>
                  </a:cubicBezTo>
                  <a:cubicBezTo>
                    <a:pt x="13444" y="15658"/>
                    <a:pt x="13376" y="15590"/>
                    <a:pt x="13285" y="15567"/>
                  </a:cubicBezTo>
                  <a:close/>
                  <a:moveTo>
                    <a:pt x="18466" y="15658"/>
                  </a:moveTo>
                  <a:cubicBezTo>
                    <a:pt x="18375" y="15658"/>
                    <a:pt x="18352" y="15681"/>
                    <a:pt x="18329" y="15772"/>
                  </a:cubicBezTo>
                  <a:cubicBezTo>
                    <a:pt x="18329" y="15887"/>
                    <a:pt x="18352" y="15909"/>
                    <a:pt x="18466" y="15932"/>
                  </a:cubicBezTo>
                  <a:cubicBezTo>
                    <a:pt x="18534" y="15932"/>
                    <a:pt x="18580" y="15887"/>
                    <a:pt x="18580" y="15795"/>
                  </a:cubicBezTo>
                  <a:cubicBezTo>
                    <a:pt x="18603" y="15727"/>
                    <a:pt x="18557" y="15681"/>
                    <a:pt x="18466" y="15658"/>
                  </a:cubicBezTo>
                  <a:close/>
                  <a:moveTo>
                    <a:pt x="15895" y="15610"/>
                  </a:moveTo>
                  <a:cubicBezTo>
                    <a:pt x="15837" y="15610"/>
                    <a:pt x="15706" y="15708"/>
                    <a:pt x="15727" y="15750"/>
                  </a:cubicBezTo>
                  <a:cubicBezTo>
                    <a:pt x="15727" y="15795"/>
                    <a:pt x="15750" y="15841"/>
                    <a:pt x="15773" y="15887"/>
                  </a:cubicBezTo>
                  <a:cubicBezTo>
                    <a:pt x="15795" y="15909"/>
                    <a:pt x="15841" y="15909"/>
                    <a:pt x="15864" y="15932"/>
                  </a:cubicBezTo>
                  <a:cubicBezTo>
                    <a:pt x="15868" y="15934"/>
                    <a:pt x="15873" y="15935"/>
                    <a:pt x="15878" y="15935"/>
                  </a:cubicBezTo>
                  <a:cubicBezTo>
                    <a:pt x="15933" y="15935"/>
                    <a:pt x="16046" y="15837"/>
                    <a:pt x="16046" y="15795"/>
                  </a:cubicBezTo>
                  <a:cubicBezTo>
                    <a:pt x="16069" y="15750"/>
                    <a:pt x="15978" y="15613"/>
                    <a:pt x="15909" y="15613"/>
                  </a:cubicBezTo>
                  <a:cubicBezTo>
                    <a:pt x="15905" y="15611"/>
                    <a:pt x="15900" y="15610"/>
                    <a:pt x="15895" y="15610"/>
                  </a:cubicBezTo>
                  <a:close/>
                  <a:moveTo>
                    <a:pt x="21091" y="15750"/>
                  </a:moveTo>
                  <a:cubicBezTo>
                    <a:pt x="21045" y="15750"/>
                    <a:pt x="20977" y="15795"/>
                    <a:pt x="20931" y="15841"/>
                  </a:cubicBezTo>
                  <a:cubicBezTo>
                    <a:pt x="20908" y="15864"/>
                    <a:pt x="21022" y="16001"/>
                    <a:pt x="21045" y="16001"/>
                  </a:cubicBezTo>
                  <a:cubicBezTo>
                    <a:pt x="21114" y="15978"/>
                    <a:pt x="21159" y="15932"/>
                    <a:pt x="21228" y="15887"/>
                  </a:cubicBezTo>
                  <a:cubicBezTo>
                    <a:pt x="21159" y="15841"/>
                    <a:pt x="21136" y="15750"/>
                    <a:pt x="21091" y="15750"/>
                  </a:cubicBezTo>
                  <a:close/>
                  <a:moveTo>
                    <a:pt x="6445" y="15610"/>
                  </a:moveTo>
                  <a:cubicBezTo>
                    <a:pt x="6387" y="15610"/>
                    <a:pt x="6252" y="15712"/>
                    <a:pt x="6232" y="15795"/>
                  </a:cubicBezTo>
                  <a:cubicBezTo>
                    <a:pt x="6209" y="15841"/>
                    <a:pt x="6346" y="16024"/>
                    <a:pt x="6414" y="16024"/>
                  </a:cubicBezTo>
                  <a:cubicBezTo>
                    <a:pt x="6419" y="16025"/>
                    <a:pt x="6425" y="16026"/>
                    <a:pt x="6431" y="16026"/>
                  </a:cubicBezTo>
                  <a:cubicBezTo>
                    <a:pt x="6506" y="16026"/>
                    <a:pt x="6642" y="15904"/>
                    <a:pt x="6642" y="15841"/>
                  </a:cubicBezTo>
                  <a:cubicBezTo>
                    <a:pt x="6665" y="15772"/>
                    <a:pt x="6551" y="15613"/>
                    <a:pt x="6460" y="15613"/>
                  </a:cubicBezTo>
                  <a:cubicBezTo>
                    <a:pt x="6456" y="15611"/>
                    <a:pt x="6451" y="15610"/>
                    <a:pt x="6445" y="15610"/>
                  </a:cubicBezTo>
                  <a:close/>
                  <a:moveTo>
                    <a:pt x="8999" y="15673"/>
                  </a:moveTo>
                  <a:cubicBezTo>
                    <a:pt x="8915" y="15673"/>
                    <a:pt x="8897" y="15711"/>
                    <a:pt x="8879" y="15818"/>
                  </a:cubicBezTo>
                  <a:cubicBezTo>
                    <a:pt x="8856" y="15978"/>
                    <a:pt x="8879" y="16001"/>
                    <a:pt x="9039" y="16024"/>
                  </a:cubicBezTo>
                  <a:cubicBezTo>
                    <a:pt x="9072" y="16028"/>
                    <a:pt x="9098" y="16031"/>
                    <a:pt x="9119" y="16031"/>
                  </a:cubicBezTo>
                  <a:cubicBezTo>
                    <a:pt x="9200" y="16031"/>
                    <a:pt x="9204" y="15990"/>
                    <a:pt x="9222" y="15864"/>
                  </a:cubicBezTo>
                  <a:cubicBezTo>
                    <a:pt x="9244" y="15704"/>
                    <a:pt x="9244" y="15704"/>
                    <a:pt x="9085" y="15681"/>
                  </a:cubicBezTo>
                  <a:cubicBezTo>
                    <a:pt x="9050" y="15676"/>
                    <a:pt x="9022" y="15673"/>
                    <a:pt x="8999" y="15673"/>
                  </a:cubicBezTo>
                  <a:close/>
                  <a:moveTo>
                    <a:pt x="11652" y="15745"/>
                  </a:moveTo>
                  <a:cubicBezTo>
                    <a:pt x="11573" y="15745"/>
                    <a:pt x="11504" y="15810"/>
                    <a:pt x="11504" y="15909"/>
                  </a:cubicBezTo>
                  <a:cubicBezTo>
                    <a:pt x="11481" y="15978"/>
                    <a:pt x="11550" y="16069"/>
                    <a:pt x="11641" y="16092"/>
                  </a:cubicBezTo>
                  <a:cubicBezTo>
                    <a:pt x="11732" y="16092"/>
                    <a:pt x="11824" y="16046"/>
                    <a:pt x="11824" y="15955"/>
                  </a:cubicBezTo>
                  <a:cubicBezTo>
                    <a:pt x="11847" y="15864"/>
                    <a:pt x="11778" y="15772"/>
                    <a:pt x="11687" y="15750"/>
                  </a:cubicBezTo>
                  <a:cubicBezTo>
                    <a:pt x="11675" y="15747"/>
                    <a:pt x="11663" y="15745"/>
                    <a:pt x="11652" y="15745"/>
                  </a:cubicBezTo>
                  <a:close/>
                  <a:moveTo>
                    <a:pt x="14312" y="15772"/>
                  </a:moveTo>
                  <a:cubicBezTo>
                    <a:pt x="14266" y="15772"/>
                    <a:pt x="14129" y="15864"/>
                    <a:pt x="14106" y="15909"/>
                  </a:cubicBezTo>
                  <a:cubicBezTo>
                    <a:pt x="14083" y="15955"/>
                    <a:pt x="14198" y="16115"/>
                    <a:pt x="14243" y="16115"/>
                  </a:cubicBezTo>
                  <a:cubicBezTo>
                    <a:pt x="14289" y="16115"/>
                    <a:pt x="14426" y="16024"/>
                    <a:pt x="14449" y="15978"/>
                  </a:cubicBezTo>
                  <a:cubicBezTo>
                    <a:pt x="14449" y="15932"/>
                    <a:pt x="14357" y="15795"/>
                    <a:pt x="14312" y="15772"/>
                  </a:cubicBezTo>
                  <a:close/>
                  <a:moveTo>
                    <a:pt x="16863" y="15858"/>
                  </a:moveTo>
                  <a:cubicBezTo>
                    <a:pt x="16792" y="15858"/>
                    <a:pt x="16773" y="15902"/>
                    <a:pt x="16754" y="15978"/>
                  </a:cubicBezTo>
                  <a:cubicBezTo>
                    <a:pt x="16754" y="16069"/>
                    <a:pt x="16800" y="16092"/>
                    <a:pt x="16891" y="16115"/>
                  </a:cubicBezTo>
                  <a:cubicBezTo>
                    <a:pt x="16959" y="16115"/>
                    <a:pt x="17005" y="16092"/>
                    <a:pt x="17028" y="16001"/>
                  </a:cubicBezTo>
                  <a:cubicBezTo>
                    <a:pt x="17028" y="15909"/>
                    <a:pt x="17005" y="15864"/>
                    <a:pt x="16914" y="15864"/>
                  </a:cubicBezTo>
                  <a:cubicBezTo>
                    <a:pt x="16894" y="15860"/>
                    <a:pt x="16877" y="15858"/>
                    <a:pt x="16863" y="15858"/>
                  </a:cubicBezTo>
                  <a:close/>
                  <a:moveTo>
                    <a:pt x="19436" y="15878"/>
                  </a:moveTo>
                  <a:cubicBezTo>
                    <a:pt x="19381" y="15878"/>
                    <a:pt x="19351" y="15908"/>
                    <a:pt x="19333" y="15978"/>
                  </a:cubicBezTo>
                  <a:cubicBezTo>
                    <a:pt x="19310" y="16069"/>
                    <a:pt x="19356" y="16115"/>
                    <a:pt x="19425" y="16138"/>
                  </a:cubicBezTo>
                  <a:cubicBezTo>
                    <a:pt x="19440" y="16142"/>
                    <a:pt x="19455" y="16143"/>
                    <a:pt x="19469" y="16143"/>
                  </a:cubicBezTo>
                  <a:cubicBezTo>
                    <a:pt x="19537" y="16143"/>
                    <a:pt x="19584" y="16099"/>
                    <a:pt x="19584" y="16024"/>
                  </a:cubicBezTo>
                  <a:cubicBezTo>
                    <a:pt x="19607" y="15932"/>
                    <a:pt x="19562" y="15887"/>
                    <a:pt x="19493" y="15887"/>
                  </a:cubicBezTo>
                  <a:cubicBezTo>
                    <a:pt x="19471" y="15881"/>
                    <a:pt x="19452" y="15878"/>
                    <a:pt x="19436" y="15878"/>
                  </a:cubicBezTo>
                  <a:close/>
                  <a:moveTo>
                    <a:pt x="7374" y="15853"/>
                  </a:moveTo>
                  <a:cubicBezTo>
                    <a:pt x="7303" y="15853"/>
                    <a:pt x="7298" y="15885"/>
                    <a:pt x="7282" y="16001"/>
                  </a:cubicBezTo>
                  <a:cubicBezTo>
                    <a:pt x="7259" y="16138"/>
                    <a:pt x="7282" y="16183"/>
                    <a:pt x="7396" y="16183"/>
                  </a:cubicBezTo>
                  <a:cubicBezTo>
                    <a:pt x="7449" y="16197"/>
                    <a:pt x="7488" y="16204"/>
                    <a:pt x="7518" y="16204"/>
                  </a:cubicBezTo>
                  <a:cubicBezTo>
                    <a:pt x="7590" y="16204"/>
                    <a:pt x="7601" y="16160"/>
                    <a:pt x="7601" y="16046"/>
                  </a:cubicBezTo>
                  <a:cubicBezTo>
                    <a:pt x="7624" y="15887"/>
                    <a:pt x="7624" y="15887"/>
                    <a:pt x="7487" y="15864"/>
                  </a:cubicBezTo>
                  <a:cubicBezTo>
                    <a:pt x="7437" y="15857"/>
                    <a:pt x="7401" y="15853"/>
                    <a:pt x="7374" y="15853"/>
                  </a:cubicBezTo>
                  <a:close/>
                  <a:moveTo>
                    <a:pt x="10054" y="15882"/>
                  </a:moveTo>
                  <a:cubicBezTo>
                    <a:pt x="9975" y="15882"/>
                    <a:pt x="9903" y="15947"/>
                    <a:pt x="9884" y="16046"/>
                  </a:cubicBezTo>
                  <a:cubicBezTo>
                    <a:pt x="9884" y="16138"/>
                    <a:pt x="9952" y="16206"/>
                    <a:pt x="10043" y="16229"/>
                  </a:cubicBezTo>
                  <a:cubicBezTo>
                    <a:pt x="10135" y="16229"/>
                    <a:pt x="10203" y="16183"/>
                    <a:pt x="10226" y="16092"/>
                  </a:cubicBezTo>
                  <a:cubicBezTo>
                    <a:pt x="10249" y="16001"/>
                    <a:pt x="10180" y="15909"/>
                    <a:pt x="10089" y="15887"/>
                  </a:cubicBezTo>
                  <a:cubicBezTo>
                    <a:pt x="10077" y="15884"/>
                    <a:pt x="10065" y="15882"/>
                    <a:pt x="10054" y="15882"/>
                  </a:cubicBezTo>
                  <a:close/>
                  <a:moveTo>
                    <a:pt x="22083" y="15952"/>
                  </a:moveTo>
                  <a:cubicBezTo>
                    <a:pt x="22080" y="15952"/>
                    <a:pt x="22076" y="15953"/>
                    <a:pt x="22072" y="15955"/>
                  </a:cubicBezTo>
                  <a:cubicBezTo>
                    <a:pt x="22027" y="15978"/>
                    <a:pt x="21958" y="16024"/>
                    <a:pt x="21958" y="16069"/>
                  </a:cubicBezTo>
                  <a:cubicBezTo>
                    <a:pt x="21935" y="16115"/>
                    <a:pt x="22004" y="16160"/>
                    <a:pt x="22049" y="16229"/>
                  </a:cubicBezTo>
                  <a:cubicBezTo>
                    <a:pt x="22095" y="16183"/>
                    <a:pt x="22164" y="16138"/>
                    <a:pt x="22186" y="16115"/>
                  </a:cubicBezTo>
                  <a:cubicBezTo>
                    <a:pt x="22208" y="16073"/>
                    <a:pt x="22131" y="15952"/>
                    <a:pt x="22083" y="15952"/>
                  </a:cubicBezTo>
                  <a:close/>
                  <a:moveTo>
                    <a:pt x="12691" y="15955"/>
                  </a:moveTo>
                  <a:cubicBezTo>
                    <a:pt x="12600" y="15955"/>
                    <a:pt x="12509" y="16024"/>
                    <a:pt x="12486" y="16115"/>
                  </a:cubicBezTo>
                  <a:cubicBezTo>
                    <a:pt x="12486" y="16206"/>
                    <a:pt x="12554" y="16297"/>
                    <a:pt x="12645" y="16297"/>
                  </a:cubicBezTo>
                  <a:cubicBezTo>
                    <a:pt x="12655" y="16300"/>
                    <a:pt x="12665" y="16301"/>
                    <a:pt x="12674" y="16301"/>
                  </a:cubicBezTo>
                  <a:cubicBezTo>
                    <a:pt x="12755" y="16301"/>
                    <a:pt x="12828" y="16219"/>
                    <a:pt x="12828" y="16138"/>
                  </a:cubicBezTo>
                  <a:cubicBezTo>
                    <a:pt x="12851" y="16069"/>
                    <a:pt x="12782" y="15978"/>
                    <a:pt x="12691" y="15955"/>
                  </a:cubicBezTo>
                  <a:close/>
                  <a:moveTo>
                    <a:pt x="17821" y="16063"/>
                  </a:moveTo>
                  <a:cubicBezTo>
                    <a:pt x="17750" y="16063"/>
                    <a:pt x="17732" y="16108"/>
                    <a:pt x="17713" y="16183"/>
                  </a:cubicBezTo>
                  <a:cubicBezTo>
                    <a:pt x="17713" y="16275"/>
                    <a:pt x="17758" y="16320"/>
                    <a:pt x="17850" y="16320"/>
                  </a:cubicBezTo>
                  <a:cubicBezTo>
                    <a:pt x="17918" y="16320"/>
                    <a:pt x="17964" y="16297"/>
                    <a:pt x="17987" y="16206"/>
                  </a:cubicBezTo>
                  <a:cubicBezTo>
                    <a:pt x="17987" y="16115"/>
                    <a:pt x="17964" y="16069"/>
                    <a:pt x="17872" y="16069"/>
                  </a:cubicBezTo>
                  <a:cubicBezTo>
                    <a:pt x="17853" y="16065"/>
                    <a:pt x="17836" y="16063"/>
                    <a:pt x="17821" y="16063"/>
                  </a:cubicBezTo>
                  <a:close/>
                  <a:moveTo>
                    <a:pt x="15293" y="16001"/>
                  </a:moveTo>
                  <a:cubicBezTo>
                    <a:pt x="15225" y="16001"/>
                    <a:pt x="15111" y="16115"/>
                    <a:pt x="15111" y="16160"/>
                  </a:cubicBezTo>
                  <a:cubicBezTo>
                    <a:pt x="15111" y="16206"/>
                    <a:pt x="15225" y="16320"/>
                    <a:pt x="15270" y="16343"/>
                  </a:cubicBezTo>
                  <a:cubicBezTo>
                    <a:pt x="15316" y="16320"/>
                    <a:pt x="15362" y="16320"/>
                    <a:pt x="15384" y="16275"/>
                  </a:cubicBezTo>
                  <a:cubicBezTo>
                    <a:pt x="15407" y="16252"/>
                    <a:pt x="15430" y="16229"/>
                    <a:pt x="15453" y="16183"/>
                  </a:cubicBezTo>
                  <a:cubicBezTo>
                    <a:pt x="15453" y="16138"/>
                    <a:pt x="15339" y="16001"/>
                    <a:pt x="15293" y="16001"/>
                  </a:cubicBezTo>
                  <a:close/>
                  <a:moveTo>
                    <a:pt x="5866" y="16001"/>
                  </a:moveTo>
                  <a:cubicBezTo>
                    <a:pt x="5798" y="16046"/>
                    <a:pt x="5707" y="16024"/>
                    <a:pt x="5684" y="16092"/>
                  </a:cubicBezTo>
                  <a:cubicBezTo>
                    <a:pt x="5638" y="16138"/>
                    <a:pt x="5615" y="16183"/>
                    <a:pt x="5684" y="16229"/>
                  </a:cubicBezTo>
                  <a:cubicBezTo>
                    <a:pt x="5752" y="16275"/>
                    <a:pt x="5821" y="16320"/>
                    <a:pt x="5912" y="16343"/>
                  </a:cubicBezTo>
                  <a:cubicBezTo>
                    <a:pt x="5921" y="16353"/>
                    <a:pt x="5935" y="16358"/>
                    <a:pt x="5947" y="16358"/>
                  </a:cubicBezTo>
                  <a:cubicBezTo>
                    <a:pt x="5965" y="16358"/>
                    <a:pt x="5980" y="16347"/>
                    <a:pt x="5980" y="16320"/>
                  </a:cubicBezTo>
                  <a:cubicBezTo>
                    <a:pt x="6003" y="16275"/>
                    <a:pt x="6095" y="16229"/>
                    <a:pt x="6003" y="16160"/>
                  </a:cubicBezTo>
                  <a:cubicBezTo>
                    <a:pt x="6026" y="16046"/>
                    <a:pt x="5912" y="16046"/>
                    <a:pt x="5866" y="16001"/>
                  </a:cubicBezTo>
                  <a:close/>
                  <a:moveTo>
                    <a:pt x="20452" y="16138"/>
                  </a:moveTo>
                  <a:cubicBezTo>
                    <a:pt x="20383" y="16138"/>
                    <a:pt x="20338" y="16160"/>
                    <a:pt x="20338" y="16252"/>
                  </a:cubicBezTo>
                  <a:cubicBezTo>
                    <a:pt x="20315" y="16343"/>
                    <a:pt x="20360" y="16389"/>
                    <a:pt x="20452" y="16389"/>
                  </a:cubicBezTo>
                  <a:cubicBezTo>
                    <a:pt x="20543" y="16389"/>
                    <a:pt x="20566" y="16366"/>
                    <a:pt x="20589" y="16275"/>
                  </a:cubicBezTo>
                  <a:cubicBezTo>
                    <a:pt x="20589" y="16183"/>
                    <a:pt x="20566" y="16138"/>
                    <a:pt x="20452" y="16138"/>
                  </a:cubicBezTo>
                  <a:close/>
                  <a:moveTo>
                    <a:pt x="8386" y="16061"/>
                  </a:moveTo>
                  <a:cubicBezTo>
                    <a:pt x="8308" y="16061"/>
                    <a:pt x="8304" y="16099"/>
                    <a:pt x="8286" y="16206"/>
                  </a:cubicBezTo>
                  <a:cubicBezTo>
                    <a:pt x="8263" y="16366"/>
                    <a:pt x="8263" y="16389"/>
                    <a:pt x="8400" y="16412"/>
                  </a:cubicBezTo>
                  <a:cubicBezTo>
                    <a:pt x="8434" y="16416"/>
                    <a:pt x="8463" y="16419"/>
                    <a:pt x="8488" y="16419"/>
                  </a:cubicBezTo>
                  <a:cubicBezTo>
                    <a:pt x="8577" y="16419"/>
                    <a:pt x="8605" y="16382"/>
                    <a:pt x="8605" y="16275"/>
                  </a:cubicBezTo>
                  <a:cubicBezTo>
                    <a:pt x="8628" y="16115"/>
                    <a:pt x="8628" y="16092"/>
                    <a:pt x="8468" y="16069"/>
                  </a:cubicBezTo>
                  <a:cubicBezTo>
                    <a:pt x="8434" y="16064"/>
                    <a:pt x="8407" y="16061"/>
                    <a:pt x="8386" y="16061"/>
                  </a:cubicBezTo>
                  <a:close/>
                  <a:moveTo>
                    <a:pt x="11071" y="16138"/>
                  </a:moveTo>
                  <a:cubicBezTo>
                    <a:pt x="10979" y="16138"/>
                    <a:pt x="10888" y="16206"/>
                    <a:pt x="10888" y="16297"/>
                  </a:cubicBezTo>
                  <a:cubicBezTo>
                    <a:pt x="10865" y="16389"/>
                    <a:pt x="10934" y="16480"/>
                    <a:pt x="11025" y="16480"/>
                  </a:cubicBezTo>
                  <a:cubicBezTo>
                    <a:pt x="11040" y="16483"/>
                    <a:pt x="11054" y="16484"/>
                    <a:pt x="11067" y="16484"/>
                  </a:cubicBezTo>
                  <a:cubicBezTo>
                    <a:pt x="11156" y="16484"/>
                    <a:pt x="11210" y="16420"/>
                    <a:pt x="11230" y="16320"/>
                  </a:cubicBezTo>
                  <a:cubicBezTo>
                    <a:pt x="11230" y="16229"/>
                    <a:pt x="11162" y="16160"/>
                    <a:pt x="11071" y="16138"/>
                  </a:cubicBezTo>
                  <a:close/>
                  <a:moveTo>
                    <a:pt x="16255" y="16246"/>
                  </a:moveTo>
                  <a:cubicBezTo>
                    <a:pt x="16192" y="16246"/>
                    <a:pt x="16161" y="16290"/>
                    <a:pt x="16161" y="16366"/>
                  </a:cubicBezTo>
                  <a:cubicBezTo>
                    <a:pt x="16138" y="16457"/>
                    <a:pt x="16183" y="16503"/>
                    <a:pt x="16275" y="16503"/>
                  </a:cubicBezTo>
                  <a:cubicBezTo>
                    <a:pt x="16366" y="16503"/>
                    <a:pt x="16389" y="16480"/>
                    <a:pt x="16412" y="16389"/>
                  </a:cubicBezTo>
                  <a:cubicBezTo>
                    <a:pt x="16412" y="16297"/>
                    <a:pt x="16389" y="16252"/>
                    <a:pt x="16298" y="16252"/>
                  </a:cubicBezTo>
                  <a:cubicBezTo>
                    <a:pt x="16282" y="16248"/>
                    <a:pt x="16268" y="16246"/>
                    <a:pt x="16255" y="16246"/>
                  </a:cubicBezTo>
                  <a:close/>
                  <a:moveTo>
                    <a:pt x="13638" y="16179"/>
                  </a:moveTo>
                  <a:cubicBezTo>
                    <a:pt x="13564" y="16179"/>
                    <a:pt x="13510" y="16241"/>
                    <a:pt x="13490" y="16320"/>
                  </a:cubicBezTo>
                  <a:cubicBezTo>
                    <a:pt x="13490" y="16412"/>
                    <a:pt x="13558" y="16503"/>
                    <a:pt x="13650" y="16526"/>
                  </a:cubicBezTo>
                  <a:cubicBezTo>
                    <a:pt x="13741" y="16526"/>
                    <a:pt x="13832" y="16457"/>
                    <a:pt x="13832" y="16366"/>
                  </a:cubicBezTo>
                  <a:cubicBezTo>
                    <a:pt x="13855" y="16275"/>
                    <a:pt x="13787" y="16183"/>
                    <a:pt x="13673" y="16183"/>
                  </a:cubicBezTo>
                  <a:cubicBezTo>
                    <a:pt x="13661" y="16180"/>
                    <a:pt x="13649" y="16179"/>
                    <a:pt x="13638" y="16179"/>
                  </a:cubicBezTo>
                  <a:close/>
                  <a:moveTo>
                    <a:pt x="18854" y="16275"/>
                  </a:moveTo>
                  <a:cubicBezTo>
                    <a:pt x="18763" y="16275"/>
                    <a:pt x="18740" y="16297"/>
                    <a:pt x="18717" y="16389"/>
                  </a:cubicBezTo>
                  <a:cubicBezTo>
                    <a:pt x="18717" y="16480"/>
                    <a:pt x="18763" y="16526"/>
                    <a:pt x="18854" y="16526"/>
                  </a:cubicBezTo>
                  <a:cubicBezTo>
                    <a:pt x="18945" y="16526"/>
                    <a:pt x="18968" y="16503"/>
                    <a:pt x="18991" y="16412"/>
                  </a:cubicBezTo>
                  <a:cubicBezTo>
                    <a:pt x="18991" y="16320"/>
                    <a:pt x="18945" y="16275"/>
                    <a:pt x="18854" y="16275"/>
                  </a:cubicBezTo>
                  <a:close/>
                  <a:moveTo>
                    <a:pt x="21479" y="16320"/>
                  </a:moveTo>
                  <a:cubicBezTo>
                    <a:pt x="21410" y="16389"/>
                    <a:pt x="21342" y="16412"/>
                    <a:pt x="21342" y="16457"/>
                  </a:cubicBezTo>
                  <a:cubicBezTo>
                    <a:pt x="21342" y="16503"/>
                    <a:pt x="21410" y="16548"/>
                    <a:pt x="21433" y="16594"/>
                  </a:cubicBezTo>
                  <a:cubicBezTo>
                    <a:pt x="21479" y="16571"/>
                    <a:pt x="21570" y="16526"/>
                    <a:pt x="21570" y="16480"/>
                  </a:cubicBezTo>
                  <a:cubicBezTo>
                    <a:pt x="21593" y="16457"/>
                    <a:pt x="21524" y="16389"/>
                    <a:pt x="21479" y="16320"/>
                  </a:cubicBezTo>
                  <a:close/>
                  <a:moveTo>
                    <a:pt x="9473" y="16275"/>
                  </a:moveTo>
                  <a:cubicBezTo>
                    <a:pt x="9381" y="16275"/>
                    <a:pt x="9290" y="16343"/>
                    <a:pt x="9290" y="16434"/>
                  </a:cubicBezTo>
                  <a:cubicBezTo>
                    <a:pt x="9267" y="16526"/>
                    <a:pt x="9336" y="16617"/>
                    <a:pt x="9450" y="16617"/>
                  </a:cubicBezTo>
                  <a:cubicBezTo>
                    <a:pt x="9460" y="16619"/>
                    <a:pt x="9469" y="16621"/>
                    <a:pt x="9478" y="16621"/>
                  </a:cubicBezTo>
                  <a:cubicBezTo>
                    <a:pt x="9555" y="16621"/>
                    <a:pt x="9610" y="16539"/>
                    <a:pt x="9610" y="16457"/>
                  </a:cubicBezTo>
                  <a:cubicBezTo>
                    <a:pt x="9633" y="16389"/>
                    <a:pt x="9564" y="16297"/>
                    <a:pt x="9473" y="16275"/>
                  </a:cubicBezTo>
                  <a:close/>
                  <a:moveTo>
                    <a:pt x="6871" y="16206"/>
                  </a:moveTo>
                  <a:cubicBezTo>
                    <a:pt x="6802" y="16206"/>
                    <a:pt x="6642" y="16320"/>
                    <a:pt x="6620" y="16389"/>
                  </a:cubicBezTo>
                  <a:cubicBezTo>
                    <a:pt x="6620" y="16457"/>
                    <a:pt x="6734" y="16617"/>
                    <a:pt x="6802" y="16640"/>
                  </a:cubicBezTo>
                  <a:cubicBezTo>
                    <a:pt x="6871" y="16640"/>
                    <a:pt x="7030" y="16526"/>
                    <a:pt x="7053" y="16457"/>
                  </a:cubicBezTo>
                  <a:cubicBezTo>
                    <a:pt x="7053" y="16389"/>
                    <a:pt x="6939" y="16229"/>
                    <a:pt x="6871" y="16206"/>
                  </a:cubicBezTo>
                  <a:close/>
                  <a:moveTo>
                    <a:pt x="12054" y="16361"/>
                  </a:moveTo>
                  <a:cubicBezTo>
                    <a:pt x="11961" y="16361"/>
                    <a:pt x="11892" y="16424"/>
                    <a:pt x="11892" y="16503"/>
                  </a:cubicBezTo>
                  <a:cubicBezTo>
                    <a:pt x="11869" y="16594"/>
                    <a:pt x="11938" y="16685"/>
                    <a:pt x="12029" y="16685"/>
                  </a:cubicBezTo>
                  <a:cubicBezTo>
                    <a:pt x="12041" y="16688"/>
                    <a:pt x="12053" y="16690"/>
                    <a:pt x="12065" y="16690"/>
                  </a:cubicBezTo>
                  <a:cubicBezTo>
                    <a:pt x="12143" y="16690"/>
                    <a:pt x="12215" y="16628"/>
                    <a:pt x="12235" y="16548"/>
                  </a:cubicBezTo>
                  <a:cubicBezTo>
                    <a:pt x="12235" y="16457"/>
                    <a:pt x="12166" y="16366"/>
                    <a:pt x="12098" y="16366"/>
                  </a:cubicBezTo>
                  <a:cubicBezTo>
                    <a:pt x="12083" y="16363"/>
                    <a:pt x="12068" y="16361"/>
                    <a:pt x="12054" y="16361"/>
                  </a:cubicBezTo>
                  <a:close/>
                  <a:moveTo>
                    <a:pt x="17256" y="16457"/>
                  </a:moveTo>
                  <a:cubicBezTo>
                    <a:pt x="17165" y="16457"/>
                    <a:pt x="17119" y="16480"/>
                    <a:pt x="17119" y="16594"/>
                  </a:cubicBezTo>
                  <a:cubicBezTo>
                    <a:pt x="17119" y="16663"/>
                    <a:pt x="17142" y="16708"/>
                    <a:pt x="17233" y="16708"/>
                  </a:cubicBezTo>
                  <a:cubicBezTo>
                    <a:pt x="17325" y="16708"/>
                    <a:pt x="17370" y="16685"/>
                    <a:pt x="17370" y="16594"/>
                  </a:cubicBezTo>
                  <a:cubicBezTo>
                    <a:pt x="17370" y="16503"/>
                    <a:pt x="17347" y="16457"/>
                    <a:pt x="17256" y="16457"/>
                  </a:cubicBezTo>
                  <a:close/>
                  <a:moveTo>
                    <a:pt x="14683" y="16386"/>
                  </a:moveTo>
                  <a:cubicBezTo>
                    <a:pt x="14611" y="16386"/>
                    <a:pt x="14494" y="16506"/>
                    <a:pt x="14494" y="16548"/>
                  </a:cubicBezTo>
                  <a:cubicBezTo>
                    <a:pt x="14494" y="16594"/>
                    <a:pt x="14608" y="16731"/>
                    <a:pt x="14654" y="16731"/>
                  </a:cubicBezTo>
                  <a:cubicBezTo>
                    <a:pt x="14700" y="16731"/>
                    <a:pt x="14837" y="16617"/>
                    <a:pt x="14837" y="16571"/>
                  </a:cubicBezTo>
                  <a:cubicBezTo>
                    <a:pt x="14814" y="16526"/>
                    <a:pt x="14814" y="16480"/>
                    <a:pt x="14791" y="16457"/>
                  </a:cubicBezTo>
                  <a:cubicBezTo>
                    <a:pt x="14768" y="16412"/>
                    <a:pt x="14723" y="16412"/>
                    <a:pt x="14700" y="16389"/>
                  </a:cubicBezTo>
                  <a:cubicBezTo>
                    <a:pt x="14695" y="16387"/>
                    <a:pt x="14689" y="16386"/>
                    <a:pt x="14683" y="16386"/>
                  </a:cubicBezTo>
                  <a:close/>
                  <a:moveTo>
                    <a:pt x="19881" y="16480"/>
                  </a:moveTo>
                  <a:cubicBezTo>
                    <a:pt x="19790" y="16480"/>
                    <a:pt x="19744" y="16503"/>
                    <a:pt x="19721" y="16594"/>
                  </a:cubicBezTo>
                  <a:cubicBezTo>
                    <a:pt x="19721" y="16685"/>
                    <a:pt x="19744" y="16731"/>
                    <a:pt x="19813" y="16731"/>
                  </a:cubicBezTo>
                  <a:cubicBezTo>
                    <a:pt x="19840" y="16736"/>
                    <a:pt x="19863" y="16739"/>
                    <a:pt x="19882" y="16739"/>
                  </a:cubicBezTo>
                  <a:cubicBezTo>
                    <a:pt x="19946" y="16739"/>
                    <a:pt x="19972" y="16710"/>
                    <a:pt x="19972" y="16640"/>
                  </a:cubicBezTo>
                  <a:cubicBezTo>
                    <a:pt x="19995" y="16548"/>
                    <a:pt x="19972" y="16503"/>
                    <a:pt x="19881" y="16480"/>
                  </a:cubicBezTo>
                  <a:close/>
                  <a:moveTo>
                    <a:pt x="7767" y="16469"/>
                  </a:moveTo>
                  <a:cubicBezTo>
                    <a:pt x="7702" y="16469"/>
                    <a:pt x="7686" y="16497"/>
                    <a:pt x="7670" y="16594"/>
                  </a:cubicBezTo>
                  <a:cubicBezTo>
                    <a:pt x="7647" y="16754"/>
                    <a:pt x="7670" y="16777"/>
                    <a:pt x="7806" y="16800"/>
                  </a:cubicBezTo>
                  <a:cubicBezTo>
                    <a:pt x="7850" y="16806"/>
                    <a:pt x="7884" y="16810"/>
                    <a:pt x="7910" y="16810"/>
                  </a:cubicBezTo>
                  <a:cubicBezTo>
                    <a:pt x="7979" y="16810"/>
                    <a:pt x="7995" y="16779"/>
                    <a:pt x="8012" y="16663"/>
                  </a:cubicBezTo>
                  <a:cubicBezTo>
                    <a:pt x="8035" y="16503"/>
                    <a:pt x="8012" y="16480"/>
                    <a:pt x="7875" y="16480"/>
                  </a:cubicBezTo>
                  <a:cubicBezTo>
                    <a:pt x="7829" y="16473"/>
                    <a:pt x="7794" y="16469"/>
                    <a:pt x="7767" y="16469"/>
                  </a:cubicBezTo>
                  <a:close/>
                  <a:moveTo>
                    <a:pt x="10441" y="16498"/>
                  </a:moveTo>
                  <a:cubicBezTo>
                    <a:pt x="10363" y="16498"/>
                    <a:pt x="10294" y="16561"/>
                    <a:pt x="10294" y="16640"/>
                  </a:cubicBezTo>
                  <a:cubicBezTo>
                    <a:pt x="10272" y="16731"/>
                    <a:pt x="10340" y="16822"/>
                    <a:pt x="10431" y="16845"/>
                  </a:cubicBezTo>
                  <a:cubicBezTo>
                    <a:pt x="10523" y="16845"/>
                    <a:pt x="10614" y="16777"/>
                    <a:pt x="10614" y="16685"/>
                  </a:cubicBezTo>
                  <a:cubicBezTo>
                    <a:pt x="10637" y="16594"/>
                    <a:pt x="10568" y="16503"/>
                    <a:pt x="10477" y="16503"/>
                  </a:cubicBezTo>
                  <a:cubicBezTo>
                    <a:pt x="10465" y="16500"/>
                    <a:pt x="10453" y="16498"/>
                    <a:pt x="10441" y="16498"/>
                  </a:cubicBezTo>
                  <a:close/>
                  <a:moveTo>
                    <a:pt x="13043" y="16567"/>
                  </a:moveTo>
                  <a:cubicBezTo>
                    <a:pt x="12965" y="16567"/>
                    <a:pt x="12897" y="16629"/>
                    <a:pt x="12897" y="16708"/>
                  </a:cubicBezTo>
                  <a:cubicBezTo>
                    <a:pt x="12874" y="16800"/>
                    <a:pt x="12942" y="16891"/>
                    <a:pt x="13033" y="16914"/>
                  </a:cubicBezTo>
                  <a:cubicBezTo>
                    <a:pt x="13125" y="16914"/>
                    <a:pt x="13216" y="16845"/>
                    <a:pt x="13239" y="16754"/>
                  </a:cubicBezTo>
                  <a:cubicBezTo>
                    <a:pt x="13239" y="16663"/>
                    <a:pt x="13170" y="16594"/>
                    <a:pt x="13079" y="16571"/>
                  </a:cubicBezTo>
                  <a:cubicBezTo>
                    <a:pt x="13067" y="16568"/>
                    <a:pt x="13055" y="16567"/>
                    <a:pt x="13043" y="16567"/>
                  </a:cubicBezTo>
                  <a:close/>
                  <a:moveTo>
                    <a:pt x="18238" y="16663"/>
                  </a:moveTo>
                  <a:cubicBezTo>
                    <a:pt x="18169" y="16663"/>
                    <a:pt x="18124" y="16708"/>
                    <a:pt x="18124" y="16800"/>
                  </a:cubicBezTo>
                  <a:cubicBezTo>
                    <a:pt x="18101" y="16868"/>
                    <a:pt x="18146" y="16914"/>
                    <a:pt x="18238" y="16914"/>
                  </a:cubicBezTo>
                  <a:cubicBezTo>
                    <a:pt x="18254" y="16918"/>
                    <a:pt x="18268" y="16920"/>
                    <a:pt x="18280" y="16920"/>
                  </a:cubicBezTo>
                  <a:cubicBezTo>
                    <a:pt x="18337" y="16920"/>
                    <a:pt x="18356" y="16879"/>
                    <a:pt x="18375" y="16822"/>
                  </a:cubicBezTo>
                  <a:cubicBezTo>
                    <a:pt x="18375" y="16708"/>
                    <a:pt x="18352" y="16685"/>
                    <a:pt x="18238" y="16663"/>
                  </a:cubicBezTo>
                  <a:close/>
                  <a:moveTo>
                    <a:pt x="15704" y="16594"/>
                  </a:moveTo>
                  <a:cubicBezTo>
                    <a:pt x="15658" y="16594"/>
                    <a:pt x="15521" y="16685"/>
                    <a:pt x="15499" y="16731"/>
                  </a:cubicBezTo>
                  <a:cubicBezTo>
                    <a:pt x="15499" y="16800"/>
                    <a:pt x="15590" y="16937"/>
                    <a:pt x="15658" y="16937"/>
                  </a:cubicBezTo>
                  <a:cubicBezTo>
                    <a:pt x="15704" y="16937"/>
                    <a:pt x="15750" y="16914"/>
                    <a:pt x="15773" y="16891"/>
                  </a:cubicBezTo>
                  <a:cubicBezTo>
                    <a:pt x="15818" y="16868"/>
                    <a:pt x="15818" y="16822"/>
                    <a:pt x="15841" y="16800"/>
                  </a:cubicBezTo>
                  <a:cubicBezTo>
                    <a:pt x="15841" y="16754"/>
                    <a:pt x="15750" y="16617"/>
                    <a:pt x="15704" y="16594"/>
                  </a:cubicBezTo>
                  <a:close/>
                  <a:moveTo>
                    <a:pt x="20854" y="16751"/>
                  </a:moveTo>
                  <a:cubicBezTo>
                    <a:pt x="20816" y="16751"/>
                    <a:pt x="20705" y="16847"/>
                    <a:pt x="20726" y="16868"/>
                  </a:cubicBezTo>
                  <a:cubicBezTo>
                    <a:pt x="20771" y="16914"/>
                    <a:pt x="20817" y="16982"/>
                    <a:pt x="20863" y="16982"/>
                  </a:cubicBezTo>
                  <a:cubicBezTo>
                    <a:pt x="20866" y="16985"/>
                    <a:pt x="20870" y="16987"/>
                    <a:pt x="20874" y="16987"/>
                  </a:cubicBezTo>
                  <a:cubicBezTo>
                    <a:pt x="20904" y="16987"/>
                    <a:pt x="20960" y="16930"/>
                    <a:pt x="21000" y="16891"/>
                  </a:cubicBezTo>
                  <a:cubicBezTo>
                    <a:pt x="20954" y="16822"/>
                    <a:pt x="20908" y="16777"/>
                    <a:pt x="20863" y="16754"/>
                  </a:cubicBezTo>
                  <a:cubicBezTo>
                    <a:pt x="20861" y="16752"/>
                    <a:pt x="20858" y="16751"/>
                    <a:pt x="20854" y="16751"/>
                  </a:cubicBezTo>
                  <a:close/>
                  <a:moveTo>
                    <a:pt x="8776" y="16675"/>
                  </a:moveTo>
                  <a:cubicBezTo>
                    <a:pt x="8707" y="16675"/>
                    <a:pt x="8690" y="16706"/>
                    <a:pt x="8674" y="16822"/>
                  </a:cubicBezTo>
                  <a:cubicBezTo>
                    <a:pt x="8651" y="16982"/>
                    <a:pt x="8674" y="17005"/>
                    <a:pt x="8811" y="17005"/>
                  </a:cubicBezTo>
                  <a:cubicBezTo>
                    <a:pt x="8857" y="17018"/>
                    <a:pt x="8892" y="17026"/>
                    <a:pt x="8919" y="17026"/>
                  </a:cubicBezTo>
                  <a:cubicBezTo>
                    <a:pt x="8984" y="17026"/>
                    <a:pt x="9000" y="16981"/>
                    <a:pt x="9016" y="16868"/>
                  </a:cubicBezTo>
                  <a:cubicBezTo>
                    <a:pt x="9039" y="16708"/>
                    <a:pt x="9016" y="16708"/>
                    <a:pt x="8879" y="16685"/>
                  </a:cubicBezTo>
                  <a:cubicBezTo>
                    <a:pt x="8835" y="16679"/>
                    <a:pt x="8802" y="16675"/>
                    <a:pt x="8776" y="16675"/>
                  </a:cubicBezTo>
                  <a:close/>
                  <a:moveTo>
                    <a:pt x="7172" y="16858"/>
                  </a:moveTo>
                  <a:cubicBezTo>
                    <a:pt x="7162" y="16858"/>
                    <a:pt x="7152" y="16860"/>
                    <a:pt x="7145" y="16868"/>
                  </a:cubicBezTo>
                  <a:cubicBezTo>
                    <a:pt x="7099" y="16868"/>
                    <a:pt x="7099" y="16914"/>
                    <a:pt x="7076" y="16937"/>
                  </a:cubicBezTo>
                  <a:cubicBezTo>
                    <a:pt x="7099" y="16959"/>
                    <a:pt x="7122" y="16959"/>
                    <a:pt x="7122" y="16982"/>
                  </a:cubicBezTo>
                  <a:cubicBezTo>
                    <a:pt x="7190" y="17005"/>
                    <a:pt x="7236" y="17028"/>
                    <a:pt x="7304" y="17051"/>
                  </a:cubicBezTo>
                  <a:cubicBezTo>
                    <a:pt x="7327" y="17051"/>
                    <a:pt x="7350" y="17073"/>
                    <a:pt x="7373" y="17096"/>
                  </a:cubicBezTo>
                  <a:cubicBezTo>
                    <a:pt x="7396" y="17051"/>
                    <a:pt x="7396" y="17028"/>
                    <a:pt x="7396" y="16982"/>
                  </a:cubicBezTo>
                  <a:cubicBezTo>
                    <a:pt x="7418" y="16914"/>
                    <a:pt x="7373" y="16868"/>
                    <a:pt x="7213" y="16868"/>
                  </a:cubicBezTo>
                  <a:cubicBezTo>
                    <a:pt x="7213" y="16868"/>
                    <a:pt x="7193" y="16858"/>
                    <a:pt x="7172" y="16858"/>
                  </a:cubicBezTo>
                  <a:close/>
                  <a:moveTo>
                    <a:pt x="11459" y="16754"/>
                  </a:moveTo>
                  <a:cubicBezTo>
                    <a:pt x="11367" y="16754"/>
                    <a:pt x="11299" y="16822"/>
                    <a:pt x="11276" y="16914"/>
                  </a:cubicBezTo>
                  <a:cubicBezTo>
                    <a:pt x="11276" y="16982"/>
                    <a:pt x="11344" y="17073"/>
                    <a:pt x="11436" y="17096"/>
                  </a:cubicBezTo>
                  <a:cubicBezTo>
                    <a:pt x="11504" y="17096"/>
                    <a:pt x="11595" y="17028"/>
                    <a:pt x="11618" y="16959"/>
                  </a:cubicBezTo>
                  <a:cubicBezTo>
                    <a:pt x="11641" y="16845"/>
                    <a:pt x="11573" y="16754"/>
                    <a:pt x="11459" y="16754"/>
                  </a:cubicBezTo>
                  <a:close/>
                  <a:moveTo>
                    <a:pt x="16640" y="16845"/>
                  </a:moveTo>
                  <a:cubicBezTo>
                    <a:pt x="16549" y="16845"/>
                    <a:pt x="16526" y="16868"/>
                    <a:pt x="16503" y="16959"/>
                  </a:cubicBezTo>
                  <a:cubicBezTo>
                    <a:pt x="16503" y="17051"/>
                    <a:pt x="16526" y="17096"/>
                    <a:pt x="16617" y="17096"/>
                  </a:cubicBezTo>
                  <a:cubicBezTo>
                    <a:pt x="16633" y="17100"/>
                    <a:pt x="16647" y="17102"/>
                    <a:pt x="16660" y="17102"/>
                  </a:cubicBezTo>
                  <a:cubicBezTo>
                    <a:pt x="16723" y="17102"/>
                    <a:pt x="16754" y="17058"/>
                    <a:pt x="16754" y="16982"/>
                  </a:cubicBezTo>
                  <a:cubicBezTo>
                    <a:pt x="16777" y="16891"/>
                    <a:pt x="16731" y="16868"/>
                    <a:pt x="16640" y="16845"/>
                  </a:cubicBezTo>
                  <a:close/>
                  <a:moveTo>
                    <a:pt x="14083" y="16777"/>
                  </a:moveTo>
                  <a:cubicBezTo>
                    <a:pt x="14038" y="16777"/>
                    <a:pt x="13901" y="16891"/>
                    <a:pt x="13901" y="16937"/>
                  </a:cubicBezTo>
                  <a:cubicBezTo>
                    <a:pt x="13901" y="17005"/>
                    <a:pt x="14015" y="17119"/>
                    <a:pt x="14061" y="17119"/>
                  </a:cubicBezTo>
                  <a:cubicBezTo>
                    <a:pt x="14106" y="17119"/>
                    <a:pt x="14220" y="17028"/>
                    <a:pt x="14243" y="16982"/>
                  </a:cubicBezTo>
                  <a:cubicBezTo>
                    <a:pt x="14220" y="16937"/>
                    <a:pt x="14220" y="16891"/>
                    <a:pt x="14175" y="16845"/>
                  </a:cubicBezTo>
                  <a:cubicBezTo>
                    <a:pt x="14152" y="16822"/>
                    <a:pt x="14129" y="16800"/>
                    <a:pt x="14083" y="16777"/>
                  </a:cubicBezTo>
                  <a:close/>
                  <a:moveTo>
                    <a:pt x="19222" y="16885"/>
                  </a:moveTo>
                  <a:cubicBezTo>
                    <a:pt x="19159" y="16885"/>
                    <a:pt x="19128" y="16929"/>
                    <a:pt x="19128" y="17005"/>
                  </a:cubicBezTo>
                  <a:cubicBezTo>
                    <a:pt x="19105" y="17096"/>
                    <a:pt x="19151" y="17142"/>
                    <a:pt x="19242" y="17142"/>
                  </a:cubicBezTo>
                  <a:cubicBezTo>
                    <a:pt x="19333" y="17142"/>
                    <a:pt x="19379" y="17096"/>
                    <a:pt x="19379" y="17005"/>
                  </a:cubicBezTo>
                  <a:cubicBezTo>
                    <a:pt x="19379" y="16937"/>
                    <a:pt x="19356" y="16891"/>
                    <a:pt x="19265" y="16891"/>
                  </a:cubicBezTo>
                  <a:cubicBezTo>
                    <a:pt x="19249" y="16887"/>
                    <a:pt x="19235" y="16885"/>
                    <a:pt x="19222" y="16885"/>
                  </a:cubicBezTo>
                  <a:close/>
                  <a:moveTo>
                    <a:pt x="9861" y="16891"/>
                  </a:moveTo>
                  <a:cubicBezTo>
                    <a:pt x="9769" y="16891"/>
                    <a:pt x="9701" y="16937"/>
                    <a:pt x="9678" y="17028"/>
                  </a:cubicBezTo>
                  <a:cubicBezTo>
                    <a:pt x="9655" y="17142"/>
                    <a:pt x="9724" y="17233"/>
                    <a:pt x="9838" y="17233"/>
                  </a:cubicBezTo>
                  <a:cubicBezTo>
                    <a:pt x="9929" y="17233"/>
                    <a:pt x="9998" y="17165"/>
                    <a:pt x="10021" y="17073"/>
                  </a:cubicBezTo>
                  <a:cubicBezTo>
                    <a:pt x="10021" y="16982"/>
                    <a:pt x="9952" y="16914"/>
                    <a:pt x="9861" y="16891"/>
                  </a:cubicBezTo>
                  <a:close/>
                  <a:moveTo>
                    <a:pt x="12463" y="16959"/>
                  </a:moveTo>
                  <a:cubicBezTo>
                    <a:pt x="12394" y="16959"/>
                    <a:pt x="12303" y="17028"/>
                    <a:pt x="12280" y="17119"/>
                  </a:cubicBezTo>
                  <a:cubicBezTo>
                    <a:pt x="12280" y="17210"/>
                    <a:pt x="12349" y="17302"/>
                    <a:pt x="12440" y="17302"/>
                  </a:cubicBezTo>
                  <a:cubicBezTo>
                    <a:pt x="12531" y="17302"/>
                    <a:pt x="12623" y="17233"/>
                    <a:pt x="12623" y="17142"/>
                  </a:cubicBezTo>
                  <a:cubicBezTo>
                    <a:pt x="12623" y="17073"/>
                    <a:pt x="12554" y="16982"/>
                    <a:pt x="12463" y="16959"/>
                  </a:cubicBezTo>
                  <a:close/>
                  <a:moveTo>
                    <a:pt x="17601" y="17068"/>
                  </a:moveTo>
                  <a:cubicBezTo>
                    <a:pt x="17539" y="17068"/>
                    <a:pt x="17507" y="17112"/>
                    <a:pt x="17507" y="17188"/>
                  </a:cubicBezTo>
                  <a:cubicBezTo>
                    <a:pt x="17507" y="17279"/>
                    <a:pt x="17530" y="17302"/>
                    <a:pt x="17621" y="17325"/>
                  </a:cubicBezTo>
                  <a:cubicBezTo>
                    <a:pt x="17713" y="17325"/>
                    <a:pt x="17758" y="17302"/>
                    <a:pt x="17758" y="17210"/>
                  </a:cubicBezTo>
                  <a:cubicBezTo>
                    <a:pt x="17781" y="17119"/>
                    <a:pt x="17735" y="17073"/>
                    <a:pt x="17644" y="17073"/>
                  </a:cubicBezTo>
                  <a:cubicBezTo>
                    <a:pt x="17629" y="17070"/>
                    <a:pt x="17614" y="17068"/>
                    <a:pt x="17601" y="17068"/>
                  </a:cubicBezTo>
                  <a:close/>
                  <a:moveTo>
                    <a:pt x="15074" y="17002"/>
                  </a:moveTo>
                  <a:cubicBezTo>
                    <a:pt x="15019" y="17002"/>
                    <a:pt x="14905" y="17100"/>
                    <a:pt x="14905" y="17142"/>
                  </a:cubicBezTo>
                  <a:cubicBezTo>
                    <a:pt x="14884" y="17185"/>
                    <a:pt x="14982" y="17327"/>
                    <a:pt x="15032" y="17327"/>
                  </a:cubicBezTo>
                  <a:cubicBezTo>
                    <a:pt x="15036" y="17327"/>
                    <a:pt x="15039" y="17326"/>
                    <a:pt x="15042" y="17325"/>
                  </a:cubicBezTo>
                  <a:cubicBezTo>
                    <a:pt x="15088" y="17325"/>
                    <a:pt x="15133" y="17302"/>
                    <a:pt x="15179" y="17279"/>
                  </a:cubicBezTo>
                  <a:cubicBezTo>
                    <a:pt x="15202" y="17256"/>
                    <a:pt x="15225" y="17210"/>
                    <a:pt x="15225" y="17188"/>
                  </a:cubicBezTo>
                  <a:cubicBezTo>
                    <a:pt x="15225" y="17142"/>
                    <a:pt x="15225" y="17096"/>
                    <a:pt x="15202" y="17073"/>
                  </a:cubicBezTo>
                  <a:cubicBezTo>
                    <a:pt x="15179" y="17051"/>
                    <a:pt x="15133" y="17028"/>
                    <a:pt x="15088" y="17005"/>
                  </a:cubicBezTo>
                  <a:cubicBezTo>
                    <a:pt x="15084" y="17003"/>
                    <a:pt x="15079" y="17002"/>
                    <a:pt x="15074" y="17002"/>
                  </a:cubicBezTo>
                  <a:close/>
                  <a:moveTo>
                    <a:pt x="20226" y="17090"/>
                  </a:moveTo>
                  <a:cubicBezTo>
                    <a:pt x="20163" y="17090"/>
                    <a:pt x="20132" y="17135"/>
                    <a:pt x="20132" y="17210"/>
                  </a:cubicBezTo>
                  <a:cubicBezTo>
                    <a:pt x="20109" y="17302"/>
                    <a:pt x="20155" y="17347"/>
                    <a:pt x="20223" y="17347"/>
                  </a:cubicBezTo>
                  <a:cubicBezTo>
                    <a:pt x="20240" y="17351"/>
                    <a:pt x="20254" y="17353"/>
                    <a:pt x="20268" y="17353"/>
                  </a:cubicBezTo>
                  <a:cubicBezTo>
                    <a:pt x="20330" y="17353"/>
                    <a:pt x="20364" y="17312"/>
                    <a:pt x="20383" y="17256"/>
                  </a:cubicBezTo>
                  <a:cubicBezTo>
                    <a:pt x="20383" y="17165"/>
                    <a:pt x="20360" y="17119"/>
                    <a:pt x="20269" y="17096"/>
                  </a:cubicBezTo>
                  <a:cubicBezTo>
                    <a:pt x="20253" y="17092"/>
                    <a:pt x="20239" y="17090"/>
                    <a:pt x="20226" y="17090"/>
                  </a:cubicBezTo>
                  <a:close/>
                  <a:moveTo>
                    <a:pt x="8180" y="17066"/>
                  </a:moveTo>
                  <a:cubicBezTo>
                    <a:pt x="8094" y="17066"/>
                    <a:pt x="8076" y="17107"/>
                    <a:pt x="8058" y="17233"/>
                  </a:cubicBezTo>
                  <a:cubicBezTo>
                    <a:pt x="8058" y="17370"/>
                    <a:pt x="8058" y="17393"/>
                    <a:pt x="8217" y="17416"/>
                  </a:cubicBezTo>
                  <a:cubicBezTo>
                    <a:pt x="8250" y="17421"/>
                    <a:pt x="8277" y="17423"/>
                    <a:pt x="8298" y="17423"/>
                  </a:cubicBezTo>
                  <a:cubicBezTo>
                    <a:pt x="8378" y="17423"/>
                    <a:pt x="8382" y="17383"/>
                    <a:pt x="8400" y="17256"/>
                  </a:cubicBezTo>
                  <a:cubicBezTo>
                    <a:pt x="8423" y="17119"/>
                    <a:pt x="8400" y="17096"/>
                    <a:pt x="8263" y="17073"/>
                  </a:cubicBezTo>
                  <a:cubicBezTo>
                    <a:pt x="8230" y="17069"/>
                    <a:pt x="8203" y="17066"/>
                    <a:pt x="8180" y="17066"/>
                  </a:cubicBezTo>
                  <a:close/>
                  <a:moveTo>
                    <a:pt x="10865" y="17096"/>
                  </a:moveTo>
                  <a:cubicBezTo>
                    <a:pt x="10774" y="17096"/>
                    <a:pt x="10705" y="17165"/>
                    <a:pt x="10682" y="17233"/>
                  </a:cubicBezTo>
                  <a:cubicBezTo>
                    <a:pt x="10660" y="17347"/>
                    <a:pt x="10728" y="17439"/>
                    <a:pt x="10842" y="17439"/>
                  </a:cubicBezTo>
                  <a:cubicBezTo>
                    <a:pt x="10851" y="17442"/>
                    <a:pt x="10861" y="17443"/>
                    <a:pt x="10870" y="17443"/>
                  </a:cubicBezTo>
                  <a:cubicBezTo>
                    <a:pt x="10934" y="17443"/>
                    <a:pt x="11005" y="17381"/>
                    <a:pt x="11025" y="17302"/>
                  </a:cubicBezTo>
                  <a:cubicBezTo>
                    <a:pt x="11025" y="17210"/>
                    <a:pt x="10956" y="17119"/>
                    <a:pt x="10865" y="17096"/>
                  </a:cubicBezTo>
                  <a:close/>
                  <a:moveTo>
                    <a:pt x="16003" y="17250"/>
                  </a:moveTo>
                  <a:cubicBezTo>
                    <a:pt x="15940" y="17250"/>
                    <a:pt x="15906" y="17295"/>
                    <a:pt x="15887" y="17370"/>
                  </a:cubicBezTo>
                  <a:cubicBezTo>
                    <a:pt x="15887" y="17462"/>
                    <a:pt x="15932" y="17507"/>
                    <a:pt x="16024" y="17507"/>
                  </a:cubicBezTo>
                  <a:cubicBezTo>
                    <a:pt x="16115" y="17507"/>
                    <a:pt x="16138" y="17462"/>
                    <a:pt x="16161" y="17370"/>
                  </a:cubicBezTo>
                  <a:cubicBezTo>
                    <a:pt x="16161" y="17302"/>
                    <a:pt x="16138" y="17256"/>
                    <a:pt x="16046" y="17256"/>
                  </a:cubicBezTo>
                  <a:cubicBezTo>
                    <a:pt x="16031" y="17252"/>
                    <a:pt x="16016" y="17250"/>
                    <a:pt x="16003" y="17250"/>
                  </a:cubicBezTo>
                  <a:close/>
                  <a:moveTo>
                    <a:pt x="13446" y="17183"/>
                  </a:moveTo>
                  <a:cubicBezTo>
                    <a:pt x="13353" y="17183"/>
                    <a:pt x="13285" y="17245"/>
                    <a:pt x="13285" y="17325"/>
                  </a:cubicBezTo>
                  <a:cubicBezTo>
                    <a:pt x="13285" y="17416"/>
                    <a:pt x="13353" y="17507"/>
                    <a:pt x="13444" y="17507"/>
                  </a:cubicBezTo>
                  <a:cubicBezTo>
                    <a:pt x="13453" y="17510"/>
                    <a:pt x="13463" y="17512"/>
                    <a:pt x="13472" y="17512"/>
                  </a:cubicBezTo>
                  <a:cubicBezTo>
                    <a:pt x="13536" y="17512"/>
                    <a:pt x="13607" y="17450"/>
                    <a:pt x="13627" y="17370"/>
                  </a:cubicBezTo>
                  <a:cubicBezTo>
                    <a:pt x="13627" y="17279"/>
                    <a:pt x="13581" y="17188"/>
                    <a:pt x="13490" y="17188"/>
                  </a:cubicBezTo>
                  <a:cubicBezTo>
                    <a:pt x="13475" y="17185"/>
                    <a:pt x="13460" y="17183"/>
                    <a:pt x="13446" y="17183"/>
                  </a:cubicBezTo>
                  <a:close/>
                  <a:moveTo>
                    <a:pt x="18619" y="17273"/>
                  </a:moveTo>
                  <a:cubicBezTo>
                    <a:pt x="18543" y="17273"/>
                    <a:pt x="18512" y="17317"/>
                    <a:pt x="18512" y="17393"/>
                  </a:cubicBezTo>
                  <a:cubicBezTo>
                    <a:pt x="18512" y="17484"/>
                    <a:pt x="18534" y="17530"/>
                    <a:pt x="18626" y="17530"/>
                  </a:cubicBezTo>
                  <a:cubicBezTo>
                    <a:pt x="18641" y="17534"/>
                    <a:pt x="18656" y="17536"/>
                    <a:pt x="18669" y="17536"/>
                  </a:cubicBezTo>
                  <a:cubicBezTo>
                    <a:pt x="18731" y="17536"/>
                    <a:pt x="18763" y="17491"/>
                    <a:pt x="18763" y="17416"/>
                  </a:cubicBezTo>
                  <a:cubicBezTo>
                    <a:pt x="18785" y="17347"/>
                    <a:pt x="18740" y="17302"/>
                    <a:pt x="18671" y="17279"/>
                  </a:cubicBezTo>
                  <a:cubicBezTo>
                    <a:pt x="18652" y="17275"/>
                    <a:pt x="18634" y="17273"/>
                    <a:pt x="18619" y="17273"/>
                  </a:cubicBezTo>
                  <a:close/>
                  <a:moveTo>
                    <a:pt x="9244" y="17279"/>
                  </a:moveTo>
                  <a:cubicBezTo>
                    <a:pt x="9176" y="17279"/>
                    <a:pt x="9085" y="17347"/>
                    <a:pt x="9062" y="17439"/>
                  </a:cubicBezTo>
                  <a:cubicBezTo>
                    <a:pt x="9062" y="17530"/>
                    <a:pt x="9130" y="17621"/>
                    <a:pt x="9222" y="17621"/>
                  </a:cubicBezTo>
                  <a:cubicBezTo>
                    <a:pt x="9313" y="17621"/>
                    <a:pt x="9404" y="17553"/>
                    <a:pt x="9404" y="17462"/>
                  </a:cubicBezTo>
                  <a:cubicBezTo>
                    <a:pt x="9404" y="17370"/>
                    <a:pt x="9336" y="17302"/>
                    <a:pt x="9244" y="17279"/>
                  </a:cubicBezTo>
                  <a:close/>
                  <a:moveTo>
                    <a:pt x="11834" y="17366"/>
                  </a:moveTo>
                  <a:cubicBezTo>
                    <a:pt x="11756" y="17366"/>
                    <a:pt x="11687" y="17428"/>
                    <a:pt x="11687" y="17507"/>
                  </a:cubicBezTo>
                  <a:cubicBezTo>
                    <a:pt x="11664" y="17598"/>
                    <a:pt x="11732" y="17690"/>
                    <a:pt x="11824" y="17690"/>
                  </a:cubicBezTo>
                  <a:cubicBezTo>
                    <a:pt x="11836" y="17693"/>
                    <a:pt x="11848" y="17694"/>
                    <a:pt x="11860" y="17694"/>
                  </a:cubicBezTo>
                  <a:cubicBezTo>
                    <a:pt x="11937" y="17694"/>
                    <a:pt x="12006" y="17632"/>
                    <a:pt x="12006" y="17553"/>
                  </a:cubicBezTo>
                  <a:cubicBezTo>
                    <a:pt x="12029" y="17462"/>
                    <a:pt x="11961" y="17370"/>
                    <a:pt x="11869" y="17370"/>
                  </a:cubicBezTo>
                  <a:cubicBezTo>
                    <a:pt x="11857" y="17367"/>
                    <a:pt x="11845" y="17366"/>
                    <a:pt x="11834" y="17366"/>
                  </a:cubicBezTo>
                  <a:close/>
                  <a:moveTo>
                    <a:pt x="17008" y="17456"/>
                  </a:moveTo>
                  <a:cubicBezTo>
                    <a:pt x="16944" y="17456"/>
                    <a:pt x="16910" y="17500"/>
                    <a:pt x="16891" y="17576"/>
                  </a:cubicBezTo>
                  <a:cubicBezTo>
                    <a:pt x="16891" y="17667"/>
                    <a:pt x="16937" y="17713"/>
                    <a:pt x="17028" y="17713"/>
                  </a:cubicBezTo>
                  <a:cubicBezTo>
                    <a:pt x="17119" y="17713"/>
                    <a:pt x="17142" y="17690"/>
                    <a:pt x="17165" y="17598"/>
                  </a:cubicBezTo>
                  <a:cubicBezTo>
                    <a:pt x="17165" y="17507"/>
                    <a:pt x="17142" y="17462"/>
                    <a:pt x="17051" y="17462"/>
                  </a:cubicBezTo>
                  <a:cubicBezTo>
                    <a:pt x="17035" y="17458"/>
                    <a:pt x="17021" y="17456"/>
                    <a:pt x="17008" y="17456"/>
                  </a:cubicBezTo>
                  <a:close/>
                  <a:moveTo>
                    <a:pt x="14460" y="17390"/>
                  </a:moveTo>
                  <a:cubicBezTo>
                    <a:pt x="14406" y="17390"/>
                    <a:pt x="14289" y="17511"/>
                    <a:pt x="14289" y="17553"/>
                  </a:cubicBezTo>
                  <a:cubicBezTo>
                    <a:pt x="14289" y="17598"/>
                    <a:pt x="14403" y="17735"/>
                    <a:pt x="14449" y="17735"/>
                  </a:cubicBezTo>
                  <a:cubicBezTo>
                    <a:pt x="14494" y="17735"/>
                    <a:pt x="14631" y="17621"/>
                    <a:pt x="14631" y="17576"/>
                  </a:cubicBezTo>
                  <a:cubicBezTo>
                    <a:pt x="14608" y="17530"/>
                    <a:pt x="14608" y="17484"/>
                    <a:pt x="14586" y="17462"/>
                  </a:cubicBezTo>
                  <a:cubicBezTo>
                    <a:pt x="14563" y="17416"/>
                    <a:pt x="14517" y="17393"/>
                    <a:pt x="14471" y="17393"/>
                  </a:cubicBezTo>
                  <a:cubicBezTo>
                    <a:pt x="14468" y="17391"/>
                    <a:pt x="14464" y="17390"/>
                    <a:pt x="14460" y="17390"/>
                  </a:cubicBezTo>
                  <a:close/>
                  <a:moveTo>
                    <a:pt x="19653" y="17484"/>
                  </a:moveTo>
                  <a:cubicBezTo>
                    <a:pt x="19562" y="17484"/>
                    <a:pt x="19516" y="17507"/>
                    <a:pt x="19516" y="17621"/>
                  </a:cubicBezTo>
                  <a:cubicBezTo>
                    <a:pt x="19516" y="17690"/>
                    <a:pt x="19539" y="17735"/>
                    <a:pt x="19630" y="17735"/>
                  </a:cubicBezTo>
                  <a:cubicBezTo>
                    <a:pt x="19646" y="17739"/>
                    <a:pt x="19660" y="17741"/>
                    <a:pt x="19673" y="17741"/>
                  </a:cubicBezTo>
                  <a:cubicBezTo>
                    <a:pt x="19736" y="17741"/>
                    <a:pt x="19767" y="17697"/>
                    <a:pt x="19767" y="17621"/>
                  </a:cubicBezTo>
                  <a:cubicBezTo>
                    <a:pt x="19790" y="17553"/>
                    <a:pt x="19744" y="17507"/>
                    <a:pt x="19653" y="17484"/>
                  </a:cubicBezTo>
                  <a:close/>
                  <a:moveTo>
                    <a:pt x="10236" y="17503"/>
                  </a:moveTo>
                  <a:cubicBezTo>
                    <a:pt x="10157" y="17503"/>
                    <a:pt x="10086" y="17565"/>
                    <a:pt x="10066" y="17644"/>
                  </a:cubicBezTo>
                  <a:cubicBezTo>
                    <a:pt x="10066" y="17735"/>
                    <a:pt x="10135" y="17827"/>
                    <a:pt x="10226" y="17850"/>
                  </a:cubicBezTo>
                  <a:cubicBezTo>
                    <a:pt x="10317" y="17850"/>
                    <a:pt x="10386" y="17781"/>
                    <a:pt x="10409" y="17690"/>
                  </a:cubicBezTo>
                  <a:cubicBezTo>
                    <a:pt x="10431" y="17598"/>
                    <a:pt x="10363" y="17507"/>
                    <a:pt x="10272" y="17507"/>
                  </a:cubicBezTo>
                  <a:cubicBezTo>
                    <a:pt x="10260" y="17504"/>
                    <a:pt x="10248" y="17503"/>
                    <a:pt x="10236" y="17503"/>
                  </a:cubicBezTo>
                  <a:close/>
                  <a:moveTo>
                    <a:pt x="12838" y="17571"/>
                  </a:moveTo>
                  <a:cubicBezTo>
                    <a:pt x="12760" y="17571"/>
                    <a:pt x="12688" y="17633"/>
                    <a:pt x="12668" y="17713"/>
                  </a:cubicBezTo>
                  <a:cubicBezTo>
                    <a:pt x="12668" y="17804"/>
                    <a:pt x="12737" y="17895"/>
                    <a:pt x="12828" y="17918"/>
                  </a:cubicBezTo>
                  <a:cubicBezTo>
                    <a:pt x="12919" y="17918"/>
                    <a:pt x="13011" y="17850"/>
                    <a:pt x="13011" y="17758"/>
                  </a:cubicBezTo>
                  <a:cubicBezTo>
                    <a:pt x="13033" y="17667"/>
                    <a:pt x="12965" y="17598"/>
                    <a:pt x="12874" y="17576"/>
                  </a:cubicBezTo>
                  <a:cubicBezTo>
                    <a:pt x="12862" y="17573"/>
                    <a:pt x="12850" y="17571"/>
                    <a:pt x="12838" y="17571"/>
                  </a:cubicBezTo>
                  <a:close/>
                  <a:moveTo>
                    <a:pt x="9655" y="17895"/>
                  </a:moveTo>
                  <a:cubicBezTo>
                    <a:pt x="9655" y="17895"/>
                    <a:pt x="9655" y="17941"/>
                    <a:pt x="9655" y="17941"/>
                  </a:cubicBezTo>
                  <a:lnTo>
                    <a:pt x="9724" y="17941"/>
                  </a:lnTo>
                  <a:cubicBezTo>
                    <a:pt x="9724" y="17941"/>
                    <a:pt x="9724" y="17918"/>
                    <a:pt x="9724" y="17918"/>
                  </a:cubicBezTo>
                  <a:cubicBezTo>
                    <a:pt x="9701" y="17918"/>
                    <a:pt x="9678" y="17895"/>
                    <a:pt x="9655" y="17895"/>
                  </a:cubicBezTo>
                  <a:close/>
                  <a:moveTo>
                    <a:pt x="15430" y="17598"/>
                  </a:moveTo>
                  <a:cubicBezTo>
                    <a:pt x="15384" y="17598"/>
                    <a:pt x="15248" y="17713"/>
                    <a:pt x="15248" y="17758"/>
                  </a:cubicBezTo>
                  <a:cubicBezTo>
                    <a:pt x="15248" y="17804"/>
                    <a:pt x="15362" y="17941"/>
                    <a:pt x="15407" y="17941"/>
                  </a:cubicBezTo>
                  <a:cubicBezTo>
                    <a:pt x="15453" y="17941"/>
                    <a:pt x="15590" y="17827"/>
                    <a:pt x="15590" y="17781"/>
                  </a:cubicBezTo>
                  <a:cubicBezTo>
                    <a:pt x="15567" y="17735"/>
                    <a:pt x="15567" y="17690"/>
                    <a:pt x="15544" y="17667"/>
                  </a:cubicBezTo>
                  <a:cubicBezTo>
                    <a:pt x="15521" y="17621"/>
                    <a:pt x="15476" y="17621"/>
                    <a:pt x="15430" y="17598"/>
                  </a:cubicBezTo>
                  <a:close/>
                  <a:moveTo>
                    <a:pt x="18032" y="17667"/>
                  </a:moveTo>
                  <a:cubicBezTo>
                    <a:pt x="17964" y="17667"/>
                    <a:pt x="17918" y="17690"/>
                    <a:pt x="17895" y="17781"/>
                  </a:cubicBezTo>
                  <a:cubicBezTo>
                    <a:pt x="17895" y="17872"/>
                    <a:pt x="17941" y="17918"/>
                    <a:pt x="18032" y="17941"/>
                  </a:cubicBezTo>
                  <a:cubicBezTo>
                    <a:pt x="18124" y="17941"/>
                    <a:pt x="18146" y="17895"/>
                    <a:pt x="18169" y="17804"/>
                  </a:cubicBezTo>
                  <a:cubicBezTo>
                    <a:pt x="18169" y="17713"/>
                    <a:pt x="18124" y="17690"/>
                    <a:pt x="18032" y="17667"/>
                  </a:cubicBezTo>
                  <a:close/>
                  <a:moveTo>
                    <a:pt x="11241" y="17709"/>
                  </a:moveTo>
                  <a:cubicBezTo>
                    <a:pt x="11144" y="17709"/>
                    <a:pt x="11071" y="17791"/>
                    <a:pt x="11071" y="17872"/>
                  </a:cubicBezTo>
                  <a:cubicBezTo>
                    <a:pt x="11071" y="17964"/>
                    <a:pt x="11139" y="18032"/>
                    <a:pt x="11230" y="18055"/>
                  </a:cubicBezTo>
                  <a:cubicBezTo>
                    <a:pt x="11322" y="18055"/>
                    <a:pt x="11390" y="17986"/>
                    <a:pt x="11413" y="17895"/>
                  </a:cubicBezTo>
                  <a:cubicBezTo>
                    <a:pt x="11413" y="17827"/>
                    <a:pt x="11367" y="17735"/>
                    <a:pt x="11276" y="17713"/>
                  </a:cubicBezTo>
                  <a:cubicBezTo>
                    <a:pt x="11264" y="17710"/>
                    <a:pt x="11252" y="17709"/>
                    <a:pt x="11241" y="17709"/>
                  </a:cubicBezTo>
                  <a:close/>
                  <a:moveTo>
                    <a:pt x="16434" y="17850"/>
                  </a:moveTo>
                  <a:cubicBezTo>
                    <a:pt x="16343" y="17850"/>
                    <a:pt x="16298" y="17872"/>
                    <a:pt x="16298" y="17964"/>
                  </a:cubicBezTo>
                  <a:cubicBezTo>
                    <a:pt x="16275" y="18055"/>
                    <a:pt x="16320" y="18101"/>
                    <a:pt x="16412" y="18101"/>
                  </a:cubicBezTo>
                  <a:cubicBezTo>
                    <a:pt x="16427" y="18105"/>
                    <a:pt x="16442" y="18106"/>
                    <a:pt x="16455" y="18106"/>
                  </a:cubicBezTo>
                  <a:cubicBezTo>
                    <a:pt x="16517" y="18106"/>
                    <a:pt x="16549" y="18062"/>
                    <a:pt x="16549" y="17986"/>
                  </a:cubicBezTo>
                  <a:cubicBezTo>
                    <a:pt x="16549" y="17895"/>
                    <a:pt x="16526" y="17872"/>
                    <a:pt x="16434" y="17850"/>
                  </a:cubicBezTo>
                  <a:close/>
                  <a:moveTo>
                    <a:pt x="13878" y="17781"/>
                  </a:moveTo>
                  <a:cubicBezTo>
                    <a:pt x="13832" y="17781"/>
                    <a:pt x="13695" y="17872"/>
                    <a:pt x="13673" y="17918"/>
                  </a:cubicBezTo>
                  <a:cubicBezTo>
                    <a:pt x="13673" y="17964"/>
                    <a:pt x="13764" y="18123"/>
                    <a:pt x="13832" y="18123"/>
                  </a:cubicBezTo>
                  <a:cubicBezTo>
                    <a:pt x="13878" y="18123"/>
                    <a:pt x="14015" y="18032"/>
                    <a:pt x="14015" y="17986"/>
                  </a:cubicBezTo>
                  <a:cubicBezTo>
                    <a:pt x="14038" y="17941"/>
                    <a:pt x="13924" y="17804"/>
                    <a:pt x="13878" y="17781"/>
                  </a:cubicBezTo>
                  <a:close/>
                  <a:moveTo>
                    <a:pt x="18995" y="17889"/>
                  </a:moveTo>
                  <a:cubicBezTo>
                    <a:pt x="18937" y="17889"/>
                    <a:pt x="18918" y="17934"/>
                    <a:pt x="18900" y="18009"/>
                  </a:cubicBezTo>
                  <a:cubicBezTo>
                    <a:pt x="18900" y="18101"/>
                    <a:pt x="18945" y="18123"/>
                    <a:pt x="19014" y="18146"/>
                  </a:cubicBezTo>
                  <a:cubicBezTo>
                    <a:pt x="19105" y="18146"/>
                    <a:pt x="19151" y="18123"/>
                    <a:pt x="19151" y="18032"/>
                  </a:cubicBezTo>
                  <a:cubicBezTo>
                    <a:pt x="19173" y="17941"/>
                    <a:pt x="19128" y="17895"/>
                    <a:pt x="19037" y="17895"/>
                  </a:cubicBezTo>
                  <a:cubicBezTo>
                    <a:pt x="19021" y="17891"/>
                    <a:pt x="19007" y="17889"/>
                    <a:pt x="18995" y="17889"/>
                  </a:cubicBezTo>
                  <a:close/>
                  <a:moveTo>
                    <a:pt x="10568" y="18123"/>
                  </a:moveTo>
                  <a:cubicBezTo>
                    <a:pt x="10614" y="18169"/>
                    <a:pt x="10660" y="18192"/>
                    <a:pt x="10682" y="18215"/>
                  </a:cubicBezTo>
                  <a:cubicBezTo>
                    <a:pt x="10728" y="18192"/>
                    <a:pt x="10751" y="18192"/>
                    <a:pt x="10774" y="18192"/>
                  </a:cubicBezTo>
                  <a:cubicBezTo>
                    <a:pt x="10751" y="18169"/>
                    <a:pt x="10751" y="18146"/>
                    <a:pt x="10728" y="18123"/>
                  </a:cubicBezTo>
                  <a:close/>
                  <a:moveTo>
                    <a:pt x="12257" y="17964"/>
                  </a:moveTo>
                  <a:cubicBezTo>
                    <a:pt x="12166" y="17964"/>
                    <a:pt x="12075" y="18032"/>
                    <a:pt x="12075" y="18123"/>
                  </a:cubicBezTo>
                  <a:cubicBezTo>
                    <a:pt x="12052" y="18215"/>
                    <a:pt x="12143" y="18306"/>
                    <a:pt x="12235" y="18306"/>
                  </a:cubicBezTo>
                  <a:cubicBezTo>
                    <a:pt x="12326" y="18306"/>
                    <a:pt x="12394" y="18238"/>
                    <a:pt x="12417" y="18146"/>
                  </a:cubicBezTo>
                  <a:cubicBezTo>
                    <a:pt x="12417" y="18055"/>
                    <a:pt x="12349" y="17986"/>
                    <a:pt x="12257" y="17964"/>
                  </a:cubicBezTo>
                  <a:close/>
                  <a:moveTo>
                    <a:pt x="14814" y="17986"/>
                  </a:moveTo>
                  <a:cubicBezTo>
                    <a:pt x="14768" y="17986"/>
                    <a:pt x="14654" y="18101"/>
                    <a:pt x="14631" y="18146"/>
                  </a:cubicBezTo>
                  <a:cubicBezTo>
                    <a:pt x="14631" y="18192"/>
                    <a:pt x="14745" y="18329"/>
                    <a:pt x="14791" y="18329"/>
                  </a:cubicBezTo>
                  <a:cubicBezTo>
                    <a:pt x="14860" y="18329"/>
                    <a:pt x="14974" y="18215"/>
                    <a:pt x="14974" y="18169"/>
                  </a:cubicBezTo>
                  <a:cubicBezTo>
                    <a:pt x="14974" y="18123"/>
                    <a:pt x="14860" y="17986"/>
                    <a:pt x="14814" y="17986"/>
                  </a:cubicBezTo>
                  <a:close/>
                  <a:moveTo>
                    <a:pt x="17382" y="18070"/>
                  </a:moveTo>
                  <a:cubicBezTo>
                    <a:pt x="17328" y="18070"/>
                    <a:pt x="17302" y="18099"/>
                    <a:pt x="17302" y="18169"/>
                  </a:cubicBezTo>
                  <a:cubicBezTo>
                    <a:pt x="17279" y="18260"/>
                    <a:pt x="17325" y="18306"/>
                    <a:pt x="17393" y="18329"/>
                  </a:cubicBezTo>
                  <a:cubicBezTo>
                    <a:pt x="17507" y="18329"/>
                    <a:pt x="17553" y="18306"/>
                    <a:pt x="17553" y="18215"/>
                  </a:cubicBezTo>
                  <a:cubicBezTo>
                    <a:pt x="17553" y="18123"/>
                    <a:pt x="17530" y="18078"/>
                    <a:pt x="17439" y="18078"/>
                  </a:cubicBezTo>
                  <a:cubicBezTo>
                    <a:pt x="17417" y="18072"/>
                    <a:pt x="17398" y="18070"/>
                    <a:pt x="17382" y="18070"/>
                  </a:cubicBezTo>
                  <a:close/>
                  <a:moveTo>
                    <a:pt x="11618" y="18306"/>
                  </a:moveTo>
                  <a:cubicBezTo>
                    <a:pt x="11595" y="18306"/>
                    <a:pt x="11573" y="18317"/>
                    <a:pt x="11550" y="18352"/>
                  </a:cubicBezTo>
                  <a:cubicBezTo>
                    <a:pt x="11550" y="18352"/>
                    <a:pt x="11550" y="18397"/>
                    <a:pt x="11550" y="18397"/>
                  </a:cubicBezTo>
                  <a:lnTo>
                    <a:pt x="11641" y="18397"/>
                  </a:lnTo>
                  <a:cubicBezTo>
                    <a:pt x="11664" y="18397"/>
                    <a:pt x="11687" y="18420"/>
                    <a:pt x="11687" y="18420"/>
                  </a:cubicBezTo>
                  <a:cubicBezTo>
                    <a:pt x="11710" y="18397"/>
                    <a:pt x="11732" y="18397"/>
                    <a:pt x="11778" y="18397"/>
                  </a:cubicBezTo>
                  <a:cubicBezTo>
                    <a:pt x="11755" y="18375"/>
                    <a:pt x="11732" y="18329"/>
                    <a:pt x="11687" y="18329"/>
                  </a:cubicBezTo>
                  <a:cubicBezTo>
                    <a:pt x="11664" y="18317"/>
                    <a:pt x="11641" y="18306"/>
                    <a:pt x="11618" y="18306"/>
                  </a:cubicBezTo>
                  <a:close/>
                  <a:moveTo>
                    <a:pt x="18443" y="18260"/>
                  </a:moveTo>
                  <a:cubicBezTo>
                    <a:pt x="18420" y="18283"/>
                    <a:pt x="18375" y="18283"/>
                    <a:pt x="18329" y="18306"/>
                  </a:cubicBezTo>
                  <a:cubicBezTo>
                    <a:pt x="18306" y="18329"/>
                    <a:pt x="18306" y="18375"/>
                    <a:pt x="18306" y="18420"/>
                  </a:cubicBezTo>
                  <a:cubicBezTo>
                    <a:pt x="18329" y="18420"/>
                    <a:pt x="18352" y="18397"/>
                    <a:pt x="18375" y="18397"/>
                  </a:cubicBezTo>
                  <a:cubicBezTo>
                    <a:pt x="18420" y="18397"/>
                    <a:pt x="18466" y="18397"/>
                    <a:pt x="18512" y="18375"/>
                  </a:cubicBezTo>
                  <a:lnTo>
                    <a:pt x="18557" y="18375"/>
                  </a:lnTo>
                  <a:cubicBezTo>
                    <a:pt x="18557" y="18352"/>
                    <a:pt x="18534" y="18329"/>
                    <a:pt x="18534" y="18306"/>
                  </a:cubicBezTo>
                  <a:cubicBezTo>
                    <a:pt x="18512" y="18306"/>
                    <a:pt x="18489" y="18283"/>
                    <a:pt x="18443" y="18260"/>
                  </a:cubicBezTo>
                  <a:close/>
                  <a:moveTo>
                    <a:pt x="13226" y="18187"/>
                  </a:moveTo>
                  <a:cubicBezTo>
                    <a:pt x="13148" y="18187"/>
                    <a:pt x="13079" y="18250"/>
                    <a:pt x="13079" y="18329"/>
                  </a:cubicBezTo>
                  <a:cubicBezTo>
                    <a:pt x="13056" y="18420"/>
                    <a:pt x="13125" y="18511"/>
                    <a:pt x="13239" y="18511"/>
                  </a:cubicBezTo>
                  <a:cubicBezTo>
                    <a:pt x="13248" y="18514"/>
                    <a:pt x="13257" y="18516"/>
                    <a:pt x="13267" y="18516"/>
                  </a:cubicBezTo>
                  <a:cubicBezTo>
                    <a:pt x="13330" y="18516"/>
                    <a:pt x="13402" y="18454"/>
                    <a:pt x="13422" y="18375"/>
                  </a:cubicBezTo>
                  <a:cubicBezTo>
                    <a:pt x="13422" y="18283"/>
                    <a:pt x="13353" y="18192"/>
                    <a:pt x="13262" y="18192"/>
                  </a:cubicBezTo>
                  <a:cubicBezTo>
                    <a:pt x="13250" y="18189"/>
                    <a:pt x="13238" y="18187"/>
                    <a:pt x="13226" y="18187"/>
                  </a:cubicBezTo>
                  <a:close/>
                  <a:moveTo>
                    <a:pt x="15821" y="18212"/>
                  </a:moveTo>
                  <a:cubicBezTo>
                    <a:pt x="15749" y="18212"/>
                    <a:pt x="15636" y="18312"/>
                    <a:pt x="15636" y="18375"/>
                  </a:cubicBezTo>
                  <a:cubicBezTo>
                    <a:pt x="15636" y="18420"/>
                    <a:pt x="15750" y="18534"/>
                    <a:pt x="15795" y="18557"/>
                  </a:cubicBezTo>
                  <a:cubicBezTo>
                    <a:pt x="15841" y="18557"/>
                    <a:pt x="15978" y="18443"/>
                    <a:pt x="15978" y="18397"/>
                  </a:cubicBezTo>
                  <a:cubicBezTo>
                    <a:pt x="15978" y="18352"/>
                    <a:pt x="15955" y="18306"/>
                    <a:pt x="15932" y="18260"/>
                  </a:cubicBezTo>
                  <a:cubicBezTo>
                    <a:pt x="15909" y="18238"/>
                    <a:pt x="15864" y="18215"/>
                    <a:pt x="15841" y="18215"/>
                  </a:cubicBezTo>
                  <a:cubicBezTo>
                    <a:pt x="15835" y="18213"/>
                    <a:pt x="15828" y="18212"/>
                    <a:pt x="15821" y="18212"/>
                  </a:cubicBezTo>
                  <a:close/>
                  <a:moveTo>
                    <a:pt x="16822" y="18466"/>
                  </a:moveTo>
                  <a:cubicBezTo>
                    <a:pt x="16731" y="18466"/>
                    <a:pt x="16708" y="18489"/>
                    <a:pt x="16686" y="18580"/>
                  </a:cubicBezTo>
                  <a:cubicBezTo>
                    <a:pt x="16686" y="18648"/>
                    <a:pt x="16708" y="18717"/>
                    <a:pt x="16754" y="18717"/>
                  </a:cubicBezTo>
                  <a:cubicBezTo>
                    <a:pt x="16800" y="18694"/>
                    <a:pt x="16845" y="18671"/>
                    <a:pt x="16914" y="18671"/>
                  </a:cubicBezTo>
                  <a:cubicBezTo>
                    <a:pt x="16914" y="18676"/>
                    <a:pt x="16915" y="18677"/>
                    <a:pt x="16916" y="18677"/>
                  </a:cubicBezTo>
                  <a:cubicBezTo>
                    <a:pt x="16922" y="18677"/>
                    <a:pt x="16937" y="18644"/>
                    <a:pt x="16937" y="18626"/>
                  </a:cubicBezTo>
                  <a:cubicBezTo>
                    <a:pt x="16959" y="18511"/>
                    <a:pt x="16914" y="18466"/>
                    <a:pt x="16822" y="18466"/>
                  </a:cubicBezTo>
                  <a:close/>
                  <a:moveTo>
                    <a:pt x="14206" y="18394"/>
                  </a:moveTo>
                  <a:cubicBezTo>
                    <a:pt x="14152" y="18394"/>
                    <a:pt x="14038" y="18495"/>
                    <a:pt x="14038" y="18557"/>
                  </a:cubicBezTo>
                  <a:cubicBezTo>
                    <a:pt x="14038" y="18603"/>
                    <a:pt x="14152" y="18717"/>
                    <a:pt x="14198" y="18740"/>
                  </a:cubicBezTo>
                  <a:cubicBezTo>
                    <a:pt x="14243" y="18740"/>
                    <a:pt x="14357" y="18626"/>
                    <a:pt x="14380" y="18580"/>
                  </a:cubicBezTo>
                  <a:cubicBezTo>
                    <a:pt x="14357" y="18534"/>
                    <a:pt x="14357" y="18489"/>
                    <a:pt x="14312" y="18443"/>
                  </a:cubicBezTo>
                  <a:cubicBezTo>
                    <a:pt x="14312" y="18420"/>
                    <a:pt x="14266" y="18397"/>
                    <a:pt x="14220" y="18397"/>
                  </a:cubicBezTo>
                  <a:cubicBezTo>
                    <a:pt x="14216" y="18395"/>
                    <a:pt x="14212" y="18394"/>
                    <a:pt x="14206" y="18394"/>
                  </a:cubicBezTo>
                  <a:close/>
                  <a:moveTo>
                    <a:pt x="15200" y="18615"/>
                  </a:moveTo>
                  <a:cubicBezTo>
                    <a:pt x="15171" y="18615"/>
                    <a:pt x="15141" y="18626"/>
                    <a:pt x="15111" y="18648"/>
                  </a:cubicBezTo>
                  <a:cubicBezTo>
                    <a:pt x="15088" y="18671"/>
                    <a:pt x="15065" y="18694"/>
                    <a:pt x="15042" y="18740"/>
                  </a:cubicBezTo>
                  <a:cubicBezTo>
                    <a:pt x="15065" y="18740"/>
                    <a:pt x="15088" y="18763"/>
                    <a:pt x="15111" y="18763"/>
                  </a:cubicBezTo>
                  <a:lnTo>
                    <a:pt x="15202" y="18763"/>
                  </a:lnTo>
                  <a:cubicBezTo>
                    <a:pt x="15248" y="18785"/>
                    <a:pt x="15270" y="18785"/>
                    <a:pt x="15316" y="18785"/>
                  </a:cubicBezTo>
                  <a:cubicBezTo>
                    <a:pt x="15333" y="18791"/>
                    <a:pt x="15346" y="18794"/>
                    <a:pt x="15355" y="18794"/>
                  </a:cubicBezTo>
                  <a:cubicBezTo>
                    <a:pt x="15382" y="18794"/>
                    <a:pt x="15373" y="18768"/>
                    <a:pt x="15339" y="18717"/>
                  </a:cubicBezTo>
                  <a:cubicBezTo>
                    <a:pt x="15308" y="18656"/>
                    <a:pt x="15258" y="18615"/>
                    <a:pt x="15200" y="1861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3" name="Google Shape;2583;p48"/>
            <p:cNvSpPr/>
            <p:nvPr/>
          </p:nvSpPr>
          <p:spPr>
            <a:xfrm>
              <a:off x="3059900" y="3568450"/>
              <a:ext cx="747975" cy="468900"/>
            </a:xfrm>
            <a:custGeom>
              <a:avLst/>
              <a:gdLst/>
              <a:ahLst/>
              <a:cxnLst/>
              <a:rect l="l" t="t" r="r" b="b"/>
              <a:pathLst>
                <a:path w="29919" h="18756" extrusionOk="0">
                  <a:moveTo>
                    <a:pt x="21981" y="1"/>
                  </a:moveTo>
                  <a:cubicBezTo>
                    <a:pt x="19063" y="1"/>
                    <a:pt x="16043" y="2608"/>
                    <a:pt x="14083" y="2639"/>
                  </a:cubicBezTo>
                  <a:cubicBezTo>
                    <a:pt x="14058" y="2639"/>
                    <a:pt x="14033" y="2639"/>
                    <a:pt x="14008" y="2639"/>
                  </a:cubicBezTo>
                  <a:cubicBezTo>
                    <a:pt x="12238" y="2639"/>
                    <a:pt x="10043" y="1223"/>
                    <a:pt x="7880" y="1223"/>
                  </a:cubicBezTo>
                  <a:cubicBezTo>
                    <a:pt x="6451" y="1223"/>
                    <a:pt x="5036" y="1841"/>
                    <a:pt x="3766" y="3894"/>
                  </a:cubicBezTo>
                  <a:cubicBezTo>
                    <a:pt x="0" y="9943"/>
                    <a:pt x="4793" y="18593"/>
                    <a:pt x="16663" y="18753"/>
                  </a:cubicBezTo>
                  <a:cubicBezTo>
                    <a:pt x="16753" y="18754"/>
                    <a:pt x="16843" y="18755"/>
                    <a:pt x="16933" y="18755"/>
                  </a:cubicBezTo>
                  <a:cubicBezTo>
                    <a:pt x="28553" y="18755"/>
                    <a:pt x="29918" y="8505"/>
                    <a:pt x="26158" y="2639"/>
                  </a:cubicBezTo>
                  <a:cubicBezTo>
                    <a:pt x="24890" y="660"/>
                    <a:pt x="23448" y="1"/>
                    <a:pt x="2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4" name="Google Shape;2584;p48"/>
            <p:cNvSpPr/>
            <p:nvPr/>
          </p:nvSpPr>
          <p:spPr>
            <a:xfrm>
              <a:off x="3114100" y="3544250"/>
              <a:ext cx="638575" cy="467925"/>
            </a:xfrm>
            <a:custGeom>
              <a:avLst/>
              <a:gdLst/>
              <a:ahLst/>
              <a:cxnLst/>
              <a:rect l="l" t="t" r="r" b="b"/>
              <a:pathLst>
                <a:path w="25543" h="18717" extrusionOk="0">
                  <a:moveTo>
                    <a:pt x="19653" y="0"/>
                  </a:moveTo>
                  <a:cubicBezTo>
                    <a:pt x="19653" y="23"/>
                    <a:pt x="19676" y="23"/>
                    <a:pt x="19676" y="46"/>
                  </a:cubicBezTo>
                  <a:cubicBezTo>
                    <a:pt x="19703" y="73"/>
                    <a:pt x="19729" y="84"/>
                    <a:pt x="19756" y="84"/>
                  </a:cubicBezTo>
                  <a:cubicBezTo>
                    <a:pt x="19775" y="84"/>
                    <a:pt x="19794" y="78"/>
                    <a:pt x="19813" y="69"/>
                  </a:cubicBezTo>
                  <a:cubicBezTo>
                    <a:pt x="19836" y="69"/>
                    <a:pt x="19881" y="23"/>
                    <a:pt x="19904" y="23"/>
                  </a:cubicBezTo>
                  <a:cubicBezTo>
                    <a:pt x="19881" y="0"/>
                    <a:pt x="19836" y="0"/>
                    <a:pt x="19813" y="0"/>
                  </a:cubicBezTo>
                  <a:close/>
                  <a:moveTo>
                    <a:pt x="18215" y="160"/>
                  </a:moveTo>
                  <a:cubicBezTo>
                    <a:pt x="18124" y="160"/>
                    <a:pt x="18078" y="183"/>
                    <a:pt x="18078" y="274"/>
                  </a:cubicBezTo>
                  <a:cubicBezTo>
                    <a:pt x="18078" y="365"/>
                    <a:pt x="18101" y="411"/>
                    <a:pt x="18215" y="411"/>
                  </a:cubicBezTo>
                  <a:cubicBezTo>
                    <a:pt x="18284" y="411"/>
                    <a:pt x="18329" y="388"/>
                    <a:pt x="18329" y="297"/>
                  </a:cubicBezTo>
                  <a:cubicBezTo>
                    <a:pt x="18329" y="206"/>
                    <a:pt x="18306" y="160"/>
                    <a:pt x="18215" y="160"/>
                  </a:cubicBezTo>
                  <a:close/>
                  <a:moveTo>
                    <a:pt x="19219" y="297"/>
                  </a:moveTo>
                  <a:cubicBezTo>
                    <a:pt x="19128" y="297"/>
                    <a:pt x="19083" y="343"/>
                    <a:pt x="19105" y="434"/>
                  </a:cubicBezTo>
                  <a:cubicBezTo>
                    <a:pt x="19105" y="525"/>
                    <a:pt x="19151" y="548"/>
                    <a:pt x="19242" y="548"/>
                  </a:cubicBezTo>
                  <a:cubicBezTo>
                    <a:pt x="19334" y="548"/>
                    <a:pt x="19356" y="502"/>
                    <a:pt x="19356" y="411"/>
                  </a:cubicBezTo>
                  <a:cubicBezTo>
                    <a:pt x="19356" y="320"/>
                    <a:pt x="19311" y="297"/>
                    <a:pt x="19219" y="297"/>
                  </a:cubicBezTo>
                  <a:close/>
                  <a:moveTo>
                    <a:pt x="20247" y="365"/>
                  </a:moveTo>
                  <a:cubicBezTo>
                    <a:pt x="20155" y="365"/>
                    <a:pt x="20132" y="411"/>
                    <a:pt x="20132" y="480"/>
                  </a:cubicBezTo>
                  <a:cubicBezTo>
                    <a:pt x="20110" y="571"/>
                    <a:pt x="20155" y="616"/>
                    <a:pt x="20224" y="639"/>
                  </a:cubicBezTo>
                  <a:cubicBezTo>
                    <a:pt x="20338" y="639"/>
                    <a:pt x="20384" y="594"/>
                    <a:pt x="20384" y="502"/>
                  </a:cubicBezTo>
                  <a:cubicBezTo>
                    <a:pt x="20384" y="411"/>
                    <a:pt x="20338" y="388"/>
                    <a:pt x="20247" y="365"/>
                  </a:cubicBezTo>
                  <a:close/>
                  <a:moveTo>
                    <a:pt x="21274" y="457"/>
                  </a:moveTo>
                  <a:cubicBezTo>
                    <a:pt x="21182" y="457"/>
                    <a:pt x="21137" y="502"/>
                    <a:pt x="21137" y="594"/>
                  </a:cubicBezTo>
                  <a:cubicBezTo>
                    <a:pt x="21137" y="685"/>
                    <a:pt x="21182" y="708"/>
                    <a:pt x="21274" y="708"/>
                  </a:cubicBezTo>
                  <a:cubicBezTo>
                    <a:pt x="21365" y="708"/>
                    <a:pt x="21388" y="685"/>
                    <a:pt x="21388" y="594"/>
                  </a:cubicBezTo>
                  <a:cubicBezTo>
                    <a:pt x="21411" y="502"/>
                    <a:pt x="21365" y="457"/>
                    <a:pt x="21274" y="457"/>
                  </a:cubicBezTo>
                  <a:close/>
                  <a:moveTo>
                    <a:pt x="16728" y="589"/>
                  </a:moveTo>
                  <a:cubicBezTo>
                    <a:pt x="16722" y="589"/>
                    <a:pt x="16715" y="591"/>
                    <a:pt x="16709" y="594"/>
                  </a:cubicBezTo>
                  <a:cubicBezTo>
                    <a:pt x="16640" y="616"/>
                    <a:pt x="16572" y="639"/>
                    <a:pt x="16503" y="685"/>
                  </a:cubicBezTo>
                  <a:cubicBezTo>
                    <a:pt x="16480" y="685"/>
                    <a:pt x="16480" y="685"/>
                    <a:pt x="16480" y="708"/>
                  </a:cubicBezTo>
                  <a:cubicBezTo>
                    <a:pt x="16480" y="731"/>
                    <a:pt x="16595" y="845"/>
                    <a:pt x="16640" y="845"/>
                  </a:cubicBezTo>
                  <a:cubicBezTo>
                    <a:pt x="16663" y="845"/>
                    <a:pt x="16800" y="731"/>
                    <a:pt x="16800" y="685"/>
                  </a:cubicBezTo>
                  <a:cubicBezTo>
                    <a:pt x="16820" y="646"/>
                    <a:pt x="16771" y="589"/>
                    <a:pt x="16728" y="589"/>
                  </a:cubicBezTo>
                  <a:close/>
                  <a:moveTo>
                    <a:pt x="17624" y="633"/>
                  </a:moveTo>
                  <a:cubicBezTo>
                    <a:pt x="17562" y="633"/>
                    <a:pt x="17530" y="678"/>
                    <a:pt x="17530" y="753"/>
                  </a:cubicBezTo>
                  <a:cubicBezTo>
                    <a:pt x="17530" y="845"/>
                    <a:pt x="17553" y="890"/>
                    <a:pt x="17645" y="890"/>
                  </a:cubicBezTo>
                  <a:cubicBezTo>
                    <a:pt x="17736" y="890"/>
                    <a:pt x="17781" y="845"/>
                    <a:pt x="17781" y="753"/>
                  </a:cubicBezTo>
                  <a:cubicBezTo>
                    <a:pt x="17781" y="662"/>
                    <a:pt x="17759" y="639"/>
                    <a:pt x="17667" y="639"/>
                  </a:cubicBezTo>
                  <a:cubicBezTo>
                    <a:pt x="17652" y="635"/>
                    <a:pt x="17637" y="633"/>
                    <a:pt x="17624" y="633"/>
                  </a:cubicBezTo>
                  <a:close/>
                  <a:moveTo>
                    <a:pt x="18649" y="708"/>
                  </a:moveTo>
                  <a:cubicBezTo>
                    <a:pt x="18580" y="731"/>
                    <a:pt x="18535" y="753"/>
                    <a:pt x="18558" y="845"/>
                  </a:cubicBezTo>
                  <a:cubicBezTo>
                    <a:pt x="18558" y="936"/>
                    <a:pt x="18580" y="982"/>
                    <a:pt x="18672" y="982"/>
                  </a:cubicBezTo>
                  <a:cubicBezTo>
                    <a:pt x="18763" y="959"/>
                    <a:pt x="18809" y="936"/>
                    <a:pt x="18809" y="845"/>
                  </a:cubicBezTo>
                  <a:cubicBezTo>
                    <a:pt x="18809" y="753"/>
                    <a:pt x="18763" y="708"/>
                    <a:pt x="18649" y="708"/>
                  </a:cubicBezTo>
                  <a:close/>
                  <a:moveTo>
                    <a:pt x="19676" y="845"/>
                  </a:moveTo>
                  <a:cubicBezTo>
                    <a:pt x="19607" y="845"/>
                    <a:pt x="19562" y="890"/>
                    <a:pt x="19562" y="982"/>
                  </a:cubicBezTo>
                  <a:cubicBezTo>
                    <a:pt x="19585" y="1073"/>
                    <a:pt x="19607" y="1096"/>
                    <a:pt x="19699" y="1096"/>
                  </a:cubicBezTo>
                  <a:cubicBezTo>
                    <a:pt x="19790" y="1096"/>
                    <a:pt x="19836" y="1050"/>
                    <a:pt x="19813" y="959"/>
                  </a:cubicBezTo>
                  <a:cubicBezTo>
                    <a:pt x="19813" y="868"/>
                    <a:pt x="19767" y="845"/>
                    <a:pt x="19676" y="845"/>
                  </a:cubicBezTo>
                  <a:close/>
                  <a:moveTo>
                    <a:pt x="20683" y="930"/>
                  </a:moveTo>
                  <a:cubicBezTo>
                    <a:pt x="20620" y="930"/>
                    <a:pt x="20589" y="975"/>
                    <a:pt x="20589" y="1050"/>
                  </a:cubicBezTo>
                  <a:cubicBezTo>
                    <a:pt x="20589" y="1141"/>
                    <a:pt x="20635" y="1187"/>
                    <a:pt x="20726" y="1187"/>
                  </a:cubicBezTo>
                  <a:cubicBezTo>
                    <a:pt x="20817" y="1187"/>
                    <a:pt x="20840" y="1141"/>
                    <a:pt x="20840" y="1050"/>
                  </a:cubicBezTo>
                  <a:cubicBezTo>
                    <a:pt x="20840" y="982"/>
                    <a:pt x="20817" y="936"/>
                    <a:pt x="20726" y="936"/>
                  </a:cubicBezTo>
                  <a:cubicBezTo>
                    <a:pt x="20710" y="932"/>
                    <a:pt x="20696" y="930"/>
                    <a:pt x="20683" y="930"/>
                  </a:cubicBezTo>
                  <a:close/>
                  <a:moveTo>
                    <a:pt x="21724" y="1025"/>
                  </a:moveTo>
                  <a:cubicBezTo>
                    <a:pt x="21691" y="1025"/>
                    <a:pt x="21595" y="1143"/>
                    <a:pt x="21616" y="1164"/>
                  </a:cubicBezTo>
                  <a:cubicBezTo>
                    <a:pt x="21662" y="1210"/>
                    <a:pt x="21707" y="1256"/>
                    <a:pt x="21753" y="1256"/>
                  </a:cubicBezTo>
                  <a:cubicBezTo>
                    <a:pt x="21799" y="1256"/>
                    <a:pt x="21844" y="1187"/>
                    <a:pt x="21890" y="1141"/>
                  </a:cubicBezTo>
                  <a:cubicBezTo>
                    <a:pt x="21822" y="1096"/>
                    <a:pt x="21776" y="1050"/>
                    <a:pt x="21730" y="1027"/>
                  </a:cubicBezTo>
                  <a:cubicBezTo>
                    <a:pt x="21728" y="1026"/>
                    <a:pt x="21726" y="1025"/>
                    <a:pt x="21724" y="1025"/>
                  </a:cubicBezTo>
                  <a:close/>
                  <a:moveTo>
                    <a:pt x="16081" y="979"/>
                  </a:moveTo>
                  <a:cubicBezTo>
                    <a:pt x="16027" y="979"/>
                    <a:pt x="15910" y="1099"/>
                    <a:pt x="15910" y="1141"/>
                  </a:cubicBezTo>
                  <a:cubicBezTo>
                    <a:pt x="15910" y="1187"/>
                    <a:pt x="15933" y="1233"/>
                    <a:pt x="15978" y="1256"/>
                  </a:cubicBezTo>
                  <a:cubicBezTo>
                    <a:pt x="16001" y="1278"/>
                    <a:pt x="16047" y="1301"/>
                    <a:pt x="16070" y="1301"/>
                  </a:cubicBezTo>
                  <a:cubicBezTo>
                    <a:pt x="16115" y="1301"/>
                    <a:pt x="16252" y="1187"/>
                    <a:pt x="16252" y="1141"/>
                  </a:cubicBezTo>
                  <a:cubicBezTo>
                    <a:pt x="16252" y="1096"/>
                    <a:pt x="16138" y="982"/>
                    <a:pt x="16092" y="982"/>
                  </a:cubicBezTo>
                  <a:cubicBezTo>
                    <a:pt x="16089" y="980"/>
                    <a:pt x="16085" y="979"/>
                    <a:pt x="16081" y="979"/>
                  </a:cubicBezTo>
                  <a:close/>
                  <a:moveTo>
                    <a:pt x="17120" y="1050"/>
                  </a:moveTo>
                  <a:cubicBezTo>
                    <a:pt x="17074" y="1050"/>
                    <a:pt x="16937" y="1164"/>
                    <a:pt x="16937" y="1210"/>
                  </a:cubicBezTo>
                  <a:cubicBezTo>
                    <a:pt x="16914" y="1256"/>
                    <a:pt x="17051" y="1393"/>
                    <a:pt x="17097" y="1393"/>
                  </a:cubicBezTo>
                  <a:cubicBezTo>
                    <a:pt x="17142" y="1393"/>
                    <a:pt x="17256" y="1278"/>
                    <a:pt x="17279" y="1233"/>
                  </a:cubicBezTo>
                  <a:cubicBezTo>
                    <a:pt x="17279" y="1187"/>
                    <a:pt x="17165" y="1050"/>
                    <a:pt x="17120" y="1050"/>
                  </a:cubicBezTo>
                  <a:close/>
                  <a:moveTo>
                    <a:pt x="4751" y="1223"/>
                  </a:moveTo>
                  <a:cubicBezTo>
                    <a:pt x="4733" y="1223"/>
                    <a:pt x="4718" y="1225"/>
                    <a:pt x="4703" y="1233"/>
                  </a:cubicBezTo>
                  <a:cubicBezTo>
                    <a:pt x="4680" y="1233"/>
                    <a:pt x="4634" y="1278"/>
                    <a:pt x="4634" y="1301"/>
                  </a:cubicBezTo>
                  <a:cubicBezTo>
                    <a:pt x="4662" y="1358"/>
                    <a:pt x="4725" y="1397"/>
                    <a:pt x="4791" y="1397"/>
                  </a:cubicBezTo>
                  <a:cubicBezTo>
                    <a:pt x="4832" y="1397"/>
                    <a:pt x="4873" y="1382"/>
                    <a:pt x="4908" y="1347"/>
                  </a:cubicBezTo>
                  <a:cubicBezTo>
                    <a:pt x="4931" y="1324"/>
                    <a:pt x="4976" y="1278"/>
                    <a:pt x="4999" y="1233"/>
                  </a:cubicBezTo>
                  <a:lnTo>
                    <a:pt x="4908" y="1233"/>
                  </a:lnTo>
                  <a:cubicBezTo>
                    <a:pt x="4832" y="1233"/>
                    <a:pt x="4786" y="1223"/>
                    <a:pt x="4751" y="1223"/>
                  </a:cubicBezTo>
                  <a:close/>
                  <a:moveTo>
                    <a:pt x="18101" y="1187"/>
                  </a:moveTo>
                  <a:cubicBezTo>
                    <a:pt x="18033" y="1187"/>
                    <a:pt x="17987" y="1233"/>
                    <a:pt x="17987" y="1324"/>
                  </a:cubicBezTo>
                  <a:cubicBezTo>
                    <a:pt x="17987" y="1415"/>
                    <a:pt x="18033" y="1438"/>
                    <a:pt x="18147" y="1438"/>
                  </a:cubicBezTo>
                  <a:cubicBezTo>
                    <a:pt x="18215" y="1438"/>
                    <a:pt x="18261" y="1393"/>
                    <a:pt x="18238" y="1301"/>
                  </a:cubicBezTo>
                  <a:cubicBezTo>
                    <a:pt x="18238" y="1210"/>
                    <a:pt x="18192" y="1187"/>
                    <a:pt x="18101" y="1187"/>
                  </a:cubicBezTo>
                  <a:close/>
                  <a:moveTo>
                    <a:pt x="5661" y="1187"/>
                  </a:moveTo>
                  <a:cubicBezTo>
                    <a:pt x="5638" y="1187"/>
                    <a:pt x="5616" y="1210"/>
                    <a:pt x="5616" y="1210"/>
                  </a:cubicBezTo>
                  <a:cubicBezTo>
                    <a:pt x="5593" y="1347"/>
                    <a:pt x="5661" y="1370"/>
                    <a:pt x="5707" y="1438"/>
                  </a:cubicBezTo>
                  <a:cubicBezTo>
                    <a:pt x="5753" y="1484"/>
                    <a:pt x="5798" y="1484"/>
                    <a:pt x="5844" y="1484"/>
                  </a:cubicBezTo>
                  <a:cubicBezTo>
                    <a:pt x="5912" y="1484"/>
                    <a:pt x="6026" y="1370"/>
                    <a:pt x="6026" y="1301"/>
                  </a:cubicBezTo>
                  <a:cubicBezTo>
                    <a:pt x="6026" y="1278"/>
                    <a:pt x="6004" y="1233"/>
                    <a:pt x="6004" y="1233"/>
                  </a:cubicBezTo>
                  <a:cubicBezTo>
                    <a:pt x="5889" y="1210"/>
                    <a:pt x="5775" y="1187"/>
                    <a:pt x="5661" y="1187"/>
                  </a:cubicBezTo>
                  <a:close/>
                  <a:moveTo>
                    <a:pt x="19171" y="1273"/>
                  </a:moveTo>
                  <a:cubicBezTo>
                    <a:pt x="19158" y="1273"/>
                    <a:pt x="19144" y="1275"/>
                    <a:pt x="19128" y="1278"/>
                  </a:cubicBezTo>
                  <a:cubicBezTo>
                    <a:pt x="19037" y="1278"/>
                    <a:pt x="19014" y="1324"/>
                    <a:pt x="19014" y="1415"/>
                  </a:cubicBezTo>
                  <a:cubicBezTo>
                    <a:pt x="19014" y="1484"/>
                    <a:pt x="19060" y="1530"/>
                    <a:pt x="19151" y="1530"/>
                  </a:cubicBezTo>
                  <a:cubicBezTo>
                    <a:pt x="19242" y="1530"/>
                    <a:pt x="19265" y="1484"/>
                    <a:pt x="19265" y="1393"/>
                  </a:cubicBezTo>
                  <a:cubicBezTo>
                    <a:pt x="19265" y="1317"/>
                    <a:pt x="19234" y="1273"/>
                    <a:pt x="19171" y="1273"/>
                  </a:cubicBezTo>
                  <a:close/>
                  <a:moveTo>
                    <a:pt x="6666" y="1301"/>
                  </a:moveTo>
                  <a:cubicBezTo>
                    <a:pt x="6666" y="1324"/>
                    <a:pt x="6620" y="1347"/>
                    <a:pt x="6620" y="1347"/>
                  </a:cubicBezTo>
                  <a:cubicBezTo>
                    <a:pt x="6666" y="1415"/>
                    <a:pt x="6688" y="1484"/>
                    <a:pt x="6780" y="1530"/>
                  </a:cubicBezTo>
                  <a:cubicBezTo>
                    <a:pt x="6805" y="1548"/>
                    <a:pt x="6824" y="1555"/>
                    <a:pt x="6841" y="1555"/>
                  </a:cubicBezTo>
                  <a:cubicBezTo>
                    <a:pt x="6887" y="1555"/>
                    <a:pt x="6912" y="1507"/>
                    <a:pt x="6962" y="1507"/>
                  </a:cubicBezTo>
                  <a:cubicBezTo>
                    <a:pt x="6962" y="1507"/>
                    <a:pt x="7008" y="1461"/>
                    <a:pt x="7008" y="1438"/>
                  </a:cubicBezTo>
                  <a:cubicBezTo>
                    <a:pt x="7008" y="1404"/>
                    <a:pt x="6997" y="1398"/>
                    <a:pt x="6982" y="1398"/>
                  </a:cubicBezTo>
                  <a:cubicBezTo>
                    <a:pt x="6975" y="1398"/>
                    <a:pt x="6967" y="1400"/>
                    <a:pt x="6960" y="1400"/>
                  </a:cubicBezTo>
                  <a:cubicBezTo>
                    <a:pt x="6952" y="1400"/>
                    <a:pt x="6945" y="1398"/>
                    <a:pt x="6939" y="1393"/>
                  </a:cubicBezTo>
                  <a:cubicBezTo>
                    <a:pt x="6848" y="1370"/>
                    <a:pt x="6757" y="1347"/>
                    <a:pt x="6666" y="1301"/>
                  </a:cubicBezTo>
                  <a:close/>
                  <a:moveTo>
                    <a:pt x="20155" y="1393"/>
                  </a:moveTo>
                  <a:cubicBezTo>
                    <a:pt x="20064" y="1393"/>
                    <a:pt x="20041" y="1438"/>
                    <a:pt x="20041" y="1530"/>
                  </a:cubicBezTo>
                  <a:cubicBezTo>
                    <a:pt x="20041" y="1621"/>
                    <a:pt x="20087" y="1644"/>
                    <a:pt x="20178" y="1644"/>
                  </a:cubicBezTo>
                  <a:cubicBezTo>
                    <a:pt x="20247" y="1644"/>
                    <a:pt x="20292" y="1621"/>
                    <a:pt x="20292" y="1530"/>
                  </a:cubicBezTo>
                  <a:cubicBezTo>
                    <a:pt x="20292" y="1415"/>
                    <a:pt x="20247" y="1393"/>
                    <a:pt x="20155" y="1393"/>
                  </a:cubicBezTo>
                  <a:close/>
                  <a:moveTo>
                    <a:pt x="14654" y="1530"/>
                  </a:moveTo>
                  <a:cubicBezTo>
                    <a:pt x="14609" y="1552"/>
                    <a:pt x="14563" y="1575"/>
                    <a:pt x="14517" y="1598"/>
                  </a:cubicBezTo>
                  <a:cubicBezTo>
                    <a:pt x="14495" y="1621"/>
                    <a:pt x="14472" y="1621"/>
                    <a:pt x="14449" y="1644"/>
                  </a:cubicBezTo>
                  <a:cubicBezTo>
                    <a:pt x="14449" y="1644"/>
                    <a:pt x="14426" y="1666"/>
                    <a:pt x="14426" y="1689"/>
                  </a:cubicBezTo>
                  <a:lnTo>
                    <a:pt x="14517" y="1689"/>
                  </a:lnTo>
                  <a:cubicBezTo>
                    <a:pt x="14609" y="1689"/>
                    <a:pt x="14632" y="1621"/>
                    <a:pt x="14677" y="1575"/>
                  </a:cubicBezTo>
                  <a:cubicBezTo>
                    <a:pt x="14677" y="1552"/>
                    <a:pt x="14654" y="1552"/>
                    <a:pt x="14654" y="1530"/>
                  </a:cubicBezTo>
                  <a:close/>
                  <a:moveTo>
                    <a:pt x="3379" y="1689"/>
                  </a:moveTo>
                  <a:cubicBezTo>
                    <a:pt x="3379" y="1689"/>
                    <a:pt x="3356" y="1712"/>
                    <a:pt x="3356" y="1712"/>
                  </a:cubicBezTo>
                  <a:cubicBezTo>
                    <a:pt x="3356" y="1712"/>
                    <a:pt x="3379" y="1735"/>
                    <a:pt x="3379" y="1735"/>
                  </a:cubicBezTo>
                  <a:cubicBezTo>
                    <a:pt x="3379" y="1735"/>
                    <a:pt x="3379" y="1735"/>
                    <a:pt x="3379" y="1712"/>
                  </a:cubicBezTo>
                  <a:cubicBezTo>
                    <a:pt x="3379" y="1712"/>
                    <a:pt x="3379" y="1712"/>
                    <a:pt x="3379" y="1689"/>
                  </a:cubicBezTo>
                  <a:close/>
                  <a:moveTo>
                    <a:pt x="21182" y="1484"/>
                  </a:moveTo>
                  <a:cubicBezTo>
                    <a:pt x="21091" y="1484"/>
                    <a:pt x="21045" y="1530"/>
                    <a:pt x="21068" y="1621"/>
                  </a:cubicBezTo>
                  <a:cubicBezTo>
                    <a:pt x="21068" y="1712"/>
                    <a:pt x="21114" y="1735"/>
                    <a:pt x="21205" y="1735"/>
                  </a:cubicBezTo>
                  <a:cubicBezTo>
                    <a:pt x="21274" y="1735"/>
                    <a:pt x="21319" y="1689"/>
                    <a:pt x="21319" y="1598"/>
                  </a:cubicBezTo>
                  <a:cubicBezTo>
                    <a:pt x="21319" y="1507"/>
                    <a:pt x="21274" y="1484"/>
                    <a:pt x="21182" y="1484"/>
                  </a:cubicBezTo>
                  <a:close/>
                  <a:moveTo>
                    <a:pt x="3287" y="1735"/>
                  </a:moveTo>
                  <a:cubicBezTo>
                    <a:pt x="3287" y="1758"/>
                    <a:pt x="3265" y="1758"/>
                    <a:pt x="3265" y="1758"/>
                  </a:cubicBezTo>
                  <a:cubicBezTo>
                    <a:pt x="3265" y="1758"/>
                    <a:pt x="3287" y="1781"/>
                    <a:pt x="3287" y="1781"/>
                  </a:cubicBezTo>
                  <a:cubicBezTo>
                    <a:pt x="3287" y="1781"/>
                    <a:pt x="3310" y="1758"/>
                    <a:pt x="3310" y="1758"/>
                  </a:cubicBezTo>
                  <a:cubicBezTo>
                    <a:pt x="3310" y="1758"/>
                    <a:pt x="3287" y="1735"/>
                    <a:pt x="3287" y="1735"/>
                  </a:cubicBezTo>
                  <a:close/>
                  <a:moveTo>
                    <a:pt x="15522" y="1438"/>
                  </a:moveTo>
                  <a:cubicBezTo>
                    <a:pt x="15476" y="1438"/>
                    <a:pt x="15362" y="1552"/>
                    <a:pt x="15362" y="1598"/>
                  </a:cubicBezTo>
                  <a:cubicBezTo>
                    <a:pt x="15339" y="1644"/>
                    <a:pt x="15476" y="1781"/>
                    <a:pt x="15522" y="1781"/>
                  </a:cubicBezTo>
                  <a:cubicBezTo>
                    <a:pt x="15567" y="1758"/>
                    <a:pt x="15613" y="1735"/>
                    <a:pt x="15659" y="1712"/>
                  </a:cubicBezTo>
                  <a:cubicBezTo>
                    <a:pt x="15682" y="1689"/>
                    <a:pt x="15682" y="1644"/>
                    <a:pt x="15704" y="1598"/>
                  </a:cubicBezTo>
                  <a:cubicBezTo>
                    <a:pt x="15704" y="1575"/>
                    <a:pt x="15567" y="1438"/>
                    <a:pt x="15522" y="1438"/>
                  </a:cubicBezTo>
                  <a:close/>
                  <a:moveTo>
                    <a:pt x="22210" y="1575"/>
                  </a:moveTo>
                  <a:cubicBezTo>
                    <a:pt x="22164" y="1575"/>
                    <a:pt x="22118" y="1644"/>
                    <a:pt x="22073" y="1689"/>
                  </a:cubicBezTo>
                  <a:cubicBezTo>
                    <a:pt x="22073" y="1710"/>
                    <a:pt x="22170" y="1829"/>
                    <a:pt x="22203" y="1829"/>
                  </a:cubicBezTo>
                  <a:cubicBezTo>
                    <a:pt x="22206" y="1829"/>
                    <a:pt x="22208" y="1828"/>
                    <a:pt x="22210" y="1826"/>
                  </a:cubicBezTo>
                  <a:cubicBezTo>
                    <a:pt x="22255" y="1781"/>
                    <a:pt x="22301" y="1735"/>
                    <a:pt x="22347" y="1689"/>
                  </a:cubicBezTo>
                  <a:cubicBezTo>
                    <a:pt x="22301" y="1644"/>
                    <a:pt x="22255" y="1575"/>
                    <a:pt x="22210" y="1575"/>
                  </a:cubicBezTo>
                  <a:close/>
                  <a:moveTo>
                    <a:pt x="4246" y="1438"/>
                  </a:moveTo>
                  <a:cubicBezTo>
                    <a:pt x="4155" y="1438"/>
                    <a:pt x="4041" y="1552"/>
                    <a:pt x="4041" y="1644"/>
                  </a:cubicBezTo>
                  <a:cubicBezTo>
                    <a:pt x="4041" y="1735"/>
                    <a:pt x="4155" y="1872"/>
                    <a:pt x="4246" y="1872"/>
                  </a:cubicBezTo>
                  <a:cubicBezTo>
                    <a:pt x="4337" y="1872"/>
                    <a:pt x="4451" y="1758"/>
                    <a:pt x="4451" y="1644"/>
                  </a:cubicBezTo>
                  <a:cubicBezTo>
                    <a:pt x="4451" y="1552"/>
                    <a:pt x="4337" y="1438"/>
                    <a:pt x="4246" y="1438"/>
                  </a:cubicBezTo>
                  <a:close/>
                  <a:moveTo>
                    <a:pt x="16549" y="1530"/>
                  </a:moveTo>
                  <a:cubicBezTo>
                    <a:pt x="16526" y="1530"/>
                    <a:pt x="16389" y="1621"/>
                    <a:pt x="16366" y="1666"/>
                  </a:cubicBezTo>
                  <a:cubicBezTo>
                    <a:pt x="16366" y="1735"/>
                    <a:pt x="16480" y="1872"/>
                    <a:pt x="16549" y="1872"/>
                  </a:cubicBezTo>
                  <a:cubicBezTo>
                    <a:pt x="16595" y="1872"/>
                    <a:pt x="16709" y="1758"/>
                    <a:pt x="16709" y="1712"/>
                  </a:cubicBezTo>
                  <a:cubicBezTo>
                    <a:pt x="16731" y="1666"/>
                    <a:pt x="16617" y="1530"/>
                    <a:pt x="16549" y="1530"/>
                  </a:cubicBezTo>
                  <a:close/>
                  <a:moveTo>
                    <a:pt x="17576" y="1644"/>
                  </a:moveTo>
                  <a:cubicBezTo>
                    <a:pt x="17485" y="1644"/>
                    <a:pt x="17439" y="1689"/>
                    <a:pt x="17439" y="1758"/>
                  </a:cubicBezTo>
                  <a:cubicBezTo>
                    <a:pt x="17439" y="1872"/>
                    <a:pt x="17462" y="1918"/>
                    <a:pt x="17576" y="1918"/>
                  </a:cubicBezTo>
                  <a:cubicBezTo>
                    <a:pt x="17667" y="1895"/>
                    <a:pt x="17690" y="1872"/>
                    <a:pt x="17690" y="1781"/>
                  </a:cubicBezTo>
                  <a:cubicBezTo>
                    <a:pt x="17690" y="1689"/>
                    <a:pt x="17667" y="1644"/>
                    <a:pt x="17576" y="1644"/>
                  </a:cubicBezTo>
                  <a:close/>
                  <a:moveTo>
                    <a:pt x="5273" y="1530"/>
                  </a:moveTo>
                  <a:cubicBezTo>
                    <a:pt x="5182" y="1530"/>
                    <a:pt x="5045" y="1644"/>
                    <a:pt x="5045" y="1735"/>
                  </a:cubicBezTo>
                  <a:cubicBezTo>
                    <a:pt x="5045" y="1826"/>
                    <a:pt x="5182" y="1940"/>
                    <a:pt x="5273" y="1940"/>
                  </a:cubicBezTo>
                  <a:cubicBezTo>
                    <a:pt x="5364" y="1940"/>
                    <a:pt x="5479" y="1826"/>
                    <a:pt x="5479" y="1735"/>
                  </a:cubicBezTo>
                  <a:cubicBezTo>
                    <a:pt x="5479" y="1644"/>
                    <a:pt x="5364" y="1530"/>
                    <a:pt x="5273" y="1530"/>
                  </a:cubicBezTo>
                  <a:close/>
                  <a:moveTo>
                    <a:pt x="18603" y="1735"/>
                  </a:moveTo>
                  <a:cubicBezTo>
                    <a:pt x="18489" y="1735"/>
                    <a:pt x="18466" y="1758"/>
                    <a:pt x="18466" y="1872"/>
                  </a:cubicBezTo>
                  <a:cubicBezTo>
                    <a:pt x="18466" y="1963"/>
                    <a:pt x="18512" y="1986"/>
                    <a:pt x="18580" y="1986"/>
                  </a:cubicBezTo>
                  <a:cubicBezTo>
                    <a:pt x="18672" y="1986"/>
                    <a:pt x="18717" y="1963"/>
                    <a:pt x="18717" y="1872"/>
                  </a:cubicBezTo>
                  <a:cubicBezTo>
                    <a:pt x="18717" y="1781"/>
                    <a:pt x="18694" y="1735"/>
                    <a:pt x="18603" y="1735"/>
                  </a:cubicBezTo>
                  <a:close/>
                  <a:moveTo>
                    <a:pt x="6294" y="1618"/>
                  </a:moveTo>
                  <a:cubicBezTo>
                    <a:pt x="6288" y="1618"/>
                    <a:pt x="6283" y="1619"/>
                    <a:pt x="6278" y="1621"/>
                  </a:cubicBezTo>
                  <a:cubicBezTo>
                    <a:pt x="6209" y="1621"/>
                    <a:pt x="6072" y="1758"/>
                    <a:pt x="6072" y="1826"/>
                  </a:cubicBezTo>
                  <a:cubicBezTo>
                    <a:pt x="6072" y="1895"/>
                    <a:pt x="6232" y="2032"/>
                    <a:pt x="6300" y="2032"/>
                  </a:cubicBezTo>
                  <a:cubicBezTo>
                    <a:pt x="6369" y="2032"/>
                    <a:pt x="6506" y="1895"/>
                    <a:pt x="6506" y="1826"/>
                  </a:cubicBezTo>
                  <a:cubicBezTo>
                    <a:pt x="6506" y="1742"/>
                    <a:pt x="6369" y="1618"/>
                    <a:pt x="6294" y="1618"/>
                  </a:cubicBezTo>
                  <a:close/>
                  <a:moveTo>
                    <a:pt x="19630" y="1826"/>
                  </a:moveTo>
                  <a:cubicBezTo>
                    <a:pt x="19516" y="1826"/>
                    <a:pt x="19493" y="1849"/>
                    <a:pt x="19493" y="1940"/>
                  </a:cubicBezTo>
                  <a:cubicBezTo>
                    <a:pt x="19493" y="2032"/>
                    <a:pt x="19516" y="2077"/>
                    <a:pt x="19607" y="2077"/>
                  </a:cubicBezTo>
                  <a:cubicBezTo>
                    <a:pt x="19699" y="2077"/>
                    <a:pt x="19744" y="2054"/>
                    <a:pt x="19744" y="1963"/>
                  </a:cubicBezTo>
                  <a:cubicBezTo>
                    <a:pt x="19744" y="1872"/>
                    <a:pt x="19699" y="1826"/>
                    <a:pt x="19630" y="1826"/>
                  </a:cubicBezTo>
                  <a:close/>
                  <a:moveTo>
                    <a:pt x="7305" y="1689"/>
                  </a:moveTo>
                  <a:cubicBezTo>
                    <a:pt x="7259" y="1689"/>
                    <a:pt x="7099" y="1826"/>
                    <a:pt x="7099" y="1895"/>
                  </a:cubicBezTo>
                  <a:cubicBezTo>
                    <a:pt x="7099" y="1963"/>
                    <a:pt x="7236" y="2123"/>
                    <a:pt x="7305" y="2123"/>
                  </a:cubicBezTo>
                  <a:cubicBezTo>
                    <a:pt x="7373" y="2123"/>
                    <a:pt x="7510" y="1986"/>
                    <a:pt x="7533" y="1918"/>
                  </a:cubicBezTo>
                  <a:cubicBezTo>
                    <a:pt x="7533" y="1849"/>
                    <a:pt x="7396" y="1689"/>
                    <a:pt x="7305" y="1689"/>
                  </a:cubicBezTo>
                  <a:close/>
                  <a:moveTo>
                    <a:pt x="8332" y="1826"/>
                  </a:moveTo>
                  <a:cubicBezTo>
                    <a:pt x="8172" y="1826"/>
                    <a:pt x="8172" y="1826"/>
                    <a:pt x="8172" y="1986"/>
                  </a:cubicBezTo>
                  <a:cubicBezTo>
                    <a:pt x="8149" y="2146"/>
                    <a:pt x="8172" y="2169"/>
                    <a:pt x="8309" y="2169"/>
                  </a:cubicBezTo>
                  <a:cubicBezTo>
                    <a:pt x="8492" y="2169"/>
                    <a:pt x="8492" y="2146"/>
                    <a:pt x="8492" y="2009"/>
                  </a:cubicBezTo>
                  <a:cubicBezTo>
                    <a:pt x="8492" y="1849"/>
                    <a:pt x="8492" y="1826"/>
                    <a:pt x="8332" y="1826"/>
                  </a:cubicBezTo>
                  <a:close/>
                  <a:moveTo>
                    <a:pt x="14007" y="1833"/>
                  </a:moveTo>
                  <a:cubicBezTo>
                    <a:pt x="13980" y="1833"/>
                    <a:pt x="13958" y="1872"/>
                    <a:pt x="13924" y="1872"/>
                  </a:cubicBezTo>
                  <a:cubicBezTo>
                    <a:pt x="13878" y="1872"/>
                    <a:pt x="13856" y="1918"/>
                    <a:pt x="13810" y="1940"/>
                  </a:cubicBezTo>
                  <a:cubicBezTo>
                    <a:pt x="13787" y="1963"/>
                    <a:pt x="13787" y="1986"/>
                    <a:pt x="13787" y="2009"/>
                  </a:cubicBezTo>
                  <a:cubicBezTo>
                    <a:pt x="13787" y="2100"/>
                    <a:pt x="13878" y="2169"/>
                    <a:pt x="13947" y="2169"/>
                  </a:cubicBezTo>
                  <a:cubicBezTo>
                    <a:pt x="14015" y="2169"/>
                    <a:pt x="14107" y="2100"/>
                    <a:pt x="14129" y="2009"/>
                  </a:cubicBezTo>
                  <a:cubicBezTo>
                    <a:pt x="14129" y="1940"/>
                    <a:pt x="14084" y="1895"/>
                    <a:pt x="14038" y="1849"/>
                  </a:cubicBezTo>
                  <a:cubicBezTo>
                    <a:pt x="14027" y="1838"/>
                    <a:pt x="14017" y="1833"/>
                    <a:pt x="14007" y="1833"/>
                  </a:cubicBezTo>
                  <a:close/>
                  <a:moveTo>
                    <a:pt x="20635" y="1940"/>
                  </a:moveTo>
                  <a:cubicBezTo>
                    <a:pt x="20543" y="1940"/>
                    <a:pt x="20520" y="1986"/>
                    <a:pt x="20498" y="2054"/>
                  </a:cubicBezTo>
                  <a:cubicBezTo>
                    <a:pt x="20498" y="2169"/>
                    <a:pt x="20543" y="2214"/>
                    <a:pt x="20635" y="2214"/>
                  </a:cubicBezTo>
                  <a:cubicBezTo>
                    <a:pt x="20726" y="2214"/>
                    <a:pt x="20749" y="2169"/>
                    <a:pt x="20772" y="2077"/>
                  </a:cubicBezTo>
                  <a:cubicBezTo>
                    <a:pt x="20772" y="1986"/>
                    <a:pt x="20726" y="1963"/>
                    <a:pt x="20635" y="1940"/>
                  </a:cubicBezTo>
                  <a:close/>
                  <a:moveTo>
                    <a:pt x="14974" y="1918"/>
                  </a:moveTo>
                  <a:cubicBezTo>
                    <a:pt x="14883" y="1918"/>
                    <a:pt x="14814" y="1986"/>
                    <a:pt x="14791" y="2077"/>
                  </a:cubicBezTo>
                  <a:cubicBezTo>
                    <a:pt x="14791" y="2159"/>
                    <a:pt x="14864" y="2241"/>
                    <a:pt x="14945" y="2241"/>
                  </a:cubicBezTo>
                  <a:cubicBezTo>
                    <a:pt x="14955" y="2241"/>
                    <a:pt x="14964" y="2239"/>
                    <a:pt x="14974" y="2237"/>
                  </a:cubicBezTo>
                  <a:cubicBezTo>
                    <a:pt x="15065" y="2237"/>
                    <a:pt x="15134" y="2169"/>
                    <a:pt x="15134" y="2077"/>
                  </a:cubicBezTo>
                  <a:cubicBezTo>
                    <a:pt x="15134" y="1986"/>
                    <a:pt x="15065" y="1918"/>
                    <a:pt x="14974" y="1918"/>
                  </a:cubicBezTo>
                  <a:close/>
                  <a:moveTo>
                    <a:pt x="2854" y="2054"/>
                  </a:moveTo>
                  <a:cubicBezTo>
                    <a:pt x="2785" y="2100"/>
                    <a:pt x="2740" y="2146"/>
                    <a:pt x="2671" y="2191"/>
                  </a:cubicBezTo>
                  <a:cubicBezTo>
                    <a:pt x="2648" y="2191"/>
                    <a:pt x="2648" y="2214"/>
                    <a:pt x="2648" y="2237"/>
                  </a:cubicBezTo>
                  <a:cubicBezTo>
                    <a:pt x="2663" y="2237"/>
                    <a:pt x="2679" y="2247"/>
                    <a:pt x="2694" y="2247"/>
                  </a:cubicBezTo>
                  <a:cubicBezTo>
                    <a:pt x="2702" y="2247"/>
                    <a:pt x="2709" y="2245"/>
                    <a:pt x="2717" y="2237"/>
                  </a:cubicBezTo>
                  <a:cubicBezTo>
                    <a:pt x="2808" y="2214"/>
                    <a:pt x="2854" y="2169"/>
                    <a:pt x="2877" y="2054"/>
                  </a:cubicBezTo>
                  <a:close/>
                  <a:moveTo>
                    <a:pt x="9197" y="2091"/>
                  </a:moveTo>
                  <a:cubicBezTo>
                    <a:pt x="9186" y="2091"/>
                    <a:pt x="9192" y="2107"/>
                    <a:pt x="9176" y="2123"/>
                  </a:cubicBezTo>
                  <a:cubicBezTo>
                    <a:pt x="9176" y="2191"/>
                    <a:pt x="9199" y="2214"/>
                    <a:pt x="9245" y="2237"/>
                  </a:cubicBezTo>
                  <a:cubicBezTo>
                    <a:pt x="9252" y="2245"/>
                    <a:pt x="9263" y="2247"/>
                    <a:pt x="9274" y="2247"/>
                  </a:cubicBezTo>
                  <a:cubicBezTo>
                    <a:pt x="9296" y="2247"/>
                    <a:pt x="9321" y="2237"/>
                    <a:pt x="9336" y="2237"/>
                  </a:cubicBezTo>
                  <a:cubicBezTo>
                    <a:pt x="9367" y="2237"/>
                    <a:pt x="9397" y="2247"/>
                    <a:pt x="9421" y="2247"/>
                  </a:cubicBezTo>
                  <a:cubicBezTo>
                    <a:pt x="9432" y="2247"/>
                    <a:pt x="9443" y="2245"/>
                    <a:pt x="9450" y="2237"/>
                  </a:cubicBezTo>
                  <a:cubicBezTo>
                    <a:pt x="9450" y="2237"/>
                    <a:pt x="9473" y="2214"/>
                    <a:pt x="9473" y="2214"/>
                  </a:cubicBezTo>
                  <a:cubicBezTo>
                    <a:pt x="9473" y="2191"/>
                    <a:pt x="9450" y="2169"/>
                    <a:pt x="9450" y="2169"/>
                  </a:cubicBezTo>
                  <a:cubicBezTo>
                    <a:pt x="9382" y="2146"/>
                    <a:pt x="9290" y="2123"/>
                    <a:pt x="9222" y="2100"/>
                  </a:cubicBezTo>
                  <a:cubicBezTo>
                    <a:pt x="9209" y="2093"/>
                    <a:pt x="9201" y="2091"/>
                    <a:pt x="9197" y="2091"/>
                  </a:cubicBezTo>
                  <a:close/>
                  <a:moveTo>
                    <a:pt x="21680" y="2050"/>
                  </a:moveTo>
                  <a:cubicBezTo>
                    <a:pt x="21674" y="2050"/>
                    <a:pt x="21668" y="2051"/>
                    <a:pt x="21662" y="2054"/>
                  </a:cubicBezTo>
                  <a:cubicBezTo>
                    <a:pt x="21616" y="2054"/>
                    <a:pt x="21570" y="2123"/>
                    <a:pt x="21525" y="2169"/>
                  </a:cubicBezTo>
                  <a:cubicBezTo>
                    <a:pt x="21504" y="2189"/>
                    <a:pt x="21616" y="2286"/>
                    <a:pt x="21653" y="2286"/>
                  </a:cubicBezTo>
                  <a:cubicBezTo>
                    <a:pt x="21657" y="2286"/>
                    <a:pt x="21660" y="2285"/>
                    <a:pt x="21662" y="2283"/>
                  </a:cubicBezTo>
                  <a:cubicBezTo>
                    <a:pt x="21707" y="2260"/>
                    <a:pt x="21753" y="2214"/>
                    <a:pt x="21799" y="2146"/>
                  </a:cubicBezTo>
                  <a:cubicBezTo>
                    <a:pt x="21759" y="2106"/>
                    <a:pt x="21720" y="2050"/>
                    <a:pt x="21680" y="2050"/>
                  </a:cubicBezTo>
                  <a:close/>
                  <a:moveTo>
                    <a:pt x="3716" y="1914"/>
                  </a:moveTo>
                  <a:cubicBezTo>
                    <a:pt x="3703" y="1914"/>
                    <a:pt x="3690" y="1915"/>
                    <a:pt x="3675" y="1918"/>
                  </a:cubicBezTo>
                  <a:cubicBezTo>
                    <a:pt x="3561" y="1918"/>
                    <a:pt x="3470" y="2009"/>
                    <a:pt x="3470" y="2123"/>
                  </a:cubicBezTo>
                  <a:cubicBezTo>
                    <a:pt x="3493" y="2237"/>
                    <a:pt x="3584" y="2328"/>
                    <a:pt x="3698" y="2328"/>
                  </a:cubicBezTo>
                  <a:cubicBezTo>
                    <a:pt x="3812" y="2328"/>
                    <a:pt x="3904" y="2237"/>
                    <a:pt x="3904" y="2123"/>
                  </a:cubicBezTo>
                  <a:cubicBezTo>
                    <a:pt x="3904" y="2000"/>
                    <a:pt x="3830" y="1914"/>
                    <a:pt x="3716" y="1914"/>
                  </a:cubicBezTo>
                  <a:close/>
                  <a:moveTo>
                    <a:pt x="15978" y="1986"/>
                  </a:moveTo>
                  <a:cubicBezTo>
                    <a:pt x="15955" y="2009"/>
                    <a:pt x="15910" y="2032"/>
                    <a:pt x="15864" y="2054"/>
                  </a:cubicBezTo>
                  <a:cubicBezTo>
                    <a:pt x="15841" y="2077"/>
                    <a:pt x="15818" y="2123"/>
                    <a:pt x="15818" y="2169"/>
                  </a:cubicBezTo>
                  <a:cubicBezTo>
                    <a:pt x="15818" y="2211"/>
                    <a:pt x="15935" y="2331"/>
                    <a:pt x="15989" y="2331"/>
                  </a:cubicBezTo>
                  <a:cubicBezTo>
                    <a:pt x="15994" y="2331"/>
                    <a:pt x="15998" y="2330"/>
                    <a:pt x="16001" y="2328"/>
                  </a:cubicBezTo>
                  <a:cubicBezTo>
                    <a:pt x="16070" y="2328"/>
                    <a:pt x="16161" y="2191"/>
                    <a:pt x="16161" y="2146"/>
                  </a:cubicBezTo>
                  <a:cubicBezTo>
                    <a:pt x="16161" y="2100"/>
                    <a:pt x="16024" y="1986"/>
                    <a:pt x="15978" y="1986"/>
                  </a:cubicBezTo>
                  <a:close/>
                  <a:moveTo>
                    <a:pt x="22673" y="2120"/>
                  </a:moveTo>
                  <a:cubicBezTo>
                    <a:pt x="22670" y="2120"/>
                    <a:pt x="22668" y="2121"/>
                    <a:pt x="22666" y="2123"/>
                  </a:cubicBezTo>
                  <a:cubicBezTo>
                    <a:pt x="22620" y="2146"/>
                    <a:pt x="22552" y="2214"/>
                    <a:pt x="22552" y="2260"/>
                  </a:cubicBezTo>
                  <a:cubicBezTo>
                    <a:pt x="22552" y="2283"/>
                    <a:pt x="22620" y="2328"/>
                    <a:pt x="22666" y="2397"/>
                  </a:cubicBezTo>
                  <a:cubicBezTo>
                    <a:pt x="22712" y="2351"/>
                    <a:pt x="22757" y="2306"/>
                    <a:pt x="22803" y="2260"/>
                  </a:cubicBezTo>
                  <a:cubicBezTo>
                    <a:pt x="22824" y="2239"/>
                    <a:pt x="22709" y="2120"/>
                    <a:pt x="22673" y="2120"/>
                  </a:cubicBezTo>
                  <a:close/>
                  <a:moveTo>
                    <a:pt x="4725" y="1986"/>
                  </a:moveTo>
                  <a:cubicBezTo>
                    <a:pt x="4634" y="1986"/>
                    <a:pt x="4497" y="2100"/>
                    <a:pt x="4497" y="2191"/>
                  </a:cubicBezTo>
                  <a:cubicBezTo>
                    <a:pt x="4497" y="2283"/>
                    <a:pt x="4611" y="2420"/>
                    <a:pt x="4703" y="2420"/>
                  </a:cubicBezTo>
                  <a:cubicBezTo>
                    <a:pt x="4794" y="2420"/>
                    <a:pt x="4931" y="2306"/>
                    <a:pt x="4931" y="2214"/>
                  </a:cubicBezTo>
                  <a:cubicBezTo>
                    <a:pt x="4931" y="2123"/>
                    <a:pt x="4817" y="1986"/>
                    <a:pt x="4725" y="1986"/>
                  </a:cubicBezTo>
                  <a:close/>
                  <a:moveTo>
                    <a:pt x="17028" y="2077"/>
                  </a:moveTo>
                  <a:cubicBezTo>
                    <a:pt x="16983" y="2077"/>
                    <a:pt x="16846" y="2191"/>
                    <a:pt x="16846" y="2237"/>
                  </a:cubicBezTo>
                  <a:cubicBezTo>
                    <a:pt x="16846" y="2283"/>
                    <a:pt x="16960" y="2420"/>
                    <a:pt x="17005" y="2420"/>
                  </a:cubicBezTo>
                  <a:cubicBezTo>
                    <a:pt x="17051" y="2420"/>
                    <a:pt x="17188" y="2306"/>
                    <a:pt x="17188" y="2260"/>
                  </a:cubicBezTo>
                  <a:cubicBezTo>
                    <a:pt x="17188" y="2214"/>
                    <a:pt x="17074" y="2077"/>
                    <a:pt x="17028" y="2077"/>
                  </a:cubicBezTo>
                  <a:close/>
                  <a:moveTo>
                    <a:pt x="18063" y="2208"/>
                  </a:moveTo>
                  <a:cubicBezTo>
                    <a:pt x="18047" y="2208"/>
                    <a:pt x="18029" y="2210"/>
                    <a:pt x="18010" y="2214"/>
                  </a:cubicBezTo>
                  <a:cubicBezTo>
                    <a:pt x="17941" y="2214"/>
                    <a:pt x="17896" y="2260"/>
                    <a:pt x="17918" y="2351"/>
                  </a:cubicBezTo>
                  <a:cubicBezTo>
                    <a:pt x="17918" y="2420"/>
                    <a:pt x="17941" y="2465"/>
                    <a:pt x="18033" y="2465"/>
                  </a:cubicBezTo>
                  <a:cubicBezTo>
                    <a:pt x="18124" y="2465"/>
                    <a:pt x="18169" y="2420"/>
                    <a:pt x="18169" y="2328"/>
                  </a:cubicBezTo>
                  <a:cubicBezTo>
                    <a:pt x="18169" y="2253"/>
                    <a:pt x="18138" y="2208"/>
                    <a:pt x="18063" y="2208"/>
                  </a:cubicBezTo>
                  <a:close/>
                  <a:moveTo>
                    <a:pt x="5730" y="2077"/>
                  </a:moveTo>
                  <a:cubicBezTo>
                    <a:pt x="5638" y="2077"/>
                    <a:pt x="5524" y="2191"/>
                    <a:pt x="5524" y="2283"/>
                  </a:cubicBezTo>
                  <a:cubicBezTo>
                    <a:pt x="5524" y="2374"/>
                    <a:pt x="5638" y="2511"/>
                    <a:pt x="5730" y="2511"/>
                  </a:cubicBezTo>
                  <a:cubicBezTo>
                    <a:pt x="5821" y="2511"/>
                    <a:pt x="5958" y="2374"/>
                    <a:pt x="5958" y="2283"/>
                  </a:cubicBezTo>
                  <a:cubicBezTo>
                    <a:pt x="5958" y="2191"/>
                    <a:pt x="5821" y="2077"/>
                    <a:pt x="5730" y="2077"/>
                  </a:cubicBezTo>
                  <a:close/>
                  <a:moveTo>
                    <a:pt x="12440" y="2465"/>
                  </a:moveTo>
                  <a:cubicBezTo>
                    <a:pt x="12418" y="2465"/>
                    <a:pt x="12372" y="2488"/>
                    <a:pt x="12349" y="2511"/>
                  </a:cubicBezTo>
                  <a:cubicBezTo>
                    <a:pt x="12326" y="2511"/>
                    <a:pt x="12303" y="2511"/>
                    <a:pt x="12281" y="2534"/>
                  </a:cubicBezTo>
                  <a:cubicBezTo>
                    <a:pt x="12303" y="2534"/>
                    <a:pt x="12326" y="2534"/>
                    <a:pt x="12349" y="2557"/>
                  </a:cubicBezTo>
                  <a:cubicBezTo>
                    <a:pt x="12395" y="2534"/>
                    <a:pt x="12418" y="2534"/>
                    <a:pt x="12463" y="2534"/>
                  </a:cubicBezTo>
                  <a:cubicBezTo>
                    <a:pt x="12486" y="2511"/>
                    <a:pt x="12486" y="2488"/>
                    <a:pt x="12509" y="2488"/>
                  </a:cubicBezTo>
                  <a:cubicBezTo>
                    <a:pt x="12486" y="2465"/>
                    <a:pt x="12463" y="2465"/>
                    <a:pt x="12440" y="2465"/>
                  </a:cubicBezTo>
                  <a:close/>
                  <a:moveTo>
                    <a:pt x="19037" y="2283"/>
                  </a:moveTo>
                  <a:cubicBezTo>
                    <a:pt x="18968" y="2306"/>
                    <a:pt x="18923" y="2328"/>
                    <a:pt x="18923" y="2420"/>
                  </a:cubicBezTo>
                  <a:cubicBezTo>
                    <a:pt x="18923" y="2511"/>
                    <a:pt x="18968" y="2557"/>
                    <a:pt x="19060" y="2557"/>
                  </a:cubicBezTo>
                  <a:cubicBezTo>
                    <a:pt x="19151" y="2534"/>
                    <a:pt x="19197" y="2511"/>
                    <a:pt x="19197" y="2420"/>
                  </a:cubicBezTo>
                  <a:cubicBezTo>
                    <a:pt x="19197" y="2328"/>
                    <a:pt x="19151" y="2283"/>
                    <a:pt x="19037" y="2283"/>
                  </a:cubicBezTo>
                  <a:close/>
                  <a:moveTo>
                    <a:pt x="6740" y="2166"/>
                  </a:moveTo>
                  <a:cubicBezTo>
                    <a:pt x="6669" y="2166"/>
                    <a:pt x="6551" y="2290"/>
                    <a:pt x="6551" y="2374"/>
                  </a:cubicBezTo>
                  <a:cubicBezTo>
                    <a:pt x="6529" y="2443"/>
                    <a:pt x="6666" y="2579"/>
                    <a:pt x="6757" y="2579"/>
                  </a:cubicBezTo>
                  <a:cubicBezTo>
                    <a:pt x="6760" y="2581"/>
                    <a:pt x="6764" y="2582"/>
                    <a:pt x="6769" y="2582"/>
                  </a:cubicBezTo>
                  <a:cubicBezTo>
                    <a:pt x="6826" y="2582"/>
                    <a:pt x="6962" y="2458"/>
                    <a:pt x="6962" y="2374"/>
                  </a:cubicBezTo>
                  <a:cubicBezTo>
                    <a:pt x="6985" y="2328"/>
                    <a:pt x="6848" y="2169"/>
                    <a:pt x="6757" y="2169"/>
                  </a:cubicBezTo>
                  <a:cubicBezTo>
                    <a:pt x="6752" y="2167"/>
                    <a:pt x="6746" y="2166"/>
                    <a:pt x="6740" y="2166"/>
                  </a:cubicBezTo>
                  <a:close/>
                  <a:moveTo>
                    <a:pt x="13399" y="2283"/>
                  </a:moveTo>
                  <a:cubicBezTo>
                    <a:pt x="13308" y="2283"/>
                    <a:pt x="13216" y="2374"/>
                    <a:pt x="13216" y="2465"/>
                  </a:cubicBezTo>
                  <a:cubicBezTo>
                    <a:pt x="13239" y="2557"/>
                    <a:pt x="13308" y="2625"/>
                    <a:pt x="13399" y="2625"/>
                  </a:cubicBezTo>
                  <a:cubicBezTo>
                    <a:pt x="13490" y="2625"/>
                    <a:pt x="13559" y="2557"/>
                    <a:pt x="13559" y="2465"/>
                  </a:cubicBezTo>
                  <a:cubicBezTo>
                    <a:pt x="13559" y="2374"/>
                    <a:pt x="13490" y="2283"/>
                    <a:pt x="13399" y="2283"/>
                  </a:cubicBezTo>
                  <a:close/>
                  <a:moveTo>
                    <a:pt x="20087" y="2374"/>
                  </a:moveTo>
                  <a:cubicBezTo>
                    <a:pt x="19996" y="2374"/>
                    <a:pt x="19950" y="2420"/>
                    <a:pt x="19950" y="2488"/>
                  </a:cubicBezTo>
                  <a:cubicBezTo>
                    <a:pt x="19950" y="2602"/>
                    <a:pt x="19973" y="2625"/>
                    <a:pt x="20087" y="2625"/>
                  </a:cubicBezTo>
                  <a:cubicBezTo>
                    <a:pt x="20178" y="2625"/>
                    <a:pt x="20201" y="2602"/>
                    <a:pt x="20201" y="2511"/>
                  </a:cubicBezTo>
                  <a:cubicBezTo>
                    <a:pt x="20201" y="2420"/>
                    <a:pt x="20178" y="2374"/>
                    <a:pt x="20087" y="2374"/>
                  </a:cubicBezTo>
                  <a:close/>
                  <a:moveTo>
                    <a:pt x="7784" y="2237"/>
                  </a:moveTo>
                  <a:cubicBezTo>
                    <a:pt x="7716" y="2237"/>
                    <a:pt x="7579" y="2397"/>
                    <a:pt x="7556" y="2465"/>
                  </a:cubicBezTo>
                  <a:cubicBezTo>
                    <a:pt x="7556" y="2534"/>
                    <a:pt x="7693" y="2671"/>
                    <a:pt x="7784" y="2671"/>
                  </a:cubicBezTo>
                  <a:cubicBezTo>
                    <a:pt x="7852" y="2671"/>
                    <a:pt x="7989" y="2534"/>
                    <a:pt x="7989" y="2465"/>
                  </a:cubicBezTo>
                  <a:cubicBezTo>
                    <a:pt x="7989" y="2397"/>
                    <a:pt x="7852" y="2260"/>
                    <a:pt x="7784" y="2237"/>
                  </a:cubicBezTo>
                  <a:close/>
                  <a:moveTo>
                    <a:pt x="2283" y="2511"/>
                  </a:moveTo>
                  <a:cubicBezTo>
                    <a:pt x="2237" y="2579"/>
                    <a:pt x="2192" y="2625"/>
                    <a:pt x="2123" y="2694"/>
                  </a:cubicBezTo>
                  <a:cubicBezTo>
                    <a:pt x="2123" y="2694"/>
                    <a:pt x="2123" y="2694"/>
                    <a:pt x="2123" y="2716"/>
                  </a:cubicBezTo>
                  <a:lnTo>
                    <a:pt x="2146" y="2716"/>
                  </a:lnTo>
                  <a:cubicBezTo>
                    <a:pt x="2237" y="2716"/>
                    <a:pt x="2329" y="2602"/>
                    <a:pt x="2329" y="2534"/>
                  </a:cubicBezTo>
                  <a:cubicBezTo>
                    <a:pt x="2329" y="2534"/>
                    <a:pt x="2329" y="2511"/>
                    <a:pt x="2329" y="2511"/>
                  </a:cubicBezTo>
                  <a:close/>
                  <a:moveTo>
                    <a:pt x="8811" y="2374"/>
                  </a:moveTo>
                  <a:cubicBezTo>
                    <a:pt x="8651" y="2374"/>
                    <a:pt x="8629" y="2397"/>
                    <a:pt x="8629" y="2534"/>
                  </a:cubicBezTo>
                  <a:cubicBezTo>
                    <a:pt x="8629" y="2694"/>
                    <a:pt x="8651" y="2716"/>
                    <a:pt x="8788" y="2716"/>
                  </a:cubicBezTo>
                  <a:cubicBezTo>
                    <a:pt x="8948" y="2716"/>
                    <a:pt x="8971" y="2694"/>
                    <a:pt x="8971" y="2557"/>
                  </a:cubicBezTo>
                  <a:cubicBezTo>
                    <a:pt x="8971" y="2397"/>
                    <a:pt x="8948" y="2374"/>
                    <a:pt x="8811" y="2374"/>
                  </a:cubicBezTo>
                  <a:close/>
                  <a:moveTo>
                    <a:pt x="14403" y="2374"/>
                  </a:moveTo>
                  <a:cubicBezTo>
                    <a:pt x="14335" y="2374"/>
                    <a:pt x="14244" y="2465"/>
                    <a:pt x="14244" y="2557"/>
                  </a:cubicBezTo>
                  <a:cubicBezTo>
                    <a:pt x="14244" y="2648"/>
                    <a:pt x="14335" y="2716"/>
                    <a:pt x="14426" y="2716"/>
                  </a:cubicBezTo>
                  <a:cubicBezTo>
                    <a:pt x="14517" y="2716"/>
                    <a:pt x="14586" y="2625"/>
                    <a:pt x="14586" y="2534"/>
                  </a:cubicBezTo>
                  <a:cubicBezTo>
                    <a:pt x="14586" y="2443"/>
                    <a:pt x="14495" y="2374"/>
                    <a:pt x="14403" y="2374"/>
                  </a:cubicBezTo>
                  <a:close/>
                  <a:moveTo>
                    <a:pt x="21091" y="2511"/>
                  </a:moveTo>
                  <a:cubicBezTo>
                    <a:pt x="21000" y="2511"/>
                    <a:pt x="20977" y="2534"/>
                    <a:pt x="20977" y="2648"/>
                  </a:cubicBezTo>
                  <a:cubicBezTo>
                    <a:pt x="20977" y="2739"/>
                    <a:pt x="21023" y="2762"/>
                    <a:pt x="21114" y="2762"/>
                  </a:cubicBezTo>
                  <a:cubicBezTo>
                    <a:pt x="21205" y="2762"/>
                    <a:pt x="21228" y="2716"/>
                    <a:pt x="21228" y="2625"/>
                  </a:cubicBezTo>
                  <a:cubicBezTo>
                    <a:pt x="21228" y="2534"/>
                    <a:pt x="21182" y="2511"/>
                    <a:pt x="21091" y="2511"/>
                  </a:cubicBezTo>
                  <a:close/>
                  <a:moveTo>
                    <a:pt x="3150" y="2374"/>
                  </a:moveTo>
                  <a:cubicBezTo>
                    <a:pt x="3013" y="2374"/>
                    <a:pt x="2945" y="2443"/>
                    <a:pt x="2922" y="2579"/>
                  </a:cubicBezTo>
                  <a:cubicBezTo>
                    <a:pt x="2922" y="2694"/>
                    <a:pt x="3013" y="2808"/>
                    <a:pt x="3128" y="2808"/>
                  </a:cubicBezTo>
                  <a:cubicBezTo>
                    <a:pt x="3265" y="2808"/>
                    <a:pt x="3356" y="2716"/>
                    <a:pt x="3356" y="2602"/>
                  </a:cubicBezTo>
                  <a:cubicBezTo>
                    <a:pt x="3356" y="2488"/>
                    <a:pt x="3265" y="2374"/>
                    <a:pt x="3150" y="2374"/>
                  </a:cubicBezTo>
                  <a:close/>
                  <a:moveTo>
                    <a:pt x="9838" y="2465"/>
                  </a:moveTo>
                  <a:cubicBezTo>
                    <a:pt x="9678" y="2465"/>
                    <a:pt x="9656" y="2465"/>
                    <a:pt x="9656" y="2625"/>
                  </a:cubicBezTo>
                  <a:cubicBezTo>
                    <a:pt x="9656" y="2785"/>
                    <a:pt x="9678" y="2808"/>
                    <a:pt x="9793" y="2808"/>
                  </a:cubicBezTo>
                  <a:cubicBezTo>
                    <a:pt x="9975" y="2808"/>
                    <a:pt x="9998" y="2785"/>
                    <a:pt x="9998" y="2625"/>
                  </a:cubicBezTo>
                  <a:cubicBezTo>
                    <a:pt x="9998" y="2488"/>
                    <a:pt x="9975" y="2465"/>
                    <a:pt x="9838" y="2465"/>
                  </a:cubicBezTo>
                  <a:close/>
                  <a:moveTo>
                    <a:pt x="15430" y="2465"/>
                  </a:moveTo>
                  <a:cubicBezTo>
                    <a:pt x="15385" y="2465"/>
                    <a:pt x="15271" y="2602"/>
                    <a:pt x="15271" y="2648"/>
                  </a:cubicBezTo>
                  <a:cubicBezTo>
                    <a:pt x="15271" y="2694"/>
                    <a:pt x="15408" y="2808"/>
                    <a:pt x="15453" y="2808"/>
                  </a:cubicBezTo>
                  <a:cubicBezTo>
                    <a:pt x="15499" y="2785"/>
                    <a:pt x="15613" y="2671"/>
                    <a:pt x="15613" y="2625"/>
                  </a:cubicBezTo>
                  <a:cubicBezTo>
                    <a:pt x="15590" y="2579"/>
                    <a:pt x="15567" y="2534"/>
                    <a:pt x="15545" y="2511"/>
                  </a:cubicBezTo>
                  <a:cubicBezTo>
                    <a:pt x="15522" y="2488"/>
                    <a:pt x="15476" y="2465"/>
                    <a:pt x="15430" y="2465"/>
                  </a:cubicBezTo>
                  <a:close/>
                  <a:moveTo>
                    <a:pt x="22118" y="2602"/>
                  </a:moveTo>
                  <a:cubicBezTo>
                    <a:pt x="22073" y="2602"/>
                    <a:pt x="22027" y="2671"/>
                    <a:pt x="22004" y="2716"/>
                  </a:cubicBezTo>
                  <a:cubicBezTo>
                    <a:pt x="21981" y="2739"/>
                    <a:pt x="22118" y="2853"/>
                    <a:pt x="22141" y="2853"/>
                  </a:cubicBezTo>
                  <a:cubicBezTo>
                    <a:pt x="22187" y="2808"/>
                    <a:pt x="22210" y="2762"/>
                    <a:pt x="22278" y="2716"/>
                  </a:cubicBezTo>
                  <a:cubicBezTo>
                    <a:pt x="22210" y="2671"/>
                    <a:pt x="22164" y="2602"/>
                    <a:pt x="22118" y="2602"/>
                  </a:cubicBezTo>
                  <a:close/>
                  <a:moveTo>
                    <a:pt x="4155" y="2465"/>
                  </a:moveTo>
                  <a:cubicBezTo>
                    <a:pt x="4063" y="2465"/>
                    <a:pt x="3949" y="2579"/>
                    <a:pt x="3949" y="2671"/>
                  </a:cubicBezTo>
                  <a:cubicBezTo>
                    <a:pt x="3949" y="2762"/>
                    <a:pt x="4063" y="2876"/>
                    <a:pt x="4155" y="2876"/>
                  </a:cubicBezTo>
                  <a:cubicBezTo>
                    <a:pt x="4246" y="2876"/>
                    <a:pt x="4383" y="2762"/>
                    <a:pt x="4383" y="2671"/>
                  </a:cubicBezTo>
                  <a:cubicBezTo>
                    <a:pt x="4383" y="2579"/>
                    <a:pt x="4246" y="2465"/>
                    <a:pt x="4155" y="2465"/>
                  </a:cubicBezTo>
                  <a:close/>
                  <a:moveTo>
                    <a:pt x="16469" y="2554"/>
                  </a:moveTo>
                  <a:cubicBezTo>
                    <a:pt x="16465" y="2554"/>
                    <a:pt x="16461" y="2555"/>
                    <a:pt x="16458" y="2557"/>
                  </a:cubicBezTo>
                  <a:cubicBezTo>
                    <a:pt x="16412" y="2557"/>
                    <a:pt x="16366" y="2579"/>
                    <a:pt x="16343" y="2602"/>
                  </a:cubicBezTo>
                  <a:cubicBezTo>
                    <a:pt x="16321" y="2625"/>
                    <a:pt x="16298" y="2671"/>
                    <a:pt x="16298" y="2716"/>
                  </a:cubicBezTo>
                  <a:cubicBezTo>
                    <a:pt x="16277" y="2759"/>
                    <a:pt x="16392" y="2879"/>
                    <a:pt x="16464" y="2879"/>
                  </a:cubicBezTo>
                  <a:cubicBezTo>
                    <a:pt x="16470" y="2879"/>
                    <a:pt x="16475" y="2878"/>
                    <a:pt x="16480" y="2876"/>
                  </a:cubicBezTo>
                  <a:cubicBezTo>
                    <a:pt x="16526" y="2876"/>
                    <a:pt x="16640" y="2762"/>
                    <a:pt x="16640" y="2716"/>
                  </a:cubicBezTo>
                  <a:cubicBezTo>
                    <a:pt x="16619" y="2674"/>
                    <a:pt x="16520" y="2554"/>
                    <a:pt x="16469" y="2554"/>
                  </a:cubicBezTo>
                  <a:close/>
                  <a:moveTo>
                    <a:pt x="10820" y="2579"/>
                  </a:moveTo>
                  <a:cubicBezTo>
                    <a:pt x="10728" y="2579"/>
                    <a:pt x="10637" y="2648"/>
                    <a:pt x="10637" y="2739"/>
                  </a:cubicBezTo>
                  <a:cubicBezTo>
                    <a:pt x="10614" y="2853"/>
                    <a:pt x="10706" y="2922"/>
                    <a:pt x="10797" y="2922"/>
                  </a:cubicBezTo>
                  <a:cubicBezTo>
                    <a:pt x="10888" y="2922"/>
                    <a:pt x="10980" y="2853"/>
                    <a:pt x="10980" y="2762"/>
                  </a:cubicBezTo>
                  <a:cubicBezTo>
                    <a:pt x="10980" y="2671"/>
                    <a:pt x="10888" y="2602"/>
                    <a:pt x="10820" y="2579"/>
                  </a:cubicBezTo>
                  <a:close/>
                  <a:moveTo>
                    <a:pt x="23100" y="2648"/>
                  </a:moveTo>
                  <a:cubicBezTo>
                    <a:pt x="23054" y="2694"/>
                    <a:pt x="23008" y="2739"/>
                    <a:pt x="22986" y="2785"/>
                  </a:cubicBezTo>
                  <a:cubicBezTo>
                    <a:pt x="22965" y="2806"/>
                    <a:pt x="23060" y="2924"/>
                    <a:pt x="23093" y="2924"/>
                  </a:cubicBezTo>
                  <a:cubicBezTo>
                    <a:pt x="23096" y="2924"/>
                    <a:pt x="23098" y="2924"/>
                    <a:pt x="23100" y="2922"/>
                  </a:cubicBezTo>
                  <a:cubicBezTo>
                    <a:pt x="23145" y="2899"/>
                    <a:pt x="23214" y="2853"/>
                    <a:pt x="23214" y="2808"/>
                  </a:cubicBezTo>
                  <a:cubicBezTo>
                    <a:pt x="23214" y="2762"/>
                    <a:pt x="23145" y="2716"/>
                    <a:pt x="23100" y="2648"/>
                  </a:cubicBezTo>
                  <a:close/>
                  <a:moveTo>
                    <a:pt x="17485" y="2671"/>
                  </a:moveTo>
                  <a:cubicBezTo>
                    <a:pt x="17393" y="2671"/>
                    <a:pt x="17348" y="2716"/>
                    <a:pt x="17348" y="2831"/>
                  </a:cubicBezTo>
                  <a:cubicBezTo>
                    <a:pt x="17367" y="2887"/>
                    <a:pt x="17401" y="2928"/>
                    <a:pt x="17463" y="2928"/>
                  </a:cubicBezTo>
                  <a:cubicBezTo>
                    <a:pt x="17477" y="2928"/>
                    <a:pt x="17491" y="2926"/>
                    <a:pt x="17508" y="2922"/>
                  </a:cubicBezTo>
                  <a:cubicBezTo>
                    <a:pt x="17576" y="2922"/>
                    <a:pt x="17622" y="2876"/>
                    <a:pt x="17622" y="2785"/>
                  </a:cubicBezTo>
                  <a:cubicBezTo>
                    <a:pt x="17599" y="2716"/>
                    <a:pt x="17576" y="2671"/>
                    <a:pt x="17485" y="2671"/>
                  </a:cubicBezTo>
                  <a:close/>
                  <a:moveTo>
                    <a:pt x="5206" y="2554"/>
                  </a:moveTo>
                  <a:cubicBezTo>
                    <a:pt x="5198" y="2554"/>
                    <a:pt x="5190" y="2555"/>
                    <a:pt x="5182" y="2557"/>
                  </a:cubicBezTo>
                  <a:cubicBezTo>
                    <a:pt x="5091" y="2557"/>
                    <a:pt x="4954" y="2671"/>
                    <a:pt x="4976" y="2762"/>
                  </a:cubicBezTo>
                  <a:cubicBezTo>
                    <a:pt x="4976" y="2853"/>
                    <a:pt x="5091" y="2967"/>
                    <a:pt x="5182" y="2967"/>
                  </a:cubicBezTo>
                  <a:cubicBezTo>
                    <a:pt x="5273" y="2967"/>
                    <a:pt x="5387" y="2831"/>
                    <a:pt x="5387" y="2739"/>
                  </a:cubicBezTo>
                  <a:cubicBezTo>
                    <a:pt x="5387" y="2656"/>
                    <a:pt x="5292" y="2554"/>
                    <a:pt x="5206" y="2554"/>
                  </a:cubicBezTo>
                  <a:close/>
                  <a:moveTo>
                    <a:pt x="11824" y="2671"/>
                  </a:moveTo>
                  <a:cubicBezTo>
                    <a:pt x="11733" y="2671"/>
                    <a:pt x="11641" y="2762"/>
                    <a:pt x="11641" y="2853"/>
                  </a:cubicBezTo>
                  <a:cubicBezTo>
                    <a:pt x="11641" y="2922"/>
                    <a:pt x="11733" y="3013"/>
                    <a:pt x="11824" y="3013"/>
                  </a:cubicBezTo>
                  <a:cubicBezTo>
                    <a:pt x="11915" y="3013"/>
                    <a:pt x="11984" y="2945"/>
                    <a:pt x="11984" y="2853"/>
                  </a:cubicBezTo>
                  <a:cubicBezTo>
                    <a:pt x="12007" y="2762"/>
                    <a:pt x="11915" y="2671"/>
                    <a:pt x="11824" y="2671"/>
                  </a:cubicBezTo>
                  <a:close/>
                  <a:moveTo>
                    <a:pt x="18489" y="2762"/>
                  </a:moveTo>
                  <a:cubicBezTo>
                    <a:pt x="18421" y="2762"/>
                    <a:pt x="18375" y="2808"/>
                    <a:pt x="18375" y="2876"/>
                  </a:cubicBezTo>
                  <a:cubicBezTo>
                    <a:pt x="18375" y="2990"/>
                    <a:pt x="18421" y="3013"/>
                    <a:pt x="18512" y="3013"/>
                  </a:cubicBezTo>
                  <a:cubicBezTo>
                    <a:pt x="18603" y="3013"/>
                    <a:pt x="18626" y="2967"/>
                    <a:pt x="18626" y="2876"/>
                  </a:cubicBezTo>
                  <a:cubicBezTo>
                    <a:pt x="18626" y="2785"/>
                    <a:pt x="18580" y="2762"/>
                    <a:pt x="18489" y="2762"/>
                  </a:cubicBezTo>
                  <a:close/>
                  <a:moveTo>
                    <a:pt x="6209" y="2625"/>
                  </a:moveTo>
                  <a:cubicBezTo>
                    <a:pt x="6141" y="2625"/>
                    <a:pt x="5981" y="2785"/>
                    <a:pt x="5981" y="2853"/>
                  </a:cubicBezTo>
                  <a:cubicBezTo>
                    <a:pt x="5981" y="2922"/>
                    <a:pt x="6141" y="3059"/>
                    <a:pt x="6209" y="3059"/>
                  </a:cubicBezTo>
                  <a:cubicBezTo>
                    <a:pt x="6278" y="3059"/>
                    <a:pt x="6414" y="2922"/>
                    <a:pt x="6414" y="2853"/>
                  </a:cubicBezTo>
                  <a:cubicBezTo>
                    <a:pt x="6414" y="2785"/>
                    <a:pt x="6278" y="2625"/>
                    <a:pt x="6209" y="2625"/>
                  </a:cubicBezTo>
                  <a:close/>
                  <a:moveTo>
                    <a:pt x="12828" y="2762"/>
                  </a:moveTo>
                  <a:cubicBezTo>
                    <a:pt x="12737" y="2762"/>
                    <a:pt x="12669" y="2853"/>
                    <a:pt x="12669" y="2945"/>
                  </a:cubicBezTo>
                  <a:cubicBezTo>
                    <a:pt x="12669" y="3013"/>
                    <a:pt x="12760" y="3104"/>
                    <a:pt x="12851" y="3104"/>
                  </a:cubicBezTo>
                  <a:cubicBezTo>
                    <a:pt x="12942" y="3104"/>
                    <a:pt x="13011" y="3013"/>
                    <a:pt x="13011" y="2945"/>
                  </a:cubicBezTo>
                  <a:cubicBezTo>
                    <a:pt x="13011" y="2831"/>
                    <a:pt x="12942" y="2762"/>
                    <a:pt x="12828" y="2762"/>
                  </a:cubicBezTo>
                  <a:close/>
                  <a:moveTo>
                    <a:pt x="19559" y="2848"/>
                  </a:moveTo>
                  <a:cubicBezTo>
                    <a:pt x="19546" y="2848"/>
                    <a:pt x="19532" y="2849"/>
                    <a:pt x="19516" y="2853"/>
                  </a:cubicBezTo>
                  <a:cubicBezTo>
                    <a:pt x="19425" y="2853"/>
                    <a:pt x="19402" y="2899"/>
                    <a:pt x="19402" y="2990"/>
                  </a:cubicBezTo>
                  <a:cubicBezTo>
                    <a:pt x="19402" y="3059"/>
                    <a:pt x="19448" y="3104"/>
                    <a:pt x="19539" y="3104"/>
                  </a:cubicBezTo>
                  <a:cubicBezTo>
                    <a:pt x="19607" y="3104"/>
                    <a:pt x="19653" y="3059"/>
                    <a:pt x="19653" y="2967"/>
                  </a:cubicBezTo>
                  <a:cubicBezTo>
                    <a:pt x="19653" y="2892"/>
                    <a:pt x="19622" y="2848"/>
                    <a:pt x="19559" y="2848"/>
                  </a:cubicBezTo>
                  <a:close/>
                  <a:moveTo>
                    <a:pt x="7213" y="2716"/>
                  </a:moveTo>
                  <a:cubicBezTo>
                    <a:pt x="7168" y="2716"/>
                    <a:pt x="7008" y="2853"/>
                    <a:pt x="7008" y="2922"/>
                  </a:cubicBezTo>
                  <a:cubicBezTo>
                    <a:pt x="7008" y="2990"/>
                    <a:pt x="7168" y="3150"/>
                    <a:pt x="7213" y="3150"/>
                  </a:cubicBezTo>
                  <a:cubicBezTo>
                    <a:pt x="7282" y="3150"/>
                    <a:pt x="7442" y="2990"/>
                    <a:pt x="7442" y="2922"/>
                  </a:cubicBezTo>
                  <a:cubicBezTo>
                    <a:pt x="7442" y="2853"/>
                    <a:pt x="7282" y="2716"/>
                    <a:pt x="7213" y="2716"/>
                  </a:cubicBezTo>
                  <a:close/>
                  <a:moveTo>
                    <a:pt x="13856" y="2853"/>
                  </a:moveTo>
                  <a:cubicBezTo>
                    <a:pt x="13787" y="2853"/>
                    <a:pt x="13696" y="2922"/>
                    <a:pt x="13696" y="3013"/>
                  </a:cubicBezTo>
                  <a:cubicBezTo>
                    <a:pt x="13696" y="3095"/>
                    <a:pt x="13751" y="3176"/>
                    <a:pt x="13844" y="3176"/>
                  </a:cubicBezTo>
                  <a:cubicBezTo>
                    <a:pt x="13855" y="3176"/>
                    <a:pt x="13866" y="3175"/>
                    <a:pt x="13878" y="3173"/>
                  </a:cubicBezTo>
                  <a:cubicBezTo>
                    <a:pt x="13970" y="3173"/>
                    <a:pt x="14038" y="3104"/>
                    <a:pt x="14038" y="3013"/>
                  </a:cubicBezTo>
                  <a:cubicBezTo>
                    <a:pt x="14038" y="2922"/>
                    <a:pt x="13947" y="2853"/>
                    <a:pt x="13856" y="2853"/>
                  </a:cubicBezTo>
                  <a:close/>
                  <a:moveTo>
                    <a:pt x="20543" y="2922"/>
                  </a:moveTo>
                  <a:cubicBezTo>
                    <a:pt x="20452" y="2922"/>
                    <a:pt x="20429" y="2967"/>
                    <a:pt x="20429" y="3059"/>
                  </a:cubicBezTo>
                  <a:cubicBezTo>
                    <a:pt x="20429" y="3134"/>
                    <a:pt x="20445" y="3179"/>
                    <a:pt x="20515" y="3179"/>
                  </a:cubicBezTo>
                  <a:cubicBezTo>
                    <a:pt x="20530" y="3179"/>
                    <a:pt x="20547" y="3177"/>
                    <a:pt x="20566" y="3173"/>
                  </a:cubicBezTo>
                  <a:cubicBezTo>
                    <a:pt x="20635" y="3173"/>
                    <a:pt x="20680" y="3127"/>
                    <a:pt x="20680" y="3036"/>
                  </a:cubicBezTo>
                  <a:cubicBezTo>
                    <a:pt x="20680" y="2967"/>
                    <a:pt x="20635" y="2922"/>
                    <a:pt x="20543" y="2922"/>
                  </a:cubicBezTo>
                  <a:close/>
                  <a:moveTo>
                    <a:pt x="8240" y="2853"/>
                  </a:moveTo>
                  <a:cubicBezTo>
                    <a:pt x="8104" y="2853"/>
                    <a:pt x="8081" y="2853"/>
                    <a:pt x="8081" y="3013"/>
                  </a:cubicBezTo>
                  <a:cubicBezTo>
                    <a:pt x="8081" y="3173"/>
                    <a:pt x="8081" y="3173"/>
                    <a:pt x="8240" y="3173"/>
                  </a:cubicBezTo>
                  <a:cubicBezTo>
                    <a:pt x="8275" y="3178"/>
                    <a:pt x="8303" y="3181"/>
                    <a:pt x="8326" y="3181"/>
                  </a:cubicBezTo>
                  <a:cubicBezTo>
                    <a:pt x="8409" y="3181"/>
                    <a:pt x="8423" y="3143"/>
                    <a:pt x="8423" y="3036"/>
                  </a:cubicBezTo>
                  <a:cubicBezTo>
                    <a:pt x="8423" y="2853"/>
                    <a:pt x="8400" y="2853"/>
                    <a:pt x="8240" y="2853"/>
                  </a:cubicBezTo>
                  <a:close/>
                  <a:moveTo>
                    <a:pt x="2615" y="2850"/>
                  </a:moveTo>
                  <a:cubicBezTo>
                    <a:pt x="2603" y="2850"/>
                    <a:pt x="2592" y="2851"/>
                    <a:pt x="2580" y="2853"/>
                  </a:cubicBezTo>
                  <a:cubicBezTo>
                    <a:pt x="2443" y="2853"/>
                    <a:pt x="2374" y="2945"/>
                    <a:pt x="2374" y="3059"/>
                  </a:cubicBezTo>
                  <a:cubicBezTo>
                    <a:pt x="2374" y="3173"/>
                    <a:pt x="2489" y="3264"/>
                    <a:pt x="2580" y="3264"/>
                  </a:cubicBezTo>
                  <a:cubicBezTo>
                    <a:pt x="2717" y="3264"/>
                    <a:pt x="2808" y="3173"/>
                    <a:pt x="2808" y="3059"/>
                  </a:cubicBezTo>
                  <a:cubicBezTo>
                    <a:pt x="2808" y="2936"/>
                    <a:pt x="2716" y="2850"/>
                    <a:pt x="2615" y="2850"/>
                  </a:cubicBezTo>
                  <a:close/>
                  <a:moveTo>
                    <a:pt x="9290" y="2922"/>
                  </a:moveTo>
                  <a:cubicBezTo>
                    <a:pt x="9108" y="2922"/>
                    <a:pt x="9108" y="2945"/>
                    <a:pt x="9108" y="3104"/>
                  </a:cubicBezTo>
                  <a:cubicBezTo>
                    <a:pt x="9085" y="3241"/>
                    <a:pt x="9108" y="3264"/>
                    <a:pt x="9268" y="3264"/>
                  </a:cubicBezTo>
                  <a:cubicBezTo>
                    <a:pt x="9427" y="3264"/>
                    <a:pt x="9427" y="3264"/>
                    <a:pt x="9427" y="3104"/>
                  </a:cubicBezTo>
                  <a:cubicBezTo>
                    <a:pt x="9450" y="2945"/>
                    <a:pt x="9427" y="2922"/>
                    <a:pt x="9290" y="2922"/>
                  </a:cubicBezTo>
                  <a:close/>
                  <a:moveTo>
                    <a:pt x="14883" y="2922"/>
                  </a:moveTo>
                  <a:cubicBezTo>
                    <a:pt x="14791" y="2922"/>
                    <a:pt x="14723" y="3013"/>
                    <a:pt x="14723" y="3104"/>
                  </a:cubicBezTo>
                  <a:cubicBezTo>
                    <a:pt x="14723" y="3196"/>
                    <a:pt x="14791" y="3264"/>
                    <a:pt x="14883" y="3264"/>
                  </a:cubicBezTo>
                  <a:cubicBezTo>
                    <a:pt x="14974" y="3264"/>
                    <a:pt x="15065" y="3196"/>
                    <a:pt x="15065" y="3082"/>
                  </a:cubicBezTo>
                  <a:cubicBezTo>
                    <a:pt x="15042" y="2990"/>
                    <a:pt x="14974" y="2922"/>
                    <a:pt x="14883" y="2922"/>
                  </a:cubicBezTo>
                  <a:close/>
                  <a:moveTo>
                    <a:pt x="21564" y="3056"/>
                  </a:moveTo>
                  <a:cubicBezTo>
                    <a:pt x="21531" y="3056"/>
                    <a:pt x="21434" y="3175"/>
                    <a:pt x="21434" y="3196"/>
                  </a:cubicBezTo>
                  <a:cubicBezTo>
                    <a:pt x="21479" y="3241"/>
                    <a:pt x="21525" y="3287"/>
                    <a:pt x="21570" y="3333"/>
                  </a:cubicBezTo>
                  <a:cubicBezTo>
                    <a:pt x="21616" y="3264"/>
                    <a:pt x="21685" y="3219"/>
                    <a:pt x="21685" y="3173"/>
                  </a:cubicBezTo>
                  <a:cubicBezTo>
                    <a:pt x="21685" y="3127"/>
                    <a:pt x="21616" y="3082"/>
                    <a:pt x="21570" y="3059"/>
                  </a:cubicBezTo>
                  <a:cubicBezTo>
                    <a:pt x="21569" y="3057"/>
                    <a:pt x="21566" y="3056"/>
                    <a:pt x="21564" y="3056"/>
                  </a:cubicBezTo>
                  <a:close/>
                  <a:moveTo>
                    <a:pt x="3607" y="2922"/>
                  </a:moveTo>
                  <a:cubicBezTo>
                    <a:pt x="3493" y="2922"/>
                    <a:pt x="3402" y="3013"/>
                    <a:pt x="3402" y="3150"/>
                  </a:cubicBezTo>
                  <a:cubicBezTo>
                    <a:pt x="3402" y="3264"/>
                    <a:pt x="3493" y="3356"/>
                    <a:pt x="3630" y="3356"/>
                  </a:cubicBezTo>
                  <a:cubicBezTo>
                    <a:pt x="3721" y="3356"/>
                    <a:pt x="3835" y="3241"/>
                    <a:pt x="3812" y="3127"/>
                  </a:cubicBezTo>
                  <a:cubicBezTo>
                    <a:pt x="3812" y="3013"/>
                    <a:pt x="3721" y="2922"/>
                    <a:pt x="3607" y="2922"/>
                  </a:cubicBezTo>
                  <a:close/>
                  <a:moveTo>
                    <a:pt x="10272" y="3013"/>
                  </a:moveTo>
                  <a:cubicBezTo>
                    <a:pt x="10112" y="3013"/>
                    <a:pt x="10089" y="3036"/>
                    <a:pt x="10067" y="3173"/>
                  </a:cubicBezTo>
                  <a:cubicBezTo>
                    <a:pt x="10067" y="3333"/>
                    <a:pt x="10089" y="3356"/>
                    <a:pt x="10249" y="3356"/>
                  </a:cubicBezTo>
                  <a:cubicBezTo>
                    <a:pt x="10409" y="3356"/>
                    <a:pt x="10409" y="3333"/>
                    <a:pt x="10409" y="3196"/>
                  </a:cubicBezTo>
                  <a:cubicBezTo>
                    <a:pt x="10409" y="3036"/>
                    <a:pt x="10409" y="3013"/>
                    <a:pt x="10272" y="3013"/>
                  </a:cubicBezTo>
                  <a:close/>
                  <a:moveTo>
                    <a:pt x="15910" y="3013"/>
                  </a:moveTo>
                  <a:cubicBezTo>
                    <a:pt x="15864" y="3013"/>
                    <a:pt x="15727" y="3150"/>
                    <a:pt x="15727" y="3196"/>
                  </a:cubicBezTo>
                  <a:cubicBezTo>
                    <a:pt x="15750" y="3241"/>
                    <a:pt x="15864" y="3356"/>
                    <a:pt x="15910" y="3356"/>
                  </a:cubicBezTo>
                  <a:cubicBezTo>
                    <a:pt x="15955" y="3356"/>
                    <a:pt x="16070" y="3219"/>
                    <a:pt x="16070" y="3173"/>
                  </a:cubicBezTo>
                  <a:cubicBezTo>
                    <a:pt x="16047" y="3150"/>
                    <a:pt x="16047" y="3082"/>
                    <a:pt x="16024" y="3059"/>
                  </a:cubicBezTo>
                  <a:cubicBezTo>
                    <a:pt x="15978" y="3036"/>
                    <a:pt x="15955" y="3013"/>
                    <a:pt x="15910" y="3013"/>
                  </a:cubicBezTo>
                  <a:close/>
                  <a:moveTo>
                    <a:pt x="22552" y="3127"/>
                  </a:moveTo>
                  <a:cubicBezTo>
                    <a:pt x="22506" y="3173"/>
                    <a:pt x="22438" y="3219"/>
                    <a:pt x="22438" y="3264"/>
                  </a:cubicBezTo>
                  <a:cubicBezTo>
                    <a:pt x="22438" y="3310"/>
                    <a:pt x="22483" y="3356"/>
                    <a:pt x="22529" y="3401"/>
                  </a:cubicBezTo>
                  <a:cubicBezTo>
                    <a:pt x="22533" y="3403"/>
                    <a:pt x="22537" y="3404"/>
                    <a:pt x="22541" y="3404"/>
                  </a:cubicBezTo>
                  <a:cubicBezTo>
                    <a:pt x="22591" y="3404"/>
                    <a:pt x="22687" y="3285"/>
                    <a:pt x="22666" y="3264"/>
                  </a:cubicBezTo>
                  <a:cubicBezTo>
                    <a:pt x="22643" y="3219"/>
                    <a:pt x="22598" y="3173"/>
                    <a:pt x="22552" y="3127"/>
                  </a:cubicBezTo>
                  <a:close/>
                  <a:moveTo>
                    <a:pt x="4611" y="3013"/>
                  </a:moveTo>
                  <a:cubicBezTo>
                    <a:pt x="4520" y="3013"/>
                    <a:pt x="4406" y="3150"/>
                    <a:pt x="4406" y="3241"/>
                  </a:cubicBezTo>
                  <a:cubicBezTo>
                    <a:pt x="4429" y="3333"/>
                    <a:pt x="4543" y="3447"/>
                    <a:pt x="4634" y="3447"/>
                  </a:cubicBezTo>
                  <a:cubicBezTo>
                    <a:pt x="4725" y="3447"/>
                    <a:pt x="4840" y="3310"/>
                    <a:pt x="4840" y="3219"/>
                  </a:cubicBezTo>
                  <a:cubicBezTo>
                    <a:pt x="4840" y="3127"/>
                    <a:pt x="4725" y="3013"/>
                    <a:pt x="4611" y="3013"/>
                  </a:cubicBezTo>
                  <a:close/>
                  <a:moveTo>
                    <a:pt x="16937" y="3104"/>
                  </a:moveTo>
                  <a:cubicBezTo>
                    <a:pt x="16868" y="3104"/>
                    <a:pt x="16754" y="3241"/>
                    <a:pt x="16754" y="3287"/>
                  </a:cubicBezTo>
                  <a:cubicBezTo>
                    <a:pt x="16777" y="3333"/>
                    <a:pt x="16891" y="3447"/>
                    <a:pt x="16937" y="3447"/>
                  </a:cubicBezTo>
                  <a:cubicBezTo>
                    <a:pt x="16983" y="3424"/>
                    <a:pt x="17097" y="3310"/>
                    <a:pt x="17097" y="3264"/>
                  </a:cubicBezTo>
                  <a:cubicBezTo>
                    <a:pt x="17074" y="3219"/>
                    <a:pt x="17074" y="3173"/>
                    <a:pt x="17028" y="3150"/>
                  </a:cubicBezTo>
                  <a:cubicBezTo>
                    <a:pt x="17005" y="3127"/>
                    <a:pt x="16960" y="3104"/>
                    <a:pt x="16937" y="3104"/>
                  </a:cubicBezTo>
                  <a:close/>
                  <a:moveTo>
                    <a:pt x="11276" y="3150"/>
                  </a:moveTo>
                  <a:cubicBezTo>
                    <a:pt x="11162" y="3150"/>
                    <a:pt x="11094" y="3219"/>
                    <a:pt x="11094" y="3333"/>
                  </a:cubicBezTo>
                  <a:cubicBezTo>
                    <a:pt x="11094" y="3424"/>
                    <a:pt x="11185" y="3492"/>
                    <a:pt x="11276" y="3492"/>
                  </a:cubicBezTo>
                  <a:cubicBezTo>
                    <a:pt x="11368" y="3470"/>
                    <a:pt x="11436" y="3401"/>
                    <a:pt x="11436" y="3310"/>
                  </a:cubicBezTo>
                  <a:cubicBezTo>
                    <a:pt x="11436" y="3219"/>
                    <a:pt x="11368" y="3150"/>
                    <a:pt x="11276" y="3150"/>
                  </a:cubicBezTo>
                  <a:close/>
                  <a:moveTo>
                    <a:pt x="17941" y="3219"/>
                  </a:moveTo>
                  <a:cubicBezTo>
                    <a:pt x="17850" y="3219"/>
                    <a:pt x="17827" y="3264"/>
                    <a:pt x="17827" y="3378"/>
                  </a:cubicBezTo>
                  <a:cubicBezTo>
                    <a:pt x="17827" y="3447"/>
                    <a:pt x="17873" y="3492"/>
                    <a:pt x="17964" y="3492"/>
                  </a:cubicBezTo>
                  <a:cubicBezTo>
                    <a:pt x="18055" y="3470"/>
                    <a:pt x="18078" y="3447"/>
                    <a:pt x="18078" y="3356"/>
                  </a:cubicBezTo>
                  <a:cubicBezTo>
                    <a:pt x="18078" y="3264"/>
                    <a:pt x="18033" y="3219"/>
                    <a:pt x="17941" y="3219"/>
                  </a:cubicBezTo>
                  <a:close/>
                  <a:moveTo>
                    <a:pt x="23556" y="3196"/>
                  </a:moveTo>
                  <a:cubicBezTo>
                    <a:pt x="23511" y="3264"/>
                    <a:pt x="23442" y="3310"/>
                    <a:pt x="23442" y="3356"/>
                  </a:cubicBezTo>
                  <a:cubicBezTo>
                    <a:pt x="23442" y="3401"/>
                    <a:pt x="23533" y="3447"/>
                    <a:pt x="23556" y="3492"/>
                  </a:cubicBezTo>
                  <a:cubicBezTo>
                    <a:pt x="23602" y="3447"/>
                    <a:pt x="23670" y="3401"/>
                    <a:pt x="23693" y="3333"/>
                  </a:cubicBezTo>
                  <a:cubicBezTo>
                    <a:pt x="23693" y="3310"/>
                    <a:pt x="23625" y="3264"/>
                    <a:pt x="23556" y="3196"/>
                  </a:cubicBezTo>
                  <a:close/>
                  <a:moveTo>
                    <a:pt x="5661" y="3104"/>
                  </a:moveTo>
                  <a:cubicBezTo>
                    <a:pt x="5547" y="3104"/>
                    <a:pt x="5433" y="3219"/>
                    <a:pt x="5433" y="3310"/>
                  </a:cubicBezTo>
                  <a:cubicBezTo>
                    <a:pt x="5433" y="3401"/>
                    <a:pt x="5547" y="3515"/>
                    <a:pt x="5638" y="3515"/>
                  </a:cubicBezTo>
                  <a:cubicBezTo>
                    <a:pt x="5753" y="3515"/>
                    <a:pt x="5867" y="3401"/>
                    <a:pt x="5867" y="3310"/>
                  </a:cubicBezTo>
                  <a:cubicBezTo>
                    <a:pt x="5867" y="3219"/>
                    <a:pt x="5753" y="3104"/>
                    <a:pt x="5661" y="3104"/>
                  </a:cubicBezTo>
                  <a:close/>
                  <a:moveTo>
                    <a:pt x="12303" y="3219"/>
                  </a:moveTo>
                  <a:cubicBezTo>
                    <a:pt x="12212" y="3219"/>
                    <a:pt x="12121" y="3287"/>
                    <a:pt x="12121" y="3378"/>
                  </a:cubicBezTo>
                  <a:cubicBezTo>
                    <a:pt x="12121" y="3492"/>
                    <a:pt x="12189" y="3561"/>
                    <a:pt x="12303" y="3561"/>
                  </a:cubicBezTo>
                  <a:cubicBezTo>
                    <a:pt x="12372" y="3561"/>
                    <a:pt x="12463" y="3492"/>
                    <a:pt x="12463" y="3401"/>
                  </a:cubicBezTo>
                  <a:cubicBezTo>
                    <a:pt x="12463" y="3310"/>
                    <a:pt x="12372" y="3219"/>
                    <a:pt x="12303" y="3219"/>
                  </a:cubicBezTo>
                  <a:close/>
                  <a:moveTo>
                    <a:pt x="18946" y="3310"/>
                  </a:moveTo>
                  <a:cubicBezTo>
                    <a:pt x="18877" y="3310"/>
                    <a:pt x="18831" y="3356"/>
                    <a:pt x="18854" y="3447"/>
                  </a:cubicBezTo>
                  <a:cubicBezTo>
                    <a:pt x="18854" y="3538"/>
                    <a:pt x="18900" y="3561"/>
                    <a:pt x="18991" y="3561"/>
                  </a:cubicBezTo>
                  <a:cubicBezTo>
                    <a:pt x="19060" y="3561"/>
                    <a:pt x="19105" y="3515"/>
                    <a:pt x="19105" y="3447"/>
                  </a:cubicBezTo>
                  <a:cubicBezTo>
                    <a:pt x="19105" y="3333"/>
                    <a:pt x="19060" y="3310"/>
                    <a:pt x="18946" y="3310"/>
                  </a:cubicBezTo>
                  <a:close/>
                  <a:moveTo>
                    <a:pt x="6666" y="3173"/>
                  </a:moveTo>
                  <a:cubicBezTo>
                    <a:pt x="6597" y="3196"/>
                    <a:pt x="6460" y="3333"/>
                    <a:pt x="6460" y="3401"/>
                  </a:cubicBezTo>
                  <a:cubicBezTo>
                    <a:pt x="6460" y="3470"/>
                    <a:pt x="6620" y="3607"/>
                    <a:pt x="6688" y="3607"/>
                  </a:cubicBezTo>
                  <a:cubicBezTo>
                    <a:pt x="6757" y="3607"/>
                    <a:pt x="6894" y="3470"/>
                    <a:pt x="6894" y="3401"/>
                  </a:cubicBezTo>
                  <a:cubicBezTo>
                    <a:pt x="6871" y="3310"/>
                    <a:pt x="6734" y="3173"/>
                    <a:pt x="6666" y="3173"/>
                  </a:cubicBezTo>
                  <a:close/>
                  <a:moveTo>
                    <a:pt x="13308" y="3310"/>
                  </a:moveTo>
                  <a:cubicBezTo>
                    <a:pt x="13216" y="3310"/>
                    <a:pt x="13148" y="3401"/>
                    <a:pt x="13148" y="3492"/>
                  </a:cubicBezTo>
                  <a:cubicBezTo>
                    <a:pt x="13148" y="3561"/>
                    <a:pt x="13216" y="3652"/>
                    <a:pt x="13308" y="3652"/>
                  </a:cubicBezTo>
                  <a:cubicBezTo>
                    <a:pt x="13399" y="3652"/>
                    <a:pt x="13467" y="3584"/>
                    <a:pt x="13490" y="3492"/>
                  </a:cubicBezTo>
                  <a:cubicBezTo>
                    <a:pt x="13490" y="3401"/>
                    <a:pt x="13399" y="3310"/>
                    <a:pt x="13308" y="3310"/>
                  </a:cubicBezTo>
                  <a:close/>
                  <a:moveTo>
                    <a:pt x="19996" y="3401"/>
                  </a:moveTo>
                  <a:cubicBezTo>
                    <a:pt x="19904" y="3401"/>
                    <a:pt x="19859" y="3447"/>
                    <a:pt x="19859" y="3538"/>
                  </a:cubicBezTo>
                  <a:cubicBezTo>
                    <a:pt x="19881" y="3629"/>
                    <a:pt x="19927" y="3652"/>
                    <a:pt x="20018" y="3652"/>
                  </a:cubicBezTo>
                  <a:cubicBezTo>
                    <a:pt x="20087" y="3652"/>
                    <a:pt x="20132" y="3607"/>
                    <a:pt x="20132" y="3515"/>
                  </a:cubicBezTo>
                  <a:cubicBezTo>
                    <a:pt x="20110" y="3424"/>
                    <a:pt x="20087" y="3401"/>
                    <a:pt x="19996" y="3401"/>
                  </a:cubicBezTo>
                  <a:close/>
                  <a:moveTo>
                    <a:pt x="7693" y="3264"/>
                  </a:moveTo>
                  <a:cubicBezTo>
                    <a:pt x="7601" y="3287"/>
                    <a:pt x="7464" y="3424"/>
                    <a:pt x="7487" y="3492"/>
                  </a:cubicBezTo>
                  <a:cubicBezTo>
                    <a:pt x="7487" y="3561"/>
                    <a:pt x="7647" y="3698"/>
                    <a:pt x="7693" y="3698"/>
                  </a:cubicBezTo>
                  <a:cubicBezTo>
                    <a:pt x="7784" y="3698"/>
                    <a:pt x="7921" y="3538"/>
                    <a:pt x="7898" y="3470"/>
                  </a:cubicBezTo>
                  <a:cubicBezTo>
                    <a:pt x="7898" y="3401"/>
                    <a:pt x="7738" y="3264"/>
                    <a:pt x="7693" y="3264"/>
                  </a:cubicBezTo>
                  <a:close/>
                  <a:moveTo>
                    <a:pt x="2032" y="3310"/>
                  </a:moveTo>
                  <a:cubicBezTo>
                    <a:pt x="1918" y="3310"/>
                    <a:pt x="1804" y="3424"/>
                    <a:pt x="1827" y="3538"/>
                  </a:cubicBezTo>
                  <a:cubicBezTo>
                    <a:pt x="1827" y="3652"/>
                    <a:pt x="1941" y="3744"/>
                    <a:pt x="2032" y="3744"/>
                  </a:cubicBezTo>
                  <a:cubicBezTo>
                    <a:pt x="2146" y="3744"/>
                    <a:pt x="2237" y="3629"/>
                    <a:pt x="2237" y="3515"/>
                  </a:cubicBezTo>
                  <a:cubicBezTo>
                    <a:pt x="2237" y="3424"/>
                    <a:pt x="2146" y="3310"/>
                    <a:pt x="2032" y="3310"/>
                  </a:cubicBezTo>
                  <a:close/>
                  <a:moveTo>
                    <a:pt x="8720" y="3401"/>
                  </a:moveTo>
                  <a:cubicBezTo>
                    <a:pt x="8560" y="3401"/>
                    <a:pt x="8537" y="3424"/>
                    <a:pt x="8537" y="3561"/>
                  </a:cubicBezTo>
                  <a:cubicBezTo>
                    <a:pt x="8537" y="3721"/>
                    <a:pt x="8560" y="3744"/>
                    <a:pt x="8720" y="3744"/>
                  </a:cubicBezTo>
                  <a:cubicBezTo>
                    <a:pt x="8880" y="3744"/>
                    <a:pt x="8880" y="3721"/>
                    <a:pt x="8880" y="3561"/>
                  </a:cubicBezTo>
                  <a:cubicBezTo>
                    <a:pt x="8880" y="3401"/>
                    <a:pt x="8880" y="3401"/>
                    <a:pt x="8720" y="3401"/>
                  </a:cubicBezTo>
                  <a:close/>
                  <a:moveTo>
                    <a:pt x="14335" y="3401"/>
                  </a:moveTo>
                  <a:cubicBezTo>
                    <a:pt x="14244" y="3401"/>
                    <a:pt x="14175" y="3470"/>
                    <a:pt x="14152" y="3561"/>
                  </a:cubicBezTo>
                  <a:cubicBezTo>
                    <a:pt x="14152" y="3652"/>
                    <a:pt x="14244" y="3744"/>
                    <a:pt x="14335" y="3744"/>
                  </a:cubicBezTo>
                  <a:cubicBezTo>
                    <a:pt x="14426" y="3744"/>
                    <a:pt x="14495" y="3652"/>
                    <a:pt x="14495" y="3561"/>
                  </a:cubicBezTo>
                  <a:cubicBezTo>
                    <a:pt x="14495" y="3470"/>
                    <a:pt x="14426" y="3401"/>
                    <a:pt x="14335" y="3401"/>
                  </a:cubicBezTo>
                  <a:close/>
                  <a:moveTo>
                    <a:pt x="21023" y="3492"/>
                  </a:moveTo>
                  <a:cubicBezTo>
                    <a:pt x="20909" y="3492"/>
                    <a:pt x="20886" y="3515"/>
                    <a:pt x="20886" y="3629"/>
                  </a:cubicBezTo>
                  <a:cubicBezTo>
                    <a:pt x="20886" y="3698"/>
                    <a:pt x="20931" y="3744"/>
                    <a:pt x="21023" y="3744"/>
                  </a:cubicBezTo>
                  <a:cubicBezTo>
                    <a:pt x="21114" y="3744"/>
                    <a:pt x="21137" y="3698"/>
                    <a:pt x="21137" y="3607"/>
                  </a:cubicBezTo>
                  <a:cubicBezTo>
                    <a:pt x="21137" y="3515"/>
                    <a:pt x="21114" y="3492"/>
                    <a:pt x="21023" y="3492"/>
                  </a:cubicBezTo>
                  <a:close/>
                  <a:moveTo>
                    <a:pt x="15346" y="3490"/>
                  </a:moveTo>
                  <a:cubicBezTo>
                    <a:pt x="15277" y="3490"/>
                    <a:pt x="15179" y="3612"/>
                    <a:pt x="15179" y="3675"/>
                  </a:cubicBezTo>
                  <a:cubicBezTo>
                    <a:pt x="15179" y="3717"/>
                    <a:pt x="15293" y="3815"/>
                    <a:pt x="15348" y="3815"/>
                  </a:cubicBezTo>
                  <a:cubicBezTo>
                    <a:pt x="15353" y="3815"/>
                    <a:pt x="15358" y="3814"/>
                    <a:pt x="15362" y="3812"/>
                  </a:cubicBezTo>
                  <a:cubicBezTo>
                    <a:pt x="15408" y="3812"/>
                    <a:pt x="15522" y="3698"/>
                    <a:pt x="15522" y="3652"/>
                  </a:cubicBezTo>
                  <a:cubicBezTo>
                    <a:pt x="15499" y="3607"/>
                    <a:pt x="15499" y="3561"/>
                    <a:pt x="15453" y="3538"/>
                  </a:cubicBezTo>
                  <a:cubicBezTo>
                    <a:pt x="15430" y="3492"/>
                    <a:pt x="15385" y="3492"/>
                    <a:pt x="15362" y="3492"/>
                  </a:cubicBezTo>
                  <a:cubicBezTo>
                    <a:pt x="15357" y="3491"/>
                    <a:pt x="15351" y="3490"/>
                    <a:pt x="15346" y="3490"/>
                  </a:cubicBezTo>
                  <a:close/>
                  <a:moveTo>
                    <a:pt x="3059" y="3401"/>
                  </a:moveTo>
                  <a:cubicBezTo>
                    <a:pt x="2922" y="3401"/>
                    <a:pt x="2831" y="3492"/>
                    <a:pt x="2831" y="3629"/>
                  </a:cubicBezTo>
                  <a:cubicBezTo>
                    <a:pt x="2851" y="3749"/>
                    <a:pt x="2923" y="3816"/>
                    <a:pt x="3017" y="3816"/>
                  </a:cubicBezTo>
                  <a:cubicBezTo>
                    <a:pt x="3031" y="3816"/>
                    <a:pt x="3045" y="3815"/>
                    <a:pt x="3059" y="3812"/>
                  </a:cubicBezTo>
                  <a:cubicBezTo>
                    <a:pt x="3173" y="3812"/>
                    <a:pt x="3265" y="3721"/>
                    <a:pt x="3265" y="3607"/>
                  </a:cubicBezTo>
                  <a:cubicBezTo>
                    <a:pt x="3265" y="3492"/>
                    <a:pt x="3173" y="3401"/>
                    <a:pt x="3059" y="3401"/>
                  </a:cubicBezTo>
                  <a:close/>
                  <a:moveTo>
                    <a:pt x="9619" y="3485"/>
                  </a:moveTo>
                  <a:cubicBezTo>
                    <a:pt x="9533" y="3485"/>
                    <a:pt x="9519" y="3526"/>
                    <a:pt x="9519" y="3652"/>
                  </a:cubicBezTo>
                  <a:cubicBezTo>
                    <a:pt x="9519" y="3779"/>
                    <a:pt x="9533" y="3820"/>
                    <a:pt x="9619" y="3820"/>
                  </a:cubicBezTo>
                  <a:cubicBezTo>
                    <a:pt x="9641" y="3820"/>
                    <a:pt x="9668" y="3817"/>
                    <a:pt x="9701" y="3812"/>
                  </a:cubicBezTo>
                  <a:cubicBezTo>
                    <a:pt x="9861" y="3812"/>
                    <a:pt x="9861" y="3812"/>
                    <a:pt x="9861" y="3652"/>
                  </a:cubicBezTo>
                  <a:cubicBezTo>
                    <a:pt x="9861" y="3492"/>
                    <a:pt x="9861" y="3492"/>
                    <a:pt x="9701" y="3492"/>
                  </a:cubicBezTo>
                  <a:cubicBezTo>
                    <a:pt x="9668" y="3488"/>
                    <a:pt x="9641" y="3485"/>
                    <a:pt x="9619" y="3485"/>
                  </a:cubicBezTo>
                  <a:close/>
                  <a:moveTo>
                    <a:pt x="21997" y="3604"/>
                  </a:moveTo>
                  <a:cubicBezTo>
                    <a:pt x="21961" y="3604"/>
                    <a:pt x="21846" y="3722"/>
                    <a:pt x="21867" y="3744"/>
                  </a:cubicBezTo>
                  <a:cubicBezTo>
                    <a:pt x="21890" y="3789"/>
                    <a:pt x="21958" y="3858"/>
                    <a:pt x="21981" y="3858"/>
                  </a:cubicBezTo>
                  <a:cubicBezTo>
                    <a:pt x="22027" y="3858"/>
                    <a:pt x="22095" y="3789"/>
                    <a:pt x="22141" y="3744"/>
                  </a:cubicBezTo>
                  <a:cubicBezTo>
                    <a:pt x="22095" y="3698"/>
                    <a:pt x="22050" y="3652"/>
                    <a:pt x="22004" y="3607"/>
                  </a:cubicBezTo>
                  <a:cubicBezTo>
                    <a:pt x="22002" y="3605"/>
                    <a:pt x="22000" y="3604"/>
                    <a:pt x="21997" y="3604"/>
                  </a:cubicBezTo>
                  <a:close/>
                  <a:moveTo>
                    <a:pt x="4065" y="3490"/>
                  </a:moveTo>
                  <a:cubicBezTo>
                    <a:pt x="3975" y="3490"/>
                    <a:pt x="3858" y="3613"/>
                    <a:pt x="3858" y="3698"/>
                  </a:cubicBezTo>
                  <a:cubicBezTo>
                    <a:pt x="3858" y="3789"/>
                    <a:pt x="3972" y="3903"/>
                    <a:pt x="4063" y="3903"/>
                  </a:cubicBezTo>
                  <a:cubicBezTo>
                    <a:pt x="4155" y="3903"/>
                    <a:pt x="4292" y="3789"/>
                    <a:pt x="4292" y="3698"/>
                  </a:cubicBezTo>
                  <a:cubicBezTo>
                    <a:pt x="4292" y="3607"/>
                    <a:pt x="4178" y="3492"/>
                    <a:pt x="4086" y="3492"/>
                  </a:cubicBezTo>
                  <a:cubicBezTo>
                    <a:pt x="4079" y="3491"/>
                    <a:pt x="4072" y="3490"/>
                    <a:pt x="4065" y="3490"/>
                  </a:cubicBezTo>
                  <a:close/>
                  <a:moveTo>
                    <a:pt x="10728" y="3561"/>
                  </a:moveTo>
                  <a:cubicBezTo>
                    <a:pt x="10637" y="3561"/>
                    <a:pt x="10546" y="3629"/>
                    <a:pt x="10546" y="3721"/>
                  </a:cubicBezTo>
                  <a:cubicBezTo>
                    <a:pt x="10546" y="3835"/>
                    <a:pt x="10614" y="3903"/>
                    <a:pt x="10728" y="3903"/>
                  </a:cubicBezTo>
                  <a:cubicBezTo>
                    <a:pt x="10797" y="3903"/>
                    <a:pt x="10888" y="3835"/>
                    <a:pt x="10888" y="3744"/>
                  </a:cubicBezTo>
                  <a:cubicBezTo>
                    <a:pt x="10888" y="3652"/>
                    <a:pt x="10797" y="3561"/>
                    <a:pt x="10728" y="3561"/>
                  </a:cubicBezTo>
                  <a:close/>
                  <a:moveTo>
                    <a:pt x="16389" y="3561"/>
                  </a:moveTo>
                  <a:cubicBezTo>
                    <a:pt x="16343" y="3561"/>
                    <a:pt x="16207" y="3675"/>
                    <a:pt x="16207" y="3721"/>
                  </a:cubicBezTo>
                  <a:cubicBezTo>
                    <a:pt x="16207" y="3784"/>
                    <a:pt x="16304" y="3906"/>
                    <a:pt x="16373" y="3906"/>
                  </a:cubicBezTo>
                  <a:cubicBezTo>
                    <a:pt x="16379" y="3906"/>
                    <a:pt x="16384" y="3905"/>
                    <a:pt x="16389" y="3903"/>
                  </a:cubicBezTo>
                  <a:cubicBezTo>
                    <a:pt x="16412" y="3903"/>
                    <a:pt x="16458" y="3881"/>
                    <a:pt x="16503" y="3835"/>
                  </a:cubicBezTo>
                  <a:cubicBezTo>
                    <a:pt x="16526" y="3812"/>
                    <a:pt x="16526" y="3766"/>
                    <a:pt x="16549" y="3744"/>
                  </a:cubicBezTo>
                  <a:cubicBezTo>
                    <a:pt x="16549" y="3698"/>
                    <a:pt x="16435" y="3561"/>
                    <a:pt x="16389" y="3561"/>
                  </a:cubicBezTo>
                  <a:close/>
                  <a:moveTo>
                    <a:pt x="17393" y="3698"/>
                  </a:moveTo>
                  <a:cubicBezTo>
                    <a:pt x="17302" y="3698"/>
                    <a:pt x="17279" y="3721"/>
                    <a:pt x="17279" y="3812"/>
                  </a:cubicBezTo>
                  <a:cubicBezTo>
                    <a:pt x="17256" y="3926"/>
                    <a:pt x="17302" y="3949"/>
                    <a:pt x="17393" y="3949"/>
                  </a:cubicBezTo>
                  <a:cubicBezTo>
                    <a:pt x="17485" y="3949"/>
                    <a:pt x="17530" y="3903"/>
                    <a:pt x="17530" y="3812"/>
                  </a:cubicBezTo>
                  <a:cubicBezTo>
                    <a:pt x="17530" y="3744"/>
                    <a:pt x="17485" y="3698"/>
                    <a:pt x="17393" y="3698"/>
                  </a:cubicBezTo>
                  <a:close/>
                  <a:moveTo>
                    <a:pt x="23002" y="3695"/>
                  </a:moveTo>
                  <a:cubicBezTo>
                    <a:pt x="22969" y="3695"/>
                    <a:pt x="22873" y="3814"/>
                    <a:pt x="22894" y="3835"/>
                  </a:cubicBezTo>
                  <a:cubicBezTo>
                    <a:pt x="22940" y="3881"/>
                    <a:pt x="22986" y="3949"/>
                    <a:pt x="23031" y="3949"/>
                  </a:cubicBezTo>
                  <a:cubicBezTo>
                    <a:pt x="23077" y="3949"/>
                    <a:pt x="23123" y="3858"/>
                    <a:pt x="23168" y="3812"/>
                  </a:cubicBezTo>
                  <a:cubicBezTo>
                    <a:pt x="23100" y="3766"/>
                    <a:pt x="23054" y="3721"/>
                    <a:pt x="23008" y="3698"/>
                  </a:cubicBezTo>
                  <a:cubicBezTo>
                    <a:pt x="23007" y="3696"/>
                    <a:pt x="23004" y="3695"/>
                    <a:pt x="23002" y="3695"/>
                  </a:cubicBezTo>
                  <a:close/>
                  <a:moveTo>
                    <a:pt x="5113" y="3561"/>
                  </a:moveTo>
                  <a:cubicBezTo>
                    <a:pt x="4999" y="3561"/>
                    <a:pt x="4885" y="3675"/>
                    <a:pt x="4885" y="3766"/>
                  </a:cubicBezTo>
                  <a:cubicBezTo>
                    <a:pt x="4885" y="3858"/>
                    <a:pt x="4999" y="3995"/>
                    <a:pt x="5091" y="3995"/>
                  </a:cubicBezTo>
                  <a:cubicBezTo>
                    <a:pt x="5182" y="3995"/>
                    <a:pt x="5296" y="3881"/>
                    <a:pt x="5319" y="3789"/>
                  </a:cubicBezTo>
                  <a:cubicBezTo>
                    <a:pt x="5319" y="3698"/>
                    <a:pt x="5205" y="3561"/>
                    <a:pt x="5113" y="3561"/>
                  </a:cubicBezTo>
                  <a:close/>
                  <a:moveTo>
                    <a:pt x="24058" y="3812"/>
                  </a:moveTo>
                  <a:cubicBezTo>
                    <a:pt x="23944" y="3812"/>
                    <a:pt x="23967" y="3812"/>
                    <a:pt x="23944" y="3903"/>
                  </a:cubicBezTo>
                  <a:cubicBezTo>
                    <a:pt x="23944" y="3972"/>
                    <a:pt x="23967" y="3995"/>
                    <a:pt x="24036" y="3995"/>
                  </a:cubicBezTo>
                  <a:cubicBezTo>
                    <a:pt x="24127" y="3995"/>
                    <a:pt x="24127" y="3995"/>
                    <a:pt x="24127" y="3903"/>
                  </a:cubicBezTo>
                  <a:cubicBezTo>
                    <a:pt x="24127" y="3858"/>
                    <a:pt x="24127" y="3812"/>
                    <a:pt x="24058" y="3812"/>
                  </a:cubicBezTo>
                  <a:close/>
                  <a:moveTo>
                    <a:pt x="11733" y="3698"/>
                  </a:moveTo>
                  <a:cubicBezTo>
                    <a:pt x="11641" y="3698"/>
                    <a:pt x="11550" y="3766"/>
                    <a:pt x="11573" y="3881"/>
                  </a:cubicBezTo>
                  <a:cubicBezTo>
                    <a:pt x="11573" y="3972"/>
                    <a:pt x="11641" y="4040"/>
                    <a:pt x="11733" y="4040"/>
                  </a:cubicBezTo>
                  <a:cubicBezTo>
                    <a:pt x="11824" y="4040"/>
                    <a:pt x="11915" y="3949"/>
                    <a:pt x="11915" y="3858"/>
                  </a:cubicBezTo>
                  <a:cubicBezTo>
                    <a:pt x="11915" y="3766"/>
                    <a:pt x="11824" y="3698"/>
                    <a:pt x="11733" y="3698"/>
                  </a:cubicBezTo>
                  <a:close/>
                  <a:moveTo>
                    <a:pt x="18421" y="3789"/>
                  </a:moveTo>
                  <a:cubicBezTo>
                    <a:pt x="18329" y="3789"/>
                    <a:pt x="18284" y="3835"/>
                    <a:pt x="18284" y="3926"/>
                  </a:cubicBezTo>
                  <a:cubicBezTo>
                    <a:pt x="18306" y="4017"/>
                    <a:pt x="18352" y="4040"/>
                    <a:pt x="18443" y="4040"/>
                  </a:cubicBezTo>
                  <a:cubicBezTo>
                    <a:pt x="18512" y="4040"/>
                    <a:pt x="18558" y="3995"/>
                    <a:pt x="18558" y="3903"/>
                  </a:cubicBezTo>
                  <a:cubicBezTo>
                    <a:pt x="18535" y="3812"/>
                    <a:pt x="18512" y="3789"/>
                    <a:pt x="18421" y="3789"/>
                  </a:cubicBezTo>
                  <a:close/>
                  <a:moveTo>
                    <a:pt x="6118" y="3652"/>
                  </a:moveTo>
                  <a:cubicBezTo>
                    <a:pt x="6049" y="3652"/>
                    <a:pt x="5912" y="3789"/>
                    <a:pt x="5912" y="3858"/>
                  </a:cubicBezTo>
                  <a:cubicBezTo>
                    <a:pt x="5912" y="3926"/>
                    <a:pt x="6049" y="4086"/>
                    <a:pt x="6118" y="4086"/>
                  </a:cubicBezTo>
                  <a:cubicBezTo>
                    <a:pt x="6186" y="4086"/>
                    <a:pt x="6323" y="3949"/>
                    <a:pt x="6323" y="3858"/>
                  </a:cubicBezTo>
                  <a:cubicBezTo>
                    <a:pt x="6323" y="3812"/>
                    <a:pt x="6186" y="3652"/>
                    <a:pt x="6118" y="3652"/>
                  </a:cubicBezTo>
                  <a:close/>
                  <a:moveTo>
                    <a:pt x="12760" y="3789"/>
                  </a:moveTo>
                  <a:cubicBezTo>
                    <a:pt x="12669" y="3789"/>
                    <a:pt x="12577" y="3858"/>
                    <a:pt x="12577" y="3949"/>
                  </a:cubicBezTo>
                  <a:cubicBezTo>
                    <a:pt x="12577" y="4040"/>
                    <a:pt x="12669" y="4109"/>
                    <a:pt x="12760" y="4132"/>
                  </a:cubicBezTo>
                  <a:cubicBezTo>
                    <a:pt x="12851" y="4132"/>
                    <a:pt x="12942" y="4040"/>
                    <a:pt x="12920" y="3949"/>
                  </a:cubicBezTo>
                  <a:cubicBezTo>
                    <a:pt x="12920" y="3858"/>
                    <a:pt x="12851" y="3789"/>
                    <a:pt x="12760" y="3789"/>
                  </a:cubicBezTo>
                  <a:close/>
                  <a:moveTo>
                    <a:pt x="19448" y="3858"/>
                  </a:moveTo>
                  <a:cubicBezTo>
                    <a:pt x="19356" y="3858"/>
                    <a:pt x="19311" y="3903"/>
                    <a:pt x="19311" y="3972"/>
                  </a:cubicBezTo>
                  <a:cubicBezTo>
                    <a:pt x="19311" y="4086"/>
                    <a:pt x="19334" y="4132"/>
                    <a:pt x="19448" y="4132"/>
                  </a:cubicBezTo>
                  <a:cubicBezTo>
                    <a:pt x="19539" y="4109"/>
                    <a:pt x="19562" y="4086"/>
                    <a:pt x="19562" y="3995"/>
                  </a:cubicBezTo>
                  <a:cubicBezTo>
                    <a:pt x="19562" y="3903"/>
                    <a:pt x="19539" y="3858"/>
                    <a:pt x="19448" y="3858"/>
                  </a:cubicBezTo>
                  <a:close/>
                  <a:moveTo>
                    <a:pt x="7145" y="3744"/>
                  </a:moveTo>
                  <a:cubicBezTo>
                    <a:pt x="7076" y="3744"/>
                    <a:pt x="6917" y="3881"/>
                    <a:pt x="6917" y="3949"/>
                  </a:cubicBezTo>
                  <a:cubicBezTo>
                    <a:pt x="6917" y="4017"/>
                    <a:pt x="7076" y="4154"/>
                    <a:pt x="7145" y="4154"/>
                  </a:cubicBezTo>
                  <a:cubicBezTo>
                    <a:pt x="7213" y="4154"/>
                    <a:pt x="7350" y="4017"/>
                    <a:pt x="7350" y="3949"/>
                  </a:cubicBezTo>
                  <a:cubicBezTo>
                    <a:pt x="7350" y="3881"/>
                    <a:pt x="7213" y="3744"/>
                    <a:pt x="7145" y="3744"/>
                  </a:cubicBezTo>
                  <a:close/>
                  <a:moveTo>
                    <a:pt x="1484" y="3744"/>
                  </a:moveTo>
                  <a:cubicBezTo>
                    <a:pt x="1347" y="3744"/>
                    <a:pt x="1256" y="3835"/>
                    <a:pt x="1256" y="3972"/>
                  </a:cubicBezTo>
                  <a:cubicBezTo>
                    <a:pt x="1276" y="4074"/>
                    <a:pt x="1352" y="4158"/>
                    <a:pt x="1449" y="4158"/>
                  </a:cubicBezTo>
                  <a:cubicBezTo>
                    <a:pt x="1461" y="4158"/>
                    <a:pt x="1472" y="4157"/>
                    <a:pt x="1484" y="4154"/>
                  </a:cubicBezTo>
                  <a:cubicBezTo>
                    <a:pt x="1598" y="4154"/>
                    <a:pt x="1690" y="4063"/>
                    <a:pt x="1690" y="3949"/>
                  </a:cubicBezTo>
                  <a:cubicBezTo>
                    <a:pt x="1690" y="3835"/>
                    <a:pt x="1598" y="3744"/>
                    <a:pt x="1484" y="3744"/>
                  </a:cubicBezTo>
                  <a:close/>
                  <a:moveTo>
                    <a:pt x="8149" y="3858"/>
                  </a:moveTo>
                  <a:cubicBezTo>
                    <a:pt x="8012" y="3858"/>
                    <a:pt x="7989" y="3903"/>
                    <a:pt x="7989" y="4063"/>
                  </a:cubicBezTo>
                  <a:cubicBezTo>
                    <a:pt x="7989" y="4200"/>
                    <a:pt x="8012" y="4200"/>
                    <a:pt x="8172" y="4200"/>
                  </a:cubicBezTo>
                  <a:cubicBezTo>
                    <a:pt x="8332" y="4200"/>
                    <a:pt x="8332" y="4200"/>
                    <a:pt x="8332" y="4017"/>
                  </a:cubicBezTo>
                  <a:cubicBezTo>
                    <a:pt x="8332" y="3881"/>
                    <a:pt x="8309" y="3881"/>
                    <a:pt x="8149" y="3858"/>
                  </a:cubicBezTo>
                  <a:close/>
                  <a:moveTo>
                    <a:pt x="13764" y="3858"/>
                  </a:moveTo>
                  <a:cubicBezTo>
                    <a:pt x="13696" y="3858"/>
                    <a:pt x="13604" y="3949"/>
                    <a:pt x="13604" y="4040"/>
                  </a:cubicBezTo>
                  <a:cubicBezTo>
                    <a:pt x="13604" y="4122"/>
                    <a:pt x="13677" y="4204"/>
                    <a:pt x="13758" y="4204"/>
                  </a:cubicBezTo>
                  <a:cubicBezTo>
                    <a:pt x="13768" y="4204"/>
                    <a:pt x="13777" y="4202"/>
                    <a:pt x="13787" y="4200"/>
                  </a:cubicBezTo>
                  <a:cubicBezTo>
                    <a:pt x="13878" y="4200"/>
                    <a:pt x="13947" y="4109"/>
                    <a:pt x="13947" y="4017"/>
                  </a:cubicBezTo>
                  <a:cubicBezTo>
                    <a:pt x="13947" y="3926"/>
                    <a:pt x="13856" y="3858"/>
                    <a:pt x="13764" y="3858"/>
                  </a:cubicBezTo>
                  <a:close/>
                  <a:moveTo>
                    <a:pt x="20452" y="3949"/>
                  </a:moveTo>
                  <a:cubicBezTo>
                    <a:pt x="20361" y="3949"/>
                    <a:pt x="20338" y="3995"/>
                    <a:pt x="20338" y="4086"/>
                  </a:cubicBezTo>
                  <a:cubicBezTo>
                    <a:pt x="20338" y="4162"/>
                    <a:pt x="20369" y="4206"/>
                    <a:pt x="20432" y="4206"/>
                  </a:cubicBezTo>
                  <a:cubicBezTo>
                    <a:pt x="20445" y="4206"/>
                    <a:pt x="20459" y="4204"/>
                    <a:pt x="20475" y="4200"/>
                  </a:cubicBezTo>
                  <a:cubicBezTo>
                    <a:pt x="20566" y="4200"/>
                    <a:pt x="20589" y="4154"/>
                    <a:pt x="20589" y="4063"/>
                  </a:cubicBezTo>
                  <a:cubicBezTo>
                    <a:pt x="20589" y="3972"/>
                    <a:pt x="20543" y="3949"/>
                    <a:pt x="20452" y="3949"/>
                  </a:cubicBezTo>
                  <a:close/>
                  <a:moveTo>
                    <a:pt x="9153" y="3949"/>
                  </a:moveTo>
                  <a:cubicBezTo>
                    <a:pt x="8994" y="3949"/>
                    <a:pt x="8971" y="3972"/>
                    <a:pt x="8971" y="4109"/>
                  </a:cubicBezTo>
                  <a:cubicBezTo>
                    <a:pt x="8971" y="4269"/>
                    <a:pt x="8994" y="4291"/>
                    <a:pt x="9131" y="4291"/>
                  </a:cubicBezTo>
                  <a:cubicBezTo>
                    <a:pt x="9290" y="4291"/>
                    <a:pt x="9313" y="4269"/>
                    <a:pt x="9313" y="4132"/>
                  </a:cubicBezTo>
                  <a:cubicBezTo>
                    <a:pt x="9313" y="3972"/>
                    <a:pt x="9290" y="3949"/>
                    <a:pt x="9153" y="3949"/>
                  </a:cubicBezTo>
                  <a:close/>
                  <a:moveTo>
                    <a:pt x="14791" y="3949"/>
                  </a:moveTo>
                  <a:cubicBezTo>
                    <a:pt x="14700" y="3949"/>
                    <a:pt x="14632" y="4040"/>
                    <a:pt x="14632" y="4109"/>
                  </a:cubicBezTo>
                  <a:cubicBezTo>
                    <a:pt x="14632" y="4223"/>
                    <a:pt x="14723" y="4291"/>
                    <a:pt x="14814" y="4291"/>
                  </a:cubicBezTo>
                  <a:cubicBezTo>
                    <a:pt x="14905" y="4291"/>
                    <a:pt x="14974" y="4200"/>
                    <a:pt x="14974" y="4109"/>
                  </a:cubicBezTo>
                  <a:cubicBezTo>
                    <a:pt x="14974" y="4017"/>
                    <a:pt x="14883" y="3949"/>
                    <a:pt x="14791" y="3949"/>
                  </a:cubicBezTo>
                  <a:close/>
                  <a:moveTo>
                    <a:pt x="21476" y="4034"/>
                  </a:moveTo>
                  <a:cubicBezTo>
                    <a:pt x="21463" y="4034"/>
                    <a:pt x="21449" y="4036"/>
                    <a:pt x="21434" y="4040"/>
                  </a:cubicBezTo>
                  <a:cubicBezTo>
                    <a:pt x="21342" y="4040"/>
                    <a:pt x="21319" y="4086"/>
                    <a:pt x="21319" y="4177"/>
                  </a:cubicBezTo>
                  <a:cubicBezTo>
                    <a:pt x="21319" y="4269"/>
                    <a:pt x="21365" y="4291"/>
                    <a:pt x="21456" y="4291"/>
                  </a:cubicBezTo>
                  <a:cubicBezTo>
                    <a:pt x="21525" y="4291"/>
                    <a:pt x="21570" y="4246"/>
                    <a:pt x="21570" y="4154"/>
                  </a:cubicBezTo>
                  <a:cubicBezTo>
                    <a:pt x="21570" y="4079"/>
                    <a:pt x="21539" y="4034"/>
                    <a:pt x="21476" y="4034"/>
                  </a:cubicBezTo>
                  <a:close/>
                  <a:moveTo>
                    <a:pt x="2489" y="3858"/>
                  </a:moveTo>
                  <a:cubicBezTo>
                    <a:pt x="2374" y="3858"/>
                    <a:pt x="2283" y="3972"/>
                    <a:pt x="2283" y="4086"/>
                  </a:cubicBezTo>
                  <a:cubicBezTo>
                    <a:pt x="2283" y="4190"/>
                    <a:pt x="2378" y="4294"/>
                    <a:pt x="2482" y="4294"/>
                  </a:cubicBezTo>
                  <a:cubicBezTo>
                    <a:pt x="2491" y="4294"/>
                    <a:pt x="2501" y="4293"/>
                    <a:pt x="2511" y="4291"/>
                  </a:cubicBezTo>
                  <a:cubicBezTo>
                    <a:pt x="2648" y="4269"/>
                    <a:pt x="2717" y="4200"/>
                    <a:pt x="2717" y="4063"/>
                  </a:cubicBezTo>
                  <a:cubicBezTo>
                    <a:pt x="2717" y="3949"/>
                    <a:pt x="2603" y="3858"/>
                    <a:pt x="2489" y="3858"/>
                  </a:cubicBezTo>
                  <a:close/>
                  <a:moveTo>
                    <a:pt x="3538" y="3949"/>
                  </a:moveTo>
                  <a:cubicBezTo>
                    <a:pt x="3424" y="3949"/>
                    <a:pt x="3310" y="4040"/>
                    <a:pt x="3310" y="4154"/>
                  </a:cubicBezTo>
                  <a:cubicBezTo>
                    <a:pt x="3310" y="4269"/>
                    <a:pt x="3379" y="4360"/>
                    <a:pt x="3516" y="4383"/>
                  </a:cubicBezTo>
                  <a:cubicBezTo>
                    <a:pt x="3630" y="4383"/>
                    <a:pt x="3744" y="4291"/>
                    <a:pt x="3744" y="4154"/>
                  </a:cubicBezTo>
                  <a:cubicBezTo>
                    <a:pt x="3744" y="4040"/>
                    <a:pt x="3653" y="3949"/>
                    <a:pt x="3538" y="3949"/>
                  </a:cubicBezTo>
                  <a:close/>
                  <a:moveTo>
                    <a:pt x="10158" y="4040"/>
                  </a:moveTo>
                  <a:cubicBezTo>
                    <a:pt x="9998" y="4040"/>
                    <a:pt x="9998" y="4040"/>
                    <a:pt x="9998" y="4200"/>
                  </a:cubicBezTo>
                  <a:cubicBezTo>
                    <a:pt x="9998" y="4360"/>
                    <a:pt x="9998" y="4383"/>
                    <a:pt x="10158" y="4383"/>
                  </a:cubicBezTo>
                  <a:cubicBezTo>
                    <a:pt x="10340" y="4383"/>
                    <a:pt x="10340" y="4383"/>
                    <a:pt x="10340" y="4200"/>
                  </a:cubicBezTo>
                  <a:cubicBezTo>
                    <a:pt x="10340" y="4040"/>
                    <a:pt x="10340" y="4040"/>
                    <a:pt x="10158" y="4040"/>
                  </a:cubicBezTo>
                  <a:close/>
                  <a:moveTo>
                    <a:pt x="15841" y="4040"/>
                  </a:moveTo>
                  <a:cubicBezTo>
                    <a:pt x="15796" y="4040"/>
                    <a:pt x="15659" y="4154"/>
                    <a:pt x="15659" y="4200"/>
                  </a:cubicBezTo>
                  <a:cubicBezTo>
                    <a:pt x="15636" y="4246"/>
                    <a:pt x="15773" y="4383"/>
                    <a:pt x="15818" y="4383"/>
                  </a:cubicBezTo>
                  <a:cubicBezTo>
                    <a:pt x="15864" y="4360"/>
                    <a:pt x="15910" y="4337"/>
                    <a:pt x="15955" y="4314"/>
                  </a:cubicBezTo>
                  <a:cubicBezTo>
                    <a:pt x="15978" y="4291"/>
                    <a:pt x="15978" y="4246"/>
                    <a:pt x="16001" y="4200"/>
                  </a:cubicBezTo>
                  <a:cubicBezTo>
                    <a:pt x="16001" y="4154"/>
                    <a:pt x="15887" y="4040"/>
                    <a:pt x="15841" y="4040"/>
                  </a:cubicBezTo>
                  <a:close/>
                  <a:moveTo>
                    <a:pt x="4543" y="4040"/>
                  </a:moveTo>
                  <a:cubicBezTo>
                    <a:pt x="4451" y="4040"/>
                    <a:pt x="4337" y="4154"/>
                    <a:pt x="4337" y="4246"/>
                  </a:cubicBezTo>
                  <a:cubicBezTo>
                    <a:pt x="4337" y="4337"/>
                    <a:pt x="4451" y="4451"/>
                    <a:pt x="4543" y="4451"/>
                  </a:cubicBezTo>
                  <a:cubicBezTo>
                    <a:pt x="4634" y="4451"/>
                    <a:pt x="4748" y="4337"/>
                    <a:pt x="4748" y="4246"/>
                  </a:cubicBezTo>
                  <a:cubicBezTo>
                    <a:pt x="4748" y="4154"/>
                    <a:pt x="4634" y="4040"/>
                    <a:pt x="4543" y="4040"/>
                  </a:cubicBezTo>
                  <a:close/>
                  <a:moveTo>
                    <a:pt x="11172" y="4128"/>
                  </a:moveTo>
                  <a:cubicBezTo>
                    <a:pt x="11075" y="4128"/>
                    <a:pt x="11002" y="4210"/>
                    <a:pt x="11002" y="4291"/>
                  </a:cubicBezTo>
                  <a:cubicBezTo>
                    <a:pt x="11002" y="4383"/>
                    <a:pt x="11094" y="4451"/>
                    <a:pt x="11185" y="4451"/>
                  </a:cubicBezTo>
                  <a:cubicBezTo>
                    <a:pt x="11276" y="4451"/>
                    <a:pt x="11345" y="4383"/>
                    <a:pt x="11345" y="4291"/>
                  </a:cubicBezTo>
                  <a:cubicBezTo>
                    <a:pt x="11368" y="4200"/>
                    <a:pt x="11276" y="4132"/>
                    <a:pt x="11208" y="4132"/>
                  </a:cubicBezTo>
                  <a:cubicBezTo>
                    <a:pt x="11196" y="4129"/>
                    <a:pt x="11184" y="4128"/>
                    <a:pt x="11172" y="4128"/>
                  </a:cubicBezTo>
                  <a:close/>
                  <a:moveTo>
                    <a:pt x="16834" y="4129"/>
                  </a:moveTo>
                  <a:cubicBezTo>
                    <a:pt x="16780" y="4129"/>
                    <a:pt x="16665" y="4249"/>
                    <a:pt x="16686" y="4291"/>
                  </a:cubicBezTo>
                  <a:cubicBezTo>
                    <a:pt x="16686" y="4337"/>
                    <a:pt x="16709" y="4383"/>
                    <a:pt x="16731" y="4405"/>
                  </a:cubicBezTo>
                  <a:cubicBezTo>
                    <a:pt x="16754" y="4428"/>
                    <a:pt x="16800" y="4451"/>
                    <a:pt x="16846" y="4451"/>
                  </a:cubicBezTo>
                  <a:cubicBezTo>
                    <a:pt x="16891" y="4451"/>
                    <a:pt x="17005" y="4337"/>
                    <a:pt x="17005" y="4291"/>
                  </a:cubicBezTo>
                  <a:cubicBezTo>
                    <a:pt x="17028" y="4246"/>
                    <a:pt x="16914" y="4132"/>
                    <a:pt x="16846" y="4132"/>
                  </a:cubicBezTo>
                  <a:cubicBezTo>
                    <a:pt x="16842" y="4130"/>
                    <a:pt x="16838" y="4129"/>
                    <a:pt x="16834" y="4129"/>
                  </a:cubicBezTo>
                  <a:close/>
                  <a:moveTo>
                    <a:pt x="22461" y="4154"/>
                  </a:moveTo>
                  <a:cubicBezTo>
                    <a:pt x="22438" y="4154"/>
                    <a:pt x="22324" y="4269"/>
                    <a:pt x="22347" y="4291"/>
                  </a:cubicBezTo>
                  <a:cubicBezTo>
                    <a:pt x="22369" y="4337"/>
                    <a:pt x="22415" y="4383"/>
                    <a:pt x="22461" y="4451"/>
                  </a:cubicBezTo>
                  <a:cubicBezTo>
                    <a:pt x="22506" y="4383"/>
                    <a:pt x="22575" y="4337"/>
                    <a:pt x="22575" y="4291"/>
                  </a:cubicBezTo>
                  <a:cubicBezTo>
                    <a:pt x="22575" y="4246"/>
                    <a:pt x="22506" y="4200"/>
                    <a:pt x="22461" y="4154"/>
                  </a:cubicBezTo>
                  <a:close/>
                  <a:moveTo>
                    <a:pt x="17873" y="4246"/>
                  </a:moveTo>
                  <a:cubicBezTo>
                    <a:pt x="17781" y="4246"/>
                    <a:pt x="17736" y="4269"/>
                    <a:pt x="17736" y="4360"/>
                  </a:cubicBezTo>
                  <a:cubicBezTo>
                    <a:pt x="17736" y="4451"/>
                    <a:pt x="17759" y="4497"/>
                    <a:pt x="17873" y="4497"/>
                  </a:cubicBezTo>
                  <a:cubicBezTo>
                    <a:pt x="17964" y="4497"/>
                    <a:pt x="17987" y="4474"/>
                    <a:pt x="17987" y="4383"/>
                  </a:cubicBezTo>
                  <a:cubicBezTo>
                    <a:pt x="17987" y="4291"/>
                    <a:pt x="17964" y="4246"/>
                    <a:pt x="17873" y="4246"/>
                  </a:cubicBezTo>
                  <a:close/>
                  <a:moveTo>
                    <a:pt x="23481" y="4243"/>
                  </a:moveTo>
                  <a:cubicBezTo>
                    <a:pt x="23448" y="4243"/>
                    <a:pt x="23351" y="4362"/>
                    <a:pt x="23351" y="4383"/>
                  </a:cubicBezTo>
                  <a:cubicBezTo>
                    <a:pt x="23396" y="4428"/>
                    <a:pt x="23442" y="4474"/>
                    <a:pt x="23488" y="4520"/>
                  </a:cubicBezTo>
                  <a:cubicBezTo>
                    <a:pt x="23533" y="4474"/>
                    <a:pt x="23602" y="4428"/>
                    <a:pt x="23602" y="4383"/>
                  </a:cubicBezTo>
                  <a:cubicBezTo>
                    <a:pt x="23602" y="4337"/>
                    <a:pt x="23533" y="4291"/>
                    <a:pt x="23488" y="4246"/>
                  </a:cubicBezTo>
                  <a:cubicBezTo>
                    <a:pt x="23486" y="4244"/>
                    <a:pt x="23484" y="4243"/>
                    <a:pt x="23481" y="4243"/>
                  </a:cubicBezTo>
                  <a:close/>
                  <a:moveTo>
                    <a:pt x="5572" y="4129"/>
                  </a:moveTo>
                  <a:cubicBezTo>
                    <a:pt x="5563" y="4129"/>
                    <a:pt x="5555" y="4130"/>
                    <a:pt x="5547" y="4132"/>
                  </a:cubicBezTo>
                  <a:cubicBezTo>
                    <a:pt x="5456" y="4132"/>
                    <a:pt x="5342" y="4246"/>
                    <a:pt x="5342" y="4337"/>
                  </a:cubicBezTo>
                  <a:cubicBezTo>
                    <a:pt x="5364" y="4428"/>
                    <a:pt x="5479" y="4542"/>
                    <a:pt x="5570" y="4542"/>
                  </a:cubicBezTo>
                  <a:cubicBezTo>
                    <a:pt x="5661" y="4542"/>
                    <a:pt x="5775" y="4405"/>
                    <a:pt x="5775" y="4314"/>
                  </a:cubicBezTo>
                  <a:cubicBezTo>
                    <a:pt x="5775" y="4231"/>
                    <a:pt x="5661" y="4129"/>
                    <a:pt x="5572" y="4129"/>
                  </a:cubicBezTo>
                  <a:close/>
                  <a:moveTo>
                    <a:pt x="24515" y="4383"/>
                  </a:moveTo>
                  <a:cubicBezTo>
                    <a:pt x="24424" y="4383"/>
                    <a:pt x="24424" y="4383"/>
                    <a:pt x="24424" y="4474"/>
                  </a:cubicBezTo>
                  <a:cubicBezTo>
                    <a:pt x="24424" y="4542"/>
                    <a:pt x="24446" y="4542"/>
                    <a:pt x="24515" y="4542"/>
                  </a:cubicBezTo>
                  <a:cubicBezTo>
                    <a:pt x="24583" y="4542"/>
                    <a:pt x="24583" y="4542"/>
                    <a:pt x="24583" y="4451"/>
                  </a:cubicBezTo>
                  <a:cubicBezTo>
                    <a:pt x="24606" y="4383"/>
                    <a:pt x="24561" y="4383"/>
                    <a:pt x="24515" y="4383"/>
                  </a:cubicBezTo>
                  <a:close/>
                  <a:moveTo>
                    <a:pt x="12189" y="4246"/>
                  </a:moveTo>
                  <a:cubicBezTo>
                    <a:pt x="12098" y="4246"/>
                    <a:pt x="12029" y="4337"/>
                    <a:pt x="12029" y="4428"/>
                  </a:cubicBezTo>
                  <a:cubicBezTo>
                    <a:pt x="12029" y="4520"/>
                    <a:pt x="12121" y="4588"/>
                    <a:pt x="12212" y="4588"/>
                  </a:cubicBezTo>
                  <a:cubicBezTo>
                    <a:pt x="12303" y="4588"/>
                    <a:pt x="12372" y="4520"/>
                    <a:pt x="12372" y="4428"/>
                  </a:cubicBezTo>
                  <a:cubicBezTo>
                    <a:pt x="12372" y="4314"/>
                    <a:pt x="12303" y="4246"/>
                    <a:pt x="12189" y="4246"/>
                  </a:cubicBezTo>
                  <a:close/>
                  <a:moveTo>
                    <a:pt x="18877" y="4337"/>
                  </a:moveTo>
                  <a:cubicBezTo>
                    <a:pt x="18786" y="4337"/>
                    <a:pt x="18763" y="4383"/>
                    <a:pt x="18763" y="4474"/>
                  </a:cubicBezTo>
                  <a:cubicBezTo>
                    <a:pt x="18763" y="4565"/>
                    <a:pt x="18809" y="4588"/>
                    <a:pt x="18900" y="4588"/>
                  </a:cubicBezTo>
                  <a:cubicBezTo>
                    <a:pt x="18991" y="4588"/>
                    <a:pt x="19014" y="4542"/>
                    <a:pt x="19014" y="4451"/>
                  </a:cubicBezTo>
                  <a:cubicBezTo>
                    <a:pt x="19014" y="4360"/>
                    <a:pt x="18968" y="4337"/>
                    <a:pt x="18877" y="4337"/>
                  </a:cubicBezTo>
                  <a:close/>
                  <a:moveTo>
                    <a:pt x="6574" y="4200"/>
                  </a:moveTo>
                  <a:cubicBezTo>
                    <a:pt x="6506" y="4200"/>
                    <a:pt x="6369" y="4360"/>
                    <a:pt x="6369" y="4428"/>
                  </a:cubicBezTo>
                  <a:cubicBezTo>
                    <a:pt x="6369" y="4497"/>
                    <a:pt x="6529" y="4634"/>
                    <a:pt x="6597" y="4634"/>
                  </a:cubicBezTo>
                  <a:cubicBezTo>
                    <a:pt x="6666" y="4634"/>
                    <a:pt x="6802" y="4474"/>
                    <a:pt x="6802" y="4405"/>
                  </a:cubicBezTo>
                  <a:cubicBezTo>
                    <a:pt x="6802" y="4337"/>
                    <a:pt x="6643" y="4200"/>
                    <a:pt x="6574" y="4200"/>
                  </a:cubicBezTo>
                  <a:close/>
                  <a:moveTo>
                    <a:pt x="1051" y="4246"/>
                  </a:moveTo>
                  <a:cubicBezTo>
                    <a:pt x="1051" y="4246"/>
                    <a:pt x="1028" y="4291"/>
                    <a:pt x="1005" y="4314"/>
                  </a:cubicBezTo>
                  <a:cubicBezTo>
                    <a:pt x="959" y="4405"/>
                    <a:pt x="914" y="4497"/>
                    <a:pt x="868" y="4588"/>
                  </a:cubicBezTo>
                  <a:cubicBezTo>
                    <a:pt x="845" y="4611"/>
                    <a:pt x="822" y="4634"/>
                    <a:pt x="868" y="4634"/>
                  </a:cubicBezTo>
                  <a:cubicBezTo>
                    <a:pt x="884" y="4636"/>
                    <a:pt x="899" y="4637"/>
                    <a:pt x="914" y="4637"/>
                  </a:cubicBezTo>
                  <a:cubicBezTo>
                    <a:pt x="1069" y="4637"/>
                    <a:pt x="1163" y="4532"/>
                    <a:pt x="1142" y="4428"/>
                  </a:cubicBezTo>
                  <a:cubicBezTo>
                    <a:pt x="1142" y="4383"/>
                    <a:pt x="1142" y="4337"/>
                    <a:pt x="1119" y="4314"/>
                  </a:cubicBezTo>
                  <a:cubicBezTo>
                    <a:pt x="1119" y="4291"/>
                    <a:pt x="1073" y="4269"/>
                    <a:pt x="1051" y="4246"/>
                  </a:cubicBezTo>
                  <a:close/>
                  <a:moveTo>
                    <a:pt x="13216" y="4337"/>
                  </a:moveTo>
                  <a:cubicBezTo>
                    <a:pt x="13148" y="4337"/>
                    <a:pt x="13057" y="4405"/>
                    <a:pt x="13057" y="4497"/>
                  </a:cubicBezTo>
                  <a:cubicBezTo>
                    <a:pt x="13057" y="4588"/>
                    <a:pt x="13125" y="4679"/>
                    <a:pt x="13239" y="4679"/>
                  </a:cubicBezTo>
                  <a:cubicBezTo>
                    <a:pt x="13331" y="4679"/>
                    <a:pt x="13399" y="4588"/>
                    <a:pt x="13399" y="4497"/>
                  </a:cubicBezTo>
                  <a:cubicBezTo>
                    <a:pt x="13399" y="4405"/>
                    <a:pt x="13308" y="4337"/>
                    <a:pt x="13216" y="4337"/>
                  </a:cubicBezTo>
                  <a:close/>
                  <a:moveTo>
                    <a:pt x="19863" y="4422"/>
                  </a:moveTo>
                  <a:cubicBezTo>
                    <a:pt x="19806" y="4422"/>
                    <a:pt x="19790" y="4467"/>
                    <a:pt x="19790" y="4542"/>
                  </a:cubicBezTo>
                  <a:cubicBezTo>
                    <a:pt x="19767" y="4634"/>
                    <a:pt x="19813" y="4679"/>
                    <a:pt x="19904" y="4679"/>
                  </a:cubicBezTo>
                  <a:cubicBezTo>
                    <a:pt x="19996" y="4679"/>
                    <a:pt x="20041" y="4634"/>
                    <a:pt x="20041" y="4542"/>
                  </a:cubicBezTo>
                  <a:cubicBezTo>
                    <a:pt x="20041" y="4451"/>
                    <a:pt x="19996" y="4428"/>
                    <a:pt x="19904" y="4428"/>
                  </a:cubicBezTo>
                  <a:cubicBezTo>
                    <a:pt x="19889" y="4424"/>
                    <a:pt x="19875" y="4422"/>
                    <a:pt x="19863" y="4422"/>
                  </a:cubicBezTo>
                  <a:close/>
                  <a:moveTo>
                    <a:pt x="1941" y="4291"/>
                  </a:moveTo>
                  <a:cubicBezTo>
                    <a:pt x="1827" y="4291"/>
                    <a:pt x="1735" y="4383"/>
                    <a:pt x="1735" y="4520"/>
                  </a:cubicBezTo>
                  <a:cubicBezTo>
                    <a:pt x="1735" y="4634"/>
                    <a:pt x="1849" y="4725"/>
                    <a:pt x="1964" y="4725"/>
                  </a:cubicBezTo>
                  <a:cubicBezTo>
                    <a:pt x="2078" y="4702"/>
                    <a:pt x="2169" y="4611"/>
                    <a:pt x="2169" y="4497"/>
                  </a:cubicBezTo>
                  <a:cubicBezTo>
                    <a:pt x="2169" y="4383"/>
                    <a:pt x="2055" y="4291"/>
                    <a:pt x="1941" y="4291"/>
                  </a:cubicBezTo>
                  <a:close/>
                  <a:moveTo>
                    <a:pt x="7601" y="4291"/>
                  </a:moveTo>
                  <a:cubicBezTo>
                    <a:pt x="7533" y="4291"/>
                    <a:pt x="7396" y="4451"/>
                    <a:pt x="7396" y="4497"/>
                  </a:cubicBezTo>
                  <a:cubicBezTo>
                    <a:pt x="7396" y="4588"/>
                    <a:pt x="7556" y="4725"/>
                    <a:pt x="7601" y="4725"/>
                  </a:cubicBezTo>
                  <a:cubicBezTo>
                    <a:pt x="7693" y="4702"/>
                    <a:pt x="7830" y="4565"/>
                    <a:pt x="7830" y="4497"/>
                  </a:cubicBezTo>
                  <a:cubicBezTo>
                    <a:pt x="7807" y="4428"/>
                    <a:pt x="7670" y="4291"/>
                    <a:pt x="7601" y="4291"/>
                  </a:cubicBezTo>
                  <a:close/>
                  <a:moveTo>
                    <a:pt x="14244" y="4428"/>
                  </a:moveTo>
                  <a:cubicBezTo>
                    <a:pt x="14152" y="4428"/>
                    <a:pt x="14061" y="4497"/>
                    <a:pt x="14084" y="4611"/>
                  </a:cubicBezTo>
                  <a:cubicBezTo>
                    <a:pt x="14084" y="4690"/>
                    <a:pt x="14153" y="4752"/>
                    <a:pt x="14231" y="4752"/>
                  </a:cubicBezTo>
                  <a:cubicBezTo>
                    <a:pt x="14242" y="4752"/>
                    <a:pt x="14254" y="4751"/>
                    <a:pt x="14266" y="4748"/>
                  </a:cubicBezTo>
                  <a:cubicBezTo>
                    <a:pt x="14335" y="4748"/>
                    <a:pt x="14426" y="4679"/>
                    <a:pt x="14426" y="4588"/>
                  </a:cubicBezTo>
                  <a:cubicBezTo>
                    <a:pt x="14426" y="4497"/>
                    <a:pt x="14335" y="4428"/>
                    <a:pt x="14244" y="4428"/>
                  </a:cubicBezTo>
                  <a:close/>
                  <a:moveTo>
                    <a:pt x="20886" y="4497"/>
                  </a:moveTo>
                  <a:cubicBezTo>
                    <a:pt x="20794" y="4497"/>
                    <a:pt x="20749" y="4542"/>
                    <a:pt x="20772" y="4657"/>
                  </a:cubicBezTo>
                  <a:cubicBezTo>
                    <a:pt x="20772" y="4713"/>
                    <a:pt x="20802" y="4754"/>
                    <a:pt x="20864" y="4754"/>
                  </a:cubicBezTo>
                  <a:cubicBezTo>
                    <a:pt x="20878" y="4754"/>
                    <a:pt x="20892" y="4752"/>
                    <a:pt x="20909" y="4748"/>
                  </a:cubicBezTo>
                  <a:cubicBezTo>
                    <a:pt x="20977" y="4748"/>
                    <a:pt x="21023" y="4725"/>
                    <a:pt x="21023" y="4634"/>
                  </a:cubicBezTo>
                  <a:cubicBezTo>
                    <a:pt x="21023" y="4542"/>
                    <a:pt x="20977" y="4497"/>
                    <a:pt x="20886" y="4497"/>
                  </a:cubicBezTo>
                  <a:close/>
                  <a:moveTo>
                    <a:pt x="8520" y="4421"/>
                  </a:moveTo>
                  <a:cubicBezTo>
                    <a:pt x="8437" y="4421"/>
                    <a:pt x="8423" y="4458"/>
                    <a:pt x="8423" y="4565"/>
                  </a:cubicBezTo>
                  <a:cubicBezTo>
                    <a:pt x="8423" y="4748"/>
                    <a:pt x="8423" y="4748"/>
                    <a:pt x="8583" y="4748"/>
                  </a:cubicBezTo>
                  <a:cubicBezTo>
                    <a:pt x="8616" y="4753"/>
                    <a:pt x="8643" y="4755"/>
                    <a:pt x="8666" y="4755"/>
                  </a:cubicBezTo>
                  <a:cubicBezTo>
                    <a:pt x="8751" y="4755"/>
                    <a:pt x="8765" y="4715"/>
                    <a:pt x="8765" y="4588"/>
                  </a:cubicBezTo>
                  <a:cubicBezTo>
                    <a:pt x="8765" y="4428"/>
                    <a:pt x="8743" y="4428"/>
                    <a:pt x="8606" y="4428"/>
                  </a:cubicBezTo>
                  <a:cubicBezTo>
                    <a:pt x="8571" y="4423"/>
                    <a:pt x="8543" y="4421"/>
                    <a:pt x="8520" y="4421"/>
                  </a:cubicBezTo>
                  <a:close/>
                  <a:moveTo>
                    <a:pt x="2968" y="4428"/>
                  </a:moveTo>
                  <a:cubicBezTo>
                    <a:pt x="2854" y="4428"/>
                    <a:pt x="2740" y="4520"/>
                    <a:pt x="2762" y="4657"/>
                  </a:cubicBezTo>
                  <a:cubicBezTo>
                    <a:pt x="2762" y="4771"/>
                    <a:pt x="2854" y="4839"/>
                    <a:pt x="2968" y="4839"/>
                  </a:cubicBezTo>
                  <a:cubicBezTo>
                    <a:pt x="3082" y="4839"/>
                    <a:pt x="3173" y="4748"/>
                    <a:pt x="3173" y="4634"/>
                  </a:cubicBezTo>
                  <a:cubicBezTo>
                    <a:pt x="3173" y="4520"/>
                    <a:pt x="3082" y="4428"/>
                    <a:pt x="2968" y="4428"/>
                  </a:cubicBezTo>
                  <a:close/>
                  <a:moveTo>
                    <a:pt x="9610" y="4497"/>
                  </a:moveTo>
                  <a:cubicBezTo>
                    <a:pt x="9450" y="4497"/>
                    <a:pt x="9427" y="4520"/>
                    <a:pt x="9427" y="4679"/>
                  </a:cubicBezTo>
                  <a:cubicBezTo>
                    <a:pt x="9450" y="4839"/>
                    <a:pt x="9450" y="4839"/>
                    <a:pt x="9610" y="4839"/>
                  </a:cubicBezTo>
                  <a:cubicBezTo>
                    <a:pt x="9770" y="4839"/>
                    <a:pt x="9770" y="4839"/>
                    <a:pt x="9770" y="4679"/>
                  </a:cubicBezTo>
                  <a:cubicBezTo>
                    <a:pt x="9770" y="4520"/>
                    <a:pt x="9770" y="4497"/>
                    <a:pt x="9610" y="4497"/>
                  </a:cubicBezTo>
                  <a:close/>
                  <a:moveTo>
                    <a:pt x="15271" y="4497"/>
                  </a:moveTo>
                  <a:cubicBezTo>
                    <a:pt x="15225" y="4520"/>
                    <a:pt x="15179" y="4542"/>
                    <a:pt x="15157" y="4565"/>
                  </a:cubicBezTo>
                  <a:cubicBezTo>
                    <a:pt x="15111" y="4588"/>
                    <a:pt x="15111" y="4634"/>
                    <a:pt x="15111" y="4679"/>
                  </a:cubicBezTo>
                  <a:cubicBezTo>
                    <a:pt x="15090" y="4722"/>
                    <a:pt x="15205" y="4842"/>
                    <a:pt x="15277" y="4842"/>
                  </a:cubicBezTo>
                  <a:cubicBezTo>
                    <a:pt x="15283" y="4842"/>
                    <a:pt x="15288" y="4841"/>
                    <a:pt x="15294" y="4839"/>
                  </a:cubicBezTo>
                  <a:cubicBezTo>
                    <a:pt x="15339" y="4839"/>
                    <a:pt x="15453" y="4702"/>
                    <a:pt x="15430" y="4657"/>
                  </a:cubicBezTo>
                  <a:cubicBezTo>
                    <a:pt x="15430" y="4611"/>
                    <a:pt x="15316" y="4497"/>
                    <a:pt x="15271" y="4497"/>
                  </a:cubicBezTo>
                  <a:close/>
                  <a:moveTo>
                    <a:pt x="21913" y="4565"/>
                  </a:moveTo>
                  <a:cubicBezTo>
                    <a:pt x="21867" y="4634"/>
                    <a:pt x="21799" y="4679"/>
                    <a:pt x="21799" y="4725"/>
                  </a:cubicBezTo>
                  <a:cubicBezTo>
                    <a:pt x="21799" y="4771"/>
                    <a:pt x="21867" y="4816"/>
                    <a:pt x="21913" y="4839"/>
                  </a:cubicBezTo>
                  <a:cubicBezTo>
                    <a:pt x="21915" y="4841"/>
                    <a:pt x="21917" y="4842"/>
                    <a:pt x="21920" y="4842"/>
                  </a:cubicBezTo>
                  <a:cubicBezTo>
                    <a:pt x="21952" y="4842"/>
                    <a:pt x="22048" y="4723"/>
                    <a:pt x="22027" y="4702"/>
                  </a:cubicBezTo>
                  <a:cubicBezTo>
                    <a:pt x="22004" y="4657"/>
                    <a:pt x="21958" y="4611"/>
                    <a:pt x="21913" y="4565"/>
                  </a:cubicBezTo>
                  <a:close/>
                  <a:moveTo>
                    <a:pt x="3995" y="4497"/>
                  </a:moveTo>
                  <a:cubicBezTo>
                    <a:pt x="3904" y="4497"/>
                    <a:pt x="3767" y="4634"/>
                    <a:pt x="3767" y="4725"/>
                  </a:cubicBezTo>
                  <a:cubicBezTo>
                    <a:pt x="3767" y="4816"/>
                    <a:pt x="3904" y="4930"/>
                    <a:pt x="3995" y="4930"/>
                  </a:cubicBezTo>
                  <a:cubicBezTo>
                    <a:pt x="4086" y="4930"/>
                    <a:pt x="4200" y="4816"/>
                    <a:pt x="4200" y="4725"/>
                  </a:cubicBezTo>
                  <a:cubicBezTo>
                    <a:pt x="4200" y="4634"/>
                    <a:pt x="4086" y="4497"/>
                    <a:pt x="3995" y="4497"/>
                  </a:cubicBezTo>
                  <a:close/>
                  <a:moveTo>
                    <a:pt x="10637" y="4588"/>
                  </a:moveTo>
                  <a:cubicBezTo>
                    <a:pt x="10546" y="4588"/>
                    <a:pt x="10455" y="4657"/>
                    <a:pt x="10455" y="4748"/>
                  </a:cubicBezTo>
                  <a:cubicBezTo>
                    <a:pt x="10455" y="4839"/>
                    <a:pt x="10523" y="4930"/>
                    <a:pt x="10637" y="4930"/>
                  </a:cubicBezTo>
                  <a:cubicBezTo>
                    <a:pt x="10728" y="4930"/>
                    <a:pt x="10797" y="4839"/>
                    <a:pt x="10797" y="4771"/>
                  </a:cubicBezTo>
                  <a:cubicBezTo>
                    <a:pt x="10797" y="4679"/>
                    <a:pt x="10728" y="4588"/>
                    <a:pt x="10637" y="4588"/>
                  </a:cubicBezTo>
                  <a:close/>
                  <a:moveTo>
                    <a:pt x="16298" y="4588"/>
                  </a:moveTo>
                  <a:cubicBezTo>
                    <a:pt x="16252" y="4588"/>
                    <a:pt x="16115" y="4702"/>
                    <a:pt x="16115" y="4748"/>
                  </a:cubicBezTo>
                  <a:cubicBezTo>
                    <a:pt x="16115" y="4816"/>
                    <a:pt x="16252" y="4930"/>
                    <a:pt x="16298" y="4930"/>
                  </a:cubicBezTo>
                  <a:cubicBezTo>
                    <a:pt x="16343" y="4908"/>
                    <a:pt x="16389" y="4885"/>
                    <a:pt x="16412" y="4862"/>
                  </a:cubicBezTo>
                  <a:cubicBezTo>
                    <a:pt x="16435" y="4839"/>
                    <a:pt x="16458" y="4794"/>
                    <a:pt x="16458" y="4748"/>
                  </a:cubicBezTo>
                  <a:cubicBezTo>
                    <a:pt x="16458" y="4725"/>
                    <a:pt x="16435" y="4679"/>
                    <a:pt x="16412" y="4657"/>
                  </a:cubicBezTo>
                  <a:cubicBezTo>
                    <a:pt x="16389" y="4634"/>
                    <a:pt x="16343" y="4611"/>
                    <a:pt x="16298" y="4588"/>
                  </a:cubicBezTo>
                  <a:close/>
                  <a:moveTo>
                    <a:pt x="17282" y="4719"/>
                  </a:moveTo>
                  <a:cubicBezTo>
                    <a:pt x="17219" y="4719"/>
                    <a:pt x="17188" y="4764"/>
                    <a:pt x="17188" y="4839"/>
                  </a:cubicBezTo>
                  <a:cubicBezTo>
                    <a:pt x="17188" y="4930"/>
                    <a:pt x="17211" y="4976"/>
                    <a:pt x="17302" y="4976"/>
                  </a:cubicBezTo>
                  <a:cubicBezTo>
                    <a:pt x="17393" y="4976"/>
                    <a:pt x="17439" y="4930"/>
                    <a:pt x="17439" y="4862"/>
                  </a:cubicBezTo>
                  <a:cubicBezTo>
                    <a:pt x="17439" y="4771"/>
                    <a:pt x="17416" y="4725"/>
                    <a:pt x="17325" y="4725"/>
                  </a:cubicBezTo>
                  <a:cubicBezTo>
                    <a:pt x="17309" y="4721"/>
                    <a:pt x="17295" y="4719"/>
                    <a:pt x="17282" y="4719"/>
                  </a:cubicBezTo>
                  <a:close/>
                  <a:moveTo>
                    <a:pt x="22917" y="4702"/>
                  </a:moveTo>
                  <a:cubicBezTo>
                    <a:pt x="22872" y="4748"/>
                    <a:pt x="22826" y="4794"/>
                    <a:pt x="22803" y="4839"/>
                  </a:cubicBezTo>
                  <a:cubicBezTo>
                    <a:pt x="22803" y="4881"/>
                    <a:pt x="22917" y="4979"/>
                    <a:pt x="22937" y="4979"/>
                  </a:cubicBezTo>
                  <a:cubicBezTo>
                    <a:pt x="22939" y="4979"/>
                    <a:pt x="22940" y="4978"/>
                    <a:pt x="22940" y="4976"/>
                  </a:cubicBezTo>
                  <a:cubicBezTo>
                    <a:pt x="22986" y="4930"/>
                    <a:pt x="23054" y="4885"/>
                    <a:pt x="23054" y="4839"/>
                  </a:cubicBezTo>
                  <a:cubicBezTo>
                    <a:pt x="23054" y="4794"/>
                    <a:pt x="22986" y="4748"/>
                    <a:pt x="22917" y="4702"/>
                  </a:cubicBezTo>
                  <a:close/>
                  <a:moveTo>
                    <a:pt x="5022" y="4588"/>
                  </a:moveTo>
                  <a:cubicBezTo>
                    <a:pt x="4908" y="4588"/>
                    <a:pt x="4794" y="4702"/>
                    <a:pt x="4794" y="4794"/>
                  </a:cubicBezTo>
                  <a:cubicBezTo>
                    <a:pt x="4794" y="4885"/>
                    <a:pt x="4908" y="5022"/>
                    <a:pt x="4999" y="5022"/>
                  </a:cubicBezTo>
                  <a:cubicBezTo>
                    <a:pt x="5113" y="5022"/>
                    <a:pt x="5228" y="4885"/>
                    <a:pt x="5228" y="4794"/>
                  </a:cubicBezTo>
                  <a:cubicBezTo>
                    <a:pt x="5228" y="4702"/>
                    <a:pt x="5113" y="4588"/>
                    <a:pt x="5022" y="4588"/>
                  </a:cubicBezTo>
                  <a:close/>
                  <a:moveTo>
                    <a:pt x="11664" y="4679"/>
                  </a:moveTo>
                  <a:cubicBezTo>
                    <a:pt x="11573" y="4679"/>
                    <a:pt x="11482" y="4748"/>
                    <a:pt x="11482" y="4839"/>
                  </a:cubicBezTo>
                  <a:cubicBezTo>
                    <a:pt x="11482" y="4930"/>
                    <a:pt x="11550" y="5022"/>
                    <a:pt x="11664" y="5022"/>
                  </a:cubicBezTo>
                  <a:cubicBezTo>
                    <a:pt x="11733" y="5022"/>
                    <a:pt x="11824" y="4930"/>
                    <a:pt x="11824" y="4839"/>
                  </a:cubicBezTo>
                  <a:cubicBezTo>
                    <a:pt x="11824" y="4748"/>
                    <a:pt x="11756" y="4679"/>
                    <a:pt x="11664" y="4679"/>
                  </a:cubicBezTo>
                  <a:close/>
                  <a:moveTo>
                    <a:pt x="23967" y="4839"/>
                  </a:moveTo>
                  <a:cubicBezTo>
                    <a:pt x="23876" y="4839"/>
                    <a:pt x="23876" y="4839"/>
                    <a:pt x="23876" y="4930"/>
                  </a:cubicBezTo>
                  <a:cubicBezTo>
                    <a:pt x="23853" y="4999"/>
                    <a:pt x="23876" y="5022"/>
                    <a:pt x="23944" y="5022"/>
                  </a:cubicBezTo>
                  <a:cubicBezTo>
                    <a:pt x="24036" y="5022"/>
                    <a:pt x="24036" y="5022"/>
                    <a:pt x="24036" y="4930"/>
                  </a:cubicBezTo>
                  <a:cubicBezTo>
                    <a:pt x="24036" y="4862"/>
                    <a:pt x="24036" y="4839"/>
                    <a:pt x="23967" y="4839"/>
                  </a:cubicBezTo>
                  <a:close/>
                  <a:moveTo>
                    <a:pt x="18329" y="4794"/>
                  </a:moveTo>
                  <a:cubicBezTo>
                    <a:pt x="18238" y="4794"/>
                    <a:pt x="18192" y="4839"/>
                    <a:pt x="18215" y="4953"/>
                  </a:cubicBezTo>
                  <a:cubicBezTo>
                    <a:pt x="18215" y="5022"/>
                    <a:pt x="18261" y="5067"/>
                    <a:pt x="18352" y="5067"/>
                  </a:cubicBezTo>
                  <a:cubicBezTo>
                    <a:pt x="18421" y="5045"/>
                    <a:pt x="18466" y="5022"/>
                    <a:pt x="18466" y="4930"/>
                  </a:cubicBezTo>
                  <a:cubicBezTo>
                    <a:pt x="18466" y="4839"/>
                    <a:pt x="18421" y="4794"/>
                    <a:pt x="18329" y="4794"/>
                  </a:cubicBezTo>
                  <a:close/>
                  <a:moveTo>
                    <a:pt x="6026" y="4679"/>
                  </a:moveTo>
                  <a:cubicBezTo>
                    <a:pt x="5981" y="4679"/>
                    <a:pt x="5821" y="4816"/>
                    <a:pt x="5821" y="4885"/>
                  </a:cubicBezTo>
                  <a:cubicBezTo>
                    <a:pt x="5821" y="4953"/>
                    <a:pt x="5958" y="5090"/>
                    <a:pt x="6026" y="5090"/>
                  </a:cubicBezTo>
                  <a:cubicBezTo>
                    <a:pt x="6031" y="5092"/>
                    <a:pt x="6036" y="5092"/>
                    <a:pt x="6041" y="5092"/>
                  </a:cubicBezTo>
                  <a:cubicBezTo>
                    <a:pt x="6112" y="5092"/>
                    <a:pt x="6233" y="4949"/>
                    <a:pt x="6255" y="4885"/>
                  </a:cubicBezTo>
                  <a:cubicBezTo>
                    <a:pt x="6255" y="4816"/>
                    <a:pt x="6118" y="4679"/>
                    <a:pt x="6026" y="4679"/>
                  </a:cubicBezTo>
                  <a:close/>
                  <a:moveTo>
                    <a:pt x="12669" y="4794"/>
                  </a:moveTo>
                  <a:cubicBezTo>
                    <a:pt x="12577" y="4794"/>
                    <a:pt x="12509" y="4885"/>
                    <a:pt x="12509" y="4976"/>
                  </a:cubicBezTo>
                  <a:cubicBezTo>
                    <a:pt x="12509" y="5058"/>
                    <a:pt x="12582" y="5139"/>
                    <a:pt x="12663" y="5139"/>
                  </a:cubicBezTo>
                  <a:cubicBezTo>
                    <a:pt x="12672" y="5139"/>
                    <a:pt x="12682" y="5138"/>
                    <a:pt x="12691" y="5136"/>
                  </a:cubicBezTo>
                  <a:cubicBezTo>
                    <a:pt x="12783" y="5136"/>
                    <a:pt x="12851" y="5045"/>
                    <a:pt x="12851" y="4953"/>
                  </a:cubicBezTo>
                  <a:cubicBezTo>
                    <a:pt x="12828" y="4885"/>
                    <a:pt x="12760" y="4794"/>
                    <a:pt x="12669" y="4794"/>
                  </a:cubicBezTo>
                  <a:close/>
                  <a:moveTo>
                    <a:pt x="19356" y="4885"/>
                  </a:moveTo>
                  <a:cubicBezTo>
                    <a:pt x="19265" y="4885"/>
                    <a:pt x="19219" y="4930"/>
                    <a:pt x="19219" y="5045"/>
                  </a:cubicBezTo>
                  <a:cubicBezTo>
                    <a:pt x="19238" y="5101"/>
                    <a:pt x="19272" y="5142"/>
                    <a:pt x="19335" y="5142"/>
                  </a:cubicBezTo>
                  <a:cubicBezTo>
                    <a:pt x="19348" y="5142"/>
                    <a:pt x="19363" y="5140"/>
                    <a:pt x="19379" y="5136"/>
                  </a:cubicBezTo>
                  <a:cubicBezTo>
                    <a:pt x="19448" y="5136"/>
                    <a:pt x="19493" y="5090"/>
                    <a:pt x="19493" y="4999"/>
                  </a:cubicBezTo>
                  <a:cubicBezTo>
                    <a:pt x="19471" y="4930"/>
                    <a:pt x="19448" y="4885"/>
                    <a:pt x="19356" y="4885"/>
                  </a:cubicBezTo>
                  <a:close/>
                  <a:moveTo>
                    <a:pt x="1393" y="4748"/>
                  </a:moveTo>
                  <a:cubicBezTo>
                    <a:pt x="1233" y="4771"/>
                    <a:pt x="1187" y="4816"/>
                    <a:pt x="1187" y="4976"/>
                  </a:cubicBezTo>
                  <a:cubicBezTo>
                    <a:pt x="1187" y="5136"/>
                    <a:pt x="1233" y="5182"/>
                    <a:pt x="1416" y="5182"/>
                  </a:cubicBezTo>
                  <a:cubicBezTo>
                    <a:pt x="1553" y="5182"/>
                    <a:pt x="1598" y="5113"/>
                    <a:pt x="1598" y="4953"/>
                  </a:cubicBezTo>
                  <a:cubicBezTo>
                    <a:pt x="1598" y="4816"/>
                    <a:pt x="1553" y="4748"/>
                    <a:pt x="1393" y="4748"/>
                  </a:cubicBezTo>
                  <a:close/>
                  <a:moveTo>
                    <a:pt x="7054" y="4748"/>
                  </a:moveTo>
                  <a:cubicBezTo>
                    <a:pt x="7008" y="4748"/>
                    <a:pt x="6848" y="4885"/>
                    <a:pt x="6848" y="4953"/>
                  </a:cubicBezTo>
                  <a:cubicBezTo>
                    <a:pt x="6825" y="5022"/>
                    <a:pt x="6962" y="5182"/>
                    <a:pt x="7054" y="5182"/>
                  </a:cubicBezTo>
                  <a:cubicBezTo>
                    <a:pt x="7122" y="5182"/>
                    <a:pt x="7259" y="5045"/>
                    <a:pt x="7259" y="4976"/>
                  </a:cubicBezTo>
                  <a:cubicBezTo>
                    <a:pt x="7282" y="4908"/>
                    <a:pt x="7145" y="4771"/>
                    <a:pt x="7054" y="4748"/>
                  </a:cubicBezTo>
                  <a:close/>
                  <a:moveTo>
                    <a:pt x="13696" y="4885"/>
                  </a:moveTo>
                  <a:cubicBezTo>
                    <a:pt x="13604" y="4885"/>
                    <a:pt x="13536" y="4953"/>
                    <a:pt x="13513" y="5045"/>
                  </a:cubicBezTo>
                  <a:cubicBezTo>
                    <a:pt x="13513" y="5159"/>
                    <a:pt x="13604" y="5227"/>
                    <a:pt x="13696" y="5227"/>
                  </a:cubicBezTo>
                  <a:cubicBezTo>
                    <a:pt x="13787" y="5227"/>
                    <a:pt x="13856" y="5136"/>
                    <a:pt x="13856" y="5045"/>
                  </a:cubicBezTo>
                  <a:cubicBezTo>
                    <a:pt x="13856" y="4953"/>
                    <a:pt x="13787" y="4885"/>
                    <a:pt x="13696" y="4885"/>
                  </a:cubicBezTo>
                  <a:close/>
                  <a:moveTo>
                    <a:pt x="20338" y="4976"/>
                  </a:moveTo>
                  <a:cubicBezTo>
                    <a:pt x="20247" y="4976"/>
                    <a:pt x="20201" y="4999"/>
                    <a:pt x="20201" y="5090"/>
                  </a:cubicBezTo>
                  <a:cubicBezTo>
                    <a:pt x="20201" y="5204"/>
                    <a:pt x="20247" y="5227"/>
                    <a:pt x="20338" y="5227"/>
                  </a:cubicBezTo>
                  <a:cubicBezTo>
                    <a:pt x="20429" y="5227"/>
                    <a:pt x="20452" y="5182"/>
                    <a:pt x="20452" y="5090"/>
                  </a:cubicBezTo>
                  <a:cubicBezTo>
                    <a:pt x="20452" y="4999"/>
                    <a:pt x="20429" y="4976"/>
                    <a:pt x="20338" y="4976"/>
                  </a:cubicBezTo>
                  <a:close/>
                  <a:moveTo>
                    <a:pt x="2397" y="4839"/>
                  </a:moveTo>
                  <a:cubicBezTo>
                    <a:pt x="2283" y="4862"/>
                    <a:pt x="2192" y="4930"/>
                    <a:pt x="2192" y="5067"/>
                  </a:cubicBezTo>
                  <a:cubicBezTo>
                    <a:pt x="2215" y="5182"/>
                    <a:pt x="2306" y="5273"/>
                    <a:pt x="2420" y="5273"/>
                  </a:cubicBezTo>
                  <a:cubicBezTo>
                    <a:pt x="2534" y="5273"/>
                    <a:pt x="2625" y="5182"/>
                    <a:pt x="2625" y="5067"/>
                  </a:cubicBezTo>
                  <a:cubicBezTo>
                    <a:pt x="2625" y="4930"/>
                    <a:pt x="2534" y="4839"/>
                    <a:pt x="2397" y="4839"/>
                  </a:cubicBezTo>
                  <a:close/>
                  <a:moveTo>
                    <a:pt x="8035" y="4839"/>
                  </a:moveTo>
                  <a:cubicBezTo>
                    <a:pt x="7944" y="4862"/>
                    <a:pt x="7807" y="4999"/>
                    <a:pt x="7830" y="5067"/>
                  </a:cubicBezTo>
                  <a:cubicBezTo>
                    <a:pt x="7830" y="5136"/>
                    <a:pt x="7967" y="5273"/>
                    <a:pt x="8035" y="5273"/>
                  </a:cubicBezTo>
                  <a:cubicBezTo>
                    <a:pt x="8126" y="5273"/>
                    <a:pt x="8263" y="5113"/>
                    <a:pt x="8240" y="5045"/>
                  </a:cubicBezTo>
                  <a:cubicBezTo>
                    <a:pt x="8240" y="4976"/>
                    <a:pt x="8081" y="4839"/>
                    <a:pt x="8035" y="4839"/>
                  </a:cubicBezTo>
                  <a:close/>
                  <a:moveTo>
                    <a:pt x="9062" y="4976"/>
                  </a:moveTo>
                  <a:cubicBezTo>
                    <a:pt x="8902" y="4976"/>
                    <a:pt x="8880" y="4999"/>
                    <a:pt x="8880" y="5113"/>
                  </a:cubicBezTo>
                  <a:cubicBezTo>
                    <a:pt x="8880" y="5296"/>
                    <a:pt x="8902" y="5318"/>
                    <a:pt x="9039" y="5318"/>
                  </a:cubicBezTo>
                  <a:cubicBezTo>
                    <a:pt x="9199" y="5318"/>
                    <a:pt x="9222" y="5296"/>
                    <a:pt x="9222" y="5159"/>
                  </a:cubicBezTo>
                  <a:cubicBezTo>
                    <a:pt x="9222" y="4999"/>
                    <a:pt x="9222" y="4976"/>
                    <a:pt x="9062" y="4976"/>
                  </a:cubicBezTo>
                  <a:close/>
                  <a:moveTo>
                    <a:pt x="14723" y="4976"/>
                  </a:moveTo>
                  <a:cubicBezTo>
                    <a:pt x="14632" y="4976"/>
                    <a:pt x="14540" y="5045"/>
                    <a:pt x="14540" y="5159"/>
                  </a:cubicBezTo>
                  <a:cubicBezTo>
                    <a:pt x="14540" y="5250"/>
                    <a:pt x="14632" y="5318"/>
                    <a:pt x="14723" y="5318"/>
                  </a:cubicBezTo>
                  <a:cubicBezTo>
                    <a:pt x="14814" y="5318"/>
                    <a:pt x="14883" y="5227"/>
                    <a:pt x="14883" y="5136"/>
                  </a:cubicBezTo>
                  <a:cubicBezTo>
                    <a:pt x="14883" y="5045"/>
                    <a:pt x="14814" y="4976"/>
                    <a:pt x="14723" y="4976"/>
                  </a:cubicBezTo>
                  <a:close/>
                  <a:moveTo>
                    <a:pt x="21322" y="5062"/>
                  </a:moveTo>
                  <a:cubicBezTo>
                    <a:pt x="21259" y="5062"/>
                    <a:pt x="21228" y="5106"/>
                    <a:pt x="21228" y="5182"/>
                  </a:cubicBezTo>
                  <a:cubicBezTo>
                    <a:pt x="21228" y="5273"/>
                    <a:pt x="21251" y="5318"/>
                    <a:pt x="21365" y="5318"/>
                  </a:cubicBezTo>
                  <a:cubicBezTo>
                    <a:pt x="21456" y="5318"/>
                    <a:pt x="21479" y="5273"/>
                    <a:pt x="21479" y="5182"/>
                  </a:cubicBezTo>
                  <a:cubicBezTo>
                    <a:pt x="21479" y="5090"/>
                    <a:pt x="21456" y="5067"/>
                    <a:pt x="21365" y="5067"/>
                  </a:cubicBezTo>
                  <a:cubicBezTo>
                    <a:pt x="21349" y="5063"/>
                    <a:pt x="21335" y="5062"/>
                    <a:pt x="21322" y="5062"/>
                  </a:cubicBezTo>
                  <a:close/>
                  <a:moveTo>
                    <a:pt x="15736" y="5064"/>
                  </a:moveTo>
                  <a:cubicBezTo>
                    <a:pt x="15681" y="5064"/>
                    <a:pt x="15567" y="5163"/>
                    <a:pt x="15567" y="5204"/>
                  </a:cubicBezTo>
                  <a:cubicBezTo>
                    <a:pt x="15567" y="5268"/>
                    <a:pt x="15665" y="5390"/>
                    <a:pt x="15734" y="5390"/>
                  </a:cubicBezTo>
                  <a:cubicBezTo>
                    <a:pt x="15739" y="5390"/>
                    <a:pt x="15745" y="5389"/>
                    <a:pt x="15750" y="5387"/>
                  </a:cubicBezTo>
                  <a:cubicBezTo>
                    <a:pt x="15773" y="5387"/>
                    <a:pt x="15818" y="5364"/>
                    <a:pt x="15864" y="5341"/>
                  </a:cubicBezTo>
                  <a:cubicBezTo>
                    <a:pt x="15887" y="5318"/>
                    <a:pt x="15887" y="5273"/>
                    <a:pt x="15910" y="5227"/>
                  </a:cubicBezTo>
                  <a:cubicBezTo>
                    <a:pt x="15910" y="5182"/>
                    <a:pt x="15796" y="5067"/>
                    <a:pt x="15750" y="5067"/>
                  </a:cubicBezTo>
                  <a:cubicBezTo>
                    <a:pt x="15746" y="5065"/>
                    <a:pt x="15741" y="5064"/>
                    <a:pt x="15736" y="5064"/>
                  </a:cubicBezTo>
                  <a:close/>
                  <a:moveTo>
                    <a:pt x="3424" y="4976"/>
                  </a:moveTo>
                  <a:cubicBezTo>
                    <a:pt x="3310" y="4976"/>
                    <a:pt x="3219" y="5067"/>
                    <a:pt x="3219" y="5204"/>
                  </a:cubicBezTo>
                  <a:cubicBezTo>
                    <a:pt x="3239" y="5307"/>
                    <a:pt x="3315" y="5390"/>
                    <a:pt x="3412" y="5390"/>
                  </a:cubicBezTo>
                  <a:cubicBezTo>
                    <a:pt x="3424" y="5390"/>
                    <a:pt x="3435" y="5389"/>
                    <a:pt x="3447" y="5387"/>
                  </a:cubicBezTo>
                  <a:cubicBezTo>
                    <a:pt x="3561" y="5387"/>
                    <a:pt x="3653" y="5296"/>
                    <a:pt x="3653" y="5182"/>
                  </a:cubicBezTo>
                  <a:cubicBezTo>
                    <a:pt x="3653" y="5067"/>
                    <a:pt x="3538" y="4976"/>
                    <a:pt x="3424" y="4976"/>
                  </a:cubicBezTo>
                  <a:close/>
                  <a:moveTo>
                    <a:pt x="10004" y="5060"/>
                  </a:moveTo>
                  <a:cubicBezTo>
                    <a:pt x="9921" y="5060"/>
                    <a:pt x="9907" y="5097"/>
                    <a:pt x="9907" y="5204"/>
                  </a:cubicBezTo>
                  <a:cubicBezTo>
                    <a:pt x="9907" y="5364"/>
                    <a:pt x="9930" y="5387"/>
                    <a:pt x="10044" y="5387"/>
                  </a:cubicBezTo>
                  <a:cubicBezTo>
                    <a:pt x="10082" y="5392"/>
                    <a:pt x="10112" y="5394"/>
                    <a:pt x="10138" y="5394"/>
                  </a:cubicBezTo>
                  <a:cubicBezTo>
                    <a:pt x="10235" y="5394"/>
                    <a:pt x="10249" y="5354"/>
                    <a:pt x="10249" y="5227"/>
                  </a:cubicBezTo>
                  <a:cubicBezTo>
                    <a:pt x="10249" y="5067"/>
                    <a:pt x="10226" y="5067"/>
                    <a:pt x="10089" y="5067"/>
                  </a:cubicBezTo>
                  <a:cubicBezTo>
                    <a:pt x="10055" y="5063"/>
                    <a:pt x="10027" y="5060"/>
                    <a:pt x="10004" y="5060"/>
                  </a:cubicBezTo>
                  <a:close/>
                  <a:moveTo>
                    <a:pt x="22369" y="5136"/>
                  </a:moveTo>
                  <a:cubicBezTo>
                    <a:pt x="22324" y="5182"/>
                    <a:pt x="22255" y="5227"/>
                    <a:pt x="22255" y="5273"/>
                  </a:cubicBezTo>
                  <a:cubicBezTo>
                    <a:pt x="22255" y="5318"/>
                    <a:pt x="22324" y="5364"/>
                    <a:pt x="22369" y="5410"/>
                  </a:cubicBezTo>
                  <a:cubicBezTo>
                    <a:pt x="22438" y="5364"/>
                    <a:pt x="22506" y="5318"/>
                    <a:pt x="22506" y="5273"/>
                  </a:cubicBezTo>
                  <a:cubicBezTo>
                    <a:pt x="22483" y="5227"/>
                    <a:pt x="22415" y="5182"/>
                    <a:pt x="22369" y="5136"/>
                  </a:cubicBezTo>
                  <a:close/>
                  <a:moveTo>
                    <a:pt x="4451" y="5067"/>
                  </a:moveTo>
                  <a:cubicBezTo>
                    <a:pt x="4360" y="5067"/>
                    <a:pt x="4246" y="5182"/>
                    <a:pt x="4246" y="5273"/>
                  </a:cubicBezTo>
                  <a:cubicBezTo>
                    <a:pt x="4246" y="5364"/>
                    <a:pt x="4360" y="5478"/>
                    <a:pt x="4451" y="5478"/>
                  </a:cubicBezTo>
                  <a:cubicBezTo>
                    <a:pt x="4543" y="5478"/>
                    <a:pt x="4680" y="5364"/>
                    <a:pt x="4680" y="5273"/>
                  </a:cubicBezTo>
                  <a:cubicBezTo>
                    <a:pt x="4680" y="5182"/>
                    <a:pt x="4543" y="5067"/>
                    <a:pt x="4451" y="5067"/>
                  </a:cubicBezTo>
                  <a:close/>
                  <a:moveTo>
                    <a:pt x="11094" y="5136"/>
                  </a:moveTo>
                  <a:cubicBezTo>
                    <a:pt x="11002" y="5136"/>
                    <a:pt x="10934" y="5227"/>
                    <a:pt x="10934" y="5296"/>
                  </a:cubicBezTo>
                  <a:cubicBezTo>
                    <a:pt x="10934" y="5410"/>
                    <a:pt x="11002" y="5478"/>
                    <a:pt x="11116" y="5478"/>
                  </a:cubicBezTo>
                  <a:cubicBezTo>
                    <a:pt x="11185" y="5478"/>
                    <a:pt x="11276" y="5387"/>
                    <a:pt x="11276" y="5318"/>
                  </a:cubicBezTo>
                  <a:cubicBezTo>
                    <a:pt x="11276" y="5227"/>
                    <a:pt x="11185" y="5136"/>
                    <a:pt x="11094" y="5136"/>
                  </a:cubicBezTo>
                  <a:close/>
                  <a:moveTo>
                    <a:pt x="16777" y="5136"/>
                  </a:moveTo>
                  <a:cubicBezTo>
                    <a:pt x="16731" y="5136"/>
                    <a:pt x="16572" y="5250"/>
                    <a:pt x="16595" y="5318"/>
                  </a:cubicBezTo>
                  <a:cubicBezTo>
                    <a:pt x="16595" y="5341"/>
                    <a:pt x="16617" y="5387"/>
                    <a:pt x="16640" y="5410"/>
                  </a:cubicBezTo>
                  <a:cubicBezTo>
                    <a:pt x="16663" y="5455"/>
                    <a:pt x="16709" y="5455"/>
                    <a:pt x="16754" y="5478"/>
                  </a:cubicBezTo>
                  <a:cubicBezTo>
                    <a:pt x="16800" y="5478"/>
                    <a:pt x="16937" y="5364"/>
                    <a:pt x="16937" y="5318"/>
                  </a:cubicBezTo>
                  <a:cubicBezTo>
                    <a:pt x="16937" y="5273"/>
                    <a:pt x="16823" y="5159"/>
                    <a:pt x="16777" y="5136"/>
                  </a:cubicBezTo>
                  <a:close/>
                  <a:moveTo>
                    <a:pt x="17759" y="5273"/>
                  </a:moveTo>
                  <a:cubicBezTo>
                    <a:pt x="17690" y="5273"/>
                    <a:pt x="17645" y="5318"/>
                    <a:pt x="17645" y="5410"/>
                  </a:cubicBezTo>
                  <a:cubicBezTo>
                    <a:pt x="17667" y="5501"/>
                    <a:pt x="17690" y="5524"/>
                    <a:pt x="17781" y="5524"/>
                  </a:cubicBezTo>
                  <a:cubicBezTo>
                    <a:pt x="17873" y="5524"/>
                    <a:pt x="17918" y="5478"/>
                    <a:pt x="17918" y="5387"/>
                  </a:cubicBezTo>
                  <a:cubicBezTo>
                    <a:pt x="17918" y="5296"/>
                    <a:pt x="17873" y="5273"/>
                    <a:pt x="17759" y="5273"/>
                  </a:cubicBezTo>
                  <a:close/>
                  <a:moveTo>
                    <a:pt x="23411" y="5270"/>
                  </a:moveTo>
                  <a:cubicBezTo>
                    <a:pt x="23373" y="5270"/>
                    <a:pt x="23262" y="5366"/>
                    <a:pt x="23282" y="5387"/>
                  </a:cubicBezTo>
                  <a:cubicBezTo>
                    <a:pt x="23305" y="5455"/>
                    <a:pt x="23351" y="5524"/>
                    <a:pt x="23396" y="5524"/>
                  </a:cubicBezTo>
                  <a:cubicBezTo>
                    <a:pt x="23442" y="5524"/>
                    <a:pt x="23488" y="5455"/>
                    <a:pt x="23556" y="5410"/>
                  </a:cubicBezTo>
                  <a:cubicBezTo>
                    <a:pt x="23488" y="5364"/>
                    <a:pt x="23465" y="5296"/>
                    <a:pt x="23419" y="5273"/>
                  </a:cubicBezTo>
                  <a:cubicBezTo>
                    <a:pt x="23417" y="5271"/>
                    <a:pt x="23414" y="5270"/>
                    <a:pt x="23411" y="5270"/>
                  </a:cubicBezTo>
                  <a:close/>
                  <a:moveTo>
                    <a:pt x="5479" y="5136"/>
                  </a:moveTo>
                  <a:cubicBezTo>
                    <a:pt x="5387" y="5136"/>
                    <a:pt x="5273" y="5273"/>
                    <a:pt x="5273" y="5364"/>
                  </a:cubicBezTo>
                  <a:cubicBezTo>
                    <a:pt x="5273" y="5455"/>
                    <a:pt x="5387" y="5570"/>
                    <a:pt x="5479" y="5570"/>
                  </a:cubicBezTo>
                  <a:cubicBezTo>
                    <a:pt x="5570" y="5570"/>
                    <a:pt x="5684" y="5455"/>
                    <a:pt x="5684" y="5364"/>
                  </a:cubicBezTo>
                  <a:cubicBezTo>
                    <a:pt x="5684" y="5273"/>
                    <a:pt x="5570" y="5136"/>
                    <a:pt x="5479" y="5136"/>
                  </a:cubicBezTo>
                  <a:close/>
                  <a:moveTo>
                    <a:pt x="12121" y="5227"/>
                  </a:moveTo>
                  <a:cubicBezTo>
                    <a:pt x="12029" y="5227"/>
                    <a:pt x="11961" y="5296"/>
                    <a:pt x="11938" y="5387"/>
                  </a:cubicBezTo>
                  <a:cubicBezTo>
                    <a:pt x="11938" y="5478"/>
                    <a:pt x="12029" y="5570"/>
                    <a:pt x="12121" y="5570"/>
                  </a:cubicBezTo>
                  <a:cubicBezTo>
                    <a:pt x="12212" y="5570"/>
                    <a:pt x="12281" y="5478"/>
                    <a:pt x="12281" y="5387"/>
                  </a:cubicBezTo>
                  <a:cubicBezTo>
                    <a:pt x="12281" y="5318"/>
                    <a:pt x="12212" y="5227"/>
                    <a:pt x="12121" y="5227"/>
                  </a:cubicBezTo>
                  <a:close/>
                  <a:moveTo>
                    <a:pt x="24424" y="5387"/>
                  </a:moveTo>
                  <a:cubicBezTo>
                    <a:pt x="24355" y="5387"/>
                    <a:pt x="24332" y="5410"/>
                    <a:pt x="24332" y="5478"/>
                  </a:cubicBezTo>
                  <a:cubicBezTo>
                    <a:pt x="24332" y="5570"/>
                    <a:pt x="24332" y="5570"/>
                    <a:pt x="24424" y="5570"/>
                  </a:cubicBezTo>
                  <a:cubicBezTo>
                    <a:pt x="24469" y="5570"/>
                    <a:pt x="24515" y="5570"/>
                    <a:pt x="24515" y="5501"/>
                  </a:cubicBezTo>
                  <a:cubicBezTo>
                    <a:pt x="24515" y="5387"/>
                    <a:pt x="24515" y="5410"/>
                    <a:pt x="24424" y="5387"/>
                  </a:cubicBezTo>
                  <a:close/>
                  <a:moveTo>
                    <a:pt x="18766" y="5358"/>
                  </a:moveTo>
                  <a:cubicBezTo>
                    <a:pt x="18703" y="5358"/>
                    <a:pt x="18672" y="5403"/>
                    <a:pt x="18672" y="5478"/>
                  </a:cubicBezTo>
                  <a:cubicBezTo>
                    <a:pt x="18672" y="5570"/>
                    <a:pt x="18717" y="5615"/>
                    <a:pt x="18809" y="5615"/>
                  </a:cubicBezTo>
                  <a:cubicBezTo>
                    <a:pt x="18900" y="5615"/>
                    <a:pt x="18923" y="5570"/>
                    <a:pt x="18923" y="5478"/>
                  </a:cubicBezTo>
                  <a:cubicBezTo>
                    <a:pt x="18923" y="5387"/>
                    <a:pt x="18900" y="5364"/>
                    <a:pt x="18809" y="5364"/>
                  </a:cubicBezTo>
                  <a:cubicBezTo>
                    <a:pt x="18793" y="5360"/>
                    <a:pt x="18779" y="5358"/>
                    <a:pt x="18766" y="5358"/>
                  </a:cubicBezTo>
                  <a:close/>
                  <a:moveTo>
                    <a:pt x="845" y="5227"/>
                  </a:moveTo>
                  <a:cubicBezTo>
                    <a:pt x="685" y="5227"/>
                    <a:pt x="617" y="5296"/>
                    <a:pt x="617" y="5433"/>
                  </a:cubicBezTo>
                  <a:cubicBezTo>
                    <a:pt x="617" y="5592"/>
                    <a:pt x="685" y="5661"/>
                    <a:pt x="822" y="5661"/>
                  </a:cubicBezTo>
                  <a:cubicBezTo>
                    <a:pt x="1005" y="5661"/>
                    <a:pt x="1051" y="5592"/>
                    <a:pt x="1051" y="5433"/>
                  </a:cubicBezTo>
                  <a:cubicBezTo>
                    <a:pt x="1051" y="5296"/>
                    <a:pt x="982" y="5227"/>
                    <a:pt x="845" y="5227"/>
                  </a:cubicBezTo>
                  <a:close/>
                  <a:moveTo>
                    <a:pt x="6506" y="5227"/>
                  </a:moveTo>
                  <a:cubicBezTo>
                    <a:pt x="6437" y="5227"/>
                    <a:pt x="6278" y="5387"/>
                    <a:pt x="6278" y="5433"/>
                  </a:cubicBezTo>
                  <a:cubicBezTo>
                    <a:pt x="6300" y="5524"/>
                    <a:pt x="6437" y="5661"/>
                    <a:pt x="6506" y="5661"/>
                  </a:cubicBezTo>
                  <a:cubicBezTo>
                    <a:pt x="6574" y="5638"/>
                    <a:pt x="6711" y="5501"/>
                    <a:pt x="6711" y="5433"/>
                  </a:cubicBezTo>
                  <a:cubicBezTo>
                    <a:pt x="6711" y="5364"/>
                    <a:pt x="6574" y="5227"/>
                    <a:pt x="6506" y="5227"/>
                  </a:cubicBezTo>
                  <a:close/>
                  <a:moveTo>
                    <a:pt x="13119" y="5361"/>
                  </a:moveTo>
                  <a:cubicBezTo>
                    <a:pt x="13038" y="5361"/>
                    <a:pt x="12965" y="5442"/>
                    <a:pt x="12965" y="5524"/>
                  </a:cubicBezTo>
                  <a:cubicBezTo>
                    <a:pt x="12965" y="5615"/>
                    <a:pt x="13034" y="5707"/>
                    <a:pt x="13148" y="5707"/>
                  </a:cubicBezTo>
                  <a:cubicBezTo>
                    <a:pt x="13239" y="5684"/>
                    <a:pt x="13308" y="5615"/>
                    <a:pt x="13308" y="5524"/>
                  </a:cubicBezTo>
                  <a:cubicBezTo>
                    <a:pt x="13308" y="5433"/>
                    <a:pt x="13239" y="5364"/>
                    <a:pt x="13148" y="5364"/>
                  </a:cubicBezTo>
                  <a:cubicBezTo>
                    <a:pt x="13138" y="5362"/>
                    <a:pt x="13129" y="5361"/>
                    <a:pt x="13119" y="5361"/>
                  </a:cubicBezTo>
                  <a:close/>
                  <a:moveTo>
                    <a:pt x="19767" y="5433"/>
                  </a:moveTo>
                  <a:cubicBezTo>
                    <a:pt x="19699" y="5433"/>
                    <a:pt x="19653" y="5478"/>
                    <a:pt x="19653" y="5570"/>
                  </a:cubicBezTo>
                  <a:cubicBezTo>
                    <a:pt x="19653" y="5661"/>
                    <a:pt x="19699" y="5707"/>
                    <a:pt x="19790" y="5707"/>
                  </a:cubicBezTo>
                  <a:cubicBezTo>
                    <a:pt x="19881" y="5684"/>
                    <a:pt x="19904" y="5638"/>
                    <a:pt x="19904" y="5547"/>
                  </a:cubicBezTo>
                  <a:cubicBezTo>
                    <a:pt x="19904" y="5478"/>
                    <a:pt x="19859" y="5433"/>
                    <a:pt x="19767" y="5433"/>
                  </a:cubicBezTo>
                  <a:close/>
                  <a:moveTo>
                    <a:pt x="7487" y="5318"/>
                  </a:moveTo>
                  <a:cubicBezTo>
                    <a:pt x="7396" y="5318"/>
                    <a:pt x="7259" y="5455"/>
                    <a:pt x="7259" y="5524"/>
                  </a:cubicBezTo>
                  <a:cubicBezTo>
                    <a:pt x="7280" y="5588"/>
                    <a:pt x="7401" y="5732"/>
                    <a:pt x="7473" y="5732"/>
                  </a:cubicBezTo>
                  <a:cubicBezTo>
                    <a:pt x="7478" y="5732"/>
                    <a:pt x="7483" y="5731"/>
                    <a:pt x="7487" y="5729"/>
                  </a:cubicBezTo>
                  <a:cubicBezTo>
                    <a:pt x="7556" y="5729"/>
                    <a:pt x="7693" y="5592"/>
                    <a:pt x="7693" y="5524"/>
                  </a:cubicBezTo>
                  <a:cubicBezTo>
                    <a:pt x="7693" y="5455"/>
                    <a:pt x="7533" y="5318"/>
                    <a:pt x="7487" y="5318"/>
                  </a:cubicBezTo>
                  <a:close/>
                  <a:moveTo>
                    <a:pt x="1885" y="5315"/>
                  </a:moveTo>
                  <a:cubicBezTo>
                    <a:pt x="1873" y="5315"/>
                    <a:pt x="1861" y="5316"/>
                    <a:pt x="1849" y="5318"/>
                  </a:cubicBezTo>
                  <a:cubicBezTo>
                    <a:pt x="1735" y="5318"/>
                    <a:pt x="1644" y="5433"/>
                    <a:pt x="1644" y="5547"/>
                  </a:cubicBezTo>
                  <a:cubicBezTo>
                    <a:pt x="1644" y="5630"/>
                    <a:pt x="1739" y="5732"/>
                    <a:pt x="1842" y="5732"/>
                  </a:cubicBezTo>
                  <a:cubicBezTo>
                    <a:pt x="1852" y="5732"/>
                    <a:pt x="1862" y="5731"/>
                    <a:pt x="1872" y="5729"/>
                  </a:cubicBezTo>
                  <a:cubicBezTo>
                    <a:pt x="1986" y="5729"/>
                    <a:pt x="2078" y="5638"/>
                    <a:pt x="2078" y="5524"/>
                  </a:cubicBezTo>
                  <a:cubicBezTo>
                    <a:pt x="2078" y="5401"/>
                    <a:pt x="1986" y="5315"/>
                    <a:pt x="1885" y="5315"/>
                  </a:cubicBezTo>
                  <a:close/>
                  <a:moveTo>
                    <a:pt x="8514" y="5433"/>
                  </a:moveTo>
                  <a:cubicBezTo>
                    <a:pt x="8355" y="5433"/>
                    <a:pt x="8332" y="5455"/>
                    <a:pt x="8332" y="5592"/>
                  </a:cubicBezTo>
                  <a:cubicBezTo>
                    <a:pt x="8332" y="5752"/>
                    <a:pt x="8355" y="5775"/>
                    <a:pt x="8492" y="5775"/>
                  </a:cubicBezTo>
                  <a:cubicBezTo>
                    <a:pt x="8651" y="5775"/>
                    <a:pt x="8674" y="5775"/>
                    <a:pt x="8674" y="5615"/>
                  </a:cubicBezTo>
                  <a:cubicBezTo>
                    <a:pt x="8674" y="5455"/>
                    <a:pt x="8651" y="5433"/>
                    <a:pt x="8514" y="5433"/>
                  </a:cubicBezTo>
                  <a:close/>
                  <a:moveTo>
                    <a:pt x="14175" y="5433"/>
                  </a:moveTo>
                  <a:cubicBezTo>
                    <a:pt x="14084" y="5433"/>
                    <a:pt x="13992" y="5501"/>
                    <a:pt x="13992" y="5592"/>
                  </a:cubicBezTo>
                  <a:cubicBezTo>
                    <a:pt x="13992" y="5707"/>
                    <a:pt x="14061" y="5775"/>
                    <a:pt x="14175" y="5775"/>
                  </a:cubicBezTo>
                  <a:cubicBezTo>
                    <a:pt x="14244" y="5775"/>
                    <a:pt x="14335" y="5707"/>
                    <a:pt x="14335" y="5615"/>
                  </a:cubicBezTo>
                  <a:cubicBezTo>
                    <a:pt x="14335" y="5524"/>
                    <a:pt x="14266" y="5433"/>
                    <a:pt x="14175" y="5433"/>
                  </a:cubicBezTo>
                  <a:close/>
                  <a:moveTo>
                    <a:pt x="20794" y="5524"/>
                  </a:moveTo>
                  <a:cubicBezTo>
                    <a:pt x="20703" y="5524"/>
                    <a:pt x="20657" y="5570"/>
                    <a:pt x="20680" y="5661"/>
                  </a:cubicBezTo>
                  <a:cubicBezTo>
                    <a:pt x="20680" y="5752"/>
                    <a:pt x="20726" y="5775"/>
                    <a:pt x="20817" y="5775"/>
                  </a:cubicBezTo>
                  <a:cubicBezTo>
                    <a:pt x="20909" y="5775"/>
                    <a:pt x="20931" y="5729"/>
                    <a:pt x="20931" y="5638"/>
                  </a:cubicBezTo>
                  <a:cubicBezTo>
                    <a:pt x="20931" y="5570"/>
                    <a:pt x="20886" y="5524"/>
                    <a:pt x="20794" y="5524"/>
                  </a:cubicBezTo>
                  <a:close/>
                  <a:moveTo>
                    <a:pt x="2877" y="5387"/>
                  </a:moveTo>
                  <a:cubicBezTo>
                    <a:pt x="2762" y="5410"/>
                    <a:pt x="2671" y="5501"/>
                    <a:pt x="2671" y="5615"/>
                  </a:cubicBezTo>
                  <a:cubicBezTo>
                    <a:pt x="2671" y="5729"/>
                    <a:pt x="2785" y="5821"/>
                    <a:pt x="2899" y="5821"/>
                  </a:cubicBezTo>
                  <a:cubicBezTo>
                    <a:pt x="3013" y="5821"/>
                    <a:pt x="3105" y="5729"/>
                    <a:pt x="3105" y="5615"/>
                  </a:cubicBezTo>
                  <a:cubicBezTo>
                    <a:pt x="3105" y="5478"/>
                    <a:pt x="2991" y="5387"/>
                    <a:pt x="2877" y="5387"/>
                  </a:cubicBezTo>
                  <a:close/>
                  <a:moveTo>
                    <a:pt x="9542" y="5524"/>
                  </a:moveTo>
                  <a:cubicBezTo>
                    <a:pt x="9382" y="5524"/>
                    <a:pt x="9359" y="5547"/>
                    <a:pt x="9359" y="5684"/>
                  </a:cubicBezTo>
                  <a:cubicBezTo>
                    <a:pt x="9359" y="5843"/>
                    <a:pt x="9359" y="5866"/>
                    <a:pt x="9496" y="5866"/>
                  </a:cubicBezTo>
                  <a:cubicBezTo>
                    <a:pt x="9678" y="5866"/>
                    <a:pt x="9701" y="5843"/>
                    <a:pt x="9701" y="5707"/>
                  </a:cubicBezTo>
                  <a:cubicBezTo>
                    <a:pt x="9701" y="5547"/>
                    <a:pt x="9678" y="5524"/>
                    <a:pt x="9542" y="5524"/>
                  </a:cubicBezTo>
                  <a:close/>
                  <a:moveTo>
                    <a:pt x="15179" y="5524"/>
                  </a:moveTo>
                  <a:cubicBezTo>
                    <a:pt x="15134" y="5524"/>
                    <a:pt x="14997" y="5661"/>
                    <a:pt x="15020" y="5707"/>
                  </a:cubicBezTo>
                  <a:cubicBezTo>
                    <a:pt x="15020" y="5752"/>
                    <a:pt x="15157" y="5866"/>
                    <a:pt x="15202" y="5866"/>
                  </a:cubicBezTo>
                  <a:cubicBezTo>
                    <a:pt x="15248" y="5866"/>
                    <a:pt x="15362" y="5729"/>
                    <a:pt x="15362" y="5684"/>
                  </a:cubicBezTo>
                  <a:cubicBezTo>
                    <a:pt x="15339" y="5661"/>
                    <a:pt x="15316" y="5615"/>
                    <a:pt x="15294" y="5570"/>
                  </a:cubicBezTo>
                  <a:cubicBezTo>
                    <a:pt x="15271" y="5547"/>
                    <a:pt x="15225" y="5524"/>
                    <a:pt x="15179" y="5524"/>
                  </a:cubicBezTo>
                  <a:close/>
                  <a:moveTo>
                    <a:pt x="21813" y="5612"/>
                  </a:moveTo>
                  <a:cubicBezTo>
                    <a:pt x="21779" y="5612"/>
                    <a:pt x="21687" y="5711"/>
                    <a:pt x="21707" y="5752"/>
                  </a:cubicBezTo>
                  <a:cubicBezTo>
                    <a:pt x="21730" y="5798"/>
                    <a:pt x="21776" y="5821"/>
                    <a:pt x="21822" y="5889"/>
                  </a:cubicBezTo>
                  <a:cubicBezTo>
                    <a:pt x="21867" y="5821"/>
                    <a:pt x="21936" y="5798"/>
                    <a:pt x="21936" y="5752"/>
                  </a:cubicBezTo>
                  <a:cubicBezTo>
                    <a:pt x="21936" y="5707"/>
                    <a:pt x="21867" y="5638"/>
                    <a:pt x="21822" y="5615"/>
                  </a:cubicBezTo>
                  <a:cubicBezTo>
                    <a:pt x="21820" y="5613"/>
                    <a:pt x="21817" y="5612"/>
                    <a:pt x="21813" y="5612"/>
                  </a:cubicBezTo>
                  <a:close/>
                  <a:moveTo>
                    <a:pt x="3904" y="5524"/>
                  </a:moveTo>
                  <a:cubicBezTo>
                    <a:pt x="3812" y="5524"/>
                    <a:pt x="3698" y="5638"/>
                    <a:pt x="3698" y="5729"/>
                  </a:cubicBezTo>
                  <a:cubicBezTo>
                    <a:pt x="3698" y="5821"/>
                    <a:pt x="3812" y="5958"/>
                    <a:pt x="3904" y="5958"/>
                  </a:cubicBezTo>
                  <a:cubicBezTo>
                    <a:pt x="3995" y="5958"/>
                    <a:pt x="4109" y="5821"/>
                    <a:pt x="4109" y="5729"/>
                  </a:cubicBezTo>
                  <a:cubicBezTo>
                    <a:pt x="4109" y="5638"/>
                    <a:pt x="3995" y="5524"/>
                    <a:pt x="3904" y="5524"/>
                  </a:cubicBezTo>
                  <a:close/>
                  <a:moveTo>
                    <a:pt x="10546" y="5615"/>
                  </a:moveTo>
                  <a:cubicBezTo>
                    <a:pt x="10455" y="5615"/>
                    <a:pt x="10386" y="5684"/>
                    <a:pt x="10363" y="5775"/>
                  </a:cubicBezTo>
                  <a:cubicBezTo>
                    <a:pt x="10363" y="5866"/>
                    <a:pt x="10455" y="5958"/>
                    <a:pt x="10546" y="5958"/>
                  </a:cubicBezTo>
                  <a:cubicBezTo>
                    <a:pt x="10637" y="5958"/>
                    <a:pt x="10728" y="5866"/>
                    <a:pt x="10706" y="5775"/>
                  </a:cubicBezTo>
                  <a:cubicBezTo>
                    <a:pt x="10706" y="5684"/>
                    <a:pt x="10637" y="5615"/>
                    <a:pt x="10546" y="5615"/>
                  </a:cubicBezTo>
                  <a:close/>
                  <a:moveTo>
                    <a:pt x="16207" y="5615"/>
                  </a:moveTo>
                  <a:cubicBezTo>
                    <a:pt x="16161" y="5615"/>
                    <a:pt x="16024" y="5752"/>
                    <a:pt x="16047" y="5798"/>
                  </a:cubicBezTo>
                  <a:cubicBezTo>
                    <a:pt x="16047" y="5843"/>
                    <a:pt x="16161" y="5958"/>
                    <a:pt x="16207" y="5958"/>
                  </a:cubicBezTo>
                  <a:cubicBezTo>
                    <a:pt x="16252" y="5958"/>
                    <a:pt x="16389" y="5821"/>
                    <a:pt x="16366" y="5775"/>
                  </a:cubicBezTo>
                  <a:cubicBezTo>
                    <a:pt x="16366" y="5729"/>
                    <a:pt x="16343" y="5684"/>
                    <a:pt x="16321" y="5661"/>
                  </a:cubicBezTo>
                  <a:cubicBezTo>
                    <a:pt x="16298" y="5638"/>
                    <a:pt x="16252" y="5615"/>
                    <a:pt x="16207" y="5615"/>
                  </a:cubicBezTo>
                  <a:close/>
                  <a:moveTo>
                    <a:pt x="22849" y="5707"/>
                  </a:moveTo>
                  <a:cubicBezTo>
                    <a:pt x="22803" y="5707"/>
                    <a:pt x="22757" y="5775"/>
                    <a:pt x="22712" y="5821"/>
                  </a:cubicBezTo>
                  <a:cubicBezTo>
                    <a:pt x="22712" y="5842"/>
                    <a:pt x="22809" y="5960"/>
                    <a:pt x="22842" y="5960"/>
                  </a:cubicBezTo>
                  <a:cubicBezTo>
                    <a:pt x="22845" y="5960"/>
                    <a:pt x="22847" y="5959"/>
                    <a:pt x="22849" y="5958"/>
                  </a:cubicBezTo>
                  <a:cubicBezTo>
                    <a:pt x="22894" y="5912"/>
                    <a:pt x="22940" y="5866"/>
                    <a:pt x="22986" y="5821"/>
                  </a:cubicBezTo>
                  <a:cubicBezTo>
                    <a:pt x="22940" y="5775"/>
                    <a:pt x="22894" y="5707"/>
                    <a:pt x="22849" y="5707"/>
                  </a:cubicBezTo>
                  <a:close/>
                  <a:moveTo>
                    <a:pt x="17234" y="5729"/>
                  </a:moveTo>
                  <a:cubicBezTo>
                    <a:pt x="17142" y="5729"/>
                    <a:pt x="17097" y="5775"/>
                    <a:pt x="17097" y="5866"/>
                  </a:cubicBezTo>
                  <a:cubicBezTo>
                    <a:pt x="17097" y="5958"/>
                    <a:pt x="17142" y="6003"/>
                    <a:pt x="17234" y="6003"/>
                  </a:cubicBezTo>
                  <a:cubicBezTo>
                    <a:pt x="17325" y="5980"/>
                    <a:pt x="17348" y="5958"/>
                    <a:pt x="17348" y="5866"/>
                  </a:cubicBezTo>
                  <a:cubicBezTo>
                    <a:pt x="17348" y="5775"/>
                    <a:pt x="17325" y="5729"/>
                    <a:pt x="17234" y="5729"/>
                  </a:cubicBezTo>
                  <a:close/>
                  <a:moveTo>
                    <a:pt x="4931" y="5615"/>
                  </a:moveTo>
                  <a:cubicBezTo>
                    <a:pt x="4840" y="5615"/>
                    <a:pt x="4725" y="5729"/>
                    <a:pt x="4703" y="5821"/>
                  </a:cubicBezTo>
                  <a:cubicBezTo>
                    <a:pt x="4703" y="5912"/>
                    <a:pt x="4817" y="6026"/>
                    <a:pt x="4931" y="6026"/>
                  </a:cubicBezTo>
                  <a:cubicBezTo>
                    <a:pt x="4938" y="6028"/>
                    <a:pt x="4945" y="6029"/>
                    <a:pt x="4952" y="6029"/>
                  </a:cubicBezTo>
                  <a:cubicBezTo>
                    <a:pt x="5039" y="6029"/>
                    <a:pt x="5136" y="5905"/>
                    <a:pt x="5136" y="5821"/>
                  </a:cubicBezTo>
                  <a:cubicBezTo>
                    <a:pt x="5136" y="5729"/>
                    <a:pt x="5022" y="5615"/>
                    <a:pt x="4931" y="5615"/>
                  </a:cubicBezTo>
                  <a:close/>
                  <a:moveTo>
                    <a:pt x="11573" y="5707"/>
                  </a:moveTo>
                  <a:cubicBezTo>
                    <a:pt x="11482" y="5707"/>
                    <a:pt x="11390" y="5775"/>
                    <a:pt x="11390" y="5866"/>
                  </a:cubicBezTo>
                  <a:cubicBezTo>
                    <a:pt x="11390" y="5958"/>
                    <a:pt x="11459" y="6026"/>
                    <a:pt x="11550" y="6026"/>
                  </a:cubicBezTo>
                  <a:cubicBezTo>
                    <a:pt x="11562" y="6028"/>
                    <a:pt x="11574" y="6030"/>
                    <a:pt x="11585" y="6030"/>
                  </a:cubicBezTo>
                  <a:cubicBezTo>
                    <a:pt x="11678" y="6030"/>
                    <a:pt x="11733" y="5948"/>
                    <a:pt x="11733" y="5866"/>
                  </a:cubicBezTo>
                  <a:cubicBezTo>
                    <a:pt x="11733" y="5775"/>
                    <a:pt x="11664" y="5707"/>
                    <a:pt x="11573" y="5707"/>
                  </a:cubicBezTo>
                  <a:close/>
                  <a:moveTo>
                    <a:pt x="23876" y="5866"/>
                  </a:moveTo>
                  <a:cubicBezTo>
                    <a:pt x="23807" y="5866"/>
                    <a:pt x="23785" y="5866"/>
                    <a:pt x="23785" y="5935"/>
                  </a:cubicBezTo>
                  <a:cubicBezTo>
                    <a:pt x="23785" y="6026"/>
                    <a:pt x="23785" y="6026"/>
                    <a:pt x="23876" y="6026"/>
                  </a:cubicBezTo>
                  <a:cubicBezTo>
                    <a:pt x="23887" y="6032"/>
                    <a:pt x="23899" y="6035"/>
                    <a:pt x="23909" y="6035"/>
                  </a:cubicBezTo>
                  <a:cubicBezTo>
                    <a:pt x="23940" y="6035"/>
                    <a:pt x="23961" y="6009"/>
                    <a:pt x="23944" y="5958"/>
                  </a:cubicBezTo>
                  <a:cubicBezTo>
                    <a:pt x="23944" y="5866"/>
                    <a:pt x="23944" y="5866"/>
                    <a:pt x="23876" y="5866"/>
                  </a:cubicBezTo>
                  <a:close/>
                  <a:moveTo>
                    <a:pt x="18238" y="5821"/>
                  </a:moveTo>
                  <a:cubicBezTo>
                    <a:pt x="18147" y="5821"/>
                    <a:pt x="18124" y="5866"/>
                    <a:pt x="18124" y="5958"/>
                  </a:cubicBezTo>
                  <a:cubicBezTo>
                    <a:pt x="18124" y="6049"/>
                    <a:pt x="18169" y="6072"/>
                    <a:pt x="18261" y="6072"/>
                  </a:cubicBezTo>
                  <a:cubicBezTo>
                    <a:pt x="18352" y="6072"/>
                    <a:pt x="18375" y="6026"/>
                    <a:pt x="18375" y="5935"/>
                  </a:cubicBezTo>
                  <a:cubicBezTo>
                    <a:pt x="18375" y="5866"/>
                    <a:pt x="18329" y="5821"/>
                    <a:pt x="18238" y="5821"/>
                  </a:cubicBezTo>
                  <a:close/>
                  <a:moveTo>
                    <a:pt x="5943" y="5704"/>
                  </a:moveTo>
                  <a:cubicBezTo>
                    <a:pt x="5869" y="5704"/>
                    <a:pt x="5730" y="5848"/>
                    <a:pt x="5730" y="5912"/>
                  </a:cubicBezTo>
                  <a:cubicBezTo>
                    <a:pt x="5730" y="5980"/>
                    <a:pt x="5867" y="6117"/>
                    <a:pt x="5935" y="6117"/>
                  </a:cubicBezTo>
                  <a:cubicBezTo>
                    <a:pt x="6004" y="6117"/>
                    <a:pt x="6163" y="5980"/>
                    <a:pt x="6163" y="5912"/>
                  </a:cubicBezTo>
                  <a:cubicBezTo>
                    <a:pt x="6163" y="5843"/>
                    <a:pt x="6026" y="5707"/>
                    <a:pt x="5958" y="5707"/>
                  </a:cubicBezTo>
                  <a:cubicBezTo>
                    <a:pt x="5953" y="5705"/>
                    <a:pt x="5949" y="5704"/>
                    <a:pt x="5943" y="5704"/>
                  </a:cubicBezTo>
                  <a:close/>
                  <a:moveTo>
                    <a:pt x="12577" y="5775"/>
                  </a:moveTo>
                  <a:cubicBezTo>
                    <a:pt x="12509" y="5775"/>
                    <a:pt x="12418" y="5866"/>
                    <a:pt x="12418" y="5935"/>
                  </a:cubicBezTo>
                  <a:cubicBezTo>
                    <a:pt x="12418" y="6049"/>
                    <a:pt x="12486" y="6117"/>
                    <a:pt x="12600" y="6117"/>
                  </a:cubicBezTo>
                  <a:cubicBezTo>
                    <a:pt x="12691" y="6117"/>
                    <a:pt x="12760" y="6026"/>
                    <a:pt x="12760" y="5935"/>
                  </a:cubicBezTo>
                  <a:cubicBezTo>
                    <a:pt x="12760" y="5866"/>
                    <a:pt x="12669" y="5775"/>
                    <a:pt x="12577" y="5775"/>
                  </a:cubicBezTo>
                  <a:close/>
                  <a:moveTo>
                    <a:pt x="24880" y="5958"/>
                  </a:moveTo>
                  <a:cubicBezTo>
                    <a:pt x="24834" y="5958"/>
                    <a:pt x="24789" y="5958"/>
                    <a:pt x="24812" y="6026"/>
                  </a:cubicBezTo>
                  <a:cubicBezTo>
                    <a:pt x="24812" y="6117"/>
                    <a:pt x="24812" y="6117"/>
                    <a:pt x="24903" y="6117"/>
                  </a:cubicBezTo>
                  <a:cubicBezTo>
                    <a:pt x="24914" y="6123"/>
                    <a:pt x="24924" y="6126"/>
                    <a:pt x="24933" y="6126"/>
                  </a:cubicBezTo>
                  <a:cubicBezTo>
                    <a:pt x="24959" y="6126"/>
                    <a:pt x="24971" y="6100"/>
                    <a:pt x="24971" y="6049"/>
                  </a:cubicBezTo>
                  <a:cubicBezTo>
                    <a:pt x="24971" y="5958"/>
                    <a:pt x="24971" y="5958"/>
                    <a:pt x="24880" y="5958"/>
                  </a:cubicBezTo>
                  <a:close/>
                  <a:moveTo>
                    <a:pt x="409" y="5746"/>
                  </a:moveTo>
                  <a:cubicBezTo>
                    <a:pt x="403" y="5746"/>
                    <a:pt x="384" y="5779"/>
                    <a:pt x="366" y="5798"/>
                  </a:cubicBezTo>
                  <a:cubicBezTo>
                    <a:pt x="343" y="5866"/>
                    <a:pt x="320" y="5958"/>
                    <a:pt x="297" y="6049"/>
                  </a:cubicBezTo>
                  <a:cubicBezTo>
                    <a:pt x="297" y="6072"/>
                    <a:pt x="297" y="6095"/>
                    <a:pt x="297" y="6117"/>
                  </a:cubicBezTo>
                  <a:cubicBezTo>
                    <a:pt x="312" y="6117"/>
                    <a:pt x="338" y="6128"/>
                    <a:pt x="360" y="6128"/>
                  </a:cubicBezTo>
                  <a:cubicBezTo>
                    <a:pt x="371" y="6128"/>
                    <a:pt x="381" y="6125"/>
                    <a:pt x="389" y="6117"/>
                  </a:cubicBezTo>
                  <a:cubicBezTo>
                    <a:pt x="457" y="6072"/>
                    <a:pt x="526" y="6003"/>
                    <a:pt x="503" y="5912"/>
                  </a:cubicBezTo>
                  <a:cubicBezTo>
                    <a:pt x="503" y="5866"/>
                    <a:pt x="503" y="5821"/>
                    <a:pt x="480" y="5775"/>
                  </a:cubicBezTo>
                  <a:cubicBezTo>
                    <a:pt x="457" y="5752"/>
                    <a:pt x="434" y="5752"/>
                    <a:pt x="411" y="5752"/>
                  </a:cubicBezTo>
                  <a:cubicBezTo>
                    <a:pt x="411" y="5748"/>
                    <a:pt x="411" y="5746"/>
                    <a:pt x="409" y="5746"/>
                  </a:cubicBezTo>
                  <a:close/>
                  <a:moveTo>
                    <a:pt x="19219" y="5912"/>
                  </a:moveTo>
                  <a:cubicBezTo>
                    <a:pt x="19128" y="5912"/>
                    <a:pt x="19083" y="5958"/>
                    <a:pt x="19105" y="6049"/>
                  </a:cubicBezTo>
                  <a:cubicBezTo>
                    <a:pt x="19105" y="6140"/>
                    <a:pt x="19151" y="6163"/>
                    <a:pt x="19242" y="6163"/>
                  </a:cubicBezTo>
                  <a:cubicBezTo>
                    <a:pt x="19334" y="6163"/>
                    <a:pt x="19356" y="6117"/>
                    <a:pt x="19356" y="6026"/>
                  </a:cubicBezTo>
                  <a:cubicBezTo>
                    <a:pt x="19356" y="5935"/>
                    <a:pt x="19311" y="5912"/>
                    <a:pt x="19219" y="5912"/>
                  </a:cubicBezTo>
                  <a:close/>
                  <a:moveTo>
                    <a:pt x="1324" y="5775"/>
                  </a:moveTo>
                  <a:cubicBezTo>
                    <a:pt x="1165" y="5775"/>
                    <a:pt x="1096" y="5821"/>
                    <a:pt x="1096" y="5980"/>
                  </a:cubicBezTo>
                  <a:cubicBezTo>
                    <a:pt x="1096" y="6140"/>
                    <a:pt x="1142" y="6209"/>
                    <a:pt x="1302" y="6209"/>
                  </a:cubicBezTo>
                  <a:cubicBezTo>
                    <a:pt x="1461" y="6209"/>
                    <a:pt x="1530" y="6140"/>
                    <a:pt x="1530" y="6003"/>
                  </a:cubicBezTo>
                  <a:cubicBezTo>
                    <a:pt x="1530" y="5843"/>
                    <a:pt x="1461" y="5775"/>
                    <a:pt x="1324" y="5775"/>
                  </a:cubicBezTo>
                  <a:close/>
                  <a:moveTo>
                    <a:pt x="6917" y="5775"/>
                  </a:moveTo>
                  <a:cubicBezTo>
                    <a:pt x="6848" y="5775"/>
                    <a:pt x="6711" y="5935"/>
                    <a:pt x="6711" y="6003"/>
                  </a:cubicBezTo>
                  <a:cubicBezTo>
                    <a:pt x="6711" y="6072"/>
                    <a:pt x="6871" y="6209"/>
                    <a:pt x="6939" y="6209"/>
                  </a:cubicBezTo>
                  <a:cubicBezTo>
                    <a:pt x="7008" y="6209"/>
                    <a:pt x="7145" y="6049"/>
                    <a:pt x="7145" y="5980"/>
                  </a:cubicBezTo>
                  <a:cubicBezTo>
                    <a:pt x="7145" y="5912"/>
                    <a:pt x="6985" y="5775"/>
                    <a:pt x="6917" y="5775"/>
                  </a:cubicBezTo>
                  <a:close/>
                  <a:moveTo>
                    <a:pt x="13604" y="5912"/>
                  </a:moveTo>
                  <a:cubicBezTo>
                    <a:pt x="13513" y="5912"/>
                    <a:pt x="13445" y="5980"/>
                    <a:pt x="13445" y="6072"/>
                  </a:cubicBezTo>
                  <a:cubicBezTo>
                    <a:pt x="13445" y="6163"/>
                    <a:pt x="13513" y="6254"/>
                    <a:pt x="13627" y="6254"/>
                  </a:cubicBezTo>
                  <a:cubicBezTo>
                    <a:pt x="13696" y="6254"/>
                    <a:pt x="13787" y="6163"/>
                    <a:pt x="13787" y="6072"/>
                  </a:cubicBezTo>
                  <a:cubicBezTo>
                    <a:pt x="13787" y="5980"/>
                    <a:pt x="13696" y="5912"/>
                    <a:pt x="13604" y="5912"/>
                  </a:cubicBezTo>
                  <a:close/>
                  <a:moveTo>
                    <a:pt x="20226" y="5997"/>
                  </a:moveTo>
                  <a:cubicBezTo>
                    <a:pt x="20164" y="5997"/>
                    <a:pt x="20132" y="6042"/>
                    <a:pt x="20132" y="6117"/>
                  </a:cubicBezTo>
                  <a:cubicBezTo>
                    <a:pt x="20110" y="6209"/>
                    <a:pt x="20155" y="6254"/>
                    <a:pt x="20247" y="6254"/>
                  </a:cubicBezTo>
                  <a:cubicBezTo>
                    <a:pt x="20338" y="6254"/>
                    <a:pt x="20384" y="6209"/>
                    <a:pt x="20384" y="6117"/>
                  </a:cubicBezTo>
                  <a:cubicBezTo>
                    <a:pt x="20384" y="6026"/>
                    <a:pt x="20338" y="6003"/>
                    <a:pt x="20269" y="6003"/>
                  </a:cubicBezTo>
                  <a:cubicBezTo>
                    <a:pt x="20254" y="5999"/>
                    <a:pt x="20239" y="5997"/>
                    <a:pt x="20226" y="5997"/>
                  </a:cubicBezTo>
                  <a:close/>
                  <a:moveTo>
                    <a:pt x="2306" y="5866"/>
                  </a:moveTo>
                  <a:cubicBezTo>
                    <a:pt x="2215" y="5866"/>
                    <a:pt x="2123" y="5980"/>
                    <a:pt x="2123" y="6095"/>
                  </a:cubicBezTo>
                  <a:cubicBezTo>
                    <a:pt x="2123" y="6209"/>
                    <a:pt x="2215" y="6300"/>
                    <a:pt x="2329" y="6300"/>
                  </a:cubicBezTo>
                  <a:cubicBezTo>
                    <a:pt x="2466" y="6300"/>
                    <a:pt x="2557" y="6186"/>
                    <a:pt x="2534" y="6072"/>
                  </a:cubicBezTo>
                  <a:cubicBezTo>
                    <a:pt x="2534" y="5958"/>
                    <a:pt x="2420" y="5866"/>
                    <a:pt x="2306" y="5866"/>
                  </a:cubicBezTo>
                  <a:close/>
                  <a:moveTo>
                    <a:pt x="7944" y="5866"/>
                  </a:moveTo>
                  <a:cubicBezTo>
                    <a:pt x="7875" y="5866"/>
                    <a:pt x="7738" y="6026"/>
                    <a:pt x="7738" y="6095"/>
                  </a:cubicBezTo>
                  <a:cubicBezTo>
                    <a:pt x="7738" y="6163"/>
                    <a:pt x="7875" y="6300"/>
                    <a:pt x="7944" y="6300"/>
                  </a:cubicBezTo>
                  <a:cubicBezTo>
                    <a:pt x="8035" y="6277"/>
                    <a:pt x="8172" y="6140"/>
                    <a:pt x="8172" y="6072"/>
                  </a:cubicBezTo>
                  <a:cubicBezTo>
                    <a:pt x="8149" y="6003"/>
                    <a:pt x="8012" y="5866"/>
                    <a:pt x="7944" y="5866"/>
                  </a:cubicBezTo>
                  <a:close/>
                  <a:moveTo>
                    <a:pt x="14632" y="6003"/>
                  </a:moveTo>
                  <a:cubicBezTo>
                    <a:pt x="14540" y="6003"/>
                    <a:pt x="14472" y="6072"/>
                    <a:pt x="14472" y="6163"/>
                  </a:cubicBezTo>
                  <a:cubicBezTo>
                    <a:pt x="14451" y="6245"/>
                    <a:pt x="14522" y="6326"/>
                    <a:pt x="14603" y="6326"/>
                  </a:cubicBezTo>
                  <a:cubicBezTo>
                    <a:pt x="14612" y="6326"/>
                    <a:pt x="14622" y="6325"/>
                    <a:pt x="14632" y="6323"/>
                  </a:cubicBezTo>
                  <a:cubicBezTo>
                    <a:pt x="14723" y="6323"/>
                    <a:pt x="14791" y="6254"/>
                    <a:pt x="14791" y="6163"/>
                  </a:cubicBezTo>
                  <a:cubicBezTo>
                    <a:pt x="14791" y="6072"/>
                    <a:pt x="14723" y="6003"/>
                    <a:pt x="14632" y="6003"/>
                  </a:cubicBezTo>
                  <a:close/>
                  <a:moveTo>
                    <a:pt x="21274" y="6072"/>
                  </a:moveTo>
                  <a:cubicBezTo>
                    <a:pt x="21182" y="6072"/>
                    <a:pt x="21137" y="6117"/>
                    <a:pt x="21137" y="6232"/>
                  </a:cubicBezTo>
                  <a:cubicBezTo>
                    <a:pt x="21156" y="6288"/>
                    <a:pt x="21190" y="6329"/>
                    <a:pt x="21252" y="6329"/>
                  </a:cubicBezTo>
                  <a:cubicBezTo>
                    <a:pt x="21266" y="6329"/>
                    <a:pt x="21280" y="6327"/>
                    <a:pt x="21297" y="6323"/>
                  </a:cubicBezTo>
                  <a:cubicBezTo>
                    <a:pt x="21365" y="6323"/>
                    <a:pt x="21411" y="6277"/>
                    <a:pt x="21388" y="6186"/>
                  </a:cubicBezTo>
                  <a:cubicBezTo>
                    <a:pt x="21388" y="6117"/>
                    <a:pt x="21365" y="6072"/>
                    <a:pt x="21274" y="6072"/>
                  </a:cubicBezTo>
                  <a:close/>
                  <a:moveTo>
                    <a:pt x="8908" y="5996"/>
                  </a:moveTo>
                  <a:cubicBezTo>
                    <a:pt x="8824" y="5996"/>
                    <a:pt x="8806" y="6033"/>
                    <a:pt x="8788" y="6140"/>
                  </a:cubicBezTo>
                  <a:cubicBezTo>
                    <a:pt x="8788" y="6323"/>
                    <a:pt x="8811" y="6323"/>
                    <a:pt x="8971" y="6323"/>
                  </a:cubicBezTo>
                  <a:cubicBezTo>
                    <a:pt x="9004" y="6328"/>
                    <a:pt x="9030" y="6330"/>
                    <a:pt x="9051" y="6330"/>
                  </a:cubicBezTo>
                  <a:cubicBezTo>
                    <a:pt x="9131" y="6330"/>
                    <a:pt x="9131" y="6290"/>
                    <a:pt x="9131" y="6163"/>
                  </a:cubicBezTo>
                  <a:cubicBezTo>
                    <a:pt x="9131" y="6003"/>
                    <a:pt x="9131" y="6003"/>
                    <a:pt x="8994" y="6003"/>
                  </a:cubicBezTo>
                  <a:cubicBezTo>
                    <a:pt x="8959" y="5998"/>
                    <a:pt x="8931" y="5996"/>
                    <a:pt x="8908" y="5996"/>
                  </a:cubicBezTo>
                  <a:close/>
                  <a:moveTo>
                    <a:pt x="3356" y="5958"/>
                  </a:moveTo>
                  <a:cubicBezTo>
                    <a:pt x="3219" y="5958"/>
                    <a:pt x="3128" y="6049"/>
                    <a:pt x="3150" y="6186"/>
                  </a:cubicBezTo>
                  <a:cubicBezTo>
                    <a:pt x="3150" y="6305"/>
                    <a:pt x="3220" y="6373"/>
                    <a:pt x="3314" y="6373"/>
                  </a:cubicBezTo>
                  <a:cubicBezTo>
                    <a:pt x="3327" y="6373"/>
                    <a:pt x="3341" y="6371"/>
                    <a:pt x="3356" y="6368"/>
                  </a:cubicBezTo>
                  <a:cubicBezTo>
                    <a:pt x="3493" y="6368"/>
                    <a:pt x="3561" y="6277"/>
                    <a:pt x="3561" y="6163"/>
                  </a:cubicBezTo>
                  <a:cubicBezTo>
                    <a:pt x="3561" y="6049"/>
                    <a:pt x="3447" y="5958"/>
                    <a:pt x="3356" y="5958"/>
                  </a:cubicBezTo>
                  <a:close/>
                  <a:moveTo>
                    <a:pt x="9998" y="6072"/>
                  </a:moveTo>
                  <a:cubicBezTo>
                    <a:pt x="9838" y="6072"/>
                    <a:pt x="9815" y="6095"/>
                    <a:pt x="9815" y="6254"/>
                  </a:cubicBezTo>
                  <a:cubicBezTo>
                    <a:pt x="9815" y="6391"/>
                    <a:pt x="9838" y="6414"/>
                    <a:pt x="9998" y="6414"/>
                  </a:cubicBezTo>
                  <a:cubicBezTo>
                    <a:pt x="10158" y="6414"/>
                    <a:pt x="10158" y="6414"/>
                    <a:pt x="10158" y="6254"/>
                  </a:cubicBezTo>
                  <a:cubicBezTo>
                    <a:pt x="10158" y="6095"/>
                    <a:pt x="10158" y="6072"/>
                    <a:pt x="9998" y="6072"/>
                  </a:cubicBezTo>
                  <a:close/>
                  <a:moveTo>
                    <a:pt x="15659" y="6072"/>
                  </a:moveTo>
                  <a:cubicBezTo>
                    <a:pt x="15590" y="6072"/>
                    <a:pt x="15476" y="6209"/>
                    <a:pt x="15476" y="6254"/>
                  </a:cubicBezTo>
                  <a:cubicBezTo>
                    <a:pt x="15499" y="6323"/>
                    <a:pt x="15613" y="6414"/>
                    <a:pt x="15659" y="6414"/>
                  </a:cubicBezTo>
                  <a:cubicBezTo>
                    <a:pt x="15704" y="6414"/>
                    <a:pt x="15841" y="6277"/>
                    <a:pt x="15818" y="6254"/>
                  </a:cubicBezTo>
                  <a:cubicBezTo>
                    <a:pt x="15818" y="6209"/>
                    <a:pt x="15796" y="6163"/>
                    <a:pt x="15750" y="6117"/>
                  </a:cubicBezTo>
                  <a:cubicBezTo>
                    <a:pt x="15727" y="6095"/>
                    <a:pt x="15682" y="6095"/>
                    <a:pt x="15659" y="6072"/>
                  </a:cubicBezTo>
                  <a:close/>
                  <a:moveTo>
                    <a:pt x="22294" y="6160"/>
                  </a:moveTo>
                  <a:cubicBezTo>
                    <a:pt x="22258" y="6160"/>
                    <a:pt x="22143" y="6279"/>
                    <a:pt x="22164" y="6300"/>
                  </a:cubicBezTo>
                  <a:cubicBezTo>
                    <a:pt x="22210" y="6346"/>
                    <a:pt x="22255" y="6414"/>
                    <a:pt x="22301" y="6414"/>
                  </a:cubicBezTo>
                  <a:cubicBezTo>
                    <a:pt x="22347" y="6414"/>
                    <a:pt x="22392" y="6346"/>
                    <a:pt x="22438" y="6300"/>
                  </a:cubicBezTo>
                  <a:cubicBezTo>
                    <a:pt x="22392" y="6254"/>
                    <a:pt x="22347" y="6209"/>
                    <a:pt x="22301" y="6163"/>
                  </a:cubicBezTo>
                  <a:cubicBezTo>
                    <a:pt x="22299" y="6161"/>
                    <a:pt x="22297" y="6160"/>
                    <a:pt x="22294" y="6160"/>
                  </a:cubicBezTo>
                  <a:close/>
                  <a:moveTo>
                    <a:pt x="4360" y="6072"/>
                  </a:moveTo>
                  <a:cubicBezTo>
                    <a:pt x="4269" y="6072"/>
                    <a:pt x="4155" y="6209"/>
                    <a:pt x="4155" y="6300"/>
                  </a:cubicBezTo>
                  <a:cubicBezTo>
                    <a:pt x="4155" y="6391"/>
                    <a:pt x="4292" y="6505"/>
                    <a:pt x="4383" y="6505"/>
                  </a:cubicBezTo>
                  <a:cubicBezTo>
                    <a:pt x="4474" y="6505"/>
                    <a:pt x="4588" y="6368"/>
                    <a:pt x="4588" y="6277"/>
                  </a:cubicBezTo>
                  <a:cubicBezTo>
                    <a:pt x="4588" y="6186"/>
                    <a:pt x="4451" y="6072"/>
                    <a:pt x="4360" y="6072"/>
                  </a:cubicBezTo>
                  <a:close/>
                  <a:moveTo>
                    <a:pt x="11002" y="6163"/>
                  </a:moveTo>
                  <a:cubicBezTo>
                    <a:pt x="10934" y="6163"/>
                    <a:pt x="10843" y="6232"/>
                    <a:pt x="10843" y="6323"/>
                  </a:cubicBezTo>
                  <a:cubicBezTo>
                    <a:pt x="10843" y="6437"/>
                    <a:pt x="10911" y="6505"/>
                    <a:pt x="11025" y="6505"/>
                  </a:cubicBezTo>
                  <a:cubicBezTo>
                    <a:pt x="11116" y="6505"/>
                    <a:pt x="11185" y="6414"/>
                    <a:pt x="11185" y="6323"/>
                  </a:cubicBezTo>
                  <a:cubicBezTo>
                    <a:pt x="11185" y="6232"/>
                    <a:pt x="11094" y="6163"/>
                    <a:pt x="11002" y="6163"/>
                  </a:cubicBezTo>
                  <a:close/>
                  <a:moveTo>
                    <a:pt x="16686" y="6163"/>
                  </a:moveTo>
                  <a:cubicBezTo>
                    <a:pt x="16617" y="6163"/>
                    <a:pt x="16503" y="6277"/>
                    <a:pt x="16503" y="6346"/>
                  </a:cubicBezTo>
                  <a:cubicBezTo>
                    <a:pt x="16526" y="6391"/>
                    <a:pt x="16549" y="6437"/>
                    <a:pt x="16572" y="6460"/>
                  </a:cubicBezTo>
                  <a:cubicBezTo>
                    <a:pt x="16595" y="6483"/>
                    <a:pt x="16640" y="6483"/>
                    <a:pt x="16663" y="6505"/>
                  </a:cubicBezTo>
                  <a:cubicBezTo>
                    <a:pt x="16709" y="6483"/>
                    <a:pt x="16754" y="6483"/>
                    <a:pt x="16777" y="6460"/>
                  </a:cubicBezTo>
                  <a:cubicBezTo>
                    <a:pt x="16800" y="6437"/>
                    <a:pt x="16823" y="6391"/>
                    <a:pt x="16846" y="6346"/>
                  </a:cubicBezTo>
                  <a:cubicBezTo>
                    <a:pt x="16846" y="6300"/>
                    <a:pt x="16731" y="6163"/>
                    <a:pt x="16686" y="6163"/>
                  </a:cubicBezTo>
                  <a:close/>
                  <a:moveTo>
                    <a:pt x="23328" y="6254"/>
                  </a:moveTo>
                  <a:cubicBezTo>
                    <a:pt x="23260" y="6277"/>
                    <a:pt x="23237" y="6346"/>
                    <a:pt x="23191" y="6391"/>
                  </a:cubicBezTo>
                  <a:cubicBezTo>
                    <a:pt x="23237" y="6414"/>
                    <a:pt x="23282" y="6505"/>
                    <a:pt x="23328" y="6505"/>
                  </a:cubicBezTo>
                  <a:cubicBezTo>
                    <a:pt x="23351" y="6505"/>
                    <a:pt x="23396" y="6437"/>
                    <a:pt x="23465" y="6368"/>
                  </a:cubicBezTo>
                  <a:cubicBezTo>
                    <a:pt x="23419" y="6323"/>
                    <a:pt x="23351" y="6254"/>
                    <a:pt x="23328" y="6254"/>
                  </a:cubicBezTo>
                  <a:close/>
                  <a:moveTo>
                    <a:pt x="17690" y="6300"/>
                  </a:moveTo>
                  <a:cubicBezTo>
                    <a:pt x="17599" y="6300"/>
                    <a:pt x="17553" y="6346"/>
                    <a:pt x="17576" y="6437"/>
                  </a:cubicBezTo>
                  <a:cubicBezTo>
                    <a:pt x="17576" y="6528"/>
                    <a:pt x="17622" y="6551"/>
                    <a:pt x="17713" y="6551"/>
                  </a:cubicBezTo>
                  <a:cubicBezTo>
                    <a:pt x="17804" y="6551"/>
                    <a:pt x="17827" y="6505"/>
                    <a:pt x="17827" y="6414"/>
                  </a:cubicBezTo>
                  <a:cubicBezTo>
                    <a:pt x="17827" y="6323"/>
                    <a:pt x="17781" y="6300"/>
                    <a:pt x="17690" y="6300"/>
                  </a:cubicBezTo>
                  <a:close/>
                  <a:moveTo>
                    <a:pt x="5387" y="6163"/>
                  </a:moveTo>
                  <a:cubicBezTo>
                    <a:pt x="5296" y="6163"/>
                    <a:pt x="5182" y="6277"/>
                    <a:pt x="5182" y="6368"/>
                  </a:cubicBezTo>
                  <a:cubicBezTo>
                    <a:pt x="5182" y="6483"/>
                    <a:pt x="5296" y="6597"/>
                    <a:pt x="5387" y="6597"/>
                  </a:cubicBezTo>
                  <a:cubicBezTo>
                    <a:pt x="5479" y="6597"/>
                    <a:pt x="5616" y="6460"/>
                    <a:pt x="5616" y="6368"/>
                  </a:cubicBezTo>
                  <a:cubicBezTo>
                    <a:pt x="5616" y="6277"/>
                    <a:pt x="5479" y="6163"/>
                    <a:pt x="5387" y="6163"/>
                  </a:cubicBezTo>
                  <a:close/>
                  <a:moveTo>
                    <a:pt x="12029" y="6254"/>
                  </a:moveTo>
                  <a:cubicBezTo>
                    <a:pt x="11938" y="6254"/>
                    <a:pt x="11870" y="6323"/>
                    <a:pt x="11870" y="6414"/>
                  </a:cubicBezTo>
                  <a:cubicBezTo>
                    <a:pt x="11870" y="6505"/>
                    <a:pt x="11938" y="6597"/>
                    <a:pt x="12029" y="6597"/>
                  </a:cubicBezTo>
                  <a:cubicBezTo>
                    <a:pt x="12121" y="6597"/>
                    <a:pt x="12212" y="6505"/>
                    <a:pt x="12212" y="6414"/>
                  </a:cubicBezTo>
                  <a:cubicBezTo>
                    <a:pt x="12212" y="6323"/>
                    <a:pt x="12121" y="6254"/>
                    <a:pt x="12029" y="6254"/>
                  </a:cubicBezTo>
                  <a:close/>
                  <a:moveTo>
                    <a:pt x="24332" y="6414"/>
                  </a:moveTo>
                  <a:cubicBezTo>
                    <a:pt x="24287" y="6414"/>
                    <a:pt x="24241" y="6414"/>
                    <a:pt x="24241" y="6505"/>
                  </a:cubicBezTo>
                  <a:cubicBezTo>
                    <a:pt x="24264" y="6597"/>
                    <a:pt x="24241" y="6597"/>
                    <a:pt x="24332" y="6597"/>
                  </a:cubicBezTo>
                  <a:cubicBezTo>
                    <a:pt x="24401" y="6597"/>
                    <a:pt x="24424" y="6597"/>
                    <a:pt x="24424" y="6528"/>
                  </a:cubicBezTo>
                  <a:cubicBezTo>
                    <a:pt x="24424" y="6414"/>
                    <a:pt x="24424" y="6414"/>
                    <a:pt x="24332" y="6414"/>
                  </a:cubicBezTo>
                  <a:close/>
                  <a:moveTo>
                    <a:pt x="18672" y="6368"/>
                  </a:moveTo>
                  <a:cubicBezTo>
                    <a:pt x="18580" y="6368"/>
                    <a:pt x="18558" y="6414"/>
                    <a:pt x="18558" y="6505"/>
                  </a:cubicBezTo>
                  <a:cubicBezTo>
                    <a:pt x="18558" y="6597"/>
                    <a:pt x="18580" y="6642"/>
                    <a:pt x="18694" y="6642"/>
                  </a:cubicBezTo>
                  <a:cubicBezTo>
                    <a:pt x="18763" y="6620"/>
                    <a:pt x="18809" y="6574"/>
                    <a:pt x="18809" y="6483"/>
                  </a:cubicBezTo>
                  <a:cubicBezTo>
                    <a:pt x="18809" y="6414"/>
                    <a:pt x="18763" y="6368"/>
                    <a:pt x="18672" y="6368"/>
                  </a:cubicBezTo>
                  <a:close/>
                  <a:moveTo>
                    <a:pt x="731" y="6254"/>
                  </a:moveTo>
                  <a:cubicBezTo>
                    <a:pt x="594" y="6254"/>
                    <a:pt x="548" y="6323"/>
                    <a:pt x="548" y="6483"/>
                  </a:cubicBezTo>
                  <a:cubicBezTo>
                    <a:pt x="548" y="6620"/>
                    <a:pt x="594" y="6665"/>
                    <a:pt x="754" y="6665"/>
                  </a:cubicBezTo>
                  <a:cubicBezTo>
                    <a:pt x="914" y="6665"/>
                    <a:pt x="959" y="6620"/>
                    <a:pt x="959" y="6460"/>
                  </a:cubicBezTo>
                  <a:cubicBezTo>
                    <a:pt x="959" y="6300"/>
                    <a:pt x="914" y="6254"/>
                    <a:pt x="731" y="6254"/>
                  </a:cubicBezTo>
                  <a:close/>
                  <a:moveTo>
                    <a:pt x="25291" y="6551"/>
                  </a:moveTo>
                  <a:cubicBezTo>
                    <a:pt x="25291" y="6574"/>
                    <a:pt x="25268" y="6597"/>
                    <a:pt x="25268" y="6620"/>
                  </a:cubicBezTo>
                  <a:cubicBezTo>
                    <a:pt x="25268" y="6642"/>
                    <a:pt x="25291" y="6642"/>
                    <a:pt x="25291" y="6665"/>
                  </a:cubicBezTo>
                  <a:cubicBezTo>
                    <a:pt x="25314" y="6642"/>
                    <a:pt x="25314" y="6620"/>
                    <a:pt x="25314" y="6620"/>
                  </a:cubicBezTo>
                  <a:cubicBezTo>
                    <a:pt x="25314" y="6597"/>
                    <a:pt x="25291" y="6574"/>
                    <a:pt x="25291" y="6551"/>
                  </a:cubicBezTo>
                  <a:close/>
                  <a:moveTo>
                    <a:pt x="6375" y="6252"/>
                  </a:moveTo>
                  <a:cubicBezTo>
                    <a:pt x="6300" y="6252"/>
                    <a:pt x="6163" y="6375"/>
                    <a:pt x="6163" y="6460"/>
                  </a:cubicBezTo>
                  <a:cubicBezTo>
                    <a:pt x="6163" y="6528"/>
                    <a:pt x="6300" y="6665"/>
                    <a:pt x="6369" y="6665"/>
                  </a:cubicBezTo>
                  <a:cubicBezTo>
                    <a:pt x="6374" y="6667"/>
                    <a:pt x="6379" y="6668"/>
                    <a:pt x="6385" y="6668"/>
                  </a:cubicBezTo>
                  <a:cubicBezTo>
                    <a:pt x="6457" y="6668"/>
                    <a:pt x="6576" y="6544"/>
                    <a:pt x="6597" y="6460"/>
                  </a:cubicBezTo>
                  <a:cubicBezTo>
                    <a:pt x="6597" y="6414"/>
                    <a:pt x="6460" y="6254"/>
                    <a:pt x="6392" y="6254"/>
                  </a:cubicBezTo>
                  <a:cubicBezTo>
                    <a:pt x="6386" y="6253"/>
                    <a:pt x="6381" y="6252"/>
                    <a:pt x="6375" y="6252"/>
                  </a:cubicBezTo>
                  <a:close/>
                  <a:moveTo>
                    <a:pt x="13057" y="6323"/>
                  </a:moveTo>
                  <a:cubicBezTo>
                    <a:pt x="12965" y="6323"/>
                    <a:pt x="12897" y="6414"/>
                    <a:pt x="12897" y="6505"/>
                  </a:cubicBezTo>
                  <a:cubicBezTo>
                    <a:pt x="12876" y="6587"/>
                    <a:pt x="12947" y="6669"/>
                    <a:pt x="13044" y="6669"/>
                  </a:cubicBezTo>
                  <a:cubicBezTo>
                    <a:pt x="13056" y="6669"/>
                    <a:pt x="13067" y="6668"/>
                    <a:pt x="13079" y="6665"/>
                  </a:cubicBezTo>
                  <a:cubicBezTo>
                    <a:pt x="13148" y="6665"/>
                    <a:pt x="13239" y="6597"/>
                    <a:pt x="13216" y="6505"/>
                  </a:cubicBezTo>
                  <a:cubicBezTo>
                    <a:pt x="13216" y="6414"/>
                    <a:pt x="13148" y="6323"/>
                    <a:pt x="13057" y="6323"/>
                  </a:cubicBezTo>
                  <a:close/>
                  <a:moveTo>
                    <a:pt x="19676" y="6460"/>
                  </a:moveTo>
                  <a:cubicBezTo>
                    <a:pt x="19607" y="6460"/>
                    <a:pt x="19562" y="6505"/>
                    <a:pt x="19562" y="6597"/>
                  </a:cubicBezTo>
                  <a:cubicBezTo>
                    <a:pt x="19562" y="6672"/>
                    <a:pt x="19593" y="6717"/>
                    <a:pt x="19669" y="6717"/>
                  </a:cubicBezTo>
                  <a:cubicBezTo>
                    <a:pt x="19684" y="6717"/>
                    <a:pt x="19702" y="6715"/>
                    <a:pt x="19722" y="6711"/>
                  </a:cubicBezTo>
                  <a:cubicBezTo>
                    <a:pt x="19790" y="6711"/>
                    <a:pt x="19836" y="6665"/>
                    <a:pt x="19813" y="6574"/>
                  </a:cubicBezTo>
                  <a:cubicBezTo>
                    <a:pt x="19813" y="6483"/>
                    <a:pt x="19767" y="6460"/>
                    <a:pt x="19676" y="6460"/>
                  </a:cubicBezTo>
                  <a:close/>
                  <a:moveTo>
                    <a:pt x="7396" y="6323"/>
                  </a:moveTo>
                  <a:cubicBezTo>
                    <a:pt x="7327" y="6323"/>
                    <a:pt x="7191" y="6483"/>
                    <a:pt x="7191" y="6551"/>
                  </a:cubicBezTo>
                  <a:cubicBezTo>
                    <a:pt x="7191" y="6620"/>
                    <a:pt x="7327" y="6756"/>
                    <a:pt x="7396" y="6756"/>
                  </a:cubicBezTo>
                  <a:cubicBezTo>
                    <a:pt x="7464" y="6756"/>
                    <a:pt x="7601" y="6620"/>
                    <a:pt x="7601" y="6551"/>
                  </a:cubicBezTo>
                  <a:cubicBezTo>
                    <a:pt x="7601" y="6483"/>
                    <a:pt x="7464" y="6323"/>
                    <a:pt x="7396" y="6323"/>
                  </a:cubicBezTo>
                  <a:close/>
                  <a:moveTo>
                    <a:pt x="1781" y="6323"/>
                  </a:moveTo>
                  <a:cubicBezTo>
                    <a:pt x="1667" y="6323"/>
                    <a:pt x="1575" y="6414"/>
                    <a:pt x="1553" y="6528"/>
                  </a:cubicBezTo>
                  <a:cubicBezTo>
                    <a:pt x="1553" y="6665"/>
                    <a:pt x="1621" y="6734"/>
                    <a:pt x="1758" y="6756"/>
                  </a:cubicBezTo>
                  <a:cubicBezTo>
                    <a:pt x="1770" y="6758"/>
                    <a:pt x="1782" y="6759"/>
                    <a:pt x="1793" y="6759"/>
                  </a:cubicBezTo>
                  <a:cubicBezTo>
                    <a:pt x="1910" y="6759"/>
                    <a:pt x="1986" y="6655"/>
                    <a:pt x="1986" y="6551"/>
                  </a:cubicBezTo>
                  <a:cubicBezTo>
                    <a:pt x="1986" y="6437"/>
                    <a:pt x="1895" y="6346"/>
                    <a:pt x="1781" y="6323"/>
                  </a:cubicBezTo>
                  <a:close/>
                  <a:moveTo>
                    <a:pt x="8423" y="6460"/>
                  </a:moveTo>
                  <a:cubicBezTo>
                    <a:pt x="8263" y="6460"/>
                    <a:pt x="8240" y="6483"/>
                    <a:pt x="8240" y="6620"/>
                  </a:cubicBezTo>
                  <a:cubicBezTo>
                    <a:pt x="8240" y="6779"/>
                    <a:pt x="8263" y="6802"/>
                    <a:pt x="8400" y="6802"/>
                  </a:cubicBezTo>
                  <a:cubicBezTo>
                    <a:pt x="8560" y="6802"/>
                    <a:pt x="8583" y="6779"/>
                    <a:pt x="8583" y="6642"/>
                  </a:cubicBezTo>
                  <a:cubicBezTo>
                    <a:pt x="8583" y="6483"/>
                    <a:pt x="8583" y="6460"/>
                    <a:pt x="8423" y="6460"/>
                  </a:cubicBezTo>
                  <a:close/>
                  <a:moveTo>
                    <a:pt x="14061" y="6460"/>
                  </a:moveTo>
                  <a:cubicBezTo>
                    <a:pt x="13992" y="6460"/>
                    <a:pt x="13901" y="6551"/>
                    <a:pt x="13901" y="6642"/>
                  </a:cubicBezTo>
                  <a:cubicBezTo>
                    <a:pt x="13901" y="6711"/>
                    <a:pt x="13992" y="6802"/>
                    <a:pt x="14084" y="6802"/>
                  </a:cubicBezTo>
                  <a:cubicBezTo>
                    <a:pt x="14175" y="6802"/>
                    <a:pt x="14244" y="6734"/>
                    <a:pt x="14244" y="6620"/>
                  </a:cubicBezTo>
                  <a:cubicBezTo>
                    <a:pt x="14244" y="6528"/>
                    <a:pt x="14152" y="6460"/>
                    <a:pt x="14061" y="6460"/>
                  </a:cubicBezTo>
                  <a:close/>
                  <a:moveTo>
                    <a:pt x="20703" y="6551"/>
                  </a:moveTo>
                  <a:cubicBezTo>
                    <a:pt x="20612" y="6551"/>
                    <a:pt x="20589" y="6597"/>
                    <a:pt x="20589" y="6688"/>
                  </a:cubicBezTo>
                  <a:cubicBezTo>
                    <a:pt x="20589" y="6779"/>
                    <a:pt x="20635" y="6802"/>
                    <a:pt x="20726" y="6802"/>
                  </a:cubicBezTo>
                  <a:cubicBezTo>
                    <a:pt x="20817" y="6802"/>
                    <a:pt x="20840" y="6756"/>
                    <a:pt x="20840" y="6665"/>
                  </a:cubicBezTo>
                  <a:cubicBezTo>
                    <a:pt x="20840" y="6574"/>
                    <a:pt x="20794" y="6551"/>
                    <a:pt x="20703" y="6551"/>
                  </a:cubicBezTo>
                  <a:close/>
                  <a:moveTo>
                    <a:pt x="2808" y="6414"/>
                  </a:moveTo>
                  <a:cubicBezTo>
                    <a:pt x="2671" y="6414"/>
                    <a:pt x="2580" y="6528"/>
                    <a:pt x="2580" y="6642"/>
                  </a:cubicBezTo>
                  <a:cubicBezTo>
                    <a:pt x="2603" y="6779"/>
                    <a:pt x="2671" y="6848"/>
                    <a:pt x="2808" y="6848"/>
                  </a:cubicBezTo>
                  <a:cubicBezTo>
                    <a:pt x="2922" y="6848"/>
                    <a:pt x="3013" y="6734"/>
                    <a:pt x="3013" y="6620"/>
                  </a:cubicBezTo>
                  <a:cubicBezTo>
                    <a:pt x="3013" y="6505"/>
                    <a:pt x="2922" y="6414"/>
                    <a:pt x="2808" y="6414"/>
                  </a:cubicBezTo>
                  <a:close/>
                  <a:moveTo>
                    <a:pt x="9450" y="6551"/>
                  </a:moveTo>
                  <a:cubicBezTo>
                    <a:pt x="9290" y="6551"/>
                    <a:pt x="9268" y="6551"/>
                    <a:pt x="9268" y="6711"/>
                  </a:cubicBezTo>
                  <a:cubicBezTo>
                    <a:pt x="9268" y="6871"/>
                    <a:pt x="9290" y="6893"/>
                    <a:pt x="9427" y="6893"/>
                  </a:cubicBezTo>
                  <a:cubicBezTo>
                    <a:pt x="9587" y="6893"/>
                    <a:pt x="9610" y="6871"/>
                    <a:pt x="9610" y="6734"/>
                  </a:cubicBezTo>
                  <a:cubicBezTo>
                    <a:pt x="9610" y="6574"/>
                    <a:pt x="9587" y="6551"/>
                    <a:pt x="9450" y="6551"/>
                  </a:cubicBezTo>
                  <a:close/>
                  <a:moveTo>
                    <a:pt x="15099" y="6549"/>
                  </a:moveTo>
                  <a:cubicBezTo>
                    <a:pt x="15045" y="6549"/>
                    <a:pt x="14928" y="6669"/>
                    <a:pt x="14928" y="6711"/>
                  </a:cubicBezTo>
                  <a:cubicBezTo>
                    <a:pt x="14928" y="6756"/>
                    <a:pt x="15042" y="6893"/>
                    <a:pt x="15111" y="6893"/>
                  </a:cubicBezTo>
                  <a:cubicBezTo>
                    <a:pt x="15157" y="6871"/>
                    <a:pt x="15202" y="6848"/>
                    <a:pt x="15225" y="6825"/>
                  </a:cubicBezTo>
                  <a:cubicBezTo>
                    <a:pt x="15248" y="6802"/>
                    <a:pt x="15248" y="6756"/>
                    <a:pt x="15271" y="6711"/>
                  </a:cubicBezTo>
                  <a:cubicBezTo>
                    <a:pt x="15248" y="6688"/>
                    <a:pt x="15248" y="6642"/>
                    <a:pt x="15225" y="6620"/>
                  </a:cubicBezTo>
                  <a:cubicBezTo>
                    <a:pt x="15202" y="6574"/>
                    <a:pt x="15157" y="6551"/>
                    <a:pt x="15111" y="6551"/>
                  </a:cubicBezTo>
                  <a:cubicBezTo>
                    <a:pt x="15107" y="6549"/>
                    <a:pt x="15103" y="6549"/>
                    <a:pt x="15099" y="6549"/>
                  </a:cubicBezTo>
                  <a:close/>
                  <a:moveTo>
                    <a:pt x="21730" y="6642"/>
                  </a:moveTo>
                  <a:cubicBezTo>
                    <a:pt x="21685" y="6642"/>
                    <a:pt x="21639" y="6711"/>
                    <a:pt x="21616" y="6756"/>
                  </a:cubicBezTo>
                  <a:cubicBezTo>
                    <a:pt x="21593" y="6779"/>
                    <a:pt x="21730" y="6893"/>
                    <a:pt x="21753" y="6893"/>
                  </a:cubicBezTo>
                  <a:cubicBezTo>
                    <a:pt x="21799" y="6848"/>
                    <a:pt x="21844" y="6802"/>
                    <a:pt x="21890" y="6756"/>
                  </a:cubicBezTo>
                  <a:cubicBezTo>
                    <a:pt x="21822" y="6711"/>
                    <a:pt x="21776" y="6642"/>
                    <a:pt x="21730" y="6642"/>
                  </a:cubicBezTo>
                  <a:close/>
                  <a:moveTo>
                    <a:pt x="3812" y="6505"/>
                  </a:moveTo>
                  <a:cubicBezTo>
                    <a:pt x="3721" y="6505"/>
                    <a:pt x="3607" y="6620"/>
                    <a:pt x="3607" y="6711"/>
                  </a:cubicBezTo>
                  <a:cubicBezTo>
                    <a:pt x="3607" y="6802"/>
                    <a:pt x="3721" y="6939"/>
                    <a:pt x="3812" y="6939"/>
                  </a:cubicBezTo>
                  <a:cubicBezTo>
                    <a:pt x="3904" y="6939"/>
                    <a:pt x="4041" y="6802"/>
                    <a:pt x="4041" y="6711"/>
                  </a:cubicBezTo>
                  <a:cubicBezTo>
                    <a:pt x="4041" y="6620"/>
                    <a:pt x="3904" y="6505"/>
                    <a:pt x="3812" y="6505"/>
                  </a:cubicBezTo>
                  <a:close/>
                  <a:moveTo>
                    <a:pt x="22757" y="6734"/>
                  </a:moveTo>
                  <a:cubicBezTo>
                    <a:pt x="22712" y="6734"/>
                    <a:pt x="22666" y="6802"/>
                    <a:pt x="22643" y="6848"/>
                  </a:cubicBezTo>
                  <a:cubicBezTo>
                    <a:pt x="22689" y="6893"/>
                    <a:pt x="22712" y="6939"/>
                    <a:pt x="22780" y="6962"/>
                  </a:cubicBezTo>
                  <a:cubicBezTo>
                    <a:pt x="22803" y="6962"/>
                    <a:pt x="22849" y="6893"/>
                    <a:pt x="22917" y="6848"/>
                  </a:cubicBezTo>
                  <a:cubicBezTo>
                    <a:pt x="22849" y="6802"/>
                    <a:pt x="22803" y="6734"/>
                    <a:pt x="22757" y="6734"/>
                  </a:cubicBezTo>
                  <a:close/>
                  <a:moveTo>
                    <a:pt x="16103" y="6640"/>
                  </a:moveTo>
                  <a:cubicBezTo>
                    <a:pt x="16050" y="6640"/>
                    <a:pt x="15934" y="6762"/>
                    <a:pt x="15955" y="6825"/>
                  </a:cubicBezTo>
                  <a:cubicBezTo>
                    <a:pt x="15955" y="6867"/>
                    <a:pt x="16069" y="6965"/>
                    <a:pt x="16124" y="6965"/>
                  </a:cubicBezTo>
                  <a:cubicBezTo>
                    <a:pt x="16129" y="6965"/>
                    <a:pt x="16134" y="6964"/>
                    <a:pt x="16138" y="6962"/>
                  </a:cubicBezTo>
                  <a:cubicBezTo>
                    <a:pt x="16184" y="6962"/>
                    <a:pt x="16298" y="6848"/>
                    <a:pt x="16298" y="6802"/>
                  </a:cubicBezTo>
                  <a:cubicBezTo>
                    <a:pt x="16275" y="6756"/>
                    <a:pt x="16252" y="6711"/>
                    <a:pt x="16229" y="6688"/>
                  </a:cubicBezTo>
                  <a:cubicBezTo>
                    <a:pt x="16207" y="6642"/>
                    <a:pt x="16161" y="6642"/>
                    <a:pt x="16115" y="6642"/>
                  </a:cubicBezTo>
                  <a:cubicBezTo>
                    <a:pt x="16112" y="6641"/>
                    <a:pt x="16108" y="6640"/>
                    <a:pt x="16103" y="6640"/>
                  </a:cubicBezTo>
                  <a:close/>
                  <a:moveTo>
                    <a:pt x="10455" y="6642"/>
                  </a:moveTo>
                  <a:cubicBezTo>
                    <a:pt x="10363" y="6642"/>
                    <a:pt x="10295" y="6711"/>
                    <a:pt x="10295" y="6802"/>
                  </a:cubicBezTo>
                  <a:cubicBezTo>
                    <a:pt x="10295" y="6884"/>
                    <a:pt x="10350" y="6965"/>
                    <a:pt x="10443" y="6965"/>
                  </a:cubicBezTo>
                  <a:cubicBezTo>
                    <a:pt x="10454" y="6965"/>
                    <a:pt x="10465" y="6964"/>
                    <a:pt x="10477" y="6962"/>
                  </a:cubicBezTo>
                  <a:cubicBezTo>
                    <a:pt x="10569" y="6962"/>
                    <a:pt x="10637" y="6893"/>
                    <a:pt x="10637" y="6802"/>
                  </a:cubicBezTo>
                  <a:cubicBezTo>
                    <a:pt x="10637" y="6711"/>
                    <a:pt x="10546" y="6642"/>
                    <a:pt x="10455" y="6642"/>
                  </a:cubicBezTo>
                  <a:close/>
                  <a:moveTo>
                    <a:pt x="23785" y="6848"/>
                  </a:moveTo>
                  <a:cubicBezTo>
                    <a:pt x="23693" y="6848"/>
                    <a:pt x="23693" y="6848"/>
                    <a:pt x="23693" y="6939"/>
                  </a:cubicBezTo>
                  <a:cubicBezTo>
                    <a:pt x="23693" y="6976"/>
                    <a:pt x="23693" y="7014"/>
                    <a:pt x="23730" y="7014"/>
                  </a:cubicBezTo>
                  <a:cubicBezTo>
                    <a:pt x="23739" y="7014"/>
                    <a:pt x="23749" y="7012"/>
                    <a:pt x="23762" y="7008"/>
                  </a:cubicBezTo>
                  <a:cubicBezTo>
                    <a:pt x="23876" y="7008"/>
                    <a:pt x="23876" y="7008"/>
                    <a:pt x="23876" y="6916"/>
                  </a:cubicBezTo>
                  <a:cubicBezTo>
                    <a:pt x="23876" y="6871"/>
                    <a:pt x="23853" y="6848"/>
                    <a:pt x="23785" y="6848"/>
                  </a:cubicBezTo>
                  <a:close/>
                  <a:moveTo>
                    <a:pt x="4815" y="6639"/>
                  </a:moveTo>
                  <a:cubicBezTo>
                    <a:pt x="4729" y="6639"/>
                    <a:pt x="4634" y="6742"/>
                    <a:pt x="4634" y="6825"/>
                  </a:cubicBezTo>
                  <a:cubicBezTo>
                    <a:pt x="4634" y="6916"/>
                    <a:pt x="4748" y="7053"/>
                    <a:pt x="4840" y="7053"/>
                  </a:cubicBezTo>
                  <a:cubicBezTo>
                    <a:pt x="4931" y="7053"/>
                    <a:pt x="5045" y="6939"/>
                    <a:pt x="5045" y="6848"/>
                  </a:cubicBezTo>
                  <a:cubicBezTo>
                    <a:pt x="5068" y="6756"/>
                    <a:pt x="4954" y="6642"/>
                    <a:pt x="4840" y="6642"/>
                  </a:cubicBezTo>
                  <a:cubicBezTo>
                    <a:pt x="4831" y="6640"/>
                    <a:pt x="4823" y="6639"/>
                    <a:pt x="4815" y="6639"/>
                  </a:cubicBezTo>
                  <a:close/>
                  <a:moveTo>
                    <a:pt x="11482" y="6711"/>
                  </a:moveTo>
                  <a:cubicBezTo>
                    <a:pt x="11390" y="6711"/>
                    <a:pt x="11299" y="6802"/>
                    <a:pt x="11322" y="6893"/>
                  </a:cubicBezTo>
                  <a:cubicBezTo>
                    <a:pt x="11322" y="6985"/>
                    <a:pt x="11390" y="7053"/>
                    <a:pt x="11482" y="7053"/>
                  </a:cubicBezTo>
                  <a:cubicBezTo>
                    <a:pt x="11573" y="7053"/>
                    <a:pt x="11641" y="6985"/>
                    <a:pt x="11641" y="6893"/>
                  </a:cubicBezTo>
                  <a:cubicBezTo>
                    <a:pt x="11641" y="6802"/>
                    <a:pt x="11573" y="6711"/>
                    <a:pt x="11482" y="6711"/>
                  </a:cubicBezTo>
                  <a:close/>
                  <a:moveTo>
                    <a:pt x="17142" y="6711"/>
                  </a:moveTo>
                  <a:cubicBezTo>
                    <a:pt x="17097" y="6734"/>
                    <a:pt x="17051" y="6734"/>
                    <a:pt x="17028" y="6756"/>
                  </a:cubicBezTo>
                  <a:cubicBezTo>
                    <a:pt x="17005" y="6802"/>
                    <a:pt x="16983" y="6848"/>
                    <a:pt x="16983" y="6893"/>
                  </a:cubicBezTo>
                  <a:cubicBezTo>
                    <a:pt x="16960" y="6916"/>
                    <a:pt x="17097" y="7053"/>
                    <a:pt x="17142" y="7053"/>
                  </a:cubicBezTo>
                  <a:cubicBezTo>
                    <a:pt x="17188" y="7053"/>
                    <a:pt x="17325" y="6939"/>
                    <a:pt x="17302" y="6871"/>
                  </a:cubicBezTo>
                  <a:cubicBezTo>
                    <a:pt x="17302" y="6848"/>
                    <a:pt x="17188" y="6711"/>
                    <a:pt x="17142" y="6711"/>
                  </a:cubicBezTo>
                  <a:close/>
                  <a:moveTo>
                    <a:pt x="18124" y="6848"/>
                  </a:moveTo>
                  <a:cubicBezTo>
                    <a:pt x="18033" y="6848"/>
                    <a:pt x="17987" y="6893"/>
                    <a:pt x="17987" y="6985"/>
                  </a:cubicBezTo>
                  <a:cubicBezTo>
                    <a:pt x="18010" y="7076"/>
                    <a:pt x="18055" y="7099"/>
                    <a:pt x="18147" y="7099"/>
                  </a:cubicBezTo>
                  <a:cubicBezTo>
                    <a:pt x="18215" y="7099"/>
                    <a:pt x="18261" y="7053"/>
                    <a:pt x="18238" y="6962"/>
                  </a:cubicBezTo>
                  <a:cubicBezTo>
                    <a:pt x="18238" y="6871"/>
                    <a:pt x="18215" y="6848"/>
                    <a:pt x="18124" y="6848"/>
                  </a:cubicBezTo>
                  <a:close/>
                  <a:moveTo>
                    <a:pt x="242" y="6706"/>
                  </a:moveTo>
                  <a:cubicBezTo>
                    <a:pt x="175" y="6706"/>
                    <a:pt x="115" y="6765"/>
                    <a:pt x="115" y="6848"/>
                  </a:cubicBezTo>
                  <a:cubicBezTo>
                    <a:pt x="115" y="6916"/>
                    <a:pt x="137" y="7008"/>
                    <a:pt x="69" y="7099"/>
                  </a:cubicBezTo>
                  <a:cubicBezTo>
                    <a:pt x="69" y="7099"/>
                    <a:pt x="92" y="7145"/>
                    <a:pt x="92" y="7145"/>
                  </a:cubicBezTo>
                  <a:lnTo>
                    <a:pt x="229" y="7145"/>
                  </a:lnTo>
                  <a:cubicBezTo>
                    <a:pt x="229" y="7145"/>
                    <a:pt x="274" y="7145"/>
                    <a:pt x="320" y="7122"/>
                  </a:cubicBezTo>
                  <a:cubicBezTo>
                    <a:pt x="457" y="7053"/>
                    <a:pt x="457" y="6802"/>
                    <a:pt x="320" y="6734"/>
                  </a:cubicBezTo>
                  <a:cubicBezTo>
                    <a:pt x="295" y="6715"/>
                    <a:pt x="268" y="6706"/>
                    <a:pt x="242" y="6706"/>
                  </a:cubicBezTo>
                  <a:close/>
                  <a:moveTo>
                    <a:pt x="5821" y="6711"/>
                  </a:moveTo>
                  <a:cubicBezTo>
                    <a:pt x="5730" y="6711"/>
                    <a:pt x="5616" y="6825"/>
                    <a:pt x="5616" y="6916"/>
                  </a:cubicBezTo>
                  <a:cubicBezTo>
                    <a:pt x="5616" y="7008"/>
                    <a:pt x="5730" y="7145"/>
                    <a:pt x="5821" y="7145"/>
                  </a:cubicBezTo>
                  <a:cubicBezTo>
                    <a:pt x="5912" y="7145"/>
                    <a:pt x="6026" y="7030"/>
                    <a:pt x="6026" y="6939"/>
                  </a:cubicBezTo>
                  <a:cubicBezTo>
                    <a:pt x="6026" y="6848"/>
                    <a:pt x="5912" y="6711"/>
                    <a:pt x="5821" y="6711"/>
                  </a:cubicBezTo>
                  <a:close/>
                  <a:moveTo>
                    <a:pt x="12509" y="6802"/>
                  </a:moveTo>
                  <a:cubicBezTo>
                    <a:pt x="12418" y="6802"/>
                    <a:pt x="12326" y="6871"/>
                    <a:pt x="12326" y="6985"/>
                  </a:cubicBezTo>
                  <a:cubicBezTo>
                    <a:pt x="12326" y="7076"/>
                    <a:pt x="12418" y="7145"/>
                    <a:pt x="12509" y="7145"/>
                  </a:cubicBezTo>
                  <a:cubicBezTo>
                    <a:pt x="12600" y="7145"/>
                    <a:pt x="12669" y="7076"/>
                    <a:pt x="12669" y="6985"/>
                  </a:cubicBezTo>
                  <a:cubicBezTo>
                    <a:pt x="12669" y="6893"/>
                    <a:pt x="12600" y="6802"/>
                    <a:pt x="12509" y="6802"/>
                  </a:cubicBezTo>
                  <a:close/>
                  <a:moveTo>
                    <a:pt x="24812" y="6962"/>
                  </a:moveTo>
                  <a:cubicBezTo>
                    <a:pt x="24720" y="6985"/>
                    <a:pt x="24720" y="6962"/>
                    <a:pt x="24720" y="7053"/>
                  </a:cubicBezTo>
                  <a:cubicBezTo>
                    <a:pt x="24720" y="7122"/>
                    <a:pt x="24720" y="7145"/>
                    <a:pt x="24789" y="7145"/>
                  </a:cubicBezTo>
                  <a:cubicBezTo>
                    <a:pt x="24880" y="7145"/>
                    <a:pt x="24880" y="7145"/>
                    <a:pt x="24880" y="7053"/>
                  </a:cubicBezTo>
                  <a:cubicBezTo>
                    <a:pt x="24903" y="7008"/>
                    <a:pt x="24880" y="6962"/>
                    <a:pt x="24812" y="6962"/>
                  </a:cubicBezTo>
                  <a:close/>
                  <a:moveTo>
                    <a:pt x="19172" y="6933"/>
                  </a:moveTo>
                  <a:cubicBezTo>
                    <a:pt x="19159" y="6933"/>
                    <a:pt x="19144" y="6935"/>
                    <a:pt x="19128" y="6939"/>
                  </a:cubicBezTo>
                  <a:cubicBezTo>
                    <a:pt x="19037" y="6939"/>
                    <a:pt x="19014" y="6962"/>
                    <a:pt x="19014" y="7053"/>
                  </a:cubicBezTo>
                  <a:cubicBezTo>
                    <a:pt x="19014" y="7145"/>
                    <a:pt x="19060" y="7190"/>
                    <a:pt x="19151" y="7190"/>
                  </a:cubicBezTo>
                  <a:cubicBezTo>
                    <a:pt x="19242" y="7190"/>
                    <a:pt x="19288" y="7145"/>
                    <a:pt x="19265" y="7030"/>
                  </a:cubicBezTo>
                  <a:cubicBezTo>
                    <a:pt x="19265" y="6974"/>
                    <a:pt x="19234" y="6933"/>
                    <a:pt x="19172" y="6933"/>
                  </a:cubicBezTo>
                  <a:close/>
                  <a:moveTo>
                    <a:pt x="1233" y="6802"/>
                  </a:moveTo>
                  <a:cubicBezTo>
                    <a:pt x="1073" y="6802"/>
                    <a:pt x="1005" y="6848"/>
                    <a:pt x="1005" y="6985"/>
                  </a:cubicBezTo>
                  <a:cubicBezTo>
                    <a:pt x="1005" y="7167"/>
                    <a:pt x="1051" y="7236"/>
                    <a:pt x="1210" y="7236"/>
                  </a:cubicBezTo>
                  <a:cubicBezTo>
                    <a:pt x="1370" y="7236"/>
                    <a:pt x="1439" y="7167"/>
                    <a:pt x="1439" y="7030"/>
                  </a:cubicBezTo>
                  <a:cubicBezTo>
                    <a:pt x="1439" y="6871"/>
                    <a:pt x="1393" y="6802"/>
                    <a:pt x="1233" y="6802"/>
                  </a:cubicBezTo>
                  <a:close/>
                  <a:moveTo>
                    <a:pt x="6848" y="6802"/>
                  </a:moveTo>
                  <a:cubicBezTo>
                    <a:pt x="6780" y="6802"/>
                    <a:pt x="6643" y="6939"/>
                    <a:pt x="6620" y="7008"/>
                  </a:cubicBezTo>
                  <a:cubicBezTo>
                    <a:pt x="6620" y="7076"/>
                    <a:pt x="6757" y="7213"/>
                    <a:pt x="6825" y="7236"/>
                  </a:cubicBezTo>
                  <a:cubicBezTo>
                    <a:pt x="6894" y="7236"/>
                    <a:pt x="7054" y="7099"/>
                    <a:pt x="7054" y="7030"/>
                  </a:cubicBezTo>
                  <a:cubicBezTo>
                    <a:pt x="7054" y="6962"/>
                    <a:pt x="6917" y="6802"/>
                    <a:pt x="6848" y="6802"/>
                  </a:cubicBezTo>
                  <a:close/>
                  <a:moveTo>
                    <a:pt x="13513" y="6893"/>
                  </a:moveTo>
                  <a:cubicBezTo>
                    <a:pt x="13422" y="6893"/>
                    <a:pt x="13353" y="6962"/>
                    <a:pt x="13353" y="7053"/>
                  </a:cubicBezTo>
                  <a:cubicBezTo>
                    <a:pt x="13353" y="7145"/>
                    <a:pt x="13422" y="7236"/>
                    <a:pt x="13513" y="7236"/>
                  </a:cubicBezTo>
                  <a:cubicBezTo>
                    <a:pt x="13627" y="7236"/>
                    <a:pt x="13696" y="7145"/>
                    <a:pt x="13696" y="7053"/>
                  </a:cubicBezTo>
                  <a:cubicBezTo>
                    <a:pt x="13696" y="6962"/>
                    <a:pt x="13604" y="6893"/>
                    <a:pt x="13513" y="6893"/>
                  </a:cubicBezTo>
                  <a:close/>
                  <a:moveTo>
                    <a:pt x="20155" y="7008"/>
                  </a:moveTo>
                  <a:cubicBezTo>
                    <a:pt x="20064" y="7008"/>
                    <a:pt x="20041" y="7053"/>
                    <a:pt x="20041" y="7167"/>
                  </a:cubicBezTo>
                  <a:cubicBezTo>
                    <a:pt x="20041" y="7236"/>
                    <a:pt x="20087" y="7281"/>
                    <a:pt x="20178" y="7281"/>
                  </a:cubicBezTo>
                  <a:cubicBezTo>
                    <a:pt x="20269" y="7259"/>
                    <a:pt x="20292" y="7236"/>
                    <a:pt x="20292" y="7145"/>
                  </a:cubicBezTo>
                  <a:cubicBezTo>
                    <a:pt x="20292" y="7053"/>
                    <a:pt x="20247" y="7008"/>
                    <a:pt x="20155" y="7008"/>
                  </a:cubicBezTo>
                  <a:close/>
                  <a:moveTo>
                    <a:pt x="7852" y="6893"/>
                  </a:moveTo>
                  <a:cubicBezTo>
                    <a:pt x="7784" y="6893"/>
                    <a:pt x="7647" y="7030"/>
                    <a:pt x="7647" y="7099"/>
                  </a:cubicBezTo>
                  <a:cubicBezTo>
                    <a:pt x="7647" y="7163"/>
                    <a:pt x="7786" y="7307"/>
                    <a:pt x="7861" y="7307"/>
                  </a:cubicBezTo>
                  <a:cubicBezTo>
                    <a:pt x="7866" y="7307"/>
                    <a:pt x="7871" y="7306"/>
                    <a:pt x="7875" y="7304"/>
                  </a:cubicBezTo>
                  <a:cubicBezTo>
                    <a:pt x="7944" y="7304"/>
                    <a:pt x="8081" y="7167"/>
                    <a:pt x="8081" y="7099"/>
                  </a:cubicBezTo>
                  <a:cubicBezTo>
                    <a:pt x="8081" y="7030"/>
                    <a:pt x="7921" y="6893"/>
                    <a:pt x="7852" y="6893"/>
                  </a:cubicBezTo>
                  <a:close/>
                  <a:moveTo>
                    <a:pt x="2273" y="6890"/>
                  </a:moveTo>
                  <a:cubicBezTo>
                    <a:pt x="2261" y="6890"/>
                    <a:pt x="2249" y="6891"/>
                    <a:pt x="2237" y="6893"/>
                  </a:cubicBezTo>
                  <a:cubicBezTo>
                    <a:pt x="2123" y="6893"/>
                    <a:pt x="2032" y="7008"/>
                    <a:pt x="2032" y="7122"/>
                  </a:cubicBezTo>
                  <a:cubicBezTo>
                    <a:pt x="2032" y="7205"/>
                    <a:pt x="2127" y="7307"/>
                    <a:pt x="2230" y="7307"/>
                  </a:cubicBezTo>
                  <a:cubicBezTo>
                    <a:pt x="2240" y="7307"/>
                    <a:pt x="2250" y="7306"/>
                    <a:pt x="2260" y="7304"/>
                  </a:cubicBezTo>
                  <a:cubicBezTo>
                    <a:pt x="2374" y="7304"/>
                    <a:pt x="2466" y="7213"/>
                    <a:pt x="2466" y="7099"/>
                  </a:cubicBezTo>
                  <a:cubicBezTo>
                    <a:pt x="2466" y="6976"/>
                    <a:pt x="2374" y="6890"/>
                    <a:pt x="2273" y="6890"/>
                  </a:cubicBezTo>
                  <a:close/>
                  <a:moveTo>
                    <a:pt x="8902" y="7008"/>
                  </a:moveTo>
                  <a:cubicBezTo>
                    <a:pt x="8720" y="7008"/>
                    <a:pt x="8720" y="7030"/>
                    <a:pt x="8720" y="7190"/>
                  </a:cubicBezTo>
                  <a:cubicBezTo>
                    <a:pt x="8720" y="7327"/>
                    <a:pt x="8743" y="7350"/>
                    <a:pt x="8880" y="7350"/>
                  </a:cubicBezTo>
                  <a:cubicBezTo>
                    <a:pt x="9039" y="7350"/>
                    <a:pt x="9062" y="7350"/>
                    <a:pt x="9062" y="7190"/>
                  </a:cubicBezTo>
                  <a:cubicBezTo>
                    <a:pt x="9062" y="7030"/>
                    <a:pt x="9039" y="7008"/>
                    <a:pt x="8902" y="7008"/>
                  </a:cubicBezTo>
                  <a:close/>
                  <a:moveTo>
                    <a:pt x="14540" y="7008"/>
                  </a:moveTo>
                  <a:cubicBezTo>
                    <a:pt x="14449" y="7008"/>
                    <a:pt x="14380" y="7099"/>
                    <a:pt x="14380" y="7190"/>
                  </a:cubicBezTo>
                  <a:cubicBezTo>
                    <a:pt x="14380" y="7281"/>
                    <a:pt x="14449" y="7350"/>
                    <a:pt x="14540" y="7350"/>
                  </a:cubicBezTo>
                  <a:cubicBezTo>
                    <a:pt x="14632" y="7350"/>
                    <a:pt x="14723" y="7281"/>
                    <a:pt x="14723" y="7190"/>
                  </a:cubicBezTo>
                  <a:cubicBezTo>
                    <a:pt x="14723" y="7099"/>
                    <a:pt x="14632" y="7008"/>
                    <a:pt x="14540" y="7008"/>
                  </a:cubicBezTo>
                  <a:close/>
                  <a:moveTo>
                    <a:pt x="21182" y="7099"/>
                  </a:moveTo>
                  <a:cubicBezTo>
                    <a:pt x="21091" y="7099"/>
                    <a:pt x="21045" y="7145"/>
                    <a:pt x="21068" y="7259"/>
                  </a:cubicBezTo>
                  <a:cubicBezTo>
                    <a:pt x="21068" y="7315"/>
                    <a:pt x="21099" y="7356"/>
                    <a:pt x="21161" y="7356"/>
                  </a:cubicBezTo>
                  <a:cubicBezTo>
                    <a:pt x="21174" y="7356"/>
                    <a:pt x="21189" y="7354"/>
                    <a:pt x="21205" y="7350"/>
                  </a:cubicBezTo>
                  <a:cubicBezTo>
                    <a:pt x="21274" y="7350"/>
                    <a:pt x="21319" y="7304"/>
                    <a:pt x="21319" y="7213"/>
                  </a:cubicBezTo>
                  <a:cubicBezTo>
                    <a:pt x="21319" y="7122"/>
                    <a:pt x="21274" y="7099"/>
                    <a:pt x="21182" y="7099"/>
                  </a:cubicBezTo>
                  <a:close/>
                  <a:moveTo>
                    <a:pt x="3242" y="6962"/>
                  </a:moveTo>
                  <a:cubicBezTo>
                    <a:pt x="3128" y="6985"/>
                    <a:pt x="3036" y="7076"/>
                    <a:pt x="3059" y="7190"/>
                  </a:cubicBezTo>
                  <a:cubicBezTo>
                    <a:pt x="3059" y="7304"/>
                    <a:pt x="3173" y="7396"/>
                    <a:pt x="3265" y="7396"/>
                  </a:cubicBezTo>
                  <a:cubicBezTo>
                    <a:pt x="3379" y="7396"/>
                    <a:pt x="3470" y="7304"/>
                    <a:pt x="3470" y="7190"/>
                  </a:cubicBezTo>
                  <a:cubicBezTo>
                    <a:pt x="3470" y="7053"/>
                    <a:pt x="3379" y="6962"/>
                    <a:pt x="3242" y="6962"/>
                  </a:cubicBezTo>
                  <a:close/>
                  <a:moveTo>
                    <a:pt x="9930" y="7099"/>
                  </a:moveTo>
                  <a:cubicBezTo>
                    <a:pt x="9747" y="7099"/>
                    <a:pt x="9724" y="7099"/>
                    <a:pt x="9747" y="7281"/>
                  </a:cubicBezTo>
                  <a:cubicBezTo>
                    <a:pt x="9747" y="7418"/>
                    <a:pt x="9747" y="7441"/>
                    <a:pt x="9907" y="7441"/>
                  </a:cubicBezTo>
                  <a:cubicBezTo>
                    <a:pt x="10067" y="7441"/>
                    <a:pt x="10067" y="7418"/>
                    <a:pt x="10067" y="7281"/>
                  </a:cubicBezTo>
                  <a:cubicBezTo>
                    <a:pt x="10089" y="7122"/>
                    <a:pt x="10067" y="7099"/>
                    <a:pt x="9930" y="7099"/>
                  </a:cubicBezTo>
                  <a:close/>
                  <a:moveTo>
                    <a:pt x="15567" y="7099"/>
                  </a:moveTo>
                  <a:cubicBezTo>
                    <a:pt x="15499" y="7099"/>
                    <a:pt x="15385" y="7236"/>
                    <a:pt x="15408" y="7281"/>
                  </a:cubicBezTo>
                  <a:cubicBezTo>
                    <a:pt x="15408" y="7327"/>
                    <a:pt x="15430" y="7373"/>
                    <a:pt x="15453" y="7396"/>
                  </a:cubicBezTo>
                  <a:cubicBezTo>
                    <a:pt x="15476" y="7418"/>
                    <a:pt x="15522" y="7441"/>
                    <a:pt x="15567" y="7441"/>
                  </a:cubicBezTo>
                  <a:cubicBezTo>
                    <a:pt x="15613" y="7441"/>
                    <a:pt x="15750" y="7304"/>
                    <a:pt x="15727" y="7259"/>
                  </a:cubicBezTo>
                  <a:cubicBezTo>
                    <a:pt x="15727" y="7213"/>
                    <a:pt x="15613" y="7099"/>
                    <a:pt x="15567" y="7099"/>
                  </a:cubicBezTo>
                  <a:close/>
                  <a:moveTo>
                    <a:pt x="22210" y="7190"/>
                  </a:moveTo>
                  <a:cubicBezTo>
                    <a:pt x="22164" y="7190"/>
                    <a:pt x="22118" y="7259"/>
                    <a:pt x="22073" y="7304"/>
                  </a:cubicBezTo>
                  <a:cubicBezTo>
                    <a:pt x="22073" y="7346"/>
                    <a:pt x="22167" y="7444"/>
                    <a:pt x="22219" y="7444"/>
                  </a:cubicBezTo>
                  <a:cubicBezTo>
                    <a:pt x="22224" y="7444"/>
                    <a:pt x="22228" y="7443"/>
                    <a:pt x="22232" y="7441"/>
                  </a:cubicBezTo>
                  <a:cubicBezTo>
                    <a:pt x="22278" y="7396"/>
                    <a:pt x="22301" y="7350"/>
                    <a:pt x="22347" y="7304"/>
                  </a:cubicBezTo>
                  <a:cubicBezTo>
                    <a:pt x="22301" y="7259"/>
                    <a:pt x="22255" y="7190"/>
                    <a:pt x="22210" y="7190"/>
                  </a:cubicBezTo>
                  <a:close/>
                  <a:moveTo>
                    <a:pt x="4292" y="7053"/>
                  </a:moveTo>
                  <a:cubicBezTo>
                    <a:pt x="4200" y="7053"/>
                    <a:pt x="4086" y="7167"/>
                    <a:pt x="4063" y="7259"/>
                  </a:cubicBezTo>
                  <a:cubicBezTo>
                    <a:pt x="4063" y="7350"/>
                    <a:pt x="4178" y="7487"/>
                    <a:pt x="4292" y="7487"/>
                  </a:cubicBezTo>
                  <a:cubicBezTo>
                    <a:pt x="4383" y="7487"/>
                    <a:pt x="4497" y="7373"/>
                    <a:pt x="4497" y="7281"/>
                  </a:cubicBezTo>
                  <a:cubicBezTo>
                    <a:pt x="4497" y="7190"/>
                    <a:pt x="4383" y="7053"/>
                    <a:pt x="4292" y="7053"/>
                  </a:cubicBezTo>
                  <a:close/>
                  <a:moveTo>
                    <a:pt x="23228" y="7278"/>
                  </a:moveTo>
                  <a:cubicBezTo>
                    <a:pt x="23191" y="7278"/>
                    <a:pt x="23079" y="7375"/>
                    <a:pt x="23100" y="7396"/>
                  </a:cubicBezTo>
                  <a:cubicBezTo>
                    <a:pt x="23145" y="7441"/>
                    <a:pt x="23191" y="7510"/>
                    <a:pt x="23237" y="7510"/>
                  </a:cubicBezTo>
                  <a:cubicBezTo>
                    <a:pt x="23282" y="7510"/>
                    <a:pt x="23328" y="7441"/>
                    <a:pt x="23374" y="7396"/>
                  </a:cubicBezTo>
                  <a:cubicBezTo>
                    <a:pt x="23328" y="7350"/>
                    <a:pt x="23282" y="7304"/>
                    <a:pt x="23237" y="7281"/>
                  </a:cubicBezTo>
                  <a:cubicBezTo>
                    <a:pt x="23235" y="7279"/>
                    <a:pt x="23232" y="7278"/>
                    <a:pt x="23228" y="7278"/>
                  </a:cubicBezTo>
                  <a:close/>
                  <a:moveTo>
                    <a:pt x="10934" y="7190"/>
                  </a:moveTo>
                  <a:cubicBezTo>
                    <a:pt x="10843" y="7190"/>
                    <a:pt x="10751" y="7259"/>
                    <a:pt x="10751" y="7350"/>
                  </a:cubicBezTo>
                  <a:cubicBezTo>
                    <a:pt x="10751" y="7441"/>
                    <a:pt x="10843" y="7533"/>
                    <a:pt x="10934" y="7533"/>
                  </a:cubicBezTo>
                  <a:cubicBezTo>
                    <a:pt x="11025" y="7533"/>
                    <a:pt x="11094" y="7441"/>
                    <a:pt x="11094" y="7350"/>
                  </a:cubicBezTo>
                  <a:cubicBezTo>
                    <a:pt x="11094" y="7259"/>
                    <a:pt x="11025" y="7190"/>
                    <a:pt x="10934" y="7190"/>
                  </a:cubicBezTo>
                  <a:close/>
                  <a:moveTo>
                    <a:pt x="16595" y="7190"/>
                  </a:moveTo>
                  <a:cubicBezTo>
                    <a:pt x="16549" y="7190"/>
                    <a:pt x="16435" y="7304"/>
                    <a:pt x="16412" y="7350"/>
                  </a:cubicBezTo>
                  <a:cubicBezTo>
                    <a:pt x="16412" y="7396"/>
                    <a:pt x="16549" y="7533"/>
                    <a:pt x="16595" y="7533"/>
                  </a:cubicBezTo>
                  <a:cubicBezTo>
                    <a:pt x="16640" y="7510"/>
                    <a:pt x="16686" y="7487"/>
                    <a:pt x="16709" y="7464"/>
                  </a:cubicBezTo>
                  <a:cubicBezTo>
                    <a:pt x="16731" y="7441"/>
                    <a:pt x="16754" y="7396"/>
                    <a:pt x="16754" y="7350"/>
                  </a:cubicBezTo>
                  <a:cubicBezTo>
                    <a:pt x="16754" y="7304"/>
                    <a:pt x="16640" y="7190"/>
                    <a:pt x="16595" y="7190"/>
                  </a:cubicBezTo>
                  <a:close/>
                  <a:moveTo>
                    <a:pt x="17553" y="7304"/>
                  </a:moveTo>
                  <a:cubicBezTo>
                    <a:pt x="17462" y="7327"/>
                    <a:pt x="17439" y="7373"/>
                    <a:pt x="17439" y="7464"/>
                  </a:cubicBezTo>
                  <a:cubicBezTo>
                    <a:pt x="17439" y="7533"/>
                    <a:pt x="17485" y="7578"/>
                    <a:pt x="17576" y="7578"/>
                  </a:cubicBezTo>
                  <a:cubicBezTo>
                    <a:pt x="17667" y="7555"/>
                    <a:pt x="17690" y="7533"/>
                    <a:pt x="17690" y="7441"/>
                  </a:cubicBezTo>
                  <a:cubicBezTo>
                    <a:pt x="17690" y="7350"/>
                    <a:pt x="17645" y="7304"/>
                    <a:pt x="17553" y="7304"/>
                  </a:cubicBezTo>
                  <a:close/>
                  <a:moveTo>
                    <a:pt x="24264" y="7396"/>
                  </a:moveTo>
                  <a:cubicBezTo>
                    <a:pt x="24173" y="7396"/>
                    <a:pt x="24173" y="7396"/>
                    <a:pt x="24173" y="7464"/>
                  </a:cubicBezTo>
                  <a:cubicBezTo>
                    <a:pt x="24173" y="7510"/>
                    <a:pt x="24150" y="7578"/>
                    <a:pt x="24218" y="7578"/>
                  </a:cubicBezTo>
                  <a:cubicBezTo>
                    <a:pt x="24332" y="7578"/>
                    <a:pt x="24332" y="7578"/>
                    <a:pt x="24332" y="7487"/>
                  </a:cubicBezTo>
                  <a:cubicBezTo>
                    <a:pt x="24332" y="7441"/>
                    <a:pt x="24355" y="7396"/>
                    <a:pt x="24264" y="7396"/>
                  </a:cubicBezTo>
                  <a:close/>
                  <a:moveTo>
                    <a:pt x="11973" y="7278"/>
                  </a:moveTo>
                  <a:cubicBezTo>
                    <a:pt x="11962" y="7278"/>
                    <a:pt x="11950" y="7279"/>
                    <a:pt x="11938" y="7281"/>
                  </a:cubicBezTo>
                  <a:cubicBezTo>
                    <a:pt x="11847" y="7281"/>
                    <a:pt x="11778" y="7350"/>
                    <a:pt x="11778" y="7441"/>
                  </a:cubicBezTo>
                  <a:cubicBezTo>
                    <a:pt x="11778" y="7533"/>
                    <a:pt x="11870" y="7601"/>
                    <a:pt x="11938" y="7601"/>
                  </a:cubicBezTo>
                  <a:cubicBezTo>
                    <a:pt x="12029" y="7601"/>
                    <a:pt x="12121" y="7533"/>
                    <a:pt x="12121" y="7441"/>
                  </a:cubicBezTo>
                  <a:cubicBezTo>
                    <a:pt x="12121" y="7360"/>
                    <a:pt x="12066" y="7278"/>
                    <a:pt x="11973" y="7278"/>
                  </a:cubicBezTo>
                  <a:close/>
                  <a:moveTo>
                    <a:pt x="5273" y="7190"/>
                  </a:moveTo>
                  <a:cubicBezTo>
                    <a:pt x="5182" y="7190"/>
                    <a:pt x="5068" y="7304"/>
                    <a:pt x="5045" y="7396"/>
                  </a:cubicBezTo>
                  <a:cubicBezTo>
                    <a:pt x="5045" y="7487"/>
                    <a:pt x="5159" y="7601"/>
                    <a:pt x="5250" y="7601"/>
                  </a:cubicBezTo>
                  <a:cubicBezTo>
                    <a:pt x="5258" y="7603"/>
                    <a:pt x="5267" y="7604"/>
                    <a:pt x="5275" y="7604"/>
                  </a:cubicBezTo>
                  <a:cubicBezTo>
                    <a:pt x="5365" y="7604"/>
                    <a:pt x="5479" y="7502"/>
                    <a:pt x="5479" y="7418"/>
                  </a:cubicBezTo>
                  <a:cubicBezTo>
                    <a:pt x="5479" y="7304"/>
                    <a:pt x="5364" y="7190"/>
                    <a:pt x="5273" y="7190"/>
                  </a:cubicBezTo>
                  <a:close/>
                  <a:moveTo>
                    <a:pt x="18580" y="7396"/>
                  </a:moveTo>
                  <a:cubicBezTo>
                    <a:pt x="18489" y="7396"/>
                    <a:pt x="18466" y="7441"/>
                    <a:pt x="18466" y="7533"/>
                  </a:cubicBezTo>
                  <a:cubicBezTo>
                    <a:pt x="18466" y="7624"/>
                    <a:pt x="18512" y="7647"/>
                    <a:pt x="18603" y="7647"/>
                  </a:cubicBezTo>
                  <a:cubicBezTo>
                    <a:pt x="18672" y="7647"/>
                    <a:pt x="18717" y="7624"/>
                    <a:pt x="18717" y="7533"/>
                  </a:cubicBezTo>
                  <a:cubicBezTo>
                    <a:pt x="18717" y="7418"/>
                    <a:pt x="18672" y="7396"/>
                    <a:pt x="18580" y="7396"/>
                  </a:cubicBezTo>
                  <a:close/>
                  <a:moveTo>
                    <a:pt x="629" y="7277"/>
                  </a:moveTo>
                  <a:cubicBezTo>
                    <a:pt x="509" y="7277"/>
                    <a:pt x="457" y="7345"/>
                    <a:pt x="457" y="7464"/>
                  </a:cubicBezTo>
                  <a:cubicBezTo>
                    <a:pt x="457" y="7647"/>
                    <a:pt x="503" y="7692"/>
                    <a:pt x="662" y="7692"/>
                  </a:cubicBezTo>
                  <a:cubicBezTo>
                    <a:pt x="822" y="7692"/>
                    <a:pt x="891" y="7647"/>
                    <a:pt x="891" y="7487"/>
                  </a:cubicBezTo>
                  <a:cubicBezTo>
                    <a:pt x="891" y="7327"/>
                    <a:pt x="822" y="7281"/>
                    <a:pt x="685" y="7281"/>
                  </a:cubicBezTo>
                  <a:cubicBezTo>
                    <a:pt x="665" y="7279"/>
                    <a:pt x="646" y="7277"/>
                    <a:pt x="629" y="7277"/>
                  </a:cubicBezTo>
                  <a:close/>
                  <a:moveTo>
                    <a:pt x="6294" y="7279"/>
                  </a:moveTo>
                  <a:cubicBezTo>
                    <a:pt x="6288" y="7279"/>
                    <a:pt x="6283" y="7280"/>
                    <a:pt x="6278" y="7281"/>
                  </a:cubicBezTo>
                  <a:cubicBezTo>
                    <a:pt x="6209" y="7281"/>
                    <a:pt x="6072" y="7418"/>
                    <a:pt x="6072" y="7487"/>
                  </a:cubicBezTo>
                  <a:cubicBezTo>
                    <a:pt x="6072" y="7555"/>
                    <a:pt x="6232" y="7692"/>
                    <a:pt x="6300" y="7692"/>
                  </a:cubicBezTo>
                  <a:cubicBezTo>
                    <a:pt x="6369" y="7692"/>
                    <a:pt x="6506" y="7555"/>
                    <a:pt x="6506" y="7487"/>
                  </a:cubicBezTo>
                  <a:cubicBezTo>
                    <a:pt x="6506" y="7402"/>
                    <a:pt x="6369" y="7279"/>
                    <a:pt x="6294" y="7279"/>
                  </a:cubicBezTo>
                  <a:close/>
                  <a:moveTo>
                    <a:pt x="12965" y="7350"/>
                  </a:moveTo>
                  <a:cubicBezTo>
                    <a:pt x="12874" y="7350"/>
                    <a:pt x="12806" y="7441"/>
                    <a:pt x="12806" y="7533"/>
                  </a:cubicBezTo>
                  <a:cubicBezTo>
                    <a:pt x="12806" y="7624"/>
                    <a:pt x="12874" y="7692"/>
                    <a:pt x="12988" y="7692"/>
                  </a:cubicBezTo>
                  <a:cubicBezTo>
                    <a:pt x="13079" y="7692"/>
                    <a:pt x="13148" y="7601"/>
                    <a:pt x="13148" y="7510"/>
                  </a:cubicBezTo>
                  <a:cubicBezTo>
                    <a:pt x="13148" y="7441"/>
                    <a:pt x="13057" y="7350"/>
                    <a:pt x="12965" y="7350"/>
                  </a:cubicBezTo>
                  <a:close/>
                  <a:moveTo>
                    <a:pt x="25322" y="7526"/>
                  </a:moveTo>
                  <a:cubicBezTo>
                    <a:pt x="25314" y="7526"/>
                    <a:pt x="25304" y="7528"/>
                    <a:pt x="25291" y="7533"/>
                  </a:cubicBezTo>
                  <a:cubicBezTo>
                    <a:pt x="25177" y="7533"/>
                    <a:pt x="25200" y="7533"/>
                    <a:pt x="25177" y="7601"/>
                  </a:cubicBezTo>
                  <a:cubicBezTo>
                    <a:pt x="25177" y="7669"/>
                    <a:pt x="25200" y="7692"/>
                    <a:pt x="25268" y="7692"/>
                  </a:cubicBezTo>
                  <a:cubicBezTo>
                    <a:pt x="25359" y="7692"/>
                    <a:pt x="25359" y="7692"/>
                    <a:pt x="25359" y="7601"/>
                  </a:cubicBezTo>
                  <a:cubicBezTo>
                    <a:pt x="25359" y="7564"/>
                    <a:pt x="25359" y="7526"/>
                    <a:pt x="25322" y="7526"/>
                  </a:cubicBezTo>
                  <a:close/>
                  <a:moveTo>
                    <a:pt x="19607" y="7487"/>
                  </a:moveTo>
                  <a:cubicBezTo>
                    <a:pt x="19516" y="7487"/>
                    <a:pt x="19471" y="7533"/>
                    <a:pt x="19493" y="7624"/>
                  </a:cubicBezTo>
                  <a:cubicBezTo>
                    <a:pt x="19493" y="7715"/>
                    <a:pt x="19539" y="7738"/>
                    <a:pt x="19630" y="7738"/>
                  </a:cubicBezTo>
                  <a:cubicBezTo>
                    <a:pt x="19699" y="7738"/>
                    <a:pt x="19744" y="7692"/>
                    <a:pt x="19744" y="7601"/>
                  </a:cubicBezTo>
                  <a:cubicBezTo>
                    <a:pt x="19744" y="7510"/>
                    <a:pt x="19699" y="7487"/>
                    <a:pt x="19607" y="7487"/>
                  </a:cubicBezTo>
                  <a:close/>
                  <a:moveTo>
                    <a:pt x="7305" y="7350"/>
                  </a:moveTo>
                  <a:cubicBezTo>
                    <a:pt x="7236" y="7350"/>
                    <a:pt x="7099" y="7510"/>
                    <a:pt x="7099" y="7578"/>
                  </a:cubicBezTo>
                  <a:cubicBezTo>
                    <a:pt x="7099" y="7647"/>
                    <a:pt x="7236" y="7784"/>
                    <a:pt x="7305" y="7784"/>
                  </a:cubicBezTo>
                  <a:cubicBezTo>
                    <a:pt x="7373" y="7784"/>
                    <a:pt x="7533" y="7624"/>
                    <a:pt x="7533" y="7555"/>
                  </a:cubicBezTo>
                  <a:cubicBezTo>
                    <a:pt x="7510" y="7487"/>
                    <a:pt x="7373" y="7350"/>
                    <a:pt x="7305" y="7350"/>
                  </a:cubicBezTo>
                  <a:close/>
                  <a:moveTo>
                    <a:pt x="13992" y="7441"/>
                  </a:moveTo>
                  <a:cubicBezTo>
                    <a:pt x="13901" y="7441"/>
                    <a:pt x="13833" y="7510"/>
                    <a:pt x="13833" y="7601"/>
                  </a:cubicBezTo>
                  <a:cubicBezTo>
                    <a:pt x="13810" y="7692"/>
                    <a:pt x="13901" y="7784"/>
                    <a:pt x="13992" y="7784"/>
                  </a:cubicBezTo>
                  <a:cubicBezTo>
                    <a:pt x="14084" y="7784"/>
                    <a:pt x="14152" y="7692"/>
                    <a:pt x="14152" y="7601"/>
                  </a:cubicBezTo>
                  <a:cubicBezTo>
                    <a:pt x="14152" y="7533"/>
                    <a:pt x="14084" y="7441"/>
                    <a:pt x="13992" y="7441"/>
                  </a:cubicBezTo>
                  <a:close/>
                  <a:moveTo>
                    <a:pt x="1690" y="7350"/>
                  </a:moveTo>
                  <a:cubicBezTo>
                    <a:pt x="1575" y="7350"/>
                    <a:pt x="1484" y="7464"/>
                    <a:pt x="1484" y="7578"/>
                  </a:cubicBezTo>
                  <a:cubicBezTo>
                    <a:pt x="1484" y="7682"/>
                    <a:pt x="1560" y="7787"/>
                    <a:pt x="1678" y="7787"/>
                  </a:cubicBezTo>
                  <a:cubicBezTo>
                    <a:pt x="1689" y="7787"/>
                    <a:pt x="1701" y="7786"/>
                    <a:pt x="1712" y="7784"/>
                  </a:cubicBezTo>
                  <a:cubicBezTo>
                    <a:pt x="1849" y="7761"/>
                    <a:pt x="1918" y="7669"/>
                    <a:pt x="1895" y="7555"/>
                  </a:cubicBezTo>
                  <a:cubicBezTo>
                    <a:pt x="1895" y="7418"/>
                    <a:pt x="1804" y="7350"/>
                    <a:pt x="1690" y="7350"/>
                  </a:cubicBezTo>
                  <a:close/>
                  <a:moveTo>
                    <a:pt x="8355" y="7487"/>
                  </a:moveTo>
                  <a:cubicBezTo>
                    <a:pt x="8172" y="7487"/>
                    <a:pt x="8172" y="7487"/>
                    <a:pt x="8172" y="7647"/>
                  </a:cubicBezTo>
                  <a:cubicBezTo>
                    <a:pt x="8149" y="7806"/>
                    <a:pt x="8172" y="7829"/>
                    <a:pt x="8332" y="7829"/>
                  </a:cubicBezTo>
                  <a:cubicBezTo>
                    <a:pt x="8492" y="7829"/>
                    <a:pt x="8492" y="7806"/>
                    <a:pt x="8492" y="7669"/>
                  </a:cubicBezTo>
                  <a:cubicBezTo>
                    <a:pt x="8514" y="7510"/>
                    <a:pt x="8492" y="7487"/>
                    <a:pt x="8355" y="7487"/>
                  </a:cubicBezTo>
                  <a:close/>
                  <a:moveTo>
                    <a:pt x="20676" y="7572"/>
                  </a:moveTo>
                  <a:cubicBezTo>
                    <a:pt x="20664" y="7572"/>
                    <a:pt x="20650" y="7574"/>
                    <a:pt x="20635" y="7578"/>
                  </a:cubicBezTo>
                  <a:cubicBezTo>
                    <a:pt x="20543" y="7578"/>
                    <a:pt x="20498" y="7601"/>
                    <a:pt x="20498" y="7692"/>
                  </a:cubicBezTo>
                  <a:cubicBezTo>
                    <a:pt x="20498" y="7784"/>
                    <a:pt x="20543" y="7829"/>
                    <a:pt x="20657" y="7829"/>
                  </a:cubicBezTo>
                  <a:cubicBezTo>
                    <a:pt x="20726" y="7829"/>
                    <a:pt x="20772" y="7784"/>
                    <a:pt x="20772" y="7692"/>
                  </a:cubicBezTo>
                  <a:cubicBezTo>
                    <a:pt x="20753" y="7617"/>
                    <a:pt x="20734" y="7572"/>
                    <a:pt x="20676" y="7572"/>
                  </a:cubicBezTo>
                  <a:close/>
                  <a:moveTo>
                    <a:pt x="2717" y="7441"/>
                  </a:moveTo>
                  <a:cubicBezTo>
                    <a:pt x="2603" y="7441"/>
                    <a:pt x="2511" y="7533"/>
                    <a:pt x="2489" y="7647"/>
                  </a:cubicBezTo>
                  <a:cubicBezTo>
                    <a:pt x="2489" y="7738"/>
                    <a:pt x="2580" y="7875"/>
                    <a:pt x="2717" y="7875"/>
                  </a:cubicBezTo>
                  <a:cubicBezTo>
                    <a:pt x="2831" y="7852"/>
                    <a:pt x="2922" y="7761"/>
                    <a:pt x="2922" y="7647"/>
                  </a:cubicBezTo>
                  <a:cubicBezTo>
                    <a:pt x="2922" y="7533"/>
                    <a:pt x="2831" y="7441"/>
                    <a:pt x="2717" y="7441"/>
                  </a:cubicBezTo>
                  <a:close/>
                  <a:moveTo>
                    <a:pt x="9274" y="7570"/>
                  </a:moveTo>
                  <a:cubicBezTo>
                    <a:pt x="9190" y="7570"/>
                    <a:pt x="9176" y="7608"/>
                    <a:pt x="9176" y="7715"/>
                  </a:cubicBezTo>
                  <a:cubicBezTo>
                    <a:pt x="9176" y="7898"/>
                    <a:pt x="9199" y="7898"/>
                    <a:pt x="9359" y="7898"/>
                  </a:cubicBezTo>
                  <a:cubicBezTo>
                    <a:pt x="9519" y="7898"/>
                    <a:pt x="9519" y="7898"/>
                    <a:pt x="9519" y="7738"/>
                  </a:cubicBezTo>
                  <a:cubicBezTo>
                    <a:pt x="9519" y="7578"/>
                    <a:pt x="9519" y="7578"/>
                    <a:pt x="9359" y="7578"/>
                  </a:cubicBezTo>
                  <a:cubicBezTo>
                    <a:pt x="9325" y="7573"/>
                    <a:pt x="9296" y="7570"/>
                    <a:pt x="9274" y="7570"/>
                  </a:cubicBezTo>
                  <a:close/>
                  <a:moveTo>
                    <a:pt x="15031" y="7576"/>
                  </a:moveTo>
                  <a:cubicBezTo>
                    <a:pt x="15027" y="7576"/>
                    <a:pt x="15023" y="7576"/>
                    <a:pt x="15020" y="7578"/>
                  </a:cubicBezTo>
                  <a:cubicBezTo>
                    <a:pt x="14974" y="7578"/>
                    <a:pt x="14928" y="7601"/>
                    <a:pt x="14883" y="7624"/>
                  </a:cubicBezTo>
                  <a:cubicBezTo>
                    <a:pt x="14860" y="7647"/>
                    <a:pt x="14860" y="7692"/>
                    <a:pt x="14837" y="7738"/>
                  </a:cubicBezTo>
                  <a:cubicBezTo>
                    <a:pt x="14837" y="7780"/>
                    <a:pt x="14954" y="7900"/>
                    <a:pt x="15008" y="7900"/>
                  </a:cubicBezTo>
                  <a:cubicBezTo>
                    <a:pt x="15012" y="7900"/>
                    <a:pt x="15016" y="7899"/>
                    <a:pt x="15020" y="7898"/>
                  </a:cubicBezTo>
                  <a:cubicBezTo>
                    <a:pt x="15088" y="7898"/>
                    <a:pt x="15179" y="7784"/>
                    <a:pt x="15179" y="7738"/>
                  </a:cubicBezTo>
                  <a:cubicBezTo>
                    <a:pt x="15179" y="7696"/>
                    <a:pt x="15082" y="7576"/>
                    <a:pt x="15031" y="7576"/>
                  </a:cubicBezTo>
                  <a:close/>
                  <a:moveTo>
                    <a:pt x="21639" y="7624"/>
                  </a:moveTo>
                  <a:cubicBezTo>
                    <a:pt x="21593" y="7692"/>
                    <a:pt x="21548" y="7738"/>
                    <a:pt x="21525" y="7784"/>
                  </a:cubicBezTo>
                  <a:cubicBezTo>
                    <a:pt x="21525" y="7824"/>
                    <a:pt x="21634" y="7901"/>
                    <a:pt x="21673" y="7901"/>
                  </a:cubicBezTo>
                  <a:cubicBezTo>
                    <a:pt x="21678" y="7901"/>
                    <a:pt x="21682" y="7900"/>
                    <a:pt x="21685" y="7898"/>
                  </a:cubicBezTo>
                  <a:cubicBezTo>
                    <a:pt x="21707" y="7875"/>
                    <a:pt x="21776" y="7806"/>
                    <a:pt x="21776" y="7761"/>
                  </a:cubicBezTo>
                  <a:cubicBezTo>
                    <a:pt x="21776" y="7715"/>
                    <a:pt x="21707" y="7692"/>
                    <a:pt x="21639" y="7624"/>
                  </a:cubicBezTo>
                  <a:close/>
                  <a:moveTo>
                    <a:pt x="3744" y="7533"/>
                  </a:moveTo>
                  <a:cubicBezTo>
                    <a:pt x="3653" y="7533"/>
                    <a:pt x="3516" y="7647"/>
                    <a:pt x="3516" y="7738"/>
                  </a:cubicBezTo>
                  <a:cubicBezTo>
                    <a:pt x="3516" y="7829"/>
                    <a:pt x="3630" y="7943"/>
                    <a:pt x="3721" y="7943"/>
                  </a:cubicBezTo>
                  <a:cubicBezTo>
                    <a:pt x="3728" y="7945"/>
                    <a:pt x="3735" y="7946"/>
                    <a:pt x="3742" y="7946"/>
                  </a:cubicBezTo>
                  <a:cubicBezTo>
                    <a:pt x="3832" y="7946"/>
                    <a:pt x="3949" y="7822"/>
                    <a:pt x="3949" y="7738"/>
                  </a:cubicBezTo>
                  <a:cubicBezTo>
                    <a:pt x="3949" y="7647"/>
                    <a:pt x="3835" y="7533"/>
                    <a:pt x="3744" y="7533"/>
                  </a:cubicBezTo>
                  <a:close/>
                  <a:moveTo>
                    <a:pt x="10363" y="7647"/>
                  </a:moveTo>
                  <a:cubicBezTo>
                    <a:pt x="10295" y="7647"/>
                    <a:pt x="10203" y="7738"/>
                    <a:pt x="10203" y="7829"/>
                  </a:cubicBezTo>
                  <a:cubicBezTo>
                    <a:pt x="10203" y="7921"/>
                    <a:pt x="10272" y="7989"/>
                    <a:pt x="10363" y="7989"/>
                  </a:cubicBezTo>
                  <a:cubicBezTo>
                    <a:pt x="10477" y="7989"/>
                    <a:pt x="10546" y="7921"/>
                    <a:pt x="10546" y="7806"/>
                  </a:cubicBezTo>
                  <a:cubicBezTo>
                    <a:pt x="10546" y="7738"/>
                    <a:pt x="10455" y="7647"/>
                    <a:pt x="10363" y="7647"/>
                  </a:cubicBezTo>
                  <a:close/>
                  <a:moveTo>
                    <a:pt x="16024" y="7647"/>
                  </a:moveTo>
                  <a:cubicBezTo>
                    <a:pt x="15978" y="7669"/>
                    <a:pt x="15864" y="7784"/>
                    <a:pt x="15864" y="7829"/>
                  </a:cubicBezTo>
                  <a:cubicBezTo>
                    <a:pt x="15864" y="7875"/>
                    <a:pt x="16001" y="7989"/>
                    <a:pt x="16047" y="7989"/>
                  </a:cubicBezTo>
                  <a:cubicBezTo>
                    <a:pt x="16092" y="7989"/>
                    <a:pt x="16207" y="7875"/>
                    <a:pt x="16207" y="7829"/>
                  </a:cubicBezTo>
                  <a:cubicBezTo>
                    <a:pt x="16207" y="7761"/>
                    <a:pt x="16070" y="7647"/>
                    <a:pt x="16024" y="7647"/>
                  </a:cubicBezTo>
                  <a:close/>
                  <a:moveTo>
                    <a:pt x="22666" y="7715"/>
                  </a:moveTo>
                  <a:cubicBezTo>
                    <a:pt x="22620" y="7784"/>
                    <a:pt x="22552" y="7829"/>
                    <a:pt x="22552" y="7875"/>
                  </a:cubicBezTo>
                  <a:cubicBezTo>
                    <a:pt x="22552" y="7898"/>
                    <a:pt x="22620" y="7943"/>
                    <a:pt x="22666" y="7989"/>
                  </a:cubicBezTo>
                  <a:cubicBezTo>
                    <a:pt x="22712" y="7943"/>
                    <a:pt x="22780" y="7898"/>
                    <a:pt x="22803" y="7852"/>
                  </a:cubicBezTo>
                  <a:cubicBezTo>
                    <a:pt x="22803" y="7829"/>
                    <a:pt x="22735" y="7761"/>
                    <a:pt x="22666" y="7715"/>
                  </a:cubicBezTo>
                  <a:close/>
                  <a:moveTo>
                    <a:pt x="4725" y="7601"/>
                  </a:moveTo>
                  <a:cubicBezTo>
                    <a:pt x="4634" y="7601"/>
                    <a:pt x="4497" y="7738"/>
                    <a:pt x="4497" y="7829"/>
                  </a:cubicBezTo>
                  <a:cubicBezTo>
                    <a:pt x="4497" y="7921"/>
                    <a:pt x="4611" y="8035"/>
                    <a:pt x="4703" y="8035"/>
                  </a:cubicBezTo>
                  <a:cubicBezTo>
                    <a:pt x="4794" y="8035"/>
                    <a:pt x="4931" y="7921"/>
                    <a:pt x="4931" y="7829"/>
                  </a:cubicBezTo>
                  <a:cubicBezTo>
                    <a:pt x="4931" y="7738"/>
                    <a:pt x="4817" y="7601"/>
                    <a:pt x="4725" y="7601"/>
                  </a:cubicBezTo>
                  <a:close/>
                  <a:moveTo>
                    <a:pt x="11390" y="7738"/>
                  </a:moveTo>
                  <a:cubicBezTo>
                    <a:pt x="11322" y="7738"/>
                    <a:pt x="11231" y="7806"/>
                    <a:pt x="11231" y="7898"/>
                  </a:cubicBezTo>
                  <a:cubicBezTo>
                    <a:pt x="11231" y="7989"/>
                    <a:pt x="11299" y="8080"/>
                    <a:pt x="11390" y="8080"/>
                  </a:cubicBezTo>
                  <a:cubicBezTo>
                    <a:pt x="11482" y="8080"/>
                    <a:pt x="11573" y="7989"/>
                    <a:pt x="11573" y="7921"/>
                  </a:cubicBezTo>
                  <a:cubicBezTo>
                    <a:pt x="11573" y="7829"/>
                    <a:pt x="11482" y="7738"/>
                    <a:pt x="11390" y="7738"/>
                  </a:cubicBezTo>
                  <a:close/>
                  <a:moveTo>
                    <a:pt x="17028" y="7738"/>
                  </a:moveTo>
                  <a:cubicBezTo>
                    <a:pt x="16983" y="7738"/>
                    <a:pt x="16846" y="7852"/>
                    <a:pt x="16846" y="7921"/>
                  </a:cubicBezTo>
                  <a:cubicBezTo>
                    <a:pt x="16846" y="7943"/>
                    <a:pt x="16868" y="7989"/>
                    <a:pt x="16891" y="8012"/>
                  </a:cubicBezTo>
                  <a:cubicBezTo>
                    <a:pt x="16914" y="8035"/>
                    <a:pt x="16960" y="8058"/>
                    <a:pt x="17005" y="8080"/>
                  </a:cubicBezTo>
                  <a:cubicBezTo>
                    <a:pt x="17051" y="8080"/>
                    <a:pt x="17188" y="7966"/>
                    <a:pt x="17188" y="7921"/>
                  </a:cubicBezTo>
                  <a:cubicBezTo>
                    <a:pt x="17188" y="7875"/>
                    <a:pt x="17074" y="7738"/>
                    <a:pt x="17028" y="7738"/>
                  </a:cubicBezTo>
                  <a:close/>
                  <a:moveTo>
                    <a:pt x="23686" y="7827"/>
                  </a:moveTo>
                  <a:cubicBezTo>
                    <a:pt x="23654" y="7827"/>
                    <a:pt x="23558" y="7945"/>
                    <a:pt x="23579" y="7966"/>
                  </a:cubicBezTo>
                  <a:cubicBezTo>
                    <a:pt x="23602" y="8012"/>
                    <a:pt x="23648" y="8058"/>
                    <a:pt x="23716" y="8103"/>
                  </a:cubicBezTo>
                  <a:cubicBezTo>
                    <a:pt x="23762" y="8035"/>
                    <a:pt x="23830" y="7989"/>
                    <a:pt x="23807" y="7943"/>
                  </a:cubicBezTo>
                  <a:cubicBezTo>
                    <a:pt x="23807" y="7898"/>
                    <a:pt x="23739" y="7852"/>
                    <a:pt x="23693" y="7829"/>
                  </a:cubicBezTo>
                  <a:cubicBezTo>
                    <a:pt x="23691" y="7828"/>
                    <a:pt x="23689" y="7827"/>
                    <a:pt x="23686" y="7827"/>
                  </a:cubicBezTo>
                  <a:close/>
                  <a:moveTo>
                    <a:pt x="18012" y="7869"/>
                  </a:moveTo>
                  <a:cubicBezTo>
                    <a:pt x="17950" y="7869"/>
                    <a:pt x="17918" y="7913"/>
                    <a:pt x="17918" y="7989"/>
                  </a:cubicBezTo>
                  <a:cubicBezTo>
                    <a:pt x="17896" y="8080"/>
                    <a:pt x="17941" y="8126"/>
                    <a:pt x="18033" y="8126"/>
                  </a:cubicBezTo>
                  <a:cubicBezTo>
                    <a:pt x="18124" y="8126"/>
                    <a:pt x="18169" y="8080"/>
                    <a:pt x="18169" y="7989"/>
                  </a:cubicBezTo>
                  <a:cubicBezTo>
                    <a:pt x="18169" y="7898"/>
                    <a:pt x="18124" y="7875"/>
                    <a:pt x="18055" y="7875"/>
                  </a:cubicBezTo>
                  <a:cubicBezTo>
                    <a:pt x="18040" y="7871"/>
                    <a:pt x="18025" y="7869"/>
                    <a:pt x="18012" y="7869"/>
                  </a:cubicBezTo>
                  <a:close/>
                  <a:moveTo>
                    <a:pt x="24720" y="7943"/>
                  </a:moveTo>
                  <a:cubicBezTo>
                    <a:pt x="24652" y="7943"/>
                    <a:pt x="24629" y="7943"/>
                    <a:pt x="24629" y="8035"/>
                  </a:cubicBezTo>
                  <a:cubicBezTo>
                    <a:pt x="24629" y="8126"/>
                    <a:pt x="24629" y="8126"/>
                    <a:pt x="24720" y="8126"/>
                  </a:cubicBezTo>
                  <a:cubicBezTo>
                    <a:pt x="24766" y="8126"/>
                    <a:pt x="24812" y="8126"/>
                    <a:pt x="24812" y="8058"/>
                  </a:cubicBezTo>
                  <a:cubicBezTo>
                    <a:pt x="24812" y="7943"/>
                    <a:pt x="24812" y="7943"/>
                    <a:pt x="24720" y="7943"/>
                  </a:cubicBezTo>
                  <a:close/>
                  <a:moveTo>
                    <a:pt x="115" y="7733"/>
                  </a:moveTo>
                  <a:cubicBezTo>
                    <a:pt x="100" y="7733"/>
                    <a:pt x="84" y="7735"/>
                    <a:pt x="69" y="7738"/>
                  </a:cubicBezTo>
                  <a:cubicBezTo>
                    <a:pt x="1" y="7761"/>
                    <a:pt x="46" y="7829"/>
                    <a:pt x="23" y="7875"/>
                  </a:cubicBezTo>
                  <a:cubicBezTo>
                    <a:pt x="23" y="7898"/>
                    <a:pt x="23" y="7921"/>
                    <a:pt x="23" y="7943"/>
                  </a:cubicBezTo>
                  <a:cubicBezTo>
                    <a:pt x="23" y="7989"/>
                    <a:pt x="23" y="8058"/>
                    <a:pt x="23" y="8103"/>
                  </a:cubicBezTo>
                  <a:cubicBezTo>
                    <a:pt x="23" y="8126"/>
                    <a:pt x="46" y="8172"/>
                    <a:pt x="46" y="8172"/>
                  </a:cubicBezTo>
                  <a:cubicBezTo>
                    <a:pt x="63" y="8166"/>
                    <a:pt x="80" y="8165"/>
                    <a:pt x="98" y="8165"/>
                  </a:cubicBezTo>
                  <a:cubicBezTo>
                    <a:pt x="115" y="8165"/>
                    <a:pt x="132" y="8166"/>
                    <a:pt x="149" y="8166"/>
                  </a:cubicBezTo>
                  <a:cubicBezTo>
                    <a:pt x="183" y="8166"/>
                    <a:pt x="217" y="8160"/>
                    <a:pt x="252" y="8126"/>
                  </a:cubicBezTo>
                  <a:cubicBezTo>
                    <a:pt x="320" y="8080"/>
                    <a:pt x="366" y="7921"/>
                    <a:pt x="320" y="7852"/>
                  </a:cubicBezTo>
                  <a:cubicBezTo>
                    <a:pt x="300" y="7793"/>
                    <a:pt x="212" y="7733"/>
                    <a:pt x="115" y="7733"/>
                  </a:cubicBezTo>
                  <a:close/>
                  <a:moveTo>
                    <a:pt x="5730" y="7738"/>
                  </a:moveTo>
                  <a:cubicBezTo>
                    <a:pt x="5638" y="7738"/>
                    <a:pt x="5524" y="7852"/>
                    <a:pt x="5524" y="7943"/>
                  </a:cubicBezTo>
                  <a:cubicBezTo>
                    <a:pt x="5524" y="8035"/>
                    <a:pt x="5638" y="8172"/>
                    <a:pt x="5730" y="8172"/>
                  </a:cubicBezTo>
                  <a:cubicBezTo>
                    <a:pt x="5821" y="8172"/>
                    <a:pt x="5935" y="8058"/>
                    <a:pt x="5958" y="7966"/>
                  </a:cubicBezTo>
                  <a:cubicBezTo>
                    <a:pt x="5958" y="7875"/>
                    <a:pt x="5844" y="7738"/>
                    <a:pt x="5730" y="7738"/>
                  </a:cubicBezTo>
                  <a:close/>
                  <a:moveTo>
                    <a:pt x="12418" y="7829"/>
                  </a:moveTo>
                  <a:cubicBezTo>
                    <a:pt x="12326" y="7829"/>
                    <a:pt x="12235" y="7898"/>
                    <a:pt x="12258" y="7989"/>
                  </a:cubicBezTo>
                  <a:cubicBezTo>
                    <a:pt x="12258" y="8080"/>
                    <a:pt x="12326" y="8172"/>
                    <a:pt x="12418" y="8172"/>
                  </a:cubicBezTo>
                  <a:cubicBezTo>
                    <a:pt x="12509" y="8172"/>
                    <a:pt x="12577" y="8080"/>
                    <a:pt x="12577" y="7989"/>
                  </a:cubicBezTo>
                  <a:cubicBezTo>
                    <a:pt x="12600" y="7898"/>
                    <a:pt x="12509" y="7829"/>
                    <a:pt x="12418" y="7829"/>
                  </a:cubicBezTo>
                  <a:close/>
                  <a:moveTo>
                    <a:pt x="19060" y="7943"/>
                  </a:moveTo>
                  <a:cubicBezTo>
                    <a:pt x="18968" y="7943"/>
                    <a:pt x="18923" y="7989"/>
                    <a:pt x="18923" y="8080"/>
                  </a:cubicBezTo>
                  <a:cubicBezTo>
                    <a:pt x="18923" y="8172"/>
                    <a:pt x="18968" y="8217"/>
                    <a:pt x="19083" y="8217"/>
                  </a:cubicBezTo>
                  <a:cubicBezTo>
                    <a:pt x="19151" y="8194"/>
                    <a:pt x="19197" y="8149"/>
                    <a:pt x="19197" y="8058"/>
                  </a:cubicBezTo>
                  <a:cubicBezTo>
                    <a:pt x="19174" y="7989"/>
                    <a:pt x="19151" y="7943"/>
                    <a:pt x="19060" y="7943"/>
                  </a:cubicBezTo>
                  <a:close/>
                  <a:moveTo>
                    <a:pt x="1142" y="7829"/>
                  </a:moveTo>
                  <a:cubicBezTo>
                    <a:pt x="982" y="7829"/>
                    <a:pt x="914" y="7875"/>
                    <a:pt x="914" y="8058"/>
                  </a:cubicBezTo>
                  <a:cubicBezTo>
                    <a:pt x="936" y="8194"/>
                    <a:pt x="982" y="8240"/>
                    <a:pt x="1142" y="8240"/>
                  </a:cubicBezTo>
                  <a:cubicBezTo>
                    <a:pt x="1302" y="8240"/>
                    <a:pt x="1347" y="8194"/>
                    <a:pt x="1347" y="8035"/>
                  </a:cubicBezTo>
                  <a:cubicBezTo>
                    <a:pt x="1347" y="7875"/>
                    <a:pt x="1279" y="7829"/>
                    <a:pt x="1142" y="7829"/>
                  </a:cubicBezTo>
                  <a:close/>
                  <a:moveTo>
                    <a:pt x="6740" y="7827"/>
                  </a:moveTo>
                  <a:cubicBezTo>
                    <a:pt x="6669" y="7827"/>
                    <a:pt x="6551" y="7950"/>
                    <a:pt x="6551" y="8035"/>
                  </a:cubicBezTo>
                  <a:cubicBezTo>
                    <a:pt x="6529" y="8103"/>
                    <a:pt x="6666" y="8240"/>
                    <a:pt x="6757" y="8240"/>
                  </a:cubicBezTo>
                  <a:cubicBezTo>
                    <a:pt x="6760" y="8242"/>
                    <a:pt x="6764" y="8243"/>
                    <a:pt x="6769" y="8243"/>
                  </a:cubicBezTo>
                  <a:cubicBezTo>
                    <a:pt x="6826" y="8243"/>
                    <a:pt x="6962" y="8119"/>
                    <a:pt x="6962" y="8035"/>
                  </a:cubicBezTo>
                  <a:cubicBezTo>
                    <a:pt x="6985" y="7989"/>
                    <a:pt x="6848" y="7829"/>
                    <a:pt x="6757" y="7829"/>
                  </a:cubicBezTo>
                  <a:cubicBezTo>
                    <a:pt x="6752" y="7828"/>
                    <a:pt x="6746" y="7827"/>
                    <a:pt x="6740" y="7827"/>
                  </a:cubicBezTo>
                  <a:close/>
                  <a:moveTo>
                    <a:pt x="13445" y="7898"/>
                  </a:moveTo>
                  <a:cubicBezTo>
                    <a:pt x="13353" y="7898"/>
                    <a:pt x="13262" y="7989"/>
                    <a:pt x="13262" y="8058"/>
                  </a:cubicBezTo>
                  <a:cubicBezTo>
                    <a:pt x="13262" y="8160"/>
                    <a:pt x="13335" y="8244"/>
                    <a:pt x="13416" y="8244"/>
                  </a:cubicBezTo>
                  <a:cubicBezTo>
                    <a:pt x="13426" y="8244"/>
                    <a:pt x="13435" y="8243"/>
                    <a:pt x="13445" y="8240"/>
                  </a:cubicBezTo>
                  <a:cubicBezTo>
                    <a:pt x="13536" y="8240"/>
                    <a:pt x="13604" y="8172"/>
                    <a:pt x="13604" y="8080"/>
                  </a:cubicBezTo>
                  <a:cubicBezTo>
                    <a:pt x="13604" y="7989"/>
                    <a:pt x="13536" y="7921"/>
                    <a:pt x="13445" y="7898"/>
                  </a:cubicBezTo>
                  <a:close/>
                  <a:moveTo>
                    <a:pt x="20087" y="8035"/>
                  </a:moveTo>
                  <a:cubicBezTo>
                    <a:pt x="19996" y="8035"/>
                    <a:pt x="19950" y="8080"/>
                    <a:pt x="19950" y="8172"/>
                  </a:cubicBezTo>
                  <a:cubicBezTo>
                    <a:pt x="19950" y="8240"/>
                    <a:pt x="19996" y="8286"/>
                    <a:pt x="20064" y="8286"/>
                  </a:cubicBezTo>
                  <a:cubicBezTo>
                    <a:pt x="20178" y="8286"/>
                    <a:pt x="20201" y="8263"/>
                    <a:pt x="20201" y="8149"/>
                  </a:cubicBezTo>
                  <a:cubicBezTo>
                    <a:pt x="20201" y="8080"/>
                    <a:pt x="20178" y="8035"/>
                    <a:pt x="20087" y="8035"/>
                  </a:cubicBezTo>
                  <a:close/>
                  <a:moveTo>
                    <a:pt x="2169" y="7898"/>
                  </a:moveTo>
                  <a:cubicBezTo>
                    <a:pt x="2055" y="7898"/>
                    <a:pt x="1964" y="7989"/>
                    <a:pt x="1941" y="8103"/>
                  </a:cubicBezTo>
                  <a:cubicBezTo>
                    <a:pt x="1941" y="8217"/>
                    <a:pt x="2032" y="8331"/>
                    <a:pt x="2169" y="8331"/>
                  </a:cubicBezTo>
                  <a:cubicBezTo>
                    <a:pt x="2283" y="8331"/>
                    <a:pt x="2374" y="8240"/>
                    <a:pt x="2374" y="8126"/>
                  </a:cubicBezTo>
                  <a:cubicBezTo>
                    <a:pt x="2374" y="8012"/>
                    <a:pt x="2283" y="7921"/>
                    <a:pt x="2169" y="7898"/>
                  </a:cubicBezTo>
                  <a:close/>
                  <a:moveTo>
                    <a:pt x="7784" y="7898"/>
                  </a:moveTo>
                  <a:cubicBezTo>
                    <a:pt x="7693" y="7921"/>
                    <a:pt x="7556" y="8058"/>
                    <a:pt x="7556" y="8126"/>
                  </a:cubicBezTo>
                  <a:cubicBezTo>
                    <a:pt x="7579" y="8194"/>
                    <a:pt x="7716" y="8331"/>
                    <a:pt x="7784" y="8331"/>
                  </a:cubicBezTo>
                  <a:cubicBezTo>
                    <a:pt x="7852" y="8331"/>
                    <a:pt x="7989" y="8194"/>
                    <a:pt x="7989" y="8126"/>
                  </a:cubicBezTo>
                  <a:cubicBezTo>
                    <a:pt x="7989" y="8058"/>
                    <a:pt x="7852" y="7898"/>
                    <a:pt x="7784" y="7898"/>
                  </a:cubicBezTo>
                  <a:close/>
                  <a:moveTo>
                    <a:pt x="14472" y="7989"/>
                  </a:moveTo>
                  <a:cubicBezTo>
                    <a:pt x="14358" y="7989"/>
                    <a:pt x="14289" y="8058"/>
                    <a:pt x="14289" y="8172"/>
                  </a:cubicBezTo>
                  <a:cubicBezTo>
                    <a:pt x="14289" y="8263"/>
                    <a:pt x="14380" y="8331"/>
                    <a:pt x="14472" y="8331"/>
                  </a:cubicBezTo>
                  <a:cubicBezTo>
                    <a:pt x="14540" y="8331"/>
                    <a:pt x="14632" y="8263"/>
                    <a:pt x="14632" y="8172"/>
                  </a:cubicBezTo>
                  <a:cubicBezTo>
                    <a:pt x="14632" y="8080"/>
                    <a:pt x="14563" y="7989"/>
                    <a:pt x="14472" y="7989"/>
                  </a:cubicBezTo>
                  <a:close/>
                  <a:moveTo>
                    <a:pt x="8811" y="8035"/>
                  </a:moveTo>
                  <a:cubicBezTo>
                    <a:pt x="8651" y="8035"/>
                    <a:pt x="8629" y="8058"/>
                    <a:pt x="8629" y="8217"/>
                  </a:cubicBezTo>
                  <a:cubicBezTo>
                    <a:pt x="8629" y="8377"/>
                    <a:pt x="8629" y="8377"/>
                    <a:pt x="8788" y="8377"/>
                  </a:cubicBezTo>
                  <a:cubicBezTo>
                    <a:pt x="8971" y="8377"/>
                    <a:pt x="8971" y="8377"/>
                    <a:pt x="8971" y="8217"/>
                  </a:cubicBezTo>
                  <a:cubicBezTo>
                    <a:pt x="8971" y="8058"/>
                    <a:pt x="8948" y="8035"/>
                    <a:pt x="8811" y="8035"/>
                  </a:cubicBezTo>
                  <a:close/>
                  <a:moveTo>
                    <a:pt x="21091" y="8126"/>
                  </a:moveTo>
                  <a:cubicBezTo>
                    <a:pt x="21000" y="8126"/>
                    <a:pt x="20954" y="8172"/>
                    <a:pt x="20977" y="8263"/>
                  </a:cubicBezTo>
                  <a:cubicBezTo>
                    <a:pt x="20977" y="8354"/>
                    <a:pt x="21023" y="8377"/>
                    <a:pt x="21114" y="8377"/>
                  </a:cubicBezTo>
                  <a:cubicBezTo>
                    <a:pt x="21205" y="8377"/>
                    <a:pt x="21228" y="8331"/>
                    <a:pt x="21228" y="8240"/>
                  </a:cubicBezTo>
                  <a:cubicBezTo>
                    <a:pt x="21228" y="8149"/>
                    <a:pt x="21182" y="8126"/>
                    <a:pt x="21091" y="8126"/>
                  </a:cubicBezTo>
                  <a:close/>
                  <a:moveTo>
                    <a:pt x="3173" y="7989"/>
                  </a:moveTo>
                  <a:cubicBezTo>
                    <a:pt x="3036" y="8012"/>
                    <a:pt x="2968" y="8080"/>
                    <a:pt x="2968" y="8217"/>
                  </a:cubicBezTo>
                  <a:cubicBezTo>
                    <a:pt x="2968" y="8331"/>
                    <a:pt x="3082" y="8423"/>
                    <a:pt x="3196" y="8423"/>
                  </a:cubicBezTo>
                  <a:cubicBezTo>
                    <a:pt x="3310" y="8423"/>
                    <a:pt x="3402" y="8331"/>
                    <a:pt x="3402" y="8217"/>
                  </a:cubicBezTo>
                  <a:cubicBezTo>
                    <a:pt x="3402" y="8080"/>
                    <a:pt x="3287" y="7989"/>
                    <a:pt x="3173" y="7989"/>
                  </a:cubicBezTo>
                  <a:close/>
                  <a:moveTo>
                    <a:pt x="22107" y="8215"/>
                  </a:moveTo>
                  <a:cubicBezTo>
                    <a:pt x="22059" y="8215"/>
                    <a:pt x="21983" y="8333"/>
                    <a:pt x="22004" y="8354"/>
                  </a:cubicBezTo>
                  <a:cubicBezTo>
                    <a:pt x="22050" y="8400"/>
                    <a:pt x="22095" y="8446"/>
                    <a:pt x="22141" y="8446"/>
                  </a:cubicBezTo>
                  <a:cubicBezTo>
                    <a:pt x="22187" y="8446"/>
                    <a:pt x="22210" y="8377"/>
                    <a:pt x="22278" y="8331"/>
                  </a:cubicBezTo>
                  <a:cubicBezTo>
                    <a:pt x="22210" y="8286"/>
                    <a:pt x="22164" y="8240"/>
                    <a:pt x="22118" y="8217"/>
                  </a:cubicBezTo>
                  <a:cubicBezTo>
                    <a:pt x="22115" y="8216"/>
                    <a:pt x="22111" y="8215"/>
                    <a:pt x="22107" y="8215"/>
                  </a:cubicBezTo>
                  <a:close/>
                  <a:moveTo>
                    <a:pt x="9838" y="8126"/>
                  </a:moveTo>
                  <a:cubicBezTo>
                    <a:pt x="9656" y="8126"/>
                    <a:pt x="9656" y="8126"/>
                    <a:pt x="9656" y="8309"/>
                  </a:cubicBezTo>
                  <a:cubicBezTo>
                    <a:pt x="9656" y="8468"/>
                    <a:pt x="9656" y="8468"/>
                    <a:pt x="9815" y="8468"/>
                  </a:cubicBezTo>
                  <a:cubicBezTo>
                    <a:pt x="9998" y="8468"/>
                    <a:pt x="9998" y="8468"/>
                    <a:pt x="9998" y="8309"/>
                  </a:cubicBezTo>
                  <a:cubicBezTo>
                    <a:pt x="9998" y="8149"/>
                    <a:pt x="9975" y="8126"/>
                    <a:pt x="9838" y="8126"/>
                  </a:cubicBezTo>
                  <a:close/>
                  <a:moveTo>
                    <a:pt x="15476" y="8126"/>
                  </a:moveTo>
                  <a:cubicBezTo>
                    <a:pt x="15430" y="8126"/>
                    <a:pt x="15294" y="8263"/>
                    <a:pt x="15316" y="8309"/>
                  </a:cubicBezTo>
                  <a:cubicBezTo>
                    <a:pt x="15316" y="8354"/>
                    <a:pt x="15453" y="8468"/>
                    <a:pt x="15499" y="8468"/>
                  </a:cubicBezTo>
                  <a:cubicBezTo>
                    <a:pt x="15545" y="8468"/>
                    <a:pt x="15659" y="8331"/>
                    <a:pt x="15659" y="8286"/>
                  </a:cubicBezTo>
                  <a:cubicBezTo>
                    <a:pt x="15636" y="8240"/>
                    <a:pt x="15613" y="8194"/>
                    <a:pt x="15590" y="8172"/>
                  </a:cubicBezTo>
                  <a:cubicBezTo>
                    <a:pt x="15567" y="8149"/>
                    <a:pt x="15522" y="8126"/>
                    <a:pt x="15476" y="8126"/>
                  </a:cubicBezTo>
                  <a:close/>
                  <a:moveTo>
                    <a:pt x="4178" y="8080"/>
                  </a:moveTo>
                  <a:cubicBezTo>
                    <a:pt x="4086" y="8080"/>
                    <a:pt x="3949" y="8194"/>
                    <a:pt x="3949" y="8286"/>
                  </a:cubicBezTo>
                  <a:cubicBezTo>
                    <a:pt x="3949" y="8377"/>
                    <a:pt x="4063" y="8491"/>
                    <a:pt x="4155" y="8514"/>
                  </a:cubicBezTo>
                  <a:cubicBezTo>
                    <a:pt x="4246" y="8514"/>
                    <a:pt x="4360" y="8400"/>
                    <a:pt x="4383" y="8309"/>
                  </a:cubicBezTo>
                  <a:cubicBezTo>
                    <a:pt x="4383" y="8217"/>
                    <a:pt x="4269" y="8080"/>
                    <a:pt x="4178" y="8080"/>
                  </a:cubicBezTo>
                  <a:close/>
                  <a:moveTo>
                    <a:pt x="16446" y="8215"/>
                  </a:moveTo>
                  <a:cubicBezTo>
                    <a:pt x="16392" y="8215"/>
                    <a:pt x="16277" y="8337"/>
                    <a:pt x="16298" y="8400"/>
                  </a:cubicBezTo>
                  <a:cubicBezTo>
                    <a:pt x="16298" y="8441"/>
                    <a:pt x="16411" y="8540"/>
                    <a:pt x="16466" y="8540"/>
                  </a:cubicBezTo>
                  <a:cubicBezTo>
                    <a:pt x="16472" y="8540"/>
                    <a:pt x="16476" y="8539"/>
                    <a:pt x="16480" y="8537"/>
                  </a:cubicBezTo>
                  <a:cubicBezTo>
                    <a:pt x="16526" y="8537"/>
                    <a:pt x="16640" y="8423"/>
                    <a:pt x="16640" y="8377"/>
                  </a:cubicBezTo>
                  <a:cubicBezTo>
                    <a:pt x="16617" y="8331"/>
                    <a:pt x="16595" y="8286"/>
                    <a:pt x="16572" y="8263"/>
                  </a:cubicBezTo>
                  <a:cubicBezTo>
                    <a:pt x="16549" y="8217"/>
                    <a:pt x="16503" y="8217"/>
                    <a:pt x="16458" y="8217"/>
                  </a:cubicBezTo>
                  <a:cubicBezTo>
                    <a:pt x="16454" y="8216"/>
                    <a:pt x="16450" y="8215"/>
                    <a:pt x="16446" y="8215"/>
                  </a:cubicBezTo>
                  <a:close/>
                  <a:moveTo>
                    <a:pt x="23145" y="8309"/>
                  </a:moveTo>
                  <a:cubicBezTo>
                    <a:pt x="23100" y="8309"/>
                    <a:pt x="23054" y="8377"/>
                    <a:pt x="23008" y="8423"/>
                  </a:cubicBezTo>
                  <a:cubicBezTo>
                    <a:pt x="23008" y="8443"/>
                    <a:pt x="23103" y="8540"/>
                    <a:pt x="23137" y="8540"/>
                  </a:cubicBezTo>
                  <a:cubicBezTo>
                    <a:pt x="23141" y="8540"/>
                    <a:pt x="23143" y="8539"/>
                    <a:pt x="23145" y="8537"/>
                  </a:cubicBezTo>
                  <a:cubicBezTo>
                    <a:pt x="23191" y="8514"/>
                    <a:pt x="23237" y="8468"/>
                    <a:pt x="23305" y="8423"/>
                  </a:cubicBezTo>
                  <a:cubicBezTo>
                    <a:pt x="23237" y="8354"/>
                    <a:pt x="23191" y="8309"/>
                    <a:pt x="23145" y="8309"/>
                  </a:cubicBezTo>
                  <a:close/>
                  <a:moveTo>
                    <a:pt x="10814" y="8214"/>
                  </a:moveTo>
                  <a:cubicBezTo>
                    <a:pt x="10738" y="8214"/>
                    <a:pt x="10683" y="8295"/>
                    <a:pt x="10683" y="8377"/>
                  </a:cubicBezTo>
                  <a:cubicBezTo>
                    <a:pt x="10662" y="8459"/>
                    <a:pt x="10733" y="8540"/>
                    <a:pt x="10814" y="8540"/>
                  </a:cubicBezTo>
                  <a:cubicBezTo>
                    <a:pt x="10823" y="8540"/>
                    <a:pt x="10833" y="8539"/>
                    <a:pt x="10843" y="8537"/>
                  </a:cubicBezTo>
                  <a:cubicBezTo>
                    <a:pt x="10934" y="8537"/>
                    <a:pt x="11002" y="8468"/>
                    <a:pt x="11002" y="8377"/>
                  </a:cubicBezTo>
                  <a:cubicBezTo>
                    <a:pt x="11002" y="8286"/>
                    <a:pt x="10934" y="8217"/>
                    <a:pt x="10843" y="8217"/>
                  </a:cubicBezTo>
                  <a:cubicBezTo>
                    <a:pt x="10833" y="8215"/>
                    <a:pt x="10824" y="8214"/>
                    <a:pt x="10814" y="8214"/>
                  </a:cubicBezTo>
                  <a:close/>
                  <a:moveTo>
                    <a:pt x="5161" y="8169"/>
                  </a:moveTo>
                  <a:cubicBezTo>
                    <a:pt x="5074" y="8169"/>
                    <a:pt x="4976" y="8293"/>
                    <a:pt x="4976" y="8377"/>
                  </a:cubicBezTo>
                  <a:cubicBezTo>
                    <a:pt x="4954" y="8468"/>
                    <a:pt x="5091" y="8583"/>
                    <a:pt x="5182" y="8583"/>
                  </a:cubicBezTo>
                  <a:cubicBezTo>
                    <a:pt x="5273" y="8583"/>
                    <a:pt x="5387" y="8468"/>
                    <a:pt x="5387" y="8377"/>
                  </a:cubicBezTo>
                  <a:cubicBezTo>
                    <a:pt x="5387" y="8286"/>
                    <a:pt x="5273" y="8172"/>
                    <a:pt x="5182" y="8172"/>
                  </a:cubicBezTo>
                  <a:cubicBezTo>
                    <a:pt x="5175" y="8170"/>
                    <a:pt x="5168" y="8169"/>
                    <a:pt x="5161" y="8169"/>
                  </a:cubicBezTo>
                  <a:close/>
                  <a:moveTo>
                    <a:pt x="17485" y="8331"/>
                  </a:moveTo>
                  <a:cubicBezTo>
                    <a:pt x="17393" y="8331"/>
                    <a:pt x="17348" y="8377"/>
                    <a:pt x="17348" y="8468"/>
                  </a:cubicBezTo>
                  <a:cubicBezTo>
                    <a:pt x="17371" y="8560"/>
                    <a:pt x="17393" y="8583"/>
                    <a:pt x="17485" y="8583"/>
                  </a:cubicBezTo>
                  <a:cubicBezTo>
                    <a:pt x="17576" y="8583"/>
                    <a:pt x="17622" y="8537"/>
                    <a:pt x="17622" y="8446"/>
                  </a:cubicBezTo>
                  <a:cubicBezTo>
                    <a:pt x="17599" y="8377"/>
                    <a:pt x="17576" y="8331"/>
                    <a:pt x="17485" y="8331"/>
                  </a:cubicBezTo>
                  <a:close/>
                  <a:moveTo>
                    <a:pt x="24173" y="8423"/>
                  </a:moveTo>
                  <a:cubicBezTo>
                    <a:pt x="24081" y="8423"/>
                    <a:pt x="24081" y="8423"/>
                    <a:pt x="24081" y="8514"/>
                  </a:cubicBezTo>
                  <a:cubicBezTo>
                    <a:pt x="24081" y="8583"/>
                    <a:pt x="24104" y="8583"/>
                    <a:pt x="24173" y="8583"/>
                  </a:cubicBezTo>
                  <a:cubicBezTo>
                    <a:pt x="24264" y="8583"/>
                    <a:pt x="24264" y="8583"/>
                    <a:pt x="24241" y="8491"/>
                  </a:cubicBezTo>
                  <a:cubicBezTo>
                    <a:pt x="24264" y="8423"/>
                    <a:pt x="24218" y="8423"/>
                    <a:pt x="24173" y="8423"/>
                  </a:cubicBezTo>
                  <a:close/>
                  <a:moveTo>
                    <a:pt x="11847" y="8286"/>
                  </a:moveTo>
                  <a:cubicBezTo>
                    <a:pt x="11756" y="8286"/>
                    <a:pt x="11687" y="8377"/>
                    <a:pt x="11687" y="8468"/>
                  </a:cubicBezTo>
                  <a:cubicBezTo>
                    <a:pt x="11687" y="8560"/>
                    <a:pt x="11778" y="8628"/>
                    <a:pt x="11870" y="8628"/>
                  </a:cubicBezTo>
                  <a:cubicBezTo>
                    <a:pt x="11961" y="8628"/>
                    <a:pt x="12052" y="8537"/>
                    <a:pt x="12029" y="8446"/>
                  </a:cubicBezTo>
                  <a:cubicBezTo>
                    <a:pt x="12029" y="8354"/>
                    <a:pt x="11938" y="8286"/>
                    <a:pt x="11847" y="8286"/>
                  </a:cubicBezTo>
                  <a:close/>
                  <a:moveTo>
                    <a:pt x="18489" y="8423"/>
                  </a:moveTo>
                  <a:cubicBezTo>
                    <a:pt x="18421" y="8423"/>
                    <a:pt x="18375" y="8468"/>
                    <a:pt x="18375" y="8537"/>
                  </a:cubicBezTo>
                  <a:cubicBezTo>
                    <a:pt x="18375" y="8651"/>
                    <a:pt x="18421" y="8674"/>
                    <a:pt x="18512" y="8674"/>
                  </a:cubicBezTo>
                  <a:cubicBezTo>
                    <a:pt x="18603" y="8674"/>
                    <a:pt x="18626" y="8628"/>
                    <a:pt x="18626" y="8537"/>
                  </a:cubicBezTo>
                  <a:cubicBezTo>
                    <a:pt x="18626" y="8446"/>
                    <a:pt x="18580" y="8423"/>
                    <a:pt x="18489" y="8423"/>
                  </a:cubicBezTo>
                  <a:close/>
                  <a:moveTo>
                    <a:pt x="25231" y="8508"/>
                  </a:moveTo>
                  <a:cubicBezTo>
                    <a:pt x="25223" y="8508"/>
                    <a:pt x="25212" y="8510"/>
                    <a:pt x="25200" y="8514"/>
                  </a:cubicBezTo>
                  <a:cubicBezTo>
                    <a:pt x="25108" y="8514"/>
                    <a:pt x="25108" y="8514"/>
                    <a:pt x="25108" y="8583"/>
                  </a:cubicBezTo>
                  <a:cubicBezTo>
                    <a:pt x="25108" y="8651"/>
                    <a:pt x="25108" y="8674"/>
                    <a:pt x="25177" y="8674"/>
                  </a:cubicBezTo>
                  <a:cubicBezTo>
                    <a:pt x="25268" y="8674"/>
                    <a:pt x="25268" y="8674"/>
                    <a:pt x="25268" y="8583"/>
                  </a:cubicBezTo>
                  <a:cubicBezTo>
                    <a:pt x="25268" y="8545"/>
                    <a:pt x="25268" y="8508"/>
                    <a:pt x="25231" y="8508"/>
                  </a:cubicBezTo>
                  <a:close/>
                  <a:moveTo>
                    <a:pt x="571" y="8286"/>
                  </a:moveTo>
                  <a:cubicBezTo>
                    <a:pt x="411" y="8286"/>
                    <a:pt x="366" y="8354"/>
                    <a:pt x="366" y="8514"/>
                  </a:cubicBezTo>
                  <a:cubicBezTo>
                    <a:pt x="366" y="8674"/>
                    <a:pt x="434" y="8719"/>
                    <a:pt x="594" y="8719"/>
                  </a:cubicBezTo>
                  <a:cubicBezTo>
                    <a:pt x="754" y="8719"/>
                    <a:pt x="799" y="8651"/>
                    <a:pt x="799" y="8491"/>
                  </a:cubicBezTo>
                  <a:cubicBezTo>
                    <a:pt x="799" y="8354"/>
                    <a:pt x="731" y="8286"/>
                    <a:pt x="571" y="8286"/>
                  </a:cubicBezTo>
                  <a:close/>
                  <a:moveTo>
                    <a:pt x="6209" y="8286"/>
                  </a:moveTo>
                  <a:cubicBezTo>
                    <a:pt x="6141" y="8286"/>
                    <a:pt x="6004" y="8423"/>
                    <a:pt x="5981" y="8491"/>
                  </a:cubicBezTo>
                  <a:cubicBezTo>
                    <a:pt x="5981" y="8560"/>
                    <a:pt x="6118" y="8719"/>
                    <a:pt x="6186" y="8719"/>
                  </a:cubicBezTo>
                  <a:cubicBezTo>
                    <a:pt x="6255" y="8719"/>
                    <a:pt x="6414" y="8583"/>
                    <a:pt x="6414" y="8514"/>
                  </a:cubicBezTo>
                  <a:cubicBezTo>
                    <a:pt x="6414" y="8446"/>
                    <a:pt x="6278" y="8309"/>
                    <a:pt x="6209" y="8286"/>
                  </a:cubicBezTo>
                  <a:close/>
                  <a:moveTo>
                    <a:pt x="12897" y="8377"/>
                  </a:moveTo>
                  <a:cubicBezTo>
                    <a:pt x="12806" y="8377"/>
                    <a:pt x="12714" y="8446"/>
                    <a:pt x="12714" y="8537"/>
                  </a:cubicBezTo>
                  <a:cubicBezTo>
                    <a:pt x="12714" y="8628"/>
                    <a:pt x="12783" y="8719"/>
                    <a:pt x="12897" y="8719"/>
                  </a:cubicBezTo>
                  <a:cubicBezTo>
                    <a:pt x="12988" y="8719"/>
                    <a:pt x="13057" y="8628"/>
                    <a:pt x="13057" y="8537"/>
                  </a:cubicBezTo>
                  <a:cubicBezTo>
                    <a:pt x="13057" y="8468"/>
                    <a:pt x="12988" y="8377"/>
                    <a:pt x="12897" y="8377"/>
                  </a:cubicBezTo>
                  <a:close/>
                  <a:moveTo>
                    <a:pt x="19496" y="8508"/>
                  </a:moveTo>
                  <a:cubicBezTo>
                    <a:pt x="19433" y="8508"/>
                    <a:pt x="19402" y="8553"/>
                    <a:pt x="19402" y="8628"/>
                  </a:cubicBezTo>
                  <a:cubicBezTo>
                    <a:pt x="19402" y="8719"/>
                    <a:pt x="19425" y="8765"/>
                    <a:pt x="19516" y="8765"/>
                  </a:cubicBezTo>
                  <a:cubicBezTo>
                    <a:pt x="19607" y="8765"/>
                    <a:pt x="19653" y="8719"/>
                    <a:pt x="19653" y="8628"/>
                  </a:cubicBezTo>
                  <a:cubicBezTo>
                    <a:pt x="19653" y="8537"/>
                    <a:pt x="19630" y="8514"/>
                    <a:pt x="19539" y="8514"/>
                  </a:cubicBezTo>
                  <a:cubicBezTo>
                    <a:pt x="19523" y="8510"/>
                    <a:pt x="19509" y="8508"/>
                    <a:pt x="19496" y="8508"/>
                  </a:cubicBezTo>
                  <a:close/>
                  <a:moveTo>
                    <a:pt x="1598" y="8377"/>
                  </a:moveTo>
                  <a:cubicBezTo>
                    <a:pt x="1484" y="8377"/>
                    <a:pt x="1393" y="8468"/>
                    <a:pt x="1393" y="8605"/>
                  </a:cubicBezTo>
                  <a:cubicBezTo>
                    <a:pt x="1393" y="8719"/>
                    <a:pt x="1507" y="8811"/>
                    <a:pt x="1621" y="8811"/>
                  </a:cubicBezTo>
                  <a:cubicBezTo>
                    <a:pt x="1735" y="8788"/>
                    <a:pt x="1827" y="8697"/>
                    <a:pt x="1827" y="8583"/>
                  </a:cubicBezTo>
                  <a:cubicBezTo>
                    <a:pt x="1827" y="8468"/>
                    <a:pt x="1735" y="8377"/>
                    <a:pt x="1598" y="8377"/>
                  </a:cubicBezTo>
                  <a:close/>
                  <a:moveTo>
                    <a:pt x="7213" y="8377"/>
                  </a:moveTo>
                  <a:cubicBezTo>
                    <a:pt x="7168" y="8377"/>
                    <a:pt x="7008" y="8514"/>
                    <a:pt x="7008" y="8583"/>
                  </a:cubicBezTo>
                  <a:cubicBezTo>
                    <a:pt x="7008" y="8651"/>
                    <a:pt x="7168" y="8811"/>
                    <a:pt x="7213" y="8811"/>
                  </a:cubicBezTo>
                  <a:cubicBezTo>
                    <a:pt x="7282" y="8811"/>
                    <a:pt x="7442" y="8651"/>
                    <a:pt x="7442" y="8583"/>
                  </a:cubicBezTo>
                  <a:cubicBezTo>
                    <a:pt x="7442" y="8514"/>
                    <a:pt x="7282" y="8377"/>
                    <a:pt x="7213" y="8377"/>
                  </a:cubicBezTo>
                  <a:close/>
                  <a:moveTo>
                    <a:pt x="13901" y="8468"/>
                  </a:moveTo>
                  <a:cubicBezTo>
                    <a:pt x="13810" y="8468"/>
                    <a:pt x="13741" y="8537"/>
                    <a:pt x="13741" y="8628"/>
                  </a:cubicBezTo>
                  <a:cubicBezTo>
                    <a:pt x="13741" y="8719"/>
                    <a:pt x="13810" y="8788"/>
                    <a:pt x="13901" y="8811"/>
                  </a:cubicBezTo>
                  <a:cubicBezTo>
                    <a:pt x="13992" y="8811"/>
                    <a:pt x="14084" y="8719"/>
                    <a:pt x="14084" y="8628"/>
                  </a:cubicBezTo>
                  <a:cubicBezTo>
                    <a:pt x="14084" y="8537"/>
                    <a:pt x="13992" y="8468"/>
                    <a:pt x="13901" y="8468"/>
                  </a:cubicBezTo>
                  <a:close/>
                  <a:moveTo>
                    <a:pt x="8240" y="8514"/>
                  </a:moveTo>
                  <a:cubicBezTo>
                    <a:pt x="8104" y="8514"/>
                    <a:pt x="8081" y="8514"/>
                    <a:pt x="8081" y="8674"/>
                  </a:cubicBezTo>
                  <a:cubicBezTo>
                    <a:pt x="8081" y="8834"/>
                    <a:pt x="8081" y="8834"/>
                    <a:pt x="8240" y="8856"/>
                  </a:cubicBezTo>
                  <a:cubicBezTo>
                    <a:pt x="8400" y="8856"/>
                    <a:pt x="8423" y="8834"/>
                    <a:pt x="8423" y="8697"/>
                  </a:cubicBezTo>
                  <a:cubicBezTo>
                    <a:pt x="8423" y="8514"/>
                    <a:pt x="8400" y="8514"/>
                    <a:pt x="8240" y="8514"/>
                  </a:cubicBezTo>
                  <a:close/>
                  <a:moveTo>
                    <a:pt x="20520" y="8583"/>
                  </a:moveTo>
                  <a:cubicBezTo>
                    <a:pt x="20452" y="8605"/>
                    <a:pt x="20406" y="8628"/>
                    <a:pt x="20429" y="8719"/>
                  </a:cubicBezTo>
                  <a:cubicBezTo>
                    <a:pt x="20429" y="8811"/>
                    <a:pt x="20452" y="8856"/>
                    <a:pt x="20543" y="8856"/>
                  </a:cubicBezTo>
                  <a:cubicBezTo>
                    <a:pt x="20635" y="8834"/>
                    <a:pt x="20680" y="8811"/>
                    <a:pt x="20680" y="8719"/>
                  </a:cubicBezTo>
                  <a:cubicBezTo>
                    <a:pt x="20680" y="8628"/>
                    <a:pt x="20635" y="8583"/>
                    <a:pt x="20520" y="8583"/>
                  </a:cubicBezTo>
                  <a:close/>
                  <a:moveTo>
                    <a:pt x="2644" y="8465"/>
                  </a:moveTo>
                  <a:cubicBezTo>
                    <a:pt x="2630" y="8465"/>
                    <a:pt x="2617" y="8466"/>
                    <a:pt x="2603" y="8468"/>
                  </a:cubicBezTo>
                  <a:cubicBezTo>
                    <a:pt x="2489" y="8468"/>
                    <a:pt x="2397" y="8583"/>
                    <a:pt x="2420" y="8697"/>
                  </a:cubicBezTo>
                  <a:cubicBezTo>
                    <a:pt x="2420" y="8780"/>
                    <a:pt x="2515" y="8882"/>
                    <a:pt x="2601" y="8882"/>
                  </a:cubicBezTo>
                  <a:cubicBezTo>
                    <a:pt x="2609" y="8882"/>
                    <a:pt x="2617" y="8881"/>
                    <a:pt x="2625" y="8879"/>
                  </a:cubicBezTo>
                  <a:cubicBezTo>
                    <a:pt x="2740" y="8879"/>
                    <a:pt x="2831" y="8788"/>
                    <a:pt x="2831" y="8674"/>
                  </a:cubicBezTo>
                  <a:cubicBezTo>
                    <a:pt x="2831" y="8551"/>
                    <a:pt x="2757" y="8465"/>
                    <a:pt x="2644" y="8465"/>
                  </a:cubicBezTo>
                  <a:close/>
                  <a:moveTo>
                    <a:pt x="14928" y="8537"/>
                  </a:moveTo>
                  <a:cubicBezTo>
                    <a:pt x="14837" y="8537"/>
                    <a:pt x="14769" y="8628"/>
                    <a:pt x="14769" y="8719"/>
                  </a:cubicBezTo>
                  <a:cubicBezTo>
                    <a:pt x="14748" y="8801"/>
                    <a:pt x="14819" y="8883"/>
                    <a:pt x="14900" y="8883"/>
                  </a:cubicBezTo>
                  <a:cubicBezTo>
                    <a:pt x="14909" y="8883"/>
                    <a:pt x="14919" y="8882"/>
                    <a:pt x="14928" y="8879"/>
                  </a:cubicBezTo>
                  <a:cubicBezTo>
                    <a:pt x="15020" y="8879"/>
                    <a:pt x="15111" y="8811"/>
                    <a:pt x="15088" y="8719"/>
                  </a:cubicBezTo>
                  <a:cubicBezTo>
                    <a:pt x="15088" y="8628"/>
                    <a:pt x="15020" y="8537"/>
                    <a:pt x="14928" y="8537"/>
                  </a:cubicBezTo>
                  <a:close/>
                  <a:moveTo>
                    <a:pt x="9290" y="8583"/>
                  </a:moveTo>
                  <a:cubicBezTo>
                    <a:pt x="9108" y="8583"/>
                    <a:pt x="9108" y="8605"/>
                    <a:pt x="9108" y="8742"/>
                  </a:cubicBezTo>
                  <a:cubicBezTo>
                    <a:pt x="9085" y="8902"/>
                    <a:pt x="9108" y="8925"/>
                    <a:pt x="9268" y="8925"/>
                  </a:cubicBezTo>
                  <a:cubicBezTo>
                    <a:pt x="9427" y="8925"/>
                    <a:pt x="9427" y="8925"/>
                    <a:pt x="9427" y="8765"/>
                  </a:cubicBezTo>
                  <a:cubicBezTo>
                    <a:pt x="9450" y="8605"/>
                    <a:pt x="9427" y="8583"/>
                    <a:pt x="9290" y="8583"/>
                  </a:cubicBezTo>
                  <a:close/>
                  <a:moveTo>
                    <a:pt x="21562" y="8671"/>
                  </a:moveTo>
                  <a:cubicBezTo>
                    <a:pt x="21528" y="8671"/>
                    <a:pt x="21434" y="8769"/>
                    <a:pt x="21434" y="8811"/>
                  </a:cubicBezTo>
                  <a:cubicBezTo>
                    <a:pt x="21479" y="8856"/>
                    <a:pt x="21525" y="8925"/>
                    <a:pt x="21570" y="8925"/>
                  </a:cubicBezTo>
                  <a:cubicBezTo>
                    <a:pt x="21616" y="8925"/>
                    <a:pt x="21662" y="8856"/>
                    <a:pt x="21730" y="8811"/>
                  </a:cubicBezTo>
                  <a:cubicBezTo>
                    <a:pt x="21662" y="8765"/>
                    <a:pt x="21639" y="8719"/>
                    <a:pt x="21570" y="8674"/>
                  </a:cubicBezTo>
                  <a:cubicBezTo>
                    <a:pt x="21568" y="8672"/>
                    <a:pt x="21566" y="8671"/>
                    <a:pt x="21562" y="8671"/>
                  </a:cubicBezTo>
                  <a:close/>
                  <a:moveTo>
                    <a:pt x="3607" y="8537"/>
                  </a:moveTo>
                  <a:cubicBezTo>
                    <a:pt x="3493" y="8537"/>
                    <a:pt x="3402" y="8628"/>
                    <a:pt x="3402" y="8742"/>
                  </a:cubicBezTo>
                  <a:cubicBezTo>
                    <a:pt x="3379" y="8879"/>
                    <a:pt x="3493" y="8971"/>
                    <a:pt x="3607" y="8971"/>
                  </a:cubicBezTo>
                  <a:cubicBezTo>
                    <a:pt x="3721" y="8971"/>
                    <a:pt x="3812" y="8879"/>
                    <a:pt x="3812" y="8765"/>
                  </a:cubicBezTo>
                  <a:cubicBezTo>
                    <a:pt x="3812" y="8651"/>
                    <a:pt x="3721" y="8560"/>
                    <a:pt x="3607" y="8537"/>
                  </a:cubicBezTo>
                  <a:close/>
                  <a:moveTo>
                    <a:pt x="10295" y="8674"/>
                  </a:moveTo>
                  <a:cubicBezTo>
                    <a:pt x="10203" y="8674"/>
                    <a:pt x="10112" y="8765"/>
                    <a:pt x="10112" y="8856"/>
                  </a:cubicBezTo>
                  <a:cubicBezTo>
                    <a:pt x="10112" y="8925"/>
                    <a:pt x="10203" y="9016"/>
                    <a:pt x="10295" y="9016"/>
                  </a:cubicBezTo>
                  <a:cubicBezTo>
                    <a:pt x="10386" y="9016"/>
                    <a:pt x="10455" y="8925"/>
                    <a:pt x="10455" y="8834"/>
                  </a:cubicBezTo>
                  <a:cubicBezTo>
                    <a:pt x="10455" y="8742"/>
                    <a:pt x="10363" y="8674"/>
                    <a:pt x="10295" y="8674"/>
                  </a:cubicBezTo>
                  <a:close/>
                  <a:moveTo>
                    <a:pt x="15910" y="8674"/>
                  </a:moveTo>
                  <a:cubicBezTo>
                    <a:pt x="15864" y="8674"/>
                    <a:pt x="15727" y="8788"/>
                    <a:pt x="15750" y="8856"/>
                  </a:cubicBezTo>
                  <a:cubicBezTo>
                    <a:pt x="15750" y="8902"/>
                    <a:pt x="15773" y="8948"/>
                    <a:pt x="15796" y="8971"/>
                  </a:cubicBezTo>
                  <a:cubicBezTo>
                    <a:pt x="15818" y="8993"/>
                    <a:pt x="15864" y="8993"/>
                    <a:pt x="15910" y="9016"/>
                  </a:cubicBezTo>
                  <a:cubicBezTo>
                    <a:pt x="15933" y="8993"/>
                    <a:pt x="15978" y="8993"/>
                    <a:pt x="16024" y="8971"/>
                  </a:cubicBezTo>
                  <a:cubicBezTo>
                    <a:pt x="16047" y="8948"/>
                    <a:pt x="16070" y="8902"/>
                    <a:pt x="16070" y="8856"/>
                  </a:cubicBezTo>
                  <a:cubicBezTo>
                    <a:pt x="16092" y="8811"/>
                    <a:pt x="15955" y="8674"/>
                    <a:pt x="15910" y="8674"/>
                  </a:cubicBezTo>
                  <a:close/>
                  <a:moveTo>
                    <a:pt x="22590" y="8763"/>
                  </a:moveTo>
                  <a:cubicBezTo>
                    <a:pt x="22555" y="8763"/>
                    <a:pt x="22440" y="8881"/>
                    <a:pt x="22461" y="8902"/>
                  </a:cubicBezTo>
                  <a:cubicBezTo>
                    <a:pt x="22506" y="8948"/>
                    <a:pt x="22552" y="8993"/>
                    <a:pt x="22598" y="9039"/>
                  </a:cubicBezTo>
                  <a:cubicBezTo>
                    <a:pt x="22643" y="8971"/>
                    <a:pt x="22712" y="8925"/>
                    <a:pt x="22712" y="8879"/>
                  </a:cubicBezTo>
                  <a:cubicBezTo>
                    <a:pt x="22712" y="8834"/>
                    <a:pt x="22643" y="8788"/>
                    <a:pt x="22598" y="8765"/>
                  </a:cubicBezTo>
                  <a:cubicBezTo>
                    <a:pt x="22596" y="8763"/>
                    <a:pt x="22593" y="8763"/>
                    <a:pt x="22590" y="8763"/>
                  </a:cubicBezTo>
                  <a:close/>
                  <a:moveTo>
                    <a:pt x="4634" y="8628"/>
                  </a:moveTo>
                  <a:cubicBezTo>
                    <a:pt x="4543" y="8628"/>
                    <a:pt x="4429" y="8742"/>
                    <a:pt x="4406" y="8834"/>
                  </a:cubicBezTo>
                  <a:cubicBezTo>
                    <a:pt x="4406" y="8925"/>
                    <a:pt x="4520" y="9062"/>
                    <a:pt x="4611" y="9062"/>
                  </a:cubicBezTo>
                  <a:cubicBezTo>
                    <a:pt x="4725" y="9062"/>
                    <a:pt x="4840" y="8948"/>
                    <a:pt x="4840" y="8856"/>
                  </a:cubicBezTo>
                  <a:cubicBezTo>
                    <a:pt x="4840" y="8765"/>
                    <a:pt x="4725" y="8628"/>
                    <a:pt x="4634" y="8628"/>
                  </a:cubicBezTo>
                  <a:close/>
                  <a:moveTo>
                    <a:pt x="11299" y="8765"/>
                  </a:moveTo>
                  <a:cubicBezTo>
                    <a:pt x="11208" y="8765"/>
                    <a:pt x="11139" y="8834"/>
                    <a:pt x="11139" y="8925"/>
                  </a:cubicBezTo>
                  <a:cubicBezTo>
                    <a:pt x="11139" y="9016"/>
                    <a:pt x="11231" y="9107"/>
                    <a:pt x="11322" y="9107"/>
                  </a:cubicBezTo>
                  <a:cubicBezTo>
                    <a:pt x="11390" y="9107"/>
                    <a:pt x="11482" y="9016"/>
                    <a:pt x="11482" y="8925"/>
                  </a:cubicBezTo>
                  <a:cubicBezTo>
                    <a:pt x="11482" y="8834"/>
                    <a:pt x="11413" y="8765"/>
                    <a:pt x="11299" y="8765"/>
                  </a:cubicBezTo>
                  <a:close/>
                  <a:moveTo>
                    <a:pt x="16937" y="8765"/>
                  </a:moveTo>
                  <a:cubicBezTo>
                    <a:pt x="16868" y="8765"/>
                    <a:pt x="16754" y="8902"/>
                    <a:pt x="16754" y="8948"/>
                  </a:cubicBezTo>
                  <a:cubicBezTo>
                    <a:pt x="16777" y="8993"/>
                    <a:pt x="16891" y="9107"/>
                    <a:pt x="16937" y="9107"/>
                  </a:cubicBezTo>
                  <a:cubicBezTo>
                    <a:pt x="16983" y="9085"/>
                    <a:pt x="17097" y="8971"/>
                    <a:pt x="17097" y="8925"/>
                  </a:cubicBezTo>
                  <a:cubicBezTo>
                    <a:pt x="17097" y="8879"/>
                    <a:pt x="16983" y="8765"/>
                    <a:pt x="16937" y="8765"/>
                  </a:cubicBezTo>
                  <a:close/>
                  <a:moveTo>
                    <a:pt x="23611" y="8853"/>
                  </a:moveTo>
                  <a:cubicBezTo>
                    <a:pt x="23607" y="8853"/>
                    <a:pt x="23604" y="8854"/>
                    <a:pt x="23602" y="8856"/>
                  </a:cubicBezTo>
                  <a:cubicBezTo>
                    <a:pt x="23556" y="8879"/>
                    <a:pt x="23488" y="8925"/>
                    <a:pt x="23488" y="8971"/>
                  </a:cubicBezTo>
                  <a:cubicBezTo>
                    <a:pt x="23488" y="9016"/>
                    <a:pt x="23556" y="9062"/>
                    <a:pt x="23602" y="9130"/>
                  </a:cubicBezTo>
                  <a:cubicBezTo>
                    <a:pt x="23670" y="9062"/>
                    <a:pt x="23716" y="9039"/>
                    <a:pt x="23739" y="8971"/>
                  </a:cubicBezTo>
                  <a:cubicBezTo>
                    <a:pt x="23760" y="8950"/>
                    <a:pt x="23648" y="8853"/>
                    <a:pt x="23611" y="8853"/>
                  </a:cubicBezTo>
                  <a:close/>
                  <a:moveTo>
                    <a:pt x="17964" y="8879"/>
                  </a:moveTo>
                  <a:cubicBezTo>
                    <a:pt x="17873" y="8879"/>
                    <a:pt x="17827" y="8925"/>
                    <a:pt x="17827" y="8993"/>
                  </a:cubicBezTo>
                  <a:cubicBezTo>
                    <a:pt x="17827" y="9107"/>
                    <a:pt x="17850" y="9153"/>
                    <a:pt x="17964" y="9153"/>
                  </a:cubicBezTo>
                  <a:cubicBezTo>
                    <a:pt x="18033" y="9130"/>
                    <a:pt x="18078" y="9107"/>
                    <a:pt x="18078" y="9016"/>
                  </a:cubicBezTo>
                  <a:cubicBezTo>
                    <a:pt x="18078" y="8925"/>
                    <a:pt x="18033" y="8879"/>
                    <a:pt x="17964" y="8879"/>
                  </a:cubicBezTo>
                  <a:close/>
                  <a:moveTo>
                    <a:pt x="24629" y="8971"/>
                  </a:moveTo>
                  <a:cubicBezTo>
                    <a:pt x="24583" y="8971"/>
                    <a:pt x="24538" y="8971"/>
                    <a:pt x="24538" y="9039"/>
                  </a:cubicBezTo>
                  <a:cubicBezTo>
                    <a:pt x="24561" y="9153"/>
                    <a:pt x="24538" y="9153"/>
                    <a:pt x="24629" y="9153"/>
                  </a:cubicBezTo>
                  <a:cubicBezTo>
                    <a:pt x="24698" y="9153"/>
                    <a:pt x="24720" y="9130"/>
                    <a:pt x="24720" y="9062"/>
                  </a:cubicBezTo>
                  <a:cubicBezTo>
                    <a:pt x="24720" y="8971"/>
                    <a:pt x="24720" y="8971"/>
                    <a:pt x="24629" y="8971"/>
                  </a:cubicBezTo>
                  <a:close/>
                  <a:moveTo>
                    <a:pt x="5661" y="8765"/>
                  </a:moveTo>
                  <a:cubicBezTo>
                    <a:pt x="5570" y="8765"/>
                    <a:pt x="5433" y="8879"/>
                    <a:pt x="5433" y="8971"/>
                  </a:cubicBezTo>
                  <a:cubicBezTo>
                    <a:pt x="5433" y="9062"/>
                    <a:pt x="5547" y="9176"/>
                    <a:pt x="5638" y="9176"/>
                  </a:cubicBezTo>
                  <a:cubicBezTo>
                    <a:pt x="5730" y="9176"/>
                    <a:pt x="5867" y="9062"/>
                    <a:pt x="5867" y="8971"/>
                  </a:cubicBezTo>
                  <a:cubicBezTo>
                    <a:pt x="5867" y="8879"/>
                    <a:pt x="5753" y="8765"/>
                    <a:pt x="5661" y="8765"/>
                  </a:cubicBezTo>
                  <a:close/>
                  <a:moveTo>
                    <a:pt x="12298" y="8853"/>
                  </a:moveTo>
                  <a:cubicBezTo>
                    <a:pt x="12221" y="8853"/>
                    <a:pt x="12166" y="8935"/>
                    <a:pt x="12166" y="9016"/>
                  </a:cubicBezTo>
                  <a:cubicBezTo>
                    <a:pt x="12166" y="9098"/>
                    <a:pt x="12221" y="9180"/>
                    <a:pt x="12314" y="9180"/>
                  </a:cubicBezTo>
                  <a:cubicBezTo>
                    <a:pt x="12325" y="9180"/>
                    <a:pt x="12337" y="9178"/>
                    <a:pt x="12349" y="9176"/>
                  </a:cubicBezTo>
                  <a:cubicBezTo>
                    <a:pt x="12418" y="9176"/>
                    <a:pt x="12509" y="9107"/>
                    <a:pt x="12509" y="9016"/>
                  </a:cubicBezTo>
                  <a:cubicBezTo>
                    <a:pt x="12509" y="8925"/>
                    <a:pt x="12418" y="8856"/>
                    <a:pt x="12326" y="8856"/>
                  </a:cubicBezTo>
                  <a:cubicBezTo>
                    <a:pt x="12317" y="8854"/>
                    <a:pt x="12307" y="8853"/>
                    <a:pt x="12298" y="8853"/>
                  </a:cubicBezTo>
                  <a:close/>
                  <a:moveTo>
                    <a:pt x="101" y="8750"/>
                  </a:moveTo>
                  <a:cubicBezTo>
                    <a:pt x="90" y="8750"/>
                    <a:pt x="80" y="8754"/>
                    <a:pt x="69" y="8765"/>
                  </a:cubicBezTo>
                  <a:cubicBezTo>
                    <a:pt x="23" y="8788"/>
                    <a:pt x="23" y="8834"/>
                    <a:pt x="23" y="8879"/>
                  </a:cubicBezTo>
                  <a:cubicBezTo>
                    <a:pt x="46" y="8971"/>
                    <a:pt x="46" y="9062"/>
                    <a:pt x="69" y="9153"/>
                  </a:cubicBezTo>
                  <a:cubicBezTo>
                    <a:pt x="69" y="9169"/>
                    <a:pt x="92" y="9185"/>
                    <a:pt x="113" y="9185"/>
                  </a:cubicBezTo>
                  <a:cubicBezTo>
                    <a:pt x="122" y="9185"/>
                    <a:pt x="131" y="9183"/>
                    <a:pt x="137" y="9176"/>
                  </a:cubicBezTo>
                  <a:cubicBezTo>
                    <a:pt x="252" y="9130"/>
                    <a:pt x="297" y="8925"/>
                    <a:pt x="206" y="8834"/>
                  </a:cubicBezTo>
                  <a:cubicBezTo>
                    <a:pt x="171" y="8799"/>
                    <a:pt x="136" y="8750"/>
                    <a:pt x="101" y="8750"/>
                  </a:cubicBezTo>
                  <a:close/>
                  <a:moveTo>
                    <a:pt x="18968" y="8971"/>
                  </a:moveTo>
                  <a:cubicBezTo>
                    <a:pt x="18877" y="8971"/>
                    <a:pt x="18854" y="9016"/>
                    <a:pt x="18854" y="9085"/>
                  </a:cubicBezTo>
                  <a:cubicBezTo>
                    <a:pt x="18831" y="9199"/>
                    <a:pt x="18877" y="9222"/>
                    <a:pt x="18968" y="9222"/>
                  </a:cubicBezTo>
                  <a:cubicBezTo>
                    <a:pt x="19060" y="9222"/>
                    <a:pt x="19105" y="9199"/>
                    <a:pt x="19105" y="9107"/>
                  </a:cubicBezTo>
                  <a:cubicBezTo>
                    <a:pt x="19105" y="9016"/>
                    <a:pt x="19060" y="8971"/>
                    <a:pt x="18968" y="8971"/>
                  </a:cubicBezTo>
                  <a:close/>
                  <a:moveTo>
                    <a:pt x="1002" y="8852"/>
                  </a:moveTo>
                  <a:cubicBezTo>
                    <a:pt x="897" y="8852"/>
                    <a:pt x="845" y="8919"/>
                    <a:pt x="845" y="9039"/>
                  </a:cubicBezTo>
                  <a:cubicBezTo>
                    <a:pt x="845" y="9199"/>
                    <a:pt x="891" y="9267"/>
                    <a:pt x="1028" y="9267"/>
                  </a:cubicBezTo>
                  <a:cubicBezTo>
                    <a:pt x="1210" y="9267"/>
                    <a:pt x="1256" y="9222"/>
                    <a:pt x="1256" y="9062"/>
                  </a:cubicBezTo>
                  <a:cubicBezTo>
                    <a:pt x="1256" y="8902"/>
                    <a:pt x="1210" y="8856"/>
                    <a:pt x="1051" y="8856"/>
                  </a:cubicBezTo>
                  <a:cubicBezTo>
                    <a:pt x="1033" y="8854"/>
                    <a:pt x="1017" y="8852"/>
                    <a:pt x="1002" y="8852"/>
                  </a:cubicBezTo>
                  <a:close/>
                  <a:moveTo>
                    <a:pt x="6680" y="8854"/>
                  </a:moveTo>
                  <a:cubicBezTo>
                    <a:pt x="6675" y="8854"/>
                    <a:pt x="6670" y="8855"/>
                    <a:pt x="6666" y="8856"/>
                  </a:cubicBezTo>
                  <a:cubicBezTo>
                    <a:pt x="6597" y="8856"/>
                    <a:pt x="6460" y="8993"/>
                    <a:pt x="6460" y="9062"/>
                  </a:cubicBezTo>
                  <a:cubicBezTo>
                    <a:pt x="6460" y="9130"/>
                    <a:pt x="6597" y="9267"/>
                    <a:pt x="6666" y="9267"/>
                  </a:cubicBezTo>
                  <a:cubicBezTo>
                    <a:pt x="6734" y="9267"/>
                    <a:pt x="6894" y="9130"/>
                    <a:pt x="6894" y="9062"/>
                  </a:cubicBezTo>
                  <a:cubicBezTo>
                    <a:pt x="6872" y="8998"/>
                    <a:pt x="6752" y="8854"/>
                    <a:pt x="6680" y="8854"/>
                  </a:cubicBezTo>
                  <a:close/>
                  <a:moveTo>
                    <a:pt x="13353" y="8925"/>
                  </a:moveTo>
                  <a:cubicBezTo>
                    <a:pt x="13262" y="8925"/>
                    <a:pt x="13171" y="8993"/>
                    <a:pt x="13194" y="9107"/>
                  </a:cubicBezTo>
                  <a:cubicBezTo>
                    <a:pt x="13194" y="9199"/>
                    <a:pt x="13262" y="9267"/>
                    <a:pt x="13353" y="9267"/>
                  </a:cubicBezTo>
                  <a:cubicBezTo>
                    <a:pt x="13445" y="9267"/>
                    <a:pt x="13513" y="9199"/>
                    <a:pt x="13513" y="9107"/>
                  </a:cubicBezTo>
                  <a:cubicBezTo>
                    <a:pt x="13536" y="9016"/>
                    <a:pt x="13445" y="8925"/>
                    <a:pt x="13353" y="8925"/>
                  </a:cubicBezTo>
                  <a:close/>
                  <a:moveTo>
                    <a:pt x="19996" y="9062"/>
                  </a:moveTo>
                  <a:cubicBezTo>
                    <a:pt x="19904" y="9062"/>
                    <a:pt x="19881" y="9085"/>
                    <a:pt x="19859" y="9176"/>
                  </a:cubicBezTo>
                  <a:cubicBezTo>
                    <a:pt x="19859" y="9267"/>
                    <a:pt x="19904" y="9313"/>
                    <a:pt x="19973" y="9313"/>
                  </a:cubicBezTo>
                  <a:cubicBezTo>
                    <a:pt x="20087" y="9313"/>
                    <a:pt x="20132" y="9290"/>
                    <a:pt x="20132" y="9176"/>
                  </a:cubicBezTo>
                  <a:cubicBezTo>
                    <a:pt x="20132" y="9107"/>
                    <a:pt x="20087" y="9062"/>
                    <a:pt x="19996" y="9062"/>
                  </a:cubicBezTo>
                  <a:close/>
                  <a:moveTo>
                    <a:pt x="2078" y="8925"/>
                  </a:moveTo>
                  <a:cubicBezTo>
                    <a:pt x="1964" y="8925"/>
                    <a:pt x="1872" y="9016"/>
                    <a:pt x="1872" y="9130"/>
                  </a:cubicBezTo>
                  <a:cubicBezTo>
                    <a:pt x="1849" y="9244"/>
                    <a:pt x="1941" y="9336"/>
                    <a:pt x="2055" y="9359"/>
                  </a:cubicBezTo>
                  <a:cubicBezTo>
                    <a:pt x="2169" y="9359"/>
                    <a:pt x="2283" y="9290"/>
                    <a:pt x="2283" y="9153"/>
                  </a:cubicBezTo>
                  <a:cubicBezTo>
                    <a:pt x="2283" y="9039"/>
                    <a:pt x="2192" y="8925"/>
                    <a:pt x="2078" y="8925"/>
                  </a:cubicBezTo>
                  <a:close/>
                  <a:moveTo>
                    <a:pt x="7693" y="8925"/>
                  </a:moveTo>
                  <a:cubicBezTo>
                    <a:pt x="7647" y="8925"/>
                    <a:pt x="7487" y="9062"/>
                    <a:pt x="7487" y="9130"/>
                  </a:cubicBezTo>
                  <a:cubicBezTo>
                    <a:pt x="7464" y="9199"/>
                    <a:pt x="7601" y="9359"/>
                    <a:pt x="7693" y="9359"/>
                  </a:cubicBezTo>
                  <a:cubicBezTo>
                    <a:pt x="7738" y="9359"/>
                    <a:pt x="7898" y="9222"/>
                    <a:pt x="7898" y="9153"/>
                  </a:cubicBezTo>
                  <a:cubicBezTo>
                    <a:pt x="7921" y="9085"/>
                    <a:pt x="7784" y="8948"/>
                    <a:pt x="7693" y="8925"/>
                  </a:cubicBezTo>
                  <a:close/>
                  <a:moveTo>
                    <a:pt x="14380" y="9016"/>
                  </a:moveTo>
                  <a:cubicBezTo>
                    <a:pt x="14289" y="9016"/>
                    <a:pt x="14198" y="9107"/>
                    <a:pt x="14198" y="9176"/>
                  </a:cubicBezTo>
                  <a:cubicBezTo>
                    <a:pt x="14198" y="9290"/>
                    <a:pt x="14289" y="9359"/>
                    <a:pt x="14380" y="9359"/>
                  </a:cubicBezTo>
                  <a:cubicBezTo>
                    <a:pt x="14472" y="9359"/>
                    <a:pt x="14540" y="9267"/>
                    <a:pt x="14540" y="9176"/>
                  </a:cubicBezTo>
                  <a:cubicBezTo>
                    <a:pt x="14540" y="9085"/>
                    <a:pt x="14472" y="9016"/>
                    <a:pt x="14380" y="9016"/>
                  </a:cubicBezTo>
                  <a:close/>
                  <a:moveTo>
                    <a:pt x="8720" y="9062"/>
                  </a:moveTo>
                  <a:cubicBezTo>
                    <a:pt x="8560" y="9062"/>
                    <a:pt x="8537" y="9085"/>
                    <a:pt x="8537" y="9199"/>
                  </a:cubicBezTo>
                  <a:cubicBezTo>
                    <a:pt x="8537" y="9381"/>
                    <a:pt x="8560" y="9404"/>
                    <a:pt x="8720" y="9404"/>
                  </a:cubicBezTo>
                  <a:cubicBezTo>
                    <a:pt x="8857" y="9404"/>
                    <a:pt x="8880" y="9381"/>
                    <a:pt x="8880" y="9244"/>
                  </a:cubicBezTo>
                  <a:cubicBezTo>
                    <a:pt x="8880" y="9085"/>
                    <a:pt x="8880" y="9062"/>
                    <a:pt x="8720" y="9062"/>
                  </a:cubicBezTo>
                  <a:close/>
                  <a:moveTo>
                    <a:pt x="21043" y="9147"/>
                  </a:moveTo>
                  <a:cubicBezTo>
                    <a:pt x="21030" y="9147"/>
                    <a:pt x="21015" y="9149"/>
                    <a:pt x="21000" y="9153"/>
                  </a:cubicBezTo>
                  <a:cubicBezTo>
                    <a:pt x="20931" y="9153"/>
                    <a:pt x="20886" y="9176"/>
                    <a:pt x="20886" y="9267"/>
                  </a:cubicBezTo>
                  <a:cubicBezTo>
                    <a:pt x="20886" y="9359"/>
                    <a:pt x="20931" y="9404"/>
                    <a:pt x="21023" y="9404"/>
                  </a:cubicBezTo>
                  <a:cubicBezTo>
                    <a:pt x="21114" y="9404"/>
                    <a:pt x="21137" y="9359"/>
                    <a:pt x="21137" y="9267"/>
                  </a:cubicBezTo>
                  <a:cubicBezTo>
                    <a:pt x="21137" y="9192"/>
                    <a:pt x="21105" y="9147"/>
                    <a:pt x="21043" y="9147"/>
                  </a:cubicBezTo>
                  <a:close/>
                  <a:moveTo>
                    <a:pt x="3059" y="9016"/>
                  </a:moveTo>
                  <a:cubicBezTo>
                    <a:pt x="2945" y="9016"/>
                    <a:pt x="2854" y="9107"/>
                    <a:pt x="2831" y="9222"/>
                  </a:cubicBezTo>
                  <a:cubicBezTo>
                    <a:pt x="2831" y="9336"/>
                    <a:pt x="2922" y="9450"/>
                    <a:pt x="3059" y="9450"/>
                  </a:cubicBezTo>
                  <a:cubicBezTo>
                    <a:pt x="3150" y="9450"/>
                    <a:pt x="3265" y="9359"/>
                    <a:pt x="3265" y="9222"/>
                  </a:cubicBezTo>
                  <a:cubicBezTo>
                    <a:pt x="3265" y="9107"/>
                    <a:pt x="3173" y="9016"/>
                    <a:pt x="3059" y="9016"/>
                  </a:cubicBezTo>
                  <a:close/>
                  <a:moveTo>
                    <a:pt x="15348" y="9105"/>
                  </a:moveTo>
                  <a:cubicBezTo>
                    <a:pt x="15279" y="9105"/>
                    <a:pt x="15179" y="9247"/>
                    <a:pt x="15179" y="9290"/>
                  </a:cubicBezTo>
                  <a:cubicBezTo>
                    <a:pt x="15202" y="9336"/>
                    <a:pt x="15316" y="9450"/>
                    <a:pt x="15362" y="9450"/>
                  </a:cubicBezTo>
                  <a:cubicBezTo>
                    <a:pt x="15408" y="9427"/>
                    <a:pt x="15522" y="9313"/>
                    <a:pt x="15522" y="9267"/>
                  </a:cubicBezTo>
                  <a:cubicBezTo>
                    <a:pt x="15499" y="9222"/>
                    <a:pt x="15499" y="9176"/>
                    <a:pt x="15453" y="9153"/>
                  </a:cubicBezTo>
                  <a:cubicBezTo>
                    <a:pt x="15430" y="9130"/>
                    <a:pt x="15385" y="9107"/>
                    <a:pt x="15362" y="9107"/>
                  </a:cubicBezTo>
                  <a:cubicBezTo>
                    <a:pt x="15357" y="9106"/>
                    <a:pt x="15353" y="9105"/>
                    <a:pt x="15348" y="9105"/>
                  </a:cubicBezTo>
                  <a:close/>
                  <a:moveTo>
                    <a:pt x="22050" y="9222"/>
                  </a:moveTo>
                  <a:cubicBezTo>
                    <a:pt x="22027" y="9222"/>
                    <a:pt x="21890" y="9336"/>
                    <a:pt x="21913" y="9359"/>
                  </a:cubicBezTo>
                  <a:cubicBezTo>
                    <a:pt x="21936" y="9404"/>
                    <a:pt x="21981" y="9473"/>
                    <a:pt x="22027" y="9473"/>
                  </a:cubicBezTo>
                  <a:cubicBezTo>
                    <a:pt x="22073" y="9473"/>
                    <a:pt x="22118" y="9404"/>
                    <a:pt x="22187" y="9359"/>
                  </a:cubicBezTo>
                  <a:cubicBezTo>
                    <a:pt x="22141" y="9313"/>
                    <a:pt x="22095" y="9267"/>
                    <a:pt x="22050" y="9222"/>
                  </a:cubicBezTo>
                  <a:close/>
                  <a:moveTo>
                    <a:pt x="9662" y="9145"/>
                  </a:moveTo>
                  <a:cubicBezTo>
                    <a:pt x="9578" y="9145"/>
                    <a:pt x="9564" y="9183"/>
                    <a:pt x="9564" y="9290"/>
                  </a:cubicBezTo>
                  <a:cubicBezTo>
                    <a:pt x="9564" y="9473"/>
                    <a:pt x="9587" y="9473"/>
                    <a:pt x="9724" y="9473"/>
                  </a:cubicBezTo>
                  <a:cubicBezTo>
                    <a:pt x="9757" y="9477"/>
                    <a:pt x="9784" y="9480"/>
                    <a:pt x="9807" y="9480"/>
                  </a:cubicBezTo>
                  <a:cubicBezTo>
                    <a:pt x="9892" y="9480"/>
                    <a:pt x="9907" y="9440"/>
                    <a:pt x="9907" y="9313"/>
                  </a:cubicBezTo>
                  <a:cubicBezTo>
                    <a:pt x="9907" y="9153"/>
                    <a:pt x="9884" y="9153"/>
                    <a:pt x="9747" y="9153"/>
                  </a:cubicBezTo>
                  <a:cubicBezTo>
                    <a:pt x="9713" y="9148"/>
                    <a:pt x="9685" y="9145"/>
                    <a:pt x="9662" y="9145"/>
                  </a:cubicBezTo>
                  <a:close/>
                  <a:moveTo>
                    <a:pt x="4063" y="9107"/>
                  </a:moveTo>
                  <a:cubicBezTo>
                    <a:pt x="3972" y="9107"/>
                    <a:pt x="3858" y="9222"/>
                    <a:pt x="3858" y="9313"/>
                  </a:cubicBezTo>
                  <a:cubicBezTo>
                    <a:pt x="3858" y="9404"/>
                    <a:pt x="3972" y="9518"/>
                    <a:pt x="4086" y="9518"/>
                  </a:cubicBezTo>
                  <a:cubicBezTo>
                    <a:pt x="4178" y="9518"/>
                    <a:pt x="4292" y="9404"/>
                    <a:pt x="4292" y="9313"/>
                  </a:cubicBezTo>
                  <a:cubicBezTo>
                    <a:pt x="4292" y="9222"/>
                    <a:pt x="4178" y="9107"/>
                    <a:pt x="4063" y="9107"/>
                  </a:cubicBezTo>
                  <a:close/>
                  <a:moveTo>
                    <a:pt x="10774" y="9222"/>
                  </a:moveTo>
                  <a:cubicBezTo>
                    <a:pt x="10660" y="9222"/>
                    <a:pt x="10591" y="9313"/>
                    <a:pt x="10591" y="9404"/>
                  </a:cubicBezTo>
                  <a:cubicBezTo>
                    <a:pt x="10591" y="9496"/>
                    <a:pt x="10683" y="9564"/>
                    <a:pt x="10751" y="9564"/>
                  </a:cubicBezTo>
                  <a:cubicBezTo>
                    <a:pt x="10843" y="9564"/>
                    <a:pt x="10934" y="9496"/>
                    <a:pt x="10934" y="9404"/>
                  </a:cubicBezTo>
                  <a:cubicBezTo>
                    <a:pt x="10934" y="9313"/>
                    <a:pt x="10843" y="9222"/>
                    <a:pt x="10774" y="9222"/>
                  </a:cubicBezTo>
                  <a:close/>
                  <a:moveTo>
                    <a:pt x="16389" y="9222"/>
                  </a:moveTo>
                  <a:cubicBezTo>
                    <a:pt x="16343" y="9222"/>
                    <a:pt x="16207" y="9336"/>
                    <a:pt x="16207" y="9381"/>
                  </a:cubicBezTo>
                  <a:cubicBezTo>
                    <a:pt x="16207" y="9427"/>
                    <a:pt x="16321" y="9564"/>
                    <a:pt x="16366" y="9564"/>
                  </a:cubicBezTo>
                  <a:cubicBezTo>
                    <a:pt x="16412" y="9564"/>
                    <a:pt x="16549" y="9450"/>
                    <a:pt x="16549" y="9404"/>
                  </a:cubicBezTo>
                  <a:cubicBezTo>
                    <a:pt x="16549" y="9359"/>
                    <a:pt x="16435" y="9244"/>
                    <a:pt x="16389" y="9222"/>
                  </a:cubicBezTo>
                  <a:close/>
                  <a:moveTo>
                    <a:pt x="23054" y="9313"/>
                  </a:moveTo>
                  <a:cubicBezTo>
                    <a:pt x="23008" y="9313"/>
                    <a:pt x="22986" y="9404"/>
                    <a:pt x="22940" y="9427"/>
                  </a:cubicBezTo>
                  <a:cubicBezTo>
                    <a:pt x="22986" y="9473"/>
                    <a:pt x="23008" y="9541"/>
                    <a:pt x="23077" y="9564"/>
                  </a:cubicBezTo>
                  <a:cubicBezTo>
                    <a:pt x="23100" y="9564"/>
                    <a:pt x="23145" y="9496"/>
                    <a:pt x="23214" y="9427"/>
                  </a:cubicBezTo>
                  <a:cubicBezTo>
                    <a:pt x="23145" y="9381"/>
                    <a:pt x="23100" y="9313"/>
                    <a:pt x="23054" y="9313"/>
                  </a:cubicBezTo>
                  <a:close/>
                  <a:moveTo>
                    <a:pt x="5091" y="9176"/>
                  </a:moveTo>
                  <a:cubicBezTo>
                    <a:pt x="4999" y="9176"/>
                    <a:pt x="4885" y="9313"/>
                    <a:pt x="4885" y="9404"/>
                  </a:cubicBezTo>
                  <a:cubicBezTo>
                    <a:pt x="4885" y="9496"/>
                    <a:pt x="4999" y="9610"/>
                    <a:pt x="5091" y="9610"/>
                  </a:cubicBezTo>
                  <a:cubicBezTo>
                    <a:pt x="5182" y="9610"/>
                    <a:pt x="5319" y="9496"/>
                    <a:pt x="5319" y="9404"/>
                  </a:cubicBezTo>
                  <a:cubicBezTo>
                    <a:pt x="5319" y="9313"/>
                    <a:pt x="5182" y="9176"/>
                    <a:pt x="5091" y="9176"/>
                  </a:cubicBezTo>
                  <a:close/>
                  <a:moveTo>
                    <a:pt x="17416" y="9359"/>
                  </a:moveTo>
                  <a:cubicBezTo>
                    <a:pt x="17325" y="9359"/>
                    <a:pt x="17279" y="9381"/>
                    <a:pt x="17279" y="9473"/>
                  </a:cubicBezTo>
                  <a:cubicBezTo>
                    <a:pt x="17256" y="9564"/>
                    <a:pt x="17302" y="9610"/>
                    <a:pt x="17393" y="9610"/>
                  </a:cubicBezTo>
                  <a:cubicBezTo>
                    <a:pt x="17485" y="9610"/>
                    <a:pt x="17530" y="9587"/>
                    <a:pt x="17530" y="9496"/>
                  </a:cubicBezTo>
                  <a:cubicBezTo>
                    <a:pt x="17530" y="9404"/>
                    <a:pt x="17508" y="9359"/>
                    <a:pt x="17416" y="9359"/>
                  </a:cubicBezTo>
                  <a:close/>
                  <a:moveTo>
                    <a:pt x="24135" y="9444"/>
                  </a:moveTo>
                  <a:cubicBezTo>
                    <a:pt x="24127" y="9444"/>
                    <a:pt x="24117" y="9446"/>
                    <a:pt x="24104" y="9450"/>
                  </a:cubicBezTo>
                  <a:cubicBezTo>
                    <a:pt x="23990" y="9450"/>
                    <a:pt x="23990" y="9450"/>
                    <a:pt x="23990" y="9518"/>
                  </a:cubicBezTo>
                  <a:cubicBezTo>
                    <a:pt x="23990" y="9587"/>
                    <a:pt x="23990" y="9610"/>
                    <a:pt x="24081" y="9610"/>
                  </a:cubicBezTo>
                  <a:cubicBezTo>
                    <a:pt x="24173" y="9610"/>
                    <a:pt x="24173" y="9610"/>
                    <a:pt x="24173" y="9518"/>
                  </a:cubicBezTo>
                  <a:cubicBezTo>
                    <a:pt x="24173" y="9481"/>
                    <a:pt x="24173" y="9444"/>
                    <a:pt x="24135" y="9444"/>
                  </a:cubicBezTo>
                  <a:close/>
                  <a:moveTo>
                    <a:pt x="11778" y="9313"/>
                  </a:moveTo>
                  <a:cubicBezTo>
                    <a:pt x="11687" y="9313"/>
                    <a:pt x="11596" y="9381"/>
                    <a:pt x="11619" y="9496"/>
                  </a:cubicBezTo>
                  <a:cubicBezTo>
                    <a:pt x="11619" y="9587"/>
                    <a:pt x="11687" y="9655"/>
                    <a:pt x="11778" y="9655"/>
                  </a:cubicBezTo>
                  <a:cubicBezTo>
                    <a:pt x="11870" y="9655"/>
                    <a:pt x="11938" y="9564"/>
                    <a:pt x="11938" y="9473"/>
                  </a:cubicBezTo>
                  <a:cubicBezTo>
                    <a:pt x="11938" y="9404"/>
                    <a:pt x="11870" y="9313"/>
                    <a:pt x="11778" y="9313"/>
                  </a:cubicBezTo>
                  <a:close/>
                  <a:moveTo>
                    <a:pt x="18421" y="9450"/>
                  </a:moveTo>
                  <a:cubicBezTo>
                    <a:pt x="18329" y="9450"/>
                    <a:pt x="18284" y="9473"/>
                    <a:pt x="18284" y="9587"/>
                  </a:cubicBezTo>
                  <a:cubicBezTo>
                    <a:pt x="18306" y="9655"/>
                    <a:pt x="18329" y="9701"/>
                    <a:pt x="18421" y="9701"/>
                  </a:cubicBezTo>
                  <a:cubicBezTo>
                    <a:pt x="18512" y="9701"/>
                    <a:pt x="18558" y="9655"/>
                    <a:pt x="18558" y="9564"/>
                  </a:cubicBezTo>
                  <a:cubicBezTo>
                    <a:pt x="18535" y="9473"/>
                    <a:pt x="18512" y="9450"/>
                    <a:pt x="18421" y="9450"/>
                  </a:cubicBezTo>
                  <a:close/>
                  <a:moveTo>
                    <a:pt x="25108" y="9518"/>
                  </a:moveTo>
                  <a:cubicBezTo>
                    <a:pt x="25040" y="9518"/>
                    <a:pt x="25017" y="9518"/>
                    <a:pt x="25017" y="9610"/>
                  </a:cubicBezTo>
                  <a:cubicBezTo>
                    <a:pt x="25017" y="9701"/>
                    <a:pt x="25017" y="9701"/>
                    <a:pt x="25108" y="9701"/>
                  </a:cubicBezTo>
                  <a:cubicBezTo>
                    <a:pt x="25154" y="9701"/>
                    <a:pt x="25200" y="9701"/>
                    <a:pt x="25177" y="9632"/>
                  </a:cubicBezTo>
                  <a:cubicBezTo>
                    <a:pt x="25200" y="9518"/>
                    <a:pt x="25200" y="9518"/>
                    <a:pt x="25108" y="9518"/>
                  </a:cubicBezTo>
                  <a:close/>
                  <a:moveTo>
                    <a:pt x="503" y="9313"/>
                  </a:moveTo>
                  <a:cubicBezTo>
                    <a:pt x="343" y="9313"/>
                    <a:pt x="274" y="9359"/>
                    <a:pt x="297" y="9541"/>
                  </a:cubicBezTo>
                  <a:cubicBezTo>
                    <a:pt x="297" y="9678"/>
                    <a:pt x="343" y="9747"/>
                    <a:pt x="503" y="9747"/>
                  </a:cubicBezTo>
                  <a:cubicBezTo>
                    <a:pt x="662" y="9747"/>
                    <a:pt x="708" y="9678"/>
                    <a:pt x="708" y="9518"/>
                  </a:cubicBezTo>
                  <a:cubicBezTo>
                    <a:pt x="708" y="9381"/>
                    <a:pt x="662" y="9313"/>
                    <a:pt x="503" y="9313"/>
                  </a:cubicBezTo>
                  <a:close/>
                  <a:moveTo>
                    <a:pt x="6118" y="9313"/>
                  </a:moveTo>
                  <a:cubicBezTo>
                    <a:pt x="6049" y="9313"/>
                    <a:pt x="5912" y="9473"/>
                    <a:pt x="5912" y="9518"/>
                  </a:cubicBezTo>
                  <a:cubicBezTo>
                    <a:pt x="5912" y="9610"/>
                    <a:pt x="6049" y="9747"/>
                    <a:pt x="6118" y="9747"/>
                  </a:cubicBezTo>
                  <a:cubicBezTo>
                    <a:pt x="6186" y="9747"/>
                    <a:pt x="6323" y="9587"/>
                    <a:pt x="6323" y="9518"/>
                  </a:cubicBezTo>
                  <a:cubicBezTo>
                    <a:pt x="6323" y="9450"/>
                    <a:pt x="6186" y="9313"/>
                    <a:pt x="6118" y="9313"/>
                  </a:cubicBezTo>
                  <a:close/>
                  <a:moveTo>
                    <a:pt x="12806" y="9404"/>
                  </a:moveTo>
                  <a:cubicBezTo>
                    <a:pt x="12714" y="9404"/>
                    <a:pt x="12623" y="9473"/>
                    <a:pt x="12623" y="9564"/>
                  </a:cubicBezTo>
                  <a:cubicBezTo>
                    <a:pt x="12623" y="9655"/>
                    <a:pt x="12714" y="9747"/>
                    <a:pt x="12806" y="9747"/>
                  </a:cubicBezTo>
                  <a:cubicBezTo>
                    <a:pt x="12897" y="9747"/>
                    <a:pt x="12965" y="9655"/>
                    <a:pt x="12965" y="9564"/>
                  </a:cubicBezTo>
                  <a:cubicBezTo>
                    <a:pt x="12965" y="9473"/>
                    <a:pt x="12897" y="9404"/>
                    <a:pt x="12806" y="9404"/>
                  </a:cubicBezTo>
                  <a:close/>
                  <a:moveTo>
                    <a:pt x="19425" y="9518"/>
                  </a:moveTo>
                  <a:cubicBezTo>
                    <a:pt x="19334" y="9541"/>
                    <a:pt x="19311" y="9564"/>
                    <a:pt x="19311" y="9655"/>
                  </a:cubicBezTo>
                  <a:cubicBezTo>
                    <a:pt x="19311" y="9747"/>
                    <a:pt x="19356" y="9792"/>
                    <a:pt x="19448" y="9792"/>
                  </a:cubicBezTo>
                  <a:cubicBezTo>
                    <a:pt x="19539" y="9769"/>
                    <a:pt x="19562" y="9747"/>
                    <a:pt x="19562" y="9655"/>
                  </a:cubicBezTo>
                  <a:cubicBezTo>
                    <a:pt x="19562" y="9564"/>
                    <a:pt x="19516" y="9518"/>
                    <a:pt x="19425" y="9518"/>
                  </a:cubicBezTo>
                  <a:close/>
                  <a:moveTo>
                    <a:pt x="13787" y="9473"/>
                  </a:moveTo>
                  <a:cubicBezTo>
                    <a:pt x="13696" y="9473"/>
                    <a:pt x="13604" y="9564"/>
                    <a:pt x="13604" y="9632"/>
                  </a:cubicBezTo>
                  <a:cubicBezTo>
                    <a:pt x="13604" y="9747"/>
                    <a:pt x="13673" y="9815"/>
                    <a:pt x="13787" y="9815"/>
                  </a:cubicBezTo>
                  <a:cubicBezTo>
                    <a:pt x="13878" y="9815"/>
                    <a:pt x="13947" y="9747"/>
                    <a:pt x="13947" y="9655"/>
                  </a:cubicBezTo>
                  <a:cubicBezTo>
                    <a:pt x="13947" y="9564"/>
                    <a:pt x="13878" y="9496"/>
                    <a:pt x="13787" y="9473"/>
                  </a:cubicBezTo>
                  <a:close/>
                  <a:moveTo>
                    <a:pt x="7145" y="9404"/>
                  </a:moveTo>
                  <a:cubicBezTo>
                    <a:pt x="7076" y="9404"/>
                    <a:pt x="6939" y="9541"/>
                    <a:pt x="6917" y="9610"/>
                  </a:cubicBezTo>
                  <a:cubicBezTo>
                    <a:pt x="6917" y="9678"/>
                    <a:pt x="7076" y="9815"/>
                    <a:pt x="7145" y="9815"/>
                  </a:cubicBezTo>
                  <a:cubicBezTo>
                    <a:pt x="7149" y="9817"/>
                    <a:pt x="7154" y="9817"/>
                    <a:pt x="7159" y="9817"/>
                  </a:cubicBezTo>
                  <a:cubicBezTo>
                    <a:pt x="7231" y="9817"/>
                    <a:pt x="7350" y="9674"/>
                    <a:pt x="7350" y="9610"/>
                  </a:cubicBezTo>
                  <a:cubicBezTo>
                    <a:pt x="7350" y="9541"/>
                    <a:pt x="7213" y="9404"/>
                    <a:pt x="7145" y="9404"/>
                  </a:cubicBezTo>
                  <a:close/>
                  <a:moveTo>
                    <a:pt x="1530" y="9404"/>
                  </a:moveTo>
                  <a:cubicBezTo>
                    <a:pt x="1416" y="9404"/>
                    <a:pt x="1324" y="9496"/>
                    <a:pt x="1302" y="9610"/>
                  </a:cubicBezTo>
                  <a:cubicBezTo>
                    <a:pt x="1302" y="9694"/>
                    <a:pt x="1380" y="9818"/>
                    <a:pt x="1500" y="9818"/>
                  </a:cubicBezTo>
                  <a:cubicBezTo>
                    <a:pt x="1510" y="9818"/>
                    <a:pt x="1520" y="9817"/>
                    <a:pt x="1530" y="9815"/>
                  </a:cubicBezTo>
                  <a:cubicBezTo>
                    <a:pt x="1644" y="9815"/>
                    <a:pt x="1735" y="9724"/>
                    <a:pt x="1735" y="9610"/>
                  </a:cubicBezTo>
                  <a:cubicBezTo>
                    <a:pt x="1735" y="9496"/>
                    <a:pt x="1644" y="9404"/>
                    <a:pt x="1530" y="9404"/>
                  </a:cubicBezTo>
                  <a:close/>
                  <a:moveTo>
                    <a:pt x="8172" y="9518"/>
                  </a:moveTo>
                  <a:cubicBezTo>
                    <a:pt x="8012" y="9518"/>
                    <a:pt x="7989" y="9541"/>
                    <a:pt x="7989" y="9678"/>
                  </a:cubicBezTo>
                  <a:cubicBezTo>
                    <a:pt x="7989" y="9838"/>
                    <a:pt x="8012" y="9861"/>
                    <a:pt x="8149" y="9861"/>
                  </a:cubicBezTo>
                  <a:cubicBezTo>
                    <a:pt x="8309" y="9861"/>
                    <a:pt x="8332" y="9861"/>
                    <a:pt x="8332" y="9724"/>
                  </a:cubicBezTo>
                  <a:cubicBezTo>
                    <a:pt x="8332" y="9541"/>
                    <a:pt x="8309" y="9518"/>
                    <a:pt x="8172" y="9518"/>
                  </a:cubicBezTo>
                  <a:close/>
                  <a:moveTo>
                    <a:pt x="20452" y="9610"/>
                  </a:moveTo>
                  <a:cubicBezTo>
                    <a:pt x="20361" y="9610"/>
                    <a:pt x="20338" y="9655"/>
                    <a:pt x="20338" y="9747"/>
                  </a:cubicBezTo>
                  <a:cubicBezTo>
                    <a:pt x="20338" y="9822"/>
                    <a:pt x="20369" y="9867"/>
                    <a:pt x="20432" y="9867"/>
                  </a:cubicBezTo>
                  <a:cubicBezTo>
                    <a:pt x="20445" y="9867"/>
                    <a:pt x="20459" y="9865"/>
                    <a:pt x="20475" y="9861"/>
                  </a:cubicBezTo>
                  <a:cubicBezTo>
                    <a:pt x="20566" y="9861"/>
                    <a:pt x="20589" y="9815"/>
                    <a:pt x="20589" y="9724"/>
                  </a:cubicBezTo>
                  <a:cubicBezTo>
                    <a:pt x="20589" y="9632"/>
                    <a:pt x="20543" y="9610"/>
                    <a:pt x="20452" y="9610"/>
                  </a:cubicBezTo>
                  <a:close/>
                  <a:moveTo>
                    <a:pt x="2511" y="9473"/>
                  </a:moveTo>
                  <a:cubicBezTo>
                    <a:pt x="2420" y="9473"/>
                    <a:pt x="2283" y="9564"/>
                    <a:pt x="2283" y="9701"/>
                  </a:cubicBezTo>
                  <a:cubicBezTo>
                    <a:pt x="2283" y="9815"/>
                    <a:pt x="2374" y="9906"/>
                    <a:pt x="2511" y="9906"/>
                  </a:cubicBezTo>
                  <a:cubicBezTo>
                    <a:pt x="2625" y="9906"/>
                    <a:pt x="2717" y="9815"/>
                    <a:pt x="2717" y="9701"/>
                  </a:cubicBezTo>
                  <a:cubicBezTo>
                    <a:pt x="2717" y="9587"/>
                    <a:pt x="2625" y="9496"/>
                    <a:pt x="2511" y="9473"/>
                  </a:cubicBezTo>
                  <a:close/>
                  <a:moveTo>
                    <a:pt x="14791" y="9564"/>
                  </a:moveTo>
                  <a:cubicBezTo>
                    <a:pt x="14700" y="9564"/>
                    <a:pt x="14632" y="9655"/>
                    <a:pt x="14632" y="9747"/>
                  </a:cubicBezTo>
                  <a:cubicBezTo>
                    <a:pt x="14632" y="9838"/>
                    <a:pt x="14723" y="9906"/>
                    <a:pt x="14791" y="9906"/>
                  </a:cubicBezTo>
                  <a:cubicBezTo>
                    <a:pt x="14883" y="9906"/>
                    <a:pt x="14974" y="9838"/>
                    <a:pt x="14974" y="9747"/>
                  </a:cubicBezTo>
                  <a:cubicBezTo>
                    <a:pt x="14974" y="9655"/>
                    <a:pt x="14905" y="9564"/>
                    <a:pt x="14791" y="9564"/>
                  </a:cubicBezTo>
                  <a:close/>
                  <a:moveTo>
                    <a:pt x="9199" y="9610"/>
                  </a:moveTo>
                  <a:cubicBezTo>
                    <a:pt x="9039" y="9610"/>
                    <a:pt x="9017" y="9632"/>
                    <a:pt x="9017" y="9769"/>
                  </a:cubicBezTo>
                  <a:cubicBezTo>
                    <a:pt x="9017" y="9929"/>
                    <a:pt x="9039" y="9952"/>
                    <a:pt x="9153" y="9952"/>
                  </a:cubicBezTo>
                  <a:cubicBezTo>
                    <a:pt x="9336" y="9952"/>
                    <a:pt x="9359" y="9929"/>
                    <a:pt x="9359" y="9792"/>
                  </a:cubicBezTo>
                  <a:cubicBezTo>
                    <a:pt x="9359" y="9632"/>
                    <a:pt x="9336" y="9610"/>
                    <a:pt x="9199" y="9610"/>
                  </a:cubicBezTo>
                  <a:close/>
                  <a:moveTo>
                    <a:pt x="21479" y="9701"/>
                  </a:moveTo>
                  <a:cubicBezTo>
                    <a:pt x="21388" y="9701"/>
                    <a:pt x="21342" y="9747"/>
                    <a:pt x="21365" y="9838"/>
                  </a:cubicBezTo>
                  <a:cubicBezTo>
                    <a:pt x="21365" y="9929"/>
                    <a:pt x="21411" y="9952"/>
                    <a:pt x="21502" y="9952"/>
                  </a:cubicBezTo>
                  <a:cubicBezTo>
                    <a:pt x="21570" y="9952"/>
                    <a:pt x="21616" y="9906"/>
                    <a:pt x="21616" y="9815"/>
                  </a:cubicBezTo>
                  <a:cubicBezTo>
                    <a:pt x="21616" y="9724"/>
                    <a:pt x="21570" y="9701"/>
                    <a:pt x="21479" y="9701"/>
                  </a:cubicBezTo>
                  <a:close/>
                  <a:moveTo>
                    <a:pt x="3516" y="9564"/>
                  </a:moveTo>
                  <a:cubicBezTo>
                    <a:pt x="3402" y="9564"/>
                    <a:pt x="3310" y="9655"/>
                    <a:pt x="3310" y="9769"/>
                  </a:cubicBezTo>
                  <a:cubicBezTo>
                    <a:pt x="3310" y="9906"/>
                    <a:pt x="3402" y="9998"/>
                    <a:pt x="3538" y="9998"/>
                  </a:cubicBezTo>
                  <a:cubicBezTo>
                    <a:pt x="3653" y="9998"/>
                    <a:pt x="3744" y="9884"/>
                    <a:pt x="3744" y="9769"/>
                  </a:cubicBezTo>
                  <a:cubicBezTo>
                    <a:pt x="3721" y="9655"/>
                    <a:pt x="3630" y="9564"/>
                    <a:pt x="3516" y="9564"/>
                  </a:cubicBezTo>
                  <a:close/>
                  <a:moveTo>
                    <a:pt x="15841" y="9655"/>
                  </a:moveTo>
                  <a:cubicBezTo>
                    <a:pt x="15773" y="9655"/>
                    <a:pt x="15636" y="9769"/>
                    <a:pt x="15659" y="9838"/>
                  </a:cubicBezTo>
                  <a:cubicBezTo>
                    <a:pt x="15659" y="9861"/>
                    <a:pt x="15682" y="9906"/>
                    <a:pt x="15727" y="9952"/>
                  </a:cubicBezTo>
                  <a:cubicBezTo>
                    <a:pt x="15750" y="9975"/>
                    <a:pt x="15796" y="9975"/>
                    <a:pt x="15818" y="9998"/>
                  </a:cubicBezTo>
                  <a:cubicBezTo>
                    <a:pt x="15864" y="9998"/>
                    <a:pt x="16001" y="9884"/>
                    <a:pt x="16001" y="9838"/>
                  </a:cubicBezTo>
                  <a:cubicBezTo>
                    <a:pt x="16001" y="9792"/>
                    <a:pt x="15887" y="9655"/>
                    <a:pt x="15841" y="9655"/>
                  </a:cubicBezTo>
                  <a:close/>
                  <a:moveTo>
                    <a:pt x="10226" y="9701"/>
                  </a:moveTo>
                  <a:cubicBezTo>
                    <a:pt x="10044" y="9701"/>
                    <a:pt x="10044" y="9701"/>
                    <a:pt x="10044" y="9861"/>
                  </a:cubicBezTo>
                  <a:cubicBezTo>
                    <a:pt x="10044" y="10020"/>
                    <a:pt x="10044" y="10043"/>
                    <a:pt x="10203" y="10043"/>
                  </a:cubicBezTo>
                  <a:cubicBezTo>
                    <a:pt x="10363" y="10043"/>
                    <a:pt x="10363" y="10020"/>
                    <a:pt x="10363" y="9884"/>
                  </a:cubicBezTo>
                  <a:cubicBezTo>
                    <a:pt x="10386" y="9701"/>
                    <a:pt x="10363" y="9701"/>
                    <a:pt x="10226" y="9701"/>
                  </a:cubicBezTo>
                  <a:close/>
                  <a:moveTo>
                    <a:pt x="22506" y="9769"/>
                  </a:moveTo>
                  <a:cubicBezTo>
                    <a:pt x="22461" y="9815"/>
                    <a:pt x="22392" y="9861"/>
                    <a:pt x="22392" y="9906"/>
                  </a:cubicBezTo>
                  <a:cubicBezTo>
                    <a:pt x="22392" y="9952"/>
                    <a:pt x="22461" y="9998"/>
                    <a:pt x="22506" y="10043"/>
                  </a:cubicBezTo>
                  <a:cubicBezTo>
                    <a:pt x="22529" y="10043"/>
                    <a:pt x="22643" y="9929"/>
                    <a:pt x="22620" y="9906"/>
                  </a:cubicBezTo>
                  <a:cubicBezTo>
                    <a:pt x="22598" y="9861"/>
                    <a:pt x="22552" y="9815"/>
                    <a:pt x="22506" y="9769"/>
                  </a:cubicBezTo>
                  <a:close/>
                  <a:moveTo>
                    <a:pt x="4543" y="9655"/>
                  </a:moveTo>
                  <a:cubicBezTo>
                    <a:pt x="4451" y="9655"/>
                    <a:pt x="4337" y="9769"/>
                    <a:pt x="4337" y="9861"/>
                  </a:cubicBezTo>
                  <a:cubicBezTo>
                    <a:pt x="4315" y="9952"/>
                    <a:pt x="4451" y="10066"/>
                    <a:pt x="4543" y="10089"/>
                  </a:cubicBezTo>
                  <a:cubicBezTo>
                    <a:pt x="4634" y="10089"/>
                    <a:pt x="4748" y="9975"/>
                    <a:pt x="4748" y="9884"/>
                  </a:cubicBezTo>
                  <a:cubicBezTo>
                    <a:pt x="4771" y="9792"/>
                    <a:pt x="4634" y="9655"/>
                    <a:pt x="4543" y="9655"/>
                  </a:cubicBezTo>
                  <a:close/>
                  <a:moveTo>
                    <a:pt x="16832" y="9789"/>
                  </a:moveTo>
                  <a:cubicBezTo>
                    <a:pt x="16780" y="9789"/>
                    <a:pt x="16684" y="9888"/>
                    <a:pt x="16663" y="9929"/>
                  </a:cubicBezTo>
                  <a:cubicBezTo>
                    <a:pt x="16663" y="9975"/>
                    <a:pt x="16777" y="10112"/>
                    <a:pt x="16823" y="10112"/>
                  </a:cubicBezTo>
                  <a:cubicBezTo>
                    <a:pt x="16829" y="10114"/>
                    <a:pt x="16835" y="10115"/>
                    <a:pt x="16842" y="10115"/>
                  </a:cubicBezTo>
                  <a:cubicBezTo>
                    <a:pt x="16911" y="10115"/>
                    <a:pt x="17005" y="10014"/>
                    <a:pt x="17005" y="9952"/>
                  </a:cubicBezTo>
                  <a:cubicBezTo>
                    <a:pt x="17005" y="9906"/>
                    <a:pt x="16891" y="9792"/>
                    <a:pt x="16846" y="9792"/>
                  </a:cubicBezTo>
                  <a:cubicBezTo>
                    <a:pt x="16842" y="9790"/>
                    <a:pt x="16837" y="9789"/>
                    <a:pt x="16832" y="9789"/>
                  </a:cubicBezTo>
                  <a:close/>
                  <a:moveTo>
                    <a:pt x="11259" y="9789"/>
                  </a:moveTo>
                  <a:cubicBezTo>
                    <a:pt x="11250" y="9789"/>
                    <a:pt x="11240" y="9790"/>
                    <a:pt x="11231" y="9792"/>
                  </a:cubicBezTo>
                  <a:cubicBezTo>
                    <a:pt x="11139" y="9792"/>
                    <a:pt x="11048" y="9861"/>
                    <a:pt x="11048" y="9952"/>
                  </a:cubicBezTo>
                  <a:cubicBezTo>
                    <a:pt x="11048" y="10043"/>
                    <a:pt x="11139" y="10112"/>
                    <a:pt x="11231" y="10112"/>
                  </a:cubicBezTo>
                  <a:cubicBezTo>
                    <a:pt x="11240" y="10114"/>
                    <a:pt x="11250" y="10115"/>
                    <a:pt x="11259" y="10115"/>
                  </a:cubicBezTo>
                  <a:cubicBezTo>
                    <a:pt x="11336" y="10115"/>
                    <a:pt x="11390" y="10034"/>
                    <a:pt x="11390" y="9952"/>
                  </a:cubicBezTo>
                  <a:cubicBezTo>
                    <a:pt x="11390" y="9870"/>
                    <a:pt x="11336" y="9789"/>
                    <a:pt x="11259" y="9789"/>
                  </a:cubicBezTo>
                  <a:close/>
                  <a:moveTo>
                    <a:pt x="23533" y="9861"/>
                  </a:moveTo>
                  <a:cubicBezTo>
                    <a:pt x="23511" y="9861"/>
                    <a:pt x="23374" y="9975"/>
                    <a:pt x="23396" y="9998"/>
                  </a:cubicBezTo>
                  <a:cubicBezTo>
                    <a:pt x="23442" y="10043"/>
                    <a:pt x="23488" y="10089"/>
                    <a:pt x="23533" y="10135"/>
                  </a:cubicBezTo>
                  <a:cubicBezTo>
                    <a:pt x="23579" y="10089"/>
                    <a:pt x="23648" y="10043"/>
                    <a:pt x="23648" y="9998"/>
                  </a:cubicBezTo>
                  <a:cubicBezTo>
                    <a:pt x="23648" y="9952"/>
                    <a:pt x="23579" y="9906"/>
                    <a:pt x="23533" y="9861"/>
                  </a:cubicBezTo>
                  <a:close/>
                  <a:moveTo>
                    <a:pt x="5547" y="9747"/>
                  </a:moveTo>
                  <a:cubicBezTo>
                    <a:pt x="5456" y="9747"/>
                    <a:pt x="5342" y="9861"/>
                    <a:pt x="5342" y="9952"/>
                  </a:cubicBezTo>
                  <a:cubicBezTo>
                    <a:pt x="5364" y="10043"/>
                    <a:pt x="5479" y="10157"/>
                    <a:pt x="5570" y="10157"/>
                  </a:cubicBezTo>
                  <a:cubicBezTo>
                    <a:pt x="5661" y="10157"/>
                    <a:pt x="5775" y="10043"/>
                    <a:pt x="5775" y="9952"/>
                  </a:cubicBezTo>
                  <a:cubicBezTo>
                    <a:pt x="5775" y="9861"/>
                    <a:pt x="5661" y="9747"/>
                    <a:pt x="5547" y="9747"/>
                  </a:cubicBezTo>
                  <a:close/>
                  <a:moveTo>
                    <a:pt x="17873" y="9906"/>
                  </a:moveTo>
                  <a:cubicBezTo>
                    <a:pt x="17781" y="9906"/>
                    <a:pt x="17736" y="9952"/>
                    <a:pt x="17736" y="10020"/>
                  </a:cubicBezTo>
                  <a:cubicBezTo>
                    <a:pt x="17736" y="10135"/>
                    <a:pt x="17759" y="10157"/>
                    <a:pt x="17873" y="10157"/>
                  </a:cubicBezTo>
                  <a:cubicBezTo>
                    <a:pt x="17964" y="10157"/>
                    <a:pt x="17987" y="10135"/>
                    <a:pt x="17987" y="10043"/>
                  </a:cubicBezTo>
                  <a:cubicBezTo>
                    <a:pt x="17987" y="9952"/>
                    <a:pt x="17964" y="9906"/>
                    <a:pt x="17873" y="9906"/>
                  </a:cubicBezTo>
                  <a:close/>
                  <a:moveTo>
                    <a:pt x="24561" y="9998"/>
                  </a:moveTo>
                  <a:cubicBezTo>
                    <a:pt x="24469" y="9998"/>
                    <a:pt x="24469" y="9998"/>
                    <a:pt x="24469" y="10089"/>
                  </a:cubicBezTo>
                  <a:cubicBezTo>
                    <a:pt x="24469" y="10157"/>
                    <a:pt x="24492" y="10157"/>
                    <a:pt x="24538" y="10157"/>
                  </a:cubicBezTo>
                  <a:cubicBezTo>
                    <a:pt x="24629" y="10157"/>
                    <a:pt x="24629" y="10157"/>
                    <a:pt x="24629" y="10066"/>
                  </a:cubicBezTo>
                  <a:cubicBezTo>
                    <a:pt x="24652" y="9998"/>
                    <a:pt x="24606" y="9998"/>
                    <a:pt x="24561" y="9998"/>
                  </a:cubicBezTo>
                  <a:close/>
                  <a:moveTo>
                    <a:pt x="12258" y="9861"/>
                  </a:moveTo>
                  <a:cubicBezTo>
                    <a:pt x="12166" y="9861"/>
                    <a:pt x="12075" y="9952"/>
                    <a:pt x="12075" y="10020"/>
                  </a:cubicBezTo>
                  <a:cubicBezTo>
                    <a:pt x="12075" y="10135"/>
                    <a:pt x="12166" y="10203"/>
                    <a:pt x="12258" y="10203"/>
                  </a:cubicBezTo>
                  <a:cubicBezTo>
                    <a:pt x="12349" y="10203"/>
                    <a:pt x="12418" y="10112"/>
                    <a:pt x="12418" y="10043"/>
                  </a:cubicBezTo>
                  <a:cubicBezTo>
                    <a:pt x="12418" y="9952"/>
                    <a:pt x="12326" y="9861"/>
                    <a:pt x="12258" y="9861"/>
                  </a:cubicBezTo>
                  <a:close/>
                  <a:moveTo>
                    <a:pt x="18877" y="9998"/>
                  </a:moveTo>
                  <a:cubicBezTo>
                    <a:pt x="18786" y="9998"/>
                    <a:pt x="18740" y="10043"/>
                    <a:pt x="18763" y="10135"/>
                  </a:cubicBezTo>
                  <a:cubicBezTo>
                    <a:pt x="18763" y="10226"/>
                    <a:pt x="18809" y="10249"/>
                    <a:pt x="18900" y="10249"/>
                  </a:cubicBezTo>
                  <a:cubicBezTo>
                    <a:pt x="18991" y="10249"/>
                    <a:pt x="19014" y="10203"/>
                    <a:pt x="19014" y="10112"/>
                  </a:cubicBezTo>
                  <a:cubicBezTo>
                    <a:pt x="19014" y="10020"/>
                    <a:pt x="18968" y="9998"/>
                    <a:pt x="18877" y="9998"/>
                  </a:cubicBezTo>
                  <a:close/>
                  <a:moveTo>
                    <a:pt x="25451" y="10089"/>
                  </a:moveTo>
                  <a:cubicBezTo>
                    <a:pt x="25451" y="10112"/>
                    <a:pt x="25451" y="10135"/>
                    <a:pt x="25451" y="10135"/>
                  </a:cubicBezTo>
                  <a:cubicBezTo>
                    <a:pt x="25451" y="10180"/>
                    <a:pt x="25451" y="10203"/>
                    <a:pt x="25451" y="10226"/>
                  </a:cubicBezTo>
                  <a:cubicBezTo>
                    <a:pt x="25451" y="10226"/>
                    <a:pt x="25451" y="10249"/>
                    <a:pt x="25474" y="10249"/>
                  </a:cubicBezTo>
                  <a:cubicBezTo>
                    <a:pt x="25519" y="10226"/>
                    <a:pt x="25542" y="10135"/>
                    <a:pt x="25519" y="10089"/>
                  </a:cubicBezTo>
                  <a:close/>
                  <a:moveTo>
                    <a:pt x="982" y="9861"/>
                  </a:moveTo>
                  <a:cubicBezTo>
                    <a:pt x="822" y="9861"/>
                    <a:pt x="754" y="9929"/>
                    <a:pt x="754" y="10066"/>
                  </a:cubicBezTo>
                  <a:cubicBezTo>
                    <a:pt x="754" y="10226"/>
                    <a:pt x="799" y="10294"/>
                    <a:pt x="959" y="10294"/>
                  </a:cubicBezTo>
                  <a:cubicBezTo>
                    <a:pt x="1119" y="10294"/>
                    <a:pt x="1187" y="10226"/>
                    <a:pt x="1187" y="10089"/>
                  </a:cubicBezTo>
                  <a:cubicBezTo>
                    <a:pt x="1187" y="9929"/>
                    <a:pt x="1119" y="9861"/>
                    <a:pt x="982" y="9861"/>
                  </a:cubicBezTo>
                  <a:close/>
                  <a:moveTo>
                    <a:pt x="6597" y="9861"/>
                  </a:moveTo>
                  <a:cubicBezTo>
                    <a:pt x="6529" y="9861"/>
                    <a:pt x="6369" y="9998"/>
                    <a:pt x="6369" y="10066"/>
                  </a:cubicBezTo>
                  <a:cubicBezTo>
                    <a:pt x="6369" y="10135"/>
                    <a:pt x="6506" y="10294"/>
                    <a:pt x="6574" y="10294"/>
                  </a:cubicBezTo>
                  <a:cubicBezTo>
                    <a:pt x="6643" y="10294"/>
                    <a:pt x="6802" y="10157"/>
                    <a:pt x="6802" y="10089"/>
                  </a:cubicBezTo>
                  <a:cubicBezTo>
                    <a:pt x="6802" y="10020"/>
                    <a:pt x="6666" y="9884"/>
                    <a:pt x="6597" y="9861"/>
                  </a:cubicBezTo>
                  <a:close/>
                  <a:moveTo>
                    <a:pt x="13239" y="9952"/>
                  </a:moveTo>
                  <a:cubicBezTo>
                    <a:pt x="13125" y="9952"/>
                    <a:pt x="13057" y="10020"/>
                    <a:pt x="13057" y="10135"/>
                  </a:cubicBezTo>
                  <a:cubicBezTo>
                    <a:pt x="13057" y="10226"/>
                    <a:pt x="13148" y="10294"/>
                    <a:pt x="13239" y="10294"/>
                  </a:cubicBezTo>
                  <a:cubicBezTo>
                    <a:pt x="13331" y="10294"/>
                    <a:pt x="13399" y="10203"/>
                    <a:pt x="13399" y="10112"/>
                  </a:cubicBezTo>
                  <a:cubicBezTo>
                    <a:pt x="13399" y="10043"/>
                    <a:pt x="13331" y="9952"/>
                    <a:pt x="13239" y="9952"/>
                  </a:cubicBezTo>
                  <a:close/>
                  <a:moveTo>
                    <a:pt x="19876" y="10083"/>
                  </a:moveTo>
                  <a:cubicBezTo>
                    <a:pt x="19806" y="10083"/>
                    <a:pt x="19790" y="10127"/>
                    <a:pt x="19790" y="10203"/>
                  </a:cubicBezTo>
                  <a:cubicBezTo>
                    <a:pt x="19790" y="10294"/>
                    <a:pt x="19813" y="10340"/>
                    <a:pt x="19904" y="10340"/>
                  </a:cubicBezTo>
                  <a:cubicBezTo>
                    <a:pt x="19996" y="10340"/>
                    <a:pt x="20041" y="10294"/>
                    <a:pt x="20041" y="10226"/>
                  </a:cubicBezTo>
                  <a:cubicBezTo>
                    <a:pt x="20041" y="10135"/>
                    <a:pt x="19996" y="10089"/>
                    <a:pt x="19927" y="10089"/>
                  </a:cubicBezTo>
                  <a:cubicBezTo>
                    <a:pt x="19907" y="10085"/>
                    <a:pt x="19891" y="10083"/>
                    <a:pt x="19876" y="10083"/>
                  </a:cubicBezTo>
                  <a:close/>
                  <a:moveTo>
                    <a:pt x="1941" y="9952"/>
                  </a:moveTo>
                  <a:cubicBezTo>
                    <a:pt x="1827" y="9952"/>
                    <a:pt x="1735" y="10043"/>
                    <a:pt x="1735" y="10157"/>
                  </a:cubicBezTo>
                  <a:cubicBezTo>
                    <a:pt x="1735" y="10294"/>
                    <a:pt x="1827" y="10386"/>
                    <a:pt x="1964" y="10386"/>
                  </a:cubicBezTo>
                  <a:cubicBezTo>
                    <a:pt x="2100" y="10363"/>
                    <a:pt x="2169" y="10272"/>
                    <a:pt x="2169" y="10157"/>
                  </a:cubicBezTo>
                  <a:cubicBezTo>
                    <a:pt x="2146" y="10043"/>
                    <a:pt x="2055" y="9952"/>
                    <a:pt x="1941" y="9952"/>
                  </a:cubicBezTo>
                  <a:close/>
                  <a:moveTo>
                    <a:pt x="7601" y="9952"/>
                  </a:moveTo>
                  <a:cubicBezTo>
                    <a:pt x="7556" y="9952"/>
                    <a:pt x="7396" y="10089"/>
                    <a:pt x="7396" y="10157"/>
                  </a:cubicBezTo>
                  <a:cubicBezTo>
                    <a:pt x="7396" y="10226"/>
                    <a:pt x="7533" y="10363"/>
                    <a:pt x="7601" y="10386"/>
                  </a:cubicBezTo>
                  <a:cubicBezTo>
                    <a:pt x="7670" y="10386"/>
                    <a:pt x="7807" y="10249"/>
                    <a:pt x="7830" y="10157"/>
                  </a:cubicBezTo>
                  <a:cubicBezTo>
                    <a:pt x="7830" y="10112"/>
                    <a:pt x="7693" y="9952"/>
                    <a:pt x="7601" y="9952"/>
                  </a:cubicBezTo>
                  <a:close/>
                  <a:moveTo>
                    <a:pt x="14244" y="10043"/>
                  </a:moveTo>
                  <a:cubicBezTo>
                    <a:pt x="14152" y="10043"/>
                    <a:pt x="14084" y="10112"/>
                    <a:pt x="14084" y="10203"/>
                  </a:cubicBezTo>
                  <a:cubicBezTo>
                    <a:pt x="14084" y="10294"/>
                    <a:pt x="14152" y="10386"/>
                    <a:pt x="14266" y="10386"/>
                  </a:cubicBezTo>
                  <a:cubicBezTo>
                    <a:pt x="14358" y="10363"/>
                    <a:pt x="14426" y="10294"/>
                    <a:pt x="14426" y="10203"/>
                  </a:cubicBezTo>
                  <a:cubicBezTo>
                    <a:pt x="14426" y="10112"/>
                    <a:pt x="14335" y="10043"/>
                    <a:pt x="14244" y="10043"/>
                  </a:cubicBezTo>
                  <a:close/>
                  <a:moveTo>
                    <a:pt x="8560" y="10081"/>
                  </a:moveTo>
                  <a:cubicBezTo>
                    <a:pt x="8469" y="10081"/>
                    <a:pt x="8469" y="10122"/>
                    <a:pt x="8469" y="10249"/>
                  </a:cubicBezTo>
                  <a:cubicBezTo>
                    <a:pt x="8469" y="10409"/>
                    <a:pt x="8469" y="10409"/>
                    <a:pt x="8629" y="10431"/>
                  </a:cubicBezTo>
                  <a:cubicBezTo>
                    <a:pt x="8788" y="10431"/>
                    <a:pt x="8788" y="10409"/>
                    <a:pt x="8788" y="10272"/>
                  </a:cubicBezTo>
                  <a:cubicBezTo>
                    <a:pt x="8811" y="10112"/>
                    <a:pt x="8788" y="10089"/>
                    <a:pt x="8651" y="10089"/>
                  </a:cubicBezTo>
                  <a:cubicBezTo>
                    <a:pt x="8614" y="10084"/>
                    <a:pt x="8584" y="10081"/>
                    <a:pt x="8560" y="10081"/>
                  </a:cubicBezTo>
                  <a:close/>
                  <a:moveTo>
                    <a:pt x="20931" y="10157"/>
                  </a:moveTo>
                  <a:cubicBezTo>
                    <a:pt x="20840" y="10157"/>
                    <a:pt x="20794" y="10203"/>
                    <a:pt x="20794" y="10294"/>
                  </a:cubicBezTo>
                  <a:cubicBezTo>
                    <a:pt x="20794" y="10386"/>
                    <a:pt x="20840" y="10431"/>
                    <a:pt x="20931" y="10431"/>
                  </a:cubicBezTo>
                  <a:cubicBezTo>
                    <a:pt x="21023" y="10431"/>
                    <a:pt x="21045" y="10386"/>
                    <a:pt x="21068" y="10294"/>
                  </a:cubicBezTo>
                  <a:cubicBezTo>
                    <a:pt x="21068" y="10203"/>
                    <a:pt x="21023" y="10157"/>
                    <a:pt x="20931" y="10157"/>
                  </a:cubicBezTo>
                  <a:close/>
                  <a:moveTo>
                    <a:pt x="15259" y="10132"/>
                  </a:moveTo>
                  <a:cubicBezTo>
                    <a:pt x="15205" y="10132"/>
                    <a:pt x="15088" y="10254"/>
                    <a:pt x="15088" y="10317"/>
                  </a:cubicBezTo>
                  <a:cubicBezTo>
                    <a:pt x="15109" y="10359"/>
                    <a:pt x="15205" y="10457"/>
                    <a:pt x="15257" y="10457"/>
                  </a:cubicBezTo>
                  <a:cubicBezTo>
                    <a:pt x="15262" y="10457"/>
                    <a:pt x="15267" y="10456"/>
                    <a:pt x="15271" y="10454"/>
                  </a:cubicBezTo>
                  <a:cubicBezTo>
                    <a:pt x="15316" y="10454"/>
                    <a:pt x="15453" y="10340"/>
                    <a:pt x="15430" y="10294"/>
                  </a:cubicBezTo>
                  <a:cubicBezTo>
                    <a:pt x="15430" y="10249"/>
                    <a:pt x="15408" y="10203"/>
                    <a:pt x="15385" y="10180"/>
                  </a:cubicBezTo>
                  <a:cubicBezTo>
                    <a:pt x="15362" y="10135"/>
                    <a:pt x="15316" y="10135"/>
                    <a:pt x="15271" y="10135"/>
                  </a:cubicBezTo>
                  <a:cubicBezTo>
                    <a:pt x="15267" y="10133"/>
                    <a:pt x="15263" y="10132"/>
                    <a:pt x="15259" y="10132"/>
                  </a:cubicBezTo>
                  <a:close/>
                  <a:moveTo>
                    <a:pt x="2968" y="10043"/>
                  </a:moveTo>
                  <a:cubicBezTo>
                    <a:pt x="2877" y="10043"/>
                    <a:pt x="2762" y="10135"/>
                    <a:pt x="2762" y="10226"/>
                  </a:cubicBezTo>
                  <a:cubicBezTo>
                    <a:pt x="2740" y="10340"/>
                    <a:pt x="2831" y="10454"/>
                    <a:pt x="2945" y="10454"/>
                  </a:cubicBezTo>
                  <a:cubicBezTo>
                    <a:pt x="2957" y="10457"/>
                    <a:pt x="2969" y="10458"/>
                    <a:pt x="2980" y="10458"/>
                  </a:cubicBezTo>
                  <a:cubicBezTo>
                    <a:pt x="3081" y="10458"/>
                    <a:pt x="3173" y="10372"/>
                    <a:pt x="3173" y="10249"/>
                  </a:cubicBezTo>
                  <a:cubicBezTo>
                    <a:pt x="3173" y="10135"/>
                    <a:pt x="3082" y="10043"/>
                    <a:pt x="2968" y="10043"/>
                  </a:cubicBezTo>
                  <a:close/>
                  <a:moveTo>
                    <a:pt x="9656" y="10157"/>
                  </a:moveTo>
                  <a:cubicBezTo>
                    <a:pt x="9496" y="10157"/>
                    <a:pt x="9473" y="10180"/>
                    <a:pt x="9473" y="10317"/>
                  </a:cubicBezTo>
                  <a:cubicBezTo>
                    <a:pt x="9473" y="10500"/>
                    <a:pt x="9496" y="10500"/>
                    <a:pt x="9656" y="10500"/>
                  </a:cubicBezTo>
                  <a:cubicBezTo>
                    <a:pt x="9815" y="10500"/>
                    <a:pt x="9815" y="10500"/>
                    <a:pt x="9815" y="10340"/>
                  </a:cubicBezTo>
                  <a:cubicBezTo>
                    <a:pt x="9815" y="10157"/>
                    <a:pt x="9815" y="10157"/>
                    <a:pt x="9656" y="10157"/>
                  </a:cubicBezTo>
                  <a:close/>
                  <a:moveTo>
                    <a:pt x="21958" y="10249"/>
                  </a:moveTo>
                  <a:cubicBezTo>
                    <a:pt x="21913" y="10249"/>
                    <a:pt x="21867" y="10317"/>
                    <a:pt x="21822" y="10363"/>
                  </a:cubicBezTo>
                  <a:cubicBezTo>
                    <a:pt x="21800" y="10384"/>
                    <a:pt x="21916" y="10502"/>
                    <a:pt x="21951" y="10502"/>
                  </a:cubicBezTo>
                  <a:cubicBezTo>
                    <a:pt x="21954" y="10502"/>
                    <a:pt x="21957" y="10502"/>
                    <a:pt x="21958" y="10500"/>
                  </a:cubicBezTo>
                  <a:cubicBezTo>
                    <a:pt x="22004" y="10477"/>
                    <a:pt x="22050" y="10431"/>
                    <a:pt x="22095" y="10386"/>
                  </a:cubicBezTo>
                  <a:cubicBezTo>
                    <a:pt x="22050" y="10317"/>
                    <a:pt x="22004" y="10249"/>
                    <a:pt x="21958" y="10249"/>
                  </a:cubicBezTo>
                  <a:close/>
                  <a:moveTo>
                    <a:pt x="3972" y="10112"/>
                  </a:moveTo>
                  <a:cubicBezTo>
                    <a:pt x="3881" y="10135"/>
                    <a:pt x="3767" y="10249"/>
                    <a:pt x="3767" y="10340"/>
                  </a:cubicBezTo>
                  <a:cubicBezTo>
                    <a:pt x="3790" y="10431"/>
                    <a:pt x="3904" y="10545"/>
                    <a:pt x="3995" y="10545"/>
                  </a:cubicBezTo>
                  <a:cubicBezTo>
                    <a:pt x="4086" y="10545"/>
                    <a:pt x="4200" y="10431"/>
                    <a:pt x="4200" y="10317"/>
                  </a:cubicBezTo>
                  <a:cubicBezTo>
                    <a:pt x="4200" y="10226"/>
                    <a:pt x="4086" y="10112"/>
                    <a:pt x="3972" y="10112"/>
                  </a:cubicBezTo>
                  <a:close/>
                  <a:moveTo>
                    <a:pt x="16298" y="10203"/>
                  </a:moveTo>
                  <a:cubicBezTo>
                    <a:pt x="16229" y="10203"/>
                    <a:pt x="16115" y="10340"/>
                    <a:pt x="16115" y="10386"/>
                  </a:cubicBezTo>
                  <a:cubicBezTo>
                    <a:pt x="16138" y="10454"/>
                    <a:pt x="16252" y="10545"/>
                    <a:pt x="16298" y="10545"/>
                  </a:cubicBezTo>
                  <a:cubicBezTo>
                    <a:pt x="16343" y="10545"/>
                    <a:pt x="16458" y="10409"/>
                    <a:pt x="16458" y="10363"/>
                  </a:cubicBezTo>
                  <a:cubicBezTo>
                    <a:pt x="16458" y="10317"/>
                    <a:pt x="16343" y="10203"/>
                    <a:pt x="16298" y="10203"/>
                  </a:cubicBezTo>
                  <a:close/>
                  <a:moveTo>
                    <a:pt x="10683" y="10249"/>
                  </a:moveTo>
                  <a:cubicBezTo>
                    <a:pt x="10591" y="10249"/>
                    <a:pt x="10500" y="10317"/>
                    <a:pt x="10500" y="10409"/>
                  </a:cubicBezTo>
                  <a:cubicBezTo>
                    <a:pt x="10500" y="10523"/>
                    <a:pt x="10569" y="10591"/>
                    <a:pt x="10683" y="10591"/>
                  </a:cubicBezTo>
                  <a:cubicBezTo>
                    <a:pt x="10774" y="10591"/>
                    <a:pt x="10843" y="10500"/>
                    <a:pt x="10843" y="10409"/>
                  </a:cubicBezTo>
                  <a:cubicBezTo>
                    <a:pt x="10843" y="10317"/>
                    <a:pt x="10751" y="10249"/>
                    <a:pt x="10683" y="10249"/>
                  </a:cubicBezTo>
                  <a:close/>
                  <a:moveTo>
                    <a:pt x="22986" y="10340"/>
                  </a:moveTo>
                  <a:cubicBezTo>
                    <a:pt x="22940" y="10340"/>
                    <a:pt x="22894" y="10409"/>
                    <a:pt x="22849" y="10454"/>
                  </a:cubicBezTo>
                  <a:cubicBezTo>
                    <a:pt x="22828" y="10475"/>
                    <a:pt x="22923" y="10594"/>
                    <a:pt x="22974" y="10594"/>
                  </a:cubicBezTo>
                  <a:cubicBezTo>
                    <a:pt x="22978" y="10594"/>
                    <a:pt x="22982" y="10593"/>
                    <a:pt x="22986" y="10591"/>
                  </a:cubicBezTo>
                  <a:cubicBezTo>
                    <a:pt x="23031" y="10568"/>
                    <a:pt x="23077" y="10523"/>
                    <a:pt x="23123" y="10454"/>
                  </a:cubicBezTo>
                  <a:cubicBezTo>
                    <a:pt x="23077" y="10409"/>
                    <a:pt x="23031" y="10340"/>
                    <a:pt x="22986" y="10340"/>
                  </a:cubicBezTo>
                  <a:close/>
                  <a:moveTo>
                    <a:pt x="5022" y="10203"/>
                  </a:moveTo>
                  <a:cubicBezTo>
                    <a:pt x="4931" y="10203"/>
                    <a:pt x="4794" y="10317"/>
                    <a:pt x="4794" y="10409"/>
                  </a:cubicBezTo>
                  <a:cubicBezTo>
                    <a:pt x="4794" y="10500"/>
                    <a:pt x="4908" y="10637"/>
                    <a:pt x="4999" y="10637"/>
                  </a:cubicBezTo>
                  <a:cubicBezTo>
                    <a:pt x="5091" y="10637"/>
                    <a:pt x="5228" y="10523"/>
                    <a:pt x="5228" y="10431"/>
                  </a:cubicBezTo>
                  <a:cubicBezTo>
                    <a:pt x="5228" y="10340"/>
                    <a:pt x="5113" y="10203"/>
                    <a:pt x="5022" y="10203"/>
                  </a:cubicBezTo>
                  <a:close/>
                  <a:moveTo>
                    <a:pt x="17345" y="10380"/>
                  </a:moveTo>
                  <a:cubicBezTo>
                    <a:pt x="17332" y="10380"/>
                    <a:pt x="17318" y="10382"/>
                    <a:pt x="17302" y="10386"/>
                  </a:cubicBezTo>
                  <a:cubicBezTo>
                    <a:pt x="17211" y="10386"/>
                    <a:pt x="17188" y="10431"/>
                    <a:pt x="17188" y="10523"/>
                  </a:cubicBezTo>
                  <a:cubicBezTo>
                    <a:pt x="17188" y="10591"/>
                    <a:pt x="17234" y="10637"/>
                    <a:pt x="17325" y="10637"/>
                  </a:cubicBezTo>
                  <a:cubicBezTo>
                    <a:pt x="17416" y="10637"/>
                    <a:pt x="17439" y="10591"/>
                    <a:pt x="17439" y="10500"/>
                  </a:cubicBezTo>
                  <a:cubicBezTo>
                    <a:pt x="17439" y="10424"/>
                    <a:pt x="17408" y="10380"/>
                    <a:pt x="17345" y="10380"/>
                  </a:cubicBezTo>
                  <a:close/>
                  <a:moveTo>
                    <a:pt x="23963" y="10452"/>
                  </a:moveTo>
                  <a:cubicBezTo>
                    <a:pt x="23929" y="10452"/>
                    <a:pt x="23899" y="10462"/>
                    <a:pt x="23899" y="10523"/>
                  </a:cubicBezTo>
                  <a:cubicBezTo>
                    <a:pt x="23921" y="10637"/>
                    <a:pt x="23899" y="10637"/>
                    <a:pt x="23990" y="10637"/>
                  </a:cubicBezTo>
                  <a:cubicBezTo>
                    <a:pt x="24005" y="10637"/>
                    <a:pt x="24020" y="10639"/>
                    <a:pt x="24034" y="10639"/>
                  </a:cubicBezTo>
                  <a:cubicBezTo>
                    <a:pt x="24061" y="10639"/>
                    <a:pt x="24081" y="10629"/>
                    <a:pt x="24081" y="10568"/>
                  </a:cubicBezTo>
                  <a:cubicBezTo>
                    <a:pt x="24081" y="10477"/>
                    <a:pt x="24081" y="10454"/>
                    <a:pt x="24013" y="10454"/>
                  </a:cubicBezTo>
                  <a:cubicBezTo>
                    <a:pt x="23998" y="10454"/>
                    <a:pt x="23980" y="10452"/>
                    <a:pt x="23963" y="10452"/>
                  </a:cubicBezTo>
                  <a:close/>
                  <a:moveTo>
                    <a:pt x="11710" y="10340"/>
                  </a:moveTo>
                  <a:cubicBezTo>
                    <a:pt x="11596" y="10340"/>
                    <a:pt x="11527" y="10409"/>
                    <a:pt x="11527" y="10523"/>
                  </a:cubicBezTo>
                  <a:cubicBezTo>
                    <a:pt x="11527" y="10614"/>
                    <a:pt x="11619" y="10682"/>
                    <a:pt x="11687" y="10682"/>
                  </a:cubicBezTo>
                  <a:cubicBezTo>
                    <a:pt x="11778" y="10682"/>
                    <a:pt x="11870" y="10591"/>
                    <a:pt x="11870" y="10500"/>
                  </a:cubicBezTo>
                  <a:cubicBezTo>
                    <a:pt x="11870" y="10409"/>
                    <a:pt x="11778" y="10340"/>
                    <a:pt x="11710" y="10340"/>
                  </a:cubicBezTo>
                  <a:close/>
                  <a:moveTo>
                    <a:pt x="6049" y="10294"/>
                  </a:moveTo>
                  <a:cubicBezTo>
                    <a:pt x="5981" y="10294"/>
                    <a:pt x="5821" y="10431"/>
                    <a:pt x="5821" y="10500"/>
                  </a:cubicBezTo>
                  <a:cubicBezTo>
                    <a:pt x="5821" y="10568"/>
                    <a:pt x="5958" y="10705"/>
                    <a:pt x="6026" y="10728"/>
                  </a:cubicBezTo>
                  <a:cubicBezTo>
                    <a:pt x="6095" y="10728"/>
                    <a:pt x="6232" y="10591"/>
                    <a:pt x="6255" y="10523"/>
                  </a:cubicBezTo>
                  <a:cubicBezTo>
                    <a:pt x="6255" y="10454"/>
                    <a:pt x="6118" y="10294"/>
                    <a:pt x="6049" y="10294"/>
                  </a:cubicBezTo>
                  <a:close/>
                  <a:moveTo>
                    <a:pt x="18329" y="10454"/>
                  </a:moveTo>
                  <a:cubicBezTo>
                    <a:pt x="18238" y="10477"/>
                    <a:pt x="18192" y="10500"/>
                    <a:pt x="18215" y="10591"/>
                  </a:cubicBezTo>
                  <a:cubicBezTo>
                    <a:pt x="18215" y="10682"/>
                    <a:pt x="18261" y="10728"/>
                    <a:pt x="18329" y="10728"/>
                  </a:cubicBezTo>
                  <a:cubicBezTo>
                    <a:pt x="18421" y="10705"/>
                    <a:pt x="18466" y="10682"/>
                    <a:pt x="18466" y="10591"/>
                  </a:cubicBezTo>
                  <a:cubicBezTo>
                    <a:pt x="18466" y="10500"/>
                    <a:pt x="18421" y="10454"/>
                    <a:pt x="18329" y="10454"/>
                  </a:cubicBezTo>
                  <a:close/>
                  <a:moveTo>
                    <a:pt x="24994" y="10545"/>
                  </a:moveTo>
                  <a:cubicBezTo>
                    <a:pt x="24880" y="10545"/>
                    <a:pt x="24903" y="10545"/>
                    <a:pt x="24880" y="10637"/>
                  </a:cubicBezTo>
                  <a:cubicBezTo>
                    <a:pt x="24880" y="10682"/>
                    <a:pt x="24903" y="10728"/>
                    <a:pt x="24971" y="10728"/>
                  </a:cubicBezTo>
                  <a:cubicBezTo>
                    <a:pt x="25063" y="10705"/>
                    <a:pt x="25063" y="10728"/>
                    <a:pt x="25063" y="10637"/>
                  </a:cubicBezTo>
                  <a:cubicBezTo>
                    <a:pt x="25063" y="10568"/>
                    <a:pt x="25063" y="10545"/>
                    <a:pt x="24994" y="10545"/>
                  </a:cubicBezTo>
                  <a:close/>
                  <a:moveTo>
                    <a:pt x="12669" y="10431"/>
                  </a:moveTo>
                  <a:cubicBezTo>
                    <a:pt x="12577" y="10431"/>
                    <a:pt x="12509" y="10500"/>
                    <a:pt x="12509" y="10591"/>
                  </a:cubicBezTo>
                  <a:cubicBezTo>
                    <a:pt x="12509" y="10673"/>
                    <a:pt x="12564" y="10754"/>
                    <a:pt x="12657" y="10754"/>
                  </a:cubicBezTo>
                  <a:cubicBezTo>
                    <a:pt x="12668" y="10754"/>
                    <a:pt x="12679" y="10753"/>
                    <a:pt x="12691" y="10751"/>
                  </a:cubicBezTo>
                  <a:cubicBezTo>
                    <a:pt x="12760" y="10751"/>
                    <a:pt x="12851" y="10682"/>
                    <a:pt x="12851" y="10591"/>
                  </a:cubicBezTo>
                  <a:cubicBezTo>
                    <a:pt x="12851" y="10500"/>
                    <a:pt x="12760" y="10431"/>
                    <a:pt x="12669" y="10431"/>
                  </a:cubicBezTo>
                  <a:close/>
                  <a:moveTo>
                    <a:pt x="343" y="10340"/>
                  </a:moveTo>
                  <a:cubicBezTo>
                    <a:pt x="297" y="10340"/>
                    <a:pt x="274" y="10363"/>
                    <a:pt x="297" y="10409"/>
                  </a:cubicBezTo>
                  <a:cubicBezTo>
                    <a:pt x="343" y="10500"/>
                    <a:pt x="366" y="10568"/>
                    <a:pt x="366" y="10682"/>
                  </a:cubicBezTo>
                  <a:cubicBezTo>
                    <a:pt x="381" y="10727"/>
                    <a:pt x="425" y="10762"/>
                    <a:pt x="472" y="10762"/>
                  </a:cubicBezTo>
                  <a:cubicBezTo>
                    <a:pt x="498" y="10762"/>
                    <a:pt x="524" y="10752"/>
                    <a:pt x="548" y="10728"/>
                  </a:cubicBezTo>
                  <a:cubicBezTo>
                    <a:pt x="617" y="10682"/>
                    <a:pt x="662" y="10545"/>
                    <a:pt x="617" y="10454"/>
                  </a:cubicBezTo>
                  <a:cubicBezTo>
                    <a:pt x="617" y="10386"/>
                    <a:pt x="503" y="10340"/>
                    <a:pt x="411" y="10340"/>
                  </a:cubicBezTo>
                  <a:close/>
                  <a:moveTo>
                    <a:pt x="19356" y="10545"/>
                  </a:moveTo>
                  <a:cubicBezTo>
                    <a:pt x="19265" y="10545"/>
                    <a:pt x="19219" y="10591"/>
                    <a:pt x="19219" y="10705"/>
                  </a:cubicBezTo>
                  <a:cubicBezTo>
                    <a:pt x="19238" y="10762"/>
                    <a:pt x="19272" y="10802"/>
                    <a:pt x="19335" y="10802"/>
                  </a:cubicBezTo>
                  <a:cubicBezTo>
                    <a:pt x="19348" y="10802"/>
                    <a:pt x="19363" y="10801"/>
                    <a:pt x="19379" y="10797"/>
                  </a:cubicBezTo>
                  <a:cubicBezTo>
                    <a:pt x="19448" y="10797"/>
                    <a:pt x="19493" y="10751"/>
                    <a:pt x="19493" y="10660"/>
                  </a:cubicBezTo>
                  <a:cubicBezTo>
                    <a:pt x="19471" y="10591"/>
                    <a:pt x="19448" y="10545"/>
                    <a:pt x="19356" y="10545"/>
                  </a:cubicBezTo>
                  <a:close/>
                  <a:moveTo>
                    <a:pt x="1393" y="10431"/>
                  </a:moveTo>
                  <a:cubicBezTo>
                    <a:pt x="1233" y="10431"/>
                    <a:pt x="1187" y="10477"/>
                    <a:pt x="1187" y="10660"/>
                  </a:cubicBezTo>
                  <a:cubicBezTo>
                    <a:pt x="1187" y="10797"/>
                    <a:pt x="1256" y="10842"/>
                    <a:pt x="1416" y="10842"/>
                  </a:cubicBezTo>
                  <a:cubicBezTo>
                    <a:pt x="1553" y="10842"/>
                    <a:pt x="1598" y="10774"/>
                    <a:pt x="1598" y="10637"/>
                  </a:cubicBezTo>
                  <a:cubicBezTo>
                    <a:pt x="1598" y="10477"/>
                    <a:pt x="1553" y="10431"/>
                    <a:pt x="1393" y="10431"/>
                  </a:cubicBezTo>
                  <a:close/>
                  <a:moveTo>
                    <a:pt x="7054" y="10431"/>
                  </a:moveTo>
                  <a:cubicBezTo>
                    <a:pt x="6985" y="10431"/>
                    <a:pt x="6848" y="10568"/>
                    <a:pt x="6848" y="10637"/>
                  </a:cubicBezTo>
                  <a:cubicBezTo>
                    <a:pt x="6848" y="10705"/>
                    <a:pt x="6985" y="10842"/>
                    <a:pt x="7054" y="10842"/>
                  </a:cubicBezTo>
                  <a:cubicBezTo>
                    <a:pt x="7122" y="10842"/>
                    <a:pt x="7259" y="10705"/>
                    <a:pt x="7259" y="10637"/>
                  </a:cubicBezTo>
                  <a:cubicBezTo>
                    <a:pt x="7259" y="10568"/>
                    <a:pt x="7122" y="10431"/>
                    <a:pt x="7054" y="10431"/>
                  </a:cubicBezTo>
                  <a:close/>
                  <a:moveTo>
                    <a:pt x="13696" y="10500"/>
                  </a:moveTo>
                  <a:cubicBezTo>
                    <a:pt x="13604" y="10500"/>
                    <a:pt x="13513" y="10591"/>
                    <a:pt x="13513" y="10682"/>
                  </a:cubicBezTo>
                  <a:cubicBezTo>
                    <a:pt x="13536" y="10774"/>
                    <a:pt x="13604" y="10842"/>
                    <a:pt x="13696" y="10842"/>
                  </a:cubicBezTo>
                  <a:cubicBezTo>
                    <a:pt x="13787" y="10842"/>
                    <a:pt x="13856" y="10774"/>
                    <a:pt x="13856" y="10682"/>
                  </a:cubicBezTo>
                  <a:cubicBezTo>
                    <a:pt x="13856" y="10591"/>
                    <a:pt x="13787" y="10500"/>
                    <a:pt x="13696" y="10500"/>
                  </a:cubicBezTo>
                  <a:close/>
                  <a:moveTo>
                    <a:pt x="8081" y="10545"/>
                  </a:moveTo>
                  <a:cubicBezTo>
                    <a:pt x="7921" y="10545"/>
                    <a:pt x="7898" y="10568"/>
                    <a:pt x="7898" y="10705"/>
                  </a:cubicBezTo>
                  <a:cubicBezTo>
                    <a:pt x="7898" y="10888"/>
                    <a:pt x="7921" y="10888"/>
                    <a:pt x="8081" y="10888"/>
                  </a:cubicBezTo>
                  <a:cubicBezTo>
                    <a:pt x="8240" y="10888"/>
                    <a:pt x="8240" y="10865"/>
                    <a:pt x="8240" y="10705"/>
                  </a:cubicBezTo>
                  <a:cubicBezTo>
                    <a:pt x="8240" y="10545"/>
                    <a:pt x="8240" y="10545"/>
                    <a:pt x="8081" y="10545"/>
                  </a:cubicBezTo>
                  <a:close/>
                  <a:moveTo>
                    <a:pt x="20384" y="10637"/>
                  </a:moveTo>
                  <a:cubicBezTo>
                    <a:pt x="20269" y="10637"/>
                    <a:pt x="20247" y="10682"/>
                    <a:pt x="20247" y="10774"/>
                  </a:cubicBezTo>
                  <a:cubicBezTo>
                    <a:pt x="20247" y="10865"/>
                    <a:pt x="20292" y="10888"/>
                    <a:pt x="20384" y="10888"/>
                  </a:cubicBezTo>
                  <a:cubicBezTo>
                    <a:pt x="20475" y="10888"/>
                    <a:pt x="20498" y="10842"/>
                    <a:pt x="20498" y="10751"/>
                  </a:cubicBezTo>
                  <a:cubicBezTo>
                    <a:pt x="20498" y="10660"/>
                    <a:pt x="20475" y="10637"/>
                    <a:pt x="20384" y="10637"/>
                  </a:cubicBezTo>
                  <a:close/>
                  <a:moveTo>
                    <a:pt x="2420" y="10500"/>
                  </a:moveTo>
                  <a:cubicBezTo>
                    <a:pt x="2306" y="10500"/>
                    <a:pt x="2215" y="10568"/>
                    <a:pt x="2192" y="10705"/>
                  </a:cubicBezTo>
                  <a:cubicBezTo>
                    <a:pt x="2192" y="10819"/>
                    <a:pt x="2283" y="10934"/>
                    <a:pt x="2420" y="10934"/>
                  </a:cubicBezTo>
                  <a:cubicBezTo>
                    <a:pt x="2534" y="10934"/>
                    <a:pt x="2625" y="10842"/>
                    <a:pt x="2625" y="10728"/>
                  </a:cubicBezTo>
                  <a:cubicBezTo>
                    <a:pt x="2625" y="10614"/>
                    <a:pt x="2534" y="10500"/>
                    <a:pt x="2420" y="10500"/>
                  </a:cubicBezTo>
                  <a:close/>
                  <a:moveTo>
                    <a:pt x="14723" y="10591"/>
                  </a:moveTo>
                  <a:cubicBezTo>
                    <a:pt x="14632" y="10591"/>
                    <a:pt x="14540" y="10660"/>
                    <a:pt x="14540" y="10774"/>
                  </a:cubicBezTo>
                  <a:cubicBezTo>
                    <a:pt x="14540" y="10842"/>
                    <a:pt x="14632" y="10934"/>
                    <a:pt x="14723" y="10934"/>
                  </a:cubicBezTo>
                  <a:cubicBezTo>
                    <a:pt x="14814" y="10934"/>
                    <a:pt x="14883" y="10865"/>
                    <a:pt x="14883" y="10774"/>
                  </a:cubicBezTo>
                  <a:cubicBezTo>
                    <a:pt x="14883" y="10682"/>
                    <a:pt x="14814" y="10591"/>
                    <a:pt x="14723" y="10591"/>
                  </a:cubicBezTo>
                  <a:close/>
                  <a:moveTo>
                    <a:pt x="9108" y="10637"/>
                  </a:moveTo>
                  <a:cubicBezTo>
                    <a:pt x="8948" y="10637"/>
                    <a:pt x="8925" y="10637"/>
                    <a:pt x="8925" y="10797"/>
                  </a:cubicBezTo>
                  <a:cubicBezTo>
                    <a:pt x="8925" y="10956"/>
                    <a:pt x="8948" y="10979"/>
                    <a:pt x="9085" y="10979"/>
                  </a:cubicBezTo>
                  <a:cubicBezTo>
                    <a:pt x="9245" y="10979"/>
                    <a:pt x="9268" y="10956"/>
                    <a:pt x="9268" y="10819"/>
                  </a:cubicBezTo>
                  <a:cubicBezTo>
                    <a:pt x="9268" y="10660"/>
                    <a:pt x="9245" y="10637"/>
                    <a:pt x="9108" y="10637"/>
                  </a:cubicBezTo>
                  <a:close/>
                  <a:moveTo>
                    <a:pt x="21366" y="10722"/>
                  </a:moveTo>
                  <a:cubicBezTo>
                    <a:pt x="21305" y="10722"/>
                    <a:pt x="21274" y="10763"/>
                    <a:pt x="21274" y="10819"/>
                  </a:cubicBezTo>
                  <a:cubicBezTo>
                    <a:pt x="21274" y="10934"/>
                    <a:pt x="21297" y="10979"/>
                    <a:pt x="21388" y="10979"/>
                  </a:cubicBezTo>
                  <a:cubicBezTo>
                    <a:pt x="21479" y="10979"/>
                    <a:pt x="21525" y="10934"/>
                    <a:pt x="21525" y="10842"/>
                  </a:cubicBezTo>
                  <a:cubicBezTo>
                    <a:pt x="21525" y="10751"/>
                    <a:pt x="21502" y="10728"/>
                    <a:pt x="21411" y="10728"/>
                  </a:cubicBezTo>
                  <a:cubicBezTo>
                    <a:pt x="21395" y="10724"/>
                    <a:pt x="21380" y="10722"/>
                    <a:pt x="21366" y="10722"/>
                  </a:cubicBezTo>
                  <a:close/>
                  <a:moveTo>
                    <a:pt x="3447" y="10591"/>
                  </a:moveTo>
                  <a:cubicBezTo>
                    <a:pt x="3310" y="10591"/>
                    <a:pt x="3219" y="10682"/>
                    <a:pt x="3219" y="10819"/>
                  </a:cubicBezTo>
                  <a:cubicBezTo>
                    <a:pt x="3219" y="10934"/>
                    <a:pt x="3310" y="11025"/>
                    <a:pt x="3447" y="11025"/>
                  </a:cubicBezTo>
                  <a:cubicBezTo>
                    <a:pt x="3561" y="11025"/>
                    <a:pt x="3653" y="10934"/>
                    <a:pt x="3653" y="10819"/>
                  </a:cubicBezTo>
                  <a:cubicBezTo>
                    <a:pt x="3653" y="10705"/>
                    <a:pt x="3561" y="10591"/>
                    <a:pt x="3447" y="10591"/>
                  </a:cubicBezTo>
                  <a:close/>
                  <a:moveTo>
                    <a:pt x="15738" y="10680"/>
                  </a:moveTo>
                  <a:cubicBezTo>
                    <a:pt x="15684" y="10680"/>
                    <a:pt x="15567" y="10800"/>
                    <a:pt x="15567" y="10842"/>
                  </a:cubicBezTo>
                  <a:cubicBezTo>
                    <a:pt x="15567" y="10888"/>
                    <a:pt x="15682" y="11025"/>
                    <a:pt x="15750" y="11025"/>
                  </a:cubicBezTo>
                  <a:cubicBezTo>
                    <a:pt x="15796" y="11002"/>
                    <a:pt x="15841" y="10979"/>
                    <a:pt x="15864" y="10956"/>
                  </a:cubicBezTo>
                  <a:cubicBezTo>
                    <a:pt x="15887" y="10934"/>
                    <a:pt x="15887" y="10888"/>
                    <a:pt x="15910" y="10842"/>
                  </a:cubicBezTo>
                  <a:cubicBezTo>
                    <a:pt x="15887" y="10819"/>
                    <a:pt x="15887" y="10774"/>
                    <a:pt x="15864" y="10751"/>
                  </a:cubicBezTo>
                  <a:cubicBezTo>
                    <a:pt x="15841" y="10705"/>
                    <a:pt x="15796" y="10682"/>
                    <a:pt x="15750" y="10682"/>
                  </a:cubicBezTo>
                  <a:cubicBezTo>
                    <a:pt x="15747" y="10681"/>
                    <a:pt x="15743" y="10680"/>
                    <a:pt x="15738" y="10680"/>
                  </a:cubicBezTo>
                  <a:close/>
                  <a:moveTo>
                    <a:pt x="10052" y="10721"/>
                  </a:moveTo>
                  <a:cubicBezTo>
                    <a:pt x="9967" y="10721"/>
                    <a:pt x="9952" y="10761"/>
                    <a:pt x="9952" y="10888"/>
                  </a:cubicBezTo>
                  <a:cubicBezTo>
                    <a:pt x="9952" y="11048"/>
                    <a:pt x="9952" y="11048"/>
                    <a:pt x="10112" y="11048"/>
                  </a:cubicBezTo>
                  <a:cubicBezTo>
                    <a:pt x="10147" y="11053"/>
                    <a:pt x="10175" y="11055"/>
                    <a:pt x="10197" y="11055"/>
                  </a:cubicBezTo>
                  <a:cubicBezTo>
                    <a:pt x="10281" y="11055"/>
                    <a:pt x="10295" y="11018"/>
                    <a:pt x="10295" y="10911"/>
                  </a:cubicBezTo>
                  <a:cubicBezTo>
                    <a:pt x="10295" y="10751"/>
                    <a:pt x="10272" y="10728"/>
                    <a:pt x="10135" y="10728"/>
                  </a:cubicBezTo>
                  <a:cubicBezTo>
                    <a:pt x="10102" y="10723"/>
                    <a:pt x="10075" y="10721"/>
                    <a:pt x="10052" y="10721"/>
                  </a:cubicBezTo>
                  <a:close/>
                  <a:moveTo>
                    <a:pt x="22415" y="10797"/>
                  </a:moveTo>
                  <a:cubicBezTo>
                    <a:pt x="22369" y="10842"/>
                    <a:pt x="22301" y="10888"/>
                    <a:pt x="22301" y="10934"/>
                  </a:cubicBezTo>
                  <a:cubicBezTo>
                    <a:pt x="22301" y="10979"/>
                    <a:pt x="22369" y="11025"/>
                    <a:pt x="22415" y="11070"/>
                  </a:cubicBezTo>
                  <a:cubicBezTo>
                    <a:pt x="22461" y="11025"/>
                    <a:pt x="22506" y="10979"/>
                    <a:pt x="22552" y="10934"/>
                  </a:cubicBezTo>
                  <a:cubicBezTo>
                    <a:pt x="22575" y="10911"/>
                    <a:pt x="22438" y="10797"/>
                    <a:pt x="22415" y="10797"/>
                  </a:cubicBezTo>
                  <a:close/>
                  <a:moveTo>
                    <a:pt x="4451" y="10682"/>
                  </a:moveTo>
                  <a:cubicBezTo>
                    <a:pt x="4360" y="10682"/>
                    <a:pt x="4246" y="10797"/>
                    <a:pt x="4246" y="10888"/>
                  </a:cubicBezTo>
                  <a:cubicBezTo>
                    <a:pt x="4246" y="10979"/>
                    <a:pt x="4360" y="11093"/>
                    <a:pt x="4474" y="11093"/>
                  </a:cubicBezTo>
                  <a:cubicBezTo>
                    <a:pt x="4566" y="11093"/>
                    <a:pt x="4680" y="10979"/>
                    <a:pt x="4680" y="10888"/>
                  </a:cubicBezTo>
                  <a:cubicBezTo>
                    <a:pt x="4657" y="10797"/>
                    <a:pt x="4543" y="10682"/>
                    <a:pt x="4451" y="10682"/>
                  </a:cubicBezTo>
                  <a:close/>
                  <a:moveTo>
                    <a:pt x="16754" y="10751"/>
                  </a:moveTo>
                  <a:cubicBezTo>
                    <a:pt x="16709" y="10751"/>
                    <a:pt x="16572" y="10888"/>
                    <a:pt x="16595" y="10956"/>
                  </a:cubicBezTo>
                  <a:cubicBezTo>
                    <a:pt x="16595" y="10998"/>
                    <a:pt x="16708" y="11096"/>
                    <a:pt x="16763" y="11096"/>
                  </a:cubicBezTo>
                  <a:cubicBezTo>
                    <a:pt x="16768" y="11096"/>
                    <a:pt x="16773" y="11095"/>
                    <a:pt x="16777" y="11093"/>
                  </a:cubicBezTo>
                  <a:cubicBezTo>
                    <a:pt x="16823" y="11093"/>
                    <a:pt x="16937" y="10979"/>
                    <a:pt x="16937" y="10934"/>
                  </a:cubicBezTo>
                  <a:cubicBezTo>
                    <a:pt x="16914" y="10888"/>
                    <a:pt x="16891" y="10842"/>
                    <a:pt x="16868" y="10797"/>
                  </a:cubicBezTo>
                  <a:cubicBezTo>
                    <a:pt x="16846" y="10774"/>
                    <a:pt x="16800" y="10774"/>
                    <a:pt x="16754" y="10751"/>
                  </a:cubicBezTo>
                  <a:close/>
                  <a:moveTo>
                    <a:pt x="11139" y="10797"/>
                  </a:moveTo>
                  <a:cubicBezTo>
                    <a:pt x="11048" y="10797"/>
                    <a:pt x="10957" y="10888"/>
                    <a:pt x="10980" y="10979"/>
                  </a:cubicBezTo>
                  <a:cubicBezTo>
                    <a:pt x="10980" y="11070"/>
                    <a:pt x="11048" y="11139"/>
                    <a:pt x="11139" y="11139"/>
                  </a:cubicBezTo>
                  <a:cubicBezTo>
                    <a:pt x="11231" y="11139"/>
                    <a:pt x="11299" y="11070"/>
                    <a:pt x="11322" y="10979"/>
                  </a:cubicBezTo>
                  <a:cubicBezTo>
                    <a:pt x="11322" y="10888"/>
                    <a:pt x="11231" y="10797"/>
                    <a:pt x="11139" y="10797"/>
                  </a:cubicBezTo>
                  <a:close/>
                  <a:moveTo>
                    <a:pt x="23442" y="10888"/>
                  </a:moveTo>
                  <a:cubicBezTo>
                    <a:pt x="23396" y="10888"/>
                    <a:pt x="23351" y="10956"/>
                    <a:pt x="23305" y="11002"/>
                  </a:cubicBezTo>
                  <a:cubicBezTo>
                    <a:pt x="23305" y="11023"/>
                    <a:pt x="23403" y="11141"/>
                    <a:pt x="23435" y="11141"/>
                  </a:cubicBezTo>
                  <a:cubicBezTo>
                    <a:pt x="23438" y="11141"/>
                    <a:pt x="23440" y="11141"/>
                    <a:pt x="23442" y="11139"/>
                  </a:cubicBezTo>
                  <a:cubicBezTo>
                    <a:pt x="23488" y="11116"/>
                    <a:pt x="23533" y="11070"/>
                    <a:pt x="23602" y="11025"/>
                  </a:cubicBezTo>
                  <a:cubicBezTo>
                    <a:pt x="23533" y="10956"/>
                    <a:pt x="23488" y="10888"/>
                    <a:pt x="23442" y="10888"/>
                  </a:cubicBezTo>
                  <a:close/>
                  <a:moveTo>
                    <a:pt x="5479" y="10751"/>
                  </a:moveTo>
                  <a:cubicBezTo>
                    <a:pt x="5387" y="10751"/>
                    <a:pt x="5273" y="10888"/>
                    <a:pt x="5273" y="10979"/>
                  </a:cubicBezTo>
                  <a:cubicBezTo>
                    <a:pt x="5273" y="11070"/>
                    <a:pt x="5387" y="11185"/>
                    <a:pt x="5479" y="11185"/>
                  </a:cubicBezTo>
                  <a:cubicBezTo>
                    <a:pt x="5570" y="11185"/>
                    <a:pt x="5684" y="11070"/>
                    <a:pt x="5684" y="10979"/>
                  </a:cubicBezTo>
                  <a:cubicBezTo>
                    <a:pt x="5684" y="10888"/>
                    <a:pt x="5570" y="10751"/>
                    <a:pt x="5479" y="10751"/>
                  </a:cubicBezTo>
                  <a:close/>
                  <a:moveTo>
                    <a:pt x="17781" y="10934"/>
                  </a:moveTo>
                  <a:cubicBezTo>
                    <a:pt x="17690" y="10934"/>
                    <a:pt x="17645" y="10979"/>
                    <a:pt x="17645" y="11048"/>
                  </a:cubicBezTo>
                  <a:cubicBezTo>
                    <a:pt x="17645" y="11162"/>
                    <a:pt x="17690" y="11185"/>
                    <a:pt x="17804" y="11185"/>
                  </a:cubicBezTo>
                  <a:cubicBezTo>
                    <a:pt x="17873" y="11185"/>
                    <a:pt x="17918" y="11139"/>
                    <a:pt x="17918" y="11048"/>
                  </a:cubicBezTo>
                  <a:cubicBezTo>
                    <a:pt x="17896" y="10956"/>
                    <a:pt x="17873" y="10934"/>
                    <a:pt x="17781" y="10934"/>
                  </a:cubicBezTo>
                  <a:close/>
                  <a:moveTo>
                    <a:pt x="24467" y="11016"/>
                  </a:moveTo>
                  <a:cubicBezTo>
                    <a:pt x="24455" y="11016"/>
                    <a:pt x="24441" y="11019"/>
                    <a:pt x="24424" y="11025"/>
                  </a:cubicBezTo>
                  <a:cubicBezTo>
                    <a:pt x="24332" y="11025"/>
                    <a:pt x="24332" y="11025"/>
                    <a:pt x="24332" y="11116"/>
                  </a:cubicBezTo>
                  <a:cubicBezTo>
                    <a:pt x="24332" y="11185"/>
                    <a:pt x="24355" y="11185"/>
                    <a:pt x="24424" y="11185"/>
                  </a:cubicBezTo>
                  <a:cubicBezTo>
                    <a:pt x="24515" y="11185"/>
                    <a:pt x="24492" y="11185"/>
                    <a:pt x="24515" y="11093"/>
                  </a:cubicBezTo>
                  <a:cubicBezTo>
                    <a:pt x="24515" y="11042"/>
                    <a:pt x="24502" y="11016"/>
                    <a:pt x="24467" y="11016"/>
                  </a:cubicBezTo>
                  <a:close/>
                  <a:moveTo>
                    <a:pt x="12121" y="10888"/>
                  </a:moveTo>
                  <a:cubicBezTo>
                    <a:pt x="12029" y="10888"/>
                    <a:pt x="11938" y="10979"/>
                    <a:pt x="11938" y="11048"/>
                  </a:cubicBezTo>
                  <a:cubicBezTo>
                    <a:pt x="11938" y="11162"/>
                    <a:pt x="12029" y="11230"/>
                    <a:pt x="12144" y="11230"/>
                  </a:cubicBezTo>
                  <a:cubicBezTo>
                    <a:pt x="12212" y="11230"/>
                    <a:pt x="12303" y="11139"/>
                    <a:pt x="12281" y="11048"/>
                  </a:cubicBezTo>
                  <a:cubicBezTo>
                    <a:pt x="12281" y="10956"/>
                    <a:pt x="12212" y="10888"/>
                    <a:pt x="12121" y="10888"/>
                  </a:cubicBezTo>
                  <a:close/>
                  <a:moveTo>
                    <a:pt x="6506" y="10842"/>
                  </a:moveTo>
                  <a:cubicBezTo>
                    <a:pt x="6414" y="10842"/>
                    <a:pt x="6278" y="11002"/>
                    <a:pt x="6278" y="11070"/>
                  </a:cubicBezTo>
                  <a:cubicBezTo>
                    <a:pt x="6300" y="11139"/>
                    <a:pt x="6437" y="11276"/>
                    <a:pt x="6506" y="11276"/>
                  </a:cubicBezTo>
                  <a:cubicBezTo>
                    <a:pt x="6574" y="11276"/>
                    <a:pt x="6711" y="11116"/>
                    <a:pt x="6711" y="11048"/>
                  </a:cubicBezTo>
                  <a:cubicBezTo>
                    <a:pt x="6711" y="10979"/>
                    <a:pt x="6551" y="10842"/>
                    <a:pt x="6506" y="10842"/>
                  </a:cubicBezTo>
                  <a:close/>
                  <a:moveTo>
                    <a:pt x="18786" y="11025"/>
                  </a:moveTo>
                  <a:cubicBezTo>
                    <a:pt x="18694" y="11025"/>
                    <a:pt x="18672" y="11070"/>
                    <a:pt x="18672" y="11162"/>
                  </a:cubicBezTo>
                  <a:cubicBezTo>
                    <a:pt x="18672" y="11253"/>
                    <a:pt x="18717" y="11276"/>
                    <a:pt x="18809" y="11276"/>
                  </a:cubicBezTo>
                  <a:cubicBezTo>
                    <a:pt x="18900" y="11276"/>
                    <a:pt x="18946" y="11230"/>
                    <a:pt x="18923" y="11139"/>
                  </a:cubicBezTo>
                  <a:cubicBezTo>
                    <a:pt x="18923" y="11048"/>
                    <a:pt x="18877" y="11025"/>
                    <a:pt x="18786" y="11025"/>
                  </a:cubicBezTo>
                  <a:close/>
                  <a:moveTo>
                    <a:pt x="845" y="10888"/>
                  </a:moveTo>
                  <a:cubicBezTo>
                    <a:pt x="685" y="10888"/>
                    <a:pt x="640" y="10934"/>
                    <a:pt x="617" y="11070"/>
                  </a:cubicBezTo>
                  <a:cubicBezTo>
                    <a:pt x="617" y="11230"/>
                    <a:pt x="685" y="11322"/>
                    <a:pt x="822" y="11322"/>
                  </a:cubicBezTo>
                  <a:cubicBezTo>
                    <a:pt x="982" y="11322"/>
                    <a:pt x="1051" y="11276"/>
                    <a:pt x="1051" y="11116"/>
                  </a:cubicBezTo>
                  <a:cubicBezTo>
                    <a:pt x="1051" y="10956"/>
                    <a:pt x="1005" y="10888"/>
                    <a:pt x="845" y="10888"/>
                  </a:cubicBezTo>
                  <a:close/>
                  <a:moveTo>
                    <a:pt x="13148" y="10979"/>
                  </a:moveTo>
                  <a:cubicBezTo>
                    <a:pt x="13034" y="10979"/>
                    <a:pt x="12965" y="11048"/>
                    <a:pt x="12965" y="11162"/>
                  </a:cubicBezTo>
                  <a:cubicBezTo>
                    <a:pt x="12965" y="11253"/>
                    <a:pt x="13057" y="11322"/>
                    <a:pt x="13148" y="11322"/>
                  </a:cubicBezTo>
                  <a:cubicBezTo>
                    <a:pt x="13239" y="11322"/>
                    <a:pt x="13308" y="11230"/>
                    <a:pt x="13308" y="11139"/>
                  </a:cubicBezTo>
                  <a:cubicBezTo>
                    <a:pt x="13308" y="11048"/>
                    <a:pt x="13239" y="10979"/>
                    <a:pt x="13148" y="10979"/>
                  </a:cubicBezTo>
                  <a:close/>
                  <a:moveTo>
                    <a:pt x="19836" y="11093"/>
                  </a:moveTo>
                  <a:cubicBezTo>
                    <a:pt x="19744" y="11093"/>
                    <a:pt x="19699" y="11139"/>
                    <a:pt x="19699" y="11230"/>
                  </a:cubicBezTo>
                  <a:cubicBezTo>
                    <a:pt x="19699" y="11322"/>
                    <a:pt x="19722" y="11367"/>
                    <a:pt x="19836" y="11367"/>
                  </a:cubicBezTo>
                  <a:cubicBezTo>
                    <a:pt x="19927" y="11344"/>
                    <a:pt x="19950" y="11322"/>
                    <a:pt x="19950" y="11230"/>
                  </a:cubicBezTo>
                  <a:cubicBezTo>
                    <a:pt x="19950" y="11139"/>
                    <a:pt x="19904" y="11093"/>
                    <a:pt x="19836" y="11093"/>
                  </a:cubicBezTo>
                  <a:close/>
                  <a:moveTo>
                    <a:pt x="1872" y="10979"/>
                  </a:moveTo>
                  <a:cubicBezTo>
                    <a:pt x="1735" y="10979"/>
                    <a:pt x="1644" y="11070"/>
                    <a:pt x="1644" y="11207"/>
                  </a:cubicBezTo>
                  <a:cubicBezTo>
                    <a:pt x="1667" y="11322"/>
                    <a:pt x="1735" y="11390"/>
                    <a:pt x="1872" y="11390"/>
                  </a:cubicBezTo>
                  <a:cubicBezTo>
                    <a:pt x="1986" y="11390"/>
                    <a:pt x="2078" y="11299"/>
                    <a:pt x="2078" y="11185"/>
                  </a:cubicBezTo>
                  <a:cubicBezTo>
                    <a:pt x="2078" y="11070"/>
                    <a:pt x="1986" y="10979"/>
                    <a:pt x="1872" y="10979"/>
                  </a:cubicBezTo>
                  <a:close/>
                  <a:moveTo>
                    <a:pt x="7533" y="10979"/>
                  </a:moveTo>
                  <a:cubicBezTo>
                    <a:pt x="7464" y="10979"/>
                    <a:pt x="7305" y="11116"/>
                    <a:pt x="7305" y="11185"/>
                  </a:cubicBezTo>
                  <a:cubicBezTo>
                    <a:pt x="7305" y="11253"/>
                    <a:pt x="7464" y="11390"/>
                    <a:pt x="7533" y="11390"/>
                  </a:cubicBezTo>
                  <a:cubicBezTo>
                    <a:pt x="7579" y="11390"/>
                    <a:pt x="7738" y="11253"/>
                    <a:pt x="7738" y="11185"/>
                  </a:cubicBezTo>
                  <a:cubicBezTo>
                    <a:pt x="7738" y="11116"/>
                    <a:pt x="7601" y="10979"/>
                    <a:pt x="7533" y="10979"/>
                  </a:cubicBezTo>
                  <a:close/>
                  <a:moveTo>
                    <a:pt x="14175" y="11048"/>
                  </a:moveTo>
                  <a:cubicBezTo>
                    <a:pt x="14084" y="11048"/>
                    <a:pt x="13992" y="11139"/>
                    <a:pt x="13992" y="11207"/>
                  </a:cubicBezTo>
                  <a:cubicBezTo>
                    <a:pt x="13992" y="11322"/>
                    <a:pt x="14061" y="11390"/>
                    <a:pt x="14175" y="11390"/>
                  </a:cubicBezTo>
                  <a:cubicBezTo>
                    <a:pt x="14266" y="11390"/>
                    <a:pt x="14335" y="11322"/>
                    <a:pt x="14335" y="11230"/>
                  </a:cubicBezTo>
                  <a:cubicBezTo>
                    <a:pt x="14335" y="11139"/>
                    <a:pt x="14266" y="11070"/>
                    <a:pt x="14175" y="11048"/>
                  </a:cubicBezTo>
                  <a:close/>
                  <a:moveTo>
                    <a:pt x="8560" y="11093"/>
                  </a:moveTo>
                  <a:cubicBezTo>
                    <a:pt x="8400" y="11093"/>
                    <a:pt x="8377" y="11116"/>
                    <a:pt x="8377" y="11253"/>
                  </a:cubicBezTo>
                  <a:cubicBezTo>
                    <a:pt x="8377" y="11413"/>
                    <a:pt x="8400" y="11436"/>
                    <a:pt x="8514" y="11436"/>
                  </a:cubicBezTo>
                  <a:cubicBezTo>
                    <a:pt x="8697" y="11436"/>
                    <a:pt x="8720" y="11436"/>
                    <a:pt x="8720" y="11276"/>
                  </a:cubicBezTo>
                  <a:cubicBezTo>
                    <a:pt x="8720" y="11116"/>
                    <a:pt x="8697" y="11093"/>
                    <a:pt x="8560" y="11093"/>
                  </a:cubicBezTo>
                  <a:close/>
                  <a:moveTo>
                    <a:pt x="20863" y="11185"/>
                  </a:moveTo>
                  <a:cubicBezTo>
                    <a:pt x="20749" y="11185"/>
                    <a:pt x="20726" y="11207"/>
                    <a:pt x="20726" y="11299"/>
                  </a:cubicBezTo>
                  <a:cubicBezTo>
                    <a:pt x="20703" y="11390"/>
                    <a:pt x="20749" y="11436"/>
                    <a:pt x="20817" y="11436"/>
                  </a:cubicBezTo>
                  <a:cubicBezTo>
                    <a:pt x="20837" y="11440"/>
                    <a:pt x="20854" y="11441"/>
                    <a:pt x="20870" y="11441"/>
                  </a:cubicBezTo>
                  <a:cubicBezTo>
                    <a:pt x="20946" y="11441"/>
                    <a:pt x="20977" y="11397"/>
                    <a:pt x="20977" y="11322"/>
                  </a:cubicBezTo>
                  <a:cubicBezTo>
                    <a:pt x="20977" y="11230"/>
                    <a:pt x="20931" y="11185"/>
                    <a:pt x="20863" y="11185"/>
                  </a:cubicBezTo>
                  <a:close/>
                  <a:moveTo>
                    <a:pt x="2899" y="11048"/>
                  </a:moveTo>
                  <a:cubicBezTo>
                    <a:pt x="2785" y="11048"/>
                    <a:pt x="2671" y="11139"/>
                    <a:pt x="2671" y="11253"/>
                  </a:cubicBezTo>
                  <a:cubicBezTo>
                    <a:pt x="2671" y="11390"/>
                    <a:pt x="2762" y="11481"/>
                    <a:pt x="2877" y="11481"/>
                  </a:cubicBezTo>
                  <a:cubicBezTo>
                    <a:pt x="2991" y="11481"/>
                    <a:pt x="3105" y="11390"/>
                    <a:pt x="3105" y="11276"/>
                  </a:cubicBezTo>
                  <a:cubicBezTo>
                    <a:pt x="3105" y="11162"/>
                    <a:pt x="3013" y="11070"/>
                    <a:pt x="2899" y="11048"/>
                  </a:cubicBezTo>
                  <a:close/>
                  <a:moveTo>
                    <a:pt x="15202" y="11139"/>
                  </a:moveTo>
                  <a:cubicBezTo>
                    <a:pt x="15157" y="11139"/>
                    <a:pt x="15020" y="11253"/>
                    <a:pt x="15020" y="11299"/>
                  </a:cubicBezTo>
                  <a:cubicBezTo>
                    <a:pt x="14997" y="11344"/>
                    <a:pt x="15111" y="11481"/>
                    <a:pt x="15179" y="11481"/>
                  </a:cubicBezTo>
                  <a:cubicBezTo>
                    <a:pt x="15225" y="11481"/>
                    <a:pt x="15362" y="11367"/>
                    <a:pt x="15362" y="11322"/>
                  </a:cubicBezTo>
                  <a:cubicBezTo>
                    <a:pt x="15362" y="11276"/>
                    <a:pt x="15248" y="11139"/>
                    <a:pt x="15202" y="11139"/>
                  </a:cubicBezTo>
                  <a:close/>
                  <a:moveTo>
                    <a:pt x="9564" y="11185"/>
                  </a:moveTo>
                  <a:cubicBezTo>
                    <a:pt x="9405" y="11185"/>
                    <a:pt x="9405" y="11207"/>
                    <a:pt x="9405" y="11344"/>
                  </a:cubicBezTo>
                  <a:cubicBezTo>
                    <a:pt x="9405" y="11504"/>
                    <a:pt x="9405" y="11527"/>
                    <a:pt x="9564" y="11527"/>
                  </a:cubicBezTo>
                  <a:cubicBezTo>
                    <a:pt x="9747" y="11527"/>
                    <a:pt x="9747" y="11527"/>
                    <a:pt x="9747" y="11367"/>
                  </a:cubicBezTo>
                  <a:cubicBezTo>
                    <a:pt x="9747" y="11185"/>
                    <a:pt x="9747" y="11185"/>
                    <a:pt x="9564" y="11185"/>
                  </a:cubicBezTo>
                  <a:close/>
                  <a:moveTo>
                    <a:pt x="21859" y="11273"/>
                  </a:moveTo>
                  <a:cubicBezTo>
                    <a:pt x="21825" y="11273"/>
                    <a:pt x="21732" y="11371"/>
                    <a:pt x="21753" y="11413"/>
                  </a:cubicBezTo>
                  <a:cubicBezTo>
                    <a:pt x="21776" y="11458"/>
                    <a:pt x="21822" y="11527"/>
                    <a:pt x="21867" y="11527"/>
                  </a:cubicBezTo>
                  <a:cubicBezTo>
                    <a:pt x="21913" y="11527"/>
                    <a:pt x="21958" y="11458"/>
                    <a:pt x="22027" y="11413"/>
                  </a:cubicBezTo>
                  <a:cubicBezTo>
                    <a:pt x="21958" y="11344"/>
                    <a:pt x="21913" y="11299"/>
                    <a:pt x="21867" y="11276"/>
                  </a:cubicBezTo>
                  <a:cubicBezTo>
                    <a:pt x="21865" y="11274"/>
                    <a:pt x="21862" y="11273"/>
                    <a:pt x="21859" y="11273"/>
                  </a:cubicBezTo>
                  <a:close/>
                  <a:moveTo>
                    <a:pt x="3904" y="11139"/>
                  </a:moveTo>
                  <a:cubicBezTo>
                    <a:pt x="3812" y="11139"/>
                    <a:pt x="3698" y="11276"/>
                    <a:pt x="3698" y="11367"/>
                  </a:cubicBezTo>
                  <a:cubicBezTo>
                    <a:pt x="3698" y="11458"/>
                    <a:pt x="3812" y="11573"/>
                    <a:pt x="3904" y="11573"/>
                  </a:cubicBezTo>
                  <a:cubicBezTo>
                    <a:pt x="3995" y="11573"/>
                    <a:pt x="4132" y="11436"/>
                    <a:pt x="4109" y="11344"/>
                  </a:cubicBezTo>
                  <a:cubicBezTo>
                    <a:pt x="4109" y="11253"/>
                    <a:pt x="3995" y="11139"/>
                    <a:pt x="3904" y="11139"/>
                  </a:cubicBezTo>
                  <a:close/>
                  <a:moveTo>
                    <a:pt x="16200" y="11228"/>
                  </a:moveTo>
                  <a:cubicBezTo>
                    <a:pt x="16194" y="11228"/>
                    <a:pt x="16189" y="11229"/>
                    <a:pt x="16184" y="11230"/>
                  </a:cubicBezTo>
                  <a:cubicBezTo>
                    <a:pt x="16138" y="11230"/>
                    <a:pt x="16024" y="11367"/>
                    <a:pt x="16047" y="11413"/>
                  </a:cubicBezTo>
                  <a:cubicBezTo>
                    <a:pt x="16047" y="11458"/>
                    <a:pt x="16161" y="11573"/>
                    <a:pt x="16207" y="11573"/>
                  </a:cubicBezTo>
                  <a:cubicBezTo>
                    <a:pt x="16252" y="11573"/>
                    <a:pt x="16366" y="11436"/>
                    <a:pt x="16366" y="11390"/>
                  </a:cubicBezTo>
                  <a:cubicBezTo>
                    <a:pt x="16366" y="11348"/>
                    <a:pt x="16269" y="11228"/>
                    <a:pt x="16200" y="11228"/>
                  </a:cubicBezTo>
                  <a:close/>
                  <a:moveTo>
                    <a:pt x="10591" y="11276"/>
                  </a:moveTo>
                  <a:cubicBezTo>
                    <a:pt x="10500" y="11276"/>
                    <a:pt x="10409" y="11344"/>
                    <a:pt x="10409" y="11458"/>
                  </a:cubicBezTo>
                  <a:cubicBezTo>
                    <a:pt x="10409" y="11527"/>
                    <a:pt x="10500" y="11618"/>
                    <a:pt x="10591" y="11618"/>
                  </a:cubicBezTo>
                  <a:cubicBezTo>
                    <a:pt x="10683" y="11618"/>
                    <a:pt x="10751" y="11527"/>
                    <a:pt x="10751" y="11436"/>
                  </a:cubicBezTo>
                  <a:cubicBezTo>
                    <a:pt x="10751" y="11344"/>
                    <a:pt x="10683" y="11276"/>
                    <a:pt x="10591" y="11276"/>
                  </a:cubicBezTo>
                  <a:close/>
                  <a:moveTo>
                    <a:pt x="17255" y="11361"/>
                  </a:moveTo>
                  <a:cubicBezTo>
                    <a:pt x="17242" y="11361"/>
                    <a:pt x="17227" y="11363"/>
                    <a:pt x="17211" y="11367"/>
                  </a:cubicBezTo>
                  <a:cubicBezTo>
                    <a:pt x="17142" y="11367"/>
                    <a:pt x="17097" y="11390"/>
                    <a:pt x="17097" y="11481"/>
                  </a:cubicBezTo>
                  <a:cubicBezTo>
                    <a:pt x="17097" y="11573"/>
                    <a:pt x="17142" y="11618"/>
                    <a:pt x="17256" y="11618"/>
                  </a:cubicBezTo>
                  <a:cubicBezTo>
                    <a:pt x="17325" y="11595"/>
                    <a:pt x="17371" y="11550"/>
                    <a:pt x="17348" y="11458"/>
                  </a:cubicBezTo>
                  <a:cubicBezTo>
                    <a:pt x="17348" y="11402"/>
                    <a:pt x="17317" y="11361"/>
                    <a:pt x="17255" y="11361"/>
                  </a:cubicBezTo>
                  <a:close/>
                  <a:moveTo>
                    <a:pt x="22894" y="11367"/>
                  </a:moveTo>
                  <a:cubicBezTo>
                    <a:pt x="22849" y="11367"/>
                    <a:pt x="22803" y="11436"/>
                    <a:pt x="22757" y="11481"/>
                  </a:cubicBezTo>
                  <a:cubicBezTo>
                    <a:pt x="22735" y="11504"/>
                    <a:pt x="22872" y="11618"/>
                    <a:pt x="22894" y="11618"/>
                  </a:cubicBezTo>
                  <a:cubicBezTo>
                    <a:pt x="22940" y="11573"/>
                    <a:pt x="22986" y="11527"/>
                    <a:pt x="23031" y="11481"/>
                  </a:cubicBezTo>
                  <a:cubicBezTo>
                    <a:pt x="22986" y="11436"/>
                    <a:pt x="22940" y="11367"/>
                    <a:pt x="22894" y="11367"/>
                  </a:cubicBezTo>
                  <a:close/>
                  <a:moveTo>
                    <a:pt x="4931" y="11230"/>
                  </a:moveTo>
                  <a:cubicBezTo>
                    <a:pt x="4840" y="11230"/>
                    <a:pt x="4725" y="11344"/>
                    <a:pt x="4703" y="11436"/>
                  </a:cubicBezTo>
                  <a:cubicBezTo>
                    <a:pt x="4703" y="11527"/>
                    <a:pt x="4817" y="11641"/>
                    <a:pt x="4931" y="11664"/>
                  </a:cubicBezTo>
                  <a:cubicBezTo>
                    <a:pt x="5022" y="11664"/>
                    <a:pt x="5136" y="11550"/>
                    <a:pt x="5136" y="11458"/>
                  </a:cubicBezTo>
                  <a:cubicBezTo>
                    <a:pt x="5136" y="11344"/>
                    <a:pt x="5022" y="11230"/>
                    <a:pt x="4931" y="11230"/>
                  </a:cubicBezTo>
                  <a:close/>
                  <a:moveTo>
                    <a:pt x="23876" y="11481"/>
                  </a:moveTo>
                  <a:cubicBezTo>
                    <a:pt x="23785" y="11481"/>
                    <a:pt x="23785" y="11481"/>
                    <a:pt x="23785" y="11573"/>
                  </a:cubicBezTo>
                  <a:cubicBezTo>
                    <a:pt x="23785" y="11618"/>
                    <a:pt x="23785" y="11664"/>
                    <a:pt x="23853" y="11664"/>
                  </a:cubicBezTo>
                  <a:cubicBezTo>
                    <a:pt x="23944" y="11641"/>
                    <a:pt x="23944" y="11664"/>
                    <a:pt x="23944" y="11573"/>
                  </a:cubicBezTo>
                  <a:cubicBezTo>
                    <a:pt x="23967" y="11504"/>
                    <a:pt x="23944" y="11481"/>
                    <a:pt x="23876" y="11481"/>
                  </a:cubicBezTo>
                  <a:close/>
                  <a:moveTo>
                    <a:pt x="11579" y="11364"/>
                  </a:moveTo>
                  <a:cubicBezTo>
                    <a:pt x="11569" y="11364"/>
                    <a:pt x="11560" y="11365"/>
                    <a:pt x="11550" y="11367"/>
                  </a:cubicBezTo>
                  <a:cubicBezTo>
                    <a:pt x="11482" y="11367"/>
                    <a:pt x="11390" y="11436"/>
                    <a:pt x="11390" y="11527"/>
                  </a:cubicBezTo>
                  <a:cubicBezTo>
                    <a:pt x="11390" y="11618"/>
                    <a:pt x="11482" y="11687"/>
                    <a:pt x="11550" y="11687"/>
                  </a:cubicBezTo>
                  <a:cubicBezTo>
                    <a:pt x="11562" y="11689"/>
                    <a:pt x="11574" y="11690"/>
                    <a:pt x="11585" y="11690"/>
                  </a:cubicBezTo>
                  <a:cubicBezTo>
                    <a:pt x="11678" y="11690"/>
                    <a:pt x="11733" y="11609"/>
                    <a:pt x="11733" y="11527"/>
                  </a:cubicBezTo>
                  <a:cubicBezTo>
                    <a:pt x="11733" y="11445"/>
                    <a:pt x="11660" y="11364"/>
                    <a:pt x="11579" y="11364"/>
                  </a:cubicBezTo>
                  <a:close/>
                  <a:moveTo>
                    <a:pt x="24880" y="11573"/>
                  </a:moveTo>
                  <a:cubicBezTo>
                    <a:pt x="24834" y="11573"/>
                    <a:pt x="24789" y="11573"/>
                    <a:pt x="24812" y="11641"/>
                  </a:cubicBezTo>
                  <a:cubicBezTo>
                    <a:pt x="24812" y="11732"/>
                    <a:pt x="24812" y="11732"/>
                    <a:pt x="24880" y="11732"/>
                  </a:cubicBezTo>
                  <a:cubicBezTo>
                    <a:pt x="24971" y="11732"/>
                    <a:pt x="24971" y="11732"/>
                    <a:pt x="24971" y="11664"/>
                  </a:cubicBezTo>
                  <a:cubicBezTo>
                    <a:pt x="24971" y="11573"/>
                    <a:pt x="24971" y="11573"/>
                    <a:pt x="24880" y="11573"/>
                  </a:cubicBezTo>
                  <a:close/>
                  <a:moveTo>
                    <a:pt x="5941" y="11319"/>
                  </a:moveTo>
                  <a:cubicBezTo>
                    <a:pt x="5870" y="11319"/>
                    <a:pt x="5751" y="11443"/>
                    <a:pt x="5730" y="11527"/>
                  </a:cubicBezTo>
                  <a:cubicBezTo>
                    <a:pt x="5730" y="11573"/>
                    <a:pt x="5867" y="11732"/>
                    <a:pt x="5935" y="11732"/>
                  </a:cubicBezTo>
                  <a:cubicBezTo>
                    <a:pt x="5940" y="11734"/>
                    <a:pt x="5946" y="11735"/>
                    <a:pt x="5952" y="11735"/>
                  </a:cubicBezTo>
                  <a:cubicBezTo>
                    <a:pt x="6027" y="11735"/>
                    <a:pt x="6163" y="11611"/>
                    <a:pt x="6163" y="11527"/>
                  </a:cubicBezTo>
                  <a:cubicBezTo>
                    <a:pt x="6163" y="11458"/>
                    <a:pt x="6026" y="11322"/>
                    <a:pt x="5958" y="11322"/>
                  </a:cubicBezTo>
                  <a:cubicBezTo>
                    <a:pt x="5953" y="11320"/>
                    <a:pt x="5947" y="11319"/>
                    <a:pt x="5941" y="11319"/>
                  </a:cubicBezTo>
                  <a:close/>
                  <a:moveTo>
                    <a:pt x="18238" y="11481"/>
                  </a:moveTo>
                  <a:cubicBezTo>
                    <a:pt x="18147" y="11481"/>
                    <a:pt x="18124" y="11527"/>
                    <a:pt x="18124" y="11641"/>
                  </a:cubicBezTo>
                  <a:cubicBezTo>
                    <a:pt x="18124" y="11697"/>
                    <a:pt x="18155" y="11738"/>
                    <a:pt x="18217" y="11738"/>
                  </a:cubicBezTo>
                  <a:cubicBezTo>
                    <a:pt x="18230" y="11738"/>
                    <a:pt x="18245" y="11736"/>
                    <a:pt x="18261" y="11732"/>
                  </a:cubicBezTo>
                  <a:cubicBezTo>
                    <a:pt x="18352" y="11732"/>
                    <a:pt x="18375" y="11687"/>
                    <a:pt x="18375" y="11595"/>
                  </a:cubicBezTo>
                  <a:cubicBezTo>
                    <a:pt x="18375" y="11527"/>
                    <a:pt x="18329" y="11481"/>
                    <a:pt x="18238" y="11481"/>
                  </a:cubicBezTo>
                  <a:close/>
                  <a:moveTo>
                    <a:pt x="12600" y="11436"/>
                  </a:moveTo>
                  <a:cubicBezTo>
                    <a:pt x="12509" y="11436"/>
                    <a:pt x="12418" y="11504"/>
                    <a:pt x="12418" y="11595"/>
                  </a:cubicBezTo>
                  <a:cubicBezTo>
                    <a:pt x="12418" y="11710"/>
                    <a:pt x="12486" y="11778"/>
                    <a:pt x="12600" y="11778"/>
                  </a:cubicBezTo>
                  <a:cubicBezTo>
                    <a:pt x="12691" y="11778"/>
                    <a:pt x="12760" y="11710"/>
                    <a:pt x="12760" y="11618"/>
                  </a:cubicBezTo>
                  <a:cubicBezTo>
                    <a:pt x="12760" y="11527"/>
                    <a:pt x="12691" y="11436"/>
                    <a:pt x="12600" y="11436"/>
                  </a:cubicBezTo>
                  <a:close/>
                  <a:moveTo>
                    <a:pt x="6962" y="11390"/>
                  </a:moveTo>
                  <a:cubicBezTo>
                    <a:pt x="6917" y="11390"/>
                    <a:pt x="6757" y="11527"/>
                    <a:pt x="6757" y="11618"/>
                  </a:cubicBezTo>
                  <a:cubicBezTo>
                    <a:pt x="6757" y="11664"/>
                    <a:pt x="6894" y="11824"/>
                    <a:pt x="6962" y="11824"/>
                  </a:cubicBezTo>
                  <a:cubicBezTo>
                    <a:pt x="7031" y="11824"/>
                    <a:pt x="7168" y="11687"/>
                    <a:pt x="7191" y="11618"/>
                  </a:cubicBezTo>
                  <a:cubicBezTo>
                    <a:pt x="7191" y="11550"/>
                    <a:pt x="7054" y="11413"/>
                    <a:pt x="6962" y="11390"/>
                  </a:cubicBezTo>
                  <a:close/>
                  <a:moveTo>
                    <a:pt x="19265" y="11573"/>
                  </a:moveTo>
                  <a:cubicBezTo>
                    <a:pt x="19174" y="11573"/>
                    <a:pt x="19128" y="11618"/>
                    <a:pt x="19151" y="11710"/>
                  </a:cubicBezTo>
                  <a:cubicBezTo>
                    <a:pt x="19151" y="11801"/>
                    <a:pt x="19197" y="11824"/>
                    <a:pt x="19265" y="11824"/>
                  </a:cubicBezTo>
                  <a:cubicBezTo>
                    <a:pt x="19356" y="11824"/>
                    <a:pt x="19402" y="11778"/>
                    <a:pt x="19402" y="11687"/>
                  </a:cubicBezTo>
                  <a:cubicBezTo>
                    <a:pt x="19402" y="11595"/>
                    <a:pt x="19356" y="11573"/>
                    <a:pt x="19265" y="11573"/>
                  </a:cubicBezTo>
                  <a:close/>
                  <a:moveTo>
                    <a:pt x="1302" y="11436"/>
                  </a:moveTo>
                  <a:cubicBezTo>
                    <a:pt x="1142" y="11436"/>
                    <a:pt x="1096" y="11504"/>
                    <a:pt x="1096" y="11664"/>
                  </a:cubicBezTo>
                  <a:cubicBezTo>
                    <a:pt x="1096" y="11801"/>
                    <a:pt x="1165" y="11869"/>
                    <a:pt x="1302" y="11869"/>
                  </a:cubicBezTo>
                  <a:cubicBezTo>
                    <a:pt x="1461" y="11869"/>
                    <a:pt x="1530" y="11801"/>
                    <a:pt x="1530" y="11664"/>
                  </a:cubicBezTo>
                  <a:cubicBezTo>
                    <a:pt x="1530" y="11481"/>
                    <a:pt x="1461" y="11436"/>
                    <a:pt x="1302" y="11436"/>
                  </a:cubicBezTo>
                  <a:close/>
                  <a:moveTo>
                    <a:pt x="13604" y="11527"/>
                  </a:moveTo>
                  <a:cubicBezTo>
                    <a:pt x="13513" y="11527"/>
                    <a:pt x="13445" y="11595"/>
                    <a:pt x="13445" y="11687"/>
                  </a:cubicBezTo>
                  <a:cubicBezTo>
                    <a:pt x="13445" y="11778"/>
                    <a:pt x="13513" y="11869"/>
                    <a:pt x="13604" y="11869"/>
                  </a:cubicBezTo>
                  <a:cubicBezTo>
                    <a:pt x="13696" y="11869"/>
                    <a:pt x="13787" y="11778"/>
                    <a:pt x="13787" y="11687"/>
                  </a:cubicBezTo>
                  <a:cubicBezTo>
                    <a:pt x="13787" y="11618"/>
                    <a:pt x="13696" y="11527"/>
                    <a:pt x="13604" y="11527"/>
                  </a:cubicBezTo>
                  <a:close/>
                  <a:moveTo>
                    <a:pt x="20292" y="11664"/>
                  </a:moveTo>
                  <a:cubicBezTo>
                    <a:pt x="20201" y="11664"/>
                    <a:pt x="20155" y="11687"/>
                    <a:pt x="20155" y="11801"/>
                  </a:cubicBezTo>
                  <a:cubicBezTo>
                    <a:pt x="20178" y="11869"/>
                    <a:pt x="20224" y="11915"/>
                    <a:pt x="20292" y="11915"/>
                  </a:cubicBezTo>
                  <a:cubicBezTo>
                    <a:pt x="20384" y="11915"/>
                    <a:pt x="20429" y="11869"/>
                    <a:pt x="20429" y="11778"/>
                  </a:cubicBezTo>
                  <a:cubicBezTo>
                    <a:pt x="20429" y="11687"/>
                    <a:pt x="20384" y="11664"/>
                    <a:pt x="20292" y="11664"/>
                  </a:cubicBezTo>
                  <a:close/>
                  <a:moveTo>
                    <a:pt x="2352" y="11527"/>
                  </a:moveTo>
                  <a:cubicBezTo>
                    <a:pt x="2237" y="11527"/>
                    <a:pt x="2123" y="11618"/>
                    <a:pt x="2123" y="11710"/>
                  </a:cubicBezTo>
                  <a:cubicBezTo>
                    <a:pt x="2100" y="11847"/>
                    <a:pt x="2192" y="11961"/>
                    <a:pt x="2329" y="11961"/>
                  </a:cubicBezTo>
                  <a:cubicBezTo>
                    <a:pt x="2443" y="11961"/>
                    <a:pt x="2534" y="11869"/>
                    <a:pt x="2534" y="11755"/>
                  </a:cubicBezTo>
                  <a:cubicBezTo>
                    <a:pt x="2557" y="11641"/>
                    <a:pt x="2443" y="11527"/>
                    <a:pt x="2352" y="11527"/>
                  </a:cubicBezTo>
                  <a:close/>
                  <a:moveTo>
                    <a:pt x="7989" y="11527"/>
                  </a:moveTo>
                  <a:cubicBezTo>
                    <a:pt x="7921" y="11527"/>
                    <a:pt x="7784" y="11687"/>
                    <a:pt x="7784" y="11732"/>
                  </a:cubicBezTo>
                  <a:cubicBezTo>
                    <a:pt x="7784" y="11824"/>
                    <a:pt x="7921" y="11961"/>
                    <a:pt x="7989" y="11961"/>
                  </a:cubicBezTo>
                  <a:cubicBezTo>
                    <a:pt x="8058" y="11938"/>
                    <a:pt x="8218" y="11801"/>
                    <a:pt x="8195" y="11732"/>
                  </a:cubicBezTo>
                  <a:cubicBezTo>
                    <a:pt x="8195" y="11664"/>
                    <a:pt x="8058" y="11527"/>
                    <a:pt x="7989" y="11527"/>
                  </a:cubicBezTo>
                  <a:close/>
                  <a:moveTo>
                    <a:pt x="14632" y="11618"/>
                  </a:moveTo>
                  <a:cubicBezTo>
                    <a:pt x="14540" y="11618"/>
                    <a:pt x="14472" y="11687"/>
                    <a:pt x="14472" y="11778"/>
                  </a:cubicBezTo>
                  <a:cubicBezTo>
                    <a:pt x="14449" y="11869"/>
                    <a:pt x="14540" y="11961"/>
                    <a:pt x="14632" y="11961"/>
                  </a:cubicBezTo>
                  <a:cubicBezTo>
                    <a:pt x="14723" y="11938"/>
                    <a:pt x="14814" y="11869"/>
                    <a:pt x="14791" y="11778"/>
                  </a:cubicBezTo>
                  <a:cubicBezTo>
                    <a:pt x="14791" y="11687"/>
                    <a:pt x="14723" y="11618"/>
                    <a:pt x="14632" y="11618"/>
                  </a:cubicBezTo>
                  <a:close/>
                  <a:moveTo>
                    <a:pt x="891" y="11961"/>
                  </a:moveTo>
                  <a:cubicBezTo>
                    <a:pt x="891" y="11983"/>
                    <a:pt x="891" y="11983"/>
                    <a:pt x="914" y="11983"/>
                  </a:cubicBezTo>
                  <a:cubicBezTo>
                    <a:pt x="914" y="11983"/>
                    <a:pt x="914" y="11961"/>
                    <a:pt x="914" y="11961"/>
                  </a:cubicBezTo>
                  <a:close/>
                  <a:moveTo>
                    <a:pt x="21319" y="11732"/>
                  </a:moveTo>
                  <a:cubicBezTo>
                    <a:pt x="21228" y="11732"/>
                    <a:pt x="21182" y="11778"/>
                    <a:pt x="21182" y="11847"/>
                  </a:cubicBezTo>
                  <a:cubicBezTo>
                    <a:pt x="21182" y="11942"/>
                    <a:pt x="21214" y="11989"/>
                    <a:pt x="21278" y="11989"/>
                  </a:cubicBezTo>
                  <a:cubicBezTo>
                    <a:pt x="21290" y="11989"/>
                    <a:pt x="21304" y="11987"/>
                    <a:pt x="21319" y="11983"/>
                  </a:cubicBezTo>
                  <a:cubicBezTo>
                    <a:pt x="21411" y="11983"/>
                    <a:pt x="21434" y="11961"/>
                    <a:pt x="21434" y="11869"/>
                  </a:cubicBezTo>
                  <a:cubicBezTo>
                    <a:pt x="21434" y="11778"/>
                    <a:pt x="21411" y="11732"/>
                    <a:pt x="21319" y="11732"/>
                  </a:cubicBezTo>
                  <a:close/>
                  <a:moveTo>
                    <a:pt x="9070" y="11656"/>
                  </a:moveTo>
                  <a:cubicBezTo>
                    <a:pt x="9048" y="11656"/>
                    <a:pt x="9022" y="11659"/>
                    <a:pt x="8994" y="11664"/>
                  </a:cubicBezTo>
                  <a:cubicBezTo>
                    <a:pt x="8857" y="11664"/>
                    <a:pt x="8834" y="11687"/>
                    <a:pt x="8834" y="11847"/>
                  </a:cubicBezTo>
                  <a:cubicBezTo>
                    <a:pt x="8834" y="11954"/>
                    <a:pt x="8848" y="11991"/>
                    <a:pt x="8931" y="11991"/>
                  </a:cubicBezTo>
                  <a:cubicBezTo>
                    <a:pt x="8954" y="11991"/>
                    <a:pt x="8982" y="11988"/>
                    <a:pt x="9017" y="11983"/>
                  </a:cubicBezTo>
                  <a:cubicBezTo>
                    <a:pt x="9176" y="11983"/>
                    <a:pt x="9176" y="11983"/>
                    <a:pt x="9176" y="11824"/>
                  </a:cubicBezTo>
                  <a:cubicBezTo>
                    <a:pt x="9194" y="11697"/>
                    <a:pt x="9155" y="11656"/>
                    <a:pt x="9070" y="11656"/>
                  </a:cubicBezTo>
                  <a:close/>
                  <a:moveTo>
                    <a:pt x="15659" y="11687"/>
                  </a:moveTo>
                  <a:cubicBezTo>
                    <a:pt x="15613" y="11687"/>
                    <a:pt x="15499" y="11801"/>
                    <a:pt x="15476" y="11847"/>
                  </a:cubicBezTo>
                  <a:cubicBezTo>
                    <a:pt x="15476" y="11910"/>
                    <a:pt x="15574" y="12032"/>
                    <a:pt x="15642" y="12032"/>
                  </a:cubicBezTo>
                  <a:cubicBezTo>
                    <a:pt x="15648" y="12032"/>
                    <a:pt x="15654" y="12031"/>
                    <a:pt x="15659" y="12029"/>
                  </a:cubicBezTo>
                  <a:cubicBezTo>
                    <a:pt x="15682" y="12029"/>
                    <a:pt x="15727" y="12006"/>
                    <a:pt x="15750" y="11983"/>
                  </a:cubicBezTo>
                  <a:cubicBezTo>
                    <a:pt x="15796" y="11961"/>
                    <a:pt x="15796" y="11915"/>
                    <a:pt x="15818" y="11869"/>
                  </a:cubicBezTo>
                  <a:cubicBezTo>
                    <a:pt x="15818" y="11824"/>
                    <a:pt x="15704" y="11710"/>
                    <a:pt x="15659" y="11687"/>
                  </a:cubicBezTo>
                  <a:close/>
                  <a:moveTo>
                    <a:pt x="3356" y="11618"/>
                  </a:moveTo>
                  <a:cubicBezTo>
                    <a:pt x="3219" y="11618"/>
                    <a:pt x="3128" y="11710"/>
                    <a:pt x="3150" y="11847"/>
                  </a:cubicBezTo>
                  <a:cubicBezTo>
                    <a:pt x="3150" y="11966"/>
                    <a:pt x="3220" y="12033"/>
                    <a:pt x="3314" y="12033"/>
                  </a:cubicBezTo>
                  <a:cubicBezTo>
                    <a:pt x="3327" y="12033"/>
                    <a:pt x="3341" y="12032"/>
                    <a:pt x="3356" y="12029"/>
                  </a:cubicBezTo>
                  <a:cubicBezTo>
                    <a:pt x="3493" y="12029"/>
                    <a:pt x="3561" y="11938"/>
                    <a:pt x="3561" y="11824"/>
                  </a:cubicBezTo>
                  <a:cubicBezTo>
                    <a:pt x="3561" y="11710"/>
                    <a:pt x="3447" y="11618"/>
                    <a:pt x="3356" y="11618"/>
                  </a:cubicBezTo>
                  <a:close/>
                  <a:moveTo>
                    <a:pt x="936" y="11983"/>
                  </a:moveTo>
                  <a:cubicBezTo>
                    <a:pt x="936" y="12006"/>
                    <a:pt x="914" y="12006"/>
                    <a:pt x="936" y="12006"/>
                  </a:cubicBezTo>
                  <a:cubicBezTo>
                    <a:pt x="936" y="12029"/>
                    <a:pt x="936" y="12052"/>
                    <a:pt x="959" y="12075"/>
                  </a:cubicBezTo>
                  <a:cubicBezTo>
                    <a:pt x="959" y="12075"/>
                    <a:pt x="959" y="12052"/>
                    <a:pt x="959" y="12029"/>
                  </a:cubicBezTo>
                  <a:cubicBezTo>
                    <a:pt x="959" y="12029"/>
                    <a:pt x="959" y="12006"/>
                    <a:pt x="936" y="11983"/>
                  </a:cubicBezTo>
                  <a:close/>
                  <a:moveTo>
                    <a:pt x="10044" y="11732"/>
                  </a:moveTo>
                  <a:cubicBezTo>
                    <a:pt x="9884" y="11732"/>
                    <a:pt x="9861" y="11755"/>
                    <a:pt x="9861" y="11915"/>
                  </a:cubicBezTo>
                  <a:cubicBezTo>
                    <a:pt x="9861" y="12052"/>
                    <a:pt x="9884" y="12075"/>
                    <a:pt x="10021" y="12075"/>
                  </a:cubicBezTo>
                  <a:cubicBezTo>
                    <a:pt x="10181" y="12075"/>
                    <a:pt x="10203" y="12075"/>
                    <a:pt x="10203" y="11915"/>
                  </a:cubicBezTo>
                  <a:cubicBezTo>
                    <a:pt x="10203" y="11755"/>
                    <a:pt x="10181" y="11732"/>
                    <a:pt x="10044" y="11732"/>
                  </a:cubicBezTo>
                  <a:close/>
                  <a:moveTo>
                    <a:pt x="22339" y="11821"/>
                  </a:moveTo>
                  <a:cubicBezTo>
                    <a:pt x="22304" y="11821"/>
                    <a:pt x="22188" y="11940"/>
                    <a:pt x="22210" y="11961"/>
                  </a:cubicBezTo>
                  <a:cubicBezTo>
                    <a:pt x="22232" y="12006"/>
                    <a:pt x="22301" y="12075"/>
                    <a:pt x="22347" y="12075"/>
                  </a:cubicBezTo>
                  <a:cubicBezTo>
                    <a:pt x="22369" y="12075"/>
                    <a:pt x="22438" y="12006"/>
                    <a:pt x="22483" y="11961"/>
                  </a:cubicBezTo>
                  <a:cubicBezTo>
                    <a:pt x="22438" y="11915"/>
                    <a:pt x="22392" y="11869"/>
                    <a:pt x="22347" y="11824"/>
                  </a:cubicBezTo>
                  <a:cubicBezTo>
                    <a:pt x="22345" y="11822"/>
                    <a:pt x="22342" y="11821"/>
                    <a:pt x="22339" y="11821"/>
                  </a:cubicBezTo>
                  <a:close/>
                  <a:moveTo>
                    <a:pt x="4383" y="11687"/>
                  </a:moveTo>
                  <a:cubicBezTo>
                    <a:pt x="4292" y="11687"/>
                    <a:pt x="4155" y="11801"/>
                    <a:pt x="4155" y="11892"/>
                  </a:cubicBezTo>
                  <a:cubicBezTo>
                    <a:pt x="4155" y="11983"/>
                    <a:pt x="4269" y="12120"/>
                    <a:pt x="4360" y="12120"/>
                  </a:cubicBezTo>
                  <a:cubicBezTo>
                    <a:pt x="4451" y="12120"/>
                    <a:pt x="4588" y="12006"/>
                    <a:pt x="4588" y="11915"/>
                  </a:cubicBezTo>
                  <a:cubicBezTo>
                    <a:pt x="4588" y="11824"/>
                    <a:pt x="4474" y="11710"/>
                    <a:pt x="4383" y="11687"/>
                  </a:cubicBezTo>
                  <a:close/>
                  <a:moveTo>
                    <a:pt x="16686" y="11778"/>
                  </a:moveTo>
                  <a:cubicBezTo>
                    <a:pt x="16640" y="11778"/>
                    <a:pt x="16503" y="11892"/>
                    <a:pt x="16503" y="11961"/>
                  </a:cubicBezTo>
                  <a:cubicBezTo>
                    <a:pt x="16503" y="11983"/>
                    <a:pt x="16526" y="12029"/>
                    <a:pt x="16549" y="12052"/>
                  </a:cubicBezTo>
                  <a:cubicBezTo>
                    <a:pt x="16572" y="12098"/>
                    <a:pt x="16640" y="12098"/>
                    <a:pt x="16663" y="12120"/>
                  </a:cubicBezTo>
                  <a:cubicBezTo>
                    <a:pt x="16709" y="12120"/>
                    <a:pt x="16846" y="12006"/>
                    <a:pt x="16846" y="11961"/>
                  </a:cubicBezTo>
                  <a:cubicBezTo>
                    <a:pt x="16846" y="11915"/>
                    <a:pt x="16731" y="11778"/>
                    <a:pt x="16686" y="11778"/>
                  </a:cubicBezTo>
                  <a:close/>
                  <a:moveTo>
                    <a:pt x="11002" y="11824"/>
                  </a:moveTo>
                  <a:cubicBezTo>
                    <a:pt x="10934" y="11824"/>
                    <a:pt x="10843" y="11892"/>
                    <a:pt x="10843" y="11983"/>
                  </a:cubicBezTo>
                  <a:cubicBezTo>
                    <a:pt x="10843" y="12098"/>
                    <a:pt x="10911" y="12166"/>
                    <a:pt x="11025" y="12166"/>
                  </a:cubicBezTo>
                  <a:cubicBezTo>
                    <a:pt x="11116" y="12166"/>
                    <a:pt x="11185" y="12075"/>
                    <a:pt x="11185" y="11983"/>
                  </a:cubicBezTo>
                  <a:cubicBezTo>
                    <a:pt x="11185" y="11892"/>
                    <a:pt x="11094" y="11824"/>
                    <a:pt x="11002" y="11824"/>
                  </a:cubicBezTo>
                  <a:close/>
                  <a:moveTo>
                    <a:pt x="17690" y="11915"/>
                  </a:moveTo>
                  <a:cubicBezTo>
                    <a:pt x="17599" y="11915"/>
                    <a:pt x="17576" y="11938"/>
                    <a:pt x="17576" y="12029"/>
                  </a:cubicBezTo>
                  <a:cubicBezTo>
                    <a:pt x="17576" y="12143"/>
                    <a:pt x="17599" y="12166"/>
                    <a:pt x="17713" y="12166"/>
                  </a:cubicBezTo>
                  <a:cubicBezTo>
                    <a:pt x="17804" y="12166"/>
                    <a:pt x="17827" y="12120"/>
                    <a:pt x="17827" y="12029"/>
                  </a:cubicBezTo>
                  <a:cubicBezTo>
                    <a:pt x="17827" y="11938"/>
                    <a:pt x="17781" y="11915"/>
                    <a:pt x="17690" y="11915"/>
                  </a:cubicBezTo>
                  <a:close/>
                  <a:moveTo>
                    <a:pt x="23319" y="11912"/>
                  </a:moveTo>
                  <a:cubicBezTo>
                    <a:pt x="23282" y="11912"/>
                    <a:pt x="23170" y="12008"/>
                    <a:pt x="23191" y="12029"/>
                  </a:cubicBezTo>
                  <a:cubicBezTo>
                    <a:pt x="23214" y="12098"/>
                    <a:pt x="23260" y="12143"/>
                    <a:pt x="23305" y="12166"/>
                  </a:cubicBezTo>
                  <a:cubicBezTo>
                    <a:pt x="23351" y="12166"/>
                    <a:pt x="23396" y="12098"/>
                    <a:pt x="23465" y="12052"/>
                  </a:cubicBezTo>
                  <a:cubicBezTo>
                    <a:pt x="23419" y="11983"/>
                    <a:pt x="23374" y="11938"/>
                    <a:pt x="23328" y="11915"/>
                  </a:cubicBezTo>
                  <a:cubicBezTo>
                    <a:pt x="23326" y="11913"/>
                    <a:pt x="23323" y="11912"/>
                    <a:pt x="23319" y="11912"/>
                  </a:cubicBezTo>
                  <a:close/>
                  <a:moveTo>
                    <a:pt x="5387" y="11778"/>
                  </a:moveTo>
                  <a:cubicBezTo>
                    <a:pt x="5296" y="11778"/>
                    <a:pt x="5182" y="11915"/>
                    <a:pt x="5182" y="12006"/>
                  </a:cubicBezTo>
                  <a:cubicBezTo>
                    <a:pt x="5182" y="12098"/>
                    <a:pt x="5296" y="12212"/>
                    <a:pt x="5387" y="12212"/>
                  </a:cubicBezTo>
                  <a:cubicBezTo>
                    <a:pt x="5479" y="12212"/>
                    <a:pt x="5616" y="12075"/>
                    <a:pt x="5616" y="11983"/>
                  </a:cubicBezTo>
                  <a:cubicBezTo>
                    <a:pt x="5616" y="11892"/>
                    <a:pt x="5479" y="11778"/>
                    <a:pt x="5387" y="11778"/>
                  </a:cubicBezTo>
                  <a:close/>
                  <a:moveTo>
                    <a:pt x="24305" y="12027"/>
                  </a:moveTo>
                  <a:cubicBezTo>
                    <a:pt x="24271" y="12027"/>
                    <a:pt x="24241" y="12037"/>
                    <a:pt x="24241" y="12098"/>
                  </a:cubicBezTo>
                  <a:cubicBezTo>
                    <a:pt x="24241" y="12212"/>
                    <a:pt x="24241" y="12212"/>
                    <a:pt x="24332" y="12212"/>
                  </a:cubicBezTo>
                  <a:cubicBezTo>
                    <a:pt x="24348" y="12212"/>
                    <a:pt x="24363" y="12214"/>
                    <a:pt x="24376" y="12214"/>
                  </a:cubicBezTo>
                  <a:cubicBezTo>
                    <a:pt x="24403" y="12214"/>
                    <a:pt x="24424" y="12204"/>
                    <a:pt x="24424" y="12143"/>
                  </a:cubicBezTo>
                  <a:cubicBezTo>
                    <a:pt x="24424" y="12052"/>
                    <a:pt x="24424" y="12029"/>
                    <a:pt x="24355" y="12029"/>
                  </a:cubicBezTo>
                  <a:cubicBezTo>
                    <a:pt x="24340" y="12029"/>
                    <a:pt x="24322" y="12027"/>
                    <a:pt x="24305" y="12027"/>
                  </a:cubicBezTo>
                  <a:close/>
                  <a:moveTo>
                    <a:pt x="12029" y="11915"/>
                  </a:moveTo>
                  <a:cubicBezTo>
                    <a:pt x="11938" y="11915"/>
                    <a:pt x="11870" y="11983"/>
                    <a:pt x="11870" y="12075"/>
                  </a:cubicBezTo>
                  <a:cubicBezTo>
                    <a:pt x="11870" y="12166"/>
                    <a:pt x="11938" y="12257"/>
                    <a:pt x="12052" y="12257"/>
                  </a:cubicBezTo>
                  <a:cubicBezTo>
                    <a:pt x="12121" y="12257"/>
                    <a:pt x="12212" y="12166"/>
                    <a:pt x="12212" y="12075"/>
                  </a:cubicBezTo>
                  <a:cubicBezTo>
                    <a:pt x="12212" y="11983"/>
                    <a:pt x="12121" y="11915"/>
                    <a:pt x="12029" y="11915"/>
                  </a:cubicBezTo>
                  <a:close/>
                  <a:moveTo>
                    <a:pt x="6414" y="11869"/>
                  </a:moveTo>
                  <a:cubicBezTo>
                    <a:pt x="6346" y="11869"/>
                    <a:pt x="6209" y="12006"/>
                    <a:pt x="6209" y="12075"/>
                  </a:cubicBezTo>
                  <a:cubicBezTo>
                    <a:pt x="6209" y="12143"/>
                    <a:pt x="6346" y="12280"/>
                    <a:pt x="6414" y="12303"/>
                  </a:cubicBezTo>
                  <a:cubicBezTo>
                    <a:pt x="6483" y="12303"/>
                    <a:pt x="6620" y="12166"/>
                    <a:pt x="6620" y="12098"/>
                  </a:cubicBezTo>
                  <a:cubicBezTo>
                    <a:pt x="6643" y="12029"/>
                    <a:pt x="6506" y="11869"/>
                    <a:pt x="6414" y="11869"/>
                  </a:cubicBezTo>
                  <a:close/>
                  <a:moveTo>
                    <a:pt x="18717" y="12029"/>
                  </a:moveTo>
                  <a:cubicBezTo>
                    <a:pt x="18626" y="12029"/>
                    <a:pt x="18580" y="12075"/>
                    <a:pt x="18580" y="12189"/>
                  </a:cubicBezTo>
                  <a:cubicBezTo>
                    <a:pt x="18603" y="12257"/>
                    <a:pt x="18649" y="12303"/>
                    <a:pt x="18717" y="12303"/>
                  </a:cubicBezTo>
                  <a:cubicBezTo>
                    <a:pt x="18809" y="12280"/>
                    <a:pt x="18854" y="12257"/>
                    <a:pt x="18854" y="12166"/>
                  </a:cubicBezTo>
                  <a:cubicBezTo>
                    <a:pt x="18854" y="12075"/>
                    <a:pt x="18809" y="12029"/>
                    <a:pt x="18717" y="12029"/>
                  </a:cubicBezTo>
                  <a:close/>
                  <a:moveTo>
                    <a:pt x="13057" y="11983"/>
                  </a:moveTo>
                  <a:cubicBezTo>
                    <a:pt x="12965" y="12006"/>
                    <a:pt x="12897" y="12075"/>
                    <a:pt x="12897" y="12166"/>
                  </a:cubicBezTo>
                  <a:cubicBezTo>
                    <a:pt x="12897" y="12257"/>
                    <a:pt x="12965" y="12326"/>
                    <a:pt x="13057" y="12326"/>
                  </a:cubicBezTo>
                  <a:cubicBezTo>
                    <a:pt x="13148" y="12326"/>
                    <a:pt x="13239" y="12257"/>
                    <a:pt x="13216" y="12143"/>
                  </a:cubicBezTo>
                  <a:cubicBezTo>
                    <a:pt x="13216" y="12075"/>
                    <a:pt x="13148" y="11983"/>
                    <a:pt x="13057" y="11983"/>
                  </a:cubicBezTo>
                  <a:close/>
                  <a:moveTo>
                    <a:pt x="19744" y="12120"/>
                  </a:moveTo>
                  <a:cubicBezTo>
                    <a:pt x="19653" y="12120"/>
                    <a:pt x="19607" y="12143"/>
                    <a:pt x="19607" y="12235"/>
                  </a:cubicBezTo>
                  <a:cubicBezTo>
                    <a:pt x="19607" y="12349"/>
                    <a:pt x="19653" y="12371"/>
                    <a:pt x="19744" y="12371"/>
                  </a:cubicBezTo>
                  <a:cubicBezTo>
                    <a:pt x="19836" y="12371"/>
                    <a:pt x="19859" y="12349"/>
                    <a:pt x="19859" y="12257"/>
                  </a:cubicBezTo>
                  <a:cubicBezTo>
                    <a:pt x="19859" y="12166"/>
                    <a:pt x="19836" y="12120"/>
                    <a:pt x="19744" y="12120"/>
                  </a:cubicBezTo>
                  <a:close/>
                  <a:moveTo>
                    <a:pt x="7436" y="11958"/>
                  </a:moveTo>
                  <a:cubicBezTo>
                    <a:pt x="7430" y="11958"/>
                    <a:pt x="7424" y="11959"/>
                    <a:pt x="7419" y="11961"/>
                  </a:cubicBezTo>
                  <a:cubicBezTo>
                    <a:pt x="7350" y="11961"/>
                    <a:pt x="7213" y="12098"/>
                    <a:pt x="7213" y="12166"/>
                  </a:cubicBezTo>
                  <a:cubicBezTo>
                    <a:pt x="7234" y="12251"/>
                    <a:pt x="7353" y="12374"/>
                    <a:pt x="7425" y="12374"/>
                  </a:cubicBezTo>
                  <a:cubicBezTo>
                    <a:pt x="7431" y="12374"/>
                    <a:pt x="7436" y="12373"/>
                    <a:pt x="7442" y="12371"/>
                  </a:cubicBezTo>
                  <a:cubicBezTo>
                    <a:pt x="7510" y="12371"/>
                    <a:pt x="7647" y="12212"/>
                    <a:pt x="7647" y="12166"/>
                  </a:cubicBezTo>
                  <a:cubicBezTo>
                    <a:pt x="7647" y="12082"/>
                    <a:pt x="7510" y="11958"/>
                    <a:pt x="7436" y="11958"/>
                  </a:cubicBezTo>
                  <a:close/>
                  <a:moveTo>
                    <a:pt x="1781" y="11983"/>
                  </a:moveTo>
                  <a:cubicBezTo>
                    <a:pt x="1644" y="11983"/>
                    <a:pt x="1553" y="12098"/>
                    <a:pt x="1575" y="12235"/>
                  </a:cubicBezTo>
                  <a:cubicBezTo>
                    <a:pt x="1575" y="12349"/>
                    <a:pt x="1667" y="12417"/>
                    <a:pt x="1781" y="12417"/>
                  </a:cubicBezTo>
                  <a:cubicBezTo>
                    <a:pt x="1895" y="12417"/>
                    <a:pt x="1986" y="12303"/>
                    <a:pt x="1986" y="12212"/>
                  </a:cubicBezTo>
                  <a:cubicBezTo>
                    <a:pt x="1986" y="12075"/>
                    <a:pt x="1895" y="11983"/>
                    <a:pt x="1781" y="11983"/>
                  </a:cubicBezTo>
                  <a:close/>
                  <a:moveTo>
                    <a:pt x="14084" y="12075"/>
                  </a:moveTo>
                  <a:cubicBezTo>
                    <a:pt x="13992" y="12075"/>
                    <a:pt x="13901" y="12166"/>
                    <a:pt x="13901" y="12257"/>
                  </a:cubicBezTo>
                  <a:cubicBezTo>
                    <a:pt x="13901" y="12349"/>
                    <a:pt x="13992" y="12417"/>
                    <a:pt x="14061" y="12417"/>
                  </a:cubicBezTo>
                  <a:cubicBezTo>
                    <a:pt x="14175" y="12417"/>
                    <a:pt x="14244" y="12349"/>
                    <a:pt x="14244" y="12235"/>
                  </a:cubicBezTo>
                  <a:cubicBezTo>
                    <a:pt x="14244" y="12143"/>
                    <a:pt x="14175" y="12075"/>
                    <a:pt x="14084" y="12075"/>
                  </a:cubicBezTo>
                  <a:close/>
                  <a:moveTo>
                    <a:pt x="8469" y="12120"/>
                  </a:moveTo>
                  <a:cubicBezTo>
                    <a:pt x="8309" y="12120"/>
                    <a:pt x="8286" y="12143"/>
                    <a:pt x="8286" y="12280"/>
                  </a:cubicBezTo>
                  <a:cubicBezTo>
                    <a:pt x="8286" y="12440"/>
                    <a:pt x="8309" y="12463"/>
                    <a:pt x="8446" y="12463"/>
                  </a:cubicBezTo>
                  <a:cubicBezTo>
                    <a:pt x="8606" y="12463"/>
                    <a:pt x="8629" y="12440"/>
                    <a:pt x="8629" y="12303"/>
                  </a:cubicBezTo>
                  <a:cubicBezTo>
                    <a:pt x="8629" y="12143"/>
                    <a:pt x="8606" y="12120"/>
                    <a:pt x="8469" y="12120"/>
                  </a:cubicBezTo>
                  <a:close/>
                  <a:moveTo>
                    <a:pt x="20792" y="12206"/>
                  </a:moveTo>
                  <a:cubicBezTo>
                    <a:pt x="20779" y="12206"/>
                    <a:pt x="20764" y="12208"/>
                    <a:pt x="20749" y="12212"/>
                  </a:cubicBezTo>
                  <a:cubicBezTo>
                    <a:pt x="20657" y="12212"/>
                    <a:pt x="20635" y="12257"/>
                    <a:pt x="20635" y="12349"/>
                  </a:cubicBezTo>
                  <a:cubicBezTo>
                    <a:pt x="20635" y="12440"/>
                    <a:pt x="20680" y="12463"/>
                    <a:pt x="20772" y="12463"/>
                  </a:cubicBezTo>
                  <a:cubicBezTo>
                    <a:pt x="20863" y="12463"/>
                    <a:pt x="20886" y="12417"/>
                    <a:pt x="20886" y="12326"/>
                  </a:cubicBezTo>
                  <a:cubicBezTo>
                    <a:pt x="20886" y="12250"/>
                    <a:pt x="20854" y="12206"/>
                    <a:pt x="20792" y="12206"/>
                  </a:cubicBezTo>
                  <a:close/>
                  <a:moveTo>
                    <a:pt x="2808" y="12075"/>
                  </a:moveTo>
                  <a:cubicBezTo>
                    <a:pt x="2671" y="12075"/>
                    <a:pt x="2580" y="12189"/>
                    <a:pt x="2580" y="12303"/>
                  </a:cubicBezTo>
                  <a:cubicBezTo>
                    <a:pt x="2603" y="12440"/>
                    <a:pt x="2694" y="12508"/>
                    <a:pt x="2808" y="12508"/>
                  </a:cubicBezTo>
                  <a:cubicBezTo>
                    <a:pt x="2922" y="12508"/>
                    <a:pt x="3013" y="12394"/>
                    <a:pt x="3013" y="12280"/>
                  </a:cubicBezTo>
                  <a:cubicBezTo>
                    <a:pt x="3013" y="12166"/>
                    <a:pt x="2922" y="12075"/>
                    <a:pt x="2808" y="12075"/>
                  </a:cubicBezTo>
                  <a:close/>
                  <a:moveTo>
                    <a:pt x="15088" y="12166"/>
                  </a:moveTo>
                  <a:cubicBezTo>
                    <a:pt x="15065" y="12189"/>
                    <a:pt x="14997" y="12189"/>
                    <a:pt x="14974" y="12235"/>
                  </a:cubicBezTo>
                  <a:cubicBezTo>
                    <a:pt x="14951" y="12257"/>
                    <a:pt x="14928" y="12303"/>
                    <a:pt x="14928" y="12326"/>
                  </a:cubicBezTo>
                  <a:cubicBezTo>
                    <a:pt x="14928" y="12394"/>
                    <a:pt x="15065" y="12508"/>
                    <a:pt x="15111" y="12508"/>
                  </a:cubicBezTo>
                  <a:cubicBezTo>
                    <a:pt x="15157" y="12508"/>
                    <a:pt x="15271" y="12371"/>
                    <a:pt x="15271" y="12326"/>
                  </a:cubicBezTo>
                  <a:cubicBezTo>
                    <a:pt x="15271" y="12280"/>
                    <a:pt x="15134" y="12166"/>
                    <a:pt x="15088" y="12166"/>
                  </a:cubicBezTo>
                  <a:close/>
                  <a:moveTo>
                    <a:pt x="21790" y="12300"/>
                  </a:moveTo>
                  <a:cubicBezTo>
                    <a:pt x="21753" y="12300"/>
                    <a:pt x="21641" y="12396"/>
                    <a:pt x="21662" y="12417"/>
                  </a:cubicBezTo>
                  <a:cubicBezTo>
                    <a:pt x="21685" y="12463"/>
                    <a:pt x="21730" y="12531"/>
                    <a:pt x="21776" y="12531"/>
                  </a:cubicBezTo>
                  <a:cubicBezTo>
                    <a:pt x="21822" y="12531"/>
                    <a:pt x="21867" y="12486"/>
                    <a:pt x="21936" y="12417"/>
                  </a:cubicBezTo>
                  <a:cubicBezTo>
                    <a:pt x="21867" y="12371"/>
                    <a:pt x="21844" y="12326"/>
                    <a:pt x="21799" y="12303"/>
                  </a:cubicBezTo>
                  <a:cubicBezTo>
                    <a:pt x="21797" y="12301"/>
                    <a:pt x="21794" y="12300"/>
                    <a:pt x="21790" y="12300"/>
                  </a:cubicBezTo>
                  <a:close/>
                  <a:moveTo>
                    <a:pt x="9496" y="12212"/>
                  </a:moveTo>
                  <a:cubicBezTo>
                    <a:pt x="9313" y="12212"/>
                    <a:pt x="9313" y="12212"/>
                    <a:pt x="9313" y="12394"/>
                  </a:cubicBezTo>
                  <a:cubicBezTo>
                    <a:pt x="9313" y="12554"/>
                    <a:pt x="9313" y="12554"/>
                    <a:pt x="9473" y="12554"/>
                  </a:cubicBezTo>
                  <a:cubicBezTo>
                    <a:pt x="9656" y="12554"/>
                    <a:pt x="9656" y="12554"/>
                    <a:pt x="9656" y="12394"/>
                  </a:cubicBezTo>
                  <a:cubicBezTo>
                    <a:pt x="9656" y="12235"/>
                    <a:pt x="9633" y="12212"/>
                    <a:pt x="9496" y="12212"/>
                  </a:cubicBezTo>
                  <a:close/>
                  <a:moveTo>
                    <a:pt x="3812" y="12166"/>
                  </a:moveTo>
                  <a:cubicBezTo>
                    <a:pt x="3721" y="12166"/>
                    <a:pt x="3607" y="12280"/>
                    <a:pt x="3607" y="12371"/>
                  </a:cubicBezTo>
                  <a:cubicBezTo>
                    <a:pt x="3607" y="12463"/>
                    <a:pt x="3721" y="12600"/>
                    <a:pt x="3812" y="12600"/>
                  </a:cubicBezTo>
                  <a:cubicBezTo>
                    <a:pt x="3904" y="12600"/>
                    <a:pt x="4041" y="12463"/>
                    <a:pt x="4041" y="12371"/>
                  </a:cubicBezTo>
                  <a:cubicBezTo>
                    <a:pt x="4041" y="12280"/>
                    <a:pt x="3904" y="12166"/>
                    <a:pt x="3812" y="12166"/>
                  </a:cubicBezTo>
                  <a:close/>
                  <a:moveTo>
                    <a:pt x="16127" y="12255"/>
                  </a:moveTo>
                  <a:cubicBezTo>
                    <a:pt x="16123" y="12255"/>
                    <a:pt x="16119" y="12256"/>
                    <a:pt x="16115" y="12257"/>
                  </a:cubicBezTo>
                  <a:cubicBezTo>
                    <a:pt x="16047" y="12257"/>
                    <a:pt x="15955" y="12394"/>
                    <a:pt x="15955" y="12440"/>
                  </a:cubicBezTo>
                  <a:cubicBezTo>
                    <a:pt x="15955" y="12486"/>
                    <a:pt x="16070" y="12600"/>
                    <a:pt x="16115" y="12600"/>
                  </a:cubicBezTo>
                  <a:cubicBezTo>
                    <a:pt x="16161" y="12577"/>
                    <a:pt x="16207" y="12554"/>
                    <a:pt x="16252" y="12531"/>
                  </a:cubicBezTo>
                  <a:cubicBezTo>
                    <a:pt x="16275" y="12508"/>
                    <a:pt x="16275" y="12463"/>
                    <a:pt x="16298" y="12417"/>
                  </a:cubicBezTo>
                  <a:cubicBezTo>
                    <a:pt x="16298" y="12375"/>
                    <a:pt x="16181" y="12255"/>
                    <a:pt x="16127" y="12255"/>
                  </a:cubicBezTo>
                  <a:close/>
                  <a:moveTo>
                    <a:pt x="10443" y="12299"/>
                  </a:moveTo>
                  <a:cubicBezTo>
                    <a:pt x="10350" y="12299"/>
                    <a:pt x="10295" y="12381"/>
                    <a:pt x="10295" y="12463"/>
                  </a:cubicBezTo>
                  <a:cubicBezTo>
                    <a:pt x="10295" y="12554"/>
                    <a:pt x="10363" y="12623"/>
                    <a:pt x="10455" y="12623"/>
                  </a:cubicBezTo>
                  <a:cubicBezTo>
                    <a:pt x="10546" y="12623"/>
                    <a:pt x="10637" y="12554"/>
                    <a:pt x="10637" y="12463"/>
                  </a:cubicBezTo>
                  <a:cubicBezTo>
                    <a:pt x="10637" y="12371"/>
                    <a:pt x="10546" y="12303"/>
                    <a:pt x="10477" y="12303"/>
                  </a:cubicBezTo>
                  <a:cubicBezTo>
                    <a:pt x="10465" y="12301"/>
                    <a:pt x="10454" y="12299"/>
                    <a:pt x="10443" y="12299"/>
                  </a:cubicBezTo>
                  <a:close/>
                  <a:moveTo>
                    <a:pt x="22757" y="12394"/>
                  </a:moveTo>
                  <a:cubicBezTo>
                    <a:pt x="22712" y="12394"/>
                    <a:pt x="22666" y="12463"/>
                    <a:pt x="22643" y="12508"/>
                  </a:cubicBezTo>
                  <a:cubicBezTo>
                    <a:pt x="22622" y="12529"/>
                    <a:pt x="22715" y="12626"/>
                    <a:pt x="22766" y="12626"/>
                  </a:cubicBezTo>
                  <a:cubicBezTo>
                    <a:pt x="22771" y="12626"/>
                    <a:pt x="22776" y="12625"/>
                    <a:pt x="22780" y="12623"/>
                  </a:cubicBezTo>
                  <a:cubicBezTo>
                    <a:pt x="22826" y="12600"/>
                    <a:pt x="22849" y="12554"/>
                    <a:pt x="22917" y="12508"/>
                  </a:cubicBezTo>
                  <a:cubicBezTo>
                    <a:pt x="22849" y="12463"/>
                    <a:pt x="22803" y="12394"/>
                    <a:pt x="22757" y="12394"/>
                  </a:cubicBezTo>
                  <a:close/>
                  <a:moveTo>
                    <a:pt x="4840" y="12257"/>
                  </a:moveTo>
                  <a:cubicBezTo>
                    <a:pt x="4748" y="12257"/>
                    <a:pt x="4634" y="12371"/>
                    <a:pt x="4634" y="12463"/>
                  </a:cubicBezTo>
                  <a:cubicBezTo>
                    <a:pt x="4634" y="12554"/>
                    <a:pt x="4748" y="12668"/>
                    <a:pt x="4840" y="12668"/>
                  </a:cubicBezTo>
                  <a:cubicBezTo>
                    <a:pt x="4931" y="12668"/>
                    <a:pt x="5045" y="12554"/>
                    <a:pt x="5045" y="12463"/>
                  </a:cubicBezTo>
                  <a:cubicBezTo>
                    <a:pt x="5045" y="12371"/>
                    <a:pt x="4931" y="12257"/>
                    <a:pt x="4840" y="12257"/>
                  </a:cubicBezTo>
                  <a:close/>
                  <a:moveTo>
                    <a:pt x="17165" y="12326"/>
                  </a:moveTo>
                  <a:cubicBezTo>
                    <a:pt x="17097" y="12326"/>
                    <a:pt x="16960" y="12463"/>
                    <a:pt x="16983" y="12508"/>
                  </a:cubicBezTo>
                  <a:cubicBezTo>
                    <a:pt x="16983" y="12554"/>
                    <a:pt x="16983" y="12577"/>
                    <a:pt x="17028" y="12623"/>
                  </a:cubicBezTo>
                  <a:cubicBezTo>
                    <a:pt x="17051" y="12645"/>
                    <a:pt x="17097" y="12668"/>
                    <a:pt x="17142" y="12668"/>
                  </a:cubicBezTo>
                  <a:cubicBezTo>
                    <a:pt x="17146" y="12670"/>
                    <a:pt x="17150" y="12671"/>
                    <a:pt x="17154" y="12671"/>
                  </a:cubicBezTo>
                  <a:cubicBezTo>
                    <a:pt x="17205" y="12671"/>
                    <a:pt x="17302" y="12551"/>
                    <a:pt x="17302" y="12508"/>
                  </a:cubicBezTo>
                  <a:cubicBezTo>
                    <a:pt x="17325" y="12463"/>
                    <a:pt x="17211" y="12349"/>
                    <a:pt x="17165" y="12326"/>
                  </a:cubicBezTo>
                  <a:close/>
                  <a:moveTo>
                    <a:pt x="23807" y="12508"/>
                  </a:moveTo>
                  <a:cubicBezTo>
                    <a:pt x="23693" y="12508"/>
                    <a:pt x="23693" y="12508"/>
                    <a:pt x="23693" y="12577"/>
                  </a:cubicBezTo>
                  <a:cubicBezTo>
                    <a:pt x="23693" y="12616"/>
                    <a:pt x="23676" y="12673"/>
                    <a:pt x="23730" y="12673"/>
                  </a:cubicBezTo>
                  <a:cubicBezTo>
                    <a:pt x="23739" y="12673"/>
                    <a:pt x="23749" y="12671"/>
                    <a:pt x="23762" y="12668"/>
                  </a:cubicBezTo>
                  <a:cubicBezTo>
                    <a:pt x="23792" y="12676"/>
                    <a:pt x="23815" y="12681"/>
                    <a:pt x="23832" y="12681"/>
                  </a:cubicBezTo>
                  <a:cubicBezTo>
                    <a:pt x="23866" y="12681"/>
                    <a:pt x="23876" y="12661"/>
                    <a:pt x="23876" y="12600"/>
                  </a:cubicBezTo>
                  <a:cubicBezTo>
                    <a:pt x="23876" y="12554"/>
                    <a:pt x="23899" y="12508"/>
                    <a:pt x="23807" y="12508"/>
                  </a:cubicBezTo>
                  <a:close/>
                  <a:moveTo>
                    <a:pt x="11482" y="12371"/>
                  </a:moveTo>
                  <a:cubicBezTo>
                    <a:pt x="11390" y="12371"/>
                    <a:pt x="11322" y="12463"/>
                    <a:pt x="11322" y="12531"/>
                  </a:cubicBezTo>
                  <a:cubicBezTo>
                    <a:pt x="11299" y="12645"/>
                    <a:pt x="11390" y="12714"/>
                    <a:pt x="11482" y="12714"/>
                  </a:cubicBezTo>
                  <a:cubicBezTo>
                    <a:pt x="11573" y="12714"/>
                    <a:pt x="11664" y="12623"/>
                    <a:pt x="11641" y="12554"/>
                  </a:cubicBezTo>
                  <a:cubicBezTo>
                    <a:pt x="11641" y="12463"/>
                    <a:pt x="11573" y="12371"/>
                    <a:pt x="11482" y="12371"/>
                  </a:cubicBezTo>
                  <a:close/>
                  <a:moveTo>
                    <a:pt x="18169" y="12463"/>
                  </a:moveTo>
                  <a:cubicBezTo>
                    <a:pt x="18055" y="12463"/>
                    <a:pt x="18033" y="12508"/>
                    <a:pt x="18033" y="12600"/>
                  </a:cubicBezTo>
                  <a:cubicBezTo>
                    <a:pt x="18033" y="12691"/>
                    <a:pt x="18078" y="12714"/>
                    <a:pt x="18169" y="12714"/>
                  </a:cubicBezTo>
                  <a:cubicBezTo>
                    <a:pt x="18261" y="12714"/>
                    <a:pt x="18284" y="12668"/>
                    <a:pt x="18284" y="12577"/>
                  </a:cubicBezTo>
                  <a:cubicBezTo>
                    <a:pt x="18284" y="12508"/>
                    <a:pt x="18261" y="12463"/>
                    <a:pt x="18169" y="12463"/>
                  </a:cubicBezTo>
                  <a:close/>
                  <a:moveTo>
                    <a:pt x="5867" y="12326"/>
                  </a:moveTo>
                  <a:cubicBezTo>
                    <a:pt x="5775" y="12326"/>
                    <a:pt x="5638" y="12463"/>
                    <a:pt x="5638" y="12554"/>
                  </a:cubicBezTo>
                  <a:cubicBezTo>
                    <a:pt x="5638" y="12645"/>
                    <a:pt x="5775" y="12760"/>
                    <a:pt x="5867" y="12760"/>
                  </a:cubicBezTo>
                  <a:cubicBezTo>
                    <a:pt x="5958" y="12760"/>
                    <a:pt x="6072" y="12645"/>
                    <a:pt x="6072" y="12554"/>
                  </a:cubicBezTo>
                  <a:cubicBezTo>
                    <a:pt x="6072" y="12463"/>
                    <a:pt x="5958" y="12326"/>
                    <a:pt x="5867" y="12326"/>
                  </a:cubicBezTo>
                  <a:close/>
                  <a:moveTo>
                    <a:pt x="24769" y="12591"/>
                  </a:moveTo>
                  <a:cubicBezTo>
                    <a:pt x="24733" y="12591"/>
                    <a:pt x="24720" y="12617"/>
                    <a:pt x="24720" y="12668"/>
                  </a:cubicBezTo>
                  <a:cubicBezTo>
                    <a:pt x="24720" y="12760"/>
                    <a:pt x="24720" y="12760"/>
                    <a:pt x="24812" y="12760"/>
                  </a:cubicBezTo>
                  <a:cubicBezTo>
                    <a:pt x="24857" y="12760"/>
                    <a:pt x="24903" y="12760"/>
                    <a:pt x="24880" y="12691"/>
                  </a:cubicBezTo>
                  <a:cubicBezTo>
                    <a:pt x="24880" y="12600"/>
                    <a:pt x="24880" y="12600"/>
                    <a:pt x="24812" y="12600"/>
                  </a:cubicBezTo>
                  <a:cubicBezTo>
                    <a:pt x="24795" y="12594"/>
                    <a:pt x="24780" y="12591"/>
                    <a:pt x="24769" y="12591"/>
                  </a:cubicBezTo>
                  <a:close/>
                  <a:moveTo>
                    <a:pt x="12509" y="12463"/>
                  </a:moveTo>
                  <a:cubicBezTo>
                    <a:pt x="12418" y="12463"/>
                    <a:pt x="12326" y="12531"/>
                    <a:pt x="12326" y="12623"/>
                  </a:cubicBezTo>
                  <a:cubicBezTo>
                    <a:pt x="12326" y="12737"/>
                    <a:pt x="12418" y="12805"/>
                    <a:pt x="12509" y="12805"/>
                  </a:cubicBezTo>
                  <a:cubicBezTo>
                    <a:pt x="12600" y="12805"/>
                    <a:pt x="12669" y="12714"/>
                    <a:pt x="12669" y="12623"/>
                  </a:cubicBezTo>
                  <a:cubicBezTo>
                    <a:pt x="12669" y="12554"/>
                    <a:pt x="12600" y="12463"/>
                    <a:pt x="12509" y="12463"/>
                  </a:cubicBezTo>
                  <a:close/>
                  <a:moveTo>
                    <a:pt x="1233" y="12463"/>
                  </a:moveTo>
                  <a:cubicBezTo>
                    <a:pt x="1187" y="12463"/>
                    <a:pt x="1165" y="12486"/>
                    <a:pt x="1187" y="12531"/>
                  </a:cubicBezTo>
                  <a:cubicBezTo>
                    <a:pt x="1233" y="12623"/>
                    <a:pt x="1279" y="12691"/>
                    <a:pt x="1347" y="12760"/>
                  </a:cubicBezTo>
                  <a:cubicBezTo>
                    <a:pt x="1347" y="12782"/>
                    <a:pt x="1370" y="12805"/>
                    <a:pt x="1393" y="12828"/>
                  </a:cubicBezTo>
                  <a:cubicBezTo>
                    <a:pt x="1393" y="12805"/>
                    <a:pt x="1416" y="12782"/>
                    <a:pt x="1439" y="12760"/>
                  </a:cubicBezTo>
                  <a:cubicBezTo>
                    <a:pt x="1439" y="12737"/>
                    <a:pt x="1439" y="12714"/>
                    <a:pt x="1439" y="12691"/>
                  </a:cubicBezTo>
                  <a:cubicBezTo>
                    <a:pt x="1439" y="12531"/>
                    <a:pt x="1370" y="12463"/>
                    <a:pt x="1233" y="12463"/>
                  </a:cubicBezTo>
                  <a:close/>
                  <a:moveTo>
                    <a:pt x="6894" y="12417"/>
                  </a:moveTo>
                  <a:cubicBezTo>
                    <a:pt x="6825" y="12417"/>
                    <a:pt x="6666" y="12554"/>
                    <a:pt x="6666" y="12623"/>
                  </a:cubicBezTo>
                  <a:cubicBezTo>
                    <a:pt x="6666" y="12691"/>
                    <a:pt x="6802" y="12851"/>
                    <a:pt x="6871" y="12851"/>
                  </a:cubicBezTo>
                  <a:cubicBezTo>
                    <a:pt x="6939" y="12851"/>
                    <a:pt x="7099" y="12714"/>
                    <a:pt x="7099" y="12645"/>
                  </a:cubicBezTo>
                  <a:cubicBezTo>
                    <a:pt x="7099" y="12577"/>
                    <a:pt x="6962" y="12417"/>
                    <a:pt x="6894" y="12417"/>
                  </a:cubicBezTo>
                  <a:close/>
                  <a:moveTo>
                    <a:pt x="19152" y="12594"/>
                  </a:moveTo>
                  <a:cubicBezTo>
                    <a:pt x="19091" y="12594"/>
                    <a:pt x="19060" y="12635"/>
                    <a:pt x="19060" y="12691"/>
                  </a:cubicBezTo>
                  <a:cubicBezTo>
                    <a:pt x="19060" y="12805"/>
                    <a:pt x="19083" y="12851"/>
                    <a:pt x="19174" y="12851"/>
                  </a:cubicBezTo>
                  <a:cubicBezTo>
                    <a:pt x="19265" y="12851"/>
                    <a:pt x="19311" y="12805"/>
                    <a:pt x="19311" y="12737"/>
                  </a:cubicBezTo>
                  <a:cubicBezTo>
                    <a:pt x="19311" y="12623"/>
                    <a:pt x="19288" y="12600"/>
                    <a:pt x="19197" y="12600"/>
                  </a:cubicBezTo>
                  <a:cubicBezTo>
                    <a:pt x="19180" y="12596"/>
                    <a:pt x="19166" y="12594"/>
                    <a:pt x="19152" y="12594"/>
                  </a:cubicBezTo>
                  <a:close/>
                  <a:moveTo>
                    <a:pt x="13513" y="12554"/>
                  </a:moveTo>
                  <a:cubicBezTo>
                    <a:pt x="13422" y="12554"/>
                    <a:pt x="13353" y="12623"/>
                    <a:pt x="13353" y="12714"/>
                  </a:cubicBezTo>
                  <a:cubicBezTo>
                    <a:pt x="13353" y="12805"/>
                    <a:pt x="13445" y="12896"/>
                    <a:pt x="13513" y="12896"/>
                  </a:cubicBezTo>
                  <a:cubicBezTo>
                    <a:pt x="13604" y="12896"/>
                    <a:pt x="13696" y="12805"/>
                    <a:pt x="13696" y="12714"/>
                  </a:cubicBezTo>
                  <a:cubicBezTo>
                    <a:pt x="13696" y="12623"/>
                    <a:pt x="13604" y="12554"/>
                    <a:pt x="13513" y="12554"/>
                  </a:cubicBezTo>
                  <a:close/>
                  <a:moveTo>
                    <a:pt x="7898" y="12508"/>
                  </a:moveTo>
                  <a:cubicBezTo>
                    <a:pt x="7830" y="12508"/>
                    <a:pt x="7693" y="12668"/>
                    <a:pt x="7693" y="12737"/>
                  </a:cubicBezTo>
                  <a:cubicBezTo>
                    <a:pt x="7693" y="12805"/>
                    <a:pt x="7852" y="12942"/>
                    <a:pt x="7921" y="12942"/>
                  </a:cubicBezTo>
                  <a:cubicBezTo>
                    <a:pt x="7989" y="12919"/>
                    <a:pt x="8126" y="12782"/>
                    <a:pt x="8126" y="12714"/>
                  </a:cubicBezTo>
                  <a:cubicBezTo>
                    <a:pt x="8104" y="12645"/>
                    <a:pt x="7967" y="12508"/>
                    <a:pt x="7898" y="12508"/>
                  </a:cubicBezTo>
                  <a:close/>
                  <a:moveTo>
                    <a:pt x="20201" y="12668"/>
                  </a:moveTo>
                  <a:cubicBezTo>
                    <a:pt x="20110" y="12668"/>
                    <a:pt x="20087" y="12714"/>
                    <a:pt x="20087" y="12805"/>
                  </a:cubicBezTo>
                  <a:cubicBezTo>
                    <a:pt x="20064" y="12896"/>
                    <a:pt x="20110" y="12942"/>
                    <a:pt x="20224" y="12942"/>
                  </a:cubicBezTo>
                  <a:cubicBezTo>
                    <a:pt x="20292" y="12919"/>
                    <a:pt x="20338" y="12896"/>
                    <a:pt x="20338" y="12805"/>
                  </a:cubicBezTo>
                  <a:cubicBezTo>
                    <a:pt x="20338" y="12714"/>
                    <a:pt x="20292" y="12668"/>
                    <a:pt x="20201" y="12668"/>
                  </a:cubicBezTo>
                  <a:close/>
                  <a:moveTo>
                    <a:pt x="2267" y="12551"/>
                  </a:moveTo>
                  <a:cubicBezTo>
                    <a:pt x="2257" y="12551"/>
                    <a:pt x="2247" y="12552"/>
                    <a:pt x="2237" y="12554"/>
                  </a:cubicBezTo>
                  <a:cubicBezTo>
                    <a:pt x="2100" y="12554"/>
                    <a:pt x="2032" y="12645"/>
                    <a:pt x="2032" y="12782"/>
                  </a:cubicBezTo>
                  <a:cubicBezTo>
                    <a:pt x="2032" y="12866"/>
                    <a:pt x="2127" y="12968"/>
                    <a:pt x="2230" y="12968"/>
                  </a:cubicBezTo>
                  <a:cubicBezTo>
                    <a:pt x="2240" y="12968"/>
                    <a:pt x="2250" y="12967"/>
                    <a:pt x="2260" y="12965"/>
                  </a:cubicBezTo>
                  <a:cubicBezTo>
                    <a:pt x="2374" y="12965"/>
                    <a:pt x="2466" y="12874"/>
                    <a:pt x="2466" y="12760"/>
                  </a:cubicBezTo>
                  <a:cubicBezTo>
                    <a:pt x="2466" y="12655"/>
                    <a:pt x="2371" y="12551"/>
                    <a:pt x="2267" y="12551"/>
                  </a:cubicBezTo>
                  <a:close/>
                  <a:moveTo>
                    <a:pt x="14540" y="12623"/>
                  </a:moveTo>
                  <a:cubicBezTo>
                    <a:pt x="14449" y="12623"/>
                    <a:pt x="14380" y="12714"/>
                    <a:pt x="14380" y="12805"/>
                  </a:cubicBezTo>
                  <a:cubicBezTo>
                    <a:pt x="14380" y="12887"/>
                    <a:pt x="14435" y="12969"/>
                    <a:pt x="14528" y="12969"/>
                  </a:cubicBezTo>
                  <a:cubicBezTo>
                    <a:pt x="14540" y="12969"/>
                    <a:pt x="14551" y="12967"/>
                    <a:pt x="14563" y="12965"/>
                  </a:cubicBezTo>
                  <a:cubicBezTo>
                    <a:pt x="14654" y="12965"/>
                    <a:pt x="14723" y="12896"/>
                    <a:pt x="14723" y="12805"/>
                  </a:cubicBezTo>
                  <a:cubicBezTo>
                    <a:pt x="14723" y="12714"/>
                    <a:pt x="14632" y="12623"/>
                    <a:pt x="14540" y="12623"/>
                  </a:cubicBezTo>
                  <a:close/>
                  <a:moveTo>
                    <a:pt x="8948" y="12668"/>
                  </a:moveTo>
                  <a:cubicBezTo>
                    <a:pt x="8788" y="12668"/>
                    <a:pt x="8765" y="12691"/>
                    <a:pt x="8765" y="12851"/>
                  </a:cubicBezTo>
                  <a:cubicBezTo>
                    <a:pt x="8765" y="13011"/>
                    <a:pt x="8765" y="13011"/>
                    <a:pt x="8925" y="13011"/>
                  </a:cubicBezTo>
                  <a:cubicBezTo>
                    <a:pt x="9085" y="13011"/>
                    <a:pt x="9085" y="13011"/>
                    <a:pt x="9108" y="12851"/>
                  </a:cubicBezTo>
                  <a:cubicBezTo>
                    <a:pt x="9108" y="12714"/>
                    <a:pt x="9085" y="12668"/>
                    <a:pt x="8948" y="12668"/>
                  </a:cubicBezTo>
                  <a:close/>
                  <a:moveTo>
                    <a:pt x="21228" y="12760"/>
                  </a:moveTo>
                  <a:cubicBezTo>
                    <a:pt x="21137" y="12760"/>
                    <a:pt x="21091" y="12805"/>
                    <a:pt x="21091" y="12874"/>
                  </a:cubicBezTo>
                  <a:cubicBezTo>
                    <a:pt x="21091" y="12965"/>
                    <a:pt x="21137" y="13011"/>
                    <a:pt x="21228" y="13011"/>
                  </a:cubicBezTo>
                  <a:cubicBezTo>
                    <a:pt x="21319" y="13011"/>
                    <a:pt x="21365" y="12988"/>
                    <a:pt x="21365" y="12874"/>
                  </a:cubicBezTo>
                  <a:cubicBezTo>
                    <a:pt x="21365" y="12805"/>
                    <a:pt x="21319" y="12760"/>
                    <a:pt x="21228" y="12760"/>
                  </a:cubicBezTo>
                  <a:close/>
                  <a:moveTo>
                    <a:pt x="3265" y="12623"/>
                  </a:moveTo>
                  <a:cubicBezTo>
                    <a:pt x="3173" y="12623"/>
                    <a:pt x="3059" y="12714"/>
                    <a:pt x="3059" y="12828"/>
                  </a:cubicBezTo>
                  <a:cubicBezTo>
                    <a:pt x="3036" y="12965"/>
                    <a:pt x="3150" y="13056"/>
                    <a:pt x="3265" y="13056"/>
                  </a:cubicBezTo>
                  <a:cubicBezTo>
                    <a:pt x="3379" y="13056"/>
                    <a:pt x="3493" y="12965"/>
                    <a:pt x="3470" y="12851"/>
                  </a:cubicBezTo>
                  <a:cubicBezTo>
                    <a:pt x="3470" y="12737"/>
                    <a:pt x="3379" y="12645"/>
                    <a:pt x="3265" y="12623"/>
                  </a:cubicBezTo>
                  <a:close/>
                  <a:moveTo>
                    <a:pt x="15567" y="12714"/>
                  </a:moveTo>
                  <a:cubicBezTo>
                    <a:pt x="15522" y="12714"/>
                    <a:pt x="15408" y="12828"/>
                    <a:pt x="15408" y="12874"/>
                  </a:cubicBezTo>
                  <a:cubicBezTo>
                    <a:pt x="15386" y="12916"/>
                    <a:pt x="15504" y="13058"/>
                    <a:pt x="15557" y="13058"/>
                  </a:cubicBezTo>
                  <a:cubicBezTo>
                    <a:pt x="15561" y="13058"/>
                    <a:pt x="15564" y="13058"/>
                    <a:pt x="15567" y="13056"/>
                  </a:cubicBezTo>
                  <a:cubicBezTo>
                    <a:pt x="15613" y="13056"/>
                    <a:pt x="15659" y="13033"/>
                    <a:pt x="15682" y="12988"/>
                  </a:cubicBezTo>
                  <a:cubicBezTo>
                    <a:pt x="15704" y="12965"/>
                    <a:pt x="15727" y="12919"/>
                    <a:pt x="15727" y="12896"/>
                  </a:cubicBezTo>
                  <a:cubicBezTo>
                    <a:pt x="15750" y="12851"/>
                    <a:pt x="15613" y="12714"/>
                    <a:pt x="15567" y="12714"/>
                  </a:cubicBezTo>
                  <a:close/>
                  <a:moveTo>
                    <a:pt x="9930" y="12760"/>
                  </a:moveTo>
                  <a:cubicBezTo>
                    <a:pt x="9747" y="12760"/>
                    <a:pt x="9724" y="12760"/>
                    <a:pt x="9747" y="12942"/>
                  </a:cubicBezTo>
                  <a:cubicBezTo>
                    <a:pt x="9747" y="13079"/>
                    <a:pt x="9747" y="13102"/>
                    <a:pt x="9907" y="13102"/>
                  </a:cubicBezTo>
                  <a:cubicBezTo>
                    <a:pt x="10067" y="13102"/>
                    <a:pt x="10067" y="13079"/>
                    <a:pt x="10067" y="12942"/>
                  </a:cubicBezTo>
                  <a:cubicBezTo>
                    <a:pt x="10089" y="12782"/>
                    <a:pt x="10067" y="12760"/>
                    <a:pt x="9930" y="12760"/>
                  </a:cubicBezTo>
                  <a:close/>
                  <a:moveTo>
                    <a:pt x="22203" y="12848"/>
                  </a:moveTo>
                  <a:cubicBezTo>
                    <a:pt x="22170" y="12848"/>
                    <a:pt x="22073" y="12967"/>
                    <a:pt x="22073" y="12988"/>
                  </a:cubicBezTo>
                  <a:cubicBezTo>
                    <a:pt x="22118" y="13033"/>
                    <a:pt x="22164" y="13079"/>
                    <a:pt x="22210" y="13125"/>
                  </a:cubicBezTo>
                  <a:cubicBezTo>
                    <a:pt x="22255" y="13056"/>
                    <a:pt x="22324" y="13011"/>
                    <a:pt x="22324" y="12965"/>
                  </a:cubicBezTo>
                  <a:cubicBezTo>
                    <a:pt x="22324" y="12919"/>
                    <a:pt x="22255" y="12874"/>
                    <a:pt x="22210" y="12851"/>
                  </a:cubicBezTo>
                  <a:cubicBezTo>
                    <a:pt x="22208" y="12849"/>
                    <a:pt x="22206" y="12848"/>
                    <a:pt x="22203" y="12848"/>
                  </a:cubicBezTo>
                  <a:close/>
                  <a:moveTo>
                    <a:pt x="4292" y="12714"/>
                  </a:moveTo>
                  <a:cubicBezTo>
                    <a:pt x="4178" y="12714"/>
                    <a:pt x="4063" y="12851"/>
                    <a:pt x="4063" y="12942"/>
                  </a:cubicBezTo>
                  <a:cubicBezTo>
                    <a:pt x="4086" y="13033"/>
                    <a:pt x="4200" y="13148"/>
                    <a:pt x="4292" y="13148"/>
                  </a:cubicBezTo>
                  <a:cubicBezTo>
                    <a:pt x="4383" y="13148"/>
                    <a:pt x="4497" y="13011"/>
                    <a:pt x="4497" y="12919"/>
                  </a:cubicBezTo>
                  <a:cubicBezTo>
                    <a:pt x="4497" y="12828"/>
                    <a:pt x="4383" y="12714"/>
                    <a:pt x="4292" y="12714"/>
                  </a:cubicBezTo>
                  <a:close/>
                  <a:moveTo>
                    <a:pt x="16595" y="12805"/>
                  </a:moveTo>
                  <a:cubicBezTo>
                    <a:pt x="16549" y="12805"/>
                    <a:pt x="16412" y="12919"/>
                    <a:pt x="16412" y="12965"/>
                  </a:cubicBezTo>
                  <a:cubicBezTo>
                    <a:pt x="16435" y="13011"/>
                    <a:pt x="16435" y="13056"/>
                    <a:pt x="16458" y="13079"/>
                  </a:cubicBezTo>
                  <a:cubicBezTo>
                    <a:pt x="16503" y="13102"/>
                    <a:pt x="16549" y="13125"/>
                    <a:pt x="16595" y="13148"/>
                  </a:cubicBezTo>
                  <a:cubicBezTo>
                    <a:pt x="16640" y="13148"/>
                    <a:pt x="16754" y="13033"/>
                    <a:pt x="16754" y="12988"/>
                  </a:cubicBezTo>
                  <a:cubicBezTo>
                    <a:pt x="16754" y="12942"/>
                    <a:pt x="16663" y="12805"/>
                    <a:pt x="16595" y="12805"/>
                  </a:cubicBezTo>
                  <a:close/>
                  <a:moveTo>
                    <a:pt x="23228" y="12939"/>
                  </a:moveTo>
                  <a:cubicBezTo>
                    <a:pt x="23191" y="12939"/>
                    <a:pt x="23079" y="13035"/>
                    <a:pt x="23100" y="13056"/>
                  </a:cubicBezTo>
                  <a:cubicBezTo>
                    <a:pt x="23145" y="13102"/>
                    <a:pt x="23191" y="13170"/>
                    <a:pt x="23237" y="13170"/>
                  </a:cubicBezTo>
                  <a:cubicBezTo>
                    <a:pt x="23282" y="13170"/>
                    <a:pt x="23328" y="13102"/>
                    <a:pt x="23374" y="13056"/>
                  </a:cubicBezTo>
                  <a:cubicBezTo>
                    <a:pt x="23328" y="13011"/>
                    <a:pt x="23282" y="12965"/>
                    <a:pt x="23237" y="12942"/>
                  </a:cubicBezTo>
                  <a:cubicBezTo>
                    <a:pt x="23235" y="12940"/>
                    <a:pt x="23232" y="12939"/>
                    <a:pt x="23228" y="12939"/>
                  </a:cubicBezTo>
                  <a:close/>
                  <a:moveTo>
                    <a:pt x="10934" y="12851"/>
                  </a:moveTo>
                  <a:cubicBezTo>
                    <a:pt x="10843" y="12851"/>
                    <a:pt x="10751" y="12919"/>
                    <a:pt x="10751" y="13011"/>
                  </a:cubicBezTo>
                  <a:cubicBezTo>
                    <a:pt x="10751" y="13102"/>
                    <a:pt x="10820" y="13193"/>
                    <a:pt x="10934" y="13193"/>
                  </a:cubicBezTo>
                  <a:cubicBezTo>
                    <a:pt x="11025" y="13193"/>
                    <a:pt x="11094" y="13102"/>
                    <a:pt x="11094" y="13011"/>
                  </a:cubicBezTo>
                  <a:cubicBezTo>
                    <a:pt x="11094" y="12919"/>
                    <a:pt x="11025" y="12851"/>
                    <a:pt x="10934" y="12851"/>
                  </a:cubicBezTo>
                  <a:close/>
                  <a:moveTo>
                    <a:pt x="17642" y="12936"/>
                  </a:moveTo>
                  <a:cubicBezTo>
                    <a:pt x="17629" y="12936"/>
                    <a:pt x="17615" y="12938"/>
                    <a:pt x="17599" y="12942"/>
                  </a:cubicBezTo>
                  <a:cubicBezTo>
                    <a:pt x="17508" y="12942"/>
                    <a:pt x="17485" y="12988"/>
                    <a:pt x="17485" y="13079"/>
                  </a:cubicBezTo>
                  <a:cubicBezTo>
                    <a:pt x="17485" y="13148"/>
                    <a:pt x="17530" y="13193"/>
                    <a:pt x="17622" y="13193"/>
                  </a:cubicBezTo>
                  <a:cubicBezTo>
                    <a:pt x="17713" y="13193"/>
                    <a:pt x="17736" y="13148"/>
                    <a:pt x="17736" y="13056"/>
                  </a:cubicBezTo>
                  <a:cubicBezTo>
                    <a:pt x="17736" y="12981"/>
                    <a:pt x="17704" y="12936"/>
                    <a:pt x="17642" y="12936"/>
                  </a:cubicBezTo>
                  <a:close/>
                  <a:moveTo>
                    <a:pt x="5319" y="12805"/>
                  </a:moveTo>
                  <a:cubicBezTo>
                    <a:pt x="5228" y="12805"/>
                    <a:pt x="5091" y="12919"/>
                    <a:pt x="5091" y="13011"/>
                  </a:cubicBezTo>
                  <a:cubicBezTo>
                    <a:pt x="5091" y="13102"/>
                    <a:pt x="5205" y="13239"/>
                    <a:pt x="5296" y="13239"/>
                  </a:cubicBezTo>
                  <a:cubicBezTo>
                    <a:pt x="5387" y="13239"/>
                    <a:pt x="5524" y="13102"/>
                    <a:pt x="5524" y="13011"/>
                  </a:cubicBezTo>
                  <a:cubicBezTo>
                    <a:pt x="5524" y="12919"/>
                    <a:pt x="5410" y="12805"/>
                    <a:pt x="5319" y="12805"/>
                  </a:cubicBezTo>
                  <a:close/>
                  <a:moveTo>
                    <a:pt x="24241" y="13056"/>
                  </a:moveTo>
                  <a:cubicBezTo>
                    <a:pt x="24173" y="13056"/>
                    <a:pt x="24173" y="13056"/>
                    <a:pt x="24173" y="13148"/>
                  </a:cubicBezTo>
                  <a:cubicBezTo>
                    <a:pt x="24150" y="13216"/>
                    <a:pt x="24195" y="13239"/>
                    <a:pt x="24241" y="13239"/>
                  </a:cubicBezTo>
                  <a:cubicBezTo>
                    <a:pt x="24332" y="13216"/>
                    <a:pt x="24332" y="13239"/>
                    <a:pt x="24332" y="13125"/>
                  </a:cubicBezTo>
                  <a:cubicBezTo>
                    <a:pt x="24355" y="13056"/>
                    <a:pt x="24309" y="13056"/>
                    <a:pt x="24241" y="13056"/>
                  </a:cubicBezTo>
                  <a:close/>
                  <a:moveTo>
                    <a:pt x="11932" y="12939"/>
                  </a:moveTo>
                  <a:cubicBezTo>
                    <a:pt x="11851" y="12939"/>
                    <a:pt x="11778" y="13020"/>
                    <a:pt x="11778" y="13102"/>
                  </a:cubicBezTo>
                  <a:cubicBezTo>
                    <a:pt x="11778" y="13193"/>
                    <a:pt x="11870" y="13262"/>
                    <a:pt x="11938" y="13262"/>
                  </a:cubicBezTo>
                  <a:cubicBezTo>
                    <a:pt x="12029" y="13262"/>
                    <a:pt x="12121" y="13193"/>
                    <a:pt x="12121" y="13102"/>
                  </a:cubicBezTo>
                  <a:cubicBezTo>
                    <a:pt x="12121" y="13011"/>
                    <a:pt x="12052" y="12942"/>
                    <a:pt x="11961" y="12942"/>
                  </a:cubicBezTo>
                  <a:cubicBezTo>
                    <a:pt x="11951" y="12940"/>
                    <a:pt x="11942" y="12939"/>
                    <a:pt x="11932" y="12939"/>
                  </a:cubicBezTo>
                  <a:close/>
                  <a:moveTo>
                    <a:pt x="18649" y="13011"/>
                  </a:moveTo>
                  <a:cubicBezTo>
                    <a:pt x="18558" y="13011"/>
                    <a:pt x="18512" y="13056"/>
                    <a:pt x="18512" y="13125"/>
                  </a:cubicBezTo>
                  <a:cubicBezTo>
                    <a:pt x="18489" y="13216"/>
                    <a:pt x="18535" y="13262"/>
                    <a:pt x="18626" y="13262"/>
                  </a:cubicBezTo>
                  <a:cubicBezTo>
                    <a:pt x="18717" y="13262"/>
                    <a:pt x="18763" y="13239"/>
                    <a:pt x="18763" y="13148"/>
                  </a:cubicBezTo>
                  <a:cubicBezTo>
                    <a:pt x="18763" y="13056"/>
                    <a:pt x="18740" y="13011"/>
                    <a:pt x="18649" y="13011"/>
                  </a:cubicBezTo>
                  <a:close/>
                  <a:moveTo>
                    <a:pt x="6323" y="12896"/>
                  </a:moveTo>
                  <a:cubicBezTo>
                    <a:pt x="6278" y="12896"/>
                    <a:pt x="6118" y="13033"/>
                    <a:pt x="6118" y="13102"/>
                  </a:cubicBezTo>
                  <a:cubicBezTo>
                    <a:pt x="6118" y="13170"/>
                    <a:pt x="6255" y="13307"/>
                    <a:pt x="6323" y="13307"/>
                  </a:cubicBezTo>
                  <a:cubicBezTo>
                    <a:pt x="6392" y="13307"/>
                    <a:pt x="6551" y="13170"/>
                    <a:pt x="6551" y="13102"/>
                  </a:cubicBezTo>
                  <a:cubicBezTo>
                    <a:pt x="6551" y="13033"/>
                    <a:pt x="6414" y="12896"/>
                    <a:pt x="6323" y="12896"/>
                  </a:cubicBezTo>
                  <a:close/>
                  <a:moveTo>
                    <a:pt x="12965" y="13011"/>
                  </a:moveTo>
                  <a:cubicBezTo>
                    <a:pt x="12874" y="13011"/>
                    <a:pt x="12806" y="13102"/>
                    <a:pt x="12806" y="13193"/>
                  </a:cubicBezTo>
                  <a:cubicBezTo>
                    <a:pt x="12806" y="13285"/>
                    <a:pt x="12897" y="13353"/>
                    <a:pt x="12965" y="13353"/>
                  </a:cubicBezTo>
                  <a:cubicBezTo>
                    <a:pt x="13057" y="13353"/>
                    <a:pt x="13148" y="13285"/>
                    <a:pt x="13148" y="13193"/>
                  </a:cubicBezTo>
                  <a:cubicBezTo>
                    <a:pt x="13148" y="13102"/>
                    <a:pt x="13057" y="13011"/>
                    <a:pt x="12965" y="13011"/>
                  </a:cubicBezTo>
                  <a:close/>
                  <a:moveTo>
                    <a:pt x="1667" y="13011"/>
                  </a:moveTo>
                  <a:cubicBezTo>
                    <a:pt x="1644" y="13033"/>
                    <a:pt x="1575" y="13056"/>
                    <a:pt x="1530" y="13056"/>
                  </a:cubicBezTo>
                  <a:cubicBezTo>
                    <a:pt x="1553" y="13102"/>
                    <a:pt x="1575" y="13125"/>
                    <a:pt x="1598" y="13170"/>
                  </a:cubicBezTo>
                  <a:cubicBezTo>
                    <a:pt x="1644" y="13239"/>
                    <a:pt x="1690" y="13307"/>
                    <a:pt x="1735" y="13376"/>
                  </a:cubicBezTo>
                  <a:cubicBezTo>
                    <a:pt x="1747" y="13387"/>
                    <a:pt x="1775" y="13393"/>
                    <a:pt x="1801" y="13393"/>
                  </a:cubicBezTo>
                  <a:cubicBezTo>
                    <a:pt x="1827" y="13393"/>
                    <a:pt x="1849" y="13387"/>
                    <a:pt x="1849" y="13376"/>
                  </a:cubicBezTo>
                  <a:cubicBezTo>
                    <a:pt x="1872" y="13307"/>
                    <a:pt x="1941" y="13239"/>
                    <a:pt x="1872" y="13125"/>
                  </a:cubicBezTo>
                  <a:cubicBezTo>
                    <a:pt x="1827" y="13033"/>
                    <a:pt x="1758" y="13033"/>
                    <a:pt x="1667" y="13011"/>
                  </a:cubicBezTo>
                  <a:close/>
                  <a:moveTo>
                    <a:pt x="7350" y="12965"/>
                  </a:moveTo>
                  <a:cubicBezTo>
                    <a:pt x="7282" y="12988"/>
                    <a:pt x="7145" y="13125"/>
                    <a:pt x="7145" y="13193"/>
                  </a:cubicBezTo>
                  <a:cubicBezTo>
                    <a:pt x="7145" y="13262"/>
                    <a:pt x="7282" y="13399"/>
                    <a:pt x="7350" y="13399"/>
                  </a:cubicBezTo>
                  <a:cubicBezTo>
                    <a:pt x="7442" y="13399"/>
                    <a:pt x="7579" y="13239"/>
                    <a:pt x="7556" y="13170"/>
                  </a:cubicBezTo>
                  <a:cubicBezTo>
                    <a:pt x="7556" y="13102"/>
                    <a:pt x="7419" y="12965"/>
                    <a:pt x="7350" y="12965"/>
                  </a:cubicBezTo>
                  <a:close/>
                  <a:moveTo>
                    <a:pt x="19653" y="13148"/>
                  </a:moveTo>
                  <a:cubicBezTo>
                    <a:pt x="19562" y="13148"/>
                    <a:pt x="19516" y="13193"/>
                    <a:pt x="19516" y="13285"/>
                  </a:cubicBezTo>
                  <a:cubicBezTo>
                    <a:pt x="19539" y="13376"/>
                    <a:pt x="19585" y="13399"/>
                    <a:pt x="19653" y="13399"/>
                  </a:cubicBezTo>
                  <a:cubicBezTo>
                    <a:pt x="19744" y="13399"/>
                    <a:pt x="19790" y="13353"/>
                    <a:pt x="19790" y="13262"/>
                  </a:cubicBezTo>
                  <a:cubicBezTo>
                    <a:pt x="19790" y="13170"/>
                    <a:pt x="19744" y="13148"/>
                    <a:pt x="19653" y="13148"/>
                  </a:cubicBezTo>
                  <a:close/>
                  <a:moveTo>
                    <a:pt x="8400" y="13102"/>
                  </a:moveTo>
                  <a:cubicBezTo>
                    <a:pt x="8218" y="13102"/>
                    <a:pt x="8195" y="13125"/>
                    <a:pt x="8195" y="13262"/>
                  </a:cubicBezTo>
                  <a:cubicBezTo>
                    <a:pt x="8195" y="13421"/>
                    <a:pt x="8218" y="13444"/>
                    <a:pt x="8355" y="13444"/>
                  </a:cubicBezTo>
                  <a:cubicBezTo>
                    <a:pt x="8514" y="13444"/>
                    <a:pt x="8537" y="13421"/>
                    <a:pt x="8537" y="13285"/>
                  </a:cubicBezTo>
                  <a:cubicBezTo>
                    <a:pt x="8537" y="13125"/>
                    <a:pt x="8537" y="13102"/>
                    <a:pt x="8400" y="13102"/>
                  </a:cubicBezTo>
                  <a:close/>
                  <a:moveTo>
                    <a:pt x="13992" y="13102"/>
                  </a:moveTo>
                  <a:cubicBezTo>
                    <a:pt x="13901" y="13102"/>
                    <a:pt x="13810" y="13193"/>
                    <a:pt x="13833" y="13285"/>
                  </a:cubicBezTo>
                  <a:cubicBezTo>
                    <a:pt x="13833" y="13353"/>
                    <a:pt x="13901" y="13444"/>
                    <a:pt x="13992" y="13444"/>
                  </a:cubicBezTo>
                  <a:cubicBezTo>
                    <a:pt x="14084" y="13444"/>
                    <a:pt x="14152" y="13376"/>
                    <a:pt x="14152" y="13285"/>
                  </a:cubicBezTo>
                  <a:cubicBezTo>
                    <a:pt x="14175" y="13170"/>
                    <a:pt x="14084" y="13102"/>
                    <a:pt x="13992" y="13102"/>
                  </a:cubicBezTo>
                  <a:close/>
                  <a:moveTo>
                    <a:pt x="20708" y="13233"/>
                  </a:moveTo>
                  <a:cubicBezTo>
                    <a:pt x="20694" y="13233"/>
                    <a:pt x="20677" y="13235"/>
                    <a:pt x="20657" y="13239"/>
                  </a:cubicBezTo>
                  <a:cubicBezTo>
                    <a:pt x="20589" y="13239"/>
                    <a:pt x="20543" y="13285"/>
                    <a:pt x="20543" y="13376"/>
                  </a:cubicBezTo>
                  <a:cubicBezTo>
                    <a:pt x="20543" y="13444"/>
                    <a:pt x="20589" y="13490"/>
                    <a:pt x="20680" y="13490"/>
                  </a:cubicBezTo>
                  <a:cubicBezTo>
                    <a:pt x="20772" y="13490"/>
                    <a:pt x="20794" y="13444"/>
                    <a:pt x="20794" y="13353"/>
                  </a:cubicBezTo>
                  <a:cubicBezTo>
                    <a:pt x="20794" y="13277"/>
                    <a:pt x="20779" y="13233"/>
                    <a:pt x="20708" y="13233"/>
                  </a:cubicBezTo>
                  <a:close/>
                  <a:moveTo>
                    <a:pt x="2717" y="13102"/>
                  </a:moveTo>
                  <a:cubicBezTo>
                    <a:pt x="2603" y="13102"/>
                    <a:pt x="2489" y="13193"/>
                    <a:pt x="2489" y="13330"/>
                  </a:cubicBezTo>
                  <a:cubicBezTo>
                    <a:pt x="2511" y="13444"/>
                    <a:pt x="2603" y="13536"/>
                    <a:pt x="2717" y="13536"/>
                  </a:cubicBezTo>
                  <a:cubicBezTo>
                    <a:pt x="2831" y="13536"/>
                    <a:pt x="2922" y="13444"/>
                    <a:pt x="2922" y="13330"/>
                  </a:cubicBezTo>
                  <a:cubicBezTo>
                    <a:pt x="2922" y="13216"/>
                    <a:pt x="2831" y="13102"/>
                    <a:pt x="2717" y="13102"/>
                  </a:cubicBezTo>
                  <a:close/>
                  <a:moveTo>
                    <a:pt x="15020" y="13193"/>
                  </a:moveTo>
                  <a:cubicBezTo>
                    <a:pt x="14974" y="13193"/>
                    <a:pt x="14860" y="13285"/>
                    <a:pt x="14837" y="13353"/>
                  </a:cubicBezTo>
                  <a:cubicBezTo>
                    <a:pt x="14837" y="13399"/>
                    <a:pt x="14951" y="13536"/>
                    <a:pt x="15020" y="13536"/>
                  </a:cubicBezTo>
                  <a:cubicBezTo>
                    <a:pt x="15042" y="13513"/>
                    <a:pt x="15088" y="13513"/>
                    <a:pt x="15111" y="13490"/>
                  </a:cubicBezTo>
                  <a:cubicBezTo>
                    <a:pt x="15157" y="13444"/>
                    <a:pt x="15179" y="13399"/>
                    <a:pt x="15179" y="13353"/>
                  </a:cubicBezTo>
                  <a:cubicBezTo>
                    <a:pt x="15202" y="13307"/>
                    <a:pt x="15065" y="13193"/>
                    <a:pt x="15020" y="13193"/>
                  </a:cubicBezTo>
                  <a:close/>
                  <a:moveTo>
                    <a:pt x="21662" y="13307"/>
                  </a:moveTo>
                  <a:cubicBezTo>
                    <a:pt x="21639" y="13307"/>
                    <a:pt x="21502" y="13421"/>
                    <a:pt x="21525" y="13444"/>
                  </a:cubicBezTo>
                  <a:cubicBezTo>
                    <a:pt x="21570" y="13490"/>
                    <a:pt x="21616" y="13558"/>
                    <a:pt x="21662" y="13558"/>
                  </a:cubicBezTo>
                  <a:cubicBezTo>
                    <a:pt x="21685" y="13558"/>
                    <a:pt x="21753" y="13490"/>
                    <a:pt x="21799" y="13444"/>
                  </a:cubicBezTo>
                  <a:cubicBezTo>
                    <a:pt x="21753" y="13399"/>
                    <a:pt x="21707" y="13353"/>
                    <a:pt x="21662" y="13307"/>
                  </a:cubicBezTo>
                  <a:close/>
                  <a:moveTo>
                    <a:pt x="9288" y="13231"/>
                  </a:moveTo>
                  <a:cubicBezTo>
                    <a:pt x="9191" y="13231"/>
                    <a:pt x="9176" y="13272"/>
                    <a:pt x="9176" y="13399"/>
                  </a:cubicBezTo>
                  <a:cubicBezTo>
                    <a:pt x="9176" y="13558"/>
                    <a:pt x="9199" y="13558"/>
                    <a:pt x="9336" y="13558"/>
                  </a:cubicBezTo>
                  <a:cubicBezTo>
                    <a:pt x="9370" y="13563"/>
                    <a:pt x="9399" y="13566"/>
                    <a:pt x="9421" y="13566"/>
                  </a:cubicBezTo>
                  <a:cubicBezTo>
                    <a:pt x="9505" y="13566"/>
                    <a:pt x="9519" y="13529"/>
                    <a:pt x="9519" y="13421"/>
                  </a:cubicBezTo>
                  <a:cubicBezTo>
                    <a:pt x="9519" y="13262"/>
                    <a:pt x="9496" y="13239"/>
                    <a:pt x="9382" y="13239"/>
                  </a:cubicBezTo>
                  <a:cubicBezTo>
                    <a:pt x="9344" y="13234"/>
                    <a:pt x="9313" y="13231"/>
                    <a:pt x="9288" y="13231"/>
                  </a:cubicBezTo>
                  <a:close/>
                  <a:moveTo>
                    <a:pt x="3744" y="13193"/>
                  </a:moveTo>
                  <a:cubicBezTo>
                    <a:pt x="3653" y="13193"/>
                    <a:pt x="3516" y="13307"/>
                    <a:pt x="3516" y="13399"/>
                  </a:cubicBezTo>
                  <a:cubicBezTo>
                    <a:pt x="3516" y="13490"/>
                    <a:pt x="3630" y="13604"/>
                    <a:pt x="3721" y="13604"/>
                  </a:cubicBezTo>
                  <a:cubicBezTo>
                    <a:pt x="3812" y="13604"/>
                    <a:pt x="3949" y="13490"/>
                    <a:pt x="3949" y="13399"/>
                  </a:cubicBezTo>
                  <a:cubicBezTo>
                    <a:pt x="3949" y="13307"/>
                    <a:pt x="3835" y="13193"/>
                    <a:pt x="3744" y="13193"/>
                  </a:cubicBezTo>
                  <a:close/>
                  <a:moveTo>
                    <a:pt x="16047" y="13262"/>
                  </a:moveTo>
                  <a:cubicBezTo>
                    <a:pt x="16001" y="13262"/>
                    <a:pt x="15864" y="13399"/>
                    <a:pt x="15864" y="13444"/>
                  </a:cubicBezTo>
                  <a:cubicBezTo>
                    <a:pt x="15887" y="13490"/>
                    <a:pt x="15910" y="13536"/>
                    <a:pt x="15933" y="13558"/>
                  </a:cubicBezTo>
                  <a:cubicBezTo>
                    <a:pt x="15955" y="13581"/>
                    <a:pt x="16001" y="13604"/>
                    <a:pt x="16047" y="13604"/>
                  </a:cubicBezTo>
                  <a:cubicBezTo>
                    <a:pt x="16070" y="13604"/>
                    <a:pt x="16115" y="13581"/>
                    <a:pt x="16138" y="13558"/>
                  </a:cubicBezTo>
                  <a:cubicBezTo>
                    <a:pt x="16161" y="13536"/>
                    <a:pt x="16184" y="13490"/>
                    <a:pt x="16207" y="13444"/>
                  </a:cubicBezTo>
                  <a:cubicBezTo>
                    <a:pt x="16207" y="13399"/>
                    <a:pt x="16092" y="13285"/>
                    <a:pt x="16047" y="13262"/>
                  </a:cubicBezTo>
                  <a:close/>
                  <a:moveTo>
                    <a:pt x="10386" y="13307"/>
                  </a:moveTo>
                  <a:cubicBezTo>
                    <a:pt x="10272" y="13307"/>
                    <a:pt x="10203" y="13399"/>
                    <a:pt x="10203" y="13490"/>
                  </a:cubicBezTo>
                  <a:cubicBezTo>
                    <a:pt x="10203" y="13581"/>
                    <a:pt x="10295" y="13650"/>
                    <a:pt x="10363" y="13650"/>
                  </a:cubicBezTo>
                  <a:cubicBezTo>
                    <a:pt x="10455" y="13650"/>
                    <a:pt x="10546" y="13581"/>
                    <a:pt x="10546" y="13490"/>
                  </a:cubicBezTo>
                  <a:cubicBezTo>
                    <a:pt x="10546" y="13399"/>
                    <a:pt x="10477" y="13307"/>
                    <a:pt x="10386" y="13307"/>
                  </a:cubicBezTo>
                  <a:close/>
                  <a:moveTo>
                    <a:pt x="22659" y="13396"/>
                  </a:moveTo>
                  <a:cubicBezTo>
                    <a:pt x="22627" y="13396"/>
                    <a:pt x="22531" y="13515"/>
                    <a:pt x="22552" y="13536"/>
                  </a:cubicBezTo>
                  <a:cubicBezTo>
                    <a:pt x="22575" y="13581"/>
                    <a:pt x="22620" y="13627"/>
                    <a:pt x="22689" y="13673"/>
                  </a:cubicBezTo>
                  <a:cubicBezTo>
                    <a:pt x="22735" y="13627"/>
                    <a:pt x="22803" y="13558"/>
                    <a:pt x="22803" y="13536"/>
                  </a:cubicBezTo>
                  <a:cubicBezTo>
                    <a:pt x="22803" y="13490"/>
                    <a:pt x="22735" y="13444"/>
                    <a:pt x="22666" y="13399"/>
                  </a:cubicBezTo>
                  <a:cubicBezTo>
                    <a:pt x="22664" y="13397"/>
                    <a:pt x="22662" y="13396"/>
                    <a:pt x="22659" y="13396"/>
                  </a:cubicBezTo>
                  <a:close/>
                  <a:moveTo>
                    <a:pt x="4748" y="13262"/>
                  </a:moveTo>
                  <a:cubicBezTo>
                    <a:pt x="4657" y="13262"/>
                    <a:pt x="4543" y="13399"/>
                    <a:pt x="4543" y="13490"/>
                  </a:cubicBezTo>
                  <a:cubicBezTo>
                    <a:pt x="4543" y="13581"/>
                    <a:pt x="4657" y="13695"/>
                    <a:pt x="4748" y="13695"/>
                  </a:cubicBezTo>
                  <a:cubicBezTo>
                    <a:pt x="4840" y="13695"/>
                    <a:pt x="4976" y="13581"/>
                    <a:pt x="4976" y="13490"/>
                  </a:cubicBezTo>
                  <a:cubicBezTo>
                    <a:pt x="4976" y="13399"/>
                    <a:pt x="4840" y="13262"/>
                    <a:pt x="4748" y="13262"/>
                  </a:cubicBezTo>
                  <a:close/>
                  <a:moveTo>
                    <a:pt x="17074" y="13353"/>
                  </a:moveTo>
                  <a:cubicBezTo>
                    <a:pt x="17028" y="13353"/>
                    <a:pt x="16891" y="13467"/>
                    <a:pt x="16891" y="13513"/>
                  </a:cubicBezTo>
                  <a:cubicBezTo>
                    <a:pt x="16868" y="13558"/>
                    <a:pt x="17005" y="13695"/>
                    <a:pt x="17051" y="13695"/>
                  </a:cubicBezTo>
                  <a:cubicBezTo>
                    <a:pt x="17097" y="13695"/>
                    <a:pt x="17142" y="13673"/>
                    <a:pt x="17165" y="13650"/>
                  </a:cubicBezTo>
                  <a:cubicBezTo>
                    <a:pt x="17188" y="13627"/>
                    <a:pt x="17211" y="13581"/>
                    <a:pt x="17234" y="13536"/>
                  </a:cubicBezTo>
                  <a:cubicBezTo>
                    <a:pt x="17234" y="13490"/>
                    <a:pt x="17120" y="13353"/>
                    <a:pt x="17074" y="13353"/>
                  </a:cubicBezTo>
                  <a:close/>
                  <a:moveTo>
                    <a:pt x="11390" y="13399"/>
                  </a:moveTo>
                  <a:cubicBezTo>
                    <a:pt x="11299" y="13399"/>
                    <a:pt x="11231" y="13490"/>
                    <a:pt x="11231" y="13581"/>
                  </a:cubicBezTo>
                  <a:cubicBezTo>
                    <a:pt x="11231" y="13673"/>
                    <a:pt x="11322" y="13741"/>
                    <a:pt x="11413" y="13741"/>
                  </a:cubicBezTo>
                  <a:cubicBezTo>
                    <a:pt x="11482" y="13741"/>
                    <a:pt x="11573" y="13650"/>
                    <a:pt x="11573" y="13558"/>
                  </a:cubicBezTo>
                  <a:cubicBezTo>
                    <a:pt x="11573" y="13490"/>
                    <a:pt x="11482" y="13399"/>
                    <a:pt x="11390" y="13399"/>
                  </a:cubicBezTo>
                  <a:close/>
                  <a:moveTo>
                    <a:pt x="18078" y="13490"/>
                  </a:moveTo>
                  <a:cubicBezTo>
                    <a:pt x="17987" y="13490"/>
                    <a:pt x="17941" y="13513"/>
                    <a:pt x="17941" y="13604"/>
                  </a:cubicBezTo>
                  <a:cubicBezTo>
                    <a:pt x="17941" y="13695"/>
                    <a:pt x="17987" y="13741"/>
                    <a:pt x="18078" y="13741"/>
                  </a:cubicBezTo>
                  <a:cubicBezTo>
                    <a:pt x="18169" y="13741"/>
                    <a:pt x="18215" y="13718"/>
                    <a:pt x="18215" y="13604"/>
                  </a:cubicBezTo>
                  <a:cubicBezTo>
                    <a:pt x="18192" y="13513"/>
                    <a:pt x="18169" y="13490"/>
                    <a:pt x="18078" y="13490"/>
                  </a:cubicBezTo>
                  <a:close/>
                  <a:moveTo>
                    <a:pt x="23693" y="13467"/>
                  </a:moveTo>
                  <a:cubicBezTo>
                    <a:pt x="23648" y="13513"/>
                    <a:pt x="23579" y="13558"/>
                    <a:pt x="23579" y="13604"/>
                  </a:cubicBezTo>
                  <a:cubicBezTo>
                    <a:pt x="23579" y="13650"/>
                    <a:pt x="23648" y="13695"/>
                    <a:pt x="23693" y="13741"/>
                  </a:cubicBezTo>
                  <a:cubicBezTo>
                    <a:pt x="23695" y="13743"/>
                    <a:pt x="23697" y="13744"/>
                    <a:pt x="23700" y="13744"/>
                  </a:cubicBezTo>
                  <a:cubicBezTo>
                    <a:pt x="23736" y="13744"/>
                    <a:pt x="23851" y="13625"/>
                    <a:pt x="23830" y="13604"/>
                  </a:cubicBezTo>
                  <a:cubicBezTo>
                    <a:pt x="23785" y="13558"/>
                    <a:pt x="23739" y="13513"/>
                    <a:pt x="23693" y="13467"/>
                  </a:cubicBezTo>
                  <a:close/>
                  <a:moveTo>
                    <a:pt x="5775" y="13353"/>
                  </a:moveTo>
                  <a:cubicBezTo>
                    <a:pt x="5684" y="13353"/>
                    <a:pt x="5570" y="13490"/>
                    <a:pt x="5570" y="13581"/>
                  </a:cubicBezTo>
                  <a:cubicBezTo>
                    <a:pt x="5570" y="13673"/>
                    <a:pt x="5684" y="13787"/>
                    <a:pt x="5775" y="13787"/>
                  </a:cubicBezTo>
                  <a:cubicBezTo>
                    <a:pt x="5867" y="13787"/>
                    <a:pt x="5981" y="13650"/>
                    <a:pt x="5981" y="13558"/>
                  </a:cubicBezTo>
                  <a:cubicBezTo>
                    <a:pt x="5981" y="13467"/>
                    <a:pt x="5867" y="13353"/>
                    <a:pt x="5775" y="13353"/>
                  </a:cubicBezTo>
                  <a:close/>
                  <a:moveTo>
                    <a:pt x="12418" y="13490"/>
                  </a:moveTo>
                  <a:cubicBezTo>
                    <a:pt x="12326" y="13490"/>
                    <a:pt x="12258" y="13558"/>
                    <a:pt x="12258" y="13650"/>
                  </a:cubicBezTo>
                  <a:cubicBezTo>
                    <a:pt x="12258" y="13741"/>
                    <a:pt x="12326" y="13832"/>
                    <a:pt x="12418" y="13832"/>
                  </a:cubicBezTo>
                  <a:cubicBezTo>
                    <a:pt x="12509" y="13832"/>
                    <a:pt x="12577" y="13764"/>
                    <a:pt x="12577" y="13673"/>
                  </a:cubicBezTo>
                  <a:cubicBezTo>
                    <a:pt x="12600" y="13558"/>
                    <a:pt x="12509" y="13490"/>
                    <a:pt x="12418" y="13490"/>
                  </a:cubicBezTo>
                  <a:close/>
                  <a:moveTo>
                    <a:pt x="19105" y="13558"/>
                  </a:moveTo>
                  <a:cubicBezTo>
                    <a:pt x="19014" y="13581"/>
                    <a:pt x="18968" y="13604"/>
                    <a:pt x="18968" y="13695"/>
                  </a:cubicBezTo>
                  <a:cubicBezTo>
                    <a:pt x="18968" y="13787"/>
                    <a:pt x="19014" y="13832"/>
                    <a:pt x="19105" y="13832"/>
                  </a:cubicBezTo>
                  <a:cubicBezTo>
                    <a:pt x="19197" y="13809"/>
                    <a:pt x="19242" y="13787"/>
                    <a:pt x="19219" y="13695"/>
                  </a:cubicBezTo>
                  <a:cubicBezTo>
                    <a:pt x="19219" y="13604"/>
                    <a:pt x="19174" y="13558"/>
                    <a:pt x="19105" y="13558"/>
                  </a:cubicBezTo>
                  <a:close/>
                  <a:moveTo>
                    <a:pt x="6802" y="13444"/>
                  </a:moveTo>
                  <a:cubicBezTo>
                    <a:pt x="6711" y="13444"/>
                    <a:pt x="6574" y="13604"/>
                    <a:pt x="6597" y="13650"/>
                  </a:cubicBezTo>
                  <a:cubicBezTo>
                    <a:pt x="6597" y="13741"/>
                    <a:pt x="6734" y="13878"/>
                    <a:pt x="6802" y="13878"/>
                  </a:cubicBezTo>
                  <a:cubicBezTo>
                    <a:pt x="6871" y="13855"/>
                    <a:pt x="7008" y="13718"/>
                    <a:pt x="7008" y="13650"/>
                  </a:cubicBezTo>
                  <a:cubicBezTo>
                    <a:pt x="7008" y="13581"/>
                    <a:pt x="6871" y="13444"/>
                    <a:pt x="6802" y="13444"/>
                  </a:cubicBezTo>
                  <a:close/>
                  <a:moveTo>
                    <a:pt x="13445" y="13558"/>
                  </a:moveTo>
                  <a:cubicBezTo>
                    <a:pt x="13353" y="13558"/>
                    <a:pt x="13262" y="13650"/>
                    <a:pt x="13262" y="13741"/>
                  </a:cubicBezTo>
                  <a:cubicBezTo>
                    <a:pt x="13262" y="13823"/>
                    <a:pt x="13335" y="13904"/>
                    <a:pt x="13416" y="13904"/>
                  </a:cubicBezTo>
                  <a:cubicBezTo>
                    <a:pt x="13425" y="13904"/>
                    <a:pt x="13435" y="13903"/>
                    <a:pt x="13445" y="13901"/>
                  </a:cubicBezTo>
                  <a:cubicBezTo>
                    <a:pt x="13536" y="13901"/>
                    <a:pt x="13604" y="13832"/>
                    <a:pt x="13604" y="13741"/>
                  </a:cubicBezTo>
                  <a:cubicBezTo>
                    <a:pt x="13604" y="13650"/>
                    <a:pt x="13536" y="13558"/>
                    <a:pt x="13445" y="13558"/>
                  </a:cubicBezTo>
                  <a:close/>
                  <a:moveTo>
                    <a:pt x="20110" y="13695"/>
                  </a:moveTo>
                  <a:cubicBezTo>
                    <a:pt x="20018" y="13695"/>
                    <a:pt x="19996" y="13741"/>
                    <a:pt x="19996" y="13832"/>
                  </a:cubicBezTo>
                  <a:cubicBezTo>
                    <a:pt x="19996" y="13924"/>
                    <a:pt x="20041" y="13946"/>
                    <a:pt x="20132" y="13946"/>
                  </a:cubicBezTo>
                  <a:cubicBezTo>
                    <a:pt x="20224" y="13946"/>
                    <a:pt x="20247" y="13901"/>
                    <a:pt x="20247" y="13809"/>
                  </a:cubicBezTo>
                  <a:cubicBezTo>
                    <a:pt x="20247" y="13718"/>
                    <a:pt x="20201" y="13695"/>
                    <a:pt x="20110" y="13695"/>
                  </a:cubicBezTo>
                  <a:close/>
                  <a:moveTo>
                    <a:pt x="7813" y="13533"/>
                  </a:moveTo>
                  <a:cubicBezTo>
                    <a:pt x="7741" y="13533"/>
                    <a:pt x="7622" y="13657"/>
                    <a:pt x="7601" y="13741"/>
                  </a:cubicBezTo>
                  <a:cubicBezTo>
                    <a:pt x="7601" y="13787"/>
                    <a:pt x="7738" y="13946"/>
                    <a:pt x="7807" y="13946"/>
                  </a:cubicBezTo>
                  <a:cubicBezTo>
                    <a:pt x="7812" y="13948"/>
                    <a:pt x="7818" y="13949"/>
                    <a:pt x="7824" y="13949"/>
                  </a:cubicBezTo>
                  <a:cubicBezTo>
                    <a:pt x="7898" y="13949"/>
                    <a:pt x="8035" y="13825"/>
                    <a:pt x="8035" y="13741"/>
                  </a:cubicBezTo>
                  <a:cubicBezTo>
                    <a:pt x="8035" y="13673"/>
                    <a:pt x="7898" y="13536"/>
                    <a:pt x="7830" y="13536"/>
                  </a:cubicBezTo>
                  <a:cubicBezTo>
                    <a:pt x="7824" y="13534"/>
                    <a:pt x="7819" y="13533"/>
                    <a:pt x="7813" y="13533"/>
                  </a:cubicBezTo>
                  <a:close/>
                  <a:moveTo>
                    <a:pt x="8811" y="13650"/>
                  </a:moveTo>
                  <a:cubicBezTo>
                    <a:pt x="8651" y="13650"/>
                    <a:pt x="8629" y="13673"/>
                    <a:pt x="8629" y="13809"/>
                  </a:cubicBezTo>
                  <a:cubicBezTo>
                    <a:pt x="8629" y="13969"/>
                    <a:pt x="8651" y="13992"/>
                    <a:pt x="8788" y="13992"/>
                  </a:cubicBezTo>
                  <a:cubicBezTo>
                    <a:pt x="8948" y="13992"/>
                    <a:pt x="8971" y="13992"/>
                    <a:pt x="8971" y="13832"/>
                  </a:cubicBezTo>
                  <a:cubicBezTo>
                    <a:pt x="8971" y="13673"/>
                    <a:pt x="8948" y="13650"/>
                    <a:pt x="8811" y="13650"/>
                  </a:cubicBezTo>
                  <a:close/>
                  <a:moveTo>
                    <a:pt x="14472" y="13650"/>
                  </a:moveTo>
                  <a:cubicBezTo>
                    <a:pt x="14380" y="13650"/>
                    <a:pt x="14289" y="13741"/>
                    <a:pt x="14289" y="13809"/>
                  </a:cubicBezTo>
                  <a:cubicBezTo>
                    <a:pt x="14289" y="13924"/>
                    <a:pt x="14358" y="13992"/>
                    <a:pt x="14472" y="13992"/>
                  </a:cubicBezTo>
                  <a:cubicBezTo>
                    <a:pt x="14563" y="13992"/>
                    <a:pt x="14632" y="13901"/>
                    <a:pt x="14632" y="13809"/>
                  </a:cubicBezTo>
                  <a:cubicBezTo>
                    <a:pt x="14632" y="13741"/>
                    <a:pt x="14540" y="13650"/>
                    <a:pt x="14472" y="13650"/>
                  </a:cubicBezTo>
                  <a:close/>
                  <a:moveTo>
                    <a:pt x="2146" y="13558"/>
                  </a:moveTo>
                  <a:cubicBezTo>
                    <a:pt x="2146" y="13581"/>
                    <a:pt x="2123" y="13581"/>
                    <a:pt x="2078" y="13581"/>
                  </a:cubicBezTo>
                  <a:cubicBezTo>
                    <a:pt x="1964" y="13627"/>
                    <a:pt x="1964" y="13673"/>
                    <a:pt x="2032" y="13764"/>
                  </a:cubicBezTo>
                  <a:cubicBezTo>
                    <a:pt x="2100" y="13832"/>
                    <a:pt x="2146" y="13901"/>
                    <a:pt x="2192" y="13969"/>
                  </a:cubicBezTo>
                  <a:cubicBezTo>
                    <a:pt x="2205" y="13982"/>
                    <a:pt x="2211" y="13996"/>
                    <a:pt x="2222" y="13996"/>
                  </a:cubicBezTo>
                  <a:cubicBezTo>
                    <a:pt x="2230" y="13996"/>
                    <a:pt x="2241" y="13989"/>
                    <a:pt x="2260" y="13969"/>
                  </a:cubicBezTo>
                  <a:cubicBezTo>
                    <a:pt x="2260" y="13946"/>
                    <a:pt x="2329" y="13969"/>
                    <a:pt x="2329" y="13901"/>
                  </a:cubicBezTo>
                  <a:cubicBezTo>
                    <a:pt x="2352" y="13855"/>
                    <a:pt x="2374" y="13809"/>
                    <a:pt x="2374" y="13741"/>
                  </a:cubicBezTo>
                  <a:cubicBezTo>
                    <a:pt x="2352" y="13650"/>
                    <a:pt x="2260" y="13581"/>
                    <a:pt x="2146" y="13558"/>
                  </a:cubicBezTo>
                  <a:close/>
                  <a:moveTo>
                    <a:pt x="21091" y="13787"/>
                  </a:moveTo>
                  <a:cubicBezTo>
                    <a:pt x="21000" y="13787"/>
                    <a:pt x="20977" y="13809"/>
                    <a:pt x="20977" y="13901"/>
                  </a:cubicBezTo>
                  <a:cubicBezTo>
                    <a:pt x="20977" y="13992"/>
                    <a:pt x="21000" y="14038"/>
                    <a:pt x="21091" y="14038"/>
                  </a:cubicBezTo>
                  <a:cubicBezTo>
                    <a:pt x="21205" y="14038"/>
                    <a:pt x="21228" y="14015"/>
                    <a:pt x="21228" y="13901"/>
                  </a:cubicBezTo>
                  <a:cubicBezTo>
                    <a:pt x="21228" y="13809"/>
                    <a:pt x="21182" y="13787"/>
                    <a:pt x="21091" y="13787"/>
                  </a:cubicBezTo>
                  <a:close/>
                  <a:moveTo>
                    <a:pt x="3173" y="13650"/>
                  </a:moveTo>
                  <a:cubicBezTo>
                    <a:pt x="3059" y="13650"/>
                    <a:pt x="2968" y="13741"/>
                    <a:pt x="2968" y="13878"/>
                  </a:cubicBezTo>
                  <a:cubicBezTo>
                    <a:pt x="2968" y="13992"/>
                    <a:pt x="3082" y="14083"/>
                    <a:pt x="3196" y="14083"/>
                  </a:cubicBezTo>
                  <a:cubicBezTo>
                    <a:pt x="3333" y="14061"/>
                    <a:pt x="3402" y="13992"/>
                    <a:pt x="3402" y="13855"/>
                  </a:cubicBezTo>
                  <a:cubicBezTo>
                    <a:pt x="3379" y="13741"/>
                    <a:pt x="3287" y="13650"/>
                    <a:pt x="3173" y="13650"/>
                  </a:cubicBezTo>
                  <a:close/>
                  <a:moveTo>
                    <a:pt x="15453" y="13741"/>
                  </a:moveTo>
                  <a:cubicBezTo>
                    <a:pt x="15408" y="13741"/>
                    <a:pt x="15316" y="13878"/>
                    <a:pt x="15316" y="13924"/>
                  </a:cubicBezTo>
                  <a:cubicBezTo>
                    <a:pt x="15316" y="13969"/>
                    <a:pt x="15453" y="14083"/>
                    <a:pt x="15499" y="14083"/>
                  </a:cubicBezTo>
                  <a:cubicBezTo>
                    <a:pt x="15545" y="14083"/>
                    <a:pt x="15659" y="13946"/>
                    <a:pt x="15659" y="13901"/>
                  </a:cubicBezTo>
                  <a:cubicBezTo>
                    <a:pt x="15659" y="13855"/>
                    <a:pt x="15522" y="13741"/>
                    <a:pt x="15453" y="13741"/>
                  </a:cubicBezTo>
                  <a:close/>
                  <a:moveTo>
                    <a:pt x="9838" y="13787"/>
                  </a:moveTo>
                  <a:cubicBezTo>
                    <a:pt x="9678" y="13787"/>
                    <a:pt x="9656" y="13787"/>
                    <a:pt x="9656" y="13946"/>
                  </a:cubicBezTo>
                  <a:cubicBezTo>
                    <a:pt x="9656" y="14106"/>
                    <a:pt x="9656" y="14129"/>
                    <a:pt x="9815" y="14129"/>
                  </a:cubicBezTo>
                  <a:cubicBezTo>
                    <a:pt x="9975" y="14129"/>
                    <a:pt x="9998" y="14106"/>
                    <a:pt x="9998" y="13969"/>
                  </a:cubicBezTo>
                  <a:cubicBezTo>
                    <a:pt x="9998" y="13809"/>
                    <a:pt x="9975" y="13787"/>
                    <a:pt x="9838" y="13787"/>
                  </a:cubicBezTo>
                  <a:close/>
                  <a:moveTo>
                    <a:pt x="22118" y="13878"/>
                  </a:moveTo>
                  <a:cubicBezTo>
                    <a:pt x="22073" y="13878"/>
                    <a:pt x="22027" y="13946"/>
                    <a:pt x="22004" y="13992"/>
                  </a:cubicBezTo>
                  <a:cubicBezTo>
                    <a:pt x="21983" y="14013"/>
                    <a:pt x="22098" y="14132"/>
                    <a:pt x="22134" y="14132"/>
                  </a:cubicBezTo>
                  <a:cubicBezTo>
                    <a:pt x="22137" y="14132"/>
                    <a:pt x="22139" y="14131"/>
                    <a:pt x="22141" y="14129"/>
                  </a:cubicBezTo>
                  <a:cubicBezTo>
                    <a:pt x="22187" y="14083"/>
                    <a:pt x="22210" y="14038"/>
                    <a:pt x="22278" y="13992"/>
                  </a:cubicBezTo>
                  <a:cubicBezTo>
                    <a:pt x="22210" y="13946"/>
                    <a:pt x="22164" y="13878"/>
                    <a:pt x="22118" y="13878"/>
                  </a:cubicBezTo>
                  <a:close/>
                  <a:moveTo>
                    <a:pt x="4200" y="13741"/>
                  </a:moveTo>
                  <a:cubicBezTo>
                    <a:pt x="4109" y="13741"/>
                    <a:pt x="3995" y="13855"/>
                    <a:pt x="3995" y="13946"/>
                  </a:cubicBezTo>
                  <a:cubicBezTo>
                    <a:pt x="3995" y="14038"/>
                    <a:pt x="4109" y="14175"/>
                    <a:pt x="4200" y="14175"/>
                  </a:cubicBezTo>
                  <a:cubicBezTo>
                    <a:pt x="4292" y="14175"/>
                    <a:pt x="4406" y="14038"/>
                    <a:pt x="4406" y="13946"/>
                  </a:cubicBezTo>
                  <a:cubicBezTo>
                    <a:pt x="4406" y="13855"/>
                    <a:pt x="4292" y="13741"/>
                    <a:pt x="4200" y="13741"/>
                  </a:cubicBezTo>
                  <a:close/>
                  <a:moveTo>
                    <a:pt x="16509" y="13830"/>
                  </a:moveTo>
                  <a:cubicBezTo>
                    <a:pt x="16438" y="13830"/>
                    <a:pt x="16322" y="13950"/>
                    <a:pt x="16343" y="13992"/>
                  </a:cubicBezTo>
                  <a:cubicBezTo>
                    <a:pt x="16343" y="14038"/>
                    <a:pt x="16343" y="14083"/>
                    <a:pt x="16389" y="14106"/>
                  </a:cubicBezTo>
                  <a:cubicBezTo>
                    <a:pt x="16412" y="14129"/>
                    <a:pt x="16458" y="14152"/>
                    <a:pt x="16503" y="14175"/>
                  </a:cubicBezTo>
                  <a:cubicBezTo>
                    <a:pt x="16549" y="14175"/>
                    <a:pt x="16663" y="14061"/>
                    <a:pt x="16663" y="14015"/>
                  </a:cubicBezTo>
                  <a:cubicBezTo>
                    <a:pt x="16686" y="13969"/>
                    <a:pt x="16572" y="13832"/>
                    <a:pt x="16526" y="13832"/>
                  </a:cubicBezTo>
                  <a:cubicBezTo>
                    <a:pt x="16521" y="13831"/>
                    <a:pt x="16515" y="13830"/>
                    <a:pt x="16509" y="13830"/>
                  </a:cubicBezTo>
                  <a:close/>
                  <a:moveTo>
                    <a:pt x="23145" y="13946"/>
                  </a:moveTo>
                  <a:cubicBezTo>
                    <a:pt x="23123" y="13946"/>
                    <a:pt x="23008" y="14061"/>
                    <a:pt x="23008" y="14083"/>
                  </a:cubicBezTo>
                  <a:cubicBezTo>
                    <a:pt x="23054" y="14129"/>
                    <a:pt x="23100" y="14198"/>
                    <a:pt x="23145" y="14198"/>
                  </a:cubicBezTo>
                  <a:cubicBezTo>
                    <a:pt x="23191" y="14198"/>
                    <a:pt x="23237" y="14129"/>
                    <a:pt x="23305" y="14083"/>
                  </a:cubicBezTo>
                  <a:cubicBezTo>
                    <a:pt x="23237" y="14038"/>
                    <a:pt x="23191" y="13992"/>
                    <a:pt x="23145" y="13946"/>
                  </a:cubicBezTo>
                  <a:close/>
                  <a:moveTo>
                    <a:pt x="10871" y="13874"/>
                  </a:moveTo>
                  <a:cubicBezTo>
                    <a:pt x="10862" y="13874"/>
                    <a:pt x="10852" y="13876"/>
                    <a:pt x="10843" y="13878"/>
                  </a:cubicBezTo>
                  <a:cubicBezTo>
                    <a:pt x="10751" y="13878"/>
                    <a:pt x="10683" y="13946"/>
                    <a:pt x="10683" y="14038"/>
                  </a:cubicBezTo>
                  <a:cubicBezTo>
                    <a:pt x="10683" y="14129"/>
                    <a:pt x="10751" y="14198"/>
                    <a:pt x="10843" y="14198"/>
                  </a:cubicBezTo>
                  <a:cubicBezTo>
                    <a:pt x="10852" y="14200"/>
                    <a:pt x="10862" y="14201"/>
                    <a:pt x="10871" y="14201"/>
                  </a:cubicBezTo>
                  <a:cubicBezTo>
                    <a:pt x="10948" y="14201"/>
                    <a:pt x="11002" y="14119"/>
                    <a:pt x="11002" y="14038"/>
                  </a:cubicBezTo>
                  <a:cubicBezTo>
                    <a:pt x="11023" y="13956"/>
                    <a:pt x="10952" y="13874"/>
                    <a:pt x="10871" y="13874"/>
                  </a:cubicBezTo>
                  <a:close/>
                  <a:moveTo>
                    <a:pt x="17530" y="13946"/>
                  </a:moveTo>
                  <a:cubicBezTo>
                    <a:pt x="17439" y="13946"/>
                    <a:pt x="17393" y="13992"/>
                    <a:pt x="17393" y="14083"/>
                  </a:cubicBezTo>
                  <a:cubicBezTo>
                    <a:pt x="17393" y="14175"/>
                    <a:pt x="17439" y="14198"/>
                    <a:pt x="17508" y="14198"/>
                  </a:cubicBezTo>
                  <a:cubicBezTo>
                    <a:pt x="17527" y="14201"/>
                    <a:pt x="17545" y="14203"/>
                    <a:pt x="17560" y="14203"/>
                  </a:cubicBezTo>
                  <a:cubicBezTo>
                    <a:pt x="17635" y="14203"/>
                    <a:pt x="17663" y="14159"/>
                    <a:pt x="17645" y="14083"/>
                  </a:cubicBezTo>
                  <a:cubicBezTo>
                    <a:pt x="17645" y="13992"/>
                    <a:pt x="17622" y="13946"/>
                    <a:pt x="17530" y="13946"/>
                  </a:cubicBezTo>
                  <a:close/>
                  <a:moveTo>
                    <a:pt x="5228" y="13832"/>
                  </a:moveTo>
                  <a:cubicBezTo>
                    <a:pt x="5136" y="13832"/>
                    <a:pt x="5022" y="13946"/>
                    <a:pt x="5022" y="14038"/>
                  </a:cubicBezTo>
                  <a:cubicBezTo>
                    <a:pt x="5022" y="14129"/>
                    <a:pt x="5136" y="14243"/>
                    <a:pt x="5228" y="14243"/>
                  </a:cubicBezTo>
                  <a:cubicBezTo>
                    <a:pt x="5319" y="14243"/>
                    <a:pt x="5433" y="14129"/>
                    <a:pt x="5433" y="14038"/>
                  </a:cubicBezTo>
                  <a:cubicBezTo>
                    <a:pt x="5433" y="13946"/>
                    <a:pt x="5319" y="13832"/>
                    <a:pt x="5228" y="13832"/>
                  </a:cubicBezTo>
                  <a:close/>
                  <a:moveTo>
                    <a:pt x="24195" y="14083"/>
                  </a:moveTo>
                  <a:cubicBezTo>
                    <a:pt x="24081" y="14083"/>
                    <a:pt x="24081" y="14083"/>
                    <a:pt x="24081" y="14175"/>
                  </a:cubicBezTo>
                  <a:cubicBezTo>
                    <a:pt x="24081" y="14194"/>
                    <a:pt x="24064" y="14248"/>
                    <a:pt x="24103" y="14248"/>
                  </a:cubicBezTo>
                  <a:cubicBezTo>
                    <a:pt x="24110" y="14248"/>
                    <a:pt x="24117" y="14246"/>
                    <a:pt x="24127" y="14243"/>
                  </a:cubicBezTo>
                  <a:cubicBezTo>
                    <a:pt x="24173" y="14243"/>
                    <a:pt x="24264" y="14175"/>
                    <a:pt x="24241" y="14129"/>
                  </a:cubicBezTo>
                  <a:cubicBezTo>
                    <a:pt x="24241" y="14106"/>
                    <a:pt x="24195" y="14083"/>
                    <a:pt x="24195" y="14083"/>
                  </a:cubicBezTo>
                  <a:close/>
                  <a:moveTo>
                    <a:pt x="11870" y="13946"/>
                  </a:moveTo>
                  <a:cubicBezTo>
                    <a:pt x="11778" y="13946"/>
                    <a:pt x="11687" y="14015"/>
                    <a:pt x="11687" y="14129"/>
                  </a:cubicBezTo>
                  <a:cubicBezTo>
                    <a:pt x="11687" y="14220"/>
                    <a:pt x="11778" y="14289"/>
                    <a:pt x="11870" y="14289"/>
                  </a:cubicBezTo>
                  <a:cubicBezTo>
                    <a:pt x="11961" y="14289"/>
                    <a:pt x="12029" y="14220"/>
                    <a:pt x="12029" y="14129"/>
                  </a:cubicBezTo>
                  <a:cubicBezTo>
                    <a:pt x="12029" y="14038"/>
                    <a:pt x="11961" y="13946"/>
                    <a:pt x="11870" y="13946"/>
                  </a:cubicBezTo>
                  <a:close/>
                  <a:moveTo>
                    <a:pt x="18558" y="14038"/>
                  </a:moveTo>
                  <a:cubicBezTo>
                    <a:pt x="18466" y="14038"/>
                    <a:pt x="18421" y="14061"/>
                    <a:pt x="18421" y="14152"/>
                  </a:cubicBezTo>
                  <a:cubicBezTo>
                    <a:pt x="18421" y="14243"/>
                    <a:pt x="18443" y="14289"/>
                    <a:pt x="18535" y="14289"/>
                  </a:cubicBezTo>
                  <a:cubicBezTo>
                    <a:pt x="18626" y="14289"/>
                    <a:pt x="18672" y="14266"/>
                    <a:pt x="18672" y="14175"/>
                  </a:cubicBezTo>
                  <a:cubicBezTo>
                    <a:pt x="18672" y="14083"/>
                    <a:pt x="18649" y="14038"/>
                    <a:pt x="18558" y="14038"/>
                  </a:cubicBezTo>
                  <a:close/>
                  <a:moveTo>
                    <a:pt x="6232" y="13901"/>
                  </a:moveTo>
                  <a:cubicBezTo>
                    <a:pt x="6163" y="13924"/>
                    <a:pt x="6026" y="14061"/>
                    <a:pt x="6026" y="14129"/>
                  </a:cubicBezTo>
                  <a:cubicBezTo>
                    <a:pt x="6026" y="14198"/>
                    <a:pt x="6186" y="14334"/>
                    <a:pt x="6255" y="14334"/>
                  </a:cubicBezTo>
                  <a:cubicBezTo>
                    <a:pt x="6323" y="14334"/>
                    <a:pt x="6460" y="14198"/>
                    <a:pt x="6460" y="14129"/>
                  </a:cubicBezTo>
                  <a:cubicBezTo>
                    <a:pt x="6460" y="14061"/>
                    <a:pt x="6300" y="13901"/>
                    <a:pt x="6232" y="13901"/>
                  </a:cubicBezTo>
                  <a:close/>
                  <a:moveTo>
                    <a:pt x="12897" y="14038"/>
                  </a:moveTo>
                  <a:cubicBezTo>
                    <a:pt x="12783" y="14038"/>
                    <a:pt x="12714" y="14106"/>
                    <a:pt x="12714" y="14220"/>
                  </a:cubicBezTo>
                  <a:cubicBezTo>
                    <a:pt x="12714" y="14312"/>
                    <a:pt x="12806" y="14380"/>
                    <a:pt x="12897" y="14380"/>
                  </a:cubicBezTo>
                  <a:cubicBezTo>
                    <a:pt x="12988" y="14380"/>
                    <a:pt x="13057" y="14289"/>
                    <a:pt x="13057" y="14220"/>
                  </a:cubicBezTo>
                  <a:cubicBezTo>
                    <a:pt x="13057" y="14129"/>
                    <a:pt x="12988" y="14038"/>
                    <a:pt x="12897" y="14038"/>
                  </a:cubicBezTo>
                  <a:close/>
                  <a:moveTo>
                    <a:pt x="19605" y="14123"/>
                  </a:moveTo>
                  <a:cubicBezTo>
                    <a:pt x="19592" y="14123"/>
                    <a:pt x="19577" y="14125"/>
                    <a:pt x="19562" y="14129"/>
                  </a:cubicBezTo>
                  <a:cubicBezTo>
                    <a:pt x="19471" y="14129"/>
                    <a:pt x="19448" y="14175"/>
                    <a:pt x="19448" y="14266"/>
                  </a:cubicBezTo>
                  <a:cubicBezTo>
                    <a:pt x="19448" y="14357"/>
                    <a:pt x="19493" y="14380"/>
                    <a:pt x="19585" y="14380"/>
                  </a:cubicBezTo>
                  <a:cubicBezTo>
                    <a:pt x="19653" y="14380"/>
                    <a:pt x="19699" y="14334"/>
                    <a:pt x="19699" y="14243"/>
                  </a:cubicBezTo>
                  <a:cubicBezTo>
                    <a:pt x="19699" y="14168"/>
                    <a:pt x="19667" y="14123"/>
                    <a:pt x="19605" y="14123"/>
                  </a:cubicBezTo>
                  <a:close/>
                  <a:moveTo>
                    <a:pt x="7259" y="13992"/>
                  </a:moveTo>
                  <a:cubicBezTo>
                    <a:pt x="7191" y="13992"/>
                    <a:pt x="7054" y="14152"/>
                    <a:pt x="7054" y="14220"/>
                  </a:cubicBezTo>
                  <a:cubicBezTo>
                    <a:pt x="7054" y="14289"/>
                    <a:pt x="7213" y="14426"/>
                    <a:pt x="7259" y="14426"/>
                  </a:cubicBezTo>
                  <a:cubicBezTo>
                    <a:pt x="7350" y="14426"/>
                    <a:pt x="7487" y="14266"/>
                    <a:pt x="7487" y="14198"/>
                  </a:cubicBezTo>
                  <a:cubicBezTo>
                    <a:pt x="7487" y="14129"/>
                    <a:pt x="7327" y="13992"/>
                    <a:pt x="7259" y="13992"/>
                  </a:cubicBezTo>
                  <a:close/>
                  <a:moveTo>
                    <a:pt x="8263" y="14129"/>
                  </a:moveTo>
                  <a:cubicBezTo>
                    <a:pt x="8104" y="14129"/>
                    <a:pt x="8081" y="14129"/>
                    <a:pt x="8081" y="14266"/>
                  </a:cubicBezTo>
                  <a:cubicBezTo>
                    <a:pt x="8081" y="14426"/>
                    <a:pt x="8104" y="14471"/>
                    <a:pt x="8218" y="14471"/>
                  </a:cubicBezTo>
                  <a:cubicBezTo>
                    <a:pt x="8400" y="14471"/>
                    <a:pt x="8423" y="14449"/>
                    <a:pt x="8423" y="14289"/>
                  </a:cubicBezTo>
                  <a:cubicBezTo>
                    <a:pt x="8423" y="14129"/>
                    <a:pt x="8400" y="14129"/>
                    <a:pt x="8263" y="14129"/>
                  </a:cubicBezTo>
                  <a:close/>
                  <a:moveTo>
                    <a:pt x="13901" y="14129"/>
                  </a:moveTo>
                  <a:cubicBezTo>
                    <a:pt x="13810" y="14129"/>
                    <a:pt x="13741" y="14198"/>
                    <a:pt x="13741" y="14289"/>
                  </a:cubicBezTo>
                  <a:cubicBezTo>
                    <a:pt x="13741" y="14380"/>
                    <a:pt x="13833" y="14471"/>
                    <a:pt x="13924" y="14471"/>
                  </a:cubicBezTo>
                  <a:cubicBezTo>
                    <a:pt x="14015" y="14449"/>
                    <a:pt x="14084" y="14380"/>
                    <a:pt x="14084" y="14289"/>
                  </a:cubicBezTo>
                  <a:cubicBezTo>
                    <a:pt x="14084" y="14198"/>
                    <a:pt x="13992" y="14129"/>
                    <a:pt x="13901" y="14129"/>
                  </a:cubicBezTo>
                  <a:close/>
                  <a:moveTo>
                    <a:pt x="2625" y="14106"/>
                  </a:moveTo>
                  <a:cubicBezTo>
                    <a:pt x="2603" y="14129"/>
                    <a:pt x="2557" y="14129"/>
                    <a:pt x="2534" y="14152"/>
                  </a:cubicBezTo>
                  <a:cubicBezTo>
                    <a:pt x="2443" y="14198"/>
                    <a:pt x="2420" y="14243"/>
                    <a:pt x="2489" y="14312"/>
                  </a:cubicBezTo>
                  <a:cubicBezTo>
                    <a:pt x="2557" y="14357"/>
                    <a:pt x="2603" y="14426"/>
                    <a:pt x="2671" y="14494"/>
                  </a:cubicBezTo>
                  <a:cubicBezTo>
                    <a:pt x="2690" y="14504"/>
                    <a:pt x="2713" y="14509"/>
                    <a:pt x="2733" y="14509"/>
                  </a:cubicBezTo>
                  <a:cubicBezTo>
                    <a:pt x="2762" y="14509"/>
                    <a:pt x="2785" y="14498"/>
                    <a:pt x="2785" y="14471"/>
                  </a:cubicBezTo>
                  <a:cubicBezTo>
                    <a:pt x="2831" y="14403"/>
                    <a:pt x="2877" y="14334"/>
                    <a:pt x="2808" y="14243"/>
                  </a:cubicBezTo>
                  <a:cubicBezTo>
                    <a:pt x="2762" y="14152"/>
                    <a:pt x="2694" y="14152"/>
                    <a:pt x="2625" y="14106"/>
                  </a:cubicBezTo>
                  <a:close/>
                  <a:moveTo>
                    <a:pt x="20566" y="14243"/>
                  </a:moveTo>
                  <a:cubicBezTo>
                    <a:pt x="20452" y="14243"/>
                    <a:pt x="20406" y="14289"/>
                    <a:pt x="20429" y="14380"/>
                  </a:cubicBezTo>
                  <a:cubicBezTo>
                    <a:pt x="20429" y="14471"/>
                    <a:pt x="20452" y="14517"/>
                    <a:pt x="20543" y="14517"/>
                  </a:cubicBezTo>
                  <a:cubicBezTo>
                    <a:pt x="20635" y="14517"/>
                    <a:pt x="20680" y="14471"/>
                    <a:pt x="20680" y="14380"/>
                  </a:cubicBezTo>
                  <a:cubicBezTo>
                    <a:pt x="20680" y="14289"/>
                    <a:pt x="20635" y="14266"/>
                    <a:pt x="20566" y="14243"/>
                  </a:cubicBezTo>
                  <a:close/>
                  <a:moveTo>
                    <a:pt x="9268" y="14198"/>
                  </a:moveTo>
                  <a:cubicBezTo>
                    <a:pt x="9108" y="14198"/>
                    <a:pt x="9108" y="14220"/>
                    <a:pt x="9108" y="14357"/>
                  </a:cubicBezTo>
                  <a:cubicBezTo>
                    <a:pt x="9085" y="14540"/>
                    <a:pt x="9108" y="14540"/>
                    <a:pt x="9268" y="14540"/>
                  </a:cubicBezTo>
                  <a:cubicBezTo>
                    <a:pt x="9427" y="14540"/>
                    <a:pt x="9427" y="14540"/>
                    <a:pt x="9427" y="14380"/>
                  </a:cubicBezTo>
                  <a:cubicBezTo>
                    <a:pt x="9427" y="14220"/>
                    <a:pt x="9427" y="14220"/>
                    <a:pt x="9268" y="14198"/>
                  </a:cubicBezTo>
                  <a:close/>
                  <a:moveTo>
                    <a:pt x="14928" y="14198"/>
                  </a:moveTo>
                  <a:cubicBezTo>
                    <a:pt x="14837" y="14198"/>
                    <a:pt x="14746" y="14289"/>
                    <a:pt x="14769" y="14380"/>
                  </a:cubicBezTo>
                  <a:cubicBezTo>
                    <a:pt x="14769" y="14471"/>
                    <a:pt x="14837" y="14540"/>
                    <a:pt x="14928" y="14540"/>
                  </a:cubicBezTo>
                  <a:cubicBezTo>
                    <a:pt x="15020" y="14540"/>
                    <a:pt x="15088" y="14471"/>
                    <a:pt x="15088" y="14380"/>
                  </a:cubicBezTo>
                  <a:cubicBezTo>
                    <a:pt x="15111" y="14289"/>
                    <a:pt x="15020" y="14220"/>
                    <a:pt x="14928" y="14198"/>
                  </a:cubicBezTo>
                  <a:close/>
                  <a:moveTo>
                    <a:pt x="21570" y="14334"/>
                  </a:moveTo>
                  <a:cubicBezTo>
                    <a:pt x="21525" y="14334"/>
                    <a:pt x="21411" y="14471"/>
                    <a:pt x="21434" y="14471"/>
                  </a:cubicBezTo>
                  <a:cubicBezTo>
                    <a:pt x="21479" y="14517"/>
                    <a:pt x="21548" y="14586"/>
                    <a:pt x="21593" y="14586"/>
                  </a:cubicBezTo>
                  <a:cubicBezTo>
                    <a:pt x="21616" y="14586"/>
                    <a:pt x="21662" y="14517"/>
                    <a:pt x="21707" y="14449"/>
                  </a:cubicBezTo>
                  <a:cubicBezTo>
                    <a:pt x="21662" y="14403"/>
                    <a:pt x="21616" y="14357"/>
                    <a:pt x="21570" y="14334"/>
                  </a:cubicBezTo>
                  <a:close/>
                  <a:moveTo>
                    <a:pt x="3653" y="14198"/>
                  </a:moveTo>
                  <a:cubicBezTo>
                    <a:pt x="3538" y="14198"/>
                    <a:pt x="3424" y="14312"/>
                    <a:pt x="3424" y="14426"/>
                  </a:cubicBezTo>
                  <a:cubicBezTo>
                    <a:pt x="3447" y="14540"/>
                    <a:pt x="3538" y="14631"/>
                    <a:pt x="3653" y="14631"/>
                  </a:cubicBezTo>
                  <a:cubicBezTo>
                    <a:pt x="3767" y="14631"/>
                    <a:pt x="3858" y="14517"/>
                    <a:pt x="3858" y="14403"/>
                  </a:cubicBezTo>
                  <a:cubicBezTo>
                    <a:pt x="3858" y="14289"/>
                    <a:pt x="3767" y="14198"/>
                    <a:pt x="3653" y="14198"/>
                  </a:cubicBezTo>
                  <a:close/>
                  <a:moveTo>
                    <a:pt x="15955" y="14289"/>
                  </a:moveTo>
                  <a:cubicBezTo>
                    <a:pt x="15910" y="14289"/>
                    <a:pt x="15796" y="14403"/>
                    <a:pt x="15773" y="14449"/>
                  </a:cubicBezTo>
                  <a:cubicBezTo>
                    <a:pt x="15773" y="14494"/>
                    <a:pt x="15887" y="14631"/>
                    <a:pt x="15933" y="14631"/>
                  </a:cubicBezTo>
                  <a:cubicBezTo>
                    <a:pt x="15978" y="14631"/>
                    <a:pt x="16115" y="14517"/>
                    <a:pt x="16115" y="14471"/>
                  </a:cubicBezTo>
                  <a:cubicBezTo>
                    <a:pt x="16115" y="14426"/>
                    <a:pt x="16001" y="14289"/>
                    <a:pt x="15955" y="14289"/>
                  </a:cubicBezTo>
                  <a:close/>
                  <a:moveTo>
                    <a:pt x="10295" y="14334"/>
                  </a:moveTo>
                  <a:cubicBezTo>
                    <a:pt x="10203" y="14334"/>
                    <a:pt x="10112" y="14403"/>
                    <a:pt x="10112" y="14517"/>
                  </a:cubicBezTo>
                  <a:cubicBezTo>
                    <a:pt x="10112" y="14608"/>
                    <a:pt x="10203" y="14677"/>
                    <a:pt x="10295" y="14677"/>
                  </a:cubicBezTo>
                  <a:cubicBezTo>
                    <a:pt x="10386" y="14677"/>
                    <a:pt x="10455" y="14608"/>
                    <a:pt x="10455" y="14517"/>
                  </a:cubicBezTo>
                  <a:cubicBezTo>
                    <a:pt x="10455" y="14426"/>
                    <a:pt x="10386" y="14334"/>
                    <a:pt x="10295" y="14334"/>
                  </a:cubicBezTo>
                  <a:close/>
                  <a:moveTo>
                    <a:pt x="22575" y="14403"/>
                  </a:moveTo>
                  <a:cubicBezTo>
                    <a:pt x="22529" y="14449"/>
                    <a:pt x="22483" y="14494"/>
                    <a:pt x="22461" y="14563"/>
                  </a:cubicBezTo>
                  <a:cubicBezTo>
                    <a:pt x="22461" y="14583"/>
                    <a:pt x="22574" y="14680"/>
                    <a:pt x="22612" y="14680"/>
                  </a:cubicBezTo>
                  <a:cubicBezTo>
                    <a:pt x="22615" y="14680"/>
                    <a:pt x="22618" y="14679"/>
                    <a:pt x="22620" y="14677"/>
                  </a:cubicBezTo>
                  <a:cubicBezTo>
                    <a:pt x="22643" y="14631"/>
                    <a:pt x="22712" y="14586"/>
                    <a:pt x="22712" y="14540"/>
                  </a:cubicBezTo>
                  <a:cubicBezTo>
                    <a:pt x="22712" y="14494"/>
                    <a:pt x="22643" y="14449"/>
                    <a:pt x="22575" y="14403"/>
                  </a:cubicBezTo>
                  <a:close/>
                  <a:moveTo>
                    <a:pt x="4657" y="14289"/>
                  </a:moveTo>
                  <a:cubicBezTo>
                    <a:pt x="4566" y="14289"/>
                    <a:pt x="4451" y="14426"/>
                    <a:pt x="4451" y="14517"/>
                  </a:cubicBezTo>
                  <a:cubicBezTo>
                    <a:pt x="4451" y="14608"/>
                    <a:pt x="4588" y="14723"/>
                    <a:pt x="4680" y="14723"/>
                  </a:cubicBezTo>
                  <a:cubicBezTo>
                    <a:pt x="4771" y="14723"/>
                    <a:pt x="4885" y="14586"/>
                    <a:pt x="4885" y="14494"/>
                  </a:cubicBezTo>
                  <a:cubicBezTo>
                    <a:pt x="4885" y="14403"/>
                    <a:pt x="4748" y="14289"/>
                    <a:pt x="4657" y="14289"/>
                  </a:cubicBezTo>
                  <a:close/>
                  <a:moveTo>
                    <a:pt x="16960" y="14380"/>
                  </a:moveTo>
                  <a:cubicBezTo>
                    <a:pt x="16914" y="14380"/>
                    <a:pt x="16800" y="14517"/>
                    <a:pt x="16800" y="14563"/>
                  </a:cubicBezTo>
                  <a:cubicBezTo>
                    <a:pt x="16800" y="14608"/>
                    <a:pt x="16937" y="14723"/>
                    <a:pt x="16983" y="14723"/>
                  </a:cubicBezTo>
                  <a:cubicBezTo>
                    <a:pt x="17028" y="14700"/>
                    <a:pt x="17074" y="14677"/>
                    <a:pt x="17097" y="14654"/>
                  </a:cubicBezTo>
                  <a:cubicBezTo>
                    <a:pt x="17120" y="14631"/>
                    <a:pt x="17142" y="14586"/>
                    <a:pt x="17142" y="14540"/>
                  </a:cubicBezTo>
                  <a:cubicBezTo>
                    <a:pt x="17142" y="14494"/>
                    <a:pt x="17005" y="14380"/>
                    <a:pt x="16960" y="14380"/>
                  </a:cubicBezTo>
                  <a:close/>
                  <a:moveTo>
                    <a:pt x="11299" y="14426"/>
                  </a:moveTo>
                  <a:cubicBezTo>
                    <a:pt x="11208" y="14426"/>
                    <a:pt x="11139" y="14517"/>
                    <a:pt x="11139" y="14586"/>
                  </a:cubicBezTo>
                  <a:cubicBezTo>
                    <a:pt x="11139" y="14677"/>
                    <a:pt x="11231" y="14768"/>
                    <a:pt x="11322" y="14768"/>
                  </a:cubicBezTo>
                  <a:cubicBezTo>
                    <a:pt x="11390" y="14768"/>
                    <a:pt x="11482" y="14677"/>
                    <a:pt x="11482" y="14586"/>
                  </a:cubicBezTo>
                  <a:cubicBezTo>
                    <a:pt x="11482" y="14494"/>
                    <a:pt x="11413" y="14426"/>
                    <a:pt x="11299" y="14426"/>
                  </a:cubicBezTo>
                  <a:close/>
                  <a:moveTo>
                    <a:pt x="17987" y="14517"/>
                  </a:moveTo>
                  <a:cubicBezTo>
                    <a:pt x="17896" y="14517"/>
                    <a:pt x="17850" y="14540"/>
                    <a:pt x="17873" y="14654"/>
                  </a:cubicBezTo>
                  <a:cubicBezTo>
                    <a:pt x="17873" y="14723"/>
                    <a:pt x="17918" y="14768"/>
                    <a:pt x="18010" y="14768"/>
                  </a:cubicBezTo>
                  <a:cubicBezTo>
                    <a:pt x="18078" y="14768"/>
                    <a:pt x="18124" y="14723"/>
                    <a:pt x="18124" y="14631"/>
                  </a:cubicBezTo>
                  <a:cubicBezTo>
                    <a:pt x="18124" y="14540"/>
                    <a:pt x="18078" y="14517"/>
                    <a:pt x="17987" y="14517"/>
                  </a:cubicBezTo>
                  <a:close/>
                  <a:moveTo>
                    <a:pt x="23625" y="14517"/>
                  </a:moveTo>
                  <a:cubicBezTo>
                    <a:pt x="23579" y="14517"/>
                    <a:pt x="23533" y="14586"/>
                    <a:pt x="23488" y="14631"/>
                  </a:cubicBezTo>
                  <a:cubicBezTo>
                    <a:pt x="23465" y="14654"/>
                    <a:pt x="23579" y="14768"/>
                    <a:pt x="23625" y="14768"/>
                  </a:cubicBezTo>
                  <a:cubicBezTo>
                    <a:pt x="23670" y="14723"/>
                    <a:pt x="23716" y="14677"/>
                    <a:pt x="23762" y="14631"/>
                  </a:cubicBezTo>
                  <a:cubicBezTo>
                    <a:pt x="23716" y="14586"/>
                    <a:pt x="23670" y="14517"/>
                    <a:pt x="23625" y="14517"/>
                  </a:cubicBezTo>
                  <a:close/>
                  <a:moveTo>
                    <a:pt x="5684" y="14380"/>
                  </a:moveTo>
                  <a:cubicBezTo>
                    <a:pt x="5593" y="14380"/>
                    <a:pt x="5479" y="14494"/>
                    <a:pt x="5479" y="14586"/>
                  </a:cubicBezTo>
                  <a:cubicBezTo>
                    <a:pt x="5479" y="14677"/>
                    <a:pt x="5593" y="14814"/>
                    <a:pt x="5684" y="14814"/>
                  </a:cubicBezTo>
                  <a:cubicBezTo>
                    <a:pt x="5775" y="14814"/>
                    <a:pt x="5912" y="14677"/>
                    <a:pt x="5912" y="14586"/>
                  </a:cubicBezTo>
                  <a:cubicBezTo>
                    <a:pt x="5912" y="14494"/>
                    <a:pt x="5775" y="14380"/>
                    <a:pt x="5684" y="14380"/>
                  </a:cubicBezTo>
                  <a:close/>
                  <a:moveTo>
                    <a:pt x="19014" y="14586"/>
                  </a:moveTo>
                  <a:cubicBezTo>
                    <a:pt x="18923" y="14586"/>
                    <a:pt x="18900" y="14631"/>
                    <a:pt x="18877" y="14700"/>
                  </a:cubicBezTo>
                  <a:cubicBezTo>
                    <a:pt x="18877" y="14814"/>
                    <a:pt x="18923" y="14837"/>
                    <a:pt x="19014" y="14837"/>
                  </a:cubicBezTo>
                  <a:cubicBezTo>
                    <a:pt x="19105" y="14837"/>
                    <a:pt x="19151" y="14814"/>
                    <a:pt x="19151" y="14723"/>
                  </a:cubicBezTo>
                  <a:cubicBezTo>
                    <a:pt x="19151" y="14631"/>
                    <a:pt x="19105" y="14586"/>
                    <a:pt x="19014" y="14586"/>
                  </a:cubicBezTo>
                  <a:close/>
                  <a:moveTo>
                    <a:pt x="12355" y="14513"/>
                  </a:moveTo>
                  <a:cubicBezTo>
                    <a:pt x="12346" y="14513"/>
                    <a:pt x="12336" y="14515"/>
                    <a:pt x="12326" y="14517"/>
                  </a:cubicBezTo>
                  <a:cubicBezTo>
                    <a:pt x="12235" y="14517"/>
                    <a:pt x="12166" y="14586"/>
                    <a:pt x="12166" y="14677"/>
                  </a:cubicBezTo>
                  <a:cubicBezTo>
                    <a:pt x="12166" y="14768"/>
                    <a:pt x="12235" y="14837"/>
                    <a:pt x="12326" y="14837"/>
                  </a:cubicBezTo>
                  <a:cubicBezTo>
                    <a:pt x="12338" y="14839"/>
                    <a:pt x="12350" y="14840"/>
                    <a:pt x="12360" y="14840"/>
                  </a:cubicBezTo>
                  <a:cubicBezTo>
                    <a:pt x="12454" y="14840"/>
                    <a:pt x="12509" y="14756"/>
                    <a:pt x="12509" y="14654"/>
                  </a:cubicBezTo>
                  <a:cubicBezTo>
                    <a:pt x="12509" y="14593"/>
                    <a:pt x="12436" y="14513"/>
                    <a:pt x="12355" y="14513"/>
                  </a:cubicBezTo>
                  <a:close/>
                  <a:moveTo>
                    <a:pt x="6711" y="14471"/>
                  </a:moveTo>
                  <a:cubicBezTo>
                    <a:pt x="6643" y="14471"/>
                    <a:pt x="6506" y="14608"/>
                    <a:pt x="6506" y="14677"/>
                  </a:cubicBezTo>
                  <a:cubicBezTo>
                    <a:pt x="6506" y="14745"/>
                    <a:pt x="6643" y="14882"/>
                    <a:pt x="6711" y="14882"/>
                  </a:cubicBezTo>
                  <a:cubicBezTo>
                    <a:pt x="6780" y="14882"/>
                    <a:pt x="6917" y="14745"/>
                    <a:pt x="6917" y="14677"/>
                  </a:cubicBezTo>
                  <a:cubicBezTo>
                    <a:pt x="6917" y="14608"/>
                    <a:pt x="6780" y="14471"/>
                    <a:pt x="6711" y="14471"/>
                  </a:cubicBezTo>
                  <a:close/>
                  <a:moveTo>
                    <a:pt x="13353" y="14586"/>
                  </a:moveTo>
                  <a:cubicBezTo>
                    <a:pt x="13262" y="14586"/>
                    <a:pt x="13194" y="14677"/>
                    <a:pt x="13194" y="14768"/>
                  </a:cubicBezTo>
                  <a:cubicBezTo>
                    <a:pt x="13171" y="14859"/>
                    <a:pt x="13262" y="14928"/>
                    <a:pt x="13376" y="14928"/>
                  </a:cubicBezTo>
                  <a:cubicBezTo>
                    <a:pt x="13445" y="14928"/>
                    <a:pt x="13536" y="14837"/>
                    <a:pt x="13513" y="14745"/>
                  </a:cubicBezTo>
                  <a:cubicBezTo>
                    <a:pt x="13513" y="14677"/>
                    <a:pt x="13445" y="14586"/>
                    <a:pt x="13353" y="14586"/>
                  </a:cubicBezTo>
                  <a:close/>
                  <a:moveTo>
                    <a:pt x="19973" y="14677"/>
                  </a:moveTo>
                  <a:cubicBezTo>
                    <a:pt x="19904" y="14677"/>
                    <a:pt x="19859" y="14723"/>
                    <a:pt x="19859" y="14814"/>
                  </a:cubicBezTo>
                  <a:cubicBezTo>
                    <a:pt x="19859" y="14905"/>
                    <a:pt x="19904" y="14928"/>
                    <a:pt x="19996" y="14928"/>
                  </a:cubicBezTo>
                  <a:cubicBezTo>
                    <a:pt x="20087" y="14928"/>
                    <a:pt x="20132" y="14882"/>
                    <a:pt x="20132" y="14791"/>
                  </a:cubicBezTo>
                  <a:cubicBezTo>
                    <a:pt x="20110" y="14700"/>
                    <a:pt x="20064" y="14677"/>
                    <a:pt x="19973" y="14677"/>
                  </a:cubicBezTo>
                  <a:close/>
                  <a:moveTo>
                    <a:pt x="7693" y="14540"/>
                  </a:moveTo>
                  <a:cubicBezTo>
                    <a:pt x="7624" y="14540"/>
                    <a:pt x="7487" y="14677"/>
                    <a:pt x="7487" y="14768"/>
                  </a:cubicBezTo>
                  <a:cubicBezTo>
                    <a:pt x="7487" y="14814"/>
                    <a:pt x="7624" y="14974"/>
                    <a:pt x="7693" y="14974"/>
                  </a:cubicBezTo>
                  <a:cubicBezTo>
                    <a:pt x="7761" y="14974"/>
                    <a:pt x="7898" y="14837"/>
                    <a:pt x="7898" y="14768"/>
                  </a:cubicBezTo>
                  <a:cubicBezTo>
                    <a:pt x="7898" y="14700"/>
                    <a:pt x="7761" y="14563"/>
                    <a:pt x="7693" y="14540"/>
                  </a:cubicBezTo>
                  <a:close/>
                  <a:moveTo>
                    <a:pt x="8720" y="14677"/>
                  </a:moveTo>
                  <a:cubicBezTo>
                    <a:pt x="8560" y="14677"/>
                    <a:pt x="8537" y="14677"/>
                    <a:pt x="8537" y="14837"/>
                  </a:cubicBezTo>
                  <a:cubicBezTo>
                    <a:pt x="8537" y="14996"/>
                    <a:pt x="8560" y="15019"/>
                    <a:pt x="8697" y="15019"/>
                  </a:cubicBezTo>
                  <a:cubicBezTo>
                    <a:pt x="8857" y="15019"/>
                    <a:pt x="8880" y="14996"/>
                    <a:pt x="8880" y="14859"/>
                  </a:cubicBezTo>
                  <a:cubicBezTo>
                    <a:pt x="8880" y="14700"/>
                    <a:pt x="8880" y="14677"/>
                    <a:pt x="8720" y="14677"/>
                  </a:cubicBezTo>
                  <a:close/>
                  <a:moveTo>
                    <a:pt x="14380" y="14677"/>
                  </a:moveTo>
                  <a:cubicBezTo>
                    <a:pt x="14289" y="14677"/>
                    <a:pt x="14198" y="14745"/>
                    <a:pt x="14198" y="14859"/>
                  </a:cubicBezTo>
                  <a:cubicBezTo>
                    <a:pt x="14198" y="14951"/>
                    <a:pt x="14289" y="15019"/>
                    <a:pt x="14380" y="15019"/>
                  </a:cubicBezTo>
                  <a:cubicBezTo>
                    <a:pt x="14472" y="15019"/>
                    <a:pt x="14540" y="14928"/>
                    <a:pt x="14540" y="14859"/>
                  </a:cubicBezTo>
                  <a:cubicBezTo>
                    <a:pt x="14540" y="14768"/>
                    <a:pt x="14472" y="14677"/>
                    <a:pt x="14380" y="14677"/>
                  </a:cubicBezTo>
                  <a:close/>
                  <a:moveTo>
                    <a:pt x="3059" y="14677"/>
                  </a:moveTo>
                  <a:cubicBezTo>
                    <a:pt x="3036" y="14677"/>
                    <a:pt x="2991" y="14700"/>
                    <a:pt x="2945" y="14723"/>
                  </a:cubicBezTo>
                  <a:cubicBezTo>
                    <a:pt x="2968" y="14768"/>
                    <a:pt x="2991" y="14791"/>
                    <a:pt x="3013" y="14837"/>
                  </a:cubicBezTo>
                  <a:cubicBezTo>
                    <a:pt x="3059" y="14882"/>
                    <a:pt x="3105" y="14928"/>
                    <a:pt x="3173" y="14974"/>
                  </a:cubicBezTo>
                  <a:cubicBezTo>
                    <a:pt x="3196" y="14996"/>
                    <a:pt x="3219" y="15019"/>
                    <a:pt x="3265" y="15042"/>
                  </a:cubicBezTo>
                  <a:cubicBezTo>
                    <a:pt x="3265" y="14996"/>
                    <a:pt x="3310" y="14974"/>
                    <a:pt x="3310" y="14928"/>
                  </a:cubicBezTo>
                  <a:cubicBezTo>
                    <a:pt x="3333" y="14791"/>
                    <a:pt x="3219" y="14677"/>
                    <a:pt x="3059" y="14677"/>
                  </a:cubicBezTo>
                  <a:close/>
                  <a:moveTo>
                    <a:pt x="21023" y="14814"/>
                  </a:moveTo>
                  <a:cubicBezTo>
                    <a:pt x="20909" y="14814"/>
                    <a:pt x="20886" y="14837"/>
                    <a:pt x="20886" y="14951"/>
                  </a:cubicBezTo>
                  <a:cubicBezTo>
                    <a:pt x="20886" y="15019"/>
                    <a:pt x="20931" y="15065"/>
                    <a:pt x="21023" y="15065"/>
                  </a:cubicBezTo>
                  <a:cubicBezTo>
                    <a:pt x="21114" y="15065"/>
                    <a:pt x="21137" y="15019"/>
                    <a:pt x="21137" y="14928"/>
                  </a:cubicBezTo>
                  <a:cubicBezTo>
                    <a:pt x="21137" y="14837"/>
                    <a:pt x="21114" y="14814"/>
                    <a:pt x="21023" y="14814"/>
                  </a:cubicBezTo>
                  <a:close/>
                  <a:moveTo>
                    <a:pt x="9747" y="14768"/>
                  </a:moveTo>
                  <a:cubicBezTo>
                    <a:pt x="9587" y="14768"/>
                    <a:pt x="9564" y="14768"/>
                    <a:pt x="9564" y="14928"/>
                  </a:cubicBezTo>
                  <a:cubicBezTo>
                    <a:pt x="9564" y="15111"/>
                    <a:pt x="9564" y="15111"/>
                    <a:pt x="9747" y="15111"/>
                  </a:cubicBezTo>
                  <a:cubicBezTo>
                    <a:pt x="9907" y="15111"/>
                    <a:pt x="9907" y="15111"/>
                    <a:pt x="9907" y="14928"/>
                  </a:cubicBezTo>
                  <a:cubicBezTo>
                    <a:pt x="9907" y="14768"/>
                    <a:pt x="9884" y="14768"/>
                    <a:pt x="9747" y="14768"/>
                  </a:cubicBezTo>
                  <a:close/>
                  <a:moveTo>
                    <a:pt x="15385" y="14768"/>
                  </a:moveTo>
                  <a:cubicBezTo>
                    <a:pt x="15362" y="14791"/>
                    <a:pt x="15316" y="14791"/>
                    <a:pt x="15271" y="14814"/>
                  </a:cubicBezTo>
                  <a:cubicBezTo>
                    <a:pt x="15248" y="14859"/>
                    <a:pt x="15225" y="14882"/>
                    <a:pt x="15225" y="14928"/>
                  </a:cubicBezTo>
                  <a:cubicBezTo>
                    <a:pt x="15225" y="14974"/>
                    <a:pt x="15362" y="15111"/>
                    <a:pt x="15408" y="15111"/>
                  </a:cubicBezTo>
                  <a:cubicBezTo>
                    <a:pt x="15453" y="15088"/>
                    <a:pt x="15567" y="14974"/>
                    <a:pt x="15567" y="14928"/>
                  </a:cubicBezTo>
                  <a:cubicBezTo>
                    <a:pt x="15567" y="14882"/>
                    <a:pt x="15430" y="14768"/>
                    <a:pt x="15385" y="14768"/>
                  </a:cubicBezTo>
                  <a:close/>
                  <a:moveTo>
                    <a:pt x="22050" y="14905"/>
                  </a:moveTo>
                  <a:cubicBezTo>
                    <a:pt x="22004" y="14905"/>
                    <a:pt x="21958" y="14974"/>
                    <a:pt x="21913" y="15019"/>
                  </a:cubicBezTo>
                  <a:cubicBezTo>
                    <a:pt x="21892" y="15040"/>
                    <a:pt x="21985" y="15136"/>
                    <a:pt x="22036" y="15136"/>
                  </a:cubicBezTo>
                  <a:cubicBezTo>
                    <a:pt x="22041" y="15136"/>
                    <a:pt x="22046" y="15135"/>
                    <a:pt x="22050" y="15133"/>
                  </a:cubicBezTo>
                  <a:cubicBezTo>
                    <a:pt x="22095" y="15111"/>
                    <a:pt x="22141" y="15065"/>
                    <a:pt x="22187" y="15019"/>
                  </a:cubicBezTo>
                  <a:cubicBezTo>
                    <a:pt x="22141" y="14974"/>
                    <a:pt x="22095" y="14905"/>
                    <a:pt x="22050" y="14905"/>
                  </a:cubicBezTo>
                  <a:close/>
                  <a:moveTo>
                    <a:pt x="4109" y="14768"/>
                  </a:moveTo>
                  <a:cubicBezTo>
                    <a:pt x="4018" y="14768"/>
                    <a:pt x="3904" y="14882"/>
                    <a:pt x="3904" y="14974"/>
                  </a:cubicBezTo>
                  <a:cubicBezTo>
                    <a:pt x="3904" y="15065"/>
                    <a:pt x="4041" y="15179"/>
                    <a:pt x="4132" y="15179"/>
                  </a:cubicBezTo>
                  <a:cubicBezTo>
                    <a:pt x="4223" y="15179"/>
                    <a:pt x="4337" y="15065"/>
                    <a:pt x="4337" y="14974"/>
                  </a:cubicBezTo>
                  <a:cubicBezTo>
                    <a:pt x="4337" y="14882"/>
                    <a:pt x="4200" y="14768"/>
                    <a:pt x="4109" y="14768"/>
                  </a:cubicBezTo>
                  <a:close/>
                  <a:moveTo>
                    <a:pt x="16435" y="14837"/>
                  </a:moveTo>
                  <a:cubicBezTo>
                    <a:pt x="16389" y="14837"/>
                    <a:pt x="16229" y="14974"/>
                    <a:pt x="16252" y="15019"/>
                  </a:cubicBezTo>
                  <a:cubicBezTo>
                    <a:pt x="16252" y="15065"/>
                    <a:pt x="16275" y="15111"/>
                    <a:pt x="16321" y="15133"/>
                  </a:cubicBezTo>
                  <a:cubicBezTo>
                    <a:pt x="16343" y="15156"/>
                    <a:pt x="16389" y="15179"/>
                    <a:pt x="16412" y="15179"/>
                  </a:cubicBezTo>
                  <a:cubicBezTo>
                    <a:pt x="16458" y="15179"/>
                    <a:pt x="16595" y="15065"/>
                    <a:pt x="16595" y="15019"/>
                  </a:cubicBezTo>
                  <a:cubicBezTo>
                    <a:pt x="16595" y="14974"/>
                    <a:pt x="16480" y="14859"/>
                    <a:pt x="16435" y="14837"/>
                  </a:cubicBezTo>
                  <a:close/>
                  <a:moveTo>
                    <a:pt x="10751" y="14882"/>
                  </a:moveTo>
                  <a:cubicBezTo>
                    <a:pt x="10660" y="14882"/>
                    <a:pt x="10591" y="14974"/>
                    <a:pt x="10591" y="15065"/>
                  </a:cubicBezTo>
                  <a:cubicBezTo>
                    <a:pt x="10591" y="15156"/>
                    <a:pt x="10660" y="15225"/>
                    <a:pt x="10774" y="15225"/>
                  </a:cubicBezTo>
                  <a:cubicBezTo>
                    <a:pt x="10865" y="15225"/>
                    <a:pt x="10934" y="15133"/>
                    <a:pt x="10934" y="15065"/>
                  </a:cubicBezTo>
                  <a:cubicBezTo>
                    <a:pt x="10934" y="14974"/>
                    <a:pt x="10843" y="14882"/>
                    <a:pt x="10751" y="14882"/>
                  </a:cubicBezTo>
                  <a:close/>
                  <a:moveTo>
                    <a:pt x="17416" y="14974"/>
                  </a:moveTo>
                  <a:cubicBezTo>
                    <a:pt x="17348" y="14974"/>
                    <a:pt x="17302" y="15019"/>
                    <a:pt x="17302" y="15111"/>
                  </a:cubicBezTo>
                  <a:cubicBezTo>
                    <a:pt x="17325" y="15202"/>
                    <a:pt x="17348" y="15225"/>
                    <a:pt x="17439" y="15225"/>
                  </a:cubicBezTo>
                  <a:cubicBezTo>
                    <a:pt x="17530" y="15225"/>
                    <a:pt x="17576" y="15202"/>
                    <a:pt x="17576" y="15111"/>
                  </a:cubicBezTo>
                  <a:cubicBezTo>
                    <a:pt x="17576" y="14996"/>
                    <a:pt x="17530" y="14974"/>
                    <a:pt x="17416" y="14974"/>
                  </a:cubicBezTo>
                  <a:close/>
                  <a:moveTo>
                    <a:pt x="23061" y="14971"/>
                  </a:moveTo>
                  <a:cubicBezTo>
                    <a:pt x="23058" y="14971"/>
                    <a:pt x="23056" y="14972"/>
                    <a:pt x="23054" y="14974"/>
                  </a:cubicBezTo>
                  <a:cubicBezTo>
                    <a:pt x="23008" y="15019"/>
                    <a:pt x="22940" y="15065"/>
                    <a:pt x="22940" y="15111"/>
                  </a:cubicBezTo>
                  <a:cubicBezTo>
                    <a:pt x="22940" y="15156"/>
                    <a:pt x="23008" y="15202"/>
                    <a:pt x="23054" y="15247"/>
                  </a:cubicBezTo>
                  <a:cubicBezTo>
                    <a:pt x="23100" y="15202"/>
                    <a:pt x="23145" y="15156"/>
                    <a:pt x="23191" y="15111"/>
                  </a:cubicBezTo>
                  <a:cubicBezTo>
                    <a:pt x="23212" y="15089"/>
                    <a:pt x="23097" y="14971"/>
                    <a:pt x="23061" y="14971"/>
                  </a:cubicBezTo>
                  <a:close/>
                  <a:moveTo>
                    <a:pt x="5136" y="14837"/>
                  </a:moveTo>
                  <a:cubicBezTo>
                    <a:pt x="5045" y="14837"/>
                    <a:pt x="4931" y="14974"/>
                    <a:pt x="4931" y="15065"/>
                  </a:cubicBezTo>
                  <a:cubicBezTo>
                    <a:pt x="4931" y="15156"/>
                    <a:pt x="5045" y="15270"/>
                    <a:pt x="5136" y="15270"/>
                  </a:cubicBezTo>
                  <a:cubicBezTo>
                    <a:pt x="5228" y="15270"/>
                    <a:pt x="5342" y="15156"/>
                    <a:pt x="5342" y="15065"/>
                  </a:cubicBezTo>
                  <a:cubicBezTo>
                    <a:pt x="5342" y="14974"/>
                    <a:pt x="5228" y="14837"/>
                    <a:pt x="5136" y="14837"/>
                  </a:cubicBezTo>
                  <a:close/>
                  <a:moveTo>
                    <a:pt x="11801" y="14974"/>
                  </a:moveTo>
                  <a:cubicBezTo>
                    <a:pt x="11687" y="14974"/>
                    <a:pt x="11596" y="15042"/>
                    <a:pt x="11619" y="15156"/>
                  </a:cubicBezTo>
                  <a:cubicBezTo>
                    <a:pt x="11619" y="15247"/>
                    <a:pt x="11687" y="15316"/>
                    <a:pt x="11778" y="15316"/>
                  </a:cubicBezTo>
                  <a:cubicBezTo>
                    <a:pt x="11870" y="15316"/>
                    <a:pt x="11938" y="15247"/>
                    <a:pt x="11938" y="15156"/>
                  </a:cubicBezTo>
                  <a:cubicBezTo>
                    <a:pt x="11961" y="15065"/>
                    <a:pt x="11870" y="14974"/>
                    <a:pt x="11801" y="14974"/>
                  </a:cubicBezTo>
                  <a:close/>
                  <a:moveTo>
                    <a:pt x="18466" y="15065"/>
                  </a:moveTo>
                  <a:cubicBezTo>
                    <a:pt x="18375" y="15065"/>
                    <a:pt x="18329" y="15088"/>
                    <a:pt x="18329" y="15179"/>
                  </a:cubicBezTo>
                  <a:cubicBezTo>
                    <a:pt x="18329" y="15270"/>
                    <a:pt x="18375" y="15316"/>
                    <a:pt x="18466" y="15316"/>
                  </a:cubicBezTo>
                  <a:cubicBezTo>
                    <a:pt x="18558" y="15316"/>
                    <a:pt x="18580" y="15270"/>
                    <a:pt x="18580" y="15179"/>
                  </a:cubicBezTo>
                  <a:cubicBezTo>
                    <a:pt x="18580" y="15088"/>
                    <a:pt x="18558" y="15065"/>
                    <a:pt x="18466" y="15065"/>
                  </a:cubicBezTo>
                  <a:close/>
                  <a:moveTo>
                    <a:pt x="6163" y="14928"/>
                  </a:moveTo>
                  <a:cubicBezTo>
                    <a:pt x="6095" y="14928"/>
                    <a:pt x="5958" y="15065"/>
                    <a:pt x="5958" y="15133"/>
                  </a:cubicBezTo>
                  <a:cubicBezTo>
                    <a:pt x="5935" y="15202"/>
                    <a:pt x="6095" y="15362"/>
                    <a:pt x="6163" y="15362"/>
                  </a:cubicBezTo>
                  <a:cubicBezTo>
                    <a:pt x="6232" y="15362"/>
                    <a:pt x="6369" y="15225"/>
                    <a:pt x="6369" y="15156"/>
                  </a:cubicBezTo>
                  <a:cubicBezTo>
                    <a:pt x="6369" y="15088"/>
                    <a:pt x="6232" y="14928"/>
                    <a:pt x="6163" y="14928"/>
                  </a:cubicBezTo>
                  <a:close/>
                  <a:moveTo>
                    <a:pt x="12806" y="15065"/>
                  </a:moveTo>
                  <a:cubicBezTo>
                    <a:pt x="12714" y="15065"/>
                    <a:pt x="12646" y="15133"/>
                    <a:pt x="12623" y="15225"/>
                  </a:cubicBezTo>
                  <a:cubicBezTo>
                    <a:pt x="12623" y="15316"/>
                    <a:pt x="12714" y="15407"/>
                    <a:pt x="12806" y="15407"/>
                  </a:cubicBezTo>
                  <a:cubicBezTo>
                    <a:pt x="12897" y="15407"/>
                    <a:pt x="12965" y="15316"/>
                    <a:pt x="12965" y="15225"/>
                  </a:cubicBezTo>
                  <a:cubicBezTo>
                    <a:pt x="12965" y="15133"/>
                    <a:pt x="12897" y="15065"/>
                    <a:pt x="12806" y="15065"/>
                  </a:cubicBezTo>
                  <a:close/>
                  <a:moveTo>
                    <a:pt x="19425" y="15133"/>
                  </a:moveTo>
                  <a:cubicBezTo>
                    <a:pt x="19356" y="15156"/>
                    <a:pt x="19311" y="15179"/>
                    <a:pt x="19311" y="15270"/>
                  </a:cubicBezTo>
                  <a:cubicBezTo>
                    <a:pt x="19311" y="15362"/>
                    <a:pt x="19356" y="15407"/>
                    <a:pt x="19448" y="15407"/>
                  </a:cubicBezTo>
                  <a:cubicBezTo>
                    <a:pt x="19539" y="15384"/>
                    <a:pt x="19562" y="15362"/>
                    <a:pt x="19562" y="15270"/>
                  </a:cubicBezTo>
                  <a:cubicBezTo>
                    <a:pt x="19562" y="15179"/>
                    <a:pt x="19516" y="15133"/>
                    <a:pt x="19425" y="15133"/>
                  </a:cubicBezTo>
                  <a:close/>
                  <a:moveTo>
                    <a:pt x="7145" y="15019"/>
                  </a:moveTo>
                  <a:cubicBezTo>
                    <a:pt x="7076" y="15019"/>
                    <a:pt x="6939" y="15156"/>
                    <a:pt x="6917" y="15225"/>
                  </a:cubicBezTo>
                  <a:cubicBezTo>
                    <a:pt x="6917" y="15293"/>
                    <a:pt x="7076" y="15430"/>
                    <a:pt x="7145" y="15453"/>
                  </a:cubicBezTo>
                  <a:cubicBezTo>
                    <a:pt x="7213" y="15453"/>
                    <a:pt x="7350" y="15293"/>
                    <a:pt x="7350" y="15225"/>
                  </a:cubicBezTo>
                  <a:cubicBezTo>
                    <a:pt x="7350" y="15156"/>
                    <a:pt x="7213" y="15019"/>
                    <a:pt x="7145" y="15019"/>
                  </a:cubicBezTo>
                  <a:close/>
                  <a:moveTo>
                    <a:pt x="3538" y="15225"/>
                  </a:moveTo>
                  <a:cubicBezTo>
                    <a:pt x="3538" y="15225"/>
                    <a:pt x="3516" y="15247"/>
                    <a:pt x="3493" y="15247"/>
                  </a:cubicBezTo>
                  <a:cubicBezTo>
                    <a:pt x="3493" y="15270"/>
                    <a:pt x="3516" y="15293"/>
                    <a:pt x="3538" y="15316"/>
                  </a:cubicBezTo>
                  <a:cubicBezTo>
                    <a:pt x="3584" y="15362"/>
                    <a:pt x="3653" y="15407"/>
                    <a:pt x="3721" y="15430"/>
                  </a:cubicBezTo>
                  <a:cubicBezTo>
                    <a:pt x="3721" y="15453"/>
                    <a:pt x="3744" y="15453"/>
                    <a:pt x="3767" y="15476"/>
                  </a:cubicBezTo>
                  <a:cubicBezTo>
                    <a:pt x="3767" y="15453"/>
                    <a:pt x="3790" y="15407"/>
                    <a:pt x="3767" y="15384"/>
                  </a:cubicBezTo>
                  <a:cubicBezTo>
                    <a:pt x="3744" y="15293"/>
                    <a:pt x="3653" y="15225"/>
                    <a:pt x="3538" y="15225"/>
                  </a:cubicBezTo>
                  <a:close/>
                  <a:moveTo>
                    <a:pt x="8149" y="15133"/>
                  </a:moveTo>
                  <a:cubicBezTo>
                    <a:pt x="8012" y="15133"/>
                    <a:pt x="7989" y="15202"/>
                    <a:pt x="7989" y="15339"/>
                  </a:cubicBezTo>
                  <a:cubicBezTo>
                    <a:pt x="7989" y="15476"/>
                    <a:pt x="8012" y="15476"/>
                    <a:pt x="8172" y="15476"/>
                  </a:cubicBezTo>
                  <a:cubicBezTo>
                    <a:pt x="8332" y="15476"/>
                    <a:pt x="8332" y="15476"/>
                    <a:pt x="8332" y="15316"/>
                  </a:cubicBezTo>
                  <a:cubicBezTo>
                    <a:pt x="8332" y="15156"/>
                    <a:pt x="8309" y="15156"/>
                    <a:pt x="8149" y="15133"/>
                  </a:cubicBezTo>
                  <a:close/>
                  <a:moveTo>
                    <a:pt x="13833" y="15133"/>
                  </a:moveTo>
                  <a:cubicBezTo>
                    <a:pt x="13741" y="15133"/>
                    <a:pt x="13650" y="15225"/>
                    <a:pt x="13650" y="15316"/>
                  </a:cubicBezTo>
                  <a:cubicBezTo>
                    <a:pt x="13650" y="15398"/>
                    <a:pt x="13705" y="15479"/>
                    <a:pt x="13798" y="15479"/>
                  </a:cubicBezTo>
                  <a:cubicBezTo>
                    <a:pt x="13809" y="15479"/>
                    <a:pt x="13821" y="15478"/>
                    <a:pt x="13833" y="15476"/>
                  </a:cubicBezTo>
                  <a:cubicBezTo>
                    <a:pt x="13924" y="15476"/>
                    <a:pt x="13992" y="15407"/>
                    <a:pt x="13992" y="15316"/>
                  </a:cubicBezTo>
                  <a:cubicBezTo>
                    <a:pt x="13992" y="15225"/>
                    <a:pt x="13924" y="15156"/>
                    <a:pt x="13833" y="15133"/>
                  </a:cubicBezTo>
                  <a:close/>
                  <a:moveTo>
                    <a:pt x="20475" y="15225"/>
                  </a:moveTo>
                  <a:cubicBezTo>
                    <a:pt x="20384" y="15225"/>
                    <a:pt x="20338" y="15247"/>
                    <a:pt x="20338" y="15339"/>
                  </a:cubicBezTo>
                  <a:cubicBezTo>
                    <a:pt x="20338" y="15430"/>
                    <a:pt x="20361" y="15476"/>
                    <a:pt x="20452" y="15476"/>
                  </a:cubicBezTo>
                  <a:cubicBezTo>
                    <a:pt x="20468" y="15480"/>
                    <a:pt x="20482" y="15482"/>
                    <a:pt x="20495" y="15482"/>
                  </a:cubicBezTo>
                  <a:cubicBezTo>
                    <a:pt x="20558" y="15482"/>
                    <a:pt x="20589" y="15437"/>
                    <a:pt x="20589" y="15362"/>
                  </a:cubicBezTo>
                  <a:cubicBezTo>
                    <a:pt x="20589" y="15270"/>
                    <a:pt x="20566" y="15225"/>
                    <a:pt x="20475" y="15225"/>
                  </a:cubicBezTo>
                  <a:close/>
                  <a:moveTo>
                    <a:pt x="9199" y="15225"/>
                  </a:moveTo>
                  <a:cubicBezTo>
                    <a:pt x="9039" y="15225"/>
                    <a:pt x="9017" y="15247"/>
                    <a:pt x="9017" y="15384"/>
                  </a:cubicBezTo>
                  <a:cubicBezTo>
                    <a:pt x="9017" y="15544"/>
                    <a:pt x="9039" y="15567"/>
                    <a:pt x="9153" y="15567"/>
                  </a:cubicBezTo>
                  <a:cubicBezTo>
                    <a:pt x="9336" y="15567"/>
                    <a:pt x="9359" y="15567"/>
                    <a:pt x="9359" y="15407"/>
                  </a:cubicBezTo>
                  <a:cubicBezTo>
                    <a:pt x="9359" y="15247"/>
                    <a:pt x="9336" y="15225"/>
                    <a:pt x="9199" y="15225"/>
                  </a:cubicBezTo>
                  <a:close/>
                  <a:moveTo>
                    <a:pt x="14837" y="15225"/>
                  </a:moveTo>
                  <a:cubicBezTo>
                    <a:pt x="14746" y="15225"/>
                    <a:pt x="14677" y="15316"/>
                    <a:pt x="14677" y="15384"/>
                  </a:cubicBezTo>
                  <a:cubicBezTo>
                    <a:pt x="14677" y="15499"/>
                    <a:pt x="14746" y="15567"/>
                    <a:pt x="14860" y="15567"/>
                  </a:cubicBezTo>
                  <a:cubicBezTo>
                    <a:pt x="14951" y="15567"/>
                    <a:pt x="15020" y="15476"/>
                    <a:pt x="15020" y="15384"/>
                  </a:cubicBezTo>
                  <a:cubicBezTo>
                    <a:pt x="15020" y="15316"/>
                    <a:pt x="14928" y="15225"/>
                    <a:pt x="14837" y="15225"/>
                  </a:cubicBezTo>
                  <a:close/>
                  <a:moveTo>
                    <a:pt x="21479" y="15362"/>
                  </a:moveTo>
                  <a:cubicBezTo>
                    <a:pt x="21388" y="15362"/>
                    <a:pt x="21342" y="15407"/>
                    <a:pt x="21365" y="15499"/>
                  </a:cubicBezTo>
                  <a:cubicBezTo>
                    <a:pt x="21365" y="15590"/>
                    <a:pt x="21388" y="15613"/>
                    <a:pt x="21479" y="15613"/>
                  </a:cubicBezTo>
                  <a:cubicBezTo>
                    <a:pt x="21570" y="15613"/>
                    <a:pt x="21616" y="15567"/>
                    <a:pt x="21616" y="15476"/>
                  </a:cubicBezTo>
                  <a:cubicBezTo>
                    <a:pt x="21616" y="15384"/>
                    <a:pt x="21570" y="15362"/>
                    <a:pt x="21479" y="15362"/>
                  </a:cubicBezTo>
                  <a:close/>
                  <a:moveTo>
                    <a:pt x="10226" y="15316"/>
                  </a:moveTo>
                  <a:cubicBezTo>
                    <a:pt x="10044" y="15316"/>
                    <a:pt x="10044" y="15316"/>
                    <a:pt x="10044" y="15476"/>
                  </a:cubicBezTo>
                  <a:cubicBezTo>
                    <a:pt x="10044" y="15636"/>
                    <a:pt x="10044" y="15658"/>
                    <a:pt x="10203" y="15658"/>
                  </a:cubicBezTo>
                  <a:cubicBezTo>
                    <a:pt x="10363" y="15658"/>
                    <a:pt x="10363" y="15636"/>
                    <a:pt x="10363" y="15499"/>
                  </a:cubicBezTo>
                  <a:cubicBezTo>
                    <a:pt x="10386" y="15339"/>
                    <a:pt x="10363" y="15316"/>
                    <a:pt x="10226" y="15316"/>
                  </a:cubicBezTo>
                  <a:close/>
                  <a:moveTo>
                    <a:pt x="15864" y="15316"/>
                  </a:moveTo>
                  <a:cubicBezTo>
                    <a:pt x="15818" y="15339"/>
                    <a:pt x="15773" y="15339"/>
                    <a:pt x="15750" y="15384"/>
                  </a:cubicBezTo>
                  <a:cubicBezTo>
                    <a:pt x="15727" y="15407"/>
                    <a:pt x="15704" y="15453"/>
                    <a:pt x="15704" y="15476"/>
                  </a:cubicBezTo>
                  <a:cubicBezTo>
                    <a:pt x="15682" y="15544"/>
                    <a:pt x="15818" y="15658"/>
                    <a:pt x="15887" y="15658"/>
                  </a:cubicBezTo>
                  <a:cubicBezTo>
                    <a:pt x="15933" y="15658"/>
                    <a:pt x="16047" y="15521"/>
                    <a:pt x="16047" y="15476"/>
                  </a:cubicBezTo>
                  <a:cubicBezTo>
                    <a:pt x="16024" y="15430"/>
                    <a:pt x="15910" y="15316"/>
                    <a:pt x="15864" y="15316"/>
                  </a:cubicBezTo>
                  <a:close/>
                  <a:moveTo>
                    <a:pt x="22506" y="15430"/>
                  </a:moveTo>
                  <a:cubicBezTo>
                    <a:pt x="22461" y="15476"/>
                    <a:pt x="22392" y="15521"/>
                    <a:pt x="22392" y="15567"/>
                  </a:cubicBezTo>
                  <a:cubicBezTo>
                    <a:pt x="22392" y="15613"/>
                    <a:pt x="22461" y="15658"/>
                    <a:pt x="22506" y="15704"/>
                  </a:cubicBezTo>
                  <a:cubicBezTo>
                    <a:pt x="22552" y="15658"/>
                    <a:pt x="22620" y="15613"/>
                    <a:pt x="22620" y="15567"/>
                  </a:cubicBezTo>
                  <a:cubicBezTo>
                    <a:pt x="22643" y="15521"/>
                    <a:pt x="22552" y="15476"/>
                    <a:pt x="22506" y="15430"/>
                  </a:cubicBezTo>
                  <a:close/>
                  <a:moveTo>
                    <a:pt x="4588" y="15316"/>
                  </a:moveTo>
                  <a:cubicBezTo>
                    <a:pt x="4497" y="15316"/>
                    <a:pt x="4383" y="15430"/>
                    <a:pt x="4383" y="15521"/>
                  </a:cubicBezTo>
                  <a:cubicBezTo>
                    <a:pt x="4383" y="15613"/>
                    <a:pt x="4497" y="15750"/>
                    <a:pt x="4588" y="15750"/>
                  </a:cubicBezTo>
                  <a:cubicBezTo>
                    <a:pt x="4680" y="15750"/>
                    <a:pt x="4794" y="15613"/>
                    <a:pt x="4794" y="15521"/>
                  </a:cubicBezTo>
                  <a:cubicBezTo>
                    <a:pt x="4794" y="15430"/>
                    <a:pt x="4680" y="15316"/>
                    <a:pt x="4588" y="15316"/>
                  </a:cubicBezTo>
                  <a:close/>
                  <a:moveTo>
                    <a:pt x="16879" y="15405"/>
                  </a:moveTo>
                  <a:cubicBezTo>
                    <a:pt x="16826" y="15405"/>
                    <a:pt x="16709" y="15525"/>
                    <a:pt x="16709" y="15567"/>
                  </a:cubicBezTo>
                  <a:cubicBezTo>
                    <a:pt x="16731" y="15613"/>
                    <a:pt x="16754" y="15658"/>
                    <a:pt x="16777" y="15704"/>
                  </a:cubicBezTo>
                  <a:cubicBezTo>
                    <a:pt x="16800" y="15727"/>
                    <a:pt x="16846" y="15727"/>
                    <a:pt x="16891" y="15750"/>
                  </a:cubicBezTo>
                  <a:cubicBezTo>
                    <a:pt x="16937" y="15750"/>
                    <a:pt x="17051" y="15613"/>
                    <a:pt x="17051" y="15567"/>
                  </a:cubicBezTo>
                  <a:cubicBezTo>
                    <a:pt x="17051" y="15521"/>
                    <a:pt x="16937" y="15407"/>
                    <a:pt x="16891" y="15407"/>
                  </a:cubicBezTo>
                  <a:cubicBezTo>
                    <a:pt x="16888" y="15406"/>
                    <a:pt x="16884" y="15405"/>
                    <a:pt x="16879" y="15405"/>
                  </a:cubicBezTo>
                  <a:close/>
                  <a:moveTo>
                    <a:pt x="11242" y="15449"/>
                  </a:moveTo>
                  <a:cubicBezTo>
                    <a:pt x="11231" y="15449"/>
                    <a:pt x="11220" y="15450"/>
                    <a:pt x="11208" y="15453"/>
                  </a:cubicBezTo>
                  <a:cubicBezTo>
                    <a:pt x="11116" y="15453"/>
                    <a:pt x="11048" y="15521"/>
                    <a:pt x="11048" y="15613"/>
                  </a:cubicBezTo>
                  <a:cubicBezTo>
                    <a:pt x="11048" y="15704"/>
                    <a:pt x="11139" y="15772"/>
                    <a:pt x="11231" y="15772"/>
                  </a:cubicBezTo>
                  <a:cubicBezTo>
                    <a:pt x="11322" y="15772"/>
                    <a:pt x="11390" y="15704"/>
                    <a:pt x="11390" y="15613"/>
                  </a:cubicBezTo>
                  <a:cubicBezTo>
                    <a:pt x="11390" y="15531"/>
                    <a:pt x="11336" y="15449"/>
                    <a:pt x="11242" y="15449"/>
                  </a:cubicBezTo>
                  <a:close/>
                  <a:moveTo>
                    <a:pt x="17918" y="15521"/>
                  </a:moveTo>
                  <a:cubicBezTo>
                    <a:pt x="17804" y="15521"/>
                    <a:pt x="17781" y="15567"/>
                    <a:pt x="17781" y="15681"/>
                  </a:cubicBezTo>
                  <a:cubicBezTo>
                    <a:pt x="17781" y="15738"/>
                    <a:pt x="17812" y="15778"/>
                    <a:pt x="17874" y="15778"/>
                  </a:cubicBezTo>
                  <a:cubicBezTo>
                    <a:pt x="17888" y="15778"/>
                    <a:pt x="17902" y="15777"/>
                    <a:pt x="17918" y="15772"/>
                  </a:cubicBezTo>
                  <a:cubicBezTo>
                    <a:pt x="18010" y="15772"/>
                    <a:pt x="18033" y="15750"/>
                    <a:pt x="18033" y="15658"/>
                  </a:cubicBezTo>
                  <a:cubicBezTo>
                    <a:pt x="18033" y="15567"/>
                    <a:pt x="17987" y="15521"/>
                    <a:pt x="17918" y="15521"/>
                  </a:cubicBezTo>
                  <a:close/>
                  <a:moveTo>
                    <a:pt x="5616" y="15407"/>
                  </a:moveTo>
                  <a:cubicBezTo>
                    <a:pt x="5524" y="15407"/>
                    <a:pt x="5387" y="15521"/>
                    <a:pt x="5387" y="15613"/>
                  </a:cubicBezTo>
                  <a:cubicBezTo>
                    <a:pt x="5387" y="15704"/>
                    <a:pt x="5501" y="15818"/>
                    <a:pt x="5593" y="15818"/>
                  </a:cubicBezTo>
                  <a:cubicBezTo>
                    <a:pt x="5707" y="15818"/>
                    <a:pt x="5821" y="15704"/>
                    <a:pt x="5821" y="15613"/>
                  </a:cubicBezTo>
                  <a:cubicBezTo>
                    <a:pt x="5821" y="15521"/>
                    <a:pt x="5707" y="15407"/>
                    <a:pt x="5616" y="15407"/>
                  </a:cubicBezTo>
                  <a:close/>
                  <a:moveTo>
                    <a:pt x="12258" y="15521"/>
                  </a:moveTo>
                  <a:cubicBezTo>
                    <a:pt x="12166" y="15521"/>
                    <a:pt x="12075" y="15613"/>
                    <a:pt x="12075" y="15704"/>
                  </a:cubicBezTo>
                  <a:cubicBezTo>
                    <a:pt x="12075" y="15795"/>
                    <a:pt x="12166" y="15864"/>
                    <a:pt x="12258" y="15864"/>
                  </a:cubicBezTo>
                  <a:cubicBezTo>
                    <a:pt x="12326" y="15864"/>
                    <a:pt x="12418" y="15795"/>
                    <a:pt x="12418" y="15704"/>
                  </a:cubicBezTo>
                  <a:cubicBezTo>
                    <a:pt x="12418" y="15613"/>
                    <a:pt x="12349" y="15521"/>
                    <a:pt x="12258" y="15521"/>
                  </a:cubicBezTo>
                  <a:close/>
                  <a:moveTo>
                    <a:pt x="18877" y="15613"/>
                  </a:moveTo>
                  <a:cubicBezTo>
                    <a:pt x="18786" y="15613"/>
                    <a:pt x="18763" y="15658"/>
                    <a:pt x="18763" y="15750"/>
                  </a:cubicBezTo>
                  <a:cubicBezTo>
                    <a:pt x="18763" y="15841"/>
                    <a:pt x="18809" y="15864"/>
                    <a:pt x="18900" y="15864"/>
                  </a:cubicBezTo>
                  <a:cubicBezTo>
                    <a:pt x="18991" y="15864"/>
                    <a:pt x="19014" y="15818"/>
                    <a:pt x="19014" y="15727"/>
                  </a:cubicBezTo>
                  <a:cubicBezTo>
                    <a:pt x="19014" y="15658"/>
                    <a:pt x="18968" y="15613"/>
                    <a:pt x="18877" y="15613"/>
                  </a:cubicBezTo>
                  <a:close/>
                  <a:moveTo>
                    <a:pt x="6574" y="15476"/>
                  </a:moveTo>
                  <a:cubicBezTo>
                    <a:pt x="6506" y="15499"/>
                    <a:pt x="6369" y="15636"/>
                    <a:pt x="6369" y="15704"/>
                  </a:cubicBezTo>
                  <a:cubicBezTo>
                    <a:pt x="6392" y="15772"/>
                    <a:pt x="6529" y="15909"/>
                    <a:pt x="6597" y="15909"/>
                  </a:cubicBezTo>
                  <a:cubicBezTo>
                    <a:pt x="6666" y="15909"/>
                    <a:pt x="6802" y="15750"/>
                    <a:pt x="6802" y="15681"/>
                  </a:cubicBezTo>
                  <a:cubicBezTo>
                    <a:pt x="6802" y="15613"/>
                    <a:pt x="6643" y="15476"/>
                    <a:pt x="6574" y="15476"/>
                  </a:cubicBezTo>
                  <a:close/>
                  <a:moveTo>
                    <a:pt x="13262" y="15613"/>
                  </a:moveTo>
                  <a:cubicBezTo>
                    <a:pt x="13171" y="15613"/>
                    <a:pt x="13102" y="15704"/>
                    <a:pt x="13102" y="15772"/>
                  </a:cubicBezTo>
                  <a:cubicBezTo>
                    <a:pt x="13102" y="15864"/>
                    <a:pt x="13171" y="15955"/>
                    <a:pt x="13262" y="15955"/>
                  </a:cubicBezTo>
                  <a:cubicBezTo>
                    <a:pt x="13353" y="15955"/>
                    <a:pt x="13445" y="15887"/>
                    <a:pt x="13445" y="15795"/>
                  </a:cubicBezTo>
                  <a:cubicBezTo>
                    <a:pt x="13445" y="15681"/>
                    <a:pt x="13376" y="15613"/>
                    <a:pt x="13262" y="15613"/>
                  </a:cubicBezTo>
                  <a:close/>
                  <a:moveTo>
                    <a:pt x="19904" y="15704"/>
                  </a:moveTo>
                  <a:cubicBezTo>
                    <a:pt x="19813" y="15704"/>
                    <a:pt x="19790" y="15750"/>
                    <a:pt x="19790" y="15841"/>
                  </a:cubicBezTo>
                  <a:cubicBezTo>
                    <a:pt x="19790" y="15932"/>
                    <a:pt x="19836" y="15955"/>
                    <a:pt x="19927" y="15955"/>
                  </a:cubicBezTo>
                  <a:cubicBezTo>
                    <a:pt x="20018" y="15955"/>
                    <a:pt x="20041" y="15909"/>
                    <a:pt x="20041" y="15818"/>
                  </a:cubicBezTo>
                  <a:cubicBezTo>
                    <a:pt x="20041" y="15727"/>
                    <a:pt x="19996" y="15704"/>
                    <a:pt x="19904" y="15704"/>
                  </a:cubicBezTo>
                  <a:close/>
                  <a:moveTo>
                    <a:pt x="7601" y="15567"/>
                  </a:moveTo>
                  <a:cubicBezTo>
                    <a:pt x="7533" y="15567"/>
                    <a:pt x="7396" y="15727"/>
                    <a:pt x="7396" y="15795"/>
                  </a:cubicBezTo>
                  <a:cubicBezTo>
                    <a:pt x="7396" y="15864"/>
                    <a:pt x="7533" y="16001"/>
                    <a:pt x="7601" y="16001"/>
                  </a:cubicBezTo>
                  <a:cubicBezTo>
                    <a:pt x="7693" y="16001"/>
                    <a:pt x="7830" y="15841"/>
                    <a:pt x="7830" y="15772"/>
                  </a:cubicBezTo>
                  <a:cubicBezTo>
                    <a:pt x="7807" y="15704"/>
                    <a:pt x="7670" y="15567"/>
                    <a:pt x="7601" y="15567"/>
                  </a:cubicBezTo>
                  <a:close/>
                  <a:moveTo>
                    <a:pt x="8651" y="15704"/>
                  </a:moveTo>
                  <a:cubicBezTo>
                    <a:pt x="8492" y="15704"/>
                    <a:pt x="8469" y="15704"/>
                    <a:pt x="8469" y="15841"/>
                  </a:cubicBezTo>
                  <a:cubicBezTo>
                    <a:pt x="8446" y="16024"/>
                    <a:pt x="8469" y="16046"/>
                    <a:pt x="8629" y="16046"/>
                  </a:cubicBezTo>
                  <a:cubicBezTo>
                    <a:pt x="8788" y="16046"/>
                    <a:pt x="8788" y="16024"/>
                    <a:pt x="8788" y="15887"/>
                  </a:cubicBezTo>
                  <a:cubicBezTo>
                    <a:pt x="8811" y="15727"/>
                    <a:pt x="8788" y="15704"/>
                    <a:pt x="8651" y="15704"/>
                  </a:cubicBezTo>
                  <a:close/>
                  <a:moveTo>
                    <a:pt x="14289" y="15704"/>
                  </a:moveTo>
                  <a:cubicBezTo>
                    <a:pt x="14198" y="15704"/>
                    <a:pt x="14129" y="15772"/>
                    <a:pt x="14129" y="15864"/>
                  </a:cubicBezTo>
                  <a:cubicBezTo>
                    <a:pt x="14107" y="15955"/>
                    <a:pt x="14198" y="16046"/>
                    <a:pt x="14312" y="16046"/>
                  </a:cubicBezTo>
                  <a:cubicBezTo>
                    <a:pt x="14380" y="16024"/>
                    <a:pt x="14472" y="15955"/>
                    <a:pt x="14472" y="15864"/>
                  </a:cubicBezTo>
                  <a:cubicBezTo>
                    <a:pt x="14449" y="15772"/>
                    <a:pt x="14380" y="15704"/>
                    <a:pt x="14289" y="15704"/>
                  </a:cubicBezTo>
                  <a:close/>
                  <a:moveTo>
                    <a:pt x="20931" y="15772"/>
                  </a:moveTo>
                  <a:cubicBezTo>
                    <a:pt x="20840" y="15772"/>
                    <a:pt x="20817" y="15818"/>
                    <a:pt x="20794" y="15909"/>
                  </a:cubicBezTo>
                  <a:cubicBezTo>
                    <a:pt x="20794" y="15978"/>
                    <a:pt x="20840" y="16024"/>
                    <a:pt x="20909" y="16046"/>
                  </a:cubicBezTo>
                  <a:cubicBezTo>
                    <a:pt x="21023" y="16046"/>
                    <a:pt x="21068" y="16001"/>
                    <a:pt x="21068" y="15909"/>
                  </a:cubicBezTo>
                  <a:cubicBezTo>
                    <a:pt x="21068" y="15818"/>
                    <a:pt x="21023" y="15795"/>
                    <a:pt x="20931" y="15772"/>
                  </a:cubicBezTo>
                  <a:close/>
                  <a:moveTo>
                    <a:pt x="9656" y="15772"/>
                  </a:moveTo>
                  <a:cubicBezTo>
                    <a:pt x="9496" y="15772"/>
                    <a:pt x="9473" y="15795"/>
                    <a:pt x="9473" y="15932"/>
                  </a:cubicBezTo>
                  <a:cubicBezTo>
                    <a:pt x="9473" y="16115"/>
                    <a:pt x="9496" y="16115"/>
                    <a:pt x="9633" y="16115"/>
                  </a:cubicBezTo>
                  <a:cubicBezTo>
                    <a:pt x="9793" y="16115"/>
                    <a:pt x="9815" y="16115"/>
                    <a:pt x="9815" y="15978"/>
                  </a:cubicBezTo>
                  <a:cubicBezTo>
                    <a:pt x="9815" y="15795"/>
                    <a:pt x="9815" y="15772"/>
                    <a:pt x="9656" y="15772"/>
                  </a:cubicBezTo>
                  <a:close/>
                  <a:moveTo>
                    <a:pt x="15316" y="15772"/>
                  </a:moveTo>
                  <a:cubicBezTo>
                    <a:pt x="15271" y="15772"/>
                    <a:pt x="15157" y="15887"/>
                    <a:pt x="15134" y="15932"/>
                  </a:cubicBezTo>
                  <a:cubicBezTo>
                    <a:pt x="15134" y="16001"/>
                    <a:pt x="15248" y="16115"/>
                    <a:pt x="15316" y="16115"/>
                  </a:cubicBezTo>
                  <a:cubicBezTo>
                    <a:pt x="15362" y="16115"/>
                    <a:pt x="15476" y="16001"/>
                    <a:pt x="15476" y="15955"/>
                  </a:cubicBezTo>
                  <a:cubicBezTo>
                    <a:pt x="15476" y="15909"/>
                    <a:pt x="15362" y="15795"/>
                    <a:pt x="15316" y="15772"/>
                  </a:cubicBezTo>
                  <a:close/>
                  <a:moveTo>
                    <a:pt x="21936" y="15909"/>
                  </a:moveTo>
                  <a:cubicBezTo>
                    <a:pt x="21913" y="15909"/>
                    <a:pt x="21799" y="16046"/>
                    <a:pt x="21822" y="16046"/>
                  </a:cubicBezTo>
                  <a:cubicBezTo>
                    <a:pt x="21867" y="16092"/>
                    <a:pt x="21913" y="16160"/>
                    <a:pt x="21958" y="16160"/>
                  </a:cubicBezTo>
                  <a:cubicBezTo>
                    <a:pt x="22004" y="16160"/>
                    <a:pt x="22050" y="16092"/>
                    <a:pt x="22095" y="16024"/>
                  </a:cubicBezTo>
                  <a:cubicBezTo>
                    <a:pt x="22050" y="15978"/>
                    <a:pt x="22004" y="15932"/>
                    <a:pt x="21936" y="15909"/>
                  </a:cubicBezTo>
                  <a:close/>
                  <a:moveTo>
                    <a:pt x="10683" y="15864"/>
                  </a:moveTo>
                  <a:cubicBezTo>
                    <a:pt x="10591" y="15864"/>
                    <a:pt x="10500" y="15932"/>
                    <a:pt x="10500" y="16046"/>
                  </a:cubicBezTo>
                  <a:cubicBezTo>
                    <a:pt x="10500" y="16138"/>
                    <a:pt x="10591" y="16206"/>
                    <a:pt x="10683" y="16206"/>
                  </a:cubicBezTo>
                  <a:cubicBezTo>
                    <a:pt x="10751" y="16206"/>
                    <a:pt x="10843" y="16138"/>
                    <a:pt x="10843" y="16046"/>
                  </a:cubicBezTo>
                  <a:cubicBezTo>
                    <a:pt x="10843" y="15955"/>
                    <a:pt x="10774" y="15864"/>
                    <a:pt x="10683" y="15864"/>
                  </a:cubicBezTo>
                  <a:close/>
                  <a:moveTo>
                    <a:pt x="16321" y="15864"/>
                  </a:moveTo>
                  <a:cubicBezTo>
                    <a:pt x="16275" y="15887"/>
                    <a:pt x="16161" y="16001"/>
                    <a:pt x="16161" y="16046"/>
                  </a:cubicBezTo>
                  <a:cubicBezTo>
                    <a:pt x="16161" y="16092"/>
                    <a:pt x="16298" y="16206"/>
                    <a:pt x="16343" y="16206"/>
                  </a:cubicBezTo>
                  <a:cubicBezTo>
                    <a:pt x="16389" y="16183"/>
                    <a:pt x="16435" y="16183"/>
                    <a:pt x="16458" y="16138"/>
                  </a:cubicBezTo>
                  <a:cubicBezTo>
                    <a:pt x="16480" y="16115"/>
                    <a:pt x="16503" y="16069"/>
                    <a:pt x="16503" y="16046"/>
                  </a:cubicBezTo>
                  <a:cubicBezTo>
                    <a:pt x="16503" y="15978"/>
                    <a:pt x="16366" y="15864"/>
                    <a:pt x="16321" y="15864"/>
                  </a:cubicBezTo>
                  <a:close/>
                  <a:moveTo>
                    <a:pt x="17348" y="16001"/>
                  </a:moveTo>
                  <a:cubicBezTo>
                    <a:pt x="17256" y="16001"/>
                    <a:pt x="17211" y="16046"/>
                    <a:pt x="17234" y="16138"/>
                  </a:cubicBezTo>
                  <a:cubicBezTo>
                    <a:pt x="17234" y="16229"/>
                    <a:pt x="17279" y="16252"/>
                    <a:pt x="17371" y="16252"/>
                  </a:cubicBezTo>
                  <a:cubicBezTo>
                    <a:pt x="17462" y="16252"/>
                    <a:pt x="17485" y="16206"/>
                    <a:pt x="17485" y="16115"/>
                  </a:cubicBezTo>
                  <a:cubicBezTo>
                    <a:pt x="17485" y="16024"/>
                    <a:pt x="17439" y="16001"/>
                    <a:pt x="17348" y="16001"/>
                  </a:cubicBezTo>
                  <a:close/>
                  <a:moveTo>
                    <a:pt x="5068" y="15864"/>
                  </a:moveTo>
                  <a:cubicBezTo>
                    <a:pt x="4976" y="15864"/>
                    <a:pt x="4840" y="15978"/>
                    <a:pt x="4840" y="16069"/>
                  </a:cubicBezTo>
                  <a:cubicBezTo>
                    <a:pt x="4840" y="16160"/>
                    <a:pt x="4954" y="16297"/>
                    <a:pt x="5045" y="16297"/>
                  </a:cubicBezTo>
                  <a:cubicBezTo>
                    <a:pt x="5136" y="16297"/>
                    <a:pt x="5273" y="16183"/>
                    <a:pt x="5273" y="16092"/>
                  </a:cubicBezTo>
                  <a:cubicBezTo>
                    <a:pt x="5273" y="16001"/>
                    <a:pt x="5159" y="15864"/>
                    <a:pt x="5068" y="15864"/>
                  </a:cubicBezTo>
                  <a:close/>
                  <a:moveTo>
                    <a:pt x="11687" y="16001"/>
                  </a:moveTo>
                  <a:cubicBezTo>
                    <a:pt x="11596" y="16001"/>
                    <a:pt x="11527" y="16069"/>
                    <a:pt x="11527" y="16160"/>
                  </a:cubicBezTo>
                  <a:cubicBezTo>
                    <a:pt x="11527" y="16252"/>
                    <a:pt x="11596" y="16343"/>
                    <a:pt x="11710" y="16343"/>
                  </a:cubicBezTo>
                  <a:cubicBezTo>
                    <a:pt x="11801" y="16343"/>
                    <a:pt x="11870" y="16252"/>
                    <a:pt x="11870" y="16160"/>
                  </a:cubicBezTo>
                  <a:cubicBezTo>
                    <a:pt x="11870" y="16069"/>
                    <a:pt x="11778" y="16001"/>
                    <a:pt x="11687" y="16001"/>
                  </a:cubicBezTo>
                  <a:close/>
                  <a:moveTo>
                    <a:pt x="18372" y="16086"/>
                  </a:moveTo>
                  <a:cubicBezTo>
                    <a:pt x="18359" y="16086"/>
                    <a:pt x="18345" y="16088"/>
                    <a:pt x="18329" y="16092"/>
                  </a:cubicBezTo>
                  <a:cubicBezTo>
                    <a:pt x="18238" y="16092"/>
                    <a:pt x="18192" y="16138"/>
                    <a:pt x="18215" y="16229"/>
                  </a:cubicBezTo>
                  <a:cubicBezTo>
                    <a:pt x="18215" y="16297"/>
                    <a:pt x="18261" y="16343"/>
                    <a:pt x="18352" y="16343"/>
                  </a:cubicBezTo>
                  <a:cubicBezTo>
                    <a:pt x="18421" y="16320"/>
                    <a:pt x="18466" y="16297"/>
                    <a:pt x="18466" y="16206"/>
                  </a:cubicBezTo>
                  <a:cubicBezTo>
                    <a:pt x="18466" y="16131"/>
                    <a:pt x="18435" y="16086"/>
                    <a:pt x="18372" y="16086"/>
                  </a:cubicBezTo>
                  <a:close/>
                  <a:moveTo>
                    <a:pt x="6026" y="15955"/>
                  </a:moveTo>
                  <a:cubicBezTo>
                    <a:pt x="5958" y="15955"/>
                    <a:pt x="5821" y="16092"/>
                    <a:pt x="5821" y="16160"/>
                  </a:cubicBezTo>
                  <a:cubicBezTo>
                    <a:pt x="5821" y="16229"/>
                    <a:pt x="5958" y="16389"/>
                    <a:pt x="6026" y="16389"/>
                  </a:cubicBezTo>
                  <a:cubicBezTo>
                    <a:pt x="6095" y="16389"/>
                    <a:pt x="6255" y="16229"/>
                    <a:pt x="6255" y="16160"/>
                  </a:cubicBezTo>
                  <a:cubicBezTo>
                    <a:pt x="6255" y="16092"/>
                    <a:pt x="6095" y="15955"/>
                    <a:pt x="6026" y="15955"/>
                  </a:cubicBezTo>
                  <a:close/>
                  <a:moveTo>
                    <a:pt x="12702" y="16088"/>
                  </a:moveTo>
                  <a:cubicBezTo>
                    <a:pt x="12609" y="16088"/>
                    <a:pt x="12554" y="16170"/>
                    <a:pt x="12554" y="16252"/>
                  </a:cubicBezTo>
                  <a:cubicBezTo>
                    <a:pt x="12554" y="16343"/>
                    <a:pt x="12623" y="16412"/>
                    <a:pt x="12714" y="16412"/>
                  </a:cubicBezTo>
                  <a:cubicBezTo>
                    <a:pt x="12806" y="16412"/>
                    <a:pt x="12874" y="16343"/>
                    <a:pt x="12897" y="16252"/>
                  </a:cubicBezTo>
                  <a:cubicBezTo>
                    <a:pt x="12897" y="16160"/>
                    <a:pt x="12828" y="16092"/>
                    <a:pt x="12737" y="16092"/>
                  </a:cubicBezTo>
                  <a:cubicBezTo>
                    <a:pt x="12725" y="16090"/>
                    <a:pt x="12713" y="16088"/>
                    <a:pt x="12702" y="16088"/>
                  </a:cubicBezTo>
                  <a:close/>
                  <a:moveTo>
                    <a:pt x="19334" y="16160"/>
                  </a:moveTo>
                  <a:cubicBezTo>
                    <a:pt x="19265" y="16160"/>
                    <a:pt x="19219" y="16206"/>
                    <a:pt x="19219" y="16297"/>
                  </a:cubicBezTo>
                  <a:cubicBezTo>
                    <a:pt x="19238" y="16373"/>
                    <a:pt x="19257" y="16417"/>
                    <a:pt x="19315" y="16417"/>
                  </a:cubicBezTo>
                  <a:cubicBezTo>
                    <a:pt x="19327" y="16417"/>
                    <a:pt x="19341" y="16415"/>
                    <a:pt x="19356" y="16412"/>
                  </a:cubicBezTo>
                  <a:cubicBezTo>
                    <a:pt x="19448" y="16412"/>
                    <a:pt x="19493" y="16389"/>
                    <a:pt x="19493" y="16297"/>
                  </a:cubicBezTo>
                  <a:cubicBezTo>
                    <a:pt x="19493" y="16206"/>
                    <a:pt x="19448" y="16160"/>
                    <a:pt x="19334" y="16160"/>
                  </a:cubicBezTo>
                  <a:close/>
                  <a:moveTo>
                    <a:pt x="7037" y="16044"/>
                  </a:moveTo>
                  <a:cubicBezTo>
                    <a:pt x="6965" y="16044"/>
                    <a:pt x="6848" y="16167"/>
                    <a:pt x="6848" y="16252"/>
                  </a:cubicBezTo>
                  <a:cubicBezTo>
                    <a:pt x="6825" y="16320"/>
                    <a:pt x="6962" y="16457"/>
                    <a:pt x="7054" y="16457"/>
                  </a:cubicBezTo>
                  <a:cubicBezTo>
                    <a:pt x="7059" y="16459"/>
                    <a:pt x="7064" y="16460"/>
                    <a:pt x="7070" y="16460"/>
                  </a:cubicBezTo>
                  <a:cubicBezTo>
                    <a:pt x="7142" y="16460"/>
                    <a:pt x="7259" y="16336"/>
                    <a:pt x="7259" y="16252"/>
                  </a:cubicBezTo>
                  <a:cubicBezTo>
                    <a:pt x="7282" y="16183"/>
                    <a:pt x="7145" y="16046"/>
                    <a:pt x="7054" y="16046"/>
                  </a:cubicBezTo>
                  <a:cubicBezTo>
                    <a:pt x="7048" y="16045"/>
                    <a:pt x="7043" y="16044"/>
                    <a:pt x="7037" y="16044"/>
                  </a:cubicBezTo>
                  <a:close/>
                  <a:moveTo>
                    <a:pt x="8081" y="16160"/>
                  </a:moveTo>
                  <a:cubicBezTo>
                    <a:pt x="7921" y="16160"/>
                    <a:pt x="7898" y="16183"/>
                    <a:pt x="7898" y="16343"/>
                  </a:cubicBezTo>
                  <a:cubicBezTo>
                    <a:pt x="7898" y="16480"/>
                    <a:pt x="7921" y="16503"/>
                    <a:pt x="8081" y="16503"/>
                  </a:cubicBezTo>
                  <a:cubicBezTo>
                    <a:pt x="8240" y="16503"/>
                    <a:pt x="8240" y="16503"/>
                    <a:pt x="8240" y="16343"/>
                  </a:cubicBezTo>
                  <a:cubicBezTo>
                    <a:pt x="8240" y="16183"/>
                    <a:pt x="8240" y="16160"/>
                    <a:pt x="8081" y="16160"/>
                  </a:cubicBezTo>
                  <a:close/>
                  <a:moveTo>
                    <a:pt x="13741" y="16160"/>
                  </a:moveTo>
                  <a:cubicBezTo>
                    <a:pt x="13650" y="16160"/>
                    <a:pt x="13559" y="16252"/>
                    <a:pt x="13559" y="16343"/>
                  </a:cubicBezTo>
                  <a:cubicBezTo>
                    <a:pt x="13559" y="16434"/>
                    <a:pt x="13650" y="16503"/>
                    <a:pt x="13741" y="16503"/>
                  </a:cubicBezTo>
                  <a:cubicBezTo>
                    <a:pt x="13833" y="16503"/>
                    <a:pt x="13901" y="16412"/>
                    <a:pt x="13901" y="16320"/>
                  </a:cubicBezTo>
                  <a:cubicBezTo>
                    <a:pt x="13901" y="16252"/>
                    <a:pt x="13833" y="16160"/>
                    <a:pt x="13741" y="16160"/>
                  </a:cubicBezTo>
                  <a:close/>
                  <a:moveTo>
                    <a:pt x="20361" y="16252"/>
                  </a:moveTo>
                  <a:cubicBezTo>
                    <a:pt x="20292" y="16252"/>
                    <a:pt x="20247" y="16297"/>
                    <a:pt x="20247" y="16389"/>
                  </a:cubicBezTo>
                  <a:cubicBezTo>
                    <a:pt x="20247" y="16480"/>
                    <a:pt x="20292" y="16503"/>
                    <a:pt x="20384" y="16503"/>
                  </a:cubicBezTo>
                  <a:cubicBezTo>
                    <a:pt x="20475" y="16503"/>
                    <a:pt x="20498" y="16457"/>
                    <a:pt x="20498" y="16366"/>
                  </a:cubicBezTo>
                  <a:cubicBezTo>
                    <a:pt x="20498" y="16275"/>
                    <a:pt x="20452" y="16252"/>
                    <a:pt x="20361" y="16252"/>
                  </a:cubicBezTo>
                  <a:close/>
                  <a:moveTo>
                    <a:pt x="9108" y="16252"/>
                  </a:moveTo>
                  <a:cubicBezTo>
                    <a:pt x="8948" y="16252"/>
                    <a:pt x="8925" y="16275"/>
                    <a:pt x="8925" y="16412"/>
                  </a:cubicBezTo>
                  <a:cubicBezTo>
                    <a:pt x="8925" y="16571"/>
                    <a:pt x="8948" y="16594"/>
                    <a:pt x="9085" y="16594"/>
                  </a:cubicBezTo>
                  <a:cubicBezTo>
                    <a:pt x="9245" y="16594"/>
                    <a:pt x="9268" y="16571"/>
                    <a:pt x="9268" y="16434"/>
                  </a:cubicBezTo>
                  <a:cubicBezTo>
                    <a:pt x="9268" y="16275"/>
                    <a:pt x="9245" y="16252"/>
                    <a:pt x="9108" y="16252"/>
                  </a:cubicBezTo>
                  <a:close/>
                  <a:moveTo>
                    <a:pt x="14746" y="16252"/>
                  </a:moveTo>
                  <a:cubicBezTo>
                    <a:pt x="14654" y="16252"/>
                    <a:pt x="14586" y="16343"/>
                    <a:pt x="14586" y="16434"/>
                  </a:cubicBezTo>
                  <a:cubicBezTo>
                    <a:pt x="14586" y="16503"/>
                    <a:pt x="14677" y="16594"/>
                    <a:pt x="14769" y="16594"/>
                  </a:cubicBezTo>
                  <a:cubicBezTo>
                    <a:pt x="14837" y="16594"/>
                    <a:pt x="14928" y="16526"/>
                    <a:pt x="14928" y="16434"/>
                  </a:cubicBezTo>
                  <a:cubicBezTo>
                    <a:pt x="14928" y="16320"/>
                    <a:pt x="14860" y="16252"/>
                    <a:pt x="14746" y="16252"/>
                  </a:cubicBezTo>
                  <a:close/>
                  <a:moveTo>
                    <a:pt x="21361" y="16337"/>
                  </a:moveTo>
                  <a:cubicBezTo>
                    <a:pt x="21290" y="16337"/>
                    <a:pt x="21274" y="16385"/>
                    <a:pt x="21274" y="16480"/>
                  </a:cubicBezTo>
                  <a:cubicBezTo>
                    <a:pt x="21274" y="16549"/>
                    <a:pt x="21319" y="16594"/>
                    <a:pt x="21388" y="16594"/>
                  </a:cubicBezTo>
                  <a:cubicBezTo>
                    <a:pt x="21479" y="16594"/>
                    <a:pt x="21525" y="16549"/>
                    <a:pt x="21525" y="16480"/>
                  </a:cubicBezTo>
                  <a:cubicBezTo>
                    <a:pt x="21525" y="16389"/>
                    <a:pt x="21502" y="16343"/>
                    <a:pt x="21411" y="16343"/>
                  </a:cubicBezTo>
                  <a:cubicBezTo>
                    <a:pt x="21392" y="16339"/>
                    <a:pt x="21375" y="16337"/>
                    <a:pt x="21361" y="16337"/>
                  </a:cubicBezTo>
                  <a:close/>
                  <a:moveTo>
                    <a:pt x="10135" y="16343"/>
                  </a:moveTo>
                  <a:cubicBezTo>
                    <a:pt x="9975" y="16343"/>
                    <a:pt x="9952" y="16343"/>
                    <a:pt x="9952" y="16480"/>
                  </a:cubicBezTo>
                  <a:cubicBezTo>
                    <a:pt x="9952" y="16663"/>
                    <a:pt x="9952" y="16685"/>
                    <a:pt x="10112" y="16685"/>
                  </a:cubicBezTo>
                  <a:cubicBezTo>
                    <a:pt x="10272" y="16685"/>
                    <a:pt x="10295" y="16663"/>
                    <a:pt x="10295" y="16503"/>
                  </a:cubicBezTo>
                  <a:cubicBezTo>
                    <a:pt x="10295" y="16343"/>
                    <a:pt x="10272" y="16343"/>
                    <a:pt x="10135" y="16343"/>
                  </a:cubicBezTo>
                  <a:close/>
                  <a:moveTo>
                    <a:pt x="15763" y="16341"/>
                  </a:moveTo>
                  <a:cubicBezTo>
                    <a:pt x="15713" y="16341"/>
                    <a:pt x="15613" y="16483"/>
                    <a:pt x="15613" y="16526"/>
                  </a:cubicBezTo>
                  <a:cubicBezTo>
                    <a:pt x="15613" y="16571"/>
                    <a:pt x="15750" y="16685"/>
                    <a:pt x="15796" y="16685"/>
                  </a:cubicBezTo>
                  <a:cubicBezTo>
                    <a:pt x="15841" y="16663"/>
                    <a:pt x="15955" y="16549"/>
                    <a:pt x="15955" y="16503"/>
                  </a:cubicBezTo>
                  <a:cubicBezTo>
                    <a:pt x="15933" y="16457"/>
                    <a:pt x="15910" y="16412"/>
                    <a:pt x="15887" y="16389"/>
                  </a:cubicBezTo>
                  <a:cubicBezTo>
                    <a:pt x="15864" y="16366"/>
                    <a:pt x="15818" y="16343"/>
                    <a:pt x="15773" y="16343"/>
                  </a:cubicBezTo>
                  <a:cubicBezTo>
                    <a:pt x="15770" y="16342"/>
                    <a:pt x="15767" y="16341"/>
                    <a:pt x="15763" y="16341"/>
                  </a:cubicBezTo>
                  <a:close/>
                  <a:moveTo>
                    <a:pt x="5469" y="16414"/>
                  </a:moveTo>
                  <a:cubicBezTo>
                    <a:pt x="5420" y="16414"/>
                    <a:pt x="5378" y="16443"/>
                    <a:pt x="5342" y="16503"/>
                  </a:cubicBezTo>
                  <a:cubicBezTo>
                    <a:pt x="5319" y="16526"/>
                    <a:pt x="5342" y="16549"/>
                    <a:pt x="5342" y="16571"/>
                  </a:cubicBezTo>
                  <a:cubicBezTo>
                    <a:pt x="5433" y="16617"/>
                    <a:pt x="5547" y="16663"/>
                    <a:pt x="5638" y="16708"/>
                  </a:cubicBezTo>
                  <a:cubicBezTo>
                    <a:pt x="5643" y="16713"/>
                    <a:pt x="5648" y="16715"/>
                    <a:pt x="5652" y="16715"/>
                  </a:cubicBezTo>
                  <a:cubicBezTo>
                    <a:pt x="5669" y="16715"/>
                    <a:pt x="5684" y="16685"/>
                    <a:pt x="5684" y="16685"/>
                  </a:cubicBezTo>
                  <a:cubicBezTo>
                    <a:pt x="5707" y="16571"/>
                    <a:pt x="5661" y="16526"/>
                    <a:pt x="5616" y="16480"/>
                  </a:cubicBezTo>
                  <a:cubicBezTo>
                    <a:pt x="5562" y="16437"/>
                    <a:pt x="5513" y="16414"/>
                    <a:pt x="5469" y="16414"/>
                  </a:cubicBezTo>
                  <a:close/>
                  <a:moveTo>
                    <a:pt x="11139" y="16412"/>
                  </a:moveTo>
                  <a:cubicBezTo>
                    <a:pt x="11048" y="16412"/>
                    <a:pt x="10957" y="16503"/>
                    <a:pt x="10980" y="16594"/>
                  </a:cubicBezTo>
                  <a:cubicBezTo>
                    <a:pt x="10980" y="16685"/>
                    <a:pt x="11048" y="16754"/>
                    <a:pt x="11139" y="16754"/>
                  </a:cubicBezTo>
                  <a:cubicBezTo>
                    <a:pt x="11231" y="16754"/>
                    <a:pt x="11299" y="16685"/>
                    <a:pt x="11322" y="16594"/>
                  </a:cubicBezTo>
                  <a:cubicBezTo>
                    <a:pt x="11322" y="16503"/>
                    <a:pt x="11231" y="16434"/>
                    <a:pt x="11139" y="16412"/>
                  </a:cubicBezTo>
                  <a:close/>
                  <a:moveTo>
                    <a:pt x="16800" y="16412"/>
                  </a:moveTo>
                  <a:cubicBezTo>
                    <a:pt x="16754" y="16412"/>
                    <a:pt x="16640" y="16526"/>
                    <a:pt x="16640" y="16571"/>
                  </a:cubicBezTo>
                  <a:cubicBezTo>
                    <a:pt x="16619" y="16635"/>
                    <a:pt x="16735" y="16756"/>
                    <a:pt x="16788" y="16756"/>
                  </a:cubicBezTo>
                  <a:cubicBezTo>
                    <a:pt x="16793" y="16756"/>
                    <a:pt x="16797" y="16756"/>
                    <a:pt x="16800" y="16754"/>
                  </a:cubicBezTo>
                  <a:cubicBezTo>
                    <a:pt x="16846" y="16754"/>
                    <a:pt x="16891" y="16731"/>
                    <a:pt x="16914" y="16708"/>
                  </a:cubicBezTo>
                  <a:cubicBezTo>
                    <a:pt x="16960" y="16685"/>
                    <a:pt x="16960" y="16640"/>
                    <a:pt x="16983" y="16594"/>
                  </a:cubicBezTo>
                  <a:cubicBezTo>
                    <a:pt x="16983" y="16549"/>
                    <a:pt x="16846" y="16434"/>
                    <a:pt x="16800" y="16412"/>
                  </a:cubicBezTo>
                  <a:close/>
                  <a:moveTo>
                    <a:pt x="17781" y="16549"/>
                  </a:moveTo>
                  <a:cubicBezTo>
                    <a:pt x="17690" y="16549"/>
                    <a:pt x="17645" y="16594"/>
                    <a:pt x="17645" y="16685"/>
                  </a:cubicBezTo>
                  <a:cubicBezTo>
                    <a:pt x="17645" y="16777"/>
                    <a:pt x="17690" y="16800"/>
                    <a:pt x="17781" y="16800"/>
                  </a:cubicBezTo>
                  <a:cubicBezTo>
                    <a:pt x="17873" y="16800"/>
                    <a:pt x="17918" y="16754"/>
                    <a:pt x="17918" y="16663"/>
                  </a:cubicBezTo>
                  <a:cubicBezTo>
                    <a:pt x="17896" y="16571"/>
                    <a:pt x="17850" y="16549"/>
                    <a:pt x="17781" y="16549"/>
                  </a:cubicBezTo>
                  <a:close/>
                  <a:moveTo>
                    <a:pt x="12166" y="16549"/>
                  </a:moveTo>
                  <a:cubicBezTo>
                    <a:pt x="12075" y="16549"/>
                    <a:pt x="11984" y="16640"/>
                    <a:pt x="11984" y="16708"/>
                  </a:cubicBezTo>
                  <a:cubicBezTo>
                    <a:pt x="11984" y="16800"/>
                    <a:pt x="12075" y="16891"/>
                    <a:pt x="12166" y="16891"/>
                  </a:cubicBezTo>
                  <a:cubicBezTo>
                    <a:pt x="12258" y="16891"/>
                    <a:pt x="12326" y="16800"/>
                    <a:pt x="12326" y="16708"/>
                  </a:cubicBezTo>
                  <a:cubicBezTo>
                    <a:pt x="12326" y="16617"/>
                    <a:pt x="12258" y="16549"/>
                    <a:pt x="12166" y="16549"/>
                  </a:cubicBezTo>
                  <a:close/>
                  <a:moveTo>
                    <a:pt x="18809" y="16640"/>
                  </a:moveTo>
                  <a:cubicBezTo>
                    <a:pt x="18694" y="16640"/>
                    <a:pt x="18672" y="16685"/>
                    <a:pt x="18672" y="16777"/>
                  </a:cubicBezTo>
                  <a:cubicBezTo>
                    <a:pt x="18672" y="16868"/>
                    <a:pt x="18717" y="16891"/>
                    <a:pt x="18809" y="16891"/>
                  </a:cubicBezTo>
                  <a:cubicBezTo>
                    <a:pt x="18900" y="16891"/>
                    <a:pt x="18923" y="16845"/>
                    <a:pt x="18923" y="16754"/>
                  </a:cubicBezTo>
                  <a:cubicBezTo>
                    <a:pt x="18923" y="16663"/>
                    <a:pt x="18900" y="16640"/>
                    <a:pt x="18809" y="16640"/>
                  </a:cubicBezTo>
                  <a:close/>
                  <a:moveTo>
                    <a:pt x="6506" y="16503"/>
                  </a:moveTo>
                  <a:cubicBezTo>
                    <a:pt x="6437" y="16503"/>
                    <a:pt x="6300" y="16640"/>
                    <a:pt x="6278" y="16708"/>
                  </a:cubicBezTo>
                  <a:cubicBezTo>
                    <a:pt x="6278" y="16777"/>
                    <a:pt x="6437" y="16937"/>
                    <a:pt x="6506" y="16937"/>
                  </a:cubicBezTo>
                  <a:cubicBezTo>
                    <a:pt x="6574" y="16937"/>
                    <a:pt x="6711" y="16800"/>
                    <a:pt x="6711" y="16731"/>
                  </a:cubicBezTo>
                  <a:cubicBezTo>
                    <a:pt x="6711" y="16663"/>
                    <a:pt x="6574" y="16503"/>
                    <a:pt x="6506" y="16503"/>
                  </a:cubicBezTo>
                  <a:close/>
                  <a:moveTo>
                    <a:pt x="13194" y="16640"/>
                  </a:moveTo>
                  <a:cubicBezTo>
                    <a:pt x="13102" y="16640"/>
                    <a:pt x="13011" y="16708"/>
                    <a:pt x="13011" y="16800"/>
                  </a:cubicBezTo>
                  <a:cubicBezTo>
                    <a:pt x="13011" y="16891"/>
                    <a:pt x="13102" y="16982"/>
                    <a:pt x="13194" y="16982"/>
                  </a:cubicBezTo>
                  <a:cubicBezTo>
                    <a:pt x="13262" y="16982"/>
                    <a:pt x="13353" y="16891"/>
                    <a:pt x="13353" y="16800"/>
                  </a:cubicBezTo>
                  <a:cubicBezTo>
                    <a:pt x="13353" y="16708"/>
                    <a:pt x="13285" y="16640"/>
                    <a:pt x="13194" y="16640"/>
                  </a:cubicBezTo>
                  <a:close/>
                  <a:moveTo>
                    <a:pt x="19836" y="16708"/>
                  </a:moveTo>
                  <a:cubicBezTo>
                    <a:pt x="19722" y="16708"/>
                    <a:pt x="19699" y="16754"/>
                    <a:pt x="19699" y="16845"/>
                  </a:cubicBezTo>
                  <a:cubicBezTo>
                    <a:pt x="19699" y="16937"/>
                    <a:pt x="19744" y="16982"/>
                    <a:pt x="19813" y="16982"/>
                  </a:cubicBezTo>
                  <a:cubicBezTo>
                    <a:pt x="19904" y="16982"/>
                    <a:pt x="19950" y="16937"/>
                    <a:pt x="19950" y="16845"/>
                  </a:cubicBezTo>
                  <a:cubicBezTo>
                    <a:pt x="19950" y="16754"/>
                    <a:pt x="19927" y="16731"/>
                    <a:pt x="19836" y="16708"/>
                  </a:cubicBezTo>
                  <a:close/>
                  <a:moveTo>
                    <a:pt x="7533" y="16594"/>
                  </a:moveTo>
                  <a:cubicBezTo>
                    <a:pt x="7464" y="16594"/>
                    <a:pt x="7305" y="16731"/>
                    <a:pt x="7305" y="16800"/>
                  </a:cubicBezTo>
                  <a:cubicBezTo>
                    <a:pt x="7305" y="16868"/>
                    <a:pt x="7442" y="17005"/>
                    <a:pt x="7510" y="17028"/>
                  </a:cubicBezTo>
                  <a:cubicBezTo>
                    <a:pt x="7579" y="17028"/>
                    <a:pt x="7738" y="16868"/>
                    <a:pt x="7738" y="16800"/>
                  </a:cubicBezTo>
                  <a:cubicBezTo>
                    <a:pt x="7738" y="16731"/>
                    <a:pt x="7601" y="16594"/>
                    <a:pt x="7533" y="16594"/>
                  </a:cubicBezTo>
                  <a:close/>
                  <a:moveTo>
                    <a:pt x="14221" y="16708"/>
                  </a:moveTo>
                  <a:cubicBezTo>
                    <a:pt x="14129" y="16708"/>
                    <a:pt x="14038" y="16800"/>
                    <a:pt x="14038" y="16891"/>
                  </a:cubicBezTo>
                  <a:cubicBezTo>
                    <a:pt x="14038" y="16973"/>
                    <a:pt x="14093" y="17054"/>
                    <a:pt x="14186" y="17054"/>
                  </a:cubicBezTo>
                  <a:cubicBezTo>
                    <a:pt x="14197" y="17054"/>
                    <a:pt x="14209" y="17053"/>
                    <a:pt x="14221" y="17051"/>
                  </a:cubicBezTo>
                  <a:cubicBezTo>
                    <a:pt x="14289" y="17051"/>
                    <a:pt x="14380" y="16982"/>
                    <a:pt x="14380" y="16891"/>
                  </a:cubicBezTo>
                  <a:cubicBezTo>
                    <a:pt x="14380" y="16800"/>
                    <a:pt x="14289" y="16731"/>
                    <a:pt x="14221" y="16708"/>
                  </a:cubicBezTo>
                  <a:close/>
                  <a:moveTo>
                    <a:pt x="20840" y="16800"/>
                  </a:moveTo>
                  <a:cubicBezTo>
                    <a:pt x="20749" y="16800"/>
                    <a:pt x="20703" y="16845"/>
                    <a:pt x="20726" y="16959"/>
                  </a:cubicBezTo>
                  <a:cubicBezTo>
                    <a:pt x="20726" y="17016"/>
                    <a:pt x="20757" y="17057"/>
                    <a:pt x="20819" y="17057"/>
                  </a:cubicBezTo>
                  <a:cubicBezTo>
                    <a:pt x="20832" y="17057"/>
                    <a:pt x="20847" y="17055"/>
                    <a:pt x="20863" y="17051"/>
                  </a:cubicBezTo>
                  <a:cubicBezTo>
                    <a:pt x="20931" y="17051"/>
                    <a:pt x="20977" y="17028"/>
                    <a:pt x="20977" y="16937"/>
                  </a:cubicBezTo>
                  <a:cubicBezTo>
                    <a:pt x="20977" y="16845"/>
                    <a:pt x="20931" y="16800"/>
                    <a:pt x="20840" y="16800"/>
                  </a:cubicBezTo>
                  <a:close/>
                  <a:moveTo>
                    <a:pt x="8560" y="16708"/>
                  </a:moveTo>
                  <a:cubicBezTo>
                    <a:pt x="8400" y="16708"/>
                    <a:pt x="8377" y="16731"/>
                    <a:pt x="8377" y="16868"/>
                  </a:cubicBezTo>
                  <a:cubicBezTo>
                    <a:pt x="8377" y="17028"/>
                    <a:pt x="8400" y="17051"/>
                    <a:pt x="8514" y="17051"/>
                  </a:cubicBezTo>
                  <a:cubicBezTo>
                    <a:pt x="8552" y="17055"/>
                    <a:pt x="8583" y="17058"/>
                    <a:pt x="8608" y="17058"/>
                  </a:cubicBezTo>
                  <a:cubicBezTo>
                    <a:pt x="8705" y="17058"/>
                    <a:pt x="8720" y="17018"/>
                    <a:pt x="8720" y="16891"/>
                  </a:cubicBezTo>
                  <a:cubicBezTo>
                    <a:pt x="8720" y="16731"/>
                    <a:pt x="8697" y="16731"/>
                    <a:pt x="8560" y="16708"/>
                  </a:cubicBezTo>
                  <a:close/>
                  <a:moveTo>
                    <a:pt x="9564" y="16800"/>
                  </a:moveTo>
                  <a:cubicBezTo>
                    <a:pt x="9405" y="16800"/>
                    <a:pt x="9405" y="16822"/>
                    <a:pt x="9405" y="16959"/>
                  </a:cubicBezTo>
                  <a:cubicBezTo>
                    <a:pt x="9405" y="17119"/>
                    <a:pt x="9405" y="17142"/>
                    <a:pt x="9542" y="17142"/>
                  </a:cubicBezTo>
                  <a:cubicBezTo>
                    <a:pt x="9701" y="17142"/>
                    <a:pt x="9724" y="17119"/>
                    <a:pt x="9747" y="17005"/>
                  </a:cubicBezTo>
                  <a:cubicBezTo>
                    <a:pt x="9747" y="16822"/>
                    <a:pt x="9724" y="16800"/>
                    <a:pt x="9564" y="16800"/>
                  </a:cubicBezTo>
                  <a:close/>
                  <a:moveTo>
                    <a:pt x="15225" y="16800"/>
                  </a:moveTo>
                  <a:cubicBezTo>
                    <a:pt x="15179" y="16800"/>
                    <a:pt x="15042" y="16937"/>
                    <a:pt x="15065" y="16982"/>
                  </a:cubicBezTo>
                  <a:cubicBezTo>
                    <a:pt x="15065" y="17028"/>
                    <a:pt x="15179" y="17142"/>
                    <a:pt x="15225" y="17142"/>
                  </a:cubicBezTo>
                  <a:cubicBezTo>
                    <a:pt x="15294" y="17142"/>
                    <a:pt x="15408" y="17028"/>
                    <a:pt x="15408" y="16959"/>
                  </a:cubicBezTo>
                  <a:cubicBezTo>
                    <a:pt x="15385" y="16937"/>
                    <a:pt x="15362" y="16891"/>
                    <a:pt x="15339" y="16845"/>
                  </a:cubicBezTo>
                  <a:cubicBezTo>
                    <a:pt x="15316" y="16822"/>
                    <a:pt x="15271" y="16822"/>
                    <a:pt x="15225" y="16800"/>
                  </a:cubicBezTo>
                  <a:close/>
                  <a:moveTo>
                    <a:pt x="10591" y="16891"/>
                  </a:moveTo>
                  <a:cubicBezTo>
                    <a:pt x="10500" y="16891"/>
                    <a:pt x="10409" y="16959"/>
                    <a:pt x="10409" y="17051"/>
                  </a:cubicBezTo>
                  <a:cubicBezTo>
                    <a:pt x="10409" y="17165"/>
                    <a:pt x="10500" y="17233"/>
                    <a:pt x="10591" y="17233"/>
                  </a:cubicBezTo>
                  <a:cubicBezTo>
                    <a:pt x="10683" y="17233"/>
                    <a:pt x="10751" y="17142"/>
                    <a:pt x="10751" y="17051"/>
                  </a:cubicBezTo>
                  <a:cubicBezTo>
                    <a:pt x="10751" y="16959"/>
                    <a:pt x="10683" y="16891"/>
                    <a:pt x="10591" y="16891"/>
                  </a:cubicBezTo>
                  <a:close/>
                  <a:moveTo>
                    <a:pt x="16252" y="16891"/>
                  </a:moveTo>
                  <a:cubicBezTo>
                    <a:pt x="16207" y="16891"/>
                    <a:pt x="16092" y="17005"/>
                    <a:pt x="16070" y="17051"/>
                  </a:cubicBezTo>
                  <a:cubicBezTo>
                    <a:pt x="16070" y="17096"/>
                    <a:pt x="16207" y="17233"/>
                    <a:pt x="16252" y="17233"/>
                  </a:cubicBezTo>
                  <a:cubicBezTo>
                    <a:pt x="16298" y="17210"/>
                    <a:pt x="16343" y="17188"/>
                    <a:pt x="16366" y="17165"/>
                  </a:cubicBezTo>
                  <a:cubicBezTo>
                    <a:pt x="16389" y="17142"/>
                    <a:pt x="16412" y="17096"/>
                    <a:pt x="16412" y="17051"/>
                  </a:cubicBezTo>
                  <a:cubicBezTo>
                    <a:pt x="16412" y="17028"/>
                    <a:pt x="16389" y="16982"/>
                    <a:pt x="16366" y="16959"/>
                  </a:cubicBezTo>
                  <a:cubicBezTo>
                    <a:pt x="16343" y="16914"/>
                    <a:pt x="16298" y="16914"/>
                    <a:pt x="16252" y="16891"/>
                  </a:cubicBezTo>
                  <a:close/>
                  <a:moveTo>
                    <a:pt x="17254" y="17022"/>
                  </a:moveTo>
                  <a:cubicBezTo>
                    <a:pt x="17241" y="17022"/>
                    <a:pt x="17226" y="17024"/>
                    <a:pt x="17211" y="17028"/>
                  </a:cubicBezTo>
                  <a:cubicBezTo>
                    <a:pt x="17120" y="17028"/>
                    <a:pt x="17097" y="17074"/>
                    <a:pt x="17097" y="17165"/>
                  </a:cubicBezTo>
                  <a:cubicBezTo>
                    <a:pt x="17097" y="17233"/>
                    <a:pt x="17142" y="17279"/>
                    <a:pt x="17234" y="17279"/>
                  </a:cubicBezTo>
                  <a:cubicBezTo>
                    <a:pt x="17325" y="17256"/>
                    <a:pt x="17371" y="17233"/>
                    <a:pt x="17348" y="17142"/>
                  </a:cubicBezTo>
                  <a:cubicBezTo>
                    <a:pt x="17348" y="17066"/>
                    <a:pt x="17316" y="17022"/>
                    <a:pt x="17254" y="17022"/>
                  </a:cubicBezTo>
                  <a:close/>
                  <a:moveTo>
                    <a:pt x="11619" y="16982"/>
                  </a:moveTo>
                  <a:cubicBezTo>
                    <a:pt x="11527" y="16982"/>
                    <a:pt x="11436" y="17051"/>
                    <a:pt x="11436" y="17142"/>
                  </a:cubicBezTo>
                  <a:cubicBezTo>
                    <a:pt x="11436" y="17233"/>
                    <a:pt x="11527" y="17325"/>
                    <a:pt x="11619" y="17325"/>
                  </a:cubicBezTo>
                  <a:cubicBezTo>
                    <a:pt x="11710" y="17302"/>
                    <a:pt x="11778" y="17233"/>
                    <a:pt x="11778" y="17142"/>
                  </a:cubicBezTo>
                  <a:cubicBezTo>
                    <a:pt x="11778" y="17051"/>
                    <a:pt x="11687" y="16982"/>
                    <a:pt x="11619" y="16982"/>
                  </a:cubicBezTo>
                  <a:close/>
                  <a:moveTo>
                    <a:pt x="18238" y="17096"/>
                  </a:moveTo>
                  <a:cubicBezTo>
                    <a:pt x="18147" y="17096"/>
                    <a:pt x="18124" y="17142"/>
                    <a:pt x="18124" y="17256"/>
                  </a:cubicBezTo>
                  <a:cubicBezTo>
                    <a:pt x="18124" y="17312"/>
                    <a:pt x="18155" y="17353"/>
                    <a:pt x="18217" y="17353"/>
                  </a:cubicBezTo>
                  <a:cubicBezTo>
                    <a:pt x="18230" y="17353"/>
                    <a:pt x="18245" y="17351"/>
                    <a:pt x="18261" y="17347"/>
                  </a:cubicBezTo>
                  <a:cubicBezTo>
                    <a:pt x="18352" y="17347"/>
                    <a:pt x="18375" y="17325"/>
                    <a:pt x="18375" y="17233"/>
                  </a:cubicBezTo>
                  <a:cubicBezTo>
                    <a:pt x="18375" y="17142"/>
                    <a:pt x="18329" y="17096"/>
                    <a:pt x="18238" y="17096"/>
                  </a:cubicBezTo>
                  <a:close/>
                  <a:moveTo>
                    <a:pt x="6985" y="17051"/>
                  </a:moveTo>
                  <a:cubicBezTo>
                    <a:pt x="6917" y="17096"/>
                    <a:pt x="6825" y="17096"/>
                    <a:pt x="6802" y="17188"/>
                  </a:cubicBezTo>
                  <a:cubicBezTo>
                    <a:pt x="6780" y="17233"/>
                    <a:pt x="6757" y="17279"/>
                    <a:pt x="6825" y="17302"/>
                  </a:cubicBezTo>
                  <a:cubicBezTo>
                    <a:pt x="6894" y="17347"/>
                    <a:pt x="6985" y="17370"/>
                    <a:pt x="7054" y="17393"/>
                  </a:cubicBezTo>
                  <a:cubicBezTo>
                    <a:pt x="7063" y="17403"/>
                    <a:pt x="7076" y="17408"/>
                    <a:pt x="7090" y="17408"/>
                  </a:cubicBezTo>
                  <a:cubicBezTo>
                    <a:pt x="7110" y="17408"/>
                    <a:pt x="7131" y="17397"/>
                    <a:pt x="7145" y="17370"/>
                  </a:cubicBezTo>
                  <a:cubicBezTo>
                    <a:pt x="7145" y="17302"/>
                    <a:pt x="7236" y="17256"/>
                    <a:pt x="7145" y="17210"/>
                  </a:cubicBezTo>
                  <a:cubicBezTo>
                    <a:pt x="7145" y="17096"/>
                    <a:pt x="7031" y="17119"/>
                    <a:pt x="6985" y="17051"/>
                  </a:cubicBezTo>
                  <a:close/>
                  <a:moveTo>
                    <a:pt x="12623" y="17096"/>
                  </a:moveTo>
                  <a:cubicBezTo>
                    <a:pt x="12532" y="17096"/>
                    <a:pt x="12463" y="17188"/>
                    <a:pt x="12463" y="17279"/>
                  </a:cubicBezTo>
                  <a:cubicBezTo>
                    <a:pt x="12463" y="17370"/>
                    <a:pt x="12532" y="17439"/>
                    <a:pt x="12623" y="17439"/>
                  </a:cubicBezTo>
                  <a:cubicBezTo>
                    <a:pt x="12714" y="17439"/>
                    <a:pt x="12806" y="17370"/>
                    <a:pt x="12806" y="17279"/>
                  </a:cubicBezTo>
                  <a:cubicBezTo>
                    <a:pt x="12806" y="17188"/>
                    <a:pt x="12714" y="17096"/>
                    <a:pt x="12623" y="17096"/>
                  </a:cubicBezTo>
                  <a:close/>
                  <a:moveTo>
                    <a:pt x="19265" y="17188"/>
                  </a:moveTo>
                  <a:cubicBezTo>
                    <a:pt x="19174" y="17188"/>
                    <a:pt x="19151" y="17233"/>
                    <a:pt x="19151" y="17325"/>
                  </a:cubicBezTo>
                  <a:cubicBezTo>
                    <a:pt x="19151" y="17400"/>
                    <a:pt x="19182" y="17445"/>
                    <a:pt x="19245" y="17445"/>
                  </a:cubicBezTo>
                  <a:cubicBezTo>
                    <a:pt x="19258" y="17445"/>
                    <a:pt x="19272" y="17443"/>
                    <a:pt x="19288" y="17439"/>
                  </a:cubicBezTo>
                  <a:cubicBezTo>
                    <a:pt x="19379" y="17439"/>
                    <a:pt x="19402" y="17393"/>
                    <a:pt x="19402" y="17302"/>
                  </a:cubicBezTo>
                  <a:cubicBezTo>
                    <a:pt x="19402" y="17210"/>
                    <a:pt x="19356" y="17188"/>
                    <a:pt x="19265" y="17188"/>
                  </a:cubicBezTo>
                  <a:close/>
                  <a:moveTo>
                    <a:pt x="13650" y="17188"/>
                  </a:moveTo>
                  <a:cubicBezTo>
                    <a:pt x="13559" y="17188"/>
                    <a:pt x="13490" y="17256"/>
                    <a:pt x="13490" y="17347"/>
                  </a:cubicBezTo>
                  <a:cubicBezTo>
                    <a:pt x="13490" y="17462"/>
                    <a:pt x="13559" y="17530"/>
                    <a:pt x="13673" y="17530"/>
                  </a:cubicBezTo>
                  <a:cubicBezTo>
                    <a:pt x="13741" y="17530"/>
                    <a:pt x="13833" y="17439"/>
                    <a:pt x="13833" y="17347"/>
                  </a:cubicBezTo>
                  <a:cubicBezTo>
                    <a:pt x="13810" y="17256"/>
                    <a:pt x="13741" y="17188"/>
                    <a:pt x="13650" y="17188"/>
                  </a:cubicBezTo>
                  <a:close/>
                  <a:moveTo>
                    <a:pt x="20322" y="17273"/>
                  </a:moveTo>
                  <a:cubicBezTo>
                    <a:pt x="20307" y="17273"/>
                    <a:pt x="20289" y="17275"/>
                    <a:pt x="20269" y="17279"/>
                  </a:cubicBezTo>
                  <a:cubicBezTo>
                    <a:pt x="20201" y="17279"/>
                    <a:pt x="20155" y="17325"/>
                    <a:pt x="20155" y="17416"/>
                  </a:cubicBezTo>
                  <a:cubicBezTo>
                    <a:pt x="20178" y="17484"/>
                    <a:pt x="20201" y="17530"/>
                    <a:pt x="20292" y="17530"/>
                  </a:cubicBezTo>
                  <a:cubicBezTo>
                    <a:pt x="20384" y="17530"/>
                    <a:pt x="20429" y="17484"/>
                    <a:pt x="20429" y="17393"/>
                  </a:cubicBezTo>
                  <a:cubicBezTo>
                    <a:pt x="20429" y="17317"/>
                    <a:pt x="20398" y="17273"/>
                    <a:pt x="20322" y="17273"/>
                  </a:cubicBezTo>
                  <a:close/>
                  <a:moveTo>
                    <a:pt x="7989" y="17142"/>
                  </a:moveTo>
                  <a:cubicBezTo>
                    <a:pt x="7921" y="17142"/>
                    <a:pt x="7784" y="17279"/>
                    <a:pt x="7784" y="17347"/>
                  </a:cubicBezTo>
                  <a:cubicBezTo>
                    <a:pt x="7784" y="17416"/>
                    <a:pt x="7921" y="17576"/>
                    <a:pt x="7989" y="17576"/>
                  </a:cubicBezTo>
                  <a:cubicBezTo>
                    <a:pt x="8058" y="17576"/>
                    <a:pt x="8195" y="17416"/>
                    <a:pt x="8195" y="17347"/>
                  </a:cubicBezTo>
                  <a:cubicBezTo>
                    <a:pt x="8195" y="17302"/>
                    <a:pt x="8058" y="17142"/>
                    <a:pt x="7989" y="17142"/>
                  </a:cubicBezTo>
                  <a:close/>
                  <a:moveTo>
                    <a:pt x="9039" y="17279"/>
                  </a:moveTo>
                  <a:cubicBezTo>
                    <a:pt x="8880" y="17279"/>
                    <a:pt x="8834" y="17279"/>
                    <a:pt x="8834" y="17416"/>
                  </a:cubicBezTo>
                  <a:cubicBezTo>
                    <a:pt x="8834" y="17598"/>
                    <a:pt x="8857" y="17621"/>
                    <a:pt x="9017" y="17621"/>
                  </a:cubicBezTo>
                  <a:cubicBezTo>
                    <a:pt x="9176" y="17621"/>
                    <a:pt x="9176" y="17598"/>
                    <a:pt x="9176" y="17462"/>
                  </a:cubicBezTo>
                  <a:cubicBezTo>
                    <a:pt x="9176" y="17302"/>
                    <a:pt x="9176" y="17279"/>
                    <a:pt x="9039" y="17279"/>
                  </a:cubicBezTo>
                  <a:close/>
                  <a:moveTo>
                    <a:pt x="14677" y="17279"/>
                  </a:moveTo>
                  <a:cubicBezTo>
                    <a:pt x="14586" y="17279"/>
                    <a:pt x="14495" y="17347"/>
                    <a:pt x="14495" y="17462"/>
                  </a:cubicBezTo>
                  <a:cubicBezTo>
                    <a:pt x="14517" y="17530"/>
                    <a:pt x="14586" y="17621"/>
                    <a:pt x="14677" y="17621"/>
                  </a:cubicBezTo>
                  <a:cubicBezTo>
                    <a:pt x="14769" y="17621"/>
                    <a:pt x="14837" y="17530"/>
                    <a:pt x="14837" y="17439"/>
                  </a:cubicBezTo>
                  <a:cubicBezTo>
                    <a:pt x="14837" y="17347"/>
                    <a:pt x="14769" y="17279"/>
                    <a:pt x="14677" y="17279"/>
                  </a:cubicBezTo>
                  <a:close/>
                  <a:moveTo>
                    <a:pt x="10044" y="17347"/>
                  </a:moveTo>
                  <a:cubicBezTo>
                    <a:pt x="9884" y="17347"/>
                    <a:pt x="9861" y="17370"/>
                    <a:pt x="9861" y="17507"/>
                  </a:cubicBezTo>
                  <a:cubicBezTo>
                    <a:pt x="9861" y="17667"/>
                    <a:pt x="9884" y="17690"/>
                    <a:pt x="10021" y="17690"/>
                  </a:cubicBezTo>
                  <a:cubicBezTo>
                    <a:pt x="10181" y="17690"/>
                    <a:pt x="10203" y="17690"/>
                    <a:pt x="10203" y="17530"/>
                  </a:cubicBezTo>
                  <a:cubicBezTo>
                    <a:pt x="10203" y="17370"/>
                    <a:pt x="10203" y="17370"/>
                    <a:pt x="10044" y="17347"/>
                  </a:cubicBezTo>
                  <a:close/>
                  <a:moveTo>
                    <a:pt x="15688" y="17368"/>
                  </a:moveTo>
                  <a:cubicBezTo>
                    <a:pt x="15619" y="17368"/>
                    <a:pt x="15522" y="17490"/>
                    <a:pt x="15522" y="17553"/>
                  </a:cubicBezTo>
                  <a:cubicBezTo>
                    <a:pt x="15522" y="17594"/>
                    <a:pt x="15635" y="17693"/>
                    <a:pt x="15690" y="17693"/>
                  </a:cubicBezTo>
                  <a:cubicBezTo>
                    <a:pt x="15695" y="17693"/>
                    <a:pt x="15700" y="17692"/>
                    <a:pt x="15704" y="17690"/>
                  </a:cubicBezTo>
                  <a:cubicBezTo>
                    <a:pt x="15750" y="17690"/>
                    <a:pt x="15864" y="17576"/>
                    <a:pt x="15864" y="17530"/>
                  </a:cubicBezTo>
                  <a:cubicBezTo>
                    <a:pt x="15841" y="17484"/>
                    <a:pt x="15841" y="17439"/>
                    <a:pt x="15796" y="17393"/>
                  </a:cubicBezTo>
                  <a:cubicBezTo>
                    <a:pt x="15773" y="17370"/>
                    <a:pt x="15727" y="17370"/>
                    <a:pt x="15704" y="17370"/>
                  </a:cubicBezTo>
                  <a:cubicBezTo>
                    <a:pt x="15699" y="17369"/>
                    <a:pt x="15694" y="17368"/>
                    <a:pt x="15688" y="17368"/>
                  </a:cubicBezTo>
                  <a:close/>
                  <a:moveTo>
                    <a:pt x="11048" y="17439"/>
                  </a:moveTo>
                  <a:cubicBezTo>
                    <a:pt x="10957" y="17439"/>
                    <a:pt x="10888" y="17507"/>
                    <a:pt x="10888" y="17598"/>
                  </a:cubicBezTo>
                  <a:cubicBezTo>
                    <a:pt x="10888" y="17713"/>
                    <a:pt x="10957" y="17781"/>
                    <a:pt x="11071" y="17781"/>
                  </a:cubicBezTo>
                  <a:cubicBezTo>
                    <a:pt x="11162" y="17781"/>
                    <a:pt x="11231" y="17690"/>
                    <a:pt x="11231" y="17598"/>
                  </a:cubicBezTo>
                  <a:cubicBezTo>
                    <a:pt x="11231" y="17530"/>
                    <a:pt x="11139" y="17439"/>
                    <a:pt x="11048" y="17439"/>
                  </a:cubicBezTo>
                  <a:close/>
                  <a:moveTo>
                    <a:pt x="16663" y="17439"/>
                  </a:moveTo>
                  <a:cubicBezTo>
                    <a:pt x="16617" y="17439"/>
                    <a:pt x="16503" y="17576"/>
                    <a:pt x="16503" y="17621"/>
                  </a:cubicBezTo>
                  <a:cubicBezTo>
                    <a:pt x="16503" y="17690"/>
                    <a:pt x="16640" y="17781"/>
                    <a:pt x="16686" y="17781"/>
                  </a:cubicBezTo>
                  <a:cubicBezTo>
                    <a:pt x="16731" y="17781"/>
                    <a:pt x="16846" y="17644"/>
                    <a:pt x="16846" y="17598"/>
                  </a:cubicBezTo>
                  <a:cubicBezTo>
                    <a:pt x="16823" y="17576"/>
                    <a:pt x="16800" y="17530"/>
                    <a:pt x="16777" y="17484"/>
                  </a:cubicBezTo>
                  <a:cubicBezTo>
                    <a:pt x="16754" y="17462"/>
                    <a:pt x="16709" y="17439"/>
                    <a:pt x="16663" y="17439"/>
                  </a:cubicBezTo>
                  <a:close/>
                  <a:moveTo>
                    <a:pt x="17690" y="17576"/>
                  </a:moveTo>
                  <a:cubicBezTo>
                    <a:pt x="17599" y="17576"/>
                    <a:pt x="17576" y="17598"/>
                    <a:pt x="17576" y="17690"/>
                  </a:cubicBezTo>
                  <a:cubicBezTo>
                    <a:pt x="17576" y="17804"/>
                    <a:pt x="17599" y="17827"/>
                    <a:pt x="17713" y="17827"/>
                  </a:cubicBezTo>
                  <a:cubicBezTo>
                    <a:pt x="17804" y="17827"/>
                    <a:pt x="17827" y="17781"/>
                    <a:pt x="17827" y="17690"/>
                  </a:cubicBezTo>
                  <a:cubicBezTo>
                    <a:pt x="17827" y="17598"/>
                    <a:pt x="17781" y="17576"/>
                    <a:pt x="17690" y="17576"/>
                  </a:cubicBezTo>
                  <a:close/>
                  <a:moveTo>
                    <a:pt x="12075" y="17530"/>
                  </a:moveTo>
                  <a:cubicBezTo>
                    <a:pt x="11984" y="17530"/>
                    <a:pt x="11915" y="17598"/>
                    <a:pt x="11915" y="17690"/>
                  </a:cubicBezTo>
                  <a:cubicBezTo>
                    <a:pt x="11893" y="17781"/>
                    <a:pt x="11984" y="17872"/>
                    <a:pt x="12075" y="17872"/>
                  </a:cubicBezTo>
                  <a:cubicBezTo>
                    <a:pt x="12166" y="17872"/>
                    <a:pt x="12258" y="17781"/>
                    <a:pt x="12258" y="17690"/>
                  </a:cubicBezTo>
                  <a:cubicBezTo>
                    <a:pt x="12258" y="17598"/>
                    <a:pt x="12166" y="17530"/>
                    <a:pt x="12075" y="17530"/>
                  </a:cubicBezTo>
                  <a:close/>
                  <a:moveTo>
                    <a:pt x="19744" y="17735"/>
                  </a:moveTo>
                  <a:cubicBezTo>
                    <a:pt x="19699" y="17735"/>
                    <a:pt x="19653" y="17758"/>
                    <a:pt x="19630" y="17781"/>
                  </a:cubicBezTo>
                  <a:cubicBezTo>
                    <a:pt x="19630" y="17804"/>
                    <a:pt x="19630" y="17850"/>
                    <a:pt x="19607" y="17895"/>
                  </a:cubicBezTo>
                  <a:cubicBezTo>
                    <a:pt x="19653" y="17895"/>
                    <a:pt x="19676" y="17872"/>
                    <a:pt x="19699" y="17872"/>
                  </a:cubicBezTo>
                  <a:cubicBezTo>
                    <a:pt x="19744" y="17850"/>
                    <a:pt x="19790" y="17850"/>
                    <a:pt x="19836" y="17827"/>
                  </a:cubicBezTo>
                  <a:cubicBezTo>
                    <a:pt x="19836" y="17827"/>
                    <a:pt x="19859" y="17804"/>
                    <a:pt x="19859" y="17804"/>
                  </a:cubicBezTo>
                  <a:cubicBezTo>
                    <a:pt x="19859" y="17804"/>
                    <a:pt x="19836" y="17781"/>
                    <a:pt x="19836" y="17758"/>
                  </a:cubicBezTo>
                  <a:cubicBezTo>
                    <a:pt x="19813" y="17758"/>
                    <a:pt x="19767" y="17735"/>
                    <a:pt x="19744" y="17735"/>
                  </a:cubicBezTo>
                  <a:close/>
                  <a:moveTo>
                    <a:pt x="18759" y="17661"/>
                  </a:moveTo>
                  <a:cubicBezTo>
                    <a:pt x="18747" y="17661"/>
                    <a:pt x="18733" y="17663"/>
                    <a:pt x="18717" y="17667"/>
                  </a:cubicBezTo>
                  <a:cubicBezTo>
                    <a:pt x="18626" y="17667"/>
                    <a:pt x="18580" y="17690"/>
                    <a:pt x="18580" y="17781"/>
                  </a:cubicBezTo>
                  <a:cubicBezTo>
                    <a:pt x="18580" y="17872"/>
                    <a:pt x="18626" y="17918"/>
                    <a:pt x="18717" y="17918"/>
                  </a:cubicBezTo>
                  <a:cubicBezTo>
                    <a:pt x="18809" y="17918"/>
                    <a:pt x="18854" y="17872"/>
                    <a:pt x="18854" y="17781"/>
                  </a:cubicBezTo>
                  <a:cubicBezTo>
                    <a:pt x="18835" y="17705"/>
                    <a:pt x="18816" y="17661"/>
                    <a:pt x="18759" y="17661"/>
                  </a:cubicBezTo>
                  <a:close/>
                  <a:moveTo>
                    <a:pt x="8423" y="17735"/>
                  </a:moveTo>
                  <a:cubicBezTo>
                    <a:pt x="8423" y="17735"/>
                    <a:pt x="8377" y="17735"/>
                    <a:pt x="8332" y="17758"/>
                  </a:cubicBezTo>
                  <a:cubicBezTo>
                    <a:pt x="8309" y="17758"/>
                    <a:pt x="8309" y="17804"/>
                    <a:pt x="8286" y="17827"/>
                  </a:cubicBezTo>
                  <a:cubicBezTo>
                    <a:pt x="8309" y="17850"/>
                    <a:pt x="8332" y="17850"/>
                    <a:pt x="8355" y="17872"/>
                  </a:cubicBezTo>
                  <a:cubicBezTo>
                    <a:pt x="8400" y="17895"/>
                    <a:pt x="8469" y="17895"/>
                    <a:pt x="8537" y="17918"/>
                  </a:cubicBezTo>
                  <a:cubicBezTo>
                    <a:pt x="8560" y="17918"/>
                    <a:pt x="8583" y="17941"/>
                    <a:pt x="8606" y="17941"/>
                  </a:cubicBezTo>
                  <a:cubicBezTo>
                    <a:pt x="8629" y="17918"/>
                    <a:pt x="8629" y="17872"/>
                    <a:pt x="8629" y="17850"/>
                  </a:cubicBezTo>
                  <a:cubicBezTo>
                    <a:pt x="8629" y="17758"/>
                    <a:pt x="8583" y="17735"/>
                    <a:pt x="8423" y="17735"/>
                  </a:cubicBezTo>
                  <a:close/>
                  <a:moveTo>
                    <a:pt x="13102" y="17667"/>
                  </a:moveTo>
                  <a:cubicBezTo>
                    <a:pt x="13011" y="17667"/>
                    <a:pt x="12920" y="17735"/>
                    <a:pt x="12920" y="17827"/>
                  </a:cubicBezTo>
                  <a:cubicBezTo>
                    <a:pt x="12920" y="17908"/>
                    <a:pt x="12993" y="17990"/>
                    <a:pt x="13073" y="17990"/>
                  </a:cubicBezTo>
                  <a:cubicBezTo>
                    <a:pt x="13083" y="17990"/>
                    <a:pt x="13093" y="17989"/>
                    <a:pt x="13102" y="17987"/>
                  </a:cubicBezTo>
                  <a:cubicBezTo>
                    <a:pt x="13194" y="17987"/>
                    <a:pt x="13262" y="17918"/>
                    <a:pt x="13262" y="17827"/>
                  </a:cubicBezTo>
                  <a:cubicBezTo>
                    <a:pt x="13262" y="17735"/>
                    <a:pt x="13194" y="17667"/>
                    <a:pt x="13102" y="17667"/>
                  </a:cubicBezTo>
                  <a:close/>
                  <a:moveTo>
                    <a:pt x="14129" y="17735"/>
                  </a:moveTo>
                  <a:cubicBezTo>
                    <a:pt x="14038" y="17735"/>
                    <a:pt x="13947" y="17804"/>
                    <a:pt x="13947" y="17895"/>
                  </a:cubicBezTo>
                  <a:cubicBezTo>
                    <a:pt x="13947" y="18009"/>
                    <a:pt x="14015" y="18078"/>
                    <a:pt x="14129" y="18078"/>
                  </a:cubicBezTo>
                  <a:cubicBezTo>
                    <a:pt x="14221" y="18078"/>
                    <a:pt x="14289" y="18009"/>
                    <a:pt x="14289" y="17918"/>
                  </a:cubicBezTo>
                  <a:cubicBezTo>
                    <a:pt x="14289" y="17827"/>
                    <a:pt x="14221" y="17735"/>
                    <a:pt x="14129" y="17735"/>
                  </a:cubicBezTo>
                  <a:close/>
                  <a:moveTo>
                    <a:pt x="9473" y="17827"/>
                  </a:moveTo>
                  <a:cubicBezTo>
                    <a:pt x="9313" y="17827"/>
                    <a:pt x="9313" y="17850"/>
                    <a:pt x="9313" y="18009"/>
                  </a:cubicBezTo>
                  <a:cubicBezTo>
                    <a:pt x="9313" y="18146"/>
                    <a:pt x="9336" y="18169"/>
                    <a:pt x="9496" y="18169"/>
                  </a:cubicBezTo>
                  <a:cubicBezTo>
                    <a:pt x="9656" y="18169"/>
                    <a:pt x="9656" y="18169"/>
                    <a:pt x="9656" y="17987"/>
                  </a:cubicBezTo>
                  <a:cubicBezTo>
                    <a:pt x="9656" y="17850"/>
                    <a:pt x="9633" y="17827"/>
                    <a:pt x="9473" y="17827"/>
                  </a:cubicBezTo>
                  <a:close/>
                  <a:moveTo>
                    <a:pt x="15157" y="17827"/>
                  </a:moveTo>
                  <a:cubicBezTo>
                    <a:pt x="15111" y="17827"/>
                    <a:pt x="14974" y="17941"/>
                    <a:pt x="14974" y="17987"/>
                  </a:cubicBezTo>
                  <a:cubicBezTo>
                    <a:pt x="14974" y="18032"/>
                    <a:pt x="15088" y="18169"/>
                    <a:pt x="15134" y="18169"/>
                  </a:cubicBezTo>
                  <a:cubicBezTo>
                    <a:pt x="15179" y="18169"/>
                    <a:pt x="15316" y="18055"/>
                    <a:pt x="15316" y="18009"/>
                  </a:cubicBezTo>
                  <a:cubicBezTo>
                    <a:pt x="15316" y="17964"/>
                    <a:pt x="15202" y="17827"/>
                    <a:pt x="15157" y="17827"/>
                  </a:cubicBezTo>
                  <a:close/>
                  <a:moveTo>
                    <a:pt x="10500" y="17918"/>
                  </a:moveTo>
                  <a:cubicBezTo>
                    <a:pt x="10409" y="17918"/>
                    <a:pt x="10340" y="17987"/>
                    <a:pt x="10340" y="18078"/>
                  </a:cubicBezTo>
                  <a:cubicBezTo>
                    <a:pt x="10340" y="18169"/>
                    <a:pt x="10409" y="18260"/>
                    <a:pt x="10523" y="18260"/>
                  </a:cubicBezTo>
                  <a:cubicBezTo>
                    <a:pt x="10614" y="18238"/>
                    <a:pt x="10683" y="18169"/>
                    <a:pt x="10683" y="18078"/>
                  </a:cubicBezTo>
                  <a:cubicBezTo>
                    <a:pt x="10660" y="17987"/>
                    <a:pt x="10591" y="17918"/>
                    <a:pt x="10500" y="17918"/>
                  </a:cubicBezTo>
                  <a:close/>
                  <a:moveTo>
                    <a:pt x="16129" y="17915"/>
                  </a:moveTo>
                  <a:cubicBezTo>
                    <a:pt x="16124" y="17915"/>
                    <a:pt x="16119" y="17916"/>
                    <a:pt x="16115" y="17918"/>
                  </a:cubicBezTo>
                  <a:cubicBezTo>
                    <a:pt x="16070" y="17918"/>
                    <a:pt x="15955" y="18055"/>
                    <a:pt x="15955" y="18078"/>
                  </a:cubicBezTo>
                  <a:cubicBezTo>
                    <a:pt x="15955" y="18146"/>
                    <a:pt x="16070" y="18260"/>
                    <a:pt x="16115" y="18260"/>
                  </a:cubicBezTo>
                  <a:cubicBezTo>
                    <a:pt x="16184" y="18260"/>
                    <a:pt x="16298" y="18123"/>
                    <a:pt x="16298" y="18055"/>
                  </a:cubicBezTo>
                  <a:cubicBezTo>
                    <a:pt x="16277" y="18013"/>
                    <a:pt x="16181" y="17915"/>
                    <a:pt x="16129" y="17915"/>
                  </a:cubicBezTo>
                  <a:close/>
                  <a:moveTo>
                    <a:pt x="11527" y="17987"/>
                  </a:moveTo>
                  <a:cubicBezTo>
                    <a:pt x="11436" y="17987"/>
                    <a:pt x="11345" y="18078"/>
                    <a:pt x="11345" y="18169"/>
                  </a:cubicBezTo>
                  <a:cubicBezTo>
                    <a:pt x="11345" y="18260"/>
                    <a:pt x="11436" y="18329"/>
                    <a:pt x="11527" y="18329"/>
                  </a:cubicBezTo>
                  <a:cubicBezTo>
                    <a:pt x="11619" y="18329"/>
                    <a:pt x="11687" y="18260"/>
                    <a:pt x="11687" y="18169"/>
                  </a:cubicBezTo>
                  <a:cubicBezTo>
                    <a:pt x="11687" y="18078"/>
                    <a:pt x="11619" y="18009"/>
                    <a:pt x="11527" y="17987"/>
                  </a:cubicBezTo>
                  <a:close/>
                  <a:moveTo>
                    <a:pt x="17131" y="18007"/>
                  </a:moveTo>
                  <a:cubicBezTo>
                    <a:pt x="17077" y="18007"/>
                    <a:pt x="16961" y="18129"/>
                    <a:pt x="16983" y="18192"/>
                  </a:cubicBezTo>
                  <a:cubicBezTo>
                    <a:pt x="16983" y="18234"/>
                    <a:pt x="17077" y="18332"/>
                    <a:pt x="17129" y="18332"/>
                  </a:cubicBezTo>
                  <a:cubicBezTo>
                    <a:pt x="17134" y="18332"/>
                    <a:pt x="17138" y="18331"/>
                    <a:pt x="17142" y="18329"/>
                  </a:cubicBezTo>
                  <a:cubicBezTo>
                    <a:pt x="17188" y="18329"/>
                    <a:pt x="17325" y="18215"/>
                    <a:pt x="17302" y="18169"/>
                  </a:cubicBezTo>
                  <a:cubicBezTo>
                    <a:pt x="17302" y="18123"/>
                    <a:pt x="17279" y="18078"/>
                    <a:pt x="17256" y="18032"/>
                  </a:cubicBezTo>
                  <a:cubicBezTo>
                    <a:pt x="17234" y="18009"/>
                    <a:pt x="17188" y="18009"/>
                    <a:pt x="17142" y="18009"/>
                  </a:cubicBezTo>
                  <a:cubicBezTo>
                    <a:pt x="17139" y="18008"/>
                    <a:pt x="17135" y="18007"/>
                    <a:pt x="17131" y="18007"/>
                  </a:cubicBezTo>
                  <a:close/>
                  <a:moveTo>
                    <a:pt x="18147" y="18123"/>
                  </a:moveTo>
                  <a:cubicBezTo>
                    <a:pt x="18078" y="18123"/>
                    <a:pt x="18033" y="18169"/>
                    <a:pt x="18033" y="18260"/>
                  </a:cubicBezTo>
                  <a:cubicBezTo>
                    <a:pt x="18033" y="18320"/>
                    <a:pt x="18067" y="18379"/>
                    <a:pt x="18106" y="18379"/>
                  </a:cubicBezTo>
                  <a:cubicBezTo>
                    <a:pt x="18112" y="18379"/>
                    <a:pt x="18118" y="18378"/>
                    <a:pt x="18124" y="18375"/>
                  </a:cubicBezTo>
                  <a:cubicBezTo>
                    <a:pt x="18169" y="18375"/>
                    <a:pt x="18215" y="18329"/>
                    <a:pt x="18284" y="18329"/>
                  </a:cubicBezTo>
                  <a:cubicBezTo>
                    <a:pt x="18284" y="18329"/>
                    <a:pt x="18284" y="18283"/>
                    <a:pt x="18284" y="18283"/>
                  </a:cubicBezTo>
                  <a:cubicBezTo>
                    <a:pt x="18284" y="18146"/>
                    <a:pt x="18261" y="18123"/>
                    <a:pt x="18147" y="18123"/>
                  </a:cubicBezTo>
                  <a:close/>
                  <a:moveTo>
                    <a:pt x="12554" y="18078"/>
                  </a:moveTo>
                  <a:cubicBezTo>
                    <a:pt x="12440" y="18078"/>
                    <a:pt x="12372" y="18169"/>
                    <a:pt x="12372" y="18260"/>
                  </a:cubicBezTo>
                  <a:cubicBezTo>
                    <a:pt x="12372" y="18352"/>
                    <a:pt x="12463" y="18420"/>
                    <a:pt x="12554" y="18420"/>
                  </a:cubicBezTo>
                  <a:cubicBezTo>
                    <a:pt x="12646" y="18420"/>
                    <a:pt x="12714" y="18352"/>
                    <a:pt x="12714" y="18260"/>
                  </a:cubicBezTo>
                  <a:cubicBezTo>
                    <a:pt x="12714" y="18169"/>
                    <a:pt x="12646" y="18078"/>
                    <a:pt x="12554" y="18078"/>
                  </a:cubicBezTo>
                  <a:close/>
                  <a:moveTo>
                    <a:pt x="10980" y="18466"/>
                  </a:moveTo>
                  <a:cubicBezTo>
                    <a:pt x="10980" y="18466"/>
                    <a:pt x="10980" y="18489"/>
                    <a:pt x="10980" y="18489"/>
                  </a:cubicBezTo>
                  <a:cubicBezTo>
                    <a:pt x="11002" y="18511"/>
                    <a:pt x="11025" y="18511"/>
                    <a:pt x="11048" y="18511"/>
                  </a:cubicBezTo>
                  <a:cubicBezTo>
                    <a:pt x="11048" y="18489"/>
                    <a:pt x="11048" y="18466"/>
                    <a:pt x="11048" y="18466"/>
                  </a:cubicBezTo>
                  <a:close/>
                  <a:moveTo>
                    <a:pt x="13559" y="18215"/>
                  </a:moveTo>
                  <a:cubicBezTo>
                    <a:pt x="13467" y="18215"/>
                    <a:pt x="13399" y="18283"/>
                    <a:pt x="13399" y="18375"/>
                  </a:cubicBezTo>
                  <a:cubicBezTo>
                    <a:pt x="13399" y="18489"/>
                    <a:pt x="13490" y="18557"/>
                    <a:pt x="13582" y="18557"/>
                  </a:cubicBezTo>
                  <a:cubicBezTo>
                    <a:pt x="13673" y="18534"/>
                    <a:pt x="13741" y="18466"/>
                    <a:pt x="13741" y="18375"/>
                  </a:cubicBezTo>
                  <a:cubicBezTo>
                    <a:pt x="13741" y="18283"/>
                    <a:pt x="13650" y="18215"/>
                    <a:pt x="13559" y="18215"/>
                  </a:cubicBezTo>
                  <a:close/>
                  <a:moveTo>
                    <a:pt x="14586" y="18283"/>
                  </a:moveTo>
                  <a:cubicBezTo>
                    <a:pt x="14495" y="18283"/>
                    <a:pt x="14426" y="18375"/>
                    <a:pt x="14426" y="18466"/>
                  </a:cubicBezTo>
                  <a:cubicBezTo>
                    <a:pt x="14426" y="18548"/>
                    <a:pt x="14481" y="18629"/>
                    <a:pt x="14574" y="18629"/>
                  </a:cubicBezTo>
                  <a:cubicBezTo>
                    <a:pt x="14585" y="18629"/>
                    <a:pt x="14597" y="18628"/>
                    <a:pt x="14609" y="18626"/>
                  </a:cubicBezTo>
                  <a:cubicBezTo>
                    <a:pt x="14677" y="18626"/>
                    <a:pt x="14769" y="18557"/>
                    <a:pt x="14769" y="18466"/>
                  </a:cubicBezTo>
                  <a:cubicBezTo>
                    <a:pt x="14746" y="18375"/>
                    <a:pt x="14677" y="18283"/>
                    <a:pt x="14586" y="18283"/>
                  </a:cubicBezTo>
                  <a:close/>
                  <a:moveTo>
                    <a:pt x="16572" y="18473"/>
                  </a:moveTo>
                  <a:cubicBezTo>
                    <a:pt x="16538" y="18473"/>
                    <a:pt x="16506" y="18486"/>
                    <a:pt x="16480" y="18511"/>
                  </a:cubicBezTo>
                  <a:cubicBezTo>
                    <a:pt x="16458" y="18534"/>
                    <a:pt x="16435" y="18580"/>
                    <a:pt x="16435" y="18626"/>
                  </a:cubicBezTo>
                  <a:lnTo>
                    <a:pt x="16686" y="18626"/>
                  </a:lnTo>
                  <a:cubicBezTo>
                    <a:pt x="16704" y="18632"/>
                    <a:pt x="16718" y="18635"/>
                    <a:pt x="16727" y="18635"/>
                  </a:cubicBezTo>
                  <a:cubicBezTo>
                    <a:pt x="16753" y="18635"/>
                    <a:pt x="16748" y="18613"/>
                    <a:pt x="16731" y="18580"/>
                  </a:cubicBezTo>
                  <a:cubicBezTo>
                    <a:pt x="16689" y="18509"/>
                    <a:pt x="16628" y="18473"/>
                    <a:pt x="16572" y="18473"/>
                  </a:cubicBezTo>
                  <a:close/>
                  <a:moveTo>
                    <a:pt x="11915" y="18557"/>
                  </a:moveTo>
                  <a:cubicBezTo>
                    <a:pt x="11915" y="18580"/>
                    <a:pt x="11915" y="18580"/>
                    <a:pt x="11915" y="18580"/>
                  </a:cubicBezTo>
                  <a:cubicBezTo>
                    <a:pt x="11961" y="18603"/>
                    <a:pt x="12007" y="18626"/>
                    <a:pt x="12029" y="18648"/>
                  </a:cubicBezTo>
                  <a:cubicBezTo>
                    <a:pt x="12075" y="18626"/>
                    <a:pt x="12098" y="18626"/>
                    <a:pt x="12121" y="18626"/>
                  </a:cubicBezTo>
                  <a:cubicBezTo>
                    <a:pt x="12098" y="18603"/>
                    <a:pt x="12075" y="18557"/>
                    <a:pt x="12075" y="18557"/>
                  </a:cubicBezTo>
                  <a:close/>
                  <a:moveTo>
                    <a:pt x="12991" y="18633"/>
                  </a:moveTo>
                  <a:cubicBezTo>
                    <a:pt x="12958" y="18633"/>
                    <a:pt x="12924" y="18645"/>
                    <a:pt x="12897" y="18671"/>
                  </a:cubicBezTo>
                  <a:cubicBezTo>
                    <a:pt x="12897" y="18694"/>
                    <a:pt x="12897" y="18717"/>
                    <a:pt x="12920" y="18717"/>
                  </a:cubicBezTo>
                  <a:lnTo>
                    <a:pt x="13057" y="18717"/>
                  </a:lnTo>
                  <a:cubicBezTo>
                    <a:pt x="13079" y="18717"/>
                    <a:pt x="13102" y="18694"/>
                    <a:pt x="13125" y="18694"/>
                  </a:cubicBezTo>
                  <a:cubicBezTo>
                    <a:pt x="13102" y="18671"/>
                    <a:pt x="13079" y="18648"/>
                    <a:pt x="13057" y="18648"/>
                  </a:cubicBezTo>
                  <a:cubicBezTo>
                    <a:pt x="13038" y="18639"/>
                    <a:pt x="13015" y="18633"/>
                    <a:pt x="12991" y="18633"/>
                  </a:cubicBezTo>
                  <a:close/>
                  <a:moveTo>
                    <a:pt x="15567" y="18375"/>
                  </a:moveTo>
                  <a:cubicBezTo>
                    <a:pt x="15522" y="18375"/>
                    <a:pt x="15385" y="18511"/>
                    <a:pt x="15408" y="18557"/>
                  </a:cubicBezTo>
                  <a:cubicBezTo>
                    <a:pt x="15408" y="18626"/>
                    <a:pt x="15522" y="18717"/>
                    <a:pt x="15567" y="18717"/>
                  </a:cubicBezTo>
                  <a:cubicBezTo>
                    <a:pt x="15636" y="18717"/>
                    <a:pt x="15750" y="18580"/>
                    <a:pt x="15727" y="18534"/>
                  </a:cubicBezTo>
                  <a:cubicBezTo>
                    <a:pt x="15727" y="18511"/>
                    <a:pt x="15704" y="18466"/>
                    <a:pt x="15682" y="18420"/>
                  </a:cubicBezTo>
                  <a:cubicBezTo>
                    <a:pt x="15659" y="18397"/>
                    <a:pt x="15613" y="18397"/>
                    <a:pt x="15567" y="183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5" name="Google Shape;2585;p48"/>
            <p:cNvSpPr/>
            <p:nvPr/>
          </p:nvSpPr>
          <p:spPr>
            <a:xfrm>
              <a:off x="3166025" y="3546225"/>
              <a:ext cx="657400" cy="544125"/>
            </a:xfrm>
            <a:custGeom>
              <a:avLst/>
              <a:gdLst/>
              <a:ahLst/>
              <a:cxnLst/>
              <a:rect l="l" t="t" r="r" b="b"/>
              <a:pathLst>
                <a:path w="26296" h="21765" extrusionOk="0">
                  <a:moveTo>
                    <a:pt x="6870" y="428"/>
                  </a:moveTo>
                  <a:cubicBezTo>
                    <a:pt x="8196" y="428"/>
                    <a:pt x="9251" y="1180"/>
                    <a:pt x="10226" y="1884"/>
                  </a:cubicBezTo>
                  <a:cubicBezTo>
                    <a:pt x="11071" y="2478"/>
                    <a:pt x="11847" y="3048"/>
                    <a:pt x="12692" y="3071"/>
                  </a:cubicBezTo>
                  <a:cubicBezTo>
                    <a:pt x="12745" y="3073"/>
                    <a:pt x="12798" y="3074"/>
                    <a:pt x="12849" y="3074"/>
                  </a:cubicBezTo>
                  <a:cubicBezTo>
                    <a:pt x="14113" y="3074"/>
                    <a:pt x="14750" y="2546"/>
                    <a:pt x="15408" y="1975"/>
                  </a:cubicBezTo>
                  <a:cubicBezTo>
                    <a:pt x="16024" y="1473"/>
                    <a:pt x="16640" y="948"/>
                    <a:pt x="17850" y="697"/>
                  </a:cubicBezTo>
                  <a:cubicBezTo>
                    <a:pt x="18212" y="629"/>
                    <a:pt x="18561" y="594"/>
                    <a:pt x="18899" y="594"/>
                  </a:cubicBezTo>
                  <a:cubicBezTo>
                    <a:pt x="19798" y="594"/>
                    <a:pt x="20612" y="839"/>
                    <a:pt x="21342" y="1336"/>
                  </a:cubicBezTo>
                  <a:cubicBezTo>
                    <a:pt x="23009" y="2478"/>
                    <a:pt x="24173" y="4851"/>
                    <a:pt x="24766" y="8230"/>
                  </a:cubicBezTo>
                  <a:cubicBezTo>
                    <a:pt x="25862" y="14689"/>
                    <a:pt x="22301" y="19962"/>
                    <a:pt x="19950" y="20350"/>
                  </a:cubicBezTo>
                  <a:cubicBezTo>
                    <a:pt x="19749" y="20385"/>
                    <a:pt x="19567" y="20402"/>
                    <a:pt x="19400" y="20402"/>
                  </a:cubicBezTo>
                  <a:cubicBezTo>
                    <a:pt x="18387" y="20402"/>
                    <a:pt x="17942" y="19803"/>
                    <a:pt x="17530" y="19254"/>
                  </a:cubicBezTo>
                  <a:cubicBezTo>
                    <a:pt x="17218" y="18858"/>
                    <a:pt x="16886" y="18444"/>
                    <a:pt x="16380" y="18444"/>
                  </a:cubicBezTo>
                  <a:cubicBezTo>
                    <a:pt x="16331" y="18444"/>
                    <a:pt x="16281" y="18447"/>
                    <a:pt x="16229" y="18455"/>
                  </a:cubicBezTo>
                  <a:cubicBezTo>
                    <a:pt x="15613" y="18547"/>
                    <a:pt x="15385" y="19140"/>
                    <a:pt x="15157" y="19734"/>
                  </a:cubicBezTo>
                  <a:cubicBezTo>
                    <a:pt x="14868" y="20512"/>
                    <a:pt x="14557" y="21333"/>
                    <a:pt x="13423" y="21333"/>
                  </a:cubicBezTo>
                  <a:cubicBezTo>
                    <a:pt x="13393" y="21333"/>
                    <a:pt x="13362" y="21332"/>
                    <a:pt x="13331" y="21331"/>
                  </a:cubicBezTo>
                  <a:cubicBezTo>
                    <a:pt x="12098" y="21308"/>
                    <a:pt x="11505" y="20487"/>
                    <a:pt x="11025" y="19825"/>
                  </a:cubicBezTo>
                  <a:cubicBezTo>
                    <a:pt x="10706" y="19368"/>
                    <a:pt x="10409" y="18957"/>
                    <a:pt x="9975" y="18957"/>
                  </a:cubicBezTo>
                  <a:cubicBezTo>
                    <a:pt x="9907" y="18957"/>
                    <a:pt x="9816" y="18957"/>
                    <a:pt x="9747" y="18980"/>
                  </a:cubicBezTo>
                  <a:cubicBezTo>
                    <a:pt x="9382" y="19094"/>
                    <a:pt x="9131" y="19460"/>
                    <a:pt x="8880" y="19825"/>
                  </a:cubicBezTo>
                  <a:cubicBezTo>
                    <a:pt x="8486" y="20376"/>
                    <a:pt x="8049" y="20982"/>
                    <a:pt x="7156" y="20982"/>
                  </a:cubicBezTo>
                  <a:cubicBezTo>
                    <a:pt x="6754" y="20982"/>
                    <a:pt x="6261" y="20859"/>
                    <a:pt x="5639" y="20555"/>
                  </a:cubicBezTo>
                  <a:cubicBezTo>
                    <a:pt x="3812" y="19665"/>
                    <a:pt x="1210" y="14940"/>
                    <a:pt x="731" y="10375"/>
                  </a:cubicBezTo>
                  <a:cubicBezTo>
                    <a:pt x="434" y="7727"/>
                    <a:pt x="731" y="4075"/>
                    <a:pt x="3698" y="1747"/>
                  </a:cubicBezTo>
                  <a:cubicBezTo>
                    <a:pt x="4924" y="782"/>
                    <a:pt x="5961" y="428"/>
                    <a:pt x="6870" y="428"/>
                  </a:cubicBezTo>
                  <a:close/>
                  <a:moveTo>
                    <a:pt x="6869" y="0"/>
                  </a:moveTo>
                  <a:cubicBezTo>
                    <a:pt x="5886" y="0"/>
                    <a:pt x="4763" y="374"/>
                    <a:pt x="3447" y="1405"/>
                  </a:cubicBezTo>
                  <a:cubicBezTo>
                    <a:pt x="320" y="3870"/>
                    <a:pt x="1" y="7682"/>
                    <a:pt x="297" y="10421"/>
                  </a:cubicBezTo>
                  <a:cubicBezTo>
                    <a:pt x="822" y="15191"/>
                    <a:pt x="3493" y="19985"/>
                    <a:pt x="5456" y="20920"/>
                  </a:cubicBezTo>
                  <a:cubicBezTo>
                    <a:pt x="6156" y="21264"/>
                    <a:pt x="6719" y="21400"/>
                    <a:pt x="7182" y="21400"/>
                  </a:cubicBezTo>
                  <a:cubicBezTo>
                    <a:pt x="8260" y="21400"/>
                    <a:pt x="8791" y="20660"/>
                    <a:pt x="9222" y="20053"/>
                  </a:cubicBezTo>
                  <a:cubicBezTo>
                    <a:pt x="9450" y="19734"/>
                    <a:pt x="9656" y="19460"/>
                    <a:pt x="9861" y="19391"/>
                  </a:cubicBezTo>
                  <a:cubicBezTo>
                    <a:pt x="9896" y="19379"/>
                    <a:pt x="9931" y="19374"/>
                    <a:pt x="9964" y="19374"/>
                  </a:cubicBezTo>
                  <a:cubicBezTo>
                    <a:pt x="10190" y="19374"/>
                    <a:pt x="10385" y="19635"/>
                    <a:pt x="10683" y="20053"/>
                  </a:cubicBezTo>
                  <a:cubicBezTo>
                    <a:pt x="11185" y="20761"/>
                    <a:pt x="11870" y="21719"/>
                    <a:pt x="13308" y="21742"/>
                  </a:cubicBezTo>
                  <a:cubicBezTo>
                    <a:pt x="13331" y="21765"/>
                    <a:pt x="13353" y="21765"/>
                    <a:pt x="13376" y="21765"/>
                  </a:cubicBezTo>
                  <a:cubicBezTo>
                    <a:pt x="14837" y="21765"/>
                    <a:pt x="15248" y="20669"/>
                    <a:pt x="15545" y="19870"/>
                  </a:cubicBezTo>
                  <a:cubicBezTo>
                    <a:pt x="15773" y="19277"/>
                    <a:pt x="15933" y="18912"/>
                    <a:pt x="16275" y="18866"/>
                  </a:cubicBezTo>
                  <a:cubicBezTo>
                    <a:pt x="16313" y="18859"/>
                    <a:pt x="16349" y="18856"/>
                    <a:pt x="16383" y="18856"/>
                  </a:cubicBezTo>
                  <a:cubicBezTo>
                    <a:pt x="16684" y="18856"/>
                    <a:pt x="16881" y="19116"/>
                    <a:pt x="17188" y="19505"/>
                  </a:cubicBezTo>
                  <a:cubicBezTo>
                    <a:pt x="17626" y="20083"/>
                    <a:pt x="18186" y="20834"/>
                    <a:pt x="19429" y="20834"/>
                  </a:cubicBezTo>
                  <a:cubicBezTo>
                    <a:pt x="19610" y="20834"/>
                    <a:pt x="19806" y="20818"/>
                    <a:pt x="20018" y="20783"/>
                  </a:cubicBezTo>
                  <a:cubicBezTo>
                    <a:pt x="22826" y="20281"/>
                    <a:pt x="26295" y="14666"/>
                    <a:pt x="25177" y="8161"/>
                  </a:cubicBezTo>
                  <a:cubicBezTo>
                    <a:pt x="24584" y="4669"/>
                    <a:pt x="23328" y="2181"/>
                    <a:pt x="21571" y="994"/>
                  </a:cubicBezTo>
                  <a:cubicBezTo>
                    <a:pt x="20772" y="445"/>
                    <a:pt x="19876" y="175"/>
                    <a:pt x="18892" y="175"/>
                  </a:cubicBezTo>
                  <a:cubicBezTo>
                    <a:pt x="18527" y="175"/>
                    <a:pt x="18149" y="212"/>
                    <a:pt x="17759" y="286"/>
                  </a:cubicBezTo>
                  <a:cubicBezTo>
                    <a:pt x="16458" y="560"/>
                    <a:pt x="15773" y="1154"/>
                    <a:pt x="15157" y="1656"/>
                  </a:cubicBezTo>
                  <a:cubicBezTo>
                    <a:pt x="14524" y="2201"/>
                    <a:pt x="13975" y="2663"/>
                    <a:pt x="12871" y="2663"/>
                  </a:cubicBezTo>
                  <a:cubicBezTo>
                    <a:pt x="12820" y="2663"/>
                    <a:pt x="12768" y="2662"/>
                    <a:pt x="12714" y="2660"/>
                  </a:cubicBezTo>
                  <a:cubicBezTo>
                    <a:pt x="11984" y="2637"/>
                    <a:pt x="11254" y="2112"/>
                    <a:pt x="10477" y="1542"/>
                  </a:cubicBezTo>
                  <a:cubicBezTo>
                    <a:pt x="9469" y="820"/>
                    <a:pt x="8323" y="0"/>
                    <a:pt x="6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6" name="Google Shape;2586;p48"/>
            <p:cNvSpPr/>
            <p:nvPr/>
          </p:nvSpPr>
          <p:spPr>
            <a:xfrm>
              <a:off x="3774900" y="3565350"/>
              <a:ext cx="91900" cy="331575"/>
            </a:xfrm>
            <a:custGeom>
              <a:avLst/>
              <a:gdLst/>
              <a:ahLst/>
              <a:cxnLst/>
              <a:rect l="l" t="t" r="r" b="b"/>
              <a:pathLst>
                <a:path w="3676" h="13263" extrusionOk="0">
                  <a:moveTo>
                    <a:pt x="231" y="1"/>
                  </a:moveTo>
                  <a:cubicBezTo>
                    <a:pt x="177" y="1"/>
                    <a:pt x="126" y="24"/>
                    <a:pt x="92" y="69"/>
                  </a:cubicBezTo>
                  <a:cubicBezTo>
                    <a:pt x="0" y="161"/>
                    <a:pt x="0" y="297"/>
                    <a:pt x="92" y="366"/>
                  </a:cubicBezTo>
                  <a:cubicBezTo>
                    <a:pt x="1415" y="1644"/>
                    <a:pt x="2397" y="3858"/>
                    <a:pt x="2899" y="6780"/>
                  </a:cubicBezTo>
                  <a:cubicBezTo>
                    <a:pt x="3241" y="8834"/>
                    <a:pt x="3127" y="11003"/>
                    <a:pt x="2580" y="13011"/>
                  </a:cubicBezTo>
                  <a:cubicBezTo>
                    <a:pt x="2534" y="13102"/>
                    <a:pt x="2602" y="13217"/>
                    <a:pt x="2716" y="13262"/>
                  </a:cubicBezTo>
                  <a:lnTo>
                    <a:pt x="2785" y="13262"/>
                  </a:lnTo>
                  <a:cubicBezTo>
                    <a:pt x="2876" y="13262"/>
                    <a:pt x="2945" y="13217"/>
                    <a:pt x="2968" y="13125"/>
                  </a:cubicBezTo>
                  <a:cubicBezTo>
                    <a:pt x="3561" y="11048"/>
                    <a:pt x="3675" y="8834"/>
                    <a:pt x="3310" y="6689"/>
                  </a:cubicBezTo>
                  <a:cubicBezTo>
                    <a:pt x="2785" y="3698"/>
                    <a:pt x="1781" y="1393"/>
                    <a:pt x="388" y="69"/>
                  </a:cubicBezTo>
                  <a:cubicBezTo>
                    <a:pt x="343" y="24"/>
                    <a:pt x="286" y="1"/>
                    <a:pt x="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7" name="Google Shape;2587;p48"/>
            <p:cNvSpPr/>
            <p:nvPr/>
          </p:nvSpPr>
          <p:spPr>
            <a:xfrm>
              <a:off x="3454775" y="3461250"/>
              <a:ext cx="51375" cy="161775"/>
            </a:xfrm>
            <a:custGeom>
              <a:avLst/>
              <a:gdLst/>
              <a:ahLst/>
              <a:cxnLst/>
              <a:rect l="l" t="t" r="r" b="b"/>
              <a:pathLst>
                <a:path w="2055" h="6471" extrusionOk="0">
                  <a:moveTo>
                    <a:pt x="1815" y="0"/>
                  </a:moveTo>
                  <a:cubicBezTo>
                    <a:pt x="1743" y="0"/>
                    <a:pt x="1667" y="41"/>
                    <a:pt x="1621" y="102"/>
                  </a:cubicBezTo>
                  <a:cubicBezTo>
                    <a:pt x="0" y="3001"/>
                    <a:pt x="913" y="6196"/>
                    <a:pt x="936" y="6333"/>
                  </a:cubicBezTo>
                  <a:cubicBezTo>
                    <a:pt x="982" y="6424"/>
                    <a:pt x="1050" y="6470"/>
                    <a:pt x="1142" y="6470"/>
                  </a:cubicBezTo>
                  <a:lnTo>
                    <a:pt x="1210" y="6470"/>
                  </a:lnTo>
                  <a:cubicBezTo>
                    <a:pt x="1324" y="6424"/>
                    <a:pt x="1370" y="6310"/>
                    <a:pt x="1347" y="6196"/>
                  </a:cubicBezTo>
                  <a:cubicBezTo>
                    <a:pt x="1347" y="6173"/>
                    <a:pt x="457" y="3046"/>
                    <a:pt x="1986" y="307"/>
                  </a:cubicBezTo>
                  <a:cubicBezTo>
                    <a:pt x="2055" y="216"/>
                    <a:pt x="2009" y="79"/>
                    <a:pt x="1918" y="33"/>
                  </a:cubicBezTo>
                  <a:cubicBezTo>
                    <a:pt x="1887" y="11"/>
                    <a:pt x="1852"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8" name="Google Shape;2588;p48"/>
            <p:cNvSpPr/>
            <p:nvPr/>
          </p:nvSpPr>
          <p:spPr>
            <a:xfrm>
              <a:off x="3260750" y="3379975"/>
              <a:ext cx="194625" cy="125500"/>
            </a:xfrm>
            <a:custGeom>
              <a:avLst/>
              <a:gdLst/>
              <a:ahLst/>
              <a:cxnLst/>
              <a:rect l="l" t="t" r="r" b="b"/>
              <a:pathLst>
                <a:path w="7785" h="5020" extrusionOk="0">
                  <a:moveTo>
                    <a:pt x="2843" y="420"/>
                  </a:moveTo>
                  <a:cubicBezTo>
                    <a:pt x="3763" y="420"/>
                    <a:pt x="4568" y="633"/>
                    <a:pt x="5250" y="1070"/>
                  </a:cubicBezTo>
                  <a:cubicBezTo>
                    <a:pt x="6757" y="2029"/>
                    <a:pt x="7213" y="3787"/>
                    <a:pt x="7328" y="4357"/>
                  </a:cubicBezTo>
                  <a:cubicBezTo>
                    <a:pt x="6691" y="4510"/>
                    <a:pt x="6088" y="4587"/>
                    <a:pt x="5521" y="4587"/>
                  </a:cubicBezTo>
                  <a:cubicBezTo>
                    <a:pt x="4563" y="4587"/>
                    <a:pt x="3705" y="4368"/>
                    <a:pt x="2945" y="3923"/>
                  </a:cubicBezTo>
                  <a:cubicBezTo>
                    <a:pt x="1370" y="3010"/>
                    <a:pt x="685" y="1367"/>
                    <a:pt x="503" y="796"/>
                  </a:cubicBezTo>
                  <a:cubicBezTo>
                    <a:pt x="1349" y="547"/>
                    <a:pt x="2130" y="420"/>
                    <a:pt x="2843" y="420"/>
                  </a:cubicBezTo>
                  <a:close/>
                  <a:moveTo>
                    <a:pt x="2802" y="1"/>
                  </a:moveTo>
                  <a:cubicBezTo>
                    <a:pt x="1998" y="1"/>
                    <a:pt x="1117" y="152"/>
                    <a:pt x="160" y="454"/>
                  </a:cubicBezTo>
                  <a:cubicBezTo>
                    <a:pt x="69" y="500"/>
                    <a:pt x="1" y="614"/>
                    <a:pt x="23" y="705"/>
                  </a:cubicBezTo>
                  <a:cubicBezTo>
                    <a:pt x="46" y="819"/>
                    <a:pt x="663" y="3079"/>
                    <a:pt x="2717" y="4289"/>
                  </a:cubicBezTo>
                  <a:cubicBezTo>
                    <a:pt x="3561" y="4768"/>
                    <a:pt x="4497" y="5019"/>
                    <a:pt x="5524" y="5019"/>
                  </a:cubicBezTo>
                  <a:cubicBezTo>
                    <a:pt x="6186" y="5019"/>
                    <a:pt x="6894" y="4905"/>
                    <a:pt x="7624" y="4722"/>
                  </a:cubicBezTo>
                  <a:cubicBezTo>
                    <a:pt x="7738" y="4677"/>
                    <a:pt x="7784" y="4585"/>
                    <a:pt x="7784" y="4494"/>
                  </a:cubicBezTo>
                  <a:cubicBezTo>
                    <a:pt x="7761" y="4380"/>
                    <a:pt x="7442" y="1961"/>
                    <a:pt x="5479" y="728"/>
                  </a:cubicBezTo>
                  <a:cubicBezTo>
                    <a:pt x="4713" y="243"/>
                    <a:pt x="3820" y="1"/>
                    <a:pt x="2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89" name="Google Shape;2589;p48"/>
          <p:cNvGrpSpPr/>
          <p:nvPr/>
        </p:nvGrpSpPr>
        <p:grpSpPr>
          <a:xfrm>
            <a:off x="11408698" y="3212480"/>
            <a:ext cx="1263905" cy="908229"/>
            <a:chOff x="10048438" y="2533057"/>
            <a:chExt cx="868942" cy="624413"/>
          </a:xfrm>
        </p:grpSpPr>
        <p:sp>
          <p:nvSpPr>
            <p:cNvPr id="2590" name="Google Shape;2590;p48"/>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1" name="Google Shape;2591;p48"/>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2" name="Google Shape;2592;p48"/>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3" name="Google Shape;2593;p48"/>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4" name="Google Shape;2594;p48"/>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5" name="Google Shape;2595;p48"/>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6" name="Google Shape;2596;p48"/>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7" name="Google Shape;2597;p48"/>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8" name="Google Shape;2598;p48"/>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9" name="Google Shape;2599;p48"/>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600" name="Google Shape;2600;p48"/>
          <p:cNvSpPr/>
          <p:nvPr/>
        </p:nvSpPr>
        <p:spPr>
          <a:xfrm>
            <a:off x="11788159" y="4692143"/>
            <a:ext cx="125848" cy="125848"/>
          </a:xfrm>
          <a:custGeom>
            <a:avLst/>
            <a:gdLst/>
            <a:ahLst/>
            <a:cxnLst/>
            <a:rect l="l" t="t" r="r" b="b"/>
            <a:pathLst>
              <a:path w="1669" h="1669" extrusionOk="0">
                <a:moveTo>
                  <a:pt x="839" y="206"/>
                </a:moveTo>
                <a:cubicBezTo>
                  <a:pt x="1178" y="206"/>
                  <a:pt x="1463" y="491"/>
                  <a:pt x="1463" y="830"/>
                </a:cubicBezTo>
                <a:cubicBezTo>
                  <a:pt x="1463" y="1178"/>
                  <a:pt x="1178" y="1464"/>
                  <a:pt x="839" y="1464"/>
                </a:cubicBezTo>
                <a:cubicBezTo>
                  <a:pt x="491" y="1464"/>
                  <a:pt x="205" y="1178"/>
                  <a:pt x="205" y="830"/>
                </a:cubicBezTo>
                <a:cubicBezTo>
                  <a:pt x="205" y="491"/>
                  <a:pt x="491" y="206"/>
                  <a:pt x="839" y="206"/>
                </a:cubicBezTo>
                <a:close/>
                <a:moveTo>
                  <a:pt x="839" y="1"/>
                </a:moveTo>
                <a:cubicBezTo>
                  <a:pt x="375" y="1"/>
                  <a:pt x="0" y="375"/>
                  <a:pt x="0" y="830"/>
                </a:cubicBezTo>
                <a:cubicBezTo>
                  <a:pt x="0" y="1294"/>
                  <a:pt x="375" y="1669"/>
                  <a:pt x="839" y="1669"/>
                </a:cubicBezTo>
                <a:cubicBezTo>
                  <a:pt x="1294" y="1669"/>
                  <a:pt x="1668" y="1294"/>
                  <a:pt x="1668" y="830"/>
                </a:cubicBezTo>
                <a:cubicBezTo>
                  <a:pt x="1668" y="375"/>
                  <a:pt x="1294" y="1"/>
                  <a:pt x="83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01" name="Google Shape;2601;p48"/>
          <p:cNvSpPr/>
          <p:nvPr/>
        </p:nvSpPr>
        <p:spPr>
          <a:xfrm flipH="1">
            <a:off x="11836139" y="5904066"/>
            <a:ext cx="114004" cy="119884"/>
          </a:xfrm>
          <a:custGeom>
            <a:avLst/>
            <a:gdLst/>
            <a:ahLst/>
            <a:cxnLst/>
            <a:rect l="l" t="t" r="r" b="b"/>
            <a:pathLst>
              <a:path w="2831" h="2977" extrusionOk="0">
                <a:moveTo>
                  <a:pt x="799" y="625"/>
                </a:moveTo>
                <a:lnTo>
                  <a:pt x="2215" y="1904"/>
                </a:lnTo>
                <a:lnTo>
                  <a:pt x="480" y="2452"/>
                </a:lnTo>
                <a:lnTo>
                  <a:pt x="799" y="625"/>
                </a:lnTo>
                <a:close/>
                <a:moveTo>
                  <a:pt x="649" y="0"/>
                </a:moveTo>
                <a:cubicBezTo>
                  <a:pt x="631" y="0"/>
                  <a:pt x="612" y="3"/>
                  <a:pt x="594" y="9"/>
                </a:cubicBezTo>
                <a:cubicBezTo>
                  <a:pt x="503" y="32"/>
                  <a:pt x="457" y="101"/>
                  <a:pt x="457" y="169"/>
                </a:cubicBezTo>
                <a:lnTo>
                  <a:pt x="23" y="2725"/>
                </a:lnTo>
                <a:cubicBezTo>
                  <a:pt x="1" y="2794"/>
                  <a:pt x="23" y="2885"/>
                  <a:pt x="92" y="2931"/>
                </a:cubicBezTo>
                <a:cubicBezTo>
                  <a:pt x="115" y="2954"/>
                  <a:pt x="183" y="2976"/>
                  <a:pt x="229" y="2976"/>
                </a:cubicBezTo>
                <a:lnTo>
                  <a:pt x="297" y="2976"/>
                </a:lnTo>
                <a:lnTo>
                  <a:pt x="2671" y="2200"/>
                </a:lnTo>
                <a:cubicBezTo>
                  <a:pt x="2762" y="2178"/>
                  <a:pt x="2808" y="2109"/>
                  <a:pt x="2831" y="2041"/>
                </a:cubicBezTo>
                <a:cubicBezTo>
                  <a:pt x="2831" y="1972"/>
                  <a:pt x="2808" y="1881"/>
                  <a:pt x="2762" y="1835"/>
                </a:cubicBezTo>
                <a:lnTo>
                  <a:pt x="799" y="55"/>
                </a:lnTo>
                <a:cubicBezTo>
                  <a:pt x="749" y="21"/>
                  <a:pt x="699" y="0"/>
                  <a:pt x="649"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02" name="Google Shape;2602;p48"/>
          <p:cNvSpPr txBox="1">
            <a:spLocks noGrp="1"/>
          </p:cNvSpPr>
          <p:nvPr>
            <p:ph type="title" hasCustomPrompt="1"/>
          </p:nvPr>
        </p:nvSpPr>
        <p:spPr>
          <a:xfrm>
            <a:off x="1321600" y="3806500"/>
            <a:ext cx="2602000" cy="808000"/>
          </a:xfrm>
          <a:prstGeom prst="rect">
            <a:avLst/>
          </a:prstGeom>
          <a:solidFill>
            <a:schemeClr val="accent5"/>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spcBef>
                <a:spcPts val="0"/>
              </a:spcBef>
              <a:spcAft>
                <a:spcPts val="0"/>
              </a:spcAft>
              <a:buSzPts val="7200"/>
              <a:buNone/>
              <a:defRPr>
                <a:solidFill>
                  <a:schemeClr val="accent1"/>
                </a:solidFill>
              </a:defRPr>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2603" name="Google Shape;2603;p48"/>
          <p:cNvSpPr txBox="1">
            <a:spLocks noGrp="1"/>
          </p:cNvSpPr>
          <p:nvPr>
            <p:ph type="subTitle" idx="1"/>
          </p:nvPr>
        </p:nvSpPr>
        <p:spPr>
          <a:xfrm>
            <a:off x="1321600" y="4614500"/>
            <a:ext cx="2602000" cy="10716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2604" name="Google Shape;2604;p48"/>
          <p:cNvSpPr txBox="1">
            <a:spLocks noGrp="1"/>
          </p:cNvSpPr>
          <p:nvPr>
            <p:ph type="title" idx="2" hasCustomPrompt="1"/>
          </p:nvPr>
        </p:nvSpPr>
        <p:spPr>
          <a:xfrm>
            <a:off x="4819133" y="3806500"/>
            <a:ext cx="2602000" cy="8080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spcBef>
                <a:spcPts val="0"/>
              </a:spcBef>
              <a:spcAft>
                <a:spcPts val="0"/>
              </a:spcAft>
              <a:buSzPts val="7200"/>
              <a:buNone/>
              <a:defRPr>
                <a:solidFill>
                  <a:schemeClr val="accent1"/>
                </a:solidFill>
              </a:defRPr>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2605" name="Google Shape;2605;p48"/>
          <p:cNvSpPr txBox="1">
            <a:spLocks noGrp="1"/>
          </p:cNvSpPr>
          <p:nvPr>
            <p:ph type="subTitle" idx="3"/>
          </p:nvPr>
        </p:nvSpPr>
        <p:spPr>
          <a:xfrm>
            <a:off x="4819133" y="4614500"/>
            <a:ext cx="2602000" cy="10716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
        <p:nvSpPr>
          <p:cNvPr id="2606" name="Google Shape;2606;p48"/>
          <p:cNvSpPr txBox="1">
            <a:spLocks noGrp="1"/>
          </p:cNvSpPr>
          <p:nvPr>
            <p:ph type="title" idx="4" hasCustomPrompt="1"/>
          </p:nvPr>
        </p:nvSpPr>
        <p:spPr>
          <a:xfrm>
            <a:off x="8268433" y="3806500"/>
            <a:ext cx="2602000" cy="808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spcBef>
                <a:spcPts val="0"/>
              </a:spcBef>
              <a:spcAft>
                <a:spcPts val="0"/>
              </a:spcAft>
              <a:buSzPts val="7200"/>
              <a:buNone/>
              <a:defRPr>
                <a:solidFill>
                  <a:schemeClr val="accent1"/>
                </a:solidFill>
              </a:defRPr>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2607" name="Google Shape;2607;p48"/>
          <p:cNvSpPr txBox="1">
            <a:spLocks noGrp="1"/>
          </p:cNvSpPr>
          <p:nvPr>
            <p:ph type="subTitle" idx="5"/>
          </p:nvPr>
        </p:nvSpPr>
        <p:spPr>
          <a:xfrm>
            <a:off x="8268433" y="4614500"/>
            <a:ext cx="2602000" cy="10716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414542115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2608"/>
        <p:cNvGrpSpPr/>
        <p:nvPr/>
      </p:nvGrpSpPr>
      <p:grpSpPr>
        <a:xfrm>
          <a:off x="0" y="0"/>
          <a:ext cx="0" cy="0"/>
          <a:chOff x="0" y="0"/>
          <a:chExt cx="0" cy="0"/>
        </a:xfrm>
      </p:grpSpPr>
      <p:pic>
        <p:nvPicPr>
          <p:cNvPr id="2609" name="Google Shape;2609;p4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610" name="Google Shape;2610;p49"/>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611" name="Google Shape;2611;p49"/>
          <p:cNvGrpSpPr/>
          <p:nvPr/>
        </p:nvGrpSpPr>
        <p:grpSpPr>
          <a:xfrm>
            <a:off x="282372" y="2401404"/>
            <a:ext cx="960269" cy="1080331"/>
            <a:chOff x="1321750" y="2406400"/>
            <a:chExt cx="433700" cy="487925"/>
          </a:xfrm>
        </p:grpSpPr>
        <p:sp>
          <p:nvSpPr>
            <p:cNvPr id="2612" name="Google Shape;2612;p49"/>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3" name="Google Shape;2613;p49"/>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4" name="Google Shape;2614;p49"/>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5" name="Google Shape;2615;p49"/>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6" name="Google Shape;2616;p49"/>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7" name="Google Shape;2617;p49"/>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8" name="Google Shape;2618;p49"/>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9" name="Google Shape;2619;p49"/>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0" name="Google Shape;2620;p49"/>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1" name="Google Shape;2621;p49"/>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2" name="Google Shape;2622;p49"/>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3" name="Google Shape;2623;p49"/>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4" name="Google Shape;2624;p49"/>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5" name="Google Shape;2625;p49"/>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26" name="Google Shape;2626;p49"/>
          <p:cNvGrpSpPr/>
          <p:nvPr/>
        </p:nvGrpSpPr>
        <p:grpSpPr>
          <a:xfrm>
            <a:off x="10662893" y="4220924"/>
            <a:ext cx="1496035" cy="1551443"/>
            <a:chOff x="6010050" y="3228175"/>
            <a:chExt cx="675675" cy="700700"/>
          </a:xfrm>
        </p:grpSpPr>
        <p:sp>
          <p:nvSpPr>
            <p:cNvPr id="2627" name="Google Shape;2627;p49"/>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8" name="Google Shape;2628;p49"/>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29" name="Google Shape;2629;p49"/>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0" name="Google Shape;2630;p49"/>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1" name="Google Shape;2631;p49"/>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2" name="Google Shape;2632;p49"/>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3" name="Google Shape;2633;p49"/>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634" name="Google Shape;2634;p49"/>
          <p:cNvSpPr txBox="1">
            <a:spLocks noGrp="1"/>
          </p:cNvSpPr>
          <p:nvPr>
            <p:ph type="title"/>
          </p:nvPr>
        </p:nvSpPr>
        <p:spPr>
          <a:xfrm>
            <a:off x="1769133" y="2472333"/>
            <a:ext cx="4809600" cy="1332000"/>
          </a:xfrm>
          <a:prstGeom prst="rect">
            <a:avLst/>
          </a:prstGeom>
        </p:spPr>
        <p:txBody>
          <a:bodyPr spcFirstLastPara="1" wrap="square" lIns="0" tIns="0" rIns="0" bIns="0" anchor="ctr" anchorCtr="0">
            <a:noAutofit/>
          </a:bodyPr>
          <a:lstStyle>
            <a:lvl1pPr lvl="0" algn="r" rtl="0">
              <a:spcBef>
                <a:spcPts val="0"/>
              </a:spcBef>
              <a:spcAft>
                <a:spcPts val="0"/>
              </a:spcAft>
              <a:buSzPts val="3600"/>
              <a:buNone/>
              <a:defRPr sz="12800">
                <a:solidFill>
                  <a:schemeClr val="lt2"/>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a:t>Click to edit Master title style</a:t>
            </a:r>
            <a:endParaRPr/>
          </a:p>
        </p:txBody>
      </p:sp>
      <p:sp>
        <p:nvSpPr>
          <p:cNvPr id="2635" name="Google Shape;2635;p49"/>
          <p:cNvSpPr txBox="1">
            <a:spLocks noGrp="1"/>
          </p:cNvSpPr>
          <p:nvPr>
            <p:ph type="subTitle" idx="1"/>
          </p:nvPr>
        </p:nvSpPr>
        <p:spPr>
          <a:xfrm>
            <a:off x="1769133" y="4137433"/>
            <a:ext cx="4809600" cy="10680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2133"/>
              </a:spcBef>
              <a:spcAft>
                <a:spcPts val="0"/>
              </a:spcAft>
              <a:buSzPts val="1600"/>
              <a:buNone/>
              <a:defRPr/>
            </a:lvl3pPr>
            <a:lvl4pPr lvl="3" algn="ctr" rtl="0">
              <a:lnSpc>
                <a:spcPct val="100000"/>
              </a:lnSpc>
              <a:spcBef>
                <a:spcPts val="2133"/>
              </a:spcBef>
              <a:spcAft>
                <a:spcPts val="0"/>
              </a:spcAft>
              <a:buSzPts val="1600"/>
              <a:buNone/>
              <a:defRPr/>
            </a:lvl4pPr>
            <a:lvl5pPr lvl="4" algn="ctr" rtl="0">
              <a:lnSpc>
                <a:spcPct val="100000"/>
              </a:lnSpc>
              <a:spcBef>
                <a:spcPts val="2133"/>
              </a:spcBef>
              <a:spcAft>
                <a:spcPts val="0"/>
              </a:spcAft>
              <a:buSzPts val="1600"/>
              <a:buNone/>
              <a:defRPr/>
            </a:lvl5pPr>
            <a:lvl6pPr lvl="5" algn="ctr" rtl="0">
              <a:lnSpc>
                <a:spcPct val="100000"/>
              </a:lnSpc>
              <a:spcBef>
                <a:spcPts val="2133"/>
              </a:spcBef>
              <a:spcAft>
                <a:spcPts val="0"/>
              </a:spcAft>
              <a:buSzPts val="1600"/>
              <a:buNone/>
              <a:defRPr/>
            </a:lvl6pPr>
            <a:lvl7pPr lvl="6" algn="ctr" rtl="0">
              <a:lnSpc>
                <a:spcPct val="100000"/>
              </a:lnSpc>
              <a:spcBef>
                <a:spcPts val="2133"/>
              </a:spcBef>
              <a:spcAft>
                <a:spcPts val="0"/>
              </a:spcAft>
              <a:buSzPts val="1600"/>
              <a:buNone/>
              <a:defRPr/>
            </a:lvl7pPr>
            <a:lvl8pPr lvl="7" algn="ctr" rtl="0">
              <a:lnSpc>
                <a:spcPct val="100000"/>
              </a:lnSpc>
              <a:spcBef>
                <a:spcPts val="2133"/>
              </a:spcBef>
              <a:spcAft>
                <a:spcPts val="0"/>
              </a:spcAft>
              <a:buSzPts val="1600"/>
              <a:buNone/>
              <a:defRPr/>
            </a:lvl8pPr>
            <a:lvl9pPr lvl="8" algn="ctr" rtl="0">
              <a:lnSpc>
                <a:spcPct val="100000"/>
              </a:lnSpc>
              <a:spcBef>
                <a:spcPts val="2133"/>
              </a:spcBef>
              <a:spcAft>
                <a:spcPts val="2133"/>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387263882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636"/>
        <p:cNvGrpSpPr/>
        <p:nvPr/>
      </p:nvGrpSpPr>
      <p:grpSpPr>
        <a:xfrm>
          <a:off x="0" y="0"/>
          <a:ext cx="0" cy="0"/>
          <a:chOff x="0" y="0"/>
          <a:chExt cx="0" cy="0"/>
        </a:xfrm>
      </p:grpSpPr>
      <p:pic>
        <p:nvPicPr>
          <p:cNvPr id="2637" name="Google Shape;2637;p5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638" name="Google Shape;2638;p50"/>
          <p:cNvSpPr/>
          <p:nvPr/>
        </p:nvSpPr>
        <p:spPr>
          <a:xfrm>
            <a:off x="964400" y="720000"/>
            <a:ext cx="1026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639" name="Google Shape;2639;p50"/>
          <p:cNvGrpSpPr/>
          <p:nvPr/>
        </p:nvGrpSpPr>
        <p:grpSpPr>
          <a:xfrm>
            <a:off x="282372" y="2401404"/>
            <a:ext cx="960269" cy="1080331"/>
            <a:chOff x="1321750" y="2406400"/>
            <a:chExt cx="433700" cy="487925"/>
          </a:xfrm>
        </p:grpSpPr>
        <p:sp>
          <p:nvSpPr>
            <p:cNvPr id="2640" name="Google Shape;2640;p50"/>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1" name="Google Shape;2641;p50"/>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2" name="Google Shape;2642;p50"/>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3" name="Google Shape;2643;p50"/>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4" name="Google Shape;2644;p50"/>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5" name="Google Shape;2645;p50"/>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6" name="Google Shape;2646;p50"/>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7" name="Google Shape;2647;p50"/>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8" name="Google Shape;2648;p50"/>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9" name="Google Shape;2649;p50"/>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0" name="Google Shape;2650;p50"/>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1" name="Google Shape;2651;p50"/>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2" name="Google Shape;2652;p50"/>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3" name="Google Shape;2653;p50"/>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54" name="Google Shape;2654;p50"/>
          <p:cNvGrpSpPr/>
          <p:nvPr/>
        </p:nvGrpSpPr>
        <p:grpSpPr>
          <a:xfrm>
            <a:off x="10662893" y="4220924"/>
            <a:ext cx="1496035" cy="1551443"/>
            <a:chOff x="6010050" y="3228175"/>
            <a:chExt cx="675675" cy="700700"/>
          </a:xfrm>
        </p:grpSpPr>
        <p:sp>
          <p:nvSpPr>
            <p:cNvPr id="2655" name="Google Shape;2655;p50"/>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6" name="Google Shape;2656;p50"/>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7" name="Google Shape;2657;p50"/>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8" name="Google Shape;2658;p50"/>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9" name="Google Shape;2659;p50"/>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0" name="Google Shape;2660;p50"/>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1" name="Google Shape;2661;p50"/>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118731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84"/>
        <p:cNvGrpSpPr/>
        <p:nvPr/>
      </p:nvGrpSpPr>
      <p:grpSpPr>
        <a:xfrm>
          <a:off x="0" y="0"/>
          <a:ext cx="0" cy="0"/>
          <a:chOff x="0" y="0"/>
          <a:chExt cx="0" cy="0"/>
        </a:xfrm>
      </p:grpSpPr>
      <p:pic>
        <p:nvPicPr>
          <p:cNvPr id="285" name="Google Shape;285;p6"/>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86" name="Google Shape;286;p6"/>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7" name="Google Shape;287;p6"/>
          <p:cNvSpPr txBox="1">
            <a:spLocks noGrp="1"/>
          </p:cNvSpPr>
          <p:nvPr>
            <p:ph type="title"/>
          </p:nvPr>
        </p:nvSpPr>
        <p:spPr>
          <a:xfrm>
            <a:off x="960000" y="720000"/>
            <a:ext cx="10272000" cy="9520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grpSp>
        <p:nvGrpSpPr>
          <p:cNvPr id="288" name="Google Shape;288;p6"/>
          <p:cNvGrpSpPr/>
          <p:nvPr/>
        </p:nvGrpSpPr>
        <p:grpSpPr>
          <a:xfrm>
            <a:off x="11169979" y="5257788"/>
            <a:ext cx="1362231" cy="1083013"/>
            <a:chOff x="11967555" y="3333518"/>
            <a:chExt cx="936541" cy="744578"/>
          </a:xfrm>
        </p:grpSpPr>
        <p:sp>
          <p:nvSpPr>
            <p:cNvPr id="289" name="Google Shape;289;p6"/>
            <p:cNvSpPr/>
            <p:nvPr/>
          </p:nvSpPr>
          <p:spPr>
            <a:xfrm>
              <a:off x="12510061" y="3333518"/>
              <a:ext cx="394036" cy="603521"/>
            </a:xfrm>
            <a:custGeom>
              <a:avLst/>
              <a:gdLst/>
              <a:ahLst/>
              <a:cxnLst/>
              <a:rect l="l" t="t" r="r" b="b"/>
              <a:pathLst>
                <a:path w="7601" h="11642" extrusionOk="0">
                  <a:moveTo>
                    <a:pt x="1162" y="0"/>
                  </a:moveTo>
                  <a:cubicBezTo>
                    <a:pt x="469" y="0"/>
                    <a:pt x="0" y="80"/>
                    <a:pt x="0" y="80"/>
                  </a:cubicBezTo>
                  <a:cubicBezTo>
                    <a:pt x="0" y="80"/>
                    <a:pt x="9" y="6556"/>
                    <a:pt x="3506" y="11641"/>
                  </a:cubicBezTo>
                  <a:cubicBezTo>
                    <a:pt x="3506" y="11641"/>
                    <a:pt x="7601" y="9117"/>
                    <a:pt x="6727" y="4103"/>
                  </a:cubicBezTo>
                  <a:cubicBezTo>
                    <a:pt x="6100" y="509"/>
                    <a:pt x="2915" y="0"/>
                    <a:pt x="11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0" name="Google Shape;290;p6"/>
            <p:cNvSpPr/>
            <p:nvPr/>
          </p:nvSpPr>
          <p:spPr>
            <a:xfrm>
              <a:off x="12509128" y="3333622"/>
              <a:ext cx="356607" cy="592428"/>
            </a:xfrm>
            <a:custGeom>
              <a:avLst/>
              <a:gdLst/>
              <a:ahLst/>
              <a:cxnLst/>
              <a:rect l="l" t="t" r="r" b="b"/>
              <a:pathLst>
                <a:path w="6879" h="11428" extrusionOk="0">
                  <a:moveTo>
                    <a:pt x="922" y="3"/>
                  </a:moveTo>
                  <a:cubicBezTo>
                    <a:pt x="917" y="3"/>
                    <a:pt x="913" y="4"/>
                    <a:pt x="910" y="6"/>
                  </a:cubicBezTo>
                  <a:cubicBezTo>
                    <a:pt x="901" y="6"/>
                    <a:pt x="892" y="6"/>
                    <a:pt x="884" y="15"/>
                  </a:cubicBezTo>
                  <a:cubicBezTo>
                    <a:pt x="892" y="24"/>
                    <a:pt x="901" y="33"/>
                    <a:pt x="910" y="33"/>
                  </a:cubicBezTo>
                  <a:lnTo>
                    <a:pt x="991" y="33"/>
                  </a:lnTo>
                  <a:cubicBezTo>
                    <a:pt x="1000" y="33"/>
                    <a:pt x="1008" y="24"/>
                    <a:pt x="1017" y="15"/>
                  </a:cubicBezTo>
                  <a:cubicBezTo>
                    <a:pt x="1008" y="6"/>
                    <a:pt x="1000" y="6"/>
                    <a:pt x="991" y="6"/>
                  </a:cubicBezTo>
                  <a:cubicBezTo>
                    <a:pt x="985" y="4"/>
                    <a:pt x="980" y="3"/>
                    <a:pt x="975" y="3"/>
                  </a:cubicBezTo>
                  <a:cubicBezTo>
                    <a:pt x="966" y="3"/>
                    <a:pt x="958" y="6"/>
                    <a:pt x="946" y="6"/>
                  </a:cubicBezTo>
                  <a:cubicBezTo>
                    <a:pt x="940" y="6"/>
                    <a:pt x="930" y="3"/>
                    <a:pt x="922" y="3"/>
                  </a:cubicBezTo>
                  <a:close/>
                  <a:moveTo>
                    <a:pt x="1412" y="1"/>
                  </a:moveTo>
                  <a:cubicBezTo>
                    <a:pt x="1400" y="1"/>
                    <a:pt x="1384" y="6"/>
                    <a:pt x="1374" y="6"/>
                  </a:cubicBezTo>
                  <a:cubicBezTo>
                    <a:pt x="1371" y="4"/>
                    <a:pt x="1368" y="3"/>
                    <a:pt x="1366" y="3"/>
                  </a:cubicBezTo>
                  <a:cubicBezTo>
                    <a:pt x="1360" y="3"/>
                    <a:pt x="1356" y="6"/>
                    <a:pt x="1356" y="6"/>
                  </a:cubicBezTo>
                  <a:cubicBezTo>
                    <a:pt x="1339" y="6"/>
                    <a:pt x="1321" y="3"/>
                    <a:pt x="1303" y="3"/>
                  </a:cubicBezTo>
                  <a:cubicBezTo>
                    <a:pt x="1294" y="3"/>
                    <a:pt x="1285" y="4"/>
                    <a:pt x="1276" y="6"/>
                  </a:cubicBezTo>
                  <a:cubicBezTo>
                    <a:pt x="1276" y="6"/>
                    <a:pt x="1267" y="24"/>
                    <a:pt x="1267" y="24"/>
                  </a:cubicBezTo>
                  <a:cubicBezTo>
                    <a:pt x="1288" y="59"/>
                    <a:pt x="1314" y="72"/>
                    <a:pt x="1345" y="72"/>
                  </a:cubicBezTo>
                  <a:cubicBezTo>
                    <a:pt x="1355" y="72"/>
                    <a:pt x="1364" y="71"/>
                    <a:pt x="1374" y="69"/>
                  </a:cubicBezTo>
                  <a:cubicBezTo>
                    <a:pt x="1392" y="69"/>
                    <a:pt x="1437" y="42"/>
                    <a:pt x="1428" y="15"/>
                  </a:cubicBezTo>
                  <a:cubicBezTo>
                    <a:pt x="1428" y="4"/>
                    <a:pt x="1421" y="1"/>
                    <a:pt x="1412" y="1"/>
                  </a:cubicBezTo>
                  <a:close/>
                  <a:moveTo>
                    <a:pt x="1677" y="4"/>
                  </a:moveTo>
                  <a:cubicBezTo>
                    <a:pt x="1666" y="4"/>
                    <a:pt x="1660" y="17"/>
                    <a:pt x="1660" y="24"/>
                  </a:cubicBezTo>
                  <a:cubicBezTo>
                    <a:pt x="1660" y="78"/>
                    <a:pt x="1686" y="105"/>
                    <a:pt x="1749" y="105"/>
                  </a:cubicBezTo>
                  <a:cubicBezTo>
                    <a:pt x="1754" y="106"/>
                    <a:pt x="1758" y="106"/>
                    <a:pt x="1762" y="106"/>
                  </a:cubicBezTo>
                  <a:cubicBezTo>
                    <a:pt x="1790" y="106"/>
                    <a:pt x="1806" y="83"/>
                    <a:pt x="1829" y="60"/>
                  </a:cubicBezTo>
                  <a:cubicBezTo>
                    <a:pt x="1838" y="51"/>
                    <a:pt x="1829" y="15"/>
                    <a:pt x="1820" y="15"/>
                  </a:cubicBezTo>
                  <a:cubicBezTo>
                    <a:pt x="1811" y="17"/>
                    <a:pt x="1802" y="18"/>
                    <a:pt x="1794" y="18"/>
                  </a:cubicBezTo>
                  <a:cubicBezTo>
                    <a:pt x="1758" y="18"/>
                    <a:pt x="1722" y="6"/>
                    <a:pt x="1686" y="6"/>
                  </a:cubicBezTo>
                  <a:cubicBezTo>
                    <a:pt x="1683" y="5"/>
                    <a:pt x="1680" y="4"/>
                    <a:pt x="1677" y="4"/>
                  </a:cubicBezTo>
                  <a:close/>
                  <a:moveTo>
                    <a:pt x="9" y="69"/>
                  </a:moveTo>
                  <a:cubicBezTo>
                    <a:pt x="0" y="78"/>
                    <a:pt x="0" y="87"/>
                    <a:pt x="0" y="96"/>
                  </a:cubicBezTo>
                  <a:cubicBezTo>
                    <a:pt x="0" y="105"/>
                    <a:pt x="9" y="114"/>
                    <a:pt x="9" y="114"/>
                  </a:cubicBezTo>
                  <a:cubicBezTo>
                    <a:pt x="18" y="105"/>
                    <a:pt x="18" y="105"/>
                    <a:pt x="18" y="96"/>
                  </a:cubicBezTo>
                  <a:cubicBezTo>
                    <a:pt x="18" y="87"/>
                    <a:pt x="9" y="78"/>
                    <a:pt x="9" y="69"/>
                  </a:cubicBezTo>
                  <a:close/>
                  <a:moveTo>
                    <a:pt x="2088" y="33"/>
                  </a:moveTo>
                  <a:cubicBezTo>
                    <a:pt x="2052" y="33"/>
                    <a:pt x="2034" y="60"/>
                    <a:pt x="2043" y="96"/>
                  </a:cubicBezTo>
                  <a:cubicBezTo>
                    <a:pt x="2055" y="119"/>
                    <a:pt x="2099" y="135"/>
                    <a:pt x="2134" y="135"/>
                  </a:cubicBezTo>
                  <a:cubicBezTo>
                    <a:pt x="2152" y="135"/>
                    <a:pt x="2168" y="131"/>
                    <a:pt x="2177" y="122"/>
                  </a:cubicBezTo>
                  <a:cubicBezTo>
                    <a:pt x="2195" y="114"/>
                    <a:pt x="2204" y="96"/>
                    <a:pt x="2213" y="78"/>
                  </a:cubicBezTo>
                  <a:cubicBezTo>
                    <a:pt x="2213" y="69"/>
                    <a:pt x="2204" y="51"/>
                    <a:pt x="2204" y="51"/>
                  </a:cubicBezTo>
                  <a:cubicBezTo>
                    <a:pt x="2168" y="42"/>
                    <a:pt x="2124" y="42"/>
                    <a:pt x="2088" y="33"/>
                  </a:cubicBezTo>
                  <a:close/>
                  <a:moveTo>
                    <a:pt x="286" y="33"/>
                  </a:moveTo>
                  <a:cubicBezTo>
                    <a:pt x="277" y="42"/>
                    <a:pt x="259" y="51"/>
                    <a:pt x="259" y="60"/>
                  </a:cubicBezTo>
                  <a:cubicBezTo>
                    <a:pt x="250" y="87"/>
                    <a:pt x="250" y="122"/>
                    <a:pt x="259" y="149"/>
                  </a:cubicBezTo>
                  <a:cubicBezTo>
                    <a:pt x="268" y="176"/>
                    <a:pt x="295" y="185"/>
                    <a:pt x="330" y="185"/>
                  </a:cubicBezTo>
                  <a:cubicBezTo>
                    <a:pt x="366" y="185"/>
                    <a:pt x="402" y="176"/>
                    <a:pt x="411" y="149"/>
                  </a:cubicBezTo>
                  <a:cubicBezTo>
                    <a:pt x="420" y="122"/>
                    <a:pt x="411" y="87"/>
                    <a:pt x="411" y="60"/>
                  </a:cubicBezTo>
                  <a:cubicBezTo>
                    <a:pt x="411" y="51"/>
                    <a:pt x="393" y="42"/>
                    <a:pt x="375" y="33"/>
                  </a:cubicBezTo>
                  <a:close/>
                  <a:moveTo>
                    <a:pt x="2459" y="83"/>
                  </a:moveTo>
                  <a:cubicBezTo>
                    <a:pt x="2450" y="83"/>
                    <a:pt x="2445" y="92"/>
                    <a:pt x="2445" y="105"/>
                  </a:cubicBezTo>
                  <a:cubicBezTo>
                    <a:pt x="2445" y="158"/>
                    <a:pt x="2472" y="185"/>
                    <a:pt x="2525" y="185"/>
                  </a:cubicBezTo>
                  <a:lnTo>
                    <a:pt x="2561" y="185"/>
                  </a:lnTo>
                  <a:cubicBezTo>
                    <a:pt x="2579" y="176"/>
                    <a:pt x="2596" y="158"/>
                    <a:pt x="2614" y="140"/>
                  </a:cubicBezTo>
                  <a:cubicBezTo>
                    <a:pt x="2614" y="131"/>
                    <a:pt x="2596" y="105"/>
                    <a:pt x="2587" y="105"/>
                  </a:cubicBezTo>
                  <a:cubicBezTo>
                    <a:pt x="2543" y="105"/>
                    <a:pt x="2507" y="105"/>
                    <a:pt x="2472" y="87"/>
                  </a:cubicBezTo>
                  <a:cubicBezTo>
                    <a:pt x="2467" y="84"/>
                    <a:pt x="2463" y="83"/>
                    <a:pt x="2459" y="83"/>
                  </a:cubicBezTo>
                  <a:close/>
                  <a:moveTo>
                    <a:pt x="741" y="51"/>
                  </a:moveTo>
                  <a:cubicBezTo>
                    <a:pt x="678" y="51"/>
                    <a:pt x="652" y="69"/>
                    <a:pt x="652" y="122"/>
                  </a:cubicBezTo>
                  <a:cubicBezTo>
                    <a:pt x="652" y="194"/>
                    <a:pt x="669" y="221"/>
                    <a:pt x="732" y="221"/>
                  </a:cubicBezTo>
                  <a:cubicBezTo>
                    <a:pt x="794" y="221"/>
                    <a:pt x="812" y="194"/>
                    <a:pt x="812" y="140"/>
                  </a:cubicBezTo>
                  <a:cubicBezTo>
                    <a:pt x="821" y="78"/>
                    <a:pt x="794" y="51"/>
                    <a:pt x="741" y="51"/>
                  </a:cubicBezTo>
                  <a:close/>
                  <a:moveTo>
                    <a:pt x="2853" y="152"/>
                  </a:moveTo>
                  <a:cubicBezTo>
                    <a:pt x="2851" y="152"/>
                    <a:pt x="2848" y="154"/>
                    <a:pt x="2846" y="158"/>
                  </a:cubicBezTo>
                  <a:cubicBezTo>
                    <a:pt x="2846" y="167"/>
                    <a:pt x="2855" y="176"/>
                    <a:pt x="2855" y="185"/>
                  </a:cubicBezTo>
                  <a:cubicBezTo>
                    <a:pt x="2873" y="221"/>
                    <a:pt x="2909" y="221"/>
                    <a:pt x="2926" y="221"/>
                  </a:cubicBezTo>
                  <a:lnTo>
                    <a:pt x="2971" y="221"/>
                  </a:lnTo>
                  <a:cubicBezTo>
                    <a:pt x="2980" y="212"/>
                    <a:pt x="2989" y="203"/>
                    <a:pt x="2989" y="194"/>
                  </a:cubicBezTo>
                  <a:cubicBezTo>
                    <a:pt x="2989" y="194"/>
                    <a:pt x="2971" y="194"/>
                    <a:pt x="2971" y="185"/>
                  </a:cubicBezTo>
                  <a:cubicBezTo>
                    <a:pt x="2935" y="167"/>
                    <a:pt x="2909" y="167"/>
                    <a:pt x="2873" y="167"/>
                  </a:cubicBezTo>
                  <a:cubicBezTo>
                    <a:pt x="2866" y="167"/>
                    <a:pt x="2860" y="152"/>
                    <a:pt x="2853" y="152"/>
                  </a:cubicBezTo>
                  <a:close/>
                  <a:moveTo>
                    <a:pt x="1133" y="87"/>
                  </a:moveTo>
                  <a:cubicBezTo>
                    <a:pt x="1071" y="87"/>
                    <a:pt x="1044" y="105"/>
                    <a:pt x="1053" y="167"/>
                  </a:cubicBezTo>
                  <a:cubicBezTo>
                    <a:pt x="1053" y="230"/>
                    <a:pt x="1071" y="247"/>
                    <a:pt x="1133" y="247"/>
                  </a:cubicBezTo>
                  <a:cubicBezTo>
                    <a:pt x="1196" y="247"/>
                    <a:pt x="1214" y="230"/>
                    <a:pt x="1214" y="167"/>
                  </a:cubicBezTo>
                  <a:cubicBezTo>
                    <a:pt x="1214" y="114"/>
                    <a:pt x="1196" y="87"/>
                    <a:pt x="1133" y="87"/>
                  </a:cubicBezTo>
                  <a:close/>
                  <a:moveTo>
                    <a:pt x="1513" y="121"/>
                  </a:moveTo>
                  <a:cubicBezTo>
                    <a:pt x="1466" y="121"/>
                    <a:pt x="1446" y="148"/>
                    <a:pt x="1446" y="203"/>
                  </a:cubicBezTo>
                  <a:cubicBezTo>
                    <a:pt x="1446" y="265"/>
                    <a:pt x="1472" y="283"/>
                    <a:pt x="1535" y="283"/>
                  </a:cubicBezTo>
                  <a:cubicBezTo>
                    <a:pt x="1588" y="283"/>
                    <a:pt x="1615" y="265"/>
                    <a:pt x="1615" y="203"/>
                  </a:cubicBezTo>
                  <a:cubicBezTo>
                    <a:pt x="1615" y="140"/>
                    <a:pt x="1588" y="122"/>
                    <a:pt x="1535" y="122"/>
                  </a:cubicBezTo>
                  <a:cubicBezTo>
                    <a:pt x="1527" y="121"/>
                    <a:pt x="1520" y="121"/>
                    <a:pt x="1513" y="121"/>
                  </a:cubicBezTo>
                  <a:close/>
                  <a:moveTo>
                    <a:pt x="1909" y="149"/>
                  </a:moveTo>
                  <a:cubicBezTo>
                    <a:pt x="1847" y="149"/>
                    <a:pt x="1829" y="176"/>
                    <a:pt x="1829" y="247"/>
                  </a:cubicBezTo>
                  <a:cubicBezTo>
                    <a:pt x="1829" y="301"/>
                    <a:pt x="1856" y="319"/>
                    <a:pt x="1918" y="319"/>
                  </a:cubicBezTo>
                  <a:cubicBezTo>
                    <a:pt x="1972" y="319"/>
                    <a:pt x="1999" y="292"/>
                    <a:pt x="1999" y="230"/>
                  </a:cubicBezTo>
                  <a:cubicBezTo>
                    <a:pt x="1999" y="176"/>
                    <a:pt x="1972" y="149"/>
                    <a:pt x="1909" y="149"/>
                  </a:cubicBezTo>
                  <a:close/>
                  <a:moveTo>
                    <a:pt x="2311" y="185"/>
                  </a:moveTo>
                  <a:cubicBezTo>
                    <a:pt x="2248" y="185"/>
                    <a:pt x="2231" y="212"/>
                    <a:pt x="2231" y="265"/>
                  </a:cubicBezTo>
                  <a:cubicBezTo>
                    <a:pt x="2231" y="328"/>
                    <a:pt x="2248" y="354"/>
                    <a:pt x="2311" y="354"/>
                  </a:cubicBezTo>
                  <a:cubicBezTo>
                    <a:pt x="2373" y="354"/>
                    <a:pt x="2400" y="328"/>
                    <a:pt x="2400" y="265"/>
                  </a:cubicBezTo>
                  <a:cubicBezTo>
                    <a:pt x="2391" y="203"/>
                    <a:pt x="2373" y="185"/>
                    <a:pt x="2311" y="185"/>
                  </a:cubicBezTo>
                  <a:close/>
                  <a:moveTo>
                    <a:pt x="107" y="203"/>
                  </a:moveTo>
                  <a:cubicBezTo>
                    <a:pt x="54" y="203"/>
                    <a:pt x="36" y="230"/>
                    <a:pt x="36" y="292"/>
                  </a:cubicBezTo>
                  <a:cubicBezTo>
                    <a:pt x="36" y="345"/>
                    <a:pt x="63" y="372"/>
                    <a:pt x="125" y="372"/>
                  </a:cubicBezTo>
                  <a:cubicBezTo>
                    <a:pt x="179" y="363"/>
                    <a:pt x="197" y="345"/>
                    <a:pt x="197" y="283"/>
                  </a:cubicBezTo>
                  <a:cubicBezTo>
                    <a:pt x="197" y="221"/>
                    <a:pt x="179" y="203"/>
                    <a:pt x="107" y="203"/>
                  </a:cubicBezTo>
                  <a:close/>
                  <a:moveTo>
                    <a:pt x="518" y="238"/>
                  </a:moveTo>
                  <a:cubicBezTo>
                    <a:pt x="455" y="238"/>
                    <a:pt x="438" y="256"/>
                    <a:pt x="438" y="319"/>
                  </a:cubicBezTo>
                  <a:cubicBezTo>
                    <a:pt x="438" y="381"/>
                    <a:pt x="455" y="399"/>
                    <a:pt x="527" y="399"/>
                  </a:cubicBezTo>
                  <a:cubicBezTo>
                    <a:pt x="580" y="399"/>
                    <a:pt x="598" y="372"/>
                    <a:pt x="598" y="310"/>
                  </a:cubicBezTo>
                  <a:cubicBezTo>
                    <a:pt x="598" y="256"/>
                    <a:pt x="571" y="238"/>
                    <a:pt x="518" y="238"/>
                  </a:cubicBezTo>
                  <a:close/>
                  <a:moveTo>
                    <a:pt x="2712" y="238"/>
                  </a:moveTo>
                  <a:cubicBezTo>
                    <a:pt x="2650" y="238"/>
                    <a:pt x="2632" y="256"/>
                    <a:pt x="2632" y="319"/>
                  </a:cubicBezTo>
                  <a:cubicBezTo>
                    <a:pt x="2632" y="381"/>
                    <a:pt x="2650" y="399"/>
                    <a:pt x="2721" y="399"/>
                  </a:cubicBezTo>
                  <a:cubicBezTo>
                    <a:pt x="2775" y="399"/>
                    <a:pt x="2793" y="372"/>
                    <a:pt x="2793" y="310"/>
                  </a:cubicBezTo>
                  <a:cubicBezTo>
                    <a:pt x="2793" y="256"/>
                    <a:pt x="2775" y="238"/>
                    <a:pt x="2712" y="238"/>
                  </a:cubicBezTo>
                  <a:close/>
                  <a:moveTo>
                    <a:pt x="919" y="265"/>
                  </a:moveTo>
                  <a:cubicBezTo>
                    <a:pt x="857" y="265"/>
                    <a:pt x="830" y="292"/>
                    <a:pt x="830" y="345"/>
                  </a:cubicBezTo>
                  <a:cubicBezTo>
                    <a:pt x="830" y="408"/>
                    <a:pt x="857" y="435"/>
                    <a:pt x="901" y="435"/>
                  </a:cubicBezTo>
                  <a:cubicBezTo>
                    <a:pt x="973" y="435"/>
                    <a:pt x="1000" y="417"/>
                    <a:pt x="1000" y="354"/>
                  </a:cubicBezTo>
                  <a:cubicBezTo>
                    <a:pt x="1000" y="292"/>
                    <a:pt x="982" y="265"/>
                    <a:pt x="919" y="265"/>
                  </a:cubicBezTo>
                  <a:close/>
                  <a:moveTo>
                    <a:pt x="3114" y="265"/>
                  </a:moveTo>
                  <a:cubicBezTo>
                    <a:pt x="3051" y="265"/>
                    <a:pt x="3025" y="292"/>
                    <a:pt x="3025" y="345"/>
                  </a:cubicBezTo>
                  <a:cubicBezTo>
                    <a:pt x="3025" y="408"/>
                    <a:pt x="3051" y="435"/>
                    <a:pt x="3114" y="435"/>
                  </a:cubicBezTo>
                  <a:cubicBezTo>
                    <a:pt x="3167" y="435"/>
                    <a:pt x="3194" y="408"/>
                    <a:pt x="3194" y="354"/>
                  </a:cubicBezTo>
                  <a:cubicBezTo>
                    <a:pt x="3194" y="292"/>
                    <a:pt x="3176" y="265"/>
                    <a:pt x="3114" y="265"/>
                  </a:cubicBezTo>
                  <a:close/>
                  <a:moveTo>
                    <a:pt x="1312" y="301"/>
                  </a:moveTo>
                  <a:cubicBezTo>
                    <a:pt x="1249" y="301"/>
                    <a:pt x="1231" y="328"/>
                    <a:pt x="1231" y="390"/>
                  </a:cubicBezTo>
                  <a:cubicBezTo>
                    <a:pt x="1231" y="453"/>
                    <a:pt x="1258" y="470"/>
                    <a:pt x="1321" y="470"/>
                  </a:cubicBezTo>
                  <a:cubicBezTo>
                    <a:pt x="1374" y="470"/>
                    <a:pt x="1401" y="444"/>
                    <a:pt x="1401" y="381"/>
                  </a:cubicBezTo>
                  <a:cubicBezTo>
                    <a:pt x="1401" y="328"/>
                    <a:pt x="1374" y="301"/>
                    <a:pt x="1312" y="301"/>
                  </a:cubicBezTo>
                  <a:close/>
                  <a:moveTo>
                    <a:pt x="3477" y="316"/>
                  </a:moveTo>
                  <a:cubicBezTo>
                    <a:pt x="3458" y="316"/>
                    <a:pt x="3433" y="331"/>
                    <a:pt x="3426" y="345"/>
                  </a:cubicBezTo>
                  <a:cubicBezTo>
                    <a:pt x="3399" y="408"/>
                    <a:pt x="3444" y="470"/>
                    <a:pt x="3515" y="470"/>
                  </a:cubicBezTo>
                  <a:cubicBezTo>
                    <a:pt x="3578" y="470"/>
                    <a:pt x="3604" y="426"/>
                    <a:pt x="3596" y="363"/>
                  </a:cubicBezTo>
                  <a:cubicBezTo>
                    <a:pt x="3596" y="363"/>
                    <a:pt x="3587" y="354"/>
                    <a:pt x="3578" y="354"/>
                  </a:cubicBezTo>
                  <a:cubicBezTo>
                    <a:pt x="3551" y="345"/>
                    <a:pt x="3524" y="337"/>
                    <a:pt x="3489" y="328"/>
                  </a:cubicBezTo>
                  <a:cubicBezTo>
                    <a:pt x="3489" y="319"/>
                    <a:pt x="3489" y="319"/>
                    <a:pt x="3489" y="319"/>
                  </a:cubicBezTo>
                  <a:cubicBezTo>
                    <a:pt x="3485" y="317"/>
                    <a:pt x="3481" y="316"/>
                    <a:pt x="3477" y="316"/>
                  </a:cubicBezTo>
                  <a:close/>
                  <a:moveTo>
                    <a:pt x="1695" y="337"/>
                  </a:moveTo>
                  <a:cubicBezTo>
                    <a:pt x="1633" y="337"/>
                    <a:pt x="1615" y="354"/>
                    <a:pt x="1615" y="426"/>
                  </a:cubicBezTo>
                  <a:cubicBezTo>
                    <a:pt x="1615" y="473"/>
                    <a:pt x="1635" y="499"/>
                    <a:pt x="1682" y="499"/>
                  </a:cubicBezTo>
                  <a:cubicBezTo>
                    <a:pt x="1689" y="499"/>
                    <a:pt x="1696" y="498"/>
                    <a:pt x="1704" y="497"/>
                  </a:cubicBezTo>
                  <a:cubicBezTo>
                    <a:pt x="1758" y="497"/>
                    <a:pt x="1785" y="479"/>
                    <a:pt x="1785" y="417"/>
                  </a:cubicBezTo>
                  <a:cubicBezTo>
                    <a:pt x="1776" y="354"/>
                    <a:pt x="1758" y="337"/>
                    <a:pt x="1695" y="337"/>
                  </a:cubicBezTo>
                  <a:close/>
                  <a:moveTo>
                    <a:pt x="3854" y="448"/>
                  </a:moveTo>
                  <a:cubicBezTo>
                    <a:pt x="3845" y="448"/>
                    <a:pt x="3836" y="453"/>
                    <a:pt x="3828" y="461"/>
                  </a:cubicBezTo>
                  <a:cubicBezTo>
                    <a:pt x="3836" y="470"/>
                    <a:pt x="3845" y="488"/>
                    <a:pt x="3863" y="488"/>
                  </a:cubicBezTo>
                  <a:cubicBezTo>
                    <a:pt x="3872" y="497"/>
                    <a:pt x="3899" y="497"/>
                    <a:pt x="3917" y="506"/>
                  </a:cubicBezTo>
                  <a:cubicBezTo>
                    <a:pt x="3926" y="497"/>
                    <a:pt x="3943" y="497"/>
                    <a:pt x="3961" y="488"/>
                  </a:cubicBezTo>
                  <a:lnTo>
                    <a:pt x="3917" y="488"/>
                  </a:lnTo>
                  <a:cubicBezTo>
                    <a:pt x="3908" y="479"/>
                    <a:pt x="3890" y="470"/>
                    <a:pt x="3881" y="461"/>
                  </a:cubicBezTo>
                  <a:cubicBezTo>
                    <a:pt x="3872" y="453"/>
                    <a:pt x="3863" y="448"/>
                    <a:pt x="3854" y="448"/>
                  </a:cubicBezTo>
                  <a:close/>
                  <a:moveTo>
                    <a:pt x="2084" y="371"/>
                  </a:moveTo>
                  <a:cubicBezTo>
                    <a:pt x="2037" y="371"/>
                    <a:pt x="2017" y="397"/>
                    <a:pt x="2017" y="444"/>
                  </a:cubicBezTo>
                  <a:cubicBezTo>
                    <a:pt x="2008" y="506"/>
                    <a:pt x="2034" y="533"/>
                    <a:pt x="2097" y="533"/>
                  </a:cubicBezTo>
                  <a:cubicBezTo>
                    <a:pt x="2150" y="533"/>
                    <a:pt x="2177" y="515"/>
                    <a:pt x="2177" y="461"/>
                  </a:cubicBezTo>
                  <a:cubicBezTo>
                    <a:pt x="2177" y="390"/>
                    <a:pt x="2159" y="372"/>
                    <a:pt x="2106" y="372"/>
                  </a:cubicBezTo>
                  <a:cubicBezTo>
                    <a:pt x="2098" y="371"/>
                    <a:pt x="2090" y="371"/>
                    <a:pt x="2084" y="371"/>
                  </a:cubicBezTo>
                  <a:close/>
                  <a:moveTo>
                    <a:pt x="2489" y="399"/>
                  </a:moveTo>
                  <a:cubicBezTo>
                    <a:pt x="2436" y="399"/>
                    <a:pt x="2409" y="426"/>
                    <a:pt x="2409" y="488"/>
                  </a:cubicBezTo>
                  <a:cubicBezTo>
                    <a:pt x="2409" y="551"/>
                    <a:pt x="2436" y="569"/>
                    <a:pt x="2498" y="569"/>
                  </a:cubicBezTo>
                  <a:cubicBezTo>
                    <a:pt x="2561" y="569"/>
                    <a:pt x="2579" y="542"/>
                    <a:pt x="2579" y="479"/>
                  </a:cubicBezTo>
                  <a:cubicBezTo>
                    <a:pt x="2579" y="417"/>
                    <a:pt x="2552" y="399"/>
                    <a:pt x="2489" y="399"/>
                  </a:cubicBezTo>
                  <a:close/>
                  <a:moveTo>
                    <a:pt x="304" y="417"/>
                  </a:moveTo>
                  <a:cubicBezTo>
                    <a:pt x="241" y="417"/>
                    <a:pt x="214" y="444"/>
                    <a:pt x="214" y="497"/>
                  </a:cubicBezTo>
                  <a:cubicBezTo>
                    <a:pt x="214" y="560"/>
                    <a:pt x="241" y="586"/>
                    <a:pt x="304" y="586"/>
                  </a:cubicBezTo>
                  <a:cubicBezTo>
                    <a:pt x="357" y="586"/>
                    <a:pt x="384" y="560"/>
                    <a:pt x="384" y="497"/>
                  </a:cubicBezTo>
                  <a:cubicBezTo>
                    <a:pt x="384" y="444"/>
                    <a:pt x="357" y="417"/>
                    <a:pt x="304" y="417"/>
                  </a:cubicBezTo>
                  <a:close/>
                  <a:moveTo>
                    <a:pt x="696" y="453"/>
                  </a:moveTo>
                  <a:cubicBezTo>
                    <a:pt x="643" y="453"/>
                    <a:pt x="616" y="479"/>
                    <a:pt x="616" y="533"/>
                  </a:cubicBezTo>
                  <a:cubicBezTo>
                    <a:pt x="616" y="595"/>
                    <a:pt x="643" y="622"/>
                    <a:pt x="705" y="622"/>
                  </a:cubicBezTo>
                  <a:cubicBezTo>
                    <a:pt x="759" y="613"/>
                    <a:pt x="785" y="595"/>
                    <a:pt x="785" y="533"/>
                  </a:cubicBezTo>
                  <a:cubicBezTo>
                    <a:pt x="785" y="470"/>
                    <a:pt x="759" y="453"/>
                    <a:pt x="696" y="453"/>
                  </a:cubicBezTo>
                  <a:close/>
                  <a:moveTo>
                    <a:pt x="2891" y="453"/>
                  </a:moveTo>
                  <a:cubicBezTo>
                    <a:pt x="2828" y="453"/>
                    <a:pt x="2811" y="479"/>
                    <a:pt x="2811" y="542"/>
                  </a:cubicBezTo>
                  <a:cubicBezTo>
                    <a:pt x="2811" y="595"/>
                    <a:pt x="2837" y="622"/>
                    <a:pt x="2900" y="622"/>
                  </a:cubicBezTo>
                  <a:cubicBezTo>
                    <a:pt x="2953" y="613"/>
                    <a:pt x="2980" y="595"/>
                    <a:pt x="2980" y="533"/>
                  </a:cubicBezTo>
                  <a:cubicBezTo>
                    <a:pt x="2980" y="470"/>
                    <a:pt x="2953" y="453"/>
                    <a:pt x="2891" y="453"/>
                  </a:cubicBezTo>
                  <a:close/>
                  <a:moveTo>
                    <a:pt x="1082" y="487"/>
                  </a:moveTo>
                  <a:cubicBezTo>
                    <a:pt x="1031" y="487"/>
                    <a:pt x="1017" y="514"/>
                    <a:pt x="1017" y="569"/>
                  </a:cubicBezTo>
                  <a:cubicBezTo>
                    <a:pt x="1017" y="631"/>
                    <a:pt x="1035" y="649"/>
                    <a:pt x="1098" y="649"/>
                  </a:cubicBezTo>
                  <a:cubicBezTo>
                    <a:pt x="1160" y="649"/>
                    <a:pt x="1178" y="631"/>
                    <a:pt x="1178" y="569"/>
                  </a:cubicBezTo>
                  <a:cubicBezTo>
                    <a:pt x="1187" y="506"/>
                    <a:pt x="1160" y="488"/>
                    <a:pt x="1107" y="488"/>
                  </a:cubicBezTo>
                  <a:cubicBezTo>
                    <a:pt x="1098" y="487"/>
                    <a:pt x="1090" y="487"/>
                    <a:pt x="1082" y="487"/>
                  </a:cubicBezTo>
                  <a:close/>
                  <a:moveTo>
                    <a:pt x="3292" y="488"/>
                  </a:moveTo>
                  <a:cubicBezTo>
                    <a:pt x="3230" y="488"/>
                    <a:pt x="3212" y="506"/>
                    <a:pt x="3212" y="577"/>
                  </a:cubicBezTo>
                  <a:cubicBezTo>
                    <a:pt x="3212" y="631"/>
                    <a:pt x="3239" y="649"/>
                    <a:pt x="3301" y="649"/>
                  </a:cubicBezTo>
                  <a:cubicBezTo>
                    <a:pt x="3355" y="649"/>
                    <a:pt x="3381" y="622"/>
                    <a:pt x="3381" y="560"/>
                  </a:cubicBezTo>
                  <a:cubicBezTo>
                    <a:pt x="3373" y="506"/>
                    <a:pt x="3355" y="488"/>
                    <a:pt x="3292" y="488"/>
                  </a:cubicBezTo>
                  <a:close/>
                  <a:moveTo>
                    <a:pt x="1481" y="515"/>
                  </a:moveTo>
                  <a:cubicBezTo>
                    <a:pt x="1419" y="515"/>
                    <a:pt x="1401" y="542"/>
                    <a:pt x="1401" y="604"/>
                  </a:cubicBezTo>
                  <a:cubicBezTo>
                    <a:pt x="1401" y="667"/>
                    <a:pt x="1419" y="684"/>
                    <a:pt x="1490" y="684"/>
                  </a:cubicBezTo>
                  <a:cubicBezTo>
                    <a:pt x="1544" y="684"/>
                    <a:pt x="1562" y="658"/>
                    <a:pt x="1562" y="595"/>
                  </a:cubicBezTo>
                  <a:cubicBezTo>
                    <a:pt x="1562" y="542"/>
                    <a:pt x="1544" y="515"/>
                    <a:pt x="1481" y="515"/>
                  </a:cubicBezTo>
                  <a:close/>
                  <a:moveTo>
                    <a:pt x="3694" y="515"/>
                  </a:moveTo>
                  <a:cubicBezTo>
                    <a:pt x="3631" y="515"/>
                    <a:pt x="3613" y="542"/>
                    <a:pt x="3613" y="604"/>
                  </a:cubicBezTo>
                  <a:cubicBezTo>
                    <a:pt x="3613" y="667"/>
                    <a:pt x="3640" y="684"/>
                    <a:pt x="3694" y="684"/>
                  </a:cubicBezTo>
                  <a:cubicBezTo>
                    <a:pt x="3756" y="684"/>
                    <a:pt x="3774" y="658"/>
                    <a:pt x="3774" y="595"/>
                  </a:cubicBezTo>
                  <a:cubicBezTo>
                    <a:pt x="3774" y="542"/>
                    <a:pt x="3756" y="515"/>
                    <a:pt x="3694" y="515"/>
                  </a:cubicBezTo>
                  <a:close/>
                  <a:moveTo>
                    <a:pt x="1883" y="551"/>
                  </a:moveTo>
                  <a:cubicBezTo>
                    <a:pt x="1820" y="551"/>
                    <a:pt x="1794" y="577"/>
                    <a:pt x="1794" y="640"/>
                  </a:cubicBezTo>
                  <a:cubicBezTo>
                    <a:pt x="1802" y="693"/>
                    <a:pt x="1820" y="720"/>
                    <a:pt x="1883" y="720"/>
                  </a:cubicBezTo>
                  <a:cubicBezTo>
                    <a:pt x="1945" y="720"/>
                    <a:pt x="1963" y="693"/>
                    <a:pt x="1963" y="631"/>
                  </a:cubicBezTo>
                  <a:cubicBezTo>
                    <a:pt x="1963" y="577"/>
                    <a:pt x="1936" y="551"/>
                    <a:pt x="1883" y="551"/>
                  </a:cubicBezTo>
                  <a:close/>
                  <a:moveTo>
                    <a:pt x="4086" y="551"/>
                  </a:moveTo>
                  <a:cubicBezTo>
                    <a:pt x="4051" y="551"/>
                    <a:pt x="4006" y="595"/>
                    <a:pt x="4006" y="640"/>
                  </a:cubicBezTo>
                  <a:cubicBezTo>
                    <a:pt x="4015" y="684"/>
                    <a:pt x="4051" y="720"/>
                    <a:pt x="4095" y="720"/>
                  </a:cubicBezTo>
                  <a:cubicBezTo>
                    <a:pt x="4140" y="720"/>
                    <a:pt x="4175" y="684"/>
                    <a:pt x="4175" y="640"/>
                  </a:cubicBezTo>
                  <a:cubicBezTo>
                    <a:pt x="4175" y="604"/>
                    <a:pt x="4131" y="551"/>
                    <a:pt x="4086" y="551"/>
                  </a:cubicBezTo>
                  <a:close/>
                  <a:moveTo>
                    <a:pt x="4425" y="720"/>
                  </a:moveTo>
                  <a:cubicBezTo>
                    <a:pt x="4425" y="729"/>
                    <a:pt x="4434" y="729"/>
                    <a:pt x="4434" y="738"/>
                  </a:cubicBezTo>
                  <a:lnTo>
                    <a:pt x="4443" y="729"/>
                  </a:lnTo>
                  <a:cubicBezTo>
                    <a:pt x="4434" y="729"/>
                    <a:pt x="4434" y="720"/>
                    <a:pt x="4434" y="720"/>
                  </a:cubicBezTo>
                  <a:close/>
                  <a:moveTo>
                    <a:pt x="2284" y="586"/>
                  </a:moveTo>
                  <a:cubicBezTo>
                    <a:pt x="2222" y="586"/>
                    <a:pt x="2195" y="604"/>
                    <a:pt x="2195" y="667"/>
                  </a:cubicBezTo>
                  <a:cubicBezTo>
                    <a:pt x="2195" y="729"/>
                    <a:pt x="2222" y="747"/>
                    <a:pt x="2284" y="747"/>
                  </a:cubicBezTo>
                  <a:cubicBezTo>
                    <a:pt x="2338" y="747"/>
                    <a:pt x="2364" y="729"/>
                    <a:pt x="2364" y="667"/>
                  </a:cubicBezTo>
                  <a:cubicBezTo>
                    <a:pt x="2364" y="604"/>
                    <a:pt x="2338" y="586"/>
                    <a:pt x="2284" y="586"/>
                  </a:cubicBezTo>
                  <a:close/>
                  <a:moveTo>
                    <a:pt x="4461" y="738"/>
                  </a:moveTo>
                  <a:cubicBezTo>
                    <a:pt x="4461" y="747"/>
                    <a:pt x="4461" y="747"/>
                    <a:pt x="4470" y="747"/>
                  </a:cubicBezTo>
                  <a:cubicBezTo>
                    <a:pt x="4470" y="738"/>
                    <a:pt x="4470" y="738"/>
                    <a:pt x="4470" y="738"/>
                  </a:cubicBezTo>
                  <a:close/>
                  <a:moveTo>
                    <a:pt x="87" y="598"/>
                  </a:moveTo>
                  <a:cubicBezTo>
                    <a:pt x="76" y="598"/>
                    <a:pt x="65" y="600"/>
                    <a:pt x="54" y="604"/>
                  </a:cubicBezTo>
                  <a:cubicBezTo>
                    <a:pt x="36" y="604"/>
                    <a:pt x="9" y="604"/>
                    <a:pt x="27" y="640"/>
                  </a:cubicBezTo>
                  <a:cubicBezTo>
                    <a:pt x="45" y="658"/>
                    <a:pt x="36" y="693"/>
                    <a:pt x="36" y="720"/>
                  </a:cubicBezTo>
                  <a:cubicBezTo>
                    <a:pt x="36" y="765"/>
                    <a:pt x="27" y="765"/>
                    <a:pt x="99" y="765"/>
                  </a:cubicBezTo>
                  <a:cubicBezTo>
                    <a:pt x="99" y="765"/>
                    <a:pt x="116" y="765"/>
                    <a:pt x="134" y="756"/>
                  </a:cubicBezTo>
                  <a:cubicBezTo>
                    <a:pt x="179" y="729"/>
                    <a:pt x="188" y="631"/>
                    <a:pt x="134" y="613"/>
                  </a:cubicBezTo>
                  <a:cubicBezTo>
                    <a:pt x="119" y="603"/>
                    <a:pt x="103" y="598"/>
                    <a:pt x="87" y="598"/>
                  </a:cubicBezTo>
                  <a:close/>
                  <a:moveTo>
                    <a:pt x="2658" y="620"/>
                  </a:moveTo>
                  <a:cubicBezTo>
                    <a:pt x="2617" y="620"/>
                    <a:pt x="2596" y="647"/>
                    <a:pt x="2596" y="693"/>
                  </a:cubicBezTo>
                  <a:cubicBezTo>
                    <a:pt x="2596" y="765"/>
                    <a:pt x="2614" y="783"/>
                    <a:pt x="2677" y="783"/>
                  </a:cubicBezTo>
                  <a:cubicBezTo>
                    <a:pt x="2739" y="783"/>
                    <a:pt x="2766" y="756"/>
                    <a:pt x="2766" y="702"/>
                  </a:cubicBezTo>
                  <a:cubicBezTo>
                    <a:pt x="2766" y="640"/>
                    <a:pt x="2739" y="622"/>
                    <a:pt x="2677" y="622"/>
                  </a:cubicBezTo>
                  <a:cubicBezTo>
                    <a:pt x="2670" y="621"/>
                    <a:pt x="2664" y="620"/>
                    <a:pt x="2658" y="620"/>
                  </a:cubicBezTo>
                  <a:close/>
                  <a:moveTo>
                    <a:pt x="482" y="631"/>
                  </a:moveTo>
                  <a:cubicBezTo>
                    <a:pt x="420" y="631"/>
                    <a:pt x="402" y="658"/>
                    <a:pt x="402" y="720"/>
                  </a:cubicBezTo>
                  <a:cubicBezTo>
                    <a:pt x="402" y="783"/>
                    <a:pt x="429" y="800"/>
                    <a:pt x="491" y="800"/>
                  </a:cubicBezTo>
                  <a:cubicBezTo>
                    <a:pt x="545" y="800"/>
                    <a:pt x="562" y="774"/>
                    <a:pt x="562" y="711"/>
                  </a:cubicBezTo>
                  <a:cubicBezTo>
                    <a:pt x="562" y="658"/>
                    <a:pt x="545" y="631"/>
                    <a:pt x="482" y="631"/>
                  </a:cubicBezTo>
                  <a:close/>
                  <a:moveTo>
                    <a:pt x="866" y="667"/>
                  </a:moveTo>
                  <a:cubicBezTo>
                    <a:pt x="803" y="667"/>
                    <a:pt x="785" y="693"/>
                    <a:pt x="785" y="756"/>
                  </a:cubicBezTo>
                  <a:cubicBezTo>
                    <a:pt x="785" y="809"/>
                    <a:pt x="803" y="836"/>
                    <a:pt x="866" y="836"/>
                  </a:cubicBezTo>
                  <a:cubicBezTo>
                    <a:pt x="928" y="836"/>
                    <a:pt x="946" y="809"/>
                    <a:pt x="946" y="747"/>
                  </a:cubicBezTo>
                  <a:cubicBezTo>
                    <a:pt x="946" y="684"/>
                    <a:pt x="919" y="667"/>
                    <a:pt x="866" y="667"/>
                  </a:cubicBezTo>
                  <a:close/>
                  <a:moveTo>
                    <a:pt x="3078" y="667"/>
                  </a:moveTo>
                  <a:cubicBezTo>
                    <a:pt x="3016" y="667"/>
                    <a:pt x="2998" y="693"/>
                    <a:pt x="2998" y="756"/>
                  </a:cubicBezTo>
                  <a:cubicBezTo>
                    <a:pt x="2998" y="818"/>
                    <a:pt x="3016" y="836"/>
                    <a:pt x="3087" y="836"/>
                  </a:cubicBezTo>
                  <a:cubicBezTo>
                    <a:pt x="3141" y="836"/>
                    <a:pt x="3158" y="809"/>
                    <a:pt x="3158" y="747"/>
                  </a:cubicBezTo>
                  <a:cubicBezTo>
                    <a:pt x="3158" y="693"/>
                    <a:pt x="3141" y="667"/>
                    <a:pt x="3078" y="667"/>
                  </a:cubicBezTo>
                  <a:close/>
                  <a:moveTo>
                    <a:pt x="1267" y="702"/>
                  </a:moveTo>
                  <a:cubicBezTo>
                    <a:pt x="1205" y="702"/>
                    <a:pt x="1187" y="720"/>
                    <a:pt x="1178" y="783"/>
                  </a:cubicBezTo>
                  <a:cubicBezTo>
                    <a:pt x="1178" y="845"/>
                    <a:pt x="1205" y="863"/>
                    <a:pt x="1258" y="863"/>
                  </a:cubicBezTo>
                  <a:cubicBezTo>
                    <a:pt x="1267" y="864"/>
                    <a:pt x="1275" y="865"/>
                    <a:pt x="1283" y="865"/>
                  </a:cubicBezTo>
                  <a:cubicBezTo>
                    <a:pt x="1334" y="865"/>
                    <a:pt x="1347" y="837"/>
                    <a:pt x="1347" y="783"/>
                  </a:cubicBezTo>
                  <a:cubicBezTo>
                    <a:pt x="1347" y="720"/>
                    <a:pt x="1330" y="702"/>
                    <a:pt x="1267" y="702"/>
                  </a:cubicBezTo>
                  <a:close/>
                  <a:moveTo>
                    <a:pt x="3480" y="702"/>
                  </a:moveTo>
                  <a:cubicBezTo>
                    <a:pt x="3417" y="702"/>
                    <a:pt x="3399" y="720"/>
                    <a:pt x="3390" y="774"/>
                  </a:cubicBezTo>
                  <a:cubicBezTo>
                    <a:pt x="3390" y="836"/>
                    <a:pt x="3417" y="863"/>
                    <a:pt x="3471" y="863"/>
                  </a:cubicBezTo>
                  <a:cubicBezTo>
                    <a:pt x="3479" y="864"/>
                    <a:pt x="3486" y="865"/>
                    <a:pt x="3493" y="865"/>
                  </a:cubicBezTo>
                  <a:cubicBezTo>
                    <a:pt x="3539" y="865"/>
                    <a:pt x="3560" y="838"/>
                    <a:pt x="3560" y="792"/>
                  </a:cubicBezTo>
                  <a:cubicBezTo>
                    <a:pt x="3560" y="729"/>
                    <a:pt x="3542" y="702"/>
                    <a:pt x="3480" y="702"/>
                  </a:cubicBezTo>
                  <a:close/>
                  <a:moveTo>
                    <a:pt x="1660" y="738"/>
                  </a:moveTo>
                  <a:cubicBezTo>
                    <a:pt x="1597" y="738"/>
                    <a:pt x="1579" y="756"/>
                    <a:pt x="1579" y="827"/>
                  </a:cubicBezTo>
                  <a:cubicBezTo>
                    <a:pt x="1579" y="881"/>
                    <a:pt x="1606" y="899"/>
                    <a:pt x="1669" y="899"/>
                  </a:cubicBezTo>
                  <a:cubicBezTo>
                    <a:pt x="1722" y="899"/>
                    <a:pt x="1749" y="872"/>
                    <a:pt x="1749" y="809"/>
                  </a:cubicBezTo>
                  <a:cubicBezTo>
                    <a:pt x="1749" y="756"/>
                    <a:pt x="1722" y="738"/>
                    <a:pt x="1660" y="738"/>
                  </a:cubicBezTo>
                  <a:close/>
                  <a:moveTo>
                    <a:pt x="3872" y="738"/>
                  </a:moveTo>
                  <a:cubicBezTo>
                    <a:pt x="3828" y="738"/>
                    <a:pt x="3792" y="774"/>
                    <a:pt x="3792" y="827"/>
                  </a:cubicBezTo>
                  <a:cubicBezTo>
                    <a:pt x="3801" y="872"/>
                    <a:pt x="3828" y="899"/>
                    <a:pt x="3881" y="899"/>
                  </a:cubicBezTo>
                  <a:cubicBezTo>
                    <a:pt x="3926" y="899"/>
                    <a:pt x="3961" y="863"/>
                    <a:pt x="3961" y="818"/>
                  </a:cubicBezTo>
                  <a:cubicBezTo>
                    <a:pt x="3961" y="774"/>
                    <a:pt x="3926" y="738"/>
                    <a:pt x="3872" y="738"/>
                  </a:cubicBezTo>
                  <a:close/>
                  <a:moveTo>
                    <a:pt x="2061" y="765"/>
                  </a:moveTo>
                  <a:cubicBezTo>
                    <a:pt x="1999" y="765"/>
                    <a:pt x="1981" y="792"/>
                    <a:pt x="1981" y="854"/>
                  </a:cubicBezTo>
                  <a:cubicBezTo>
                    <a:pt x="1981" y="908"/>
                    <a:pt x="2008" y="934"/>
                    <a:pt x="2061" y="934"/>
                  </a:cubicBezTo>
                  <a:cubicBezTo>
                    <a:pt x="2124" y="934"/>
                    <a:pt x="2150" y="908"/>
                    <a:pt x="2150" y="854"/>
                  </a:cubicBezTo>
                  <a:cubicBezTo>
                    <a:pt x="2150" y="783"/>
                    <a:pt x="2124" y="765"/>
                    <a:pt x="2061" y="765"/>
                  </a:cubicBezTo>
                  <a:close/>
                  <a:moveTo>
                    <a:pt x="4282" y="765"/>
                  </a:moveTo>
                  <a:cubicBezTo>
                    <a:pt x="4238" y="765"/>
                    <a:pt x="4193" y="800"/>
                    <a:pt x="4193" y="845"/>
                  </a:cubicBezTo>
                  <a:cubicBezTo>
                    <a:pt x="4193" y="899"/>
                    <a:pt x="4229" y="934"/>
                    <a:pt x="4274" y="934"/>
                  </a:cubicBezTo>
                  <a:cubicBezTo>
                    <a:pt x="4318" y="934"/>
                    <a:pt x="4363" y="899"/>
                    <a:pt x="4363" y="854"/>
                  </a:cubicBezTo>
                  <a:cubicBezTo>
                    <a:pt x="4363" y="809"/>
                    <a:pt x="4327" y="765"/>
                    <a:pt x="4282" y="765"/>
                  </a:cubicBezTo>
                  <a:close/>
                  <a:moveTo>
                    <a:pt x="2463" y="800"/>
                  </a:moveTo>
                  <a:cubicBezTo>
                    <a:pt x="2400" y="800"/>
                    <a:pt x="2382" y="827"/>
                    <a:pt x="2382" y="881"/>
                  </a:cubicBezTo>
                  <a:cubicBezTo>
                    <a:pt x="2382" y="943"/>
                    <a:pt x="2400" y="970"/>
                    <a:pt x="2472" y="970"/>
                  </a:cubicBezTo>
                  <a:cubicBezTo>
                    <a:pt x="2525" y="970"/>
                    <a:pt x="2543" y="943"/>
                    <a:pt x="2543" y="881"/>
                  </a:cubicBezTo>
                  <a:cubicBezTo>
                    <a:pt x="2543" y="818"/>
                    <a:pt x="2525" y="800"/>
                    <a:pt x="2463" y="800"/>
                  </a:cubicBezTo>
                  <a:close/>
                  <a:moveTo>
                    <a:pt x="4613" y="818"/>
                  </a:moveTo>
                  <a:cubicBezTo>
                    <a:pt x="4604" y="836"/>
                    <a:pt x="4595" y="854"/>
                    <a:pt x="4595" y="872"/>
                  </a:cubicBezTo>
                  <a:cubicBezTo>
                    <a:pt x="4586" y="908"/>
                    <a:pt x="4613" y="970"/>
                    <a:pt x="4684" y="970"/>
                  </a:cubicBezTo>
                  <a:cubicBezTo>
                    <a:pt x="4702" y="961"/>
                    <a:pt x="4720" y="952"/>
                    <a:pt x="4737" y="943"/>
                  </a:cubicBezTo>
                  <a:cubicBezTo>
                    <a:pt x="4711" y="934"/>
                    <a:pt x="4791" y="899"/>
                    <a:pt x="4737" y="899"/>
                  </a:cubicBezTo>
                  <a:cubicBezTo>
                    <a:pt x="4711" y="872"/>
                    <a:pt x="4684" y="863"/>
                    <a:pt x="4648" y="845"/>
                  </a:cubicBezTo>
                  <a:cubicBezTo>
                    <a:pt x="4630" y="845"/>
                    <a:pt x="4621" y="827"/>
                    <a:pt x="4613" y="818"/>
                  </a:cubicBezTo>
                  <a:close/>
                  <a:moveTo>
                    <a:pt x="268" y="818"/>
                  </a:moveTo>
                  <a:cubicBezTo>
                    <a:pt x="206" y="818"/>
                    <a:pt x="188" y="836"/>
                    <a:pt x="188" y="899"/>
                  </a:cubicBezTo>
                  <a:cubicBezTo>
                    <a:pt x="179" y="961"/>
                    <a:pt x="206" y="979"/>
                    <a:pt x="259" y="988"/>
                  </a:cubicBezTo>
                  <a:cubicBezTo>
                    <a:pt x="330" y="988"/>
                    <a:pt x="348" y="961"/>
                    <a:pt x="348" y="899"/>
                  </a:cubicBezTo>
                  <a:cubicBezTo>
                    <a:pt x="348" y="845"/>
                    <a:pt x="330" y="818"/>
                    <a:pt x="268" y="818"/>
                  </a:cubicBezTo>
                  <a:close/>
                  <a:moveTo>
                    <a:pt x="2855" y="836"/>
                  </a:moveTo>
                  <a:cubicBezTo>
                    <a:pt x="2802" y="836"/>
                    <a:pt x="2775" y="863"/>
                    <a:pt x="2775" y="916"/>
                  </a:cubicBezTo>
                  <a:cubicBezTo>
                    <a:pt x="2775" y="979"/>
                    <a:pt x="2802" y="997"/>
                    <a:pt x="2864" y="997"/>
                  </a:cubicBezTo>
                  <a:cubicBezTo>
                    <a:pt x="2918" y="997"/>
                    <a:pt x="2944" y="979"/>
                    <a:pt x="2944" y="916"/>
                  </a:cubicBezTo>
                  <a:cubicBezTo>
                    <a:pt x="2944" y="854"/>
                    <a:pt x="2926" y="836"/>
                    <a:pt x="2855" y="836"/>
                  </a:cubicBezTo>
                  <a:close/>
                  <a:moveTo>
                    <a:pt x="667" y="852"/>
                  </a:moveTo>
                  <a:cubicBezTo>
                    <a:pt x="660" y="852"/>
                    <a:pt x="652" y="853"/>
                    <a:pt x="643" y="854"/>
                  </a:cubicBezTo>
                  <a:cubicBezTo>
                    <a:pt x="589" y="854"/>
                    <a:pt x="562" y="872"/>
                    <a:pt x="562" y="934"/>
                  </a:cubicBezTo>
                  <a:cubicBezTo>
                    <a:pt x="571" y="997"/>
                    <a:pt x="589" y="1015"/>
                    <a:pt x="652" y="1015"/>
                  </a:cubicBezTo>
                  <a:cubicBezTo>
                    <a:pt x="714" y="1015"/>
                    <a:pt x="732" y="997"/>
                    <a:pt x="732" y="934"/>
                  </a:cubicBezTo>
                  <a:cubicBezTo>
                    <a:pt x="732" y="880"/>
                    <a:pt x="718" y="852"/>
                    <a:pt x="667" y="852"/>
                  </a:cubicBezTo>
                  <a:close/>
                  <a:moveTo>
                    <a:pt x="1053" y="881"/>
                  </a:moveTo>
                  <a:cubicBezTo>
                    <a:pt x="991" y="881"/>
                    <a:pt x="964" y="908"/>
                    <a:pt x="964" y="970"/>
                  </a:cubicBezTo>
                  <a:cubicBezTo>
                    <a:pt x="964" y="1023"/>
                    <a:pt x="991" y="1050"/>
                    <a:pt x="1053" y="1050"/>
                  </a:cubicBezTo>
                  <a:cubicBezTo>
                    <a:pt x="1107" y="1050"/>
                    <a:pt x="1133" y="1023"/>
                    <a:pt x="1133" y="970"/>
                  </a:cubicBezTo>
                  <a:cubicBezTo>
                    <a:pt x="1133" y="908"/>
                    <a:pt x="1107" y="881"/>
                    <a:pt x="1053" y="881"/>
                  </a:cubicBezTo>
                  <a:close/>
                  <a:moveTo>
                    <a:pt x="3257" y="881"/>
                  </a:moveTo>
                  <a:cubicBezTo>
                    <a:pt x="3212" y="881"/>
                    <a:pt x="3176" y="925"/>
                    <a:pt x="3176" y="970"/>
                  </a:cubicBezTo>
                  <a:cubicBezTo>
                    <a:pt x="3185" y="1015"/>
                    <a:pt x="3221" y="1050"/>
                    <a:pt x="3265" y="1050"/>
                  </a:cubicBezTo>
                  <a:cubicBezTo>
                    <a:pt x="3310" y="1050"/>
                    <a:pt x="3346" y="1006"/>
                    <a:pt x="3346" y="961"/>
                  </a:cubicBezTo>
                  <a:cubicBezTo>
                    <a:pt x="3346" y="916"/>
                    <a:pt x="3301" y="881"/>
                    <a:pt x="3257" y="881"/>
                  </a:cubicBezTo>
                  <a:close/>
                  <a:moveTo>
                    <a:pt x="1446" y="916"/>
                  </a:moveTo>
                  <a:cubicBezTo>
                    <a:pt x="1383" y="916"/>
                    <a:pt x="1365" y="943"/>
                    <a:pt x="1365" y="997"/>
                  </a:cubicBezTo>
                  <a:cubicBezTo>
                    <a:pt x="1365" y="1059"/>
                    <a:pt x="1383" y="1086"/>
                    <a:pt x="1455" y="1086"/>
                  </a:cubicBezTo>
                  <a:cubicBezTo>
                    <a:pt x="1508" y="1086"/>
                    <a:pt x="1535" y="1059"/>
                    <a:pt x="1535" y="997"/>
                  </a:cubicBezTo>
                  <a:cubicBezTo>
                    <a:pt x="1535" y="934"/>
                    <a:pt x="1508" y="916"/>
                    <a:pt x="1446" y="916"/>
                  </a:cubicBezTo>
                  <a:close/>
                  <a:moveTo>
                    <a:pt x="3658" y="916"/>
                  </a:moveTo>
                  <a:cubicBezTo>
                    <a:pt x="3613" y="916"/>
                    <a:pt x="3578" y="952"/>
                    <a:pt x="3578" y="1006"/>
                  </a:cubicBezTo>
                  <a:cubicBezTo>
                    <a:pt x="3578" y="1050"/>
                    <a:pt x="3622" y="1086"/>
                    <a:pt x="3667" y="1086"/>
                  </a:cubicBezTo>
                  <a:cubicBezTo>
                    <a:pt x="3712" y="1086"/>
                    <a:pt x="3747" y="1041"/>
                    <a:pt x="3747" y="997"/>
                  </a:cubicBezTo>
                  <a:cubicBezTo>
                    <a:pt x="3747" y="952"/>
                    <a:pt x="3703" y="916"/>
                    <a:pt x="3658" y="916"/>
                  </a:cubicBezTo>
                  <a:close/>
                  <a:moveTo>
                    <a:pt x="4055" y="951"/>
                  </a:moveTo>
                  <a:cubicBezTo>
                    <a:pt x="4009" y="951"/>
                    <a:pt x="3979" y="992"/>
                    <a:pt x="3979" y="1032"/>
                  </a:cubicBezTo>
                  <a:cubicBezTo>
                    <a:pt x="3979" y="1073"/>
                    <a:pt x="4009" y="1114"/>
                    <a:pt x="4048" y="1114"/>
                  </a:cubicBezTo>
                  <a:cubicBezTo>
                    <a:pt x="4052" y="1114"/>
                    <a:pt x="4056" y="1113"/>
                    <a:pt x="4059" y="1113"/>
                  </a:cubicBezTo>
                  <a:cubicBezTo>
                    <a:pt x="4104" y="1113"/>
                    <a:pt x="4140" y="1077"/>
                    <a:pt x="4140" y="1032"/>
                  </a:cubicBezTo>
                  <a:cubicBezTo>
                    <a:pt x="4140" y="997"/>
                    <a:pt x="4104" y="952"/>
                    <a:pt x="4068" y="952"/>
                  </a:cubicBezTo>
                  <a:cubicBezTo>
                    <a:pt x="4064" y="951"/>
                    <a:pt x="4059" y="951"/>
                    <a:pt x="4055" y="951"/>
                  </a:cubicBezTo>
                  <a:close/>
                  <a:moveTo>
                    <a:pt x="1847" y="952"/>
                  </a:moveTo>
                  <a:cubicBezTo>
                    <a:pt x="1785" y="952"/>
                    <a:pt x="1767" y="970"/>
                    <a:pt x="1767" y="1032"/>
                  </a:cubicBezTo>
                  <a:cubicBezTo>
                    <a:pt x="1767" y="1095"/>
                    <a:pt x="1785" y="1113"/>
                    <a:pt x="1838" y="1113"/>
                  </a:cubicBezTo>
                  <a:cubicBezTo>
                    <a:pt x="1847" y="1114"/>
                    <a:pt x="1855" y="1114"/>
                    <a:pt x="1862" y="1114"/>
                  </a:cubicBezTo>
                  <a:cubicBezTo>
                    <a:pt x="1914" y="1114"/>
                    <a:pt x="1927" y="1087"/>
                    <a:pt x="1927" y="1032"/>
                  </a:cubicBezTo>
                  <a:cubicBezTo>
                    <a:pt x="1927" y="970"/>
                    <a:pt x="1909" y="952"/>
                    <a:pt x="1847" y="952"/>
                  </a:cubicBezTo>
                  <a:close/>
                  <a:moveTo>
                    <a:pt x="2233" y="986"/>
                  </a:moveTo>
                  <a:cubicBezTo>
                    <a:pt x="2182" y="986"/>
                    <a:pt x="2167" y="1012"/>
                    <a:pt x="2159" y="1059"/>
                  </a:cubicBezTo>
                  <a:cubicBezTo>
                    <a:pt x="2159" y="1122"/>
                    <a:pt x="2186" y="1148"/>
                    <a:pt x="2240" y="1148"/>
                  </a:cubicBezTo>
                  <a:cubicBezTo>
                    <a:pt x="2302" y="1148"/>
                    <a:pt x="2329" y="1131"/>
                    <a:pt x="2329" y="1077"/>
                  </a:cubicBezTo>
                  <a:cubicBezTo>
                    <a:pt x="2329" y="1015"/>
                    <a:pt x="2311" y="988"/>
                    <a:pt x="2257" y="988"/>
                  </a:cubicBezTo>
                  <a:cubicBezTo>
                    <a:pt x="2248" y="987"/>
                    <a:pt x="2240" y="986"/>
                    <a:pt x="2233" y="986"/>
                  </a:cubicBezTo>
                  <a:close/>
                  <a:moveTo>
                    <a:pt x="4447" y="986"/>
                  </a:moveTo>
                  <a:cubicBezTo>
                    <a:pt x="4409" y="986"/>
                    <a:pt x="4380" y="1019"/>
                    <a:pt x="4372" y="1059"/>
                  </a:cubicBezTo>
                  <a:cubicBezTo>
                    <a:pt x="4372" y="1095"/>
                    <a:pt x="4398" y="1148"/>
                    <a:pt x="4461" y="1148"/>
                  </a:cubicBezTo>
                  <a:cubicBezTo>
                    <a:pt x="4506" y="1148"/>
                    <a:pt x="4541" y="1113"/>
                    <a:pt x="4541" y="1068"/>
                  </a:cubicBezTo>
                  <a:cubicBezTo>
                    <a:pt x="4541" y="1023"/>
                    <a:pt x="4506" y="988"/>
                    <a:pt x="4461" y="988"/>
                  </a:cubicBezTo>
                  <a:cubicBezTo>
                    <a:pt x="4456" y="987"/>
                    <a:pt x="4452" y="986"/>
                    <a:pt x="4447" y="986"/>
                  </a:cubicBezTo>
                  <a:close/>
                  <a:moveTo>
                    <a:pt x="72" y="997"/>
                  </a:moveTo>
                  <a:cubicBezTo>
                    <a:pt x="36" y="1006"/>
                    <a:pt x="54" y="1032"/>
                    <a:pt x="54" y="1050"/>
                  </a:cubicBezTo>
                  <a:cubicBezTo>
                    <a:pt x="54" y="1059"/>
                    <a:pt x="54" y="1059"/>
                    <a:pt x="54" y="1068"/>
                  </a:cubicBezTo>
                  <a:cubicBezTo>
                    <a:pt x="54" y="1086"/>
                    <a:pt x="45" y="1113"/>
                    <a:pt x="63" y="1139"/>
                  </a:cubicBezTo>
                  <a:cubicBezTo>
                    <a:pt x="77" y="1159"/>
                    <a:pt x="81" y="1167"/>
                    <a:pt x="86" y="1167"/>
                  </a:cubicBezTo>
                  <a:cubicBezTo>
                    <a:pt x="90" y="1167"/>
                    <a:pt x="95" y="1161"/>
                    <a:pt x="107" y="1148"/>
                  </a:cubicBezTo>
                  <a:cubicBezTo>
                    <a:pt x="152" y="1122"/>
                    <a:pt x="134" y="1077"/>
                    <a:pt x="134" y="1041"/>
                  </a:cubicBezTo>
                  <a:cubicBezTo>
                    <a:pt x="134" y="1023"/>
                    <a:pt x="90" y="997"/>
                    <a:pt x="72" y="997"/>
                  </a:cubicBezTo>
                  <a:close/>
                  <a:moveTo>
                    <a:pt x="2641" y="1015"/>
                  </a:moveTo>
                  <a:cubicBezTo>
                    <a:pt x="2587" y="1015"/>
                    <a:pt x="2561" y="1041"/>
                    <a:pt x="2561" y="1104"/>
                  </a:cubicBezTo>
                  <a:cubicBezTo>
                    <a:pt x="2561" y="1166"/>
                    <a:pt x="2587" y="1184"/>
                    <a:pt x="2650" y="1184"/>
                  </a:cubicBezTo>
                  <a:cubicBezTo>
                    <a:pt x="2703" y="1184"/>
                    <a:pt x="2730" y="1157"/>
                    <a:pt x="2730" y="1095"/>
                  </a:cubicBezTo>
                  <a:cubicBezTo>
                    <a:pt x="2730" y="1041"/>
                    <a:pt x="2703" y="1015"/>
                    <a:pt x="2641" y="1015"/>
                  </a:cubicBezTo>
                  <a:close/>
                  <a:moveTo>
                    <a:pt x="4853" y="1015"/>
                  </a:moveTo>
                  <a:cubicBezTo>
                    <a:pt x="4818" y="1015"/>
                    <a:pt x="4773" y="1068"/>
                    <a:pt x="4773" y="1104"/>
                  </a:cubicBezTo>
                  <a:cubicBezTo>
                    <a:pt x="4773" y="1139"/>
                    <a:pt x="4827" y="1184"/>
                    <a:pt x="4862" y="1184"/>
                  </a:cubicBezTo>
                  <a:cubicBezTo>
                    <a:pt x="4898" y="1184"/>
                    <a:pt x="4943" y="1131"/>
                    <a:pt x="4943" y="1095"/>
                  </a:cubicBezTo>
                  <a:cubicBezTo>
                    <a:pt x="4943" y="1059"/>
                    <a:pt x="4889" y="1015"/>
                    <a:pt x="4853" y="1015"/>
                  </a:cubicBezTo>
                  <a:close/>
                  <a:moveTo>
                    <a:pt x="438" y="1032"/>
                  </a:moveTo>
                  <a:cubicBezTo>
                    <a:pt x="375" y="1032"/>
                    <a:pt x="348" y="1059"/>
                    <a:pt x="348" y="1113"/>
                  </a:cubicBezTo>
                  <a:cubicBezTo>
                    <a:pt x="348" y="1175"/>
                    <a:pt x="375" y="1202"/>
                    <a:pt x="429" y="1202"/>
                  </a:cubicBezTo>
                  <a:cubicBezTo>
                    <a:pt x="491" y="1202"/>
                    <a:pt x="518" y="1175"/>
                    <a:pt x="518" y="1113"/>
                  </a:cubicBezTo>
                  <a:cubicBezTo>
                    <a:pt x="518" y="1059"/>
                    <a:pt x="491" y="1032"/>
                    <a:pt x="438" y="1032"/>
                  </a:cubicBezTo>
                  <a:close/>
                  <a:moveTo>
                    <a:pt x="3042" y="1050"/>
                  </a:moveTo>
                  <a:cubicBezTo>
                    <a:pt x="2998" y="1050"/>
                    <a:pt x="2953" y="1086"/>
                    <a:pt x="2962" y="1139"/>
                  </a:cubicBezTo>
                  <a:cubicBezTo>
                    <a:pt x="2971" y="1193"/>
                    <a:pt x="2998" y="1220"/>
                    <a:pt x="3051" y="1220"/>
                  </a:cubicBezTo>
                  <a:cubicBezTo>
                    <a:pt x="3096" y="1211"/>
                    <a:pt x="3132" y="1175"/>
                    <a:pt x="3132" y="1131"/>
                  </a:cubicBezTo>
                  <a:cubicBezTo>
                    <a:pt x="3123" y="1086"/>
                    <a:pt x="3087" y="1050"/>
                    <a:pt x="3042" y="1050"/>
                  </a:cubicBezTo>
                  <a:close/>
                  <a:moveTo>
                    <a:pt x="830" y="1068"/>
                  </a:moveTo>
                  <a:cubicBezTo>
                    <a:pt x="768" y="1068"/>
                    <a:pt x="750" y="1095"/>
                    <a:pt x="750" y="1157"/>
                  </a:cubicBezTo>
                  <a:cubicBezTo>
                    <a:pt x="750" y="1204"/>
                    <a:pt x="770" y="1230"/>
                    <a:pt x="817" y="1230"/>
                  </a:cubicBezTo>
                  <a:cubicBezTo>
                    <a:pt x="824" y="1230"/>
                    <a:pt x="831" y="1230"/>
                    <a:pt x="839" y="1229"/>
                  </a:cubicBezTo>
                  <a:cubicBezTo>
                    <a:pt x="892" y="1229"/>
                    <a:pt x="919" y="1211"/>
                    <a:pt x="919" y="1148"/>
                  </a:cubicBezTo>
                  <a:cubicBezTo>
                    <a:pt x="919" y="1086"/>
                    <a:pt x="892" y="1068"/>
                    <a:pt x="830" y="1068"/>
                  </a:cubicBezTo>
                  <a:close/>
                  <a:moveTo>
                    <a:pt x="1231" y="1104"/>
                  </a:moveTo>
                  <a:cubicBezTo>
                    <a:pt x="1169" y="1104"/>
                    <a:pt x="1151" y="1122"/>
                    <a:pt x="1151" y="1193"/>
                  </a:cubicBezTo>
                  <a:cubicBezTo>
                    <a:pt x="1151" y="1247"/>
                    <a:pt x="1178" y="1264"/>
                    <a:pt x="1240" y="1264"/>
                  </a:cubicBezTo>
                  <a:cubicBezTo>
                    <a:pt x="1294" y="1264"/>
                    <a:pt x="1312" y="1238"/>
                    <a:pt x="1312" y="1184"/>
                  </a:cubicBezTo>
                  <a:cubicBezTo>
                    <a:pt x="1312" y="1122"/>
                    <a:pt x="1294" y="1104"/>
                    <a:pt x="1231" y="1104"/>
                  </a:cubicBezTo>
                  <a:close/>
                  <a:moveTo>
                    <a:pt x="3451" y="1102"/>
                  </a:moveTo>
                  <a:cubicBezTo>
                    <a:pt x="3446" y="1102"/>
                    <a:pt x="3441" y="1103"/>
                    <a:pt x="3435" y="1104"/>
                  </a:cubicBezTo>
                  <a:cubicBezTo>
                    <a:pt x="3390" y="1104"/>
                    <a:pt x="3355" y="1148"/>
                    <a:pt x="3364" y="1193"/>
                  </a:cubicBezTo>
                  <a:cubicBezTo>
                    <a:pt x="3364" y="1238"/>
                    <a:pt x="3399" y="1264"/>
                    <a:pt x="3444" y="1264"/>
                  </a:cubicBezTo>
                  <a:cubicBezTo>
                    <a:pt x="3489" y="1264"/>
                    <a:pt x="3524" y="1229"/>
                    <a:pt x="3524" y="1184"/>
                  </a:cubicBezTo>
                  <a:cubicBezTo>
                    <a:pt x="3524" y="1136"/>
                    <a:pt x="3495" y="1102"/>
                    <a:pt x="3451" y="1102"/>
                  </a:cubicBezTo>
                  <a:close/>
                  <a:moveTo>
                    <a:pt x="1633" y="1131"/>
                  </a:moveTo>
                  <a:cubicBezTo>
                    <a:pt x="1570" y="1131"/>
                    <a:pt x="1544" y="1157"/>
                    <a:pt x="1544" y="1220"/>
                  </a:cubicBezTo>
                  <a:cubicBezTo>
                    <a:pt x="1544" y="1282"/>
                    <a:pt x="1570" y="1300"/>
                    <a:pt x="1633" y="1300"/>
                  </a:cubicBezTo>
                  <a:cubicBezTo>
                    <a:pt x="1695" y="1300"/>
                    <a:pt x="1713" y="1273"/>
                    <a:pt x="1713" y="1211"/>
                  </a:cubicBezTo>
                  <a:cubicBezTo>
                    <a:pt x="1713" y="1157"/>
                    <a:pt x="1686" y="1131"/>
                    <a:pt x="1633" y="1131"/>
                  </a:cubicBezTo>
                  <a:close/>
                  <a:moveTo>
                    <a:pt x="3836" y="1131"/>
                  </a:moveTo>
                  <a:cubicBezTo>
                    <a:pt x="3792" y="1139"/>
                    <a:pt x="3756" y="1175"/>
                    <a:pt x="3756" y="1220"/>
                  </a:cubicBezTo>
                  <a:cubicBezTo>
                    <a:pt x="3765" y="1264"/>
                    <a:pt x="3801" y="1300"/>
                    <a:pt x="3845" y="1300"/>
                  </a:cubicBezTo>
                  <a:cubicBezTo>
                    <a:pt x="3890" y="1300"/>
                    <a:pt x="3926" y="1255"/>
                    <a:pt x="3926" y="1211"/>
                  </a:cubicBezTo>
                  <a:cubicBezTo>
                    <a:pt x="3926" y="1166"/>
                    <a:pt x="3881" y="1131"/>
                    <a:pt x="3836" y="1131"/>
                  </a:cubicBezTo>
                  <a:close/>
                  <a:moveTo>
                    <a:pt x="2034" y="1166"/>
                  </a:moveTo>
                  <a:cubicBezTo>
                    <a:pt x="1972" y="1166"/>
                    <a:pt x="1945" y="1193"/>
                    <a:pt x="1945" y="1247"/>
                  </a:cubicBezTo>
                  <a:cubicBezTo>
                    <a:pt x="1945" y="1309"/>
                    <a:pt x="1972" y="1336"/>
                    <a:pt x="2034" y="1336"/>
                  </a:cubicBezTo>
                  <a:cubicBezTo>
                    <a:pt x="2088" y="1336"/>
                    <a:pt x="2115" y="1309"/>
                    <a:pt x="2115" y="1247"/>
                  </a:cubicBezTo>
                  <a:cubicBezTo>
                    <a:pt x="2115" y="1193"/>
                    <a:pt x="2088" y="1166"/>
                    <a:pt x="2034" y="1166"/>
                  </a:cubicBezTo>
                  <a:close/>
                  <a:moveTo>
                    <a:pt x="4238" y="1166"/>
                  </a:moveTo>
                  <a:cubicBezTo>
                    <a:pt x="4202" y="1166"/>
                    <a:pt x="4158" y="1211"/>
                    <a:pt x="4158" y="1247"/>
                  </a:cubicBezTo>
                  <a:cubicBezTo>
                    <a:pt x="4158" y="1291"/>
                    <a:pt x="4211" y="1336"/>
                    <a:pt x="4247" y="1336"/>
                  </a:cubicBezTo>
                  <a:cubicBezTo>
                    <a:pt x="4282" y="1336"/>
                    <a:pt x="4327" y="1282"/>
                    <a:pt x="4327" y="1247"/>
                  </a:cubicBezTo>
                  <a:cubicBezTo>
                    <a:pt x="4327" y="1211"/>
                    <a:pt x="4274" y="1166"/>
                    <a:pt x="4238" y="1166"/>
                  </a:cubicBezTo>
                  <a:close/>
                  <a:moveTo>
                    <a:pt x="2436" y="1202"/>
                  </a:moveTo>
                  <a:cubicBezTo>
                    <a:pt x="2364" y="1202"/>
                    <a:pt x="2347" y="1220"/>
                    <a:pt x="2347" y="1282"/>
                  </a:cubicBezTo>
                  <a:cubicBezTo>
                    <a:pt x="2347" y="1345"/>
                    <a:pt x="2373" y="1362"/>
                    <a:pt x="2427" y="1362"/>
                  </a:cubicBezTo>
                  <a:cubicBezTo>
                    <a:pt x="2489" y="1362"/>
                    <a:pt x="2516" y="1345"/>
                    <a:pt x="2516" y="1291"/>
                  </a:cubicBezTo>
                  <a:cubicBezTo>
                    <a:pt x="2516" y="1229"/>
                    <a:pt x="2489" y="1202"/>
                    <a:pt x="2436" y="1202"/>
                  </a:cubicBezTo>
                  <a:close/>
                  <a:moveTo>
                    <a:pt x="4639" y="1202"/>
                  </a:moveTo>
                  <a:cubicBezTo>
                    <a:pt x="4604" y="1202"/>
                    <a:pt x="4559" y="1247"/>
                    <a:pt x="4559" y="1282"/>
                  </a:cubicBezTo>
                  <a:cubicBezTo>
                    <a:pt x="4559" y="1318"/>
                    <a:pt x="4604" y="1362"/>
                    <a:pt x="4639" y="1362"/>
                  </a:cubicBezTo>
                  <a:cubicBezTo>
                    <a:pt x="4675" y="1362"/>
                    <a:pt x="4729" y="1318"/>
                    <a:pt x="4729" y="1282"/>
                  </a:cubicBezTo>
                  <a:cubicBezTo>
                    <a:pt x="4720" y="1247"/>
                    <a:pt x="4675" y="1202"/>
                    <a:pt x="4639" y="1202"/>
                  </a:cubicBezTo>
                  <a:close/>
                  <a:moveTo>
                    <a:pt x="214" y="1220"/>
                  </a:moveTo>
                  <a:cubicBezTo>
                    <a:pt x="152" y="1220"/>
                    <a:pt x="134" y="1238"/>
                    <a:pt x="134" y="1309"/>
                  </a:cubicBezTo>
                  <a:cubicBezTo>
                    <a:pt x="134" y="1362"/>
                    <a:pt x="161" y="1380"/>
                    <a:pt x="223" y="1380"/>
                  </a:cubicBezTo>
                  <a:cubicBezTo>
                    <a:pt x="277" y="1380"/>
                    <a:pt x="304" y="1354"/>
                    <a:pt x="304" y="1291"/>
                  </a:cubicBezTo>
                  <a:cubicBezTo>
                    <a:pt x="304" y="1238"/>
                    <a:pt x="277" y="1220"/>
                    <a:pt x="214" y="1220"/>
                  </a:cubicBezTo>
                  <a:close/>
                  <a:moveTo>
                    <a:pt x="2828" y="1229"/>
                  </a:moveTo>
                  <a:cubicBezTo>
                    <a:pt x="2784" y="1229"/>
                    <a:pt x="2748" y="1264"/>
                    <a:pt x="2748" y="1318"/>
                  </a:cubicBezTo>
                  <a:cubicBezTo>
                    <a:pt x="2748" y="1362"/>
                    <a:pt x="2784" y="1398"/>
                    <a:pt x="2828" y="1398"/>
                  </a:cubicBezTo>
                  <a:cubicBezTo>
                    <a:pt x="2873" y="1398"/>
                    <a:pt x="2909" y="1362"/>
                    <a:pt x="2909" y="1318"/>
                  </a:cubicBezTo>
                  <a:cubicBezTo>
                    <a:pt x="2909" y="1273"/>
                    <a:pt x="2873" y="1238"/>
                    <a:pt x="2828" y="1229"/>
                  </a:cubicBezTo>
                  <a:close/>
                  <a:moveTo>
                    <a:pt x="5023" y="1229"/>
                  </a:moveTo>
                  <a:cubicBezTo>
                    <a:pt x="4987" y="1229"/>
                    <a:pt x="4943" y="1282"/>
                    <a:pt x="4943" y="1318"/>
                  </a:cubicBezTo>
                  <a:cubicBezTo>
                    <a:pt x="4943" y="1354"/>
                    <a:pt x="4987" y="1398"/>
                    <a:pt x="5023" y="1398"/>
                  </a:cubicBezTo>
                  <a:cubicBezTo>
                    <a:pt x="5059" y="1398"/>
                    <a:pt x="5103" y="1354"/>
                    <a:pt x="5103" y="1318"/>
                  </a:cubicBezTo>
                  <a:cubicBezTo>
                    <a:pt x="5103" y="1282"/>
                    <a:pt x="5059" y="1238"/>
                    <a:pt x="5023" y="1229"/>
                  </a:cubicBezTo>
                  <a:close/>
                  <a:moveTo>
                    <a:pt x="5362" y="1389"/>
                  </a:moveTo>
                  <a:cubicBezTo>
                    <a:pt x="5362" y="1389"/>
                    <a:pt x="5362" y="1398"/>
                    <a:pt x="5362" y="1398"/>
                  </a:cubicBezTo>
                  <a:lnTo>
                    <a:pt x="5371" y="1398"/>
                  </a:lnTo>
                  <a:cubicBezTo>
                    <a:pt x="5371" y="1398"/>
                    <a:pt x="5371" y="1389"/>
                    <a:pt x="5371" y="1389"/>
                  </a:cubicBezTo>
                  <a:close/>
                  <a:moveTo>
                    <a:pt x="616" y="1247"/>
                  </a:moveTo>
                  <a:cubicBezTo>
                    <a:pt x="553" y="1247"/>
                    <a:pt x="536" y="1273"/>
                    <a:pt x="536" y="1336"/>
                  </a:cubicBezTo>
                  <a:cubicBezTo>
                    <a:pt x="536" y="1389"/>
                    <a:pt x="553" y="1416"/>
                    <a:pt x="616" y="1416"/>
                  </a:cubicBezTo>
                  <a:cubicBezTo>
                    <a:pt x="678" y="1416"/>
                    <a:pt x="696" y="1398"/>
                    <a:pt x="696" y="1327"/>
                  </a:cubicBezTo>
                  <a:cubicBezTo>
                    <a:pt x="696" y="1273"/>
                    <a:pt x="678" y="1247"/>
                    <a:pt x="616" y="1247"/>
                  </a:cubicBezTo>
                  <a:close/>
                  <a:moveTo>
                    <a:pt x="5380" y="1398"/>
                  </a:moveTo>
                  <a:cubicBezTo>
                    <a:pt x="5380" y="1398"/>
                    <a:pt x="5380" y="1407"/>
                    <a:pt x="5371" y="1407"/>
                  </a:cubicBezTo>
                  <a:cubicBezTo>
                    <a:pt x="5380" y="1407"/>
                    <a:pt x="5380" y="1416"/>
                    <a:pt x="5380" y="1416"/>
                  </a:cubicBezTo>
                  <a:cubicBezTo>
                    <a:pt x="5380" y="1416"/>
                    <a:pt x="5389" y="1407"/>
                    <a:pt x="5389" y="1407"/>
                  </a:cubicBezTo>
                  <a:cubicBezTo>
                    <a:pt x="5389" y="1407"/>
                    <a:pt x="5380" y="1398"/>
                    <a:pt x="5380" y="1398"/>
                  </a:cubicBezTo>
                  <a:close/>
                  <a:moveTo>
                    <a:pt x="3230" y="1264"/>
                  </a:moveTo>
                  <a:cubicBezTo>
                    <a:pt x="3176" y="1264"/>
                    <a:pt x="3141" y="1309"/>
                    <a:pt x="3141" y="1354"/>
                  </a:cubicBezTo>
                  <a:cubicBezTo>
                    <a:pt x="3150" y="1398"/>
                    <a:pt x="3185" y="1434"/>
                    <a:pt x="3230" y="1434"/>
                  </a:cubicBezTo>
                  <a:cubicBezTo>
                    <a:pt x="3274" y="1434"/>
                    <a:pt x="3310" y="1389"/>
                    <a:pt x="3310" y="1345"/>
                  </a:cubicBezTo>
                  <a:cubicBezTo>
                    <a:pt x="3310" y="1309"/>
                    <a:pt x="3274" y="1264"/>
                    <a:pt x="3230" y="1264"/>
                  </a:cubicBezTo>
                  <a:close/>
                  <a:moveTo>
                    <a:pt x="1008" y="1282"/>
                  </a:moveTo>
                  <a:cubicBezTo>
                    <a:pt x="955" y="1282"/>
                    <a:pt x="928" y="1309"/>
                    <a:pt x="928" y="1371"/>
                  </a:cubicBezTo>
                  <a:cubicBezTo>
                    <a:pt x="937" y="1425"/>
                    <a:pt x="955" y="1452"/>
                    <a:pt x="1017" y="1452"/>
                  </a:cubicBezTo>
                  <a:cubicBezTo>
                    <a:pt x="1080" y="1452"/>
                    <a:pt x="1098" y="1425"/>
                    <a:pt x="1098" y="1362"/>
                  </a:cubicBezTo>
                  <a:cubicBezTo>
                    <a:pt x="1098" y="1300"/>
                    <a:pt x="1080" y="1282"/>
                    <a:pt x="1008" y="1282"/>
                  </a:cubicBezTo>
                  <a:close/>
                  <a:moveTo>
                    <a:pt x="3622" y="1318"/>
                  </a:moveTo>
                  <a:cubicBezTo>
                    <a:pt x="3578" y="1318"/>
                    <a:pt x="3542" y="1354"/>
                    <a:pt x="3542" y="1407"/>
                  </a:cubicBezTo>
                  <a:cubicBezTo>
                    <a:pt x="3550" y="1447"/>
                    <a:pt x="3572" y="1480"/>
                    <a:pt x="3615" y="1480"/>
                  </a:cubicBezTo>
                  <a:cubicBezTo>
                    <a:pt x="3620" y="1480"/>
                    <a:pt x="3626" y="1479"/>
                    <a:pt x="3631" y="1478"/>
                  </a:cubicBezTo>
                  <a:cubicBezTo>
                    <a:pt x="3676" y="1478"/>
                    <a:pt x="3712" y="1443"/>
                    <a:pt x="3712" y="1398"/>
                  </a:cubicBezTo>
                  <a:cubicBezTo>
                    <a:pt x="3712" y="1354"/>
                    <a:pt x="3676" y="1318"/>
                    <a:pt x="3622" y="1318"/>
                  </a:cubicBezTo>
                  <a:close/>
                  <a:moveTo>
                    <a:pt x="1419" y="1318"/>
                  </a:moveTo>
                  <a:cubicBezTo>
                    <a:pt x="1356" y="1318"/>
                    <a:pt x="1330" y="1336"/>
                    <a:pt x="1330" y="1398"/>
                  </a:cubicBezTo>
                  <a:cubicBezTo>
                    <a:pt x="1330" y="1453"/>
                    <a:pt x="1350" y="1480"/>
                    <a:pt x="1397" y="1480"/>
                  </a:cubicBezTo>
                  <a:cubicBezTo>
                    <a:pt x="1404" y="1480"/>
                    <a:pt x="1411" y="1480"/>
                    <a:pt x="1419" y="1478"/>
                  </a:cubicBezTo>
                  <a:cubicBezTo>
                    <a:pt x="1472" y="1478"/>
                    <a:pt x="1499" y="1461"/>
                    <a:pt x="1499" y="1398"/>
                  </a:cubicBezTo>
                  <a:cubicBezTo>
                    <a:pt x="1499" y="1336"/>
                    <a:pt x="1472" y="1318"/>
                    <a:pt x="1419" y="1318"/>
                  </a:cubicBezTo>
                  <a:close/>
                  <a:moveTo>
                    <a:pt x="1811" y="1354"/>
                  </a:moveTo>
                  <a:cubicBezTo>
                    <a:pt x="1749" y="1354"/>
                    <a:pt x="1731" y="1371"/>
                    <a:pt x="1731" y="1443"/>
                  </a:cubicBezTo>
                  <a:cubicBezTo>
                    <a:pt x="1731" y="1496"/>
                    <a:pt x="1758" y="1514"/>
                    <a:pt x="1820" y="1514"/>
                  </a:cubicBezTo>
                  <a:cubicBezTo>
                    <a:pt x="1874" y="1514"/>
                    <a:pt x="1901" y="1487"/>
                    <a:pt x="1901" y="1425"/>
                  </a:cubicBezTo>
                  <a:cubicBezTo>
                    <a:pt x="1901" y="1371"/>
                    <a:pt x="1874" y="1354"/>
                    <a:pt x="1811" y="1354"/>
                  </a:cubicBezTo>
                  <a:close/>
                  <a:moveTo>
                    <a:pt x="4032" y="1353"/>
                  </a:moveTo>
                  <a:cubicBezTo>
                    <a:pt x="4029" y="1353"/>
                    <a:pt x="4026" y="1353"/>
                    <a:pt x="4024" y="1354"/>
                  </a:cubicBezTo>
                  <a:cubicBezTo>
                    <a:pt x="3988" y="1354"/>
                    <a:pt x="3943" y="1398"/>
                    <a:pt x="3943" y="1434"/>
                  </a:cubicBezTo>
                  <a:cubicBezTo>
                    <a:pt x="3943" y="1470"/>
                    <a:pt x="3988" y="1514"/>
                    <a:pt x="4024" y="1514"/>
                  </a:cubicBezTo>
                  <a:cubicBezTo>
                    <a:pt x="4059" y="1514"/>
                    <a:pt x="4113" y="1470"/>
                    <a:pt x="4113" y="1434"/>
                  </a:cubicBezTo>
                  <a:cubicBezTo>
                    <a:pt x="4113" y="1401"/>
                    <a:pt x="4067" y="1353"/>
                    <a:pt x="4032" y="1353"/>
                  </a:cubicBezTo>
                  <a:close/>
                  <a:moveTo>
                    <a:pt x="4425" y="1380"/>
                  </a:moveTo>
                  <a:cubicBezTo>
                    <a:pt x="4390" y="1380"/>
                    <a:pt x="4345" y="1434"/>
                    <a:pt x="4345" y="1470"/>
                  </a:cubicBezTo>
                  <a:cubicBezTo>
                    <a:pt x="4345" y="1505"/>
                    <a:pt x="4390" y="1550"/>
                    <a:pt x="4425" y="1550"/>
                  </a:cubicBezTo>
                  <a:cubicBezTo>
                    <a:pt x="4461" y="1550"/>
                    <a:pt x="4506" y="1505"/>
                    <a:pt x="4506" y="1470"/>
                  </a:cubicBezTo>
                  <a:cubicBezTo>
                    <a:pt x="4506" y="1434"/>
                    <a:pt x="4461" y="1380"/>
                    <a:pt x="4425" y="1380"/>
                  </a:cubicBezTo>
                  <a:close/>
                  <a:moveTo>
                    <a:pt x="2213" y="1380"/>
                  </a:moveTo>
                  <a:cubicBezTo>
                    <a:pt x="2168" y="1380"/>
                    <a:pt x="2133" y="1425"/>
                    <a:pt x="2133" y="1470"/>
                  </a:cubicBezTo>
                  <a:cubicBezTo>
                    <a:pt x="2133" y="1510"/>
                    <a:pt x="2162" y="1551"/>
                    <a:pt x="2208" y="1551"/>
                  </a:cubicBezTo>
                  <a:cubicBezTo>
                    <a:pt x="2213" y="1551"/>
                    <a:pt x="2217" y="1551"/>
                    <a:pt x="2222" y="1550"/>
                  </a:cubicBezTo>
                  <a:cubicBezTo>
                    <a:pt x="2275" y="1541"/>
                    <a:pt x="2302" y="1505"/>
                    <a:pt x="2293" y="1461"/>
                  </a:cubicBezTo>
                  <a:cubicBezTo>
                    <a:pt x="2293" y="1416"/>
                    <a:pt x="2257" y="1380"/>
                    <a:pt x="2213" y="1380"/>
                  </a:cubicBezTo>
                  <a:close/>
                  <a:moveTo>
                    <a:pt x="2605" y="1416"/>
                  </a:moveTo>
                  <a:cubicBezTo>
                    <a:pt x="2561" y="1416"/>
                    <a:pt x="2525" y="1461"/>
                    <a:pt x="2525" y="1505"/>
                  </a:cubicBezTo>
                  <a:cubicBezTo>
                    <a:pt x="2534" y="1550"/>
                    <a:pt x="2570" y="1586"/>
                    <a:pt x="2623" y="1586"/>
                  </a:cubicBezTo>
                  <a:cubicBezTo>
                    <a:pt x="2677" y="1577"/>
                    <a:pt x="2703" y="1541"/>
                    <a:pt x="2695" y="1496"/>
                  </a:cubicBezTo>
                  <a:cubicBezTo>
                    <a:pt x="2686" y="1443"/>
                    <a:pt x="2659" y="1416"/>
                    <a:pt x="2605" y="1416"/>
                  </a:cubicBezTo>
                  <a:close/>
                  <a:moveTo>
                    <a:pt x="4800" y="1416"/>
                  </a:moveTo>
                  <a:cubicBezTo>
                    <a:pt x="4764" y="1416"/>
                    <a:pt x="4720" y="1470"/>
                    <a:pt x="4729" y="1505"/>
                  </a:cubicBezTo>
                  <a:cubicBezTo>
                    <a:pt x="4729" y="1541"/>
                    <a:pt x="4773" y="1586"/>
                    <a:pt x="4809" y="1586"/>
                  </a:cubicBezTo>
                  <a:cubicBezTo>
                    <a:pt x="4845" y="1577"/>
                    <a:pt x="4889" y="1532"/>
                    <a:pt x="4889" y="1496"/>
                  </a:cubicBezTo>
                  <a:cubicBezTo>
                    <a:pt x="4889" y="1461"/>
                    <a:pt x="4836" y="1416"/>
                    <a:pt x="4800" y="1416"/>
                  </a:cubicBezTo>
                  <a:close/>
                  <a:moveTo>
                    <a:pt x="402" y="1434"/>
                  </a:moveTo>
                  <a:cubicBezTo>
                    <a:pt x="339" y="1434"/>
                    <a:pt x="313" y="1452"/>
                    <a:pt x="313" y="1523"/>
                  </a:cubicBezTo>
                  <a:cubicBezTo>
                    <a:pt x="322" y="1577"/>
                    <a:pt x="339" y="1603"/>
                    <a:pt x="402" y="1603"/>
                  </a:cubicBezTo>
                  <a:cubicBezTo>
                    <a:pt x="464" y="1594"/>
                    <a:pt x="482" y="1577"/>
                    <a:pt x="482" y="1514"/>
                  </a:cubicBezTo>
                  <a:cubicBezTo>
                    <a:pt x="482" y="1461"/>
                    <a:pt x="464" y="1434"/>
                    <a:pt x="402" y="1434"/>
                  </a:cubicBezTo>
                  <a:close/>
                  <a:moveTo>
                    <a:pt x="5210" y="1452"/>
                  </a:moveTo>
                  <a:cubicBezTo>
                    <a:pt x="5175" y="1452"/>
                    <a:pt x="5121" y="1496"/>
                    <a:pt x="5121" y="1532"/>
                  </a:cubicBezTo>
                  <a:cubicBezTo>
                    <a:pt x="5121" y="1568"/>
                    <a:pt x="5175" y="1612"/>
                    <a:pt x="5210" y="1612"/>
                  </a:cubicBezTo>
                  <a:cubicBezTo>
                    <a:pt x="5246" y="1612"/>
                    <a:pt x="5291" y="1568"/>
                    <a:pt x="5291" y="1532"/>
                  </a:cubicBezTo>
                  <a:cubicBezTo>
                    <a:pt x="5291" y="1496"/>
                    <a:pt x="5246" y="1452"/>
                    <a:pt x="5210" y="1452"/>
                  </a:cubicBezTo>
                  <a:close/>
                  <a:moveTo>
                    <a:pt x="3007" y="1452"/>
                  </a:moveTo>
                  <a:cubicBezTo>
                    <a:pt x="2962" y="1452"/>
                    <a:pt x="2918" y="1487"/>
                    <a:pt x="2926" y="1541"/>
                  </a:cubicBezTo>
                  <a:cubicBezTo>
                    <a:pt x="2934" y="1588"/>
                    <a:pt x="2962" y="1614"/>
                    <a:pt x="2999" y="1614"/>
                  </a:cubicBezTo>
                  <a:cubicBezTo>
                    <a:pt x="3005" y="1614"/>
                    <a:pt x="3010" y="1613"/>
                    <a:pt x="3016" y="1612"/>
                  </a:cubicBezTo>
                  <a:cubicBezTo>
                    <a:pt x="3069" y="1612"/>
                    <a:pt x="3096" y="1577"/>
                    <a:pt x="3096" y="1532"/>
                  </a:cubicBezTo>
                  <a:cubicBezTo>
                    <a:pt x="3096" y="1487"/>
                    <a:pt x="3051" y="1452"/>
                    <a:pt x="3007" y="1452"/>
                  </a:cubicBezTo>
                  <a:close/>
                  <a:moveTo>
                    <a:pt x="794" y="1470"/>
                  </a:moveTo>
                  <a:cubicBezTo>
                    <a:pt x="732" y="1470"/>
                    <a:pt x="714" y="1487"/>
                    <a:pt x="714" y="1559"/>
                  </a:cubicBezTo>
                  <a:cubicBezTo>
                    <a:pt x="714" y="1612"/>
                    <a:pt x="741" y="1630"/>
                    <a:pt x="803" y="1630"/>
                  </a:cubicBezTo>
                  <a:cubicBezTo>
                    <a:pt x="866" y="1630"/>
                    <a:pt x="884" y="1603"/>
                    <a:pt x="884" y="1541"/>
                  </a:cubicBezTo>
                  <a:cubicBezTo>
                    <a:pt x="884" y="1487"/>
                    <a:pt x="857" y="1470"/>
                    <a:pt x="794" y="1470"/>
                  </a:cubicBezTo>
                  <a:close/>
                  <a:moveTo>
                    <a:pt x="5531" y="1550"/>
                  </a:moveTo>
                  <a:cubicBezTo>
                    <a:pt x="5523" y="1559"/>
                    <a:pt x="5523" y="1559"/>
                    <a:pt x="5523" y="1568"/>
                  </a:cubicBezTo>
                  <a:cubicBezTo>
                    <a:pt x="5531" y="1586"/>
                    <a:pt x="5540" y="1603"/>
                    <a:pt x="5558" y="1621"/>
                  </a:cubicBezTo>
                  <a:cubicBezTo>
                    <a:pt x="5576" y="1639"/>
                    <a:pt x="5621" y="1648"/>
                    <a:pt x="5621" y="1648"/>
                  </a:cubicBezTo>
                  <a:cubicBezTo>
                    <a:pt x="5612" y="1630"/>
                    <a:pt x="5594" y="1621"/>
                    <a:pt x="5585" y="1603"/>
                  </a:cubicBezTo>
                  <a:cubicBezTo>
                    <a:pt x="5567" y="1586"/>
                    <a:pt x="5558" y="1577"/>
                    <a:pt x="5540" y="1559"/>
                  </a:cubicBezTo>
                  <a:cubicBezTo>
                    <a:pt x="5540" y="1559"/>
                    <a:pt x="5531" y="1550"/>
                    <a:pt x="5531" y="1550"/>
                  </a:cubicBezTo>
                  <a:close/>
                  <a:moveTo>
                    <a:pt x="3408" y="1478"/>
                  </a:moveTo>
                  <a:cubicBezTo>
                    <a:pt x="3364" y="1487"/>
                    <a:pt x="3328" y="1523"/>
                    <a:pt x="3328" y="1568"/>
                  </a:cubicBezTo>
                  <a:cubicBezTo>
                    <a:pt x="3328" y="1608"/>
                    <a:pt x="3358" y="1649"/>
                    <a:pt x="3404" y="1649"/>
                  </a:cubicBezTo>
                  <a:cubicBezTo>
                    <a:pt x="3408" y="1649"/>
                    <a:pt x="3412" y="1649"/>
                    <a:pt x="3417" y="1648"/>
                  </a:cubicBezTo>
                  <a:cubicBezTo>
                    <a:pt x="3471" y="1639"/>
                    <a:pt x="3497" y="1612"/>
                    <a:pt x="3497" y="1559"/>
                  </a:cubicBezTo>
                  <a:cubicBezTo>
                    <a:pt x="3489" y="1514"/>
                    <a:pt x="3453" y="1478"/>
                    <a:pt x="3408" y="1478"/>
                  </a:cubicBezTo>
                  <a:close/>
                  <a:moveTo>
                    <a:pt x="1196" y="1496"/>
                  </a:moveTo>
                  <a:cubicBezTo>
                    <a:pt x="1133" y="1496"/>
                    <a:pt x="1116" y="1523"/>
                    <a:pt x="1116" y="1586"/>
                  </a:cubicBezTo>
                  <a:cubicBezTo>
                    <a:pt x="1116" y="1648"/>
                    <a:pt x="1142" y="1666"/>
                    <a:pt x="1205" y="1666"/>
                  </a:cubicBezTo>
                  <a:cubicBezTo>
                    <a:pt x="1258" y="1666"/>
                    <a:pt x="1285" y="1639"/>
                    <a:pt x="1285" y="1586"/>
                  </a:cubicBezTo>
                  <a:cubicBezTo>
                    <a:pt x="1285" y="1523"/>
                    <a:pt x="1258" y="1496"/>
                    <a:pt x="1196" y="1496"/>
                  </a:cubicBezTo>
                  <a:close/>
                  <a:moveTo>
                    <a:pt x="1597" y="1532"/>
                  </a:moveTo>
                  <a:cubicBezTo>
                    <a:pt x="1535" y="1532"/>
                    <a:pt x="1517" y="1559"/>
                    <a:pt x="1517" y="1621"/>
                  </a:cubicBezTo>
                  <a:cubicBezTo>
                    <a:pt x="1517" y="1675"/>
                    <a:pt x="1544" y="1701"/>
                    <a:pt x="1606" y="1701"/>
                  </a:cubicBezTo>
                  <a:cubicBezTo>
                    <a:pt x="1660" y="1701"/>
                    <a:pt x="1678" y="1675"/>
                    <a:pt x="1678" y="1612"/>
                  </a:cubicBezTo>
                  <a:cubicBezTo>
                    <a:pt x="1678" y="1559"/>
                    <a:pt x="1660" y="1532"/>
                    <a:pt x="1597" y="1532"/>
                  </a:cubicBezTo>
                  <a:close/>
                  <a:moveTo>
                    <a:pt x="3810" y="1532"/>
                  </a:moveTo>
                  <a:cubicBezTo>
                    <a:pt x="3774" y="1532"/>
                    <a:pt x="3729" y="1577"/>
                    <a:pt x="3729" y="1612"/>
                  </a:cubicBezTo>
                  <a:cubicBezTo>
                    <a:pt x="3729" y="1648"/>
                    <a:pt x="3774" y="1701"/>
                    <a:pt x="3810" y="1701"/>
                  </a:cubicBezTo>
                  <a:cubicBezTo>
                    <a:pt x="3845" y="1701"/>
                    <a:pt x="3890" y="1657"/>
                    <a:pt x="3890" y="1621"/>
                  </a:cubicBezTo>
                  <a:cubicBezTo>
                    <a:pt x="3890" y="1586"/>
                    <a:pt x="3845" y="1532"/>
                    <a:pt x="3810" y="1532"/>
                  </a:cubicBezTo>
                  <a:close/>
                  <a:moveTo>
                    <a:pt x="4211" y="1568"/>
                  </a:moveTo>
                  <a:cubicBezTo>
                    <a:pt x="4175" y="1568"/>
                    <a:pt x="4131" y="1612"/>
                    <a:pt x="4122" y="1648"/>
                  </a:cubicBezTo>
                  <a:cubicBezTo>
                    <a:pt x="4122" y="1684"/>
                    <a:pt x="4167" y="1728"/>
                    <a:pt x="4202" y="1728"/>
                  </a:cubicBezTo>
                  <a:cubicBezTo>
                    <a:pt x="4205" y="1729"/>
                    <a:pt x="4209" y="1729"/>
                    <a:pt x="4212" y="1729"/>
                  </a:cubicBezTo>
                  <a:cubicBezTo>
                    <a:pt x="4247" y="1729"/>
                    <a:pt x="4291" y="1689"/>
                    <a:pt x="4291" y="1657"/>
                  </a:cubicBezTo>
                  <a:cubicBezTo>
                    <a:pt x="4291" y="1612"/>
                    <a:pt x="4247" y="1568"/>
                    <a:pt x="4211" y="1568"/>
                  </a:cubicBezTo>
                  <a:close/>
                  <a:moveTo>
                    <a:pt x="1999" y="1568"/>
                  </a:moveTo>
                  <a:cubicBezTo>
                    <a:pt x="1945" y="1568"/>
                    <a:pt x="1909" y="1603"/>
                    <a:pt x="1918" y="1657"/>
                  </a:cubicBezTo>
                  <a:cubicBezTo>
                    <a:pt x="1918" y="1697"/>
                    <a:pt x="1947" y="1730"/>
                    <a:pt x="1985" y="1730"/>
                  </a:cubicBezTo>
                  <a:cubicBezTo>
                    <a:pt x="1989" y="1730"/>
                    <a:pt x="1994" y="1729"/>
                    <a:pt x="1999" y="1728"/>
                  </a:cubicBezTo>
                  <a:cubicBezTo>
                    <a:pt x="2043" y="1728"/>
                    <a:pt x="2079" y="1693"/>
                    <a:pt x="2079" y="1648"/>
                  </a:cubicBezTo>
                  <a:cubicBezTo>
                    <a:pt x="2079" y="1603"/>
                    <a:pt x="2043" y="1568"/>
                    <a:pt x="1999" y="1568"/>
                  </a:cubicBezTo>
                  <a:close/>
                  <a:moveTo>
                    <a:pt x="2384" y="1602"/>
                  </a:moveTo>
                  <a:cubicBezTo>
                    <a:pt x="2340" y="1602"/>
                    <a:pt x="2311" y="1636"/>
                    <a:pt x="2311" y="1684"/>
                  </a:cubicBezTo>
                  <a:cubicBezTo>
                    <a:pt x="2311" y="1728"/>
                    <a:pt x="2347" y="1764"/>
                    <a:pt x="2400" y="1764"/>
                  </a:cubicBezTo>
                  <a:cubicBezTo>
                    <a:pt x="2445" y="1764"/>
                    <a:pt x="2480" y="1728"/>
                    <a:pt x="2480" y="1684"/>
                  </a:cubicBezTo>
                  <a:cubicBezTo>
                    <a:pt x="2480" y="1639"/>
                    <a:pt x="2445" y="1603"/>
                    <a:pt x="2400" y="1603"/>
                  </a:cubicBezTo>
                  <a:cubicBezTo>
                    <a:pt x="2395" y="1602"/>
                    <a:pt x="2389" y="1602"/>
                    <a:pt x="2384" y="1602"/>
                  </a:cubicBezTo>
                  <a:close/>
                  <a:moveTo>
                    <a:pt x="4585" y="1602"/>
                  </a:moveTo>
                  <a:cubicBezTo>
                    <a:pt x="4550" y="1602"/>
                    <a:pt x="4506" y="1642"/>
                    <a:pt x="4506" y="1675"/>
                  </a:cubicBezTo>
                  <a:cubicBezTo>
                    <a:pt x="4506" y="1710"/>
                    <a:pt x="4550" y="1764"/>
                    <a:pt x="4586" y="1764"/>
                  </a:cubicBezTo>
                  <a:cubicBezTo>
                    <a:pt x="4621" y="1764"/>
                    <a:pt x="4675" y="1719"/>
                    <a:pt x="4675" y="1684"/>
                  </a:cubicBezTo>
                  <a:cubicBezTo>
                    <a:pt x="4675" y="1648"/>
                    <a:pt x="4630" y="1603"/>
                    <a:pt x="4595" y="1603"/>
                  </a:cubicBezTo>
                  <a:cubicBezTo>
                    <a:pt x="4592" y="1603"/>
                    <a:pt x="4588" y="1602"/>
                    <a:pt x="4585" y="1602"/>
                  </a:cubicBezTo>
                  <a:close/>
                  <a:moveTo>
                    <a:pt x="177" y="1613"/>
                  </a:moveTo>
                  <a:cubicBezTo>
                    <a:pt x="157" y="1613"/>
                    <a:pt x="137" y="1618"/>
                    <a:pt x="125" y="1630"/>
                  </a:cubicBezTo>
                  <a:cubicBezTo>
                    <a:pt x="116" y="1648"/>
                    <a:pt x="99" y="1666"/>
                    <a:pt x="99" y="1675"/>
                  </a:cubicBezTo>
                  <a:cubicBezTo>
                    <a:pt x="125" y="1693"/>
                    <a:pt x="116" y="1719"/>
                    <a:pt x="116" y="1746"/>
                  </a:cubicBezTo>
                  <a:cubicBezTo>
                    <a:pt x="125" y="1755"/>
                    <a:pt x="134" y="1773"/>
                    <a:pt x="143" y="1782"/>
                  </a:cubicBezTo>
                  <a:cubicBezTo>
                    <a:pt x="157" y="1788"/>
                    <a:pt x="171" y="1791"/>
                    <a:pt x="184" y="1791"/>
                  </a:cubicBezTo>
                  <a:cubicBezTo>
                    <a:pt x="230" y="1791"/>
                    <a:pt x="268" y="1755"/>
                    <a:pt x="268" y="1693"/>
                  </a:cubicBezTo>
                  <a:cubicBezTo>
                    <a:pt x="268" y="1657"/>
                    <a:pt x="268" y="1657"/>
                    <a:pt x="241" y="1630"/>
                  </a:cubicBezTo>
                  <a:cubicBezTo>
                    <a:pt x="227" y="1620"/>
                    <a:pt x="201" y="1613"/>
                    <a:pt x="177" y="1613"/>
                  </a:cubicBezTo>
                  <a:close/>
                  <a:moveTo>
                    <a:pt x="2793" y="1630"/>
                  </a:moveTo>
                  <a:cubicBezTo>
                    <a:pt x="2748" y="1630"/>
                    <a:pt x="2712" y="1675"/>
                    <a:pt x="2712" y="1719"/>
                  </a:cubicBezTo>
                  <a:cubicBezTo>
                    <a:pt x="2712" y="1764"/>
                    <a:pt x="2757" y="1800"/>
                    <a:pt x="2802" y="1800"/>
                  </a:cubicBezTo>
                  <a:cubicBezTo>
                    <a:pt x="2846" y="1800"/>
                    <a:pt x="2882" y="1755"/>
                    <a:pt x="2882" y="1710"/>
                  </a:cubicBezTo>
                  <a:cubicBezTo>
                    <a:pt x="2882" y="1675"/>
                    <a:pt x="2837" y="1630"/>
                    <a:pt x="2793" y="1630"/>
                  </a:cubicBezTo>
                  <a:close/>
                  <a:moveTo>
                    <a:pt x="4987" y="1630"/>
                  </a:moveTo>
                  <a:cubicBezTo>
                    <a:pt x="4960" y="1630"/>
                    <a:pt x="4907" y="1693"/>
                    <a:pt x="4907" y="1719"/>
                  </a:cubicBezTo>
                  <a:cubicBezTo>
                    <a:pt x="4907" y="1746"/>
                    <a:pt x="4960" y="1800"/>
                    <a:pt x="4987" y="1800"/>
                  </a:cubicBezTo>
                  <a:cubicBezTo>
                    <a:pt x="5014" y="1800"/>
                    <a:pt x="5076" y="1737"/>
                    <a:pt x="5076" y="1719"/>
                  </a:cubicBezTo>
                  <a:cubicBezTo>
                    <a:pt x="5076" y="1693"/>
                    <a:pt x="5014" y="1630"/>
                    <a:pt x="4987" y="1630"/>
                  </a:cubicBezTo>
                  <a:close/>
                  <a:moveTo>
                    <a:pt x="580" y="1648"/>
                  </a:moveTo>
                  <a:cubicBezTo>
                    <a:pt x="527" y="1648"/>
                    <a:pt x="500" y="1675"/>
                    <a:pt x="500" y="1728"/>
                  </a:cubicBezTo>
                  <a:cubicBezTo>
                    <a:pt x="500" y="1791"/>
                    <a:pt x="518" y="1817"/>
                    <a:pt x="580" y="1817"/>
                  </a:cubicBezTo>
                  <a:cubicBezTo>
                    <a:pt x="643" y="1817"/>
                    <a:pt x="669" y="1791"/>
                    <a:pt x="669" y="1728"/>
                  </a:cubicBezTo>
                  <a:cubicBezTo>
                    <a:pt x="669" y="1675"/>
                    <a:pt x="643" y="1648"/>
                    <a:pt x="580" y="1648"/>
                  </a:cubicBezTo>
                  <a:close/>
                  <a:moveTo>
                    <a:pt x="3194" y="1666"/>
                  </a:moveTo>
                  <a:cubicBezTo>
                    <a:pt x="3150" y="1666"/>
                    <a:pt x="3114" y="1710"/>
                    <a:pt x="3114" y="1755"/>
                  </a:cubicBezTo>
                  <a:cubicBezTo>
                    <a:pt x="3114" y="1800"/>
                    <a:pt x="3150" y="1835"/>
                    <a:pt x="3194" y="1835"/>
                  </a:cubicBezTo>
                  <a:cubicBezTo>
                    <a:pt x="3248" y="1835"/>
                    <a:pt x="3283" y="1791"/>
                    <a:pt x="3274" y="1746"/>
                  </a:cubicBezTo>
                  <a:cubicBezTo>
                    <a:pt x="3274" y="1693"/>
                    <a:pt x="3239" y="1666"/>
                    <a:pt x="3194" y="1666"/>
                  </a:cubicBezTo>
                  <a:close/>
                  <a:moveTo>
                    <a:pt x="5389" y="1666"/>
                  </a:moveTo>
                  <a:cubicBezTo>
                    <a:pt x="5362" y="1666"/>
                    <a:pt x="5308" y="1719"/>
                    <a:pt x="5308" y="1746"/>
                  </a:cubicBezTo>
                  <a:cubicBezTo>
                    <a:pt x="5308" y="1773"/>
                    <a:pt x="5362" y="1835"/>
                    <a:pt x="5389" y="1835"/>
                  </a:cubicBezTo>
                  <a:cubicBezTo>
                    <a:pt x="5415" y="1835"/>
                    <a:pt x="5469" y="1773"/>
                    <a:pt x="5469" y="1746"/>
                  </a:cubicBezTo>
                  <a:cubicBezTo>
                    <a:pt x="5469" y="1719"/>
                    <a:pt x="5415" y="1666"/>
                    <a:pt x="5389" y="1666"/>
                  </a:cubicBezTo>
                  <a:close/>
                  <a:moveTo>
                    <a:pt x="982" y="1684"/>
                  </a:moveTo>
                  <a:cubicBezTo>
                    <a:pt x="919" y="1684"/>
                    <a:pt x="901" y="1701"/>
                    <a:pt x="901" y="1764"/>
                  </a:cubicBezTo>
                  <a:cubicBezTo>
                    <a:pt x="901" y="1819"/>
                    <a:pt x="915" y="1846"/>
                    <a:pt x="960" y="1846"/>
                  </a:cubicBezTo>
                  <a:cubicBezTo>
                    <a:pt x="967" y="1846"/>
                    <a:pt x="974" y="1845"/>
                    <a:pt x="982" y="1844"/>
                  </a:cubicBezTo>
                  <a:cubicBezTo>
                    <a:pt x="1044" y="1844"/>
                    <a:pt x="1062" y="1826"/>
                    <a:pt x="1062" y="1764"/>
                  </a:cubicBezTo>
                  <a:cubicBezTo>
                    <a:pt x="1062" y="1701"/>
                    <a:pt x="1044" y="1684"/>
                    <a:pt x="982" y="1684"/>
                  </a:cubicBezTo>
                  <a:close/>
                  <a:moveTo>
                    <a:pt x="3596" y="1701"/>
                  </a:moveTo>
                  <a:cubicBezTo>
                    <a:pt x="3560" y="1701"/>
                    <a:pt x="3506" y="1746"/>
                    <a:pt x="3506" y="1782"/>
                  </a:cubicBezTo>
                  <a:cubicBezTo>
                    <a:pt x="3506" y="1817"/>
                    <a:pt x="3560" y="1862"/>
                    <a:pt x="3596" y="1862"/>
                  </a:cubicBezTo>
                  <a:cubicBezTo>
                    <a:pt x="3631" y="1862"/>
                    <a:pt x="3676" y="1817"/>
                    <a:pt x="3676" y="1782"/>
                  </a:cubicBezTo>
                  <a:cubicBezTo>
                    <a:pt x="3676" y="1746"/>
                    <a:pt x="3631" y="1701"/>
                    <a:pt x="3596" y="1701"/>
                  </a:cubicBezTo>
                  <a:close/>
                  <a:moveTo>
                    <a:pt x="5727" y="1763"/>
                  </a:moveTo>
                  <a:cubicBezTo>
                    <a:pt x="5722" y="1763"/>
                    <a:pt x="5717" y="1766"/>
                    <a:pt x="5710" y="1773"/>
                  </a:cubicBezTo>
                  <a:cubicBezTo>
                    <a:pt x="5683" y="1791"/>
                    <a:pt x="5728" y="1809"/>
                    <a:pt x="5737" y="1826"/>
                  </a:cubicBezTo>
                  <a:cubicBezTo>
                    <a:pt x="5737" y="1844"/>
                    <a:pt x="5772" y="1853"/>
                    <a:pt x="5790" y="1862"/>
                  </a:cubicBezTo>
                  <a:lnTo>
                    <a:pt x="5808" y="1862"/>
                  </a:lnTo>
                  <a:cubicBezTo>
                    <a:pt x="5799" y="1853"/>
                    <a:pt x="5799" y="1853"/>
                    <a:pt x="5799" y="1844"/>
                  </a:cubicBezTo>
                  <a:cubicBezTo>
                    <a:pt x="5781" y="1835"/>
                    <a:pt x="5763" y="1817"/>
                    <a:pt x="5754" y="1809"/>
                  </a:cubicBezTo>
                  <a:cubicBezTo>
                    <a:pt x="5748" y="1788"/>
                    <a:pt x="5741" y="1763"/>
                    <a:pt x="5727" y="1763"/>
                  </a:cubicBezTo>
                  <a:close/>
                  <a:moveTo>
                    <a:pt x="1396" y="1718"/>
                  </a:moveTo>
                  <a:cubicBezTo>
                    <a:pt x="1389" y="1718"/>
                    <a:pt x="1382" y="1718"/>
                    <a:pt x="1374" y="1719"/>
                  </a:cubicBezTo>
                  <a:cubicBezTo>
                    <a:pt x="1321" y="1719"/>
                    <a:pt x="1294" y="1737"/>
                    <a:pt x="1294" y="1809"/>
                  </a:cubicBezTo>
                  <a:cubicBezTo>
                    <a:pt x="1303" y="1862"/>
                    <a:pt x="1321" y="1880"/>
                    <a:pt x="1383" y="1880"/>
                  </a:cubicBezTo>
                  <a:cubicBezTo>
                    <a:pt x="1446" y="1880"/>
                    <a:pt x="1463" y="1853"/>
                    <a:pt x="1463" y="1800"/>
                  </a:cubicBezTo>
                  <a:cubicBezTo>
                    <a:pt x="1463" y="1745"/>
                    <a:pt x="1443" y="1718"/>
                    <a:pt x="1396" y="1718"/>
                  </a:cubicBezTo>
                  <a:close/>
                  <a:moveTo>
                    <a:pt x="1776" y="1746"/>
                  </a:moveTo>
                  <a:cubicBezTo>
                    <a:pt x="1731" y="1755"/>
                    <a:pt x="1695" y="1791"/>
                    <a:pt x="1695" y="1835"/>
                  </a:cubicBezTo>
                  <a:cubicBezTo>
                    <a:pt x="1704" y="1880"/>
                    <a:pt x="1740" y="1916"/>
                    <a:pt x="1785" y="1916"/>
                  </a:cubicBezTo>
                  <a:cubicBezTo>
                    <a:pt x="1829" y="1916"/>
                    <a:pt x="1865" y="1880"/>
                    <a:pt x="1865" y="1835"/>
                  </a:cubicBezTo>
                  <a:cubicBezTo>
                    <a:pt x="1865" y="1782"/>
                    <a:pt x="1820" y="1746"/>
                    <a:pt x="1776" y="1746"/>
                  </a:cubicBezTo>
                  <a:close/>
                  <a:moveTo>
                    <a:pt x="3997" y="1746"/>
                  </a:moveTo>
                  <a:cubicBezTo>
                    <a:pt x="3961" y="1746"/>
                    <a:pt x="3908" y="1791"/>
                    <a:pt x="3908" y="1826"/>
                  </a:cubicBezTo>
                  <a:cubicBezTo>
                    <a:pt x="3908" y="1862"/>
                    <a:pt x="3952" y="1916"/>
                    <a:pt x="3988" y="1916"/>
                  </a:cubicBezTo>
                  <a:cubicBezTo>
                    <a:pt x="4024" y="1916"/>
                    <a:pt x="4077" y="1871"/>
                    <a:pt x="4077" y="1835"/>
                  </a:cubicBezTo>
                  <a:cubicBezTo>
                    <a:pt x="4077" y="1800"/>
                    <a:pt x="4033" y="1746"/>
                    <a:pt x="3997" y="1746"/>
                  </a:cubicBezTo>
                  <a:close/>
                  <a:moveTo>
                    <a:pt x="2177" y="1782"/>
                  </a:moveTo>
                  <a:cubicBezTo>
                    <a:pt x="2133" y="1782"/>
                    <a:pt x="2097" y="1826"/>
                    <a:pt x="2097" y="1871"/>
                  </a:cubicBezTo>
                  <a:cubicBezTo>
                    <a:pt x="2097" y="1916"/>
                    <a:pt x="2141" y="1951"/>
                    <a:pt x="2186" y="1951"/>
                  </a:cubicBezTo>
                  <a:cubicBezTo>
                    <a:pt x="2231" y="1942"/>
                    <a:pt x="2266" y="1907"/>
                    <a:pt x="2266" y="1862"/>
                  </a:cubicBezTo>
                  <a:cubicBezTo>
                    <a:pt x="2257" y="1817"/>
                    <a:pt x="2222" y="1782"/>
                    <a:pt x="2177" y="1782"/>
                  </a:cubicBezTo>
                  <a:close/>
                  <a:moveTo>
                    <a:pt x="4372" y="1782"/>
                  </a:moveTo>
                  <a:cubicBezTo>
                    <a:pt x="4336" y="1782"/>
                    <a:pt x="4291" y="1826"/>
                    <a:pt x="4291" y="1862"/>
                  </a:cubicBezTo>
                  <a:cubicBezTo>
                    <a:pt x="4291" y="1898"/>
                    <a:pt x="4336" y="1951"/>
                    <a:pt x="4372" y="1951"/>
                  </a:cubicBezTo>
                  <a:cubicBezTo>
                    <a:pt x="4407" y="1951"/>
                    <a:pt x="4461" y="1898"/>
                    <a:pt x="4461" y="1862"/>
                  </a:cubicBezTo>
                  <a:cubicBezTo>
                    <a:pt x="4461" y="1826"/>
                    <a:pt x="4407" y="1782"/>
                    <a:pt x="4372" y="1782"/>
                  </a:cubicBezTo>
                  <a:close/>
                  <a:moveTo>
                    <a:pt x="2587" y="1817"/>
                  </a:moveTo>
                  <a:cubicBezTo>
                    <a:pt x="2534" y="1817"/>
                    <a:pt x="2498" y="1844"/>
                    <a:pt x="2498" y="1889"/>
                  </a:cubicBezTo>
                  <a:cubicBezTo>
                    <a:pt x="2489" y="1942"/>
                    <a:pt x="2534" y="1978"/>
                    <a:pt x="2579" y="1978"/>
                  </a:cubicBezTo>
                  <a:cubicBezTo>
                    <a:pt x="2623" y="1978"/>
                    <a:pt x="2659" y="1942"/>
                    <a:pt x="2659" y="1898"/>
                  </a:cubicBezTo>
                  <a:cubicBezTo>
                    <a:pt x="2668" y="1862"/>
                    <a:pt x="2623" y="1817"/>
                    <a:pt x="2587" y="1817"/>
                  </a:cubicBezTo>
                  <a:close/>
                  <a:moveTo>
                    <a:pt x="4780" y="1816"/>
                  </a:moveTo>
                  <a:cubicBezTo>
                    <a:pt x="4777" y="1816"/>
                    <a:pt x="4775" y="1817"/>
                    <a:pt x="4773" y="1817"/>
                  </a:cubicBezTo>
                  <a:cubicBezTo>
                    <a:pt x="4737" y="1817"/>
                    <a:pt x="4693" y="1880"/>
                    <a:pt x="4693" y="1898"/>
                  </a:cubicBezTo>
                  <a:cubicBezTo>
                    <a:pt x="4693" y="1931"/>
                    <a:pt x="4746" y="1979"/>
                    <a:pt x="4775" y="1979"/>
                  </a:cubicBezTo>
                  <a:cubicBezTo>
                    <a:pt x="4778" y="1979"/>
                    <a:pt x="4780" y="1979"/>
                    <a:pt x="4782" y="1978"/>
                  </a:cubicBezTo>
                  <a:cubicBezTo>
                    <a:pt x="4809" y="1978"/>
                    <a:pt x="4862" y="1925"/>
                    <a:pt x="4853" y="1898"/>
                  </a:cubicBezTo>
                  <a:cubicBezTo>
                    <a:pt x="4853" y="1865"/>
                    <a:pt x="4808" y="1816"/>
                    <a:pt x="4780" y="1816"/>
                  </a:cubicBezTo>
                  <a:close/>
                  <a:moveTo>
                    <a:pt x="366" y="1835"/>
                  </a:moveTo>
                  <a:cubicBezTo>
                    <a:pt x="304" y="1835"/>
                    <a:pt x="286" y="1853"/>
                    <a:pt x="286" y="1916"/>
                  </a:cubicBezTo>
                  <a:cubicBezTo>
                    <a:pt x="286" y="1978"/>
                    <a:pt x="304" y="1996"/>
                    <a:pt x="366" y="1996"/>
                  </a:cubicBezTo>
                  <a:cubicBezTo>
                    <a:pt x="429" y="1996"/>
                    <a:pt x="446" y="1978"/>
                    <a:pt x="446" y="1916"/>
                  </a:cubicBezTo>
                  <a:cubicBezTo>
                    <a:pt x="446" y="1853"/>
                    <a:pt x="429" y="1835"/>
                    <a:pt x="366" y="1835"/>
                  </a:cubicBezTo>
                  <a:close/>
                  <a:moveTo>
                    <a:pt x="2980" y="1844"/>
                  </a:moveTo>
                  <a:cubicBezTo>
                    <a:pt x="2944" y="1844"/>
                    <a:pt x="2891" y="1898"/>
                    <a:pt x="2891" y="1933"/>
                  </a:cubicBezTo>
                  <a:cubicBezTo>
                    <a:pt x="2891" y="1969"/>
                    <a:pt x="2944" y="2014"/>
                    <a:pt x="2980" y="2014"/>
                  </a:cubicBezTo>
                  <a:cubicBezTo>
                    <a:pt x="3016" y="2014"/>
                    <a:pt x="3060" y="1969"/>
                    <a:pt x="3060" y="1933"/>
                  </a:cubicBezTo>
                  <a:cubicBezTo>
                    <a:pt x="3060" y="1898"/>
                    <a:pt x="3016" y="1844"/>
                    <a:pt x="2980" y="1844"/>
                  </a:cubicBezTo>
                  <a:close/>
                  <a:moveTo>
                    <a:pt x="5175" y="1844"/>
                  </a:moveTo>
                  <a:cubicBezTo>
                    <a:pt x="5139" y="1853"/>
                    <a:pt x="5085" y="1907"/>
                    <a:pt x="5094" y="1933"/>
                  </a:cubicBezTo>
                  <a:cubicBezTo>
                    <a:pt x="5094" y="1960"/>
                    <a:pt x="5148" y="2014"/>
                    <a:pt x="5175" y="2014"/>
                  </a:cubicBezTo>
                  <a:cubicBezTo>
                    <a:pt x="5201" y="2014"/>
                    <a:pt x="5255" y="1951"/>
                    <a:pt x="5255" y="1933"/>
                  </a:cubicBezTo>
                  <a:cubicBezTo>
                    <a:pt x="5255" y="1898"/>
                    <a:pt x="5201" y="1844"/>
                    <a:pt x="5175" y="1844"/>
                  </a:cubicBezTo>
                  <a:close/>
                  <a:moveTo>
                    <a:pt x="777" y="1862"/>
                  </a:moveTo>
                  <a:cubicBezTo>
                    <a:pt x="705" y="1862"/>
                    <a:pt x="687" y="1880"/>
                    <a:pt x="687" y="1942"/>
                  </a:cubicBezTo>
                  <a:cubicBezTo>
                    <a:pt x="678" y="2005"/>
                    <a:pt x="705" y="2032"/>
                    <a:pt x="759" y="2032"/>
                  </a:cubicBezTo>
                  <a:cubicBezTo>
                    <a:pt x="821" y="2032"/>
                    <a:pt x="848" y="2014"/>
                    <a:pt x="848" y="1951"/>
                  </a:cubicBezTo>
                  <a:cubicBezTo>
                    <a:pt x="848" y="1889"/>
                    <a:pt x="830" y="1862"/>
                    <a:pt x="777" y="1862"/>
                  </a:cubicBezTo>
                  <a:close/>
                  <a:moveTo>
                    <a:pt x="3373" y="1880"/>
                  </a:moveTo>
                  <a:cubicBezTo>
                    <a:pt x="3337" y="1880"/>
                    <a:pt x="3292" y="1933"/>
                    <a:pt x="3292" y="1969"/>
                  </a:cubicBezTo>
                  <a:cubicBezTo>
                    <a:pt x="3292" y="2005"/>
                    <a:pt x="3346" y="2049"/>
                    <a:pt x="3381" y="2049"/>
                  </a:cubicBezTo>
                  <a:cubicBezTo>
                    <a:pt x="3417" y="2049"/>
                    <a:pt x="3462" y="1996"/>
                    <a:pt x="3462" y="1960"/>
                  </a:cubicBezTo>
                  <a:cubicBezTo>
                    <a:pt x="3462" y="1925"/>
                    <a:pt x="3408" y="1880"/>
                    <a:pt x="3373" y="1880"/>
                  </a:cubicBezTo>
                  <a:close/>
                  <a:moveTo>
                    <a:pt x="5576" y="1880"/>
                  </a:moveTo>
                  <a:cubicBezTo>
                    <a:pt x="5549" y="1880"/>
                    <a:pt x="5487" y="1933"/>
                    <a:pt x="5487" y="1960"/>
                  </a:cubicBezTo>
                  <a:cubicBezTo>
                    <a:pt x="5487" y="1987"/>
                    <a:pt x="5540" y="2049"/>
                    <a:pt x="5567" y="2049"/>
                  </a:cubicBezTo>
                  <a:cubicBezTo>
                    <a:pt x="5594" y="2049"/>
                    <a:pt x="5656" y="1996"/>
                    <a:pt x="5656" y="1969"/>
                  </a:cubicBezTo>
                  <a:cubicBezTo>
                    <a:pt x="5656" y="1942"/>
                    <a:pt x="5603" y="1880"/>
                    <a:pt x="5576" y="1880"/>
                  </a:cubicBezTo>
                  <a:close/>
                  <a:moveTo>
                    <a:pt x="1169" y="1898"/>
                  </a:moveTo>
                  <a:cubicBezTo>
                    <a:pt x="1107" y="1898"/>
                    <a:pt x="1080" y="1925"/>
                    <a:pt x="1080" y="1978"/>
                  </a:cubicBezTo>
                  <a:cubicBezTo>
                    <a:pt x="1080" y="2040"/>
                    <a:pt x="1107" y="2067"/>
                    <a:pt x="1169" y="2067"/>
                  </a:cubicBezTo>
                  <a:cubicBezTo>
                    <a:pt x="1223" y="2067"/>
                    <a:pt x="1249" y="2040"/>
                    <a:pt x="1249" y="1978"/>
                  </a:cubicBezTo>
                  <a:cubicBezTo>
                    <a:pt x="1249" y="1925"/>
                    <a:pt x="1223" y="1898"/>
                    <a:pt x="1169" y="1898"/>
                  </a:cubicBezTo>
                  <a:close/>
                  <a:moveTo>
                    <a:pt x="5888" y="1987"/>
                  </a:moveTo>
                  <a:cubicBezTo>
                    <a:pt x="5897" y="2005"/>
                    <a:pt x="5906" y="2023"/>
                    <a:pt x="5915" y="2040"/>
                  </a:cubicBezTo>
                  <a:cubicBezTo>
                    <a:pt x="5915" y="2049"/>
                    <a:pt x="5924" y="2058"/>
                    <a:pt x="5933" y="2067"/>
                  </a:cubicBezTo>
                  <a:cubicBezTo>
                    <a:pt x="5942" y="2067"/>
                    <a:pt x="5942" y="2067"/>
                    <a:pt x="5951" y="2058"/>
                  </a:cubicBezTo>
                  <a:cubicBezTo>
                    <a:pt x="5942" y="2049"/>
                    <a:pt x="5933" y="2040"/>
                    <a:pt x="5924" y="2023"/>
                  </a:cubicBezTo>
                  <a:cubicBezTo>
                    <a:pt x="5915" y="2005"/>
                    <a:pt x="5915" y="1987"/>
                    <a:pt x="5888" y="1987"/>
                  </a:cubicBezTo>
                  <a:close/>
                  <a:moveTo>
                    <a:pt x="3774" y="1916"/>
                  </a:moveTo>
                  <a:cubicBezTo>
                    <a:pt x="3738" y="1916"/>
                    <a:pt x="3694" y="1960"/>
                    <a:pt x="3694" y="1996"/>
                  </a:cubicBezTo>
                  <a:cubicBezTo>
                    <a:pt x="3694" y="2032"/>
                    <a:pt x="3738" y="2085"/>
                    <a:pt x="3774" y="2085"/>
                  </a:cubicBezTo>
                  <a:cubicBezTo>
                    <a:pt x="3810" y="2085"/>
                    <a:pt x="3863" y="2032"/>
                    <a:pt x="3863" y="1996"/>
                  </a:cubicBezTo>
                  <a:cubicBezTo>
                    <a:pt x="3863" y="1960"/>
                    <a:pt x="3810" y="1916"/>
                    <a:pt x="3774" y="1916"/>
                  </a:cubicBezTo>
                  <a:close/>
                  <a:moveTo>
                    <a:pt x="1562" y="1933"/>
                  </a:moveTo>
                  <a:cubicBezTo>
                    <a:pt x="1526" y="1933"/>
                    <a:pt x="1481" y="1969"/>
                    <a:pt x="1481" y="2014"/>
                  </a:cubicBezTo>
                  <a:cubicBezTo>
                    <a:pt x="1481" y="2062"/>
                    <a:pt x="1510" y="2095"/>
                    <a:pt x="1555" y="2095"/>
                  </a:cubicBezTo>
                  <a:cubicBezTo>
                    <a:pt x="1560" y="2095"/>
                    <a:pt x="1565" y="2095"/>
                    <a:pt x="1570" y="2094"/>
                  </a:cubicBezTo>
                  <a:cubicBezTo>
                    <a:pt x="1615" y="2094"/>
                    <a:pt x="1651" y="2058"/>
                    <a:pt x="1651" y="2014"/>
                  </a:cubicBezTo>
                  <a:cubicBezTo>
                    <a:pt x="1642" y="1969"/>
                    <a:pt x="1606" y="1933"/>
                    <a:pt x="1562" y="1933"/>
                  </a:cubicBezTo>
                  <a:close/>
                  <a:moveTo>
                    <a:pt x="1952" y="1967"/>
                  </a:moveTo>
                  <a:cubicBezTo>
                    <a:pt x="1910" y="1967"/>
                    <a:pt x="1883" y="1994"/>
                    <a:pt x="1883" y="2040"/>
                  </a:cubicBezTo>
                  <a:cubicBezTo>
                    <a:pt x="1874" y="2094"/>
                    <a:pt x="1918" y="2130"/>
                    <a:pt x="1963" y="2130"/>
                  </a:cubicBezTo>
                  <a:cubicBezTo>
                    <a:pt x="2008" y="2130"/>
                    <a:pt x="2043" y="2094"/>
                    <a:pt x="2043" y="2049"/>
                  </a:cubicBezTo>
                  <a:cubicBezTo>
                    <a:pt x="2052" y="2005"/>
                    <a:pt x="2008" y="1969"/>
                    <a:pt x="1972" y="1969"/>
                  </a:cubicBezTo>
                  <a:cubicBezTo>
                    <a:pt x="1965" y="1968"/>
                    <a:pt x="1959" y="1967"/>
                    <a:pt x="1952" y="1967"/>
                  </a:cubicBezTo>
                  <a:close/>
                  <a:moveTo>
                    <a:pt x="4157" y="1968"/>
                  </a:moveTo>
                  <a:cubicBezTo>
                    <a:pt x="4122" y="1968"/>
                    <a:pt x="4077" y="2008"/>
                    <a:pt x="4077" y="2040"/>
                  </a:cubicBezTo>
                  <a:cubicBezTo>
                    <a:pt x="4077" y="2076"/>
                    <a:pt x="4122" y="2130"/>
                    <a:pt x="4158" y="2130"/>
                  </a:cubicBezTo>
                  <a:cubicBezTo>
                    <a:pt x="4193" y="2130"/>
                    <a:pt x="4238" y="2085"/>
                    <a:pt x="4238" y="2049"/>
                  </a:cubicBezTo>
                  <a:cubicBezTo>
                    <a:pt x="4247" y="2014"/>
                    <a:pt x="4202" y="1969"/>
                    <a:pt x="4167" y="1969"/>
                  </a:cubicBezTo>
                  <a:cubicBezTo>
                    <a:pt x="4163" y="1968"/>
                    <a:pt x="4160" y="1968"/>
                    <a:pt x="4157" y="1968"/>
                  </a:cubicBezTo>
                  <a:close/>
                  <a:moveTo>
                    <a:pt x="2364" y="1996"/>
                  </a:moveTo>
                  <a:cubicBezTo>
                    <a:pt x="2311" y="1996"/>
                    <a:pt x="2275" y="2040"/>
                    <a:pt x="2284" y="2085"/>
                  </a:cubicBezTo>
                  <a:cubicBezTo>
                    <a:pt x="2284" y="2139"/>
                    <a:pt x="2320" y="2165"/>
                    <a:pt x="2364" y="2165"/>
                  </a:cubicBezTo>
                  <a:cubicBezTo>
                    <a:pt x="2409" y="2165"/>
                    <a:pt x="2445" y="2121"/>
                    <a:pt x="2445" y="2076"/>
                  </a:cubicBezTo>
                  <a:cubicBezTo>
                    <a:pt x="2445" y="2032"/>
                    <a:pt x="2409" y="1996"/>
                    <a:pt x="2364" y="1996"/>
                  </a:cubicBezTo>
                  <a:close/>
                  <a:moveTo>
                    <a:pt x="4559" y="1996"/>
                  </a:moveTo>
                  <a:cubicBezTo>
                    <a:pt x="4532" y="1996"/>
                    <a:pt x="4470" y="2058"/>
                    <a:pt x="4479" y="2085"/>
                  </a:cubicBezTo>
                  <a:cubicBezTo>
                    <a:pt x="4479" y="2112"/>
                    <a:pt x="4532" y="2165"/>
                    <a:pt x="4559" y="2165"/>
                  </a:cubicBezTo>
                  <a:cubicBezTo>
                    <a:pt x="4586" y="2165"/>
                    <a:pt x="4639" y="2103"/>
                    <a:pt x="4639" y="2076"/>
                  </a:cubicBezTo>
                  <a:cubicBezTo>
                    <a:pt x="4639" y="2049"/>
                    <a:pt x="4586" y="1996"/>
                    <a:pt x="4559" y="1996"/>
                  </a:cubicBezTo>
                  <a:close/>
                  <a:moveTo>
                    <a:pt x="161" y="2014"/>
                  </a:moveTo>
                  <a:cubicBezTo>
                    <a:pt x="152" y="2014"/>
                    <a:pt x="152" y="2040"/>
                    <a:pt x="152" y="2049"/>
                  </a:cubicBezTo>
                  <a:cubicBezTo>
                    <a:pt x="152" y="2058"/>
                    <a:pt x="152" y="2067"/>
                    <a:pt x="152" y="2067"/>
                  </a:cubicBezTo>
                  <a:cubicBezTo>
                    <a:pt x="152" y="2085"/>
                    <a:pt x="152" y="2094"/>
                    <a:pt x="152" y="2112"/>
                  </a:cubicBezTo>
                  <a:cubicBezTo>
                    <a:pt x="152" y="2130"/>
                    <a:pt x="161" y="2148"/>
                    <a:pt x="170" y="2165"/>
                  </a:cubicBezTo>
                  <a:cubicBezTo>
                    <a:pt x="170" y="2176"/>
                    <a:pt x="176" y="2180"/>
                    <a:pt x="183" y="2180"/>
                  </a:cubicBezTo>
                  <a:cubicBezTo>
                    <a:pt x="188" y="2180"/>
                    <a:pt x="193" y="2178"/>
                    <a:pt x="197" y="2174"/>
                  </a:cubicBezTo>
                  <a:cubicBezTo>
                    <a:pt x="250" y="2130"/>
                    <a:pt x="250" y="2067"/>
                    <a:pt x="206" y="2023"/>
                  </a:cubicBezTo>
                  <a:cubicBezTo>
                    <a:pt x="188" y="2014"/>
                    <a:pt x="170" y="2014"/>
                    <a:pt x="161" y="2014"/>
                  </a:cubicBezTo>
                  <a:close/>
                  <a:moveTo>
                    <a:pt x="2766" y="2032"/>
                  </a:moveTo>
                  <a:cubicBezTo>
                    <a:pt x="2730" y="2032"/>
                    <a:pt x="2677" y="2076"/>
                    <a:pt x="2677" y="2112"/>
                  </a:cubicBezTo>
                  <a:cubicBezTo>
                    <a:pt x="2677" y="2148"/>
                    <a:pt x="2730" y="2201"/>
                    <a:pt x="2766" y="2201"/>
                  </a:cubicBezTo>
                  <a:cubicBezTo>
                    <a:pt x="2802" y="2201"/>
                    <a:pt x="2846" y="2148"/>
                    <a:pt x="2846" y="2112"/>
                  </a:cubicBezTo>
                  <a:cubicBezTo>
                    <a:pt x="2846" y="2076"/>
                    <a:pt x="2802" y="2032"/>
                    <a:pt x="2766" y="2032"/>
                  </a:cubicBezTo>
                  <a:close/>
                  <a:moveTo>
                    <a:pt x="4952" y="2032"/>
                  </a:moveTo>
                  <a:cubicBezTo>
                    <a:pt x="4925" y="2032"/>
                    <a:pt x="4871" y="2094"/>
                    <a:pt x="4871" y="2121"/>
                  </a:cubicBezTo>
                  <a:cubicBezTo>
                    <a:pt x="4880" y="2148"/>
                    <a:pt x="4934" y="2201"/>
                    <a:pt x="4960" y="2201"/>
                  </a:cubicBezTo>
                  <a:cubicBezTo>
                    <a:pt x="4987" y="2192"/>
                    <a:pt x="5041" y="2139"/>
                    <a:pt x="5041" y="2112"/>
                  </a:cubicBezTo>
                  <a:cubicBezTo>
                    <a:pt x="5041" y="2085"/>
                    <a:pt x="4978" y="2032"/>
                    <a:pt x="4952" y="2032"/>
                  </a:cubicBezTo>
                  <a:close/>
                  <a:moveTo>
                    <a:pt x="553" y="2049"/>
                  </a:moveTo>
                  <a:cubicBezTo>
                    <a:pt x="491" y="2049"/>
                    <a:pt x="464" y="2067"/>
                    <a:pt x="464" y="2130"/>
                  </a:cubicBezTo>
                  <a:cubicBezTo>
                    <a:pt x="464" y="2184"/>
                    <a:pt x="485" y="2212"/>
                    <a:pt x="532" y="2212"/>
                  </a:cubicBezTo>
                  <a:cubicBezTo>
                    <a:pt x="538" y="2212"/>
                    <a:pt x="546" y="2211"/>
                    <a:pt x="553" y="2210"/>
                  </a:cubicBezTo>
                  <a:cubicBezTo>
                    <a:pt x="607" y="2210"/>
                    <a:pt x="634" y="2192"/>
                    <a:pt x="634" y="2130"/>
                  </a:cubicBezTo>
                  <a:cubicBezTo>
                    <a:pt x="634" y="2067"/>
                    <a:pt x="607" y="2049"/>
                    <a:pt x="553" y="2049"/>
                  </a:cubicBezTo>
                  <a:close/>
                  <a:moveTo>
                    <a:pt x="5353" y="2067"/>
                  </a:moveTo>
                  <a:cubicBezTo>
                    <a:pt x="5326" y="2067"/>
                    <a:pt x="5273" y="2121"/>
                    <a:pt x="5273" y="2148"/>
                  </a:cubicBezTo>
                  <a:cubicBezTo>
                    <a:pt x="5273" y="2173"/>
                    <a:pt x="5327" y="2229"/>
                    <a:pt x="5356" y="2229"/>
                  </a:cubicBezTo>
                  <a:cubicBezTo>
                    <a:pt x="5358" y="2229"/>
                    <a:pt x="5360" y="2228"/>
                    <a:pt x="5362" y="2228"/>
                  </a:cubicBezTo>
                  <a:cubicBezTo>
                    <a:pt x="5389" y="2228"/>
                    <a:pt x="5442" y="2174"/>
                    <a:pt x="5442" y="2148"/>
                  </a:cubicBezTo>
                  <a:cubicBezTo>
                    <a:pt x="5442" y="2121"/>
                    <a:pt x="5380" y="2067"/>
                    <a:pt x="5353" y="2067"/>
                  </a:cubicBezTo>
                  <a:close/>
                  <a:moveTo>
                    <a:pt x="3167" y="2067"/>
                  </a:moveTo>
                  <a:cubicBezTo>
                    <a:pt x="3132" y="2067"/>
                    <a:pt x="3078" y="2112"/>
                    <a:pt x="3078" y="2148"/>
                  </a:cubicBezTo>
                  <a:cubicBezTo>
                    <a:pt x="3078" y="2183"/>
                    <a:pt x="3123" y="2228"/>
                    <a:pt x="3158" y="2228"/>
                  </a:cubicBezTo>
                  <a:cubicBezTo>
                    <a:pt x="3161" y="2228"/>
                    <a:pt x="3164" y="2229"/>
                    <a:pt x="3167" y="2229"/>
                  </a:cubicBezTo>
                  <a:cubicBezTo>
                    <a:pt x="3201" y="2229"/>
                    <a:pt x="3239" y="2181"/>
                    <a:pt x="3248" y="2148"/>
                  </a:cubicBezTo>
                  <a:cubicBezTo>
                    <a:pt x="3248" y="2112"/>
                    <a:pt x="3203" y="2067"/>
                    <a:pt x="3167" y="2067"/>
                  </a:cubicBezTo>
                  <a:close/>
                  <a:moveTo>
                    <a:pt x="946" y="2085"/>
                  </a:moveTo>
                  <a:cubicBezTo>
                    <a:pt x="901" y="2085"/>
                    <a:pt x="866" y="2121"/>
                    <a:pt x="866" y="2174"/>
                  </a:cubicBezTo>
                  <a:cubicBezTo>
                    <a:pt x="866" y="2210"/>
                    <a:pt x="910" y="2246"/>
                    <a:pt x="955" y="2246"/>
                  </a:cubicBezTo>
                  <a:cubicBezTo>
                    <a:pt x="1000" y="2246"/>
                    <a:pt x="1035" y="2210"/>
                    <a:pt x="1035" y="2165"/>
                  </a:cubicBezTo>
                  <a:cubicBezTo>
                    <a:pt x="1035" y="2121"/>
                    <a:pt x="1000" y="2085"/>
                    <a:pt x="946" y="2085"/>
                  </a:cubicBezTo>
                  <a:close/>
                  <a:moveTo>
                    <a:pt x="5763" y="2112"/>
                  </a:moveTo>
                  <a:cubicBezTo>
                    <a:pt x="5701" y="2112"/>
                    <a:pt x="5692" y="2121"/>
                    <a:pt x="5692" y="2174"/>
                  </a:cubicBezTo>
                  <a:cubicBezTo>
                    <a:pt x="5692" y="2237"/>
                    <a:pt x="5692" y="2246"/>
                    <a:pt x="5754" y="2246"/>
                  </a:cubicBezTo>
                  <a:cubicBezTo>
                    <a:pt x="5817" y="2246"/>
                    <a:pt x="5826" y="2246"/>
                    <a:pt x="5826" y="2183"/>
                  </a:cubicBezTo>
                  <a:cubicBezTo>
                    <a:pt x="5826" y="2121"/>
                    <a:pt x="5817" y="2112"/>
                    <a:pt x="5763" y="2112"/>
                  </a:cubicBezTo>
                  <a:close/>
                  <a:moveTo>
                    <a:pt x="3560" y="2094"/>
                  </a:moveTo>
                  <a:cubicBezTo>
                    <a:pt x="3524" y="2094"/>
                    <a:pt x="3480" y="2148"/>
                    <a:pt x="3480" y="2183"/>
                  </a:cubicBezTo>
                  <a:cubicBezTo>
                    <a:pt x="3480" y="2219"/>
                    <a:pt x="3524" y="2263"/>
                    <a:pt x="3560" y="2263"/>
                  </a:cubicBezTo>
                  <a:cubicBezTo>
                    <a:pt x="3596" y="2263"/>
                    <a:pt x="3640" y="2219"/>
                    <a:pt x="3640" y="2183"/>
                  </a:cubicBezTo>
                  <a:cubicBezTo>
                    <a:pt x="3640" y="2148"/>
                    <a:pt x="3596" y="2094"/>
                    <a:pt x="3560" y="2094"/>
                  </a:cubicBezTo>
                  <a:close/>
                  <a:moveTo>
                    <a:pt x="1347" y="2112"/>
                  </a:moveTo>
                  <a:cubicBezTo>
                    <a:pt x="1303" y="2112"/>
                    <a:pt x="1258" y="2156"/>
                    <a:pt x="1267" y="2210"/>
                  </a:cubicBezTo>
                  <a:cubicBezTo>
                    <a:pt x="1276" y="2255"/>
                    <a:pt x="1312" y="2281"/>
                    <a:pt x="1356" y="2281"/>
                  </a:cubicBezTo>
                  <a:cubicBezTo>
                    <a:pt x="1401" y="2272"/>
                    <a:pt x="1428" y="2246"/>
                    <a:pt x="1428" y="2192"/>
                  </a:cubicBezTo>
                  <a:cubicBezTo>
                    <a:pt x="1428" y="2148"/>
                    <a:pt x="1392" y="2112"/>
                    <a:pt x="1347" y="2112"/>
                  </a:cubicBezTo>
                  <a:close/>
                  <a:moveTo>
                    <a:pt x="3943" y="2130"/>
                  </a:moveTo>
                  <a:cubicBezTo>
                    <a:pt x="3908" y="2130"/>
                    <a:pt x="3863" y="2183"/>
                    <a:pt x="3863" y="2219"/>
                  </a:cubicBezTo>
                  <a:cubicBezTo>
                    <a:pt x="3863" y="2255"/>
                    <a:pt x="3908" y="2299"/>
                    <a:pt x="3943" y="2299"/>
                  </a:cubicBezTo>
                  <a:cubicBezTo>
                    <a:pt x="3979" y="2299"/>
                    <a:pt x="4024" y="2246"/>
                    <a:pt x="4024" y="2210"/>
                  </a:cubicBezTo>
                  <a:cubicBezTo>
                    <a:pt x="4024" y="2174"/>
                    <a:pt x="3979" y="2130"/>
                    <a:pt x="3943" y="2130"/>
                  </a:cubicBezTo>
                  <a:close/>
                  <a:moveTo>
                    <a:pt x="1740" y="2148"/>
                  </a:moveTo>
                  <a:cubicBezTo>
                    <a:pt x="1695" y="2148"/>
                    <a:pt x="1660" y="2192"/>
                    <a:pt x="1660" y="2237"/>
                  </a:cubicBezTo>
                  <a:cubicBezTo>
                    <a:pt x="1669" y="2281"/>
                    <a:pt x="1704" y="2317"/>
                    <a:pt x="1749" y="2317"/>
                  </a:cubicBezTo>
                  <a:cubicBezTo>
                    <a:pt x="1794" y="2308"/>
                    <a:pt x="1829" y="2272"/>
                    <a:pt x="1829" y="2228"/>
                  </a:cubicBezTo>
                  <a:cubicBezTo>
                    <a:pt x="1829" y="2183"/>
                    <a:pt x="1794" y="2148"/>
                    <a:pt x="1740" y="2148"/>
                  </a:cubicBezTo>
                  <a:close/>
                  <a:moveTo>
                    <a:pt x="4345" y="2183"/>
                  </a:moveTo>
                  <a:cubicBezTo>
                    <a:pt x="4318" y="2183"/>
                    <a:pt x="4256" y="2237"/>
                    <a:pt x="4256" y="2263"/>
                  </a:cubicBezTo>
                  <a:cubicBezTo>
                    <a:pt x="4256" y="2290"/>
                    <a:pt x="4309" y="2344"/>
                    <a:pt x="4345" y="2344"/>
                  </a:cubicBezTo>
                  <a:cubicBezTo>
                    <a:pt x="4346" y="2344"/>
                    <a:pt x="4347" y="2345"/>
                    <a:pt x="4349" y="2345"/>
                  </a:cubicBezTo>
                  <a:cubicBezTo>
                    <a:pt x="4371" y="2345"/>
                    <a:pt x="4425" y="2289"/>
                    <a:pt x="4425" y="2263"/>
                  </a:cubicBezTo>
                  <a:cubicBezTo>
                    <a:pt x="4425" y="2237"/>
                    <a:pt x="4372" y="2183"/>
                    <a:pt x="4345" y="2183"/>
                  </a:cubicBezTo>
                  <a:close/>
                  <a:moveTo>
                    <a:pt x="2153" y="2182"/>
                  </a:moveTo>
                  <a:cubicBezTo>
                    <a:pt x="2149" y="2182"/>
                    <a:pt x="2145" y="2182"/>
                    <a:pt x="2141" y="2183"/>
                  </a:cubicBezTo>
                  <a:cubicBezTo>
                    <a:pt x="2088" y="2183"/>
                    <a:pt x="2061" y="2219"/>
                    <a:pt x="2061" y="2272"/>
                  </a:cubicBezTo>
                  <a:cubicBezTo>
                    <a:pt x="2061" y="2305"/>
                    <a:pt x="2098" y="2345"/>
                    <a:pt x="2139" y="2345"/>
                  </a:cubicBezTo>
                  <a:cubicBezTo>
                    <a:pt x="2143" y="2345"/>
                    <a:pt x="2146" y="2345"/>
                    <a:pt x="2150" y="2344"/>
                  </a:cubicBezTo>
                  <a:cubicBezTo>
                    <a:pt x="2195" y="2344"/>
                    <a:pt x="2231" y="2308"/>
                    <a:pt x="2231" y="2263"/>
                  </a:cubicBezTo>
                  <a:cubicBezTo>
                    <a:pt x="2231" y="2223"/>
                    <a:pt x="2193" y="2182"/>
                    <a:pt x="2153" y="2182"/>
                  </a:cubicBezTo>
                  <a:close/>
                  <a:moveTo>
                    <a:pt x="2543" y="2210"/>
                  </a:moveTo>
                  <a:cubicBezTo>
                    <a:pt x="2507" y="2210"/>
                    <a:pt x="2463" y="2263"/>
                    <a:pt x="2463" y="2299"/>
                  </a:cubicBezTo>
                  <a:cubicBezTo>
                    <a:pt x="2463" y="2335"/>
                    <a:pt x="2507" y="2379"/>
                    <a:pt x="2543" y="2379"/>
                  </a:cubicBezTo>
                  <a:cubicBezTo>
                    <a:pt x="2579" y="2379"/>
                    <a:pt x="2632" y="2335"/>
                    <a:pt x="2632" y="2299"/>
                  </a:cubicBezTo>
                  <a:cubicBezTo>
                    <a:pt x="2632" y="2263"/>
                    <a:pt x="2579" y="2210"/>
                    <a:pt x="2543" y="2210"/>
                  </a:cubicBezTo>
                  <a:close/>
                  <a:moveTo>
                    <a:pt x="4746" y="2210"/>
                  </a:moveTo>
                  <a:cubicBezTo>
                    <a:pt x="4720" y="2210"/>
                    <a:pt x="4657" y="2263"/>
                    <a:pt x="4657" y="2299"/>
                  </a:cubicBezTo>
                  <a:cubicBezTo>
                    <a:pt x="4657" y="2326"/>
                    <a:pt x="4711" y="2379"/>
                    <a:pt x="4737" y="2379"/>
                  </a:cubicBezTo>
                  <a:cubicBezTo>
                    <a:pt x="4764" y="2379"/>
                    <a:pt x="4818" y="2326"/>
                    <a:pt x="4827" y="2299"/>
                  </a:cubicBezTo>
                  <a:cubicBezTo>
                    <a:pt x="4827" y="2272"/>
                    <a:pt x="4773" y="2219"/>
                    <a:pt x="4746" y="2210"/>
                  </a:cubicBezTo>
                  <a:close/>
                  <a:moveTo>
                    <a:pt x="339" y="2228"/>
                  </a:moveTo>
                  <a:cubicBezTo>
                    <a:pt x="277" y="2228"/>
                    <a:pt x="250" y="2255"/>
                    <a:pt x="250" y="2317"/>
                  </a:cubicBezTo>
                  <a:cubicBezTo>
                    <a:pt x="250" y="2371"/>
                    <a:pt x="277" y="2397"/>
                    <a:pt x="330" y="2397"/>
                  </a:cubicBezTo>
                  <a:cubicBezTo>
                    <a:pt x="393" y="2397"/>
                    <a:pt x="420" y="2371"/>
                    <a:pt x="420" y="2317"/>
                  </a:cubicBezTo>
                  <a:cubicBezTo>
                    <a:pt x="420" y="2255"/>
                    <a:pt x="393" y="2228"/>
                    <a:pt x="339" y="2228"/>
                  </a:cubicBezTo>
                  <a:close/>
                  <a:moveTo>
                    <a:pt x="2944" y="2246"/>
                  </a:moveTo>
                  <a:cubicBezTo>
                    <a:pt x="2909" y="2246"/>
                    <a:pt x="2864" y="2290"/>
                    <a:pt x="2864" y="2326"/>
                  </a:cubicBezTo>
                  <a:cubicBezTo>
                    <a:pt x="2864" y="2362"/>
                    <a:pt x="2909" y="2415"/>
                    <a:pt x="2944" y="2415"/>
                  </a:cubicBezTo>
                  <a:cubicBezTo>
                    <a:pt x="2980" y="2415"/>
                    <a:pt x="3025" y="2371"/>
                    <a:pt x="3025" y="2335"/>
                  </a:cubicBezTo>
                  <a:cubicBezTo>
                    <a:pt x="3025" y="2299"/>
                    <a:pt x="2980" y="2246"/>
                    <a:pt x="2944" y="2246"/>
                  </a:cubicBezTo>
                  <a:close/>
                  <a:moveTo>
                    <a:pt x="5139" y="2246"/>
                  </a:moveTo>
                  <a:cubicBezTo>
                    <a:pt x="5112" y="2246"/>
                    <a:pt x="5059" y="2299"/>
                    <a:pt x="5059" y="2326"/>
                  </a:cubicBezTo>
                  <a:cubicBezTo>
                    <a:pt x="5059" y="2353"/>
                    <a:pt x="5112" y="2415"/>
                    <a:pt x="5139" y="2415"/>
                  </a:cubicBezTo>
                  <a:cubicBezTo>
                    <a:pt x="5166" y="2415"/>
                    <a:pt x="5219" y="2362"/>
                    <a:pt x="5219" y="2335"/>
                  </a:cubicBezTo>
                  <a:cubicBezTo>
                    <a:pt x="5228" y="2308"/>
                    <a:pt x="5175" y="2246"/>
                    <a:pt x="5139" y="2246"/>
                  </a:cubicBezTo>
                  <a:close/>
                  <a:moveTo>
                    <a:pt x="732" y="2263"/>
                  </a:moveTo>
                  <a:cubicBezTo>
                    <a:pt x="687" y="2263"/>
                    <a:pt x="652" y="2299"/>
                    <a:pt x="652" y="2344"/>
                  </a:cubicBezTo>
                  <a:cubicBezTo>
                    <a:pt x="643" y="2379"/>
                    <a:pt x="678" y="2433"/>
                    <a:pt x="732" y="2433"/>
                  </a:cubicBezTo>
                  <a:cubicBezTo>
                    <a:pt x="777" y="2433"/>
                    <a:pt x="812" y="2397"/>
                    <a:pt x="812" y="2344"/>
                  </a:cubicBezTo>
                  <a:cubicBezTo>
                    <a:pt x="812" y="2299"/>
                    <a:pt x="777" y="2263"/>
                    <a:pt x="732" y="2263"/>
                  </a:cubicBezTo>
                  <a:close/>
                  <a:moveTo>
                    <a:pt x="5540" y="2299"/>
                  </a:moveTo>
                  <a:cubicBezTo>
                    <a:pt x="5478" y="2299"/>
                    <a:pt x="5478" y="2299"/>
                    <a:pt x="5469" y="2353"/>
                  </a:cubicBezTo>
                  <a:cubicBezTo>
                    <a:pt x="5469" y="2424"/>
                    <a:pt x="5478" y="2433"/>
                    <a:pt x="5540" y="2433"/>
                  </a:cubicBezTo>
                  <a:cubicBezTo>
                    <a:pt x="5603" y="2433"/>
                    <a:pt x="5603" y="2433"/>
                    <a:pt x="5603" y="2371"/>
                  </a:cubicBezTo>
                  <a:cubicBezTo>
                    <a:pt x="5603" y="2308"/>
                    <a:pt x="5603" y="2299"/>
                    <a:pt x="5540" y="2299"/>
                  </a:cubicBezTo>
                  <a:close/>
                  <a:moveTo>
                    <a:pt x="3346" y="2281"/>
                  </a:moveTo>
                  <a:cubicBezTo>
                    <a:pt x="3310" y="2281"/>
                    <a:pt x="3257" y="2326"/>
                    <a:pt x="3257" y="2362"/>
                  </a:cubicBezTo>
                  <a:cubicBezTo>
                    <a:pt x="3257" y="2397"/>
                    <a:pt x="3310" y="2451"/>
                    <a:pt x="3346" y="2451"/>
                  </a:cubicBezTo>
                  <a:cubicBezTo>
                    <a:pt x="3381" y="2451"/>
                    <a:pt x="3426" y="2397"/>
                    <a:pt x="3426" y="2362"/>
                  </a:cubicBezTo>
                  <a:cubicBezTo>
                    <a:pt x="3426" y="2326"/>
                    <a:pt x="3381" y="2281"/>
                    <a:pt x="3346" y="2281"/>
                  </a:cubicBezTo>
                  <a:close/>
                  <a:moveTo>
                    <a:pt x="1133" y="2299"/>
                  </a:moveTo>
                  <a:cubicBezTo>
                    <a:pt x="1080" y="2299"/>
                    <a:pt x="1044" y="2335"/>
                    <a:pt x="1053" y="2388"/>
                  </a:cubicBezTo>
                  <a:cubicBezTo>
                    <a:pt x="1053" y="2428"/>
                    <a:pt x="1082" y="2461"/>
                    <a:pt x="1120" y="2461"/>
                  </a:cubicBezTo>
                  <a:cubicBezTo>
                    <a:pt x="1124" y="2461"/>
                    <a:pt x="1129" y="2461"/>
                    <a:pt x="1133" y="2460"/>
                  </a:cubicBezTo>
                  <a:cubicBezTo>
                    <a:pt x="1178" y="2460"/>
                    <a:pt x="1214" y="2424"/>
                    <a:pt x="1214" y="2379"/>
                  </a:cubicBezTo>
                  <a:cubicBezTo>
                    <a:pt x="1214" y="2335"/>
                    <a:pt x="1178" y="2299"/>
                    <a:pt x="1133" y="2299"/>
                  </a:cubicBezTo>
                  <a:close/>
                  <a:moveTo>
                    <a:pt x="5908" y="2332"/>
                  </a:moveTo>
                  <a:cubicBezTo>
                    <a:pt x="5876" y="2332"/>
                    <a:pt x="5870" y="2346"/>
                    <a:pt x="5870" y="2388"/>
                  </a:cubicBezTo>
                  <a:cubicBezTo>
                    <a:pt x="5870" y="2460"/>
                    <a:pt x="5879" y="2460"/>
                    <a:pt x="5933" y="2460"/>
                  </a:cubicBezTo>
                  <a:cubicBezTo>
                    <a:pt x="5946" y="2462"/>
                    <a:pt x="5956" y="2463"/>
                    <a:pt x="5965" y="2463"/>
                  </a:cubicBezTo>
                  <a:cubicBezTo>
                    <a:pt x="5999" y="2463"/>
                    <a:pt x="6004" y="2447"/>
                    <a:pt x="6004" y="2397"/>
                  </a:cubicBezTo>
                  <a:cubicBezTo>
                    <a:pt x="6004" y="2335"/>
                    <a:pt x="6004" y="2335"/>
                    <a:pt x="5942" y="2335"/>
                  </a:cubicBezTo>
                  <a:cubicBezTo>
                    <a:pt x="5928" y="2333"/>
                    <a:pt x="5917" y="2332"/>
                    <a:pt x="5908" y="2332"/>
                  </a:cubicBezTo>
                  <a:close/>
                  <a:moveTo>
                    <a:pt x="3729" y="2317"/>
                  </a:moveTo>
                  <a:cubicBezTo>
                    <a:pt x="3703" y="2317"/>
                    <a:pt x="3649" y="2371"/>
                    <a:pt x="3640" y="2397"/>
                  </a:cubicBezTo>
                  <a:cubicBezTo>
                    <a:pt x="3640" y="2424"/>
                    <a:pt x="3694" y="2478"/>
                    <a:pt x="3729" y="2478"/>
                  </a:cubicBezTo>
                  <a:cubicBezTo>
                    <a:pt x="3747" y="2478"/>
                    <a:pt x="3810" y="2424"/>
                    <a:pt x="3810" y="2397"/>
                  </a:cubicBezTo>
                  <a:cubicBezTo>
                    <a:pt x="3810" y="2371"/>
                    <a:pt x="3756" y="2317"/>
                    <a:pt x="3729" y="2317"/>
                  </a:cubicBezTo>
                  <a:close/>
                  <a:moveTo>
                    <a:pt x="1540" y="2334"/>
                  </a:moveTo>
                  <a:cubicBezTo>
                    <a:pt x="1535" y="2334"/>
                    <a:pt x="1530" y="2334"/>
                    <a:pt x="1526" y="2335"/>
                  </a:cubicBezTo>
                  <a:cubicBezTo>
                    <a:pt x="1481" y="2335"/>
                    <a:pt x="1446" y="2371"/>
                    <a:pt x="1446" y="2415"/>
                  </a:cubicBezTo>
                  <a:cubicBezTo>
                    <a:pt x="1455" y="2460"/>
                    <a:pt x="1490" y="2495"/>
                    <a:pt x="1535" y="2495"/>
                  </a:cubicBezTo>
                  <a:cubicBezTo>
                    <a:pt x="1579" y="2495"/>
                    <a:pt x="1615" y="2460"/>
                    <a:pt x="1615" y="2415"/>
                  </a:cubicBezTo>
                  <a:cubicBezTo>
                    <a:pt x="1615" y="2367"/>
                    <a:pt x="1579" y="2334"/>
                    <a:pt x="1540" y="2334"/>
                  </a:cubicBezTo>
                  <a:close/>
                  <a:moveTo>
                    <a:pt x="4131" y="2344"/>
                  </a:moveTo>
                  <a:cubicBezTo>
                    <a:pt x="4104" y="2344"/>
                    <a:pt x="4042" y="2406"/>
                    <a:pt x="4042" y="2433"/>
                  </a:cubicBezTo>
                  <a:cubicBezTo>
                    <a:pt x="4042" y="2460"/>
                    <a:pt x="4095" y="2513"/>
                    <a:pt x="4122" y="2513"/>
                  </a:cubicBezTo>
                  <a:cubicBezTo>
                    <a:pt x="4149" y="2513"/>
                    <a:pt x="4211" y="2460"/>
                    <a:pt x="4211" y="2433"/>
                  </a:cubicBezTo>
                  <a:cubicBezTo>
                    <a:pt x="4211" y="2406"/>
                    <a:pt x="4158" y="2353"/>
                    <a:pt x="4131" y="2344"/>
                  </a:cubicBezTo>
                  <a:close/>
                  <a:moveTo>
                    <a:pt x="1936" y="2362"/>
                  </a:moveTo>
                  <a:cubicBezTo>
                    <a:pt x="1892" y="2362"/>
                    <a:pt x="1847" y="2397"/>
                    <a:pt x="1847" y="2442"/>
                  </a:cubicBezTo>
                  <a:cubicBezTo>
                    <a:pt x="1847" y="2495"/>
                    <a:pt x="1883" y="2531"/>
                    <a:pt x="1936" y="2531"/>
                  </a:cubicBezTo>
                  <a:cubicBezTo>
                    <a:pt x="1981" y="2531"/>
                    <a:pt x="2017" y="2495"/>
                    <a:pt x="2017" y="2451"/>
                  </a:cubicBezTo>
                  <a:cubicBezTo>
                    <a:pt x="2017" y="2397"/>
                    <a:pt x="1981" y="2362"/>
                    <a:pt x="1936" y="2362"/>
                  </a:cubicBezTo>
                  <a:close/>
                  <a:moveTo>
                    <a:pt x="2329" y="2397"/>
                  </a:moveTo>
                  <a:cubicBezTo>
                    <a:pt x="2293" y="2397"/>
                    <a:pt x="2248" y="2442"/>
                    <a:pt x="2248" y="2478"/>
                  </a:cubicBezTo>
                  <a:cubicBezTo>
                    <a:pt x="2248" y="2513"/>
                    <a:pt x="2293" y="2567"/>
                    <a:pt x="2329" y="2567"/>
                  </a:cubicBezTo>
                  <a:cubicBezTo>
                    <a:pt x="2364" y="2567"/>
                    <a:pt x="2409" y="2513"/>
                    <a:pt x="2409" y="2478"/>
                  </a:cubicBezTo>
                  <a:cubicBezTo>
                    <a:pt x="2409" y="2442"/>
                    <a:pt x="2364" y="2397"/>
                    <a:pt x="2329" y="2397"/>
                  </a:cubicBezTo>
                  <a:close/>
                  <a:moveTo>
                    <a:pt x="4532" y="2397"/>
                  </a:moveTo>
                  <a:cubicBezTo>
                    <a:pt x="4506" y="2397"/>
                    <a:pt x="4443" y="2451"/>
                    <a:pt x="4443" y="2478"/>
                  </a:cubicBezTo>
                  <a:cubicBezTo>
                    <a:pt x="4443" y="2504"/>
                    <a:pt x="4497" y="2558"/>
                    <a:pt x="4523" y="2567"/>
                  </a:cubicBezTo>
                  <a:cubicBezTo>
                    <a:pt x="4550" y="2567"/>
                    <a:pt x="4604" y="2513"/>
                    <a:pt x="4604" y="2487"/>
                  </a:cubicBezTo>
                  <a:cubicBezTo>
                    <a:pt x="4613" y="2460"/>
                    <a:pt x="4559" y="2397"/>
                    <a:pt x="4532" y="2397"/>
                  </a:cubicBezTo>
                  <a:close/>
                  <a:moveTo>
                    <a:pt x="4925" y="2433"/>
                  </a:moveTo>
                  <a:cubicBezTo>
                    <a:pt x="4898" y="2433"/>
                    <a:pt x="4845" y="2487"/>
                    <a:pt x="4845" y="2513"/>
                  </a:cubicBezTo>
                  <a:cubicBezTo>
                    <a:pt x="4836" y="2540"/>
                    <a:pt x="4898" y="2594"/>
                    <a:pt x="4925" y="2594"/>
                  </a:cubicBezTo>
                  <a:cubicBezTo>
                    <a:pt x="4927" y="2594"/>
                    <a:pt x="4928" y="2594"/>
                    <a:pt x="4930" y="2594"/>
                  </a:cubicBezTo>
                  <a:cubicBezTo>
                    <a:pt x="4958" y="2594"/>
                    <a:pt x="5005" y="2538"/>
                    <a:pt x="5005" y="2513"/>
                  </a:cubicBezTo>
                  <a:cubicBezTo>
                    <a:pt x="5005" y="2487"/>
                    <a:pt x="4952" y="2433"/>
                    <a:pt x="4925" y="2433"/>
                  </a:cubicBezTo>
                  <a:close/>
                  <a:moveTo>
                    <a:pt x="2730" y="2433"/>
                  </a:moveTo>
                  <a:cubicBezTo>
                    <a:pt x="2695" y="2433"/>
                    <a:pt x="2650" y="2478"/>
                    <a:pt x="2641" y="2513"/>
                  </a:cubicBezTo>
                  <a:cubicBezTo>
                    <a:pt x="2641" y="2549"/>
                    <a:pt x="2686" y="2594"/>
                    <a:pt x="2721" y="2594"/>
                  </a:cubicBezTo>
                  <a:cubicBezTo>
                    <a:pt x="2724" y="2594"/>
                    <a:pt x="2727" y="2595"/>
                    <a:pt x="2730" y="2595"/>
                  </a:cubicBezTo>
                  <a:cubicBezTo>
                    <a:pt x="2765" y="2595"/>
                    <a:pt x="2811" y="2546"/>
                    <a:pt x="2811" y="2513"/>
                  </a:cubicBezTo>
                  <a:cubicBezTo>
                    <a:pt x="2811" y="2478"/>
                    <a:pt x="2766" y="2433"/>
                    <a:pt x="2730" y="2433"/>
                  </a:cubicBezTo>
                  <a:close/>
                  <a:moveTo>
                    <a:pt x="518" y="2451"/>
                  </a:moveTo>
                  <a:cubicBezTo>
                    <a:pt x="464" y="2451"/>
                    <a:pt x="429" y="2487"/>
                    <a:pt x="438" y="2540"/>
                  </a:cubicBezTo>
                  <a:cubicBezTo>
                    <a:pt x="438" y="2585"/>
                    <a:pt x="473" y="2611"/>
                    <a:pt x="518" y="2611"/>
                  </a:cubicBezTo>
                  <a:cubicBezTo>
                    <a:pt x="562" y="2611"/>
                    <a:pt x="598" y="2576"/>
                    <a:pt x="598" y="2531"/>
                  </a:cubicBezTo>
                  <a:cubicBezTo>
                    <a:pt x="598" y="2487"/>
                    <a:pt x="562" y="2451"/>
                    <a:pt x="518" y="2451"/>
                  </a:cubicBezTo>
                  <a:close/>
                  <a:moveTo>
                    <a:pt x="5326" y="2478"/>
                  </a:moveTo>
                  <a:cubicBezTo>
                    <a:pt x="5264" y="2478"/>
                    <a:pt x="5255" y="2487"/>
                    <a:pt x="5255" y="2540"/>
                  </a:cubicBezTo>
                  <a:cubicBezTo>
                    <a:pt x="5255" y="2602"/>
                    <a:pt x="5264" y="2611"/>
                    <a:pt x="5317" y="2611"/>
                  </a:cubicBezTo>
                  <a:cubicBezTo>
                    <a:pt x="5380" y="2611"/>
                    <a:pt x="5389" y="2611"/>
                    <a:pt x="5389" y="2549"/>
                  </a:cubicBezTo>
                  <a:cubicBezTo>
                    <a:pt x="5389" y="2487"/>
                    <a:pt x="5389" y="2478"/>
                    <a:pt x="5326" y="2478"/>
                  </a:cubicBezTo>
                  <a:close/>
                  <a:moveTo>
                    <a:pt x="3132" y="2460"/>
                  </a:moveTo>
                  <a:cubicBezTo>
                    <a:pt x="3096" y="2460"/>
                    <a:pt x="3042" y="2504"/>
                    <a:pt x="3042" y="2540"/>
                  </a:cubicBezTo>
                  <a:cubicBezTo>
                    <a:pt x="3042" y="2576"/>
                    <a:pt x="3087" y="2629"/>
                    <a:pt x="3123" y="2629"/>
                  </a:cubicBezTo>
                  <a:cubicBezTo>
                    <a:pt x="3158" y="2629"/>
                    <a:pt x="3212" y="2585"/>
                    <a:pt x="3212" y="2549"/>
                  </a:cubicBezTo>
                  <a:cubicBezTo>
                    <a:pt x="3212" y="2513"/>
                    <a:pt x="3167" y="2469"/>
                    <a:pt x="3132" y="2460"/>
                  </a:cubicBezTo>
                  <a:close/>
                  <a:moveTo>
                    <a:pt x="919" y="2478"/>
                  </a:moveTo>
                  <a:cubicBezTo>
                    <a:pt x="875" y="2478"/>
                    <a:pt x="839" y="2513"/>
                    <a:pt x="830" y="2558"/>
                  </a:cubicBezTo>
                  <a:cubicBezTo>
                    <a:pt x="830" y="2594"/>
                    <a:pt x="857" y="2647"/>
                    <a:pt x="910" y="2647"/>
                  </a:cubicBezTo>
                  <a:cubicBezTo>
                    <a:pt x="955" y="2647"/>
                    <a:pt x="1000" y="2611"/>
                    <a:pt x="1000" y="2567"/>
                  </a:cubicBezTo>
                  <a:cubicBezTo>
                    <a:pt x="1000" y="2522"/>
                    <a:pt x="964" y="2487"/>
                    <a:pt x="919" y="2478"/>
                  </a:cubicBezTo>
                  <a:close/>
                  <a:moveTo>
                    <a:pt x="5728" y="2513"/>
                  </a:moveTo>
                  <a:cubicBezTo>
                    <a:pt x="5665" y="2513"/>
                    <a:pt x="5656" y="2522"/>
                    <a:pt x="5656" y="2576"/>
                  </a:cubicBezTo>
                  <a:cubicBezTo>
                    <a:pt x="5656" y="2638"/>
                    <a:pt x="5665" y="2647"/>
                    <a:pt x="5719" y="2647"/>
                  </a:cubicBezTo>
                  <a:cubicBezTo>
                    <a:pt x="5781" y="2647"/>
                    <a:pt x="5790" y="2638"/>
                    <a:pt x="5790" y="2585"/>
                  </a:cubicBezTo>
                  <a:cubicBezTo>
                    <a:pt x="5790" y="2513"/>
                    <a:pt x="5790" y="2513"/>
                    <a:pt x="5728" y="2513"/>
                  </a:cubicBezTo>
                  <a:close/>
                  <a:moveTo>
                    <a:pt x="3515" y="2495"/>
                  </a:moveTo>
                  <a:cubicBezTo>
                    <a:pt x="3489" y="2495"/>
                    <a:pt x="3426" y="2549"/>
                    <a:pt x="3426" y="2576"/>
                  </a:cubicBezTo>
                  <a:cubicBezTo>
                    <a:pt x="3426" y="2602"/>
                    <a:pt x="3480" y="2665"/>
                    <a:pt x="3506" y="2665"/>
                  </a:cubicBezTo>
                  <a:cubicBezTo>
                    <a:pt x="3533" y="2665"/>
                    <a:pt x="3596" y="2611"/>
                    <a:pt x="3596" y="2585"/>
                  </a:cubicBezTo>
                  <a:cubicBezTo>
                    <a:pt x="3596" y="2558"/>
                    <a:pt x="3542" y="2495"/>
                    <a:pt x="3515" y="2495"/>
                  </a:cubicBezTo>
                  <a:close/>
                  <a:moveTo>
                    <a:pt x="1312" y="2513"/>
                  </a:moveTo>
                  <a:cubicBezTo>
                    <a:pt x="1267" y="2513"/>
                    <a:pt x="1231" y="2558"/>
                    <a:pt x="1231" y="2602"/>
                  </a:cubicBezTo>
                  <a:cubicBezTo>
                    <a:pt x="1231" y="2647"/>
                    <a:pt x="1276" y="2683"/>
                    <a:pt x="1321" y="2683"/>
                  </a:cubicBezTo>
                  <a:cubicBezTo>
                    <a:pt x="1374" y="2674"/>
                    <a:pt x="1401" y="2638"/>
                    <a:pt x="1401" y="2594"/>
                  </a:cubicBezTo>
                  <a:cubicBezTo>
                    <a:pt x="1392" y="2540"/>
                    <a:pt x="1365" y="2513"/>
                    <a:pt x="1312" y="2513"/>
                  </a:cubicBezTo>
                  <a:close/>
                  <a:moveTo>
                    <a:pt x="6120" y="2549"/>
                  </a:moveTo>
                  <a:cubicBezTo>
                    <a:pt x="6058" y="2549"/>
                    <a:pt x="6058" y="2549"/>
                    <a:pt x="6058" y="2620"/>
                  </a:cubicBezTo>
                  <a:cubicBezTo>
                    <a:pt x="6058" y="2674"/>
                    <a:pt x="6058" y="2683"/>
                    <a:pt x="6120" y="2683"/>
                  </a:cubicBezTo>
                  <a:cubicBezTo>
                    <a:pt x="6183" y="2683"/>
                    <a:pt x="6192" y="2674"/>
                    <a:pt x="6192" y="2611"/>
                  </a:cubicBezTo>
                  <a:cubicBezTo>
                    <a:pt x="6192" y="2558"/>
                    <a:pt x="6183" y="2549"/>
                    <a:pt x="6120" y="2549"/>
                  </a:cubicBezTo>
                  <a:close/>
                  <a:moveTo>
                    <a:pt x="3908" y="2531"/>
                  </a:moveTo>
                  <a:cubicBezTo>
                    <a:pt x="3881" y="2531"/>
                    <a:pt x="3828" y="2585"/>
                    <a:pt x="3828" y="2611"/>
                  </a:cubicBezTo>
                  <a:cubicBezTo>
                    <a:pt x="3828" y="2638"/>
                    <a:pt x="3881" y="2701"/>
                    <a:pt x="3908" y="2701"/>
                  </a:cubicBezTo>
                  <a:cubicBezTo>
                    <a:pt x="3935" y="2701"/>
                    <a:pt x="3997" y="2638"/>
                    <a:pt x="3997" y="2611"/>
                  </a:cubicBezTo>
                  <a:cubicBezTo>
                    <a:pt x="3997" y="2585"/>
                    <a:pt x="3935" y="2531"/>
                    <a:pt x="3908" y="2531"/>
                  </a:cubicBezTo>
                  <a:close/>
                  <a:moveTo>
                    <a:pt x="1713" y="2549"/>
                  </a:moveTo>
                  <a:cubicBezTo>
                    <a:pt x="1678" y="2549"/>
                    <a:pt x="1633" y="2594"/>
                    <a:pt x="1633" y="2629"/>
                  </a:cubicBezTo>
                  <a:cubicBezTo>
                    <a:pt x="1633" y="2665"/>
                    <a:pt x="1678" y="2710"/>
                    <a:pt x="1713" y="2710"/>
                  </a:cubicBezTo>
                  <a:cubicBezTo>
                    <a:pt x="1749" y="2710"/>
                    <a:pt x="1794" y="2665"/>
                    <a:pt x="1794" y="2629"/>
                  </a:cubicBezTo>
                  <a:cubicBezTo>
                    <a:pt x="1794" y="2594"/>
                    <a:pt x="1749" y="2549"/>
                    <a:pt x="1713" y="2549"/>
                  </a:cubicBezTo>
                  <a:close/>
                  <a:moveTo>
                    <a:pt x="4303" y="2566"/>
                  </a:moveTo>
                  <a:cubicBezTo>
                    <a:pt x="4275" y="2566"/>
                    <a:pt x="4229" y="2614"/>
                    <a:pt x="4229" y="2647"/>
                  </a:cubicBezTo>
                  <a:cubicBezTo>
                    <a:pt x="4220" y="2665"/>
                    <a:pt x="4274" y="2727"/>
                    <a:pt x="4309" y="2727"/>
                  </a:cubicBezTo>
                  <a:cubicBezTo>
                    <a:pt x="4311" y="2728"/>
                    <a:pt x="4312" y="2728"/>
                    <a:pt x="4314" y="2728"/>
                  </a:cubicBezTo>
                  <a:cubicBezTo>
                    <a:pt x="4336" y="2728"/>
                    <a:pt x="4390" y="2680"/>
                    <a:pt x="4390" y="2647"/>
                  </a:cubicBezTo>
                  <a:cubicBezTo>
                    <a:pt x="4398" y="2620"/>
                    <a:pt x="4345" y="2567"/>
                    <a:pt x="4309" y="2567"/>
                  </a:cubicBezTo>
                  <a:cubicBezTo>
                    <a:pt x="4307" y="2566"/>
                    <a:pt x="4305" y="2566"/>
                    <a:pt x="4303" y="2566"/>
                  </a:cubicBezTo>
                  <a:close/>
                  <a:moveTo>
                    <a:pt x="2115" y="2585"/>
                  </a:moveTo>
                  <a:cubicBezTo>
                    <a:pt x="2079" y="2585"/>
                    <a:pt x="2034" y="2629"/>
                    <a:pt x="2034" y="2665"/>
                  </a:cubicBezTo>
                  <a:cubicBezTo>
                    <a:pt x="2034" y="2701"/>
                    <a:pt x="2079" y="2745"/>
                    <a:pt x="2115" y="2745"/>
                  </a:cubicBezTo>
                  <a:cubicBezTo>
                    <a:pt x="2150" y="2745"/>
                    <a:pt x="2195" y="2701"/>
                    <a:pt x="2195" y="2665"/>
                  </a:cubicBezTo>
                  <a:cubicBezTo>
                    <a:pt x="2195" y="2629"/>
                    <a:pt x="2150" y="2585"/>
                    <a:pt x="2115" y="2585"/>
                  </a:cubicBezTo>
                  <a:close/>
                  <a:moveTo>
                    <a:pt x="2516" y="2611"/>
                  </a:moveTo>
                  <a:cubicBezTo>
                    <a:pt x="2480" y="2611"/>
                    <a:pt x="2427" y="2656"/>
                    <a:pt x="2427" y="2692"/>
                  </a:cubicBezTo>
                  <a:cubicBezTo>
                    <a:pt x="2427" y="2727"/>
                    <a:pt x="2472" y="2781"/>
                    <a:pt x="2507" y="2781"/>
                  </a:cubicBezTo>
                  <a:cubicBezTo>
                    <a:pt x="2543" y="2781"/>
                    <a:pt x="2596" y="2736"/>
                    <a:pt x="2596" y="2701"/>
                  </a:cubicBezTo>
                  <a:cubicBezTo>
                    <a:pt x="2596" y="2665"/>
                    <a:pt x="2552" y="2611"/>
                    <a:pt x="2516" y="2611"/>
                  </a:cubicBezTo>
                  <a:close/>
                  <a:moveTo>
                    <a:pt x="4702" y="2611"/>
                  </a:moveTo>
                  <a:cubicBezTo>
                    <a:pt x="4675" y="2611"/>
                    <a:pt x="4621" y="2674"/>
                    <a:pt x="4621" y="2701"/>
                  </a:cubicBezTo>
                  <a:cubicBezTo>
                    <a:pt x="4630" y="2727"/>
                    <a:pt x="4684" y="2781"/>
                    <a:pt x="4711" y="2781"/>
                  </a:cubicBezTo>
                  <a:cubicBezTo>
                    <a:pt x="4737" y="2781"/>
                    <a:pt x="4791" y="2718"/>
                    <a:pt x="4791" y="2692"/>
                  </a:cubicBezTo>
                  <a:cubicBezTo>
                    <a:pt x="4791" y="2665"/>
                    <a:pt x="4729" y="2611"/>
                    <a:pt x="4702" y="2611"/>
                  </a:cubicBezTo>
                  <a:close/>
                  <a:moveTo>
                    <a:pt x="296" y="2613"/>
                  </a:moveTo>
                  <a:cubicBezTo>
                    <a:pt x="285" y="2613"/>
                    <a:pt x="273" y="2615"/>
                    <a:pt x="259" y="2620"/>
                  </a:cubicBezTo>
                  <a:cubicBezTo>
                    <a:pt x="223" y="2638"/>
                    <a:pt x="232" y="2665"/>
                    <a:pt x="232" y="2683"/>
                  </a:cubicBezTo>
                  <a:cubicBezTo>
                    <a:pt x="232" y="2692"/>
                    <a:pt x="232" y="2701"/>
                    <a:pt x="232" y="2701"/>
                  </a:cubicBezTo>
                  <a:cubicBezTo>
                    <a:pt x="232" y="2745"/>
                    <a:pt x="259" y="2772"/>
                    <a:pt x="286" y="2781"/>
                  </a:cubicBezTo>
                  <a:cubicBezTo>
                    <a:pt x="290" y="2782"/>
                    <a:pt x="294" y="2782"/>
                    <a:pt x="298" y="2782"/>
                  </a:cubicBezTo>
                  <a:cubicBezTo>
                    <a:pt x="331" y="2782"/>
                    <a:pt x="367" y="2751"/>
                    <a:pt x="375" y="2727"/>
                  </a:cubicBezTo>
                  <a:cubicBezTo>
                    <a:pt x="393" y="2701"/>
                    <a:pt x="384" y="2638"/>
                    <a:pt x="357" y="2629"/>
                  </a:cubicBezTo>
                  <a:cubicBezTo>
                    <a:pt x="339" y="2623"/>
                    <a:pt x="320" y="2613"/>
                    <a:pt x="296" y="2613"/>
                  </a:cubicBezTo>
                  <a:close/>
                  <a:moveTo>
                    <a:pt x="5112" y="2665"/>
                  </a:moveTo>
                  <a:cubicBezTo>
                    <a:pt x="5050" y="2665"/>
                    <a:pt x="5041" y="2665"/>
                    <a:pt x="5041" y="2727"/>
                  </a:cubicBezTo>
                  <a:cubicBezTo>
                    <a:pt x="5041" y="2790"/>
                    <a:pt x="5041" y="2799"/>
                    <a:pt x="5103" y="2799"/>
                  </a:cubicBezTo>
                  <a:cubicBezTo>
                    <a:pt x="5166" y="2799"/>
                    <a:pt x="5175" y="2790"/>
                    <a:pt x="5175" y="2736"/>
                  </a:cubicBezTo>
                  <a:cubicBezTo>
                    <a:pt x="5175" y="2674"/>
                    <a:pt x="5166" y="2665"/>
                    <a:pt x="5112" y="2665"/>
                  </a:cubicBezTo>
                  <a:close/>
                  <a:moveTo>
                    <a:pt x="2909" y="2647"/>
                  </a:moveTo>
                  <a:cubicBezTo>
                    <a:pt x="2873" y="2647"/>
                    <a:pt x="2828" y="2692"/>
                    <a:pt x="2828" y="2727"/>
                  </a:cubicBezTo>
                  <a:cubicBezTo>
                    <a:pt x="2828" y="2763"/>
                    <a:pt x="2873" y="2817"/>
                    <a:pt x="2909" y="2817"/>
                  </a:cubicBezTo>
                  <a:cubicBezTo>
                    <a:pt x="2944" y="2817"/>
                    <a:pt x="2998" y="2763"/>
                    <a:pt x="2998" y="2727"/>
                  </a:cubicBezTo>
                  <a:cubicBezTo>
                    <a:pt x="2998" y="2692"/>
                    <a:pt x="2944" y="2647"/>
                    <a:pt x="2909" y="2647"/>
                  </a:cubicBezTo>
                  <a:close/>
                  <a:moveTo>
                    <a:pt x="696" y="2665"/>
                  </a:moveTo>
                  <a:cubicBezTo>
                    <a:pt x="652" y="2665"/>
                    <a:pt x="607" y="2701"/>
                    <a:pt x="616" y="2754"/>
                  </a:cubicBezTo>
                  <a:cubicBezTo>
                    <a:pt x="624" y="2801"/>
                    <a:pt x="645" y="2827"/>
                    <a:pt x="686" y="2827"/>
                  </a:cubicBezTo>
                  <a:cubicBezTo>
                    <a:pt x="692" y="2827"/>
                    <a:pt x="698" y="2827"/>
                    <a:pt x="705" y="2826"/>
                  </a:cubicBezTo>
                  <a:cubicBezTo>
                    <a:pt x="750" y="2826"/>
                    <a:pt x="785" y="2790"/>
                    <a:pt x="785" y="2745"/>
                  </a:cubicBezTo>
                  <a:cubicBezTo>
                    <a:pt x="785" y="2701"/>
                    <a:pt x="750" y="2665"/>
                    <a:pt x="696" y="2665"/>
                  </a:cubicBezTo>
                  <a:close/>
                  <a:moveTo>
                    <a:pt x="5480" y="2698"/>
                  </a:moveTo>
                  <a:cubicBezTo>
                    <a:pt x="5448" y="2698"/>
                    <a:pt x="5442" y="2712"/>
                    <a:pt x="5442" y="2754"/>
                  </a:cubicBezTo>
                  <a:cubicBezTo>
                    <a:pt x="5442" y="2826"/>
                    <a:pt x="5442" y="2826"/>
                    <a:pt x="5505" y="2826"/>
                  </a:cubicBezTo>
                  <a:cubicBezTo>
                    <a:pt x="5518" y="2827"/>
                    <a:pt x="5528" y="2828"/>
                    <a:pt x="5537" y="2828"/>
                  </a:cubicBezTo>
                  <a:cubicBezTo>
                    <a:pt x="5570" y="2828"/>
                    <a:pt x="5576" y="2813"/>
                    <a:pt x="5576" y="2763"/>
                  </a:cubicBezTo>
                  <a:cubicBezTo>
                    <a:pt x="5576" y="2701"/>
                    <a:pt x="5567" y="2701"/>
                    <a:pt x="5514" y="2701"/>
                  </a:cubicBezTo>
                  <a:cubicBezTo>
                    <a:pt x="5500" y="2699"/>
                    <a:pt x="5489" y="2698"/>
                    <a:pt x="5480" y="2698"/>
                  </a:cubicBezTo>
                  <a:close/>
                  <a:moveTo>
                    <a:pt x="3292" y="2683"/>
                  </a:moveTo>
                  <a:cubicBezTo>
                    <a:pt x="3265" y="2683"/>
                    <a:pt x="3212" y="2736"/>
                    <a:pt x="3212" y="2763"/>
                  </a:cubicBezTo>
                  <a:cubicBezTo>
                    <a:pt x="3212" y="2790"/>
                    <a:pt x="3265" y="2843"/>
                    <a:pt x="3292" y="2843"/>
                  </a:cubicBezTo>
                  <a:cubicBezTo>
                    <a:pt x="3319" y="2843"/>
                    <a:pt x="3381" y="2790"/>
                    <a:pt x="3381" y="2763"/>
                  </a:cubicBezTo>
                  <a:cubicBezTo>
                    <a:pt x="3373" y="2736"/>
                    <a:pt x="3319" y="2683"/>
                    <a:pt x="3292" y="2683"/>
                  </a:cubicBezTo>
                  <a:close/>
                  <a:moveTo>
                    <a:pt x="1098" y="2701"/>
                  </a:moveTo>
                  <a:cubicBezTo>
                    <a:pt x="1053" y="2701"/>
                    <a:pt x="1008" y="2736"/>
                    <a:pt x="1017" y="2790"/>
                  </a:cubicBezTo>
                  <a:cubicBezTo>
                    <a:pt x="1026" y="2834"/>
                    <a:pt x="1053" y="2861"/>
                    <a:pt x="1107" y="2861"/>
                  </a:cubicBezTo>
                  <a:cubicBezTo>
                    <a:pt x="1142" y="2861"/>
                    <a:pt x="1187" y="2826"/>
                    <a:pt x="1178" y="2781"/>
                  </a:cubicBezTo>
                  <a:cubicBezTo>
                    <a:pt x="1178" y="2736"/>
                    <a:pt x="1142" y="2701"/>
                    <a:pt x="1098" y="2701"/>
                  </a:cubicBezTo>
                  <a:close/>
                  <a:moveTo>
                    <a:pt x="5915" y="2727"/>
                  </a:moveTo>
                  <a:cubicBezTo>
                    <a:pt x="5853" y="2727"/>
                    <a:pt x="5844" y="2736"/>
                    <a:pt x="5835" y="2790"/>
                  </a:cubicBezTo>
                  <a:cubicBezTo>
                    <a:pt x="5835" y="2852"/>
                    <a:pt x="5844" y="2861"/>
                    <a:pt x="5906" y="2861"/>
                  </a:cubicBezTo>
                  <a:cubicBezTo>
                    <a:pt x="5969" y="2861"/>
                    <a:pt x="5969" y="2861"/>
                    <a:pt x="5969" y="2799"/>
                  </a:cubicBezTo>
                  <a:cubicBezTo>
                    <a:pt x="5969" y="2736"/>
                    <a:pt x="5969" y="2727"/>
                    <a:pt x="5915" y="2727"/>
                  </a:cubicBezTo>
                  <a:close/>
                  <a:moveTo>
                    <a:pt x="3694" y="2710"/>
                  </a:moveTo>
                  <a:cubicBezTo>
                    <a:pt x="3667" y="2710"/>
                    <a:pt x="3613" y="2763"/>
                    <a:pt x="3613" y="2799"/>
                  </a:cubicBezTo>
                  <a:cubicBezTo>
                    <a:pt x="3604" y="2826"/>
                    <a:pt x="3667" y="2879"/>
                    <a:pt x="3694" y="2879"/>
                  </a:cubicBezTo>
                  <a:cubicBezTo>
                    <a:pt x="3720" y="2879"/>
                    <a:pt x="3774" y="2826"/>
                    <a:pt x="3774" y="2799"/>
                  </a:cubicBezTo>
                  <a:cubicBezTo>
                    <a:pt x="3774" y="2772"/>
                    <a:pt x="3720" y="2718"/>
                    <a:pt x="3694" y="2710"/>
                  </a:cubicBezTo>
                  <a:close/>
                  <a:moveTo>
                    <a:pt x="1499" y="2727"/>
                  </a:moveTo>
                  <a:cubicBezTo>
                    <a:pt x="1463" y="2727"/>
                    <a:pt x="1419" y="2772"/>
                    <a:pt x="1419" y="2808"/>
                  </a:cubicBezTo>
                  <a:cubicBezTo>
                    <a:pt x="1410" y="2843"/>
                    <a:pt x="1463" y="2897"/>
                    <a:pt x="1499" y="2897"/>
                  </a:cubicBezTo>
                  <a:cubicBezTo>
                    <a:pt x="1535" y="2897"/>
                    <a:pt x="1579" y="2852"/>
                    <a:pt x="1579" y="2817"/>
                  </a:cubicBezTo>
                  <a:cubicBezTo>
                    <a:pt x="1579" y="2781"/>
                    <a:pt x="1535" y="2727"/>
                    <a:pt x="1499" y="2727"/>
                  </a:cubicBezTo>
                  <a:close/>
                  <a:moveTo>
                    <a:pt x="6299" y="2763"/>
                  </a:moveTo>
                  <a:cubicBezTo>
                    <a:pt x="6272" y="2763"/>
                    <a:pt x="6236" y="2799"/>
                    <a:pt x="6236" y="2826"/>
                  </a:cubicBezTo>
                  <a:cubicBezTo>
                    <a:pt x="6236" y="2870"/>
                    <a:pt x="6272" y="2897"/>
                    <a:pt x="6308" y="2897"/>
                  </a:cubicBezTo>
                  <a:cubicBezTo>
                    <a:pt x="6343" y="2897"/>
                    <a:pt x="6370" y="2861"/>
                    <a:pt x="6370" y="2826"/>
                  </a:cubicBezTo>
                  <a:cubicBezTo>
                    <a:pt x="6370" y="2790"/>
                    <a:pt x="6334" y="2763"/>
                    <a:pt x="6299" y="2763"/>
                  </a:cubicBezTo>
                  <a:close/>
                  <a:moveTo>
                    <a:pt x="4095" y="2745"/>
                  </a:moveTo>
                  <a:cubicBezTo>
                    <a:pt x="4068" y="2745"/>
                    <a:pt x="4015" y="2799"/>
                    <a:pt x="4006" y="2826"/>
                  </a:cubicBezTo>
                  <a:cubicBezTo>
                    <a:pt x="4006" y="2852"/>
                    <a:pt x="4059" y="2906"/>
                    <a:pt x="4086" y="2915"/>
                  </a:cubicBezTo>
                  <a:cubicBezTo>
                    <a:pt x="4113" y="2915"/>
                    <a:pt x="4175" y="2861"/>
                    <a:pt x="4175" y="2834"/>
                  </a:cubicBezTo>
                  <a:cubicBezTo>
                    <a:pt x="4175" y="2808"/>
                    <a:pt x="4122" y="2745"/>
                    <a:pt x="4095" y="2745"/>
                  </a:cubicBezTo>
                  <a:close/>
                  <a:moveTo>
                    <a:pt x="1901" y="2763"/>
                  </a:moveTo>
                  <a:cubicBezTo>
                    <a:pt x="1865" y="2763"/>
                    <a:pt x="1811" y="2808"/>
                    <a:pt x="1811" y="2843"/>
                  </a:cubicBezTo>
                  <a:cubicBezTo>
                    <a:pt x="1811" y="2879"/>
                    <a:pt x="1856" y="2933"/>
                    <a:pt x="1892" y="2933"/>
                  </a:cubicBezTo>
                  <a:cubicBezTo>
                    <a:pt x="1936" y="2933"/>
                    <a:pt x="1981" y="2888"/>
                    <a:pt x="1981" y="2843"/>
                  </a:cubicBezTo>
                  <a:cubicBezTo>
                    <a:pt x="1981" y="2808"/>
                    <a:pt x="1936" y="2763"/>
                    <a:pt x="1901" y="2763"/>
                  </a:cubicBezTo>
                  <a:close/>
                  <a:moveTo>
                    <a:pt x="4497" y="2799"/>
                  </a:moveTo>
                  <a:cubicBezTo>
                    <a:pt x="4434" y="2799"/>
                    <a:pt x="4425" y="2799"/>
                    <a:pt x="4425" y="2852"/>
                  </a:cubicBezTo>
                  <a:cubicBezTo>
                    <a:pt x="4425" y="2924"/>
                    <a:pt x="4434" y="2933"/>
                    <a:pt x="4488" y="2933"/>
                  </a:cubicBezTo>
                  <a:cubicBezTo>
                    <a:pt x="4550" y="2933"/>
                    <a:pt x="4559" y="2924"/>
                    <a:pt x="4559" y="2870"/>
                  </a:cubicBezTo>
                  <a:cubicBezTo>
                    <a:pt x="4559" y="2808"/>
                    <a:pt x="4550" y="2799"/>
                    <a:pt x="4497" y="2799"/>
                  </a:cubicBezTo>
                  <a:close/>
                  <a:moveTo>
                    <a:pt x="2293" y="2799"/>
                  </a:moveTo>
                  <a:cubicBezTo>
                    <a:pt x="2257" y="2799"/>
                    <a:pt x="2213" y="2843"/>
                    <a:pt x="2213" y="2879"/>
                  </a:cubicBezTo>
                  <a:cubicBezTo>
                    <a:pt x="2213" y="2915"/>
                    <a:pt x="2257" y="2959"/>
                    <a:pt x="2293" y="2959"/>
                  </a:cubicBezTo>
                  <a:cubicBezTo>
                    <a:pt x="2329" y="2959"/>
                    <a:pt x="2382" y="2915"/>
                    <a:pt x="2382" y="2879"/>
                  </a:cubicBezTo>
                  <a:cubicBezTo>
                    <a:pt x="2382" y="2843"/>
                    <a:pt x="2329" y="2799"/>
                    <a:pt x="2293" y="2799"/>
                  </a:cubicBezTo>
                  <a:close/>
                  <a:moveTo>
                    <a:pt x="4898" y="2843"/>
                  </a:moveTo>
                  <a:cubicBezTo>
                    <a:pt x="4827" y="2843"/>
                    <a:pt x="4827" y="2852"/>
                    <a:pt x="4827" y="2915"/>
                  </a:cubicBezTo>
                  <a:cubicBezTo>
                    <a:pt x="4827" y="2977"/>
                    <a:pt x="4827" y="2977"/>
                    <a:pt x="4889" y="2977"/>
                  </a:cubicBezTo>
                  <a:cubicBezTo>
                    <a:pt x="4960" y="2977"/>
                    <a:pt x="4960" y="2977"/>
                    <a:pt x="4960" y="2915"/>
                  </a:cubicBezTo>
                  <a:cubicBezTo>
                    <a:pt x="4960" y="2852"/>
                    <a:pt x="4952" y="2843"/>
                    <a:pt x="4898" y="2843"/>
                  </a:cubicBezTo>
                  <a:close/>
                  <a:moveTo>
                    <a:pt x="482" y="2826"/>
                  </a:moveTo>
                  <a:cubicBezTo>
                    <a:pt x="438" y="2834"/>
                    <a:pt x="393" y="2870"/>
                    <a:pt x="402" y="2924"/>
                  </a:cubicBezTo>
                  <a:cubicBezTo>
                    <a:pt x="402" y="2959"/>
                    <a:pt x="446" y="2995"/>
                    <a:pt x="491" y="2995"/>
                  </a:cubicBezTo>
                  <a:cubicBezTo>
                    <a:pt x="527" y="2995"/>
                    <a:pt x="571" y="2950"/>
                    <a:pt x="562" y="2906"/>
                  </a:cubicBezTo>
                  <a:cubicBezTo>
                    <a:pt x="562" y="2861"/>
                    <a:pt x="527" y="2826"/>
                    <a:pt x="482" y="2826"/>
                  </a:cubicBezTo>
                  <a:close/>
                  <a:moveTo>
                    <a:pt x="2695" y="2826"/>
                  </a:moveTo>
                  <a:cubicBezTo>
                    <a:pt x="2659" y="2826"/>
                    <a:pt x="2614" y="2870"/>
                    <a:pt x="2614" y="2915"/>
                  </a:cubicBezTo>
                  <a:cubicBezTo>
                    <a:pt x="2614" y="2950"/>
                    <a:pt x="2659" y="2995"/>
                    <a:pt x="2695" y="2995"/>
                  </a:cubicBezTo>
                  <a:cubicBezTo>
                    <a:pt x="2730" y="2995"/>
                    <a:pt x="2775" y="2950"/>
                    <a:pt x="2775" y="2915"/>
                  </a:cubicBezTo>
                  <a:cubicBezTo>
                    <a:pt x="2784" y="2879"/>
                    <a:pt x="2730" y="2834"/>
                    <a:pt x="2695" y="2826"/>
                  </a:cubicBezTo>
                  <a:close/>
                  <a:moveTo>
                    <a:pt x="5299" y="2879"/>
                  </a:moveTo>
                  <a:cubicBezTo>
                    <a:pt x="5237" y="2879"/>
                    <a:pt x="5228" y="2888"/>
                    <a:pt x="5219" y="2941"/>
                  </a:cubicBezTo>
                  <a:cubicBezTo>
                    <a:pt x="5219" y="3004"/>
                    <a:pt x="5228" y="3013"/>
                    <a:pt x="5291" y="3013"/>
                  </a:cubicBezTo>
                  <a:cubicBezTo>
                    <a:pt x="5353" y="3013"/>
                    <a:pt x="5353" y="3004"/>
                    <a:pt x="5353" y="2950"/>
                  </a:cubicBezTo>
                  <a:cubicBezTo>
                    <a:pt x="5353" y="2888"/>
                    <a:pt x="5353" y="2879"/>
                    <a:pt x="5299" y="2879"/>
                  </a:cubicBezTo>
                  <a:close/>
                  <a:moveTo>
                    <a:pt x="3078" y="2861"/>
                  </a:moveTo>
                  <a:cubicBezTo>
                    <a:pt x="3051" y="2861"/>
                    <a:pt x="2998" y="2915"/>
                    <a:pt x="2998" y="2941"/>
                  </a:cubicBezTo>
                  <a:cubicBezTo>
                    <a:pt x="2998" y="2968"/>
                    <a:pt x="3051" y="3031"/>
                    <a:pt x="3078" y="3031"/>
                  </a:cubicBezTo>
                  <a:cubicBezTo>
                    <a:pt x="3105" y="3031"/>
                    <a:pt x="3158" y="2977"/>
                    <a:pt x="3158" y="2950"/>
                  </a:cubicBezTo>
                  <a:cubicBezTo>
                    <a:pt x="3158" y="2924"/>
                    <a:pt x="3105" y="2861"/>
                    <a:pt x="3078" y="2861"/>
                  </a:cubicBezTo>
                  <a:close/>
                  <a:moveTo>
                    <a:pt x="888" y="2878"/>
                  </a:moveTo>
                  <a:cubicBezTo>
                    <a:pt x="884" y="2878"/>
                    <a:pt x="879" y="2878"/>
                    <a:pt x="875" y="2879"/>
                  </a:cubicBezTo>
                  <a:cubicBezTo>
                    <a:pt x="830" y="2888"/>
                    <a:pt x="794" y="2915"/>
                    <a:pt x="803" y="2968"/>
                  </a:cubicBezTo>
                  <a:cubicBezTo>
                    <a:pt x="803" y="3013"/>
                    <a:pt x="839" y="3049"/>
                    <a:pt x="884" y="3049"/>
                  </a:cubicBezTo>
                  <a:cubicBezTo>
                    <a:pt x="928" y="3049"/>
                    <a:pt x="964" y="3013"/>
                    <a:pt x="964" y="2959"/>
                  </a:cubicBezTo>
                  <a:cubicBezTo>
                    <a:pt x="964" y="2919"/>
                    <a:pt x="934" y="2878"/>
                    <a:pt x="888" y="2878"/>
                  </a:cubicBezTo>
                  <a:close/>
                  <a:moveTo>
                    <a:pt x="5692" y="2915"/>
                  </a:moveTo>
                  <a:cubicBezTo>
                    <a:pt x="5630" y="2915"/>
                    <a:pt x="5621" y="2915"/>
                    <a:pt x="5621" y="2977"/>
                  </a:cubicBezTo>
                  <a:cubicBezTo>
                    <a:pt x="5621" y="3040"/>
                    <a:pt x="5630" y="3049"/>
                    <a:pt x="5683" y="3049"/>
                  </a:cubicBezTo>
                  <a:cubicBezTo>
                    <a:pt x="5746" y="3049"/>
                    <a:pt x="5754" y="3040"/>
                    <a:pt x="5754" y="2986"/>
                  </a:cubicBezTo>
                  <a:cubicBezTo>
                    <a:pt x="5754" y="2924"/>
                    <a:pt x="5754" y="2915"/>
                    <a:pt x="5692" y="2915"/>
                  </a:cubicBezTo>
                  <a:close/>
                  <a:moveTo>
                    <a:pt x="3471" y="2897"/>
                  </a:moveTo>
                  <a:cubicBezTo>
                    <a:pt x="3444" y="2897"/>
                    <a:pt x="3390" y="2959"/>
                    <a:pt x="3390" y="2986"/>
                  </a:cubicBezTo>
                  <a:cubicBezTo>
                    <a:pt x="3399" y="3013"/>
                    <a:pt x="3453" y="3066"/>
                    <a:pt x="3480" y="3066"/>
                  </a:cubicBezTo>
                  <a:cubicBezTo>
                    <a:pt x="3506" y="3057"/>
                    <a:pt x="3560" y="3004"/>
                    <a:pt x="3560" y="2977"/>
                  </a:cubicBezTo>
                  <a:cubicBezTo>
                    <a:pt x="3560" y="2950"/>
                    <a:pt x="3497" y="2897"/>
                    <a:pt x="3471" y="2897"/>
                  </a:cubicBezTo>
                  <a:close/>
                  <a:moveTo>
                    <a:pt x="1285" y="2915"/>
                  </a:moveTo>
                  <a:cubicBezTo>
                    <a:pt x="1249" y="2915"/>
                    <a:pt x="1196" y="2959"/>
                    <a:pt x="1196" y="2995"/>
                  </a:cubicBezTo>
                  <a:cubicBezTo>
                    <a:pt x="1196" y="3031"/>
                    <a:pt x="1249" y="3075"/>
                    <a:pt x="1285" y="3075"/>
                  </a:cubicBezTo>
                  <a:cubicBezTo>
                    <a:pt x="1321" y="3075"/>
                    <a:pt x="1365" y="3031"/>
                    <a:pt x="1365" y="2995"/>
                  </a:cubicBezTo>
                  <a:cubicBezTo>
                    <a:pt x="1365" y="2959"/>
                    <a:pt x="1321" y="2915"/>
                    <a:pt x="1285" y="2915"/>
                  </a:cubicBezTo>
                  <a:close/>
                  <a:moveTo>
                    <a:pt x="6082" y="2949"/>
                  </a:moveTo>
                  <a:cubicBezTo>
                    <a:pt x="6051" y="2949"/>
                    <a:pt x="6022" y="2981"/>
                    <a:pt x="6022" y="3013"/>
                  </a:cubicBezTo>
                  <a:cubicBezTo>
                    <a:pt x="6022" y="3045"/>
                    <a:pt x="6043" y="3077"/>
                    <a:pt x="6080" y="3077"/>
                  </a:cubicBezTo>
                  <a:cubicBezTo>
                    <a:pt x="6084" y="3077"/>
                    <a:pt x="6089" y="3076"/>
                    <a:pt x="6093" y="3075"/>
                  </a:cubicBezTo>
                  <a:cubicBezTo>
                    <a:pt x="6120" y="3075"/>
                    <a:pt x="6156" y="3049"/>
                    <a:pt x="6156" y="3013"/>
                  </a:cubicBezTo>
                  <a:cubicBezTo>
                    <a:pt x="6156" y="2977"/>
                    <a:pt x="6120" y="2950"/>
                    <a:pt x="6093" y="2950"/>
                  </a:cubicBezTo>
                  <a:cubicBezTo>
                    <a:pt x="6090" y="2949"/>
                    <a:pt x="6086" y="2949"/>
                    <a:pt x="6082" y="2949"/>
                  </a:cubicBezTo>
                  <a:close/>
                  <a:moveTo>
                    <a:pt x="3874" y="2932"/>
                  </a:moveTo>
                  <a:cubicBezTo>
                    <a:pt x="3845" y="2932"/>
                    <a:pt x="3792" y="2980"/>
                    <a:pt x="3792" y="3013"/>
                  </a:cubicBezTo>
                  <a:cubicBezTo>
                    <a:pt x="3792" y="3031"/>
                    <a:pt x="3845" y="3093"/>
                    <a:pt x="3872" y="3093"/>
                  </a:cubicBezTo>
                  <a:cubicBezTo>
                    <a:pt x="3874" y="3094"/>
                    <a:pt x="3876" y="3094"/>
                    <a:pt x="3879" y="3094"/>
                  </a:cubicBezTo>
                  <a:cubicBezTo>
                    <a:pt x="3907" y="3094"/>
                    <a:pt x="3953" y="3046"/>
                    <a:pt x="3961" y="3013"/>
                  </a:cubicBezTo>
                  <a:cubicBezTo>
                    <a:pt x="3961" y="2986"/>
                    <a:pt x="3908" y="2933"/>
                    <a:pt x="3881" y="2933"/>
                  </a:cubicBezTo>
                  <a:cubicBezTo>
                    <a:pt x="3879" y="2932"/>
                    <a:pt x="3877" y="2932"/>
                    <a:pt x="3874" y="2932"/>
                  </a:cubicBezTo>
                  <a:close/>
                  <a:moveTo>
                    <a:pt x="1686" y="2949"/>
                  </a:moveTo>
                  <a:cubicBezTo>
                    <a:pt x="1683" y="2949"/>
                    <a:pt x="1680" y="2950"/>
                    <a:pt x="1678" y="2950"/>
                  </a:cubicBezTo>
                  <a:cubicBezTo>
                    <a:pt x="1642" y="2950"/>
                    <a:pt x="1597" y="2995"/>
                    <a:pt x="1597" y="3031"/>
                  </a:cubicBezTo>
                  <a:cubicBezTo>
                    <a:pt x="1597" y="3066"/>
                    <a:pt x="1642" y="3111"/>
                    <a:pt x="1678" y="3111"/>
                  </a:cubicBezTo>
                  <a:cubicBezTo>
                    <a:pt x="1722" y="3111"/>
                    <a:pt x="1767" y="3066"/>
                    <a:pt x="1767" y="3031"/>
                  </a:cubicBezTo>
                  <a:cubicBezTo>
                    <a:pt x="1767" y="2998"/>
                    <a:pt x="1721" y="2949"/>
                    <a:pt x="1686" y="2949"/>
                  </a:cubicBezTo>
                  <a:close/>
                  <a:moveTo>
                    <a:pt x="4282" y="2977"/>
                  </a:moveTo>
                  <a:cubicBezTo>
                    <a:pt x="4220" y="2977"/>
                    <a:pt x="4211" y="2986"/>
                    <a:pt x="4211" y="3040"/>
                  </a:cubicBezTo>
                  <a:cubicBezTo>
                    <a:pt x="4211" y="3102"/>
                    <a:pt x="4211" y="3111"/>
                    <a:pt x="4265" y="3111"/>
                  </a:cubicBezTo>
                  <a:cubicBezTo>
                    <a:pt x="4336" y="3111"/>
                    <a:pt x="4345" y="3111"/>
                    <a:pt x="4345" y="3049"/>
                  </a:cubicBezTo>
                  <a:cubicBezTo>
                    <a:pt x="4345" y="2986"/>
                    <a:pt x="4336" y="2977"/>
                    <a:pt x="4282" y="2977"/>
                  </a:cubicBezTo>
                  <a:close/>
                  <a:moveTo>
                    <a:pt x="6441" y="2995"/>
                  </a:moveTo>
                  <a:cubicBezTo>
                    <a:pt x="6441" y="3004"/>
                    <a:pt x="6432" y="3004"/>
                    <a:pt x="6432" y="3013"/>
                  </a:cubicBezTo>
                  <a:cubicBezTo>
                    <a:pt x="6406" y="3049"/>
                    <a:pt x="6424" y="3102"/>
                    <a:pt x="6468" y="3111"/>
                  </a:cubicBezTo>
                  <a:cubicBezTo>
                    <a:pt x="6477" y="3111"/>
                    <a:pt x="6486" y="3102"/>
                    <a:pt x="6486" y="3102"/>
                  </a:cubicBezTo>
                  <a:cubicBezTo>
                    <a:pt x="6495" y="3057"/>
                    <a:pt x="6459" y="3040"/>
                    <a:pt x="6450" y="3004"/>
                  </a:cubicBezTo>
                  <a:cubicBezTo>
                    <a:pt x="6450" y="2995"/>
                    <a:pt x="6450" y="2995"/>
                    <a:pt x="6441" y="2995"/>
                  </a:cubicBezTo>
                  <a:close/>
                  <a:moveTo>
                    <a:pt x="2079" y="2977"/>
                  </a:moveTo>
                  <a:cubicBezTo>
                    <a:pt x="2043" y="2977"/>
                    <a:pt x="1999" y="3022"/>
                    <a:pt x="1999" y="3057"/>
                  </a:cubicBezTo>
                  <a:cubicBezTo>
                    <a:pt x="1999" y="3093"/>
                    <a:pt x="2043" y="3147"/>
                    <a:pt x="2079" y="3147"/>
                  </a:cubicBezTo>
                  <a:cubicBezTo>
                    <a:pt x="2115" y="3147"/>
                    <a:pt x="2159" y="3102"/>
                    <a:pt x="2159" y="3066"/>
                  </a:cubicBezTo>
                  <a:cubicBezTo>
                    <a:pt x="2159" y="3031"/>
                    <a:pt x="2115" y="2977"/>
                    <a:pt x="2079" y="2977"/>
                  </a:cubicBezTo>
                  <a:close/>
                  <a:moveTo>
                    <a:pt x="4675" y="3013"/>
                  </a:moveTo>
                  <a:cubicBezTo>
                    <a:pt x="4613" y="3013"/>
                    <a:pt x="4613" y="3022"/>
                    <a:pt x="4604" y="3075"/>
                  </a:cubicBezTo>
                  <a:cubicBezTo>
                    <a:pt x="4604" y="3138"/>
                    <a:pt x="4613" y="3147"/>
                    <a:pt x="4675" y="3147"/>
                  </a:cubicBezTo>
                  <a:cubicBezTo>
                    <a:pt x="4737" y="3147"/>
                    <a:pt x="4737" y="3138"/>
                    <a:pt x="4737" y="3075"/>
                  </a:cubicBezTo>
                  <a:cubicBezTo>
                    <a:pt x="4737" y="3013"/>
                    <a:pt x="4737" y="3013"/>
                    <a:pt x="4675" y="3013"/>
                  </a:cubicBezTo>
                  <a:close/>
                  <a:moveTo>
                    <a:pt x="286" y="3013"/>
                  </a:moveTo>
                  <a:cubicBezTo>
                    <a:pt x="286" y="3022"/>
                    <a:pt x="286" y="3031"/>
                    <a:pt x="286" y="3040"/>
                  </a:cubicBezTo>
                  <a:cubicBezTo>
                    <a:pt x="286" y="3075"/>
                    <a:pt x="313" y="3111"/>
                    <a:pt x="304" y="3156"/>
                  </a:cubicBezTo>
                  <a:cubicBezTo>
                    <a:pt x="304" y="3156"/>
                    <a:pt x="313" y="3165"/>
                    <a:pt x="313" y="3165"/>
                  </a:cubicBezTo>
                  <a:cubicBezTo>
                    <a:pt x="322" y="3165"/>
                    <a:pt x="330" y="3165"/>
                    <a:pt x="330" y="3156"/>
                  </a:cubicBezTo>
                  <a:cubicBezTo>
                    <a:pt x="339" y="3129"/>
                    <a:pt x="357" y="3111"/>
                    <a:pt x="348" y="3075"/>
                  </a:cubicBezTo>
                  <a:cubicBezTo>
                    <a:pt x="348" y="3057"/>
                    <a:pt x="313" y="3022"/>
                    <a:pt x="286" y="3013"/>
                  </a:cubicBezTo>
                  <a:close/>
                  <a:moveTo>
                    <a:pt x="2480" y="3013"/>
                  </a:moveTo>
                  <a:cubicBezTo>
                    <a:pt x="2454" y="3013"/>
                    <a:pt x="2391" y="3075"/>
                    <a:pt x="2400" y="3093"/>
                  </a:cubicBezTo>
                  <a:cubicBezTo>
                    <a:pt x="2400" y="3129"/>
                    <a:pt x="2454" y="3182"/>
                    <a:pt x="2480" y="3182"/>
                  </a:cubicBezTo>
                  <a:cubicBezTo>
                    <a:pt x="2507" y="3173"/>
                    <a:pt x="2561" y="3120"/>
                    <a:pt x="2561" y="3093"/>
                  </a:cubicBezTo>
                  <a:cubicBezTo>
                    <a:pt x="2561" y="3066"/>
                    <a:pt x="2507" y="3013"/>
                    <a:pt x="2480" y="3013"/>
                  </a:cubicBezTo>
                  <a:close/>
                  <a:moveTo>
                    <a:pt x="5076" y="3066"/>
                  </a:moveTo>
                  <a:cubicBezTo>
                    <a:pt x="5014" y="3066"/>
                    <a:pt x="5005" y="3066"/>
                    <a:pt x="5005" y="3138"/>
                  </a:cubicBezTo>
                  <a:cubicBezTo>
                    <a:pt x="5005" y="3191"/>
                    <a:pt x="5014" y="3200"/>
                    <a:pt x="5076" y="3200"/>
                  </a:cubicBezTo>
                  <a:cubicBezTo>
                    <a:pt x="5139" y="3191"/>
                    <a:pt x="5139" y="3191"/>
                    <a:pt x="5139" y="3129"/>
                  </a:cubicBezTo>
                  <a:cubicBezTo>
                    <a:pt x="5139" y="3066"/>
                    <a:pt x="5130" y="3066"/>
                    <a:pt x="5076" y="3066"/>
                  </a:cubicBezTo>
                  <a:close/>
                  <a:moveTo>
                    <a:pt x="669" y="3049"/>
                  </a:moveTo>
                  <a:cubicBezTo>
                    <a:pt x="634" y="3049"/>
                    <a:pt x="580" y="3093"/>
                    <a:pt x="580" y="3129"/>
                  </a:cubicBezTo>
                  <a:cubicBezTo>
                    <a:pt x="580" y="3165"/>
                    <a:pt x="634" y="3209"/>
                    <a:pt x="669" y="3209"/>
                  </a:cubicBezTo>
                  <a:cubicBezTo>
                    <a:pt x="705" y="3209"/>
                    <a:pt x="750" y="3165"/>
                    <a:pt x="750" y="3129"/>
                  </a:cubicBezTo>
                  <a:cubicBezTo>
                    <a:pt x="750" y="3093"/>
                    <a:pt x="705" y="3049"/>
                    <a:pt x="669" y="3049"/>
                  </a:cubicBezTo>
                  <a:close/>
                  <a:moveTo>
                    <a:pt x="2862" y="3048"/>
                  </a:moveTo>
                  <a:cubicBezTo>
                    <a:pt x="2859" y="3048"/>
                    <a:pt x="2857" y="3048"/>
                    <a:pt x="2855" y="3049"/>
                  </a:cubicBezTo>
                  <a:cubicBezTo>
                    <a:pt x="2828" y="3049"/>
                    <a:pt x="2775" y="3111"/>
                    <a:pt x="2775" y="3129"/>
                  </a:cubicBezTo>
                  <a:cubicBezTo>
                    <a:pt x="2783" y="3162"/>
                    <a:pt x="2829" y="3210"/>
                    <a:pt x="2858" y="3210"/>
                  </a:cubicBezTo>
                  <a:cubicBezTo>
                    <a:pt x="2860" y="3210"/>
                    <a:pt x="2862" y="3210"/>
                    <a:pt x="2864" y="3209"/>
                  </a:cubicBezTo>
                  <a:cubicBezTo>
                    <a:pt x="2891" y="3209"/>
                    <a:pt x="2944" y="3156"/>
                    <a:pt x="2944" y="3129"/>
                  </a:cubicBezTo>
                  <a:cubicBezTo>
                    <a:pt x="2944" y="3096"/>
                    <a:pt x="2891" y="3048"/>
                    <a:pt x="2862" y="3048"/>
                  </a:cubicBezTo>
                  <a:close/>
                  <a:moveTo>
                    <a:pt x="5469" y="3093"/>
                  </a:moveTo>
                  <a:cubicBezTo>
                    <a:pt x="5415" y="3093"/>
                    <a:pt x="5407" y="3111"/>
                    <a:pt x="5407" y="3173"/>
                  </a:cubicBezTo>
                  <a:cubicBezTo>
                    <a:pt x="5407" y="3227"/>
                    <a:pt x="5415" y="3227"/>
                    <a:pt x="5478" y="3227"/>
                  </a:cubicBezTo>
                  <a:cubicBezTo>
                    <a:pt x="5531" y="3227"/>
                    <a:pt x="5540" y="3227"/>
                    <a:pt x="5540" y="3156"/>
                  </a:cubicBezTo>
                  <a:cubicBezTo>
                    <a:pt x="5540" y="3102"/>
                    <a:pt x="5531" y="3102"/>
                    <a:pt x="5469" y="3093"/>
                  </a:cubicBezTo>
                  <a:close/>
                  <a:moveTo>
                    <a:pt x="3265" y="3075"/>
                  </a:moveTo>
                  <a:cubicBezTo>
                    <a:pt x="3239" y="3075"/>
                    <a:pt x="3176" y="3129"/>
                    <a:pt x="3176" y="3156"/>
                  </a:cubicBezTo>
                  <a:cubicBezTo>
                    <a:pt x="3176" y="3182"/>
                    <a:pt x="3230" y="3245"/>
                    <a:pt x="3257" y="3245"/>
                  </a:cubicBezTo>
                  <a:cubicBezTo>
                    <a:pt x="3283" y="3245"/>
                    <a:pt x="3346" y="3191"/>
                    <a:pt x="3346" y="3165"/>
                  </a:cubicBezTo>
                  <a:cubicBezTo>
                    <a:pt x="3346" y="3138"/>
                    <a:pt x="3292" y="3084"/>
                    <a:pt x="3265" y="3075"/>
                  </a:cubicBezTo>
                  <a:close/>
                  <a:moveTo>
                    <a:pt x="1062" y="3093"/>
                  </a:moveTo>
                  <a:cubicBezTo>
                    <a:pt x="1026" y="3093"/>
                    <a:pt x="982" y="3147"/>
                    <a:pt x="982" y="3182"/>
                  </a:cubicBezTo>
                  <a:cubicBezTo>
                    <a:pt x="982" y="3218"/>
                    <a:pt x="1035" y="3263"/>
                    <a:pt x="1071" y="3263"/>
                  </a:cubicBezTo>
                  <a:cubicBezTo>
                    <a:pt x="1107" y="3263"/>
                    <a:pt x="1151" y="3209"/>
                    <a:pt x="1151" y="3173"/>
                  </a:cubicBezTo>
                  <a:cubicBezTo>
                    <a:pt x="1151" y="3138"/>
                    <a:pt x="1098" y="3093"/>
                    <a:pt x="1062" y="3093"/>
                  </a:cubicBezTo>
                  <a:close/>
                  <a:moveTo>
                    <a:pt x="5870" y="3129"/>
                  </a:moveTo>
                  <a:cubicBezTo>
                    <a:pt x="5835" y="3129"/>
                    <a:pt x="5808" y="3156"/>
                    <a:pt x="5808" y="3191"/>
                  </a:cubicBezTo>
                  <a:cubicBezTo>
                    <a:pt x="5808" y="3227"/>
                    <a:pt x="5835" y="3263"/>
                    <a:pt x="5870" y="3263"/>
                  </a:cubicBezTo>
                  <a:cubicBezTo>
                    <a:pt x="5906" y="3263"/>
                    <a:pt x="5942" y="3236"/>
                    <a:pt x="5942" y="3191"/>
                  </a:cubicBezTo>
                  <a:cubicBezTo>
                    <a:pt x="5942" y="3156"/>
                    <a:pt x="5906" y="3129"/>
                    <a:pt x="5870" y="3129"/>
                  </a:cubicBezTo>
                  <a:close/>
                  <a:moveTo>
                    <a:pt x="3658" y="3111"/>
                  </a:moveTo>
                  <a:cubicBezTo>
                    <a:pt x="3631" y="3120"/>
                    <a:pt x="3578" y="3173"/>
                    <a:pt x="3578" y="3200"/>
                  </a:cubicBezTo>
                  <a:cubicBezTo>
                    <a:pt x="3578" y="3227"/>
                    <a:pt x="3640" y="3280"/>
                    <a:pt x="3667" y="3280"/>
                  </a:cubicBezTo>
                  <a:cubicBezTo>
                    <a:pt x="3694" y="3272"/>
                    <a:pt x="3747" y="3218"/>
                    <a:pt x="3747" y="3191"/>
                  </a:cubicBezTo>
                  <a:cubicBezTo>
                    <a:pt x="3738" y="3165"/>
                    <a:pt x="3685" y="3111"/>
                    <a:pt x="3658" y="3111"/>
                  </a:cubicBezTo>
                  <a:close/>
                  <a:moveTo>
                    <a:pt x="1472" y="3129"/>
                  </a:moveTo>
                  <a:cubicBezTo>
                    <a:pt x="1437" y="3129"/>
                    <a:pt x="1383" y="3173"/>
                    <a:pt x="1383" y="3209"/>
                  </a:cubicBezTo>
                  <a:cubicBezTo>
                    <a:pt x="1383" y="3245"/>
                    <a:pt x="1428" y="3298"/>
                    <a:pt x="1463" y="3298"/>
                  </a:cubicBezTo>
                  <a:cubicBezTo>
                    <a:pt x="1499" y="3298"/>
                    <a:pt x="1544" y="3254"/>
                    <a:pt x="1544" y="3218"/>
                  </a:cubicBezTo>
                  <a:cubicBezTo>
                    <a:pt x="1553" y="3182"/>
                    <a:pt x="1508" y="3129"/>
                    <a:pt x="1472" y="3129"/>
                  </a:cubicBezTo>
                  <a:close/>
                  <a:moveTo>
                    <a:pt x="4059" y="3165"/>
                  </a:moveTo>
                  <a:cubicBezTo>
                    <a:pt x="3997" y="3165"/>
                    <a:pt x="3997" y="3165"/>
                    <a:pt x="3997" y="3227"/>
                  </a:cubicBezTo>
                  <a:cubicBezTo>
                    <a:pt x="3988" y="3289"/>
                    <a:pt x="3997" y="3298"/>
                    <a:pt x="4051" y="3298"/>
                  </a:cubicBezTo>
                  <a:cubicBezTo>
                    <a:pt x="4122" y="3298"/>
                    <a:pt x="4122" y="3289"/>
                    <a:pt x="4122" y="3227"/>
                  </a:cubicBezTo>
                  <a:cubicBezTo>
                    <a:pt x="4122" y="3165"/>
                    <a:pt x="4122" y="3165"/>
                    <a:pt x="4059" y="3165"/>
                  </a:cubicBezTo>
                  <a:close/>
                  <a:moveTo>
                    <a:pt x="6272" y="3165"/>
                  </a:moveTo>
                  <a:cubicBezTo>
                    <a:pt x="6236" y="3165"/>
                    <a:pt x="6209" y="3191"/>
                    <a:pt x="6201" y="3227"/>
                  </a:cubicBezTo>
                  <a:cubicBezTo>
                    <a:pt x="6201" y="3263"/>
                    <a:pt x="6236" y="3298"/>
                    <a:pt x="6272" y="3298"/>
                  </a:cubicBezTo>
                  <a:cubicBezTo>
                    <a:pt x="6308" y="3289"/>
                    <a:pt x="6334" y="3263"/>
                    <a:pt x="6334" y="3227"/>
                  </a:cubicBezTo>
                  <a:cubicBezTo>
                    <a:pt x="6334" y="3191"/>
                    <a:pt x="6308" y="3165"/>
                    <a:pt x="6272" y="3165"/>
                  </a:cubicBezTo>
                  <a:close/>
                  <a:moveTo>
                    <a:pt x="1865" y="3165"/>
                  </a:moveTo>
                  <a:cubicBezTo>
                    <a:pt x="1829" y="3165"/>
                    <a:pt x="1785" y="3209"/>
                    <a:pt x="1785" y="3245"/>
                  </a:cubicBezTo>
                  <a:cubicBezTo>
                    <a:pt x="1785" y="3280"/>
                    <a:pt x="1829" y="3325"/>
                    <a:pt x="1865" y="3325"/>
                  </a:cubicBezTo>
                  <a:cubicBezTo>
                    <a:pt x="1901" y="3325"/>
                    <a:pt x="1945" y="3280"/>
                    <a:pt x="1945" y="3245"/>
                  </a:cubicBezTo>
                  <a:cubicBezTo>
                    <a:pt x="1945" y="3209"/>
                    <a:pt x="1901" y="3165"/>
                    <a:pt x="1865" y="3165"/>
                  </a:cubicBezTo>
                  <a:close/>
                  <a:moveTo>
                    <a:pt x="4429" y="3197"/>
                  </a:moveTo>
                  <a:cubicBezTo>
                    <a:pt x="4395" y="3197"/>
                    <a:pt x="4390" y="3213"/>
                    <a:pt x="4390" y="3263"/>
                  </a:cubicBezTo>
                  <a:cubicBezTo>
                    <a:pt x="4390" y="3325"/>
                    <a:pt x="4398" y="3325"/>
                    <a:pt x="4461" y="3325"/>
                  </a:cubicBezTo>
                  <a:cubicBezTo>
                    <a:pt x="4523" y="3325"/>
                    <a:pt x="4523" y="3325"/>
                    <a:pt x="4523" y="3263"/>
                  </a:cubicBezTo>
                  <a:cubicBezTo>
                    <a:pt x="4523" y="3200"/>
                    <a:pt x="4523" y="3200"/>
                    <a:pt x="4461" y="3200"/>
                  </a:cubicBezTo>
                  <a:cubicBezTo>
                    <a:pt x="4448" y="3198"/>
                    <a:pt x="4437" y="3197"/>
                    <a:pt x="4429" y="3197"/>
                  </a:cubicBezTo>
                  <a:close/>
                  <a:moveTo>
                    <a:pt x="2272" y="3199"/>
                  </a:moveTo>
                  <a:cubicBezTo>
                    <a:pt x="2270" y="3199"/>
                    <a:pt x="2268" y="3200"/>
                    <a:pt x="2266" y="3200"/>
                  </a:cubicBezTo>
                  <a:cubicBezTo>
                    <a:pt x="2240" y="3200"/>
                    <a:pt x="2177" y="3254"/>
                    <a:pt x="2177" y="3280"/>
                  </a:cubicBezTo>
                  <a:cubicBezTo>
                    <a:pt x="2177" y="3307"/>
                    <a:pt x="2240" y="3361"/>
                    <a:pt x="2266" y="3361"/>
                  </a:cubicBezTo>
                  <a:cubicBezTo>
                    <a:pt x="2293" y="3361"/>
                    <a:pt x="2347" y="3307"/>
                    <a:pt x="2347" y="3280"/>
                  </a:cubicBezTo>
                  <a:cubicBezTo>
                    <a:pt x="2347" y="3255"/>
                    <a:pt x="2300" y="3199"/>
                    <a:pt x="2272" y="3199"/>
                  </a:cubicBezTo>
                  <a:close/>
                  <a:moveTo>
                    <a:pt x="4862" y="3227"/>
                  </a:moveTo>
                  <a:cubicBezTo>
                    <a:pt x="4800" y="3227"/>
                    <a:pt x="4791" y="3236"/>
                    <a:pt x="4791" y="3298"/>
                  </a:cubicBezTo>
                  <a:cubicBezTo>
                    <a:pt x="4791" y="3361"/>
                    <a:pt x="4791" y="3361"/>
                    <a:pt x="4853" y="3361"/>
                  </a:cubicBezTo>
                  <a:cubicBezTo>
                    <a:pt x="4925" y="3361"/>
                    <a:pt x="4925" y="3361"/>
                    <a:pt x="4925" y="3298"/>
                  </a:cubicBezTo>
                  <a:cubicBezTo>
                    <a:pt x="4925" y="3236"/>
                    <a:pt x="4916" y="3227"/>
                    <a:pt x="4862" y="3227"/>
                  </a:cubicBezTo>
                  <a:close/>
                  <a:moveTo>
                    <a:pt x="446" y="3227"/>
                  </a:moveTo>
                  <a:cubicBezTo>
                    <a:pt x="411" y="3227"/>
                    <a:pt x="366" y="3280"/>
                    <a:pt x="366" y="3316"/>
                  </a:cubicBezTo>
                  <a:cubicBezTo>
                    <a:pt x="366" y="3352"/>
                    <a:pt x="411" y="3396"/>
                    <a:pt x="455" y="3396"/>
                  </a:cubicBezTo>
                  <a:cubicBezTo>
                    <a:pt x="491" y="3396"/>
                    <a:pt x="536" y="3343"/>
                    <a:pt x="536" y="3307"/>
                  </a:cubicBezTo>
                  <a:cubicBezTo>
                    <a:pt x="536" y="3272"/>
                    <a:pt x="482" y="3227"/>
                    <a:pt x="446" y="3227"/>
                  </a:cubicBezTo>
                  <a:close/>
                  <a:moveTo>
                    <a:pt x="2650" y="3227"/>
                  </a:moveTo>
                  <a:cubicBezTo>
                    <a:pt x="2623" y="3227"/>
                    <a:pt x="2561" y="3289"/>
                    <a:pt x="2561" y="3316"/>
                  </a:cubicBezTo>
                  <a:cubicBezTo>
                    <a:pt x="2561" y="3334"/>
                    <a:pt x="2623" y="3396"/>
                    <a:pt x="2641" y="3396"/>
                  </a:cubicBezTo>
                  <a:cubicBezTo>
                    <a:pt x="2668" y="3396"/>
                    <a:pt x="2730" y="3343"/>
                    <a:pt x="2730" y="3316"/>
                  </a:cubicBezTo>
                  <a:cubicBezTo>
                    <a:pt x="2730" y="3289"/>
                    <a:pt x="2668" y="3227"/>
                    <a:pt x="2650" y="3227"/>
                  </a:cubicBezTo>
                  <a:close/>
                  <a:moveTo>
                    <a:pt x="5264" y="3280"/>
                  </a:moveTo>
                  <a:cubicBezTo>
                    <a:pt x="5219" y="3280"/>
                    <a:pt x="5192" y="3307"/>
                    <a:pt x="5192" y="3352"/>
                  </a:cubicBezTo>
                  <a:cubicBezTo>
                    <a:pt x="5192" y="3379"/>
                    <a:pt x="5219" y="3414"/>
                    <a:pt x="5255" y="3414"/>
                  </a:cubicBezTo>
                  <a:cubicBezTo>
                    <a:pt x="5291" y="3414"/>
                    <a:pt x="5326" y="3379"/>
                    <a:pt x="5326" y="3343"/>
                  </a:cubicBezTo>
                  <a:cubicBezTo>
                    <a:pt x="5326" y="3316"/>
                    <a:pt x="5291" y="3280"/>
                    <a:pt x="5264" y="3280"/>
                  </a:cubicBezTo>
                  <a:close/>
                  <a:moveTo>
                    <a:pt x="848" y="3263"/>
                  </a:moveTo>
                  <a:cubicBezTo>
                    <a:pt x="812" y="3263"/>
                    <a:pt x="768" y="3307"/>
                    <a:pt x="768" y="3352"/>
                  </a:cubicBezTo>
                  <a:cubicBezTo>
                    <a:pt x="768" y="3388"/>
                    <a:pt x="812" y="3432"/>
                    <a:pt x="848" y="3432"/>
                  </a:cubicBezTo>
                  <a:cubicBezTo>
                    <a:pt x="884" y="3423"/>
                    <a:pt x="937" y="3379"/>
                    <a:pt x="928" y="3343"/>
                  </a:cubicBezTo>
                  <a:cubicBezTo>
                    <a:pt x="928" y="3307"/>
                    <a:pt x="884" y="3263"/>
                    <a:pt x="848" y="3263"/>
                  </a:cubicBezTo>
                  <a:close/>
                  <a:moveTo>
                    <a:pt x="3042" y="3263"/>
                  </a:moveTo>
                  <a:cubicBezTo>
                    <a:pt x="3016" y="3263"/>
                    <a:pt x="2962" y="3325"/>
                    <a:pt x="2962" y="3352"/>
                  </a:cubicBezTo>
                  <a:cubicBezTo>
                    <a:pt x="2962" y="3379"/>
                    <a:pt x="3025" y="3432"/>
                    <a:pt x="3051" y="3432"/>
                  </a:cubicBezTo>
                  <a:cubicBezTo>
                    <a:pt x="3078" y="3423"/>
                    <a:pt x="3132" y="3370"/>
                    <a:pt x="3132" y="3343"/>
                  </a:cubicBezTo>
                  <a:cubicBezTo>
                    <a:pt x="3123" y="3316"/>
                    <a:pt x="3069" y="3263"/>
                    <a:pt x="3042" y="3263"/>
                  </a:cubicBezTo>
                  <a:close/>
                  <a:moveTo>
                    <a:pt x="5668" y="3315"/>
                  </a:moveTo>
                  <a:cubicBezTo>
                    <a:pt x="5664" y="3315"/>
                    <a:pt x="5660" y="3315"/>
                    <a:pt x="5656" y="3316"/>
                  </a:cubicBezTo>
                  <a:cubicBezTo>
                    <a:pt x="5621" y="3316"/>
                    <a:pt x="5585" y="3343"/>
                    <a:pt x="5585" y="3379"/>
                  </a:cubicBezTo>
                  <a:cubicBezTo>
                    <a:pt x="5585" y="3414"/>
                    <a:pt x="5621" y="3441"/>
                    <a:pt x="5656" y="3441"/>
                  </a:cubicBezTo>
                  <a:cubicBezTo>
                    <a:pt x="5660" y="3442"/>
                    <a:pt x="5664" y="3442"/>
                    <a:pt x="5667" y="3442"/>
                  </a:cubicBezTo>
                  <a:cubicBezTo>
                    <a:pt x="5697" y="3442"/>
                    <a:pt x="5719" y="3411"/>
                    <a:pt x="5719" y="3379"/>
                  </a:cubicBezTo>
                  <a:cubicBezTo>
                    <a:pt x="5727" y="3347"/>
                    <a:pt x="5699" y="3315"/>
                    <a:pt x="5668" y="3315"/>
                  </a:cubicBezTo>
                  <a:close/>
                  <a:moveTo>
                    <a:pt x="3444" y="3307"/>
                  </a:moveTo>
                  <a:cubicBezTo>
                    <a:pt x="3381" y="3307"/>
                    <a:pt x="3373" y="3334"/>
                    <a:pt x="3373" y="3388"/>
                  </a:cubicBezTo>
                  <a:cubicBezTo>
                    <a:pt x="3380" y="3430"/>
                    <a:pt x="3387" y="3444"/>
                    <a:pt x="3419" y="3444"/>
                  </a:cubicBezTo>
                  <a:cubicBezTo>
                    <a:pt x="3428" y="3444"/>
                    <a:pt x="3439" y="3443"/>
                    <a:pt x="3453" y="3441"/>
                  </a:cubicBezTo>
                  <a:cubicBezTo>
                    <a:pt x="3506" y="3441"/>
                    <a:pt x="3515" y="3441"/>
                    <a:pt x="3506" y="3379"/>
                  </a:cubicBezTo>
                  <a:cubicBezTo>
                    <a:pt x="3506" y="3316"/>
                    <a:pt x="3506" y="3316"/>
                    <a:pt x="3444" y="3307"/>
                  </a:cubicBezTo>
                  <a:close/>
                  <a:moveTo>
                    <a:pt x="1249" y="3316"/>
                  </a:moveTo>
                  <a:cubicBezTo>
                    <a:pt x="1214" y="3316"/>
                    <a:pt x="1169" y="3361"/>
                    <a:pt x="1169" y="3396"/>
                  </a:cubicBezTo>
                  <a:cubicBezTo>
                    <a:pt x="1169" y="3432"/>
                    <a:pt x="1214" y="3477"/>
                    <a:pt x="1249" y="3477"/>
                  </a:cubicBezTo>
                  <a:cubicBezTo>
                    <a:pt x="1285" y="3477"/>
                    <a:pt x="1330" y="3432"/>
                    <a:pt x="1330" y="3396"/>
                  </a:cubicBezTo>
                  <a:cubicBezTo>
                    <a:pt x="1330" y="3361"/>
                    <a:pt x="1285" y="3316"/>
                    <a:pt x="1249" y="3316"/>
                  </a:cubicBezTo>
                  <a:close/>
                  <a:moveTo>
                    <a:pt x="3845" y="3343"/>
                  </a:moveTo>
                  <a:cubicBezTo>
                    <a:pt x="3783" y="3343"/>
                    <a:pt x="3774" y="3352"/>
                    <a:pt x="3774" y="3405"/>
                  </a:cubicBezTo>
                  <a:cubicBezTo>
                    <a:pt x="3774" y="3468"/>
                    <a:pt x="3783" y="3477"/>
                    <a:pt x="3836" y="3477"/>
                  </a:cubicBezTo>
                  <a:cubicBezTo>
                    <a:pt x="3899" y="3477"/>
                    <a:pt x="3908" y="3477"/>
                    <a:pt x="3908" y="3414"/>
                  </a:cubicBezTo>
                  <a:cubicBezTo>
                    <a:pt x="3908" y="3352"/>
                    <a:pt x="3908" y="3343"/>
                    <a:pt x="3845" y="3343"/>
                  </a:cubicBezTo>
                  <a:close/>
                  <a:moveTo>
                    <a:pt x="6058" y="3343"/>
                  </a:moveTo>
                  <a:cubicBezTo>
                    <a:pt x="6022" y="3343"/>
                    <a:pt x="5986" y="3370"/>
                    <a:pt x="5986" y="3414"/>
                  </a:cubicBezTo>
                  <a:cubicBezTo>
                    <a:pt x="5986" y="3450"/>
                    <a:pt x="6022" y="3477"/>
                    <a:pt x="6058" y="3477"/>
                  </a:cubicBezTo>
                  <a:cubicBezTo>
                    <a:pt x="6085" y="3477"/>
                    <a:pt x="6120" y="3450"/>
                    <a:pt x="6120" y="3414"/>
                  </a:cubicBezTo>
                  <a:cubicBezTo>
                    <a:pt x="6120" y="3379"/>
                    <a:pt x="6093" y="3352"/>
                    <a:pt x="6058" y="3343"/>
                  </a:cubicBezTo>
                  <a:close/>
                  <a:moveTo>
                    <a:pt x="1651" y="3343"/>
                  </a:moveTo>
                  <a:cubicBezTo>
                    <a:pt x="1606" y="3343"/>
                    <a:pt x="1562" y="3396"/>
                    <a:pt x="1562" y="3432"/>
                  </a:cubicBezTo>
                  <a:cubicBezTo>
                    <a:pt x="1562" y="3468"/>
                    <a:pt x="1615" y="3512"/>
                    <a:pt x="1651" y="3512"/>
                  </a:cubicBezTo>
                  <a:cubicBezTo>
                    <a:pt x="1686" y="3512"/>
                    <a:pt x="1731" y="3468"/>
                    <a:pt x="1731" y="3423"/>
                  </a:cubicBezTo>
                  <a:cubicBezTo>
                    <a:pt x="1731" y="3388"/>
                    <a:pt x="1686" y="3343"/>
                    <a:pt x="1651" y="3343"/>
                  </a:cubicBezTo>
                  <a:close/>
                  <a:moveTo>
                    <a:pt x="4247" y="3379"/>
                  </a:moveTo>
                  <a:cubicBezTo>
                    <a:pt x="4184" y="3379"/>
                    <a:pt x="4175" y="3388"/>
                    <a:pt x="4175" y="3441"/>
                  </a:cubicBezTo>
                  <a:cubicBezTo>
                    <a:pt x="4175" y="3504"/>
                    <a:pt x="4184" y="3512"/>
                    <a:pt x="4238" y="3512"/>
                  </a:cubicBezTo>
                  <a:cubicBezTo>
                    <a:pt x="4300" y="3512"/>
                    <a:pt x="4309" y="3504"/>
                    <a:pt x="4309" y="3450"/>
                  </a:cubicBezTo>
                  <a:cubicBezTo>
                    <a:pt x="4309" y="3388"/>
                    <a:pt x="4300" y="3379"/>
                    <a:pt x="4247" y="3379"/>
                  </a:cubicBezTo>
                  <a:close/>
                  <a:moveTo>
                    <a:pt x="6450" y="3379"/>
                  </a:moveTo>
                  <a:cubicBezTo>
                    <a:pt x="6415" y="3379"/>
                    <a:pt x="6388" y="3414"/>
                    <a:pt x="6388" y="3441"/>
                  </a:cubicBezTo>
                  <a:cubicBezTo>
                    <a:pt x="6388" y="3486"/>
                    <a:pt x="6424" y="3512"/>
                    <a:pt x="6459" y="3512"/>
                  </a:cubicBezTo>
                  <a:cubicBezTo>
                    <a:pt x="6495" y="3512"/>
                    <a:pt x="6522" y="3477"/>
                    <a:pt x="6522" y="3441"/>
                  </a:cubicBezTo>
                  <a:cubicBezTo>
                    <a:pt x="6522" y="3405"/>
                    <a:pt x="6486" y="3379"/>
                    <a:pt x="6450" y="3379"/>
                  </a:cubicBezTo>
                  <a:close/>
                  <a:moveTo>
                    <a:pt x="2043" y="3379"/>
                  </a:moveTo>
                  <a:cubicBezTo>
                    <a:pt x="2017" y="3379"/>
                    <a:pt x="1963" y="3432"/>
                    <a:pt x="1963" y="3459"/>
                  </a:cubicBezTo>
                  <a:cubicBezTo>
                    <a:pt x="1963" y="3486"/>
                    <a:pt x="2017" y="3548"/>
                    <a:pt x="2043" y="3548"/>
                  </a:cubicBezTo>
                  <a:cubicBezTo>
                    <a:pt x="2070" y="3548"/>
                    <a:pt x="2133" y="3486"/>
                    <a:pt x="2133" y="3459"/>
                  </a:cubicBezTo>
                  <a:cubicBezTo>
                    <a:pt x="2133" y="3432"/>
                    <a:pt x="2070" y="3379"/>
                    <a:pt x="2043" y="3379"/>
                  </a:cubicBezTo>
                  <a:close/>
                  <a:moveTo>
                    <a:pt x="4648" y="3414"/>
                  </a:moveTo>
                  <a:cubicBezTo>
                    <a:pt x="4586" y="3414"/>
                    <a:pt x="4577" y="3414"/>
                    <a:pt x="4577" y="3468"/>
                  </a:cubicBezTo>
                  <a:cubicBezTo>
                    <a:pt x="4577" y="3539"/>
                    <a:pt x="4577" y="3548"/>
                    <a:pt x="4639" y="3548"/>
                  </a:cubicBezTo>
                  <a:cubicBezTo>
                    <a:pt x="4702" y="3548"/>
                    <a:pt x="4711" y="3539"/>
                    <a:pt x="4711" y="3486"/>
                  </a:cubicBezTo>
                  <a:cubicBezTo>
                    <a:pt x="4711" y="3423"/>
                    <a:pt x="4702" y="3414"/>
                    <a:pt x="4648" y="3414"/>
                  </a:cubicBezTo>
                  <a:close/>
                  <a:moveTo>
                    <a:pt x="2429" y="3413"/>
                  </a:moveTo>
                  <a:cubicBezTo>
                    <a:pt x="2400" y="3413"/>
                    <a:pt x="2347" y="3462"/>
                    <a:pt x="2347" y="3495"/>
                  </a:cubicBezTo>
                  <a:cubicBezTo>
                    <a:pt x="2347" y="3521"/>
                    <a:pt x="2400" y="3575"/>
                    <a:pt x="2427" y="3575"/>
                  </a:cubicBezTo>
                  <a:cubicBezTo>
                    <a:pt x="2429" y="3576"/>
                    <a:pt x="2431" y="3576"/>
                    <a:pt x="2433" y="3576"/>
                  </a:cubicBezTo>
                  <a:cubicBezTo>
                    <a:pt x="2461" y="3576"/>
                    <a:pt x="2508" y="3528"/>
                    <a:pt x="2516" y="3495"/>
                  </a:cubicBezTo>
                  <a:cubicBezTo>
                    <a:pt x="2516" y="3477"/>
                    <a:pt x="2463" y="3414"/>
                    <a:pt x="2436" y="3414"/>
                  </a:cubicBezTo>
                  <a:cubicBezTo>
                    <a:pt x="2434" y="3414"/>
                    <a:pt x="2432" y="3413"/>
                    <a:pt x="2429" y="3413"/>
                  </a:cubicBezTo>
                  <a:close/>
                  <a:moveTo>
                    <a:pt x="5041" y="3441"/>
                  </a:moveTo>
                  <a:cubicBezTo>
                    <a:pt x="5005" y="3441"/>
                    <a:pt x="4978" y="3477"/>
                    <a:pt x="4969" y="3512"/>
                  </a:cubicBezTo>
                  <a:cubicBezTo>
                    <a:pt x="4969" y="3544"/>
                    <a:pt x="4998" y="3576"/>
                    <a:pt x="5030" y="3576"/>
                  </a:cubicBezTo>
                  <a:cubicBezTo>
                    <a:pt x="5033" y="3576"/>
                    <a:pt x="5037" y="3576"/>
                    <a:pt x="5041" y="3575"/>
                  </a:cubicBezTo>
                  <a:cubicBezTo>
                    <a:pt x="5076" y="3575"/>
                    <a:pt x="5103" y="3548"/>
                    <a:pt x="5103" y="3512"/>
                  </a:cubicBezTo>
                  <a:cubicBezTo>
                    <a:pt x="5103" y="3477"/>
                    <a:pt x="5076" y="3441"/>
                    <a:pt x="5041" y="3441"/>
                  </a:cubicBezTo>
                  <a:close/>
                  <a:moveTo>
                    <a:pt x="634" y="3441"/>
                  </a:moveTo>
                  <a:cubicBezTo>
                    <a:pt x="598" y="3450"/>
                    <a:pt x="553" y="3495"/>
                    <a:pt x="553" y="3530"/>
                  </a:cubicBezTo>
                  <a:cubicBezTo>
                    <a:pt x="553" y="3566"/>
                    <a:pt x="598" y="3611"/>
                    <a:pt x="634" y="3611"/>
                  </a:cubicBezTo>
                  <a:cubicBezTo>
                    <a:pt x="669" y="3611"/>
                    <a:pt x="714" y="3566"/>
                    <a:pt x="714" y="3530"/>
                  </a:cubicBezTo>
                  <a:cubicBezTo>
                    <a:pt x="714" y="3495"/>
                    <a:pt x="669" y="3441"/>
                    <a:pt x="634" y="3441"/>
                  </a:cubicBezTo>
                  <a:close/>
                  <a:moveTo>
                    <a:pt x="2828" y="3441"/>
                  </a:moveTo>
                  <a:cubicBezTo>
                    <a:pt x="2793" y="3450"/>
                    <a:pt x="2739" y="3504"/>
                    <a:pt x="2748" y="3530"/>
                  </a:cubicBezTo>
                  <a:cubicBezTo>
                    <a:pt x="2748" y="3557"/>
                    <a:pt x="2811" y="3611"/>
                    <a:pt x="2828" y="3611"/>
                  </a:cubicBezTo>
                  <a:cubicBezTo>
                    <a:pt x="2864" y="3611"/>
                    <a:pt x="2918" y="3548"/>
                    <a:pt x="2909" y="3521"/>
                  </a:cubicBezTo>
                  <a:cubicBezTo>
                    <a:pt x="2909" y="3495"/>
                    <a:pt x="2855" y="3441"/>
                    <a:pt x="2828" y="3441"/>
                  </a:cubicBezTo>
                  <a:close/>
                  <a:moveTo>
                    <a:pt x="3230" y="3495"/>
                  </a:moveTo>
                  <a:cubicBezTo>
                    <a:pt x="3167" y="3495"/>
                    <a:pt x="3158" y="3504"/>
                    <a:pt x="3158" y="3557"/>
                  </a:cubicBezTo>
                  <a:cubicBezTo>
                    <a:pt x="3158" y="3619"/>
                    <a:pt x="3167" y="3628"/>
                    <a:pt x="3230" y="3628"/>
                  </a:cubicBezTo>
                  <a:cubicBezTo>
                    <a:pt x="3283" y="3628"/>
                    <a:pt x="3292" y="3619"/>
                    <a:pt x="3292" y="3566"/>
                  </a:cubicBezTo>
                  <a:cubicBezTo>
                    <a:pt x="3292" y="3504"/>
                    <a:pt x="3292" y="3495"/>
                    <a:pt x="3230" y="3495"/>
                  </a:cubicBezTo>
                  <a:close/>
                  <a:moveTo>
                    <a:pt x="5442" y="3495"/>
                  </a:moveTo>
                  <a:cubicBezTo>
                    <a:pt x="5407" y="3495"/>
                    <a:pt x="5371" y="3521"/>
                    <a:pt x="5371" y="3557"/>
                  </a:cubicBezTo>
                  <a:cubicBezTo>
                    <a:pt x="5371" y="3602"/>
                    <a:pt x="5407" y="3628"/>
                    <a:pt x="5442" y="3628"/>
                  </a:cubicBezTo>
                  <a:cubicBezTo>
                    <a:pt x="5478" y="3628"/>
                    <a:pt x="5505" y="3593"/>
                    <a:pt x="5505" y="3557"/>
                  </a:cubicBezTo>
                  <a:cubicBezTo>
                    <a:pt x="5505" y="3521"/>
                    <a:pt x="5478" y="3495"/>
                    <a:pt x="5442" y="3495"/>
                  </a:cubicBezTo>
                  <a:close/>
                  <a:moveTo>
                    <a:pt x="1035" y="3477"/>
                  </a:moveTo>
                  <a:cubicBezTo>
                    <a:pt x="1000" y="3477"/>
                    <a:pt x="946" y="3521"/>
                    <a:pt x="946" y="3566"/>
                  </a:cubicBezTo>
                  <a:cubicBezTo>
                    <a:pt x="946" y="3602"/>
                    <a:pt x="1000" y="3646"/>
                    <a:pt x="1035" y="3646"/>
                  </a:cubicBezTo>
                  <a:cubicBezTo>
                    <a:pt x="1071" y="3646"/>
                    <a:pt x="1116" y="3602"/>
                    <a:pt x="1116" y="3566"/>
                  </a:cubicBezTo>
                  <a:cubicBezTo>
                    <a:pt x="1116" y="3521"/>
                    <a:pt x="1071" y="3477"/>
                    <a:pt x="1035" y="3477"/>
                  </a:cubicBezTo>
                  <a:close/>
                  <a:moveTo>
                    <a:pt x="3646" y="3528"/>
                  </a:moveTo>
                  <a:cubicBezTo>
                    <a:pt x="3639" y="3528"/>
                    <a:pt x="3631" y="3529"/>
                    <a:pt x="3622" y="3530"/>
                  </a:cubicBezTo>
                  <a:cubicBezTo>
                    <a:pt x="3569" y="3530"/>
                    <a:pt x="3560" y="3539"/>
                    <a:pt x="3560" y="3602"/>
                  </a:cubicBezTo>
                  <a:cubicBezTo>
                    <a:pt x="3560" y="3655"/>
                    <a:pt x="3569" y="3664"/>
                    <a:pt x="3631" y="3664"/>
                  </a:cubicBezTo>
                  <a:cubicBezTo>
                    <a:pt x="3685" y="3664"/>
                    <a:pt x="3694" y="3655"/>
                    <a:pt x="3694" y="3593"/>
                  </a:cubicBezTo>
                  <a:cubicBezTo>
                    <a:pt x="3694" y="3548"/>
                    <a:pt x="3681" y="3528"/>
                    <a:pt x="3646" y="3528"/>
                  </a:cubicBezTo>
                  <a:close/>
                  <a:moveTo>
                    <a:pt x="5835" y="3530"/>
                  </a:moveTo>
                  <a:cubicBezTo>
                    <a:pt x="5808" y="3530"/>
                    <a:pt x="5772" y="3557"/>
                    <a:pt x="5772" y="3593"/>
                  </a:cubicBezTo>
                  <a:cubicBezTo>
                    <a:pt x="5772" y="3628"/>
                    <a:pt x="5799" y="3664"/>
                    <a:pt x="5835" y="3664"/>
                  </a:cubicBezTo>
                  <a:cubicBezTo>
                    <a:pt x="5870" y="3664"/>
                    <a:pt x="5906" y="3628"/>
                    <a:pt x="5906" y="3593"/>
                  </a:cubicBezTo>
                  <a:cubicBezTo>
                    <a:pt x="5906" y="3557"/>
                    <a:pt x="5870" y="3530"/>
                    <a:pt x="5835" y="3530"/>
                  </a:cubicBezTo>
                  <a:close/>
                  <a:moveTo>
                    <a:pt x="6232" y="3565"/>
                  </a:moveTo>
                  <a:cubicBezTo>
                    <a:pt x="6195" y="3565"/>
                    <a:pt x="6174" y="3596"/>
                    <a:pt x="6174" y="3628"/>
                  </a:cubicBezTo>
                  <a:cubicBezTo>
                    <a:pt x="6174" y="3664"/>
                    <a:pt x="6201" y="3691"/>
                    <a:pt x="6236" y="3691"/>
                  </a:cubicBezTo>
                  <a:cubicBezTo>
                    <a:pt x="6272" y="3691"/>
                    <a:pt x="6308" y="3664"/>
                    <a:pt x="6308" y="3628"/>
                  </a:cubicBezTo>
                  <a:cubicBezTo>
                    <a:pt x="6308" y="3593"/>
                    <a:pt x="6281" y="3566"/>
                    <a:pt x="6245" y="3566"/>
                  </a:cubicBezTo>
                  <a:cubicBezTo>
                    <a:pt x="6240" y="3565"/>
                    <a:pt x="6236" y="3565"/>
                    <a:pt x="6232" y="3565"/>
                  </a:cubicBezTo>
                  <a:close/>
                  <a:moveTo>
                    <a:pt x="1430" y="3529"/>
                  </a:moveTo>
                  <a:cubicBezTo>
                    <a:pt x="1401" y="3529"/>
                    <a:pt x="1347" y="3578"/>
                    <a:pt x="1347" y="3611"/>
                  </a:cubicBezTo>
                  <a:cubicBezTo>
                    <a:pt x="1347" y="3637"/>
                    <a:pt x="1401" y="3691"/>
                    <a:pt x="1428" y="3691"/>
                  </a:cubicBezTo>
                  <a:cubicBezTo>
                    <a:pt x="1430" y="3692"/>
                    <a:pt x="1432" y="3692"/>
                    <a:pt x="1434" y="3692"/>
                  </a:cubicBezTo>
                  <a:cubicBezTo>
                    <a:pt x="1462" y="3692"/>
                    <a:pt x="1509" y="3644"/>
                    <a:pt x="1517" y="3619"/>
                  </a:cubicBezTo>
                  <a:cubicBezTo>
                    <a:pt x="1517" y="3593"/>
                    <a:pt x="1463" y="3530"/>
                    <a:pt x="1437" y="3530"/>
                  </a:cubicBezTo>
                  <a:cubicBezTo>
                    <a:pt x="1435" y="3530"/>
                    <a:pt x="1432" y="3529"/>
                    <a:pt x="1430" y="3529"/>
                  </a:cubicBezTo>
                  <a:close/>
                  <a:moveTo>
                    <a:pt x="3996" y="3563"/>
                  </a:moveTo>
                  <a:cubicBezTo>
                    <a:pt x="3967" y="3563"/>
                    <a:pt x="3961" y="3579"/>
                    <a:pt x="3961" y="3628"/>
                  </a:cubicBezTo>
                  <a:cubicBezTo>
                    <a:pt x="3961" y="3691"/>
                    <a:pt x="3961" y="3691"/>
                    <a:pt x="4024" y="3691"/>
                  </a:cubicBezTo>
                  <a:cubicBezTo>
                    <a:pt x="4037" y="3693"/>
                    <a:pt x="4048" y="3694"/>
                    <a:pt x="4057" y="3694"/>
                  </a:cubicBezTo>
                  <a:cubicBezTo>
                    <a:pt x="4090" y="3694"/>
                    <a:pt x="4095" y="3679"/>
                    <a:pt x="4095" y="3637"/>
                  </a:cubicBezTo>
                  <a:cubicBezTo>
                    <a:pt x="4095" y="3566"/>
                    <a:pt x="4086" y="3566"/>
                    <a:pt x="4024" y="3566"/>
                  </a:cubicBezTo>
                  <a:cubicBezTo>
                    <a:pt x="4013" y="3564"/>
                    <a:pt x="4004" y="3563"/>
                    <a:pt x="3996" y="3563"/>
                  </a:cubicBezTo>
                  <a:close/>
                  <a:moveTo>
                    <a:pt x="1835" y="3565"/>
                  </a:moveTo>
                  <a:cubicBezTo>
                    <a:pt x="1833" y="3565"/>
                    <a:pt x="1831" y="3565"/>
                    <a:pt x="1829" y="3566"/>
                  </a:cubicBezTo>
                  <a:cubicBezTo>
                    <a:pt x="1802" y="3566"/>
                    <a:pt x="1749" y="3619"/>
                    <a:pt x="1749" y="3646"/>
                  </a:cubicBezTo>
                  <a:cubicBezTo>
                    <a:pt x="1749" y="3673"/>
                    <a:pt x="1802" y="3727"/>
                    <a:pt x="1829" y="3727"/>
                  </a:cubicBezTo>
                  <a:cubicBezTo>
                    <a:pt x="1856" y="3727"/>
                    <a:pt x="1918" y="3673"/>
                    <a:pt x="1909" y="3646"/>
                  </a:cubicBezTo>
                  <a:cubicBezTo>
                    <a:pt x="1909" y="3621"/>
                    <a:pt x="1863" y="3565"/>
                    <a:pt x="1835" y="3565"/>
                  </a:cubicBezTo>
                  <a:close/>
                  <a:moveTo>
                    <a:pt x="4425" y="3593"/>
                  </a:moveTo>
                  <a:cubicBezTo>
                    <a:pt x="4363" y="3593"/>
                    <a:pt x="4363" y="3602"/>
                    <a:pt x="4363" y="3655"/>
                  </a:cubicBezTo>
                  <a:cubicBezTo>
                    <a:pt x="4354" y="3718"/>
                    <a:pt x="4363" y="3727"/>
                    <a:pt x="4416" y="3727"/>
                  </a:cubicBezTo>
                  <a:cubicBezTo>
                    <a:pt x="4479" y="3727"/>
                    <a:pt x="4488" y="3718"/>
                    <a:pt x="4488" y="3673"/>
                  </a:cubicBezTo>
                  <a:cubicBezTo>
                    <a:pt x="4497" y="3602"/>
                    <a:pt x="4488" y="3593"/>
                    <a:pt x="4425" y="3593"/>
                  </a:cubicBezTo>
                  <a:close/>
                  <a:moveTo>
                    <a:pt x="6629" y="3593"/>
                  </a:moveTo>
                  <a:cubicBezTo>
                    <a:pt x="6593" y="3602"/>
                    <a:pt x="6566" y="3637"/>
                    <a:pt x="6566" y="3673"/>
                  </a:cubicBezTo>
                  <a:cubicBezTo>
                    <a:pt x="6575" y="3700"/>
                    <a:pt x="6602" y="3727"/>
                    <a:pt x="6638" y="3727"/>
                  </a:cubicBezTo>
                  <a:cubicBezTo>
                    <a:pt x="6664" y="3727"/>
                    <a:pt x="6673" y="3727"/>
                    <a:pt x="6673" y="3700"/>
                  </a:cubicBezTo>
                  <a:cubicBezTo>
                    <a:pt x="6664" y="3664"/>
                    <a:pt x="6664" y="3637"/>
                    <a:pt x="6655" y="3602"/>
                  </a:cubicBezTo>
                  <a:cubicBezTo>
                    <a:pt x="6655" y="3602"/>
                    <a:pt x="6638" y="3593"/>
                    <a:pt x="6629" y="3593"/>
                  </a:cubicBezTo>
                  <a:close/>
                  <a:moveTo>
                    <a:pt x="2213" y="3593"/>
                  </a:moveTo>
                  <a:cubicBezTo>
                    <a:pt x="2186" y="3593"/>
                    <a:pt x="2124" y="3655"/>
                    <a:pt x="2133" y="3682"/>
                  </a:cubicBezTo>
                  <a:cubicBezTo>
                    <a:pt x="2133" y="3709"/>
                    <a:pt x="2186" y="3762"/>
                    <a:pt x="2213" y="3762"/>
                  </a:cubicBezTo>
                  <a:cubicBezTo>
                    <a:pt x="2248" y="3762"/>
                    <a:pt x="2302" y="3700"/>
                    <a:pt x="2293" y="3673"/>
                  </a:cubicBezTo>
                  <a:cubicBezTo>
                    <a:pt x="2293" y="3646"/>
                    <a:pt x="2240" y="3593"/>
                    <a:pt x="2213" y="3593"/>
                  </a:cubicBezTo>
                  <a:close/>
                  <a:moveTo>
                    <a:pt x="4827" y="3628"/>
                  </a:moveTo>
                  <a:cubicBezTo>
                    <a:pt x="4791" y="3628"/>
                    <a:pt x="4755" y="3664"/>
                    <a:pt x="4755" y="3691"/>
                  </a:cubicBezTo>
                  <a:cubicBezTo>
                    <a:pt x="4755" y="3735"/>
                    <a:pt x="4791" y="3762"/>
                    <a:pt x="4827" y="3762"/>
                  </a:cubicBezTo>
                  <a:cubicBezTo>
                    <a:pt x="4862" y="3762"/>
                    <a:pt x="4889" y="3727"/>
                    <a:pt x="4889" y="3691"/>
                  </a:cubicBezTo>
                  <a:cubicBezTo>
                    <a:pt x="4889" y="3655"/>
                    <a:pt x="4853" y="3628"/>
                    <a:pt x="4827" y="3628"/>
                  </a:cubicBezTo>
                  <a:close/>
                  <a:moveTo>
                    <a:pt x="411" y="3628"/>
                  </a:moveTo>
                  <a:cubicBezTo>
                    <a:pt x="384" y="3628"/>
                    <a:pt x="384" y="3628"/>
                    <a:pt x="393" y="3664"/>
                  </a:cubicBezTo>
                  <a:cubicBezTo>
                    <a:pt x="393" y="3673"/>
                    <a:pt x="402" y="3682"/>
                    <a:pt x="402" y="3691"/>
                  </a:cubicBezTo>
                  <a:cubicBezTo>
                    <a:pt x="402" y="3718"/>
                    <a:pt x="411" y="3753"/>
                    <a:pt x="420" y="3780"/>
                  </a:cubicBezTo>
                  <a:cubicBezTo>
                    <a:pt x="420" y="3789"/>
                    <a:pt x="429" y="3798"/>
                    <a:pt x="438" y="3798"/>
                  </a:cubicBezTo>
                  <a:cubicBezTo>
                    <a:pt x="464" y="3789"/>
                    <a:pt x="509" y="3727"/>
                    <a:pt x="500" y="3700"/>
                  </a:cubicBezTo>
                  <a:cubicBezTo>
                    <a:pt x="491" y="3664"/>
                    <a:pt x="446" y="3628"/>
                    <a:pt x="411" y="3628"/>
                  </a:cubicBezTo>
                  <a:close/>
                  <a:moveTo>
                    <a:pt x="2614" y="3628"/>
                  </a:moveTo>
                  <a:cubicBezTo>
                    <a:pt x="2587" y="3628"/>
                    <a:pt x="2525" y="3682"/>
                    <a:pt x="2525" y="3709"/>
                  </a:cubicBezTo>
                  <a:cubicBezTo>
                    <a:pt x="2525" y="3735"/>
                    <a:pt x="2587" y="3798"/>
                    <a:pt x="2614" y="3798"/>
                  </a:cubicBezTo>
                  <a:cubicBezTo>
                    <a:pt x="2641" y="3798"/>
                    <a:pt x="2695" y="3735"/>
                    <a:pt x="2695" y="3709"/>
                  </a:cubicBezTo>
                  <a:cubicBezTo>
                    <a:pt x="2695" y="3682"/>
                    <a:pt x="2641" y="3628"/>
                    <a:pt x="2614" y="3628"/>
                  </a:cubicBezTo>
                  <a:close/>
                  <a:moveTo>
                    <a:pt x="5215" y="3663"/>
                  </a:moveTo>
                  <a:cubicBezTo>
                    <a:pt x="5178" y="3663"/>
                    <a:pt x="5157" y="3695"/>
                    <a:pt x="5157" y="3727"/>
                  </a:cubicBezTo>
                  <a:cubicBezTo>
                    <a:pt x="5157" y="3762"/>
                    <a:pt x="5192" y="3798"/>
                    <a:pt x="5219" y="3798"/>
                  </a:cubicBezTo>
                  <a:cubicBezTo>
                    <a:pt x="5255" y="3798"/>
                    <a:pt x="5291" y="3762"/>
                    <a:pt x="5291" y="3727"/>
                  </a:cubicBezTo>
                  <a:cubicBezTo>
                    <a:pt x="5291" y="3691"/>
                    <a:pt x="5264" y="3664"/>
                    <a:pt x="5228" y="3664"/>
                  </a:cubicBezTo>
                  <a:cubicBezTo>
                    <a:pt x="5223" y="3663"/>
                    <a:pt x="5219" y="3663"/>
                    <a:pt x="5215" y="3663"/>
                  </a:cubicBezTo>
                  <a:close/>
                  <a:moveTo>
                    <a:pt x="2982" y="3679"/>
                  </a:moveTo>
                  <a:cubicBezTo>
                    <a:pt x="2950" y="3679"/>
                    <a:pt x="2944" y="3693"/>
                    <a:pt x="2944" y="3735"/>
                  </a:cubicBezTo>
                  <a:cubicBezTo>
                    <a:pt x="2944" y="3798"/>
                    <a:pt x="2953" y="3807"/>
                    <a:pt x="3007" y="3807"/>
                  </a:cubicBezTo>
                  <a:cubicBezTo>
                    <a:pt x="3020" y="3809"/>
                    <a:pt x="3030" y="3810"/>
                    <a:pt x="3039" y="3810"/>
                  </a:cubicBezTo>
                  <a:cubicBezTo>
                    <a:pt x="3073" y="3810"/>
                    <a:pt x="3078" y="3794"/>
                    <a:pt x="3078" y="3744"/>
                  </a:cubicBezTo>
                  <a:cubicBezTo>
                    <a:pt x="3078" y="3682"/>
                    <a:pt x="3069" y="3682"/>
                    <a:pt x="3016" y="3682"/>
                  </a:cubicBezTo>
                  <a:cubicBezTo>
                    <a:pt x="3002" y="3680"/>
                    <a:pt x="2991" y="3679"/>
                    <a:pt x="2982" y="3679"/>
                  </a:cubicBezTo>
                  <a:close/>
                  <a:moveTo>
                    <a:pt x="812" y="3664"/>
                  </a:moveTo>
                  <a:cubicBezTo>
                    <a:pt x="777" y="3664"/>
                    <a:pt x="732" y="3709"/>
                    <a:pt x="732" y="3744"/>
                  </a:cubicBezTo>
                  <a:cubicBezTo>
                    <a:pt x="732" y="3780"/>
                    <a:pt x="785" y="3825"/>
                    <a:pt x="821" y="3825"/>
                  </a:cubicBezTo>
                  <a:cubicBezTo>
                    <a:pt x="857" y="3825"/>
                    <a:pt x="901" y="3780"/>
                    <a:pt x="901" y="3744"/>
                  </a:cubicBezTo>
                  <a:cubicBezTo>
                    <a:pt x="901" y="3709"/>
                    <a:pt x="848" y="3664"/>
                    <a:pt x="812" y="3664"/>
                  </a:cubicBezTo>
                  <a:close/>
                  <a:moveTo>
                    <a:pt x="3417" y="3709"/>
                  </a:moveTo>
                  <a:cubicBezTo>
                    <a:pt x="3355" y="3709"/>
                    <a:pt x="3346" y="3718"/>
                    <a:pt x="3346" y="3771"/>
                  </a:cubicBezTo>
                  <a:cubicBezTo>
                    <a:pt x="3346" y="3834"/>
                    <a:pt x="3346" y="3843"/>
                    <a:pt x="3408" y="3843"/>
                  </a:cubicBezTo>
                  <a:cubicBezTo>
                    <a:pt x="3471" y="3843"/>
                    <a:pt x="3480" y="3843"/>
                    <a:pt x="3480" y="3780"/>
                  </a:cubicBezTo>
                  <a:cubicBezTo>
                    <a:pt x="3480" y="3718"/>
                    <a:pt x="3471" y="3709"/>
                    <a:pt x="3417" y="3709"/>
                  </a:cubicBezTo>
                  <a:close/>
                  <a:moveTo>
                    <a:pt x="5621" y="3709"/>
                  </a:moveTo>
                  <a:cubicBezTo>
                    <a:pt x="5585" y="3709"/>
                    <a:pt x="5558" y="3735"/>
                    <a:pt x="5558" y="3771"/>
                  </a:cubicBezTo>
                  <a:cubicBezTo>
                    <a:pt x="5558" y="3816"/>
                    <a:pt x="5585" y="3843"/>
                    <a:pt x="5621" y="3843"/>
                  </a:cubicBezTo>
                  <a:cubicBezTo>
                    <a:pt x="5656" y="3843"/>
                    <a:pt x="5692" y="3816"/>
                    <a:pt x="5692" y="3780"/>
                  </a:cubicBezTo>
                  <a:cubicBezTo>
                    <a:pt x="5692" y="3744"/>
                    <a:pt x="5656" y="3709"/>
                    <a:pt x="5621" y="3709"/>
                  </a:cubicBezTo>
                  <a:close/>
                  <a:moveTo>
                    <a:pt x="1214" y="3691"/>
                  </a:moveTo>
                  <a:cubicBezTo>
                    <a:pt x="1187" y="3691"/>
                    <a:pt x="1133" y="3753"/>
                    <a:pt x="1133" y="3780"/>
                  </a:cubicBezTo>
                  <a:cubicBezTo>
                    <a:pt x="1133" y="3807"/>
                    <a:pt x="1187" y="3860"/>
                    <a:pt x="1214" y="3860"/>
                  </a:cubicBezTo>
                  <a:cubicBezTo>
                    <a:pt x="1240" y="3860"/>
                    <a:pt x="1294" y="3807"/>
                    <a:pt x="1294" y="3780"/>
                  </a:cubicBezTo>
                  <a:cubicBezTo>
                    <a:pt x="1294" y="3753"/>
                    <a:pt x="1240" y="3691"/>
                    <a:pt x="1214" y="3691"/>
                  </a:cubicBezTo>
                  <a:close/>
                  <a:moveTo>
                    <a:pt x="3810" y="3744"/>
                  </a:moveTo>
                  <a:cubicBezTo>
                    <a:pt x="3747" y="3744"/>
                    <a:pt x="3747" y="3753"/>
                    <a:pt x="3747" y="3807"/>
                  </a:cubicBezTo>
                  <a:cubicBezTo>
                    <a:pt x="3738" y="3869"/>
                    <a:pt x="3747" y="3878"/>
                    <a:pt x="3801" y="3878"/>
                  </a:cubicBezTo>
                  <a:cubicBezTo>
                    <a:pt x="3872" y="3878"/>
                    <a:pt x="3872" y="3869"/>
                    <a:pt x="3872" y="3816"/>
                  </a:cubicBezTo>
                  <a:cubicBezTo>
                    <a:pt x="3872" y="3753"/>
                    <a:pt x="3872" y="3744"/>
                    <a:pt x="3810" y="3744"/>
                  </a:cubicBezTo>
                  <a:close/>
                  <a:moveTo>
                    <a:pt x="6022" y="3744"/>
                  </a:moveTo>
                  <a:cubicBezTo>
                    <a:pt x="5986" y="3744"/>
                    <a:pt x="5960" y="3780"/>
                    <a:pt x="5960" y="3807"/>
                  </a:cubicBezTo>
                  <a:cubicBezTo>
                    <a:pt x="5960" y="3851"/>
                    <a:pt x="5986" y="3878"/>
                    <a:pt x="6031" y="3878"/>
                  </a:cubicBezTo>
                  <a:cubicBezTo>
                    <a:pt x="6058" y="3878"/>
                    <a:pt x="6093" y="3843"/>
                    <a:pt x="6085" y="3807"/>
                  </a:cubicBezTo>
                  <a:cubicBezTo>
                    <a:pt x="6085" y="3771"/>
                    <a:pt x="6058" y="3744"/>
                    <a:pt x="6022" y="3744"/>
                  </a:cubicBezTo>
                  <a:close/>
                  <a:moveTo>
                    <a:pt x="1615" y="3744"/>
                  </a:moveTo>
                  <a:cubicBezTo>
                    <a:pt x="1588" y="3744"/>
                    <a:pt x="1526" y="3807"/>
                    <a:pt x="1535" y="3825"/>
                  </a:cubicBezTo>
                  <a:cubicBezTo>
                    <a:pt x="1535" y="3860"/>
                    <a:pt x="1588" y="3914"/>
                    <a:pt x="1615" y="3914"/>
                  </a:cubicBezTo>
                  <a:cubicBezTo>
                    <a:pt x="1642" y="3914"/>
                    <a:pt x="1695" y="3851"/>
                    <a:pt x="1695" y="3825"/>
                  </a:cubicBezTo>
                  <a:cubicBezTo>
                    <a:pt x="1695" y="3798"/>
                    <a:pt x="1642" y="3744"/>
                    <a:pt x="1615" y="3744"/>
                  </a:cubicBezTo>
                  <a:close/>
                  <a:moveTo>
                    <a:pt x="4200" y="3779"/>
                  </a:moveTo>
                  <a:cubicBezTo>
                    <a:pt x="4168" y="3779"/>
                    <a:pt x="4140" y="3811"/>
                    <a:pt x="4140" y="3843"/>
                  </a:cubicBezTo>
                  <a:cubicBezTo>
                    <a:pt x="4140" y="3878"/>
                    <a:pt x="4175" y="3914"/>
                    <a:pt x="4211" y="3914"/>
                  </a:cubicBezTo>
                  <a:cubicBezTo>
                    <a:pt x="4247" y="3914"/>
                    <a:pt x="4274" y="3878"/>
                    <a:pt x="4274" y="3851"/>
                  </a:cubicBezTo>
                  <a:cubicBezTo>
                    <a:pt x="4274" y="3816"/>
                    <a:pt x="4247" y="3780"/>
                    <a:pt x="4211" y="3780"/>
                  </a:cubicBezTo>
                  <a:cubicBezTo>
                    <a:pt x="4207" y="3779"/>
                    <a:pt x="4204" y="3779"/>
                    <a:pt x="4200" y="3779"/>
                  </a:cubicBezTo>
                  <a:close/>
                  <a:moveTo>
                    <a:pt x="6424" y="3780"/>
                  </a:moveTo>
                  <a:cubicBezTo>
                    <a:pt x="6388" y="3780"/>
                    <a:pt x="6352" y="3807"/>
                    <a:pt x="6352" y="3843"/>
                  </a:cubicBezTo>
                  <a:cubicBezTo>
                    <a:pt x="6352" y="3878"/>
                    <a:pt x="6379" y="3914"/>
                    <a:pt x="6424" y="3914"/>
                  </a:cubicBezTo>
                  <a:cubicBezTo>
                    <a:pt x="6459" y="3914"/>
                    <a:pt x="6486" y="3878"/>
                    <a:pt x="6486" y="3843"/>
                  </a:cubicBezTo>
                  <a:cubicBezTo>
                    <a:pt x="6486" y="3807"/>
                    <a:pt x="6459" y="3780"/>
                    <a:pt x="6424" y="3780"/>
                  </a:cubicBezTo>
                  <a:close/>
                  <a:moveTo>
                    <a:pt x="4604" y="3807"/>
                  </a:moveTo>
                  <a:cubicBezTo>
                    <a:pt x="4568" y="3816"/>
                    <a:pt x="4541" y="3843"/>
                    <a:pt x="4541" y="3878"/>
                  </a:cubicBezTo>
                  <a:cubicBezTo>
                    <a:pt x="4541" y="3914"/>
                    <a:pt x="4568" y="3941"/>
                    <a:pt x="4604" y="3941"/>
                  </a:cubicBezTo>
                  <a:cubicBezTo>
                    <a:pt x="4639" y="3941"/>
                    <a:pt x="4675" y="3914"/>
                    <a:pt x="4675" y="3878"/>
                  </a:cubicBezTo>
                  <a:cubicBezTo>
                    <a:pt x="4675" y="3843"/>
                    <a:pt x="4648" y="3807"/>
                    <a:pt x="4604" y="3807"/>
                  </a:cubicBezTo>
                  <a:close/>
                  <a:moveTo>
                    <a:pt x="1999" y="3780"/>
                  </a:moveTo>
                  <a:cubicBezTo>
                    <a:pt x="1972" y="3780"/>
                    <a:pt x="1918" y="3834"/>
                    <a:pt x="1909" y="3860"/>
                  </a:cubicBezTo>
                  <a:cubicBezTo>
                    <a:pt x="1909" y="3887"/>
                    <a:pt x="1963" y="3941"/>
                    <a:pt x="1999" y="3941"/>
                  </a:cubicBezTo>
                  <a:cubicBezTo>
                    <a:pt x="2000" y="3941"/>
                    <a:pt x="2002" y="3942"/>
                    <a:pt x="2003" y="3942"/>
                  </a:cubicBezTo>
                  <a:cubicBezTo>
                    <a:pt x="2026" y="3942"/>
                    <a:pt x="2079" y="3893"/>
                    <a:pt x="2079" y="3860"/>
                  </a:cubicBezTo>
                  <a:cubicBezTo>
                    <a:pt x="2079" y="3834"/>
                    <a:pt x="2025" y="3780"/>
                    <a:pt x="1999" y="3780"/>
                  </a:cubicBezTo>
                  <a:close/>
                  <a:moveTo>
                    <a:pt x="2400" y="3807"/>
                  </a:moveTo>
                  <a:cubicBezTo>
                    <a:pt x="2373" y="3807"/>
                    <a:pt x="2320" y="3860"/>
                    <a:pt x="2311" y="3887"/>
                  </a:cubicBezTo>
                  <a:cubicBezTo>
                    <a:pt x="2311" y="3914"/>
                    <a:pt x="2364" y="3976"/>
                    <a:pt x="2391" y="3976"/>
                  </a:cubicBezTo>
                  <a:cubicBezTo>
                    <a:pt x="2418" y="3976"/>
                    <a:pt x="2480" y="3923"/>
                    <a:pt x="2480" y="3896"/>
                  </a:cubicBezTo>
                  <a:cubicBezTo>
                    <a:pt x="2480" y="3869"/>
                    <a:pt x="2427" y="3816"/>
                    <a:pt x="2400" y="3807"/>
                  </a:cubicBezTo>
                  <a:close/>
                  <a:moveTo>
                    <a:pt x="5014" y="3843"/>
                  </a:moveTo>
                  <a:cubicBezTo>
                    <a:pt x="4969" y="3843"/>
                    <a:pt x="4943" y="3869"/>
                    <a:pt x="4943" y="3914"/>
                  </a:cubicBezTo>
                  <a:cubicBezTo>
                    <a:pt x="4943" y="3950"/>
                    <a:pt x="4969" y="3976"/>
                    <a:pt x="5005" y="3976"/>
                  </a:cubicBezTo>
                  <a:cubicBezTo>
                    <a:pt x="5041" y="3976"/>
                    <a:pt x="5076" y="3950"/>
                    <a:pt x="5076" y="3914"/>
                  </a:cubicBezTo>
                  <a:cubicBezTo>
                    <a:pt x="5076" y="3878"/>
                    <a:pt x="5050" y="3843"/>
                    <a:pt x="5014" y="3843"/>
                  </a:cubicBezTo>
                  <a:close/>
                  <a:moveTo>
                    <a:pt x="2802" y="3860"/>
                  </a:moveTo>
                  <a:cubicBezTo>
                    <a:pt x="2730" y="3860"/>
                    <a:pt x="2730" y="3869"/>
                    <a:pt x="2730" y="3932"/>
                  </a:cubicBezTo>
                  <a:cubicBezTo>
                    <a:pt x="2730" y="3985"/>
                    <a:pt x="2739" y="3994"/>
                    <a:pt x="2793" y="3994"/>
                  </a:cubicBezTo>
                  <a:cubicBezTo>
                    <a:pt x="2855" y="3994"/>
                    <a:pt x="2864" y="3985"/>
                    <a:pt x="2864" y="3932"/>
                  </a:cubicBezTo>
                  <a:cubicBezTo>
                    <a:pt x="2864" y="3869"/>
                    <a:pt x="2855" y="3860"/>
                    <a:pt x="2802" y="3860"/>
                  </a:cubicBezTo>
                  <a:close/>
                  <a:moveTo>
                    <a:pt x="607" y="3843"/>
                  </a:moveTo>
                  <a:cubicBezTo>
                    <a:pt x="571" y="3843"/>
                    <a:pt x="518" y="3887"/>
                    <a:pt x="518" y="3923"/>
                  </a:cubicBezTo>
                  <a:cubicBezTo>
                    <a:pt x="518" y="3958"/>
                    <a:pt x="562" y="4012"/>
                    <a:pt x="598" y="4012"/>
                  </a:cubicBezTo>
                  <a:cubicBezTo>
                    <a:pt x="634" y="4012"/>
                    <a:pt x="678" y="3967"/>
                    <a:pt x="687" y="3932"/>
                  </a:cubicBezTo>
                  <a:cubicBezTo>
                    <a:pt x="687" y="3896"/>
                    <a:pt x="643" y="3843"/>
                    <a:pt x="607" y="3843"/>
                  </a:cubicBezTo>
                  <a:close/>
                  <a:moveTo>
                    <a:pt x="5407" y="3878"/>
                  </a:moveTo>
                  <a:cubicBezTo>
                    <a:pt x="5371" y="3878"/>
                    <a:pt x="5344" y="3905"/>
                    <a:pt x="5344" y="3941"/>
                  </a:cubicBezTo>
                  <a:cubicBezTo>
                    <a:pt x="5344" y="3985"/>
                    <a:pt x="5371" y="4012"/>
                    <a:pt x="5415" y="4012"/>
                  </a:cubicBezTo>
                  <a:cubicBezTo>
                    <a:pt x="5442" y="4012"/>
                    <a:pt x="5478" y="3976"/>
                    <a:pt x="5469" y="3941"/>
                  </a:cubicBezTo>
                  <a:cubicBezTo>
                    <a:pt x="5469" y="3905"/>
                    <a:pt x="5442" y="3878"/>
                    <a:pt x="5407" y="3878"/>
                  </a:cubicBezTo>
                  <a:close/>
                  <a:moveTo>
                    <a:pt x="3203" y="3896"/>
                  </a:moveTo>
                  <a:cubicBezTo>
                    <a:pt x="3141" y="3896"/>
                    <a:pt x="3132" y="3905"/>
                    <a:pt x="3132" y="3950"/>
                  </a:cubicBezTo>
                  <a:cubicBezTo>
                    <a:pt x="3123" y="4021"/>
                    <a:pt x="3132" y="4030"/>
                    <a:pt x="3194" y="4030"/>
                  </a:cubicBezTo>
                  <a:cubicBezTo>
                    <a:pt x="3257" y="4030"/>
                    <a:pt x="3257" y="4021"/>
                    <a:pt x="3257" y="3967"/>
                  </a:cubicBezTo>
                  <a:cubicBezTo>
                    <a:pt x="3265" y="3905"/>
                    <a:pt x="3257" y="3896"/>
                    <a:pt x="3203" y="3896"/>
                  </a:cubicBezTo>
                  <a:close/>
                  <a:moveTo>
                    <a:pt x="1000" y="3878"/>
                  </a:moveTo>
                  <a:cubicBezTo>
                    <a:pt x="964" y="3878"/>
                    <a:pt x="910" y="3941"/>
                    <a:pt x="919" y="3967"/>
                  </a:cubicBezTo>
                  <a:cubicBezTo>
                    <a:pt x="919" y="3994"/>
                    <a:pt x="973" y="4048"/>
                    <a:pt x="1000" y="4048"/>
                  </a:cubicBezTo>
                  <a:cubicBezTo>
                    <a:pt x="1026" y="4039"/>
                    <a:pt x="1080" y="3985"/>
                    <a:pt x="1080" y="3958"/>
                  </a:cubicBezTo>
                  <a:cubicBezTo>
                    <a:pt x="1080" y="3932"/>
                    <a:pt x="1026" y="3878"/>
                    <a:pt x="1000" y="3878"/>
                  </a:cubicBezTo>
                  <a:close/>
                  <a:moveTo>
                    <a:pt x="3563" y="3929"/>
                  </a:moveTo>
                  <a:cubicBezTo>
                    <a:pt x="3530" y="3929"/>
                    <a:pt x="3524" y="3945"/>
                    <a:pt x="3524" y="3994"/>
                  </a:cubicBezTo>
                  <a:cubicBezTo>
                    <a:pt x="3524" y="4057"/>
                    <a:pt x="3533" y="4057"/>
                    <a:pt x="3596" y="4057"/>
                  </a:cubicBezTo>
                  <a:cubicBezTo>
                    <a:pt x="3658" y="4057"/>
                    <a:pt x="3658" y="4057"/>
                    <a:pt x="3658" y="3994"/>
                  </a:cubicBezTo>
                  <a:cubicBezTo>
                    <a:pt x="3658" y="3932"/>
                    <a:pt x="3658" y="3932"/>
                    <a:pt x="3596" y="3932"/>
                  </a:cubicBezTo>
                  <a:cubicBezTo>
                    <a:pt x="3583" y="3930"/>
                    <a:pt x="3572" y="3929"/>
                    <a:pt x="3563" y="3929"/>
                  </a:cubicBezTo>
                  <a:close/>
                  <a:moveTo>
                    <a:pt x="5817" y="3930"/>
                  </a:moveTo>
                  <a:cubicBezTo>
                    <a:pt x="5814" y="3930"/>
                    <a:pt x="5811" y="3931"/>
                    <a:pt x="5808" y="3932"/>
                  </a:cubicBezTo>
                  <a:cubicBezTo>
                    <a:pt x="5772" y="3932"/>
                    <a:pt x="5737" y="3958"/>
                    <a:pt x="5737" y="3994"/>
                  </a:cubicBezTo>
                  <a:cubicBezTo>
                    <a:pt x="5737" y="4030"/>
                    <a:pt x="5772" y="4057"/>
                    <a:pt x="5799" y="4057"/>
                  </a:cubicBezTo>
                  <a:cubicBezTo>
                    <a:pt x="5804" y="4058"/>
                    <a:pt x="5808" y="4058"/>
                    <a:pt x="5813" y="4058"/>
                  </a:cubicBezTo>
                  <a:cubicBezTo>
                    <a:pt x="5849" y="4058"/>
                    <a:pt x="5870" y="4026"/>
                    <a:pt x="5870" y="3994"/>
                  </a:cubicBezTo>
                  <a:cubicBezTo>
                    <a:pt x="5870" y="3962"/>
                    <a:pt x="5842" y="3930"/>
                    <a:pt x="5817" y="3930"/>
                  </a:cubicBezTo>
                  <a:close/>
                  <a:moveTo>
                    <a:pt x="1395" y="3913"/>
                  </a:moveTo>
                  <a:cubicBezTo>
                    <a:pt x="1366" y="3913"/>
                    <a:pt x="1320" y="3961"/>
                    <a:pt x="1312" y="3994"/>
                  </a:cubicBezTo>
                  <a:cubicBezTo>
                    <a:pt x="1312" y="4021"/>
                    <a:pt x="1365" y="4074"/>
                    <a:pt x="1392" y="4074"/>
                  </a:cubicBezTo>
                  <a:cubicBezTo>
                    <a:pt x="1394" y="4075"/>
                    <a:pt x="1396" y="4075"/>
                    <a:pt x="1399" y="4075"/>
                  </a:cubicBezTo>
                  <a:cubicBezTo>
                    <a:pt x="1428" y="4075"/>
                    <a:pt x="1481" y="4027"/>
                    <a:pt x="1481" y="3994"/>
                  </a:cubicBezTo>
                  <a:cubicBezTo>
                    <a:pt x="1481" y="3967"/>
                    <a:pt x="1428" y="3914"/>
                    <a:pt x="1401" y="3914"/>
                  </a:cubicBezTo>
                  <a:cubicBezTo>
                    <a:pt x="1399" y="3913"/>
                    <a:pt x="1397" y="3913"/>
                    <a:pt x="1395" y="3913"/>
                  </a:cubicBezTo>
                  <a:close/>
                  <a:moveTo>
                    <a:pt x="3997" y="3958"/>
                  </a:moveTo>
                  <a:cubicBezTo>
                    <a:pt x="3961" y="3958"/>
                    <a:pt x="3926" y="3985"/>
                    <a:pt x="3926" y="4021"/>
                  </a:cubicBezTo>
                  <a:cubicBezTo>
                    <a:pt x="3926" y="4066"/>
                    <a:pt x="3952" y="4092"/>
                    <a:pt x="3997" y="4092"/>
                  </a:cubicBezTo>
                  <a:cubicBezTo>
                    <a:pt x="4033" y="4092"/>
                    <a:pt x="4059" y="4066"/>
                    <a:pt x="4059" y="4030"/>
                  </a:cubicBezTo>
                  <a:cubicBezTo>
                    <a:pt x="4059" y="3994"/>
                    <a:pt x="4033" y="3958"/>
                    <a:pt x="3997" y="3958"/>
                  </a:cubicBezTo>
                  <a:close/>
                  <a:moveTo>
                    <a:pt x="6209" y="3958"/>
                  </a:moveTo>
                  <a:cubicBezTo>
                    <a:pt x="6165" y="3958"/>
                    <a:pt x="6138" y="3994"/>
                    <a:pt x="6138" y="4030"/>
                  </a:cubicBezTo>
                  <a:cubicBezTo>
                    <a:pt x="6138" y="4066"/>
                    <a:pt x="6174" y="4092"/>
                    <a:pt x="6201" y="4092"/>
                  </a:cubicBezTo>
                  <a:cubicBezTo>
                    <a:pt x="6236" y="4092"/>
                    <a:pt x="6272" y="4066"/>
                    <a:pt x="6272" y="4030"/>
                  </a:cubicBezTo>
                  <a:cubicBezTo>
                    <a:pt x="6272" y="3994"/>
                    <a:pt x="6245" y="3958"/>
                    <a:pt x="6209" y="3958"/>
                  </a:cubicBezTo>
                  <a:close/>
                  <a:moveTo>
                    <a:pt x="1776" y="3958"/>
                  </a:moveTo>
                  <a:cubicBezTo>
                    <a:pt x="1749" y="3967"/>
                    <a:pt x="1695" y="4021"/>
                    <a:pt x="1695" y="4048"/>
                  </a:cubicBezTo>
                  <a:cubicBezTo>
                    <a:pt x="1704" y="4074"/>
                    <a:pt x="1758" y="4128"/>
                    <a:pt x="1785" y="4128"/>
                  </a:cubicBezTo>
                  <a:cubicBezTo>
                    <a:pt x="1811" y="4128"/>
                    <a:pt x="1865" y="4066"/>
                    <a:pt x="1865" y="4039"/>
                  </a:cubicBezTo>
                  <a:cubicBezTo>
                    <a:pt x="1865" y="4012"/>
                    <a:pt x="1802" y="3958"/>
                    <a:pt x="1776" y="3958"/>
                  </a:cubicBezTo>
                  <a:close/>
                  <a:moveTo>
                    <a:pt x="4398" y="3994"/>
                  </a:moveTo>
                  <a:cubicBezTo>
                    <a:pt x="4363" y="3994"/>
                    <a:pt x="4327" y="4021"/>
                    <a:pt x="4327" y="4057"/>
                  </a:cubicBezTo>
                  <a:cubicBezTo>
                    <a:pt x="4318" y="4092"/>
                    <a:pt x="4354" y="4128"/>
                    <a:pt x="4390" y="4128"/>
                  </a:cubicBezTo>
                  <a:cubicBezTo>
                    <a:pt x="4425" y="4128"/>
                    <a:pt x="4461" y="4092"/>
                    <a:pt x="4461" y="4066"/>
                  </a:cubicBezTo>
                  <a:cubicBezTo>
                    <a:pt x="4461" y="4030"/>
                    <a:pt x="4425" y="3994"/>
                    <a:pt x="4398" y="3994"/>
                  </a:cubicBezTo>
                  <a:close/>
                  <a:moveTo>
                    <a:pt x="6584" y="3994"/>
                  </a:moveTo>
                  <a:cubicBezTo>
                    <a:pt x="6548" y="3994"/>
                    <a:pt x="6522" y="4021"/>
                    <a:pt x="6522" y="4057"/>
                  </a:cubicBezTo>
                  <a:cubicBezTo>
                    <a:pt x="6522" y="4101"/>
                    <a:pt x="6548" y="4128"/>
                    <a:pt x="6593" y="4128"/>
                  </a:cubicBezTo>
                  <a:cubicBezTo>
                    <a:pt x="6629" y="4128"/>
                    <a:pt x="6655" y="4092"/>
                    <a:pt x="6655" y="4057"/>
                  </a:cubicBezTo>
                  <a:cubicBezTo>
                    <a:pt x="6655" y="4021"/>
                    <a:pt x="6620" y="3994"/>
                    <a:pt x="6584" y="3994"/>
                  </a:cubicBezTo>
                  <a:close/>
                  <a:moveTo>
                    <a:pt x="2186" y="4012"/>
                  </a:moveTo>
                  <a:cubicBezTo>
                    <a:pt x="2124" y="4012"/>
                    <a:pt x="2115" y="4021"/>
                    <a:pt x="2115" y="4066"/>
                  </a:cubicBezTo>
                  <a:cubicBezTo>
                    <a:pt x="2115" y="4137"/>
                    <a:pt x="2115" y="4146"/>
                    <a:pt x="2177" y="4146"/>
                  </a:cubicBezTo>
                  <a:cubicBezTo>
                    <a:pt x="2240" y="4146"/>
                    <a:pt x="2248" y="4137"/>
                    <a:pt x="2248" y="4083"/>
                  </a:cubicBezTo>
                  <a:cubicBezTo>
                    <a:pt x="2248" y="4021"/>
                    <a:pt x="2240" y="4012"/>
                    <a:pt x="2186" y="4012"/>
                  </a:cubicBezTo>
                  <a:close/>
                  <a:moveTo>
                    <a:pt x="4791" y="4030"/>
                  </a:moveTo>
                  <a:cubicBezTo>
                    <a:pt x="4755" y="4030"/>
                    <a:pt x="4729" y="4057"/>
                    <a:pt x="4729" y="4092"/>
                  </a:cubicBezTo>
                  <a:cubicBezTo>
                    <a:pt x="4720" y="4128"/>
                    <a:pt x="4755" y="4164"/>
                    <a:pt x="4791" y="4164"/>
                  </a:cubicBezTo>
                  <a:cubicBezTo>
                    <a:pt x="4827" y="4155"/>
                    <a:pt x="4862" y="4128"/>
                    <a:pt x="4853" y="4092"/>
                  </a:cubicBezTo>
                  <a:cubicBezTo>
                    <a:pt x="4853" y="4057"/>
                    <a:pt x="4827" y="4030"/>
                    <a:pt x="4791" y="4030"/>
                  </a:cubicBezTo>
                  <a:close/>
                  <a:moveTo>
                    <a:pt x="2554" y="4045"/>
                  </a:moveTo>
                  <a:cubicBezTo>
                    <a:pt x="2522" y="4045"/>
                    <a:pt x="2516" y="4059"/>
                    <a:pt x="2516" y="4101"/>
                  </a:cubicBezTo>
                  <a:cubicBezTo>
                    <a:pt x="2507" y="4173"/>
                    <a:pt x="2516" y="4173"/>
                    <a:pt x="2579" y="4173"/>
                  </a:cubicBezTo>
                  <a:cubicBezTo>
                    <a:pt x="2592" y="4175"/>
                    <a:pt x="2603" y="4176"/>
                    <a:pt x="2611" y="4176"/>
                  </a:cubicBezTo>
                  <a:cubicBezTo>
                    <a:pt x="2641" y="4176"/>
                    <a:pt x="2641" y="4161"/>
                    <a:pt x="2641" y="4119"/>
                  </a:cubicBezTo>
                  <a:cubicBezTo>
                    <a:pt x="2650" y="4048"/>
                    <a:pt x="2641" y="4048"/>
                    <a:pt x="2587" y="4048"/>
                  </a:cubicBezTo>
                  <a:cubicBezTo>
                    <a:pt x="2574" y="4046"/>
                    <a:pt x="2563" y="4045"/>
                    <a:pt x="2554" y="4045"/>
                  </a:cubicBezTo>
                  <a:close/>
                  <a:moveTo>
                    <a:pt x="5184" y="4057"/>
                  </a:moveTo>
                  <a:cubicBezTo>
                    <a:pt x="5157" y="4066"/>
                    <a:pt x="5121" y="4092"/>
                    <a:pt x="5121" y="4128"/>
                  </a:cubicBezTo>
                  <a:cubicBezTo>
                    <a:pt x="5121" y="4164"/>
                    <a:pt x="5157" y="4190"/>
                    <a:pt x="5192" y="4190"/>
                  </a:cubicBezTo>
                  <a:cubicBezTo>
                    <a:pt x="5228" y="4190"/>
                    <a:pt x="5255" y="4164"/>
                    <a:pt x="5255" y="4119"/>
                  </a:cubicBezTo>
                  <a:cubicBezTo>
                    <a:pt x="5255" y="4092"/>
                    <a:pt x="5219" y="4057"/>
                    <a:pt x="5184" y="4057"/>
                  </a:cubicBezTo>
                  <a:close/>
                  <a:moveTo>
                    <a:pt x="2980" y="4074"/>
                  </a:moveTo>
                  <a:cubicBezTo>
                    <a:pt x="2918" y="4074"/>
                    <a:pt x="2909" y="4083"/>
                    <a:pt x="2909" y="4137"/>
                  </a:cubicBezTo>
                  <a:cubicBezTo>
                    <a:pt x="2909" y="4199"/>
                    <a:pt x="2918" y="4208"/>
                    <a:pt x="2971" y="4208"/>
                  </a:cubicBezTo>
                  <a:cubicBezTo>
                    <a:pt x="3034" y="4208"/>
                    <a:pt x="3042" y="4199"/>
                    <a:pt x="3042" y="4155"/>
                  </a:cubicBezTo>
                  <a:cubicBezTo>
                    <a:pt x="3042" y="4083"/>
                    <a:pt x="3042" y="4074"/>
                    <a:pt x="2980" y="4074"/>
                  </a:cubicBezTo>
                  <a:close/>
                  <a:moveTo>
                    <a:pt x="785" y="4057"/>
                  </a:moveTo>
                  <a:cubicBezTo>
                    <a:pt x="759" y="4057"/>
                    <a:pt x="696" y="4119"/>
                    <a:pt x="696" y="4146"/>
                  </a:cubicBezTo>
                  <a:cubicBezTo>
                    <a:pt x="696" y="4173"/>
                    <a:pt x="759" y="4226"/>
                    <a:pt x="785" y="4226"/>
                  </a:cubicBezTo>
                  <a:cubicBezTo>
                    <a:pt x="812" y="4226"/>
                    <a:pt x="866" y="4173"/>
                    <a:pt x="866" y="4146"/>
                  </a:cubicBezTo>
                  <a:cubicBezTo>
                    <a:pt x="866" y="4119"/>
                    <a:pt x="812" y="4057"/>
                    <a:pt x="785" y="4057"/>
                  </a:cubicBezTo>
                  <a:close/>
                  <a:moveTo>
                    <a:pt x="5585" y="4092"/>
                  </a:moveTo>
                  <a:cubicBezTo>
                    <a:pt x="5549" y="4092"/>
                    <a:pt x="5523" y="4128"/>
                    <a:pt x="5523" y="4164"/>
                  </a:cubicBezTo>
                  <a:cubicBezTo>
                    <a:pt x="5523" y="4199"/>
                    <a:pt x="5558" y="4226"/>
                    <a:pt x="5585" y="4226"/>
                  </a:cubicBezTo>
                  <a:cubicBezTo>
                    <a:pt x="5621" y="4226"/>
                    <a:pt x="5656" y="4199"/>
                    <a:pt x="5656" y="4164"/>
                  </a:cubicBezTo>
                  <a:cubicBezTo>
                    <a:pt x="5656" y="4119"/>
                    <a:pt x="5621" y="4092"/>
                    <a:pt x="5585" y="4092"/>
                  </a:cubicBezTo>
                  <a:close/>
                  <a:moveTo>
                    <a:pt x="3381" y="4110"/>
                  </a:moveTo>
                  <a:cubicBezTo>
                    <a:pt x="3319" y="4110"/>
                    <a:pt x="3310" y="4119"/>
                    <a:pt x="3310" y="4173"/>
                  </a:cubicBezTo>
                  <a:cubicBezTo>
                    <a:pt x="3310" y="4235"/>
                    <a:pt x="3319" y="4244"/>
                    <a:pt x="3373" y="4244"/>
                  </a:cubicBezTo>
                  <a:cubicBezTo>
                    <a:pt x="3435" y="4244"/>
                    <a:pt x="3444" y="4235"/>
                    <a:pt x="3444" y="4182"/>
                  </a:cubicBezTo>
                  <a:cubicBezTo>
                    <a:pt x="3444" y="4119"/>
                    <a:pt x="3435" y="4110"/>
                    <a:pt x="3381" y="4110"/>
                  </a:cubicBezTo>
                  <a:close/>
                  <a:moveTo>
                    <a:pt x="1178" y="4092"/>
                  </a:moveTo>
                  <a:cubicBezTo>
                    <a:pt x="1151" y="4092"/>
                    <a:pt x="1098" y="4155"/>
                    <a:pt x="1098" y="4173"/>
                  </a:cubicBezTo>
                  <a:cubicBezTo>
                    <a:pt x="1098" y="4199"/>
                    <a:pt x="1151" y="4262"/>
                    <a:pt x="1178" y="4262"/>
                  </a:cubicBezTo>
                  <a:cubicBezTo>
                    <a:pt x="1205" y="4262"/>
                    <a:pt x="1267" y="4199"/>
                    <a:pt x="1267" y="4182"/>
                  </a:cubicBezTo>
                  <a:cubicBezTo>
                    <a:pt x="1267" y="4155"/>
                    <a:pt x="1205" y="4092"/>
                    <a:pt x="1178" y="4092"/>
                  </a:cubicBezTo>
                  <a:close/>
                  <a:moveTo>
                    <a:pt x="3774" y="4146"/>
                  </a:moveTo>
                  <a:cubicBezTo>
                    <a:pt x="3738" y="4146"/>
                    <a:pt x="3712" y="4173"/>
                    <a:pt x="3712" y="4208"/>
                  </a:cubicBezTo>
                  <a:cubicBezTo>
                    <a:pt x="3712" y="4244"/>
                    <a:pt x="3738" y="4280"/>
                    <a:pt x="3783" y="4280"/>
                  </a:cubicBezTo>
                  <a:cubicBezTo>
                    <a:pt x="3819" y="4271"/>
                    <a:pt x="3845" y="4244"/>
                    <a:pt x="3845" y="4208"/>
                  </a:cubicBezTo>
                  <a:cubicBezTo>
                    <a:pt x="3845" y="4173"/>
                    <a:pt x="3810" y="4146"/>
                    <a:pt x="3774" y="4146"/>
                  </a:cubicBezTo>
                  <a:close/>
                  <a:moveTo>
                    <a:pt x="5986" y="4146"/>
                  </a:moveTo>
                  <a:cubicBezTo>
                    <a:pt x="5951" y="4146"/>
                    <a:pt x="5924" y="4173"/>
                    <a:pt x="5924" y="4208"/>
                  </a:cubicBezTo>
                  <a:cubicBezTo>
                    <a:pt x="5924" y="4244"/>
                    <a:pt x="5951" y="4280"/>
                    <a:pt x="5986" y="4280"/>
                  </a:cubicBezTo>
                  <a:cubicBezTo>
                    <a:pt x="6022" y="4280"/>
                    <a:pt x="6058" y="4244"/>
                    <a:pt x="6058" y="4208"/>
                  </a:cubicBezTo>
                  <a:cubicBezTo>
                    <a:pt x="6058" y="4173"/>
                    <a:pt x="6022" y="4146"/>
                    <a:pt x="5986" y="4146"/>
                  </a:cubicBezTo>
                  <a:close/>
                  <a:moveTo>
                    <a:pt x="1562" y="4128"/>
                  </a:moveTo>
                  <a:cubicBezTo>
                    <a:pt x="1544" y="4128"/>
                    <a:pt x="1481" y="4182"/>
                    <a:pt x="1481" y="4208"/>
                  </a:cubicBezTo>
                  <a:cubicBezTo>
                    <a:pt x="1481" y="4235"/>
                    <a:pt x="1535" y="4289"/>
                    <a:pt x="1562" y="4297"/>
                  </a:cubicBezTo>
                  <a:cubicBezTo>
                    <a:pt x="1588" y="4297"/>
                    <a:pt x="1642" y="4235"/>
                    <a:pt x="1651" y="4208"/>
                  </a:cubicBezTo>
                  <a:cubicBezTo>
                    <a:pt x="1651" y="4182"/>
                    <a:pt x="1597" y="4128"/>
                    <a:pt x="1562" y="4128"/>
                  </a:cubicBezTo>
                  <a:close/>
                  <a:moveTo>
                    <a:pt x="4175" y="4173"/>
                  </a:moveTo>
                  <a:cubicBezTo>
                    <a:pt x="4140" y="4173"/>
                    <a:pt x="4113" y="4208"/>
                    <a:pt x="4113" y="4244"/>
                  </a:cubicBezTo>
                  <a:cubicBezTo>
                    <a:pt x="4105" y="4276"/>
                    <a:pt x="4133" y="4308"/>
                    <a:pt x="4171" y="4308"/>
                  </a:cubicBezTo>
                  <a:cubicBezTo>
                    <a:pt x="4175" y="4308"/>
                    <a:pt x="4180" y="4307"/>
                    <a:pt x="4184" y="4306"/>
                  </a:cubicBezTo>
                  <a:cubicBezTo>
                    <a:pt x="4211" y="4306"/>
                    <a:pt x="4247" y="4280"/>
                    <a:pt x="4238" y="4244"/>
                  </a:cubicBezTo>
                  <a:cubicBezTo>
                    <a:pt x="4238" y="4208"/>
                    <a:pt x="4211" y="4173"/>
                    <a:pt x="4175" y="4173"/>
                  </a:cubicBezTo>
                  <a:close/>
                  <a:moveTo>
                    <a:pt x="6370" y="4173"/>
                  </a:moveTo>
                  <a:cubicBezTo>
                    <a:pt x="6334" y="4173"/>
                    <a:pt x="6308" y="4208"/>
                    <a:pt x="6308" y="4244"/>
                  </a:cubicBezTo>
                  <a:cubicBezTo>
                    <a:pt x="6308" y="4276"/>
                    <a:pt x="6329" y="4308"/>
                    <a:pt x="6365" y="4308"/>
                  </a:cubicBezTo>
                  <a:cubicBezTo>
                    <a:pt x="6370" y="4308"/>
                    <a:pt x="6374" y="4307"/>
                    <a:pt x="6379" y="4306"/>
                  </a:cubicBezTo>
                  <a:cubicBezTo>
                    <a:pt x="6406" y="4306"/>
                    <a:pt x="6441" y="4280"/>
                    <a:pt x="6441" y="4244"/>
                  </a:cubicBezTo>
                  <a:cubicBezTo>
                    <a:pt x="6432" y="4208"/>
                    <a:pt x="6406" y="4173"/>
                    <a:pt x="6370" y="4173"/>
                  </a:cubicBezTo>
                  <a:close/>
                  <a:moveTo>
                    <a:pt x="1972" y="4190"/>
                  </a:moveTo>
                  <a:cubicBezTo>
                    <a:pt x="1909" y="4190"/>
                    <a:pt x="1901" y="4199"/>
                    <a:pt x="1901" y="4253"/>
                  </a:cubicBezTo>
                  <a:cubicBezTo>
                    <a:pt x="1892" y="4315"/>
                    <a:pt x="1901" y="4324"/>
                    <a:pt x="1963" y="4324"/>
                  </a:cubicBezTo>
                  <a:cubicBezTo>
                    <a:pt x="2025" y="4324"/>
                    <a:pt x="2025" y="4324"/>
                    <a:pt x="2034" y="4262"/>
                  </a:cubicBezTo>
                  <a:cubicBezTo>
                    <a:pt x="2034" y="4199"/>
                    <a:pt x="2025" y="4190"/>
                    <a:pt x="1972" y="4190"/>
                  </a:cubicBezTo>
                  <a:close/>
                  <a:moveTo>
                    <a:pt x="4577" y="4208"/>
                  </a:moveTo>
                  <a:cubicBezTo>
                    <a:pt x="4541" y="4208"/>
                    <a:pt x="4506" y="4244"/>
                    <a:pt x="4506" y="4271"/>
                  </a:cubicBezTo>
                  <a:cubicBezTo>
                    <a:pt x="4506" y="4315"/>
                    <a:pt x="4541" y="4342"/>
                    <a:pt x="4577" y="4342"/>
                  </a:cubicBezTo>
                  <a:cubicBezTo>
                    <a:pt x="4613" y="4342"/>
                    <a:pt x="4639" y="4306"/>
                    <a:pt x="4639" y="4271"/>
                  </a:cubicBezTo>
                  <a:cubicBezTo>
                    <a:pt x="4639" y="4244"/>
                    <a:pt x="4613" y="4208"/>
                    <a:pt x="4577" y="4208"/>
                  </a:cubicBezTo>
                  <a:close/>
                  <a:moveTo>
                    <a:pt x="6756" y="4211"/>
                  </a:moveTo>
                  <a:cubicBezTo>
                    <a:pt x="6752" y="4211"/>
                    <a:pt x="6748" y="4214"/>
                    <a:pt x="6745" y="4217"/>
                  </a:cubicBezTo>
                  <a:cubicBezTo>
                    <a:pt x="6682" y="4262"/>
                    <a:pt x="6700" y="4306"/>
                    <a:pt x="6745" y="4342"/>
                  </a:cubicBezTo>
                  <a:cubicBezTo>
                    <a:pt x="6749" y="4344"/>
                    <a:pt x="6754" y="4345"/>
                    <a:pt x="6759" y="4345"/>
                  </a:cubicBezTo>
                  <a:cubicBezTo>
                    <a:pt x="6774" y="4345"/>
                    <a:pt x="6789" y="4335"/>
                    <a:pt x="6789" y="4315"/>
                  </a:cubicBezTo>
                  <a:cubicBezTo>
                    <a:pt x="6789" y="4315"/>
                    <a:pt x="6789" y="4306"/>
                    <a:pt x="6789" y="4280"/>
                  </a:cubicBezTo>
                  <a:cubicBezTo>
                    <a:pt x="6780" y="4271"/>
                    <a:pt x="6780" y="4253"/>
                    <a:pt x="6771" y="4226"/>
                  </a:cubicBezTo>
                  <a:cubicBezTo>
                    <a:pt x="6766" y="4216"/>
                    <a:pt x="6761" y="4211"/>
                    <a:pt x="6756" y="4211"/>
                  </a:cubicBezTo>
                  <a:close/>
                  <a:moveTo>
                    <a:pt x="2364" y="4226"/>
                  </a:moveTo>
                  <a:cubicBezTo>
                    <a:pt x="2302" y="4226"/>
                    <a:pt x="2293" y="4235"/>
                    <a:pt x="2293" y="4289"/>
                  </a:cubicBezTo>
                  <a:cubicBezTo>
                    <a:pt x="2293" y="4351"/>
                    <a:pt x="2302" y="4360"/>
                    <a:pt x="2356" y="4360"/>
                  </a:cubicBezTo>
                  <a:cubicBezTo>
                    <a:pt x="2418" y="4360"/>
                    <a:pt x="2427" y="4351"/>
                    <a:pt x="2427" y="4297"/>
                  </a:cubicBezTo>
                  <a:cubicBezTo>
                    <a:pt x="2427" y="4235"/>
                    <a:pt x="2427" y="4226"/>
                    <a:pt x="2364" y="4226"/>
                  </a:cubicBezTo>
                  <a:close/>
                  <a:moveTo>
                    <a:pt x="4978" y="4244"/>
                  </a:moveTo>
                  <a:cubicBezTo>
                    <a:pt x="4943" y="4244"/>
                    <a:pt x="4907" y="4271"/>
                    <a:pt x="4907" y="4306"/>
                  </a:cubicBezTo>
                  <a:cubicBezTo>
                    <a:pt x="4907" y="4342"/>
                    <a:pt x="4934" y="4378"/>
                    <a:pt x="4978" y="4378"/>
                  </a:cubicBezTo>
                  <a:cubicBezTo>
                    <a:pt x="5014" y="4378"/>
                    <a:pt x="5041" y="4342"/>
                    <a:pt x="5041" y="4306"/>
                  </a:cubicBezTo>
                  <a:cubicBezTo>
                    <a:pt x="5041" y="4280"/>
                    <a:pt x="5014" y="4244"/>
                    <a:pt x="4978" y="4244"/>
                  </a:cubicBezTo>
                  <a:close/>
                  <a:moveTo>
                    <a:pt x="2766" y="4262"/>
                  </a:moveTo>
                  <a:cubicBezTo>
                    <a:pt x="2703" y="4262"/>
                    <a:pt x="2695" y="4271"/>
                    <a:pt x="2695" y="4315"/>
                  </a:cubicBezTo>
                  <a:cubicBezTo>
                    <a:pt x="2695" y="4387"/>
                    <a:pt x="2703" y="4396"/>
                    <a:pt x="2757" y="4396"/>
                  </a:cubicBezTo>
                  <a:cubicBezTo>
                    <a:pt x="2819" y="4396"/>
                    <a:pt x="2828" y="4387"/>
                    <a:pt x="2828" y="4333"/>
                  </a:cubicBezTo>
                  <a:cubicBezTo>
                    <a:pt x="2828" y="4271"/>
                    <a:pt x="2819" y="4262"/>
                    <a:pt x="2766" y="4262"/>
                  </a:cubicBezTo>
                  <a:close/>
                  <a:moveTo>
                    <a:pt x="569" y="4243"/>
                  </a:moveTo>
                  <a:cubicBezTo>
                    <a:pt x="562" y="4243"/>
                    <a:pt x="554" y="4246"/>
                    <a:pt x="545" y="4253"/>
                  </a:cubicBezTo>
                  <a:cubicBezTo>
                    <a:pt x="536" y="4262"/>
                    <a:pt x="509" y="4262"/>
                    <a:pt x="518" y="4289"/>
                  </a:cubicBezTo>
                  <a:cubicBezTo>
                    <a:pt x="518" y="4315"/>
                    <a:pt x="527" y="4342"/>
                    <a:pt x="536" y="4360"/>
                  </a:cubicBezTo>
                  <a:cubicBezTo>
                    <a:pt x="541" y="4394"/>
                    <a:pt x="547" y="4406"/>
                    <a:pt x="562" y="4406"/>
                  </a:cubicBezTo>
                  <a:cubicBezTo>
                    <a:pt x="570" y="4406"/>
                    <a:pt x="582" y="4402"/>
                    <a:pt x="598" y="4396"/>
                  </a:cubicBezTo>
                  <a:cubicBezTo>
                    <a:pt x="634" y="4378"/>
                    <a:pt x="643" y="4351"/>
                    <a:pt x="643" y="4333"/>
                  </a:cubicBezTo>
                  <a:cubicBezTo>
                    <a:pt x="652" y="4315"/>
                    <a:pt x="634" y="4280"/>
                    <a:pt x="616" y="4271"/>
                  </a:cubicBezTo>
                  <a:cubicBezTo>
                    <a:pt x="603" y="4264"/>
                    <a:pt x="590" y="4243"/>
                    <a:pt x="569" y="4243"/>
                  </a:cubicBezTo>
                  <a:close/>
                  <a:moveTo>
                    <a:pt x="5371" y="4280"/>
                  </a:moveTo>
                  <a:cubicBezTo>
                    <a:pt x="5344" y="4280"/>
                    <a:pt x="5308" y="4306"/>
                    <a:pt x="5308" y="4342"/>
                  </a:cubicBezTo>
                  <a:cubicBezTo>
                    <a:pt x="5308" y="4378"/>
                    <a:pt x="5335" y="4413"/>
                    <a:pt x="5371" y="4413"/>
                  </a:cubicBezTo>
                  <a:cubicBezTo>
                    <a:pt x="5407" y="4413"/>
                    <a:pt x="5442" y="4378"/>
                    <a:pt x="5442" y="4342"/>
                  </a:cubicBezTo>
                  <a:cubicBezTo>
                    <a:pt x="5442" y="4306"/>
                    <a:pt x="5407" y="4280"/>
                    <a:pt x="5371" y="4280"/>
                  </a:cubicBezTo>
                  <a:close/>
                  <a:moveTo>
                    <a:pt x="3134" y="4294"/>
                  </a:moveTo>
                  <a:cubicBezTo>
                    <a:pt x="3101" y="4294"/>
                    <a:pt x="3096" y="4309"/>
                    <a:pt x="3096" y="4351"/>
                  </a:cubicBezTo>
                  <a:cubicBezTo>
                    <a:pt x="3096" y="4422"/>
                    <a:pt x="3096" y="4422"/>
                    <a:pt x="3158" y="4422"/>
                  </a:cubicBezTo>
                  <a:cubicBezTo>
                    <a:pt x="3221" y="4422"/>
                    <a:pt x="3230" y="4422"/>
                    <a:pt x="3230" y="4360"/>
                  </a:cubicBezTo>
                  <a:cubicBezTo>
                    <a:pt x="3230" y="4297"/>
                    <a:pt x="3221" y="4297"/>
                    <a:pt x="3167" y="4297"/>
                  </a:cubicBezTo>
                  <a:cubicBezTo>
                    <a:pt x="3154" y="4296"/>
                    <a:pt x="3143" y="4294"/>
                    <a:pt x="3134" y="4294"/>
                  </a:cubicBezTo>
                  <a:close/>
                  <a:moveTo>
                    <a:pt x="964" y="4280"/>
                  </a:moveTo>
                  <a:cubicBezTo>
                    <a:pt x="937" y="4280"/>
                    <a:pt x="884" y="4333"/>
                    <a:pt x="884" y="4360"/>
                  </a:cubicBezTo>
                  <a:cubicBezTo>
                    <a:pt x="884" y="4387"/>
                    <a:pt x="937" y="4440"/>
                    <a:pt x="964" y="4440"/>
                  </a:cubicBezTo>
                  <a:cubicBezTo>
                    <a:pt x="991" y="4440"/>
                    <a:pt x="1053" y="4387"/>
                    <a:pt x="1053" y="4360"/>
                  </a:cubicBezTo>
                  <a:cubicBezTo>
                    <a:pt x="1044" y="4333"/>
                    <a:pt x="991" y="4280"/>
                    <a:pt x="964" y="4280"/>
                  </a:cubicBezTo>
                  <a:close/>
                  <a:moveTo>
                    <a:pt x="5772" y="4306"/>
                  </a:moveTo>
                  <a:cubicBezTo>
                    <a:pt x="5737" y="4315"/>
                    <a:pt x="5710" y="4342"/>
                    <a:pt x="5710" y="4378"/>
                  </a:cubicBezTo>
                  <a:cubicBezTo>
                    <a:pt x="5710" y="4413"/>
                    <a:pt x="5737" y="4440"/>
                    <a:pt x="5772" y="4440"/>
                  </a:cubicBezTo>
                  <a:cubicBezTo>
                    <a:pt x="5808" y="4440"/>
                    <a:pt x="5835" y="4413"/>
                    <a:pt x="5835" y="4378"/>
                  </a:cubicBezTo>
                  <a:cubicBezTo>
                    <a:pt x="5844" y="4342"/>
                    <a:pt x="5808" y="4306"/>
                    <a:pt x="5772" y="4306"/>
                  </a:cubicBezTo>
                  <a:close/>
                  <a:moveTo>
                    <a:pt x="3560" y="4324"/>
                  </a:moveTo>
                  <a:cubicBezTo>
                    <a:pt x="3524" y="4324"/>
                    <a:pt x="3489" y="4360"/>
                    <a:pt x="3497" y="4396"/>
                  </a:cubicBezTo>
                  <a:cubicBezTo>
                    <a:pt x="3497" y="4431"/>
                    <a:pt x="3524" y="4458"/>
                    <a:pt x="3560" y="4458"/>
                  </a:cubicBezTo>
                  <a:cubicBezTo>
                    <a:pt x="3596" y="4458"/>
                    <a:pt x="3622" y="4431"/>
                    <a:pt x="3622" y="4396"/>
                  </a:cubicBezTo>
                  <a:cubicBezTo>
                    <a:pt x="3631" y="4360"/>
                    <a:pt x="3596" y="4324"/>
                    <a:pt x="3560" y="4324"/>
                  </a:cubicBezTo>
                  <a:close/>
                  <a:moveTo>
                    <a:pt x="1347" y="4306"/>
                  </a:moveTo>
                  <a:cubicBezTo>
                    <a:pt x="1312" y="4315"/>
                    <a:pt x="1258" y="4369"/>
                    <a:pt x="1267" y="4396"/>
                  </a:cubicBezTo>
                  <a:cubicBezTo>
                    <a:pt x="1267" y="4422"/>
                    <a:pt x="1330" y="4476"/>
                    <a:pt x="1347" y="4476"/>
                  </a:cubicBezTo>
                  <a:cubicBezTo>
                    <a:pt x="1383" y="4476"/>
                    <a:pt x="1437" y="4413"/>
                    <a:pt x="1428" y="4387"/>
                  </a:cubicBezTo>
                  <a:cubicBezTo>
                    <a:pt x="1428" y="4360"/>
                    <a:pt x="1374" y="4306"/>
                    <a:pt x="1347" y="4306"/>
                  </a:cubicBezTo>
                  <a:close/>
                  <a:moveTo>
                    <a:pt x="1758" y="4360"/>
                  </a:moveTo>
                  <a:cubicBezTo>
                    <a:pt x="1695" y="4360"/>
                    <a:pt x="1678" y="4369"/>
                    <a:pt x="1678" y="4422"/>
                  </a:cubicBezTo>
                  <a:cubicBezTo>
                    <a:pt x="1678" y="4485"/>
                    <a:pt x="1686" y="4494"/>
                    <a:pt x="1749" y="4494"/>
                  </a:cubicBezTo>
                  <a:cubicBezTo>
                    <a:pt x="1811" y="4494"/>
                    <a:pt x="1811" y="4485"/>
                    <a:pt x="1811" y="4431"/>
                  </a:cubicBezTo>
                  <a:cubicBezTo>
                    <a:pt x="1811" y="4369"/>
                    <a:pt x="1811" y="4360"/>
                    <a:pt x="1758" y="4360"/>
                  </a:cubicBezTo>
                  <a:close/>
                  <a:moveTo>
                    <a:pt x="3961" y="4360"/>
                  </a:moveTo>
                  <a:cubicBezTo>
                    <a:pt x="3926" y="4360"/>
                    <a:pt x="3890" y="4387"/>
                    <a:pt x="3890" y="4422"/>
                  </a:cubicBezTo>
                  <a:cubicBezTo>
                    <a:pt x="3890" y="4458"/>
                    <a:pt x="3917" y="4494"/>
                    <a:pt x="3952" y="4494"/>
                  </a:cubicBezTo>
                  <a:cubicBezTo>
                    <a:pt x="3997" y="4494"/>
                    <a:pt x="4024" y="4467"/>
                    <a:pt x="4024" y="4422"/>
                  </a:cubicBezTo>
                  <a:cubicBezTo>
                    <a:pt x="4024" y="4387"/>
                    <a:pt x="3997" y="4360"/>
                    <a:pt x="3961" y="4360"/>
                  </a:cubicBezTo>
                  <a:close/>
                  <a:moveTo>
                    <a:pt x="6156" y="4360"/>
                  </a:moveTo>
                  <a:cubicBezTo>
                    <a:pt x="6120" y="4360"/>
                    <a:pt x="6093" y="4387"/>
                    <a:pt x="6085" y="4422"/>
                  </a:cubicBezTo>
                  <a:cubicBezTo>
                    <a:pt x="6085" y="4467"/>
                    <a:pt x="6120" y="4494"/>
                    <a:pt x="6156" y="4494"/>
                  </a:cubicBezTo>
                  <a:cubicBezTo>
                    <a:pt x="6192" y="4494"/>
                    <a:pt x="6218" y="4458"/>
                    <a:pt x="6218" y="4422"/>
                  </a:cubicBezTo>
                  <a:cubicBezTo>
                    <a:pt x="6218" y="4387"/>
                    <a:pt x="6192" y="4360"/>
                    <a:pt x="6156" y="4360"/>
                  </a:cubicBezTo>
                  <a:close/>
                  <a:moveTo>
                    <a:pt x="4354" y="4396"/>
                  </a:moveTo>
                  <a:cubicBezTo>
                    <a:pt x="4318" y="4396"/>
                    <a:pt x="4291" y="4422"/>
                    <a:pt x="4291" y="4458"/>
                  </a:cubicBezTo>
                  <a:cubicBezTo>
                    <a:pt x="4291" y="4494"/>
                    <a:pt x="4327" y="4529"/>
                    <a:pt x="4354" y="4529"/>
                  </a:cubicBezTo>
                  <a:cubicBezTo>
                    <a:pt x="4398" y="4529"/>
                    <a:pt x="4425" y="4494"/>
                    <a:pt x="4425" y="4458"/>
                  </a:cubicBezTo>
                  <a:cubicBezTo>
                    <a:pt x="4425" y="4422"/>
                    <a:pt x="4390" y="4396"/>
                    <a:pt x="4354" y="4396"/>
                  </a:cubicBezTo>
                  <a:close/>
                  <a:moveTo>
                    <a:pt x="6557" y="4396"/>
                  </a:moveTo>
                  <a:cubicBezTo>
                    <a:pt x="6522" y="4396"/>
                    <a:pt x="6486" y="4422"/>
                    <a:pt x="6486" y="4458"/>
                  </a:cubicBezTo>
                  <a:cubicBezTo>
                    <a:pt x="6486" y="4494"/>
                    <a:pt x="6513" y="4529"/>
                    <a:pt x="6557" y="4529"/>
                  </a:cubicBezTo>
                  <a:cubicBezTo>
                    <a:pt x="6593" y="4529"/>
                    <a:pt x="6620" y="4494"/>
                    <a:pt x="6620" y="4458"/>
                  </a:cubicBezTo>
                  <a:cubicBezTo>
                    <a:pt x="6620" y="4422"/>
                    <a:pt x="6593" y="4396"/>
                    <a:pt x="6557" y="4396"/>
                  </a:cubicBezTo>
                  <a:close/>
                  <a:moveTo>
                    <a:pt x="2150" y="4413"/>
                  </a:moveTo>
                  <a:cubicBezTo>
                    <a:pt x="2088" y="4413"/>
                    <a:pt x="2079" y="4413"/>
                    <a:pt x="2079" y="4467"/>
                  </a:cubicBezTo>
                  <a:cubicBezTo>
                    <a:pt x="2079" y="4538"/>
                    <a:pt x="2088" y="4538"/>
                    <a:pt x="2141" y="4547"/>
                  </a:cubicBezTo>
                  <a:cubicBezTo>
                    <a:pt x="2204" y="4547"/>
                    <a:pt x="2213" y="4538"/>
                    <a:pt x="2213" y="4485"/>
                  </a:cubicBezTo>
                  <a:cubicBezTo>
                    <a:pt x="2213" y="4413"/>
                    <a:pt x="2213" y="4413"/>
                    <a:pt x="2150" y="4413"/>
                  </a:cubicBezTo>
                  <a:close/>
                  <a:moveTo>
                    <a:pt x="4755" y="4422"/>
                  </a:moveTo>
                  <a:cubicBezTo>
                    <a:pt x="4720" y="4431"/>
                    <a:pt x="4693" y="4458"/>
                    <a:pt x="4693" y="4494"/>
                  </a:cubicBezTo>
                  <a:cubicBezTo>
                    <a:pt x="4693" y="4529"/>
                    <a:pt x="4720" y="4556"/>
                    <a:pt x="4755" y="4556"/>
                  </a:cubicBezTo>
                  <a:cubicBezTo>
                    <a:pt x="4759" y="4557"/>
                    <a:pt x="4763" y="4558"/>
                    <a:pt x="4767" y="4558"/>
                  </a:cubicBezTo>
                  <a:cubicBezTo>
                    <a:pt x="4798" y="4558"/>
                    <a:pt x="4827" y="4526"/>
                    <a:pt x="4827" y="4494"/>
                  </a:cubicBezTo>
                  <a:cubicBezTo>
                    <a:pt x="4827" y="4458"/>
                    <a:pt x="4791" y="4422"/>
                    <a:pt x="4755" y="4422"/>
                  </a:cubicBezTo>
                  <a:close/>
                  <a:moveTo>
                    <a:pt x="2552" y="4440"/>
                  </a:moveTo>
                  <a:cubicBezTo>
                    <a:pt x="2489" y="4440"/>
                    <a:pt x="2480" y="4449"/>
                    <a:pt x="2480" y="4512"/>
                  </a:cubicBezTo>
                  <a:cubicBezTo>
                    <a:pt x="2480" y="4565"/>
                    <a:pt x="2480" y="4574"/>
                    <a:pt x="2543" y="4574"/>
                  </a:cubicBezTo>
                  <a:cubicBezTo>
                    <a:pt x="2605" y="4574"/>
                    <a:pt x="2614" y="4574"/>
                    <a:pt x="2614" y="4512"/>
                  </a:cubicBezTo>
                  <a:cubicBezTo>
                    <a:pt x="2614" y="4449"/>
                    <a:pt x="2605" y="4440"/>
                    <a:pt x="2552" y="4440"/>
                  </a:cubicBezTo>
                  <a:close/>
                  <a:moveTo>
                    <a:pt x="5157" y="4458"/>
                  </a:moveTo>
                  <a:cubicBezTo>
                    <a:pt x="5121" y="4458"/>
                    <a:pt x="5094" y="4494"/>
                    <a:pt x="5094" y="4529"/>
                  </a:cubicBezTo>
                  <a:cubicBezTo>
                    <a:pt x="5094" y="4565"/>
                    <a:pt x="5121" y="4592"/>
                    <a:pt x="5157" y="4592"/>
                  </a:cubicBezTo>
                  <a:cubicBezTo>
                    <a:pt x="5192" y="4592"/>
                    <a:pt x="5228" y="4565"/>
                    <a:pt x="5219" y="4521"/>
                  </a:cubicBezTo>
                  <a:cubicBezTo>
                    <a:pt x="5219" y="4485"/>
                    <a:pt x="5192" y="4458"/>
                    <a:pt x="5157" y="4458"/>
                  </a:cubicBezTo>
                  <a:close/>
                  <a:moveTo>
                    <a:pt x="2944" y="4476"/>
                  </a:moveTo>
                  <a:cubicBezTo>
                    <a:pt x="2909" y="4476"/>
                    <a:pt x="2882" y="4512"/>
                    <a:pt x="2882" y="4547"/>
                  </a:cubicBezTo>
                  <a:cubicBezTo>
                    <a:pt x="2882" y="4583"/>
                    <a:pt x="2909" y="4610"/>
                    <a:pt x="2944" y="4610"/>
                  </a:cubicBezTo>
                  <a:cubicBezTo>
                    <a:pt x="2980" y="4610"/>
                    <a:pt x="3007" y="4583"/>
                    <a:pt x="3016" y="4547"/>
                  </a:cubicBezTo>
                  <a:cubicBezTo>
                    <a:pt x="3016" y="4503"/>
                    <a:pt x="2980" y="4476"/>
                    <a:pt x="2944" y="4476"/>
                  </a:cubicBezTo>
                  <a:close/>
                  <a:moveTo>
                    <a:pt x="750" y="4458"/>
                  </a:moveTo>
                  <a:cubicBezTo>
                    <a:pt x="723" y="4458"/>
                    <a:pt x="669" y="4521"/>
                    <a:pt x="669" y="4547"/>
                  </a:cubicBezTo>
                  <a:cubicBezTo>
                    <a:pt x="669" y="4565"/>
                    <a:pt x="723" y="4628"/>
                    <a:pt x="750" y="4628"/>
                  </a:cubicBezTo>
                  <a:cubicBezTo>
                    <a:pt x="777" y="4628"/>
                    <a:pt x="830" y="4565"/>
                    <a:pt x="830" y="4547"/>
                  </a:cubicBezTo>
                  <a:cubicBezTo>
                    <a:pt x="830" y="4521"/>
                    <a:pt x="777" y="4458"/>
                    <a:pt x="750" y="4458"/>
                  </a:cubicBezTo>
                  <a:close/>
                  <a:moveTo>
                    <a:pt x="5558" y="4494"/>
                  </a:moveTo>
                  <a:cubicBezTo>
                    <a:pt x="5523" y="4494"/>
                    <a:pt x="5487" y="4521"/>
                    <a:pt x="5487" y="4556"/>
                  </a:cubicBezTo>
                  <a:cubicBezTo>
                    <a:pt x="5487" y="4592"/>
                    <a:pt x="5523" y="4628"/>
                    <a:pt x="5558" y="4628"/>
                  </a:cubicBezTo>
                  <a:cubicBezTo>
                    <a:pt x="5594" y="4628"/>
                    <a:pt x="5621" y="4592"/>
                    <a:pt x="5621" y="4556"/>
                  </a:cubicBezTo>
                  <a:cubicBezTo>
                    <a:pt x="5621" y="4521"/>
                    <a:pt x="5594" y="4494"/>
                    <a:pt x="5558" y="4494"/>
                  </a:cubicBezTo>
                  <a:close/>
                  <a:moveTo>
                    <a:pt x="3346" y="4512"/>
                  </a:moveTo>
                  <a:cubicBezTo>
                    <a:pt x="3310" y="4512"/>
                    <a:pt x="3274" y="4538"/>
                    <a:pt x="3274" y="4574"/>
                  </a:cubicBezTo>
                  <a:cubicBezTo>
                    <a:pt x="3274" y="4610"/>
                    <a:pt x="3310" y="4645"/>
                    <a:pt x="3346" y="4645"/>
                  </a:cubicBezTo>
                  <a:cubicBezTo>
                    <a:pt x="3381" y="4645"/>
                    <a:pt x="3408" y="4610"/>
                    <a:pt x="3408" y="4574"/>
                  </a:cubicBezTo>
                  <a:cubicBezTo>
                    <a:pt x="3408" y="4538"/>
                    <a:pt x="3381" y="4512"/>
                    <a:pt x="3346" y="4512"/>
                  </a:cubicBezTo>
                  <a:close/>
                  <a:moveTo>
                    <a:pt x="1133" y="4494"/>
                  </a:moveTo>
                  <a:cubicBezTo>
                    <a:pt x="1107" y="4494"/>
                    <a:pt x="1044" y="4547"/>
                    <a:pt x="1053" y="4574"/>
                  </a:cubicBezTo>
                  <a:cubicBezTo>
                    <a:pt x="1053" y="4601"/>
                    <a:pt x="1107" y="4663"/>
                    <a:pt x="1133" y="4663"/>
                  </a:cubicBezTo>
                  <a:cubicBezTo>
                    <a:pt x="1160" y="4654"/>
                    <a:pt x="1214" y="4601"/>
                    <a:pt x="1214" y="4574"/>
                  </a:cubicBezTo>
                  <a:cubicBezTo>
                    <a:pt x="1214" y="4547"/>
                    <a:pt x="1160" y="4494"/>
                    <a:pt x="1133" y="4494"/>
                  </a:cubicBezTo>
                  <a:close/>
                  <a:moveTo>
                    <a:pt x="5942" y="4529"/>
                  </a:moveTo>
                  <a:cubicBezTo>
                    <a:pt x="5906" y="4529"/>
                    <a:pt x="5870" y="4556"/>
                    <a:pt x="5870" y="4592"/>
                  </a:cubicBezTo>
                  <a:cubicBezTo>
                    <a:pt x="5870" y="4628"/>
                    <a:pt x="5906" y="4663"/>
                    <a:pt x="5942" y="4663"/>
                  </a:cubicBezTo>
                  <a:cubicBezTo>
                    <a:pt x="5977" y="4654"/>
                    <a:pt x="6004" y="4628"/>
                    <a:pt x="6004" y="4592"/>
                  </a:cubicBezTo>
                  <a:cubicBezTo>
                    <a:pt x="6004" y="4556"/>
                    <a:pt x="5969" y="4529"/>
                    <a:pt x="5942" y="4529"/>
                  </a:cubicBezTo>
                  <a:close/>
                  <a:moveTo>
                    <a:pt x="3750" y="4546"/>
                  </a:moveTo>
                  <a:cubicBezTo>
                    <a:pt x="3746" y="4546"/>
                    <a:pt x="3742" y="4546"/>
                    <a:pt x="3738" y="4547"/>
                  </a:cubicBezTo>
                  <a:cubicBezTo>
                    <a:pt x="3703" y="4547"/>
                    <a:pt x="3676" y="4574"/>
                    <a:pt x="3676" y="4610"/>
                  </a:cubicBezTo>
                  <a:cubicBezTo>
                    <a:pt x="3676" y="4645"/>
                    <a:pt x="3703" y="4672"/>
                    <a:pt x="3738" y="4672"/>
                  </a:cubicBezTo>
                  <a:cubicBezTo>
                    <a:pt x="3743" y="4673"/>
                    <a:pt x="3748" y="4674"/>
                    <a:pt x="3752" y="4674"/>
                  </a:cubicBezTo>
                  <a:cubicBezTo>
                    <a:pt x="3788" y="4674"/>
                    <a:pt x="3810" y="4642"/>
                    <a:pt x="3810" y="4610"/>
                  </a:cubicBezTo>
                  <a:cubicBezTo>
                    <a:pt x="3810" y="4578"/>
                    <a:pt x="3781" y="4546"/>
                    <a:pt x="3750" y="4546"/>
                  </a:cubicBezTo>
                  <a:close/>
                  <a:moveTo>
                    <a:pt x="1502" y="4544"/>
                  </a:moveTo>
                  <a:cubicBezTo>
                    <a:pt x="1469" y="4544"/>
                    <a:pt x="1463" y="4560"/>
                    <a:pt x="1463" y="4610"/>
                  </a:cubicBezTo>
                  <a:cubicBezTo>
                    <a:pt x="1463" y="4672"/>
                    <a:pt x="1472" y="4672"/>
                    <a:pt x="1526" y="4672"/>
                  </a:cubicBezTo>
                  <a:cubicBezTo>
                    <a:pt x="1539" y="4674"/>
                    <a:pt x="1550" y="4675"/>
                    <a:pt x="1559" y="4675"/>
                  </a:cubicBezTo>
                  <a:cubicBezTo>
                    <a:pt x="1592" y="4675"/>
                    <a:pt x="1597" y="4661"/>
                    <a:pt x="1597" y="4619"/>
                  </a:cubicBezTo>
                  <a:cubicBezTo>
                    <a:pt x="1597" y="4547"/>
                    <a:pt x="1588" y="4547"/>
                    <a:pt x="1535" y="4547"/>
                  </a:cubicBezTo>
                  <a:cubicBezTo>
                    <a:pt x="1522" y="4545"/>
                    <a:pt x="1511" y="4544"/>
                    <a:pt x="1502" y="4544"/>
                  </a:cubicBezTo>
                  <a:close/>
                  <a:moveTo>
                    <a:pt x="1936" y="4574"/>
                  </a:moveTo>
                  <a:cubicBezTo>
                    <a:pt x="1874" y="4574"/>
                    <a:pt x="1865" y="4583"/>
                    <a:pt x="1865" y="4636"/>
                  </a:cubicBezTo>
                  <a:cubicBezTo>
                    <a:pt x="1865" y="4699"/>
                    <a:pt x="1865" y="4708"/>
                    <a:pt x="1927" y="4708"/>
                  </a:cubicBezTo>
                  <a:cubicBezTo>
                    <a:pt x="1990" y="4708"/>
                    <a:pt x="1999" y="4699"/>
                    <a:pt x="1999" y="4654"/>
                  </a:cubicBezTo>
                  <a:cubicBezTo>
                    <a:pt x="1999" y="4583"/>
                    <a:pt x="1990" y="4574"/>
                    <a:pt x="1936" y="4574"/>
                  </a:cubicBezTo>
                  <a:close/>
                  <a:moveTo>
                    <a:pt x="4140" y="4574"/>
                  </a:moveTo>
                  <a:cubicBezTo>
                    <a:pt x="4104" y="4574"/>
                    <a:pt x="4077" y="4610"/>
                    <a:pt x="4077" y="4645"/>
                  </a:cubicBezTo>
                  <a:cubicBezTo>
                    <a:pt x="4077" y="4681"/>
                    <a:pt x="4113" y="4708"/>
                    <a:pt x="4149" y="4708"/>
                  </a:cubicBezTo>
                  <a:cubicBezTo>
                    <a:pt x="4184" y="4708"/>
                    <a:pt x="4211" y="4672"/>
                    <a:pt x="4211" y="4636"/>
                  </a:cubicBezTo>
                  <a:cubicBezTo>
                    <a:pt x="4211" y="4601"/>
                    <a:pt x="4175" y="4574"/>
                    <a:pt x="4140" y="4574"/>
                  </a:cubicBezTo>
                  <a:close/>
                  <a:moveTo>
                    <a:pt x="6334" y="4574"/>
                  </a:moveTo>
                  <a:cubicBezTo>
                    <a:pt x="6316" y="4574"/>
                    <a:pt x="6272" y="4628"/>
                    <a:pt x="6272" y="4645"/>
                  </a:cubicBezTo>
                  <a:cubicBezTo>
                    <a:pt x="6272" y="4672"/>
                    <a:pt x="6325" y="4708"/>
                    <a:pt x="6343" y="4708"/>
                  </a:cubicBezTo>
                  <a:cubicBezTo>
                    <a:pt x="6361" y="4708"/>
                    <a:pt x="6406" y="4654"/>
                    <a:pt x="6406" y="4636"/>
                  </a:cubicBezTo>
                  <a:cubicBezTo>
                    <a:pt x="6397" y="4628"/>
                    <a:pt x="6388" y="4610"/>
                    <a:pt x="6379" y="4592"/>
                  </a:cubicBezTo>
                  <a:cubicBezTo>
                    <a:pt x="6370" y="4583"/>
                    <a:pt x="6352" y="4583"/>
                    <a:pt x="6334" y="4574"/>
                  </a:cubicBezTo>
                  <a:close/>
                  <a:moveTo>
                    <a:pt x="4541" y="4610"/>
                  </a:moveTo>
                  <a:cubicBezTo>
                    <a:pt x="4506" y="4610"/>
                    <a:pt x="4470" y="4636"/>
                    <a:pt x="4479" y="4681"/>
                  </a:cubicBezTo>
                  <a:cubicBezTo>
                    <a:pt x="4479" y="4717"/>
                    <a:pt x="4506" y="4744"/>
                    <a:pt x="4541" y="4744"/>
                  </a:cubicBezTo>
                  <a:cubicBezTo>
                    <a:pt x="4577" y="4744"/>
                    <a:pt x="4604" y="4708"/>
                    <a:pt x="4604" y="4672"/>
                  </a:cubicBezTo>
                  <a:cubicBezTo>
                    <a:pt x="4604" y="4645"/>
                    <a:pt x="4577" y="4610"/>
                    <a:pt x="4541" y="4610"/>
                  </a:cubicBezTo>
                  <a:close/>
                  <a:moveTo>
                    <a:pt x="6736" y="4610"/>
                  </a:moveTo>
                  <a:cubicBezTo>
                    <a:pt x="6718" y="4610"/>
                    <a:pt x="6673" y="4654"/>
                    <a:pt x="6673" y="4672"/>
                  </a:cubicBezTo>
                  <a:cubicBezTo>
                    <a:pt x="6664" y="4690"/>
                    <a:pt x="6718" y="4744"/>
                    <a:pt x="6736" y="4744"/>
                  </a:cubicBezTo>
                  <a:cubicBezTo>
                    <a:pt x="6754" y="4735"/>
                    <a:pt x="6771" y="4726"/>
                    <a:pt x="6789" y="4717"/>
                  </a:cubicBezTo>
                  <a:cubicBezTo>
                    <a:pt x="6798" y="4708"/>
                    <a:pt x="6798" y="4690"/>
                    <a:pt x="6807" y="4672"/>
                  </a:cubicBezTo>
                  <a:cubicBezTo>
                    <a:pt x="6798" y="4663"/>
                    <a:pt x="6798" y="4645"/>
                    <a:pt x="6789" y="4636"/>
                  </a:cubicBezTo>
                  <a:cubicBezTo>
                    <a:pt x="6771" y="4619"/>
                    <a:pt x="6754" y="4619"/>
                    <a:pt x="6736" y="4610"/>
                  </a:cubicBezTo>
                  <a:close/>
                  <a:moveTo>
                    <a:pt x="2338" y="4628"/>
                  </a:moveTo>
                  <a:cubicBezTo>
                    <a:pt x="2266" y="4628"/>
                    <a:pt x="2266" y="4628"/>
                    <a:pt x="2266" y="4690"/>
                  </a:cubicBezTo>
                  <a:cubicBezTo>
                    <a:pt x="2266" y="4752"/>
                    <a:pt x="2266" y="4761"/>
                    <a:pt x="2329" y="4761"/>
                  </a:cubicBezTo>
                  <a:cubicBezTo>
                    <a:pt x="2391" y="4761"/>
                    <a:pt x="2391" y="4752"/>
                    <a:pt x="2400" y="4699"/>
                  </a:cubicBezTo>
                  <a:cubicBezTo>
                    <a:pt x="2400" y="4636"/>
                    <a:pt x="2391" y="4628"/>
                    <a:pt x="2338" y="4628"/>
                  </a:cubicBezTo>
                  <a:close/>
                  <a:moveTo>
                    <a:pt x="4931" y="4644"/>
                  </a:moveTo>
                  <a:cubicBezTo>
                    <a:pt x="4900" y="4644"/>
                    <a:pt x="4871" y="4676"/>
                    <a:pt x="4871" y="4708"/>
                  </a:cubicBezTo>
                  <a:cubicBezTo>
                    <a:pt x="4871" y="4744"/>
                    <a:pt x="4907" y="4779"/>
                    <a:pt x="4943" y="4779"/>
                  </a:cubicBezTo>
                  <a:cubicBezTo>
                    <a:pt x="4978" y="4779"/>
                    <a:pt x="5005" y="4744"/>
                    <a:pt x="5005" y="4717"/>
                  </a:cubicBezTo>
                  <a:cubicBezTo>
                    <a:pt x="5005" y="4681"/>
                    <a:pt x="4978" y="4645"/>
                    <a:pt x="4943" y="4645"/>
                  </a:cubicBezTo>
                  <a:cubicBezTo>
                    <a:pt x="4939" y="4644"/>
                    <a:pt x="4935" y="4644"/>
                    <a:pt x="4931" y="4644"/>
                  </a:cubicBezTo>
                  <a:close/>
                  <a:moveTo>
                    <a:pt x="2733" y="4662"/>
                  </a:moveTo>
                  <a:cubicBezTo>
                    <a:pt x="2729" y="4662"/>
                    <a:pt x="2725" y="4662"/>
                    <a:pt x="2721" y="4663"/>
                  </a:cubicBezTo>
                  <a:cubicBezTo>
                    <a:pt x="2695" y="4663"/>
                    <a:pt x="2659" y="4690"/>
                    <a:pt x="2659" y="4726"/>
                  </a:cubicBezTo>
                  <a:cubicBezTo>
                    <a:pt x="2659" y="4761"/>
                    <a:pt x="2695" y="4788"/>
                    <a:pt x="2730" y="4788"/>
                  </a:cubicBezTo>
                  <a:cubicBezTo>
                    <a:pt x="2766" y="4788"/>
                    <a:pt x="2802" y="4761"/>
                    <a:pt x="2793" y="4717"/>
                  </a:cubicBezTo>
                  <a:cubicBezTo>
                    <a:pt x="2793" y="4693"/>
                    <a:pt x="2764" y="4662"/>
                    <a:pt x="2733" y="4662"/>
                  </a:cubicBezTo>
                  <a:close/>
                  <a:moveTo>
                    <a:pt x="5344" y="4672"/>
                  </a:moveTo>
                  <a:cubicBezTo>
                    <a:pt x="5299" y="4672"/>
                    <a:pt x="5273" y="4708"/>
                    <a:pt x="5273" y="4744"/>
                  </a:cubicBezTo>
                  <a:cubicBezTo>
                    <a:pt x="5273" y="4779"/>
                    <a:pt x="5308" y="4806"/>
                    <a:pt x="5344" y="4806"/>
                  </a:cubicBezTo>
                  <a:cubicBezTo>
                    <a:pt x="5371" y="4806"/>
                    <a:pt x="5407" y="4779"/>
                    <a:pt x="5407" y="4744"/>
                  </a:cubicBezTo>
                  <a:cubicBezTo>
                    <a:pt x="5407" y="4708"/>
                    <a:pt x="5380" y="4681"/>
                    <a:pt x="5344" y="4672"/>
                  </a:cubicBezTo>
                  <a:close/>
                  <a:moveTo>
                    <a:pt x="919" y="4690"/>
                  </a:moveTo>
                  <a:cubicBezTo>
                    <a:pt x="857" y="4690"/>
                    <a:pt x="848" y="4699"/>
                    <a:pt x="848" y="4752"/>
                  </a:cubicBezTo>
                  <a:cubicBezTo>
                    <a:pt x="848" y="4815"/>
                    <a:pt x="857" y="4824"/>
                    <a:pt x="910" y="4824"/>
                  </a:cubicBezTo>
                  <a:cubicBezTo>
                    <a:pt x="973" y="4824"/>
                    <a:pt x="982" y="4824"/>
                    <a:pt x="982" y="4761"/>
                  </a:cubicBezTo>
                  <a:cubicBezTo>
                    <a:pt x="982" y="4699"/>
                    <a:pt x="982" y="4690"/>
                    <a:pt x="919" y="4690"/>
                  </a:cubicBezTo>
                  <a:close/>
                  <a:moveTo>
                    <a:pt x="3123" y="4690"/>
                  </a:moveTo>
                  <a:cubicBezTo>
                    <a:pt x="3087" y="4690"/>
                    <a:pt x="3060" y="4726"/>
                    <a:pt x="3060" y="4761"/>
                  </a:cubicBezTo>
                  <a:cubicBezTo>
                    <a:pt x="3060" y="4797"/>
                    <a:pt x="3096" y="4824"/>
                    <a:pt x="3132" y="4824"/>
                  </a:cubicBezTo>
                  <a:cubicBezTo>
                    <a:pt x="3167" y="4824"/>
                    <a:pt x="3194" y="4788"/>
                    <a:pt x="3194" y="4752"/>
                  </a:cubicBezTo>
                  <a:cubicBezTo>
                    <a:pt x="3194" y="4717"/>
                    <a:pt x="3158" y="4690"/>
                    <a:pt x="3123" y="4690"/>
                  </a:cubicBezTo>
                  <a:close/>
                  <a:moveTo>
                    <a:pt x="5719" y="4708"/>
                  </a:moveTo>
                  <a:cubicBezTo>
                    <a:pt x="5683" y="4708"/>
                    <a:pt x="5656" y="4744"/>
                    <a:pt x="5656" y="4779"/>
                  </a:cubicBezTo>
                  <a:cubicBezTo>
                    <a:pt x="5656" y="4815"/>
                    <a:pt x="5692" y="4842"/>
                    <a:pt x="5719" y="4842"/>
                  </a:cubicBezTo>
                  <a:cubicBezTo>
                    <a:pt x="5763" y="4842"/>
                    <a:pt x="5790" y="4806"/>
                    <a:pt x="5790" y="4770"/>
                  </a:cubicBezTo>
                  <a:cubicBezTo>
                    <a:pt x="5790" y="4735"/>
                    <a:pt x="5754" y="4708"/>
                    <a:pt x="5719" y="4708"/>
                  </a:cubicBezTo>
                  <a:close/>
                  <a:moveTo>
                    <a:pt x="1321" y="4726"/>
                  </a:moveTo>
                  <a:cubicBezTo>
                    <a:pt x="1258" y="4726"/>
                    <a:pt x="1249" y="4735"/>
                    <a:pt x="1249" y="4788"/>
                  </a:cubicBezTo>
                  <a:cubicBezTo>
                    <a:pt x="1249" y="4851"/>
                    <a:pt x="1258" y="4860"/>
                    <a:pt x="1303" y="4860"/>
                  </a:cubicBezTo>
                  <a:cubicBezTo>
                    <a:pt x="1374" y="4860"/>
                    <a:pt x="1383" y="4851"/>
                    <a:pt x="1383" y="4797"/>
                  </a:cubicBezTo>
                  <a:cubicBezTo>
                    <a:pt x="1383" y="4735"/>
                    <a:pt x="1374" y="4726"/>
                    <a:pt x="1321" y="4726"/>
                  </a:cubicBezTo>
                  <a:close/>
                  <a:moveTo>
                    <a:pt x="3533" y="4726"/>
                  </a:moveTo>
                  <a:cubicBezTo>
                    <a:pt x="3497" y="4726"/>
                    <a:pt x="3462" y="4752"/>
                    <a:pt x="3462" y="4788"/>
                  </a:cubicBezTo>
                  <a:cubicBezTo>
                    <a:pt x="3462" y="4824"/>
                    <a:pt x="3489" y="4860"/>
                    <a:pt x="3533" y="4860"/>
                  </a:cubicBezTo>
                  <a:cubicBezTo>
                    <a:pt x="3560" y="4860"/>
                    <a:pt x="3596" y="4824"/>
                    <a:pt x="3596" y="4788"/>
                  </a:cubicBezTo>
                  <a:cubicBezTo>
                    <a:pt x="3596" y="4761"/>
                    <a:pt x="3560" y="4726"/>
                    <a:pt x="3533" y="4726"/>
                  </a:cubicBezTo>
                  <a:close/>
                  <a:moveTo>
                    <a:pt x="6120" y="4744"/>
                  </a:moveTo>
                  <a:cubicBezTo>
                    <a:pt x="6093" y="4744"/>
                    <a:pt x="6049" y="4797"/>
                    <a:pt x="6058" y="4815"/>
                  </a:cubicBezTo>
                  <a:cubicBezTo>
                    <a:pt x="6058" y="4833"/>
                    <a:pt x="6111" y="4877"/>
                    <a:pt x="6129" y="4877"/>
                  </a:cubicBezTo>
                  <a:cubicBezTo>
                    <a:pt x="6147" y="4877"/>
                    <a:pt x="6192" y="4824"/>
                    <a:pt x="6192" y="4806"/>
                  </a:cubicBezTo>
                  <a:cubicBezTo>
                    <a:pt x="6183" y="4788"/>
                    <a:pt x="6138" y="4744"/>
                    <a:pt x="6120" y="4744"/>
                  </a:cubicBezTo>
                  <a:close/>
                  <a:moveTo>
                    <a:pt x="1722" y="4761"/>
                  </a:moveTo>
                  <a:cubicBezTo>
                    <a:pt x="1651" y="4761"/>
                    <a:pt x="1651" y="4761"/>
                    <a:pt x="1651" y="4824"/>
                  </a:cubicBezTo>
                  <a:cubicBezTo>
                    <a:pt x="1651" y="4886"/>
                    <a:pt x="1651" y="4895"/>
                    <a:pt x="1704" y="4895"/>
                  </a:cubicBezTo>
                  <a:cubicBezTo>
                    <a:pt x="1776" y="4895"/>
                    <a:pt x="1785" y="4886"/>
                    <a:pt x="1785" y="4824"/>
                  </a:cubicBezTo>
                  <a:cubicBezTo>
                    <a:pt x="1785" y="4770"/>
                    <a:pt x="1776" y="4761"/>
                    <a:pt x="1722" y="4761"/>
                  </a:cubicBezTo>
                  <a:close/>
                  <a:moveTo>
                    <a:pt x="3926" y="4761"/>
                  </a:moveTo>
                  <a:cubicBezTo>
                    <a:pt x="3890" y="4761"/>
                    <a:pt x="3863" y="4788"/>
                    <a:pt x="3863" y="4824"/>
                  </a:cubicBezTo>
                  <a:cubicBezTo>
                    <a:pt x="3863" y="4860"/>
                    <a:pt x="3890" y="4895"/>
                    <a:pt x="3926" y="4895"/>
                  </a:cubicBezTo>
                  <a:cubicBezTo>
                    <a:pt x="3961" y="4895"/>
                    <a:pt x="3988" y="4860"/>
                    <a:pt x="3997" y="4833"/>
                  </a:cubicBezTo>
                  <a:cubicBezTo>
                    <a:pt x="3997" y="4788"/>
                    <a:pt x="3961" y="4761"/>
                    <a:pt x="3926" y="4761"/>
                  </a:cubicBezTo>
                  <a:close/>
                  <a:moveTo>
                    <a:pt x="2115" y="4788"/>
                  </a:moveTo>
                  <a:cubicBezTo>
                    <a:pt x="2052" y="4788"/>
                    <a:pt x="2043" y="4797"/>
                    <a:pt x="2043" y="4851"/>
                  </a:cubicBezTo>
                  <a:cubicBezTo>
                    <a:pt x="2043" y="4922"/>
                    <a:pt x="2052" y="4922"/>
                    <a:pt x="2106" y="4922"/>
                  </a:cubicBezTo>
                  <a:cubicBezTo>
                    <a:pt x="2168" y="4922"/>
                    <a:pt x="2177" y="4922"/>
                    <a:pt x="2177" y="4868"/>
                  </a:cubicBezTo>
                  <a:cubicBezTo>
                    <a:pt x="2177" y="4797"/>
                    <a:pt x="2177" y="4797"/>
                    <a:pt x="2115" y="4788"/>
                  </a:cubicBezTo>
                  <a:close/>
                  <a:moveTo>
                    <a:pt x="4318" y="4788"/>
                  </a:moveTo>
                  <a:cubicBezTo>
                    <a:pt x="4291" y="4797"/>
                    <a:pt x="4256" y="4824"/>
                    <a:pt x="4256" y="4860"/>
                  </a:cubicBezTo>
                  <a:cubicBezTo>
                    <a:pt x="4256" y="4895"/>
                    <a:pt x="4291" y="4922"/>
                    <a:pt x="4327" y="4922"/>
                  </a:cubicBezTo>
                  <a:cubicBezTo>
                    <a:pt x="4363" y="4922"/>
                    <a:pt x="4390" y="4895"/>
                    <a:pt x="4390" y="4860"/>
                  </a:cubicBezTo>
                  <a:cubicBezTo>
                    <a:pt x="4390" y="4824"/>
                    <a:pt x="4363" y="4788"/>
                    <a:pt x="4318" y="4788"/>
                  </a:cubicBezTo>
                  <a:close/>
                  <a:moveTo>
                    <a:pt x="6522" y="4788"/>
                  </a:moveTo>
                  <a:cubicBezTo>
                    <a:pt x="6504" y="4797"/>
                    <a:pt x="6486" y="4806"/>
                    <a:pt x="6468" y="4815"/>
                  </a:cubicBezTo>
                  <a:cubicBezTo>
                    <a:pt x="6459" y="4824"/>
                    <a:pt x="6459" y="4842"/>
                    <a:pt x="6459" y="4860"/>
                  </a:cubicBezTo>
                  <a:cubicBezTo>
                    <a:pt x="6451" y="4876"/>
                    <a:pt x="6496" y="4923"/>
                    <a:pt x="6524" y="4923"/>
                  </a:cubicBezTo>
                  <a:cubicBezTo>
                    <a:pt x="6526" y="4923"/>
                    <a:pt x="6529" y="4923"/>
                    <a:pt x="6531" y="4922"/>
                  </a:cubicBezTo>
                  <a:cubicBezTo>
                    <a:pt x="6548" y="4922"/>
                    <a:pt x="6593" y="4868"/>
                    <a:pt x="6584" y="4851"/>
                  </a:cubicBezTo>
                  <a:cubicBezTo>
                    <a:pt x="6584" y="4833"/>
                    <a:pt x="6540" y="4788"/>
                    <a:pt x="6522" y="4788"/>
                  </a:cubicBezTo>
                  <a:close/>
                  <a:moveTo>
                    <a:pt x="4720" y="4824"/>
                  </a:moveTo>
                  <a:cubicBezTo>
                    <a:pt x="4693" y="4824"/>
                    <a:pt x="4657" y="4860"/>
                    <a:pt x="4657" y="4895"/>
                  </a:cubicBezTo>
                  <a:cubicBezTo>
                    <a:pt x="4657" y="4931"/>
                    <a:pt x="4693" y="4958"/>
                    <a:pt x="4729" y="4958"/>
                  </a:cubicBezTo>
                  <a:cubicBezTo>
                    <a:pt x="4764" y="4958"/>
                    <a:pt x="4791" y="4922"/>
                    <a:pt x="4791" y="4886"/>
                  </a:cubicBezTo>
                  <a:cubicBezTo>
                    <a:pt x="4791" y="4860"/>
                    <a:pt x="4755" y="4824"/>
                    <a:pt x="4720" y="4824"/>
                  </a:cubicBezTo>
                  <a:close/>
                  <a:moveTo>
                    <a:pt x="2516" y="4842"/>
                  </a:moveTo>
                  <a:cubicBezTo>
                    <a:pt x="2480" y="4842"/>
                    <a:pt x="2445" y="4868"/>
                    <a:pt x="2445" y="4904"/>
                  </a:cubicBezTo>
                  <a:cubicBezTo>
                    <a:pt x="2445" y="4949"/>
                    <a:pt x="2480" y="4975"/>
                    <a:pt x="2516" y="4975"/>
                  </a:cubicBezTo>
                  <a:cubicBezTo>
                    <a:pt x="2552" y="4975"/>
                    <a:pt x="2579" y="4940"/>
                    <a:pt x="2579" y="4904"/>
                  </a:cubicBezTo>
                  <a:cubicBezTo>
                    <a:pt x="2579" y="4868"/>
                    <a:pt x="2543" y="4842"/>
                    <a:pt x="2516" y="4842"/>
                  </a:cubicBezTo>
                  <a:close/>
                  <a:moveTo>
                    <a:pt x="5121" y="4860"/>
                  </a:moveTo>
                  <a:cubicBezTo>
                    <a:pt x="5085" y="4860"/>
                    <a:pt x="5059" y="4895"/>
                    <a:pt x="5059" y="4922"/>
                  </a:cubicBezTo>
                  <a:cubicBezTo>
                    <a:pt x="5059" y="4967"/>
                    <a:pt x="5094" y="4993"/>
                    <a:pt x="5130" y="4993"/>
                  </a:cubicBezTo>
                  <a:cubicBezTo>
                    <a:pt x="5166" y="4993"/>
                    <a:pt x="5192" y="4958"/>
                    <a:pt x="5192" y="4922"/>
                  </a:cubicBezTo>
                  <a:cubicBezTo>
                    <a:pt x="5192" y="4886"/>
                    <a:pt x="5157" y="4860"/>
                    <a:pt x="5121" y="4860"/>
                  </a:cubicBezTo>
                  <a:close/>
                  <a:moveTo>
                    <a:pt x="729" y="4876"/>
                  </a:moveTo>
                  <a:cubicBezTo>
                    <a:pt x="721" y="4876"/>
                    <a:pt x="712" y="4877"/>
                    <a:pt x="705" y="4877"/>
                  </a:cubicBezTo>
                  <a:lnTo>
                    <a:pt x="687" y="4877"/>
                  </a:lnTo>
                  <a:cubicBezTo>
                    <a:pt x="652" y="4877"/>
                    <a:pt x="634" y="4886"/>
                    <a:pt x="652" y="4922"/>
                  </a:cubicBezTo>
                  <a:cubicBezTo>
                    <a:pt x="669" y="4940"/>
                    <a:pt x="661" y="4958"/>
                    <a:pt x="669" y="4984"/>
                  </a:cubicBezTo>
                  <a:cubicBezTo>
                    <a:pt x="669" y="4993"/>
                    <a:pt x="687" y="5011"/>
                    <a:pt x="714" y="5011"/>
                  </a:cubicBezTo>
                  <a:cubicBezTo>
                    <a:pt x="732" y="5011"/>
                    <a:pt x="759" y="5011"/>
                    <a:pt x="759" y="4984"/>
                  </a:cubicBezTo>
                  <a:cubicBezTo>
                    <a:pt x="768" y="4958"/>
                    <a:pt x="768" y="4922"/>
                    <a:pt x="759" y="4895"/>
                  </a:cubicBezTo>
                  <a:cubicBezTo>
                    <a:pt x="753" y="4879"/>
                    <a:pt x="742" y="4876"/>
                    <a:pt x="729" y="4876"/>
                  </a:cubicBezTo>
                  <a:close/>
                  <a:moveTo>
                    <a:pt x="2909" y="4877"/>
                  </a:moveTo>
                  <a:cubicBezTo>
                    <a:pt x="2873" y="4877"/>
                    <a:pt x="2846" y="4904"/>
                    <a:pt x="2846" y="4940"/>
                  </a:cubicBezTo>
                  <a:cubicBezTo>
                    <a:pt x="2846" y="4984"/>
                    <a:pt x="2873" y="5011"/>
                    <a:pt x="2918" y="5011"/>
                  </a:cubicBezTo>
                  <a:cubicBezTo>
                    <a:pt x="2953" y="5011"/>
                    <a:pt x="2980" y="4975"/>
                    <a:pt x="2980" y="4940"/>
                  </a:cubicBezTo>
                  <a:cubicBezTo>
                    <a:pt x="2980" y="4904"/>
                    <a:pt x="2944" y="4877"/>
                    <a:pt x="2909" y="4877"/>
                  </a:cubicBezTo>
                  <a:close/>
                  <a:moveTo>
                    <a:pt x="5505" y="4895"/>
                  </a:moveTo>
                  <a:cubicBezTo>
                    <a:pt x="5469" y="4895"/>
                    <a:pt x="5442" y="4922"/>
                    <a:pt x="5442" y="4958"/>
                  </a:cubicBezTo>
                  <a:cubicBezTo>
                    <a:pt x="5442" y="4993"/>
                    <a:pt x="5469" y="5029"/>
                    <a:pt x="5505" y="5029"/>
                  </a:cubicBezTo>
                  <a:cubicBezTo>
                    <a:pt x="5540" y="5029"/>
                    <a:pt x="5567" y="4993"/>
                    <a:pt x="5576" y="4967"/>
                  </a:cubicBezTo>
                  <a:cubicBezTo>
                    <a:pt x="5576" y="4922"/>
                    <a:pt x="5540" y="4895"/>
                    <a:pt x="5505" y="4895"/>
                  </a:cubicBezTo>
                  <a:close/>
                  <a:moveTo>
                    <a:pt x="3299" y="4912"/>
                  </a:moveTo>
                  <a:cubicBezTo>
                    <a:pt x="3269" y="4912"/>
                    <a:pt x="3248" y="4944"/>
                    <a:pt x="3248" y="4975"/>
                  </a:cubicBezTo>
                  <a:cubicBezTo>
                    <a:pt x="3240" y="5007"/>
                    <a:pt x="3267" y="5039"/>
                    <a:pt x="3299" y="5039"/>
                  </a:cubicBezTo>
                  <a:cubicBezTo>
                    <a:pt x="3303" y="5039"/>
                    <a:pt x="3306" y="5039"/>
                    <a:pt x="3310" y="5038"/>
                  </a:cubicBezTo>
                  <a:cubicBezTo>
                    <a:pt x="3346" y="5038"/>
                    <a:pt x="3381" y="5011"/>
                    <a:pt x="3381" y="4975"/>
                  </a:cubicBezTo>
                  <a:cubicBezTo>
                    <a:pt x="3381" y="4940"/>
                    <a:pt x="3346" y="4913"/>
                    <a:pt x="3310" y="4913"/>
                  </a:cubicBezTo>
                  <a:cubicBezTo>
                    <a:pt x="3306" y="4912"/>
                    <a:pt x="3303" y="4912"/>
                    <a:pt x="3299" y="4912"/>
                  </a:cubicBezTo>
                  <a:close/>
                  <a:moveTo>
                    <a:pt x="1073" y="4910"/>
                  </a:moveTo>
                  <a:cubicBezTo>
                    <a:pt x="1041" y="4910"/>
                    <a:pt x="1035" y="4925"/>
                    <a:pt x="1035" y="4967"/>
                  </a:cubicBezTo>
                  <a:cubicBezTo>
                    <a:pt x="1035" y="5038"/>
                    <a:pt x="1035" y="5038"/>
                    <a:pt x="1098" y="5038"/>
                  </a:cubicBezTo>
                  <a:cubicBezTo>
                    <a:pt x="1111" y="5040"/>
                    <a:pt x="1121" y="5041"/>
                    <a:pt x="1130" y="5041"/>
                  </a:cubicBezTo>
                  <a:cubicBezTo>
                    <a:pt x="1163" y="5041"/>
                    <a:pt x="1169" y="5025"/>
                    <a:pt x="1169" y="4975"/>
                  </a:cubicBezTo>
                  <a:cubicBezTo>
                    <a:pt x="1169" y="4913"/>
                    <a:pt x="1160" y="4913"/>
                    <a:pt x="1107" y="4913"/>
                  </a:cubicBezTo>
                  <a:cubicBezTo>
                    <a:pt x="1093" y="4911"/>
                    <a:pt x="1082" y="4910"/>
                    <a:pt x="1073" y="4910"/>
                  </a:cubicBezTo>
                  <a:close/>
                  <a:moveTo>
                    <a:pt x="5906" y="4922"/>
                  </a:moveTo>
                  <a:cubicBezTo>
                    <a:pt x="5888" y="4922"/>
                    <a:pt x="5844" y="4967"/>
                    <a:pt x="5835" y="4984"/>
                  </a:cubicBezTo>
                  <a:cubicBezTo>
                    <a:pt x="5835" y="5009"/>
                    <a:pt x="5880" y="5057"/>
                    <a:pt x="5901" y="5057"/>
                  </a:cubicBezTo>
                  <a:cubicBezTo>
                    <a:pt x="5903" y="5057"/>
                    <a:pt x="5905" y="5056"/>
                    <a:pt x="5906" y="5056"/>
                  </a:cubicBezTo>
                  <a:cubicBezTo>
                    <a:pt x="5924" y="5056"/>
                    <a:pt x="5942" y="5047"/>
                    <a:pt x="5951" y="5038"/>
                  </a:cubicBezTo>
                  <a:cubicBezTo>
                    <a:pt x="5960" y="5020"/>
                    <a:pt x="5969" y="5011"/>
                    <a:pt x="5969" y="4993"/>
                  </a:cubicBezTo>
                  <a:cubicBezTo>
                    <a:pt x="5969" y="4975"/>
                    <a:pt x="5924" y="4931"/>
                    <a:pt x="5906" y="4922"/>
                  </a:cubicBezTo>
                  <a:close/>
                  <a:moveTo>
                    <a:pt x="1499" y="4940"/>
                  </a:moveTo>
                  <a:cubicBezTo>
                    <a:pt x="1437" y="4940"/>
                    <a:pt x="1428" y="4949"/>
                    <a:pt x="1428" y="5002"/>
                  </a:cubicBezTo>
                  <a:cubicBezTo>
                    <a:pt x="1428" y="5065"/>
                    <a:pt x="1437" y="5074"/>
                    <a:pt x="1490" y="5074"/>
                  </a:cubicBezTo>
                  <a:cubicBezTo>
                    <a:pt x="1553" y="5074"/>
                    <a:pt x="1562" y="5065"/>
                    <a:pt x="1562" y="5020"/>
                  </a:cubicBezTo>
                  <a:cubicBezTo>
                    <a:pt x="1562" y="4949"/>
                    <a:pt x="1562" y="4940"/>
                    <a:pt x="1499" y="4940"/>
                  </a:cubicBezTo>
                  <a:close/>
                  <a:moveTo>
                    <a:pt x="3712" y="4940"/>
                  </a:moveTo>
                  <a:cubicBezTo>
                    <a:pt x="3676" y="4940"/>
                    <a:pt x="3640" y="4975"/>
                    <a:pt x="3640" y="5011"/>
                  </a:cubicBezTo>
                  <a:cubicBezTo>
                    <a:pt x="3649" y="5047"/>
                    <a:pt x="3676" y="5074"/>
                    <a:pt x="3712" y="5074"/>
                  </a:cubicBezTo>
                  <a:cubicBezTo>
                    <a:pt x="3747" y="5074"/>
                    <a:pt x="3774" y="5038"/>
                    <a:pt x="3774" y="5011"/>
                  </a:cubicBezTo>
                  <a:cubicBezTo>
                    <a:pt x="3774" y="4975"/>
                    <a:pt x="3747" y="4940"/>
                    <a:pt x="3712" y="4940"/>
                  </a:cubicBezTo>
                  <a:close/>
                  <a:moveTo>
                    <a:pt x="6308" y="4958"/>
                  </a:moveTo>
                  <a:cubicBezTo>
                    <a:pt x="6290" y="4958"/>
                    <a:pt x="6245" y="5002"/>
                    <a:pt x="6236" y="5020"/>
                  </a:cubicBezTo>
                  <a:cubicBezTo>
                    <a:pt x="6236" y="5038"/>
                    <a:pt x="6281" y="5091"/>
                    <a:pt x="6308" y="5091"/>
                  </a:cubicBezTo>
                  <a:cubicBezTo>
                    <a:pt x="6316" y="5091"/>
                    <a:pt x="6370" y="5047"/>
                    <a:pt x="6370" y="5029"/>
                  </a:cubicBezTo>
                  <a:cubicBezTo>
                    <a:pt x="6370" y="5011"/>
                    <a:pt x="6325" y="4958"/>
                    <a:pt x="6308" y="4958"/>
                  </a:cubicBezTo>
                  <a:close/>
                  <a:moveTo>
                    <a:pt x="1909" y="4975"/>
                  </a:moveTo>
                  <a:cubicBezTo>
                    <a:pt x="1838" y="4975"/>
                    <a:pt x="1829" y="4984"/>
                    <a:pt x="1829" y="5038"/>
                  </a:cubicBezTo>
                  <a:cubicBezTo>
                    <a:pt x="1829" y="5100"/>
                    <a:pt x="1838" y="5109"/>
                    <a:pt x="1892" y="5109"/>
                  </a:cubicBezTo>
                  <a:cubicBezTo>
                    <a:pt x="1954" y="5109"/>
                    <a:pt x="1963" y="5100"/>
                    <a:pt x="1963" y="5047"/>
                  </a:cubicBezTo>
                  <a:cubicBezTo>
                    <a:pt x="1963" y="4984"/>
                    <a:pt x="1954" y="4975"/>
                    <a:pt x="1909" y="4975"/>
                  </a:cubicBezTo>
                  <a:close/>
                  <a:moveTo>
                    <a:pt x="4104" y="4975"/>
                  </a:moveTo>
                  <a:cubicBezTo>
                    <a:pt x="4068" y="4975"/>
                    <a:pt x="4042" y="5011"/>
                    <a:pt x="4042" y="5047"/>
                  </a:cubicBezTo>
                  <a:cubicBezTo>
                    <a:pt x="4042" y="5074"/>
                    <a:pt x="4077" y="5109"/>
                    <a:pt x="4104" y="5109"/>
                  </a:cubicBezTo>
                  <a:cubicBezTo>
                    <a:pt x="4140" y="5109"/>
                    <a:pt x="4175" y="5083"/>
                    <a:pt x="4175" y="5047"/>
                  </a:cubicBezTo>
                  <a:cubicBezTo>
                    <a:pt x="4175" y="5002"/>
                    <a:pt x="4149" y="4975"/>
                    <a:pt x="4104" y="4975"/>
                  </a:cubicBezTo>
                  <a:close/>
                  <a:moveTo>
                    <a:pt x="2293" y="5011"/>
                  </a:moveTo>
                  <a:cubicBezTo>
                    <a:pt x="2257" y="5011"/>
                    <a:pt x="2231" y="5038"/>
                    <a:pt x="2231" y="5074"/>
                  </a:cubicBezTo>
                  <a:cubicBezTo>
                    <a:pt x="2231" y="5109"/>
                    <a:pt x="2266" y="5145"/>
                    <a:pt x="2302" y="5145"/>
                  </a:cubicBezTo>
                  <a:cubicBezTo>
                    <a:pt x="2338" y="5136"/>
                    <a:pt x="2364" y="5109"/>
                    <a:pt x="2364" y="5074"/>
                  </a:cubicBezTo>
                  <a:cubicBezTo>
                    <a:pt x="2364" y="5038"/>
                    <a:pt x="2329" y="5011"/>
                    <a:pt x="2293" y="5011"/>
                  </a:cubicBezTo>
                  <a:close/>
                  <a:moveTo>
                    <a:pt x="4514" y="5011"/>
                  </a:moveTo>
                  <a:cubicBezTo>
                    <a:pt x="4470" y="5011"/>
                    <a:pt x="4443" y="5038"/>
                    <a:pt x="4443" y="5074"/>
                  </a:cubicBezTo>
                  <a:cubicBezTo>
                    <a:pt x="4443" y="5109"/>
                    <a:pt x="4470" y="5145"/>
                    <a:pt x="4506" y="5145"/>
                  </a:cubicBezTo>
                  <a:cubicBezTo>
                    <a:pt x="4541" y="5145"/>
                    <a:pt x="4577" y="5109"/>
                    <a:pt x="4577" y="5074"/>
                  </a:cubicBezTo>
                  <a:cubicBezTo>
                    <a:pt x="4577" y="5038"/>
                    <a:pt x="4550" y="5011"/>
                    <a:pt x="4514" y="5011"/>
                  </a:cubicBezTo>
                  <a:close/>
                  <a:moveTo>
                    <a:pt x="6702" y="5010"/>
                  </a:moveTo>
                  <a:cubicBezTo>
                    <a:pt x="6674" y="5010"/>
                    <a:pt x="6629" y="5057"/>
                    <a:pt x="6638" y="5074"/>
                  </a:cubicBezTo>
                  <a:cubicBezTo>
                    <a:pt x="6638" y="5091"/>
                    <a:pt x="6647" y="5109"/>
                    <a:pt x="6664" y="5127"/>
                  </a:cubicBezTo>
                  <a:cubicBezTo>
                    <a:pt x="6673" y="5136"/>
                    <a:pt x="6691" y="5136"/>
                    <a:pt x="6700" y="5145"/>
                  </a:cubicBezTo>
                  <a:cubicBezTo>
                    <a:pt x="6718" y="5136"/>
                    <a:pt x="6736" y="5136"/>
                    <a:pt x="6745" y="5127"/>
                  </a:cubicBezTo>
                  <a:cubicBezTo>
                    <a:pt x="6754" y="5109"/>
                    <a:pt x="6763" y="5091"/>
                    <a:pt x="6771" y="5074"/>
                  </a:cubicBezTo>
                  <a:cubicBezTo>
                    <a:pt x="6771" y="5065"/>
                    <a:pt x="6727" y="5011"/>
                    <a:pt x="6709" y="5011"/>
                  </a:cubicBezTo>
                  <a:cubicBezTo>
                    <a:pt x="6707" y="5010"/>
                    <a:pt x="6705" y="5010"/>
                    <a:pt x="6702" y="5010"/>
                  </a:cubicBezTo>
                  <a:close/>
                  <a:moveTo>
                    <a:pt x="4907" y="5038"/>
                  </a:moveTo>
                  <a:cubicBezTo>
                    <a:pt x="4871" y="5038"/>
                    <a:pt x="4845" y="5074"/>
                    <a:pt x="4845" y="5100"/>
                  </a:cubicBezTo>
                  <a:cubicBezTo>
                    <a:pt x="4836" y="5145"/>
                    <a:pt x="4871" y="5172"/>
                    <a:pt x="4907" y="5172"/>
                  </a:cubicBezTo>
                  <a:cubicBezTo>
                    <a:pt x="4943" y="5172"/>
                    <a:pt x="4969" y="5145"/>
                    <a:pt x="4969" y="5109"/>
                  </a:cubicBezTo>
                  <a:cubicBezTo>
                    <a:pt x="4969" y="5074"/>
                    <a:pt x="4943" y="5047"/>
                    <a:pt x="4907" y="5038"/>
                  </a:cubicBezTo>
                  <a:close/>
                  <a:moveTo>
                    <a:pt x="2695" y="5056"/>
                  </a:moveTo>
                  <a:cubicBezTo>
                    <a:pt x="2659" y="5065"/>
                    <a:pt x="2632" y="5091"/>
                    <a:pt x="2632" y="5127"/>
                  </a:cubicBezTo>
                  <a:cubicBezTo>
                    <a:pt x="2632" y="5163"/>
                    <a:pt x="2659" y="5190"/>
                    <a:pt x="2695" y="5190"/>
                  </a:cubicBezTo>
                  <a:cubicBezTo>
                    <a:pt x="2730" y="5190"/>
                    <a:pt x="2757" y="5163"/>
                    <a:pt x="2766" y="5127"/>
                  </a:cubicBezTo>
                  <a:cubicBezTo>
                    <a:pt x="2766" y="5091"/>
                    <a:pt x="2730" y="5056"/>
                    <a:pt x="2695" y="5056"/>
                  </a:cubicBezTo>
                  <a:close/>
                  <a:moveTo>
                    <a:pt x="5291" y="5074"/>
                  </a:moveTo>
                  <a:cubicBezTo>
                    <a:pt x="5264" y="5074"/>
                    <a:pt x="5219" y="5127"/>
                    <a:pt x="5219" y="5145"/>
                  </a:cubicBezTo>
                  <a:cubicBezTo>
                    <a:pt x="5228" y="5172"/>
                    <a:pt x="5273" y="5207"/>
                    <a:pt x="5291" y="5207"/>
                  </a:cubicBezTo>
                  <a:cubicBezTo>
                    <a:pt x="5317" y="5207"/>
                    <a:pt x="5353" y="5154"/>
                    <a:pt x="5353" y="5136"/>
                  </a:cubicBezTo>
                  <a:cubicBezTo>
                    <a:pt x="5344" y="5127"/>
                    <a:pt x="5344" y="5109"/>
                    <a:pt x="5335" y="5091"/>
                  </a:cubicBezTo>
                  <a:cubicBezTo>
                    <a:pt x="5317" y="5083"/>
                    <a:pt x="5308" y="5074"/>
                    <a:pt x="5291" y="5074"/>
                  </a:cubicBezTo>
                  <a:close/>
                  <a:moveTo>
                    <a:pt x="884" y="5091"/>
                  </a:moveTo>
                  <a:cubicBezTo>
                    <a:pt x="821" y="5091"/>
                    <a:pt x="812" y="5109"/>
                    <a:pt x="812" y="5163"/>
                  </a:cubicBezTo>
                  <a:cubicBezTo>
                    <a:pt x="821" y="5216"/>
                    <a:pt x="821" y="5225"/>
                    <a:pt x="892" y="5225"/>
                  </a:cubicBezTo>
                  <a:cubicBezTo>
                    <a:pt x="946" y="5225"/>
                    <a:pt x="946" y="5216"/>
                    <a:pt x="946" y="5154"/>
                  </a:cubicBezTo>
                  <a:cubicBezTo>
                    <a:pt x="946" y="5100"/>
                    <a:pt x="946" y="5091"/>
                    <a:pt x="884" y="5091"/>
                  </a:cubicBezTo>
                  <a:close/>
                  <a:moveTo>
                    <a:pt x="3096" y="5091"/>
                  </a:moveTo>
                  <a:cubicBezTo>
                    <a:pt x="3060" y="5091"/>
                    <a:pt x="3025" y="5127"/>
                    <a:pt x="3025" y="5163"/>
                  </a:cubicBezTo>
                  <a:cubicBezTo>
                    <a:pt x="3025" y="5190"/>
                    <a:pt x="3060" y="5225"/>
                    <a:pt x="3096" y="5225"/>
                  </a:cubicBezTo>
                  <a:cubicBezTo>
                    <a:pt x="3132" y="5225"/>
                    <a:pt x="3167" y="5190"/>
                    <a:pt x="3158" y="5154"/>
                  </a:cubicBezTo>
                  <a:cubicBezTo>
                    <a:pt x="3158" y="5118"/>
                    <a:pt x="3132" y="5091"/>
                    <a:pt x="3096" y="5091"/>
                  </a:cubicBezTo>
                  <a:close/>
                  <a:moveTo>
                    <a:pt x="5692" y="5109"/>
                  </a:moveTo>
                  <a:cubicBezTo>
                    <a:pt x="5665" y="5109"/>
                    <a:pt x="5621" y="5163"/>
                    <a:pt x="5621" y="5181"/>
                  </a:cubicBezTo>
                  <a:cubicBezTo>
                    <a:pt x="5630" y="5199"/>
                    <a:pt x="5674" y="5243"/>
                    <a:pt x="5692" y="5243"/>
                  </a:cubicBezTo>
                  <a:cubicBezTo>
                    <a:pt x="5710" y="5243"/>
                    <a:pt x="5754" y="5190"/>
                    <a:pt x="5754" y="5172"/>
                  </a:cubicBezTo>
                  <a:cubicBezTo>
                    <a:pt x="5746" y="5154"/>
                    <a:pt x="5746" y="5136"/>
                    <a:pt x="5728" y="5127"/>
                  </a:cubicBezTo>
                  <a:cubicBezTo>
                    <a:pt x="5719" y="5118"/>
                    <a:pt x="5701" y="5109"/>
                    <a:pt x="5692" y="5109"/>
                  </a:cubicBezTo>
                  <a:close/>
                  <a:moveTo>
                    <a:pt x="1285" y="5127"/>
                  </a:moveTo>
                  <a:cubicBezTo>
                    <a:pt x="1223" y="5127"/>
                    <a:pt x="1214" y="5127"/>
                    <a:pt x="1214" y="5190"/>
                  </a:cubicBezTo>
                  <a:cubicBezTo>
                    <a:pt x="1214" y="5252"/>
                    <a:pt x="1223" y="5261"/>
                    <a:pt x="1276" y="5261"/>
                  </a:cubicBezTo>
                  <a:cubicBezTo>
                    <a:pt x="1339" y="5261"/>
                    <a:pt x="1347" y="5252"/>
                    <a:pt x="1347" y="5199"/>
                  </a:cubicBezTo>
                  <a:cubicBezTo>
                    <a:pt x="1347" y="5136"/>
                    <a:pt x="1339" y="5127"/>
                    <a:pt x="1285" y="5127"/>
                  </a:cubicBezTo>
                  <a:close/>
                  <a:moveTo>
                    <a:pt x="3497" y="5127"/>
                  </a:moveTo>
                  <a:cubicBezTo>
                    <a:pt x="3462" y="5127"/>
                    <a:pt x="3426" y="5154"/>
                    <a:pt x="3426" y="5190"/>
                  </a:cubicBezTo>
                  <a:cubicBezTo>
                    <a:pt x="3426" y="5225"/>
                    <a:pt x="3462" y="5261"/>
                    <a:pt x="3497" y="5261"/>
                  </a:cubicBezTo>
                  <a:cubicBezTo>
                    <a:pt x="3533" y="5261"/>
                    <a:pt x="3560" y="5225"/>
                    <a:pt x="3560" y="5190"/>
                  </a:cubicBezTo>
                  <a:cubicBezTo>
                    <a:pt x="3560" y="5154"/>
                    <a:pt x="3524" y="5127"/>
                    <a:pt x="3497" y="5127"/>
                  </a:cubicBezTo>
                  <a:close/>
                  <a:moveTo>
                    <a:pt x="6080" y="5144"/>
                  </a:moveTo>
                  <a:cubicBezTo>
                    <a:pt x="6060" y="5144"/>
                    <a:pt x="6022" y="5192"/>
                    <a:pt x="6022" y="5216"/>
                  </a:cubicBezTo>
                  <a:cubicBezTo>
                    <a:pt x="6022" y="5234"/>
                    <a:pt x="6076" y="5279"/>
                    <a:pt x="6093" y="5279"/>
                  </a:cubicBezTo>
                  <a:cubicBezTo>
                    <a:pt x="6111" y="5270"/>
                    <a:pt x="6156" y="5225"/>
                    <a:pt x="6156" y="5207"/>
                  </a:cubicBezTo>
                  <a:cubicBezTo>
                    <a:pt x="6147" y="5190"/>
                    <a:pt x="6138" y="5172"/>
                    <a:pt x="6129" y="5163"/>
                  </a:cubicBezTo>
                  <a:cubicBezTo>
                    <a:pt x="6120" y="5154"/>
                    <a:pt x="6102" y="5145"/>
                    <a:pt x="6085" y="5145"/>
                  </a:cubicBezTo>
                  <a:cubicBezTo>
                    <a:pt x="6083" y="5144"/>
                    <a:pt x="6082" y="5144"/>
                    <a:pt x="6080" y="5144"/>
                  </a:cubicBezTo>
                  <a:close/>
                  <a:moveTo>
                    <a:pt x="1691" y="5161"/>
                  </a:moveTo>
                  <a:cubicBezTo>
                    <a:pt x="1687" y="5161"/>
                    <a:pt x="1682" y="5162"/>
                    <a:pt x="1678" y="5163"/>
                  </a:cubicBezTo>
                  <a:cubicBezTo>
                    <a:pt x="1642" y="5163"/>
                    <a:pt x="1615" y="5190"/>
                    <a:pt x="1615" y="5225"/>
                  </a:cubicBezTo>
                  <a:cubicBezTo>
                    <a:pt x="1615" y="5261"/>
                    <a:pt x="1642" y="5288"/>
                    <a:pt x="1678" y="5288"/>
                  </a:cubicBezTo>
                  <a:cubicBezTo>
                    <a:pt x="1713" y="5288"/>
                    <a:pt x="1749" y="5261"/>
                    <a:pt x="1749" y="5225"/>
                  </a:cubicBezTo>
                  <a:cubicBezTo>
                    <a:pt x="1749" y="5193"/>
                    <a:pt x="1727" y="5161"/>
                    <a:pt x="1691" y="5161"/>
                  </a:cubicBezTo>
                  <a:close/>
                  <a:moveTo>
                    <a:pt x="3890" y="5163"/>
                  </a:moveTo>
                  <a:cubicBezTo>
                    <a:pt x="3854" y="5163"/>
                    <a:pt x="3828" y="5190"/>
                    <a:pt x="3828" y="5225"/>
                  </a:cubicBezTo>
                  <a:cubicBezTo>
                    <a:pt x="3828" y="5257"/>
                    <a:pt x="3849" y="5289"/>
                    <a:pt x="3885" y="5289"/>
                  </a:cubicBezTo>
                  <a:cubicBezTo>
                    <a:pt x="3890" y="5289"/>
                    <a:pt x="3894" y="5289"/>
                    <a:pt x="3899" y="5288"/>
                  </a:cubicBezTo>
                  <a:cubicBezTo>
                    <a:pt x="3935" y="5288"/>
                    <a:pt x="3961" y="5261"/>
                    <a:pt x="3961" y="5225"/>
                  </a:cubicBezTo>
                  <a:cubicBezTo>
                    <a:pt x="3961" y="5190"/>
                    <a:pt x="3926" y="5163"/>
                    <a:pt x="3890" y="5163"/>
                  </a:cubicBezTo>
                  <a:close/>
                  <a:moveTo>
                    <a:pt x="6495" y="5172"/>
                  </a:moveTo>
                  <a:cubicBezTo>
                    <a:pt x="6468" y="5172"/>
                    <a:pt x="6415" y="5225"/>
                    <a:pt x="6424" y="5243"/>
                  </a:cubicBezTo>
                  <a:cubicBezTo>
                    <a:pt x="6424" y="5261"/>
                    <a:pt x="6432" y="5279"/>
                    <a:pt x="6441" y="5288"/>
                  </a:cubicBezTo>
                  <a:cubicBezTo>
                    <a:pt x="6459" y="5297"/>
                    <a:pt x="6477" y="5306"/>
                    <a:pt x="6486" y="5306"/>
                  </a:cubicBezTo>
                  <a:cubicBezTo>
                    <a:pt x="6504" y="5306"/>
                    <a:pt x="6548" y="5261"/>
                    <a:pt x="6557" y="5243"/>
                  </a:cubicBezTo>
                  <a:cubicBezTo>
                    <a:pt x="6557" y="5225"/>
                    <a:pt x="6513" y="5181"/>
                    <a:pt x="6495" y="5172"/>
                  </a:cubicBezTo>
                  <a:close/>
                  <a:moveTo>
                    <a:pt x="2079" y="5190"/>
                  </a:moveTo>
                  <a:cubicBezTo>
                    <a:pt x="2043" y="5190"/>
                    <a:pt x="2017" y="5225"/>
                    <a:pt x="2017" y="5252"/>
                  </a:cubicBezTo>
                  <a:cubicBezTo>
                    <a:pt x="2017" y="5297"/>
                    <a:pt x="2043" y="5323"/>
                    <a:pt x="2088" y="5323"/>
                  </a:cubicBezTo>
                  <a:cubicBezTo>
                    <a:pt x="2115" y="5323"/>
                    <a:pt x="2150" y="5288"/>
                    <a:pt x="2150" y="5252"/>
                  </a:cubicBezTo>
                  <a:cubicBezTo>
                    <a:pt x="2141" y="5225"/>
                    <a:pt x="2115" y="5190"/>
                    <a:pt x="2079" y="5190"/>
                  </a:cubicBezTo>
                  <a:close/>
                  <a:moveTo>
                    <a:pt x="4300" y="5190"/>
                  </a:moveTo>
                  <a:cubicBezTo>
                    <a:pt x="4256" y="5190"/>
                    <a:pt x="4229" y="5216"/>
                    <a:pt x="4229" y="5261"/>
                  </a:cubicBezTo>
                  <a:cubicBezTo>
                    <a:pt x="4229" y="5297"/>
                    <a:pt x="4256" y="5323"/>
                    <a:pt x="4291" y="5323"/>
                  </a:cubicBezTo>
                  <a:cubicBezTo>
                    <a:pt x="4327" y="5323"/>
                    <a:pt x="4354" y="5297"/>
                    <a:pt x="4363" y="5261"/>
                  </a:cubicBezTo>
                  <a:cubicBezTo>
                    <a:pt x="4363" y="5225"/>
                    <a:pt x="4327" y="5190"/>
                    <a:pt x="4300" y="5190"/>
                  </a:cubicBezTo>
                  <a:close/>
                  <a:moveTo>
                    <a:pt x="6861" y="5243"/>
                  </a:moveTo>
                  <a:cubicBezTo>
                    <a:pt x="6852" y="5252"/>
                    <a:pt x="6843" y="5261"/>
                    <a:pt x="6834" y="5279"/>
                  </a:cubicBezTo>
                  <a:cubicBezTo>
                    <a:pt x="6834" y="5297"/>
                    <a:pt x="6834" y="5314"/>
                    <a:pt x="6852" y="5332"/>
                  </a:cubicBezTo>
                  <a:lnTo>
                    <a:pt x="6870" y="5332"/>
                  </a:lnTo>
                  <a:cubicBezTo>
                    <a:pt x="6870" y="5323"/>
                    <a:pt x="6870" y="5314"/>
                    <a:pt x="6870" y="5297"/>
                  </a:cubicBezTo>
                  <a:cubicBezTo>
                    <a:pt x="6870" y="5288"/>
                    <a:pt x="6870" y="5288"/>
                    <a:pt x="6870" y="5279"/>
                  </a:cubicBezTo>
                  <a:cubicBezTo>
                    <a:pt x="6870" y="5261"/>
                    <a:pt x="6861" y="5252"/>
                    <a:pt x="6861" y="5243"/>
                  </a:cubicBezTo>
                  <a:close/>
                  <a:moveTo>
                    <a:pt x="2480" y="5225"/>
                  </a:moveTo>
                  <a:cubicBezTo>
                    <a:pt x="2445" y="5225"/>
                    <a:pt x="2409" y="5252"/>
                    <a:pt x="2409" y="5297"/>
                  </a:cubicBezTo>
                  <a:cubicBezTo>
                    <a:pt x="2409" y="5332"/>
                    <a:pt x="2445" y="5359"/>
                    <a:pt x="2480" y="5359"/>
                  </a:cubicBezTo>
                  <a:cubicBezTo>
                    <a:pt x="2516" y="5359"/>
                    <a:pt x="2543" y="5323"/>
                    <a:pt x="2543" y="5297"/>
                  </a:cubicBezTo>
                  <a:cubicBezTo>
                    <a:pt x="2543" y="5261"/>
                    <a:pt x="2516" y="5225"/>
                    <a:pt x="2480" y="5225"/>
                  </a:cubicBezTo>
                  <a:close/>
                  <a:moveTo>
                    <a:pt x="4693" y="5225"/>
                  </a:moveTo>
                  <a:cubicBezTo>
                    <a:pt x="4657" y="5225"/>
                    <a:pt x="4621" y="5261"/>
                    <a:pt x="4621" y="5297"/>
                  </a:cubicBezTo>
                  <a:cubicBezTo>
                    <a:pt x="4630" y="5332"/>
                    <a:pt x="4657" y="5359"/>
                    <a:pt x="4693" y="5359"/>
                  </a:cubicBezTo>
                  <a:cubicBezTo>
                    <a:pt x="4729" y="5359"/>
                    <a:pt x="4755" y="5323"/>
                    <a:pt x="4755" y="5288"/>
                  </a:cubicBezTo>
                  <a:cubicBezTo>
                    <a:pt x="4755" y="5252"/>
                    <a:pt x="4729" y="5225"/>
                    <a:pt x="4693" y="5225"/>
                  </a:cubicBezTo>
                  <a:close/>
                  <a:moveTo>
                    <a:pt x="5070" y="5260"/>
                  </a:moveTo>
                  <a:cubicBezTo>
                    <a:pt x="5043" y="5260"/>
                    <a:pt x="5005" y="5308"/>
                    <a:pt x="5005" y="5332"/>
                  </a:cubicBezTo>
                  <a:cubicBezTo>
                    <a:pt x="5005" y="5350"/>
                    <a:pt x="5059" y="5395"/>
                    <a:pt x="5076" y="5395"/>
                  </a:cubicBezTo>
                  <a:cubicBezTo>
                    <a:pt x="5094" y="5386"/>
                    <a:pt x="5139" y="5341"/>
                    <a:pt x="5139" y="5323"/>
                  </a:cubicBezTo>
                  <a:cubicBezTo>
                    <a:pt x="5130" y="5306"/>
                    <a:pt x="5130" y="5288"/>
                    <a:pt x="5112" y="5279"/>
                  </a:cubicBezTo>
                  <a:cubicBezTo>
                    <a:pt x="5103" y="5270"/>
                    <a:pt x="5085" y="5261"/>
                    <a:pt x="5076" y="5261"/>
                  </a:cubicBezTo>
                  <a:cubicBezTo>
                    <a:pt x="5074" y="5260"/>
                    <a:pt x="5072" y="5260"/>
                    <a:pt x="5070" y="5260"/>
                  </a:cubicBezTo>
                  <a:close/>
                  <a:moveTo>
                    <a:pt x="2882" y="5279"/>
                  </a:moveTo>
                  <a:cubicBezTo>
                    <a:pt x="2846" y="5279"/>
                    <a:pt x="2811" y="5306"/>
                    <a:pt x="2811" y="5341"/>
                  </a:cubicBezTo>
                  <a:cubicBezTo>
                    <a:pt x="2811" y="5373"/>
                    <a:pt x="2839" y="5405"/>
                    <a:pt x="2871" y="5405"/>
                  </a:cubicBezTo>
                  <a:cubicBezTo>
                    <a:pt x="2874" y="5405"/>
                    <a:pt x="2878" y="5405"/>
                    <a:pt x="2882" y="5404"/>
                  </a:cubicBezTo>
                  <a:cubicBezTo>
                    <a:pt x="2918" y="5404"/>
                    <a:pt x="2944" y="5377"/>
                    <a:pt x="2944" y="5341"/>
                  </a:cubicBezTo>
                  <a:cubicBezTo>
                    <a:pt x="2944" y="5306"/>
                    <a:pt x="2909" y="5279"/>
                    <a:pt x="2882" y="5279"/>
                  </a:cubicBezTo>
                  <a:close/>
                  <a:moveTo>
                    <a:pt x="5478" y="5288"/>
                  </a:moveTo>
                  <a:cubicBezTo>
                    <a:pt x="5460" y="5288"/>
                    <a:pt x="5407" y="5332"/>
                    <a:pt x="5407" y="5350"/>
                  </a:cubicBezTo>
                  <a:cubicBezTo>
                    <a:pt x="5407" y="5377"/>
                    <a:pt x="5451" y="5422"/>
                    <a:pt x="5469" y="5422"/>
                  </a:cubicBezTo>
                  <a:cubicBezTo>
                    <a:pt x="5487" y="5422"/>
                    <a:pt x="5540" y="5377"/>
                    <a:pt x="5540" y="5359"/>
                  </a:cubicBezTo>
                  <a:cubicBezTo>
                    <a:pt x="5540" y="5341"/>
                    <a:pt x="5496" y="5297"/>
                    <a:pt x="5478" y="5288"/>
                  </a:cubicBezTo>
                  <a:close/>
                  <a:moveTo>
                    <a:pt x="1071" y="5306"/>
                  </a:moveTo>
                  <a:cubicBezTo>
                    <a:pt x="1008" y="5306"/>
                    <a:pt x="1000" y="5314"/>
                    <a:pt x="1000" y="5377"/>
                  </a:cubicBezTo>
                  <a:cubicBezTo>
                    <a:pt x="1000" y="5430"/>
                    <a:pt x="1008" y="5439"/>
                    <a:pt x="1062" y="5439"/>
                  </a:cubicBezTo>
                  <a:cubicBezTo>
                    <a:pt x="1124" y="5439"/>
                    <a:pt x="1133" y="5439"/>
                    <a:pt x="1133" y="5377"/>
                  </a:cubicBezTo>
                  <a:cubicBezTo>
                    <a:pt x="1133" y="5314"/>
                    <a:pt x="1124" y="5306"/>
                    <a:pt x="1071" y="5306"/>
                  </a:cubicBezTo>
                  <a:close/>
                  <a:moveTo>
                    <a:pt x="3274" y="5306"/>
                  </a:moveTo>
                  <a:cubicBezTo>
                    <a:pt x="3239" y="5306"/>
                    <a:pt x="3212" y="5341"/>
                    <a:pt x="3212" y="5377"/>
                  </a:cubicBezTo>
                  <a:cubicBezTo>
                    <a:pt x="3212" y="5413"/>
                    <a:pt x="3239" y="5439"/>
                    <a:pt x="3283" y="5439"/>
                  </a:cubicBezTo>
                  <a:cubicBezTo>
                    <a:pt x="3319" y="5439"/>
                    <a:pt x="3346" y="5404"/>
                    <a:pt x="3346" y="5368"/>
                  </a:cubicBezTo>
                  <a:cubicBezTo>
                    <a:pt x="3346" y="5341"/>
                    <a:pt x="3310" y="5306"/>
                    <a:pt x="3274" y="5306"/>
                  </a:cubicBezTo>
                  <a:close/>
                  <a:moveTo>
                    <a:pt x="5870" y="5323"/>
                  </a:moveTo>
                  <a:cubicBezTo>
                    <a:pt x="5853" y="5332"/>
                    <a:pt x="5835" y="5341"/>
                    <a:pt x="5826" y="5350"/>
                  </a:cubicBezTo>
                  <a:cubicBezTo>
                    <a:pt x="5817" y="5359"/>
                    <a:pt x="5808" y="5377"/>
                    <a:pt x="5808" y="5395"/>
                  </a:cubicBezTo>
                  <a:cubicBezTo>
                    <a:pt x="5799" y="5413"/>
                    <a:pt x="5853" y="5457"/>
                    <a:pt x="5879" y="5457"/>
                  </a:cubicBezTo>
                  <a:cubicBezTo>
                    <a:pt x="5897" y="5457"/>
                    <a:pt x="5942" y="5404"/>
                    <a:pt x="5942" y="5386"/>
                  </a:cubicBezTo>
                  <a:cubicBezTo>
                    <a:pt x="5933" y="5368"/>
                    <a:pt x="5888" y="5323"/>
                    <a:pt x="5870" y="5323"/>
                  </a:cubicBezTo>
                  <a:close/>
                  <a:moveTo>
                    <a:pt x="1463" y="5341"/>
                  </a:moveTo>
                  <a:cubicBezTo>
                    <a:pt x="1428" y="5341"/>
                    <a:pt x="1401" y="5368"/>
                    <a:pt x="1401" y="5404"/>
                  </a:cubicBezTo>
                  <a:cubicBezTo>
                    <a:pt x="1392" y="5439"/>
                    <a:pt x="1428" y="5475"/>
                    <a:pt x="1463" y="5475"/>
                  </a:cubicBezTo>
                  <a:cubicBezTo>
                    <a:pt x="1499" y="5475"/>
                    <a:pt x="1535" y="5439"/>
                    <a:pt x="1535" y="5404"/>
                  </a:cubicBezTo>
                  <a:cubicBezTo>
                    <a:pt x="1535" y="5377"/>
                    <a:pt x="1499" y="5341"/>
                    <a:pt x="1463" y="5341"/>
                  </a:cubicBezTo>
                  <a:close/>
                  <a:moveTo>
                    <a:pt x="3676" y="5341"/>
                  </a:moveTo>
                  <a:cubicBezTo>
                    <a:pt x="3640" y="5341"/>
                    <a:pt x="3613" y="5377"/>
                    <a:pt x="3613" y="5413"/>
                  </a:cubicBezTo>
                  <a:cubicBezTo>
                    <a:pt x="3613" y="5439"/>
                    <a:pt x="3640" y="5475"/>
                    <a:pt x="3676" y="5475"/>
                  </a:cubicBezTo>
                  <a:cubicBezTo>
                    <a:pt x="3712" y="5475"/>
                    <a:pt x="3747" y="5448"/>
                    <a:pt x="3747" y="5404"/>
                  </a:cubicBezTo>
                  <a:cubicBezTo>
                    <a:pt x="3738" y="5368"/>
                    <a:pt x="3712" y="5341"/>
                    <a:pt x="3676" y="5341"/>
                  </a:cubicBezTo>
                  <a:close/>
                  <a:moveTo>
                    <a:pt x="6281" y="5359"/>
                  </a:moveTo>
                  <a:cubicBezTo>
                    <a:pt x="6254" y="5359"/>
                    <a:pt x="6201" y="5404"/>
                    <a:pt x="6209" y="5422"/>
                  </a:cubicBezTo>
                  <a:cubicBezTo>
                    <a:pt x="6209" y="5439"/>
                    <a:pt x="6209" y="5457"/>
                    <a:pt x="6227" y="5466"/>
                  </a:cubicBezTo>
                  <a:cubicBezTo>
                    <a:pt x="6236" y="5475"/>
                    <a:pt x="6254" y="5484"/>
                    <a:pt x="6272" y="5493"/>
                  </a:cubicBezTo>
                  <a:cubicBezTo>
                    <a:pt x="6290" y="5493"/>
                    <a:pt x="6334" y="5448"/>
                    <a:pt x="6334" y="5430"/>
                  </a:cubicBezTo>
                  <a:cubicBezTo>
                    <a:pt x="6343" y="5413"/>
                    <a:pt x="6299" y="5359"/>
                    <a:pt x="6281" y="5359"/>
                  </a:cubicBezTo>
                  <a:close/>
                  <a:moveTo>
                    <a:pt x="1865" y="5377"/>
                  </a:moveTo>
                  <a:cubicBezTo>
                    <a:pt x="1829" y="5377"/>
                    <a:pt x="1794" y="5404"/>
                    <a:pt x="1794" y="5439"/>
                  </a:cubicBezTo>
                  <a:cubicBezTo>
                    <a:pt x="1802" y="5475"/>
                    <a:pt x="1829" y="5511"/>
                    <a:pt x="1865" y="5511"/>
                  </a:cubicBezTo>
                  <a:cubicBezTo>
                    <a:pt x="1901" y="5511"/>
                    <a:pt x="1927" y="5475"/>
                    <a:pt x="1927" y="5439"/>
                  </a:cubicBezTo>
                  <a:cubicBezTo>
                    <a:pt x="1927" y="5404"/>
                    <a:pt x="1901" y="5377"/>
                    <a:pt x="1865" y="5377"/>
                  </a:cubicBezTo>
                  <a:close/>
                  <a:moveTo>
                    <a:pt x="4077" y="5377"/>
                  </a:moveTo>
                  <a:cubicBezTo>
                    <a:pt x="4042" y="5377"/>
                    <a:pt x="4006" y="5404"/>
                    <a:pt x="4006" y="5448"/>
                  </a:cubicBezTo>
                  <a:cubicBezTo>
                    <a:pt x="4015" y="5475"/>
                    <a:pt x="4042" y="5511"/>
                    <a:pt x="4077" y="5511"/>
                  </a:cubicBezTo>
                  <a:cubicBezTo>
                    <a:pt x="4113" y="5511"/>
                    <a:pt x="4140" y="5475"/>
                    <a:pt x="4140" y="5439"/>
                  </a:cubicBezTo>
                  <a:cubicBezTo>
                    <a:pt x="4140" y="5404"/>
                    <a:pt x="4113" y="5377"/>
                    <a:pt x="4077" y="5377"/>
                  </a:cubicBezTo>
                  <a:close/>
                  <a:moveTo>
                    <a:pt x="6664" y="5404"/>
                  </a:moveTo>
                  <a:cubicBezTo>
                    <a:pt x="6629" y="5413"/>
                    <a:pt x="6620" y="5430"/>
                    <a:pt x="6620" y="5466"/>
                  </a:cubicBezTo>
                  <a:cubicBezTo>
                    <a:pt x="6620" y="5493"/>
                    <a:pt x="6638" y="5511"/>
                    <a:pt x="6673" y="5511"/>
                  </a:cubicBezTo>
                  <a:cubicBezTo>
                    <a:pt x="6709" y="5511"/>
                    <a:pt x="6718" y="5493"/>
                    <a:pt x="6718" y="5457"/>
                  </a:cubicBezTo>
                  <a:cubicBezTo>
                    <a:pt x="6718" y="5422"/>
                    <a:pt x="6700" y="5404"/>
                    <a:pt x="6664" y="5404"/>
                  </a:cubicBezTo>
                  <a:close/>
                  <a:moveTo>
                    <a:pt x="4479" y="5404"/>
                  </a:moveTo>
                  <a:cubicBezTo>
                    <a:pt x="4443" y="5404"/>
                    <a:pt x="4407" y="5439"/>
                    <a:pt x="4407" y="5475"/>
                  </a:cubicBezTo>
                  <a:cubicBezTo>
                    <a:pt x="4407" y="5507"/>
                    <a:pt x="4429" y="5539"/>
                    <a:pt x="4465" y="5539"/>
                  </a:cubicBezTo>
                  <a:cubicBezTo>
                    <a:pt x="4470" y="5539"/>
                    <a:pt x="4474" y="5538"/>
                    <a:pt x="4479" y="5538"/>
                  </a:cubicBezTo>
                  <a:cubicBezTo>
                    <a:pt x="4514" y="5538"/>
                    <a:pt x="4541" y="5511"/>
                    <a:pt x="4541" y="5475"/>
                  </a:cubicBezTo>
                  <a:cubicBezTo>
                    <a:pt x="4541" y="5439"/>
                    <a:pt x="4506" y="5404"/>
                    <a:pt x="4479" y="5404"/>
                  </a:cubicBezTo>
                  <a:close/>
                  <a:moveTo>
                    <a:pt x="2266" y="5404"/>
                  </a:moveTo>
                  <a:cubicBezTo>
                    <a:pt x="2222" y="5404"/>
                    <a:pt x="2195" y="5439"/>
                    <a:pt x="2195" y="5484"/>
                  </a:cubicBezTo>
                  <a:cubicBezTo>
                    <a:pt x="2195" y="5508"/>
                    <a:pt x="2223" y="5539"/>
                    <a:pt x="2255" y="5539"/>
                  </a:cubicBezTo>
                  <a:cubicBezTo>
                    <a:pt x="2259" y="5539"/>
                    <a:pt x="2263" y="5538"/>
                    <a:pt x="2266" y="5538"/>
                  </a:cubicBezTo>
                  <a:cubicBezTo>
                    <a:pt x="2302" y="5538"/>
                    <a:pt x="2329" y="5511"/>
                    <a:pt x="2329" y="5475"/>
                  </a:cubicBezTo>
                  <a:cubicBezTo>
                    <a:pt x="2329" y="5439"/>
                    <a:pt x="2302" y="5404"/>
                    <a:pt x="2266" y="5404"/>
                  </a:cubicBezTo>
                  <a:close/>
                  <a:moveTo>
                    <a:pt x="2668" y="5439"/>
                  </a:moveTo>
                  <a:cubicBezTo>
                    <a:pt x="2623" y="5439"/>
                    <a:pt x="2596" y="5475"/>
                    <a:pt x="2596" y="5511"/>
                  </a:cubicBezTo>
                  <a:cubicBezTo>
                    <a:pt x="2596" y="5546"/>
                    <a:pt x="2632" y="5573"/>
                    <a:pt x="2668" y="5573"/>
                  </a:cubicBezTo>
                  <a:cubicBezTo>
                    <a:pt x="2695" y="5573"/>
                    <a:pt x="2730" y="5546"/>
                    <a:pt x="2730" y="5511"/>
                  </a:cubicBezTo>
                  <a:cubicBezTo>
                    <a:pt x="2730" y="5475"/>
                    <a:pt x="2703" y="5439"/>
                    <a:pt x="2668" y="5439"/>
                  </a:cubicBezTo>
                  <a:close/>
                  <a:moveTo>
                    <a:pt x="4862" y="5439"/>
                  </a:moveTo>
                  <a:cubicBezTo>
                    <a:pt x="4845" y="5439"/>
                    <a:pt x="4791" y="5484"/>
                    <a:pt x="4791" y="5502"/>
                  </a:cubicBezTo>
                  <a:cubicBezTo>
                    <a:pt x="4791" y="5520"/>
                    <a:pt x="4836" y="5573"/>
                    <a:pt x="4862" y="5573"/>
                  </a:cubicBezTo>
                  <a:cubicBezTo>
                    <a:pt x="4871" y="5573"/>
                    <a:pt x="4889" y="5564"/>
                    <a:pt x="4898" y="5555"/>
                  </a:cubicBezTo>
                  <a:cubicBezTo>
                    <a:pt x="4907" y="5546"/>
                    <a:pt x="4916" y="5529"/>
                    <a:pt x="4925" y="5511"/>
                  </a:cubicBezTo>
                  <a:cubicBezTo>
                    <a:pt x="4925" y="5493"/>
                    <a:pt x="4880" y="5439"/>
                    <a:pt x="4862" y="5439"/>
                  </a:cubicBezTo>
                  <a:close/>
                  <a:moveTo>
                    <a:pt x="5255" y="5475"/>
                  </a:moveTo>
                  <a:cubicBezTo>
                    <a:pt x="5246" y="5484"/>
                    <a:pt x="5228" y="5484"/>
                    <a:pt x="5219" y="5493"/>
                  </a:cubicBezTo>
                  <a:cubicBezTo>
                    <a:pt x="5201" y="5502"/>
                    <a:pt x="5192" y="5520"/>
                    <a:pt x="5192" y="5538"/>
                  </a:cubicBezTo>
                  <a:cubicBezTo>
                    <a:pt x="5184" y="5555"/>
                    <a:pt x="5237" y="5609"/>
                    <a:pt x="5255" y="5609"/>
                  </a:cubicBezTo>
                  <a:cubicBezTo>
                    <a:pt x="5273" y="5609"/>
                    <a:pt x="5326" y="5564"/>
                    <a:pt x="5326" y="5538"/>
                  </a:cubicBezTo>
                  <a:cubicBezTo>
                    <a:pt x="5326" y="5520"/>
                    <a:pt x="5273" y="5475"/>
                    <a:pt x="5255" y="5475"/>
                  </a:cubicBezTo>
                  <a:close/>
                  <a:moveTo>
                    <a:pt x="3060" y="5493"/>
                  </a:moveTo>
                  <a:cubicBezTo>
                    <a:pt x="3025" y="5493"/>
                    <a:pt x="2998" y="5520"/>
                    <a:pt x="2998" y="5555"/>
                  </a:cubicBezTo>
                  <a:cubicBezTo>
                    <a:pt x="2998" y="5600"/>
                    <a:pt x="3025" y="5627"/>
                    <a:pt x="3069" y="5627"/>
                  </a:cubicBezTo>
                  <a:cubicBezTo>
                    <a:pt x="3096" y="5618"/>
                    <a:pt x="3132" y="5591"/>
                    <a:pt x="3132" y="5555"/>
                  </a:cubicBezTo>
                  <a:cubicBezTo>
                    <a:pt x="3123" y="5520"/>
                    <a:pt x="3096" y="5493"/>
                    <a:pt x="3060" y="5493"/>
                  </a:cubicBezTo>
                  <a:close/>
                  <a:moveTo>
                    <a:pt x="872" y="5489"/>
                  </a:moveTo>
                  <a:cubicBezTo>
                    <a:pt x="863" y="5489"/>
                    <a:pt x="851" y="5493"/>
                    <a:pt x="839" y="5493"/>
                  </a:cubicBezTo>
                  <a:lnTo>
                    <a:pt x="812" y="5493"/>
                  </a:lnTo>
                  <a:cubicBezTo>
                    <a:pt x="803" y="5493"/>
                    <a:pt x="794" y="5502"/>
                    <a:pt x="803" y="5511"/>
                  </a:cubicBezTo>
                  <a:cubicBezTo>
                    <a:pt x="812" y="5538"/>
                    <a:pt x="830" y="5564"/>
                    <a:pt x="830" y="5600"/>
                  </a:cubicBezTo>
                  <a:cubicBezTo>
                    <a:pt x="830" y="5624"/>
                    <a:pt x="842" y="5628"/>
                    <a:pt x="855" y="5628"/>
                  </a:cubicBezTo>
                  <a:cubicBezTo>
                    <a:pt x="862" y="5628"/>
                    <a:pt x="869" y="5627"/>
                    <a:pt x="875" y="5627"/>
                  </a:cubicBezTo>
                  <a:cubicBezTo>
                    <a:pt x="901" y="5618"/>
                    <a:pt x="919" y="5609"/>
                    <a:pt x="919" y="5582"/>
                  </a:cubicBezTo>
                  <a:cubicBezTo>
                    <a:pt x="919" y="5564"/>
                    <a:pt x="919" y="5546"/>
                    <a:pt x="910" y="5529"/>
                  </a:cubicBezTo>
                  <a:cubicBezTo>
                    <a:pt x="910" y="5511"/>
                    <a:pt x="892" y="5502"/>
                    <a:pt x="884" y="5493"/>
                  </a:cubicBezTo>
                  <a:cubicBezTo>
                    <a:pt x="881" y="5490"/>
                    <a:pt x="877" y="5489"/>
                    <a:pt x="872" y="5489"/>
                  </a:cubicBezTo>
                  <a:close/>
                  <a:moveTo>
                    <a:pt x="5651" y="5510"/>
                  </a:moveTo>
                  <a:cubicBezTo>
                    <a:pt x="5631" y="5510"/>
                    <a:pt x="5593" y="5548"/>
                    <a:pt x="5585" y="5564"/>
                  </a:cubicBezTo>
                  <a:cubicBezTo>
                    <a:pt x="5585" y="5591"/>
                    <a:pt x="5630" y="5645"/>
                    <a:pt x="5656" y="5645"/>
                  </a:cubicBezTo>
                  <a:cubicBezTo>
                    <a:pt x="5674" y="5645"/>
                    <a:pt x="5719" y="5591"/>
                    <a:pt x="5719" y="5573"/>
                  </a:cubicBezTo>
                  <a:cubicBezTo>
                    <a:pt x="5728" y="5555"/>
                    <a:pt x="5683" y="5511"/>
                    <a:pt x="5656" y="5511"/>
                  </a:cubicBezTo>
                  <a:cubicBezTo>
                    <a:pt x="5655" y="5510"/>
                    <a:pt x="5653" y="5510"/>
                    <a:pt x="5651" y="5510"/>
                  </a:cubicBezTo>
                  <a:close/>
                  <a:moveTo>
                    <a:pt x="1238" y="5527"/>
                  </a:moveTo>
                  <a:cubicBezTo>
                    <a:pt x="1207" y="5527"/>
                    <a:pt x="1178" y="5560"/>
                    <a:pt x="1178" y="5600"/>
                  </a:cubicBezTo>
                  <a:cubicBezTo>
                    <a:pt x="1186" y="5624"/>
                    <a:pt x="1208" y="5655"/>
                    <a:pt x="1238" y="5655"/>
                  </a:cubicBezTo>
                  <a:cubicBezTo>
                    <a:pt x="1242" y="5655"/>
                    <a:pt x="1246" y="5654"/>
                    <a:pt x="1249" y="5653"/>
                  </a:cubicBezTo>
                  <a:cubicBezTo>
                    <a:pt x="1285" y="5653"/>
                    <a:pt x="1312" y="5627"/>
                    <a:pt x="1312" y="5591"/>
                  </a:cubicBezTo>
                  <a:cubicBezTo>
                    <a:pt x="1312" y="5555"/>
                    <a:pt x="1285" y="5529"/>
                    <a:pt x="1249" y="5529"/>
                  </a:cubicBezTo>
                  <a:cubicBezTo>
                    <a:pt x="1246" y="5528"/>
                    <a:pt x="1242" y="5527"/>
                    <a:pt x="1238" y="5527"/>
                  </a:cubicBezTo>
                  <a:close/>
                  <a:moveTo>
                    <a:pt x="3451" y="5527"/>
                  </a:moveTo>
                  <a:cubicBezTo>
                    <a:pt x="3419" y="5527"/>
                    <a:pt x="3390" y="5560"/>
                    <a:pt x="3390" y="5600"/>
                  </a:cubicBezTo>
                  <a:cubicBezTo>
                    <a:pt x="3398" y="5624"/>
                    <a:pt x="3421" y="5655"/>
                    <a:pt x="3451" y="5655"/>
                  </a:cubicBezTo>
                  <a:cubicBezTo>
                    <a:pt x="3454" y="5655"/>
                    <a:pt x="3458" y="5654"/>
                    <a:pt x="3462" y="5653"/>
                  </a:cubicBezTo>
                  <a:cubicBezTo>
                    <a:pt x="3497" y="5653"/>
                    <a:pt x="3524" y="5627"/>
                    <a:pt x="3524" y="5591"/>
                  </a:cubicBezTo>
                  <a:cubicBezTo>
                    <a:pt x="3524" y="5555"/>
                    <a:pt x="3497" y="5529"/>
                    <a:pt x="3462" y="5529"/>
                  </a:cubicBezTo>
                  <a:cubicBezTo>
                    <a:pt x="3458" y="5528"/>
                    <a:pt x="3454" y="5527"/>
                    <a:pt x="3451" y="5527"/>
                  </a:cubicBezTo>
                  <a:close/>
                  <a:moveTo>
                    <a:pt x="6058" y="5555"/>
                  </a:moveTo>
                  <a:cubicBezTo>
                    <a:pt x="6022" y="5555"/>
                    <a:pt x="6004" y="5573"/>
                    <a:pt x="6004" y="5600"/>
                  </a:cubicBezTo>
                  <a:cubicBezTo>
                    <a:pt x="6004" y="5637"/>
                    <a:pt x="6010" y="5656"/>
                    <a:pt x="6038" y="5656"/>
                  </a:cubicBezTo>
                  <a:cubicBezTo>
                    <a:pt x="6044" y="5656"/>
                    <a:pt x="6050" y="5655"/>
                    <a:pt x="6058" y="5653"/>
                  </a:cubicBezTo>
                  <a:cubicBezTo>
                    <a:pt x="6093" y="5653"/>
                    <a:pt x="6102" y="5645"/>
                    <a:pt x="6102" y="5609"/>
                  </a:cubicBezTo>
                  <a:cubicBezTo>
                    <a:pt x="6102" y="5573"/>
                    <a:pt x="6093" y="5555"/>
                    <a:pt x="6058" y="5555"/>
                  </a:cubicBezTo>
                  <a:close/>
                  <a:moveTo>
                    <a:pt x="1651" y="5555"/>
                  </a:moveTo>
                  <a:cubicBezTo>
                    <a:pt x="1615" y="5555"/>
                    <a:pt x="1579" y="5582"/>
                    <a:pt x="1579" y="5618"/>
                  </a:cubicBezTo>
                  <a:cubicBezTo>
                    <a:pt x="1579" y="5662"/>
                    <a:pt x="1606" y="5689"/>
                    <a:pt x="1651" y="5689"/>
                  </a:cubicBezTo>
                  <a:cubicBezTo>
                    <a:pt x="1686" y="5689"/>
                    <a:pt x="1713" y="5662"/>
                    <a:pt x="1713" y="5627"/>
                  </a:cubicBezTo>
                  <a:cubicBezTo>
                    <a:pt x="1713" y="5591"/>
                    <a:pt x="1686" y="5555"/>
                    <a:pt x="1651" y="5555"/>
                  </a:cubicBezTo>
                  <a:close/>
                  <a:moveTo>
                    <a:pt x="3863" y="5555"/>
                  </a:moveTo>
                  <a:cubicBezTo>
                    <a:pt x="3828" y="5555"/>
                    <a:pt x="3792" y="5582"/>
                    <a:pt x="3792" y="5618"/>
                  </a:cubicBezTo>
                  <a:cubicBezTo>
                    <a:pt x="3792" y="5662"/>
                    <a:pt x="3819" y="5689"/>
                    <a:pt x="3863" y="5689"/>
                  </a:cubicBezTo>
                  <a:cubicBezTo>
                    <a:pt x="3899" y="5689"/>
                    <a:pt x="3926" y="5662"/>
                    <a:pt x="3926" y="5627"/>
                  </a:cubicBezTo>
                  <a:cubicBezTo>
                    <a:pt x="3926" y="5591"/>
                    <a:pt x="3899" y="5555"/>
                    <a:pt x="3863" y="5555"/>
                  </a:cubicBezTo>
                  <a:close/>
                  <a:moveTo>
                    <a:pt x="6450" y="5591"/>
                  </a:moveTo>
                  <a:cubicBezTo>
                    <a:pt x="6415" y="5591"/>
                    <a:pt x="6406" y="5609"/>
                    <a:pt x="6406" y="5645"/>
                  </a:cubicBezTo>
                  <a:cubicBezTo>
                    <a:pt x="6406" y="5680"/>
                    <a:pt x="6424" y="5689"/>
                    <a:pt x="6459" y="5689"/>
                  </a:cubicBezTo>
                  <a:cubicBezTo>
                    <a:pt x="6495" y="5689"/>
                    <a:pt x="6504" y="5671"/>
                    <a:pt x="6504" y="5636"/>
                  </a:cubicBezTo>
                  <a:cubicBezTo>
                    <a:pt x="6504" y="5609"/>
                    <a:pt x="6486" y="5591"/>
                    <a:pt x="6450" y="5591"/>
                  </a:cubicBezTo>
                  <a:close/>
                  <a:moveTo>
                    <a:pt x="2043" y="5591"/>
                  </a:moveTo>
                  <a:cubicBezTo>
                    <a:pt x="2008" y="5591"/>
                    <a:pt x="1981" y="5627"/>
                    <a:pt x="1981" y="5653"/>
                  </a:cubicBezTo>
                  <a:cubicBezTo>
                    <a:pt x="1981" y="5698"/>
                    <a:pt x="2017" y="5725"/>
                    <a:pt x="2052" y="5725"/>
                  </a:cubicBezTo>
                  <a:cubicBezTo>
                    <a:pt x="2088" y="5725"/>
                    <a:pt x="2115" y="5689"/>
                    <a:pt x="2115" y="5653"/>
                  </a:cubicBezTo>
                  <a:cubicBezTo>
                    <a:pt x="2115" y="5618"/>
                    <a:pt x="2079" y="5591"/>
                    <a:pt x="2043" y="5591"/>
                  </a:cubicBezTo>
                  <a:close/>
                  <a:moveTo>
                    <a:pt x="4256" y="5591"/>
                  </a:moveTo>
                  <a:cubicBezTo>
                    <a:pt x="4220" y="5591"/>
                    <a:pt x="4193" y="5627"/>
                    <a:pt x="4193" y="5662"/>
                  </a:cubicBezTo>
                  <a:cubicBezTo>
                    <a:pt x="4193" y="5698"/>
                    <a:pt x="4229" y="5725"/>
                    <a:pt x="4265" y="5725"/>
                  </a:cubicBezTo>
                  <a:cubicBezTo>
                    <a:pt x="4291" y="5725"/>
                    <a:pt x="4327" y="5689"/>
                    <a:pt x="4327" y="5653"/>
                  </a:cubicBezTo>
                  <a:cubicBezTo>
                    <a:pt x="4327" y="5627"/>
                    <a:pt x="4291" y="5591"/>
                    <a:pt x="4256" y="5591"/>
                  </a:cubicBezTo>
                  <a:close/>
                  <a:moveTo>
                    <a:pt x="6861" y="5627"/>
                  </a:moveTo>
                  <a:cubicBezTo>
                    <a:pt x="6843" y="5627"/>
                    <a:pt x="6825" y="5627"/>
                    <a:pt x="6816" y="5636"/>
                  </a:cubicBezTo>
                  <a:cubicBezTo>
                    <a:pt x="6798" y="5653"/>
                    <a:pt x="6798" y="5680"/>
                    <a:pt x="6807" y="5707"/>
                  </a:cubicBezTo>
                  <a:cubicBezTo>
                    <a:pt x="6814" y="5720"/>
                    <a:pt x="6830" y="5728"/>
                    <a:pt x="6845" y="5728"/>
                  </a:cubicBezTo>
                  <a:cubicBezTo>
                    <a:pt x="6850" y="5728"/>
                    <a:pt x="6856" y="5727"/>
                    <a:pt x="6861" y="5725"/>
                  </a:cubicBezTo>
                  <a:cubicBezTo>
                    <a:pt x="6861" y="5716"/>
                    <a:pt x="6870" y="5698"/>
                    <a:pt x="6870" y="5689"/>
                  </a:cubicBezTo>
                  <a:cubicBezTo>
                    <a:pt x="6870" y="5689"/>
                    <a:pt x="6870" y="5680"/>
                    <a:pt x="6870" y="5671"/>
                  </a:cubicBezTo>
                  <a:cubicBezTo>
                    <a:pt x="6870" y="5671"/>
                    <a:pt x="6870" y="5662"/>
                    <a:pt x="6870" y="5653"/>
                  </a:cubicBezTo>
                  <a:cubicBezTo>
                    <a:pt x="6870" y="5645"/>
                    <a:pt x="6879" y="5627"/>
                    <a:pt x="6861" y="5627"/>
                  </a:cubicBezTo>
                  <a:close/>
                  <a:moveTo>
                    <a:pt x="2454" y="5627"/>
                  </a:moveTo>
                  <a:cubicBezTo>
                    <a:pt x="2409" y="5627"/>
                    <a:pt x="2382" y="5653"/>
                    <a:pt x="2382" y="5689"/>
                  </a:cubicBezTo>
                  <a:cubicBezTo>
                    <a:pt x="2382" y="5725"/>
                    <a:pt x="2409" y="5761"/>
                    <a:pt x="2445" y="5761"/>
                  </a:cubicBezTo>
                  <a:cubicBezTo>
                    <a:pt x="2480" y="5761"/>
                    <a:pt x="2516" y="5725"/>
                    <a:pt x="2516" y="5689"/>
                  </a:cubicBezTo>
                  <a:cubicBezTo>
                    <a:pt x="2516" y="5653"/>
                    <a:pt x="2480" y="5627"/>
                    <a:pt x="2454" y="5627"/>
                  </a:cubicBezTo>
                  <a:close/>
                  <a:moveTo>
                    <a:pt x="4635" y="5626"/>
                  </a:moveTo>
                  <a:cubicBezTo>
                    <a:pt x="4614" y="5626"/>
                    <a:pt x="4569" y="5673"/>
                    <a:pt x="4577" y="5698"/>
                  </a:cubicBezTo>
                  <a:cubicBezTo>
                    <a:pt x="4577" y="5716"/>
                    <a:pt x="4630" y="5761"/>
                    <a:pt x="4648" y="5761"/>
                  </a:cubicBezTo>
                  <a:cubicBezTo>
                    <a:pt x="4666" y="5752"/>
                    <a:pt x="4711" y="5707"/>
                    <a:pt x="4711" y="5689"/>
                  </a:cubicBezTo>
                  <a:cubicBezTo>
                    <a:pt x="4702" y="5671"/>
                    <a:pt x="4693" y="5653"/>
                    <a:pt x="4684" y="5645"/>
                  </a:cubicBezTo>
                  <a:cubicBezTo>
                    <a:pt x="4675" y="5636"/>
                    <a:pt x="4657" y="5627"/>
                    <a:pt x="4639" y="5627"/>
                  </a:cubicBezTo>
                  <a:cubicBezTo>
                    <a:pt x="4638" y="5626"/>
                    <a:pt x="4636" y="5626"/>
                    <a:pt x="4635" y="5626"/>
                  </a:cubicBezTo>
                  <a:close/>
                  <a:moveTo>
                    <a:pt x="2846" y="5653"/>
                  </a:moveTo>
                  <a:cubicBezTo>
                    <a:pt x="2811" y="5653"/>
                    <a:pt x="2775" y="5689"/>
                    <a:pt x="2775" y="5725"/>
                  </a:cubicBezTo>
                  <a:cubicBezTo>
                    <a:pt x="2775" y="5761"/>
                    <a:pt x="2811" y="5787"/>
                    <a:pt x="2846" y="5787"/>
                  </a:cubicBezTo>
                  <a:cubicBezTo>
                    <a:pt x="2882" y="5787"/>
                    <a:pt x="2918" y="5761"/>
                    <a:pt x="2909" y="5725"/>
                  </a:cubicBezTo>
                  <a:cubicBezTo>
                    <a:pt x="2909" y="5689"/>
                    <a:pt x="2882" y="5653"/>
                    <a:pt x="2846" y="5653"/>
                  </a:cubicBezTo>
                  <a:close/>
                  <a:moveTo>
                    <a:pt x="5035" y="5661"/>
                  </a:moveTo>
                  <a:cubicBezTo>
                    <a:pt x="5015" y="5661"/>
                    <a:pt x="4978" y="5700"/>
                    <a:pt x="4969" y="5716"/>
                  </a:cubicBezTo>
                  <a:cubicBezTo>
                    <a:pt x="4969" y="5741"/>
                    <a:pt x="5015" y="5788"/>
                    <a:pt x="5036" y="5788"/>
                  </a:cubicBezTo>
                  <a:cubicBezTo>
                    <a:pt x="5038" y="5788"/>
                    <a:pt x="5039" y="5788"/>
                    <a:pt x="5041" y="5787"/>
                  </a:cubicBezTo>
                  <a:cubicBezTo>
                    <a:pt x="5059" y="5787"/>
                    <a:pt x="5076" y="5778"/>
                    <a:pt x="5085" y="5769"/>
                  </a:cubicBezTo>
                  <a:cubicBezTo>
                    <a:pt x="5103" y="5752"/>
                    <a:pt x="5103" y="5734"/>
                    <a:pt x="5103" y="5725"/>
                  </a:cubicBezTo>
                  <a:cubicBezTo>
                    <a:pt x="5103" y="5707"/>
                    <a:pt x="5103" y="5689"/>
                    <a:pt x="5085" y="5680"/>
                  </a:cubicBezTo>
                  <a:cubicBezTo>
                    <a:pt x="5076" y="5671"/>
                    <a:pt x="5059" y="5662"/>
                    <a:pt x="5041" y="5662"/>
                  </a:cubicBezTo>
                  <a:cubicBezTo>
                    <a:pt x="5039" y="5662"/>
                    <a:pt x="5037" y="5661"/>
                    <a:pt x="5035" y="5661"/>
                  </a:cubicBezTo>
                  <a:close/>
                  <a:moveTo>
                    <a:pt x="5433" y="5689"/>
                  </a:moveTo>
                  <a:cubicBezTo>
                    <a:pt x="5415" y="5689"/>
                    <a:pt x="5371" y="5743"/>
                    <a:pt x="5371" y="5761"/>
                  </a:cubicBezTo>
                  <a:cubicBezTo>
                    <a:pt x="5371" y="5778"/>
                    <a:pt x="5424" y="5823"/>
                    <a:pt x="5442" y="5823"/>
                  </a:cubicBezTo>
                  <a:cubicBezTo>
                    <a:pt x="5469" y="5823"/>
                    <a:pt x="5514" y="5769"/>
                    <a:pt x="5505" y="5752"/>
                  </a:cubicBezTo>
                  <a:cubicBezTo>
                    <a:pt x="5505" y="5734"/>
                    <a:pt x="5451" y="5689"/>
                    <a:pt x="5433" y="5689"/>
                  </a:cubicBezTo>
                  <a:close/>
                  <a:moveTo>
                    <a:pt x="1026" y="5707"/>
                  </a:moveTo>
                  <a:cubicBezTo>
                    <a:pt x="1000" y="5707"/>
                    <a:pt x="964" y="5743"/>
                    <a:pt x="964" y="5778"/>
                  </a:cubicBezTo>
                  <a:cubicBezTo>
                    <a:pt x="964" y="5805"/>
                    <a:pt x="1000" y="5841"/>
                    <a:pt x="1026" y="5841"/>
                  </a:cubicBezTo>
                  <a:cubicBezTo>
                    <a:pt x="1062" y="5841"/>
                    <a:pt x="1098" y="5814"/>
                    <a:pt x="1098" y="5778"/>
                  </a:cubicBezTo>
                  <a:cubicBezTo>
                    <a:pt x="1098" y="5734"/>
                    <a:pt x="1071" y="5707"/>
                    <a:pt x="1026" y="5707"/>
                  </a:cubicBezTo>
                  <a:close/>
                  <a:moveTo>
                    <a:pt x="3239" y="5707"/>
                  </a:moveTo>
                  <a:cubicBezTo>
                    <a:pt x="3212" y="5707"/>
                    <a:pt x="3176" y="5743"/>
                    <a:pt x="3176" y="5769"/>
                  </a:cubicBezTo>
                  <a:cubicBezTo>
                    <a:pt x="3176" y="5814"/>
                    <a:pt x="3212" y="5841"/>
                    <a:pt x="3248" y="5841"/>
                  </a:cubicBezTo>
                  <a:cubicBezTo>
                    <a:pt x="3283" y="5841"/>
                    <a:pt x="3310" y="5805"/>
                    <a:pt x="3310" y="5769"/>
                  </a:cubicBezTo>
                  <a:cubicBezTo>
                    <a:pt x="3310" y="5734"/>
                    <a:pt x="3274" y="5707"/>
                    <a:pt x="3239" y="5707"/>
                  </a:cubicBezTo>
                  <a:close/>
                  <a:moveTo>
                    <a:pt x="5835" y="5743"/>
                  </a:moveTo>
                  <a:cubicBezTo>
                    <a:pt x="5799" y="5743"/>
                    <a:pt x="5781" y="5761"/>
                    <a:pt x="5790" y="5796"/>
                  </a:cubicBezTo>
                  <a:cubicBezTo>
                    <a:pt x="5790" y="5832"/>
                    <a:pt x="5808" y="5841"/>
                    <a:pt x="5844" y="5841"/>
                  </a:cubicBezTo>
                  <a:cubicBezTo>
                    <a:pt x="5879" y="5841"/>
                    <a:pt x="5888" y="5823"/>
                    <a:pt x="5888" y="5787"/>
                  </a:cubicBezTo>
                  <a:cubicBezTo>
                    <a:pt x="5888" y="5752"/>
                    <a:pt x="5870" y="5743"/>
                    <a:pt x="5835" y="5743"/>
                  </a:cubicBezTo>
                  <a:close/>
                  <a:moveTo>
                    <a:pt x="1437" y="5743"/>
                  </a:moveTo>
                  <a:cubicBezTo>
                    <a:pt x="1401" y="5743"/>
                    <a:pt x="1365" y="5769"/>
                    <a:pt x="1365" y="5805"/>
                  </a:cubicBezTo>
                  <a:cubicBezTo>
                    <a:pt x="1365" y="5841"/>
                    <a:pt x="1392" y="5877"/>
                    <a:pt x="1437" y="5877"/>
                  </a:cubicBezTo>
                  <a:cubicBezTo>
                    <a:pt x="1463" y="5877"/>
                    <a:pt x="1499" y="5841"/>
                    <a:pt x="1499" y="5805"/>
                  </a:cubicBezTo>
                  <a:cubicBezTo>
                    <a:pt x="1499" y="5769"/>
                    <a:pt x="1463" y="5743"/>
                    <a:pt x="1437" y="5743"/>
                  </a:cubicBezTo>
                  <a:close/>
                  <a:moveTo>
                    <a:pt x="3649" y="5743"/>
                  </a:moveTo>
                  <a:cubicBezTo>
                    <a:pt x="3613" y="5743"/>
                    <a:pt x="3578" y="5769"/>
                    <a:pt x="3578" y="5805"/>
                  </a:cubicBezTo>
                  <a:cubicBezTo>
                    <a:pt x="3578" y="5841"/>
                    <a:pt x="3604" y="5877"/>
                    <a:pt x="3649" y="5877"/>
                  </a:cubicBezTo>
                  <a:cubicBezTo>
                    <a:pt x="3676" y="5877"/>
                    <a:pt x="3712" y="5841"/>
                    <a:pt x="3712" y="5805"/>
                  </a:cubicBezTo>
                  <a:cubicBezTo>
                    <a:pt x="3712" y="5769"/>
                    <a:pt x="3676" y="5743"/>
                    <a:pt x="3649" y="5743"/>
                  </a:cubicBezTo>
                  <a:close/>
                  <a:moveTo>
                    <a:pt x="6245" y="5769"/>
                  </a:moveTo>
                  <a:cubicBezTo>
                    <a:pt x="6201" y="5769"/>
                    <a:pt x="6192" y="5787"/>
                    <a:pt x="6192" y="5823"/>
                  </a:cubicBezTo>
                  <a:cubicBezTo>
                    <a:pt x="6183" y="5850"/>
                    <a:pt x="6201" y="5868"/>
                    <a:pt x="6227" y="5877"/>
                  </a:cubicBezTo>
                  <a:cubicBezTo>
                    <a:pt x="6272" y="5877"/>
                    <a:pt x="6290" y="5859"/>
                    <a:pt x="6290" y="5823"/>
                  </a:cubicBezTo>
                  <a:cubicBezTo>
                    <a:pt x="6290" y="5787"/>
                    <a:pt x="6272" y="5778"/>
                    <a:pt x="6245" y="5769"/>
                  </a:cubicBezTo>
                  <a:close/>
                  <a:moveTo>
                    <a:pt x="1829" y="5769"/>
                  </a:moveTo>
                  <a:cubicBezTo>
                    <a:pt x="1794" y="5769"/>
                    <a:pt x="1767" y="5805"/>
                    <a:pt x="1767" y="5832"/>
                  </a:cubicBezTo>
                  <a:cubicBezTo>
                    <a:pt x="1758" y="5877"/>
                    <a:pt x="1794" y="5903"/>
                    <a:pt x="1829" y="5903"/>
                  </a:cubicBezTo>
                  <a:cubicBezTo>
                    <a:pt x="1865" y="5903"/>
                    <a:pt x="1901" y="5877"/>
                    <a:pt x="1901" y="5841"/>
                  </a:cubicBezTo>
                  <a:cubicBezTo>
                    <a:pt x="1901" y="5805"/>
                    <a:pt x="1865" y="5778"/>
                    <a:pt x="1829" y="5769"/>
                  </a:cubicBezTo>
                  <a:close/>
                  <a:moveTo>
                    <a:pt x="4042" y="5769"/>
                  </a:moveTo>
                  <a:cubicBezTo>
                    <a:pt x="4015" y="5778"/>
                    <a:pt x="3970" y="5823"/>
                    <a:pt x="3979" y="5841"/>
                  </a:cubicBezTo>
                  <a:cubicBezTo>
                    <a:pt x="3979" y="5859"/>
                    <a:pt x="4024" y="5903"/>
                    <a:pt x="4042" y="5903"/>
                  </a:cubicBezTo>
                  <a:cubicBezTo>
                    <a:pt x="4068" y="5903"/>
                    <a:pt x="4113" y="5859"/>
                    <a:pt x="4113" y="5832"/>
                  </a:cubicBezTo>
                  <a:cubicBezTo>
                    <a:pt x="4104" y="5814"/>
                    <a:pt x="4051" y="5769"/>
                    <a:pt x="4042" y="5769"/>
                  </a:cubicBezTo>
                  <a:close/>
                  <a:moveTo>
                    <a:pt x="6638" y="5805"/>
                  </a:moveTo>
                  <a:cubicBezTo>
                    <a:pt x="6602" y="5805"/>
                    <a:pt x="6584" y="5823"/>
                    <a:pt x="6584" y="5859"/>
                  </a:cubicBezTo>
                  <a:cubicBezTo>
                    <a:pt x="6584" y="5894"/>
                    <a:pt x="6602" y="5903"/>
                    <a:pt x="6638" y="5903"/>
                  </a:cubicBezTo>
                  <a:cubicBezTo>
                    <a:pt x="6673" y="5903"/>
                    <a:pt x="6682" y="5894"/>
                    <a:pt x="6691" y="5859"/>
                  </a:cubicBezTo>
                  <a:cubicBezTo>
                    <a:pt x="6691" y="5823"/>
                    <a:pt x="6673" y="5805"/>
                    <a:pt x="6638" y="5805"/>
                  </a:cubicBezTo>
                  <a:close/>
                  <a:moveTo>
                    <a:pt x="2231" y="5805"/>
                  </a:moveTo>
                  <a:cubicBezTo>
                    <a:pt x="2195" y="5805"/>
                    <a:pt x="2168" y="5841"/>
                    <a:pt x="2159" y="5868"/>
                  </a:cubicBezTo>
                  <a:cubicBezTo>
                    <a:pt x="2159" y="5912"/>
                    <a:pt x="2195" y="5939"/>
                    <a:pt x="2231" y="5939"/>
                  </a:cubicBezTo>
                  <a:cubicBezTo>
                    <a:pt x="2266" y="5939"/>
                    <a:pt x="2293" y="5903"/>
                    <a:pt x="2293" y="5868"/>
                  </a:cubicBezTo>
                  <a:cubicBezTo>
                    <a:pt x="2293" y="5841"/>
                    <a:pt x="2266" y="5805"/>
                    <a:pt x="2231" y="5805"/>
                  </a:cubicBezTo>
                  <a:close/>
                  <a:moveTo>
                    <a:pt x="4425" y="5805"/>
                  </a:moveTo>
                  <a:cubicBezTo>
                    <a:pt x="4407" y="5805"/>
                    <a:pt x="4363" y="5850"/>
                    <a:pt x="4363" y="5868"/>
                  </a:cubicBezTo>
                  <a:cubicBezTo>
                    <a:pt x="4354" y="5884"/>
                    <a:pt x="4401" y="5940"/>
                    <a:pt x="4421" y="5940"/>
                  </a:cubicBezTo>
                  <a:cubicBezTo>
                    <a:pt x="4423" y="5940"/>
                    <a:pt x="4424" y="5940"/>
                    <a:pt x="4425" y="5939"/>
                  </a:cubicBezTo>
                  <a:cubicBezTo>
                    <a:pt x="4443" y="5939"/>
                    <a:pt x="4461" y="5930"/>
                    <a:pt x="4470" y="5912"/>
                  </a:cubicBezTo>
                  <a:cubicBezTo>
                    <a:pt x="4479" y="5903"/>
                    <a:pt x="4488" y="5885"/>
                    <a:pt x="4488" y="5877"/>
                  </a:cubicBezTo>
                  <a:cubicBezTo>
                    <a:pt x="4488" y="5859"/>
                    <a:pt x="4443" y="5805"/>
                    <a:pt x="4425" y="5805"/>
                  </a:cubicBezTo>
                  <a:close/>
                  <a:moveTo>
                    <a:pt x="2623" y="5841"/>
                  </a:moveTo>
                  <a:cubicBezTo>
                    <a:pt x="2596" y="5841"/>
                    <a:pt x="2561" y="5877"/>
                    <a:pt x="2561" y="5903"/>
                  </a:cubicBezTo>
                  <a:cubicBezTo>
                    <a:pt x="2561" y="5948"/>
                    <a:pt x="2596" y="5975"/>
                    <a:pt x="2632" y="5975"/>
                  </a:cubicBezTo>
                  <a:cubicBezTo>
                    <a:pt x="2668" y="5975"/>
                    <a:pt x="2695" y="5939"/>
                    <a:pt x="2695" y="5903"/>
                  </a:cubicBezTo>
                  <a:cubicBezTo>
                    <a:pt x="2695" y="5868"/>
                    <a:pt x="2659" y="5841"/>
                    <a:pt x="2623" y="5841"/>
                  </a:cubicBezTo>
                  <a:close/>
                  <a:moveTo>
                    <a:pt x="4827" y="5841"/>
                  </a:moveTo>
                  <a:cubicBezTo>
                    <a:pt x="4809" y="5841"/>
                    <a:pt x="4764" y="5885"/>
                    <a:pt x="4755" y="5903"/>
                  </a:cubicBezTo>
                  <a:cubicBezTo>
                    <a:pt x="4755" y="5921"/>
                    <a:pt x="4800" y="5975"/>
                    <a:pt x="4827" y="5975"/>
                  </a:cubicBezTo>
                  <a:cubicBezTo>
                    <a:pt x="4836" y="5975"/>
                    <a:pt x="4853" y="5966"/>
                    <a:pt x="4862" y="5957"/>
                  </a:cubicBezTo>
                  <a:cubicBezTo>
                    <a:pt x="4880" y="5939"/>
                    <a:pt x="4880" y="5921"/>
                    <a:pt x="4889" y="5912"/>
                  </a:cubicBezTo>
                  <a:cubicBezTo>
                    <a:pt x="4889" y="5894"/>
                    <a:pt x="4845" y="5841"/>
                    <a:pt x="4827" y="5841"/>
                  </a:cubicBezTo>
                  <a:close/>
                  <a:moveTo>
                    <a:pt x="3025" y="5877"/>
                  </a:moveTo>
                  <a:cubicBezTo>
                    <a:pt x="2989" y="5877"/>
                    <a:pt x="2962" y="5903"/>
                    <a:pt x="2962" y="5939"/>
                  </a:cubicBezTo>
                  <a:cubicBezTo>
                    <a:pt x="2962" y="5975"/>
                    <a:pt x="2989" y="6010"/>
                    <a:pt x="3034" y="6010"/>
                  </a:cubicBezTo>
                  <a:cubicBezTo>
                    <a:pt x="3069" y="6001"/>
                    <a:pt x="3096" y="5975"/>
                    <a:pt x="3096" y="5939"/>
                  </a:cubicBezTo>
                  <a:cubicBezTo>
                    <a:pt x="3096" y="5903"/>
                    <a:pt x="3060" y="5877"/>
                    <a:pt x="3025" y="5877"/>
                  </a:cubicBezTo>
                  <a:close/>
                  <a:moveTo>
                    <a:pt x="5219" y="5877"/>
                  </a:moveTo>
                  <a:cubicBezTo>
                    <a:pt x="5201" y="5877"/>
                    <a:pt x="5157" y="5921"/>
                    <a:pt x="5157" y="5948"/>
                  </a:cubicBezTo>
                  <a:cubicBezTo>
                    <a:pt x="5157" y="5966"/>
                    <a:pt x="5210" y="6010"/>
                    <a:pt x="5228" y="6010"/>
                  </a:cubicBezTo>
                  <a:cubicBezTo>
                    <a:pt x="5246" y="6001"/>
                    <a:pt x="5291" y="5957"/>
                    <a:pt x="5291" y="5939"/>
                  </a:cubicBezTo>
                  <a:cubicBezTo>
                    <a:pt x="5291" y="5921"/>
                    <a:pt x="5237" y="5877"/>
                    <a:pt x="5219" y="5877"/>
                  </a:cubicBezTo>
                  <a:close/>
                  <a:moveTo>
                    <a:pt x="5621" y="5921"/>
                  </a:moveTo>
                  <a:cubicBezTo>
                    <a:pt x="5585" y="5921"/>
                    <a:pt x="5576" y="5939"/>
                    <a:pt x="5576" y="5975"/>
                  </a:cubicBezTo>
                  <a:cubicBezTo>
                    <a:pt x="5576" y="6004"/>
                    <a:pt x="5582" y="6022"/>
                    <a:pt x="5610" y="6022"/>
                  </a:cubicBezTo>
                  <a:cubicBezTo>
                    <a:pt x="5615" y="6022"/>
                    <a:pt x="5622" y="6021"/>
                    <a:pt x="5630" y="6019"/>
                  </a:cubicBezTo>
                  <a:cubicBezTo>
                    <a:pt x="5656" y="6019"/>
                    <a:pt x="5674" y="6001"/>
                    <a:pt x="5674" y="5966"/>
                  </a:cubicBezTo>
                  <a:cubicBezTo>
                    <a:pt x="5674" y="5939"/>
                    <a:pt x="5656" y="5921"/>
                    <a:pt x="5621" y="5921"/>
                  </a:cubicBezTo>
                  <a:close/>
                  <a:moveTo>
                    <a:pt x="1214" y="5921"/>
                  </a:moveTo>
                  <a:cubicBezTo>
                    <a:pt x="1178" y="5921"/>
                    <a:pt x="1151" y="5957"/>
                    <a:pt x="1151" y="5992"/>
                  </a:cubicBezTo>
                  <a:cubicBezTo>
                    <a:pt x="1151" y="6028"/>
                    <a:pt x="1178" y="6055"/>
                    <a:pt x="1223" y="6055"/>
                  </a:cubicBezTo>
                  <a:cubicBezTo>
                    <a:pt x="1258" y="6055"/>
                    <a:pt x="1285" y="6019"/>
                    <a:pt x="1285" y="5984"/>
                  </a:cubicBezTo>
                  <a:cubicBezTo>
                    <a:pt x="1276" y="5948"/>
                    <a:pt x="1249" y="5921"/>
                    <a:pt x="1214" y="5921"/>
                  </a:cubicBezTo>
                  <a:close/>
                  <a:moveTo>
                    <a:pt x="3426" y="5921"/>
                  </a:moveTo>
                  <a:cubicBezTo>
                    <a:pt x="3390" y="5921"/>
                    <a:pt x="3364" y="5948"/>
                    <a:pt x="3364" y="5984"/>
                  </a:cubicBezTo>
                  <a:cubicBezTo>
                    <a:pt x="3355" y="6028"/>
                    <a:pt x="3390" y="6055"/>
                    <a:pt x="3426" y="6055"/>
                  </a:cubicBezTo>
                  <a:cubicBezTo>
                    <a:pt x="3462" y="6055"/>
                    <a:pt x="3497" y="6028"/>
                    <a:pt x="3497" y="5992"/>
                  </a:cubicBezTo>
                  <a:cubicBezTo>
                    <a:pt x="3497" y="5957"/>
                    <a:pt x="3462" y="5921"/>
                    <a:pt x="3426" y="5921"/>
                  </a:cubicBezTo>
                  <a:close/>
                  <a:moveTo>
                    <a:pt x="6022" y="5957"/>
                  </a:moveTo>
                  <a:cubicBezTo>
                    <a:pt x="5986" y="5957"/>
                    <a:pt x="5977" y="5966"/>
                    <a:pt x="5969" y="6001"/>
                  </a:cubicBezTo>
                  <a:cubicBezTo>
                    <a:pt x="5969" y="6046"/>
                    <a:pt x="5986" y="6055"/>
                    <a:pt x="6022" y="6055"/>
                  </a:cubicBezTo>
                  <a:cubicBezTo>
                    <a:pt x="6058" y="6055"/>
                    <a:pt x="6076" y="6037"/>
                    <a:pt x="6076" y="6010"/>
                  </a:cubicBezTo>
                  <a:cubicBezTo>
                    <a:pt x="6076" y="5975"/>
                    <a:pt x="6058" y="5957"/>
                    <a:pt x="6022" y="5957"/>
                  </a:cubicBezTo>
                  <a:close/>
                  <a:moveTo>
                    <a:pt x="1615" y="5957"/>
                  </a:moveTo>
                  <a:cubicBezTo>
                    <a:pt x="1579" y="5957"/>
                    <a:pt x="1544" y="5984"/>
                    <a:pt x="1544" y="6028"/>
                  </a:cubicBezTo>
                  <a:cubicBezTo>
                    <a:pt x="1553" y="6064"/>
                    <a:pt x="1579" y="6091"/>
                    <a:pt x="1615" y="6091"/>
                  </a:cubicBezTo>
                  <a:cubicBezTo>
                    <a:pt x="1651" y="6091"/>
                    <a:pt x="1678" y="6064"/>
                    <a:pt x="1678" y="6028"/>
                  </a:cubicBezTo>
                  <a:cubicBezTo>
                    <a:pt x="1678" y="5992"/>
                    <a:pt x="1651" y="5957"/>
                    <a:pt x="1615" y="5957"/>
                  </a:cubicBezTo>
                  <a:close/>
                  <a:moveTo>
                    <a:pt x="3828" y="5957"/>
                  </a:moveTo>
                  <a:cubicBezTo>
                    <a:pt x="3810" y="5957"/>
                    <a:pt x="3765" y="6001"/>
                    <a:pt x="3756" y="6019"/>
                  </a:cubicBezTo>
                  <a:cubicBezTo>
                    <a:pt x="3756" y="6037"/>
                    <a:pt x="3801" y="6091"/>
                    <a:pt x="3828" y="6091"/>
                  </a:cubicBezTo>
                  <a:cubicBezTo>
                    <a:pt x="3845" y="6091"/>
                    <a:pt x="3890" y="6046"/>
                    <a:pt x="3890" y="6028"/>
                  </a:cubicBezTo>
                  <a:cubicBezTo>
                    <a:pt x="3890" y="6010"/>
                    <a:pt x="3845" y="5957"/>
                    <a:pt x="3828" y="5957"/>
                  </a:cubicBezTo>
                  <a:close/>
                  <a:moveTo>
                    <a:pt x="6415" y="5992"/>
                  </a:moveTo>
                  <a:cubicBezTo>
                    <a:pt x="6388" y="5992"/>
                    <a:pt x="6370" y="6001"/>
                    <a:pt x="6370" y="6037"/>
                  </a:cubicBezTo>
                  <a:cubicBezTo>
                    <a:pt x="6370" y="6082"/>
                    <a:pt x="6388" y="6091"/>
                    <a:pt x="6424" y="6091"/>
                  </a:cubicBezTo>
                  <a:cubicBezTo>
                    <a:pt x="6459" y="6091"/>
                    <a:pt x="6468" y="6073"/>
                    <a:pt x="6468" y="6037"/>
                  </a:cubicBezTo>
                  <a:cubicBezTo>
                    <a:pt x="6468" y="6001"/>
                    <a:pt x="6450" y="5992"/>
                    <a:pt x="6415" y="5992"/>
                  </a:cubicBezTo>
                  <a:close/>
                  <a:moveTo>
                    <a:pt x="2008" y="5992"/>
                  </a:moveTo>
                  <a:cubicBezTo>
                    <a:pt x="1981" y="5992"/>
                    <a:pt x="1945" y="6019"/>
                    <a:pt x="1945" y="6055"/>
                  </a:cubicBezTo>
                  <a:cubicBezTo>
                    <a:pt x="1945" y="6091"/>
                    <a:pt x="1981" y="6126"/>
                    <a:pt x="2008" y="6126"/>
                  </a:cubicBezTo>
                  <a:cubicBezTo>
                    <a:pt x="2052" y="6126"/>
                    <a:pt x="2079" y="6091"/>
                    <a:pt x="2079" y="6055"/>
                  </a:cubicBezTo>
                  <a:cubicBezTo>
                    <a:pt x="2079" y="6019"/>
                    <a:pt x="2043" y="5992"/>
                    <a:pt x="2008" y="5992"/>
                  </a:cubicBezTo>
                  <a:close/>
                  <a:moveTo>
                    <a:pt x="4206" y="5991"/>
                  </a:moveTo>
                  <a:cubicBezTo>
                    <a:pt x="4185" y="5991"/>
                    <a:pt x="4140" y="6038"/>
                    <a:pt x="4140" y="6055"/>
                  </a:cubicBezTo>
                  <a:cubicBezTo>
                    <a:pt x="4149" y="6073"/>
                    <a:pt x="4158" y="6091"/>
                    <a:pt x="4167" y="6108"/>
                  </a:cubicBezTo>
                  <a:cubicBezTo>
                    <a:pt x="4175" y="6117"/>
                    <a:pt x="4193" y="6117"/>
                    <a:pt x="4211" y="6126"/>
                  </a:cubicBezTo>
                  <a:cubicBezTo>
                    <a:pt x="4229" y="6126"/>
                    <a:pt x="4274" y="6082"/>
                    <a:pt x="4274" y="6055"/>
                  </a:cubicBezTo>
                  <a:cubicBezTo>
                    <a:pt x="4274" y="6046"/>
                    <a:pt x="4229" y="5992"/>
                    <a:pt x="4211" y="5992"/>
                  </a:cubicBezTo>
                  <a:cubicBezTo>
                    <a:pt x="4210" y="5992"/>
                    <a:pt x="4208" y="5991"/>
                    <a:pt x="4206" y="5991"/>
                  </a:cubicBezTo>
                  <a:close/>
                  <a:moveTo>
                    <a:pt x="6830" y="6016"/>
                  </a:moveTo>
                  <a:cubicBezTo>
                    <a:pt x="6824" y="6016"/>
                    <a:pt x="6817" y="6017"/>
                    <a:pt x="6807" y="6019"/>
                  </a:cubicBezTo>
                  <a:cubicBezTo>
                    <a:pt x="6780" y="6028"/>
                    <a:pt x="6771" y="6037"/>
                    <a:pt x="6771" y="6064"/>
                  </a:cubicBezTo>
                  <a:cubicBezTo>
                    <a:pt x="6771" y="6082"/>
                    <a:pt x="6763" y="6108"/>
                    <a:pt x="6789" y="6117"/>
                  </a:cubicBezTo>
                  <a:cubicBezTo>
                    <a:pt x="6798" y="6122"/>
                    <a:pt x="6807" y="6122"/>
                    <a:pt x="6816" y="6122"/>
                  </a:cubicBezTo>
                  <a:cubicBezTo>
                    <a:pt x="6825" y="6122"/>
                    <a:pt x="6834" y="6122"/>
                    <a:pt x="6843" y="6126"/>
                  </a:cubicBezTo>
                  <a:cubicBezTo>
                    <a:pt x="6852" y="6126"/>
                    <a:pt x="6852" y="6117"/>
                    <a:pt x="6852" y="6108"/>
                  </a:cubicBezTo>
                  <a:cubicBezTo>
                    <a:pt x="6852" y="6100"/>
                    <a:pt x="6852" y="6091"/>
                    <a:pt x="6852" y="6073"/>
                  </a:cubicBezTo>
                  <a:cubicBezTo>
                    <a:pt x="6852" y="6031"/>
                    <a:pt x="6852" y="6016"/>
                    <a:pt x="6830" y="6016"/>
                  </a:cubicBezTo>
                  <a:close/>
                  <a:moveTo>
                    <a:pt x="2418" y="6019"/>
                  </a:moveTo>
                  <a:cubicBezTo>
                    <a:pt x="2373" y="6019"/>
                    <a:pt x="2347" y="6055"/>
                    <a:pt x="2347" y="6091"/>
                  </a:cubicBezTo>
                  <a:cubicBezTo>
                    <a:pt x="2347" y="6126"/>
                    <a:pt x="2382" y="6153"/>
                    <a:pt x="2418" y="6153"/>
                  </a:cubicBezTo>
                  <a:cubicBezTo>
                    <a:pt x="2445" y="6153"/>
                    <a:pt x="2480" y="6126"/>
                    <a:pt x="2480" y="6091"/>
                  </a:cubicBezTo>
                  <a:cubicBezTo>
                    <a:pt x="2480" y="6055"/>
                    <a:pt x="2454" y="6028"/>
                    <a:pt x="2418" y="6019"/>
                  </a:cubicBezTo>
                  <a:close/>
                  <a:moveTo>
                    <a:pt x="4604" y="6019"/>
                  </a:moveTo>
                  <a:cubicBezTo>
                    <a:pt x="4586" y="6028"/>
                    <a:pt x="4541" y="6073"/>
                    <a:pt x="4541" y="6100"/>
                  </a:cubicBezTo>
                  <a:cubicBezTo>
                    <a:pt x="4541" y="6116"/>
                    <a:pt x="4586" y="6154"/>
                    <a:pt x="4607" y="6154"/>
                  </a:cubicBezTo>
                  <a:cubicBezTo>
                    <a:pt x="4609" y="6154"/>
                    <a:pt x="4611" y="6154"/>
                    <a:pt x="4613" y="6153"/>
                  </a:cubicBezTo>
                  <a:cubicBezTo>
                    <a:pt x="4630" y="6153"/>
                    <a:pt x="4675" y="6108"/>
                    <a:pt x="4675" y="6091"/>
                  </a:cubicBezTo>
                  <a:cubicBezTo>
                    <a:pt x="4675" y="6073"/>
                    <a:pt x="4621" y="6019"/>
                    <a:pt x="4604" y="6019"/>
                  </a:cubicBezTo>
                  <a:close/>
                  <a:moveTo>
                    <a:pt x="2811" y="6055"/>
                  </a:moveTo>
                  <a:cubicBezTo>
                    <a:pt x="2775" y="6055"/>
                    <a:pt x="2748" y="6091"/>
                    <a:pt x="2748" y="6126"/>
                  </a:cubicBezTo>
                  <a:cubicBezTo>
                    <a:pt x="2748" y="6162"/>
                    <a:pt x="2775" y="6189"/>
                    <a:pt x="2811" y="6189"/>
                  </a:cubicBezTo>
                  <a:cubicBezTo>
                    <a:pt x="2846" y="6189"/>
                    <a:pt x="2882" y="6162"/>
                    <a:pt x="2882" y="6117"/>
                  </a:cubicBezTo>
                  <a:cubicBezTo>
                    <a:pt x="2873" y="6082"/>
                    <a:pt x="2846" y="6055"/>
                    <a:pt x="2811" y="6055"/>
                  </a:cubicBezTo>
                  <a:close/>
                  <a:moveTo>
                    <a:pt x="5005" y="6055"/>
                  </a:moveTo>
                  <a:cubicBezTo>
                    <a:pt x="4996" y="6055"/>
                    <a:pt x="4943" y="6100"/>
                    <a:pt x="4943" y="6117"/>
                  </a:cubicBezTo>
                  <a:cubicBezTo>
                    <a:pt x="4943" y="6142"/>
                    <a:pt x="4981" y="6190"/>
                    <a:pt x="5001" y="6190"/>
                  </a:cubicBezTo>
                  <a:cubicBezTo>
                    <a:pt x="5002" y="6190"/>
                    <a:pt x="5004" y="6189"/>
                    <a:pt x="5005" y="6189"/>
                  </a:cubicBezTo>
                  <a:cubicBezTo>
                    <a:pt x="5023" y="6189"/>
                    <a:pt x="5041" y="6180"/>
                    <a:pt x="5059" y="6162"/>
                  </a:cubicBezTo>
                  <a:cubicBezTo>
                    <a:pt x="5068" y="6153"/>
                    <a:pt x="5068" y="6135"/>
                    <a:pt x="5076" y="6126"/>
                  </a:cubicBezTo>
                  <a:cubicBezTo>
                    <a:pt x="5068" y="6108"/>
                    <a:pt x="5068" y="6091"/>
                    <a:pt x="5059" y="6082"/>
                  </a:cubicBezTo>
                  <a:cubicBezTo>
                    <a:pt x="5041" y="6073"/>
                    <a:pt x="5023" y="6064"/>
                    <a:pt x="5005" y="6055"/>
                  </a:cubicBezTo>
                  <a:close/>
                  <a:moveTo>
                    <a:pt x="5418" y="6106"/>
                  </a:moveTo>
                  <a:cubicBezTo>
                    <a:pt x="5412" y="6106"/>
                    <a:pt x="5405" y="6107"/>
                    <a:pt x="5398" y="6108"/>
                  </a:cubicBezTo>
                  <a:cubicBezTo>
                    <a:pt x="5371" y="6108"/>
                    <a:pt x="5353" y="6126"/>
                    <a:pt x="5353" y="6162"/>
                  </a:cubicBezTo>
                  <a:cubicBezTo>
                    <a:pt x="5362" y="6198"/>
                    <a:pt x="5371" y="6207"/>
                    <a:pt x="5407" y="6207"/>
                  </a:cubicBezTo>
                  <a:cubicBezTo>
                    <a:pt x="5442" y="6207"/>
                    <a:pt x="5460" y="6189"/>
                    <a:pt x="5460" y="6153"/>
                  </a:cubicBezTo>
                  <a:cubicBezTo>
                    <a:pt x="5460" y="6123"/>
                    <a:pt x="5448" y="6106"/>
                    <a:pt x="5418" y="6106"/>
                  </a:cubicBezTo>
                  <a:close/>
                  <a:moveTo>
                    <a:pt x="3212" y="6091"/>
                  </a:moveTo>
                  <a:cubicBezTo>
                    <a:pt x="3176" y="6091"/>
                    <a:pt x="3141" y="6117"/>
                    <a:pt x="3141" y="6153"/>
                  </a:cubicBezTo>
                  <a:cubicBezTo>
                    <a:pt x="3141" y="6189"/>
                    <a:pt x="3176" y="6224"/>
                    <a:pt x="3203" y="6224"/>
                  </a:cubicBezTo>
                  <a:cubicBezTo>
                    <a:pt x="3248" y="6224"/>
                    <a:pt x="3274" y="6198"/>
                    <a:pt x="3274" y="6153"/>
                  </a:cubicBezTo>
                  <a:cubicBezTo>
                    <a:pt x="3274" y="6117"/>
                    <a:pt x="3248" y="6091"/>
                    <a:pt x="3212" y="6091"/>
                  </a:cubicBezTo>
                  <a:close/>
                  <a:moveTo>
                    <a:pt x="5799" y="6135"/>
                  </a:moveTo>
                  <a:cubicBezTo>
                    <a:pt x="5763" y="6144"/>
                    <a:pt x="5754" y="6162"/>
                    <a:pt x="5754" y="6198"/>
                  </a:cubicBezTo>
                  <a:cubicBezTo>
                    <a:pt x="5754" y="6224"/>
                    <a:pt x="5772" y="6242"/>
                    <a:pt x="5808" y="6242"/>
                  </a:cubicBezTo>
                  <a:cubicBezTo>
                    <a:pt x="5844" y="6242"/>
                    <a:pt x="5853" y="6224"/>
                    <a:pt x="5853" y="6189"/>
                  </a:cubicBezTo>
                  <a:cubicBezTo>
                    <a:pt x="5853" y="6153"/>
                    <a:pt x="5835" y="6135"/>
                    <a:pt x="5799" y="6135"/>
                  </a:cubicBezTo>
                  <a:close/>
                  <a:moveTo>
                    <a:pt x="1004" y="6107"/>
                  </a:moveTo>
                  <a:cubicBezTo>
                    <a:pt x="1000" y="6107"/>
                    <a:pt x="995" y="6107"/>
                    <a:pt x="991" y="6108"/>
                  </a:cubicBezTo>
                  <a:cubicBezTo>
                    <a:pt x="964" y="6108"/>
                    <a:pt x="964" y="6108"/>
                    <a:pt x="973" y="6135"/>
                  </a:cubicBezTo>
                  <a:cubicBezTo>
                    <a:pt x="982" y="6162"/>
                    <a:pt x="991" y="6189"/>
                    <a:pt x="1000" y="6216"/>
                  </a:cubicBezTo>
                  <a:cubicBezTo>
                    <a:pt x="1004" y="6235"/>
                    <a:pt x="1007" y="6243"/>
                    <a:pt x="1013" y="6243"/>
                  </a:cubicBezTo>
                  <a:cubicBezTo>
                    <a:pt x="1019" y="6243"/>
                    <a:pt x="1028" y="6237"/>
                    <a:pt x="1044" y="6224"/>
                  </a:cubicBezTo>
                  <a:cubicBezTo>
                    <a:pt x="1071" y="6198"/>
                    <a:pt x="1071" y="6171"/>
                    <a:pt x="1062" y="6153"/>
                  </a:cubicBezTo>
                  <a:cubicBezTo>
                    <a:pt x="1054" y="6130"/>
                    <a:pt x="1033" y="6107"/>
                    <a:pt x="1004" y="6107"/>
                  </a:cubicBezTo>
                  <a:close/>
                  <a:moveTo>
                    <a:pt x="3609" y="6143"/>
                  </a:moveTo>
                  <a:cubicBezTo>
                    <a:pt x="3607" y="6143"/>
                    <a:pt x="3606" y="6143"/>
                    <a:pt x="3604" y="6144"/>
                  </a:cubicBezTo>
                  <a:cubicBezTo>
                    <a:pt x="3596" y="6144"/>
                    <a:pt x="3578" y="6153"/>
                    <a:pt x="3560" y="6162"/>
                  </a:cubicBezTo>
                  <a:cubicBezTo>
                    <a:pt x="3551" y="6171"/>
                    <a:pt x="3551" y="6189"/>
                    <a:pt x="3542" y="6207"/>
                  </a:cubicBezTo>
                  <a:cubicBezTo>
                    <a:pt x="3542" y="6223"/>
                    <a:pt x="3588" y="6270"/>
                    <a:pt x="3609" y="6270"/>
                  </a:cubicBezTo>
                  <a:cubicBezTo>
                    <a:pt x="3610" y="6270"/>
                    <a:pt x="3612" y="6270"/>
                    <a:pt x="3613" y="6269"/>
                  </a:cubicBezTo>
                  <a:cubicBezTo>
                    <a:pt x="3631" y="6269"/>
                    <a:pt x="3676" y="6224"/>
                    <a:pt x="3676" y="6207"/>
                  </a:cubicBezTo>
                  <a:cubicBezTo>
                    <a:pt x="3676" y="6190"/>
                    <a:pt x="3630" y="6143"/>
                    <a:pt x="3609" y="6143"/>
                  </a:cubicBezTo>
                  <a:close/>
                  <a:moveTo>
                    <a:pt x="1392" y="6135"/>
                  </a:moveTo>
                  <a:cubicBezTo>
                    <a:pt x="1365" y="6144"/>
                    <a:pt x="1330" y="6171"/>
                    <a:pt x="1330" y="6207"/>
                  </a:cubicBezTo>
                  <a:cubicBezTo>
                    <a:pt x="1330" y="6238"/>
                    <a:pt x="1358" y="6270"/>
                    <a:pt x="1390" y="6270"/>
                  </a:cubicBezTo>
                  <a:cubicBezTo>
                    <a:pt x="1393" y="6270"/>
                    <a:pt x="1397" y="6270"/>
                    <a:pt x="1401" y="6269"/>
                  </a:cubicBezTo>
                  <a:cubicBezTo>
                    <a:pt x="1437" y="6269"/>
                    <a:pt x="1463" y="6233"/>
                    <a:pt x="1463" y="6207"/>
                  </a:cubicBezTo>
                  <a:cubicBezTo>
                    <a:pt x="1463" y="6171"/>
                    <a:pt x="1428" y="6135"/>
                    <a:pt x="1392" y="6135"/>
                  </a:cubicBezTo>
                  <a:close/>
                  <a:moveTo>
                    <a:pt x="6209" y="6171"/>
                  </a:moveTo>
                  <a:cubicBezTo>
                    <a:pt x="6174" y="6171"/>
                    <a:pt x="6156" y="6189"/>
                    <a:pt x="6156" y="6216"/>
                  </a:cubicBezTo>
                  <a:cubicBezTo>
                    <a:pt x="6156" y="6253"/>
                    <a:pt x="6162" y="6271"/>
                    <a:pt x="6190" y="6271"/>
                  </a:cubicBezTo>
                  <a:cubicBezTo>
                    <a:pt x="6196" y="6271"/>
                    <a:pt x="6202" y="6271"/>
                    <a:pt x="6209" y="6269"/>
                  </a:cubicBezTo>
                  <a:cubicBezTo>
                    <a:pt x="6245" y="6269"/>
                    <a:pt x="6254" y="6260"/>
                    <a:pt x="6254" y="6224"/>
                  </a:cubicBezTo>
                  <a:cubicBezTo>
                    <a:pt x="6254" y="6189"/>
                    <a:pt x="6236" y="6171"/>
                    <a:pt x="6209" y="6171"/>
                  </a:cubicBezTo>
                  <a:close/>
                  <a:moveTo>
                    <a:pt x="1794" y="6171"/>
                  </a:moveTo>
                  <a:cubicBezTo>
                    <a:pt x="1758" y="6171"/>
                    <a:pt x="1731" y="6207"/>
                    <a:pt x="1731" y="6242"/>
                  </a:cubicBezTo>
                  <a:cubicBezTo>
                    <a:pt x="1731" y="6278"/>
                    <a:pt x="1767" y="6305"/>
                    <a:pt x="1802" y="6305"/>
                  </a:cubicBezTo>
                  <a:cubicBezTo>
                    <a:pt x="1838" y="6305"/>
                    <a:pt x="1865" y="6269"/>
                    <a:pt x="1865" y="6233"/>
                  </a:cubicBezTo>
                  <a:cubicBezTo>
                    <a:pt x="1865" y="6198"/>
                    <a:pt x="1829" y="6171"/>
                    <a:pt x="1794" y="6171"/>
                  </a:cubicBezTo>
                  <a:close/>
                  <a:moveTo>
                    <a:pt x="3997" y="6171"/>
                  </a:moveTo>
                  <a:cubicBezTo>
                    <a:pt x="3979" y="6180"/>
                    <a:pt x="3961" y="6180"/>
                    <a:pt x="3952" y="6189"/>
                  </a:cubicBezTo>
                  <a:cubicBezTo>
                    <a:pt x="3943" y="6207"/>
                    <a:pt x="3935" y="6224"/>
                    <a:pt x="3926" y="6242"/>
                  </a:cubicBezTo>
                  <a:cubicBezTo>
                    <a:pt x="3926" y="6251"/>
                    <a:pt x="3970" y="6305"/>
                    <a:pt x="3988" y="6305"/>
                  </a:cubicBezTo>
                  <a:cubicBezTo>
                    <a:pt x="4015" y="6305"/>
                    <a:pt x="4059" y="6260"/>
                    <a:pt x="4059" y="6233"/>
                  </a:cubicBezTo>
                  <a:cubicBezTo>
                    <a:pt x="4059" y="6216"/>
                    <a:pt x="4006" y="6171"/>
                    <a:pt x="3997" y="6171"/>
                  </a:cubicBezTo>
                  <a:close/>
                  <a:moveTo>
                    <a:pt x="6602" y="6207"/>
                  </a:moveTo>
                  <a:cubicBezTo>
                    <a:pt x="6566" y="6207"/>
                    <a:pt x="6557" y="6224"/>
                    <a:pt x="6557" y="6260"/>
                  </a:cubicBezTo>
                  <a:cubicBezTo>
                    <a:pt x="6557" y="6296"/>
                    <a:pt x="6566" y="6305"/>
                    <a:pt x="6611" y="6305"/>
                  </a:cubicBezTo>
                  <a:cubicBezTo>
                    <a:pt x="6638" y="6305"/>
                    <a:pt x="6655" y="6287"/>
                    <a:pt x="6655" y="6251"/>
                  </a:cubicBezTo>
                  <a:cubicBezTo>
                    <a:pt x="6655" y="6216"/>
                    <a:pt x="6638" y="6207"/>
                    <a:pt x="6602" y="6207"/>
                  </a:cubicBezTo>
                  <a:close/>
                  <a:moveTo>
                    <a:pt x="2204" y="6207"/>
                  </a:moveTo>
                  <a:cubicBezTo>
                    <a:pt x="2159" y="6207"/>
                    <a:pt x="2133" y="6233"/>
                    <a:pt x="2133" y="6278"/>
                  </a:cubicBezTo>
                  <a:cubicBezTo>
                    <a:pt x="2133" y="6305"/>
                    <a:pt x="2159" y="6340"/>
                    <a:pt x="2195" y="6340"/>
                  </a:cubicBezTo>
                  <a:cubicBezTo>
                    <a:pt x="2231" y="6340"/>
                    <a:pt x="2257" y="6314"/>
                    <a:pt x="2266" y="6278"/>
                  </a:cubicBezTo>
                  <a:cubicBezTo>
                    <a:pt x="2266" y="6242"/>
                    <a:pt x="2240" y="6207"/>
                    <a:pt x="2204" y="6207"/>
                  </a:cubicBezTo>
                  <a:close/>
                  <a:moveTo>
                    <a:pt x="4390" y="6207"/>
                  </a:moveTo>
                  <a:cubicBezTo>
                    <a:pt x="4372" y="6207"/>
                    <a:pt x="4318" y="6260"/>
                    <a:pt x="4327" y="6278"/>
                  </a:cubicBezTo>
                  <a:cubicBezTo>
                    <a:pt x="4327" y="6287"/>
                    <a:pt x="4336" y="6305"/>
                    <a:pt x="4354" y="6323"/>
                  </a:cubicBezTo>
                  <a:cubicBezTo>
                    <a:pt x="4363" y="6331"/>
                    <a:pt x="4381" y="6340"/>
                    <a:pt x="4390" y="6340"/>
                  </a:cubicBezTo>
                  <a:cubicBezTo>
                    <a:pt x="4416" y="6340"/>
                    <a:pt x="4461" y="6287"/>
                    <a:pt x="4461" y="6269"/>
                  </a:cubicBezTo>
                  <a:cubicBezTo>
                    <a:pt x="4452" y="6251"/>
                    <a:pt x="4407" y="6207"/>
                    <a:pt x="4390" y="6207"/>
                  </a:cubicBezTo>
                  <a:close/>
                  <a:moveTo>
                    <a:pt x="4803" y="6258"/>
                  </a:moveTo>
                  <a:cubicBezTo>
                    <a:pt x="4797" y="6258"/>
                    <a:pt x="4790" y="6259"/>
                    <a:pt x="4782" y="6260"/>
                  </a:cubicBezTo>
                  <a:cubicBezTo>
                    <a:pt x="4755" y="6260"/>
                    <a:pt x="4737" y="6278"/>
                    <a:pt x="4737" y="6314"/>
                  </a:cubicBezTo>
                  <a:cubicBezTo>
                    <a:pt x="4746" y="6340"/>
                    <a:pt x="4755" y="6358"/>
                    <a:pt x="4791" y="6358"/>
                  </a:cubicBezTo>
                  <a:cubicBezTo>
                    <a:pt x="4827" y="6358"/>
                    <a:pt x="4845" y="6340"/>
                    <a:pt x="4845" y="6305"/>
                  </a:cubicBezTo>
                  <a:cubicBezTo>
                    <a:pt x="4845" y="6275"/>
                    <a:pt x="4832" y="6258"/>
                    <a:pt x="4803" y="6258"/>
                  </a:cubicBezTo>
                  <a:close/>
                  <a:moveTo>
                    <a:pt x="2596" y="6242"/>
                  </a:moveTo>
                  <a:cubicBezTo>
                    <a:pt x="2561" y="6242"/>
                    <a:pt x="2525" y="6269"/>
                    <a:pt x="2525" y="6305"/>
                  </a:cubicBezTo>
                  <a:cubicBezTo>
                    <a:pt x="2525" y="6340"/>
                    <a:pt x="2561" y="6367"/>
                    <a:pt x="2596" y="6376"/>
                  </a:cubicBezTo>
                  <a:cubicBezTo>
                    <a:pt x="2632" y="6376"/>
                    <a:pt x="2668" y="6340"/>
                    <a:pt x="2659" y="6305"/>
                  </a:cubicBezTo>
                  <a:cubicBezTo>
                    <a:pt x="2659" y="6269"/>
                    <a:pt x="2632" y="6242"/>
                    <a:pt x="2596" y="6242"/>
                  </a:cubicBezTo>
                  <a:close/>
                  <a:moveTo>
                    <a:pt x="5184" y="6287"/>
                  </a:moveTo>
                  <a:cubicBezTo>
                    <a:pt x="5157" y="6287"/>
                    <a:pt x="5139" y="6305"/>
                    <a:pt x="5139" y="6340"/>
                  </a:cubicBezTo>
                  <a:cubicBezTo>
                    <a:pt x="5139" y="6370"/>
                    <a:pt x="5151" y="6387"/>
                    <a:pt x="5181" y="6387"/>
                  </a:cubicBezTo>
                  <a:cubicBezTo>
                    <a:pt x="5187" y="6387"/>
                    <a:pt x="5194" y="6387"/>
                    <a:pt x="5201" y="6385"/>
                  </a:cubicBezTo>
                  <a:cubicBezTo>
                    <a:pt x="5228" y="6385"/>
                    <a:pt x="5246" y="6367"/>
                    <a:pt x="5237" y="6331"/>
                  </a:cubicBezTo>
                  <a:cubicBezTo>
                    <a:pt x="5237" y="6305"/>
                    <a:pt x="5219" y="6287"/>
                    <a:pt x="5184" y="6287"/>
                  </a:cubicBezTo>
                  <a:close/>
                  <a:moveTo>
                    <a:pt x="2998" y="6269"/>
                  </a:moveTo>
                  <a:cubicBezTo>
                    <a:pt x="2962" y="6269"/>
                    <a:pt x="2926" y="6305"/>
                    <a:pt x="2926" y="6340"/>
                  </a:cubicBezTo>
                  <a:cubicBezTo>
                    <a:pt x="2926" y="6372"/>
                    <a:pt x="2955" y="6404"/>
                    <a:pt x="2987" y="6404"/>
                  </a:cubicBezTo>
                  <a:cubicBezTo>
                    <a:pt x="2990" y="6404"/>
                    <a:pt x="2994" y="6404"/>
                    <a:pt x="2998" y="6403"/>
                  </a:cubicBezTo>
                  <a:cubicBezTo>
                    <a:pt x="3034" y="6403"/>
                    <a:pt x="3060" y="6376"/>
                    <a:pt x="3060" y="6340"/>
                  </a:cubicBezTo>
                  <a:cubicBezTo>
                    <a:pt x="3060" y="6305"/>
                    <a:pt x="3034" y="6269"/>
                    <a:pt x="2998" y="6269"/>
                  </a:cubicBezTo>
                  <a:close/>
                  <a:moveTo>
                    <a:pt x="5585" y="6323"/>
                  </a:moveTo>
                  <a:cubicBezTo>
                    <a:pt x="5549" y="6323"/>
                    <a:pt x="5540" y="6340"/>
                    <a:pt x="5540" y="6376"/>
                  </a:cubicBezTo>
                  <a:cubicBezTo>
                    <a:pt x="5540" y="6412"/>
                    <a:pt x="5558" y="6421"/>
                    <a:pt x="5594" y="6421"/>
                  </a:cubicBezTo>
                  <a:cubicBezTo>
                    <a:pt x="5630" y="6421"/>
                    <a:pt x="5638" y="6403"/>
                    <a:pt x="5638" y="6367"/>
                  </a:cubicBezTo>
                  <a:cubicBezTo>
                    <a:pt x="5638" y="6331"/>
                    <a:pt x="5621" y="6323"/>
                    <a:pt x="5585" y="6323"/>
                  </a:cubicBezTo>
                  <a:close/>
                  <a:moveTo>
                    <a:pt x="3390" y="6305"/>
                  </a:moveTo>
                  <a:cubicBezTo>
                    <a:pt x="3373" y="6305"/>
                    <a:pt x="3328" y="6358"/>
                    <a:pt x="3328" y="6376"/>
                  </a:cubicBezTo>
                  <a:cubicBezTo>
                    <a:pt x="3337" y="6394"/>
                    <a:pt x="3337" y="6412"/>
                    <a:pt x="3355" y="6421"/>
                  </a:cubicBezTo>
                  <a:cubicBezTo>
                    <a:pt x="3364" y="6430"/>
                    <a:pt x="3381" y="6439"/>
                    <a:pt x="3390" y="6439"/>
                  </a:cubicBezTo>
                  <a:cubicBezTo>
                    <a:pt x="3417" y="6439"/>
                    <a:pt x="3462" y="6385"/>
                    <a:pt x="3462" y="6367"/>
                  </a:cubicBezTo>
                  <a:cubicBezTo>
                    <a:pt x="3462" y="6349"/>
                    <a:pt x="3408" y="6305"/>
                    <a:pt x="3390" y="6305"/>
                  </a:cubicBezTo>
                  <a:close/>
                  <a:moveTo>
                    <a:pt x="1187" y="6323"/>
                  </a:moveTo>
                  <a:cubicBezTo>
                    <a:pt x="1142" y="6323"/>
                    <a:pt x="1116" y="6349"/>
                    <a:pt x="1116" y="6394"/>
                  </a:cubicBezTo>
                  <a:cubicBezTo>
                    <a:pt x="1116" y="6430"/>
                    <a:pt x="1151" y="6456"/>
                    <a:pt x="1178" y="6456"/>
                  </a:cubicBezTo>
                  <a:cubicBezTo>
                    <a:pt x="1214" y="6456"/>
                    <a:pt x="1249" y="6430"/>
                    <a:pt x="1249" y="6394"/>
                  </a:cubicBezTo>
                  <a:cubicBezTo>
                    <a:pt x="1249" y="6358"/>
                    <a:pt x="1223" y="6323"/>
                    <a:pt x="1187" y="6323"/>
                  </a:cubicBezTo>
                  <a:close/>
                  <a:moveTo>
                    <a:pt x="5998" y="6356"/>
                  </a:moveTo>
                  <a:cubicBezTo>
                    <a:pt x="5992" y="6356"/>
                    <a:pt x="5985" y="6357"/>
                    <a:pt x="5977" y="6358"/>
                  </a:cubicBezTo>
                  <a:cubicBezTo>
                    <a:pt x="5951" y="6358"/>
                    <a:pt x="5933" y="6376"/>
                    <a:pt x="5942" y="6412"/>
                  </a:cubicBezTo>
                  <a:cubicBezTo>
                    <a:pt x="5942" y="6447"/>
                    <a:pt x="5960" y="6456"/>
                    <a:pt x="5995" y="6456"/>
                  </a:cubicBezTo>
                  <a:cubicBezTo>
                    <a:pt x="6022" y="6456"/>
                    <a:pt x="6040" y="6439"/>
                    <a:pt x="6040" y="6403"/>
                  </a:cubicBezTo>
                  <a:cubicBezTo>
                    <a:pt x="6040" y="6373"/>
                    <a:pt x="6028" y="6356"/>
                    <a:pt x="5998" y="6356"/>
                  </a:cubicBezTo>
                  <a:close/>
                  <a:moveTo>
                    <a:pt x="1579" y="6358"/>
                  </a:moveTo>
                  <a:cubicBezTo>
                    <a:pt x="1544" y="6358"/>
                    <a:pt x="1517" y="6385"/>
                    <a:pt x="1517" y="6421"/>
                  </a:cubicBezTo>
                  <a:cubicBezTo>
                    <a:pt x="1517" y="6456"/>
                    <a:pt x="1544" y="6492"/>
                    <a:pt x="1588" y="6492"/>
                  </a:cubicBezTo>
                  <a:cubicBezTo>
                    <a:pt x="1615" y="6483"/>
                    <a:pt x="1651" y="6456"/>
                    <a:pt x="1651" y="6421"/>
                  </a:cubicBezTo>
                  <a:cubicBezTo>
                    <a:pt x="1651" y="6385"/>
                    <a:pt x="1615" y="6358"/>
                    <a:pt x="1579" y="6358"/>
                  </a:cubicBezTo>
                  <a:close/>
                  <a:moveTo>
                    <a:pt x="3783" y="6358"/>
                  </a:moveTo>
                  <a:cubicBezTo>
                    <a:pt x="3765" y="6358"/>
                    <a:pt x="3712" y="6394"/>
                    <a:pt x="3712" y="6412"/>
                  </a:cubicBezTo>
                  <a:cubicBezTo>
                    <a:pt x="3703" y="6439"/>
                    <a:pt x="3747" y="6492"/>
                    <a:pt x="3774" y="6492"/>
                  </a:cubicBezTo>
                  <a:cubicBezTo>
                    <a:pt x="3792" y="6492"/>
                    <a:pt x="3845" y="6447"/>
                    <a:pt x="3845" y="6430"/>
                  </a:cubicBezTo>
                  <a:cubicBezTo>
                    <a:pt x="3845" y="6412"/>
                    <a:pt x="3801" y="6358"/>
                    <a:pt x="3783" y="6358"/>
                  </a:cubicBezTo>
                  <a:close/>
                  <a:moveTo>
                    <a:pt x="6388" y="6385"/>
                  </a:moveTo>
                  <a:cubicBezTo>
                    <a:pt x="6352" y="6394"/>
                    <a:pt x="6334" y="6412"/>
                    <a:pt x="6334" y="6447"/>
                  </a:cubicBezTo>
                  <a:cubicBezTo>
                    <a:pt x="6343" y="6474"/>
                    <a:pt x="6361" y="6492"/>
                    <a:pt x="6397" y="6492"/>
                  </a:cubicBezTo>
                  <a:cubicBezTo>
                    <a:pt x="6424" y="6483"/>
                    <a:pt x="6441" y="6474"/>
                    <a:pt x="6441" y="6439"/>
                  </a:cubicBezTo>
                  <a:cubicBezTo>
                    <a:pt x="6432" y="6403"/>
                    <a:pt x="6424" y="6385"/>
                    <a:pt x="6388" y="6385"/>
                  </a:cubicBezTo>
                  <a:close/>
                  <a:moveTo>
                    <a:pt x="1981" y="6385"/>
                  </a:moveTo>
                  <a:cubicBezTo>
                    <a:pt x="1945" y="6385"/>
                    <a:pt x="1909" y="6421"/>
                    <a:pt x="1909" y="6456"/>
                  </a:cubicBezTo>
                  <a:cubicBezTo>
                    <a:pt x="1918" y="6492"/>
                    <a:pt x="1945" y="6519"/>
                    <a:pt x="1981" y="6519"/>
                  </a:cubicBezTo>
                  <a:cubicBezTo>
                    <a:pt x="2017" y="6519"/>
                    <a:pt x="2043" y="6492"/>
                    <a:pt x="2043" y="6456"/>
                  </a:cubicBezTo>
                  <a:cubicBezTo>
                    <a:pt x="2043" y="6421"/>
                    <a:pt x="2017" y="6394"/>
                    <a:pt x="1981" y="6385"/>
                  </a:cubicBezTo>
                  <a:close/>
                  <a:moveTo>
                    <a:pt x="4181" y="6393"/>
                  </a:moveTo>
                  <a:cubicBezTo>
                    <a:pt x="4179" y="6393"/>
                    <a:pt x="4177" y="6393"/>
                    <a:pt x="4175" y="6394"/>
                  </a:cubicBezTo>
                  <a:cubicBezTo>
                    <a:pt x="4158" y="6394"/>
                    <a:pt x="4140" y="6403"/>
                    <a:pt x="4131" y="6412"/>
                  </a:cubicBezTo>
                  <a:cubicBezTo>
                    <a:pt x="4113" y="6421"/>
                    <a:pt x="4113" y="6439"/>
                    <a:pt x="4113" y="6456"/>
                  </a:cubicBezTo>
                  <a:cubicBezTo>
                    <a:pt x="4105" y="6473"/>
                    <a:pt x="4150" y="6520"/>
                    <a:pt x="4178" y="6520"/>
                  </a:cubicBezTo>
                  <a:cubicBezTo>
                    <a:pt x="4180" y="6520"/>
                    <a:pt x="4182" y="6519"/>
                    <a:pt x="4184" y="6519"/>
                  </a:cubicBezTo>
                  <a:cubicBezTo>
                    <a:pt x="4202" y="6519"/>
                    <a:pt x="4247" y="6474"/>
                    <a:pt x="4238" y="6447"/>
                  </a:cubicBezTo>
                  <a:cubicBezTo>
                    <a:pt x="4238" y="6431"/>
                    <a:pt x="4201" y="6393"/>
                    <a:pt x="4181" y="6393"/>
                  </a:cubicBezTo>
                  <a:close/>
                  <a:moveTo>
                    <a:pt x="6789" y="6418"/>
                  </a:moveTo>
                  <a:cubicBezTo>
                    <a:pt x="6760" y="6418"/>
                    <a:pt x="6736" y="6436"/>
                    <a:pt x="6736" y="6465"/>
                  </a:cubicBezTo>
                  <a:cubicBezTo>
                    <a:pt x="6736" y="6474"/>
                    <a:pt x="6736" y="6474"/>
                    <a:pt x="6736" y="6474"/>
                  </a:cubicBezTo>
                  <a:cubicBezTo>
                    <a:pt x="6736" y="6501"/>
                    <a:pt x="6754" y="6519"/>
                    <a:pt x="6780" y="6519"/>
                  </a:cubicBezTo>
                  <a:cubicBezTo>
                    <a:pt x="6785" y="6520"/>
                    <a:pt x="6789" y="6521"/>
                    <a:pt x="6792" y="6521"/>
                  </a:cubicBezTo>
                  <a:cubicBezTo>
                    <a:pt x="6812" y="6521"/>
                    <a:pt x="6799" y="6499"/>
                    <a:pt x="6807" y="6483"/>
                  </a:cubicBezTo>
                  <a:cubicBezTo>
                    <a:pt x="6807" y="6474"/>
                    <a:pt x="6816" y="6456"/>
                    <a:pt x="6816" y="6439"/>
                  </a:cubicBezTo>
                  <a:cubicBezTo>
                    <a:pt x="6825" y="6439"/>
                    <a:pt x="6816" y="6421"/>
                    <a:pt x="6807" y="6421"/>
                  </a:cubicBezTo>
                  <a:cubicBezTo>
                    <a:pt x="6801" y="6419"/>
                    <a:pt x="6795" y="6418"/>
                    <a:pt x="6789" y="6418"/>
                  </a:cubicBezTo>
                  <a:close/>
                  <a:moveTo>
                    <a:pt x="4577" y="6439"/>
                  </a:moveTo>
                  <a:cubicBezTo>
                    <a:pt x="4541" y="6439"/>
                    <a:pt x="4523" y="6456"/>
                    <a:pt x="4523" y="6501"/>
                  </a:cubicBezTo>
                  <a:cubicBezTo>
                    <a:pt x="4523" y="6528"/>
                    <a:pt x="4541" y="6537"/>
                    <a:pt x="4577" y="6537"/>
                  </a:cubicBezTo>
                  <a:cubicBezTo>
                    <a:pt x="4613" y="6537"/>
                    <a:pt x="4621" y="6519"/>
                    <a:pt x="4621" y="6483"/>
                  </a:cubicBezTo>
                  <a:cubicBezTo>
                    <a:pt x="4621" y="6456"/>
                    <a:pt x="4613" y="6439"/>
                    <a:pt x="4577" y="6439"/>
                  </a:cubicBezTo>
                  <a:close/>
                  <a:moveTo>
                    <a:pt x="2373" y="6421"/>
                  </a:moveTo>
                  <a:cubicBezTo>
                    <a:pt x="2347" y="6421"/>
                    <a:pt x="2311" y="6456"/>
                    <a:pt x="2311" y="6492"/>
                  </a:cubicBezTo>
                  <a:cubicBezTo>
                    <a:pt x="2311" y="6528"/>
                    <a:pt x="2347" y="6554"/>
                    <a:pt x="2382" y="6554"/>
                  </a:cubicBezTo>
                  <a:cubicBezTo>
                    <a:pt x="2418" y="6554"/>
                    <a:pt x="2445" y="6519"/>
                    <a:pt x="2445" y="6483"/>
                  </a:cubicBezTo>
                  <a:cubicBezTo>
                    <a:pt x="2445" y="6447"/>
                    <a:pt x="2409" y="6421"/>
                    <a:pt x="2373" y="6421"/>
                  </a:cubicBezTo>
                  <a:close/>
                  <a:moveTo>
                    <a:pt x="4978" y="6474"/>
                  </a:moveTo>
                  <a:cubicBezTo>
                    <a:pt x="4934" y="6474"/>
                    <a:pt x="4925" y="6483"/>
                    <a:pt x="4925" y="6528"/>
                  </a:cubicBezTo>
                  <a:cubicBezTo>
                    <a:pt x="4925" y="6554"/>
                    <a:pt x="4943" y="6572"/>
                    <a:pt x="4978" y="6572"/>
                  </a:cubicBezTo>
                  <a:cubicBezTo>
                    <a:pt x="5005" y="6572"/>
                    <a:pt x="5023" y="6554"/>
                    <a:pt x="5023" y="6528"/>
                  </a:cubicBezTo>
                  <a:cubicBezTo>
                    <a:pt x="5023" y="6492"/>
                    <a:pt x="5014" y="6474"/>
                    <a:pt x="4978" y="6474"/>
                  </a:cubicBezTo>
                  <a:close/>
                  <a:moveTo>
                    <a:pt x="2784" y="6456"/>
                  </a:moveTo>
                  <a:cubicBezTo>
                    <a:pt x="2766" y="6456"/>
                    <a:pt x="2712" y="6501"/>
                    <a:pt x="2712" y="6519"/>
                  </a:cubicBezTo>
                  <a:cubicBezTo>
                    <a:pt x="2712" y="6537"/>
                    <a:pt x="2757" y="6590"/>
                    <a:pt x="2775" y="6590"/>
                  </a:cubicBezTo>
                  <a:cubicBezTo>
                    <a:pt x="2793" y="6590"/>
                    <a:pt x="2811" y="6581"/>
                    <a:pt x="2819" y="6572"/>
                  </a:cubicBezTo>
                  <a:cubicBezTo>
                    <a:pt x="2828" y="6554"/>
                    <a:pt x="2837" y="6537"/>
                    <a:pt x="2846" y="6528"/>
                  </a:cubicBezTo>
                  <a:cubicBezTo>
                    <a:pt x="2846" y="6510"/>
                    <a:pt x="2802" y="6456"/>
                    <a:pt x="2784" y="6456"/>
                  </a:cubicBezTo>
                  <a:close/>
                  <a:moveTo>
                    <a:pt x="5358" y="6508"/>
                  </a:moveTo>
                  <a:cubicBezTo>
                    <a:pt x="5338" y="6508"/>
                    <a:pt x="5326" y="6525"/>
                    <a:pt x="5326" y="6554"/>
                  </a:cubicBezTo>
                  <a:cubicBezTo>
                    <a:pt x="5317" y="6590"/>
                    <a:pt x="5335" y="6608"/>
                    <a:pt x="5371" y="6608"/>
                  </a:cubicBezTo>
                  <a:cubicBezTo>
                    <a:pt x="5407" y="6608"/>
                    <a:pt x="5424" y="6590"/>
                    <a:pt x="5424" y="6554"/>
                  </a:cubicBezTo>
                  <a:cubicBezTo>
                    <a:pt x="5424" y="6519"/>
                    <a:pt x="5407" y="6510"/>
                    <a:pt x="5371" y="6510"/>
                  </a:cubicBezTo>
                  <a:cubicBezTo>
                    <a:pt x="5366" y="6508"/>
                    <a:pt x="5362" y="6508"/>
                    <a:pt x="5358" y="6508"/>
                  </a:cubicBezTo>
                  <a:close/>
                  <a:moveTo>
                    <a:pt x="3180" y="6491"/>
                  </a:moveTo>
                  <a:cubicBezTo>
                    <a:pt x="3158" y="6491"/>
                    <a:pt x="3106" y="6538"/>
                    <a:pt x="3114" y="6554"/>
                  </a:cubicBezTo>
                  <a:cubicBezTo>
                    <a:pt x="3114" y="6572"/>
                    <a:pt x="3123" y="6590"/>
                    <a:pt x="3132" y="6599"/>
                  </a:cubicBezTo>
                  <a:cubicBezTo>
                    <a:pt x="3141" y="6608"/>
                    <a:pt x="3158" y="6617"/>
                    <a:pt x="3176" y="6626"/>
                  </a:cubicBezTo>
                  <a:cubicBezTo>
                    <a:pt x="3194" y="6626"/>
                    <a:pt x="3239" y="6581"/>
                    <a:pt x="3248" y="6563"/>
                  </a:cubicBezTo>
                  <a:cubicBezTo>
                    <a:pt x="3248" y="6546"/>
                    <a:pt x="3203" y="6492"/>
                    <a:pt x="3185" y="6492"/>
                  </a:cubicBezTo>
                  <a:cubicBezTo>
                    <a:pt x="3184" y="6491"/>
                    <a:pt x="3182" y="6491"/>
                    <a:pt x="3180" y="6491"/>
                  </a:cubicBezTo>
                  <a:close/>
                  <a:moveTo>
                    <a:pt x="5781" y="6537"/>
                  </a:moveTo>
                  <a:cubicBezTo>
                    <a:pt x="5737" y="6537"/>
                    <a:pt x="5719" y="6554"/>
                    <a:pt x="5719" y="6590"/>
                  </a:cubicBezTo>
                  <a:cubicBezTo>
                    <a:pt x="5719" y="6626"/>
                    <a:pt x="5737" y="6635"/>
                    <a:pt x="5772" y="6635"/>
                  </a:cubicBezTo>
                  <a:cubicBezTo>
                    <a:pt x="5778" y="6636"/>
                    <a:pt x="5784" y="6637"/>
                    <a:pt x="5788" y="6637"/>
                  </a:cubicBezTo>
                  <a:cubicBezTo>
                    <a:pt x="5811" y="6637"/>
                    <a:pt x="5818" y="6620"/>
                    <a:pt x="5826" y="6590"/>
                  </a:cubicBezTo>
                  <a:cubicBezTo>
                    <a:pt x="5826" y="6554"/>
                    <a:pt x="5808" y="6537"/>
                    <a:pt x="5781" y="6537"/>
                  </a:cubicBezTo>
                  <a:close/>
                  <a:moveTo>
                    <a:pt x="3569" y="6519"/>
                  </a:moveTo>
                  <a:cubicBezTo>
                    <a:pt x="3551" y="6519"/>
                    <a:pt x="3497" y="6563"/>
                    <a:pt x="3497" y="6581"/>
                  </a:cubicBezTo>
                  <a:cubicBezTo>
                    <a:pt x="3489" y="6608"/>
                    <a:pt x="3533" y="6653"/>
                    <a:pt x="3560" y="6653"/>
                  </a:cubicBezTo>
                  <a:cubicBezTo>
                    <a:pt x="3578" y="6653"/>
                    <a:pt x="3622" y="6608"/>
                    <a:pt x="3622" y="6590"/>
                  </a:cubicBezTo>
                  <a:cubicBezTo>
                    <a:pt x="3631" y="6572"/>
                    <a:pt x="3587" y="6528"/>
                    <a:pt x="3569" y="6519"/>
                  </a:cubicBezTo>
                  <a:close/>
                  <a:moveTo>
                    <a:pt x="1356" y="6537"/>
                  </a:moveTo>
                  <a:cubicBezTo>
                    <a:pt x="1330" y="6537"/>
                    <a:pt x="1294" y="6572"/>
                    <a:pt x="1294" y="6608"/>
                  </a:cubicBezTo>
                  <a:cubicBezTo>
                    <a:pt x="1303" y="6644"/>
                    <a:pt x="1330" y="6670"/>
                    <a:pt x="1365" y="6670"/>
                  </a:cubicBezTo>
                  <a:cubicBezTo>
                    <a:pt x="1401" y="6670"/>
                    <a:pt x="1428" y="6644"/>
                    <a:pt x="1428" y="6608"/>
                  </a:cubicBezTo>
                  <a:cubicBezTo>
                    <a:pt x="1437" y="6563"/>
                    <a:pt x="1401" y="6537"/>
                    <a:pt x="1356" y="6537"/>
                  </a:cubicBezTo>
                  <a:close/>
                  <a:moveTo>
                    <a:pt x="6165" y="6572"/>
                  </a:moveTo>
                  <a:cubicBezTo>
                    <a:pt x="6129" y="6572"/>
                    <a:pt x="6120" y="6590"/>
                    <a:pt x="6120" y="6635"/>
                  </a:cubicBezTo>
                  <a:cubicBezTo>
                    <a:pt x="6120" y="6662"/>
                    <a:pt x="6138" y="6670"/>
                    <a:pt x="6174" y="6670"/>
                  </a:cubicBezTo>
                  <a:cubicBezTo>
                    <a:pt x="6209" y="6670"/>
                    <a:pt x="6227" y="6653"/>
                    <a:pt x="6218" y="6617"/>
                  </a:cubicBezTo>
                  <a:cubicBezTo>
                    <a:pt x="6218" y="6581"/>
                    <a:pt x="6201" y="6572"/>
                    <a:pt x="6165" y="6572"/>
                  </a:cubicBezTo>
                  <a:close/>
                  <a:moveTo>
                    <a:pt x="1767" y="6572"/>
                  </a:moveTo>
                  <a:cubicBezTo>
                    <a:pt x="1731" y="6572"/>
                    <a:pt x="1695" y="6599"/>
                    <a:pt x="1695" y="6644"/>
                  </a:cubicBezTo>
                  <a:cubicBezTo>
                    <a:pt x="1695" y="6679"/>
                    <a:pt x="1731" y="6706"/>
                    <a:pt x="1767" y="6706"/>
                  </a:cubicBezTo>
                  <a:cubicBezTo>
                    <a:pt x="1802" y="6706"/>
                    <a:pt x="1829" y="6670"/>
                    <a:pt x="1829" y="6644"/>
                  </a:cubicBezTo>
                  <a:cubicBezTo>
                    <a:pt x="1829" y="6608"/>
                    <a:pt x="1802" y="6572"/>
                    <a:pt x="1767" y="6572"/>
                  </a:cubicBezTo>
                  <a:close/>
                  <a:moveTo>
                    <a:pt x="3961" y="6572"/>
                  </a:moveTo>
                  <a:cubicBezTo>
                    <a:pt x="3943" y="6572"/>
                    <a:pt x="3899" y="6617"/>
                    <a:pt x="3890" y="6635"/>
                  </a:cubicBezTo>
                  <a:cubicBezTo>
                    <a:pt x="3890" y="6653"/>
                    <a:pt x="3943" y="6706"/>
                    <a:pt x="3961" y="6706"/>
                  </a:cubicBezTo>
                  <a:cubicBezTo>
                    <a:pt x="3979" y="6697"/>
                    <a:pt x="3997" y="6688"/>
                    <a:pt x="4006" y="6679"/>
                  </a:cubicBezTo>
                  <a:cubicBezTo>
                    <a:pt x="4015" y="6670"/>
                    <a:pt x="4024" y="6653"/>
                    <a:pt x="4024" y="6635"/>
                  </a:cubicBezTo>
                  <a:cubicBezTo>
                    <a:pt x="4024" y="6626"/>
                    <a:pt x="4015" y="6608"/>
                    <a:pt x="4006" y="6599"/>
                  </a:cubicBezTo>
                  <a:cubicBezTo>
                    <a:pt x="3997" y="6581"/>
                    <a:pt x="3979" y="6581"/>
                    <a:pt x="3961" y="6572"/>
                  </a:cubicBezTo>
                  <a:close/>
                  <a:moveTo>
                    <a:pt x="6566" y="6608"/>
                  </a:moveTo>
                  <a:cubicBezTo>
                    <a:pt x="6531" y="6608"/>
                    <a:pt x="6522" y="6626"/>
                    <a:pt x="6522" y="6662"/>
                  </a:cubicBezTo>
                  <a:cubicBezTo>
                    <a:pt x="6522" y="6697"/>
                    <a:pt x="6540" y="6706"/>
                    <a:pt x="6575" y="6706"/>
                  </a:cubicBezTo>
                  <a:cubicBezTo>
                    <a:pt x="6611" y="6706"/>
                    <a:pt x="6620" y="6688"/>
                    <a:pt x="6620" y="6653"/>
                  </a:cubicBezTo>
                  <a:cubicBezTo>
                    <a:pt x="6620" y="6617"/>
                    <a:pt x="6602" y="6608"/>
                    <a:pt x="6566" y="6608"/>
                  </a:cubicBezTo>
                  <a:close/>
                  <a:moveTo>
                    <a:pt x="4371" y="6624"/>
                  </a:moveTo>
                  <a:cubicBezTo>
                    <a:pt x="4366" y="6624"/>
                    <a:pt x="4360" y="6624"/>
                    <a:pt x="4354" y="6626"/>
                  </a:cubicBezTo>
                  <a:cubicBezTo>
                    <a:pt x="4318" y="6626"/>
                    <a:pt x="4309" y="6644"/>
                    <a:pt x="4309" y="6679"/>
                  </a:cubicBezTo>
                  <a:cubicBezTo>
                    <a:pt x="4309" y="6706"/>
                    <a:pt x="4327" y="6724"/>
                    <a:pt x="4363" y="6724"/>
                  </a:cubicBezTo>
                  <a:cubicBezTo>
                    <a:pt x="4398" y="6724"/>
                    <a:pt x="4407" y="6706"/>
                    <a:pt x="4407" y="6670"/>
                  </a:cubicBezTo>
                  <a:cubicBezTo>
                    <a:pt x="4407" y="6641"/>
                    <a:pt x="4395" y="6624"/>
                    <a:pt x="4371" y="6624"/>
                  </a:cubicBezTo>
                  <a:close/>
                  <a:moveTo>
                    <a:pt x="2168" y="6608"/>
                  </a:moveTo>
                  <a:cubicBezTo>
                    <a:pt x="2124" y="6608"/>
                    <a:pt x="2097" y="6635"/>
                    <a:pt x="2097" y="6670"/>
                  </a:cubicBezTo>
                  <a:cubicBezTo>
                    <a:pt x="2097" y="6706"/>
                    <a:pt x="2133" y="6742"/>
                    <a:pt x="2159" y="6742"/>
                  </a:cubicBezTo>
                  <a:cubicBezTo>
                    <a:pt x="2195" y="6742"/>
                    <a:pt x="2231" y="6706"/>
                    <a:pt x="2231" y="6670"/>
                  </a:cubicBezTo>
                  <a:cubicBezTo>
                    <a:pt x="2231" y="6635"/>
                    <a:pt x="2204" y="6608"/>
                    <a:pt x="2168" y="6608"/>
                  </a:cubicBezTo>
                  <a:close/>
                  <a:moveTo>
                    <a:pt x="4755" y="6653"/>
                  </a:moveTo>
                  <a:cubicBezTo>
                    <a:pt x="4720" y="6653"/>
                    <a:pt x="4702" y="6670"/>
                    <a:pt x="4711" y="6715"/>
                  </a:cubicBezTo>
                  <a:cubicBezTo>
                    <a:pt x="4711" y="6737"/>
                    <a:pt x="4723" y="6753"/>
                    <a:pt x="4747" y="6753"/>
                  </a:cubicBezTo>
                  <a:cubicBezTo>
                    <a:pt x="4752" y="6753"/>
                    <a:pt x="4758" y="6752"/>
                    <a:pt x="4764" y="6751"/>
                  </a:cubicBezTo>
                  <a:cubicBezTo>
                    <a:pt x="4791" y="6751"/>
                    <a:pt x="4809" y="6742"/>
                    <a:pt x="4809" y="6706"/>
                  </a:cubicBezTo>
                  <a:cubicBezTo>
                    <a:pt x="4809" y="6670"/>
                    <a:pt x="4791" y="6653"/>
                    <a:pt x="4755" y="6653"/>
                  </a:cubicBezTo>
                  <a:close/>
                  <a:moveTo>
                    <a:pt x="2552" y="6635"/>
                  </a:moveTo>
                  <a:cubicBezTo>
                    <a:pt x="2534" y="6644"/>
                    <a:pt x="2489" y="6697"/>
                    <a:pt x="2498" y="6706"/>
                  </a:cubicBezTo>
                  <a:cubicBezTo>
                    <a:pt x="2498" y="6733"/>
                    <a:pt x="2552" y="6769"/>
                    <a:pt x="2570" y="6769"/>
                  </a:cubicBezTo>
                  <a:cubicBezTo>
                    <a:pt x="2587" y="6769"/>
                    <a:pt x="2632" y="6724"/>
                    <a:pt x="2632" y="6706"/>
                  </a:cubicBezTo>
                  <a:cubicBezTo>
                    <a:pt x="2632" y="6679"/>
                    <a:pt x="2579" y="6635"/>
                    <a:pt x="2552" y="6635"/>
                  </a:cubicBezTo>
                  <a:close/>
                  <a:moveTo>
                    <a:pt x="5166" y="6688"/>
                  </a:moveTo>
                  <a:cubicBezTo>
                    <a:pt x="5121" y="6688"/>
                    <a:pt x="5103" y="6697"/>
                    <a:pt x="5103" y="6742"/>
                  </a:cubicBezTo>
                  <a:cubicBezTo>
                    <a:pt x="5103" y="6778"/>
                    <a:pt x="5121" y="6786"/>
                    <a:pt x="5157" y="6786"/>
                  </a:cubicBezTo>
                  <a:cubicBezTo>
                    <a:pt x="5192" y="6786"/>
                    <a:pt x="5201" y="6778"/>
                    <a:pt x="5210" y="6742"/>
                  </a:cubicBezTo>
                  <a:cubicBezTo>
                    <a:pt x="5210" y="6706"/>
                    <a:pt x="5192" y="6688"/>
                    <a:pt x="5166" y="6688"/>
                  </a:cubicBezTo>
                  <a:close/>
                  <a:moveTo>
                    <a:pt x="2962" y="6670"/>
                  </a:moveTo>
                  <a:cubicBezTo>
                    <a:pt x="2935" y="6670"/>
                    <a:pt x="2891" y="6724"/>
                    <a:pt x="2891" y="6742"/>
                  </a:cubicBezTo>
                  <a:cubicBezTo>
                    <a:pt x="2900" y="6769"/>
                    <a:pt x="2953" y="6804"/>
                    <a:pt x="2962" y="6804"/>
                  </a:cubicBezTo>
                  <a:cubicBezTo>
                    <a:pt x="2989" y="6804"/>
                    <a:pt x="3034" y="6751"/>
                    <a:pt x="3025" y="6733"/>
                  </a:cubicBezTo>
                  <a:cubicBezTo>
                    <a:pt x="3025" y="6715"/>
                    <a:pt x="2980" y="6670"/>
                    <a:pt x="2962" y="6670"/>
                  </a:cubicBezTo>
                  <a:close/>
                  <a:moveTo>
                    <a:pt x="5569" y="6722"/>
                  </a:moveTo>
                  <a:cubicBezTo>
                    <a:pt x="5564" y="6722"/>
                    <a:pt x="5557" y="6722"/>
                    <a:pt x="5549" y="6724"/>
                  </a:cubicBezTo>
                  <a:cubicBezTo>
                    <a:pt x="5514" y="6724"/>
                    <a:pt x="5505" y="6742"/>
                    <a:pt x="5505" y="6778"/>
                  </a:cubicBezTo>
                  <a:cubicBezTo>
                    <a:pt x="5505" y="6813"/>
                    <a:pt x="5523" y="6822"/>
                    <a:pt x="5558" y="6822"/>
                  </a:cubicBezTo>
                  <a:cubicBezTo>
                    <a:pt x="5594" y="6822"/>
                    <a:pt x="5603" y="6804"/>
                    <a:pt x="5603" y="6769"/>
                  </a:cubicBezTo>
                  <a:cubicBezTo>
                    <a:pt x="5603" y="6739"/>
                    <a:pt x="5597" y="6722"/>
                    <a:pt x="5569" y="6722"/>
                  </a:cubicBezTo>
                  <a:close/>
                  <a:moveTo>
                    <a:pt x="1162" y="6723"/>
                  </a:moveTo>
                  <a:cubicBezTo>
                    <a:pt x="1161" y="6723"/>
                    <a:pt x="1160" y="6723"/>
                    <a:pt x="1160" y="6724"/>
                  </a:cubicBezTo>
                  <a:cubicBezTo>
                    <a:pt x="1142" y="6742"/>
                    <a:pt x="1169" y="6760"/>
                    <a:pt x="1169" y="6778"/>
                  </a:cubicBezTo>
                  <a:cubicBezTo>
                    <a:pt x="1169" y="6795"/>
                    <a:pt x="1187" y="6804"/>
                    <a:pt x="1178" y="6831"/>
                  </a:cubicBezTo>
                  <a:cubicBezTo>
                    <a:pt x="1178" y="6831"/>
                    <a:pt x="1187" y="6840"/>
                    <a:pt x="1196" y="6840"/>
                  </a:cubicBezTo>
                  <a:cubicBezTo>
                    <a:pt x="1196" y="6831"/>
                    <a:pt x="1196" y="6831"/>
                    <a:pt x="1205" y="6822"/>
                  </a:cubicBezTo>
                  <a:cubicBezTo>
                    <a:pt x="1205" y="6813"/>
                    <a:pt x="1214" y="6804"/>
                    <a:pt x="1214" y="6804"/>
                  </a:cubicBezTo>
                  <a:cubicBezTo>
                    <a:pt x="1214" y="6786"/>
                    <a:pt x="1214" y="6778"/>
                    <a:pt x="1214" y="6760"/>
                  </a:cubicBezTo>
                  <a:cubicBezTo>
                    <a:pt x="1214" y="6752"/>
                    <a:pt x="1171" y="6723"/>
                    <a:pt x="1162" y="6723"/>
                  </a:cubicBezTo>
                  <a:close/>
                  <a:moveTo>
                    <a:pt x="3346" y="6706"/>
                  </a:moveTo>
                  <a:cubicBezTo>
                    <a:pt x="3328" y="6706"/>
                    <a:pt x="3274" y="6760"/>
                    <a:pt x="3274" y="6778"/>
                  </a:cubicBezTo>
                  <a:cubicBezTo>
                    <a:pt x="3283" y="6795"/>
                    <a:pt x="3328" y="6840"/>
                    <a:pt x="3346" y="6840"/>
                  </a:cubicBezTo>
                  <a:cubicBezTo>
                    <a:pt x="3364" y="6840"/>
                    <a:pt x="3408" y="6786"/>
                    <a:pt x="3408" y="6769"/>
                  </a:cubicBezTo>
                  <a:cubicBezTo>
                    <a:pt x="3399" y="6751"/>
                    <a:pt x="3399" y="6733"/>
                    <a:pt x="3381" y="6724"/>
                  </a:cubicBezTo>
                  <a:cubicBezTo>
                    <a:pt x="3373" y="6715"/>
                    <a:pt x="3364" y="6706"/>
                    <a:pt x="3346" y="6706"/>
                  </a:cubicBezTo>
                  <a:close/>
                  <a:moveTo>
                    <a:pt x="5960" y="6751"/>
                  </a:moveTo>
                  <a:cubicBezTo>
                    <a:pt x="5924" y="6751"/>
                    <a:pt x="5906" y="6769"/>
                    <a:pt x="5906" y="6795"/>
                  </a:cubicBezTo>
                  <a:cubicBezTo>
                    <a:pt x="5906" y="6840"/>
                    <a:pt x="5915" y="6858"/>
                    <a:pt x="5960" y="6858"/>
                  </a:cubicBezTo>
                  <a:cubicBezTo>
                    <a:pt x="5986" y="6858"/>
                    <a:pt x="6004" y="6840"/>
                    <a:pt x="6004" y="6804"/>
                  </a:cubicBezTo>
                  <a:cubicBezTo>
                    <a:pt x="6004" y="6769"/>
                    <a:pt x="5995" y="6760"/>
                    <a:pt x="5960" y="6751"/>
                  </a:cubicBezTo>
                  <a:close/>
                  <a:moveTo>
                    <a:pt x="3743" y="6741"/>
                  </a:moveTo>
                  <a:cubicBezTo>
                    <a:pt x="3741" y="6741"/>
                    <a:pt x="3740" y="6741"/>
                    <a:pt x="3738" y="6742"/>
                  </a:cubicBezTo>
                  <a:cubicBezTo>
                    <a:pt x="3720" y="6742"/>
                    <a:pt x="3676" y="6795"/>
                    <a:pt x="3676" y="6813"/>
                  </a:cubicBezTo>
                  <a:cubicBezTo>
                    <a:pt x="3676" y="6831"/>
                    <a:pt x="3729" y="6876"/>
                    <a:pt x="3747" y="6876"/>
                  </a:cubicBezTo>
                  <a:cubicBezTo>
                    <a:pt x="3765" y="6867"/>
                    <a:pt x="3783" y="6858"/>
                    <a:pt x="3792" y="6849"/>
                  </a:cubicBezTo>
                  <a:cubicBezTo>
                    <a:pt x="3801" y="6840"/>
                    <a:pt x="3810" y="6822"/>
                    <a:pt x="3810" y="6804"/>
                  </a:cubicBezTo>
                  <a:cubicBezTo>
                    <a:pt x="3810" y="6788"/>
                    <a:pt x="3764" y="6741"/>
                    <a:pt x="3743" y="6741"/>
                  </a:cubicBezTo>
                  <a:close/>
                  <a:moveTo>
                    <a:pt x="1544" y="6751"/>
                  </a:moveTo>
                  <a:cubicBezTo>
                    <a:pt x="1508" y="6760"/>
                    <a:pt x="1481" y="6786"/>
                    <a:pt x="1481" y="6822"/>
                  </a:cubicBezTo>
                  <a:cubicBezTo>
                    <a:pt x="1481" y="6854"/>
                    <a:pt x="1510" y="6886"/>
                    <a:pt x="1541" y="6886"/>
                  </a:cubicBezTo>
                  <a:cubicBezTo>
                    <a:pt x="1545" y="6886"/>
                    <a:pt x="1549" y="6886"/>
                    <a:pt x="1553" y="6885"/>
                  </a:cubicBezTo>
                  <a:cubicBezTo>
                    <a:pt x="1588" y="6885"/>
                    <a:pt x="1615" y="6849"/>
                    <a:pt x="1615" y="6822"/>
                  </a:cubicBezTo>
                  <a:cubicBezTo>
                    <a:pt x="1615" y="6786"/>
                    <a:pt x="1579" y="6751"/>
                    <a:pt x="1544" y="6751"/>
                  </a:cubicBezTo>
                  <a:close/>
                  <a:moveTo>
                    <a:pt x="6352" y="6786"/>
                  </a:moveTo>
                  <a:cubicBezTo>
                    <a:pt x="6325" y="6786"/>
                    <a:pt x="6308" y="6804"/>
                    <a:pt x="6308" y="6831"/>
                  </a:cubicBezTo>
                  <a:cubicBezTo>
                    <a:pt x="6300" y="6868"/>
                    <a:pt x="6311" y="6887"/>
                    <a:pt x="6336" y="6887"/>
                  </a:cubicBezTo>
                  <a:cubicBezTo>
                    <a:pt x="6341" y="6887"/>
                    <a:pt x="6346" y="6886"/>
                    <a:pt x="6352" y="6885"/>
                  </a:cubicBezTo>
                  <a:cubicBezTo>
                    <a:pt x="6388" y="6885"/>
                    <a:pt x="6406" y="6876"/>
                    <a:pt x="6406" y="6840"/>
                  </a:cubicBezTo>
                  <a:cubicBezTo>
                    <a:pt x="6406" y="6804"/>
                    <a:pt x="6388" y="6786"/>
                    <a:pt x="6352" y="6786"/>
                  </a:cubicBezTo>
                  <a:close/>
                  <a:moveTo>
                    <a:pt x="4140" y="6804"/>
                  </a:moveTo>
                  <a:cubicBezTo>
                    <a:pt x="4104" y="6804"/>
                    <a:pt x="4086" y="6822"/>
                    <a:pt x="4095" y="6867"/>
                  </a:cubicBezTo>
                  <a:cubicBezTo>
                    <a:pt x="4095" y="6889"/>
                    <a:pt x="4107" y="6905"/>
                    <a:pt x="4131" y="6905"/>
                  </a:cubicBezTo>
                  <a:cubicBezTo>
                    <a:pt x="4137" y="6905"/>
                    <a:pt x="4142" y="6904"/>
                    <a:pt x="4149" y="6902"/>
                  </a:cubicBezTo>
                  <a:cubicBezTo>
                    <a:pt x="4184" y="6902"/>
                    <a:pt x="4193" y="6885"/>
                    <a:pt x="4193" y="6849"/>
                  </a:cubicBezTo>
                  <a:cubicBezTo>
                    <a:pt x="4193" y="6813"/>
                    <a:pt x="4175" y="6804"/>
                    <a:pt x="4140" y="6804"/>
                  </a:cubicBezTo>
                  <a:close/>
                  <a:moveTo>
                    <a:pt x="1945" y="6786"/>
                  </a:moveTo>
                  <a:cubicBezTo>
                    <a:pt x="1909" y="6786"/>
                    <a:pt x="1883" y="6822"/>
                    <a:pt x="1883" y="6858"/>
                  </a:cubicBezTo>
                  <a:cubicBezTo>
                    <a:pt x="1883" y="6893"/>
                    <a:pt x="1909" y="6920"/>
                    <a:pt x="1945" y="6920"/>
                  </a:cubicBezTo>
                  <a:cubicBezTo>
                    <a:pt x="1981" y="6920"/>
                    <a:pt x="2017" y="6893"/>
                    <a:pt x="2017" y="6849"/>
                  </a:cubicBezTo>
                  <a:cubicBezTo>
                    <a:pt x="2017" y="6813"/>
                    <a:pt x="1981" y="6786"/>
                    <a:pt x="1945" y="6786"/>
                  </a:cubicBezTo>
                  <a:close/>
                  <a:moveTo>
                    <a:pt x="6745" y="6822"/>
                  </a:moveTo>
                  <a:cubicBezTo>
                    <a:pt x="6736" y="6822"/>
                    <a:pt x="6727" y="6822"/>
                    <a:pt x="6718" y="6831"/>
                  </a:cubicBezTo>
                  <a:cubicBezTo>
                    <a:pt x="6709" y="6840"/>
                    <a:pt x="6709" y="6858"/>
                    <a:pt x="6700" y="6858"/>
                  </a:cubicBezTo>
                  <a:cubicBezTo>
                    <a:pt x="6700" y="6876"/>
                    <a:pt x="6700" y="6885"/>
                    <a:pt x="6700" y="6885"/>
                  </a:cubicBezTo>
                  <a:cubicBezTo>
                    <a:pt x="6709" y="6893"/>
                    <a:pt x="6718" y="6920"/>
                    <a:pt x="6727" y="6920"/>
                  </a:cubicBezTo>
                  <a:cubicBezTo>
                    <a:pt x="6745" y="6920"/>
                    <a:pt x="6736" y="6902"/>
                    <a:pt x="6736" y="6885"/>
                  </a:cubicBezTo>
                  <a:cubicBezTo>
                    <a:pt x="6736" y="6876"/>
                    <a:pt x="6736" y="6858"/>
                    <a:pt x="6754" y="6849"/>
                  </a:cubicBezTo>
                  <a:cubicBezTo>
                    <a:pt x="6754" y="6840"/>
                    <a:pt x="6754" y="6822"/>
                    <a:pt x="6745" y="6822"/>
                  </a:cubicBezTo>
                  <a:close/>
                  <a:moveTo>
                    <a:pt x="4532" y="6840"/>
                  </a:moveTo>
                  <a:cubicBezTo>
                    <a:pt x="4506" y="6840"/>
                    <a:pt x="4488" y="6858"/>
                    <a:pt x="4488" y="6893"/>
                  </a:cubicBezTo>
                  <a:cubicBezTo>
                    <a:pt x="4497" y="6929"/>
                    <a:pt x="4506" y="6938"/>
                    <a:pt x="4541" y="6938"/>
                  </a:cubicBezTo>
                  <a:cubicBezTo>
                    <a:pt x="4577" y="6938"/>
                    <a:pt x="4595" y="6920"/>
                    <a:pt x="4595" y="6885"/>
                  </a:cubicBezTo>
                  <a:cubicBezTo>
                    <a:pt x="4595" y="6849"/>
                    <a:pt x="4577" y="6840"/>
                    <a:pt x="4532" y="6840"/>
                  </a:cubicBezTo>
                  <a:close/>
                  <a:moveTo>
                    <a:pt x="2347" y="6822"/>
                  </a:moveTo>
                  <a:cubicBezTo>
                    <a:pt x="2329" y="6831"/>
                    <a:pt x="2311" y="6831"/>
                    <a:pt x="2302" y="6849"/>
                  </a:cubicBezTo>
                  <a:cubicBezTo>
                    <a:pt x="2284" y="6858"/>
                    <a:pt x="2284" y="6876"/>
                    <a:pt x="2284" y="6885"/>
                  </a:cubicBezTo>
                  <a:cubicBezTo>
                    <a:pt x="2275" y="6911"/>
                    <a:pt x="2329" y="6956"/>
                    <a:pt x="2356" y="6956"/>
                  </a:cubicBezTo>
                  <a:cubicBezTo>
                    <a:pt x="2373" y="6956"/>
                    <a:pt x="2418" y="6902"/>
                    <a:pt x="2409" y="6885"/>
                  </a:cubicBezTo>
                  <a:cubicBezTo>
                    <a:pt x="2409" y="6867"/>
                    <a:pt x="2364" y="6822"/>
                    <a:pt x="2347" y="6822"/>
                  </a:cubicBezTo>
                  <a:close/>
                  <a:moveTo>
                    <a:pt x="4926" y="6873"/>
                  </a:moveTo>
                  <a:cubicBezTo>
                    <a:pt x="4901" y="6873"/>
                    <a:pt x="4889" y="6891"/>
                    <a:pt x="4889" y="6920"/>
                  </a:cubicBezTo>
                  <a:cubicBezTo>
                    <a:pt x="4889" y="6956"/>
                    <a:pt x="4907" y="6974"/>
                    <a:pt x="4943" y="6974"/>
                  </a:cubicBezTo>
                  <a:cubicBezTo>
                    <a:pt x="4978" y="6974"/>
                    <a:pt x="4987" y="6956"/>
                    <a:pt x="4987" y="6920"/>
                  </a:cubicBezTo>
                  <a:cubicBezTo>
                    <a:pt x="4987" y="6885"/>
                    <a:pt x="4978" y="6876"/>
                    <a:pt x="4943" y="6876"/>
                  </a:cubicBezTo>
                  <a:cubicBezTo>
                    <a:pt x="4937" y="6874"/>
                    <a:pt x="4931" y="6873"/>
                    <a:pt x="4926" y="6873"/>
                  </a:cubicBezTo>
                  <a:close/>
                  <a:moveTo>
                    <a:pt x="2743" y="6857"/>
                  </a:moveTo>
                  <a:cubicBezTo>
                    <a:pt x="2722" y="6857"/>
                    <a:pt x="2677" y="6904"/>
                    <a:pt x="2677" y="6920"/>
                  </a:cubicBezTo>
                  <a:cubicBezTo>
                    <a:pt x="2677" y="6938"/>
                    <a:pt x="2721" y="6992"/>
                    <a:pt x="2748" y="6992"/>
                  </a:cubicBezTo>
                  <a:cubicBezTo>
                    <a:pt x="2766" y="6983"/>
                    <a:pt x="2811" y="6938"/>
                    <a:pt x="2811" y="6920"/>
                  </a:cubicBezTo>
                  <a:cubicBezTo>
                    <a:pt x="2802" y="6911"/>
                    <a:pt x="2802" y="6893"/>
                    <a:pt x="2793" y="6876"/>
                  </a:cubicBezTo>
                  <a:cubicBezTo>
                    <a:pt x="2784" y="6867"/>
                    <a:pt x="2766" y="6858"/>
                    <a:pt x="2748" y="6858"/>
                  </a:cubicBezTo>
                  <a:cubicBezTo>
                    <a:pt x="2747" y="6857"/>
                    <a:pt x="2745" y="6857"/>
                    <a:pt x="2743" y="6857"/>
                  </a:cubicBezTo>
                  <a:close/>
                  <a:moveTo>
                    <a:pt x="5335" y="6902"/>
                  </a:moveTo>
                  <a:cubicBezTo>
                    <a:pt x="5299" y="6911"/>
                    <a:pt x="5291" y="6920"/>
                    <a:pt x="5291" y="6956"/>
                  </a:cubicBezTo>
                  <a:cubicBezTo>
                    <a:pt x="5291" y="6986"/>
                    <a:pt x="5303" y="7003"/>
                    <a:pt x="5327" y="7003"/>
                  </a:cubicBezTo>
                  <a:cubicBezTo>
                    <a:pt x="5332" y="7003"/>
                    <a:pt x="5338" y="7002"/>
                    <a:pt x="5344" y="7001"/>
                  </a:cubicBezTo>
                  <a:cubicBezTo>
                    <a:pt x="5380" y="7001"/>
                    <a:pt x="5389" y="6992"/>
                    <a:pt x="5389" y="6956"/>
                  </a:cubicBezTo>
                  <a:cubicBezTo>
                    <a:pt x="5389" y="6920"/>
                    <a:pt x="5371" y="6902"/>
                    <a:pt x="5335" y="6902"/>
                  </a:cubicBezTo>
                  <a:close/>
                  <a:moveTo>
                    <a:pt x="3132" y="6885"/>
                  </a:moveTo>
                  <a:cubicBezTo>
                    <a:pt x="3105" y="6885"/>
                    <a:pt x="3060" y="6938"/>
                    <a:pt x="3060" y="6965"/>
                  </a:cubicBezTo>
                  <a:cubicBezTo>
                    <a:pt x="3060" y="6981"/>
                    <a:pt x="3105" y="7020"/>
                    <a:pt x="3126" y="7020"/>
                  </a:cubicBezTo>
                  <a:cubicBezTo>
                    <a:pt x="3128" y="7020"/>
                    <a:pt x="3130" y="7019"/>
                    <a:pt x="3132" y="7018"/>
                  </a:cubicBezTo>
                  <a:cubicBezTo>
                    <a:pt x="3150" y="7018"/>
                    <a:pt x="3194" y="6974"/>
                    <a:pt x="3194" y="6956"/>
                  </a:cubicBezTo>
                  <a:cubicBezTo>
                    <a:pt x="3185" y="6938"/>
                    <a:pt x="3185" y="6920"/>
                    <a:pt x="3167" y="6902"/>
                  </a:cubicBezTo>
                  <a:cubicBezTo>
                    <a:pt x="3158" y="6893"/>
                    <a:pt x="3141" y="6893"/>
                    <a:pt x="3132" y="6885"/>
                  </a:cubicBezTo>
                  <a:close/>
                  <a:moveTo>
                    <a:pt x="3524" y="6938"/>
                  </a:moveTo>
                  <a:cubicBezTo>
                    <a:pt x="3489" y="6938"/>
                    <a:pt x="3471" y="6956"/>
                    <a:pt x="3480" y="6992"/>
                  </a:cubicBezTo>
                  <a:cubicBezTo>
                    <a:pt x="3480" y="7027"/>
                    <a:pt x="3497" y="7036"/>
                    <a:pt x="3533" y="7036"/>
                  </a:cubicBezTo>
                  <a:cubicBezTo>
                    <a:pt x="3560" y="7036"/>
                    <a:pt x="3578" y="7018"/>
                    <a:pt x="3578" y="6983"/>
                  </a:cubicBezTo>
                  <a:cubicBezTo>
                    <a:pt x="3578" y="6956"/>
                    <a:pt x="3560" y="6938"/>
                    <a:pt x="3524" y="6938"/>
                  </a:cubicBezTo>
                  <a:close/>
                  <a:moveTo>
                    <a:pt x="5737" y="6938"/>
                  </a:moveTo>
                  <a:cubicBezTo>
                    <a:pt x="5701" y="6938"/>
                    <a:pt x="5692" y="6956"/>
                    <a:pt x="5692" y="6992"/>
                  </a:cubicBezTo>
                  <a:cubicBezTo>
                    <a:pt x="5692" y="7021"/>
                    <a:pt x="5704" y="7039"/>
                    <a:pt x="5729" y="7039"/>
                  </a:cubicBezTo>
                  <a:cubicBezTo>
                    <a:pt x="5734" y="7039"/>
                    <a:pt x="5739" y="7038"/>
                    <a:pt x="5746" y="7036"/>
                  </a:cubicBezTo>
                  <a:cubicBezTo>
                    <a:pt x="5781" y="7036"/>
                    <a:pt x="5790" y="7018"/>
                    <a:pt x="5790" y="6983"/>
                  </a:cubicBezTo>
                  <a:cubicBezTo>
                    <a:pt x="5790" y="6947"/>
                    <a:pt x="5772" y="6938"/>
                    <a:pt x="5737" y="6938"/>
                  </a:cubicBezTo>
                  <a:close/>
                  <a:moveTo>
                    <a:pt x="1339" y="6938"/>
                  </a:moveTo>
                  <a:cubicBezTo>
                    <a:pt x="1294" y="6938"/>
                    <a:pt x="1267" y="6965"/>
                    <a:pt x="1267" y="7009"/>
                  </a:cubicBezTo>
                  <a:cubicBezTo>
                    <a:pt x="1267" y="7045"/>
                    <a:pt x="1294" y="7072"/>
                    <a:pt x="1330" y="7072"/>
                  </a:cubicBezTo>
                  <a:cubicBezTo>
                    <a:pt x="1365" y="7072"/>
                    <a:pt x="1401" y="7045"/>
                    <a:pt x="1401" y="7009"/>
                  </a:cubicBezTo>
                  <a:cubicBezTo>
                    <a:pt x="1401" y="6974"/>
                    <a:pt x="1374" y="6938"/>
                    <a:pt x="1339" y="6938"/>
                  </a:cubicBezTo>
                  <a:close/>
                  <a:moveTo>
                    <a:pt x="3926" y="6974"/>
                  </a:moveTo>
                  <a:cubicBezTo>
                    <a:pt x="3890" y="6974"/>
                    <a:pt x="3872" y="6992"/>
                    <a:pt x="3872" y="7027"/>
                  </a:cubicBezTo>
                  <a:cubicBezTo>
                    <a:pt x="3881" y="7063"/>
                    <a:pt x="3899" y="7072"/>
                    <a:pt x="3935" y="7072"/>
                  </a:cubicBezTo>
                  <a:cubicBezTo>
                    <a:pt x="3961" y="7072"/>
                    <a:pt x="3979" y="7054"/>
                    <a:pt x="3979" y="7018"/>
                  </a:cubicBezTo>
                  <a:cubicBezTo>
                    <a:pt x="3970" y="6983"/>
                    <a:pt x="3961" y="6974"/>
                    <a:pt x="3926" y="6974"/>
                  </a:cubicBezTo>
                  <a:close/>
                  <a:moveTo>
                    <a:pt x="6138" y="6974"/>
                  </a:moveTo>
                  <a:cubicBezTo>
                    <a:pt x="6102" y="6974"/>
                    <a:pt x="6085" y="6992"/>
                    <a:pt x="6085" y="7027"/>
                  </a:cubicBezTo>
                  <a:cubicBezTo>
                    <a:pt x="6093" y="7063"/>
                    <a:pt x="6111" y="7072"/>
                    <a:pt x="6138" y="7072"/>
                  </a:cubicBezTo>
                  <a:cubicBezTo>
                    <a:pt x="6174" y="7072"/>
                    <a:pt x="6192" y="7054"/>
                    <a:pt x="6192" y="7018"/>
                  </a:cubicBezTo>
                  <a:cubicBezTo>
                    <a:pt x="6192" y="6983"/>
                    <a:pt x="6174" y="6974"/>
                    <a:pt x="6138" y="6974"/>
                  </a:cubicBezTo>
                  <a:close/>
                  <a:moveTo>
                    <a:pt x="1731" y="6974"/>
                  </a:moveTo>
                  <a:cubicBezTo>
                    <a:pt x="1704" y="6974"/>
                    <a:pt x="1660" y="7018"/>
                    <a:pt x="1660" y="7045"/>
                  </a:cubicBezTo>
                  <a:cubicBezTo>
                    <a:pt x="1669" y="7063"/>
                    <a:pt x="1722" y="7108"/>
                    <a:pt x="1740" y="7108"/>
                  </a:cubicBezTo>
                  <a:cubicBezTo>
                    <a:pt x="1758" y="7099"/>
                    <a:pt x="1802" y="7054"/>
                    <a:pt x="1794" y="7036"/>
                  </a:cubicBezTo>
                  <a:cubicBezTo>
                    <a:pt x="1794" y="7018"/>
                    <a:pt x="1749" y="6974"/>
                    <a:pt x="1731" y="6974"/>
                  </a:cubicBezTo>
                  <a:close/>
                  <a:moveTo>
                    <a:pt x="6540" y="7001"/>
                  </a:moveTo>
                  <a:cubicBezTo>
                    <a:pt x="6504" y="7001"/>
                    <a:pt x="6486" y="7018"/>
                    <a:pt x="6486" y="7054"/>
                  </a:cubicBezTo>
                  <a:cubicBezTo>
                    <a:pt x="6486" y="7090"/>
                    <a:pt x="6504" y="7108"/>
                    <a:pt x="6540" y="7108"/>
                  </a:cubicBezTo>
                  <a:cubicBezTo>
                    <a:pt x="6575" y="7108"/>
                    <a:pt x="6584" y="7090"/>
                    <a:pt x="6584" y="7054"/>
                  </a:cubicBezTo>
                  <a:cubicBezTo>
                    <a:pt x="6584" y="7018"/>
                    <a:pt x="6575" y="7009"/>
                    <a:pt x="6540" y="7001"/>
                  </a:cubicBezTo>
                  <a:close/>
                  <a:moveTo>
                    <a:pt x="4327" y="7018"/>
                  </a:moveTo>
                  <a:cubicBezTo>
                    <a:pt x="4291" y="7018"/>
                    <a:pt x="4274" y="7036"/>
                    <a:pt x="4274" y="7081"/>
                  </a:cubicBezTo>
                  <a:cubicBezTo>
                    <a:pt x="4274" y="7108"/>
                    <a:pt x="4291" y="7125"/>
                    <a:pt x="4327" y="7125"/>
                  </a:cubicBezTo>
                  <a:cubicBezTo>
                    <a:pt x="4363" y="7117"/>
                    <a:pt x="4372" y="7108"/>
                    <a:pt x="4372" y="7072"/>
                  </a:cubicBezTo>
                  <a:cubicBezTo>
                    <a:pt x="4372" y="7036"/>
                    <a:pt x="4363" y="7018"/>
                    <a:pt x="4327" y="7018"/>
                  </a:cubicBezTo>
                  <a:close/>
                  <a:moveTo>
                    <a:pt x="2124" y="7001"/>
                  </a:moveTo>
                  <a:cubicBezTo>
                    <a:pt x="2106" y="7009"/>
                    <a:pt x="2061" y="7054"/>
                    <a:pt x="2061" y="7072"/>
                  </a:cubicBezTo>
                  <a:cubicBezTo>
                    <a:pt x="2070" y="7090"/>
                    <a:pt x="2079" y="7108"/>
                    <a:pt x="2088" y="7117"/>
                  </a:cubicBezTo>
                  <a:cubicBezTo>
                    <a:pt x="2097" y="7125"/>
                    <a:pt x="2115" y="7134"/>
                    <a:pt x="2133" y="7134"/>
                  </a:cubicBezTo>
                  <a:cubicBezTo>
                    <a:pt x="2134" y="7135"/>
                    <a:pt x="2135" y="7135"/>
                    <a:pt x="2137" y="7135"/>
                  </a:cubicBezTo>
                  <a:cubicBezTo>
                    <a:pt x="2158" y="7135"/>
                    <a:pt x="2203" y="7088"/>
                    <a:pt x="2195" y="7063"/>
                  </a:cubicBezTo>
                  <a:cubicBezTo>
                    <a:pt x="2195" y="7045"/>
                    <a:pt x="2141" y="7001"/>
                    <a:pt x="2124" y="7001"/>
                  </a:cubicBezTo>
                  <a:close/>
                  <a:moveTo>
                    <a:pt x="4720" y="7054"/>
                  </a:moveTo>
                  <a:cubicBezTo>
                    <a:pt x="4684" y="7054"/>
                    <a:pt x="4675" y="7072"/>
                    <a:pt x="4675" y="7108"/>
                  </a:cubicBezTo>
                  <a:cubicBezTo>
                    <a:pt x="4675" y="7143"/>
                    <a:pt x="4693" y="7152"/>
                    <a:pt x="4729" y="7152"/>
                  </a:cubicBezTo>
                  <a:cubicBezTo>
                    <a:pt x="4764" y="7152"/>
                    <a:pt x="4773" y="7134"/>
                    <a:pt x="4773" y="7099"/>
                  </a:cubicBezTo>
                  <a:cubicBezTo>
                    <a:pt x="4773" y="7063"/>
                    <a:pt x="4755" y="7054"/>
                    <a:pt x="4720" y="7054"/>
                  </a:cubicBezTo>
                  <a:close/>
                  <a:moveTo>
                    <a:pt x="2534" y="7036"/>
                  </a:moveTo>
                  <a:cubicBezTo>
                    <a:pt x="2516" y="7036"/>
                    <a:pt x="2463" y="7081"/>
                    <a:pt x="2463" y="7099"/>
                  </a:cubicBezTo>
                  <a:cubicBezTo>
                    <a:pt x="2463" y="7125"/>
                    <a:pt x="2507" y="7170"/>
                    <a:pt x="2534" y="7170"/>
                  </a:cubicBezTo>
                  <a:cubicBezTo>
                    <a:pt x="2552" y="7170"/>
                    <a:pt x="2596" y="7117"/>
                    <a:pt x="2596" y="7108"/>
                  </a:cubicBezTo>
                  <a:cubicBezTo>
                    <a:pt x="2587" y="7090"/>
                    <a:pt x="2587" y="7072"/>
                    <a:pt x="2579" y="7063"/>
                  </a:cubicBezTo>
                  <a:cubicBezTo>
                    <a:pt x="2561" y="7054"/>
                    <a:pt x="2543" y="7045"/>
                    <a:pt x="2534" y="7036"/>
                  </a:cubicBezTo>
                  <a:close/>
                  <a:moveTo>
                    <a:pt x="5121" y="7090"/>
                  </a:moveTo>
                  <a:cubicBezTo>
                    <a:pt x="5085" y="7090"/>
                    <a:pt x="5068" y="7108"/>
                    <a:pt x="5076" y="7143"/>
                  </a:cubicBezTo>
                  <a:cubicBezTo>
                    <a:pt x="5076" y="7179"/>
                    <a:pt x="5094" y="7188"/>
                    <a:pt x="5130" y="7188"/>
                  </a:cubicBezTo>
                  <a:cubicBezTo>
                    <a:pt x="5157" y="7188"/>
                    <a:pt x="5175" y="7170"/>
                    <a:pt x="5175" y="7134"/>
                  </a:cubicBezTo>
                  <a:cubicBezTo>
                    <a:pt x="5175" y="7099"/>
                    <a:pt x="5157" y="7090"/>
                    <a:pt x="5121" y="7090"/>
                  </a:cubicBezTo>
                  <a:close/>
                  <a:moveTo>
                    <a:pt x="2909" y="7072"/>
                  </a:moveTo>
                  <a:cubicBezTo>
                    <a:pt x="2891" y="7072"/>
                    <a:pt x="2837" y="7125"/>
                    <a:pt x="2846" y="7143"/>
                  </a:cubicBezTo>
                  <a:cubicBezTo>
                    <a:pt x="2846" y="7161"/>
                    <a:pt x="2900" y="7206"/>
                    <a:pt x="2918" y="7206"/>
                  </a:cubicBezTo>
                  <a:cubicBezTo>
                    <a:pt x="2935" y="7206"/>
                    <a:pt x="2980" y="7152"/>
                    <a:pt x="2980" y="7134"/>
                  </a:cubicBezTo>
                  <a:cubicBezTo>
                    <a:pt x="2980" y="7117"/>
                    <a:pt x="2926" y="7072"/>
                    <a:pt x="2909" y="7072"/>
                  </a:cubicBezTo>
                  <a:close/>
                  <a:moveTo>
                    <a:pt x="3310" y="7125"/>
                  </a:moveTo>
                  <a:cubicBezTo>
                    <a:pt x="3274" y="7125"/>
                    <a:pt x="3257" y="7134"/>
                    <a:pt x="3257" y="7179"/>
                  </a:cubicBezTo>
                  <a:cubicBezTo>
                    <a:pt x="3265" y="7206"/>
                    <a:pt x="3283" y="7224"/>
                    <a:pt x="3319" y="7224"/>
                  </a:cubicBezTo>
                  <a:cubicBezTo>
                    <a:pt x="3346" y="7224"/>
                    <a:pt x="3364" y="7206"/>
                    <a:pt x="3364" y="7170"/>
                  </a:cubicBezTo>
                  <a:cubicBezTo>
                    <a:pt x="3364" y="7134"/>
                    <a:pt x="3346" y="7125"/>
                    <a:pt x="3310" y="7125"/>
                  </a:cubicBezTo>
                  <a:close/>
                  <a:moveTo>
                    <a:pt x="5523" y="7125"/>
                  </a:moveTo>
                  <a:cubicBezTo>
                    <a:pt x="5487" y="7125"/>
                    <a:pt x="5469" y="7134"/>
                    <a:pt x="5469" y="7179"/>
                  </a:cubicBezTo>
                  <a:cubicBezTo>
                    <a:pt x="5478" y="7206"/>
                    <a:pt x="5496" y="7224"/>
                    <a:pt x="5523" y="7224"/>
                  </a:cubicBezTo>
                  <a:cubicBezTo>
                    <a:pt x="5558" y="7224"/>
                    <a:pt x="5576" y="7206"/>
                    <a:pt x="5576" y="7170"/>
                  </a:cubicBezTo>
                  <a:cubicBezTo>
                    <a:pt x="5576" y="7134"/>
                    <a:pt x="5558" y="7125"/>
                    <a:pt x="5523" y="7125"/>
                  </a:cubicBezTo>
                  <a:close/>
                  <a:moveTo>
                    <a:pt x="5924" y="7152"/>
                  </a:moveTo>
                  <a:cubicBezTo>
                    <a:pt x="5888" y="7152"/>
                    <a:pt x="5870" y="7170"/>
                    <a:pt x="5870" y="7206"/>
                  </a:cubicBezTo>
                  <a:cubicBezTo>
                    <a:pt x="5870" y="7241"/>
                    <a:pt x="5888" y="7250"/>
                    <a:pt x="5924" y="7250"/>
                  </a:cubicBezTo>
                  <a:cubicBezTo>
                    <a:pt x="5960" y="7250"/>
                    <a:pt x="5969" y="7241"/>
                    <a:pt x="5969" y="7206"/>
                  </a:cubicBezTo>
                  <a:cubicBezTo>
                    <a:pt x="5977" y="7170"/>
                    <a:pt x="5960" y="7152"/>
                    <a:pt x="5924" y="7152"/>
                  </a:cubicBezTo>
                  <a:close/>
                  <a:moveTo>
                    <a:pt x="3712" y="7152"/>
                  </a:moveTo>
                  <a:cubicBezTo>
                    <a:pt x="3676" y="7152"/>
                    <a:pt x="3658" y="7170"/>
                    <a:pt x="3658" y="7215"/>
                  </a:cubicBezTo>
                  <a:cubicBezTo>
                    <a:pt x="3658" y="7237"/>
                    <a:pt x="3670" y="7253"/>
                    <a:pt x="3694" y="7253"/>
                  </a:cubicBezTo>
                  <a:cubicBezTo>
                    <a:pt x="3699" y="7253"/>
                    <a:pt x="3705" y="7252"/>
                    <a:pt x="3712" y="7250"/>
                  </a:cubicBezTo>
                  <a:cubicBezTo>
                    <a:pt x="3747" y="7250"/>
                    <a:pt x="3765" y="7241"/>
                    <a:pt x="3756" y="7206"/>
                  </a:cubicBezTo>
                  <a:cubicBezTo>
                    <a:pt x="3756" y="7170"/>
                    <a:pt x="3747" y="7152"/>
                    <a:pt x="3712" y="7152"/>
                  </a:cubicBezTo>
                  <a:close/>
                  <a:moveTo>
                    <a:pt x="1517" y="7152"/>
                  </a:moveTo>
                  <a:cubicBezTo>
                    <a:pt x="1499" y="7152"/>
                    <a:pt x="1446" y="7197"/>
                    <a:pt x="1446" y="7224"/>
                  </a:cubicBezTo>
                  <a:cubicBezTo>
                    <a:pt x="1455" y="7232"/>
                    <a:pt x="1455" y="7250"/>
                    <a:pt x="1463" y="7259"/>
                  </a:cubicBezTo>
                  <a:cubicBezTo>
                    <a:pt x="1481" y="7277"/>
                    <a:pt x="1499" y="7277"/>
                    <a:pt x="1517" y="7286"/>
                  </a:cubicBezTo>
                  <a:cubicBezTo>
                    <a:pt x="1526" y="7286"/>
                    <a:pt x="1579" y="7241"/>
                    <a:pt x="1579" y="7224"/>
                  </a:cubicBezTo>
                  <a:cubicBezTo>
                    <a:pt x="1579" y="7206"/>
                    <a:pt x="1544" y="7161"/>
                    <a:pt x="1517" y="7152"/>
                  </a:cubicBezTo>
                  <a:close/>
                  <a:moveTo>
                    <a:pt x="4113" y="7188"/>
                  </a:moveTo>
                  <a:cubicBezTo>
                    <a:pt x="4077" y="7188"/>
                    <a:pt x="4059" y="7197"/>
                    <a:pt x="4059" y="7241"/>
                  </a:cubicBezTo>
                  <a:cubicBezTo>
                    <a:pt x="4059" y="7277"/>
                    <a:pt x="4077" y="7286"/>
                    <a:pt x="4113" y="7286"/>
                  </a:cubicBezTo>
                  <a:cubicBezTo>
                    <a:pt x="4140" y="7286"/>
                    <a:pt x="4158" y="7277"/>
                    <a:pt x="4158" y="7241"/>
                  </a:cubicBezTo>
                  <a:cubicBezTo>
                    <a:pt x="4158" y="7206"/>
                    <a:pt x="4149" y="7188"/>
                    <a:pt x="4113" y="7188"/>
                  </a:cubicBezTo>
                  <a:close/>
                  <a:moveTo>
                    <a:pt x="6325" y="7188"/>
                  </a:moveTo>
                  <a:cubicBezTo>
                    <a:pt x="6308" y="7188"/>
                    <a:pt x="6290" y="7215"/>
                    <a:pt x="6272" y="7232"/>
                  </a:cubicBezTo>
                  <a:cubicBezTo>
                    <a:pt x="6290" y="7250"/>
                    <a:pt x="6308" y="7277"/>
                    <a:pt x="6325" y="7286"/>
                  </a:cubicBezTo>
                  <a:cubicBezTo>
                    <a:pt x="6334" y="7286"/>
                    <a:pt x="6361" y="7259"/>
                    <a:pt x="6379" y="7232"/>
                  </a:cubicBezTo>
                  <a:cubicBezTo>
                    <a:pt x="6361" y="7215"/>
                    <a:pt x="6343" y="7188"/>
                    <a:pt x="6325" y="7188"/>
                  </a:cubicBezTo>
                  <a:close/>
                  <a:moveTo>
                    <a:pt x="1918" y="7188"/>
                  </a:moveTo>
                  <a:cubicBezTo>
                    <a:pt x="1901" y="7188"/>
                    <a:pt x="1847" y="7232"/>
                    <a:pt x="1847" y="7250"/>
                  </a:cubicBezTo>
                  <a:cubicBezTo>
                    <a:pt x="1847" y="7268"/>
                    <a:pt x="1892" y="7322"/>
                    <a:pt x="1909" y="7322"/>
                  </a:cubicBezTo>
                  <a:cubicBezTo>
                    <a:pt x="1927" y="7322"/>
                    <a:pt x="1981" y="7277"/>
                    <a:pt x="1981" y="7259"/>
                  </a:cubicBezTo>
                  <a:cubicBezTo>
                    <a:pt x="1981" y="7241"/>
                    <a:pt x="1936" y="7188"/>
                    <a:pt x="1918" y="7188"/>
                  </a:cubicBezTo>
                  <a:close/>
                  <a:moveTo>
                    <a:pt x="4522" y="7239"/>
                  </a:moveTo>
                  <a:cubicBezTo>
                    <a:pt x="4517" y="7239"/>
                    <a:pt x="4512" y="7240"/>
                    <a:pt x="4506" y="7241"/>
                  </a:cubicBezTo>
                  <a:cubicBezTo>
                    <a:pt x="4470" y="7241"/>
                    <a:pt x="4461" y="7250"/>
                    <a:pt x="4461" y="7286"/>
                  </a:cubicBezTo>
                  <a:cubicBezTo>
                    <a:pt x="4461" y="7322"/>
                    <a:pt x="4479" y="7340"/>
                    <a:pt x="4514" y="7340"/>
                  </a:cubicBezTo>
                  <a:cubicBezTo>
                    <a:pt x="4550" y="7340"/>
                    <a:pt x="4559" y="7322"/>
                    <a:pt x="4559" y="7286"/>
                  </a:cubicBezTo>
                  <a:cubicBezTo>
                    <a:pt x="4559" y="7256"/>
                    <a:pt x="4547" y="7239"/>
                    <a:pt x="4522" y="7239"/>
                  </a:cubicBezTo>
                  <a:close/>
                  <a:moveTo>
                    <a:pt x="2320" y="7224"/>
                  </a:moveTo>
                  <a:cubicBezTo>
                    <a:pt x="2302" y="7224"/>
                    <a:pt x="2248" y="7259"/>
                    <a:pt x="2248" y="7286"/>
                  </a:cubicBezTo>
                  <a:cubicBezTo>
                    <a:pt x="2240" y="7304"/>
                    <a:pt x="2293" y="7357"/>
                    <a:pt x="2311" y="7357"/>
                  </a:cubicBezTo>
                  <a:cubicBezTo>
                    <a:pt x="2329" y="7348"/>
                    <a:pt x="2347" y="7348"/>
                    <a:pt x="2356" y="7340"/>
                  </a:cubicBezTo>
                  <a:cubicBezTo>
                    <a:pt x="2364" y="7322"/>
                    <a:pt x="2373" y="7304"/>
                    <a:pt x="2382" y="7286"/>
                  </a:cubicBezTo>
                  <a:cubicBezTo>
                    <a:pt x="2382" y="7268"/>
                    <a:pt x="2338" y="7224"/>
                    <a:pt x="2320" y="7224"/>
                  </a:cubicBezTo>
                  <a:close/>
                  <a:moveTo>
                    <a:pt x="4907" y="7268"/>
                  </a:moveTo>
                  <a:cubicBezTo>
                    <a:pt x="4871" y="7268"/>
                    <a:pt x="4853" y="7286"/>
                    <a:pt x="4853" y="7331"/>
                  </a:cubicBezTo>
                  <a:cubicBezTo>
                    <a:pt x="4861" y="7353"/>
                    <a:pt x="4874" y="7369"/>
                    <a:pt x="4899" y="7369"/>
                  </a:cubicBezTo>
                  <a:cubicBezTo>
                    <a:pt x="4904" y="7369"/>
                    <a:pt x="4910" y="7368"/>
                    <a:pt x="4916" y="7366"/>
                  </a:cubicBezTo>
                  <a:cubicBezTo>
                    <a:pt x="4943" y="7366"/>
                    <a:pt x="4960" y="7348"/>
                    <a:pt x="4960" y="7313"/>
                  </a:cubicBezTo>
                  <a:cubicBezTo>
                    <a:pt x="4952" y="7286"/>
                    <a:pt x="4943" y="7268"/>
                    <a:pt x="4907" y="7268"/>
                  </a:cubicBezTo>
                  <a:close/>
                  <a:moveTo>
                    <a:pt x="2695" y="7250"/>
                  </a:moveTo>
                  <a:cubicBezTo>
                    <a:pt x="2677" y="7259"/>
                    <a:pt x="2659" y="7268"/>
                    <a:pt x="2650" y="7277"/>
                  </a:cubicBezTo>
                  <a:cubicBezTo>
                    <a:pt x="2641" y="7286"/>
                    <a:pt x="2632" y="7304"/>
                    <a:pt x="2632" y="7322"/>
                  </a:cubicBezTo>
                  <a:cubicBezTo>
                    <a:pt x="2624" y="7338"/>
                    <a:pt x="2669" y="7385"/>
                    <a:pt x="2697" y="7385"/>
                  </a:cubicBezTo>
                  <a:cubicBezTo>
                    <a:pt x="2699" y="7385"/>
                    <a:pt x="2701" y="7385"/>
                    <a:pt x="2703" y="7384"/>
                  </a:cubicBezTo>
                  <a:cubicBezTo>
                    <a:pt x="2721" y="7384"/>
                    <a:pt x="2766" y="7340"/>
                    <a:pt x="2766" y="7322"/>
                  </a:cubicBezTo>
                  <a:cubicBezTo>
                    <a:pt x="2757" y="7295"/>
                    <a:pt x="2712" y="7250"/>
                    <a:pt x="2695" y="7250"/>
                  </a:cubicBezTo>
                  <a:close/>
                  <a:moveTo>
                    <a:pt x="5299" y="7304"/>
                  </a:moveTo>
                  <a:cubicBezTo>
                    <a:pt x="5273" y="7304"/>
                    <a:pt x="5255" y="7322"/>
                    <a:pt x="5255" y="7357"/>
                  </a:cubicBezTo>
                  <a:cubicBezTo>
                    <a:pt x="5255" y="7393"/>
                    <a:pt x="5273" y="7402"/>
                    <a:pt x="5308" y="7402"/>
                  </a:cubicBezTo>
                  <a:cubicBezTo>
                    <a:pt x="5344" y="7402"/>
                    <a:pt x="5353" y="7393"/>
                    <a:pt x="5353" y="7357"/>
                  </a:cubicBezTo>
                  <a:cubicBezTo>
                    <a:pt x="5353" y="7313"/>
                    <a:pt x="5344" y="7304"/>
                    <a:pt x="5299" y="7304"/>
                  </a:cubicBezTo>
                  <a:close/>
                  <a:moveTo>
                    <a:pt x="3096" y="7304"/>
                  </a:moveTo>
                  <a:cubicBezTo>
                    <a:pt x="3060" y="7304"/>
                    <a:pt x="3042" y="7322"/>
                    <a:pt x="3042" y="7357"/>
                  </a:cubicBezTo>
                  <a:cubicBezTo>
                    <a:pt x="3042" y="7387"/>
                    <a:pt x="3055" y="7404"/>
                    <a:pt x="3084" y="7404"/>
                  </a:cubicBezTo>
                  <a:cubicBezTo>
                    <a:pt x="3090" y="7404"/>
                    <a:pt x="3097" y="7404"/>
                    <a:pt x="3105" y="7402"/>
                  </a:cubicBezTo>
                  <a:cubicBezTo>
                    <a:pt x="3132" y="7402"/>
                    <a:pt x="3150" y="7384"/>
                    <a:pt x="3141" y="7348"/>
                  </a:cubicBezTo>
                  <a:cubicBezTo>
                    <a:pt x="3141" y="7313"/>
                    <a:pt x="3132" y="7304"/>
                    <a:pt x="3096" y="7304"/>
                  </a:cubicBezTo>
                  <a:close/>
                  <a:moveTo>
                    <a:pt x="3497" y="7340"/>
                  </a:moveTo>
                  <a:cubicBezTo>
                    <a:pt x="3453" y="7340"/>
                    <a:pt x="3444" y="7357"/>
                    <a:pt x="3444" y="7393"/>
                  </a:cubicBezTo>
                  <a:cubicBezTo>
                    <a:pt x="3444" y="7429"/>
                    <a:pt x="3462" y="7438"/>
                    <a:pt x="3497" y="7438"/>
                  </a:cubicBezTo>
                  <a:cubicBezTo>
                    <a:pt x="3533" y="7438"/>
                    <a:pt x="3542" y="7420"/>
                    <a:pt x="3542" y="7384"/>
                  </a:cubicBezTo>
                  <a:cubicBezTo>
                    <a:pt x="3542" y="7348"/>
                    <a:pt x="3524" y="7340"/>
                    <a:pt x="3497" y="7340"/>
                  </a:cubicBezTo>
                  <a:close/>
                  <a:moveTo>
                    <a:pt x="5710" y="7340"/>
                  </a:moveTo>
                  <a:cubicBezTo>
                    <a:pt x="5674" y="7340"/>
                    <a:pt x="5656" y="7348"/>
                    <a:pt x="5656" y="7384"/>
                  </a:cubicBezTo>
                  <a:cubicBezTo>
                    <a:pt x="5656" y="7420"/>
                    <a:pt x="5665" y="7438"/>
                    <a:pt x="5710" y="7438"/>
                  </a:cubicBezTo>
                  <a:cubicBezTo>
                    <a:pt x="5746" y="7438"/>
                    <a:pt x="5754" y="7420"/>
                    <a:pt x="5754" y="7384"/>
                  </a:cubicBezTo>
                  <a:cubicBezTo>
                    <a:pt x="5754" y="7348"/>
                    <a:pt x="5746" y="7340"/>
                    <a:pt x="5710" y="7340"/>
                  </a:cubicBezTo>
                  <a:close/>
                  <a:moveTo>
                    <a:pt x="3899" y="7366"/>
                  </a:moveTo>
                  <a:cubicBezTo>
                    <a:pt x="3863" y="7366"/>
                    <a:pt x="3845" y="7384"/>
                    <a:pt x="3845" y="7411"/>
                  </a:cubicBezTo>
                  <a:cubicBezTo>
                    <a:pt x="3836" y="7456"/>
                    <a:pt x="3854" y="7473"/>
                    <a:pt x="3890" y="7473"/>
                  </a:cubicBezTo>
                  <a:cubicBezTo>
                    <a:pt x="3926" y="7473"/>
                    <a:pt x="3943" y="7456"/>
                    <a:pt x="3943" y="7420"/>
                  </a:cubicBezTo>
                  <a:cubicBezTo>
                    <a:pt x="3943" y="7384"/>
                    <a:pt x="3935" y="7375"/>
                    <a:pt x="3899" y="7366"/>
                  </a:cubicBezTo>
                  <a:close/>
                  <a:moveTo>
                    <a:pt x="6102" y="7375"/>
                  </a:moveTo>
                  <a:cubicBezTo>
                    <a:pt x="6085" y="7375"/>
                    <a:pt x="6067" y="7402"/>
                    <a:pt x="6058" y="7420"/>
                  </a:cubicBezTo>
                  <a:cubicBezTo>
                    <a:pt x="6049" y="7429"/>
                    <a:pt x="6102" y="7473"/>
                    <a:pt x="6111" y="7473"/>
                  </a:cubicBezTo>
                  <a:cubicBezTo>
                    <a:pt x="6129" y="7456"/>
                    <a:pt x="6138" y="7438"/>
                    <a:pt x="6165" y="7420"/>
                  </a:cubicBezTo>
                  <a:cubicBezTo>
                    <a:pt x="6138" y="7402"/>
                    <a:pt x="6120" y="7375"/>
                    <a:pt x="6102" y="7375"/>
                  </a:cubicBezTo>
                  <a:close/>
                  <a:moveTo>
                    <a:pt x="4300" y="7402"/>
                  </a:moveTo>
                  <a:cubicBezTo>
                    <a:pt x="4256" y="7402"/>
                    <a:pt x="4238" y="7420"/>
                    <a:pt x="4238" y="7456"/>
                  </a:cubicBezTo>
                  <a:cubicBezTo>
                    <a:pt x="4238" y="7491"/>
                    <a:pt x="4256" y="7500"/>
                    <a:pt x="4291" y="7500"/>
                  </a:cubicBezTo>
                  <a:cubicBezTo>
                    <a:pt x="4327" y="7500"/>
                    <a:pt x="4345" y="7491"/>
                    <a:pt x="4345" y="7456"/>
                  </a:cubicBezTo>
                  <a:cubicBezTo>
                    <a:pt x="4345" y="7420"/>
                    <a:pt x="4327" y="7402"/>
                    <a:pt x="4300" y="7402"/>
                  </a:cubicBezTo>
                  <a:close/>
                  <a:moveTo>
                    <a:pt x="6508" y="7401"/>
                  </a:moveTo>
                  <a:cubicBezTo>
                    <a:pt x="6488" y="7401"/>
                    <a:pt x="6451" y="7447"/>
                    <a:pt x="6459" y="7456"/>
                  </a:cubicBezTo>
                  <a:cubicBezTo>
                    <a:pt x="6468" y="7473"/>
                    <a:pt x="6486" y="7500"/>
                    <a:pt x="6504" y="7500"/>
                  </a:cubicBezTo>
                  <a:cubicBezTo>
                    <a:pt x="6522" y="7500"/>
                    <a:pt x="6540" y="7473"/>
                    <a:pt x="6566" y="7456"/>
                  </a:cubicBezTo>
                  <a:cubicBezTo>
                    <a:pt x="6540" y="7438"/>
                    <a:pt x="6531" y="7420"/>
                    <a:pt x="6513" y="7402"/>
                  </a:cubicBezTo>
                  <a:cubicBezTo>
                    <a:pt x="6511" y="7401"/>
                    <a:pt x="6510" y="7401"/>
                    <a:pt x="6508" y="7401"/>
                  </a:cubicBezTo>
                  <a:close/>
                  <a:moveTo>
                    <a:pt x="1704" y="7366"/>
                  </a:moveTo>
                  <a:cubicBezTo>
                    <a:pt x="1686" y="7366"/>
                    <a:pt x="1633" y="7411"/>
                    <a:pt x="1633" y="7429"/>
                  </a:cubicBezTo>
                  <a:cubicBezTo>
                    <a:pt x="1633" y="7447"/>
                    <a:pt x="1669" y="7500"/>
                    <a:pt x="1686" y="7500"/>
                  </a:cubicBezTo>
                  <a:cubicBezTo>
                    <a:pt x="1689" y="7501"/>
                    <a:pt x="1691" y="7501"/>
                    <a:pt x="1694" y="7501"/>
                  </a:cubicBezTo>
                  <a:cubicBezTo>
                    <a:pt x="1722" y="7501"/>
                    <a:pt x="1767" y="7462"/>
                    <a:pt x="1767" y="7438"/>
                  </a:cubicBezTo>
                  <a:cubicBezTo>
                    <a:pt x="1767" y="7420"/>
                    <a:pt x="1713" y="7375"/>
                    <a:pt x="1704" y="7366"/>
                  </a:cubicBezTo>
                  <a:close/>
                  <a:moveTo>
                    <a:pt x="2088" y="7402"/>
                  </a:moveTo>
                  <a:cubicBezTo>
                    <a:pt x="2070" y="7411"/>
                    <a:pt x="2025" y="7456"/>
                    <a:pt x="2034" y="7473"/>
                  </a:cubicBezTo>
                  <a:cubicBezTo>
                    <a:pt x="2034" y="7491"/>
                    <a:pt x="2079" y="7536"/>
                    <a:pt x="2097" y="7536"/>
                  </a:cubicBezTo>
                  <a:cubicBezTo>
                    <a:pt x="2115" y="7527"/>
                    <a:pt x="2133" y="7527"/>
                    <a:pt x="2141" y="7509"/>
                  </a:cubicBezTo>
                  <a:cubicBezTo>
                    <a:pt x="2159" y="7500"/>
                    <a:pt x="2159" y="7482"/>
                    <a:pt x="2159" y="7473"/>
                  </a:cubicBezTo>
                  <a:cubicBezTo>
                    <a:pt x="2168" y="7447"/>
                    <a:pt x="2115" y="7402"/>
                    <a:pt x="2088" y="7402"/>
                  </a:cubicBezTo>
                  <a:close/>
                  <a:moveTo>
                    <a:pt x="2480" y="7456"/>
                  </a:moveTo>
                  <a:cubicBezTo>
                    <a:pt x="2445" y="7456"/>
                    <a:pt x="2427" y="7473"/>
                    <a:pt x="2427" y="7509"/>
                  </a:cubicBezTo>
                  <a:cubicBezTo>
                    <a:pt x="2436" y="7545"/>
                    <a:pt x="2454" y="7554"/>
                    <a:pt x="2489" y="7554"/>
                  </a:cubicBezTo>
                  <a:cubicBezTo>
                    <a:pt x="2516" y="7554"/>
                    <a:pt x="2534" y="7536"/>
                    <a:pt x="2525" y="7500"/>
                  </a:cubicBezTo>
                  <a:cubicBezTo>
                    <a:pt x="2525" y="7464"/>
                    <a:pt x="2516" y="7456"/>
                    <a:pt x="2480" y="7456"/>
                  </a:cubicBezTo>
                  <a:close/>
                  <a:moveTo>
                    <a:pt x="4693" y="7456"/>
                  </a:moveTo>
                  <a:cubicBezTo>
                    <a:pt x="4657" y="7456"/>
                    <a:pt x="4639" y="7464"/>
                    <a:pt x="4639" y="7500"/>
                  </a:cubicBezTo>
                  <a:cubicBezTo>
                    <a:pt x="4639" y="7545"/>
                    <a:pt x="4657" y="7554"/>
                    <a:pt x="4693" y="7554"/>
                  </a:cubicBezTo>
                  <a:cubicBezTo>
                    <a:pt x="4729" y="7554"/>
                    <a:pt x="4737" y="7536"/>
                    <a:pt x="4737" y="7500"/>
                  </a:cubicBezTo>
                  <a:cubicBezTo>
                    <a:pt x="4737" y="7464"/>
                    <a:pt x="4729" y="7456"/>
                    <a:pt x="4693" y="7456"/>
                  </a:cubicBezTo>
                  <a:close/>
                  <a:moveTo>
                    <a:pt x="2865" y="7489"/>
                  </a:moveTo>
                  <a:cubicBezTo>
                    <a:pt x="2841" y="7489"/>
                    <a:pt x="2828" y="7506"/>
                    <a:pt x="2828" y="7536"/>
                  </a:cubicBezTo>
                  <a:cubicBezTo>
                    <a:pt x="2828" y="7571"/>
                    <a:pt x="2837" y="7580"/>
                    <a:pt x="2873" y="7589"/>
                  </a:cubicBezTo>
                  <a:cubicBezTo>
                    <a:pt x="2909" y="7589"/>
                    <a:pt x="2926" y="7571"/>
                    <a:pt x="2926" y="7536"/>
                  </a:cubicBezTo>
                  <a:cubicBezTo>
                    <a:pt x="2926" y="7500"/>
                    <a:pt x="2918" y="7491"/>
                    <a:pt x="2882" y="7491"/>
                  </a:cubicBezTo>
                  <a:cubicBezTo>
                    <a:pt x="2876" y="7490"/>
                    <a:pt x="2870" y="7489"/>
                    <a:pt x="2865" y="7489"/>
                  </a:cubicBezTo>
                  <a:close/>
                  <a:moveTo>
                    <a:pt x="5103" y="7489"/>
                  </a:moveTo>
                  <a:cubicBezTo>
                    <a:pt x="5097" y="7489"/>
                    <a:pt x="5092" y="7490"/>
                    <a:pt x="5085" y="7491"/>
                  </a:cubicBezTo>
                  <a:cubicBezTo>
                    <a:pt x="5050" y="7491"/>
                    <a:pt x="5041" y="7500"/>
                    <a:pt x="5041" y="7536"/>
                  </a:cubicBezTo>
                  <a:cubicBezTo>
                    <a:pt x="5041" y="7571"/>
                    <a:pt x="5059" y="7589"/>
                    <a:pt x="5094" y="7589"/>
                  </a:cubicBezTo>
                  <a:cubicBezTo>
                    <a:pt x="5130" y="7589"/>
                    <a:pt x="5139" y="7571"/>
                    <a:pt x="5139" y="7527"/>
                  </a:cubicBezTo>
                  <a:cubicBezTo>
                    <a:pt x="5139" y="7505"/>
                    <a:pt x="5127" y="7489"/>
                    <a:pt x="5103" y="7489"/>
                  </a:cubicBezTo>
                  <a:close/>
                  <a:moveTo>
                    <a:pt x="5496" y="7518"/>
                  </a:moveTo>
                  <a:cubicBezTo>
                    <a:pt x="5451" y="7518"/>
                    <a:pt x="5442" y="7536"/>
                    <a:pt x="5442" y="7571"/>
                  </a:cubicBezTo>
                  <a:cubicBezTo>
                    <a:pt x="5442" y="7607"/>
                    <a:pt x="5451" y="7616"/>
                    <a:pt x="5487" y="7616"/>
                  </a:cubicBezTo>
                  <a:cubicBezTo>
                    <a:pt x="5523" y="7616"/>
                    <a:pt x="5540" y="7607"/>
                    <a:pt x="5540" y="7571"/>
                  </a:cubicBezTo>
                  <a:cubicBezTo>
                    <a:pt x="5540" y="7536"/>
                    <a:pt x="5523" y="7518"/>
                    <a:pt x="5496" y="7518"/>
                  </a:cubicBezTo>
                  <a:close/>
                  <a:moveTo>
                    <a:pt x="3283" y="7518"/>
                  </a:moveTo>
                  <a:cubicBezTo>
                    <a:pt x="3248" y="7518"/>
                    <a:pt x="3230" y="7536"/>
                    <a:pt x="3230" y="7563"/>
                  </a:cubicBezTo>
                  <a:cubicBezTo>
                    <a:pt x="3230" y="7600"/>
                    <a:pt x="3236" y="7618"/>
                    <a:pt x="3264" y="7618"/>
                  </a:cubicBezTo>
                  <a:cubicBezTo>
                    <a:pt x="3269" y="7618"/>
                    <a:pt x="3276" y="7618"/>
                    <a:pt x="3283" y="7616"/>
                  </a:cubicBezTo>
                  <a:cubicBezTo>
                    <a:pt x="3310" y="7616"/>
                    <a:pt x="3328" y="7607"/>
                    <a:pt x="3328" y="7571"/>
                  </a:cubicBezTo>
                  <a:cubicBezTo>
                    <a:pt x="3328" y="7536"/>
                    <a:pt x="3310" y="7518"/>
                    <a:pt x="3283" y="7518"/>
                  </a:cubicBezTo>
                  <a:close/>
                  <a:moveTo>
                    <a:pt x="3685" y="7554"/>
                  </a:moveTo>
                  <a:cubicBezTo>
                    <a:pt x="3640" y="7554"/>
                    <a:pt x="3622" y="7563"/>
                    <a:pt x="3622" y="7607"/>
                  </a:cubicBezTo>
                  <a:cubicBezTo>
                    <a:pt x="3631" y="7643"/>
                    <a:pt x="3640" y="7652"/>
                    <a:pt x="3676" y="7652"/>
                  </a:cubicBezTo>
                  <a:cubicBezTo>
                    <a:pt x="3712" y="7652"/>
                    <a:pt x="3729" y="7643"/>
                    <a:pt x="3729" y="7607"/>
                  </a:cubicBezTo>
                  <a:cubicBezTo>
                    <a:pt x="3729" y="7571"/>
                    <a:pt x="3712" y="7554"/>
                    <a:pt x="3685" y="7554"/>
                  </a:cubicBezTo>
                  <a:close/>
                  <a:moveTo>
                    <a:pt x="5885" y="7552"/>
                  </a:moveTo>
                  <a:cubicBezTo>
                    <a:pt x="5872" y="7552"/>
                    <a:pt x="5836" y="7591"/>
                    <a:pt x="5844" y="7607"/>
                  </a:cubicBezTo>
                  <a:cubicBezTo>
                    <a:pt x="5853" y="7625"/>
                    <a:pt x="5870" y="7643"/>
                    <a:pt x="5888" y="7661"/>
                  </a:cubicBezTo>
                  <a:cubicBezTo>
                    <a:pt x="5906" y="7643"/>
                    <a:pt x="5933" y="7625"/>
                    <a:pt x="5933" y="7607"/>
                  </a:cubicBezTo>
                  <a:cubicBezTo>
                    <a:pt x="5933" y="7589"/>
                    <a:pt x="5906" y="7571"/>
                    <a:pt x="5888" y="7554"/>
                  </a:cubicBezTo>
                  <a:cubicBezTo>
                    <a:pt x="5887" y="7553"/>
                    <a:pt x="5886" y="7552"/>
                    <a:pt x="5885" y="7552"/>
                  </a:cubicBezTo>
                  <a:close/>
                  <a:moveTo>
                    <a:pt x="1490" y="7554"/>
                  </a:moveTo>
                  <a:cubicBezTo>
                    <a:pt x="1472" y="7554"/>
                    <a:pt x="1446" y="7571"/>
                    <a:pt x="1446" y="7589"/>
                  </a:cubicBezTo>
                  <a:cubicBezTo>
                    <a:pt x="1455" y="7616"/>
                    <a:pt x="1472" y="7643"/>
                    <a:pt x="1481" y="7670"/>
                  </a:cubicBezTo>
                  <a:cubicBezTo>
                    <a:pt x="1481" y="7679"/>
                    <a:pt x="1490" y="7679"/>
                    <a:pt x="1490" y="7679"/>
                  </a:cubicBezTo>
                  <a:cubicBezTo>
                    <a:pt x="1492" y="7679"/>
                    <a:pt x="1493" y="7680"/>
                    <a:pt x="1495" y="7680"/>
                  </a:cubicBezTo>
                  <a:cubicBezTo>
                    <a:pt x="1515" y="7680"/>
                    <a:pt x="1552" y="7633"/>
                    <a:pt x="1544" y="7616"/>
                  </a:cubicBezTo>
                  <a:cubicBezTo>
                    <a:pt x="1544" y="7607"/>
                    <a:pt x="1499" y="7554"/>
                    <a:pt x="1490" y="7554"/>
                  </a:cubicBezTo>
                  <a:close/>
                  <a:moveTo>
                    <a:pt x="4077" y="7589"/>
                  </a:moveTo>
                  <a:cubicBezTo>
                    <a:pt x="4042" y="7589"/>
                    <a:pt x="4024" y="7607"/>
                    <a:pt x="4024" y="7643"/>
                  </a:cubicBezTo>
                  <a:cubicBezTo>
                    <a:pt x="4024" y="7679"/>
                    <a:pt x="4042" y="7687"/>
                    <a:pt x="4077" y="7687"/>
                  </a:cubicBezTo>
                  <a:cubicBezTo>
                    <a:pt x="4113" y="7687"/>
                    <a:pt x="4131" y="7670"/>
                    <a:pt x="4122" y="7634"/>
                  </a:cubicBezTo>
                  <a:cubicBezTo>
                    <a:pt x="4122" y="7598"/>
                    <a:pt x="4113" y="7589"/>
                    <a:pt x="4077" y="7589"/>
                  </a:cubicBezTo>
                  <a:close/>
                  <a:moveTo>
                    <a:pt x="6278" y="7588"/>
                  </a:moveTo>
                  <a:cubicBezTo>
                    <a:pt x="6265" y="7588"/>
                    <a:pt x="6228" y="7635"/>
                    <a:pt x="6236" y="7643"/>
                  </a:cubicBezTo>
                  <a:cubicBezTo>
                    <a:pt x="6254" y="7661"/>
                    <a:pt x="6272" y="7687"/>
                    <a:pt x="6290" y="7687"/>
                  </a:cubicBezTo>
                  <a:cubicBezTo>
                    <a:pt x="6308" y="7679"/>
                    <a:pt x="6325" y="7652"/>
                    <a:pt x="6343" y="7634"/>
                  </a:cubicBezTo>
                  <a:cubicBezTo>
                    <a:pt x="6325" y="7616"/>
                    <a:pt x="6308" y="7598"/>
                    <a:pt x="6281" y="7589"/>
                  </a:cubicBezTo>
                  <a:cubicBezTo>
                    <a:pt x="6280" y="7589"/>
                    <a:pt x="6279" y="7588"/>
                    <a:pt x="6278" y="7588"/>
                  </a:cubicBezTo>
                  <a:close/>
                  <a:moveTo>
                    <a:pt x="1878" y="7588"/>
                  </a:moveTo>
                  <a:cubicBezTo>
                    <a:pt x="1857" y="7588"/>
                    <a:pt x="1811" y="7635"/>
                    <a:pt x="1811" y="7652"/>
                  </a:cubicBezTo>
                  <a:cubicBezTo>
                    <a:pt x="1820" y="7670"/>
                    <a:pt x="1820" y="7687"/>
                    <a:pt x="1829" y="7696"/>
                  </a:cubicBezTo>
                  <a:cubicBezTo>
                    <a:pt x="1847" y="7705"/>
                    <a:pt x="1865" y="7714"/>
                    <a:pt x="1883" y="7723"/>
                  </a:cubicBezTo>
                  <a:cubicBezTo>
                    <a:pt x="1892" y="7723"/>
                    <a:pt x="1945" y="7679"/>
                    <a:pt x="1945" y="7661"/>
                  </a:cubicBezTo>
                  <a:cubicBezTo>
                    <a:pt x="1945" y="7643"/>
                    <a:pt x="1909" y="7589"/>
                    <a:pt x="1883" y="7589"/>
                  </a:cubicBezTo>
                  <a:cubicBezTo>
                    <a:pt x="1881" y="7589"/>
                    <a:pt x="1880" y="7588"/>
                    <a:pt x="1878" y="7588"/>
                  </a:cubicBezTo>
                  <a:close/>
                  <a:moveTo>
                    <a:pt x="4479" y="7616"/>
                  </a:moveTo>
                  <a:cubicBezTo>
                    <a:pt x="4443" y="7616"/>
                    <a:pt x="4425" y="7634"/>
                    <a:pt x="4425" y="7661"/>
                  </a:cubicBezTo>
                  <a:cubicBezTo>
                    <a:pt x="4425" y="7705"/>
                    <a:pt x="4434" y="7723"/>
                    <a:pt x="4479" y="7723"/>
                  </a:cubicBezTo>
                  <a:cubicBezTo>
                    <a:pt x="4514" y="7723"/>
                    <a:pt x="4523" y="7705"/>
                    <a:pt x="4523" y="7670"/>
                  </a:cubicBezTo>
                  <a:cubicBezTo>
                    <a:pt x="4523" y="7634"/>
                    <a:pt x="4514" y="7625"/>
                    <a:pt x="4479" y="7616"/>
                  </a:cubicBezTo>
                  <a:close/>
                  <a:moveTo>
                    <a:pt x="2266" y="7634"/>
                  </a:moveTo>
                  <a:cubicBezTo>
                    <a:pt x="2231" y="7634"/>
                    <a:pt x="2213" y="7652"/>
                    <a:pt x="2213" y="7679"/>
                  </a:cubicBezTo>
                  <a:cubicBezTo>
                    <a:pt x="2213" y="7723"/>
                    <a:pt x="2222" y="7741"/>
                    <a:pt x="2266" y="7741"/>
                  </a:cubicBezTo>
                  <a:cubicBezTo>
                    <a:pt x="2302" y="7732"/>
                    <a:pt x="2311" y="7723"/>
                    <a:pt x="2311" y="7687"/>
                  </a:cubicBezTo>
                  <a:cubicBezTo>
                    <a:pt x="2311" y="7652"/>
                    <a:pt x="2302" y="7634"/>
                    <a:pt x="2266" y="7634"/>
                  </a:cubicBezTo>
                  <a:close/>
                  <a:moveTo>
                    <a:pt x="2668" y="7670"/>
                  </a:moveTo>
                  <a:cubicBezTo>
                    <a:pt x="2632" y="7670"/>
                    <a:pt x="2614" y="7679"/>
                    <a:pt x="2614" y="7723"/>
                  </a:cubicBezTo>
                  <a:cubicBezTo>
                    <a:pt x="2614" y="7759"/>
                    <a:pt x="2623" y="7768"/>
                    <a:pt x="2659" y="7768"/>
                  </a:cubicBezTo>
                  <a:cubicBezTo>
                    <a:pt x="2695" y="7768"/>
                    <a:pt x="2712" y="7759"/>
                    <a:pt x="2712" y="7723"/>
                  </a:cubicBezTo>
                  <a:cubicBezTo>
                    <a:pt x="2712" y="7687"/>
                    <a:pt x="2703" y="7670"/>
                    <a:pt x="2668" y="7670"/>
                  </a:cubicBezTo>
                  <a:close/>
                  <a:moveTo>
                    <a:pt x="4871" y="7670"/>
                  </a:moveTo>
                  <a:cubicBezTo>
                    <a:pt x="4836" y="7670"/>
                    <a:pt x="4818" y="7687"/>
                    <a:pt x="4827" y="7723"/>
                  </a:cubicBezTo>
                  <a:cubicBezTo>
                    <a:pt x="4827" y="7759"/>
                    <a:pt x="4845" y="7768"/>
                    <a:pt x="4880" y="7768"/>
                  </a:cubicBezTo>
                  <a:cubicBezTo>
                    <a:pt x="4907" y="7768"/>
                    <a:pt x="4925" y="7750"/>
                    <a:pt x="4925" y="7714"/>
                  </a:cubicBezTo>
                  <a:cubicBezTo>
                    <a:pt x="4925" y="7687"/>
                    <a:pt x="4907" y="7670"/>
                    <a:pt x="4871" y="7670"/>
                  </a:cubicBezTo>
                  <a:close/>
                  <a:moveTo>
                    <a:pt x="3072" y="7703"/>
                  </a:moveTo>
                  <a:cubicBezTo>
                    <a:pt x="3066" y="7703"/>
                    <a:pt x="3059" y="7704"/>
                    <a:pt x="3051" y="7705"/>
                  </a:cubicBezTo>
                  <a:cubicBezTo>
                    <a:pt x="3025" y="7705"/>
                    <a:pt x="3007" y="7723"/>
                    <a:pt x="3016" y="7759"/>
                  </a:cubicBezTo>
                  <a:cubicBezTo>
                    <a:pt x="3016" y="7795"/>
                    <a:pt x="3025" y="7803"/>
                    <a:pt x="3060" y="7803"/>
                  </a:cubicBezTo>
                  <a:cubicBezTo>
                    <a:pt x="3096" y="7803"/>
                    <a:pt x="3114" y="7786"/>
                    <a:pt x="3114" y="7750"/>
                  </a:cubicBezTo>
                  <a:cubicBezTo>
                    <a:pt x="3114" y="7720"/>
                    <a:pt x="3102" y="7703"/>
                    <a:pt x="3072" y="7703"/>
                  </a:cubicBezTo>
                  <a:close/>
                  <a:moveTo>
                    <a:pt x="5273" y="7705"/>
                  </a:moveTo>
                  <a:cubicBezTo>
                    <a:pt x="5255" y="7705"/>
                    <a:pt x="5237" y="7732"/>
                    <a:pt x="5228" y="7750"/>
                  </a:cubicBezTo>
                  <a:cubicBezTo>
                    <a:pt x="5220" y="7758"/>
                    <a:pt x="5257" y="7804"/>
                    <a:pt x="5270" y="7804"/>
                  </a:cubicBezTo>
                  <a:cubicBezTo>
                    <a:pt x="5271" y="7804"/>
                    <a:pt x="5272" y="7804"/>
                    <a:pt x="5273" y="7803"/>
                  </a:cubicBezTo>
                  <a:cubicBezTo>
                    <a:pt x="5299" y="7786"/>
                    <a:pt x="5308" y="7768"/>
                    <a:pt x="5335" y="7750"/>
                  </a:cubicBezTo>
                  <a:cubicBezTo>
                    <a:pt x="5308" y="7732"/>
                    <a:pt x="5291" y="7705"/>
                    <a:pt x="5273" y="7705"/>
                  </a:cubicBezTo>
                  <a:close/>
                  <a:moveTo>
                    <a:pt x="5674" y="7741"/>
                  </a:moveTo>
                  <a:cubicBezTo>
                    <a:pt x="5656" y="7741"/>
                    <a:pt x="5638" y="7768"/>
                    <a:pt x="5621" y="7786"/>
                  </a:cubicBezTo>
                  <a:cubicBezTo>
                    <a:pt x="5638" y="7803"/>
                    <a:pt x="5656" y="7830"/>
                    <a:pt x="5674" y="7830"/>
                  </a:cubicBezTo>
                  <a:cubicBezTo>
                    <a:pt x="5676" y="7831"/>
                    <a:pt x="5678" y="7832"/>
                    <a:pt x="5680" y="7832"/>
                  </a:cubicBezTo>
                  <a:cubicBezTo>
                    <a:pt x="5696" y="7832"/>
                    <a:pt x="5712" y="7802"/>
                    <a:pt x="5728" y="7786"/>
                  </a:cubicBezTo>
                  <a:cubicBezTo>
                    <a:pt x="5710" y="7768"/>
                    <a:pt x="5692" y="7741"/>
                    <a:pt x="5674" y="7741"/>
                  </a:cubicBezTo>
                  <a:close/>
                  <a:moveTo>
                    <a:pt x="3470" y="7739"/>
                  </a:moveTo>
                  <a:cubicBezTo>
                    <a:pt x="3465" y="7739"/>
                    <a:pt x="3459" y="7739"/>
                    <a:pt x="3453" y="7741"/>
                  </a:cubicBezTo>
                  <a:cubicBezTo>
                    <a:pt x="3426" y="7741"/>
                    <a:pt x="3408" y="7750"/>
                    <a:pt x="3408" y="7786"/>
                  </a:cubicBezTo>
                  <a:cubicBezTo>
                    <a:pt x="3408" y="7821"/>
                    <a:pt x="3426" y="7839"/>
                    <a:pt x="3462" y="7839"/>
                  </a:cubicBezTo>
                  <a:cubicBezTo>
                    <a:pt x="3497" y="7839"/>
                    <a:pt x="3515" y="7821"/>
                    <a:pt x="3506" y="7777"/>
                  </a:cubicBezTo>
                  <a:cubicBezTo>
                    <a:pt x="3506" y="7755"/>
                    <a:pt x="3494" y="7739"/>
                    <a:pt x="3470" y="7739"/>
                  </a:cubicBezTo>
                  <a:close/>
                  <a:moveTo>
                    <a:pt x="3854" y="7768"/>
                  </a:moveTo>
                  <a:cubicBezTo>
                    <a:pt x="3819" y="7768"/>
                    <a:pt x="3810" y="7786"/>
                    <a:pt x="3810" y="7821"/>
                  </a:cubicBezTo>
                  <a:cubicBezTo>
                    <a:pt x="3810" y="7851"/>
                    <a:pt x="3822" y="7868"/>
                    <a:pt x="3851" y="7868"/>
                  </a:cubicBezTo>
                  <a:cubicBezTo>
                    <a:pt x="3858" y="7868"/>
                    <a:pt x="3864" y="7867"/>
                    <a:pt x="3872" y="7866"/>
                  </a:cubicBezTo>
                  <a:cubicBezTo>
                    <a:pt x="3899" y="7866"/>
                    <a:pt x="3908" y="7848"/>
                    <a:pt x="3908" y="7812"/>
                  </a:cubicBezTo>
                  <a:cubicBezTo>
                    <a:pt x="3908" y="7786"/>
                    <a:pt x="3890" y="7768"/>
                    <a:pt x="3854" y="7768"/>
                  </a:cubicBezTo>
                  <a:close/>
                  <a:moveTo>
                    <a:pt x="6067" y="7768"/>
                  </a:moveTo>
                  <a:cubicBezTo>
                    <a:pt x="6049" y="7786"/>
                    <a:pt x="6022" y="7803"/>
                    <a:pt x="6022" y="7821"/>
                  </a:cubicBezTo>
                  <a:cubicBezTo>
                    <a:pt x="6022" y="7839"/>
                    <a:pt x="6049" y="7857"/>
                    <a:pt x="6067" y="7875"/>
                  </a:cubicBezTo>
                  <a:cubicBezTo>
                    <a:pt x="6093" y="7857"/>
                    <a:pt x="6120" y="7839"/>
                    <a:pt x="6120" y="7821"/>
                  </a:cubicBezTo>
                  <a:cubicBezTo>
                    <a:pt x="6111" y="7803"/>
                    <a:pt x="6085" y="7786"/>
                    <a:pt x="6067" y="7768"/>
                  </a:cubicBezTo>
                  <a:close/>
                  <a:moveTo>
                    <a:pt x="6477" y="7803"/>
                  </a:moveTo>
                  <a:cubicBezTo>
                    <a:pt x="6459" y="7821"/>
                    <a:pt x="6432" y="7830"/>
                    <a:pt x="6424" y="7848"/>
                  </a:cubicBezTo>
                  <a:cubicBezTo>
                    <a:pt x="6424" y="7857"/>
                    <a:pt x="6432" y="7875"/>
                    <a:pt x="6450" y="7884"/>
                  </a:cubicBezTo>
                  <a:cubicBezTo>
                    <a:pt x="6454" y="7885"/>
                    <a:pt x="6456" y="7886"/>
                    <a:pt x="6459" y="7886"/>
                  </a:cubicBezTo>
                  <a:cubicBezTo>
                    <a:pt x="6468" y="7886"/>
                    <a:pt x="6468" y="7873"/>
                    <a:pt x="6468" y="7866"/>
                  </a:cubicBezTo>
                  <a:cubicBezTo>
                    <a:pt x="6477" y="7848"/>
                    <a:pt x="6486" y="7830"/>
                    <a:pt x="6486" y="7812"/>
                  </a:cubicBezTo>
                  <a:cubicBezTo>
                    <a:pt x="6486" y="7812"/>
                    <a:pt x="6477" y="7803"/>
                    <a:pt x="6477" y="7803"/>
                  </a:cubicBezTo>
                  <a:close/>
                  <a:moveTo>
                    <a:pt x="1669" y="7768"/>
                  </a:moveTo>
                  <a:cubicBezTo>
                    <a:pt x="1642" y="7768"/>
                    <a:pt x="1597" y="7821"/>
                    <a:pt x="1597" y="7839"/>
                  </a:cubicBezTo>
                  <a:cubicBezTo>
                    <a:pt x="1606" y="7857"/>
                    <a:pt x="1615" y="7875"/>
                    <a:pt x="1624" y="7884"/>
                  </a:cubicBezTo>
                  <a:cubicBezTo>
                    <a:pt x="1633" y="7893"/>
                    <a:pt x="1651" y="7902"/>
                    <a:pt x="1669" y="7902"/>
                  </a:cubicBezTo>
                  <a:cubicBezTo>
                    <a:pt x="1678" y="7893"/>
                    <a:pt x="1695" y="7893"/>
                    <a:pt x="1704" y="7884"/>
                  </a:cubicBezTo>
                  <a:cubicBezTo>
                    <a:pt x="1713" y="7875"/>
                    <a:pt x="1722" y="7857"/>
                    <a:pt x="1731" y="7839"/>
                  </a:cubicBezTo>
                  <a:cubicBezTo>
                    <a:pt x="1731" y="7821"/>
                    <a:pt x="1686" y="7768"/>
                    <a:pt x="1669" y="7768"/>
                  </a:cubicBezTo>
                  <a:close/>
                  <a:moveTo>
                    <a:pt x="4265" y="7803"/>
                  </a:moveTo>
                  <a:cubicBezTo>
                    <a:pt x="4229" y="7803"/>
                    <a:pt x="4211" y="7812"/>
                    <a:pt x="4211" y="7857"/>
                  </a:cubicBezTo>
                  <a:cubicBezTo>
                    <a:pt x="4211" y="7884"/>
                    <a:pt x="4220" y="7902"/>
                    <a:pt x="4256" y="7902"/>
                  </a:cubicBezTo>
                  <a:cubicBezTo>
                    <a:pt x="4291" y="7902"/>
                    <a:pt x="4309" y="7893"/>
                    <a:pt x="4309" y="7857"/>
                  </a:cubicBezTo>
                  <a:cubicBezTo>
                    <a:pt x="4309" y="7821"/>
                    <a:pt x="4300" y="7803"/>
                    <a:pt x="4265" y="7803"/>
                  </a:cubicBezTo>
                  <a:close/>
                  <a:moveTo>
                    <a:pt x="2043" y="7821"/>
                  </a:moveTo>
                  <a:cubicBezTo>
                    <a:pt x="2008" y="7821"/>
                    <a:pt x="1999" y="7839"/>
                    <a:pt x="1999" y="7866"/>
                  </a:cubicBezTo>
                  <a:cubicBezTo>
                    <a:pt x="1999" y="7910"/>
                    <a:pt x="2017" y="7919"/>
                    <a:pt x="2052" y="7919"/>
                  </a:cubicBezTo>
                  <a:cubicBezTo>
                    <a:pt x="2088" y="7919"/>
                    <a:pt x="2097" y="7902"/>
                    <a:pt x="2097" y="7866"/>
                  </a:cubicBezTo>
                  <a:cubicBezTo>
                    <a:pt x="2097" y="7830"/>
                    <a:pt x="2079" y="7821"/>
                    <a:pt x="2043" y="7821"/>
                  </a:cubicBezTo>
                  <a:close/>
                  <a:moveTo>
                    <a:pt x="4669" y="7837"/>
                  </a:moveTo>
                  <a:cubicBezTo>
                    <a:pt x="4663" y="7837"/>
                    <a:pt x="4656" y="7838"/>
                    <a:pt x="4648" y="7839"/>
                  </a:cubicBezTo>
                  <a:cubicBezTo>
                    <a:pt x="4621" y="7839"/>
                    <a:pt x="4604" y="7857"/>
                    <a:pt x="4604" y="7893"/>
                  </a:cubicBezTo>
                  <a:cubicBezTo>
                    <a:pt x="4613" y="7919"/>
                    <a:pt x="4621" y="7937"/>
                    <a:pt x="4657" y="7937"/>
                  </a:cubicBezTo>
                  <a:cubicBezTo>
                    <a:pt x="4693" y="7937"/>
                    <a:pt x="4711" y="7919"/>
                    <a:pt x="4711" y="7884"/>
                  </a:cubicBezTo>
                  <a:cubicBezTo>
                    <a:pt x="4711" y="7854"/>
                    <a:pt x="4698" y="7837"/>
                    <a:pt x="4669" y="7837"/>
                  </a:cubicBezTo>
                  <a:close/>
                  <a:moveTo>
                    <a:pt x="2445" y="7857"/>
                  </a:moveTo>
                  <a:cubicBezTo>
                    <a:pt x="2409" y="7857"/>
                    <a:pt x="2391" y="7866"/>
                    <a:pt x="2400" y="7910"/>
                  </a:cubicBezTo>
                  <a:cubicBezTo>
                    <a:pt x="2400" y="7937"/>
                    <a:pt x="2418" y="7955"/>
                    <a:pt x="2454" y="7955"/>
                  </a:cubicBezTo>
                  <a:cubicBezTo>
                    <a:pt x="2480" y="7955"/>
                    <a:pt x="2498" y="7937"/>
                    <a:pt x="2498" y="7902"/>
                  </a:cubicBezTo>
                  <a:cubicBezTo>
                    <a:pt x="2498" y="7866"/>
                    <a:pt x="2480" y="7857"/>
                    <a:pt x="2445" y="7857"/>
                  </a:cubicBezTo>
                  <a:close/>
                  <a:moveTo>
                    <a:pt x="5059" y="7884"/>
                  </a:moveTo>
                  <a:cubicBezTo>
                    <a:pt x="5050" y="7884"/>
                    <a:pt x="5005" y="7928"/>
                    <a:pt x="5005" y="7937"/>
                  </a:cubicBezTo>
                  <a:cubicBezTo>
                    <a:pt x="5023" y="7955"/>
                    <a:pt x="5041" y="7982"/>
                    <a:pt x="5059" y="7982"/>
                  </a:cubicBezTo>
                  <a:cubicBezTo>
                    <a:pt x="5076" y="7982"/>
                    <a:pt x="5094" y="7955"/>
                    <a:pt x="5112" y="7937"/>
                  </a:cubicBezTo>
                  <a:cubicBezTo>
                    <a:pt x="5094" y="7919"/>
                    <a:pt x="5076" y="7902"/>
                    <a:pt x="5059" y="7884"/>
                  </a:cubicBezTo>
                  <a:close/>
                  <a:moveTo>
                    <a:pt x="2837" y="7884"/>
                  </a:moveTo>
                  <a:cubicBezTo>
                    <a:pt x="2811" y="7893"/>
                    <a:pt x="2793" y="7910"/>
                    <a:pt x="2793" y="7937"/>
                  </a:cubicBezTo>
                  <a:cubicBezTo>
                    <a:pt x="2793" y="7967"/>
                    <a:pt x="2805" y="7984"/>
                    <a:pt x="2829" y="7984"/>
                  </a:cubicBezTo>
                  <a:cubicBezTo>
                    <a:pt x="2834" y="7984"/>
                    <a:pt x="2840" y="7983"/>
                    <a:pt x="2846" y="7982"/>
                  </a:cubicBezTo>
                  <a:cubicBezTo>
                    <a:pt x="2882" y="7982"/>
                    <a:pt x="2900" y="7973"/>
                    <a:pt x="2891" y="7937"/>
                  </a:cubicBezTo>
                  <a:cubicBezTo>
                    <a:pt x="2891" y="7902"/>
                    <a:pt x="2873" y="7884"/>
                    <a:pt x="2837" y="7884"/>
                  </a:cubicBezTo>
                  <a:close/>
                  <a:moveTo>
                    <a:pt x="5451" y="7910"/>
                  </a:moveTo>
                  <a:cubicBezTo>
                    <a:pt x="5433" y="7937"/>
                    <a:pt x="5407" y="7955"/>
                    <a:pt x="5407" y="7973"/>
                  </a:cubicBezTo>
                  <a:cubicBezTo>
                    <a:pt x="5407" y="7991"/>
                    <a:pt x="5433" y="8009"/>
                    <a:pt x="5451" y="8018"/>
                  </a:cubicBezTo>
                  <a:cubicBezTo>
                    <a:pt x="5453" y="8018"/>
                    <a:pt x="5454" y="8019"/>
                    <a:pt x="5456" y="8019"/>
                  </a:cubicBezTo>
                  <a:cubicBezTo>
                    <a:pt x="5475" y="8019"/>
                    <a:pt x="5513" y="7972"/>
                    <a:pt x="5505" y="7964"/>
                  </a:cubicBezTo>
                  <a:cubicBezTo>
                    <a:pt x="5496" y="7946"/>
                    <a:pt x="5478" y="7928"/>
                    <a:pt x="5451" y="7910"/>
                  </a:cubicBezTo>
                  <a:close/>
                  <a:moveTo>
                    <a:pt x="3239" y="7919"/>
                  </a:moveTo>
                  <a:cubicBezTo>
                    <a:pt x="3203" y="7919"/>
                    <a:pt x="3194" y="7937"/>
                    <a:pt x="3194" y="7973"/>
                  </a:cubicBezTo>
                  <a:cubicBezTo>
                    <a:pt x="3194" y="8002"/>
                    <a:pt x="3206" y="8020"/>
                    <a:pt x="3236" y="8020"/>
                  </a:cubicBezTo>
                  <a:cubicBezTo>
                    <a:pt x="3242" y="8020"/>
                    <a:pt x="3249" y="8019"/>
                    <a:pt x="3257" y="8018"/>
                  </a:cubicBezTo>
                  <a:cubicBezTo>
                    <a:pt x="3283" y="8018"/>
                    <a:pt x="3292" y="8000"/>
                    <a:pt x="3292" y="7964"/>
                  </a:cubicBezTo>
                  <a:cubicBezTo>
                    <a:pt x="3292" y="7928"/>
                    <a:pt x="3274" y="7919"/>
                    <a:pt x="3239" y="7919"/>
                  </a:cubicBezTo>
                  <a:close/>
                  <a:moveTo>
                    <a:pt x="3640" y="7955"/>
                  </a:moveTo>
                  <a:cubicBezTo>
                    <a:pt x="3604" y="7955"/>
                    <a:pt x="3587" y="7973"/>
                    <a:pt x="3596" y="8009"/>
                  </a:cubicBezTo>
                  <a:cubicBezTo>
                    <a:pt x="3596" y="8044"/>
                    <a:pt x="3613" y="8053"/>
                    <a:pt x="3649" y="8053"/>
                  </a:cubicBezTo>
                  <a:cubicBezTo>
                    <a:pt x="3685" y="8053"/>
                    <a:pt x="3694" y="8035"/>
                    <a:pt x="3694" y="8000"/>
                  </a:cubicBezTo>
                  <a:cubicBezTo>
                    <a:pt x="3694" y="7964"/>
                    <a:pt x="3676" y="7955"/>
                    <a:pt x="3640" y="7955"/>
                  </a:cubicBezTo>
                  <a:close/>
                  <a:moveTo>
                    <a:pt x="5856" y="7954"/>
                  </a:moveTo>
                  <a:cubicBezTo>
                    <a:pt x="5855" y="7954"/>
                    <a:pt x="5853" y="7954"/>
                    <a:pt x="5853" y="7955"/>
                  </a:cubicBezTo>
                  <a:cubicBezTo>
                    <a:pt x="5835" y="7964"/>
                    <a:pt x="5808" y="7982"/>
                    <a:pt x="5808" y="8000"/>
                  </a:cubicBezTo>
                  <a:cubicBezTo>
                    <a:pt x="5808" y="8018"/>
                    <a:pt x="5835" y="8035"/>
                    <a:pt x="5853" y="8062"/>
                  </a:cubicBezTo>
                  <a:cubicBezTo>
                    <a:pt x="5870" y="8044"/>
                    <a:pt x="5888" y="8026"/>
                    <a:pt x="5906" y="8009"/>
                  </a:cubicBezTo>
                  <a:cubicBezTo>
                    <a:pt x="5914" y="7992"/>
                    <a:pt x="5871" y="7954"/>
                    <a:pt x="5856" y="7954"/>
                  </a:cubicBezTo>
                  <a:close/>
                  <a:moveTo>
                    <a:pt x="4042" y="7982"/>
                  </a:moveTo>
                  <a:cubicBezTo>
                    <a:pt x="4006" y="7982"/>
                    <a:pt x="3997" y="8000"/>
                    <a:pt x="3997" y="8035"/>
                  </a:cubicBezTo>
                  <a:cubicBezTo>
                    <a:pt x="3988" y="8062"/>
                    <a:pt x="4006" y="8080"/>
                    <a:pt x="4033" y="8089"/>
                  </a:cubicBezTo>
                  <a:cubicBezTo>
                    <a:pt x="4077" y="8089"/>
                    <a:pt x="4095" y="8071"/>
                    <a:pt x="4095" y="8035"/>
                  </a:cubicBezTo>
                  <a:cubicBezTo>
                    <a:pt x="4095" y="8000"/>
                    <a:pt x="4077" y="7991"/>
                    <a:pt x="4042" y="7982"/>
                  </a:cubicBezTo>
                  <a:close/>
                  <a:moveTo>
                    <a:pt x="6257" y="7990"/>
                  </a:moveTo>
                  <a:cubicBezTo>
                    <a:pt x="6256" y="7990"/>
                    <a:pt x="6255" y="7990"/>
                    <a:pt x="6254" y="7991"/>
                  </a:cubicBezTo>
                  <a:cubicBezTo>
                    <a:pt x="6236" y="8000"/>
                    <a:pt x="6209" y="8018"/>
                    <a:pt x="6209" y="8035"/>
                  </a:cubicBezTo>
                  <a:cubicBezTo>
                    <a:pt x="6209" y="8053"/>
                    <a:pt x="6236" y="8071"/>
                    <a:pt x="6254" y="8098"/>
                  </a:cubicBezTo>
                  <a:cubicBezTo>
                    <a:pt x="6272" y="8071"/>
                    <a:pt x="6290" y="8062"/>
                    <a:pt x="6308" y="8035"/>
                  </a:cubicBezTo>
                  <a:cubicBezTo>
                    <a:pt x="6308" y="8027"/>
                    <a:pt x="6271" y="7990"/>
                    <a:pt x="6257" y="7990"/>
                  </a:cubicBezTo>
                  <a:close/>
                  <a:moveTo>
                    <a:pt x="1829" y="8000"/>
                  </a:moveTo>
                  <a:cubicBezTo>
                    <a:pt x="1794" y="8000"/>
                    <a:pt x="1776" y="8018"/>
                    <a:pt x="1785" y="8053"/>
                  </a:cubicBezTo>
                  <a:cubicBezTo>
                    <a:pt x="1785" y="8089"/>
                    <a:pt x="1802" y="8107"/>
                    <a:pt x="1838" y="8107"/>
                  </a:cubicBezTo>
                  <a:cubicBezTo>
                    <a:pt x="1874" y="8098"/>
                    <a:pt x="1883" y="8080"/>
                    <a:pt x="1883" y="8044"/>
                  </a:cubicBezTo>
                  <a:cubicBezTo>
                    <a:pt x="1883" y="8018"/>
                    <a:pt x="1865" y="8000"/>
                    <a:pt x="1829" y="8000"/>
                  </a:cubicBezTo>
                  <a:close/>
                  <a:moveTo>
                    <a:pt x="4443" y="8018"/>
                  </a:moveTo>
                  <a:cubicBezTo>
                    <a:pt x="4407" y="8018"/>
                    <a:pt x="4398" y="8026"/>
                    <a:pt x="4390" y="8062"/>
                  </a:cubicBezTo>
                  <a:cubicBezTo>
                    <a:pt x="4390" y="8098"/>
                    <a:pt x="4407" y="8116"/>
                    <a:pt x="4443" y="8116"/>
                  </a:cubicBezTo>
                  <a:cubicBezTo>
                    <a:pt x="4479" y="8116"/>
                    <a:pt x="4488" y="8107"/>
                    <a:pt x="4488" y="8071"/>
                  </a:cubicBezTo>
                  <a:cubicBezTo>
                    <a:pt x="4497" y="8035"/>
                    <a:pt x="4479" y="8018"/>
                    <a:pt x="4443" y="8018"/>
                  </a:cubicBezTo>
                  <a:close/>
                  <a:moveTo>
                    <a:pt x="2231" y="8035"/>
                  </a:moveTo>
                  <a:cubicBezTo>
                    <a:pt x="2195" y="8035"/>
                    <a:pt x="2177" y="8044"/>
                    <a:pt x="2177" y="8080"/>
                  </a:cubicBezTo>
                  <a:cubicBezTo>
                    <a:pt x="2177" y="8125"/>
                    <a:pt x="2195" y="8134"/>
                    <a:pt x="2231" y="8134"/>
                  </a:cubicBezTo>
                  <a:cubicBezTo>
                    <a:pt x="2266" y="8134"/>
                    <a:pt x="2275" y="8125"/>
                    <a:pt x="2275" y="8089"/>
                  </a:cubicBezTo>
                  <a:cubicBezTo>
                    <a:pt x="2275" y="8053"/>
                    <a:pt x="2266" y="8035"/>
                    <a:pt x="2231" y="8035"/>
                  </a:cubicBezTo>
                  <a:close/>
                  <a:moveTo>
                    <a:pt x="4841" y="8052"/>
                  </a:moveTo>
                  <a:cubicBezTo>
                    <a:pt x="4827" y="8052"/>
                    <a:pt x="4783" y="8091"/>
                    <a:pt x="4791" y="8107"/>
                  </a:cubicBezTo>
                  <a:cubicBezTo>
                    <a:pt x="4809" y="8125"/>
                    <a:pt x="4827" y="8151"/>
                    <a:pt x="4845" y="8151"/>
                  </a:cubicBezTo>
                  <a:cubicBezTo>
                    <a:pt x="4853" y="8151"/>
                    <a:pt x="4880" y="8125"/>
                    <a:pt x="4898" y="8107"/>
                  </a:cubicBezTo>
                  <a:cubicBezTo>
                    <a:pt x="4880" y="8089"/>
                    <a:pt x="4862" y="8062"/>
                    <a:pt x="4845" y="8053"/>
                  </a:cubicBezTo>
                  <a:cubicBezTo>
                    <a:pt x="4844" y="8052"/>
                    <a:pt x="4843" y="8052"/>
                    <a:pt x="4841" y="8052"/>
                  </a:cubicBezTo>
                  <a:close/>
                  <a:moveTo>
                    <a:pt x="2623" y="8071"/>
                  </a:moveTo>
                  <a:cubicBezTo>
                    <a:pt x="2587" y="8071"/>
                    <a:pt x="2579" y="8089"/>
                    <a:pt x="2579" y="8125"/>
                  </a:cubicBezTo>
                  <a:cubicBezTo>
                    <a:pt x="2579" y="8160"/>
                    <a:pt x="2596" y="8169"/>
                    <a:pt x="2632" y="8169"/>
                  </a:cubicBezTo>
                  <a:cubicBezTo>
                    <a:pt x="2668" y="8169"/>
                    <a:pt x="2677" y="8151"/>
                    <a:pt x="2677" y="8116"/>
                  </a:cubicBezTo>
                  <a:cubicBezTo>
                    <a:pt x="2677" y="8080"/>
                    <a:pt x="2659" y="8071"/>
                    <a:pt x="2623" y="8071"/>
                  </a:cubicBezTo>
                  <a:close/>
                  <a:moveTo>
                    <a:pt x="3042" y="8104"/>
                  </a:moveTo>
                  <a:cubicBezTo>
                    <a:pt x="3037" y="8104"/>
                    <a:pt x="3031" y="8105"/>
                    <a:pt x="3025" y="8107"/>
                  </a:cubicBezTo>
                  <a:cubicBezTo>
                    <a:pt x="2989" y="8107"/>
                    <a:pt x="2980" y="8116"/>
                    <a:pt x="2980" y="8151"/>
                  </a:cubicBezTo>
                  <a:cubicBezTo>
                    <a:pt x="2980" y="8187"/>
                    <a:pt x="2989" y="8205"/>
                    <a:pt x="3025" y="8205"/>
                  </a:cubicBezTo>
                  <a:cubicBezTo>
                    <a:pt x="3069" y="8205"/>
                    <a:pt x="3078" y="8187"/>
                    <a:pt x="3078" y="8142"/>
                  </a:cubicBezTo>
                  <a:cubicBezTo>
                    <a:pt x="3078" y="8120"/>
                    <a:pt x="3066" y="8104"/>
                    <a:pt x="3042" y="8104"/>
                  </a:cubicBezTo>
                  <a:close/>
                  <a:moveTo>
                    <a:pt x="5246" y="8107"/>
                  </a:moveTo>
                  <a:cubicBezTo>
                    <a:pt x="5228" y="8107"/>
                    <a:pt x="5201" y="8134"/>
                    <a:pt x="5192" y="8151"/>
                  </a:cubicBezTo>
                  <a:cubicBezTo>
                    <a:pt x="5184" y="8160"/>
                    <a:pt x="5228" y="8205"/>
                    <a:pt x="5246" y="8205"/>
                  </a:cubicBezTo>
                  <a:cubicBezTo>
                    <a:pt x="5264" y="8187"/>
                    <a:pt x="5273" y="8169"/>
                    <a:pt x="5299" y="8151"/>
                  </a:cubicBezTo>
                  <a:cubicBezTo>
                    <a:pt x="5273" y="8134"/>
                    <a:pt x="5255" y="8107"/>
                    <a:pt x="5246" y="8107"/>
                  </a:cubicBezTo>
                  <a:close/>
                  <a:moveTo>
                    <a:pt x="5638" y="8125"/>
                  </a:moveTo>
                  <a:cubicBezTo>
                    <a:pt x="5621" y="8151"/>
                    <a:pt x="5603" y="8160"/>
                    <a:pt x="5594" y="8178"/>
                  </a:cubicBezTo>
                  <a:cubicBezTo>
                    <a:pt x="5586" y="8194"/>
                    <a:pt x="5622" y="8233"/>
                    <a:pt x="5635" y="8233"/>
                  </a:cubicBezTo>
                  <a:cubicBezTo>
                    <a:pt x="5637" y="8233"/>
                    <a:pt x="5638" y="8232"/>
                    <a:pt x="5638" y="8232"/>
                  </a:cubicBezTo>
                  <a:cubicBezTo>
                    <a:pt x="5656" y="8223"/>
                    <a:pt x="5683" y="8205"/>
                    <a:pt x="5683" y="8187"/>
                  </a:cubicBezTo>
                  <a:cubicBezTo>
                    <a:pt x="5683" y="8169"/>
                    <a:pt x="5656" y="8151"/>
                    <a:pt x="5638" y="8125"/>
                  </a:cubicBezTo>
                  <a:close/>
                  <a:moveTo>
                    <a:pt x="3426" y="8134"/>
                  </a:moveTo>
                  <a:cubicBezTo>
                    <a:pt x="3390" y="8134"/>
                    <a:pt x="3381" y="8151"/>
                    <a:pt x="3381" y="8187"/>
                  </a:cubicBezTo>
                  <a:cubicBezTo>
                    <a:pt x="3373" y="8223"/>
                    <a:pt x="3390" y="8232"/>
                    <a:pt x="3426" y="8232"/>
                  </a:cubicBezTo>
                  <a:cubicBezTo>
                    <a:pt x="3432" y="8233"/>
                    <a:pt x="3438" y="8234"/>
                    <a:pt x="3443" y="8234"/>
                  </a:cubicBezTo>
                  <a:cubicBezTo>
                    <a:pt x="3467" y="8234"/>
                    <a:pt x="3480" y="8217"/>
                    <a:pt x="3480" y="8187"/>
                  </a:cubicBezTo>
                  <a:cubicBezTo>
                    <a:pt x="3480" y="8151"/>
                    <a:pt x="3462" y="8134"/>
                    <a:pt x="3426" y="8134"/>
                  </a:cubicBezTo>
                  <a:close/>
                  <a:moveTo>
                    <a:pt x="6031" y="8187"/>
                  </a:moveTo>
                  <a:cubicBezTo>
                    <a:pt x="6004" y="8187"/>
                    <a:pt x="6004" y="8196"/>
                    <a:pt x="6004" y="8223"/>
                  </a:cubicBezTo>
                  <a:cubicBezTo>
                    <a:pt x="6004" y="8249"/>
                    <a:pt x="6004" y="8249"/>
                    <a:pt x="6040" y="8249"/>
                  </a:cubicBezTo>
                  <a:cubicBezTo>
                    <a:pt x="6045" y="8251"/>
                    <a:pt x="6049" y="8252"/>
                    <a:pt x="6053" y="8252"/>
                  </a:cubicBezTo>
                  <a:cubicBezTo>
                    <a:pt x="6070" y="8252"/>
                    <a:pt x="6076" y="8237"/>
                    <a:pt x="6076" y="8223"/>
                  </a:cubicBezTo>
                  <a:cubicBezTo>
                    <a:pt x="6067" y="8187"/>
                    <a:pt x="6076" y="8187"/>
                    <a:pt x="6031" y="8187"/>
                  </a:cubicBezTo>
                  <a:close/>
                  <a:moveTo>
                    <a:pt x="3828" y="8169"/>
                  </a:moveTo>
                  <a:cubicBezTo>
                    <a:pt x="3792" y="8169"/>
                    <a:pt x="3783" y="8178"/>
                    <a:pt x="3774" y="8214"/>
                  </a:cubicBezTo>
                  <a:cubicBezTo>
                    <a:pt x="3774" y="8249"/>
                    <a:pt x="3792" y="8267"/>
                    <a:pt x="3828" y="8267"/>
                  </a:cubicBezTo>
                  <a:cubicBezTo>
                    <a:pt x="3863" y="8267"/>
                    <a:pt x="3872" y="8258"/>
                    <a:pt x="3872" y="8223"/>
                  </a:cubicBezTo>
                  <a:cubicBezTo>
                    <a:pt x="3881" y="8187"/>
                    <a:pt x="3863" y="8169"/>
                    <a:pt x="3828" y="8169"/>
                  </a:cubicBezTo>
                  <a:close/>
                  <a:moveTo>
                    <a:pt x="4229" y="8205"/>
                  </a:moveTo>
                  <a:cubicBezTo>
                    <a:pt x="4193" y="8205"/>
                    <a:pt x="4175" y="8214"/>
                    <a:pt x="4175" y="8249"/>
                  </a:cubicBezTo>
                  <a:cubicBezTo>
                    <a:pt x="4175" y="8285"/>
                    <a:pt x="4184" y="8303"/>
                    <a:pt x="4229" y="8303"/>
                  </a:cubicBezTo>
                  <a:cubicBezTo>
                    <a:pt x="4265" y="8303"/>
                    <a:pt x="4274" y="8285"/>
                    <a:pt x="4274" y="8249"/>
                  </a:cubicBezTo>
                  <a:cubicBezTo>
                    <a:pt x="4274" y="8223"/>
                    <a:pt x="4265" y="8205"/>
                    <a:pt x="4229" y="8205"/>
                  </a:cubicBezTo>
                  <a:close/>
                  <a:moveTo>
                    <a:pt x="2000" y="8220"/>
                  </a:moveTo>
                  <a:cubicBezTo>
                    <a:pt x="1975" y="8220"/>
                    <a:pt x="1963" y="8238"/>
                    <a:pt x="1963" y="8267"/>
                  </a:cubicBezTo>
                  <a:cubicBezTo>
                    <a:pt x="1963" y="8303"/>
                    <a:pt x="1981" y="8321"/>
                    <a:pt x="2017" y="8321"/>
                  </a:cubicBezTo>
                  <a:cubicBezTo>
                    <a:pt x="2052" y="8321"/>
                    <a:pt x="2061" y="8303"/>
                    <a:pt x="2061" y="8267"/>
                  </a:cubicBezTo>
                  <a:cubicBezTo>
                    <a:pt x="2061" y="8232"/>
                    <a:pt x="2052" y="8223"/>
                    <a:pt x="2017" y="8223"/>
                  </a:cubicBezTo>
                  <a:cubicBezTo>
                    <a:pt x="2010" y="8221"/>
                    <a:pt x="2005" y="8220"/>
                    <a:pt x="2000" y="8220"/>
                  </a:cubicBezTo>
                  <a:close/>
                  <a:moveTo>
                    <a:pt x="4621" y="8232"/>
                  </a:moveTo>
                  <a:cubicBezTo>
                    <a:pt x="4604" y="8249"/>
                    <a:pt x="4577" y="8267"/>
                    <a:pt x="4577" y="8285"/>
                  </a:cubicBezTo>
                  <a:cubicBezTo>
                    <a:pt x="4577" y="8303"/>
                    <a:pt x="4604" y="8321"/>
                    <a:pt x="4621" y="8348"/>
                  </a:cubicBezTo>
                  <a:cubicBezTo>
                    <a:pt x="4639" y="8321"/>
                    <a:pt x="4675" y="8303"/>
                    <a:pt x="4675" y="8285"/>
                  </a:cubicBezTo>
                  <a:cubicBezTo>
                    <a:pt x="4666" y="8267"/>
                    <a:pt x="4639" y="8249"/>
                    <a:pt x="4621" y="8232"/>
                  </a:cubicBezTo>
                  <a:close/>
                  <a:moveTo>
                    <a:pt x="2409" y="8249"/>
                  </a:moveTo>
                  <a:cubicBezTo>
                    <a:pt x="2373" y="8249"/>
                    <a:pt x="2364" y="8267"/>
                    <a:pt x="2364" y="8312"/>
                  </a:cubicBezTo>
                  <a:cubicBezTo>
                    <a:pt x="2364" y="8334"/>
                    <a:pt x="2377" y="8350"/>
                    <a:pt x="2401" y="8350"/>
                  </a:cubicBezTo>
                  <a:cubicBezTo>
                    <a:pt x="2406" y="8350"/>
                    <a:pt x="2412" y="8349"/>
                    <a:pt x="2418" y="8348"/>
                  </a:cubicBezTo>
                  <a:cubicBezTo>
                    <a:pt x="2454" y="8348"/>
                    <a:pt x="2463" y="8339"/>
                    <a:pt x="2463" y="8303"/>
                  </a:cubicBezTo>
                  <a:cubicBezTo>
                    <a:pt x="2463" y="8267"/>
                    <a:pt x="2445" y="8249"/>
                    <a:pt x="2409" y="8249"/>
                  </a:cubicBezTo>
                  <a:close/>
                  <a:moveTo>
                    <a:pt x="5027" y="8266"/>
                  </a:moveTo>
                  <a:cubicBezTo>
                    <a:pt x="5007" y="8266"/>
                    <a:pt x="4970" y="8313"/>
                    <a:pt x="4978" y="8321"/>
                  </a:cubicBezTo>
                  <a:cubicBezTo>
                    <a:pt x="4987" y="8339"/>
                    <a:pt x="5005" y="8365"/>
                    <a:pt x="5023" y="8365"/>
                  </a:cubicBezTo>
                  <a:cubicBezTo>
                    <a:pt x="5041" y="8365"/>
                    <a:pt x="5059" y="8339"/>
                    <a:pt x="5085" y="8321"/>
                  </a:cubicBezTo>
                  <a:cubicBezTo>
                    <a:pt x="5059" y="8303"/>
                    <a:pt x="5050" y="8285"/>
                    <a:pt x="5032" y="8267"/>
                  </a:cubicBezTo>
                  <a:cubicBezTo>
                    <a:pt x="5030" y="8267"/>
                    <a:pt x="5029" y="8266"/>
                    <a:pt x="5027" y="8266"/>
                  </a:cubicBezTo>
                  <a:close/>
                  <a:moveTo>
                    <a:pt x="2811" y="8285"/>
                  </a:moveTo>
                  <a:cubicBezTo>
                    <a:pt x="2775" y="8285"/>
                    <a:pt x="2766" y="8294"/>
                    <a:pt x="2766" y="8330"/>
                  </a:cubicBezTo>
                  <a:cubicBezTo>
                    <a:pt x="2757" y="8374"/>
                    <a:pt x="2775" y="8383"/>
                    <a:pt x="2811" y="8383"/>
                  </a:cubicBezTo>
                  <a:cubicBezTo>
                    <a:pt x="2846" y="8383"/>
                    <a:pt x="2864" y="8365"/>
                    <a:pt x="2864" y="8339"/>
                  </a:cubicBezTo>
                  <a:cubicBezTo>
                    <a:pt x="2864" y="8303"/>
                    <a:pt x="2846" y="8285"/>
                    <a:pt x="2811" y="8285"/>
                  </a:cubicBezTo>
                  <a:close/>
                  <a:moveTo>
                    <a:pt x="3203" y="8321"/>
                  </a:moveTo>
                  <a:cubicBezTo>
                    <a:pt x="3176" y="8321"/>
                    <a:pt x="3158" y="8339"/>
                    <a:pt x="3158" y="8374"/>
                  </a:cubicBezTo>
                  <a:cubicBezTo>
                    <a:pt x="3158" y="8401"/>
                    <a:pt x="3176" y="8419"/>
                    <a:pt x="3212" y="8419"/>
                  </a:cubicBezTo>
                  <a:cubicBezTo>
                    <a:pt x="3248" y="8419"/>
                    <a:pt x="3265" y="8401"/>
                    <a:pt x="3257" y="8365"/>
                  </a:cubicBezTo>
                  <a:cubicBezTo>
                    <a:pt x="3257" y="8330"/>
                    <a:pt x="3239" y="8321"/>
                    <a:pt x="3203" y="8321"/>
                  </a:cubicBezTo>
                  <a:close/>
                  <a:moveTo>
                    <a:pt x="5421" y="8320"/>
                  </a:moveTo>
                  <a:cubicBezTo>
                    <a:pt x="5408" y="8320"/>
                    <a:pt x="5371" y="8357"/>
                    <a:pt x="5371" y="8365"/>
                  </a:cubicBezTo>
                  <a:cubicBezTo>
                    <a:pt x="5389" y="8392"/>
                    <a:pt x="5407" y="8410"/>
                    <a:pt x="5424" y="8419"/>
                  </a:cubicBezTo>
                  <a:cubicBezTo>
                    <a:pt x="5442" y="8419"/>
                    <a:pt x="5460" y="8392"/>
                    <a:pt x="5478" y="8374"/>
                  </a:cubicBezTo>
                  <a:cubicBezTo>
                    <a:pt x="5460" y="8348"/>
                    <a:pt x="5442" y="8330"/>
                    <a:pt x="5424" y="8321"/>
                  </a:cubicBezTo>
                  <a:cubicBezTo>
                    <a:pt x="5424" y="8320"/>
                    <a:pt x="5422" y="8320"/>
                    <a:pt x="5421" y="8320"/>
                  </a:cubicBezTo>
                  <a:close/>
                  <a:moveTo>
                    <a:pt x="5808" y="8365"/>
                  </a:moveTo>
                  <a:cubicBezTo>
                    <a:pt x="5772" y="8365"/>
                    <a:pt x="5772" y="8365"/>
                    <a:pt x="5772" y="8410"/>
                  </a:cubicBezTo>
                  <a:cubicBezTo>
                    <a:pt x="5772" y="8437"/>
                    <a:pt x="5781" y="8437"/>
                    <a:pt x="5808" y="8437"/>
                  </a:cubicBezTo>
                  <a:cubicBezTo>
                    <a:pt x="5844" y="8437"/>
                    <a:pt x="5844" y="8437"/>
                    <a:pt x="5835" y="8401"/>
                  </a:cubicBezTo>
                  <a:cubicBezTo>
                    <a:pt x="5844" y="8365"/>
                    <a:pt x="5826" y="8365"/>
                    <a:pt x="5808" y="8365"/>
                  </a:cubicBezTo>
                  <a:close/>
                  <a:moveTo>
                    <a:pt x="3613" y="8348"/>
                  </a:moveTo>
                  <a:cubicBezTo>
                    <a:pt x="3569" y="8348"/>
                    <a:pt x="3560" y="8365"/>
                    <a:pt x="3560" y="8410"/>
                  </a:cubicBezTo>
                  <a:cubicBezTo>
                    <a:pt x="3560" y="8437"/>
                    <a:pt x="3578" y="8455"/>
                    <a:pt x="3613" y="8455"/>
                  </a:cubicBezTo>
                  <a:cubicBezTo>
                    <a:pt x="3649" y="8446"/>
                    <a:pt x="3658" y="8437"/>
                    <a:pt x="3658" y="8401"/>
                  </a:cubicBezTo>
                  <a:cubicBezTo>
                    <a:pt x="3658" y="8365"/>
                    <a:pt x="3649" y="8348"/>
                    <a:pt x="3613" y="8348"/>
                  </a:cubicBezTo>
                  <a:close/>
                  <a:moveTo>
                    <a:pt x="6209" y="8401"/>
                  </a:moveTo>
                  <a:cubicBezTo>
                    <a:pt x="6174" y="8401"/>
                    <a:pt x="6174" y="8401"/>
                    <a:pt x="6174" y="8437"/>
                  </a:cubicBezTo>
                  <a:cubicBezTo>
                    <a:pt x="6174" y="8455"/>
                    <a:pt x="6174" y="8473"/>
                    <a:pt x="6201" y="8473"/>
                  </a:cubicBezTo>
                  <a:cubicBezTo>
                    <a:pt x="6236" y="8464"/>
                    <a:pt x="6236" y="8473"/>
                    <a:pt x="6236" y="8437"/>
                  </a:cubicBezTo>
                  <a:cubicBezTo>
                    <a:pt x="6236" y="8401"/>
                    <a:pt x="6236" y="8401"/>
                    <a:pt x="6209" y="8401"/>
                  </a:cubicBezTo>
                  <a:close/>
                  <a:moveTo>
                    <a:pt x="4013" y="8390"/>
                  </a:moveTo>
                  <a:cubicBezTo>
                    <a:pt x="4011" y="8390"/>
                    <a:pt x="4008" y="8391"/>
                    <a:pt x="4006" y="8392"/>
                  </a:cubicBezTo>
                  <a:cubicBezTo>
                    <a:pt x="3988" y="8392"/>
                    <a:pt x="3970" y="8419"/>
                    <a:pt x="3961" y="8437"/>
                  </a:cubicBezTo>
                  <a:cubicBezTo>
                    <a:pt x="3953" y="8445"/>
                    <a:pt x="3997" y="8483"/>
                    <a:pt x="4011" y="8483"/>
                  </a:cubicBezTo>
                  <a:cubicBezTo>
                    <a:pt x="4013" y="8483"/>
                    <a:pt x="4014" y="8482"/>
                    <a:pt x="4015" y="8481"/>
                  </a:cubicBezTo>
                  <a:cubicBezTo>
                    <a:pt x="4033" y="8473"/>
                    <a:pt x="4051" y="8455"/>
                    <a:pt x="4068" y="8428"/>
                  </a:cubicBezTo>
                  <a:cubicBezTo>
                    <a:pt x="4045" y="8413"/>
                    <a:pt x="4029" y="8390"/>
                    <a:pt x="4013" y="8390"/>
                  </a:cubicBezTo>
                  <a:close/>
                  <a:moveTo>
                    <a:pt x="1811" y="8401"/>
                  </a:moveTo>
                  <a:cubicBezTo>
                    <a:pt x="1811" y="8401"/>
                    <a:pt x="1785" y="8401"/>
                    <a:pt x="1785" y="8410"/>
                  </a:cubicBezTo>
                  <a:cubicBezTo>
                    <a:pt x="1785" y="8419"/>
                    <a:pt x="1785" y="8437"/>
                    <a:pt x="1785" y="8455"/>
                  </a:cubicBezTo>
                  <a:cubicBezTo>
                    <a:pt x="1794" y="8464"/>
                    <a:pt x="1802" y="8473"/>
                    <a:pt x="1802" y="8481"/>
                  </a:cubicBezTo>
                  <a:cubicBezTo>
                    <a:pt x="1811" y="8490"/>
                    <a:pt x="1820" y="8499"/>
                    <a:pt x="1820" y="8499"/>
                  </a:cubicBezTo>
                  <a:cubicBezTo>
                    <a:pt x="1829" y="8499"/>
                    <a:pt x="1838" y="8490"/>
                    <a:pt x="1838" y="8481"/>
                  </a:cubicBezTo>
                  <a:cubicBezTo>
                    <a:pt x="1847" y="8473"/>
                    <a:pt x="1847" y="8464"/>
                    <a:pt x="1847" y="8464"/>
                  </a:cubicBezTo>
                  <a:cubicBezTo>
                    <a:pt x="1847" y="8446"/>
                    <a:pt x="1847" y="8437"/>
                    <a:pt x="1847" y="8437"/>
                  </a:cubicBezTo>
                  <a:cubicBezTo>
                    <a:pt x="1838" y="8428"/>
                    <a:pt x="1829" y="8410"/>
                    <a:pt x="1811" y="8401"/>
                  </a:cubicBezTo>
                  <a:close/>
                  <a:moveTo>
                    <a:pt x="4407" y="8419"/>
                  </a:moveTo>
                  <a:cubicBezTo>
                    <a:pt x="4390" y="8419"/>
                    <a:pt x="4372" y="8446"/>
                    <a:pt x="4363" y="8464"/>
                  </a:cubicBezTo>
                  <a:cubicBezTo>
                    <a:pt x="4355" y="8480"/>
                    <a:pt x="4391" y="8518"/>
                    <a:pt x="4411" y="8518"/>
                  </a:cubicBezTo>
                  <a:cubicBezTo>
                    <a:pt x="4413" y="8518"/>
                    <a:pt x="4415" y="8518"/>
                    <a:pt x="4416" y="8517"/>
                  </a:cubicBezTo>
                  <a:cubicBezTo>
                    <a:pt x="4434" y="8508"/>
                    <a:pt x="4443" y="8490"/>
                    <a:pt x="4470" y="8464"/>
                  </a:cubicBezTo>
                  <a:cubicBezTo>
                    <a:pt x="4443" y="8446"/>
                    <a:pt x="4425" y="8419"/>
                    <a:pt x="4407" y="8419"/>
                  </a:cubicBezTo>
                  <a:close/>
                  <a:moveTo>
                    <a:pt x="2204" y="8437"/>
                  </a:moveTo>
                  <a:cubicBezTo>
                    <a:pt x="2159" y="8437"/>
                    <a:pt x="2141" y="8446"/>
                    <a:pt x="2150" y="8490"/>
                  </a:cubicBezTo>
                  <a:cubicBezTo>
                    <a:pt x="2150" y="8517"/>
                    <a:pt x="2159" y="8535"/>
                    <a:pt x="2195" y="8535"/>
                  </a:cubicBezTo>
                  <a:cubicBezTo>
                    <a:pt x="2231" y="8535"/>
                    <a:pt x="2248" y="8517"/>
                    <a:pt x="2248" y="8490"/>
                  </a:cubicBezTo>
                  <a:cubicBezTo>
                    <a:pt x="2248" y="8455"/>
                    <a:pt x="2231" y="8437"/>
                    <a:pt x="2204" y="8437"/>
                  </a:cubicBezTo>
                  <a:close/>
                  <a:moveTo>
                    <a:pt x="4812" y="8454"/>
                  </a:moveTo>
                  <a:cubicBezTo>
                    <a:pt x="4811" y="8454"/>
                    <a:pt x="4810" y="8454"/>
                    <a:pt x="4809" y="8455"/>
                  </a:cubicBezTo>
                  <a:cubicBezTo>
                    <a:pt x="4791" y="8464"/>
                    <a:pt x="4764" y="8481"/>
                    <a:pt x="4764" y="8499"/>
                  </a:cubicBezTo>
                  <a:cubicBezTo>
                    <a:pt x="4764" y="8517"/>
                    <a:pt x="4791" y="8535"/>
                    <a:pt x="4809" y="8562"/>
                  </a:cubicBezTo>
                  <a:cubicBezTo>
                    <a:pt x="4827" y="8535"/>
                    <a:pt x="4845" y="8526"/>
                    <a:pt x="4853" y="8508"/>
                  </a:cubicBezTo>
                  <a:cubicBezTo>
                    <a:pt x="4862" y="8492"/>
                    <a:pt x="4825" y="8454"/>
                    <a:pt x="4812" y="8454"/>
                  </a:cubicBezTo>
                  <a:close/>
                  <a:moveTo>
                    <a:pt x="2605" y="8470"/>
                  </a:moveTo>
                  <a:cubicBezTo>
                    <a:pt x="2600" y="8470"/>
                    <a:pt x="2594" y="8471"/>
                    <a:pt x="2587" y="8473"/>
                  </a:cubicBezTo>
                  <a:cubicBezTo>
                    <a:pt x="2561" y="8473"/>
                    <a:pt x="2543" y="8481"/>
                    <a:pt x="2543" y="8517"/>
                  </a:cubicBezTo>
                  <a:cubicBezTo>
                    <a:pt x="2543" y="8553"/>
                    <a:pt x="2561" y="8571"/>
                    <a:pt x="2605" y="8571"/>
                  </a:cubicBezTo>
                  <a:cubicBezTo>
                    <a:pt x="2632" y="8562"/>
                    <a:pt x="2650" y="8544"/>
                    <a:pt x="2641" y="8508"/>
                  </a:cubicBezTo>
                  <a:cubicBezTo>
                    <a:pt x="2641" y="8486"/>
                    <a:pt x="2629" y="8470"/>
                    <a:pt x="2605" y="8470"/>
                  </a:cubicBezTo>
                  <a:close/>
                  <a:moveTo>
                    <a:pt x="5201" y="8473"/>
                  </a:moveTo>
                  <a:cubicBezTo>
                    <a:pt x="5184" y="8499"/>
                    <a:pt x="5166" y="8517"/>
                    <a:pt x="5157" y="8535"/>
                  </a:cubicBezTo>
                  <a:cubicBezTo>
                    <a:pt x="5157" y="8553"/>
                    <a:pt x="5210" y="8588"/>
                    <a:pt x="5210" y="8588"/>
                  </a:cubicBezTo>
                  <a:cubicBezTo>
                    <a:pt x="5228" y="8571"/>
                    <a:pt x="5255" y="8544"/>
                    <a:pt x="5255" y="8526"/>
                  </a:cubicBezTo>
                  <a:cubicBezTo>
                    <a:pt x="5255" y="8508"/>
                    <a:pt x="5219" y="8499"/>
                    <a:pt x="5201" y="8473"/>
                  </a:cubicBezTo>
                  <a:close/>
                  <a:moveTo>
                    <a:pt x="2989" y="8499"/>
                  </a:moveTo>
                  <a:cubicBezTo>
                    <a:pt x="2953" y="8499"/>
                    <a:pt x="2944" y="8517"/>
                    <a:pt x="2944" y="8562"/>
                  </a:cubicBezTo>
                  <a:cubicBezTo>
                    <a:pt x="2944" y="8584"/>
                    <a:pt x="2956" y="8600"/>
                    <a:pt x="2981" y="8600"/>
                  </a:cubicBezTo>
                  <a:cubicBezTo>
                    <a:pt x="2986" y="8600"/>
                    <a:pt x="2992" y="8599"/>
                    <a:pt x="2998" y="8597"/>
                  </a:cubicBezTo>
                  <a:cubicBezTo>
                    <a:pt x="3034" y="8597"/>
                    <a:pt x="3042" y="8580"/>
                    <a:pt x="3042" y="8544"/>
                  </a:cubicBezTo>
                  <a:cubicBezTo>
                    <a:pt x="3042" y="8517"/>
                    <a:pt x="3025" y="8499"/>
                    <a:pt x="2989" y="8499"/>
                  </a:cubicBezTo>
                  <a:close/>
                  <a:moveTo>
                    <a:pt x="5585" y="8553"/>
                  </a:moveTo>
                  <a:cubicBezTo>
                    <a:pt x="5567" y="8553"/>
                    <a:pt x="5558" y="8553"/>
                    <a:pt x="5558" y="8580"/>
                  </a:cubicBezTo>
                  <a:cubicBezTo>
                    <a:pt x="5558" y="8615"/>
                    <a:pt x="5558" y="8615"/>
                    <a:pt x="5585" y="8615"/>
                  </a:cubicBezTo>
                  <a:cubicBezTo>
                    <a:pt x="5621" y="8615"/>
                    <a:pt x="5621" y="8615"/>
                    <a:pt x="5621" y="8588"/>
                  </a:cubicBezTo>
                  <a:cubicBezTo>
                    <a:pt x="5621" y="8553"/>
                    <a:pt x="5621" y="8553"/>
                    <a:pt x="5585" y="8553"/>
                  </a:cubicBezTo>
                  <a:close/>
                  <a:moveTo>
                    <a:pt x="3399" y="8535"/>
                  </a:moveTo>
                  <a:cubicBezTo>
                    <a:pt x="3364" y="8535"/>
                    <a:pt x="3346" y="8544"/>
                    <a:pt x="3346" y="8580"/>
                  </a:cubicBezTo>
                  <a:cubicBezTo>
                    <a:pt x="3346" y="8615"/>
                    <a:pt x="3355" y="8633"/>
                    <a:pt x="3390" y="8633"/>
                  </a:cubicBezTo>
                  <a:cubicBezTo>
                    <a:pt x="3426" y="8633"/>
                    <a:pt x="3444" y="8624"/>
                    <a:pt x="3444" y="8588"/>
                  </a:cubicBezTo>
                  <a:cubicBezTo>
                    <a:pt x="3444" y="8553"/>
                    <a:pt x="3435" y="8535"/>
                    <a:pt x="3399" y="8535"/>
                  </a:cubicBezTo>
                  <a:close/>
                  <a:moveTo>
                    <a:pt x="5970" y="8584"/>
                  </a:moveTo>
                  <a:cubicBezTo>
                    <a:pt x="5959" y="8584"/>
                    <a:pt x="5957" y="8591"/>
                    <a:pt x="5951" y="8615"/>
                  </a:cubicBezTo>
                  <a:cubicBezTo>
                    <a:pt x="5951" y="8642"/>
                    <a:pt x="5960" y="8651"/>
                    <a:pt x="5986" y="8651"/>
                  </a:cubicBezTo>
                  <a:cubicBezTo>
                    <a:pt x="6022" y="8651"/>
                    <a:pt x="6022" y="8651"/>
                    <a:pt x="6022" y="8615"/>
                  </a:cubicBezTo>
                  <a:cubicBezTo>
                    <a:pt x="6022" y="8588"/>
                    <a:pt x="6022" y="8588"/>
                    <a:pt x="5995" y="8588"/>
                  </a:cubicBezTo>
                  <a:cubicBezTo>
                    <a:pt x="5983" y="8586"/>
                    <a:pt x="5975" y="8584"/>
                    <a:pt x="5970" y="8584"/>
                  </a:cubicBezTo>
                  <a:close/>
                  <a:moveTo>
                    <a:pt x="3792" y="8571"/>
                  </a:moveTo>
                  <a:cubicBezTo>
                    <a:pt x="3774" y="8571"/>
                    <a:pt x="3756" y="8597"/>
                    <a:pt x="3747" y="8615"/>
                  </a:cubicBezTo>
                  <a:cubicBezTo>
                    <a:pt x="3739" y="8623"/>
                    <a:pt x="3784" y="8670"/>
                    <a:pt x="3798" y="8670"/>
                  </a:cubicBezTo>
                  <a:cubicBezTo>
                    <a:pt x="3799" y="8670"/>
                    <a:pt x="3800" y="8669"/>
                    <a:pt x="3801" y="8669"/>
                  </a:cubicBezTo>
                  <a:cubicBezTo>
                    <a:pt x="3819" y="8651"/>
                    <a:pt x="3828" y="8633"/>
                    <a:pt x="3854" y="8615"/>
                  </a:cubicBezTo>
                  <a:cubicBezTo>
                    <a:pt x="3828" y="8597"/>
                    <a:pt x="3810" y="8571"/>
                    <a:pt x="3792" y="8571"/>
                  </a:cubicBezTo>
                  <a:close/>
                  <a:moveTo>
                    <a:pt x="4193" y="8606"/>
                  </a:moveTo>
                  <a:cubicBezTo>
                    <a:pt x="4175" y="8606"/>
                    <a:pt x="4158" y="8633"/>
                    <a:pt x="4140" y="8651"/>
                  </a:cubicBezTo>
                  <a:cubicBezTo>
                    <a:pt x="4158" y="8669"/>
                    <a:pt x="4175" y="8696"/>
                    <a:pt x="4193" y="8696"/>
                  </a:cubicBezTo>
                  <a:cubicBezTo>
                    <a:pt x="4195" y="8697"/>
                    <a:pt x="4197" y="8697"/>
                    <a:pt x="4199" y="8697"/>
                  </a:cubicBezTo>
                  <a:cubicBezTo>
                    <a:pt x="4215" y="8697"/>
                    <a:pt x="4231" y="8667"/>
                    <a:pt x="4247" y="8651"/>
                  </a:cubicBezTo>
                  <a:cubicBezTo>
                    <a:pt x="4229" y="8633"/>
                    <a:pt x="4211" y="8606"/>
                    <a:pt x="4193" y="8606"/>
                  </a:cubicBezTo>
                  <a:close/>
                  <a:moveTo>
                    <a:pt x="1981" y="8615"/>
                  </a:moveTo>
                  <a:cubicBezTo>
                    <a:pt x="1954" y="8615"/>
                    <a:pt x="1936" y="8633"/>
                    <a:pt x="1927" y="8660"/>
                  </a:cubicBezTo>
                  <a:cubicBezTo>
                    <a:pt x="1927" y="8704"/>
                    <a:pt x="1945" y="8713"/>
                    <a:pt x="1981" y="8713"/>
                  </a:cubicBezTo>
                  <a:cubicBezTo>
                    <a:pt x="1987" y="8715"/>
                    <a:pt x="1992" y="8716"/>
                    <a:pt x="1997" y="8716"/>
                  </a:cubicBezTo>
                  <a:cubicBezTo>
                    <a:pt x="2020" y="8716"/>
                    <a:pt x="2027" y="8698"/>
                    <a:pt x="2034" y="8669"/>
                  </a:cubicBezTo>
                  <a:cubicBezTo>
                    <a:pt x="2034" y="8633"/>
                    <a:pt x="2017" y="8624"/>
                    <a:pt x="1981" y="8615"/>
                  </a:cubicBezTo>
                  <a:close/>
                  <a:moveTo>
                    <a:pt x="4595" y="8642"/>
                  </a:moveTo>
                  <a:cubicBezTo>
                    <a:pt x="4577" y="8642"/>
                    <a:pt x="4559" y="8660"/>
                    <a:pt x="4541" y="8678"/>
                  </a:cubicBezTo>
                  <a:cubicBezTo>
                    <a:pt x="4533" y="8694"/>
                    <a:pt x="4577" y="8732"/>
                    <a:pt x="4591" y="8732"/>
                  </a:cubicBezTo>
                  <a:cubicBezTo>
                    <a:pt x="4593" y="8732"/>
                    <a:pt x="4594" y="8732"/>
                    <a:pt x="4595" y="8731"/>
                  </a:cubicBezTo>
                  <a:cubicBezTo>
                    <a:pt x="4613" y="8722"/>
                    <a:pt x="4630" y="8704"/>
                    <a:pt x="4648" y="8687"/>
                  </a:cubicBezTo>
                  <a:cubicBezTo>
                    <a:pt x="4630" y="8669"/>
                    <a:pt x="4613" y="8642"/>
                    <a:pt x="4595" y="8642"/>
                  </a:cubicBezTo>
                  <a:close/>
                  <a:moveTo>
                    <a:pt x="2382" y="8651"/>
                  </a:moveTo>
                  <a:cubicBezTo>
                    <a:pt x="2338" y="8651"/>
                    <a:pt x="2329" y="8669"/>
                    <a:pt x="2329" y="8704"/>
                  </a:cubicBezTo>
                  <a:cubicBezTo>
                    <a:pt x="2329" y="8740"/>
                    <a:pt x="2347" y="8749"/>
                    <a:pt x="2382" y="8749"/>
                  </a:cubicBezTo>
                  <a:cubicBezTo>
                    <a:pt x="2418" y="8749"/>
                    <a:pt x="2427" y="8731"/>
                    <a:pt x="2427" y="8696"/>
                  </a:cubicBezTo>
                  <a:cubicBezTo>
                    <a:pt x="2427" y="8669"/>
                    <a:pt x="2418" y="8651"/>
                    <a:pt x="2382" y="8651"/>
                  </a:cubicBezTo>
                  <a:close/>
                  <a:moveTo>
                    <a:pt x="4996" y="8669"/>
                  </a:moveTo>
                  <a:cubicBezTo>
                    <a:pt x="4978" y="8669"/>
                    <a:pt x="4952" y="8696"/>
                    <a:pt x="4943" y="8713"/>
                  </a:cubicBezTo>
                  <a:cubicBezTo>
                    <a:pt x="4934" y="8722"/>
                    <a:pt x="4972" y="8768"/>
                    <a:pt x="4992" y="8768"/>
                  </a:cubicBezTo>
                  <a:cubicBezTo>
                    <a:pt x="4993" y="8768"/>
                    <a:pt x="4995" y="8768"/>
                    <a:pt x="4996" y="8767"/>
                  </a:cubicBezTo>
                  <a:cubicBezTo>
                    <a:pt x="5014" y="8758"/>
                    <a:pt x="5023" y="8740"/>
                    <a:pt x="5050" y="8713"/>
                  </a:cubicBezTo>
                  <a:cubicBezTo>
                    <a:pt x="5023" y="8696"/>
                    <a:pt x="5005" y="8669"/>
                    <a:pt x="4996" y="8669"/>
                  </a:cubicBezTo>
                  <a:close/>
                  <a:moveTo>
                    <a:pt x="2775" y="8687"/>
                  </a:moveTo>
                  <a:cubicBezTo>
                    <a:pt x="2739" y="8687"/>
                    <a:pt x="2730" y="8704"/>
                    <a:pt x="2730" y="8740"/>
                  </a:cubicBezTo>
                  <a:cubicBezTo>
                    <a:pt x="2730" y="8767"/>
                    <a:pt x="2748" y="8785"/>
                    <a:pt x="2775" y="8785"/>
                  </a:cubicBezTo>
                  <a:cubicBezTo>
                    <a:pt x="2819" y="8785"/>
                    <a:pt x="2828" y="8767"/>
                    <a:pt x="2828" y="8731"/>
                  </a:cubicBezTo>
                  <a:cubicBezTo>
                    <a:pt x="2828" y="8696"/>
                    <a:pt x="2811" y="8687"/>
                    <a:pt x="2775" y="8687"/>
                  </a:cubicBezTo>
                  <a:close/>
                  <a:moveTo>
                    <a:pt x="5371" y="8713"/>
                  </a:moveTo>
                  <a:cubicBezTo>
                    <a:pt x="5353" y="8713"/>
                    <a:pt x="5335" y="8722"/>
                    <a:pt x="5335" y="8749"/>
                  </a:cubicBezTo>
                  <a:cubicBezTo>
                    <a:pt x="5344" y="8785"/>
                    <a:pt x="5335" y="8785"/>
                    <a:pt x="5371" y="8785"/>
                  </a:cubicBezTo>
                  <a:cubicBezTo>
                    <a:pt x="5398" y="8785"/>
                    <a:pt x="5407" y="8785"/>
                    <a:pt x="5407" y="8758"/>
                  </a:cubicBezTo>
                  <a:cubicBezTo>
                    <a:pt x="5407" y="8722"/>
                    <a:pt x="5407" y="8722"/>
                    <a:pt x="5371" y="8713"/>
                  </a:cubicBezTo>
                  <a:close/>
                  <a:moveTo>
                    <a:pt x="3176" y="8713"/>
                  </a:moveTo>
                  <a:cubicBezTo>
                    <a:pt x="3141" y="8713"/>
                    <a:pt x="3123" y="8731"/>
                    <a:pt x="3132" y="8776"/>
                  </a:cubicBezTo>
                  <a:cubicBezTo>
                    <a:pt x="3132" y="8803"/>
                    <a:pt x="3150" y="8820"/>
                    <a:pt x="3185" y="8820"/>
                  </a:cubicBezTo>
                  <a:cubicBezTo>
                    <a:pt x="3212" y="8820"/>
                    <a:pt x="3230" y="8803"/>
                    <a:pt x="3230" y="8767"/>
                  </a:cubicBezTo>
                  <a:cubicBezTo>
                    <a:pt x="3230" y="8731"/>
                    <a:pt x="3212" y="8713"/>
                    <a:pt x="3176" y="8713"/>
                  </a:cubicBezTo>
                  <a:close/>
                  <a:moveTo>
                    <a:pt x="5781" y="8767"/>
                  </a:moveTo>
                  <a:cubicBezTo>
                    <a:pt x="5737" y="8767"/>
                    <a:pt x="5737" y="8767"/>
                    <a:pt x="5737" y="8794"/>
                  </a:cubicBezTo>
                  <a:cubicBezTo>
                    <a:pt x="5737" y="8812"/>
                    <a:pt x="5728" y="8838"/>
                    <a:pt x="5763" y="8838"/>
                  </a:cubicBezTo>
                  <a:cubicBezTo>
                    <a:pt x="5808" y="8838"/>
                    <a:pt x="5808" y="8838"/>
                    <a:pt x="5808" y="8803"/>
                  </a:cubicBezTo>
                  <a:cubicBezTo>
                    <a:pt x="5808" y="8785"/>
                    <a:pt x="5817" y="8767"/>
                    <a:pt x="5781" y="8767"/>
                  </a:cubicBezTo>
                  <a:close/>
                  <a:moveTo>
                    <a:pt x="3578" y="8740"/>
                  </a:moveTo>
                  <a:cubicBezTo>
                    <a:pt x="3560" y="8767"/>
                    <a:pt x="3533" y="8785"/>
                    <a:pt x="3533" y="8803"/>
                  </a:cubicBezTo>
                  <a:cubicBezTo>
                    <a:pt x="3533" y="8820"/>
                    <a:pt x="3560" y="8838"/>
                    <a:pt x="3578" y="8847"/>
                  </a:cubicBezTo>
                  <a:cubicBezTo>
                    <a:pt x="3579" y="8848"/>
                    <a:pt x="3580" y="8848"/>
                    <a:pt x="3581" y="8848"/>
                  </a:cubicBezTo>
                  <a:cubicBezTo>
                    <a:pt x="3594" y="8848"/>
                    <a:pt x="3630" y="8810"/>
                    <a:pt x="3622" y="8794"/>
                  </a:cubicBezTo>
                  <a:cubicBezTo>
                    <a:pt x="3613" y="8776"/>
                    <a:pt x="3596" y="8767"/>
                    <a:pt x="3578" y="8740"/>
                  </a:cubicBezTo>
                  <a:close/>
                  <a:moveTo>
                    <a:pt x="3970" y="8776"/>
                  </a:moveTo>
                  <a:cubicBezTo>
                    <a:pt x="3952" y="8803"/>
                    <a:pt x="3926" y="8820"/>
                    <a:pt x="3926" y="8838"/>
                  </a:cubicBezTo>
                  <a:cubicBezTo>
                    <a:pt x="3935" y="8847"/>
                    <a:pt x="3952" y="8874"/>
                    <a:pt x="3979" y="8883"/>
                  </a:cubicBezTo>
                  <a:cubicBezTo>
                    <a:pt x="3980" y="8884"/>
                    <a:pt x="3981" y="8884"/>
                    <a:pt x="3982" y="8884"/>
                  </a:cubicBezTo>
                  <a:cubicBezTo>
                    <a:pt x="3995" y="8884"/>
                    <a:pt x="4032" y="8838"/>
                    <a:pt x="4024" y="8829"/>
                  </a:cubicBezTo>
                  <a:cubicBezTo>
                    <a:pt x="4015" y="8812"/>
                    <a:pt x="3997" y="8794"/>
                    <a:pt x="3970" y="8776"/>
                  </a:cubicBezTo>
                  <a:close/>
                  <a:moveTo>
                    <a:pt x="4372" y="8820"/>
                  </a:moveTo>
                  <a:cubicBezTo>
                    <a:pt x="4354" y="8820"/>
                    <a:pt x="4336" y="8847"/>
                    <a:pt x="4327" y="8865"/>
                  </a:cubicBezTo>
                  <a:cubicBezTo>
                    <a:pt x="4319" y="8873"/>
                    <a:pt x="4364" y="8920"/>
                    <a:pt x="4378" y="8920"/>
                  </a:cubicBezTo>
                  <a:cubicBezTo>
                    <a:pt x="4379" y="8920"/>
                    <a:pt x="4380" y="8919"/>
                    <a:pt x="4381" y="8919"/>
                  </a:cubicBezTo>
                  <a:cubicBezTo>
                    <a:pt x="4398" y="8901"/>
                    <a:pt x="4416" y="8883"/>
                    <a:pt x="4434" y="8865"/>
                  </a:cubicBezTo>
                  <a:cubicBezTo>
                    <a:pt x="4407" y="8847"/>
                    <a:pt x="4390" y="8820"/>
                    <a:pt x="4372" y="8820"/>
                  </a:cubicBezTo>
                  <a:close/>
                  <a:moveTo>
                    <a:pt x="2151" y="8836"/>
                  </a:moveTo>
                  <a:cubicBezTo>
                    <a:pt x="2127" y="8836"/>
                    <a:pt x="2115" y="8853"/>
                    <a:pt x="2115" y="8883"/>
                  </a:cubicBezTo>
                  <a:cubicBezTo>
                    <a:pt x="2115" y="8919"/>
                    <a:pt x="2124" y="8936"/>
                    <a:pt x="2159" y="8936"/>
                  </a:cubicBezTo>
                  <a:cubicBezTo>
                    <a:pt x="2195" y="8936"/>
                    <a:pt x="2213" y="8919"/>
                    <a:pt x="2213" y="8892"/>
                  </a:cubicBezTo>
                  <a:cubicBezTo>
                    <a:pt x="2213" y="8856"/>
                    <a:pt x="2204" y="8838"/>
                    <a:pt x="2168" y="8838"/>
                  </a:cubicBezTo>
                  <a:cubicBezTo>
                    <a:pt x="2162" y="8837"/>
                    <a:pt x="2156" y="8836"/>
                    <a:pt x="2151" y="8836"/>
                  </a:cubicBezTo>
                  <a:close/>
                  <a:moveTo>
                    <a:pt x="4773" y="8865"/>
                  </a:moveTo>
                  <a:cubicBezTo>
                    <a:pt x="4755" y="8865"/>
                    <a:pt x="4737" y="8865"/>
                    <a:pt x="4737" y="8901"/>
                  </a:cubicBezTo>
                  <a:cubicBezTo>
                    <a:pt x="4746" y="8936"/>
                    <a:pt x="4737" y="8936"/>
                    <a:pt x="4773" y="8936"/>
                  </a:cubicBezTo>
                  <a:cubicBezTo>
                    <a:pt x="4800" y="8936"/>
                    <a:pt x="4809" y="8936"/>
                    <a:pt x="4809" y="8901"/>
                  </a:cubicBezTo>
                  <a:cubicBezTo>
                    <a:pt x="4809" y="8865"/>
                    <a:pt x="4809" y="8865"/>
                    <a:pt x="4773" y="8865"/>
                  </a:cubicBezTo>
                  <a:close/>
                  <a:moveTo>
                    <a:pt x="2552" y="8865"/>
                  </a:moveTo>
                  <a:cubicBezTo>
                    <a:pt x="2525" y="8874"/>
                    <a:pt x="2507" y="8892"/>
                    <a:pt x="2516" y="8919"/>
                  </a:cubicBezTo>
                  <a:cubicBezTo>
                    <a:pt x="2516" y="8948"/>
                    <a:pt x="2528" y="8965"/>
                    <a:pt x="2553" y="8965"/>
                  </a:cubicBezTo>
                  <a:cubicBezTo>
                    <a:pt x="2558" y="8965"/>
                    <a:pt x="2564" y="8965"/>
                    <a:pt x="2570" y="8963"/>
                  </a:cubicBezTo>
                  <a:cubicBezTo>
                    <a:pt x="2596" y="8963"/>
                    <a:pt x="2614" y="8954"/>
                    <a:pt x="2614" y="8919"/>
                  </a:cubicBezTo>
                  <a:cubicBezTo>
                    <a:pt x="2614" y="8883"/>
                    <a:pt x="2596" y="8865"/>
                    <a:pt x="2552" y="8865"/>
                  </a:cubicBezTo>
                  <a:close/>
                  <a:moveTo>
                    <a:pt x="5144" y="8900"/>
                  </a:moveTo>
                  <a:cubicBezTo>
                    <a:pt x="5133" y="8900"/>
                    <a:pt x="5121" y="8904"/>
                    <a:pt x="5121" y="8927"/>
                  </a:cubicBezTo>
                  <a:cubicBezTo>
                    <a:pt x="5121" y="8963"/>
                    <a:pt x="5121" y="8963"/>
                    <a:pt x="5157" y="8963"/>
                  </a:cubicBezTo>
                  <a:cubicBezTo>
                    <a:pt x="5161" y="8963"/>
                    <a:pt x="5170" y="8968"/>
                    <a:pt x="5178" y="8968"/>
                  </a:cubicBezTo>
                  <a:cubicBezTo>
                    <a:pt x="5186" y="8968"/>
                    <a:pt x="5192" y="8963"/>
                    <a:pt x="5192" y="8945"/>
                  </a:cubicBezTo>
                  <a:cubicBezTo>
                    <a:pt x="5192" y="8901"/>
                    <a:pt x="5192" y="8901"/>
                    <a:pt x="5157" y="8901"/>
                  </a:cubicBezTo>
                  <a:cubicBezTo>
                    <a:pt x="5154" y="8901"/>
                    <a:pt x="5149" y="8900"/>
                    <a:pt x="5144" y="8900"/>
                  </a:cubicBezTo>
                  <a:close/>
                  <a:moveTo>
                    <a:pt x="2959" y="8900"/>
                  </a:moveTo>
                  <a:cubicBezTo>
                    <a:pt x="2946" y="8900"/>
                    <a:pt x="2909" y="8938"/>
                    <a:pt x="2909" y="8954"/>
                  </a:cubicBezTo>
                  <a:cubicBezTo>
                    <a:pt x="2926" y="8972"/>
                    <a:pt x="2944" y="8999"/>
                    <a:pt x="2962" y="8999"/>
                  </a:cubicBezTo>
                  <a:cubicBezTo>
                    <a:pt x="2980" y="8999"/>
                    <a:pt x="2998" y="8972"/>
                    <a:pt x="3016" y="8954"/>
                  </a:cubicBezTo>
                  <a:cubicBezTo>
                    <a:pt x="2998" y="8936"/>
                    <a:pt x="2980" y="8919"/>
                    <a:pt x="2962" y="8901"/>
                  </a:cubicBezTo>
                  <a:cubicBezTo>
                    <a:pt x="2961" y="8900"/>
                    <a:pt x="2960" y="8900"/>
                    <a:pt x="2959" y="8900"/>
                  </a:cubicBezTo>
                  <a:close/>
                  <a:moveTo>
                    <a:pt x="5558" y="8936"/>
                  </a:moveTo>
                  <a:cubicBezTo>
                    <a:pt x="5531" y="8936"/>
                    <a:pt x="5523" y="8936"/>
                    <a:pt x="5523" y="8963"/>
                  </a:cubicBezTo>
                  <a:cubicBezTo>
                    <a:pt x="5523" y="8999"/>
                    <a:pt x="5523" y="8999"/>
                    <a:pt x="5558" y="8999"/>
                  </a:cubicBezTo>
                  <a:cubicBezTo>
                    <a:pt x="5585" y="8999"/>
                    <a:pt x="5585" y="8999"/>
                    <a:pt x="5585" y="8972"/>
                  </a:cubicBezTo>
                  <a:cubicBezTo>
                    <a:pt x="5594" y="8936"/>
                    <a:pt x="5594" y="8936"/>
                    <a:pt x="5558" y="8936"/>
                  </a:cubicBezTo>
                  <a:close/>
                  <a:moveTo>
                    <a:pt x="3364" y="8927"/>
                  </a:moveTo>
                  <a:cubicBezTo>
                    <a:pt x="3346" y="8945"/>
                    <a:pt x="3328" y="8963"/>
                    <a:pt x="3310" y="8981"/>
                  </a:cubicBezTo>
                  <a:cubicBezTo>
                    <a:pt x="3302" y="8989"/>
                    <a:pt x="3347" y="9036"/>
                    <a:pt x="3361" y="9036"/>
                  </a:cubicBezTo>
                  <a:cubicBezTo>
                    <a:pt x="3362" y="9036"/>
                    <a:pt x="3363" y="9035"/>
                    <a:pt x="3364" y="9035"/>
                  </a:cubicBezTo>
                  <a:cubicBezTo>
                    <a:pt x="3381" y="9017"/>
                    <a:pt x="3408" y="8999"/>
                    <a:pt x="3408" y="8981"/>
                  </a:cubicBezTo>
                  <a:cubicBezTo>
                    <a:pt x="3408" y="8963"/>
                    <a:pt x="3381" y="8945"/>
                    <a:pt x="3364" y="8927"/>
                  </a:cubicBezTo>
                  <a:close/>
                  <a:moveTo>
                    <a:pt x="5942" y="8981"/>
                  </a:moveTo>
                  <a:cubicBezTo>
                    <a:pt x="5933" y="8981"/>
                    <a:pt x="5924" y="8990"/>
                    <a:pt x="5924" y="8990"/>
                  </a:cubicBezTo>
                  <a:cubicBezTo>
                    <a:pt x="5915" y="8999"/>
                    <a:pt x="5924" y="9008"/>
                    <a:pt x="5924" y="9017"/>
                  </a:cubicBezTo>
                  <a:cubicBezTo>
                    <a:pt x="5924" y="9026"/>
                    <a:pt x="5924" y="9026"/>
                    <a:pt x="5924" y="9035"/>
                  </a:cubicBezTo>
                  <a:cubicBezTo>
                    <a:pt x="5924" y="9035"/>
                    <a:pt x="5924" y="9043"/>
                    <a:pt x="5924" y="9043"/>
                  </a:cubicBezTo>
                  <a:cubicBezTo>
                    <a:pt x="5933" y="9043"/>
                    <a:pt x="5933" y="9035"/>
                    <a:pt x="5942" y="9035"/>
                  </a:cubicBezTo>
                  <a:cubicBezTo>
                    <a:pt x="5942" y="9026"/>
                    <a:pt x="5951" y="9008"/>
                    <a:pt x="5951" y="8999"/>
                  </a:cubicBezTo>
                  <a:cubicBezTo>
                    <a:pt x="5960" y="8999"/>
                    <a:pt x="5951" y="8990"/>
                    <a:pt x="5942" y="8981"/>
                  </a:cubicBezTo>
                  <a:close/>
                  <a:moveTo>
                    <a:pt x="3765" y="8954"/>
                  </a:moveTo>
                  <a:cubicBezTo>
                    <a:pt x="3738" y="8981"/>
                    <a:pt x="3720" y="8990"/>
                    <a:pt x="3712" y="9017"/>
                  </a:cubicBezTo>
                  <a:cubicBezTo>
                    <a:pt x="3703" y="9026"/>
                    <a:pt x="3747" y="9070"/>
                    <a:pt x="3756" y="9070"/>
                  </a:cubicBezTo>
                  <a:cubicBezTo>
                    <a:pt x="3783" y="9052"/>
                    <a:pt x="3801" y="9035"/>
                    <a:pt x="3810" y="9017"/>
                  </a:cubicBezTo>
                  <a:cubicBezTo>
                    <a:pt x="3810" y="8999"/>
                    <a:pt x="3783" y="8981"/>
                    <a:pt x="3765" y="8954"/>
                  </a:cubicBezTo>
                  <a:close/>
                  <a:moveTo>
                    <a:pt x="4165" y="9006"/>
                  </a:moveTo>
                  <a:cubicBezTo>
                    <a:pt x="4162" y="9006"/>
                    <a:pt x="4160" y="9007"/>
                    <a:pt x="4158" y="9008"/>
                  </a:cubicBezTo>
                  <a:cubicBezTo>
                    <a:pt x="4140" y="9008"/>
                    <a:pt x="4122" y="9035"/>
                    <a:pt x="4113" y="9052"/>
                  </a:cubicBezTo>
                  <a:cubicBezTo>
                    <a:pt x="4105" y="9060"/>
                    <a:pt x="4148" y="9098"/>
                    <a:pt x="4163" y="9098"/>
                  </a:cubicBezTo>
                  <a:cubicBezTo>
                    <a:pt x="4165" y="9098"/>
                    <a:pt x="4166" y="9098"/>
                    <a:pt x="4167" y="9097"/>
                  </a:cubicBezTo>
                  <a:cubicBezTo>
                    <a:pt x="4184" y="9088"/>
                    <a:pt x="4193" y="9070"/>
                    <a:pt x="4220" y="9043"/>
                  </a:cubicBezTo>
                  <a:cubicBezTo>
                    <a:pt x="4197" y="9028"/>
                    <a:pt x="4180" y="9006"/>
                    <a:pt x="4165" y="9006"/>
                  </a:cubicBezTo>
                  <a:close/>
                  <a:moveTo>
                    <a:pt x="4572" y="9050"/>
                  </a:moveTo>
                  <a:cubicBezTo>
                    <a:pt x="4568" y="9050"/>
                    <a:pt x="4564" y="9051"/>
                    <a:pt x="4559" y="9052"/>
                  </a:cubicBezTo>
                  <a:cubicBezTo>
                    <a:pt x="4523" y="9052"/>
                    <a:pt x="4523" y="9052"/>
                    <a:pt x="4523" y="9088"/>
                  </a:cubicBezTo>
                  <a:cubicBezTo>
                    <a:pt x="4523" y="9106"/>
                    <a:pt x="4523" y="9115"/>
                    <a:pt x="4550" y="9115"/>
                  </a:cubicBezTo>
                  <a:cubicBezTo>
                    <a:pt x="4595" y="9115"/>
                    <a:pt x="4586" y="9115"/>
                    <a:pt x="4595" y="9079"/>
                  </a:cubicBezTo>
                  <a:cubicBezTo>
                    <a:pt x="4595" y="9065"/>
                    <a:pt x="4589" y="9050"/>
                    <a:pt x="4572" y="9050"/>
                  </a:cubicBezTo>
                  <a:close/>
                  <a:moveTo>
                    <a:pt x="2347" y="9052"/>
                  </a:moveTo>
                  <a:cubicBezTo>
                    <a:pt x="2311" y="9052"/>
                    <a:pt x="2293" y="9061"/>
                    <a:pt x="2293" y="9106"/>
                  </a:cubicBezTo>
                  <a:cubicBezTo>
                    <a:pt x="2293" y="9133"/>
                    <a:pt x="2311" y="9151"/>
                    <a:pt x="2347" y="9151"/>
                  </a:cubicBezTo>
                  <a:cubicBezTo>
                    <a:pt x="2382" y="9151"/>
                    <a:pt x="2391" y="9133"/>
                    <a:pt x="2400" y="9106"/>
                  </a:cubicBezTo>
                  <a:cubicBezTo>
                    <a:pt x="2400" y="9070"/>
                    <a:pt x="2382" y="9052"/>
                    <a:pt x="2347" y="9052"/>
                  </a:cubicBezTo>
                  <a:close/>
                  <a:moveTo>
                    <a:pt x="4918" y="9083"/>
                  </a:moveTo>
                  <a:cubicBezTo>
                    <a:pt x="4907" y="9083"/>
                    <a:pt x="4907" y="9091"/>
                    <a:pt x="4907" y="9115"/>
                  </a:cubicBezTo>
                  <a:cubicBezTo>
                    <a:pt x="4907" y="9142"/>
                    <a:pt x="4907" y="9151"/>
                    <a:pt x="4934" y="9151"/>
                  </a:cubicBezTo>
                  <a:cubicBezTo>
                    <a:pt x="4969" y="9151"/>
                    <a:pt x="4969" y="9151"/>
                    <a:pt x="4978" y="9115"/>
                  </a:cubicBezTo>
                  <a:cubicBezTo>
                    <a:pt x="4978" y="9100"/>
                    <a:pt x="4972" y="9086"/>
                    <a:pt x="4956" y="9086"/>
                  </a:cubicBezTo>
                  <a:cubicBezTo>
                    <a:pt x="4952" y="9086"/>
                    <a:pt x="4948" y="9086"/>
                    <a:pt x="4943" y="9088"/>
                  </a:cubicBezTo>
                  <a:cubicBezTo>
                    <a:pt x="4931" y="9085"/>
                    <a:pt x="4923" y="9083"/>
                    <a:pt x="4918" y="9083"/>
                  </a:cubicBezTo>
                  <a:close/>
                  <a:moveTo>
                    <a:pt x="2748" y="9079"/>
                  </a:moveTo>
                  <a:cubicBezTo>
                    <a:pt x="2730" y="9097"/>
                    <a:pt x="2712" y="9115"/>
                    <a:pt x="2695" y="9133"/>
                  </a:cubicBezTo>
                  <a:cubicBezTo>
                    <a:pt x="2686" y="9142"/>
                    <a:pt x="2739" y="9186"/>
                    <a:pt x="2748" y="9186"/>
                  </a:cubicBezTo>
                  <a:cubicBezTo>
                    <a:pt x="2766" y="9168"/>
                    <a:pt x="2793" y="9151"/>
                    <a:pt x="2793" y="9133"/>
                  </a:cubicBezTo>
                  <a:cubicBezTo>
                    <a:pt x="2793" y="9115"/>
                    <a:pt x="2766" y="9097"/>
                    <a:pt x="2748" y="9079"/>
                  </a:cubicBezTo>
                  <a:close/>
                  <a:moveTo>
                    <a:pt x="5335" y="9115"/>
                  </a:moveTo>
                  <a:cubicBezTo>
                    <a:pt x="5317" y="9115"/>
                    <a:pt x="5308" y="9115"/>
                    <a:pt x="5308" y="9151"/>
                  </a:cubicBezTo>
                  <a:cubicBezTo>
                    <a:pt x="5308" y="9186"/>
                    <a:pt x="5308" y="9186"/>
                    <a:pt x="5344" y="9186"/>
                  </a:cubicBezTo>
                  <a:cubicBezTo>
                    <a:pt x="5362" y="9186"/>
                    <a:pt x="5380" y="9186"/>
                    <a:pt x="5371" y="9159"/>
                  </a:cubicBezTo>
                  <a:cubicBezTo>
                    <a:pt x="5371" y="9115"/>
                    <a:pt x="5371" y="9115"/>
                    <a:pt x="5335" y="9115"/>
                  </a:cubicBezTo>
                  <a:close/>
                  <a:moveTo>
                    <a:pt x="3141" y="9115"/>
                  </a:moveTo>
                  <a:cubicBezTo>
                    <a:pt x="3132" y="9115"/>
                    <a:pt x="3087" y="9168"/>
                    <a:pt x="3096" y="9177"/>
                  </a:cubicBezTo>
                  <a:cubicBezTo>
                    <a:pt x="3114" y="9186"/>
                    <a:pt x="3132" y="9213"/>
                    <a:pt x="3150" y="9213"/>
                  </a:cubicBezTo>
                  <a:cubicBezTo>
                    <a:pt x="3167" y="9213"/>
                    <a:pt x="3185" y="9186"/>
                    <a:pt x="3203" y="9159"/>
                  </a:cubicBezTo>
                  <a:cubicBezTo>
                    <a:pt x="3176" y="9142"/>
                    <a:pt x="3158" y="9124"/>
                    <a:pt x="3141" y="9115"/>
                  </a:cubicBezTo>
                  <a:close/>
                  <a:moveTo>
                    <a:pt x="5737" y="9151"/>
                  </a:moveTo>
                  <a:cubicBezTo>
                    <a:pt x="5701" y="9151"/>
                    <a:pt x="5710" y="9151"/>
                    <a:pt x="5701" y="9186"/>
                  </a:cubicBezTo>
                  <a:cubicBezTo>
                    <a:pt x="5701" y="9206"/>
                    <a:pt x="5711" y="9216"/>
                    <a:pt x="5724" y="9216"/>
                  </a:cubicBezTo>
                  <a:cubicBezTo>
                    <a:pt x="5728" y="9216"/>
                    <a:pt x="5732" y="9215"/>
                    <a:pt x="5737" y="9213"/>
                  </a:cubicBezTo>
                  <a:cubicBezTo>
                    <a:pt x="5772" y="9213"/>
                    <a:pt x="5772" y="9213"/>
                    <a:pt x="5772" y="9177"/>
                  </a:cubicBezTo>
                  <a:cubicBezTo>
                    <a:pt x="5772" y="9151"/>
                    <a:pt x="5763" y="9151"/>
                    <a:pt x="5737" y="9151"/>
                  </a:cubicBezTo>
                  <a:close/>
                  <a:moveTo>
                    <a:pt x="3546" y="9150"/>
                  </a:moveTo>
                  <a:cubicBezTo>
                    <a:pt x="3527" y="9150"/>
                    <a:pt x="3489" y="9196"/>
                    <a:pt x="3497" y="9204"/>
                  </a:cubicBezTo>
                  <a:cubicBezTo>
                    <a:pt x="3506" y="9222"/>
                    <a:pt x="3524" y="9249"/>
                    <a:pt x="3542" y="9249"/>
                  </a:cubicBezTo>
                  <a:cubicBezTo>
                    <a:pt x="3560" y="9249"/>
                    <a:pt x="3578" y="9222"/>
                    <a:pt x="3604" y="9204"/>
                  </a:cubicBezTo>
                  <a:cubicBezTo>
                    <a:pt x="3578" y="9186"/>
                    <a:pt x="3569" y="9159"/>
                    <a:pt x="3551" y="9151"/>
                  </a:cubicBezTo>
                  <a:cubicBezTo>
                    <a:pt x="3550" y="9150"/>
                    <a:pt x="3548" y="9150"/>
                    <a:pt x="3546" y="9150"/>
                  </a:cubicBezTo>
                  <a:close/>
                  <a:moveTo>
                    <a:pt x="3943" y="9186"/>
                  </a:moveTo>
                  <a:cubicBezTo>
                    <a:pt x="3926" y="9186"/>
                    <a:pt x="3908" y="9213"/>
                    <a:pt x="3890" y="9231"/>
                  </a:cubicBezTo>
                  <a:cubicBezTo>
                    <a:pt x="3890" y="9239"/>
                    <a:pt x="3928" y="9285"/>
                    <a:pt x="3941" y="9285"/>
                  </a:cubicBezTo>
                  <a:cubicBezTo>
                    <a:pt x="3942" y="9285"/>
                    <a:pt x="3943" y="9285"/>
                    <a:pt x="3943" y="9284"/>
                  </a:cubicBezTo>
                  <a:cubicBezTo>
                    <a:pt x="3961" y="9266"/>
                    <a:pt x="3979" y="9249"/>
                    <a:pt x="4006" y="9231"/>
                  </a:cubicBezTo>
                  <a:cubicBezTo>
                    <a:pt x="3979" y="9213"/>
                    <a:pt x="3961" y="9186"/>
                    <a:pt x="3943" y="9186"/>
                  </a:cubicBezTo>
                  <a:close/>
                  <a:moveTo>
                    <a:pt x="2150" y="9240"/>
                  </a:moveTo>
                  <a:cubicBezTo>
                    <a:pt x="2150" y="9240"/>
                    <a:pt x="2141" y="9249"/>
                    <a:pt x="2150" y="9258"/>
                  </a:cubicBezTo>
                  <a:cubicBezTo>
                    <a:pt x="2150" y="9266"/>
                    <a:pt x="2159" y="9275"/>
                    <a:pt x="2159" y="9284"/>
                  </a:cubicBezTo>
                  <a:cubicBezTo>
                    <a:pt x="2168" y="9293"/>
                    <a:pt x="2168" y="9293"/>
                    <a:pt x="2168" y="9302"/>
                  </a:cubicBezTo>
                  <a:cubicBezTo>
                    <a:pt x="2177" y="9293"/>
                    <a:pt x="2177" y="9284"/>
                    <a:pt x="2186" y="9275"/>
                  </a:cubicBezTo>
                  <a:cubicBezTo>
                    <a:pt x="2177" y="9266"/>
                    <a:pt x="2177" y="9258"/>
                    <a:pt x="2168" y="9249"/>
                  </a:cubicBezTo>
                  <a:cubicBezTo>
                    <a:pt x="2159" y="9240"/>
                    <a:pt x="2150" y="9240"/>
                    <a:pt x="2150" y="9240"/>
                  </a:cubicBezTo>
                  <a:close/>
                  <a:moveTo>
                    <a:pt x="4345" y="9231"/>
                  </a:moveTo>
                  <a:cubicBezTo>
                    <a:pt x="4309" y="9231"/>
                    <a:pt x="4309" y="9231"/>
                    <a:pt x="4309" y="9266"/>
                  </a:cubicBezTo>
                  <a:cubicBezTo>
                    <a:pt x="4309" y="9293"/>
                    <a:pt x="4309" y="9302"/>
                    <a:pt x="4336" y="9302"/>
                  </a:cubicBezTo>
                  <a:cubicBezTo>
                    <a:pt x="4372" y="9302"/>
                    <a:pt x="4372" y="9302"/>
                    <a:pt x="4372" y="9266"/>
                  </a:cubicBezTo>
                  <a:cubicBezTo>
                    <a:pt x="4381" y="9240"/>
                    <a:pt x="4372" y="9231"/>
                    <a:pt x="4345" y="9231"/>
                  </a:cubicBezTo>
                  <a:close/>
                  <a:moveTo>
                    <a:pt x="4729" y="9266"/>
                  </a:moveTo>
                  <a:cubicBezTo>
                    <a:pt x="4702" y="9266"/>
                    <a:pt x="4693" y="9266"/>
                    <a:pt x="4693" y="9293"/>
                  </a:cubicBezTo>
                  <a:cubicBezTo>
                    <a:pt x="4693" y="9329"/>
                    <a:pt x="4693" y="9329"/>
                    <a:pt x="4729" y="9329"/>
                  </a:cubicBezTo>
                  <a:cubicBezTo>
                    <a:pt x="4733" y="9331"/>
                    <a:pt x="4737" y="9332"/>
                    <a:pt x="4740" y="9332"/>
                  </a:cubicBezTo>
                  <a:cubicBezTo>
                    <a:pt x="4750" y="9332"/>
                    <a:pt x="4755" y="9322"/>
                    <a:pt x="4755" y="9302"/>
                  </a:cubicBezTo>
                  <a:cubicBezTo>
                    <a:pt x="4755" y="9266"/>
                    <a:pt x="4755" y="9266"/>
                    <a:pt x="4729" y="9266"/>
                  </a:cubicBezTo>
                  <a:close/>
                  <a:moveTo>
                    <a:pt x="5111" y="9301"/>
                  </a:moveTo>
                  <a:cubicBezTo>
                    <a:pt x="5098" y="9301"/>
                    <a:pt x="5088" y="9305"/>
                    <a:pt x="5094" y="9329"/>
                  </a:cubicBezTo>
                  <a:cubicBezTo>
                    <a:pt x="5085" y="9365"/>
                    <a:pt x="5085" y="9365"/>
                    <a:pt x="5121" y="9365"/>
                  </a:cubicBezTo>
                  <a:cubicBezTo>
                    <a:pt x="5127" y="9365"/>
                    <a:pt x="5133" y="9366"/>
                    <a:pt x="5138" y="9366"/>
                  </a:cubicBezTo>
                  <a:cubicBezTo>
                    <a:pt x="5149" y="9366"/>
                    <a:pt x="5157" y="9362"/>
                    <a:pt x="5157" y="9338"/>
                  </a:cubicBezTo>
                  <a:cubicBezTo>
                    <a:pt x="5157" y="9302"/>
                    <a:pt x="5157" y="9302"/>
                    <a:pt x="5130" y="9302"/>
                  </a:cubicBezTo>
                  <a:cubicBezTo>
                    <a:pt x="5124" y="9302"/>
                    <a:pt x="5117" y="9301"/>
                    <a:pt x="5111" y="9301"/>
                  </a:cubicBezTo>
                  <a:close/>
                  <a:moveTo>
                    <a:pt x="2525" y="9266"/>
                  </a:moveTo>
                  <a:cubicBezTo>
                    <a:pt x="2507" y="9284"/>
                    <a:pt x="2480" y="9302"/>
                    <a:pt x="2480" y="9320"/>
                  </a:cubicBezTo>
                  <a:cubicBezTo>
                    <a:pt x="2480" y="9338"/>
                    <a:pt x="2507" y="9356"/>
                    <a:pt x="2525" y="9374"/>
                  </a:cubicBezTo>
                  <a:cubicBezTo>
                    <a:pt x="2552" y="9356"/>
                    <a:pt x="2579" y="9329"/>
                    <a:pt x="2579" y="9320"/>
                  </a:cubicBezTo>
                  <a:cubicBezTo>
                    <a:pt x="2570" y="9302"/>
                    <a:pt x="2543" y="9284"/>
                    <a:pt x="2525" y="9266"/>
                  </a:cubicBezTo>
                  <a:close/>
                  <a:moveTo>
                    <a:pt x="5523" y="9329"/>
                  </a:moveTo>
                  <a:cubicBezTo>
                    <a:pt x="5496" y="9329"/>
                    <a:pt x="5487" y="9338"/>
                    <a:pt x="5487" y="9365"/>
                  </a:cubicBezTo>
                  <a:cubicBezTo>
                    <a:pt x="5487" y="9400"/>
                    <a:pt x="5487" y="9400"/>
                    <a:pt x="5523" y="9400"/>
                  </a:cubicBezTo>
                  <a:cubicBezTo>
                    <a:pt x="5558" y="9400"/>
                    <a:pt x="5558" y="9400"/>
                    <a:pt x="5558" y="9374"/>
                  </a:cubicBezTo>
                  <a:cubicBezTo>
                    <a:pt x="5558" y="9329"/>
                    <a:pt x="5558" y="9338"/>
                    <a:pt x="5523" y="9329"/>
                  </a:cubicBezTo>
                  <a:close/>
                  <a:moveTo>
                    <a:pt x="2926" y="9302"/>
                  </a:moveTo>
                  <a:cubicBezTo>
                    <a:pt x="2909" y="9320"/>
                    <a:pt x="2882" y="9338"/>
                    <a:pt x="2882" y="9347"/>
                  </a:cubicBezTo>
                  <a:cubicBezTo>
                    <a:pt x="2882" y="9365"/>
                    <a:pt x="2909" y="9382"/>
                    <a:pt x="2926" y="9409"/>
                  </a:cubicBezTo>
                  <a:cubicBezTo>
                    <a:pt x="2944" y="9382"/>
                    <a:pt x="2980" y="9365"/>
                    <a:pt x="2971" y="9356"/>
                  </a:cubicBezTo>
                  <a:cubicBezTo>
                    <a:pt x="2971" y="9329"/>
                    <a:pt x="2944" y="9320"/>
                    <a:pt x="2926" y="9302"/>
                  </a:cubicBezTo>
                  <a:close/>
                  <a:moveTo>
                    <a:pt x="3331" y="9337"/>
                  </a:moveTo>
                  <a:cubicBezTo>
                    <a:pt x="3330" y="9337"/>
                    <a:pt x="3329" y="9337"/>
                    <a:pt x="3328" y="9338"/>
                  </a:cubicBezTo>
                  <a:cubicBezTo>
                    <a:pt x="3310" y="9347"/>
                    <a:pt x="3283" y="9365"/>
                    <a:pt x="3283" y="9382"/>
                  </a:cubicBezTo>
                  <a:cubicBezTo>
                    <a:pt x="3283" y="9400"/>
                    <a:pt x="3310" y="9418"/>
                    <a:pt x="3328" y="9445"/>
                  </a:cubicBezTo>
                  <a:cubicBezTo>
                    <a:pt x="3346" y="9418"/>
                    <a:pt x="3364" y="9409"/>
                    <a:pt x="3373" y="9382"/>
                  </a:cubicBezTo>
                  <a:cubicBezTo>
                    <a:pt x="3381" y="9374"/>
                    <a:pt x="3344" y="9337"/>
                    <a:pt x="3331" y="9337"/>
                  </a:cubicBezTo>
                  <a:close/>
                  <a:moveTo>
                    <a:pt x="3729" y="9382"/>
                  </a:moveTo>
                  <a:cubicBezTo>
                    <a:pt x="3703" y="9382"/>
                    <a:pt x="3694" y="9382"/>
                    <a:pt x="3694" y="9409"/>
                  </a:cubicBezTo>
                  <a:cubicBezTo>
                    <a:pt x="3694" y="9454"/>
                    <a:pt x="3694" y="9445"/>
                    <a:pt x="3729" y="9454"/>
                  </a:cubicBezTo>
                  <a:cubicBezTo>
                    <a:pt x="3747" y="9454"/>
                    <a:pt x="3765" y="9445"/>
                    <a:pt x="3756" y="9418"/>
                  </a:cubicBezTo>
                  <a:cubicBezTo>
                    <a:pt x="3756" y="9382"/>
                    <a:pt x="3756" y="9382"/>
                    <a:pt x="3729" y="9382"/>
                  </a:cubicBezTo>
                  <a:close/>
                  <a:moveTo>
                    <a:pt x="4143" y="9416"/>
                  </a:moveTo>
                  <a:cubicBezTo>
                    <a:pt x="4139" y="9416"/>
                    <a:pt x="4136" y="9417"/>
                    <a:pt x="4131" y="9418"/>
                  </a:cubicBezTo>
                  <a:cubicBezTo>
                    <a:pt x="4095" y="9418"/>
                    <a:pt x="4095" y="9418"/>
                    <a:pt x="4095" y="9454"/>
                  </a:cubicBezTo>
                  <a:cubicBezTo>
                    <a:pt x="4095" y="9472"/>
                    <a:pt x="4095" y="9481"/>
                    <a:pt x="4122" y="9481"/>
                  </a:cubicBezTo>
                  <a:cubicBezTo>
                    <a:pt x="4158" y="9481"/>
                    <a:pt x="4158" y="9481"/>
                    <a:pt x="4158" y="9454"/>
                  </a:cubicBezTo>
                  <a:cubicBezTo>
                    <a:pt x="4158" y="9432"/>
                    <a:pt x="4158" y="9416"/>
                    <a:pt x="4143" y="9416"/>
                  </a:cubicBezTo>
                  <a:close/>
                  <a:moveTo>
                    <a:pt x="4506" y="9445"/>
                  </a:moveTo>
                  <a:cubicBezTo>
                    <a:pt x="4488" y="9445"/>
                    <a:pt x="4470" y="9454"/>
                    <a:pt x="4479" y="9481"/>
                  </a:cubicBezTo>
                  <a:cubicBezTo>
                    <a:pt x="4479" y="9516"/>
                    <a:pt x="4470" y="9516"/>
                    <a:pt x="4506" y="9516"/>
                  </a:cubicBezTo>
                  <a:cubicBezTo>
                    <a:pt x="4532" y="9516"/>
                    <a:pt x="4541" y="9516"/>
                    <a:pt x="4541" y="9490"/>
                  </a:cubicBezTo>
                  <a:cubicBezTo>
                    <a:pt x="4541" y="9454"/>
                    <a:pt x="4541" y="9454"/>
                    <a:pt x="4506" y="9445"/>
                  </a:cubicBezTo>
                  <a:close/>
                  <a:moveTo>
                    <a:pt x="4896" y="9480"/>
                  </a:moveTo>
                  <a:cubicBezTo>
                    <a:pt x="4883" y="9480"/>
                    <a:pt x="4871" y="9484"/>
                    <a:pt x="4871" y="9507"/>
                  </a:cubicBezTo>
                  <a:cubicBezTo>
                    <a:pt x="4871" y="9552"/>
                    <a:pt x="4871" y="9552"/>
                    <a:pt x="4907" y="9552"/>
                  </a:cubicBezTo>
                  <a:cubicBezTo>
                    <a:pt x="4910" y="9552"/>
                    <a:pt x="4915" y="9553"/>
                    <a:pt x="4920" y="9553"/>
                  </a:cubicBezTo>
                  <a:cubicBezTo>
                    <a:pt x="4931" y="9553"/>
                    <a:pt x="4943" y="9549"/>
                    <a:pt x="4943" y="9525"/>
                  </a:cubicBezTo>
                  <a:cubicBezTo>
                    <a:pt x="4943" y="9481"/>
                    <a:pt x="4943" y="9481"/>
                    <a:pt x="4916" y="9481"/>
                  </a:cubicBezTo>
                  <a:cubicBezTo>
                    <a:pt x="4910" y="9481"/>
                    <a:pt x="4903" y="9480"/>
                    <a:pt x="4896" y="9480"/>
                  </a:cubicBezTo>
                  <a:close/>
                  <a:moveTo>
                    <a:pt x="2311" y="9454"/>
                  </a:moveTo>
                  <a:cubicBezTo>
                    <a:pt x="2293" y="9463"/>
                    <a:pt x="2266" y="9481"/>
                    <a:pt x="2266" y="9498"/>
                  </a:cubicBezTo>
                  <a:cubicBezTo>
                    <a:pt x="2266" y="9516"/>
                    <a:pt x="2293" y="9534"/>
                    <a:pt x="2311" y="9561"/>
                  </a:cubicBezTo>
                  <a:cubicBezTo>
                    <a:pt x="2329" y="9534"/>
                    <a:pt x="2364" y="9516"/>
                    <a:pt x="2356" y="9507"/>
                  </a:cubicBezTo>
                  <a:cubicBezTo>
                    <a:pt x="2356" y="9481"/>
                    <a:pt x="2329" y="9472"/>
                    <a:pt x="2311" y="9454"/>
                  </a:cubicBezTo>
                  <a:close/>
                  <a:moveTo>
                    <a:pt x="2712" y="9481"/>
                  </a:moveTo>
                  <a:cubicBezTo>
                    <a:pt x="2695" y="9498"/>
                    <a:pt x="2668" y="9516"/>
                    <a:pt x="2668" y="9534"/>
                  </a:cubicBezTo>
                  <a:cubicBezTo>
                    <a:pt x="2668" y="9552"/>
                    <a:pt x="2695" y="9570"/>
                    <a:pt x="2712" y="9588"/>
                  </a:cubicBezTo>
                  <a:cubicBezTo>
                    <a:pt x="2730" y="9570"/>
                    <a:pt x="2748" y="9552"/>
                    <a:pt x="2757" y="9534"/>
                  </a:cubicBezTo>
                  <a:cubicBezTo>
                    <a:pt x="2766" y="9525"/>
                    <a:pt x="2721" y="9481"/>
                    <a:pt x="2712" y="9481"/>
                  </a:cubicBezTo>
                  <a:close/>
                  <a:moveTo>
                    <a:pt x="5308" y="9516"/>
                  </a:moveTo>
                  <a:cubicBezTo>
                    <a:pt x="5273" y="9516"/>
                    <a:pt x="5273" y="9516"/>
                    <a:pt x="5273" y="9552"/>
                  </a:cubicBezTo>
                  <a:cubicBezTo>
                    <a:pt x="5273" y="9579"/>
                    <a:pt x="5282" y="9588"/>
                    <a:pt x="5308" y="9588"/>
                  </a:cubicBezTo>
                  <a:cubicBezTo>
                    <a:pt x="5344" y="9579"/>
                    <a:pt x="5335" y="9579"/>
                    <a:pt x="5344" y="9543"/>
                  </a:cubicBezTo>
                  <a:cubicBezTo>
                    <a:pt x="5344" y="9516"/>
                    <a:pt x="5326" y="9516"/>
                    <a:pt x="5308" y="9516"/>
                  </a:cubicBezTo>
                  <a:close/>
                  <a:moveTo>
                    <a:pt x="3114" y="9516"/>
                  </a:moveTo>
                  <a:cubicBezTo>
                    <a:pt x="3096" y="9516"/>
                    <a:pt x="3078" y="9552"/>
                    <a:pt x="3060" y="9561"/>
                  </a:cubicBezTo>
                  <a:cubicBezTo>
                    <a:pt x="3078" y="9579"/>
                    <a:pt x="3096" y="9605"/>
                    <a:pt x="3114" y="9614"/>
                  </a:cubicBezTo>
                  <a:cubicBezTo>
                    <a:pt x="3132" y="9614"/>
                    <a:pt x="3150" y="9588"/>
                    <a:pt x="3167" y="9561"/>
                  </a:cubicBezTo>
                  <a:cubicBezTo>
                    <a:pt x="3150" y="9543"/>
                    <a:pt x="3132" y="9516"/>
                    <a:pt x="3114" y="9516"/>
                  </a:cubicBezTo>
                  <a:close/>
                  <a:moveTo>
                    <a:pt x="3490" y="9565"/>
                  </a:moveTo>
                  <a:cubicBezTo>
                    <a:pt x="3480" y="9565"/>
                    <a:pt x="3480" y="9573"/>
                    <a:pt x="3480" y="9597"/>
                  </a:cubicBezTo>
                  <a:cubicBezTo>
                    <a:pt x="3480" y="9623"/>
                    <a:pt x="3480" y="9632"/>
                    <a:pt x="3506" y="9632"/>
                  </a:cubicBezTo>
                  <a:cubicBezTo>
                    <a:pt x="3542" y="9632"/>
                    <a:pt x="3542" y="9632"/>
                    <a:pt x="3542" y="9597"/>
                  </a:cubicBezTo>
                  <a:cubicBezTo>
                    <a:pt x="3542" y="9570"/>
                    <a:pt x="3542" y="9570"/>
                    <a:pt x="3515" y="9570"/>
                  </a:cubicBezTo>
                  <a:cubicBezTo>
                    <a:pt x="3503" y="9567"/>
                    <a:pt x="3495" y="9565"/>
                    <a:pt x="3490" y="9565"/>
                  </a:cubicBezTo>
                  <a:close/>
                  <a:moveTo>
                    <a:pt x="3908" y="9597"/>
                  </a:moveTo>
                  <a:cubicBezTo>
                    <a:pt x="3890" y="9597"/>
                    <a:pt x="3872" y="9597"/>
                    <a:pt x="3872" y="9632"/>
                  </a:cubicBezTo>
                  <a:cubicBezTo>
                    <a:pt x="3881" y="9668"/>
                    <a:pt x="3872" y="9668"/>
                    <a:pt x="3908" y="9668"/>
                  </a:cubicBezTo>
                  <a:cubicBezTo>
                    <a:pt x="3943" y="9668"/>
                    <a:pt x="3943" y="9668"/>
                    <a:pt x="3943" y="9632"/>
                  </a:cubicBezTo>
                  <a:cubicBezTo>
                    <a:pt x="3943" y="9597"/>
                    <a:pt x="3943" y="9597"/>
                    <a:pt x="3908" y="9597"/>
                  </a:cubicBezTo>
                  <a:close/>
                  <a:moveTo>
                    <a:pt x="4291" y="9632"/>
                  </a:moveTo>
                  <a:cubicBezTo>
                    <a:pt x="4274" y="9632"/>
                    <a:pt x="4256" y="9632"/>
                    <a:pt x="4256" y="9659"/>
                  </a:cubicBezTo>
                  <a:cubicBezTo>
                    <a:pt x="4256" y="9695"/>
                    <a:pt x="4256" y="9704"/>
                    <a:pt x="4291" y="9704"/>
                  </a:cubicBezTo>
                  <a:cubicBezTo>
                    <a:pt x="4327" y="9704"/>
                    <a:pt x="4327" y="9704"/>
                    <a:pt x="4327" y="9668"/>
                  </a:cubicBezTo>
                  <a:cubicBezTo>
                    <a:pt x="4327" y="9632"/>
                    <a:pt x="4327" y="9632"/>
                    <a:pt x="4291" y="9632"/>
                  </a:cubicBezTo>
                  <a:close/>
                  <a:moveTo>
                    <a:pt x="4693" y="9668"/>
                  </a:moveTo>
                  <a:cubicBezTo>
                    <a:pt x="4657" y="9668"/>
                    <a:pt x="4657" y="9668"/>
                    <a:pt x="4657" y="9704"/>
                  </a:cubicBezTo>
                  <a:cubicBezTo>
                    <a:pt x="4657" y="9721"/>
                    <a:pt x="4657" y="9730"/>
                    <a:pt x="4684" y="9730"/>
                  </a:cubicBezTo>
                  <a:cubicBezTo>
                    <a:pt x="4729" y="9730"/>
                    <a:pt x="4729" y="9730"/>
                    <a:pt x="4729" y="9695"/>
                  </a:cubicBezTo>
                  <a:cubicBezTo>
                    <a:pt x="4729" y="9677"/>
                    <a:pt x="4720" y="9668"/>
                    <a:pt x="4693" y="9668"/>
                  </a:cubicBezTo>
                  <a:close/>
                  <a:moveTo>
                    <a:pt x="5069" y="9699"/>
                  </a:moveTo>
                  <a:cubicBezTo>
                    <a:pt x="5059" y="9699"/>
                    <a:pt x="5059" y="9707"/>
                    <a:pt x="5059" y="9730"/>
                  </a:cubicBezTo>
                  <a:cubicBezTo>
                    <a:pt x="5059" y="9757"/>
                    <a:pt x="5059" y="9766"/>
                    <a:pt x="5085" y="9766"/>
                  </a:cubicBezTo>
                  <a:cubicBezTo>
                    <a:pt x="5121" y="9766"/>
                    <a:pt x="5121" y="9766"/>
                    <a:pt x="5121" y="9730"/>
                  </a:cubicBezTo>
                  <a:cubicBezTo>
                    <a:pt x="5121" y="9716"/>
                    <a:pt x="5121" y="9701"/>
                    <a:pt x="5106" y="9701"/>
                  </a:cubicBezTo>
                  <a:cubicBezTo>
                    <a:pt x="5103" y="9701"/>
                    <a:pt x="5099" y="9702"/>
                    <a:pt x="5094" y="9704"/>
                  </a:cubicBezTo>
                  <a:cubicBezTo>
                    <a:pt x="5082" y="9701"/>
                    <a:pt x="5074" y="9699"/>
                    <a:pt x="5069" y="9699"/>
                  </a:cubicBezTo>
                  <a:close/>
                  <a:moveTo>
                    <a:pt x="5469" y="9730"/>
                  </a:moveTo>
                  <a:cubicBezTo>
                    <a:pt x="5460" y="9739"/>
                    <a:pt x="5460" y="9739"/>
                    <a:pt x="5460" y="9748"/>
                  </a:cubicBezTo>
                  <a:cubicBezTo>
                    <a:pt x="5460" y="9748"/>
                    <a:pt x="5460" y="9757"/>
                    <a:pt x="5469" y="9766"/>
                  </a:cubicBezTo>
                  <a:cubicBezTo>
                    <a:pt x="5469" y="9757"/>
                    <a:pt x="5469" y="9757"/>
                    <a:pt x="5478" y="9748"/>
                  </a:cubicBezTo>
                  <a:cubicBezTo>
                    <a:pt x="5469" y="9748"/>
                    <a:pt x="5469" y="9739"/>
                    <a:pt x="5469" y="9730"/>
                  </a:cubicBezTo>
                  <a:close/>
                  <a:moveTo>
                    <a:pt x="2495" y="9667"/>
                  </a:moveTo>
                  <a:cubicBezTo>
                    <a:pt x="2482" y="9667"/>
                    <a:pt x="2437" y="9713"/>
                    <a:pt x="2445" y="9721"/>
                  </a:cubicBezTo>
                  <a:cubicBezTo>
                    <a:pt x="2463" y="9739"/>
                    <a:pt x="2480" y="9757"/>
                    <a:pt x="2498" y="9775"/>
                  </a:cubicBezTo>
                  <a:cubicBezTo>
                    <a:pt x="2516" y="9748"/>
                    <a:pt x="2543" y="9730"/>
                    <a:pt x="2543" y="9713"/>
                  </a:cubicBezTo>
                  <a:cubicBezTo>
                    <a:pt x="2543" y="9695"/>
                    <a:pt x="2516" y="9677"/>
                    <a:pt x="2498" y="9668"/>
                  </a:cubicBezTo>
                  <a:cubicBezTo>
                    <a:pt x="2498" y="9667"/>
                    <a:pt x="2497" y="9667"/>
                    <a:pt x="2495" y="9667"/>
                  </a:cubicBezTo>
                  <a:close/>
                  <a:moveTo>
                    <a:pt x="2896" y="9702"/>
                  </a:moveTo>
                  <a:cubicBezTo>
                    <a:pt x="2882" y="9702"/>
                    <a:pt x="2838" y="9740"/>
                    <a:pt x="2846" y="9748"/>
                  </a:cubicBezTo>
                  <a:cubicBezTo>
                    <a:pt x="2855" y="9766"/>
                    <a:pt x="2873" y="9784"/>
                    <a:pt x="2891" y="9811"/>
                  </a:cubicBezTo>
                  <a:cubicBezTo>
                    <a:pt x="2918" y="9784"/>
                    <a:pt x="2944" y="9766"/>
                    <a:pt x="2944" y="9748"/>
                  </a:cubicBezTo>
                  <a:cubicBezTo>
                    <a:pt x="2944" y="9730"/>
                    <a:pt x="2918" y="9713"/>
                    <a:pt x="2900" y="9704"/>
                  </a:cubicBezTo>
                  <a:cubicBezTo>
                    <a:pt x="2899" y="9703"/>
                    <a:pt x="2898" y="9702"/>
                    <a:pt x="2896" y="9702"/>
                  </a:cubicBezTo>
                  <a:close/>
                  <a:moveTo>
                    <a:pt x="3282" y="9747"/>
                  </a:moveTo>
                  <a:cubicBezTo>
                    <a:pt x="3268" y="9747"/>
                    <a:pt x="3257" y="9751"/>
                    <a:pt x="3257" y="9775"/>
                  </a:cubicBezTo>
                  <a:cubicBezTo>
                    <a:pt x="3265" y="9811"/>
                    <a:pt x="3257" y="9820"/>
                    <a:pt x="3292" y="9820"/>
                  </a:cubicBezTo>
                  <a:cubicBezTo>
                    <a:pt x="3298" y="9817"/>
                    <a:pt x="3304" y="9817"/>
                    <a:pt x="3309" y="9817"/>
                  </a:cubicBezTo>
                  <a:cubicBezTo>
                    <a:pt x="3320" y="9817"/>
                    <a:pt x="3328" y="9817"/>
                    <a:pt x="3328" y="9793"/>
                  </a:cubicBezTo>
                  <a:cubicBezTo>
                    <a:pt x="3328" y="9748"/>
                    <a:pt x="3328" y="9748"/>
                    <a:pt x="3301" y="9748"/>
                  </a:cubicBezTo>
                  <a:cubicBezTo>
                    <a:pt x="3295" y="9748"/>
                    <a:pt x="3288" y="9747"/>
                    <a:pt x="3282" y="9747"/>
                  </a:cubicBezTo>
                  <a:close/>
                  <a:moveTo>
                    <a:pt x="3694" y="9784"/>
                  </a:moveTo>
                  <a:cubicBezTo>
                    <a:pt x="3658" y="9784"/>
                    <a:pt x="3658" y="9784"/>
                    <a:pt x="3658" y="9820"/>
                  </a:cubicBezTo>
                  <a:cubicBezTo>
                    <a:pt x="3658" y="9834"/>
                    <a:pt x="3658" y="9849"/>
                    <a:pt x="3677" y="9849"/>
                  </a:cubicBezTo>
                  <a:cubicBezTo>
                    <a:pt x="3682" y="9849"/>
                    <a:pt x="3687" y="9848"/>
                    <a:pt x="3694" y="9846"/>
                  </a:cubicBezTo>
                  <a:cubicBezTo>
                    <a:pt x="3729" y="9846"/>
                    <a:pt x="3729" y="9846"/>
                    <a:pt x="3729" y="9811"/>
                  </a:cubicBezTo>
                  <a:cubicBezTo>
                    <a:pt x="3729" y="9793"/>
                    <a:pt x="3720" y="9784"/>
                    <a:pt x="3694" y="9784"/>
                  </a:cubicBezTo>
                  <a:close/>
                  <a:moveTo>
                    <a:pt x="4060" y="9816"/>
                  </a:moveTo>
                  <a:cubicBezTo>
                    <a:pt x="4047" y="9816"/>
                    <a:pt x="4042" y="9826"/>
                    <a:pt x="4042" y="9846"/>
                  </a:cubicBezTo>
                  <a:cubicBezTo>
                    <a:pt x="4042" y="9882"/>
                    <a:pt x="4042" y="9882"/>
                    <a:pt x="4077" y="9882"/>
                  </a:cubicBezTo>
                  <a:cubicBezTo>
                    <a:pt x="4104" y="9882"/>
                    <a:pt x="4104" y="9882"/>
                    <a:pt x="4113" y="9855"/>
                  </a:cubicBezTo>
                  <a:cubicBezTo>
                    <a:pt x="4113" y="9820"/>
                    <a:pt x="4113" y="9820"/>
                    <a:pt x="4077" y="9820"/>
                  </a:cubicBezTo>
                  <a:cubicBezTo>
                    <a:pt x="4071" y="9817"/>
                    <a:pt x="4065" y="9816"/>
                    <a:pt x="4060" y="9816"/>
                  </a:cubicBezTo>
                  <a:close/>
                  <a:moveTo>
                    <a:pt x="4479" y="9846"/>
                  </a:moveTo>
                  <a:cubicBezTo>
                    <a:pt x="4452" y="9846"/>
                    <a:pt x="4443" y="9846"/>
                    <a:pt x="4443" y="9882"/>
                  </a:cubicBezTo>
                  <a:cubicBezTo>
                    <a:pt x="4443" y="9918"/>
                    <a:pt x="4443" y="9918"/>
                    <a:pt x="4479" y="9918"/>
                  </a:cubicBezTo>
                  <a:cubicBezTo>
                    <a:pt x="4497" y="9918"/>
                    <a:pt x="4514" y="9918"/>
                    <a:pt x="4506" y="9882"/>
                  </a:cubicBezTo>
                  <a:cubicBezTo>
                    <a:pt x="4506" y="9846"/>
                    <a:pt x="4506" y="9846"/>
                    <a:pt x="4479" y="9846"/>
                  </a:cubicBezTo>
                  <a:close/>
                  <a:moveTo>
                    <a:pt x="4861" y="9881"/>
                  </a:moveTo>
                  <a:cubicBezTo>
                    <a:pt x="4848" y="9881"/>
                    <a:pt x="4839" y="9885"/>
                    <a:pt x="4845" y="9909"/>
                  </a:cubicBezTo>
                  <a:cubicBezTo>
                    <a:pt x="4845" y="9944"/>
                    <a:pt x="4836" y="9944"/>
                    <a:pt x="4871" y="9944"/>
                  </a:cubicBezTo>
                  <a:cubicBezTo>
                    <a:pt x="4878" y="9944"/>
                    <a:pt x="4887" y="9946"/>
                    <a:pt x="4894" y="9946"/>
                  </a:cubicBezTo>
                  <a:cubicBezTo>
                    <a:pt x="4905" y="9946"/>
                    <a:pt x="4912" y="9943"/>
                    <a:pt x="4907" y="9927"/>
                  </a:cubicBezTo>
                  <a:cubicBezTo>
                    <a:pt x="4907" y="9882"/>
                    <a:pt x="4907" y="9882"/>
                    <a:pt x="4880" y="9882"/>
                  </a:cubicBezTo>
                  <a:cubicBezTo>
                    <a:pt x="4874" y="9882"/>
                    <a:pt x="4867" y="9881"/>
                    <a:pt x="4861" y="9881"/>
                  </a:cubicBezTo>
                  <a:close/>
                  <a:moveTo>
                    <a:pt x="5273" y="9918"/>
                  </a:moveTo>
                  <a:cubicBezTo>
                    <a:pt x="5237" y="9918"/>
                    <a:pt x="5237" y="9918"/>
                    <a:pt x="5237" y="9953"/>
                  </a:cubicBezTo>
                  <a:cubicBezTo>
                    <a:pt x="5237" y="9980"/>
                    <a:pt x="5246" y="9980"/>
                    <a:pt x="5273" y="9980"/>
                  </a:cubicBezTo>
                  <a:cubicBezTo>
                    <a:pt x="5308" y="9980"/>
                    <a:pt x="5308" y="9980"/>
                    <a:pt x="5308" y="9944"/>
                  </a:cubicBezTo>
                  <a:cubicBezTo>
                    <a:pt x="5308" y="9918"/>
                    <a:pt x="5299" y="9918"/>
                    <a:pt x="5273" y="9918"/>
                  </a:cubicBezTo>
                  <a:close/>
                  <a:moveTo>
                    <a:pt x="2679" y="9881"/>
                  </a:moveTo>
                  <a:cubicBezTo>
                    <a:pt x="2678" y="9881"/>
                    <a:pt x="2677" y="9881"/>
                    <a:pt x="2677" y="9882"/>
                  </a:cubicBezTo>
                  <a:cubicBezTo>
                    <a:pt x="2659" y="9900"/>
                    <a:pt x="2632" y="9918"/>
                    <a:pt x="2632" y="9936"/>
                  </a:cubicBezTo>
                  <a:cubicBezTo>
                    <a:pt x="2632" y="9953"/>
                    <a:pt x="2659" y="9971"/>
                    <a:pt x="2677" y="9989"/>
                  </a:cubicBezTo>
                  <a:cubicBezTo>
                    <a:pt x="2695" y="9971"/>
                    <a:pt x="2712" y="9953"/>
                    <a:pt x="2730" y="9936"/>
                  </a:cubicBezTo>
                  <a:cubicBezTo>
                    <a:pt x="2738" y="9927"/>
                    <a:pt x="2693" y="9881"/>
                    <a:pt x="2679" y="9881"/>
                  </a:cubicBezTo>
                  <a:close/>
                  <a:moveTo>
                    <a:pt x="3061" y="9932"/>
                  </a:moveTo>
                  <a:cubicBezTo>
                    <a:pt x="3042" y="9932"/>
                    <a:pt x="3042" y="9942"/>
                    <a:pt x="3042" y="9962"/>
                  </a:cubicBezTo>
                  <a:cubicBezTo>
                    <a:pt x="3042" y="9989"/>
                    <a:pt x="3042" y="9998"/>
                    <a:pt x="3078" y="9998"/>
                  </a:cubicBezTo>
                  <a:cubicBezTo>
                    <a:pt x="3114" y="9998"/>
                    <a:pt x="3114" y="9998"/>
                    <a:pt x="3114" y="9962"/>
                  </a:cubicBezTo>
                  <a:cubicBezTo>
                    <a:pt x="3114" y="9948"/>
                    <a:pt x="3114" y="9933"/>
                    <a:pt x="3099" y="9933"/>
                  </a:cubicBezTo>
                  <a:cubicBezTo>
                    <a:pt x="3096" y="9933"/>
                    <a:pt x="3092" y="9934"/>
                    <a:pt x="3087" y="9936"/>
                  </a:cubicBezTo>
                  <a:cubicBezTo>
                    <a:pt x="3076" y="9933"/>
                    <a:pt x="3068" y="9932"/>
                    <a:pt x="3061" y="9932"/>
                  </a:cubicBezTo>
                  <a:close/>
                  <a:moveTo>
                    <a:pt x="3471" y="9962"/>
                  </a:moveTo>
                  <a:cubicBezTo>
                    <a:pt x="3444" y="9962"/>
                    <a:pt x="3444" y="9971"/>
                    <a:pt x="3444" y="9998"/>
                  </a:cubicBezTo>
                  <a:cubicBezTo>
                    <a:pt x="3444" y="10034"/>
                    <a:pt x="3444" y="10034"/>
                    <a:pt x="3480" y="10034"/>
                  </a:cubicBezTo>
                  <a:cubicBezTo>
                    <a:pt x="3506" y="10034"/>
                    <a:pt x="3515" y="10025"/>
                    <a:pt x="3506" y="9998"/>
                  </a:cubicBezTo>
                  <a:cubicBezTo>
                    <a:pt x="3506" y="9962"/>
                    <a:pt x="3506" y="9962"/>
                    <a:pt x="3471" y="9962"/>
                  </a:cubicBezTo>
                  <a:close/>
                  <a:moveTo>
                    <a:pt x="3863" y="9998"/>
                  </a:moveTo>
                  <a:cubicBezTo>
                    <a:pt x="3836" y="9998"/>
                    <a:pt x="3828" y="9998"/>
                    <a:pt x="3828" y="10025"/>
                  </a:cubicBezTo>
                  <a:cubicBezTo>
                    <a:pt x="3828" y="10069"/>
                    <a:pt x="3828" y="10069"/>
                    <a:pt x="3863" y="10069"/>
                  </a:cubicBezTo>
                  <a:cubicBezTo>
                    <a:pt x="3881" y="10069"/>
                    <a:pt x="3899" y="10060"/>
                    <a:pt x="3890" y="10034"/>
                  </a:cubicBezTo>
                  <a:cubicBezTo>
                    <a:pt x="3890" y="9998"/>
                    <a:pt x="3890" y="9998"/>
                    <a:pt x="3863" y="9998"/>
                  </a:cubicBezTo>
                  <a:close/>
                  <a:moveTo>
                    <a:pt x="4256" y="10034"/>
                  </a:moveTo>
                  <a:cubicBezTo>
                    <a:pt x="4229" y="10034"/>
                    <a:pt x="4220" y="10043"/>
                    <a:pt x="4229" y="10060"/>
                  </a:cubicBezTo>
                  <a:cubicBezTo>
                    <a:pt x="4229" y="10096"/>
                    <a:pt x="4229" y="10096"/>
                    <a:pt x="4265" y="10096"/>
                  </a:cubicBezTo>
                  <a:cubicBezTo>
                    <a:pt x="4270" y="10098"/>
                    <a:pt x="4274" y="10099"/>
                    <a:pt x="4277" y="10099"/>
                  </a:cubicBezTo>
                  <a:cubicBezTo>
                    <a:pt x="4291" y="10099"/>
                    <a:pt x="4291" y="10084"/>
                    <a:pt x="4291" y="10069"/>
                  </a:cubicBezTo>
                  <a:cubicBezTo>
                    <a:pt x="4291" y="10034"/>
                    <a:pt x="4291" y="10034"/>
                    <a:pt x="4256" y="10034"/>
                  </a:cubicBezTo>
                  <a:close/>
                  <a:moveTo>
                    <a:pt x="4635" y="10064"/>
                  </a:moveTo>
                  <a:cubicBezTo>
                    <a:pt x="4621" y="10064"/>
                    <a:pt x="4621" y="10072"/>
                    <a:pt x="4621" y="10096"/>
                  </a:cubicBezTo>
                  <a:cubicBezTo>
                    <a:pt x="4621" y="10123"/>
                    <a:pt x="4621" y="10132"/>
                    <a:pt x="4657" y="10132"/>
                  </a:cubicBezTo>
                  <a:cubicBezTo>
                    <a:pt x="4693" y="10132"/>
                    <a:pt x="4693" y="10132"/>
                    <a:pt x="4693" y="10096"/>
                  </a:cubicBezTo>
                  <a:cubicBezTo>
                    <a:pt x="4693" y="10082"/>
                    <a:pt x="4693" y="10067"/>
                    <a:pt x="4678" y="10067"/>
                  </a:cubicBezTo>
                  <a:cubicBezTo>
                    <a:pt x="4675" y="10067"/>
                    <a:pt x="4671" y="10068"/>
                    <a:pt x="4666" y="10069"/>
                  </a:cubicBezTo>
                  <a:cubicBezTo>
                    <a:pt x="4651" y="10066"/>
                    <a:pt x="4641" y="10064"/>
                    <a:pt x="4635" y="10064"/>
                  </a:cubicBezTo>
                  <a:close/>
                  <a:moveTo>
                    <a:pt x="5059" y="10096"/>
                  </a:moveTo>
                  <a:cubicBezTo>
                    <a:pt x="5023" y="10096"/>
                    <a:pt x="5023" y="10096"/>
                    <a:pt x="5023" y="10132"/>
                  </a:cubicBezTo>
                  <a:cubicBezTo>
                    <a:pt x="5023" y="10159"/>
                    <a:pt x="5023" y="10168"/>
                    <a:pt x="5050" y="10168"/>
                  </a:cubicBezTo>
                  <a:cubicBezTo>
                    <a:pt x="5094" y="10168"/>
                    <a:pt x="5094" y="10168"/>
                    <a:pt x="5094" y="10132"/>
                  </a:cubicBezTo>
                  <a:cubicBezTo>
                    <a:pt x="5094" y="10105"/>
                    <a:pt x="5085" y="10096"/>
                    <a:pt x="5059" y="10096"/>
                  </a:cubicBezTo>
                  <a:close/>
                  <a:moveTo>
                    <a:pt x="2873" y="10114"/>
                  </a:moveTo>
                  <a:cubicBezTo>
                    <a:pt x="2828" y="10114"/>
                    <a:pt x="2828" y="10114"/>
                    <a:pt x="2828" y="10141"/>
                  </a:cubicBezTo>
                  <a:cubicBezTo>
                    <a:pt x="2828" y="10159"/>
                    <a:pt x="2819" y="10185"/>
                    <a:pt x="2855" y="10185"/>
                  </a:cubicBezTo>
                  <a:cubicBezTo>
                    <a:pt x="2891" y="10185"/>
                    <a:pt x="2891" y="10185"/>
                    <a:pt x="2891" y="10150"/>
                  </a:cubicBezTo>
                  <a:cubicBezTo>
                    <a:pt x="2891" y="10132"/>
                    <a:pt x="2900" y="10114"/>
                    <a:pt x="2873" y="10114"/>
                  </a:cubicBezTo>
                  <a:close/>
                  <a:moveTo>
                    <a:pt x="3278" y="10148"/>
                  </a:moveTo>
                  <a:cubicBezTo>
                    <a:pt x="3274" y="10148"/>
                    <a:pt x="3270" y="10148"/>
                    <a:pt x="3265" y="10150"/>
                  </a:cubicBezTo>
                  <a:cubicBezTo>
                    <a:pt x="3230" y="10150"/>
                    <a:pt x="3230" y="10150"/>
                    <a:pt x="3230" y="10176"/>
                  </a:cubicBezTo>
                  <a:cubicBezTo>
                    <a:pt x="3230" y="10194"/>
                    <a:pt x="3221" y="10212"/>
                    <a:pt x="3257" y="10212"/>
                  </a:cubicBezTo>
                  <a:cubicBezTo>
                    <a:pt x="3292" y="10212"/>
                    <a:pt x="3292" y="10212"/>
                    <a:pt x="3292" y="10185"/>
                  </a:cubicBezTo>
                  <a:cubicBezTo>
                    <a:pt x="3292" y="10170"/>
                    <a:pt x="3299" y="10148"/>
                    <a:pt x="3278" y="10148"/>
                  </a:cubicBezTo>
                  <a:close/>
                  <a:moveTo>
                    <a:pt x="3661" y="10182"/>
                  </a:moveTo>
                  <a:cubicBezTo>
                    <a:pt x="3657" y="10182"/>
                    <a:pt x="3654" y="10183"/>
                    <a:pt x="3649" y="10185"/>
                  </a:cubicBezTo>
                  <a:cubicBezTo>
                    <a:pt x="3613" y="10185"/>
                    <a:pt x="3613" y="10185"/>
                    <a:pt x="3613" y="10221"/>
                  </a:cubicBezTo>
                  <a:cubicBezTo>
                    <a:pt x="3604" y="10248"/>
                    <a:pt x="3622" y="10248"/>
                    <a:pt x="3640" y="10248"/>
                  </a:cubicBezTo>
                  <a:cubicBezTo>
                    <a:pt x="3676" y="10248"/>
                    <a:pt x="3676" y="10248"/>
                    <a:pt x="3676" y="10212"/>
                  </a:cubicBezTo>
                  <a:cubicBezTo>
                    <a:pt x="3676" y="10192"/>
                    <a:pt x="3671" y="10182"/>
                    <a:pt x="3661" y="10182"/>
                  </a:cubicBezTo>
                  <a:close/>
                  <a:moveTo>
                    <a:pt x="4051" y="10212"/>
                  </a:moveTo>
                  <a:cubicBezTo>
                    <a:pt x="4006" y="10212"/>
                    <a:pt x="4015" y="10212"/>
                    <a:pt x="4006" y="10248"/>
                  </a:cubicBezTo>
                  <a:cubicBezTo>
                    <a:pt x="4006" y="10275"/>
                    <a:pt x="4015" y="10283"/>
                    <a:pt x="4042" y="10283"/>
                  </a:cubicBezTo>
                  <a:cubicBezTo>
                    <a:pt x="4077" y="10283"/>
                    <a:pt x="4077" y="10283"/>
                    <a:pt x="4077" y="10248"/>
                  </a:cubicBezTo>
                  <a:cubicBezTo>
                    <a:pt x="4077" y="10230"/>
                    <a:pt x="4077" y="10212"/>
                    <a:pt x="4051" y="10212"/>
                  </a:cubicBezTo>
                  <a:close/>
                  <a:moveTo>
                    <a:pt x="4452" y="10248"/>
                  </a:moveTo>
                  <a:cubicBezTo>
                    <a:pt x="4407" y="10248"/>
                    <a:pt x="4407" y="10248"/>
                    <a:pt x="4407" y="10275"/>
                  </a:cubicBezTo>
                  <a:cubicBezTo>
                    <a:pt x="4407" y="10292"/>
                    <a:pt x="4398" y="10319"/>
                    <a:pt x="4434" y="10319"/>
                  </a:cubicBezTo>
                  <a:cubicBezTo>
                    <a:pt x="4470" y="10310"/>
                    <a:pt x="4479" y="10319"/>
                    <a:pt x="4479" y="10283"/>
                  </a:cubicBezTo>
                  <a:cubicBezTo>
                    <a:pt x="4479" y="10266"/>
                    <a:pt x="4488" y="10248"/>
                    <a:pt x="4452" y="10248"/>
                  </a:cubicBezTo>
                  <a:close/>
                  <a:moveTo>
                    <a:pt x="4845" y="10283"/>
                  </a:moveTo>
                  <a:cubicBezTo>
                    <a:pt x="4809" y="10283"/>
                    <a:pt x="4809" y="10283"/>
                    <a:pt x="4809" y="10319"/>
                  </a:cubicBezTo>
                  <a:cubicBezTo>
                    <a:pt x="4809" y="10337"/>
                    <a:pt x="4809" y="10346"/>
                    <a:pt x="4836" y="10346"/>
                  </a:cubicBezTo>
                  <a:cubicBezTo>
                    <a:pt x="4871" y="10346"/>
                    <a:pt x="4871" y="10346"/>
                    <a:pt x="4871" y="10310"/>
                  </a:cubicBezTo>
                  <a:cubicBezTo>
                    <a:pt x="4880" y="10292"/>
                    <a:pt x="4871" y="10283"/>
                    <a:pt x="4845" y="10283"/>
                  </a:cubicBezTo>
                  <a:close/>
                  <a:moveTo>
                    <a:pt x="3042" y="10328"/>
                  </a:moveTo>
                  <a:cubicBezTo>
                    <a:pt x="3025" y="10328"/>
                    <a:pt x="3007" y="10337"/>
                    <a:pt x="3007" y="10364"/>
                  </a:cubicBezTo>
                  <a:cubicBezTo>
                    <a:pt x="3016" y="10399"/>
                    <a:pt x="3007" y="10399"/>
                    <a:pt x="3042" y="10399"/>
                  </a:cubicBezTo>
                  <a:cubicBezTo>
                    <a:pt x="3069" y="10399"/>
                    <a:pt x="3078" y="10399"/>
                    <a:pt x="3078" y="10373"/>
                  </a:cubicBezTo>
                  <a:cubicBezTo>
                    <a:pt x="3078" y="10328"/>
                    <a:pt x="3078" y="10328"/>
                    <a:pt x="3042" y="10328"/>
                  </a:cubicBezTo>
                  <a:close/>
                  <a:moveTo>
                    <a:pt x="3426" y="10364"/>
                  </a:moveTo>
                  <a:cubicBezTo>
                    <a:pt x="3399" y="10364"/>
                    <a:pt x="3390" y="10373"/>
                    <a:pt x="3390" y="10399"/>
                  </a:cubicBezTo>
                  <a:cubicBezTo>
                    <a:pt x="3399" y="10435"/>
                    <a:pt x="3390" y="10435"/>
                    <a:pt x="3435" y="10435"/>
                  </a:cubicBezTo>
                  <a:cubicBezTo>
                    <a:pt x="3462" y="10435"/>
                    <a:pt x="3462" y="10417"/>
                    <a:pt x="3462" y="10399"/>
                  </a:cubicBezTo>
                  <a:cubicBezTo>
                    <a:pt x="3462" y="10364"/>
                    <a:pt x="3462" y="10364"/>
                    <a:pt x="3426" y="10364"/>
                  </a:cubicBezTo>
                  <a:close/>
                  <a:moveTo>
                    <a:pt x="3828" y="10399"/>
                  </a:moveTo>
                  <a:cubicBezTo>
                    <a:pt x="3801" y="10399"/>
                    <a:pt x="3792" y="10399"/>
                    <a:pt x="3792" y="10426"/>
                  </a:cubicBezTo>
                  <a:cubicBezTo>
                    <a:pt x="3792" y="10462"/>
                    <a:pt x="3792" y="10462"/>
                    <a:pt x="3828" y="10462"/>
                  </a:cubicBezTo>
                  <a:cubicBezTo>
                    <a:pt x="3845" y="10462"/>
                    <a:pt x="3863" y="10462"/>
                    <a:pt x="3863" y="10435"/>
                  </a:cubicBezTo>
                  <a:cubicBezTo>
                    <a:pt x="3863" y="10399"/>
                    <a:pt x="3863" y="10399"/>
                    <a:pt x="3828" y="10399"/>
                  </a:cubicBezTo>
                  <a:close/>
                  <a:moveTo>
                    <a:pt x="4206" y="10430"/>
                  </a:moveTo>
                  <a:cubicBezTo>
                    <a:pt x="4193" y="10430"/>
                    <a:pt x="4193" y="10438"/>
                    <a:pt x="4193" y="10462"/>
                  </a:cubicBezTo>
                  <a:cubicBezTo>
                    <a:pt x="4193" y="10480"/>
                    <a:pt x="4184" y="10498"/>
                    <a:pt x="4220" y="10498"/>
                  </a:cubicBezTo>
                  <a:cubicBezTo>
                    <a:pt x="4256" y="10498"/>
                    <a:pt x="4256" y="10498"/>
                    <a:pt x="4256" y="10471"/>
                  </a:cubicBezTo>
                  <a:cubicBezTo>
                    <a:pt x="4256" y="10455"/>
                    <a:pt x="4262" y="10433"/>
                    <a:pt x="4247" y="10433"/>
                  </a:cubicBezTo>
                  <a:cubicBezTo>
                    <a:pt x="4245" y="10433"/>
                    <a:pt x="4242" y="10434"/>
                    <a:pt x="4238" y="10435"/>
                  </a:cubicBezTo>
                  <a:cubicBezTo>
                    <a:pt x="4223" y="10432"/>
                    <a:pt x="4213" y="10430"/>
                    <a:pt x="4206" y="10430"/>
                  </a:cubicBezTo>
                  <a:close/>
                  <a:moveTo>
                    <a:pt x="4621" y="10462"/>
                  </a:moveTo>
                  <a:cubicBezTo>
                    <a:pt x="4595" y="10462"/>
                    <a:pt x="4586" y="10471"/>
                    <a:pt x="4595" y="10498"/>
                  </a:cubicBezTo>
                  <a:cubicBezTo>
                    <a:pt x="4595" y="10533"/>
                    <a:pt x="4595" y="10533"/>
                    <a:pt x="4630" y="10533"/>
                  </a:cubicBezTo>
                  <a:cubicBezTo>
                    <a:pt x="4657" y="10533"/>
                    <a:pt x="4657" y="10524"/>
                    <a:pt x="4657" y="10498"/>
                  </a:cubicBezTo>
                  <a:cubicBezTo>
                    <a:pt x="4657" y="10462"/>
                    <a:pt x="4657" y="10462"/>
                    <a:pt x="4621" y="10462"/>
                  </a:cubicBezTo>
                  <a:close/>
                  <a:moveTo>
                    <a:pt x="2802" y="10498"/>
                  </a:moveTo>
                  <a:cubicBezTo>
                    <a:pt x="2802" y="10498"/>
                    <a:pt x="2802" y="10506"/>
                    <a:pt x="2802" y="10506"/>
                  </a:cubicBezTo>
                  <a:cubicBezTo>
                    <a:pt x="2811" y="10524"/>
                    <a:pt x="2811" y="10542"/>
                    <a:pt x="2819" y="10551"/>
                  </a:cubicBezTo>
                  <a:cubicBezTo>
                    <a:pt x="2828" y="10560"/>
                    <a:pt x="2837" y="10560"/>
                    <a:pt x="2846" y="10560"/>
                  </a:cubicBezTo>
                  <a:cubicBezTo>
                    <a:pt x="2855" y="10560"/>
                    <a:pt x="2864" y="10551"/>
                    <a:pt x="2864" y="10542"/>
                  </a:cubicBezTo>
                  <a:cubicBezTo>
                    <a:pt x="2864" y="10524"/>
                    <a:pt x="2864" y="10506"/>
                    <a:pt x="2855" y="10506"/>
                  </a:cubicBezTo>
                  <a:cubicBezTo>
                    <a:pt x="2837" y="10498"/>
                    <a:pt x="2819" y="10498"/>
                    <a:pt x="2802" y="10498"/>
                  </a:cubicBezTo>
                  <a:close/>
                  <a:moveTo>
                    <a:pt x="3192" y="10550"/>
                  </a:moveTo>
                  <a:cubicBezTo>
                    <a:pt x="3183" y="10550"/>
                    <a:pt x="3176" y="10553"/>
                    <a:pt x="3176" y="10569"/>
                  </a:cubicBezTo>
                  <a:cubicBezTo>
                    <a:pt x="3176" y="10614"/>
                    <a:pt x="3176" y="10614"/>
                    <a:pt x="3203" y="10614"/>
                  </a:cubicBezTo>
                  <a:cubicBezTo>
                    <a:pt x="3209" y="10614"/>
                    <a:pt x="3216" y="10615"/>
                    <a:pt x="3223" y="10615"/>
                  </a:cubicBezTo>
                  <a:cubicBezTo>
                    <a:pt x="3236" y="10615"/>
                    <a:pt x="3248" y="10611"/>
                    <a:pt x="3248" y="10587"/>
                  </a:cubicBezTo>
                  <a:cubicBezTo>
                    <a:pt x="3248" y="10551"/>
                    <a:pt x="3248" y="10551"/>
                    <a:pt x="3212" y="10551"/>
                  </a:cubicBezTo>
                  <a:cubicBezTo>
                    <a:pt x="3205" y="10551"/>
                    <a:pt x="3198" y="10550"/>
                    <a:pt x="3192" y="10550"/>
                  </a:cubicBezTo>
                  <a:close/>
                  <a:moveTo>
                    <a:pt x="3604" y="10578"/>
                  </a:moveTo>
                  <a:cubicBezTo>
                    <a:pt x="3578" y="10578"/>
                    <a:pt x="3578" y="10587"/>
                    <a:pt x="3578" y="10614"/>
                  </a:cubicBezTo>
                  <a:cubicBezTo>
                    <a:pt x="3578" y="10649"/>
                    <a:pt x="3578" y="10649"/>
                    <a:pt x="3613" y="10649"/>
                  </a:cubicBezTo>
                  <a:cubicBezTo>
                    <a:pt x="3640" y="10649"/>
                    <a:pt x="3649" y="10640"/>
                    <a:pt x="3640" y="10614"/>
                  </a:cubicBezTo>
                  <a:cubicBezTo>
                    <a:pt x="3640" y="10578"/>
                    <a:pt x="3640" y="10578"/>
                    <a:pt x="3604" y="10578"/>
                  </a:cubicBezTo>
                  <a:close/>
                  <a:moveTo>
                    <a:pt x="4015" y="10614"/>
                  </a:moveTo>
                  <a:cubicBezTo>
                    <a:pt x="3979" y="10614"/>
                    <a:pt x="3979" y="10614"/>
                    <a:pt x="3979" y="10649"/>
                  </a:cubicBezTo>
                  <a:cubicBezTo>
                    <a:pt x="3970" y="10676"/>
                    <a:pt x="3988" y="10685"/>
                    <a:pt x="4006" y="10685"/>
                  </a:cubicBezTo>
                  <a:cubicBezTo>
                    <a:pt x="4042" y="10676"/>
                    <a:pt x="4042" y="10676"/>
                    <a:pt x="4042" y="10640"/>
                  </a:cubicBezTo>
                  <a:cubicBezTo>
                    <a:pt x="4042" y="10614"/>
                    <a:pt x="4033" y="10614"/>
                    <a:pt x="4015" y="10614"/>
                  </a:cubicBezTo>
                  <a:close/>
                  <a:moveTo>
                    <a:pt x="4407" y="10649"/>
                  </a:moveTo>
                  <a:cubicBezTo>
                    <a:pt x="4390" y="10649"/>
                    <a:pt x="4372" y="10649"/>
                    <a:pt x="4372" y="10676"/>
                  </a:cubicBezTo>
                  <a:cubicBezTo>
                    <a:pt x="4381" y="10712"/>
                    <a:pt x="4372" y="10712"/>
                    <a:pt x="4407" y="10712"/>
                  </a:cubicBezTo>
                  <a:cubicBezTo>
                    <a:pt x="4434" y="10712"/>
                    <a:pt x="4443" y="10712"/>
                    <a:pt x="4443" y="10685"/>
                  </a:cubicBezTo>
                  <a:cubicBezTo>
                    <a:pt x="4443" y="10649"/>
                    <a:pt x="4443" y="10649"/>
                    <a:pt x="4407" y="10649"/>
                  </a:cubicBezTo>
                  <a:close/>
                  <a:moveTo>
                    <a:pt x="2998" y="10712"/>
                  </a:moveTo>
                  <a:cubicBezTo>
                    <a:pt x="2962" y="10712"/>
                    <a:pt x="2962" y="10712"/>
                    <a:pt x="2962" y="10747"/>
                  </a:cubicBezTo>
                  <a:cubicBezTo>
                    <a:pt x="2962" y="10774"/>
                    <a:pt x="2962" y="10783"/>
                    <a:pt x="2989" y="10783"/>
                  </a:cubicBezTo>
                  <a:cubicBezTo>
                    <a:pt x="3025" y="10783"/>
                    <a:pt x="3025" y="10783"/>
                    <a:pt x="3025" y="10747"/>
                  </a:cubicBezTo>
                  <a:cubicBezTo>
                    <a:pt x="3034" y="10721"/>
                    <a:pt x="3025" y="10712"/>
                    <a:pt x="2998" y="10712"/>
                  </a:cubicBezTo>
                  <a:close/>
                  <a:moveTo>
                    <a:pt x="3390" y="10765"/>
                  </a:moveTo>
                  <a:cubicBezTo>
                    <a:pt x="3373" y="10765"/>
                    <a:pt x="3355" y="10765"/>
                    <a:pt x="3364" y="10792"/>
                  </a:cubicBezTo>
                  <a:cubicBezTo>
                    <a:pt x="3364" y="10828"/>
                    <a:pt x="3364" y="10828"/>
                    <a:pt x="3399" y="10828"/>
                  </a:cubicBezTo>
                  <a:cubicBezTo>
                    <a:pt x="3404" y="10830"/>
                    <a:pt x="3408" y="10831"/>
                    <a:pt x="3411" y="10831"/>
                  </a:cubicBezTo>
                  <a:cubicBezTo>
                    <a:pt x="3421" y="10831"/>
                    <a:pt x="3426" y="10821"/>
                    <a:pt x="3426" y="10801"/>
                  </a:cubicBezTo>
                  <a:cubicBezTo>
                    <a:pt x="3426" y="10765"/>
                    <a:pt x="3426" y="10765"/>
                    <a:pt x="3390" y="10765"/>
                  </a:cubicBezTo>
                  <a:close/>
                  <a:moveTo>
                    <a:pt x="3809" y="10798"/>
                  </a:moveTo>
                  <a:cubicBezTo>
                    <a:pt x="3804" y="10798"/>
                    <a:pt x="3799" y="10799"/>
                    <a:pt x="3792" y="10801"/>
                  </a:cubicBezTo>
                  <a:cubicBezTo>
                    <a:pt x="3756" y="10801"/>
                    <a:pt x="3765" y="10801"/>
                    <a:pt x="3756" y="10837"/>
                  </a:cubicBezTo>
                  <a:cubicBezTo>
                    <a:pt x="3756" y="10863"/>
                    <a:pt x="3774" y="10863"/>
                    <a:pt x="3792" y="10863"/>
                  </a:cubicBezTo>
                  <a:cubicBezTo>
                    <a:pt x="3828" y="10863"/>
                    <a:pt x="3828" y="10863"/>
                    <a:pt x="3828" y="10828"/>
                  </a:cubicBezTo>
                  <a:cubicBezTo>
                    <a:pt x="3828" y="10808"/>
                    <a:pt x="3822" y="10798"/>
                    <a:pt x="3809" y="10798"/>
                  </a:cubicBezTo>
                  <a:close/>
                  <a:moveTo>
                    <a:pt x="4193" y="10828"/>
                  </a:moveTo>
                  <a:cubicBezTo>
                    <a:pt x="4158" y="10828"/>
                    <a:pt x="4158" y="10828"/>
                    <a:pt x="4158" y="10863"/>
                  </a:cubicBezTo>
                  <a:cubicBezTo>
                    <a:pt x="4158" y="10899"/>
                    <a:pt x="4167" y="10899"/>
                    <a:pt x="4193" y="10899"/>
                  </a:cubicBezTo>
                  <a:cubicBezTo>
                    <a:pt x="4229" y="10899"/>
                    <a:pt x="4229" y="10899"/>
                    <a:pt x="4229" y="10854"/>
                  </a:cubicBezTo>
                  <a:cubicBezTo>
                    <a:pt x="4229" y="10828"/>
                    <a:pt x="4211" y="10828"/>
                    <a:pt x="4193" y="10828"/>
                  </a:cubicBezTo>
                  <a:close/>
                  <a:moveTo>
                    <a:pt x="3156" y="10930"/>
                  </a:moveTo>
                  <a:cubicBezTo>
                    <a:pt x="3147" y="10930"/>
                    <a:pt x="3141" y="10935"/>
                    <a:pt x="3141" y="10953"/>
                  </a:cubicBezTo>
                  <a:cubicBezTo>
                    <a:pt x="3141" y="10997"/>
                    <a:pt x="3141" y="10997"/>
                    <a:pt x="3176" y="10997"/>
                  </a:cubicBezTo>
                  <a:cubicBezTo>
                    <a:pt x="3182" y="10997"/>
                    <a:pt x="3188" y="10998"/>
                    <a:pt x="3193" y="10998"/>
                  </a:cubicBezTo>
                  <a:cubicBezTo>
                    <a:pt x="3204" y="10998"/>
                    <a:pt x="3212" y="10994"/>
                    <a:pt x="3212" y="10970"/>
                  </a:cubicBezTo>
                  <a:cubicBezTo>
                    <a:pt x="3212" y="10943"/>
                    <a:pt x="3212" y="10931"/>
                    <a:pt x="3200" y="10931"/>
                  </a:cubicBezTo>
                  <a:cubicBezTo>
                    <a:pt x="3196" y="10931"/>
                    <a:pt x="3192" y="10933"/>
                    <a:pt x="3185" y="10935"/>
                  </a:cubicBezTo>
                  <a:cubicBezTo>
                    <a:pt x="3176" y="10935"/>
                    <a:pt x="3165" y="10930"/>
                    <a:pt x="3156" y="10930"/>
                  </a:cubicBezTo>
                  <a:close/>
                  <a:moveTo>
                    <a:pt x="3578" y="10979"/>
                  </a:moveTo>
                  <a:cubicBezTo>
                    <a:pt x="3551" y="10979"/>
                    <a:pt x="3542" y="10979"/>
                    <a:pt x="3542" y="11006"/>
                  </a:cubicBezTo>
                  <a:cubicBezTo>
                    <a:pt x="3542" y="11051"/>
                    <a:pt x="3542" y="11051"/>
                    <a:pt x="3578" y="11051"/>
                  </a:cubicBezTo>
                  <a:cubicBezTo>
                    <a:pt x="3604" y="11051"/>
                    <a:pt x="3613" y="11042"/>
                    <a:pt x="3613" y="11015"/>
                  </a:cubicBezTo>
                  <a:cubicBezTo>
                    <a:pt x="3604" y="10979"/>
                    <a:pt x="3613" y="10979"/>
                    <a:pt x="3578" y="10979"/>
                  </a:cubicBezTo>
                  <a:close/>
                  <a:moveTo>
                    <a:pt x="3979" y="11015"/>
                  </a:moveTo>
                  <a:cubicBezTo>
                    <a:pt x="3952" y="11015"/>
                    <a:pt x="3943" y="11015"/>
                    <a:pt x="3943" y="11042"/>
                  </a:cubicBezTo>
                  <a:cubicBezTo>
                    <a:pt x="3943" y="11077"/>
                    <a:pt x="3943" y="11077"/>
                    <a:pt x="3979" y="11077"/>
                  </a:cubicBezTo>
                  <a:cubicBezTo>
                    <a:pt x="3997" y="11077"/>
                    <a:pt x="4015" y="11077"/>
                    <a:pt x="4006" y="11051"/>
                  </a:cubicBezTo>
                  <a:cubicBezTo>
                    <a:pt x="4006" y="11015"/>
                    <a:pt x="4006" y="11015"/>
                    <a:pt x="3979" y="11015"/>
                  </a:cubicBezTo>
                  <a:close/>
                  <a:moveTo>
                    <a:pt x="3364" y="11149"/>
                  </a:moveTo>
                  <a:cubicBezTo>
                    <a:pt x="3328" y="11149"/>
                    <a:pt x="3328" y="11149"/>
                    <a:pt x="3328" y="11184"/>
                  </a:cubicBezTo>
                  <a:cubicBezTo>
                    <a:pt x="3328" y="11211"/>
                    <a:pt x="3337" y="11211"/>
                    <a:pt x="3364" y="11211"/>
                  </a:cubicBezTo>
                  <a:cubicBezTo>
                    <a:pt x="3390" y="11211"/>
                    <a:pt x="3390" y="11211"/>
                    <a:pt x="3390" y="11176"/>
                  </a:cubicBezTo>
                  <a:cubicBezTo>
                    <a:pt x="3399" y="11149"/>
                    <a:pt x="3381" y="11149"/>
                    <a:pt x="3364" y="11149"/>
                  </a:cubicBezTo>
                  <a:close/>
                  <a:moveTo>
                    <a:pt x="3746" y="11192"/>
                  </a:moveTo>
                  <a:cubicBezTo>
                    <a:pt x="3733" y="11192"/>
                    <a:pt x="3723" y="11196"/>
                    <a:pt x="3729" y="11220"/>
                  </a:cubicBezTo>
                  <a:cubicBezTo>
                    <a:pt x="3720" y="11265"/>
                    <a:pt x="3729" y="11265"/>
                    <a:pt x="3756" y="11265"/>
                  </a:cubicBezTo>
                  <a:cubicBezTo>
                    <a:pt x="3762" y="11265"/>
                    <a:pt x="3768" y="11266"/>
                    <a:pt x="3773" y="11266"/>
                  </a:cubicBezTo>
                  <a:cubicBezTo>
                    <a:pt x="3784" y="11266"/>
                    <a:pt x="3792" y="11262"/>
                    <a:pt x="3792" y="11238"/>
                  </a:cubicBezTo>
                  <a:cubicBezTo>
                    <a:pt x="3792" y="11193"/>
                    <a:pt x="3792" y="11193"/>
                    <a:pt x="3765" y="11193"/>
                  </a:cubicBezTo>
                  <a:cubicBezTo>
                    <a:pt x="3759" y="11193"/>
                    <a:pt x="3752" y="11192"/>
                    <a:pt x="3746" y="11192"/>
                  </a:cubicBezTo>
                  <a:close/>
                  <a:moveTo>
                    <a:pt x="3563" y="11361"/>
                  </a:moveTo>
                  <a:cubicBezTo>
                    <a:pt x="3560" y="11361"/>
                    <a:pt x="3556" y="11362"/>
                    <a:pt x="3551" y="11363"/>
                  </a:cubicBezTo>
                  <a:cubicBezTo>
                    <a:pt x="3515" y="11363"/>
                    <a:pt x="3506" y="11363"/>
                    <a:pt x="3506" y="11390"/>
                  </a:cubicBezTo>
                  <a:cubicBezTo>
                    <a:pt x="3506" y="11405"/>
                    <a:pt x="3500" y="11427"/>
                    <a:pt x="3521" y="11427"/>
                  </a:cubicBezTo>
                  <a:cubicBezTo>
                    <a:pt x="3524" y="11427"/>
                    <a:pt x="3528" y="11427"/>
                    <a:pt x="3533" y="11425"/>
                  </a:cubicBezTo>
                  <a:cubicBezTo>
                    <a:pt x="3548" y="11425"/>
                    <a:pt x="3558" y="11426"/>
                    <a:pt x="3565" y="11426"/>
                  </a:cubicBezTo>
                  <a:cubicBezTo>
                    <a:pt x="3578" y="11426"/>
                    <a:pt x="3578" y="11422"/>
                    <a:pt x="3578" y="11399"/>
                  </a:cubicBezTo>
                  <a:cubicBezTo>
                    <a:pt x="3578" y="11383"/>
                    <a:pt x="3584" y="11361"/>
                    <a:pt x="3563" y="11361"/>
                  </a:cubicBezTo>
                  <a:close/>
                </a:path>
              </a:pathLst>
            </a:custGeom>
            <a:solidFill>
              <a:srgbClr val="AEC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6"/>
            <p:cNvSpPr/>
            <p:nvPr/>
          </p:nvSpPr>
          <p:spPr>
            <a:xfrm>
              <a:off x="11967555" y="3407909"/>
              <a:ext cx="589473" cy="669462"/>
            </a:xfrm>
            <a:custGeom>
              <a:avLst/>
              <a:gdLst/>
              <a:ahLst/>
              <a:cxnLst/>
              <a:rect l="l" t="t" r="r" b="b"/>
              <a:pathLst>
                <a:path w="11371" h="12914" extrusionOk="0">
                  <a:moveTo>
                    <a:pt x="5524" y="1"/>
                  </a:moveTo>
                  <a:cubicBezTo>
                    <a:pt x="5512" y="1"/>
                    <a:pt x="5500" y="1"/>
                    <a:pt x="5487" y="1"/>
                  </a:cubicBezTo>
                  <a:cubicBezTo>
                    <a:pt x="331" y="45"/>
                    <a:pt x="1" y="9109"/>
                    <a:pt x="4345" y="12142"/>
                  </a:cubicBezTo>
                  <a:cubicBezTo>
                    <a:pt x="5084" y="12658"/>
                    <a:pt x="5922" y="12914"/>
                    <a:pt x="6750" y="12914"/>
                  </a:cubicBezTo>
                  <a:cubicBezTo>
                    <a:pt x="9103" y="12914"/>
                    <a:pt x="11370" y="10844"/>
                    <a:pt x="11000" y="6772"/>
                  </a:cubicBezTo>
                  <a:cubicBezTo>
                    <a:pt x="10530" y="1530"/>
                    <a:pt x="7653" y="1"/>
                    <a:pt x="55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2" name="Google Shape;292;p6"/>
            <p:cNvSpPr/>
            <p:nvPr/>
          </p:nvSpPr>
          <p:spPr>
            <a:xfrm>
              <a:off x="12036036" y="3407909"/>
              <a:ext cx="504144" cy="670188"/>
            </a:xfrm>
            <a:custGeom>
              <a:avLst/>
              <a:gdLst/>
              <a:ahLst/>
              <a:cxnLst/>
              <a:rect l="l" t="t" r="r" b="b"/>
              <a:pathLst>
                <a:path w="9725" h="12928" extrusionOk="0">
                  <a:moveTo>
                    <a:pt x="3792" y="16"/>
                  </a:moveTo>
                  <a:cubicBezTo>
                    <a:pt x="3783" y="16"/>
                    <a:pt x="3774" y="19"/>
                    <a:pt x="3765" y="19"/>
                  </a:cubicBezTo>
                  <a:lnTo>
                    <a:pt x="3720" y="19"/>
                  </a:lnTo>
                  <a:cubicBezTo>
                    <a:pt x="3720" y="28"/>
                    <a:pt x="3729" y="37"/>
                    <a:pt x="3729" y="37"/>
                  </a:cubicBezTo>
                  <a:lnTo>
                    <a:pt x="3783" y="37"/>
                  </a:lnTo>
                  <a:cubicBezTo>
                    <a:pt x="3783" y="37"/>
                    <a:pt x="3801" y="28"/>
                    <a:pt x="3818" y="28"/>
                  </a:cubicBezTo>
                  <a:cubicBezTo>
                    <a:pt x="3809" y="19"/>
                    <a:pt x="3801" y="16"/>
                    <a:pt x="3792" y="16"/>
                  </a:cubicBezTo>
                  <a:close/>
                  <a:moveTo>
                    <a:pt x="4363" y="1"/>
                  </a:moveTo>
                  <a:cubicBezTo>
                    <a:pt x="4336" y="1"/>
                    <a:pt x="4336" y="10"/>
                    <a:pt x="4345" y="37"/>
                  </a:cubicBezTo>
                  <a:cubicBezTo>
                    <a:pt x="4363" y="81"/>
                    <a:pt x="4389" y="108"/>
                    <a:pt x="4434" y="117"/>
                  </a:cubicBezTo>
                  <a:cubicBezTo>
                    <a:pt x="4470" y="117"/>
                    <a:pt x="4514" y="90"/>
                    <a:pt x="4523" y="37"/>
                  </a:cubicBezTo>
                  <a:cubicBezTo>
                    <a:pt x="4523" y="37"/>
                    <a:pt x="4532" y="28"/>
                    <a:pt x="4532" y="19"/>
                  </a:cubicBezTo>
                  <a:cubicBezTo>
                    <a:pt x="4523" y="10"/>
                    <a:pt x="4514" y="1"/>
                    <a:pt x="4505" y="1"/>
                  </a:cubicBezTo>
                  <a:close/>
                  <a:moveTo>
                    <a:pt x="5029" y="68"/>
                  </a:moveTo>
                  <a:cubicBezTo>
                    <a:pt x="5021" y="68"/>
                    <a:pt x="5011" y="72"/>
                    <a:pt x="5005" y="72"/>
                  </a:cubicBezTo>
                  <a:cubicBezTo>
                    <a:pt x="5005" y="81"/>
                    <a:pt x="5014" y="99"/>
                    <a:pt x="5014" y="108"/>
                  </a:cubicBezTo>
                  <a:cubicBezTo>
                    <a:pt x="5023" y="153"/>
                    <a:pt x="5058" y="161"/>
                    <a:pt x="5085" y="161"/>
                  </a:cubicBezTo>
                  <a:cubicBezTo>
                    <a:pt x="5091" y="163"/>
                    <a:pt x="5098" y="164"/>
                    <a:pt x="5104" y="164"/>
                  </a:cubicBezTo>
                  <a:cubicBezTo>
                    <a:pt x="5133" y="164"/>
                    <a:pt x="5160" y="148"/>
                    <a:pt x="5174" y="126"/>
                  </a:cubicBezTo>
                  <a:cubicBezTo>
                    <a:pt x="5183" y="126"/>
                    <a:pt x="5183" y="117"/>
                    <a:pt x="5183" y="108"/>
                  </a:cubicBezTo>
                  <a:cubicBezTo>
                    <a:pt x="5174" y="108"/>
                    <a:pt x="5174" y="99"/>
                    <a:pt x="5165" y="99"/>
                  </a:cubicBezTo>
                  <a:cubicBezTo>
                    <a:pt x="5148" y="90"/>
                    <a:pt x="5130" y="90"/>
                    <a:pt x="5103" y="81"/>
                  </a:cubicBezTo>
                  <a:cubicBezTo>
                    <a:pt x="5094" y="81"/>
                    <a:pt x="5083" y="83"/>
                    <a:pt x="5072" y="83"/>
                  </a:cubicBezTo>
                  <a:cubicBezTo>
                    <a:pt x="5061" y="83"/>
                    <a:pt x="5049" y="81"/>
                    <a:pt x="5041" y="72"/>
                  </a:cubicBezTo>
                  <a:cubicBezTo>
                    <a:pt x="5038" y="69"/>
                    <a:pt x="5034" y="68"/>
                    <a:pt x="5029" y="68"/>
                  </a:cubicBezTo>
                  <a:close/>
                  <a:moveTo>
                    <a:pt x="2775" y="251"/>
                  </a:moveTo>
                  <a:cubicBezTo>
                    <a:pt x="2775" y="251"/>
                    <a:pt x="2775" y="251"/>
                    <a:pt x="2775" y="260"/>
                  </a:cubicBezTo>
                  <a:cubicBezTo>
                    <a:pt x="2775" y="260"/>
                    <a:pt x="2775" y="260"/>
                    <a:pt x="2775" y="268"/>
                  </a:cubicBezTo>
                  <a:lnTo>
                    <a:pt x="2784" y="260"/>
                  </a:lnTo>
                  <a:cubicBezTo>
                    <a:pt x="2784" y="260"/>
                    <a:pt x="2784" y="251"/>
                    <a:pt x="2775" y="251"/>
                  </a:cubicBezTo>
                  <a:close/>
                  <a:moveTo>
                    <a:pt x="2739" y="268"/>
                  </a:moveTo>
                  <a:cubicBezTo>
                    <a:pt x="2739" y="268"/>
                    <a:pt x="2739" y="268"/>
                    <a:pt x="2739" y="277"/>
                  </a:cubicBezTo>
                  <a:lnTo>
                    <a:pt x="2757" y="277"/>
                  </a:lnTo>
                  <a:cubicBezTo>
                    <a:pt x="2748" y="268"/>
                    <a:pt x="2748" y="268"/>
                    <a:pt x="2739" y="268"/>
                  </a:cubicBezTo>
                  <a:close/>
                  <a:moveTo>
                    <a:pt x="3394" y="169"/>
                  </a:moveTo>
                  <a:cubicBezTo>
                    <a:pt x="3349" y="169"/>
                    <a:pt x="3319" y="210"/>
                    <a:pt x="3319" y="251"/>
                  </a:cubicBezTo>
                  <a:cubicBezTo>
                    <a:pt x="3319" y="295"/>
                    <a:pt x="3354" y="331"/>
                    <a:pt x="3399" y="331"/>
                  </a:cubicBezTo>
                  <a:cubicBezTo>
                    <a:pt x="3453" y="331"/>
                    <a:pt x="3488" y="295"/>
                    <a:pt x="3488" y="251"/>
                  </a:cubicBezTo>
                  <a:cubicBezTo>
                    <a:pt x="3488" y="206"/>
                    <a:pt x="3453" y="170"/>
                    <a:pt x="3408" y="170"/>
                  </a:cubicBezTo>
                  <a:cubicBezTo>
                    <a:pt x="3403" y="170"/>
                    <a:pt x="3399" y="169"/>
                    <a:pt x="3394" y="169"/>
                  </a:cubicBezTo>
                  <a:close/>
                  <a:moveTo>
                    <a:pt x="4068" y="233"/>
                  </a:moveTo>
                  <a:cubicBezTo>
                    <a:pt x="4006" y="233"/>
                    <a:pt x="3988" y="260"/>
                    <a:pt x="3988" y="322"/>
                  </a:cubicBezTo>
                  <a:cubicBezTo>
                    <a:pt x="3988" y="376"/>
                    <a:pt x="4015" y="402"/>
                    <a:pt x="4077" y="402"/>
                  </a:cubicBezTo>
                  <a:cubicBezTo>
                    <a:pt x="4131" y="402"/>
                    <a:pt x="4148" y="376"/>
                    <a:pt x="4148" y="313"/>
                  </a:cubicBezTo>
                  <a:cubicBezTo>
                    <a:pt x="4148" y="260"/>
                    <a:pt x="4131" y="233"/>
                    <a:pt x="4068" y="233"/>
                  </a:cubicBezTo>
                  <a:close/>
                  <a:moveTo>
                    <a:pt x="4737" y="268"/>
                  </a:moveTo>
                  <a:cubicBezTo>
                    <a:pt x="4684" y="268"/>
                    <a:pt x="4630" y="313"/>
                    <a:pt x="4630" y="367"/>
                  </a:cubicBezTo>
                  <a:cubicBezTo>
                    <a:pt x="4630" y="420"/>
                    <a:pt x="4675" y="465"/>
                    <a:pt x="4728" y="465"/>
                  </a:cubicBezTo>
                  <a:cubicBezTo>
                    <a:pt x="4782" y="465"/>
                    <a:pt x="4835" y="420"/>
                    <a:pt x="4835" y="367"/>
                  </a:cubicBezTo>
                  <a:cubicBezTo>
                    <a:pt x="4835" y="313"/>
                    <a:pt x="4791" y="268"/>
                    <a:pt x="4737" y="268"/>
                  </a:cubicBezTo>
                  <a:close/>
                  <a:moveTo>
                    <a:pt x="5397" y="331"/>
                  </a:moveTo>
                  <a:cubicBezTo>
                    <a:pt x="5335" y="331"/>
                    <a:pt x="5299" y="376"/>
                    <a:pt x="5299" y="438"/>
                  </a:cubicBezTo>
                  <a:cubicBezTo>
                    <a:pt x="5299" y="492"/>
                    <a:pt x="5344" y="536"/>
                    <a:pt x="5397" y="536"/>
                  </a:cubicBezTo>
                  <a:cubicBezTo>
                    <a:pt x="5460" y="536"/>
                    <a:pt x="5496" y="492"/>
                    <a:pt x="5496" y="429"/>
                  </a:cubicBezTo>
                  <a:cubicBezTo>
                    <a:pt x="5496" y="376"/>
                    <a:pt x="5460" y="331"/>
                    <a:pt x="5397" y="331"/>
                  </a:cubicBezTo>
                  <a:close/>
                  <a:moveTo>
                    <a:pt x="2413" y="432"/>
                  </a:moveTo>
                  <a:cubicBezTo>
                    <a:pt x="2403" y="432"/>
                    <a:pt x="2393" y="436"/>
                    <a:pt x="2382" y="447"/>
                  </a:cubicBezTo>
                  <a:cubicBezTo>
                    <a:pt x="2373" y="456"/>
                    <a:pt x="2355" y="456"/>
                    <a:pt x="2337" y="465"/>
                  </a:cubicBezTo>
                  <a:cubicBezTo>
                    <a:pt x="2302" y="483"/>
                    <a:pt x="2302" y="492"/>
                    <a:pt x="2320" y="527"/>
                  </a:cubicBezTo>
                  <a:cubicBezTo>
                    <a:pt x="2329" y="545"/>
                    <a:pt x="2346" y="554"/>
                    <a:pt x="2364" y="572"/>
                  </a:cubicBezTo>
                  <a:cubicBezTo>
                    <a:pt x="2373" y="580"/>
                    <a:pt x="2381" y="583"/>
                    <a:pt x="2389" y="583"/>
                  </a:cubicBezTo>
                  <a:cubicBezTo>
                    <a:pt x="2406" y="583"/>
                    <a:pt x="2421" y="569"/>
                    <a:pt x="2427" y="563"/>
                  </a:cubicBezTo>
                  <a:cubicBezTo>
                    <a:pt x="2453" y="554"/>
                    <a:pt x="2462" y="518"/>
                    <a:pt x="2471" y="500"/>
                  </a:cubicBezTo>
                  <a:cubicBezTo>
                    <a:pt x="2462" y="474"/>
                    <a:pt x="2453" y="456"/>
                    <a:pt x="2436" y="438"/>
                  </a:cubicBezTo>
                  <a:cubicBezTo>
                    <a:pt x="2428" y="434"/>
                    <a:pt x="2421" y="432"/>
                    <a:pt x="2413" y="432"/>
                  </a:cubicBezTo>
                  <a:close/>
                  <a:moveTo>
                    <a:pt x="6049" y="384"/>
                  </a:moveTo>
                  <a:cubicBezTo>
                    <a:pt x="5986" y="384"/>
                    <a:pt x="5933" y="447"/>
                    <a:pt x="5950" y="500"/>
                  </a:cubicBezTo>
                  <a:cubicBezTo>
                    <a:pt x="5959" y="545"/>
                    <a:pt x="5995" y="581"/>
                    <a:pt x="6040" y="599"/>
                  </a:cubicBezTo>
                  <a:cubicBezTo>
                    <a:pt x="6046" y="600"/>
                    <a:pt x="6053" y="601"/>
                    <a:pt x="6059" y="601"/>
                  </a:cubicBezTo>
                  <a:cubicBezTo>
                    <a:pt x="6091" y="601"/>
                    <a:pt x="6125" y="585"/>
                    <a:pt x="6147" y="563"/>
                  </a:cubicBezTo>
                  <a:cubicBezTo>
                    <a:pt x="6156" y="545"/>
                    <a:pt x="6165" y="527"/>
                    <a:pt x="6174" y="509"/>
                  </a:cubicBezTo>
                  <a:cubicBezTo>
                    <a:pt x="6182" y="492"/>
                    <a:pt x="6191" y="465"/>
                    <a:pt x="6165" y="447"/>
                  </a:cubicBezTo>
                  <a:cubicBezTo>
                    <a:pt x="6138" y="411"/>
                    <a:pt x="6093" y="393"/>
                    <a:pt x="6049" y="384"/>
                  </a:cubicBezTo>
                  <a:close/>
                  <a:moveTo>
                    <a:pt x="3051" y="465"/>
                  </a:moveTo>
                  <a:cubicBezTo>
                    <a:pt x="3007" y="465"/>
                    <a:pt x="2971" y="500"/>
                    <a:pt x="2971" y="545"/>
                  </a:cubicBezTo>
                  <a:cubicBezTo>
                    <a:pt x="2971" y="599"/>
                    <a:pt x="3007" y="634"/>
                    <a:pt x="3060" y="634"/>
                  </a:cubicBezTo>
                  <a:cubicBezTo>
                    <a:pt x="3105" y="634"/>
                    <a:pt x="3140" y="590"/>
                    <a:pt x="3140" y="545"/>
                  </a:cubicBezTo>
                  <a:cubicBezTo>
                    <a:pt x="3131" y="500"/>
                    <a:pt x="3096" y="465"/>
                    <a:pt x="3051" y="465"/>
                  </a:cubicBezTo>
                  <a:close/>
                  <a:moveTo>
                    <a:pt x="3702" y="536"/>
                  </a:moveTo>
                  <a:cubicBezTo>
                    <a:pt x="3640" y="536"/>
                    <a:pt x="3622" y="554"/>
                    <a:pt x="3622" y="616"/>
                  </a:cubicBezTo>
                  <a:cubicBezTo>
                    <a:pt x="3622" y="679"/>
                    <a:pt x="3640" y="697"/>
                    <a:pt x="3702" y="697"/>
                  </a:cubicBezTo>
                  <a:cubicBezTo>
                    <a:pt x="3765" y="697"/>
                    <a:pt x="3783" y="679"/>
                    <a:pt x="3783" y="616"/>
                  </a:cubicBezTo>
                  <a:cubicBezTo>
                    <a:pt x="3783" y="554"/>
                    <a:pt x="3765" y="536"/>
                    <a:pt x="3702" y="536"/>
                  </a:cubicBezTo>
                  <a:close/>
                  <a:moveTo>
                    <a:pt x="4371" y="563"/>
                  </a:moveTo>
                  <a:cubicBezTo>
                    <a:pt x="4318" y="563"/>
                    <a:pt x="4264" y="607"/>
                    <a:pt x="4264" y="670"/>
                  </a:cubicBezTo>
                  <a:cubicBezTo>
                    <a:pt x="4264" y="715"/>
                    <a:pt x="4318" y="768"/>
                    <a:pt x="4371" y="768"/>
                  </a:cubicBezTo>
                  <a:cubicBezTo>
                    <a:pt x="4416" y="768"/>
                    <a:pt x="4470" y="723"/>
                    <a:pt x="4470" y="670"/>
                  </a:cubicBezTo>
                  <a:cubicBezTo>
                    <a:pt x="4470" y="616"/>
                    <a:pt x="4425" y="563"/>
                    <a:pt x="4371" y="563"/>
                  </a:cubicBezTo>
                  <a:close/>
                  <a:moveTo>
                    <a:pt x="5032" y="634"/>
                  </a:moveTo>
                  <a:cubicBezTo>
                    <a:pt x="4969" y="634"/>
                    <a:pt x="4933" y="670"/>
                    <a:pt x="4933" y="732"/>
                  </a:cubicBezTo>
                  <a:cubicBezTo>
                    <a:pt x="4933" y="795"/>
                    <a:pt x="4969" y="830"/>
                    <a:pt x="5032" y="830"/>
                  </a:cubicBezTo>
                  <a:cubicBezTo>
                    <a:pt x="5094" y="830"/>
                    <a:pt x="5130" y="795"/>
                    <a:pt x="5130" y="732"/>
                  </a:cubicBezTo>
                  <a:cubicBezTo>
                    <a:pt x="5130" y="670"/>
                    <a:pt x="5094" y="634"/>
                    <a:pt x="5032" y="634"/>
                  </a:cubicBezTo>
                  <a:close/>
                  <a:moveTo>
                    <a:pt x="2025" y="715"/>
                  </a:moveTo>
                  <a:cubicBezTo>
                    <a:pt x="1998" y="715"/>
                    <a:pt x="1945" y="768"/>
                    <a:pt x="1936" y="795"/>
                  </a:cubicBezTo>
                  <a:cubicBezTo>
                    <a:pt x="1936" y="822"/>
                    <a:pt x="1990" y="875"/>
                    <a:pt x="2016" y="884"/>
                  </a:cubicBezTo>
                  <a:cubicBezTo>
                    <a:pt x="2043" y="884"/>
                    <a:pt x="2106" y="830"/>
                    <a:pt x="2106" y="804"/>
                  </a:cubicBezTo>
                  <a:cubicBezTo>
                    <a:pt x="2106" y="777"/>
                    <a:pt x="2052" y="715"/>
                    <a:pt x="2025" y="715"/>
                  </a:cubicBezTo>
                  <a:close/>
                  <a:moveTo>
                    <a:pt x="5701" y="670"/>
                  </a:moveTo>
                  <a:cubicBezTo>
                    <a:pt x="5674" y="688"/>
                    <a:pt x="5638" y="679"/>
                    <a:pt x="5611" y="706"/>
                  </a:cubicBezTo>
                  <a:cubicBezTo>
                    <a:pt x="5594" y="732"/>
                    <a:pt x="5585" y="759"/>
                    <a:pt x="5585" y="786"/>
                  </a:cubicBezTo>
                  <a:cubicBezTo>
                    <a:pt x="5585" y="804"/>
                    <a:pt x="5603" y="839"/>
                    <a:pt x="5620" y="857"/>
                  </a:cubicBezTo>
                  <a:cubicBezTo>
                    <a:pt x="5638" y="875"/>
                    <a:pt x="5665" y="893"/>
                    <a:pt x="5692" y="893"/>
                  </a:cubicBezTo>
                  <a:cubicBezTo>
                    <a:pt x="5719" y="893"/>
                    <a:pt x="5745" y="875"/>
                    <a:pt x="5772" y="866"/>
                  </a:cubicBezTo>
                  <a:cubicBezTo>
                    <a:pt x="5808" y="848"/>
                    <a:pt x="5790" y="813"/>
                    <a:pt x="5817" y="786"/>
                  </a:cubicBezTo>
                  <a:cubicBezTo>
                    <a:pt x="5799" y="759"/>
                    <a:pt x="5799" y="732"/>
                    <a:pt x="5781" y="706"/>
                  </a:cubicBezTo>
                  <a:cubicBezTo>
                    <a:pt x="5763" y="679"/>
                    <a:pt x="5719" y="688"/>
                    <a:pt x="5701" y="670"/>
                  </a:cubicBezTo>
                  <a:close/>
                  <a:moveTo>
                    <a:pt x="2685" y="786"/>
                  </a:moveTo>
                  <a:cubicBezTo>
                    <a:pt x="2641" y="786"/>
                    <a:pt x="2596" y="822"/>
                    <a:pt x="2605" y="875"/>
                  </a:cubicBezTo>
                  <a:cubicBezTo>
                    <a:pt x="2614" y="920"/>
                    <a:pt x="2641" y="946"/>
                    <a:pt x="2694" y="946"/>
                  </a:cubicBezTo>
                  <a:cubicBezTo>
                    <a:pt x="2739" y="946"/>
                    <a:pt x="2775" y="911"/>
                    <a:pt x="2775" y="866"/>
                  </a:cubicBezTo>
                  <a:cubicBezTo>
                    <a:pt x="2766" y="822"/>
                    <a:pt x="2730" y="786"/>
                    <a:pt x="2685" y="786"/>
                  </a:cubicBezTo>
                  <a:close/>
                  <a:moveTo>
                    <a:pt x="6370" y="732"/>
                  </a:moveTo>
                  <a:cubicBezTo>
                    <a:pt x="6316" y="732"/>
                    <a:pt x="6245" y="786"/>
                    <a:pt x="6245" y="848"/>
                  </a:cubicBezTo>
                  <a:cubicBezTo>
                    <a:pt x="6245" y="902"/>
                    <a:pt x="6307" y="964"/>
                    <a:pt x="6361" y="964"/>
                  </a:cubicBezTo>
                  <a:cubicBezTo>
                    <a:pt x="6414" y="964"/>
                    <a:pt x="6477" y="911"/>
                    <a:pt x="6477" y="857"/>
                  </a:cubicBezTo>
                  <a:cubicBezTo>
                    <a:pt x="6486" y="795"/>
                    <a:pt x="6423" y="732"/>
                    <a:pt x="6370" y="732"/>
                  </a:cubicBezTo>
                  <a:close/>
                  <a:moveTo>
                    <a:pt x="3354" y="830"/>
                  </a:moveTo>
                  <a:cubicBezTo>
                    <a:pt x="3292" y="830"/>
                    <a:pt x="3274" y="857"/>
                    <a:pt x="3274" y="911"/>
                  </a:cubicBezTo>
                  <a:cubicBezTo>
                    <a:pt x="3265" y="973"/>
                    <a:pt x="3292" y="1000"/>
                    <a:pt x="3354" y="1000"/>
                  </a:cubicBezTo>
                  <a:cubicBezTo>
                    <a:pt x="3417" y="1000"/>
                    <a:pt x="3435" y="973"/>
                    <a:pt x="3435" y="911"/>
                  </a:cubicBezTo>
                  <a:cubicBezTo>
                    <a:pt x="3435" y="857"/>
                    <a:pt x="3417" y="830"/>
                    <a:pt x="3354" y="830"/>
                  </a:cubicBezTo>
                  <a:close/>
                  <a:moveTo>
                    <a:pt x="6914" y="866"/>
                  </a:moveTo>
                  <a:cubicBezTo>
                    <a:pt x="6914" y="875"/>
                    <a:pt x="6914" y="875"/>
                    <a:pt x="6914" y="884"/>
                  </a:cubicBezTo>
                  <a:cubicBezTo>
                    <a:pt x="6905" y="946"/>
                    <a:pt x="6941" y="1018"/>
                    <a:pt x="7030" y="1018"/>
                  </a:cubicBezTo>
                  <a:lnTo>
                    <a:pt x="7048" y="1018"/>
                  </a:lnTo>
                  <a:cubicBezTo>
                    <a:pt x="7050" y="1016"/>
                    <a:pt x="7053" y="1015"/>
                    <a:pt x="7056" y="1015"/>
                  </a:cubicBezTo>
                  <a:cubicBezTo>
                    <a:pt x="7059" y="1015"/>
                    <a:pt x="7062" y="1016"/>
                    <a:pt x="7065" y="1016"/>
                  </a:cubicBezTo>
                  <a:cubicBezTo>
                    <a:pt x="7070" y="1016"/>
                    <a:pt x="7075" y="1013"/>
                    <a:pt x="7075" y="1000"/>
                  </a:cubicBezTo>
                  <a:cubicBezTo>
                    <a:pt x="7075" y="991"/>
                    <a:pt x="7075" y="982"/>
                    <a:pt x="7066" y="973"/>
                  </a:cubicBezTo>
                  <a:cubicBezTo>
                    <a:pt x="7021" y="938"/>
                    <a:pt x="6976" y="911"/>
                    <a:pt x="6932" y="875"/>
                  </a:cubicBezTo>
                  <a:cubicBezTo>
                    <a:pt x="6923" y="875"/>
                    <a:pt x="6923" y="866"/>
                    <a:pt x="6914" y="866"/>
                  </a:cubicBezTo>
                  <a:close/>
                  <a:moveTo>
                    <a:pt x="4024" y="884"/>
                  </a:moveTo>
                  <a:cubicBezTo>
                    <a:pt x="3970" y="884"/>
                    <a:pt x="3916" y="929"/>
                    <a:pt x="3916" y="982"/>
                  </a:cubicBezTo>
                  <a:cubicBezTo>
                    <a:pt x="3916" y="1036"/>
                    <a:pt x="3961" y="1080"/>
                    <a:pt x="4015" y="1080"/>
                  </a:cubicBezTo>
                  <a:cubicBezTo>
                    <a:pt x="4068" y="1080"/>
                    <a:pt x="4113" y="1036"/>
                    <a:pt x="4122" y="982"/>
                  </a:cubicBezTo>
                  <a:cubicBezTo>
                    <a:pt x="4122" y="929"/>
                    <a:pt x="4077" y="884"/>
                    <a:pt x="4024" y="884"/>
                  </a:cubicBezTo>
                  <a:close/>
                  <a:moveTo>
                    <a:pt x="4666" y="929"/>
                  </a:moveTo>
                  <a:cubicBezTo>
                    <a:pt x="4603" y="929"/>
                    <a:pt x="4568" y="973"/>
                    <a:pt x="4568" y="1036"/>
                  </a:cubicBezTo>
                  <a:cubicBezTo>
                    <a:pt x="4568" y="1098"/>
                    <a:pt x="4612" y="1134"/>
                    <a:pt x="4675" y="1134"/>
                  </a:cubicBezTo>
                  <a:cubicBezTo>
                    <a:pt x="4728" y="1134"/>
                    <a:pt x="4764" y="1089"/>
                    <a:pt x="4764" y="1027"/>
                  </a:cubicBezTo>
                  <a:cubicBezTo>
                    <a:pt x="4764" y="973"/>
                    <a:pt x="4728" y="929"/>
                    <a:pt x="4666" y="929"/>
                  </a:cubicBezTo>
                  <a:close/>
                  <a:moveTo>
                    <a:pt x="1632" y="1033"/>
                  </a:moveTo>
                  <a:cubicBezTo>
                    <a:pt x="1594" y="1033"/>
                    <a:pt x="1588" y="1049"/>
                    <a:pt x="1588" y="1098"/>
                  </a:cubicBezTo>
                  <a:cubicBezTo>
                    <a:pt x="1588" y="1161"/>
                    <a:pt x="1597" y="1161"/>
                    <a:pt x="1651" y="1161"/>
                  </a:cubicBezTo>
                  <a:cubicBezTo>
                    <a:pt x="1664" y="1162"/>
                    <a:pt x="1675" y="1164"/>
                    <a:pt x="1684" y="1164"/>
                  </a:cubicBezTo>
                  <a:cubicBezTo>
                    <a:pt x="1716" y="1164"/>
                    <a:pt x="1722" y="1149"/>
                    <a:pt x="1722" y="1107"/>
                  </a:cubicBezTo>
                  <a:cubicBezTo>
                    <a:pt x="1722" y="1045"/>
                    <a:pt x="1713" y="1036"/>
                    <a:pt x="1668" y="1036"/>
                  </a:cubicBezTo>
                  <a:cubicBezTo>
                    <a:pt x="1654" y="1034"/>
                    <a:pt x="1642" y="1033"/>
                    <a:pt x="1632" y="1033"/>
                  </a:cubicBezTo>
                  <a:close/>
                  <a:moveTo>
                    <a:pt x="5335" y="982"/>
                  </a:moveTo>
                  <a:cubicBezTo>
                    <a:pt x="5308" y="991"/>
                    <a:pt x="5281" y="1000"/>
                    <a:pt x="5255" y="1018"/>
                  </a:cubicBezTo>
                  <a:cubicBezTo>
                    <a:pt x="5219" y="1036"/>
                    <a:pt x="5237" y="1071"/>
                    <a:pt x="5219" y="1098"/>
                  </a:cubicBezTo>
                  <a:cubicBezTo>
                    <a:pt x="5237" y="1116"/>
                    <a:pt x="5228" y="1152"/>
                    <a:pt x="5246" y="1178"/>
                  </a:cubicBezTo>
                  <a:cubicBezTo>
                    <a:pt x="5272" y="1205"/>
                    <a:pt x="5308" y="1187"/>
                    <a:pt x="5326" y="1214"/>
                  </a:cubicBezTo>
                  <a:cubicBezTo>
                    <a:pt x="5353" y="1205"/>
                    <a:pt x="5380" y="1196"/>
                    <a:pt x="5406" y="1187"/>
                  </a:cubicBezTo>
                  <a:cubicBezTo>
                    <a:pt x="5433" y="1169"/>
                    <a:pt x="5433" y="1125"/>
                    <a:pt x="5442" y="1098"/>
                  </a:cubicBezTo>
                  <a:cubicBezTo>
                    <a:pt x="5451" y="1080"/>
                    <a:pt x="5424" y="1054"/>
                    <a:pt x="5415" y="1027"/>
                  </a:cubicBezTo>
                  <a:cubicBezTo>
                    <a:pt x="5397" y="991"/>
                    <a:pt x="5362" y="1000"/>
                    <a:pt x="5335" y="982"/>
                  </a:cubicBezTo>
                  <a:close/>
                  <a:moveTo>
                    <a:pt x="2320" y="1080"/>
                  </a:moveTo>
                  <a:cubicBezTo>
                    <a:pt x="2275" y="1080"/>
                    <a:pt x="2239" y="1125"/>
                    <a:pt x="2239" y="1169"/>
                  </a:cubicBezTo>
                  <a:cubicBezTo>
                    <a:pt x="2239" y="1214"/>
                    <a:pt x="2284" y="1250"/>
                    <a:pt x="2329" y="1250"/>
                  </a:cubicBezTo>
                  <a:cubicBezTo>
                    <a:pt x="2373" y="1250"/>
                    <a:pt x="2409" y="1205"/>
                    <a:pt x="2409" y="1161"/>
                  </a:cubicBezTo>
                  <a:cubicBezTo>
                    <a:pt x="2409" y="1125"/>
                    <a:pt x="2364" y="1080"/>
                    <a:pt x="2320" y="1080"/>
                  </a:cubicBezTo>
                  <a:close/>
                  <a:moveTo>
                    <a:pt x="5993" y="1035"/>
                  </a:moveTo>
                  <a:cubicBezTo>
                    <a:pt x="5942" y="1035"/>
                    <a:pt x="5879" y="1093"/>
                    <a:pt x="5879" y="1143"/>
                  </a:cubicBezTo>
                  <a:cubicBezTo>
                    <a:pt x="5879" y="1205"/>
                    <a:pt x="5942" y="1268"/>
                    <a:pt x="5995" y="1268"/>
                  </a:cubicBezTo>
                  <a:cubicBezTo>
                    <a:pt x="6040" y="1268"/>
                    <a:pt x="6111" y="1214"/>
                    <a:pt x="6111" y="1143"/>
                  </a:cubicBezTo>
                  <a:cubicBezTo>
                    <a:pt x="6111" y="1089"/>
                    <a:pt x="6058" y="1036"/>
                    <a:pt x="6004" y="1036"/>
                  </a:cubicBezTo>
                  <a:cubicBezTo>
                    <a:pt x="6001" y="1035"/>
                    <a:pt x="5997" y="1035"/>
                    <a:pt x="5993" y="1035"/>
                  </a:cubicBezTo>
                  <a:close/>
                  <a:moveTo>
                    <a:pt x="2989" y="1134"/>
                  </a:moveTo>
                  <a:cubicBezTo>
                    <a:pt x="2926" y="1134"/>
                    <a:pt x="2908" y="1152"/>
                    <a:pt x="2899" y="1205"/>
                  </a:cubicBezTo>
                  <a:cubicBezTo>
                    <a:pt x="2899" y="1277"/>
                    <a:pt x="2926" y="1294"/>
                    <a:pt x="2989" y="1294"/>
                  </a:cubicBezTo>
                  <a:cubicBezTo>
                    <a:pt x="3042" y="1294"/>
                    <a:pt x="3069" y="1277"/>
                    <a:pt x="3069" y="1214"/>
                  </a:cubicBezTo>
                  <a:cubicBezTo>
                    <a:pt x="3069" y="1161"/>
                    <a:pt x="3051" y="1134"/>
                    <a:pt x="2989" y="1134"/>
                  </a:cubicBezTo>
                  <a:close/>
                  <a:moveTo>
                    <a:pt x="6658" y="1097"/>
                  </a:moveTo>
                  <a:cubicBezTo>
                    <a:pt x="6594" y="1097"/>
                    <a:pt x="6548" y="1147"/>
                    <a:pt x="6548" y="1205"/>
                  </a:cubicBezTo>
                  <a:cubicBezTo>
                    <a:pt x="6539" y="1277"/>
                    <a:pt x="6593" y="1330"/>
                    <a:pt x="6655" y="1330"/>
                  </a:cubicBezTo>
                  <a:cubicBezTo>
                    <a:pt x="6661" y="1331"/>
                    <a:pt x="6666" y="1331"/>
                    <a:pt x="6671" y="1331"/>
                  </a:cubicBezTo>
                  <a:cubicBezTo>
                    <a:pt x="6734" y="1331"/>
                    <a:pt x="6780" y="1281"/>
                    <a:pt x="6780" y="1223"/>
                  </a:cubicBezTo>
                  <a:cubicBezTo>
                    <a:pt x="6780" y="1152"/>
                    <a:pt x="6736" y="1098"/>
                    <a:pt x="6673" y="1098"/>
                  </a:cubicBezTo>
                  <a:cubicBezTo>
                    <a:pt x="6668" y="1097"/>
                    <a:pt x="6663" y="1097"/>
                    <a:pt x="6658" y="1097"/>
                  </a:cubicBezTo>
                  <a:close/>
                  <a:moveTo>
                    <a:pt x="3649" y="1178"/>
                  </a:moveTo>
                  <a:cubicBezTo>
                    <a:pt x="3595" y="1178"/>
                    <a:pt x="3551" y="1232"/>
                    <a:pt x="3551" y="1277"/>
                  </a:cubicBezTo>
                  <a:cubicBezTo>
                    <a:pt x="3551" y="1339"/>
                    <a:pt x="3604" y="1384"/>
                    <a:pt x="3649" y="1384"/>
                  </a:cubicBezTo>
                  <a:cubicBezTo>
                    <a:pt x="3702" y="1384"/>
                    <a:pt x="3747" y="1330"/>
                    <a:pt x="3756" y="1285"/>
                  </a:cubicBezTo>
                  <a:cubicBezTo>
                    <a:pt x="3747" y="1223"/>
                    <a:pt x="3702" y="1178"/>
                    <a:pt x="3649" y="1178"/>
                  </a:cubicBezTo>
                  <a:close/>
                  <a:moveTo>
                    <a:pt x="7275" y="1147"/>
                  </a:moveTo>
                  <a:cubicBezTo>
                    <a:pt x="7269" y="1147"/>
                    <a:pt x="7262" y="1152"/>
                    <a:pt x="7253" y="1161"/>
                  </a:cubicBezTo>
                  <a:cubicBezTo>
                    <a:pt x="7244" y="1169"/>
                    <a:pt x="7226" y="1178"/>
                    <a:pt x="7226" y="1196"/>
                  </a:cubicBezTo>
                  <a:cubicBezTo>
                    <a:pt x="7208" y="1223"/>
                    <a:pt x="7191" y="1250"/>
                    <a:pt x="7199" y="1277"/>
                  </a:cubicBezTo>
                  <a:cubicBezTo>
                    <a:pt x="7208" y="1312"/>
                    <a:pt x="7226" y="1348"/>
                    <a:pt x="7262" y="1366"/>
                  </a:cubicBezTo>
                  <a:cubicBezTo>
                    <a:pt x="7280" y="1384"/>
                    <a:pt x="7315" y="1393"/>
                    <a:pt x="7342" y="1393"/>
                  </a:cubicBezTo>
                  <a:cubicBezTo>
                    <a:pt x="7378" y="1393"/>
                    <a:pt x="7414" y="1366"/>
                    <a:pt x="7431" y="1330"/>
                  </a:cubicBezTo>
                  <a:cubicBezTo>
                    <a:pt x="7440" y="1321"/>
                    <a:pt x="7440" y="1312"/>
                    <a:pt x="7449" y="1303"/>
                  </a:cubicBezTo>
                  <a:cubicBezTo>
                    <a:pt x="7440" y="1285"/>
                    <a:pt x="7431" y="1277"/>
                    <a:pt x="7422" y="1268"/>
                  </a:cubicBezTo>
                  <a:cubicBezTo>
                    <a:pt x="7405" y="1259"/>
                    <a:pt x="7387" y="1241"/>
                    <a:pt x="7369" y="1232"/>
                  </a:cubicBezTo>
                  <a:cubicBezTo>
                    <a:pt x="7342" y="1205"/>
                    <a:pt x="7324" y="1178"/>
                    <a:pt x="7298" y="1161"/>
                  </a:cubicBezTo>
                  <a:cubicBezTo>
                    <a:pt x="7289" y="1152"/>
                    <a:pt x="7282" y="1147"/>
                    <a:pt x="7275" y="1147"/>
                  </a:cubicBezTo>
                  <a:close/>
                  <a:moveTo>
                    <a:pt x="4318" y="1232"/>
                  </a:moveTo>
                  <a:cubicBezTo>
                    <a:pt x="4255" y="1232"/>
                    <a:pt x="4220" y="1268"/>
                    <a:pt x="4220" y="1330"/>
                  </a:cubicBezTo>
                  <a:cubicBezTo>
                    <a:pt x="4220" y="1393"/>
                    <a:pt x="4255" y="1428"/>
                    <a:pt x="4318" y="1428"/>
                  </a:cubicBezTo>
                  <a:cubicBezTo>
                    <a:pt x="4371" y="1428"/>
                    <a:pt x="4416" y="1393"/>
                    <a:pt x="4416" y="1339"/>
                  </a:cubicBezTo>
                  <a:cubicBezTo>
                    <a:pt x="4416" y="1277"/>
                    <a:pt x="4380" y="1232"/>
                    <a:pt x="4318" y="1232"/>
                  </a:cubicBezTo>
                  <a:close/>
                  <a:moveTo>
                    <a:pt x="1318" y="1344"/>
                  </a:moveTo>
                  <a:cubicBezTo>
                    <a:pt x="1306" y="1344"/>
                    <a:pt x="1297" y="1348"/>
                    <a:pt x="1294" y="1357"/>
                  </a:cubicBezTo>
                  <a:cubicBezTo>
                    <a:pt x="1285" y="1384"/>
                    <a:pt x="1258" y="1393"/>
                    <a:pt x="1249" y="1419"/>
                  </a:cubicBezTo>
                  <a:cubicBezTo>
                    <a:pt x="1231" y="1437"/>
                    <a:pt x="1249" y="1473"/>
                    <a:pt x="1276" y="1482"/>
                  </a:cubicBezTo>
                  <a:lnTo>
                    <a:pt x="1312" y="1482"/>
                  </a:lnTo>
                  <a:cubicBezTo>
                    <a:pt x="1365" y="1482"/>
                    <a:pt x="1374" y="1473"/>
                    <a:pt x="1374" y="1419"/>
                  </a:cubicBezTo>
                  <a:cubicBezTo>
                    <a:pt x="1374" y="1401"/>
                    <a:pt x="1374" y="1393"/>
                    <a:pt x="1374" y="1375"/>
                  </a:cubicBezTo>
                  <a:cubicBezTo>
                    <a:pt x="1368" y="1357"/>
                    <a:pt x="1340" y="1344"/>
                    <a:pt x="1318" y="1344"/>
                  </a:cubicBezTo>
                  <a:close/>
                  <a:moveTo>
                    <a:pt x="4979" y="1284"/>
                  </a:moveTo>
                  <a:cubicBezTo>
                    <a:pt x="4960" y="1284"/>
                    <a:pt x="4931" y="1305"/>
                    <a:pt x="4916" y="1312"/>
                  </a:cubicBezTo>
                  <a:cubicBezTo>
                    <a:pt x="4880" y="1321"/>
                    <a:pt x="4880" y="1366"/>
                    <a:pt x="4871" y="1393"/>
                  </a:cubicBezTo>
                  <a:cubicBezTo>
                    <a:pt x="4862" y="1410"/>
                    <a:pt x="4889" y="1446"/>
                    <a:pt x="4898" y="1473"/>
                  </a:cubicBezTo>
                  <a:cubicBezTo>
                    <a:pt x="4907" y="1508"/>
                    <a:pt x="4951" y="1500"/>
                    <a:pt x="4978" y="1508"/>
                  </a:cubicBezTo>
                  <a:cubicBezTo>
                    <a:pt x="4981" y="1510"/>
                    <a:pt x="4983" y="1510"/>
                    <a:pt x="4987" y="1510"/>
                  </a:cubicBezTo>
                  <a:cubicBezTo>
                    <a:pt x="5006" y="1510"/>
                    <a:pt x="5035" y="1489"/>
                    <a:pt x="5058" y="1482"/>
                  </a:cubicBezTo>
                  <a:cubicBezTo>
                    <a:pt x="5085" y="1464"/>
                    <a:pt x="5076" y="1428"/>
                    <a:pt x="5103" y="1401"/>
                  </a:cubicBezTo>
                  <a:cubicBezTo>
                    <a:pt x="5094" y="1375"/>
                    <a:pt x="5076" y="1348"/>
                    <a:pt x="5067" y="1321"/>
                  </a:cubicBezTo>
                  <a:cubicBezTo>
                    <a:pt x="5049" y="1294"/>
                    <a:pt x="5014" y="1294"/>
                    <a:pt x="4987" y="1285"/>
                  </a:cubicBezTo>
                  <a:cubicBezTo>
                    <a:pt x="4985" y="1284"/>
                    <a:pt x="4982" y="1284"/>
                    <a:pt x="4979" y="1284"/>
                  </a:cubicBezTo>
                  <a:close/>
                  <a:moveTo>
                    <a:pt x="1972" y="1384"/>
                  </a:moveTo>
                  <a:cubicBezTo>
                    <a:pt x="1936" y="1384"/>
                    <a:pt x="1891" y="1428"/>
                    <a:pt x="1891" y="1464"/>
                  </a:cubicBezTo>
                  <a:cubicBezTo>
                    <a:pt x="1891" y="1500"/>
                    <a:pt x="1936" y="1544"/>
                    <a:pt x="1972" y="1544"/>
                  </a:cubicBezTo>
                  <a:cubicBezTo>
                    <a:pt x="2007" y="1544"/>
                    <a:pt x="2061" y="1500"/>
                    <a:pt x="2052" y="1464"/>
                  </a:cubicBezTo>
                  <a:cubicBezTo>
                    <a:pt x="2052" y="1428"/>
                    <a:pt x="2007" y="1384"/>
                    <a:pt x="1972" y="1384"/>
                  </a:cubicBezTo>
                  <a:close/>
                  <a:moveTo>
                    <a:pt x="5629" y="1330"/>
                  </a:moveTo>
                  <a:cubicBezTo>
                    <a:pt x="5567" y="1339"/>
                    <a:pt x="5513" y="1401"/>
                    <a:pt x="5513" y="1455"/>
                  </a:cubicBezTo>
                  <a:cubicBezTo>
                    <a:pt x="5522" y="1508"/>
                    <a:pt x="5585" y="1562"/>
                    <a:pt x="5629" y="1562"/>
                  </a:cubicBezTo>
                  <a:cubicBezTo>
                    <a:pt x="5692" y="1562"/>
                    <a:pt x="5754" y="1500"/>
                    <a:pt x="5745" y="1446"/>
                  </a:cubicBezTo>
                  <a:cubicBezTo>
                    <a:pt x="5745" y="1384"/>
                    <a:pt x="5683" y="1330"/>
                    <a:pt x="5629" y="1330"/>
                  </a:cubicBezTo>
                  <a:close/>
                  <a:moveTo>
                    <a:pt x="2614" y="1428"/>
                  </a:moveTo>
                  <a:cubicBezTo>
                    <a:pt x="2560" y="1428"/>
                    <a:pt x="2534" y="1455"/>
                    <a:pt x="2534" y="1517"/>
                  </a:cubicBezTo>
                  <a:cubicBezTo>
                    <a:pt x="2543" y="1571"/>
                    <a:pt x="2560" y="1598"/>
                    <a:pt x="2623" y="1598"/>
                  </a:cubicBezTo>
                  <a:cubicBezTo>
                    <a:pt x="2685" y="1598"/>
                    <a:pt x="2703" y="1571"/>
                    <a:pt x="2703" y="1517"/>
                  </a:cubicBezTo>
                  <a:cubicBezTo>
                    <a:pt x="2703" y="1446"/>
                    <a:pt x="2685" y="1428"/>
                    <a:pt x="2614" y="1428"/>
                  </a:cubicBezTo>
                  <a:close/>
                  <a:moveTo>
                    <a:pt x="6298" y="1401"/>
                  </a:moveTo>
                  <a:cubicBezTo>
                    <a:pt x="6218" y="1401"/>
                    <a:pt x="6182" y="1437"/>
                    <a:pt x="6182" y="1508"/>
                  </a:cubicBezTo>
                  <a:cubicBezTo>
                    <a:pt x="6182" y="1589"/>
                    <a:pt x="6218" y="1633"/>
                    <a:pt x="6298" y="1633"/>
                  </a:cubicBezTo>
                  <a:cubicBezTo>
                    <a:pt x="6370" y="1633"/>
                    <a:pt x="6414" y="1589"/>
                    <a:pt x="6414" y="1517"/>
                  </a:cubicBezTo>
                  <a:cubicBezTo>
                    <a:pt x="6414" y="1437"/>
                    <a:pt x="6379" y="1401"/>
                    <a:pt x="6298" y="1401"/>
                  </a:cubicBezTo>
                  <a:close/>
                  <a:moveTo>
                    <a:pt x="3283" y="1482"/>
                  </a:moveTo>
                  <a:cubicBezTo>
                    <a:pt x="3238" y="1482"/>
                    <a:pt x="3185" y="1517"/>
                    <a:pt x="3185" y="1580"/>
                  </a:cubicBezTo>
                  <a:cubicBezTo>
                    <a:pt x="3185" y="1633"/>
                    <a:pt x="3221" y="1678"/>
                    <a:pt x="3292" y="1678"/>
                  </a:cubicBezTo>
                  <a:cubicBezTo>
                    <a:pt x="3337" y="1678"/>
                    <a:pt x="3390" y="1642"/>
                    <a:pt x="3381" y="1580"/>
                  </a:cubicBezTo>
                  <a:cubicBezTo>
                    <a:pt x="3381" y="1526"/>
                    <a:pt x="3346" y="1482"/>
                    <a:pt x="3283" y="1482"/>
                  </a:cubicBezTo>
                  <a:close/>
                  <a:moveTo>
                    <a:pt x="6967" y="1428"/>
                  </a:moveTo>
                  <a:cubicBezTo>
                    <a:pt x="6923" y="1446"/>
                    <a:pt x="6878" y="1446"/>
                    <a:pt x="6860" y="1491"/>
                  </a:cubicBezTo>
                  <a:cubicBezTo>
                    <a:pt x="6852" y="1517"/>
                    <a:pt x="6825" y="1544"/>
                    <a:pt x="6834" y="1571"/>
                  </a:cubicBezTo>
                  <a:cubicBezTo>
                    <a:pt x="6843" y="1607"/>
                    <a:pt x="6852" y="1642"/>
                    <a:pt x="6887" y="1669"/>
                  </a:cubicBezTo>
                  <a:cubicBezTo>
                    <a:pt x="6910" y="1677"/>
                    <a:pt x="6940" y="1698"/>
                    <a:pt x="6959" y="1698"/>
                  </a:cubicBezTo>
                  <a:cubicBezTo>
                    <a:pt x="6962" y="1698"/>
                    <a:pt x="6965" y="1697"/>
                    <a:pt x="6967" y="1696"/>
                  </a:cubicBezTo>
                  <a:cubicBezTo>
                    <a:pt x="7003" y="1687"/>
                    <a:pt x="7039" y="1678"/>
                    <a:pt x="7066" y="1642"/>
                  </a:cubicBezTo>
                  <a:cubicBezTo>
                    <a:pt x="7083" y="1616"/>
                    <a:pt x="7075" y="1580"/>
                    <a:pt x="7092" y="1562"/>
                  </a:cubicBezTo>
                  <a:cubicBezTo>
                    <a:pt x="7075" y="1535"/>
                    <a:pt x="7075" y="1500"/>
                    <a:pt x="7048" y="1473"/>
                  </a:cubicBezTo>
                  <a:cubicBezTo>
                    <a:pt x="7021" y="1446"/>
                    <a:pt x="6985" y="1455"/>
                    <a:pt x="6967" y="1428"/>
                  </a:cubicBezTo>
                  <a:close/>
                  <a:moveTo>
                    <a:pt x="3952" y="1526"/>
                  </a:moveTo>
                  <a:cubicBezTo>
                    <a:pt x="3890" y="1526"/>
                    <a:pt x="3854" y="1571"/>
                    <a:pt x="3854" y="1624"/>
                  </a:cubicBezTo>
                  <a:cubicBezTo>
                    <a:pt x="3854" y="1687"/>
                    <a:pt x="3890" y="1732"/>
                    <a:pt x="3952" y="1732"/>
                  </a:cubicBezTo>
                  <a:cubicBezTo>
                    <a:pt x="4006" y="1732"/>
                    <a:pt x="4050" y="1696"/>
                    <a:pt x="4050" y="1633"/>
                  </a:cubicBezTo>
                  <a:cubicBezTo>
                    <a:pt x="4050" y="1571"/>
                    <a:pt x="4015" y="1535"/>
                    <a:pt x="3952" y="1526"/>
                  </a:cubicBezTo>
                  <a:close/>
                  <a:moveTo>
                    <a:pt x="7628" y="1491"/>
                  </a:moveTo>
                  <a:cubicBezTo>
                    <a:pt x="7583" y="1508"/>
                    <a:pt x="7538" y="1526"/>
                    <a:pt x="7512" y="1580"/>
                  </a:cubicBezTo>
                  <a:cubicBezTo>
                    <a:pt x="7467" y="1669"/>
                    <a:pt x="7547" y="1758"/>
                    <a:pt x="7628" y="1767"/>
                  </a:cubicBezTo>
                  <a:cubicBezTo>
                    <a:pt x="7663" y="1767"/>
                    <a:pt x="7690" y="1732"/>
                    <a:pt x="7726" y="1723"/>
                  </a:cubicBezTo>
                  <a:cubicBezTo>
                    <a:pt x="7726" y="1687"/>
                    <a:pt x="7770" y="1669"/>
                    <a:pt x="7761" y="1633"/>
                  </a:cubicBezTo>
                  <a:cubicBezTo>
                    <a:pt x="7761" y="1616"/>
                    <a:pt x="7753" y="1607"/>
                    <a:pt x="7744" y="1598"/>
                  </a:cubicBezTo>
                  <a:cubicBezTo>
                    <a:pt x="7726" y="1562"/>
                    <a:pt x="7690" y="1535"/>
                    <a:pt x="7663" y="1508"/>
                  </a:cubicBezTo>
                  <a:cubicBezTo>
                    <a:pt x="7654" y="1500"/>
                    <a:pt x="7645" y="1500"/>
                    <a:pt x="7628" y="1491"/>
                  </a:cubicBezTo>
                  <a:close/>
                  <a:moveTo>
                    <a:pt x="4612" y="1580"/>
                  </a:moveTo>
                  <a:cubicBezTo>
                    <a:pt x="4594" y="1607"/>
                    <a:pt x="4559" y="1598"/>
                    <a:pt x="4541" y="1616"/>
                  </a:cubicBezTo>
                  <a:cubicBezTo>
                    <a:pt x="4514" y="1633"/>
                    <a:pt x="4532" y="1678"/>
                    <a:pt x="4496" y="1687"/>
                  </a:cubicBezTo>
                  <a:cubicBezTo>
                    <a:pt x="4514" y="1714"/>
                    <a:pt x="4523" y="1740"/>
                    <a:pt x="4532" y="1767"/>
                  </a:cubicBezTo>
                  <a:cubicBezTo>
                    <a:pt x="4550" y="1803"/>
                    <a:pt x="4586" y="1803"/>
                    <a:pt x="4612" y="1812"/>
                  </a:cubicBezTo>
                  <a:cubicBezTo>
                    <a:pt x="4639" y="1812"/>
                    <a:pt x="4666" y="1794"/>
                    <a:pt x="4693" y="1776"/>
                  </a:cubicBezTo>
                  <a:cubicBezTo>
                    <a:pt x="4728" y="1767"/>
                    <a:pt x="4710" y="1723"/>
                    <a:pt x="4737" y="1696"/>
                  </a:cubicBezTo>
                  <a:cubicBezTo>
                    <a:pt x="4702" y="1678"/>
                    <a:pt x="4719" y="1642"/>
                    <a:pt x="4702" y="1616"/>
                  </a:cubicBezTo>
                  <a:cubicBezTo>
                    <a:pt x="4675" y="1589"/>
                    <a:pt x="4639" y="1607"/>
                    <a:pt x="4612" y="1580"/>
                  </a:cubicBezTo>
                  <a:close/>
                  <a:moveTo>
                    <a:pt x="1606" y="1678"/>
                  </a:moveTo>
                  <a:cubicBezTo>
                    <a:pt x="1570" y="1678"/>
                    <a:pt x="1526" y="1732"/>
                    <a:pt x="1526" y="1767"/>
                  </a:cubicBezTo>
                  <a:cubicBezTo>
                    <a:pt x="1526" y="1803"/>
                    <a:pt x="1570" y="1847"/>
                    <a:pt x="1606" y="1847"/>
                  </a:cubicBezTo>
                  <a:cubicBezTo>
                    <a:pt x="1642" y="1847"/>
                    <a:pt x="1686" y="1803"/>
                    <a:pt x="1686" y="1767"/>
                  </a:cubicBezTo>
                  <a:cubicBezTo>
                    <a:pt x="1686" y="1732"/>
                    <a:pt x="1642" y="1678"/>
                    <a:pt x="1606" y="1678"/>
                  </a:cubicBezTo>
                  <a:close/>
                  <a:moveTo>
                    <a:pt x="5292" y="1633"/>
                  </a:moveTo>
                  <a:cubicBezTo>
                    <a:pt x="5288" y="1633"/>
                    <a:pt x="5285" y="1633"/>
                    <a:pt x="5281" y="1633"/>
                  </a:cubicBezTo>
                  <a:cubicBezTo>
                    <a:pt x="5219" y="1633"/>
                    <a:pt x="5165" y="1696"/>
                    <a:pt x="5165" y="1749"/>
                  </a:cubicBezTo>
                  <a:cubicBezTo>
                    <a:pt x="5165" y="1812"/>
                    <a:pt x="5237" y="1865"/>
                    <a:pt x="5290" y="1865"/>
                  </a:cubicBezTo>
                  <a:cubicBezTo>
                    <a:pt x="5344" y="1856"/>
                    <a:pt x="5397" y="1794"/>
                    <a:pt x="5397" y="1740"/>
                  </a:cubicBezTo>
                  <a:cubicBezTo>
                    <a:pt x="5397" y="1690"/>
                    <a:pt x="5343" y="1633"/>
                    <a:pt x="5292" y="1633"/>
                  </a:cubicBezTo>
                  <a:close/>
                  <a:moveTo>
                    <a:pt x="2275" y="1749"/>
                  </a:moveTo>
                  <a:cubicBezTo>
                    <a:pt x="2213" y="1749"/>
                    <a:pt x="2186" y="1767"/>
                    <a:pt x="2186" y="1839"/>
                  </a:cubicBezTo>
                  <a:cubicBezTo>
                    <a:pt x="2186" y="1892"/>
                    <a:pt x="2213" y="1910"/>
                    <a:pt x="2275" y="1910"/>
                  </a:cubicBezTo>
                  <a:cubicBezTo>
                    <a:pt x="2337" y="1910"/>
                    <a:pt x="2355" y="1892"/>
                    <a:pt x="2355" y="1830"/>
                  </a:cubicBezTo>
                  <a:cubicBezTo>
                    <a:pt x="2355" y="1767"/>
                    <a:pt x="2329" y="1749"/>
                    <a:pt x="2275" y="1749"/>
                  </a:cubicBezTo>
                  <a:close/>
                  <a:moveTo>
                    <a:pt x="5955" y="1695"/>
                  </a:moveTo>
                  <a:cubicBezTo>
                    <a:pt x="5951" y="1695"/>
                    <a:pt x="5946" y="1695"/>
                    <a:pt x="5942" y="1696"/>
                  </a:cubicBezTo>
                  <a:cubicBezTo>
                    <a:pt x="5938" y="1695"/>
                    <a:pt x="5934" y="1695"/>
                    <a:pt x="5930" y="1695"/>
                  </a:cubicBezTo>
                  <a:cubicBezTo>
                    <a:pt x="5872" y="1695"/>
                    <a:pt x="5826" y="1754"/>
                    <a:pt x="5826" y="1821"/>
                  </a:cubicBezTo>
                  <a:cubicBezTo>
                    <a:pt x="5834" y="1879"/>
                    <a:pt x="5880" y="1929"/>
                    <a:pt x="5937" y="1929"/>
                  </a:cubicBezTo>
                  <a:cubicBezTo>
                    <a:pt x="5941" y="1929"/>
                    <a:pt x="5946" y="1928"/>
                    <a:pt x="5950" y="1928"/>
                  </a:cubicBezTo>
                  <a:cubicBezTo>
                    <a:pt x="6013" y="1928"/>
                    <a:pt x="6066" y="1874"/>
                    <a:pt x="6066" y="1812"/>
                  </a:cubicBezTo>
                  <a:cubicBezTo>
                    <a:pt x="6066" y="1746"/>
                    <a:pt x="6013" y="1695"/>
                    <a:pt x="5955" y="1695"/>
                  </a:cubicBezTo>
                  <a:close/>
                  <a:moveTo>
                    <a:pt x="2935" y="1776"/>
                  </a:moveTo>
                  <a:cubicBezTo>
                    <a:pt x="2882" y="1785"/>
                    <a:pt x="2837" y="1830"/>
                    <a:pt x="2837" y="1883"/>
                  </a:cubicBezTo>
                  <a:cubicBezTo>
                    <a:pt x="2837" y="1937"/>
                    <a:pt x="2882" y="1981"/>
                    <a:pt x="2935" y="1981"/>
                  </a:cubicBezTo>
                  <a:cubicBezTo>
                    <a:pt x="2989" y="1981"/>
                    <a:pt x="3042" y="1928"/>
                    <a:pt x="3033" y="1883"/>
                  </a:cubicBezTo>
                  <a:cubicBezTo>
                    <a:pt x="3033" y="1830"/>
                    <a:pt x="2989" y="1776"/>
                    <a:pt x="2935" y="1776"/>
                  </a:cubicBezTo>
                  <a:close/>
                  <a:moveTo>
                    <a:pt x="6626" y="1746"/>
                  </a:moveTo>
                  <a:cubicBezTo>
                    <a:pt x="6618" y="1746"/>
                    <a:pt x="6610" y="1747"/>
                    <a:pt x="6602" y="1749"/>
                  </a:cubicBezTo>
                  <a:lnTo>
                    <a:pt x="6584" y="1749"/>
                  </a:lnTo>
                  <a:cubicBezTo>
                    <a:pt x="6577" y="1748"/>
                    <a:pt x="6571" y="1747"/>
                    <a:pt x="6566" y="1747"/>
                  </a:cubicBezTo>
                  <a:cubicBezTo>
                    <a:pt x="6541" y="1747"/>
                    <a:pt x="6525" y="1762"/>
                    <a:pt x="6504" y="1776"/>
                  </a:cubicBezTo>
                  <a:cubicBezTo>
                    <a:pt x="6486" y="1794"/>
                    <a:pt x="6477" y="1821"/>
                    <a:pt x="6477" y="1847"/>
                  </a:cubicBezTo>
                  <a:cubicBezTo>
                    <a:pt x="6486" y="1856"/>
                    <a:pt x="6486" y="1874"/>
                    <a:pt x="6477" y="1892"/>
                  </a:cubicBezTo>
                  <a:cubicBezTo>
                    <a:pt x="6468" y="1937"/>
                    <a:pt x="6513" y="1963"/>
                    <a:pt x="6539" y="1972"/>
                  </a:cubicBezTo>
                  <a:cubicBezTo>
                    <a:pt x="6553" y="1981"/>
                    <a:pt x="6570" y="1984"/>
                    <a:pt x="6589" y="1984"/>
                  </a:cubicBezTo>
                  <a:cubicBezTo>
                    <a:pt x="6608" y="1984"/>
                    <a:pt x="6628" y="1981"/>
                    <a:pt x="6646" y="1981"/>
                  </a:cubicBezTo>
                  <a:cubicBezTo>
                    <a:pt x="6664" y="1972"/>
                    <a:pt x="6673" y="1955"/>
                    <a:pt x="6691" y="1946"/>
                  </a:cubicBezTo>
                  <a:cubicBezTo>
                    <a:pt x="6727" y="1919"/>
                    <a:pt x="6709" y="1874"/>
                    <a:pt x="6709" y="1839"/>
                  </a:cubicBezTo>
                  <a:cubicBezTo>
                    <a:pt x="6718" y="1812"/>
                    <a:pt x="6709" y="1803"/>
                    <a:pt x="6691" y="1785"/>
                  </a:cubicBezTo>
                  <a:cubicBezTo>
                    <a:pt x="6670" y="1758"/>
                    <a:pt x="6650" y="1746"/>
                    <a:pt x="6626" y="1746"/>
                  </a:cubicBezTo>
                  <a:close/>
                  <a:moveTo>
                    <a:pt x="3586" y="1847"/>
                  </a:moveTo>
                  <a:cubicBezTo>
                    <a:pt x="3524" y="1847"/>
                    <a:pt x="3488" y="1883"/>
                    <a:pt x="3488" y="1946"/>
                  </a:cubicBezTo>
                  <a:cubicBezTo>
                    <a:pt x="3488" y="2008"/>
                    <a:pt x="3524" y="2044"/>
                    <a:pt x="3586" y="2044"/>
                  </a:cubicBezTo>
                  <a:cubicBezTo>
                    <a:pt x="3649" y="2044"/>
                    <a:pt x="3685" y="2008"/>
                    <a:pt x="3685" y="1946"/>
                  </a:cubicBezTo>
                  <a:cubicBezTo>
                    <a:pt x="3685" y="1883"/>
                    <a:pt x="3649" y="1847"/>
                    <a:pt x="3586" y="1847"/>
                  </a:cubicBezTo>
                  <a:close/>
                  <a:moveTo>
                    <a:pt x="7262" y="1794"/>
                  </a:moveTo>
                  <a:cubicBezTo>
                    <a:pt x="7226" y="1803"/>
                    <a:pt x="7191" y="1812"/>
                    <a:pt x="7164" y="1839"/>
                  </a:cubicBezTo>
                  <a:cubicBezTo>
                    <a:pt x="7146" y="1865"/>
                    <a:pt x="7128" y="1901"/>
                    <a:pt x="7128" y="1937"/>
                  </a:cubicBezTo>
                  <a:cubicBezTo>
                    <a:pt x="7128" y="1963"/>
                    <a:pt x="7146" y="2008"/>
                    <a:pt x="7164" y="2026"/>
                  </a:cubicBezTo>
                  <a:cubicBezTo>
                    <a:pt x="7187" y="2041"/>
                    <a:pt x="7217" y="2063"/>
                    <a:pt x="7247" y="2063"/>
                  </a:cubicBezTo>
                  <a:cubicBezTo>
                    <a:pt x="7252" y="2063"/>
                    <a:pt x="7257" y="2063"/>
                    <a:pt x="7262" y="2062"/>
                  </a:cubicBezTo>
                  <a:cubicBezTo>
                    <a:pt x="7298" y="2053"/>
                    <a:pt x="7333" y="2044"/>
                    <a:pt x="7360" y="2026"/>
                  </a:cubicBezTo>
                  <a:cubicBezTo>
                    <a:pt x="7378" y="1999"/>
                    <a:pt x="7387" y="1963"/>
                    <a:pt x="7396" y="1928"/>
                  </a:cubicBezTo>
                  <a:cubicBezTo>
                    <a:pt x="7405" y="1892"/>
                    <a:pt x="7378" y="1865"/>
                    <a:pt x="7360" y="1839"/>
                  </a:cubicBezTo>
                  <a:cubicBezTo>
                    <a:pt x="7342" y="1812"/>
                    <a:pt x="7298" y="1803"/>
                    <a:pt x="7262" y="1794"/>
                  </a:cubicBezTo>
                  <a:close/>
                  <a:moveTo>
                    <a:pt x="4255" y="1892"/>
                  </a:moveTo>
                  <a:cubicBezTo>
                    <a:pt x="4193" y="1892"/>
                    <a:pt x="4148" y="1937"/>
                    <a:pt x="4148" y="1990"/>
                  </a:cubicBezTo>
                  <a:cubicBezTo>
                    <a:pt x="4157" y="2071"/>
                    <a:pt x="4175" y="2097"/>
                    <a:pt x="4255" y="2097"/>
                  </a:cubicBezTo>
                  <a:cubicBezTo>
                    <a:pt x="4318" y="2097"/>
                    <a:pt x="4354" y="2071"/>
                    <a:pt x="4354" y="1999"/>
                  </a:cubicBezTo>
                  <a:cubicBezTo>
                    <a:pt x="4354" y="1928"/>
                    <a:pt x="4318" y="1901"/>
                    <a:pt x="4255" y="1892"/>
                  </a:cubicBezTo>
                  <a:close/>
                  <a:moveTo>
                    <a:pt x="7958" y="1839"/>
                  </a:moveTo>
                  <a:cubicBezTo>
                    <a:pt x="7922" y="1847"/>
                    <a:pt x="7895" y="1847"/>
                    <a:pt x="7877" y="1847"/>
                  </a:cubicBezTo>
                  <a:cubicBezTo>
                    <a:pt x="7815" y="1874"/>
                    <a:pt x="7770" y="1963"/>
                    <a:pt x="7797" y="2026"/>
                  </a:cubicBezTo>
                  <a:cubicBezTo>
                    <a:pt x="7818" y="2076"/>
                    <a:pt x="7874" y="2114"/>
                    <a:pt x="7927" y="2114"/>
                  </a:cubicBezTo>
                  <a:cubicBezTo>
                    <a:pt x="7941" y="2114"/>
                    <a:pt x="7954" y="2112"/>
                    <a:pt x="7967" y="2106"/>
                  </a:cubicBezTo>
                  <a:cubicBezTo>
                    <a:pt x="8047" y="2079"/>
                    <a:pt x="8100" y="1999"/>
                    <a:pt x="8020" y="1919"/>
                  </a:cubicBezTo>
                  <a:cubicBezTo>
                    <a:pt x="8011" y="1901"/>
                    <a:pt x="7984" y="1892"/>
                    <a:pt x="7984" y="1874"/>
                  </a:cubicBezTo>
                  <a:cubicBezTo>
                    <a:pt x="7976" y="1847"/>
                    <a:pt x="7958" y="1839"/>
                    <a:pt x="7958" y="1839"/>
                  </a:cubicBezTo>
                  <a:close/>
                  <a:moveTo>
                    <a:pt x="1240" y="1981"/>
                  </a:moveTo>
                  <a:cubicBezTo>
                    <a:pt x="1204" y="1981"/>
                    <a:pt x="1160" y="2026"/>
                    <a:pt x="1160" y="2062"/>
                  </a:cubicBezTo>
                  <a:cubicBezTo>
                    <a:pt x="1160" y="2097"/>
                    <a:pt x="1204" y="2142"/>
                    <a:pt x="1240" y="2142"/>
                  </a:cubicBezTo>
                  <a:cubicBezTo>
                    <a:pt x="1276" y="2142"/>
                    <a:pt x="1320" y="2097"/>
                    <a:pt x="1320" y="2062"/>
                  </a:cubicBezTo>
                  <a:cubicBezTo>
                    <a:pt x="1320" y="2026"/>
                    <a:pt x="1276" y="1981"/>
                    <a:pt x="1240" y="1981"/>
                  </a:cubicBezTo>
                  <a:close/>
                  <a:moveTo>
                    <a:pt x="4916" y="1946"/>
                  </a:moveTo>
                  <a:cubicBezTo>
                    <a:pt x="4862" y="1946"/>
                    <a:pt x="4809" y="1999"/>
                    <a:pt x="4800" y="2053"/>
                  </a:cubicBezTo>
                  <a:cubicBezTo>
                    <a:pt x="4800" y="2106"/>
                    <a:pt x="4853" y="2178"/>
                    <a:pt x="4907" y="2178"/>
                  </a:cubicBezTo>
                  <a:cubicBezTo>
                    <a:pt x="4911" y="2178"/>
                    <a:pt x="4915" y="2178"/>
                    <a:pt x="4919" y="2178"/>
                  </a:cubicBezTo>
                  <a:cubicBezTo>
                    <a:pt x="4977" y="2178"/>
                    <a:pt x="5032" y="2121"/>
                    <a:pt x="5032" y="2071"/>
                  </a:cubicBezTo>
                  <a:cubicBezTo>
                    <a:pt x="5032" y="2008"/>
                    <a:pt x="4978" y="1946"/>
                    <a:pt x="4916" y="1946"/>
                  </a:cubicBezTo>
                  <a:close/>
                  <a:moveTo>
                    <a:pt x="1909" y="2044"/>
                  </a:moveTo>
                  <a:cubicBezTo>
                    <a:pt x="1847" y="2044"/>
                    <a:pt x="1820" y="2062"/>
                    <a:pt x="1820" y="2124"/>
                  </a:cubicBezTo>
                  <a:cubicBezTo>
                    <a:pt x="1820" y="2186"/>
                    <a:pt x="1847" y="2213"/>
                    <a:pt x="1891" y="2213"/>
                  </a:cubicBezTo>
                  <a:cubicBezTo>
                    <a:pt x="1963" y="2213"/>
                    <a:pt x="1990" y="2195"/>
                    <a:pt x="1990" y="2133"/>
                  </a:cubicBezTo>
                  <a:cubicBezTo>
                    <a:pt x="1990" y="2071"/>
                    <a:pt x="1972" y="2044"/>
                    <a:pt x="1909" y="2044"/>
                  </a:cubicBezTo>
                  <a:close/>
                  <a:moveTo>
                    <a:pt x="5585" y="1999"/>
                  </a:moveTo>
                  <a:cubicBezTo>
                    <a:pt x="5504" y="1999"/>
                    <a:pt x="5469" y="2035"/>
                    <a:pt x="5469" y="2115"/>
                  </a:cubicBezTo>
                  <a:cubicBezTo>
                    <a:pt x="5469" y="2186"/>
                    <a:pt x="5504" y="2231"/>
                    <a:pt x="5585" y="2231"/>
                  </a:cubicBezTo>
                  <a:cubicBezTo>
                    <a:pt x="5656" y="2231"/>
                    <a:pt x="5701" y="2186"/>
                    <a:pt x="5701" y="2115"/>
                  </a:cubicBezTo>
                  <a:cubicBezTo>
                    <a:pt x="5701" y="2035"/>
                    <a:pt x="5656" y="1999"/>
                    <a:pt x="5585" y="1999"/>
                  </a:cubicBezTo>
                  <a:close/>
                  <a:moveTo>
                    <a:pt x="2569" y="2079"/>
                  </a:moveTo>
                  <a:cubicBezTo>
                    <a:pt x="2543" y="2079"/>
                    <a:pt x="2471" y="2151"/>
                    <a:pt x="2471" y="2178"/>
                  </a:cubicBezTo>
                  <a:cubicBezTo>
                    <a:pt x="2471" y="2213"/>
                    <a:pt x="2534" y="2276"/>
                    <a:pt x="2569" y="2276"/>
                  </a:cubicBezTo>
                  <a:cubicBezTo>
                    <a:pt x="2571" y="2276"/>
                    <a:pt x="2573" y="2277"/>
                    <a:pt x="2575" y="2277"/>
                  </a:cubicBezTo>
                  <a:cubicBezTo>
                    <a:pt x="2605" y="2277"/>
                    <a:pt x="2668" y="2220"/>
                    <a:pt x="2668" y="2186"/>
                  </a:cubicBezTo>
                  <a:cubicBezTo>
                    <a:pt x="2676" y="2151"/>
                    <a:pt x="2605" y="2079"/>
                    <a:pt x="2569" y="2079"/>
                  </a:cubicBezTo>
                  <a:close/>
                  <a:moveTo>
                    <a:pt x="6254" y="2062"/>
                  </a:moveTo>
                  <a:cubicBezTo>
                    <a:pt x="6165" y="2062"/>
                    <a:pt x="6129" y="2097"/>
                    <a:pt x="6129" y="2178"/>
                  </a:cubicBezTo>
                  <a:cubicBezTo>
                    <a:pt x="6129" y="2258"/>
                    <a:pt x="6165" y="2294"/>
                    <a:pt x="6245" y="2294"/>
                  </a:cubicBezTo>
                  <a:cubicBezTo>
                    <a:pt x="6325" y="2294"/>
                    <a:pt x="6361" y="2267"/>
                    <a:pt x="6361" y="2186"/>
                  </a:cubicBezTo>
                  <a:cubicBezTo>
                    <a:pt x="6361" y="2097"/>
                    <a:pt x="6334" y="2062"/>
                    <a:pt x="6254" y="2062"/>
                  </a:cubicBezTo>
                  <a:close/>
                  <a:moveTo>
                    <a:pt x="3238" y="2142"/>
                  </a:moveTo>
                  <a:cubicBezTo>
                    <a:pt x="3176" y="2142"/>
                    <a:pt x="3140" y="2186"/>
                    <a:pt x="3140" y="2249"/>
                  </a:cubicBezTo>
                  <a:cubicBezTo>
                    <a:pt x="3140" y="2302"/>
                    <a:pt x="3176" y="2347"/>
                    <a:pt x="3238" y="2347"/>
                  </a:cubicBezTo>
                  <a:cubicBezTo>
                    <a:pt x="3301" y="2347"/>
                    <a:pt x="3337" y="2302"/>
                    <a:pt x="3337" y="2249"/>
                  </a:cubicBezTo>
                  <a:cubicBezTo>
                    <a:pt x="3337" y="2186"/>
                    <a:pt x="3301" y="2142"/>
                    <a:pt x="3238" y="2142"/>
                  </a:cubicBezTo>
                  <a:close/>
                  <a:moveTo>
                    <a:pt x="6905" y="2097"/>
                  </a:moveTo>
                  <a:cubicBezTo>
                    <a:pt x="6878" y="2097"/>
                    <a:pt x="6834" y="2115"/>
                    <a:pt x="6816" y="2133"/>
                  </a:cubicBezTo>
                  <a:cubicBezTo>
                    <a:pt x="6798" y="2160"/>
                    <a:pt x="6771" y="2195"/>
                    <a:pt x="6780" y="2231"/>
                  </a:cubicBezTo>
                  <a:cubicBezTo>
                    <a:pt x="6789" y="2267"/>
                    <a:pt x="6798" y="2302"/>
                    <a:pt x="6825" y="2320"/>
                  </a:cubicBezTo>
                  <a:cubicBezTo>
                    <a:pt x="6843" y="2338"/>
                    <a:pt x="6878" y="2365"/>
                    <a:pt x="6914" y="2365"/>
                  </a:cubicBezTo>
                  <a:cubicBezTo>
                    <a:pt x="6950" y="2365"/>
                    <a:pt x="6985" y="2338"/>
                    <a:pt x="7012" y="2320"/>
                  </a:cubicBezTo>
                  <a:cubicBezTo>
                    <a:pt x="7030" y="2302"/>
                    <a:pt x="7039" y="2258"/>
                    <a:pt x="7048" y="2222"/>
                  </a:cubicBezTo>
                  <a:cubicBezTo>
                    <a:pt x="7039" y="2195"/>
                    <a:pt x="7021" y="2151"/>
                    <a:pt x="7003" y="2133"/>
                  </a:cubicBezTo>
                  <a:cubicBezTo>
                    <a:pt x="6976" y="2106"/>
                    <a:pt x="6941" y="2097"/>
                    <a:pt x="6905" y="2097"/>
                  </a:cubicBezTo>
                  <a:close/>
                  <a:moveTo>
                    <a:pt x="3892" y="2194"/>
                  </a:moveTo>
                  <a:cubicBezTo>
                    <a:pt x="3838" y="2194"/>
                    <a:pt x="3801" y="2236"/>
                    <a:pt x="3801" y="2294"/>
                  </a:cubicBezTo>
                  <a:cubicBezTo>
                    <a:pt x="3801" y="2365"/>
                    <a:pt x="3827" y="2392"/>
                    <a:pt x="3899" y="2401"/>
                  </a:cubicBezTo>
                  <a:cubicBezTo>
                    <a:pt x="3961" y="2401"/>
                    <a:pt x="4015" y="2356"/>
                    <a:pt x="4006" y="2294"/>
                  </a:cubicBezTo>
                  <a:cubicBezTo>
                    <a:pt x="4006" y="2222"/>
                    <a:pt x="3970" y="2204"/>
                    <a:pt x="3908" y="2195"/>
                  </a:cubicBezTo>
                  <a:cubicBezTo>
                    <a:pt x="3902" y="2195"/>
                    <a:pt x="3897" y="2194"/>
                    <a:pt x="3892" y="2194"/>
                  </a:cubicBezTo>
                  <a:close/>
                  <a:moveTo>
                    <a:pt x="7574" y="2160"/>
                  </a:moveTo>
                  <a:cubicBezTo>
                    <a:pt x="7494" y="2160"/>
                    <a:pt x="7440" y="2222"/>
                    <a:pt x="7440" y="2302"/>
                  </a:cubicBezTo>
                  <a:cubicBezTo>
                    <a:pt x="7449" y="2374"/>
                    <a:pt x="7503" y="2427"/>
                    <a:pt x="7574" y="2427"/>
                  </a:cubicBezTo>
                  <a:cubicBezTo>
                    <a:pt x="7654" y="2427"/>
                    <a:pt x="7708" y="2374"/>
                    <a:pt x="7708" y="2294"/>
                  </a:cubicBezTo>
                  <a:cubicBezTo>
                    <a:pt x="7708" y="2213"/>
                    <a:pt x="7654" y="2160"/>
                    <a:pt x="7574" y="2160"/>
                  </a:cubicBezTo>
                  <a:close/>
                  <a:moveTo>
                    <a:pt x="892" y="2294"/>
                  </a:moveTo>
                  <a:cubicBezTo>
                    <a:pt x="857" y="2294"/>
                    <a:pt x="812" y="2347"/>
                    <a:pt x="812" y="2383"/>
                  </a:cubicBezTo>
                  <a:cubicBezTo>
                    <a:pt x="812" y="2418"/>
                    <a:pt x="857" y="2463"/>
                    <a:pt x="892" y="2463"/>
                  </a:cubicBezTo>
                  <a:cubicBezTo>
                    <a:pt x="928" y="2463"/>
                    <a:pt x="973" y="2418"/>
                    <a:pt x="973" y="2383"/>
                  </a:cubicBezTo>
                  <a:cubicBezTo>
                    <a:pt x="973" y="2347"/>
                    <a:pt x="928" y="2294"/>
                    <a:pt x="892" y="2294"/>
                  </a:cubicBezTo>
                  <a:close/>
                  <a:moveTo>
                    <a:pt x="4550" y="2249"/>
                  </a:moveTo>
                  <a:cubicBezTo>
                    <a:pt x="4496" y="2249"/>
                    <a:pt x="4434" y="2302"/>
                    <a:pt x="4434" y="2356"/>
                  </a:cubicBezTo>
                  <a:cubicBezTo>
                    <a:pt x="4434" y="2410"/>
                    <a:pt x="4487" y="2472"/>
                    <a:pt x="4550" y="2481"/>
                  </a:cubicBezTo>
                  <a:cubicBezTo>
                    <a:pt x="4603" y="2481"/>
                    <a:pt x="4666" y="2418"/>
                    <a:pt x="4666" y="2365"/>
                  </a:cubicBezTo>
                  <a:cubicBezTo>
                    <a:pt x="4666" y="2311"/>
                    <a:pt x="4612" y="2249"/>
                    <a:pt x="4550" y="2249"/>
                  </a:cubicBezTo>
                  <a:close/>
                  <a:moveTo>
                    <a:pt x="8199" y="2213"/>
                  </a:moveTo>
                  <a:cubicBezTo>
                    <a:pt x="8185" y="2213"/>
                    <a:pt x="8172" y="2216"/>
                    <a:pt x="8163" y="2222"/>
                  </a:cubicBezTo>
                  <a:cubicBezTo>
                    <a:pt x="8145" y="2231"/>
                    <a:pt x="8127" y="2249"/>
                    <a:pt x="8118" y="2267"/>
                  </a:cubicBezTo>
                  <a:cubicBezTo>
                    <a:pt x="8109" y="2276"/>
                    <a:pt x="8092" y="2285"/>
                    <a:pt x="8092" y="2302"/>
                  </a:cubicBezTo>
                  <a:cubicBezTo>
                    <a:pt x="8092" y="2338"/>
                    <a:pt x="8083" y="2383"/>
                    <a:pt x="8100" y="2410"/>
                  </a:cubicBezTo>
                  <a:cubicBezTo>
                    <a:pt x="8122" y="2438"/>
                    <a:pt x="8144" y="2479"/>
                    <a:pt x="8189" y="2479"/>
                  </a:cubicBezTo>
                  <a:cubicBezTo>
                    <a:pt x="8200" y="2479"/>
                    <a:pt x="8212" y="2477"/>
                    <a:pt x="8225" y="2472"/>
                  </a:cubicBezTo>
                  <a:cubicBezTo>
                    <a:pt x="8239" y="2479"/>
                    <a:pt x="8250" y="2481"/>
                    <a:pt x="8260" y="2481"/>
                  </a:cubicBezTo>
                  <a:cubicBezTo>
                    <a:pt x="8289" y="2481"/>
                    <a:pt x="8306" y="2456"/>
                    <a:pt x="8332" y="2436"/>
                  </a:cubicBezTo>
                  <a:cubicBezTo>
                    <a:pt x="8332" y="2427"/>
                    <a:pt x="8341" y="2418"/>
                    <a:pt x="8350" y="2418"/>
                  </a:cubicBezTo>
                  <a:cubicBezTo>
                    <a:pt x="8359" y="2401"/>
                    <a:pt x="8359" y="2392"/>
                    <a:pt x="8350" y="2374"/>
                  </a:cubicBezTo>
                  <a:cubicBezTo>
                    <a:pt x="8315" y="2329"/>
                    <a:pt x="8288" y="2285"/>
                    <a:pt x="8261" y="2240"/>
                  </a:cubicBezTo>
                  <a:cubicBezTo>
                    <a:pt x="8250" y="2223"/>
                    <a:pt x="8223" y="2213"/>
                    <a:pt x="8199" y="2213"/>
                  </a:cubicBezTo>
                  <a:close/>
                  <a:moveTo>
                    <a:pt x="1535" y="2347"/>
                  </a:moveTo>
                  <a:cubicBezTo>
                    <a:pt x="1481" y="2347"/>
                    <a:pt x="1454" y="2374"/>
                    <a:pt x="1454" y="2427"/>
                  </a:cubicBezTo>
                  <a:cubicBezTo>
                    <a:pt x="1454" y="2490"/>
                    <a:pt x="1481" y="2508"/>
                    <a:pt x="1543" y="2508"/>
                  </a:cubicBezTo>
                  <a:cubicBezTo>
                    <a:pt x="1606" y="2508"/>
                    <a:pt x="1624" y="2490"/>
                    <a:pt x="1624" y="2418"/>
                  </a:cubicBezTo>
                  <a:cubicBezTo>
                    <a:pt x="1624" y="2365"/>
                    <a:pt x="1597" y="2347"/>
                    <a:pt x="1535" y="2347"/>
                  </a:cubicBezTo>
                  <a:close/>
                  <a:moveTo>
                    <a:pt x="5210" y="2294"/>
                  </a:moveTo>
                  <a:cubicBezTo>
                    <a:pt x="5139" y="2294"/>
                    <a:pt x="5094" y="2338"/>
                    <a:pt x="5103" y="2418"/>
                  </a:cubicBezTo>
                  <a:cubicBezTo>
                    <a:pt x="5103" y="2490"/>
                    <a:pt x="5139" y="2525"/>
                    <a:pt x="5219" y="2525"/>
                  </a:cubicBezTo>
                  <a:cubicBezTo>
                    <a:pt x="5290" y="2525"/>
                    <a:pt x="5335" y="2490"/>
                    <a:pt x="5335" y="2410"/>
                  </a:cubicBezTo>
                  <a:cubicBezTo>
                    <a:pt x="5335" y="2329"/>
                    <a:pt x="5290" y="2294"/>
                    <a:pt x="5210" y="2294"/>
                  </a:cubicBezTo>
                  <a:close/>
                  <a:moveTo>
                    <a:pt x="2204" y="2392"/>
                  </a:moveTo>
                  <a:cubicBezTo>
                    <a:pt x="2168" y="2401"/>
                    <a:pt x="2106" y="2454"/>
                    <a:pt x="2106" y="2490"/>
                  </a:cubicBezTo>
                  <a:cubicBezTo>
                    <a:pt x="2106" y="2525"/>
                    <a:pt x="2168" y="2588"/>
                    <a:pt x="2204" y="2597"/>
                  </a:cubicBezTo>
                  <a:cubicBezTo>
                    <a:pt x="2230" y="2597"/>
                    <a:pt x="2302" y="2534"/>
                    <a:pt x="2302" y="2499"/>
                  </a:cubicBezTo>
                  <a:cubicBezTo>
                    <a:pt x="2302" y="2463"/>
                    <a:pt x="2239" y="2392"/>
                    <a:pt x="2204" y="2392"/>
                  </a:cubicBezTo>
                  <a:close/>
                  <a:moveTo>
                    <a:pt x="5912" y="2364"/>
                  </a:moveTo>
                  <a:cubicBezTo>
                    <a:pt x="5902" y="2364"/>
                    <a:pt x="5891" y="2365"/>
                    <a:pt x="5879" y="2365"/>
                  </a:cubicBezTo>
                  <a:cubicBezTo>
                    <a:pt x="5843" y="2365"/>
                    <a:pt x="5817" y="2365"/>
                    <a:pt x="5790" y="2392"/>
                  </a:cubicBezTo>
                  <a:cubicBezTo>
                    <a:pt x="5763" y="2418"/>
                    <a:pt x="5763" y="2445"/>
                    <a:pt x="5763" y="2481"/>
                  </a:cubicBezTo>
                  <a:cubicBezTo>
                    <a:pt x="5763" y="2517"/>
                    <a:pt x="5763" y="2543"/>
                    <a:pt x="5790" y="2570"/>
                  </a:cubicBezTo>
                  <a:cubicBezTo>
                    <a:pt x="5817" y="2597"/>
                    <a:pt x="5852" y="2597"/>
                    <a:pt x="5879" y="2597"/>
                  </a:cubicBezTo>
                  <a:cubicBezTo>
                    <a:pt x="5915" y="2597"/>
                    <a:pt x="5942" y="2597"/>
                    <a:pt x="5968" y="2570"/>
                  </a:cubicBezTo>
                  <a:cubicBezTo>
                    <a:pt x="5995" y="2534"/>
                    <a:pt x="5995" y="2508"/>
                    <a:pt x="5995" y="2463"/>
                  </a:cubicBezTo>
                  <a:cubicBezTo>
                    <a:pt x="5995" y="2445"/>
                    <a:pt x="5995" y="2418"/>
                    <a:pt x="5968" y="2392"/>
                  </a:cubicBezTo>
                  <a:cubicBezTo>
                    <a:pt x="5950" y="2368"/>
                    <a:pt x="5933" y="2364"/>
                    <a:pt x="5912" y="2364"/>
                  </a:cubicBezTo>
                  <a:close/>
                  <a:moveTo>
                    <a:pt x="2873" y="2445"/>
                  </a:moveTo>
                  <a:cubicBezTo>
                    <a:pt x="2819" y="2445"/>
                    <a:pt x="2775" y="2490"/>
                    <a:pt x="2775" y="2543"/>
                  </a:cubicBezTo>
                  <a:cubicBezTo>
                    <a:pt x="2775" y="2597"/>
                    <a:pt x="2819" y="2641"/>
                    <a:pt x="2873" y="2641"/>
                  </a:cubicBezTo>
                  <a:cubicBezTo>
                    <a:pt x="2926" y="2641"/>
                    <a:pt x="2971" y="2597"/>
                    <a:pt x="2971" y="2543"/>
                  </a:cubicBezTo>
                  <a:cubicBezTo>
                    <a:pt x="2971" y="2490"/>
                    <a:pt x="2926" y="2445"/>
                    <a:pt x="2873" y="2445"/>
                  </a:cubicBezTo>
                  <a:close/>
                  <a:moveTo>
                    <a:pt x="6548" y="2392"/>
                  </a:moveTo>
                  <a:cubicBezTo>
                    <a:pt x="6486" y="2401"/>
                    <a:pt x="6414" y="2472"/>
                    <a:pt x="6414" y="2534"/>
                  </a:cubicBezTo>
                  <a:cubicBezTo>
                    <a:pt x="6414" y="2585"/>
                    <a:pt x="6487" y="2660"/>
                    <a:pt x="6540" y="2660"/>
                  </a:cubicBezTo>
                  <a:cubicBezTo>
                    <a:pt x="6543" y="2660"/>
                    <a:pt x="6545" y="2660"/>
                    <a:pt x="6548" y="2659"/>
                  </a:cubicBezTo>
                  <a:cubicBezTo>
                    <a:pt x="6620" y="2650"/>
                    <a:pt x="6682" y="2579"/>
                    <a:pt x="6682" y="2525"/>
                  </a:cubicBezTo>
                  <a:cubicBezTo>
                    <a:pt x="6682" y="2472"/>
                    <a:pt x="6593" y="2392"/>
                    <a:pt x="6548" y="2392"/>
                  </a:cubicBezTo>
                  <a:close/>
                  <a:moveTo>
                    <a:pt x="3533" y="2499"/>
                  </a:moveTo>
                  <a:cubicBezTo>
                    <a:pt x="3462" y="2499"/>
                    <a:pt x="3435" y="2525"/>
                    <a:pt x="3435" y="2606"/>
                  </a:cubicBezTo>
                  <a:cubicBezTo>
                    <a:pt x="3435" y="2668"/>
                    <a:pt x="3470" y="2695"/>
                    <a:pt x="3542" y="2695"/>
                  </a:cubicBezTo>
                  <a:cubicBezTo>
                    <a:pt x="3595" y="2695"/>
                    <a:pt x="3649" y="2659"/>
                    <a:pt x="3640" y="2597"/>
                  </a:cubicBezTo>
                  <a:cubicBezTo>
                    <a:pt x="3631" y="2525"/>
                    <a:pt x="3604" y="2499"/>
                    <a:pt x="3533" y="2499"/>
                  </a:cubicBezTo>
                  <a:close/>
                  <a:moveTo>
                    <a:pt x="7208" y="2463"/>
                  </a:moveTo>
                  <a:cubicBezTo>
                    <a:pt x="7137" y="2463"/>
                    <a:pt x="7083" y="2517"/>
                    <a:pt x="7075" y="2588"/>
                  </a:cubicBezTo>
                  <a:cubicBezTo>
                    <a:pt x="7075" y="2668"/>
                    <a:pt x="7128" y="2731"/>
                    <a:pt x="7208" y="2731"/>
                  </a:cubicBezTo>
                  <a:cubicBezTo>
                    <a:pt x="7289" y="2731"/>
                    <a:pt x="7342" y="2677"/>
                    <a:pt x="7342" y="2597"/>
                  </a:cubicBezTo>
                  <a:cubicBezTo>
                    <a:pt x="7342" y="2517"/>
                    <a:pt x="7289" y="2463"/>
                    <a:pt x="7208" y="2463"/>
                  </a:cubicBezTo>
                  <a:close/>
                  <a:moveTo>
                    <a:pt x="562" y="2615"/>
                  </a:moveTo>
                  <a:cubicBezTo>
                    <a:pt x="553" y="2615"/>
                    <a:pt x="544" y="2615"/>
                    <a:pt x="544" y="2624"/>
                  </a:cubicBezTo>
                  <a:cubicBezTo>
                    <a:pt x="526" y="2659"/>
                    <a:pt x="526" y="2704"/>
                    <a:pt x="509" y="2740"/>
                  </a:cubicBezTo>
                  <a:cubicBezTo>
                    <a:pt x="497" y="2757"/>
                    <a:pt x="497" y="2763"/>
                    <a:pt x="502" y="2763"/>
                  </a:cubicBezTo>
                  <a:cubicBezTo>
                    <a:pt x="506" y="2763"/>
                    <a:pt x="511" y="2761"/>
                    <a:pt x="518" y="2757"/>
                  </a:cubicBezTo>
                  <a:cubicBezTo>
                    <a:pt x="522" y="2759"/>
                    <a:pt x="527" y="2759"/>
                    <a:pt x="531" y="2759"/>
                  </a:cubicBezTo>
                  <a:cubicBezTo>
                    <a:pt x="558" y="2759"/>
                    <a:pt x="574" y="2737"/>
                    <a:pt x="589" y="2722"/>
                  </a:cubicBezTo>
                  <a:cubicBezTo>
                    <a:pt x="625" y="2686"/>
                    <a:pt x="607" y="2624"/>
                    <a:pt x="562" y="2615"/>
                  </a:cubicBezTo>
                  <a:close/>
                  <a:moveTo>
                    <a:pt x="4199" y="2542"/>
                  </a:moveTo>
                  <a:cubicBezTo>
                    <a:pt x="4141" y="2542"/>
                    <a:pt x="4086" y="2601"/>
                    <a:pt x="4086" y="2659"/>
                  </a:cubicBezTo>
                  <a:cubicBezTo>
                    <a:pt x="4086" y="2713"/>
                    <a:pt x="4140" y="2775"/>
                    <a:pt x="4202" y="2775"/>
                  </a:cubicBezTo>
                  <a:cubicBezTo>
                    <a:pt x="4264" y="2775"/>
                    <a:pt x="4318" y="2704"/>
                    <a:pt x="4318" y="2659"/>
                  </a:cubicBezTo>
                  <a:cubicBezTo>
                    <a:pt x="4309" y="2597"/>
                    <a:pt x="4264" y="2552"/>
                    <a:pt x="4211" y="2543"/>
                  </a:cubicBezTo>
                  <a:cubicBezTo>
                    <a:pt x="4207" y="2543"/>
                    <a:pt x="4203" y="2542"/>
                    <a:pt x="4199" y="2542"/>
                  </a:cubicBezTo>
                  <a:close/>
                  <a:moveTo>
                    <a:pt x="7869" y="2508"/>
                  </a:moveTo>
                  <a:cubicBezTo>
                    <a:pt x="7833" y="2508"/>
                    <a:pt x="7806" y="2525"/>
                    <a:pt x="7779" y="2552"/>
                  </a:cubicBezTo>
                  <a:cubicBezTo>
                    <a:pt x="7744" y="2579"/>
                    <a:pt x="7744" y="2615"/>
                    <a:pt x="7744" y="2650"/>
                  </a:cubicBezTo>
                  <a:cubicBezTo>
                    <a:pt x="7735" y="2695"/>
                    <a:pt x="7761" y="2713"/>
                    <a:pt x="7779" y="2749"/>
                  </a:cubicBezTo>
                  <a:cubicBezTo>
                    <a:pt x="7815" y="2775"/>
                    <a:pt x="7842" y="2775"/>
                    <a:pt x="7877" y="2775"/>
                  </a:cubicBezTo>
                  <a:cubicBezTo>
                    <a:pt x="7884" y="2777"/>
                    <a:pt x="7890" y="2778"/>
                    <a:pt x="7896" y="2778"/>
                  </a:cubicBezTo>
                  <a:cubicBezTo>
                    <a:pt x="7923" y="2778"/>
                    <a:pt x="7946" y="2762"/>
                    <a:pt x="7976" y="2740"/>
                  </a:cubicBezTo>
                  <a:cubicBezTo>
                    <a:pt x="8002" y="2713"/>
                    <a:pt x="8011" y="2686"/>
                    <a:pt x="8011" y="2641"/>
                  </a:cubicBezTo>
                  <a:cubicBezTo>
                    <a:pt x="8020" y="2597"/>
                    <a:pt x="7993" y="2579"/>
                    <a:pt x="7976" y="2552"/>
                  </a:cubicBezTo>
                  <a:cubicBezTo>
                    <a:pt x="7949" y="2508"/>
                    <a:pt x="7913" y="2517"/>
                    <a:pt x="7869" y="2508"/>
                  </a:cubicBezTo>
                  <a:close/>
                  <a:moveTo>
                    <a:pt x="1196" y="2641"/>
                  </a:moveTo>
                  <a:cubicBezTo>
                    <a:pt x="1133" y="2641"/>
                    <a:pt x="1106" y="2668"/>
                    <a:pt x="1106" y="2722"/>
                  </a:cubicBezTo>
                  <a:cubicBezTo>
                    <a:pt x="1106" y="2793"/>
                    <a:pt x="1133" y="2811"/>
                    <a:pt x="1196" y="2811"/>
                  </a:cubicBezTo>
                  <a:cubicBezTo>
                    <a:pt x="1249" y="2811"/>
                    <a:pt x="1276" y="2784"/>
                    <a:pt x="1276" y="2731"/>
                  </a:cubicBezTo>
                  <a:cubicBezTo>
                    <a:pt x="1276" y="2668"/>
                    <a:pt x="1249" y="2641"/>
                    <a:pt x="1196" y="2641"/>
                  </a:cubicBezTo>
                  <a:close/>
                  <a:moveTo>
                    <a:pt x="4848" y="2595"/>
                  </a:moveTo>
                  <a:cubicBezTo>
                    <a:pt x="4826" y="2595"/>
                    <a:pt x="4805" y="2611"/>
                    <a:pt x="4791" y="2633"/>
                  </a:cubicBezTo>
                  <a:cubicBezTo>
                    <a:pt x="4773" y="2650"/>
                    <a:pt x="4746" y="2668"/>
                    <a:pt x="4746" y="2713"/>
                  </a:cubicBezTo>
                  <a:cubicBezTo>
                    <a:pt x="4755" y="2740"/>
                    <a:pt x="4755" y="2766"/>
                    <a:pt x="4782" y="2784"/>
                  </a:cubicBezTo>
                  <a:cubicBezTo>
                    <a:pt x="4798" y="2800"/>
                    <a:pt x="4814" y="2830"/>
                    <a:pt x="4849" y="2830"/>
                  </a:cubicBezTo>
                  <a:cubicBezTo>
                    <a:pt x="4853" y="2830"/>
                    <a:pt x="4857" y="2830"/>
                    <a:pt x="4862" y="2829"/>
                  </a:cubicBezTo>
                  <a:cubicBezTo>
                    <a:pt x="4889" y="2829"/>
                    <a:pt x="4916" y="2829"/>
                    <a:pt x="4942" y="2802"/>
                  </a:cubicBezTo>
                  <a:cubicBezTo>
                    <a:pt x="4960" y="2775"/>
                    <a:pt x="4987" y="2757"/>
                    <a:pt x="4987" y="2713"/>
                  </a:cubicBezTo>
                  <a:cubicBezTo>
                    <a:pt x="4978" y="2650"/>
                    <a:pt x="4925" y="2597"/>
                    <a:pt x="4862" y="2597"/>
                  </a:cubicBezTo>
                  <a:cubicBezTo>
                    <a:pt x="4857" y="2595"/>
                    <a:pt x="4853" y="2595"/>
                    <a:pt x="4848" y="2595"/>
                  </a:cubicBezTo>
                  <a:close/>
                  <a:moveTo>
                    <a:pt x="8464" y="2593"/>
                  </a:moveTo>
                  <a:cubicBezTo>
                    <a:pt x="8455" y="2593"/>
                    <a:pt x="8447" y="2598"/>
                    <a:pt x="8439" y="2606"/>
                  </a:cubicBezTo>
                  <a:cubicBezTo>
                    <a:pt x="8422" y="2641"/>
                    <a:pt x="8404" y="2677"/>
                    <a:pt x="8395" y="2704"/>
                  </a:cubicBezTo>
                  <a:cubicBezTo>
                    <a:pt x="8395" y="2722"/>
                    <a:pt x="8404" y="2740"/>
                    <a:pt x="8413" y="2757"/>
                  </a:cubicBezTo>
                  <a:cubicBezTo>
                    <a:pt x="8422" y="2784"/>
                    <a:pt x="8422" y="2811"/>
                    <a:pt x="8457" y="2829"/>
                  </a:cubicBezTo>
                  <a:cubicBezTo>
                    <a:pt x="8489" y="2841"/>
                    <a:pt x="8516" y="2854"/>
                    <a:pt x="8545" y="2854"/>
                  </a:cubicBezTo>
                  <a:cubicBezTo>
                    <a:pt x="8557" y="2854"/>
                    <a:pt x="8569" y="2852"/>
                    <a:pt x="8582" y="2847"/>
                  </a:cubicBezTo>
                  <a:cubicBezTo>
                    <a:pt x="8609" y="2829"/>
                    <a:pt x="8618" y="2820"/>
                    <a:pt x="8600" y="2793"/>
                  </a:cubicBezTo>
                  <a:cubicBezTo>
                    <a:pt x="8564" y="2740"/>
                    <a:pt x="8529" y="2677"/>
                    <a:pt x="8493" y="2615"/>
                  </a:cubicBezTo>
                  <a:cubicBezTo>
                    <a:pt x="8483" y="2600"/>
                    <a:pt x="8473" y="2593"/>
                    <a:pt x="8464" y="2593"/>
                  </a:cubicBezTo>
                  <a:close/>
                  <a:moveTo>
                    <a:pt x="1856" y="2695"/>
                  </a:moveTo>
                  <a:cubicBezTo>
                    <a:pt x="1829" y="2695"/>
                    <a:pt x="1758" y="2757"/>
                    <a:pt x="1758" y="2793"/>
                  </a:cubicBezTo>
                  <a:cubicBezTo>
                    <a:pt x="1749" y="2820"/>
                    <a:pt x="1820" y="2891"/>
                    <a:pt x="1856" y="2891"/>
                  </a:cubicBezTo>
                  <a:cubicBezTo>
                    <a:pt x="1857" y="2892"/>
                    <a:pt x="1859" y="2892"/>
                    <a:pt x="1861" y="2892"/>
                  </a:cubicBezTo>
                  <a:cubicBezTo>
                    <a:pt x="1891" y="2892"/>
                    <a:pt x="1954" y="2827"/>
                    <a:pt x="1954" y="2793"/>
                  </a:cubicBezTo>
                  <a:cubicBezTo>
                    <a:pt x="1954" y="2766"/>
                    <a:pt x="1891" y="2695"/>
                    <a:pt x="1856" y="2695"/>
                  </a:cubicBezTo>
                  <a:close/>
                  <a:moveTo>
                    <a:pt x="5496" y="2659"/>
                  </a:moveTo>
                  <a:cubicBezTo>
                    <a:pt x="5469" y="2659"/>
                    <a:pt x="5451" y="2668"/>
                    <a:pt x="5424" y="2686"/>
                  </a:cubicBezTo>
                  <a:cubicBezTo>
                    <a:pt x="5406" y="2713"/>
                    <a:pt x="5397" y="2731"/>
                    <a:pt x="5397" y="2757"/>
                  </a:cubicBezTo>
                  <a:cubicBezTo>
                    <a:pt x="5397" y="2775"/>
                    <a:pt x="5397" y="2793"/>
                    <a:pt x="5397" y="2802"/>
                  </a:cubicBezTo>
                  <a:cubicBezTo>
                    <a:pt x="5388" y="2856"/>
                    <a:pt x="5433" y="2873"/>
                    <a:pt x="5460" y="2891"/>
                  </a:cubicBezTo>
                  <a:cubicBezTo>
                    <a:pt x="5471" y="2899"/>
                    <a:pt x="5486" y="2902"/>
                    <a:pt x="5501" y="2902"/>
                  </a:cubicBezTo>
                  <a:cubicBezTo>
                    <a:pt x="5523" y="2902"/>
                    <a:pt x="5546" y="2896"/>
                    <a:pt x="5567" y="2891"/>
                  </a:cubicBezTo>
                  <a:cubicBezTo>
                    <a:pt x="5585" y="2891"/>
                    <a:pt x="5594" y="2873"/>
                    <a:pt x="5611" y="2856"/>
                  </a:cubicBezTo>
                  <a:cubicBezTo>
                    <a:pt x="5647" y="2829"/>
                    <a:pt x="5629" y="2793"/>
                    <a:pt x="5629" y="2757"/>
                  </a:cubicBezTo>
                  <a:cubicBezTo>
                    <a:pt x="5638" y="2731"/>
                    <a:pt x="5620" y="2713"/>
                    <a:pt x="5611" y="2695"/>
                  </a:cubicBezTo>
                  <a:cubicBezTo>
                    <a:pt x="5585" y="2668"/>
                    <a:pt x="5549" y="2659"/>
                    <a:pt x="5522" y="2659"/>
                  </a:cubicBezTo>
                  <a:close/>
                  <a:moveTo>
                    <a:pt x="2495" y="2748"/>
                  </a:moveTo>
                  <a:cubicBezTo>
                    <a:pt x="2447" y="2748"/>
                    <a:pt x="2409" y="2797"/>
                    <a:pt x="2409" y="2847"/>
                  </a:cubicBezTo>
                  <a:cubicBezTo>
                    <a:pt x="2400" y="2900"/>
                    <a:pt x="2453" y="2945"/>
                    <a:pt x="2507" y="2945"/>
                  </a:cubicBezTo>
                  <a:cubicBezTo>
                    <a:pt x="2560" y="2945"/>
                    <a:pt x="2605" y="2900"/>
                    <a:pt x="2605" y="2847"/>
                  </a:cubicBezTo>
                  <a:cubicBezTo>
                    <a:pt x="2605" y="2793"/>
                    <a:pt x="2560" y="2749"/>
                    <a:pt x="2507" y="2749"/>
                  </a:cubicBezTo>
                  <a:cubicBezTo>
                    <a:pt x="2503" y="2748"/>
                    <a:pt x="2499" y="2748"/>
                    <a:pt x="2495" y="2748"/>
                  </a:cubicBezTo>
                  <a:close/>
                  <a:moveTo>
                    <a:pt x="6182" y="2695"/>
                  </a:moveTo>
                  <a:cubicBezTo>
                    <a:pt x="6129" y="2695"/>
                    <a:pt x="6049" y="2766"/>
                    <a:pt x="6049" y="2820"/>
                  </a:cubicBezTo>
                  <a:cubicBezTo>
                    <a:pt x="6040" y="2882"/>
                    <a:pt x="6120" y="2954"/>
                    <a:pt x="6174" y="2963"/>
                  </a:cubicBezTo>
                  <a:cubicBezTo>
                    <a:pt x="6236" y="2963"/>
                    <a:pt x="6307" y="2891"/>
                    <a:pt x="6316" y="2829"/>
                  </a:cubicBezTo>
                  <a:cubicBezTo>
                    <a:pt x="6316" y="2784"/>
                    <a:pt x="6236" y="2695"/>
                    <a:pt x="6182" y="2695"/>
                  </a:cubicBezTo>
                  <a:close/>
                  <a:moveTo>
                    <a:pt x="3174" y="2810"/>
                  </a:moveTo>
                  <a:cubicBezTo>
                    <a:pt x="3169" y="2810"/>
                    <a:pt x="3163" y="2810"/>
                    <a:pt x="3158" y="2811"/>
                  </a:cubicBezTo>
                  <a:cubicBezTo>
                    <a:pt x="3096" y="2820"/>
                    <a:pt x="3069" y="2847"/>
                    <a:pt x="3069" y="2918"/>
                  </a:cubicBezTo>
                  <a:cubicBezTo>
                    <a:pt x="3069" y="2981"/>
                    <a:pt x="3090" y="3009"/>
                    <a:pt x="3149" y="3009"/>
                  </a:cubicBezTo>
                  <a:cubicBezTo>
                    <a:pt x="3157" y="3009"/>
                    <a:pt x="3166" y="3008"/>
                    <a:pt x="3176" y="3007"/>
                  </a:cubicBezTo>
                  <a:cubicBezTo>
                    <a:pt x="3238" y="3007"/>
                    <a:pt x="3265" y="2980"/>
                    <a:pt x="3274" y="2909"/>
                  </a:cubicBezTo>
                  <a:cubicBezTo>
                    <a:pt x="3274" y="2860"/>
                    <a:pt x="3236" y="2810"/>
                    <a:pt x="3174" y="2810"/>
                  </a:cubicBezTo>
                  <a:close/>
                  <a:moveTo>
                    <a:pt x="6843" y="2757"/>
                  </a:moveTo>
                  <a:cubicBezTo>
                    <a:pt x="6771" y="2766"/>
                    <a:pt x="6718" y="2811"/>
                    <a:pt x="6709" y="2891"/>
                  </a:cubicBezTo>
                  <a:cubicBezTo>
                    <a:pt x="6709" y="2972"/>
                    <a:pt x="6762" y="3025"/>
                    <a:pt x="6843" y="3025"/>
                  </a:cubicBezTo>
                  <a:cubicBezTo>
                    <a:pt x="6923" y="3025"/>
                    <a:pt x="6976" y="2972"/>
                    <a:pt x="6976" y="2891"/>
                  </a:cubicBezTo>
                  <a:cubicBezTo>
                    <a:pt x="6976" y="2811"/>
                    <a:pt x="6923" y="2757"/>
                    <a:pt x="6843" y="2757"/>
                  </a:cubicBezTo>
                  <a:close/>
                  <a:moveTo>
                    <a:pt x="7534" y="2809"/>
                  </a:moveTo>
                  <a:cubicBezTo>
                    <a:pt x="7530" y="2809"/>
                    <a:pt x="7525" y="2810"/>
                    <a:pt x="7521" y="2811"/>
                  </a:cubicBezTo>
                  <a:cubicBezTo>
                    <a:pt x="7485" y="2811"/>
                    <a:pt x="7449" y="2811"/>
                    <a:pt x="7414" y="2847"/>
                  </a:cubicBezTo>
                  <a:cubicBezTo>
                    <a:pt x="7396" y="2873"/>
                    <a:pt x="7369" y="2900"/>
                    <a:pt x="7378" y="2936"/>
                  </a:cubicBezTo>
                  <a:cubicBezTo>
                    <a:pt x="7378" y="2980"/>
                    <a:pt x="7378" y="3007"/>
                    <a:pt x="7414" y="3043"/>
                  </a:cubicBezTo>
                  <a:cubicBezTo>
                    <a:pt x="7434" y="3057"/>
                    <a:pt x="7455" y="3076"/>
                    <a:pt x="7483" y="3076"/>
                  </a:cubicBezTo>
                  <a:cubicBezTo>
                    <a:pt x="7492" y="3076"/>
                    <a:pt x="7501" y="3074"/>
                    <a:pt x="7512" y="3070"/>
                  </a:cubicBezTo>
                  <a:cubicBezTo>
                    <a:pt x="7522" y="3075"/>
                    <a:pt x="7531" y="3077"/>
                    <a:pt x="7540" y="3077"/>
                  </a:cubicBezTo>
                  <a:cubicBezTo>
                    <a:pt x="7563" y="3077"/>
                    <a:pt x="7584" y="3062"/>
                    <a:pt x="7610" y="3043"/>
                  </a:cubicBezTo>
                  <a:cubicBezTo>
                    <a:pt x="7637" y="3016"/>
                    <a:pt x="7645" y="2980"/>
                    <a:pt x="7645" y="2945"/>
                  </a:cubicBezTo>
                  <a:cubicBezTo>
                    <a:pt x="7645" y="2909"/>
                    <a:pt x="7645" y="2882"/>
                    <a:pt x="7610" y="2856"/>
                  </a:cubicBezTo>
                  <a:cubicBezTo>
                    <a:pt x="7587" y="2832"/>
                    <a:pt x="7563" y="2809"/>
                    <a:pt x="7534" y="2809"/>
                  </a:cubicBezTo>
                  <a:close/>
                  <a:moveTo>
                    <a:pt x="3836" y="2847"/>
                  </a:moveTo>
                  <a:cubicBezTo>
                    <a:pt x="3783" y="2847"/>
                    <a:pt x="3720" y="2900"/>
                    <a:pt x="3720" y="2954"/>
                  </a:cubicBezTo>
                  <a:cubicBezTo>
                    <a:pt x="3711" y="3007"/>
                    <a:pt x="3774" y="3070"/>
                    <a:pt x="3827" y="3079"/>
                  </a:cubicBezTo>
                  <a:cubicBezTo>
                    <a:pt x="3890" y="3079"/>
                    <a:pt x="3952" y="3025"/>
                    <a:pt x="3952" y="2963"/>
                  </a:cubicBezTo>
                  <a:cubicBezTo>
                    <a:pt x="3952" y="2909"/>
                    <a:pt x="3890" y="2847"/>
                    <a:pt x="3836" y="2847"/>
                  </a:cubicBezTo>
                  <a:close/>
                  <a:moveTo>
                    <a:pt x="830" y="2945"/>
                  </a:moveTo>
                  <a:cubicBezTo>
                    <a:pt x="785" y="2945"/>
                    <a:pt x="741" y="2980"/>
                    <a:pt x="741" y="3025"/>
                  </a:cubicBezTo>
                  <a:cubicBezTo>
                    <a:pt x="741" y="3070"/>
                    <a:pt x="776" y="3114"/>
                    <a:pt x="821" y="3114"/>
                  </a:cubicBezTo>
                  <a:cubicBezTo>
                    <a:pt x="865" y="3114"/>
                    <a:pt x="910" y="3079"/>
                    <a:pt x="910" y="3034"/>
                  </a:cubicBezTo>
                  <a:cubicBezTo>
                    <a:pt x="910" y="2989"/>
                    <a:pt x="874" y="2945"/>
                    <a:pt x="830" y="2945"/>
                  </a:cubicBezTo>
                  <a:close/>
                  <a:moveTo>
                    <a:pt x="4505" y="2909"/>
                  </a:moveTo>
                  <a:cubicBezTo>
                    <a:pt x="4443" y="2918"/>
                    <a:pt x="4389" y="2963"/>
                    <a:pt x="4380" y="3025"/>
                  </a:cubicBezTo>
                  <a:cubicBezTo>
                    <a:pt x="4380" y="3061"/>
                    <a:pt x="4389" y="3079"/>
                    <a:pt x="4416" y="3105"/>
                  </a:cubicBezTo>
                  <a:cubicBezTo>
                    <a:pt x="4438" y="3120"/>
                    <a:pt x="4454" y="3146"/>
                    <a:pt x="4478" y="3146"/>
                  </a:cubicBezTo>
                  <a:cubicBezTo>
                    <a:pt x="4483" y="3146"/>
                    <a:pt x="4490" y="3144"/>
                    <a:pt x="4496" y="3141"/>
                  </a:cubicBezTo>
                  <a:cubicBezTo>
                    <a:pt x="4505" y="3144"/>
                    <a:pt x="4512" y="3146"/>
                    <a:pt x="4519" y="3146"/>
                  </a:cubicBezTo>
                  <a:cubicBezTo>
                    <a:pt x="4548" y="3146"/>
                    <a:pt x="4564" y="3120"/>
                    <a:pt x="4586" y="3105"/>
                  </a:cubicBezTo>
                  <a:cubicBezTo>
                    <a:pt x="4603" y="3079"/>
                    <a:pt x="4621" y="3061"/>
                    <a:pt x="4621" y="3025"/>
                  </a:cubicBezTo>
                  <a:cubicBezTo>
                    <a:pt x="4621" y="2989"/>
                    <a:pt x="4603" y="2972"/>
                    <a:pt x="4577" y="2954"/>
                  </a:cubicBezTo>
                  <a:cubicBezTo>
                    <a:pt x="4559" y="2927"/>
                    <a:pt x="4541" y="2909"/>
                    <a:pt x="4505" y="2909"/>
                  </a:cubicBezTo>
                  <a:close/>
                  <a:moveTo>
                    <a:pt x="8181" y="2864"/>
                  </a:moveTo>
                  <a:cubicBezTo>
                    <a:pt x="8145" y="2864"/>
                    <a:pt x="8109" y="2882"/>
                    <a:pt x="8083" y="2900"/>
                  </a:cubicBezTo>
                  <a:cubicBezTo>
                    <a:pt x="8056" y="2927"/>
                    <a:pt x="8029" y="2972"/>
                    <a:pt x="8029" y="3007"/>
                  </a:cubicBezTo>
                  <a:cubicBezTo>
                    <a:pt x="8029" y="3043"/>
                    <a:pt x="8047" y="3088"/>
                    <a:pt x="8074" y="3105"/>
                  </a:cubicBezTo>
                  <a:cubicBezTo>
                    <a:pt x="8092" y="3132"/>
                    <a:pt x="8136" y="3141"/>
                    <a:pt x="8172" y="3159"/>
                  </a:cubicBezTo>
                  <a:cubicBezTo>
                    <a:pt x="8208" y="3150"/>
                    <a:pt x="8252" y="3141"/>
                    <a:pt x="8279" y="3114"/>
                  </a:cubicBezTo>
                  <a:cubicBezTo>
                    <a:pt x="8306" y="3088"/>
                    <a:pt x="8323" y="3052"/>
                    <a:pt x="8323" y="3016"/>
                  </a:cubicBezTo>
                  <a:cubicBezTo>
                    <a:pt x="8323" y="2980"/>
                    <a:pt x="8306" y="2936"/>
                    <a:pt x="8288" y="2918"/>
                  </a:cubicBezTo>
                  <a:cubicBezTo>
                    <a:pt x="8261" y="2891"/>
                    <a:pt x="8216" y="2864"/>
                    <a:pt x="8181" y="2864"/>
                  </a:cubicBezTo>
                  <a:close/>
                  <a:moveTo>
                    <a:pt x="1481" y="3007"/>
                  </a:moveTo>
                  <a:cubicBezTo>
                    <a:pt x="1428" y="3016"/>
                    <a:pt x="1410" y="3034"/>
                    <a:pt x="1410" y="3096"/>
                  </a:cubicBezTo>
                  <a:cubicBezTo>
                    <a:pt x="1410" y="3159"/>
                    <a:pt x="1436" y="3177"/>
                    <a:pt x="1490" y="3177"/>
                  </a:cubicBezTo>
                  <a:cubicBezTo>
                    <a:pt x="1552" y="3177"/>
                    <a:pt x="1570" y="3150"/>
                    <a:pt x="1570" y="3096"/>
                  </a:cubicBezTo>
                  <a:cubicBezTo>
                    <a:pt x="1570" y="3034"/>
                    <a:pt x="1552" y="3007"/>
                    <a:pt x="1481" y="3007"/>
                  </a:cubicBezTo>
                  <a:close/>
                  <a:moveTo>
                    <a:pt x="5165" y="2963"/>
                  </a:moveTo>
                  <a:cubicBezTo>
                    <a:pt x="5085" y="2963"/>
                    <a:pt x="5049" y="2998"/>
                    <a:pt x="5049" y="3079"/>
                  </a:cubicBezTo>
                  <a:cubicBezTo>
                    <a:pt x="5049" y="3150"/>
                    <a:pt x="5085" y="3195"/>
                    <a:pt x="5165" y="3195"/>
                  </a:cubicBezTo>
                  <a:cubicBezTo>
                    <a:pt x="5246" y="3195"/>
                    <a:pt x="5281" y="3159"/>
                    <a:pt x="5281" y="3079"/>
                  </a:cubicBezTo>
                  <a:cubicBezTo>
                    <a:pt x="5281" y="2998"/>
                    <a:pt x="5246" y="2963"/>
                    <a:pt x="5165" y="2963"/>
                  </a:cubicBezTo>
                  <a:close/>
                  <a:moveTo>
                    <a:pt x="8707" y="3025"/>
                  </a:moveTo>
                  <a:cubicBezTo>
                    <a:pt x="8698" y="3034"/>
                    <a:pt x="8698" y="3034"/>
                    <a:pt x="8689" y="3043"/>
                  </a:cubicBezTo>
                  <a:cubicBezTo>
                    <a:pt x="8689" y="3043"/>
                    <a:pt x="8689" y="3052"/>
                    <a:pt x="8689" y="3070"/>
                  </a:cubicBezTo>
                  <a:cubicBezTo>
                    <a:pt x="8698" y="3114"/>
                    <a:pt x="8716" y="3159"/>
                    <a:pt x="8761" y="3195"/>
                  </a:cubicBezTo>
                  <a:lnTo>
                    <a:pt x="8787" y="3195"/>
                  </a:lnTo>
                  <a:cubicBezTo>
                    <a:pt x="8787" y="3186"/>
                    <a:pt x="8796" y="3177"/>
                    <a:pt x="8787" y="3168"/>
                  </a:cubicBezTo>
                  <a:cubicBezTo>
                    <a:pt x="8770" y="3123"/>
                    <a:pt x="8743" y="3079"/>
                    <a:pt x="8725" y="3034"/>
                  </a:cubicBezTo>
                  <a:cubicBezTo>
                    <a:pt x="8716" y="3034"/>
                    <a:pt x="8716" y="3025"/>
                    <a:pt x="8707" y="3025"/>
                  </a:cubicBezTo>
                  <a:close/>
                  <a:moveTo>
                    <a:pt x="2150" y="3043"/>
                  </a:moveTo>
                  <a:cubicBezTo>
                    <a:pt x="2106" y="3043"/>
                    <a:pt x="2052" y="3096"/>
                    <a:pt x="2052" y="3141"/>
                  </a:cubicBezTo>
                  <a:cubicBezTo>
                    <a:pt x="2061" y="3195"/>
                    <a:pt x="2106" y="3248"/>
                    <a:pt x="2159" y="3248"/>
                  </a:cubicBezTo>
                  <a:cubicBezTo>
                    <a:pt x="2213" y="3239"/>
                    <a:pt x="2257" y="3195"/>
                    <a:pt x="2257" y="3141"/>
                  </a:cubicBezTo>
                  <a:cubicBezTo>
                    <a:pt x="2257" y="3088"/>
                    <a:pt x="2204" y="3043"/>
                    <a:pt x="2150" y="3043"/>
                  </a:cubicBezTo>
                  <a:close/>
                  <a:moveTo>
                    <a:pt x="5835" y="3007"/>
                  </a:moveTo>
                  <a:cubicBezTo>
                    <a:pt x="5781" y="3007"/>
                    <a:pt x="5701" y="3088"/>
                    <a:pt x="5701" y="3141"/>
                  </a:cubicBezTo>
                  <a:cubicBezTo>
                    <a:pt x="5701" y="3195"/>
                    <a:pt x="5772" y="3275"/>
                    <a:pt x="5826" y="3275"/>
                  </a:cubicBezTo>
                  <a:cubicBezTo>
                    <a:pt x="5828" y="3275"/>
                    <a:pt x="5831" y="3276"/>
                    <a:pt x="5834" y="3276"/>
                  </a:cubicBezTo>
                  <a:cubicBezTo>
                    <a:pt x="5887" y="3276"/>
                    <a:pt x="5960" y="3201"/>
                    <a:pt x="5968" y="3150"/>
                  </a:cubicBezTo>
                  <a:cubicBezTo>
                    <a:pt x="5968" y="3096"/>
                    <a:pt x="5897" y="3016"/>
                    <a:pt x="5835" y="3007"/>
                  </a:cubicBezTo>
                  <a:close/>
                  <a:moveTo>
                    <a:pt x="2819" y="3114"/>
                  </a:moveTo>
                  <a:cubicBezTo>
                    <a:pt x="2757" y="3114"/>
                    <a:pt x="2721" y="3150"/>
                    <a:pt x="2721" y="3212"/>
                  </a:cubicBezTo>
                  <a:cubicBezTo>
                    <a:pt x="2721" y="3275"/>
                    <a:pt x="2766" y="3311"/>
                    <a:pt x="2828" y="3311"/>
                  </a:cubicBezTo>
                  <a:cubicBezTo>
                    <a:pt x="2882" y="3311"/>
                    <a:pt x="2917" y="3266"/>
                    <a:pt x="2917" y="3203"/>
                  </a:cubicBezTo>
                  <a:cubicBezTo>
                    <a:pt x="2917" y="3150"/>
                    <a:pt x="2882" y="3114"/>
                    <a:pt x="2819" y="3114"/>
                  </a:cubicBezTo>
                  <a:close/>
                  <a:moveTo>
                    <a:pt x="6495" y="3061"/>
                  </a:moveTo>
                  <a:cubicBezTo>
                    <a:pt x="6414" y="3061"/>
                    <a:pt x="6361" y="3114"/>
                    <a:pt x="6361" y="3203"/>
                  </a:cubicBezTo>
                  <a:cubicBezTo>
                    <a:pt x="6361" y="3275"/>
                    <a:pt x="6423" y="3328"/>
                    <a:pt x="6495" y="3328"/>
                  </a:cubicBezTo>
                  <a:cubicBezTo>
                    <a:pt x="6575" y="3328"/>
                    <a:pt x="6628" y="3275"/>
                    <a:pt x="6628" y="3195"/>
                  </a:cubicBezTo>
                  <a:cubicBezTo>
                    <a:pt x="6628" y="3114"/>
                    <a:pt x="6575" y="3061"/>
                    <a:pt x="6495" y="3061"/>
                  </a:cubicBezTo>
                  <a:close/>
                  <a:moveTo>
                    <a:pt x="3479" y="3141"/>
                  </a:moveTo>
                  <a:cubicBezTo>
                    <a:pt x="3417" y="3141"/>
                    <a:pt x="3354" y="3195"/>
                    <a:pt x="3354" y="3257"/>
                  </a:cubicBezTo>
                  <a:cubicBezTo>
                    <a:pt x="3346" y="3311"/>
                    <a:pt x="3408" y="3373"/>
                    <a:pt x="3470" y="3373"/>
                  </a:cubicBezTo>
                  <a:cubicBezTo>
                    <a:pt x="3474" y="3374"/>
                    <a:pt x="3477" y="3374"/>
                    <a:pt x="3481" y="3374"/>
                  </a:cubicBezTo>
                  <a:cubicBezTo>
                    <a:pt x="3532" y="3374"/>
                    <a:pt x="3586" y="3315"/>
                    <a:pt x="3586" y="3257"/>
                  </a:cubicBezTo>
                  <a:cubicBezTo>
                    <a:pt x="3586" y="3212"/>
                    <a:pt x="3533" y="3150"/>
                    <a:pt x="3479" y="3141"/>
                  </a:cubicBezTo>
                  <a:close/>
                  <a:moveTo>
                    <a:pt x="7146" y="3123"/>
                  </a:moveTo>
                  <a:cubicBezTo>
                    <a:pt x="7066" y="3123"/>
                    <a:pt x="7012" y="3177"/>
                    <a:pt x="7012" y="3257"/>
                  </a:cubicBezTo>
                  <a:cubicBezTo>
                    <a:pt x="7012" y="3337"/>
                    <a:pt x="7066" y="3391"/>
                    <a:pt x="7137" y="3391"/>
                  </a:cubicBezTo>
                  <a:cubicBezTo>
                    <a:pt x="7226" y="3391"/>
                    <a:pt x="7280" y="3346"/>
                    <a:pt x="7280" y="3266"/>
                  </a:cubicBezTo>
                  <a:cubicBezTo>
                    <a:pt x="7280" y="3186"/>
                    <a:pt x="7226" y="3123"/>
                    <a:pt x="7146" y="3123"/>
                  </a:cubicBezTo>
                  <a:close/>
                  <a:moveTo>
                    <a:pt x="464" y="3257"/>
                  </a:moveTo>
                  <a:cubicBezTo>
                    <a:pt x="411" y="3257"/>
                    <a:pt x="375" y="3302"/>
                    <a:pt x="375" y="3346"/>
                  </a:cubicBezTo>
                  <a:cubicBezTo>
                    <a:pt x="375" y="3391"/>
                    <a:pt x="419" y="3427"/>
                    <a:pt x="464" y="3427"/>
                  </a:cubicBezTo>
                  <a:cubicBezTo>
                    <a:pt x="509" y="3427"/>
                    <a:pt x="544" y="3391"/>
                    <a:pt x="544" y="3346"/>
                  </a:cubicBezTo>
                  <a:cubicBezTo>
                    <a:pt x="544" y="3302"/>
                    <a:pt x="509" y="3257"/>
                    <a:pt x="464" y="3257"/>
                  </a:cubicBezTo>
                  <a:close/>
                  <a:moveTo>
                    <a:pt x="4154" y="3210"/>
                  </a:moveTo>
                  <a:cubicBezTo>
                    <a:pt x="4149" y="3210"/>
                    <a:pt x="4144" y="3211"/>
                    <a:pt x="4140" y="3212"/>
                  </a:cubicBezTo>
                  <a:cubicBezTo>
                    <a:pt x="4068" y="3212"/>
                    <a:pt x="4024" y="3266"/>
                    <a:pt x="4015" y="3328"/>
                  </a:cubicBezTo>
                  <a:cubicBezTo>
                    <a:pt x="4015" y="3373"/>
                    <a:pt x="4041" y="3391"/>
                    <a:pt x="4059" y="3409"/>
                  </a:cubicBezTo>
                  <a:cubicBezTo>
                    <a:pt x="4086" y="3444"/>
                    <a:pt x="4113" y="3444"/>
                    <a:pt x="4140" y="3444"/>
                  </a:cubicBezTo>
                  <a:cubicBezTo>
                    <a:pt x="4184" y="3444"/>
                    <a:pt x="4193" y="3418"/>
                    <a:pt x="4220" y="3400"/>
                  </a:cubicBezTo>
                  <a:cubicBezTo>
                    <a:pt x="4247" y="3382"/>
                    <a:pt x="4247" y="3355"/>
                    <a:pt x="4255" y="3328"/>
                  </a:cubicBezTo>
                  <a:cubicBezTo>
                    <a:pt x="4255" y="3284"/>
                    <a:pt x="4229" y="3266"/>
                    <a:pt x="4211" y="3248"/>
                  </a:cubicBezTo>
                  <a:cubicBezTo>
                    <a:pt x="4196" y="3226"/>
                    <a:pt x="4175" y="3210"/>
                    <a:pt x="4154" y="3210"/>
                  </a:cubicBezTo>
                  <a:close/>
                  <a:moveTo>
                    <a:pt x="7795" y="3165"/>
                  </a:moveTo>
                  <a:cubicBezTo>
                    <a:pt x="7764" y="3165"/>
                    <a:pt x="7732" y="3181"/>
                    <a:pt x="7717" y="3203"/>
                  </a:cubicBezTo>
                  <a:cubicBezTo>
                    <a:pt x="7690" y="3230"/>
                    <a:pt x="7663" y="3266"/>
                    <a:pt x="7663" y="3302"/>
                  </a:cubicBezTo>
                  <a:cubicBezTo>
                    <a:pt x="7663" y="3337"/>
                    <a:pt x="7681" y="3382"/>
                    <a:pt x="7708" y="3409"/>
                  </a:cubicBezTo>
                  <a:cubicBezTo>
                    <a:pt x="7726" y="3435"/>
                    <a:pt x="7770" y="3453"/>
                    <a:pt x="7806" y="3453"/>
                  </a:cubicBezTo>
                  <a:cubicBezTo>
                    <a:pt x="7811" y="3454"/>
                    <a:pt x="7816" y="3455"/>
                    <a:pt x="7821" y="3455"/>
                  </a:cubicBezTo>
                  <a:cubicBezTo>
                    <a:pt x="7854" y="3455"/>
                    <a:pt x="7890" y="3433"/>
                    <a:pt x="7913" y="3418"/>
                  </a:cubicBezTo>
                  <a:cubicBezTo>
                    <a:pt x="7931" y="3391"/>
                    <a:pt x="7949" y="3346"/>
                    <a:pt x="7958" y="3311"/>
                  </a:cubicBezTo>
                  <a:cubicBezTo>
                    <a:pt x="7949" y="3275"/>
                    <a:pt x="7940" y="3239"/>
                    <a:pt x="7913" y="3212"/>
                  </a:cubicBezTo>
                  <a:cubicBezTo>
                    <a:pt x="7886" y="3186"/>
                    <a:pt x="7851" y="3168"/>
                    <a:pt x="7815" y="3168"/>
                  </a:cubicBezTo>
                  <a:cubicBezTo>
                    <a:pt x="7809" y="3166"/>
                    <a:pt x="7802" y="3165"/>
                    <a:pt x="7795" y="3165"/>
                  </a:cubicBezTo>
                  <a:close/>
                  <a:moveTo>
                    <a:pt x="1124" y="3311"/>
                  </a:moveTo>
                  <a:cubicBezTo>
                    <a:pt x="1062" y="3311"/>
                    <a:pt x="1044" y="3337"/>
                    <a:pt x="1044" y="3400"/>
                  </a:cubicBezTo>
                  <a:cubicBezTo>
                    <a:pt x="1044" y="3453"/>
                    <a:pt x="1071" y="3480"/>
                    <a:pt x="1133" y="3480"/>
                  </a:cubicBezTo>
                  <a:cubicBezTo>
                    <a:pt x="1187" y="3480"/>
                    <a:pt x="1204" y="3453"/>
                    <a:pt x="1204" y="3391"/>
                  </a:cubicBezTo>
                  <a:cubicBezTo>
                    <a:pt x="1204" y="3328"/>
                    <a:pt x="1187" y="3311"/>
                    <a:pt x="1124" y="3311"/>
                  </a:cubicBezTo>
                  <a:close/>
                  <a:moveTo>
                    <a:pt x="4800" y="3257"/>
                  </a:moveTo>
                  <a:cubicBezTo>
                    <a:pt x="4719" y="3257"/>
                    <a:pt x="4684" y="3302"/>
                    <a:pt x="4684" y="3382"/>
                  </a:cubicBezTo>
                  <a:cubicBezTo>
                    <a:pt x="4684" y="3447"/>
                    <a:pt x="4714" y="3490"/>
                    <a:pt x="4780" y="3490"/>
                  </a:cubicBezTo>
                  <a:cubicBezTo>
                    <a:pt x="4786" y="3490"/>
                    <a:pt x="4793" y="3490"/>
                    <a:pt x="4800" y="3489"/>
                  </a:cubicBezTo>
                  <a:cubicBezTo>
                    <a:pt x="4880" y="3489"/>
                    <a:pt x="4916" y="3453"/>
                    <a:pt x="4916" y="3373"/>
                  </a:cubicBezTo>
                  <a:cubicBezTo>
                    <a:pt x="4916" y="3302"/>
                    <a:pt x="4880" y="3257"/>
                    <a:pt x="4800" y="3257"/>
                  </a:cubicBezTo>
                  <a:close/>
                  <a:moveTo>
                    <a:pt x="8480" y="3229"/>
                  </a:moveTo>
                  <a:cubicBezTo>
                    <a:pt x="8475" y="3229"/>
                    <a:pt x="8471" y="3230"/>
                    <a:pt x="8466" y="3230"/>
                  </a:cubicBezTo>
                  <a:cubicBezTo>
                    <a:pt x="8431" y="3230"/>
                    <a:pt x="8386" y="3248"/>
                    <a:pt x="8359" y="3284"/>
                  </a:cubicBezTo>
                  <a:cubicBezTo>
                    <a:pt x="8341" y="3311"/>
                    <a:pt x="8323" y="3346"/>
                    <a:pt x="8323" y="3373"/>
                  </a:cubicBezTo>
                  <a:cubicBezTo>
                    <a:pt x="8332" y="3418"/>
                    <a:pt x="8341" y="3462"/>
                    <a:pt x="8377" y="3489"/>
                  </a:cubicBezTo>
                  <a:cubicBezTo>
                    <a:pt x="8404" y="3516"/>
                    <a:pt x="8439" y="3516"/>
                    <a:pt x="8475" y="3525"/>
                  </a:cubicBezTo>
                  <a:cubicBezTo>
                    <a:pt x="8555" y="3525"/>
                    <a:pt x="8627" y="3453"/>
                    <a:pt x="8627" y="3373"/>
                  </a:cubicBezTo>
                  <a:cubicBezTo>
                    <a:pt x="8618" y="3297"/>
                    <a:pt x="8554" y="3229"/>
                    <a:pt x="8480" y="3229"/>
                  </a:cubicBezTo>
                  <a:close/>
                  <a:moveTo>
                    <a:pt x="1793" y="3364"/>
                  </a:moveTo>
                  <a:cubicBezTo>
                    <a:pt x="1740" y="3364"/>
                    <a:pt x="1686" y="3400"/>
                    <a:pt x="1686" y="3462"/>
                  </a:cubicBezTo>
                  <a:cubicBezTo>
                    <a:pt x="1686" y="3507"/>
                    <a:pt x="1731" y="3560"/>
                    <a:pt x="1793" y="3560"/>
                  </a:cubicBezTo>
                  <a:cubicBezTo>
                    <a:pt x="1838" y="3560"/>
                    <a:pt x="1891" y="3516"/>
                    <a:pt x="1891" y="3462"/>
                  </a:cubicBezTo>
                  <a:cubicBezTo>
                    <a:pt x="1891" y="3409"/>
                    <a:pt x="1847" y="3364"/>
                    <a:pt x="1793" y="3364"/>
                  </a:cubicBezTo>
                  <a:close/>
                  <a:moveTo>
                    <a:pt x="5460" y="3311"/>
                  </a:moveTo>
                  <a:cubicBezTo>
                    <a:pt x="5406" y="3311"/>
                    <a:pt x="5326" y="3391"/>
                    <a:pt x="5335" y="3453"/>
                  </a:cubicBezTo>
                  <a:cubicBezTo>
                    <a:pt x="5335" y="3507"/>
                    <a:pt x="5415" y="3578"/>
                    <a:pt x="5469" y="3578"/>
                  </a:cubicBezTo>
                  <a:cubicBezTo>
                    <a:pt x="5522" y="3578"/>
                    <a:pt x="5603" y="3489"/>
                    <a:pt x="5603" y="3444"/>
                  </a:cubicBezTo>
                  <a:cubicBezTo>
                    <a:pt x="5594" y="3382"/>
                    <a:pt x="5513" y="3311"/>
                    <a:pt x="5460" y="3311"/>
                  </a:cubicBezTo>
                  <a:close/>
                  <a:moveTo>
                    <a:pt x="2453" y="3409"/>
                  </a:moveTo>
                  <a:cubicBezTo>
                    <a:pt x="2391" y="3409"/>
                    <a:pt x="2355" y="3453"/>
                    <a:pt x="2355" y="3507"/>
                  </a:cubicBezTo>
                  <a:cubicBezTo>
                    <a:pt x="2355" y="3569"/>
                    <a:pt x="2391" y="3614"/>
                    <a:pt x="2453" y="3614"/>
                  </a:cubicBezTo>
                  <a:cubicBezTo>
                    <a:pt x="2516" y="3614"/>
                    <a:pt x="2552" y="3569"/>
                    <a:pt x="2552" y="3507"/>
                  </a:cubicBezTo>
                  <a:cubicBezTo>
                    <a:pt x="2552" y="3453"/>
                    <a:pt x="2516" y="3409"/>
                    <a:pt x="2453" y="3409"/>
                  </a:cubicBezTo>
                  <a:close/>
                  <a:moveTo>
                    <a:pt x="6115" y="3363"/>
                  </a:moveTo>
                  <a:cubicBezTo>
                    <a:pt x="6050" y="3363"/>
                    <a:pt x="5995" y="3422"/>
                    <a:pt x="5995" y="3489"/>
                  </a:cubicBezTo>
                  <a:cubicBezTo>
                    <a:pt x="5995" y="3569"/>
                    <a:pt x="6049" y="3623"/>
                    <a:pt x="6129" y="3623"/>
                  </a:cubicBezTo>
                  <a:cubicBezTo>
                    <a:pt x="6209" y="3623"/>
                    <a:pt x="6263" y="3569"/>
                    <a:pt x="6263" y="3498"/>
                  </a:cubicBezTo>
                  <a:cubicBezTo>
                    <a:pt x="6263" y="3418"/>
                    <a:pt x="6209" y="3364"/>
                    <a:pt x="6129" y="3364"/>
                  </a:cubicBezTo>
                  <a:cubicBezTo>
                    <a:pt x="6124" y="3363"/>
                    <a:pt x="6120" y="3363"/>
                    <a:pt x="6115" y="3363"/>
                  </a:cubicBezTo>
                  <a:close/>
                  <a:moveTo>
                    <a:pt x="3124" y="3461"/>
                  </a:moveTo>
                  <a:cubicBezTo>
                    <a:pt x="3121" y="3461"/>
                    <a:pt x="3117" y="3462"/>
                    <a:pt x="3114" y="3462"/>
                  </a:cubicBezTo>
                  <a:cubicBezTo>
                    <a:pt x="3060" y="3462"/>
                    <a:pt x="2998" y="3525"/>
                    <a:pt x="3007" y="3587"/>
                  </a:cubicBezTo>
                  <a:cubicBezTo>
                    <a:pt x="3007" y="3641"/>
                    <a:pt x="3069" y="3694"/>
                    <a:pt x="3123" y="3694"/>
                  </a:cubicBezTo>
                  <a:cubicBezTo>
                    <a:pt x="3176" y="3694"/>
                    <a:pt x="3238" y="3632"/>
                    <a:pt x="3238" y="3569"/>
                  </a:cubicBezTo>
                  <a:cubicBezTo>
                    <a:pt x="3230" y="3519"/>
                    <a:pt x="3175" y="3461"/>
                    <a:pt x="3124" y="3461"/>
                  </a:cubicBezTo>
                  <a:close/>
                  <a:moveTo>
                    <a:pt x="6798" y="3427"/>
                  </a:moveTo>
                  <a:cubicBezTo>
                    <a:pt x="6718" y="3427"/>
                    <a:pt x="6664" y="3480"/>
                    <a:pt x="6664" y="3560"/>
                  </a:cubicBezTo>
                  <a:cubicBezTo>
                    <a:pt x="6664" y="3641"/>
                    <a:pt x="6718" y="3694"/>
                    <a:pt x="6798" y="3694"/>
                  </a:cubicBezTo>
                  <a:cubicBezTo>
                    <a:pt x="6878" y="3694"/>
                    <a:pt x="6932" y="3641"/>
                    <a:pt x="6932" y="3560"/>
                  </a:cubicBezTo>
                  <a:cubicBezTo>
                    <a:pt x="6932" y="3480"/>
                    <a:pt x="6878" y="3427"/>
                    <a:pt x="6798" y="3427"/>
                  </a:cubicBezTo>
                  <a:close/>
                  <a:moveTo>
                    <a:pt x="3792" y="3507"/>
                  </a:moveTo>
                  <a:cubicBezTo>
                    <a:pt x="3738" y="3507"/>
                    <a:pt x="3676" y="3569"/>
                    <a:pt x="3667" y="3623"/>
                  </a:cubicBezTo>
                  <a:cubicBezTo>
                    <a:pt x="3667" y="3676"/>
                    <a:pt x="3729" y="3739"/>
                    <a:pt x="3783" y="3739"/>
                  </a:cubicBezTo>
                  <a:cubicBezTo>
                    <a:pt x="3845" y="3739"/>
                    <a:pt x="3908" y="3667"/>
                    <a:pt x="3899" y="3623"/>
                  </a:cubicBezTo>
                  <a:cubicBezTo>
                    <a:pt x="3899" y="3560"/>
                    <a:pt x="3854" y="3516"/>
                    <a:pt x="3792" y="3507"/>
                  </a:cubicBezTo>
                  <a:close/>
                  <a:moveTo>
                    <a:pt x="7467" y="3471"/>
                  </a:moveTo>
                  <a:cubicBezTo>
                    <a:pt x="7431" y="3480"/>
                    <a:pt x="7396" y="3471"/>
                    <a:pt x="7369" y="3516"/>
                  </a:cubicBezTo>
                  <a:cubicBezTo>
                    <a:pt x="7342" y="3542"/>
                    <a:pt x="7315" y="3560"/>
                    <a:pt x="7333" y="3614"/>
                  </a:cubicBezTo>
                  <a:cubicBezTo>
                    <a:pt x="7315" y="3650"/>
                    <a:pt x="7333" y="3676"/>
                    <a:pt x="7369" y="3703"/>
                  </a:cubicBezTo>
                  <a:cubicBezTo>
                    <a:pt x="7396" y="3739"/>
                    <a:pt x="7422" y="3748"/>
                    <a:pt x="7458" y="3748"/>
                  </a:cubicBezTo>
                  <a:cubicBezTo>
                    <a:pt x="7494" y="3739"/>
                    <a:pt x="7530" y="3739"/>
                    <a:pt x="7556" y="3712"/>
                  </a:cubicBezTo>
                  <a:cubicBezTo>
                    <a:pt x="7583" y="3685"/>
                    <a:pt x="7601" y="3658"/>
                    <a:pt x="7592" y="3614"/>
                  </a:cubicBezTo>
                  <a:cubicBezTo>
                    <a:pt x="7592" y="3578"/>
                    <a:pt x="7601" y="3542"/>
                    <a:pt x="7556" y="3516"/>
                  </a:cubicBezTo>
                  <a:cubicBezTo>
                    <a:pt x="7530" y="3489"/>
                    <a:pt x="7512" y="3471"/>
                    <a:pt x="7467" y="3471"/>
                  </a:cubicBezTo>
                  <a:close/>
                  <a:moveTo>
                    <a:pt x="755" y="3612"/>
                  </a:moveTo>
                  <a:cubicBezTo>
                    <a:pt x="708" y="3612"/>
                    <a:pt x="688" y="3639"/>
                    <a:pt x="696" y="3694"/>
                  </a:cubicBezTo>
                  <a:cubicBezTo>
                    <a:pt x="696" y="3757"/>
                    <a:pt x="714" y="3774"/>
                    <a:pt x="776" y="3774"/>
                  </a:cubicBezTo>
                  <a:cubicBezTo>
                    <a:pt x="839" y="3774"/>
                    <a:pt x="857" y="3757"/>
                    <a:pt x="857" y="3694"/>
                  </a:cubicBezTo>
                  <a:cubicBezTo>
                    <a:pt x="857" y="3632"/>
                    <a:pt x="839" y="3614"/>
                    <a:pt x="776" y="3614"/>
                  </a:cubicBezTo>
                  <a:cubicBezTo>
                    <a:pt x="768" y="3613"/>
                    <a:pt x="761" y="3612"/>
                    <a:pt x="755" y="3612"/>
                  </a:cubicBezTo>
                  <a:close/>
                  <a:moveTo>
                    <a:pt x="4434" y="3578"/>
                  </a:moveTo>
                  <a:cubicBezTo>
                    <a:pt x="4354" y="3578"/>
                    <a:pt x="4318" y="3614"/>
                    <a:pt x="4318" y="3694"/>
                  </a:cubicBezTo>
                  <a:cubicBezTo>
                    <a:pt x="4318" y="3774"/>
                    <a:pt x="4354" y="3810"/>
                    <a:pt x="4434" y="3810"/>
                  </a:cubicBezTo>
                  <a:cubicBezTo>
                    <a:pt x="4514" y="3810"/>
                    <a:pt x="4550" y="3766"/>
                    <a:pt x="4550" y="3694"/>
                  </a:cubicBezTo>
                  <a:cubicBezTo>
                    <a:pt x="4550" y="3614"/>
                    <a:pt x="4514" y="3578"/>
                    <a:pt x="4434" y="3578"/>
                  </a:cubicBezTo>
                  <a:close/>
                  <a:moveTo>
                    <a:pt x="8109" y="3525"/>
                  </a:moveTo>
                  <a:cubicBezTo>
                    <a:pt x="8029" y="3525"/>
                    <a:pt x="7967" y="3596"/>
                    <a:pt x="7958" y="3667"/>
                  </a:cubicBezTo>
                  <a:cubicBezTo>
                    <a:pt x="7958" y="3748"/>
                    <a:pt x="8029" y="3828"/>
                    <a:pt x="8109" y="3828"/>
                  </a:cubicBezTo>
                  <a:cubicBezTo>
                    <a:pt x="8145" y="3828"/>
                    <a:pt x="8181" y="3810"/>
                    <a:pt x="8208" y="3792"/>
                  </a:cubicBezTo>
                  <a:cubicBezTo>
                    <a:pt x="8243" y="3757"/>
                    <a:pt x="8243" y="3712"/>
                    <a:pt x="8261" y="3676"/>
                  </a:cubicBezTo>
                  <a:cubicBezTo>
                    <a:pt x="8252" y="3641"/>
                    <a:pt x="8252" y="3596"/>
                    <a:pt x="8216" y="3569"/>
                  </a:cubicBezTo>
                  <a:cubicBezTo>
                    <a:pt x="8190" y="3551"/>
                    <a:pt x="8136" y="3525"/>
                    <a:pt x="8109" y="3525"/>
                  </a:cubicBezTo>
                  <a:close/>
                  <a:moveTo>
                    <a:pt x="1419" y="3658"/>
                  </a:moveTo>
                  <a:cubicBezTo>
                    <a:pt x="1374" y="3658"/>
                    <a:pt x="1320" y="3694"/>
                    <a:pt x="1320" y="3766"/>
                  </a:cubicBezTo>
                  <a:cubicBezTo>
                    <a:pt x="1329" y="3810"/>
                    <a:pt x="1356" y="3855"/>
                    <a:pt x="1428" y="3855"/>
                  </a:cubicBezTo>
                  <a:cubicBezTo>
                    <a:pt x="1472" y="3855"/>
                    <a:pt x="1526" y="3819"/>
                    <a:pt x="1526" y="3757"/>
                  </a:cubicBezTo>
                  <a:cubicBezTo>
                    <a:pt x="1526" y="3712"/>
                    <a:pt x="1490" y="3658"/>
                    <a:pt x="1419" y="3658"/>
                  </a:cubicBezTo>
                  <a:close/>
                  <a:moveTo>
                    <a:pt x="5094" y="3614"/>
                  </a:moveTo>
                  <a:cubicBezTo>
                    <a:pt x="5067" y="3632"/>
                    <a:pt x="5023" y="3632"/>
                    <a:pt x="4996" y="3667"/>
                  </a:cubicBezTo>
                  <a:cubicBezTo>
                    <a:pt x="4987" y="3694"/>
                    <a:pt x="4960" y="3730"/>
                    <a:pt x="4969" y="3748"/>
                  </a:cubicBezTo>
                  <a:cubicBezTo>
                    <a:pt x="4978" y="3774"/>
                    <a:pt x="4987" y="3810"/>
                    <a:pt x="5014" y="3837"/>
                  </a:cubicBezTo>
                  <a:cubicBezTo>
                    <a:pt x="5041" y="3855"/>
                    <a:pt x="5076" y="3873"/>
                    <a:pt x="5094" y="3873"/>
                  </a:cubicBezTo>
                  <a:cubicBezTo>
                    <a:pt x="5121" y="3873"/>
                    <a:pt x="5157" y="3864"/>
                    <a:pt x="5183" y="3837"/>
                  </a:cubicBezTo>
                  <a:cubicBezTo>
                    <a:pt x="5210" y="3810"/>
                    <a:pt x="5210" y="3774"/>
                    <a:pt x="5228" y="3739"/>
                  </a:cubicBezTo>
                  <a:cubicBezTo>
                    <a:pt x="5219" y="3712"/>
                    <a:pt x="5210" y="3676"/>
                    <a:pt x="5183" y="3650"/>
                  </a:cubicBezTo>
                  <a:cubicBezTo>
                    <a:pt x="5157" y="3623"/>
                    <a:pt x="5121" y="3632"/>
                    <a:pt x="5094" y="3614"/>
                  </a:cubicBezTo>
                  <a:close/>
                  <a:moveTo>
                    <a:pt x="8778" y="3578"/>
                  </a:moveTo>
                  <a:cubicBezTo>
                    <a:pt x="8698" y="3578"/>
                    <a:pt x="8627" y="3641"/>
                    <a:pt x="8627" y="3721"/>
                  </a:cubicBezTo>
                  <a:cubicBezTo>
                    <a:pt x="8627" y="3801"/>
                    <a:pt x="8698" y="3873"/>
                    <a:pt x="8778" y="3873"/>
                  </a:cubicBezTo>
                  <a:cubicBezTo>
                    <a:pt x="8859" y="3873"/>
                    <a:pt x="8921" y="3801"/>
                    <a:pt x="8921" y="3721"/>
                  </a:cubicBezTo>
                  <a:cubicBezTo>
                    <a:pt x="8921" y="3650"/>
                    <a:pt x="8859" y="3578"/>
                    <a:pt x="8778" y="3578"/>
                  </a:cubicBezTo>
                  <a:close/>
                  <a:moveTo>
                    <a:pt x="2088" y="3712"/>
                  </a:moveTo>
                  <a:cubicBezTo>
                    <a:pt x="2025" y="3712"/>
                    <a:pt x="1990" y="3748"/>
                    <a:pt x="1990" y="3810"/>
                  </a:cubicBezTo>
                  <a:cubicBezTo>
                    <a:pt x="1990" y="3873"/>
                    <a:pt x="2034" y="3908"/>
                    <a:pt x="2097" y="3908"/>
                  </a:cubicBezTo>
                  <a:cubicBezTo>
                    <a:pt x="2150" y="3908"/>
                    <a:pt x="2186" y="3864"/>
                    <a:pt x="2186" y="3801"/>
                  </a:cubicBezTo>
                  <a:cubicBezTo>
                    <a:pt x="2186" y="3748"/>
                    <a:pt x="2150" y="3712"/>
                    <a:pt x="2088" y="3712"/>
                  </a:cubicBezTo>
                  <a:close/>
                  <a:moveTo>
                    <a:pt x="5763" y="3658"/>
                  </a:moveTo>
                  <a:cubicBezTo>
                    <a:pt x="5683" y="3658"/>
                    <a:pt x="5629" y="3721"/>
                    <a:pt x="5629" y="3801"/>
                  </a:cubicBezTo>
                  <a:cubicBezTo>
                    <a:pt x="5629" y="3873"/>
                    <a:pt x="5692" y="3926"/>
                    <a:pt x="5763" y="3926"/>
                  </a:cubicBezTo>
                  <a:cubicBezTo>
                    <a:pt x="5843" y="3926"/>
                    <a:pt x="5897" y="3873"/>
                    <a:pt x="5897" y="3792"/>
                  </a:cubicBezTo>
                  <a:cubicBezTo>
                    <a:pt x="5897" y="3712"/>
                    <a:pt x="5843" y="3658"/>
                    <a:pt x="5763" y="3658"/>
                  </a:cubicBezTo>
                  <a:close/>
                  <a:moveTo>
                    <a:pt x="6422" y="3729"/>
                  </a:moveTo>
                  <a:cubicBezTo>
                    <a:pt x="6344" y="3729"/>
                    <a:pt x="6298" y="3780"/>
                    <a:pt x="6298" y="3855"/>
                  </a:cubicBezTo>
                  <a:cubicBezTo>
                    <a:pt x="6298" y="3935"/>
                    <a:pt x="6352" y="3989"/>
                    <a:pt x="6423" y="3989"/>
                  </a:cubicBezTo>
                  <a:cubicBezTo>
                    <a:pt x="6428" y="3989"/>
                    <a:pt x="6434" y="3989"/>
                    <a:pt x="6439" y="3989"/>
                  </a:cubicBezTo>
                  <a:cubicBezTo>
                    <a:pt x="6511" y="3989"/>
                    <a:pt x="6566" y="3930"/>
                    <a:pt x="6566" y="3864"/>
                  </a:cubicBezTo>
                  <a:cubicBezTo>
                    <a:pt x="6566" y="3783"/>
                    <a:pt x="6513" y="3730"/>
                    <a:pt x="6441" y="3730"/>
                  </a:cubicBezTo>
                  <a:cubicBezTo>
                    <a:pt x="6435" y="3729"/>
                    <a:pt x="6428" y="3729"/>
                    <a:pt x="6422" y="3729"/>
                  </a:cubicBezTo>
                  <a:close/>
                  <a:moveTo>
                    <a:pt x="2748" y="3757"/>
                  </a:moveTo>
                  <a:cubicBezTo>
                    <a:pt x="2730" y="3783"/>
                    <a:pt x="2694" y="3766"/>
                    <a:pt x="2676" y="3792"/>
                  </a:cubicBezTo>
                  <a:cubicBezTo>
                    <a:pt x="2650" y="3819"/>
                    <a:pt x="2659" y="3855"/>
                    <a:pt x="2641" y="3873"/>
                  </a:cubicBezTo>
                  <a:cubicBezTo>
                    <a:pt x="2659" y="3899"/>
                    <a:pt x="2650" y="3926"/>
                    <a:pt x="2668" y="3953"/>
                  </a:cubicBezTo>
                  <a:cubicBezTo>
                    <a:pt x="2694" y="3980"/>
                    <a:pt x="2730" y="3971"/>
                    <a:pt x="2757" y="3997"/>
                  </a:cubicBezTo>
                  <a:cubicBezTo>
                    <a:pt x="2775" y="3971"/>
                    <a:pt x="2819" y="3989"/>
                    <a:pt x="2837" y="3953"/>
                  </a:cubicBezTo>
                  <a:cubicBezTo>
                    <a:pt x="2846" y="3926"/>
                    <a:pt x="2873" y="3899"/>
                    <a:pt x="2864" y="3873"/>
                  </a:cubicBezTo>
                  <a:cubicBezTo>
                    <a:pt x="2864" y="3846"/>
                    <a:pt x="2864" y="3810"/>
                    <a:pt x="2828" y="3792"/>
                  </a:cubicBezTo>
                  <a:cubicBezTo>
                    <a:pt x="2801" y="3783"/>
                    <a:pt x="2775" y="3774"/>
                    <a:pt x="2748" y="3757"/>
                  </a:cubicBezTo>
                  <a:close/>
                  <a:moveTo>
                    <a:pt x="7092" y="3774"/>
                  </a:moveTo>
                  <a:cubicBezTo>
                    <a:pt x="7057" y="3774"/>
                    <a:pt x="7030" y="3783"/>
                    <a:pt x="7003" y="3810"/>
                  </a:cubicBezTo>
                  <a:cubicBezTo>
                    <a:pt x="6976" y="3837"/>
                    <a:pt x="6959" y="3864"/>
                    <a:pt x="6959" y="3908"/>
                  </a:cubicBezTo>
                  <a:cubicBezTo>
                    <a:pt x="6967" y="3944"/>
                    <a:pt x="6967" y="3980"/>
                    <a:pt x="6994" y="4006"/>
                  </a:cubicBezTo>
                  <a:cubicBezTo>
                    <a:pt x="7030" y="4033"/>
                    <a:pt x="7057" y="4042"/>
                    <a:pt x="7092" y="4042"/>
                  </a:cubicBezTo>
                  <a:cubicBezTo>
                    <a:pt x="7128" y="4042"/>
                    <a:pt x="7164" y="4033"/>
                    <a:pt x="7191" y="4006"/>
                  </a:cubicBezTo>
                  <a:cubicBezTo>
                    <a:pt x="7217" y="3971"/>
                    <a:pt x="7235" y="3953"/>
                    <a:pt x="7226" y="3908"/>
                  </a:cubicBezTo>
                  <a:cubicBezTo>
                    <a:pt x="7235" y="3873"/>
                    <a:pt x="7226" y="3846"/>
                    <a:pt x="7191" y="3819"/>
                  </a:cubicBezTo>
                  <a:cubicBezTo>
                    <a:pt x="7164" y="3783"/>
                    <a:pt x="7137" y="3774"/>
                    <a:pt x="7092" y="3774"/>
                  </a:cubicBezTo>
                  <a:close/>
                  <a:moveTo>
                    <a:pt x="3417" y="3810"/>
                  </a:moveTo>
                  <a:cubicBezTo>
                    <a:pt x="3354" y="3810"/>
                    <a:pt x="3301" y="3873"/>
                    <a:pt x="3301" y="3935"/>
                  </a:cubicBezTo>
                  <a:cubicBezTo>
                    <a:pt x="3309" y="3985"/>
                    <a:pt x="3364" y="4043"/>
                    <a:pt x="3415" y="4043"/>
                  </a:cubicBezTo>
                  <a:cubicBezTo>
                    <a:pt x="3419" y="4043"/>
                    <a:pt x="3422" y="4043"/>
                    <a:pt x="3426" y="4042"/>
                  </a:cubicBezTo>
                  <a:cubicBezTo>
                    <a:pt x="3479" y="4033"/>
                    <a:pt x="3542" y="3980"/>
                    <a:pt x="3533" y="3926"/>
                  </a:cubicBezTo>
                  <a:cubicBezTo>
                    <a:pt x="3533" y="3864"/>
                    <a:pt x="3470" y="3810"/>
                    <a:pt x="3417" y="3810"/>
                  </a:cubicBezTo>
                  <a:close/>
                  <a:moveTo>
                    <a:pt x="411" y="3908"/>
                  </a:moveTo>
                  <a:cubicBezTo>
                    <a:pt x="348" y="3908"/>
                    <a:pt x="321" y="3935"/>
                    <a:pt x="330" y="3997"/>
                  </a:cubicBezTo>
                  <a:cubicBezTo>
                    <a:pt x="330" y="4060"/>
                    <a:pt x="348" y="4078"/>
                    <a:pt x="419" y="4078"/>
                  </a:cubicBezTo>
                  <a:cubicBezTo>
                    <a:pt x="473" y="4078"/>
                    <a:pt x="491" y="4051"/>
                    <a:pt x="491" y="3989"/>
                  </a:cubicBezTo>
                  <a:cubicBezTo>
                    <a:pt x="491" y="3935"/>
                    <a:pt x="464" y="3908"/>
                    <a:pt x="411" y="3908"/>
                  </a:cubicBezTo>
                  <a:close/>
                  <a:moveTo>
                    <a:pt x="4086" y="3873"/>
                  </a:moveTo>
                  <a:cubicBezTo>
                    <a:pt x="4006" y="3873"/>
                    <a:pt x="3970" y="3917"/>
                    <a:pt x="3970" y="3989"/>
                  </a:cubicBezTo>
                  <a:cubicBezTo>
                    <a:pt x="3970" y="4069"/>
                    <a:pt x="4006" y="4105"/>
                    <a:pt x="4086" y="4105"/>
                  </a:cubicBezTo>
                  <a:cubicBezTo>
                    <a:pt x="4166" y="4105"/>
                    <a:pt x="4202" y="4069"/>
                    <a:pt x="4202" y="3989"/>
                  </a:cubicBezTo>
                  <a:cubicBezTo>
                    <a:pt x="4202" y="3917"/>
                    <a:pt x="4166" y="3873"/>
                    <a:pt x="4086" y="3873"/>
                  </a:cubicBezTo>
                  <a:close/>
                  <a:moveTo>
                    <a:pt x="7753" y="3828"/>
                  </a:moveTo>
                  <a:cubicBezTo>
                    <a:pt x="7726" y="3837"/>
                    <a:pt x="7690" y="3837"/>
                    <a:pt x="7654" y="3873"/>
                  </a:cubicBezTo>
                  <a:cubicBezTo>
                    <a:pt x="7628" y="3899"/>
                    <a:pt x="7610" y="3935"/>
                    <a:pt x="7610" y="3980"/>
                  </a:cubicBezTo>
                  <a:cubicBezTo>
                    <a:pt x="7610" y="4015"/>
                    <a:pt x="7628" y="4042"/>
                    <a:pt x="7654" y="4078"/>
                  </a:cubicBezTo>
                  <a:cubicBezTo>
                    <a:pt x="7681" y="4105"/>
                    <a:pt x="7717" y="4122"/>
                    <a:pt x="7753" y="4122"/>
                  </a:cubicBezTo>
                  <a:cubicBezTo>
                    <a:pt x="7757" y="4123"/>
                    <a:pt x="7762" y="4123"/>
                    <a:pt x="7766" y="4123"/>
                  </a:cubicBezTo>
                  <a:cubicBezTo>
                    <a:pt x="7841" y="4123"/>
                    <a:pt x="7905" y="4055"/>
                    <a:pt x="7913" y="3980"/>
                  </a:cubicBezTo>
                  <a:cubicBezTo>
                    <a:pt x="7913" y="3899"/>
                    <a:pt x="7842" y="3828"/>
                    <a:pt x="7753" y="3828"/>
                  </a:cubicBezTo>
                  <a:close/>
                  <a:moveTo>
                    <a:pt x="1080" y="3962"/>
                  </a:moveTo>
                  <a:cubicBezTo>
                    <a:pt x="1008" y="3962"/>
                    <a:pt x="973" y="4006"/>
                    <a:pt x="973" y="4060"/>
                  </a:cubicBezTo>
                  <a:cubicBezTo>
                    <a:pt x="973" y="4122"/>
                    <a:pt x="1026" y="4158"/>
                    <a:pt x="1071" y="4158"/>
                  </a:cubicBezTo>
                  <a:cubicBezTo>
                    <a:pt x="1142" y="4158"/>
                    <a:pt x="1169" y="4105"/>
                    <a:pt x="1178" y="4060"/>
                  </a:cubicBezTo>
                  <a:cubicBezTo>
                    <a:pt x="1169" y="3997"/>
                    <a:pt x="1124" y="3962"/>
                    <a:pt x="1080" y="3962"/>
                  </a:cubicBezTo>
                  <a:close/>
                  <a:moveTo>
                    <a:pt x="4746" y="3908"/>
                  </a:moveTo>
                  <a:cubicBezTo>
                    <a:pt x="4710" y="3917"/>
                    <a:pt x="4666" y="3926"/>
                    <a:pt x="4648" y="3971"/>
                  </a:cubicBezTo>
                  <a:cubicBezTo>
                    <a:pt x="4639" y="3997"/>
                    <a:pt x="4612" y="4024"/>
                    <a:pt x="4621" y="4051"/>
                  </a:cubicBezTo>
                  <a:cubicBezTo>
                    <a:pt x="4630" y="4078"/>
                    <a:pt x="4639" y="4113"/>
                    <a:pt x="4675" y="4140"/>
                  </a:cubicBezTo>
                  <a:cubicBezTo>
                    <a:pt x="4693" y="4158"/>
                    <a:pt x="4728" y="4149"/>
                    <a:pt x="4746" y="4176"/>
                  </a:cubicBezTo>
                  <a:cubicBezTo>
                    <a:pt x="4782" y="4158"/>
                    <a:pt x="4818" y="4158"/>
                    <a:pt x="4844" y="4122"/>
                  </a:cubicBezTo>
                  <a:cubicBezTo>
                    <a:pt x="4871" y="4096"/>
                    <a:pt x="4862" y="4060"/>
                    <a:pt x="4889" y="4042"/>
                  </a:cubicBezTo>
                  <a:cubicBezTo>
                    <a:pt x="4862" y="4006"/>
                    <a:pt x="4862" y="3962"/>
                    <a:pt x="4826" y="3944"/>
                  </a:cubicBezTo>
                  <a:cubicBezTo>
                    <a:pt x="4800" y="3926"/>
                    <a:pt x="4773" y="3908"/>
                    <a:pt x="4746" y="3908"/>
                  </a:cubicBezTo>
                  <a:close/>
                  <a:moveTo>
                    <a:pt x="8422" y="3873"/>
                  </a:moveTo>
                  <a:cubicBezTo>
                    <a:pt x="8350" y="3873"/>
                    <a:pt x="8279" y="3944"/>
                    <a:pt x="8279" y="4015"/>
                  </a:cubicBezTo>
                  <a:cubicBezTo>
                    <a:pt x="8270" y="4105"/>
                    <a:pt x="8341" y="4176"/>
                    <a:pt x="8422" y="4176"/>
                  </a:cubicBezTo>
                  <a:cubicBezTo>
                    <a:pt x="8502" y="4176"/>
                    <a:pt x="8573" y="4105"/>
                    <a:pt x="8573" y="4024"/>
                  </a:cubicBezTo>
                  <a:cubicBezTo>
                    <a:pt x="8573" y="3944"/>
                    <a:pt x="8511" y="3873"/>
                    <a:pt x="8422" y="3873"/>
                  </a:cubicBezTo>
                  <a:close/>
                  <a:moveTo>
                    <a:pt x="1740" y="4006"/>
                  </a:moveTo>
                  <a:cubicBezTo>
                    <a:pt x="1677" y="4006"/>
                    <a:pt x="1642" y="4042"/>
                    <a:pt x="1642" y="4105"/>
                  </a:cubicBezTo>
                  <a:cubicBezTo>
                    <a:pt x="1642" y="4167"/>
                    <a:pt x="1677" y="4212"/>
                    <a:pt x="1740" y="4212"/>
                  </a:cubicBezTo>
                  <a:cubicBezTo>
                    <a:pt x="1793" y="4212"/>
                    <a:pt x="1838" y="4167"/>
                    <a:pt x="1838" y="4113"/>
                  </a:cubicBezTo>
                  <a:cubicBezTo>
                    <a:pt x="1838" y="4051"/>
                    <a:pt x="1802" y="4006"/>
                    <a:pt x="1740" y="4006"/>
                  </a:cubicBezTo>
                  <a:close/>
                  <a:moveTo>
                    <a:pt x="5405" y="3979"/>
                  </a:moveTo>
                  <a:cubicBezTo>
                    <a:pt x="5327" y="3979"/>
                    <a:pt x="5281" y="4030"/>
                    <a:pt x="5281" y="4105"/>
                  </a:cubicBezTo>
                  <a:cubicBezTo>
                    <a:pt x="5281" y="4185"/>
                    <a:pt x="5335" y="4238"/>
                    <a:pt x="5415" y="4238"/>
                  </a:cubicBezTo>
                  <a:cubicBezTo>
                    <a:pt x="5496" y="4238"/>
                    <a:pt x="5549" y="4185"/>
                    <a:pt x="5549" y="4105"/>
                  </a:cubicBezTo>
                  <a:cubicBezTo>
                    <a:pt x="5549" y="4033"/>
                    <a:pt x="5496" y="3980"/>
                    <a:pt x="5424" y="3980"/>
                  </a:cubicBezTo>
                  <a:cubicBezTo>
                    <a:pt x="5418" y="3979"/>
                    <a:pt x="5411" y="3979"/>
                    <a:pt x="5405" y="3979"/>
                  </a:cubicBezTo>
                  <a:close/>
                  <a:moveTo>
                    <a:pt x="9061" y="3937"/>
                  </a:moveTo>
                  <a:cubicBezTo>
                    <a:pt x="9048" y="3937"/>
                    <a:pt x="9037" y="3939"/>
                    <a:pt x="9028" y="3944"/>
                  </a:cubicBezTo>
                  <a:cubicBezTo>
                    <a:pt x="9001" y="3944"/>
                    <a:pt x="8984" y="3962"/>
                    <a:pt x="8975" y="3980"/>
                  </a:cubicBezTo>
                  <a:cubicBezTo>
                    <a:pt x="8957" y="3997"/>
                    <a:pt x="8930" y="4015"/>
                    <a:pt x="8930" y="4042"/>
                  </a:cubicBezTo>
                  <a:cubicBezTo>
                    <a:pt x="8921" y="4078"/>
                    <a:pt x="8921" y="4122"/>
                    <a:pt x="8930" y="4158"/>
                  </a:cubicBezTo>
                  <a:cubicBezTo>
                    <a:pt x="8939" y="4176"/>
                    <a:pt x="8948" y="4194"/>
                    <a:pt x="8966" y="4203"/>
                  </a:cubicBezTo>
                  <a:cubicBezTo>
                    <a:pt x="8984" y="4220"/>
                    <a:pt x="9001" y="4238"/>
                    <a:pt x="9019" y="4238"/>
                  </a:cubicBezTo>
                  <a:cubicBezTo>
                    <a:pt x="9025" y="4241"/>
                    <a:pt x="9031" y="4242"/>
                    <a:pt x="9037" y="4242"/>
                  </a:cubicBezTo>
                  <a:cubicBezTo>
                    <a:pt x="9050" y="4242"/>
                    <a:pt x="9064" y="4238"/>
                    <a:pt x="9082" y="4238"/>
                  </a:cubicBezTo>
                  <a:cubicBezTo>
                    <a:pt x="9089" y="4242"/>
                    <a:pt x="9095" y="4243"/>
                    <a:pt x="9102" y="4243"/>
                  </a:cubicBezTo>
                  <a:cubicBezTo>
                    <a:pt x="9128" y="4243"/>
                    <a:pt x="9151" y="4219"/>
                    <a:pt x="9180" y="4212"/>
                  </a:cubicBezTo>
                  <a:cubicBezTo>
                    <a:pt x="9198" y="4203"/>
                    <a:pt x="9189" y="4185"/>
                    <a:pt x="9189" y="4176"/>
                  </a:cubicBezTo>
                  <a:cubicBezTo>
                    <a:pt x="9171" y="4113"/>
                    <a:pt x="9144" y="4060"/>
                    <a:pt x="9126" y="3997"/>
                  </a:cubicBezTo>
                  <a:cubicBezTo>
                    <a:pt x="9117" y="3980"/>
                    <a:pt x="9109" y="3953"/>
                    <a:pt x="9100" y="3944"/>
                  </a:cubicBezTo>
                  <a:cubicBezTo>
                    <a:pt x="9086" y="3939"/>
                    <a:pt x="9073" y="3937"/>
                    <a:pt x="9061" y="3937"/>
                  </a:cubicBezTo>
                  <a:close/>
                  <a:moveTo>
                    <a:pt x="2382" y="4060"/>
                  </a:moveTo>
                  <a:cubicBezTo>
                    <a:pt x="2355" y="4069"/>
                    <a:pt x="2320" y="4069"/>
                    <a:pt x="2302" y="4105"/>
                  </a:cubicBezTo>
                  <a:cubicBezTo>
                    <a:pt x="2293" y="4131"/>
                    <a:pt x="2284" y="4158"/>
                    <a:pt x="2275" y="4185"/>
                  </a:cubicBezTo>
                  <a:cubicBezTo>
                    <a:pt x="2302" y="4203"/>
                    <a:pt x="2284" y="4238"/>
                    <a:pt x="2311" y="4256"/>
                  </a:cubicBezTo>
                  <a:cubicBezTo>
                    <a:pt x="2337" y="4274"/>
                    <a:pt x="2364" y="4265"/>
                    <a:pt x="2391" y="4292"/>
                  </a:cubicBezTo>
                  <a:cubicBezTo>
                    <a:pt x="2409" y="4265"/>
                    <a:pt x="2453" y="4283"/>
                    <a:pt x="2471" y="4247"/>
                  </a:cubicBezTo>
                  <a:cubicBezTo>
                    <a:pt x="2480" y="4229"/>
                    <a:pt x="2498" y="4203"/>
                    <a:pt x="2507" y="4176"/>
                  </a:cubicBezTo>
                  <a:cubicBezTo>
                    <a:pt x="2480" y="4149"/>
                    <a:pt x="2498" y="4105"/>
                    <a:pt x="2462" y="4096"/>
                  </a:cubicBezTo>
                  <a:cubicBezTo>
                    <a:pt x="2436" y="4078"/>
                    <a:pt x="2409" y="4060"/>
                    <a:pt x="2382" y="4060"/>
                  </a:cubicBezTo>
                  <a:close/>
                  <a:moveTo>
                    <a:pt x="6066" y="4024"/>
                  </a:moveTo>
                  <a:cubicBezTo>
                    <a:pt x="5986" y="4024"/>
                    <a:pt x="5933" y="4078"/>
                    <a:pt x="5933" y="4158"/>
                  </a:cubicBezTo>
                  <a:cubicBezTo>
                    <a:pt x="5933" y="4238"/>
                    <a:pt x="5977" y="4292"/>
                    <a:pt x="6058" y="4292"/>
                  </a:cubicBezTo>
                  <a:cubicBezTo>
                    <a:pt x="6138" y="4292"/>
                    <a:pt x="6200" y="4238"/>
                    <a:pt x="6200" y="4158"/>
                  </a:cubicBezTo>
                  <a:cubicBezTo>
                    <a:pt x="6200" y="4078"/>
                    <a:pt x="6147" y="4024"/>
                    <a:pt x="6066" y="4024"/>
                  </a:cubicBezTo>
                  <a:close/>
                  <a:moveTo>
                    <a:pt x="3051" y="4105"/>
                  </a:moveTo>
                  <a:cubicBezTo>
                    <a:pt x="2989" y="4113"/>
                    <a:pt x="2944" y="4158"/>
                    <a:pt x="2935" y="4220"/>
                  </a:cubicBezTo>
                  <a:cubicBezTo>
                    <a:pt x="2935" y="4274"/>
                    <a:pt x="2989" y="4336"/>
                    <a:pt x="3051" y="4345"/>
                  </a:cubicBezTo>
                  <a:cubicBezTo>
                    <a:pt x="3105" y="4345"/>
                    <a:pt x="3167" y="4283"/>
                    <a:pt x="3167" y="4229"/>
                  </a:cubicBezTo>
                  <a:cubicBezTo>
                    <a:pt x="3167" y="4158"/>
                    <a:pt x="3096" y="4105"/>
                    <a:pt x="3051" y="4105"/>
                  </a:cubicBezTo>
                  <a:close/>
                  <a:moveTo>
                    <a:pt x="6727" y="4087"/>
                  </a:moveTo>
                  <a:cubicBezTo>
                    <a:pt x="6691" y="4087"/>
                    <a:pt x="6664" y="4096"/>
                    <a:pt x="6637" y="4131"/>
                  </a:cubicBezTo>
                  <a:cubicBezTo>
                    <a:pt x="6602" y="4158"/>
                    <a:pt x="6593" y="4185"/>
                    <a:pt x="6593" y="4220"/>
                  </a:cubicBezTo>
                  <a:cubicBezTo>
                    <a:pt x="6593" y="4256"/>
                    <a:pt x="6602" y="4292"/>
                    <a:pt x="6628" y="4319"/>
                  </a:cubicBezTo>
                  <a:cubicBezTo>
                    <a:pt x="6664" y="4345"/>
                    <a:pt x="6691" y="4363"/>
                    <a:pt x="6727" y="4363"/>
                  </a:cubicBezTo>
                  <a:cubicBezTo>
                    <a:pt x="6771" y="4363"/>
                    <a:pt x="6798" y="4354"/>
                    <a:pt x="6825" y="4319"/>
                  </a:cubicBezTo>
                  <a:cubicBezTo>
                    <a:pt x="6852" y="4292"/>
                    <a:pt x="6869" y="4265"/>
                    <a:pt x="6860" y="4229"/>
                  </a:cubicBezTo>
                  <a:cubicBezTo>
                    <a:pt x="6869" y="4185"/>
                    <a:pt x="6852" y="4158"/>
                    <a:pt x="6825" y="4131"/>
                  </a:cubicBezTo>
                  <a:cubicBezTo>
                    <a:pt x="6798" y="4096"/>
                    <a:pt x="6771" y="4087"/>
                    <a:pt x="6727" y="4087"/>
                  </a:cubicBezTo>
                  <a:close/>
                  <a:moveTo>
                    <a:pt x="107" y="4256"/>
                  </a:moveTo>
                  <a:cubicBezTo>
                    <a:pt x="107" y="4265"/>
                    <a:pt x="98" y="4274"/>
                    <a:pt x="98" y="4274"/>
                  </a:cubicBezTo>
                  <a:cubicBezTo>
                    <a:pt x="89" y="4301"/>
                    <a:pt x="89" y="4328"/>
                    <a:pt x="89" y="4354"/>
                  </a:cubicBezTo>
                  <a:cubicBezTo>
                    <a:pt x="89" y="4354"/>
                    <a:pt x="98" y="4363"/>
                    <a:pt x="98" y="4372"/>
                  </a:cubicBezTo>
                  <a:cubicBezTo>
                    <a:pt x="107" y="4363"/>
                    <a:pt x="116" y="4363"/>
                    <a:pt x="125" y="4354"/>
                  </a:cubicBezTo>
                  <a:cubicBezTo>
                    <a:pt x="125" y="4336"/>
                    <a:pt x="125" y="4319"/>
                    <a:pt x="125" y="4319"/>
                  </a:cubicBezTo>
                  <a:cubicBezTo>
                    <a:pt x="125" y="4301"/>
                    <a:pt x="125" y="4292"/>
                    <a:pt x="125" y="4283"/>
                  </a:cubicBezTo>
                  <a:cubicBezTo>
                    <a:pt x="125" y="4274"/>
                    <a:pt x="116" y="4265"/>
                    <a:pt x="107" y="4256"/>
                  </a:cubicBezTo>
                  <a:close/>
                  <a:moveTo>
                    <a:pt x="89" y="4372"/>
                  </a:moveTo>
                  <a:cubicBezTo>
                    <a:pt x="89" y="4372"/>
                    <a:pt x="80" y="4381"/>
                    <a:pt x="80" y="4381"/>
                  </a:cubicBezTo>
                  <a:cubicBezTo>
                    <a:pt x="80" y="4381"/>
                    <a:pt x="80" y="4390"/>
                    <a:pt x="80" y="4390"/>
                  </a:cubicBezTo>
                  <a:cubicBezTo>
                    <a:pt x="89" y="4390"/>
                    <a:pt x="89" y="4381"/>
                    <a:pt x="89" y="4381"/>
                  </a:cubicBezTo>
                  <a:lnTo>
                    <a:pt x="89" y="4372"/>
                  </a:lnTo>
                  <a:close/>
                  <a:moveTo>
                    <a:pt x="3720" y="4176"/>
                  </a:moveTo>
                  <a:cubicBezTo>
                    <a:pt x="3640" y="4176"/>
                    <a:pt x="3604" y="4212"/>
                    <a:pt x="3604" y="4292"/>
                  </a:cubicBezTo>
                  <a:cubicBezTo>
                    <a:pt x="3604" y="4372"/>
                    <a:pt x="3640" y="4408"/>
                    <a:pt x="3720" y="4408"/>
                  </a:cubicBezTo>
                  <a:cubicBezTo>
                    <a:pt x="3801" y="4408"/>
                    <a:pt x="3836" y="4372"/>
                    <a:pt x="3836" y="4292"/>
                  </a:cubicBezTo>
                  <a:cubicBezTo>
                    <a:pt x="3836" y="4212"/>
                    <a:pt x="3801" y="4176"/>
                    <a:pt x="3720" y="4176"/>
                  </a:cubicBezTo>
                  <a:close/>
                  <a:moveTo>
                    <a:pt x="7396" y="4122"/>
                  </a:moveTo>
                  <a:cubicBezTo>
                    <a:pt x="7333" y="4122"/>
                    <a:pt x="7244" y="4203"/>
                    <a:pt x="7244" y="4274"/>
                  </a:cubicBezTo>
                  <a:cubicBezTo>
                    <a:pt x="7244" y="4336"/>
                    <a:pt x="7324" y="4426"/>
                    <a:pt x="7396" y="4426"/>
                  </a:cubicBezTo>
                  <a:cubicBezTo>
                    <a:pt x="7458" y="4426"/>
                    <a:pt x="7547" y="4336"/>
                    <a:pt x="7547" y="4274"/>
                  </a:cubicBezTo>
                  <a:cubicBezTo>
                    <a:pt x="7547" y="4212"/>
                    <a:pt x="7458" y="4131"/>
                    <a:pt x="7396" y="4122"/>
                  </a:cubicBezTo>
                  <a:close/>
                  <a:moveTo>
                    <a:pt x="714" y="4256"/>
                  </a:moveTo>
                  <a:cubicBezTo>
                    <a:pt x="651" y="4256"/>
                    <a:pt x="616" y="4301"/>
                    <a:pt x="607" y="4354"/>
                  </a:cubicBezTo>
                  <a:cubicBezTo>
                    <a:pt x="607" y="4417"/>
                    <a:pt x="651" y="4452"/>
                    <a:pt x="705" y="4461"/>
                  </a:cubicBezTo>
                  <a:cubicBezTo>
                    <a:pt x="767" y="4461"/>
                    <a:pt x="803" y="4417"/>
                    <a:pt x="812" y="4363"/>
                  </a:cubicBezTo>
                  <a:cubicBezTo>
                    <a:pt x="803" y="4301"/>
                    <a:pt x="767" y="4265"/>
                    <a:pt x="714" y="4256"/>
                  </a:cubicBezTo>
                  <a:close/>
                  <a:moveTo>
                    <a:pt x="4380" y="4212"/>
                  </a:moveTo>
                  <a:cubicBezTo>
                    <a:pt x="4354" y="4229"/>
                    <a:pt x="4318" y="4229"/>
                    <a:pt x="4291" y="4256"/>
                  </a:cubicBezTo>
                  <a:cubicBezTo>
                    <a:pt x="4264" y="4283"/>
                    <a:pt x="4273" y="4319"/>
                    <a:pt x="4255" y="4345"/>
                  </a:cubicBezTo>
                  <a:cubicBezTo>
                    <a:pt x="4273" y="4381"/>
                    <a:pt x="4273" y="4426"/>
                    <a:pt x="4309" y="4444"/>
                  </a:cubicBezTo>
                  <a:cubicBezTo>
                    <a:pt x="4332" y="4451"/>
                    <a:pt x="4362" y="4472"/>
                    <a:pt x="4381" y="4472"/>
                  </a:cubicBezTo>
                  <a:cubicBezTo>
                    <a:pt x="4384" y="4472"/>
                    <a:pt x="4387" y="4472"/>
                    <a:pt x="4389" y="4470"/>
                  </a:cubicBezTo>
                  <a:cubicBezTo>
                    <a:pt x="4416" y="4461"/>
                    <a:pt x="4452" y="4452"/>
                    <a:pt x="4479" y="4426"/>
                  </a:cubicBezTo>
                  <a:cubicBezTo>
                    <a:pt x="4496" y="4399"/>
                    <a:pt x="4514" y="4363"/>
                    <a:pt x="4514" y="4345"/>
                  </a:cubicBezTo>
                  <a:cubicBezTo>
                    <a:pt x="4514" y="4319"/>
                    <a:pt x="4505" y="4283"/>
                    <a:pt x="4479" y="4256"/>
                  </a:cubicBezTo>
                  <a:cubicBezTo>
                    <a:pt x="4452" y="4229"/>
                    <a:pt x="4416" y="4229"/>
                    <a:pt x="4380" y="4212"/>
                  </a:cubicBezTo>
                  <a:close/>
                  <a:moveTo>
                    <a:pt x="8056" y="4194"/>
                  </a:moveTo>
                  <a:cubicBezTo>
                    <a:pt x="7984" y="4194"/>
                    <a:pt x="7913" y="4265"/>
                    <a:pt x="7913" y="4336"/>
                  </a:cubicBezTo>
                  <a:cubicBezTo>
                    <a:pt x="7913" y="4417"/>
                    <a:pt x="7976" y="4488"/>
                    <a:pt x="8056" y="4488"/>
                  </a:cubicBezTo>
                  <a:cubicBezTo>
                    <a:pt x="8136" y="4488"/>
                    <a:pt x="8208" y="4426"/>
                    <a:pt x="8208" y="4345"/>
                  </a:cubicBezTo>
                  <a:cubicBezTo>
                    <a:pt x="8208" y="4256"/>
                    <a:pt x="8136" y="4194"/>
                    <a:pt x="8056" y="4194"/>
                  </a:cubicBezTo>
                  <a:close/>
                  <a:moveTo>
                    <a:pt x="1374" y="4328"/>
                  </a:moveTo>
                  <a:cubicBezTo>
                    <a:pt x="1312" y="4328"/>
                    <a:pt x="1276" y="4363"/>
                    <a:pt x="1276" y="4426"/>
                  </a:cubicBezTo>
                  <a:cubicBezTo>
                    <a:pt x="1276" y="4488"/>
                    <a:pt x="1312" y="4524"/>
                    <a:pt x="1374" y="4524"/>
                  </a:cubicBezTo>
                  <a:cubicBezTo>
                    <a:pt x="1436" y="4524"/>
                    <a:pt x="1472" y="4488"/>
                    <a:pt x="1472" y="4426"/>
                  </a:cubicBezTo>
                  <a:cubicBezTo>
                    <a:pt x="1472" y="4363"/>
                    <a:pt x="1436" y="4328"/>
                    <a:pt x="1374" y="4328"/>
                  </a:cubicBezTo>
                  <a:close/>
                  <a:moveTo>
                    <a:pt x="5041" y="4272"/>
                  </a:moveTo>
                  <a:cubicBezTo>
                    <a:pt x="5006" y="4272"/>
                    <a:pt x="4983" y="4294"/>
                    <a:pt x="4960" y="4310"/>
                  </a:cubicBezTo>
                  <a:cubicBezTo>
                    <a:pt x="4933" y="4328"/>
                    <a:pt x="4925" y="4372"/>
                    <a:pt x="4916" y="4399"/>
                  </a:cubicBezTo>
                  <a:cubicBezTo>
                    <a:pt x="4907" y="4444"/>
                    <a:pt x="4933" y="4479"/>
                    <a:pt x="4960" y="4506"/>
                  </a:cubicBezTo>
                  <a:cubicBezTo>
                    <a:pt x="4969" y="4524"/>
                    <a:pt x="5014" y="4533"/>
                    <a:pt x="5049" y="4542"/>
                  </a:cubicBezTo>
                  <a:cubicBezTo>
                    <a:pt x="5076" y="4533"/>
                    <a:pt x="5121" y="4524"/>
                    <a:pt x="5139" y="4506"/>
                  </a:cubicBezTo>
                  <a:cubicBezTo>
                    <a:pt x="5157" y="4479"/>
                    <a:pt x="5183" y="4444"/>
                    <a:pt x="5183" y="4408"/>
                  </a:cubicBezTo>
                  <a:cubicBezTo>
                    <a:pt x="5183" y="4372"/>
                    <a:pt x="5165" y="4345"/>
                    <a:pt x="5148" y="4319"/>
                  </a:cubicBezTo>
                  <a:cubicBezTo>
                    <a:pt x="5130" y="4292"/>
                    <a:pt x="5085" y="4283"/>
                    <a:pt x="5058" y="4274"/>
                  </a:cubicBezTo>
                  <a:cubicBezTo>
                    <a:pt x="5052" y="4273"/>
                    <a:pt x="5047" y="4272"/>
                    <a:pt x="5041" y="4272"/>
                  </a:cubicBezTo>
                  <a:close/>
                  <a:moveTo>
                    <a:pt x="8734" y="4238"/>
                  </a:moveTo>
                  <a:cubicBezTo>
                    <a:pt x="8689" y="4238"/>
                    <a:pt x="8645" y="4256"/>
                    <a:pt x="8618" y="4283"/>
                  </a:cubicBezTo>
                  <a:cubicBezTo>
                    <a:pt x="8591" y="4301"/>
                    <a:pt x="8573" y="4336"/>
                    <a:pt x="8573" y="4381"/>
                  </a:cubicBezTo>
                  <a:cubicBezTo>
                    <a:pt x="8573" y="4435"/>
                    <a:pt x="8582" y="4479"/>
                    <a:pt x="8618" y="4497"/>
                  </a:cubicBezTo>
                  <a:cubicBezTo>
                    <a:pt x="8632" y="4519"/>
                    <a:pt x="8659" y="4546"/>
                    <a:pt x="8697" y="4546"/>
                  </a:cubicBezTo>
                  <a:cubicBezTo>
                    <a:pt x="8706" y="4546"/>
                    <a:pt x="8715" y="4545"/>
                    <a:pt x="8725" y="4542"/>
                  </a:cubicBezTo>
                  <a:cubicBezTo>
                    <a:pt x="8743" y="4542"/>
                    <a:pt x="8770" y="4542"/>
                    <a:pt x="8787" y="4533"/>
                  </a:cubicBezTo>
                  <a:cubicBezTo>
                    <a:pt x="8823" y="4515"/>
                    <a:pt x="8850" y="4488"/>
                    <a:pt x="8868" y="4452"/>
                  </a:cubicBezTo>
                  <a:cubicBezTo>
                    <a:pt x="8877" y="4444"/>
                    <a:pt x="8868" y="4417"/>
                    <a:pt x="8877" y="4390"/>
                  </a:cubicBezTo>
                  <a:cubicBezTo>
                    <a:pt x="8886" y="4345"/>
                    <a:pt x="8868" y="4310"/>
                    <a:pt x="8841" y="4283"/>
                  </a:cubicBezTo>
                  <a:cubicBezTo>
                    <a:pt x="8814" y="4265"/>
                    <a:pt x="8778" y="4238"/>
                    <a:pt x="8734" y="4238"/>
                  </a:cubicBezTo>
                  <a:close/>
                  <a:moveTo>
                    <a:pt x="9251" y="4390"/>
                  </a:moveTo>
                  <a:cubicBezTo>
                    <a:pt x="9251" y="4399"/>
                    <a:pt x="9242" y="4399"/>
                    <a:pt x="9242" y="4399"/>
                  </a:cubicBezTo>
                  <a:cubicBezTo>
                    <a:pt x="9242" y="4417"/>
                    <a:pt x="9242" y="4435"/>
                    <a:pt x="9242" y="4461"/>
                  </a:cubicBezTo>
                  <a:cubicBezTo>
                    <a:pt x="9233" y="4506"/>
                    <a:pt x="9251" y="4551"/>
                    <a:pt x="9287" y="4577"/>
                  </a:cubicBezTo>
                  <a:cubicBezTo>
                    <a:pt x="9296" y="4586"/>
                    <a:pt x="9296" y="4586"/>
                    <a:pt x="9296" y="4586"/>
                  </a:cubicBezTo>
                  <a:cubicBezTo>
                    <a:pt x="9305" y="4586"/>
                    <a:pt x="9305" y="4577"/>
                    <a:pt x="9305" y="4568"/>
                  </a:cubicBezTo>
                  <a:cubicBezTo>
                    <a:pt x="9296" y="4515"/>
                    <a:pt x="9260" y="4461"/>
                    <a:pt x="9260" y="4399"/>
                  </a:cubicBezTo>
                  <a:cubicBezTo>
                    <a:pt x="9260" y="4399"/>
                    <a:pt x="9251" y="4390"/>
                    <a:pt x="9251" y="4390"/>
                  </a:cubicBezTo>
                  <a:close/>
                  <a:moveTo>
                    <a:pt x="2043" y="4354"/>
                  </a:moveTo>
                  <a:cubicBezTo>
                    <a:pt x="2016" y="4381"/>
                    <a:pt x="1981" y="4372"/>
                    <a:pt x="1954" y="4399"/>
                  </a:cubicBezTo>
                  <a:cubicBezTo>
                    <a:pt x="1936" y="4426"/>
                    <a:pt x="1945" y="4452"/>
                    <a:pt x="1918" y="4479"/>
                  </a:cubicBezTo>
                  <a:cubicBezTo>
                    <a:pt x="1945" y="4497"/>
                    <a:pt x="1936" y="4542"/>
                    <a:pt x="1963" y="4559"/>
                  </a:cubicBezTo>
                  <a:cubicBezTo>
                    <a:pt x="1990" y="4568"/>
                    <a:pt x="2016" y="4577"/>
                    <a:pt x="2043" y="4595"/>
                  </a:cubicBezTo>
                  <a:cubicBezTo>
                    <a:pt x="2070" y="4568"/>
                    <a:pt x="2106" y="4577"/>
                    <a:pt x="2123" y="4551"/>
                  </a:cubicBezTo>
                  <a:cubicBezTo>
                    <a:pt x="2132" y="4524"/>
                    <a:pt x="2141" y="4497"/>
                    <a:pt x="2159" y="4470"/>
                  </a:cubicBezTo>
                  <a:cubicBezTo>
                    <a:pt x="2132" y="4452"/>
                    <a:pt x="2141" y="4417"/>
                    <a:pt x="2114" y="4390"/>
                  </a:cubicBezTo>
                  <a:cubicBezTo>
                    <a:pt x="2097" y="4372"/>
                    <a:pt x="2061" y="4381"/>
                    <a:pt x="2043" y="4354"/>
                  </a:cubicBezTo>
                  <a:close/>
                  <a:moveTo>
                    <a:pt x="5719" y="4328"/>
                  </a:moveTo>
                  <a:cubicBezTo>
                    <a:pt x="5638" y="4328"/>
                    <a:pt x="5585" y="4372"/>
                    <a:pt x="5585" y="4452"/>
                  </a:cubicBezTo>
                  <a:cubicBezTo>
                    <a:pt x="5585" y="4533"/>
                    <a:pt x="5629" y="4586"/>
                    <a:pt x="5710" y="4595"/>
                  </a:cubicBezTo>
                  <a:cubicBezTo>
                    <a:pt x="5790" y="4595"/>
                    <a:pt x="5843" y="4542"/>
                    <a:pt x="5843" y="4461"/>
                  </a:cubicBezTo>
                  <a:cubicBezTo>
                    <a:pt x="5843" y="4381"/>
                    <a:pt x="5799" y="4328"/>
                    <a:pt x="5719" y="4328"/>
                  </a:cubicBezTo>
                  <a:close/>
                  <a:moveTo>
                    <a:pt x="2703" y="4426"/>
                  </a:moveTo>
                  <a:cubicBezTo>
                    <a:pt x="2641" y="4426"/>
                    <a:pt x="2587" y="4488"/>
                    <a:pt x="2587" y="4542"/>
                  </a:cubicBezTo>
                  <a:cubicBezTo>
                    <a:pt x="2587" y="4604"/>
                    <a:pt x="2659" y="4658"/>
                    <a:pt x="2712" y="4658"/>
                  </a:cubicBezTo>
                  <a:cubicBezTo>
                    <a:pt x="2766" y="4658"/>
                    <a:pt x="2819" y="4595"/>
                    <a:pt x="2819" y="4542"/>
                  </a:cubicBezTo>
                  <a:cubicBezTo>
                    <a:pt x="2819" y="4479"/>
                    <a:pt x="2748" y="4426"/>
                    <a:pt x="2703" y="4426"/>
                  </a:cubicBezTo>
                  <a:close/>
                  <a:moveTo>
                    <a:pt x="6388" y="4390"/>
                  </a:moveTo>
                  <a:cubicBezTo>
                    <a:pt x="6352" y="4390"/>
                    <a:pt x="6316" y="4390"/>
                    <a:pt x="6281" y="4426"/>
                  </a:cubicBezTo>
                  <a:cubicBezTo>
                    <a:pt x="6263" y="4452"/>
                    <a:pt x="6236" y="4479"/>
                    <a:pt x="6245" y="4515"/>
                  </a:cubicBezTo>
                  <a:cubicBezTo>
                    <a:pt x="6245" y="4559"/>
                    <a:pt x="6254" y="4595"/>
                    <a:pt x="6281" y="4622"/>
                  </a:cubicBezTo>
                  <a:cubicBezTo>
                    <a:pt x="6316" y="4649"/>
                    <a:pt x="6343" y="4658"/>
                    <a:pt x="6379" y="4658"/>
                  </a:cubicBezTo>
                  <a:cubicBezTo>
                    <a:pt x="6414" y="4658"/>
                    <a:pt x="6441" y="4658"/>
                    <a:pt x="6477" y="4622"/>
                  </a:cubicBezTo>
                  <a:cubicBezTo>
                    <a:pt x="6495" y="4595"/>
                    <a:pt x="6521" y="4577"/>
                    <a:pt x="6513" y="4533"/>
                  </a:cubicBezTo>
                  <a:cubicBezTo>
                    <a:pt x="6513" y="4497"/>
                    <a:pt x="6521" y="4461"/>
                    <a:pt x="6477" y="4426"/>
                  </a:cubicBezTo>
                  <a:cubicBezTo>
                    <a:pt x="6450" y="4408"/>
                    <a:pt x="6423" y="4390"/>
                    <a:pt x="6388" y="4390"/>
                  </a:cubicBezTo>
                  <a:close/>
                  <a:moveTo>
                    <a:pt x="3354" y="4470"/>
                  </a:moveTo>
                  <a:cubicBezTo>
                    <a:pt x="3274" y="4479"/>
                    <a:pt x="3238" y="4515"/>
                    <a:pt x="3238" y="4595"/>
                  </a:cubicBezTo>
                  <a:cubicBezTo>
                    <a:pt x="3238" y="4667"/>
                    <a:pt x="3274" y="4711"/>
                    <a:pt x="3354" y="4711"/>
                  </a:cubicBezTo>
                  <a:cubicBezTo>
                    <a:pt x="3435" y="4711"/>
                    <a:pt x="3470" y="4667"/>
                    <a:pt x="3470" y="4586"/>
                  </a:cubicBezTo>
                  <a:cubicBezTo>
                    <a:pt x="3470" y="4515"/>
                    <a:pt x="3426" y="4470"/>
                    <a:pt x="3354" y="4470"/>
                  </a:cubicBezTo>
                  <a:close/>
                  <a:moveTo>
                    <a:pt x="7030" y="4425"/>
                  </a:moveTo>
                  <a:cubicBezTo>
                    <a:pt x="6968" y="4425"/>
                    <a:pt x="6887" y="4509"/>
                    <a:pt x="6878" y="4568"/>
                  </a:cubicBezTo>
                  <a:cubicBezTo>
                    <a:pt x="6878" y="4631"/>
                    <a:pt x="6959" y="4720"/>
                    <a:pt x="7021" y="4720"/>
                  </a:cubicBezTo>
                  <a:cubicBezTo>
                    <a:pt x="7024" y="4720"/>
                    <a:pt x="7028" y="4721"/>
                    <a:pt x="7031" y="4721"/>
                  </a:cubicBezTo>
                  <a:cubicBezTo>
                    <a:pt x="7100" y="4721"/>
                    <a:pt x="7173" y="4637"/>
                    <a:pt x="7182" y="4577"/>
                  </a:cubicBezTo>
                  <a:cubicBezTo>
                    <a:pt x="7182" y="4515"/>
                    <a:pt x="7101" y="4426"/>
                    <a:pt x="7039" y="4426"/>
                  </a:cubicBezTo>
                  <a:cubicBezTo>
                    <a:pt x="7036" y="4425"/>
                    <a:pt x="7033" y="4425"/>
                    <a:pt x="7030" y="4425"/>
                  </a:cubicBezTo>
                  <a:close/>
                  <a:moveTo>
                    <a:pt x="348" y="4559"/>
                  </a:moveTo>
                  <a:cubicBezTo>
                    <a:pt x="295" y="4559"/>
                    <a:pt x="241" y="4604"/>
                    <a:pt x="241" y="4658"/>
                  </a:cubicBezTo>
                  <a:cubicBezTo>
                    <a:pt x="241" y="4711"/>
                    <a:pt x="286" y="4756"/>
                    <a:pt x="339" y="4756"/>
                  </a:cubicBezTo>
                  <a:cubicBezTo>
                    <a:pt x="393" y="4756"/>
                    <a:pt x="437" y="4711"/>
                    <a:pt x="446" y="4658"/>
                  </a:cubicBezTo>
                  <a:cubicBezTo>
                    <a:pt x="446" y="4604"/>
                    <a:pt x="393" y="4559"/>
                    <a:pt x="348" y="4559"/>
                  </a:cubicBezTo>
                  <a:close/>
                  <a:moveTo>
                    <a:pt x="4015" y="4524"/>
                  </a:moveTo>
                  <a:cubicBezTo>
                    <a:pt x="3997" y="4551"/>
                    <a:pt x="3961" y="4542"/>
                    <a:pt x="3934" y="4559"/>
                  </a:cubicBezTo>
                  <a:cubicBezTo>
                    <a:pt x="3908" y="4586"/>
                    <a:pt x="3899" y="4622"/>
                    <a:pt x="3890" y="4658"/>
                  </a:cubicBezTo>
                  <a:cubicBezTo>
                    <a:pt x="3881" y="4675"/>
                    <a:pt x="3908" y="4702"/>
                    <a:pt x="3916" y="4729"/>
                  </a:cubicBezTo>
                  <a:cubicBezTo>
                    <a:pt x="3934" y="4774"/>
                    <a:pt x="3979" y="4774"/>
                    <a:pt x="4015" y="4791"/>
                  </a:cubicBezTo>
                  <a:cubicBezTo>
                    <a:pt x="4041" y="4791"/>
                    <a:pt x="4068" y="4774"/>
                    <a:pt x="4095" y="4756"/>
                  </a:cubicBezTo>
                  <a:cubicBezTo>
                    <a:pt x="4131" y="4738"/>
                    <a:pt x="4131" y="4693"/>
                    <a:pt x="4148" y="4658"/>
                  </a:cubicBezTo>
                  <a:cubicBezTo>
                    <a:pt x="4131" y="4631"/>
                    <a:pt x="4140" y="4595"/>
                    <a:pt x="4104" y="4568"/>
                  </a:cubicBezTo>
                  <a:cubicBezTo>
                    <a:pt x="4077" y="4542"/>
                    <a:pt x="4041" y="4542"/>
                    <a:pt x="4015" y="4524"/>
                  </a:cubicBezTo>
                  <a:close/>
                  <a:moveTo>
                    <a:pt x="7699" y="4488"/>
                  </a:moveTo>
                  <a:cubicBezTo>
                    <a:pt x="7619" y="4488"/>
                    <a:pt x="7547" y="4559"/>
                    <a:pt x="7547" y="4631"/>
                  </a:cubicBezTo>
                  <a:cubicBezTo>
                    <a:pt x="7538" y="4720"/>
                    <a:pt x="7610" y="4791"/>
                    <a:pt x="7690" y="4791"/>
                  </a:cubicBezTo>
                  <a:cubicBezTo>
                    <a:pt x="7770" y="4791"/>
                    <a:pt x="7842" y="4720"/>
                    <a:pt x="7842" y="4640"/>
                  </a:cubicBezTo>
                  <a:cubicBezTo>
                    <a:pt x="7842" y="4559"/>
                    <a:pt x="7779" y="4488"/>
                    <a:pt x="7699" y="4488"/>
                  </a:cubicBezTo>
                  <a:close/>
                  <a:moveTo>
                    <a:pt x="1017" y="4622"/>
                  </a:moveTo>
                  <a:cubicBezTo>
                    <a:pt x="990" y="4631"/>
                    <a:pt x="964" y="4622"/>
                    <a:pt x="946" y="4649"/>
                  </a:cubicBezTo>
                  <a:cubicBezTo>
                    <a:pt x="928" y="4667"/>
                    <a:pt x="901" y="4684"/>
                    <a:pt x="910" y="4711"/>
                  </a:cubicBezTo>
                  <a:cubicBezTo>
                    <a:pt x="910" y="4738"/>
                    <a:pt x="901" y="4774"/>
                    <a:pt x="928" y="4791"/>
                  </a:cubicBezTo>
                  <a:cubicBezTo>
                    <a:pt x="955" y="4809"/>
                    <a:pt x="964" y="4827"/>
                    <a:pt x="999" y="4827"/>
                  </a:cubicBezTo>
                  <a:cubicBezTo>
                    <a:pt x="1026" y="4818"/>
                    <a:pt x="1053" y="4827"/>
                    <a:pt x="1071" y="4800"/>
                  </a:cubicBezTo>
                  <a:cubicBezTo>
                    <a:pt x="1089" y="4783"/>
                    <a:pt x="1115" y="4765"/>
                    <a:pt x="1106" y="4729"/>
                  </a:cubicBezTo>
                  <a:cubicBezTo>
                    <a:pt x="1106" y="4702"/>
                    <a:pt x="1115" y="4675"/>
                    <a:pt x="1089" y="4658"/>
                  </a:cubicBezTo>
                  <a:cubicBezTo>
                    <a:pt x="1062" y="4640"/>
                    <a:pt x="1053" y="4622"/>
                    <a:pt x="1017" y="4622"/>
                  </a:cubicBezTo>
                  <a:close/>
                  <a:moveTo>
                    <a:pt x="4698" y="4576"/>
                  </a:moveTo>
                  <a:cubicBezTo>
                    <a:pt x="4693" y="4576"/>
                    <a:pt x="4689" y="4576"/>
                    <a:pt x="4684" y="4577"/>
                  </a:cubicBezTo>
                  <a:cubicBezTo>
                    <a:pt x="4648" y="4586"/>
                    <a:pt x="4612" y="4595"/>
                    <a:pt x="4594" y="4613"/>
                  </a:cubicBezTo>
                  <a:cubicBezTo>
                    <a:pt x="4568" y="4631"/>
                    <a:pt x="4559" y="4675"/>
                    <a:pt x="4550" y="4702"/>
                  </a:cubicBezTo>
                  <a:cubicBezTo>
                    <a:pt x="4541" y="4738"/>
                    <a:pt x="4568" y="4774"/>
                    <a:pt x="4594" y="4800"/>
                  </a:cubicBezTo>
                  <a:cubicBezTo>
                    <a:pt x="4612" y="4827"/>
                    <a:pt x="4648" y="4827"/>
                    <a:pt x="4684" y="4836"/>
                  </a:cubicBezTo>
                  <a:cubicBezTo>
                    <a:pt x="4689" y="4837"/>
                    <a:pt x="4693" y="4838"/>
                    <a:pt x="4698" y="4838"/>
                  </a:cubicBezTo>
                  <a:cubicBezTo>
                    <a:pt x="4727" y="4838"/>
                    <a:pt x="4750" y="4816"/>
                    <a:pt x="4773" y="4800"/>
                  </a:cubicBezTo>
                  <a:cubicBezTo>
                    <a:pt x="4800" y="4783"/>
                    <a:pt x="4809" y="4738"/>
                    <a:pt x="4826" y="4711"/>
                  </a:cubicBezTo>
                  <a:cubicBezTo>
                    <a:pt x="4809" y="4675"/>
                    <a:pt x="4800" y="4631"/>
                    <a:pt x="4773" y="4613"/>
                  </a:cubicBezTo>
                  <a:cubicBezTo>
                    <a:pt x="4750" y="4598"/>
                    <a:pt x="4727" y="4576"/>
                    <a:pt x="4698" y="4576"/>
                  </a:cubicBezTo>
                  <a:close/>
                  <a:moveTo>
                    <a:pt x="8388" y="4536"/>
                  </a:moveTo>
                  <a:cubicBezTo>
                    <a:pt x="8379" y="4536"/>
                    <a:pt x="8369" y="4538"/>
                    <a:pt x="8359" y="4542"/>
                  </a:cubicBezTo>
                  <a:cubicBezTo>
                    <a:pt x="8349" y="4538"/>
                    <a:pt x="8340" y="4537"/>
                    <a:pt x="8331" y="4537"/>
                  </a:cubicBezTo>
                  <a:cubicBezTo>
                    <a:pt x="8295" y="4537"/>
                    <a:pt x="8274" y="4563"/>
                    <a:pt x="8252" y="4577"/>
                  </a:cubicBezTo>
                  <a:cubicBezTo>
                    <a:pt x="8216" y="4604"/>
                    <a:pt x="8208" y="4649"/>
                    <a:pt x="8208" y="4693"/>
                  </a:cubicBezTo>
                  <a:cubicBezTo>
                    <a:pt x="8208" y="4747"/>
                    <a:pt x="8225" y="4774"/>
                    <a:pt x="8252" y="4800"/>
                  </a:cubicBezTo>
                  <a:cubicBezTo>
                    <a:pt x="8270" y="4827"/>
                    <a:pt x="8315" y="4845"/>
                    <a:pt x="8359" y="4845"/>
                  </a:cubicBezTo>
                  <a:cubicBezTo>
                    <a:pt x="8404" y="4845"/>
                    <a:pt x="8439" y="4827"/>
                    <a:pt x="8466" y="4800"/>
                  </a:cubicBezTo>
                  <a:cubicBezTo>
                    <a:pt x="8493" y="4774"/>
                    <a:pt x="8511" y="4738"/>
                    <a:pt x="8511" y="4693"/>
                  </a:cubicBezTo>
                  <a:cubicBezTo>
                    <a:pt x="8511" y="4640"/>
                    <a:pt x="8493" y="4604"/>
                    <a:pt x="8466" y="4577"/>
                  </a:cubicBezTo>
                  <a:cubicBezTo>
                    <a:pt x="8445" y="4557"/>
                    <a:pt x="8419" y="4536"/>
                    <a:pt x="8388" y="4536"/>
                  </a:cubicBezTo>
                  <a:close/>
                  <a:moveTo>
                    <a:pt x="1668" y="4675"/>
                  </a:moveTo>
                  <a:cubicBezTo>
                    <a:pt x="1606" y="4675"/>
                    <a:pt x="1570" y="4702"/>
                    <a:pt x="1570" y="4774"/>
                  </a:cubicBezTo>
                  <a:cubicBezTo>
                    <a:pt x="1570" y="4845"/>
                    <a:pt x="1597" y="4872"/>
                    <a:pt x="1668" y="4872"/>
                  </a:cubicBezTo>
                  <a:cubicBezTo>
                    <a:pt x="1749" y="4872"/>
                    <a:pt x="1775" y="4845"/>
                    <a:pt x="1775" y="4774"/>
                  </a:cubicBezTo>
                  <a:cubicBezTo>
                    <a:pt x="1775" y="4702"/>
                    <a:pt x="1740" y="4675"/>
                    <a:pt x="1668" y="4675"/>
                  </a:cubicBezTo>
                  <a:close/>
                  <a:moveTo>
                    <a:pt x="5344" y="4640"/>
                  </a:moveTo>
                  <a:cubicBezTo>
                    <a:pt x="5264" y="4640"/>
                    <a:pt x="5219" y="4693"/>
                    <a:pt x="5219" y="4774"/>
                  </a:cubicBezTo>
                  <a:cubicBezTo>
                    <a:pt x="5219" y="4854"/>
                    <a:pt x="5272" y="4907"/>
                    <a:pt x="5353" y="4907"/>
                  </a:cubicBezTo>
                  <a:cubicBezTo>
                    <a:pt x="5424" y="4907"/>
                    <a:pt x="5478" y="4854"/>
                    <a:pt x="5478" y="4774"/>
                  </a:cubicBezTo>
                  <a:cubicBezTo>
                    <a:pt x="5478" y="4693"/>
                    <a:pt x="5424" y="4640"/>
                    <a:pt x="5344" y="4640"/>
                  </a:cubicBezTo>
                  <a:close/>
                  <a:moveTo>
                    <a:pt x="9019" y="4604"/>
                  </a:moveTo>
                  <a:cubicBezTo>
                    <a:pt x="8921" y="4604"/>
                    <a:pt x="8877" y="4658"/>
                    <a:pt x="8877" y="4756"/>
                  </a:cubicBezTo>
                  <a:cubicBezTo>
                    <a:pt x="8877" y="4863"/>
                    <a:pt x="8921" y="4907"/>
                    <a:pt x="9028" y="4907"/>
                  </a:cubicBezTo>
                  <a:cubicBezTo>
                    <a:pt x="9126" y="4907"/>
                    <a:pt x="9171" y="4863"/>
                    <a:pt x="9171" y="4756"/>
                  </a:cubicBezTo>
                  <a:cubicBezTo>
                    <a:pt x="9171" y="4649"/>
                    <a:pt x="9126" y="4604"/>
                    <a:pt x="9019" y="4604"/>
                  </a:cubicBezTo>
                  <a:close/>
                  <a:moveTo>
                    <a:pt x="2329" y="4720"/>
                  </a:moveTo>
                  <a:cubicBezTo>
                    <a:pt x="2275" y="4729"/>
                    <a:pt x="2213" y="4791"/>
                    <a:pt x="2221" y="4845"/>
                  </a:cubicBezTo>
                  <a:cubicBezTo>
                    <a:pt x="2230" y="4898"/>
                    <a:pt x="2284" y="4961"/>
                    <a:pt x="2337" y="4961"/>
                  </a:cubicBezTo>
                  <a:cubicBezTo>
                    <a:pt x="2400" y="4952"/>
                    <a:pt x="2453" y="4890"/>
                    <a:pt x="2453" y="4836"/>
                  </a:cubicBezTo>
                  <a:cubicBezTo>
                    <a:pt x="2453" y="4783"/>
                    <a:pt x="2391" y="4720"/>
                    <a:pt x="2329" y="4720"/>
                  </a:cubicBezTo>
                  <a:close/>
                  <a:moveTo>
                    <a:pt x="6042" y="4690"/>
                  </a:moveTo>
                  <a:cubicBezTo>
                    <a:pt x="6033" y="4690"/>
                    <a:pt x="6023" y="4691"/>
                    <a:pt x="6013" y="4693"/>
                  </a:cubicBezTo>
                  <a:cubicBezTo>
                    <a:pt x="5977" y="4693"/>
                    <a:pt x="5950" y="4693"/>
                    <a:pt x="5924" y="4720"/>
                  </a:cubicBezTo>
                  <a:cubicBezTo>
                    <a:pt x="5897" y="4747"/>
                    <a:pt x="5879" y="4774"/>
                    <a:pt x="5879" y="4818"/>
                  </a:cubicBezTo>
                  <a:cubicBezTo>
                    <a:pt x="5888" y="4854"/>
                    <a:pt x="5879" y="4890"/>
                    <a:pt x="5915" y="4916"/>
                  </a:cubicBezTo>
                  <a:cubicBezTo>
                    <a:pt x="5942" y="4943"/>
                    <a:pt x="5968" y="4961"/>
                    <a:pt x="6004" y="4961"/>
                  </a:cubicBezTo>
                  <a:cubicBezTo>
                    <a:pt x="6049" y="4952"/>
                    <a:pt x="6084" y="4961"/>
                    <a:pt x="6111" y="4925"/>
                  </a:cubicBezTo>
                  <a:cubicBezTo>
                    <a:pt x="6129" y="4890"/>
                    <a:pt x="6156" y="4872"/>
                    <a:pt x="6147" y="4827"/>
                  </a:cubicBezTo>
                  <a:cubicBezTo>
                    <a:pt x="6165" y="4783"/>
                    <a:pt x="6138" y="4756"/>
                    <a:pt x="6111" y="4729"/>
                  </a:cubicBezTo>
                  <a:cubicBezTo>
                    <a:pt x="6091" y="4702"/>
                    <a:pt x="6070" y="4690"/>
                    <a:pt x="6042" y="4690"/>
                  </a:cubicBezTo>
                  <a:close/>
                  <a:moveTo>
                    <a:pt x="3007" y="4774"/>
                  </a:moveTo>
                  <a:cubicBezTo>
                    <a:pt x="2926" y="4774"/>
                    <a:pt x="2891" y="4809"/>
                    <a:pt x="2891" y="4890"/>
                  </a:cubicBezTo>
                  <a:cubicBezTo>
                    <a:pt x="2891" y="4970"/>
                    <a:pt x="2926" y="5006"/>
                    <a:pt x="3007" y="5006"/>
                  </a:cubicBezTo>
                  <a:cubicBezTo>
                    <a:pt x="3078" y="5006"/>
                    <a:pt x="3123" y="4970"/>
                    <a:pt x="3123" y="4890"/>
                  </a:cubicBezTo>
                  <a:cubicBezTo>
                    <a:pt x="3123" y="4809"/>
                    <a:pt x="3078" y="4774"/>
                    <a:pt x="3007" y="4774"/>
                  </a:cubicBezTo>
                  <a:close/>
                  <a:moveTo>
                    <a:pt x="6682" y="4720"/>
                  </a:moveTo>
                  <a:cubicBezTo>
                    <a:pt x="6611" y="4720"/>
                    <a:pt x="6530" y="4809"/>
                    <a:pt x="6530" y="4881"/>
                  </a:cubicBezTo>
                  <a:cubicBezTo>
                    <a:pt x="6530" y="4943"/>
                    <a:pt x="6620" y="5023"/>
                    <a:pt x="6682" y="5023"/>
                  </a:cubicBezTo>
                  <a:cubicBezTo>
                    <a:pt x="6744" y="5023"/>
                    <a:pt x="6825" y="4934"/>
                    <a:pt x="6825" y="4872"/>
                  </a:cubicBezTo>
                  <a:cubicBezTo>
                    <a:pt x="6834" y="4809"/>
                    <a:pt x="6744" y="4720"/>
                    <a:pt x="6682" y="4720"/>
                  </a:cubicBezTo>
                  <a:close/>
                  <a:moveTo>
                    <a:pt x="36" y="4872"/>
                  </a:moveTo>
                  <a:cubicBezTo>
                    <a:pt x="36" y="4881"/>
                    <a:pt x="27" y="4881"/>
                    <a:pt x="27" y="4890"/>
                  </a:cubicBezTo>
                  <a:cubicBezTo>
                    <a:pt x="27" y="4925"/>
                    <a:pt x="27" y="4970"/>
                    <a:pt x="27" y="5006"/>
                  </a:cubicBezTo>
                  <a:cubicBezTo>
                    <a:pt x="27" y="5014"/>
                    <a:pt x="18" y="5041"/>
                    <a:pt x="36" y="5041"/>
                  </a:cubicBezTo>
                  <a:cubicBezTo>
                    <a:pt x="54" y="5041"/>
                    <a:pt x="63" y="5032"/>
                    <a:pt x="72" y="5014"/>
                  </a:cubicBezTo>
                  <a:cubicBezTo>
                    <a:pt x="107" y="4970"/>
                    <a:pt x="98" y="4925"/>
                    <a:pt x="63" y="4881"/>
                  </a:cubicBezTo>
                  <a:cubicBezTo>
                    <a:pt x="54" y="4881"/>
                    <a:pt x="45" y="4872"/>
                    <a:pt x="36" y="4872"/>
                  </a:cubicBezTo>
                  <a:close/>
                  <a:moveTo>
                    <a:pt x="3640" y="4836"/>
                  </a:moveTo>
                  <a:cubicBezTo>
                    <a:pt x="3613" y="4836"/>
                    <a:pt x="3595" y="4854"/>
                    <a:pt x="3577" y="4872"/>
                  </a:cubicBezTo>
                  <a:cubicBezTo>
                    <a:pt x="3569" y="4890"/>
                    <a:pt x="3542" y="4898"/>
                    <a:pt x="3551" y="4934"/>
                  </a:cubicBezTo>
                  <a:cubicBezTo>
                    <a:pt x="3551" y="4943"/>
                    <a:pt x="3551" y="4961"/>
                    <a:pt x="3551" y="4970"/>
                  </a:cubicBezTo>
                  <a:cubicBezTo>
                    <a:pt x="3551" y="5006"/>
                    <a:pt x="3560" y="5023"/>
                    <a:pt x="3577" y="5041"/>
                  </a:cubicBezTo>
                  <a:cubicBezTo>
                    <a:pt x="3604" y="5068"/>
                    <a:pt x="3622" y="5077"/>
                    <a:pt x="3649" y="5077"/>
                  </a:cubicBezTo>
                  <a:cubicBezTo>
                    <a:pt x="3662" y="5072"/>
                    <a:pt x="3678" y="5072"/>
                    <a:pt x="3692" y="5072"/>
                  </a:cubicBezTo>
                  <a:cubicBezTo>
                    <a:pt x="3707" y="5072"/>
                    <a:pt x="3720" y="5072"/>
                    <a:pt x="3729" y="5068"/>
                  </a:cubicBezTo>
                  <a:cubicBezTo>
                    <a:pt x="3765" y="5041"/>
                    <a:pt x="3801" y="5014"/>
                    <a:pt x="3783" y="4970"/>
                  </a:cubicBezTo>
                  <a:cubicBezTo>
                    <a:pt x="3783" y="4961"/>
                    <a:pt x="3783" y="4952"/>
                    <a:pt x="3783" y="4943"/>
                  </a:cubicBezTo>
                  <a:cubicBezTo>
                    <a:pt x="3792" y="4907"/>
                    <a:pt x="3783" y="4890"/>
                    <a:pt x="3756" y="4872"/>
                  </a:cubicBezTo>
                  <a:cubicBezTo>
                    <a:pt x="3738" y="4845"/>
                    <a:pt x="3711" y="4836"/>
                    <a:pt x="3685" y="4836"/>
                  </a:cubicBezTo>
                  <a:cubicBezTo>
                    <a:pt x="3680" y="4840"/>
                    <a:pt x="3673" y="4843"/>
                    <a:pt x="3666" y="4843"/>
                  </a:cubicBezTo>
                  <a:cubicBezTo>
                    <a:pt x="3658" y="4843"/>
                    <a:pt x="3649" y="4840"/>
                    <a:pt x="3640" y="4836"/>
                  </a:cubicBezTo>
                  <a:close/>
                  <a:moveTo>
                    <a:pt x="7342" y="4791"/>
                  </a:moveTo>
                  <a:cubicBezTo>
                    <a:pt x="7262" y="4791"/>
                    <a:pt x="7191" y="4863"/>
                    <a:pt x="7191" y="4952"/>
                  </a:cubicBezTo>
                  <a:cubicBezTo>
                    <a:pt x="7199" y="5019"/>
                    <a:pt x="7263" y="5087"/>
                    <a:pt x="7330" y="5087"/>
                  </a:cubicBezTo>
                  <a:cubicBezTo>
                    <a:pt x="7334" y="5087"/>
                    <a:pt x="7338" y="5086"/>
                    <a:pt x="7342" y="5086"/>
                  </a:cubicBezTo>
                  <a:cubicBezTo>
                    <a:pt x="7422" y="5086"/>
                    <a:pt x="7494" y="5014"/>
                    <a:pt x="7494" y="4934"/>
                  </a:cubicBezTo>
                  <a:cubicBezTo>
                    <a:pt x="7494" y="4854"/>
                    <a:pt x="7422" y="4791"/>
                    <a:pt x="7342" y="4791"/>
                  </a:cubicBezTo>
                  <a:close/>
                  <a:moveTo>
                    <a:pt x="660" y="4925"/>
                  </a:moveTo>
                  <a:cubicBezTo>
                    <a:pt x="598" y="4925"/>
                    <a:pt x="562" y="4961"/>
                    <a:pt x="562" y="5023"/>
                  </a:cubicBezTo>
                  <a:cubicBezTo>
                    <a:pt x="562" y="5086"/>
                    <a:pt x="598" y="5121"/>
                    <a:pt x="660" y="5121"/>
                  </a:cubicBezTo>
                  <a:cubicBezTo>
                    <a:pt x="723" y="5121"/>
                    <a:pt x="758" y="5086"/>
                    <a:pt x="758" y="5023"/>
                  </a:cubicBezTo>
                  <a:cubicBezTo>
                    <a:pt x="758" y="4961"/>
                    <a:pt x="723" y="4925"/>
                    <a:pt x="660" y="4925"/>
                  </a:cubicBezTo>
                  <a:close/>
                  <a:moveTo>
                    <a:pt x="4323" y="4870"/>
                  </a:moveTo>
                  <a:cubicBezTo>
                    <a:pt x="4318" y="4870"/>
                    <a:pt x="4314" y="4871"/>
                    <a:pt x="4309" y="4872"/>
                  </a:cubicBezTo>
                  <a:cubicBezTo>
                    <a:pt x="4282" y="4881"/>
                    <a:pt x="4238" y="4890"/>
                    <a:pt x="4220" y="4916"/>
                  </a:cubicBezTo>
                  <a:cubicBezTo>
                    <a:pt x="4202" y="4943"/>
                    <a:pt x="4175" y="4979"/>
                    <a:pt x="4184" y="5014"/>
                  </a:cubicBezTo>
                  <a:cubicBezTo>
                    <a:pt x="4193" y="5050"/>
                    <a:pt x="4202" y="5086"/>
                    <a:pt x="4229" y="5104"/>
                  </a:cubicBezTo>
                  <a:cubicBezTo>
                    <a:pt x="4252" y="5119"/>
                    <a:pt x="4275" y="5141"/>
                    <a:pt x="4304" y="5141"/>
                  </a:cubicBezTo>
                  <a:cubicBezTo>
                    <a:pt x="4308" y="5141"/>
                    <a:pt x="4313" y="5141"/>
                    <a:pt x="4318" y="5139"/>
                  </a:cubicBezTo>
                  <a:cubicBezTo>
                    <a:pt x="4354" y="5130"/>
                    <a:pt x="4389" y="5121"/>
                    <a:pt x="4407" y="5104"/>
                  </a:cubicBezTo>
                  <a:cubicBezTo>
                    <a:pt x="4434" y="5077"/>
                    <a:pt x="4443" y="5041"/>
                    <a:pt x="4452" y="5006"/>
                  </a:cubicBezTo>
                  <a:cubicBezTo>
                    <a:pt x="4443" y="4970"/>
                    <a:pt x="4434" y="4934"/>
                    <a:pt x="4407" y="4916"/>
                  </a:cubicBezTo>
                  <a:cubicBezTo>
                    <a:pt x="4383" y="4900"/>
                    <a:pt x="4359" y="4870"/>
                    <a:pt x="4323" y="4870"/>
                  </a:cubicBezTo>
                  <a:close/>
                  <a:moveTo>
                    <a:pt x="8002" y="4836"/>
                  </a:moveTo>
                  <a:cubicBezTo>
                    <a:pt x="7958" y="4836"/>
                    <a:pt x="7913" y="4854"/>
                    <a:pt x="7886" y="4881"/>
                  </a:cubicBezTo>
                  <a:cubicBezTo>
                    <a:pt x="7860" y="4898"/>
                    <a:pt x="7842" y="4934"/>
                    <a:pt x="7842" y="4988"/>
                  </a:cubicBezTo>
                  <a:cubicBezTo>
                    <a:pt x="7842" y="5032"/>
                    <a:pt x="7851" y="5077"/>
                    <a:pt x="7886" y="5095"/>
                  </a:cubicBezTo>
                  <a:cubicBezTo>
                    <a:pt x="7901" y="5116"/>
                    <a:pt x="7927" y="5144"/>
                    <a:pt x="7960" y="5144"/>
                  </a:cubicBezTo>
                  <a:cubicBezTo>
                    <a:pt x="7968" y="5144"/>
                    <a:pt x="7976" y="5143"/>
                    <a:pt x="7984" y="5139"/>
                  </a:cubicBezTo>
                  <a:cubicBezTo>
                    <a:pt x="7996" y="5143"/>
                    <a:pt x="8007" y="5145"/>
                    <a:pt x="8017" y="5145"/>
                  </a:cubicBezTo>
                  <a:cubicBezTo>
                    <a:pt x="8053" y="5145"/>
                    <a:pt x="8080" y="5123"/>
                    <a:pt x="8100" y="5095"/>
                  </a:cubicBezTo>
                  <a:cubicBezTo>
                    <a:pt x="8127" y="5077"/>
                    <a:pt x="8145" y="5041"/>
                    <a:pt x="8145" y="4988"/>
                  </a:cubicBezTo>
                  <a:cubicBezTo>
                    <a:pt x="8145" y="4952"/>
                    <a:pt x="8136" y="4907"/>
                    <a:pt x="8109" y="4881"/>
                  </a:cubicBezTo>
                  <a:cubicBezTo>
                    <a:pt x="8083" y="4863"/>
                    <a:pt x="8047" y="4836"/>
                    <a:pt x="8002" y="4836"/>
                  </a:cubicBezTo>
                  <a:close/>
                  <a:moveTo>
                    <a:pt x="1303" y="4970"/>
                  </a:moveTo>
                  <a:cubicBezTo>
                    <a:pt x="1231" y="4979"/>
                    <a:pt x="1204" y="5006"/>
                    <a:pt x="1204" y="5077"/>
                  </a:cubicBezTo>
                  <a:cubicBezTo>
                    <a:pt x="1204" y="5148"/>
                    <a:pt x="1240" y="5175"/>
                    <a:pt x="1312" y="5175"/>
                  </a:cubicBezTo>
                  <a:cubicBezTo>
                    <a:pt x="1374" y="5175"/>
                    <a:pt x="1410" y="5139"/>
                    <a:pt x="1410" y="5077"/>
                  </a:cubicBezTo>
                  <a:cubicBezTo>
                    <a:pt x="1410" y="4997"/>
                    <a:pt x="1374" y="4970"/>
                    <a:pt x="1303" y="4970"/>
                  </a:cubicBezTo>
                  <a:close/>
                  <a:moveTo>
                    <a:pt x="4978" y="4943"/>
                  </a:moveTo>
                  <a:cubicBezTo>
                    <a:pt x="4898" y="4943"/>
                    <a:pt x="4844" y="4997"/>
                    <a:pt x="4853" y="5077"/>
                  </a:cubicBezTo>
                  <a:cubicBezTo>
                    <a:pt x="4853" y="5157"/>
                    <a:pt x="4907" y="5211"/>
                    <a:pt x="4987" y="5211"/>
                  </a:cubicBezTo>
                  <a:cubicBezTo>
                    <a:pt x="5067" y="5202"/>
                    <a:pt x="5112" y="5148"/>
                    <a:pt x="5112" y="5077"/>
                  </a:cubicBezTo>
                  <a:cubicBezTo>
                    <a:pt x="5112" y="4997"/>
                    <a:pt x="5058" y="4943"/>
                    <a:pt x="4978" y="4943"/>
                  </a:cubicBezTo>
                  <a:close/>
                  <a:moveTo>
                    <a:pt x="8654" y="4907"/>
                  </a:moveTo>
                  <a:cubicBezTo>
                    <a:pt x="8555" y="4907"/>
                    <a:pt x="8511" y="4961"/>
                    <a:pt x="8511" y="5059"/>
                  </a:cubicBezTo>
                  <a:cubicBezTo>
                    <a:pt x="8511" y="5157"/>
                    <a:pt x="8555" y="5211"/>
                    <a:pt x="8662" y="5211"/>
                  </a:cubicBezTo>
                  <a:cubicBezTo>
                    <a:pt x="8761" y="5202"/>
                    <a:pt x="8805" y="5157"/>
                    <a:pt x="8805" y="5050"/>
                  </a:cubicBezTo>
                  <a:cubicBezTo>
                    <a:pt x="8805" y="4952"/>
                    <a:pt x="8761" y="4907"/>
                    <a:pt x="8654" y="4907"/>
                  </a:cubicBezTo>
                  <a:close/>
                  <a:moveTo>
                    <a:pt x="1972" y="5023"/>
                  </a:moveTo>
                  <a:cubicBezTo>
                    <a:pt x="1918" y="5023"/>
                    <a:pt x="1856" y="5086"/>
                    <a:pt x="1856" y="5139"/>
                  </a:cubicBezTo>
                  <a:cubicBezTo>
                    <a:pt x="1856" y="5198"/>
                    <a:pt x="1910" y="5256"/>
                    <a:pt x="1969" y="5256"/>
                  </a:cubicBezTo>
                  <a:cubicBezTo>
                    <a:pt x="1973" y="5256"/>
                    <a:pt x="1977" y="5256"/>
                    <a:pt x="1981" y="5255"/>
                  </a:cubicBezTo>
                  <a:cubicBezTo>
                    <a:pt x="2034" y="5246"/>
                    <a:pt x="2088" y="5202"/>
                    <a:pt x="2088" y="5139"/>
                  </a:cubicBezTo>
                  <a:cubicBezTo>
                    <a:pt x="2097" y="5095"/>
                    <a:pt x="2034" y="5023"/>
                    <a:pt x="1972" y="5023"/>
                  </a:cubicBezTo>
                  <a:close/>
                  <a:moveTo>
                    <a:pt x="5615" y="4990"/>
                  </a:moveTo>
                  <a:cubicBezTo>
                    <a:pt x="5588" y="4990"/>
                    <a:pt x="5569" y="5006"/>
                    <a:pt x="5549" y="5032"/>
                  </a:cubicBezTo>
                  <a:cubicBezTo>
                    <a:pt x="5522" y="5059"/>
                    <a:pt x="5513" y="5086"/>
                    <a:pt x="5513" y="5121"/>
                  </a:cubicBezTo>
                  <a:cubicBezTo>
                    <a:pt x="5513" y="5157"/>
                    <a:pt x="5522" y="5193"/>
                    <a:pt x="5549" y="5220"/>
                  </a:cubicBezTo>
                  <a:cubicBezTo>
                    <a:pt x="5571" y="5242"/>
                    <a:pt x="5593" y="5258"/>
                    <a:pt x="5620" y="5258"/>
                  </a:cubicBezTo>
                  <a:cubicBezTo>
                    <a:pt x="5626" y="5258"/>
                    <a:pt x="5632" y="5257"/>
                    <a:pt x="5638" y="5255"/>
                  </a:cubicBezTo>
                  <a:cubicBezTo>
                    <a:pt x="5683" y="5255"/>
                    <a:pt x="5719" y="5255"/>
                    <a:pt x="5745" y="5220"/>
                  </a:cubicBezTo>
                  <a:cubicBezTo>
                    <a:pt x="5772" y="5193"/>
                    <a:pt x="5781" y="5166"/>
                    <a:pt x="5781" y="5130"/>
                  </a:cubicBezTo>
                  <a:cubicBezTo>
                    <a:pt x="5781" y="5086"/>
                    <a:pt x="5781" y="5059"/>
                    <a:pt x="5745" y="5023"/>
                  </a:cubicBezTo>
                  <a:cubicBezTo>
                    <a:pt x="5725" y="5010"/>
                    <a:pt x="5704" y="4991"/>
                    <a:pt x="5676" y="4991"/>
                  </a:cubicBezTo>
                  <a:cubicBezTo>
                    <a:pt x="5667" y="4991"/>
                    <a:pt x="5658" y="4992"/>
                    <a:pt x="5647" y="4997"/>
                  </a:cubicBezTo>
                  <a:cubicBezTo>
                    <a:pt x="5635" y="4992"/>
                    <a:pt x="5625" y="4990"/>
                    <a:pt x="5615" y="4990"/>
                  </a:cubicBezTo>
                  <a:close/>
                  <a:moveTo>
                    <a:pt x="9312" y="4938"/>
                  </a:moveTo>
                  <a:cubicBezTo>
                    <a:pt x="9304" y="4938"/>
                    <a:pt x="9296" y="4940"/>
                    <a:pt x="9287" y="4943"/>
                  </a:cubicBezTo>
                  <a:cubicBezTo>
                    <a:pt x="9260" y="4961"/>
                    <a:pt x="9233" y="4970"/>
                    <a:pt x="9207" y="4997"/>
                  </a:cubicBezTo>
                  <a:cubicBezTo>
                    <a:pt x="9162" y="5050"/>
                    <a:pt x="9144" y="5095"/>
                    <a:pt x="9171" y="5175"/>
                  </a:cubicBezTo>
                  <a:cubicBezTo>
                    <a:pt x="9189" y="5220"/>
                    <a:pt x="9269" y="5273"/>
                    <a:pt x="9332" y="5273"/>
                  </a:cubicBezTo>
                  <a:cubicBezTo>
                    <a:pt x="9376" y="5264"/>
                    <a:pt x="9421" y="5246"/>
                    <a:pt x="9448" y="5202"/>
                  </a:cubicBezTo>
                  <a:cubicBezTo>
                    <a:pt x="9456" y="5193"/>
                    <a:pt x="9456" y="5184"/>
                    <a:pt x="9456" y="5175"/>
                  </a:cubicBezTo>
                  <a:cubicBezTo>
                    <a:pt x="9439" y="5121"/>
                    <a:pt x="9430" y="5068"/>
                    <a:pt x="9421" y="5023"/>
                  </a:cubicBezTo>
                  <a:cubicBezTo>
                    <a:pt x="9421" y="4997"/>
                    <a:pt x="9403" y="4979"/>
                    <a:pt x="9394" y="4961"/>
                  </a:cubicBezTo>
                  <a:cubicBezTo>
                    <a:pt x="9365" y="4961"/>
                    <a:pt x="9343" y="4938"/>
                    <a:pt x="9312" y="4938"/>
                  </a:cubicBezTo>
                  <a:close/>
                  <a:moveTo>
                    <a:pt x="2641" y="5077"/>
                  </a:moveTo>
                  <a:cubicBezTo>
                    <a:pt x="2560" y="5077"/>
                    <a:pt x="2525" y="5113"/>
                    <a:pt x="2525" y="5193"/>
                  </a:cubicBezTo>
                  <a:cubicBezTo>
                    <a:pt x="2525" y="5264"/>
                    <a:pt x="2560" y="5309"/>
                    <a:pt x="2641" y="5309"/>
                  </a:cubicBezTo>
                  <a:cubicBezTo>
                    <a:pt x="2712" y="5309"/>
                    <a:pt x="2757" y="5264"/>
                    <a:pt x="2757" y="5193"/>
                  </a:cubicBezTo>
                  <a:cubicBezTo>
                    <a:pt x="2757" y="5113"/>
                    <a:pt x="2712" y="5077"/>
                    <a:pt x="2641" y="5077"/>
                  </a:cubicBezTo>
                  <a:close/>
                  <a:moveTo>
                    <a:pt x="6316" y="5041"/>
                  </a:moveTo>
                  <a:cubicBezTo>
                    <a:pt x="6313" y="5041"/>
                    <a:pt x="6310" y="5041"/>
                    <a:pt x="6307" y="5041"/>
                  </a:cubicBezTo>
                  <a:cubicBezTo>
                    <a:pt x="6245" y="5041"/>
                    <a:pt x="6165" y="5130"/>
                    <a:pt x="6165" y="5193"/>
                  </a:cubicBezTo>
                  <a:cubicBezTo>
                    <a:pt x="6165" y="5252"/>
                    <a:pt x="6246" y="5336"/>
                    <a:pt x="6307" y="5336"/>
                  </a:cubicBezTo>
                  <a:cubicBezTo>
                    <a:pt x="6310" y="5336"/>
                    <a:pt x="6313" y="5336"/>
                    <a:pt x="6316" y="5336"/>
                  </a:cubicBezTo>
                  <a:cubicBezTo>
                    <a:pt x="6388" y="5336"/>
                    <a:pt x="6468" y="5246"/>
                    <a:pt x="6459" y="5184"/>
                  </a:cubicBezTo>
                  <a:cubicBezTo>
                    <a:pt x="6459" y="5124"/>
                    <a:pt x="6378" y="5041"/>
                    <a:pt x="6316" y="5041"/>
                  </a:cubicBezTo>
                  <a:close/>
                  <a:moveTo>
                    <a:pt x="3328" y="5135"/>
                  </a:moveTo>
                  <a:cubicBezTo>
                    <a:pt x="3304" y="5135"/>
                    <a:pt x="3280" y="5139"/>
                    <a:pt x="3256" y="5139"/>
                  </a:cubicBezTo>
                  <a:cubicBezTo>
                    <a:pt x="3238" y="5139"/>
                    <a:pt x="3221" y="5166"/>
                    <a:pt x="3212" y="5175"/>
                  </a:cubicBezTo>
                  <a:cubicBezTo>
                    <a:pt x="3167" y="5202"/>
                    <a:pt x="3194" y="5246"/>
                    <a:pt x="3185" y="5282"/>
                  </a:cubicBezTo>
                  <a:cubicBezTo>
                    <a:pt x="3185" y="5309"/>
                    <a:pt x="3194" y="5318"/>
                    <a:pt x="3212" y="5336"/>
                  </a:cubicBezTo>
                  <a:cubicBezTo>
                    <a:pt x="3232" y="5363"/>
                    <a:pt x="3253" y="5375"/>
                    <a:pt x="3273" y="5375"/>
                  </a:cubicBezTo>
                  <a:cubicBezTo>
                    <a:pt x="3279" y="5375"/>
                    <a:pt x="3286" y="5373"/>
                    <a:pt x="3292" y="5371"/>
                  </a:cubicBezTo>
                  <a:lnTo>
                    <a:pt x="3319" y="5371"/>
                  </a:lnTo>
                  <a:cubicBezTo>
                    <a:pt x="3324" y="5373"/>
                    <a:pt x="3329" y="5374"/>
                    <a:pt x="3333" y="5374"/>
                  </a:cubicBezTo>
                  <a:cubicBezTo>
                    <a:pt x="3355" y="5374"/>
                    <a:pt x="3376" y="5359"/>
                    <a:pt x="3390" y="5345"/>
                  </a:cubicBezTo>
                  <a:cubicBezTo>
                    <a:pt x="3408" y="5327"/>
                    <a:pt x="3426" y="5300"/>
                    <a:pt x="3417" y="5273"/>
                  </a:cubicBezTo>
                  <a:cubicBezTo>
                    <a:pt x="3417" y="5255"/>
                    <a:pt x="3417" y="5246"/>
                    <a:pt x="3417" y="5229"/>
                  </a:cubicBezTo>
                  <a:cubicBezTo>
                    <a:pt x="3426" y="5184"/>
                    <a:pt x="3390" y="5157"/>
                    <a:pt x="3363" y="5139"/>
                  </a:cubicBezTo>
                  <a:cubicBezTo>
                    <a:pt x="3351" y="5136"/>
                    <a:pt x="3340" y="5135"/>
                    <a:pt x="3328" y="5135"/>
                  </a:cubicBezTo>
                  <a:close/>
                  <a:moveTo>
                    <a:pt x="6976" y="5086"/>
                  </a:moveTo>
                  <a:cubicBezTo>
                    <a:pt x="6896" y="5095"/>
                    <a:pt x="6825" y="5166"/>
                    <a:pt x="6825" y="5246"/>
                  </a:cubicBezTo>
                  <a:cubicBezTo>
                    <a:pt x="6834" y="5318"/>
                    <a:pt x="6905" y="5389"/>
                    <a:pt x="6976" y="5389"/>
                  </a:cubicBezTo>
                  <a:cubicBezTo>
                    <a:pt x="7057" y="5389"/>
                    <a:pt x="7128" y="5318"/>
                    <a:pt x="7128" y="5237"/>
                  </a:cubicBezTo>
                  <a:cubicBezTo>
                    <a:pt x="7128" y="5157"/>
                    <a:pt x="7057" y="5086"/>
                    <a:pt x="6976" y="5086"/>
                  </a:cubicBezTo>
                  <a:close/>
                  <a:moveTo>
                    <a:pt x="295" y="5220"/>
                  </a:moveTo>
                  <a:cubicBezTo>
                    <a:pt x="241" y="5220"/>
                    <a:pt x="196" y="5264"/>
                    <a:pt x="196" y="5318"/>
                  </a:cubicBezTo>
                  <a:cubicBezTo>
                    <a:pt x="187" y="5371"/>
                    <a:pt x="241" y="5425"/>
                    <a:pt x="295" y="5425"/>
                  </a:cubicBezTo>
                  <a:cubicBezTo>
                    <a:pt x="348" y="5425"/>
                    <a:pt x="393" y="5380"/>
                    <a:pt x="393" y="5327"/>
                  </a:cubicBezTo>
                  <a:cubicBezTo>
                    <a:pt x="393" y="5273"/>
                    <a:pt x="348" y="5220"/>
                    <a:pt x="295" y="5220"/>
                  </a:cubicBezTo>
                  <a:close/>
                  <a:moveTo>
                    <a:pt x="3970" y="5175"/>
                  </a:moveTo>
                  <a:cubicBezTo>
                    <a:pt x="3916" y="5175"/>
                    <a:pt x="3836" y="5246"/>
                    <a:pt x="3836" y="5300"/>
                  </a:cubicBezTo>
                  <a:cubicBezTo>
                    <a:pt x="3827" y="5353"/>
                    <a:pt x="3908" y="5434"/>
                    <a:pt x="3961" y="5443"/>
                  </a:cubicBezTo>
                  <a:cubicBezTo>
                    <a:pt x="4024" y="5443"/>
                    <a:pt x="4095" y="5371"/>
                    <a:pt x="4104" y="5309"/>
                  </a:cubicBezTo>
                  <a:cubicBezTo>
                    <a:pt x="4104" y="5255"/>
                    <a:pt x="4024" y="5175"/>
                    <a:pt x="3970" y="5175"/>
                  </a:cubicBezTo>
                  <a:close/>
                  <a:moveTo>
                    <a:pt x="7616" y="5151"/>
                  </a:moveTo>
                  <a:cubicBezTo>
                    <a:pt x="7582" y="5151"/>
                    <a:pt x="7550" y="5172"/>
                    <a:pt x="7530" y="5193"/>
                  </a:cubicBezTo>
                  <a:cubicBezTo>
                    <a:pt x="7512" y="5220"/>
                    <a:pt x="7485" y="5255"/>
                    <a:pt x="7494" y="5300"/>
                  </a:cubicBezTo>
                  <a:cubicBezTo>
                    <a:pt x="7494" y="5345"/>
                    <a:pt x="7503" y="5389"/>
                    <a:pt x="7530" y="5416"/>
                  </a:cubicBezTo>
                  <a:cubicBezTo>
                    <a:pt x="7556" y="5434"/>
                    <a:pt x="7592" y="5460"/>
                    <a:pt x="7637" y="5460"/>
                  </a:cubicBezTo>
                  <a:cubicBezTo>
                    <a:pt x="7681" y="5460"/>
                    <a:pt x="7726" y="5443"/>
                    <a:pt x="7753" y="5416"/>
                  </a:cubicBezTo>
                  <a:cubicBezTo>
                    <a:pt x="7779" y="5398"/>
                    <a:pt x="7797" y="5362"/>
                    <a:pt x="7797" y="5309"/>
                  </a:cubicBezTo>
                  <a:cubicBezTo>
                    <a:pt x="7797" y="5264"/>
                    <a:pt x="7779" y="5220"/>
                    <a:pt x="7753" y="5202"/>
                  </a:cubicBezTo>
                  <a:cubicBezTo>
                    <a:pt x="7731" y="5180"/>
                    <a:pt x="7709" y="5152"/>
                    <a:pt x="7673" y="5152"/>
                  </a:cubicBezTo>
                  <a:cubicBezTo>
                    <a:pt x="7665" y="5152"/>
                    <a:pt x="7655" y="5154"/>
                    <a:pt x="7645" y="5157"/>
                  </a:cubicBezTo>
                  <a:cubicBezTo>
                    <a:pt x="7635" y="5153"/>
                    <a:pt x="7625" y="5151"/>
                    <a:pt x="7616" y="5151"/>
                  </a:cubicBezTo>
                  <a:close/>
                  <a:moveTo>
                    <a:pt x="964" y="5291"/>
                  </a:moveTo>
                  <a:cubicBezTo>
                    <a:pt x="892" y="5291"/>
                    <a:pt x="865" y="5318"/>
                    <a:pt x="857" y="5380"/>
                  </a:cubicBezTo>
                  <a:cubicBezTo>
                    <a:pt x="848" y="5445"/>
                    <a:pt x="885" y="5488"/>
                    <a:pt x="939" y="5488"/>
                  </a:cubicBezTo>
                  <a:cubicBezTo>
                    <a:pt x="944" y="5488"/>
                    <a:pt x="949" y="5488"/>
                    <a:pt x="955" y="5487"/>
                  </a:cubicBezTo>
                  <a:cubicBezTo>
                    <a:pt x="1026" y="5487"/>
                    <a:pt x="1053" y="5460"/>
                    <a:pt x="1062" y="5389"/>
                  </a:cubicBezTo>
                  <a:cubicBezTo>
                    <a:pt x="1062" y="5318"/>
                    <a:pt x="1026" y="5291"/>
                    <a:pt x="964" y="5291"/>
                  </a:cubicBezTo>
                  <a:close/>
                  <a:moveTo>
                    <a:pt x="4630" y="5237"/>
                  </a:moveTo>
                  <a:cubicBezTo>
                    <a:pt x="4550" y="5237"/>
                    <a:pt x="4496" y="5300"/>
                    <a:pt x="4496" y="5380"/>
                  </a:cubicBezTo>
                  <a:cubicBezTo>
                    <a:pt x="4505" y="5452"/>
                    <a:pt x="4559" y="5505"/>
                    <a:pt x="4630" y="5505"/>
                  </a:cubicBezTo>
                  <a:cubicBezTo>
                    <a:pt x="4710" y="5505"/>
                    <a:pt x="4764" y="5452"/>
                    <a:pt x="4764" y="5371"/>
                  </a:cubicBezTo>
                  <a:cubicBezTo>
                    <a:pt x="4764" y="5291"/>
                    <a:pt x="4710" y="5237"/>
                    <a:pt x="4630" y="5237"/>
                  </a:cubicBezTo>
                  <a:close/>
                  <a:moveTo>
                    <a:pt x="8306" y="5211"/>
                  </a:moveTo>
                  <a:cubicBezTo>
                    <a:pt x="8208" y="5211"/>
                    <a:pt x="8163" y="5255"/>
                    <a:pt x="8163" y="5353"/>
                  </a:cubicBezTo>
                  <a:cubicBezTo>
                    <a:pt x="8163" y="5460"/>
                    <a:pt x="8208" y="5505"/>
                    <a:pt x="8306" y="5505"/>
                  </a:cubicBezTo>
                  <a:cubicBezTo>
                    <a:pt x="8413" y="5505"/>
                    <a:pt x="8457" y="5460"/>
                    <a:pt x="8457" y="5353"/>
                  </a:cubicBezTo>
                  <a:cubicBezTo>
                    <a:pt x="8457" y="5255"/>
                    <a:pt x="8413" y="5211"/>
                    <a:pt x="8306" y="5211"/>
                  </a:cubicBezTo>
                  <a:close/>
                  <a:moveTo>
                    <a:pt x="5321" y="5289"/>
                  </a:moveTo>
                  <a:cubicBezTo>
                    <a:pt x="5314" y="5289"/>
                    <a:pt x="5307" y="5289"/>
                    <a:pt x="5299" y="5291"/>
                  </a:cubicBezTo>
                  <a:cubicBezTo>
                    <a:pt x="5264" y="5291"/>
                    <a:pt x="5228" y="5291"/>
                    <a:pt x="5201" y="5327"/>
                  </a:cubicBezTo>
                  <a:cubicBezTo>
                    <a:pt x="5174" y="5353"/>
                    <a:pt x="5165" y="5380"/>
                    <a:pt x="5165" y="5425"/>
                  </a:cubicBezTo>
                  <a:cubicBezTo>
                    <a:pt x="5165" y="5460"/>
                    <a:pt x="5174" y="5496"/>
                    <a:pt x="5201" y="5523"/>
                  </a:cubicBezTo>
                  <a:cubicBezTo>
                    <a:pt x="5228" y="5543"/>
                    <a:pt x="5250" y="5553"/>
                    <a:pt x="5274" y="5553"/>
                  </a:cubicBezTo>
                  <a:cubicBezTo>
                    <a:pt x="5282" y="5553"/>
                    <a:pt x="5290" y="5552"/>
                    <a:pt x="5299" y="5550"/>
                  </a:cubicBezTo>
                  <a:cubicBezTo>
                    <a:pt x="5308" y="5552"/>
                    <a:pt x="5317" y="5553"/>
                    <a:pt x="5325" y="5553"/>
                  </a:cubicBezTo>
                  <a:cubicBezTo>
                    <a:pt x="5349" y="5553"/>
                    <a:pt x="5371" y="5543"/>
                    <a:pt x="5397" y="5523"/>
                  </a:cubicBezTo>
                  <a:cubicBezTo>
                    <a:pt x="5424" y="5496"/>
                    <a:pt x="5433" y="5460"/>
                    <a:pt x="5433" y="5425"/>
                  </a:cubicBezTo>
                  <a:cubicBezTo>
                    <a:pt x="5433" y="5380"/>
                    <a:pt x="5424" y="5353"/>
                    <a:pt x="5397" y="5327"/>
                  </a:cubicBezTo>
                  <a:cubicBezTo>
                    <a:pt x="5375" y="5305"/>
                    <a:pt x="5353" y="5289"/>
                    <a:pt x="5321" y="5289"/>
                  </a:cubicBezTo>
                  <a:close/>
                  <a:moveTo>
                    <a:pt x="1621" y="5326"/>
                  </a:moveTo>
                  <a:cubicBezTo>
                    <a:pt x="1562" y="5326"/>
                    <a:pt x="1508" y="5384"/>
                    <a:pt x="1508" y="5434"/>
                  </a:cubicBezTo>
                  <a:cubicBezTo>
                    <a:pt x="1508" y="5487"/>
                    <a:pt x="1561" y="5559"/>
                    <a:pt x="1624" y="5559"/>
                  </a:cubicBezTo>
                  <a:cubicBezTo>
                    <a:pt x="1686" y="5559"/>
                    <a:pt x="1740" y="5487"/>
                    <a:pt x="1740" y="5443"/>
                  </a:cubicBezTo>
                  <a:cubicBezTo>
                    <a:pt x="1731" y="5371"/>
                    <a:pt x="1686" y="5336"/>
                    <a:pt x="1633" y="5327"/>
                  </a:cubicBezTo>
                  <a:cubicBezTo>
                    <a:pt x="1629" y="5326"/>
                    <a:pt x="1625" y="5326"/>
                    <a:pt x="1621" y="5326"/>
                  </a:cubicBezTo>
                  <a:close/>
                  <a:moveTo>
                    <a:pt x="8957" y="5255"/>
                  </a:moveTo>
                  <a:cubicBezTo>
                    <a:pt x="8886" y="5255"/>
                    <a:pt x="8796" y="5336"/>
                    <a:pt x="8787" y="5416"/>
                  </a:cubicBezTo>
                  <a:cubicBezTo>
                    <a:pt x="8787" y="5496"/>
                    <a:pt x="8877" y="5585"/>
                    <a:pt x="8957" y="5585"/>
                  </a:cubicBezTo>
                  <a:cubicBezTo>
                    <a:pt x="8960" y="5586"/>
                    <a:pt x="8964" y="5586"/>
                    <a:pt x="8967" y="5586"/>
                  </a:cubicBezTo>
                  <a:cubicBezTo>
                    <a:pt x="9036" y="5586"/>
                    <a:pt x="9118" y="5502"/>
                    <a:pt x="9126" y="5434"/>
                  </a:cubicBezTo>
                  <a:cubicBezTo>
                    <a:pt x="9126" y="5353"/>
                    <a:pt x="9046" y="5255"/>
                    <a:pt x="8957" y="5255"/>
                  </a:cubicBezTo>
                  <a:close/>
                  <a:moveTo>
                    <a:pt x="9474" y="5389"/>
                  </a:moveTo>
                  <a:cubicBezTo>
                    <a:pt x="9465" y="5416"/>
                    <a:pt x="9456" y="5443"/>
                    <a:pt x="9448" y="5469"/>
                  </a:cubicBezTo>
                  <a:cubicBezTo>
                    <a:pt x="9456" y="5523"/>
                    <a:pt x="9474" y="5550"/>
                    <a:pt x="9501" y="5576"/>
                  </a:cubicBezTo>
                  <a:cubicBezTo>
                    <a:pt x="9510" y="5585"/>
                    <a:pt x="9528" y="5603"/>
                    <a:pt x="9537" y="5603"/>
                  </a:cubicBezTo>
                  <a:cubicBezTo>
                    <a:pt x="9555" y="5585"/>
                    <a:pt x="9528" y="5576"/>
                    <a:pt x="9528" y="5559"/>
                  </a:cubicBezTo>
                  <a:cubicBezTo>
                    <a:pt x="9519" y="5550"/>
                    <a:pt x="9519" y="5532"/>
                    <a:pt x="9528" y="5523"/>
                  </a:cubicBezTo>
                  <a:cubicBezTo>
                    <a:pt x="9528" y="5478"/>
                    <a:pt x="9492" y="5443"/>
                    <a:pt x="9510" y="5398"/>
                  </a:cubicBezTo>
                  <a:cubicBezTo>
                    <a:pt x="9510" y="5398"/>
                    <a:pt x="9501" y="5389"/>
                    <a:pt x="9492" y="5389"/>
                  </a:cubicBezTo>
                  <a:close/>
                  <a:moveTo>
                    <a:pt x="2258" y="5387"/>
                  </a:moveTo>
                  <a:cubicBezTo>
                    <a:pt x="2233" y="5387"/>
                    <a:pt x="2217" y="5403"/>
                    <a:pt x="2195" y="5425"/>
                  </a:cubicBezTo>
                  <a:cubicBezTo>
                    <a:pt x="2177" y="5443"/>
                    <a:pt x="2150" y="5460"/>
                    <a:pt x="2150" y="5505"/>
                  </a:cubicBezTo>
                  <a:cubicBezTo>
                    <a:pt x="2159" y="5532"/>
                    <a:pt x="2159" y="5559"/>
                    <a:pt x="2186" y="5576"/>
                  </a:cubicBezTo>
                  <a:cubicBezTo>
                    <a:pt x="2210" y="5592"/>
                    <a:pt x="2219" y="5622"/>
                    <a:pt x="2253" y="5622"/>
                  </a:cubicBezTo>
                  <a:cubicBezTo>
                    <a:pt x="2257" y="5622"/>
                    <a:pt x="2261" y="5622"/>
                    <a:pt x="2266" y="5621"/>
                  </a:cubicBezTo>
                  <a:cubicBezTo>
                    <a:pt x="2293" y="5621"/>
                    <a:pt x="2320" y="5621"/>
                    <a:pt x="2346" y="5594"/>
                  </a:cubicBezTo>
                  <a:cubicBezTo>
                    <a:pt x="2364" y="5568"/>
                    <a:pt x="2391" y="5550"/>
                    <a:pt x="2391" y="5514"/>
                  </a:cubicBezTo>
                  <a:cubicBezTo>
                    <a:pt x="2391" y="5478"/>
                    <a:pt x="2382" y="5452"/>
                    <a:pt x="2355" y="5434"/>
                  </a:cubicBezTo>
                  <a:cubicBezTo>
                    <a:pt x="2331" y="5418"/>
                    <a:pt x="2322" y="5388"/>
                    <a:pt x="2288" y="5388"/>
                  </a:cubicBezTo>
                  <a:cubicBezTo>
                    <a:pt x="2284" y="5388"/>
                    <a:pt x="2280" y="5388"/>
                    <a:pt x="2275" y="5389"/>
                  </a:cubicBezTo>
                  <a:cubicBezTo>
                    <a:pt x="2269" y="5388"/>
                    <a:pt x="2263" y="5387"/>
                    <a:pt x="2258" y="5387"/>
                  </a:cubicBezTo>
                  <a:close/>
                  <a:moveTo>
                    <a:pt x="5950" y="5336"/>
                  </a:moveTo>
                  <a:cubicBezTo>
                    <a:pt x="5915" y="5353"/>
                    <a:pt x="5870" y="5362"/>
                    <a:pt x="5843" y="5389"/>
                  </a:cubicBezTo>
                  <a:cubicBezTo>
                    <a:pt x="5817" y="5416"/>
                    <a:pt x="5799" y="5452"/>
                    <a:pt x="5799" y="5487"/>
                  </a:cubicBezTo>
                  <a:cubicBezTo>
                    <a:pt x="5799" y="5523"/>
                    <a:pt x="5817" y="5559"/>
                    <a:pt x="5843" y="5585"/>
                  </a:cubicBezTo>
                  <a:cubicBezTo>
                    <a:pt x="5870" y="5612"/>
                    <a:pt x="5906" y="5630"/>
                    <a:pt x="5942" y="5639"/>
                  </a:cubicBezTo>
                  <a:cubicBezTo>
                    <a:pt x="5977" y="5639"/>
                    <a:pt x="6022" y="5621"/>
                    <a:pt x="6049" y="5594"/>
                  </a:cubicBezTo>
                  <a:cubicBezTo>
                    <a:pt x="6075" y="5568"/>
                    <a:pt x="6093" y="5532"/>
                    <a:pt x="6093" y="5496"/>
                  </a:cubicBezTo>
                  <a:cubicBezTo>
                    <a:pt x="6093" y="5460"/>
                    <a:pt x="6075" y="5416"/>
                    <a:pt x="6049" y="5389"/>
                  </a:cubicBezTo>
                  <a:cubicBezTo>
                    <a:pt x="6031" y="5362"/>
                    <a:pt x="5986" y="5353"/>
                    <a:pt x="5950" y="5336"/>
                  </a:cubicBezTo>
                  <a:close/>
                  <a:moveTo>
                    <a:pt x="18" y="5576"/>
                  </a:moveTo>
                  <a:cubicBezTo>
                    <a:pt x="18" y="5594"/>
                    <a:pt x="9" y="5603"/>
                    <a:pt x="9" y="5621"/>
                  </a:cubicBezTo>
                  <a:cubicBezTo>
                    <a:pt x="9" y="5639"/>
                    <a:pt x="0" y="5657"/>
                    <a:pt x="18" y="5666"/>
                  </a:cubicBezTo>
                  <a:cubicBezTo>
                    <a:pt x="27" y="5657"/>
                    <a:pt x="27" y="5639"/>
                    <a:pt x="27" y="5621"/>
                  </a:cubicBezTo>
                  <a:cubicBezTo>
                    <a:pt x="27" y="5603"/>
                    <a:pt x="18" y="5594"/>
                    <a:pt x="18" y="5576"/>
                  </a:cubicBezTo>
                  <a:close/>
                  <a:moveTo>
                    <a:pt x="2944" y="5443"/>
                  </a:moveTo>
                  <a:cubicBezTo>
                    <a:pt x="2855" y="5443"/>
                    <a:pt x="2819" y="5469"/>
                    <a:pt x="2819" y="5550"/>
                  </a:cubicBezTo>
                  <a:cubicBezTo>
                    <a:pt x="2819" y="5639"/>
                    <a:pt x="2855" y="5675"/>
                    <a:pt x="2935" y="5675"/>
                  </a:cubicBezTo>
                  <a:cubicBezTo>
                    <a:pt x="3015" y="5675"/>
                    <a:pt x="3051" y="5639"/>
                    <a:pt x="3051" y="5559"/>
                  </a:cubicBezTo>
                  <a:cubicBezTo>
                    <a:pt x="3051" y="5469"/>
                    <a:pt x="3024" y="5443"/>
                    <a:pt x="2944" y="5443"/>
                  </a:cubicBezTo>
                  <a:close/>
                  <a:moveTo>
                    <a:pt x="6611" y="5389"/>
                  </a:moveTo>
                  <a:cubicBezTo>
                    <a:pt x="6530" y="5389"/>
                    <a:pt x="6468" y="5460"/>
                    <a:pt x="6459" y="5532"/>
                  </a:cubicBezTo>
                  <a:cubicBezTo>
                    <a:pt x="6459" y="5621"/>
                    <a:pt x="6530" y="5684"/>
                    <a:pt x="6611" y="5692"/>
                  </a:cubicBezTo>
                  <a:cubicBezTo>
                    <a:pt x="6691" y="5692"/>
                    <a:pt x="6762" y="5621"/>
                    <a:pt x="6762" y="5541"/>
                  </a:cubicBezTo>
                  <a:cubicBezTo>
                    <a:pt x="6762" y="5460"/>
                    <a:pt x="6691" y="5389"/>
                    <a:pt x="6611" y="5389"/>
                  </a:cubicBezTo>
                  <a:close/>
                  <a:moveTo>
                    <a:pt x="3595" y="5487"/>
                  </a:moveTo>
                  <a:cubicBezTo>
                    <a:pt x="3542" y="5496"/>
                    <a:pt x="3462" y="5576"/>
                    <a:pt x="3470" y="5630"/>
                  </a:cubicBezTo>
                  <a:cubicBezTo>
                    <a:pt x="3470" y="5684"/>
                    <a:pt x="3551" y="5755"/>
                    <a:pt x="3604" y="5755"/>
                  </a:cubicBezTo>
                  <a:cubicBezTo>
                    <a:pt x="3658" y="5755"/>
                    <a:pt x="3738" y="5675"/>
                    <a:pt x="3738" y="5621"/>
                  </a:cubicBezTo>
                  <a:cubicBezTo>
                    <a:pt x="3729" y="5559"/>
                    <a:pt x="3649" y="5487"/>
                    <a:pt x="3595" y="5487"/>
                  </a:cubicBezTo>
                  <a:close/>
                  <a:moveTo>
                    <a:pt x="7280" y="5452"/>
                  </a:moveTo>
                  <a:cubicBezTo>
                    <a:pt x="7199" y="5460"/>
                    <a:pt x="7128" y="5523"/>
                    <a:pt x="7128" y="5603"/>
                  </a:cubicBezTo>
                  <a:cubicBezTo>
                    <a:pt x="7128" y="5684"/>
                    <a:pt x="7191" y="5755"/>
                    <a:pt x="7271" y="5755"/>
                  </a:cubicBezTo>
                  <a:cubicBezTo>
                    <a:pt x="7360" y="5755"/>
                    <a:pt x="7431" y="5684"/>
                    <a:pt x="7431" y="5603"/>
                  </a:cubicBezTo>
                  <a:cubicBezTo>
                    <a:pt x="7431" y="5523"/>
                    <a:pt x="7360" y="5452"/>
                    <a:pt x="7280" y="5452"/>
                  </a:cubicBezTo>
                  <a:close/>
                  <a:moveTo>
                    <a:pt x="598" y="5585"/>
                  </a:moveTo>
                  <a:cubicBezTo>
                    <a:pt x="518" y="5585"/>
                    <a:pt x="491" y="5612"/>
                    <a:pt x="491" y="5684"/>
                  </a:cubicBezTo>
                  <a:cubicBezTo>
                    <a:pt x="491" y="5755"/>
                    <a:pt x="518" y="5791"/>
                    <a:pt x="589" y="5791"/>
                  </a:cubicBezTo>
                  <a:cubicBezTo>
                    <a:pt x="660" y="5791"/>
                    <a:pt x="687" y="5764"/>
                    <a:pt x="696" y="5692"/>
                  </a:cubicBezTo>
                  <a:cubicBezTo>
                    <a:pt x="696" y="5621"/>
                    <a:pt x="660" y="5585"/>
                    <a:pt x="598" y="5585"/>
                  </a:cubicBezTo>
                  <a:close/>
                  <a:moveTo>
                    <a:pt x="4264" y="5541"/>
                  </a:moveTo>
                  <a:cubicBezTo>
                    <a:pt x="4184" y="5541"/>
                    <a:pt x="4131" y="5594"/>
                    <a:pt x="4131" y="5675"/>
                  </a:cubicBezTo>
                  <a:cubicBezTo>
                    <a:pt x="4140" y="5755"/>
                    <a:pt x="4193" y="5808"/>
                    <a:pt x="4273" y="5808"/>
                  </a:cubicBezTo>
                  <a:cubicBezTo>
                    <a:pt x="4345" y="5808"/>
                    <a:pt x="4407" y="5737"/>
                    <a:pt x="4398" y="5675"/>
                  </a:cubicBezTo>
                  <a:cubicBezTo>
                    <a:pt x="4398" y="5594"/>
                    <a:pt x="4345" y="5541"/>
                    <a:pt x="4264" y="5541"/>
                  </a:cubicBezTo>
                  <a:close/>
                  <a:moveTo>
                    <a:pt x="7949" y="5505"/>
                  </a:moveTo>
                  <a:cubicBezTo>
                    <a:pt x="7842" y="5505"/>
                    <a:pt x="7797" y="5550"/>
                    <a:pt x="7797" y="5657"/>
                  </a:cubicBezTo>
                  <a:cubicBezTo>
                    <a:pt x="7797" y="5755"/>
                    <a:pt x="7842" y="5808"/>
                    <a:pt x="7940" y="5808"/>
                  </a:cubicBezTo>
                  <a:cubicBezTo>
                    <a:pt x="8047" y="5808"/>
                    <a:pt x="8092" y="5764"/>
                    <a:pt x="8092" y="5657"/>
                  </a:cubicBezTo>
                  <a:cubicBezTo>
                    <a:pt x="8092" y="5550"/>
                    <a:pt x="8047" y="5505"/>
                    <a:pt x="7949" y="5505"/>
                  </a:cubicBezTo>
                  <a:close/>
                  <a:moveTo>
                    <a:pt x="1249" y="5621"/>
                  </a:moveTo>
                  <a:cubicBezTo>
                    <a:pt x="1196" y="5621"/>
                    <a:pt x="1133" y="5692"/>
                    <a:pt x="1142" y="5746"/>
                  </a:cubicBezTo>
                  <a:cubicBezTo>
                    <a:pt x="1142" y="5799"/>
                    <a:pt x="1204" y="5853"/>
                    <a:pt x="1258" y="5853"/>
                  </a:cubicBezTo>
                  <a:cubicBezTo>
                    <a:pt x="1320" y="5853"/>
                    <a:pt x="1374" y="5782"/>
                    <a:pt x="1374" y="5737"/>
                  </a:cubicBezTo>
                  <a:cubicBezTo>
                    <a:pt x="1374" y="5675"/>
                    <a:pt x="1312" y="5621"/>
                    <a:pt x="1249" y="5621"/>
                  </a:cubicBezTo>
                  <a:close/>
                  <a:moveTo>
                    <a:pt x="4942" y="5603"/>
                  </a:moveTo>
                  <a:cubicBezTo>
                    <a:pt x="4898" y="5612"/>
                    <a:pt x="4862" y="5603"/>
                    <a:pt x="4835" y="5639"/>
                  </a:cubicBezTo>
                  <a:cubicBezTo>
                    <a:pt x="4818" y="5675"/>
                    <a:pt x="4791" y="5692"/>
                    <a:pt x="4800" y="5728"/>
                  </a:cubicBezTo>
                  <a:cubicBezTo>
                    <a:pt x="4800" y="5773"/>
                    <a:pt x="4800" y="5808"/>
                    <a:pt x="4835" y="5835"/>
                  </a:cubicBezTo>
                  <a:cubicBezTo>
                    <a:pt x="4862" y="5862"/>
                    <a:pt x="4889" y="5871"/>
                    <a:pt x="4933" y="5871"/>
                  </a:cubicBezTo>
                  <a:cubicBezTo>
                    <a:pt x="4969" y="5871"/>
                    <a:pt x="4996" y="5871"/>
                    <a:pt x="5023" y="5835"/>
                  </a:cubicBezTo>
                  <a:cubicBezTo>
                    <a:pt x="5049" y="5808"/>
                    <a:pt x="5067" y="5791"/>
                    <a:pt x="5067" y="5746"/>
                  </a:cubicBezTo>
                  <a:cubicBezTo>
                    <a:pt x="5058" y="5710"/>
                    <a:pt x="5067" y="5675"/>
                    <a:pt x="5032" y="5648"/>
                  </a:cubicBezTo>
                  <a:cubicBezTo>
                    <a:pt x="5005" y="5621"/>
                    <a:pt x="4978" y="5603"/>
                    <a:pt x="4942" y="5603"/>
                  </a:cubicBezTo>
                  <a:close/>
                  <a:moveTo>
                    <a:pt x="8609" y="5559"/>
                  </a:moveTo>
                  <a:cubicBezTo>
                    <a:pt x="8529" y="5559"/>
                    <a:pt x="8439" y="5648"/>
                    <a:pt x="8439" y="5728"/>
                  </a:cubicBezTo>
                  <a:cubicBezTo>
                    <a:pt x="8448" y="5808"/>
                    <a:pt x="8529" y="5889"/>
                    <a:pt x="8609" y="5889"/>
                  </a:cubicBezTo>
                  <a:cubicBezTo>
                    <a:pt x="8689" y="5889"/>
                    <a:pt x="8778" y="5799"/>
                    <a:pt x="8778" y="5719"/>
                  </a:cubicBezTo>
                  <a:cubicBezTo>
                    <a:pt x="8770" y="5639"/>
                    <a:pt x="8689" y="5559"/>
                    <a:pt x="8609" y="5559"/>
                  </a:cubicBezTo>
                  <a:close/>
                  <a:moveTo>
                    <a:pt x="1918" y="5684"/>
                  </a:moveTo>
                  <a:cubicBezTo>
                    <a:pt x="1882" y="5684"/>
                    <a:pt x="1865" y="5701"/>
                    <a:pt x="1847" y="5728"/>
                  </a:cubicBezTo>
                  <a:cubicBezTo>
                    <a:pt x="1820" y="5746"/>
                    <a:pt x="1802" y="5764"/>
                    <a:pt x="1802" y="5799"/>
                  </a:cubicBezTo>
                  <a:cubicBezTo>
                    <a:pt x="1811" y="5862"/>
                    <a:pt x="1865" y="5915"/>
                    <a:pt x="1918" y="5924"/>
                  </a:cubicBezTo>
                  <a:cubicBezTo>
                    <a:pt x="1954" y="5924"/>
                    <a:pt x="1981" y="5915"/>
                    <a:pt x="1998" y="5889"/>
                  </a:cubicBezTo>
                  <a:cubicBezTo>
                    <a:pt x="2016" y="5862"/>
                    <a:pt x="2052" y="5844"/>
                    <a:pt x="2034" y="5808"/>
                  </a:cubicBezTo>
                  <a:cubicBezTo>
                    <a:pt x="2052" y="5764"/>
                    <a:pt x="2016" y="5746"/>
                    <a:pt x="1998" y="5719"/>
                  </a:cubicBezTo>
                  <a:cubicBezTo>
                    <a:pt x="1981" y="5701"/>
                    <a:pt x="1954" y="5692"/>
                    <a:pt x="1918" y="5684"/>
                  </a:cubicBezTo>
                  <a:close/>
                  <a:moveTo>
                    <a:pt x="5594" y="5639"/>
                  </a:moveTo>
                  <a:cubicBezTo>
                    <a:pt x="5558" y="5657"/>
                    <a:pt x="5522" y="5666"/>
                    <a:pt x="5496" y="5692"/>
                  </a:cubicBezTo>
                  <a:cubicBezTo>
                    <a:pt x="5469" y="5719"/>
                    <a:pt x="5451" y="5755"/>
                    <a:pt x="5451" y="5791"/>
                  </a:cubicBezTo>
                  <a:cubicBezTo>
                    <a:pt x="5451" y="5826"/>
                    <a:pt x="5478" y="5871"/>
                    <a:pt x="5504" y="5898"/>
                  </a:cubicBezTo>
                  <a:cubicBezTo>
                    <a:pt x="5522" y="5915"/>
                    <a:pt x="5567" y="5933"/>
                    <a:pt x="5603" y="5933"/>
                  </a:cubicBezTo>
                  <a:cubicBezTo>
                    <a:pt x="5638" y="5933"/>
                    <a:pt x="5683" y="5907"/>
                    <a:pt x="5710" y="5889"/>
                  </a:cubicBezTo>
                  <a:cubicBezTo>
                    <a:pt x="5727" y="5862"/>
                    <a:pt x="5745" y="5817"/>
                    <a:pt x="5745" y="5791"/>
                  </a:cubicBezTo>
                  <a:cubicBezTo>
                    <a:pt x="5745" y="5755"/>
                    <a:pt x="5727" y="5710"/>
                    <a:pt x="5701" y="5684"/>
                  </a:cubicBezTo>
                  <a:cubicBezTo>
                    <a:pt x="5674" y="5657"/>
                    <a:pt x="5629" y="5657"/>
                    <a:pt x="5594" y="5639"/>
                  </a:cubicBezTo>
                  <a:close/>
                  <a:moveTo>
                    <a:pt x="9278" y="5603"/>
                  </a:moveTo>
                  <a:cubicBezTo>
                    <a:pt x="9198" y="5603"/>
                    <a:pt x="9109" y="5692"/>
                    <a:pt x="9109" y="5764"/>
                  </a:cubicBezTo>
                  <a:cubicBezTo>
                    <a:pt x="9109" y="5853"/>
                    <a:pt x="9189" y="5942"/>
                    <a:pt x="9269" y="5942"/>
                  </a:cubicBezTo>
                  <a:cubicBezTo>
                    <a:pt x="9349" y="5942"/>
                    <a:pt x="9439" y="5853"/>
                    <a:pt x="9439" y="5773"/>
                  </a:cubicBezTo>
                  <a:cubicBezTo>
                    <a:pt x="9439" y="5692"/>
                    <a:pt x="9358" y="5603"/>
                    <a:pt x="9278" y="5603"/>
                  </a:cubicBezTo>
                  <a:close/>
                  <a:moveTo>
                    <a:pt x="2587" y="5737"/>
                  </a:moveTo>
                  <a:cubicBezTo>
                    <a:pt x="2507" y="5737"/>
                    <a:pt x="2471" y="5773"/>
                    <a:pt x="2471" y="5853"/>
                  </a:cubicBezTo>
                  <a:cubicBezTo>
                    <a:pt x="2471" y="5933"/>
                    <a:pt x="2507" y="5969"/>
                    <a:pt x="2587" y="5969"/>
                  </a:cubicBezTo>
                  <a:cubicBezTo>
                    <a:pt x="2668" y="5969"/>
                    <a:pt x="2703" y="5933"/>
                    <a:pt x="2703" y="5853"/>
                  </a:cubicBezTo>
                  <a:cubicBezTo>
                    <a:pt x="2703" y="5773"/>
                    <a:pt x="2668" y="5737"/>
                    <a:pt x="2587" y="5737"/>
                  </a:cubicBezTo>
                  <a:close/>
                  <a:moveTo>
                    <a:pt x="6263" y="5701"/>
                  </a:moveTo>
                  <a:cubicBezTo>
                    <a:pt x="6182" y="5710"/>
                    <a:pt x="6111" y="5773"/>
                    <a:pt x="6111" y="5853"/>
                  </a:cubicBezTo>
                  <a:cubicBezTo>
                    <a:pt x="6111" y="5933"/>
                    <a:pt x="6182" y="6005"/>
                    <a:pt x="6263" y="6005"/>
                  </a:cubicBezTo>
                  <a:cubicBezTo>
                    <a:pt x="6343" y="6005"/>
                    <a:pt x="6414" y="5933"/>
                    <a:pt x="6414" y="5853"/>
                  </a:cubicBezTo>
                  <a:cubicBezTo>
                    <a:pt x="6414" y="5773"/>
                    <a:pt x="6343" y="5701"/>
                    <a:pt x="6263" y="5701"/>
                  </a:cubicBezTo>
                  <a:close/>
                  <a:moveTo>
                    <a:pt x="3230" y="5790"/>
                  </a:moveTo>
                  <a:cubicBezTo>
                    <a:pt x="3177" y="5790"/>
                    <a:pt x="3105" y="5865"/>
                    <a:pt x="3105" y="5915"/>
                  </a:cubicBezTo>
                  <a:cubicBezTo>
                    <a:pt x="3105" y="5978"/>
                    <a:pt x="3176" y="6049"/>
                    <a:pt x="3238" y="6058"/>
                  </a:cubicBezTo>
                  <a:cubicBezTo>
                    <a:pt x="3292" y="6058"/>
                    <a:pt x="3372" y="5978"/>
                    <a:pt x="3372" y="5924"/>
                  </a:cubicBezTo>
                  <a:cubicBezTo>
                    <a:pt x="3363" y="5862"/>
                    <a:pt x="3301" y="5799"/>
                    <a:pt x="3238" y="5791"/>
                  </a:cubicBezTo>
                  <a:cubicBezTo>
                    <a:pt x="3236" y="5790"/>
                    <a:pt x="3233" y="5790"/>
                    <a:pt x="3230" y="5790"/>
                  </a:cubicBezTo>
                  <a:close/>
                  <a:moveTo>
                    <a:pt x="6905" y="5755"/>
                  </a:moveTo>
                  <a:cubicBezTo>
                    <a:pt x="6834" y="5755"/>
                    <a:pt x="6762" y="5826"/>
                    <a:pt x="6762" y="5907"/>
                  </a:cubicBezTo>
                  <a:cubicBezTo>
                    <a:pt x="6762" y="5987"/>
                    <a:pt x="6834" y="6058"/>
                    <a:pt x="6914" y="6058"/>
                  </a:cubicBezTo>
                  <a:cubicBezTo>
                    <a:pt x="6994" y="6049"/>
                    <a:pt x="7066" y="5987"/>
                    <a:pt x="7066" y="5898"/>
                  </a:cubicBezTo>
                  <a:cubicBezTo>
                    <a:pt x="7057" y="5817"/>
                    <a:pt x="6985" y="5755"/>
                    <a:pt x="6905" y="5755"/>
                  </a:cubicBezTo>
                  <a:close/>
                  <a:moveTo>
                    <a:pt x="223" y="5889"/>
                  </a:moveTo>
                  <a:cubicBezTo>
                    <a:pt x="161" y="5889"/>
                    <a:pt x="125" y="5933"/>
                    <a:pt x="125" y="5996"/>
                  </a:cubicBezTo>
                  <a:cubicBezTo>
                    <a:pt x="125" y="6049"/>
                    <a:pt x="170" y="6085"/>
                    <a:pt x="232" y="6085"/>
                  </a:cubicBezTo>
                  <a:cubicBezTo>
                    <a:pt x="286" y="6085"/>
                    <a:pt x="330" y="6049"/>
                    <a:pt x="330" y="5987"/>
                  </a:cubicBezTo>
                  <a:cubicBezTo>
                    <a:pt x="321" y="5924"/>
                    <a:pt x="286" y="5889"/>
                    <a:pt x="223" y="5889"/>
                  </a:cubicBezTo>
                  <a:close/>
                  <a:moveTo>
                    <a:pt x="3899" y="5835"/>
                  </a:moveTo>
                  <a:cubicBezTo>
                    <a:pt x="3818" y="5835"/>
                    <a:pt x="3765" y="5898"/>
                    <a:pt x="3765" y="5978"/>
                  </a:cubicBezTo>
                  <a:cubicBezTo>
                    <a:pt x="3774" y="6058"/>
                    <a:pt x="3827" y="6103"/>
                    <a:pt x="3908" y="6103"/>
                  </a:cubicBezTo>
                  <a:cubicBezTo>
                    <a:pt x="3979" y="6103"/>
                    <a:pt x="4032" y="6049"/>
                    <a:pt x="4032" y="5969"/>
                  </a:cubicBezTo>
                  <a:cubicBezTo>
                    <a:pt x="4032" y="5889"/>
                    <a:pt x="3979" y="5835"/>
                    <a:pt x="3899" y="5835"/>
                  </a:cubicBezTo>
                  <a:close/>
                  <a:moveTo>
                    <a:pt x="7574" y="5817"/>
                  </a:moveTo>
                  <a:cubicBezTo>
                    <a:pt x="7476" y="5826"/>
                    <a:pt x="7431" y="5871"/>
                    <a:pt x="7431" y="5969"/>
                  </a:cubicBezTo>
                  <a:cubicBezTo>
                    <a:pt x="7431" y="6076"/>
                    <a:pt x="7476" y="6121"/>
                    <a:pt x="7574" y="6121"/>
                  </a:cubicBezTo>
                  <a:cubicBezTo>
                    <a:pt x="7681" y="6121"/>
                    <a:pt x="7726" y="6076"/>
                    <a:pt x="7726" y="5969"/>
                  </a:cubicBezTo>
                  <a:cubicBezTo>
                    <a:pt x="7726" y="5871"/>
                    <a:pt x="7681" y="5817"/>
                    <a:pt x="7574" y="5817"/>
                  </a:cubicBezTo>
                  <a:close/>
                  <a:moveTo>
                    <a:pt x="892" y="5924"/>
                  </a:moveTo>
                  <a:cubicBezTo>
                    <a:pt x="839" y="5924"/>
                    <a:pt x="776" y="5978"/>
                    <a:pt x="776" y="6031"/>
                  </a:cubicBezTo>
                  <a:cubicBezTo>
                    <a:pt x="776" y="6085"/>
                    <a:pt x="830" y="6156"/>
                    <a:pt x="892" y="6156"/>
                  </a:cubicBezTo>
                  <a:cubicBezTo>
                    <a:pt x="946" y="6156"/>
                    <a:pt x="1008" y="6094"/>
                    <a:pt x="1008" y="6040"/>
                  </a:cubicBezTo>
                  <a:cubicBezTo>
                    <a:pt x="1008" y="5996"/>
                    <a:pt x="955" y="5924"/>
                    <a:pt x="892" y="5924"/>
                  </a:cubicBezTo>
                  <a:close/>
                  <a:moveTo>
                    <a:pt x="4587" y="5906"/>
                  </a:moveTo>
                  <a:cubicBezTo>
                    <a:pt x="4584" y="5906"/>
                    <a:pt x="4580" y="5906"/>
                    <a:pt x="4577" y="5907"/>
                  </a:cubicBezTo>
                  <a:cubicBezTo>
                    <a:pt x="4487" y="5907"/>
                    <a:pt x="4434" y="5951"/>
                    <a:pt x="4434" y="6031"/>
                  </a:cubicBezTo>
                  <a:cubicBezTo>
                    <a:pt x="4434" y="6112"/>
                    <a:pt x="4487" y="6165"/>
                    <a:pt x="4559" y="6174"/>
                  </a:cubicBezTo>
                  <a:cubicBezTo>
                    <a:pt x="4563" y="6175"/>
                    <a:pt x="4568" y="6175"/>
                    <a:pt x="4572" y="6175"/>
                  </a:cubicBezTo>
                  <a:cubicBezTo>
                    <a:pt x="4646" y="6175"/>
                    <a:pt x="4702" y="6108"/>
                    <a:pt x="4702" y="6049"/>
                  </a:cubicBezTo>
                  <a:cubicBezTo>
                    <a:pt x="4710" y="5974"/>
                    <a:pt x="4647" y="5906"/>
                    <a:pt x="4587" y="5906"/>
                  </a:cubicBezTo>
                  <a:close/>
                  <a:moveTo>
                    <a:pt x="8229" y="5860"/>
                  </a:moveTo>
                  <a:cubicBezTo>
                    <a:pt x="8198" y="5860"/>
                    <a:pt x="8167" y="5882"/>
                    <a:pt x="8136" y="5898"/>
                  </a:cubicBezTo>
                  <a:cubicBezTo>
                    <a:pt x="8100" y="5924"/>
                    <a:pt x="8100" y="5978"/>
                    <a:pt x="8074" y="6014"/>
                  </a:cubicBezTo>
                  <a:cubicBezTo>
                    <a:pt x="8092" y="6049"/>
                    <a:pt x="8100" y="6094"/>
                    <a:pt x="8127" y="6130"/>
                  </a:cubicBezTo>
                  <a:cubicBezTo>
                    <a:pt x="8154" y="6165"/>
                    <a:pt x="8208" y="6165"/>
                    <a:pt x="8243" y="6192"/>
                  </a:cubicBezTo>
                  <a:cubicBezTo>
                    <a:pt x="8279" y="6174"/>
                    <a:pt x="8315" y="6156"/>
                    <a:pt x="8350" y="6138"/>
                  </a:cubicBezTo>
                  <a:cubicBezTo>
                    <a:pt x="8386" y="6121"/>
                    <a:pt x="8386" y="6067"/>
                    <a:pt x="8413" y="6031"/>
                  </a:cubicBezTo>
                  <a:cubicBezTo>
                    <a:pt x="8395" y="5987"/>
                    <a:pt x="8386" y="5951"/>
                    <a:pt x="8359" y="5915"/>
                  </a:cubicBezTo>
                  <a:cubicBezTo>
                    <a:pt x="8332" y="5880"/>
                    <a:pt x="8288" y="5862"/>
                    <a:pt x="8243" y="5862"/>
                  </a:cubicBezTo>
                  <a:cubicBezTo>
                    <a:pt x="8238" y="5861"/>
                    <a:pt x="8233" y="5860"/>
                    <a:pt x="8229" y="5860"/>
                  </a:cubicBezTo>
                  <a:close/>
                  <a:moveTo>
                    <a:pt x="1539" y="5985"/>
                  </a:moveTo>
                  <a:cubicBezTo>
                    <a:pt x="1504" y="5985"/>
                    <a:pt x="1488" y="6016"/>
                    <a:pt x="1472" y="6031"/>
                  </a:cubicBezTo>
                  <a:cubicBezTo>
                    <a:pt x="1445" y="6049"/>
                    <a:pt x="1436" y="6076"/>
                    <a:pt x="1436" y="6103"/>
                  </a:cubicBezTo>
                  <a:cubicBezTo>
                    <a:pt x="1445" y="6165"/>
                    <a:pt x="1499" y="6219"/>
                    <a:pt x="1561" y="6219"/>
                  </a:cubicBezTo>
                  <a:cubicBezTo>
                    <a:pt x="1569" y="6222"/>
                    <a:pt x="1575" y="6223"/>
                    <a:pt x="1580" y="6223"/>
                  </a:cubicBezTo>
                  <a:cubicBezTo>
                    <a:pt x="1609" y="6223"/>
                    <a:pt x="1619" y="6189"/>
                    <a:pt x="1642" y="6174"/>
                  </a:cubicBezTo>
                  <a:cubicBezTo>
                    <a:pt x="1668" y="6156"/>
                    <a:pt x="1668" y="6130"/>
                    <a:pt x="1677" y="6103"/>
                  </a:cubicBezTo>
                  <a:cubicBezTo>
                    <a:pt x="1677" y="6058"/>
                    <a:pt x="1642" y="6040"/>
                    <a:pt x="1633" y="6014"/>
                  </a:cubicBezTo>
                  <a:cubicBezTo>
                    <a:pt x="1606" y="5987"/>
                    <a:pt x="1579" y="5987"/>
                    <a:pt x="1552" y="5987"/>
                  </a:cubicBezTo>
                  <a:cubicBezTo>
                    <a:pt x="1548" y="5986"/>
                    <a:pt x="1543" y="5985"/>
                    <a:pt x="1539" y="5985"/>
                  </a:cubicBezTo>
                  <a:close/>
                  <a:moveTo>
                    <a:pt x="5228" y="5942"/>
                  </a:moveTo>
                  <a:cubicBezTo>
                    <a:pt x="5192" y="5942"/>
                    <a:pt x="5157" y="5960"/>
                    <a:pt x="5130" y="5987"/>
                  </a:cubicBezTo>
                  <a:cubicBezTo>
                    <a:pt x="5103" y="6014"/>
                    <a:pt x="5085" y="6058"/>
                    <a:pt x="5085" y="6094"/>
                  </a:cubicBezTo>
                  <a:cubicBezTo>
                    <a:pt x="5085" y="6121"/>
                    <a:pt x="5103" y="6165"/>
                    <a:pt x="5130" y="6192"/>
                  </a:cubicBezTo>
                  <a:cubicBezTo>
                    <a:pt x="5157" y="6210"/>
                    <a:pt x="5192" y="6237"/>
                    <a:pt x="5228" y="6237"/>
                  </a:cubicBezTo>
                  <a:cubicBezTo>
                    <a:pt x="5264" y="6237"/>
                    <a:pt x="5308" y="6219"/>
                    <a:pt x="5335" y="6192"/>
                  </a:cubicBezTo>
                  <a:cubicBezTo>
                    <a:pt x="5362" y="6165"/>
                    <a:pt x="5371" y="6121"/>
                    <a:pt x="5388" y="6085"/>
                  </a:cubicBezTo>
                  <a:cubicBezTo>
                    <a:pt x="5371" y="6049"/>
                    <a:pt x="5362" y="6014"/>
                    <a:pt x="5335" y="5987"/>
                  </a:cubicBezTo>
                  <a:cubicBezTo>
                    <a:pt x="5308" y="5960"/>
                    <a:pt x="5264" y="5942"/>
                    <a:pt x="5228" y="5942"/>
                  </a:cubicBezTo>
                  <a:close/>
                  <a:moveTo>
                    <a:pt x="8912" y="5907"/>
                  </a:moveTo>
                  <a:cubicBezTo>
                    <a:pt x="8832" y="5907"/>
                    <a:pt x="8743" y="5987"/>
                    <a:pt x="8743" y="6067"/>
                  </a:cubicBezTo>
                  <a:cubicBezTo>
                    <a:pt x="8743" y="6147"/>
                    <a:pt x="8823" y="6237"/>
                    <a:pt x="8903" y="6237"/>
                  </a:cubicBezTo>
                  <a:cubicBezTo>
                    <a:pt x="8984" y="6237"/>
                    <a:pt x="9073" y="6156"/>
                    <a:pt x="9073" y="6076"/>
                  </a:cubicBezTo>
                  <a:cubicBezTo>
                    <a:pt x="9073" y="5996"/>
                    <a:pt x="8993" y="5907"/>
                    <a:pt x="8912" y="5907"/>
                  </a:cubicBezTo>
                  <a:close/>
                  <a:moveTo>
                    <a:pt x="2221" y="6040"/>
                  </a:moveTo>
                  <a:cubicBezTo>
                    <a:pt x="2141" y="6040"/>
                    <a:pt x="2106" y="6076"/>
                    <a:pt x="2106" y="6156"/>
                  </a:cubicBezTo>
                  <a:cubicBezTo>
                    <a:pt x="2106" y="6228"/>
                    <a:pt x="2141" y="6272"/>
                    <a:pt x="2221" y="6272"/>
                  </a:cubicBezTo>
                  <a:cubicBezTo>
                    <a:pt x="2302" y="6272"/>
                    <a:pt x="2337" y="6237"/>
                    <a:pt x="2337" y="6156"/>
                  </a:cubicBezTo>
                  <a:cubicBezTo>
                    <a:pt x="2337" y="6076"/>
                    <a:pt x="2302" y="6040"/>
                    <a:pt x="2221" y="6040"/>
                  </a:cubicBezTo>
                  <a:close/>
                  <a:moveTo>
                    <a:pt x="5906" y="6005"/>
                  </a:moveTo>
                  <a:cubicBezTo>
                    <a:pt x="5826" y="6005"/>
                    <a:pt x="5754" y="6067"/>
                    <a:pt x="5745" y="6147"/>
                  </a:cubicBezTo>
                  <a:cubicBezTo>
                    <a:pt x="5745" y="6183"/>
                    <a:pt x="5763" y="6210"/>
                    <a:pt x="5772" y="6237"/>
                  </a:cubicBezTo>
                  <a:cubicBezTo>
                    <a:pt x="5799" y="6281"/>
                    <a:pt x="5843" y="6290"/>
                    <a:pt x="5888" y="6308"/>
                  </a:cubicBezTo>
                  <a:cubicBezTo>
                    <a:pt x="5924" y="6299"/>
                    <a:pt x="5959" y="6290"/>
                    <a:pt x="5986" y="6272"/>
                  </a:cubicBezTo>
                  <a:cubicBezTo>
                    <a:pt x="6031" y="6246"/>
                    <a:pt x="6040" y="6201"/>
                    <a:pt x="6049" y="6156"/>
                  </a:cubicBezTo>
                  <a:cubicBezTo>
                    <a:pt x="6058" y="6085"/>
                    <a:pt x="5986" y="6005"/>
                    <a:pt x="5906" y="6005"/>
                  </a:cubicBezTo>
                  <a:close/>
                  <a:moveTo>
                    <a:pt x="9576" y="5968"/>
                  </a:moveTo>
                  <a:cubicBezTo>
                    <a:pt x="9500" y="5968"/>
                    <a:pt x="9420" y="6036"/>
                    <a:pt x="9403" y="6103"/>
                  </a:cubicBezTo>
                  <a:cubicBezTo>
                    <a:pt x="9394" y="6201"/>
                    <a:pt x="9456" y="6308"/>
                    <a:pt x="9581" y="6308"/>
                  </a:cubicBezTo>
                  <a:cubicBezTo>
                    <a:pt x="9635" y="6308"/>
                    <a:pt x="9653" y="6281"/>
                    <a:pt x="9635" y="6228"/>
                  </a:cubicBezTo>
                  <a:cubicBezTo>
                    <a:pt x="9635" y="6219"/>
                    <a:pt x="9626" y="6201"/>
                    <a:pt x="9626" y="6192"/>
                  </a:cubicBezTo>
                  <a:cubicBezTo>
                    <a:pt x="9617" y="6130"/>
                    <a:pt x="9608" y="6058"/>
                    <a:pt x="9608" y="5996"/>
                  </a:cubicBezTo>
                  <a:cubicBezTo>
                    <a:pt x="9608" y="5987"/>
                    <a:pt x="9599" y="5969"/>
                    <a:pt x="9590" y="5969"/>
                  </a:cubicBezTo>
                  <a:cubicBezTo>
                    <a:pt x="9586" y="5968"/>
                    <a:pt x="9581" y="5968"/>
                    <a:pt x="9576" y="5968"/>
                  </a:cubicBezTo>
                  <a:close/>
                  <a:moveTo>
                    <a:pt x="2891" y="6085"/>
                  </a:moveTo>
                  <a:cubicBezTo>
                    <a:pt x="2837" y="6085"/>
                    <a:pt x="2757" y="6156"/>
                    <a:pt x="2757" y="6219"/>
                  </a:cubicBezTo>
                  <a:cubicBezTo>
                    <a:pt x="2748" y="6272"/>
                    <a:pt x="2828" y="6353"/>
                    <a:pt x="2882" y="6353"/>
                  </a:cubicBezTo>
                  <a:cubicBezTo>
                    <a:pt x="2944" y="6353"/>
                    <a:pt x="3015" y="6281"/>
                    <a:pt x="3024" y="6219"/>
                  </a:cubicBezTo>
                  <a:cubicBezTo>
                    <a:pt x="3024" y="6174"/>
                    <a:pt x="2944" y="6085"/>
                    <a:pt x="2891" y="6085"/>
                  </a:cubicBezTo>
                  <a:close/>
                  <a:moveTo>
                    <a:pt x="6557" y="6058"/>
                  </a:moveTo>
                  <a:cubicBezTo>
                    <a:pt x="6486" y="6058"/>
                    <a:pt x="6414" y="6121"/>
                    <a:pt x="6414" y="6201"/>
                  </a:cubicBezTo>
                  <a:cubicBezTo>
                    <a:pt x="6414" y="6281"/>
                    <a:pt x="6477" y="6353"/>
                    <a:pt x="6557" y="6353"/>
                  </a:cubicBezTo>
                  <a:cubicBezTo>
                    <a:pt x="6646" y="6353"/>
                    <a:pt x="6709" y="6281"/>
                    <a:pt x="6709" y="6201"/>
                  </a:cubicBezTo>
                  <a:cubicBezTo>
                    <a:pt x="6709" y="6121"/>
                    <a:pt x="6646" y="6058"/>
                    <a:pt x="6557" y="6058"/>
                  </a:cubicBezTo>
                  <a:close/>
                  <a:moveTo>
                    <a:pt x="3551" y="6138"/>
                  </a:moveTo>
                  <a:cubicBezTo>
                    <a:pt x="3470" y="6138"/>
                    <a:pt x="3417" y="6192"/>
                    <a:pt x="3417" y="6281"/>
                  </a:cubicBezTo>
                  <a:cubicBezTo>
                    <a:pt x="3417" y="6353"/>
                    <a:pt x="3479" y="6406"/>
                    <a:pt x="3551" y="6406"/>
                  </a:cubicBezTo>
                  <a:cubicBezTo>
                    <a:pt x="3631" y="6406"/>
                    <a:pt x="3685" y="6344"/>
                    <a:pt x="3685" y="6272"/>
                  </a:cubicBezTo>
                  <a:cubicBezTo>
                    <a:pt x="3685" y="6192"/>
                    <a:pt x="3631" y="6138"/>
                    <a:pt x="3551" y="6138"/>
                  </a:cubicBezTo>
                  <a:close/>
                  <a:moveTo>
                    <a:pt x="7235" y="6121"/>
                  </a:moveTo>
                  <a:cubicBezTo>
                    <a:pt x="7128" y="6121"/>
                    <a:pt x="7075" y="6165"/>
                    <a:pt x="7075" y="6272"/>
                  </a:cubicBezTo>
                  <a:cubicBezTo>
                    <a:pt x="7075" y="6370"/>
                    <a:pt x="7128" y="6424"/>
                    <a:pt x="7217" y="6424"/>
                  </a:cubicBezTo>
                  <a:cubicBezTo>
                    <a:pt x="7324" y="6424"/>
                    <a:pt x="7378" y="6379"/>
                    <a:pt x="7378" y="6272"/>
                  </a:cubicBezTo>
                  <a:cubicBezTo>
                    <a:pt x="7378" y="6165"/>
                    <a:pt x="7333" y="6121"/>
                    <a:pt x="7235" y="6121"/>
                  </a:cubicBezTo>
                  <a:close/>
                  <a:moveTo>
                    <a:pt x="544" y="6237"/>
                  </a:moveTo>
                  <a:cubicBezTo>
                    <a:pt x="482" y="6246"/>
                    <a:pt x="437" y="6290"/>
                    <a:pt x="428" y="6353"/>
                  </a:cubicBezTo>
                  <a:cubicBezTo>
                    <a:pt x="419" y="6406"/>
                    <a:pt x="482" y="6469"/>
                    <a:pt x="535" y="6469"/>
                  </a:cubicBezTo>
                  <a:cubicBezTo>
                    <a:pt x="598" y="6469"/>
                    <a:pt x="660" y="6415"/>
                    <a:pt x="660" y="6353"/>
                  </a:cubicBezTo>
                  <a:cubicBezTo>
                    <a:pt x="660" y="6290"/>
                    <a:pt x="589" y="6237"/>
                    <a:pt x="544" y="6237"/>
                  </a:cubicBezTo>
                  <a:close/>
                  <a:moveTo>
                    <a:pt x="4211" y="6201"/>
                  </a:moveTo>
                  <a:cubicBezTo>
                    <a:pt x="4140" y="6210"/>
                    <a:pt x="4086" y="6263"/>
                    <a:pt x="4086" y="6335"/>
                  </a:cubicBezTo>
                  <a:cubicBezTo>
                    <a:pt x="4086" y="6415"/>
                    <a:pt x="4140" y="6469"/>
                    <a:pt x="4220" y="6469"/>
                  </a:cubicBezTo>
                  <a:cubicBezTo>
                    <a:pt x="4300" y="6469"/>
                    <a:pt x="4354" y="6415"/>
                    <a:pt x="4354" y="6335"/>
                  </a:cubicBezTo>
                  <a:cubicBezTo>
                    <a:pt x="4354" y="6254"/>
                    <a:pt x="4291" y="6201"/>
                    <a:pt x="4211" y="6201"/>
                  </a:cubicBezTo>
                  <a:close/>
                  <a:moveTo>
                    <a:pt x="7886" y="6156"/>
                  </a:moveTo>
                  <a:cubicBezTo>
                    <a:pt x="7851" y="6165"/>
                    <a:pt x="7806" y="6174"/>
                    <a:pt x="7779" y="6201"/>
                  </a:cubicBezTo>
                  <a:cubicBezTo>
                    <a:pt x="7735" y="6219"/>
                    <a:pt x="7717" y="6272"/>
                    <a:pt x="7717" y="6317"/>
                  </a:cubicBezTo>
                  <a:cubicBezTo>
                    <a:pt x="7708" y="6353"/>
                    <a:pt x="7735" y="6388"/>
                    <a:pt x="7753" y="6424"/>
                  </a:cubicBezTo>
                  <a:cubicBezTo>
                    <a:pt x="7779" y="6469"/>
                    <a:pt x="7833" y="6460"/>
                    <a:pt x="7869" y="6486"/>
                  </a:cubicBezTo>
                  <a:cubicBezTo>
                    <a:pt x="7904" y="6477"/>
                    <a:pt x="7940" y="6460"/>
                    <a:pt x="7976" y="6442"/>
                  </a:cubicBezTo>
                  <a:cubicBezTo>
                    <a:pt x="8020" y="6415"/>
                    <a:pt x="8020" y="6362"/>
                    <a:pt x="8047" y="6317"/>
                  </a:cubicBezTo>
                  <a:cubicBezTo>
                    <a:pt x="8029" y="6290"/>
                    <a:pt x="8020" y="6254"/>
                    <a:pt x="7993" y="6219"/>
                  </a:cubicBezTo>
                  <a:cubicBezTo>
                    <a:pt x="7976" y="6174"/>
                    <a:pt x="7922" y="6183"/>
                    <a:pt x="7886" y="6156"/>
                  </a:cubicBezTo>
                  <a:close/>
                  <a:moveTo>
                    <a:pt x="1185" y="6289"/>
                  </a:moveTo>
                  <a:cubicBezTo>
                    <a:pt x="1134" y="6289"/>
                    <a:pt x="1079" y="6347"/>
                    <a:pt x="1071" y="6397"/>
                  </a:cubicBezTo>
                  <a:cubicBezTo>
                    <a:pt x="1071" y="6460"/>
                    <a:pt x="1133" y="6522"/>
                    <a:pt x="1187" y="6522"/>
                  </a:cubicBezTo>
                  <a:cubicBezTo>
                    <a:pt x="1258" y="6522"/>
                    <a:pt x="1312" y="6451"/>
                    <a:pt x="1303" y="6406"/>
                  </a:cubicBezTo>
                  <a:cubicBezTo>
                    <a:pt x="1303" y="6344"/>
                    <a:pt x="1258" y="6299"/>
                    <a:pt x="1196" y="6290"/>
                  </a:cubicBezTo>
                  <a:cubicBezTo>
                    <a:pt x="1192" y="6290"/>
                    <a:pt x="1189" y="6289"/>
                    <a:pt x="1185" y="6289"/>
                  </a:cubicBezTo>
                  <a:close/>
                  <a:moveTo>
                    <a:pt x="4844" y="6252"/>
                  </a:moveTo>
                  <a:cubicBezTo>
                    <a:pt x="4817" y="6252"/>
                    <a:pt x="4795" y="6268"/>
                    <a:pt x="4773" y="6290"/>
                  </a:cubicBezTo>
                  <a:cubicBezTo>
                    <a:pt x="4737" y="6317"/>
                    <a:pt x="4737" y="6353"/>
                    <a:pt x="4728" y="6388"/>
                  </a:cubicBezTo>
                  <a:cubicBezTo>
                    <a:pt x="4728" y="6433"/>
                    <a:pt x="4746" y="6460"/>
                    <a:pt x="4773" y="6486"/>
                  </a:cubicBezTo>
                  <a:cubicBezTo>
                    <a:pt x="4800" y="6513"/>
                    <a:pt x="4826" y="6522"/>
                    <a:pt x="4862" y="6522"/>
                  </a:cubicBezTo>
                  <a:cubicBezTo>
                    <a:pt x="4907" y="6522"/>
                    <a:pt x="4933" y="6513"/>
                    <a:pt x="4969" y="6486"/>
                  </a:cubicBezTo>
                  <a:cubicBezTo>
                    <a:pt x="4996" y="6451"/>
                    <a:pt x="5005" y="6424"/>
                    <a:pt x="5005" y="6388"/>
                  </a:cubicBezTo>
                  <a:cubicBezTo>
                    <a:pt x="4996" y="6353"/>
                    <a:pt x="4996" y="6326"/>
                    <a:pt x="4969" y="6290"/>
                  </a:cubicBezTo>
                  <a:cubicBezTo>
                    <a:pt x="4940" y="6268"/>
                    <a:pt x="4916" y="6252"/>
                    <a:pt x="4884" y="6252"/>
                  </a:cubicBezTo>
                  <a:cubicBezTo>
                    <a:pt x="4877" y="6252"/>
                    <a:pt x="4870" y="6253"/>
                    <a:pt x="4862" y="6254"/>
                  </a:cubicBezTo>
                  <a:cubicBezTo>
                    <a:pt x="4856" y="6253"/>
                    <a:pt x="4850" y="6252"/>
                    <a:pt x="4844" y="6252"/>
                  </a:cubicBezTo>
                  <a:close/>
                  <a:moveTo>
                    <a:pt x="8538" y="6219"/>
                  </a:moveTo>
                  <a:cubicBezTo>
                    <a:pt x="8457" y="6219"/>
                    <a:pt x="8377" y="6308"/>
                    <a:pt x="8377" y="6397"/>
                  </a:cubicBezTo>
                  <a:cubicBezTo>
                    <a:pt x="8377" y="6469"/>
                    <a:pt x="8466" y="6558"/>
                    <a:pt x="8547" y="6558"/>
                  </a:cubicBezTo>
                  <a:cubicBezTo>
                    <a:pt x="8627" y="6549"/>
                    <a:pt x="8707" y="6469"/>
                    <a:pt x="8707" y="6379"/>
                  </a:cubicBezTo>
                  <a:cubicBezTo>
                    <a:pt x="8707" y="6299"/>
                    <a:pt x="8618" y="6219"/>
                    <a:pt x="8538" y="6219"/>
                  </a:cubicBezTo>
                  <a:close/>
                  <a:moveTo>
                    <a:pt x="1856" y="6353"/>
                  </a:moveTo>
                  <a:cubicBezTo>
                    <a:pt x="1775" y="6353"/>
                    <a:pt x="1740" y="6397"/>
                    <a:pt x="1740" y="6469"/>
                  </a:cubicBezTo>
                  <a:cubicBezTo>
                    <a:pt x="1740" y="6549"/>
                    <a:pt x="1775" y="6585"/>
                    <a:pt x="1856" y="6585"/>
                  </a:cubicBezTo>
                  <a:cubicBezTo>
                    <a:pt x="1936" y="6585"/>
                    <a:pt x="1972" y="6549"/>
                    <a:pt x="1972" y="6469"/>
                  </a:cubicBezTo>
                  <a:cubicBezTo>
                    <a:pt x="1972" y="6388"/>
                    <a:pt x="1936" y="6353"/>
                    <a:pt x="1856" y="6353"/>
                  </a:cubicBezTo>
                  <a:close/>
                  <a:moveTo>
                    <a:pt x="5545" y="6307"/>
                  </a:moveTo>
                  <a:cubicBezTo>
                    <a:pt x="5540" y="6307"/>
                    <a:pt x="5536" y="6307"/>
                    <a:pt x="5531" y="6308"/>
                  </a:cubicBezTo>
                  <a:cubicBezTo>
                    <a:pt x="5496" y="6308"/>
                    <a:pt x="5460" y="6317"/>
                    <a:pt x="5424" y="6353"/>
                  </a:cubicBezTo>
                  <a:cubicBezTo>
                    <a:pt x="5397" y="6379"/>
                    <a:pt x="5397" y="6415"/>
                    <a:pt x="5380" y="6451"/>
                  </a:cubicBezTo>
                  <a:cubicBezTo>
                    <a:pt x="5380" y="6531"/>
                    <a:pt x="5460" y="6602"/>
                    <a:pt x="5531" y="6602"/>
                  </a:cubicBezTo>
                  <a:cubicBezTo>
                    <a:pt x="5620" y="6602"/>
                    <a:pt x="5683" y="6522"/>
                    <a:pt x="5683" y="6451"/>
                  </a:cubicBezTo>
                  <a:cubicBezTo>
                    <a:pt x="5674" y="6375"/>
                    <a:pt x="5618" y="6307"/>
                    <a:pt x="5545" y="6307"/>
                  </a:cubicBezTo>
                  <a:close/>
                  <a:moveTo>
                    <a:pt x="9216" y="6272"/>
                  </a:moveTo>
                  <a:cubicBezTo>
                    <a:pt x="9117" y="6272"/>
                    <a:pt x="9046" y="6335"/>
                    <a:pt x="9046" y="6433"/>
                  </a:cubicBezTo>
                  <a:cubicBezTo>
                    <a:pt x="9037" y="6531"/>
                    <a:pt x="9109" y="6602"/>
                    <a:pt x="9207" y="6602"/>
                  </a:cubicBezTo>
                  <a:cubicBezTo>
                    <a:pt x="9305" y="6602"/>
                    <a:pt x="9376" y="6531"/>
                    <a:pt x="9376" y="6442"/>
                  </a:cubicBezTo>
                  <a:cubicBezTo>
                    <a:pt x="9376" y="6353"/>
                    <a:pt x="9305" y="6272"/>
                    <a:pt x="9216" y="6272"/>
                  </a:cubicBezTo>
                  <a:close/>
                  <a:moveTo>
                    <a:pt x="2516" y="6388"/>
                  </a:moveTo>
                  <a:cubicBezTo>
                    <a:pt x="2489" y="6406"/>
                    <a:pt x="2436" y="6406"/>
                    <a:pt x="2418" y="6451"/>
                  </a:cubicBezTo>
                  <a:cubicBezTo>
                    <a:pt x="2409" y="6477"/>
                    <a:pt x="2382" y="6504"/>
                    <a:pt x="2391" y="6522"/>
                  </a:cubicBezTo>
                  <a:cubicBezTo>
                    <a:pt x="2400" y="6558"/>
                    <a:pt x="2409" y="6593"/>
                    <a:pt x="2445" y="6620"/>
                  </a:cubicBezTo>
                  <a:cubicBezTo>
                    <a:pt x="2471" y="6638"/>
                    <a:pt x="2498" y="6629"/>
                    <a:pt x="2525" y="6656"/>
                  </a:cubicBezTo>
                  <a:cubicBezTo>
                    <a:pt x="2552" y="6638"/>
                    <a:pt x="2587" y="6629"/>
                    <a:pt x="2614" y="6602"/>
                  </a:cubicBezTo>
                  <a:cubicBezTo>
                    <a:pt x="2641" y="6576"/>
                    <a:pt x="2632" y="6540"/>
                    <a:pt x="2659" y="6522"/>
                  </a:cubicBezTo>
                  <a:cubicBezTo>
                    <a:pt x="2632" y="6486"/>
                    <a:pt x="2632" y="6442"/>
                    <a:pt x="2596" y="6415"/>
                  </a:cubicBezTo>
                  <a:cubicBezTo>
                    <a:pt x="2569" y="6406"/>
                    <a:pt x="2543" y="6397"/>
                    <a:pt x="2516" y="6388"/>
                  </a:cubicBezTo>
                  <a:close/>
                  <a:moveTo>
                    <a:pt x="6191" y="6353"/>
                  </a:moveTo>
                  <a:cubicBezTo>
                    <a:pt x="6111" y="6353"/>
                    <a:pt x="6049" y="6424"/>
                    <a:pt x="6049" y="6513"/>
                  </a:cubicBezTo>
                  <a:cubicBezTo>
                    <a:pt x="6049" y="6585"/>
                    <a:pt x="6120" y="6656"/>
                    <a:pt x="6200" y="6656"/>
                  </a:cubicBezTo>
                  <a:cubicBezTo>
                    <a:pt x="6281" y="6656"/>
                    <a:pt x="6343" y="6585"/>
                    <a:pt x="6343" y="6504"/>
                  </a:cubicBezTo>
                  <a:cubicBezTo>
                    <a:pt x="6343" y="6424"/>
                    <a:pt x="6272" y="6353"/>
                    <a:pt x="6191" y="6353"/>
                  </a:cubicBezTo>
                  <a:close/>
                  <a:moveTo>
                    <a:pt x="3185" y="6451"/>
                  </a:moveTo>
                  <a:cubicBezTo>
                    <a:pt x="3105" y="6451"/>
                    <a:pt x="3051" y="6504"/>
                    <a:pt x="3051" y="6585"/>
                  </a:cubicBezTo>
                  <a:cubicBezTo>
                    <a:pt x="3051" y="6665"/>
                    <a:pt x="3105" y="6718"/>
                    <a:pt x="3185" y="6718"/>
                  </a:cubicBezTo>
                  <a:cubicBezTo>
                    <a:pt x="3265" y="6718"/>
                    <a:pt x="3319" y="6665"/>
                    <a:pt x="3319" y="6585"/>
                  </a:cubicBezTo>
                  <a:cubicBezTo>
                    <a:pt x="3319" y="6504"/>
                    <a:pt x="3265" y="6451"/>
                    <a:pt x="3185" y="6451"/>
                  </a:cubicBezTo>
                  <a:close/>
                  <a:moveTo>
                    <a:pt x="6860" y="6424"/>
                  </a:moveTo>
                  <a:cubicBezTo>
                    <a:pt x="6753" y="6424"/>
                    <a:pt x="6709" y="6469"/>
                    <a:pt x="6709" y="6576"/>
                  </a:cubicBezTo>
                  <a:cubicBezTo>
                    <a:pt x="6709" y="6674"/>
                    <a:pt x="6762" y="6718"/>
                    <a:pt x="6860" y="6718"/>
                  </a:cubicBezTo>
                  <a:cubicBezTo>
                    <a:pt x="6967" y="6718"/>
                    <a:pt x="7012" y="6674"/>
                    <a:pt x="7012" y="6567"/>
                  </a:cubicBezTo>
                  <a:cubicBezTo>
                    <a:pt x="7012" y="6469"/>
                    <a:pt x="6967" y="6424"/>
                    <a:pt x="6860" y="6424"/>
                  </a:cubicBezTo>
                  <a:close/>
                  <a:moveTo>
                    <a:pt x="170" y="6540"/>
                  </a:moveTo>
                  <a:cubicBezTo>
                    <a:pt x="152" y="6567"/>
                    <a:pt x="98" y="6549"/>
                    <a:pt x="89" y="6585"/>
                  </a:cubicBezTo>
                  <a:cubicBezTo>
                    <a:pt x="80" y="6611"/>
                    <a:pt x="54" y="6638"/>
                    <a:pt x="63" y="6656"/>
                  </a:cubicBezTo>
                  <a:cubicBezTo>
                    <a:pt x="72" y="6683"/>
                    <a:pt x="72" y="6718"/>
                    <a:pt x="98" y="6736"/>
                  </a:cubicBezTo>
                  <a:cubicBezTo>
                    <a:pt x="125" y="6745"/>
                    <a:pt x="152" y="6763"/>
                    <a:pt x="179" y="6772"/>
                  </a:cubicBezTo>
                  <a:cubicBezTo>
                    <a:pt x="196" y="6745"/>
                    <a:pt x="241" y="6763"/>
                    <a:pt x="259" y="6727"/>
                  </a:cubicBezTo>
                  <a:cubicBezTo>
                    <a:pt x="268" y="6701"/>
                    <a:pt x="295" y="6674"/>
                    <a:pt x="286" y="6647"/>
                  </a:cubicBezTo>
                  <a:cubicBezTo>
                    <a:pt x="277" y="6620"/>
                    <a:pt x="286" y="6585"/>
                    <a:pt x="250" y="6567"/>
                  </a:cubicBezTo>
                  <a:cubicBezTo>
                    <a:pt x="223" y="6558"/>
                    <a:pt x="196" y="6549"/>
                    <a:pt x="170" y="6540"/>
                  </a:cubicBezTo>
                  <a:close/>
                  <a:moveTo>
                    <a:pt x="3845" y="6504"/>
                  </a:moveTo>
                  <a:cubicBezTo>
                    <a:pt x="3774" y="6504"/>
                    <a:pt x="3720" y="6558"/>
                    <a:pt x="3720" y="6647"/>
                  </a:cubicBezTo>
                  <a:cubicBezTo>
                    <a:pt x="3720" y="6718"/>
                    <a:pt x="3774" y="6772"/>
                    <a:pt x="3854" y="6772"/>
                  </a:cubicBezTo>
                  <a:cubicBezTo>
                    <a:pt x="3934" y="6772"/>
                    <a:pt x="3988" y="6718"/>
                    <a:pt x="3988" y="6638"/>
                  </a:cubicBezTo>
                  <a:cubicBezTo>
                    <a:pt x="3988" y="6558"/>
                    <a:pt x="3925" y="6504"/>
                    <a:pt x="3845" y="6504"/>
                  </a:cubicBezTo>
                  <a:close/>
                  <a:moveTo>
                    <a:pt x="7530" y="6451"/>
                  </a:moveTo>
                  <a:cubicBezTo>
                    <a:pt x="7494" y="6469"/>
                    <a:pt x="7458" y="6477"/>
                    <a:pt x="7422" y="6504"/>
                  </a:cubicBezTo>
                  <a:cubicBezTo>
                    <a:pt x="7387" y="6531"/>
                    <a:pt x="7369" y="6576"/>
                    <a:pt x="7369" y="6620"/>
                  </a:cubicBezTo>
                  <a:cubicBezTo>
                    <a:pt x="7360" y="6647"/>
                    <a:pt x="7387" y="6692"/>
                    <a:pt x="7405" y="6727"/>
                  </a:cubicBezTo>
                  <a:cubicBezTo>
                    <a:pt x="7431" y="6763"/>
                    <a:pt x="7485" y="6763"/>
                    <a:pt x="7521" y="6790"/>
                  </a:cubicBezTo>
                  <a:cubicBezTo>
                    <a:pt x="7556" y="6772"/>
                    <a:pt x="7601" y="6763"/>
                    <a:pt x="7637" y="6736"/>
                  </a:cubicBezTo>
                  <a:cubicBezTo>
                    <a:pt x="7672" y="6709"/>
                    <a:pt x="7672" y="6656"/>
                    <a:pt x="7699" y="6620"/>
                  </a:cubicBezTo>
                  <a:cubicBezTo>
                    <a:pt x="7681" y="6585"/>
                    <a:pt x="7663" y="6549"/>
                    <a:pt x="7645" y="6513"/>
                  </a:cubicBezTo>
                  <a:cubicBezTo>
                    <a:pt x="7628" y="6477"/>
                    <a:pt x="7565" y="6477"/>
                    <a:pt x="7530" y="6451"/>
                  </a:cubicBezTo>
                  <a:close/>
                  <a:moveTo>
                    <a:pt x="848" y="6585"/>
                  </a:moveTo>
                  <a:cubicBezTo>
                    <a:pt x="794" y="6585"/>
                    <a:pt x="723" y="6638"/>
                    <a:pt x="723" y="6701"/>
                  </a:cubicBezTo>
                  <a:cubicBezTo>
                    <a:pt x="723" y="6754"/>
                    <a:pt x="785" y="6816"/>
                    <a:pt x="839" y="6816"/>
                  </a:cubicBezTo>
                  <a:cubicBezTo>
                    <a:pt x="842" y="6817"/>
                    <a:pt x="846" y="6817"/>
                    <a:pt x="849" y="6817"/>
                  </a:cubicBezTo>
                  <a:cubicBezTo>
                    <a:pt x="900" y="6817"/>
                    <a:pt x="955" y="6759"/>
                    <a:pt x="955" y="6709"/>
                  </a:cubicBezTo>
                  <a:cubicBezTo>
                    <a:pt x="964" y="6656"/>
                    <a:pt x="901" y="6585"/>
                    <a:pt x="848" y="6585"/>
                  </a:cubicBezTo>
                  <a:close/>
                  <a:moveTo>
                    <a:pt x="4523" y="6567"/>
                  </a:moveTo>
                  <a:cubicBezTo>
                    <a:pt x="4479" y="6567"/>
                    <a:pt x="4452" y="6576"/>
                    <a:pt x="4425" y="6602"/>
                  </a:cubicBezTo>
                  <a:cubicBezTo>
                    <a:pt x="4398" y="6629"/>
                    <a:pt x="4380" y="6656"/>
                    <a:pt x="4380" y="6692"/>
                  </a:cubicBezTo>
                  <a:cubicBezTo>
                    <a:pt x="4389" y="6736"/>
                    <a:pt x="4380" y="6772"/>
                    <a:pt x="4416" y="6799"/>
                  </a:cubicBezTo>
                  <a:cubicBezTo>
                    <a:pt x="4445" y="6821"/>
                    <a:pt x="4463" y="6837"/>
                    <a:pt x="4493" y="6837"/>
                  </a:cubicBezTo>
                  <a:cubicBezTo>
                    <a:pt x="4499" y="6837"/>
                    <a:pt x="4506" y="6836"/>
                    <a:pt x="4514" y="6834"/>
                  </a:cubicBezTo>
                  <a:cubicBezTo>
                    <a:pt x="4550" y="6834"/>
                    <a:pt x="4586" y="6834"/>
                    <a:pt x="4612" y="6799"/>
                  </a:cubicBezTo>
                  <a:cubicBezTo>
                    <a:pt x="4639" y="6772"/>
                    <a:pt x="4666" y="6745"/>
                    <a:pt x="4648" y="6709"/>
                  </a:cubicBezTo>
                  <a:cubicBezTo>
                    <a:pt x="4657" y="6665"/>
                    <a:pt x="4648" y="6638"/>
                    <a:pt x="4612" y="6602"/>
                  </a:cubicBezTo>
                  <a:cubicBezTo>
                    <a:pt x="4586" y="6576"/>
                    <a:pt x="4559" y="6567"/>
                    <a:pt x="4523" y="6567"/>
                  </a:cubicBezTo>
                  <a:close/>
                  <a:moveTo>
                    <a:pt x="8199" y="6522"/>
                  </a:moveTo>
                  <a:cubicBezTo>
                    <a:pt x="8118" y="6522"/>
                    <a:pt x="8029" y="6602"/>
                    <a:pt x="8029" y="6683"/>
                  </a:cubicBezTo>
                  <a:cubicBezTo>
                    <a:pt x="8020" y="6763"/>
                    <a:pt x="8109" y="6852"/>
                    <a:pt x="8190" y="6852"/>
                  </a:cubicBezTo>
                  <a:cubicBezTo>
                    <a:pt x="8270" y="6852"/>
                    <a:pt x="8359" y="6772"/>
                    <a:pt x="8359" y="6692"/>
                  </a:cubicBezTo>
                  <a:cubicBezTo>
                    <a:pt x="8359" y="6611"/>
                    <a:pt x="8279" y="6522"/>
                    <a:pt x="8199" y="6522"/>
                  </a:cubicBezTo>
                  <a:close/>
                  <a:moveTo>
                    <a:pt x="1508" y="6656"/>
                  </a:moveTo>
                  <a:cubicBezTo>
                    <a:pt x="1428" y="6656"/>
                    <a:pt x="1392" y="6692"/>
                    <a:pt x="1392" y="6772"/>
                  </a:cubicBezTo>
                  <a:cubicBezTo>
                    <a:pt x="1392" y="6843"/>
                    <a:pt x="1428" y="6888"/>
                    <a:pt x="1508" y="6888"/>
                  </a:cubicBezTo>
                  <a:cubicBezTo>
                    <a:pt x="1588" y="6888"/>
                    <a:pt x="1624" y="6852"/>
                    <a:pt x="1624" y="6772"/>
                  </a:cubicBezTo>
                  <a:cubicBezTo>
                    <a:pt x="1624" y="6692"/>
                    <a:pt x="1588" y="6656"/>
                    <a:pt x="1508" y="6656"/>
                  </a:cubicBezTo>
                  <a:close/>
                  <a:moveTo>
                    <a:pt x="5174" y="6602"/>
                  </a:moveTo>
                  <a:cubicBezTo>
                    <a:pt x="5094" y="6611"/>
                    <a:pt x="5023" y="6683"/>
                    <a:pt x="5032" y="6763"/>
                  </a:cubicBezTo>
                  <a:cubicBezTo>
                    <a:pt x="5041" y="6799"/>
                    <a:pt x="5049" y="6843"/>
                    <a:pt x="5094" y="6870"/>
                  </a:cubicBezTo>
                  <a:cubicBezTo>
                    <a:pt x="5094" y="6870"/>
                    <a:pt x="5174" y="6906"/>
                    <a:pt x="5183" y="6906"/>
                  </a:cubicBezTo>
                  <a:cubicBezTo>
                    <a:pt x="5228" y="6897"/>
                    <a:pt x="5264" y="6888"/>
                    <a:pt x="5290" y="6852"/>
                  </a:cubicBezTo>
                  <a:cubicBezTo>
                    <a:pt x="5317" y="6825"/>
                    <a:pt x="5326" y="6781"/>
                    <a:pt x="5335" y="6754"/>
                  </a:cubicBezTo>
                  <a:cubicBezTo>
                    <a:pt x="5326" y="6674"/>
                    <a:pt x="5255" y="6602"/>
                    <a:pt x="5174" y="6602"/>
                  </a:cubicBezTo>
                  <a:close/>
                  <a:moveTo>
                    <a:pt x="8850" y="6567"/>
                  </a:moveTo>
                  <a:cubicBezTo>
                    <a:pt x="8743" y="6567"/>
                    <a:pt x="8680" y="6638"/>
                    <a:pt x="8680" y="6727"/>
                  </a:cubicBezTo>
                  <a:cubicBezTo>
                    <a:pt x="8671" y="6843"/>
                    <a:pt x="8752" y="6888"/>
                    <a:pt x="8832" y="6906"/>
                  </a:cubicBezTo>
                  <a:cubicBezTo>
                    <a:pt x="8930" y="6906"/>
                    <a:pt x="9001" y="6843"/>
                    <a:pt x="9010" y="6745"/>
                  </a:cubicBezTo>
                  <a:cubicBezTo>
                    <a:pt x="9010" y="6647"/>
                    <a:pt x="8939" y="6576"/>
                    <a:pt x="8850" y="6567"/>
                  </a:cubicBezTo>
                  <a:close/>
                  <a:moveTo>
                    <a:pt x="2159" y="6683"/>
                  </a:moveTo>
                  <a:cubicBezTo>
                    <a:pt x="2132" y="6701"/>
                    <a:pt x="2106" y="6709"/>
                    <a:pt x="2079" y="6718"/>
                  </a:cubicBezTo>
                  <a:cubicBezTo>
                    <a:pt x="2043" y="6736"/>
                    <a:pt x="2034" y="6781"/>
                    <a:pt x="2025" y="6816"/>
                  </a:cubicBezTo>
                  <a:cubicBezTo>
                    <a:pt x="2016" y="6843"/>
                    <a:pt x="2043" y="6870"/>
                    <a:pt x="2052" y="6888"/>
                  </a:cubicBezTo>
                  <a:cubicBezTo>
                    <a:pt x="2070" y="6924"/>
                    <a:pt x="2114" y="6941"/>
                    <a:pt x="2150" y="6950"/>
                  </a:cubicBezTo>
                  <a:cubicBezTo>
                    <a:pt x="2153" y="6952"/>
                    <a:pt x="2155" y="6952"/>
                    <a:pt x="2159" y="6952"/>
                  </a:cubicBezTo>
                  <a:cubicBezTo>
                    <a:pt x="2178" y="6952"/>
                    <a:pt x="2207" y="6931"/>
                    <a:pt x="2230" y="6924"/>
                  </a:cubicBezTo>
                  <a:cubicBezTo>
                    <a:pt x="2266" y="6906"/>
                    <a:pt x="2275" y="6861"/>
                    <a:pt x="2284" y="6825"/>
                  </a:cubicBezTo>
                  <a:cubicBezTo>
                    <a:pt x="2293" y="6799"/>
                    <a:pt x="2266" y="6772"/>
                    <a:pt x="2257" y="6745"/>
                  </a:cubicBezTo>
                  <a:cubicBezTo>
                    <a:pt x="2239" y="6709"/>
                    <a:pt x="2195" y="6709"/>
                    <a:pt x="2159" y="6683"/>
                  </a:cubicBezTo>
                  <a:close/>
                  <a:moveTo>
                    <a:pt x="5821" y="6673"/>
                  </a:moveTo>
                  <a:cubicBezTo>
                    <a:pt x="5746" y="6673"/>
                    <a:pt x="5683" y="6741"/>
                    <a:pt x="5683" y="6816"/>
                  </a:cubicBezTo>
                  <a:cubicBezTo>
                    <a:pt x="5683" y="6897"/>
                    <a:pt x="5754" y="6968"/>
                    <a:pt x="5835" y="6968"/>
                  </a:cubicBezTo>
                  <a:cubicBezTo>
                    <a:pt x="5915" y="6968"/>
                    <a:pt x="5977" y="6897"/>
                    <a:pt x="5977" y="6816"/>
                  </a:cubicBezTo>
                  <a:cubicBezTo>
                    <a:pt x="5977" y="6736"/>
                    <a:pt x="5915" y="6674"/>
                    <a:pt x="5835" y="6674"/>
                  </a:cubicBezTo>
                  <a:cubicBezTo>
                    <a:pt x="5830" y="6673"/>
                    <a:pt x="5825" y="6673"/>
                    <a:pt x="5821" y="6673"/>
                  </a:cubicBezTo>
                  <a:close/>
                  <a:moveTo>
                    <a:pt x="9510" y="6638"/>
                  </a:moveTo>
                  <a:cubicBezTo>
                    <a:pt x="9403" y="6638"/>
                    <a:pt x="9340" y="6701"/>
                    <a:pt x="9340" y="6808"/>
                  </a:cubicBezTo>
                  <a:cubicBezTo>
                    <a:pt x="9340" y="6906"/>
                    <a:pt x="9403" y="6968"/>
                    <a:pt x="9501" y="6968"/>
                  </a:cubicBezTo>
                  <a:cubicBezTo>
                    <a:pt x="9608" y="6968"/>
                    <a:pt x="9671" y="6906"/>
                    <a:pt x="9671" y="6808"/>
                  </a:cubicBezTo>
                  <a:cubicBezTo>
                    <a:pt x="9671" y="6701"/>
                    <a:pt x="9608" y="6638"/>
                    <a:pt x="9510" y="6638"/>
                  </a:cubicBezTo>
                  <a:close/>
                  <a:moveTo>
                    <a:pt x="2819" y="6754"/>
                  </a:moveTo>
                  <a:cubicBezTo>
                    <a:pt x="2739" y="6754"/>
                    <a:pt x="2685" y="6808"/>
                    <a:pt x="2685" y="6879"/>
                  </a:cubicBezTo>
                  <a:cubicBezTo>
                    <a:pt x="2685" y="6959"/>
                    <a:pt x="2739" y="7022"/>
                    <a:pt x="2819" y="7022"/>
                  </a:cubicBezTo>
                  <a:cubicBezTo>
                    <a:pt x="2899" y="7022"/>
                    <a:pt x="2953" y="6968"/>
                    <a:pt x="2953" y="6888"/>
                  </a:cubicBezTo>
                  <a:cubicBezTo>
                    <a:pt x="2953" y="6808"/>
                    <a:pt x="2899" y="6754"/>
                    <a:pt x="2819" y="6754"/>
                  </a:cubicBezTo>
                  <a:close/>
                  <a:moveTo>
                    <a:pt x="6495" y="6718"/>
                  </a:moveTo>
                  <a:cubicBezTo>
                    <a:pt x="6397" y="6718"/>
                    <a:pt x="6343" y="6772"/>
                    <a:pt x="6343" y="6870"/>
                  </a:cubicBezTo>
                  <a:cubicBezTo>
                    <a:pt x="6343" y="6968"/>
                    <a:pt x="6397" y="7022"/>
                    <a:pt x="6495" y="7022"/>
                  </a:cubicBezTo>
                  <a:cubicBezTo>
                    <a:pt x="6602" y="7022"/>
                    <a:pt x="6646" y="6968"/>
                    <a:pt x="6646" y="6870"/>
                  </a:cubicBezTo>
                  <a:cubicBezTo>
                    <a:pt x="6646" y="6763"/>
                    <a:pt x="6602" y="6718"/>
                    <a:pt x="6495" y="6718"/>
                  </a:cubicBezTo>
                  <a:close/>
                  <a:moveTo>
                    <a:pt x="3479" y="6799"/>
                  </a:moveTo>
                  <a:cubicBezTo>
                    <a:pt x="3408" y="6808"/>
                    <a:pt x="3354" y="6861"/>
                    <a:pt x="3354" y="6941"/>
                  </a:cubicBezTo>
                  <a:cubicBezTo>
                    <a:pt x="3354" y="7022"/>
                    <a:pt x="3408" y="7066"/>
                    <a:pt x="3497" y="7066"/>
                  </a:cubicBezTo>
                  <a:cubicBezTo>
                    <a:pt x="3500" y="7067"/>
                    <a:pt x="3504" y="7067"/>
                    <a:pt x="3507" y="7067"/>
                  </a:cubicBezTo>
                  <a:cubicBezTo>
                    <a:pt x="3566" y="7067"/>
                    <a:pt x="3622" y="6992"/>
                    <a:pt x="3622" y="6932"/>
                  </a:cubicBezTo>
                  <a:cubicBezTo>
                    <a:pt x="3613" y="6852"/>
                    <a:pt x="3560" y="6799"/>
                    <a:pt x="3479" y="6799"/>
                  </a:cubicBezTo>
                  <a:close/>
                  <a:moveTo>
                    <a:pt x="7164" y="6772"/>
                  </a:moveTo>
                  <a:cubicBezTo>
                    <a:pt x="7128" y="6772"/>
                    <a:pt x="7092" y="6799"/>
                    <a:pt x="7057" y="6816"/>
                  </a:cubicBezTo>
                  <a:cubicBezTo>
                    <a:pt x="7012" y="6843"/>
                    <a:pt x="7021" y="6897"/>
                    <a:pt x="6994" y="6932"/>
                  </a:cubicBezTo>
                  <a:cubicBezTo>
                    <a:pt x="7012" y="6968"/>
                    <a:pt x="7021" y="7004"/>
                    <a:pt x="7039" y="7040"/>
                  </a:cubicBezTo>
                  <a:cubicBezTo>
                    <a:pt x="7066" y="7084"/>
                    <a:pt x="7119" y="7084"/>
                    <a:pt x="7164" y="7102"/>
                  </a:cubicBezTo>
                  <a:cubicBezTo>
                    <a:pt x="7191" y="7093"/>
                    <a:pt x="7235" y="7075"/>
                    <a:pt x="7262" y="7057"/>
                  </a:cubicBezTo>
                  <a:cubicBezTo>
                    <a:pt x="7306" y="7031"/>
                    <a:pt x="7298" y="6977"/>
                    <a:pt x="7324" y="6941"/>
                  </a:cubicBezTo>
                  <a:cubicBezTo>
                    <a:pt x="7315" y="6906"/>
                    <a:pt x="7306" y="6870"/>
                    <a:pt x="7289" y="6834"/>
                  </a:cubicBezTo>
                  <a:cubicBezTo>
                    <a:pt x="7262" y="6790"/>
                    <a:pt x="7208" y="6781"/>
                    <a:pt x="7164" y="6772"/>
                  </a:cubicBezTo>
                  <a:close/>
                  <a:moveTo>
                    <a:pt x="473" y="6888"/>
                  </a:moveTo>
                  <a:cubicBezTo>
                    <a:pt x="411" y="6888"/>
                    <a:pt x="357" y="6950"/>
                    <a:pt x="357" y="7013"/>
                  </a:cubicBezTo>
                  <a:cubicBezTo>
                    <a:pt x="366" y="7066"/>
                    <a:pt x="419" y="7120"/>
                    <a:pt x="473" y="7120"/>
                  </a:cubicBezTo>
                  <a:cubicBezTo>
                    <a:pt x="535" y="7120"/>
                    <a:pt x="598" y="7048"/>
                    <a:pt x="589" y="7004"/>
                  </a:cubicBezTo>
                  <a:cubicBezTo>
                    <a:pt x="589" y="6941"/>
                    <a:pt x="526" y="6888"/>
                    <a:pt x="473" y="6888"/>
                  </a:cubicBezTo>
                  <a:close/>
                  <a:moveTo>
                    <a:pt x="4148" y="6870"/>
                  </a:moveTo>
                  <a:cubicBezTo>
                    <a:pt x="4104" y="6870"/>
                    <a:pt x="4086" y="6879"/>
                    <a:pt x="4050" y="6906"/>
                  </a:cubicBezTo>
                  <a:cubicBezTo>
                    <a:pt x="4015" y="6932"/>
                    <a:pt x="4024" y="6968"/>
                    <a:pt x="4015" y="7013"/>
                  </a:cubicBezTo>
                  <a:cubicBezTo>
                    <a:pt x="4015" y="7048"/>
                    <a:pt x="4032" y="7075"/>
                    <a:pt x="4059" y="7102"/>
                  </a:cubicBezTo>
                  <a:cubicBezTo>
                    <a:pt x="4086" y="7129"/>
                    <a:pt x="4113" y="7138"/>
                    <a:pt x="4148" y="7138"/>
                  </a:cubicBezTo>
                  <a:cubicBezTo>
                    <a:pt x="4193" y="7138"/>
                    <a:pt x="4220" y="7129"/>
                    <a:pt x="4247" y="7102"/>
                  </a:cubicBezTo>
                  <a:cubicBezTo>
                    <a:pt x="4282" y="7075"/>
                    <a:pt x="4291" y="7040"/>
                    <a:pt x="4282" y="6995"/>
                  </a:cubicBezTo>
                  <a:cubicBezTo>
                    <a:pt x="4291" y="6959"/>
                    <a:pt x="4273" y="6932"/>
                    <a:pt x="4247" y="6906"/>
                  </a:cubicBezTo>
                  <a:cubicBezTo>
                    <a:pt x="4220" y="6870"/>
                    <a:pt x="4184" y="6870"/>
                    <a:pt x="4148" y="6870"/>
                  </a:cubicBezTo>
                  <a:close/>
                  <a:moveTo>
                    <a:pt x="7824" y="6816"/>
                  </a:moveTo>
                  <a:cubicBezTo>
                    <a:pt x="7744" y="6825"/>
                    <a:pt x="7654" y="6915"/>
                    <a:pt x="7663" y="6995"/>
                  </a:cubicBezTo>
                  <a:cubicBezTo>
                    <a:pt x="7663" y="7075"/>
                    <a:pt x="7753" y="7155"/>
                    <a:pt x="7833" y="7155"/>
                  </a:cubicBezTo>
                  <a:cubicBezTo>
                    <a:pt x="7913" y="7147"/>
                    <a:pt x="8002" y="7057"/>
                    <a:pt x="7993" y="6977"/>
                  </a:cubicBezTo>
                  <a:cubicBezTo>
                    <a:pt x="7984" y="6897"/>
                    <a:pt x="7904" y="6816"/>
                    <a:pt x="7824" y="6816"/>
                  </a:cubicBezTo>
                  <a:close/>
                  <a:moveTo>
                    <a:pt x="1142" y="6950"/>
                  </a:moveTo>
                  <a:cubicBezTo>
                    <a:pt x="1062" y="6950"/>
                    <a:pt x="1026" y="6995"/>
                    <a:pt x="1026" y="7066"/>
                  </a:cubicBezTo>
                  <a:cubicBezTo>
                    <a:pt x="1026" y="7147"/>
                    <a:pt x="1062" y="7182"/>
                    <a:pt x="1142" y="7182"/>
                  </a:cubicBezTo>
                  <a:cubicBezTo>
                    <a:pt x="1222" y="7182"/>
                    <a:pt x="1258" y="7147"/>
                    <a:pt x="1258" y="7066"/>
                  </a:cubicBezTo>
                  <a:cubicBezTo>
                    <a:pt x="1258" y="6995"/>
                    <a:pt x="1222" y="6950"/>
                    <a:pt x="1142" y="6950"/>
                  </a:cubicBezTo>
                  <a:close/>
                  <a:moveTo>
                    <a:pt x="4818" y="6906"/>
                  </a:moveTo>
                  <a:cubicBezTo>
                    <a:pt x="4755" y="6906"/>
                    <a:pt x="4675" y="6986"/>
                    <a:pt x="4666" y="7048"/>
                  </a:cubicBezTo>
                  <a:cubicBezTo>
                    <a:pt x="4666" y="7111"/>
                    <a:pt x="4746" y="7200"/>
                    <a:pt x="4809" y="7200"/>
                  </a:cubicBezTo>
                  <a:cubicBezTo>
                    <a:pt x="4812" y="7201"/>
                    <a:pt x="4815" y="7201"/>
                    <a:pt x="4819" y="7201"/>
                  </a:cubicBezTo>
                  <a:cubicBezTo>
                    <a:pt x="4887" y="7201"/>
                    <a:pt x="4961" y="7117"/>
                    <a:pt x="4969" y="7057"/>
                  </a:cubicBezTo>
                  <a:cubicBezTo>
                    <a:pt x="4969" y="6986"/>
                    <a:pt x="4880" y="6906"/>
                    <a:pt x="4818" y="6906"/>
                  </a:cubicBezTo>
                  <a:close/>
                  <a:moveTo>
                    <a:pt x="8484" y="6888"/>
                  </a:moveTo>
                  <a:cubicBezTo>
                    <a:pt x="8395" y="6888"/>
                    <a:pt x="8323" y="6968"/>
                    <a:pt x="8323" y="7057"/>
                  </a:cubicBezTo>
                  <a:cubicBezTo>
                    <a:pt x="8323" y="7147"/>
                    <a:pt x="8395" y="7218"/>
                    <a:pt x="8493" y="7218"/>
                  </a:cubicBezTo>
                  <a:cubicBezTo>
                    <a:pt x="8591" y="7218"/>
                    <a:pt x="8662" y="7147"/>
                    <a:pt x="8654" y="7048"/>
                  </a:cubicBezTo>
                  <a:cubicBezTo>
                    <a:pt x="8654" y="6950"/>
                    <a:pt x="8582" y="6888"/>
                    <a:pt x="8484" y="6888"/>
                  </a:cubicBezTo>
                  <a:close/>
                  <a:moveTo>
                    <a:pt x="1811" y="6986"/>
                  </a:moveTo>
                  <a:cubicBezTo>
                    <a:pt x="1784" y="6995"/>
                    <a:pt x="1767" y="6995"/>
                    <a:pt x="1749" y="7004"/>
                  </a:cubicBezTo>
                  <a:cubicBezTo>
                    <a:pt x="1722" y="7022"/>
                    <a:pt x="1704" y="7040"/>
                    <a:pt x="1695" y="7066"/>
                  </a:cubicBezTo>
                  <a:cubicBezTo>
                    <a:pt x="1686" y="7084"/>
                    <a:pt x="1668" y="7111"/>
                    <a:pt x="1677" y="7120"/>
                  </a:cubicBezTo>
                  <a:cubicBezTo>
                    <a:pt x="1686" y="7147"/>
                    <a:pt x="1686" y="7182"/>
                    <a:pt x="1713" y="7200"/>
                  </a:cubicBezTo>
                  <a:cubicBezTo>
                    <a:pt x="1740" y="7236"/>
                    <a:pt x="1775" y="7236"/>
                    <a:pt x="1802" y="7245"/>
                  </a:cubicBezTo>
                  <a:cubicBezTo>
                    <a:pt x="1805" y="7246"/>
                    <a:pt x="1809" y="7247"/>
                    <a:pt x="1814" y="7247"/>
                  </a:cubicBezTo>
                  <a:cubicBezTo>
                    <a:pt x="1833" y="7247"/>
                    <a:pt x="1861" y="7232"/>
                    <a:pt x="1882" y="7218"/>
                  </a:cubicBezTo>
                  <a:cubicBezTo>
                    <a:pt x="1918" y="7200"/>
                    <a:pt x="1918" y="7155"/>
                    <a:pt x="1936" y="7120"/>
                  </a:cubicBezTo>
                  <a:cubicBezTo>
                    <a:pt x="1918" y="7093"/>
                    <a:pt x="1927" y="7066"/>
                    <a:pt x="1900" y="7040"/>
                  </a:cubicBezTo>
                  <a:cubicBezTo>
                    <a:pt x="1874" y="7004"/>
                    <a:pt x="1838" y="7004"/>
                    <a:pt x="1811" y="6986"/>
                  </a:cubicBezTo>
                  <a:close/>
                  <a:moveTo>
                    <a:pt x="5478" y="6968"/>
                  </a:moveTo>
                  <a:cubicBezTo>
                    <a:pt x="5397" y="6968"/>
                    <a:pt x="5335" y="7040"/>
                    <a:pt x="5335" y="7120"/>
                  </a:cubicBezTo>
                  <a:cubicBezTo>
                    <a:pt x="5335" y="7200"/>
                    <a:pt x="5406" y="7271"/>
                    <a:pt x="5487" y="7271"/>
                  </a:cubicBezTo>
                  <a:cubicBezTo>
                    <a:pt x="5567" y="7271"/>
                    <a:pt x="5629" y="7200"/>
                    <a:pt x="5629" y="7111"/>
                  </a:cubicBezTo>
                  <a:cubicBezTo>
                    <a:pt x="5629" y="7031"/>
                    <a:pt x="5558" y="6968"/>
                    <a:pt x="5478" y="6968"/>
                  </a:cubicBezTo>
                  <a:close/>
                  <a:moveTo>
                    <a:pt x="9162" y="6932"/>
                  </a:moveTo>
                  <a:cubicBezTo>
                    <a:pt x="9055" y="6932"/>
                    <a:pt x="8993" y="6995"/>
                    <a:pt x="8993" y="7102"/>
                  </a:cubicBezTo>
                  <a:cubicBezTo>
                    <a:pt x="8993" y="7209"/>
                    <a:pt x="9055" y="7271"/>
                    <a:pt x="9162" y="7271"/>
                  </a:cubicBezTo>
                  <a:cubicBezTo>
                    <a:pt x="9260" y="7271"/>
                    <a:pt x="9323" y="7209"/>
                    <a:pt x="9323" y="7111"/>
                  </a:cubicBezTo>
                  <a:cubicBezTo>
                    <a:pt x="9323" y="7004"/>
                    <a:pt x="9260" y="6932"/>
                    <a:pt x="9162" y="6932"/>
                  </a:cubicBezTo>
                  <a:close/>
                  <a:moveTo>
                    <a:pt x="9697" y="7022"/>
                  </a:moveTo>
                  <a:cubicBezTo>
                    <a:pt x="9697" y="7022"/>
                    <a:pt x="9688" y="7031"/>
                    <a:pt x="9688" y="7031"/>
                  </a:cubicBezTo>
                  <a:cubicBezTo>
                    <a:pt x="9617" y="7093"/>
                    <a:pt x="9617" y="7209"/>
                    <a:pt x="9688" y="7271"/>
                  </a:cubicBezTo>
                  <a:cubicBezTo>
                    <a:pt x="9697" y="7280"/>
                    <a:pt x="9706" y="7289"/>
                    <a:pt x="9715" y="7298"/>
                  </a:cubicBezTo>
                  <a:cubicBezTo>
                    <a:pt x="9715" y="7289"/>
                    <a:pt x="9724" y="7280"/>
                    <a:pt x="9724" y="7263"/>
                  </a:cubicBezTo>
                  <a:cubicBezTo>
                    <a:pt x="9724" y="7245"/>
                    <a:pt x="9724" y="7218"/>
                    <a:pt x="9724" y="7200"/>
                  </a:cubicBezTo>
                  <a:cubicBezTo>
                    <a:pt x="9724" y="7173"/>
                    <a:pt x="9724" y="7138"/>
                    <a:pt x="9724" y="7111"/>
                  </a:cubicBezTo>
                  <a:cubicBezTo>
                    <a:pt x="9724" y="7093"/>
                    <a:pt x="9715" y="7066"/>
                    <a:pt x="9706" y="7040"/>
                  </a:cubicBezTo>
                  <a:cubicBezTo>
                    <a:pt x="9706" y="7031"/>
                    <a:pt x="9697" y="7031"/>
                    <a:pt x="9697" y="7022"/>
                  </a:cubicBezTo>
                  <a:close/>
                  <a:moveTo>
                    <a:pt x="2471" y="7048"/>
                  </a:moveTo>
                  <a:cubicBezTo>
                    <a:pt x="2436" y="7066"/>
                    <a:pt x="2400" y="7075"/>
                    <a:pt x="2373" y="7093"/>
                  </a:cubicBezTo>
                  <a:cubicBezTo>
                    <a:pt x="2355" y="7120"/>
                    <a:pt x="2337" y="7155"/>
                    <a:pt x="2337" y="7191"/>
                  </a:cubicBezTo>
                  <a:cubicBezTo>
                    <a:pt x="2337" y="7218"/>
                    <a:pt x="2355" y="7263"/>
                    <a:pt x="2382" y="7280"/>
                  </a:cubicBezTo>
                  <a:cubicBezTo>
                    <a:pt x="2397" y="7296"/>
                    <a:pt x="2426" y="7318"/>
                    <a:pt x="2462" y="7318"/>
                  </a:cubicBezTo>
                  <a:cubicBezTo>
                    <a:pt x="2468" y="7318"/>
                    <a:pt x="2474" y="7317"/>
                    <a:pt x="2480" y="7316"/>
                  </a:cubicBezTo>
                  <a:cubicBezTo>
                    <a:pt x="2507" y="7307"/>
                    <a:pt x="2543" y="7298"/>
                    <a:pt x="2569" y="7280"/>
                  </a:cubicBezTo>
                  <a:cubicBezTo>
                    <a:pt x="2587" y="7254"/>
                    <a:pt x="2596" y="7218"/>
                    <a:pt x="2605" y="7191"/>
                  </a:cubicBezTo>
                  <a:cubicBezTo>
                    <a:pt x="2614" y="7147"/>
                    <a:pt x="2587" y="7120"/>
                    <a:pt x="2569" y="7093"/>
                  </a:cubicBezTo>
                  <a:cubicBezTo>
                    <a:pt x="2552" y="7066"/>
                    <a:pt x="2507" y="7066"/>
                    <a:pt x="2471" y="7048"/>
                  </a:cubicBezTo>
                  <a:close/>
                  <a:moveTo>
                    <a:pt x="6184" y="7013"/>
                  </a:moveTo>
                  <a:cubicBezTo>
                    <a:pt x="6175" y="7013"/>
                    <a:pt x="6166" y="7016"/>
                    <a:pt x="6156" y="7022"/>
                  </a:cubicBezTo>
                  <a:cubicBezTo>
                    <a:pt x="6144" y="7018"/>
                    <a:pt x="6132" y="7016"/>
                    <a:pt x="6122" y="7016"/>
                  </a:cubicBezTo>
                  <a:cubicBezTo>
                    <a:pt x="6087" y="7016"/>
                    <a:pt x="6060" y="7037"/>
                    <a:pt x="6040" y="7057"/>
                  </a:cubicBezTo>
                  <a:cubicBezTo>
                    <a:pt x="6013" y="7084"/>
                    <a:pt x="5995" y="7120"/>
                    <a:pt x="5995" y="7164"/>
                  </a:cubicBezTo>
                  <a:cubicBezTo>
                    <a:pt x="5995" y="7209"/>
                    <a:pt x="6004" y="7254"/>
                    <a:pt x="6031" y="7271"/>
                  </a:cubicBezTo>
                  <a:cubicBezTo>
                    <a:pt x="6058" y="7298"/>
                    <a:pt x="6093" y="7316"/>
                    <a:pt x="6138" y="7325"/>
                  </a:cubicBezTo>
                  <a:cubicBezTo>
                    <a:pt x="6182" y="7325"/>
                    <a:pt x="6227" y="7307"/>
                    <a:pt x="6254" y="7280"/>
                  </a:cubicBezTo>
                  <a:cubicBezTo>
                    <a:pt x="6281" y="7254"/>
                    <a:pt x="6298" y="7218"/>
                    <a:pt x="6298" y="7173"/>
                  </a:cubicBezTo>
                  <a:cubicBezTo>
                    <a:pt x="6298" y="7129"/>
                    <a:pt x="6289" y="7084"/>
                    <a:pt x="6254" y="7057"/>
                  </a:cubicBezTo>
                  <a:cubicBezTo>
                    <a:pt x="6240" y="7043"/>
                    <a:pt x="6215" y="7013"/>
                    <a:pt x="6184" y="7013"/>
                  </a:cubicBezTo>
                  <a:close/>
                  <a:moveTo>
                    <a:pt x="3131" y="7102"/>
                  </a:moveTo>
                  <a:cubicBezTo>
                    <a:pt x="3069" y="7102"/>
                    <a:pt x="2998" y="7164"/>
                    <a:pt x="3007" y="7245"/>
                  </a:cubicBezTo>
                  <a:cubicBezTo>
                    <a:pt x="3007" y="7316"/>
                    <a:pt x="3060" y="7370"/>
                    <a:pt x="3140" y="7370"/>
                  </a:cubicBezTo>
                  <a:cubicBezTo>
                    <a:pt x="3221" y="7370"/>
                    <a:pt x="3274" y="7316"/>
                    <a:pt x="3274" y="7236"/>
                  </a:cubicBezTo>
                  <a:cubicBezTo>
                    <a:pt x="3265" y="7155"/>
                    <a:pt x="3212" y="7102"/>
                    <a:pt x="3131" y="7102"/>
                  </a:cubicBezTo>
                  <a:close/>
                  <a:moveTo>
                    <a:pt x="6798" y="7084"/>
                  </a:moveTo>
                  <a:cubicBezTo>
                    <a:pt x="6691" y="7084"/>
                    <a:pt x="6646" y="7138"/>
                    <a:pt x="6646" y="7236"/>
                  </a:cubicBezTo>
                  <a:cubicBezTo>
                    <a:pt x="6646" y="7334"/>
                    <a:pt x="6691" y="7387"/>
                    <a:pt x="6798" y="7387"/>
                  </a:cubicBezTo>
                  <a:cubicBezTo>
                    <a:pt x="6896" y="7387"/>
                    <a:pt x="6950" y="7334"/>
                    <a:pt x="6950" y="7236"/>
                  </a:cubicBezTo>
                  <a:cubicBezTo>
                    <a:pt x="6941" y="7138"/>
                    <a:pt x="6896" y="7084"/>
                    <a:pt x="6798" y="7084"/>
                  </a:cubicBezTo>
                  <a:close/>
                  <a:moveTo>
                    <a:pt x="161" y="7218"/>
                  </a:moveTo>
                  <a:cubicBezTo>
                    <a:pt x="161" y="7218"/>
                    <a:pt x="152" y="7227"/>
                    <a:pt x="143" y="7227"/>
                  </a:cubicBezTo>
                  <a:cubicBezTo>
                    <a:pt x="170" y="7245"/>
                    <a:pt x="152" y="7271"/>
                    <a:pt x="161" y="7298"/>
                  </a:cubicBezTo>
                  <a:cubicBezTo>
                    <a:pt x="161" y="7325"/>
                    <a:pt x="170" y="7352"/>
                    <a:pt x="179" y="7370"/>
                  </a:cubicBezTo>
                  <a:cubicBezTo>
                    <a:pt x="179" y="7387"/>
                    <a:pt x="179" y="7387"/>
                    <a:pt x="187" y="7396"/>
                  </a:cubicBezTo>
                  <a:cubicBezTo>
                    <a:pt x="196" y="7396"/>
                    <a:pt x="205" y="7387"/>
                    <a:pt x="205" y="7379"/>
                  </a:cubicBezTo>
                  <a:cubicBezTo>
                    <a:pt x="214" y="7361"/>
                    <a:pt x="223" y="7343"/>
                    <a:pt x="223" y="7325"/>
                  </a:cubicBezTo>
                  <a:cubicBezTo>
                    <a:pt x="223" y="7280"/>
                    <a:pt x="196" y="7227"/>
                    <a:pt x="161" y="7218"/>
                  </a:cubicBezTo>
                  <a:close/>
                  <a:moveTo>
                    <a:pt x="3783" y="7164"/>
                  </a:moveTo>
                  <a:cubicBezTo>
                    <a:pt x="3747" y="7164"/>
                    <a:pt x="3720" y="7173"/>
                    <a:pt x="3693" y="7200"/>
                  </a:cubicBezTo>
                  <a:cubicBezTo>
                    <a:pt x="3658" y="7236"/>
                    <a:pt x="3649" y="7263"/>
                    <a:pt x="3649" y="7298"/>
                  </a:cubicBezTo>
                  <a:cubicBezTo>
                    <a:pt x="3649" y="7334"/>
                    <a:pt x="3658" y="7370"/>
                    <a:pt x="3693" y="7396"/>
                  </a:cubicBezTo>
                  <a:cubicBezTo>
                    <a:pt x="3715" y="7418"/>
                    <a:pt x="3738" y="7434"/>
                    <a:pt x="3765" y="7434"/>
                  </a:cubicBezTo>
                  <a:cubicBezTo>
                    <a:pt x="3770" y="7434"/>
                    <a:pt x="3776" y="7434"/>
                    <a:pt x="3783" y="7432"/>
                  </a:cubicBezTo>
                  <a:cubicBezTo>
                    <a:pt x="3827" y="7432"/>
                    <a:pt x="3854" y="7432"/>
                    <a:pt x="3881" y="7396"/>
                  </a:cubicBezTo>
                  <a:cubicBezTo>
                    <a:pt x="3908" y="7370"/>
                    <a:pt x="3925" y="7343"/>
                    <a:pt x="3916" y="7298"/>
                  </a:cubicBezTo>
                  <a:cubicBezTo>
                    <a:pt x="3925" y="7263"/>
                    <a:pt x="3908" y="7236"/>
                    <a:pt x="3881" y="7209"/>
                  </a:cubicBezTo>
                  <a:cubicBezTo>
                    <a:pt x="3854" y="7173"/>
                    <a:pt x="3827" y="7164"/>
                    <a:pt x="3783" y="7164"/>
                  </a:cubicBezTo>
                  <a:close/>
                  <a:moveTo>
                    <a:pt x="7467" y="7120"/>
                  </a:moveTo>
                  <a:cubicBezTo>
                    <a:pt x="7387" y="7120"/>
                    <a:pt x="7298" y="7200"/>
                    <a:pt x="7298" y="7280"/>
                  </a:cubicBezTo>
                  <a:cubicBezTo>
                    <a:pt x="7298" y="7361"/>
                    <a:pt x="7378" y="7450"/>
                    <a:pt x="7458" y="7450"/>
                  </a:cubicBezTo>
                  <a:cubicBezTo>
                    <a:pt x="7462" y="7450"/>
                    <a:pt x="7466" y="7450"/>
                    <a:pt x="7469" y="7450"/>
                  </a:cubicBezTo>
                  <a:cubicBezTo>
                    <a:pt x="7547" y="7450"/>
                    <a:pt x="7628" y="7366"/>
                    <a:pt x="7628" y="7289"/>
                  </a:cubicBezTo>
                  <a:cubicBezTo>
                    <a:pt x="7628" y="7209"/>
                    <a:pt x="7547" y="7120"/>
                    <a:pt x="7467" y="7120"/>
                  </a:cubicBezTo>
                  <a:close/>
                  <a:moveTo>
                    <a:pt x="776" y="7254"/>
                  </a:moveTo>
                  <a:cubicBezTo>
                    <a:pt x="696" y="7254"/>
                    <a:pt x="660" y="7289"/>
                    <a:pt x="660" y="7370"/>
                  </a:cubicBezTo>
                  <a:cubicBezTo>
                    <a:pt x="660" y="7450"/>
                    <a:pt x="696" y="7486"/>
                    <a:pt x="776" y="7486"/>
                  </a:cubicBezTo>
                  <a:cubicBezTo>
                    <a:pt x="857" y="7486"/>
                    <a:pt x="892" y="7450"/>
                    <a:pt x="892" y="7370"/>
                  </a:cubicBezTo>
                  <a:cubicBezTo>
                    <a:pt x="892" y="7289"/>
                    <a:pt x="857" y="7254"/>
                    <a:pt x="776" y="7254"/>
                  </a:cubicBezTo>
                  <a:close/>
                  <a:moveTo>
                    <a:pt x="4452" y="7200"/>
                  </a:moveTo>
                  <a:cubicBezTo>
                    <a:pt x="4380" y="7200"/>
                    <a:pt x="4300" y="7289"/>
                    <a:pt x="4300" y="7352"/>
                  </a:cubicBezTo>
                  <a:cubicBezTo>
                    <a:pt x="4300" y="7414"/>
                    <a:pt x="4380" y="7494"/>
                    <a:pt x="4443" y="7503"/>
                  </a:cubicBezTo>
                  <a:cubicBezTo>
                    <a:pt x="4514" y="7503"/>
                    <a:pt x="4594" y="7423"/>
                    <a:pt x="4603" y="7352"/>
                  </a:cubicBezTo>
                  <a:cubicBezTo>
                    <a:pt x="4603" y="7289"/>
                    <a:pt x="4514" y="7200"/>
                    <a:pt x="4452" y="7200"/>
                  </a:cubicBezTo>
                  <a:close/>
                  <a:moveTo>
                    <a:pt x="8118" y="7182"/>
                  </a:moveTo>
                  <a:cubicBezTo>
                    <a:pt x="8029" y="7191"/>
                    <a:pt x="7958" y="7263"/>
                    <a:pt x="7958" y="7361"/>
                  </a:cubicBezTo>
                  <a:cubicBezTo>
                    <a:pt x="7967" y="7459"/>
                    <a:pt x="8029" y="7512"/>
                    <a:pt x="8127" y="7521"/>
                  </a:cubicBezTo>
                  <a:cubicBezTo>
                    <a:pt x="8216" y="7521"/>
                    <a:pt x="8297" y="7450"/>
                    <a:pt x="8297" y="7352"/>
                  </a:cubicBezTo>
                  <a:cubicBezTo>
                    <a:pt x="8288" y="7263"/>
                    <a:pt x="8216" y="7182"/>
                    <a:pt x="8118" y="7182"/>
                  </a:cubicBezTo>
                  <a:close/>
                  <a:moveTo>
                    <a:pt x="5121" y="7271"/>
                  </a:moveTo>
                  <a:cubicBezTo>
                    <a:pt x="5041" y="7271"/>
                    <a:pt x="4969" y="7334"/>
                    <a:pt x="4969" y="7414"/>
                  </a:cubicBezTo>
                  <a:cubicBezTo>
                    <a:pt x="4969" y="7494"/>
                    <a:pt x="5032" y="7566"/>
                    <a:pt x="5112" y="7566"/>
                  </a:cubicBezTo>
                  <a:cubicBezTo>
                    <a:pt x="5192" y="7566"/>
                    <a:pt x="5264" y="7503"/>
                    <a:pt x="5264" y="7423"/>
                  </a:cubicBezTo>
                  <a:cubicBezTo>
                    <a:pt x="5264" y="7343"/>
                    <a:pt x="5201" y="7271"/>
                    <a:pt x="5121" y="7271"/>
                  </a:cubicBezTo>
                  <a:close/>
                  <a:moveTo>
                    <a:pt x="8787" y="7236"/>
                  </a:moveTo>
                  <a:cubicBezTo>
                    <a:pt x="8689" y="7236"/>
                    <a:pt x="8627" y="7298"/>
                    <a:pt x="8627" y="7405"/>
                  </a:cubicBezTo>
                  <a:cubicBezTo>
                    <a:pt x="8627" y="7503"/>
                    <a:pt x="8689" y="7566"/>
                    <a:pt x="8787" y="7566"/>
                  </a:cubicBezTo>
                  <a:cubicBezTo>
                    <a:pt x="8894" y="7566"/>
                    <a:pt x="8957" y="7503"/>
                    <a:pt x="8957" y="7405"/>
                  </a:cubicBezTo>
                  <a:cubicBezTo>
                    <a:pt x="8957" y="7298"/>
                    <a:pt x="8894" y="7236"/>
                    <a:pt x="8787" y="7236"/>
                  </a:cubicBezTo>
                  <a:close/>
                  <a:moveTo>
                    <a:pt x="1436" y="7298"/>
                  </a:moveTo>
                  <a:cubicBezTo>
                    <a:pt x="1419" y="7325"/>
                    <a:pt x="1383" y="7316"/>
                    <a:pt x="1365" y="7334"/>
                  </a:cubicBezTo>
                  <a:cubicBezTo>
                    <a:pt x="1329" y="7361"/>
                    <a:pt x="1320" y="7396"/>
                    <a:pt x="1312" y="7432"/>
                  </a:cubicBezTo>
                  <a:cubicBezTo>
                    <a:pt x="1303" y="7450"/>
                    <a:pt x="1329" y="7486"/>
                    <a:pt x="1338" y="7503"/>
                  </a:cubicBezTo>
                  <a:cubicBezTo>
                    <a:pt x="1356" y="7548"/>
                    <a:pt x="1401" y="7557"/>
                    <a:pt x="1436" y="7566"/>
                  </a:cubicBezTo>
                  <a:cubicBezTo>
                    <a:pt x="1439" y="7567"/>
                    <a:pt x="1442" y="7568"/>
                    <a:pt x="1445" y="7568"/>
                  </a:cubicBezTo>
                  <a:cubicBezTo>
                    <a:pt x="1464" y="7568"/>
                    <a:pt x="1494" y="7547"/>
                    <a:pt x="1517" y="7539"/>
                  </a:cubicBezTo>
                  <a:cubicBezTo>
                    <a:pt x="1552" y="7512"/>
                    <a:pt x="1552" y="7468"/>
                    <a:pt x="1579" y="7432"/>
                  </a:cubicBezTo>
                  <a:cubicBezTo>
                    <a:pt x="1552" y="7414"/>
                    <a:pt x="1561" y="7379"/>
                    <a:pt x="1535" y="7352"/>
                  </a:cubicBezTo>
                  <a:cubicBezTo>
                    <a:pt x="1508" y="7325"/>
                    <a:pt x="1472" y="7316"/>
                    <a:pt x="1436" y="7298"/>
                  </a:cubicBezTo>
                  <a:close/>
                  <a:moveTo>
                    <a:pt x="2106" y="7352"/>
                  </a:moveTo>
                  <a:cubicBezTo>
                    <a:pt x="2070" y="7352"/>
                    <a:pt x="2034" y="7370"/>
                    <a:pt x="2016" y="7387"/>
                  </a:cubicBezTo>
                  <a:cubicBezTo>
                    <a:pt x="1990" y="7414"/>
                    <a:pt x="1963" y="7450"/>
                    <a:pt x="1972" y="7486"/>
                  </a:cubicBezTo>
                  <a:cubicBezTo>
                    <a:pt x="1981" y="7521"/>
                    <a:pt x="1990" y="7557"/>
                    <a:pt x="2016" y="7584"/>
                  </a:cubicBezTo>
                  <a:cubicBezTo>
                    <a:pt x="2034" y="7602"/>
                    <a:pt x="2070" y="7610"/>
                    <a:pt x="2106" y="7619"/>
                  </a:cubicBezTo>
                  <a:cubicBezTo>
                    <a:pt x="2110" y="7621"/>
                    <a:pt x="2115" y="7621"/>
                    <a:pt x="2120" y="7621"/>
                  </a:cubicBezTo>
                  <a:cubicBezTo>
                    <a:pt x="2149" y="7621"/>
                    <a:pt x="2172" y="7599"/>
                    <a:pt x="2195" y="7584"/>
                  </a:cubicBezTo>
                  <a:cubicBezTo>
                    <a:pt x="2221" y="7566"/>
                    <a:pt x="2230" y="7521"/>
                    <a:pt x="2248" y="7486"/>
                  </a:cubicBezTo>
                  <a:cubicBezTo>
                    <a:pt x="2230" y="7450"/>
                    <a:pt x="2221" y="7414"/>
                    <a:pt x="2195" y="7387"/>
                  </a:cubicBezTo>
                  <a:cubicBezTo>
                    <a:pt x="2177" y="7370"/>
                    <a:pt x="2132" y="7352"/>
                    <a:pt x="2106" y="7352"/>
                  </a:cubicBezTo>
                  <a:close/>
                  <a:moveTo>
                    <a:pt x="5790" y="7316"/>
                  </a:moveTo>
                  <a:cubicBezTo>
                    <a:pt x="5745" y="7316"/>
                    <a:pt x="5701" y="7325"/>
                    <a:pt x="5674" y="7361"/>
                  </a:cubicBezTo>
                  <a:cubicBezTo>
                    <a:pt x="5647" y="7379"/>
                    <a:pt x="5629" y="7414"/>
                    <a:pt x="5629" y="7459"/>
                  </a:cubicBezTo>
                  <a:cubicBezTo>
                    <a:pt x="5629" y="7512"/>
                    <a:pt x="5638" y="7548"/>
                    <a:pt x="5674" y="7575"/>
                  </a:cubicBezTo>
                  <a:cubicBezTo>
                    <a:pt x="5696" y="7597"/>
                    <a:pt x="5717" y="7624"/>
                    <a:pt x="5754" y="7624"/>
                  </a:cubicBezTo>
                  <a:cubicBezTo>
                    <a:pt x="5762" y="7624"/>
                    <a:pt x="5771" y="7623"/>
                    <a:pt x="5781" y="7619"/>
                  </a:cubicBezTo>
                  <a:cubicBezTo>
                    <a:pt x="5799" y="7619"/>
                    <a:pt x="5826" y="7619"/>
                    <a:pt x="5843" y="7610"/>
                  </a:cubicBezTo>
                  <a:cubicBezTo>
                    <a:pt x="5879" y="7593"/>
                    <a:pt x="5906" y="7566"/>
                    <a:pt x="5924" y="7530"/>
                  </a:cubicBezTo>
                  <a:cubicBezTo>
                    <a:pt x="5933" y="7521"/>
                    <a:pt x="5924" y="7494"/>
                    <a:pt x="5933" y="7468"/>
                  </a:cubicBezTo>
                  <a:cubicBezTo>
                    <a:pt x="5942" y="7423"/>
                    <a:pt x="5924" y="7387"/>
                    <a:pt x="5897" y="7361"/>
                  </a:cubicBezTo>
                  <a:cubicBezTo>
                    <a:pt x="5870" y="7334"/>
                    <a:pt x="5835" y="7316"/>
                    <a:pt x="5790" y="7316"/>
                  </a:cubicBezTo>
                  <a:close/>
                  <a:moveTo>
                    <a:pt x="9456" y="7298"/>
                  </a:moveTo>
                  <a:cubicBezTo>
                    <a:pt x="9349" y="7298"/>
                    <a:pt x="9296" y="7361"/>
                    <a:pt x="9287" y="7468"/>
                  </a:cubicBezTo>
                  <a:cubicBezTo>
                    <a:pt x="9287" y="7521"/>
                    <a:pt x="9305" y="7557"/>
                    <a:pt x="9340" y="7593"/>
                  </a:cubicBezTo>
                  <a:cubicBezTo>
                    <a:pt x="9367" y="7619"/>
                    <a:pt x="9403" y="7637"/>
                    <a:pt x="9448" y="7637"/>
                  </a:cubicBezTo>
                  <a:cubicBezTo>
                    <a:pt x="9555" y="7637"/>
                    <a:pt x="9626" y="7575"/>
                    <a:pt x="9626" y="7477"/>
                  </a:cubicBezTo>
                  <a:cubicBezTo>
                    <a:pt x="9626" y="7370"/>
                    <a:pt x="9564" y="7298"/>
                    <a:pt x="9456" y="7298"/>
                  </a:cubicBezTo>
                  <a:close/>
                  <a:moveTo>
                    <a:pt x="2775" y="7414"/>
                  </a:moveTo>
                  <a:cubicBezTo>
                    <a:pt x="2694" y="7414"/>
                    <a:pt x="2641" y="7468"/>
                    <a:pt x="2641" y="7548"/>
                  </a:cubicBezTo>
                  <a:cubicBezTo>
                    <a:pt x="2641" y="7628"/>
                    <a:pt x="2685" y="7682"/>
                    <a:pt x="2766" y="7682"/>
                  </a:cubicBezTo>
                  <a:cubicBezTo>
                    <a:pt x="2846" y="7682"/>
                    <a:pt x="2899" y="7628"/>
                    <a:pt x="2899" y="7548"/>
                  </a:cubicBezTo>
                  <a:cubicBezTo>
                    <a:pt x="2899" y="7477"/>
                    <a:pt x="2855" y="7423"/>
                    <a:pt x="2775" y="7414"/>
                  </a:cubicBezTo>
                  <a:close/>
                  <a:moveTo>
                    <a:pt x="6450" y="7387"/>
                  </a:moveTo>
                  <a:cubicBezTo>
                    <a:pt x="6343" y="7387"/>
                    <a:pt x="6298" y="7432"/>
                    <a:pt x="6298" y="7530"/>
                  </a:cubicBezTo>
                  <a:cubicBezTo>
                    <a:pt x="6298" y="7637"/>
                    <a:pt x="6343" y="7682"/>
                    <a:pt x="6441" y="7682"/>
                  </a:cubicBezTo>
                  <a:cubicBezTo>
                    <a:pt x="6548" y="7682"/>
                    <a:pt x="6593" y="7637"/>
                    <a:pt x="6593" y="7539"/>
                  </a:cubicBezTo>
                  <a:cubicBezTo>
                    <a:pt x="6593" y="7432"/>
                    <a:pt x="6548" y="7387"/>
                    <a:pt x="6450" y="7387"/>
                  </a:cubicBezTo>
                  <a:close/>
                  <a:moveTo>
                    <a:pt x="3417" y="7465"/>
                  </a:moveTo>
                  <a:cubicBezTo>
                    <a:pt x="3389" y="7465"/>
                    <a:pt x="3366" y="7481"/>
                    <a:pt x="3337" y="7503"/>
                  </a:cubicBezTo>
                  <a:cubicBezTo>
                    <a:pt x="3310" y="7530"/>
                    <a:pt x="3301" y="7557"/>
                    <a:pt x="3301" y="7602"/>
                  </a:cubicBezTo>
                  <a:cubicBezTo>
                    <a:pt x="3301" y="7637"/>
                    <a:pt x="3301" y="7664"/>
                    <a:pt x="3337" y="7691"/>
                  </a:cubicBezTo>
                  <a:cubicBezTo>
                    <a:pt x="3360" y="7714"/>
                    <a:pt x="3383" y="7737"/>
                    <a:pt x="3412" y="7737"/>
                  </a:cubicBezTo>
                  <a:cubicBezTo>
                    <a:pt x="3416" y="7737"/>
                    <a:pt x="3421" y="7737"/>
                    <a:pt x="3426" y="7735"/>
                  </a:cubicBezTo>
                  <a:cubicBezTo>
                    <a:pt x="3462" y="7735"/>
                    <a:pt x="3497" y="7735"/>
                    <a:pt x="3533" y="7700"/>
                  </a:cubicBezTo>
                  <a:cubicBezTo>
                    <a:pt x="3551" y="7673"/>
                    <a:pt x="3577" y="7646"/>
                    <a:pt x="3569" y="7610"/>
                  </a:cubicBezTo>
                  <a:cubicBezTo>
                    <a:pt x="3569" y="7566"/>
                    <a:pt x="3569" y="7530"/>
                    <a:pt x="3533" y="7503"/>
                  </a:cubicBezTo>
                  <a:cubicBezTo>
                    <a:pt x="3510" y="7488"/>
                    <a:pt x="3487" y="7466"/>
                    <a:pt x="3452" y="7466"/>
                  </a:cubicBezTo>
                  <a:cubicBezTo>
                    <a:pt x="3447" y="7466"/>
                    <a:pt x="3441" y="7467"/>
                    <a:pt x="3435" y="7468"/>
                  </a:cubicBezTo>
                  <a:cubicBezTo>
                    <a:pt x="3428" y="7466"/>
                    <a:pt x="3422" y="7465"/>
                    <a:pt x="3417" y="7465"/>
                  </a:cubicBezTo>
                  <a:close/>
                  <a:moveTo>
                    <a:pt x="7110" y="7414"/>
                  </a:moveTo>
                  <a:cubicBezTo>
                    <a:pt x="7030" y="7414"/>
                    <a:pt x="6950" y="7503"/>
                    <a:pt x="6950" y="7584"/>
                  </a:cubicBezTo>
                  <a:cubicBezTo>
                    <a:pt x="6941" y="7664"/>
                    <a:pt x="7030" y="7753"/>
                    <a:pt x="7110" y="7753"/>
                  </a:cubicBezTo>
                  <a:cubicBezTo>
                    <a:pt x="7191" y="7753"/>
                    <a:pt x="7271" y="7664"/>
                    <a:pt x="7280" y="7593"/>
                  </a:cubicBezTo>
                  <a:cubicBezTo>
                    <a:pt x="7280" y="7512"/>
                    <a:pt x="7191" y="7414"/>
                    <a:pt x="7110" y="7414"/>
                  </a:cubicBezTo>
                  <a:close/>
                  <a:moveTo>
                    <a:pt x="428" y="7548"/>
                  </a:moveTo>
                  <a:cubicBezTo>
                    <a:pt x="348" y="7548"/>
                    <a:pt x="312" y="7593"/>
                    <a:pt x="312" y="7664"/>
                  </a:cubicBezTo>
                  <a:cubicBezTo>
                    <a:pt x="312" y="7744"/>
                    <a:pt x="348" y="7789"/>
                    <a:pt x="428" y="7789"/>
                  </a:cubicBezTo>
                  <a:cubicBezTo>
                    <a:pt x="500" y="7789"/>
                    <a:pt x="544" y="7744"/>
                    <a:pt x="544" y="7664"/>
                  </a:cubicBezTo>
                  <a:cubicBezTo>
                    <a:pt x="544" y="7593"/>
                    <a:pt x="500" y="7548"/>
                    <a:pt x="428" y="7548"/>
                  </a:cubicBezTo>
                  <a:close/>
                  <a:moveTo>
                    <a:pt x="4105" y="7521"/>
                  </a:moveTo>
                  <a:cubicBezTo>
                    <a:pt x="4102" y="7521"/>
                    <a:pt x="4098" y="7521"/>
                    <a:pt x="4095" y="7521"/>
                  </a:cubicBezTo>
                  <a:cubicBezTo>
                    <a:pt x="4032" y="7521"/>
                    <a:pt x="3943" y="7610"/>
                    <a:pt x="3952" y="7673"/>
                  </a:cubicBezTo>
                  <a:cubicBezTo>
                    <a:pt x="3952" y="7735"/>
                    <a:pt x="4041" y="7816"/>
                    <a:pt x="4104" y="7816"/>
                  </a:cubicBezTo>
                  <a:cubicBezTo>
                    <a:pt x="4166" y="7816"/>
                    <a:pt x="4255" y="7735"/>
                    <a:pt x="4255" y="7664"/>
                  </a:cubicBezTo>
                  <a:cubicBezTo>
                    <a:pt x="4247" y="7604"/>
                    <a:pt x="4174" y="7521"/>
                    <a:pt x="4105" y="7521"/>
                  </a:cubicBezTo>
                  <a:close/>
                  <a:moveTo>
                    <a:pt x="7761" y="7486"/>
                  </a:moveTo>
                  <a:cubicBezTo>
                    <a:pt x="7663" y="7486"/>
                    <a:pt x="7601" y="7548"/>
                    <a:pt x="7592" y="7646"/>
                  </a:cubicBezTo>
                  <a:cubicBezTo>
                    <a:pt x="7592" y="7744"/>
                    <a:pt x="7663" y="7816"/>
                    <a:pt x="7761" y="7816"/>
                  </a:cubicBezTo>
                  <a:cubicBezTo>
                    <a:pt x="7860" y="7816"/>
                    <a:pt x="7922" y="7744"/>
                    <a:pt x="7931" y="7655"/>
                  </a:cubicBezTo>
                  <a:cubicBezTo>
                    <a:pt x="7931" y="7557"/>
                    <a:pt x="7851" y="7486"/>
                    <a:pt x="7761" y="7486"/>
                  </a:cubicBezTo>
                  <a:close/>
                  <a:moveTo>
                    <a:pt x="1083" y="7613"/>
                  </a:moveTo>
                  <a:cubicBezTo>
                    <a:pt x="1064" y="7613"/>
                    <a:pt x="1044" y="7615"/>
                    <a:pt x="1026" y="7619"/>
                  </a:cubicBezTo>
                  <a:cubicBezTo>
                    <a:pt x="1008" y="7619"/>
                    <a:pt x="999" y="7646"/>
                    <a:pt x="981" y="7655"/>
                  </a:cubicBezTo>
                  <a:cubicBezTo>
                    <a:pt x="937" y="7682"/>
                    <a:pt x="964" y="7726"/>
                    <a:pt x="955" y="7762"/>
                  </a:cubicBezTo>
                  <a:cubicBezTo>
                    <a:pt x="955" y="7780"/>
                    <a:pt x="964" y="7798"/>
                    <a:pt x="981" y="7816"/>
                  </a:cubicBezTo>
                  <a:cubicBezTo>
                    <a:pt x="1002" y="7843"/>
                    <a:pt x="1022" y="7855"/>
                    <a:pt x="1047" y="7855"/>
                  </a:cubicBezTo>
                  <a:cubicBezTo>
                    <a:pt x="1054" y="7855"/>
                    <a:pt x="1062" y="7853"/>
                    <a:pt x="1071" y="7851"/>
                  </a:cubicBezTo>
                  <a:lnTo>
                    <a:pt x="1089" y="7851"/>
                  </a:lnTo>
                  <a:cubicBezTo>
                    <a:pt x="1095" y="7853"/>
                    <a:pt x="1101" y="7854"/>
                    <a:pt x="1106" y="7854"/>
                  </a:cubicBezTo>
                  <a:cubicBezTo>
                    <a:pt x="1131" y="7854"/>
                    <a:pt x="1145" y="7839"/>
                    <a:pt x="1160" y="7825"/>
                  </a:cubicBezTo>
                  <a:cubicBezTo>
                    <a:pt x="1187" y="7798"/>
                    <a:pt x="1196" y="7780"/>
                    <a:pt x="1196" y="7753"/>
                  </a:cubicBezTo>
                  <a:cubicBezTo>
                    <a:pt x="1187" y="7735"/>
                    <a:pt x="1187" y="7726"/>
                    <a:pt x="1196" y="7709"/>
                  </a:cubicBezTo>
                  <a:cubicBezTo>
                    <a:pt x="1196" y="7664"/>
                    <a:pt x="1160" y="7637"/>
                    <a:pt x="1133" y="7619"/>
                  </a:cubicBezTo>
                  <a:cubicBezTo>
                    <a:pt x="1120" y="7615"/>
                    <a:pt x="1102" y="7613"/>
                    <a:pt x="1083" y="7613"/>
                  </a:cubicBezTo>
                  <a:close/>
                  <a:moveTo>
                    <a:pt x="8431" y="7539"/>
                  </a:moveTo>
                  <a:cubicBezTo>
                    <a:pt x="8323" y="7539"/>
                    <a:pt x="8261" y="7593"/>
                    <a:pt x="8261" y="7700"/>
                  </a:cubicBezTo>
                  <a:cubicBezTo>
                    <a:pt x="8261" y="7807"/>
                    <a:pt x="8323" y="7869"/>
                    <a:pt x="8422" y="7869"/>
                  </a:cubicBezTo>
                  <a:cubicBezTo>
                    <a:pt x="8529" y="7869"/>
                    <a:pt x="8591" y="7807"/>
                    <a:pt x="8591" y="7700"/>
                  </a:cubicBezTo>
                  <a:cubicBezTo>
                    <a:pt x="8591" y="7602"/>
                    <a:pt x="8529" y="7539"/>
                    <a:pt x="8431" y="7539"/>
                  </a:cubicBezTo>
                  <a:close/>
                  <a:moveTo>
                    <a:pt x="4755" y="7566"/>
                  </a:moveTo>
                  <a:cubicBezTo>
                    <a:pt x="4675" y="7566"/>
                    <a:pt x="4603" y="7637"/>
                    <a:pt x="4594" y="7718"/>
                  </a:cubicBezTo>
                  <a:cubicBezTo>
                    <a:pt x="4594" y="7780"/>
                    <a:pt x="4675" y="7869"/>
                    <a:pt x="4737" y="7869"/>
                  </a:cubicBezTo>
                  <a:cubicBezTo>
                    <a:pt x="4741" y="7870"/>
                    <a:pt x="4745" y="7870"/>
                    <a:pt x="4750" y="7870"/>
                  </a:cubicBezTo>
                  <a:cubicBezTo>
                    <a:pt x="4826" y="7870"/>
                    <a:pt x="4898" y="7794"/>
                    <a:pt x="4898" y="7726"/>
                  </a:cubicBezTo>
                  <a:cubicBezTo>
                    <a:pt x="4898" y="7646"/>
                    <a:pt x="4835" y="7566"/>
                    <a:pt x="4755" y="7566"/>
                  </a:cubicBezTo>
                  <a:close/>
                  <a:moveTo>
                    <a:pt x="1740" y="7646"/>
                  </a:moveTo>
                  <a:cubicBezTo>
                    <a:pt x="1704" y="7664"/>
                    <a:pt x="1659" y="7673"/>
                    <a:pt x="1642" y="7691"/>
                  </a:cubicBezTo>
                  <a:cubicBezTo>
                    <a:pt x="1624" y="7718"/>
                    <a:pt x="1597" y="7753"/>
                    <a:pt x="1606" y="7789"/>
                  </a:cubicBezTo>
                  <a:cubicBezTo>
                    <a:pt x="1615" y="7816"/>
                    <a:pt x="1624" y="7851"/>
                    <a:pt x="1642" y="7878"/>
                  </a:cubicBezTo>
                  <a:cubicBezTo>
                    <a:pt x="1668" y="7896"/>
                    <a:pt x="1704" y="7905"/>
                    <a:pt x="1740" y="7914"/>
                  </a:cubicBezTo>
                  <a:cubicBezTo>
                    <a:pt x="1745" y="7915"/>
                    <a:pt x="1750" y="7916"/>
                    <a:pt x="1754" y="7916"/>
                  </a:cubicBezTo>
                  <a:cubicBezTo>
                    <a:pt x="1785" y="7916"/>
                    <a:pt x="1815" y="7893"/>
                    <a:pt x="1838" y="7878"/>
                  </a:cubicBezTo>
                  <a:cubicBezTo>
                    <a:pt x="1856" y="7860"/>
                    <a:pt x="1865" y="7816"/>
                    <a:pt x="1874" y="7789"/>
                  </a:cubicBezTo>
                  <a:cubicBezTo>
                    <a:pt x="1882" y="7753"/>
                    <a:pt x="1856" y="7718"/>
                    <a:pt x="1838" y="7691"/>
                  </a:cubicBezTo>
                  <a:cubicBezTo>
                    <a:pt x="1820" y="7673"/>
                    <a:pt x="1775" y="7664"/>
                    <a:pt x="1740" y="7646"/>
                  </a:cubicBezTo>
                  <a:close/>
                  <a:moveTo>
                    <a:pt x="9091" y="7602"/>
                  </a:moveTo>
                  <a:cubicBezTo>
                    <a:pt x="8993" y="7602"/>
                    <a:pt x="8921" y="7664"/>
                    <a:pt x="8921" y="7762"/>
                  </a:cubicBezTo>
                  <a:cubicBezTo>
                    <a:pt x="8921" y="7869"/>
                    <a:pt x="8984" y="7932"/>
                    <a:pt x="9091" y="7932"/>
                  </a:cubicBezTo>
                  <a:cubicBezTo>
                    <a:pt x="9198" y="7932"/>
                    <a:pt x="9260" y="7869"/>
                    <a:pt x="9260" y="7771"/>
                  </a:cubicBezTo>
                  <a:cubicBezTo>
                    <a:pt x="9260" y="7664"/>
                    <a:pt x="9198" y="7602"/>
                    <a:pt x="9091" y="7602"/>
                  </a:cubicBezTo>
                  <a:close/>
                  <a:moveTo>
                    <a:pt x="5415" y="7628"/>
                  </a:moveTo>
                  <a:cubicBezTo>
                    <a:pt x="5362" y="7628"/>
                    <a:pt x="5326" y="7655"/>
                    <a:pt x="5308" y="7673"/>
                  </a:cubicBezTo>
                  <a:cubicBezTo>
                    <a:pt x="5281" y="7700"/>
                    <a:pt x="5264" y="7735"/>
                    <a:pt x="5264" y="7780"/>
                  </a:cubicBezTo>
                  <a:cubicBezTo>
                    <a:pt x="5264" y="7825"/>
                    <a:pt x="5272" y="7869"/>
                    <a:pt x="5299" y="7887"/>
                  </a:cubicBezTo>
                  <a:cubicBezTo>
                    <a:pt x="5326" y="7914"/>
                    <a:pt x="5371" y="7941"/>
                    <a:pt x="5415" y="7941"/>
                  </a:cubicBezTo>
                  <a:cubicBezTo>
                    <a:pt x="5460" y="7941"/>
                    <a:pt x="5504" y="7914"/>
                    <a:pt x="5531" y="7887"/>
                  </a:cubicBezTo>
                  <a:cubicBezTo>
                    <a:pt x="5549" y="7869"/>
                    <a:pt x="5585" y="7825"/>
                    <a:pt x="5558" y="7780"/>
                  </a:cubicBezTo>
                  <a:cubicBezTo>
                    <a:pt x="5585" y="7735"/>
                    <a:pt x="5549" y="7700"/>
                    <a:pt x="5522" y="7673"/>
                  </a:cubicBezTo>
                  <a:cubicBezTo>
                    <a:pt x="5504" y="7646"/>
                    <a:pt x="5460" y="7637"/>
                    <a:pt x="5415" y="7628"/>
                  </a:cubicBezTo>
                  <a:close/>
                  <a:moveTo>
                    <a:pt x="2409" y="7718"/>
                  </a:moveTo>
                  <a:cubicBezTo>
                    <a:pt x="2329" y="7718"/>
                    <a:pt x="2275" y="7771"/>
                    <a:pt x="2275" y="7851"/>
                  </a:cubicBezTo>
                  <a:cubicBezTo>
                    <a:pt x="2275" y="7932"/>
                    <a:pt x="2329" y="7985"/>
                    <a:pt x="2400" y="7985"/>
                  </a:cubicBezTo>
                  <a:cubicBezTo>
                    <a:pt x="2480" y="7985"/>
                    <a:pt x="2534" y="7932"/>
                    <a:pt x="2534" y="7851"/>
                  </a:cubicBezTo>
                  <a:cubicBezTo>
                    <a:pt x="2543" y="7771"/>
                    <a:pt x="2489" y="7718"/>
                    <a:pt x="2409" y="7718"/>
                  </a:cubicBezTo>
                  <a:close/>
                  <a:moveTo>
                    <a:pt x="6084" y="7682"/>
                  </a:moveTo>
                  <a:cubicBezTo>
                    <a:pt x="5986" y="7682"/>
                    <a:pt x="5933" y="7735"/>
                    <a:pt x="5933" y="7825"/>
                  </a:cubicBezTo>
                  <a:cubicBezTo>
                    <a:pt x="5933" y="7932"/>
                    <a:pt x="5977" y="7985"/>
                    <a:pt x="6075" y="7985"/>
                  </a:cubicBezTo>
                  <a:cubicBezTo>
                    <a:pt x="6182" y="7985"/>
                    <a:pt x="6227" y="7941"/>
                    <a:pt x="6227" y="7833"/>
                  </a:cubicBezTo>
                  <a:cubicBezTo>
                    <a:pt x="6227" y="7735"/>
                    <a:pt x="6182" y="7682"/>
                    <a:pt x="6084" y="7682"/>
                  </a:cubicBezTo>
                  <a:close/>
                  <a:moveTo>
                    <a:pt x="9696" y="7648"/>
                  </a:moveTo>
                  <a:cubicBezTo>
                    <a:pt x="9690" y="7648"/>
                    <a:pt x="9684" y="7650"/>
                    <a:pt x="9679" y="7655"/>
                  </a:cubicBezTo>
                  <a:cubicBezTo>
                    <a:pt x="9644" y="7682"/>
                    <a:pt x="9608" y="7700"/>
                    <a:pt x="9599" y="7744"/>
                  </a:cubicBezTo>
                  <a:cubicBezTo>
                    <a:pt x="9590" y="7771"/>
                    <a:pt x="9555" y="7816"/>
                    <a:pt x="9590" y="7851"/>
                  </a:cubicBezTo>
                  <a:cubicBezTo>
                    <a:pt x="9581" y="7923"/>
                    <a:pt x="9644" y="7949"/>
                    <a:pt x="9679" y="7985"/>
                  </a:cubicBezTo>
                  <a:cubicBezTo>
                    <a:pt x="9683" y="7987"/>
                    <a:pt x="9686" y="7988"/>
                    <a:pt x="9690" y="7988"/>
                  </a:cubicBezTo>
                  <a:cubicBezTo>
                    <a:pt x="9706" y="7988"/>
                    <a:pt x="9724" y="7973"/>
                    <a:pt x="9724" y="7958"/>
                  </a:cubicBezTo>
                  <a:cubicBezTo>
                    <a:pt x="9724" y="7914"/>
                    <a:pt x="9724" y="7869"/>
                    <a:pt x="9724" y="7825"/>
                  </a:cubicBezTo>
                  <a:cubicBezTo>
                    <a:pt x="9724" y="7771"/>
                    <a:pt x="9724" y="7726"/>
                    <a:pt x="9724" y="7682"/>
                  </a:cubicBezTo>
                  <a:cubicBezTo>
                    <a:pt x="9724" y="7663"/>
                    <a:pt x="9710" y="7648"/>
                    <a:pt x="9696" y="7648"/>
                  </a:cubicBezTo>
                  <a:close/>
                  <a:moveTo>
                    <a:pt x="3096" y="7769"/>
                  </a:moveTo>
                  <a:cubicBezTo>
                    <a:pt x="3090" y="7769"/>
                    <a:pt x="3084" y="7769"/>
                    <a:pt x="3078" y="7771"/>
                  </a:cubicBezTo>
                  <a:cubicBezTo>
                    <a:pt x="3033" y="7771"/>
                    <a:pt x="3007" y="7771"/>
                    <a:pt x="2971" y="7807"/>
                  </a:cubicBezTo>
                  <a:cubicBezTo>
                    <a:pt x="2944" y="7833"/>
                    <a:pt x="2935" y="7860"/>
                    <a:pt x="2935" y="7896"/>
                  </a:cubicBezTo>
                  <a:cubicBezTo>
                    <a:pt x="2935" y="7941"/>
                    <a:pt x="2944" y="7967"/>
                    <a:pt x="2971" y="8003"/>
                  </a:cubicBezTo>
                  <a:cubicBezTo>
                    <a:pt x="3000" y="8018"/>
                    <a:pt x="3023" y="8032"/>
                    <a:pt x="3055" y="8032"/>
                  </a:cubicBezTo>
                  <a:cubicBezTo>
                    <a:pt x="3062" y="8032"/>
                    <a:pt x="3070" y="8031"/>
                    <a:pt x="3078" y="8030"/>
                  </a:cubicBezTo>
                  <a:cubicBezTo>
                    <a:pt x="3086" y="8034"/>
                    <a:pt x="3094" y="8036"/>
                    <a:pt x="3101" y="8036"/>
                  </a:cubicBezTo>
                  <a:cubicBezTo>
                    <a:pt x="3126" y="8036"/>
                    <a:pt x="3146" y="8015"/>
                    <a:pt x="3167" y="7994"/>
                  </a:cubicBezTo>
                  <a:cubicBezTo>
                    <a:pt x="3203" y="7967"/>
                    <a:pt x="3203" y="7941"/>
                    <a:pt x="3203" y="7896"/>
                  </a:cubicBezTo>
                  <a:cubicBezTo>
                    <a:pt x="3203" y="7860"/>
                    <a:pt x="3194" y="7833"/>
                    <a:pt x="3167" y="7807"/>
                  </a:cubicBezTo>
                  <a:cubicBezTo>
                    <a:pt x="3145" y="7785"/>
                    <a:pt x="3123" y="7769"/>
                    <a:pt x="3096" y="7769"/>
                  </a:cubicBezTo>
                  <a:close/>
                  <a:moveTo>
                    <a:pt x="6744" y="7735"/>
                  </a:moveTo>
                  <a:cubicBezTo>
                    <a:pt x="6673" y="7735"/>
                    <a:pt x="6584" y="7816"/>
                    <a:pt x="6584" y="7896"/>
                  </a:cubicBezTo>
                  <a:cubicBezTo>
                    <a:pt x="6575" y="7976"/>
                    <a:pt x="6664" y="8065"/>
                    <a:pt x="6744" y="8065"/>
                  </a:cubicBezTo>
                  <a:cubicBezTo>
                    <a:pt x="6748" y="8066"/>
                    <a:pt x="6751" y="8066"/>
                    <a:pt x="6755" y="8066"/>
                  </a:cubicBezTo>
                  <a:cubicBezTo>
                    <a:pt x="6824" y="8066"/>
                    <a:pt x="6905" y="7981"/>
                    <a:pt x="6914" y="7905"/>
                  </a:cubicBezTo>
                  <a:cubicBezTo>
                    <a:pt x="6914" y="7833"/>
                    <a:pt x="6834" y="7735"/>
                    <a:pt x="6744" y="7735"/>
                  </a:cubicBezTo>
                  <a:close/>
                  <a:moveTo>
                    <a:pt x="3738" y="7816"/>
                  </a:moveTo>
                  <a:cubicBezTo>
                    <a:pt x="3676" y="7816"/>
                    <a:pt x="3586" y="7896"/>
                    <a:pt x="3586" y="7958"/>
                  </a:cubicBezTo>
                  <a:cubicBezTo>
                    <a:pt x="3586" y="8030"/>
                    <a:pt x="3667" y="8110"/>
                    <a:pt x="3729" y="8119"/>
                  </a:cubicBezTo>
                  <a:cubicBezTo>
                    <a:pt x="3801" y="8119"/>
                    <a:pt x="3881" y="8039"/>
                    <a:pt x="3881" y="7967"/>
                  </a:cubicBezTo>
                  <a:cubicBezTo>
                    <a:pt x="3890" y="7905"/>
                    <a:pt x="3801" y="7816"/>
                    <a:pt x="3738" y="7816"/>
                  </a:cubicBezTo>
                  <a:close/>
                  <a:moveTo>
                    <a:pt x="7399" y="7788"/>
                  </a:moveTo>
                  <a:cubicBezTo>
                    <a:pt x="7308" y="7788"/>
                    <a:pt x="7244" y="7865"/>
                    <a:pt x="7244" y="7949"/>
                  </a:cubicBezTo>
                  <a:cubicBezTo>
                    <a:pt x="7244" y="8048"/>
                    <a:pt x="7315" y="8119"/>
                    <a:pt x="7414" y="8119"/>
                  </a:cubicBezTo>
                  <a:cubicBezTo>
                    <a:pt x="7503" y="8110"/>
                    <a:pt x="7574" y="8057"/>
                    <a:pt x="7574" y="7958"/>
                  </a:cubicBezTo>
                  <a:cubicBezTo>
                    <a:pt x="7583" y="7860"/>
                    <a:pt x="7512" y="7789"/>
                    <a:pt x="7414" y="7789"/>
                  </a:cubicBezTo>
                  <a:cubicBezTo>
                    <a:pt x="7409" y="7788"/>
                    <a:pt x="7404" y="7788"/>
                    <a:pt x="7399" y="7788"/>
                  </a:cubicBezTo>
                  <a:close/>
                  <a:moveTo>
                    <a:pt x="732" y="7914"/>
                  </a:moveTo>
                  <a:cubicBezTo>
                    <a:pt x="642" y="7914"/>
                    <a:pt x="607" y="7949"/>
                    <a:pt x="607" y="8030"/>
                  </a:cubicBezTo>
                  <a:cubicBezTo>
                    <a:pt x="607" y="8119"/>
                    <a:pt x="642" y="8155"/>
                    <a:pt x="723" y="8155"/>
                  </a:cubicBezTo>
                  <a:cubicBezTo>
                    <a:pt x="812" y="8155"/>
                    <a:pt x="839" y="8119"/>
                    <a:pt x="839" y="8039"/>
                  </a:cubicBezTo>
                  <a:cubicBezTo>
                    <a:pt x="839" y="7949"/>
                    <a:pt x="812" y="7914"/>
                    <a:pt x="732" y="7914"/>
                  </a:cubicBezTo>
                  <a:close/>
                  <a:moveTo>
                    <a:pt x="4398" y="7869"/>
                  </a:moveTo>
                  <a:cubicBezTo>
                    <a:pt x="4318" y="7869"/>
                    <a:pt x="4247" y="7941"/>
                    <a:pt x="4255" y="8021"/>
                  </a:cubicBezTo>
                  <a:cubicBezTo>
                    <a:pt x="4255" y="8097"/>
                    <a:pt x="4319" y="8164"/>
                    <a:pt x="4394" y="8164"/>
                  </a:cubicBezTo>
                  <a:cubicBezTo>
                    <a:pt x="4398" y="8164"/>
                    <a:pt x="4403" y="8164"/>
                    <a:pt x="4407" y="8164"/>
                  </a:cubicBezTo>
                  <a:cubicBezTo>
                    <a:pt x="4479" y="8164"/>
                    <a:pt x="4550" y="8092"/>
                    <a:pt x="4550" y="8021"/>
                  </a:cubicBezTo>
                  <a:cubicBezTo>
                    <a:pt x="4550" y="7941"/>
                    <a:pt x="4479" y="7869"/>
                    <a:pt x="4398" y="7869"/>
                  </a:cubicBezTo>
                  <a:close/>
                  <a:moveTo>
                    <a:pt x="8074" y="7851"/>
                  </a:moveTo>
                  <a:cubicBezTo>
                    <a:pt x="7976" y="7851"/>
                    <a:pt x="7913" y="7914"/>
                    <a:pt x="7913" y="8012"/>
                  </a:cubicBezTo>
                  <a:cubicBezTo>
                    <a:pt x="7913" y="8119"/>
                    <a:pt x="7967" y="8181"/>
                    <a:pt x="8074" y="8181"/>
                  </a:cubicBezTo>
                  <a:cubicBezTo>
                    <a:pt x="8181" y="8181"/>
                    <a:pt x="8243" y="8119"/>
                    <a:pt x="8243" y="8021"/>
                  </a:cubicBezTo>
                  <a:cubicBezTo>
                    <a:pt x="8243" y="7914"/>
                    <a:pt x="8181" y="7851"/>
                    <a:pt x="8074" y="7851"/>
                  </a:cubicBezTo>
                  <a:close/>
                  <a:moveTo>
                    <a:pt x="1406" y="7948"/>
                  </a:moveTo>
                  <a:cubicBezTo>
                    <a:pt x="1401" y="7948"/>
                    <a:pt x="1397" y="7948"/>
                    <a:pt x="1392" y="7949"/>
                  </a:cubicBezTo>
                  <a:cubicBezTo>
                    <a:pt x="1356" y="7958"/>
                    <a:pt x="1320" y="7967"/>
                    <a:pt x="1294" y="7985"/>
                  </a:cubicBezTo>
                  <a:cubicBezTo>
                    <a:pt x="1276" y="8012"/>
                    <a:pt x="1267" y="8048"/>
                    <a:pt x="1258" y="8083"/>
                  </a:cubicBezTo>
                  <a:cubicBezTo>
                    <a:pt x="1249" y="8119"/>
                    <a:pt x="1276" y="8155"/>
                    <a:pt x="1303" y="8181"/>
                  </a:cubicBezTo>
                  <a:cubicBezTo>
                    <a:pt x="1312" y="8199"/>
                    <a:pt x="1356" y="8208"/>
                    <a:pt x="1392" y="8217"/>
                  </a:cubicBezTo>
                  <a:cubicBezTo>
                    <a:pt x="1397" y="8218"/>
                    <a:pt x="1401" y="8219"/>
                    <a:pt x="1406" y="8219"/>
                  </a:cubicBezTo>
                  <a:cubicBezTo>
                    <a:pt x="1435" y="8219"/>
                    <a:pt x="1458" y="8197"/>
                    <a:pt x="1481" y="8181"/>
                  </a:cubicBezTo>
                  <a:cubicBezTo>
                    <a:pt x="1508" y="8164"/>
                    <a:pt x="1517" y="8119"/>
                    <a:pt x="1526" y="8083"/>
                  </a:cubicBezTo>
                  <a:cubicBezTo>
                    <a:pt x="1517" y="8048"/>
                    <a:pt x="1508" y="8003"/>
                    <a:pt x="1481" y="7985"/>
                  </a:cubicBezTo>
                  <a:cubicBezTo>
                    <a:pt x="1458" y="7970"/>
                    <a:pt x="1435" y="7948"/>
                    <a:pt x="1406" y="7948"/>
                  </a:cubicBezTo>
                  <a:close/>
                  <a:moveTo>
                    <a:pt x="5058" y="7932"/>
                  </a:moveTo>
                  <a:cubicBezTo>
                    <a:pt x="5014" y="7932"/>
                    <a:pt x="4978" y="7949"/>
                    <a:pt x="4960" y="7976"/>
                  </a:cubicBezTo>
                  <a:cubicBezTo>
                    <a:pt x="4933" y="8003"/>
                    <a:pt x="4907" y="8030"/>
                    <a:pt x="4916" y="8083"/>
                  </a:cubicBezTo>
                  <a:cubicBezTo>
                    <a:pt x="4916" y="8128"/>
                    <a:pt x="4925" y="8164"/>
                    <a:pt x="4951" y="8190"/>
                  </a:cubicBezTo>
                  <a:cubicBezTo>
                    <a:pt x="4978" y="8217"/>
                    <a:pt x="5014" y="8235"/>
                    <a:pt x="5067" y="8235"/>
                  </a:cubicBezTo>
                  <a:cubicBezTo>
                    <a:pt x="5112" y="8235"/>
                    <a:pt x="5157" y="8217"/>
                    <a:pt x="5183" y="8190"/>
                  </a:cubicBezTo>
                  <a:cubicBezTo>
                    <a:pt x="5201" y="8164"/>
                    <a:pt x="5228" y="8128"/>
                    <a:pt x="5210" y="8083"/>
                  </a:cubicBezTo>
                  <a:cubicBezTo>
                    <a:pt x="5237" y="8039"/>
                    <a:pt x="5201" y="8003"/>
                    <a:pt x="5174" y="7976"/>
                  </a:cubicBezTo>
                  <a:cubicBezTo>
                    <a:pt x="5148" y="7949"/>
                    <a:pt x="5112" y="7932"/>
                    <a:pt x="5058" y="7932"/>
                  </a:cubicBezTo>
                  <a:close/>
                  <a:moveTo>
                    <a:pt x="8725" y="7905"/>
                  </a:moveTo>
                  <a:cubicBezTo>
                    <a:pt x="8618" y="7905"/>
                    <a:pt x="8555" y="7967"/>
                    <a:pt x="8555" y="8065"/>
                  </a:cubicBezTo>
                  <a:cubicBezTo>
                    <a:pt x="8555" y="8172"/>
                    <a:pt x="8618" y="8235"/>
                    <a:pt x="8725" y="8235"/>
                  </a:cubicBezTo>
                  <a:cubicBezTo>
                    <a:pt x="8832" y="8235"/>
                    <a:pt x="8894" y="8172"/>
                    <a:pt x="8894" y="8065"/>
                  </a:cubicBezTo>
                  <a:cubicBezTo>
                    <a:pt x="8894" y="7958"/>
                    <a:pt x="8832" y="7905"/>
                    <a:pt x="8725" y="7905"/>
                  </a:cubicBezTo>
                  <a:close/>
                  <a:moveTo>
                    <a:pt x="5719" y="7985"/>
                  </a:moveTo>
                  <a:cubicBezTo>
                    <a:pt x="5620" y="7985"/>
                    <a:pt x="5567" y="8030"/>
                    <a:pt x="5567" y="8128"/>
                  </a:cubicBezTo>
                  <a:cubicBezTo>
                    <a:pt x="5567" y="8235"/>
                    <a:pt x="5611" y="8280"/>
                    <a:pt x="5710" y="8280"/>
                  </a:cubicBezTo>
                  <a:cubicBezTo>
                    <a:pt x="5817" y="8280"/>
                    <a:pt x="5861" y="8235"/>
                    <a:pt x="5861" y="8137"/>
                  </a:cubicBezTo>
                  <a:cubicBezTo>
                    <a:pt x="5861" y="8030"/>
                    <a:pt x="5817" y="7985"/>
                    <a:pt x="5719" y="7985"/>
                  </a:cubicBezTo>
                  <a:close/>
                  <a:moveTo>
                    <a:pt x="2026" y="8020"/>
                  </a:moveTo>
                  <a:cubicBezTo>
                    <a:pt x="1955" y="8020"/>
                    <a:pt x="1909" y="8071"/>
                    <a:pt x="1909" y="8137"/>
                  </a:cubicBezTo>
                  <a:cubicBezTo>
                    <a:pt x="1901" y="8213"/>
                    <a:pt x="1956" y="8280"/>
                    <a:pt x="2022" y="8280"/>
                  </a:cubicBezTo>
                  <a:cubicBezTo>
                    <a:pt x="2026" y="8280"/>
                    <a:pt x="2030" y="8280"/>
                    <a:pt x="2034" y="8280"/>
                  </a:cubicBezTo>
                  <a:cubicBezTo>
                    <a:pt x="2041" y="8281"/>
                    <a:pt x="2048" y="8282"/>
                    <a:pt x="2055" y="8282"/>
                  </a:cubicBezTo>
                  <a:cubicBezTo>
                    <a:pt x="2119" y="8282"/>
                    <a:pt x="2177" y="8211"/>
                    <a:pt x="2177" y="8155"/>
                  </a:cubicBezTo>
                  <a:cubicBezTo>
                    <a:pt x="2168" y="8074"/>
                    <a:pt x="2123" y="8021"/>
                    <a:pt x="2043" y="8021"/>
                  </a:cubicBezTo>
                  <a:cubicBezTo>
                    <a:pt x="2037" y="8020"/>
                    <a:pt x="2031" y="8020"/>
                    <a:pt x="2026" y="8020"/>
                  </a:cubicBezTo>
                  <a:close/>
                  <a:moveTo>
                    <a:pt x="9394" y="7949"/>
                  </a:moveTo>
                  <a:cubicBezTo>
                    <a:pt x="9367" y="7949"/>
                    <a:pt x="9269" y="7994"/>
                    <a:pt x="9260" y="8012"/>
                  </a:cubicBezTo>
                  <a:cubicBezTo>
                    <a:pt x="9242" y="8030"/>
                    <a:pt x="9207" y="8119"/>
                    <a:pt x="9207" y="8137"/>
                  </a:cubicBezTo>
                  <a:cubicBezTo>
                    <a:pt x="9207" y="8190"/>
                    <a:pt x="9233" y="8235"/>
                    <a:pt x="9269" y="8262"/>
                  </a:cubicBezTo>
                  <a:cubicBezTo>
                    <a:pt x="9296" y="8288"/>
                    <a:pt x="9340" y="8315"/>
                    <a:pt x="9394" y="8315"/>
                  </a:cubicBezTo>
                  <a:cubicBezTo>
                    <a:pt x="9439" y="8315"/>
                    <a:pt x="9483" y="8288"/>
                    <a:pt x="9519" y="8253"/>
                  </a:cubicBezTo>
                  <a:cubicBezTo>
                    <a:pt x="9546" y="8244"/>
                    <a:pt x="9572" y="8146"/>
                    <a:pt x="9572" y="8128"/>
                  </a:cubicBezTo>
                  <a:cubicBezTo>
                    <a:pt x="9572" y="8083"/>
                    <a:pt x="9546" y="8039"/>
                    <a:pt x="9519" y="8003"/>
                  </a:cubicBezTo>
                  <a:cubicBezTo>
                    <a:pt x="9483" y="7976"/>
                    <a:pt x="9439" y="7949"/>
                    <a:pt x="9394" y="7949"/>
                  </a:cubicBezTo>
                  <a:close/>
                  <a:moveTo>
                    <a:pt x="2712" y="8065"/>
                  </a:moveTo>
                  <a:cubicBezTo>
                    <a:pt x="2676" y="8065"/>
                    <a:pt x="2641" y="8065"/>
                    <a:pt x="2605" y="8101"/>
                  </a:cubicBezTo>
                  <a:cubicBezTo>
                    <a:pt x="2587" y="8128"/>
                    <a:pt x="2560" y="8155"/>
                    <a:pt x="2569" y="8190"/>
                  </a:cubicBezTo>
                  <a:cubicBezTo>
                    <a:pt x="2569" y="8235"/>
                    <a:pt x="2578" y="8271"/>
                    <a:pt x="2605" y="8297"/>
                  </a:cubicBezTo>
                  <a:cubicBezTo>
                    <a:pt x="2641" y="8324"/>
                    <a:pt x="2668" y="8333"/>
                    <a:pt x="2703" y="8333"/>
                  </a:cubicBezTo>
                  <a:cubicBezTo>
                    <a:pt x="2739" y="8333"/>
                    <a:pt x="2766" y="8333"/>
                    <a:pt x="2801" y="8297"/>
                  </a:cubicBezTo>
                  <a:cubicBezTo>
                    <a:pt x="2819" y="8271"/>
                    <a:pt x="2846" y="8253"/>
                    <a:pt x="2837" y="8208"/>
                  </a:cubicBezTo>
                  <a:cubicBezTo>
                    <a:pt x="2837" y="8172"/>
                    <a:pt x="2846" y="8137"/>
                    <a:pt x="2801" y="8101"/>
                  </a:cubicBezTo>
                  <a:cubicBezTo>
                    <a:pt x="2775" y="8083"/>
                    <a:pt x="2748" y="8065"/>
                    <a:pt x="2712" y="8065"/>
                  </a:cubicBezTo>
                  <a:close/>
                  <a:moveTo>
                    <a:pt x="6388" y="8030"/>
                  </a:moveTo>
                  <a:cubicBezTo>
                    <a:pt x="6307" y="8030"/>
                    <a:pt x="6209" y="8119"/>
                    <a:pt x="6209" y="8199"/>
                  </a:cubicBezTo>
                  <a:cubicBezTo>
                    <a:pt x="6209" y="8280"/>
                    <a:pt x="6298" y="8360"/>
                    <a:pt x="6379" y="8369"/>
                  </a:cubicBezTo>
                  <a:cubicBezTo>
                    <a:pt x="6459" y="8369"/>
                    <a:pt x="6548" y="8280"/>
                    <a:pt x="6548" y="8199"/>
                  </a:cubicBezTo>
                  <a:cubicBezTo>
                    <a:pt x="6548" y="8119"/>
                    <a:pt x="6459" y="8039"/>
                    <a:pt x="6388" y="8030"/>
                  </a:cubicBezTo>
                  <a:close/>
                  <a:moveTo>
                    <a:pt x="393" y="8217"/>
                  </a:moveTo>
                  <a:cubicBezTo>
                    <a:pt x="384" y="8217"/>
                    <a:pt x="384" y="8226"/>
                    <a:pt x="384" y="8235"/>
                  </a:cubicBezTo>
                  <a:cubicBezTo>
                    <a:pt x="402" y="8271"/>
                    <a:pt x="402" y="8306"/>
                    <a:pt x="419" y="8351"/>
                  </a:cubicBezTo>
                  <a:cubicBezTo>
                    <a:pt x="428" y="8369"/>
                    <a:pt x="419" y="8413"/>
                    <a:pt x="446" y="8413"/>
                  </a:cubicBezTo>
                  <a:cubicBezTo>
                    <a:pt x="482" y="8404"/>
                    <a:pt x="473" y="8369"/>
                    <a:pt x="473" y="8333"/>
                  </a:cubicBezTo>
                  <a:cubicBezTo>
                    <a:pt x="491" y="8288"/>
                    <a:pt x="464" y="8253"/>
                    <a:pt x="428" y="8226"/>
                  </a:cubicBezTo>
                  <a:cubicBezTo>
                    <a:pt x="419" y="8217"/>
                    <a:pt x="402" y="8217"/>
                    <a:pt x="393" y="8217"/>
                  </a:cubicBezTo>
                  <a:close/>
                  <a:moveTo>
                    <a:pt x="3372" y="8119"/>
                  </a:moveTo>
                  <a:cubicBezTo>
                    <a:pt x="3337" y="8119"/>
                    <a:pt x="3301" y="8137"/>
                    <a:pt x="3274" y="8155"/>
                  </a:cubicBezTo>
                  <a:cubicBezTo>
                    <a:pt x="3247" y="8181"/>
                    <a:pt x="3221" y="8226"/>
                    <a:pt x="3221" y="8262"/>
                  </a:cubicBezTo>
                  <a:cubicBezTo>
                    <a:pt x="3221" y="8297"/>
                    <a:pt x="3238" y="8342"/>
                    <a:pt x="3265" y="8360"/>
                  </a:cubicBezTo>
                  <a:cubicBezTo>
                    <a:pt x="3283" y="8387"/>
                    <a:pt x="3328" y="8413"/>
                    <a:pt x="3363" y="8413"/>
                  </a:cubicBezTo>
                  <a:cubicBezTo>
                    <a:pt x="3399" y="8413"/>
                    <a:pt x="3444" y="8396"/>
                    <a:pt x="3470" y="8369"/>
                  </a:cubicBezTo>
                  <a:cubicBezTo>
                    <a:pt x="3497" y="8351"/>
                    <a:pt x="3506" y="8306"/>
                    <a:pt x="3524" y="8271"/>
                  </a:cubicBezTo>
                  <a:cubicBezTo>
                    <a:pt x="3506" y="8235"/>
                    <a:pt x="3497" y="8190"/>
                    <a:pt x="3470" y="8164"/>
                  </a:cubicBezTo>
                  <a:cubicBezTo>
                    <a:pt x="3444" y="8137"/>
                    <a:pt x="3408" y="8119"/>
                    <a:pt x="3372" y="8119"/>
                  </a:cubicBezTo>
                  <a:close/>
                  <a:moveTo>
                    <a:pt x="7039" y="8083"/>
                  </a:moveTo>
                  <a:cubicBezTo>
                    <a:pt x="6959" y="8083"/>
                    <a:pt x="6878" y="8172"/>
                    <a:pt x="6878" y="8253"/>
                  </a:cubicBezTo>
                  <a:cubicBezTo>
                    <a:pt x="6878" y="8329"/>
                    <a:pt x="6959" y="8414"/>
                    <a:pt x="7044" y="8414"/>
                  </a:cubicBezTo>
                  <a:cubicBezTo>
                    <a:pt x="7048" y="8414"/>
                    <a:pt x="7053" y="8414"/>
                    <a:pt x="7057" y="8413"/>
                  </a:cubicBezTo>
                  <a:cubicBezTo>
                    <a:pt x="7128" y="8413"/>
                    <a:pt x="7208" y="8324"/>
                    <a:pt x="7208" y="8244"/>
                  </a:cubicBezTo>
                  <a:cubicBezTo>
                    <a:pt x="7208" y="8164"/>
                    <a:pt x="7119" y="8083"/>
                    <a:pt x="7039" y="8083"/>
                  </a:cubicBezTo>
                  <a:close/>
                  <a:moveTo>
                    <a:pt x="4041" y="8164"/>
                  </a:moveTo>
                  <a:cubicBezTo>
                    <a:pt x="3952" y="8164"/>
                    <a:pt x="3890" y="8235"/>
                    <a:pt x="3881" y="8315"/>
                  </a:cubicBezTo>
                  <a:cubicBezTo>
                    <a:pt x="3881" y="8396"/>
                    <a:pt x="3952" y="8467"/>
                    <a:pt x="4024" y="8467"/>
                  </a:cubicBezTo>
                  <a:cubicBezTo>
                    <a:pt x="4113" y="8467"/>
                    <a:pt x="4184" y="8404"/>
                    <a:pt x="4184" y="8324"/>
                  </a:cubicBezTo>
                  <a:cubicBezTo>
                    <a:pt x="4184" y="8235"/>
                    <a:pt x="4122" y="8164"/>
                    <a:pt x="4041" y="8164"/>
                  </a:cubicBezTo>
                  <a:close/>
                  <a:moveTo>
                    <a:pt x="7697" y="8154"/>
                  </a:moveTo>
                  <a:cubicBezTo>
                    <a:pt x="7602" y="8154"/>
                    <a:pt x="7547" y="8215"/>
                    <a:pt x="7547" y="8315"/>
                  </a:cubicBezTo>
                  <a:cubicBezTo>
                    <a:pt x="7547" y="8422"/>
                    <a:pt x="7601" y="8485"/>
                    <a:pt x="7708" y="8485"/>
                  </a:cubicBezTo>
                  <a:cubicBezTo>
                    <a:pt x="7815" y="8485"/>
                    <a:pt x="7877" y="8422"/>
                    <a:pt x="7877" y="8315"/>
                  </a:cubicBezTo>
                  <a:cubicBezTo>
                    <a:pt x="7877" y="8217"/>
                    <a:pt x="7815" y="8155"/>
                    <a:pt x="7717" y="8155"/>
                  </a:cubicBezTo>
                  <a:cubicBezTo>
                    <a:pt x="7710" y="8154"/>
                    <a:pt x="7703" y="8154"/>
                    <a:pt x="7697" y="8154"/>
                  </a:cubicBezTo>
                  <a:close/>
                  <a:moveTo>
                    <a:pt x="4702" y="8235"/>
                  </a:moveTo>
                  <a:cubicBezTo>
                    <a:pt x="4621" y="8235"/>
                    <a:pt x="4550" y="8306"/>
                    <a:pt x="4550" y="8378"/>
                  </a:cubicBezTo>
                  <a:cubicBezTo>
                    <a:pt x="4550" y="8458"/>
                    <a:pt x="4621" y="8529"/>
                    <a:pt x="4702" y="8529"/>
                  </a:cubicBezTo>
                  <a:cubicBezTo>
                    <a:pt x="4782" y="8529"/>
                    <a:pt x="4853" y="8467"/>
                    <a:pt x="4853" y="8387"/>
                  </a:cubicBezTo>
                  <a:cubicBezTo>
                    <a:pt x="4853" y="8297"/>
                    <a:pt x="4782" y="8235"/>
                    <a:pt x="4702" y="8235"/>
                  </a:cubicBezTo>
                  <a:close/>
                  <a:moveTo>
                    <a:pt x="8377" y="8199"/>
                  </a:moveTo>
                  <a:cubicBezTo>
                    <a:pt x="8270" y="8199"/>
                    <a:pt x="8208" y="8262"/>
                    <a:pt x="8208" y="8369"/>
                  </a:cubicBezTo>
                  <a:cubicBezTo>
                    <a:pt x="8208" y="8467"/>
                    <a:pt x="8270" y="8529"/>
                    <a:pt x="8377" y="8529"/>
                  </a:cubicBezTo>
                  <a:cubicBezTo>
                    <a:pt x="8475" y="8529"/>
                    <a:pt x="8538" y="8467"/>
                    <a:pt x="8538" y="8369"/>
                  </a:cubicBezTo>
                  <a:cubicBezTo>
                    <a:pt x="8538" y="8262"/>
                    <a:pt x="8484" y="8199"/>
                    <a:pt x="8377" y="8199"/>
                  </a:cubicBezTo>
                  <a:close/>
                  <a:moveTo>
                    <a:pt x="1027" y="8270"/>
                  </a:moveTo>
                  <a:cubicBezTo>
                    <a:pt x="1023" y="8270"/>
                    <a:pt x="1020" y="8270"/>
                    <a:pt x="1017" y="8271"/>
                  </a:cubicBezTo>
                  <a:cubicBezTo>
                    <a:pt x="964" y="8271"/>
                    <a:pt x="892" y="8351"/>
                    <a:pt x="892" y="8404"/>
                  </a:cubicBezTo>
                  <a:cubicBezTo>
                    <a:pt x="892" y="8455"/>
                    <a:pt x="964" y="8530"/>
                    <a:pt x="1018" y="8530"/>
                  </a:cubicBezTo>
                  <a:cubicBezTo>
                    <a:pt x="1020" y="8530"/>
                    <a:pt x="1023" y="8530"/>
                    <a:pt x="1026" y="8529"/>
                  </a:cubicBezTo>
                  <a:cubicBezTo>
                    <a:pt x="1089" y="8529"/>
                    <a:pt x="1160" y="8449"/>
                    <a:pt x="1160" y="8396"/>
                  </a:cubicBezTo>
                  <a:cubicBezTo>
                    <a:pt x="1151" y="8337"/>
                    <a:pt x="1080" y="8270"/>
                    <a:pt x="1027" y="8270"/>
                  </a:cubicBezTo>
                  <a:close/>
                  <a:moveTo>
                    <a:pt x="1686" y="8315"/>
                  </a:moveTo>
                  <a:cubicBezTo>
                    <a:pt x="1615" y="8315"/>
                    <a:pt x="1561" y="8369"/>
                    <a:pt x="1552" y="8449"/>
                  </a:cubicBezTo>
                  <a:cubicBezTo>
                    <a:pt x="1552" y="8529"/>
                    <a:pt x="1606" y="8583"/>
                    <a:pt x="1686" y="8583"/>
                  </a:cubicBezTo>
                  <a:cubicBezTo>
                    <a:pt x="1767" y="8583"/>
                    <a:pt x="1820" y="8529"/>
                    <a:pt x="1820" y="8449"/>
                  </a:cubicBezTo>
                  <a:cubicBezTo>
                    <a:pt x="1820" y="8369"/>
                    <a:pt x="1767" y="8315"/>
                    <a:pt x="1686" y="8315"/>
                  </a:cubicBezTo>
                  <a:close/>
                  <a:moveTo>
                    <a:pt x="5362" y="8280"/>
                  </a:moveTo>
                  <a:cubicBezTo>
                    <a:pt x="5264" y="8280"/>
                    <a:pt x="5219" y="8333"/>
                    <a:pt x="5219" y="8431"/>
                  </a:cubicBezTo>
                  <a:cubicBezTo>
                    <a:pt x="5219" y="8538"/>
                    <a:pt x="5264" y="8583"/>
                    <a:pt x="5371" y="8583"/>
                  </a:cubicBezTo>
                  <a:cubicBezTo>
                    <a:pt x="5469" y="8583"/>
                    <a:pt x="5513" y="8538"/>
                    <a:pt x="5513" y="8431"/>
                  </a:cubicBezTo>
                  <a:cubicBezTo>
                    <a:pt x="5513" y="8324"/>
                    <a:pt x="5469" y="8280"/>
                    <a:pt x="5362" y="8280"/>
                  </a:cubicBezTo>
                  <a:close/>
                  <a:moveTo>
                    <a:pt x="9037" y="8253"/>
                  </a:moveTo>
                  <a:cubicBezTo>
                    <a:pt x="9030" y="8267"/>
                    <a:pt x="9019" y="8270"/>
                    <a:pt x="9006" y="8270"/>
                  </a:cubicBezTo>
                  <a:cubicBezTo>
                    <a:pt x="8997" y="8270"/>
                    <a:pt x="8988" y="8269"/>
                    <a:pt x="8979" y="8269"/>
                  </a:cubicBezTo>
                  <a:cubicBezTo>
                    <a:pt x="8968" y="8269"/>
                    <a:pt x="8957" y="8271"/>
                    <a:pt x="8948" y="8280"/>
                  </a:cubicBezTo>
                  <a:cubicBezTo>
                    <a:pt x="8921" y="8306"/>
                    <a:pt x="8903" y="8324"/>
                    <a:pt x="8886" y="8351"/>
                  </a:cubicBezTo>
                  <a:cubicBezTo>
                    <a:pt x="8868" y="8378"/>
                    <a:pt x="8877" y="8413"/>
                    <a:pt x="8859" y="8431"/>
                  </a:cubicBezTo>
                  <a:cubicBezTo>
                    <a:pt x="8877" y="8476"/>
                    <a:pt x="8877" y="8529"/>
                    <a:pt x="8921" y="8565"/>
                  </a:cubicBezTo>
                  <a:cubicBezTo>
                    <a:pt x="8957" y="8601"/>
                    <a:pt x="9001" y="8601"/>
                    <a:pt x="9046" y="8619"/>
                  </a:cubicBezTo>
                  <a:cubicBezTo>
                    <a:pt x="9064" y="8592"/>
                    <a:pt x="9100" y="8610"/>
                    <a:pt x="9117" y="8592"/>
                  </a:cubicBezTo>
                  <a:cubicBezTo>
                    <a:pt x="9135" y="8583"/>
                    <a:pt x="9153" y="8574"/>
                    <a:pt x="9171" y="8556"/>
                  </a:cubicBezTo>
                  <a:cubicBezTo>
                    <a:pt x="9189" y="8547"/>
                    <a:pt x="9198" y="8529"/>
                    <a:pt x="9207" y="8511"/>
                  </a:cubicBezTo>
                  <a:cubicBezTo>
                    <a:pt x="9216" y="8485"/>
                    <a:pt x="9216" y="8458"/>
                    <a:pt x="9216" y="8431"/>
                  </a:cubicBezTo>
                  <a:cubicBezTo>
                    <a:pt x="9225" y="8413"/>
                    <a:pt x="9180" y="8315"/>
                    <a:pt x="9162" y="8297"/>
                  </a:cubicBezTo>
                  <a:cubicBezTo>
                    <a:pt x="9126" y="8271"/>
                    <a:pt x="9082" y="8271"/>
                    <a:pt x="9037" y="8253"/>
                  </a:cubicBezTo>
                  <a:close/>
                  <a:moveTo>
                    <a:pt x="2387" y="8381"/>
                  </a:moveTo>
                  <a:cubicBezTo>
                    <a:pt x="2380" y="8381"/>
                    <a:pt x="2372" y="8383"/>
                    <a:pt x="2364" y="8387"/>
                  </a:cubicBezTo>
                  <a:cubicBezTo>
                    <a:pt x="2354" y="8384"/>
                    <a:pt x="2344" y="8383"/>
                    <a:pt x="2334" y="8383"/>
                  </a:cubicBezTo>
                  <a:cubicBezTo>
                    <a:pt x="2303" y="8383"/>
                    <a:pt x="2278" y="8395"/>
                    <a:pt x="2257" y="8422"/>
                  </a:cubicBezTo>
                  <a:cubicBezTo>
                    <a:pt x="2230" y="8449"/>
                    <a:pt x="2221" y="8476"/>
                    <a:pt x="2221" y="8511"/>
                  </a:cubicBezTo>
                  <a:cubicBezTo>
                    <a:pt x="2221" y="8547"/>
                    <a:pt x="2221" y="8583"/>
                    <a:pt x="2257" y="8610"/>
                  </a:cubicBezTo>
                  <a:cubicBezTo>
                    <a:pt x="2284" y="8636"/>
                    <a:pt x="2302" y="8654"/>
                    <a:pt x="2346" y="8654"/>
                  </a:cubicBezTo>
                  <a:cubicBezTo>
                    <a:pt x="2382" y="8645"/>
                    <a:pt x="2418" y="8654"/>
                    <a:pt x="2453" y="8619"/>
                  </a:cubicBezTo>
                  <a:cubicBezTo>
                    <a:pt x="2471" y="8583"/>
                    <a:pt x="2489" y="8565"/>
                    <a:pt x="2489" y="8520"/>
                  </a:cubicBezTo>
                  <a:cubicBezTo>
                    <a:pt x="2489" y="8485"/>
                    <a:pt x="2489" y="8449"/>
                    <a:pt x="2453" y="8422"/>
                  </a:cubicBezTo>
                  <a:cubicBezTo>
                    <a:pt x="2433" y="8402"/>
                    <a:pt x="2412" y="8381"/>
                    <a:pt x="2387" y="8381"/>
                  </a:cubicBezTo>
                  <a:close/>
                  <a:moveTo>
                    <a:pt x="9679" y="8297"/>
                  </a:moveTo>
                  <a:cubicBezTo>
                    <a:pt x="9644" y="8315"/>
                    <a:pt x="9599" y="8324"/>
                    <a:pt x="9564" y="8351"/>
                  </a:cubicBezTo>
                  <a:cubicBezTo>
                    <a:pt x="9528" y="8387"/>
                    <a:pt x="9528" y="8431"/>
                    <a:pt x="9501" y="8476"/>
                  </a:cubicBezTo>
                  <a:cubicBezTo>
                    <a:pt x="9519" y="8511"/>
                    <a:pt x="9519" y="8556"/>
                    <a:pt x="9546" y="8592"/>
                  </a:cubicBezTo>
                  <a:cubicBezTo>
                    <a:pt x="9564" y="8627"/>
                    <a:pt x="9599" y="8645"/>
                    <a:pt x="9635" y="8645"/>
                  </a:cubicBezTo>
                  <a:cubicBezTo>
                    <a:pt x="9646" y="8645"/>
                    <a:pt x="9657" y="8663"/>
                    <a:pt x="9664" y="8663"/>
                  </a:cubicBezTo>
                  <a:cubicBezTo>
                    <a:pt x="9668" y="8663"/>
                    <a:pt x="9671" y="8656"/>
                    <a:pt x="9671" y="8636"/>
                  </a:cubicBezTo>
                  <a:cubicBezTo>
                    <a:pt x="9679" y="8556"/>
                    <a:pt x="9679" y="8476"/>
                    <a:pt x="9688" y="8396"/>
                  </a:cubicBezTo>
                  <a:cubicBezTo>
                    <a:pt x="9688" y="8387"/>
                    <a:pt x="9697" y="8378"/>
                    <a:pt x="9697" y="8369"/>
                  </a:cubicBezTo>
                  <a:cubicBezTo>
                    <a:pt x="9697" y="8351"/>
                    <a:pt x="9706" y="8333"/>
                    <a:pt x="9706" y="8324"/>
                  </a:cubicBezTo>
                  <a:cubicBezTo>
                    <a:pt x="9706" y="8297"/>
                    <a:pt x="9697" y="8297"/>
                    <a:pt x="9679" y="8297"/>
                  </a:cubicBezTo>
                  <a:close/>
                  <a:moveTo>
                    <a:pt x="6022" y="8333"/>
                  </a:moveTo>
                  <a:cubicBezTo>
                    <a:pt x="5942" y="8342"/>
                    <a:pt x="5861" y="8422"/>
                    <a:pt x="5861" y="8503"/>
                  </a:cubicBezTo>
                  <a:cubicBezTo>
                    <a:pt x="5870" y="8579"/>
                    <a:pt x="5951" y="8664"/>
                    <a:pt x="6028" y="8664"/>
                  </a:cubicBezTo>
                  <a:cubicBezTo>
                    <a:pt x="6032" y="8664"/>
                    <a:pt x="6036" y="8664"/>
                    <a:pt x="6040" y="8663"/>
                  </a:cubicBezTo>
                  <a:cubicBezTo>
                    <a:pt x="6120" y="8663"/>
                    <a:pt x="6200" y="8574"/>
                    <a:pt x="6200" y="8494"/>
                  </a:cubicBezTo>
                  <a:cubicBezTo>
                    <a:pt x="6191" y="8413"/>
                    <a:pt x="6102" y="8333"/>
                    <a:pt x="6022" y="8333"/>
                  </a:cubicBezTo>
                  <a:close/>
                  <a:moveTo>
                    <a:pt x="3024" y="8413"/>
                  </a:moveTo>
                  <a:cubicBezTo>
                    <a:pt x="2989" y="8431"/>
                    <a:pt x="2944" y="8440"/>
                    <a:pt x="2917" y="8467"/>
                  </a:cubicBezTo>
                  <a:cubicBezTo>
                    <a:pt x="2891" y="8485"/>
                    <a:pt x="2873" y="8529"/>
                    <a:pt x="2873" y="8565"/>
                  </a:cubicBezTo>
                  <a:cubicBezTo>
                    <a:pt x="2873" y="8601"/>
                    <a:pt x="2891" y="8636"/>
                    <a:pt x="2917" y="8663"/>
                  </a:cubicBezTo>
                  <a:cubicBezTo>
                    <a:pt x="2935" y="8690"/>
                    <a:pt x="2980" y="8708"/>
                    <a:pt x="3015" y="8717"/>
                  </a:cubicBezTo>
                  <a:cubicBezTo>
                    <a:pt x="3051" y="8717"/>
                    <a:pt x="3096" y="8699"/>
                    <a:pt x="3123" y="8672"/>
                  </a:cubicBezTo>
                  <a:cubicBezTo>
                    <a:pt x="3140" y="8645"/>
                    <a:pt x="3167" y="8601"/>
                    <a:pt x="3167" y="8574"/>
                  </a:cubicBezTo>
                  <a:cubicBezTo>
                    <a:pt x="3167" y="8538"/>
                    <a:pt x="3149" y="8494"/>
                    <a:pt x="3123" y="8467"/>
                  </a:cubicBezTo>
                  <a:cubicBezTo>
                    <a:pt x="3096" y="8440"/>
                    <a:pt x="3060" y="8431"/>
                    <a:pt x="3024" y="8413"/>
                  </a:cubicBezTo>
                  <a:close/>
                  <a:moveTo>
                    <a:pt x="6682" y="8387"/>
                  </a:moveTo>
                  <a:cubicBezTo>
                    <a:pt x="6602" y="8387"/>
                    <a:pt x="6513" y="8467"/>
                    <a:pt x="6513" y="8538"/>
                  </a:cubicBezTo>
                  <a:cubicBezTo>
                    <a:pt x="6513" y="8627"/>
                    <a:pt x="6593" y="8717"/>
                    <a:pt x="6673" y="8717"/>
                  </a:cubicBezTo>
                  <a:cubicBezTo>
                    <a:pt x="6753" y="8717"/>
                    <a:pt x="6843" y="8636"/>
                    <a:pt x="6843" y="8556"/>
                  </a:cubicBezTo>
                  <a:cubicBezTo>
                    <a:pt x="6852" y="8476"/>
                    <a:pt x="6762" y="8387"/>
                    <a:pt x="6682" y="8387"/>
                  </a:cubicBezTo>
                  <a:close/>
                  <a:moveTo>
                    <a:pt x="3667" y="8485"/>
                  </a:moveTo>
                  <a:cubicBezTo>
                    <a:pt x="3586" y="8485"/>
                    <a:pt x="3515" y="8556"/>
                    <a:pt x="3515" y="8636"/>
                  </a:cubicBezTo>
                  <a:cubicBezTo>
                    <a:pt x="3524" y="8717"/>
                    <a:pt x="3595" y="8779"/>
                    <a:pt x="3667" y="8779"/>
                  </a:cubicBezTo>
                  <a:cubicBezTo>
                    <a:pt x="3747" y="8779"/>
                    <a:pt x="3818" y="8708"/>
                    <a:pt x="3818" y="8627"/>
                  </a:cubicBezTo>
                  <a:cubicBezTo>
                    <a:pt x="3818" y="8547"/>
                    <a:pt x="3747" y="8485"/>
                    <a:pt x="3667" y="8485"/>
                  </a:cubicBezTo>
                  <a:close/>
                  <a:moveTo>
                    <a:pt x="7351" y="8449"/>
                  </a:moveTo>
                  <a:cubicBezTo>
                    <a:pt x="7244" y="8449"/>
                    <a:pt x="7182" y="8511"/>
                    <a:pt x="7182" y="8619"/>
                  </a:cubicBezTo>
                  <a:cubicBezTo>
                    <a:pt x="7182" y="8717"/>
                    <a:pt x="7244" y="8779"/>
                    <a:pt x="7342" y="8779"/>
                  </a:cubicBezTo>
                  <a:cubicBezTo>
                    <a:pt x="7449" y="8779"/>
                    <a:pt x="7512" y="8717"/>
                    <a:pt x="7512" y="8610"/>
                  </a:cubicBezTo>
                  <a:cubicBezTo>
                    <a:pt x="7512" y="8511"/>
                    <a:pt x="7449" y="8449"/>
                    <a:pt x="7351" y="8449"/>
                  </a:cubicBezTo>
                  <a:close/>
                  <a:moveTo>
                    <a:pt x="4336" y="8529"/>
                  </a:moveTo>
                  <a:cubicBezTo>
                    <a:pt x="4255" y="8529"/>
                    <a:pt x="4184" y="8601"/>
                    <a:pt x="4184" y="8681"/>
                  </a:cubicBezTo>
                  <a:cubicBezTo>
                    <a:pt x="4184" y="8761"/>
                    <a:pt x="4255" y="8833"/>
                    <a:pt x="4327" y="8833"/>
                  </a:cubicBezTo>
                  <a:cubicBezTo>
                    <a:pt x="4407" y="8833"/>
                    <a:pt x="4479" y="8770"/>
                    <a:pt x="4487" y="8690"/>
                  </a:cubicBezTo>
                  <a:cubicBezTo>
                    <a:pt x="4487" y="8601"/>
                    <a:pt x="4416" y="8529"/>
                    <a:pt x="4336" y="8529"/>
                  </a:cubicBezTo>
                  <a:close/>
                  <a:moveTo>
                    <a:pt x="8020" y="8503"/>
                  </a:moveTo>
                  <a:cubicBezTo>
                    <a:pt x="7904" y="8503"/>
                    <a:pt x="7842" y="8556"/>
                    <a:pt x="7842" y="8663"/>
                  </a:cubicBezTo>
                  <a:cubicBezTo>
                    <a:pt x="7842" y="8770"/>
                    <a:pt x="7904" y="8833"/>
                    <a:pt x="8011" y="8833"/>
                  </a:cubicBezTo>
                  <a:cubicBezTo>
                    <a:pt x="8109" y="8833"/>
                    <a:pt x="8172" y="8770"/>
                    <a:pt x="8172" y="8663"/>
                  </a:cubicBezTo>
                  <a:cubicBezTo>
                    <a:pt x="8172" y="8565"/>
                    <a:pt x="8118" y="8503"/>
                    <a:pt x="8020" y="8503"/>
                  </a:cubicBezTo>
                  <a:close/>
                  <a:moveTo>
                    <a:pt x="668" y="8564"/>
                  </a:moveTo>
                  <a:cubicBezTo>
                    <a:pt x="665" y="8564"/>
                    <a:pt x="663" y="8565"/>
                    <a:pt x="660" y="8565"/>
                  </a:cubicBezTo>
                  <a:lnTo>
                    <a:pt x="634" y="8565"/>
                  </a:lnTo>
                  <a:cubicBezTo>
                    <a:pt x="589" y="8592"/>
                    <a:pt x="553" y="8627"/>
                    <a:pt x="526" y="8672"/>
                  </a:cubicBezTo>
                  <a:cubicBezTo>
                    <a:pt x="526" y="8681"/>
                    <a:pt x="526" y="8690"/>
                    <a:pt x="526" y="8690"/>
                  </a:cubicBezTo>
                  <a:cubicBezTo>
                    <a:pt x="535" y="8717"/>
                    <a:pt x="544" y="8735"/>
                    <a:pt x="553" y="8752"/>
                  </a:cubicBezTo>
                  <a:cubicBezTo>
                    <a:pt x="584" y="8807"/>
                    <a:pt x="623" y="8834"/>
                    <a:pt x="661" y="8834"/>
                  </a:cubicBezTo>
                  <a:cubicBezTo>
                    <a:pt x="667" y="8834"/>
                    <a:pt x="673" y="8834"/>
                    <a:pt x="678" y="8833"/>
                  </a:cubicBezTo>
                  <a:cubicBezTo>
                    <a:pt x="732" y="8824"/>
                    <a:pt x="794" y="8743"/>
                    <a:pt x="794" y="8699"/>
                  </a:cubicBezTo>
                  <a:cubicBezTo>
                    <a:pt x="794" y="8640"/>
                    <a:pt x="714" y="8564"/>
                    <a:pt x="668" y="8564"/>
                  </a:cubicBezTo>
                  <a:close/>
                  <a:moveTo>
                    <a:pt x="1340" y="8618"/>
                  </a:moveTo>
                  <a:cubicBezTo>
                    <a:pt x="1337" y="8618"/>
                    <a:pt x="1333" y="8618"/>
                    <a:pt x="1329" y="8619"/>
                  </a:cubicBezTo>
                  <a:cubicBezTo>
                    <a:pt x="1249" y="8619"/>
                    <a:pt x="1196" y="8663"/>
                    <a:pt x="1187" y="8743"/>
                  </a:cubicBezTo>
                  <a:cubicBezTo>
                    <a:pt x="1187" y="8824"/>
                    <a:pt x="1240" y="8877"/>
                    <a:pt x="1312" y="8886"/>
                  </a:cubicBezTo>
                  <a:cubicBezTo>
                    <a:pt x="1316" y="8887"/>
                    <a:pt x="1321" y="8887"/>
                    <a:pt x="1325" y="8887"/>
                  </a:cubicBezTo>
                  <a:cubicBezTo>
                    <a:pt x="1400" y="8887"/>
                    <a:pt x="1463" y="8820"/>
                    <a:pt x="1454" y="8761"/>
                  </a:cubicBezTo>
                  <a:cubicBezTo>
                    <a:pt x="1471" y="8686"/>
                    <a:pt x="1401" y="8618"/>
                    <a:pt x="1340" y="8618"/>
                  </a:cubicBezTo>
                  <a:close/>
                  <a:moveTo>
                    <a:pt x="5005" y="8601"/>
                  </a:moveTo>
                  <a:cubicBezTo>
                    <a:pt x="4898" y="8601"/>
                    <a:pt x="4853" y="8645"/>
                    <a:pt x="4853" y="8743"/>
                  </a:cubicBezTo>
                  <a:cubicBezTo>
                    <a:pt x="4853" y="8850"/>
                    <a:pt x="4898" y="8895"/>
                    <a:pt x="4996" y="8895"/>
                  </a:cubicBezTo>
                  <a:cubicBezTo>
                    <a:pt x="5094" y="8895"/>
                    <a:pt x="5148" y="8850"/>
                    <a:pt x="5148" y="8761"/>
                  </a:cubicBezTo>
                  <a:cubicBezTo>
                    <a:pt x="5148" y="8654"/>
                    <a:pt x="5103" y="8601"/>
                    <a:pt x="5005" y="8601"/>
                  </a:cubicBezTo>
                  <a:close/>
                  <a:moveTo>
                    <a:pt x="8671" y="8547"/>
                  </a:moveTo>
                  <a:cubicBezTo>
                    <a:pt x="8627" y="8565"/>
                    <a:pt x="8573" y="8574"/>
                    <a:pt x="8547" y="8610"/>
                  </a:cubicBezTo>
                  <a:cubicBezTo>
                    <a:pt x="8511" y="8645"/>
                    <a:pt x="8493" y="8699"/>
                    <a:pt x="8493" y="8743"/>
                  </a:cubicBezTo>
                  <a:cubicBezTo>
                    <a:pt x="8502" y="8779"/>
                    <a:pt x="8520" y="8833"/>
                    <a:pt x="8555" y="8868"/>
                  </a:cubicBezTo>
                  <a:cubicBezTo>
                    <a:pt x="8591" y="8895"/>
                    <a:pt x="8645" y="8895"/>
                    <a:pt x="8680" y="8913"/>
                  </a:cubicBezTo>
                  <a:cubicBezTo>
                    <a:pt x="8716" y="8895"/>
                    <a:pt x="8778" y="8895"/>
                    <a:pt x="8805" y="8850"/>
                  </a:cubicBezTo>
                  <a:cubicBezTo>
                    <a:pt x="8841" y="8815"/>
                    <a:pt x="8859" y="8770"/>
                    <a:pt x="8850" y="8726"/>
                  </a:cubicBezTo>
                  <a:cubicBezTo>
                    <a:pt x="8850" y="8681"/>
                    <a:pt x="8832" y="8636"/>
                    <a:pt x="8796" y="8601"/>
                  </a:cubicBezTo>
                  <a:cubicBezTo>
                    <a:pt x="8761" y="8565"/>
                    <a:pt x="8707" y="8574"/>
                    <a:pt x="8671" y="8547"/>
                  </a:cubicBezTo>
                  <a:close/>
                  <a:moveTo>
                    <a:pt x="1990" y="8681"/>
                  </a:moveTo>
                  <a:cubicBezTo>
                    <a:pt x="1909" y="8681"/>
                    <a:pt x="1856" y="8735"/>
                    <a:pt x="1856" y="8806"/>
                  </a:cubicBezTo>
                  <a:cubicBezTo>
                    <a:pt x="1856" y="8895"/>
                    <a:pt x="1909" y="8949"/>
                    <a:pt x="1981" y="8949"/>
                  </a:cubicBezTo>
                  <a:cubicBezTo>
                    <a:pt x="2070" y="8949"/>
                    <a:pt x="2123" y="8895"/>
                    <a:pt x="2123" y="8815"/>
                  </a:cubicBezTo>
                  <a:cubicBezTo>
                    <a:pt x="2123" y="8735"/>
                    <a:pt x="2070" y="8681"/>
                    <a:pt x="1990" y="8681"/>
                  </a:cubicBezTo>
                  <a:close/>
                  <a:moveTo>
                    <a:pt x="5665" y="8636"/>
                  </a:moveTo>
                  <a:cubicBezTo>
                    <a:pt x="5620" y="8645"/>
                    <a:pt x="5576" y="8654"/>
                    <a:pt x="5549" y="8690"/>
                  </a:cubicBezTo>
                  <a:cubicBezTo>
                    <a:pt x="5522" y="8726"/>
                    <a:pt x="5513" y="8770"/>
                    <a:pt x="5496" y="8806"/>
                  </a:cubicBezTo>
                  <a:cubicBezTo>
                    <a:pt x="5522" y="8842"/>
                    <a:pt x="5522" y="8895"/>
                    <a:pt x="5558" y="8922"/>
                  </a:cubicBezTo>
                  <a:cubicBezTo>
                    <a:pt x="5594" y="8940"/>
                    <a:pt x="5629" y="8949"/>
                    <a:pt x="5665" y="8966"/>
                  </a:cubicBezTo>
                  <a:cubicBezTo>
                    <a:pt x="5701" y="8940"/>
                    <a:pt x="5754" y="8949"/>
                    <a:pt x="5781" y="8904"/>
                  </a:cubicBezTo>
                  <a:cubicBezTo>
                    <a:pt x="5808" y="8877"/>
                    <a:pt x="5817" y="8833"/>
                    <a:pt x="5835" y="8797"/>
                  </a:cubicBezTo>
                  <a:cubicBezTo>
                    <a:pt x="5808" y="8761"/>
                    <a:pt x="5808" y="8708"/>
                    <a:pt x="5772" y="8681"/>
                  </a:cubicBezTo>
                  <a:cubicBezTo>
                    <a:pt x="5736" y="8663"/>
                    <a:pt x="5701" y="8636"/>
                    <a:pt x="5665" y="8636"/>
                  </a:cubicBezTo>
                  <a:close/>
                  <a:moveTo>
                    <a:pt x="9332" y="8599"/>
                  </a:moveTo>
                  <a:cubicBezTo>
                    <a:pt x="9304" y="8599"/>
                    <a:pt x="9232" y="8629"/>
                    <a:pt x="9216" y="8645"/>
                  </a:cubicBezTo>
                  <a:cubicBezTo>
                    <a:pt x="9180" y="8681"/>
                    <a:pt x="9162" y="8735"/>
                    <a:pt x="9162" y="8770"/>
                  </a:cubicBezTo>
                  <a:cubicBezTo>
                    <a:pt x="9153" y="8824"/>
                    <a:pt x="9171" y="8868"/>
                    <a:pt x="9207" y="8904"/>
                  </a:cubicBezTo>
                  <a:cubicBezTo>
                    <a:pt x="9233" y="8949"/>
                    <a:pt x="9287" y="8949"/>
                    <a:pt x="9340" y="8966"/>
                  </a:cubicBezTo>
                  <a:cubicBezTo>
                    <a:pt x="9358" y="8966"/>
                    <a:pt x="9448" y="8931"/>
                    <a:pt x="9465" y="8913"/>
                  </a:cubicBezTo>
                  <a:cubicBezTo>
                    <a:pt x="9501" y="8886"/>
                    <a:pt x="9501" y="8833"/>
                    <a:pt x="9528" y="8788"/>
                  </a:cubicBezTo>
                  <a:cubicBezTo>
                    <a:pt x="9510" y="8743"/>
                    <a:pt x="9510" y="8699"/>
                    <a:pt x="9474" y="8663"/>
                  </a:cubicBezTo>
                  <a:cubicBezTo>
                    <a:pt x="9439" y="8619"/>
                    <a:pt x="9394" y="8610"/>
                    <a:pt x="9340" y="8601"/>
                  </a:cubicBezTo>
                  <a:cubicBezTo>
                    <a:pt x="9339" y="8600"/>
                    <a:pt x="9336" y="8599"/>
                    <a:pt x="9332" y="8599"/>
                  </a:cubicBezTo>
                  <a:close/>
                  <a:moveTo>
                    <a:pt x="2650" y="8717"/>
                  </a:moveTo>
                  <a:cubicBezTo>
                    <a:pt x="2614" y="8717"/>
                    <a:pt x="2569" y="8743"/>
                    <a:pt x="2552" y="8770"/>
                  </a:cubicBezTo>
                  <a:cubicBezTo>
                    <a:pt x="2525" y="8788"/>
                    <a:pt x="2507" y="8833"/>
                    <a:pt x="2507" y="8868"/>
                  </a:cubicBezTo>
                  <a:cubicBezTo>
                    <a:pt x="2507" y="8904"/>
                    <a:pt x="2525" y="8940"/>
                    <a:pt x="2552" y="8966"/>
                  </a:cubicBezTo>
                  <a:cubicBezTo>
                    <a:pt x="2578" y="8993"/>
                    <a:pt x="2623" y="9011"/>
                    <a:pt x="2659" y="9011"/>
                  </a:cubicBezTo>
                  <a:cubicBezTo>
                    <a:pt x="2694" y="9011"/>
                    <a:pt x="2730" y="8993"/>
                    <a:pt x="2757" y="8966"/>
                  </a:cubicBezTo>
                  <a:cubicBezTo>
                    <a:pt x="2784" y="8940"/>
                    <a:pt x="2792" y="8895"/>
                    <a:pt x="2801" y="8859"/>
                  </a:cubicBezTo>
                  <a:cubicBezTo>
                    <a:pt x="2792" y="8824"/>
                    <a:pt x="2775" y="8788"/>
                    <a:pt x="2757" y="8761"/>
                  </a:cubicBezTo>
                  <a:cubicBezTo>
                    <a:pt x="2730" y="8735"/>
                    <a:pt x="2685" y="8717"/>
                    <a:pt x="2650" y="8717"/>
                  </a:cubicBezTo>
                  <a:close/>
                  <a:moveTo>
                    <a:pt x="6334" y="8699"/>
                  </a:moveTo>
                  <a:cubicBezTo>
                    <a:pt x="6254" y="8699"/>
                    <a:pt x="6165" y="8779"/>
                    <a:pt x="6165" y="8868"/>
                  </a:cubicBezTo>
                  <a:cubicBezTo>
                    <a:pt x="6165" y="8949"/>
                    <a:pt x="6245" y="9029"/>
                    <a:pt x="6325" y="9029"/>
                  </a:cubicBezTo>
                  <a:cubicBezTo>
                    <a:pt x="6405" y="9029"/>
                    <a:pt x="6495" y="8949"/>
                    <a:pt x="6495" y="8868"/>
                  </a:cubicBezTo>
                  <a:cubicBezTo>
                    <a:pt x="6495" y="8788"/>
                    <a:pt x="6414" y="8699"/>
                    <a:pt x="6334" y="8699"/>
                  </a:cubicBezTo>
                  <a:close/>
                  <a:moveTo>
                    <a:pt x="3328" y="8779"/>
                  </a:moveTo>
                  <a:cubicBezTo>
                    <a:pt x="3247" y="8779"/>
                    <a:pt x="3167" y="8850"/>
                    <a:pt x="3167" y="8931"/>
                  </a:cubicBezTo>
                  <a:cubicBezTo>
                    <a:pt x="3176" y="8966"/>
                    <a:pt x="3185" y="9002"/>
                    <a:pt x="3212" y="9029"/>
                  </a:cubicBezTo>
                  <a:cubicBezTo>
                    <a:pt x="3238" y="9065"/>
                    <a:pt x="3283" y="9065"/>
                    <a:pt x="3319" y="9082"/>
                  </a:cubicBezTo>
                  <a:cubicBezTo>
                    <a:pt x="3354" y="9073"/>
                    <a:pt x="3399" y="9073"/>
                    <a:pt x="3426" y="9038"/>
                  </a:cubicBezTo>
                  <a:cubicBezTo>
                    <a:pt x="3444" y="9011"/>
                    <a:pt x="3470" y="8958"/>
                    <a:pt x="3470" y="8931"/>
                  </a:cubicBezTo>
                  <a:cubicBezTo>
                    <a:pt x="3470" y="8859"/>
                    <a:pt x="3399" y="8788"/>
                    <a:pt x="3328" y="8779"/>
                  </a:cubicBezTo>
                  <a:close/>
                  <a:moveTo>
                    <a:pt x="6987" y="8752"/>
                  </a:moveTo>
                  <a:cubicBezTo>
                    <a:pt x="6897" y="8752"/>
                    <a:pt x="6834" y="8820"/>
                    <a:pt x="6834" y="8913"/>
                  </a:cubicBezTo>
                  <a:cubicBezTo>
                    <a:pt x="6825" y="9011"/>
                    <a:pt x="6905" y="9082"/>
                    <a:pt x="6994" y="9082"/>
                  </a:cubicBezTo>
                  <a:cubicBezTo>
                    <a:pt x="7092" y="9082"/>
                    <a:pt x="7164" y="9002"/>
                    <a:pt x="7164" y="8913"/>
                  </a:cubicBezTo>
                  <a:cubicBezTo>
                    <a:pt x="7155" y="8824"/>
                    <a:pt x="7101" y="8752"/>
                    <a:pt x="7003" y="8752"/>
                  </a:cubicBezTo>
                  <a:cubicBezTo>
                    <a:pt x="6998" y="8752"/>
                    <a:pt x="6992" y="8752"/>
                    <a:pt x="6987" y="8752"/>
                  </a:cubicBezTo>
                  <a:close/>
                  <a:moveTo>
                    <a:pt x="3988" y="8833"/>
                  </a:moveTo>
                  <a:cubicBezTo>
                    <a:pt x="3908" y="8833"/>
                    <a:pt x="3836" y="8904"/>
                    <a:pt x="3836" y="8975"/>
                  </a:cubicBezTo>
                  <a:cubicBezTo>
                    <a:pt x="3836" y="9056"/>
                    <a:pt x="3899" y="9127"/>
                    <a:pt x="3979" y="9136"/>
                  </a:cubicBezTo>
                  <a:cubicBezTo>
                    <a:pt x="4068" y="9136"/>
                    <a:pt x="4131" y="9065"/>
                    <a:pt x="4131" y="8984"/>
                  </a:cubicBezTo>
                  <a:cubicBezTo>
                    <a:pt x="4131" y="8904"/>
                    <a:pt x="4068" y="8833"/>
                    <a:pt x="3988" y="8833"/>
                  </a:cubicBezTo>
                  <a:close/>
                  <a:moveTo>
                    <a:pt x="7645" y="8815"/>
                  </a:moveTo>
                  <a:cubicBezTo>
                    <a:pt x="7538" y="8815"/>
                    <a:pt x="7476" y="8877"/>
                    <a:pt x="7476" y="8984"/>
                  </a:cubicBezTo>
                  <a:cubicBezTo>
                    <a:pt x="7476" y="9082"/>
                    <a:pt x="7538" y="9145"/>
                    <a:pt x="7645" y="9145"/>
                  </a:cubicBezTo>
                  <a:cubicBezTo>
                    <a:pt x="7753" y="9145"/>
                    <a:pt x="7806" y="9082"/>
                    <a:pt x="7806" y="8975"/>
                  </a:cubicBezTo>
                  <a:cubicBezTo>
                    <a:pt x="7806" y="8877"/>
                    <a:pt x="7744" y="8815"/>
                    <a:pt x="7645" y="8815"/>
                  </a:cubicBezTo>
                  <a:close/>
                  <a:moveTo>
                    <a:pt x="955" y="8913"/>
                  </a:moveTo>
                  <a:cubicBezTo>
                    <a:pt x="874" y="8913"/>
                    <a:pt x="830" y="8975"/>
                    <a:pt x="821" y="9056"/>
                  </a:cubicBezTo>
                  <a:cubicBezTo>
                    <a:pt x="821" y="9115"/>
                    <a:pt x="884" y="9181"/>
                    <a:pt x="951" y="9181"/>
                  </a:cubicBezTo>
                  <a:cubicBezTo>
                    <a:pt x="955" y="9181"/>
                    <a:pt x="960" y="9181"/>
                    <a:pt x="964" y="9181"/>
                  </a:cubicBezTo>
                  <a:cubicBezTo>
                    <a:pt x="1035" y="9172"/>
                    <a:pt x="1089" y="9127"/>
                    <a:pt x="1089" y="9047"/>
                  </a:cubicBezTo>
                  <a:cubicBezTo>
                    <a:pt x="1089" y="8966"/>
                    <a:pt x="1035" y="8913"/>
                    <a:pt x="955" y="8913"/>
                  </a:cubicBezTo>
                  <a:close/>
                  <a:moveTo>
                    <a:pt x="4630" y="8895"/>
                  </a:moveTo>
                  <a:cubicBezTo>
                    <a:pt x="4532" y="8895"/>
                    <a:pt x="4487" y="8949"/>
                    <a:pt x="4487" y="9047"/>
                  </a:cubicBezTo>
                  <a:cubicBezTo>
                    <a:pt x="4487" y="9154"/>
                    <a:pt x="4532" y="9198"/>
                    <a:pt x="4630" y="9198"/>
                  </a:cubicBezTo>
                  <a:cubicBezTo>
                    <a:pt x="4737" y="9198"/>
                    <a:pt x="4782" y="9154"/>
                    <a:pt x="4782" y="9047"/>
                  </a:cubicBezTo>
                  <a:cubicBezTo>
                    <a:pt x="4782" y="8949"/>
                    <a:pt x="4737" y="8895"/>
                    <a:pt x="4630" y="8895"/>
                  </a:cubicBezTo>
                  <a:close/>
                  <a:moveTo>
                    <a:pt x="8306" y="8850"/>
                  </a:moveTo>
                  <a:cubicBezTo>
                    <a:pt x="8299" y="8865"/>
                    <a:pt x="8287" y="8868"/>
                    <a:pt x="8275" y="8868"/>
                  </a:cubicBezTo>
                  <a:cubicBezTo>
                    <a:pt x="8267" y="8868"/>
                    <a:pt x="8258" y="8866"/>
                    <a:pt x="8250" y="8866"/>
                  </a:cubicBezTo>
                  <a:cubicBezTo>
                    <a:pt x="8240" y="8866"/>
                    <a:pt x="8231" y="8868"/>
                    <a:pt x="8225" y="8877"/>
                  </a:cubicBezTo>
                  <a:cubicBezTo>
                    <a:pt x="8199" y="8904"/>
                    <a:pt x="8163" y="8931"/>
                    <a:pt x="8145" y="8966"/>
                  </a:cubicBezTo>
                  <a:cubicBezTo>
                    <a:pt x="8136" y="8984"/>
                    <a:pt x="8136" y="9011"/>
                    <a:pt x="8127" y="9038"/>
                  </a:cubicBezTo>
                  <a:cubicBezTo>
                    <a:pt x="8163" y="9056"/>
                    <a:pt x="8127" y="9091"/>
                    <a:pt x="8154" y="9118"/>
                  </a:cubicBezTo>
                  <a:cubicBezTo>
                    <a:pt x="8181" y="9145"/>
                    <a:pt x="8208" y="9172"/>
                    <a:pt x="8234" y="9198"/>
                  </a:cubicBezTo>
                  <a:cubicBezTo>
                    <a:pt x="8261" y="9207"/>
                    <a:pt x="8288" y="9207"/>
                    <a:pt x="8315" y="9207"/>
                  </a:cubicBezTo>
                  <a:cubicBezTo>
                    <a:pt x="8341" y="9207"/>
                    <a:pt x="8368" y="9198"/>
                    <a:pt x="8395" y="9189"/>
                  </a:cubicBezTo>
                  <a:cubicBezTo>
                    <a:pt x="8422" y="9163"/>
                    <a:pt x="8457" y="9136"/>
                    <a:pt x="8475" y="9109"/>
                  </a:cubicBezTo>
                  <a:cubicBezTo>
                    <a:pt x="8484" y="9082"/>
                    <a:pt x="8475" y="9056"/>
                    <a:pt x="8493" y="9029"/>
                  </a:cubicBezTo>
                  <a:cubicBezTo>
                    <a:pt x="8466" y="9011"/>
                    <a:pt x="8484" y="8975"/>
                    <a:pt x="8466" y="8949"/>
                  </a:cubicBezTo>
                  <a:cubicBezTo>
                    <a:pt x="8439" y="8922"/>
                    <a:pt x="8413" y="8886"/>
                    <a:pt x="8386" y="8868"/>
                  </a:cubicBezTo>
                  <a:cubicBezTo>
                    <a:pt x="8359" y="8859"/>
                    <a:pt x="8332" y="8859"/>
                    <a:pt x="8306" y="8850"/>
                  </a:cubicBezTo>
                  <a:close/>
                  <a:moveTo>
                    <a:pt x="1619" y="8984"/>
                  </a:moveTo>
                  <a:cubicBezTo>
                    <a:pt x="1545" y="8984"/>
                    <a:pt x="1490" y="9050"/>
                    <a:pt x="1490" y="9109"/>
                  </a:cubicBezTo>
                  <a:cubicBezTo>
                    <a:pt x="1481" y="9181"/>
                    <a:pt x="1552" y="9252"/>
                    <a:pt x="1615" y="9252"/>
                  </a:cubicBezTo>
                  <a:cubicBezTo>
                    <a:pt x="1695" y="9243"/>
                    <a:pt x="1758" y="9198"/>
                    <a:pt x="1758" y="9118"/>
                  </a:cubicBezTo>
                  <a:cubicBezTo>
                    <a:pt x="1758" y="9038"/>
                    <a:pt x="1704" y="8984"/>
                    <a:pt x="1633" y="8984"/>
                  </a:cubicBezTo>
                  <a:cubicBezTo>
                    <a:pt x="1628" y="8984"/>
                    <a:pt x="1624" y="8984"/>
                    <a:pt x="1619" y="8984"/>
                  </a:cubicBezTo>
                  <a:close/>
                  <a:moveTo>
                    <a:pt x="5290" y="8931"/>
                  </a:moveTo>
                  <a:cubicBezTo>
                    <a:pt x="5255" y="8958"/>
                    <a:pt x="5201" y="8949"/>
                    <a:pt x="5183" y="8993"/>
                  </a:cubicBezTo>
                  <a:cubicBezTo>
                    <a:pt x="5157" y="9029"/>
                    <a:pt x="5130" y="9065"/>
                    <a:pt x="5139" y="9100"/>
                  </a:cubicBezTo>
                  <a:cubicBezTo>
                    <a:pt x="5139" y="9136"/>
                    <a:pt x="5157" y="9181"/>
                    <a:pt x="5192" y="9216"/>
                  </a:cubicBezTo>
                  <a:cubicBezTo>
                    <a:pt x="5228" y="9243"/>
                    <a:pt x="5264" y="9243"/>
                    <a:pt x="5299" y="9261"/>
                  </a:cubicBezTo>
                  <a:cubicBezTo>
                    <a:pt x="5335" y="9243"/>
                    <a:pt x="5388" y="9243"/>
                    <a:pt x="5415" y="9198"/>
                  </a:cubicBezTo>
                  <a:cubicBezTo>
                    <a:pt x="5442" y="9172"/>
                    <a:pt x="5451" y="9136"/>
                    <a:pt x="5469" y="9100"/>
                  </a:cubicBezTo>
                  <a:cubicBezTo>
                    <a:pt x="5442" y="9056"/>
                    <a:pt x="5442" y="9011"/>
                    <a:pt x="5406" y="8984"/>
                  </a:cubicBezTo>
                  <a:cubicBezTo>
                    <a:pt x="5371" y="8949"/>
                    <a:pt x="5335" y="8949"/>
                    <a:pt x="5290" y="8931"/>
                  </a:cubicBezTo>
                  <a:close/>
                  <a:moveTo>
                    <a:pt x="8989" y="8920"/>
                  </a:moveTo>
                  <a:cubicBezTo>
                    <a:pt x="8981" y="8920"/>
                    <a:pt x="8973" y="8920"/>
                    <a:pt x="8966" y="8922"/>
                  </a:cubicBezTo>
                  <a:cubicBezTo>
                    <a:pt x="8921" y="8922"/>
                    <a:pt x="8877" y="8940"/>
                    <a:pt x="8841" y="8975"/>
                  </a:cubicBezTo>
                  <a:cubicBezTo>
                    <a:pt x="8823" y="8993"/>
                    <a:pt x="8787" y="9073"/>
                    <a:pt x="8796" y="9100"/>
                  </a:cubicBezTo>
                  <a:cubicBezTo>
                    <a:pt x="8805" y="9145"/>
                    <a:pt x="8814" y="9198"/>
                    <a:pt x="8850" y="9234"/>
                  </a:cubicBezTo>
                  <a:cubicBezTo>
                    <a:pt x="8881" y="9257"/>
                    <a:pt x="8925" y="9280"/>
                    <a:pt x="8965" y="9280"/>
                  </a:cubicBezTo>
                  <a:cubicBezTo>
                    <a:pt x="8972" y="9280"/>
                    <a:pt x="8978" y="9280"/>
                    <a:pt x="8984" y="9279"/>
                  </a:cubicBezTo>
                  <a:cubicBezTo>
                    <a:pt x="9028" y="9270"/>
                    <a:pt x="9073" y="9261"/>
                    <a:pt x="9109" y="9225"/>
                  </a:cubicBezTo>
                  <a:cubicBezTo>
                    <a:pt x="9135" y="9189"/>
                    <a:pt x="9144" y="9136"/>
                    <a:pt x="9162" y="9091"/>
                  </a:cubicBezTo>
                  <a:cubicBezTo>
                    <a:pt x="9144" y="9047"/>
                    <a:pt x="9135" y="8993"/>
                    <a:pt x="9100" y="8966"/>
                  </a:cubicBezTo>
                  <a:cubicBezTo>
                    <a:pt x="9063" y="8937"/>
                    <a:pt x="9026" y="8920"/>
                    <a:pt x="8989" y="8920"/>
                  </a:cubicBezTo>
                  <a:close/>
                  <a:moveTo>
                    <a:pt x="2284" y="9029"/>
                  </a:moveTo>
                  <a:cubicBezTo>
                    <a:pt x="2248" y="9029"/>
                    <a:pt x="2221" y="9038"/>
                    <a:pt x="2195" y="9065"/>
                  </a:cubicBezTo>
                  <a:cubicBezTo>
                    <a:pt x="2168" y="9091"/>
                    <a:pt x="2150" y="9118"/>
                    <a:pt x="2150" y="9163"/>
                  </a:cubicBezTo>
                  <a:cubicBezTo>
                    <a:pt x="2159" y="9198"/>
                    <a:pt x="2159" y="9234"/>
                    <a:pt x="2195" y="9261"/>
                  </a:cubicBezTo>
                  <a:cubicBezTo>
                    <a:pt x="2221" y="9288"/>
                    <a:pt x="2248" y="9297"/>
                    <a:pt x="2284" y="9297"/>
                  </a:cubicBezTo>
                  <a:cubicBezTo>
                    <a:pt x="2329" y="9297"/>
                    <a:pt x="2355" y="9288"/>
                    <a:pt x="2391" y="9261"/>
                  </a:cubicBezTo>
                  <a:cubicBezTo>
                    <a:pt x="2418" y="9234"/>
                    <a:pt x="2427" y="9207"/>
                    <a:pt x="2418" y="9163"/>
                  </a:cubicBezTo>
                  <a:cubicBezTo>
                    <a:pt x="2427" y="9127"/>
                    <a:pt x="2418" y="9100"/>
                    <a:pt x="2391" y="9073"/>
                  </a:cubicBezTo>
                  <a:cubicBezTo>
                    <a:pt x="2355" y="9038"/>
                    <a:pt x="2329" y="9029"/>
                    <a:pt x="2284" y="9029"/>
                  </a:cubicBezTo>
                  <a:close/>
                  <a:moveTo>
                    <a:pt x="9617" y="8966"/>
                  </a:moveTo>
                  <a:lnTo>
                    <a:pt x="9617" y="8966"/>
                  </a:lnTo>
                  <a:cubicBezTo>
                    <a:pt x="9608" y="8975"/>
                    <a:pt x="9590" y="8975"/>
                    <a:pt x="9581" y="8984"/>
                  </a:cubicBezTo>
                  <a:cubicBezTo>
                    <a:pt x="9572" y="8984"/>
                    <a:pt x="9564" y="8984"/>
                    <a:pt x="9555" y="8993"/>
                  </a:cubicBezTo>
                  <a:cubicBezTo>
                    <a:pt x="9421" y="9065"/>
                    <a:pt x="9430" y="9207"/>
                    <a:pt x="9528" y="9297"/>
                  </a:cubicBezTo>
                  <a:cubicBezTo>
                    <a:pt x="9530" y="9299"/>
                    <a:pt x="9533" y="9300"/>
                    <a:pt x="9536" y="9300"/>
                  </a:cubicBezTo>
                  <a:cubicBezTo>
                    <a:pt x="9545" y="9300"/>
                    <a:pt x="9555" y="9292"/>
                    <a:pt x="9555" y="9279"/>
                  </a:cubicBezTo>
                  <a:cubicBezTo>
                    <a:pt x="9572" y="9189"/>
                    <a:pt x="9590" y="9091"/>
                    <a:pt x="9608" y="9002"/>
                  </a:cubicBezTo>
                  <a:cubicBezTo>
                    <a:pt x="9608" y="8984"/>
                    <a:pt x="9617" y="8975"/>
                    <a:pt x="9617" y="8966"/>
                  </a:cubicBezTo>
                  <a:close/>
                  <a:moveTo>
                    <a:pt x="5957" y="9002"/>
                  </a:moveTo>
                  <a:cubicBezTo>
                    <a:pt x="5880" y="9002"/>
                    <a:pt x="5799" y="9086"/>
                    <a:pt x="5799" y="9163"/>
                  </a:cubicBezTo>
                  <a:cubicBezTo>
                    <a:pt x="5799" y="9243"/>
                    <a:pt x="5879" y="9332"/>
                    <a:pt x="5959" y="9332"/>
                  </a:cubicBezTo>
                  <a:cubicBezTo>
                    <a:pt x="6049" y="9332"/>
                    <a:pt x="6129" y="9252"/>
                    <a:pt x="6129" y="9163"/>
                  </a:cubicBezTo>
                  <a:cubicBezTo>
                    <a:pt x="6129" y="9082"/>
                    <a:pt x="6049" y="9002"/>
                    <a:pt x="5968" y="9002"/>
                  </a:cubicBezTo>
                  <a:cubicBezTo>
                    <a:pt x="5965" y="9002"/>
                    <a:pt x="5961" y="9002"/>
                    <a:pt x="5957" y="9002"/>
                  </a:cubicBezTo>
                  <a:close/>
                  <a:moveTo>
                    <a:pt x="6637" y="9047"/>
                  </a:moveTo>
                  <a:cubicBezTo>
                    <a:pt x="6539" y="9047"/>
                    <a:pt x="6468" y="9118"/>
                    <a:pt x="6468" y="9207"/>
                  </a:cubicBezTo>
                  <a:cubicBezTo>
                    <a:pt x="6459" y="9305"/>
                    <a:pt x="6539" y="9377"/>
                    <a:pt x="6628" y="9377"/>
                  </a:cubicBezTo>
                  <a:cubicBezTo>
                    <a:pt x="6634" y="9377"/>
                    <a:pt x="6638" y="9377"/>
                    <a:pt x="6643" y="9377"/>
                  </a:cubicBezTo>
                  <a:cubicBezTo>
                    <a:pt x="6734" y="9377"/>
                    <a:pt x="6798" y="9301"/>
                    <a:pt x="6798" y="9216"/>
                  </a:cubicBezTo>
                  <a:cubicBezTo>
                    <a:pt x="6789" y="9118"/>
                    <a:pt x="6736" y="9056"/>
                    <a:pt x="6637" y="9047"/>
                  </a:cubicBezTo>
                  <a:close/>
                  <a:moveTo>
                    <a:pt x="2953" y="9082"/>
                  </a:moveTo>
                  <a:cubicBezTo>
                    <a:pt x="2873" y="9082"/>
                    <a:pt x="2810" y="9154"/>
                    <a:pt x="2801" y="9225"/>
                  </a:cubicBezTo>
                  <a:cubicBezTo>
                    <a:pt x="2801" y="9301"/>
                    <a:pt x="2866" y="9377"/>
                    <a:pt x="2941" y="9377"/>
                  </a:cubicBezTo>
                  <a:cubicBezTo>
                    <a:pt x="2945" y="9377"/>
                    <a:pt x="2949" y="9377"/>
                    <a:pt x="2953" y="9377"/>
                  </a:cubicBezTo>
                  <a:cubicBezTo>
                    <a:pt x="2989" y="9377"/>
                    <a:pt x="3024" y="9368"/>
                    <a:pt x="3051" y="9341"/>
                  </a:cubicBezTo>
                  <a:cubicBezTo>
                    <a:pt x="3087" y="9314"/>
                    <a:pt x="3087" y="9270"/>
                    <a:pt x="3105" y="9243"/>
                  </a:cubicBezTo>
                  <a:cubicBezTo>
                    <a:pt x="3105" y="9207"/>
                    <a:pt x="3078" y="9145"/>
                    <a:pt x="3060" y="9127"/>
                  </a:cubicBezTo>
                  <a:cubicBezTo>
                    <a:pt x="3033" y="9109"/>
                    <a:pt x="2980" y="9082"/>
                    <a:pt x="2953" y="9082"/>
                  </a:cubicBezTo>
                  <a:close/>
                  <a:moveTo>
                    <a:pt x="3628" y="9135"/>
                  </a:moveTo>
                  <a:cubicBezTo>
                    <a:pt x="3623" y="9135"/>
                    <a:pt x="3618" y="9135"/>
                    <a:pt x="3613" y="9136"/>
                  </a:cubicBezTo>
                  <a:cubicBezTo>
                    <a:pt x="3542" y="9136"/>
                    <a:pt x="3470" y="9198"/>
                    <a:pt x="3470" y="9279"/>
                  </a:cubicBezTo>
                  <a:cubicBezTo>
                    <a:pt x="3470" y="9359"/>
                    <a:pt x="3533" y="9430"/>
                    <a:pt x="3613" y="9430"/>
                  </a:cubicBezTo>
                  <a:cubicBezTo>
                    <a:pt x="3702" y="9430"/>
                    <a:pt x="3765" y="9359"/>
                    <a:pt x="3765" y="9279"/>
                  </a:cubicBezTo>
                  <a:cubicBezTo>
                    <a:pt x="3765" y="9203"/>
                    <a:pt x="3709" y="9135"/>
                    <a:pt x="3628" y="9135"/>
                  </a:cubicBezTo>
                  <a:close/>
                  <a:moveTo>
                    <a:pt x="7298" y="9118"/>
                  </a:moveTo>
                  <a:cubicBezTo>
                    <a:pt x="7191" y="9118"/>
                    <a:pt x="7128" y="9181"/>
                    <a:pt x="7128" y="9279"/>
                  </a:cubicBezTo>
                  <a:cubicBezTo>
                    <a:pt x="7128" y="9386"/>
                    <a:pt x="7191" y="9448"/>
                    <a:pt x="7289" y="9448"/>
                  </a:cubicBezTo>
                  <a:cubicBezTo>
                    <a:pt x="7396" y="9448"/>
                    <a:pt x="7458" y="9386"/>
                    <a:pt x="7458" y="9279"/>
                  </a:cubicBezTo>
                  <a:cubicBezTo>
                    <a:pt x="7458" y="9181"/>
                    <a:pt x="7396" y="9118"/>
                    <a:pt x="7298" y="9118"/>
                  </a:cubicBezTo>
                  <a:close/>
                  <a:moveTo>
                    <a:pt x="4282" y="9198"/>
                  </a:moveTo>
                  <a:cubicBezTo>
                    <a:pt x="4184" y="9198"/>
                    <a:pt x="4140" y="9243"/>
                    <a:pt x="4131" y="9341"/>
                  </a:cubicBezTo>
                  <a:cubicBezTo>
                    <a:pt x="4131" y="9448"/>
                    <a:pt x="4175" y="9493"/>
                    <a:pt x="4282" y="9502"/>
                  </a:cubicBezTo>
                  <a:cubicBezTo>
                    <a:pt x="4389" y="9502"/>
                    <a:pt x="4434" y="9448"/>
                    <a:pt x="4434" y="9350"/>
                  </a:cubicBezTo>
                  <a:cubicBezTo>
                    <a:pt x="4434" y="9243"/>
                    <a:pt x="4389" y="9198"/>
                    <a:pt x="4282" y="9198"/>
                  </a:cubicBezTo>
                  <a:close/>
                  <a:moveTo>
                    <a:pt x="7993" y="9160"/>
                  </a:moveTo>
                  <a:cubicBezTo>
                    <a:pt x="7985" y="9160"/>
                    <a:pt x="7976" y="9161"/>
                    <a:pt x="7967" y="9163"/>
                  </a:cubicBezTo>
                  <a:lnTo>
                    <a:pt x="7904" y="9163"/>
                  </a:lnTo>
                  <a:cubicBezTo>
                    <a:pt x="7895" y="9163"/>
                    <a:pt x="7886" y="9172"/>
                    <a:pt x="7877" y="9172"/>
                  </a:cubicBezTo>
                  <a:cubicBezTo>
                    <a:pt x="7833" y="9216"/>
                    <a:pt x="7770" y="9261"/>
                    <a:pt x="7797" y="9341"/>
                  </a:cubicBezTo>
                  <a:cubicBezTo>
                    <a:pt x="7797" y="9341"/>
                    <a:pt x="7797" y="9350"/>
                    <a:pt x="7797" y="9350"/>
                  </a:cubicBezTo>
                  <a:cubicBezTo>
                    <a:pt x="7797" y="9377"/>
                    <a:pt x="7797" y="9404"/>
                    <a:pt x="7806" y="9412"/>
                  </a:cubicBezTo>
                  <a:cubicBezTo>
                    <a:pt x="7824" y="9448"/>
                    <a:pt x="7860" y="9466"/>
                    <a:pt x="7886" y="9502"/>
                  </a:cubicBezTo>
                  <a:cubicBezTo>
                    <a:pt x="7903" y="9497"/>
                    <a:pt x="7921" y="9496"/>
                    <a:pt x="7938" y="9496"/>
                  </a:cubicBezTo>
                  <a:cubicBezTo>
                    <a:pt x="7949" y="9496"/>
                    <a:pt x="7960" y="9496"/>
                    <a:pt x="7971" y="9496"/>
                  </a:cubicBezTo>
                  <a:cubicBezTo>
                    <a:pt x="8008" y="9496"/>
                    <a:pt x="8044" y="9492"/>
                    <a:pt x="8074" y="9457"/>
                  </a:cubicBezTo>
                  <a:cubicBezTo>
                    <a:pt x="8109" y="9421"/>
                    <a:pt x="8136" y="9386"/>
                    <a:pt x="8127" y="9341"/>
                  </a:cubicBezTo>
                  <a:cubicBezTo>
                    <a:pt x="8127" y="9314"/>
                    <a:pt x="8127" y="9297"/>
                    <a:pt x="8127" y="9279"/>
                  </a:cubicBezTo>
                  <a:cubicBezTo>
                    <a:pt x="8127" y="9270"/>
                    <a:pt x="8127" y="9252"/>
                    <a:pt x="8118" y="9252"/>
                  </a:cubicBezTo>
                  <a:cubicBezTo>
                    <a:pt x="8079" y="9213"/>
                    <a:pt x="8054" y="9160"/>
                    <a:pt x="7993" y="9160"/>
                  </a:cubicBezTo>
                  <a:close/>
                  <a:moveTo>
                    <a:pt x="1267" y="9279"/>
                  </a:moveTo>
                  <a:cubicBezTo>
                    <a:pt x="1196" y="9279"/>
                    <a:pt x="1142" y="9341"/>
                    <a:pt x="1142" y="9412"/>
                  </a:cubicBezTo>
                  <a:cubicBezTo>
                    <a:pt x="1142" y="9493"/>
                    <a:pt x="1196" y="9546"/>
                    <a:pt x="1276" y="9546"/>
                  </a:cubicBezTo>
                  <a:cubicBezTo>
                    <a:pt x="1356" y="9546"/>
                    <a:pt x="1410" y="9493"/>
                    <a:pt x="1410" y="9412"/>
                  </a:cubicBezTo>
                  <a:cubicBezTo>
                    <a:pt x="1410" y="9332"/>
                    <a:pt x="1347" y="9279"/>
                    <a:pt x="1267" y="9279"/>
                  </a:cubicBezTo>
                  <a:close/>
                  <a:moveTo>
                    <a:pt x="4942" y="9234"/>
                  </a:moveTo>
                  <a:cubicBezTo>
                    <a:pt x="4907" y="9261"/>
                    <a:pt x="4853" y="9252"/>
                    <a:pt x="4826" y="9297"/>
                  </a:cubicBezTo>
                  <a:cubicBezTo>
                    <a:pt x="4809" y="9323"/>
                    <a:pt x="4782" y="9368"/>
                    <a:pt x="4791" y="9395"/>
                  </a:cubicBezTo>
                  <a:cubicBezTo>
                    <a:pt x="4791" y="9439"/>
                    <a:pt x="4809" y="9484"/>
                    <a:pt x="4844" y="9511"/>
                  </a:cubicBezTo>
                  <a:cubicBezTo>
                    <a:pt x="4871" y="9546"/>
                    <a:pt x="4916" y="9546"/>
                    <a:pt x="4951" y="9564"/>
                  </a:cubicBezTo>
                  <a:cubicBezTo>
                    <a:pt x="4987" y="9537"/>
                    <a:pt x="5041" y="9546"/>
                    <a:pt x="5067" y="9502"/>
                  </a:cubicBezTo>
                  <a:cubicBezTo>
                    <a:pt x="5085" y="9466"/>
                    <a:pt x="5103" y="9430"/>
                    <a:pt x="5121" y="9404"/>
                  </a:cubicBezTo>
                  <a:cubicBezTo>
                    <a:pt x="5094" y="9359"/>
                    <a:pt x="5094" y="9314"/>
                    <a:pt x="5058" y="9279"/>
                  </a:cubicBezTo>
                  <a:cubicBezTo>
                    <a:pt x="5023" y="9252"/>
                    <a:pt x="4978" y="9252"/>
                    <a:pt x="4942" y="9234"/>
                  </a:cubicBezTo>
                  <a:close/>
                  <a:moveTo>
                    <a:pt x="8618" y="9216"/>
                  </a:moveTo>
                  <a:cubicBezTo>
                    <a:pt x="8564" y="9216"/>
                    <a:pt x="8520" y="9234"/>
                    <a:pt x="8484" y="9261"/>
                  </a:cubicBezTo>
                  <a:cubicBezTo>
                    <a:pt x="8448" y="9297"/>
                    <a:pt x="8431" y="9350"/>
                    <a:pt x="8431" y="9395"/>
                  </a:cubicBezTo>
                  <a:cubicBezTo>
                    <a:pt x="8431" y="9439"/>
                    <a:pt x="8448" y="9493"/>
                    <a:pt x="8475" y="9528"/>
                  </a:cubicBezTo>
                  <a:cubicBezTo>
                    <a:pt x="8511" y="9564"/>
                    <a:pt x="8555" y="9573"/>
                    <a:pt x="8600" y="9582"/>
                  </a:cubicBezTo>
                  <a:cubicBezTo>
                    <a:pt x="8645" y="9582"/>
                    <a:pt x="8698" y="9564"/>
                    <a:pt x="8734" y="9528"/>
                  </a:cubicBezTo>
                  <a:cubicBezTo>
                    <a:pt x="8770" y="9502"/>
                    <a:pt x="8778" y="9448"/>
                    <a:pt x="8796" y="9395"/>
                  </a:cubicBezTo>
                  <a:cubicBezTo>
                    <a:pt x="8778" y="9359"/>
                    <a:pt x="8770" y="9305"/>
                    <a:pt x="8743" y="9270"/>
                  </a:cubicBezTo>
                  <a:cubicBezTo>
                    <a:pt x="8707" y="9234"/>
                    <a:pt x="8654" y="9225"/>
                    <a:pt x="8618" y="9216"/>
                  </a:cubicBezTo>
                  <a:close/>
                  <a:moveTo>
                    <a:pt x="1916" y="9347"/>
                  </a:moveTo>
                  <a:cubicBezTo>
                    <a:pt x="1887" y="9347"/>
                    <a:pt x="1865" y="9358"/>
                    <a:pt x="1838" y="9386"/>
                  </a:cubicBezTo>
                  <a:cubicBezTo>
                    <a:pt x="1811" y="9412"/>
                    <a:pt x="1802" y="9439"/>
                    <a:pt x="1802" y="9484"/>
                  </a:cubicBezTo>
                  <a:cubicBezTo>
                    <a:pt x="1802" y="9520"/>
                    <a:pt x="1811" y="9546"/>
                    <a:pt x="1838" y="9573"/>
                  </a:cubicBezTo>
                  <a:cubicBezTo>
                    <a:pt x="1865" y="9600"/>
                    <a:pt x="1891" y="9618"/>
                    <a:pt x="1936" y="9618"/>
                  </a:cubicBezTo>
                  <a:cubicBezTo>
                    <a:pt x="1972" y="9609"/>
                    <a:pt x="2007" y="9618"/>
                    <a:pt x="2034" y="9582"/>
                  </a:cubicBezTo>
                  <a:cubicBezTo>
                    <a:pt x="2061" y="9546"/>
                    <a:pt x="2079" y="9528"/>
                    <a:pt x="2070" y="9484"/>
                  </a:cubicBezTo>
                  <a:cubicBezTo>
                    <a:pt x="2070" y="9448"/>
                    <a:pt x="2070" y="9412"/>
                    <a:pt x="2034" y="9386"/>
                  </a:cubicBezTo>
                  <a:cubicBezTo>
                    <a:pt x="2012" y="9364"/>
                    <a:pt x="1990" y="9348"/>
                    <a:pt x="1963" y="9348"/>
                  </a:cubicBezTo>
                  <a:cubicBezTo>
                    <a:pt x="1957" y="9348"/>
                    <a:pt x="1951" y="9348"/>
                    <a:pt x="1945" y="9350"/>
                  </a:cubicBezTo>
                  <a:cubicBezTo>
                    <a:pt x="1934" y="9348"/>
                    <a:pt x="1925" y="9347"/>
                    <a:pt x="1916" y="9347"/>
                  </a:cubicBezTo>
                  <a:close/>
                  <a:moveTo>
                    <a:pt x="9278" y="9261"/>
                  </a:moveTo>
                  <a:cubicBezTo>
                    <a:pt x="9162" y="9270"/>
                    <a:pt x="9100" y="9350"/>
                    <a:pt x="9091" y="9439"/>
                  </a:cubicBezTo>
                  <a:cubicBezTo>
                    <a:pt x="9082" y="9537"/>
                    <a:pt x="9162" y="9627"/>
                    <a:pt x="9269" y="9627"/>
                  </a:cubicBezTo>
                  <a:cubicBezTo>
                    <a:pt x="9385" y="9627"/>
                    <a:pt x="9448" y="9546"/>
                    <a:pt x="9456" y="9457"/>
                  </a:cubicBezTo>
                  <a:cubicBezTo>
                    <a:pt x="9465" y="9359"/>
                    <a:pt x="9385" y="9270"/>
                    <a:pt x="9278" y="9261"/>
                  </a:cubicBezTo>
                  <a:close/>
                  <a:moveTo>
                    <a:pt x="5592" y="9296"/>
                  </a:moveTo>
                  <a:cubicBezTo>
                    <a:pt x="5522" y="9296"/>
                    <a:pt x="5433" y="9381"/>
                    <a:pt x="5433" y="9457"/>
                  </a:cubicBezTo>
                  <a:cubicBezTo>
                    <a:pt x="5424" y="9537"/>
                    <a:pt x="5513" y="9627"/>
                    <a:pt x="5594" y="9627"/>
                  </a:cubicBezTo>
                  <a:cubicBezTo>
                    <a:pt x="5597" y="9627"/>
                    <a:pt x="5601" y="9627"/>
                    <a:pt x="5605" y="9627"/>
                  </a:cubicBezTo>
                  <a:cubicBezTo>
                    <a:pt x="5675" y="9627"/>
                    <a:pt x="5763" y="9551"/>
                    <a:pt x="5763" y="9466"/>
                  </a:cubicBezTo>
                  <a:cubicBezTo>
                    <a:pt x="5772" y="9395"/>
                    <a:pt x="5683" y="9305"/>
                    <a:pt x="5603" y="9297"/>
                  </a:cubicBezTo>
                  <a:cubicBezTo>
                    <a:pt x="5599" y="9296"/>
                    <a:pt x="5596" y="9296"/>
                    <a:pt x="5592" y="9296"/>
                  </a:cubicBezTo>
                  <a:close/>
                  <a:moveTo>
                    <a:pt x="2587" y="9377"/>
                  </a:moveTo>
                  <a:cubicBezTo>
                    <a:pt x="2507" y="9386"/>
                    <a:pt x="2445" y="9448"/>
                    <a:pt x="2436" y="9528"/>
                  </a:cubicBezTo>
                  <a:cubicBezTo>
                    <a:pt x="2436" y="9600"/>
                    <a:pt x="2507" y="9680"/>
                    <a:pt x="2587" y="9680"/>
                  </a:cubicBezTo>
                  <a:cubicBezTo>
                    <a:pt x="2623" y="9680"/>
                    <a:pt x="2659" y="9671"/>
                    <a:pt x="2685" y="9644"/>
                  </a:cubicBezTo>
                  <a:cubicBezTo>
                    <a:pt x="2721" y="9609"/>
                    <a:pt x="2721" y="9573"/>
                    <a:pt x="2739" y="9528"/>
                  </a:cubicBezTo>
                  <a:cubicBezTo>
                    <a:pt x="2730" y="9493"/>
                    <a:pt x="2730" y="9457"/>
                    <a:pt x="2694" y="9430"/>
                  </a:cubicBezTo>
                  <a:cubicBezTo>
                    <a:pt x="2668" y="9412"/>
                    <a:pt x="2614" y="9377"/>
                    <a:pt x="2587" y="9377"/>
                  </a:cubicBezTo>
                  <a:close/>
                  <a:moveTo>
                    <a:pt x="6270" y="9349"/>
                  </a:moveTo>
                  <a:cubicBezTo>
                    <a:pt x="6265" y="9349"/>
                    <a:pt x="6259" y="9350"/>
                    <a:pt x="6254" y="9350"/>
                  </a:cubicBezTo>
                  <a:cubicBezTo>
                    <a:pt x="6165" y="9359"/>
                    <a:pt x="6102" y="9412"/>
                    <a:pt x="6102" y="9511"/>
                  </a:cubicBezTo>
                  <a:cubicBezTo>
                    <a:pt x="6093" y="9600"/>
                    <a:pt x="6165" y="9680"/>
                    <a:pt x="6263" y="9680"/>
                  </a:cubicBezTo>
                  <a:cubicBezTo>
                    <a:pt x="6361" y="9680"/>
                    <a:pt x="6432" y="9609"/>
                    <a:pt x="6432" y="9511"/>
                  </a:cubicBezTo>
                  <a:cubicBezTo>
                    <a:pt x="6424" y="9418"/>
                    <a:pt x="6360" y="9349"/>
                    <a:pt x="6270" y="9349"/>
                  </a:cubicBezTo>
                  <a:close/>
                  <a:moveTo>
                    <a:pt x="3256" y="9448"/>
                  </a:moveTo>
                  <a:cubicBezTo>
                    <a:pt x="3176" y="9448"/>
                    <a:pt x="3105" y="9520"/>
                    <a:pt x="3105" y="9600"/>
                  </a:cubicBezTo>
                  <a:cubicBezTo>
                    <a:pt x="3105" y="9671"/>
                    <a:pt x="3167" y="9743"/>
                    <a:pt x="3247" y="9751"/>
                  </a:cubicBezTo>
                  <a:cubicBezTo>
                    <a:pt x="3328" y="9751"/>
                    <a:pt x="3399" y="9680"/>
                    <a:pt x="3399" y="9600"/>
                  </a:cubicBezTo>
                  <a:cubicBezTo>
                    <a:pt x="3408" y="9520"/>
                    <a:pt x="3337" y="9448"/>
                    <a:pt x="3256" y="9448"/>
                  </a:cubicBezTo>
                  <a:close/>
                  <a:moveTo>
                    <a:pt x="6932" y="9412"/>
                  </a:moveTo>
                  <a:cubicBezTo>
                    <a:pt x="6825" y="9412"/>
                    <a:pt x="6762" y="9475"/>
                    <a:pt x="6762" y="9582"/>
                  </a:cubicBezTo>
                  <a:cubicBezTo>
                    <a:pt x="6762" y="9680"/>
                    <a:pt x="6825" y="9743"/>
                    <a:pt x="6923" y="9751"/>
                  </a:cubicBezTo>
                  <a:cubicBezTo>
                    <a:pt x="6976" y="9751"/>
                    <a:pt x="7012" y="9743"/>
                    <a:pt x="7048" y="9698"/>
                  </a:cubicBezTo>
                  <a:cubicBezTo>
                    <a:pt x="7083" y="9671"/>
                    <a:pt x="7092" y="9636"/>
                    <a:pt x="7092" y="9582"/>
                  </a:cubicBezTo>
                  <a:cubicBezTo>
                    <a:pt x="7092" y="9475"/>
                    <a:pt x="7039" y="9412"/>
                    <a:pt x="6932" y="9412"/>
                  </a:cubicBezTo>
                  <a:close/>
                  <a:moveTo>
                    <a:pt x="910" y="9582"/>
                  </a:moveTo>
                  <a:cubicBezTo>
                    <a:pt x="910" y="9591"/>
                    <a:pt x="910" y="9600"/>
                    <a:pt x="910" y="9609"/>
                  </a:cubicBezTo>
                  <a:cubicBezTo>
                    <a:pt x="937" y="9662"/>
                    <a:pt x="964" y="9725"/>
                    <a:pt x="999" y="9778"/>
                  </a:cubicBezTo>
                  <a:cubicBezTo>
                    <a:pt x="999" y="9787"/>
                    <a:pt x="1008" y="9787"/>
                    <a:pt x="1017" y="9796"/>
                  </a:cubicBezTo>
                  <a:cubicBezTo>
                    <a:pt x="1017" y="9787"/>
                    <a:pt x="1026" y="9787"/>
                    <a:pt x="1026" y="9778"/>
                  </a:cubicBezTo>
                  <a:cubicBezTo>
                    <a:pt x="1035" y="9760"/>
                    <a:pt x="1035" y="9743"/>
                    <a:pt x="1044" y="9734"/>
                  </a:cubicBezTo>
                  <a:cubicBezTo>
                    <a:pt x="1044" y="9644"/>
                    <a:pt x="999" y="9591"/>
                    <a:pt x="937" y="9582"/>
                  </a:cubicBezTo>
                  <a:close/>
                  <a:moveTo>
                    <a:pt x="3916" y="9502"/>
                  </a:moveTo>
                  <a:cubicBezTo>
                    <a:pt x="3818" y="9502"/>
                    <a:pt x="3765" y="9546"/>
                    <a:pt x="3765" y="9644"/>
                  </a:cubicBezTo>
                  <a:cubicBezTo>
                    <a:pt x="3765" y="9751"/>
                    <a:pt x="3809" y="9796"/>
                    <a:pt x="3916" y="9796"/>
                  </a:cubicBezTo>
                  <a:cubicBezTo>
                    <a:pt x="4024" y="9796"/>
                    <a:pt x="4068" y="9751"/>
                    <a:pt x="4068" y="9644"/>
                  </a:cubicBezTo>
                  <a:cubicBezTo>
                    <a:pt x="4068" y="9546"/>
                    <a:pt x="4024" y="9502"/>
                    <a:pt x="3916" y="9502"/>
                  </a:cubicBezTo>
                  <a:close/>
                  <a:moveTo>
                    <a:pt x="7620" y="9460"/>
                  </a:moveTo>
                  <a:cubicBezTo>
                    <a:pt x="7609" y="9460"/>
                    <a:pt x="7596" y="9462"/>
                    <a:pt x="7583" y="9466"/>
                  </a:cubicBezTo>
                  <a:lnTo>
                    <a:pt x="7574" y="9466"/>
                  </a:lnTo>
                  <a:cubicBezTo>
                    <a:pt x="7561" y="9466"/>
                    <a:pt x="7550" y="9464"/>
                    <a:pt x="7540" y="9464"/>
                  </a:cubicBezTo>
                  <a:cubicBezTo>
                    <a:pt x="7530" y="9464"/>
                    <a:pt x="7521" y="9466"/>
                    <a:pt x="7512" y="9475"/>
                  </a:cubicBezTo>
                  <a:cubicBezTo>
                    <a:pt x="7485" y="9502"/>
                    <a:pt x="7458" y="9528"/>
                    <a:pt x="7431" y="9555"/>
                  </a:cubicBezTo>
                  <a:cubicBezTo>
                    <a:pt x="7440" y="9618"/>
                    <a:pt x="7405" y="9689"/>
                    <a:pt x="7467" y="9751"/>
                  </a:cubicBezTo>
                  <a:cubicBezTo>
                    <a:pt x="7498" y="9775"/>
                    <a:pt x="7529" y="9798"/>
                    <a:pt x="7571" y="9798"/>
                  </a:cubicBezTo>
                  <a:cubicBezTo>
                    <a:pt x="7578" y="9798"/>
                    <a:pt x="7585" y="9797"/>
                    <a:pt x="7592" y="9796"/>
                  </a:cubicBezTo>
                  <a:lnTo>
                    <a:pt x="7645" y="9796"/>
                  </a:lnTo>
                  <a:cubicBezTo>
                    <a:pt x="7654" y="9796"/>
                    <a:pt x="7672" y="9796"/>
                    <a:pt x="7672" y="9787"/>
                  </a:cubicBezTo>
                  <a:cubicBezTo>
                    <a:pt x="7717" y="9743"/>
                    <a:pt x="7779" y="9716"/>
                    <a:pt x="7761" y="9644"/>
                  </a:cubicBezTo>
                  <a:cubicBezTo>
                    <a:pt x="7761" y="9618"/>
                    <a:pt x="7761" y="9591"/>
                    <a:pt x="7761" y="9573"/>
                  </a:cubicBezTo>
                  <a:cubicBezTo>
                    <a:pt x="7761" y="9564"/>
                    <a:pt x="7761" y="9555"/>
                    <a:pt x="7753" y="9546"/>
                  </a:cubicBezTo>
                  <a:cubicBezTo>
                    <a:pt x="7715" y="9509"/>
                    <a:pt x="7678" y="9460"/>
                    <a:pt x="7620" y="9460"/>
                  </a:cubicBezTo>
                  <a:close/>
                  <a:moveTo>
                    <a:pt x="9430" y="9698"/>
                  </a:moveTo>
                  <a:cubicBezTo>
                    <a:pt x="9421" y="9707"/>
                    <a:pt x="9412" y="9716"/>
                    <a:pt x="9412" y="9725"/>
                  </a:cubicBezTo>
                  <a:cubicBezTo>
                    <a:pt x="9394" y="9751"/>
                    <a:pt x="9394" y="9778"/>
                    <a:pt x="9394" y="9787"/>
                  </a:cubicBezTo>
                  <a:cubicBezTo>
                    <a:pt x="9394" y="9814"/>
                    <a:pt x="9385" y="9823"/>
                    <a:pt x="9394" y="9832"/>
                  </a:cubicBezTo>
                  <a:cubicBezTo>
                    <a:pt x="9394" y="9832"/>
                    <a:pt x="9394" y="9841"/>
                    <a:pt x="9403" y="9850"/>
                  </a:cubicBezTo>
                  <a:cubicBezTo>
                    <a:pt x="9403" y="9841"/>
                    <a:pt x="9403" y="9841"/>
                    <a:pt x="9403" y="9832"/>
                  </a:cubicBezTo>
                  <a:cubicBezTo>
                    <a:pt x="9412" y="9823"/>
                    <a:pt x="9412" y="9814"/>
                    <a:pt x="9412" y="9796"/>
                  </a:cubicBezTo>
                  <a:cubicBezTo>
                    <a:pt x="9421" y="9778"/>
                    <a:pt x="9430" y="9760"/>
                    <a:pt x="9439" y="9734"/>
                  </a:cubicBezTo>
                  <a:cubicBezTo>
                    <a:pt x="9439" y="9725"/>
                    <a:pt x="9439" y="9716"/>
                    <a:pt x="9430" y="9698"/>
                  </a:cubicBezTo>
                  <a:close/>
                  <a:moveTo>
                    <a:pt x="4586" y="9546"/>
                  </a:moveTo>
                  <a:cubicBezTo>
                    <a:pt x="4550" y="9564"/>
                    <a:pt x="4514" y="9573"/>
                    <a:pt x="4479" y="9600"/>
                  </a:cubicBezTo>
                  <a:cubicBezTo>
                    <a:pt x="4434" y="9627"/>
                    <a:pt x="4425" y="9671"/>
                    <a:pt x="4425" y="9716"/>
                  </a:cubicBezTo>
                  <a:cubicBezTo>
                    <a:pt x="4425" y="9751"/>
                    <a:pt x="4443" y="9796"/>
                    <a:pt x="4470" y="9823"/>
                  </a:cubicBezTo>
                  <a:cubicBezTo>
                    <a:pt x="4496" y="9859"/>
                    <a:pt x="4550" y="9859"/>
                    <a:pt x="4577" y="9876"/>
                  </a:cubicBezTo>
                  <a:cubicBezTo>
                    <a:pt x="4612" y="9859"/>
                    <a:pt x="4657" y="9859"/>
                    <a:pt x="4693" y="9832"/>
                  </a:cubicBezTo>
                  <a:cubicBezTo>
                    <a:pt x="4728" y="9796"/>
                    <a:pt x="4746" y="9751"/>
                    <a:pt x="4746" y="9716"/>
                  </a:cubicBezTo>
                  <a:cubicBezTo>
                    <a:pt x="4746" y="9680"/>
                    <a:pt x="4728" y="9636"/>
                    <a:pt x="4702" y="9600"/>
                  </a:cubicBezTo>
                  <a:cubicBezTo>
                    <a:pt x="4666" y="9573"/>
                    <a:pt x="4621" y="9573"/>
                    <a:pt x="4586" y="9546"/>
                  </a:cubicBezTo>
                  <a:close/>
                  <a:moveTo>
                    <a:pt x="8261" y="9520"/>
                  </a:moveTo>
                  <a:cubicBezTo>
                    <a:pt x="8216" y="9520"/>
                    <a:pt x="8172" y="9528"/>
                    <a:pt x="8127" y="9564"/>
                  </a:cubicBezTo>
                  <a:cubicBezTo>
                    <a:pt x="8092" y="9600"/>
                    <a:pt x="8092" y="9644"/>
                    <a:pt x="8074" y="9689"/>
                  </a:cubicBezTo>
                  <a:cubicBezTo>
                    <a:pt x="8074" y="9716"/>
                    <a:pt x="8109" y="9796"/>
                    <a:pt x="8127" y="9823"/>
                  </a:cubicBezTo>
                  <a:cubicBezTo>
                    <a:pt x="8163" y="9859"/>
                    <a:pt x="8216" y="9859"/>
                    <a:pt x="8261" y="9885"/>
                  </a:cubicBezTo>
                  <a:cubicBezTo>
                    <a:pt x="8306" y="9859"/>
                    <a:pt x="8350" y="9867"/>
                    <a:pt x="8386" y="9832"/>
                  </a:cubicBezTo>
                  <a:cubicBezTo>
                    <a:pt x="8422" y="9796"/>
                    <a:pt x="8431" y="9743"/>
                    <a:pt x="8439" y="9698"/>
                  </a:cubicBezTo>
                  <a:cubicBezTo>
                    <a:pt x="8448" y="9680"/>
                    <a:pt x="8413" y="9591"/>
                    <a:pt x="8395" y="9573"/>
                  </a:cubicBezTo>
                  <a:cubicBezTo>
                    <a:pt x="8359" y="9537"/>
                    <a:pt x="8306" y="9520"/>
                    <a:pt x="8261" y="9520"/>
                  </a:cubicBezTo>
                  <a:close/>
                  <a:moveTo>
                    <a:pt x="1547" y="9647"/>
                  </a:moveTo>
                  <a:cubicBezTo>
                    <a:pt x="1522" y="9647"/>
                    <a:pt x="1502" y="9666"/>
                    <a:pt x="1481" y="9680"/>
                  </a:cubicBezTo>
                  <a:cubicBezTo>
                    <a:pt x="1445" y="9707"/>
                    <a:pt x="1436" y="9743"/>
                    <a:pt x="1436" y="9787"/>
                  </a:cubicBezTo>
                  <a:cubicBezTo>
                    <a:pt x="1436" y="9823"/>
                    <a:pt x="1445" y="9850"/>
                    <a:pt x="1481" y="9876"/>
                  </a:cubicBezTo>
                  <a:cubicBezTo>
                    <a:pt x="1508" y="9903"/>
                    <a:pt x="1535" y="9912"/>
                    <a:pt x="1570" y="9912"/>
                  </a:cubicBezTo>
                  <a:cubicBezTo>
                    <a:pt x="1615" y="9912"/>
                    <a:pt x="1642" y="9912"/>
                    <a:pt x="1668" y="9876"/>
                  </a:cubicBezTo>
                  <a:cubicBezTo>
                    <a:pt x="1695" y="9850"/>
                    <a:pt x="1704" y="9823"/>
                    <a:pt x="1704" y="9778"/>
                  </a:cubicBezTo>
                  <a:cubicBezTo>
                    <a:pt x="1704" y="9743"/>
                    <a:pt x="1704" y="9716"/>
                    <a:pt x="1677" y="9689"/>
                  </a:cubicBezTo>
                  <a:cubicBezTo>
                    <a:pt x="1650" y="9662"/>
                    <a:pt x="1628" y="9650"/>
                    <a:pt x="1599" y="9650"/>
                  </a:cubicBezTo>
                  <a:cubicBezTo>
                    <a:pt x="1590" y="9650"/>
                    <a:pt x="1581" y="9651"/>
                    <a:pt x="1570" y="9653"/>
                  </a:cubicBezTo>
                  <a:cubicBezTo>
                    <a:pt x="1562" y="9649"/>
                    <a:pt x="1554" y="9647"/>
                    <a:pt x="1547" y="9647"/>
                  </a:cubicBezTo>
                  <a:close/>
                  <a:moveTo>
                    <a:pt x="8917" y="9564"/>
                  </a:moveTo>
                  <a:cubicBezTo>
                    <a:pt x="8824" y="9564"/>
                    <a:pt x="8743" y="9649"/>
                    <a:pt x="8743" y="9743"/>
                  </a:cubicBezTo>
                  <a:cubicBezTo>
                    <a:pt x="8743" y="9841"/>
                    <a:pt x="8814" y="9921"/>
                    <a:pt x="8921" y="9930"/>
                  </a:cubicBezTo>
                  <a:cubicBezTo>
                    <a:pt x="8926" y="9930"/>
                    <a:pt x="8930" y="9931"/>
                    <a:pt x="8935" y="9931"/>
                  </a:cubicBezTo>
                  <a:cubicBezTo>
                    <a:pt x="9027" y="9931"/>
                    <a:pt x="9109" y="9845"/>
                    <a:pt x="9109" y="9751"/>
                  </a:cubicBezTo>
                  <a:cubicBezTo>
                    <a:pt x="9109" y="9653"/>
                    <a:pt x="9037" y="9573"/>
                    <a:pt x="8930" y="9564"/>
                  </a:cubicBezTo>
                  <a:cubicBezTo>
                    <a:pt x="8926" y="9564"/>
                    <a:pt x="8921" y="9564"/>
                    <a:pt x="8917" y="9564"/>
                  </a:cubicBezTo>
                  <a:close/>
                  <a:moveTo>
                    <a:pt x="5256" y="9599"/>
                  </a:moveTo>
                  <a:cubicBezTo>
                    <a:pt x="5252" y="9599"/>
                    <a:pt x="5249" y="9599"/>
                    <a:pt x="5246" y="9600"/>
                  </a:cubicBezTo>
                  <a:cubicBezTo>
                    <a:pt x="5165" y="9600"/>
                    <a:pt x="5076" y="9689"/>
                    <a:pt x="5085" y="9769"/>
                  </a:cubicBezTo>
                  <a:cubicBezTo>
                    <a:pt x="5085" y="9846"/>
                    <a:pt x="5166" y="9931"/>
                    <a:pt x="5243" y="9931"/>
                  </a:cubicBezTo>
                  <a:cubicBezTo>
                    <a:pt x="5247" y="9931"/>
                    <a:pt x="5251" y="9930"/>
                    <a:pt x="5255" y="9930"/>
                  </a:cubicBezTo>
                  <a:cubicBezTo>
                    <a:pt x="5335" y="9921"/>
                    <a:pt x="5415" y="9841"/>
                    <a:pt x="5415" y="9760"/>
                  </a:cubicBezTo>
                  <a:cubicBezTo>
                    <a:pt x="5415" y="9684"/>
                    <a:pt x="5326" y="9599"/>
                    <a:pt x="5256" y="9599"/>
                  </a:cubicBezTo>
                  <a:close/>
                  <a:moveTo>
                    <a:pt x="2239" y="9680"/>
                  </a:moveTo>
                  <a:cubicBezTo>
                    <a:pt x="2177" y="9680"/>
                    <a:pt x="2088" y="9760"/>
                    <a:pt x="2088" y="9832"/>
                  </a:cubicBezTo>
                  <a:cubicBezTo>
                    <a:pt x="2088" y="9894"/>
                    <a:pt x="2168" y="9983"/>
                    <a:pt x="2239" y="9983"/>
                  </a:cubicBezTo>
                  <a:cubicBezTo>
                    <a:pt x="2302" y="9983"/>
                    <a:pt x="2391" y="9894"/>
                    <a:pt x="2391" y="9832"/>
                  </a:cubicBezTo>
                  <a:cubicBezTo>
                    <a:pt x="2382" y="9769"/>
                    <a:pt x="2302" y="9680"/>
                    <a:pt x="2239" y="9680"/>
                  </a:cubicBezTo>
                  <a:close/>
                  <a:moveTo>
                    <a:pt x="5915" y="9662"/>
                  </a:moveTo>
                  <a:cubicBezTo>
                    <a:pt x="5817" y="9662"/>
                    <a:pt x="5745" y="9743"/>
                    <a:pt x="5745" y="9832"/>
                  </a:cubicBezTo>
                  <a:cubicBezTo>
                    <a:pt x="5754" y="9921"/>
                    <a:pt x="5808" y="9992"/>
                    <a:pt x="5906" y="9992"/>
                  </a:cubicBezTo>
                  <a:cubicBezTo>
                    <a:pt x="5911" y="9993"/>
                    <a:pt x="5917" y="9993"/>
                    <a:pt x="5922" y="9993"/>
                  </a:cubicBezTo>
                  <a:cubicBezTo>
                    <a:pt x="6012" y="9993"/>
                    <a:pt x="6076" y="9924"/>
                    <a:pt x="6084" y="9832"/>
                  </a:cubicBezTo>
                  <a:cubicBezTo>
                    <a:pt x="6084" y="9734"/>
                    <a:pt x="6004" y="9662"/>
                    <a:pt x="5915" y="9662"/>
                  </a:cubicBezTo>
                  <a:close/>
                  <a:moveTo>
                    <a:pt x="2913" y="9751"/>
                  </a:moveTo>
                  <a:cubicBezTo>
                    <a:pt x="2909" y="9751"/>
                    <a:pt x="2904" y="9751"/>
                    <a:pt x="2899" y="9751"/>
                  </a:cubicBezTo>
                  <a:cubicBezTo>
                    <a:pt x="2819" y="9751"/>
                    <a:pt x="2757" y="9823"/>
                    <a:pt x="2757" y="9903"/>
                  </a:cubicBezTo>
                  <a:cubicBezTo>
                    <a:pt x="2757" y="9983"/>
                    <a:pt x="2828" y="10046"/>
                    <a:pt x="2908" y="10046"/>
                  </a:cubicBezTo>
                  <a:cubicBezTo>
                    <a:pt x="2989" y="10046"/>
                    <a:pt x="3051" y="9975"/>
                    <a:pt x="3051" y="9894"/>
                  </a:cubicBezTo>
                  <a:cubicBezTo>
                    <a:pt x="3051" y="9819"/>
                    <a:pt x="2988" y="9751"/>
                    <a:pt x="2913" y="9751"/>
                  </a:cubicBezTo>
                  <a:close/>
                  <a:moveTo>
                    <a:pt x="6557" y="9716"/>
                  </a:moveTo>
                  <a:cubicBezTo>
                    <a:pt x="6459" y="9716"/>
                    <a:pt x="6397" y="9778"/>
                    <a:pt x="6397" y="9876"/>
                  </a:cubicBezTo>
                  <a:cubicBezTo>
                    <a:pt x="6397" y="9983"/>
                    <a:pt x="6459" y="10046"/>
                    <a:pt x="6557" y="10046"/>
                  </a:cubicBezTo>
                  <a:cubicBezTo>
                    <a:pt x="6664" y="10046"/>
                    <a:pt x="6727" y="9983"/>
                    <a:pt x="6727" y="9876"/>
                  </a:cubicBezTo>
                  <a:cubicBezTo>
                    <a:pt x="6727" y="9778"/>
                    <a:pt x="6664" y="9716"/>
                    <a:pt x="6557" y="9716"/>
                  </a:cubicBezTo>
                  <a:close/>
                  <a:moveTo>
                    <a:pt x="3531" y="9791"/>
                  </a:moveTo>
                  <a:cubicBezTo>
                    <a:pt x="3493" y="9791"/>
                    <a:pt x="3465" y="9819"/>
                    <a:pt x="3444" y="9841"/>
                  </a:cubicBezTo>
                  <a:cubicBezTo>
                    <a:pt x="3417" y="9859"/>
                    <a:pt x="3399" y="9894"/>
                    <a:pt x="3399" y="9948"/>
                  </a:cubicBezTo>
                  <a:cubicBezTo>
                    <a:pt x="3399" y="9992"/>
                    <a:pt x="3417" y="10028"/>
                    <a:pt x="3435" y="10055"/>
                  </a:cubicBezTo>
                  <a:cubicBezTo>
                    <a:pt x="3462" y="10082"/>
                    <a:pt x="3497" y="10099"/>
                    <a:pt x="3542" y="10099"/>
                  </a:cubicBezTo>
                  <a:cubicBezTo>
                    <a:pt x="3595" y="10099"/>
                    <a:pt x="3631" y="10082"/>
                    <a:pt x="3658" y="10055"/>
                  </a:cubicBezTo>
                  <a:cubicBezTo>
                    <a:pt x="3685" y="10037"/>
                    <a:pt x="3702" y="10001"/>
                    <a:pt x="3702" y="9957"/>
                  </a:cubicBezTo>
                  <a:cubicBezTo>
                    <a:pt x="3702" y="9903"/>
                    <a:pt x="3693" y="9867"/>
                    <a:pt x="3667" y="9841"/>
                  </a:cubicBezTo>
                  <a:cubicBezTo>
                    <a:pt x="3645" y="9819"/>
                    <a:pt x="3617" y="9791"/>
                    <a:pt x="3584" y="9791"/>
                  </a:cubicBezTo>
                  <a:cubicBezTo>
                    <a:pt x="3576" y="9791"/>
                    <a:pt x="3568" y="9793"/>
                    <a:pt x="3560" y="9796"/>
                  </a:cubicBezTo>
                  <a:cubicBezTo>
                    <a:pt x="3550" y="9793"/>
                    <a:pt x="3540" y="9791"/>
                    <a:pt x="3531" y="9791"/>
                  </a:cubicBezTo>
                  <a:close/>
                  <a:moveTo>
                    <a:pt x="7226" y="9778"/>
                  </a:moveTo>
                  <a:cubicBezTo>
                    <a:pt x="7182" y="9778"/>
                    <a:pt x="7137" y="9796"/>
                    <a:pt x="7110" y="9823"/>
                  </a:cubicBezTo>
                  <a:cubicBezTo>
                    <a:pt x="7075" y="9859"/>
                    <a:pt x="7057" y="9894"/>
                    <a:pt x="7057" y="9939"/>
                  </a:cubicBezTo>
                  <a:cubicBezTo>
                    <a:pt x="7066" y="10046"/>
                    <a:pt x="7119" y="10108"/>
                    <a:pt x="7226" y="10117"/>
                  </a:cubicBezTo>
                  <a:cubicBezTo>
                    <a:pt x="7333" y="10117"/>
                    <a:pt x="7396" y="10055"/>
                    <a:pt x="7396" y="9948"/>
                  </a:cubicBezTo>
                  <a:cubicBezTo>
                    <a:pt x="7396" y="9841"/>
                    <a:pt x="7333" y="9778"/>
                    <a:pt x="7226" y="9778"/>
                  </a:cubicBezTo>
                  <a:close/>
                  <a:moveTo>
                    <a:pt x="4220" y="9867"/>
                  </a:moveTo>
                  <a:cubicBezTo>
                    <a:pt x="4113" y="9867"/>
                    <a:pt x="4068" y="9912"/>
                    <a:pt x="4068" y="10010"/>
                  </a:cubicBezTo>
                  <a:cubicBezTo>
                    <a:pt x="4068" y="10117"/>
                    <a:pt x="4113" y="10162"/>
                    <a:pt x="4220" y="10162"/>
                  </a:cubicBezTo>
                  <a:cubicBezTo>
                    <a:pt x="4318" y="10162"/>
                    <a:pt x="4371" y="10117"/>
                    <a:pt x="4371" y="10010"/>
                  </a:cubicBezTo>
                  <a:cubicBezTo>
                    <a:pt x="4371" y="9912"/>
                    <a:pt x="4318" y="9867"/>
                    <a:pt x="4220" y="9867"/>
                  </a:cubicBezTo>
                  <a:close/>
                  <a:moveTo>
                    <a:pt x="7895" y="9814"/>
                  </a:moveTo>
                  <a:cubicBezTo>
                    <a:pt x="7842" y="9814"/>
                    <a:pt x="7797" y="9841"/>
                    <a:pt x="7770" y="9867"/>
                  </a:cubicBezTo>
                  <a:cubicBezTo>
                    <a:pt x="7735" y="9894"/>
                    <a:pt x="7708" y="9939"/>
                    <a:pt x="7708" y="9992"/>
                  </a:cubicBezTo>
                  <a:cubicBezTo>
                    <a:pt x="7708" y="10010"/>
                    <a:pt x="7744" y="10108"/>
                    <a:pt x="7761" y="10117"/>
                  </a:cubicBezTo>
                  <a:cubicBezTo>
                    <a:pt x="7797" y="10144"/>
                    <a:pt x="7842" y="10171"/>
                    <a:pt x="7886" y="10180"/>
                  </a:cubicBezTo>
                  <a:cubicBezTo>
                    <a:pt x="7940" y="10180"/>
                    <a:pt x="7984" y="10153"/>
                    <a:pt x="8020" y="10126"/>
                  </a:cubicBezTo>
                  <a:cubicBezTo>
                    <a:pt x="8047" y="10090"/>
                    <a:pt x="8074" y="10055"/>
                    <a:pt x="8074" y="10001"/>
                  </a:cubicBezTo>
                  <a:cubicBezTo>
                    <a:pt x="8074" y="9983"/>
                    <a:pt x="8047" y="9885"/>
                    <a:pt x="8029" y="9876"/>
                  </a:cubicBezTo>
                  <a:cubicBezTo>
                    <a:pt x="7984" y="9850"/>
                    <a:pt x="7949" y="9814"/>
                    <a:pt x="7895" y="9814"/>
                  </a:cubicBezTo>
                  <a:close/>
                  <a:moveTo>
                    <a:pt x="1200" y="9939"/>
                  </a:moveTo>
                  <a:cubicBezTo>
                    <a:pt x="1178" y="9939"/>
                    <a:pt x="1155" y="9943"/>
                    <a:pt x="1133" y="9957"/>
                  </a:cubicBezTo>
                  <a:cubicBezTo>
                    <a:pt x="1106" y="9975"/>
                    <a:pt x="1106" y="10001"/>
                    <a:pt x="1124" y="10019"/>
                  </a:cubicBezTo>
                  <a:cubicBezTo>
                    <a:pt x="1160" y="10055"/>
                    <a:pt x="1169" y="10099"/>
                    <a:pt x="1196" y="10144"/>
                  </a:cubicBezTo>
                  <a:cubicBezTo>
                    <a:pt x="1223" y="10190"/>
                    <a:pt x="1239" y="10212"/>
                    <a:pt x="1257" y="10212"/>
                  </a:cubicBezTo>
                  <a:cubicBezTo>
                    <a:pt x="1275" y="10212"/>
                    <a:pt x="1295" y="10192"/>
                    <a:pt x="1329" y="10153"/>
                  </a:cubicBezTo>
                  <a:cubicBezTo>
                    <a:pt x="1347" y="10126"/>
                    <a:pt x="1338" y="10099"/>
                    <a:pt x="1338" y="10082"/>
                  </a:cubicBezTo>
                  <a:cubicBezTo>
                    <a:pt x="1338" y="10064"/>
                    <a:pt x="1347" y="10046"/>
                    <a:pt x="1338" y="10028"/>
                  </a:cubicBezTo>
                  <a:cubicBezTo>
                    <a:pt x="1320" y="10001"/>
                    <a:pt x="1294" y="9957"/>
                    <a:pt x="1267" y="9948"/>
                  </a:cubicBezTo>
                  <a:cubicBezTo>
                    <a:pt x="1245" y="9943"/>
                    <a:pt x="1222" y="9939"/>
                    <a:pt x="1200" y="9939"/>
                  </a:cubicBezTo>
                  <a:close/>
                  <a:moveTo>
                    <a:pt x="4880" y="9894"/>
                  </a:moveTo>
                  <a:cubicBezTo>
                    <a:pt x="4809" y="9894"/>
                    <a:pt x="4719" y="9983"/>
                    <a:pt x="4719" y="10055"/>
                  </a:cubicBezTo>
                  <a:cubicBezTo>
                    <a:pt x="4710" y="10135"/>
                    <a:pt x="4800" y="10233"/>
                    <a:pt x="4880" y="10233"/>
                  </a:cubicBezTo>
                  <a:cubicBezTo>
                    <a:pt x="4960" y="10233"/>
                    <a:pt x="5049" y="10144"/>
                    <a:pt x="5049" y="10064"/>
                  </a:cubicBezTo>
                  <a:cubicBezTo>
                    <a:pt x="5049" y="9983"/>
                    <a:pt x="4960" y="9894"/>
                    <a:pt x="4880" y="9894"/>
                  </a:cubicBezTo>
                  <a:close/>
                  <a:moveTo>
                    <a:pt x="8555" y="9876"/>
                  </a:moveTo>
                  <a:cubicBezTo>
                    <a:pt x="8466" y="9885"/>
                    <a:pt x="8386" y="9957"/>
                    <a:pt x="8377" y="10055"/>
                  </a:cubicBezTo>
                  <a:cubicBezTo>
                    <a:pt x="8368" y="10162"/>
                    <a:pt x="8466" y="10242"/>
                    <a:pt x="8555" y="10242"/>
                  </a:cubicBezTo>
                  <a:cubicBezTo>
                    <a:pt x="8654" y="10242"/>
                    <a:pt x="8734" y="10171"/>
                    <a:pt x="8743" y="10064"/>
                  </a:cubicBezTo>
                  <a:cubicBezTo>
                    <a:pt x="8743" y="9966"/>
                    <a:pt x="8654" y="9876"/>
                    <a:pt x="8555" y="9876"/>
                  </a:cubicBezTo>
                  <a:close/>
                  <a:moveTo>
                    <a:pt x="1865" y="9983"/>
                  </a:moveTo>
                  <a:cubicBezTo>
                    <a:pt x="1803" y="9983"/>
                    <a:pt x="1722" y="10067"/>
                    <a:pt x="1722" y="10126"/>
                  </a:cubicBezTo>
                  <a:cubicBezTo>
                    <a:pt x="1722" y="10189"/>
                    <a:pt x="1802" y="10278"/>
                    <a:pt x="1865" y="10278"/>
                  </a:cubicBezTo>
                  <a:cubicBezTo>
                    <a:pt x="1868" y="10278"/>
                    <a:pt x="1871" y="10278"/>
                    <a:pt x="1874" y="10278"/>
                  </a:cubicBezTo>
                  <a:cubicBezTo>
                    <a:pt x="1935" y="10278"/>
                    <a:pt x="2017" y="10195"/>
                    <a:pt x="2025" y="10135"/>
                  </a:cubicBezTo>
                  <a:cubicBezTo>
                    <a:pt x="2025" y="10073"/>
                    <a:pt x="1945" y="9983"/>
                    <a:pt x="1874" y="9983"/>
                  </a:cubicBezTo>
                  <a:cubicBezTo>
                    <a:pt x="1871" y="9983"/>
                    <a:pt x="1868" y="9983"/>
                    <a:pt x="1865" y="9983"/>
                  </a:cubicBezTo>
                  <a:close/>
                  <a:moveTo>
                    <a:pt x="5557" y="9965"/>
                  </a:moveTo>
                  <a:cubicBezTo>
                    <a:pt x="5551" y="9965"/>
                    <a:pt x="5546" y="9965"/>
                    <a:pt x="5540" y="9966"/>
                  </a:cubicBezTo>
                  <a:cubicBezTo>
                    <a:pt x="5442" y="9966"/>
                    <a:pt x="5380" y="10046"/>
                    <a:pt x="5380" y="10135"/>
                  </a:cubicBezTo>
                  <a:cubicBezTo>
                    <a:pt x="5380" y="10224"/>
                    <a:pt x="5460" y="10296"/>
                    <a:pt x="5549" y="10296"/>
                  </a:cubicBezTo>
                  <a:cubicBezTo>
                    <a:pt x="5638" y="10296"/>
                    <a:pt x="5719" y="10224"/>
                    <a:pt x="5719" y="10126"/>
                  </a:cubicBezTo>
                  <a:cubicBezTo>
                    <a:pt x="5710" y="10034"/>
                    <a:pt x="5646" y="9965"/>
                    <a:pt x="5557" y="9965"/>
                  </a:cubicBezTo>
                  <a:close/>
                  <a:moveTo>
                    <a:pt x="9221" y="9928"/>
                  </a:moveTo>
                  <a:cubicBezTo>
                    <a:pt x="9193" y="9928"/>
                    <a:pt x="9167" y="9934"/>
                    <a:pt x="9144" y="9948"/>
                  </a:cubicBezTo>
                  <a:cubicBezTo>
                    <a:pt x="9082" y="9983"/>
                    <a:pt x="9028" y="10037"/>
                    <a:pt x="9037" y="10117"/>
                  </a:cubicBezTo>
                  <a:cubicBezTo>
                    <a:pt x="9037" y="10206"/>
                    <a:pt x="9091" y="10251"/>
                    <a:pt x="9162" y="10287"/>
                  </a:cubicBezTo>
                  <a:cubicBezTo>
                    <a:pt x="9175" y="10296"/>
                    <a:pt x="9185" y="10301"/>
                    <a:pt x="9195" y="10301"/>
                  </a:cubicBezTo>
                  <a:cubicBezTo>
                    <a:pt x="9212" y="10301"/>
                    <a:pt x="9225" y="10285"/>
                    <a:pt x="9242" y="10251"/>
                  </a:cubicBezTo>
                  <a:cubicBezTo>
                    <a:pt x="9260" y="10224"/>
                    <a:pt x="9269" y="10189"/>
                    <a:pt x="9278" y="10162"/>
                  </a:cubicBezTo>
                  <a:cubicBezTo>
                    <a:pt x="9305" y="10117"/>
                    <a:pt x="9323" y="10073"/>
                    <a:pt x="9332" y="10028"/>
                  </a:cubicBezTo>
                  <a:cubicBezTo>
                    <a:pt x="9349" y="9983"/>
                    <a:pt x="9340" y="9966"/>
                    <a:pt x="9305" y="9948"/>
                  </a:cubicBezTo>
                  <a:cubicBezTo>
                    <a:pt x="9278" y="9934"/>
                    <a:pt x="9249" y="9928"/>
                    <a:pt x="9221" y="9928"/>
                  </a:cubicBezTo>
                  <a:close/>
                  <a:moveTo>
                    <a:pt x="2534" y="10046"/>
                  </a:moveTo>
                  <a:cubicBezTo>
                    <a:pt x="2462" y="10046"/>
                    <a:pt x="2391" y="10117"/>
                    <a:pt x="2391" y="10189"/>
                  </a:cubicBezTo>
                  <a:cubicBezTo>
                    <a:pt x="2391" y="10269"/>
                    <a:pt x="2453" y="10340"/>
                    <a:pt x="2534" y="10349"/>
                  </a:cubicBezTo>
                  <a:cubicBezTo>
                    <a:pt x="2614" y="10349"/>
                    <a:pt x="2685" y="10278"/>
                    <a:pt x="2685" y="10198"/>
                  </a:cubicBezTo>
                  <a:cubicBezTo>
                    <a:pt x="2685" y="10117"/>
                    <a:pt x="2623" y="10046"/>
                    <a:pt x="2534" y="10046"/>
                  </a:cubicBezTo>
                  <a:close/>
                  <a:moveTo>
                    <a:pt x="6209" y="10010"/>
                  </a:moveTo>
                  <a:cubicBezTo>
                    <a:pt x="6165" y="10010"/>
                    <a:pt x="6129" y="10028"/>
                    <a:pt x="6093" y="10064"/>
                  </a:cubicBezTo>
                  <a:cubicBezTo>
                    <a:pt x="6058" y="10090"/>
                    <a:pt x="6049" y="10126"/>
                    <a:pt x="6049" y="10171"/>
                  </a:cubicBezTo>
                  <a:cubicBezTo>
                    <a:pt x="6049" y="10278"/>
                    <a:pt x="6111" y="10349"/>
                    <a:pt x="6209" y="10349"/>
                  </a:cubicBezTo>
                  <a:cubicBezTo>
                    <a:pt x="6316" y="10349"/>
                    <a:pt x="6379" y="10287"/>
                    <a:pt x="6379" y="10180"/>
                  </a:cubicBezTo>
                  <a:cubicBezTo>
                    <a:pt x="6379" y="10073"/>
                    <a:pt x="6316" y="10019"/>
                    <a:pt x="6209" y="10010"/>
                  </a:cubicBezTo>
                  <a:close/>
                  <a:moveTo>
                    <a:pt x="3171" y="10091"/>
                  </a:moveTo>
                  <a:cubicBezTo>
                    <a:pt x="3137" y="10091"/>
                    <a:pt x="3117" y="10121"/>
                    <a:pt x="3096" y="10135"/>
                  </a:cubicBezTo>
                  <a:cubicBezTo>
                    <a:pt x="3060" y="10162"/>
                    <a:pt x="3051" y="10206"/>
                    <a:pt x="3051" y="10251"/>
                  </a:cubicBezTo>
                  <a:cubicBezTo>
                    <a:pt x="3042" y="10296"/>
                    <a:pt x="3069" y="10331"/>
                    <a:pt x="3096" y="10358"/>
                  </a:cubicBezTo>
                  <a:cubicBezTo>
                    <a:pt x="3123" y="10385"/>
                    <a:pt x="3158" y="10403"/>
                    <a:pt x="3212" y="10403"/>
                  </a:cubicBezTo>
                  <a:cubicBezTo>
                    <a:pt x="3256" y="10394"/>
                    <a:pt x="3292" y="10376"/>
                    <a:pt x="3319" y="10349"/>
                  </a:cubicBezTo>
                  <a:cubicBezTo>
                    <a:pt x="3337" y="10331"/>
                    <a:pt x="3354" y="10287"/>
                    <a:pt x="3354" y="10242"/>
                  </a:cubicBezTo>
                  <a:cubicBezTo>
                    <a:pt x="3354" y="10198"/>
                    <a:pt x="3337" y="10162"/>
                    <a:pt x="3310" y="10135"/>
                  </a:cubicBezTo>
                  <a:cubicBezTo>
                    <a:pt x="3289" y="10114"/>
                    <a:pt x="3263" y="10094"/>
                    <a:pt x="3232" y="10094"/>
                  </a:cubicBezTo>
                  <a:cubicBezTo>
                    <a:pt x="3222" y="10094"/>
                    <a:pt x="3213" y="10095"/>
                    <a:pt x="3203" y="10099"/>
                  </a:cubicBezTo>
                  <a:cubicBezTo>
                    <a:pt x="3191" y="10093"/>
                    <a:pt x="3180" y="10091"/>
                    <a:pt x="3171" y="10091"/>
                  </a:cubicBezTo>
                  <a:close/>
                  <a:moveTo>
                    <a:pt x="6878" y="10082"/>
                  </a:moveTo>
                  <a:cubicBezTo>
                    <a:pt x="6771" y="10082"/>
                    <a:pt x="6709" y="10144"/>
                    <a:pt x="6709" y="10251"/>
                  </a:cubicBezTo>
                  <a:cubicBezTo>
                    <a:pt x="6709" y="10349"/>
                    <a:pt x="6780" y="10412"/>
                    <a:pt x="6878" y="10412"/>
                  </a:cubicBezTo>
                  <a:cubicBezTo>
                    <a:pt x="6985" y="10412"/>
                    <a:pt x="7048" y="10349"/>
                    <a:pt x="7048" y="10242"/>
                  </a:cubicBezTo>
                  <a:cubicBezTo>
                    <a:pt x="7048" y="10198"/>
                    <a:pt x="7030" y="10162"/>
                    <a:pt x="7003" y="10126"/>
                  </a:cubicBezTo>
                  <a:cubicBezTo>
                    <a:pt x="6967" y="10090"/>
                    <a:pt x="6932" y="10082"/>
                    <a:pt x="6878" y="10082"/>
                  </a:cubicBezTo>
                  <a:close/>
                  <a:moveTo>
                    <a:pt x="3872" y="10162"/>
                  </a:moveTo>
                  <a:cubicBezTo>
                    <a:pt x="3765" y="10162"/>
                    <a:pt x="3720" y="10206"/>
                    <a:pt x="3720" y="10314"/>
                  </a:cubicBezTo>
                  <a:cubicBezTo>
                    <a:pt x="3720" y="10412"/>
                    <a:pt x="3765" y="10465"/>
                    <a:pt x="3863" y="10465"/>
                  </a:cubicBezTo>
                  <a:cubicBezTo>
                    <a:pt x="3970" y="10465"/>
                    <a:pt x="4015" y="10421"/>
                    <a:pt x="4015" y="10314"/>
                  </a:cubicBezTo>
                  <a:cubicBezTo>
                    <a:pt x="4015" y="10215"/>
                    <a:pt x="3970" y="10162"/>
                    <a:pt x="3872" y="10162"/>
                  </a:cubicBezTo>
                  <a:close/>
                  <a:moveTo>
                    <a:pt x="7519" y="10117"/>
                  </a:moveTo>
                  <a:cubicBezTo>
                    <a:pt x="7440" y="10117"/>
                    <a:pt x="7342" y="10210"/>
                    <a:pt x="7342" y="10296"/>
                  </a:cubicBezTo>
                  <a:cubicBezTo>
                    <a:pt x="7342" y="10340"/>
                    <a:pt x="7369" y="10385"/>
                    <a:pt x="7396" y="10421"/>
                  </a:cubicBezTo>
                  <a:cubicBezTo>
                    <a:pt x="7431" y="10456"/>
                    <a:pt x="7476" y="10474"/>
                    <a:pt x="7521" y="10483"/>
                  </a:cubicBezTo>
                  <a:cubicBezTo>
                    <a:pt x="7610" y="10483"/>
                    <a:pt x="7708" y="10385"/>
                    <a:pt x="7708" y="10287"/>
                  </a:cubicBezTo>
                  <a:cubicBezTo>
                    <a:pt x="7708" y="10251"/>
                    <a:pt x="7690" y="10206"/>
                    <a:pt x="7654" y="10171"/>
                  </a:cubicBezTo>
                  <a:cubicBezTo>
                    <a:pt x="7628" y="10144"/>
                    <a:pt x="7583" y="10117"/>
                    <a:pt x="7530" y="10117"/>
                  </a:cubicBezTo>
                  <a:cubicBezTo>
                    <a:pt x="7526" y="10117"/>
                    <a:pt x="7523" y="10117"/>
                    <a:pt x="7519" y="10117"/>
                  </a:cubicBezTo>
                  <a:close/>
                  <a:moveTo>
                    <a:pt x="4525" y="10197"/>
                  </a:moveTo>
                  <a:cubicBezTo>
                    <a:pt x="4522" y="10197"/>
                    <a:pt x="4518" y="10197"/>
                    <a:pt x="4514" y="10198"/>
                  </a:cubicBezTo>
                  <a:cubicBezTo>
                    <a:pt x="4434" y="10198"/>
                    <a:pt x="4354" y="10287"/>
                    <a:pt x="4354" y="10367"/>
                  </a:cubicBezTo>
                  <a:cubicBezTo>
                    <a:pt x="4354" y="10444"/>
                    <a:pt x="4435" y="10528"/>
                    <a:pt x="4512" y="10528"/>
                  </a:cubicBezTo>
                  <a:cubicBezTo>
                    <a:pt x="4516" y="10528"/>
                    <a:pt x="4519" y="10528"/>
                    <a:pt x="4523" y="10528"/>
                  </a:cubicBezTo>
                  <a:cubicBezTo>
                    <a:pt x="4603" y="10528"/>
                    <a:pt x="4684" y="10438"/>
                    <a:pt x="4684" y="10358"/>
                  </a:cubicBezTo>
                  <a:cubicBezTo>
                    <a:pt x="4684" y="10282"/>
                    <a:pt x="4603" y="10197"/>
                    <a:pt x="4525" y="10197"/>
                  </a:cubicBezTo>
                  <a:close/>
                  <a:moveTo>
                    <a:pt x="8196" y="10179"/>
                  </a:moveTo>
                  <a:cubicBezTo>
                    <a:pt x="8191" y="10179"/>
                    <a:pt x="8186" y="10179"/>
                    <a:pt x="8181" y="10180"/>
                  </a:cubicBezTo>
                  <a:cubicBezTo>
                    <a:pt x="8092" y="10189"/>
                    <a:pt x="8011" y="10251"/>
                    <a:pt x="8011" y="10367"/>
                  </a:cubicBezTo>
                  <a:cubicBezTo>
                    <a:pt x="8011" y="10469"/>
                    <a:pt x="8092" y="10546"/>
                    <a:pt x="8184" y="10546"/>
                  </a:cubicBezTo>
                  <a:cubicBezTo>
                    <a:pt x="8189" y="10546"/>
                    <a:pt x="8194" y="10546"/>
                    <a:pt x="8199" y="10545"/>
                  </a:cubicBezTo>
                  <a:cubicBezTo>
                    <a:pt x="8297" y="10537"/>
                    <a:pt x="8368" y="10474"/>
                    <a:pt x="8377" y="10358"/>
                  </a:cubicBezTo>
                  <a:cubicBezTo>
                    <a:pt x="8369" y="10257"/>
                    <a:pt x="8288" y="10179"/>
                    <a:pt x="8196" y="10179"/>
                  </a:cubicBezTo>
                  <a:close/>
                  <a:moveTo>
                    <a:pt x="1499" y="10287"/>
                  </a:moveTo>
                  <a:cubicBezTo>
                    <a:pt x="1463" y="10305"/>
                    <a:pt x="1428" y="10322"/>
                    <a:pt x="1401" y="10349"/>
                  </a:cubicBezTo>
                  <a:cubicBezTo>
                    <a:pt x="1383" y="10367"/>
                    <a:pt x="1356" y="10403"/>
                    <a:pt x="1392" y="10438"/>
                  </a:cubicBezTo>
                  <a:cubicBezTo>
                    <a:pt x="1419" y="10483"/>
                    <a:pt x="1445" y="10528"/>
                    <a:pt x="1472" y="10572"/>
                  </a:cubicBezTo>
                  <a:cubicBezTo>
                    <a:pt x="1487" y="10587"/>
                    <a:pt x="1493" y="10594"/>
                    <a:pt x="1504" y="10594"/>
                  </a:cubicBezTo>
                  <a:cubicBezTo>
                    <a:pt x="1512" y="10594"/>
                    <a:pt x="1523" y="10589"/>
                    <a:pt x="1543" y="10581"/>
                  </a:cubicBezTo>
                  <a:cubicBezTo>
                    <a:pt x="1561" y="10572"/>
                    <a:pt x="1579" y="10572"/>
                    <a:pt x="1588" y="10563"/>
                  </a:cubicBezTo>
                  <a:cubicBezTo>
                    <a:pt x="1624" y="10545"/>
                    <a:pt x="1668" y="10465"/>
                    <a:pt x="1659" y="10429"/>
                  </a:cubicBezTo>
                  <a:cubicBezTo>
                    <a:pt x="1651" y="10412"/>
                    <a:pt x="1633" y="10394"/>
                    <a:pt x="1624" y="10367"/>
                  </a:cubicBezTo>
                  <a:cubicBezTo>
                    <a:pt x="1606" y="10314"/>
                    <a:pt x="1552" y="10314"/>
                    <a:pt x="1499" y="10287"/>
                  </a:cubicBezTo>
                  <a:close/>
                  <a:moveTo>
                    <a:pt x="5183" y="10260"/>
                  </a:moveTo>
                  <a:cubicBezTo>
                    <a:pt x="5085" y="10260"/>
                    <a:pt x="5014" y="10340"/>
                    <a:pt x="5014" y="10429"/>
                  </a:cubicBezTo>
                  <a:cubicBezTo>
                    <a:pt x="5014" y="10519"/>
                    <a:pt x="5085" y="10590"/>
                    <a:pt x="5174" y="10599"/>
                  </a:cubicBezTo>
                  <a:cubicBezTo>
                    <a:pt x="5272" y="10599"/>
                    <a:pt x="5344" y="10528"/>
                    <a:pt x="5344" y="10438"/>
                  </a:cubicBezTo>
                  <a:cubicBezTo>
                    <a:pt x="5353" y="10340"/>
                    <a:pt x="5281" y="10269"/>
                    <a:pt x="5183" y="10260"/>
                  </a:cubicBezTo>
                  <a:close/>
                  <a:moveTo>
                    <a:pt x="8868" y="10224"/>
                  </a:moveTo>
                  <a:cubicBezTo>
                    <a:pt x="8814" y="10224"/>
                    <a:pt x="8770" y="10242"/>
                    <a:pt x="8734" y="10278"/>
                  </a:cubicBezTo>
                  <a:cubicBezTo>
                    <a:pt x="8698" y="10322"/>
                    <a:pt x="8671" y="10358"/>
                    <a:pt x="8671" y="10412"/>
                  </a:cubicBezTo>
                  <a:cubicBezTo>
                    <a:pt x="8680" y="10519"/>
                    <a:pt x="8752" y="10590"/>
                    <a:pt x="8850" y="10599"/>
                  </a:cubicBezTo>
                  <a:cubicBezTo>
                    <a:pt x="8903" y="10599"/>
                    <a:pt x="8948" y="10581"/>
                    <a:pt x="8984" y="10545"/>
                  </a:cubicBezTo>
                  <a:cubicBezTo>
                    <a:pt x="9019" y="10510"/>
                    <a:pt x="9046" y="10474"/>
                    <a:pt x="9037" y="10421"/>
                  </a:cubicBezTo>
                  <a:cubicBezTo>
                    <a:pt x="9037" y="10314"/>
                    <a:pt x="8966" y="10233"/>
                    <a:pt x="8868" y="10224"/>
                  </a:cubicBezTo>
                  <a:close/>
                  <a:moveTo>
                    <a:pt x="9055" y="10617"/>
                  </a:moveTo>
                  <a:lnTo>
                    <a:pt x="9064" y="10626"/>
                  </a:lnTo>
                  <a:cubicBezTo>
                    <a:pt x="9064" y="10626"/>
                    <a:pt x="9073" y="10626"/>
                    <a:pt x="9073" y="10617"/>
                  </a:cubicBezTo>
                  <a:close/>
                  <a:moveTo>
                    <a:pt x="2182" y="10348"/>
                  </a:moveTo>
                  <a:cubicBezTo>
                    <a:pt x="2177" y="10348"/>
                    <a:pt x="2173" y="10349"/>
                    <a:pt x="2168" y="10349"/>
                  </a:cubicBezTo>
                  <a:cubicBezTo>
                    <a:pt x="2088" y="10349"/>
                    <a:pt x="2025" y="10421"/>
                    <a:pt x="2025" y="10501"/>
                  </a:cubicBezTo>
                  <a:cubicBezTo>
                    <a:pt x="2025" y="10581"/>
                    <a:pt x="2097" y="10644"/>
                    <a:pt x="2177" y="10644"/>
                  </a:cubicBezTo>
                  <a:cubicBezTo>
                    <a:pt x="2257" y="10644"/>
                    <a:pt x="2320" y="10572"/>
                    <a:pt x="2320" y="10492"/>
                  </a:cubicBezTo>
                  <a:cubicBezTo>
                    <a:pt x="2320" y="10416"/>
                    <a:pt x="2256" y="10348"/>
                    <a:pt x="2182" y="10348"/>
                  </a:cubicBezTo>
                  <a:close/>
                  <a:moveTo>
                    <a:pt x="5843" y="10314"/>
                  </a:moveTo>
                  <a:cubicBezTo>
                    <a:pt x="5745" y="10314"/>
                    <a:pt x="5683" y="10376"/>
                    <a:pt x="5683" y="10483"/>
                  </a:cubicBezTo>
                  <a:cubicBezTo>
                    <a:pt x="5683" y="10581"/>
                    <a:pt x="5745" y="10644"/>
                    <a:pt x="5843" y="10644"/>
                  </a:cubicBezTo>
                  <a:cubicBezTo>
                    <a:pt x="5950" y="10644"/>
                    <a:pt x="6013" y="10581"/>
                    <a:pt x="6013" y="10474"/>
                  </a:cubicBezTo>
                  <a:cubicBezTo>
                    <a:pt x="6013" y="10376"/>
                    <a:pt x="5950" y="10314"/>
                    <a:pt x="5843" y="10314"/>
                  </a:cubicBezTo>
                  <a:close/>
                  <a:moveTo>
                    <a:pt x="6521" y="10376"/>
                  </a:moveTo>
                  <a:cubicBezTo>
                    <a:pt x="6414" y="10376"/>
                    <a:pt x="6343" y="10438"/>
                    <a:pt x="6343" y="10545"/>
                  </a:cubicBezTo>
                  <a:cubicBezTo>
                    <a:pt x="6343" y="10644"/>
                    <a:pt x="6405" y="10715"/>
                    <a:pt x="6513" y="10715"/>
                  </a:cubicBezTo>
                  <a:cubicBezTo>
                    <a:pt x="6620" y="10715"/>
                    <a:pt x="6682" y="10653"/>
                    <a:pt x="6682" y="10545"/>
                  </a:cubicBezTo>
                  <a:cubicBezTo>
                    <a:pt x="6682" y="10447"/>
                    <a:pt x="6620" y="10376"/>
                    <a:pt x="6521" y="10376"/>
                  </a:cubicBezTo>
                  <a:close/>
                  <a:moveTo>
                    <a:pt x="2819" y="10409"/>
                  </a:moveTo>
                  <a:cubicBezTo>
                    <a:pt x="2780" y="10409"/>
                    <a:pt x="2752" y="10425"/>
                    <a:pt x="2730" y="10447"/>
                  </a:cubicBezTo>
                  <a:cubicBezTo>
                    <a:pt x="2703" y="10474"/>
                    <a:pt x="2676" y="10510"/>
                    <a:pt x="2685" y="10554"/>
                  </a:cubicBezTo>
                  <a:cubicBezTo>
                    <a:pt x="2685" y="10599"/>
                    <a:pt x="2694" y="10644"/>
                    <a:pt x="2730" y="10670"/>
                  </a:cubicBezTo>
                  <a:cubicBezTo>
                    <a:pt x="2750" y="10690"/>
                    <a:pt x="2770" y="10716"/>
                    <a:pt x="2801" y="10716"/>
                  </a:cubicBezTo>
                  <a:cubicBezTo>
                    <a:pt x="2812" y="10716"/>
                    <a:pt x="2824" y="10713"/>
                    <a:pt x="2837" y="10706"/>
                  </a:cubicBezTo>
                  <a:cubicBezTo>
                    <a:pt x="2847" y="10710"/>
                    <a:pt x="2857" y="10712"/>
                    <a:pt x="2867" y="10712"/>
                  </a:cubicBezTo>
                  <a:cubicBezTo>
                    <a:pt x="2898" y="10712"/>
                    <a:pt x="2924" y="10693"/>
                    <a:pt x="2944" y="10679"/>
                  </a:cubicBezTo>
                  <a:cubicBezTo>
                    <a:pt x="2971" y="10653"/>
                    <a:pt x="2989" y="10608"/>
                    <a:pt x="2989" y="10563"/>
                  </a:cubicBezTo>
                  <a:cubicBezTo>
                    <a:pt x="2989" y="10519"/>
                    <a:pt x="2971" y="10483"/>
                    <a:pt x="2953" y="10456"/>
                  </a:cubicBezTo>
                  <a:cubicBezTo>
                    <a:pt x="2926" y="10429"/>
                    <a:pt x="2891" y="10412"/>
                    <a:pt x="2846" y="10412"/>
                  </a:cubicBezTo>
                  <a:cubicBezTo>
                    <a:pt x="2836" y="10410"/>
                    <a:pt x="2828" y="10409"/>
                    <a:pt x="2819" y="10409"/>
                  </a:cubicBezTo>
                  <a:close/>
                  <a:moveTo>
                    <a:pt x="3506" y="10465"/>
                  </a:moveTo>
                  <a:cubicBezTo>
                    <a:pt x="3408" y="10465"/>
                    <a:pt x="3354" y="10510"/>
                    <a:pt x="3354" y="10608"/>
                  </a:cubicBezTo>
                  <a:cubicBezTo>
                    <a:pt x="3354" y="10715"/>
                    <a:pt x="3399" y="10760"/>
                    <a:pt x="3497" y="10760"/>
                  </a:cubicBezTo>
                  <a:cubicBezTo>
                    <a:pt x="3604" y="10760"/>
                    <a:pt x="3649" y="10715"/>
                    <a:pt x="3649" y="10617"/>
                  </a:cubicBezTo>
                  <a:cubicBezTo>
                    <a:pt x="3649" y="10510"/>
                    <a:pt x="3604" y="10465"/>
                    <a:pt x="3506" y="10465"/>
                  </a:cubicBezTo>
                  <a:close/>
                  <a:moveTo>
                    <a:pt x="7182" y="10412"/>
                  </a:moveTo>
                  <a:cubicBezTo>
                    <a:pt x="7128" y="10412"/>
                    <a:pt x="7083" y="10438"/>
                    <a:pt x="7057" y="10465"/>
                  </a:cubicBezTo>
                  <a:cubicBezTo>
                    <a:pt x="7021" y="10492"/>
                    <a:pt x="6994" y="10545"/>
                    <a:pt x="6994" y="10590"/>
                  </a:cubicBezTo>
                  <a:cubicBezTo>
                    <a:pt x="6994" y="10670"/>
                    <a:pt x="7092" y="10777"/>
                    <a:pt x="7173" y="10777"/>
                  </a:cubicBezTo>
                  <a:cubicBezTo>
                    <a:pt x="7199" y="10777"/>
                    <a:pt x="7289" y="10742"/>
                    <a:pt x="7306" y="10724"/>
                  </a:cubicBezTo>
                  <a:cubicBezTo>
                    <a:pt x="7324" y="10688"/>
                    <a:pt x="7360" y="10653"/>
                    <a:pt x="7360" y="10599"/>
                  </a:cubicBezTo>
                  <a:cubicBezTo>
                    <a:pt x="7369" y="10519"/>
                    <a:pt x="7271" y="10412"/>
                    <a:pt x="7182" y="10412"/>
                  </a:cubicBezTo>
                  <a:close/>
                  <a:moveTo>
                    <a:pt x="9046" y="10626"/>
                  </a:moveTo>
                  <a:cubicBezTo>
                    <a:pt x="9019" y="10661"/>
                    <a:pt x="8975" y="10688"/>
                    <a:pt x="8975" y="10751"/>
                  </a:cubicBezTo>
                  <a:cubicBezTo>
                    <a:pt x="8975" y="10760"/>
                    <a:pt x="8984" y="10768"/>
                    <a:pt x="8984" y="10777"/>
                  </a:cubicBezTo>
                  <a:cubicBezTo>
                    <a:pt x="8984" y="10768"/>
                    <a:pt x="8993" y="10768"/>
                    <a:pt x="9001" y="10760"/>
                  </a:cubicBezTo>
                  <a:cubicBezTo>
                    <a:pt x="9019" y="10724"/>
                    <a:pt x="9037" y="10688"/>
                    <a:pt x="9055" y="10644"/>
                  </a:cubicBezTo>
                  <a:cubicBezTo>
                    <a:pt x="9064" y="10644"/>
                    <a:pt x="9055" y="10635"/>
                    <a:pt x="9055" y="10626"/>
                  </a:cubicBezTo>
                  <a:close/>
                  <a:moveTo>
                    <a:pt x="7848" y="10482"/>
                  </a:moveTo>
                  <a:cubicBezTo>
                    <a:pt x="7843" y="10482"/>
                    <a:pt x="7838" y="10483"/>
                    <a:pt x="7833" y="10483"/>
                  </a:cubicBezTo>
                  <a:cubicBezTo>
                    <a:pt x="7744" y="10492"/>
                    <a:pt x="7663" y="10554"/>
                    <a:pt x="7663" y="10670"/>
                  </a:cubicBezTo>
                  <a:cubicBezTo>
                    <a:pt x="7663" y="10763"/>
                    <a:pt x="7744" y="10841"/>
                    <a:pt x="7836" y="10841"/>
                  </a:cubicBezTo>
                  <a:cubicBezTo>
                    <a:pt x="7841" y="10841"/>
                    <a:pt x="7846" y="10840"/>
                    <a:pt x="7851" y="10840"/>
                  </a:cubicBezTo>
                  <a:cubicBezTo>
                    <a:pt x="7949" y="10831"/>
                    <a:pt x="8020" y="10768"/>
                    <a:pt x="8029" y="10661"/>
                  </a:cubicBezTo>
                  <a:cubicBezTo>
                    <a:pt x="8021" y="10560"/>
                    <a:pt x="7940" y="10482"/>
                    <a:pt x="7848" y="10482"/>
                  </a:cubicBezTo>
                  <a:close/>
                  <a:moveTo>
                    <a:pt x="4166" y="10510"/>
                  </a:moveTo>
                  <a:cubicBezTo>
                    <a:pt x="4086" y="10519"/>
                    <a:pt x="3997" y="10608"/>
                    <a:pt x="4006" y="10679"/>
                  </a:cubicBezTo>
                  <a:cubicBezTo>
                    <a:pt x="4006" y="10760"/>
                    <a:pt x="4095" y="10849"/>
                    <a:pt x="4175" y="10849"/>
                  </a:cubicBezTo>
                  <a:cubicBezTo>
                    <a:pt x="4255" y="10840"/>
                    <a:pt x="4336" y="10751"/>
                    <a:pt x="4336" y="10679"/>
                  </a:cubicBezTo>
                  <a:cubicBezTo>
                    <a:pt x="4336" y="10599"/>
                    <a:pt x="4238" y="10510"/>
                    <a:pt x="4166" y="10510"/>
                  </a:cubicBezTo>
                  <a:close/>
                  <a:moveTo>
                    <a:pt x="4826" y="10563"/>
                  </a:moveTo>
                  <a:cubicBezTo>
                    <a:pt x="4737" y="10563"/>
                    <a:pt x="4666" y="10644"/>
                    <a:pt x="4666" y="10733"/>
                  </a:cubicBezTo>
                  <a:cubicBezTo>
                    <a:pt x="4666" y="10822"/>
                    <a:pt x="4737" y="10893"/>
                    <a:pt x="4835" y="10893"/>
                  </a:cubicBezTo>
                  <a:cubicBezTo>
                    <a:pt x="4933" y="10893"/>
                    <a:pt x="5005" y="10822"/>
                    <a:pt x="4996" y="10724"/>
                  </a:cubicBezTo>
                  <a:cubicBezTo>
                    <a:pt x="4996" y="10626"/>
                    <a:pt x="4916" y="10563"/>
                    <a:pt x="4826" y="10563"/>
                  </a:cubicBezTo>
                  <a:close/>
                  <a:moveTo>
                    <a:pt x="8493" y="10528"/>
                  </a:moveTo>
                  <a:cubicBezTo>
                    <a:pt x="8439" y="10528"/>
                    <a:pt x="8404" y="10545"/>
                    <a:pt x="8368" y="10581"/>
                  </a:cubicBezTo>
                  <a:cubicBezTo>
                    <a:pt x="8323" y="10617"/>
                    <a:pt x="8306" y="10661"/>
                    <a:pt x="8306" y="10715"/>
                  </a:cubicBezTo>
                  <a:cubicBezTo>
                    <a:pt x="8306" y="10768"/>
                    <a:pt x="8332" y="10804"/>
                    <a:pt x="8368" y="10840"/>
                  </a:cubicBezTo>
                  <a:cubicBezTo>
                    <a:pt x="8404" y="10884"/>
                    <a:pt x="8448" y="10893"/>
                    <a:pt x="8502" y="10893"/>
                  </a:cubicBezTo>
                  <a:cubicBezTo>
                    <a:pt x="8600" y="10893"/>
                    <a:pt x="8671" y="10813"/>
                    <a:pt x="8671" y="10706"/>
                  </a:cubicBezTo>
                  <a:cubicBezTo>
                    <a:pt x="8671" y="10635"/>
                    <a:pt x="8671" y="10635"/>
                    <a:pt x="8618" y="10581"/>
                  </a:cubicBezTo>
                  <a:cubicBezTo>
                    <a:pt x="8582" y="10545"/>
                    <a:pt x="8547" y="10528"/>
                    <a:pt x="8493" y="10528"/>
                  </a:cubicBezTo>
                  <a:close/>
                  <a:moveTo>
                    <a:pt x="1820" y="10644"/>
                  </a:moveTo>
                  <a:cubicBezTo>
                    <a:pt x="1740" y="10644"/>
                    <a:pt x="1668" y="10724"/>
                    <a:pt x="1677" y="10804"/>
                  </a:cubicBezTo>
                  <a:cubicBezTo>
                    <a:pt x="1677" y="10876"/>
                    <a:pt x="1749" y="10947"/>
                    <a:pt x="1829" y="10947"/>
                  </a:cubicBezTo>
                  <a:cubicBezTo>
                    <a:pt x="1909" y="10947"/>
                    <a:pt x="1972" y="10876"/>
                    <a:pt x="1972" y="10795"/>
                  </a:cubicBezTo>
                  <a:cubicBezTo>
                    <a:pt x="1972" y="10715"/>
                    <a:pt x="1900" y="10644"/>
                    <a:pt x="1820" y="10644"/>
                  </a:cubicBezTo>
                  <a:close/>
                  <a:moveTo>
                    <a:pt x="5487" y="10626"/>
                  </a:moveTo>
                  <a:cubicBezTo>
                    <a:pt x="5380" y="10626"/>
                    <a:pt x="5317" y="10688"/>
                    <a:pt x="5317" y="10795"/>
                  </a:cubicBezTo>
                  <a:cubicBezTo>
                    <a:pt x="5317" y="10902"/>
                    <a:pt x="5380" y="10965"/>
                    <a:pt x="5478" y="10965"/>
                  </a:cubicBezTo>
                  <a:cubicBezTo>
                    <a:pt x="5585" y="10965"/>
                    <a:pt x="5647" y="10902"/>
                    <a:pt x="5647" y="10795"/>
                  </a:cubicBezTo>
                  <a:cubicBezTo>
                    <a:pt x="5647" y="10688"/>
                    <a:pt x="5585" y="10626"/>
                    <a:pt x="5487" y="10626"/>
                  </a:cubicBezTo>
                  <a:close/>
                  <a:moveTo>
                    <a:pt x="6147" y="10679"/>
                  </a:moveTo>
                  <a:cubicBezTo>
                    <a:pt x="6040" y="10679"/>
                    <a:pt x="5977" y="10742"/>
                    <a:pt x="5977" y="10840"/>
                  </a:cubicBezTo>
                  <a:cubicBezTo>
                    <a:pt x="5977" y="10947"/>
                    <a:pt x="6040" y="11009"/>
                    <a:pt x="6138" y="11009"/>
                  </a:cubicBezTo>
                  <a:cubicBezTo>
                    <a:pt x="6191" y="11009"/>
                    <a:pt x="6236" y="11000"/>
                    <a:pt x="6272" y="10965"/>
                  </a:cubicBezTo>
                  <a:cubicBezTo>
                    <a:pt x="6298" y="10929"/>
                    <a:pt x="6316" y="10893"/>
                    <a:pt x="6316" y="10849"/>
                  </a:cubicBezTo>
                  <a:cubicBezTo>
                    <a:pt x="6316" y="10742"/>
                    <a:pt x="6254" y="10679"/>
                    <a:pt x="6147" y="10679"/>
                  </a:cubicBezTo>
                  <a:close/>
                  <a:moveTo>
                    <a:pt x="2480" y="10706"/>
                  </a:moveTo>
                  <a:cubicBezTo>
                    <a:pt x="2427" y="10706"/>
                    <a:pt x="2391" y="10724"/>
                    <a:pt x="2364" y="10751"/>
                  </a:cubicBezTo>
                  <a:cubicBezTo>
                    <a:pt x="2337" y="10777"/>
                    <a:pt x="2302" y="10813"/>
                    <a:pt x="2329" y="10858"/>
                  </a:cubicBezTo>
                  <a:cubicBezTo>
                    <a:pt x="2302" y="10902"/>
                    <a:pt x="2337" y="10947"/>
                    <a:pt x="2364" y="10974"/>
                  </a:cubicBezTo>
                  <a:cubicBezTo>
                    <a:pt x="2391" y="10992"/>
                    <a:pt x="2427" y="11018"/>
                    <a:pt x="2471" y="11018"/>
                  </a:cubicBezTo>
                  <a:cubicBezTo>
                    <a:pt x="2516" y="11009"/>
                    <a:pt x="2552" y="11000"/>
                    <a:pt x="2578" y="10974"/>
                  </a:cubicBezTo>
                  <a:cubicBezTo>
                    <a:pt x="2605" y="10947"/>
                    <a:pt x="2623" y="10911"/>
                    <a:pt x="2623" y="10867"/>
                  </a:cubicBezTo>
                  <a:cubicBezTo>
                    <a:pt x="2623" y="10822"/>
                    <a:pt x="2614" y="10777"/>
                    <a:pt x="2587" y="10751"/>
                  </a:cubicBezTo>
                  <a:cubicBezTo>
                    <a:pt x="2560" y="10733"/>
                    <a:pt x="2525" y="10706"/>
                    <a:pt x="2480" y="10706"/>
                  </a:cubicBezTo>
                  <a:close/>
                  <a:moveTo>
                    <a:pt x="3140" y="10760"/>
                  </a:moveTo>
                  <a:cubicBezTo>
                    <a:pt x="3033" y="10760"/>
                    <a:pt x="2989" y="10804"/>
                    <a:pt x="2989" y="10911"/>
                  </a:cubicBezTo>
                  <a:cubicBezTo>
                    <a:pt x="2989" y="11009"/>
                    <a:pt x="3033" y="11063"/>
                    <a:pt x="3140" y="11063"/>
                  </a:cubicBezTo>
                  <a:cubicBezTo>
                    <a:pt x="3238" y="11063"/>
                    <a:pt x="3283" y="11009"/>
                    <a:pt x="3283" y="10911"/>
                  </a:cubicBezTo>
                  <a:cubicBezTo>
                    <a:pt x="3283" y="10813"/>
                    <a:pt x="3238" y="10760"/>
                    <a:pt x="3140" y="10760"/>
                  </a:cubicBezTo>
                  <a:close/>
                  <a:moveTo>
                    <a:pt x="6833" y="10731"/>
                  </a:moveTo>
                  <a:cubicBezTo>
                    <a:pt x="6828" y="10731"/>
                    <a:pt x="6822" y="10732"/>
                    <a:pt x="6816" y="10733"/>
                  </a:cubicBezTo>
                  <a:cubicBezTo>
                    <a:pt x="6762" y="10733"/>
                    <a:pt x="6718" y="10760"/>
                    <a:pt x="6682" y="10786"/>
                  </a:cubicBezTo>
                  <a:cubicBezTo>
                    <a:pt x="6664" y="10804"/>
                    <a:pt x="6628" y="10893"/>
                    <a:pt x="6628" y="10920"/>
                  </a:cubicBezTo>
                  <a:cubicBezTo>
                    <a:pt x="6628" y="10965"/>
                    <a:pt x="6655" y="11009"/>
                    <a:pt x="6691" y="11036"/>
                  </a:cubicBezTo>
                  <a:cubicBezTo>
                    <a:pt x="6718" y="11072"/>
                    <a:pt x="6762" y="11090"/>
                    <a:pt x="6807" y="11099"/>
                  </a:cubicBezTo>
                  <a:cubicBezTo>
                    <a:pt x="6834" y="11090"/>
                    <a:pt x="6932" y="11054"/>
                    <a:pt x="6950" y="11036"/>
                  </a:cubicBezTo>
                  <a:cubicBezTo>
                    <a:pt x="6959" y="11018"/>
                    <a:pt x="6994" y="10929"/>
                    <a:pt x="6994" y="10902"/>
                  </a:cubicBezTo>
                  <a:cubicBezTo>
                    <a:pt x="6994" y="10858"/>
                    <a:pt x="6967" y="10813"/>
                    <a:pt x="6941" y="10786"/>
                  </a:cubicBezTo>
                  <a:cubicBezTo>
                    <a:pt x="6910" y="10755"/>
                    <a:pt x="6872" y="10731"/>
                    <a:pt x="6833" y="10731"/>
                  </a:cubicBezTo>
                  <a:close/>
                  <a:moveTo>
                    <a:pt x="7471" y="10777"/>
                  </a:moveTo>
                  <a:cubicBezTo>
                    <a:pt x="7379" y="10777"/>
                    <a:pt x="7298" y="10862"/>
                    <a:pt x="7298" y="10956"/>
                  </a:cubicBezTo>
                  <a:cubicBezTo>
                    <a:pt x="7298" y="11072"/>
                    <a:pt x="7378" y="11134"/>
                    <a:pt x="7467" y="11143"/>
                  </a:cubicBezTo>
                  <a:cubicBezTo>
                    <a:pt x="7472" y="11144"/>
                    <a:pt x="7476" y="11144"/>
                    <a:pt x="7481" y="11144"/>
                  </a:cubicBezTo>
                  <a:cubicBezTo>
                    <a:pt x="7574" y="11144"/>
                    <a:pt x="7663" y="11058"/>
                    <a:pt x="7663" y="10965"/>
                  </a:cubicBezTo>
                  <a:cubicBezTo>
                    <a:pt x="7654" y="10849"/>
                    <a:pt x="7583" y="10786"/>
                    <a:pt x="7485" y="10777"/>
                  </a:cubicBezTo>
                  <a:cubicBezTo>
                    <a:pt x="7480" y="10777"/>
                    <a:pt x="7476" y="10777"/>
                    <a:pt x="7471" y="10777"/>
                  </a:cubicBezTo>
                  <a:close/>
                  <a:moveTo>
                    <a:pt x="3812" y="10812"/>
                  </a:moveTo>
                  <a:cubicBezTo>
                    <a:pt x="3808" y="10812"/>
                    <a:pt x="3804" y="10813"/>
                    <a:pt x="3801" y="10813"/>
                  </a:cubicBezTo>
                  <a:cubicBezTo>
                    <a:pt x="3720" y="10813"/>
                    <a:pt x="3631" y="10902"/>
                    <a:pt x="3640" y="10983"/>
                  </a:cubicBezTo>
                  <a:cubicBezTo>
                    <a:pt x="3640" y="11059"/>
                    <a:pt x="3721" y="11144"/>
                    <a:pt x="3798" y="11144"/>
                  </a:cubicBezTo>
                  <a:cubicBezTo>
                    <a:pt x="3802" y="11144"/>
                    <a:pt x="3806" y="11144"/>
                    <a:pt x="3809" y="11143"/>
                  </a:cubicBezTo>
                  <a:cubicBezTo>
                    <a:pt x="3890" y="11143"/>
                    <a:pt x="3970" y="11054"/>
                    <a:pt x="3970" y="10974"/>
                  </a:cubicBezTo>
                  <a:cubicBezTo>
                    <a:pt x="3970" y="10897"/>
                    <a:pt x="3889" y="10812"/>
                    <a:pt x="3812" y="10812"/>
                  </a:cubicBezTo>
                  <a:close/>
                  <a:moveTo>
                    <a:pt x="4479" y="10858"/>
                  </a:moveTo>
                  <a:cubicBezTo>
                    <a:pt x="4389" y="10858"/>
                    <a:pt x="4300" y="10938"/>
                    <a:pt x="4300" y="11027"/>
                  </a:cubicBezTo>
                  <a:cubicBezTo>
                    <a:pt x="4300" y="11107"/>
                    <a:pt x="4380" y="11197"/>
                    <a:pt x="4461" y="11197"/>
                  </a:cubicBezTo>
                  <a:cubicBezTo>
                    <a:pt x="4541" y="11197"/>
                    <a:pt x="4630" y="11116"/>
                    <a:pt x="4630" y="11036"/>
                  </a:cubicBezTo>
                  <a:cubicBezTo>
                    <a:pt x="4639" y="10947"/>
                    <a:pt x="4550" y="10867"/>
                    <a:pt x="4479" y="10858"/>
                  </a:cubicBezTo>
                  <a:close/>
                  <a:moveTo>
                    <a:pt x="8145" y="10840"/>
                  </a:moveTo>
                  <a:cubicBezTo>
                    <a:pt x="8038" y="10849"/>
                    <a:pt x="7958" y="10920"/>
                    <a:pt x="7958" y="11027"/>
                  </a:cubicBezTo>
                  <a:cubicBezTo>
                    <a:pt x="7958" y="11081"/>
                    <a:pt x="7976" y="11116"/>
                    <a:pt x="8011" y="11152"/>
                  </a:cubicBezTo>
                  <a:cubicBezTo>
                    <a:pt x="8047" y="11188"/>
                    <a:pt x="8083" y="11215"/>
                    <a:pt x="8136" y="11215"/>
                  </a:cubicBezTo>
                  <a:cubicBezTo>
                    <a:pt x="8252" y="11206"/>
                    <a:pt x="8323" y="11134"/>
                    <a:pt x="8323" y="11018"/>
                  </a:cubicBezTo>
                  <a:cubicBezTo>
                    <a:pt x="8332" y="10974"/>
                    <a:pt x="8315" y="10938"/>
                    <a:pt x="8279" y="10902"/>
                  </a:cubicBezTo>
                  <a:cubicBezTo>
                    <a:pt x="8243" y="10867"/>
                    <a:pt x="8199" y="10840"/>
                    <a:pt x="8145" y="10840"/>
                  </a:cubicBezTo>
                  <a:close/>
                  <a:moveTo>
                    <a:pt x="8805" y="10893"/>
                  </a:moveTo>
                  <a:cubicBezTo>
                    <a:pt x="8734" y="10893"/>
                    <a:pt x="8662" y="10938"/>
                    <a:pt x="8636" y="11009"/>
                  </a:cubicBezTo>
                  <a:cubicBezTo>
                    <a:pt x="8609" y="11081"/>
                    <a:pt x="8636" y="11188"/>
                    <a:pt x="8698" y="11223"/>
                  </a:cubicBezTo>
                  <a:cubicBezTo>
                    <a:pt x="8698" y="11223"/>
                    <a:pt x="8716" y="11215"/>
                    <a:pt x="8716" y="11206"/>
                  </a:cubicBezTo>
                  <a:cubicBezTo>
                    <a:pt x="8770" y="11125"/>
                    <a:pt x="8832" y="11045"/>
                    <a:pt x="8886" y="10965"/>
                  </a:cubicBezTo>
                  <a:cubicBezTo>
                    <a:pt x="8894" y="10947"/>
                    <a:pt x="8894" y="10929"/>
                    <a:pt x="8903" y="10920"/>
                  </a:cubicBezTo>
                  <a:cubicBezTo>
                    <a:pt x="8886" y="10911"/>
                    <a:pt x="8877" y="10902"/>
                    <a:pt x="8859" y="10893"/>
                  </a:cubicBezTo>
                  <a:close/>
                  <a:moveTo>
                    <a:pt x="5130" y="10929"/>
                  </a:moveTo>
                  <a:cubicBezTo>
                    <a:pt x="5032" y="10929"/>
                    <a:pt x="4969" y="10992"/>
                    <a:pt x="4969" y="11099"/>
                  </a:cubicBezTo>
                  <a:cubicBezTo>
                    <a:pt x="4969" y="11197"/>
                    <a:pt x="5032" y="11259"/>
                    <a:pt x="5139" y="11259"/>
                  </a:cubicBezTo>
                  <a:cubicBezTo>
                    <a:pt x="5237" y="11259"/>
                    <a:pt x="5299" y="11197"/>
                    <a:pt x="5299" y="11090"/>
                  </a:cubicBezTo>
                  <a:cubicBezTo>
                    <a:pt x="5299" y="10992"/>
                    <a:pt x="5237" y="10929"/>
                    <a:pt x="5130" y="10929"/>
                  </a:cubicBezTo>
                  <a:close/>
                  <a:moveTo>
                    <a:pt x="2114" y="11009"/>
                  </a:moveTo>
                  <a:cubicBezTo>
                    <a:pt x="2034" y="11009"/>
                    <a:pt x="1972" y="11081"/>
                    <a:pt x="1972" y="11170"/>
                  </a:cubicBezTo>
                  <a:cubicBezTo>
                    <a:pt x="1972" y="11241"/>
                    <a:pt x="2052" y="11313"/>
                    <a:pt x="2132" y="11313"/>
                  </a:cubicBezTo>
                  <a:cubicBezTo>
                    <a:pt x="2204" y="11313"/>
                    <a:pt x="2275" y="11232"/>
                    <a:pt x="2275" y="11161"/>
                  </a:cubicBezTo>
                  <a:cubicBezTo>
                    <a:pt x="2275" y="11081"/>
                    <a:pt x="2204" y="11009"/>
                    <a:pt x="2114" y="11009"/>
                  </a:cubicBezTo>
                  <a:close/>
                  <a:moveTo>
                    <a:pt x="5799" y="10974"/>
                  </a:moveTo>
                  <a:cubicBezTo>
                    <a:pt x="5692" y="10974"/>
                    <a:pt x="5629" y="11036"/>
                    <a:pt x="5629" y="11143"/>
                  </a:cubicBezTo>
                  <a:cubicBezTo>
                    <a:pt x="5629" y="11250"/>
                    <a:pt x="5692" y="11313"/>
                    <a:pt x="5799" y="11313"/>
                  </a:cubicBezTo>
                  <a:cubicBezTo>
                    <a:pt x="5906" y="11313"/>
                    <a:pt x="5968" y="11250"/>
                    <a:pt x="5968" y="11143"/>
                  </a:cubicBezTo>
                  <a:cubicBezTo>
                    <a:pt x="5959" y="11045"/>
                    <a:pt x="5897" y="10974"/>
                    <a:pt x="5799" y="10974"/>
                  </a:cubicBezTo>
                  <a:close/>
                  <a:moveTo>
                    <a:pt x="2792" y="11081"/>
                  </a:moveTo>
                  <a:cubicBezTo>
                    <a:pt x="2685" y="11081"/>
                    <a:pt x="2641" y="11125"/>
                    <a:pt x="2641" y="11223"/>
                  </a:cubicBezTo>
                  <a:cubicBezTo>
                    <a:pt x="2641" y="11331"/>
                    <a:pt x="2685" y="11375"/>
                    <a:pt x="2784" y="11375"/>
                  </a:cubicBezTo>
                  <a:cubicBezTo>
                    <a:pt x="2891" y="11375"/>
                    <a:pt x="2935" y="11331"/>
                    <a:pt x="2935" y="11232"/>
                  </a:cubicBezTo>
                  <a:cubicBezTo>
                    <a:pt x="2935" y="11125"/>
                    <a:pt x="2891" y="11081"/>
                    <a:pt x="2792" y="11081"/>
                  </a:cubicBezTo>
                  <a:close/>
                  <a:moveTo>
                    <a:pt x="6450" y="11027"/>
                  </a:moveTo>
                  <a:cubicBezTo>
                    <a:pt x="6405" y="11027"/>
                    <a:pt x="6361" y="11045"/>
                    <a:pt x="6325" y="11081"/>
                  </a:cubicBezTo>
                  <a:cubicBezTo>
                    <a:pt x="6289" y="11116"/>
                    <a:pt x="6272" y="11161"/>
                    <a:pt x="6272" y="11215"/>
                  </a:cubicBezTo>
                  <a:cubicBezTo>
                    <a:pt x="6272" y="11250"/>
                    <a:pt x="6281" y="11304"/>
                    <a:pt x="6316" y="11339"/>
                  </a:cubicBezTo>
                  <a:cubicBezTo>
                    <a:pt x="6352" y="11366"/>
                    <a:pt x="6397" y="11384"/>
                    <a:pt x="6441" y="11393"/>
                  </a:cubicBezTo>
                  <a:cubicBezTo>
                    <a:pt x="6486" y="11393"/>
                    <a:pt x="6539" y="11375"/>
                    <a:pt x="6566" y="11339"/>
                  </a:cubicBezTo>
                  <a:cubicBezTo>
                    <a:pt x="6602" y="11313"/>
                    <a:pt x="6620" y="11259"/>
                    <a:pt x="6628" y="11206"/>
                  </a:cubicBezTo>
                  <a:cubicBezTo>
                    <a:pt x="6611" y="11170"/>
                    <a:pt x="6611" y="11116"/>
                    <a:pt x="6575" y="11081"/>
                  </a:cubicBezTo>
                  <a:cubicBezTo>
                    <a:pt x="6539" y="11054"/>
                    <a:pt x="6495" y="11036"/>
                    <a:pt x="6450" y="11027"/>
                  </a:cubicBezTo>
                  <a:close/>
                  <a:moveTo>
                    <a:pt x="3444" y="11107"/>
                  </a:moveTo>
                  <a:cubicBezTo>
                    <a:pt x="3363" y="11107"/>
                    <a:pt x="3274" y="11188"/>
                    <a:pt x="3274" y="11268"/>
                  </a:cubicBezTo>
                  <a:cubicBezTo>
                    <a:pt x="3265" y="11348"/>
                    <a:pt x="3354" y="11438"/>
                    <a:pt x="3435" y="11446"/>
                  </a:cubicBezTo>
                  <a:cubicBezTo>
                    <a:pt x="3506" y="11446"/>
                    <a:pt x="3595" y="11366"/>
                    <a:pt x="3604" y="11286"/>
                  </a:cubicBezTo>
                  <a:cubicBezTo>
                    <a:pt x="3604" y="11206"/>
                    <a:pt x="3524" y="11116"/>
                    <a:pt x="3444" y="11107"/>
                  </a:cubicBezTo>
                  <a:close/>
                  <a:moveTo>
                    <a:pt x="7110" y="11081"/>
                  </a:moveTo>
                  <a:cubicBezTo>
                    <a:pt x="7003" y="11081"/>
                    <a:pt x="6923" y="11170"/>
                    <a:pt x="6932" y="11268"/>
                  </a:cubicBezTo>
                  <a:cubicBezTo>
                    <a:pt x="6941" y="11366"/>
                    <a:pt x="7003" y="11438"/>
                    <a:pt x="7119" y="11446"/>
                  </a:cubicBezTo>
                  <a:cubicBezTo>
                    <a:pt x="7217" y="11438"/>
                    <a:pt x="7298" y="11348"/>
                    <a:pt x="7298" y="11250"/>
                  </a:cubicBezTo>
                  <a:cubicBezTo>
                    <a:pt x="7289" y="11161"/>
                    <a:pt x="7226" y="11081"/>
                    <a:pt x="7110" y="11081"/>
                  </a:cubicBezTo>
                  <a:close/>
                  <a:moveTo>
                    <a:pt x="4104" y="11161"/>
                  </a:moveTo>
                  <a:cubicBezTo>
                    <a:pt x="4024" y="11161"/>
                    <a:pt x="3934" y="11241"/>
                    <a:pt x="3934" y="11322"/>
                  </a:cubicBezTo>
                  <a:cubicBezTo>
                    <a:pt x="3934" y="11402"/>
                    <a:pt x="4015" y="11491"/>
                    <a:pt x="4095" y="11491"/>
                  </a:cubicBezTo>
                  <a:cubicBezTo>
                    <a:pt x="4175" y="11491"/>
                    <a:pt x="4264" y="11411"/>
                    <a:pt x="4264" y="11331"/>
                  </a:cubicBezTo>
                  <a:cubicBezTo>
                    <a:pt x="4273" y="11250"/>
                    <a:pt x="4184" y="11161"/>
                    <a:pt x="4104" y="11161"/>
                  </a:cubicBezTo>
                  <a:close/>
                  <a:moveTo>
                    <a:pt x="7770" y="11143"/>
                  </a:moveTo>
                  <a:cubicBezTo>
                    <a:pt x="7672" y="11143"/>
                    <a:pt x="7592" y="11223"/>
                    <a:pt x="7592" y="11331"/>
                  </a:cubicBezTo>
                  <a:cubicBezTo>
                    <a:pt x="7601" y="11438"/>
                    <a:pt x="7672" y="11509"/>
                    <a:pt x="7779" y="11509"/>
                  </a:cubicBezTo>
                  <a:cubicBezTo>
                    <a:pt x="7886" y="11509"/>
                    <a:pt x="7967" y="11429"/>
                    <a:pt x="7958" y="11322"/>
                  </a:cubicBezTo>
                  <a:cubicBezTo>
                    <a:pt x="7958" y="11215"/>
                    <a:pt x="7886" y="11143"/>
                    <a:pt x="7770" y="11143"/>
                  </a:cubicBezTo>
                  <a:close/>
                  <a:moveTo>
                    <a:pt x="8433" y="11193"/>
                  </a:moveTo>
                  <a:cubicBezTo>
                    <a:pt x="8412" y="11193"/>
                    <a:pt x="8392" y="11197"/>
                    <a:pt x="8377" y="11206"/>
                  </a:cubicBezTo>
                  <a:cubicBezTo>
                    <a:pt x="8306" y="11241"/>
                    <a:pt x="8252" y="11295"/>
                    <a:pt x="8261" y="11384"/>
                  </a:cubicBezTo>
                  <a:cubicBezTo>
                    <a:pt x="8252" y="11455"/>
                    <a:pt x="8306" y="11500"/>
                    <a:pt x="8359" y="11545"/>
                  </a:cubicBezTo>
                  <a:cubicBezTo>
                    <a:pt x="8378" y="11556"/>
                    <a:pt x="8396" y="11562"/>
                    <a:pt x="8413" y="11562"/>
                  </a:cubicBezTo>
                  <a:cubicBezTo>
                    <a:pt x="8438" y="11562"/>
                    <a:pt x="8459" y="11549"/>
                    <a:pt x="8475" y="11518"/>
                  </a:cubicBezTo>
                  <a:cubicBezTo>
                    <a:pt x="8502" y="11464"/>
                    <a:pt x="8555" y="11420"/>
                    <a:pt x="8591" y="11366"/>
                  </a:cubicBezTo>
                  <a:cubicBezTo>
                    <a:pt x="8627" y="11322"/>
                    <a:pt x="8636" y="11313"/>
                    <a:pt x="8591" y="11268"/>
                  </a:cubicBezTo>
                  <a:cubicBezTo>
                    <a:pt x="8582" y="11259"/>
                    <a:pt x="8564" y="11241"/>
                    <a:pt x="8555" y="11232"/>
                  </a:cubicBezTo>
                  <a:cubicBezTo>
                    <a:pt x="8526" y="11209"/>
                    <a:pt x="8476" y="11193"/>
                    <a:pt x="8433" y="11193"/>
                  </a:cubicBezTo>
                  <a:close/>
                  <a:moveTo>
                    <a:pt x="4764" y="11223"/>
                  </a:moveTo>
                  <a:cubicBezTo>
                    <a:pt x="4719" y="11223"/>
                    <a:pt x="4675" y="11241"/>
                    <a:pt x="4648" y="11277"/>
                  </a:cubicBezTo>
                  <a:cubicBezTo>
                    <a:pt x="4612" y="11304"/>
                    <a:pt x="4594" y="11339"/>
                    <a:pt x="4603" y="11384"/>
                  </a:cubicBezTo>
                  <a:cubicBezTo>
                    <a:pt x="4603" y="11500"/>
                    <a:pt x="4657" y="11562"/>
                    <a:pt x="4764" y="11562"/>
                  </a:cubicBezTo>
                  <a:cubicBezTo>
                    <a:pt x="4871" y="11562"/>
                    <a:pt x="4933" y="11500"/>
                    <a:pt x="4933" y="11393"/>
                  </a:cubicBezTo>
                  <a:cubicBezTo>
                    <a:pt x="4933" y="11286"/>
                    <a:pt x="4871" y="11232"/>
                    <a:pt x="4764" y="11223"/>
                  </a:cubicBezTo>
                  <a:close/>
                  <a:moveTo>
                    <a:pt x="5433" y="11277"/>
                  </a:moveTo>
                  <a:cubicBezTo>
                    <a:pt x="5335" y="11277"/>
                    <a:pt x="5264" y="11339"/>
                    <a:pt x="5264" y="11438"/>
                  </a:cubicBezTo>
                  <a:cubicBezTo>
                    <a:pt x="5264" y="11491"/>
                    <a:pt x="5272" y="11527"/>
                    <a:pt x="5308" y="11562"/>
                  </a:cubicBezTo>
                  <a:cubicBezTo>
                    <a:pt x="5344" y="11598"/>
                    <a:pt x="5380" y="11607"/>
                    <a:pt x="5424" y="11607"/>
                  </a:cubicBezTo>
                  <a:cubicBezTo>
                    <a:pt x="5531" y="11607"/>
                    <a:pt x="5594" y="11554"/>
                    <a:pt x="5603" y="11446"/>
                  </a:cubicBezTo>
                  <a:cubicBezTo>
                    <a:pt x="5603" y="11339"/>
                    <a:pt x="5540" y="11277"/>
                    <a:pt x="5433" y="11277"/>
                  </a:cubicBezTo>
                  <a:close/>
                  <a:moveTo>
                    <a:pt x="2391" y="11375"/>
                  </a:moveTo>
                  <a:cubicBezTo>
                    <a:pt x="2337" y="11375"/>
                    <a:pt x="2284" y="11429"/>
                    <a:pt x="2275" y="11473"/>
                  </a:cubicBezTo>
                  <a:cubicBezTo>
                    <a:pt x="2266" y="11500"/>
                    <a:pt x="2266" y="11518"/>
                    <a:pt x="2293" y="11536"/>
                  </a:cubicBezTo>
                  <a:cubicBezTo>
                    <a:pt x="2329" y="11571"/>
                    <a:pt x="2373" y="11616"/>
                    <a:pt x="2409" y="11661"/>
                  </a:cubicBezTo>
                  <a:cubicBezTo>
                    <a:pt x="2422" y="11674"/>
                    <a:pt x="2436" y="11678"/>
                    <a:pt x="2449" y="11678"/>
                  </a:cubicBezTo>
                  <a:cubicBezTo>
                    <a:pt x="2462" y="11678"/>
                    <a:pt x="2476" y="11674"/>
                    <a:pt x="2489" y="11670"/>
                  </a:cubicBezTo>
                  <a:cubicBezTo>
                    <a:pt x="2552" y="11643"/>
                    <a:pt x="2578" y="11589"/>
                    <a:pt x="2569" y="11527"/>
                  </a:cubicBezTo>
                  <a:cubicBezTo>
                    <a:pt x="2569" y="11429"/>
                    <a:pt x="2525" y="11375"/>
                    <a:pt x="2427" y="11375"/>
                  </a:cubicBezTo>
                  <a:close/>
                  <a:moveTo>
                    <a:pt x="6093" y="11329"/>
                  </a:moveTo>
                  <a:cubicBezTo>
                    <a:pt x="6074" y="11329"/>
                    <a:pt x="6045" y="11348"/>
                    <a:pt x="6022" y="11348"/>
                  </a:cubicBezTo>
                  <a:cubicBezTo>
                    <a:pt x="6004" y="11348"/>
                    <a:pt x="5995" y="11375"/>
                    <a:pt x="5977" y="11384"/>
                  </a:cubicBezTo>
                  <a:cubicBezTo>
                    <a:pt x="5959" y="11384"/>
                    <a:pt x="5942" y="11411"/>
                    <a:pt x="5933" y="11438"/>
                  </a:cubicBezTo>
                  <a:cubicBezTo>
                    <a:pt x="5924" y="11455"/>
                    <a:pt x="5933" y="11491"/>
                    <a:pt x="5915" y="11509"/>
                  </a:cubicBezTo>
                  <a:cubicBezTo>
                    <a:pt x="5933" y="11554"/>
                    <a:pt x="5933" y="11607"/>
                    <a:pt x="5968" y="11634"/>
                  </a:cubicBezTo>
                  <a:cubicBezTo>
                    <a:pt x="6004" y="11670"/>
                    <a:pt x="6049" y="11678"/>
                    <a:pt x="6093" y="11687"/>
                  </a:cubicBezTo>
                  <a:cubicBezTo>
                    <a:pt x="6120" y="11687"/>
                    <a:pt x="6147" y="11678"/>
                    <a:pt x="6174" y="11678"/>
                  </a:cubicBezTo>
                  <a:cubicBezTo>
                    <a:pt x="6191" y="11670"/>
                    <a:pt x="6200" y="11652"/>
                    <a:pt x="6218" y="11643"/>
                  </a:cubicBezTo>
                  <a:cubicBezTo>
                    <a:pt x="6236" y="11634"/>
                    <a:pt x="6254" y="11607"/>
                    <a:pt x="6263" y="11589"/>
                  </a:cubicBezTo>
                  <a:cubicBezTo>
                    <a:pt x="6272" y="11562"/>
                    <a:pt x="6263" y="11536"/>
                    <a:pt x="6281" y="11509"/>
                  </a:cubicBezTo>
                  <a:cubicBezTo>
                    <a:pt x="6263" y="11464"/>
                    <a:pt x="6263" y="11420"/>
                    <a:pt x="6227" y="11384"/>
                  </a:cubicBezTo>
                  <a:cubicBezTo>
                    <a:pt x="6191" y="11348"/>
                    <a:pt x="6147" y="11339"/>
                    <a:pt x="6102" y="11331"/>
                  </a:cubicBezTo>
                  <a:cubicBezTo>
                    <a:pt x="6100" y="11329"/>
                    <a:pt x="6097" y="11329"/>
                    <a:pt x="6093" y="11329"/>
                  </a:cubicBezTo>
                  <a:close/>
                  <a:moveTo>
                    <a:pt x="3078" y="11411"/>
                  </a:moveTo>
                  <a:cubicBezTo>
                    <a:pt x="3042" y="11438"/>
                    <a:pt x="2989" y="11429"/>
                    <a:pt x="2962" y="11473"/>
                  </a:cubicBezTo>
                  <a:cubicBezTo>
                    <a:pt x="2944" y="11509"/>
                    <a:pt x="2917" y="11545"/>
                    <a:pt x="2926" y="11580"/>
                  </a:cubicBezTo>
                  <a:cubicBezTo>
                    <a:pt x="2935" y="11625"/>
                    <a:pt x="2944" y="11678"/>
                    <a:pt x="2989" y="11696"/>
                  </a:cubicBezTo>
                  <a:cubicBezTo>
                    <a:pt x="3024" y="11723"/>
                    <a:pt x="3060" y="11732"/>
                    <a:pt x="3096" y="11741"/>
                  </a:cubicBezTo>
                  <a:cubicBezTo>
                    <a:pt x="3131" y="11714"/>
                    <a:pt x="3185" y="11723"/>
                    <a:pt x="3212" y="11678"/>
                  </a:cubicBezTo>
                  <a:cubicBezTo>
                    <a:pt x="3230" y="11643"/>
                    <a:pt x="3238" y="11607"/>
                    <a:pt x="3256" y="11580"/>
                  </a:cubicBezTo>
                  <a:cubicBezTo>
                    <a:pt x="3230" y="11536"/>
                    <a:pt x="3230" y="11482"/>
                    <a:pt x="3185" y="11455"/>
                  </a:cubicBezTo>
                  <a:cubicBezTo>
                    <a:pt x="3149" y="11438"/>
                    <a:pt x="3114" y="11429"/>
                    <a:pt x="3078" y="11411"/>
                  </a:cubicBezTo>
                  <a:close/>
                  <a:moveTo>
                    <a:pt x="6762" y="11375"/>
                  </a:moveTo>
                  <a:cubicBezTo>
                    <a:pt x="6744" y="11375"/>
                    <a:pt x="6655" y="11411"/>
                    <a:pt x="6637" y="11429"/>
                  </a:cubicBezTo>
                  <a:cubicBezTo>
                    <a:pt x="6602" y="11455"/>
                    <a:pt x="6593" y="11509"/>
                    <a:pt x="6584" y="11554"/>
                  </a:cubicBezTo>
                  <a:cubicBezTo>
                    <a:pt x="6575" y="11598"/>
                    <a:pt x="6593" y="11643"/>
                    <a:pt x="6628" y="11678"/>
                  </a:cubicBezTo>
                  <a:cubicBezTo>
                    <a:pt x="6655" y="11723"/>
                    <a:pt x="6709" y="11732"/>
                    <a:pt x="6762" y="11741"/>
                  </a:cubicBezTo>
                  <a:cubicBezTo>
                    <a:pt x="6764" y="11742"/>
                    <a:pt x="6767" y="11742"/>
                    <a:pt x="6770" y="11742"/>
                  </a:cubicBezTo>
                  <a:cubicBezTo>
                    <a:pt x="6799" y="11742"/>
                    <a:pt x="6871" y="11712"/>
                    <a:pt x="6887" y="11696"/>
                  </a:cubicBezTo>
                  <a:cubicBezTo>
                    <a:pt x="6923" y="11661"/>
                    <a:pt x="6923" y="11607"/>
                    <a:pt x="6950" y="11562"/>
                  </a:cubicBezTo>
                  <a:cubicBezTo>
                    <a:pt x="6932" y="11527"/>
                    <a:pt x="6932" y="11473"/>
                    <a:pt x="6896" y="11438"/>
                  </a:cubicBezTo>
                  <a:cubicBezTo>
                    <a:pt x="6860" y="11402"/>
                    <a:pt x="6816" y="11393"/>
                    <a:pt x="6762" y="11375"/>
                  </a:cubicBezTo>
                  <a:close/>
                  <a:moveTo>
                    <a:pt x="3756" y="11473"/>
                  </a:moveTo>
                  <a:cubicBezTo>
                    <a:pt x="3676" y="11473"/>
                    <a:pt x="3586" y="11554"/>
                    <a:pt x="3586" y="11643"/>
                  </a:cubicBezTo>
                  <a:cubicBezTo>
                    <a:pt x="3586" y="11723"/>
                    <a:pt x="3667" y="11803"/>
                    <a:pt x="3747" y="11812"/>
                  </a:cubicBezTo>
                  <a:cubicBezTo>
                    <a:pt x="3827" y="11812"/>
                    <a:pt x="3916" y="11732"/>
                    <a:pt x="3916" y="11643"/>
                  </a:cubicBezTo>
                  <a:cubicBezTo>
                    <a:pt x="3916" y="11562"/>
                    <a:pt x="3836" y="11482"/>
                    <a:pt x="3756" y="11473"/>
                  </a:cubicBezTo>
                  <a:close/>
                  <a:moveTo>
                    <a:pt x="7421" y="11446"/>
                  </a:moveTo>
                  <a:cubicBezTo>
                    <a:pt x="7415" y="11446"/>
                    <a:pt x="7410" y="11446"/>
                    <a:pt x="7405" y="11446"/>
                  </a:cubicBezTo>
                  <a:cubicBezTo>
                    <a:pt x="7298" y="11446"/>
                    <a:pt x="7226" y="11518"/>
                    <a:pt x="7226" y="11634"/>
                  </a:cubicBezTo>
                  <a:cubicBezTo>
                    <a:pt x="7226" y="11732"/>
                    <a:pt x="7306" y="11812"/>
                    <a:pt x="7422" y="11812"/>
                  </a:cubicBezTo>
                  <a:cubicBezTo>
                    <a:pt x="7521" y="11803"/>
                    <a:pt x="7592" y="11732"/>
                    <a:pt x="7592" y="11625"/>
                  </a:cubicBezTo>
                  <a:cubicBezTo>
                    <a:pt x="7592" y="11523"/>
                    <a:pt x="7520" y="11446"/>
                    <a:pt x="7421" y="11446"/>
                  </a:cubicBezTo>
                  <a:close/>
                  <a:moveTo>
                    <a:pt x="4398" y="11527"/>
                  </a:moveTo>
                  <a:cubicBezTo>
                    <a:pt x="4300" y="11536"/>
                    <a:pt x="4229" y="11607"/>
                    <a:pt x="4238" y="11696"/>
                  </a:cubicBezTo>
                  <a:cubicBezTo>
                    <a:pt x="4238" y="11789"/>
                    <a:pt x="4309" y="11858"/>
                    <a:pt x="4392" y="11858"/>
                  </a:cubicBezTo>
                  <a:cubicBezTo>
                    <a:pt x="4397" y="11858"/>
                    <a:pt x="4402" y="11857"/>
                    <a:pt x="4407" y="11857"/>
                  </a:cubicBezTo>
                  <a:cubicBezTo>
                    <a:pt x="4496" y="11857"/>
                    <a:pt x="4568" y="11777"/>
                    <a:pt x="4568" y="11687"/>
                  </a:cubicBezTo>
                  <a:cubicBezTo>
                    <a:pt x="4568" y="11598"/>
                    <a:pt x="4496" y="11527"/>
                    <a:pt x="4398" y="11527"/>
                  </a:cubicBezTo>
                  <a:close/>
                  <a:moveTo>
                    <a:pt x="8051" y="11489"/>
                  </a:moveTo>
                  <a:cubicBezTo>
                    <a:pt x="8020" y="11489"/>
                    <a:pt x="7988" y="11514"/>
                    <a:pt x="7949" y="11545"/>
                  </a:cubicBezTo>
                  <a:cubicBezTo>
                    <a:pt x="7895" y="11589"/>
                    <a:pt x="7886" y="11643"/>
                    <a:pt x="7895" y="11705"/>
                  </a:cubicBezTo>
                  <a:cubicBezTo>
                    <a:pt x="7895" y="11768"/>
                    <a:pt x="7967" y="11848"/>
                    <a:pt x="8029" y="11857"/>
                  </a:cubicBezTo>
                  <a:cubicBezTo>
                    <a:pt x="8047" y="11860"/>
                    <a:pt x="8067" y="11863"/>
                    <a:pt x="8087" y="11863"/>
                  </a:cubicBezTo>
                  <a:cubicBezTo>
                    <a:pt x="8126" y="11863"/>
                    <a:pt x="8166" y="11851"/>
                    <a:pt x="8190" y="11803"/>
                  </a:cubicBezTo>
                  <a:cubicBezTo>
                    <a:pt x="8199" y="11785"/>
                    <a:pt x="8234" y="11785"/>
                    <a:pt x="8243" y="11759"/>
                  </a:cubicBezTo>
                  <a:cubicBezTo>
                    <a:pt x="8261" y="11714"/>
                    <a:pt x="8270" y="11643"/>
                    <a:pt x="8243" y="11598"/>
                  </a:cubicBezTo>
                  <a:cubicBezTo>
                    <a:pt x="8210" y="11540"/>
                    <a:pt x="8169" y="11490"/>
                    <a:pt x="8086" y="11490"/>
                  </a:cubicBezTo>
                  <a:cubicBezTo>
                    <a:pt x="8079" y="11490"/>
                    <a:pt x="8072" y="11490"/>
                    <a:pt x="8065" y="11491"/>
                  </a:cubicBezTo>
                  <a:cubicBezTo>
                    <a:pt x="8060" y="11490"/>
                    <a:pt x="8055" y="11489"/>
                    <a:pt x="8051" y="11489"/>
                  </a:cubicBezTo>
                  <a:close/>
                  <a:moveTo>
                    <a:pt x="5067" y="11589"/>
                  </a:moveTo>
                  <a:cubicBezTo>
                    <a:pt x="4960" y="11589"/>
                    <a:pt x="4898" y="11652"/>
                    <a:pt x="4898" y="11759"/>
                  </a:cubicBezTo>
                  <a:cubicBezTo>
                    <a:pt x="4898" y="11866"/>
                    <a:pt x="4960" y="11928"/>
                    <a:pt x="5067" y="11928"/>
                  </a:cubicBezTo>
                  <a:cubicBezTo>
                    <a:pt x="5165" y="11928"/>
                    <a:pt x="5228" y="11866"/>
                    <a:pt x="5228" y="11759"/>
                  </a:cubicBezTo>
                  <a:cubicBezTo>
                    <a:pt x="5228" y="11652"/>
                    <a:pt x="5174" y="11589"/>
                    <a:pt x="5067" y="11589"/>
                  </a:cubicBezTo>
                  <a:close/>
                  <a:moveTo>
                    <a:pt x="5736" y="11625"/>
                  </a:moveTo>
                  <a:cubicBezTo>
                    <a:pt x="5710" y="11634"/>
                    <a:pt x="5683" y="11634"/>
                    <a:pt x="5665" y="11643"/>
                  </a:cubicBezTo>
                  <a:cubicBezTo>
                    <a:pt x="5629" y="11661"/>
                    <a:pt x="5603" y="11696"/>
                    <a:pt x="5576" y="11723"/>
                  </a:cubicBezTo>
                  <a:cubicBezTo>
                    <a:pt x="5549" y="11741"/>
                    <a:pt x="5585" y="11785"/>
                    <a:pt x="5549" y="11803"/>
                  </a:cubicBezTo>
                  <a:cubicBezTo>
                    <a:pt x="5558" y="11830"/>
                    <a:pt x="5558" y="11866"/>
                    <a:pt x="5567" y="11884"/>
                  </a:cubicBezTo>
                  <a:cubicBezTo>
                    <a:pt x="5585" y="11919"/>
                    <a:pt x="5620" y="11946"/>
                    <a:pt x="5647" y="11964"/>
                  </a:cubicBezTo>
                  <a:cubicBezTo>
                    <a:pt x="5674" y="11982"/>
                    <a:pt x="5710" y="11973"/>
                    <a:pt x="5727" y="11991"/>
                  </a:cubicBezTo>
                  <a:cubicBezTo>
                    <a:pt x="5754" y="11964"/>
                    <a:pt x="5799" y="11991"/>
                    <a:pt x="5826" y="11955"/>
                  </a:cubicBezTo>
                  <a:cubicBezTo>
                    <a:pt x="5870" y="11919"/>
                    <a:pt x="5906" y="11875"/>
                    <a:pt x="5906" y="11803"/>
                  </a:cubicBezTo>
                  <a:cubicBezTo>
                    <a:pt x="5906" y="11785"/>
                    <a:pt x="5906" y="11759"/>
                    <a:pt x="5897" y="11741"/>
                  </a:cubicBezTo>
                  <a:cubicBezTo>
                    <a:pt x="5879" y="11705"/>
                    <a:pt x="5843" y="11678"/>
                    <a:pt x="5817" y="11652"/>
                  </a:cubicBezTo>
                  <a:cubicBezTo>
                    <a:pt x="5808" y="11643"/>
                    <a:pt x="5798" y="11641"/>
                    <a:pt x="5788" y="11641"/>
                  </a:cubicBezTo>
                  <a:cubicBezTo>
                    <a:pt x="5780" y="11641"/>
                    <a:pt x="5772" y="11642"/>
                    <a:pt x="5765" y="11642"/>
                  </a:cubicBezTo>
                  <a:cubicBezTo>
                    <a:pt x="5754" y="11642"/>
                    <a:pt x="5744" y="11639"/>
                    <a:pt x="5736" y="11625"/>
                  </a:cubicBezTo>
                  <a:close/>
                  <a:moveTo>
                    <a:pt x="2719" y="11715"/>
                  </a:moveTo>
                  <a:cubicBezTo>
                    <a:pt x="2686" y="11715"/>
                    <a:pt x="2653" y="11726"/>
                    <a:pt x="2623" y="11750"/>
                  </a:cubicBezTo>
                  <a:cubicBezTo>
                    <a:pt x="2578" y="11785"/>
                    <a:pt x="2578" y="11812"/>
                    <a:pt x="2614" y="11848"/>
                  </a:cubicBezTo>
                  <a:cubicBezTo>
                    <a:pt x="2668" y="11893"/>
                    <a:pt x="2730" y="11937"/>
                    <a:pt x="2784" y="11982"/>
                  </a:cubicBezTo>
                  <a:cubicBezTo>
                    <a:pt x="2792" y="11991"/>
                    <a:pt x="2801" y="11991"/>
                    <a:pt x="2810" y="12000"/>
                  </a:cubicBezTo>
                  <a:cubicBezTo>
                    <a:pt x="2828" y="11991"/>
                    <a:pt x="2837" y="11982"/>
                    <a:pt x="2846" y="11973"/>
                  </a:cubicBezTo>
                  <a:cubicBezTo>
                    <a:pt x="2864" y="11928"/>
                    <a:pt x="2891" y="11893"/>
                    <a:pt x="2873" y="11830"/>
                  </a:cubicBezTo>
                  <a:cubicBezTo>
                    <a:pt x="2849" y="11759"/>
                    <a:pt x="2785" y="11715"/>
                    <a:pt x="2719" y="11715"/>
                  </a:cubicBezTo>
                  <a:close/>
                  <a:moveTo>
                    <a:pt x="6397" y="11696"/>
                  </a:moveTo>
                  <a:cubicBezTo>
                    <a:pt x="6352" y="11696"/>
                    <a:pt x="6307" y="11714"/>
                    <a:pt x="6272" y="11750"/>
                  </a:cubicBezTo>
                  <a:cubicBezTo>
                    <a:pt x="6236" y="11777"/>
                    <a:pt x="6227" y="11830"/>
                    <a:pt x="6218" y="11875"/>
                  </a:cubicBezTo>
                  <a:cubicBezTo>
                    <a:pt x="6209" y="11893"/>
                    <a:pt x="6245" y="11982"/>
                    <a:pt x="6263" y="12000"/>
                  </a:cubicBezTo>
                  <a:cubicBezTo>
                    <a:pt x="6298" y="12044"/>
                    <a:pt x="6352" y="12044"/>
                    <a:pt x="6397" y="12062"/>
                  </a:cubicBezTo>
                  <a:cubicBezTo>
                    <a:pt x="6441" y="12044"/>
                    <a:pt x="6486" y="12044"/>
                    <a:pt x="6521" y="12009"/>
                  </a:cubicBezTo>
                  <a:cubicBezTo>
                    <a:pt x="6557" y="11973"/>
                    <a:pt x="6566" y="11928"/>
                    <a:pt x="6575" y="11884"/>
                  </a:cubicBezTo>
                  <a:cubicBezTo>
                    <a:pt x="6584" y="11857"/>
                    <a:pt x="6548" y="11777"/>
                    <a:pt x="6530" y="11750"/>
                  </a:cubicBezTo>
                  <a:cubicBezTo>
                    <a:pt x="6495" y="11714"/>
                    <a:pt x="6441" y="11696"/>
                    <a:pt x="6397" y="11696"/>
                  </a:cubicBezTo>
                  <a:close/>
                  <a:moveTo>
                    <a:pt x="3390" y="11777"/>
                  </a:moveTo>
                  <a:cubicBezTo>
                    <a:pt x="3310" y="11777"/>
                    <a:pt x="3221" y="11857"/>
                    <a:pt x="3221" y="11937"/>
                  </a:cubicBezTo>
                  <a:cubicBezTo>
                    <a:pt x="3221" y="12017"/>
                    <a:pt x="3301" y="12107"/>
                    <a:pt x="3381" y="12107"/>
                  </a:cubicBezTo>
                  <a:cubicBezTo>
                    <a:pt x="3462" y="12107"/>
                    <a:pt x="3551" y="12026"/>
                    <a:pt x="3551" y="11946"/>
                  </a:cubicBezTo>
                  <a:cubicBezTo>
                    <a:pt x="3551" y="11866"/>
                    <a:pt x="3470" y="11777"/>
                    <a:pt x="3390" y="11777"/>
                  </a:cubicBezTo>
                  <a:close/>
                  <a:moveTo>
                    <a:pt x="7066" y="11741"/>
                  </a:moveTo>
                  <a:cubicBezTo>
                    <a:pt x="6959" y="11741"/>
                    <a:pt x="6887" y="11812"/>
                    <a:pt x="6878" y="11919"/>
                  </a:cubicBezTo>
                  <a:cubicBezTo>
                    <a:pt x="6869" y="12026"/>
                    <a:pt x="6950" y="12107"/>
                    <a:pt x="7057" y="12107"/>
                  </a:cubicBezTo>
                  <a:cubicBezTo>
                    <a:pt x="7164" y="12107"/>
                    <a:pt x="7235" y="12044"/>
                    <a:pt x="7244" y="11937"/>
                  </a:cubicBezTo>
                  <a:cubicBezTo>
                    <a:pt x="7253" y="11821"/>
                    <a:pt x="7173" y="11750"/>
                    <a:pt x="7066" y="11741"/>
                  </a:cubicBezTo>
                  <a:close/>
                  <a:moveTo>
                    <a:pt x="4065" y="11829"/>
                  </a:moveTo>
                  <a:cubicBezTo>
                    <a:pt x="4060" y="11829"/>
                    <a:pt x="4055" y="11830"/>
                    <a:pt x="4050" y="11830"/>
                  </a:cubicBezTo>
                  <a:cubicBezTo>
                    <a:pt x="3943" y="11830"/>
                    <a:pt x="3899" y="11893"/>
                    <a:pt x="3890" y="11982"/>
                  </a:cubicBezTo>
                  <a:cubicBezTo>
                    <a:pt x="3881" y="12080"/>
                    <a:pt x="3952" y="12151"/>
                    <a:pt x="4050" y="12160"/>
                  </a:cubicBezTo>
                  <a:cubicBezTo>
                    <a:pt x="4140" y="12160"/>
                    <a:pt x="4211" y="12089"/>
                    <a:pt x="4220" y="12000"/>
                  </a:cubicBezTo>
                  <a:cubicBezTo>
                    <a:pt x="4220" y="11899"/>
                    <a:pt x="4148" y="11829"/>
                    <a:pt x="4065" y="11829"/>
                  </a:cubicBezTo>
                  <a:close/>
                  <a:moveTo>
                    <a:pt x="7712" y="11807"/>
                  </a:moveTo>
                  <a:cubicBezTo>
                    <a:pt x="7652" y="11807"/>
                    <a:pt x="7601" y="11839"/>
                    <a:pt x="7565" y="11910"/>
                  </a:cubicBezTo>
                  <a:cubicBezTo>
                    <a:pt x="7512" y="12009"/>
                    <a:pt x="7547" y="12098"/>
                    <a:pt x="7654" y="12160"/>
                  </a:cubicBezTo>
                  <a:cubicBezTo>
                    <a:pt x="7675" y="12172"/>
                    <a:pt x="7695" y="12177"/>
                    <a:pt x="7715" y="12177"/>
                  </a:cubicBezTo>
                  <a:cubicBezTo>
                    <a:pt x="7739" y="12177"/>
                    <a:pt x="7764" y="12170"/>
                    <a:pt x="7788" y="12160"/>
                  </a:cubicBezTo>
                  <a:cubicBezTo>
                    <a:pt x="7815" y="12142"/>
                    <a:pt x="7842" y="12116"/>
                    <a:pt x="7869" y="12098"/>
                  </a:cubicBezTo>
                  <a:cubicBezTo>
                    <a:pt x="7895" y="12071"/>
                    <a:pt x="7922" y="12035"/>
                    <a:pt x="7913" y="12000"/>
                  </a:cubicBezTo>
                  <a:cubicBezTo>
                    <a:pt x="7922" y="11910"/>
                    <a:pt x="7877" y="11857"/>
                    <a:pt x="7806" y="11830"/>
                  </a:cubicBezTo>
                  <a:cubicBezTo>
                    <a:pt x="7773" y="11815"/>
                    <a:pt x="7742" y="11807"/>
                    <a:pt x="7712" y="11807"/>
                  </a:cubicBezTo>
                  <a:close/>
                  <a:moveTo>
                    <a:pt x="4719" y="11893"/>
                  </a:moveTo>
                  <a:cubicBezTo>
                    <a:pt x="4612" y="11893"/>
                    <a:pt x="4550" y="11955"/>
                    <a:pt x="4550" y="12053"/>
                  </a:cubicBezTo>
                  <a:cubicBezTo>
                    <a:pt x="4550" y="12160"/>
                    <a:pt x="4612" y="12223"/>
                    <a:pt x="4719" y="12223"/>
                  </a:cubicBezTo>
                  <a:cubicBezTo>
                    <a:pt x="4818" y="12223"/>
                    <a:pt x="4880" y="12160"/>
                    <a:pt x="4880" y="12062"/>
                  </a:cubicBezTo>
                  <a:cubicBezTo>
                    <a:pt x="4880" y="11955"/>
                    <a:pt x="4826" y="11893"/>
                    <a:pt x="4719" y="11893"/>
                  </a:cubicBezTo>
                  <a:close/>
                  <a:moveTo>
                    <a:pt x="3015" y="12071"/>
                  </a:moveTo>
                  <a:cubicBezTo>
                    <a:pt x="3007" y="12080"/>
                    <a:pt x="2980" y="12089"/>
                    <a:pt x="2953" y="12098"/>
                  </a:cubicBezTo>
                  <a:cubicBezTo>
                    <a:pt x="2971" y="12107"/>
                    <a:pt x="2989" y="12116"/>
                    <a:pt x="2998" y="12124"/>
                  </a:cubicBezTo>
                  <a:cubicBezTo>
                    <a:pt x="3007" y="12133"/>
                    <a:pt x="3015" y="12142"/>
                    <a:pt x="3024" y="12151"/>
                  </a:cubicBezTo>
                  <a:cubicBezTo>
                    <a:pt x="3069" y="12187"/>
                    <a:pt x="3114" y="12214"/>
                    <a:pt x="3167" y="12249"/>
                  </a:cubicBezTo>
                  <a:lnTo>
                    <a:pt x="3185" y="12249"/>
                  </a:lnTo>
                  <a:cubicBezTo>
                    <a:pt x="3185" y="12249"/>
                    <a:pt x="3185" y="12240"/>
                    <a:pt x="3185" y="12240"/>
                  </a:cubicBezTo>
                  <a:cubicBezTo>
                    <a:pt x="3176" y="12160"/>
                    <a:pt x="3105" y="12080"/>
                    <a:pt x="3015" y="12071"/>
                  </a:cubicBezTo>
                  <a:close/>
                  <a:moveTo>
                    <a:pt x="5304" y="11942"/>
                  </a:moveTo>
                  <a:cubicBezTo>
                    <a:pt x="5298" y="11942"/>
                    <a:pt x="5293" y="11943"/>
                    <a:pt x="5290" y="11946"/>
                  </a:cubicBezTo>
                  <a:cubicBezTo>
                    <a:pt x="5255" y="11991"/>
                    <a:pt x="5192" y="12009"/>
                    <a:pt x="5201" y="12089"/>
                  </a:cubicBezTo>
                  <a:cubicBezTo>
                    <a:pt x="5201" y="12187"/>
                    <a:pt x="5201" y="12205"/>
                    <a:pt x="5281" y="12267"/>
                  </a:cubicBezTo>
                  <a:cubicBezTo>
                    <a:pt x="5281" y="12267"/>
                    <a:pt x="5290" y="12276"/>
                    <a:pt x="5299" y="12276"/>
                  </a:cubicBezTo>
                  <a:lnTo>
                    <a:pt x="5433" y="12276"/>
                  </a:lnTo>
                  <a:cubicBezTo>
                    <a:pt x="5433" y="12276"/>
                    <a:pt x="5442" y="12276"/>
                    <a:pt x="5442" y="12267"/>
                  </a:cubicBezTo>
                  <a:cubicBezTo>
                    <a:pt x="5487" y="12223"/>
                    <a:pt x="5558" y="12187"/>
                    <a:pt x="5531" y="12107"/>
                  </a:cubicBezTo>
                  <a:cubicBezTo>
                    <a:pt x="5531" y="12071"/>
                    <a:pt x="5540" y="12044"/>
                    <a:pt x="5504" y="12009"/>
                  </a:cubicBezTo>
                  <a:cubicBezTo>
                    <a:pt x="5442" y="11946"/>
                    <a:pt x="5442" y="11946"/>
                    <a:pt x="5344" y="11946"/>
                  </a:cubicBezTo>
                  <a:cubicBezTo>
                    <a:pt x="5332" y="11946"/>
                    <a:pt x="5316" y="11942"/>
                    <a:pt x="5304" y="11942"/>
                  </a:cubicBezTo>
                  <a:close/>
                  <a:moveTo>
                    <a:pt x="6031" y="11991"/>
                  </a:moveTo>
                  <a:cubicBezTo>
                    <a:pt x="6013" y="11991"/>
                    <a:pt x="5924" y="12026"/>
                    <a:pt x="5906" y="12044"/>
                  </a:cubicBezTo>
                  <a:cubicBezTo>
                    <a:pt x="5870" y="12080"/>
                    <a:pt x="5852" y="12124"/>
                    <a:pt x="5852" y="12178"/>
                  </a:cubicBezTo>
                  <a:cubicBezTo>
                    <a:pt x="5852" y="12223"/>
                    <a:pt x="5861" y="12267"/>
                    <a:pt x="5897" y="12303"/>
                  </a:cubicBezTo>
                  <a:cubicBezTo>
                    <a:pt x="5933" y="12339"/>
                    <a:pt x="5986" y="12348"/>
                    <a:pt x="6031" y="12356"/>
                  </a:cubicBezTo>
                  <a:cubicBezTo>
                    <a:pt x="6033" y="12357"/>
                    <a:pt x="6035" y="12358"/>
                    <a:pt x="6039" y="12358"/>
                  </a:cubicBezTo>
                  <a:cubicBezTo>
                    <a:pt x="6067" y="12358"/>
                    <a:pt x="6140" y="12328"/>
                    <a:pt x="6156" y="12312"/>
                  </a:cubicBezTo>
                  <a:cubicBezTo>
                    <a:pt x="6200" y="12276"/>
                    <a:pt x="6200" y="12223"/>
                    <a:pt x="6218" y="12178"/>
                  </a:cubicBezTo>
                  <a:cubicBezTo>
                    <a:pt x="6200" y="12133"/>
                    <a:pt x="6200" y="12080"/>
                    <a:pt x="6165" y="12044"/>
                  </a:cubicBezTo>
                  <a:cubicBezTo>
                    <a:pt x="6129" y="12009"/>
                    <a:pt x="6075" y="12009"/>
                    <a:pt x="6031" y="11991"/>
                  </a:cubicBezTo>
                  <a:close/>
                  <a:moveTo>
                    <a:pt x="6700" y="12044"/>
                  </a:moveTo>
                  <a:cubicBezTo>
                    <a:pt x="6584" y="12044"/>
                    <a:pt x="6530" y="12124"/>
                    <a:pt x="6513" y="12214"/>
                  </a:cubicBezTo>
                  <a:cubicBezTo>
                    <a:pt x="6513" y="12312"/>
                    <a:pt x="6584" y="12410"/>
                    <a:pt x="6691" y="12410"/>
                  </a:cubicBezTo>
                  <a:cubicBezTo>
                    <a:pt x="6807" y="12410"/>
                    <a:pt x="6869" y="12330"/>
                    <a:pt x="6878" y="12232"/>
                  </a:cubicBezTo>
                  <a:cubicBezTo>
                    <a:pt x="6887" y="12133"/>
                    <a:pt x="6807" y="12044"/>
                    <a:pt x="6700" y="12044"/>
                  </a:cubicBezTo>
                  <a:close/>
                  <a:moveTo>
                    <a:pt x="7362" y="12105"/>
                  </a:moveTo>
                  <a:cubicBezTo>
                    <a:pt x="7339" y="12105"/>
                    <a:pt x="7317" y="12109"/>
                    <a:pt x="7298" y="12116"/>
                  </a:cubicBezTo>
                  <a:cubicBezTo>
                    <a:pt x="7226" y="12151"/>
                    <a:pt x="7173" y="12205"/>
                    <a:pt x="7182" y="12294"/>
                  </a:cubicBezTo>
                  <a:cubicBezTo>
                    <a:pt x="7173" y="12348"/>
                    <a:pt x="7191" y="12383"/>
                    <a:pt x="7226" y="12419"/>
                  </a:cubicBezTo>
                  <a:cubicBezTo>
                    <a:pt x="7235" y="12428"/>
                    <a:pt x="7244" y="12437"/>
                    <a:pt x="7253" y="12446"/>
                  </a:cubicBezTo>
                  <a:cubicBezTo>
                    <a:pt x="7263" y="12456"/>
                    <a:pt x="7274" y="12460"/>
                    <a:pt x="7284" y="12460"/>
                  </a:cubicBezTo>
                  <a:cubicBezTo>
                    <a:pt x="7292" y="12460"/>
                    <a:pt x="7299" y="12458"/>
                    <a:pt x="7306" y="12455"/>
                  </a:cubicBezTo>
                  <a:cubicBezTo>
                    <a:pt x="7378" y="12410"/>
                    <a:pt x="7440" y="12374"/>
                    <a:pt x="7503" y="12339"/>
                  </a:cubicBezTo>
                  <a:cubicBezTo>
                    <a:pt x="7521" y="12330"/>
                    <a:pt x="7556" y="12330"/>
                    <a:pt x="7547" y="12294"/>
                  </a:cubicBezTo>
                  <a:cubicBezTo>
                    <a:pt x="7538" y="12267"/>
                    <a:pt x="7547" y="12249"/>
                    <a:pt x="7538" y="12223"/>
                  </a:cubicBezTo>
                  <a:cubicBezTo>
                    <a:pt x="7521" y="12187"/>
                    <a:pt x="7494" y="12169"/>
                    <a:pt x="7476" y="12151"/>
                  </a:cubicBezTo>
                  <a:cubicBezTo>
                    <a:pt x="7442" y="12117"/>
                    <a:pt x="7401" y="12105"/>
                    <a:pt x="7362" y="12105"/>
                  </a:cubicBezTo>
                  <a:close/>
                  <a:moveTo>
                    <a:pt x="3676" y="12142"/>
                  </a:moveTo>
                  <a:cubicBezTo>
                    <a:pt x="3577" y="12151"/>
                    <a:pt x="3515" y="12223"/>
                    <a:pt x="3515" y="12321"/>
                  </a:cubicBezTo>
                  <a:cubicBezTo>
                    <a:pt x="3524" y="12401"/>
                    <a:pt x="3595" y="12472"/>
                    <a:pt x="3685" y="12472"/>
                  </a:cubicBezTo>
                  <a:cubicBezTo>
                    <a:pt x="3774" y="12472"/>
                    <a:pt x="3854" y="12401"/>
                    <a:pt x="3854" y="12303"/>
                  </a:cubicBezTo>
                  <a:cubicBezTo>
                    <a:pt x="3845" y="12214"/>
                    <a:pt x="3774" y="12142"/>
                    <a:pt x="3676" y="12142"/>
                  </a:cubicBezTo>
                  <a:close/>
                  <a:moveTo>
                    <a:pt x="4354" y="12196"/>
                  </a:moveTo>
                  <a:cubicBezTo>
                    <a:pt x="4247" y="12196"/>
                    <a:pt x="4184" y="12249"/>
                    <a:pt x="4184" y="12356"/>
                  </a:cubicBezTo>
                  <a:cubicBezTo>
                    <a:pt x="4184" y="12463"/>
                    <a:pt x="4247" y="12526"/>
                    <a:pt x="4345" y="12526"/>
                  </a:cubicBezTo>
                  <a:cubicBezTo>
                    <a:pt x="4398" y="12526"/>
                    <a:pt x="4434" y="12517"/>
                    <a:pt x="4470" y="12481"/>
                  </a:cubicBezTo>
                  <a:cubicBezTo>
                    <a:pt x="4505" y="12446"/>
                    <a:pt x="4523" y="12410"/>
                    <a:pt x="4514" y="12365"/>
                  </a:cubicBezTo>
                  <a:cubicBezTo>
                    <a:pt x="4514" y="12258"/>
                    <a:pt x="4461" y="12196"/>
                    <a:pt x="4354" y="12196"/>
                  </a:cubicBezTo>
                  <a:close/>
                  <a:moveTo>
                    <a:pt x="5012" y="12257"/>
                  </a:moveTo>
                  <a:cubicBezTo>
                    <a:pt x="4959" y="12257"/>
                    <a:pt x="4911" y="12265"/>
                    <a:pt x="4880" y="12321"/>
                  </a:cubicBezTo>
                  <a:cubicBezTo>
                    <a:pt x="4862" y="12339"/>
                    <a:pt x="4844" y="12356"/>
                    <a:pt x="4853" y="12383"/>
                  </a:cubicBezTo>
                  <a:cubicBezTo>
                    <a:pt x="4853" y="12419"/>
                    <a:pt x="4853" y="12446"/>
                    <a:pt x="4853" y="12472"/>
                  </a:cubicBezTo>
                  <a:cubicBezTo>
                    <a:pt x="4853" y="12490"/>
                    <a:pt x="4853" y="12499"/>
                    <a:pt x="4853" y="12508"/>
                  </a:cubicBezTo>
                  <a:cubicBezTo>
                    <a:pt x="4893" y="12540"/>
                    <a:pt x="4926" y="12600"/>
                    <a:pt x="4977" y="12600"/>
                  </a:cubicBezTo>
                  <a:cubicBezTo>
                    <a:pt x="4983" y="12600"/>
                    <a:pt x="4989" y="12599"/>
                    <a:pt x="4996" y="12597"/>
                  </a:cubicBezTo>
                  <a:cubicBezTo>
                    <a:pt x="5018" y="12593"/>
                    <a:pt x="5038" y="12593"/>
                    <a:pt x="5055" y="12593"/>
                  </a:cubicBezTo>
                  <a:cubicBezTo>
                    <a:pt x="5072" y="12593"/>
                    <a:pt x="5085" y="12593"/>
                    <a:pt x="5094" y="12588"/>
                  </a:cubicBezTo>
                  <a:cubicBezTo>
                    <a:pt x="5130" y="12544"/>
                    <a:pt x="5183" y="12517"/>
                    <a:pt x="5183" y="12446"/>
                  </a:cubicBezTo>
                  <a:cubicBezTo>
                    <a:pt x="5183" y="12365"/>
                    <a:pt x="5157" y="12312"/>
                    <a:pt x="5103" y="12267"/>
                  </a:cubicBezTo>
                  <a:cubicBezTo>
                    <a:pt x="5094" y="12267"/>
                    <a:pt x="5085" y="12258"/>
                    <a:pt x="5085" y="12258"/>
                  </a:cubicBezTo>
                  <a:cubicBezTo>
                    <a:pt x="5060" y="12258"/>
                    <a:pt x="5036" y="12257"/>
                    <a:pt x="5012" y="12257"/>
                  </a:cubicBezTo>
                  <a:close/>
                  <a:moveTo>
                    <a:pt x="5684" y="12293"/>
                  </a:moveTo>
                  <a:cubicBezTo>
                    <a:pt x="5680" y="12293"/>
                    <a:pt x="5677" y="12293"/>
                    <a:pt x="5674" y="12294"/>
                  </a:cubicBezTo>
                  <a:cubicBezTo>
                    <a:pt x="5629" y="12303"/>
                    <a:pt x="5585" y="12312"/>
                    <a:pt x="5549" y="12348"/>
                  </a:cubicBezTo>
                  <a:cubicBezTo>
                    <a:pt x="5513" y="12383"/>
                    <a:pt x="5513" y="12437"/>
                    <a:pt x="5496" y="12472"/>
                  </a:cubicBezTo>
                  <a:cubicBezTo>
                    <a:pt x="5513" y="12517"/>
                    <a:pt x="5513" y="12571"/>
                    <a:pt x="5558" y="12606"/>
                  </a:cubicBezTo>
                  <a:cubicBezTo>
                    <a:pt x="5576" y="12624"/>
                    <a:pt x="5665" y="12660"/>
                    <a:pt x="5683" y="12660"/>
                  </a:cubicBezTo>
                  <a:cubicBezTo>
                    <a:pt x="5727" y="12642"/>
                    <a:pt x="5781" y="12642"/>
                    <a:pt x="5808" y="12606"/>
                  </a:cubicBezTo>
                  <a:cubicBezTo>
                    <a:pt x="5843" y="12571"/>
                    <a:pt x="5861" y="12517"/>
                    <a:pt x="5861" y="12472"/>
                  </a:cubicBezTo>
                  <a:cubicBezTo>
                    <a:pt x="5861" y="12428"/>
                    <a:pt x="5843" y="12374"/>
                    <a:pt x="5808" y="12339"/>
                  </a:cubicBezTo>
                  <a:cubicBezTo>
                    <a:pt x="5784" y="12323"/>
                    <a:pt x="5717" y="12293"/>
                    <a:pt x="5684" y="12293"/>
                  </a:cubicBezTo>
                  <a:close/>
                  <a:moveTo>
                    <a:pt x="7018" y="12408"/>
                  </a:moveTo>
                  <a:cubicBezTo>
                    <a:pt x="7010" y="12408"/>
                    <a:pt x="7002" y="12409"/>
                    <a:pt x="6994" y="12410"/>
                  </a:cubicBezTo>
                  <a:cubicBezTo>
                    <a:pt x="6887" y="12410"/>
                    <a:pt x="6816" y="12490"/>
                    <a:pt x="6816" y="12588"/>
                  </a:cubicBezTo>
                  <a:cubicBezTo>
                    <a:pt x="6816" y="12606"/>
                    <a:pt x="6807" y="12624"/>
                    <a:pt x="6816" y="12642"/>
                  </a:cubicBezTo>
                  <a:cubicBezTo>
                    <a:pt x="6816" y="12656"/>
                    <a:pt x="6822" y="12671"/>
                    <a:pt x="6834" y="12671"/>
                  </a:cubicBezTo>
                  <a:cubicBezTo>
                    <a:pt x="6836" y="12671"/>
                    <a:pt x="6839" y="12670"/>
                    <a:pt x="6843" y="12669"/>
                  </a:cubicBezTo>
                  <a:cubicBezTo>
                    <a:pt x="6941" y="12624"/>
                    <a:pt x="7039" y="12597"/>
                    <a:pt x="7128" y="12544"/>
                  </a:cubicBezTo>
                  <a:cubicBezTo>
                    <a:pt x="7173" y="12508"/>
                    <a:pt x="7173" y="12517"/>
                    <a:pt x="7137" y="12472"/>
                  </a:cubicBezTo>
                  <a:cubicBezTo>
                    <a:pt x="7106" y="12434"/>
                    <a:pt x="7068" y="12408"/>
                    <a:pt x="7018" y="12408"/>
                  </a:cubicBezTo>
                  <a:close/>
                  <a:moveTo>
                    <a:pt x="6334" y="12339"/>
                  </a:moveTo>
                  <a:cubicBezTo>
                    <a:pt x="6218" y="12348"/>
                    <a:pt x="6156" y="12419"/>
                    <a:pt x="6147" y="12517"/>
                  </a:cubicBezTo>
                  <a:cubicBezTo>
                    <a:pt x="6138" y="12615"/>
                    <a:pt x="6218" y="12704"/>
                    <a:pt x="6325" y="12704"/>
                  </a:cubicBezTo>
                  <a:cubicBezTo>
                    <a:pt x="6441" y="12704"/>
                    <a:pt x="6504" y="12624"/>
                    <a:pt x="6513" y="12535"/>
                  </a:cubicBezTo>
                  <a:cubicBezTo>
                    <a:pt x="6521" y="12437"/>
                    <a:pt x="6441" y="12348"/>
                    <a:pt x="6334" y="12339"/>
                  </a:cubicBezTo>
                  <a:close/>
                  <a:moveTo>
                    <a:pt x="3989" y="12487"/>
                  </a:moveTo>
                  <a:cubicBezTo>
                    <a:pt x="3934" y="12487"/>
                    <a:pt x="3878" y="12512"/>
                    <a:pt x="3845" y="12562"/>
                  </a:cubicBezTo>
                  <a:cubicBezTo>
                    <a:pt x="3827" y="12579"/>
                    <a:pt x="3827" y="12597"/>
                    <a:pt x="3863" y="12606"/>
                  </a:cubicBezTo>
                  <a:cubicBezTo>
                    <a:pt x="3934" y="12642"/>
                    <a:pt x="4015" y="12678"/>
                    <a:pt x="4095" y="12695"/>
                  </a:cubicBezTo>
                  <a:cubicBezTo>
                    <a:pt x="4102" y="12695"/>
                    <a:pt x="4121" y="12707"/>
                    <a:pt x="4132" y="12707"/>
                  </a:cubicBezTo>
                  <a:cubicBezTo>
                    <a:pt x="4135" y="12707"/>
                    <a:pt x="4138" y="12706"/>
                    <a:pt x="4140" y="12704"/>
                  </a:cubicBezTo>
                  <a:cubicBezTo>
                    <a:pt x="4148" y="12695"/>
                    <a:pt x="4148" y="12669"/>
                    <a:pt x="4157" y="12651"/>
                  </a:cubicBezTo>
                  <a:cubicBezTo>
                    <a:pt x="4148" y="12633"/>
                    <a:pt x="4148" y="12606"/>
                    <a:pt x="4140" y="12588"/>
                  </a:cubicBezTo>
                  <a:cubicBezTo>
                    <a:pt x="4115" y="12521"/>
                    <a:pt x="4053" y="12487"/>
                    <a:pt x="3989" y="12487"/>
                  </a:cubicBezTo>
                  <a:close/>
                  <a:moveTo>
                    <a:pt x="6637" y="12704"/>
                  </a:moveTo>
                  <a:cubicBezTo>
                    <a:pt x="6602" y="12704"/>
                    <a:pt x="6566" y="12713"/>
                    <a:pt x="6539" y="12740"/>
                  </a:cubicBezTo>
                  <a:cubicBezTo>
                    <a:pt x="6530" y="12749"/>
                    <a:pt x="6513" y="12767"/>
                    <a:pt x="6513" y="12767"/>
                  </a:cubicBezTo>
                  <a:cubicBezTo>
                    <a:pt x="6518" y="12772"/>
                    <a:pt x="6523" y="12774"/>
                    <a:pt x="6527" y="12774"/>
                  </a:cubicBezTo>
                  <a:cubicBezTo>
                    <a:pt x="6537" y="12774"/>
                    <a:pt x="6545" y="12764"/>
                    <a:pt x="6557" y="12758"/>
                  </a:cubicBezTo>
                  <a:cubicBezTo>
                    <a:pt x="6602" y="12749"/>
                    <a:pt x="6637" y="12731"/>
                    <a:pt x="6682" y="12722"/>
                  </a:cubicBezTo>
                  <a:cubicBezTo>
                    <a:pt x="6691" y="12722"/>
                    <a:pt x="6691" y="12722"/>
                    <a:pt x="6700" y="12713"/>
                  </a:cubicBezTo>
                  <a:cubicBezTo>
                    <a:pt x="6691" y="12713"/>
                    <a:pt x="6691" y="12704"/>
                    <a:pt x="6682" y="12704"/>
                  </a:cubicBezTo>
                  <a:close/>
                  <a:moveTo>
                    <a:pt x="4668" y="12555"/>
                  </a:moveTo>
                  <a:cubicBezTo>
                    <a:pt x="4618" y="12555"/>
                    <a:pt x="4565" y="12573"/>
                    <a:pt x="4532" y="12606"/>
                  </a:cubicBezTo>
                  <a:cubicBezTo>
                    <a:pt x="4470" y="12660"/>
                    <a:pt x="4479" y="12722"/>
                    <a:pt x="4487" y="12794"/>
                  </a:cubicBezTo>
                  <a:cubicBezTo>
                    <a:pt x="4496" y="12811"/>
                    <a:pt x="4514" y="12820"/>
                    <a:pt x="4541" y="12829"/>
                  </a:cubicBezTo>
                  <a:cubicBezTo>
                    <a:pt x="4586" y="12829"/>
                    <a:pt x="4630" y="12838"/>
                    <a:pt x="4675" y="12856"/>
                  </a:cubicBezTo>
                  <a:cubicBezTo>
                    <a:pt x="4690" y="12860"/>
                    <a:pt x="4704" y="12863"/>
                    <a:pt x="4717" y="12863"/>
                  </a:cubicBezTo>
                  <a:cubicBezTo>
                    <a:pt x="4758" y="12863"/>
                    <a:pt x="4788" y="12841"/>
                    <a:pt x="4809" y="12794"/>
                  </a:cubicBezTo>
                  <a:cubicBezTo>
                    <a:pt x="4818" y="12767"/>
                    <a:pt x="4818" y="12749"/>
                    <a:pt x="4818" y="12722"/>
                  </a:cubicBezTo>
                  <a:cubicBezTo>
                    <a:pt x="4818" y="12651"/>
                    <a:pt x="4782" y="12588"/>
                    <a:pt x="4719" y="12562"/>
                  </a:cubicBezTo>
                  <a:cubicBezTo>
                    <a:pt x="4703" y="12557"/>
                    <a:pt x="4686" y="12555"/>
                    <a:pt x="4668" y="12555"/>
                  </a:cubicBezTo>
                  <a:close/>
                  <a:moveTo>
                    <a:pt x="5983" y="12657"/>
                  </a:moveTo>
                  <a:cubicBezTo>
                    <a:pt x="5887" y="12657"/>
                    <a:pt x="5799" y="12733"/>
                    <a:pt x="5799" y="12838"/>
                  </a:cubicBezTo>
                  <a:cubicBezTo>
                    <a:pt x="5799" y="12847"/>
                    <a:pt x="5799" y="12856"/>
                    <a:pt x="5799" y="12865"/>
                  </a:cubicBezTo>
                  <a:cubicBezTo>
                    <a:pt x="5799" y="12894"/>
                    <a:pt x="5823" y="12912"/>
                    <a:pt x="5842" y="12912"/>
                  </a:cubicBezTo>
                  <a:cubicBezTo>
                    <a:pt x="5846" y="12912"/>
                    <a:pt x="5849" y="12911"/>
                    <a:pt x="5852" y="12910"/>
                  </a:cubicBezTo>
                  <a:cubicBezTo>
                    <a:pt x="5870" y="12896"/>
                    <a:pt x="5886" y="12894"/>
                    <a:pt x="5901" y="12894"/>
                  </a:cubicBezTo>
                  <a:cubicBezTo>
                    <a:pt x="5909" y="12894"/>
                    <a:pt x="5917" y="12894"/>
                    <a:pt x="5925" y="12894"/>
                  </a:cubicBezTo>
                  <a:cubicBezTo>
                    <a:pt x="5933" y="12894"/>
                    <a:pt x="5942" y="12894"/>
                    <a:pt x="5950" y="12892"/>
                  </a:cubicBezTo>
                  <a:cubicBezTo>
                    <a:pt x="5977" y="12883"/>
                    <a:pt x="6013" y="12883"/>
                    <a:pt x="6040" y="12874"/>
                  </a:cubicBezTo>
                  <a:cubicBezTo>
                    <a:pt x="6075" y="12865"/>
                    <a:pt x="6111" y="12865"/>
                    <a:pt x="6147" y="12856"/>
                  </a:cubicBezTo>
                  <a:cubicBezTo>
                    <a:pt x="6156" y="12856"/>
                    <a:pt x="6165" y="12838"/>
                    <a:pt x="6165" y="12829"/>
                  </a:cubicBezTo>
                  <a:cubicBezTo>
                    <a:pt x="6165" y="12758"/>
                    <a:pt x="6084" y="12669"/>
                    <a:pt x="6013" y="12660"/>
                  </a:cubicBezTo>
                  <a:cubicBezTo>
                    <a:pt x="6003" y="12658"/>
                    <a:pt x="5993" y="12657"/>
                    <a:pt x="5983" y="12657"/>
                  </a:cubicBezTo>
                  <a:close/>
                  <a:moveTo>
                    <a:pt x="5322" y="12590"/>
                  </a:moveTo>
                  <a:cubicBezTo>
                    <a:pt x="5311" y="12590"/>
                    <a:pt x="5301" y="12592"/>
                    <a:pt x="5290" y="12597"/>
                  </a:cubicBezTo>
                  <a:cubicBezTo>
                    <a:pt x="5219" y="12615"/>
                    <a:pt x="5148" y="12678"/>
                    <a:pt x="5130" y="12749"/>
                  </a:cubicBezTo>
                  <a:cubicBezTo>
                    <a:pt x="5121" y="12785"/>
                    <a:pt x="5165" y="12901"/>
                    <a:pt x="5219" y="12918"/>
                  </a:cubicBezTo>
                  <a:cubicBezTo>
                    <a:pt x="5246" y="12927"/>
                    <a:pt x="5281" y="12927"/>
                    <a:pt x="5317" y="12927"/>
                  </a:cubicBezTo>
                  <a:cubicBezTo>
                    <a:pt x="5323" y="12927"/>
                    <a:pt x="5333" y="12923"/>
                    <a:pt x="5342" y="12923"/>
                  </a:cubicBezTo>
                  <a:cubicBezTo>
                    <a:pt x="5346" y="12923"/>
                    <a:pt x="5350" y="12924"/>
                    <a:pt x="5353" y="12927"/>
                  </a:cubicBezTo>
                  <a:cubicBezTo>
                    <a:pt x="5388" y="12927"/>
                    <a:pt x="5424" y="12927"/>
                    <a:pt x="5451" y="12892"/>
                  </a:cubicBezTo>
                  <a:cubicBezTo>
                    <a:pt x="5478" y="12856"/>
                    <a:pt x="5504" y="12811"/>
                    <a:pt x="5496" y="12758"/>
                  </a:cubicBezTo>
                  <a:cubicBezTo>
                    <a:pt x="5487" y="12695"/>
                    <a:pt x="5451" y="12642"/>
                    <a:pt x="5397" y="12615"/>
                  </a:cubicBezTo>
                  <a:cubicBezTo>
                    <a:pt x="5372" y="12603"/>
                    <a:pt x="5347" y="12590"/>
                    <a:pt x="5322" y="12590"/>
                  </a:cubicBezTo>
                  <a:close/>
                </a:path>
              </a:pathLst>
            </a:custGeom>
            <a:solidFill>
              <a:srgbClr val="756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3" name="Google Shape;293;p6"/>
            <p:cNvSpPr/>
            <p:nvPr/>
          </p:nvSpPr>
          <p:spPr>
            <a:xfrm>
              <a:off x="12088757" y="3378930"/>
              <a:ext cx="538358" cy="660753"/>
            </a:xfrm>
            <a:custGeom>
              <a:avLst/>
              <a:gdLst/>
              <a:ahLst/>
              <a:cxnLst/>
              <a:rect l="l" t="t" r="r" b="b"/>
              <a:pathLst>
                <a:path w="10385" h="12746" extrusionOk="0">
                  <a:moveTo>
                    <a:pt x="4507" y="200"/>
                  </a:moveTo>
                  <a:cubicBezTo>
                    <a:pt x="6331" y="200"/>
                    <a:pt x="7508" y="1263"/>
                    <a:pt x="8208" y="2255"/>
                  </a:cubicBezTo>
                  <a:cubicBezTo>
                    <a:pt x="9956" y="4753"/>
                    <a:pt x="10170" y="8883"/>
                    <a:pt x="8671" y="11104"/>
                  </a:cubicBezTo>
                  <a:cubicBezTo>
                    <a:pt x="8201" y="11795"/>
                    <a:pt x="7398" y="12534"/>
                    <a:pt x="6093" y="12534"/>
                  </a:cubicBezTo>
                  <a:cubicBezTo>
                    <a:pt x="5813" y="12534"/>
                    <a:pt x="5511" y="12500"/>
                    <a:pt x="5183" y="12425"/>
                  </a:cubicBezTo>
                  <a:cubicBezTo>
                    <a:pt x="1561" y="11577"/>
                    <a:pt x="259" y="8241"/>
                    <a:pt x="232" y="5636"/>
                  </a:cubicBezTo>
                  <a:cubicBezTo>
                    <a:pt x="214" y="2977"/>
                    <a:pt x="1428" y="819"/>
                    <a:pt x="3185" y="373"/>
                  </a:cubicBezTo>
                  <a:cubicBezTo>
                    <a:pt x="3659" y="253"/>
                    <a:pt x="4100" y="200"/>
                    <a:pt x="4507" y="200"/>
                  </a:cubicBezTo>
                  <a:close/>
                  <a:moveTo>
                    <a:pt x="4491" y="0"/>
                  </a:moveTo>
                  <a:cubicBezTo>
                    <a:pt x="4052" y="0"/>
                    <a:pt x="3598" y="59"/>
                    <a:pt x="3131" y="176"/>
                  </a:cubicBezTo>
                  <a:cubicBezTo>
                    <a:pt x="1249" y="649"/>
                    <a:pt x="0" y="2844"/>
                    <a:pt x="27" y="5636"/>
                  </a:cubicBezTo>
                  <a:cubicBezTo>
                    <a:pt x="54" y="8312"/>
                    <a:pt x="1401" y="11756"/>
                    <a:pt x="5130" y="12621"/>
                  </a:cubicBezTo>
                  <a:cubicBezTo>
                    <a:pt x="5487" y="12710"/>
                    <a:pt x="5808" y="12746"/>
                    <a:pt x="6111" y="12746"/>
                  </a:cubicBezTo>
                  <a:cubicBezTo>
                    <a:pt x="7494" y="12746"/>
                    <a:pt x="8350" y="11961"/>
                    <a:pt x="8841" y="11220"/>
                  </a:cubicBezTo>
                  <a:cubicBezTo>
                    <a:pt x="10384" y="8937"/>
                    <a:pt x="10170" y="4699"/>
                    <a:pt x="8377" y="2139"/>
                  </a:cubicBezTo>
                  <a:cubicBezTo>
                    <a:pt x="7396" y="733"/>
                    <a:pt x="6045" y="0"/>
                    <a:pt x="4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4" name="Google Shape;294;p6"/>
            <p:cNvSpPr/>
            <p:nvPr/>
          </p:nvSpPr>
          <p:spPr>
            <a:xfrm>
              <a:off x="12108145" y="3427090"/>
              <a:ext cx="465316" cy="564538"/>
            </a:xfrm>
            <a:custGeom>
              <a:avLst/>
              <a:gdLst/>
              <a:ahLst/>
              <a:cxnLst/>
              <a:rect l="l" t="t" r="r" b="b"/>
              <a:pathLst>
                <a:path w="8976" h="10890" extrusionOk="0">
                  <a:moveTo>
                    <a:pt x="3822" y="212"/>
                  </a:moveTo>
                  <a:cubicBezTo>
                    <a:pt x="4728" y="212"/>
                    <a:pt x="5617" y="543"/>
                    <a:pt x="6397" y="1183"/>
                  </a:cubicBezTo>
                  <a:cubicBezTo>
                    <a:pt x="7905" y="2414"/>
                    <a:pt x="8770" y="4609"/>
                    <a:pt x="8654" y="6901"/>
                  </a:cubicBezTo>
                  <a:cubicBezTo>
                    <a:pt x="8556" y="8730"/>
                    <a:pt x="7530" y="10131"/>
                    <a:pt x="5960" y="10550"/>
                  </a:cubicBezTo>
                  <a:cubicBezTo>
                    <a:pt x="5650" y="10634"/>
                    <a:pt x="5336" y="10675"/>
                    <a:pt x="5024" y="10675"/>
                  </a:cubicBezTo>
                  <a:cubicBezTo>
                    <a:pt x="3715" y="10675"/>
                    <a:pt x="2443" y="9954"/>
                    <a:pt x="1607" y="8686"/>
                  </a:cubicBezTo>
                  <a:cubicBezTo>
                    <a:pt x="215" y="6545"/>
                    <a:pt x="384" y="4065"/>
                    <a:pt x="1009" y="2459"/>
                  </a:cubicBezTo>
                  <a:cubicBezTo>
                    <a:pt x="1464" y="1308"/>
                    <a:pt x="2169" y="514"/>
                    <a:pt x="2900" y="327"/>
                  </a:cubicBezTo>
                  <a:cubicBezTo>
                    <a:pt x="3207" y="250"/>
                    <a:pt x="3515" y="212"/>
                    <a:pt x="3822" y="212"/>
                  </a:cubicBezTo>
                  <a:close/>
                  <a:moveTo>
                    <a:pt x="3822" y="0"/>
                  </a:moveTo>
                  <a:cubicBezTo>
                    <a:pt x="3500" y="0"/>
                    <a:pt x="3176" y="40"/>
                    <a:pt x="2856" y="122"/>
                  </a:cubicBezTo>
                  <a:cubicBezTo>
                    <a:pt x="2053" y="327"/>
                    <a:pt x="1294" y="1174"/>
                    <a:pt x="822" y="2387"/>
                  </a:cubicBezTo>
                  <a:cubicBezTo>
                    <a:pt x="170" y="4038"/>
                    <a:pt x="1" y="6589"/>
                    <a:pt x="1437" y="8793"/>
                  </a:cubicBezTo>
                  <a:cubicBezTo>
                    <a:pt x="2302" y="10131"/>
                    <a:pt x="3650" y="10889"/>
                    <a:pt x="5023" y="10889"/>
                  </a:cubicBezTo>
                  <a:cubicBezTo>
                    <a:pt x="5353" y="10889"/>
                    <a:pt x="5692" y="10845"/>
                    <a:pt x="6014" y="10755"/>
                  </a:cubicBezTo>
                  <a:cubicBezTo>
                    <a:pt x="7673" y="10309"/>
                    <a:pt x="8761" y="8837"/>
                    <a:pt x="8859" y="6910"/>
                  </a:cubicBezTo>
                  <a:cubicBezTo>
                    <a:pt x="8975" y="4555"/>
                    <a:pt x="8083" y="2298"/>
                    <a:pt x="6522" y="1023"/>
                  </a:cubicBezTo>
                  <a:cubicBezTo>
                    <a:pt x="5709" y="350"/>
                    <a:pt x="4772" y="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 name="Google Shape;295;p6"/>
            <p:cNvSpPr/>
            <p:nvPr/>
          </p:nvSpPr>
          <p:spPr>
            <a:xfrm>
              <a:off x="12238575" y="3389661"/>
              <a:ext cx="13012" cy="10938"/>
            </a:xfrm>
            <a:custGeom>
              <a:avLst/>
              <a:gdLst/>
              <a:ahLst/>
              <a:cxnLst/>
              <a:rect l="l" t="t" r="r" b="b"/>
              <a:pathLst>
                <a:path w="251" h="211" extrusionOk="0">
                  <a:moveTo>
                    <a:pt x="136" y="0"/>
                  </a:moveTo>
                  <a:cubicBezTo>
                    <a:pt x="127" y="0"/>
                    <a:pt x="117" y="2"/>
                    <a:pt x="108" y="5"/>
                  </a:cubicBezTo>
                  <a:lnTo>
                    <a:pt x="81" y="14"/>
                  </a:lnTo>
                  <a:cubicBezTo>
                    <a:pt x="54" y="23"/>
                    <a:pt x="27" y="41"/>
                    <a:pt x="9" y="67"/>
                  </a:cubicBezTo>
                  <a:cubicBezTo>
                    <a:pt x="1" y="85"/>
                    <a:pt x="1" y="121"/>
                    <a:pt x="9" y="148"/>
                  </a:cubicBezTo>
                  <a:cubicBezTo>
                    <a:pt x="18" y="192"/>
                    <a:pt x="72" y="210"/>
                    <a:pt x="117" y="210"/>
                  </a:cubicBezTo>
                  <a:lnTo>
                    <a:pt x="143" y="210"/>
                  </a:lnTo>
                  <a:cubicBezTo>
                    <a:pt x="143" y="210"/>
                    <a:pt x="161" y="201"/>
                    <a:pt x="161" y="201"/>
                  </a:cubicBezTo>
                  <a:cubicBezTo>
                    <a:pt x="215" y="192"/>
                    <a:pt x="250" y="130"/>
                    <a:pt x="233" y="76"/>
                  </a:cubicBezTo>
                  <a:cubicBezTo>
                    <a:pt x="218" y="32"/>
                    <a:pt x="179" y="0"/>
                    <a:pt x="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6"/>
            <p:cNvSpPr/>
            <p:nvPr/>
          </p:nvSpPr>
          <p:spPr>
            <a:xfrm>
              <a:off x="12258015" y="3355706"/>
              <a:ext cx="544372" cy="675216"/>
            </a:xfrm>
            <a:custGeom>
              <a:avLst/>
              <a:gdLst/>
              <a:ahLst/>
              <a:cxnLst/>
              <a:rect l="l" t="t" r="r" b="b"/>
              <a:pathLst>
                <a:path w="10501" h="13025" extrusionOk="0">
                  <a:moveTo>
                    <a:pt x="4658" y="206"/>
                  </a:moveTo>
                  <a:cubicBezTo>
                    <a:pt x="6466" y="206"/>
                    <a:pt x="8283" y="560"/>
                    <a:pt x="9180" y="1784"/>
                  </a:cubicBezTo>
                  <a:cubicBezTo>
                    <a:pt x="10117" y="3060"/>
                    <a:pt x="10277" y="5120"/>
                    <a:pt x="9599" y="7163"/>
                  </a:cubicBezTo>
                  <a:cubicBezTo>
                    <a:pt x="8832" y="9492"/>
                    <a:pt x="7137" y="11374"/>
                    <a:pt x="4978" y="12382"/>
                  </a:cubicBezTo>
                  <a:cubicBezTo>
                    <a:pt x="6638" y="10901"/>
                    <a:pt x="6977" y="7681"/>
                    <a:pt x="6236" y="5031"/>
                  </a:cubicBezTo>
                  <a:cubicBezTo>
                    <a:pt x="5621" y="2846"/>
                    <a:pt x="4140" y="705"/>
                    <a:pt x="1695" y="464"/>
                  </a:cubicBezTo>
                  <a:cubicBezTo>
                    <a:pt x="2558" y="326"/>
                    <a:pt x="3607" y="206"/>
                    <a:pt x="4658" y="206"/>
                  </a:cubicBezTo>
                  <a:close/>
                  <a:moveTo>
                    <a:pt x="4654" y="1"/>
                  </a:moveTo>
                  <a:cubicBezTo>
                    <a:pt x="2785" y="1"/>
                    <a:pt x="938" y="374"/>
                    <a:pt x="89" y="571"/>
                  </a:cubicBezTo>
                  <a:cubicBezTo>
                    <a:pt x="36" y="589"/>
                    <a:pt x="0" y="642"/>
                    <a:pt x="9" y="696"/>
                  </a:cubicBezTo>
                  <a:cubicBezTo>
                    <a:pt x="17" y="744"/>
                    <a:pt x="68" y="777"/>
                    <a:pt x="117" y="777"/>
                  </a:cubicBezTo>
                  <a:cubicBezTo>
                    <a:pt x="123" y="777"/>
                    <a:pt x="129" y="777"/>
                    <a:pt x="134" y="776"/>
                  </a:cubicBezTo>
                  <a:cubicBezTo>
                    <a:pt x="515" y="695"/>
                    <a:pt x="879" y="656"/>
                    <a:pt x="1224" y="656"/>
                  </a:cubicBezTo>
                  <a:cubicBezTo>
                    <a:pt x="3833" y="656"/>
                    <a:pt x="5409" y="2840"/>
                    <a:pt x="6040" y="5094"/>
                  </a:cubicBezTo>
                  <a:cubicBezTo>
                    <a:pt x="6896" y="8154"/>
                    <a:pt x="6218" y="11990"/>
                    <a:pt x="3836" y="12819"/>
                  </a:cubicBezTo>
                  <a:cubicBezTo>
                    <a:pt x="3783" y="12837"/>
                    <a:pt x="3756" y="12891"/>
                    <a:pt x="3774" y="12944"/>
                  </a:cubicBezTo>
                  <a:cubicBezTo>
                    <a:pt x="3783" y="12989"/>
                    <a:pt x="3827" y="13024"/>
                    <a:pt x="3872" y="13024"/>
                  </a:cubicBezTo>
                  <a:cubicBezTo>
                    <a:pt x="3881" y="13024"/>
                    <a:pt x="3890" y="13016"/>
                    <a:pt x="3899" y="13016"/>
                  </a:cubicBezTo>
                  <a:cubicBezTo>
                    <a:pt x="6673" y="12177"/>
                    <a:pt x="8877" y="10009"/>
                    <a:pt x="9804" y="7226"/>
                  </a:cubicBezTo>
                  <a:cubicBezTo>
                    <a:pt x="10500" y="5129"/>
                    <a:pt x="10331" y="2988"/>
                    <a:pt x="9350" y="1659"/>
                  </a:cubicBezTo>
                  <a:cubicBezTo>
                    <a:pt x="8405" y="372"/>
                    <a:pt x="6518" y="1"/>
                    <a:pt x="4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 name="Google Shape;297;p6"/>
            <p:cNvSpPr/>
            <p:nvPr/>
          </p:nvSpPr>
          <p:spPr>
            <a:xfrm>
              <a:off x="12448060" y="4019984"/>
              <a:ext cx="15811" cy="12338"/>
            </a:xfrm>
            <a:custGeom>
              <a:avLst/>
              <a:gdLst/>
              <a:ahLst/>
              <a:cxnLst/>
              <a:rect l="l" t="t" r="r" b="b"/>
              <a:pathLst>
                <a:path w="305" h="238" extrusionOk="0">
                  <a:moveTo>
                    <a:pt x="190" y="1"/>
                  </a:moveTo>
                  <a:cubicBezTo>
                    <a:pt x="180" y="1"/>
                    <a:pt x="171" y="2"/>
                    <a:pt x="161" y="5"/>
                  </a:cubicBezTo>
                  <a:lnTo>
                    <a:pt x="152" y="5"/>
                  </a:lnTo>
                  <a:lnTo>
                    <a:pt x="152" y="14"/>
                  </a:lnTo>
                  <a:cubicBezTo>
                    <a:pt x="135" y="14"/>
                    <a:pt x="126" y="23"/>
                    <a:pt x="108" y="23"/>
                  </a:cubicBezTo>
                  <a:lnTo>
                    <a:pt x="72" y="32"/>
                  </a:lnTo>
                  <a:cubicBezTo>
                    <a:pt x="45" y="41"/>
                    <a:pt x="28" y="59"/>
                    <a:pt x="10" y="86"/>
                  </a:cubicBezTo>
                  <a:cubicBezTo>
                    <a:pt x="1" y="112"/>
                    <a:pt x="1" y="139"/>
                    <a:pt x="10" y="166"/>
                  </a:cubicBezTo>
                  <a:cubicBezTo>
                    <a:pt x="19" y="210"/>
                    <a:pt x="63" y="237"/>
                    <a:pt x="108" y="237"/>
                  </a:cubicBezTo>
                  <a:lnTo>
                    <a:pt x="135" y="237"/>
                  </a:lnTo>
                  <a:cubicBezTo>
                    <a:pt x="152" y="228"/>
                    <a:pt x="170" y="228"/>
                    <a:pt x="179" y="219"/>
                  </a:cubicBezTo>
                  <a:lnTo>
                    <a:pt x="206" y="210"/>
                  </a:lnTo>
                  <a:cubicBezTo>
                    <a:pt x="215" y="210"/>
                    <a:pt x="215" y="210"/>
                    <a:pt x="224" y="202"/>
                  </a:cubicBezTo>
                  <a:cubicBezTo>
                    <a:pt x="277" y="184"/>
                    <a:pt x="304" y="130"/>
                    <a:pt x="286" y="77"/>
                  </a:cubicBezTo>
                  <a:cubicBezTo>
                    <a:pt x="272" y="33"/>
                    <a:pt x="233" y="1"/>
                    <a:pt x="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 name="Google Shape;298;p6"/>
            <p:cNvSpPr/>
            <p:nvPr/>
          </p:nvSpPr>
          <p:spPr>
            <a:xfrm>
              <a:off x="12239508" y="3625378"/>
              <a:ext cx="158216" cy="185846"/>
            </a:xfrm>
            <a:custGeom>
              <a:avLst/>
              <a:gdLst/>
              <a:ahLst/>
              <a:cxnLst/>
              <a:rect l="l" t="t" r="r" b="b"/>
              <a:pathLst>
                <a:path w="3052" h="3585" extrusionOk="0">
                  <a:moveTo>
                    <a:pt x="1440" y="206"/>
                  </a:moveTo>
                  <a:cubicBezTo>
                    <a:pt x="1525" y="206"/>
                    <a:pt x="1610" y="220"/>
                    <a:pt x="1695" y="249"/>
                  </a:cubicBezTo>
                  <a:cubicBezTo>
                    <a:pt x="2186" y="409"/>
                    <a:pt x="2596" y="998"/>
                    <a:pt x="2695" y="1453"/>
                  </a:cubicBezTo>
                  <a:cubicBezTo>
                    <a:pt x="2837" y="2113"/>
                    <a:pt x="2784" y="2630"/>
                    <a:pt x="2552" y="2952"/>
                  </a:cubicBezTo>
                  <a:cubicBezTo>
                    <a:pt x="2373" y="3192"/>
                    <a:pt x="2079" y="3335"/>
                    <a:pt x="1678" y="3371"/>
                  </a:cubicBezTo>
                  <a:cubicBezTo>
                    <a:pt x="1647" y="3374"/>
                    <a:pt x="1617" y="3375"/>
                    <a:pt x="1588" y="3375"/>
                  </a:cubicBezTo>
                  <a:cubicBezTo>
                    <a:pt x="1134" y="3375"/>
                    <a:pt x="734" y="3059"/>
                    <a:pt x="491" y="2514"/>
                  </a:cubicBezTo>
                  <a:cubicBezTo>
                    <a:pt x="215" y="1881"/>
                    <a:pt x="215" y="998"/>
                    <a:pt x="732" y="516"/>
                  </a:cubicBezTo>
                  <a:cubicBezTo>
                    <a:pt x="968" y="313"/>
                    <a:pt x="1204" y="206"/>
                    <a:pt x="1440" y="206"/>
                  </a:cubicBezTo>
                  <a:close/>
                  <a:moveTo>
                    <a:pt x="1441" y="0"/>
                  </a:moveTo>
                  <a:cubicBezTo>
                    <a:pt x="1199" y="0"/>
                    <a:pt x="906" y="86"/>
                    <a:pt x="598" y="364"/>
                  </a:cubicBezTo>
                  <a:cubicBezTo>
                    <a:pt x="0" y="909"/>
                    <a:pt x="0" y="1899"/>
                    <a:pt x="304" y="2604"/>
                  </a:cubicBezTo>
                  <a:cubicBezTo>
                    <a:pt x="580" y="3219"/>
                    <a:pt x="1053" y="3585"/>
                    <a:pt x="1588" y="3585"/>
                  </a:cubicBezTo>
                  <a:cubicBezTo>
                    <a:pt x="1624" y="3585"/>
                    <a:pt x="1660" y="3585"/>
                    <a:pt x="1695" y="3576"/>
                  </a:cubicBezTo>
                  <a:cubicBezTo>
                    <a:pt x="2159" y="3540"/>
                    <a:pt x="2498" y="3371"/>
                    <a:pt x="2712" y="3076"/>
                  </a:cubicBezTo>
                  <a:cubicBezTo>
                    <a:pt x="2989" y="2702"/>
                    <a:pt x="3051" y="2140"/>
                    <a:pt x="2900" y="1408"/>
                  </a:cubicBezTo>
                  <a:cubicBezTo>
                    <a:pt x="2784" y="882"/>
                    <a:pt x="2329" y="231"/>
                    <a:pt x="1767" y="52"/>
                  </a:cubicBezTo>
                  <a:cubicBezTo>
                    <a:pt x="1674" y="22"/>
                    <a:pt x="1564" y="0"/>
                    <a:pt x="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 name="Google Shape;299;p6"/>
            <p:cNvSpPr/>
            <p:nvPr/>
          </p:nvSpPr>
          <p:spPr>
            <a:xfrm>
              <a:off x="12235360" y="3541552"/>
              <a:ext cx="60601" cy="77760"/>
            </a:xfrm>
            <a:custGeom>
              <a:avLst/>
              <a:gdLst/>
              <a:ahLst/>
              <a:cxnLst/>
              <a:rect l="l" t="t" r="r" b="b"/>
              <a:pathLst>
                <a:path w="1169" h="1500" extrusionOk="0">
                  <a:moveTo>
                    <a:pt x="464" y="206"/>
                  </a:moveTo>
                  <a:cubicBezTo>
                    <a:pt x="526" y="206"/>
                    <a:pt x="589" y="233"/>
                    <a:pt x="642" y="286"/>
                  </a:cubicBezTo>
                  <a:cubicBezTo>
                    <a:pt x="857" y="474"/>
                    <a:pt x="955" y="947"/>
                    <a:pt x="892" y="1196"/>
                  </a:cubicBezTo>
                  <a:cubicBezTo>
                    <a:pt x="874" y="1259"/>
                    <a:pt x="848" y="1286"/>
                    <a:pt x="839" y="1286"/>
                  </a:cubicBezTo>
                  <a:cubicBezTo>
                    <a:pt x="835" y="1287"/>
                    <a:pt x="831" y="1287"/>
                    <a:pt x="827" y="1287"/>
                  </a:cubicBezTo>
                  <a:cubicBezTo>
                    <a:pt x="720" y="1287"/>
                    <a:pt x="451" y="959"/>
                    <a:pt x="339" y="590"/>
                  </a:cubicBezTo>
                  <a:cubicBezTo>
                    <a:pt x="277" y="402"/>
                    <a:pt x="286" y="251"/>
                    <a:pt x="357" y="233"/>
                  </a:cubicBezTo>
                  <a:cubicBezTo>
                    <a:pt x="393" y="215"/>
                    <a:pt x="428" y="206"/>
                    <a:pt x="464" y="206"/>
                  </a:cubicBezTo>
                  <a:close/>
                  <a:moveTo>
                    <a:pt x="465" y="1"/>
                  </a:moveTo>
                  <a:cubicBezTo>
                    <a:pt x="406" y="1"/>
                    <a:pt x="346" y="13"/>
                    <a:pt x="286" y="37"/>
                  </a:cubicBezTo>
                  <a:cubicBezTo>
                    <a:pt x="196" y="63"/>
                    <a:pt x="0" y="188"/>
                    <a:pt x="143" y="652"/>
                  </a:cubicBezTo>
                  <a:cubicBezTo>
                    <a:pt x="250" y="1018"/>
                    <a:pt x="553" y="1500"/>
                    <a:pt x="830" y="1500"/>
                  </a:cubicBezTo>
                  <a:cubicBezTo>
                    <a:pt x="848" y="1500"/>
                    <a:pt x="865" y="1491"/>
                    <a:pt x="883" y="1491"/>
                  </a:cubicBezTo>
                  <a:cubicBezTo>
                    <a:pt x="955" y="1473"/>
                    <a:pt x="1044" y="1419"/>
                    <a:pt x="1088" y="1241"/>
                  </a:cubicBezTo>
                  <a:cubicBezTo>
                    <a:pt x="1169" y="929"/>
                    <a:pt x="1053" y="376"/>
                    <a:pt x="785" y="135"/>
                  </a:cubicBezTo>
                  <a:cubicBezTo>
                    <a:pt x="691" y="46"/>
                    <a:pt x="581"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6"/>
            <p:cNvSpPr/>
            <p:nvPr/>
          </p:nvSpPr>
          <p:spPr>
            <a:xfrm>
              <a:off x="12158585" y="3723666"/>
              <a:ext cx="82840" cy="53343"/>
            </a:xfrm>
            <a:custGeom>
              <a:avLst/>
              <a:gdLst/>
              <a:ahLst/>
              <a:cxnLst/>
              <a:rect l="l" t="t" r="r" b="b"/>
              <a:pathLst>
                <a:path w="1598" h="1029" extrusionOk="0">
                  <a:moveTo>
                    <a:pt x="1053" y="208"/>
                  </a:moveTo>
                  <a:cubicBezTo>
                    <a:pt x="1115" y="208"/>
                    <a:pt x="1178" y="217"/>
                    <a:pt x="1222" y="226"/>
                  </a:cubicBezTo>
                  <a:cubicBezTo>
                    <a:pt x="1285" y="244"/>
                    <a:pt x="1321" y="262"/>
                    <a:pt x="1321" y="279"/>
                  </a:cubicBezTo>
                  <a:cubicBezTo>
                    <a:pt x="1347" y="378"/>
                    <a:pt x="1008" y="663"/>
                    <a:pt x="625" y="779"/>
                  </a:cubicBezTo>
                  <a:cubicBezTo>
                    <a:pt x="538" y="808"/>
                    <a:pt x="458" y="822"/>
                    <a:pt x="397" y="822"/>
                  </a:cubicBezTo>
                  <a:cubicBezTo>
                    <a:pt x="325" y="822"/>
                    <a:pt x="277" y="804"/>
                    <a:pt x="268" y="770"/>
                  </a:cubicBezTo>
                  <a:cubicBezTo>
                    <a:pt x="223" y="663"/>
                    <a:pt x="241" y="565"/>
                    <a:pt x="321" y="476"/>
                  </a:cubicBezTo>
                  <a:cubicBezTo>
                    <a:pt x="473" y="306"/>
                    <a:pt x="803" y="208"/>
                    <a:pt x="1053" y="208"/>
                  </a:cubicBezTo>
                  <a:close/>
                  <a:moveTo>
                    <a:pt x="1069" y="0"/>
                  </a:moveTo>
                  <a:cubicBezTo>
                    <a:pt x="756" y="0"/>
                    <a:pt x="362" y="119"/>
                    <a:pt x="161" y="342"/>
                  </a:cubicBezTo>
                  <a:cubicBezTo>
                    <a:pt x="36" y="485"/>
                    <a:pt x="0" y="654"/>
                    <a:pt x="72" y="841"/>
                  </a:cubicBezTo>
                  <a:cubicBezTo>
                    <a:pt x="89" y="904"/>
                    <a:pt x="170" y="1029"/>
                    <a:pt x="393" y="1029"/>
                  </a:cubicBezTo>
                  <a:cubicBezTo>
                    <a:pt x="473" y="1029"/>
                    <a:pt x="571" y="1011"/>
                    <a:pt x="687" y="975"/>
                  </a:cubicBezTo>
                  <a:cubicBezTo>
                    <a:pt x="1080" y="859"/>
                    <a:pt x="1597" y="520"/>
                    <a:pt x="1517" y="226"/>
                  </a:cubicBezTo>
                  <a:cubicBezTo>
                    <a:pt x="1508" y="155"/>
                    <a:pt x="1445" y="65"/>
                    <a:pt x="1276" y="21"/>
                  </a:cubicBezTo>
                  <a:cubicBezTo>
                    <a:pt x="1214" y="7"/>
                    <a:pt x="1144" y="0"/>
                    <a:pt x="1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 name="Google Shape;301;p6"/>
            <p:cNvSpPr/>
            <p:nvPr/>
          </p:nvSpPr>
          <p:spPr>
            <a:xfrm>
              <a:off x="12413379" y="3685512"/>
              <a:ext cx="82840" cy="47589"/>
            </a:xfrm>
            <a:custGeom>
              <a:avLst/>
              <a:gdLst/>
              <a:ahLst/>
              <a:cxnLst/>
              <a:rect l="l" t="t" r="r" b="b"/>
              <a:pathLst>
                <a:path w="1598" h="918" extrusionOk="0">
                  <a:moveTo>
                    <a:pt x="1018" y="213"/>
                  </a:moveTo>
                  <a:cubicBezTo>
                    <a:pt x="1071" y="213"/>
                    <a:pt x="1125" y="213"/>
                    <a:pt x="1169" y="221"/>
                  </a:cubicBezTo>
                  <a:cubicBezTo>
                    <a:pt x="1276" y="257"/>
                    <a:pt x="1348" y="329"/>
                    <a:pt x="1375" y="436"/>
                  </a:cubicBezTo>
                  <a:cubicBezTo>
                    <a:pt x="1383" y="507"/>
                    <a:pt x="1268" y="596"/>
                    <a:pt x="1071" y="650"/>
                  </a:cubicBezTo>
                  <a:cubicBezTo>
                    <a:pt x="923" y="691"/>
                    <a:pt x="766" y="709"/>
                    <a:pt x="628" y="709"/>
                  </a:cubicBezTo>
                  <a:cubicBezTo>
                    <a:pt x="409" y="709"/>
                    <a:pt x="237" y="665"/>
                    <a:pt x="215" y="605"/>
                  </a:cubicBezTo>
                  <a:cubicBezTo>
                    <a:pt x="215" y="596"/>
                    <a:pt x="224" y="560"/>
                    <a:pt x="268" y="507"/>
                  </a:cubicBezTo>
                  <a:cubicBezTo>
                    <a:pt x="420" y="355"/>
                    <a:pt x="759" y="213"/>
                    <a:pt x="1018" y="213"/>
                  </a:cubicBezTo>
                  <a:close/>
                  <a:moveTo>
                    <a:pt x="1021" y="0"/>
                  </a:moveTo>
                  <a:cubicBezTo>
                    <a:pt x="690" y="0"/>
                    <a:pt x="300" y="173"/>
                    <a:pt x="117" y="364"/>
                  </a:cubicBezTo>
                  <a:cubicBezTo>
                    <a:pt x="1" y="498"/>
                    <a:pt x="1" y="605"/>
                    <a:pt x="19" y="668"/>
                  </a:cubicBezTo>
                  <a:cubicBezTo>
                    <a:pt x="81" y="846"/>
                    <a:pt x="340" y="917"/>
                    <a:pt x="625" y="917"/>
                  </a:cubicBezTo>
                  <a:cubicBezTo>
                    <a:pt x="795" y="917"/>
                    <a:pt x="982" y="891"/>
                    <a:pt x="1134" y="846"/>
                  </a:cubicBezTo>
                  <a:cubicBezTo>
                    <a:pt x="1598" y="712"/>
                    <a:pt x="1598" y="489"/>
                    <a:pt x="1571" y="391"/>
                  </a:cubicBezTo>
                  <a:cubicBezTo>
                    <a:pt x="1535" y="204"/>
                    <a:pt x="1410" y="79"/>
                    <a:pt x="1223" y="25"/>
                  </a:cubicBezTo>
                  <a:cubicBezTo>
                    <a:pt x="1160" y="8"/>
                    <a:pt x="1092" y="0"/>
                    <a:pt x="10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 name="Google Shape;302;p6"/>
            <p:cNvSpPr/>
            <p:nvPr/>
          </p:nvSpPr>
          <p:spPr>
            <a:xfrm>
              <a:off x="12385178" y="3597332"/>
              <a:ext cx="76827" cy="66874"/>
            </a:xfrm>
            <a:custGeom>
              <a:avLst/>
              <a:gdLst/>
              <a:ahLst/>
              <a:cxnLst/>
              <a:rect l="l" t="t" r="r" b="b"/>
              <a:pathLst>
                <a:path w="1482" h="1290" extrusionOk="0">
                  <a:moveTo>
                    <a:pt x="1107" y="210"/>
                  </a:moveTo>
                  <a:cubicBezTo>
                    <a:pt x="1134" y="210"/>
                    <a:pt x="1151" y="219"/>
                    <a:pt x="1160" y="227"/>
                  </a:cubicBezTo>
                  <a:cubicBezTo>
                    <a:pt x="1241" y="317"/>
                    <a:pt x="1258" y="415"/>
                    <a:pt x="1214" y="522"/>
                  </a:cubicBezTo>
                  <a:cubicBezTo>
                    <a:pt x="1116" y="790"/>
                    <a:pt x="714" y="1048"/>
                    <a:pt x="456" y="1075"/>
                  </a:cubicBezTo>
                  <a:cubicBezTo>
                    <a:pt x="437" y="1078"/>
                    <a:pt x="421" y="1079"/>
                    <a:pt x="408" y="1079"/>
                  </a:cubicBezTo>
                  <a:cubicBezTo>
                    <a:pt x="374" y="1079"/>
                    <a:pt x="355" y="1072"/>
                    <a:pt x="348" y="1066"/>
                  </a:cubicBezTo>
                  <a:cubicBezTo>
                    <a:pt x="295" y="977"/>
                    <a:pt x="500" y="593"/>
                    <a:pt x="821" y="352"/>
                  </a:cubicBezTo>
                  <a:cubicBezTo>
                    <a:pt x="937" y="263"/>
                    <a:pt x="1035" y="210"/>
                    <a:pt x="1107" y="210"/>
                  </a:cubicBezTo>
                  <a:close/>
                  <a:moveTo>
                    <a:pt x="1106" y="1"/>
                  </a:moveTo>
                  <a:cubicBezTo>
                    <a:pt x="1005" y="1"/>
                    <a:pt x="868" y="44"/>
                    <a:pt x="687" y="183"/>
                  </a:cubicBezTo>
                  <a:cubicBezTo>
                    <a:pt x="375" y="433"/>
                    <a:pt x="1" y="932"/>
                    <a:pt x="179" y="1182"/>
                  </a:cubicBezTo>
                  <a:cubicBezTo>
                    <a:pt x="215" y="1236"/>
                    <a:pt x="286" y="1289"/>
                    <a:pt x="411" y="1289"/>
                  </a:cubicBezTo>
                  <a:cubicBezTo>
                    <a:pt x="438" y="1289"/>
                    <a:pt x="456" y="1289"/>
                    <a:pt x="482" y="1280"/>
                  </a:cubicBezTo>
                  <a:cubicBezTo>
                    <a:pt x="803" y="1244"/>
                    <a:pt x="1276" y="941"/>
                    <a:pt x="1410" y="602"/>
                  </a:cubicBezTo>
                  <a:cubicBezTo>
                    <a:pt x="1481" y="415"/>
                    <a:pt x="1446" y="245"/>
                    <a:pt x="1321" y="94"/>
                  </a:cubicBezTo>
                  <a:cubicBezTo>
                    <a:pt x="1288" y="56"/>
                    <a:pt x="1220" y="1"/>
                    <a:pt x="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 name="Google Shape;303;p6"/>
            <p:cNvSpPr/>
            <p:nvPr/>
          </p:nvSpPr>
          <p:spPr>
            <a:xfrm>
              <a:off x="12267709" y="3827139"/>
              <a:ext cx="52773" cy="81700"/>
            </a:xfrm>
            <a:custGeom>
              <a:avLst/>
              <a:gdLst/>
              <a:ahLst/>
              <a:cxnLst/>
              <a:rect l="l" t="t" r="r" b="b"/>
              <a:pathLst>
                <a:path w="1018" h="1576" extrusionOk="0">
                  <a:moveTo>
                    <a:pt x="652" y="210"/>
                  </a:moveTo>
                  <a:cubicBezTo>
                    <a:pt x="750" y="237"/>
                    <a:pt x="821" y="674"/>
                    <a:pt x="723" y="1067"/>
                  </a:cubicBezTo>
                  <a:cubicBezTo>
                    <a:pt x="680" y="1248"/>
                    <a:pt x="604" y="1371"/>
                    <a:pt x="534" y="1371"/>
                  </a:cubicBezTo>
                  <a:cubicBezTo>
                    <a:pt x="532" y="1371"/>
                    <a:pt x="529" y="1370"/>
                    <a:pt x="527" y="1370"/>
                  </a:cubicBezTo>
                  <a:cubicBezTo>
                    <a:pt x="411" y="1343"/>
                    <a:pt x="340" y="1281"/>
                    <a:pt x="304" y="1165"/>
                  </a:cubicBezTo>
                  <a:cubicBezTo>
                    <a:pt x="224" y="897"/>
                    <a:pt x="375" y="451"/>
                    <a:pt x="554" y="264"/>
                  </a:cubicBezTo>
                  <a:cubicBezTo>
                    <a:pt x="598" y="219"/>
                    <a:pt x="634" y="210"/>
                    <a:pt x="643" y="210"/>
                  </a:cubicBezTo>
                  <a:close/>
                  <a:moveTo>
                    <a:pt x="638" y="0"/>
                  </a:moveTo>
                  <a:cubicBezTo>
                    <a:pt x="575" y="0"/>
                    <a:pt x="497" y="29"/>
                    <a:pt x="411" y="121"/>
                  </a:cubicBezTo>
                  <a:cubicBezTo>
                    <a:pt x="179" y="344"/>
                    <a:pt x="1" y="879"/>
                    <a:pt x="108" y="1227"/>
                  </a:cubicBezTo>
                  <a:cubicBezTo>
                    <a:pt x="161" y="1415"/>
                    <a:pt x="295" y="1531"/>
                    <a:pt x="482" y="1566"/>
                  </a:cubicBezTo>
                  <a:cubicBezTo>
                    <a:pt x="500" y="1575"/>
                    <a:pt x="518" y="1575"/>
                    <a:pt x="536" y="1575"/>
                  </a:cubicBezTo>
                  <a:cubicBezTo>
                    <a:pt x="643" y="1575"/>
                    <a:pt x="830" y="1513"/>
                    <a:pt x="928" y="1111"/>
                  </a:cubicBezTo>
                  <a:cubicBezTo>
                    <a:pt x="1018" y="719"/>
                    <a:pt x="1000" y="103"/>
                    <a:pt x="714" y="14"/>
                  </a:cubicBezTo>
                  <a:cubicBezTo>
                    <a:pt x="692" y="6"/>
                    <a:pt x="667"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 name="Google Shape;304;p6"/>
            <p:cNvSpPr/>
            <p:nvPr/>
          </p:nvSpPr>
          <p:spPr>
            <a:xfrm>
              <a:off x="12327376" y="3543989"/>
              <a:ext cx="62467" cy="73043"/>
            </a:xfrm>
            <a:custGeom>
              <a:avLst/>
              <a:gdLst/>
              <a:ahLst/>
              <a:cxnLst/>
              <a:rect l="l" t="t" r="r" b="b"/>
              <a:pathLst>
                <a:path w="1205" h="1409" extrusionOk="0">
                  <a:moveTo>
                    <a:pt x="799" y="208"/>
                  </a:moveTo>
                  <a:cubicBezTo>
                    <a:pt x="830" y="208"/>
                    <a:pt x="861" y="217"/>
                    <a:pt x="893" y="239"/>
                  </a:cubicBezTo>
                  <a:cubicBezTo>
                    <a:pt x="964" y="284"/>
                    <a:pt x="991" y="373"/>
                    <a:pt x="982" y="489"/>
                  </a:cubicBezTo>
                  <a:cubicBezTo>
                    <a:pt x="946" y="775"/>
                    <a:pt x="687" y="1114"/>
                    <a:pt x="509" y="1185"/>
                  </a:cubicBezTo>
                  <a:cubicBezTo>
                    <a:pt x="483" y="1195"/>
                    <a:pt x="462" y="1199"/>
                    <a:pt x="447" y="1199"/>
                  </a:cubicBezTo>
                  <a:cubicBezTo>
                    <a:pt x="420" y="1199"/>
                    <a:pt x="407" y="1187"/>
                    <a:pt x="402" y="1176"/>
                  </a:cubicBezTo>
                  <a:cubicBezTo>
                    <a:pt x="268" y="1060"/>
                    <a:pt x="357" y="632"/>
                    <a:pt x="554" y="373"/>
                  </a:cubicBezTo>
                  <a:cubicBezTo>
                    <a:pt x="620" y="293"/>
                    <a:pt x="707" y="208"/>
                    <a:pt x="799" y="208"/>
                  </a:cubicBezTo>
                  <a:close/>
                  <a:moveTo>
                    <a:pt x="795" y="1"/>
                  </a:moveTo>
                  <a:cubicBezTo>
                    <a:pt x="657" y="1"/>
                    <a:pt x="515" y="82"/>
                    <a:pt x="393" y="239"/>
                  </a:cubicBezTo>
                  <a:cubicBezTo>
                    <a:pt x="170" y="534"/>
                    <a:pt x="0" y="1105"/>
                    <a:pt x="259" y="1337"/>
                  </a:cubicBezTo>
                  <a:cubicBezTo>
                    <a:pt x="313" y="1381"/>
                    <a:pt x="375" y="1408"/>
                    <a:pt x="446" y="1408"/>
                  </a:cubicBezTo>
                  <a:cubicBezTo>
                    <a:pt x="491" y="1408"/>
                    <a:pt x="536" y="1399"/>
                    <a:pt x="580" y="1381"/>
                  </a:cubicBezTo>
                  <a:cubicBezTo>
                    <a:pt x="848" y="1274"/>
                    <a:pt x="1142" y="855"/>
                    <a:pt x="1187" y="516"/>
                  </a:cubicBezTo>
                  <a:cubicBezTo>
                    <a:pt x="1205" y="320"/>
                    <a:pt x="1142" y="159"/>
                    <a:pt x="1008" y="70"/>
                  </a:cubicBezTo>
                  <a:cubicBezTo>
                    <a:pt x="941" y="24"/>
                    <a:pt x="868"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 name="Google Shape;305;p6"/>
            <p:cNvSpPr/>
            <p:nvPr/>
          </p:nvSpPr>
          <p:spPr>
            <a:xfrm>
              <a:off x="12197414" y="3786652"/>
              <a:ext cx="71747" cy="66200"/>
            </a:xfrm>
            <a:custGeom>
              <a:avLst/>
              <a:gdLst/>
              <a:ahLst/>
              <a:cxnLst/>
              <a:rect l="l" t="t" r="r" b="b"/>
              <a:pathLst>
                <a:path w="1384" h="1277" extrusionOk="0">
                  <a:moveTo>
                    <a:pt x="937" y="206"/>
                  </a:moveTo>
                  <a:cubicBezTo>
                    <a:pt x="1000" y="206"/>
                    <a:pt x="1018" y="233"/>
                    <a:pt x="1027" y="242"/>
                  </a:cubicBezTo>
                  <a:cubicBezTo>
                    <a:pt x="1116" y="394"/>
                    <a:pt x="911" y="786"/>
                    <a:pt x="634" y="974"/>
                  </a:cubicBezTo>
                  <a:cubicBezTo>
                    <a:pt x="569" y="1022"/>
                    <a:pt x="485" y="1064"/>
                    <a:pt x="409" y="1064"/>
                  </a:cubicBezTo>
                  <a:cubicBezTo>
                    <a:pt x="359" y="1064"/>
                    <a:pt x="312" y="1046"/>
                    <a:pt x="277" y="1000"/>
                  </a:cubicBezTo>
                  <a:cubicBezTo>
                    <a:pt x="224" y="929"/>
                    <a:pt x="215" y="840"/>
                    <a:pt x="268" y="733"/>
                  </a:cubicBezTo>
                  <a:cubicBezTo>
                    <a:pt x="384" y="474"/>
                    <a:pt x="732" y="224"/>
                    <a:pt x="928" y="206"/>
                  </a:cubicBezTo>
                  <a:close/>
                  <a:moveTo>
                    <a:pt x="939" y="0"/>
                  </a:moveTo>
                  <a:cubicBezTo>
                    <a:pt x="930" y="0"/>
                    <a:pt x="920" y="0"/>
                    <a:pt x="911" y="1"/>
                  </a:cubicBezTo>
                  <a:cubicBezTo>
                    <a:pt x="625" y="19"/>
                    <a:pt x="215" y="340"/>
                    <a:pt x="81" y="652"/>
                  </a:cubicBezTo>
                  <a:cubicBezTo>
                    <a:pt x="1" y="831"/>
                    <a:pt x="10" y="1000"/>
                    <a:pt x="117" y="1125"/>
                  </a:cubicBezTo>
                  <a:cubicBezTo>
                    <a:pt x="188" y="1223"/>
                    <a:pt x="286" y="1277"/>
                    <a:pt x="402" y="1277"/>
                  </a:cubicBezTo>
                  <a:cubicBezTo>
                    <a:pt x="509" y="1277"/>
                    <a:pt x="634" y="1232"/>
                    <a:pt x="750" y="1143"/>
                  </a:cubicBezTo>
                  <a:cubicBezTo>
                    <a:pt x="1053" y="929"/>
                    <a:pt x="1383" y="438"/>
                    <a:pt x="1205" y="135"/>
                  </a:cubicBezTo>
                  <a:cubicBezTo>
                    <a:pt x="1147" y="52"/>
                    <a:pt x="1058" y="0"/>
                    <a:pt x="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 name="Google Shape;306;p6"/>
            <p:cNvSpPr/>
            <p:nvPr/>
          </p:nvSpPr>
          <p:spPr>
            <a:xfrm>
              <a:off x="12406432" y="3769285"/>
              <a:ext cx="88854" cy="55832"/>
            </a:xfrm>
            <a:custGeom>
              <a:avLst/>
              <a:gdLst/>
              <a:ahLst/>
              <a:cxnLst/>
              <a:rect l="l" t="t" r="r" b="b"/>
              <a:pathLst>
                <a:path w="1714" h="1077" extrusionOk="0">
                  <a:moveTo>
                    <a:pt x="663" y="209"/>
                  </a:moveTo>
                  <a:cubicBezTo>
                    <a:pt x="824" y="209"/>
                    <a:pt x="1006" y="245"/>
                    <a:pt x="1161" y="318"/>
                  </a:cubicBezTo>
                  <a:cubicBezTo>
                    <a:pt x="1294" y="381"/>
                    <a:pt x="1500" y="523"/>
                    <a:pt x="1402" y="738"/>
                  </a:cubicBezTo>
                  <a:cubicBezTo>
                    <a:pt x="1393" y="764"/>
                    <a:pt x="1357" y="854"/>
                    <a:pt x="1187" y="862"/>
                  </a:cubicBezTo>
                  <a:cubicBezTo>
                    <a:pt x="1170" y="864"/>
                    <a:pt x="1151" y="865"/>
                    <a:pt x="1133" y="865"/>
                  </a:cubicBezTo>
                  <a:cubicBezTo>
                    <a:pt x="816" y="865"/>
                    <a:pt x="395" y="655"/>
                    <a:pt x="269" y="470"/>
                  </a:cubicBezTo>
                  <a:cubicBezTo>
                    <a:pt x="242" y="425"/>
                    <a:pt x="233" y="390"/>
                    <a:pt x="251" y="363"/>
                  </a:cubicBezTo>
                  <a:cubicBezTo>
                    <a:pt x="304" y="261"/>
                    <a:pt x="469" y="209"/>
                    <a:pt x="663" y="209"/>
                  </a:cubicBezTo>
                  <a:close/>
                  <a:moveTo>
                    <a:pt x="661" y="0"/>
                  </a:moveTo>
                  <a:cubicBezTo>
                    <a:pt x="400" y="0"/>
                    <a:pt x="165" y="82"/>
                    <a:pt x="63" y="265"/>
                  </a:cubicBezTo>
                  <a:cubicBezTo>
                    <a:pt x="37" y="318"/>
                    <a:pt x="1" y="434"/>
                    <a:pt x="99" y="577"/>
                  </a:cubicBezTo>
                  <a:cubicBezTo>
                    <a:pt x="269" y="845"/>
                    <a:pt x="777" y="1077"/>
                    <a:pt x="1143" y="1077"/>
                  </a:cubicBezTo>
                  <a:lnTo>
                    <a:pt x="1205" y="1077"/>
                  </a:lnTo>
                  <a:cubicBezTo>
                    <a:pt x="1446" y="1050"/>
                    <a:pt x="1553" y="925"/>
                    <a:pt x="1598" y="818"/>
                  </a:cubicBezTo>
                  <a:cubicBezTo>
                    <a:pt x="1714" y="550"/>
                    <a:pt x="1580" y="292"/>
                    <a:pt x="1250" y="131"/>
                  </a:cubicBezTo>
                  <a:cubicBezTo>
                    <a:pt x="1070" y="47"/>
                    <a:pt x="858" y="0"/>
                    <a:pt x="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 name="Google Shape;307;p6"/>
            <p:cNvSpPr/>
            <p:nvPr/>
          </p:nvSpPr>
          <p:spPr>
            <a:xfrm>
              <a:off x="12153972" y="3625274"/>
              <a:ext cx="87869" cy="58320"/>
            </a:xfrm>
            <a:custGeom>
              <a:avLst/>
              <a:gdLst/>
              <a:ahLst/>
              <a:cxnLst/>
              <a:rect l="l" t="t" r="r" b="b"/>
              <a:pathLst>
                <a:path w="1695" h="1125" extrusionOk="0">
                  <a:moveTo>
                    <a:pt x="553" y="206"/>
                  </a:moveTo>
                  <a:cubicBezTo>
                    <a:pt x="874" y="206"/>
                    <a:pt x="1320" y="482"/>
                    <a:pt x="1427" y="688"/>
                  </a:cubicBezTo>
                  <a:cubicBezTo>
                    <a:pt x="1454" y="732"/>
                    <a:pt x="1454" y="768"/>
                    <a:pt x="1445" y="795"/>
                  </a:cubicBezTo>
                  <a:cubicBezTo>
                    <a:pt x="1391" y="878"/>
                    <a:pt x="1261" y="918"/>
                    <a:pt x="1103" y="918"/>
                  </a:cubicBezTo>
                  <a:cubicBezTo>
                    <a:pt x="921" y="918"/>
                    <a:pt x="703" y="864"/>
                    <a:pt x="526" y="759"/>
                  </a:cubicBezTo>
                  <a:cubicBezTo>
                    <a:pt x="401" y="679"/>
                    <a:pt x="214" y="527"/>
                    <a:pt x="321" y="313"/>
                  </a:cubicBezTo>
                  <a:cubicBezTo>
                    <a:pt x="339" y="286"/>
                    <a:pt x="384" y="206"/>
                    <a:pt x="553" y="206"/>
                  </a:cubicBezTo>
                  <a:close/>
                  <a:moveTo>
                    <a:pt x="553" y="1"/>
                  </a:moveTo>
                  <a:cubicBezTo>
                    <a:pt x="312" y="1"/>
                    <a:pt x="196" y="117"/>
                    <a:pt x="143" y="215"/>
                  </a:cubicBezTo>
                  <a:cubicBezTo>
                    <a:pt x="0" y="482"/>
                    <a:pt x="107" y="750"/>
                    <a:pt x="419" y="937"/>
                  </a:cubicBezTo>
                  <a:cubicBezTo>
                    <a:pt x="624" y="1053"/>
                    <a:pt x="874" y="1125"/>
                    <a:pt x="1097" y="1125"/>
                  </a:cubicBezTo>
                  <a:cubicBezTo>
                    <a:pt x="1320" y="1125"/>
                    <a:pt x="1517" y="1053"/>
                    <a:pt x="1615" y="902"/>
                  </a:cubicBezTo>
                  <a:cubicBezTo>
                    <a:pt x="1650" y="857"/>
                    <a:pt x="1695" y="750"/>
                    <a:pt x="1615" y="590"/>
                  </a:cubicBezTo>
                  <a:cubicBezTo>
                    <a:pt x="1454" y="304"/>
                    <a:pt x="919" y="1"/>
                    <a:pt x="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 name="Google Shape;308;p6"/>
            <p:cNvSpPr/>
            <p:nvPr/>
          </p:nvSpPr>
          <p:spPr>
            <a:xfrm>
              <a:off x="12355111" y="3830146"/>
              <a:ext cx="71747" cy="75427"/>
            </a:xfrm>
            <a:custGeom>
              <a:avLst/>
              <a:gdLst/>
              <a:ahLst/>
              <a:cxnLst/>
              <a:rect l="l" t="t" r="r" b="b"/>
              <a:pathLst>
                <a:path w="1384" h="1455" extrusionOk="0">
                  <a:moveTo>
                    <a:pt x="355" y="206"/>
                  </a:moveTo>
                  <a:cubicBezTo>
                    <a:pt x="564" y="206"/>
                    <a:pt x="879" y="447"/>
                    <a:pt x="1027" y="741"/>
                  </a:cubicBezTo>
                  <a:cubicBezTo>
                    <a:pt x="1089" y="866"/>
                    <a:pt x="1169" y="1107"/>
                    <a:pt x="964" y="1223"/>
                  </a:cubicBezTo>
                  <a:cubicBezTo>
                    <a:pt x="950" y="1233"/>
                    <a:pt x="922" y="1250"/>
                    <a:pt x="878" y="1250"/>
                  </a:cubicBezTo>
                  <a:cubicBezTo>
                    <a:pt x="840" y="1250"/>
                    <a:pt x="789" y="1237"/>
                    <a:pt x="723" y="1196"/>
                  </a:cubicBezTo>
                  <a:cubicBezTo>
                    <a:pt x="447" y="1027"/>
                    <a:pt x="215" y="554"/>
                    <a:pt x="233" y="322"/>
                  </a:cubicBezTo>
                  <a:cubicBezTo>
                    <a:pt x="233" y="268"/>
                    <a:pt x="250" y="233"/>
                    <a:pt x="268" y="224"/>
                  </a:cubicBezTo>
                  <a:cubicBezTo>
                    <a:pt x="294" y="212"/>
                    <a:pt x="324" y="206"/>
                    <a:pt x="355" y="206"/>
                  </a:cubicBezTo>
                  <a:close/>
                  <a:moveTo>
                    <a:pt x="360" y="0"/>
                  </a:moveTo>
                  <a:cubicBezTo>
                    <a:pt x="300" y="0"/>
                    <a:pt x="242" y="12"/>
                    <a:pt x="188" y="36"/>
                  </a:cubicBezTo>
                  <a:cubicBezTo>
                    <a:pt x="126" y="63"/>
                    <a:pt x="36" y="135"/>
                    <a:pt x="19" y="304"/>
                  </a:cubicBezTo>
                  <a:cubicBezTo>
                    <a:pt x="1" y="634"/>
                    <a:pt x="295" y="1169"/>
                    <a:pt x="607" y="1366"/>
                  </a:cubicBezTo>
                  <a:cubicBezTo>
                    <a:pt x="714" y="1428"/>
                    <a:pt x="804" y="1455"/>
                    <a:pt x="875" y="1455"/>
                  </a:cubicBezTo>
                  <a:cubicBezTo>
                    <a:pt x="955" y="1455"/>
                    <a:pt x="1018" y="1428"/>
                    <a:pt x="1071" y="1401"/>
                  </a:cubicBezTo>
                  <a:cubicBezTo>
                    <a:pt x="1330" y="1259"/>
                    <a:pt x="1383" y="973"/>
                    <a:pt x="1214" y="643"/>
                  </a:cubicBezTo>
                  <a:cubicBezTo>
                    <a:pt x="1035" y="300"/>
                    <a:pt x="668" y="0"/>
                    <a:pt x="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 name="Google Shape;309;p6"/>
            <p:cNvSpPr/>
            <p:nvPr/>
          </p:nvSpPr>
          <p:spPr>
            <a:xfrm>
              <a:off x="12496634" y="3404902"/>
              <a:ext cx="28253" cy="15085"/>
            </a:xfrm>
            <a:custGeom>
              <a:avLst/>
              <a:gdLst/>
              <a:ahLst/>
              <a:cxnLst/>
              <a:rect l="l" t="t" r="r" b="b"/>
              <a:pathLst>
                <a:path w="545" h="291" extrusionOk="0">
                  <a:moveTo>
                    <a:pt x="430" y="1"/>
                  </a:moveTo>
                  <a:cubicBezTo>
                    <a:pt x="421" y="1"/>
                    <a:pt x="411" y="2"/>
                    <a:pt x="402" y="5"/>
                  </a:cubicBezTo>
                  <a:lnTo>
                    <a:pt x="90" y="86"/>
                  </a:lnTo>
                  <a:cubicBezTo>
                    <a:pt x="36" y="103"/>
                    <a:pt x="1" y="157"/>
                    <a:pt x="18" y="219"/>
                  </a:cubicBezTo>
                  <a:cubicBezTo>
                    <a:pt x="27" y="264"/>
                    <a:pt x="72" y="291"/>
                    <a:pt x="116" y="291"/>
                  </a:cubicBezTo>
                  <a:lnTo>
                    <a:pt x="143" y="291"/>
                  </a:lnTo>
                  <a:lnTo>
                    <a:pt x="455" y="211"/>
                  </a:lnTo>
                  <a:cubicBezTo>
                    <a:pt x="509" y="193"/>
                    <a:pt x="545" y="130"/>
                    <a:pt x="527" y="77"/>
                  </a:cubicBezTo>
                  <a:cubicBezTo>
                    <a:pt x="512" y="33"/>
                    <a:pt x="473"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 name="Google Shape;310;p6"/>
            <p:cNvSpPr/>
            <p:nvPr/>
          </p:nvSpPr>
          <p:spPr>
            <a:xfrm>
              <a:off x="12596530" y="3546892"/>
              <a:ext cx="24572" cy="20632"/>
            </a:xfrm>
            <a:custGeom>
              <a:avLst/>
              <a:gdLst/>
              <a:ahLst/>
              <a:cxnLst/>
              <a:rect l="l" t="t" r="r" b="b"/>
              <a:pathLst>
                <a:path w="474" h="398" extrusionOk="0">
                  <a:moveTo>
                    <a:pt x="357" y="1"/>
                  </a:moveTo>
                  <a:cubicBezTo>
                    <a:pt x="335" y="1"/>
                    <a:pt x="313" y="8"/>
                    <a:pt x="295" y="23"/>
                  </a:cubicBezTo>
                  <a:lnTo>
                    <a:pt x="54" y="210"/>
                  </a:lnTo>
                  <a:cubicBezTo>
                    <a:pt x="9" y="246"/>
                    <a:pt x="0" y="308"/>
                    <a:pt x="36" y="362"/>
                  </a:cubicBezTo>
                  <a:cubicBezTo>
                    <a:pt x="54" y="380"/>
                    <a:pt x="90" y="398"/>
                    <a:pt x="116" y="398"/>
                  </a:cubicBezTo>
                  <a:cubicBezTo>
                    <a:pt x="143" y="398"/>
                    <a:pt x="161" y="389"/>
                    <a:pt x="179" y="371"/>
                  </a:cubicBezTo>
                  <a:lnTo>
                    <a:pt x="420" y="183"/>
                  </a:lnTo>
                  <a:cubicBezTo>
                    <a:pt x="464" y="148"/>
                    <a:pt x="473" y="85"/>
                    <a:pt x="438" y="41"/>
                  </a:cubicBezTo>
                  <a:cubicBezTo>
                    <a:pt x="417" y="15"/>
                    <a:pt x="387" y="1"/>
                    <a:pt x="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 name="Google Shape;311;p6"/>
            <p:cNvSpPr/>
            <p:nvPr/>
          </p:nvSpPr>
          <p:spPr>
            <a:xfrm>
              <a:off x="12576623" y="3495622"/>
              <a:ext cx="31519" cy="21514"/>
            </a:xfrm>
            <a:custGeom>
              <a:avLst/>
              <a:gdLst/>
              <a:ahLst/>
              <a:cxnLst/>
              <a:rect l="l" t="t" r="r" b="b"/>
              <a:pathLst>
                <a:path w="608" h="415" extrusionOk="0">
                  <a:moveTo>
                    <a:pt x="489" y="0"/>
                  </a:moveTo>
                  <a:cubicBezTo>
                    <a:pt x="472" y="0"/>
                    <a:pt x="455" y="4"/>
                    <a:pt x="438" y="13"/>
                  </a:cubicBezTo>
                  <a:lnTo>
                    <a:pt x="72" y="218"/>
                  </a:lnTo>
                  <a:cubicBezTo>
                    <a:pt x="19" y="245"/>
                    <a:pt x="1" y="307"/>
                    <a:pt x="28" y="361"/>
                  </a:cubicBezTo>
                  <a:cubicBezTo>
                    <a:pt x="45" y="387"/>
                    <a:pt x="81" y="414"/>
                    <a:pt x="126" y="414"/>
                  </a:cubicBezTo>
                  <a:cubicBezTo>
                    <a:pt x="135" y="414"/>
                    <a:pt x="153" y="405"/>
                    <a:pt x="170" y="396"/>
                  </a:cubicBezTo>
                  <a:lnTo>
                    <a:pt x="536" y="191"/>
                  </a:lnTo>
                  <a:cubicBezTo>
                    <a:pt x="590" y="164"/>
                    <a:pt x="607" y="102"/>
                    <a:pt x="581" y="57"/>
                  </a:cubicBezTo>
                  <a:cubicBezTo>
                    <a:pt x="562" y="20"/>
                    <a:pt x="527" y="0"/>
                    <a:pt x="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 name="Google Shape;312;p6"/>
            <p:cNvSpPr/>
            <p:nvPr/>
          </p:nvSpPr>
          <p:spPr>
            <a:xfrm>
              <a:off x="12576157" y="3443782"/>
              <a:ext cx="31985" cy="16433"/>
            </a:xfrm>
            <a:custGeom>
              <a:avLst/>
              <a:gdLst/>
              <a:ahLst/>
              <a:cxnLst/>
              <a:rect l="l" t="t" r="r" b="b"/>
              <a:pathLst>
                <a:path w="617" h="317" extrusionOk="0">
                  <a:moveTo>
                    <a:pt x="502" y="0"/>
                  </a:moveTo>
                  <a:cubicBezTo>
                    <a:pt x="493" y="0"/>
                    <a:pt x="483" y="2"/>
                    <a:pt x="474" y="5"/>
                  </a:cubicBezTo>
                  <a:lnTo>
                    <a:pt x="90" y="112"/>
                  </a:lnTo>
                  <a:cubicBezTo>
                    <a:pt x="37" y="130"/>
                    <a:pt x="1" y="183"/>
                    <a:pt x="19" y="237"/>
                  </a:cubicBezTo>
                  <a:cubicBezTo>
                    <a:pt x="28" y="290"/>
                    <a:pt x="72" y="317"/>
                    <a:pt x="117" y="317"/>
                  </a:cubicBezTo>
                  <a:cubicBezTo>
                    <a:pt x="126" y="317"/>
                    <a:pt x="135" y="317"/>
                    <a:pt x="144" y="308"/>
                  </a:cubicBezTo>
                  <a:lnTo>
                    <a:pt x="527" y="201"/>
                  </a:lnTo>
                  <a:cubicBezTo>
                    <a:pt x="581" y="192"/>
                    <a:pt x="616" y="130"/>
                    <a:pt x="599" y="76"/>
                  </a:cubicBezTo>
                  <a:cubicBezTo>
                    <a:pt x="584" y="32"/>
                    <a:pt x="54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 name="Google Shape;313;p6"/>
            <p:cNvSpPr/>
            <p:nvPr/>
          </p:nvSpPr>
          <p:spPr>
            <a:xfrm>
              <a:off x="12677919" y="3574574"/>
              <a:ext cx="20840" cy="25764"/>
            </a:xfrm>
            <a:custGeom>
              <a:avLst/>
              <a:gdLst/>
              <a:ahLst/>
              <a:cxnLst/>
              <a:rect l="l" t="t" r="r" b="b"/>
              <a:pathLst>
                <a:path w="402" h="497" extrusionOk="0">
                  <a:moveTo>
                    <a:pt x="281" y="1"/>
                  </a:moveTo>
                  <a:cubicBezTo>
                    <a:pt x="246" y="1"/>
                    <a:pt x="214" y="17"/>
                    <a:pt x="197" y="51"/>
                  </a:cubicBezTo>
                  <a:lnTo>
                    <a:pt x="27" y="336"/>
                  </a:lnTo>
                  <a:cubicBezTo>
                    <a:pt x="1" y="390"/>
                    <a:pt x="18" y="452"/>
                    <a:pt x="63" y="479"/>
                  </a:cubicBezTo>
                  <a:cubicBezTo>
                    <a:pt x="81" y="488"/>
                    <a:pt x="99" y="497"/>
                    <a:pt x="117" y="497"/>
                  </a:cubicBezTo>
                  <a:cubicBezTo>
                    <a:pt x="152" y="497"/>
                    <a:pt x="188" y="470"/>
                    <a:pt x="206" y="443"/>
                  </a:cubicBezTo>
                  <a:lnTo>
                    <a:pt x="375" y="158"/>
                  </a:lnTo>
                  <a:cubicBezTo>
                    <a:pt x="402" y="104"/>
                    <a:pt x="384" y="42"/>
                    <a:pt x="340" y="15"/>
                  </a:cubicBezTo>
                  <a:cubicBezTo>
                    <a:pt x="320" y="6"/>
                    <a:pt x="300" y="1"/>
                    <a:pt x="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 name="Google Shape;314;p6"/>
            <p:cNvSpPr/>
            <p:nvPr/>
          </p:nvSpPr>
          <p:spPr>
            <a:xfrm>
              <a:off x="12657131" y="3514751"/>
              <a:ext cx="27320" cy="25505"/>
            </a:xfrm>
            <a:custGeom>
              <a:avLst/>
              <a:gdLst/>
              <a:ahLst/>
              <a:cxnLst/>
              <a:rect l="l" t="t" r="r" b="b"/>
              <a:pathLst>
                <a:path w="527" h="492" extrusionOk="0">
                  <a:moveTo>
                    <a:pt x="415" y="1"/>
                  </a:moveTo>
                  <a:cubicBezTo>
                    <a:pt x="388" y="1"/>
                    <a:pt x="361" y="10"/>
                    <a:pt x="339" y="27"/>
                  </a:cubicBezTo>
                  <a:lnTo>
                    <a:pt x="45" y="313"/>
                  </a:lnTo>
                  <a:cubicBezTo>
                    <a:pt x="0" y="357"/>
                    <a:pt x="0" y="420"/>
                    <a:pt x="36" y="464"/>
                  </a:cubicBezTo>
                  <a:cubicBezTo>
                    <a:pt x="63" y="482"/>
                    <a:pt x="89" y="491"/>
                    <a:pt x="116" y="491"/>
                  </a:cubicBezTo>
                  <a:cubicBezTo>
                    <a:pt x="143" y="491"/>
                    <a:pt x="170" y="482"/>
                    <a:pt x="187" y="464"/>
                  </a:cubicBezTo>
                  <a:lnTo>
                    <a:pt x="482" y="179"/>
                  </a:lnTo>
                  <a:cubicBezTo>
                    <a:pt x="526" y="134"/>
                    <a:pt x="526" y="72"/>
                    <a:pt x="491" y="27"/>
                  </a:cubicBezTo>
                  <a:cubicBezTo>
                    <a:pt x="468" y="10"/>
                    <a:pt x="442"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 name="Google Shape;315;p6"/>
            <p:cNvSpPr/>
            <p:nvPr/>
          </p:nvSpPr>
          <p:spPr>
            <a:xfrm>
              <a:off x="12668691" y="3468458"/>
              <a:ext cx="30534" cy="15345"/>
            </a:xfrm>
            <a:custGeom>
              <a:avLst/>
              <a:gdLst/>
              <a:ahLst/>
              <a:cxnLst/>
              <a:rect l="l" t="t" r="r" b="b"/>
              <a:pathLst>
                <a:path w="589" h="296" extrusionOk="0">
                  <a:moveTo>
                    <a:pt x="465" y="0"/>
                  </a:moveTo>
                  <a:cubicBezTo>
                    <a:pt x="459" y="0"/>
                    <a:pt x="453" y="1"/>
                    <a:pt x="446" y="1"/>
                  </a:cubicBezTo>
                  <a:lnTo>
                    <a:pt x="98" y="91"/>
                  </a:lnTo>
                  <a:cubicBezTo>
                    <a:pt x="36" y="100"/>
                    <a:pt x="0" y="153"/>
                    <a:pt x="18" y="216"/>
                  </a:cubicBezTo>
                  <a:cubicBezTo>
                    <a:pt x="27" y="260"/>
                    <a:pt x="72" y="296"/>
                    <a:pt x="116" y="296"/>
                  </a:cubicBezTo>
                  <a:cubicBezTo>
                    <a:pt x="125" y="296"/>
                    <a:pt x="134" y="287"/>
                    <a:pt x="143" y="287"/>
                  </a:cubicBezTo>
                  <a:lnTo>
                    <a:pt x="500" y="207"/>
                  </a:lnTo>
                  <a:cubicBezTo>
                    <a:pt x="553" y="189"/>
                    <a:pt x="589" y="135"/>
                    <a:pt x="571" y="82"/>
                  </a:cubicBezTo>
                  <a:cubicBezTo>
                    <a:pt x="563" y="34"/>
                    <a:pt x="519"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 name="Google Shape;316;p6"/>
            <p:cNvSpPr/>
            <p:nvPr/>
          </p:nvSpPr>
          <p:spPr>
            <a:xfrm>
              <a:off x="12590516" y="3394430"/>
              <a:ext cx="29186" cy="15863"/>
            </a:xfrm>
            <a:custGeom>
              <a:avLst/>
              <a:gdLst/>
              <a:ahLst/>
              <a:cxnLst/>
              <a:rect l="l" t="t" r="r" b="b"/>
              <a:pathLst>
                <a:path w="563" h="306" extrusionOk="0">
                  <a:moveTo>
                    <a:pt x="440" y="0"/>
                  </a:moveTo>
                  <a:cubicBezTo>
                    <a:pt x="434" y="0"/>
                    <a:pt x="427" y="1"/>
                    <a:pt x="420" y="2"/>
                  </a:cubicBezTo>
                  <a:lnTo>
                    <a:pt x="90" y="100"/>
                  </a:lnTo>
                  <a:cubicBezTo>
                    <a:pt x="27" y="118"/>
                    <a:pt x="0" y="172"/>
                    <a:pt x="18" y="225"/>
                  </a:cubicBezTo>
                  <a:cubicBezTo>
                    <a:pt x="27" y="279"/>
                    <a:pt x="72" y="305"/>
                    <a:pt x="116" y="305"/>
                  </a:cubicBezTo>
                  <a:cubicBezTo>
                    <a:pt x="125" y="305"/>
                    <a:pt x="134" y="305"/>
                    <a:pt x="143" y="297"/>
                  </a:cubicBezTo>
                  <a:lnTo>
                    <a:pt x="473" y="207"/>
                  </a:lnTo>
                  <a:cubicBezTo>
                    <a:pt x="536" y="189"/>
                    <a:pt x="563" y="136"/>
                    <a:pt x="545" y="74"/>
                  </a:cubicBezTo>
                  <a:cubicBezTo>
                    <a:pt x="537" y="27"/>
                    <a:pt x="488"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6"/>
            <p:cNvSpPr/>
            <p:nvPr/>
          </p:nvSpPr>
          <p:spPr>
            <a:xfrm>
              <a:off x="12640905" y="3806714"/>
              <a:ext cx="31985" cy="22084"/>
            </a:xfrm>
            <a:custGeom>
              <a:avLst/>
              <a:gdLst/>
              <a:ahLst/>
              <a:cxnLst/>
              <a:rect l="l" t="t" r="r" b="b"/>
              <a:pathLst>
                <a:path w="617" h="426" extrusionOk="0">
                  <a:moveTo>
                    <a:pt x="500" y="1"/>
                  </a:moveTo>
                  <a:cubicBezTo>
                    <a:pt x="481" y="1"/>
                    <a:pt x="463" y="6"/>
                    <a:pt x="447" y="16"/>
                  </a:cubicBezTo>
                  <a:lnTo>
                    <a:pt x="63" y="230"/>
                  </a:lnTo>
                  <a:cubicBezTo>
                    <a:pt x="19" y="265"/>
                    <a:pt x="1" y="328"/>
                    <a:pt x="28" y="372"/>
                  </a:cubicBezTo>
                  <a:cubicBezTo>
                    <a:pt x="45" y="408"/>
                    <a:pt x="81" y="426"/>
                    <a:pt x="117" y="426"/>
                  </a:cubicBezTo>
                  <a:cubicBezTo>
                    <a:pt x="135" y="426"/>
                    <a:pt x="153" y="426"/>
                    <a:pt x="170" y="417"/>
                  </a:cubicBezTo>
                  <a:lnTo>
                    <a:pt x="545" y="194"/>
                  </a:lnTo>
                  <a:cubicBezTo>
                    <a:pt x="599" y="167"/>
                    <a:pt x="616" y="105"/>
                    <a:pt x="590" y="51"/>
                  </a:cubicBezTo>
                  <a:cubicBezTo>
                    <a:pt x="567" y="17"/>
                    <a:pt x="533" y="1"/>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 name="Google Shape;318;p6"/>
            <p:cNvSpPr/>
            <p:nvPr/>
          </p:nvSpPr>
          <p:spPr>
            <a:xfrm>
              <a:off x="12676519" y="3739218"/>
              <a:ext cx="34733" cy="17937"/>
            </a:xfrm>
            <a:custGeom>
              <a:avLst/>
              <a:gdLst/>
              <a:ahLst/>
              <a:cxnLst/>
              <a:rect l="l" t="t" r="r" b="b"/>
              <a:pathLst>
                <a:path w="670" h="346" extrusionOk="0">
                  <a:moveTo>
                    <a:pt x="551" y="1"/>
                  </a:moveTo>
                  <a:cubicBezTo>
                    <a:pt x="541" y="1"/>
                    <a:pt x="529" y="2"/>
                    <a:pt x="518" y="6"/>
                  </a:cubicBezTo>
                  <a:lnTo>
                    <a:pt x="90" y="149"/>
                  </a:lnTo>
                  <a:cubicBezTo>
                    <a:pt x="36" y="167"/>
                    <a:pt x="1" y="220"/>
                    <a:pt x="19" y="274"/>
                  </a:cubicBezTo>
                  <a:cubicBezTo>
                    <a:pt x="36" y="318"/>
                    <a:pt x="81" y="345"/>
                    <a:pt x="117" y="345"/>
                  </a:cubicBezTo>
                  <a:lnTo>
                    <a:pt x="152" y="345"/>
                  </a:lnTo>
                  <a:lnTo>
                    <a:pt x="581" y="202"/>
                  </a:lnTo>
                  <a:cubicBezTo>
                    <a:pt x="634" y="185"/>
                    <a:pt x="670" y="122"/>
                    <a:pt x="652" y="69"/>
                  </a:cubicBezTo>
                  <a:cubicBezTo>
                    <a:pt x="631" y="26"/>
                    <a:pt x="593" y="1"/>
                    <a:pt x="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9" name="Google Shape;319;p6"/>
            <p:cNvSpPr/>
            <p:nvPr/>
          </p:nvSpPr>
          <p:spPr>
            <a:xfrm>
              <a:off x="12630278" y="3712521"/>
              <a:ext cx="33333" cy="21980"/>
            </a:xfrm>
            <a:custGeom>
              <a:avLst/>
              <a:gdLst/>
              <a:ahLst/>
              <a:cxnLst/>
              <a:rect l="l" t="t" r="r" b="b"/>
              <a:pathLst>
                <a:path w="643" h="424" extrusionOk="0">
                  <a:moveTo>
                    <a:pt x="524" y="0"/>
                  </a:moveTo>
                  <a:cubicBezTo>
                    <a:pt x="508" y="0"/>
                    <a:pt x="490" y="4"/>
                    <a:pt x="474" y="13"/>
                  </a:cubicBezTo>
                  <a:lnTo>
                    <a:pt x="72" y="227"/>
                  </a:lnTo>
                  <a:cubicBezTo>
                    <a:pt x="19" y="254"/>
                    <a:pt x="1" y="316"/>
                    <a:pt x="27" y="370"/>
                  </a:cubicBezTo>
                  <a:cubicBezTo>
                    <a:pt x="45" y="405"/>
                    <a:pt x="81" y="423"/>
                    <a:pt x="126" y="423"/>
                  </a:cubicBezTo>
                  <a:cubicBezTo>
                    <a:pt x="135" y="423"/>
                    <a:pt x="152" y="423"/>
                    <a:pt x="170" y="414"/>
                  </a:cubicBezTo>
                  <a:lnTo>
                    <a:pt x="572" y="200"/>
                  </a:lnTo>
                  <a:cubicBezTo>
                    <a:pt x="625" y="173"/>
                    <a:pt x="643" y="111"/>
                    <a:pt x="616" y="57"/>
                  </a:cubicBezTo>
                  <a:cubicBezTo>
                    <a:pt x="598" y="20"/>
                    <a:pt x="562" y="0"/>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 name="Google Shape;320;p6"/>
            <p:cNvSpPr/>
            <p:nvPr/>
          </p:nvSpPr>
          <p:spPr>
            <a:xfrm>
              <a:off x="12678852" y="3662080"/>
              <a:ext cx="30586" cy="14567"/>
            </a:xfrm>
            <a:custGeom>
              <a:avLst/>
              <a:gdLst/>
              <a:ahLst/>
              <a:cxnLst/>
              <a:rect l="l" t="t" r="r" b="b"/>
              <a:pathLst>
                <a:path w="590" h="281" extrusionOk="0">
                  <a:moveTo>
                    <a:pt x="489" y="0"/>
                  </a:moveTo>
                  <a:cubicBezTo>
                    <a:pt x="481" y="0"/>
                    <a:pt x="472" y="2"/>
                    <a:pt x="464" y="4"/>
                  </a:cubicBezTo>
                  <a:lnTo>
                    <a:pt x="90" y="76"/>
                  </a:lnTo>
                  <a:cubicBezTo>
                    <a:pt x="36" y="85"/>
                    <a:pt x="0" y="138"/>
                    <a:pt x="9" y="192"/>
                  </a:cubicBezTo>
                  <a:cubicBezTo>
                    <a:pt x="18" y="245"/>
                    <a:pt x="63" y="281"/>
                    <a:pt x="107" y="281"/>
                  </a:cubicBezTo>
                  <a:lnTo>
                    <a:pt x="134" y="281"/>
                  </a:lnTo>
                  <a:lnTo>
                    <a:pt x="500" y="210"/>
                  </a:lnTo>
                  <a:cubicBezTo>
                    <a:pt x="554" y="192"/>
                    <a:pt x="589" y="138"/>
                    <a:pt x="580" y="85"/>
                  </a:cubicBezTo>
                  <a:cubicBezTo>
                    <a:pt x="573" y="39"/>
                    <a:pt x="533" y="0"/>
                    <a:pt x="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1" name="Google Shape;321;p6"/>
            <p:cNvSpPr/>
            <p:nvPr/>
          </p:nvSpPr>
          <p:spPr>
            <a:xfrm>
              <a:off x="12626130" y="3629473"/>
              <a:ext cx="25505" cy="24987"/>
            </a:xfrm>
            <a:custGeom>
              <a:avLst/>
              <a:gdLst/>
              <a:ahLst/>
              <a:cxnLst/>
              <a:rect l="l" t="t" r="r" b="b"/>
              <a:pathLst>
                <a:path w="492" h="482" extrusionOk="0">
                  <a:moveTo>
                    <a:pt x="380" y="0"/>
                  </a:moveTo>
                  <a:cubicBezTo>
                    <a:pt x="353" y="0"/>
                    <a:pt x="326" y="9"/>
                    <a:pt x="304" y="27"/>
                  </a:cubicBezTo>
                  <a:lnTo>
                    <a:pt x="45" y="303"/>
                  </a:lnTo>
                  <a:cubicBezTo>
                    <a:pt x="0" y="348"/>
                    <a:pt x="0" y="410"/>
                    <a:pt x="45" y="455"/>
                  </a:cubicBezTo>
                  <a:cubicBezTo>
                    <a:pt x="63" y="473"/>
                    <a:pt x="90" y="482"/>
                    <a:pt x="116" y="482"/>
                  </a:cubicBezTo>
                  <a:cubicBezTo>
                    <a:pt x="143" y="482"/>
                    <a:pt x="170" y="473"/>
                    <a:pt x="197" y="446"/>
                  </a:cubicBezTo>
                  <a:lnTo>
                    <a:pt x="455" y="178"/>
                  </a:lnTo>
                  <a:cubicBezTo>
                    <a:pt x="491" y="134"/>
                    <a:pt x="491" y="71"/>
                    <a:pt x="455" y="27"/>
                  </a:cubicBezTo>
                  <a:cubicBezTo>
                    <a:pt x="433" y="9"/>
                    <a:pt x="406" y="0"/>
                    <a:pt x="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2" name="Google Shape;322;p6"/>
            <p:cNvSpPr/>
            <p:nvPr/>
          </p:nvSpPr>
          <p:spPr>
            <a:xfrm>
              <a:off x="12731106" y="3612262"/>
              <a:ext cx="29186" cy="13997"/>
            </a:xfrm>
            <a:custGeom>
              <a:avLst/>
              <a:gdLst/>
              <a:ahLst/>
              <a:cxnLst/>
              <a:rect l="l" t="t" r="r" b="b"/>
              <a:pathLst>
                <a:path w="563" h="270" extrusionOk="0">
                  <a:moveTo>
                    <a:pt x="445" y="1"/>
                  </a:moveTo>
                  <a:cubicBezTo>
                    <a:pt x="440" y="1"/>
                    <a:pt x="434" y="1"/>
                    <a:pt x="429" y="2"/>
                  </a:cubicBezTo>
                  <a:lnTo>
                    <a:pt x="99" y="55"/>
                  </a:lnTo>
                  <a:cubicBezTo>
                    <a:pt x="36" y="73"/>
                    <a:pt x="0" y="127"/>
                    <a:pt x="9" y="180"/>
                  </a:cubicBezTo>
                  <a:cubicBezTo>
                    <a:pt x="18" y="234"/>
                    <a:pt x="63" y="270"/>
                    <a:pt x="116" y="270"/>
                  </a:cubicBezTo>
                  <a:cubicBezTo>
                    <a:pt x="116" y="270"/>
                    <a:pt x="125" y="261"/>
                    <a:pt x="134" y="261"/>
                  </a:cubicBezTo>
                  <a:lnTo>
                    <a:pt x="464" y="207"/>
                  </a:lnTo>
                  <a:cubicBezTo>
                    <a:pt x="527" y="198"/>
                    <a:pt x="563" y="136"/>
                    <a:pt x="554" y="82"/>
                  </a:cubicBezTo>
                  <a:cubicBezTo>
                    <a:pt x="538" y="34"/>
                    <a:pt x="493" y="1"/>
                    <a:pt x="4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 name="Google Shape;323;p6"/>
            <p:cNvSpPr/>
            <p:nvPr/>
          </p:nvSpPr>
          <p:spPr>
            <a:xfrm>
              <a:off x="12726493" y="3528851"/>
              <a:ext cx="28719" cy="16019"/>
            </a:xfrm>
            <a:custGeom>
              <a:avLst/>
              <a:gdLst/>
              <a:ahLst/>
              <a:cxnLst/>
              <a:rect l="l" t="t" r="r" b="b"/>
              <a:pathLst>
                <a:path w="554" h="309" extrusionOk="0">
                  <a:moveTo>
                    <a:pt x="440" y="1"/>
                  </a:moveTo>
                  <a:cubicBezTo>
                    <a:pt x="430" y="1"/>
                    <a:pt x="420" y="2"/>
                    <a:pt x="411" y="5"/>
                  </a:cubicBezTo>
                  <a:lnTo>
                    <a:pt x="89" y="103"/>
                  </a:lnTo>
                  <a:cubicBezTo>
                    <a:pt x="36" y="121"/>
                    <a:pt x="0" y="175"/>
                    <a:pt x="18" y="228"/>
                  </a:cubicBezTo>
                  <a:cubicBezTo>
                    <a:pt x="36" y="273"/>
                    <a:pt x="72" y="308"/>
                    <a:pt x="116" y="308"/>
                  </a:cubicBezTo>
                  <a:cubicBezTo>
                    <a:pt x="134" y="308"/>
                    <a:pt x="143" y="300"/>
                    <a:pt x="152" y="300"/>
                  </a:cubicBezTo>
                  <a:lnTo>
                    <a:pt x="473" y="201"/>
                  </a:lnTo>
                  <a:cubicBezTo>
                    <a:pt x="527" y="192"/>
                    <a:pt x="553" y="130"/>
                    <a:pt x="544" y="77"/>
                  </a:cubicBezTo>
                  <a:cubicBezTo>
                    <a:pt x="530" y="32"/>
                    <a:pt x="485" y="1"/>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 name="Google Shape;324;p6"/>
            <p:cNvSpPr/>
            <p:nvPr/>
          </p:nvSpPr>
          <p:spPr>
            <a:xfrm>
              <a:off x="12601610" y="3877787"/>
              <a:ext cx="32452" cy="18092"/>
            </a:xfrm>
            <a:custGeom>
              <a:avLst/>
              <a:gdLst/>
              <a:ahLst/>
              <a:cxnLst/>
              <a:rect l="l" t="t" r="r" b="b"/>
              <a:pathLst>
                <a:path w="626" h="349" extrusionOk="0">
                  <a:moveTo>
                    <a:pt x="114" y="0"/>
                  </a:moveTo>
                  <a:cubicBezTo>
                    <a:pt x="72" y="0"/>
                    <a:pt x="32" y="31"/>
                    <a:pt x="18" y="72"/>
                  </a:cubicBezTo>
                  <a:cubicBezTo>
                    <a:pt x="1" y="125"/>
                    <a:pt x="27" y="179"/>
                    <a:pt x="81" y="206"/>
                  </a:cubicBezTo>
                  <a:lnTo>
                    <a:pt x="473" y="348"/>
                  </a:lnTo>
                  <a:lnTo>
                    <a:pt x="509" y="348"/>
                  </a:lnTo>
                  <a:cubicBezTo>
                    <a:pt x="554" y="348"/>
                    <a:pt x="589" y="322"/>
                    <a:pt x="607" y="286"/>
                  </a:cubicBezTo>
                  <a:cubicBezTo>
                    <a:pt x="625" y="233"/>
                    <a:pt x="598" y="170"/>
                    <a:pt x="545" y="152"/>
                  </a:cubicBezTo>
                  <a:lnTo>
                    <a:pt x="152" y="9"/>
                  </a:lnTo>
                  <a:cubicBezTo>
                    <a:pt x="140" y="3"/>
                    <a:pt x="127" y="0"/>
                    <a:pt x="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 name="Google Shape;325;p6"/>
            <p:cNvSpPr/>
            <p:nvPr/>
          </p:nvSpPr>
          <p:spPr>
            <a:xfrm>
              <a:off x="12431419" y="3375301"/>
              <a:ext cx="30586" cy="16019"/>
            </a:xfrm>
            <a:custGeom>
              <a:avLst/>
              <a:gdLst/>
              <a:ahLst/>
              <a:cxnLst/>
              <a:rect l="l" t="t" r="r" b="b"/>
              <a:pathLst>
                <a:path w="590" h="309" extrusionOk="0">
                  <a:moveTo>
                    <a:pt x="476" y="1"/>
                  </a:moveTo>
                  <a:cubicBezTo>
                    <a:pt x="466" y="1"/>
                    <a:pt x="456" y="2"/>
                    <a:pt x="447" y="5"/>
                  </a:cubicBezTo>
                  <a:lnTo>
                    <a:pt x="90" y="104"/>
                  </a:lnTo>
                  <a:cubicBezTo>
                    <a:pt x="36" y="112"/>
                    <a:pt x="1" y="175"/>
                    <a:pt x="18" y="228"/>
                  </a:cubicBezTo>
                  <a:cubicBezTo>
                    <a:pt x="27" y="273"/>
                    <a:pt x="72" y="309"/>
                    <a:pt x="117" y="309"/>
                  </a:cubicBezTo>
                  <a:cubicBezTo>
                    <a:pt x="126" y="309"/>
                    <a:pt x="134" y="300"/>
                    <a:pt x="143" y="300"/>
                  </a:cubicBezTo>
                  <a:lnTo>
                    <a:pt x="500" y="211"/>
                  </a:lnTo>
                  <a:cubicBezTo>
                    <a:pt x="554" y="193"/>
                    <a:pt x="589" y="130"/>
                    <a:pt x="572" y="77"/>
                  </a:cubicBezTo>
                  <a:cubicBezTo>
                    <a:pt x="564" y="33"/>
                    <a:pt x="521" y="1"/>
                    <a:pt x="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 name="Google Shape;326;p6"/>
            <p:cNvSpPr/>
            <p:nvPr/>
          </p:nvSpPr>
          <p:spPr>
            <a:xfrm>
              <a:off x="12660345" y="3415166"/>
              <a:ext cx="19492" cy="25194"/>
            </a:xfrm>
            <a:custGeom>
              <a:avLst/>
              <a:gdLst/>
              <a:ahLst/>
              <a:cxnLst/>
              <a:rect l="l" t="t" r="r" b="b"/>
              <a:pathLst>
                <a:path w="376" h="486" extrusionOk="0">
                  <a:moveTo>
                    <a:pt x="253" y="0"/>
                  </a:moveTo>
                  <a:cubicBezTo>
                    <a:pt x="215" y="0"/>
                    <a:pt x="180" y="20"/>
                    <a:pt x="161" y="57"/>
                  </a:cubicBezTo>
                  <a:lnTo>
                    <a:pt x="18" y="334"/>
                  </a:lnTo>
                  <a:cubicBezTo>
                    <a:pt x="1" y="378"/>
                    <a:pt x="18" y="441"/>
                    <a:pt x="63" y="467"/>
                  </a:cubicBezTo>
                  <a:cubicBezTo>
                    <a:pt x="81" y="476"/>
                    <a:pt x="99" y="485"/>
                    <a:pt x="117" y="485"/>
                  </a:cubicBezTo>
                  <a:cubicBezTo>
                    <a:pt x="152" y="485"/>
                    <a:pt x="188" y="459"/>
                    <a:pt x="206" y="423"/>
                  </a:cubicBezTo>
                  <a:lnTo>
                    <a:pt x="348" y="146"/>
                  </a:lnTo>
                  <a:cubicBezTo>
                    <a:pt x="375" y="102"/>
                    <a:pt x="357" y="39"/>
                    <a:pt x="304" y="13"/>
                  </a:cubicBezTo>
                  <a:cubicBezTo>
                    <a:pt x="287" y="4"/>
                    <a:pt x="270" y="0"/>
                    <a:pt x="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27" name="Google Shape;327;p6"/>
          <p:cNvGrpSpPr/>
          <p:nvPr/>
        </p:nvGrpSpPr>
        <p:grpSpPr>
          <a:xfrm rot="5400000">
            <a:off x="10035663" y="-525333"/>
            <a:ext cx="1097989" cy="1894911"/>
            <a:chOff x="1188225" y="1310800"/>
            <a:chExt cx="495900" cy="855825"/>
          </a:xfrm>
        </p:grpSpPr>
        <p:sp>
          <p:nvSpPr>
            <p:cNvPr id="328" name="Google Shape;328;p6"/>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 name="Google Shape;329;p6"/>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0" name="Google Shape;330;p6"/>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 name="Google Shape;331;p6"/>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 name="Google Shape;332;p6"/>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 name="Google Shape;333;p6"/>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 name="Google Shape;334;p6"/>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 name="Google Shape;335;p6"/>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 name="Google Shape;336;p6"/>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 name="Google Shape;337;p6"/>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 name="Google Shape;338;p6"/>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 name="Google Shape;339;p6"/>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 name="Google Shape;340;p6"/>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 name="Google Shape;341;p6"/>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 name="Google Shape;342;p6"/>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 name="Google Shape;343;p6"/>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 name="Google Shape;344;p6"/>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6"/>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 name="Google Shape;346;p6"/>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 name="Google Shape;347;p6"/>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 name="Google Shape;348;p6"/>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 name="Google Shape;349;p6"/>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6"/>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1" name="Google Shape;351;p6"/>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2" name="Google Shape;352;p6"/>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 name="Google Shape;353;p6"/>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 name="Google Shape;354;p6"/>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 name="Google Shape;355;p6"/>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6" name="Google Shape;356;p6"/>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7" name="Google Shape;357;p6"/>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 name="Google Shape;358;p6"/>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1940982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662"/>
        <p:cNvGrpSpPr/>
        <p:nvPr/>
      </p:nvGrpSpPr>
      <p:grpSpPr>
        <a:xfrm>
          <a:off x="0" y="0"/>
          <a:ext cx="0" cy="0"/>
          <a:chOff x="0" y="0"/>
          <a:chExt cx="0" cy="0"/>
        </a:xfrm>
      </p:grpSpPr>
      <p:pic>
        <p:nvPicPr>
          <p:cNvPr id="2663" name="Google Shape;2663;p5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664" name="Google Shape;2664;p51"/>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46669775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D59C0-2A46-13ED-0795-9654E92BC0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F638EB-FD1B-0885-7181-72749B3F86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D7845F-A4A8-0377-36FE-AF71A4D68A90}"/>
              </a:ext>
            </a:extLst>
          </p:cNvPr>
          <p:cNvSpPr>
            <a:spLocks noGrp="1"/>
          </p:cNvSpPr>
          <p:nvPr>
            <p:ph type="dt" sz="half" idx="10"/>
          </p:nvPr>
        </p:nvSpPr>
        <p:spPr/>
        <p:txBody>
          <a:bodyPr/>
          <a:lstStyle/>
          <a:p>
            <a:fld id="{37AABA97-28F9-4C88-89B0-19847DBC53D1}" type="datetimeFigureOut">
              <a:rPr lang="en-IN" smtClean="0"/>
              <a:t>24-08-2023</a:t>
            </a:fld>
            <a:endParaRPr lang="en-IN" dirty="0"/>
          </a:p>
        </p:txBody>
      </p:sp>
      <p:sp>
        <p:nvSpPr>
          <p:cNvPr id="5" name="Footer Placeholder 4">
            <a:extLst>
              <a:ext uri="{FF2B5EF4-FFF2-40B4-BE49-F238E27FC236}">
                <a16:creationId xmlns:a16="http://schemas.microsoft.com/office/drawing/2014/main" id="{54AA4B02-DC39-CFE0-B367-22716E46E13C}"/>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BDD0161-31AA-1E3B-6DD1-E1631BA792C9}"/>
              </a:ext>
            </a:extLst>
          </p:cNvPr>
          <p:cNvSpPr>
            <a:spLocks noGrp="1"/>
          </p:cNvSpPr>
          <p:nvPr>
            <p:ph type="sldNum" sz="quarter" idx="12"/>
          </p:nvPr>
        </p:nvSpPr>
        <p:spPr/>
        <p:txBody>
          <a:bodyPr/>
          <a:lstStyle/>
          <a:p>
            <a:fld id="{2CC15BB2-E92C-45C7-A3D4-35CB22D30CC1}" type="slidenum">
              <a:rPr lang="en-IN" smtClean="0"/>
              <a:t>‹#›</a:t>
            </a:fld>
            <a:endParaRPr lang="en-IN" dirty="0"/>
          </a:p>
        </p:txBody>
      </p:sp>
    </p:spTree>
    <p:extLst>
      <p:ext uri="{BB962C8B-B14F-4D97-AF65-F5344CB8AC3E}">
        <p14:creationId xmlns:p14="http://schemas.microsoft.com/office/powerpoint/2010/main" val="15488921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668"/>
        <p:cNvGrpSpPr/>
        <p:nvPr/>
      </p:nvGrpSpPr>
      <p:grpSpPr>
        <a:xfrm>
          <a:off x="0" y="0"/>
          <a:ext cx="0" cy="0"/>
          <a:chOff x="0" y="0"/>
          <a:chExt cx="0" cy="0"/>
        </a:xfrm>
      </p:grpSpPr>
    </p:spTree>
    <p:extLst>
      <p:ext uri="{BB962C8B-B14F-4D97-AF65-F5344CB8AC3E}">
        <p14:creationId xmlns:p14="http://schemas.microsoft.com/office/powerpoint/2010/main" val="3280390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59"/>
        <p:cNvGrpSpPr/>
        <p:nvPr/>
      </p:nvGrpSpPr>
      <p:grpSpPr>
        <a:xfrm>
          <a:off x="0" y="0"/>
          <a:ext cx="0" cy="0"/>
          <a:chOff x="0" y="0"/>
          <a:chExt cx="0" cy="0"/>
        </a:xfrm>
      </p:grpSpPr>
      <p:pic>
        <p:nvPicPr>
          <p:cNvPr id="360" name="Google Shape;360;p7"/>
          <p:cNvPicPr preferRelativeResize="0"/>
          <p:nvPr/>
        </p:nvPicPr>
        <p:blipFill>
          <a:blip r:embed="rId2">
            <a:alphaModFix/>
          </a:blip>
          <a:stretch>
            <a:fillRect/>
          </a:stretch>
        </p:blipFill>
        <p:spPr>
          <a:xfrm>
            <a:off x="0" y="0"/>
            <a:ext cx="12192000" cy="6858000"/>
          </a:xfrm>
          <a:prstGeom prst="rect">
            <a:avLst/>
          </a:prstGeom>
          <a:noFill/>
          <a:ln>
            <a:noFill/>
          </a:ln>
        </p:spPr>
      </p:pic>
      <p:sp>
        <p:nvSpPr>
          <p:cNvPr id="361" name="Google Shape;361;p7"/>
          <p:cNvSpPr/>
          <p:nvPr/>
        </p:nvSpPr>
        <p:spPr>
          <a:xfrm>
            <a:off x="568267" y="510967"/>
            <a:ext cx="11060000" cy="5836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2" name="Google Shape;362;p7"/>
          <p:cNvSpPr txBox="1">
            <a:spLocks noGrp="1"/>
          </p:cNvSpPr>
          <p:nvPr>
            <p:ph type="title"/>
          </p:nvPr>
        </p:nvSpPr>
        <p:spPr>
          <a:xfrm>
            <a:off x="1308767" y="1771600"/>
            <a:ext cx="4131200" cy="1007600"/>
          </a:xfrm>
          <a:prstGeom prst="rect">
            <a:avLst/>
          </a:prstGeom>
        </p:spPr>
        <p:txBody>
          <a:bodyPr spcFirstLastPara="1" wrap="square" lIns="0" tIns="0" rIns="0" bIns="0" anchor="ctr" anchorCtr="0">
            <a:noAutofit/>
          </a:bodyPr>
          <a:lstStyle>
            <a:lvl1pPr lvl="0" algn="r">
              <a:spcBef>
                <a:spcPts val="0"/>
              </a:spcBef>
              <a:spcAft>
                <a:spcPts val="0"/>
              </a:spcAft>
              <a:buSzPts val="3600"/>
              <a:buNone/>
              <a:defRPr/>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en-US"/>
              <a:t>Click to edit Master title style</a:t>
            </a:r>
            <a:endParaRPr/>
          </a:p>
        </p:txBody>
      </p:sp>
      <p:sp>
        <p:nvSpPr>
          <p:cNvPr id="363" name="Google Shape;363;p7"/>
          <p:cNvSpPr txBox="1">
            <a:spLocks noGrp="1"/>
          </p:cNvSpPr>
          <p:nvPr>
            <p:ph type="subTitle" idx="1"/>
          </p:nvPr>
        </p:nvSpPr>
        <p:spPr>
          <a:xfrm>
            <a:off x="1308767" y="2779200"/>
            <a:ext cx="4131200" cy="23072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r>
              <a:rPr lang="en-US"/>
              <a:t>Click to edit Master subtitle style</a:t>
            </a:r>
            <a:endParaRPr/>
          </a:p>
        </p:txBody>
      </p:sp>
      <p:grpSp>
        <p:nvGrpSpPr>
          <p:cNvPr id="364" name="Google Shape;364;p7"/>
          <p:cNvGrpSpPr/>
          <p:nvPr/>
        </p:nvGrpSpPr>
        <p:grpSpPr>
          <a:xfrm rot="5400000">
            <a:off x="10035663" y="-525333"/>
            <a:ext cx="1097989" cy="1894911"/>
            <a:chOff x="1188225" y="1310800"/>
            <a:chExt cx="495900" cy="855825"/>
          </a:xfrm>
        </p:grpSpPr>
        <p:sp>
          <p:nvSpPr>
            <p:cNvPr id="365" name="Google Shape;365;p7"/>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 name="Google Shape;366;p7"/>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 name="Google Shape;367;p7"/>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 name="Google Shape;368;p7"/>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 name="Google Shape;369;p7"/>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 name="Google Shape;370;p7"/>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 name="Google Shape;371;p7"/>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 name="Google Shape;372;p7"/>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 name="Google Shape;373;p7"/>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 name="Google Shape;374;p7"/>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 name="Google Shape;375;p7"/>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 name="Google Shape;376;p7"/>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 name="Google Shape;377;p7"/>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7"/>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7"/>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7"/>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1" name="Google Shape;381;p7"/>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2" name="Google Shape;382;p7"/>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3" name="Google Shape;383;p7"/>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4" name="Google Shape;384;p7"/>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5" name="Google Shape;385;p7"/>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7"/>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7"/>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8" name="Google Shape;388;p7"/>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9" name="Google Shape;389;p7"/>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0" name="Google Shape;390;p7"/>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1" name="Google Shape;391;p7"/>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2" name="Google Shape;392;p7"/>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3" name="Google Shape;393;p7"/>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4" name="Google Shape;394;p7"/>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7"/>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6" name="Google Shape;396;p7"/>
          <p:cNvGrpSpPr/>
          <p:nvPr/>
        </p:nvGrpSpPr>
        <p:grpSpPr>
          <a:xfrm>
            <a:off x="4050490" y="5900606"/>
            <a:ext cx="1027441" cy="1140697"/>
            <a:chOff x="2688741" y="4265896"/>
            <a:chExt cx="706372" cy="784236"/>
          </a:xfrm>
        </p:grpSpPr>
        <p:sp>
          <p:nvSpPr>
            <p:cNvPr id="397" name="Google Shape;397;p7"/>
            <p:cNvSpPr/>
            <p:nvPr/>
          </p:nvSpPr>
          <p:spPr>
            <a:xfrm>
              <a:off x="2688741" y="4481810"/>
              <a:ext cx="706372" cy="568322"/>
            </a:xfrm>
            <a:custGeom>
              <a:avLst/>
              <a:gdLst/>
              <a:ahLst/>
              <a:cxnLst/>
              <a:rect l="l" t="t" r="r" b="b"/>
              <a:pathLst>
                <a:path w="13626" h="10963" extrusionOk="0">
                  <a:moveTo>
                    <a:pt x="5514" y="0"/>
                  </a:moveTo>
                  <a:cubicBezTo>
                    <a:pt x="2507" y="0"/>
                    <a:pt x="0" y="1486"/>
                    <a:pt x="351" y="5459"/>
                  </a:cubicBezTo>
                  <a:cubicBezTo>
                    <a:pt x="662" y="9007"/>
                    <a:pt x="2880" y="10962"/>
                    <a:pt x="5456" y="10962"/>
                  </a:cubicBezTo>
                  <a:cubicBezTo>
                    <a:pt x="6863" y="10962"/>
                    <a:pt x="8376" y="10379"/>
                    <a:pt x="9744" y="9153"/>
                  </a:cubicBezTo>
                  <a:cubicBezTo>
                    <a:pt x="13625" y="5673"/>
                    <a:pt x="11984" y="1240"/>
                    <a:pt x="8040" y="312"/>
                  </a:cubicBezTo>
                  <a:cubicBezTo>
                    <a:pt x="7193" y="111"/>
                    <a:pt x="6335" y="0"/>
                    <a:pt x="5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7"/>
            <p:cNvSpPr/>
            <p:nvPr/>
          </p:nvSpPr>
          <p:spPr>
            <a:xfrm>
              <a:off x="2804914" y="4566412"/>
              <a:ext cx="20892" cy="20373"/>
            </a:xfrm>
            <a:custGeom>
              <a:avLst/>
              <a:gdLst/>
              <a:ahLst/>
              <a:cxnLst/>
              <a:rect l="l" t="t" r="r" b="b"/>
              <a:pathLst>
                <a:path w="403" h="393" extrusionOk="0">
                  <a:moveTo>
                    <a:pt x="197" y="0"/>
                  </a:moveTo>
                  <a:cubicBezTo>
                    <a:pt x="144" y="27"/>
                    <a:pt x="81" y="27"/>
                    <a:pt x="45" y="80"/>
                  </a:cubicBezTo>
                  <a:cubicBezTo>
                    <a:pt x="19" y="116"/>
                    <a:pt x="28" y="161"/>
                    <a:pt x="1" y="205"/>
                  </a:cubicBezTo>
                  <a:cubicBezTo>
                    <a:pt x="28" y="250"/>
                    <a:pt x="28" y="312"/>
                    <a:pt x="81" y="357"/>
                  </a:cubicBezTo>
                  <a:cubicBezTo>
                    <a:pt x="126" y="384"/>
                    <a:pt x="170" y="366"/>
                    <a:pt x="197" y="393"/>
                  </a:cubicBezTo>
                  <a:cubicBezTo>
                    <a:pt x="242" y="384"/>
                    <a:pt x="277" y="375"/>
                    <a:pt x="313" y="366"/>
                  </a:cubicBezTo>
                  <a:cubicBezTo>
                    <a:pt x="331" y="348"/>
                    <a:pt x="358" y="321"/>
                    <a:pt x="375" y="295"/>
                  </a:cubicBezTo>
                  <a:cubicBezTo>
                    <a:pt x="393" y="259"/>
                    <a:pt x="375" y="223"/>
                    <a:pt x="402" y="196"/>
                  </a:cubicBezTo>
                  <a:cubicBezTo>
                    <a:pt x="384" y="143"/>
                    <a:pt x="375" y="80"/>
                    <a:pt x="331" y="45"/>
                  </a:cubicBezTo>
                  <a:cubicBezTo>
                    <a:pt x="286" y="18"/>
                    <a:pt x="242" y="18"/>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9" name="Google Shape;399;p7"/>
            <p:cNvSpPr/>
            <p:nvPr/>
          </p:nvSpPr>
          <p:spPr>
            <a:xfrm>
              <a:off x="2771633" y="4562680"/>
              <a:ext cx="20840" cy="20892"/>
            </a:xfrm>
            <a:custGeom>
              <a:avLst/>
              <a:gdLst/>
              <a:ahLst/>
              <a:cxnLst/>
              <a:rect l="l" t="t" r="r" b="b"/>
              <a:pathLst>
                <a:path w="402" h="403" extrusionOk="0">
                  <a:moveTo>
                    <a:pt x="206" y="1"/>
                  </a:moveTo>
                  <a:cubicBezTo>
                    <a:pt x="161" y="28"/>
                    <a:pt x="108" y="19"/>
                    <a:pt x="63" y="54"/>
                  </a:cubicBezTo>
                  <a:cubicBezTo>
                    <a:pt x="18" y="99"/>
                    <a:pt x="18" y="152"/>
                    <a:pt x="0" y="206"/>
                  </a:cubicBezTo>
                  <a:cubicBezTo>
                    <a:pt x="18" y="251"/>
                    <a:pt x="18" y="295"/>
                    <a:pt x="54" y="340"/>
                  </a:cubicBezTo>
                  <a:cubicBezTo>
                    <a:pt x="99" y="384"/>
                    <a:pt x="152" y="375"/>
                    <a:pt x="197" y="402"/>
                  </a:cubicBezTo>
                  <a:cubicBezTo>
                    <a:pt x="210" y="384"/>
                    <a:pt x="226" y="382"/>
                    <a:pt x="242" y="382"/>
                  </a:cubicBezTo>
                  <a:cubicBezTo>
                    <a:pt x="248" y="382"/>
                    <a:pt x="254" y="382"/>
                    <a:pt x="260" y="382"/>
                  </a:cubicBezTo>
                  <a:cubicBezTo>
                    <a:pt x="271" y="382"/>
                    <a:pt x="283" y="381"/>
                    <a:pt x="295" y="375"/>
                  </a:cubicBezTo>
                  <a:cubicBezTo>
                    <a:pt x="322" y="349"/>
                    <a:pt x="348" y="331"/>
                    <a:pt x="366" y="304"/>
                  </a:cubicBezTo>
                  <a:cubicBezTo>
                    <a:pt x="384" y="277"/>
                    <a:pt x="402" y="233"/>
                    <a:pt x="393" y="206"/>
                  </a:cubicBezTo>
                  <a:cubicBezTo>
                    <a:pt x="384" y="161"/>
                    <a:pt x="384" y="117"/>
                    <a:pt x="357" y="81"/>
                  </a:cubicBezTo>
                  <a:cubicBezTo>
                    <a:pt x="313" y="28"/>
                    <a:pt x="250" y="28"/>
                    <a:pt x="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0" name="Google Shape;400;p7"/>
            <p:cNvSpPr/>
            <p:nvPr/>
          </p:nvSpPr>
          <p:spPr>
            <a:xfrm>
              <a:off x="2899263" y="4487771"/>
              <a:ext cx="20425" cy="20892"/>
            </a:xfrm>
            <a:custGeom>
              <a:avLst/>
              <a:gdLst/>
              <a:ahLst/>
              <a:cxnLst/>
              <a:rect l="l" t="t" r="r" b="b"/>
              <a:pathLst>
                <a:path w="394" h="403" extrusionOk="0">
                  <a:moveTo>
                    <a:pt x="206" y="1"/>
                  </a:moveTo>
                  <a:cubicBezTo>
                    <a:pt x="161" y="18"/>
                    <a:pt x="117" y="18"/>
                    <a:pt x="81" y="45"/>
                  </a:cubicBezTo>
                  <a:cubicBezTo>
                    <a:pt x="27" y="81"/>
                    <a:pt x="19" y="143"/>
                    <a:pt x="1" y="197"/>
                  </a:cubicBezTo>
                  <a:cubicBezTo>
                    <a:pt x="19" y="233"/>
                    <a:pt x="10" y="286"/>
                    <a:pt x="45" y="322"/>
                  </a:cubicBezTo>
                  <a:cubicBezTo>
                    <a:pt x="81" y="375"/>
                    <a:pt x="143" y="375"/>
                    <a:pt x="197" y="402"/>
                  </a:cubicBezTo>
                  <a:cubicBezTo>
                    <a:pt x="233" y="375"/>
                    <a:pt x="286" y="384"/>
                    <a:pt x="322" y="348"/>
                  </a:cubicBezTo>
                  <a:cubicBezTo>
                    <a:pt x="375" y="313"/>
                    <a:pt x="375" y="250"/>
                    <a:pt x="393" y="197"/>
                  </a:cubicBezTo>
                  <a:cubicBezTo>
                    <a:pt x="366" y="170"/>
                    <a:pt x="384" y="117"/>
                    <a:pt x="349" y="81"/>
                  </a:cubicBezTo>
                  <a:cubicBezTo>
                    <a:pt x="313" y="27"/>
                    <a:pt x="250" y="27"/>
                    <a:pt x="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7"/>
            <p:cNvSpPr/>
            <p:nvPr/>
          </p:nvSpPr>
          <p:spPr>
            <a:xfrm>
              <a:off x="2933478" y="4490571"/>
              <a:ext cx="20892" cy="20373"/>
            </a:xfrm>
            <a:custGeom>
              <a:avLst/>
              <a:gdLst/>
              <a:ahLst/>
              <a:cxnLst/>
              <a:rect l="l" t="t" r="r" b="b"/>
              <a:pathLst>
                <a:path w="403" h="393" extrusionOk="0">
                  <a:moveTo>
                    <a:pt x="206" y="0"/>
                  </a:moveTo>
                  <a:cubicBezTo>
                    <a:pt x="170" y="18"/>
                    <a:pt x="117" y="9"/>
                    <a:pt x="81" y="36"/>
                  </a:cubicBezTo>
                  <a:cubicBezTo>
                    <a:pt x="28" y="80"/>
                    <a:pt x="28" y="143"/>
                    <a:pt x="1" y="187"/>
                  </a:cubicBezTo>
                  <a:cubicBezTo>
                    <a:pt x="28" y="232"/>
                    <a:pt x="19" y="286"/>
                    <a:pt x="54" y="330"/>
                  </a:cubicBezTo>
                  <a:cubicBezTo>
                    <a:pt x="99" y="375"/>
                    <a:pt x="153" y="375"/>
                    <a:pt x="206" y="393"/>
                  </a:cubicBezTo>
                  <a:cubicBezTo>
                    <a:pt x="242" y="375"/>
                    <a:pt x="295" y="375"/>
                    <a:pt x="340" y="339"/>
                  </a:cubicBezTo>
                  <a:cubicBezTo>
                    <a:pt x="384" y="294"/>
                    <a:pt x="376" y="241"/>
                    <a:pt x="402" y="196"/>
                  </a:cubicBezTo>
                  <a:cubicBezTo>
                    <a:pt x="376" y="161"/>
                    <a:pt x="384" y="107"/>
                    <a:pt x="349" y="71"/>
                  </a:cubicBezTo>
                  <a:cubicBezTo>
                    <a:pt x="313" y="18"/>
                    <a:pt x="251" y="18"/>
                    <a:pt x="2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7"/>
            <p:cNvSpPr/>
            <p:nvPr/>
          </p:nvSpPr>
          <p:spPr>
            <a:xfrm>
              <a:off x="2967277" y="4493785"/>
              <a:ext cx="20840" cy="20840"/>
            </a:xfrm>
            <a:custGeom>
              <a:avLst/>
              <a:gdLst/>
              <a:ahLst/>
              <a:cxnLst/>
              <a:rect l="l" t="t" r="r" b="b"/>
              <a:pathLst>
                <a:path w="402" h="402" extrusionOk="0">
                  <a:moveTo>
                    <a:pt x="205" y="1"/>
                  </a:moveTo>
                  <a:cubicBezTo>
                    <a:pt x="161" y="27"/>
                    <a:pt x="107" y="18"/>
                    <a:pt x="63" y="63"/>
                  </a:cubicBezTo>
                  <a:cubicBezTo>
                    <a:pt x="18" y="99"/>
                    <a:pt x="27" y="161"/>
                    <a:pt x="0" y="206"/>
                  </a:cubicBezTo>
                  <a:cubicBezTo>
                    <a:pt x="27" y="250"/>
                    <a:pt x="18" y="304"/>
                    <a:pt x="63" y="340"/>
                  </a:cubicBezTo>
                  <a:cubicBezTo>
                    <a:pt x="107" y="375"/>
                    <a:pt x="152" y="375"/>
                    <a:pt x="196" y="402"/>
                  </a:cubicBezTo>
                  <a:cubicBezTo>
                    <a:pt x="241" y="375"/>
                    <a:pt x="294" y="375"/>
                    <a:pt x="330" y="340"/>
                  </a:cubicBezTo>
                  <a:cubicBezTo>
                    <a:pt x="384" y="304"/>
                    <a:pt x="375" y="250"/>
                    <a:pt x="402" y="206"/>
                  </a:cubicBezTo>
                  <a:cubicBezTo>
                    <a:pt x="375" y="161"/>
                    <a:pt x="384" y="117"/>
                    <a:pt x="348" y="72"/>
                  </a:cubicBezTo>
                  <a:cubicBezTo>
                    <a:pt x="312" y="27"/>
                    <a:pt x="250" y="27"/>
                    <a:pt x="2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7"/>
            <p:cNvSpPr/>
            <p:nvPr/>
          </p:nvSpPr>
          <p:spPr>
            <a:xfrm>
              <a:off x="2845609" y="4500161"/>
              <a:ext cx="20892" cy="20477"/>
            </a:xfrm>
            <a:custGeom>
              <a:avLst/>
              <a:gdLst/>
              <a:ahLst/>
              <a:cxnLst/>
              <a:rect l="l" t="t" r="r" b="b"/>
              <a:pathLst>
                <a:path w="403" h="395" extrusionOk="0">
                  <a:moveTo>
                    <a:pt x="222" y="0"/>
                  </a:moveTo>
                  <a:cubicBezTo>
                    <a:pt x="216" y="0"/>
                    <a:pt x="211" y="1"/>
                    <a:pt x="206" y="2"/>
                  </a:cubicBezTo>
                  <a:cubicBezTo>
                    <a:pt x="161" y="11"/>
                    <a:pt x="117" y="11"/>
                    <a:pt x="81" y="38"/>
                  </a:cubicBezTo>
                  <a:cubicBezTo>
                    <a:pt x="28" y="74"/>
                    <a:pt x="28" y="136"/>
                    <a:pt x="1" y="190"/>
                  </a:cubicBezTo>
                  <a:cubicBezTo>
                    <a:pt x="28" y="234"/>
                    <a:pt x="19" y="288"/>
                    <a:pt x="54" y="324"/>
                  </a:cubicBezTo>
                  <a:cubicBezTo>
                    <a:pt x="99" y="377"/>
                    <a:pt x="153" y="368"/>
                    <a:pt x="206" y="395"/>
                  </a:cubicBezTo>
                  <a:cubicBezTo>
                    <a:pt x="242" y="368"/>
                    <a:pt x="304" y="377"/>
                    <a:pt x="340" y="333"/>
                  </a:cubicBezTo>
                  <a:cubicBezTo>
                    <a:pt x="376" y="288"/>
                    <a:pt x="376" y="234"/>
                    <a:pt x="402" y="190"/>
                  </a:cubicBezTo>
                  <a:cubicBezTo>
                    <a:pt x="367" y="172"/>
                    <a:pt x="393" y="127"/>
                    <a:pt x="367" y="101"/>
                  </a:cubicBezTo>
                  <a:cubicBezTo>
                    <a:pt x="349" y="74"/>
                    <a:pt x="331" y="47"/>
                    <a:pt x="304" y="29"/>
                  </a:cubicBezTo>
                  <a:cubicBezTo>
                    <a:pt x="282" y="15"/>
                    <a:pt x="249" y="0"/>
                    <a:pt x="2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7"/>
            <p:cNvSpPr/>
            <p:nvPr/>
          </p:nvSpPr>
          <p:spPr>
            <a:xfrm>
              <a:off x="2808647" y="4531731"/>
              <a:ext cx="20840" cy="20840"/>
            </a:xfrm>
            <a:custGeom>
              <a:avLst/>
              <a:gdLst/>
              <a:ahLst/>
              <a:cxnLst/>
              <a:rect l="l" t="t" r="r" b="b"/>
              <a:pathLst>
                <a:path w="402" h="402" extrusionOk="0">
                  <a:moveTo>
                    <a:pt x="196" y="0"/>
                  </a:moveTo>
                  <a:cubicBezTo>
                    <a:pt x="161" y="27"/>
                    <a:pt x="107" y="18"/>
                    <a:pt x="72" y="54"/>
                  </a:cubicBezTo>
                  <a:cubicBezTo>
                    <a:pt x="18" y="89"/>
                    <a:pt x="27" y="152"/>
                    <a:pt x="0" y="196"/>
                  </a:cubicBezTo>
                  <a:cubicBezTo>
                    <a:pt x="27" y="241"/>
                    <a:pt x="18" y="294"/>
                    <a:pt x="63" y="339"/>
                  </a:cubicBezTo>
                  <a:cubicBezTo>
                    <a:pt x="98" y="384"/>
                    <a:pt x="152" y="375"/>
                    <a:pt x="196" y="402"/>
                  </a:cubicBezTo>
                  <a:cubicBezTo>
                    <a:pt x="241" y="375"/>
                    <a:pt x="303" y="384"/>
                    <a:pt x="339" y="339"/>
                  </a:cubicBezTo>
                  <a:cubicBezTo>
                    <a:pt x="375" y="294"/>
                    <a:pt x="375" y="241"/>
                    <a:pt x="402" y="196"/>
                  </a:cubicBezTo>
                  <a:cubicBezTo>
                    <a:pt x="375" y="161"/>
                    <a:pt x="375" y="107"/>
                    <a:pt x="339" y="63"/>
                  </a:cubicBezTo>
                  <a:cubicBezTo>
                    <a:pt x="303" y="18"/>
                    <a:pt x="241" y="27"/>
                    <a:pt x="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5" name="Google Shape;405;p7"/>
            <p:cNvSpPr/>
            <p:nvPr/>
          </p:nvSpPr>
          <p:spPr>
            <a:xfrm>
              <a:off x="2789673" y="4547439"/>
              <a:ext cx="20840" cy="20373"/>
            </a:xfrm>
            <a:custGeom>
              <a:avLst/>
              <a:gdLst/>
              <a:ahLst/>
              <a:cxnLst/>
              <a:rect l="l" t="t" r="r" b="b"/>
              <a:pathLst>
                <a:path w="402" h="393" extrusionOk="0">
                  <a:moveTo>
                    <a:pt x="197" y="0"/>
                  </a:moveTo>
                  <a:cubicBezTo>
                    <a:pt x="143" y="27"/>
                    <a:pt x="81" y="27"/>
                    <a:pt x="45" y="81"/>
                  </a:cubicBezTo>
                  <a:cubicBezTo>
                    <a:pt x="18" y="116"/>
                    <a:pt x="27" y="161"/>
                    <a:pt x="0" y="197"/>
                  </a:cubicBezTo>
                  <a:cubicBezTo>
                    <a:pt x="27" y="250"/>
                    <a:pt x="18" y="304"/>
                    <a:pt x="72" y="348"/>
                  </a:cubicBezTo>
                  <a:cubicBezTo>
                    <a:pt x="107" y="375"/>
                    <a:pt x="161" y="375"/>
                    <a:pt x="197" y="393"/>
                  </a:cubicBezTo>
                  <a:cubicBezTo>
                    <a:pt x="241" y="375"/>
                    <a:pt x="295" y="375"/>
                    <a:pt x="330" y="339"/>
                  </a:cubicBezTo>
                  <a:cubicBezTo>
                    <a:pt x="375" y="304"/>
                    <a:pt x="375" y="241"/>
                    <a:pt x="402" y="197"/>
                  </a:cubicBezTo>
                  <a:cubicBezTo>
                    <a:pt x="375" y="152"/>
                    <a:pt x="375" y="90"/>
                    <a:pt x="330" y="54"/>
                  </a:cubicBezTo>
                  <a:cubicBezTo>
                    <a:pt x="286" y="18"/>
                    <a:pt x="241" y="18"/>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6" name="Google Shape;406;p7"/>
            <p:cNvSpPr/>
            <p:nvPr/>
          </p:nvSpPr>
          <p:spPr>
            <a:xfrm>
              <a:off x="2880290" y="4503479"/>
              <a:ext cx="20425" cy="20425"/>
            </a:xfrm>
            <a:custGeom>
              <a:avLst/>
              <a:gdLst/>
              <a:ahLst/>
              <a:cxnLst/>
              <a:rect l="l" t="t" r="r" b="b"/>
              <a:pathLst>
                <a:path w="394" h="394" extrusionOk="0">
                  <a:moveTo>
                    <a:pt x="197" y="1"/>
                  </a:moveTo>
                  <a:cubicBezTo>
                    <a:pt x="153" y="19"/>
                    <a:pt x="99" y="19"/>
                    <a:pt x="63" y="54"/>
                  </a:cubicBezTo>
                  <a:cubicBezTo>
                    <a:pt x="19" y="99"/>
                    <a:pt x="28" y="153"/>
                    <a:pt x="1" y="197"/>
                  </a:cubicBezTo>
                  <a:cubicBezTo>
                    <a:pt x="19" y="242"/>
                    <a:pt x="19" y="304"/>
                    <a:pt x="63" y="340"/>
                  </a:cubicBezTo>
                  <a:cubicBezTo>
                    <a:pt x="108" y="376"/>
                    <a:pt x="162" y="376"/>
                    <a:pt x="206" y="393"/>
                  </a:cubicBezTo>
                  <a:cubicBezTo>
                    <a:pt x="251" y="376"/>
                    <a:pt x="313" y="367"/>
                    <a:pt x="349" y="313"/>
                  </a:cubicBezTo>
                  <a:cubicBezTo>
                    <a:pt x="385" y="277"/>
                    <a:pt x="376" y="233"/>
                    <a:pt x="393" y="197"/>
                  </a:cubicBezTo>
                  <a:cubicBezTo>
                    <a:pt x="376" y="144"/>
                    <a:pt x="376" y="90"/>
                    <a:pt x="322" y="45"/>
                  </a:cubicBezTo>
                  <a:cubicBezTo>
                    <a:pt x="286" y="19"/>
                    <a:pt x="233" y="19"/>
                    <a:pt x="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7"/>
            <p:cNvSpPr/>
            <p:nvPr/>
          </p:nvSpPr>
          <p:spPr>
            <a:xfrm>
              <a:off x="2914556" y="4505811"/>
              <a:ext cx="20840" cy="20840"/>
            </a:xfrm>
            <a:custGeom>
              <a:avLst/>
              <a:gdLst/>
              <a:ahLst/>
              <a:cxnLst/>
              <a:rect l="l" t="t" r="r" b="b"/>
              <a:pathLst>
                <a:path w="402" h="402" extrusionOk="0">
                  <a:moveTo>
                    <a:pt x="205" y="0"/>
                  </a:moveTo>
                  <a:cubicBezTo>
                    <a:pt x="161" y="27"/>
                    <a:pt x="107" y="18"/>
                    <a:pt x="63" y="63"/>
                  </a:cubicBezTo>
                  <a:cubicBezTo>
                    <a:pt x="18" y="108"/>
                    <a:pt x="27" y="161"/>
                    <a:pt x="0" y="206"/>
                  </a:cubicBezTo>
                  <a:cubicBezTo>
                    <a:pt x="27" y="250"/>
                    <a:pt x="18" y="304"/>
                    <a:pt x="63" y="348"/>
                  </a:cubicBezTo>
                  <a:cubicBezTo>
                    <a:pt x="107" y="384"/>
                    <a:pt x="161" y="375"/>
                    <a:pt x="205" y="402"/>
                  </a:cubicBezTo>
                  <a:cubicBezTo>
                    <a:pt x="241" y="375"/>
                    <a:pt x="294" y="384"/>
                    <a:pt x="339" y="348"/>
                  </a:cubicBezTo>
                  <a:cubicBezTo>
                    <a:pt x="384" y="304"/>
                    <a:pt x="375" y="250"/>
                    <a:pt x="402" y="206"/>
                  </a:cubicBezTo>
                  <a:cubicBezTo>
                    <a:pt x="375" y="161"/>
                    <a:pt x="384" y="116"/>
                    <a:pt x="348" y="72"/>
                  </a:cubicBezTo>
                  <a:cubicBezTo>
                    <a:pt x="312" y="27"/>
                    <a:pt x="250" y="27"/>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8" name="Google Shape;408;p7"/>
            <p:cNvSpPr/>
            <p:nvPr/>
          </p:nvSpPr>
          <p:spPr>
            <a:xfrm>
              <a:off x="2842861" y="4534479"/>
              <a:ext cx="20840" cy="20425"/>
            </a:xfrm>
            <a:custGeom>
              <a:avLst/>
              <a:gdLst/>
              <a:ahLst/>
              <a:cxnLst/>
              <a:rect l="l" t="t" r="r" b="b"/>
              <a:pathLst>
                <a:path w="402" h="394" extrusionOk="0">
                  <a:moveTo>
                    <a:pt x="206" y="1"/>
                  </a:moveTo>
                  <a:cubicBezTo>
                    <a:pt x="170" y="18"/>
                    <a:pt x="125" y="10"/>
                    <a:pt x="81" y="45"/>
                  </a:cubicBezTo>
                  <a:cubicBezTo>
                    <a:pt x="27" y="81"/>
                    <a:pt x="27" y="143"/>
                    <a:pt x="0" y="197"/>
                  </a:cubicBezTo>
                  <a:cubicBezTo>
                    <a:pt x="27" y="233"/>
                    <a:pt x="27" y="286"/>
                    <a:pt x="54" y="331"/>
                  </a:cubicBezTo>
                  <a:cubicBezTo>
                    <a:pt x="98" y="375"/>
                    <a:pt x="161" y="375"/>
                    <a:pt x="206" y="393"/>
                  </a:cubicBezTo>
                  <a:cubicBezTo>
                    <a:pt x="250" y="366"/>
                    <a:pt x="304" y="375"/>
                    <a:pt x="348" y="331"/>
                  </a:cubicBezTo>
                  <a:cubicBezTo>
                    <a:pt x="384" y="295"/>
                    <a:pt x="384" y="241"/>
                    <a:pt x="402" y="197"/>
                  </a:cubicBezTo>
                  <a:cubicBezTo>
                    <a:pt x="375" y="161"/>
                    <a:pt x="384" y="108"/>
                    <a:pt x="348" y="72"/>
                  </a:cubicBezTo>
                  <a:cubicBezTo>
                    <a:pt x="313" y="18"/>
                    <a:pt x="250" y="18"/>
                    <a:pt x="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7"/>
            <p:cNvSpPr/>
            <p:nvPr/>
          </p:nvSpPr>
          <p:spPr>
            <a:xfrm>
              <a:off x="2733686" y="4594613"/>
              <a:ext cx="20425" cy="20840"/>
            </a:xfrm>
            <a:custGeom>
              <a:avLst/>
              <a:gdLst/>
              <a:ahLst/>
              <a:cxnLst/>
              <a:rect l="l" t="t" r="r" b="b"/>
              <a:pathLst>
                <a:path w="394" h="402" extrusionOk="0">
                  <a:moveTo>
                    <a:pt x="188" y="0"/>
                  </a:moveTo>
                  <a:cubicBezTo>
                    <a:pt x="144" y="27"/>
                    <a:pt x="81" y="27"/>
                    <a:pt x="37" y="81"/>
                  </a:cubicBezTo>
                  <a:cubicBezTo>
                    <a:pt x="10" y="116"/>
                    <a:pt x="19" y="170"/>
                    <a:pt x="1" y="205"/>
                  </a:cubicBezTo>
                  <a:cubicBezTo>
                    <a:pt x="28" y="250"/>
                    <a:pt x="19" y="313"/>
                    <a:pt x="72" y="348"/>
                  </a:cubicBezTo>
                  <a:cubicBezTo>
                    <a:pt x="108" y="384"/>
                    <a:pt x="162" y="375"/>
                    <a:pt x="197" y="402"/>
                  </a:cubicBezTo>
                  <a:cubicBezTo>
                    <a:pt x="242" y="375"/>
                    <a:pt x="304" y="384"/>
                    <a:pt x="340" y="339"/>
                  </a:cubicBezTo>
                  <a:cubicBezTo>
                    <a:pt x="376" y="295"/>
                    <a:pt x="376" y="241"/>
                    <a:pt x="393" y="205"/>
                  </a:cubicBezTo>
                  <a:cubicBezTo>
                    <a:pt x="376" y="152"/>
                    <a:pt x="376" y="98"/>
                    <a:pt x="331" y="54"/>
                  </a:cubicBezTo>
                  <a:cubicBezTo>
                    <a:pt x="286" y="18"/>
                    <a:pt x="233" y="27"/>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7"/>
            <p:cNvSpPr/>
            <p:nvPr/>
          </p:nvSpPr>
          <p:spPr>
            <a:xfrm>
              <a:off x="2827568" y="4516439"/>
              <a:ext cx="20892" cy="20425"/>
            </a:xfrm>
            <a:custGeom>
              <a:avLst/>
              <a:gdLst/>
              <a:ahLst/>
              <a:cxnLst/>
              <a:rect l="l" t="t" r="r" b="b"/>
              <a:pathLst>
                <a:path w="403" h="394" extrusionOk="0">
                  <a:moveTo>
                    <a:pt x="188" y="1"/>
                  </a:moveTo>
                  <a:cubicBezTo>
                    <a:pt x="144" y="19"/>
                    <a:pt x="81" y="27"/>
                    <a:pt x="46" y="81"/>
                  </a:cubicBezTo>
                  <a:cubicBezTo>
                    <a:pt x="19" y="117"/>
                    <a:pt x="19" y="161"/>
                    <a:pt x="1" y="206"/>
                  </a:cubicBezTo>
                  <a:cubicBezTo>
                    <a:pt x="28" y="250"/>
                    <a:pt x="28" y="313"/>
                    <a:pt x="81" y="349"/>
                  </a:cubicBezTo>
                  <a:cubicBezTo>
                    <a:pt x="117" y="384"/>
                    <a:pt x="170" y="366"/>
                    <a:pt x="197" y="393"/>
                  </a:cubicBezTo>
                  <a:cubicBezTo>
                    <a:pt x="233" y="384"/>
                    <a:pt x="277" y="375"/>
                    <a:pt x="304" y="358"/>
                  </a:cubicBezTo>
                  <a:cubicBezTo>
                    <a:pt x="331" y="349"/>
                    <a:pt x="349" y="322"/>
                    <a:pt x="367" y="295"/>
                  </a:cubicBezTo>
                  <a:cubicBezTo>
                    <a:pt x="393" y="259"/>
                    <a:pt x="367" y="224"/>
                    <a:pt x="402" y="197"/>
                  </a:cubicBezTo>
                  <a:cubicBezTo>
                    <a:pt x="376" y="143"/>
                    <a:pt x="376" y="81"/>
                    <a:pt x="322" y="45"/>
                  </a:cubicBezTo>
                  <a:cubicBezTo>
                    <a:pt x="286" y="10"/>
                    <a:pt x="233" y="19"/>
                    <a:pt x="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1" name="Google Shape;411;p7"/>
            <p:cNvSpPr/>
            <p:nvPr/>
          </p:nvSpPr>
          <p:spPr>
            <a:xfrm>
              <a:off x="2823888" y="4549720"/>
              <a:ext cx="20892" cy="20892"/>
            </a:xfrm>
            <a:custGeom>
              <a:avLst/>
              <a:gdLst/>
              <a:ahLst/>
              <a:cxnLst/>
              <a:rect l="l" t="t" r="r" b="b"/>
              <a:pathLst>
                <a:path w="403" h="403" extrusionOk="0">
                  <a:moveTo>
                    <a:pt x="206" y="1"/>
                  </a:moveTo>
                  <a:cubicBezTo>
                    <a:pt x="170" y="28"/>
                    <a:pt x="125" y="19"/>
                    <a:pt x="81" y="46"/>
                  </a:cubicBezTo>
                  <a:cubicBezTo>
                    <a:pt x="27" y="81"/>
                    <a:pt x="27" y="144"/>
                    <a:pt x="1" y="197"/>
                  </a:cubicBezTo>
                  <a:cubicBezTo>
                    <a:pt x="27" y="242"/>
                    <a:pt x="18" y="286"/>
                    <a:pt x="54" y="331"/>
                  </a:cubicBezTo>
                  <a:cubicBezTo>
                    <a:pt x="90" y="376"/>
                    <a:pt x="152" y="376"/>
                    <a:pt x="206" y="402"/>
                  </a:cubicBezTo>
                  <a:cubicBezTo>
                    <a:pt x="241" y="376"/>
                    <a:pt x="295" y="385"/>
                    <a:pt x="331" y="349"/>
                  </a:cubicBezTo>
                  <a:cubicBezTo>
                    <a:pt x="375" y="313"/>
                    <a:pt x="384" y="260"/>
                    <a:pt x="402" y="197"/>
                  </a:cubicBezTo>
                  <a:cubicBezTo>
                    <a:pt x="375" y="170"/>
                    <a:pt x="393" y="117"/>
                    <a:pt x="357" y="81"/>
                  </a:cubicBezTo>
                  <a:cubicBezTo>
                    <a:pt x="322" y="28"/>
                    <a:pt x="259" y="28"/>
                    <a:pt x="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2" name="Google Shape;412;p7"/>
            <p:cNvSpPr/>
            <p:nvPr/>
          </p:nvSpPr>
          <p:spPr>
            <a:xfrm>
              <a:off x="2861368" y="4518771"/>
              <a:ext cx="20373" cy="20840"/>
            </a:xfrm>
            <a:custGeom>
              <a:avLst/>
              <a:gdLst/>
              <a:ahLst/>
              <a:cxnLst/>
              <a:rect l="l" t="t" r="r" b="b"/>
              <a:pathLst>
                <a:path w="393" h="402" extrusionOk="0">
                  <a:moveTo>
                    <a:pt x="205" y="0"/>
                  </a:moveTo>
                  <a:cubicBezTo>
                    <a:pt x="161" y="18"/>
                    <a:pt x="116" y="18"/>
                    <a:pt x="80" y="45"/>
                  </a:cubicBezTo>
                  <a:cubicBezTo>
                    <a:pt x="27" y="81"/>
                    <a:pt x="18" y="143"/>
                    <a:pt x="0" y="197"/>
                  </a:cubicBezTo>
                  <a:cubicBezTo>
                    <a:pt x="18" y="232"/>
                    <a:pt x="9" y="286"/>
                    <a:pt x="45" y="321"/>
                  </a:cubicBezTo>
                  <a:cubicBezTo>
                    <a:pt x="80" y="375"/>
                    <a:pt x="143" y="375"/>
                    <a:pt x="196" y="402"/>
                  </a:cubicBezTo>
                  <a:cubicBezTo>
                    <a:pt x="232" y="375"/>
                    <a:pt x="286" y="384"/>
                    <a:pt x="321" y="348"/>
                  </a:cubicBezTo>
                  <a:cubicBezTo>
                    <a:pt x="366" y="313"/>
                    <a:pt x="375" y="259"/>
                    <a:pt x="393" y="197"/>
                  </a:cubicBezTo>
                  <a:cubicBezTo>
                    <a:pt x="366" y="170"/>
                    <a:pt x="384" y="116"/>
                    <a:pt x="348" y="81"/>
                  </a:cubicBezTo>
                  <a:cubicBezTo>
                    <a:pt x="312" y="27"/>
                    <a:pt x="250" y="27"/>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3" name="Google Shape;413;p7"/>
            <p:cNvSpPr/>
            <p:nvPr/>
          </p:nvSpPr>
          <p:spPr>
            <a:xfrm>
              <a:off x="2752660" y="4578439"/>
              <a:ext cx="20425" cy="20840"/>
            </a:xfrm>
            <a:custGeom>
              <a:avLst/>
              <a:gdLst/>
              <a:ahLst/>
              <a:cxnLst/>
              <a:rect l="l" t="t" r="r" b="b"/>
              <a:pathLst>
                <a:path w="394" h="402" extrusionOk="0">
                  <a:moveTo>
                    <a:pt x="188" y="0"/>
                  </a:moveTo>
                  <a:cubicBezTo>
                    <a:pt x="143" y="27"/>
                    <a:pt x="81" y="27"/>
                    <a:pt x="45" y="80"/>
                  </a:cubicBezTo>
                  <a:cubicBezTo>
                    <a:pt x="10" y="116"/>
                    <a:pt x="19" y="161"/>
                    <a:pt x="1" y="205"/>
                  </a:cubicBezTo>
                  <a:cubicBezTo>
                    <a:pt x="27" y="250"/>
                    <a:pt x="19" y="303"/>
                    <a:pt x="72" y="348"/>
                  </a:cubicBezTo>
                  <a:cubicBezTo>
                    <a:pt x="108" y="384"/>
                    <a:pt x="161" y="375"/>
                    <a:pt x="197" y="402"/>
                  </a:cubicBezTo>
                  <a:cubicBezTo>
                    <a:pt x="242" y="375"/>
                    <a:pt x="295" y="375"/>
                    <a:pt x="340" y="330"/>
                  </a:cubicBezTo>
                  <a:cubicBezTo>
                    <a:pt x="375" y="294"/>
                    <a:pt x="375" y="241"/>
                    <a:pt x="393" y="196"/>
                  </a:cubicBezTo>
                  <a:cubicBezTo>
                    <a:pt x="375" y="152"/>
                    <a:pt x="375" y="89"/>
                    <a:pt x="331" y="54"/>
                  </a:cubicBezTo>
                  <a:cubicBezTo>
                    <a:pt x="286" y="18"/>
                    <a:pt x="233" y="18"/>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4" name="Google Shape;414;p7"/>
            <p:cNvSpPr/>
            <p:nvPr/>
          </p:nvSpPr>
          <p:spPr>
            <a:xfrm>
              <a:off x="2895583" y="4522452"/>
              <a:ext cx="20840" cy="20425"/>
            </a:xfrm>
            <a:custGeom>
              <a:avLst/>
              <a:gdLst/>
              <a:ahLst/>
              <a:cxnLst/>
              <a:rect l="l" t="t" r="r" b="b"/>
              <a:pathLst>
                <a:path w="402" h="394" extrusionOk="0">
                  <a:moveTo>
                    <a:pt x="197" y="1"/>
                  </a:moveTo>
                  <a:cubicBezTo>
                    <a:pt x="161" y="18"/>
                    <a:pt x="107" y="18"/>
                    <a:pt x="63" y="54"/>
                  </a:cubicBezTo>
                  <a:cubicBezTo>
                    <a:pt x="18" y="99"/>
                    <a:pt x="27" y="152"/>
                    <a:pt x="0" y="197"/>
                  </a:cubicBezTo>
                  <a:cubicBezTo>
                    <a:pt x="27" y="242"/>
                    <a:pt x="18" y="304"/>
                    <a:pt x="72" y="340"/>
                  </a:cubicBezTo>
                  <a:cubicBezTo>
                    <a:pt x="107" y="375"/>
                    <a:pt x="161" y="375"/>
                    <a:pt x="206" y="393"/>
                  </a:cubicBezTo>
                  <a:cubicBezTo>
                    <a:pt x="259" y="375"/>
                    <a:pt x="321" y="366"/>
                    <a:pt x="357" y="322"/>
                  </a:cubicBezTo>
                  <a:cubicBezTo>
                    <a:pt x="384" y="277"/>
                    <a:pt x="375" y="233"/>
                    <a:pt x="402" y="197"/>
                  </a:cubicBezTo>
                  <a:cubicBezTo>
                    <a:pt x="375" y="143"/>
                    <a:pt x="375" y="90"/>
                    <a:pt x="330" y="45"/>
                  </a:cubicBezTo>
                  <a:cubicBezTo>
                    <a:pt x="295" y="18"/>
                    <a:pt x="241" y="18"/>
                    <a:pt x="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5" name="Google Shape;415;p7"/>
            <p:cNvSpPr/>
            <p:nvPr/>
          </p:nvSpPr>
          <p:spPr>
            <a:xfrm>
              <a:off x="2768834" y="4597931"/>
              <a:ext cx="19958" cy="19492"/>
            </a:xfrm>
            <a:custGeom>
              <a:avLst/>
              <a:gdLst/>
              <a:ahLst/>
              <a:cxnLst/>
              <a:rect l="l" t="t" r="r" b="b"/>
              <a:pathLst>
                <a:path w="385" h="376" extrusionOk="0">
                  <a:moveTo>
                    <a:pt x="163" y="1"/>
                  </a:moveTo>
                  <a:cubicBezTo>
                    <a:pt x="130" y="1"/>
                    <a:pt x="99" y="8"/>
                    <a:pt x="72" y="34"/>
                  </a:cubicBezTo>
                  <a:cubicBezTo>
                    <a:pt x="28" y="79"/>
                    <a:pt x="1" y="115"/>
                    <a:pt x="1" y="168"/>
                  </a:cubicBezTo>
                  <a:cubicBezTo>
                    <a:pt x="1" y="195"/>
                    <a:pt x="1" y="213"/>
                    <a:pt x="1" y="240"/>
                  </a:cubicBezTo>
                  <a:cubicBezTo>
                    <a:pt x="1" y="249"/>
                    <a:pt x="1" y="266"/>
                    <a:pt x="10" y="266"/>
                  </a:cubicBezTo>
                  <a:cubicBezTo>
                    <a:pt x="51" y="332"/>
                    <a:pt x="99" y="375"/>
                    <a:pt x="162" y="375"/>
                  </a:cubicBezTo>
                  <a:cubicBezTo>
                    <a:pt x="167" y="375"/>
                    <a:pt x="173" y="374"/>
                    <a:pt x="179" y="373"/>
                  </a:cubicBezTo>
                  <a:lnTo>
                    <a:pt x="197" y="373"/>
                  </a:lnTo>
                  <a:cubicBezTo>
                    <a:pt x="204" y="375"/>
                    <a:pt x="211" y="375"/>
                    <a:pt x="218" y="375"/>
                  </a:cubicBezTo>
                  <a:cubicBezTo>
                    <a:pt x="260" y="375"/>
                    <a:pt x="291" y="352"/>
                    <a:pt x="322" y="329"/>
                  </a:cubicBezTo>
                  <a:cubicBezTo>
                    <a:pt x="349" y="293"/>
                    <a:pt x="376" y="257"/>
                    <a:pt x="367" y="204"/>
                  </a:cubicBezTo>
                  <a:cubicBezTo>
                    <a:pt x="367" y="195"/>
                    <a:pt x="367" y="177"/>
                    <a:pt x="367" y="168"/>
                  </a:cubicBezTo>
                  <a:cubicBezTo>
                    <a:pt x="385" y="124"/>
                    <a:pt x="349" y="97"/>
                    <a:pt x="331" y="61"/>
                  </a:cubicBezTo>
                  <a:cubicBezTo>
                    <a:pt x="313" y="34"/>
                    <a:pt x="286" y="8"/>
                    <a:pt x="260" y="8"/>
                  </a:cubicBezTo>
                  <a:cubicBezTo>
                    <a:pt x="228" y="8"/>
                    <a:pt x="195" y="1"/>
                    <a:pt x="1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6" name="Google Shape;416;p7"/>
            <p:cNvSpPr/>
            <p:nvPr/>
          </p:nvSpPr>
          <p:spPr>
            <a:xfrm>
              <a:off x="2930264" y="4525614"/>
              <a:ext cx="19958" cy="19440"/>
            </a:xfrm>
            <a:custGeom>
              <a:avLst/>
              <a:gdLst/>
              <a:ahLst/>
              <a:cxnLst/>
              <a:rect l="l" t="t" r="r" b="b"/>
              <a:pathLst>
                <a:path w="385" h="375" extrusionOk="0">
                  <a:moveTo>
                    <a:pt x="167" y="0"/>
                  </a:moveTo>
                  <a:cubicBezTo>
                    <a:pt x="125" y="0"/>
                    <a:pt x="94" y="24"/>
                    <a:pt x="63" y="47"/>
                  </a:cubicBezTo>
                  <a:cubicBezTo>
                    <a:pt x="27" y="82"/>
                    <a:pt x="9" y="127"/>
                    <a:pt x="18" y="172"/>
                  </a:cubicBezTo>
                  <a:cubicBezTo>
                    <a:pt x="18" y="181"/>
                    <a:pt x="18" y="189"/>
                    <a:pt x="18" y="198"/>
                  </a:cubicBezTo>
                  <a:cubicBezTo>
                    <a:pt x="0" y="243"/>
                    <a:pt x="27" y="279"/>
                    <a:pt x="54" y="305"/>
                  </a:cubicBezTo>
                  <a:cubicBezTo>
                    <a:pt x="63" y="332"/>
                    <a:pt x="99" y="359"/>
                    <a:pt x="125" y="368"/>
                  </a:cubicBezTo>
                  <a:cubicBezTo>
                    <a:pt x="148" y="372"/>
                    <a:pt x="170" y="375"/>
                    <a:pt x="193" y="375"/>
                  </a:cubicBezTo>
                  <a:cubicBezTo>
                    <a:pt x="217" y="375"/>
                    <a:pt x="241" y="372"/>
                    <a:pt x="268" y="368"/>
                  </a:cubicBezTo>
                  <a:cubicBezTo>
                    <a:pt x="286" y="368"/>
                    <a:pt x="313" y="350"/>
                    <a:pt x="330" y="323"/>
                  </a:cubicBezTo>
                  <a:cubicBezTo>
                    <a:pt x="348" y="296"/>
                    <a:pt x="384" y="270"/>
                    <a:pt x="384" y="216"/>
                  </a:cubicBezTo>
                  <a:cubicBezTo>
                    <a:pt x="375" y="189"/>
                    <a:pt x="384" y="163"/>
                    <a:pt x="384" y="136"/>
                  </a:cubicBezTo>
                  <a:cubicBezTo>
                    <a:pt x="384" y="127"/>
                    <a:pt x="375" y="109"/>
                    <a:pt x="375" y="100"/>
                  </a:cubicBezTo>
                  <a:cubicBezTo>
                    <a:pt x="334" y="43"/>
                    <a:pt x="286" y="1"/>
                    <a:pt x="224" y="1"/>
                  </a:cubicBezTo>
                  <a:cubicBezTo>
                    <a:pt x="218" y="1"/>
                    <a:pt x="212" y="1"/>
                    <a:pt x="206" y="2"/>
                  </a:cubicBezTo>
                  <a:lnTo>
                    <a:pt x="188" y="2"/>
                  </a:lnTo>
                  <a:cubicBezTo>
                    <a:pt x="181" y="1"/>
                    <a:pt x="174"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7" name="Google Shape;417;p7"/>
            <p:cNvSpPr/>
            <p:nvPr/>
          </p:nvSpPr>
          <p:spPr>
            <a:xfrm>
              <a:off x="2877542" y="4538574"/>
              <a:ext cx="20373" cy="19440"/>
            </a:xfrm>
            <a:custGeom>
              <a:avLst/>
              <a:gdLst/>
              <a:ahLst/>
              <a:cxnLst/>
              <a:rect l="l" t="t" r="r" b="b"/>
              <a:pathLst>
                <a:path w="393" h="375" extrusionOk="0">
                  <a:moveTo>
                    <a:pt x="167" y="0"/>
                  </a:moveTo>
                  <a:cubicBezTo>
                    <a:pt x="125" y="0"/>
                    <a:pt x="94" y="23"/>
                    <a:pt x="63" y="46"/>
                  </a:cubicBezTo>
                  <a:cubicBezTo>
                    <a:pt x="27" y="82"/>
                    <a:pt x="9" y="118"/>
                    <a:pt x="18" y="171"/>
                  </a:cubicBezTo>
                  <a:cubicBezTo>
                    <a:pt x="18" y="180"/>
                    <a:pt x="18" y="189"/>
                    <a:pt x="18" y="198"/>
                  </a:cubicBezTo>
                  <a:cubicBezTo>
                    <a:pt x="0" y="243"/>
                    <a:pt x="27" y="278"/>
                    <a:pt x="54" y="305"/>
                  </a:cubicBezTo>
                  <a:cubicBezTo>
                    <a:pt x="72" y="332"/>
                    <a:pt x="99" y="359"/>
                    <a:pt x="125" y="368"/>
                  </a:cubicBezTo>
                  <a:cubicBezTo>
                    <a:pt x="148" y="372"/>
                    <a:pt x="172" y="374"/>
                    <a:pt x="197" y="374"/>
                  </a:cubicBezTo>
                  <a:cubicBezTo>
                    <a:pt x="221" y="374"/>
                    <a:pt x="246" y="372"/>
                    <a:pt x="268" y="368"/>
                  </a:cubicBezTo>
                  <a:cubicBezTo>
                    <a:pt x="286" y="368"/>
                    <a:pt x="313" y="350"/>
                    <a:pt x="330" y="323"/>
                  </a:cubicBezTo>
                  <a:cubicBezTo>
                    <a:pt x="357" y="296"/>
                    <a:pt x="393" y="270"/>
                    <a:pt x="384" y="216"/>
                  </a:cubicBezTo>
                  <a:cubicBezTo>
                    <a:pt x="384" y="189"/>
                    <a:pt x="384" y="162"/>
                    <a:pt x="384" y="136"/>
                  </a:cubicBezTo>
                  <a:cubicBezTo>
                    <a:pt x="384" y="127"/>
                    <a:pt x="384" y="109"/>
                    <a:pt x="375" y="100"/>
                  </a:cubicBezTo>
                  <a:cubicBezTo>
                    <a:pt x="334" y="43"/>
                    <a:pt x="286" y="1"/>
                    <a:pt x="224" y="1"/>
                  </a:cubicBezTo>
                  <a:cubicBezTo>
                    <a:pt x="218" y="1"/>
                    <a:pt x="212" y="1"/>
                    <a:pt x="206" y="2"/>
                  </a:cubicBezTo>
                  <a:lnTo>
                    <a:pt x="188" y="2"/>
                  </a:lnTo>
                  <a:cubicBezTo>
                    <a:pt x="181" y="1"/>
                    <a:pt x="174"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8" name="Google Shape;418;p7"/>
            <p:cNvSpPr/>
            <p:nvPr/>
          </p:nvSpPr>
          <p:spPr>
            <a:xfrm>
              <a:off x="3001958" y="4496999"/>
              <a:ext cx="20373" cy="19596"/>
            </a:xfrm>
            <a:custGeom>
              <a:avLst/>
              <a:gdLst/>
              <a:ahLst/>
              <a:cxnLst/>
              <a:rect l="l" t="t" r="r" b="b"/>
              <a:pathLst>
                <a:path w="393" h="378" extrusionOk="0">
                  <a:moveTo>
                    <a:pt x="223" y="1"/>
                  </a:moveTo>
                  <a:cubicBezTo>
                    <a:pt x="210" y="5"/>
                    <a:pt x="196" y="5"/>
                    <a:pt x="183" y="5"/>
                  </a:cubicBezTo>
                  <a:cubicBezTo>
                    <a:pt x="170" y="5"/>
                    <a:pt x="156" y="5"/>
                    <a:pt x="143" y="10"/>
                  </a:cubicBezTo>
                  <a:lnTo>
                    <a:pt x="116" y="10"/>
                  </a:lnTo>
                  <a:cubicBezTo>
                    <a:pt x="45" y="63"/>
                    <a:pt x="0" y="108"/>
                    <a:pt x="9" y="188"/>
                  </a:cubicBezTo>
                  <a:cubicBezTo>
                    <a:pt x="9" y="188"/>
                    <a:pt x="9" y="197"/>
                    <a:pt x="9" y="197"/>
                  </a:cubicBezTo>
                  <a:cubicBezTo>
                    <a:pt x="0" y="251"/>
                    <a:pt x="27" y="286"/>
                    <a:pt x="54" y="322"/>
                  </a:cubicBezTo>
                  <a:cubicBezTo>
                    <a:pt x="85" y="353"/>
                    <a:pt x="122" y="377"/>
                    <a:pt x="167" y="377"/>
                  </a:cubicBezTo>
                  <a:cubicBezTo>
                    <a:pt x="174" y="377"/>
                    <a:pt x="180" y="377"/>
                    <a:pt x="188" y="376"/>
                  </a:cubicBezTo>
                  <a:cubicBezTo>
                    <a:pt x="192" y="371"/>
                    <a:pt x="196" y="369"/>
                    <a:pt x="201" y="369"/>
                  </a:cubicBezTo>
                  <a:cubicBezTo>
                    <a:pt x="205" y="369"/>
                    <a:pt x="210" y="371"/>
                    <a:pt x="214" y="376"/>
                  </a:cubicBezTo>
                  <a:cubicBezTo>
                    <a:pt x="220" y="377"/>
                    <a:pt x="225" y="377"/>
                    <a:pt x="231" y="377"/>
                  </a:cubicBezTo>
                  <a:cubicBezTo>
                    <a:pt x="274" y="377"/>
                    <a:pt x="298" y="346"/>
                    <a:pt x="330" y="322"/>
                  </a:cubicBezTo>
                  <a:cubicBezTo>
                    <a:pt x="348" y="313"/>
                    <a:pt x="375" y="286"/>
                    <a:pt x="375" y="260"/>
                  </a:cubicBezTo>
                  <a:cubicBezTo>
                    <a:pt x="384" y="188"/>
                    <a:pt x="393" y="117"/>
                    <a:pt x="339" y="55"/>
                  </a:cubicBezTo>
                  <a:cubicBezTo>
                    <a:pt x="303" y="28"/>
                    <a:pt x="277" y="1"/>
                    <a:pt x="2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9" name="Google Shape;419;p7"/>
            <p:cNvSpPr/>
            <p:nvPr/>
          </p:nvSpPr>
          <p:spPr>
            <a:xfrm>
              <a:off x="2858569" y="4554126"/>
              <a:ext cx="20425" cy="19336"/>
            </a:xfrm>
            <a:custGeom>
              <a:avLst/>
              <a:gdLst/>
              <a:ahLst/>
              <a:cxnLst/>
              <a:rect l="l" t="t" r="r" b="b"/>
              <a:pathLst>
                <a:path w="394" h="373" extrusionOk="0">
                  <a:moveTo>
                    <a:pt x="151" y="0"/>
                  </a:moveTo>
                  <a:cubicBezTo>
                    <a:pt x="113" y="0"/>
                    <a:pt x="85" y="28"/>
                    <a:pt x="63" y="50"/>
                  </a:cubicBezTo>
                  <a:cubicBezTo>
                    <a:pt x="36" y="77"/>
                    <a:pt x="1" y="112"/>
                    <a:pt x="18" y="166"/>
                  </a:cubicBezTo>
                  <a:cubicBezTo>
                    <a:pt x="18" y="175"/>
                    <a:pt x="18" y="193"/>
                    <a:pt x="18" y="201"/>
                  </a:cubicBezTo>
                  <a:cubicBezTo>
                    <a:pt x="1" y="255"/>
                    <a:pt x="36" y="291"/>
                    <a:pt x="63" y="317"/>
                  </a:cubicBezTo>
                  <a:cubicBezTo>
                    <a:pt x="87" y="341"/>
                    <a:pt x="118" y="372"/>
                    <a:pt x="156" y="372"/>
                  </a:cubicBezTo>
                  <a:cubicBezTo>
                    <a:pt x="161" y="372"/>
                    <a:pt x="165" y="372"/>
                    <a:pt x="170" y="371"/>
                  </a:cubicBezTo>
                  <a:cubicBezTo>
                    <a:pt x="179" y="366"/>
                    <a:pt x="188" y="364"/>
                    <a:pt x="197" y="364"/>
                  </a:cubicBezTo>
                  <a:cubicBezTo>
                    <a:pt x="206" y="364"/>
                    <a:pt x="215" y="366"/>
                    <a:pt x="224" y="371"/>
                  </a:cubicBezTo>
                  <a:cubicBezTo>
                    <a:pt x="228" y="372"/>
                    <a:pt x="233" y="372"/>
                    <a:pt x="238" y="372"/>
                  </a:cubicBezTo>
                  <a:cubicBezTo>
                    <a:pt x="276" y="372"/>
                    <a:pt x="308" y="341"/>
                    <a:pt x="340" y="317"/>
                  </a:cubicBezTo>
                  <a:cubicBezTo>
                    <a:pt x="366" y="291"/>
                    <a:pt x="393" y="255"/>
                    <a:pt x="384" y="210"/>
                  </a:cubicBezTo>
                  <a:cubicBezTo>
                    <a:pt x="375" y="184"/>
                    <a:pt x="384" y="157"/>
                    <a:pt x="384" y="130"/>
                  </a:cubicBezTo>
                  <a:cubicBezTo>
                    <a:pt x="384" y="121"/>
                    <a:pt x="384" y="112"/>
                    <a:pt x="375" y="103"/>
                  </a:cubicBezTo>
                  <a:cubicBezTo>
                    <a:pt x="337" y="49"/>
                    <a:pt x="298" y="2"/>
                    <a:pt x="230" y="2"/>
                  </a:cubicBezTo>
                  <a:cubicBezTo>
                    <a:pt x="220" y="2"/>
                    <a:pt x="209" y="3"/>
                    <a:pt x="197" y="5"/>
                  </a:cubicBezTo>
                  <a:lnTo>
                    <a:pt x="179" y="5"/>
                  </a:lnTo>
                  <a:cubicBezTo>
                    <a:pt x="169" y="2"/>
                    <a:pt x="160" y="0"/>
                    <a:pt x="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0" name="Google Shape;420;p7"/>
            <p:cNvSpPr/>
            <p:nvPr/>
          </p:nvSpPr>
          <p:spPr>
            <a:xfrm>
              <a:off x="2949704" y="4510114"/>
              <a:ext cx="19907" cy="19440"/>
            </a:xfrm>
            <a:custGeom>
              <a:avLst/>
              <a:gdLst/>
              <a:ahLst/>
              <a:cxnLst/>
              <a:rect l="l" t="t" r="r" b="b"/>
              <a:pathLst>
                <a:path w="384" h="375" extrusionOk="0">
                  <a:moveTo>
                    <a:pt x="192" y="0"/>
                  </a:moveTo>
                  <a:cubicBezTo>
                    <a:pt x="170" y="0"/>
                    <a:pt x="147" y="2"/>
                    <a:pt x="125" y="7"/>
                  </a:cubicBezTo>
                  <a:cubicBezTo>
                    <a:pt x="98" y="7"/>
                    <a:pt x="71" y="25"/>
                    <a:pt x="54" y="42"/>
                  </a:cubicBezTo>
                  <a:cubicBezTo>
                    <a:pt x="36" y="78"/>
                    <a:pt x="0" y="105"/>
                    <a:pt x="9" y="158"/>
                  </a:cubicBezTo>
                  <a:cubicBezTo>
                    <a:pt x="9" y="185"/>
                    <a:pt x="9" y="212"/>
                    <a:pt x="9" y="239"/>
                  </a:cubicBezTo>
                  <a:cubicBezTo>
                    <a:pt x="9" y="248"/>
                    <a:pt x="9" y="256"/>
                    <a:pt x="9" y="265"/>
                  </a:cubicBezTo>
                  <a:cubicBezTo>
                    <a:pt x="58" y="331"/>
                    <a:pt x="99" y="374"/>
                    <a:pt x="168" y="374"/>
                  </a:cubicBezTo>
                  <a:cubicBezTo>
                    <a:pt x="174" y="374"/>
                    <a:pt x="181" y="373"/>
                    <a:pt x="187" y="372"/>
                  </a:cubicBezTo>
                  <a:cubicBezTo>
                    <a:pt x="187" y="372"/>
                    <a:pt x="191" y="368"/>
                    <a:pt x="197" y="368"/>
                  </a:cubicBezTo>
                  <a:cubicBezTo>
                    <a:pt x="199" y="368"/>
                    <a:pt x="202" y="369"/>
                    <a:pt x="205" y="372"/>
                  </a:cubicBezTo>
                  <a:cubicBezTo>
                    <a:pt x="211" y="374"/>
                    <a:pt x="217" y="374"/>
                    <a:pt x="223" y="374"/>
                  </a:cubicBezTo>
                  <a:cubicBezTo>
                    <a:pt x="261" y="374"/>
                    <a:pt x="298" y="350"/>
                    <a:pt x="321" y="319"/>
                  </a:cubicBezTo>
                  <a:cubicBezTo>
                    <a:pt x="357" y="292"/>
                    <a:pt x="384" y="248"/>
                    <a:pt x="375" y="194"/>
                  </a:cubicBezTo>
                  <a:cubicBezTo>
                    <a:pt x="366" y="185"/>
                    <a:pt x="366" y="176"/>
                    <a:pt x="375" y="167"/>
                  </a:cubicBezTo>
                  <a:cubicBezTo>
                    <a:pt x="384" y="123"/>
                    <a:pt x="357" y="96"/>
                    <a:pt x="339" y="60"/>
                  </a:cubicBezTo>
                  <a:cubicBezTo>
                    <a:pt x="321" y="33"/>
                    <a:pt x="294" y="7"/>
                    <a:pt x="259" y="7"/>
                  </a:cubicBezTo>
                  <a:cubicBezTo>
                    <a:pt x="237" y="2"/>
                    <a:pt x="214" y="0"/>
                    <a:pt x="1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1" name="Google Shape;421;p7"/>
            <p:cNvSpPr/>
            <p:nvPr/>
          </p:nvSpPr>
          <p:spPr>
            <a:xfrm>
              <a:off x="2786874" y="4582483"/>
              <a:ext cx="20892" cy="19181"/>
            </a:xfrm>
            <a:custGeom>
              <a:avLst/>
              <a:gdLst/>
              <a:ahLst/>
              <a:cxnLst/>
              <a:rect l="l" t="t" r="r" b="b"/>
              <a:pathLst>
                <a:path w="403" h="370" extrusionOk="0">
                  <a:moveTo>
                    <a:pt x="235" y="1"/>
                  </a:moveTo>
                  <a:cubicBezTo>
                    <a:pt x="229" y="1"/>
                    <a:pt x="222" y="1"/>
                    <a:pt x="215" y="2"/>
                  </a:cubicBezTo>
                  <a:lnTo>
                    <a:pt x="179" y="2"/>
                  </a:lnTo>
                  <a:cubicBezTo>
                    <a:pt x="174" y="1"/>
                    <a:pt x="170" y="1"/>
                    <a:pt x="165" y="1"/>
                  </a:cubicBezTo>
                  <a:cubicBezTo>
                    <a:pt x="127" y="1"/>
                    <a:pt x="95" y="31"/>
                    <a:pt x="63" y="47"/>
                  </a:cubicBezTo>
                  <a:cubicBezTo>
                    <a:pt x="45" y="65"/>
                    <a:pt x="19" y="92"/>
                    <a:pt x="19" y="109"/>
                  </a:cubicBezTo>
                  <a:cubicBezTo>
                    <a:pt x="19" y="181"/>
                    <a:pt x="1" y="261"/>
                    <a:pt x="63" y="315"/>
                  </a:cubicBezTo>
                  <a:cubicBezTo>
                    <a:pt x="87" y="339"/>
                    <a:pt x="118" y="370"/>
                    <a:pt x="156" y="370"/>
                  </a:cubicBezTo>
                  <a:cubicBezTo>
                    <a:pt x="161" y="370"/>
                    <a:pt x="166" y="369"/>
                    <a:pt x="170" y="368"/>
                  </a:cubicBezTo>
                  <a:lnTo>
                    <a:pt x="251" y="368"/>
                  </a:lnTo>
                  <a:cubicBezTo>
                    <a:pt x="269" y="368"/>
                    <a:pt x="277" y="368"/>
                    <a:pt x="286" y="359"/>
                  </a:cubicBezTo>
                  <a:cubicBezTo>
                    <a:pt x="349" y="315"/>
                    <a:pt x="402" y="270"/>
                    <a:pt x="384" y="190"/>
                  </a:cubicBezTo>
                  <a:cubicBezTo>
                    <a:pt x="384" y="181"/>
                    <a:pt x="384" y="181"/>
                    <a:pt x="384" y="172"/>
                  </a:cubicBezTo>
                  <a:cubicBezTo>
                    <a:pt x="393" y="127"/>
                    <a:pt x="367" y="83"/>
                    <a:pt x="340" y="56"/>
                  </a:cubicBezTo>
                  <a:cubicBezTo>
                    <a:pt x="309" y="25"/>
                    <a:pt x="278" y="1"/>
                    <a:pt x="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2" name="Google Shape;422;p7"/>
            <p:cNvSpPr/>
            <p:nvPr/>
          </p:nvSpPr>
          <p:spPr>
            <a:xfrm>
              <a:off x="2822022" y="4585334"/>
              <a:ext cx="19492" cy="19025"/>
            </a:xfrm>
            <a:custGeom>
              <a:avLst/>
              <a:gdLst/>
              <a:ahLst/>
              <a:cxnLst/>
              <a:rect l="l" t="t" r="r" b="b"/>
              <a:pathLst>
                <a:path w="376" h="367" extrusionOk="0">
                  <a:moveTo>
                    <a:pt x="173" y="0"/>
                  </a:moveTo>
                  <a:cubicBezTo>
                    <a:pt x="81" y="0"/>
                    <a:pt x="1" y="78"/>
                    <a:pt x="1" y="188"/>
                  </a:cubicBezTo>
                  <a:cubicBezTo>
                    <a:pt x="10" y="286"/>
                    <a:pt x="90" y="367"/>
                    <a:pt x="188" y="367"/>
                  </a:cubicBezTo>
                  <a:cubicBezTo>
                    <a:pt x="295" y="367"/>
                    <a:pt x="376" y="277"/>
                    <a:pt x="376" y="179"/>
                  </a:cubicBezTo>
                  <a:cubicBezTo>
                    <a:pt x="376" y="86"/>
                    <a:pt x="303" y="0"/>
                    <a:pt x="203" y="0"/>
                  </a:cubicBezTo>
                  <a:cubicBezTo>
                    <a:pt x="198" y="0"/>
                    <a:pt x="193" y="0"/>
                    <a:pt x="188" y="1"/>
                  </a:cubicBezTo>
                  <a:cubicBezTo>
                    <a:pt x="183" y="0"/>
                    <a:pt x="178" y="0"/>
                    <a:pt x="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3" name="Google Shape;423;p7"/>
            <p:cNvSpPr/>
            <p:nvPr/>
          </p:nvSpPr>
          <p:spPr>
            <a:xfrm>
              <a:off x="2840528" y="4569627"/>
              <a:ext cx="19025" cy="19025"/>
            </a:xfrm>
            <a:custGeom>
              <a:avLst/>
              <a:gdLst/>
              <a:ahLst/>
              <a:cxnLst/>
              <a:rect l="l" t="t" r="r" b="b"/>
              <a:pathLst>
                <a:path w="367" h="367" extrusionOk="0">
                  <a:moveTo>
                    <a:pt x="188" y="1"/>
                  </a:moveTo>
                  <a:cubicBezTo>
                    <a:pt x="72" y="1"/>
                    <a:pt x="1" y="81"/>
                    <a:pt x="1" y="188"/>
                  </a:cubicBezTo>
                  <a:cubicBezTo>
                    <a:pt x="1" y="281"/>
                    <a:pt x="66" y="367"/>
                    <a:pt x="172" y="367"/>
                  </a:cubicBezTo>
                  <a:cubicBezTo>
                    <a:pt x="177" y="367"/>
                    <a:pt x="183" y="367"/>
                    <a:pt x="188" y="366"/>
                  </a:cubicBezTo>
                  <a:cubicBezTo>
                    <a:pt x="193" y="367"/>
                    <a:pt x="197" y="367"/>
                    <a:pt x="202" y="367"/>
                  </a:cubicBezTo>
                  <a:cubicBezTo>
                    <a:pt x="293" y="367"/>
                    <a:pt x="366" y="281"/>
                    <a:pt x="366" y="179"/>
                  </a:cubicBezTo>
                  <a:cubicBezTo>
                    <a:pt x="366" y="81"/>
                    <a:pt x="286" y="1"/>
                    <a:pt x="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4" name="Google Shape;424;p7"/>
            <p:cNvSpPr/>
            <p:nvPr/>
          </p:nvSpPr>
          <p:spPr>
            <a:xfrm>
              <a:off x="2911757" y="4540959"/>
              <a:ext cx="19958" cy="19492"/>
            </a:xfrm>
            <a:custGeom>
              <a:avLst/>
              <a:gdLst/>
              <a:ahLst/>
              <a:cxnLst/>
              <a:rect l="l" t="t" r="r" b="b"/>
              <a:pathLst>
                <a:path w="385" h="376" extrusionOk="0">
                  <a:moveTo>
                    <a:pt x="188" y="0"/>
                  </a:moveTo>
                  <a:cubicBezTo>
                    <a:pt x="90" y="0"/>
                    <a:pt x="9" y="81"/>
                    <a:pt x="1" y="179"/>
                  </a:cubicBezTo>
                  <a:cubicBezTo>
                    <a:pt x="1" y="295"/>
                    <a:pt x="81" y="375"/>
                    <a:pt x="188" y="375"/>
                  </a:cubicBezTo>
                  <a:cubicBezTo>
                    <a:pt x="295" y="375"/>
                    <a:pt x="384" y="286"/>
                    <a:pt x="375" y="188"/>
                  </a:cubicBezTo>
                  <a:cubicBezTo>
                    <a:pt x="384" y="81"/>
                    <a:pt x="286" y="0"/>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5" name="Google Shape;425;p7"/>
            <p:cNvSpPr/>
            <p:nvPr/>
          </p:nvSpPr>
          <p:spPr>
            <a:xfrm>
              <a:off x="2749912" y="4613587"/>
              <a:ext cx="19440" cy="19025"/>
            </a:xfrm>
            <a:custGeom>
              <a:avLst/>
              <a:gdLst/>
              <a:ahLst/>
              <a:cxnLst/>
              <a:rect l="l" t="t" r="r" b="b"/>
              <a:pathLst>
                <a:path w="375" h="367" extrusionOk="0">
                  <a:moveTo>
                    <a:pt x="188" y="0"/>
                  </a:moveTo>
                  <a:cubicBezTo>
                    <a:pt x="80" y="0"/>
                    <a:pt x="0" y="80"/>
                    <a:pt x="0" y="187"/>
                  </a:cubicBezTo>
                  <a:cubicBezTo>
                    <a:pt x="0" y="281"/>
                    <a:pt x="65" y="366"/>
                    <a:pt x="172" y="366"/>
                  </a:cubicBezTo>
                  <a:cubicBezTo>
                    <a:pt x="177" y="366"/>
                    <a:pt x="182" y="366"/>
                    <a:pt x="188" y="366"/>
                  </a:cubicBezTo>
                  <a:cubicBezTo>
                    <a:pt x="192" y="366"/>
                    <a:pt x="197" y="366"/>
                    <a:pt x="201" y="366"/>
                  </a:cubicBezTo>
                  <a:cubicBezTo>
                    <a:pt x="294" y="366"/>
                    <a:pt x="374" y="281"/>
                    <a:pt x="366" y="178"/>
                  </a:cubicBezTo>
                  <a:cubicBezTo>
                    <a:pt x="366" y="80"/>
                    <a:pt x="286" y="0"/>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6" name="Google Shape;426;p7"/>
            <p:cNvSpPr/>
            <p:nvPr/>
          </p:nvSpPr>
          <p:spPr>
            <a:xfrm>
              <a:off x="2984384" y="4512758"/>
              <a:ext cx="19440" cy="19025"/>
            </a:xfrm>
            <a:custGeom>
              <a:avLst/>
              <a:gdLst/>
              <a:ahLst/>
              <a:cxnLst/>
              <a:rect l="l" t="t" r="r" b="b"/>
              <a:pathLst>
                <a:path w="375" h="367" extrusionOk="0">
                  <a:moveTo>
                    <a:pt x="188" y="0"/>
                  </a:moveTo>
                  <a:cubicBezTo>
                    <a:pt x="80" y="0"/>
                    <a:pt x="0" y="81"/>
                    <a:pt x="0" y="179"/>
                  </a:cubicBezTo>
                  <a:cubicBezTo>
                    <a:pt x="0" y="289"/>
                    <a:pt x="81" y="367"/>
                    <a:pt x="173" y="367"/>
                  </a:cubicBezTo>
                  <a:cubicBezTo>
                    <a:pt x="178" y="367"/>
                    <a:pt x="183" y="367"/>
                    <a:pt x="188" y="366"/>
                  </a:cubicBezTo>
                  <a:cubicBezTo>
                    <a:pt x="193" y="367"/>
                    <a:pt x="197" y="367"/>
                    <a:pt x="202" y="367"/>
                  </a:cubicBezTo>
                  <a:cubicBezTo>
                    <a:pt x="294" y="367"/>
                    <a:pt x="374" y="289"/>
                    <a:pt x="366" y="179"/>
                  </a:cubicBezTo>
                  <a:cubicBezTo>
                    <a:pt x="366" y="81"/>
                    <a:pt x="286" y="0"/>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7" name="Google Shape;427;p7"/>
            <p:cNvSpPr/>
            <p:nvPr/>
          </p:nvSpPr>
          <p:spPr>
            <a:xfrm>
              <a:off x="2928397" y="4560295"/>
              <a:ext cx="19025" cy="19181"/>
            </a:xfrm>
            <a:custGeom>
              <a:avLst/>
              <a:gdLst/>
              <a:ahLst/>
              <a:cxnLst/>
              <a:rect l="l" t="t" r="r" b="b"/>
              <a:pathLst>
                <a:path w="367" h="370" extrusionOk="0">
                  <a:moveTo>
                    <a:pt x="208" y="0"/>
                  </a:moveTo>
                  <a:cubicBezTo>
                    <a:pt x="202" y="0"/>
                    <a:pt x="195" y="1"/>
                    <a:pt x="188" y="2"/>
                  </a:cubicBezTo>
                  <a:cubicBezTo>
                    <a:pt x="81" y="2"/>
                    <a:pt x="1" y="74"/>
                    <a:pt x="1" y="172"/>
                  </a:cubicBezTo>
                  <a:cubicBezTo>
                    <a:pt x="1" y="225"/>
                    <a:pt x="10" y="270"/>
                    <a:pt x="54" y="314"/>
                  </a:cubicBezTo>
                  <a:cubicBezTo>
                    <a:pt x="86" y="338"/>
                    <a:pt x="118" y="369"/>
                    <a:pt x="156" y="369"/>
                  </a:cubicBezTo>
                  <a:cubicBezTo>
                    <a:pt x="161" y="369"/>
                    <a:pt x="165" y="369"/>
                    <a:pt x="170" y="368"/>
                  </a:cubicBezTo>
                  <a:cubicBezTo>
                    <a:pt x="286" y="368"/>
                    <a:pt x="366" y="288"/>
                    <a:pt x="366" y="190"/>
                  </a:cubicBezTo>
                  <a:cubicBezTo>
                    <a:pt x="366" y="136"/>
                    <a:pt x="358" y="91"/>
                    <a:pt x="313" y="56"/>
                  </a:cubicBezTo>
                  <a:cubicBezTo>
                    <a:pt x="282" y="25"/>
                    <a:pt x="251" y="0"/>
                    <a:pt x="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8" name="Google Shape;428;p7"/>
            <p:cNvSpPr/>
            <p:nvPr/>
          </p:nvSpPr>
          <p:spPr>
            <a:xfrm>
              <a:off x="2784127" y="4617164"/>
              <a:ext cx="19492" cy="19129"/>
            </a:xfrm>
            <a:custGeom>
              <a:avLst/>
              <a:gdLst/>
              <a:ahLst/>
              <a:cxnLst/>
              <a:rect l="l" t="t" r="r" b="b"/>
              <a:pathLst>
                <a:path w="376" h="369" extrusionOk="0">
                  <a:moveTo>
                    <a:pt x="217" y="1"/>
                  </a:moveTo>
                  <a:cubicBezTo>
                    <a:pt x="210" y="1"/>
                    <a:pt x="204" y="1"/>
                    <a:pt x="197" y="2"/>
                  </a:cubicBezTo>
                  <a:cubicBezTo>
                    <a:pt x="90" y="2"/>
                    <a:pt x="9" y="74"/>
                    <a:pt x="9" y="172"/>
                  </a:cubicBezTo>
                  <a:cubicBezTo>
                    <a:pt x="0" y="225"/>
                    <a:pt x="18" y="270"/>
                    <a:pt x="54" y="315"/>
                  </a:cubicBezTo>
                  <a:cubicBezTo>
                    <a:pt x="98" y="350"/>
                    <a:pt x="134" y="368"/>
                    <a:pt x="188" y="368"/>
                  </a:cubicBezTo>
                  <a:cubicBezTo>
                    <a:pt x="295" y="368"/>
                    <a:pt x="366" y="288"/>
                    <a:pt x="375" y="190"/>
                  </a:cubicBezTo>
                  <a:cubicBezTo>
                    <a:pt x="375" y="136"/>
                    <a:pt x="357" y="92"/>
                    <a:pt x="322" y="56"/>
                  </a:cubicBezTo>
                  <a:cubicBezTo>
                    <a:pt x="291" y="25"/>
                    <a:pt x="260" y="1"/>
                    <a:pt x="2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9" name="Google Shape;429;p7"/>
            <p:cNvSpPr/>
            <p:nvPr/>
          </p:nvSpPr>
          <p:spPr>
            <a:xfrm>
              <a:off x="2965411" y="4528932"/>
              <a:ext cx="19025" cy="19284"/>
            </a:xfrm>
            <a:custGeom>
              <a:avLst/>
              <a:gdLst/>
              <a:ahLst/>
              <a:cxnLst/>
              <a:rect l="l" t="t" r="r" b="b"/>
              <a:pathLst>
                <a:path w="367" h="372" extrusionOk="0">
                  <a:moveTo>
                    <a:pt x="188" y="1"/>
                  </a:moveTo>
                  <a:cubicBezTo>
                    <a:pt x="134" y="1"/>
                    <a:pt x="90" y="18"/>
                    <a:pt x="54" y="54"/>
                  </a:cubicBezTo>
                  <a:cubicBezTo>
                    <a:pt x="18" y="90"/>
                    <a:pt x="0" y="134"/>
                    <a:pt x="0" y="188"/>
                  </a:cubicBezTo>
                  <a:cubicBezTo>
                    <a:pt x="0" y="241"/>
                    <a:pt x="18" y="277"/>
                    <a:pt x="54" y="322"/>
                  </a:cubicBezTo>
                  <a:cubicBezTo>
                    <a:pt x="82" y="350"/>
                    <a:pt x="115" y="372"/>
                    <a:pt x="154" y="372"/>
                  </a:cubicBezTo>
                  <a:cubicBezTo>
                    <a:pt x="165" y="372"/>
                    <a:pt x="176" y="370"/>
                    <a:pt x="188" y="366"/>
                  </a:cubicBezTo>
                  <a:cubicBezTo>
                    <a:pt x="199" y="370"/>
                    <a:pt x="210" y="372"/>
                    <a:pt x="221" y="372"/>
                  </a:cubicBezTo>
                  <a:cubicBezTo>
                    <a:pt x="257" y="372"/>
                    <a:pt x="285" y="350"/>
                    <a:pt x="313" y="322"/>
                  </a:cubicBezTo>
                  <a:cubicBezTo>
                    <a:pt x="348" y="286"/>
                    <a:pt x="366" y="241"/>
                    <a:pt x="366" y="197"/>
                  </a:cubicBezTo>
                  <a:cubicBezTo>
                    <a:pt x="366" y="134"/>
                    <a:pt x="348" y="99"/>
                    <a:pt x="313" y="54"/>
                  </a:cubicBezTo>
                  <a:cubicBezTo>
                    <a:pt x="277" y="18"/>
                    <a:pt x="241" y="1"/>
                    <a:pt x="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0" name="Google Shape;430;p7"/>
            <p:cNvSpPr/>
            <p:nvPr/>
          </p:nvSpPr>
          <p:spPr>
            <a:xfrm>
              <a:off x="2803100" y="4600627"/>
              <a:ext cx="19907" cy="19077"/>
            </a:xfrm>
            <a:custGeom>
              <a:avLst/>
              <a:gdLst/>
              <a:ahLst/>
              <a:cxnLst/>
              <a:rect l="l" t="t" r="r" b="b"/>
              <a:pathLst>
                <a:path w="384" h="368" extrusionOk="0">
                  <a:moveTo>
                    <a:pt x="196" y="0"/>
                  </a:moveTo>
                  <a:cubicBezTo>
                    <a:pt x="134" y="0"/>
                    <a:pt x="98" y="18"/>
                    <a:pt x="54" y="54"/>
                  </a:cubicBezTo>
                  <a:cubicBezTo>
                    <a:pt x="18" y="98"/>
                    <a:pt x="9" y="134"/>
                    <a:pt x="0" y="188"/>
                  </a:cubicBezTo>
                  <a:cubicBezTo>
                    <a:pt x="0" y="241"/>
                    <a:pt x="18" y="277"/>
                    <a:pt x="63" y="313"/>
                  </a:cubicBezTo>
                  <a:cubicBezTo>
                    <a:pt x="98" y="348"/>
                    <a:pt x="134" y="366"/>
                    <a:pt x="187" y="366"/>
                  </a:cubicBezTo>
                  <a:cubicBezTo>
                    <a:pt x="195" y="367"/>
                    <a:pt x="201" y="368"/>
                    <a:pt x="208" y="368"/>
                  </a:cubicBezTo>
                  <a:cubicBezTo>
                    <a:pt x="253" y="368"/>
                    <a:pt x="290" y="344"/>
                    <a:pt x="321" y="313"/>
                  </a:cubicBezTo>
                  <a:cubicBezTo>
                    <a:pt x="357" y="277"/>
                    <a:pt x="384" y="241"/>
                    <a:pt x="375" y="188"/>
                  </a:cubicBezTo>
                  <a:cubicBezTo>
                    <a:pt x="375" y="116"/>
                    <a:pt x="366" y="107"/>
                    <a:pt x="321" y="54"/>
                  </a:cubicBezTo>
                  <a:cubicBezTo>
                    <a:pt x="286" y="18"/>
                    <a:pt x="241" y="0"/>
                    <a:pt x="1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1" name="Google Shape;431;p7"/>
            <p:cNvSpPr/>
            <p:nvPr/>
          </p:nvSpPr>
          <p:spPr>
            <a:xfrm>
              <a:off x="2874743" y="4573203"/>
              <a:ext cx="19492" cy="19129"/>
            </a:xfrm>
            <a:custGeom>
              <a:avLst/>
              <a:gdLst/>
              <a:ahLst/>
              <a:cxnLst/>
              <a:rect l="l" t="t" r="r" b="b"/>
              <a:pathLst>
                <a:path w="376" h="369" extrusionOk="0">
                  <a:moveTo>
                    <a:pt x="165" y="1"/>
                  </a:moveTo>
                  <a:cubicBezTo>
                    <a:pt x="129" y="1"/>
                    <a:pt x="93" y="18"/>
                    <a:pt x="63" y="48"/>
                  </a:cubicBezTo>
                  <a:cubicBezTo>
                    <a:pt x="28" y="92"/>
                    <a:pt x="1" y="128"/>
                    <a:pt x="1" y="181"/>
                  </a:cubicBezTo>
                  <a:cubicBezTo>
                    <a:pt x="10" y="288"/>
                    <a:pt x="81" y="360"/>
                    <a:pt x="179" y="369"/>
                  </a:cubicBezTo>
                  <a:cubicBezTo>
                    <a:pt x="233" y="369"/>
                    <a:pt x="277" y="351"/>
                    <a:pt x="313" y="315"/>
                  </a:cubicBezTo>
                  <a:cubicBezTo>
                    <a:pt x="349" y="280"/>
                    <a:pt x="376" y="244"/>
                    <a:pt x="376" y="190"/>
                  </a:cubicBezTo>
                  <a:cubicBezTo>
                    <a:pt x="367" y="83"/>
                    <a:pt x="295" y="3"/>
                    <a:pt x="188" y="3"/>
                  </a:cubicBezTo>
                  <a:cubicBezTo>
                    <a:pt x="181" y="1"/>
                    <a:pt x="173" y="1"/>
                    <a:pt x="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2" name="Google Shape;432;p7"/>
            <p:cNvSpPr/>
            <p:nvPr/>
          </p:nvSpPr>
          <p:spPr>
            <a:xfrm>
              <a:off x="2766086" y="4632508"/>
              <a:ext cx="19492" cy="19129"/>
            </a:xfrm>
            <a:custGeom>
              <a:avLst/>
              <a:gdLst/>
              <a:ahLst/>
              <a:cxnLst/>
              <a:rect l="l" t="t" r="r" b="b"/>
              <a:pathLst>
                <a:path w="376" h="369" extrusionOk="0">
                  <a:moveTo>
                    <a:pt x="197" y="1"/>
                  </a:moveTo>
                  <a:cubicBezTo>
                    <a:pt x="143" y="1"/>
                    <a:pt x="99" y="19"/>
                    <a:pt x="63" y="54"/>
                  </a:cubicBezTo>
                  <a:cubicBezTo>
                    <a:pt x="27" y="90"/>
                    <a:pt x="0" y="126"/>
                    <a:pt x="0" y="179"/>
                  </a:cubicBezTo>
                  <a:cubicBezTo>
                    <a:pt x="9" y="286"/>
                    <a:pt x="81" y="367"/>
                    <a:pt x="179" y="367"/>
                  </a:cubicBezTo>
                  <a:cubicBezTo>
                    <a:pt x="188" y="368"/>
                    <a:pt x="196" y="369"/>
                    <a:pt x="205" y="369"/>
                  </a:cubicBezTo>
                  <a:cubicBezTo>
                    <a:pt x="247" y="369"/>
                    <a:pt x="283" y="350"/>
                    <a:pt x="313" y="313"/>
                  </a:cubicBezTo>
                  <a:cubicBezTo>
                    <a:pt x="348" y="277"/>
                    <a:pt x="375" y="242"/>
                    <a:pt x="366" y="197"/>
                  </a:cubicBezTo>
                  <a:cubicBezTo>
                    <a:pt x="375" y="81"/>
                    <a:pt x="295" y="10"/>
                    <a:pt x="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3" name="Google Shape;433;p7"/>
            <p:cNvSpPr/>
            <p:nvPr/>
          </p:nvSpPr>
          <p:spPr>
            <a:xfrm>
              <a:off x="2837781" y="4604204"/>
              <a:ext cx="19440" cy="19129"/>
            </a:xfrm>
            <a:custGeom>
              <a:avLst/>
              <a:gdLst/>
              <a:ahLst/>
              <a:cxnLst/>
              <a:rect l="l" t="t" r="r" b="b"/>
              <a:pathLst>
                <a:path w="375" h="369" extrusionOk="0">
                  <a:moveTo>
                    <a:pt x="167" y="1"/>
                  </a:moveTo>
                  <a:cubicBezTo>
                    <a:pt x="122" y="1"/>
                    <a:pt x="85" y="25"/>
                    <a:pt x="54" y="56"/>
                  </a:cubicBezTo>
                  <a:cubicBezTo>
                    <a:pt x="18" y="92"/>
                    <a:pt x="0" y="128"/>
                    <a:pt x="0" y="181"/>
                  </a:cubicBezTo>
                  <a:cubicBezTo>
                    <a:pt x="0" y="235"/>
                    <a:pt x="18" y="279"/>
                    <a:pt x="54" y="315"/>
                  </a:cubicBezTo>
                  <a:cubicBezTo>
                    <a:pt x="89" y="351"/>
                    <a:pt x="125" y="368"/>
                    <a:pt x="179" y="368"/>
                  </a:cubicBezTo>
                  <a:cubicBezTo>
                    <a:pt x="241" y="368"/>
                    <a:pt x="277" y="351"/>
                    <a:pt x="312" y="315"/>
                  </a:cubicBezTo>
                  <a:cubicBezTo>
                    <a:pt x="348" y="270"/>
                    <a:pt x="375" y="235"/>
                    <a:pt x="366" y="190"/>
                  </a:cubicBezTo>
                  <a:cubicBezTo>
                    <a:pt x="366" y="119"/>
                    <a:pt x="366" y="101"/>
                    <a:pt x="312" y="56"/>
                  </a:cubicBezTo>
                  <a:cubicBezTo>
                    <a:pt x="277" y="20"/>
                    <a:pt x="241" y="3"/>
                    <a:pt x="188" y="3"/>
                  </a:cubicBezTo>
                  <a:cubicBezTo>
                    <a:pt x="181" y="1"/>
                    <a:pt x="174"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4" name="Google Shape;434;p7"/>
            <p:cNvSpPr/>
            <p:nvPr/>
          </p:nvSpPr>
          <p:spPr>
            <a:xfrm>
              <a:off x="3037106" y="4500627"/>
              <a:ext cx="18973" cy="19129"/>
            </a:xfrm>
            <a:custGeom>
              <a:avLst/>
              <a:gdLst/>
              <a:ahLst/>
              <a:cxnLst/>
              <a:rect l="l" t="t" r="r" b="b"/>
              <a:pathLst>
                <a:path w="366" h="369" extrusionOk="0">
                  <a:moveTo>
                    <a:pt x="214" y="1"/>
                  </a:moveTo>
                  <a:cubicBezTo>
                    <a:pt x="208" y="1"/>
                    <a:pt x="202" y="1"/>
                    <a:pt x="196" y="2"/>
                  </a:cubicBezTo>
                  <a:cubicBezTo>
                    <a:pt x="80" y="2"/>
                    <a:pt x="0" y="74"/>
                    <a:pt x="0" y="181"/>
                  </a:cubicBezTo>
                  <a:cubicBezTo>
                    <a:pt x="0" y="234"/>
                    <a:pt x="9" y="279"/>
                    <a:pt x="54" y="315"/>
                  </a:cubicBezTo>
                  <a:cubicBezTo>
                    <a:pt x="89" y="350"/>
                    <a:pt x="125" y="368"/>
                    <a:pt x="179" y="368"/>
                  </a:cubicBezTo>
                  <a:cubicBezTo>
                    <a:pt x="286" y="368"/>
                    <a:pt x="366" y="297"/>
                    <a:pt x="366" y="190"/>
                  </a:cubicBezTo>
                  <a:cubicBezTo>
                    <a:pt x="366" y="136"/>
                    <a:pt x="357" y="92"/>
                    <a:pt x="312" y="56"/>
                  </a:cubicBezTo>
                  <a:cubicBezTo>
                    <a:pt x="281" y="25"/>
                    <a:pt x="250" y="1"/>
                    <a:pt x="2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5" name="Google Shape;435;p7"/>
            <p:cNvSpPr/>
            <p:nvPr/>
          </p:nvSpPr>
          <p:spPr>
            <a:xfrm>
              <a:off x="2909424" y="4575536"/>
              <a:ext cx="19025" cy="19129"/>
            </a:xfrm>
            <a:custGeom>
              <a:avLst/>
              <a:gdLst/>
              <a:ahLst/>
              <a:cxnLst/>
              <a:rect l="l" t="t" r="r" b="b"/>
              <a:pathLst>
                <a:path w="367" h="369" extrusionOk="0">
                  <a:moveTo>
                    <a:pt x="214" y="1"/>
                  </a:moveTo>
                  <a:cubicBezTo>
                    <a:pt x="209" y="1"/>
                    <a:pt x="203" y="1"/>
                    <a:pt x="197" y="3"/>
                  </a:cubicBezTo>
                  <a:cubicBezTo>
                    <a:pt x="81" y="3"/>
                    <a:pt x="1" y="83"/>
                    <a:pt x="1" y="181"/>
                  </a:cubicBezTo>
                  <a:cubicBezTo>
                    <a:pt x="1" y="235"/>
                    <a:pt x="10" y="279"/>
                    <a:pt x="54" y="315"/>
                  </a:cubicBezTo>
                  <a:cubicBezTo>
                    <a:pt x="90" y="350"/>
                    <a:pt x="126" y="368"/>
                    <a:pt x="179" y="368"/>
                  </a:cubicBezTo>
                  <a:cubicBezTo>
                    <a:pt x="286" y="368"/>
                    <a:pt x="367" y="297"/>
                    <a:pt x="367" y="199"/>
                  </a:cubicBezTo>
                  <a:cubicBezTo>
                    <a:pt x="367" y="145"/>
                    <a:pt x="358" y="101"/>
                    <a:pt x="313" y="56"/>
                  </a:cubicBezTo>
                  <a:cubicBezTo>
                    <a:pt x="282" y="25"/>
                    <a:pt x="251" y="1"/>
                    <a:pt x="2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6" name="Google Shape;436;p7"/>
            <p:cNvSpPr/>
            <p:nvPr/>
          </p:nvSpPr>
          <p:spPr>
            <a:xfrm>
              <a:off x="3071320" y="4503012"/>
              <a:ext cx="19907" cy="19492"/>
            </a:xfrm>
            <a:custGeom>
              <a:avLst/>
              <a:gdLst/>
              <a:ahLst/>
              <a:cxnLst/>
              <a:rect l="l" t="t" r="r" b="b"/>
              <a:pathLst>
                <a:path w="384" h="376" extrusionOk="0">
                  <a:moveTo>
                    <a:pt x="197" y="1"/>
                  </a:moveTo>
                  <a:cubicBezTo>
                    <a:pt x="134" y="1"/>
                    <a:pt x="98" y="19"/>
                    <a:pt x="54" y="63"/>
                  </a:cubicBezTo>
                  <a:cubicBezTo>
                    <a:pt x="18" y="99"/>
                    <a:pt x="0" y="135"/>
                    <a:pt x="0" y="188"/>
                  </a:cubicBezTo>
                  <a:cubicBezTo>
                    <a:pt x="0" y="242"/>
                    <a:pt x="18" y="278"/>
                    <a:pt x="54" y="313"/>
                  </a:cubicBezTo>
                  <a:cubicBezTo>
                    <a:pt x="90" y="349"/>
                    <a:pt x="125" y="376"/>
                    <a:pt x="179" y="376"/>
                  </a:cubicBezTo>
                  <a:cubicBezTo>
                    <a:pt x="241" y="376"/>
                    <a:pt x="277" y="358"/>
                    <a:pt x="321" y="322"/>
                  </a:cubicBezTo>
                  <a:cubicBezTo>
                    <a:pt x="357" y="278"/>
                    <a:pt x="384" y="242"/>
                    <a:pt x="366" y="188"/>
                  </a:cubicBezTo>
                  <a:cubicBezTo>
                    <a:pt x="384" y="135"/>
                    <a:pt x="357" y="99"/>
                    <a:pt x="321" y="63"/>
                  </a:cubicBezTo>
                  <a:cubicBezTo>
                    <a:pt x="286" y="28"/>
                    <a:pt x="250" y="1"/>
                    <a:pt x="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7" name="Google Shape;437;p7"/>
            <p:cNvSpPr/>
            <p:nvPr/>
          </p:nvSpPr>
          <p:spPr>
            <a:xfrm>
              <a:off x="2855821" y="4588600"/>
              <a:ext cx="19440" cy="19077"/>
            </a:xfrm>
            <a:custGeom>
              <a:avLst/>
              <a:gdLst/>
              <a:ahLst/>
              <a:cxnLst/>
              <a:rect l="l" t="t" r="r" b="b"/>
              <a:pathLst>
                <a:path w="375" h="368" extrusionOk="0">
                  <a:moveTo>
                    <a:pt x="187" y="0"/>
                  </a:moveTo>
                  <a:cubicBezTo>
                    <a:pt x="80" y="0"/>
                    <a:pt x="9" y="81"/>
                    <a:pt x="0" y="179"/>
                  </a:cubicBezTo>
                  <a:cubicBezTo>
                    <a:pt x="0" y="232"/>
                    <a:pt x="18" y="277"/>
                    <a:pt x="54" y="313"/>
                  </a:cubicBezTo>
                  <a:cubicBezTo>
                    <a:pt x="85" y="344"/>
                    <a:pt x="116" y="368"/>
                    <a:pt x="158" y="368"/>
                  </a:cubicBezTo>
                  <a:cubicBezTo>
                    <a:pt x="165" y="368"/>
                    <a:pt x="172" y="367"/>
                    <a:pt x="179" y="366"/>
                  </a:cubicBezTo>
                  <a:cubicBezTo>
                    <a:pt x="286" y="366"/>
                    <a:pt x="366" y="295"/>
                    <a:pt x="366" y="197"/>
                  </a:cubicBezTo>
                  <a:cubicBezTo>
                    <a:pt x="375" y="134"/>
                    <a:pt x="357" y="98"/>
                    <a:pt x="321" y="54"/>
                  </a:cubicBezTo>
                  <a:cubicBezTo>
                    <a:pt x="277" y="18"/>
                    <a:pt x="241" y="0"/>
                    <a:pt x="1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8" name="Google Shape;438;p7"/>
            <p:cNvSpPr/>
            <p:nvPr/>
          </p:nvSpPr>
          <p:spPr>
            <a:xfrm>
              <a:off x="2731872" y="4629294"/>
              <a:ext cx="19440" cy="19025"/>
            </a:xfrm>
            <a:custGeom>
              <a:avLst/>
              <a:gdLst/>
              <a:ahLst/>
              <a:cxnLst/>
              <a:rect l="l" t="t" r="r" b="b"/>
              <a:pathLst>
                <a:path w="375" h="367" extrusionOk="0">
                  <a:moveTo>
                    <a:pt x="188" y="0"/>
                  </a:moveTo>
                  <a:cubicBezTo>
                    <a:pt x="134" y="0"/>
                    <a:pt x="89" y="18"/>
                    <a:pt x="54" y="54"/>
                  </a:cubicBezTo>
                  <a:cubicBezTo>
                    <a:pt x="18" y="90"/>
                    <a:pt x="0" y="125"/>
                    <a:pt x="0" y="179"/>
                  </a:cubicBezTo>
                  <a:cubicBezTo>
                    <a:pt x="0" y="232"/>
                    <a:pt x="18" y="277"/>
                    <a:pt x="54" y="313"/>
                  </a:cubicBezTo>
                  <a:cubicBezTo>
                    <a:pt x="89" y="348"/>
                    <a:pt x="125" y="366"/>
                    <a:pt x="179" y="366"/>
                  </a:cubicBezTo>
                  <a:cubicBezTo>
                    <a:pt x="232" y="366"/>
                    <a:pt x="277" y="348"/>
                    <a:pt x="313" y="313"/>
                  </a:cubicBezTo>
                  <a:cubicBezTo>
                    <a:pt x="348" y="277"/>
                    <a:pt x="375" y="232"/>
                    <a:pt x="366" y="179"/>
                  </a:cubicBezTo>
                  <a:cubicBezTo>
                    <a:pt x="375" y="125"/>
                    <a:pt x="348" y="90"/>
                    <a:pt x="313" y="54"/>
                  </a:cubicBezTo>
                  <a:cubicBezTo>
                    <a:pt x="277" y="18"/>
                    <a:pt x="241" y="0"/>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9" name="Google Shape;439;p7"/>
            <p:cNvSpPr/>
            <p:nvPr/>
          </p:nvSpPr>
          <p:spPr>
            <a:xfrm>
              <a:off x="3018132" y="4516128"/>
              <a:ext cx="19025" cy="19336"/>
            </a:xfrm>
            <a:custGeom>
              <a:avLst/>
              <a:gdLst/>
              <a:ahLst/>
              <a:cxnLst/>
              <a:rect l="l" t="t" r="r" b="b"/>
              <a:pathLst>
                <a:path w="367" h="373" extrusionOk="0">
                  <a:moveTo>
                    <a:pt x="150" y="1"/>
                  </a:moveTo>
                  <a:cubicBezTo>
                    <a:pt x="115" y="1"/>
                    <a:pt x="82" y="23"/>
                    <a:pt x="54" y="51"/>
                  </a:cubicBezTo>
                  <a:cubicBezTo>
                    <a:pt x="18" y="87"/>
                    <a:pt x="0" y="132"/>
                    <a:pt x="0" y="185"/>
                  </a:cubicBezTo>
                  <a:cubicBezTo>
                    <a:pt x="0" y="283"/>
                    <a:pt x="72" y="364"/>
                    <a:pt x="170" y="372"/>
                  </a:cubicBezTo>
                  <a:cubicBezTo>
                    <a:pt x="232" y="372"/>
                    <a:pt x="268" y="355"/>
                    <a:pt x="313" y="319"/>
                  </a:cubicBezTo>
                  <a:cubicBezTo>
                    <a:pt x="348" y="283"/>
                    <a:pt x="366" y="239"/>
                    <a:pt x="366" y="194"/>
                  </a:cubicBezTo>
                  <a:cubicBezTo>
                    <a:pt x="366" y="87"/>
                    <a:pt x="295" y="7"/>
                    <a:pt x="179" y="7"/>
                  </a:cubicBezTo>
                  <a:cubicBezTo>
                    <a:pt x="169" y="3"/>
                    <a:pt x="159" y="1"/>
                    <a:pt x="1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0" name="Google Shape;440;p7"/>
            <p:cNvSpPr/>
            <p:nvPr/>
          </p:nvSpPr>
          <p:spPr>
            <a:xfrm>
              <a:off x="2946438" y="4544588"/>
              <a:ext cx="19025" cy="19077"/>
            </a:xfrm>
            <a:custGeom>
              <a:avLst/>
              <a:gdLst/>
              <a:ahLst/>
              <a:cxnLst/>
              <a:rect l="l" t="t" r="r" b="b"/>
              <a:pathLst>
                <a:path w="367" h="368" extrusionOk="0">
                  <a:moveTo>
                    <a:pt x="162" y="0"/>
                  </a:moveTo>
                  <a:cubicBezTo>
                    <a:pt x="125" y="0"/>
                    <a:pt x="93" y="24"/>
                    <a:pt x="54" y="55"/>
                  </a:cubicBezTo>
                  <a:cubicBezTo>
                    <a:pt x="18" y="91"/>
                    <a:pt x="1" y="127"/>
                    <a:pt x="1" y="180"/>
                  </a:cubicBezTo>
                  <a:cubicBezTo>
                    <a:pt x="1" y="287"/>
                    <a:pt x="81" y="368"/>
                    <a:pt x="179" y="368"/>
                  </a:cubicBezTo>
                  <a:cubicBezTo>
                    <a:pt x="233" y="368"/>
                    <a:pt x="277" y="359"/>
                    <a:pt x="313" y="314"/>
                  </a:cubicBezTo>
                  <a:cubicBezTo>
                    <a:pt x="349" y="278"/>
                    <a:pt x="366" y="243"/>
                    <a:pt x="366" y="189"/>
                  </a:cubicBezTo>
                  <a:cubicBezTo>
                    <a:pt x="366" y="82"/>
                    <a:pt x="295" y="2"/>
                    <a:pt x="179" y="2"/>
                  </a:cubicBezTo>
                  <a:cubicBezTo>
                    <a:pt x="173" y="1"/>
                    <a:pt x="167" y="0"/>
                    <a:pt x="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1" name="Google Shape;441;p7"/>
            <p:cNvSpPr/>
            <p:nvPr/>
          </p:nvSpPr>
          <p:spPr>
            <a:xfrm>
              <a:off x="2712898" y="4645468"/>
              <a:ext cx="19025" cy="19129"/>
            </a:xfrm>
            <a:custGeom>
              <a:avLst/>
              <a:gdLst/>
              <a:ahLst/>
              <a:cxnLst/>
              <a:rect l="l" t="t" r="r" b="b"/>
              <a:pathLst>
                <a:path w="367" h="369" extrusionOk="0">
                  <a:moveTo>
                    <a:pt x="179" y="1"/>
                  </a:moveTo>
                  <a:cubicBezTo>
                    <a:pt x="116" y="1"/>
                    <a:pt x="99" y="10"/>
                    <a:pt x="54" y="54"/>
                  </a:cubicBezTo>
                  <a:cubicBezTo>
                    <a:pt x="18" y="90"/>
                    <a:pt x="1" y="126"/>
                    <a:pt x="1" y="179"/>
                  </a:cubicBezTo>
                  <a:cubicBezTo>
                    <a:pt x="1" y="295"/>
                    <a:pt x="72" y="366"/>
                    <a:pt x="188" y="366"/>
                  </a:cubicBezTo>
                  <a:cubicBezTo>
                    <a:pt x="194" y="368"/>
                    <a:pt x="200" y="368"/>
                    <a:pt x="205" y="368"/>
                  </a:cubicBezTo>
                  <a:cubicBezTo>
                    <a:pt x="244" y="368"/>
                    <a:pt x="282" y="344"/>
                    <a:pt x="313" y="313"/>
                  </a:cubicBezTo>
                  <a:cubicBezTo>
                    <a:pt x="348" y="277"/>
                    <a:pt x="366" y="241"/>
                    <a:pt x="366" y="188"/>
                  </a:cubicBezTo>
                  <a:cubicBezTo>
                    <a:pt x="366" y="81"/>
                    <a:pt x="295"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2" name="Google Shape;442;p7"/>
            <p:cNvSpPr/>
            <p:nvPr/>
          </p:nvSpPr>
          <p:spPr>
            <a:xfrm>
              <a:off x="2999625" y="4531628"/>
              <a:ext cx="19492" cy="19077"/>
            </a:xfrm>
            <a:custGeom>
              <a:avLst/>
              <a:gdLst/>
              <a:ahLst/>
              <a:cxnLst/>
              <a:rect l="l" t="t" r="r" b="b"/>
              <a:pathLst>
                <a:path w="376" h="368" extrusionOk="0">
                  <a:moveTo>
                    <a:pt x="214" y="0"/>
                  </a:moveTo>
                  <a:cubicBezTo>
                    <a:pt x="209" y="0"/>
                    <a:pt x="203" y="1"/>
                    <a:pt x="197" y="2"/>
                  </a:cubicBezTo>
                  <a:cubicBezTo>
                    <a:pt x="90" y="2"/>
                    <a:pt x="9" y="73"/>
                    <a:pt x="9" y="180"/>
                  </a:cubicBezTo>
                  <a:cubicBezTo>
                    <a:pt x="1" y="234"/>
                    <a:pt x="18" y="279"/>
                    <a:pt x="63" y="314"/>
                  </a:cubicBezTo>
                  <a:cubicBezTo>
                    <a:pt x="99" y="350"/>
                    <a:pt x="134" y="368"/>
                    <a:pt x="188" y="368"/>
                  </a:cubicBezTo>
                  <a:cubicBezTo>
                    <a:pt x="295" y="368"/>
                    <a:pt x="366" y="296"/>
                    <a:pt x="375" y="189"/>
                  </a:cubicBezTo>
                  <a:cubicBezTo>
                    <a:pt x="375" y="136"/>
                    <a:pt x="357" y="91"/>
                    <a:pt x="322" y="56"/>
                  </a:cubicBezTo>
                  <a:cubicBezTo>
                    <a:pt x="291" y="25"/>
                    <a:pt x="253" y="0"/>
                    <a:pt x="2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3" name="Google Shape;443;p7"/>
            <p:cNvSpPr/>
            <p:nvPr/>
          </p:nvSpPr>
          <p:spPr>
            <a:xfrm>
              <a:off x="2893716" y="4556667"/>
              <a:ext cx="19492" cy="19025"/>
            </a:xfrm>
            <a:custGeom>
              <a:avLst/>
              <a:gdLst/>
              <a:ahLst/>
              <a:cxnLst/>
              <a:rect l="l" t="t" r="r" b="b"/>
              <a:pathLst>
                <a:path w="376" h="367" extrusionOk="0">
                  <a:moveTo>
                    <a:pt x="197" y="1"/>
                  </a:moveTo>
                  <a:cubicBezTo>
                    <a:pt x="81" y="1"/>
                    <a:pt x="10" y="81"/>
                    <a:pt x="1" y="188"/>
                  </a:cubicBezTo>
                  <a:cubicBezTo>
                    <a:pt x="1" y="233"/>
                    <a:pt x="18" y="277"/>
                    <a:pt x="54" y="313"/>
                  </a:cubicBezTo>
                  <a:cubicBezTo>
                    <a:pt x="90" y="349"/>
                    <a:pt x="126" y="367"/>
                    <a:pt x="179" y="367"/>
                  </a:cubicBezTo>
                  <a:cubicBezTo>
                    <a:pt x="295" y="367"/>
                    <a:pt x="366" y="295"/>
                    <a:pt x="366" y="179"/>
                  </a:cubicBezTo>
                  <a:cubicBezTo>
                    <a:pt x="375" y="135"/>
                    <a:pt x="357" y="99"/>
                    <a:pt x="322" y="54"/>
                  </a:cubicBezTo>
                  <a:cubicBezTo>
                    <a:pt x="286" y="19"/>
                    <a:pt x="250" y="1"/>
                    <a:pt x="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4" name="Google Shape;444;p7"/>
            <p:cNvSpPr/>
            <p:nvPr/>
          </p:nvSpPr>
          <p:spPr>
            <a:xfrm>
              <a:off x="2818808" y="4619600"/>
              <a:ext cx="19025" cy="19025"/>
            </a:xfrm>
            <a:custGeom>
              <a:avLst/>
              <a:gdLst/>
              <a:ahLst/>
              <a:cxnLst/>
              <a:rect l="l" t="t" r="r" b="b"/>
              <a:pathLst>
                <a:path w="367" h="367" extrusionOk="0">
                  <a:moveTo>
                    <a:pt x="188" y="0"/>
                  </a:moveTo>
                  <a:cubicBezTo>
                    <a:pt x="81" y="0"/>
                    <a:pt x="0" y="80"/>
                    <a:pt x="0" y="187"/>
                  </a:cubicBezTo>
                  <a:cubicBezTo>
                    <a:pt x="0" y="294"/>
                    <a:pt x="81" y="366"/>
                    <a:pt x="179" y="366"/>
                  </a:cubicBezTo>
                  <a:cubicBezTo>
                    <a:pt x="184" y="366"/>
                    <a:pt x="190" y="366"/>
                    <a:pt x="195" y="366"/>
                  </a:cubicBezTo>
                  <a:cubicBezTo>
                    <a:pt x="294" y="366"/>
                    <a:pt x="366" y="289"/>
                    <a:pt x="366" y="187"/>
                  </a:cubicBezTo>
                  <a:cubicBezTo>
                    <a:pt x="366" y="80"/>
                    <a:pt x="295" y="9"/>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5" name="Google Shape;445;p7"/>
            <p:cNvSpPr/>
            <p:nvPr/>
          </p:nvSpPr>
          <p:spPr>
            <a:xfrm>
              <a:off x="2728139" y="4663509"/>
              <a:ext cx="19492" cy="19025"/>
            </a:xfrm>
            <a:custGeom>
              <a:avLst/>
              <a:gdLst/>
              <a:ahLst/>
              <a:cxnLst/>
              <a:rect l="l" t="t" r="r" b="b"/>
              <a:pathLst>
                <a:path w="376" h="367" extrusionOk="0">
                  <a:moveTo>
                    <a:pt x="188" y="1"/>
                  </a:moveTo>
                  <a:cubicBezTo>
                    <a:pt x="81" y="9"/>
                    <a:pt x="1" y="81"/>
                    <a:pt x="10" y="197"/>
                  </a:cubicBezTo>
                  <a:cubicBezTo>
                    <a:pt x="10" y="304"/>
                    <a:pt x="81" y="366"/>
                    <a:pt x="188" y="366"/>
                  </a:cubicBezTo>
                  <a:cubicBezTo>
                    <a:pt x="295" y="366"/>
                    <a:pt x="376" y="286"/>
                    <a:pt x="367" y="179"/>
                  </a:cubicBezTo>
                  <a:cubicBezTo>
                    <a:pt x="367" y="72"/>
                    <a:pt x="295" y="1"/>
                    <a:pt x="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6" name="Google Shape;446;p7"/>
            <p:cNvSpPr/>
            <p:nvPr/>
          </p:nvSpPr>
          <p:spPr>
            <a:xfrm>
              <a:off x="3052347" y="4518771"/>
              <a:ext cx="19492" cy="19025"/>
            </a:xfrm>
            <a:custGeom>
              <a:avLst/>
              <a:gdLst/>
              <a:ahLst/>
              <a:cxnLst/>
              <a:rect l="l" t="t" r="r" b="b"/>
              <a:pathLst>
                <a:path w="376" h="367" extrusionOk="0">
                  <a:moveTo>
                    <a:pt x="197" y="0"/>
                  </a:moveTo>
                  <a:cubicBezTo>
                    <a:pt x="81" y="0"/>
                    <a:pt x="9" y="81"/>
                    <a:pt x="9" y="179"/>
                  </a:cubicBezTo>
                  <a:cubicBezTo>
                    <a:pt x="1" y="286"/>
                    <a:pt x="72" y="357"/>
                    <a:pt x="179" y="366"/>
                  </a:cubicBezTo>
                  <a:cubicBezTo>
                    <a:pt x="185" y="366"/>
                    <a:pt x="191" y="367"/>
                    <a:pt x="196" y="367"/>
                  </a:cubicBezTo>
                  <a:cubicBezTo>
                    <a:pt x="302" y="367"/>
                    <a:pt x="366" y="289"/>
                    <a:pt x="366" y="188"/>
                  </a:cubicBezTo>
                  <a:cubicBezTo>
                    <a:pt x="375" y="81"/>
                    <a:pt x="304" y="9"/>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7" name="Google Shape;447;p7"/>
            <p:cNvSpPr/>
            <p:nvPr/>
          </p:nvSpPr>
          <p:spPr>
            <a:xfrm>
              <a:off x="2747113" y="4648268"/>
              <a:ext cx="19492" cy="18973"/>
            </a:xfrm>
            <a:custGeom>
              <a:avLst/>
              <a:gdLst/>
              <a:ahLst/>
              <a:cxnLst/>
              <a:rect l="l" t="t" r="r" b="b"/>
              <a:pathLst>
                <a:path w="376" h="366" extrusionOk="0">
                  <a:moveTo>
                    <a:pt x="188" y="0"/>
                  </a:moveTo>
                  <a:cubicBezTo>
                    <a:pt x="81" y="0"/>
                    <a:pt x="10" y="72"/>
                    <a:pt x="10" y="179"/>
                  </a:cubicBezTo>
                  <a:cubicBezTo>
                    <a:pt x="1" y="286"/>
                    <a:pt x="81" y="357"/>
                    <a:pt x="188" y="366"/>
                  </a:cubicBezTo>
                  <a:cubicBezTo>
                    <a:pt x="295" y="366"/>
                    <a:pt x="366" y="295"/>
                    <a:pt x="366" y="187"/>
                  </a:cubicBezTo>
                  <a:cubicBezTo>
                    <a:pt x="375" y="80"/>
                    <a:pt x="295" y="0"/>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8" name="Google Shape;448;p7"/>
            <p:cNvSpPr/>
            <p:nvPr/>
          </p:nvSpPr>
          <p:spPr>
            <a:xfrm>
              <a:off x="2981119" y="4547387"/>
              <a:ext cx="19025" cy="19077"/>
            </a:xfrm>
            <a:custGeom>
              <a:avLst/>
              <a:gdLst/>
              <a:ahLst/>
              <a:cxnLst/>
              <a:rect l="l" t="t" r="r" b="b"/>
              <a:pathLst>
                <a:path w="367" h="368" extrusionOk="0">
                  <a:moveTo>
                    <a:pt x="195" y="1"/>
                  </a:moveTo>
                  <a:cubicBezTo>
                    <a:pt x="190" y="1"/>
                    <a:pt x="185" y="1"/>
                    <a:pt x="179" y="1"/>
                  </a:cubicBezTo>
                  <a:cubicBezTo>
                    <a:pt x="72" y="1"/>
                    <a:pt x="1" y="73"/>
                    <a:pt x="1" y="180"/>
                  </a:cubicBezTo>
                  <a:cubicBezTo>
                    <a:pt x="1" y="287"/>
                    <a:pt x="81" y="367"/>
                    <a:pt x="188" y="367"/>
                  </a:cubicBezTo>
                  <a:cubicBezTo>
                    <a:pt x="286" y="358"/>
                    <a:pt x="358" y="287"/>
                    <a:pt x="366" y="180"/>
                  </a:cubicBezTo>
                  <a:cubicBezTo>
                    <a:pt x="366" y="78"/>
                    <a:pt x="294" y="1"/>
                    <a:pt x="1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9" name="Google Shape;449;p7"/>
            <p:cNvSpPr/>
            <p:nvPr/>
          </p:nvSpPr>
          <p:spPr>
            <a:xfrm>
              <a:off x="2890502" y="4591347"/>
              <a:ext cx="18973" cy="19025"/>
            </a:xfrm>
            <a:custGeom>
              <a:avLst/>
              <a:gdLst/>
              <a:ahLst/>
              <a:cxnLst/>
              <a:rect l="l" t="t" r="r" b="b"/>
              <a:pathLst>
                <a:path w="366" h="367" extrusionOk="0">
                  <a:moveTo>
                    <a:pt x="188" y="1"/>
                  </a:moveTo>
                  <a:cubicBezTo>
                    <a:pt x="72" y="1"/>
                    <a:pt x="0" y="72"/>
                    <a:pt x="0" y="179"/>
                  </a:cubicBezTo>
                  <a:cubicBezTo>
                    <a:pt x="0" y="286"/>
                    <a:pt x="72" y="367"/>
                    <a:pt x="179" y="367"/>
                  </a:cubicBezTo>
                  <a:cubicBezTo>
                    <a:pt x="295" y="358"/>
                    <a:pt x="357" y="286"/>
                    <a:pt x="366" y="188"/>
                  </a:cubicBezTo>
                  <a:cubicBezTo>
                    <a:pt x="366" y="81"/>
                    <a:pt x="295" y="1"/>
                    <a:pt x="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0" name="Google Shape;450;p7"/>
            <p:cNvSpPr/>
            <p:nvPr/>
          </p:nvSpPr>
          <p:spPr>
            <a:xfrm>
              <a:off x="2986199" y="4481706"/>
              <a:ext cx="20892" cy="17211"/>
            </a:xfrm>
            <a:custGeom>
              <a:avLst/>
              <a:gdLst/>
              <a:ahLst/>
              <a:cxnLst/>
              <a:rect l="l" t="t" r="r" b="b"/>
              <a:pathLst>
                <a:path w="403" h="332" extrusionOk="0">
                  <a:moveTo>
                    <a:pt x="251" y="0"/>
                  </a:moveTo>
                  <a:cubicBezTo>
                    <a:pt x="233" y="0"/>
                    <a:pt x="215" y="2"/>
                    <a:pt x="197" y="2"/>
                  </a:cubicBezTo>
                  <a:lnTo>
                    <a:pt x="81" y="2"/>
                  </a:lnTo>
                  <a:cubicBezTo>
                    <a:pt x="54" y="2"/>
                    <a:pt x="45" y="11"/>
                    <a:pt x="37" y="37"/>
                  </a:cubicBezTo>
                  <a:cubicBezTo>
                    <a:pt x="1" y="100"/>
                    <a:pt x="1" y="162"/>
                    <a:pt x="28" y="225"/>
                  </a:cubicBezTo>
                  <a:cubicBezTo>
                    <a:pt x="45" y="260"/>
                    <a:pt x="63" y="278"/>
                    <a:pt x="90" y="296"/>
                  </a:cubicBezTo>
                  <a:cubicBezTo>
                    <a:pt x="126" y="314"/>
                    <a:pt x="161" y="332"/>
                    <a:pt x="197" y="332"/>
                  </a:cubicBezTo>
                  <a:cubicBezTo>
                    <a:pt x="224" y="332"/>
                    <a:pt x="260" y="314"/>
                    <a:pt x="286" y="305"/>
                  </a:cubicBezTo>
                  <a:cubicBezTo>
                    <a:pt x="322" y="296"/>
                    <a:pt x="340" y="269"/>
                    <a:pt x="358" y="242"/>
                  </a:cubicBezTo>
                  <a:cubicBezTo>
                    <a:pt x="376" y="216"/>
                    <a:pt x="384" y="171"/>
                    <a:pt x="402" y="135"/>
                  </a:cubicBezTo>
                  <a:cubicBezTo>
                    <a:pt x="367" y="118"/>
                    <a:pt x="393" y="73"/>
                    <a:pt x="367" y="46"/>
                  </a:cubicBezTo>
                  <a:cubicBezTo>
                    <a:pt x="358" y="28"/>
                    <a:pt x="358" y="19"/>
                    <a:pt x="340" y="19"/>
                  </a:cubicBezTo>
                  <a:cubicBezTo>
                    <a:pt x="308" y="3"/>
                    <a:pt x="279"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1" name="Google Shape;451;p7"/>
            <p:cNvSpPr/>
            <p:nvPr/>
          </p:nvSpPr>
          <p:spPr>
            <a:xfrm>
              <a:off x="2710099" y="4679216"/>
              <a:ext cx="19492" cy="19025"/>
            </a:xfrm>
            <a:custGeom>
              <a:avLst/>
              <a:gdLst/>
              <a:ahLst/>
              <a:cxnLst/>
              <a:rect l="l" t="t" r="r" b="b"/>
              <a:pathLst>
                <a:path w="376" h="367" extrusionOk="0">
                  <a:moveTo>
                    <a:pt x="188" y="1"/>
                  </a:moveTo>
                  <a:cubicBezTo>
                    <a:pt x="72" y="1"/>
                    <a:pt x="10" y="81"/>
                    <a:pt x="1" y="179"/>
                  </a:cubicBezTo>
                  <a:cubicBezTo>
                    <a:pt x="1" y="277"/>
                    <a:pt x="81" y="367"/>
                    <a:pt x="188" y="367"/>
                  </a:cubicBezTo>
                  <a:cubicBezTo>
                    <a:pt x="295" y="358"/>
                    <a:pt x="358" y="286"/>
                    <a:pt x="367" y="188"/>
                  </a:cubicBezTo>
                  <a:cubicBezTo>
                    <a:pt x="376" y="90"/>
                    <a:pt x="286" y="1"/>
                    <a:pt x="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2" name="Google Shape;452;p7"/>
            <p:cNvSpPr/>
            <p:nvPr/>
          </p:nvSpPr>
          <p:spPr>
            <a:xfrm>
              <a:off x="2872462" y="4606588"/>
              <a:ext cx="19025" cy="19077"/>
            </a:xfrm>
            <a:custGeom>
              <a:avLst/>
              <a:gdLst/>
              <a:ahLst/>
              <a:cxnLst/>
              <a:rect l="l" t="t" r="r" b="b"/>
              <a:pathLst>
                <a:path w="367" h="368" extrusionOk="0">
                  <a:moveTo>
                    <a:pt x="174" y="1"/>
                  </a:moveTo>
                  <a:cubicBezTo>
                    <a:pt x="81" y="1"/>
                    <a:pt x="0" y="86"/>
                    <a:pt x="0" y="180"/>
                  </a:cubicBezTo>
                  <a:cubicBezTo>
                    <a:pt x="0" y="296"/>
                    <a:pt x="81" y="358"/>
                    <a:pt x="170" y="367"/>
                  </a:cubicBezTo>
                  <a:cubicBezTo>
                    <a:pt x="175" y="367"/>
                    <a:pt x="180" y="368"/>
                    <a:pt x="185" y="368"/>
                  </a:cubicBezTo>
                  <a:cubicBezTo>
                    <a:pt x="277" y="368"/>
                    <a:pt x="358" y="290"/>
                    <a:pt x="366" y="189"/>
                  </a:cubicBezTo>
                  <a:cubicBezTo>
                    <a:pt x="357" y="73"/>
                    <a:pt x="286" y="10"/>
                    <a:pt x="188" y="1"/>
                  </a:cubicBezTo>
                  <a:cubicBezTo>
                    <a:pt x="183" y="1"/>
                    <a:pt x="179"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3" name="Google Shape;453;p7"/>
            <p:cNvSpPr/>
            <p:nvPr/>
          </p:nvSpPr>
          <p:spPr>
            <a:xfrm>
              <a:off x="2925183" y="4594562"/>
              <a:ext cx="19025" cy="19077"/>
            </a:xfrm>
            <a:custGeom>
              <a:avLst/>
              <a:gdLst/>
              <a:ahLst/>
              <a:cxnLst/>
              <a:rect l="l" t="t" r="r" b="b"/>
              <a:pathLst>
                <a:path w="367" h="368" extrusionOk="0">
                  <a:moveTo>
                    <a:pt x="174" y="1"/>
                  </a:moveTo>
                  <a:cubicBezTo>
                    <a:pt x="81" y="1"/>
                    <a:pt x="0" y="86"/>
                    <a:pt x="0" y="180"/>
                  </a:cubicBezTo>
                  <a:cubicBezTo>
                    <a:pt x="0" y="296"/>
                    <a:pt x="81" y="358"/>
                    <a:pt x="170" y="367"/>
                  </a:cubicBezTo>
                  <a:cubicBezTo>
                    <a:pt x="174" y="367"/>
                    <a:pt x="179" y="368"/>
                    <a:pt x="183" y="368"/>
                  </a:cubicBezTo>
                  <a:cubicBezTo>
                    <a:pt x="276" y="368"/>
                    <a:pt x="358" y="282"/>
                    <a:pt x="366" y="189"/>
                  </a:cubicBezTo>
                  <a:cubicBezTo>
                    <a:pt x="357" y="73"/>
                    <a:pt x="286" y="10"/>
                    <a:pt x="188" y="1"/>
                  </a:cubicBezTo>
                  <a:cubicBezTo>
                    <a:pt x="183" y="1"/>
                    <a:pt x="179"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4" name="Google Shape;454;p7"/>
            <p:cNvSpPr/>
            <p:nvPr/>
          </p:nvSpPr>
          <p:spPr>
            <a:xfrm>
              <a:off x="3106001" y="4506693"/>
              <a:ext cx="19025" cy="19077"/>
            </a:xfrm>
            <a:custGeom>
              <a:avLst/>
              <a:gdLst/>
              <a:ahLst/>
              <a:cxnLst/>
              <a:rect l="l" t="t" r="r" b="b"/>
              <a:pathLst>
                <a:path w="367" h="368" extrusionOk="0">
                  <a:moveTo>
                    <a:pt x="174" y="1"/>
                  </a:moveTo>
                  <a:cubicBezTo>
                    <a:pt x="82" y="1"/>
                    <a:pt x="0" y="86"/>
                    <a:pt x="0" y="180"/>
                  </a:cubicBezTo>
                  <a:cubicBezTo>
                    <a:pt x="0" y="296"/>
                    <a:pt x="81" y="358"/>
                    <a:pt x="179" y="367"/>
                  </a:cubicBezTo>
                  <a:cubicBezTo>
                    <a:pt x="183" y="368"/>
                    <a:pt x="188" y="368"/>
                    <a:pt x="192" y="368"/>
                  </a:cubicBezTo>
                  <a:cubicBezTo>
                    <a:pt x="285" y="368"/>
                    <a:pt x="366" y="282"/>
                    <a:pt x="366" y="189"/>
                  </a:cubicBezTo>
                  <a:cubicBezTo>
                    <a:pt x="357" y="73"/>
                    <a:pt x="286" y="10"/>
                    <a:pt x="188" y="1"/>
                  </a:cubicBezTo>
                  <a:cubicBezTo>
                    <a:pt x="183" y="1"/>
                    <a:pt x="179"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5" name="Google Shape;455;p7"/>
            <p:cNvSpPr/>
            <p:nvPr/>
          </p:nvSpPr>
          <p:spPr>
            <a:xfrm>
              <a:off x="3015333" y="4550653"/>
              <a:ext cx="19492" cy="19025"/>
            </a:xfrm>
            <a:custGeom>
              <a:avLst/>
              <a:gdLst/>
              <a:ahLst/>
              <a:cxnLst/>
              <a:rect l="l" t="t" r="r" b="b"/>
              <a:pathLst>
                <a:path w="376" h="367" extrusionOk="0">
                  <a:moveTo>
                    <a:pt x="179" y="1"/>
                  </a:moveTo>
                  <a:cubicBezTo>
                    <a:pt x="81" y="10"/>
                    <a:pt x="1" y="99"/>
                    <a:pt x="1" y="188"/>
                  </a:cubicBezTo>
                  <a:cubicBezTo>
                    <a:pt x="10" y="286"/>
                    <a:pt x="81" y="367"/>
                    <a:pt x="188" y="367"/>
                  </a:cubicBezTo>
                  <a:cubicBezTo>
                    <a:pt x="286" y="367"/>
                    <a:pt x="376" y="277"/>
                    <a:pt x="367" y="179"/>
                  </a:cubicBezTo>
                  <a:cubicBezTo>
                    <a:pt x="358" y="81"/>
                    <a:pt x="295" y="10"/>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6" name="Google Shape;456;p7"/>
            <p:cNvSpPr/>
            <p:nvPr/>
          </p:nvSpPr>
          <p:spPr>
            <a:xfrm>
              <a:off x="3034306" y="4535360"/>
              <a:ext cx="19025" cy="19077"/>
            </a:xfrm>
            <a:custGeom>
              <a:avLst/>
              <a:gdLst/>
              <a:ahLst/>
              <a:cxnLst/>
              <a:rect l="l" t="t" r="r" b="b"/>
              <a:pathLst>
                <a:path w="367" h="368" extrusionOk="0">
                  <a:moveTo>
                    <a:pt x="174" y="1"/>
                  </a:moveTo>
                  <a:cubicBezTo>
                    <a:pt x="82" y="1"/>
                    <a:pt x="1" y="86"/>
                    <a:pt x="1" y="180"/>
                  </a:cubicBezTo>
                  <a:cubicBezTo>
                    <a:pt x="10" y="278"/>
                    <a:pt x="81" y="358"/>
                    <a:pt x="179" y="367"/>
                  </a:cubicBezTo>
                  <a:cubicBezTo>
                    <a:pt x="286" y="367"/>
                    <a:pt x="366" y="278"/>
                    <a:pt x="366" y="180"/>
                  </a:cubicBezTo>
                  <a:cubicBezTo>
                    <a:pt x="366" y="82"/>
                    <a:pt x="295" y="1"/>
                    <a:pt x="188" y="1"/>
                  </a:cubicBezTo>
                  <a:cubicBezTo>
                    <a:pt x="183" y="1"/>
                    <a:pt x="179"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7" name="Google Shape;457;p7"/>
            <p:cNvSpPr/>
            <p:nvPr/>
          </p:nvSpPr>
          <p:spPr>
            <a:xfrm>
              <a:off x="2799834" y="4635256"/>
              <a:ext cx="19025" cy="19077"/>
            </a:xfrm>
            <a:custGeom>
              <a:avLst/>
              <a:gdLst/>
              <a:ahLst/>
              <a:cxnLst/>
              <a:rect l="l" t="t" r="r" b="b"/>
              <a:pathLst>
                <a:path w="367" h="368" extrusionOk="0">
                  <a:moveTo>
                    <a:pt x="193" y="1"/>
                  </a:moveTo>
                  <a:cubicBezTo>
                    <a:pt x="188" y="1"/>
                    <a:pt x="184" y="1"/>
                    <a:pt x="179" y="1"/>
                  </a:cubicBezTo>
                  <a:cubicBezTo>
                    <a:pt x="72" y="10"/>
                    <a:pt x="1" y="91"/>
                    <a:pt x="1" y="189"/>
                  </a:cubicBezTo>
                  <a:cubicBezTo>
                    <a:pt x="1" y="282"/>
                    <a:pt x="82" y="368"/>
                    <a:pt x="174" y="368"/>
                  </a:cubicBezTo>
                  <a:cubicBezTo>
                    <a:pt x="179" y="368"/>
                    <a:pt x="183" y="368"/>
                    <a:pt x="188" y="367"/>
                  </a:cubicBezTo>
                  <a:cubicBezTo>
                    <a:pt x="295" y="358"/>
                    <a:pt x="366" y="278"/>
                    <a:pt x="366" y="180"/>
                  </a:cubicBezTo>
                  <a:cubicBezTo>
                    <a:pt x="366" y="86"/>
                    <a:pt x="285"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8" name="Google Shape;458;p7"/>
            <p:cNvSpPr/>
            <p:nvPr/>
          </p:nvSpPr>
          <p:spPr>
            <a:xfrm>
              <a:off x="2781794" y="4651482"/>
              <a:ext cx="19492" cy="19025"/>
            </a:xfrm>
            <a:custGeom>
              <a:avLst/>
              <a:gdLst/>
              <a:ahLst/>
              <a:cxnLst/>
              <a:rect l="l" t="t" r="r" b="b"/>
              <a:pathLst>
                <a:path w="376" h="367" extrusionOk="0">
                  <a:moveTo>
                    <a:pt x="188" y="1"/>
                  </a:moveTo>
                  <a:cubicBezTo>
                    <a:pt x="90" y="10"/>
                    <a:pt x="10" y="81"/>
                    <a:pt x="1" y="179"/>
                  </a:cubicBezTo>
                  <a:cubicBezTo>
                    <a:pt x="1" y="277"/>
                    <a:pt x="90" y="366"/>
                    <a:pt x="188" y="366"/>
                  </a:cubicBezTo>
                  <a:cubicBezTo>
                    <a:pt x="277" y="366"/>
                    <a:pt x="358" y="295"/>
                    <a:pt x="367" y="188"/>
                  </a:cubicBezTo>
                  <a:cubicBezTo>
                    <a:pt x="375" y="90"/>
                    <a:pt x="277" y="1"/>
                    <a:pt x="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9" name="Google Shape;459;p7"/>
            <p:cNvSpPr/>
            <p:nvPr/>
          </p:nvSpPr>
          <p:spPr>
            <a:xfrm>
              <a:off x="3086561" y="4522452"/>
              <a:ext cx="19958" cy="19025"/>
            </a:xfrm>
            <a:custGeom>
              <a:avLst/>
              <a:gdLst/>
              <a:ahLst/>
              <a:cxnLst/>
              <a:rect l="l" t="t" r="r" b="b"/>
              <a:pathLst>
                <a:path w="385" h="367" extrusionOk="0">
                  <a:moveTo>
                    <a:pt x="197" y="1"/>
                  </a:moveTo>
                  <a:cubicBezTo>
                    <a:pt x="81" y="1"/>
                    <a:pt x="19" y="81"/>
                    <a:pt x="10" y="170"/>
                  </a:cubicBezTo>
                  <a:cubicBezTo>
                    <a:pt x="1" y="268"/>
                    <a:pt x="90" y="357"/>
                    <a:pt x="188" y="366"/>
                  </a:cubicBezTo>
                  <a:cubicBezTo>
                    <a:pt x="304" y="357"/>
                    <a:pt x="366" y="286"/>
                    <a:pt x="375" y="188"/>
                  </a:cubicBezTo>
                  <a:cubicBezTo>
                    <a:pt x="384" y="90"/>
                    <a:pt x="295" y="1"/>
                    <a:pt x="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0" name="Google Shape;460;p7"/>
            <p:cNvSpPr/>
            <p:nvPr/>
          </p:nvSpPr>
          <p:spPr>
            <a:xfrm>
              <a:off x="2943690" y="4579321"/>
              <a:ext cx="19440" cy="19025"/>
            </a:xfrm>
            <a:custGeom>
              <a:avLst/>
              <a:gdLst/>
              <a:ahLst/>
              <a:cxnLst/>
              <a:rect l="l" t="t" r="r" b="b"/>
              <a:pathLst>
                <a:path w="375" h="367" extrusionOk="0">
                  <a:moveTo>
                    <a:pt x="187" y="1"/>
                  </a:moveTo>
                  <a:cubicBezTo>
                    <a:pt x="89" y="1"/>
                    <a:pt x="9" y="72"/>
                    <a:pt x="9" y="179"/>
                  </a:cubicBezTo>
                  <a:cubicBezTo>
                    <a:pt x="0" y="269"/>
                    <a:pt x="89" y="358"/>
                    <a:pt x="187" y="367"/>
                  </a:cubicBezTo>
                  <a:cubicBezTo>
                    <a:pt x="286" y="358"/>
                    <a:pt x="366" y="295"/>
                    <a:pt x="366" y="188"/>
                  </a:cubicBezTo>
                  <a:cubicBezTo>
                    <a:pt x="375" y="90"/>
                    <a:pt x="286" y="1"/>
                    <a:pt x="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1" name="Google Shape;461;p7"/>
            <p:cNvSpPr/>
            <p:nvPr/>
          </p:nvSpPr>
          <p:spPr>
            <a:xfrm>
              <a:off x="2762820" y="4667189"/>
              <a:ext cx="19025" cy="19077"/>
            </a:xfrm>
            <a:custGeom>
              <a:avLst/>
              <a:gdLst/>
              <a:ahLst/>
              <a:cxnLst/>
              <a:rect l="l" t="t" r="r" b="b"/>
              <a:pathLst>
                <a:path w="367" h="368" extrusionOk="0">
                  <a:moveTo>
                    <a:pt x="193" y="0"/>
                  </a:moveTo>
                  <a:cubicBezTo>
                    <a:pt x="189" y="0"/>
                    <a:pt x="184" y="0"/>
                    <a:pt x="179" y="1"/>
                  </a:cubicBezTo>
                  <a:cubicBezTo>
                    <a:pt x="81" y="10"/>
                    <a:pt x="1" y="72"/>
                    <a:pt x="1" y="188"/>
                  </a:cubicBezTo>
                  <a:cubicBezTo>
                    <a:pt x="1" y="282"/>
                    <a:pt x="82" y="367"/>
                    <a:pt x="175" y="367"/>
                  </a:cubicBezTo>
                  <a:cubicBezTo>
                    <a:pt x="179" y="367"/>
                    <a:pt x="184" y="367"/>
                    <a:pt x="188" y="367"/>
                  </a:cubicBezTo>
                  <a:cubicBezTo>
                    <a:pt x="286" y="358"/>
                    <a:pt x="358" y="295"/>
                    <a:pt x="367" y="179"/>
                  </a:cubicBezTo>
                  <a:cubicBezTo>
                    <a:pt x="367" y="86"/>
                    <a:pt x="286" y="0"/>
                    <a:pt x="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2" name="Google Shape;462;p7"/>
            <p:cNvSpPr/>
            <p:nvPr/>
          </p:nvSpPr>
          <p:spPr>
            <a:xfrm>
              <a:off x="2853022" y="4623281"/>
              <a:ext cx="19492" cy="19025"/>
            </a:xfrm>
            <a:custGeom>
              <a:avLst/>
              <a:gdLst/>
              <a:ahLst/>
              <a:cxnLst/>
              <a:rect l="l" t="t" r="r" b="b"/>
              <a:pathLst>
                <a:path w="376" h="367" extrusionOk="0">
                  <a:moveTo>
                    <a:pt x="188" y="0"/>
                  </a:moveTo>
                  <a:cubicBezTo>
                    <a:pt x="90" y="0"/>
                    <a:pt x="10" y="72"/>
                    <a:pt x="10" y="179"/>
                  </a:cubicBezTo>
                  <a:cubicBezTo>
                    <a:pt x="1" y="277"/>
                    <a:pt x="90" y="366"/>
                    <a:pt x="188" y="366"/>
                  </a:cubicBezTo>
                  <a:cubicBezTo>
                    <a:pt x="286" y="357"/>
                    <a:pt x="366" y="286"/>
                    <a:pt x="375" y="188"/>
                  </a:cubicBezTo>
                  <a:cubicBezTo>
                    <a:pt x="375" y="90"/>
                    <a:pt x="286" y="0"/>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3" name="Google Shape;463;p7"/>
            <p:cNvSpPr/>
            <p:nvPr/>
          </p:nvSpPr>
          <p:spPr>
            <a:xfrm>
              <a:off x="2961730" y="4562680"/>
              <a:ext cx="19907" cy="19025"/>
            </a:xfrm>
            <a:custGeom>
              <a:avLst/>
              <a:gdLst/>
              <a:ahLst/>
              <a:cxnLst/>
              <a:rect l="l" t="t" r="r" b="b"/>
              <a:pathLst>
                <a:path w="384" h="367" extrusionOk="0">
                  <a:moveTo>
                    <a:pt x="196" y="1"/>
                  </a:moveTo>
                  <a:cubicBezTo>
                    <a:pt x="80" y="10"/>
                    <a:pt x="18" y="81"/>
                    <a:pt x="9" y="179"/>
                  </a:cubicBezTo>
                  <a:cubicBezTo>
                    <a:pt x="0" y="277"/>
                    <a:pt x="89" y="367"/>
                    <a:pt x="187" y="367"/>
                  </a:cubicBezTo>
                  <a:cubicBezTo>
                    <a:pt x="303" y="367"/>
                    <a:pt x="366" y="286"/>
                    <a:pt x="375" y="188"/>
                  </a:cubicBezTo>
                  <a:cubicBezTo>
                    <a:pt x="384" y="99"/>
                    <a:pt x="294" y="1"/>
                    <a:pt x="1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4" name="Google Shape;464;p7"/>
            <p:cNvSpPr/>
            <p:nvPr/>
          </p:nvSpPr>
          <p:spPr>
            <a:xfrm>
              <a:off x="2905743" y="4610217"/>
              <a:ext cx="19492" cy="19129"/>
            </a:xfrm>
            <a:custGeom>
              <a:avLst/>
              <a:gdLst/>
              <a:ahLst/>
              <a:cxnLst/>
              <a:rect l="l" t="t" r="r" b="b"/>
              <a:pathLst>
                <a:path w="376" h="369" extrusionOk="0">
                  <a:moveTo>
                    <a:pt x="179" y="1"/>
                  </a:moveTo>
                  <a:cubicBezTo>
                    <a:pt x="140" y="1"/>
                    <a:pt x="102" y="24"/>
                    <a:pt x="63" y="47"/>
                  </a:cubicBezTo>
                  <a:cubicBezTo>
                    <a:pt x="27" y="83"/>
                    <a:pt x="18" y="136"/>
                    <a:pt x="10" y="181"/>
                  </a:cubicBezTo>
                  <a:cubicBezTo>
                    <a:pt x="1" y="208"/>
                    <a:pt x="36" y="288"/>
                    <a:pt x="54" y="306"/>
                  </a:cubicBezTo>
                  <a:cubicBezTo>
                    <a:pt x="90" y="351"/>
                    <a:pt x="134" y="359"/>
                    <a:pt x="179" y="368"/>
                  </a:cubicBezTo>
                  <a:cubicBezTo>
                    <a:pt x="224" y="368"/>
                    <a:pt x="277" y="351"/>
                    <a:pt x="313" y="315"/>
                  </a:cubicBezTo>
                  <a:cubicBezTo>
                    <a:pt x="349" y="288"/>
                    <a:pt x="357" y="235"/>
                    <a:pt x="375" y="190"/>
                  </a:cubicBezTo>
                  <a:cubicBezTo>
                    <a:pt x="357" y="145"/>
                    <a:pt x="349" y="92"/>
                    <a:pt x="322" y="56"/>
                  </a:cubicBezTo>
                  <a:cubicBezTo>
                    <a:pt x="286" y="20"/>
                    <a:pt x="241" y="12"/>
                    <a:pt x="197" y="3"/>
                  </a:cubicBezTo>
                  <a:cubicBezTo>
                    <a:pt x="191" y="1"/>
                    <a:pt x="185"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5" name="Google Shape;465;p7"/>
            <p:cNvSpPr/>
            <p:nvPr/>
          </p:nvSpPr>
          <p:spPr>
            <a:xfrm>
              <a:off x="2834048" y="4638885"/>
              <a:ext cx="19492" cy="18766"/>
            </a:xfrm>
            <a:custGeom>
              <a:avLst/>
              <a:gdLst/>
              <a:ahLst/>
              <a:cxnLst/>
              <a:rect l="l" t="t" r="r" b="b"/>
              <a:pathLst>
                <a:path w="376" h="362" extrusionOk="0">
                  <a:moveTo>
                    <a:pt x="211" y="0"/>
                  </a:moveTo>
                  <a:cubicBezTo>
                    <a:pt x="203" y="0"/>
                    <a:pt x="196" y="1"/>
                    <a:pt x="188" y="3"/>
                  </a:cubicBezTo>
                  <a:cubicBezTo>
                    <a:pt x="144" y="3"/>
                    <a:pt x="90" y="21"/>
                    <a:pt x="54" y="56"/>
                  </a:cubicBezTo>
                  <a:cubicBezTo>
                    <a:pt x="37" y="74"/>
                    <a:pt x="1" y="154"/>
                    <a:pt x="10" y="181"/>
                  </a:cubicBezTo>
                  <a:cubicBezTo>
                    <a:pt x="19" y="226"/>
                    <a:pt x="28" y="279"/>
                    <a:pt x="72" y="315"/>
                  </a:cubicBezTo>
                  <a:cubicBezTo>
                    <a:pt x="103" y="338"/>
                    <a:pt x="141" y="361"/>
                    <a:pt x="179" y="361"/>
                  </a:cubicBezTo>
                  <a:cubicBezTo>
                    <a:pt x="185" y="361"/>
                    <a:pt x="191" y="361"/>
                    <a:pt x="197" y="360"/>
                  </a:cubicBezTo>
                  <a:cubicBezTo>
                    <a:pt x="242" y="351"/>
                    <a:pt x="286" y="342"/>
                    <a:pt x="322" y="306"/>
                  </a:cubicBezTo>
                  <a:cubicBezTo>
                    <a:pt x="358" y="270"/>
                    <a:pt x="358" y="217"/>
                    <a:pt x="376" y="181"/>
                  </a:cubicBezTo>
                  <a:cubicBezTo>
                    <a:pt x="376" y="145"/>
                    <a:pt x="340" y="65"/>
                    <a:pt x="313" y="47"/>
                  </a:cubicBezTo>
                  <a:cubicBezTo>
                    <a:pt x="284" y="18"/>
                    <a:pt x="248" y="0"/>
                    <a:pt x="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6" name="Google Shape;466;p7"/>
            <p:cNvSpPr/>
            <p:nvPr/>
          </p:nvSpPr>
          <p:spPr>
            <a:xfrm>
              <a:off x="2996411" y="4566309"/>
              <a:ext cx="18973" cy="19077"/>
            </a:xfrm>
            <a:custGeom>
              <a:avLst/>
              <a:gdLst/>
              <a:ahLst/>
              <a:cxnLst/>
              <a:rect l="l" t="t" r="r" b="b"/>
              <a:pathLst>
                <a:path w="366" h="368" extrusionOk="0">
                  <a:moveTo>
                    <a:pt x="189" y="1"/>
                  </a:moveTo>
                  <a:cubicBezTo>
                    <a:pt x="185" y="1"/>
                    <a:pt x="181" y="1"/>
                    <a:pt x="179" y="2"/>
                  </a:cubicBezTo>
                  <a:cubicBezTo>
                    <a:pt x="134" y="11"/>
                    <a:pt x="89" y="20"/>
                    <a:pt x="54" y="56"/>
                  </a:cubicBezTo>
                  <a:cubicBezTo>
                    <a:pt x="18" y="91"/>
                    <a:pt x="18" y="136"/>
                    <a:pt x="0" y="172"/>
                  </a:cubicBezTo>
                  <a:cubicBezTo>
                    <a:pt x="0" y="216"/>
                    <a:pt x="36" y="297"/>
                    <a:pt x="63" y="314"/>
                  </a:cubicBezTo>
                  <a:cubicBezTo>
                    <a:pt x="80" y="332"/>
                    <a:pt x="170" y="368"/>
                    <a:pt x="187" y="368"/>
                  </a:cubicBezTo>
                  <a:cubicBezTo>
                    <a:pt x="232" y="350"/>
                    <a:pt x="286" y="350"/>
                    <a:pt x="312" y="305"/>
                  </a:cubicBezTo>
                  <a:cubicBezTo>
                    <a:pt x="348" y="270"/>
                    <a:pt x="366" y="225"/>
                    <a:pt x="366" y="181"/>
                  </a:cubicBezTo>
                  <a:cubicBezTo>
                    <a:pt x="366" y="136"/>
                    <a:pt x="348" y="82"/>
                    <a:pt x="312" y="47"/>
                  </a:cubicBezTo>
                  <a:cubicBezTo>
                    <a:pt x="288" y="31"/>
                    <a:pt x="222" y="1"/>
                    <a:pt x="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7" name="Google Shape;467;p7"/>
            <p:cNvSpPr/>
            <p:nvPr/>
          </p:nvSpPr>
          <p:spPr>
            <a:xfrm>
              <a:off x="2978371" y="4581653"/>
              <a:ext cx="18973" cy="19077"/>
            </a:xfrm>
            <a:custGeom>
              <a:avLst/>
              <a:gdLst/>
              <a:ahLst/>
              <a:cxnLst/>
              <a:rect l="l" t="t" r="r" b="b"/>
              <a:pathLst>
                <a:path w="366" h="368" extrusionOk="0">
                  <a:moveTo>
                    <a:pt x="188" y="1"/>
                  </a:moveTo>
                  <a:cubicBezTo>
                    <a:pt x="161" y="1"/>
                    <a:pt x="80" y="36"/>
                    <a:pt x="63" y="54"/>
                  </a:cubicBezTo>
                  <a:cubicBezTo>
                    <a:pt x="18" y="90"/>
                    <a:pt x="0" y="134"/>
                    <a:pt x="0" y="188"/>
                  </a:cubicBezTo>
                  <a:cubicBezTo>
                    <a:pt x="9" y="232"/>
                    <a:pt x="18" y="277"/>
                    <a:pt x="54" y="313"/>
                  </a:cubicBezTo>
                  <a:cubicBezTo>
                    <a:pt x="89" y="348"/>
                    <a:pt x="134" y="357"/>
                    <a:pt x="179" y="366"/>
                  </a:cubicBezTo>
                  <a:cubicBezTo>
                    <a:pt x="182" y="367"/>
                    <a:pt x="185" y="368"/>
                    <a:pt x="189" y="368"/>
                  </a:cubicBezTo>
                  <a:cubicBezTo>
                    <a:pt x="222" y="368"/>
                    <a:pt x="289" y="338"/>
                    <a:pt x="312" y="322"/>
                  </a:cubicBezTo>
                  <a:cubicBezTo>
                    <a:pt x="348" y="286"/>
                    <a:pt x="348" y="232"/>
                    <a:pt x="366" y="197"/>
                  </a:cubicBezTo>
                  <a:cubicBezTo>
                    <a:pt x="366" y="161"/>
                    <a:pt x="330" y="81"/>
                    <a:pt x="312" y="54"/>
                  </a:cubicBezTo>
                  <a:cubicBezTo>
                    <a:pt x="277" y="18"/>
                    <a:pt x="232" y="18"/>
                    <a:pt x="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8" name="Google Shape;468;p7"/>
            <p:cNvSpPr/>
            <p:nvPr/>
          </p:nvSpPr>
          <p:spPr>
            <a:xfrm>
              <a:off x="3068054" y="4537745"/>
              <a:ext cx="19025" cy="19077"/>
            </a:xfrm>
            <a:custGeom>
              <a:avLst/>
              <a:gdLst/>
              <a:ahLst/>
              <a:cxnLst/>
              <a:rect l="l" t="t" r="r" b="b"/>
              <a:pathLst>
                <a:path w="367" h="368" extrusionOk="0">
                  <a:moveTo>
                    <a:pt x="179" y="0"/>
                  </a:moveTo>
                  <a:cubicBezTo>
                    <a:pt x="135" y="9"/>
                    <a:pt x="81" y="18"/>
                    <a:pt x="54" y="62"/>
                  </a:cubicBezTo>
                  <a:cubicBezTo>
                    <a:pt x="37" y="80"/>
                    <a:pt x="1" y="161"/>
                    <a:pt x="1" y="187"/>
                  </a:cubicBezTo>
                  <a:cubicBezTo>
                    <a:pt x="10" y="232"/>
                    <a:pt x="19" y="286"/>
                    <a:pt x="63" y="321"/>
                  </a:cubicBezTo>
                  <a:cubicBezTo>
                    <a:pt x="94" y="344"/>
                    <a:pt x="132" y="368"/>
                    <a:pt x="170" y="368"/>
                  </a:cubicBezTo>
                  <a:cubicBezTo>
                    <a:pt x="176" y="368"/>
                    <a:pt x="182" y="367"/>
                    <a:pt x="188" y="366"/>
                  </a:cubicBezTo>
                  <a:cubicBezTo>
                    <a:pt x="233" y="357"/>
                    <a:pt x="286" y="348"/>
                    <a:pt x="313" y="312"/>
                  </a:cubicBezTo>
                  <a:cubicBezTo>
                    <a:pt x="349" y="277"/>
                    <a:pt x="358" y="223"/>
                    <a:pt x="367" y="178"/>
                  </a:cubicBezTo>
                  <a:cubicBezTo>
                    <a:pt x="349" y="134"/>
                    <a:pt x="349" y="80"/>
                    <a:pt x="304" y="54"/>
                  </a:cubicBezTo>
                  <a:cubicBezTo>
                    <a:pt x="269" y="18"/>
                    <a:pt x="224" y="0"/>
                    <a:pt x="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9" name="Google Shape;469;p7"/>
            <p:cNvSpPr/>
            <p:nvPr/>
          </p:nvSpPr>
          <p:spPr>
            <a:xfrm>
              <a:off x="2743899" y="4682482"/>
              <a:ext cx="18973" cy="19077"/>
            </a:xfrm>
            <a:custGeom>
              <a:avLst/>
              <a:gdLst/>
              <a:ahLst/>
              <a:cxnLst/>
              <a:rect l="l" t="t" r="r" b="b"/>
              <a:pathLst>
                <a:path w="366" h="368" extrusionOk="0">
                  <a:moveTo>
                    <a:pt x="188" y="0"/>
                  </a:moveTo>
                  <a:cubicBezTo>
                    <a:pt x="161" y="0"/>
                    <a:pt x="81" y="36"/>
                    <a:pt x="63" y="54"/>
                  </a:cubicBezTo>
                  <a:cubicBezTo>
                    <a:pt x="18" y="90"/>
                    <a:pt x="0" y="143"/>
                    <a:pt x="0" y="188"/>
                  </a:cubicBezTo>
                  <a:cubicBezTo>
                    <a:pt x="0" y="232"/>
                    <a:pt x="18" y="277"/>
                    <a:pt x="54" y="313"/>
                  </a:cubicBezTo>
                  <a:cubicBezTo>
                    <a:pt x="89" y="348"/>
                    <a:pt x="134" y="357"/>
                    <a:pt x="179" y="366"/>
                  </a:cubicBezTo>
                  <a:cubicBezTo>
                    <a:pt x="182" y="367"/>
                    <a:pt x="185" y="367"/>
                    <a:pt x="189" y="367"/>
                  </a:cubicBezTo>
                  <a:cubicBezTo>
                    <a:pt x="222" y="367"/>
                    <a:pt x="288" y="337"/>
                    <a:pt x="304" y="321"/>
                  </a:cubicBezTo>
                  <a:cubicBezTo>
                    <a:pt x="348" y="286"/>
                    <a:pt x="348" y="232"/>
                    <a:pt x="366" y="188"/>
                  </a:cubicBezTo>
                  <a:cubicBezTo>
                    <a:pt x="348" y="143"/>
                    <a:pt x="348" y="98"/>
                    <a:pt x="312" y="63"/>
                  </a:cubicBezTo>
                  <a:cubicBezTo>
                    <a:pt x="277" y="27"/>
                    <a:pt x="232" y="18"/>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0" name="Google Shape;470;p7"/>
            <p:cNvSpPr/>
            <p:nvPr/>
          </p:nvSpPr>
          <p:spPr>
            <a:xfrm>
              <a:off x="3020880" y="4483624"/>
              <a:ext cx="19492" cy="17211"/>
            </a:xfrm>
            <a:custGeom>
              <a:avLst/>
              <a:gdLst/>
              <a:ahLst/>
              <a:cxnLst/>
              <a:rect l="l" t="t" r="r" b="b"/>
              <a:pathLst>
                <a:path w="376" h="332" extrusionOk="0">
                  <a:moveTo>
                    <a:pt x="72" y="0"/>
                  </a:moveTo>
                  <a:cubicBezTo>
                    <a:pt x="72" y="0"/>
                    <a:pt x="63" y="9"/>
                    <a:pt x="63" y="9"/>
                  </a:cubicBezTo>
                  <a:cubicBezTo>
                    <a:pt x="37" y="45"/>
                    <a:pt x="1" y="81"/>
                    <a:pt x="10" y="134"/>
                  </a:cubicBezTo>
                  <a:cubicBezTo>
                    <a:pt x="19" y="152"/>
                    <a:pt x="10" y="179"/>
                    <a:pt x="10" y="197"/>
                  </a:cubicBezTo>
                  <a:cubicBezTo>
                    <a:pt x="10" y="205"/>
                    <a:pt x="19" y="223"/>
                    <a:pt x="19" y="232"/>
                  </a:cubicBezTo>
                  <a:cubicBezTo>
                    <a:pt x="60" y="289"/>
                    <a:pt x="108" y="331"/>
                    <a:pt x="177" y="331"/>
                  </a:cubicBezTo>
                  <a:cubicBezTo>
                    <a:pt x="184" y="331"/>
                    <a:pt x="190" y="331"/>
                    <a:pt x="197" y="330"/>
                  </a:cubicBezTo>
                  <a:cubicBezTo>
                    <a:pt x="233" y="330"/>
                    <a:pt x="277" y="330"/>
                    <a:pt x="313" y="295"/>
                  </a:cubicBezTo>
                  <a:cubicBezTo>
                    <a:pt x="331" y="286"/>
                    <a:pt x="376" y="223"/>
                    <a:pt x="376" y="205"/>
                  </a:cubicBezTo>
                  <a:cubicBezTo>
                    <a:pt x="376" y="170"/>
                    <a:pt x="376" y="125"/>
                    <a:pt x="376" y="89"/>
                  </a:cubicBezTo>
                  <a:cubicBezTo>
                    <a:pt x="376" y="73"/>
                    <a:pt x="353" y="35"/>
                    <a:pt x="336" y="35"/>
                  </a:cubicBezTo>
                  <a:cubicBezTo>
                    <a:pt x="334" y="35"/>
                    <a:pt x="333" y="35"/>
                    <a:pt x="331" y="36"/>
                  </a:cubicBezTo>
                  <a:cubicBezTo>
                    <a:pt x="325" y="37"/>
                    <a:pt x="319" y="37"/>
                    <a:pt x="313" y="37"/>
                  </a:cubicBezTo>
                  <a:cubicBezTo>
                    <a:pt x="268" y="37"/>
                    <a:pt x="228" y="9"/>
                    <a:pt x="188" y="9"/>
                  </a:cubicBezTo>
                  <a:cubicBezTo>
                    <a:pt x="168" y="9"/>
                    <a:pt x="145" y="15"/>
                    <a:pt x="122" y="15"/>
                  </a:cubicBezTo>
                  <a:cubicBezTo>
                    <a:pt x="105" y="15"/>
                    <a:pt x="88" y="12"/>
                    <a:pt x="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1" name="Google Shape;471;p7"/>
            <p:cNvSpPr/>
            <p:nvPr/>
          </p:nvSpPr>
          <p:spPr>
            <a:xfrm>
              <a:off x="2797087" y="4669522"/>
              <a:ext cx="19440" cy="19025"/>
            </a:xfrm>
            <a:custGeom>
              <a:avLst/>
              <a:gdLst/>
              <a:ahLst/>
              <a:cxnLst/>
              <a:rect l="l" t="t" r="r" b="b"/>
              <a:pathLst>
                <a:path w="375" h="367" extrusionOk="0">
                  <a:moveTo>
                    <a:pt x="196" y="1"/>
                  </a:moveTo>
                  <a:cubicBezTo>
                    <a:pt x="170" y="1"/>
                    <a:pt x="80" y="36"/>
                    <a:pt x="63" y="54"/>
                  </a:cubicBezTo>
                  <a:cubicBezTo>
                    <a:pt x="36" y="90"/>
                    <a:pt x="18" y="134"/>
                    <a:pt x="9" y="179"/>
                  </a:cubicBezTo>
                  <a:cubicBezTo>
                    <a:pt x="0" y="232"/>
                    <a:pt x="27" y="277"/>
                    <a:pt x="63" y="313"/>
                  </a:cubicBezTo>
                  <a:cubicBezTo>
                    <a:pt x="89" y="340"/>
                    <a:pt x="134" y="366"/>
                    <a:pt x="187" y="366"/>
                  </a:cubicBezTo>
                  <a:cubicBezTo>
                    <a:pt x="205" y="366"/>
                    <a:pt x="295" y="340"/>
                    <a:pt x="312" y="322"/>
                  </a:cubicBezTo>
                  <a:cubicBezTo>
                    <a:pt x="339" y="286"/>
                    <a:pt x="366" y="241"/>
                    <a:pt x="375" y="197"/>
                  </a:cubicBezTo>
                  <a:cubicBezTo>
                    <a:pt x="375" y="143"/>
                    <a:pt x="348" y="99"/>
                    <a:pt x="312" y="63"/>
                  </a:cubicBezTo>
                  <a:cubicBezTo>
                    <a:pt x="286" y="27"/>
                    <a:pt x="241" y="1"/>
                    <a:pt x="1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2" name="Google Shape;472;p7"/>
            <p:cNvSpPr/>
            <p:nvPr/>
          </p:nvSpPr>
          <p:spPr>
            <a:xfrm>
              <a:off x="3050014" y="4553401"/>
              <a:ext cx="19025" cy="19077"/>
            </a:xfrm>
            <a:custGeom>
              <a:avLst/>
              <a:gdLst/>
              <a:ahLst/>
              <a:cxnLst/>
              <a:rect l="l" t="t" r="r" b="b"/>
              <a:pathLst>
                <a:path w="367" h="368" extrusionOk="0">
                  <a:moveTo>
                    <a:pt x="190" y="1"/>
                  </a:moveTo>
                  <a:cubicBezTo>
                    <a:pt x="186" y="1"/>
                    <a:pt x="183" y="1"/>
                    <a:pt x="179" y="1"/>
                  </a:cubicBezTo>
                  <a:cubicBezTo>
                    <a:pt x="162" y="1"/>
                    <a:pt x="63" y="37"/>
                    <a:pt x="54" y="55"/>
                  </a:cubicBezTo>
                  <a:cubicBezTo>
                    <a:pt x="28" y="99"/>
                    <a:pt x="1" y="135"/>
                    <a:pt x="1" y="180"/>
                  </a:cubicBezTo>
                  <a:cubicBezTo>
                    <a:pt x="1" y="269"/>
                    <a:pt x="108" y="367"/>
                    <a:pt x="188" y="367"/>
                  </a:cubicBezTo>
                  <a:cubicBezTo>
                    <a:pt x="206" y="367"/>
                    <a:pt x="304" y="323"/>
                    <a:pt x="313" y="305"/>
                  </a:cubicBezTo>
                  <a:cubicBezTo>
                    <a:pt x="331" y="269"/>
                    <a:pt x="367" y="233"/>
                    <a:pt x="367" y="189"/>
                  </a:cubicBezTo>
                  <a:cubicBezTo>
                    <a:pt x="367" y="95"/>
                    <a:pt x="269" y="1"/>
                    <a:pt x="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3" name="Google Shape;473;p7"/>
            <p:cNvSpPr/>
            <p:nvPr/>
          </p:nvSpPr>
          <p:spPr>
            <a:xfrm>
              <a:off x="3121709" y="4524785"/>
              <a:ext cx="19025" cy="18973"/>
            </a:xfrm>
            <a:custGeom>
              <a:avLst/>
              <a:gdLst/>
              <a:ahLst/>
              <a:cxnLst/>
              <a:rect l="l" t="t" r="r" b="b"/>
              <a:pathLst>
                <a:path w="367" h="366" extrusionOk="0">
                  <a:moveTo>
                    <a:pt x="188" y="0"/>
                  </a:moveTo>
                  <a:cubicBezTo>
                    <a:pt x="161" y="0"/>
                    <a:pt x="72" y="36"/>
                    <a:pt x="54" y="54"/>
                  </a:cubicBezTo>
                  <a:cubicBezTo>
                    <a:pt x="27" y="89"/>
                    <a:pt x="1" y="134"/>
                    <a:pt x="1" y="179"/>
                  </a:cubicBezTo>
                  <a:cubicBezTo>
                    <a:pt x="1" y="232"/>
                    <a:pt x="19" y="277"/>
                    <a:pt x="54" y="312"/>
                  </a:cubicBezTo>
                  <a:cubicBezTo>
                    <a:pt x="81" y="339"/>
                    <a:pt x="126" y="366"/>
                    <a:pt x="179" y="366"/>
                  </a:cubicBezTo>
                  <a:cubicBezTo>
                    <a:pt x="197" y="366"/>
                    <a:pt x="295" y="339"/>
                    <a:pt x="304" y="321"/>
                  </a:cubicBezTo>
                  <a:cubicBezTo>
                    <a:pt x="331" y="277"/>
                    <a:pt x="358" y="232"/>
                    <a:pt x="366" y="188"/>
                  </a:cubicBezTo>
                  <a:cubicBezTo>
                    <a:pt x="366" y="134"/>
                    <a:pt x="340" y="89"/>
                    <a:pt x="304" y="63"/>
                  </a:cubicBezTo>
                  <a:cubicBezTo>
                    <a:pt x="277" y="27"/>
                    <a:pt x="233" y="0"/>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4" name="Google Shape;474;p7"/>
            <p:cNvSpPr/>
            <p:nvPr/>
          </p:nvSpPr>
          <p:spPr>
            <a:xfrm>
              <a:off x="2816475" y="4654229"/>
              <a:ext cx="19025" cy="19025"/>
            </a:xfrm>
            <a:custGeom>
              <a:avLst/>
              <a:gdLst/>
              <a:ahLst/>
              <a:cxnLst/>
              <a:rect l="l" t="t" r="r" b="b"/>
              <a:pathLst>
                <a:path w="367" h="367" extrusionOk="0">
                  <a:moveTo>
                    <a:pt x="189" y="1"/>
                  </a:moveTo>
                  <a:cubicBezTo>
                    <a:pt x="186" y="1"/>
                    <a:pt x="182" y="1"/>
                    <a:pt x="179" y="1"/>
                  </a:cubicBezTo>
                  <a:cubicBezTo>
                    <a:pt x="152" y="1"/>
                    <a:pt x="54" y="46"/>
                    <a:pt x="54" y="55"/>
                  </a:cubicBezTo>
                  <a:cubicBezTo>
                    <a:pt x="28" y="99"/>
                    <a:pt x="1" y="135"/>
                    <a:pt x="1" y="188"/>
                  </a:cubicBezTo>
                  <a:cubicBezTo>
                    <a:pt x="1" y="269"/>
                    <a:pt x="99" y="367"/>
                    <a:pt x="188" y="367"/>
                  </a:cubicBezTo>
                  <a:cubicBezTo>
                    <a:pt x="206" y="367"/>
                    <a:pt x="304" y="322"/>
                    <a:pt x="313" y="313"/>
                  </a:cubicBezTo>
                  <a:cubicBezTo>
                    <a:pt x="331" y="269"/>
                    <a:pt x="358" y="233"/>
                    <a:pt x="367" y="188"/>
                  </a:cubicBezTo>
                  <a:cubicBezTo>
                    <a:pt x="358" y="103"/>
                    <a:pt x="267" y="1"/>
                    <a:pt x="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5" name="Google Shape;475;p7"/>
            <p:cNvSpPr/>
            <p:nvPr/>
          </p:nvSpPr>
          <p:spPr>
            <a:xfrm>
              <a:off x="3031092" y="4568693"/>
              <a:ext cx="18973" cy="19077"/>
            </a:xfrm>
            <a:custGeom>
              <a:avLst/>
              <a:gdLst/>
              <a:ahLst/>
              <a:cxnLst/>
              <a:rect l="l" t="t" r="r" b="b"/>
              <a:pathLst>
                <a:path w="366" h="368" extrusionOk="0">
                  <a:moveTo>
                    <a:pt x="179" y="1"/>
                  </a:moveTo>
                  <a:cubicBezTo>
                    <a:pt x="125" y="10"/>
                    <a:pt x="80" y="28"/>
                    <a:pt x="54" y="63"/>
                  </a:cubicBezTo>
                  <a:cubicBezTo>
                    <a:pt x="27" y="90"/>
                    <a:pt x="0" y="135"/>
                    <a:pt x="0" y="188"/>
                  </a:cubicBezTo>
                  <a:cubicBezTo>
                    <a:pt x="0" y="273"/>
                    <a:pt x="98" y="367"/>
                    <a:pt x="177" y="367"/>
                  </a:cubicBezTo>
                  <a:cubicBezTo>
                    <a:pt x="181" y="367"/>
                    <a:pt x="184" y="367"/>
                    <a:pt x="188" y="367"/>
                  </a:cubicBezTo>
                  <a:cubicBezTo>
                    <a:pt x="232" y="367"/>
                    <a:pt x="277" y="340"/>
                    <a:pt x="312" y="313"/>
                  </a:cubicBezTo>
                  <a:cubicBezTo>
                    <a:pt x="339" y="277"/>
                    <a:pt x="366" y="233"/>
                    <a:pt x="366" y="197"/>
                  </a:cubicBezTo>
                  <a:cubicBezTo>
                    <a:pt x="366" y="99"/>
                    <a:pt x="259"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6" name="Google Shape;476;p7"/>
            <p:cNvSpPr/>
            <p:nvPr/>
          </p:nvSpPr>
          <p:spPr>
            <a:xfrm>
              <a:off x="2725858" y="4698190"/>
              <a:ext cx="19025" cy="19025"/>
            </a:xfrm>
            <a:custGeom>
              <a:avLst/>
              <a:gdLst/>
              <a:ahLst/>
              <a:cxnLst/>
              <a:rect l="l" t="t" r="r" b="b"/>
              <a:pathLst>
                <a:path w="367" h="367" extrusionOk="0">
                  <a:moveTo>
                    <a:pt x="178" y="0"/>
                  </a:moveTo>
                  <a:cubicBezTo>
                    <a:pt x="99" y="0"/>
                    <a:pt x="0" y="102"/>
                    <a:pt x="0" y="179"/>
                  </a:cubicBezTo>
                  <a:cubicBezTo>
                    <a:pt x="0" y="233"/>
                    <a:pt x="27" y="268"/>
                    <a:pt x="54" y="313"/>
                  </a:cubicBezTo>
                  <a:cubicBezTo>
                    <a:pt x="63" y="322"/>
                    <a:pt x="161" y="366"/>
                    <a:pt x="179" y="366"/>
                  </a:cubicBezTo>
                  <a:cubicBezTo>
                    <a:pt x="259" y="366"/>
                    <a:pt x="366" y="268"/>
                    <a:pt x="366" y="179"/>
                  </a:cubicBezTo>
                  <a:cubicBezTo>
                    <a:pt x="366" y="134"/>
                    <a:pt x="330" y="99"/>
                    <a:pt x="313" y="54"/>
                  </a:cubicBezTo>
                  <a:cubicBezTo>
                    <a:pt x="304" y="45"/>
                    <a:pt x="205" y="1"/>
                    <a:pt x="188" y="1"/>
                  </a:cubicBezTo>
                  <a:cubicBezTo>
                    <a:pt x="184" y="0"/>
                    <a:pt x="181" y="0"/>
                    <a:pt x="1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7" name="Google Shape;477;p7"/>
            <p:cNvSpPr/>
            <p:nvPr/>
          </p:nvSpPr>
          <p:spPr>
            <a:xfrm>
              <a:off x="2887703" y="4625614"/>
              <a:ext cx="19025" cy="18973"/>
            </a:xfrm>
            <a:custGeom>
              <a:avLst/>
              <a:gdLst/>
              <a:ahLst/>
              <a:cxnLst/>
              <a:rect l="l" t="t" r="r" b="b"/>
              <a:pathLst>
                <a:path w="367" h="366" extrusionOk="0">
                  <a:moveTo>
                    <a:pt x="188" y="0"/>
                  </a:moveTo>
                  <a:cubicBezTo>
                    <a:pt x="134" y="0"/>
                    <a:pt x="90" y="27"/>
                    <a:pt x="63" y="62"/>
                  </a:cubicBezTo>
                  <a:cubicBezTo>
                    <a:pt x="27" y="89"/>
                    <a:pt x="1" y="134"/>
                    <a:pt x="1" y="178"/>
                  </a:cubicBezTo>
                  <a:cubicBezTo>
                    <a:pt x="1" y="205"/>
                    <a:pt x="36" y="294"/>
                    <a:pt x="54" y="312"/>
                  </a:cubicBezTo>
                  <a:cubicBezTo>
                    <a:pt x="99" y="339"/>
                    <a:pt x="134" y="366"/>
                    <a:pt x="188" y="366"/>
                  </a:cubicBezTo>
                  <a:cubicBezTo>
                    <a:pt x="233" y="366"/>
                    <a:pt x="277" y="348"/>
                    <a:pt x="313" y="312"/>
                  </a:cubicBezTo>
                  <a:cubicBezTo>
                    <a:pt x="340" y="285"/>
                    <a:pt x="366" y="241"/>
                    <a:pt x="366" y="187"/>
                  </a:cubicBezTo>
                  <a:cubicBezTo>
                    <a:pt x="366" y="170"/>
                    <a:pt x="340" y="71"/>
                    <a:pt x="322" y="62"/>
                  </a:cubicBezTo>
                  <a:cubicBezTo>
                    <a:pt x="277" y="36"/>
                    <a:pt x="242" y="9"/>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8" name="Google Shape;478;p7"/>
            <p:cNvSpPr/>
            <p:nvPr/>
          </p:nvSpPr>
          <p:spPr>
            <a:xfrm>
              <a:off x="2959398" y="4597361"/>
              <a:ext cx="19025" cy="19025"/>
            </a:xfrm>
            <a:custGeom>
              <a:avLst/>
              <a:gdLst/>
              <a:ahLst/>
              <a:cxnLst/>
              <a:rect l="l" t="t" r="r" b="b"/>
              <a:pathLst>
                <a:path w="367" h="367" extrusionOk="0">
                  <a:moveTo>
                    <a:pt x="188" y="1"/>
                  </a:moveTo>
                  <a:cubicBezTo>
                    <a:pt x="170" y="1"/>
                    <a:pt x="72" y="28"/>
                    <a:pt x="63" y="45"/>
                  </a:cubicBezTo>
                  <a:cubicBezTo>
                    <a:pt x="36" y="90"/>
                    <a:pt x="9" y="135"/>
                    <a:pt x="0" y="179"/>
                  </a:cubicBezTo>
                  <a:cubicBezTo>
                    <a:pt x="0" y="233"/>
                    <a:pt x="27" y="277"/>
                    <a:pt x="54" y="304"/>
                  </a:cubicBezTo>
                  <a:cubicBezTo>
                    <a:pt x="90" y="340"/>
                    <a:pt x="134" y="367"/>
                    <a:pt x="179" y="367"/>
                  </a:cubicBezTo>
                  <a:cubicBezTo>
                    <a:pt x="197" y="367"/>
                    <a:pt x="295" y="331"/>
                    <a:pt x="304" y="313"/>
                  </a:cubicBezTo>
                  <a:cubicBezTo>
                    <a:pt x="339" y="277"/>
                    <a:pt x="366" y="233"/>
                    <a:pt x="366" y="179"/>
                  </a:cubicBezTo>
                  <a:cubicBezTo>
                    <a:pt x="366" y="135"/>
                    <a:pt x="339" y="90"/>
                    <a:pt x="313" y="54"/>
                  </a:cubicBezTo>
                  <a:cubicBezTo>
                    <a:pt x="286" y="28"/>
                    <a:pt x="241" y="1"/>
                    <a:pt x="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9" name="Google Shape;479;p7"/>
            <p:cNvSpPr/>
            <p:nvPr/>
          </p:nvSpPr>
          <p:spPr>
            <a:xfrm>
              <a:off x="2706885" y="4713897"/>
              <a:ext cx="19025" cy="19025"/>
            </a:xfrm>
            <a:custGeom>
              <a:avLst/>
              <a:gdLst/>
              <a:ahLst/>
              <a:cxnLst/>
              <a:rect l="l" t="t" r="r" b="b"/>
              <a:pathLst>
                <a:path w="367" h="367" extrusionOk="0">
                  <a:moveTo>
                    <a:pt x="179" y="1"/>
                  </a:moveTo>
                  <a:cubicBezTo>
                    <a:pt x="152" y="19"/>
                    <a:pt x="99" y="10"/>
                    <a:pt x="63" y="46"/>
                  </a:cubicBezTo>
                  <a:cubicBezTo>
                    <a:pt x="27" y="81"/>
                    <a:pt x="9" y="126"/>
                    <a:pt x="1" y="170"/>
                  </a:cubicBezTo>
                  <a:cubicBezTo>
                    <a:pt x="1" y="215"/>
                    <a:pt x="18" y="260"/>
                    <a:pt x="45" y="304"/>
                  </a:cubicBezTo>
                  <a:cubicBezTo>
                    <a:pt x="81" y="340"/>
                    <a:pt x="134" y="340"/>
                    <a:pt x="179" y="367"/>
                  </a:cubicBezTo>
                  <a:cubicBezTo>
                    <a:pt x="215" y="340"/>
                    <a:pt x="259" y="349"/>
                    <a:pt x="304" y="313"/>
                  </a:cubicBezTo>
                  <a:cubicBezTo>
                    <a:pt x="340" y="277"/>
                    <a:pt x="357" y="233"/>
                    <a:pt x="357" y="188"/>
                  </a:cubicBezTo>
                  <a:cubicBezTo>
                    <a:pt x="366" y="144"/>
                    <a:pt x="348" y="99"/>
                    <a:pt x="313" y="54"/>
                  </a:cubicBezTo>
                  <a:cubicBezTo>
                    <a:pt x="277" y="19"/>
                    <a:pt x="232" y="19"/>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0" name="Google Shape;480;p7"/>
            <p:cNvSpPr/>
            <p:nvPr/>
          </p:nvSpPr>
          <p:spPr>
            <a:xfrm>
              <a:off x="2868729" y="4641321"/>
              <a:ext cx="19025" cy="19025"/>
            </a:xfrm>
            <a:custGeom>
              <a:avLst/>
              <a:gdLst/>
              <a:ahLst/>
              <a:cxnLst/>
              <a:rect l="l" t="t" r="r" b="b"/>
              <a:pathLst>
                <a:path w="367" h="367" extrusionOk="0">
                  <a:moveTo>
                    <a:pt x="179" y="0"/>
                  </a:moveTo>
                  <a:cubicBezTo>
                    <a:pt x="170" y="18"/>
                    <a:pt x="157" y="20"/>
                    <a:pt x="141" y="20"/>
                  </a:cubicBezTo>
                  <a:cubicBezTo>
                    <a:pt x="136" y="20"/>
                    <a:pt x="131" y="20"/>
                    <a:pt x="125" y="20"/>
                  </a:cubicBezTo>
                  <a:cubicBezTo>
                    <a:pt x="114" y="20"/>
                    <a:pt x="102" y="21"/>
                    <a:pt x="90" y="27"/>
                  </a:cubicBezTo>
                  <a:cubicBezTo>
                    <a:pt x="72" y="54"/>
                    <a:pt x="46" y="81"/>
                    <a:pt x="28" y="98"/>
                  </a:cubicBezTo>
                  <a:cubicBezTo>
                    <a:pt x="10" y="125"/>
                    <a:pt x="28" y="161"/>
                    <a:pt x="1" y="188"/>
                  </a:cubicBezTo>
                  <a:cubicBezTo>
                    <a:pt x="28" y="232"/>
                    <a:pt x="28" y="277"/>
                    <a:pt x="63" y="313"/>
                  </a:cubicBezTo>
                  <a:cubicBezTo>
                    <a:pt x="99" y="348"/>
                    <a:pt x="153" y="348"/>
                    <a:pt x="188" y="366"/>
                  </a:cubicBezTo>
                  <a:cubicBezTo>
                    <a:pt x="202" y="353"/>
                    <a:pt x="215" y="350"/>
                    <a:pt x="228" y="350"/>
                  </a:cubicBezTo>
                  <a:cubicBezTo>
                    <a:pt x="235" y="350"/>
                    <a:pt x="242" y="351"/>
                    <a:pt x="248" y="351"/>
                  </a:cubicBezTo>
                  <a:cubicBezTo>
                    <a:pt x="255" y="351"/>
                    <a:pt x="262" y="350"/>
                    <a:pt x="269" y="348"/>
                  </a:cubicBezTo>
                  <a:cubicBezTo>
                    <a:pt x="286" y="330"/>
                    <a:pt x="304" y="321"/>
                    <a:pt x="322" y="313"/>
                  </a:cubicBezTo>
                  <a:cubicBezTo>
                    <a:pt x="331" y="295"/>
                    <a:pt x="349" y="277"/>
                    <a:pt x="349" y="259"/>
                  </a:cubicBezTo>
                  <a:cubicBezTo>
                    <a:pt x="358" y="232"/>
                    <a:pt x="358" y="206"/>
                    <a:pt x="367" y="179"/>
                  </a:cubicBezTo>
                  <a:cubicBezTo>
                    <a:pt x="367" y="161"/>
                    <a:pt x="322" y="63"/>
                    <a:pt x="313" y="54"/>
                  </a:cubicBezTo>
                  <a:cubicBezTo>
                    <a:pt x="269" y="18"/>
                    <a:pt x="224" y="18"/>
                    <a:pt x="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7"/>
            <p:cNvSpPr/>
            <p:nvPr/>
          </p:nvSpPr>
          <p:spPr>
            <a:xfrm>
              <a:off x="2940424" y="4612654"/>
              <a:ext cx="19025" cy="18973"/>
            </a:xfrm>
            <a:custGeom>
              <a:avLst/>
              <a:gdLst/>
              <a:ahLst/>
              <a:cxnLst/>
              <a:rect l="l" t="t" r="r" b="b"/>
              <a:pathLst>
                <a:path w="367" h="366" extrusionOk="0">
                  <a:moveTo>
                    <a:pt x="188" y="0"/>
                  </a:moveTo>
                  <a:cubicBezTo>
                    <a:pt x="161" y="18"/>
                    <a:pt x="134" y="18"/>
                    <a:pt x="108" y="18"/>
                  </a:cubicBezTo>
                  <a:cubicBezTo>
                    <a:pt x="90" y="27"/>
                    <a:pt x="63" y="45"/>
                    <a:pt x="54" y="63"/>
                  </a:cubicBezTo>
                  <a:cubicBezTo>
                    <a:pt x="45" y="89"/>
                    <a:pt x="19" y="98"/>
                    <a:pt x="19" y="116"/>
                  </a:cubicBezTo>
                  <a:cubicBezTo>
                    <a:pt x="19" y="143"/>
                    <a:pt x="1" y="170"/>
                    <a:pt x="1" y="188"/>
                  </a:cubicBezTo>
                  <a:cubicBezTo>
                    <a:pt x="19" y="232"/>
                    <a:pt x="27" y="286"/>
                    <a:pt x="54" y="312"/>
                  </a:cubicBezTo>
                  <a:cubicBezTo>
                    <a:pt x="90" y="348"/>
                    <a:pt x="143" y="348"/>
                    <a:pt x="188" y="366"/>
                  </a:cubicBezTo>
                  <a:cubicBezTo>
                    <a:pt x="206" y="348"/>
                    <a:pt x="233" y="357"/>
                    <a:pt x="259" y="348"/>
                  </a:cubicBezTo>
                  <a:cubicBezTo>
                    <a:pt x="277" y="348"/>
                    <a:pt x="313" y="330"/>
                    <a:pt x="313" y="312"/>
                  </a:cubicBezTo>
                  <a:cubicBezTo>
                    <a:pt x="322" y="286"/>
                    <a:pt x="349" y="277"/>
                    <a:pt x="349" y="259"/>
                  </a:cubicBezTo>
                  <a:cubicBezTo>
                    <a:pt x="358" y="232"/>
                    <a:pt x="358" y="205"/>
                    <a:pt x="366" y="179"/>
                  </a:cubicBezTo>
                  <a:cubicBezTo>
                    <a:pt x="358" y="161"/>
                    <a:pt x="349" y="125"/>
                    <a:pt x="340" y="98"/>
                  </a:cubicBezTo>
                  <a:cubicBezTo>
                    <a:pt x="331" y="72"/>
                    <a:pt x="295" y="54"/>
                    <a:pt x="268" y="27"/>
                  </a:cubicBezTo>
                  <a:cubicBezTo>
                    <a:pt x="242" y="9"/>
                    <a:pt x="206" y="27"/>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2" name="Google Shape;482;p7"/>
            <p:cNvSpPr/>
            <p:nvPr/>
          </p:nvSpPr>
          <p:spPr>
            <a:xfrm>
              <a:off x="3102735" y="4541426"/>
              <a:ext cx="18559" cy="19025"/>
            </a:xfrm>
            <a:custGeom>
              <a:avLst/>
              <a:gdLst/>
              <a:ahLst/>
              <a:cxnLst/>
              <a:rect l="l" t="t" r="r" b="b"/>
              <a:pathLst>
                <a:path w="358" h="367" extrusionOk="0">
                  <a:moveTo>
                    <a:pt x="188" y="0"/>
                  </a:moveTo>
                  <a:cubicBezTo>
                    <a:pt x="144" y="9"/>
                    <a:pt x="99" y="18"/>
                    <a:pt x="54" y="45"/>
                  </a:cubicBezTo>
                  <a:cubicBezTo>
                    <a:pt x="19" y="81"/>
                    <a:pt x="19" y="134"/>
                    <a:pt x="1" y="179"/>
                  </a:cubicBezTo>
                  <a:cubicBezTo>
                    <a:pt x="19" y="206"/>
                    <a:pt x="10" y="232"/>
                    <a:pt x="19" y="259"/>
                  </a:cubicBezTo>
                  <a:cubicBezTo>
                    <a:pt x="37" y="286"/>
                    <a:pt x="63" y="313"/>
                    <a:pt x="90" y="330"/>
                  </a:cubicBezTo>
                  <a:cubicBezTo>
                    <a:pt x="117" y="357"/>
                    <a:pt x="153" y="330"/>
                    <a:pt x="170" y="366"/>
                  </a:cubicBezTo>
                  <a:cubicBezTo>
                    <a:pt x="215" y="348"/>
                    <a:pt x="269" y="339"/>
                    <a:pt x="304" y="313"/>
                  </a:cubicBezTo>
                  <a:cubicBezTo>
                    <a:pt x="340" y="277"/>
                    <a:pt x="340" y="223"/>
                    <a:pt x="358" y="188"/>
                  </a:cubicBezTo>
                  <a:cubicBezTo>
                    <a:pt x="358" y="161"/>
                    <a:pt x="349" y="134"/>
                    <a:pt x="349" y="116"/>
                  </a:cubicBezTo>
                  <a:cubicBezTo>
                    <a:pt x="349" y="107"/>
                    <a:pt x="340" y="99"/>
                    <a:pt x="340" y="99"/>
                  </a:cubicBezTo>
                  <a:cubicBezTo>
                    <a:pt x="322" y="81"/>
                    <a:pt x="322" y="63"/>
                    <a:pt x="304" y="45"/>
                  </a:cubicBezTo>
                  <a:cubicBezTo>
                    <a:pt x="295" y="36"/>
                    <a:pt x="278" y="18"/>
                    <a:pt x="251" y="18"/>
                  </a:cubicBezTo>
                  <a:cubicBezTo>
                    <a:pt x="233" y="9"/>
                    <a:pt x="206" y="18"/>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3" name="Google Shape;483;p7"/>
            <p:cNvSpPr/>
            <p:nvPr/>
          </p:nvSpPr>
          <p:spPr>
            <a:xfrm>
              <a:off x="2849808" y="4657962"/>
              <a:ext cx="18973" cy="18559"/>
            </a:xfrm>
            <a:custGeom>
              <a:avLst/>
              <a:gdLst/>
              <a:ahLst/>
              <a:cxnLst/>
              <a:rect l="l" t="t" r="r" b="b"/>
              <a:pathLst>
                <a:path w="366" h="358" extrusionOk="0">
                  <a:moveTo>
                    <a:pt x="179" y="0"/>
                  </a:moveTo>
                  <a:cubicBezTo>
                    <a:pt x="152" y="9"/>
                    <a:pt x="125" y="9"/>
                    <a:pt x="98" y="18"/>
                  </a:cubicBezTo>
                  <a:cubicBezTo>
                    <a:pt x="72" y="45"/>
                    <a:pt x="36" y="72"/>
                    <a:pt x="18" y="108"/>
                  </a:cubicBezTo>
                  <a:cubicBezTo>
                    <a:pt x="9" y="125"/>
                    <a:pt x="9" y="152"/>
                    <a:pt x="9" y="179"/>
                  </a:cubicBezTo>
                  <a:cubicBezTo>
                    <a:pt x="0" y="206"/>
                    <a:pt x="18" y="241"/>
                    <a:pt x="27" y="259"/>
                  </a:cubicBezTo>
                  <a:cubicBezTo>
                    <a:pt x="54" y="295"/>
                    <a:pt x="80" y="322"/>
                    <a:pt x="107" y="339"/>
                  </a:cubicBezTo>
                  <a:cubicBezTo>
                    <a:pt x="134" y="348"/>
                    <a:pt x="161" y="339"/>
                    <a:pt x="187" y="357"/>
                  </a:cubicBezTo>
                  <a:cubicBezTo>
                    <a:pt x="196" y="348"/>
                    <a:pt x="210" y="348"/>
                    <a:pt x="224" y="348"/>
                  </a:cubicBezTo>
                  <a:cubicBezTo>
                    <a:pt x="239" y="348"/>
                    <a:pt x="254" y="348"/>
                    <a:pt x="268" y="339"/>
                  </a:cubicBezTo>
                  <a:cubicBezTo>
                    <a:pt x="295" y="313"/>
                    <a:pt x="330" y="286"/>
                    <a:pt x="348" y="250"/>
                  </a:cubicBezTo>
                  <a:cubicBezTo>
                    <a:pt x="357" y="232"/>
                    <a:pt x="357" y="197"/>
                    <a:pt x="366" y="170"/>
                  </a:cubicBezTo>
                  <a:cubicBezTo>
                    <a:pt x="339" y="152"/>
                    <a:pt x="366" y="116"/>
                    <a:pt x="348" y="99"/>
                  </a:cubicBezTo>
                  <a:cubicBezTo>
                    <a:pt x="321" y="63"/>
                    <a:pt x="295" y="36"/>
                    <a:pt x="259" y="9"/>
                  </a:cubicBezTo>
                  <a:cubicBezTo>
                    <a:pt x="241" y="0"/>
                    <a:pt x="205" y="0"/>
                    <a:pt x="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4" name="Google Shape;484;p7"/>
            <p:cNvSpPr/>
            <p:nvPr/>
          </p:nvSpPr>
          <p:spPr>
            <a:xfrm>
              <a:off x="2778580" y="4685230"/>
              <a:ext cx="19025" cy="19025"/>
            </a:xfrm>
            <a:custGeom>
              <a:avLst/>
              <a:gdLst/>
              <a:ahLst/>
              <a:cxnLst/>
              <a:rect l="l" t="t" r="r" b="b"/>
              <a:pathLst>
                <a:path w="367" h="367" extrusionOk="0">
                  <a:moveTo>
                    <a:pt x="170" y="1"/>
                  </a:moveTo>
                  <a:cubicBezTo>
                    <a:pt x="163" y="15"/>
                    <a:pt x="153" y="18"/>
                    <a:pt x="142" y="18"/>
                  </a:cubicBezTo>
                  <a:cubicBezTo>
                    <a:pt x="134" y="18"/>
                    <a:pt x="126" y="17"/>
                    <a:pt x="118" y="17"/>
                  </a:cubicBezTo>
                  <a:cubicBezTo>
                    <a:pt x="108" y="17"/>
                    <a:pt x="98" y="19"/>
                    <a:pt x="90" y="28"/>
                  </a:cubicBezTo>
                  <a:cubicBezTo>
                    <a:pt x="72" y="54"/>
                    <a:pt x="36" y="81"/>
                    <a:pt x="18" y="108"/>
                  </a:cubicBezTo>
                  <a:cubicBezTo>
                    <a:pt x="0" y="135"/>
                    <a:pt x="9" y="161"/>
                    <a:pt x="0" y="188"/>
                  </a:cubicBezTo>
                  <a:cubicBezTo>
                    <a:pt x="9" y="215"/>
                    <a:pt x="9" y="242"/>
                    <a:pt x="27" y="268"/>
                  </a:cubicBezTo>
                  <a:cubicBezTo>
                    <a:pt x="45" y="295"/>
                    <a:pt x="72" y="331"/>
                    <a:pt x="107" y="349"/>
                  </a:cubicBezTo>
                  <a:cubicBezTo>
                    <a:pt x="125" y="358"/>
                    <a:pt x="161" y="349"/>
                    <a:pt x="179" y="367"/>
                  </a:cubicBezTo>
                  <a:cubicBezTo>
                    <a:pt x="205" y="340"/>
                    <a:pt x="241" y="358"/>
                    <a:pt x="259" y="340"/>
                  </a:cubicBezTo>
                  <a:cubicBezTo>
                    <a:pt x="295" y="313"/>
                    <a:pt x="321" y="295"/>
                    <a:pt x="339" y="260"/>
                  </a:cubicBezTo>
                  <a:cubicBezTo>
                    <a:pt x="348" y="233"/>
                    <a:pt x="357" y="206"/>
                    <a:pt x="366" y="179"/>
                  </a:cubicBezTo>
                  <a:cubicBezTo>
                    <a:pt x="330" y="161"/>
                    <a:pt x="357" y="117"/>
                    <a:pt x="330" y="99"/>
                  </a:cubicBezTo>
                  <a:cubicBezTo>
                    <a:pt x="304" y="72"/>
                    <a:pt x="286" y="37"/>
                    <a:pt x="250" y="19"/>
                  </a:cubicBezTo>
                  <a:cubicBezTo>
                    <a:pt x="232" y="10"/>
                    <a:pt x="197" y="10"/>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5" name="Google Shape;485;p7"/>
            <p:cNvSpPr/>
            <p:nvPr/>
          </p:nvSpPr>
          <p:spPr>
            <a:xfrm>
              <a:off x="3012119" y="4585334"/>
              <a:ext cx="19025" cy="19025"/>
            </a:xfrm>
            <a:custGeom>
              <a:avLst/>
              <a:gdLst/>
              <a:ahLst/>
              <a:cxnLst/>
              <a:rect l="l" t="t" r="r" b="b"/>
              <a:pathLst>
                <a:path w="367" h="367" extrusionOk="0">
                  <a:moveTo>
                    <a:pt x="179" y="1"/>
                  </a:moveTo>
                  <a:cubicBezTo>
                    <a:pt x="152" y="10"/>
                    <a:pt x="125" y="10"/>
                    <a:pt x="99" y="28"/>
                  </a:cubicBezTo>
                  <a:cubicBezTo>
                    <a:pt x="72" y="46"/>
                    <a:pt x="36" y="72"/>
                    <a:pt x="18" y="108"/>
                  </a:cubicBezTo>
                  <a:cubicBezTo>
                    <a:pt x="9" y="126"/>
                    <a:pt x="18" y="161"/>
                    <a:pt x="0" y="179"/>
                  </a:cubicBezTo>
                  <a:cubicBezTo>
                    <a:pt x="18" y="206"/>
                    <a:pt x="9" y="242"/>
                    <a:pt x="27" y="260"/>
                  </a:cubicBezTo>
                  <a:cubicBezTo>
                    <a:pt x="45" y="295"/>
                    <a:pt x="72" y="322"/>
                    <a:pt x="107" y="340"/>
                  </a:cubicBezTo>
                  <a:cubicBezTo>
                    <a:pt x="125" y="358"/>
                    <a:pt x="161" y="349"/>
                    <a:pt x="188" y="367"/>
                  </a:cubicBezTo>
                  <a:cubicBezTo>
                    <a:pt x="197" y="349"/>
                    <a:pt x="210" y="347"/>
                    <a:pt x="223" y="347"/>
                  </a:cubicBezTo>
                  <a:cubicBezTo>
                    <a:pt x="228" y="347"/>
                    <a:pt x="232" y="347"/>
                    <a:pt x="237" y="347"/>
                  </a:cubicBezTo>
                  <a:cubicBezTo>
                    <a:pt x="245" y="347"/>
                    <a:pt x="253" y="346"/>
                    <a:pt x="259" y="340"/>
                  </a:cubicBezTo>
                  <a:cubicBezTo>
                    <a:pt x="295" y="313"/>
                    <a:pt x="331" y="286"/>
                    <a:pt x="348" y="251"/>
                  </a:cubicBezTo>
                  <a:cubicBezTo>
                    <a:pt x="357" y="233"/>
                    <a:pt x="357" y="197"/>
                    <a:pt x="366" y="179"/>
                  </a:cubicBezTo>
                  <a:cubicBezTo>
                    <a:pt x="339" y="161"/>
                    <a:pt x="357" y="126"/>
                    <a:pt x="339" y="99"/>
                  </a:cubicBezTo>
                  <a:cubicBezTo>
                    <a:pt x="322" y="81"/>
                    <a:pt x="295" y="54"/>
                    <a:pt x="277" y="37"/>
                  </a:cubicBezTo>
                  <a:cubicBezTo>
                    <a:pt x="268" y="28"/>
                    <a:pt x="259" y="19"/>
                    <a:pt x="250" y="19"/>
                  </a:cubicBezTo>
                  <a:cubicBezTo>
                    <a:pt x="223" y="10"/>
                    <a:pt x="206" y="10"/>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6" name="Google Shape;486;p7"/>
            <p:cNvSpPr/>
            <p:nvPr/>
          </p:nvSpPr>
          <p:spPr>
            <a:xfrm>
              <a:off x="2922850" y="4630124"/>
              <a:ext cx="18092" cy="17418"/>
            </a:xfrm>
            <a:custGeom>
              <a:avLst/>
              <a:gdLst/>
              <a:ahLst/>
              <a:cxnLst/>
              <a:rect l="l" t="t" r="r" b="b"/>
              <a:pathLst>
                <a:path w="349" h="336" extrusionOk="0">
                  <a:moveTo>
                    <a:pt x="174" y="1"/>
                  </a:moveTo>
                  <a:cubicBezTo>
                    <a:pt x="123" y="1"/>
                    <a:pt x="73" y="9"/>
                    <a:pt x="36" y="65"/>
                  </a:cubicBezTo>
                  <a:cubicBezTo>
                    <a:pt x="19" y="83"/>
                    <a:pt x="1" y="100"/>
                    <a:pt x="10" y="127"/>
                  </a:cubicBezTo>
                  <a:cubicBezTo>
                    <a:pt x="10" y="154"/>
                    <a:pt x="10" y="190"/>
                    <a:pt x="10" y="216"/>
                  </a:cubicBezTo>
                  <a:cubicBezTo>
                    <a:pt x="10" y="225"/>
                    <a:pt x="10" y="243"/>
                    <a:pt x="19" y="243"/>
                  </a:cubicBezTo>
                  <a:cubicBezTo>
                    <a:pt x="58" y="282"/>
                    <a:pt x="83" y="335"/>
                    <a:pt x="137" y="335"/>
                  </a:cubicBezTo>
                  <a:cubicBezTo>
                    <a:pt x="145" y="335"/>
                    <a:pt x="153" y="334"/>
                    <a:pt x="161" y="332"/>
                  </a:cubicBezTo>
                  <a:cubicBezTo>
                    <a:pt x="179" y="332"/>
                    <a:pt x="197" y="335"/>
                    <a:pt x="213" y="335"/>
                  </a:cubicBezTo>
                  <a:cubicBezTo>
                    <a:pt x="228" y="335"/>
                    <a:pt x="242" y="332"/>
                    <a:pt x="250" y="323"/>
                  </a:cubicBezTo>
                  <a:cubicBezTo>
                    <a:pt x="286" y="288"/>
                    <a:pt x="340" y="261"/>
                    <a:pt x="349" y="181"/>
                  </a:cubicBezTo>
                  <a:cubicBezTo>
                    <a:pt x="349" y="109"/>
                    <a:pt x="313" y="56"/>
                    <a:pt x="259" y="11"/>
                  </a:cubicBezTo>
                  <a:cubicBezTo>
                    <a:pt x="250" y="2"/>
                    <a:pt x="250" y="2"/>
                    <a:pt x="242" y="2"/>
                  </a:cubicBezTo>
                  <a:cubicBezTo>
                    <a:pt x="220" y="2"/>
                    <a:pt x="197"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7" name="Google Shape;487;p7"/>
            <p:cNvSpPr/>
            <p:nvPr/>
          </p:nvSpPr>
          <p:spPr>
            <a:xfrm>
              <a:off x="3155456" y="4529088"/>
              <a:ext cx="19958" cy="17574"/>
            </a:xfrm>
            <a:custGeom>
              <a:avLst/>
              <a:gdLst/>
              <a:ahLst/>
              <a:cxnLst/>
              <a:rect l="l" t="t" r="r" b="b"/>
              <a:pathLst>
                <a:path w="385" h="339" extrusionOk="0">
                  <a:moveTo>
                    <a:pt x="225" y="0"/>
                  </a:moveTo>
                  <a:cubicBezTo>
                    <a:pt x="214" y="0"/>
                    <a:pt x="202" y="2"/>
                    <a:pt x="188" y="6"/>
                  </a:cubicBezTo>
                  <a:cubicBezTo>
                    <a:pt x="182" y="6"/>
                    <a:pt x="180" y="2"/>
                    <a:pt x="177" y="2"/>
                  </a:cubicBezTo>
                  <a:cubicBezTo>
                    <a:pt x="175" y="2"/>
                    <a:pt x="173" y="3"/>
                    <a:pt x="170" y="6"/>
                  </a:cubicBezTo>
                  <a:cubicBezTo>
                    <a:pt x="160" y="6"/>
                    <a:pt x="147" y="1"/>
                    <a:pt x="134" y="1"/>
                  </a:cubicBezTo>
                  <a:cubicBezTo>
                    <a:pt x="125" y="1"/>
                    <a:pt x="116" y="4"/>
                    <a:pt x="108" y="15"/>
                  </a:cubicBezTo>
                  <a:cubicBezTo>
                    <a:pt x="81" y="42"/>
                    <a:pt x="54" y="69"/>
                    <a:pt x="28" y="96"/>
                  </a:cubicBezTo>
                  <a:cubicBezTo>
                    <a:pt x="37" y="158"/>
                    <a:pt x="1" y="229"/>
                    <a:pt x="72" y="283"/>
                  </a:cubicBezTo>
                  <a:cubicBezTo>
                    <a:pt x="103" y="314"/>
                    <a:pt x="128" y="338"/>
                    <a:pt x="169" y="338"/>
                  </a:cubicBezTo>
                  <a:cubicBezTo>
                    <a:pt x="175" y="338"/>
                    <a:pt x="181" y="338"/>
                    <a:pt x="188" y="337"/>
                  </a:cubicBezTo>
                  <a:lnTo>
                    <a:pt x="251" y="337"/>
                  </a:lnTo>
                  <a:cubicBezTo>
                    <a:pt x="260" y="337"/>
                    <a:pt x="269" y="337"/>
                    <a:pt x="278" y="328"/>
                  </a:cubicBezTo>
                  <a:cubicBezTo>
                    <a:pt x="322" y="283"/>
                    <a:pt x="385" y="247"/>
                    <a:pt x="358" y="176"/>
                  </a:cubicBezTo>
                  <a:cubicBezTo>
                    <a:pt x="358" y="149"/>
                    <a:pt x="358" y="131"/>
                    <a:pt x="358" y="114"/>
                  </a:cubicBezTo>
                  <a:cubicBezTo>
                    <a:pt x="358" y="105"/>
                    <a:pt x="358" y="96"/>
                    <a:pt x="349" y="87"/>
                  </a:cubicBezTo>
                  <a:cubicBezTo>
                    <a:pt x="312" y="50"/>
                    <a:pt x="281"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8" name="Google Shape;488;p7"/>
            <p:cNvSpPr/>
            <p:nvPr/>
          </p:nvSpPr>
          <p:spPr>
            <a:xfrm>
              <a:off x="3084280" y="4557289"/>
              <a:ext cx="19440" cy="17574"/>
            </a:xfrm>
            <a:custGeom>
              <a:avLst/>
              <a:gdLst/>
              <a:ahLst/>
              <a:cxnLst/>
              <a:rect l="l" t="t" r="r" b="b"/>
              <a:pathLst>
                <a:path w="375" h="339" extrusionOk="0">
                  <a:moveTo>
                    <a:pt x="216" y="0"/>
                  </a:moveTo>
                  <a:cubicBezTo>
                    <a:pt x="204" y="0"/>
                    <a:pt x="192" y="2"/>
                    <a:pt x="179" y="7"/>
                  </a:cubicBezTo>
                  <a:lnTo>
                    <a:pt x="161" y="7"/>
                  </a:lnTo>
                  <a:cubicBezTo>
                    <a:pt x="143" y="7"/>
                    <a:pt x="116" y="7"/>
                    <a:pt x="107" y="16"/>
                  </a:cubicBezTo>
                  <a:cubicBezTo>
                    <a:pt x="71" y="42"/>
                    <a:pt x="45" y="69"/>
                    <a:pt x="18" y="96"/>
                  </a:cubicBezTo>
                  <a:cubicBezTo>
                    <a:pt x="27" y="167"/>
                    <a:pt x="0" y="230"/>
                    <a:pt x="63" y="292"/>
                  </a:cubicBezTo>
                  <a:cubicBezTo>
                    <a:pt x="93" y="315"/>
                    <a:pt x="118" y="338"/>
                    <a:pt x="158" y="338"/>
                  </a:cubicBezTo>
                  <a:cubicBezTo>
                    <a:pt x="165" y="338"/>
                    <a:pt x="171" y="338"/>
                    <a:pt x="179" y="337"/>
                  </a:cubicBezTo>
                  <a:lnTo>
                    <a:pt x="241" y="337"/>
                  </a:lnTo>
                  <a:cubicBezTo>
                    <a:pt x="250" y="337"/>
                    <a:pt x="259" y="337"/>
                    <a:pt x="268" y="328"/>
                  </a:cubicBezTo>
                  <a:cubicBezTo>
                    <a:pt x="312" y="292"/>
                    <a:pt x="375" y="256"/>
                    <a:pt x="357" y="185"/>
                  </a:cubicBezTo>
                  <a:cubicBezTo>
                    <a:pt x="357" y="158"/>
                    <a:pt x="357" y="140"/>
                    <a:pt x="357" y="123"/>
                  </a:cubicBezTo>
                  <a:cubicBezTo>
                    <a:pt x="357" y="114"/>
                    <a:pt x="348" y="96"/>
                    <a:pt x="348" y="87"/>
                  </a:cubicBezTo>
                  <a:cubicBezTo>
                    <a:pt x="311" y="50"/>
                    <a:pt x="274"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9" name="Google Shape;489;p7"/>
            <p:cNvSpPr/>
            <p:nvPr/>
          </p:nvSpPr>
          <p:spPr>
            <a:xfrm>
              <a:off x="3140216" y="4510373"/>
              <a:ext cx="19492" cy="17988"/>
            </a:xfrm>
            <a:custGeom>
              <a:avLst/>
              <a:gdLst/>
              <a:ahLst/>
              <a:cxnLst/>
              <a:rect l="l" t="t" r="r" b="b"/>
              <a:pathLst>
                <a:path w="376" h="347" extrusionOk="0">
                  <a:moveTo>
                    <a:pt x="126" y="1"/>
                  </a:moveTo>
                  <a:cubicBezTo>
                    <a:pt x="106" y="1"/>
                    <a:pt x="92" y="9"/>
                    <a:pt x="81" y="20"/>
                  </a:cubicBezTo>
                  <a:cubicBezTo>
                    <a:pt x="27" y="55"/>
                    <a:pt x="1" y="118"/>
                    <a:pt x="9" y="171"/>
                  </a:cubicBezTo>
                  <a:cubicBezTo>
                    <a:pt x="9" y="225"/>
                    <a:pt x="27" y="278"/>
                    <a:pt x="81" y="305"/>
                  </a:cubicBezTo>
                  <a:cubicBezTo>
                    <a:pt x="112" y="324"/>
                    <a:pt x="148" y="347"/>
                    <a:pt x="191" y="347"/>
                  </a:cubicBezTo>
                  <a:cubicBezTo>
                    <a:pt x="209" y="347"/>
                    <a:pt x="229" y="343"/>
                    <a:pt x="250" y="332"/>
                  </a:cubicBezTo>
                  <a:cubicBezTo>
                    <a:pt x="277" y="314"/>
                    <a:pt x="313" y="305"/>
                    <a:pt x="331" y="278"/>
                  </a:cubicBezTo>
                  <a:cubicBezTo>
                    <a:pt x="348" y="243"/>
                    <a:pt x="366" y="198"/>
                    <a:pt x="375" y="171"/>
                  </a:cubicBezTo>
                  <a:cubicBezTo>
                    <a:pt x="366" y="136"/>
                    <a:pt x="366" y="118"/>
                    <a:pt x="357" y="91"/>
                  </a:cubicBezTo>
                  <a:cubicBezTo>
                    <a:pt x="357" y="91"/>
                    <a:pt x="348" y="82"/>
                    <a:pt x="340" y="82"/>
                  </a:cubicBezTo>
                  <a:cubicBezTo>
                    <a:pt x="277" y="73"/>
                    <a:pt x="224" y="37"/>
                    <a:pt x="170" y="11"/>
                  </a:cubicBezTo>
                  <a:cubicBezTo>
                    <a:pt x="153" y="4"/>
                    <a:pt x="139" y="1"/>
                    <a:pt x="1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0" name="Google Shape;490;p7"/>
            <p:cNvSpPr/>
            <p:nvPr/>
          </p:nvSpPr>
          <p:spPr>
            <a:xfrm>
              <a:off x="2813727" y="4689429"/>
              <a:ext cx="17159" cy="17626"/>
            </a:xfrm>
            <a:custGeom>
              <a:avLst/>
              <a:gdLst/>
              <a:ahLst/>
              <a:cxnLst/>
              <a:rect l="l" t="t" r="r" b="b"/>
              <a:pathLst>
                <a:path w="331" h="340" extrusionOk="0">
                  <a:moveTo>
                    <a:pt x="170" y="0"/>
                  </a:moveTo>
                  <a:cubicBezTo>
                    <a:pt x="63" y="0"/>
                    <a:pt x="0" y="63"/>
                    <a:pt x="0" y="161"/>
                  </a:cubicBezTo>
                  <a:cubicBezTo>
                    <a:pt x="0" y="268"/>
                    <a:pt x="63" y="339"/>
                    <a:pt x="161" y="339"/>
                  </a:cubicBezTo>
                  <a:cubicBezTo>
                    <a:pt x="268" y="339"/>
                    <a:pt x="330" y="277"/>
                    <a:pt x="330" y="170"/>
                  </a:cubicBezTo>
                  <a:cubicBezTo>
                    <a:pt x="330" y="63"/>
                    <a:pt x="268"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1" name="Google Shape;491;p7"/>
            <p:cNvSpPr/>
            <p:nvPr/>
          </p:nvSpPr>
          <p:spPr>
            <a:xfrm>
              <a:off x="2847942" y="4692176"/>
              <a:ext cx="17626" cy="17263"/>
            </a:xfrm>
            <a:custGeom>
              <a:avLst/>
              <a:gdLst/>
              <a:ahLst/>
              <a:cxnLst/>
              <a:rect l="l" t="t" r="r" b="b"/>
              <a:pathLst>
                <a:path w="340" h="333" extrusionOk="0">
                  <a:moveTo>
                    <a:pt x="179" y="1"/>
                  </a:moveTo>
                  <a:cubicBezTo>
                    <a:pt x="72" y="1"/>
                    <a:pt x="9" y="63"/>
                    <a:pt x="9" y="152"/>
                  </a:cubicBezTo>
                  <a:cubicBezTo>
                    <a:pt x="0" y="206"/>
                    <a:pt x="9" y="250"/>
                    <a:pt x="54" y="286"/>
                  </a:cubicBezTo>
                  <a:cubicBezTo>
                    <a:pt x="77" y="309"/>
                    <a:pt x="107" y="332"/>
                    <a:pt x="149" y="332"/>
                  </a:cubicBezTo>
                  <a:cubicBezTo>
                    <a:pt x="156" y="332"/>
                    <a:pt x="163" y="332"/>
                    <a:pt x="170" y="331"/>
                  </a:cubicBezTo>
                  <a:cubicBezTo>
                    <a:pt x="178" y="332"/>
                    <a:pt x="185" y="333"/>
                    <a:pt x="193" y="333"/>
                  </a:cubicBezTo>
                  <a:cubicBezTo>
                    <a:pt x="230" y="333"/>
                    <a:pt x="265" y="316"/>
                    <a:pt x="295" y="286"/>
                  </a:cubicBezTo>
                  <a:cubicBezTo>
                    <a:pt x="322" y="250"/>
                    <a:pt x="339" y="215"/>
                    <a:pt x="339" y="170"/>
                  </a:cubicBezTo>
                  <a:cubicBezTo>
                    <a:pt x="339" y="63"/>
                    <a:pt x="277"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2" name="Google Shape;492;p7"/>
            <p:cNvSpPr/>
            <p:nvPr/>
          </p:nvSpPr>
          <p:spPr>
            <a:xfrm>
              <a:off x="2994545" y="4601560"/>
              <a:ext cx="17626" cy="17159"/>
            </a:xfrm>
            <a:custGeom>
              <a:avLst/>
              <a:gdLst/>
              <a:ahLst/>
              <a:cxnLst/>
              <a:rect l="l" t="t" r="r" b="b"/>
              <a:pathLst>
                <a:path w="340" h="331" extrusionOk="0">
                  <a:moveTo>
                    <a:pt x="170" y="0"/>
                  </a:moveTo>
                  <a:cubicBezTo>
                    <a:pt x="116" y="0"/>
                    <a:pt x="81" y="18"/>
                    <a:pt x="54" y="45"/>
                  </a:cubicBezTo>
                  <a:cubicBezTo>
                    <a:pt x="18" y="80"/>
                    <a:pt x="0" y="116"/>
                    <a:pt x="0" y="170"/>
                  </a:cubicBezTo>
                  <a:cubicBezTo>
                    <a:pt x="9" y="277"/>
                    <a:pt x="72" y="330"/>
                    <a:pt x="170" y="330"/>
                  </a:cubicBezTo>
                  <a:cubicBezTo>
                    <a:pt x="277" y="330"/>
                    <a:pt x="339" y="268"/>
                    <a:pt x="339" y="161"/>
                  </a:cubicBezTo>
                  <a:cubicBezTo>
                    <a:pt x="339" y="63"/>
                    <a:pt x="277"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3" name="Google Shape;493;p7"/>
            <p:cNvSpPr/>
            <p:nvPr/>
          </p:nvSpPr>
          <p:spPr>
            <a:xfrm>
              <a:off x="3029226" y="4604307"/>
              <a:ext cx="17159" cy="17159"/>
            </a:xfrm>
            <a:custGeom>
              <a:avLst/>
              <a:gdLst/>
              <a:ahLst/>
              <a:cxnLst/>
              <a:rect l="l" t="t" r="r" b="b"/>
              <a:pathLst>
                <a:path w="331" h="331" extrusionOk="0">
                  <a:moveTo>
                    <a:pt x="170" y="1"/>
                  </a:moveTo>
                  <a:cubicBezTo>
                    <a:pt x="63" y="1"/>
                    <a:pt x="1" y="63"/>
                    <a:pt x="1" y="161"/>
                  </a:cubicBezTo>
                  <a:cubicBezTo>
                    <a:pt x="1" y="215"/>
                    <a:pt x="9" y="250"/>
                    <a:pt x="45" y="286"/>
                  </a:cubicBezTo>
                  <a:cubicBezTo>
                    <a:pt x="81" y="322"/>
                    <a:pt x="116" y="331"/>
                    <a:pt x="161" y="331"/>
                  </a:cubicBezTo>
                  <a:cubicBezTo>
                    <a:pt x="268" y="331"/>
                    <a:pt x="331" y="268"/>
                    <a:pt x="331" y="170"/>
                  </a:cubicBezTo>
                  <a:cubicBezTo>
                    <a:pt x="331" y="63"/>
                    <a:pt x="277"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4" name="Google Shape;494;p7"/>
            <p:cNvSpPr/>
            <p:nvPr/>
          </p:nvSpPr>
          <p:spPr>
            <a:xfrm>
              <a:off x="2761006" y="4702337"/>
              <a:ext cx="17626" cy="17626"/>
            </a:xfrm>
            <a:custGeom>
              <a:avLst/>
              <a:gdLst/>
              <a:ahLst/>
              <a:cxnLst/>
              <a:rect l="l" t="t" r="r" b="b"/>
              <a:pathLst>
                <a:path w="340" h="340" extrusionOk="0">
                  <a:moveTo>
                    <a:pt x="170" y="1"/>
                  </a:moveTo>
                  <a:cubicBezTo>
                    <a:pt x="125" y="1"/>
                    <a:pt x="81" y="10"/>
                    <a:pt x="45" y="46"/>
                  </a:cubicBezTo>
                  <a:cubicBezTo>
                    <a:pt x="18" y="81"/>
                    <a:pt x="0" y="117"/>
                    <a:pt x="0" y="161"/>
                  </a:cubicBezTo>
                  <a:cubicBezTo>
                    <a:pt x="0" y="269"/>
                    <a:pt x="63" y="340"/>
                    <a:pt x="161" y="340"/>
                  </a:cubicBezTo>
                  <a:cubicBezTo>
                    <a:pt x="268" y="340"/>
                    <a:pt x="330" y="277"/>
                    <a:pt x="339" y="179"/>
                  </a:cubicBezTo>
                  <a:cubicBezTo>
                    <a:pt x="339" y="72"/>
                    <a:pt x="277"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5" name="Google Shape;495;p7"/>
            <p:cNvSpPr/>
            <p:nvPr/>
          </p:nvSpPr>
          <p:spPr>
            <a:xfrm>
              <a:off x="3062974" y="4607573"/>
              <a:ext cx="17159" cy="17211"/>
            </a:xfrm>
            <a:custGeom>
              <a:avLst/>
              <a:gdLst/>
              <a:ahLst/>
              <a:cxnLst/>
              <a:rect l="l" t="t" r="r" b="b"/>
              <a:pathLst>
                <a:path w="331" h="332" extrusionOk="0">
                  <a:moveTo>
                    <a:pt x="170" y="0"/>
                  </a:moveTo>
                  <a:cubicBezTo>
                    <a:pt x="63" y="0"/>
                    <a:pt x="1" y="63"/>
                    <a:pt x="1" y="170"/>
                  </a:cubicBezTo>
                  <a:cubicBezTo>
                    <a:pt x="1" y="270"/>
                    <a:pt x="56" y="331"/>
                    <a:pt x="150" y="331"/>
                  </a:cubicBezTo>
                  <a:cubicBezTo>
                    <a:pt x="157" y="331"/>
                    <a:pt x="163" y="331"/>
                    <a:pt x="170" y="330"/>
                  </a:cubicBezTo>
                  <a:cubicBezTo>
                    <a:pt x="268" y="330"/>
                    <a:pt x="331" y="268"/>
                    <a:pt x="331" y="161"/>
                  </a:cubicBezTo>
                  <a:cubicBezTo>
                    <a:pt x="331" y="116"/>
                    <a:pt x="322" y="80"/>
                    <a:pt x="286" y="45"/>
                  </a:cubicBezTo>
                  <a:cubicBezTo>
                    <a:pt x="251" y="9"/>
                    <a:pt x="215"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6" name="Google Shape;496;p7"/>
            <p:cNvSpPr/>
            <p:nvPr/>
          </p:nvSpPr>
          <p:spPr>
            <a:xfrm>
              <a:off x="2794754" y="4705136"/>
              <a:ext cx="17159" cy="17159"/>
            </a:xfrm>
            <a:custGeom>
              <a:avLst/>
              <a:gdLst/>
              <a:ahLst/>
              <a:cxnLst/>
              <a:rect l="l" t="t" r="r" b="b"/>
              <a:pathLst>
                <a:path w="331" h="331" extrusionOk="0">
                  <a:moveTo>
                    <a:pt x="170" y="0"/>
                  </a:moveTo>
                  <a:cubicBezTo>
                    <a:pt x="63" y="0"/>
                    <a:pt x="1" y="63"/>
                    <a:pt x="1" y="161"/>
                  </a:cubicBezTo>
                  <a:cubicBezTo>
                    <a:pt x="1" y="268"/>
                    <a:pt x="63" y="331"/>
                    <a:pt x="170" y="331"/>
                  </a:cubicBezTo>
                  <a:cubicBezTo>
                    <a:pt x="268" y="331"/>
                    <a:pt x="331" y="268"/>
                    <a:pt x="331" y="161"/>
                  </a:cubicBezTo>
                  <a:cubicBezTo>
                    <a:pt x="331" y="63"/>
                    <a:pt x="268"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7" name="Google Shape;497;p7"/>
            <p:cNvSpPr/>
            <p:nvPr/>
          </p:nvSpPr>
          <p:spPr>
            <a:xfrm>
              <a:off x="2829435" y="4708350"/>
              <a:ext cx="17159" cy="17626"/>
            </a:xfrm>
            <a:custGeom>
              <a:avLst/>
              <a:gdLst/>
              <a:ahLst/>
              <a:cxnLst/>
              <a:rect l="l" t="t" r="r" b="b"/>
              <a:pathLst>
                <a:path w="331" h="340" extrusionOk="0">
                  <a:moveTo>
                    <a:pt x="161" y="1"/>
                  </a:moveTo>
                  <a:cubicBezTo>
                    <a:pt x="63" y="1"/>
                    <a:pt x="1" y="63"/>
                    <a:pt x="1" y="170"/>
                  </a:cubicBezTo>
                  <a:cubicBezTo>
                    <a:pt x="1" y="269"/>
                    <a:pt x="54" y="340"/>
                    <a:pt x="161" y="340"/>
                  </a:cubicBezTo>
                  <a:cubicBezTo>
                    <a:pt x="268" y="340"/>
                    <a:pt x="331" y="277"/>
                    <a:pt x="331" y="170"/>
                  </a:cubicBezTo>
                  <a:cubicBezTo>
                    <a:pt x="331" y="63"/>
                    <a:pt x="268"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8" name="Google Shape;498;p7"/>
            <p:cNvSpPr/>
            <p:nvPr/>
          </p:nvSpPr>
          <p:spPr>
            <a:xfrm>
              <a:off x="2742032" y="4718096"/>
              <a:ext cx="17626" cy="17159"/>
            </a:xfrm>
            <a:custGeom>
              <a:avLst/>
              <a:gdLst/>
              <a:ahLst/>
              <a:cxnLst/>
              <a:rect l="l" t="t" r="r" b="b"/>
              <a:pathLst>
                <a:path w="340" h="331" extrusionOk="0">
                  <a:moveTo>
                    <a:pt x="170" y="0"/>
                  </a:moveTo>
                  <a:cubicBezTo>
                    <a:pt x="72" y="0"/>
                    <a:pt x="1" y="63"/>
                    <a:pt x="1" y="161"/>
                  </a:cubicBezTo>
                  <a:cubicBezTo>
                    <a:pt x="1" y="268"/>
                    <a:pt x="63" y="330"/>
                    <a:pt x="161" y="330"/>
                  </a:cubicBezTo>
                  <a:cubicBezTo>
                    <a:pt x="268" y="330"/>
                    <a:pt x="340" y="268"/>
                    <a:pt x="340" y="170"/>
                  </a:cubicBezTo>
                  <a:cubicBezTo>
                    <a:pt x="340" y="63"/>
                    <a:pt x="277"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9" name="Google Shape;499;p7"/>
            <p:cNvSpPr/>
            <p:nvPr/>
          </p:nvSpPr>
          <p:spPr>
            <a:xfrm>
              <a:off x="2776713" y="4720377"/>
              <a:ext cx="17159" cy="17626"/>
            </a:xfrm>
            <a:custGeom>
              <a:avLst/>
              <a:gdLst/>
              <a:ahLst/>
              <a:cxnLst/>
              <a:rect l="l" t="t" r="r" b="b"/>
              <a:pathLst>
                <a:path w="331" h="340" extrusionOk="0">
                  <a:moveTo>
                    <a:pt x="170" y="1"/>
                  </a:moveTo>
                  <a:cubicBezTo>
                    <a:pt x="63" y="1"/>
                    <a:pt x="1" y="63"/>
                    <a:pt x="1" y="170"/>
                  </a:cubicBezTo>
                  <a:cubicBezTo>
                    <a:pt x="1" y="277"/>
                    <a:pt x="63" y="340"/>
                    <a:pt x="170" y="340"/>
                  </a:cubicBezTo>
                  <a:cubicBezTo>
                    <a:pt x="268" y="340"/>
                    <a:pt x="331" y="277"/>
                    <a:pt x="331" y="170"/>
                  </a:cubicBezTo>
                  <a:cubicBezTo>
                    <a:pt x="331" y="63"/>
                    <a:pt x="268"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0" name="Google Shape;500;p7"/>
            <p:cNvSpPr/>
            <p:nvPr/>
          </p:nvSpPr>
          <p:spPr>
            <a:xfrm>
              <a:off x="2723059" y="4733337"/>
              <a:ext cx="17626" cy="17626"/>
            </a:xfrm>
            <a:custGeom>
              <a:avLst/>
              <a:gdLst/>
              <a:ahLst/>
              <a:cxnLst/>
              <a:rect l="l" t="t" r="r" b="b"/>
              <a:pathLst>
                <a:path w="340" h="340" extrusionOk="0">
                  <a:moveTo>
                    <a:pt x="170" y="1"/>
                  </a:moveTo>
                  <a:cubicBezTo>
                    <a:pt x="63" y="1"/>
                    <a:pt x="1" y="63"/>
                    <a:pt x="1" y="170"/>
                  </a:cubicBezTo>
                  <a:cubicBezTo>
                    <a:pt x="1" y="224"/>
                    <a:pt x="19" y="259"/>
                    <a:pt x="45" y="295"/>
                  </a:cubicBezTo>
                  <a:cubicBezTo>
                    <a:pt x="81" y="322"/>
                    <a:pt x="117" y="340"/>
                    <a:pt x="161" y="340"/>
                  </a:cubicBezTo>
                  <a:cubicBezTo>
                    <a:pt x="268" y="340"/>
                    <a:pt x="340" y="277"/>
                    <a:pt x="340" y="170"/>
                  </a:cubicBezTo>
                  <a:cubicBezTo>
                    <a:pt x="340" y="72"/>
                    <a:pt x="277"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1" name="Google Shape;501;p7"/>
            <p:cNvSpPr/>
            <p:nvPr/>
          </p:nvSpPr>
          <p:spPr>
            <a:xfrm>
              <a:off x="2975572" y="4617267"/>
              <a:ext cx="17626" cy="17159"/>
            </a:xfrm>
            <a:custGeom>
              <a:avLst/>
              <a:gdLst/>
              <a:ahLst/>
              <a:cxnLst/>
              <a:rect l="l" t="t" r="r" b="b"/>
              <a:pathLst>
                <a:path w="340" h="331" extrusionOk="0">
                  <a:moveTo>
                    <a:pt x="170" y="0"/>
                  </a:moveTo>
                  <a:cubicBezTo>
                    <a:pt x="72" y="0"/>
                    <a:pt x="10" y="63"/>
                    <a:pt x="10" y="161"/>
                  </a:cubicBezTo>
                  <a:cubicBezTo>
                    <a:pt x="1" y="268"/>
                    <a:pt x="63" y="331"/>
                    <a:pt x="170" y="331"/>
                  </a:cubicBezTo>
                  <a:cubicBezTo>
                    <a:pt x="277" y="331"/>
                    <a:pt x="340" y="268"/>
                    <a:pt x="340" y="170"/>
                  </a:cubicBezTo>
                  <a:cubicBezTo>
                    <a:pt x="340" y="63"/>
                    <a:pt x="277"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2" name="Google Shape;502;p7"/>
            <p:cNvSpPr/>
            <p:nvPr/>
          </p:nvSpPr>
          <p:spPr>
            <a:xfrm>
              <a:off x="3137883" y="4544640"/>
              <a:ext cx="17626" cy="17315"/>
            </a:xfrm>
            <a:custGeom>
              <a:avLst/>
              <a:gdLst/>
              <a:ahLst/>
              <a:cxnLst/>
              <a:rect l="l" t="t" r="r" b="b"/>
              <a:pathLst>
                <a:path w="340" h="334" extrusionOk="0">
                  <a:moveTo>
                    <a:pt x="170" y="1"/>
                  </a:moveTo>
                  <a:cubicBezTo>
                    <a:pt x="63" y="1"/>
                    <a:pt x="1" y="63"/>
                    <a:pt x="1" y="170"/>
                  </a:cubicBezTo>
                  <a:cubicBezTo>
                    <a:pt x="1" y="268"/>
                    <a:pt x="63" y="331"/>
                    <a:pt x="162" y="331"/>
                  </a:cubicBezTo>
                  <a:cubicBezTo>
                    <a:pt x="171" y="332"/>
                    <a:pt x="179" y="333"/>
                    <a:pt x="188" y="333"/>
                  </a:cubicBezTo>
                  <a:cubicBezTo>
                    <a:pt x="227" y="333"/>
                    <a:pt x="257" y="316"/>
                    <a:pt x="286" y="286"/>
                  </a:cubicBezTo>
                  <a:cubicBezTo>
                    <a:pt x="322" y="251"/>
                    <a:pt x="340" y="215"/>
                    <a:pt x="331" y="170"/>
                  </a:cubicBezTo>
                  <a:cubicBezTo>
                    <a:pt x="331" y="63"/>
                    <a:pt x="278"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3" name="Google Shape;503;p7"/>
            <p:cNvSpPr/>
            <p:nvPr/>
          </p:nvSpPr>
          <p:spPr>
            <a:xfrm>
              <a:off x="3010253" y="4619600"/>
              <a:ext cx="17159" cy="17626"/>
            </a:xfrm>
            <a:custGeom>
              <a:avLst/>
              <a:gdLst/>
              <a:ahLst/>
              <a:cxnLst/>
              <a:rect l="l" t="t" r="r" b="b"/>
              <a:pathLst>
                <a:path w="331" h="340" extrusionOk="0">
                  <a:moveTo>
                    <a:pt x="161" y="0"/>
                  </a:moveTo>
                  <a:cubicBezTo>
                    <a:pt x="63" y="0"/>
                    <a:pt x="1" y="62"/>
                    <a:pt x="1" y="170"/>
                  </a:cubicBezTo>
                  <a:cubicBezTo>
                    <a:pt x="1" y="277"/>
                    <a:pt x="63" y="339"/>
                    <a:pt x="170" y="339"/>
                  </a:cubicBezTo>
                  <a:cubicBezTo>
                    <a:pt x="277" y="339"/>
                    <a:pt x="331" y="277"/>
                    <a:pt x="331" y="170"/>
                  </a:cubicBezTo>
                  <a:cubicBezTo>
                    <a:pt x="331" y="62"/>
                    <a:pt x="268"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4" name="Google Shape;504;p7"/>
            <p:cNvSpPr/>
            <p:nvPr/>
          </p:nvSpPr>
          <p:spPr>
            <a:xfrm>
              <a:off x="3172616" y="4548372"/>
              <a:ext cx="17159" cy="17159"/>
            </a:xfrm>
            <a:custGeom>
              <a:avLst/>
              <a:gdLst/>
              <a:ahLst/>
              <a:cxnLst/>
              <a:rect l="l" t="t" r="r" b="b"/>
              <a:pathLst>
                <a:path w="331" h="331" extrusionOk="0">
                  <a:moveTo>
                    <a:pt x="161" y="0"/>
                  </a:moveTo>
                  <a:cubicBezTo>
                    <a:pt x="62" y="0"/>
                    <a:pt x="0" y="63"/>
                    <a:pt x="0" y="161"/>
                  </a:cubicBezTo>
                  <a:cubicBezTo>
                    <a:pt x="0" y="268"/>
                    <a:pt x="54" y="330"/>
                    <a:pt x="161" y="330"/>
                  </a:cubicBezTo>
                  <a:cubicBezTo>
                    <a:pt x="268" y="330"/>
                    <a:pt x="330" y="268"/>
                    <a:pt x="330" y="161"/>
                  </a:cubicBezTo>
                  <a:cubicBezTo>
                    <a:pt x="330" y="54"/>
                    <a:pt x="268"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5" name="Google Shape;505;p7"/>
            <p:cNvSpPr/>
            <p:nvPr/>
          </p:nvSpPr>
          <p:spPr>
            <a:xfrm>
              <a:off x="2757740" y="4736137"/>
              <a:ext cx="17159" cy="17263"/>
            </a:xfrm>
            <a:custGeom>
              <a:avLst/>
              <a:gdLst/>
              <a:ahLst/>
              <a:cxnLst/>
              <a:rect l="l" t="t" r="r" b="b"/>
              <a:pathLst>
                <a:path w="331" h="333" extrusionOk="0">
                  <a:moveTo>
                    <a:pt x="170" y="0"/>
                  </a:moveTo>
                  <a:cubicBezTo>
                    <a:pt x="63" y="0"/>
                    <a:pt x="1" y="63"/>
                    <a:pt x="1" y="152"/>
                  </a:cubicBezTo>
                  <a:cubicBezTo>
                    <a:pt x="1" y="268"/>
                    <a:pt x="54" y="330"/>
                    <a:pt x="161" y="330"/>
                  </a:cubicBezTo>
                  <a:cubicBezTo>
                    <a:pt x="169" y="332"/>
                    <a:pt x="177" y="332"/>
                    <a:pt x="184" y="332"/>
                  </a:cubicBezTo>
                  <a:cubicBezTo>
                    <a:pt x="221" y="332"/>
                    <a:pt x="257" y="315"/>
                    <a:pt x="286" y="286"/>
                  </a:cubicBezTo>
                  <a:cubicBezTo>
                    <a:pt x="322" y="250"/>
                    <a:pt x="331" y="223"/>
                    <a:pt x="331" y="170"/>
                  </a:cubicBezTo>
                  <a:cubicBezTo>
                    <a:pt x="331" y="63"/>
                    <a:pt x="268"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6" name="Google Shape;506;p7"/>
            <p:cNvSpPr/>
            <p:nvPr/>
          </p:nvSpPr>
          <p:spPr>
            <a:xfrm>
              <a:off x="3118961" y="4560399"/>
              <a:ext cx="17626" cy="17159"/>
            </a:xfrm>
            <a:custGeom>
              <a:avLst/>
              <a:gdLst/>
              <a:ahLst/>
              <a:cxnLst/>
              <a:rect l="l" t="t" r="r" b="b"/>
              <a:pathLst>
                <a:path w="340" h="331" extrusionOk="0">
                  <a:moveTo>
                    <a:pt x="170" y="0"/>
                  </a:moveTo>
                  <a:cubicBezTo>
                    <a:pt x="63" y="0"/>
                    <a:pt x="0" y="63"/>
                    <a:pt x="0" y="161"/>
                  </a:cubicBezTo>
                  <a:cubicBezTo>
                    <a:pt x="0" y="268"/>
                    <a:pt x="63" y="330"/>
                    <a:pt x="161" y="330"/>
                  </a:cubicBezTo>
                  <a:cubicBezTo>
                    <a:pt x="214" y="330"/>
                    <a:pt x="250" y="321"/>
                    <a:pt x="286" y="286"/>
                  </a:cubicBezTo>
                  <a:cubicBezTo>
                    <a:pt x="321" y="250"/>
                    <a:pt x="339" y="214"/>
                    <a:pt x="330" y="170"/>
                  </a:cubicBezTo>
                  <a:cubicBezTo>
                    <a:pt x="330" y="63"/>
                    <a:pt x="277"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7" name="Google Shape;507;p7"/>
            <p:cNvSpPr/>
            <p:nvPr/>
          </p:nvSpPr>
          <p:spPr>
            <a:xfrm>
              <a:off x="3153642" y="4563613"/>
              <a:ext cx="17159" cy="17159"/>
            </a:xfrm>
            <a:custGeom>
              <a:avLst/>
              <a:gdLst/>
              <a:ahLst/>
              <a:cxnLst/>
              <a:rect l="l" t="t" r="r" b="b"/>
              <a:pathLst>
                <a:path w="331" h="331" extrusionOk="0">
                  <a:moveTo>
                    <a:pt x="161" y="1"/>
                  </a:moveTo>
                  <a:cubicBezTo>
                    <a:pt x="63" y="1"/>
                    <a:pt x="0" y="63"/>
                    <a:pt x="0" y="170"/>
                  </a:cubicBezTo>
                  <a:cubicBezTo>
                    <a:pt x="0" y="268"/>
                    <a:pt x="63" y="331"/>
                    <a:pt x="161" y="331"/>
                  </a:cubicBezTo>
                  <a:cubicBezTo>
                    <a:pt x="268" y="331"/>
                    <a:pt x="330" y="268"/>
                    <a:pt x="330" y="161"/>
                  </a:cubicBezTo>
                  <a:cubicBezTo>
                    <a:pt x="330" y="63"/>
                    <a:pt x="268"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8" name="Google Shape;508;p7"/>
            <p:cNvSpPr/>
            <p:nvPr/>
          </p:nvSpPr>
          <p:spPr>
            <a:xfrm>
              <a:off x="2957065" y="4632508"/>
              <a:ext cx="17159" cy="17626"/>
            </a:xfrm>
            <a:custGeom>
              <a:avLst/>
              <a:gdLst/>
              <a:ahLst/>
              <a:cxnLst/>
              <a:rect l="l" t="t" r="r" b="b"/>
              <a:pathLst>
                <a:path w="331" h="340" extrusionOk="0">
                  <a:moveTo>
                    <a:pt x="170" y="1"/>
                  </a:moveTo>
                  <a:cubicBezTo>
                    <a:pt x="63" y="1"/>
                    <a:pt x="1" y="63"/>
                    <a:pt x="1" y="170"/>
                  </a:cubicBezTo>
                  <a:cubicBezTo>
                    <a:pt x="1" y="277"/>
                    <a:pt x="54" y="340"/>
                    <a:pt x="161" y="340"/>
                  </a:cubicBezTo>
                  <a:cubicBezTo>
                    <a:pt x="268" y="340"/>
                    <a:pt x="331" y="277"/>
                    <a:pt x="331" y="170"/>
                  </a:cubicBezTo>
                  <a:cubicBezTo>
                    <a:pt x="331" y="63"/>
                    <a:pt x="268"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9" name="Google Shape;509;p7"/>
            <p:cNvSpPr/>
            <p:nvPr/>
          </p:nvSpPr>
          <p:spPr>
            <a:xfrm>
              <a:off x="2991279" y="4636241"/>
              <a:ext cx="17626" cy="17159"/>
            </a:xfrm>
            <a:custGeom>
              <a:avLst/>
              <a:gdLst/>
              <a:ahLst/>
              <a:cxnLst/>
              <a:rect l="l" t="t" r="r" b="b"/>
              <a:pathLst>
                <a:path w="340" h="331" extrusionOk="0">
                  <a:moveTo>
                    <a:pt x="170" y="0"/>
                  </a:moveTo>
                  <a:cubicBezTo>
                    <a:pt x="63" y="0"/>
                    <a:pt x="1" y="63"/>
                    <a:pt x="1" y="161"/>
                  </a:cubicBezTo>
                  <a:cubicBezTo>
                    <a:pt x="1" y="268"/>
                    <a:pt x="63" y="330"/>
                    <a:pt x="162" y="330"/>
                  </a:cubicBezTo>
                  <a:cubicBezTo>
                    <a:pt x="215" y="330"/>
                    <a:pt x="251" y="321"/>
                    <a:pt x="295" y="286"/>
                  </a:cubicBezTo>
                  <a:cubicBezTo>
                    <a:pt x="322" y="250"/>
                    <a:pt x="340" y="214"/>
                    <a:pt x="331" y="170"/>
                  </a:cubicBezTo>
                  <a:cubicBezTo>
                    <a:pt x="331" y="63"/>
                    <a:pt x="278"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0" name="Google Shape;510;p7"/>
            <p:cNvSpPr/>
            <p:nvPr/>
          </p:nvSpPr>
          <p:spPr>
            <a:xfrm>
              <a:off x="2904344" y="4645468"/>
              <a:ext cx="17159" cy="17626"/>
            </a:xfrm>
            <a:custGeom>
              <a:avLst/>
              <a:gdLst/>
              <a:ahLst/>
              <a:cxnLst/>
              <a:rect l="l" t="t" r="r" b="b"/>
              <a:pathLst>
                <a:path w="331" h="340" extrusionOk="0">
                  <a:moveTo>
                    <a:pt x="161" y="1"/>
                  </a:moveTo>
                  <a:cubicBezTo>
                    <a:pt x="63" y="1"/>
                    <a:pt x="1" y="63"/>
                    <a:pt x="1" y="170"/>
                  </a:cubicBezTo>
                  <a:cubicBezTo>
                    <a:pt x="1" y="268"/>
                    <a:pt x="63" y="331"/>
                    <a:pt x="161" y="340"/>
                  </a:cubicBezTo>
                  <a:cubicBezTo>
                    <a:pt x="268" y="340"/>
                    <a:pt x="331" y="277"/>
                    <a:pt x="331" y="170"/>
                  </a:cubicBezTo>
                  <a:cubicBezTo>
                    <a:pt x="331" y="63"/>
                    <a:pt x="268"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1" name="Google Shape;511;p7"/>
            <p:cNvSpPr/>
            <p:nvPr/>
          </p:nvSpPr>
          <p:spPr>
            <a:xfrm>
              <a:off x="3066240" y="4573307"/>
              <a:ext cx="17626" cy="17211"/>
            </a:xfrm>
            <a:custGeom>
              <a:avLst/>
              <a:gdLst/>
              <a:ahLst/>
              <a:cxnLst/>
              <a:rect l="l" t="t" r="r" b="b"/>
              <a:pathLst>
                <a:path w="340" h="332" extrusionOk="0">
                  <a:moveTo>
                    <a:pt x="170" y="1"/>
                  </a:moveTo>
                  <a:cubicBezTo>
                    <a:pt x="72" y="1"/>
                    <a:pt x="0" y="63"/>
                    <a:pt x="0" y="162"/>
                  </a:cubicBezTo>
                  <a:cubicBezTo>
                    <a:pt x="0" y="269"/>
                    <a:pt x="63" y="331"/>
                    <a:pt x="170" y="331"/>
                  </a:cubicBezTo>
                  <a:cubicBezTo>
                    <a:pt x="277" y="331"/>
                    <a:pt x="339" y="269"/>
                    <a:pt x="339" y="162"/>
                  </a:cubicBezTo>
                  <a:cubicBezTo>
                    <a:pt x="339" y="63"/>
                    <a:pt x="277"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2" name="Google Shape;512;p7"/>
            <p:cNvSpPr/>
            <p:nvPr/>
          </p:nvSpPr>
          <p:spPr>
            <a:xfrm>
              <a:off x="3100921" y="4575640"/>
              <a:ext cx="17159" cy="17626"/>
            </a:xfrm>
            <a:custGeom>
              <a:avLst/>
              <a:gdLst/>
              <a:ahLst/>
              <a:cxnLst/>
              <a:rect l="l" t="t" r="r" b="b"/>
              <a:pathLst>
                <a:path w="331" h="340" extrusionOk="0">
                  <a:moveTo>
                    <a:pt x="170" y="1"/>
                  </a:moveTo>
                  <a:cubicBezTo>
                    <a:pt x="63" y="1"/>
                    <a:pt x="0" y="63"/>
                    <a:pt x="0" y="170"/>
                  </a:cubicBezTo>
                  <a:cubicBezTo>
                    <a:pt x="0" y="215"/>
                    <a:pt x="9" y="259"/>
                    <a:pt x="45" y="295"/>
                  </a:cubicBezTo>
                  <a:cubicBezTo>
                    <a:pt x="81" y="322"/>
                    <a:pt x="116" y="340"/>
                    <a:pt x="161" y="340"/>
                  </a:cubicBezTo>
                  <a:cubicBezTo>
                    <a:pt x="268" y="331"/>
                    <a:pt x="330" y="277"/>
                    <a:pt x="330" y="170"/>
                  </a:cubicBezTo>
                  <a:cubicBezTo>
                    <a:pt x="330" y="63"/>
                    <a:pt x="268"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3" name="Google Shape;513;p7"/>
            <p:cNvSpPr/>
            <p:nvPr/>
          </p:nvSpPr>
          <p:spPr>
            <a:xfrm>
              <a:off x="2938558" y="4648268"/>
              <a:ext cx="17626" cy="17159"/>
            </a:xfrm>
            <a:custGeom>
              <a:avLst/>
              <a:gdLst/>
              <a:ahLst/>
              <a:cxnLst/>
              <a:rect l="l" t="t" r="r" b="b"/>
              <a:pathLst>
                <a:path w="340" h="331" extrusionOk="0">
                  <a:moveTo>
                    <a:pt x="170" y="0"/>
                  </a:moveTo>
                  <a:cubicBezTo>
                    <a:pt x="63" y="0"/>
                    <a:pt x="1" y="63"/>
                    <a:pt x="1" y="170"/>
                  </a:cubicBezTo>
                  <a:cubicBezTo>
                    <a:pt x="1" y="268"/>
                    <a:pt x="72" y="330"/>
                    <a:pt x="170" y="330"/>
                  </a:cubicBezTo>
                  <a:cubicBezTo>
                    <a:pt x="278" y="330"/>
                    <a:pt x="340" y="268"/>
                    <a:pt x="340" y="161"/>
                  </a:cubicBezTo>
                  <a:cubicBezTo>
                    <a:pt x="340" y="63"/>
                    <a:pt x="278"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7"/>
            <p:cNvSpPr/>
            <p:nvPr/>
          </p:nvSpPr>
          <p:spPr>
            <a:xfrm>
              <a:off x="2885422" y="4661176"/>
              <a:ext cx="17159" cy="17315"/>
            </a:xfrm>
            <a:custGeom>
              <a:avLst/>
              <a:gdLst/>
              <a:ahLst/>
              <a:cxnLst/>
              <a:rect l="l" t="t" r="r" b="b"/>
              <a:pathLst>
                <a:path w="331" h="334" extrusionOk="0">
                  <a:moveTo>
                    <a:pt x="170" y="1"/>
                  </a:moveTo>
                  <a:cubicBezTo>
                    <a:pt x="63" y="1"/>
                    <a:pt x="0" y="63"/>
                    <a:pt x="0" y="153"/>
                  </a:cubicBezTo>
                  <a:cubicBezTo>
                    <a:pt x="0" y="269"/>
                    <a:pt x="54" y="331"/>
                    <a:pt x="161" y="331"/>
                  </a:cubicBezTo>
                  <a:cubicBezTo>
                    <a:pt x="168" y="333"/>
                    <a:pt x="176" y="333"/>
                    <a:pt x="184" y="333"/>
                  </a:cubicBezTo>
                  <a:cubicBezTo>
                    <a:pt x="220" y="333"/>
                    <a:pt x="256" y="316"/>
                    <a:pt x="286" y="286"/>
                  </a:cubicBezTo>
                  <a:cubicBezTo>
                    <a:pt x="321" y="251"/>
                    <a:pt x="330" y="215"/>
                    <a:pt x="330" y="170"/>
                  </a:cubicBezTo>
                  <a:cubicBezTo>
                    <a:pt x="330" y="63"/>
                    <a:pt x="268"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5" name="Google Shape;515;p7"/>
            <p:cNvSpPr/>
            <p:nvPr/>
          </p:nvSpPr>
          <p:spPr>
            <a:xfrm>
              <a:off x="2919636" y="4663509"/>
              <a:ext cx="17626" cy="17626"/>
            </a:xfrm>
            <a:custGeom>
              <a:avLst/>
              <a:gdLst/>
              <a:ahLst/>
              <a:cxnLst/>
              <a:rect l="l" t="t" r="r" b="b"/>
              <a:pathLst>
                <a:path w="340" h="340" extrusionOk="0">
                  <a:moveTo>
                    <a:pt x="170" y="1"/>
                  </a:moveTo>
                  <a:cubicBezTo>
                    <a:pt x="72" y="1"/>
                    <a:pt x="0" y="63"/>
                    <a:pt x="0" y="161"/>
                  </a:cubicBezTo>
                  <a:cubicBezTo>
                    <a:pt x="0" y="268"/>
                    <a:pt x="63" y="340"/>
                    <a:pt x="170" y="340"/>
                  </a:cubicBezTo>
                  <a:cubicBezTo>
                    <a:pt x="277" y="340"/>
                    <a:pt x="339" y="277"/>
                    <a:pt x="339" y="170"/>
                  </a:cubicBezTo>
                  <a:cubicBezTo>
                    <a:pt x="339" y="63"/>
                    <a:pt x="277"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7"/>
            <p:cNvSpPr/>
            <p:nvPr/>
          </p:nvSpPr>
          <p:spPr>
            <a:xfrm>
              <a:off x="2832701" y="4674136"/>
              <a:ext cx="17159" cy="17159"/>
            </a:xfrm>
            <a:custGeom>
              <a:avLst/>
              <a:gdLst/>
              <a:ahLst/>
              <a:cxnLst/>
              <a:rect l="l" t="t" r="r" b="b"/>
              <a:pathLst>
                <a:path w="331" h="331" extrusionOk="0">
                  <a:moveTo>
                    <a:pt x="170" y="1"/>
                  </a:moveTo>
                  <a:cubicBezTo>
                    <a:pt x="63" y="1"/>
                    <a:pt x="0" y="54"/>
                    <a:pt x="0" y="161"/>
                  </a:cubicBezTo>
                  <a:cubicBezTo>
                    <a:pt x="0" y="268"/>
                    <a:pt x="63" y="331"/>
                    <a:pt x="161" y="331"/>
                  </a:cubicBezTo>
                  <a:cubicBezTo>
                    <a:pt x="268" y="331"/>
                    <a:pt x="330" y="268"/>
                    <a:pt x="330" y="161"/>
                  </a:cubicBezTo>
                  <a:cubicBezTo>
                    <a:pt x="330" y="63"/>
                    <a:pt x="268"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7" name="Google Shape;517;p7"/>
            <p:cNvSpPr/>
            <p:nvPr/>
          </p:nvSpPr>
          <p:spPr>
            <a:xfrm>
              <a:off x="3047266" y="4588600"/>
              <a:ext cx="17626" cy="17159"/>
            </a:xfrm>
            <a:custGeom>
              <a:avLst/>
              <a:gdLst/>
              <a:ahLst/>
              <a:cxnLst/>
              <a:rect l="l" t="t" r="r" b="b"/>
              <a:pathLst>
                <a:path w="340" h="331" extrusionOk="0">
                  <a:moveTo>
                    <a:pt x="170" y="0"/>
                  </a:moveTo>
                  <a:cubicBezTo>
                    <a:pt x="63" y="0"/>
                    <a:pt x="0" y="63"/>
                    <a:pt x="0" y="170"/>
                  </a:cubicBezTo>
                  <a:cubicBezTo>
                    <a:pt x="0" y="277"/>
                    <a:pt x="63" y="330"/>
                    <a:pt x="170" y="330"/>
                  </a:cubicBezTo>
                  <a:cubicBezTo>
                    <a:pt x="277" y="330"/>
                    <a:pt x="339" y="268"/>
                    <a:pt x="339" y="161"/>
                  </a:cubicBezTo>
                  <a:cubicBezTo>
                    <a:pt x="339" y="63"/>
                    <a:pt x="268"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8" name="Google Shape;518;p7"/>
            <p:cNvSpPr/>
            <p:nvPr/>
          </p:nvSpPr>
          <p:spPr>
            <a:xfrm>
              <a:off x="3081947" y="4592281"/>
              <a:ext cx="17159" cy="17159"/>
            </a:xfrm>
            <a:custGeom>
              <a:avLst/>
              <a:gdLst/>
              <a:ahLst/>
              <a:cxnLst/>
              <a:rect l="l" t="t" r="r" b="b"/>
              <a:pathLst>
                <a:path w="331" h="331" extrusionOk="0">
                  <a:moveTo>
                    <a:pt x="170" y="1"/>
                  </a:moveTo>
                  <a:cubicBezTo>
                    <a:pt x="63" y="1"/>
                    <a:pt x="1" y="63"/>
                    <a:pt x="1" y="161"/>
                  </a:cubicBezTo>
                  <a:cubicBezTo>
                    <a:pt x="1" y="268"/>
                    <a:pt x="63" y="331"/>
                    <a:pt x="170" y="331"/>
                  </a:cubicBezTo>
                  <a:cubicBezTo>
                    <a:pt x="268" y="331"/>
                    <a:pt x="331" y="268"/>
                    <a:pt x="331" y="161"/>
                  </a:cubicBezTo>
                  <a:cubicBezTo>
                    <a:pt x="331" y="63"/>
                    <a:pt x="268"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9" name="Google Shape;519;p7"/>
            <p:cNvSpPr/>
            <p:nvPr/>
          </p:nvSpPr>
          <p:spPr>
            <a:xfrm>
              <a:off x="2867382" y="4676469"/>
              <a:ext cx="17159" cy="17626"/>
            </a:xfrm>
            <a:custGeom>
              <a:avLst/>
              <a:gdLst/>
              <a:ahLst/>
              <a:cxnLst/>
              <a:rect l="l" t="t" r="r" b="b"/>
              <a:pathLst>
                <a:path w="331" h="340" extrusionOk="0">
                  <a:moveTo>
                    <a:pt x="161" y="0"/>
                  </a:moveTo>
                  <a:cubicBezTo>
                    <a:pt x="63" y="0"/>
                    <a:pt x="0" y="63"/>
                    <a:pt x="0" y="170"/>
                  </a:cubicBezTo>
                  <a:cubicBezTo>
                    <a:pt x="0" y="268"/>
                    <a:pt x="63" y="339"/>
                    <a:pt x="161" y="339"/>
                  </a:cubicBezTo>
                  <a:cubicBezTo>
                    <a:pt x="268" y="339"/>
                    <a:pt x="330" y="277"/>
                    <a:pt x="330" y="170"/>
                  </a:cubicBezTo>
                  <a:cubicBezTo>
                    <a:pt x="330" y="63"/>
                    <a:pt x="268"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0" name="Google Shape;520;p7"/>
            <p:cNvSpPr/>
            <p:nvPr/>
          </p:nvSpPr>
          <p:spPr>
            <a:xfrm>
              <a:off x="3055613" y="4488601"/>
              <a:ext cx="19907" cy="15863"/>
            </a:xfrm>
            <a:custGeom>
              <a:avLst/>
              <a:gdLst/>
              <a:ahLst/>
              <a:cxnLst/>
              <a:rect l="l" t="t" r="r" b="b"/>
              <a:pathLst>
                <a:path w="384" h="306" extrusionOk="0">
                  <a:moveTo>
                    <a:pt x="73" y="1"/>
                  </a:moveTo>
                  <a:cubicBezTo>
                    <a:pt x="40" y="1"/>
                    <a:pt x="26" y="24"/>
                    <a:pt x="18" y="47"/>
                  </a:cubicBezTo>
                  <a:cubicBezTo>
                    <a:pt x="0" y="92"/>
                    <a:pt x="0" y="145"/>
                    <a:pt x="18" y="181"/>
                  </a:cubicBezTo>
                  <a:cubicBezTo>
                    <a:pt x="54" y="252"/>
                    <a:pt x="98" y="306"/>
                    <a:pt x="187" y="306"/>
                  </a:cubicBezTo>
                  <a:cubicBezTo>
                    <a:pt x="241" y="297"/>
                    <a:pt x="285" y="288"/>
                    <a:pt x="321" y="252"/>
                  </a:cubicBezTo>
                  <a:cubicBezTo>
                    <a:pt x="357" y="217"/>
                    <a:pt x="384" y="172"/>
                    <a:pt x="375" y="127"/>
                  </a:cubicBezTo>
                  <a:cubicBezTo>
                    <a:pt x="375" y="109"/>
                    <a:pt x="375" y="109"/>
                    <a:pt x="375" y="101"/>
                  </a:cubicBezTo>
                  <a:cubicBezTo>
                    <a:pt x="375" y="38"/>
                    <a:pt x="366" y="38"/>
                    <a:pt x="312" y="38"/>
                  </a:cubicBezTo>
                  <a:cubicBezTo>
                    <a:pt x="294" y="38"/>
                    <a:pt x="277" y="38"/>
                    <a:pt x="268" y="29"/>
                  </a:cubicBezTo>
                  <a:cubicBezTo>
                    <a:pt x="258" y="23"/>
                    <a:pt x="247" y="21"/>
                    <a:pt x="235" y="21"/>
                  </a:cubicBezTo>
                  <a:cubicBezTo>
                    <a:pt x="223" y="21"/>
                    <a:pt x="210" y="23"/>
                    <a:pt x="198" y="23"/>
                  </a:cubicBezTo>
                  <a:cubicBezTo>
                    <a:pt x="191" y="23"/>
                    <a:pt x="185" y="22"/>
                    <a:pt x="178" y="20"/>
                  </a:cubicBezTo>
                  <a:cubicBezTo>
                    <a:pt x="152" y="2"/>
                    <a:pt x="116" y="2"/>
                    <a:pt x="89" y="2"/>
                  </a:cubicBezTo>
                  <a:cubicBezTo>
                    <a:pt x="83" y="1"/>
                    <a:pt x="78"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1" name="Google Shape;521;p7"/>
            <p:cNvSpPr/>
            <p:nvPr/>
          </p:nvSpPr>
          <p:spPr>
            <a:xfrm>
              <a:off x="2705485" y="4749045"/>
              <a:ext cx="18092" cy="17470"/>
            </a:xfrm>
            <a:custGeom>
              <a:avLst/>
              <a:gdLst/>
              <a:ahLst/>
              <a:cxnLst/>
              <a:rect l="l" t="t" r="r" b="b"/>
              <a:pathLst>
                <a:path w="349" h="337" extrusionOk="0">
                  <a:moveTo>
                    <a:pt x="144" y="1"/>
                  </a:moveTo>
                  <a:cubicBezTo>
                    <a:pt x="99" y="1"/>
                    <a:pt x="63" y="19"/>
                    <a:pt x="36" y="54"/>
                  </a:cubicBezTo>
                  <a:cubicBezTo>
                    <a:pt x="1" y="72"/>
                    <a:pt x="10" y="108"/>
                    <a:pt x="10" y="135"/>
                  </a:cubicBezTo>
                  <a:cubicBezTo>
                    <a:pt x="10" y="144"/>
                    <a:pt x="10" y="153"/>
                    <a:pt x="10" y="170"/>
                  </a:cubicBezTo>
                  <a:cubicBezTo>
                    <a:pt x="10" y="188"/>
                    <a:pt x="10" y="215"/>
                    <a:pt x="10" y="233"/>
                  </a:cubicBezTo>
                  <a:cubicBezTo>
                    <a:pt x="10" y="242"/>
                    <a:pt x="10" y="251"/>
                    <a:pt x="19" y="260"/>
                  </a:cubicBezTo>
                  <a:cubicBezTo>
                    <a:pt x="45" y="305"/>
                    <a:pt x="108" y="336"/>
                    <a:pt x="165" y="336"/>
                  </a:cubicBezTo>
                  <a:cubicBezTo>
                    <a:pt x="186" y="336"/>
                    <a:pt x="207" y="332"/>
                    <a:pt x="224" y="322"/>
                  </a:cubicBezTo>
                  <a:cubicBezTo>
                    <a:pt x="331" y="277"/>
                    <a:pt x="349" y="188"/>
                    <a:pt x="313" y="99"/>
                  </a:cubicBezTo>
                  <a:cubicBezTo>
                    <a:pt x="286" y="19"/>
                    <a:pt x="224" y="1"/>
                    <a:pt x="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2" name="Google Shape;522;p7"/>
            <p:cNvSpPr/>
            <p:nvPr/>
          </p:nvSpPr>
          <p:spPr>
            <a:xfrm>
              <a:off x="2953851" y="4667189"/>
              <a:ext cx="17626" cy="17159"/>
            </a:xfrm>
            <a:custGeom>
              <a:avLst/>
              <a:gdLst/>
              <a:ahLst/>
              <a:cxnLst/>
              <a:rect l="l" t="t" r="r" b="b"/>
              <a:pathLst>
                <a:path w="340" h="331" extrusionOk="0">
                  <a:moveTo>
                    <a:pt x="170" y="1"/>
                  </a:moveTo>
                  <a:cubicBezTo>
                    <a:pt x="81" y="1"/>
                    <a:pt x="0" y="81"/>
                    <a:pt x="9" y="170"/>
                  </a:cubicBezTo>
                  <a:cubicBezTo>
                    <a:pt x="18" y="269"/>
                    <a:pt x="90" y="331"/>
                    <a:pt x="179" y="331"/>
                  </a:cubicBezTo>
                  <a:cubicBezTo>
                    <a:pt x="268" y="331"/>
                    <a:pt x="339" y="251"/>
                    <a:pt x="339" y="161"/>
                  </a:cubicBezTo>
                  <a:cubicBezTo>
                    <a:pt x="339" y="72"/>
                    <a:pt x="268"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3" name="Google Shape;523;p7"/>
            <p:cNvSpPr/>
            <p:nvPr/>
          </p:nvSpPr>
          <p:spPr>
            <a:xfrm>
              <a:off x="2720312" y="4767966"/>
              <a:ext cx="17626" cy="17211"/>
            </a:xfrm>
            <a:custGeom>
              <a:avLst/>
              <a:gdLst/>
              <a:ahLst/>
              <a:cxnLst/>
              <a:rect l="l" t="t" r="r" b="b"/>
              <a:pathLst>
                <a:path w="340" h="332" extrusionOk="0">
                  <a:moveTo>
                    <a:pt x="185" y="1"/>
                  </a:moveTo>
                  <a:cubicBezTo>
                    <a:pt x="180" y="1"/>
                    <a:pt x="175" y="1"/>
                    <a:pt x="170" y="2"/>
                  </a:cubicBezTo>
                  <a:cubicBezTo>
                    <a:pt x="72" y="11"/>
                    <a:pt x="9" y="73"/>
                    <a:pt x="9" y="171"/>
                  </a:cubicBezTo>
                  <a:cubicBezTo>
                    <a:pt x="0" y="251"/>
                    <a:pt x="72" y="332"/>
                    <a:pt x="179" y="332"/>
                  </a:cubicBezTo>
                  <a:cubicBezTo>
                    <a:pt x="268" y="332"/>
                    <a:pt x="339" y="260"/>
                    <a:pt x="339" y="162"/>
                  </a:cubicBezTo>
                  <a:cubicBezTo>
                    <a:pt x="331" y="70"/>
                    <a:pt x="267" y="1"/>
                    <a:pt x="1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4" name="Google Shape;524;p7"/>
            <p:cNvSpPr/>
            <p:nvPr/>
          </p:nvSpPr>
          <p:spPr>
            <a:xfrm>
              <a:off x="2934877" y="4682482"/>
              <a:ext cx="17626" cy="17626"/>
            </a:xfrm>
            <a:custGeom>
              <a:avLst/>
              <a:gdLst/>
              <a:ahLst/>
              <a:cxnLst/>
              <a:rect l="l" t="t" r="r" b="b"/>
              <a:pathLst>
                <a:path w="340" h="340" extrusionOk="0">
                  <a:moveTo>
                    <a:pt x="179" y="0"/>
                  </a:moveTo>
                  <a:cubicBezTo>
                    <a:pt x="90" y="0"/>
                    <a:pt x="10" y="63"/>
                    <a:pt x="10" y="161"/>
                  </a:cubicBezTo>
                  <a:cubicBezTo>
                    <a:pt x="1" y="259"/>
                    <a:pt x="81" y="330"/>
                    <a:pt x="170" y="339"/>
                  </a:cubicBezTo>
                  <a:cubicBezTo>
                    <a:pt x="268" y="339"/>
                    <a:pt x="340" y="259"/>
                    <a:pt x="340" y="170"/>
                  </a:cubicBezTo>
                  <a:cubicBezTo>
                    <a:pt x="340" y="81"/>
                    <a:pt x="268" y="9"/>
                    <a:pt x="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5" name="Google Shape;525;p7"/>
            <p:cNvSpPr/>
            <p:nvPr/>
          </p:nvSpPr>
          <p:spPr>
            <a:xfrm>
              <a:off x="2810928" y="4724110"/>
              <a:ext cx="17626" cy="17159"/>
            </a:xfrm>
            <a:custGeom>
              <a:avLst/>
              <a:gdLst/>
              <a:ahLst/>
              <a:cxnLst/>
              <a:rect l="l" t="t" r="r" b="b"/>
              <a:pathLst>
                <a:path w="340" h="331" extrusionOk="0">
                  <a:moveTo>
                    <a:pt x="170" y="0"/>
                  </a:moveTo>
                  <a:cubicBezTo>
                    <a:pt x="81" y="0"/>
                    <a:pt x="10" y="63"/>
                    <a:pt x="10" y="161"/>
                  </a:cubicBezTo>
                  <a:cubicBezTo>
                    <a:pt x="1" y="250"/>
                    <a:pt x="72" y="330"/>
                    <a:pt x="170" y="330"/>
                  </a:cubicBezTo>
                  <a:cubicBezTo>
                    <a:pt x="259" y="330"/>
                    <a:pt x="340" y="259"/>
                    <a:pt x="340" y="170"/>
                  </a:cubicBezTo>
                  <a:cubicBezTo>
                    <a:pt x="340" y="72"/>
                    <a:pt x="259"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6" name="Google Shape;526;p7"/>
            <p:cNvSpPr/>
            <p:nvPr/>
          </p:nvSpPr>
          <p:spPr>
            <a:xfrm>
              <a:off x="2738818" y="4752725"/>
              <a:ext cx="17159" cy="17211"/>
            </a:xfrm>
            <a:custGeom>
              <a:avLst/>
              <a:gdLst/>
              <a:ahLst/>
              <a:cxnLst/>
              <a:rect l="l" t="t" r="r" b="b"/>
              <a:pathLst>
                <a:path w="331" h="332" extrusionOk="0">
                  <a:moveTo>
                    <a:pt x="161" y="1"/>
                  </a:moveTo>
                  <a:cubicBezTo>
                    <a:pt x="57" y="1"/>
                    <a:pt x="9" y="77"/>
                    <a:pt x="0" y="153"/>
                  </a:cubicBezTo>
                  <a:cubicBezTo>
                    <a:pt x="0" y="251"/>
                    <a:pt x="63" y="322"/>
                    <a:pt x="161" y="331"/>
                  </a:cubicBezTo>
                  <a:cubicBezTo>
                    <a:pt x="250" y="331"/>
                    <a:pt x="330" y="260"/>
                    <a:pt x="330" y="171"/>
                  </a:cubicBezTo>
                  <a:cubicBezTo>
                    <a:pt x="330" y="64"/>
                    <a:pt x="268" y="1"/>
                    <a:pt x="179" y="1"/>
                  </a:cubicBezTo>
                  <a:cubicBezTo>
                    <a:pt x="173" y="1"/>
                    <a:pt x="167"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7" name="Google Shape;527;p7"/>
            <p:cNvSpPr/>
            <p:nvPr/>
          </p:nvSpPr>
          <p:spPr>
            <a:xfrm>
              <a:off x="2792006" y="4739351"/>
              <a:ext cx="17626" cy="17626"/>
            </a:xfrm>
            <a:custGeom>
              <a:avLst/>
              <a:gdLst/>
              <a:ahLst/>
              <a:cxnLst/>
              <a:rect l="l" t="t" r="r" b="b"/>
              <a:pathLst>
                <a:path w="340" h="340" extrusionOk="0">
                  <a:moveTo>
                    <a:pt x="170" y="1"/>
                  </a:moveTo>
                  <a:cubicBezTo>
                    <a:pt x="80" y="1"/>
                    <a:pt x="9" y="81"/>
                    <a:pt x="0" y="161"/>
                  </a:cubicBezTo>
                  <a:cubicBezTo>
                    <a:pt x="0" y="259"/>
                    <a:pt x="62" y="331"/>
                    <a:pt x="161" y="340"/>
                  </a:cubicBezTo>
                  <a:cubicBezTo>
                    <a:pt x="259" y="340"/>
                    <a:pt x="330" y="268"/>
                    <a:pt x="339" y="170"/>
                  </a:cubicBezTo>
                  <a:cubicBezTo>
                    <a:pt x="339" y="81"/>
                    <a:pt x="259" y="10"/>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8" name="Google Shape;528;p7"/>
            <p:cNvSpPr/>
            <p:nvPr/>
          </p:nvSpPr>
          <p:spPr>
            <a:xfrm>
              <a:off x="2863649" y="4711098"/>
              <a:ext cx="17626" cy="17211"/>
            </a:xfrm>
            <a:custGeom>
              <a:avLst/>
              <a:gdLst/>
              <a:ahLst/>
              <a:cxnLst/>
              <a:rect l="l" t="t" r="r" b="b"/>
              <a:pathLst>
                <a:path w="340" h="332" extrusionOk="0">
                  <a:moveTo>
                    <a:pt x="176" y="1"/>
                  </a:moveTo>
                  <a:cubicBezTo>
                    <a:pt x="171" y="1"/>
                    <a:pt x="166" y="1"/>
                    <a:pt x="161" y="1"/>
                  </a:cubicBezTo>
                  <a:cubicBezTo>
                    <a:pt x="63" y="10"/>
                    <a:pt x="1" y="82"/>
                    <a:pt x="1" y="171"/>
                  </a:cubicBezTo>
                  <a:cubicBezTo>
                    <a:pt x="1" y="260"/>
                    <a:pt x="81" y="331"/>
                    <a:pt x="170" y="331"/>
                  </a:cubicBezTo>
                  <a:cubicBezTo>
                    <a:pt x="259" y="331"/>
                    <a:pt x="340" y="260"/>
                    <a:pt x="331" y="162"/>
                  </a:cubicBezTo>
                  <a:cubicBezTo>
                    <a:pt x="331" y="77"/>
                    <a:pt x="267" y="1"/>
                    <a:pt x="1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9" name="Google Shape;529;p7"/>
            <p:cNvSpPr/>
            <p:nvPr/>
          </p:nvSpPr>
          <p:spPr>
            <a:xfrm>
              <a:off x="3206830" y="4550653"/>
              <a:ext cx="17626" cy="17211"/>
            </a:xfrm>
            <a:custGeom>
              <a:avLst/>
              <a:gdLst/>
              <a:ahLst/>
              <a:cxnLst/>
              <a:rect l="l" t="t" r="r" b="b"/>
              <a:pathLst>
                <a:path w="340" h="332" extrusionOk="0">
                  <a:moveTo>
                    <a:pt x="170" y="1"/>
                  </a:moveTo>
                  <a:cubicBezTo>
                    <a:pt x="72" y="10"/>
                    <a:pt x="9" y="72"/>
                    <a:pt x="0" y="161"/>
                  </a:cubicBezTo>
                  <a:cubicBezTo>
                    <a:pt x="0" y="260"/>
                    <a:pt x="80" y="331"/>
                    <a:pt x="170" y="331"/>
                  </a:cubicBezTo>
                  <a:cubicBezTo>
                    <a:pt x="175" y="331"/>
                    <a:pt x="180" y="332"/>
                    <a:pt x="185" y="332"/>
                  </a:cubicBezTo>
                  <a:cubicBezTo>
                    <a:pt x="275" y="332"/>
                    <a:pt x="339" y="255"/>
                    <a:pt x="339" y="170"/>
                  </a:cubicBezTo>
                  <a:cubicBezTo>
                    <a:pt x="339" y="81"/>
                    <a:pt x="268"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0" name="Google Shape;530;p7"/>
            <p:cNvSpPr/>
            <p:nvPr/>
          </p:nvSpPr>
          <p:spPr>
            <a:xfrm>
              <a:off x="3026012" y="4638522"/>
              <a:ext cx="17159" cy="17626"/>
            </a:xfrm>
            <a:custGeom>
              <a:avLst/>
              <a:gdLst/>
              <a:ahLst/>
              <a:cxnLst/>
              <a:rect l="l" t="t" r="r" b="b"/>
              <a:pathLst>
                <a:path w="331" h="340" extrusionOk="0">
                  <a:moveTo>
                    <a:pt x="170" y="1"/>
                  </a:moveTo>
                  <a:cubicBezTo>
                    <a:pt x="71" y="1"/>
                    <a:pt x="0" y="81"/>
                    <a:pt x="0" y="170"/>
                  </a:cubicBezTo>
                  <a:cubicBezTo>
                    <a:pt x="0" y="260"/>
                    <a:pt x="71" y="331"/>
                    <a:pt x="161" y="340"/>
                  </a:cubicBezTo>
                  <a:cubicBezTo>
                    <a:pt x="250" y="340"/>
                    <a:pt x="321" y="268"/>
                    <a:pt x="330" y="179"/>
                  </a:cubicBezTo>
                  <a:cubicBezTo>
                    <a:pt x="330" y="81"/>
                    <a:pt x="259" y="10"/>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1" name="Google Shape;531;p7"/>
            <p:cNvSpPr/>
            <p:nvPr/>
          </p:nvSpPr>
          <p:spPr>
            <a:xfrm>
              <a:off x="3187856" y="4566361"/>
              <a:ext cx="17159" cy="17211"/>
            </a:xfrm>
            <a:custGeom>
              <a:avLst/>
              <a:gdLst/>
              <a:ahLst/>
              <a:cxnLst/>
              <a:rect l="l" t="t" r="r" b="b"/>
              <a:pathLst>
                <a:path w="331" h="332" extrusionOk="0">
                  <a:moveTo>
                    <a:pt x="162" y="0"/>
                  </a:moveTo>
                  <a:cubicBezTo>
                    <a:pt x="58" y="0"/>
                    <a:pt x="17" y="77"/>
                    <a:pt x="0" y="153"/>
                  </a:cubicBezTo>
                  <a:cubicBezTo>
                    <a:pt x="0" y="251"/>
                    <a:pt x="63" y="322"/>
                    <a:pt x="161" y="331"/>
                  </a:cubicBezTo>
                  <a:cubicBezTo>
                    <a:pt x="259" y="331"/>
                    <a:pt x="331" y="260"/>
                    <a:pt x="331" y="171"/>
                  </a:cubicBezTo>
                  <a:cubicBezTo>
                    <a:pt x="331" y="64"/>
                    <a:pt x="268" y="1"/>
                    <a:pt x="179" y="1"/>
                  </a:cubicBezTo>
                  <a:cubicBezTo>
                    <a:pt x="173" y="1"/>
                    <a:pt x="167" y="0"/>
                    <a:pt x="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2" name="Google Shape;532;p7"/>
            <p:cNvSpPr/>
            <p:nvPr/>
          </p:nvSpPr>
          <p:spPr>
            <a:xfrm>
              <a:off x="2900663" y="4680149"/>
              <a:ext cx="17626" cy="17159"/>
            </a:xfrm>
            <a:custGeom>
              <a:avLst/>
              <a:gdLst/>
              <a:ahLst/>
              <a:cxnLst/>
              <a:rect l="l" t="t" r="r" b="b"/>
              <a:pathLst>
                <a:path w="340" h="331" extrusionOk="0">
                  <a:moveTo>
                    <a:pt x="170" y="1"/>
                  </a:moveTo>
                  <a:cubicBezTo>
                    <a:pt x="72" y="1"/>
                    <a:pt x="9" y="63"/>
                    <a:pt x="0" y="161"/>
                  </a:cubicBezTo>
                  <a:cubicBezTo>
                    <a:pt x="0" y="259"/>
                    <a:pt x="72" y="331"/>
                    <a:pt x="170" y="331"/>
                  </a:cubicBezTo>
                  <a:cubicBezTo>
                    <a:pt x="268" y="331"/>
                    <a:pt x="339" y="250"/>
                    <a:pt x="339" y="170"/>
                  </a:cubicBezTo>
                  <a:cubicBezTo>
                    <a:pt x="339" y="72"/>
                    <a:pt x="259"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3" name="Google Shape;533;p7"/>
            <p:cNvSpPr/>
            <p:nvPr/>
          </p:nvSpPr>
          <p:spPr>
            <a:xfrm>
              <a:off x="3135135" y="4579321"/>
              <a:ext cx="17626" cy="17159"/>
            </a:xfrm>
            <a:custGeom>
              <a:avLst/>
              <a:gdLst/>
              <a:ahLst/>
              <a:cxnLst/>
              <a:rect l="l" t="t" r="r" b="b"/>
              <a:pathLst>
                <a:path w="340" h="331" extrusionOk="0">
                  <a:moveTo>
                    <a:pt x="170" y="1"/>
                  </a:moveTo>
                  <a:cubicBezTo>
                    <a:pt x="81" y="1"/>
                    <a:pt x="9" y="72"/>
                    <a:pt x="0" y="153"/>
                  </a:cubicBezTo>
                  <a:cubicBezTo>
                    <a:pt x="0" y="251"/>
                    <a:pt x="63" y="322"/>
                    <a:pt x="161" y="331"/>
                  </a:cubicBezTo>
                  <a:cubicBezTo>
                    <a:pt x="259" y="331"/>
                    <a:pt x="331" y="260"/>
                    <a:pt x="339" y="170"/>
                  </a:cubicBezTo>
                  <a:cubicBezTo>
                    <a:pt x="339" y="72"/>
                    <a:pt x="259"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4" name="Google Shape;534;p7"/>
            <p:cNvSpPr/>
            <p:nvPr/>
          </p:nvSpPr>
          <p:spPr>
            <a:xfrm>
              <a:off x="2882623" y="4695442"/>
              <a:ext cx="17159" cy="17626"/>
            </a:xfrm>
            <a:custGeom>
              <a:avLst/>
              <a:gdLst/>
              <a:ahLst/>
              <a:cxnLst/>
              <a:rect l="l" t="t" r="r" b="b"/>
              <a:pathLst>
                <a:path w="331" h="340" extrusionOk="0">
                  <a:moveTo>
                    <a:pt x="170" y="0"/>
                  </a:moveTo>
                  <a:cubicBezTo>
                    <a:pt x="72" y="9"/>
                    <a:pt x="9" y="71"/>
                    <a:pt x="1" y="170"/>
                  </a:cubicBezTo>
                  <a:cubicBezTo>
                    <a:pt x="1" y="259"/>
                    <a:pt x="72" y="339"/>
                    <a:pt x="170" y="339"/>
                  </a:cubicBezTo>
                  <a:cubicBezTo>
                    <a:pt x="268" y="339"/>
                    <a:pt x="331" y="259"/>
                    <a:pt x="331" y="170"/>
                  </a:cubicBezTo>
                  <a:cubicBezTo>
                    <a:pt x="331" y="80"/>
                    <a:pt x="268"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5" name="Google Shape;535;p7"/>
            <p:cNvSpPr/>
            <p:nvPr/>
          </p:nvSpPr>
          <p:spPr>
            <a:xfrm>
              <a:off x="2973291" y="4651482"/>
              <a:ext cx="17159" cy="17211"/>
            </a:xfrm>
            <a:custGeom>
              <a:avLst/>
              <a:gdLst/>
              <a:ahLst/>
              <a:cxnLst/>
              <a:rect l="l" t="t" r="r" b="b"/>
              <a:pathLst>
                <a:path w="331" h="332" extrusionOk="0">
                  <a:moveTo>
                    <a:pt x="170" y="1"/>
                  </a:moveTo>
                  <a:cubicBezTo>
                    <a:pt x="80" y="1"/>
                    <a:pt x="0" y="72"/>
                    <a:pt x="0" y="170"/>
                  </a:cubicBezTo>
                  <a:cubicBezTo>
                    <a:pt x="0" y="268"/>
                    <a:pt x="63" y="331"/>
                    <a:pt x="161" y="331"/>
                  </a:cubicBezTo>
                  <a:cubicBezTo>
                    <a:pt x="166" y="331"/>
                    <a:pt x="171" y="331"/>
                    <a:pt x="176" y="331"/>
                  </a:cubicBezTo>
                  <a:cubicBezTo>
                    <a:pt x="266" y="331"/>
                    <a:pt x="330" y="255"/>
                    <a:pt x="330" y="170"/>
                  </a:cubicBezTo>
                  <a:cubicBezTo>
                    <a:pt x="330" y="72"/>
                    <a:pt x="259"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6" name="Google Shape;536;p7"/>
            <p:cNvSpPr/>
            <p:nvPr/>
          </p:nvSpPr>
          <p:spPr>
            <a:xfrm>
              <a:off x="3116162" y="4594613"/>
              <a:ext cx="17626" cy="17626"/>
            </a:xfrm>
            <a:custGeom>
              <a:avLst/>
              <a:gdLst/>
              <a:ahLst/>
              <a:cxnLst/>
              <a:rect l="l" t="t" r="r" b="b"/>
              <a:pathLst>
                <a:path w="340" h="340" extrusionOk="0">
                  <a:moveTo>
                    <a:pt x="161" y="0"/>
                  </a:moveTo>
                  <a:cubicBezTo>
                    <a:pt x="63" y="9"/>
                    <a:pt x="1" y="81"/>
                    <a:pt x="1" y="179"/>
                  </a:cubicBezTo>
                  <a:cubicBezTo>
                    <a:pt x="10" y="259"/>
                    <a:pt x="81" y="339"/>
                    <a:pt x="170" y="339"/>
                  </a:cubicBezTo>
                  <a:cubicBezTo>
                    <a:pt x="259" y="330"/>
                    <a:pt x="340" y="259"/>
                    <a:pt x="340" y="161"/>
                  </a:cubicBezTo>
                  <a:cubicBezTo>
                    <a:pt x="331" y="72"/>
                    <a:pt x="259"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7" name="Google Shape;537;p7"/>
            <p:cNvSpPr/>
            <p:nvPr/>
          </p:nvSpPr>
          <p:spPr>
            <a:xfrm>
              <a:off x="3044467" y="4623281"/>
              <a:ext cx="17626" cy="17159"/>
            </a:xfrm>
            <a:custGeom>
              <a:avLst/>
              <a:gdLst/>
              <a:ahLst/>
              <a:cxnLst/>
              <a:rect l="l" t="t" r="r" b="b"/>
              <a:pathLst>
                <a:path w="340" h="331" extrusionOk="0">
                  <a:moveTo>
                    <a:pt x="170" y="0"/>
                  </a:moveTo>
                  <a:cubicBezTo>
                    <a:pt x="90" y="0"/>
                    <a:pt x="1" y="72"/>
                    <a:pt x="10" y="170"/>
                  </a:cubicBezTo>
                  <a:cubicBezTo>
                    <a:pt x="10" y="259"/>
                    <a:pt x="72" y="322"/>
                    <a:pt x="170" y="330"/>
                  </a:cubicBezTo>
                  <a:cubicBezTo>
                    <a:pt x="269" y="330"/>
                    <a:pt x="340" y="259"/>
                    <a:pt x="340" y="170"/>
                  </a:cubicBezTo>
                  <a:cubicBezTo>
                    <a:pt x="340" y="72"/>
                    <a:pt x="260"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8" name="Google Shape;538;p7"/>
            <p:cNvSpPr/>
            <p:nvPr/>
          </p:nvSpPr>
          <p:spPr>
            <a:xfrm>
              <a:off x="3097188" y="4610321"/>
              <a:ext cx="17626" cy="17159"/>
            </a:xfrm>
            <a:custGeom>
              <a:avLst/>
              <a:gdLst/>
              <a:ahLst/>
              <a:cxnLst/>
              <a:rect l="l" t="t" r="r" b="b"/>
              <a:pathLst>
                <a:path w="340" h="331" extrusionOk="0">
                  <a:moveTo>
                    <a:pt x="170" y="1"/>
                  </a:moveTo>
                  <a:cubicBezTo>
                    <a:pt x="72" y="1"/>
                    <a:pt x="10" y="63"/>
                    <a:pt x="10" y="161"/>
                  </a:cubicBezTo>
                  <a:cubicBezTo>
                    <a:pt x="1" y="259"/>
                    <a:pt x="72" y="331"/>
                    <a:pt x="170" y="331"/>
                  </a:cubicBezTo>
                  <a:cubicBezTo>
                    <a:pt x="269" y="331"/>
                    <a:pt x="340" y="250"/>
                    <a:pt x="340" y="170"/>
                  </a:cubicBezTo>
                  <a:cubicBezTo>
                    <a:pt x="340" y="72"/>
                    <a:pt x="260"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9" name="Google Shape;539;p7"/>
            <p:cNvSpPr/>
            <p:nvPr/>
          </p:nvSpPr>
          <p:spPr>
            <a:xfrm>
              <a:off x="2917304" y="4698190"/>
              <a:ext cx="17159" cy="17159"/>
            </a:xfrm>
            <a:custGeom>
              <a:avLst/>
              <a:gdLst/>
              <a:ahLst/>
              <a:cxnLst/>
              <a:rect l="l" t="t" r="r" b="b"/>
              <a:pathLst>
                <a:path w="331" h="331" extrusionOk="0">
                  <a:moveTo>
                    <a:pt x="161" y="1"/>
                  </a:moveTo>
                  <a:cubicBezTo>
                    <a:pt x="81" y="1"/>
                    <a:pt x="1" y="90"/>
                    <a:pt x="1" y="170"/>
                  </a:cubicBezTo>
                  <a:cubicBezTo>
                    <a:pt x="1" y="250"/>
                    <a:pt x="90" y="331"/>
                    <a:pt x="170" y="331"/>
                  </a:cubicBezTo>
                  <a:cubicBezTo>
                    <a:pt x="250" y="331"/>
                    <a:pt x="331" y="241"/>
                    <a:pt x="331" y="161"/>
                  </a:cubicBezTo>
                  <a:cubicBezTo>
                    <a:pt x="331" y="81"/>
                    <a:pt x="241"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0" name="Google Shape;540;p7"/>
            <p:cNvSpPr/>
            <p:nvPr/>
          </p:nvSpPr>
          <p:spPr>
            <a:xfrm>
              <a:off x="3007039" y="4654281"/>
              <a:ext cx="17159" cy="17159"/>
            </a:xfrm>
            <a:custGeom>
              <a:avLst/>
              <a:gdLst/>
              <a:ahLst/>
              <a:cxnLst/>
              <a:rect l="l" t="t" r="r" b="b"/>
              <a:pathLst>
                <a:path w="331" h="331" extrusionOk="0">
                  <a:moveTo>
                    <a:pt x="152" y="0"/>
                  </a:moveTo>
                  <a:cubicBezTo>
                    <a:pt x="81" y="0"/>
                    <a:pt x="0" y="89"/>
                    <a:pt x="0" y="170"/>
                  </a:cubicBezTo>
                  <a:cubicBezTo>
                    <a:pt x="0" y="250"/>
                    <a:pt x="90" y="330"/>
                    <a:pt x="170" y="330"/>
                  </a:cubicBezTo>
                  <a:cubicBezTo>
                    <a:pt x="250" y="330"/>
                    <a:pt x="330" y="241"/>
                    <a:pt x="330" y="161"/>
                  </a:cubicBezTo>
                  <a:cubicBezTo>
                    <a:pt x="330" y="80"/>
                    <a:pt x="241"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1" name="Google Shape;541;p7"/>
            <p:cNvSpPr/>
            <p:nvPr/>
          </p:nvSpPr>
          <p:spPr>
            <a:xfrm>
              <a:off x="3168883" y="4581653"/>
              <a:ext cx="17626" cy="17626"/>
            </a:xfrm>
            <a:custGeom>
              <a:avLst/>
              <a:gdLst/>
              <a:ahLst/>
              <a:cxnLst/>
              <a:rect l="l" t="t" r="r" b="b"/>
              <a:pathLst>
                <a:path w="340" h="340" extrusionOk="0">
                  <a:moveTo>
                    <a:pt x="179" y="1"/>
                  </a:moveTo>
                  <a:cubicBezTo>
                    <a:pt x="90" y="1"/>
                    <a:pt x="1" y="81"/>
                    <a:pt x="1" y="170"/>
                  </a:cubicBezTo>
                  <a:cubicBezTo>
                    <a:pt x="1" y="250"/>
                    <a:pt x="81" y="331"/>
                    <a:pt x="161" y="340"/>
                  </a:cubicBezTo>
                  <a:cubicBezTo>
                    <a:pt x="250" y="340"/>
                    <a:pt x="331" y="259"/>
                    <a:pt x="331" y="170"/>
                  </a:cubicBezTo>
                  <a:cubicBezTo>
                    <a:pt x="340" y="90"/>
                    <a:pt x="250"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2" name="Google Shape;542;p7"/>
            <p:cNvSpPr/>
            <p:nvPr/>
          </p:nvSpPr>
          <p:spPr>
            <a:xfrm>
              <a:off x="2844728" y="4726391"/>
              <a:ext cx="17159" cy="17626"/>
            </a:xfrm>
            <a:custGeom>
              <a:avLst/>
              <a:gdLst/>
              <a:ahLst/>
              <a:cxnLst/>
              <a:rect l="l" t="t" r="r" b="b"/>
              <a:pathLst>
                <a:path w="331" h="340" extrusionOk="0">
                  <a:moveTo>
                    <a:pt x="170" y="1"/>
                  </a:moveTo>
                  <a:cubicBezTo>
                    <a:pt x="89" y="1"/>
                    <a:pt x="0" y="90"/>
                    <a:pt x="0" y="170"/>
                  </a:cubicBezTo>
                  <a:cubicBezTo>
                    <a:pt x="0" y="251"/>
                    <a:pt x="80" y="340"/>
                    <a:pt x="161" y="340"/>
                  </a:cubicBezTo>
                  <a:cubicBezTo>
                    <a:pt x="250" y="340"/>
                    <a:pt x="330" y="260"/>
                    <a:pt x="330" y="170"/>
                  </a:cubicBezTo>
                  <a:cubicBezTo>
                    <a:pt x="330" y="90"/>
                    <a:pt x="250" y="10"/>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3" name="Google Shape;543;p7"/>
            <p:cNvSpPr/>
            <p:nvPr/>
          </p:nvSpPr>
          <p:spPr>
            <a:xfrm>
              <a:off x="3150843" y="4598294"/>
              <a:ext cx="17159" cy="17159"/>
            </a:xfrm>
            <a:custGeom>
              <a:avLst/>
              <a:gdLst/>
              <a:ahLst/>
              <a:cxnLst/>
              <a:rect l="l" t="t" r="r" b="b"/>
              <a:pathLst>
                <a:path w="331" h="331" extrusionOk="0">
                  <a:moveTo>
                    <a:pt x="170" y="1"/>
                  </a:moveTo>
                  <a:cubicBezTo>
                    <a:pt x="90" y="1"/>
                    <a:pt x="1" y="81"/>
                    <a:pt x="1" y="161"/>
                  </a:cubicBezTo>
                  <a:cubicBezTo>
                    <a:pt x="1" y="242"/>
                    <a:pt x="81" y="331"/>
                    <a:pt x="170" y="331"/>
                  </a:cubicBezTo>
                  <a:cubicBezTo>
                    <a:pt x="251" y="331"/>
                    <a:pt x="331" y="250"/>
                    <a:pt x="331" y="170"/>
                  </a:cubicBezTo>
                  <a:cubicBezTo>
                    <a:pt x="331" y="81"/>
                    <a:pt x="251"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4" name="Google Shape;544;p7"/>
            <p:cNvSpPr/>
            <p:nvPr/>
          </p:nvSpPr>
          <p:spPr>
            <a:xfrm>
              <a:off x="2773033" y="4755058"/>
              <a:ext cx="17626" cy="17159"/>
            </a:xfrm>
            <a:custGeom>
              <a:avLst/>
              <a:gdLst/>
              <a:ahLst/>
              <a:cxnLst/>
              <a:rect l="l" t="t" r="r" b="b"/>
              <a:pathLst>
                <a:path w="340" h="331" extrusionOk="0">
                  <a:moveTo>
                    <a:pt x="161" y="1"/>
                  </a:moveTo>
                  <a:cubicBezTo>
                    <a:pt x="89" y="1"/>
                    <a:pt x="0" y="90"/>
                    <a:pt x="0" y="170"/>
                  </a:cubicBezTo>
                  <a:cubicBezTo>
                    <a:pt x="0" y="251"/>
                    <a:pt x="89" y="331"/>
                    <a:pt x="179" y="331"/>
                  </a:cubicBezTo>
                  <a:cubicBezTo>
                    <a:pt x="250" y="331"/>
                    <a:pt x="339" y="242"/>
                    <a:pt x="339" y="170"/>
                  </a:cubicBezTo>
                  <a:cubicBezTo>
                    <a:pt x="339" y="81"/>
                    <a:pt x="250"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5" name="Google Shape;545;p7"/>
            <p:cNvSpPr/>
            <p:nvPr/>
          </p:nvSpPr>
          <p:spPr>
            <a:xfrm>
              <a:off x="3079148" y="4625614"/>
              <a:ext cx="17626" cy="17626"/>
            </a:xfrm>
            <a:custGeom>
              <a:avLst/>
              <a:gdLst/>
              <a:ahLst/>
              <a:cxnLst/>
              <a:rect l="l" t="t" r="r" b="b"/>
              <a:pathLst>
                <a:path w="340" h="340" extrusionOk="0">
                  <a:moveTo>
                    <a:pt x="170" y="0"/>
                  </a:moveTo>
                  <a:cubicBezTo>
                    <a:pt x="90" y="0"/>
                    <a:pt x="1" y="89"/>
                    <a:pt x="1" y="161"/>
                  </a:cubicBezTo>
                  <a:cubicBezTo>
                    <a:pt x="1" y="250"/>
                    <a:pt x="81" y="339"/>
                    <a:pt x="170" y="339"/>
                  </a:cubicBezTo>
                  <a:cubicBezTo>
                    <a:pt x="251" y="339"/>
                    <a:pt x="331" y="250"/>
                    <a:pt x="340" y="178"/>
                  </a:cubicBezTo>
                  <a:cubicBezTo>
                    <a:pt x="340" y="89"/>
                    <a:pt x="251"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6" name="Google Shape;546;p7"/>
            <p:cNvSpPr/>
            <p:nvPr/>
          </p:nvSpPr>
          <p:spPr>
            <a:xfrm>
              <a:off x="2754992" y="4770818"/>
              <a:ext cx="17626" cy="17159"/>
            </a:xfrm>
            <a:custGeom>
              <a:avLst/>
              <a:gdLst/>
              <a:ahLst/>
              <a:cxnLst/>
              <a:rect l="l" t="t" r="r" b="b"/>
              <a:pathLst>
                <a:path w="340" h="331" extrusionOk="0">
                  <a:moveTo>
                    <a:pt x="170" y="0"/>
                  </a:moveTo>
                  <a:cubicBezTo>
                    <a:pt x="90" y="0"/>
                    <a:pt x="0" y="81"/>
                    <a:pt x="0" y="161"/>
                  </a:cubicBezTo>
                  <a:cubicBezTo>
                    <a:pt x="0" y="241"/>
                    <a:pt x="81" y="330"/>
                    <a:pt x="170" y="330"/>
                  </a:cubicBezTo>
                  <a:cubicBezTo>
                    <a:pt x="250" y="330"/>
                    <a:pt x="330" y="250"/>
                    <a:pt x="339" y="170"/>
                  </a:cubicBezTo>
                  <a:cubicBezTo>
                    <a:pt x="339" y="81"/>
                    <a:pt x="250"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7" name="Google Shape;547;p7"/>
            <p:cNvSpPr/>
            <p:nvPr/>
          </p:nvSpPr>
          <p:spPr>
            <a:xfrm>
              <a:off x="2950585" y="4481395"/>
              <a:ext cx="22758" cy="13530"/>
            </a:xfrm>
            <a:custGeom>
              <a:avLst/>
              <a:gdLst/>
              <a:ahLst/>
              <a:cxnLst/>
              <a:rect l="l" t="t" r="r" b="b"/>
              <a:pathLst>
                <a:path w="439" h="261" extrusionOk="0">
                  <a:moveTo>
                    <a:pt x="382" y="1"/>
                  </a:moveTo>
                  <a:cubicBezTo>
                    <a:pt x="371" y="1"/>
                    <a:pt x="358" y="8"/>
                    <a:pt x="349" y="8"/>
                  </a:cubicBezTo>
                  <a:lnTo>
                    <a:pt x="72" y="8"/>
                  </a:lnTo>
                  <a:cubicBezTo>
                    <a:pt x="46" y="8"/>
                    <a:pt x="37" y="17"/>
                    <a:pt x="37" y="34"/>
                  </a:cubicBezTo>
                  <a:cubicBezTo>
                    <a:pt x="46" y="61"/>
                    <a:pt x="1" y="70"/>
                    <a:pt x="37" y="97"/>
                  </a:cubicBezTo>
                  <a:cubicBezTo>
                    <a:pt x="54" y="106"/>
                    <a:pt x="37" y="141"/>
                    <a:pt x="46" y="159"/>
                  </a:cubicBezTo>
                  <a:cubicBezTo>
                    <a:pt x="81" y="222"/>
                    <a:pt x="126" y="248"/>
                    <a:pt x="188" y="257"/>
                  </a:cubicBezTo>
                  <a:cubicBezTo>
                    <a:pt x="202" y="259"/>
                    <a:pt x="216" y="260"/>
                    <a:pt x="230" y="260"/>
                  </a:cubicBezTo>
                  <a:cubicBezTo>
                    <a:pt x="277" y="260"/>
                    <a:pt x="321" y="247"/>
                    <a:pt x="349" y="213"/>
                  </a:cubicBezTo>
                  <a:cubicBezTo>
                    <a:pt x="385" y="186"/>
                    <a:pt x="411" y="150"/>
                    <a:pt x="402" y="97"/>
                  </a:cubicBezTo>
                  <a:cubicBezTo>
                    <a:pt x="438" y="79"/>
                    <a:pt x="402" y="52"/>
                    <a:pt x="402" y="34"/>
                  </a:cubicBezTo>
                  <a:cubicBezTo>
                    <a:pt x="402" y="8"/>
                    <a:pt x="393"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8" name="Google Shape;548;p7"/>
            <p:cNvSpPr/>
            <p:nvPr/>
          </p:nvSpPr>
          <p:spPr>
            <a:xfrm>
              <a:off x="3060226" y="4642203"/>
              <a:ext cx="17626" cy="17211"/>
            </a:xfrm>
            <a:custGeom>
              <a:avLst/>
              <a:gdLst/>
              <a:ahLst/>
              <a:cxnLst/>
              <a:rect l="l" t="t" r="r" b="b"/>
              <a:pathLst>
                <a:path w="340" h="332" extrusionOk="0">
                  <a:moveTo>
                    <a:pt x="167" y="1"/>
                  </a:moveTo>
                  <a:cubicBezTo>
                    <a:pt x="89" y="1"/>
                    <a:pt x="0" y="85"/>
                    <a:pt x="0" y="162"/>
                  </a:cubicBezTo>
                  <a:cubicBezTo>
                    <a:pt x="0" y="242"/>
                    <a:pt x="81" y="331"/>
                    <a:pt x="161" y="331"/>
                  </a:cubicBezTo>
                  <a:cubicBezTo>
                    <a:pt x="165" y="332"/>
                    <a:pt x="168" y="332"/>
                    <a:pt x="172" y="332"/>
                  </a:cubicBezTo>
                  <a:cubicBezTo>
                    <a:pt x="249" y="332"/>
                    <a:pt x="331" y="247"/>
                    <a:pt x="339" y="171"/>
                  </a:cubicBezTo>
                  <a:cubicBezTo>
                    <a:pt x="339" y="90"/>
                    <a:pt x="250" y="1"/>
                    <a:pt x="179" y="1"/>
                  </a:cubicBezTo>
                  <a:cubicBezTo>
                    <a:pt x="175" y="1"/>
                    <a:pt x="171"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9" name="Google Shape;549;p7"/>
            <p:cNvSpPr/>
            <p:nvPr/>
          </p:nvSpPr>
          <p:spPr>
            <a:xfrm>
              <a:off x="2898330" y="4714364"/>
              <a:ext cx="17159" cy="17626"/>
            </a:xfrm>
            <a:custGeom>
              <a:avLst/>
              <a:gdLst/>
              <a:ahLst/>
              <a:cxnLst/>
              <a:rect l="l" t="t" r="r" b="b"/>
              <a:pathLst>
                <a:path w="331" h="340" extrusionOk="0">
                  <a:moveTo>
                    <a:pt x="170" y="1"/>
                  </a:moveTo>
                  <a:cubicBezTo>
                    <a:pt x="90" y="1"/>
                    <a:pt x="1" y="90"/>
                    <a:pt x="1" y="170"/>
                  </a:cubicBezTo>
                  <a:cubicBezTo>
                    <a:pt x="1" y="251"/>
                    <a:pt x="81" y="331"/>
                    <a:pt x="161" y="340"/>
                  </a:cubicBezTo>
                  <a:cubicBezTo>
                    <a:pt x="242" y="340"/>
                    <a:pt x="331" y="251"/>
                    <a:pt x="331" y="170"/>
                  </a:cubicBezTo>
                  <a:cubicBezTo>
                    <a:pt x="331" y="90"/>
                    <a:pt x="251" y="10"/>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0" name="Google Shape;550;p7"/>
            <p:cNvSpPr/>
            <p:nvPr/>
          </p:nvSpPr>
          <p:spPr>
            <a:xfrm>
              <a:off x="2717046" y="4802699"/>
              <a:ext cx="17626" cy="17159"/>
            </a:xfrm>
            <a:custGeom>
              <a:avLst/>
              <a:gdLst/>
              <a:ahLst/>
              <a:cxnLst/>
              <a:rect l="l" t="t" r="r" b="b"/>
              <a:pathLst>
                <a:path w="340" h="331" extrusionOk="0">
                  <a:moveTo>
                    <a:pt x="180" y="0"/>
                  </a:moveTo>
                  <a:cubicBezTo>
                    <a:pt x="177" y="0"/>
                    <a:pt x="174" y="0"/>
                    <a:pt x="170" y="1"/>
                  </a:cubicBezTo>
                  <a:cubicBezTo>
                    <a:pt x="81" y="1"/>
                    <a:pt x="1" y="90"/>
                    <a:pt x="1" y="170"/>
                  </a:cubicBezTo>
                  <a:cubicBezTo>
                    <a:pt x="10" y="251"/>
                    <a:pt x="99" y="331"/>
                    <a:pt x="170" y="331"/>
                  </a:cubicBezTo>
                  <a:cubicBezTo>
                    <a:pt x="251" y="331"/>
                    <a:pt x="340" y="233"/>
                    <a:pt x="340" y="152"/>
                  </a:cubicBezTo>
                  <a:cubicBezTo>
                    <a:pt x="331" y="84"/>
                    <a:pt x="250" y="0"/>
                    <a:pt x="1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1" name="Google Shape;551;p7"/>
            <p:cNvSpPr/>
            <p:nvPr/>
          </p:nvSpPr>
          <p:spPr>
            <a:xfrm>
              <a:off x="2736019" y="4786059"/>
              <a:ext cx="17626" cy="17211"/>
            </a:xfrm>
            <a:custGeom>
              <a:avLst/>
              <a:gdLst/>
              <a:ahLst/>
              <a:cxnLst/>
              <a:rect l="l" t="t" r="r" b="b"/>
              <a:pathLst>
                <a:path w="340" h="332" extrusionOk="0">
                  <a:moveTo>
                    <a:pt x="170" y="1"/>
                  </a:moveTo>
                  <a:cubicBezTo>
                    <a:pt x="90" y="1"/>
                    <a:pt x="1" y="90"/>
                    <a:pt x="1" y="170"/>
                  </a:cubicBezTo>
                  <a:cubicBezTo>
                    <a:pt x="1" y="241"/>
                    <a:pt x="90" y="331"/>
                    <a:pt x="161" y="331"/>
                  </a:cubicBezTo>
                  <a:cubicBezTo>
                    <a:pt x="165" y="331"/>
                    <a:pt x="169" y="331"/>
                    <a:pt x="172" y="331"/>
                  </a:cubicBezTo>
                  <a:cubicBezTo>
                    <a:pt x="250" y="331"/>
                    <a:pt x="340" y="247"/>
                    <a:pt x="340" y="170"/>
                  </a:cubicBezTo>
                  <a:cubicBezTo>
                    <a:pt x="340" y="90"/>
                    <a:pt x="250" y="10"/>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2" name="Google Shape;552;p7"/>
            <p:cNvSpPr/>
            <p:nvPr/>
          </p:nvSpPr>
          <p:spPr>
            <a:xfrm>
              <a:off x="2788740" y="4774032"/>
              <a:ext cx="17159" cy="17211"/>
            </a:xfrm>
            <a:custGeom>
              <a:avLst/>
              <a:gdLst/>
              <a:ahLst/>
              <a:cxnLst/>
              <a:rect l="l" t="t" r="r" b="b"/>
              <a:pathLst>
                <a:path w="331" h="332" extrusionOk="0">
                  <a:moveTo>
                    <a:pt x="161" y="1"/>
                  </a:moveTo>
                  <a:cubicBezTo>
                    <a:pt x="81" y="1"/>
                    <a:pt x="1" y="90"/>
                    <a:pt x="1" y="170"/>
                  </a:cubicBezTo>
                  <a:cubicBezTo>
                    <a:pt x="1" y="247"/>
                    <a:pt x="82" y="331"/>
                    <a:pt x="159" y="331"/>
                  </a:cubicBezTo>
                  <a:cubicBezTo>
                    <a:pt x="163" y="331"/>
                    <a:pt x="166" y="331"/>
                    <a:pt x="170" y="331"/>
                  </a:cubicBezTo>
                  <a:cubicBezTo>
                    <a:pt x="250" y="331"/>
                    <a:pt x="331" y="242"/>
                    <a:pt x="331" y="170"/>
                  </a:cubicBezTo>
                  <a:cubicBezTo>
                    <a:pt x="331" y="90"/>
                    <a:pt x="241"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3" name="Google Shape;553;p7"/>
            <p:cNvSpPr/>
            <p:nvPr/>
          </p:nvSpPr>
          <p:spPr>
            <a:xfrm>
              <a:off x="2807714" y="4758324"/>
              <a:ext cx="17159" cy="17626"/>
            </a:xfrm>
            <a:custGeom>
              <a:avLst/>
              <a:gdLst/>
              <a:ahLst/>
              <a:cxnLst/>
              <a:rect l="l" t="t" r="r" b="b"/>
              <a:pathLst>
                <a:path w="331" h="340" extrusionOk="0">
                  <a:moveTo>
                    <a:pt x="170" y="0"/>
                  </a:moveTo>
                  <a:cubicBezTo>
                    <a:pt x="90" y="0"/>
                    <a:pt x="0" y="90"/>
                    <a:pt x="0" y="170"/>
                  </a:cubicBezTo>
                  <a:cubicBezTo>
                    <a:pt x="0" y="250"/>
                    <a:pt x="81" y="330"/>
                    <a:pt x="161" y="339"/>
                  </a:cubicBezTo>
                  <a:cubicBezTo>
                    <a:pt x="241" y="339"/>
                    <a:pt x="330" y="250"/>
                    <a:pt x="330" y="170"/>
                  </a:cubicBezTo>
                  <a:cubicBezTo>
                    <a:pt x="330" y="98"/>
                    <a:pt x="250" y="9"/>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4" name="Google Shape;554;p7"/>
            <p:cNvSpPr/>
            <p:nvPr/>
          </p:nvSpPr>
          <p:spPr>
            <a:xfrm>
              <a:off x="3222537" y="4569627"/>
              <a:ext cx="17159" cy="17211"/>
            </a:xfrm>
            <a:custGeom>
              <a:avLst/>
              <a:gdLst/>
              <a:ahLst/>
              <a:cxnLst/>
              <a:rect l="l" t="t" r="r" b="b"/>
              <a:pathLst>
                <a:path w="331" h="332" extrusionOk="0">
                  <a:moveTo>
                    <a:pt x="161" y="1"/>
                  </a:moveTo>
                  <a:cubicBezTo>
                    <a:pt x="81" y="10"/>
                    <a:pt x="1" y="90"/>
                    <a:pt x="1" y="170"/>
                  </a:cubicBezTo>
                  <a:cubicBezTo>
                    <a:pt x="1" y="247"/>
                    <a:pt x="82" y="331"/>
                    <a:pt x="159" y="331"/>
                  </a:cubicBezTo>
                  <a:cubicBezTo>
                    <a:pt x="163" y="331"/>
                    <a:pt x="166" y="331"/>
                    <a:pt x="170" y="331"/>
                  </a:cubicBezTo>
                  <a:cubicBezTo>
                    <a:pt x="250" y="331"/>
                    <a:pt x="331" y="241"/>
                    <a:pt x="331" y="170"/>
                  </a:cubicBezTo>
                  <a:cubicBezTo>
                    <a:pt x="331" y="90"/>
                    <a:pt x="241"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5" name="Google Shape;555;p7"/>
            <p:cNvSpPr/>
            <p:nvPr/>
          </p:nvSpPr>
          <p:spPr>
            <a:xfrm>
              <a:off x="3185057" y="4600627"/>
              <a:ext cx="17626" cy="17626"/>
            </a:xfrm>
            <a:custGeom>
              <a:avLst/>
              <a:gdLst/>
              <a:ahLst/>
              <a:cxnLst/>
              <a:rect l="l" t="t" r="r" b="b"/>
              <a:pathLst>
                <a:path w="340" h="340" extrusionOk="0">
                  <a:moveTo>
                    <a:pt x="170" y="0"/>
                  </a:moveTo>
                  <a:cubicBezTo>
                    <a:pt x="99" y="0"/>
                    <a:pt x="10" y="81"/>
                    <a:pt x="10" y="161"/>
                  </a:cubicBezTo>
                  <a:cubicBezTo>
                    <a:pt x="1" y="241"/>
                    <a:pt x="90" y="330"/>
                    <a:pt x="170" y="339"/>
                  </a:cubicBezTo>
                  <a:cubicBezTo>
                    <a:pt x="251" y="339"/>
                    <a:pt x="331" y="250"/>
                    <a:pt x="340" y="179"/>
                  </a:cubicBezTo>
                  <a:cubicBezTo>
                    <a:pt x="340" y="98"/>
                    <a:pt x="260"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6" name="Google Shape;556;p7"/>
            <p:cNvSpPr/>
            <p:nvPr/>
          </p:nvSpPr>
          <p:spPr>
            <a:xfrm>
              <a:off x="3131455" y="4613587"/>
              <a:ext cx="18040" cy="17626"/>
            </a:xfrm>
            <a:custGeom>
              <a:avLst/>
              <a:gdLst/>
              <a:ahLst/>
              <a:cxnLst/>
              <a:rect l="l" t="t" r="r" b="b"/>
              <a:pathLst>
                <a:path w="348" h="340" extrusionOk="0">
                  <a:moveTo>
                    <a:pt x="170" y="0"/>
                  </a:moveTo>
                  <a:cubicBezTo>
                    <a:pt x="89" y="9"/>
                    <a:pt x="0" y="98"/>
                    <a:pt x="9" y="178"/>
                  </a:cubicBezTo>
                  <a:cubicBezTo>
                    <a:pt x="18" y="250"/>
                    <a:pt x="98" y="339"/>
                    <a:pt x="178" y="339"/>
                  </a:cubicBezTo>
                  <a:cubicBezTo>
                    <a:pt x="259" y="330"/>
                    <a:pt x="348" y="241"/>
                    <a:pt x="339" y="161"/>
                  </a:cubicBezTo>
                  <a:cubicBezTo>
                    <a:pt x="339" y="80"/>
                    <a:pt x="250"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7" name="Google Shape;557;p7"/>
            <p:cNvSpPr/>
            <p:nvPr/>
          </p:nvSpPr>
          <p:spPr>
            <a:xfrm>
              <a:off x="2878942" y="4730123"/>
              <a:ext cx="18092" cy="17159"/>
            </a:xfrm>
            <a:custGeom>
              <a:avLst/>
              <a:gdLst/>
              <a:ahLst/>
              <a:cxnLst/>
              <a:rect l="l" t="t" r="r" b="b"/>
              <a:pathLst>
                <a:path w="349" h="331" extrusionOk="0">
                  <a:moveTo>
                    <a:pt x="179" y="0"/>
                  </a:moveTo>
                  <a:cubicBezTo>
                    <a:pt x="98" y="0"/>
                    <a:pt x="9" y="80"/>
                    <a:pt x="9" y="161"/>
                  </a:cubicBezTo>
                  <a:cubicBezTo>
                    <a:pt x="0" y="241"/>
                    <a:pt x="89" y="330"/>
                    <a:pt x="170" y="330"/>
                  </a:cubicBezTo>
                  <a:cubicBezTo>
                    <a:pt x="250" y="330"/>
                    <a:pt x="339" y="250"/>
                    <a:pt x="339" y="170"/>
                  </a:cubicBezTo>
                  <a:cubicBezTo>
                    <a:pt x="348" y="89"/>
                    <a:pt x="259" y="0"/>
                    <a:pt x="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8" name="Google Shape;558;p7"/>
            <p:cNvSpPr/>
            <p:nvPr/>
          </p:nvSpPr>
          <p:spPr>
            <a:xfrm>
              <a:off x="3203564" y="4585334"/>
              <a:ext cx="17159" cy="17159"/>
            </a:xfrm>
            <a:custGeom>
              <a:avLst/>
              <a:gdLst/>
              <a:ahLst/>
              <a:cxnLst/>
              <a:rect l="l" t="t" r="r" b="b"/>
              <a:pathLst>
                <a:path w="331" h="331" extrusionOk="0">
                  <a:moveTo>
                    <a:pt x="159" y="0"/>
                  </a:moveTo>
                  <a:cubicBezTo>
                    <a:pt x="82" y="0"/>
                    <a:pt x="1" y="85"/>
                    <a:pt x="1" y="161"/>
                  </a:cubicBezTo>
                  <a:cubicBezTo>
                    <a:pt x="1" y="242"/>
                    <a:pt x="81" y="331"/>
                    <a:pt x="161" y="331"/>
                  </a:cubicBezTo>
                  <a:cubicBezTo>
                    <a:pt x="242" y="331"/>
                    <a:pt x="331" y="251"/>
                    <a:pt x="331" y="170"/>
                  </a:cubicBezTo>
                  <a:cubicBezTo>
                    <a:pt x="331" y="90"/>
                    <a:pt x="251" y="1"/>
                    <a:pt x="170" y="1"/>
                  </a:cubicBezTo>
                  <a:cubicBezTo>
                    <a:pt x="167" y="0"/>
                    <a:pt x="163" y="0"/>
                    <a:pt x="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9" name="Google Shape;559;p7"/>
            <p:cNvSpPr/>
            <p:nvPr/>
          </p:nvSpPr>
          <p:spPr>
            <a:xfrm>
              <a:off x="2988532" y="4669522"/>
              <a:ext cx="17626" cy="17626"/>
            </a:xfrm>
            <a:custGeom>
              <a:avLst/>
              <a:gdLst/>
              <a:ahLst/>
              <a:cxnLst/>
              <a:rect l="l" t="t" r="r" b="b"/>
              <a:pathLst>
                <a:path w="340" h="340" extrusionOk="0">
                  <a:moveTo>
                    <a:pt x="170" y="1"/>
                  </a:moveTo>
                  <a:cubicBezTo>
                    <a:pt x="99" y="1"/>
                    <a:pt x="9" y="90"/>
                    <a:pt x="9" y="161"/>
                  </a:cubicBezTo>
                  <a:cubicBezTo>
                    <a:pt x="0" y="241"/>
                    <a:pt x="90" y="331"/>
                    <a:pt x="170" y="340"/>
                  </a:cubicBezTo>
                  <a:cubicBezTo>
                    <a:pt x="250" y="340"/>
                    <a:pt x="331" y="259"/>
                    <a:pt x="339" y="179"/>
                  </a:cubicBezTo>
                  <a:cubicBezTo>
                    <a:pt x="339" y="99"/>
                    <a:pt x="250" y="9"/>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0" name="Google Shape;560;p7"/>
            <p:cNvSpPr/>
            <p:nvPr/>
          </p:nvSpPr>
          <p:spPr>
            <a:xfrm>
              <a:off x="2826687" y="4742150"/>
              <a:ext cx="17159" cy="17159"/>
            </a:xfrm>
            <a:custGeom>
              <a:avLst/>
              <a:gdLst/>
              <a:ahLst/>
              <a:cxnLst/>
              <a:rect l="l" t="t" r="r" b="b"/>
              <a:pathLst>
                <a:path w="331" h="331" extrusionOk="0">
                  <a:moveTo>
                    <a:pt x="170" y="0"/>
                  </a:moveTo>
                  <a:cubicBezTo>
                    <a:pt x="89" y="0"/>
                    <a:pt x="0" y="89"/>
                    <a:pt x="0" y="170"/>
                  </a:cubicBezTo>
                  <a:cubicBezTo>
                    <a:pt x="0" y="241"/>
                    <a:pt x="80" y="330"/>
                    <a:pt x="161" y="330"/>
                  </a:cubicBezTo>
                  <a:cubicBezTo>
                    <a:pt x="164" y="331"/>
                    <a:pt x="168" y="331"/>
                    <a:pt x="172" y="331"/>
                  </a:cubicBezTo>
                  <a:cubicBezTo>
                    <a:pt x="249" y="331"/>
                    <a:pt x="330" y="246"/>
                    <a:pt x="330" y="170"/>
                  </a:cubicBezTo>
                  <a:cubicBezTo>
                    <a:pt x="330" y="89"/>
                    <a:pt x="250"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1" name="Google Shape;561;p7"/>
            <p:cNvSpPr/>
            <p:nvPr/>
          </p:nvSpPr>
          <p:spPr>
            <a:xfrm>
              <a:off x="2950585" y="4701456"/>
              <a:ext cx="17626" cy="17626"/>
            </a:xfrm>
            <a:custGeom>
              <a:avLst/>
              <a:gdLst/>
              <a:ahLst/>
              <a:cxnLst/>
              <a:rect l="l" t="t" r="r" b="b"/>
              <a:pathLst>
                <a:path w="340" h="340" extrusionOk="0">
                  <a:moveTo>
                    <a:pt x="170" y="0"/>
                  </a:moveTo>
                  <a:cubicBezTo>
                    <a:pt x="90" y="0"/>
                    <a:pt x="10" y="89"/>
                    <a:pt x="1" y="170"/>
                  </a:cubicBezTo>
                  <a:cubicBezTo>
                    <a:pt x="1" y="250"/>
                    <a:pt x="90" y="339"/>
                    <a:pt x="170" y="339"/>
                  </a:cubicBezTo>
                  <a:cubicBezTo>
                    <a:pt x="251" y="339"/>
                    <a:pt x="331" y="250"/>
                    <a:pt x="340" y="178"/>
                  </a:cubicBezTo>
                  <a:cubicBezTo>
                    <a:pt x="340" y="98"/>
                    <a:pt x="251"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2" name="Google Shape;562;p7"/>
            <p:cNvSpPr/>
            <p:nvPr/>
          </p:nvSpPr>
          <p:spPr>
            <a:xfrm>
              <a:off x="3112481" y="4629294"/>
              <a:ext cx="18092" cy="17159"/>
            </a:xfrm>
            <a:custGeom>
              <a:avLst/>
              <a:gdLst/>
              <a:ahLst/>
              <a:cxnLst/>
              <a:rect l="l" t="t" r="r" b="b"/>
              <a:pathLst>
                <a:path w="349" h="331" extrusionOk="0">
                  <a:moveTo>
                    <a:pt x="179" y="0"/>
                  </a:moveTo>
                  <a:cubicBezTo>
                    <a:pt x="98" y="0"/>
                    <a:pt x="18" y="81"/>
                    <a:pt x="9" y="161"/>
                  </a:cubicBezTo>
                  <a:cubicBezTo>
                    <a:pt x="0" y="241"/>
                    <a:pt x="90" y="330"/>
                    <a:pt x="170" y="330"/>
                  </a:cubicBezTo>
                  <a:cubicBezTo>
                    <a:pt x="250" y="330"/>
                    <a:pt x="339" y="250"/>
                    <a:pt x="339" y="170"/>
                  </a:cubicBezTo>
                  <a:cubicBezTo>
                    <a:pt x="348" y="90"/>
                    <a:pt x="259" y="0"/>
                    <a:pt x="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3" name="Google Shape;563;p7"/>
            <p:cNvSpPr/>
            <p:nvPr/>
          </p:nvSpPr>
          <p:spPr>
            <a:xfrm>
              <a:off x="2969558" y="4686163"/>
              <a:ext cx="17626" cy="17211"/>
            </a:xfrm>
            <a:custGeom>
              <a:avLst/>
              <a:gdLst/>
              <a:ahLst/>
              <a:cxnLst/>
              <a:rect l="l" t="t" r="r" b="b"/>
              <a:pathLst>
                <a:path w="340" h="332" extrusionOk="0">
                  <a:moveTo>
                    <a:pt x="168" y="0"/>
                  </a:moveTo>
                  <a:cubicBezTo>
                    <a:pt x="90" y="0"/>
                    <a:pt x="1" y="85"/>
                    <a:pt x="1" y="161"/>
                  </a:cubicBezTo>
                  <a:cubicBezTo>
                    <a:pt x="1" y="242"/>
                    <a:pt x="90" y="331"/>
                    <a:pt x="170" y="331"/>
                  </a:cubicBezTo>
                  <a:cubicBezTo>
                    <a:pt x="174" y="331"/>
                    <a:pt x="178" y="331"/>
                    <a:pt x="181" y="331"/>
                  </a:cubicBezTo>
                  <a:cubicBezTo>
                    <a:pt x="259" y="331"/>
                    <a:pt x="340" y="247"/>
                    <a:pt x="340" y="170"/>
                  </a:cubicBezTo>
                  <a:cubicBezTo>
                    <a:pt x="340" y="90"/>
                    <a:pt x="250" y="1"/>
                    <a:pt x="179" y="1"/>
                  </a:cubicBezTo>
                  <a:cubicBezTo>
                    <a:pt x="175" y="0"/>
                    <a:pt x="172" y="0"/>
                    <a:pt x="1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4" name="Google Shape;564;p7"/>
            <p:cNvSpPr/>
            <p:nvPr/>
          </p:nvSpPr>
          <p:spPr>
            <a:xfrm>
              <a:off x="3041253" y="4657495"/>
              <a:ext cx="17626" cy="17626"/>
            </a:xfrm>
            <a:custGeom>
              <a:avLst/>
              <a:gdLst/>
              <a:ahLst/>
              <a:cxnLst/>
              <a:rect l="l" t="t" r="r" b="b"/>
              <a:pathLst>
                <a:path w="340" h="340" extrusionOk="0">
                  <a:moveTo>
                    <a:pt x="170" y="1"/>
                  </a:moveTo>
                  <a:cubicBezTo>
                    <a:pt x="99" y="1"/>
                    <a:pt x="0" y="90"/>
                    <a:pt x="0" y="170"/>
                  </a:cubicBezTo>
                  <a:cubicBezTo>
                    <a:pt x="0" y="250"/>
                    <a:pt x="90" y="331"/>
                    <a:pt x="161" y="340"/>
                  </a:cubicBezTo>
                  <a:cubicBezTo>
                    <a:pt x="241" y="340"/>
                    <a:pt x="331" y="250"/>
                    <a:pt x="339" y="170"/>
                  </a:cubicBezTo>
                  <a:cubicBezTo>
                    <a:pt x="339" y="90"/>
                    <a:pt x="250" y="9"/>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5" name="Google Shape;565;p7"/>
            <p:cNvSpPr/>
            <p:nvPr/>
          </p:nvSpPr>
          <p:spPr>
            <a:xfrm>
              <a:off x="2861368" y="4745831"/>
              <a:ext cx="17159" cy="17159"/>
            </a:xfrm>
            <a:custGeom>
              <a:avLst/>
              <a:gdLst/>
              <a:ahLst/>
              <a:cxnLst/>
              <a:rect l="l" t="t" r="r" b="b"/>
              <a:pathLst>
                <a:path w="331" h="331" extrusionOk="0">
                  <a:moveTo>
                    <a:pt x="161" y="0"/>
                  </a:moveTo>
                  <a:cubicBezTo>
                    <a:pt x="125" y="18"/>
                    <a:pt x="63" y="18"/>
                    <a:pt x="45" y="63"/>
                  </a:cubicBezTo>
                  <a:cubicBezTo>
                    <a:pt x="27" y="90"/>
                    <a:pt x="0" y="134"/>
                    <a:pt x="0" y="161"/>
                  </a:cubicBezTo>
                  <a:cubicBezTo>
                    <a:pt x="9" y="206"/>
                    <a:pt x="18" y="250"/>
                    <a:pt x="54" y="277"/>
                  </a:cubicBezTo>
                  <a:cubicBezTo>
                    <a:pt x="89" y="304"/>
                    <a:pt x="134" y="313"/>
                    <a:pt x="170" y="331"/>
                  </a:cubicBezTo>
                  <a:cubicBezTo>
                    <a:pt x="205" y="304"/>
                    <a:pt x="259" y="304"/>
                    <a:pt x="286" y="268"/>
                  </a:cubicBezTo>
                  <a:cubicBezTo>
                    <a:pt x="303" y="232"/>
                    <a:pt x="312" y="197"/>
                    <a:pt x="330" y="161"/>
                  </a:cubicBezTo>
                  <a:cubicBezTo>
                    <a:pt x="303" y="125"/>
                    <a:pt x="312" y="72"/>
                    <a:pt x="268" y="45"/>
                  </a:cubicBezTo>
                  <a:cubicBezTo>
                    <a:pt x="232" y="18"/>
                    <a:pt x="196" y="9"/>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6" name="Google Shape;566;p7"/>
            <p:cNvSpPr/>
            <p:nvPr/>
          </p:nvSpPr>
          <p:spPr>
            <a:xfrm>
              <a:off x="3094907" y="4644535"/>
              <a:ext cx="17159" cy="17626"/>
            </a:xfrm>
            <a:custGeom>
              <a:avLst/>
              <a:gdLst/>
              <a:ahLst/>
              <a:cxnLst/>
              <a:rect l="l" t="t" r="r" b="b"/>
              <a:pathLst>
                <a:path w="331" h="340" extrusionOk="0">
                  <a:moveTo>
                    <a:pt x="170" y="1"/>
                  </a:moveTo>
                  <a:cubicBezTo>
                    <a:pt x="134" y="19"/>
                    <a:pt x="98" y="28"/>
                    <a:pt x="63" y="45"/>
                  </a:cubicBezTo>
                  <a:cubicBezTo>
                    <a:pt x="18" y="72"/>
                    <a:pt x="9" y="126"/>
                    <a:pt x="0" y="170"/>
                  </a:cubicBezTo>
                  <a:cubicBezTo>
                    <a:pt x="0" y="197"/>
                    <a:pt x="27" y="242"/>
                    <a:pt x="45" y="268"/>
                  </a:cubicBezTo>
                  <a:cubicBezTo>
                    <a:pt x="72" y="313"/>
                    <a:pt x="125" y="313"/>
                    <a:pt x="161" y="340"/>
                  </a:cubicBezTo>
                  <a:cubicBezTo>
                    <a:pt x="197" y="322"/>
                    <a:pt x="232" y="313"/>
                    <a:pt x="268" y="295"/>
                  </a:cubicBezTo>
                  <a:cubicBezTo>
                    <a:pt x="313" y="268"/>
                    <a:pt x="313" y="215"/>
                    <a:pt x="330" y="170"/>
                  </a:cubicBezTo>
                  <a:cubicBezTo>
                    <a:pt x="321" y="135"/>
                    <a:pt x="304" y="99"/>
                    <a:pt x="286" y="63"/>
                  </a:cubicBezTo>
                  <a:cubicBezTo>
                    <a:pt x="259" y="28"/>
                    <a:pt x="205" y="28"/>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7" name="Google Shape;567;p7"/>
            <p:cNvSpPr/>
            <p:nvPr/>
          </p:nvSpPr>
          <p:spPr>
            <a:xfrm>
              <a:off x="3166136" y="4616334"/>
              <a:ext cx="17626" cy="17159"/>
            </a:xfrm>
            <a:custGeom>
              <a:avLst/>
              <a:gdLst/>
              <a:ahLst/>
              <a:cxnLst/>
              <a:rect l="l" t="t" r="r" b="b"/>
              <a:pathLst>
                <a:path w="340" h="331" extrusionOk="0">
                  <a:moveTo>
                    <a:pt x="179" y="1"/>
                  </a:moveTo>
                  <a:cubicBezTo>
                    <a:pt x="143" y="10"/>
                    <a:pt x="107" y="27"/>
                    <a:pt x="72" y="45"/>
                  </a:cubicBezTo>
                  <a:cubicBezTo>
                    <a:pt x="27" y="72"/>
                    <a:pt x="18" y="117"/>
                    <a:pt x="9" y="161"/>
                  </a:cubicBezTo>
                  <a:cubicBezTo>
                    <a:pt x="0" y="197"/>
                    <a:pt x="36" y="233"/>
                    <a:pt x="54" y="268"/>
                  </a:cubicBezTo>
                  <a:cubicBezTo>
                    <a:pt x="72" y="313"/>
                    <a:pt x="134" y="304"/>
                    <a:pt x="161" y="331"/>
                  </a:cubicBezTo>
                  <a:cubicBezTo>
                    <a:pt x="196" y="322"/>
                    <a:pt x="241" y="304"/>
                    <a:pt x="268" y="286"/>
                  </a:cubicBezTo>
                  <a:cubicBezTo>
                    <a:pt x="312" y="259"/>
                    <a:pt x="312" y="206"/>
                    <a:pt x="339" y="161"/>
                  </a:cubicBezTo>
                  <a:cubicBezTo>
                    <a:pt x="321" y="134"/>
                    <a:pt x="312" y="99"/>
                    <a:pt x="295" y="63"/>
                  </a:cubicBezTo>
                  <a:cubicBezTo>
                    <a:pt x="268" y="18"/>
                    <a:pt x="214" y="27"/>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8" name="Google Shape;568;p7"/>
            <p:cNvSpPr/>
            <p:nvPr/>
          </p:nvSpPr>
          <p:spPr>
            <a:xfrm>
              <a:off x="3023213" y="4673203"/>
              <a:ext cx="17159" cy="17159"/>
            </a:xfrm>
            <a:custGeom>
              <a:avLst/>
              <a:gdLst/>
              <a:ahLst/>
              <a:cxnLst/>
              <a:rect l="l" t="t" r="r" b="b"/>
              <a:pathLst>
                <a:path w="331" h="331" extrusionOk="0">
                  <a:moveTo>
                    <a:pt x="170" y="1"/>
                  </a:moveTo>
                  <a:cubicBezTo>
                    <a:pt x="143" y="1"/>
                    <a:pt x="54" y="45"/>
                    <a:pt x="45" y="63"/>
                  </a:cubicBezTo>
                  <a:cubicBezTo>
                    <a:pt x="27" y="99"/>
                    <a:pt x="18" y="135"/>
                    <a:pt x="1" y="170"/>
                  </a:cubicBezTo>
                  <a:cubicBezTo>
                    <a:pt x="27" y="206"/>
                    <a:pt x="18" y="260"/>
                    <a:pt x="63" y="286"/>
                  </a:cubicBezTo>
                  <a:cubicBezTo>
                    <a:pt x="99" y="304"/>
                    <a:pt x="134" y="331"/>
                    <a:pt x="170" y="331"/>
                  </a:cubicBezTo>
                  <a:cubicBezTo>
                    <a:pt x="215" y="322"/>
                    <a:pt x="268" y="313"/>
                    <a:pt x="295" y="269"/>
                  </a:cubicBezTo>
                  <a:cubicBezTo>
                    <a:pt x="313" y="233"/>
                    <a:pt x="322" y="197"/>
                    <a:pt x="331" y="161"/>
                  </a:cubicBezTo>
                  <a:cubicBezTo>
                    <a:pt x="304" y="126"/>
                    <a:pt x="313" y="72"/>
                    <a:pt x="268" y="45"/>
                  </a:cubicBezTo>
                  <a:cubicBezTo>
                    <a:pt x="232" y="28"/>
                    <a:pt x="197" y="10"/>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9" name="Google Shape;569;p7"/>
            <p:cNvSpPr/>
            <p:nvPr/>
          </p:nvSpPr>
          <p:spPr>
            <a:xfrm>
              <a:off x="3004239" y="4688496"/>
              <a:ext cx="17159" cy="17263"/>
            </a:xfrm>
            <a:custGeom>
              <a:avLst/>
              <a:gdLst/>
              <a:ahLst/>
              <a:cxnLst/>
              <a:rect l="l" t="t" r="r" b="b"/>
              <a:pathLst>
                <a:path w="331" h="333" extrusionOk="0">
                  <a:moveTo>
                    <a:pt x="170" y="0"/>
                  </a:moveTo>
                  <a:cubicBezTo>
                    <a:pt x="135" y="18"/>
                    <a:pt x="99" y="27"/>
                    <a:pt x="63" y="54"/>
                  </a:cubicBezTo>
                  <a:cubicBezTo>
                    <a:pt x="19" y="72"/>
                    <a:pt x="28" y="125"/>
                    <a:pt x="1" y="161"/>
                  </a:cubicBezTo>
                  <a:cubicBezTo>
                    <a:pt x="19" y="205"/>
                    <a:pt x="19" y="241"/>
                    <a:pt x="45" y="277"/>
                  </a:cubicBezTo>
                  <a:cubicBezTo>
                    <a:pt x="81" y="313"/>
                    <a:pt x="126" y="330"/>
                    <a:pt x="170" y="330"/>
                  </a:cubicBezTo>
                  <a:cubicBezTo>
                    <a:pt x="174" y="332"/>
                    <a:pt x="178" y="332"/>
                    <a:pt x="182" y="332"/>
                  </a:cubicBezTo>
                  <a:cubicBezTo>
                    <a:pt x="209" y="332"/>
                    <a:pt x="245" y="310"/>
                    <a:pt x="268" y="295"/>
                  </a:cubicBezTo>
                  <a:cubicBezTo>
                    <a:pt x="313" y="268"/>
                    <a:pt x="313" y="214"/>
                    <a:pt x="331" y="179"/>
                  </a:cubicBezTo>
                  <a:cubicBezTo>
                    <a:pt x="322" y="143"/>
                    <a:pt x="313" y="98"/>
                    <a:pt x="286" y="63"/>
                  </a:cubicBezTo>
                  <a:cubicBezTo>
                    <a:pt x="259" y="27"/>
                    <a:pt x="206" y="27"/>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0" name="Google Shape;570;p7"/>
            <p:cNvSpPr/>
            <p:nvPr/>
          </p:nvSpPr>
          <p:spPr>
            <a:xfrm>
              <a:off x="3237778" y="4588133"/>
              <a:ext cx="17626" cy="17159"/>
            </a:xfrm>
            <a:custGeom>
              <a:avLst/>
              <a:gdLst/>
              <a:ahLst/>
              <a:cxnLst/>
              <a:rect l="l" t="t" r="r" b="b"/>
              <a:pathLst>
                <a:path w="340" h="331" extrusionOk="0">
                  <a:moveTo>
                    <a:pt x="170" y="0"/>
                  </a:moveTo>
                  <a:cubicBezTo>
                    <a:pt x="135" y="0"/>
                    <a:pt x="90" y="18"/>
                    <a:pt x="63" y="45"/>
                  </a:cubicBezTo>
                  <a:cubicBezTo>
                    <a:pt x="28" y="81"/>
                    <a:pt x="28" y="125"/>
                    <a:pt x="1" y="152"/>
                  </a:cubicBezTo>
                  <a:cubicBezTo>
                    <a:pt x="19" y="197"/>
                    <a:pt x="28" y="232"/>
                    <a:pt x="54" y="268"/>
                  </a:cubicBezTo>
                  <a:cubicBezTo>
                    <a:pt x="81" y="304"/>
                    <a:pt x="135" y="304"/>
                    <a:pt x="170" y="330"/>
                  </a:cubicBezTo>
                  <a:cubicBezTo>
                    <a:pt x="206" y="313"/>
                    <a:pt x="251" y="295"/>
                    <a:pt x="277" y="277"/>
                  </a:cubicBezTo>
                  <a:cubicBezTo>
                    <a:pt x="322" y="250"/>
                    <a:pt x="313" y="197"/>
                    <a:pt x="340" y="161"/>
                  </a:cubicBezTo>
                  <a:cubicBezTo>
                    <a:pt x="322" y="125"/>
                    <a:pt x="313" y="81"/>
                    <a:pt x="286" y="54"/>
                  </a:cubicBezTo>
                  <a:cubicBezTo>
                    <a:pt x="260" y="18"/>
                    <a:pt x="206"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1" name="Google Shape;571;p7"/>
            <p:cNvSpPr/>
            <p:nvPr/>
          </p:nvSpPr>
          <p:spPr>
            <a:xfrm>
              <a:off x="2932596" y="4717163"/>
              <a:ext cx="17626" cy="17159"/>
            </a:xfrm>
            <a:custGeom>
              <a:avLst/>
              <a:gdLst/>
              <a:ahLst/>
              <a:cxnLst/>
              <a:rect l="l" t="t" r="r" b="b"/>
              <a:pathLst>
                <a:path w="340" h="331" extrusionOk="0">
                  <a:moveTo>
                    <a:pt x="170" y="0"/>
                  </a:moveTo>
                  <a:cubicBezTo>
                    <a:pt x="134" y="18"/>
                    <a:pt x="98" y="27"/>
                    <a:pt x="62" y="45"/>
                  </a:cubicBezTo>
                  <a:cubicBezTo>
                    <a:pt x="27" y="72"/>
                    <a:pt x="27" y="125"/>
                    <a:pt x="0" y="161"/>
                  </a:cubicBezTo>
                  <a:cubicBezTo>
                    <a:pt x="18" y="197"/>
                    <a:pt x="27" y="241"/>
                    <a:pt x="54" y="277"/>
                  </a:cubicBezTo>
                  <a:cubicBezTo>
                    <a:pt x="80" y="313"/>
                    <a:pt x="134" y="313"/>
                    <a:pt x="170" y="330"/>
                  </a:cubicBezTo>
                  <a:cubicBezTo>
                    <a:pt x="205" y="313"/>
                    <a:pt x="241" y="313"/>
                    <a:pt x="277" y="286"/>
                  </a:cubicBezTo>
                  <a:cubicBezTo>
                    <a:pt x="312" y="259"/>
                    <a:pt x="312" y="206"/>
                    <a:pt x="339" y="170"/>
                  </a:cubicBezTo>
                  <a:cubicBezTo>
                    <a:pt x="321" y="134"/>
                    <a:pt x="312" y="90"/>
                    <a:pt x="285" y="63"/>
                  </a:cubicBezTo>
                  <a:cubicBezTo>
                    <a:pt x="259" y="18"/>
                    <a:pt x="205" y="18"/>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2" name="Google Shape;572;p7"/>
            <p:cNvSpPr/>
            <p:nvPr/>
          </p:nvSpPr>
          <p:spPr>
            <a:xfrm>
              <a:off x="2770700" y="4789739"/>
              <a:ext cx="17159" cy="17211"/>
            </a:xfrm>
            <a:custGeom>
              <a:avLst/>
              <a:gdLst/>
              <a:ahLst/>
              <a:cxnLst/>
              <a:rect l="l" t="t" r="r" b="b"/>
              <a:pathLst>
                <a:path w="331" h="332" extrusionOk="0">
                  <a:moveTo>
                    <a:pt x="170" y="1"/>
                  </a:moveTo>
                  <a:cubicBezTo>
                    <a:pt x="134" y="10"/>
                    <a:pt x="99" y="19"/>
                    <a:pt x="63" y="37"/>
                  </a:cubicBezTo>
                  <a:cubicBezTo>
                    <a:pt x="18" y="63"/>
                    <a:pt x="10" y="117"/>
                    <a:pt x="1" y="162"/>
                  </a:cubicBezTo>
                  <a:cubicBezTo>
                    <a:pt x="1" y="197"/>
                    <a:pt x="27" y="233"/>
                    <a:pt x="45" y="269"/>
                  </a:cubicBezTo>
                  <a:cubicBezTo>
                    <a:pt x="72" y="313"/>
                    <a:pt x="126" y="304"/>
                    <a:pt x="161" y="331"/>
                  </a:cubicBezTo>
                  <a:cubicBezTo>
                    <a:pt x="197" y="313"/>
                    <a:pt x="233" y="304"/>
                    <a:pt x="268" y="286"/>
                  </a:cubicBezTo>
                  <a:cubicBezTo>
                    <a:pt x="313" y="260"/>
                    <a:pt x="313" y="206"/>
                    <a:pt x="331" y="162"/>
                  </a:cubicBezTo>
                  <a:cubicBezTo>
                    <a:pt x="322" y="135"/>
                    <a:pt x="304" y="90"/>
                    <a:pt x="286" y="63"/>
                  </a:cubicBezTo>
                  <a:cubicBezTo>
                    <a:pt x="259" y="19"/>
                    <a:pt x="206" y="28"/>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3" name="Google Shape;573;p7"/>
            <p:cNvSpPr/>
            <p:nvPr/>
          </p:nvSpPr>
          <p:spPr>
            <a:xfrm>
              <a:off x="2786874" y="4809179"/>
              <a:ext cx="15811" cy="15759"/>
            </a:xfrm>
            <a:custGeom>
              <a:avLst/>
              <a:gdLst/>
              <a:ahLst/>
              <a:cxnLst/>
              <a:rect l="l" t="t" r="r" b="b"/>
              <a:pathLst>
                <a:path w="305" h="304" extrusionOk="0">
                  <a:moveTo>
                    <a:pt x="153" y="1"/>
                  </a:moveTo>
                  <a:cubicBezTo>
                    <a:pt x="54" y="1"/>
                    <a:pt x="1" y="54"/>
                    <a:pt x="1" y="152"/>
                  </a:cubicBezTo>
                  <a:cubicBezTo>
                    <a:pt x="1" y="250"/>
                    <a:pt x="54" y="304"/>
                    <a:pt x="144" y="304"/>
                  </a:cubicBezTo>
                  <a:cubicBezTo>
                    <a:pt x="251" y="304"/>
                    <a:pt x="304" y="259"/>
                    <a:pt x="304" y="161"/>
                  </a:cubicBezTo>
                  <a:cubicBezTo>
                    <a:pt x="304" y="54"/>
                    <a:pt x="260"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4" name="Google Shape;574;p7"/>
            <p:cNvSpPr/>
            <p:nvPr/>
          </p:nvSpPr>
          <p:spPr>
            <a:xfrm>
              <a:off x="2752660" y="4805965"/>
              <a:ext cx="15345" cy="15759"/>
            </a:xfrm>
            <a:custGeom>
              <a:avLst/>
              <a:gdLst/>
              <a:ahLst/>
              <a:cxnLst/>
              <a:rect l="l" t="t" r="r" b="b"/>
              <a:pathLst>
                <a:path w="296" h="304" extrusionOk="0">
                  <a:moveTo>
                    <a:pt x="152" y="0"/>
                  </a:moveTo>
                  <a:cubicBezTo>
                    <a:pt x="45" y="0"/>
                    <a:pt x="1" y="45"/>
                    <a:pt x="1" y="143"/>
                  </a:cubicBezTo>
                  <a:cubicBezTo>
                    <a:pt x="1" y="250"/>
                    <a:pt x="45" y="304"/>
                    <a:pt x="135" y="304"/>
                  </a:cubicBezTo>
                  <a:cubicBezTo>
                    <a:pt x="251" y="304"/>
                    <a:pt x="295" y="250"/>
                    <a:pt x="295" y="152"/>
                  </a:cubicBezTo>
                  <a:cubicBezTo>
                    <a:pt x="295" y="54"/>
                    <a:pt x="251"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5" name="Google Shape;575;p7"/>
            <p:cNvSpPr/>
            <p:nvPr/>
          </p:nvSpPr>
          <p:spPr>
            <a:xfrm>
              <a:off x="3057894" y="4676469"/>
              <a:ext cx="15345" cy="15759"/>
            </a:xfrm>
            <a:custGeom>
              <a:avLst/>
              <a:gdLst/>
              <a:ahLst/>
              <a:cxnLst/>
              <a:rect l="l" t="t" r="r" b="b"/>
              <a:pathLst>
                <a:path w="296" h="304" extrusionOk="0">
                  <a:moveTo>
                    <a:pt x="143" y="0"/>
                  </a:moveTo>
                  <a:cubicBezTo>
                    <a:pt x="45" y="0"/>
                    <a:pt x="1" y="54"/>
                    <a:pt x="1" y="152"/>
                  </a:cubicBezTo>
                  <a:cubicBezTo>
                    <a:pt x="1" y="250"/>
                    <a:pt x="45" y="304"/>
                    <a:pt x="143" y="304"/>
                  </a:cubicBezTo>
                  <a:cubicBezTo>
                    <a:pt x="250" y="304"/>
                    <a:pt x="295" y="259"/>
                    <a:pt x="295" y="152"/>
                  </a:cubicBezTo>
                  <a:cubicBezTo>
                    <a:pt x="295" y="54"/>
                    <a:pt x="250" y="0"/>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6" name="Google Shape;576;p7"/>
            <p:cNvSpPr/>
            <p:nvPr/>
          </p:nvSpPr>
          <p:spPr>
            <a:xfrm>
              <a:off x="3148095" y="4632508"/>
              <a:ext cx="15759" cy="15811"/>
            </a:xfrm>
            <a:custGeom>
              <a:avLst/>
              <a:gdLst/>
              <a:ahLst/>
              <a:cxnLst/>
              <a:rect l="l" t="t" r="r" b="b"/>
              <a:pathLst>
                <a:path w="304" h="305" extrusionOk="0">
                  <a:moveTo>
                    <a:pt x="152" y="1"/>
                  </a:moveTo>
                  <a:cubicBezTo>
                    <a:pt x="54" y="1"/>
                    <a:pt x="0" y="54"/>
                    <a:pt x="0" y="144"/>
                  </a:cubicBezTo>
                  <a:cubicBezTo>
                    <a:pt x="0" y="251"/>
                    <a:pt x="54" y="304"/>
                    <a:pt x="152" y="304"/>
                  </a:cubicBezTo>
                  <a:cubicBezTo>
                    <a:pt x="259" y="304"/>
                    <a:pt x="304" y="260"/>
                    <a:pt x="304" y="152"/>
                  </a:cubicBezTo>
                  <a:cubicBezTo>
                    <a:pt x="304" y="54"/>
                    <a:pt x="259"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7" name="Google Shape;577;p7"/>
            <p:cNvSpPr/>
            <p:nvPr/>
          </p:nvSpPr>
          <p:spPr>
            <a:xfrm>
              <a:off x="2914556" y="4733337"/>
              <a:ext cx="15759" cy="15759"/>
            </a:xfrm>
            <a:custGeom>
              <a:avLst/>
              <a:gdLst/>
              <a:ahLst/>
              <a:cxnLst/>
              <a:rect l="l" t="t" r="r" b="b"/>
              <a:pathLst>
                <a:path w="304" h="304" extrusionOk="0">
                  <a:moveTo>
                    <a:pt x="152" y="1"/>
                  </a:moveTo>
                  <a:cubicBezTo>
                    <a:pt x="54" y="1"/>
                    <a:pt x="0" y="54"/>
                    <a:pt x="0" y="152"/>
                  </a:cubicBezTo>
                  <a:cubicBezTo>
                    <a:pt x="0" y="250"/>
                    <a:pt x="54" y="304"/>
                    <a:pt x="143" y="304"/>
                  </a:cubicBezTo>
                  <a:cubicBezTo>
                    <a:pt x="250" y="304"/>
                    <a:pt x="303" y="259"/>
                    <a:pt x="303" y="161"/>
                  </a:cubicBezTo>
                  <a:cubicBezTo>
                    <a:pt x="303" y="54"/>
                    <a:pt x="259"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8" name="Google Shape;578;p7"/>
            <p:cNvSpPr/>
            <p:nvPr/>
          </p:nvSpPr>
          <p:spPr>
            <a:xfrm>
              <a:off x="2949237" y="4737018"/>
              <a:ext cx="15293" cy="15345"/>
            </a:xfrm>
            <a:custGeom>
              <a:avLst/>
              <a:gdLst/>
              <a:ahLst/>
              <a:cxnLst/>
              <a:rect l="l" t="t" r="r" b="b"/>
              <a:pathLst>
                <a:path w="295" h="296" extrusionOk="0">
                  <a:moveTo>
                    <a:pt x="152" y="1"/>
                  </a:moveTo>
                  <a:cubicBezTo>
                    <a:pt x="45" y="1"/>
                    <a:pt x="0" y="46"/>
                    <a:pt x="0" y="144"/>
                  </a:cubicBezTo>
                  <a:cubicBezTo>
                    <a:pt x="0" y="251"/>
                    <a:pt x="45" y="295"/>
                    <a:pt x="143" y="295"/>
                  </a:cubicBezTo>
                  <a:cubicBezTo>
                    <a:pt x="250" y="295"/>
                    <a:pt x="295" y="251"/>
                    <a:pt x="295" y="144"/>
                  </a:cubicBezTo>
                  <a:cubicBezTo>
                    <a:pt x="295" y="46"/>
                    <a:pt x="250"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9" name="Google Shape;579;p7"/>
            <p:cNvSpPr/>
            <p:nvPr/>
          </p:nvSpPr>
          <p:spPr>
            <a:xfrm>
              <a:off x="3076867" y="4661176"/>
              <a:ext cx="15293" cy="15345"/>
            </a:xfrm>
            <a:custGeom>
              <a:avLst/>
              <a:gdLst/>
              <a:ahLst/>
              <a:cxnLst/>
              <a:rect l="l" t="t" r="r" b="b"/>
              <a:pathLst>
                <a:path w="295" h="296" extrusionOk="0">
                  <a:moveTo>
                    <a:pt x="152" y="1"/>
                  </a:moveTo>
                  <a:cubicBezTo>
                    <a:pt x="45" y="1"/>
                    <a:pt x="0" y="46"/>
                    <a:pt x="0" y="153"/>
                  </a:cubicBezTo>
                  <a:cubicBezTo>
                    <a:pt x="0" y="251"/>
                    <a:pt x="45" y="295"/>
                    <a:pt x="143" y="295"/>
                  </a:cubicBezTo>
                  <a:cubicBezTo>
                    <a:pt x="250" y="295"/>
                    <a:pt x="295" y="251"/>
                    <a:pt x="295" y="153"/>
                  </a:cubicBezTo>
                  <a:cubicBezTo>
                    <a:pt x="295" y="46"/>
                    <a:pt x="250"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0" name="Google Shape;580;p7"/>
            <p:cNvSpPr/>
            <p:nvPr/>
          </p:nvSpPr>
          <p:spPr>
            <a:xfrm>
              <a:off x="3201750" y="4620482"/>
              <a:ext cx="15759" cy="15811"/>
            </a:xfrm>
            <a:custGeom>
              <a:avLst/>
              <a:gdLst/>
              <a:ahLst/>
              <a:cxnLst/>
              <a:rect l="l" t="t" r="r" b="b"/>
              <a:pathLst>
                <a:path w="304" h="305" extrusionOk="0">
                  <a:moveTo>
                    <a:pt x="152" y="1"/>
                  </a:moveTo>
                  <a:cubicBezTo>
                    <a:pt x="45" y="1"/>
                    <a:pt x="0" y="54"/>
                    <a:pt x="0" y="153"/>
                  </a:cubicBezTo>
                  <a:cubicBezTo>
                    <a:pt x="0" y="251"/>
                    <a:pt x="45" y="304"/>
                    <a:pt x="143" y="304"/>
                  </a:cubicBezTo>
                  <a:cubicBezTo>
                    <a:pt x="250" y="304"/>
                    <a:pt x="303" y="260"/>
                    <a:pt x="303" y="153"/>
                  </a:cubicBezTo>
                  <a:cubicBezTo>
                    <a:pt x="303" y="54"/>
                    <a:pt x="250"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1" name="Google Shape;581;p7"/>
            <p:cNvSpPr/>
            <p:nvPr/>
          </p:nvSpPr>
          <p:spPr>
            <a:xfrm>
              <a:off x="2968159" y="4720377"/>
              <a:ext cx="15345" cy="15811"/>
            </a:xfrm>
            <a:custGeom>
              <a:avLst/>
              <a:gdLst/>
              <a:ahLst/>
              <a:cxnLst/>
              <a:rect l="l" t="t" r="r" b="b"/>
              <a:pathLst>
                <a:path w="296" h="305" extrusionOk="0">
                  <a:moveTo>
                    <a:pt x="144" y="1"/>
                  </a:moveTo>
                  <a:cubicBezTo>
                    <a:pt x="46" y="1"/>
                    <a:pt x="1" y="54"/>
                    <a:pt x="1" y="152"/>
                  </a:cubicBezTo>
                  <a:cubicBezTo>
                    <a:pt x="1" y="260"/>
                    <a:pt x="46" y="304"/>
                    <a:pt x="153" y="304"/>
                  </a:cubicBezTo>
                  <a:cubicBezTo>
                    <a:pt x="251" y="304"/>
                    <a:pt x="295" y="260"/>
                    <a:pt x="295" y="152"/>
                  </a:cubicBezTo>
                  <a:cubicBezTo>
                    <a:pt x="295" y="45"/>
                    <a:pt x="251" y="1"/>
                    <a:pt x="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2" name="Google Shape;582;p7"/>
            <p:cNvSpPr/>
            <p:nvPr/>
          </p:nvSpPr>
          <p:spPr>
            <a:xfrm>
              <a:off x="3220671" y="4605241"/>
              <a:ext cx="15811" cy="15293"/>
            </a:xfrm>
            <a:custGeom>
              <a:avLst/>
              <a:gdLst/>
              <a:ahLst/>
              <a:cxnLst/>
              <a:rect l="l" t="t" r="r" b="b"/>
              <a:pathLst>
                <a:path w="305" h="295" extrusionOk="0">
                  <a:moveTo>
                    <a:pt x="152" y="0"/>
                  </a:moveTo>
                  <a:cubicBezTo>
                    <a:pt x="45" y="0"/>
                    <a:pt x="1" y="45"/>
                    <a:pt x="1" y="143"/>
                  </a:cubicBezTo>
                  <a:cubicBezTo>
                    <a:pt x="1" y="250"/>
                    <a:pt x="45" y="295"/>
                    <a:pt x="144" y="295"/>
                  </a:cubicBezTo>
                  <a:cubicBezTo>
                    <a:pt x="251" y="295"/>
                    <a:pt x="304" y="250"/>
                    <a:pt x="304" y="152"/>
                  </a:cubicBezTo>
                  <a:cubicBezTo>
                    <a:pt x="304" y="45"/>
                    <a:pt x="251"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3" name="Google Shape;583;p7"/>
            <p:cNvSpPr/>
            <p:nvPr/>
          </p:nvSpPr>
          <p:spPr>
            <a:xfrm>
              <a:off x="2986199" y="4705136"/>
              <a:ext cx="15811" cy="15293"/>
            </a:xfrm>
            <a:custGeom>
              <a:avLst/>
              <a:gdLst/>
              <a:ahLst/>
              <a:cxnLst/>
              <a:rect l="l" t="t" r="r" b="b"/>
              <a:pathLst>
                <a:path w="305" h="295" extrusionOk="0">
                  <a:moveTo>
                    <a:pt x="153" y="0"/>
                  </a:moveTo>
                  <a:cubicBezTo>
                    <a:pt x="45" y="0"/>
                    <a:pt x="1" y="45"/>
                    <a:pt x="1" y="152"/>
                  </a:cubicBezTo>
                  <a:cubicBezTo>
                    <a:pt x="1" y="250"/>
                    <a:pt x="45" y="295"/>
                    <a:pt x="144" y="295"/>
                  </a:cubicBezTo>
                  <a:cubicBezTo>
                    <a:pt x="251" y="295"/>
                    <a:pt x="295" y="250"/>
                    <a:pt x="295" y="152"/>
                  </a:cubicBezTo>
                  <a:cubicBezTo>
                    <a:pt x="304" y="45"/>
                    <a:pt x="251"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4" name="Google Shape;584;p7"/>
            <p:cNvSpPr/>
            <p:nvPr/>
          </p:nvSpPr>
          <p:spPr>
            <a:xfrm>
              <a:off x="3111081" y="4664442"/>
              <a:ext cx="15759" cy="15759"/>
            </a:xfrm>
            <a:custGeom>
              <a:avLst/>
              <a:gdLst/>
              <a:ahLst/>
              <a:cxnLst/>
              <a:rect l="l" t="t" r="r" b="b"/>
              <a:pathLst>
                <a:path w="304" h="304" extrusionOk="0">
                  <a:moveTo>
                    <a:pt x="152" y="0"/>
                  </a:moveTo>
                  <a:cubicBezTo>
                    <a:pt x="54" y="0"/>
                    <a:pt x="1" y="54"/>
                    <a:pt x="1" y="152"/>
                  </a:cubicBezTo>
                  <a:cubicBezTo>
                    <a:pt x="1" y="250"/>
                    <a:pt x="54" y="304"/>
                    <a:pt x="143" y="304"/>
                  </a:cubicBezTo>
                  <a:cubicBezTo>
                    <a:pt x="250" y="304"/>
                    <a:pt x="304" y="259"/>
                    <a:pt x="304" y="152"/>
                  </a:cubicBezTo>
                  <a:cubicBezTo>
                    <a:pt x="304" y="54"/>
                    <a:pt x="259"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5" name="Google Shape;585;p7"/>
            <p:cNvSpPr/>
            <p:nvPr/>
          </p:nvSpPr>
          <p:spPr>
            <a:xfrm>
              <a:off x="3130055" y="4649149"/>
              <a:ext cx="15759" cy="15345"/>
            </a:xfrm>
            <a:custGeom>
              <a:avLst/>
              <a:gdLst/>
              <a:ahLst/>
              <a:cxnLst/>
              <a:rect l="l" t="t" r="r" b="b"/>
              <a:pathLst>
                <a:path w="304" h="296" extrusionOk="0">
                  <a:moveTo>
                    <a:pt x="152" y="1"/>
                  </a:moveTo>
                  <a:cubicBezTo>
                    <a:pt x="54" y="1"/>
                    <a:pt x="0" y="46"/>
                    <a:pt x="0" y="144"/>
                  </a:cubicBezTo>
                  <a:cubicBezTo>
                    <a:pt x="0" y="251"/>
                    <a:pt x="45" y="295"/>
                    <a:pt x="152" y="295"/>
                  </a:cubicBezTo>
                  <a:cubicBezTo>
                    <a:pt x="250" y="295"/>
                    <a:pt x="304" y="251"/>
                    <a:pt x="304" y="153"/>
                  </a:cubicBezTo>
                  <a:cubicBezTo>
                    <a:pt x="304" y="46"/>
                    <a:pt x="259"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6" name="Google Shape;586;p7"/>
            <p:cNvSpPr/>
            <p:nvPr/>
          </p:nvSpPr>
          <p:spPr>
            <a:xfrm>
              <a:off x="3039853" y="4693109"/>
              <a:ext cx="15345" cy="15293"/>
            </a:xfrm>
            <a:custGeom>
              <a:avLst/>
              <a:gdLst/>
              <a:ahLst/>
              <a:cxnLst/>
              <a:rect l="l" t="t" r="r" b="b"/>
              <a:pathLst>
                <a:path w="296" h="295" extrusionOk="0">
                  <a:moveTo>
                    <a:pt x="152" y="0"/>
                  </a:moveTo>
                  <a:cubicBezTo>
                    <a:pt x="45" y="0"/>
                    <a:pt x="1" y="45"/>
                    <a:pt x="1" y="143"/>
                  </a:cubicBezTo>
                  <a:cubicBezTo>
                    <a:pt x="1" y="250"/>
                    <a:pt x="45" y="295"/>
                    <a:pt x="143" y="295"/>
                  </a:cubicBezTo>
                  <a:cubicBezTo>
                    <a:pt x="250" y="295"/>
                    <a:pt x="295" y="250"/>
                    <a:pt x="295" y="152"/>
                  </a:cubicBezTo>
                  <a:cubicBezTo>
                    <a:pt x="295" y="45"/>
                    <a:pt x="250"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7" name="Google Shape;587;p7"/>
            <p:cNvSpPr/>
            <p:nvPr/>
          </p:nvSpPr>
          <p:spPr>
            <a:xfrm>
              <a:off x="2895583" y="4749045"/>
              <a:ext cx="15759" cy="15811"/>
            </a:xfrm>
            <a:custGeom>
              <a:avLst/>
              <a:gdLst/>
              <a:ahLst/>
              <a:cxnLst/>
              <a:rect l="l" t="t" r="r" b="b"/>
              <a:pathLst>
                <a:path w="304" h="305" extrusionOk="0">
                  <a:moveTo>
                    <a:pt x="143" y="1"/>
                  </a:moveTo>
                  <a:cubicBezTo>
                    <a:pt x="45" y="1"/>
                    <a:pt x="0" y="46"/>
                    <a:pt x="0" y="153"/>
                  </a:cubicBezTo>
                  <a:cubicBezTo>
                    <a:pt x="0" y="251"/>
                    <a:pt x="54" y="304"/>
                    <a:pt x="152" y="304"/>
                  </a:cubicBezTo>
                  <a:cubicBezTo>
                    <a:pt x="250" y="304"/>
                    <a:pt x="304" y="251"/>
                    <a:pt x="304" y="153"/>
                  </a:cubicBezTo>
                  <a:cubicBezTo>
                    <a:pt x="304" y="46"/>
                    <a:pt x="250"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8" name="Google Shape;588;p7"/>
            <p:cNvSpPr/>
            <p:nvPr/>
          </p:nvSpPr>
          <p:spPr>
            <a:xfrm>
              <a:off x="2823888" y="4777298"/>
              <a:ext cx="15759" cy="15759"/>
            </a:xfrm>
            <a:custGeom>
              <a:avLst/>
              <a:gdLst/>
              <a:ahLst/>
              <a:cxnLst/>
              <a:rect l="l" t="t" r="r" b="b"/>
              <a:pathLst>
                <a:path w="304" h="304" extrusionOk="0">
                  <a:moveTo>
                    <a:pt x="152" y="0"/>
                  </a:moveTo>
                  <a:cubicBezTo>
                    <a:pt x="54" y="0"/>
                    <a:pt x="1" y="54"/>
                    <a:pt x="1" y="152"/>
                  </a:cubicBezTo>
                  <a:cubicBezTo>
                    <a:pt x="1" y="250"/>
                    <a:pt x="54" y="303"/>
                    <a:pt x="143" y="303"/>
                  </a:cubicBezTo>
                  <a:cubicBezTo>
                    <a:pt x="250" y="303"/>
                    <a:pt x="304" y="259"/>
                    <a:pt x="304" y="161"/>
                  </a:cubicBezTo>
                  <a:cubicBezTo>
                    <a:pt x="304" y="54"/>
                    <a:pt x="259" y="9"/>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9" name="Google Shape;589;p7"/>
            <p:cNvSpPr/>
            <p:nvPr/>
          </p:nvSpPr>
          <p:spPr>
            <a:xfrm>
              <a:off x="2842861" y="4762005"/>
              <a:ext cx="15759" cy="15396"/>
            </a:xfrm>
            <a:custGeom>
              <a:avLst/>
              <a:gdLst/>
              <a:ahLst/>
              <a:cxnLst/>
              <a:rect l="l" t="t" r="r" b="b"/>
              <a:pathLst>
                <a:path w="304" h="297" extrusionOk="0">
                  <a:moveTo>
                    <a:pt x="152" y="1"/>
                  </a:moveTo>
                  <a:cubicBezTo>
                    <a:pt x="54" y="1"/>
                    <a:pt x="0" y="45"/>
                    <a:pt x="0" y="143"/>
                  </a:cubicBezTo>
                  <a:cubicBezTo>
                    <a:pt x="0" y="251"/>
                    <a:pt x="45" y="295"/>
                    <a:pt x="152" y="295"/>
                  </a:cubicBezTo>
                  <a:cubicBezTo>
                    <a:pt x="160" y="296"/>
                    <a:pt x="167" y="296"/>
                    <a:pt x="174" y="296"/>
                  </a:cubicBezTo>
                  <a:cubicBezTo>
                    <a:pt x="265" y="296"/>
                    <a:pt x="304" y="243"/>
                    <a:pt x="304" y="152"/>
                  </a:cubicBezTo>
                  <a:cubicBezTo>
                    <a:pt x="304" y="45"/>
                    <a:pt x="259"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0" name="Google Shape;590;p7"/>
            <p:cNvSpPr/>
            <p:nvPr/>
          </p:nvSpPr>
          <p:spPr>
            <a:xfrm>
              <a:off x="2877542" y="4765271"/>
              <a:ext cx="15759" cy="15759"/>
            </a:xfrm>
            <a:custGeom>
              <a:avLst/>
              <a:gdLst/>
              <a:ahLst/>
              <a:cxnLst/>
              <a:rect l="l" t="t" r="r" b="b"/>
              <a:pathLst>
                <a:path w="304" h="304" extrusionOk="0">
                  <a:moveTo>
                    <a:pt x="143" y="0"/>
                  </a:moveTo>
                  <a:cubicBezTo>
                    <a:pt x="45" y="0"/>
                    <a:pt x="0" y="54"/>
                    <a:pt x="0" y="152"/>
                  </a:cubicBezTo>
                  <a:cubicBezTo>
                    <a:pt x="0" y="259"/>
                    <a:pt x="45" y="303"/>
                    <a:pt x="152" y="303"/>
                  </a:cubicBezTo>
                  <a:cubicBezTo>
                    <a:pt x="250" y="303"/>
                    <a:pt x="304" y="259"/>
                    <a:pt x="304" y="152"/>
                  </a:cubicBezTo>
                  <a:cubicBezTo>
                    <a:pt x="304" y="54"/>
                    <a:pt x="250" y="0"/>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1" name="Google Shape;591;p7"/>
            <p:cNvSpPr/>
            <p:nvPr/>
          </p:nvSpPr>
          <p:spPr>
            <a:xfrm>
              <a:off x="2805848" y="4793005"/>
              <a:ext cx="15759" cy="15759"/>
            </a:xfrm>
            <a:custGeom>
              <a:avLst/>
              <a:gdLst/>
              <a:ahLst/>
              <a:cxnLst/>
              <a:rect l="l" t="t" r="r" b="b"/>
              <a:pathLst>
                <a:path w="304" h="304" extrusionOk="0">
                  <a:moveTo>
                    <a:pt x="152" y="0"/>
                  </a:moveTo>
                  <a:cubicBezTo>
                    <a:pt x="54" y="0"/>
                    <a:pt x="1" y="45"/>
                    <a:pt x="1" y="152"/>
                  </a:cubicBezTo>
                  <a:cubicBezTo>
                    <a:pt x="1" y="250"/>
                    <a:pt x="54" y="304"/>
                    <a:pt x="152" y="304"/>
                  </a:cubicBezTo>
                  <a:cubicBezTo>
                    <a:pt x="259" y="304"/>
                    <a:pt x="304" y="250"/>
                    <a:pt x="304" y="143"/>
                  </a:cubicBezTo>
                  <a:cubicBezTo>
                    <a:pt x="304" y="45"/>
                    <a:pt x="250"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2" name="Google Shape;592;p7"/>
            <p:cNvSpPr/>
            <p:nvPr/>
          </p:nvSpPr>
          <p:spPr>
            <a:xfrm>
              <a:off x="3182776" y="4636241"/>
              <a:ext cx="15759" cy="15293"/>
            </a:xfrm>
            <a:custGeom>
              <a:avLst/>
              <a:gdLst/>
              <a:ahLst/>
              <a:cxnLst/>
              <a:rect l="l" t="t" r="r" b="b"/>
              <a:pathLst>
                <a:path w="304" h="295" extrusionOk="0">
                  <a:moveTo>
                    <a:pt x="143" y="0"/>
                  </a:moveTo>
                  <a:cubicBezTo>
                    <a:pt x="45" y="0"/>
                    <a:pt x="0" y="45"/>
                    <a:pt x="0" y="152"/>
                  </a:cubicBezTo>
                  <a:cubicBezTo>
                    <a:pt x="0" y="250"/>
                    <a:pt x="54" y="295"/>
                    <a:pt x="152" y="295"/>
                  </a:cubicBezTo>
                  <a:cubicBezTo>
                    <a:pt x="250" y="295"/>
                    <a:pt x="304" y="250"/>
                    <a:pt x="304" y="143"/>
                  </a:cubicBezTo>
                  <a:cubicBezTo>
                    <a:pt x="304" y="45"/>
                    <a:pt x="250" y="0"/>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3" name="Google Shape;593;p7"/>
            <p:cNvSpPr/>
            <p:nvPr/>
          </p:nvSpPr>
          <p:spPr>
            <a:xfrm>
              <a:off x="2733686" y="4821673"/>
              <a:ext cx="15345" cy="15293"/>
            </a:xfrm>
            <a:custGeom>
              <a:avLst/>
              <a:gdLst/>
              <a:ahLst/>
              <a:cxnLst/>
              <a:rect l="l" t="t" r="r" b="b"/>
              <a:pathLst>
                <a:path w="296" h="295" extrusionOk="0">
                  <a:moveTo>
                    <a:pt x="153" y="1"/>
                  </a:moveTo>
                  <a:cubicBezTo>
                    <a:pt x="46" y="1"/>
                    <a:pt x="1" y="45"/>
                    <a:pt x="1" y="143"/>
                  </a:cubicBezTo>
                  <a:cubicBezTo>
                    <a:pt x="1" y="241"/>
                    <a:pt x="46" y="295"/>
                    <a:pt x="135" y="295"/>
                  </a:cubicBezTo>
                  <a:cubicBezTo>
                    <a:pt x="242" y="295"/>
                    <a:pt x="295" y="250"/>
                    <a:pt x="295" y="152"/>
                  </a:cubicBezTo>
                  <a:cubicBezTo>
                    <a:pt x="295" y="45"/>
                    <a:pt x="251"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4" name="Google Shape;594;p7"/>
            <p:cNvSpPr/>
            <p:nvPr/>
          </p:nvSpPr>
          <p:spPr>
            <a:xfrm>
              <a:off x="2929797" y="4752311"/>
              <a:ext cx="17159" cy="15863"/>
            </a:xfrm>
            <a:custGeom>
              <a:avLst/>
              <a:gdLst/>
              <a:ahLst/>
              <a:cxnLst/>
              <a:rect l="l" t="t" r="r" b="b"/>
              <a:pathLst>
                <a:path w="331" h="306" extrusionOk="0">
                  <a:moveTo>
                    <a:pt x="161" y="0"/>
                  </a:moveTo>
                  <a:cubicBezTo>
                    <a:pt x="116" y="0"/>
                    <a:pt x="72" y="18"/>
                    <a:pt x="54" y="45"/>
                  </a:cubicBezTo>
                  <a:cubicBezTo>
                    <a:pt x="27" y="63"/>
                    <a:pt x="9" y="99"/>
                    <a:pt x="0" y="143"/>
                  </a:cubicBezTo>
                  <a:cubicBezTo>
                    <a:pt x="0" y="197"/>
                    <a:pt x="18" y="232"/>
                    <a:pt x="45" y="259"/>
                  </a:cubicBezTo>
                  <a:cubicBezTo>
                    <a:pt x="68" y="282"/>
                    <a:pt x="91" y="305"/>
                    <a:pt x="132" y="305"/>
                  </a:cubicBezTo>
                  <a:cubicBezTo>
                    <a:pt x="138" y="305"/>
                    <a:pt x="145" y="305"/>
                    <a:pt x="152" y="304"/>
                  </a:cubicBezTo>
                  <a:cubicBezTo>
                    <a:pt x="197" y="304"/>
                    <a:pt x="241" y="295"/>
                    <a:pt x="268" y="268"/>
                  </a:cubicBezTo>
                  <a:cubicBezTo>
                    <a:pt x="286" y="232"/>
                    <a:pt x="331" y="206"/>
                    <a:pt x="304" y="161"/>
                  </a:cubicBezTo>
                  <a:cubicBezTo>
                    <a:pt x="322" y="107"/>
                    <a:pt x="295" y="72"/>
                    <a:pt x="268" y="45"/>
                  </a:cubicBezTo>
                  <a:cubicBezTo>
                    <a:pt x="241" y="18"/>
                    <a:pt x="206"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5" name="Google Shape;595;p7"/>
            <p:cNvSpPr/>
            <p:nvPr/>
          </p:nvSpPr>
          <p:spPr>
            <a:xfrm>
              <a:off x="3092108" y="4679683"/>
              <a:ext cx="16692" cy="16278"/>
            </a:xfrm>
            <a:custGeom>
              <a:avLst/>
              <a:gdLst/>
              <a:ahLst/>
              <a:cxnLst/>
              <a:rect l="l" t="t" r="r" b="b"/>
              <a:pathLst>
                <a:path w="322" h="314" extrusionOk="0">
                  <a:moveTo>
                    <a:pt x="152" y="1"/>
                  </a:moveTo>
                  <a:cubicBezTo>
                    <a:pt x="108" y="10"/>
                    <a:pt x="72" y="19"/>
                    <a:pt x="45" y="45"/>
                  </a:cubicBezTo>
                  <a:cubicBezTo>
                    <a:pt x="19" y="72"/>
                    <a:pt x="1" y="108"/>
                    <a:pt x="1" y="152"/>
                  </a:cubicBezTo>
                  <a:cubicBezTo>
                    <a:pt x="1" y="197"/>
                    <a:pt x="10" y="242"/>
                    <a:pt x="36" y="268"/>
                  </a:cubicBezTo>
                  <a:cubicBezTo>
                    <a:pt x="63" y="286"/>
                    <a:pt x="99" y="313"/>
                    <a:pt x="144" y="313"/>
                  </a:cubicBezTo>
                  <a:cubicBezTo>
                    <a:pt x="197" y="313"/>
                    <a:pt x="233" y="295"/>
                    <a:pt x="259" y="268"/>
                  </a:cubicBezTo>
                  <a:cubicBezTo>
                    <a:pt x="286" y="242"/>
                    <a:pt x="322" y="206"/>
                    <a:pt x="295" y="161"/>
                  </a:cubicBezTo>
                  <a:cubicBezTo>
                    <a:pt x="322" y="117"/>
                    <a:pt x="286" y="72"/>
                    <a:pt x="259" y="45"/>
                  </a:cubicBezTo>
                  <a:cubicBezTo>
                    <a:pt x="233" y="19"/>
                    <a:pt x="197"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6" name="Google Shape;596;p7"/>
            <p:cNvSpPr/>
            <p:nvPr/>
          </p:nvSpPr>
          <p:spPr>
            <a:xfrm>
              <a:off x="3164269" y="4651378"/>
              <a:ext cx="17159" cy="15863"/>
            </a:xfrm>
            <a:custGeom>
              <a:avLst/>
              <a:gdLst/>
              <a:ahLst/>
              <a:cxnLst/>
              <a:rect l="l" t="t" r="r" b="b"/>
              <a:pathLst>
                <a:path w="331" h="306" extrusionOk="0">
                  <a:moveTo>
                    <a:pt x="143" y="1"/>
                  </a:moveTo>
                  <a:cubicBezTo>
                    <a:pt x="107" y="1"/>
                    <a:pt x="77" y="23"/>
                    <a:pt x="54" y="38"/>
                  </a:cubicBezTo>
                  <a:cubicBezTo>
                    <a:pt x="27" y="65"/>
                    <a:pt x="9" y="101"/>
                    <a:pt x="9" y="145"/>
                  </a:cubicBezTo>
                  <a:cubicBezTo>
                    <a:pt x="0" y="190"/>
                    <a:pt x="18" y="235"/>
                    <a:pt x="45" y="261"/>
                  </a:cubicBezTo>
                  <a:cubicBezTo>
                    <a:pt x="72" y="288"/>
                    <a:pt x="108" y="306"/>
                    <a:pt x="152" y="306"/>
                  </a:cubicBezTo>
                  <a:cubicBezTo>
                    <a:pt x="197" y="306"/>
                    <a:pt x="241" y="297"/>
                    <a:pt x="268" y="261"/>
                  </a:cubicBezTo>
                  <a:cubicBezTo>
                    <a:pt x="286" y="243"/>
                    <a:pt x="331" y="208"/>
                    <a:pt x="313" y="154"/>
                  </a:cubicBezTo>
                  <a:cubicBezTo>
                    <a:pt x="304" y="136"/>
                    <a:pt x="304" y="110"/>
                    <a:pt x="295" y="92"/>
                  </a:cubicBezTo>
                  <a:cubicBezTo>
                    <a:pt x="286" y="56"/>
                    <a:pt x="250" y="29"/>
                    <a:pt x="223" y="12"/>
                  </a:cubicBezTo>
                  <a:cubicBezTo>
                    <a:pt x="215" y="7"/>
                    <a:pt x="203" y="7"/>
                    <a:pt x="192" y="7"/>
                  </a:cubicBezTo>
                  <a:cubicBezTo>
                    <a:pt x="181" y="7"/>
                    <a:pt x="170" y="7"/>
                    <a:pt x="161" y="3"/>
                  </a:cubicBezTo>
                  <a:cubicBezTo>
                    <a:pt x="155" y="1"/>
                    <a:pt x="149"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7" name="Google Shape;597;p7"/>
            <p:cNvSpPr/>
            <p:nvPr/>
          </p:nvSpPr>
          <p:spPr>
            <a:xfrm>
              <a:off x="3235964" y="4622866"/>
              <a:ext cx="16226" cy="16174"/>
            </a:xfrm>
            <a:custGeom>
              <a:avLst/>
              <a:gdLst/>
              <a:ahLst/>
              <a:cxnLst/>
              <a:rect l="l" t="t" r="r" b="b"/>
              <a:pathLst>
                <a:path w="313" h="312" extrusionOk="0">
                  <a:moveTo>
                    <a:pt x="189" y="0"/>
                  </a:moveTo>
                  <a:cubicBezTo>
                    <a:pt x="180" y="0"/>
                    <a:pt x="171" y="3"/>
                    <a:pt x="161" y="8"/>
                  </a:cubicBezTo>
                  <a:cubicBezTo>
                    <a:pt x="149" y="4"/>
                    <a:pt x="138" y="3"/>
                    <a:pt x="127" y="3"/>
                  </a:cubicBezTo>
                  <a:cubicBezTo>
                    <a:pt x="92" y="3"/>
                    <a:pt x="66" y="23"/>
                    <a:pt x="45" y="44"/>
                  </a:cubicBezTo>
                  <a:cubicBezTo>
                    <a:pt x="18" y="71"/>
                    <a:pt x="0" y="107"/>
                    <a:pt x="0" y="151"/>
                  </a:cubicBezTo>
                  <a:cubicBezTo>
                    <a:pt x="0" y="196"/>
                    <a:pt x="18" y="240"/>
                    <a:pt x="45" y="258"/>
                  </a:cubicBezTo>
                  <a:cubicBezTo>
                    <a:pt x="63" y="285"/>
                    <a:pt x="98" y="303"/>
                    <a:pt x="143" y="312"/>
                  </a:cubicBezTo>
                  <a:cubicBezTo>
                    <a:pt x="196" y="312"/>
                    <a:pt x="232" y="294"/>
                    <a:pt x="259" y="267"/>
                  </a:cubicBezTo>
                  <a:cubicBezTo>
                    <a:pt x="286" y="240"/>
                    <a:pt x="312" y="205"/>
                    <a:pt x="312" y="160"/>
                  </a:cubicBezTo>
                  <a:cubicBezTo>
                    <a:pt x="304" y="115"/>
                    <a:pt x="295" y="71"/>
                    <a:pt x="268" y="44"/>
                  </a:cubicBezTo>
                  <a:cubicBezTo>
                    <a:pt x="247" y="30"/>
                    <a:pt x="221" y="0"/>
                    <a:pt x="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8" name="Google Shape;598;p7"/>
            <p:cNvSpPr/>
            <p:nvPr/>
          </p:nvSpPr>
          <p:spPr>
            <a:xfrm>
              <a:off x="3001492" y="4724006"/>
              <a:ext cx="16692" cy="15863"/>
            </a:xfrm>
            <a:custGeom>
              <a:avLst/>
              <a:gdLst/>
              <a:ahLst/>
              <a:cxnLst/>
              <a:rect l="l" t="t" r="r" b="b"/>
              <a:pathLst>
                <a:path w="322" h="306" extrusionOk="0">
                  <a:moveTo>
                    <a:pt x="131" y="0"/>
                  </a:moveTo>
                  <a:cubicBezTo>
                    <a:pt x="89" y="0"/>
                    <a:pt x="60" y="24"/>
                    <a:pt x="45" y="47"/>
                  </a:cubicBezTo>
                  <a:cubicBezTo>
                    <a:pt x="18" y="74"/>
                    <a:pt x="0" y="109"/>
                    <a:pt x="0" y="163"/>
                  </a:cubicBezTo>
                  <a:cubicBezTo>
                    <a:pt x="0" y="207"/>
                    <a:pt x="27" y="243"/>
                    <a:pt x="45" y="261"/>
                  </a:cubicBezTo>
                  <a:cubicBezTo>
                    <a:pt x="72" y="288"/>
                    <a:pt x="107" y="306"/>
                    <a:pt x="152" y="306"/>
                  </a:cubicBezTo>
                  <a:cubicBezTo>
                    <a:pt x="205" y="306"/>
                    <a:pt x="241" y="288"/>
                    <a:pt x="259" y="261"/>
                  </a:cubicBezTo>
                  <a:cubicBezTo>
                    <a:pt x="286" y="234"/>
                    <a:pt x="321" y="198"/>
                    <a:pt x="304" y="145"/>
                  </a:cubicBezTo>
                  <a:cubicBezTo>
                    <a:pt x="321" y="100"/>
                    <a:pt x="286" y="65"/>
                    <a:pt x="268" y="38"/>
                  </a:cubicBezTo>
                  <a:cubicBezTo>
                    <a:pt x="241" y="11"/>
                    <a:pt x="197" y="2"/>
                    <a:pt x="152" y="2"/>
                  </a:cubicBezTo>
                  <a:cubicBezTo>
                    <a:pt x="145" y="1"/>
                    <a:pt x="138" y="0"/>
                    <a:pt x="1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9" name="Google Shape;599;p7"/>
            <p:cNvSpPr/>
            <p:nvPr/>
          </p:nvSpPr>
          <p:spPr>
            <a:xfrm>
              <a:off x="3020465" y="4708350"/>
              <a:ext cx="16692" cy="15811"/>
            </a:xfrm>
            <a:custGeom>
              <a:avLst/>
              <a:gdLst/>
              <a:ahLst/>
              <a:cxnLst/>
              <a:rect l="l" t="t" r="r" b="b"/>
              <a:pathLst>
                <a:path w="322" h="305" extrusionOk="0">
                  <a:moveTo>
                    <a:pt x="161" y="1"/>
                  </a:moveTo>
                  <a:cubicBezTo>
                    <a:pt x="116" y="1"/>
                    <a:pt x="71" y="19"/>
                    <a:pt x="45" y="37"/>
                  </a:cubicBezTo>
                  <a:cubicBezTo>
                    <a:pt x="27" y="63"/>
                    <a:pt x="0" y="99"/>
                    <a:pt x="0" y="144"/>
                  </a:cubicBezTo>
                  <a:cubicBezTo>
                    <a:pt x="0" y="197"/>
                    <a:pt x="18" y="233"/>
                    <a:pt x="45" y="260"/>
                  </a:cubicBezTo>
                  <a:cubicBezTo>
                    <a:pt x="62" y="286"/>
                    <a:pt x="98" y="304"/>
                    <a:pt x="152" y="304"/>
                  </a:cubicBezTo>
                  <a:cubicBezTo>
                    <a:pt x="196" y="304"/>
                    <a:pt x="241" y="295"/>
                    <a:pt x="259" y="260"/>
                  </a:cubicBezTo>
                  <a:cubicBezTo>
                    <a:pt x="285" y="242"/>
                    <a:pt x="321" y="206"/>
                    <a:pt x="303" y="161"/>
                  </a:cubicBezTo>
                  <a:cubicBezTo>
                    <a:pt x="321" y="108"/>
                    <a:pt x="294" y="72"/>
                    <a:pt x="268" y="45"/>
                  </a:cubicBezTo>
                  <a:cubicBezTo>
                    <a:pt x="241" y="19"/>
                    <a:pt x="205" y="1"/>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0" name="Google Shape;600;p7"/>
            <p:cNvSpPr/>
            <p:nvPr/>
          </p:nvSpPr>
          <p:spPr>
            <a:xfrm>
              <a:off x="2858102" y="4780875"/>
              <a:ext cx="17159" cy="15863"/>
            </a:xfrm>
            <a:custGeom>
              <a:avLst/>
              <a:gdLst/>
              <a:ahLst/>
              <a:cxnLst/>
              <a:rect l="l" t="t" r="r" b="b"/>
              <a:pathLst>
                <a:path w="331" h="306" extrusionOk="0">
                  <a:moveTo>
                    <a:pt x="179" y="1"/>
                  </a:moveTo>
                  <a:cubicBezTo>
                    <a:pt x="173" y="1"/>
                    <a:pt x="167" y="1"/>
                    <a:pt x="161" y="2"/>
                  </a:cubicBezTo>
                  <a:cubicBezTo>
                    <a:pt x="117" y="2"/>
                    <a:pt x="81" y="11"/>
                    <a:pt x="54" y="38"/>
                  </a:cubicBezTo>
                  <a:cubicBezTo>
                    <a:pt x="27" y="65"/>
                    <a:pt x="10" y="101"/>
                    <a:pt x="10" y="145"/>
                  </a:cubicBezTo>
                  <a:cubicBezTo>
                    <a:pt x="1" y="190"/>
                    <a:pt x="19" y="234"/>
                    <a:pt x="45" y="261"/>
                  </a:cubicBezTo>
                  <a:cubicBezTo>
                    <a:pt x="72" y="288"/>
                    <a:pt x="108" y="306"/>
                    <a:pt x="152" y="306"/>
                  </a:cubicBezTo>
                  <a:cubicBezTo>
                    <a:pt x="197" y="306"/>
                    <a:pt x="242" y="288"/>
                    <a:pt x="268" y="261"/>
                  </a:cubicBezTo>
                  <a:cubicBezTo>
                    <a:pt x="286" y="234"/>
                    <a:pt x="331" y="208"/>
                    <a:pt x="304" y="154"/>
                  </a:cubicBezTo>
                  <a:cubicBezTo>
                    <a:pt x="331" y="110"/>
                    <a:pt x="295" y="65"/>
                    <a:pt x="268" y="38"/>
                  </a:cubicBezTo>
                  <a:cubicBezTo>
                    <a:pt x="245" y="23"/>
                    <a:pt x="216"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1" name="Google Shape;601;p7"/>
            <p:cNvSpPr/>
            <p:nvPr/>
          </p:nvSpPr>
          <p:spPr>
            <a:xfrm>
              <a:off x="3254004" y="4607470"/>
              <a:ext cx="17159" cy="15863"/>
            </a:xfrm>
            <a:custGeom>
              <a:avLst/>
              <a:gdLst/>
              <a:ahLst/>
              <a:cxnLst/>
              <a:rect l="l" t="t" r="r" b="b"/>
              <a:pathLst>
                <a:path w="331" h="306" extrusionOk="0">
                  <a:moveTo>
                    <a:pt x="134" y="0"/>
                  </a:moveTo>
                  <a:cubicBezTo>
                    <a:pt x="98" y="0"/>
                    <a:pt x="68" y="24"/>
                    <a:pt x="45" y="47"/>
                  </a:cubicBezTo>
                  <a:cubicBezTo>
                    <a:pt x="18" y="73"/>
                    <a:pt x="0" y="109"/>
                    <a:pt x="0" y="163"/>
                  </a:cubicBezTo>
                  <a:cubicBezTo>
                    <a:pt x="9" y="207"/>
                    <a:pt x="27" y="243"/>
                    <a:pt x="54" y="270"/>
                  </a:cubicBezTo>
                  <a:cubicBezTo>
                    <a:pt x="72" y="288"/>
                    <a:pt x="116" y="305"/>
                    <a:pt x="161" y="305"/>
                  </a:cubicBezTo>
                  <a:cubicBezTo>
                    <a:pt x="205" y="305"/>
                    <a:pt x="241" y="288"/>
                    <a:pt x="268" y="261"/>
                  </a:cubicBezTo>
                  <a:cubicBezTo>
                    <a:pt x="295" y="234"/>
                    <a:pt x="321" y="198"/>
                    <a:pt x="303" y="154"/>
                  </a:cubicBezTo>
                  <a:cubicBezTo>
                    <a:pt x="330" y="100"/>
                    <a:pt x="286" y="73"/>
                    <a:pt x="268" y="47"/>
                  </a:cubicBezTo>
                  <a:cubicBezTo>
                    <a:pt x="241" y="11"/>
                    <a:pt x="196" y="2"/>
                    <a:pt x="152" y="2"/>
                  </a:cubicBezTo>
                  <a:cubicBezTo>
                    <a:pt x="146" y="1"/>
                    <a:pt x="140"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2" name="Google Shape;602;p7"/>
            <p:cNvSpPr/>
            <p:nvPr/>
          </p:nvSpPr>
          <p:spPr>
            <a:xfrm>
              <a:off x="2767952" y="4824835"/>
              <a:ext cx="15759" cy="15863"/>
            </a:xfrm>
            <a:custGeom>
              <a:avLst/>
              <a:gdLst/>
              <a:ahLst/>
              <a:cxnLst/>
              <a:rect l="l" t="t" r="r" b="b"/>
              <a:pathLst>
                <a:path w="304" h="306" extrusionOk="0">
                  <a:moveTo>
                    <a:pt x="172" y="0"/>
                  </a:moveTo>
                  <a:cubicBezTo>
                    <a:pt x="166" y="0"/>
                    <a:pt x="159" y="1"/>
                    <a:pt x="152" y="2"/>
                  </a:cubicBezTo>
                  <a:cubicBezTo>
                    <a:pt x="107" y="2"/>
                    <a:pt x="63" y="11"/>
                    <a:pt x="45" y="47"/>
                  </a:cubicBezTo>
                  <a:cubicBezTo>
                    <a:pt x="18" y="73"/>
                    <a:pt x="0" y="109"/>
                    <a:pt x="0" y="154"/>
                  </a:cubicBezTo>
                  <a:cubicBezTo>
                    <a:pt x="0" y="198"/>
                    <a:pt x="18" y="234"/>
                    <a:pt x="36" y="261"/>
                  </a:cubicBezTo>
                  <a:cubicBezTo>
                    <a:pt x="56" y="281"/>
                    <a:pt x="86" y="306"/>
                    <a:pt x="119" y="306"/>
                  </a:cubicBezTo>
                  <a:cubicBezTo>
                    <a:pt x="129" y="306"/>
                    <a:pt x="141" y="303"/>
                    <a:pt x="152" y="296"/>
                  </a:cubicBezTo>
                  <a:cubicBezTo>
                    <a:pt x="165" y="303"/>
                    <a:pt x="177" y="306"/>
                    <a:pt x="189" y="306"/>
                  </a:cubicBezTo>
                  <a:cubicBezTo>
                    <a:pt x="223" y="306"/>
                    <a:pt x="248" y="281"/>
                    <a:pt x="268" y="261"/>
                  </a:cubicBezTo>
                  <a:cubicBezTo>
                    <a:pt x="295" y="234"/>
                    <a:pt x="303" y="189"/>
                    <a:pt x="303" y="154"/>
                  </a:cubicBezTo>
                  <a:cubicBezTo>
                    <a:pt x="303" y="100"/>
                    <a:pt x="286" y="64"/>
                    <a:pt x="259" y="47"/>
                  </a:cubicBezTo>
                  <a:cubicBezTo>
                    <a:pt x="243" y="23"/>
                    <a:pt x="215" y="0"/>
                    <a:pt x="1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3" name="Google Shape;603;p7"/>
            <p:cNvSpPr/>
            <p:nvPr/>
          </p:nvSpPr>
          <p:spPr>
            <a:xfrm>
              <a:off x="3216991" y="4638522"/>
              <a:ext cx="15759" cy="15811"/>
            </a:xfrm>
            <a:custGeom>
              <a:avLst/>
              <a:gdLst/>
              <a:ahLst/>
              <a:cxnLst/>
              <a:rect l="l" t="t" r="r" b="b"/>
              <a:pathLst>
                <a:path w="304" h="305" extrusionOk="0">
                  <a:moveTo>
                    <a:pt x="152" y="1"/>
                  </a:moveTo>
                  <a:cubicBezTo>
                    <a:pt x="81" y="1"/>
                    <a:pt x="9" y="72"/>
                    <a:pt x="9" y="152"/>
                  </a:cubicBezTo>
                  <a:cubicBezTo>
                    <a:pt x="0" y="233"/>
                    <a:pt x="72" y="304"/>
                    <a:pt x="152" y="304"/>
                  </a:cubicBezTo>
                  <a:cubicBezTo>
                    <a:pt x="232" y="304"/>
                    <a:pt x="304" y="233"/>
                    <a:pt x="304" y="152"/>
                  </a:cubicBezTo>
                  <a:cubicBezTo>
                    <a:pt x="304" y="72"/>
                    <a:pt x="232"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4" name="Google Shape;604;p7"/>
            <p:cNvSpPr/>
            <p:nvPr/>
          </p:nvSpPr>
          <p:spPr>
            <a:xfrm>
              <a:off x="3055146" y="4711150"/>
              <a:ext cx="15759" cy="15345"/>
            </a:xfrm>
            <a:custGeom>
              <a:avLst/>
              <a:gdLst/>
              <a:ahLst/>
              <a:cxnLst/>
              <a:rect l="l" t="t" r="r" b="b"/>
              <a:pathLst>
                <a:path w="304" h="296" extrusionOk="0">
                  <a:moveTo>
                    <a:pt x="143" y="0"/>
                  </a:moveTo>
                  <a:cubicBezTo>
                    <a:pt x="63" y="0"/>
                    <a:pt x="0" y="72"/>
                    <a:pt x="0" y="161"/>
                  </a:cubicBezTo>
                  <a:cubicBezTo>
                    <a:pt x="0" y="228"/>
                    <a:pt x="64" y="296"/>
                    <a:pt x="138" y="296"/>
                  </a:cubicBezTo>
                  <a:cubicBezTo>
                    <a:pt x="143" y="296"/>
                    <a:pt x="147" y="295"/>
                    <a:pt x="152" y="295"/>
                  </a:cubicBezTo>
                  <a:cubicBezTo>
                    <a:pt x="232" y="295"/>
                    <a:pt x="303" y="223"/>
                    <a:pt x="303" y="143"/>
                  </a:cubicBezTo>
                  <a:cubicBezTo>
                    <a:pt x="303" y="63"/>
                    <a:pt x="232" y="0"/>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5" name="Google Shape;605;p7"/>
            <p:cNvSpPr/>
            <p:nvPr/>
          </p:nvSpPr>
          <p:spPr>
            <a:xfrm>
              <a:off x="2983451" y="4739351"/>
              <a:ext cx="15759" cy="15759"/>
            </a:xfrm>
            <a:custGeom>
              <a:avLst/>
              <a:gdLst/>
              <a:ahLst/>
              <a:cxnLst/>
              <a:rect l="l" t="t" r="r" b="b"/>
              <a:pathLst>
                <a:path w="304" h="304" extrusionOk="0">
                  <a:moveTo>
                    <a:pt x="152" y="1"/>
                  </a:moveTo>
                  <a:cubicBezTo>
                    <a:pt x="72" y="1"/>
                    <a:pt x="0" y="72"/>
                    <a:pt x="0" y="152"/>
                  </a:cubicBezTo>
                  <a:cubicBezTo>
                    <a:pt x="0" y="233"/>
                    <a:pt x="72" y="304"/>
                    <a:pt x="152" y="304"/>
                  </a:cubicBezTo>
                  <a:cubicBezTo>
                    <a:pt x="232" y="304"/>
                    <a:pt x="304" y="233"/>
                    <a:pt x="304" y="152"/>
                  </a:cubicBezTo>
                  <a:cubicBezTo>
                    <a:pt x="304" y="72"/>
                    <a:pt x="232"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6" name="Google Shape;606;p7"/>
            <p:cNvSpPr/>
            <p:nvPr/>
          </p:nvSpPr>
          <p:spPr>
            <a:xfrm>
              <a:off x="2821555" y="4811927"/>
              <a:ext cx="15811" cy="15811"/>
            </a:xfrm>
            <a:custGeom>
              <a:avLst/>
              <a:gdLst/>
              <a:ahLst/>
              <a:cxnLst/>
              <a:rect l="l" t="t" r="r" b="b"/>
              <a:pathLst>
                <a:path w="305" h="305" extrusionOk="0">
                  <a:moveTo>
                    <a:pt x="149" y="1"/>
                  </a:moveTo>
                  <a:cubicBezTo>
                    <a:pt x="73" y="1"/>
                    <a:pt x="1" y="76"/>
                    <a:pt x="1" y="144"/>
                  </a:cubicBezTo>
                  <a:cubicBezTo>
                    <a:pt x="1" y="224"/>
                    <a:pt x="63" y="296"/>
                    <a:pt x="144" y="305"/>
                  </a:cubicBezTo>
                  <a:cubicBezTo>
                    <a:pt x="224" y="305"/>
                    <a:pt x="295" y="233"/>
                    <a:pt x="304" y="153"/>
                  </a:cubicBezTo>
                  <a:cubicBezTo>
                    <a:pt x="304" y="90"/>
                    <a:pt x="224" y="1"/>
                    <a:pt x="162" y="1"/>
                  </a:cubicBezTo>
                  <a:cubicBezTo>
                    <a:pt x="157" y="1"/>
                    <a:pt x="153" y="1"/>
                    <a:pt x="1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7" name="Google Shape;607;p7"/>
            <p:cNvSpPr/>
            <p:nvPr/>
          </p:nvSpPr>
          <p:spPr>
            <a:xfrm>
              <a:off x="3107867" y="4699123"/>
              <a:ext cx="15293" cy="15293"/>
            </a:xfrm>
            <a:custGeom>
              <a:avLst/>
              <a:gdLst/>
              <a:ahLst/>
              <a:cxnLst/>
              <a:rect l="l" t="t" r="r" b="b"/>
              <a:pathLst>
                <a:path w="295" h="295" extrusionOk="0">
                  <a:moveTo>
                    <a:pt x="152" y="0"/>
                  </a:moveTo>
                  <a:cubicBezTo>
                    <a:pt x="71" y="0"/>
                    <a:pt x="0" y="63"/>
                    <a:pt x="0" y="143"/>
                  </a:cubicBezTo>
                  <a:cubicBezTo>
                    <a:pt x="0" y="223"/>
                    <a:pt x="63" y="295"/>
                    <a:pt x="143" y="295"/>
                  </a:cubicBezTo>
                  <a:cubicBezTo>
                    <a:pt x="232" y="295"/>
                    <a:pt x="294" y="232"/>
                    <a:pt x="294" y="143"/>
                  </a:cubicBezTo>
                  <a:cubicBezTo>
                    <a:pt x="294" y="72"/>
                    <a:pt x="232"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8" name="Google Shape;608;p7"/>
            <p:cNvSpPr/>
            <p:nvPr/>
          </p:nvSpPr>
          <p:spPr>
            <a:xfrm>
              <a:off x="3089827" y="4714364"/>
              <a:ext cx="15293" cy="15811"/>
            </a:xfrm>
            <a:custGeom>
              <a:avLst/>
              <a:gdLst/>
              <a:ahLst/>
              <a:cxnLst/>
              <a:rect l="l" t="t" r="r" b="b"/>
              <a:pathLst>
                <a:path w="295" h="305" extrusionOk="0">
                  <a:moveTo>
                    <a:pt x="152" y="1"/>
                  </a:moveTo>
                  <a:cubicBezTo>
                    <a:pt x="72" y="1"/>
                    <a:pt x="0" y="72"/>
                    <a:pt x="0" y="153"/>
                  </a:cubicBezTo>
                  <a:cubicBezTo>
                    <a:pt x="0" y="233"/>
                    <a:pt x="63" y="304"/>
                    <a:pt x="143" y="304"/>
                  </a:cubicBezTo>
                  <a:cubicBezTo>
                    <a:pt x="232" y="304"/>
                    <a:pt x="295" y="233"/>
                    <a:pt x="295" y="153"/>
                  </a:cubicBezTo>
                  <a:cubicBezTo>
                    <a:pt x="295" y="72"/>
                    <a:pt x="223"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9" name="Google Shape;609;p7"/>
            <p:cNvSpPr/>
            <p:nvPr/>
          </p:nvSpPr>
          <p:spPr>
            <a:xfrm>
              <a:off x="3074068" y="4695442"/>
              <a:ext cx="15811" cy="15759"/>
            </a:xfrm>
            <a:custGeom>
              <a:avLst/>
              <a:gdLst/>
              <a:ahLst/>
              <a:cxnLst/>
              <a:rect l="l" t="t" r="r" b="b"/>
              <a:pathLst>
                <a:path w="305" h="304" extrusionOk="0">
                  <a:moveTo>
                    <a:pt x="153" y="0"/>
                  </a:moveTo>
                  <a:cubicBezTo>
                    <a:pt x="72" y="0"/>
                    <a:pt x="1" y="71"/>
                    <a:pt x="1" y="143"/>
                  </a:cubicBezTo>
                  <a:cubicBezTo>
                    <a:pt x="1" y="232"/>
                    <a:pt x="63" y="303"/>
                    <a:pt x="144" y="303"/>
                  </a:cubicBezTo>
                  <a:cubicBezTo>
                    <a:pt x="233" y="303"/>
                    <a:pt x="304" y="232"/>
                    <a:pt x="304" y="152"/>
                  </a:cubicBezTo>
                  <a:cubicBezTo>
                    <a:pt x="304" y="71"/>
                    <a:pt x="23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0" name="Google Shape;610;p7"/>
            <p:cNvSpPr/>
            <p:nvPr/>
          </p:nvSpPr>
          <p:spPr>
            <a:xfrm>
              <a:off x="2911757" y="4768018"/>
              <a:ext cx="15759" cy="15759"/>
            </a:xfrm>
            <a:custGeom>
              <a:avLst/>
              <a:gdLst/>
              <a:ahLst/>
              <a:cxnLst/>
              <a:rect l="l" t="t" r="r" b="b"/>
              <a:pathLst>
                <a:path w="304" h="304" extrusionOk="0">
                  <a:moveTo>
                    <a:pt x="152" y="1"/>
                  </a:moveTo>
                  <a:cubicBezTo>
                    <a:pt x="81" y="1"/>
                    <a:pt x="9" y="72"/>
                    <a:pt x="9" y="143"/>
                  </a:cubicBezTo>
                  <a:cubicBezTo>
                    <a:pt x="1" y="224"/>
                    <a:pt x="72" y="295"/>
                    <a:pt x="152" y="304"/>
                  </a:cubicBezTo>
                  <a:cubicBezTo>
                    <a:pt x="233" y="304"/>
                    <a:pt x="304" y="233"/>
                    <a:pt x="304" y="152"/>
                  </a:cubicBezTo>
                  <a:cubicBezTo>
                    <a:pt x="304" y="72"/>
                    <a:pt x="233"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1" name="Google Shape;611;p7"/>
            <p:cNvSpPr/>
            <p:nvPr/>
          </p:nvSpPr>
          <p:spPr>
            <a:xfrm>
              <a:off x="2892783" y="4783726"/>
              <a:ext cx="15811" cy="15345"/>
            </a:xfrm>
            <a:custGeom>
              <a:avLst/>
              <a:gdLst/>
              <a:ahLst/>
              <a:cxnLst/>
              <a:rect l="l" t="t" r="r" b="b"/>
              <a:pathLst>
                <a:path w="305" h="296" extrusionOk="0">
                  <a:moveTo>
                    <a:pt x="166" y="0"/>
                  </a:moveTo>
                  <a:cubicBezTo>
                    <a:pt x="162" y="0"/>
                    <a:pt x="157" y="0"/>
                    <a:pt x="152" y="1"/>
                  </a:cubicBezTo>
                  <a:cubicBezTo>
                    <a:pt x="81" y="1"/>
                    <a:pt x="10" y="63"/>
                    <a:pt x="10" y="144"/>
                  </a:cubicBezTo>
                  <a:cubicBezTo>
                    <a:pt x="1" y="224"/>
                    <a:pt x="72" y="295"/>
                    <a:pt x="152" y="295"/>
                  </a:cubicBezTo>
                  <a:cubicBezTo>
                    <a:pt x="233" y="295"/>
                    <a:pt x="304" y="233"/>
                    <a:pt x="304" y="144"/>
                  </a:cubicBezTo>
                  <a:cubicBezTo>
                    <a:pt x="304" y="68"/>
                    <a:pt x="241"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2" name="Google Shape;612;p7"/>
            <p:cNvSpPr/>
            <p:nvPr/>
          </p:nvSpPr>
          <p:spPr>
            <a:xfrm>
              <a:off x="2945504" y="4771284"/>
              <a:ext cx="15811" cy="15759"/>
            </a:xfrm>
            <a:custGeom>
              <a:avLst/>
              <a:gdLst/>
              <a:ahLst/>
              <a:cxnLst/>
              <a:rect l="l" t="t" r="r" b="b"/>
              <a:pathLst>
                <a:path w="305" h="304" extrusionOk="0">
                  <a:moveTo>
                    <a:pt x="152" y="0"/>
                  </a:moveTo>
                  <a:cubicBezTo>
                    <a:pt x="72" y="0"/>
                    <a:pt x="1" y="72"/>
                    <a:pt x="1" y="161"/>
                  </a:cubicBezTo>
                  <a:cubicBezTo>
                    <a:pt x="1" y="241"/>
                    <a:pt x="72" y="303"/>
                    <a:pt x="161" y="303"/>
                  </a:cubicBezTo>
                  <a:cubicBezTo>
                    <a:pt x="233" y="303"/>
                    <a:pt x="304" y="232"/>
                    <a:pt x="304" y="152"/>
                  </a:cubicBezTo>
                  <a:cubicBezTo>
                    <a:pt x="304" y="72"/>
                    <a:pt x="233"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3" name="Google Shape;613;p7"/>
            <p:cNvSpPr/>
            <p:nvPr/>
          </p:nvSpPr>
          <p:spPr>
            <a:xfrm>
              <a:off x="3198484" y="4655163"/>
              <a:ext cx="15345" cy="15345"/>
            </a:xfrm>
            <a:custGeom>
              <a:avLst/>
              <a:gdLst/>
              <a:ahLst/>
              <a:cxnLst/>
              <a:rect l="l" t="t" r="r" b="b"/>
              <a:pathLst>
                <a:path w="296" h="296" extrusionOk="0">
                  <a:moveTo>
                    <a:pt x="152" y="1"/>
                  </a:moveTo>
                  <a:cubicBezTo>
                    <a:pt x="72" y="1"/>
                    <a:pt x="1" y="63"/>
                    <a:pt x="1" y="144"/>
                  </a:cubicBezTo>
                  <a:cubicBezTo>
                    <a:pt x="1" y="224"/>
                    <a:pt x="63" y="295"/>
                    <a:pt x="143" y="295"/>
                  </a:cubicBezTo>
                  <a:cubicBezTo>
                    <a:pt x="224" y="295"/>
                    <a:pt x="295" y="233"/>
                    <a:pt x="295" y="153"/>
                  </a:cubicBezTo>
                  <a:cubicBezTo>
                    <a:pt x="295" y="72"/>
                    <a:pt x="233"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4" name="Google Shape;614;p7"/>
            <p:cNvSpPr/>
            <p:nvPr/>
          </p:nvSpPr>
          <p:spPr>
            <a:xfrm>
              <a:off x="3126789" y="4682482"/>
              <a:ext cx="15345" cy="15759"/>
            </a:xfrm>
            <a:custGeom>
              <a:avLst/>
              <a:gdLst/>
              <a:ahLst/>
              <a:cxnLst/>
              <a:rect l="l" t="t" r="r" b="b"/>
              <a:pathLst>
                <a:path w="296" h="304" extrusionOk="0">
                  <a:moveTo>
                    <a:pt x="153" y="0"/>
                  </a:moveTo>
                  <a:cubicBezTo>
                    <a:pt x="72" y="0"/>
                    <a:pt x="1" y="72"/>
                    <a:pt x="1" y="143"/>
                  </a:cubicBezTo>
                  <a:cubicBezTo>
                    <a:pt x="1" y="232"/>
                    <a:pt x="63" y="304"/>
                    <a:pt x="144" y="304"/>
                  </a:cubicBezTo>
                  <a:cubicBezTo>
                    <a:pt x="224" y="304"/>
                    <a:pt x="295" y="232"/>
                    <a:pt x="295" y="152"/>
                  </a:cubicBezTo>
                  <a:cubicBezTo>
                    <a:pt x="295" y="72"/>
                    <a:pt x="23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5" name="Google Shape;615;p7"/>
            <p:cNvSpPr/>
            <p:nvPr/>
          </p:nvSpPr>
          <p:spPr>
            <a:xfrm>
              <a:off x="2839595" y="4796219"/>
              <a:ext cx="15811" cy="15811"/>
            </a:xfrm>
            <a:custGeom>
              <a:avLst/>
              <a:gdLst/>
              <a:ahLst/>
              <a:cxnLst/>
              <a:rect l="l" t="t" r="r" b="b"/>
              <a:pathLst>
                <a:path w="305" h="305" extrusionOk="0">
                  <a:moveTo>
                    <a:pt x="153" y="1"/>
                  </a:moveTo>
                  <a:cubicBezTo>
                    <a:pt x="72" y="10"/>
                    <a:pt x="1" y="72"/>
                    <a:pt x="1" y="153"/>
                  </a:cubicBezTo>
                  <a:cubicBezTo>
                    <a:pt x="1" y="233"/>
                    <a:pt x="63" y="304"/>
                    <a:pt x="144" y="304"/>
                  </a:cubicBezTo>
                  <a:cubicBezTo>
                    <a:pt x="233" y="304"/>
                    <a:pt x="304" y="233"/>
                    <a:pt x="304" y="153"/>
                  </a:cubicBezTo>
                  <a:cubicBezTo>
                    <a:pt x="304" y="72"/>
                    <a:pt x="233"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6" name="Google Shape;616;p7"/>
            <p:cNvSpPr/>
            <p:nvPr/>
          </p:nvSpPr>
          <p:spPr>
            <a:xfrm>
              <a:off x="2855821" y="4815607"/>
              <a:ext cx="15759" cy="15345"/>
            </a:xfrm>
            <a:custGeom>
              <a:avLst/>
              <a:gdLst/>
              <a:ahLst/>
              <a:cxnLst/>
              <a:rect l="l" t="t" r="r" b="b"/>
              <a:pathLst>
                <a:path w="304" h="296" extrusionOk="0">
                  <a:moveTo>
                    <a:pt x="138" y="1"/>
                  </a:moveTo>
                  <a:cubicBezTo>
                    <a:pt x="64" y="1"/>
                    <a:pt x="0" y="69"/>
                    <a:pt x="0" y="144"/>
                  </a:cubicBezTo>
                  <a:cubicBezTo>
                    <a:pt x="0" y="225"/>
                    <a:pt x="71" y="296"/>
                    <a:pt x="143" y="296"/>
                  </a:cubicBezTo>
                  <a:cubicBezTo>
                    <a:pt x="232" y="296"/>
                    <a:pt x="303" y="234"/>
                    <a:pt x="303" y="153"/>
                  </a:cubicBezTo>
                  <a:cubicBezTo>
                    <a:pt x="303" y="73"/>
                    <a:pt x="232" y="2"/>
                    <a:pt x="152" y="2"/>
                  </a:cubicBezTo>
                  <a:cubicBezTo>
                    <a:pt x="147" y="1"/>
                    <a:pt x="143" y="1"/>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7" name="Google Shape;617;p7"/>
            <p:cNvSpPr/>
            <p:nvPr/>
          </p:nvSpPr>
          <p:spPr>
            <a:xfrm>
              <a:off x="2802633" y="4827686"/>
              <a:ext cx="15293" cy="15293"/>
            </a:xfrm>
            <a:custGeom>
              <a:avLst/>
              <a:gdLst/>
              <a:ahLst/>
              <a:cxnLst/>
              <a:rect l="l" t="t" r="r" b="b"/>
              <a:pathLst>
                <a:path w="295" h="295" extrusionOk="0">
                  <a:moveTo>
                    <a:pt x="143" y="1"/>
                  </a:moveTo>
                  <a:cubicBezTo>
                    <a:pt x="72" y="1"/>
                    <a:pt x="0" y="63"/>
                    <a:pt x="0" y="143"/>
                  </a:cubicBezTo>
                  <a:cubicBezTo>
                    <a:pt x="0" y="224"/>
                    <a:pt x="63" y="295"/>
                    <a:pt x="143" y="295"/>
                  </a:cubicBezTo>
                  <a:cubicBezTo>
                    <a:pt x="223" y="295"/>
                    <a:pt x="295" y="224"/>
                    <a:pt x="295" y="143"/>
                  </a:cubicBezTo>
                  <a:cubicBezTo>
                    <a:pt x="295" y="63"/>
                    <a:pt x="223"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8" name="Google Shape;618;p7"/>
            <p:cNvSpPr/>
            <p:nvPr/>
          </p:nvSpPr>
          <p:spPr>
            <a:xfrm>
              <a:off x="3018132" y="4743031"/>
              <a:ext cx="15759" cy="15396"/>
            </a:xfrm>
            <a:custGeom>
              <a:avLst/>
              <a:gdLst/>
              <a:ahLst/>
              <a:cxnLst/>
              <a:rect l="l" t="t" r="r" b="b"/>
              <a:pathLst>
                <a:path w="304" h="297" extrusionOk="0">
                  <a:moveTo>
                    <a:pt x="143" y="1"/>
                  </a:moveTo>
                  <a:cubicBezTo>
                    <a:pt x="63" y="1"/>
                    <a:pt x="0" y="72"/>
                    <a:pt x="0" y="162"/>
                  </a:cubicBezTo>
                  <a:cubicBezTo>
                    <a:pt x="0" y="229"/>
                    <a:pt x="64" y="296"/>
                    <a:pt x="138" y="296"/>
                  </a:cubicBezTo>
                  <a:cubicBezTo>
                    <a:pt x="143" y="296"/>
                    <a:pt x="147" y="296"/>
                    <a:pt x="152" y="295"/>
                  </a:cubicBezTo>
                  <a:cubicBezTo>
                    <a:pt x="232" y="295"/>
                    <a:pt x="304" y="224"/>
                    <a:pt x="295" y="144"/>
                  </a:cubicBezTo>
                  <a:cubicBezTo>
                    <a:pt x="295" y="63"/>
                    <a:pt x="223"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9" name="Google Shape;619;p7"/>
            <p:cNvSpPr/>
            <p:nvPr/>
          </p:nvSpPr>
          <p:spPr>
            <a:xfrm>
              <a:off x="2749912" y="4840646"/>
              <a:ext cx="15759" cy="15293"/>
            </a:xfrm>
            <a:custGeom>
              <a:avLst/>
              <a:gdLst/>
              <a:ahLst/>
              <a:cxnLst/>
              <a:rect l="l" t="t" r="r" b="b"/>
              <a:pathLst>
                <a:path w="304" h="295" extrusionOk="0">
                  <a:moveTo>
                    <a:pt x="152" y="0"/>
                  </a:moveTo>
                  <a:cubicBezTo>
                    <a:pt x="72" y="0"/>
                    <a:pt x="0" y="63"/>
                    <a:pt x="0" y="152"/>
                  </a:cubicBezTo>
                  <a:cubicBezTo>
                    <a:pt x="0" y="223"/>
                    <a:pt x="72" y="295"/>
                    <a:pt x="143" y="295"/>
                  </a:cubicBezTo>
                  <a:cubicBezTo>
                    <a:pt x="232" y="295"/>
                    <a:pt x="304" y="232"/>
                    <a:pt x="304" y="152"/>
                  </a:cubicBezTo>
                  <a:cubicBezTo>
                    <a:pt x="304" y="63"/>
                    <a:pt x="232"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0" name="Google Shape;620;p7"/>
            <p:cNvSpPr/>
            <p:nvPr/>
          </p:nvSpPr>
          <p:spPr>
            <a:xfrm>
              <a:off x="3036173" y="4726391"/>
              <a:ext cx="15759" cy="15811"/>
            </a:xfrm>
            <a:custGeom>
              <a:avLst/>
              <a:gdLst/>
              <a:ahLst/>
              <a:cxnLst/>
              <a:rect l="l" t="t" r="r" b="b"/>
              <a:pathLst>
                <a:path w="304" h="305" extrusionOk="0">
                  <a:moveTo>
                    <a:pt x="152" y="1"/>
                  </a:moveTo>
                  <a:cubicBezTo>
                    <a:pt x="72" y="1"/>
                    <a:pt x="0" y="72"/>
                    <a:pt x="0" y="144"/>
                  </a:cubicBezTo>
                  <a:cubicBezTo>
                    <a:pt x="0" y="233"/>
                    <a:pt x="63" y="304"/>
                    <a:pt x="143" y="304"/>
                  </a:cubicBezTo>
                  <a:cubicBezTo>
                    <a:pt x="232" y="304"/>
                    <a:pt x="304" y="242"/>
                    <a:pt x="304" y="161"/>
                  </a:cubicBezTo>
                  <a:cubicBezTo>
                    <a:pt x="304" y="72"/>
                    <a:pt x="232" y="10"/>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1" name="Google Shape;621;p7"/>
            <p:cNvSpPr/>
            <p:nvPr/>
          </p:nvSpPr>
          <p:spPr>
            <a:xfrm>
              <a:off x="2873862" y="4799019"/>
              <a:ext cx="15759" cy="15759"/>
            </a:xfrm>
            <a:custGeom>
              <a:avLst/>
              <a:gdLst/>
              <a:ahLst/>
              <a:cxnLst/>
              <a:rect l="l" t="t" r="r" b="b"/>
              <a:pathLst>
                <a:path w="304" h="304" extrusionOk="0">
                  <a:moveTo>
                    <a:pt x="152" y="0"/>
                  </a:moveTo>
                  <a:cubicBezTo>
                    <a:pt x="80" y="0"/>
                    <a:pt x="9" y="72"/>
                    <a:pt x="9" y="143"/>
                  </a:cubicBezTo>
                  <a:cubicBezTo>
                    <a:pt x="0" y="232"/>
                    <a:pt x="71" y="304"/>
                    <a:pt x="152" y="304"/>
                  </a:cubicBezTo>
                  <a:cubicBezTo>
                    <a:pt x="232" y="304"/>
                    <a:pt x="303" y="232"/>
                    <a:pt x="303" y="152"/>
                  </a:cubicBezTo>
                  <a:cubicBezTo>
                    <a:pt x="303" y="72"/>
                    <a:pt x="232"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2" name="Google Shape;622;p7"/>
            <p:cNvSpPr/>
            <p:nvPr/>
          </p:nvSpPr>
          <p:spPr>
            <a:xfrm>
              <a:off x="3251672" y="4642254"/>
              <a:ext cx="15759" cy="15293"/>
            </a:xfrm>
            <a:custGeom>
              <a:avLst/>
              <a:gdLst/>
              <a:ahLst/>
              <a:cxnLst/>
              <a:rect l="l" t="t" r="r" b="b"/>
              <a:pathLst>
                <a:path w="304" h="295" extrusionOk="0">
                  <a:moveTo>
                    <a:pt x="152" y="0"/>
                  </a:moveTo>
                  <a:cubicBezTo>
                    <a:pt x="72" y="0"/>
                    <a:pt x="1" y="63"/>
                    <a:pt x="1" y="143"/>
                  </a:cubicBezTo>
                  <a:cubicBezTo>
                    <a:pt x="1" y="223"/>
                    <a:pt x="72" y="295"/>
                    <a:pt x="143" y="295"/>
                  </a:cubicBezTo>
                  <a:cubicBezTo>
                    <a:pt x="232" y="295"/>
                    <a:pt x="304" y="232"/>
                    <a:pt x="304" y="152"/>
                  </a:cubicBezTo>
                  <a:cubicBezTo>
                    <a:pt x="304" y="72"/>
                    <a:pt x="232"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3" name="Google Shape;623;p7"/>
            <p:cNvSpPr/>
            <p:nvPr/>
          </p:nvSpPr>
          <p:spPr>
            <a:xfrm>
              <a:off x="2783660" y="4842927"/>
              <a:ext cx="15293" cy="15811"/>
            </a:xfrm>
            <a:custGeom>
              <a:avLst/>
              <a:gdLst/>
              <a:ahLst/>
              <a:cxnLst/>
              <a:rect l="l" t="t" r="r" b="b"/>
              <a:pathLst>
                <a:path w="295" h="305" extrusionOk="0">
                  <a:moveTo>
                    <a:pt x="152" y="1"/>
                  </a:moveTo>
                  <a:cubicBezTo>
                    <a:pt x="72" y="1"/>
                    <a:pt x="0" y="72"/>
                    <a:pt x="0" y="153"/>
                  </a:cubicBezTo>
                  <a:cubicBezTo>
                    <a:pt x="0" y="233"/>
                    <a:pt x="63" y="304"/>
                    <a:pt x="143" y="304"/>
                  </a:cubicBezTo>
                  <a:cubicBezTo>
                    <a:pt x="223" y="304"/>
                    <a:pt x="295" y="233"/>
                    <a:pt x="295" y="161"/>
                  </a:cubicBezTo>
                  <a:cubicBezTo>
                    <a:pt x="295" y="72"/>
                    <a:pt x="232"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4" name="Google Shape;624;p7"/>
            <p:cNvSpPr/>
            <p:nvPr/>
          </p:nvSpPr>
          <p:spPr>
            <a:xfrm>
              <a:off x="2730939" y="4855887"/>
              <a:ext cx="15759" cy="15759"/>
            </a:xfrm>
            <a:custGeom>
              <a:avLst/>
              <a:gdLst/>
              <a:ahLst/>
              <a:cxnLst/>
              <a:rect l="l" t="t" r="r" b="b"/>
              <a:pathLst>
                <a:path w="304" h="304" extrusionOk="0">
                  <a:moveTo>
                    <a:pt x="143" y="1"/>
                  </a:moveTo>
                  <a:cubicBezTo>
                    <a:pt x="63" y="1"/>
                    <a:pt x="0" y="72"/>
                    <a:pt x="0" y="161"/>
                  </a:cubicBezTo>
                  <a:cubicBezTo>
                    <a:pt x="0" y="233"/>
                    <a:pt x="72" y="304"/>
                    <a:pt x="152" y="304"/>
                  </a:cubicBezTo>
                  <a:cubicBezTo>
                    <a:pt x="232" y="304"/>
                    <a:pt x="304" y="233"/>
                    <a:pt x="304" y="152"/>
                  </a:cubicBezTo>
                  <a:cubicBezTo>
                    <a:pt x="304" y="72"/>
                    <a:pt x="232"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5" name="Google Shape;625;p7"/>
            <p:cNvSpPr/>
            <p:nvPr/>
          </p:nvSpPr>
          <p:spPr>
            <a:xfrm>
              <a:off x="2964478" y="4755058"/>
              <a:ext cx="15759" cy="15811"/>
            </a:xfrm>
            <a:custGeom>
              <a:avLst/>
              <a:gdLst/>
              <a:ahLst/>
              <a:cxnLst/>
              <a:rect l="l" t="t" r="r" b="b"/>
              <a:pathLst>
                <a:path w="304" h="305" extrusionOk="0">
                  <a:moveTo>
                    <a:pt x="152" y="1"/>
                  </a:moveTo>
                  <a:cubicBezTo>
                    <a:pt x="81" y="1"/>
                    <a:pt x="1" y="72"/>
                    <a:pt x="1" y="144"/>
                  </a:cubicBezTo>
                  <a:cubicBezTo>
                    <a:pt x="1" y="224"/>
                    <a:pt x="72" y="295"/>
                    <a:pt x="152" y="304"/>
                  </a:cubicBezTo>
                  <a:cubicBezTo>
                    <a:pt x="233" y="304"/>
                    <a:pt x="304" y="233"/>
                    <a:pt x="304" y="153"/>
                  </a:cubicBezTo>
                  <a:cubicBezTo>
                    <a:pt x="304" y="72"/>
                    <a:pt x="233"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6" name="Google Shape;626;p7"/>
            <p:cNvSpPr/>
            <p:nvPr/>
          </p:nvSpPr>
          <p:spPr>
            <a:xfrm>
              <a:off x="3179977" y="4670455"/>
              <a:ext cx="15811" cy="15759"/>
            </a:xfrm>
            <a:custGeom>
              <a:avLst/>
              <a:gdLst/>
              <a:ahLst/>
              <a:cxnLst/>
              <a:rect l="l" t="t" r="r" b="b"/>
              <a:pathLst>
                <a:path w="305" h="304" extrusionOk="0">
                  <a:moveTo>
                    <a:pt x="161" y="0"/>
                  </a:moveTo>
                  <a:cubicBezTo>
                    <a:pt x="72" y="0"/>
                    <a:pt x="1" y="72"/>
                    <a:pt x="1" y="152"/>
                  </a:cubicBezTo>
                  <a:cubicBezTo>
                    <a:pt x="1" y="232"/>
                    <a:pt x="72" y="304"/>
                    <a:pt x="144" y="304"/>
                  </a:cubicBezTo>
                  <a:cubicBezTo>
                    <a:pt x="233" y="304"/>
                    <a:pt x="304" y="232"/>
                    <a:pt x="304" y="161"/>
                  </a:cubicBezTo>
                  <a:cubicBezTo>
                    <a:pt x="304" y="72"/>
                    <a:pt x="242"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7" name="Google Shape;627;p7"/>
            <p:cNvSpPr/>
            <p:nvPr/>
          </p:nvSpPr>
          <p:spPr>
            <a:xfrm>
              <a:off x="3145762" y="4667189"/>
              <a:ext cx="15345" cy="15396"/>
            </a:xfrm>
            <a:custGeom>
              <a:avLst/>
              <a:gdLst/>
              <a:ahLst/>
              <a:cxnLst/>
              <a:rect l="l" t="t" r="r" b="b"/>
              <a:pathLst>
                <a:path w="296" h="297" extrusionOk="0">
                  <a:moveTo>
                    <a:pt x="152" y="1"/>
                  </a:moveTo>
                  <a:cubicBezTo>
                    <a:pt x="72" y="1"/>
                    <a:pt x="1" y="72"/>
                    <a:pt x="1" y="144"/>
                  </a:cubicBezTo>
                  <a:cubicBezTo>
                    <a:pt x="1" y="224"/>
                    <a:pt x="63" y="295"/>
                    <a:pt x="143" y="295"/>
                  </a:cubicBezTo>
                  <a:cubicBezTo>
                    <a:pt x="148" y="296"/>
                    <a:pt x="152" y="296"/>
                    <a:pt x="157" y="296"/>
                  </a:cubicBezTo>
                  <a:cubicBezTo>
                    <a:pt x="232" y="296"/>
                    <a:pt x="295" y="228"/>
                    <a:pt x="295" y="153"/>
                  </a:cubicBezTo>
                  <a:cubicBezTo>
                    <a:pt x="295" y="72"/>
                    <a:pt x="233"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8" name="Google Shape;628;p7"/>
            <p:cNvSpPr/>
            <p:nvPr/>
          </p:nvSpPr>
          <p:spPr>
            <a:xfrm>
              <a:off x="3270645" y="4626495"/>
              <a:ext cx="16226" cy="15811"/>
            </a:xfrm>
            <a:custGeom>
              <a:avLst/>
              <a:gdLst/>
              <a:ahLst/>
              <a:cxnLst/>
              <a:rect l="l" t="t" r="r" b="b"/>
              <a:pathLst>
                <a:path w="313" h="305" extrusionOk="0">
                  <a:moveTo>
                    <a:pt x="158" y="0"/>
                  </a:moveTo>
                  <a:cubicBezTo>
                    <a:pt x="153" y="0"/>
                    <a:pt x="148" y="0"/>
                    <a:pt x="143" y="1"/>
                  </a:cubicBezTo>
                  <a:cubicBezTo>
                    <a:pt x="72" y="10"/>
                    <a:pt x="0" y="72"/>
                    <a:pt x="0" y="153"/>
                  </a:cubicBezTo>
                  <a:cubicBezTo>
                    <a:pt x="0" y="233"/>
                    <a:pt x="72" y="304"/>
                    <a:pt x="152" y="304"/>
                  </a:cubicBezTo>
                  <a:cubicBezTo>
                    <a:pt x="232" y="304"/>
                    <a:pt x="313" y="224"/>
                    <a:pt x="304" y="153"/>
                  </a:cubicBezTo>
                  <a:cubicBezTo>
                    <a:pt x="287" y="68"/>
                    <a:pt x="238" y="0"/>
                    <a:pt x="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9" name="Google Shape;629;p7"/>
            <p:cNvSpPr/>
            <p:nvPr/>
          </p:nvSpPr>
          <p:spPr>
            <a:xfrm>
              <a:off x="3142082" y="4701456"/>
              <a:ext cx="15759" cy="15759"/>
            </a:xfrm>
            <a:custGeom>
              <a:avLst/>
              <a:gdLst/>
              <a:ahLst/>
              <a:cxnLst/>
              <a:rect l="l" t="t" r="r" b="b"/>
              <a:pathLst>
                <a:path w="304" h="304" extrusionOk="0">
                  <a:moveTo>
                    <a:pt x="161" y="0"/>
                  </a:moveTo>
                  <a:cubicBezTo>
                    <a:pt x="81" y="0"/>
                    <a:pt x="0" y="71"/>
                    <a:pt x="9" y="152"/>
                  </a:cubicBezTo>
                  <a:cubicBezTo>
                    <a:pt x="9" y="187"/>
                    <a:pt x="18" y="223"/>
                    <a:pt x="45" y="250"/>
                  </a:cubicBezTo>
                  <a:cubicBezTo>
                    <a:pt x="72" y="286"/>
                    <a:pt x="116" y="286"/>
                    <a:pt x="152" y="303"/>
                  </a:cubicBezTo>
                  <a:cubicBezTo>
                    <a:pt x="188" y="294"/>
                    <a:pt x="232" y="294"/>
                    <a:pt x="259" y="259"/>
                  </a:cubicBezTo>
                  <a:cubicBezTo>
                    <a:pt x="277" y="232"/>
                    <a:pt x="304" y="178"/>
                    <a:pt x="304" y="152"/>
                  </a:cubicBezTo>
                  <a:cubicBezTo>
                    <a:pt x="304" y="80"/>
                    <a:pt x="232" y="9"/>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0" name="Google Shape;630;p7"/>
            <p:cNvSpPr/>
            <p:nvPr/>
          </p:nvSpPr>
          <p:spPr>
            <a:xfrm>
              <a:off x="3161055" y="4686111"/>
              <a:ext cx="15759" cy="15811"/>
            </a:xfrm>
            <a:custGeom>
              <a:avLst/>
              <a:gdLst/>
              <a:ahLst/>
              <a:cxnLst/>
              <a:rect l="l" t="t" r="r" b="b"/>
              <a:pathLst>
                <a:path w="304" h="305" extrusionOk="0">
                  <a:moveTo>
                    <a:pt x="147" y="1"/>
                  </a:moveTo>
                  <a:cubicBezTo>
                    <a:pt x="71" y="1"/>
                    <a:pt x="0" y="69"/>
                    <a:pt x="0" y="144"/>
                  </a:cubicBezTo>
                  <a:cubicBezTo>
                    <a:pt x="9" y="189"/>
                    <a:pt x="18" y="225"/>
                    <a:pt x="45" y="251"/>
                  </a:cubicBezTo>
                  <a:cubicBezTo>
                    <a:pt x="80" y="287"/>
                    <a:pt x="116" y="287"/>
                    <a:pt x="152" y="305"/>
                  </a:cubicBezTo>
                  <a:cubicBezTo>
                    <a:pt x="187" y="287"/>
                    <a:pt x="232" y="287"/>
                    <a:pt x="259" y="251"/>
                  </a:cubicBezTo>
                  <a:cubicBezTo>
                    <a:pt x="285" y="225"/>
                    <a:pt x="303" y="189"/>
                    <a:pt x="303" y="144"/>
                  </a:cubicBezTo>
                  <a:cubicBezTo>
                    <a:pt x="303" y="73"/>
                    <a:pt x="232" y="2"/>
                    <a:pt x="161" y="2"/>
                  </a:cubicBezTo>
                  <a:cubicBezTo>
                    <a:pt x="156" y="1"/>
                    <a:pt x="151"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1" name="Google Shape;631;p7"/>
            <p:cNvSpPr/>
            <p:nvPr/>
          </p:nvSpPr>
          <p:spPr>
            <a:xfrm>
              <a:off x="2908543" y="4802699"/>
              <a:ext cx="15759" cy="15345"/>
            </a:xfrm>
            <a:custGeom>
              <a:avLst/>
              <a:gdLst/>
              <a:ahLst/>
              <a:cxnLst/>
              <a:rect l="l" t="t" r="r" b="b"/>
              <a:pathLst>
                <a:path w="304" h="296" extrusionOk="0">
                  <a:moveTo>
                    <a:pt x="152" y="1"/>
                  </a:moveTo>
                  <a:cubicBezTo>
                    <a:pt x="71" y="1"/>
                    <a:pt x="0" y="72"/>
                    <a:pt x="0" y="152"/>
                  </a:cubicBezTo>
                  <a:cubicBezTo>
                    <a:pt x="9" y="228"/>
                    <a:pt x="72" y="296"/>
                    <a:pt x="147" y="296"/>
                  </a:cubicBezTo>
                  <a:cubicBezTo>
                    <a:pt x="152" y="296"/>
                    <a:pt x="156" y="296"/>
                    <a:pt x="161" y="295"/>
                  </a:cubicBezTo>
                  <a:cubicBezTo>
                    <a:pt x="196" y="286"/>
                    <a:pt x="241" y="277"/>
                    <a:pt x="268" y="242"/>
                  </a:cubicBezTo>
                  <a:cubicBezTo>
                    <a:pt x="268" y="233"/>
                    <a:pt x="303" y="152"/>
                    <a:pt x="303" y="144"/>
                  </a:cubicBezTo>
                  <a:cubicBezTo>
                    <a:pt x="295" y="108"/>
                    <a:pt x="286" y="63"/>
                    <a:pt x="250" y="36"/>
                  </a:cubicBezTo>
                  <a:cubicBezTo>
                    <a:pt x="214" y="10"/>
                    <a:pt x="179" y="10"/>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2" name="Google Shape;632;p7"/>
            <p:cNvSpPr/>
            <p:nvPr/>
          </p:nvSpPr>
          <p:spPr>
            <a:xfrm>
              <a:off x="3070387" y="4730123"/>
              <a:ext cx="16226" cy="15345"/>
            </a:xfrm>
            <a:custGeom>
              <a:avLst/>
              <a:gdLst/>
              <a:ahLst/>
              <a:cxnLst/>
              <a:rect l="l" t="t" r="r" b="b"/>
              <a:pathLst>
                <a:path w="313" h="296" extrusionOk="0">
                  <a:moveTo>
                    <a:pt x="152" y="0"/>
                  </a:moveTo>
                  <a:cubicBezTo>
                    <a:pt x="81" y="0"/>
                    <a:pt x="9" y="72"/>
                    <a:pt x="9" y="143"/>
                  </a:cubicBezTo>
                  <a:cubicBezTo>
                    <a:pt x="1" y="219"/>
                    <a:pt x="65" y="295"/>
                    <a:pt x="140" y="295"/>
                  </a:cubicBezTo>
                  <a:cubicBezTo>
                    <a:pt x="144" y="295"/>
                    <a:pt x="148" y="295"/>
                    <a:pt x="152" y="295"/>
                  </a:cubicBezTo>
                  <a:cubicBezTo>
                    <a:pt x="188" y="295"/>
                    <a:pt x="224" y="286"/>
                    <a:pt x="250" y="259"/>
                  </a:cubicBezTo>
                  <a:cubicBezTo>
                    <a:pt x="286" y="232"/>
                    <a:pt x="295" y="188"/>
                    <a:pt x="313" y="152"/>
                  </a:cubicBezTo>
                  <a:cubicBezTo>
                    <a:pt x="295" y="116"/>
                    <a:pt x="295" y="72"/>
                    <a:pt x="259" y="45"/>
                  </a:cubicBezTo>
                  <a:cubicBezTo>
                    <a:pt x="241" y="27"/>
                    <a:pt x="179"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3" name="Google Shape;633;p7"/>
            <p:cNvSpPr/>
            <p:nvPr/>
          </p:nvSpPr>
          <p:spPr>
            <a:xfrm>
              <a:off x="2927464" y="4786992"/>
              <a:ext cx="15811" cy="15345"/>
            </a:xfrm>
            <a:custGeom>
              <a:avLst/>
              <a:gdLst/>
              <a:ahLst/>
              <a:cxnLst/>
              <a:rect l="l" t="t" r="r" b="b"/>
              <a:pathLst>
                <a:path w="305" h="296" extrusionOk="0">
                  <a:moveTo>
                    <a:pt x="153" y="0"/>
                  </a:moveTo>
                  <a:cubicBezTo>
                    <a:pt x="63" y="0"/>
                    <a:pt x="1" y="81"/>
                    <a:pt x="1" y="152"/>
                  </a:cubicBezTo>
                  <a:cubicBezTo>
                    <a:pt x="9" y="228"/>
                    <a:pt x="65" y="296"/>
                    <a:pt x="139" y="296"/>
                  </a:cubicBezTo>
                  <a:cubicBezTo>
                    <a:pt x="143" y="296"/>
                    <a:pt x="148" y="295"/>
                    <a:pt x="153" y="295"/>
                  </a:cubicBezTo>
                  <a:cubicBezTo>
                    <a:pt x="188" y="295"/>
                    <a:pt x="224" y="286"/>
                    <a:pt x="260" y="250"/>
                  </a:cubicBezTo>
                  <a:cubicBezTo>
                    <a:pt x="286" y="223"/>
                    <a:pt x="286" y="188"/>
                    <a:pt x="304" y="152"/>
                  </a:cubicBezTo>
                  <a:cubicBezTo>
                    <a:pt x="286" y="108"/>
                    <a:pt x="286" y="72"/>
                    <a:pt x="251" y="36"/>
                  </a:cubicBezTo>
                  <a:cubicBezTo>
                    <a:pt x="215" y="9"/>
                    <a:pt x="179"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4" name="Google Shape;634;p7"/>
            <p:cNvSpPr/>
            <p:nvPr/>
          </p:nvSpPr>
          <p:spPr>
            <a:xfrm>
              <a:off x="2836848" y="4830900"/>
              <a:ext cx="15759" cy="15811"/>
            </a:xfrm>
            <a:custGeom>
              <a:avLst/>
              <a:gdLst/>
              <a:ahLst/>
              <a:cxnLst/>
              <a:rect l="l" t="t" r="r" b="b"/>
              <a:pathLst>
                <a:path w="304" h="305" extrusionOk="0">
                  <a:moveTo>
                    <a:pt x="157" y="0"/>
                  </a:moveTo>
                  <a:cubicBezTo>
                    <a:pt x="152" y="0"/>
                    <a:pt x="148" y="0"/>
                    <a:pt x="143" y="1"/>
                  </a:cubicBezTo>
                  <a:cubicBezTo>
                    <a:pt x="107" y="10"/>
                    <a:pt x="72" y="19"/>
                    <a:pt x="45" y="54"/>
                  </a:cubicBezTo>
                  <a:cubicBezTo>
                    <a:pt x="18" y="81"/>
                    <a:pt x="0" y="117"/>
                    <a:pt x="9" y="153"/>
                  </a:cubicBezTo>
                  <a:cubicBezTo>
                    <a:pt x="9" y="188"/>
                    <a:pt x="18" y="224"/>
                    <a:pt x="45" y="260"/>
                  </a:cubicBezTo>
                  <a:cubicBezTo>
                    <a:pt x="81" y="286"/>
                    <a:pt x="116" y="286"/>
                    <a:pt x="152" y="304"/>
                  </a:cubicBezTo>
                  <a:cubicBezTo>
                    <a:pt x="232" y="295"/>
                    <a:pt x="304" y="224"/>
                    <a:pt x="304" y="144"/>
                  </a:cubicBezTo>
                  <a:cubicBezTo>
                    <a:pt x="304" y="68"/>
                    <a:pt x="232" y="0"/>
                    <a:pt x="1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5" name="Google Shape;635;p7"/>
            <p:cNvSpPr/>
            <p:nvPr/>
          </p:nvSpPr>
          <p:spPr>
            <a:xfrm>
              <a:off x="3232698" y="4657495"/>
              <a:ext cx="15811" cy="15759"/>
            </a:xfrm>
            <a:custGeom>
              <a:avLst/>
              <a:gdLst/>
              <a:ahLst/>
              <a:cxnLst/>
              <a:rect l="l" t="t" r="r" b="b"/>
              <a:pathLst>
                <a:path w="305" h="304" extrusionOk="0">
                  <a:moveTo>
                    <a:pt x="152" y="1"/>
                  </a:moveTo>
                  <a:cubicBezTo>
                    <a:pt x="117" y="9"/>
                    <a:pt x="81" y="18"/>
                    <a:pt x="54" y="45"/>
                  </a:cubicBezTo>
                  <a:cubicBezTo>
                    <a:pt x="19" y="72"/>
                    <a:pt x="19" y="117"/>
                    <a:pt x="1" y="143"/>
                  </a:cubicBezTo>
                  <a:cubicBezTo>
                    <a:pt x="1" y="179"/>
                    <a:pt x="28" y="233"/>
                    <a:pt x="45" y="259"/>
                  </a:cubicBezTo>
                  <a:cubicBezTo>
                    <a:pt x="72" y="277"/>
                    <a:pt x="126" y="304"/>
                    <a:pt x="152" y="304"/>
                  </a:cubicBezTo>
                  <a:cubicBezTo>
                    <a:pt x="233" y="304"/>
                    <a:pt x="295" y="233"/>
                    <a:pt x="304" y="161"/>
                  </a:cubicBezTo>
                  <a:cubicBezTo>
                    <a:pt x="304" y="81"/>
                    <a:pt x="233"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6" name="Google Shape;636;p7"/>
            <p:cNvSpPr/>
            <p:nvPr/>
          </p:nvSpPr>
          <p:spPr>
            <a:xfrm>
              <a:off x="2999159" y="4758739"/>
              <a:ext cx="15759" cy="15345"/>
            </a:xfrm>
            <a:custGeom>
              <a:avLst/>
              <a:gdLst/>
              <a:ahLst/>
              <a:cxnLst/>
              <a:rect l="l" t="t" r="r" b="b"/>
              <a:pathLst>
                <a:path w="304" h="296" extrusionOk="0">
                  <a:moveTo>
                    <a:pt x="165" y="1"/>
                  </a:moveTo>
                  <a:cubicBezTo>
                    <a:pt x="161" y="1"/>
                    <a:pt x="156" y="1"/>
                    <a:pt x="152" y="1"/>
                  </a:cubicBezTo>
                  <a:cubicBezTo>
                    <a:pt x="117" y="1"/>
                    <a:pt x="81" y="10"/>
                    <a:pt x="54" y="37"/>
                  </a:cubicBezTo>
                  <a:cubicBezTo>
                    <a:pt x="18" y="64"/>
                    <a:pt x="10" y="108"/>
                    <a:pt x="1" y="135"/>
                  </a:cubicBezTo>
                  <a:cubicBezTo>
                    <a:pt x="1" y="171"/>
                    <a:pt x="27" y="233"/>
                    <a:pt x="45" y="251"/>
                  </a:cubicBezTo>
                  <a:cubicBezTo>
                    <a:pt x="63" y="269"/>
                    <a:pt x="126" y="296"/>
                    <a:pt x="152" y="296"/>
                  </a:cubicBezTo>
                  <a:cubicBezTo>
                    <a:pt x="224" y="296"/>
                    <a:pt x="295" y="224"/>
                    <a:pt x="295" y="153"/>
                  </a:cubicBezTo>
                  <a:cubicBezTo>
                    <a:pt x="304" y="77"/>
                    <a:pt x="240" y="1"/>
                    <a:pt x="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7" name="Google Shape;637;p7"/>
            <p:cNvSpPr/>
            <p:nvPr/>
          </p:nvSpPr>
          <p:spPr>
            <a:xfrm>
              <a:off x="2765153" y="4859619"/>
              <a:ext cx="16226" cy="15396"/>
            </a:xfrm>
            <a:custGeom>
              <a:avLst/>
              <a:gdLst/>
              <a:ahLst/>
              <a:cxnLst/>
              <a:rect l="l" t="t" r="r" b="b"/>
              <a:pathLst>
                <a:path w="313" h="297" extrusionOk="0">
                  <a:moveTo>
                    <a:pt x="152" y="0"/>
                  </a:moveTo>
                  <a:cubicBezTo>
                    <a:pt x="125" y="9"/>
                    <a:pt x="90" y="9"/>
                    <a:pt x="54" y="36"/>
                  </a:cubicBezTo>
                  <a:cubicBezTo>
                    <a:pt x="27" y="62"/>
                    <a:pt x="10" y="107"/>
                    <a:pt x="10" y="143"/>
                  </a:cubicBezTo>
                  <a:cubicBezTo>
                    <a:pt x="1" y="152"/>
                    <a:pt x="36" y="232"/>
                    <a:pt x="36" y="241"/>
                  </a:cubicBezTo>
                  <a:cubicBezTo>
                    <a:pt x="63" y="277"/>
                    <a:pt x="108" y="286"/>
                    <a:pt x="152" y="294"/>
                  </a:cubicBezTo>
                  <a:cubicBezTo>
                    <a:pt x="159" y="296"/>
                    <a:pt x="165" y="297"/>
                    <a:pt x="171" y="297"/>
                  </a:cubicBezTo>
                  <a:cubicBezTo>
                    <a:pt x="200" y="297"/>
                    <a:pt x="228" y="281"/>
                    <a:pt x="250" y="259"/>
                  </a:cubicBezTo>
                  <a:cubicBezTo>
                    <a:pt x="286" y="232"/>
                    <a:pt x="304" y="196"/>
                    <a:pt x="304" y="152"/>
                  </a:cubicBezTo>
                  <a:cubicBezTo>
                    <a:pt x="313" y="71"/>
                    <a:pt x="241"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8" name="Google Shape;638;p7"/>
            <p:cNvSpPr/>
            <p:nvPr/>
          </p:nvSpPr>
          <p:spPr>
            <a:xfrm>
              <a:off x="2719378" y="4611047"/>
              <a:ext cx="15293" cy="19284"/>
            </a:xfrm>
            <a:custGeom>
              <a:avLst/>
              <a:gdLst/>
              <a:ahLst/>
              <a:cxnLst/>
              <a:rect l="l" t="t" r="r" b="b"/>
              <a:pathLst>
                <a:path w="295" h="372" extrusionOk="0">
                  <a:moveTo>
                    <a:pt x="169" y="1"/>
                  </a:moveTo>
                  <a:cubicBezTo>
                    <a:pt x="160" y="1"/>
                    <a:pt x="153" y="8"/>
                    <a:pt x="143" y="22"/>
                  </a:cubicBezTo>
                  <a:cubicBezTo>
                    <a:pt x="125" y="58"/>
                    <a:pt x="107" y="103"/>
                    <a:pt x="90" y="138"/>
                  </a:cubicBezTo>
                  <a:cubicBezTo>
                    <a:pt x="63" y="192"/>
                    <a:pt x="54" y="254"/>
                    <a:pt x="27" y="308"/>
                  </a:cubicBezTo>
                  <a:cubicBezTo>
                    <a:pt x="0" y="352"/>
                    <a:pt x="18" y="361"/>
                    <a:pt x="54" y="370"/>
                  </a:cubicBezTo>
                  <a:lnTo>
                    <a:pt x="99" y="370"/>
                  </a:lnTo>
                  <a:cubicBezTo>
                    <a:pt x="110" y="370"/>
                    <a:pt x="118" y="366"/>
                    <a:pt x="128" y="366"/>
                  </a:cubicBezTo>
                  <a:cubicBezTo>
                    <a:pt x="132" y="366"/>
                    <a:pt x="137" y="367"/>
                    <a:pt x="143" y="370"/>
                  </a:cubicBezTo>
                  <a:cubicBezTo>
                    <a:pt x="147" y="371"/>
                    <a:pt x="151" y="372"/>
                    <a:pt x="154" y="372"/>
                  </a:cubicBezTo>
                  <a:cubicBezTo>
                    <a:pt x="185" y="372"/>
                    <a:pt x="208" y="342"/>
                    <a:pt x="232" y="326"/>
                  </a:cubicBezTo>
                  <a:cubicBezTo>
                    <a:pt x="259" y="317"/>
                    <a:pt x="286" y="281"/>
                    <a:pt x="286" y="254"/>
                  </a:cubicBezTo>
                  <a:cubicBezTo>
                    <a:pt x="295" y="210"/>
                    <a:pt x="295" y="165"/>
                    <a:pt x="286" y="120"/>
                  </a:cubicBezTo>
                  <a:cubicBezTo>
                    <a:pt x="286" y="94"/>
                    <a:pt x="268" y="67"/>
                    <a:pt x="250" y="49"/>
                  </a:cubicBezTo>
                  <a:cubicBezTo>
                    <a:pt x="232" y="40"/>
                    <a:pt x="215" y="31"/>
                    <a:pt x="197" y="13"/>
                  </a:cubicBezTo>
                  <a:cubicBezTo>
                    <a:pt x="185" y="5"/>
                    <a:pt x="176" y="1"/>
                    <a:pt x="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9" name="Google Shape;639;p7"/>
            <p:cNvSpPr/>
            <p:nvPr/>
          </p:nvSpPr>
          <p:spPr>
            <a:xfrm>
              <a:off x="2865049" y="4491348"/>
              <a:ext cx="20425" cy="13219"/>
            </a:xfrm>
            <a:custGeom>
              <a:avLst/>
              <a:gdLst/>
              <a:ahLst/>
              <a:cxnLst/>
              <a:rect l="l" t="t" r="r" b="b"/>
              <a:pathLst>
                <a:path w="394" h="255" extrusionOk="0">
                  <a:moveTo>
                    <a:pt x="350" y="1"/>
                  </a:moveTo>
                  <a:cubicBezTo>
                    <a:pt x="344" y="1"/>
                    <a:pt x="336" y="5"/>
                    <a:pt x="322" y="12"/>
                  </a:cubicBezTo>
                  <a:cubicBezTo>
                    <a:pt x="286" y="21"/>
                    <a:pt x="259" y="21"/>
                    <a:pt x="224" y="30"/>
                  </a:cubicBezTo>
                  <a:cubicBezTo>
                    <a:pt x="161" y="48"/>
                    <a:pt x="99" y="65"/>
                    <a:pt x="36" y="83"/>
                  </a:cubicBezTo>
                  <a:cubicBezTo>
                    <a:pt x="9" y="92"/>
                    <a:pt x="1" y="119"/>
                    <a:pt x="18" y="146"/>
                  </a:cubicBezTo>
                  <a:cubicBezTo>
                    <a:pt x="51" y="218"/>
                    <a:pt x="104" y="254"/>
                    <a:pt x="199" y="254"/>
                  </a:cubicBezTo>
                  <a:cubicBezTo>
                    <a:pt x="210" y="254"/>
                    <a:pt x="221" y="254"/>
                    <a:pt x="232" y="253"/>
                  </a:cubicBezTo>
                  <a:cubicBezTo>
                    <a:pt x="286" y="244"/>
                    <a:pt x="313" y="217"/>
                    <a:pt x="348" y="181"/>
                  </a:cubicBezTo>
                  <a:cubicBezTo>
                    <a:pt x="384" y="155"/>
                    <a:pt x="366" y="101"/>
                    <a:pt x="393" y="65"/>
                  </a:cubicBezTo>
                  <a:cubicBezTo>
                    <a:pt x="384" y="56"/>
                    <a:pt x="375" y="48"/>
                    <a:pt x="375" y="39"/>
                  </a:cubicBezTo>
                  <a:cubicBezTo>
                    <a:pt x="364" y="11"/>
                    <a:pt x="360" y="1"/>
                    <a:pt x="3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0" name="Google Shape;640;p7"/>
            <p:cNvSpPr/>
            <p:nvPr/>
          </p:nvSpPr>
          <p:spPr>
            <a:xfrm>
              <a:off x="3124041" y="4717163"/>
              <a:ext cx="15759" cy="15759"/>
            </a:xfrm>
            <a:custGeom>
              <a:avLst/>
              <a:gdLst/>
              <a:ahLst/>
              <a:cxnLst/>
              <a:rect l="l" t="t" r="r" b="b"/>
              <a:pathLst>
                <a:path w="304" h="304" extrusionOk="0">
                  <a:moveTo>
                    <a:pt x="152" y="0"/>
                  </a:moveTo>
                  <a:cubicBezTo>
                    <a:pt x="90" y="0"/>
                    <a:pt x="0" y="81"/>
                    <a:pt x="0" y="152"/>
                  </a:cubicBezTo>
                  <a:cubicBezTo>
                    <a:pt x="0" y="214"/>
                    <a:pt x="81" y="295"/>
                    <a:pt x="143" y="304"/>
                  </a:cubicBezTo>
                  <a:cubicBezTo>
                    <a:pt x="214" y="304"/>
                    <a:pt x="304" y="223"/>
                    <a:pt x="304" y="152"/>
                  </a:cubicBezTo>
                  <a:cubicBezTo>
                    <a:pt x="304" y="90"/>
                    <a:pt x="223"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1" name="Google Shape;641;p7"/>
            <p:cNvSpPr/>
            <p:nvPr/>
          </p:nvSpPr>
          <p:spPr>
            <a:xfrm>
              <a:off x="3214658" y="4673203"/>
              <a:ext cx="15811" cy="15345"/>
            </a:xfrm>
            <a:custGeom>
              <a:avLst/>
              <a:gdLst/>
              <a:ahLst/>
              <a:cxnLst/>
              <a:rect l="l" t="t" r="r" b="b"/>
              <a:pathLst>
                <a:path w="305" h="296" extrusionOk="0">
                  <a:moveTo>
                    <a:pt x="153" y="1"/>
                  </a:moveTo>
                  <a:cubicBezTo>
                    <a:pt x="90" y="1"/>
                    <a:pt x="1" y="81"/>
                    <a:pt x="1" y="144"/>
                  </a:cubicBezTo>
                  <a:cubicBezTo>
                    <a:pt x="1" y="215"/>
                    <a:pt x="81" y="295"/>
                    <a:pt x="153" y="295"/>
                  </a:cubicBezTo>
                  <a:cubicBezTo>
                    <a:pt x="215" y="295"/>
                    <a:pt x="304" y="215"/>
                    <a:pt x="304" y="144"/>
                  </a:cubicBezTo>
                  <a:cubicBezTo>
                    <a:pt x="295" y="81"/>
                    <a:pt x="215"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2" name="Google Shape;642;p7"/>
            <p:cNvSpPr/>
            <p:nvPr/>
          </p:nvSpPr>
          <p:spPr>
            <a:xfrm>
              <a:off x="3051414" y="4745364"/>
              <a:ext cx="15811" cy="15759"/>
            </a:xfrm>
            <a:custGeom>
              <a:avLst/>
              <a:gdLst/>
              <a:ahLst/>
              <a:cxnLst/>
              <a:rect l="l" t="t" r="r" b="b"/>
              <a:pathLst>
                <a:path w="305" h="304" extrusionOk="0">
                  <a:moveTo>
                    <a:pt x="161" y="1"/>
                  </a:moveTo>
                  <a:cubicBezTo>
                    <a:pt x="99" y="1"/>
                    <a:pt x="10" y="81"/>
                    <a:pt x="10" y="152"/>
                  </a:cubicBezTo>
                  <a:cubicBezTo>
                    <a:pt x="1" y="215"/>
                    <a:pt x="90" y="304"/>
                    <a:pt x="152" y="304"/>
                  </a:cubicBezTo>
                  <a:cubicBezTo>
                    <a:pt x="224" y="304"/>
                    <a:pt x="304" y="224"/>
                    <a:pt x="304" y="152"/>
                  </a:cubicBezTo>
                  <a:cubicBezTo>
                    <a:pt x="304" y="90"/>
                    <a:pt x="224" y="9"/>
                    <a:pt x="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3" name="Google Shape;643;p7"/>
            <p:cNvSpPr/>
            <p:nvPr/>
          </p:nvSpPr>
          <p:spPr>
            <a:xfrm>
              <a:off x="2889569" y="4817992"/>
              <a:ext cx="15759" cy="15759"/>
            </a:xfrm>
            <a:custGeom>
              <a:avLst/>
              <a:gdLst/>
              <a:ahLst/>
              <a:cxnLst/>
              <a:rect l="l" t="t" r="r" b="b"/>
              <a:pathLst>
                <a:path w="304" h="304" extrusionOk="0">
                  <a:moveTo>
                    <a:pt x="143" y="0"/>
                  </a:moveTo>
                  <a:cubicBezTo>
                    <a:pt x="81" y="9"/>
                    <a:pt x="0" y="98"/>
                    <a:pt x="0" y="161"/>
                  </a:cubicBezTo>
                  <a:cubicBezTo>
                    <a:pt x="9" y="223"/>
                    <a:pt x="90" y="303"/>
                    <a:pt x="152" y="303"/>
                  </a:cubicBezTo>
                  <a:cubicBezTo>
                    <a:pt x="214" y="303"/>
                    <a:pt x="304" y="214"/>
                    <a:pt x="304" y="152"/>
                  </a:cubicBezTo>
                  <a:cubicBezTo>
                    <a:pt x="295" y="80"/>
                    <a:pt x="214" y="0"/>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4" name="Google Shape;644;p7"/>
            <p:cNvSpPr/>
            <p:nvPr/>
          </p:nvSpPr>
          <p:spPr>
            <a:xfrm>
              <a:off x="2817874" y="4846608"/>
              <a:ext cx="15759" cy="15345"/>
            </a:xfrm>
            <a:custGeom>
              <a:avLst/>
              <a:gdLst/>
              <a:ahLst/>
              <a:cxnLst/>
              <a:rect l="l" t="t" r="r" b="b"/>
              <a:pathLst>
                <a:path w="304" h="296" extrusionOk="0">
                  <a:moveTo>
                    <a:pt x="151" y="1"/>
                  </a:moveTo>
                  <a:cubicBezTo>
                    <a:pt x="82" y="1"/>
                    <a:pt x="9" y="84"/>
                    <a:pt x="1" y="144"/>
                  </a:cubicBezTo>
                  <a:cubicBezTo>
                    <a:pt x="1" y="206"/>
                    <a:pt x="90" y="296"/>
                    <a:pt x="152" y="296"/>
                  </a:cubicBezTo>
                  <a:cubicBezTo>
                    <a:pt x="224" y="296"/>
                    <a:pt x="304" y="215"/>
                    <a:pt x="304" y="144"/>
                  </a:cubicBezTo>
                  <a:cubicBezTo>
                    <a:pt x="304" y="82"/>
                    <a:pt x="224" y="1"/>
                    <a:pt x="161" y="1"/>
                  </a:cubicBezTo>
                  <a:cubicBezTo>
                    <a:pt x="158" y="1"/>
                    <a:pt x="154" y="1"/>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5" name="Google Shape;645;p7"/>
            <p:cNvSpPr/>
            <p:nvPr/>
          </p:nvSpPr>
          <p:spPr>
            <a:xfrm>
              <a:off x="2961730" y="4789739"/>
              <a:ext cx="15759" cy="15396"/>
            </a:xfrm>
            <a:custGeom>
              <a:avLst/>
              <a:gdLst/>
              <a:ahLst/>
              <a:cxnLst/>
              <a:rect l="l" t="t" r="r" b="b"/>
              <a:pathLst>
                <a:path w="304" h="297" extrusionOk="0">
                  <a:moveTo>
                    <a:pt x="161" y="0"/>
                  </a:moveTo>
                  <a:cubicBezTo>
                    <a:pt x="158" y="0"/>
                    <a:pt x="155" y="1"/>
                    <a:pt x="152" y="1"/>
                  </a:cubicBezTo>
                  <a:cubicBezTo>
                    <a:pt x="89" y="1"/>
                    <a:pt x="0" y="90"/>
                    <a:pt x="9" y="153"/>
                  </a:cubicBezTo>
                  <a:cubicBezTo>
                    <a:pt x="9" y="220"/>
                    <a:pt x="89" y="296"/>
                    <a:pt x="151" y="296"/>
                  </a:cubicBezTo>
                  <a:cubicBezTo>
                    <a:pt x="154" y="296"/>
                    <a:pt x="157" y="296"/>
                    <a:pt x="161" y="295"/>
                  </a:cubicBezTo>
                  <a:cubicBezTo>
                    <a:pt x="232" y="295"/>
                    <a:pt x="303" y="206"/>
                    <a:pt x="303" y="144"/>
                  </a:cubicBezTo>
                  <a:cubicBezTo>
                    <a:pt x="303" y="84"/>
                    <a:pt x="222"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6" name="Google Shape;646;p7"/>
            <p:cNvSpPr/>
            <p:nvPr/>
          </p:nvSpPr>
          <p:spPr>
            <a:xfrm>
              <a:off x="2980185" y="4774032"/>
              <a:ext cx="15811" cy="15759"/>
            </a:xfrm>
            <a:custGeom>
              <a:avLst/>
              <a:gdLst/>
              <a:ahLst/>
              <a:cxnLst/>
              <a:rect l="l" t="t" r="r" b="b"/>
              <a:pathLst>
                <a:path w="305" h="304" extrusionOk="0">
                  <a:moveTo>
                    <a:pt x="153" y="1"/>
                  </a:moveTo>
                  <a:cubicBezTo>
                    <a:pt x="90" y="1"/>
                    <a:pt x="1" y="81"/>
                    <a:pt x="1" y="152"/>
                  </a:cubicBezTo>
                  <a:cubicBezTo>
                    <a:pt x="1" y="215"/>
                    <a:pt x="81" y="304"/>
                    <a:pt x="153" y="304"/>
                  </a:cubicBezTo>
                  <a:cubicBezTo>
                    <a:pt x="215" y="304"/>
                    <a:pt x="304" y="215"/>
                    <a:pt x="295" y="152"/>
                  </a:cubicBezTo>
                  <a:cubicBezTo>
                    <a:pt x="295" y="90"/>
                    <a:pt x="215"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7" name="Google Shape;647;p7"/>
            <p:cNvSpPr/>
            <p:nvPr/>
          </p:nvSpPr>
          <p:spPr>
            <a:xfrm>
              <a:off x="2746180" y="4874860"/>
              <a:ext cx="15811" cy="15759"/>
            </a:xfrm>
            <a:custGeom>
              <a:avLst/>
              <a:gdLst/>
              <a:ahLst/>
              <a:cxnLst/>
              <a:rect l="l" t="t" r="r" b="b"/>
              <a:pathLst>
                <a:path w="305" h="304" extrusionOk="0">
                  <a:moveTo>
                    <a:pt x="161" y="0"/>
                  </a:moveTo>
                  <a:cubicBezTo>
                    <a:pt x="99" y="0"/>
                    <a:pt x="10" y="81"/>
                    <a:pt x="10" y="152"/>
                  </a:cubicBezTo>
                  <a:cubicBezTo>
                    <a:pt x="1" y="215"/>
                    <a:pt x="90" y="304"/>
                    <a:pt x="152" y="304"/>
                  </a:cubicBezTo>
                  <a:cubicBezTo>
                    <a:pt x="224" y="304"/>
                    <a:pt x="304" y="215"/>
                    <a:pt x="304" y="152"/>
                  </a:cubicBezTo>
                  <a:cubicBezTo>
                    <a:pt x="304" y="90"/>
                    <a:pt x="224" y="9"/>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8" name="Google Shape;648;p7"/>
            <p:cNvSpPr/>
            <p:nvPr/>
          </p:nvSpPr>
          <p:spPr>
            <a:xfrm>
              <a:off x="3033840" y="4761072"/>
              <a:ext cx="15345" cy="15811"/>
            </a:xfrm>
            <a:custGeom>
              <a:avLst/>
              <a:gdLst/>
              <a:ahLst/>
              <a:cxnLst/>
              <a:rect l="l" t="t" r="r" b="b"/>
              <a:pathLst>
                <a:path w="296" h="305" extrusionOk="0">
                  <a:moveTo>
                    <a:pt x="152" y="1"/>
                  </a:moveTo>
                  <a:cubicBezTo>
                    <a:pt x="117" y="1"/>
                    <a:pt x="72" y="19"/>
                    <a:pt x="45" y="45"/>
                  </a:cubicBezTo>
                  <a:cubicBezTo>
                    <a:pt x="19" y="72"/>
                    <a:pt x="1" y="117"/>
                    <a:pt x="1" y="153"/>
                  </a:cubicBezTo>
                  <a:cubicBezTo>
                    <a:pt x="1" y="179"/>
                    <a:pt x="19" y="224"/>
                    <a:pt x="45" y="251"/>
                  </a:cubicBezTo>
                  <a:cubicBezTo>
                    <a:pt x="63" y="277"/>
                    <a:pt x="108" y="286"/>
                    <a:pt x="143" y="304"/>
                  </a:cubicBezTo>
                  <a:cubicBezTo>
                    <a:pt x="179" y="286"/>
                    <a:pt x="215" y="277"/>
                    <a:pt x="251" y="251"/>
                  </a:cubicBezTo>
                  <a:cubicBezTo>
                    <a:pt x="277" y="233"/>
                    <a:pt x="286" y="188"/>
                    <a:pt x="295" y="153"/>
                  </a:cubicBezTo>
                  <a:cubicBezTo>
                    <a:pt x="295" y="117"/>
                    <a:pt x="268" y="72"/>
                    <a:pt x="242" y="45"/>
                  </a:cubicBezTo>
                  <a:cubicBezTo>
                    <a:pt x="224" y="28"/>
                    <a:pt x="179"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9" name="Google Shape;649;p7"/>
            <p:cNvSpPr/>
            <p:nvPr/>
          </p:nvSpPr>
          <p:spPr>
            <a:xfrm>
              <a:off x="2871529" y="4833233"/>
              <a:ext cx="15293" cy="15759"/>
            </a:xfrm>
            <a:custGeom>
              <a:avLst/>
              <a:gdLst/>
              <a:ahLst/>
              <a:cxnLst/>
              <a:rect l="l" t="t" r="r" b="b"/>
              <a:pathLst>
                <a:path w="295" h="304" extrusionOk="0">
                  <a:moveTo>
                    <a:pt x="152" y="1"/>
                  </a:moveTo>
                  <a:cubicBezTo>
                    <a:pt x="116" y="18"/>
                    <a:pt x="72" y="27"/>
                    <a:pt x="45" y="54"/>
                  </a:cubicBezTo>
                  <a:cubicBezTo>
                    <a:pt x="18" y="81"/>
                    <a:pt x="0" y="125"/>
                    <a:pt x="0" y="161"/>
                  </a:cubicBezTo>
                  <a:cubicBezTo>
                    <a:pt x="0" y="197"/>
                    <a:pt x="27" y="232"/>
                    <a:pt x="45" y="259"/>
                  </a:cubicBezTo>
                  <a:cubicBezTo>
                    <a:pt x="72" y="286"/>
                    <a:pt x="116" y="304"/>
                    <a:pt x="143" y="304"/>
                  </a:cubicBezTo>
                  <a:cubicBezTo>
                    <a:pt x="179" y="304"/>
                    <a:pt x="223" y="286"/>
                    <a:pt x="250" y="259"/>
                  </a:cubicBezTo>
                  <a:cubicBezTo>
                    <a:pt x="277" y="232"/>
                    <a:pt x="295" y="197"/>
                    <a:pt x="295" y="161"/>
                  </a:cubicBezTo>
                  <a:cubicBezTo>
                    <a:pt x="295" y="125"/>
                    <a:pt x="277" y="81"/>
                    <a:pt x="250" y="54"/>
                  </a:cubicBezTo>
                  <a:cubicBezTo>
                    <a:pt x="232" y="27"/>
                    <a:pt x="188" y="18"/>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0" name="Google Shape;650;p7"/>
            <p:cNvSpPr/>
            <p:nvPr/>
          </p:nvSpPr>
          <p:spPr>
            <a:xfrm>
              <a:off x="2943224" y="4805032"/>
              <a:ext cx="15293" cy="15293"/>
            </a:xfrm>
            <a:custGeom>
              <a:avLst/>
              <a:gdLst/>
              <a:ahLst/>
              <a:cxnLst/>
              <a:rect l="l" t="t" r="r" b="b"/>
              <a:pathLst>
                <a:path w="295" h="295" extrusionOk="0">
                  <a:moveTo>
                    <a:pt x="143" y="0"/>
                  </a:moveTo>
                  <a:cubicBezTo>
                    <a:pt x="107" y="18"/>
                    <a:pt x="72" y="27"/>
                    <a:pt x="45" y="54"/>
                  </a:cubicBezTo>
                  <a:cubicBezTo>
                    <a:pt x="18" y="81"/>
                    <a:pt x="0" y="116"/>
                    <a:pt x="0" y="152"/>
                  </a:cubicBezTo>
                  <a:cubicBezTo>
                    <a:pt x="0" y="188"/>
                    <a:pt x="27" y="232"/>
                    <a:pt x="45" y="259"/>
                  </a:cubicBezTo>
                  <a:cubicBezTo>
                    <a:pt x="72" y="277"/>
                    <a:pt x="116" y="295"/>
                    <a:pt x="152" y="295"/>
                  </a:cubicBezTo>
                  <a:cubicBezTo>
                    <a:pt x="188" y="295"/>
                    <a:pt x="223" y="277"/>
                    <a:pt x="250" y="250"/>
                  </a:cubicBezTo>
                  <a:cubicBezTo>
                    <a:pt x="277" y="232"/>
                    <a:pt x="295" y="188"/>
                    <a:pt x="295" y="152"/>
                  </a:cubicBezTo>
                  <a:cubicBezTo>
                    <a:pt x="295" y="116"/>
                    <a:pt x="277" y="72"/>
                    <a:pt x="250" y="45"/>
                  </a:cubicBezTo>
                  <a:cubicBezTo>
                    <a:pt x="223" y="27"/>
                    <a:pt x="179" y="18"/>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1" name="Google Shape;651;p7"/>
            <p:cNvSpPr/>
            <p:nvPr/>
          </p:nvSpPr>
          <p:spPr>
            <a:xfrm>
              <a:off x="3195736" y="4688962"/>
              <a:ext cx="15293" cy="15293"/>
            </a:xfrm>
            <a:custGeom>
              <a:avLst/>
              <a:gdLst/>
              <a:ahLst/>
              <a:cxnLst/>
              <a:rect l="l" t="t" r="r" b="b"/>
              <a:pathLst>
                <a:path w="295" h="295" extrusionOk="0">
                  <a:moveTo>
                    <a:pt x="143" y="0"/>
                  </a:moveTo>
                  <a:cubicBezTo>
                    <a:pt x="116" y="0"/>
                    <a:pt x="71" y="18"/>
                    <a:pt x="45" y="45"/>
                  </a:cubicBezTo>
                  <a:cubicBezTo>
                    <a:pt x="27" y="72"/>
                    <a:pt x="0" y="107"/>
                    <a:pt x="0" y="143"/>
                  </a:cubicBezTo>
                  <a:cubicBezTo>
                    <a:pt x="9" y="179"/>
                    <a:pt x="18" y="223"/>
                    <a:pt x="45" y="250"/>
                  </a:cubicBezTo>
                  <a:cubicBezTo>
                    <a:pt x="80" y="268"/>
                    <a:pt x="116" y="277"/>
                    <a:pt x="152" y="295"/>
                  </a:cubicBezTo>
                  <a:cubicBezTo>
                    <a:pt x="187" y="277"/>
                    <a:pt x="232" y="268"/>
                    <a:pt x="250" y="241"/>
                  </a:cubicBezTo>
                  <a:cubicBezTo>
                    <a:pt x="277" y="223"/>
                    <a:pt x="294" y="179"/>
                    <a:pt x="294" y="143"/>
                  </a:cubicBezTo>
                  <a:cubicBezTo>
                    <a:pt x="294" y="107"/>
                    <a:pt x="277" y="63"/>
                    <a:pt x="250" y="36"/>
                  </a:cubicBezTo>
                  <a:cubicBezTo>
                    <a:pt x="223" y="18"/>
                    <a:pt x="179" y="0"/>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2" name="Google Shape;652;p7"/>
            <p:cNvSpPr/>
            <p:nvPr/>
          </p:nvSpPr>
          <p:spPr>
            <a:xfrm>
              <a:off x="3176763" y="4705136"/>
              <a:ext cx="15759" cy="15293"/>
            </a:xfrm>
            <a:custGeom>
              <a:avLst/>
              <a:gdLst/>
              <a:ahLst/>
              <a:cxnLst/>
              <a:rect l="l" t="t" r="r" b="b"/>
              <a:pathLst>
                <a:path w="304" h="295" extrusionOk="0">
                  <a:moveTo>
                    <a:pt x="152" y="0"/>
                  </a:moveTo>
                  <a:cubicBezTo>
                    <a:pt x="116" y="0"/>
                    <a:pt x="72" y="27"/>
                    <a:pt x="45" y="45"/>
                  </a:cubicBezTo>
                  <a:cubicBezTo>
                    <a:pt x="18" y="72"/>
                    <a:pt x="0" y="116"/>
                    <a:pt x="0" y="143"/>
                  </a:cubicBezTo>
                  <a:cubicBezTo>
                    <a:pt x="0" y="179"/>
                    <a:pt x="18" y="223"/>
                    <a:pt x="45" y="250"/>
                  </a:cubicBezTo>
                  <a:cubicBezTo>
                    <a:pt x="72" y="277"/>
                    <a:pt x="116" y="295"/>
                    <a:pt x="152" y="295"/>
                  </a:cubicBezTo>
                  <a:cubicBezTo>
                    <a:pt x="179" y="295"/>
                    <a:pt x="223" y="277"/>
                    <a:pt x="250" y="250"/>
                  </a:cubicBezTo>
                  <a:cubicBezTo>
                    <a:pt x="277" y="223"/>
                    <a:pt x="286" y="188"/>
                    <a:pt x="304" y="152"/>
                  </a:cubicBezTo>
                  <a:cubicBezTo>
                    <a:pt x="286" y="116"/>
                    <a:pt x="277" y="72"/>
                    <a:pt x="250" y="45"/>
                  </a:cubicBezTo>
                  <a:cubicBezTo>
                    <a:pt x="223" y="18"/>
                    <a:pt x="179"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3" name="Google Shape;653;p7"/>
            <p:cNvSpPr/>
            <p:nvPr/>
          </p:nvSpPr>
          <p:spPr>
            <a:xfrm>
              <a:off x="3105068" y="4732871"/>
              <a:ext cx="15759" cy="15345"/>
            </a:xfrm>
            <a:custGeom>
              <a:avLst/>
              <a:gdLst/>
              <a:ahLst/>
              <a:cxnLst/>
              <a:rect l="l" t="t" r="r" b="b"/>
              <a:pathLst>
                <a:path w="304" h="296" extrusionOk="0">
                  <a:moveTo>
                    <a:pt x="152" y="1"/>
                  </a:moveTo>
                  <a:cubicBezTo>
                    <a:pt x="117" y="1"/>
                    <a:pt x="81" y="19"/>
                    <a:pt x="54" y="36"/>
                  </a:cubicBezTo>
                  <a:cubicBezTo>
                    <a:pt x="27" y="63"/>
                    <a:pt x="9" y="108"/>
                    <a:pt x="9" y="143"/>
                  </a:cubicBezTo>
                  <a:cubicBezTo>
                    <a:pt x="1" y="179"/>
                    <a:pt x="18" y="215"/>
                    <a:pt x="45" y="242"/>
                  </a:cubicBezTo>
                  <a:cubicBezTo>
                    <a:pt x="72" y="268"/>
                    <a:pt x="117" y="295"/>
                    <a:pt x="152" y="295"/>
                  </a:cubicBezTo>
                  <a:cubicBezTo>
                    <a:pt x="179" y="295"/>
                    <a:pt x="224" y="277"/>
                    <a:pt x="250" y="250"/>
                  </a:cubicBezTo>
                  <a:cubicBezTo>
                    <a:pt x="277" y="224"/>
                    <a:pt x="286" y="179"/>
                    <a:pt x="304" y="143"/>
                  </a:cubicBezTo>
                  <a:cubicBezTo>
                    <a:pt x="286" y="117"/>
                    <a:pt x="277" y="72"/>
                    <a:pt x="259" y="45"/>
                  </a:cubicBezTo>
                  <a:cubicBezTo>
                    <a:pt x="233" y="19"/>
                    <a:pt x="188"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4" name="Google Shape;654;p7"/>
            <p:cNvSpPr/>
            <p:nvPr/>
          </p:nvSpPr>
          <p:spPr>
            <a:xfrm>
              <a:off x="3267379" y="4661176"/>
              <a:ext cx="15345" cy="15811"/>
            </a:xfrm>
            <a:custGeom>
              <a:avLst/>
              <a:gdLst/>
              <a:ahLst/>
              <a:cxnLst/>
              <a:rect l="l" t="t" r="r" b="b"/>
              <a:pathLst>
                <a:path w="296" h="305" extrusionOk="0">
                  <a:moveTo>
                    <a:pt x="153" y="1"/>
                  </a:moveTo>
                  <a:cubicBezTo>
                    <a:pt x="117" y="1"/>
                    <a:pt x="72" y="19"/>
                    <a:pt x="45" y="46"/>
                  </a:cubicBezTo>
                  <a:cubicBezTo>
                    <a:pt x="28" y="72"/>
                    <a:pt x="1" y="108"/>
                    <a:pt x="1" y="144"/>
                  </a:cubicBezTo>
                  <a:cubicBezTo>
                    <a:pt x="1" y="179"/>
                    <a:pt x="19" y="224"/>
                    <a:pt x="45" y="251"/>
                  </a:cubicBezTo>
                  <a:cubicBezTo>
                    <a:pt x="72" y="277"/>
                    <a:pt x="108" y="286"/>
                    <a:pt x="144" y="304"/>
                  </a:cubicBezTo>
                  <a:cubicBezTo>
                    <a:pt x="179" y="286"/>
                    <a:pt x="224" y="277"/>
                    <a:pt x="251" y="251"/>
                  </a:cubicBezTo>
                  <a:cubicBezTo>
                    <a:pt x="286" y="224"/>
                    <a:pt x="295" y="179"/>
                    <a:pt x="295" y="144"/>
                  </a:cubicBezTo>
                  <a:cubicBezTo>
                    <a:pt x="295" y="117"/>
                    <a:pt x="277" y="72"/>
                    <a:pt x="251" y="46"/>
                  </a:cubicBezTo>
                  <a:cubicBezTo>
                    <a:pt x="224" y="19"/>
                    <a:pt x="188"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5" name="Google Shape;655;p7"/>
            <p:cNvSpPr/>
            <p:nvPr/>
          </p:nvSpPr>
          <p:spPr>
            <a:xfrm>
              <a:off x="2799834" y="4862263"/>
              <a:ext cx="15759" cy="14982"/>
            </a:xfrm>
            <a:custGeom>
              <a:avLst/>
              <a:gdLst/>
              <a:ahLst/>
              <a:cxnLst/>
              <a:rect l="l" t="t" r="r" b="b"/>
              <a:pathLst>
                <a:path w="304" h="289" extrusionOk="0">
                  <a:moveTo>
                    <a:pt x="133" y="0"/>
                  </a:moveTo>
                  <a:cubicBezTo>
                    <a:pt x="104" y="0"/>
                    <a:pt x="76" y="16"/>
                    <a:pt x="54" y="38"/>
                  </a:cubicBezTo>
                  <a:cubicBezTo>
                    <a:pt x="27" y="65"/>
                    <a:pt x="10" y="101"/>
                    <a:pt x="10" y="136"/>
                  </a:cubicBezTo>
                  <a:cubicBezTo>
                    <a:pt x="1" y="172"/>
                    <a:pt x="19" y="217"/>
                    <a:pt x="45" y="243"/>
                  </a:cubicBezTo>
                  <a:cubicBezTo>
                    <a:pt x="72" y="270"/>
                    <a:pt x="117" y="288"/>
                    <a:pt x="152" y="288"/>
                  </a:cubicBezTo>
                  <a:cubicBezTo>
                    <a:pt x="179" y="288"/>
                    <a:pt x="224" y="270"/>
                    <a:pt x="250" y="252"/>
                  </a:cubicBezTo>
                  <a:cubicBezTo>
                    <a:pt x="277" y="226"/>
                    <a:pt x="286" y="181"/>
                    <a:pt x="304" y="145"/>
                  </a:cubicBezTo>
                  <a:cubicBezTo>
                    <a:pt x="286" y="110"/>
                    <a:pt x="277" y="65"/>
                    <a:pt x="250" y="47"/>
                  </a:cubicBezTo>
                  <a:cubicBezTo>
                    <a:pt x="233" y="20"/>
                    <a:pt x="188" y="3"/>
                    <a:pt x="152" y="3"/>
                  </a:cubicBezTo>
                  <a:cubicBezTo>
                    <a:pt x="146" y="1"/>
                    <a:pt x="140" y="0"/>
                    <a:pt x="1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6" name="Google Shape;656;p7"/>
            <p:cNvSpPr/>
            <p:nvPr/>
          </p:nvSpPr>
          <p:spPr>
            <a:xfrm>
              <a:off x="2776247" y="4531731"/>
              <a:ext cx="19958" cy="17263"/>
            </a:xfrm>
            <a:custGeom>
              <a:avLst/>
              <a:gdLst/>
              <a:ahLst/>
              <a:cxnLst/>
              <a:rect l="l" t="t" r="r" b="b"/>
              <a:pathLst>
                <a:path w="385" h="333" extrusionOk="0">
                  <a:moveTo>
                    <a:pt x="304" y="0"/>
                  </a:moveTo>
                  <a:cubicBezTo>
                    <a:pt x="295" y="9"/>
                    <a:pt x="286" y="9"/>
                    <a:pt x="286" y="18"/>
                  </a:cubicBezTo>
                  <a:cubicBezTo>
                    <a:pt x="250" y="45"/>
                    <a:pt x="206" y="80"/>
                    <a:pt x="161" y="107"/>
                  </a:cubicBezTo>
                  <a:cubicBezTo>
                    <a:pt x="117" y="143"/>
                    <a:pt x="72" y="187"/>
                    <a:pt x="27" y="223"/>
                  </a:cubicBezTo>
                  <a:cubicBezTo>
                    <a:pt x="1" y="250"/>
                    <a:pt x="1" y="250"/>
                    <a:pt x="27" y="277"/>
                  </a:cubicBezTo>
                  <a:cubicBezTo>
                    <a:pt x="63" y="321"/>
                    <a:pt x="108" y="312"/>
                    <a:pt x="152" y="330"/>
                  </a:cubicBezTo>
                  <a:cubicBezTo>
                    <a:pt x="157" y="332"/>
                    <a:pt x="162" y="333"/>
                    <a:pt x="168" y="333"/>
                  </a:cubicBezTo>
                  <a:cubicBezTo>
                    <a:pt x="192" y="333"/>
                    <a:pt x="220" y="318"/>
                    <a:pt x="242" y="303"/>
                  </a:cubicBezTo>
                  <a:cubicBezTo>
                    <a:pt x="349" y="259"/>
                    <a:pt x="384" y="116"/>
                    <a:pt x="313" y="18"/>
                  </a:cubicBezTo>
                  <a:cubicBezTo>
                    <a:pt x="313" y="9"/>
                    <a:pt x="304" y="9"/>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7" name="Google Shape;657;p7"/>
            <p:cNvSpPr/>
            <p:nvPr/>
          </p:nvSpPr>
          <p:spPr>
            <a:xfrm>
              <a:off x="2780861" y="4877608"/>
              <a:ext cx="15811" cy="15345"/>
            </a:xfrm>
            <a:custGeom>
              <a:avLst/>
              <a:gdLst/>
              <a:ahLst/>
              <a:cxnLst/>
              <a:rect l="l" t="t" r="r" b="b"/>
              <a:pathLst>
                <a:path w="305" h="296" extrusionOk="0">
                  <a:moveTo>
                    <a:pt x="153" y="1"/>
                  </a:moveTo>
                  <a:cubicBezTo>
                    <a:pt x="117" y="1"/>
                    <a:pt x="81" y="19"/>
                    <a:pt x="54" y="37"/>
                  </a:cubicBezTo>
                  <a:cubicBezTo>
                    <a:pt x="28" y="63"/>
                    <a:pt x="10" y="108"/>
                    <a:pt x="10" y="144"/>
                  </a:cubicBezTo>
                  <a:cubicBezTo>
                    <a:pt x="1" y="179"/>
                    <a:pt x="19" y="224"/>
                    <a:pt x="46" y="242"/>
                  </a:cubicBezTo>
                  <a:cubicBezTo>
                    <a:pt x="72" y="269"/>
                    <a:pt x="108" y="295"/>
                    <a:pt x="144" y="295"/>
                  </a:cubicBezTo>
                  <a:cubicBezTo>
                    <a:pt x="179" y="295"/>
                    <a:pt x="224" y="278"/>
                    <a:pt x="251" y="251"/>
                  </a:cubicBezTo>
                  <a:cubicBezTo>
                    <a:pt x="277" y="233"/>
                    <a:pt x="286" y="188"/>
                    <a:pt x="304" y="153"/>
                  </a:cubicBezTo>
                  <a:cubicBezTo>
                    <a:pt x="286" y="117"/>
                    <a:pt x="277" y="72"/>
                    <a:pt x="260" y="46"/>
                  </a:cubicBezTo>
                  <a:cubicBezTo>
                    <a:pt x="233" y="19"/>
                    <a:pt x="188"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8" name="Google Shape;658;p7"/>
            <p:cNvSpPr/>
            <p:nvPr/>
          </p:nvSpPr>
          <p:spPr>
            <a:xfrm>
              <a:off x="3090760" y="4494147"/>
              <a:ext cx="18973" cy="13012"/>
            </a:xfrm>
            <a:custGeom>
              <a:avLst/>
              <a:gdLst/>
              <a:ahLst/>
              <a:cxnLst/>
              <a:rect l="l" t="t" r="r" b="b"/>
              <a:pathLst>
                <a:path w="366" h="251" extrusionOk="0">
                  <a:moveTo>
                    <a:pt x="2" y="0"/>
                  </a:moveTo>
                  <a:cubicBezTo>
                    <a:pt x="0" y="0"/>
                    <a:pt x="0" y="2"/>
                    <a:pt x="0" y="11"/>
                  </a:cubicBezTo>
                  <a:cubicBezTo>
                    <a:pt x="0" y="29"/>
                    <a:pt x="0" y="38"/>
                    <a:pt x="0" y="47"/>
                  </a:cubicBezTo>
                  <a:cubicBezTo>
                    <a:pt x="0" y="56"/>
                    <a:pt x="0" y="74"/>
                    <a:pt x="0" y="83"/>
                  </a:cubicBezTo>
                  <a:cubicBezTo>
                    <a:pt x="0" y="136"/>
                    <a:pt x="71" y="225"/>
                    <a:pt x="125" y="243"/>
                  </a:cubicBezTo>
                  <a:cubicBezTo>
                    <a:pt x="139" y="248"/>
                    <a:pt x="154" y="250"/>
                    <a:pt x="169" y="250"/>
                  </a:cubicBezTo>
                  <a:cubicBezTo>
                    <a:pt x="241" y="250"/>
                    <a:pt x="320" y="201"/>
                    <a:pt x="357" y="127"/>
                  </a:cubicBezTo>
                  <a:cubicBezTo>
                    <a:pt x="366" y="92"/>
                    <a:pt x="366" y="92"/>
                    <a:pt x="330" y="74"/>
                  </a:cubicBezTo>
                  <a:cubicBezTo>
                    <a:pt x="294" y="65"/>
                    <a:pt x="259" y="47"/>
                    <a:pt x="223" y="47"/>
                  </a:cubicBezTo>
                  <a:cubicBezTo>
                    <a:pt x="152" y="38"/>
                    <a:pt x="89" y="11"/>
                    <a:pt x="18" y="2"/>
                  </a:cubicBezTo>
                  <a:cubicBezTo>
                    <a:pt x="9" y="2"/>
                    <a:pt x="4" y="0"/>
                    <a:pt x="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9" name="Google Shape;659;p7"/>
            <p:cNvSpPr/>
            <p:nvPr/>
          </p:nvSpPr>
          <p:spPr>
            <a:xfrm>
              <a:off x="3190604" y="4533650"/>
              <a:ext cx="18092" cy="15293"/>
            </a:xfrm>
            <a:custGeom>
              <a:avLst/>
              <a:gdLst/>
              <a:ahLst/>
              <a:cxnLst/>
              <a:rect l="l" t="t" r="r" b="b"/>
              <a:pathLst>
                <a:path w="349" h="295" extrusionOk="0">
                  <a:moveTo>
                    <a:pt x="72" y="1"/>
                  </a:moveTo>
                  <a:cubicBezTo>
                    <a:pt x="70" y="1"/>
                    <a:pt x="68" y="3"/>
                    <a:pt x="63" y="8"/>
                  </a:cubicBezTo>
                  <a:cubicBezTo>
                    <a:pt x="10" y="52"/>
                    <a:pt x="1" y="141"/>
                    <a:pt x="28" y="204"/>
                  </a:cubicBezTo>
                  <a:cubicBezTo>
                    <a:pt x="60" y="260"/>
                    <a:pt x="99" y="294"/>
                    <a:pt x="165" y="294"/>
                  </a:cubicBezTo>
                  <a:cubicBezTo>
                    <a:pt x="172" y="294"/>
                    <a:pt x="180" y="294"/>
                    <a:pt x="188" y="293"/>
                  </a:cubicBezTo>
                  <a:cubicBezTo>
                    <a:pt x="195" y="294"/>
                    <a:pt x="201" y="295"/>
                    <a:pt x="207" y="295"/>
                  </a:cubicBezTo>
                  <a:cubicBezTo>
                    <a:pt x="262" y="295"/>
                    <a:pt x="307" y="261"/>
                    <a:pt x="331" y="213"/>
                  </a:cubicBezTo>
                  <a:cubicBezTo>
                    <a:pt x="349" y="186"/>
                    <a:pt x="340" y="177"/>
                    <a:pt x="322" y="168"/>
                  </a:cubicBezTo>
                  <a:cubicBezTo>
                    <a:pt x="242" y="115"/>
                    <a:pt x="162" y="61"/>
                    <a:pt x="81" y="8"/>
                  </a:cubicBezTo>
                  <a:cubicBezTo>
                    <a:pt x="77" y="3"/>
                    <a:pt x="75"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0" name="Google Shape;660;p7"/>
            <p:cNvSpPr/>
            <p:nvPr/>
          </p:nvSpPr>
          <p:spPr>
            <a:xfrm>
              <a:off x="2996411" y="4793938"/>
              <a:ext cx="14360" cy="13893"/>
            </a:xfrm>
            <a:custGeom>
              <a:avLst/>
              <a:gdLst/>
              <a:ahLst/>
              <a:cxnLst/>
              <a:rect l="l" t="t" r="r" b="b"/>
              <a:pathLst>
                <a:path w="277" h="268" extrusionOk="0">
                  <a:moveTo>
                    <a:pt x="134" y="0"/>
                  </a:moveTo>
                  <a:cubicBezTo>
                    <a:pt x="98" y="0"/>
                    <a:pt x="71" y="9"/>
                    <a:pt x="45" y="36"/>
                  </a:cubicBezTo>
                  <a:cubicBezTo>
                    <a:pt x="18" y="63"/>
                    <a:pt x="0" y="89"/>
                    <a:pt x="0" y="125"/>
                  </a:cubicBezTo>
                  <a:cubicBezTo>
                    <a:pt x="9" y="170"/>
                    <a:pt x="0" y="197"/>
                    <a:pt x="36" y="232"/>
                  </a:cubicBezTo>
                  <a:cubicBezTo>
                    <a:pt x="71" y="250"/>
                    <a:pt x="89" y="268"/>
                    <a:pt x="134" y="268"/>
                  </a:cubicBezTo>
                  <a:cubicBezTo>
                    <a:pt x="170" y="268"/>
                    <a:pt x="205" y="259"/>
                    <a:pt x="232" y="232"/>
                  </a:cubicBezTo>
                  <a:cubicBezTo>
                    <a:pt x="259" y="197"/>
                    <a:pt x="277" y="170"/>
                    <a:pt x="268" y="134"/>
                  </a:cubicBezTo>
                  <a:cubicBezTo>
                    <a:pt x="277" y="89"/>
                    <a:pt x="259" y="63"/>
                    <a:pt x="232" y="36"/>
                  </a:cubicBezTo>
                  <a:cubicBezTo>
                    <a:pt x="205" y="0"/>
                    <a:pt x="170"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1" name="Google Shape;661;p7"/>
            <p:cNvSpPr/>
            <p:nvPr/>
          </p:nvSpPr>
          <p:spPr>
            <a:xfrm>
              <a:off x="2924250" y="4822139"/>
              <a:ext cx="14826" cy="14100"/>
            </a:xfrm>
            <a:custGeom>
              <a:avLst/>
              <a:gdLst/>
              <a:ahLst/>
              <a:cxnLst/>
              <a:rect l="l" t="t" r="r" b="b"/>
              <a:pathLst>
                <a:path w="286" h="272" extrusionOk="0">
                  <a:moveTo>
                    <a:pt x="152" y="0"/>
                  </a:moveTo>
                  <a:cubicBezTo>
                    <a:pt x="116" y="9"/>
                    <a:pt x="81" y="0"/>
                    <a:pt x="54" y="36"/>
                  </a:cubicBezTo>
                  <a:cubicBezTo>
                    <a:pt x="27" y="72"/>
                    <a:pt x="0" y="90"/>
                    <a:pt x="18" y="134"/>
                  </a:cubicBezTo>
                  <a:cubicBezTo>
                    <a:pt x="0" y="179"/>
                    <a:pt x="27" y="206"/>
                    <a:pt x="54" y="232"/>
                  </a:cubicBezTo>
                  <a:cubicBezTo>
                    <a:pt x="74" y="260"/>
                    <a:pt x="95" y="271"/>
                    <a:pt x="119" y="271"/>
                  </a:cubicBezTo>
                  <a:cubicBezTo>
                    <a:pt x="127" y="271"/>
                    <a:pt x="135" y="270"/>
                    <a:pt x="143" y="268"/>
                  </a:cubicBezTo>
                  <a:cubicBezTo>
                    <a:pt x="179" y="268"/>
                    <a:pt x="215" y="268"/>
                    <a:pt x="241" y="241"/>
                  </a:cubicBezTo>
                  <a:cubicBezTo>
                    <a:pt x="268" y="206"/>
                    <a:pt x="286" y="188"/>
                    <a:pt x="277" y="143"/>
                  </a:cubicBezTo>
                  <a:cubicBezTo>
                    <a:pt x="277" y="108"/>
                    <a:pt x="286" y="72"/>
                    <a:pt x="250" y="45"/>
                  </a:cubicBezTo>
                  <a:cubicBezTo>
                    <a:pt x="215" y="18"/>
                    <a:pt x="197"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2" name="Google Shape;662;p7"/>
            <p:cNvSpPr/>
            <p:nvPr/>
          </p:nvSpPr>
          <p:spPr>
            <a:xfrm>
              <a:off x="3211910" y="4708454"/>
              <a:ext cx="14360" cy="13945"/>
            </a:xfrm>
            <a:custGeom>
              <a:avLst/>
              <a:gdLst/>
              <a:ahLst/>
              <a:cxnLst/>
              <a:rect l="l" t="t" r="r" b="b"/>
              <a:pathLst>
                <a:path w="277" h="269" extrusionOk="0">
                  <a:moveTo>
                    <a:pt x="106" y="1"/>
                  </a:moveTo>
                  <a:cubicBezTo>
                    <a:pt x="83" y="1"/>
                    <a:pt x="62" y="15"/>
                    <a:pt x="36" y="35"/>
                  </a:cubicBezTo>
                  <a:cubicBezTo>
                    <a:pt x="9" y="70"/>
                    <a:pt x="0" y="97"/>
                    <a:pt x="0" y="133"/>
                  </a:cubicBezTo>
                  <a:cubicBezTo>
                    <a:pt x="0" y="168"/>
                    <a:pt x="9" y="204"/>
                    <a:pt x="36" y="231"/>
                  </a:cubicBezTo>
                  <a:cubicBezTo>
                    <a:pt x="59" y="246"/>
                    <a:pt x="82" y="268"/>
                    <a:pt x="111" y="268"/>
                  </a:cubicBezTo>
                  <a:cubicBezTo>
                    <a:pt x="116" y="268"/>
                    <a:pt x="120" y="268"/>
                    <a:pt x="125" y="267"/>
                  </a:cubicBezTo>
                  <a:cubicBezTo>
                    <a:pt x="138" y="267"/>
                    <a:pt x="150" y="267"/>
                    <a:pt x="161" y="267"/>
                  </a:cubicBezTo>
                  <a:cubicBezTo>
                    <a:pt x="189" y="267"/>
                    <a:pt x="213" y="263"/>
                    <a:pt x="232" y="231"/>
                  </a:cubicBezTo>
                  <a:cubicBezTo>
                    <a:pt x="259" y="204"/>
                    <a:pt x="277" y="177"/>
                    <a:pt x="268" y="142"/>
                  </a:cubicBezTo>
                  <a:cubicBezTo>
                    <a:pt x="268" y="106"/>
                    <a:pt x="268" y="70"/>
                    <a:pt x="232" y="35"/>
                  </a:cubicBezTo>
                  <a:cubicBezTo>
                    <a:pt x="212" y="21"/>
                    <a:pt x="191" y="2"/>
                    <a:pt x="163" y="2"/>
                  </a:cubicBezTo>
                  <a:cubicBezTo>
                    <a:pt x="154" y="2"/>
                    <a:pt x="145" y="4"/>
                    <a:pt x="134" y="8"/>
                  </a:cubicBezTo>
                  <a:cubicBezTo>
                    <a:pt x="124" y="3"/>
                    <a:pt x="115" y="1"/>
                    <a:pt x="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3" name="Google Shape;663;p7"/>
            <p:cNvSpPr/>
            <p:nvPr/>
          </p:nvSpPr>
          <p:spPr>
            <a:xfrm>
              <a:off x="3248924" y="4677402"/>
              <a:ext cx="14826" cy="13893"/>
            </a:xfrm>
            <a:custGeom>
              <a:avLst/>
              <a:gdLst/>
              <a:ahLst/>
              <a:cxnLst/>
              <a:rect l="l" t="t" r="r" b="b"/>
              <a:pathLst>
                <a:path w="286" h="268" extrusionOk="0">
                  <a:moveTo>
                    <a:pt x="143" y="0"/>
                  </a:moveTo>
                  <a:cubicBezTo>
                    <a:pt x="98" y="0"/>
                    <a:pt x="71" y="9"/>
                    <a:pt x="45" y="36"/>
                  </a:cubicBezTo>
                  <a:cubicBezTo>
                    <a:pt x="18" y="63"/>
                    <a:pt x="0" y="89"/>
                    <a:pt x="0" y="125"/>
                  </a:cubicBezTo>
                  <a:cubicBezTo>
                    <a:pt x="9" y="170"/>
                    <a:pt x="0" y="205"/>
                    <a:pt x="36" y="232"/>
                  </a:cubicBezTo>
                  <a:cubicBezTo>
                    <a:pt x="71" y="259"/>
                    <a:pt x="98" y="268"/>
                    <a:pt x="134" y="268"/>
                  </a:cubicBezTo>
                  <a:cubicBezTo>
                    <a:pt x="170" y="268"/>
                    <a:pt x="205" y="268"/>
                    <a:pt x="232" y="232"/>
                  </a:cubicBezTo>
                  <a:cubicBezTo>
                    <a:pt x="259" y="205"/>
                    <a:pt x="285" y="179"/>
                    <a:pt x="268" y="143"/>
                  </a:cubicBezTo>
                  <a:cubicBezTo>
                    <a:pt x="277" y="98"/>
                    <a:pt x="268" y="63"/>
                    <a:pt x="232" y="36"/>
                  </a:cubicBezTo>
                  <a:cubicBezTo>
                    <a:pt x="205" y="9"/>
                    <a:pt x="178" y="0"/>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4" name="Google Shape;664;p7"/>
            <p:cNvSpPr/>
            <p:nvPr/>
          </p:nvSpPr>
          <p:spPr>
            <a:xfrm>
              <a:off x="2906676" y="4837743"/>
              <a:ext cx="13945" cy="13945"/>
            </a:xfrm>
            <a:custGeom>
              <a:avLst/>
              <a:gdLst/>
              <a:ahLst/>
              <a:cxnLst/>
              <a:rect l="l" t="t" r="r" b="b"/>
              <a:pathLst>
                <a:path w="269" h="269" extrusionOk="0">
                  <a:moveTo>
                    <a:pt x="160" y="1"/>
                  </a:moveTo>
                  <a:cubicBezTo>
                    <a:pt x="155" y="1"/>
                    <a:pt x="149" y="2"/>
                    <a:pt x="143" y="3"/>
                  </a:cubicBezTo>
                  <a:cubicBezTo>
                    <a:pt x="133" y="3"/>
                    <a:pt x="123" y="2"/>
                    <a:pt x="113" y="2"/>
                  </a:cubicBezTo>
                  <a:cubicBezTo>
                    <a:pt x="88" y="2"/>
                    <a:pt x="64" y="7"/>
                    <a:pt x="45" y="38"/>
                  </a:cubicBezTo>
                  <a:cubicBezTo>
                    <a:pt x="18" y="65"/>
                    <a:pt x="0" y="92"/>
                    <a:pt x="0" y="128"/>
                  </a:cubicBezTo>
                  <a:cubicBezTo>
                    <a:pt x="9" y="163"/>
                    <a:pt x="0" y="199"/>
                    <a:pt x="36" y="235"/>
                  </a:cubicBezTo>
                  <a:cubicBezTo>
                    <a:pt x="64" y="248"/>
                    <a:pt x="80" y="267"/>
                    <a:pt x="107" y="267"/>
                  </a:cubicBezTo>
                  <a:cubicBezTo>
                    <a:pt x="115" y="267"/>
                    <a:pt x="124" y="266"/>
                    <a:pt x="134" y="261"/>
                  </a:cubicBezTo>
                  <a:cubicBezTo>
                    <a:pt x="147" y="266"/>
                    <a:pt x="158" y="269"/>
                    <a:pt x="168" y="269"/>
                  </a:cubicBezTo>
                  <a:cubicBezTo>
                    <a:pt x="194" y="269"/>
                    <a:pt x="213" y="254"/>
                    <a:pt x="232" y="235"/>
                  </a:cubicBezTo>
                  <a:cubicBezTo>
                    <a:pt x="268" y="208"/>
                    <a:pt x="268" y="172"/>
                    <a:pt x="268" y="137"/>
                  </a:cubicBezTo>
                  <a:cubicBezTo>
                    <a:pt x="268" y="101"/>
                    <a:pt x="268" y="74"/>
                    <a:pt x="241" y="38"/>
                  </a:cubicBezTo>
                  <a:cubicBezTo>
                    <a:pt x="211" y="23"/>
                    <a:pt x="193" y="1"/>
                    <a:pt x="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5" name="Google Shape;665;p7"/>
            <p:cNvSpPr/>
            <p:nvPr/>
          </p:nvSpPr>
          <p:spPr>
            <a:xfrm>
              <a:off x="3139749" y="4736966"/>
              <a:ext cx="14878" cy="13997"/>
            </a:xfrm>
            <a:custGeom>
              <a:avLst/>
              <a:gdLst/>
              <a:ahLst/>
              <a:cxnLst/>
              <a:rect l="l" t="t" r="r" b="b"/>
              <a:pathLst>
                <a:path w="287" h="270" extrusionOk="0">
                  <a:moveTo>
                    <a:pt x="169" y="0"/>
                  </a:moveTo>
                  <a:cubicBezTo>
                    <a:pt x="164" y="0"/>
                    <a:pt x="158" y="1"/>
                    <a:pt x="152" y="2"/>
                  </a:cubicBezTo>
                  <a:cubicBezTo>
                    <a:pt x="117" y="2"/>
                    <a:pt x="81" y="2"/>
                    <a:pt x="54" y="38"/>
                  </a:cubicBezTo>
                  <a:cubicBezTo>
                    <a:pt x="27" y="64"/>
                    <a:pt x="1" y="91"/>
                    <a:pt x="18" y="127"/>
                  </a:cubicBezTo>
                  <a:cubicBezTo>
                    <a:pt x="10" y="171"/>
                    <a:pt x="18" y="198"/>
                    <a:pt x="54" y="234"/>
                  </a:cubicBezTo>
                  <a:cubicBezTo>
                    <a:pt x="81" y="261"/>
                    <a:pt x="108" y="270"/>
                    <a:pt x="143" y="270"/>
                  </a:cubicBezTo>
                  <a:cubicBezTo>
                    <a:pt x="179" y="270"/>
                    <a:pt x="215" y="261"/>
                    <a:pt x="242" y="234"/>
                  </a:cubicBezTo>
                  <a:cubicBezTo>
                    <a:pt x="268" y="207"/>
                    <a:pt x="286" y="180"/>
                    <a:pt x="286" y="145"/>
                  </a:cubicBezTo>
                  <a:cubicBezTo>
                    <a:pt x="277" y="100"/>
                    <a:pt x="286" y="64"/>
                    <a:pt x="250" y="38"/>
                  </a:cubicBezTo>
                  <a:cubicBezTo>
                    <a:pt x="220" y="22"/>
                    <a:pt x="202" y="0"/>
                    <a:pt x="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6" name="Google Shape;666;p7"/>
            <p:cNvSpPr/>
            <p:nvPr/>
          </p:nvSpPr>
          <p:spPr>
            <a:xfrm>
              <a:off x="3049599" y="4780978"/>
              <a:ext cx="14826" cy="13945"/>
            </a:xfrm>
            <a:custGeom>
              <a:avLst/>
              <a:gdLst/>
              <a:ahLst/>
              <a:cxnLst/>
              <a:rect l="l" t="t" r="r" b="b"/>
              <a:pathLst>
                <a:path w="286" h="269" extrusionOk="0">
                  <a:moveTo>
                    <a:pt x="143" y="0"/>
                  </a:moveTo>
                  <a:cubicBezTo>
                    <a:pt x="107" y="0"/>
                    <a:pt x="71" y="0"/>
                    <a:pt x="45" y="36"/>
                  </a:cubicBezTo>
                  <a:cubicBezTo>
                    <a:pt x="18" y="63"/>
                    <a:pt x="0" y="90"/>
                    <a:pt x="9" y="125"/>
                  </a:cubicBezTo>
                  <a:cubicBezTo>
                    <a:pt x="9" y="161"/>
                    <a:pt x="9" y="197"/>
                    <a:pt x="45" y="232"/>
                  </a:cubicBezTo>
                  <a:cubicBezTo>
                    <a:pt x="71" y="250"/>
                    <a:pt x="98" y="268"/>
                    <a:pt x="134" y="268"/>
                  </a:cubicBezTo>
                  <a:cubicBezTo>
                    <a:pt x="178" y="268"/>
                    <a:pt x="205" y="268"/>
                    <a:pt x="241" y="232"/>
                  </a:cubicBezTo>
                  <a:cubicBezTo>
                    <a:pt x="259" y="197"/>
                    <a:pt x="286" y="179"/>
                    <a:pt x="277" y="134"/>
                  </a:cubicBezTo>
                  <a:cubicBezTo>
                    <a:pt x="277" y="99"/>
                    <a:pt x="268" y="63"/>
                    <a:pt x="232" y="36"/>
                  </a:cubicBezTo>
                  <a:cubicBezTo>
                    <a:pt x="205" y="9"/>
                    <a:pt x="178" y="0"/>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7" name="Google Shape;667;p7"/>
            <p:cNvSpPr/>
            <p:nvPr/>
          </p:nvSpPr>
          <p:spPr>
            <a:xfrm>
              <a:off x="3159189" y="4721414"/>
              <a:ext cx="14360" cy="13945"/>
            </a:xfrm>
            <a:custGeom>
              <a:avLst/>
              <a:gdLst/>
              <a:ahLst/>
              <a:cxnLst/>
              <a:rect l="l" t="t" r="r" b="b"/>
              <a:pathLst>
                <a:path w="277" h="269" extrusionOk="0">
                  <a:moveTo>
                    <a:pt x="111" y="1"/>
                  </a:moveTo>
                  <a:cubicBezTo>
                    <a:pt x="84" y="1"/>
                    <a:pt x="65" y="17"/>
                    <a:pt x="45" y="43"/>
                  </a:cubicBezTo>
                  <a:cubicBezTo>
                    <a:pt x="9" y="70"/>
                    <a:pt x="0" y="97"/>
                    <a:pt x="9" y="132"/>
                  </a:cubicBezTo>
                  <a:cubicBezTo>
                    <a:pt x="9" y="168"/>
                    <a:pt x="9" y="204"/>
                    <a:pt x="36" y="231"/>
                  </a:cubicBezTo>
                  <a:cubicBezTo>
                    <a:pt x="65" y="253"/>
                    <a:pt x="83" y="269"/>
                    <a:pt x="113" y="269"/>
                  </a:cubicBezTo>
                  <a:cubicBezTo>
                    <a:pt x="119" y="269"/>
                    <a:pt x="126" y="268"/>
                    <a:pt x="134" y="266"/>
                  </a:cubicBezTo>
                  <a:cubicBezTo>
                    <a:pt x="170" y="266"/>
                    <a:pt x="206" y="266"/>
                    <a:pt x="232" y="231"/>
                  </a:cubicBezTo>
                  <a:cubicBezTo>
                    <a:pt x="259" y="204"/>
                    <a:pt x="277" y="177"/>
                    <a:pt x="277" y="141"/>
                  </a:cubicBezTo>
                  <a:cubicBezTo>
                    <a:pt x="268" y="106"/>
                    <a:pt x="277" y="70"/>
                    <a:pt x="232" y="34"/>
                  </a:cubicBezTo>
                  <a:cubicBezTo>
                    <a:pt x="212" y="21"/>
                    <a:pt x="191" y="2"/>
                    <a:pt x="167" y="2"/>
                  </a:cubicBezTo>
                  <a:cubicBezTo>
                    <a:pt x="159" y="2"/>
                    <a:pt x="151" y="3"/>
                    <a:pt x="143" y="8"/>
                  </a:cubicBezTo>
                  <a:cubicBezTo>
                    <a:pt x="131" y="3"/>
                    <a:pt x="120" y="1"/>
                    <a:pt x="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8" name="Google Shape;668;p7"/>
            <p:cNvSpPr/>
            <p:nvPr/>
          </p:nvSpPr>
          <p:spPr>
            <a:xfrm>
              <a:off x="2853022" y="4849770"/>
              <a:ext cx="14412" cy="14152"/>
            </a:xfrm>
            <a:custGeom>
              <a:avLst/>
              <a:gdLst/>
              <a:ahLst/>
              <a:cxnLst/>
              <a:rect l="l" t="t" r="r" b="b"/>
              <a:pathLst>
                <a:path w="278" h="273" extrusionOk="0">
                  <a:moveTo>
                    <a:pt x="166" y="1"/>
                  </a:moveTo>
                  <a:cubicBezTo>
                    <a:pt x="162" y="1"/>
                    <a:pt x="157" y="2"/>
                    <a:pt x="152" y="3"/>
                  </a:cubicBezTo>
                  <a:cubicBezTo>
                    <a:pt x="108" y="3"/>
                    <a:pt x="72" y="3"/>
                    <a:pt x="45" y="38"/>
                  </a:cubicBezTo>
                  <a:cubicBezTo>
                    <a:pt x="18" y="65"/>
                    <a:pt x="1" y="92"/>
                    <a:pt x="10" y="128"/>
                  </a:cubicBezTo>
                  <a:cubicBezTo>
                    <a:pt x="10" y="172"/>
                    <a:pt x="10" y="208"/>
                    <a:pt x="45" y="235"/>
                  </a:cubicBezTo>
                  <a:cubicBezTo>
                    <a:pt x="68" y="250"/>
                    <a:pt x="91" y="272"/>
                    <a:pt x="126" y="272"/>
                  </a:cubicBezTo>
                  <a:cubicBezTo>
                    <a:pt x="131" y="272"/>
                    <a:pt x="137" y="272"/>
                    <a:pt x="143" y="270"/>
                  </a:cubicBezTo>
                  <a:cubicBezTo>
                    <a:pt x="150" y="272"/>
                    <a:pt x="156" y="273"/>
                    <a:pt x="162" y="273"/>
                  </a:cubicBezTo>
                  <a:cubicBezTo>
                    <a:pt x="189" y="273"/>
                    <a:pt x="212" y="257"/>
                    <a:pt x="241" y="235"/>
                  </a:cubicBezTo>
                  <a:cubicBezTo>
                    <a:pt x="268" y="208"/>
                    <a:pt x="277" y="181"/>
                    <a:pt x="277" y="137"/>
                  </a:cubicBezTo>
                  <a:cubicBezTo>
                    <a:pt x="277" y="101"/>
                    <a:pt x="268" y="74"/>
                    <a:pt x="241" y="47"/>
                  </a:cubicBezTo>
                  <a:cubicBezTo>
                    <a:pt x="218" y="24"/>
                    <a:pt x="195" y="1"/>
                    <a:pt x="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9" name="Google Shape;669;p7"/>
            <p:cNvSpPr/>
            <p:nvPr/>
          </p:nvSpPr>
          <p:spPr>
            <a:xfrm>
              <a:off x="3230884" y="4693006"/>
              <a:ext cx="14826" cy="14049"/>
            </a:xfrm>
            <a:custGeom>
              <a:avLst/>
              <a:gdLst/>
              <a:ahLst/>
              <a:cxnLst/>
              <a:rect l="l" t="t" r="r" b="b"/>
              <a:pathLst>
                <a:path w="286" h="271" extrusionOk="0">
                  <a:moveTo>
                    <a:pt x="116" y="0"/>
                  </a:moveTo>
                  <a:cubicBezTo>
                    <a:pt x="88" y="0"/>
                    <a:pt x="65" y="16"/>
                    <a:pt x="36" y="38"/>
                  </a:cubicBezTo>
                  <a:cubicBezTo>
                    <a:pt x="9" y="65"/>
                    <a:pt x="0" y="92"/>
                    <a:pt x="0" y="127"/>
                  </a:cubicBezTo>
                  <a:cubicBezTo>
                    <a:pt x="0" y="172"/>
                    <a:pt x="9" y="199"/>
                    <a:pt x="45" y="234"/>
                  </a:cubicBezTo>
                  <a:cubicBezTo>
                    <a:pt x="71" y="261"/>
                    <a:pt x="98" y="270"/>
                    <a:pt x="134" y="270"/>
                  </a:cubicBezTo>
                  <a:cubicBezTo>
                    <a:pt x="170" y="270"/>
                    <a:pt x="205" y="261"/>
                    <a:pt x="232" y="234"/>
                  </a:cubicBezTo>
                  <a:cubicBezTo>
                    <a:pt x="259" y="199"/>
                    <a:pt x="277" y="172"/>
                    <a:pt x="268" y="127"/>
                  </a:cubicBezTo>
                  <a:cubicBezTo>
                    <a:pt x="286" y="92"/>
                    <a:pt x="259" y="65"/>
                    <a:pt x="232" y="38"/>
                  </a:cubicBezTo>
                  <a:cubicBezTo>
                    <a:pt x="205" y="2"/>
                    <a:pt x="170" y="2"/>
                    <a:pt x="134" y="2"/>
                  </a:cubicBezTo>
                  <a:cubicBezTo>
                    <a:pt x="128" y="1"/>
                    <a:pt x="122"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0" name="Google Shape;670;p7"/>
            <p:cNvSpPr/>
            <p:nvPr/>
          </p:nvSpPr>
          <p:spPr>
            <a:xfrm>
              <a:off x="2978371" y="4809335"/>
              <a:ext cx="13893" cy="13893"/>
            </a:xfrm>
            <a:custGeom>
              <a:avLst/>
              <a:gdLst/>
              <a:ahLst/>
              <a:cxnLst/>
              <a:rect l="l" t="t" r="r" b="b"/>
              <a:pathLst>
                <a:path w="268" h="268" extrusionOk="0">
                  <a:moveTo>
                    <a:pt x="103" y="1"/>
                  </a:moveTo>
                  <a:cubicBezTo>
                    <a:pt x="80" y="1"/>
                    <a:pt x="63" y="20"/>
                    <a:pt x="36" y="33"/>
                  </a:cubicBezTo>
                  <a:cubicBezTo>
                    <a:pt x="0" y="69"/>
                    <a:pt x="0" y="96"/>
                    <a:pt x="0" y="140"/>
                  </a:cubicBezTo>
                  <a:cubicBezTo>
                    <a:pt x="0" y="176"/>
                    <a:pt x="9" y="203"/>
                    <a:pt x="36" y="230"/>
                  </a:cubicBezTo>
                  <a:cubicBezTo>
                    <a:pt x="58" y="252"/>
                    <a:pt x="80" y="268"/>
                    <a:pt x="112" y="268"/>
                  </a:cubicBezTo>
                  <a:cubicBezTo>
                    <a:pt x="119" y="268"/>
                    <a:pt x="126" y="267"/>
                    <a:pt x="134" y="265"/>
                  </a:cubicBezTo>
                  <a:cubicBezTo>
                    <a:pt x="170" y="265"/>
                    <a:pt x="205" y="265"/>
                    <a:pt x="232" y="230"/>
                  </a:cubicBezTo>
                  <a:cubicBezTo>
                    <a:pt x="259" y="203"/>
                    <a:pt x="268" y="176"/>
                    <a:pt x="268" y="131"/>
                  </a:cubicBezTo>
                  <a:cubicBezTo>
                    <a:pt x="268" y="96"/>
                    <a:pt x="259" y="69"/>
                    <a:pt x="232" y="42"/>
                  </a:cubicBezTo>
                  <a:cubicBezTo>
                    <a:pt x="212" y="15"/>
                    <a:pt x="191" y="3"/>
                    <a:pt x="159" y="3"/>
                  </a:cubicBezTo>
                  <a:cubicBezTo>
                    <a:pt x="149" y="3"/>
                    <a:pt x="138" y="4"/>
                    <a:pt x="125" y="7"/>
                  </a:cubicBezTo>
                  <a:cubicBezTo>
                    <a:pt x="117" y="2"/>
                    <a:pt x="109" y="1"/>
                    <a:pt x="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1" name="Google Shape;671;p7"/>
            <p:cNvSpPr/>
            <p:nvPr/>
          </p:nvSpPr>
          <p:spPr>
            <a:xfrm>
              <a:off x="3086561" y="4749978"/>
              <a:ext cx="15345" cy="13945"/>
            </a:xfrm>
            <a:custGeom>
              <a:avLst/>
              <a:gdLst/>
              <a:ahLst/>
              <a:cxnLst/>
              <a:rect l="l" t="t" r="r" b="b"/>
              <a:pathLst>
                <a:path w="296" h="269" extrusionOk="0">
                  <a:moveTo>
                    <a:pt x="143" y="1"/>
                  </a:moveTo>
                  <a:cubicBezTo>
                    <a:pt x="108" y="1"/>
                    <a:pt x="81" y="1"/>
                    <a:pt x="45" y="36"/>
                  </a:cubicBezTo>
                  <a:cubicBezTo>
                    <a:pt x="27" y="63"/>
                    <a:pt x="1" y="81"/>
                    <a:pt x="10" y="126"/>
                  </a:cubicBezTo>
                  <a:cubicBezTo>
                    <a:pt x="10" y="161"/>
                    <a:pt x="10" y="197"/>
                    <a:pt x="45" y="233"/>
                  </a:cubicBezTo>
                  <a:cubicBezTo>
                    <a:pt x="72" y="251"/>
                    <a:pt x="99" y="268"/>
                    <a:pt x="135" y="268"/>
                  </a:cubicBezTo>
                  <a:cubicBezTo>
                    <a:pt x="179" y="259"/>
                    <a:pt x="215" y="268"/>
                    <a:pt x="242" y="233"/>
                  </a:cubicBezTo>
                  <a:cubicBezTo>
                    <a:pt x="268" y="197"/>
                    <a:pt x="286" y="179"/>
                    <a:pt x="268" y="135"/>
                  </a:cubicBezTo>
                  <a:cubicBezTo>
                    <a:pt x="295" y="90"/>
                    <a:pt x="268" y="63"/>
                    <a:pt x="242" y="36"/>
                  </a:cubicBezTo>
                  <a:cubicBezTo>
                    <a:pt x="215" y="1"/>
                    <a:pt x="179"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2" name="Google Shape;672;p7"/>
            <p:cNvSpPr/>
            <p:nvPr/>
          </p:nvSpPr>
          <p:spPr>
            <a:xfrm>
              <a:off x="2834048" y="4866048"/>
              <a:ext cx="14412" cy="14049"/>
            </a:xfrm>
            <a:custGeom>
              <a:avLst/>
              <a:gdLst/>
              <a:ahLst/>
              <a:cxnLst/>
              <a:rect l="l" t="t" r="r" b="b"/>
              <a:pathLst>
                <a:path w="278" h="271" extrusionOk="0">
                  <a:moveTo>
                    <a:pt x="144" y="1"/>
                  </a:moveTo>
                  <a:cubicBezTo>
                    <a:pt x="108" y="10"/>
                    <a:pt x="72" y="1"/>
                    <a:pt x="45" y="46"/>
                  </a:cubicBezTo>
                  <a:cubicBezTo>
                    <a:pt x="19" y="72"/>
                    <a:pt x="1" y="90"/>
                    <a:pt x="10" y="135"/>
                  </a:cubicBezTo>
                  <a:cubicBezTo>
                    <a:pt x="1" y="170"/>
                    <a:pt x="10" y="206"/>
                    <a:pt x="45" y="233"/>
                  </a:cubicBezTo>
                  <a:cubicBezTo>
                    <a:pt x="67" y="255"/>
                    <a:pt x="89" y="271"/>
                    <a:pt x="116" y="271"/>
                  </a:cubicBezTo>
                  <a:cubicBezTo>
                    <a:pt x="122" y="271"/>
                    <a:pt x="128" y="270"/>
                    <a:pt x="135" y="269"/>
                  </a:cubicBezTo>
                  <a:cubicBezTo>
                    <a:pt x="179" y="269"/>
                    <a:pt x="206" y="269"/>
                    <a:pt x="233" y="242"/>
                  </a:cubicBezTo>
                  <a:cubicBezTo>
                    <a:pt x="260" y="215"/>
                    <a:pt x="277" y="188"/>
                    <a:pt x="277" y="144"/>
                  </a:cubicBezTo>
                  <a:cubicBezTo>
                    <a:pt x="268" y="108"/>
                    <a:pt x="277" y="72"/>
                    <a:pt x="242" y="46"/>
                  </a:cubicBezTo>
                  <a:cubicBezTo>
                    <a:pt x="215" y="19"/>
                    <a:pt x="188" y="1"/>
                    <a:pt x="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3" name="Google Shape;673;p7"/>
            <p:cNvSpPr/>
            <p:nvPr/>
          </p:nvSpPr>
          <p:spPr>
            <a:xfrm>
              <a:off x="3015333" y="4778179"/>
              <a:ext cx="14878" cy="13945"/>
            </a:xfrm>
            <a:custGeom>
              <a:avLst/>
              <a:gdLst/>
              <a:ahLst/>
              <a:cxnLst/>
              <a:rect l="l" t="t" r="r" b="b"/>
              <a:pathLst>
                <a:path w="287" h="269" extrusionOk="0">
                  <a:moveTo>
                    <a:pt x="135" y="1"/>
                  </a:moveTo>
                  <a:cubicBezTo>
                    <a:pt x="90" y="1"/>
                    <a:pt x="63" y="19"/>
                    <a:pt x="37" y="46"/>
                  </a:cubicBezTo>
                  <a:cubicBezTo>
                    <a:pt x="1" y="72"/>
                    <a:pt x="10" y="108"/>
                    <a:pt x="1" y="144"/>
                  </a:cubicBezTo>
                  <a:cubicBezTo>
                    <a:pt x="1" y="188"/>
                    <a:pt x="19" y="206"/>
                    <a:pt x="45" y="233"/>
                  </a:cubicBezTo>
                  <a:cubicBezTo>
                    <a:pt x="72" y="269"/>
                    <a:pt x="99" y="269"/>
                    <a:pt x="135" y="269"/>
                  </a:cubicBezTo>
                  <a:cubicBezTo>
                    <a:pt x="179" y="269"/>
                    <a:pt x="206" y="260"/>
                    <a:pt x="233" y="233"/>
                  </a:cubicBezTo>
                  <a:cubicBezTo>
                    <a:pt x="269" y="206"/>
                    <a:pt x="277" y="170"/>
                    <a:pt x="269" y="126"/>
                  </a:cubicBezTo>
                  <a:cubicBezTo>
                    <a:pt x="286" y="90"/>
                    <a:pt x="260" y="72"/>
                    <a:pt x="233" y="37"/>
                  </a:cubicBezTo>
                  <a:cubicBezTo>
                    <a:pt x="206" y="1"/>
                    <a:pt x="170" y="10"/>
                    <a:pt x="1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4" name="Google Shape;674;p7"/>
            <p:cNvSpPr/>
            <p:nvPr/>
          </p:nvSpPr>
          <p:spPr>
            <a:xfrm>
              <a:off x="3068987" y="4765271"/>
              <a:ext cx="13945" cy="14049"/>
            </a:xfrm>
            <a:custGeom>
              <a:avLst/>
              <a:gdLst/>
              <a:ahLst/>
              <a:cxnLst/>
              <a:rect l="l" t="t" r="r" b="b"/>
              <a:pathLst>
                <a:path w="269" h="271" extrusionOk="0">
                  <a:moveTo>
                    <a:pt x="135" y="0"/>
                  </a:moveTo>
                  <a:cubicBezTo>
                    <a:pt x="99" y="0"/>
                    <a:pt x="63" y="9"/>
                    <a:pt x="36" y="36"/>
                  </a:cubicBezTo>
                  <a:cubicBezTo>
                    <a:pt x="10" y="72"/>
                    <a:pt x="1" y="98"/>
                    <a:pt x="1" y="134"/>
                  </a:cubicBezTo>
                  <a:cubicBezTo>
                    <a:pt x="1" y="179"/>
                    <a:pt x="10" y="205"/>
                    <a:pt x="36" y="232"/>
                  </a:cubicBezTo>
                  <a:cubicBezTo>
                    <a:pt x="58" y="254"/>
                    <a:pt x="87" y="270"/>
                    <a:pt x="116" y="270"/>
                  </a:cubicBezTo>
                  <a:cubicBezTo>
                    <a:pt x="122" y="270"/>
                    <a:pt x="128" y="269"/>
                    <a:pt x="135" y="268"/>
                  </a:cubicBezTo>
                  <a:cubicBezTo>
                    <a:pt x="141" y="269"/>
                    <a:pt x="147" y="270"/>
                    <a:pt x="153" y="270"/>
                  </a:cubicBezTo>
                  <a:cubicBezTo>
                    <a:pt x="180" y="270"/>
                    <a:pt x="202" y="254"/>
                    <a:pt x="224" y="232"/>
                  </a:cubicBezTo>
                  <a:cubicBezTo>
                    <a:pt x="259" y="205"/>
                    <a:pt x="268" y="179"/>
                    <a:pt x="268" y="134"/>
                  </a:cubicBezTo>
                  <a:cubicBezTo>
                    <a:pt x="268" y="98"/>
                    <a:pt x="259" y="72"/>
                    <a:pt x="233" y="45"/>
                  </a:cubicBezTo>
                  <a:cubicBezTo>
                    <a:pt x="206" y="9"/>
                    <a:pt x="179" y="0"/>
                    <a:pt x="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5" name="Google Shape;675;p7"/>
            <p:cNvSpPr/>
            <p:nvPr/>
          </p:nvSpPr>
          <p:spPr>
            <a:xfrm>
              <a:off x="2816008" y="4881703"/>
              <a:ext cx="14412" cy="14100"/>
            </a:xfrm>
            <a:custGeom>
              <a:avLst/>
              <a:gdLst/>
              <a:ahLst/>
              <a:cxnLst/>
              <a:rect l="l" t="t" r="r" b="b"/>
              <a:pathLst>
                <a:path w="278" h="272" extrusionOk="0">
                  <a:moveTo>
                    <a:pt x="161" y="0"/>
                  </a:moveTo>
                  <a:cubicBezTo>
                    <a:pt x="155" y="0"/>
                    <a:pt x="150" y="1"/>
                    <a:pt x="144" y="2"/>
                  </a:cubicBezTo>
                  <a:cubicBezTo>
                    <a:pt x="108" y="2"/>
                    <a:pt x="72" y="2"/>
                    <a:pt x="46" y="38"/>
                  </a:cubicBezTo>
                  <a:cubicBezTo>
                    <a:pt x="19" y="65"/>
                    <a:pt x="1" y="91"/>
                    <a:pt x="1" y="136"/>
                  </a:cubicBezTo>
                  <a:cubicBezTo>
                    <a:pt x="10" y="172"/>
                    <a:pt x="10" y="199"/>
                    <a:pt x="37" y="225"/>
                  </a:cubicBezTo>
                  <a:cubicBezTo>
                    <a:pt x="60" y="248"/>
                    <a:pt x="83" y="272"/>
                    <a:pt x="118" y="272"/>
                  </a:cubicBezTo>
                  <a:cubicBezTo>
                    <a:pt x="123" y="272"/>
                    <a:pt x="129" y="271"/>
                    <a:pt x="135" y="270"/>
                  </a:cubicBezTo>
                  <a:cubicBezTo>
                    <a:pt x="170" y="270"/>
                    <a:pt x="206" y="270"/>
                    <a:pt x="233" y="234"/>
                  </a:cubicBezTo>
                  <a:cubicBezTo>
                    <a:pt x="260" y="207"/>
                    <a:pt x="277" y="181"/>
                    <a:pt x="277" y="145"/>
                  </a:cubicBezTo>
                  <a:cubicBezTo>
                    <a:pt x="269" y="100"/>
                    <a:pt x="277" y="65"/>
                    <a:pt x="233" y="38"/>
                  </a:cubicBezTo>
                  <a:cubicBezTo>
                    <a:pt x="210" y="23"/>
                    <a:pt x="193"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6" name="Google Shape;676;p7"/>
            <p:cNvSpPr/>
            <p:nvPr/>
          </p:nvSpPr>
          <p:spPr>
            <a:xfrm>
              <a:off x="2762820" y="4893834"/>
              <a:ext cx="13945" cy="14049"/>
            </a:xfrm>
            <a:custGeom>
              <a:avLst/>
              <a:gdLst/>
              <a:ahLst/>
              <a:cxnLst/>
              <a:rect l="l" t="t" r="r" b="b"/>
              <a:pathLst>
                <a:path w="269" h="271" extrusionOk="0">
                  <a:moveTo>
                    <a:pt x="126" y="0"/>
                  </a:moveTo>
                  <a:cubicBezTo>
                    <a:pt x="90" y="0"/>
                    <a:pt x="63" y="18"/>
                    <a:pt x="37" y="45"/>
                  </a:cubicBezTo>
                  <a:cubicBezTo>
                    <a:pt x="1" y="72"/>
                    <a:pt x="1" y="98"/>
                    <a:pt x="1" y="134"/>
                  </a:cubicBezTo>
                  <a:cubicBezTo>
                    <a:pt x="1" y="170"/>
                    <a:pt x="10" y="205"/>
                    <a:pt x="37" y="232"/>
                  </a:cubicBezTo>
                  <a:cubicBezTo>
                    <a:pt x="59" y="254"/>
                    <a:pt x="87" y="270"/>
                    <a:pt x="116" y="270"/>
                  </a:cubicBezTo>
                  <a:cubicBezTo>
                    <a:pt x="122" y="270"/>
                    <a:pt x="128" y="269"/>
                    <a:pt x="135" y="268"/>
                  </a:cubicBezTo>
                  <a:cubicBezTo>
                    <a:pt x="143" y="269"/>
                    <a:pt x="150" y="270"/>
                    <a:pt x="156" y="270"/>
                  </a:cubicBezTo>
                  <a:cubicBezTo>
                    <a:pt x="186" y="270"/>
                    <a:pt x="204" y="254"/>
                    <a:pt x="233" y="232"/>
                  </a:cubicBezTo>
                  <a:cubicBezTo>
                    <a:pt x="269" y="205"/>
                    <a:pt x="269" y="170"/>
                    <a:pt x="269" y="134"/>
                  </a:cubicBezTo>
                  <a:cubicBezTo>
                    <a:pt x="269" y="89"/>
                    <a:pt x="251" y="63"/>
                    <a:pt x="233" y="36"/>
                  </a:cubicBezTo>
                  <a:cubicBezTo>
                    <a:pt x="197" y="0"/>
                    <a:pt x="162" y="9"/>
                    <a:pt x="1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7" name="Google Shape;677;p7"/>
            <p:cNvSpPr/>
            <p:nvPr/>
          </p:nvSpPr>
          <p:spPr>
            <a:xfrm>
              <a:off x="3174896" y="4739351"/>
              <a:ext cx="13945" cy="13945"/>
            </a:xfrm>
            <a:custGeom>
              <a:avLst/>
              <a:gdLst/>
              <a:ahLst/>
              <a:cxnLst/>
              <a:rect l="l" t="t" r="r" b="b"/>
              <a:pathLst>
                <a:path w="269" h="269" extrusionOk="0">
                  <a:moveTo>
                    <a:pt x="134" y="1"/>
                  </a:moveTo>
                  <a:cubicBezTo>
                    <a:pt x="63" y="1"/>
                    <a:pt x="1" y="54"/>
                    <a:pt x="1" y="134"/>
                  </a:cubicBezTo>
                  <a:cubicBezTo>
                    <a:pt x="1" y="215"/>
                    <a:pt x="54" y="268"/>
                    <a:pt x="134" y="268"/>
                  </a:cubicBezTo>
                  <a:cubicBezTo>
                    <a:pt x="215" y="268"/>
                    <a:pt x="268" y="224"/>
                    <a:pt x="268" y="143"/>
                  </a:cubicBezTo>
                  <a:cubicBezTo>
                    <a:pt x="268" y="63"/>
                    <a:pt x="215" y="1"/>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8" name="Google Shape;678;p7"/>
            <p:cNvSpPr/>
            <p:nvPr/>
          </p:nvSpPr>
          <p:spPr>
            <a:xfrm>
              <a:off x="2994079" y="4828153"/>
              <a:ext cx="13945" cy="13945"/>
            </a:xfrm>
            <a:custGeom>
              <a:avLst/>
              <a:gdLst/>
              <a:ahLst/>
              <a:cxnLst/>
              <a:rect l="l" t="t" r="r" b="b"/>
              <a:pathLst>
                <a:path w="269" h="269" extrusionOk="0">
                  <a:moveTo>
                    <a:pt x="134" y="0"/>
                  </a:moveTo>
                  <a:cubicBezTo>
                    <a:pt x="54" y="0"/>
                    <a:pt x="1" y="54"/>
                    <a:pt x="1" y="134"/>
                  </a:cubicBezTo>
                  <a:cubicBezTo>
                    <a:pt x="1" y="215"/>
                    <a:pt x="45" y="268"/>
                    <a:pt x="125" y="268"/>
                  </a:cubicBezTo>
                  <a:cubicBezTo>
                    <a:pt x="206" y="268"/>
                    <a:pt x="259" y="223"/>
                    <a:pt x="268" y="143"/>
                  </a:cubicBezTo>
                  <a:cubicBezTo>
                    <a:pt x="268" y="63"/>
                    <a:pt x="215"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9" name="Google Shape;679;p7"/>
            <p:cNvSpPr/>
            <p:nvPr/>
          </p:nvSpPr>
          <p:spPr>
            <a:xfrm>
              <a:off x="3065307" y="4799952"/>
              <a:ext cx="13893" cy="13893"/>
            </a:xfrm>
            <a:custGeom>
              <a:avLst/>
              <a:gdLst/>
              <a:ahLst/>
              <a:cxnLst/>
              <a:rect l="l" t="t" r="r" b="b"/>
              <a:pathLst>
                <a:path w="268" h="268" extrusionOk="0">
                  <a:moveTo>
                    <a:pt x="134" y="0"/>
                  </a:moveTo>
                  <a:cubicBezTo>
                    <a:pt x="63" y="0"/>
                    <a:pt x="9" y="54"/>
                    <a:pt x="0" y="125"/>
                  </a:cubicBezTo>
                  <a:cubicBezTo>
                    <a:pt x="0" y="205"/>
                    <a:pt x="54" y="268"/>
                    <a:pt x="134" y="268"/>
                  </a:cubicBezTo>
                  <a:cubicBezTo>
                    <a:pt x="214" y="268"/>
                    <a:pt x="268" y="214"/>
                    <a:pt x="268" y="134"/>
                  </a:cubicBezTo>
                  <a:cubicBezTo>
                    <a:pt x="268" y="54"/>
                    <a:pt x="214"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0" name="Google Shape;680;p7"/>
            <p:cNvSpPr/>
            <p:nvPr/>
          </p:nvSpPr>
          <p:spPr>
            <a:xfrm>
              <a:off x="3209577" y="4743031"/>
              <a:ext cx="13945" cy="13945"/>
            </a:xfrm>
            <a:custGeom>
              <a:avLst/>
              <a:gdLst/>
              <a:ahLst/>
              <a:cxnLst/>
              <a:rect l="l" t="t" r="r" b="b"/>
              <a:pathLst>
                <a:path w="269" h="269" extrusionOk="0">
                  <a:moveTo>
                    <a:pt x="126" y="1"/>
                  </a:moveTo>
                  <a:cubicBezTo>
                    <a:pt x="45" y="1"/>
                    <a:pt x="1" y="54"/>
                    <a:pt x="1" y="144"/>
                  </a:cubicBezTo>
                  <a:cubicBezTo>
                    <a:pt x="1" y="206"/>
                    <a:pt x="72" y="269"/>
                    <a:pt x="135" y="269"/>
                  </a:cubicBezTo>
                  <a:cubicBezTo>
                    <a:pt x="215" y="260"/>
                    <a:pt x="268" y="215"/>
                    <a:pt x="268" y="126"/>
                  </a:cubicBezTo>
                  <a:cubicBezTo>
                    <a:pt x="268" y="54"/>
                    <a:pt x="206" y="1"/>
                    <a:pt x="1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1" name="Google Shape;681;p7"/>
            <p:cNvSpPr/>
            <p:nvPr/>
          </p:nvSpPr>
          <p:spPr>
            <a:xfrm>
              <a:off x="3121242" y="4752311"/>
              <a:ext cx="14412" cy="13893"/>
            </a:xfrm>
            <a:custGeom>
              <a:avLst/>
              <a:gdLst/>
              <a:ahLst/>
              <a:cxnLst/>
              <a:rect l="l" t="t" r="r" b="b"/>
              <a:pathLst>
                <a:path w="278" h="268" extrusionOk="0">
                  <a:moveTo>
                    <a:pt x="144" y="0"/>
                  </a:moveTo>
                  <a:cubicBezTo>
                    <a:pt x="63" y="0"/>
                    <a:pt x="10" y="54"/>
                    <a:pt x="10" y="134"/>
                  </a:cubicBezTo>
                  <a:cubicBezTo>
                    <a:pt x="1" y="214"/>
                    <a:pt x="54" y="268"/>
                    <a:pt x="135" y="268"/>
                  </a:cubicBezTo>
                  <a:cubicBezTo>
                    <a:pt x="215" y="268"/>
                    <a:pt x="268" y="214"/>
                    <a:pt x="268" y="143"/>
                  </a:cubicBezTo>
                  <a:cubicBezTo>
                    <a:pt x="277" y="63"/>
                    <a:pt x="215" y="0"/>
                    <a:pt x="1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2" name="Google Shape;682;p7"/>
            <p:cNvSpPr/>
            <p:nvPr/>
          </p:nvSpPr>
          <p:spPr>
            <a:xfrm>
              <a:off x="3155456" y="4755991"/>
              <a:ext cx="14412" cy="13945"/>
            </a:xfrm>
            <a:custGeom>
              <a:avLst/>
              <a:gdLst/>
              <a:ahLst/>
              <a:cxnLst/>
              <a:rect l="l" t="t" r="r" b="b"/>
              <a:pathLst>
                <a:path w="278" h="269" extrusionOk="0">
                  <a:moveTo>
                    <a:pt x="135" y="1"/>
                  </a:moveTo>
                  <a:cubicBezTo>
                    <a:pt x="81" y="1"/>
                    <a:pt x="1" y="63"/>
                    <a:pt x="10" y="143"/>
                  </a:cubicBezTo>
                  <a:cubicBezTo>
                    <a:pt x="19" y="215"/>
                    <a:pt x="72" y="268"/>
                    <a:pt x="144" y="268"/>
                  </a:cubicBezTo>
                  <a:cubicBezTo>
                    <a:pt x="224" y="268"/>
                    <a:pt x="278" y="206"/>
                    <a:pt x="278" y="126"/>
                  </a:cubicBezTo>
                  <a:cubicBezTo>
                    <a:pt x="278" y="54"/>
                    <a:pt x="224" y="1"/>
                    <a:pt x="1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3" name="Google Shape;683;p7"/>
            <p:cNvSpPr/>
            <p:nvPr/>
          </p:nvSpPr>
          <p:spPr>
            <a:xfrm>
              <a:off x="2940424" y="4840594"/>
              <a:ext cx="13945" cy="13478"/>
            </a:xfrm>
            <a:custGeom>
              <a:avLst/>
              <a:gdLst/>
              <a:ahLst/>
              <a:cxnLst/>
              <a:rect l="l" t="t" r="r" b="b"/>
              <a:pathLst>
                <a:path w="269" h="260" extrusionOk="0">
                  <a:moveTo>
                    <a:pt x="126" y="0"/>
                  </a:moveTo>
                  <a:cubicBezTo>
                    <a:pt x="54" y="0"/>
                    <a:pt x="1" y="52"/>
                    <a:pt x="1" y="126"/>
                  </a:cubicBezTo>
                  <a:cubicBezTo>
                    <a:pt x="1" y="206"/>
                    <a:pt x="54" y="260"/>
                    <a:pt x="134" y="260"/>
                  </a:cubicBezTo>
                  <a:cubicBezTo>
                    <a:pt x="215" y="260"/>
                    <a:pt x="268" y="206"/>
                    <a:pt x="268" y="126"/>
                  </a:cubicBezTo>
                  <a:cubicBezTo>
                    <a:pt x="268" y="55"/>
                    <a:pt x="215" y="1"/>
                    <a:pt x="143" y="1"/>
                  </a:cubicBezTo>
                  <a:cubicBezTo>
                    <a:pt x="138" y="1"/>
                    <a:pt x="132" y="0"/>
                    <a:pt x="1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4" name="Google Shape;684;p7"/>
            <p:cNvSpPr/>
            <p:nvPr/>
          </p:nvSpPr>
          <p:spPr>
            <a:xfrm>
              <a:off x="3084280" y="4783726"/>
              <a:ext cx="13893" cy="13945"/>
            </a:xfrm>
            <a:custGeom>
              <a:avLst/>
              <a:gdLst/>
              <a:ahLst/>
              <a:cxnLst/>
              <a:rect l="l" t="t" r="r" b="b"/>
              <a:pathLst>
                <a:path w="268" h="269" extrusionOk="0">
                  <a:moveTo>
                    <a:pt x="151" y="0"/>
                  </a:moveTo>
                  <a:cubicBezTo>
                    <a:pt x="146" y="0"/>
                    <a:pt x="140" y="0"/>
                    <a:pt x="134" y="1"/>
                  </a:cubicBezTo>
                  <a:cubicBezTo>
                    <a:pt x="54" y="1"/>
                    <a:pt x="9" y="55"/>
                    <a:pt x="0" y="135"/>
                  </a:cubicBezTo>
                  <a:cubicBezTo>
                    <a:pt x="0" y="206"/>
                    <a:pt x="71" y="269"/>
                    <a:pt x="143" y="269"/>
                  </a:cubicBezTo>
                  <a:cubicBezTo>
                    <a:pt x="214" y="260"/>
                    <a:pt x="268" y="206"/>
                    <a:pt x="268" y="126"/>
                  </a:cubicBezTo>
                  <a:cubicBezTo>
                    <a:pt x="268" y="51"/>
                    <a:pt x="222" y="0"/>
                    <a:pt x="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5" name="Google Shape;685;p7"/>
            <p:cNvSpPr/>
            <p:nvPr/>
          </p:nvSpPr>
          <p:spPr>
            <a:xfrm>
              <a:off x="2975105" y="4843860"/>
              <a:ext cx="13945" cy="13945"/>
            </a:xfrm>
            <a:custGeom>
              <a:avLst/>
              <a:gdLst/>
              <a:ahLst/>
              <a:cxnLst/>
              <a:rect l="l" t="t" r="r" b="b"/>
              <a:pathLst>
                <a:path w="269" h="269" extrusionOk="0">
                  <a:moveTo>
                    <a:pt x="135" y="1"/>
                  </a:moveTo>
                  <a:cubicBezTo>
                    <a:pt x="54" y="1"/>
                    <a:pt x="1" y="54"/>
                    <a:pt x="1" y="135"/>
                  </a:cubicBezTo>
                  <a:cubicBezTo>
                    <a:pt x="1" y="215"/>
                    <a:pt x="54" y="268"/>
                    <a:pt x="135" y="268"/>
                  </a:cubicBezTo>
                  <a:cubicBezTo>
                    <a:pt x="206" y="268"/>
                    <a:pt x="268" y="215"/>
                    <a:pt x="268" y="135"/>
                  </a:cubicBezTo>
                  <a:cubicBezTo>
                    <a:pt x="259" y="54"/>
                    <a:pt x="215" y="1"/>
                    <a:pt x="1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6" name="Google Shape;686;p7"/>
            <p:cNvSpPr/>
            <p:nvPr/>
          </p:nvSpPr>
          <p:spPr>
            <a:xfrm>
              <a:off x="3102735" y="4768018"/>
              <a:ext cx="14412" cy="13945"/>
            </a:xfrm>
            <a:custGeom>
              <a:avLst/>
              <a:gdLst/>
              <a:ahLst/>
              <a:cxnLst/>
              <a:rect l="l" t="t" r="r" b="b"/>
              <a:pathLst>
                <a:path w="278" h="269" extrusionOk="0">
                  <a:moveTo>
                    <a:pt x="144" y="1"/>
                  </a:moveTo>
                  <a:cubicBezTo>
                    <a:pt x="81" y="1"/>
                    <a:pt x="1" y="63"/>
                    <a:pt x="10" y="143"/>
                  </a:cubicBezTo>
                  <a:cubicBezTo>
                    <a:pt x="19" y="215"/>
                    <a:pt x="72" y="268"/>
                    <a:pt x="153" y="268"/>
                  </a:cubicBezTo>
                  <a:cubicBezTo>
                    <a:pt x="233" y="268"/>
                    <a:pt x="278" y="215"/>
                    <a:pt x="278" y="126"/>
                  </a:cubicBezTo>
                  <a:cubicBezTo>
                    <a:pt x="278" y="54"/>
                    <a:pt x="224" y="1"/>
                    <a:pt x="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7" name="Google Shape;687;p7"/>
            <p:cNvSpPr/>
            <p:nvPr/>
          </p:nvSpPr>
          <p:spPr>
            <a:xfrm>
              <a:off x="3283138" y="4680149"/>
              <a:ext cx="14360" cy="13945"/>
            </a:xfrm>
            <a:custGeom>
              <a:avLst/>
              <a:gdLst/>
              <a:ahLst/>
              <a:cxnLst/>
              <a:rect l="l" t="t" r="r" b="b"/>
              <a:pathLst>
                <a:path w="277" h="269" extrusionOk="0">
                  <a:moveTo>
                    <a:pt x="143" y="1"/>
                  </a:moveTo>
                  <a:cubicBezTo>
                    <a:pt x="63" y="1"/>
                    <a:pt x="18" y="54"/>
                    <a:pt x="9" y="135"/>
                  </a:cubicBezTo>
                  <a:cubicBezTo>
                    <a:pt x="0" y="197"/>
                    <a:pt x="72" y="268"/>
                    <a:pt x="134" y="268"/>
                  </a:cubicBezTo>
                  <a:cubicBezTo>
                    <a:pt x="214" y="268"/>
                    <a:pt x="277" y="215"/>
                    <a:pt x="277" y="135"/>
                  </a:cubicBezTo>
                  <a:cubicBezTo>
                    <a:pt x="277" y="54"/>
                    <a:pt x="223"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8" name="Google Shape;688;p7"/>
            <p:cNvSpPr/>
            <p:nvPr/>
          </p:nvSpPr>
          <p:spPr>
            <a:xfrm>
              <a:off x="2887236" y="4853139"/>
              <a:ext cx="14412" cy="13893"/>
            </a:xfrm>
            <a:custGeom>
              <a:avLst/>
              <a:gdLst/>
              <a:ahLst/>
              <a:cxnLst/>
              <a:rect l="l" t="t" r="r" b="b"/>
              <a:pathLst>
                <a:path w="278" h="268" extrusionOk="0">
                  <a:moveTo>
                    <a:pt x="143" y="0"/>
                  </a:moveTo>
                  <a:cubicBezTo>
                    <a:pt x="81" y="0"/>
                    <a:pt x="1" y="72"/>
                    <a:pt x="10" y="143"/>
                  </a:cubicBezTo>
                  <a:cubicBezTo>
                    <a:pt x="19" y="214"/>
                    <a:pt x="72" y="268"/>
                    <a:pt x="152" y="268"/>
                  </a:cubicBezTo>
                  <a:cubicBezTo>
                    <a:pt x="224" y="268"/>
                    <a:pt x="277" y="214"/>
                    <a:pt x="277" y="134"/>
                  </a:cubicBezTo>
                  <a:cubicBezTo>
                    <a:pt x="277" y="54"/>
                    <a:pt x="224" y="9"/>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9" name="Google Shape;689;p7"/>
            <p:cNvSpPr/>
            <p:nvPr/>
          </p:nvSpPr>
          <p:spPr>
            <a:xfrm>
              <a:off x="3265565" y="4695442"/>
              <a:ext cx="13893" cy="13893"/>
            </a:xfrm>
            <a:custGeom>
              <a:avLst/>
              <a:gdLst/>
              <a:ahLst/>
              <a:cxnLst/>
              <a:rect l="l" t="t" r="r" b="b"/>
              <a:pathLst>
                <a:path w="268" h="268" extrusionOk="0">
                  <a:moveTo>
                    <a:pt x="134" y="0"/>
                  </a:moveTo>
                  <a:cubicBezTo>
                    <a:pt x="54" y="0"/>
                    <a:pt x="0" y="54"/>
                    <a:pt x="0" y="134"/>
                  </a:cubicBezTo>
                  <a:cubicBezTo>
                    <a:pt x="0" y="214"/>
                    <a:pt x="54" y="268"/>
                    <a:pt x="134" y="268"/>
                  </a:cubicBezTo>
                  <a:cubicBezTo>
                    <a:pt x="214" y="268"/>
                    <a:pt x="268" y="214"/>
                    <a:pt x="268" y="134"/>
                  </a:cubicBezTo>
                  <a:cubicBezTo>
                    <a:pt x="268" y="54"/>
                    <a:pt x="214"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0" name="Google Shape;690;p7"/>
            <p:cNvSpPr/>
            <p:nvPr/>
          </p:nvSpPr>
          <p:spPr>
            <a:xfrm>
              <a:off x="2922384" y="4855887"/>
              <a:ext cx="13945" cy="13945"/>
            </a:xfrm>
            <a:custGeom>
              <a:avLst/>
              <a:gdLst/>
              <a:ahLst/>
              <a:cxnLst/>
              <a:rect l="l" t="t" r="r" b="b"/>
              <a:pathLst>
                <a:path w="269" h="269" extrusionOk="0">
                  <a:moveTo>
                    <a:pt x="135" y="1"/>
                  </a:moveTo>
                  <a:cubicBezTo>
                    <a:pt x="54" y="1"/>
                    <a:pt x="1" y="54"/>
                    <a:pt x="1" y="126"/>
                  </a:cubicBezTo>
                  <a:cubicBezTo>
                    <a:pt x="1" y="215"/>
                    <a:pt x="54" y="268"/>
                    <a:pt x="126" y="268"/>
                  </a:cubicBezTo>
                  <a:cubicBezTo>
                    <a:pt x="215" y="268"/>
                    <a:pt x="268" y="215"/>
                    <a:pt x="268" y="134"/>
                  </a:cubicBezTo>
                  <a:cubicBezTo>
                    <a:pt x="268" y="54"/>
                    <a:pt x="215" y="1"/>
                    <a:pt x="1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1" name="Google Shape;691;p7"/>
            <p:cNvSpPr/>
            <p:nvPr/>
          </p:nvSpPr>
          <p:spPr>
            <a:xfrm>
              <a:off x="3013052" y="4811979"/>
              <a:ext cx="13893" cy="13893"/>
            </a:xfrm>
            <a:custGeom>
              <a:avLst/>
              <a:gdLst/>
              <a:ahLst/>
              <a:cxnLst/>
              <a:rect l="l" t="t" r="r" b="b"/>
              <a:pathLst>
                <a:path w="268" h="268" extrusionOk="0">
                  <a:moveTo>
                    <a:pt x="134" y="0"/>
                  </a:moveTo>
                  <a:cubicBezTo>
                    <a:pt x="54" y="0"/>
                    <a:pt x="0" y="54"/>
                    <a:pt x="0" y="125"/>
                  </a:cubicBezTo>
                  <a:cubicBezTo>
                    <a:pt x="0" y="205"/>
                    <a:pt x="45" y="268"/>
                    <a:pt x="125" y="268"/>
                  </a:cubicBezTo>
                  <a:cubicBezTo>
                    <a:pt x="205" y="268"/>
                    <a:pt x="259" y="214"/>
                    <a:pt x="268" y="134"/>
                  </a:cubicBezTo>
                  <a:cubicBezTo>
                    <a:pt x="268" y="54"/>
                    <a:pt x="214"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2" name="Google Shape;692;p7"/>
            <p:cNvSpPr/>
            <p:nvPr/>
          </p:nvSpPr>
          <p:spPr>
            <a:xfrm>
              <a:off x="3137001" y="4771284"/>
              <a:ext cx="13893" cy="13893"/>
            </a:xfrm>
            <a:custGeom>
              <a:avLst/>
              <a:gdLst/>
              <a:ahLst/>
              <a:cxnLst/>
              <a:rect l="l" t="t" r="r" b="b"/>
              <a:pathLst>
                <a:path w="268" h="268" extrusionOk="0">
                  <a:moveTo>
                    <a:pt x="134" y="0"/>
                  </a:moveTo>
                  <a:cubicBezTo>
                    <a:pt x="54" y="0"/>
                    <a:pt x="0" y="54"/>
                    <a:pt x="0" y="134"/>
                  </a:cubicBezTo>
                  <a:cubicBezTo>
                    <a:pt x="0" y="214"/>
                    <a:pt x="54" y="268"/>
                    <a:pt x="134" y="268"/>
                  </a:cubicBezTo>
                  <a:cubicBezTo>
                    <a:pt x="214" y="268"/>
                    <a:pt x="268" y="214"/>
                    <a:pt x="268" y="134"/>
                  </a:cubicBezTo>
                  <a:cubicBezTo>
                    <a:pt x="268" y="54"/>
                    <a:pt x="214"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3" name="Google Shape;693;p7"/>
            <p:cNvSpPr/>
            <p:nvPr/>
          </p:nvSpPr>
          <p:spPr>
            <a:xfrm>
              <a:off x="3246591" y="4712031"/>
              <a:ext cx="13945" cy="13945"/>
            </a:xfrm>
            <a:custGeom>
              <a:avLst/>
              <a:gdLst/>
              <a:ahLst/>
              <a:cxnLst/>
              <a:rect l="l" t="t" r="r" b="b"/>
              <a:pathLst>
                <a:path w="269" h="269" extrusionOk="0">
                  <a:moveTo>
                    <a:pt x="138" y="0"/>
                  </a:moveTo>
                  <a:cubicBezTo>
                    <a:pt x="133" y="0"/>
                    <a:pt x="129" y="1"/>
                    <a:pt x="125" y="1"/>
                  </a:cubicBezTo>
                  <a:cubicBezTo>
                    <a:pt x="54" y="1"/>
                    <a:pt x="0" y="55"/>
                    <a:pt x="0" y="135"/>
                  </a:cubicBezTo>
                  <a:cubicBezTo>
                    <a:pt x="0" y="215"/>
                    <a:pt x="54" y="269"/>
                    <a:pt x="134" y="269"/>
                  </a:cubicBezTo>
                  <a:cubicBezTo>
                    <a:pt x="215" y="260"/>
                    <a:pt x="268" y="206"/>
                    <a:pt x="268" y="126"/>
                  </a:cubicBezTo>
                  <a:cubicBezTo>
                    <a:pt x="268" y="67"/>
                    <a:pt x="205" y="0"/>
                    <a:pt x="1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4" name="Google Shape;694;p7"/>
            <p:cNvSpPr/>
            <p:nvPr/>
          </p:nvSpPr>
          <p:spPr>
            <a:xfrm>
              <a:off x="2868729" y="4868847"/>
              <a:ext cx="13945" cy="13945"/>
            </a:xfrm>
            <a:custGeom>
              <a:avLst/>
              <a:gdLst/>
              <a:ahLst/>
              <a:cxnLst/>
              <a:rect l="l" t="t" r="r" b="b"/>
              <a:pathLst>
                <a:path w="269" h="269" extrusionOk="0">
                  <a:moveTo>
                    <a:pt x="135" y="0"/>
                  </a:moveTo>
                  <a:cubicBezTo>
                    <a:pt x="63" y="0"/>
                    <a:pt x="1" y="54"/>
                    <a:pt x="1" y="125"/>
                  </a:cubicBezTo>
                  <a:cubicBezTo>
                    <a:pt x="1" y="215"/>
                    <a:pt x="54" y="268"/>
                    <a:pt x="135" y="268"/>
                  </a:cubicBezTo>
                  <a:cubicBezTo>
                    <a:pt x="215" y="268"/>
                    <a:pt x="269" y="215"/>
                    <a:pt x="269" y="134"/>
                  </a:cubicBezTo>
                  <a:cubicBezTo>
                    <a:pt x="269" y="54"/>
                    <a:pt x="215" y="0"/>
                    <a:pt x="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5" name="Google Shape;695;p7"/>
            <p:cNvSpPr/>
            <p:nvPr/>
          </p:nvSpPr>
          <p:spPr>
            <a:xfrm>
              <a:off x="2903410" y="4872476"/>
              <a:ext cx="13945" cy="13530"/>
            </a:xfrm>
            <a:custGeom>
              <a:avLst/>
              <a:gdLst/>
              <a:ahLst/>
              <a:cxnLst/>
              <a:rect l="l" t="t" r="r" b="b"/>
              <a:pathLst>
                <a:path w="269" h="261" extrusionOk="0">
                  <a:moveTo>
                    <a:pt x="150" y="1"/>
                  </a:moveTo>
                  <a:cubicBezTo>
                    <a:pt x="145" y="1"/>
                    <a:pt x="140" y="1"/>
                    <a:pt x="135" y="2"/>
                  </a:cubicBezTo>
                  <a:cubicBezTo>
                    <a:pt x="55" y="2"/>
                    <a:pt x="1" y="55"/>
                    <a:pt x="1" y="127"/>
                  </a:cubicBezTo>
                  <a:cubicBezTo>
                    <a:pt x="1" y="207"/>
                    <a:pt x="55" y="261"/>
                    <a:pt x="135" y="261"/>
                  </a:cubicBezTo>
                  <a:cubicBezTo>
                    <a:pt x="215" y="261"/>
                    <a:pt x="269" y="207"/>
                    <a:pt x="269" y="127"/>
                  </a:cubicBezTo>
                  <a:cubicBezTo>
                    <a:pt x="269" y="60"/>
                    <a:pt x="222" y="1"/>
                    <a:pt x="1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6" name="Google Shape;696;p7"/>
            <p:cNvSpPr/>
            <p:nvPr/>
          </p:nvSpPr>
          <p:spPr>
            <a:xfrm>
              <a:off x="3192937" y="4724110"/>
              <a:ext cx="13945" cy="13893"/>
            </a:xfrm>
            <a:custGeom>
              <a:avLst/>
              <a:gdLst/>
              <a:ahLst/>
              <a:cxnLst/>
              <a:rect l="l" t="t" r="r" b="b"/>
              <a:pathLst>
                <a:path w="269" h="268" extrusionOk="0">
                  <a:moveTo>
                    <a:pt x="134" y="0"/>
                  </a:moveTo>
                  <a:cubicBezTo>
                    <a:pt x="54" y="0"/>
                    <a:pt x="1" y="54"/>
                    <a:pt x="1" y="134"/>
                  </a:cubicBezTo>
                  <a:cubicBezTo>
                    <a:pt x="9" y="214"/>
                    <a:pt x="63" y="268"/>
                    <a:pt x="143" y="268"/>
                  </a:cubicBezTo>
                  <a:cubicBezTo>
                    <a:pt x="215" y="268"/>
                    <a:pt x="268" y="205"/>
                    <a:pt x="268" y="134"/>
                  </a:cubicBezTo>
                  <a:cubicBezTo>
                    <a:pt x="268" y="54"/>
                    <a:pt x="215"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7" name="Google Shape;697;p7"/>
            <p:cNvSpPr/>
            <p:nvPr/>
          </p:nvSpPr>
          <p:spPr>
            <a:xfrm>
              <a:off x="3227618" y="4727324"/>
              <a:ext cx="13945" cy="13945"/>
            </a:xfrm>
            <a:custGeom>
              <a:avLst/>
              <a:gdLst/>
              <a:ahLst/>
              <a:cxnLst/>
              <a:rect l="l" t="t" r="r" b="b"/>
              <a:pathLst>
                <a:path w="269" h="269" extrusionOk="0">
                  <a:moveTo>
                    <a:pt x="134" y="1"/>
                  </a:moveTo>
                  <a:cubicBezTo>
                    <a:pt x="54" y="1"/>
                    <a:pt x="1" y="63"/>
                    <a:pt x="1" y="143"/>
                  </a:cubicBezTo>
                  <a:cubicBezTo>
                    <a:pt x="1" y="215"/>
                    <a:pt x="54" y="268"/>
                    <a:pt x="134" y="268"/>
                  </a:cubicBezTo>
                  <a:cubicBezTo>
                    <a:pt x="215" y="268"/>
                    <a:pt x="268" y="215"/>
                    <a:pt x="268" y="134"/>
                  </a:cubicBezTo>
                  <a:cubicBezTo>
                    <a:pt x="268" y="54"/>
                    <a:pt x="215" y="1"/>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8" name="Google Shape;698;p7"/>
            <p:cNvSpPr/>
            <p:nvPr/>
          </p:nvSpPr>
          <p:spPr>
            <a:xfrm>
              <a:off x="3031092" y="4796219"/>
              <a:ext cx="13893" cy="13945"/>
            </a:xfrm>
            <a:custGeom>
              <a:avLst/>
              <a:gdLst/>
              <a:ahLst/>
              <a:cxnLst/>
              <a:rect l="l" t="t" r="r" b="b"/>
              <a:pathLst>
                <a:path w="268" h="269" extrusionOk="0">
                  <a:moveTo>
                    <a:pt x="125" y="1"/>
                  </a:moveTo>
                  <a:cubicBezTo>
                    <a:pt x="54" y="10"/>
                    <a:pt x="0" y="63"/>
                    <a:pt x="0" y="144"/>
                  </a:cubicBezTo>
                  <a:cubicBezTo>
                    <a:pt x="0" y="215"/>
                    <a:pt x="54" y="269"/>
                    <a:pt x="134" y="269"/>
                  </a:cubicBezTo>
                  <a:cubicBezTo>
                    <a:pt x="214" y="269"/>
                    <a:pt x="268" y="215"/>
                    <a:pt x="268" y="135"/>
                  </a:cubicBezTo>
                  <a:cubicBezTo>
                    <a:pt x="268" y="54"/>
                    <a:pt x="205" y="1"/>
                    <a:pt x="1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9" name="Google Shape;699;p7"/>
            <p:cNvSpPr/>
            <p:nvPr/>
          </p:nvSpPr>
          <p:spPr>
            <a:xfrm>
              <a:off x="2850274" y="4884555"/>
              <a:ext cx="14360" cy="13945"/>
            </a:xfrm>
            <a:custGeom>
              <a:avLst/>
              <a:gdLst/>
              <a:ahLst/>
              <a:cxnLst/>
              <a:rect l="l" t="t" r="r" b="b"/>
              <a:pathLst>
                <a:path w="277" h="269" extrusionOk="0">
                  <a:moveTo>
                    <a:pt x="124" y="0"/>
                  </a:moveTo>
                  <a:cubicBezTo>
                    <a:pt x="72" y="0"/>
                    <a:pt x="1" y="68"/>
                    <a:pt x="9" y="144"/>
                  </a:cubicBezTo>
                  <a:cubicBezTo>
                    <a:pt x="18" y="215"/>
                    <a:pt x="71" y="268"/>
                    <a:pt x="143" y="268"/>
                  </a:cubicBezTo>
                  <a:cubicBezTo>
                    <a:pt x="223" y="259"/>
                    <a:pt x="277" y="206"/>
                    <a:pt x="277" y="126"/>
                  </a:cubicBezTo>
                  <a:cubicBezTo>
                    <a:pt x="277" y="45"/>
                    <a:pt x="223" y="1"/>
                    <a:pt x="134" y="1"/>
                  </a:cubicBezTo>
                  <a:cubicBezTo>
                    <a:pt x="131" y="0"/>
                    <a:pt x="128" y="0"/>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0" name="Google Shape;700;p7"/>
            <p:cNvSpPr/>
            <p:nvPr/>
          </p:nvSpPr>
          <p:spPr>
            <a:xfrm>
              <a:off x="2959398" y="4824887"/>
              <a:ext cx="13945" cy="13945"/>
            </a:xfrm>
            <a:custGeom>
              <a:avLst/>
              <a:gdLst/>
              <a:ahLst/>
              <a:cxnLst/>
              <a:rect l="l" t="t" r="r" b="b"/>
              <a:pathLst>
                <a:path w="269" h="269" extrusionOk="0">
                  <a:moveTo>
                    <a:pt x="139" y="0"/>
                  </a:moveTo>
                  <a:cubicBezTo>
                    <a:pt x="134" y="0"/>
                    <a:pt x="130" y="0"/>
                    <a:pt x="125" y="1"/>
                  </a:cubicBezTo>
                  <a:cubicBezTo>
                    <a:pt x="54" y="10"/>
                    <a:pt x="0" y="63"/>
                    <a:pt x="0" y="135"/>
                  </a:cubicBezTo>
                  <a:cubicBezTo>
                    <a:pt x="0" y="215"/>
                    <a:pt x="54" y="269"/>
                    <a:pt x="143" y="269"/>
                  </a:cubicBezTo>
                  <a:cubicBezTo>
                    <a:pt x="215" y="269"/>
                    <a:pt x="268" y="206"/>
                    <a:pt x="268" y="126"/>
                  </a:cubicBezTo>
                  <a:cubicBezTo>
                    <a:pt x="268" y="67"/>
                    <a:pt x="213" y="0"/>
                    <a:pt x="1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1" name="Google Shape;701;p7"/>
            <p:cNvSpPr/>
            <p:nvPr/>
          </p:nvSpPr>
          <p:spPr>
            <a:xfrm>
              <a:off x="2797553" y="4897463"/>
              <a:ext cx="13893" cy="13582"/>
            </a:xfrm>
            <a:custGeom>
              <a:avLst/>
              <a:gdLst/>
              <a:ahLst/>
              <a:cxnLst/>
              <a:rect l="l" t="t" r="r" b="b"/>
              <a:pathLst>
                <a:path w="268" h="262" extrusionOk="0">
                  <a:moveTo>
                    <a:pt x="142" y="1"/>
                  </a:moveTo>
                  <a:cubicBezTo>
                    <a:pt x="137" y="1"/>
                    <a:pt x="131" y="1"/>
                    <a:pt x="125" y="2"/>
                  </a:cubicBezTo>
                  <a:cubicBezTo>
                    <a:pt x="54" y="2"/>
                    <a:pt x="0" y="55"/>
                    <a:pt x="0" y="135"/>
                  </a:cubicBezTo>
                  <a:cubicBezTo>
                    <a:pt x="0" y="202"/>
                    <a:pt x="47" y="261"/>
                    <a:pt x="119" y="261"/>
                  </a:cubicBezTo>
                  <a:cubicBezTo>
                    <a:pt x="124" y="261"/>
                    <a:pt x="129" y="261"/>
                    <a:pt x="134" y="260"/>
                  </a:cubicBezTo>
                  <a:cubicBezTo>
                    <a:pt x="214" y="260"/>
                    <a:pt x="268" y="207"/>
                    <a:pt x="259" y="126"/>
                  </a:cubicBezTo>
                  <a:cubicBezTo>
                    <a:pt x="259" y="52"/>
                    <a:pt x="213" y="1"/>
                    <a:pt x="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2" name="Google Shape;702;p7"/>
            <p:cNvSpPr/>
            <p:nvPr/>
          </p:nvSpPr>
          <p:spPr>
            <a:xfrm>
              <a:off x="2831768" y="4899795"/>
              <a:ext cx="14360" cy="13945"/>
            </a:xfrm>
            <a:custGeom>
              <a:avLst/>
              <a:gdLst/>
              <a:ahLst/>
              <a:cxnLst/>
              <a:rect l="l" t="t" r="r" b="b"/>
              <a:pathLst>
                <a:path w="277" h="269" extrusionOk="0">
                  <a:moveTo>
                    <a:pt x="132" y="0"/>
                  </a:moveTo>
                  <a:cubicBezTo>
                    <a:pt x="64" y="0"/>
                    <a:pt x="0" y="75"/>
                    <a:pt x="0" y="126"/>
                  </a:cubicBezTo>
                  <a:cubicBezTo>
                    <a:pt x="0" y="215"/>
                    <a:pt x="54" y="269"/>
                    <a:pt x="134" y="269"/>
                  </a:cubicBezTo>
                  <a:cubicBezTo>
                    <a:pt x="205" y="269"/>
                    <a:pt x="259" y="215"/>
                    <a:pt x="268" y="144"/>
                  </a:cubicBezTo>
                  <a:cubicBezTo>
                    <a:pt x="277" y="64"/>
                    <a:pt x="205" y="1"/>
                    <a:pt x="143" y="1"/>
                  </a:cubicBezTo>
                  <a:cubicBezTo>
                    <a:pt x="139" y="1"/>
                    <a:pt x="136" y="0"/>
                    <a:pt x="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3" name="Google Shape;703;p7"/>
            <p:cNvSpPr/>
            <p:nvPr/>
          </p:nvSpPr>
          <p:spPr>
            <a:xfrm>
              <a:off x="2778113" y="4912755"/>
              <a:ext cx="13945" cy="13945"/>
            </a:xfrm>
            <a:custGeom>
              <a:avLst/>
              <a:gdLst/>
              <a:ahLst/>
              <a:cxnLst/>
              <a:rect l="l" t="t" r="r" b="b"/>
              <a:pathLst>
                <a:path w="269" h="269" extrusionOk="0">
                  <a:moveTo>
                    <a:pt x="134" y="1"/>
                  </a:moveTo>
                  <a:cubicBezTo>
                    <a:pt x="54" y="1"/>
                    <a:pt x="0" y="54"/>
                    <a:pt x="9" y="144"/>
                  </a:cubicBezTo>
                  <a:cubicBezTo>
                    <a:pt x="9" y="215"/>
                    <a:pt x="63" y="269"/>
                    <a:pt x="143" y="269"/>
                  </a:cubicBezTo>
                  <a:cubicBezTo>
                    <a:pt x="214" y="269"/>
                    <a:pt x="268" y="215"/>
                    <a:pt x="268" y="135"/>
                  </a:cubicBezTo>
                  <a:cubicBezTo>
                    <a:pt x="268" y="54"/>
                    <a:pt x="214" y="1"/>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4" name="Google Shape;704;p7"/>
            <p:cNvSpPr/>
            <p:nvPr/>
          </p:nvSpPr>
          <p:spPr>
            <a:xfrm>
              <a:off x="2812794" y="4916488"/>
              <a:ext cx="13945" cy="13478"/>
            </a:xfrm>
            <a:custGeom>
              <a:avLst/>
              <a:gdLst/>
              <a:ahLst/>
              <a:cxnLst/>
              <a:rect l="l" t="t" r="r" b="b"/>
              <a:pathLst>
                <a:path w="269" h="260" extrusionOk="0">
                  <a:moveTo>
                    <a:pt x="134" y="0"/>
                  </a:moveTo>
                  <a:cubicBezTo>
                    <a:pt x="54" y="0"/>
                    <a:pt x="0" y="54"/>
                    <a:pt x="0" y="134"/>
                  </a:cubicBezTo>
                  <a:cubicBezTo>
                    <a:pt x="0" y="214"/>
                    <a:pt x="54" y="259"/>
                    <a:pt x="134" y="259"/>
                  </a:cubicBezTo>
                  <a:cubicBezTo>
                    <a:pt x="139" y="260"/>
                    <a:pt x="145" y="260"/>
                    <a:pt x="149" y="260"/>
                  </a:cubicBezTo>
                  <a:cubicBezTo>
                    <a:pt x="221" y="260"/>
                    <a:pt x="268" y="201"/>
                    <a:pt x="268" y="134"/>
                  </a:cubicBezTo>
                  <a:cubicBezTo>
                    <a:pt x="268" y="54"/>
                    <a:pt x="215"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5" name="Google Shape;705;p7"/>
            <p:cNvSpPr/>
            <p:nvPr/>
          </p:nvSpPr>
          <p:spPr>
            <a:xfrm>
              <a:off x="2759140" y="4547543"/>
              <a:ext cx="16692" cy="17055"/>
            </a:xfrm>
            <a:custGeom>
              <a:avLst/>
              <a:gdLst/>
              <a:ahLst/>
              <a:cxnLst/>
              <a:rect l="l" t="t" r="r" b="b"/>
              <a:pathLst>
                <a:path w="322" h="329" extrusionOk="0">
                  <a:moveTo>
                    <a:pt x="265" y="0"/>
                  </a:moveTo>
                  <a:cubicBezTo>
                    <a:pt x="257" y="0"/>
                    <a:pt x="249" y="9"/>
                    <a:pt x="233" y="25"/>
                  </a:cubicBezTo>
                  <a:cubicBezTo>
                    <a:pt x="215" y="52"/>
                    <a:pt x="188" y="70"/>
                    <a:pt x="170" y="88"/>
                  </a:cubicBezTo>
                  <a:cubicBezTo>
                    <a:pt x="117" y="141"/>
                    <a:pt x="63" y="204"/>
                    <a:pt x="18" y="257"/>
                  </a:cubicBezTo>
                  <a:cubicBezTo>
                    <a:pt x="1" y="275"/>
                    <a:pt x="1" y="293"/>
                    <a:pt x="18" y="293"/>
                  </a:cubicBezTo>
                  <a:cubicBezTo>
                    <a:pt x="54" y="311"/>
                    <a:pt x="90" y="320"/>
                    <a:pt x="126" y="328"/>
                  </a:cubicBezTo>
                  <a:cubicBezTo>
                    <a:pt x="152" y="320"/>
                    <a:pt x="179" y="302"/>
                    <a:pt x="215" y="302"/>
                  </a:cubicBezTo>
                  <a:cubicBezTo>
                    <a:pt x="250" y="293"/>
                    <a:pt x="268" y="266"/>
                    <a:pt x="286" y="239"/>
                  </a:cubicBezTo>
                  <a:cubicBezTo>
                    <a:pt x="304" y="204"/>
                    <a:pt x="313" y="168"/>
                    <a:pt x="322" y="132"/>
                  </a:cubicBezTo>
                  <a:cubicBezTo>
                    <a:pt x="322" y="105"/>
                    <a:pt x="304" y="70"/>
                    <a:pt x="295" y="43"/>
                  </a:cubicBezTo>
                  <a:cubicBezTo>
                    <a:pt x="280" y="14"/>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6" name="Google Shape;706;p7"/>
            <p:cNvSpPr/>
            <p:nvPr/>
          </p:nvSpPr>
          <p:spPr>
            <a:xfrm>
              <a:off x="3027826" y="4830848"/>
              <a:ext cx="14412" cy="13997"/>
            </a:xfrm>
            <a:custGeom>
              <a:avLst/>
              <a:gdLst/>
              <a:ahLst/>
              <a:cxnLst/>
              <a:rect l="l" t="t" r="r" b="b"/>
              <a:pathLst>
                <a:path w="278" h="270" extrusionOk="0">
                  <a:moveTo>
                    <a:pt x="135" y="0"/>
                  </a:moveTo>
                  <a:cubicBezTo>
                    <a:pt x="101" y="0"/>
                    <a:pt x="77" y="23"/>
                    <a:pt x="54" y="47"/>
                  </a:cubicBezTo>
                  <a:cubicBezTo>
                    <a:pt x="28" y="55"/>
                    <a:pt x="19" y="100"/>
                    <a:pt x="10" y="136"/>
                  </a:cubicBezTo>
                  <a:cubicBezTo>
                    <a:pt x="1" y="171"/>
                    <a:pt x="36" y="207"/>
                    <a:pt x="54" y="234"/>
                  </a:cubicBezTo>
                  <a:cubicBezTo>
                    <a:pt x="72" y="252"/>
                    <a:pt x="108" y="261"/>
                    <a:pt x="143" y="270"/>
                  </a:cubicBezTo>
                  <a:cubicBezTo>
                    <a:pt x="179" y="261"/>
                    <a:pt x="215" y="252"/>
                    <a:pt x="233" y="234"/>
                  </a:cubicBezTo>
                  <a:cubicBezTo>
                    <a:pt x="251" y="207"/>
                    <a:pt x="277" y="171"/>
                    <a:pt x="277" y="136"/>
                  </a:cubicBezTo>
                  <a:cubicBezTo>
                    <a:pt x="277" y="100"/>
                    <a:pt x="259" y="64"/>
                    <a:pt x="242" y="47"/>
                  </a:cubicBezTo>
                  <a:cubicBezTo>
                    <a:pt x="224" y="20"/>
                    <a:pt x="179" y="11"/>
                    <a:pt x="152" y="2"/>
                  </a:cubicBezTo>
                  <a:cubicBezTo>
                    <a:pt x="146" y="1"/>
                    <a:pt x="141" y="0"/>
                    <a:pt x="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7" name="Google Shape;707;p7"/>
            <p:cNvSpPr/>
            <p:nvPr/>
          </p:nvSpPr>
          <p:spPr>
            <a:xfrm>
              <a:off x="3280806" y="4714830"/>
              <a:ext cx="14412" cy="13582"/>
            </a:xfrm>
            <a:custGeom>
              <a:avLst/>
              <a:gdLst/>
              <a:ahLst/>
              <a:cxnLst/>
              <a:rect l="l" t="t" r="r" b="b"/>
              <a:pathLst>
                <a:path w="278" h="262" extrusionOk="0">
                  <a:moveTo>
                    <a:pt x="134" y="1"/>
                  </a:moveTo>
                  <a:cubicBezTo>
                    <a:pt x="108" y="1"/>
                    <a:pt x="63" y="10"/>
                    <a:pt x="45" y="36"/>
                  </a:cubicBezTo>
                  <a:cubicBezTo>
                    <a:pt x="27" y="63"/>
                    <a:pt x="1" y="90"/>
                    <a:pt x="9" y="135"/>
                  </a:cubicBezTo>
                  <a:cubicBezTo>
                    <a:pt x="18" y="161"/>
                    <a:pt x="27" y="206"/>
                    <a:pt x="45" y="224"/>
                  </a:cubicBezTo>
                  <a:cubicBezTo>
                    <a:pt x="72" y="242"/>
                    <a:pt x="108" y="251"/>
                    <a:pt x="134" y="259"/>
                  </a:cubicBezTo>
                  <a:cubicBezTo>
                    <a:pt x="139" y="261"/>
                    <a:pt x="144" y="261"/>
                    <a:pt x="149" y="261"/>
                  </a:cubicBezTo>
                  <a:cubicBezTo>
                    <a:pt x="180" y="261"/>
                    <a:pt x="209" y="239"/>
                    <a:pt x="233" y="224"/>
                  </a:cubicBezTo>
                  <a:cubicBezTo>
                    <a:pt x="250" y="206"/>
                    <a:pt x="259" y="161"/>
                    <a:pt x="277" y="126"/>
                  </a:cubicBezTo>
                  <a:cubicBezTo>
                    <a:pt x="259" y="90"/>
                    <a:pt x="250" y="54"/>
                    <a:pt x="233" y="28"/>
                  </a:cubicBezTo>
                  <a:cubicBezTo>
                    <a:pt x="206" y="10"/>
                    <a:pt x="170" y="1"/>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8" name="Google Shape;708;p7"/>
            <p:cNvSpPr/>
            <p:nvPr/>
          </p:nvSpPr>
          <p:spPr>
            <a:xfrm>
              <a:off x="3262299" y="4730019"/>
              <a:ext cx="13478" cy="13997"/>
            </a:xfrm>
            <a:custGeom>
              <a:avLst/>
              <a:gdLst/>
              <a:ahLst/>
              <a:cxnLst/>
              <a:rect l="l" t="t" r="r" b="b"/>
              <a:pathLst>
                <a:path w="260" h="270" extrusionOk="0">
                  <a:moveTo>
                    <a:pt x="120" y="0"/>
                  </a:moveTo>
                  <a:cubicBezTo>
                    <a:pt x="89" y="0"/>
                    <a:pt x="60" y="22"/>
                    <a:pt x="36" y="38"/>
                  </a:cubicBezTo>
                  <a:cubicBezTo>
                    <a:pt x="10" y="56"/>
                    <a:pt x="1" y="100"/>
                    <a:pt x="1" y="127"/>
                  </a:cubicBezTo>
                  <a:cubicBezTo>
                    <a:pt x="1" y="163"/>
                    <a:pt x="10" y="198"/>
                    <a:pt x="36" y="225"/>
                  </a:cubicBezTo>
                  <a:cubicBezTo>
                    <a:pt x="54" y="252"/>
                    <a:pt x="90" y="261"/>
                    <a:pt x="126" y="270"/>
                  </a:cubicBezTo>
                  <a:cubicBezTo>
                    <a:pt x="161" y="261"/>
                    <a:pt x="206" y="252"/>
                    <a:pt x="224" y="234"/>
                  </a:cubicBezTo>
                  <a:cubicBezTo>
                    <a:pt x="242" y="207"/>
                    <a:pt x="259" y="172"/>
                    <a:pt x="259" y="136"/>
                  </a:cubicBezTo>
                  <a:cubicBezTo>
                    <a:pt x="259" y="100"/>
                    <a:pt x="242" y="65"/>
                    <a:pt x="224" y="47"/>
                  </a:cubicBezTo>
                  <a:cubicBezTo>
                    <a:pt x="206" y="20"/>
                    <a:pt x="170" y="11"/>
                    <a:pt x="135" y="2"/>
                  </a:cubicBezTo>
                  <a:cubicBezTo>
                    <a:pt x="130" y="1"/>
                    <a:pt x="125"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9" name="Google Shape;709;p7"/>
            <p:cNvSpPr/>
            <p:nvPr/>
          </p:nvSpPr>
          <p:spPr>
            <a:xfrm>
              <a:off x="2884022" y="4887717"/>
              <a:ext cx="14360" cy="14100"/>
            </a:xfrm>
            <a:custGeom>
              <a:avLst/>
              <a:gdLst/>
              <a:ahLst/>
              <a:cxnLst/>
              <a:rect l="l" t="t" r="r" b="b"/>
              <a:pathLst>
                <a:path w="277" h="272" extrusionOk="0">
                  <a:moveTo>
                    <a:pt x="157" y="0"/>
                  </a:moveTo>
                  <a:cubicBezTo>
                    <a:pt x="153" y="0"/>
                    <a:pt x="148" y="1"/>
                    <a:pt x="143" y="2"/>
                  </a:cubicBezTo>
                  <a:cubicBezTo>
                    <a:pt x="107" y="11"/>
                    <a:pt x="72" y="20"/>
                    <a:pt x="45" y="38"/>
                  </a:cubicBezTo>
                  <a:cubicBezTo>
                    <a:pt x="27" y="65"/>
                    <a:pt x="18" y="100"/>
                    <a:pt x="9" y="136"/>
                  </a:cubicBezTo>
                  <a:cubicBezTo>
                    <a:pt x="0" y="172"/>
                    <a:pt x="27" y="207"/>
                    <a:pt x="54" y="234"/>
                  </a:cubicBezTo>
                  <a:cubicBezTo>
                    <a:pt x="63" y="252"/>
                    <a:pt x="107" y="261"/>
                    <a:pt x="143" y="270"/>
                  </a:cubicBezTo>
                  <a:cubicBezTo>
                    <a:pt x="148" y="271"/>
                    <a:pt x="153" y="272"/>
                    <a:pt x="157" y="272"/>
                  </a:cubicBezTo>
                  <a:cubicBezTo>
                    <a:pt x="186" y="272"/>
                    <a:pt x="209" y="250"/>
                    <a:pt x="232" y="234"/>
                  </a:cubicBezTo>
                  <a:cubicBezTo>
                    <a:pt x="259" y="216"/>
                    <a:pt x="268" y="172"/>
                    <a:pt x="277" y="136"/>
                  </a:cubicBezTo>
                  <a:cubicBezTo>
                    <a:pt x="268" y="100"/>
                    <a:pt x="259" y="56"/>
                    <a:pt x="232" y="38"/>
                  </a:cubicBezTo>
                  <a:cubicBezTo>
                    <a:pt x="209" y="23"/>
                    <a:pt x="186" y="0"/>
                    <a:pt x="1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0" name="Google Shape;710;p7"/>
            <p:cNvSpPr/>
            <p:nvPr/>
          </p:nvSpPr>
          <p:spPr>
            <a:xfrm>
              <a:off x="2794287" y="4931677"/>
              <a:ext cx="14412" cy="14100"/>
            </a:xfrm>
            <a:custGeom>
              <a:avLst/>
              <a:gdLst/>
              <a:ahLst/>
              <a:cxnLst/>
              <a:rect l="l" t="t" r="r" b="b"/>
              <a:pathLst>
                <a:path w="278" h="272" extrusionOk="0">
                  <a:moveTo>
                    <a:pt x="148" y="0"/>
                  </a:moveTo>
                  <a:cubicBezTo>
                    <a:pt x="144" y="0"/>
                    <a:pt x="139" y="1"/>
                    <a:pt x="134" y="2"/>
                  </a:cubicBezTo>
                  <a:cubicBezTo>
                    <a:pt x="108" y="11"/>
                    <a:pt x="63" y="20"/>
                    <a:pt x="45" y="46"/>
                  </a:cubicBezTo>
                  <a:cubicBezTo>
                    <a:pt x="27" y="73"/>
                    <a:pt x="1" y="109"/>
                    <a:pt x="10" y="144"/>
                  </a:cubicBezTo>
                  <a:cubicBezTo>
                    <a:pt x="18" y="180"/>
                    <a:pt x="27" y="216"/>
                    <a:pt x="54" y="234"/>
                  </a:cubicBezTo>
                  <a:cubicBezTo>
                    <a:pt x="77" y="249"/>
                    <a:pt x="100" y="271"/>
                    <a:pt x="129" y="271"/>
                  </a:cubicBezTo>
                  <a:cubicBezTo>
                    <a:pt x="134" y="271"/>
                    <a:pt x="138" y="271"/>
                    <a:pt x="143" y="269"/>
                  </a:cubicBezTo>
                  <a:cubicBezTo>
                    <a:pt x="179" y="260"/>
                    <a:pt x="215" y="252"/>
                    <a:pt x="233" y="234"/>
                  </a:cubicBezTo>
                  <a:cubicBezTo>
                    <a:pt x="259" y="207"/>
                    <a:pt x="268" y="171"/>
                    <a:pt x="277" y="136"/>
                  </a:cubicBezTo>
                  <a:cubicBezTo>
                    <a:pt x="268" y="100"/>
                    <a:pt x="259" y="64"/>
                    <a:pt x="233" y="46"/>
                  </a:cubicBezTo>
                  <a:cubicBezTo>
                    <a:pt x="209" y="30"/>
                    <a:pt x="185" y="0"/>
                    <a:pt x="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1" name="Google Shape;711;p7"/>
            <p:cNvSpPr/>
            <p:nvPr/>
          </p:nvSpPr>
          <p:spPr>
            <a:xfrm>
              <a:off x="3047266" y="4815193"/>
              <a:ext cx="14360" cy="14049"/>
            </a:xfrm>
            <a:custGeom>
              <a:avLst/>
              <a:gdLst/>
              <a:ahLst/>
              <a:cxnLst/>
              <a:rect l="l" t="t" r="r" b="b"/>
              <a:pathLst>
                <a:path w="277" h="271" extrusionOk="0">
                  <a:moveTo>
                    <a:pt x="134" y="1"/>
                  </a:moveTo>
                  <a:cubicBezTo>
                    <a:pt x="107" y="10"/>
                    <a:pt x="72" y="18"/>
                    <a:pt x="45" y="36"/>
                  </a:cubicBezTo>
                  <a:cubicBezTo>
                    <a:pt x="27" y="63"/>
                    <a:pt x="9" y="99"/>
                    <a:pt x="0" y="134"/>
                  </a:cubicBezTo>
                  <a:cubicBezTo>
                    <a:pt x="0" y="179"/>
                    <a:pt x="27" y="206"/>
                    <a:pt x="45" y="233"/>
                  </a:cubicBezTo>
                  <a:cubicBezTo>
                    <a:pt x="54" y="250"/>
                    <a:pt x="99" y="259"/>
                    <a:pt x="125" y="268"/>
                  </a:cubicBezTo>
                  <a:cubicBezTo>
                    <a:pt x="131" y="269"/>
                    <a:pt x="137" y="270"/>
                    <a:pt x="143" y="270"/>
                  </a:cubicBezTo>
                  <a:cubicBezTo>
                    <a:pt x="180" y="270"/>
                    <a:pt x="209" y="248"/>
                    <a:pt x="232" y="233"/>
                  </a:cubicBezTo>
                  <a:cubicBezTo>
                    <a:pt x="250" y="215"/>
                    <a:pt x="259" y="179"/>
                    <a:pt x="268" y="143"/>
                  </a:cubicBezTo>
                  <a:cubicBezTo>
                    <a:pt x="277" y="108"/>
                    <a:pt x="250" y="72"/>
                    <a:pt x="232" y="45"/>
                  </a:cubicBezTo>
                  <a:cubicBezTo>
                    <a:pt x="215" y="18"/>
                    <a:pt x="170" y="18"/>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2" name="Google Shape;712;p7"/>
            <p:cNvSpPr/>
            <p:nvPr/>
          </p:nvSpPr>
          <p:spPr>
            <a:xfrm>
              <a:off x="3190604" y="4758531"/>
              <a:ext cx="13945" cy="14152"/>
            </a:xfrm>
            <a:custGeom>
              <a:avLst/>
              <a:gdLst/>
              <a:ahLst/>
              <a:cxnLst/>
              <a:rect l="l" t="t" r="r" b="b"/>
              <a:pathLst>
                <a:path w="269" h="273" extrusionOk="0">
                  <a:moveTo>
                    <a:pt x="114" y="0"/>
                  </a:moveTo>
                  <a:cubicBezTo>
                    <a:pt x="86" y="0"/>
                    <a:pt x="58" y="27"/>
                    <a:pt x="37" y="41"/>
                  </a:cubicBezTo>
                  <a:cubicBezTo>
                    <a:pt x="19" y="59"/>
                    <a:pt x="1" y="103"/>
                    <a:pt x="1" y="130"/>
                  </a:cubicBezTo>
                  <a:cubicBezTo>
                    <a:pt x="1" y="166"/>
                    <a:pt x="10" y="202"/>
                    <a:pt x="37" y="219"/>
                  </a:cubicBezTo>
                  <a:cubicBezTo>
                    <a:pt x="54" y="246"/>
                    <a:pt x="99" y="255"/>
                    <a:pt x="126" y="273"/>
                  </a:cubicBezTo>
                  <a:cubicBezTo>
                    <a:pt x="162" y="255"/>
                    <a:pt x="206" y="255"/>
                    <a:pt x="224" y="228"/>
                  </a:cubicBezTo>
                  <a:cubicBezTo>
                    <a:pt x="242" y="202"/>
                    <a:pt x="269" y="175"/>
                    <a:pt x="269" y="130"/>
                  </a:cubicBezTo>
                  <a:cubicBezTo>
                    <a:pt x="269" y="94"/>
                    <a:pt x="242" y="68"/>
                    <a:pt x="224" y="41"/>
                  </a:cubicBezTo>
                  <a:cubicBezTo>
                    <a:pt x="206" y="23"/>
                    <a:pt x="170" y="5"/>
                    <a:pt x="135" y="5"/>
                  </a:cubicBezTo>
                  <a:cubicBezTo>
                    <a:pt x="128" y="2"/>
                    <a:pt x="121" y="0"/>
                    <a:pt x="1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3" name="Google Shape;713;p7"/>
            <p:cNvSpPr/>
            <p:nvPr/>
          </p:nvSpPr>
          <p:spPr>
            <a:xfrm>
              <a:off x="3118961" y="4786888"/>
              <a:ext cx="14360" cy="14049"/>
            </a:xfrm>
            <a:custGeom>
              <a:avLst/>
              <a:gdLst/>
              <a:ahLst/>
              <a:cxnLst/>
              <a:rect l="l" t="t" r="r" b="b"/>
              <a:pathLst>
                <a:path w="277" h="271" extrusionOk="0">
                  <a:moveTo>
                    <a:pt x="142" y="1"/>
                  </a:moveTo>
                  <a:cubicBezTo>
                    <a:pt x="137" y="1"/>
                    <a:pt x="131" y="1"/>
                    <a:pt x="125" y="2"/>
                  </a:cubicBezTo>
                  <a:cubicBezTo>
                    <a:pt x="98" y="11"/>
                    <a:pt x="54" y="20"/>
                    <a:pt x="36" y="47"/>
                  </a:cubicBezTo>
                  <a:cubicBezTo>
                    <a:pt x="18" y="65"/>
                    <a:pt x="0" y="101"/>
                    <a:pt x="0" y="136"/>
                  </a:cubicBezTo>
                  <a:cubicBezTo>
                    <a:pt x="0" y="172"/>
                    <a:pt x="27" y="208"/>
                    <a:pt x="45" y="234"/>
                  </a:cubicBezTo>
                  <a:cubicBezTo>
                    <a:pt x="63" y="252"/>
                    <a:pt x="107" y="261"/>
                    <a:pt x="134" y="270"/>
                  </a:cubicBezTo>
                  <a:cubicBezTo>
                    <a:pt x="170" y="261"/>
                    <a:pt x="205" y="252"/>
                    <a:pt x="223" y="225"/>
                  </a:cubicBezTo>
                  <a:cubicBezTo>
                    <a:pt x="250" y="208"/>
                    <a:pt x="277" y="172"/>
                    <a:pt x="268" y="127"/>
                  </a:cubicBezTo>
                  <a:cubicBezTo>
                    <a:pt x="259" y="101"/>
                    <a:pt x="250" y="56"/>
                    <a:pt x="223" y="38"/>
                  </a:cubicBezTo>
                  <a:cubicBezTo>
                    <a:pt x="200" y="23"/>
                    <a:pt x="177" y="1"/>
                    <a:pt x="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4" name="Google Shape;714;p7"/>
            <p:cNvSpPr/>
            <p:nvPr/>
          </p:nvSpPr>
          <p:spPr>
            <a:xfrm>
              <a:off x="2956598" y="4859516"/>
              <a:ext cx="14412" cy="13634"/>
            </a:xfrm>
            <a:custGeom>
              <a:avLst/>
              <a:gdLst/>
              <a:ahLst/>
              <a:cxnLst/>
              <a:rect l="l" t="t" r="r" b="b"/>
              <a:pathLst>
                <a:path w="278" h="263" extrusionOk="0">
                  <a:moveTo>
                    <a:pt x="149" y="0"/>
                  </a:moveTo>
                  <a:cubicBezTo>
                    <a:pt x="144" y="0"/>
                    <a:pt x="140" y="1"/>
                    <a:pt x="135" y="2"/>
                  </a:cubicBezTo>
                  <a:cubicBezTo>
                    <a:pt x="99" y="11"/>
                    <a:pt x="63" y="20"/>
                    <a:pt x="46" y="38"/>
                  </a:cubicBezTo>
                  <a:cubicBezTo>
                    <a:pt x="28" y="64"/>
                    <a:pt x="1" y="100"/>
                    <a:pt x="10" y="136"/>
                  </a:cubicBezTo>
                  <a:cubicBezTo>
                    <a:pt x="19" y="172"/>
                    <a:pt x="28" y="216"/>
                    <a:pt x="46" y="225"/>
                  </a:cubicBezTo>
                  <a:cubicBezTo>
                    <a:pt x="69" y="240"/>
                    <a:pt x="92" y="263"/>
                    <a:pt x="126" y="263"/>
                  </a:cubicBezTo>
                  <a:cubicBezTo>
                    <a:pt x="132" y="263"/>
                    <a:pt x="138" y="262"/>
                    <a:pt x="144" y="261"/>
                  </a:cubicBezTo>
                  <a:cubicBezTo>
                    <a:pt x="179" y="261"/>
                    <a:pt x="215" y="243"/>
                    <a:pt x="233" y="216"/>
                  </a:cubicBezTo>
                  <a:cubicBezTo>
                    <a:pt x="260" y="198"/>
                    <a:pt x="260" y="163"/>
                    <a:pt x="277" y="127"/>
                  </a:cubicBezTo>
                  <a:cubicBezTo>
                    <a:pt x="260" y="100"/>
                    <a:pt x="260" y="56"/>
                    <a:pt x="233" y="38"/>
                  </a:cubicBezTo>
                  <a:cubicBezTo>
                    <a:pt x="210" y="22"/>
                    <a:pt x="180" y="0"/>
                    <a:pt x="1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5" name="Google Shape;715;p7"/>
            <p:cNvSpPr/>
            <p:nvPr/>
          </p:nvSpPr>
          <p:spPr>
            <a:xfrm>
              <a:off x="2937677" y="4874860"/>
              <a:ext cx="14360" cy="13945"/>
            </a:xfrm>
            <a:custGeom>
              <a:avLst/>
              <a:gdLst/>
              <a:ahLst/>
              <a:cxnLst/>
              <a:rect l="l" t="t" r="r" b="b"/>
              <a:pathLst>
                <a:path w="277" h="269" extrusionOk="0">
                  <a:moveTo>
                    <a:pt x="134" y="0"/>
                  </a:moveTo>
                  <a:cubicBezTo>
                    <a:pt x="80" y="9"/>
                    <a:pt x="9" y="81"/>
                    <a:pt x="0" y="134"/>
                  </a:cubicBezTo>
                  <a:cubicBezTo>
                    <a:pt x="0" y="193"/>
                    <a:pt x="80" y="269"/>
                    <a:pt x="134" y="269"/>
                  </a:cubicBezTo>
                  <a:cubicBezTo>
                    <a:pt x="137" y="269"/>
                    <a:pt x="140" y="269"/>
                    <a:pt x="143" y="268"/>
                  </a:cubicBezTo>
                  <a:cubicBezTo>
                    <a:pt x="196" y="268"/>
                    <a:pt x="277" y="188"/>
                    <a:pt x="268" y="134"/>
                  </a:cubicBezTo>
                  <a:cubicBezTo>
                    <a:pt x="268" y="72"/>
                    <a:pt x="187"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6" name="Google Shape;716;p7"/>
            <p:cNvSpPr/>
            <p:nvPr/>
          </p:nvSpPr>
          <p:spPr>
            <a:xfrm>
              <a:off x="3171216" y="4773980"/>
              <a:ext cx="14360" cy="13997"/>
            </a:xfrm>
            <a:custGeom>
              <a:avLst/>
              <a:gdLst/>
              <a:ahLst/>
              <a:cxnLst/>
              <a:rect l="l" t="t" r="r" b="b"/>
              <a:pathLst>
                <a:path w="277" h="270" extrusionOk="0">
                  <a:moveTo>
                    <a:pt x="143" y="1"/>
                  </a:moveTo>
                  <a:cubicBezTo>
                    <a:pt x="140" y="1"/>
                    <a:pt x="137" y="1"/>
                    <a:pt x="134" y="2"/>
                  </a:cubicBezTo>
                  <a:cubicBezTo>
                    <a:pt x="81" y="11"/>
                    <a:pt x="9" y="73"/>
                    <a:pt x="9" y="135"/>
                  </a:cubicBezTo>
                  <a:cubicBezTo>
                    <a:pt x="0" y="189"/>
                    <a:pt x="81" y="269"/>
                    <a:pt x="134" y="269"/>
                  </a:cubicBezTo>
                  <a:cubicBezTo>
                    <a:pt x="188" y="269"/>
                    <a:pt x="277" y="189"/>
                    <a:pt x="277" y="135"/>
                  </a:cubicBezTo>
                  <a:cubicBezTo>
                    <a:pt x="277" y="76"/>
                    <a:pt x="197"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7" name="Google Shape;717;p7"/>
            <p:cNvSpPr/>
            <p:nvPr/>
          </p:nvSpPr>
          <p:spPr>
            <a:xfrm>
              <a:off x="3009320" y="4846608"/>
              <a:ext cx="13945" cy="13530"/>
            </a:xfrm>
            <a:custGeom>
              <a:avLst/>
              <a:gdLst/>
              <a:ahLst/>
              <a:cxnLst/>
              <a:rect l="l" t="t" r="r" b="b"/>
              <a:pathLst>
                <a:path w="269" h="261" extrusionOk="0">
                  <a:moveTo>
                    <a:pt x="127" y="1"/>
                  </a:moveTo>
                  <a:cubicBezTo>
                    <a:pt x="81" y="1"/>
                    <a:pt x="1" y="76"/>
                    <a:pt x="1" y="135"/>
                  </a:cubicBezTo>
                  <a:cubicBezTo>
                    <a:pt x="1" y="189"/>
                    <a:pt x="72" y="260"/>
                    <a:pt x="126" y="260"/>
                  </a:cubicBezTo>
                  <a:cubicBezTo>
                    <a:pt x="129" y="260"/>
                    <a:pt x="133" y="261"/>
                    <a:pt x="137" y="261"/>
                  </a:cubicBezTo>
                  <a:cubicBezTo>
                    <a:pt x="197" y="261"/>
                    <a:pt x="269" y="194"/>
                    <a:pt x="269" y="135"/>
                  </a:cubicBezTo>
                  <a:cubicBezTo>
                    <a:pt x="269" y="82"/>
                    <a:pt x="197" y="1"/>
                    <a:pt x="135" y="1"/>
                  </a:cubicBezTo>
                  <a:cubicBezTo>
                    <a:pt x="132" y="1"/>
                    <a:pt x="130" y="1"/>
                    <a:pt x="1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8" name="Google Shape;718;p7"/>
            <p:cNvSpPr/>
            <p:nvPr/>
          </p:nvSpPr>
          <p:spPr>
            <a:xfrm>
              <a:off x="3099988" y="4802699"/>
              <a:ext cx="13945" cy="13530"/>
            </a:xfrm>
            <a:custGeom>
              <a:avLst/>
              <a:gdLst/>
              <a:ahLst/>
              <a:cxnLst/>
              <a:rect l="l" t="t" r="r" b="b"/>
              <a:pathLst>
                <a:path w="269" h="261" extrusionOk="0">
                  <a:moveTo>
                    <a:pt x="125" y="0"/>
                  </a:moveTo>
                  <a:cubicBezTo>
                    <a:pt x="65" y="0"/>
                    <a:pt x="0" y="84"/>
                    <a:pt x="0" y="135"/>
                  </a:cubicBezTo>
                  <a:cubicBezTo>
                    <a:pt x="0" y="185"/>
                    <a:pt x="73" y="260"/>
                    <a:pt x="126" y="260"/>
                  </a:cubicBezTo>
                  <a:cubicBezTo>
                    <a:pt x="129" y="260"/>
                    <a:pt x="131" y="260"/>
                    <a:pt x="134" y="259"/>
                  </a:cubicBezTo>
                  <a:cubicBezTo>
                    <a:pt x="197" y="259"/>
                    <a:pt x="259" y="188"/>
                    <a:pt x="268" y="135"/>
                  </a:cubicBezTo>
                  <a:cubicBezTo>
                    <a:pt x="268" y="84"/>
                    <a:pt x="195" y="0"/>
                    <a:pt x="142" y="0"/>
                  </a:cubicBezTo>
                  <a:cubicBezTo>
                    <a:pt x="139" y="0"/>
                    <a:pt x="137" y="0"/>
                    <a:pt x="134" y="1"/>
                  </a:cubicBezTo>
                  <a:cubicBezTo>
                    <a:pt x="131" y="0"/>
                    <a:pt x="128" y="0"/>
                    <a:pt x="1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9" name="Google Shape;719;p7"/>
            <p:cNvSpPr/>
            <p:nvPr/>
          </p:nvSpPr>
          <p:spPr>
            <a:xfrm>
              <a:off x="2865982" y="4903476"/>
              <a:ext cx="14360" cy="13997"/>
            </a:xfrm>
            <a:custGeom>
              <a:avLst/>
              <a:gdLst/>
              <a:ahLst/>
              <a:cxnLst/>
              <a:rect l="l" t="t" r="r" b="b"/>
              <a:pathLst>
                <a:path w="277" h="270" extrusionOk="0">
                  <a:moveTo>
                    <a:pt x="143" y="1"/>
                  </a:moveTo>
                  <a:cubicBezTo>
                    <a:pt x="140" y="1"/>
                    <a:pt x="137" y="1"/>
                    <a:pt x="134" y="2"/>
                  </a:cubicBezTo>
                  <a:cubicBezTo>
                    <a:pt x="81" y="2"/>
                    <a:pt x="9" y="73"/>
                    <a:pt x="9" y="126"/>
                  </a:cubicBezTo>
                  <a:cubicBezTo>
                    <a:pt x="0" y="180"/>
                    <a:pt x="81" y="260"/>
                    <a:pt x="134" y="269"/>
                  </a:cubicBezTo>
                  <a:cubicBezTo>
                    <a:pt x="188" y="269"/>
                    <a:pt x="277" y="189"/>
                    <a:pt x="277" y="135"/>
                  </a:cubicBezTo>
                  <a:cubicBezTo>
                    <a:pt x="277" y="76"/>
                    <a:pt x="197"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0" name="Google Shape;720;p7"/>
            <p:cNvSpPr/>
            <p:nvPr/>
          </p:nvSpPr>
          <p:spPr>
            <a:xfrm>
              <a:off x="3080548" y="4817992"/>
              <a:ext cx="14412" cy="13893"/>
            </a:xfrm>
            <a:custGeom>
              <a:avLst/>
              <a:gdLst/>
              <a:ahLst/>
              <a:cxnLst/>
              <a:rect l="l" t="t" r="r" b="b"/>
              <a:pathLst>
                <a:path w="278" h="268" extrusionOk="0">
                  <a:moveTo>
                    <a:pt x="135" y="0"/>
                  </a:moveTo>
                  <a:cubicBezTo>
                    <a:pt x="81" y="9"/>
                    <a:pt x="1" y="89"/>
                    <a:pt x="10" y="143"/>
                  </a:cubicBezTo>
                  <a:cubicBezTo>
                    <a:pt x="19" y="196"/>
                    <a:pt x="90" y="268"/>
                    <a:pt x="143" y="268"/>
                  </a:cubicBezTo>
                  <a:cubicBezTo>
                    <a:pt x="206" y="268"/>
                    <a:pt x="277" y="188"/>
                    <a:pt x="277" y="134"/>
                  </a:cubicBezTo>
                  <a:cubicBezTo>
                    <a:pt x="277" y="72"/>
                    <a:pt x="197" y="0"/>
                    <a:pt x="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1" name="Google Shape;721;p7"/>
            <p:cNvSpPr/>
            <p:nvPr/>
          </p:nvSpPr>
          <p:spPr>
            <a:xfrm>
              <a:off x="2795687" y="4518771"/>
              <a:ext cx="17626" cy="14152"/>
            </a:xfrm>
            <a:custGeom>
              <a:avLst/>
              <a:gdLst/>
              <a:ahLst/>
              <a:cxnLst/>
              <a:rect l="l" t="t" r="r" b="b"/>
              <a:pathLst>
                <a:path w="340" h="273" extrusionOk="0">
                  <a:moveTo>
                    <a:pt x="304" y="0"/>
                  </a:moveTo>
                  <a:cubicBezTo>
                    <a:pt x="232" y="72"/>
                    <a:pt x="134" y="98"/>
                    <a:pt x="63" y="170"/>
                  </a:cubicBezTo>
                  <a:cubicBezTo>
                    <a:pt x="27" y="170"/>
                    <a:pt x="18" y="197"/>
                    <a:pt x="0" y="205"/>
                  </a:cubicBezTo>
                  <a:cubicBezTo>
                    <a:pt x="18" y="232"/>
                    <a:pt x="36" y="250"/>
                    <a:pt x="63" y="259"/>
                  </a:cubicBezTo>
                  <a:cubicBezTo>
                    <a:pt x="94" y="268"/>
                    <a:pt x="123" y="272"/>
                    <a:pt x="151" y="272"/>
                  </a:cubicBezTo>
                  <a:cubicBezTo>
                    <a:pt x="179" y="272"/>
                    <a:pt x="206" y="268"/>
                    <a:pt x="232" y="259"/>
                  </a:cubicBezTo>
                  <a:cubicBezTo>
                    <a:pt x="313" y="223"/>
                    <a:pt x="330" y="161"/>
                    <a:pt x="339" y="89"/>
                  </a:cubicBezTo>
                  <a:cubicBezTo>
                    <a:pt x="339" y="63"/>
                    <a:pt x="339" y="36"/>
                    <a:pt x="330" y="9"/>
                  </a:cubicBezTo>
                  <a:cubicBezTo>
                    <a:pt x="330" y="9"/>
                    <a:pt x="313"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2" name="Google Shape;722;p7"/>
            <p:cNvSpPr/>
            <p:nvPr/>
          </p:nvSpPr>
          <p:spPr>
            <a:xfrm>
              <a:off x="2847008" y="4918769"/>
              <a:ext cx="14412" cy="13945"/>
            </a:xfrm>
            <a:custGeom>
              <a:avLst/>
              <a:gdLst/>
              <a:ahLst/>
              <a:cxnLst/>
              <a:rect l="l" t="t" r="r" b="b"/>
              <a:pathLst>
                <a:path w="278" h="269" extrusionOk="0">
                  <a:moveTo>
                    <a:pt x="134" y="1"/>
                  </a:moveTo>
                  <a:cubicBezTo>
                    <a:pt x="72" y="10"/>
                    <a:pt x="1" y="90"/>
                    <a:pt x="10" y="144"/>
                  </a:cubicBezTo>
                  <a:cubicBezTo>
                    <a:pt x="10" y="197"/>
                    <a:pt x="90" y="269"/>
                    <a:pt x="143" y="269"/>
                  </a:cubicBezTo>
                  <a:cubicBezTo>
                    <a:pt x="197" y="269"/>
                    <a:pt x="277" y="188"/>
                    <a:pt x="277" y="135"/>
                  </a:cubicBezTo>
                  <a:cubicBezTo>
                    <a:pt x="268" y="72"/>
                    <a:pt x="188" y="1"/>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3" name="Google Shape;723;p7"/>
            <p:cNvSpPr/>
            <p:nvPr/>
          </p:nvSpPr>
          <p:spPr>
            <a:xfrm>
              <a:off x="3242911" y="4745779"/>
              <a:ext cx="14360" cy="13530"/>
            </a:xfrm>
            <a:custGeom>
              <a:avLst/>
              <a:gdLst/>
              <a:ahLst/>
              <a:cxnLst/>
              <a:rect l="l" t="t" r="r" b="b"/>
              <a:pathLst>
                <a:path w="277" h="261" extrusionOk="0">
                  <a:moveTo>
                    <a:pt x="134" y="1"/>
                  </a:moveTo>
                  <a:cubicBezTo>
                    <a:pt x="81" y="1"/>
                    <a:pt x="9" y="76"/>
                    <a:pt x="0" y="126"/>
                  </a:cubicBezTo>
                  <a:cubicBezTo>
                    <a:pt x="0" y="177"/>
                    <a:pt x="73" y="261"/>
                    <a:pt x="126" y="261"/>
                  </a:cubicBezTo>
                  <a:cubicBezTo>
                    <a:pt x="129" y="261"/>
                    <a:pt x="131" y="261"/>
                    <a:pt x="134" y="260"/>
                  </a:cubicBezTo>
                  <a:cubicBezTo>
                    <a:pt x="137" y="261"/>
                    <a:pt x="140" y="261"/>
                    <a:pt x="143" y="261"/>
                  </a:cubicBezTo>
                  <a:cubicBezTo>
                    <a:pt x="204" y="261"/>
                    <a:pt x="276" y="177"/>
                    <a:pt x="268" y="126"/>
                  </a:cubicBezTo>
                  <a:cubicBezTo>
                    <a:pt x="268" y="73"/>
                    <a:pt x="205" y="1"/>
                    <a:pt x="143" y="1"/>
                  </a:cubicBezTo>
                  <a:cubicBezTo>
                    <a:pt x="140" y="1"/>
                    <a:pt x="137" y="1"/>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4" name="Google Shape;724;p7"/>
            <p:cNvSpPr/>
            <p:nvPr/>
          </p:nvSpPr>
          <p:spPr>
            <a:xfrm>
              <a:off x="2718912" y="4836654"/>
              <a:ext cx="12079" cy="16019"/>
            </a:xfrm>
            <a:custGeom>
              <a:avLst/>
              <a:gdLst/>
              <a:ahLst/>
              <a:cxnLst/>
              <a:rect l="l" t="t" r="r" b="b"/>
              <a:pathLst>
                <a:path w="233" h="309" extrusionOk="0">
                  <a:moveTo>
                    <a:pt x="80" y="1"/>
                  </a:moveTo>
                  <a:cubicBezTo>
                    <a:pt x="59" y="1"/>
                    <a:pt x="37" y="5"/>
                    <a:pt x="18" y="15"/>
                  </a:cubicBezTo>
                  <a:cubicBezTo>
                    <a:pt x="9" y="15"/>
                    <a:pt x="0" y="33"/>
                    <a:pt x="9" y="42"/>
                  </a:cubicBezTo>
                  <a:cubicBezTo>
                    <a:pt x="27" y="113"/>
                    <a:pt x="45" y="193"/>
                    <a:pt x="72" y="265"/>
                  </a:cubicBezTo>
                  <a:cubicBezTo>
                    <a:pt x="78" y="295"/>
                    <a:pt x="92" y="309"/>
                    <a:pt x="115" y="309"/>
                  </a:cubicBezTo>
                  <a:cubicBezTo>
                    <a:pt x="126" y="309"/>
                    <a:pt x="138" y="306"/>
                    <a:pt x="152" y="300"/>
                  </a:cubicBezTo>
                  <a:cubicBezTo>
                    <a:pt x="206" y="274"/>
                    <a:pt x="232" y="229"/>
                    <a:pt x="232" y="131"/>
                  </a:cubicBezTo>
                  <a:cubicBezTo>
                    <a:pt x="232" y="131"/>
                    <a:pt x="232" y="104"/>
                    <a:pt x="224" y="86"/>
                  </a:cubicBezTo>
                  <a:cubicBezTo>
                    <a:pt x="197" y="34"/>
                    <a:pt x="138"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5" name="Google Shape;725;p7"/>
            <p:cNvSpPr/>
            <p:nvPr/>
          </p:nvSpPr>
          <p:spPr>
            <a:xfrm>
              <a:off x="2775314" y="4947333"/>
              <a:ext cx="14878" cy="14049"/>
            </a:xfrm>
            <a:custGeom>
              <a:avLst/>
              <a:gdLst/>
              <a:ahLst/>
              <a:cxnLst/>
              <a:rect l="l" t="t" r="r" b="b"/>
              <a:pathLst>
                <a:path w="287" h="271" extrusionOk="0">
                  <a:moveTo>
                    <a:pt x="144" y="1"/>
                  </a:moveTo>
                  <a:cubicBezTo>
                    <a:pt x="126" y="1"/>
                    <a:pt x="108" y="8"/>
                    <a:pt x="90" y="21"/>
                  </a:cubicBezTo>
                  <a:cubicBezTo>
                    <a:pt x="63" y="39"/>
                    <a:pt x="45" y="57"/>
                    <a:pt x="28" y="83"/>
                  </a:cubicBezTo>
                  <a:cubicBezTo>
                    <a:pt x="1" y="110"/>
                    <a:pt x="1" y="146"/>
                    <a:pt x="28" y="173"/>
                  </a:cubicBezTo>
                  <a:cubicBezTo>
                    <a:pt x="54" y="208"/>
                    <a:pt x="81" y="235"/>
                    <a:pt x="117" y="262"/>
                  </a:cubicBezTo>
                  <a:cubicBezTo>
                    <a:pt x="117" y="271"/>
                    <a:pt x="135" y="271"/>
                    <a:pt x="153" y="271"/>
                  </a:cubicBezTo>
                  <a:cubicBezTo>
                    <a:pt x="197" y="253"/>
                    <a:pt x="233" y="226"/>
                    <a:pt x="260" y="181"/>
                  </a:cubicBezTo>
                  <a:cubicBezTo>
                    <a:pt x="286" y="146"/>
                    <a:pt x="277" y="110"/>
                    <a:pt x="260" y="83"/>
                  </a:cubicBezTo>
                  <a:cubicBezTo>
                    <a:pt x="242" y="57"/>
                    <a:pt x="224" y="39"/>
                    <a:pt x="197" y="21"/>
                  </a:cubicBezTo>
                  <a:cubicBezTo>
                    <a:pt x="179" y="8"/>
                    <a:pt x="161" y="1"/>
                    <a:pt x="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6" name="Google Shape;726;p7"/>
            <p:cNvSpPr/>
            <p:nvPr/>
          </p:nvSpPr>
          <p:spPr>
            <a:xfrm>
              <a:off x="2760539" y="4928515"/>
              <a:ext cx="14360" cy="13738"/>
            </a:xfrm>
            <a:custGeom>
              <a:avLst/>
              <a:gdLst/>
              <a:ahLst/>
              <a:cxnLst/>
              <a:rect l="l" t="t" r="r" b="b"/>
              <a:pathLst>
                <a:path w="277" h="265" extrusionOk="0">
                  <a:moveTo>
                    <a:pt x="125" y="0"/>
                  </a:moveTo>
                  <a:cubicBezTo>
                    <a:pt x="72" y="0"/>
                    <a:pt x="36" y="18"/>
                    <a:pt x="9" y="63"/>
                  </a:cubicBezTo>
                  <a:cubicBezTo>
                    <a:pt x="0" y="81"/>
                    <a:pt x="0" y="89"/>
                    <a:pt x="9" y="107"/>
                  </a:cubicBezTo>
                  <a:cubicBezTo>
                    <a:pt x="45" y="152"/>
                    <a:pt x="63" y="197"/>
                    <a:pt x="99" y="241"/>
                  </a:cubicBezTo>
                  <a:cubicBezTo>
                    <a:pt x="110" y="258"/>
                    <a:pt x="125" y="264"/>
                    <a:pt x="143" y="264"/>
                  </a:cubicBezTo>
                  <a:cubicBezTo>
                    <a:pt x="154" y="264"/>
                    <a:pt x="166" y="262"/>
                    <a:pt x="179" y="259"/>
                  </a:cubicBezTo>
                  <a:cubicBezTo>
                    <a:pt x="241" y="232"/>
                    <a:pt x="277" y="170"/>
                    <a:pt x="259" y="98"/>
                  </a:cubicBezTo>
                  <a:cubicBezTo>
                    <a:pt x="250" y="45"/>
                    <a:pt x="188" y="0"/>
                    <a:pt x="1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7" name="Google Shape;727;p7"/>
            <p:cNvSpPr/>
            <p:nvPr/>
          </p:nvSpPr>
          <p:spPr>
            <a:xfrm>
              <a:off x="2918703" y="4890464"/>
              <a:ext cx="13945" cy="13686"/>
            </a:xfrm>
            <a:custGeom>
              <a:avLst/>
              <a:gdLst/>
              <a:ahLst/>
              <a:cxnLst/>
              <a:rect l="l" t="t" r="r" b="b"/>
              <a:pathLst>
                <a:path w="269" h="264" extrusionOk="0">
                  <a:moveTo>
                    <a:pt x="143" y="1"/>
                  </a:moveTo>
                  <a:cubicBezTo>
                    <a:pt x="140" y="1"/>
                    <a:pt x="137" y="2"/>
                    <a:pt x="134" y="3"/>
                  </a:cubicBezTo>
                  <a:cubicBezTo>
                    <a:pt x="99" y="12"/>
                    <a:pt x="54" y="21"/>
                    <a:pt x="36" y="65"/>
                  </a:cubicBezTo>
                  <a:cubicBezTo>
                    <a:pt x="18" y="83"/>
                    <a:pt x="0" y="119"/>
                    <a:pt x="9" y="137"/>
                  </a:cubicBezTo>
                  <a:cubicBezTo>
                    <a:pt x="18" y="172"/>
                    <a:pt x="27" y="217"/>
                    <a:pt x="72" y="235"/>
                  </a:cubicBezTo>
                  <a:cubicBezTo>
                    <a:pt x="86" y="249"/>
                    <a:pt x="107" y="264"/>
                    <a:pt x="124" y="264"/>
                  </a:cubicBezTo>
                  <a:cubicBezTo>
                    <a:pt x="127" y="264"/>
                    <a:pt x="131" y="263"/>
                    <a:pt x="134" y="261"/>
                  </a:cubicBezTo>
                  <a:cubicBezTo>
                    <a:pt x="170" y="253"/>
                    <a:pt x="206" y="244"/>
                    <a:pt x="232" y="217"/>
                  </a:cubicBezTo>
                  <a:cubicBezTo>
                    <a:pt x="259" y="190"/>
                    <a:pt x="250" y="154"/>
                    <a:pt x="268" y="137"/>
                  </a:cubicBezTo>
                  <a:cubicBezTo>
                    <a:pt x="250" y="101"/>
                    <a:pt x="250" y="56"/>
                    <a:pt x="214" y="30"/>
                  </a:cubicBezTo>
                  <a:cubicBezTo>
                    <a:pt x="191" y="22"/>
                    <a:pt x="162"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8" name="Google Shape;728;p7"/>
            <p:cNvSpPr/>
            <p:nvPr/>
          </p:nvSpPr>
          <p:spPr>
            <a:xfrm>
              <a:off x="2828035" y="4934373"/>
              <a:ext cx="14412" cy="14049"/>
            </a:xfrm>
            <a:custGeom>
              <a:avLst/>
              <a:gdLst/>
              <a:ahLst/>
              <a:cxnLst/>
              <a:rect l="l" t="t" r="r" b="b"/>
              <a:pathLst>
                <a:path w="278" h="271" extrusionOk="0">
                  <a:moveTo>
                    <a:pt x="133" y="1"/>
                  </a:moveTo>
                  <a:cubicBezTo>
                    <a:pt x="116" y="1"/>
                    <a:pt x="94" y="15"/>
                    <a:pt x="72" y="30"/>
                  </a:cubicBezTo>
                  <a:cubicBezTo>
                    <a:pt x="37" y="48"/>
                    <a:pt x="19" y="92"/>
                    <a:pt x="10" y="128"/>
                  </a:cubicBezTo>
                  <a:cubicBezTo>
                    <a:pt x="1" y="155"/>
                    <a:pt x="28" y="182"/>
                    <a:pt x="37" y="208"/>
                  </a:cubicBezTo>
                  <a:cubicBezTo>
                    <a:pt x="54" y="244"/>
                    <a:pt x="108" y="244"/>
                    <a:pt x="144" y="271"/>
                  </a:cubicBezTo>
                  <a:cubicBezTo>
                    <a:pt x="161" y="262"/>
                    <a:pt x="188" y="244"/>
                    <a:pt x="215" y="235"/>
                  </a:cubicBezTo>
                  <a:cubicBezTo>
                    <a:pt x="251" y="217"/>
                    <a:pt x="260" y="173"/>
                    <a:pt x="268" y="137"/>
                  </a:cubicBezTo>
                  <a:cubicBezTo>
                    <a:pt x="277" y="119"/>
                    <a:pt x="260" y="84"/>
                    <a:pt x="242" y="66"/>
                  </a:cubicBezTo>
                  <a:cubicBezTo>
                    <a:pt x="224" y="30"/>
                    <a:pt x="179" y="12"/>
                    <a:pt x="144" y="3"/>
                  </a:cubicBezTo>
                  <a:cubicBezTo>
                    <a:pt x="140" y="2"/>
                    <a:pt x="137" y="1"/>
                    <a:pt x="1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9" name="Google Shape;729;p7"/>
            <p:cNvSpPr/>
            <p:nvPr/>
          </p:nvSpPr>
          <p:spPr>
            <a:xfrm>
              <a:off x="3224870" y="4762005"/>
              <a:ext cx="13893" cy="13582"/>
            </a:xfrm>
            <a:custGeom>
              <a:avLst/>
              <a:gdLst/>
              <a:ahLst/>
              <a:cxnLst/>
              <a:rect l="l" t="t" r="r" b="b"/>
              <a:pathLst>
                <a:path w="268" h="262" extrusionOk="0">
                  <a:moveTo>
                    <a:pt x="134" y="1"/>
                  </a:moveTo>
                  <a:cubicBezTo>
                    <a:pt x="116" y="19"/>
                    <a:pt x="80" y="10"/>
                    <a:pt x="63" y="36"/>
                  </a:cubicBezTo>
                  <a:cubicBezTo>
                    <a:pt x="27" y="63"/>
                    <a:pt x="18" y="99"/>
                    <a:pt x="9" y="126"/>
                  </a:cubicBezTo>
                  <a:cubicBezTo>
                    <a:pt x="0" y="152"/>
                    <a:pt x="18" y="179"/>
                    <a:pt x="36" y="206"/>
                  </a:cubicBezTo>
                  <a:cubicBezTo>
                    <a:pt x="54" y="242"/>
                    <a:pt x="98" y="251"/>
                    <a:pt x="134" y="259"/>
                  </a:cubicBezTo>
                  <a:cubicBezTo>
                    <a:pt x="137" y="261"/>
                    <a:pt x="141" y="262"/>
                    <a:pt x="145" y="262"/>
                  </a:cubicBezTo>
                  <a:cubicBezTo>
                    <a:pt x="165" y="262"/>
                    <a:pt x="192" y="247"/>
                    <a:pt x="214" y="233"/>
                  </a:cubicBezTo>
                  <a:cubicBezTo>
                    <a:pt x="250" y="215"/>
                    <a:pt x="250" y="170"/>
                    <a:pt x="268" y="135"/>
                  </a:cubicBezTo>
                  <a:cubicBezTo>
                    <a:pt x="250" y="117"/>
                    <a:pt x="259" y="81"/>
                    <a:pt x="232" y="54"/>
                  </a:cubicBezTo>
                  <a:cubicBezTo>
                    <a:pt x="205" y="19"/>
                    <a:pt x="170" y="19"/>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0" name="Google Shape;730;p7"/>
            <p:cNvSpPr/>
            <p:nvPr/>
          </p:nvSpPr>
          <p:spPr>
            <a:xfrm>
              <a:off x="3153176" y="4789324"/>
              <a:ext cx="14360" cy="13997"/>
            </a:xfrm>
            <a:custGeom>
              <a:avLst/>
              <a:gdLst/>
              <a:ahLst/>
              <a:cxnLst/>
              <a:rect l="l" t="t" r="r" b="b"/>
              <a:pathLst>
                <a:path w="277" h="270" extrusionOk="0">
                  <a:moveTo>
                    <a:pt x="143" y="0"/>
                  </a:moveTo>
                  <a:cubicBezTo>
                    <a:pt x="116" y="18"/>
                    <a:pt x="90" y="27"/>
                    <a:pt x="63" y="36"/>
                  </a:cubicBezTo>
                  <a:cubicBezTo>
                    <a:pt x="27" y="63"/>
                    <a:pt x="18" y="98"/>
                    <a:pt x="9" y="134"/>
                  </a:cubicBezTo>
                  <a:cubicBezTo>
                    <a:pt x="0" y="161"/>
                    <a:pt x="18" y="187"/>
                    <a:pt x="36" y="205"/>
                  </a:cubicBezTo>
                  <a:cubicBezTo>
                    <a:pt x="54" y="241"/>
                    <a:pt x="98" y="259"/>
                    <a:pt x="134" y="268"/>
                  </a:cubicBezTo>
                  <a:cubicBezTo>
                    <a:pt x="137" y="269"/>
                    <a:pt x="140" y="269"/>
                    <a:pt x="143" y="269"/>
                  </a:cubicBezTo>
                  <a:cubicBezTo>
                    <a:pt x="162" y="269"/>
                    <a:pt x="190" y="249"/>
                    <a:pt x="206" y="241"/>
                  </a:cubicBezTo>
                  <a:cubicBezTo>
                    <a:pt x="250" y="223"/>
                    <a:pt x="259" y="178"/>
                    <a:pt x="268" y="143"/>
                  </a:cubicBezTo>
                  <a:cubicBezTo>
                    <a:pt x="277" y="125"/>
                    <a:pt x="250" y="89"/>
                    <a:pt x="241" y="63"/>
                  </a:cubicBezTo>
                  <a:cubicBezTo>
                    <a:pt x="223" y="27"/>
                    <a:pt x="179" y="27"/>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1" name="Google Shape;731;p7"/>
            <p:cNvSpPr/>
            <p:nvPr/>
          </p:nvSpPr>
          <p:spPr>
            <a:xfrm>
              <a:off x="2900663" y="4905861"/>
              <a:ext cx="13945" cy="13893"/>
            </a:xfrm>
            <a:custGeom>
              <a:avLst/>
              <a:gdLst/>
              <a:ahLst/>
              <a:cxnLst/>
              <a:rect l="l" t="t" r="r" b="b"/>
              <a:pathLst>
                <a:path w="269" h="268" extrusionOk="0">
                  <a:moveTo>
                    <a:pt x="134" y="0"/>
                  </a:moveTo>
                  <a:cubicBezTo>
                    <a:pt x="116" y="27"/>
                    <a:pt x="81" y="18"/>
                    <a:pt x="54" y="36"/>
                  </a:cubicBezTo>
                  <a:cubicBezTo>
                    <a:pt x="27" y="63"/>
                    <a:pt x="18" y="98"/>
                    <a:pt x="9" y="134"/>
                  </a:cubicBezTo>
                  <a:cubicBezTo>
                    <a:pt x="0" y="152"/>
                    <a:pt x="18" y="187"/>
                    <a:pt x="36" y="205"/>
                  </a:cubicBezTo>
                  <a:cubicBezTo>
                    <a:pt x="54" y="250"/>
                    <a:pt x="99" y="259"/>
                    <a:pt x="134" y="268"/>
                  </a:cubicBezTo>
                  <a:cubicBezTo>
                    <a:pt x="152" y="268"/>
                    <a:pt x="188" y="250"/>
                    <a:pt x="215" y="232"/>
                  </a:cubicBezTo>
                  <a:cubicBezTo>
                    <a:pt x="250" y="214"/>
                    <a:pt x="250" y="170"/>
                    <a:pt x="268" y="134"/>
                  </a:cubicBezTo>
                  <a:cubicBezTo>
                    <a:pt x="250" y="107"/>
                    <a:pt x="250" y="72"/>
                    <a:pt x="223" y="45"/>
                  </a:cubicBezTo>
                  <a:cubicBezTo>
                    <a:pt x="197" y="18"/>
                    <a:pt x="161" y="27"/>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2" name="Google Shape;732;p7"/>
            <p:cNvSpPr/>
            <p:nvPr/>
          </p:nvSpPr>
          <p:spPr>
            <a:xfrm>
              <a:off x="2990398" y="4861900"/>
              <a:ext cx="13893" cy="13945"/>
            </a:xfrm>
            <a:custGeom>
              <a:avLst/>
              <a:gdLst/>
              <a:ahLst/>
              <a:cxnLst/>
              <a:rect l="l" t="t" r="r" b="b"/>
              <a:pathLst>
                <a:path w="268" h="269" extrusionOk="0">
                  <a:moveTo>
                    <a:pt x="134" y="1"/>
                  </a:moveTo>
                  <a:cubicBezTo>
                    <a:pt x="116" y="10"/>
                    <a:pt x="89" y="18"/>
                    <a:pt x="63" y="36"/>
                  </a:cubicBezTo>
                  <a:cubicBezTo>
                    <a:pt x="18" y="54"/>
                    <a:pt x="18" y="99"/>
                    <a:pt x="9" y="134"/>
                  </a:cubicBezTo>
                  <a:cubicBezTo>
                    <a:pt x="0" y="152"/>
                    <a:pt x="18" y="179"/>
                    <a:pt x="27" y="206"/>
                  </a:cubicBezTo>
                  <a:cubicBezTo>
                    <a:pt x="54" y="242"/>
                    <a:pt x="89" y="259"/>
                    <a:pt x="125" y="268"/>
                  </a:cubicBezTo>
                  <a:cubicBezTo>
                    <a:pt x="152" y="268"/>
                    <a:pt x="179" y="250"/>
                    <a:pt x="205" y="242"/>
                  </a:cubicBezTo>
                  <a:cubicBezTo>
                    <a:pt x="241" y="215"/>
                    <a:pt x="259" y="179"/>
                    <a:pt x="268" y="143"/>
                  </a:cubicBezTo>
                  <a:cubicBezTo>
                    <a:pt x="268" y="117"/>
                    <a:pt x="250" y="90"/>
                    <a:pt x="241" y="63"/>
                  </a:cubicBezTo>
                  <a:cubicBezTo>
                    <a:pt x="214" y="18"/>
                    <a:pt x="170" y="27"/>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3" name="Google Shape;733;p7"/>
            <p:cNvSpPr/>
            <p:nvPr/>
          </p:nvSpPr>
          <p:spPr>
            <a:xfrm>
              <a:off x="3062974" y="4834529"/>
              <a:ext cx="13945" cy="13582"/>
            </a:xfrm>
            <a:custGeom>
              <a:avLst/>
              <a:gdLst/>
              <a:ahLst/>
              <a:cxnLst/>
              <a:rect l="l" t="t" r="r" b="b"/>
              <a:pathLst>
                <a:path w="269" h="262" extrusionOk="0">
                  <a:moveTo>
                    <a:pt x="137" y="1"/>
                  </a:moveTo>
                  <a:cubicBezTo>
                    <a:pt x="133" y="1"/>
                    <a:pt x="129" y="1"/>
                    <a:pt x="126" y="2"/>
                  </a:cubicBezTo>
                  <a:cubicBezTo>
                    <a:pt x="90" y="11"/>
                    <a:pt x="45" y="20"/>
                    <a:pt x="28" y="65"/>
                  </a:cubicBezTo>
                  <a:cubicBezTo>
                    <a:pt x="19" y="83"/>
                    <a:pt x="1" y="109"/>
                    <a:pt x="1" y="127"/>
                  </a:cubicBezTo>
                  <a:cubicBezTo>
                    <a:pt x="10" y="163"/>
                    <a:pt x="19" y="199"/>
                    <a:pt x="54" y="225"/>
                  </a:cubicBezTo>
                  <a:cubicBezTo>
                    <a:pt x="72" y="252"/>
                    <a:pt x="108" y="243"/>
                    <a:pt x="135" y="261"/>
                  </a:cubicBezTo>
                  <a:cubicBezTo>
                    <a:pt x="161" y="261"/>
                    <a:pt x="215" y="234"/>
                    <a:pt x="233" y="207"/>
                  </a:cubicBezTo>
                  <a:cubicBezTo>
                    <a:pt x="251" y="181"/>
                    <a:pt x="268" y="145"/>
                    <a:pt x="259" y="127"/>
                  </a:cubicBezTo>
                  <a:cubicBezTo>
                    <a:pt x="251" y="92"/>
                    <a:pt x="242" y="47"/>
                    <a:pt x="206" y="29"/>
                  </a:cubicBezTo>
                  <a:cubicBezTo>
                    <a:pt x="183" y="21"/>
                    <a:pt x="160" y="1"/>
                    <a:pt x="1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4" name="Google Shape;734;p7"/>
            <p:cNvSpPr/>
            <p:nvPr/>
          </p:nvSpPr>
          <p:spPr>
            <a:xfrm>
              <a:off x="2918237" y="4482535"/>
              <a:ext cx="19492" cy="9642"/>
            </a:xfrm>
            <a:custGeom>
              <a:avLst/>
              <a:gdLst/>
              <a:ahLst/>
              <a:cxnLst/>
              <a:rect l="l" t="t" r="r" b="b"/>
              <a:pathLst>
                <a:path w="376" h="186" extrusionOk="0">
                  <a:moveTo>
                    <a:pt x="356" y="1"/>
                  </a:moveTo>
                  <a:cubicBezTo>
                    <a:pt x="341" y="1"/>
                    <a:pt x="325" y="15"/>
                    <a:pt x="313" y="21"/>
                  </a:cubicBezTo>
                  <a:lnTo>
                    <a:pt x="241" y="21"/>
                  </a:lnTo>
                  <a:cubicBezTo>
                    <a:pt x="235" y="23"/>
                    <a:pt x="229" y="24"/>
                    <a:pt x="223" y="24"/>
                  </a:cubicBezTo>
                  <a:cubicBezTo>
                    <a:pt x="212" y="24"/>
                    <a:pt x="202" y="22"/>
                    <a:pt x="191" y="22"/>
                  </a:cubicBezTo>
                  <a:cubicBezTo>
                    <a:pt x="181" y="22"/>
                    <a:pt x="171" y="24"/>
                    <a:pt x="161" y="30"/>
                  </a:cubicBezTo>
                  <a:cubicBezTo>
                    <a:pt x="148" y="35"/>
                    <a:pt x="132" y="35"/>
                    <a:pt x="115" y="35"/>
                  </a:cubicBezTo>
                  <a:cubicBezTo>
                    <a:pt x="99" y="35"/>
                    <a:pt x="81" y="35"/>
                    <a:pt x="63" y="39"/>
                  </a:cubicBezTo>
                  <a:cubicBezTo>
                    <a:pt x="36" y="39"/>
                    <a:pt x="18" y="48"/>
                    <a:pt x="0" y="57"/>
                  </a:cubicBezTo>
                  <a:cubicBezTo>
                    <a:pt x="9" y="84"/>
                    <a:pt x="9" y="102"/>
                    <a:pt x="27" y="119"/>
                  </a:cubicBezTo>
                  <a:cubicBezTo>
                    <a:pt x="67" y="172"/>
                    <a:pt x="101" y="186"/>
                    <a:pt x="153" y="186"/>
                  </a:cubicBezTo>
                  <a:cubicBezTo>
                    <a:pt x="171" y="186"/>
                    <a:pt x="191" y="184"/>
                    <a:pt x="215" y="182"/>
                  </a:cubicBezTo>
                  <a:cubicBezTo>
                    <a:pt x="286" y="182"/>
                    <a:pt x="322" y="146"/>
                    <a:pt x="357" y="93"/>
                  </a:cubicBezTo>
                  <a:cubicBezTo>
                    <a:pt x="366" y="66"/>
                    <a:pt x="348" y="30"/>
                    <a:pt x="375" y="12"/>
                  </a:cubicBezTo>
                  <a:cubicBezTo>
                    <a:pt x="369" y="4"/>
                    <a:pt x="363"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5" name="Google Shape;735;p7"/>
            <p:cNvSpPr/>
            <p:nvPr/>
          </p:nvSpPr>
          <p:spPr>
            <a:xfrm>
              <a:off x="2972824" y="4879008"/>
              <a:ext cx="12960" cy="12545"/>
            </a:xfrm>
            <a:custGeom>
              <a:avLst/>
              <a:gdLst/>
              <a:ahLst/>
              <a:cxnLst/>
              <a:rect l="l" t="t" r="r" b="b"/>
              <a:pathLst>
                <a:path w="250" h="242" extrusionOk="0">
                  <a:moveTo>
                    <a:pt x="98" y="1"/>
                  </a:moveTo>
                  <a:cubicBezTo>
                    <a:pt x="54" y="1"/>
                    <a:pt x="27" y="36"/>
                    <a:pt x="9" y="63"/>
                  </a:cubicBezTo>
                  <a:cubicBezTo>
                    <a:pt x="0" y="90"/>
                    <a:pt x="9" y="135"/>
                    <a:pt x="9" y="170"/>
                  </a:cubicBezTo>
                  <a:cubicBezTo>
                    <a:pt x="9" y="188"/>
                    <a:pt x="36" y="197"/>
                    <a:pt x="45" y="215"/>
                  </a:cubicBezTo>
                  <a:cubicBezTo>
                    <a:pt x="58" y="237"/>
                    <a:pt x="76" y="242"/>
                    <a:pt x="95" y="242"/>
                  </a:cubicBezTo>
                  <a:cubicBezTo>
                    <a:pt x="108" y="242"/>
                    <a:pt x="121" y="240"/>
                    <a:pt x="133" y="240"/>
                  </a:cubicBezTo>
                  <a:cubicBezTo>
                    <a:pt x="140" y="240"/>
                    <a:pt x="146" y="240"/>
                    <a:pt x="152" y="242"/>
                  </a:cubicBezTo>
                  <a:cubicBezTo>
                    <a:pt x="170" y="242"/>
                    <a:pt x="187" y="233"/>
                    <a:pt x="205" y="215"/>
                  </a:cubicBezTo>
                  <a:cubicBezTo>
                    <a:pt x="241" y="188"/>
                    <a:pt x="250" y="161"/>
                    <a:pt x="241" y="126"/>
                  </a:cubicBezTo>
                  <a:cubicBezTo>
                    <a:pt x="241" y="117"/>
                    <a:pt x="241" y="108"/>
                    <a:pt x="241" y="108"/>
                  </a:cubicBezTo>
                  <a:cubicBezTo>
                    <a:pt x="250" y="72"/>
                    <a:pt x="232" y="54"/>
                    <a:pt x="214" y="36"/>
                  </a:cubicBezTo>
                  <a:cubicBezTo>
                    <a:pt x="196" y="10"/>
                    <a:pt x="170" y="1"/>
                    <a:pt x="143" y="1"/>
                  </a:cubicBezTo>
                  <a:cubicBezTo>
                    <a:pt x="134" y="5"/>
                    <a:pt x="127" y="7"/>
                    <a:pt x="121" y="7"/>
                  </a:cubicBezTo>
                  <a:cubicBezTo>
                    <a:pt x="114" y="7"/>
                    <a:pt x="107" y="5"/>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6" name="Google Shape;736;p7"/>
            <p:cNvSpPr/>
            <p:nvPr/>
          </p:nvSpPr>
          <p:spPr>
            <a:xfrm>
              <a:off x="3205897" y="4778127"/>
              <a:ext cx="13478" cy="12338"/>
            </a:xfrm>
            <a:custGeom>
              <a:avLst/>
              <a:gdLst/>
              <a:ahLst/>
              <a:cxnLst/>
              <a:rect l="l" t="t" r="r" b="b"/>
              <a:pathLst>
                <a:path w="260" h="238" extrusionOk="0">
                  <a:moveTo>
                    <a:pt x="151" y="1"/>
                  </a:moveTo>
                  <a:cubicBezTo>
                    <a:pt x="131" y="1"/>
                    <a:pt x="110" y="6"/>
                    <a:pt x="90" y="11"/>
                  </a:cubicBezTo>
                  <a:cubicBezTo>
                    <a:pt x="72" y="11"/>
                    <a:pt x="63" y="29"/>
                    <a:pt x="45" y="38"/>
                  </a:cubicBezTo>
                  <a:cubicBezTo>
                    <a:pt x="0" y="64"/>
                    <a:pt x="27" y="109"/>
                    <a:pt x="18" y="145"/>
                  </a:cubicBezTo>
                  <a:cubicBezTo>
                    <a:pt x="18" y="171"/>
                    <a:pt x="27" y="189"/>
                    <a:pt x="45" y="207"/>
                  </a:cubicBezTo>
                  <a:cubicBezTo>
                    <a:pt x="65" y="227"/>
                    <a:pt x="85" y="237"/>
                    <a:pt x="109" y="237"/>
                  </a:cubicBezTo>
                  <a:cubicBezTo>
                    <a:pt x="117" y="237"/>
                    <a:pt x="125" y="236"/>
                    <a:pt x="134" y="234"/>
                  </a:cubicBezTo>
                  <a:lnTo>
                    <a:pt x="152" y="234"/>
                  </a:lnTo>
                  <a:cubicBezTo>
                    <a:pt x="161" y="236"/>
                    <a:pt x="169" y="237"/>
                    <a:pt x="176" y="237"/>
                  </a:cubicBezTo>
                  <a:cubicBezTo>
                    <a:pt x="197" y="237"/>
                    <a:pt x="210" y="227"/>
                    <a:pt x="223" y="207"/>
                  </a:cubicBezTo>
                  <a:cubicBezTo>
                    <a:pt x="250" y="189"/>
                    <a:pt x="259" y="171"/>
                    <a:pt x="250" y="136"/>
                  </a:cubicBezTo>
                  <a:cubicBezTo>
                    <a:pt x="250" y="127"/>
                    <a:pt x="250" y="109"/>
                    <a:pt x="250" y="100"/>
                  </a:cubicBezTo>
                  <a:cubicBezTo>
                    <a:pt x="259" y="47"/>
                    <a:pt x="223" y="20"/>
                    <a:pt x="197" y="11"/>
                  </a:cubicBezTo>
                  <a:cubicBezTo>
                    <a:pt x="182" y="3"/>
                    <a:pt x="166" y="1"/>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7" name="Google Shape;737;p7"/>
            <p:cNvSpPr/>
            <p:nvPr/>
          </p:nvSpPr>
          <p:spPr>
            <a:xfrm>
              <a:off x="3116162" y="4822139"/>
              <a:ext cx="12545" cy="12545"/>
            </a:xfrm>
            <a:custGeom>
              <a:avLst/>
              <a:gdLst/>
              <a:ahLst/>
              <a:cxnLst/>
              <a:rect l="l" t="t" r="r" b="b"/>
              <a:pathLst>
                <a:path w="242" h="242" extrusionOk="0">
                  <a:moveTo>
                    <a:pt x="117" y="0"/>
                  </a:moveTo>
                  <a:cubicBezTo>
                    <a:pt x="36" y="0"/>
                    <a:pt x="1" y="36"/>
                    <a:pt x="1" y="125"/>
                  </a:cubicBezTo>
                  <a:cubicBezTo>
                    <a:pt x="1" y="206"/>
                    <a:pt x="36" y="241"/>
                    <a:pt x="126" y="241"/>
                  </a:cubicBezTo>
                  <a:cubicBezTo>
                    <a:pt x="206" y="241"/>
                    <a:pt x="242" y="206"/>
                    <a:pt x="242" y="116"/>
                  </a:cubicBezTo>
                  <a:cubicBezTo>
                    <a:pt x="242" y="36"/>
                    <a:pt x="206"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8" name="Google Shape;738;p7"/>
            <p:cNvSpPr/>
            <p:nvPr/>
          </p:nvSpPr>
          <p:spPr>
            <a:xfrm>
              <a:off x="2882623" y="4923435"/>
              <a:ext cx="12079" cy="12079"/>
            </a:xfrm>
            <a:custGeom>
              <a:avLst/>
              <a:gdLst/>
              <a:ahLst/>
              <a:cxnLst/>
              <a:rect l="l" t="t" r="r" b="b"/>
              <a:pathLst>
                <a:path w="233" h="233" extrusionOk="0">
                  <a:moveTo>
                    <a:pt x="125" y="0"/>
                  </a:moveTo>
                  <a:cubicBezTo>
                    <a:pt x="36" y="0"/>
                    <a:pt x="1" y="27"/>
                    <a:pt x="1" y="107"/>
                  </a:cubicBezTo>
                  <a:cubicBezTo>
                    <a:pt x="1" y="196"/>
                    <a:pt x="36" y="232"/>
                    <a:pt x="117" y="232"/>
                  </a:cubicBezTo>
                  <a:cubicBezTo>
                    <a:pt x="206" y="232"/>
                    <a:pt x="232" y="196"/>
                    <a:pt x="232" y="116"/>
                  </a:cubicBezTo>
                  <a:cubicBezTo>
                    <a:pt x="232" y="27"/>
                    <a:pt x="206" y="0"/>
                    <a:pt x="1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9" name="Google Shape;739;p7"/>
            <p:cNvSpPr/>
            <p:nvPr/>
          </p:nvSpPr>
          <p:spPr>
            <a:xfrm>
              <a:off x="3044934" y="4850807"/>
              <a:ext cx="12079" cy="12079"/>
            </a:xfrm>
            <a:custGeom>
              <a:avLst/>
              <a:gdLst/>
              <a:ahLst/>
              <a:cxnLst/>
              <a:rect l="l" t="t" r="r" b="b"/>
              <a:pathLst>
                <a:path w="233" h="233" extrusionOk="0">
                  <a:moveTo>
                    <a:pt x="117" y="1"/>
                  </a:moveTo>
                  <a:cubicBezTo>
                    <a:pt x="28" y="1"/>
                    <a:pt x="1" y="36"/>
                    <a:pt x="1" y="117"/>
                  </a:cubicBezTo>
                  <a:cubicBezTo>
                    <a:pt x="1" y="197"/>
                    <a:pt x="28" y="232"/>
                    <a:pt x="108" y="232"/>
                  </a:cubicBezTo>
                  <a:cubicBezTo>
                    <a:pt x="197" y="232"/>
                    <a:pt x="233" y="206"/>
                    <a:pt x="233" y="117"/>
                  </a:cubicBezTo>
                  <a:cubicBezTo>
                    <a:pt x="233" y="36"/>
                    <a:pt x="197"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0" name="Google Shape;740;p7"/>
            <p:cNvSpPr/>
            <p:nvPr/>
          </p:nvSpPr>
          <p:spPr>
            <a:xfrm>
              <a:off x="2809995" y="4950702"/>
              <a:ext cx="13478" cy="12390"/>
            </a:xfrm>
            <a:custGeom>
              <a:avLst/>
              <a:gdLst/>
              <a:ahLst/>
              <a:cxnLst/>
              <a:rect l="l" t="t" r="r" b="b"/>
              <a:pathLst>
                <a:path w="260" h="239" extrusionOk="0">
                  <a:moveTo>
                    <a:pt x="144" y="0"/>
                  </a:moveTo>
                  <a:cubicBezTo>
                    <a:pt x="117" y="0"/>
                    <a:pt x="90" y="0"/>
                    <a:pt x="81" y="9"/>
                  </a:cubicBezTo>
                  <a:cubicBezTo>
                    <a:pt x="54" y="27"/>
                    <a:pt x="19" y="45"/>
                    <a:pt x="28" y="81"/>
                  </a:cubicBezTo>
                  <a:cubicBezTo>
                    <a:pt x="28" y="116"/>
                    <a:pt x="1" y="170"/>
                    <a:pt x="54" y="206"/>
                  </a:cubicBezTo>
                  <a:cubicBezTo>
                    <a:pt x="69" y="220"/>
                    <a:pt x="84" y="235"/>
                    <a:pt x="108" y="235"/>
                  </a:cubicBezTo>
                  <a:cubicBezTo>
                    <a:pt x="113" y="235"/>
                    <a:pt x="119" y="234"/>
                    <a:pt x="126" y="232"/>
                  </a:cubicBezTo>
                  <a:cubicBezTo>
                    <a:pt x="141" y="232"/>
                    <a:pt x="159" y="238"/>
                    <a:pt x="177" y="238"/>
                  </a:cubicBezTo>
                  <a:cubicBezTo>
                    <a:pt x="190" y="238"/>
                    <a:pt x="204" y="235"/>
                    <a:pt x="215" y="224"/>
                  </a:cubicBezTo>
                  <a:cubicBezTo>
                    <a:pt x="242" y="188"/>
                    <a:pt x="260" y="161"/>
                    <a:pt x="260" y="116"/>
                  </a:cubicBezTo>
                  <a:cubicBezTo>
                    <a:pt x="251" y="90"/>
                    <a:pt x="260" y="63"/>
                    <a:pt x="233" y="27"/>
                  </a:cubicBezTo>
                  <a:cubicBezTo>
                    <a:pt x="197" y="0"/>
                    <a:pt x="170" y="0"/>
                    <a:pt x="1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1" name="Google Shape;741;p7"/>
            <p:cNvSpPr/>
            <p:nvPr/>
          </p:nvSpPr>
          <p:spPr>
            <a:xfrm>
              <a:off x="3277592" y="4749667"/>
              <a:ext cx="13427" cy="12545"/>
            </a:xfrm>
            <a:custGeom>
              <a:avLst/>
              <a:gdLst/>
              <a:ahLst/>
              <a:cxnLst/>
              <a:rect l="l" t="t" r="r" b="b"/>
              <a:pathLst>
                <a:path w="259" h="242" extrusionOk="0">
                  <a:moveTo>
                    <a:pt x="138" y="0"/>
                  </a:moveTo>
                  <a:cubicBezTo>
                    <a:pt x="121" y="0"/>
                    <a:pt x="103" y="2"/>
                    <a:pt x="89" y="7"/>
                  </a:cubicBezTo>
                  <a:cubicBezTo>
                    <a:pt x="71" y="7"/>
                    <a:pt x="54" y="34"/>
                    <a:pt x="45" y="42"/>
                  </a:cubicBezTo>
                  <a:cubicBezTo>
                    <a:pt x="0" y="69"/>
                    <a:pt x="27" y="114"/>
                    <a:pt x="18" y="150"/>
                  </a:cubicBezTo>
                  <a:cubicBezTo>
                    <a:pt x="18" y="167"/>
                    <a:pt x="27" y="185"/>
                    <a:pt x="36" y="203"/>
                  </a:cubicBezTo>
                  <a:cubicBezTo>
                    <a:pt x="58" y="225"/>
                    <a:pt x="86" y="241"/>
                    <a:pt x="110" y="241"/>
                  </a:cubicBezTo>
                  <a:cubicBezTo>
                    <a:pt x="115" y="241"/>
                    <a:pt x="120" y="240"/>
                    <a:pt x="125" y="239"/>
                  </a:cubicBezTo>
                  <a:lnTo>
                    <a:pt x="152" y="239"/>
                  </a:lnTo>
                  <a:cubicBezTo>
                    <a:pt x="157" y="240"/>
                    <a:pt x="162" y="241"/>
                    <a:pt x="166" y="241"/>
                  </a:cubicBezTo>
                  <a:cubicBezTo>
                    <a:pt x="188" y="241"/>
                    <a:pt x="209" y="227"/>
                    <a:pt x="223" y="212"/>
                  </a:cubicBezTo>
                  <a:cubicBezTo>
                    <a:pt x="241" y="185"/>
                    <a:pt x="259" y="167"/>
                    <a:pt x="250" y="141"/>
                  </a:cubicBezTo>
                  <a:cubicBezTo>
                    <a:pt x="250" y="123"/>
                    <a:pt x="250" y="114"/>
                    <a:pt x="250" y="96"/>
                  </a:cubicBezTo>
                  <a:cubicBezTo>
                    <a:pt x="259" y="51"/>
                    <a:pt x="223" y="25"/>
                    <a:pt x="187" y="7"/>
                  </a:cubicBezTo>
                  <a:cubicBezTo>
                    <a:pt x="174" y="2"/>
                    <a:pt x="156" y="0"/>
                    <a:pt x="1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2" name="Google Shape;742;p7"/>
            <p:cNvSpPr/>
            <p:nvPr/>
          </p:nvSpPr>
          <p:spPr>
            <a:xfrm>
              <a:off x="3135135" y="4806898"/>
              <a:ext cx="12545" cy="12027"/>
            </a:xfrm>
            <a:custGeom>
              <a:avLst/>
              <a:gdLst/>
              <a:ahLst/>
              <a:cxnLst/>
              <a:rect l="l" t="t" r="r" b="b"/>
              <a:pathLst>
                <a:path w="242" h="232" extrusionOk="0">
                  <a:moveTo>
                    <a:pt x="125" y="0"/>
                  </a:moveTo>
                  <a:cubicBezTo>
                    <a:pt x="36" y="0"/>
                    <a:pt x="0" y="27"/>
                    <a:pt x="0" y="107"/>
                  </a:cubicBezTo>
                  <a:cubicBezTo>
                    <a:pt x="0" y="196"/>
                    <a:pt x="36" y="232"/>
                    <a:pt x="116" y="232"/>
                  </a:cubicBezTo>
                  <a:cubicBezTo>
                    <a:pt x="206" y="232"/>
                    <a:pt x="241" y="196"/>
                    <a:pt x="241" y="116"/>
                  </a:cubicBezTo>
                  <a:cubicBezTo>
                    <a:pt x="241" y="36"/>
                    <a:pt x="206" y="0"/>
                    <a:pt x="1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3" name="Google Shape;743;p7"/>
            <p:cNvSpPr/>
            <p:nvPr/>
          </p:nvSpPr>
          <p:spPr>
            <a:xfrm>
              <a:off x="3296980" y="4733856"/>
              <a:ext cx="12079" cy="13064"/>
            </a:xfrm>
            <a:custGeom>
              <a:avLst/>
              <a:gdLst/>
              <a:ahLst/>
              <a:cxnLst/>
              <a:rect l="l" t="t" r="r" b="b"/>
              <a:pathLst>
                <a:path w="233" h="252" extrusionOk="0">
                  <a:moveTo>
                    <a:pt x="129" y="1"/>
                  </a:moveTo>
                  <a:cubicBezTo>
                    <a:pt x="109" y="1"/>
                    <a:pt x="93" y="8"/>
                    <a:pt x="81" y="8"/>
                  </a:cubicBezTo>
                  <a:cubicBezTo>
                    <a:pt x="19" y="26"/>
                    <a:pt x="1" y="98"/>
                    <a:pt x="10" y="151"/>
                  </a:cubicBezTo>
                  <a:cubicBezTo>
                    <a:pt x="10" y="187"/>
                    <a:pt x="28" y="205"/>
                    <a:pt x="54" y="223"/>
                  </a:cubicBezTo>
                  <a:cubicBezTo>
                    <a:pt x="70" y="243"/>
                    <a:pt x="96" y="252"/>
                    <a:pt x="122" y="252"/>
                  </a:cubicBezTo>
                  <a:cubicBezTo>
                    <a:pt x="155" y="252"/>
                    <a:pt x="190" y="238"/>
                    <a:pt x="215" y="214"/>
                  </a:cubicBezTo>
                  <a:cubicBezTo>
                    <a:pt x="233" y="187"/>
                    <a:pt x="215" y="160"/>
                    <a:pt x="224" y="133"/>
                  </a:cubicBezTo>
                  <a:lnTo>
                    <a:pt x="224" y="98"/>
                  </a:lnTo>
                  <a:cubicBezTo>
                    <a:pt x="224" y="35"/>
                    <a:pt x="215" y="35"/>
                    <a:pt x="161" y="8"/>
                  </a:cubicBezTo>
                  <a:cubicBezTo>
                    <a:pt x="149" y="3"/>
                    <a:pt x="139" y="1"/>
                    <a:pt x="1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4" name="Google Shape;744;p7"/>
            <p:cNvSpPr/>
            <p:nvPr/>
          </p:nvSpPr>
          <p:spPr>
            <a:xfrm>
              <a:off x="2708285" y="4783311"/>
              <a:ext cx="11146" cy="17626"/>
            </a:xfrm>
            <a:custGeom>
              <a:avLst/>
              <a:gdLst/>
              <a:ahLst/>
              <a:cxnLst/>
              <a:rect l="l" t="t" r="r" b="b"/>
              <a:pathLst>
                <a:path w="215" h="340" extrusionOk="0">
                  <a:moveTo>
                    <a:pt x="27" y="0"/>
                  </a:moveTo>
                  <a:cubicBezTo>
                    <a:pt x="9" y="9"/>
                    <a:pt x="0" y="9"/>
                    <a:pt x="9" y="27"/>
                  </a:cubicBezTo>
                  <a:cubicBezTo>
                    <a:pt x="9" y="63"/>
                    <a:pt x="18" y="98"/>
                    <a:pt x="18" y="134"/>
                  </a:cubicBezTo>
                  <a:cubicBezTo>
                    <a:pt x="27" y="179"/>
                    <a:pt x="36" y="232"/>
                    <a:pt x="36" y="286"/>
                  </a:cubicBezTo>
                  <a:cubicBezTo>
                    <a:pt x="45" y="303"/>
                    <a:pt x="45" y="312"/>
                    <a:pt x="54" y="330"/>
                  </a:cubicBezTo>
                  <a:cubicBezTo>
                    <a:pt x="63" y="330"/>
                    <a:pt x="72" y="339"/>
                    <a:pt x="81" y="339"/>
                  </a:cubicBezTo>
                  <a:cubicBezTo>
                    <a:pt x="134" y="312"/>
                    <a:pt x="214" y="232"/>
                    <a:pt x="205" y="170"/>
                  </a:cubicBezTo>
                  <a:cubicBezTo>
                    <a:pt x="205" y="80"/>
                    <a:pt x="116" y="0"/>
                    <a:pt x="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5" name="Google Shape;745;p7"/>
            <p:cNvSpPr/>
            <p:nvPr/>
          </p:nvSpPr>
          <p:spPr>
            <a:xfrm>
              <a:off x="3187856" y="4793938"/>
              <a:ext cx="12079" cy="12079"/>
            </a:xfrm>
            <a:custGeom>
              <a:avLst/>
              <a:gdLst/>
              <a:ahLst/>
              <a:cxnLst/>
              <a:rect l="l" t="t" r="r" b="b"/>
              <a:pathLst>
                <a:path w="233" h="233" extrusionOk="0">
                  <a:moveTo>
                    <a:pt x="116" y="0"/>
                  </a:moveTo>
                  <a:cubicBezTo>
                    <a:pt x="36" y="0"/>
                    <a:pt x="0" y="36"/>
                    <a:pt x="0" y="116"/>
                  </a:cubicBezTo>
                  <a:cubicBezTo>
                    <a:pt x="0" y="197"/>
                    <a:pt x="45" y="232"/>
                    <a:pt x="125" y="232"/>
                  </a:cubicBezTo>
                  <a:cubicBezTo>
                    <a:pt x="197" y="232"/>
                    <a:pt x="232" y="188"/>
                    <a:pt x="232" y="116"/>
                  </a:cubicBezTo>
                  <a:cubicBezTo>
                    <a:pt x="232" y="36"/>
                    <a:pt x="197"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6" name="Google Shape;746;p7"/>
            <p:cNvSpPr/>
            <p:nvPr/>
          </p:nvSpPr>
          <p:spPr>
            <a:xfrm>
              <a:off x="3098121" y="4837847"/>
              <a:ext cx="12079" cy="12079"/>
            </a:xfrm>
            <a:custGeom>
              <a:avLst/>
              <a:gdLst/>
              <a:ahLst/>
              <a:cxnLst/>
              <a:rect l="l" t="t" r="r" b="b"/>
              <a:pathLst>
                <a:path w="233" h="233" extrusionOk="0">
                  <a:moveTo>
                    <a:pt x="117" y="1"/>
                  </a:moveTo>
                  <a:cubicBezTo>
                    <a:pt x="45" y="1"/>
                    <a:pt x="1" y="36"/>
                    <a:pt x="1" y="117"/>
                  </a:cubicBezTo>
                  <a:cubicBezTo>
                    <a:pt x="1" y="197"/>
                    <a:pt x="45" y="233"/>
                    <a:pt x="117" y="233"/>
                  </a:cubicBezTo>
                  <a:cubicBezTo>
                    <a:pt x="197" y="233"/>
                    <a:pt x="233" y="197"/>
                    <a:pt x="233" y="117"/>
                  </a:cubicBezTo>
                  <a:cubicBezTo>
                    <a:pt x="233" y="36"/>
                    <a:pt x="197"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7" name="Google Shape;747;p7"/>
            <p:cNvSpPr/>
            <p:nvPr/>
          </p:nvSpPr>
          <p:spPr>
            <a:xfrm>
              <a:off x="3260484" y="4765271"/>
              <a:ext cx="12027" cy="12079"/>
            </a:xfrm>
            <a:custGeom>
              <a:avLst/>
              <a:gdLst/>
              <a:ahLst/>
              <a:cxnLst/>
              <a:rect l="l" t="t" r="r" b="b"/>
              <a:pathLst>
                <a:path w="232" h="233" extrusionOk="0">
                  <a:moveTo>
                    <a:pt x="116" y="0"/>
                  </a:moveTo>
                  <a:cubicBezTo>
                    <a:pt x="36" y="0"/>
                    <a:pt x="0" y="45"/>
                    <a:pt x="0" y="116"/>
                  </a:cubicBezTo>
                  <a:cubicBezTo>
                    <a:pt x="0" y="196"/>
                    <a:pt x="36" y="232"/>
                    <a:pt x="116" y="232"/>
                  </a:cubicBezTo>
                  <a:cubicBezTo>
                    <a:pt x="196" y="232"/>
                    <a:pt x="232" y="196"/>
                    <a:pt x="232" y="116"/>
                  </a:cubicBezTo>
                  <a:cubicBezTo>
                    <a:pt x="232" y="45"/>
                    <a:pt x="196"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8" name="Google Shape;748;p7"/>
            <p:cNvSpPr/>
            <p:nvPr/>
          </p:nvSpPr>
          <p:spPr>
            <a:xfrm>
              <a:off x="3169816" y="4809179"/>
              <a:ext cx="12079" cy="12545"/>
            </a:xfrm>
            <a:custGeom>
              <a:avLst/>
              <a:gdLst/>
              <a:ahLst/>
              <a:cxnLst/>
              <a:rect l="l" t="t" r="r" b="b"/>
              <a:pathLst>
                <a:path w="233" h="242" extrusionOk="0">
                  <a:moveTo>
                    <a:pt x="116" y="1"/>
                  </a:moveTo>
                  <a:cubicBezTo>
                    <a:pt x="36" y="1"/>
                    <a:pt x="1" y="45"/>
                    <a:pt x="1" y="126"/>
                  </a:cubicBezTo>
                  <a:cubicBezTo>
                    <a:pt x="1" y="197"/>
                    <a:pt x="36" y="242"/>
                    <a:pt x="116" y="242"/>
                  </a:cubicBezTo>
                  <a:cubicBezTo>
                    <a:pt x="197" y="242"/>
                    <a:pt x="232" y="197"/>
                    <a:pt x="232" y="117"/>
                  </a:cubicBezTo>
                  <a:cubicBezTo>
                    <a:pt x="232" y="45"/>
                    <a:pt x="197"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9" name="Google Shape;749;p7"/>
            <p:cNvSpPr/>
            <p:nvPr/>
          </p:nvSpPr>
          <p:spPr>
            <a:xfrm>
              <a:off x="2916837" y="4925715"/>
              <a:ext cx="13012" cy="12131"/>
            </a:xfrm>
            <a:custGeom>
              <a:avLst/>
              <a:gdLst/>
              <a:ahLst/>
              <a:cxnLst/>
              <a:rect l="l" t="t" r="r" b="b"/>
              <a:pathLst>
                <a:path w="251" h="234" extrusionOk="0">
                  <a:moveTo>
                    <a:pt x="117" y="1"/>
                  </a:moveTo>
                  <a:cubicBezTo>
                    <a:pt x="54" y="1"/>
                    <a:pt x="1" y="54"/>
                    <a:pt x="10" y="126"/>
                  </a:cubicBezTo>
                  <a:cubicBezTo>
                    <a:pt x="10" y="183"/>
                    <a:pt x="56" y="234"/>
                    <a:pt x="112" y="234"/>
                  </a:cubicBezTo>
                  <a:cubicBezTo>
                    <a:pt x="116" y="234"/>
                    <a:pt x="121" y="233"/>
                    <a:pt x="126" y="233"/>
                  </a:cubicBezTo>
                  <a:cubicBezTo>
                    <a:pt x="197" y="233"/>
                    <a:pt x="250" y="179"/>
                    <a:pt x="242" y="117"/>
                  </a:cubicBezTo>
                  <a:cubicBezTo>
                    <a:pt x="250" y="54"/>
                    <a:pt x="188"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0" name="Google Shape;750;p7"/>
            <p:cNvSpPr/>
            <p:nvPr/>
          </p:nvSpPr>
          <p:spPr>
            <a:xfrm>
              <a:off x="3222071" y="4796219"/>
              <a:ext cx="12545" cy="12597"/>
            </a:xfrm>
            <a:custGeom>
              <a:avLst/>
              <a:gdLst/>
              <a:ahLst/>
              <a:cxnLst/>
              <a:rect l="l" t="t" r="r" b="b"/>
              <a:pathLst>
                <a:path w="242" h="243" extrusionOk="0">
                  <a:moveTo>
                    <a:pt x="117" y="1"/>
                  </a:moveTo>
                  <a:cubicBezTo>
                    <a:pt x="54" y="1"/>
                    <a:pt x="1" y="63"/>
                    <a:pt x="10" y="126"/>
                  </a:cubicBezTo>
                  <a:cubicBezTo>
                    <a:pt x="10" y="184"/>
                    <a:pt x="56" y="243"/>
                    <a:pt x="114" y="243"/>
                  </a:cubicBezTo>
                  <a:cubicBezTo>
                    <a:pt x="117" y="243"/>
                    <a:pt x="121" y="242"/>
                    <a:pt x="125" y="242"/>
                  </a:cubicBezTo>
                  <a:cubicBezTo>
                    <a:pt x="197" y="242"/>
                    <a:pt x="241" y="179"/>
                    <a:pt x="241" y="117"/>
                  </a:cubicBezTo>
                  <a:cubicBezTo>
                    <a:pt x="241" y="54"/>
                    <a:pt x="188"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1" name="Google Shape;751;p7"/>
            <p:cNvSpPr/>
            <p:nvPr/>
          </p:nvSpPr>
          <p:spPr>
            <a:xfrm>
              <a:off x="2935344" y="4910475"/>
              <a:ext cx="12079" cy="12079"/>
            </a:xfrm>
            <a:custGeom>
              <a:avLst/>
              <a:gdLst/>
              <a:ahLst/>
              <a:cxnLst/>
              <a:rect l="l" t="t" r="r" b="b"/>
              <a:pathLst>
                <a:path w="233" h="233" extrusionOk="0">
                  <a:moveTo>
                    <a:pt x="117" y="0"/>
                  </a:moveTo>
                  <a:cubicBezTo>
                    <a:pt x="36" y="0"/>
                    <a:pt x="1" y="36"/>
                    <a:pt x="1" y="116"/>
                  </a:cubicBezTo>
                  <a:cubicBezTo>
                    <a:pt x="1" y="188"/>
                    <a:pt x="36" y="232"/>
                    <a:pt x="117" y="232"/>
                  </a:cubicBezTo>
                  <a:cubicBezTo>
                    <a:pt x="197" y="232"/>
                    <a:pt x="232" y="188"/>
                    <a:pt x="232" y="116"/>
                  </a:cubicBezTo>
                  <a:cubicBezTo>
                    <a:pt x="232" y="36"/>
                    <a:pt x="197"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2" name="Google Shape;752;p7"/>
            <p:cNvSpPr/>
            <p:nvPr/>
          </p:nvSpPr>
          <p:spPr>
            <a:xfrm>
              <a:off x="2845609" y="4954383"/>
              <a:ext cx="12079" cy="12079"/>
            </a:xfrm>
            <a:custGeom>
              <a:avLst/>
              <a:gdLst/>
              <a:ahLst/>
              <a:cxnLst/>
              <a:rect l="l" t="t" r="r" b="b"/>
              <a:pathLst>
                <a:path w="233" h="233" extrusionOk="0">
                  <a:moveTo>
                    <a:pt x="117" y="1"/>
                  </a:moveTo>
                  <a:cubicBezTo>
                    <a:pt x="37" y="1"/>
                    <a:pt x="1" y="37"/>
                    <a:pt x="1" y="117"/>
                  </a:cubicBezTo>
                  <a:cubicBezTo>
                    <a:pt x="1" y="197"/>
                    <a:pt x="37" y="233"/>
                    <a:pt x="117" y="233"/>
                  </a:cubicBezTo>
                  <a:cubicBezTo>
                    <a:pt x="197" y="233"/>
                    <a:pt x="233" y="188"/>
                    <a:pt x="233" y="117"/>
                  </a:cubicBezTo>
                  <a:cubicBezTo>
                    <a:pt x="233" y="37"/>
                    <a:pt x="197"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3" name="Google Shape;753;p7"/>
            <p:cNvSpPr/>
            <p:nvPr/>
          </p:nvSpPr>
          <p:spPr>
            <a:xfrm>
              <a:off x="3026012" y="4866462"/>
              <a:ext cx="12079" cy="12131"/>
            </a:xfrm>
            <a:custGeom>
              <a:avLst/>
              <a:gdLst/>
              <a:ahLst/>
              <a:cxnLst/>
              <a:rect l="l" t="t" r="r" b="b"/>
              <a:pathLst>
                <a:path w="233" h="234" extrusionOk="0">
                  <a:moveTo>
                    <a:pt x="127" y="1"/>
                  </a:moveTo>
                  <a:cubicBezTo>
                    <a:pt x="121" y="1"/>
                    <a:pt x="114" y="1"/>
                    <a:pt x="107" y="2"/>
                  </a:cubicBezTo>
                  <a:cubicBezTo>
                    <a:pt x="36" y="2"/>
                    <a:pt x="0" y="38"/>
                    <a:pt x="0" y="118"/>
                  </a:cubicBezTo>
                  <a:cubicBezTo>
                    <a:pt x="0" y="189"/>
                    <a:pt x="36" y="234"/>
                    <a:pt x="116" y="234"/>
                  </a:cubicBezTo>
                  <a:cubicBezTo>
                    <a:pt x="196" y="234"/>
                    <a:pt x="232" y="189"/>
                    <a:pt x="232" y="109"/>
                  </a:cubicBezTo>
                  <a:cubicBezTo>
                    <a:pt x="232" y="44"/>
                    <a:pt x="195" y="1"/>
                    <a:pt x="1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4" name="Google Shape;754;p7"/>
            <p:cNvSpPr/>
            <p:nvPr/>
          </p:nvSpPr>
          <p:spPr>
            <a:xfrm>
              <a:off x="2863649" y="4938675"/>
              <a:ext cx="12545" cy="12079"/>
            </a:xfrm>
            <a:custGeom>
              <a:avLst/>
              <a:gdLst/>
              <a:ahLst/>
              <a:cxnLst/>
              <a:rect l="l" t="t" r="r" b="b"/>
              <a:pathLst>
                <a:path w="242" h="233" extrusionOk="0">
                  <a:moveTo>
                    <a:pt x="117" y="1"/>
                  </a:moveTo>
                  <a:cubicBezTo>
                    <a:pt x="54" y="1"/>
                    <a:pt x="1" y="54"/>
                    <a:pt x="1" y="117"/>
                  </a:cubicBezTo>
                  <a:cubicBezTo>
                    <a:pt x="1" y="179"/>
                    <a:pt x="54" y="232"/>
                    <a:pt x="117" y="232"/>
                  </a:cubicBezTo>
                  <a:cubicBezTo>
                    <a:pt x="179" y="232"/>
                    <a:pt x="242" y="179"/>
                    <a:pt x="233" y="117"/>
                  </a:cubicBezTo>
                  <a:cubicBezTo>
                    <a:pt x="242" y="54"/>
                    <a:pt x="179"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5" name="Google Shape;755;p7"/>
            <p:cNvSpPr/>
            <p:nvPr/>
          </p:nvSpPr>
          <p:spPr>
            <a:xfrm>
              <a:off x="2988532" y="4897515"/>
              <a:ext cx="12545" cy="12079"/>
            </a:xfrm>
            <a:custGeom>
              <a:avLst/>
              <a:gdLst/>
              <a:ahLst/>
              <a:cxnLst/>
              <a:rect l="l" t="t" r="r" b="b"/>
              <a:pathLst>
                <a:path w="242" h="233" extrusionOk="0">
                  <a:moveTo>
                    <a:pt x="125" y="1"/>
                  </a:moveTo>
                  <a:cubicBezTo>
                    <a:pt x="45" y="1"/>
                    <a:pt x="9" y="36"/>
                    <a:pt x="9" y="108"/>
                  </a:cubicBezTo>
                  <a:cubicBezTo>
                    <a:pt x="0" y="188"/>
                    <a:pt x="45" y="233"/>
                    <a:pt x="116" y="233"/>
                  </a:cubicBezTo>
                  <a:cubicBezTo>
                    <a:pt x="197" y="233"/>
                    <a:pt x="241" y="197"/>
                    <a:pt x="241" y="117"/>
                  </a:cubicBezTo>
                  <a:cubicBezTo>
                    <a:pt x="241" y="36"/>
                    <a:pt x="197" y="1"/>
                    <a:pt x="1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6" name="Google Shape;756;p7"/>
            <p:cNvSpPr/>
            <p:nvPr/>
          </p:nvSpPr>
          <p:spPr>
            <a:xfrm>
              <a:off x="3007505" y="4881807"/>
              <a:ext cx="12545" cy="12079"/>
            </a:xfrm>
            <a:custGeom>
              <a:avLst/>
              <a:gdLst/>
              <a:ahLst/>
              <a:cxnLst/>
              <a:rect l="l" t="t" r="r" b="b"/>
              <a:pathLst>
                <a:path w="242" h="233" extrusionOk="0">
                  <a:moveTo>
                    <a:pt x="116" y="0"/>
                  </a:moveTo>
                  <a:cubicBezTo>
                    <a:pt x="45" y="0"/>
                    <a:pt x="0" y="45"/>
                    <a:pt x="9" y="116"/>
                  </a:cubicBezTo>
                  <a:cubicBezTo>
                    <a:pt x="9" y="197"/>
                    <a:pt x="45" y="232"/>
                    <a:pt x="125" y="232"/>
                  </a:cubicBezTo>
                  <a:cubicBezTo>
                    <a:pt x="196" y="232"/>
                    <a:pt x="241" y="197"/>
                    <a:pt x="241" y="116"/>
                  </a:cubicBezTo>
                  <a:cubicBezTo>
                    <a:pt x="241" y="36"/>
                    <a:pt x="196"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7" name="Google Shape;757;p7"/>
            <p:cNvSpPr/>
            <p:nvPr/>
          </p:nvSpPr>
          <p:spPr>
            <a:xfrm>
              <a:off x="3241511" y="4780978"/>
              <a:ext cx="12079" cy="12079"/>
            </a:xfrm>
            <a:custGeom>
              <a:avLst/>
              <a:gdLst/>
              <a:ahLst/>
              <a:cxnLst/>
              <a:rect l="l" t="t" r="r" b="b"/>
              <a:pathLst>
                <a:path w="233" h="233" extrusionOk="0">
                  <a:moveTo>
                    <a:pt x="116" y="0"/>
                  </a:moveTo>
                  <a:cubicBezTo>
                    <a:pt x="36" y="0"/>
                    <a:pt x="0" y="36"/>
                    <a:pt x="0" y="116"/>
                  </a:cubicBezTo>
                  <a:cubicBezTo>
                    <a:pt x="0" y="197"/>
                    <a:pt x="36" y="232"/>
                    <a:pt x="116" y="232"/>
                  </a:cubicBezTo>
                  <a:cubicBezTo>
                    <a:pt x="188" y="232"/>
                    <a:pt x="232" y="197"/>
                    <a:pt x="232" y="116"/>
                  </a:cubicBezTo>
                  <a:cubicBezTo>
                    <a:pt x="232" y="36"/>
                    <a:pt x="197"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8" name="Google Shape;758;p7"/>
            <p:cNvSpPr/>
            <p:nvPr/>
          </p:nvSpPr>
          <p:spPr>
            <a:xfrm>
              <a:off x="2954317" y="4894767"/>
              <a:ext cx="12079" cy="12027"/>
            </a:xfrm>
            <a:custGeom>
              <a:avLst/>
              <a:gdLst/>
              <a:ahLst/>
              <a:cxnLst/>
              <a:rect l="l" t="t" r="r" b="b"/>
              <a:pathLst>
                <a:path w="233" h="232" extrusionOk="0">
                  <a:moveTo>
                    <a:pt x="116" y="0"/>
                  </a:moveTo>
                  <a:cubicBezTo>
                    <a:pt x="36" y="0"/>
                    <a:pt x="0" y="36"/>
                    <a:pt x="0" y="116"/>
                  </a:cubicBezTo>
                  <a:cubicBezTo>
                    <a:pt x="0" y="196"/>
                    <a:pt x="36" y="232"/>
                    <a:pt x="116" y="232"/>
                  </a:cubicBezTo>
                  <a:cubicBezTo>
                    <a:pt x="197" y="232"/>
                    <a:pt x="232" y="196"/>
                    <a:pt x="232" y="116"/>
                  </a:cubicBezTo>
                  <a:cubicBezTo>
                    <a:pt x="232" y="36"/>
                    <a:pt x="197"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9" name="Google Shape;759;p7"/>
            <p:cNvSpPr/>
            <p:nvPr/>
          </p:nvSpPr>
          <p:spPr>
            <a:xfrm>
              <a:off x="3079148" y="4853606"/>
              <a:ext cx="12079" cy="12079"/>
            </a:xfrm>
            <a:custGeom>
              <a:avLst/>
              <a:gdLst/>
              <a:ahLst/>
              <a:cxnLst/>
              <a:rect l="l" t="t" r="r" b="b"/>
              <a:pathLst>
                <a:path w="233" h="233" extrusionOk="0">
                  <a:moveTo>
                    <a:pt x="117" y="0"/>
                  </a:moveTo>
                  <a:cubicBezTo>
                    <a:pt x="46" y="0"/>
                    <a:pt x="1" y="36"/>
                    <a:pt x="1" y="116"/>
                  </a:cubicBezTo>
                  <a:cubicBezTo>
                    <a:pt x="1" y="187"/>
                    <a:pt x="46" y="232"/>
                    <a:pt x="117" y="232"/>
                  </a:cubicBezTo>
                  <a:cubicBezTo>
                    <a:pt x="197" y="232"/>
                    <a:pt x="233" y="187"/>
                    <a:pt x="233" y="116"/>
                  </a:cubicBezTo>
                  <a:cubicBezTo>
                    <a:pt x="233" y="36"/>
                    <a:pt x="197"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0" name="Google Shape;760;p7"/>
            <p:cNvSpPr/>
            <p:nvPr/>
          </p:nvSpPr>
          <p:spPr>
            <a:xfrm>
              <a:off x="3150843" y="4824887"/>
              <a:ext cx="12079" cy="12079"/>
            </a:xfrm>
            <a:custGeom>
              <a:avLst/>
              <a:gdLst/>
              <a:ahLst/>
              <a:cxnLst/>
              <a:rect l="l" t="t" r="r" b="b"/>
              <a:pathLst>
                <a:path w="233" h="233" extrusionOk="0">
                  <a:moveTo>
                    <a:pt x="117" y="1"/>
                  </a:moveTo>
                  <a:cubicBezTo>
                    <a:pt x="36" y="1"/>
                    <a:pt x="1" y="37"/>
                    <a:pt x="1" y="117"/>
                  </a:cubicBezTo>
                  <a:cubicBezTo>
                    <a:pt x="1" y="197"/>
                    <a:pt x="36" y="233"/>
                    <a:pt x="117" y="233"/>
                  </a:cubicBezTo>
                  <a:cubicBezTo>
                    <a:pt x="197" y="233"/>
                    <a:pt x="233" y="197"/>
                    <a:pt x="233" y="117"/>
                  </a:cubicBezTo>
                  <a:cubicBezTo>
                    <a:pt x="233" y="37"/>
                    <a:pt x="197"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1" name="Google Shape;761;p7"/>
            <p:cNvSpPr/>
            <p:nvPr/>
          </p:nvSpPr>
          <p:spPr>
            <a:xfrm>
              <a:off x="2791540" y="4967136"/>
              <a:ext cx="12960" cy="12286"/>
            </a:xfrm>
            <a:custGeom>
              <a:avLst/>
              <a:gdLst/>
              <a:ahLst/>
              <a:cxnLst/>
              <a:rect l="l" t="t" r="r" b="b"/>
              <a:pathLst>
                <a:path w="250" h="237" extrusionOk="0">
                  <a:moveTo>
                    <a:pt x="92" y="1"/>
                  </a:moveTo>
                  <a:cubicBezTo>
                    <a:pt x="54" y="1"/>
                    <a:pt x="33" y="36"/>
                    <a:pt x="18" y="58"/>
                  </a:cubicBezTo>
                  <a:cubicBezTo>
                    <a:pt x="0" y="94"/>
                    <a:pt x="9" y="130"/>
                    <a:pt x="45" y="156"/>
                  </a:cubicBezTo>
                  <a:cubicBezTo>
                    <a:pt x="71" y="174"/>
                    <a:pt x="89" y="201"/>
                    <a:pt x="107" y="219"/>
                  </a:cubicBezTo>
                  <a:cubicBezTo>
                    <a:pt x="116" y="237"/>
                    <a:pt x="125" y="237"/>
                    <a:pt x="143" y="237"/>
                  </a:cubicBezTo>
                  <a:cubicBezTo>
                    <a:pt x="170" y="237"/>
                    <a:pt x="187" y="228"/>
                    <a:pt x="214" y="210"/>
                  </a:cubicBezTo>
                  <a:cubicBezTo>
                    <a:pt x="250" y="183"/>
                    <a:pt x="241" y="138"/>
                    <a:pt x="250" y="94"/>
                  </a:cubicBezTo>
                  <a:cubicBezTo>
                    <a:pt x="250" y="67"/>
                    <a:pt x="241" y="58"/>
                    <a:pt x="223" y="40"/>
                  </a:cubicBezTo>
                  <a:cubicBezTo>
                    <a:pt x="203" y="13"/>
                    <a:pt x="182" y="1"/>
                    <a:pt x="158" y="1"/>
                  </a:cubicBezTo>
                  <a:cubicBezTo>
                    <a:pt x="150" y="1"/>
                    <a:pt x="142" y="3"/>
                    <a:pt x="134" y="5"/>
                  </a:cubicBezTo>
                  <a:lnTo>
                    <a:pt x="116" y="5"/>
                  </a:lnTo>
                  <a:cubicBezTo>
                    <a:pt x="108" y="2"/>
                    <a:pt x="100"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2" name="Google Shape;762;p7"/>
            <p:cNvSpPr/>
            <p:nvPr/>
          </p:nvSpPr>
          <p:spPr>
            <a:xfrm>
              <a:off x="3060226" y="4868847"/>
              <a:ext cx="13012" cy="12182"/>
            </a:xfrm>
            <a:custGeom>
              <a:avLst/>
              <a:gdLst/>
              <a:ahLst/>
              <a:cxnLst/>
              <a:rect l="l" t="t" r="r" b="b"/>
              <a:pathLst>
                <a:path w="251" h="235" extrusionOk="0">
                  <a:moveTo>
                    <a:pt x="116" y="0"/>
                  </a:moveTo>
                  <a:cubicBezTo>
                    <a:pt x="72" y="0"/>
                    <a:pt x="63" y="27"/>
                    <a:pt x="36" y="45"/>
                  </a:cubicBezTo>
                  <a:cubicBezTo>
                    <a:pt x="0" y="63"/>
                    <a:pt x="0" y="90"/>
                    <a:pt x="0" y="125"/>
                  </a:cubicBezTo>
                  <a:cubicBezTo>
                    <a:pt x="0" y="161"/>
                    <a:pt x="27" y="179"/>
                    <a:pt x="45" y="206"/>
                  </a:cubicBezTo>
                  <a:cubicBezTo>
                    <a:pt x="63" y="232"/>
                    <a:pt x="89" y="232"/>
                    <a:pt x="116" y="232"/>
                  </a:cubicBezTo>
                  <a:cubicBezTo>
                    <a:pt x="122" y="234"/>
                    <a:pt x="128" y="234"/>
                    <a:pt x="133" y="234"/>
                  </a:cubicBezTo>
                  <a:cubicBezTo>
                    <a:pt x="166" y="234"/>
                    <a:pt x="182" y="212"/>
                    <a:pt x="205" y="197"/>
                  </a:cubicBezTo>
                  <a:cubicBezTo>
                    <a:pt x="223" y="170"/>
                    <a:pt x="250" y="152"/>
                    <a:pt x="232" y="125"/>
                  </a:cubicBezTo>
                  <a:cubicBezTo>
                    <a:pt x="232" y="54"/>
                    <a:pt x="179"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3" name="Google Shape;763;p7"/>
            <p:cNvSpPr/>
            <p:nvPr/>
          </p:nvSpPr>
          <p:spPr>
            <a:xfrm>
              <a:off x="2969558" y="4912704"/>
              <a:ext cx="12545" cy="12234"/>
            </a:xfrm>
            <a:custGeom>
              <a:avLst/>
              <a:gdLst/>
              <a:ahLst/>
              <a:cxnLst/>
              <a:rect l="l" t="t" r="r" b="b"/>
              <a:pathLst>
                <a:path w="242" h="236" extrusionOk="0">
                  <a:moveTo>
                    <a:pt x="137" y="0"/>
                  </a:moveTo>
                  <a:cubicBezTo>
                    <a:pt x="133" y="0"/>
                    <a:pt x="129" y="1"/>
                    <a:pt x="126" y="2"/>
                  </a:cubicBezTo>
                  <a:cubicBezTo>
                    <a:pt x="121" y="1"/>
                    <a:pt x="116" y="1"/>
                    <a:pt x="112" y="1"/>
                  </a:cubicBezTo>
                  <a:cubicBezTo>
                    <a:pt x="77" y="1"/>
                    <a:pt x="60" y="31"/>
                    <a:pt x="36" y="47"/>
                  </a:cubicBezTo>
                  <a:cubicBezTo>
                    <a:pt x="10" y="64"/>
                    <a:pt x="1" y="91"/>
                    <a:pt x="1" y="127"/>
                  </a:cubicBezTo>
                  <a:cubicBezTo>
                    <a:pt x="1" y="163"/>
                    <a:pt x="27" y="180"/>
                    <a:pt x="45" y="207"/>
                  </a:cubicBezTo>
                  <a:cubicBezTo>
                    <a:pt x="72" y="234"/>
                    <a:pt x="99" y="234"/>
                    <a:pt x="126" y="234"/>
                  </a:cubicBezTo>
                  <a:cubicBezTo>
                    <a:pt x="130" y="235"/>
                    <a:pt x="135" y="236"/>
                    <a:pt x="139" y="236"/>
                  </a:cubicBezTo>
                  <a:cubicBezTo>
                    <a:pt x="166" y="236"/>
                    <a:pt x="183" y="214"/>
                    <a:pt x="206" y="198"/>
                  </a:cubicBezTo>
                  <a:cubicBezTo>
                    <a:pt x="224" y="180"/>
                    <a:pt x="242" y="154"/>
                    <a:pt x="242" y="118"/>
                  </a:cubicBezTo>
                  <a:cubicBezTo>
                    <a:pt x="242" y="82"/>
                    <a:pt x="224" y="64"/>
                    <a:pt x="197" y="38"/>
                  </a:cubicBezTo>
                  <a:cubicBezTo>
                    <a:pt x="182" y="22"/>
                    <a:pt x="160" y="0"/>
                    <a:pt x="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4" name="Google Shape;764;p7"/>
            <p:cNvSpPr/>
            <p:nvPr/>
          </p:nvSpPr>
          <p:spPr>
            <a:xfrm>
              <a:off x="2826221" y="4969676"/>
              <a:ext cx="13427" cy="12234"/>
            </a:xfrm>
            <a:custGeom>
              <a:avLst/>
              <a:gdLst/>
              <a:ahLst/>
              <a:cxnLst/>
              <a:rect l="l" t="t" r="r" b="b"/>
              <a:pathLst>
                <a:path w="259" h="236" extrusionOk="0">
                  <a:moveTo>
                    <a:pt x="116" y="0"/>
                  </a:moveTo>
                  <a:cubicBezTo>
                    <a:pt x="80" y="0"/>
                    <a:pt x="63" y="27"/>
                    <a:pt x="36" y="45"/>
                  </a:cubicBezTo>
                  <a:cubicBezTo>
                    <a:pt x="9" y="72"/>
                    <a:pt x="9" y="98"/>
                    <a:pt x="9" y="125"/>
                  </a:cubicBezTo>
                  <a:cubicBezTo>
                    <a:pt x="0" y="170"/>
                    <a:pt x="36" y="179"/>
                    <a:pt x="54" y="205"/>
                  </a:cubicBezTo>
                  <a:cubicBezTo>
                    <a:pt x="67" y="226"/>
                    <a:pt x="85" y="236"/>
                    <a:pt x="105" y="236"/>
                  </a:cubicBezTo>
                  <a:cubicBezTo>
                    <a:pt x="112" y="236"/>
                    <a:pt x="118" y="234"/>
                    <a:pt x="125" y="232"/>
                  </a:cubicBezTo>
                  <a:cubicBezTo>
                    <a:pt x="188" y="232"/>
                    <a:pt x="241" y="179"/>
                    <a:pt x="241" y="107"/>
                  </a:cubicBezTo>
                  <a:cubicBezTo>
                    <a:pt x="259" y="72"/>
                    <a:pt x="214" y="63"/>
                    <a:pt x="196" y="36"/>
                  </a:cubicBezTo>
                  <a:cubicBezTo>
                    <a:pt x="179" y="0"/>
                    <a:pt x="152"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5" name="Google Shape;765;p7"/>
            <p:cNvSpPr/>
            <p:nvPr/>
          </p:nvSpPr>
          <p:spPr>
            <a:xfrm>
              <a:off x="3204031" y="4812912"/>
              <a:ext cx="13012" cy="12027"/>
            </a:xfrm>
            <a:custGeom>
              <a:avLst/>
              <a:gdLst/>
              <a:ahLst/>
              <a:cxnLst/>
              <a:rect l="l" t="t" r="r" b="b"/>
              <a:pathLst>
                <a:path w="251" h="232" extrusionOk="0">
                  <a:moveTo>
                    <a:pt x="126" y="0"/>
                  </a:moveTo>
                  <a:cubicBezTo>
                    <a:pt x="81" y="0"/>
                    <a:pt x="63" y="18"/>
                    <a:pt x="45" y="36"/>
                  </a:cubicBezTo>
                  <a:cubicBezTo>
                    <a:pt x="27" y="54"/>
                    <a:pt x="1" y="71"/>
                    <a:pt x="1" y="107"/>
                  </a:cubicBezTo>
                  <a:cubicBezTo>
                    <a:pt x="10" y="143"/>
                    <a:pt x="10" y="170"/>
                    <a:pt x="36" y="187"/>
                  </a:cubicBezTo>
                  <a:cubicBezTo>
                    <a:pt x="63" y="205"/>
                    <a:pt x="81" y="232"/>
                    <a:pt x="117" y="232"/>
                  </a:cubicBezTo>
                  <a:cubicBezTo>
                    <a:pt x="152" y="232"/>
                    <a:pt x="179" y="223"/>
                    <a:pt x="197" y="196"/>
                  </a:cubicBezTo>
                  <a:cubicBezTo>
                    <a:pt x="215" y="178"/>
                    <a:pt x="250" y="161"/>
                    <a:pt x="233" y="116"/>
                  </a:cubicBezTo>
                  <a:cubicBezTo>
                    <a:pt x="250" y="71"/>
                    <a:pt x="224" y="54"/>
                    <a:pt x="197" y="36"/>
                  </a:cubicBezTo>
                  <a:cubicBezTo>
                    <a:pt x="179" y="9"/>
                    <a:pt x="152" y="0"/>
                    <a:pt x="1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6" name="Google Shape;766;p7"/>
            <p:cNvSpPr/>
            <p:nvPr/>
          </p:nvSpPr>
          <p:spPr>
            <a:xfrm>
              <a:off x="3131455" y="4840387"/>
              <a:ext cx="12960" cy="12338"/>
            </a:xfrm>
            <a:custGeom>
              <a:avLst/>
              <a:gdLst/>
              <a:ahLst/>
              <a:cxnLst/>
              <a:rect l="l" t="t" r="r" b="b"/>
              <a:pathLst>
                <a:path w="250" h="238" extrusionOk="0">
                  <a:moveTo>
                    <a:pt x="148" y="0"/>
                  </a:moveTo>
                  <a:cubicBezTo>
                    <a:pt x="141" y="0"/>
                    <a:pt x="133" y="2"/>
                    <a:pt x="125" y="5"/>
                  </a:cubicBezTo>
                  <a:cubicBezTo>
                    <a:pt x="118" y="3"/>
                    <a:pt x="112" y="2"/>
                    <a:pt x="105" y="2"/>
                  </a:cubicBezTo>
                  <a:cubicBezTo>
                    <a:pt x="85" y="2"/>
                    <a:pt x="67" y="12"/>
                    <a:pt x="54" y="32"/>
                  </a:cubicBezTo>
                  <a:cubicBezTo>
                    <a:pt x="27" y="59"/>
                    <a:pt x="0" y="77"/>
                    <a:pt x="9" y="121"/>
                  </a:cubicBezTo>
                  <a:cubicBezTo>
                    <a:pt x="9" y="148"/>
                    <a:pt x="9" y="166"/>
                    <a:pt x="36" y="193"/>
                  </a:cubicBezTo>
                  <a:cubicBezTo>
                    <a:pt x="63" y="210"/>
                    <a:pt x="80" y="237"/>
                    <a:pt x="116" y="237"/>
                  </a:cubicBezTo>
                  <a:cubicBezTo>
                    <a:pt x="152" y="228"/>
                    <a:pt x="178" y="237"/>
                    <a:pt x="196" y="202"/>
                  </a:cubicBezTo>
                  <a:cubicBezTo>
                    <a:pt x="214" y="184"/>
                    <a:pt x="250" y="166"/>
                    <a:pt x="241" y="121"/>
                  </a:cubicBezTo>
                  <a:cubicBezTo>
                    <a:pt x="241" y="94"/>
                    <a:pt x="241" y="68"/>
                    <a:pt x="214" y="41"/>
                  </a:cubicBezTo>
                  <a:cubicBezTo>
                    <a:pt x="193" y="27"/>
                    <a:pt x="177" y="0"/>
                    <a:pt x="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7" name="Google Shape;767;p7"/>
            <p:cNvSpPr/>
            <p:nvPr/>
          </p:nvSpPr>
          <p:spPr>
            <a:xfrm>
              <a:off x="2897864" y="4941371"/>
              <a:ext cx="12545" cy="12390"/>
            </a:xfrm>
            <a:custGeom>
              <a:avLst/>
              <a:gdLst/>
              <a:ahLst/>
              <a:cxnLst/>
              <a:rect l="l" t="t" r="r" b="b"/>
              <a:pathLst>
                <a:path w="242" h="239" extrusionOk="0">
                  <a:moveTo>
                    <a:pt x="140" y="0"/>
                  </a:moveTo>
                  <a:cubicBezTo>
                    <a:pt x="135" y="0"/>
                    <a:pt x="131" y="1"/>
                    <a:pt x="126" y="2"/>
                  </a:cubicBezTo>
                  <a:cubicBezTo>
                    <a:pt x="63" y="2"/>
                    <a:pt x="10" y="56"/>
                    <a:pt x="10" y="118"/>
                  </a:cubicBezTo>
                  <a:cubicBezTo>
                    <a:pt x="1" y="145"/>
                    <a:pt x="19" y="172"/>
                    <a:pt x="46" y="189"/>
                  </a:cubicBezTo>
                  <a:cubicBezTo>
                    <a:pt x="61" y="213"/>
                    <a:pt x="76" y="236"/>
                    <a:pt x="109" y="236"/>
                  </a:cubicBezTo>
                  <a:cubicBezTo>
                    <a:pt x="114" y="236"/>
                    <a:pt x="120" y="235"/>
                    <a:pt x="126" y="234"/>
                  </a:cubicBezTo>
                  <a:cubicBezTo>
                    <a:pt x="134" y="237"/>
                    <a:pt x="141" y="239"/>
                    <a:pt x="147" y="239"/>
                  </a:cubicBezTo>
                  <a:cubicBezTo>
                    <a:pt x="174" y="239"/>
                    <a:pt x="184" y="211"/>
                    <a:pt x="206" y="189"/>
                  </a:cubicBezTo>
                  <a:cubicBezTo>
                    <a:pt x="233" y="172"/>
                    <a:pt x="242" y="145"/>
                    <a:pt x="242" y="118"/>
                  </a:cubicBezTo>
                  <a:cubicBezTo>
                    <a:pt x="242" y="73"/>
                    <a:pt x="224" y="56"/>
                    <a:pt x="206" y="38"/>
                  </a:cubicBezTo>
                  <a:cubicBezTo>
                    <a:pt x="183" y="22"/>
                    <a:pt x="167" y="0"/>
                    <a:pt x="1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8" name="Google Shape;768;p7"/>
            <p:cNvSpPr/>
            <p:nvPr/>
          </p:nvSpPr>
          <p:spPr>
            <a:xfrm>
              <a:off x="3094907" y="4872528"/>
              <a:ext cx="12079" cy="12079"/>
            </a:xfrm>
            <a:custGeom>
              <a:avLst/>
              <a:gdLst/>
              <a:ahLst/>
              <a:cxnLst/>
              <a:rect l="l" t="t" r="r" b="b"/>
              <a:pathLst>
                <a:path w="233" h="233" extrusionOk="0">
                  <a:moveTo>
                    <a:pt x="116" y="1"/>
                  </a:moveTo>
                  <a:cubicBezTo>
                    <a:pt x="54" y="1"/>
                    <a:pt x="0" y="63"/>
                    <a:pt x="0" y="117"/>
                  </a:cubicBezTo>
                  <a:cubicBezTo>
                    <a:pt x="0" y="170"/>
                    <a:pt x="63" y="233"/>
                    <a:pt x="125" y="233"/>
                  </a:cubicBezTo>
                  <a:cubicBezTo>
                    <a:pt x="179" y="224"/>
                    <a:pt x="223" y="179"/>
                    <a:pt x="232" y="117"/>
                  </a:cubicBezTo>
                  <a:cubicBezTo>
                    <a:pt x="232" y="72"/>
                    <a:pt x="179"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9" name="Google Shape;769;p7"/>
            <p:cNvSpPr/>
            <p:nvPr/>
          </p:nvSpPr>
          <p:spPr>
            <a:xfrm>
              <a:off x="3293766" y="4768692"/>
              <a:ext cx="11612" cy="12442"/>
            </a:xfrm>
            <a:custGeom>
              <a:avLst/>
              <a:gdLst/>
              <a:ahLst/>
              <a:cxnLst/>
              <a:rect l="l" t="t" r="r" b="b"/>
              <a:pathLst>
                <a:path w="224" h="240" extrusionOk="0">
                  <a:moveTo>
                    <a:pt x="98" y="1"/>
                  </a:moveTo>
                  <a:cubicBezTo>
                    <a:pt x="74" y="1"/>
                    <a:pt x="58" y="27"/>
                    <a:pt x="36" y="41"/>
                  </a:cubicBezTo>
                  <a:cubicBezTo>
                    <a:pt x="18" y="68"/>
                    <a:pt x="0" y="86"/>
                    <a:pt x="0" y="122"/>
                  </a:cubicBezTo>
                  <a:cubicBezTo>
                    <a:pt x="0" y="157"/>
                    <a:pt x="18" y="175"/>
                    <a:pt x="36" y="193"/>
                  </a:cubicBezTo>
                  <a:cubicBezTo>
                    <a:pt x="59" y="216"/>
                    <a:pt x="76" y="239"/>
                    <a:pt x="109" y="239"/>
                  </a:cubicBezTo>
                  <a:cubicBezTo>
                    <a:pt x="114" y="239"/>
                    <a:pt x="119" y="239"/>
                    <a:pt x="125" y="237"/>
                  </a:cubicBezTo>
                  <a:cubicBezTo>
                    <a:pt x="143" y="237"/>
                    <a:pt x="161" y="237"/>
                    <a:pt x="179" y="220"/>
                  </a:cubicBezTo>
                  <a:cubicBezTo>
                    <a:pt x="206" y="184"/>
                    <a:pt x="223" y="148"/>
                    <a:pt x="223" y="104"/>
                  </a:cubicBezTo>
                  <a:cubicBezTo>
                    <a:pt x="223" y="41"/>
                    <a:pt x="179" y="6"/>
                    <a:pt x="116" y="6"/>
                  </a:cubicBezTo>
                  <a:cubicBezTo>
                    <a:pt x="110" y="2"/>
                    <a:pt x="103"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0" name="Google Shape;770;p7"/>
            <p:cNvSpPr/>
            <p:nvPr/>
          </p:nvSpPr>
          <p:spPr>
            <a:xfrm>
              <a:off x="3237778" y="4815607"/>
              <a:ext cx="12079" cy="12131"/>
            </a:xfrm>
            <a:custGeom>
              <a:avLst/>
              <a:gdLst/>
              <a:ahLst/>
              <a:cxnLst/>
              <a:rect l="l" t="t" r="r" b="b"/>
              <a:pathLst>
                <a:path w="233" h="234" extrusionOk="0">
                  <a:moveTo>
                    <a:pt x="115" y="1"/>
                  </a:moveTo>
                  <a:cubicBezTo>
                    <a:pt x="64" y="1"/>
                    <a:pt x="9" y="59"/>
                    <a:pt x="1" y="109"/>
                  </a:cubicBezTo>
                  <a:cubicBezTo>
                    <a:pt x="1" y="171"/>
                    <a:pt x="63" y="234"/>
                    <a:pt x="117" y="234"/>
                  </a:cubicBezTo>
                  <a:cubicBezTo>
                    <a:pt x="161" y="234"/>
                    <a:pt x="233" y="180"/>
                    <a:pt x="233" y="109"/>
                  </a:cubicBezTo>
                  <a:cubicBezTo>
                    <a:pt x="233" y="55"/>
                    <a:pt x="179" y="2"/>
                    <a:pt x="126" y="2"/>
                  </a:cubicBezTo>
                  <a:cubicBezTo>
                    <a:pt x="122" y="1"/>
                    <a:pt x="119" y="1"/>
                    <a:pt x="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1" name="Google Shape;771;p7"/>
            <p:cNvSpPr/>
            <p:nvPr/>
          </p:nvSpPr>
          <p:spPr>
            <a:xfrm>
              <a:off x="3042186" y="4885436"/>
              <a:ext cx="12079" cy="12131"/>
            </a:xfrm>
            <a:custGeom>
              <a:avLst/>
              <a:gdLst/>
              <a:ahLst/>
              <a:cxnLst/>
              <a:rect l="l" t="t" r="r" b="b"/>
              <a:pathLst>
                <a:path w="233" h="234" extrusionOk="0">
                  <a:moveTo>
                    <a:pt x="127" y="1"/>
                  </a:moveTo>
                  <a:cubicBezTo>
                    <a:pt x="123" y="1"/>
                    <a:pt x="120" y="1"/>
                    <a:pt x="116" y="2"/>
                  </a:cubicBezTo>
                  <a:cubicBezTo>
                    <a:pt x="54" y="2"/>
                    <a:pt x="0" y="64"/>
                    <a:pt x="0" y="118"/>
                  </a:cubicBezTo>
                  <a:cubicBezTo>
                    <a:pt x="9" y="171"/>
                    <a:pt x="63" y="234"/>
                    <a:pt x="116" y="234"/>
                  </a:cubicBezTo>
                  <a:cubicBezTo>
                    <a:pt x="179" y="225"/>
                    <a:pt x="232" y="162"/>
                    <a:pt x="232" y="109"/>
                  </a:cubicBezTo>
                  <a:cubicBezTo>
                    <a:pt x="232" y="59"/>
                    <a:pt x="178" y="1"/>
                    <a:pt x="1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2" name="Google Shape;772;p7"/>
            <p:cNvSpPr/>
            <p:nvPr/>
          </p:nvSpPr>
          <p:spPr>
            <a:xfrm>
              <a:off x="3075467" y="4887820"/>
              <a:ext cx="12545" cy="12079"/>
            </a:xfrm>
            <a:custGeom>
              <a:avLst/>
              <a:gdLst/>
              <a:ahLst/>
              <a:cxnLst/>
              <a:rect l="l" t="t" r="r" b="b"/>
              <a:pathLst>
                <a:path w="242" h="233" extrusionOk="0">
                  <a:moveTo>
                    <a:pt x="117" y="0"/>
                  </a:moveTo>
                  <a:cubicBezTo>
                    <a:pt x="63" y="0"/>
                    <a:pt x="1" y="72"/>
                    <a:pt x="10" y="125"/>
                  </a:cubicBezTo>
                  <a:cubicBezTo>
                    <a:pt x="10" y="179"/>
                    <a:pt x="72" y="232"/>
                    <a:pt x="126" y="232"/>
                  </a:cubicBezTo>
                  <a:cubicBezTo>
                    <a:pt x="179" y="232"/>
                    <a:pt x="241" y="170"/>
                    <a:pt x="241" y="116"/>
                  </a:cubicBezTo>
                  <a:cubicBezTo>
                    <a:pt x="241" y="54"/>
                    <a:pt x="179"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3" name="Google Shape;773;p7"/>
            <p:cNvSpPr/>
            <p:nvPr/>
          </p:nvSpPr>
          <p:spPr>
            <a:xfrm>
              <a:off x="3023213" y="4900780"/>
              <a:ext cx="12079" cy="12079"/>
            </a:xfrm>
            <a:custGeom>
              <a:avLst/>
              <a:gdLst/>
              <a:ahLst/>
              <a:cxnLst/>
              <a:rect l="l" t="t" r="r" b="b"/>
              <a:pathLst>
                <a:path w="233" h="233" extrusionOk="0">
                  <a:moveTo>
                    <a:pt x="117" y="0"/>
                  </a:moveTo>
                  <a:cubicBezTo>
                    <a:pt x="54" y="0"/>
                    <a:pt x="1" y="62"/>
                    <a:pt x="1" y="125"/>
                  </a:cubicBezTo>
                  <a:cubicBezTo>
                    <a:pt x="1" y="175"/>
                    <a:pt x="63" y="233"/>
                    <a:pt x="115" y="233"/>
                  </a:cubicBezTo>
                  <a:cubicBezTo>
                    <a:pt x="118" y="233"/>
                    <a:pt x="122" y="233"/>
                    <a:pt x="125" y="232"/>
                  </a:cubicBezTo>
                  <a:cubicBezTo>
                    <a:pt x="179" y="232"/>
                    <a:pt x="232" y="170"/>
                    <a:pt x="232" y="116"/>
                  </a:cubicBezTo>
                  <a:cubicBezTo>
                    <a:pt x="232" y="54"/>
                    <a:pt x="161"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4" name="Google Shape;774;p7"/>
            <p:cNvSpPr/>
            <p:nvPr/>
          </p:nvSpPr>
          <p:spPr>
            <a:xfrm>
              <a:off x="3275725" y="4784192"/>
              <a:ext cx="12545" cy="12131"/>
            </a:xfrm>
            <a:custGeom>
              <a:avLst/>
              <a:gdLst/>
              <a:ahLst/>
              <a:cxnLst/>
              <a:rect l="l" t="t" r="r" b="b"/>
              <a:pathLst>
                <a:path w="242" h="234" extrusionOk="0">
                  <a:moveTo>
                    <a:pt x="116" y="1"/>
                  </a:moveTo>
                  <a:cubicBezTo>
                    <a:pt x="63" y="1"/>
                    <a:pt x="9" y="63"/>
                    <a:pt x="0" y="117"/>
                  </a:cubicBezTo>
                  <a:cubicBezTo>
                    <a:pt x="0" y="170"/>
                    <a:pt x="63" y="233"/>
                    <a:pt x="116" y="233"/>
                  </a:cubicBezTo>
                  <a:cubicBezTo>
                    <a:pt x="120" y="233"/>
                    <a:pt x="123" y="234"/>
                    <a:pt x="127" y="234"/>
                  </a:cubicBezTo>
                  <a:cubicBezTo>
                    <a:pt x="178" y="234"/>
                    <a:pt x="232" y="176"/>
                    <a:pt x="232" y="126"/>
                  </a:cubicBezTo>
                  <a:cubicBezTo>
                    <a:pt x="241" y="72"/>
                    <a:pt x="188"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5" name="Google Shape;775;p7"/>
            <p:cNvSpPr/>
            <p:nvPr/>
          </p:nvSpPr>
          <p:spPr>
            <a:xfrm>
              <a:off x="3185057" y="4828567"/>
              <a:ext cx="12545" cy="12131"/>
            </a:xfrm>
            <a:custGeom>
              <a:avLst/>
              <a:gdLst/>
              <a:ahLst/>
              <a:cxnLst/>
              <a:rect l="l" t="t" r="r" b="b"/>
              <a:pathLst>
                <a:path w="242" h="234" extrusionOk="0">
                  <a:moveTo>
                    <a:pt x="115" y="0"/>
                  </a:moveTo>
                  <a:cubicBezTo>
                    <a:pt x="64" y="0"/>
                    <a:pt x="10" y="58"/>
                    <a:pt x="10" y="108"/>
                  </a:cubicBezTo>
                  <a:cubicBezTo>
                    <a:pt x="1" y="162"/>
                    <a:pt x="63" y="224"/>
                    <a:pt x="126" y="233"/>
                  </a:cubicBezTo>
                  <a:cubicBezTo>
                    <a:pt x="188" y="233"/>
                    <a:pt x="242" y="153"/>
                    <a:pt x="242" y="108"/>
                  </a:cubicBezTo>
                  <a:cubicBezTo>
                    <a:pt x="233" y="46"/>
                    <a:pt x="188" y="1"/>
                    <a:pt x="126" y="1"/>
                  </a:cubicBezTo>
                  <a:cubicBezTo>
                    <a:pt x="122" y="1"/>
                    <a:pt x="119" y="0"/>
                    <a:pt x="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6" name="Google Shape;776;p7"/>
            <p:cNvSpPr/>
            <p:nvPr/>
          </p:nvSpPr>
          <p:spPr>
            <a:xfrm>
              <a:off x="3004239" y="4916488"/>
              <a:ext cx="12545" cy="12079"/>
            </a:xfrm>
            <a:custGeom>
              <a:avLst/>
              <a:gdLst/>
              <a:ahLst/>
              <a:cxnLst/>
              <a:rect l="l" t="t" r="r" b="b"/>
              <a:pathLst>
                <a:path w="242" h="233" extrusionOk="0">
                  <a:moveTo>
                    <a:pt x="117" y="0"/>
                  </a:moveTo>
                  <a:cubicBezTo>
                    <a:pt x="63" y="0"/>
                    <a:pt x="1" y="54"/>
                    <a:pt x="1" y="107"/>
                  </a:cubicBezTo>
                  <a:cubicBezTo>
                    <a:pt x="1" y="161"/>
                    <a:pt x="54" y="223"/>
                    <a:pt x="117" y="232"/>
                  </a:cubicBezTo>
                  <a:cubicBezTo>
                    <a:pt x="170" y="232"/>
                    <a:pt x="233" y="170"/>
                    <a:pt x="233" y="116"/>
                  </a:cubicBezTo>
                  <a:cubicBezTo>
                    <a:pt x="242" y="72"/>
                    <a:pt x="179"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7" name="Google Shape;777;p7"/>
            <p:cNvSpPr/>
            <p:nvPr/>
          </p:nvSpPr>
          <p:spPr>
            <a:xfrm>
              <a:off x="2951518" y="4929396"/>
              <a:ext cx="12545" cy="12131"/>
            </a:xfrm>
            <a:custGeom>
              <a:avLst/>
              <a:gdLst/>
              <a:ahLst/>
              <a:cxnLst/>
              <a:rect l="l" t="t" r="r" b="b"/>
              <a:pathLst>
                <a:path w="242" h="234" extrusionOk="0">
                  <a:moveTo>
                    <a:pt x="127" y="0"/>
                  </a:moveTo>
                  <a:cubicBezTo>
                    <a:pt x="124" y="0"/>
                    <a:pt x="120" y="1"/>
                    <a:pt x="117" y="1"/>
                  </a:cubicBezTo>
                  <a:cubicBezTo>
                    <a:pt x="54" y="1"/>
                    <a:pt x="1" y="64"/>
                    <a:pt x="1" y="117"/>
                  </a:cubicBezTo>
                  <a:cubicBezTo>
                    <a:pt x="10" y="171"/>
                    <a:pt x="63" y="233"/>
                    <a:pt x="117" y="233"/>
                  </a:cubicBezTo>
                  <a:cubicBezTo>
                    <a:pt x="188" y="233"/>
                    <a:pt x="242" y="162"/>
                    <a:pt x="233" y="108"/>
                  </a:cubicBezTo>
                  <a:cubicBezTo>
                    <a:pt x="233" y="58"/>
                    <a:pt x="178" y="0"/>
                    <a:pt x="1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8" name="Google Shape;778;p7"/>
            <p:cNvSpPr/>
            <p:nvPr/>
          </p:nvSpPr>
          <p:spPr>
            <a:xfrm>
              <a:off x="2986199" y="4931729"/>
              <a:ext cx="12079" cy="12131"/>
            </a:xfrm>
            <a:custGeom>
              <a:avLst/>
              <a:gdLst/>
              <a:ahLst/>
              <a:cxnLst/>
              <a:rect l="l" t="t" r="r" b="b"/>
              <a:pathLst>
                <a:path w="233" h="234" extrusionOk="0">
                  <a:moveTo>
                    <a:pt x="126" y="1"/>
                  </a:moveTo>
                  <a:cubicBezTo>
                    <a:pt x="63" y="1"/>
                    <a:pt x="1" y="54"/>
                    <a:pt x="1" y="117"/>
                  </a:cubicBezTo>
                  <a:cubicBezTo>
                    <a:pt x="1" y="170"/>
                    <a:pt x="54" y="233"/>
                    <a:pt x="117" y="233"/>
                  </a:cubicBezTo>
                  <a:cubicBezTo>
                    <a:pt x="120" y="233"/>
                    <a:pt x="123" y="234"/>
                    <a:pt x="126" y="234"/>
                  </a:cubicBezTo>
                  <a:cubicBezTo>
                    <a:pt x="170" y="234"/>
                    <a:pt x="233" y="175"/>
                    <a:pt x="233" y="117"/>
                  </a:cubicBezTo>
                  <a:cubicBezTo>
                    <a:pt x="233" y="63"/>
                    <a:pt x="179" y="10"/>
                    <a:pt x="1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9" name="Google Shape;779;p7"/>
            <p:cNvSpPr/>
            <p:nvPr/>
          </p:nvSpPr>
          <p:spPr>
            <a:xfrm>
              <a:off x="2932596" y="4944689"/>
              <a:ext cx="12493" cy="12079"/>
            </a:xfrm>
            <a:custGeom>
              <a:avLst/>
              <a:gdLst/>
              <a:ahLst/>
              <a:cxnLst/>
              <a:rect l="l" t="t" r="r" b="b"/>
              <a:pathLst>
                <a:path w="241" h="233" extrusionOk="0">
                  <a:moveTo>
                    <a:pt x="125" y="1"/>
                  </a:moveTo>
                  <a:cubicBezTo>
                    <a:pt x="71" y="1"/>
                    <a:pt x="9" y="63"/>
                    <a:pt x="0" y="116"/>
                  </a:cubicBezTo>
                  <a:cubicBezTo>
                    <a:pt x="0" y="161"/>
                    <a:pt x="54" y="232"/>
                    <a:pt x="116" y="232"/>
                  </a:cubicBezTo>
                  <a:cubicBezTo>
                    <a:pt x="187" y="232"/>
                    <a:pt x="241" y="161"/>
                    <a:pt x="232" y="116"/>
                  </a:cubicBezTo>
                  <a:cubicBezTo>
                    <a:pt x="232" y="63"/>
                    <a:pt x="178" y="1"/>
                    <a:pt x="1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0" name="Google Shape;780;p7"/>
            <p:cNvSpPr/>
            <p:nvPr/>
          </p:nvSpPr>
          <p:spPr>
            <a:xfrm>
              <a:off x="3166136" y="4843860"/>
              <a:ext cx="12545" cy="12079"/>
            </a:xfrm>
            <a:custGeom>
              <a:avLst/>
              <a:gdLst/>
              <a:ahLst/>
              <a:cxnLst/>
              <a:rect l="l" t="t" r="r" b="b"/>
              <a:pathLst>
                <a:path w="242" h="233" extrusionOk="0">
                  <a:moveTo>
                    <a:pt x="125" y="1"/>
                  </a:moveTo>
                  <a:cubicBezTo>
                    <a:pt x="72" y="1"/>
                    <a:pt x="9" y="54"/>
                    <a:pt x="9" y="108"/>
                  </a:cubicBezTo>
                  <a:cubicBezTo>
                    <a:pt x="0" y="170"/>
                    <a:pt x="63" y="233"/>
                    <a:pt x="116" y="233"/>
                  </a:cubicBezTo>
                  <a:cubicBezTo>
                    <a:pt x="170" y="233"/>
                    <a:pt x="241" y="179"/>
                    <a:pt x="241" y="117"/>
                  </a:cubicBezTo>
                  <a:cubicBezTo>
                    <a:pt x="241" y="72"/>
                    <a:pt x="187" y="1"/>
                    <a:pt x="1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1" name="Google Shape;781;p7"/>
            <p:cNvSpPr/>
            <p:nvPr/>
          </p:nvSpPr>
          <p:spPr>
            <a:xfrm>
              <a:off x="2878942" y="4956716"/>
              <a:ext cx="12545" cy="12131"/>
            </a:xfrm>
            <a:custGeom>
              <a:avLst/>
              <a:gdLst/>
              <a:ahLst/>
              <a:cxnLst/>
              <a:rect l="l" t="t" r="r" b="b"/>
              <a:pathLst>
                <a:path w="242" h="234" extrusionOk="0">
                  <a:moveTo>
                    <a:pt x="116" y="0"/>
                  </a:moveTo>
                  <a:cubicBezTo>
                    <a:pt x="63" y="9"/>
                    <a:pt x="0" y="72"/>
                    <a:pt x="9" y="125"/>
                  </a:cubicBezTo>
                  <a:cubicBezTo>
                    <a:pt x="9" y="175"/>
                    <a:pt x="72" y="233"/>
                    <a:pt x="123" y="233"/>
                  </a:cubicBezTo>
                  <a:cubicBezTo>
                    <a:pt x="127" y="233"/>
                    <a:pt x="131" y="233"/>
                    <a:pt x="134" y="232"/>
                  </a:cubicBezTo>
                  <a:cubicBezTo>
                    <a:pt x="188" y="232"/>
                    <a:pt x="241" y="170"/>
                    <a:pt x="241" y="116"/>
                  </a:cubicBezTo>
                  <a:cubicBezTo>
                    <a:pt x="241" y="63"/>
                    <a:pt x="179"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2" name="Google Shape;782;p7"/>
            <p:cNvSpPr/>
            <p:nvPr/>
          </p:nvSpPr>
          <p:spPr>
            <a:xfrm>
              <a:off x="2913623" y="4960345"/>
              <a:ext cx="12079" cy="12131"/>
            </a:xfrm>
            <a:custGeom>
              <a:avLst/>
              <a:gdLst/>
              <a:ahLst/>
              <a:cxnLst/>
              <a:rect l="l" t="t" r="r" b="b"/>
              <a:pathLst>
                <a:path w="233" h="234" extrusionOk="0">
                  <a:moveTo>
                    <a:pt x="125" y="1"/>
                  </a:moveTo>
                  <a:cubicBezTo>
                    <a:pt x="122" y="1"/>
                    <a:pt x="119" y="1"/>
                    <a:pt x="116" y="2"/>
                  </a:cubicBezTo>
                  <a:cubicBezTo>
                    <a:pt x="63" y="2"/>
                    <a:pt x="9" y="55"/>
                    <a:pt x="0" y="109"/>
                  </a:cubicBezTo>
                  <a:cubicBezTo>
                    <a:pt x="0" y="171"/>
                    <a:pt x="63" y="234"/>
                    <a:pt x="116" y="234"/>
                  </a:cubicBezTo>
                  <a:cubicBezTo>
                    <a:pt x="161" y="234"/>
                    <a:pt x="232" y="180"/>
                    <a:pt x="232" y="118"/>
                  </a:cubicBezTo>
                  <a:cubicBezTo>
                    <a:pt x="232" y="59"/>
                    <a:pt x="170" y="1"/>
                    <a:pt x="1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3" name="Google Shape;783;p7"/>
            <p:cNvSpPr/>
            <p:nvPr/>
          </p:nvSpPr>
          <p:spPr>
            <a:xfrm>
              <a:off x="2860902" y="4973305"/>
              <a:ext cx="12545" cy="12131"/>
            </a:xfrm>
            <a:custGeom>
              <a:avLst/>
              <a:gdLst/>
              <a:ahLst/>
              <a:cxnLst/>
              <a:rect l="l" t="t" r="r" b="b"/>
              <a:pathLst>
                <a:path w="242" h="234" extrusionOk="0">
                  <a:moveTo>
                    <a:pt x="127" y="1"/>
                  </a:moveTo>
                  <a:cubicBezTo>
                    <a:pt x="123" y="1"/>
                    <a:pt x="120" y="1"/>
                    <a:pt x="116" y="2"/>
                  </a:cubicBezTo>
                  <a:cubicBezTo>
                    <a:pt x="63" y="2"/>
                    <a:pt x="0" y="64"/>
                    <a:pt x="9" y="118"/>
                  </a:cubicBezTo>
                  <a:cubicBezTo>
                    <a:pt x="9" y="180"/>
                    <a:pt x="72" y="234"/>
                    <a:pt x="125" y="234"/>
                  </a:cubicBezTo>
                  <a:cubicBezTo>
                    <a:pt x="179" y="225"/>
                    <a:pt x="241" y="171"/>
                    <a:pt x="241" y="118"/>
                  </a:cubicBezTo>
                  <a:cubicBezTo>
                    <a:pt x="241" y="59"/>
                    <a:pt x="179" y="1"/>
                    <a:pt x="1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4" name="Google Shape;784;p7"/>
            <p:cNvSpPr/>
            <p:nvPr/>
          </p:nvSpPr>
          <p:spPr>
            <a:xfrm>
              <a:off x="2841928" y="4988649"/>
              <a:ext cx="12545" cy="12079"/>
            </a:xfrm>
            <a:custGeom>
              <a:avLst/>
              <a:gdLst/>
              <a:ahLst/>
              <a:cxnLst/>
              <a:rect l="l" t="t" r="r" b="b"/>
              <a:pathLst>
                <a:path w="242" h="233" extrusionOk="0">
                  <a:moveTo>
                    <a:pt x="125" y="0"/>
                  </a:moveTo>
                  <a:cubicBezTo>
                    <a:pt x="72" y="0"/>
                    <a:pt x="9" y="54"/>
                    <a:pt x="9" y="107"/>
                  </a:cubicBezTo>
                  <a:cubicBezTo>
                    <a:pt x="0" y="170"/>
                    <a:pt x="63" y="232"/>
                    <a:pt x="116" y="232"/>
                  </a:cubicBezTo>
                  <a:cubicBezTo>
                    <a:pt x="120" y="233"/>
                    <a:pt x="123" y="233"/>
                    <a:pt x="127" y="233"/>
                  </a:cubicBezTo>
                  <a:cubicBezTo>
                    <a:pt x="178" y="233"/>
                    <a:pt x="233" y="175"/>
                    <a:pt x="241" y="125"/>
                  </a:cubicBezTo>
                  <a:cubicBezTo>
                    <a:pt x="241" y="62"/>
                    <a:pt x="179" y="0"/>
                    <a:pt x="1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5" name="Google Shape;785;p7"/>
            <p:cNvSpPr/>
            <p:nvPr/>
          </p:nvSpPr>
          <p:spPr>
            <a:xfrm>
              <a:off x="3113414" y="4856820"/>
              <a:ext cx="12545" cy="12079"/>
            </a:xfrm>
            <a:custGeom>
              <a:avLst/>
              <a:gdLst/>
              <a:ahLst/>
              <a:cxnLst/>
              <a:rect l="l" t="t" r="r" b="b"/>
              <a:pathLst>
                <a:path w="242" h="233" extrusionOk="0">
                  <a:moveTo>
                    <a:pt x="116" y="1"/>
                  </a:moveTo>
                  <a:cubicBezTo>
                    <a:pt x="63" y="1"/>
                    <a:pt x="0" y="72"/>
                    <a:pt x="9" y="125"/>
                  </a:cubicBezTo>
                  <a:cubicBezTo>
                    <a:pt x="9" y="179"/>
                    <a:pt x="72" y="232"/>
                    <a:pt x="125" y="232"/>
                  </a:cubicBezTo>
                  <a:cubicBezTo>
                    <a:pt x="179" y="232"/>
                    <a:pt x="241" y="170"/>
                    <a:pt x="241" y="116"/>
                  </a:cubicBezTo>
                  <a:cubicBezTo>
                    <a:pt x="241" y="54"/>
                    <a:pt x="179"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6" name="Google Shape;786;p7"/>
            <p:cNvSpPr/>
            <p:nvPr/>
          </p:nvSpPr>
          <p:spPr>
            <a:xfrm>
              <a:off x="3148095" y="4859619"/>
              <a:ext cx="12545" cy="12027"/>
            </a:xfrm>
            <a:custGeom>
              <a:avLst/>
              <a:gdLst/>
              <a:ahLst/>
              <a:cxnLst/>
              <a:rect l="l" t="t" r="r" b="b"/>
              <a:pathLst>
                <a:path w="242" h="232" extrusionOk="0">
                  <a:moveTo>
                    <a:pt x="116" y="0"/>
                  </a:moveTo>
                  <a:cubicBezTo>
                    <a:pt x="72" y="0"/>
                    <a:pt x="9" y="54"/>
                    <a:pt x="0" y="107"/>
                  </a:cubicBezTo>
                  <a:cubicBezTo>
                    <a:pt x="0" y="161"/>
                    <a:pt x="63" y="223"/>
                    <a:pt x="116" y="232"/>
                  </a:cubicBezTo>
                  <a:cubicBezTo>
                    <a:pt x="170" y="232"/>
                    <a:pt x="232" y="170"/>
                    <a:pt x="241" y="116"/>
                  </a:cubicBezTo>
                  <a:cubicBezTo>
                    <a:pt x="241" y="71"/>
                    <a:pt x="188"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7" name="Google Shape;787;p7"/>
            <p:cNvSpPr/>
            <p:nvPr/>
          </p:nvSpPr>
          <p:spPr>
            <a:xfrm>
              <a:off x="3256752" y="4799952"/>
              <a:ext cx="12545" cy="12079"/>
            </a:xfrm>
            <a:custGeom>
              <a:avLst/>
              <a:gdLst/>
              <a:ahLst/>
              <a:cxnLst/>
              <a:rect l="l" t="t" r="r" b="b"/>
              <a:pathLst>
                <a:path w="242" h="233" extrusionOk="0">
                  <a:moveTo>
                    <a:pt x="117" y="0"/>
                  </a:moveTo>
                  <a:cubicBezTo>
                    <a:pt x="63" y="0"/>
                    <a:pt x="1" y="63"/>
                    <a:pt x="1" y="116"/>
                  </a:cubicBezTo>
                  <a:cubicBezTo>
                    <a:pt x="10" y="179"/>
                    <a:pt x="72" y="232"/>
                    <a:pt x="126" y="232"/>
                  </a:cubicBezTo>
                  <a:cubicBezTo>
                    <a:pt x="179" y="232"/>
                    <a:pt x="233" y="170"/>
                    <a:pt x="233" y="116"/>
                  </a:cubicBezTo>
                  <a:cubicBezTo>
                    <a:pt x="242" y="54"/>
                    <a:pt x="161"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8" name="Google Shape;788;p7"/>
            <p:cNvSpPr/>
            <p:nvPr/>
          </p:nvSpPr>
          <p:spPr>
            <a:xfrm>
              <a:off x="3200816" y="4846659"/>
              <a:ext cx="12079" cy="11716"/>
            </a:xfrm>
            <a:custGeom>
              <a:avLst/>
              <a:gdLst/>
              <a:ahLst/>
              <a:cxnLst/>
              <a:rect l="l" t="t" r="r" b="b"/>
              <a:pathLst>
                <a:path w="233" h="226" extrusionOk="0">
                  <a:moveTo>
                    <a:pt x="116" y="0"/>
                  </a:moveTo>
                  <a:cubicBezTo>
                    <a:pt x="98" y="18"/>
                    <a:pt x="63" y="9"/>
                    <a:pt x="36" y="36"/>
                  </a:cubicBezTo>
                  <a:cubicBezTo>
                    <a:pt x="9" y="54"/>
                    <a:pt x="27" y="89"/>
                    <a:pt x="0" y="107"/>
                  </a:cubicBezTo>
                  <a:cubicBezTo>
                    <a:pt x="9" y="134"/>
                    <a:pt x="18" y="161"/>
                    <a:pt x="36" y="188"/>
                  </a:cubicBezTo>
                  <a:cubicBezTo>
                    <a:pt x="54" y="223"/>
                    <a:pt x="89" y="223"/>
                    <a:pt x="116" y="223"/>
                  </a:cubicBezTo>
                  <a:cubicBezTo>
                    <a:pt x="119" y="225"/>
                    <a:pt x="122" y="225"/>
                    <a:pt x="125" y="225"/>
                  </a:cubicBezTo>
                  <a:cubicBezTo>
                    <a:pt x="144" y="225"/>
                    <a:pt x="173" y="204"/>
                    <a:pt x="196" y="197"/>
                  </a:cubicBezTo>
                  <a:cubicBezTo>
                    <a:pt x="223" y="179"/>
                    <a:pt x="214" y="134"/>
                    <a:pt x="232" y="116"/>
                  </a:cubicBezTo>
                  <a:cubicBezTo>
                    <a:pt x="205" y="89"/>
                    <a:pt x="223" y="54"/>
                    <a:pt x="196" y="27"/>
                  </a:cubicBezTo>
                  <a:cubicBezTo>
                    <a:pt x="170" y="9"/>
                    <a:pt x="134" y="18"/>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9" name="Google Shape;789;p7"/>
            <p:cNvSpPr/>
            <p:nvPr/>
          </p:nvSpPr>
          <p:spPr>
            <a:xfrm>
              <a:off x="2895583" y="4976000"/>
              <a:ext cx="12545" cy="11768"/>
            </a:xfrm>
            <a:custGeom>
              <a:avLst/>
              <a:gdLst/>
              <a:ahLst/>
              <a:cxnLst/>
              <a:rect l="l" t="t" r="r" b="b"/>
              <a:pathLst>
                <a:path w="242" h="227" extrusionOk="0">
                  <a:moveTo>
                    <a:pt x="102" y="1"/>
                  </a:moveTo>
                  <a:cubicBezTo>
                    <a:pt x="80" y="1"/>
                    <a:pt x="60" y="17"/>
                    <a:pt x="45" y="39"/>
                  </a:cubicBezTo>
                  <a:cubicBezTo>
                    <a:pt x="18" y="57"/>
                    <a:pt x="9" y="83"/>
                    <a:pt x="0" y="110"/>
                  </a:cubicBezTo>
                  <a:cubicBezTo>
                    <a:pt x="0" y="137"/>
                    <a:pt x="18" y="164"/>
                    <a:pt x="36" y="190"/>
                  </a:cubicBezTo>
                  <a:cubicBezTo>
                    <a:pt x="54" y="217"/>
                    <a:pt x="90" y="208"/>
                    <a:pt x="116" y="226"/>
                  </a:cubicBezTo>
                  <a:cubicBezTo>
                    <a:pt x="134" y="208"/>
                    <a:pt x="170" y="217"/>
                    <a:pt x="197" y="199"/>
                  </a:cubicBezTo>
                  <a:cubicBezTo>
                    <a:pt x="223" y="173"/>
                    <a:pt x="214" y="137"/>
                    <a:pt x="241" y="110"/>
                  </a:cubicBezTo>
                  <a:cubicBezTo>
                    <a:pt x="206" y="92"/>
                    <a:pt x="223" y="48"/>
                    <a:pt x="197" y="30"/>
                  </a:cubicBezTo>
                  <a:cubicBezTo>
                    <a:pt x="170" y="12"/>
                    <a:pt x="143" y="3"/>
                    <a:pt x="116" y="3"/>
                  </a:cubicBezTo>
                  <a:cubicBezTo>
                    <a:pt x="112" y="2"/>
                    <a:pt x="107" y="1"/>
                    <a:pt x="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0" name="Google Shape;790;p7"/>
            <p:cNvSpPr/>
            <p:nvPr/>
          </p:nvSpPr>
          <p:spPr>
            <a:xfrm>
              <a:off x="3219738" y="4830900"/>
              <a:ext cx="12079" cy="12079"/>
            </a:xfrm>
            <a:custGeom>
              <a:avLst/>
              <a:gdLst/>
              <a:ahLst/>
              <a:cxnLst/>
              <a:rect l="l" t="t" r="r" b="b"/>
              <a:pathLst>
                <a:path w="233" h="233" extrusionOk="0">
                  <a:moveTo>
                    <a:pt x="117" y="1"/>
                  </a:moveTo>
                  <a:cubicBezTo>
                    <a:pt x="99" y="28"/>
                    <a:pt x="63" y="19"/>
                    <a:pt x="37" y="37"/>
                  </a:cubicBezTo>
                  <a:cubicBezTo>
                    <a:pt x="10" y="54"/>
                    <a:pt x="28" y="99"/>
                    <a:pt x="1" y="117"/>
                  </a:cubicBezTo>
                  <a:cubicBezTo>
                    <a:pt x="10" y="135"/>
                    <a:pt x="19" y="170"/>
                    <a:pt x="37" y="188"/>
                  </a:cubicBezTo>
                  <a:cubicBezTo>
                    <a:pt x="55" y="224"/>
                    <a:pt x="90" y="224"/>
                    <a:pt x="117" y="233"/>
                  </a:cubicBezTo>
                  <a:cubicBezTo>
                    <a:pt x="135" y="233"/>
                    <a:pt x="170" y="215"/>
                    <a:pt x="197" y="197"/>
                  </a:cubicBezTo>
                  <a:cubicBezTo>
                    <a:pt x="224" y="188"/>
                    <a:pt x="215" y="144"/>
                    <a:pt x="233" y="117"/>
                  </a:cubicBezTo>
                  <a:cubicBezTo>
                    <a:pt x="206" y="99"/>
                    <a:pt x="224" y="54"/>
                    <a:pt x="197" y="37"/>
                  </a:cubicBezTo>
                  <a:cubicBezTo>
                    <a:pt x="170" y="19"/>
                    <a:pt x="144" y="19"/>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1" name="Google Shape;791;p7"/>
            <p:cNvSpPr/>
            <p:nvPr/>
          </p:nvSpPr>
          <p:spPr>
            <a:xfrm>
              <a:off x="3057427" y="4903528"/>
              <a:ext cx="12545" cy="12079"/>
            </a:xfrm>
            <a:custGeom>
              <a:avLst/>
              <a:gdLst/>
              <a:ahLst/>
              <a:cxnLst/>
              <a:rect l="l" t="t" r="r" b="b"/>
              <a:pathLst>
                <a:path w="242" h="233" extrusionOk="0">
                  <a:moveTo>
                    <a:pt x="126" y="1"/>
                  </a:moveTo>
                  <a:cubicBezTo>
                    <a:pt x="99" y="9"/>
                    <a:pt x="72" y="18"/>
                    <a:pt x="54" y="27"/>
                  </a:cubicBezTo>
                  <a:cubicBezTo>
                    <a:pt x="19" y="45"/>
                    <a:pt x="19" y="81"/>
                    <a:pt x="10" y="108"/>
                  </a:cubicBezTo>
                  <a:cubicBezTo>
                    <a:pt x="1" y="134"/>
                    <a:pt x="27" y="161"/>
                    <a:pt x="36" y="188"/>
                  </a:cubicBezTo>
                  <a:cubicBezTo>
                    <a:pt x="54" y="224"/>
                    <a:pt x="99" y="206"/>
                    <a:pt x="126" y="232"/>
                  </a:cubicBezTo>
                  <a:cubicBezTo>
                    <a:pt x="143" y="224"/>
                    <a:pt x="170" y="206"/>
                    <a:pt x="197" y="197"/>
                  </a:cubicBezTo>
                  <a:cubicBezTo>
                    <a:pt x="233" y="179"/>
                    <a:pt x="215" y="134"/>
                    <a:pt x="242" y="117"/>
                  </a:cubicBezTo>
                  <a:cubicBezTo>
                    <a:pt x="215" y="90"/>
                    <a:pt x="224" y="63"/>
                    <a:pt x="206" y="36"/>
                  </a:cubicBezTo>
                  <a:cubicBezTo>
                    <a:pt x="188" y="9"/>
                    <a:pt x="143" y="27"/>
                    <a:pt x="1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2" name="Google Shape;792;p7"/>
            <p:cNvSpPr/>
            <p:nvPr/>
          </p:nvSpPr>
          <p:spPr>
            <a:xfrm>
              <a:off x="3129122" y="4874860"/>
              <a:ext cx="12545" cy="12079"/>
            </a:xfrm>
            <a:custGeom>
              <a:avLst/>
              <a:gdLst/>
              <a:ahLst/>
              <a:cxnLst/>
              <a:rect l="l" t="t" r="r" b="b"/>
              <a:pathLst>
                <a:path w="242" h="233" extrusionOk="0">
                  <a:moveTo>
                    <a:pt x="116" y="0"/>
                  </a:moveTo>
                  <a:cubicBezTo>
                    <a:pt x="90" y="27"/>
                    <a:pt x="45" y="9"/>
                    <a:pt x="36" y="45"/>
                  </a:cubicBezTo>
                  <a:cubicBezTo>
                    <a:pt x="27" y="72"/>
                    <a:pt x="0" y="99"/>
                    <a:pt x="9" y="116"/>
                  </a:cubicBezTo>
                  <a:cubicBezTo>
                    <a:pt x="18" y="143"/>
                    <a:pt x="9" y="188"/>
                    <a:pt x="45" y="206"/>
                  </a:cubicBezTo>
                  <a:cubicBezTo>
                    <a:pt x="72" y="215"/>
                    <a:pt x="99" y="223"/>
                    <a:pt x="125" y="232"/>
                  </a:cubicBezTo>
                  <a:cubicBezTo>
                    <a:pt x="143" y="215"/>
                    <a:pt x="188" y="223"/>
                    <a:pt x="206" y="188"/>
                  </a:cubicBezTo>
                  <a:cubicBezTo>
                    <a:pt x="215" y="170"/>
                    <a:pt x="241" y="134"/>
                    <a:pt x="232" y="116"/>
                  </a:cubicBezTo>
                  <a:cubicBezTo>
                    <a:pt x="223" y="90"/>
                    <a:pt x="223" y="45"/>
                    <a:pt x="197" y="36"/>
                  </a:cubicBezTo>
                  <a:cubicBezTo>
                    <a:pt x="170" y="18"/>
                    <a:pt x="143" y="9"/>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3" name="Google Shape;793;p7"/>
            <p:cNvSpPr/>
            <p:nvPr/>
          </p:nvSpPr>
          <p:spPr>
            <a:xfrm>
              <a:off x="2966811" y="4947488"/>
              <a:ext cx="12545" cy="12027"/>
            </a:xfrm>
            <a:custGeom>
              <a:avLst/>
              <a:gdLst/>
              <a:ahLst/>
              <a:cxnLst/>
              <a:rect l="l" t="t" r="r" b="b"/>
              <a:pathLst>
                <a:path w="242" h="232" extrusionOk="0">
                  <a:moveTo>
                    <a:pt x="134" y="0"/>
                  </a:moveTo>
                  <a:cubicBezTo>
                    <a:pt x="107" y="9"/>
                    <a:pt x="80" y="18"/>
                    <a:pt x="54" y="27"/>
                  </a:cubicBezTo>
                  <a:cubicBezTo>
                    <a:pt x="18" y="45"/>
                    <a:pt x="18" y="80"/>
                    <a:pt x="9" y="107"/>
                  </a:cubicBezTo>
                  <a:cubicBezTo>
                    <a:pt x="0" y="134"/>
                    <a:pt x="27" y="161"/>
                    <a:pt x="45" y="187"/>
                  </a:cubicBezTo>
                  <a:cubicBezTo>
                    <a:pt x="54" y="223"/>
                    <a:pt x="98" y="205"/>
                    <a:pt x="125" y="232"/>
                  </a:cubicBezTo>
                  <a:cubicBezTo>
                    <a:pt x="152" y="223"/>
                    <a:pt x="179" y="214"/>
                    <a:pt x="196" y="196"/>
                  </a:cubicBezTo>
                  <a:cubicBezTo>
                    <a:pt x="232" y="178"/>
                    <a:pt x="223" y="143"/>
                    <a:pt x="241" y="116"/>
                  </a:cubicBezTo>
                  <a:cubicBezTo>
                    <a:pt x="241" y="98"/>
                    <a:pt x="223" y="71"/>
                    <a:pt x="214" y="45"/>
                  </a:cubicBezTo>
                  <a:cubicBezTo>
                    <a:pt x="196" y="9"/>
                    <a:pt x="152" y="27"/>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4" name="Google Shape;794;p7"/>
            <p:cNvSpPr/>
            <p:nvPr/>
          </p:nvSpPr>
          <p:spPr>
            <a:xfrm>
              <a:off x="3298846" y="4699071"/>
              <a:ext cx="9279" cy="14152"/>
            </a:xfrm>
            <a:custGeom>
              <a:avLst/>
              <a:gdLst/>
              <a:ahLst/>
              <a:cxnLst/>
              <a:rect l="l" t="t" r="r" b="b"/>
              <a:pathLst>
                <a:path w="179" h="273" extrusionOk="0">
                  <a:moveTo>
                    <a:pt x="145" y="0"/>
                  </a:moveTo>
                  <a:cubicBezTo>
                    <a:pt x="140" y="0"/>
                    <a:pt x="133" y="1"/>
                    <a:pt x="125" y="1"/>
                  </a:cubicBezTo>
                  <a:cubicBezTo>
                    <a:pt x="54" y="10"/>
                    <a:pt x="9" y="64"/>
                    <a:pt x="9" y="117"/>
                  </a:cubicBezTo>
                  <a:cubicBezTo>
                    <a:pt x="0" y="198"/>
                    <a:pt x="45" y="260"/>
                    <a:pt x="108" y="269"/>
                  </a:cubicBezTo>
                  <a:cubicBezTo>
                    <a:pt x="120" y="271"/>
                    <a:pt x="131" y="272"/>
                    <a:pt x="139" y="272"/>
                  </a:cubicBezTo>
                  <a:cubicBezTo>
                    <a:pt x="170" y="272"/>
                    <a:pt x="170" y="256"/>
                    <a:pt x="170" y="207"/>
                  </a:cubicBezTo>
                  <a:cubicBezTo>
                    <a:pt x="179" y="144"/>
                    <a:pt x="143" y="82"/>
                    <a:pt x="152" y="19"/>
                  </a:cubicBezTo>
                  <a:cubicBezTo>
                    <a:pt x="158" y="3"/>
                    <a:pt x="153" y="0"/>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5" name="Google Shape;795;p7"/>
            <p:cNvSpPr/>
            <p:nvPr/>
          </p:nvSpPr>
          <p:spPr>
            <a:xfrm>
              <a:off x="3285886" y="4645935"/>
              <a:ext cx="10679" cy="14463"/>
            </a:xfrm>
            <a:custGeom>
              <a:avLst/>
              <a:gdLst/>
              <a:ahLst/>
              <a:cxnLst/>
              <a:rect l="l" t="t" r="r" b="b"/>
              <a:pathLst>
                <a:path w="206" h="279" extrusionOk="0">
                  <a:moveTo>
                    <a:pt x="99" y="1"/>
                  </a:moveTo>
                  <a:cubicBezTo>
                    <a:pt x="81" y="1"/>
                    <a:pt x="63" y="9"/>
                    <a:pt x="54" y="18"/>
                  </a:cubicBezTo>
                  <a:cubicBezTo>
                    <a:pt x="45" y="36"/>
                    <a:pt x="36" y="54"/>
                    <a:pt x="27" y="72"/>
                  </a:cubicBezTo>
                  <a:cubicBezTo>
                    <a:pt x="10" y="99"/>
                    <a:pt x="1" y="117"/>
                    <a:pt x="10" y="143"/>
                  </a:cubicBezTo>
                  <a:cubicBezTo>
                    <a:pt x="19" y="179"/>
                    <a:pt x="36" y="215"/>
                    <a:pt x="63" y="232"/>
                  </a:cubicBezTo>
                  <a:cubicBezTo>
                    <a:pt x="86" y="256"/>
                    <a:pt x="116" y="279"/>
                    <a:pt x="153" y="279"/>
                  </a:cubicBezTo>
                  <a:cubicBezTo>
                    <a:pt x="158" y="279"/>
                    <a:pt x="164" y="278"/>
                    <a:pt x="170" y="277"/>
                  </a:cubicBezTo>
                  <a:cubicBezTo>
                    <a:pt x="188" y="268"/>
                    <a:pt x="197" y="259"/>
                    <a:pt x="206" y="250"/>
                  </a:cubicBezTo>
                  <a:cubicBezTo>
                    <a:pt x="206" y="241"/>
                    <a:pt x="206" y="232"/>
                    <a:pt x="206" y="232"/>
                  </a:cubicBezTo>
                  <a:cubicBezTo>
                    <a:pt x="170" y="170"/>
                    <a:pt x="161" y="99"/>
                    <a:pt x="126" y="36"/>
                  </a:cubicBezTo>
                  <a:cubicBezTo>
                    <a:pt x="117" y="18"/>
                    <a:pt x="108" y="1"/>
                    <a:pt x="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6" name="Google Shape;796;p7"/>
            <p:cNvSpPr/>
            <p:nvPr/>
          </p:nvSpPr>
          <p:spPr>
            <a:xfrm>
              <a:off x="2747579" y="4910267"/>
              <a:ext cx="11612" cy="13375"/>
            </a:xfrm>
            <a:custGeom>
              <a:avLst/>
              <a:gdLst/>
              <a:ahLst/>
              <a:cxnLst/>
              <a:rect l="l" t="t" r="r" b="b"/>
              <a:pathLst>
                <a:path w="224" h="258" extrusionOk="0">
                  <a:moveTo>
                    <a:pt x="113" y="0"/>
                  </a:moveTo>
                  <a:cubicBezTo>
                    <a:pt x="106" y="0"/>
                    <a:pt x="98" y="2"/>
                    <a:pt x="90" y="4"/>
                  </a:cubicBezTo>
                  <a:cubicBezTo>
                    <a:pt x="72" y="4"/>
                    <a:pt x="58" y="0"/>
                    <a:pt x="46" y="0"/>
                  </a:cubicBezTo>
                  <a:cubicBezTo>
                    <a:pt x="39" y="0"/>
                    <a:pt x="33" y="1"/>
                    <a:pt x="27" y="4"/>
                  </a:cubicBezTo>
                  <a:cubicBezTo>
                    <a:pt x="10" y="4"/>
                    <a:pt x="1" y="22"/>
                    <a:pt x="10" y="40"/>
                  </a:cubicBezTo>
                  <a:cubicBezTo>
                    <a:pt x="36" y="102"/>
                    <a:pt x="72" y="156"/>
                    <a:pt x="99" y="210"/>
                  </a:cubicBezTo>
                  <a:cubicBezTo>
                    <a:pt x="117" y="242"/>
                    <a:pt x="126" y="258"/>
                    <a:pt x="137" y="258"/>
                  </a:cubicBezTo>
                  <a:cubicBezTo>
                    <a:pt x="146" y="258"/>
                    <a:pt x="158" y="244"/>
                    <a:pt x="179" y="218"/>
                  </a:cubicBezTo>
                  <a:cubicBezTo>
                    <a:pt x="197" y="210"/>
                    <a:pt x="206" y="192"/>
                    <a:pt x="215" y="174"/>
                  </a:cubicBezTo>
                  <a:cubicBezTo>
                    <a:pt x="215" y="138"/>
                    <a:pt x="224" y="102"/>
                    <a:pt x="206" y="76"/>
                  </a:cubicBezTo>
                  <a:cubicBezTo>
                    <a:pt x="183" y="38"/>
                    <a:pt x="154" y="0"/>
                    <a:pt x="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7" name="Google Shape;797;p7"/>
            <p:cNvSpPr/>
            <p:nvPr/>
          </p:nvSpPr>
          <p:spPr>
            <a:xfrm>
              <a:off x="3111081" y="4891968"/>
              <a:ext cx="11146" cy="10679"/>
            </a:xfrm>
            <a:custGeom>
              <a:avLst/>
              <a:gdLst/>
              <a:ahLst/>
              <a:cxnLst/>
              <a:rect l="l" t="t" r="r" b="b"/>
              <a:pathLst>
                <a:path w="215" h="206" extrusionOk="0">
                  <a:moveTo>
                    <a:pt x="108" y="1"/>
                  </a:moveTo>
                  <a:cubicBezTo>
                    <a:pt x="27" y="9"/>
                    <a:pt x="1" y="36"/>
                    <a:pt x="1" y="108"/>
                  </a:cubicBezTo>
                  <a:cubicBezTo>
                    <a:pt x="1" y="179"/>
                    <a:pt x="36" y="206"/>
                    <a:pt x="108" y="206"/>
                  </a:cubicBezTo>
                  <a:cubicBezTo>
                    <a:pt x="170" y="206"/>
                    <a:pt x="206" y="170"/>
                    <a:pt x="206" y="108"/>
                  </a:cubicBezTo>
                  <a:cubicBezTo>
                    <a:pt x="215" y="45"/>
                    <a:pt x="161" y="1"/>
                    <a:pt x="1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8" name="Google Shape;798;p7"/>
            <p:cNvSpPr/>
            <p:nvPr/>
          </p:nvSpPr>
          <p:spPr>
            <a:xfrm>
              <a:off x="2949237" y="4963662"/>
              <a:ext cx="10212" cy="10679"/>
            </a:xfrm>
            <a:custGeom>
              <a:avLst/>
              <a:gdLst/>
              <a:ahLst/>
              <a:cxnLst/>
              <a:rect l="l" t="t" r="r" b="b"/>
              <a:pathLst>
                <a:path w="197" h="206" extrusionOk="0">
                  <a:moveTo>
                    <a:pt x="107" y="0"/>
                  </a:moveTo>
                  <a:cubicBezTo>
                    <a:pt x="27" y="0"/>
                    <a:pt x="0" y="27"/>
                    <a:pt x="0" y="98"/>
                  </a:cubicBezTo>
                  <a:cubicBezTo>
                    <a:pt x="0" y="170"/>
                    <a:pt x="27" y="205"/>
                    <a:pt x="98" y="205"/>
                  </a:cubicBezTo>
                  <a:cubicBezTo>
                    <a:pt x="170" y="205"/>
                    <a:pt x="196" y="170"/>
                    <a:pt x="196" y="107"/>
                  </a:cubicBezTo>
                  <a:cubicBezTo>
                    <a:pt x="196" y="27"/>
                    <a:pt x="170" y="0"/>
                    <a:pt x="1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9" name="Google Shape;799;p7"/>
            <p:cNvSpPr/>
            <p:nvPr/>
          </p:nvSpPr>
          <p:spPr>
            <a:xfrm>
              <a:off x="3273392" y="4819806"/>
              <a:ext cx="10264" cy="10264"/>
            </a:xfrm>
            <a:custGeom>
              <a:avLst/>
              <a:gdLst/>
              <a:ahLst/>
              <a:cxnLst/>
              <a:rect l="l" t="t" r="r" b="b"/>
              <a:pathLst>
                <a:path w="198" h="198" extrusionOk="0">
                  <a:moveTo>
                    <a:pt x="99" y="1"/>
                  </a:moveTo>
                  <a:cubicBezTo>
                    <a:pt x="28" y="1"/>
                    <a:pt x="1" y="28"/>
                    <a:pt x="1" y="108"/>
                  </a:cubicBezTo>
                  <a:cubicBezTo>
                    <a:pt x="1" y="179"/>
                    <a:pt x="28" y="197"/>
                    <a:pt x="99" y="197"/>
                  </a:cubicBezTo>
                  <a:cubicBezTo>
                    <a:pt x="170" y="197"/>
                    <a:pt x="197" y="170"/>
                    <a:pt x="197" y="99"/>
                  </a:cubicBezTo>
                  <a:cubicBezTo>
                    <a:pt x="197" y="28"/>
                    <a:pt x="170" y="1"/>
                    <a:pt x="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0" name="Google Shape;800;p7"/>
            <p:cNvSpPr/>
            <p:nvPr/>
          </p:nvSpPr>
          <p:spPr>
            <a:xfrm>
              <a:off x="3020465" y="4936291"/>
              <a:ext cx="10679" cy="10316"/>
            </a:xfrm>
            <a:custGeom>
              <a:avLst/>
              <a:gdLst/>
              <a:ahLst/>
              <a:cxnLst/>
              <a:rect l="l" t="t" r="r" b="b"/>
              <a:pathLst>
                <a:path w="206" h="199" extrusionOk="0">
                  <a:moveTo>
                    <a:pt x="87" y="1"/>
                  </a:moveTo>
                  <a:cubicBezTo>
                    <a:pt x="29" y="1"/>
                    <a:pt x="0" y="36"/>
                    <a:pt x="0" y="100"/>
                  </a:cubicBezTo>
                  <a:cubicBezTo>
                    <a:pt x="0" y="171"/>
                    <a:pt x="36" y="198"/>
                    <a:pt x="98" y="198"/>
                  </a:cubicBezTo>
                  <a:cubicBezTo>
                    <a:pt x="170" y="198"/>
                    <a:pt x="205" y="171"/>
                    <a:pt x="205" y="100"/>
                  </a:cubicBezTo>
                  <a:cubicBezTo>
                    <a:pt x="205" y="29"/>
                    <a:pt x="178" y="2"/>
                    <a:pt x="107" y="2"/>
                  </a:cubicBezTo>
                  <a:cubicBezTo>
                    <a:pt x="100" y="1"/>
                    <a:pt x="93" y="1"/>
                    <a:pt x="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1" name="Google Shape;801;p7"/>
            <p:cNvSpPr/>
            <p:nvPr/>
          </p:nvSpPr>
          <p:spPr>
            <a:xfrm>
              <a:off x="2877542" y="4992330"/>
              <a:ext cx="10212" cy="10212"/>
            </a:xfrm>
            <a:custGeom>
              <a:avLst/>
              <a:gdLst/>
              <a:ahLst/>
              <a:cxnLst/>
              <a:rect l="l" t="t" r="r" b="b"/>
              <a:pathLst>
                <a:path w="197" h="197" extrusionOk="0">
                  <a:moveTo>
                    <a:pt x="107" y="0"/>
                  </a:moveTo>
                  <a:cubicBezTo>
                    <a:pt x="27" y="0"/>
                    <a:pt x="0" y="27"/>
                    <a:pt x="0" y="99"/>
                  </a:cubicBezTo>
                  <a:cubicBezTo>
                    <a:pt x="0" y="170"/>
                    <a:pt x="27" y="197"/>
                    <a:pt x="99" y="197"/>
                  </a:cubicBezTo>
                  <a:cubicBezTo>
                    <a:pt x="170" y="197"/>
                    <a:pt x="197" y="170"/>
                    <a:pt x="197" y="99"/>
                  </a:cubicBezTo>
                  <a:cubicBezTo>
                    <a:pt x="197" y="27"/>
                    <a:pt x="170" y="0"/>
                    <a:pt x="1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2" name="Google Shape;802;p7"/>
            <p:cNvSpPr/>
            <p:nvPr/>
          </p:nvSpPr>
          <p:spPr>
            <a:xfrm>
              <a:off x="2858102" y="5007571"/>
              <a:ext cx="11146" cy="10679"/>
            </a:xfrm>
            <a:custGeom>
              <a:avLst/>
              <a:gdLst/>
              <a:ahLst/>
              <a:cxnLst/>
              <a:rect l="l" t="t" r="r" b="b"/>
              <a:pathLst>
                <a:path w="215" h="206" extrusionOk="0">
                  <a:moveTo>
                    <a:pt x="108" y="1"/>
                  </a:moveTo>
                  <a:cubicBezTo>
                    <a:pt x="45" y="1"/>
                    <a:pt x="1" y="45"/>
                    <a:pt x="10" y="108"/>
                  </a:cubicBezTo>
                  <a:cubicBezTo>
                    <a:pt x="10" y="170"/>
                    <a:pt x="36" y="197"/>
                    <a:pt x="108" y="206"/>
                  </a:cubicBezTo>
                  <a:cubicBezTo>
                    <a:pt x="179" y="206"/>
                    <a:pt x="215" y="152"/>
                    <a:pt x="206" y="99"/>
                  </a:cubicBezTo>
                  <a:cubicBezTo>
                    <a:pt x="206" y="28"/>
                    <a:pt x="179" y="10"/>
                    <a:pt x="1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3" name="Google Shape;803;p7"/>
            <p:cNvSpPr/>
            <p:nvPr/>
          </p:nvSpPr>
          <p:spPr>
            <a:xfrm>
              <a:off x="3039387" y="4919702"/>
              <a:ext cx="11146" cy="10316"/>
            </a:xfrm>
            <a:custGeom>
              <a:avLst/>
              <a:gdLst/>
              <a:ahLst/>
              <a:cxnLst/>
              <a:rect l="l" t="t" r="r" b="b"/>
              <a:pathLst>
                <a:path w="215" h="199" extrusionOk="0">
                  <a:moveTo>
                    <a:pt x="108" y="1"/>
                  </a:moveTo>
                  <a:cubicBezTo>
                    <a:pt x="36" y="1"/>
                    <a:pt x="1" y="28"/>
                    <a:pt x="10" y="99"/>
                  </a:cubicBezTo>
                  <a:cubicBezTo>
                    <a:pt x="10" y="170"/>
                    <a:pt x="36" y="197"/>
                    <a:pt x="108" y="197"/>
                  </a:cubicBezTo>
                  <a:cubicBezTo>
                    <a:pt x="114" y="198"/>
                    <a:pt x="120" y="198"/>
                    <a:pt x="126" y="198"/>
                  </a:cubicBezTo>
                  <a:cubicBezTo>
                    <a:pt x="176" y="198"/>
                    <a:pt x="198" y="164"/>
                    <a:pt x="206" y="108"/>
                  </a:cubicBezTo>
                  <a:cubicBezTo>
                    <a:pt x="215" y="45"/>
                    <a:pt x="170" y="1"/>
                    <a:pt x="1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4" name="Google Shape;804;p7"/>
            <p:cNvSpPr/>
            <p:nvPr/>
          </p:nvSpPr>
          <p:spPr>
            <a:xfrm>
              <a:off x="3182776" y="4863767"/>
              <a:ext cx="10212" cy="10212"/>
            </a:xfrm>
            <a:custGeom>
              <a:avLst/>
              <a:gdLst/>
              <a:ahLst/>
              <a:cxnLst/>
              <a:rect l="l" t="t" r="r" b="b"/>
              <a:pathLst>
                <a:path w="197" h="197" extrusionOk="0">
                  <a:moveTo>
                    <a:pt x="98" y="0"/>
                  </a:moveTo>
                  <a:cubicBezTo>
                    <a:pt x="27" y="0"/>
                    <a:pt x="0" y="27"/>
                    <a:pt x="0" y="107"/>
                  </a:cubicBezTo>
                  <a:cubicBezTo>
                    <a:pt x="0" y="179"/>
                    <a:pt x="27" y="197"/>
                    <a:pt x="107" y="197"/>
                  </a:cubicBezTo>
                  <a:cubicBezTo>
                    <a:pt x="170" y="197"/>
                    <a:pt x="197" y="170"/>
                    <a:pt x="197" y="98"/>
                  </a:cubicBezTo>
                  <a:cubicBezTo>
                    <a:pt x="197" y="27"/>
                    <a:pt x="170" y="0"/>
                    <a:pt x="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5" name="Google Shape;805;p7"/>
            <p:cNvSpPr/>
            <p:nvPr/>
          </p:nvSpPr>
          <p:spPr>
            <a:xfrm>
              <a:off x="2912223" y="4995544"/>
              <a:ext cx="10212" cy="10679"/>
            </a:xfrm>
            <a:custGeom>
              <a:avLst/>
              <a:gdLst/>
              <a:ahLst/>
              <a:cxnLst/>
              <a:rect l="l" t="t" r="r" b="b"/>
              <a:pathLst>
                <a:path w="197" h="206" extrusionOk="0">
                  <a:moveTo>
                    <a:pt x="99" y="1"/>
                  </a:moveTo>
                  <a:cubicBezTo>
                    <a:pt x="36" y="1"/>
                    <a:pt x="0" y="45"/>
                    <a:pt x="0" y="99"/>
                  </a:cubicBezTo>
                  <a:cubicBezTo>
                    <a:pt x="0" y="161"/>
                    <a:pt x="36" y="206"/>
                    <a:pt x="99" y="206"/>
                  </a:cubicBezTo>
                  <a:cubicBezTo>
                    <a:pt x="161" y="206"/>
                    <a:pt x="197" y="161"/>
                    <a:pt x="197" y="99"/>
                  </a:cubicBezTo>
                  <a:cubicBezTo>
                    <a:pt x="197" y="45"/>
                    <a:pt x="161" y="1"/>
                    <a:pt x="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6" name="Google Shape;806;p7"/>
            <p:cNvSpPr/>
            <p:nvPr/>
          </p:nvSpPr>
          <p:spPr>
            <a:xfrm>
              <a:off x="3093041" y="4907675"/>
              <a:ext cx="10212" cy="10264"/>
            </a:xfrm>
            <a:custGeom>
              <a:avLst/>
              <a:gdLst/>
              <a:ahLst/>
              <a:cxnLst/>
              <a:rect l="l" t="t" r="r" b="b"/>
              <a:pathLst>
                <a:path w="197" h="198" extrusionOk="0">
                  <a:moveTo>
                    <a:pt x="99" y="1"/>
                  </a:moveTo>
                  <a:cubicBezTo>
                    <a:pt x="45" y="1"/>
                    <a:pt x="1" y="37"/>
                    <a:pt x="1" y="99"/>
                  </a:cubicBezTo>
                  <a:cubicBezTo>
                    <a:pt x="1" y="161"/>
                    <a:pt x="45" y="197"/>
                    <a:pt x="99" y="197"/>
                  </a:cubicBezTo>
                  <a:cubicBezTo>
                    <a:pt x="161" y="197"/>
                    <a:pt x="197" y="161"/>
                    <a:pt x="197" y="99"/>
                  </a:cubicBezTo>
                  <a:cubicBezTo>
                    <a:pt x="197" y="37"/>
                    <a:pt x="161" y="1"/>
                    <a:pt x="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7" name="Google Shape;807;p7"/>
            <p:cNvSpPr/>
            <p:nvPr/>
          </p:nvSpPr>
          <p:spPr>
            <a:xfrm>
              <a:off x="3074068" y="4923435"/>
              <a:ext cx="10731" cy="10212"/>
            </a:xfrm>
            <a:custGeom>
              <a:avLst/>
              <a:gdLst/>
              <a:ahLst/>
              <a:cxnLst/>
              <a:rect l="l" t="t" r="r" b="b"/>
              <a:pathLst>
                <a:path w="207" h="197" extrusionOk="0">
                  <a:moveTo>
                    <a:pt x="99" y="0"/>
                  </a:moveTo>
                  <a:cubicBezTo>
                    <a:pt x="37" y="0"/>
                    <a:pt x="1" y="36"/>
                    <a:pt x="1" y="98"/>
                  </a:cubicBezTo>
                  <a:cubicBezTo>
                    <a:pt x="1" y="161"/>
                    <a:pt x="45" y="196"/>
                    <a:pt x="108" y="196"/>
                  </a:cubicBezTo>
                  <a:cubicBezTo>
                    <a:pt x="161" y="196"/>
                    <a:pt x="206" y="152"/>
                    <a:pt x="197" y="89"/>
                  </a:cubicBezTo>
                  <a:cubicBezTo>
                    <a:pt x="197" y="36"/>
                    <a:pt x="161"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8" name="Google Shape;808;p7"/>
            <p:cNvSpPr/>
            <p:nvPr/>
          </p:nvSpPr>
          <p:spPr>
            <a:xfrm>
              <a:off x="2893250" y="5011303"/>
              <a:ext cx="10212" cy="10212"/>
            </a:xfrm>
            <a:custGeom>
              <a:avLst/>
              <a:gdLst/>
              <a:ahLst/>
              <a:cxnLst/>
              <a:rect l="l" t="t" r="r" b="b"/>
              <a:pathLst>
                <a:path w="197" h="197" extrusionOk="0">
                  <a:moveTo>
                    <a:pt x="99" y="0"/>
                  </a:moveTo>
                  <a:cubicBezTo>
                    <a:pt x="36" y="0"/>
                    <a:pt x="1" y="36"/>
                    <a:pt x="1" y="98"/>
                  </a:cubicBezTo>
                  <a:cubicBezTo>
                    <a:pt x="1" y="161"/>
                    <a:pt x="36" y="196"/>
                    <a:pt x="99" y="196"/>
                  </a:cubicBezTo>
                  <a:cubicBezTo>
                    <a:pt x="161" y="196"/>
                    <a:pt x="197" y="161"/>
                    <a:pt x="197" y="98"/>
                  </a:cubicBezTo>
                  <a:cubicBezTo>
                    <a:pt x="197" y="36"/>
                    <a:pt x="161"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9" name="Google Shape;809;p7"/>
            <p:cNvSpPr/>
            <p:nvPr/>
          </p:nvSpPr>
          <p:spPr>
            <a:xfrm>
              <a:off x="3145762" y="4894767"/>
              <a:ext cx="10212" cy="10212"/>
            </a:xfrm>
            <a:custGeom>
              <a:avLst/>
              <a:gdLst/>
              <a:ahLst/>
              <a:cxnLst/>
              <a:rect l="l" t="t" r="r" b="b"/>
              <a:pathLst>
                <a:path w="197" h="197" extrusionOk="0">
                  <a:moveTo>
                    <a:pt x="99" y="0"/>
                  </a:moveTo>
                  <a:cubicBezTo>
                    <a:pt x="36" y="0"/>
                    <a:pt x="1" y="36"/>
                    <a:pt x="1" y="98"/>
                  </a:cubicBezTo>
                  <a:cubicBezTo>
                    <a:pt x="1" y="161"/>
                    <a:pt x="36" y="196"/>
                    <a:pt x="99" y="196"/>
                  </a:cubicBezTo>
                  <a:cubicBezTo>
                    <a:pt x="161" y="196"/>
                    <a:pt x="197" y="161"/>
                    <a:pt x="197" y="98"/>
                  </a:cubicBezTo>
                  <a:cubicBezTo>
                    <a:pt x="197" y="36"/>
                    <a:pt x="161"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0" name="Google Shape;810;p7"/>
            <p:cNvSpPr/>
            <p:nvPr/>
          </p:nvSpPr>
          <p:spPr>
            <a:xfrm>
              <a:off x="2931197" y="4980303"/>
              <a:ext cx="10212" cy="10212"/>
            </a:xfrm>
            <a:custGeom>
              <a:avLst/>
              <a:gdLst/>
              <a:ahLst/>
              <a:cxnLst/>
              <a:rect l="l" t="t" r="r" b="b"/>
              <a:pathLst>
                <a:path w="197" h="197" extrusionOk="0">
                  <a:moveTo>
                    <a:pt x="98" y="0"/>
                  </a:moveTo>
                  <a:cubicBezTo>
                    <a:pt x="36" y="0"/>
                    <a:pt x="0" y="36"/>
                    <a:pt x="0" y="99"/>
                  </a:cubicBezTo>
                  <a:cubicBezTo>
                    <a:pt x="0" y="161"/>
                    <a:pt x="36" y="197"/>
                    <a:pt x="98" y="197"/>
                  </a:cubicBezTo>
                  <a:cubicBezTo>
                    <a:pt x="161" y="197"/>
                    <a:pt x="197" y="161"/>
                    <a:pt x="197" y="99"/>
                  </a:cubicBezTo>
                  <a:cubicBezTo>
                    <a:pt x="197" y="36"/>
                    <a:pt x="161" y="0"/>
                    <a:pt x="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1" name="Google Shape;811;p7"/>
            <p:cNvSpPr/>
            <p:nvPr/>
          </p:nvSpPr>
          <p:spPr>
            <a:xfrm>
              <a:off x="3164736" y="4879008"/>
              <a:ext cx="10212" cy="10679"/>
            </a:xfrm>
            <a:custGeom>
              <a:avLst/>
              <a:gdLst/>
              <a:ahLst/>
              <a:cxnLst/>
              <a:rect l="l" t="t" r="r" b="b"/>
              <a:pathLst>
                <a:path w="197" h="206" extrusionOk="0">
                  <a:moveTo>
                    <a:pt x="99" y="1"/>
                  </a:moveTo>
                  <a:cubicBezTo>
                    <a:pt x="36" y="10"/>
                    <a:pt x="0" y="45"/>
                    <a:pt x="0" y="108"/>
                  </a:cubicBezTo>
                  <a:cubicBezTo>
                    <a:pt x="0" y="170"/>
                    <a:pt x="45" y="206"/>
                    <a:pt x="99" y="206"/>
                  </a:cubicBezTo>
                  <a:cubicBezTo>
                    <a:pt x="161" y="206"/>
                    <a:pt x="197" y="161"/>
                    <a:pt x="197" y="99"/>
                  </a:cubicBezTo>
                  <a:cubicBezTo>
                    <a:pt x="197" y="45"/>
                    <a:pt x="161" y="1"/>
                    <a:pt x="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2" name="Google Shape;812;p7"/>
            <p:cNvSpPr/>
            <p:nvPr/>
          </p:nvSpPr>
          <p:spPr>
            <a:xfrm>
              <a:off x="3055146" y="4938675"/>
              <a:ext cx="10212" cy="10679"/>
            </a:xfrm>
            <a:custGeom>
              <a:avLst/>
              <a:gdLst/>
              <a:ahLst/>
              <a:cxnLst/>
              <a:rect l="l" t="t" r="r" b="b"/>
              <a:pathLst>
                <a:path w="197" h="206" extrusionOk="0">
                  <a:moveTo>
                    <a:pt x="98" y="1"/>
                  </a:moveTo>
                  <a:cubicBezTo>
                    <a:pt x="36" y="1"/>
                    <a:pt x="0" y="45"/>
                    <a:pt x="0" y="99"/>
                  </a:cubicBezTo>
                  <a:cubicBezTo>
                    <a:pt x="0" y="161"/>
                    <a:pt x="36" y="206"/>
                    <a:pt x="98" y="206"/>
                  </a:cubicBezTo>
                  <a:cubicBezTo>
                    <a:pt x="161" y="206"/>
                    <a:pt x="196" y="161"/>
                    <a:pt x="196" y="99"/>
                  </a:cubicBezTo>
                  <a:cubicBezTo>
                    <a:pt x="196" y="45"/>
                    <a:pt x="161"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3" name="Google Shape;813;p7"/>
            <p:cNvSpPr/>
            <p:nvPr/>
          </p:nvSpPr>
          <p:spPr>
            <a:xfrm>
              <a:off x="3002425" y="4951635"/>
              <a:ext cx="10679" cy="10264"/>
            </a:xfrm>
            <a:custGeom>
              <a:avLst/>
              <a:gdLst/>
              <a:ahLst/>
              <a:cxnLst/>
              <a:rect l="l" t="t" r="r" b="b"/>
              <a:pathLst>
                <a:path w="206" h="198" extrusionOk="0">
                  <a:moveTo>
                    <a:pt x="98" y="0"/>
                  </a:moveTo>
                  <a:cubicBezTo>
                    <a:pt x="45" y="0"/>
                    <a:pt x="0" y="45"/>
                    <a:pt x="0" y="107"/>
                  </a:cubicBezTo>
                  <a:cubicBezTo>
                    <a:pt x="0" y="156"/>
                    <a:pt x="37" y="198"/>
                    <a:pt x="91" y="198"/>
                  </a:cubicBezTo>
                  <a:cubicBezTo>
                    <a:pt x="96" y="198"/>
                    <a:pt x="102" y="197"/>
                    <a:pt x="107" y="197"/>
                  </a:cubicBezTo>
                  <a:cubicBezTo>
                    <a:pt x="161" y="197"/>
                    <a:pt x="205" y="161"/>
                    <a:pt x="205" y="98"/>
                  </a:cubicBezTo>
                  <a:cubicBezTo>
                    <a:pt x="205" y="36"/>
                    <a:pt x="161" y="0"/>
                    <a:pt x="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4" name="Google Shape;814;p7"/>
            <p:cNvSpPr/>
            <p:nvPr/>
          </p:nvSpPr>
          <p:spPr>
            <a:xfrm>
              <a:off x="3217457" y="4866514"/>
              <a:ext cx="10212" cy="10264"/>
            </a:xfrm>
            <a:custGeom>
              <a:avLst/>
              <a:gdLst/>
              <a:ahLst/>
              <a:cxnLst/>
              <a:rect l="l" t="t" r="r" b="b"/>
              <a:pathLst>
                <a:path w="197" h="198" extrusionOk="0">
                  <a:moveTo>
                    <a:pt x="99" y="1"/>
                  </a:moveTo>
                  <a:cubicBezTo>
                    <a:pt x="36" y="1"/>
                    <a:pt x="0" y="37"/>
                    <a:pt x="0" y="99"/>
                  </a:cubicBezTo>
                  <a:cubicBezTo>
                    <a:pt x="0" y="153"/>
                    <a:pt x="36" y="197"/>
                    <a:pt x="99" y="197"/>
                  </a:cubicBezTo>
                  <a:cubicBezTo>
                    <a:pt x="161" y="197"/>
                    <a:pt x="197" y="161"/>
                    <a:pt x="197" y="99"/>
                  </a:cubicBezTo>
                  <a:cubicBezTo>
                    <a:pt x="197" y="37"/>
                    <a:pt x="161" y="1"/>
                    <a:pt x="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5" name="Google Shape;815;p7"/>
            <p:cNvSpPr/>
            <p:nvPr/>
          </p:nvSpPr>
          <p:spPr>
            <a:xfrm>
              <a:off x="2983451" y="4967343"/>
              <a:ext cx="10679" cy="10212"/>
            </a:xfrm>
            <a:custGeom>
              <a:avLst/>
              <a:gdLst/>
              <a:ahLst/>
              <a:cxnLst/>
              <a:rect l="l" t="t" r="r" b="b"/>
              <a:pathLst>
                <a:path w="206" h="197" extrusionOk="0">
                  <a:moveTo>
                    <a:pt x="107" y="1"/>
                  </a:moveTo>
                  <a:cubicBezTo>
                    <a:pt x="45" y="1"/>
                    <a:pt x="0" y="36"/>
                    <a:pt x="0" y="99"/>
                  </a:cubicBezTo>
                  <a:cubicBezTo>
                    <a:pt x="0" y="161"/>
                    <a:pt x="45" y="197"/>
                    <a:pt x="107" y="197"/>
                  </a:cubicBezTo>
                  <a:cubicBezTo>
                    <a:pt x="161" y="197"/>
                    <a:pt x="206" y="161"/>
                    <a:pt x="206" y="99"/>
                  </a:cubicBezTo>
                  <a:cubicBezTo>
                    <a:pt x="206" y="36"/>
                    <a:pt x="161" y="1"/>
                    <a:pt x="1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6" name="Google Shape;816;p7"/>
            <p:cNvSpPr/>
            <p:nvPr/>
          </p:nvSpPr>
          <p:spPr>
            <a:xfrm>
              <a:off x="3255352" y="4835099"/>
              <a:ext cx="10264" cy="10679"/>
            </a:xfrm>
            <a:custGeom>
              <a:avLst/>
              <a:gdLst/>
              <a:ahLst/>
              <a:cxnLst/>
              <a:rect l="l" t="t" r="r" b="b"/>
              <a:pathLst>
                <a:path w="198" h="206" extrusionOk="0">
                  <a:moveTo>
                    <a:pt x="99" y="0"/>
                  </a:moveTo>
                  <a:cubicBezTo>
                    <a:pt x="37" y="0"/>
                    <a:pt x="1" y="45"/>
                    <a:pt x="1" y="98"/>
                  </a:cubicBezTo>
                  <a:cubicBezTo>
                    <a:pt x="1" y="161"/>
                    <a:pt x="37" y="205"/>
                    <a:pt x="99" y="205"/>
                  </a:cubicBezTo>
                  <a:cubicBezTo>
                    <a:pt x="161" y="205"/>
                    <a:pt x="197" y="161"/>
                    <a:pt x="197" y="107"/>
                  </a:cubicBezTo>
                  <a:cubicBezTo>
                    <a:pt x="197" y="45"/>
                    <a:pt x="161"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7" name="Google Shape;817;p7"/>
            <p:cNvSpPr/>
            <p:nvPr/>
          </p:nvSpPr>
          <p:spPr>
            <a:xfrm>
              <a:off x="3236431" y="4850807"/>
              <a:ext cx="10212" cy="10212"/>
            </a:xfrm>
            <a:custGeom>
              <a:avLst/>
              <a:gdLst/>
              <a:ahLst/>
              <a:cxnLst/>
              <a:rect l="l" t="t" r="r" b="b"/>
              <a:pathLst>
                <a:path w="197" h="197" extrusionOk="0">
                  <a:moveTo>
                    <a:pt x="98" y="1"/>
                  </a:moveTo>
                  <a:cubicBezTo>
                    <a:pt x="36" y="1"/>
                    <a:pt x="0" y="36"/>
                    <a:pt x="0" y="99"/>
                  </a:cubicBezTo>
                  <a:cubicBezTo>
                    <a:pt x="0" y="161"/>
                    <a:pt x="36" y="197"/>
                    <a:pt x="98" y="197"/>
                  </a:cubicBezTo>
                  <a:cubicBezTo>
                    <a:pt x="161" y="197"/>
                    <a:pt x="196" y="161"/>
                    <a:pt x="196" y="99"/>
                  </a:cubicBezTo>
                  <a:cubicBezTo>
                    <a:pt x="196" y="36"/>
                    <a:pt x="161"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8" name="Google Shape;818;p7"/>
            <p:cNvSpPr/>
            <p:nvPr/>
          </p:nvSpPr>
          <p:spPr>
            <a:xfrm>
              <a:off x="2745247" y="4566257"/>
              <a:ext cx="12545" cy="14723"/>
            </a:xfrm>
            <a:custGeom>
              <a:avLst/>
              <a:gdLst/>
              <a:ahLst/>
              <a:cxnLst/>
              <a:rect l="l" t="t" r="r" b="b"/>
              <a:pathLst>
                <a:path w="242" h="284" extrusionOk="0">
                  <a:moveTo>
                    <a:pt x="205" y="1"/>
                  </a:moveTo>
                  <a:cubicBezTo>
                    <a:pt x="191" y="1"/>
                    <a:pt x="178" y="15"/>
                    <a:pt x="170" y="30"/>
                  </a:cubicBezTo>
                  <a:cubicBezTo>
                    <a:pt x="162" y="39"/>
                    <a:pt x="153" y="57"/>
                    <a:pt x="144" y="75"/>
                  </a:cubicBezTo>
                  <a:cubicBezTo>
                    <a:pt x="90" y="119"/>
                    <a:pt x="55" y="173"/>
                    <a:pt x="19" y="226"/>
                  </a:cubicBezTo>
                  <a:cubicBezTo>
                    <a:pt x="10" y="244"/>
                    <a:pt x="1" y="253"/>
                    <a:pt x="1" y="262"/>
                  </a:cubicBezTo>
                  <a:cubicBezTo>
                    <a:pt x="2" y="261"/>
                    <a:pt x="4" y="261"/>
                    <a:pt x="5" y="261"/>
                  </a:cubicBezTo>
                  <a:cubicBezTo>
                    <a:pt x="17" y="261"/>
                    <a:pt x="29" y="283"/>
                    <a:pt x="45" y="283"/>
                  </a:cubicBezTo>
                  <a:cubicBezTo>
                    <a:pt x="50" y="283"/>
                    <a:pt x="57" y="280"/>
                    <a:pt x="63" y="271"/>
                  </a:cubicBezTo>
                  <a:lnTo>
                    <a:pt x="81" y="271"/>
                  </a:lnTo>
                  <a:cubicBezTo>
                    <a:pt x="135" y="271"/>
                    <a:pt x="162" y="235"/>
                    <a:pt x="197" y="208"/>
                  </a:cubicBezTo>
                  <a:cubicBezTo>
                    <a:pt x="233" y="173"/>
                    <a:pt x="215" y="119"/>
                    <a:pt x="242" y="83"/>
                  </a:cubicBezTo>
                  <a:cubicBezTo>
                    <a:pt x="233" y="75"/>
                    <a:pt x="224" y="57"/>
                    <a:pt x="224" y="48"/>
                  </a:cubicBezTo>
                  <a:cubicBezTo>
                    <a:pt x="224" y="30"/>
                    <a:pt x="224" y="12"/>
                    <a:pt x="215" y="3"/>
                  </a:cubicBezTo>
                  <a:cubicBezTo>
                    <a:pt x="212" y="1"/>
                    <a:pt x="209" y="1"/>
                    <a:pt x="2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9" name="Google Shape;819;p7"/>
            <p:cNvSpPr/>
            <p:nvPr/>
          </p:nvSpPr>
          <p:spPr>
            <a:xfrm>
              <a:off x="3179977" y="4898396"/>
              <a:ext cx="10679" cy="10264"/>
            </a:xfrm>
            <a:custGeom>
              <a:avLst/>
              <a:gdLst/>
              <a:ahLst/>
              <a:cxnLst/>
              <a:rect l="l" t="t" r="r" b="b"/>
              <a:pathLst>
                <a:path w="206" h="198" extrusionOk="0">
                  <a:moveTo>
                    <a:pt x="92" y="0"/>
                  </a:moveTo>
                  <a:cubicBezTo>
                    <a:pt x="39" y="0"/>
                    <a:pt x="10" y="42"/>
                    <a:pt x="10" y="91"/>
                  </a:cubicBezTo>
                  <a:cubicBezTo>
                    <a:pt x="1" y="153"/>
                    <a:pt x="45" y="189"/>
                    <a:pt x="99" y="198"/>
                  </a:cubicBezTo>
                  <a:cubicBezTo>
                    <a:pt x="161" y="198"/>
                    <a:pt x="197" y="153"/>
                    <a:pt x="206" y="100"/>
                  </a:cubicBezTo>
                  <a:cubicBezTo>
                    <a:pt x="206" y="46"/>
                    <a:pt x="161" y="1"/>
                    <a:pt x="108" y="1"/>
                  </a:cubicBezTo>
                  <a:cubicBezTo>
                    <a:pt x="102" y="1"/>
                    <a:pt x="97"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0" name="Google Shape;820;p7"/>
            <p:cNvSpPr/>
            <p:nvPr/>
          </p:nvSpPr>
          <p:spPr>
            <a:xfrm>
              <a:off x="2927464" y="5013584"/>
              <a:ext cx="10731" cy="10679"/>
            </a:xfrm>
            <a:custGeom>
              <a:avLst/>
              <a:gdLst/>
              <a:ahLst/>
              <a:cxnLst/>
              <a:rect l="l" t="t" r="r" b="b"/>
              <a:pathLst>
                <a:path w="207" h="206" extrusionOk="0">
                  <a:moveTo>
                    <a:pt x="99" y="1"/>
                  </a:moveTo>
                  <a:cubicBezTo>
                    <a:pt x="45" y="1"/>
                    <a:pt x="1" y="54"/>
                    <a:pt x="1" y="108"/>
                  </a:cubicBezTo>
                  <a:cubicBezTo>
                    <a:pt x="1" y="161"/>
                    <a:pt x="54" y="206"/>
                    <a:pt x="99" y="206"/>
                  </a:cubicBezTo>
                  <a:cubicBezTo>
                    <a:pt x="153" y="206"/>
                    <a:pt x="197" y="152"/>
                    <a:pt x="206" y="108"/>
                  </a:cubicBezTo>
                  <a:cubicBezTo>
                    <a:pt x="197" y="54"/>
                    <a:pt x="153" y="1"/>
                    <a:pt x="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1" name="Google Shape;821;p7"/>
            <p:cNvSpPr/>
            <p:nvPr/>
          </p:nvSpPr>
          <p:spPr>
            <a:xfrm>
              <a:off x="2946438" y="4998343"/>
              <a:ext cx="10679" cy="10212"/>
            </a:xfrm>
            <a:custGeom>
              <a:avLst/>
              <a:gdLst/>
              <a:ahLst/>
              <a:cxnLst/>
              <a:rect l="l" t="t" r="r" b="b"/>
              <a:pathLst>
                <a:path w="206" h="197" extrusionOk="0">
                  <a:moveTo>
                    <a:pt x="99" y="0"/>
                  </a:moveTo>
                  <a:cubicBezTo>
                    <a:pt x="54" y="0"/>
                    <a:pt x="1" y="45"/>
                    <a:pt x="1" y="98"/>
                  </a:cubicBezTo>
                  <a:cubicBezTo>
                    <a:pt x="1" y="152"/>
                    <a:pt x="45" y="197"/>
                    <a:pt x="99" y="197"/>
                  </a:cubicBezTo>
                  <a:cubicBezTo>
                    <a:pt x="152" y="197"/>
                    <a:pt x="197" y="152"/>
                    <a:pt x="206" y="98"/>
                  </a:cubicBezTo>
                  <a:cubicBezTo>
                    <a:pt x="206" y="45"/>
                    <a:pt x="152"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2" name="Google Shape;822;p7"/>
            <p:cNvSpPr/>
            <p:nvPr/>
          </p:nvSpPr>
          <p:spPr>
            <a:xfrm>
              <a:off x="3037106" y="4954383"/>
              <a:ext cx="10212" cy="10264"/>
            </a:xfrm>
            <a:custGeom>
              <a:avLst/>
              <a:gdLst/>
              <a:ahLst/>
              <a:cxnLst/>
              <a:rect l="l" t="t" r="r" b="b"/>
              <a:pathLst>
                <a:path w="197" h="198" extrusionOk="0">
                  <a:moveTo>
                    <a:pt x="98" y="1"/>
                  </a:moveTo>
                  <a:cubicBezTo>
                    <a:pt x="54" y="1"/>
                    <a:pt x="0" y="45"/>
                    <a:pt x="0" y="99"/>
                  </a:cubicBezTo>
                  <a:cubicBezTo>
                    <a:pt x="0" y="144"/>
                    <a:pt x="45" y="197"/>
                    <a:pt x="98" y="197"/>
                  </a:cubicBezTo>
                  <a:cubicBezTo>
                    <a:pt x="152" y="197"/>
                    <a:pt x="196" y="153"/>
                    <a:pt x="196" y="99"/>
                  </a:cubicBezTo>
                  <a:cubicBezTo>
                    <a:pt x="196" y="45"/>
                    <a:pt x="152"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3" name="Google Shape;823;p7"/>
            <p:cNvSpPr/>
            <p:nvPr/>
          </p:nvSpPr>
          <p:spPr>
            <a:xfrm>
              <a:off x="3018132" y="4969676"/>
              <a:ext cx="10212" cy="10679"/>
            </a:xfrm>
            <a:custGeom>
              <a:avLst/>
              <a:gdLst/>
              <a:ahLst/>
              <a:cxnLst/>
              <a:rect l="l" t="t" r="r" b="b"/>
              <a:pathLst>
                <a:path w="197" h="206" extrusionOk="0">
                  <a:moveTo>
                    <a:pt x="99" y="0"/>
                  </a:moveTo>
                  <a:cubicBezTo>
                    <a:pt x="45" y="0"/>
                    <a:pt x="0" y="45"/>
                    <a:pt x="0" y="98"/>
                  </a:cubicBezTo>
                  <a:cubicBezTo>
                    <a:pt x="0" y="152"/>
                    <a:pt x="45" y="205"/>
                    <a:pt x="99" y="205"/>
                  </a:cubicBezTo>
                  <a:cubicBezTo>
                    <a:pt x="152" y="205"/>
                    <a:pt x="197" y="161"/>
                    <a:pt x="197" y="107"/>
                  </a:cubicBezTo>
                  <a:cubicBezTo>
                    <a:pt x="197" y="54"/>
                    <a:pt x="152"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4" name="Google Shape;824;p7"/>
            <p:cNvSpPr/>
            <p:nvPr/>
          </p:nvSpPr>
          <p:spPr>
            <a:xfrm>
              <a:off x="3089827" y="4942356"/>
              <a:ext cx="10212" cy="10264"/>
            </a:xfrm>
            <a:custGeom>
              <a:avLst/>
              <a:gdLst/>
              <a:ahLst/>
              <a:cxnLst/>
              <a:rect l="l" t="t" r="r" b="b"/>
              <a:pathLst>
                <a:path w="197" h="198" extrusionOk="0">
                  <a:moveTo>
                    <a:pt x="98" y="1"/>
                  </a:moveTo>
                  <a:cubicBezTo>
                    <a:pt x="45" y="1"/>
                    <a:pt x="0" y="46"/>
                    <a:pt x="0" y="99"/>
                  </a:cubicBezTo>
                  <a:cubicBezTo>
                    <a:pt x="0" y="153"/>
                    <a:pt x="45" y="197"/>
                    <a:pt x="98" y="197"/>
                  </a:cubicBezTo>
                  <a:cubicBezTo>
                    <a:pt x="152" y="197"/>
                    <a:pt x="196" y="153"/>
                    <a:pt x="196" y="99"/>
                  </a:cubicBezTo>
                  <a:cubicBezTo>
                    <a:pt x="196" y="46"/>
                    <a:pt x="152"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5" name="Google Shape;825;p7"/>
            <p:cNvSpPr/>
            <p:nvPr/>
          </p:nvSpPr>
          <p:spPr>
            <a:xfrm>
              <a:off x="3108334" y="4925715"/>
              <a:ext cx="10679" cy="10316"/>
            </a:xfrm>
            <a:custGeom>
              <a:avLst/>
              <a:gdLst/>
              <a:ahLst/>
              <a:cxnLst/>
              <a:rect l="l" t="t" r="r" b="b"/>
              <a:pathLst>
                <a:path w="206" h="199" extrusionOk="0">
                  <a:moveTo>
                    <a:pt x="98" y="1"/>
                  </a:moveTo>
                  <a:cubicBezTo>
                    <a:pt x="45" y="10"/>
                    <a:pt x="0" y="45"/>
                    <a:pt x="9" y="108"/>
                  </a:cubicBezTo>
                  <a:cubicBezTo>
                    <a:pt x="9" y="157"/>
                    <a:pt x="46" y="198"/>
                    <a:pt x="93" y="198"/>
                  </a:cubicBezTo>
                  <a:cubicBezTo>
                    <a:pt x="98" y="198"/>
                    <a:pt x="102" y="198"/>
                    <a:pt x="107" y="197"/>
                  </a:cubicBezTo>
                  <a:cubicBezTo>
                    <a:pt x="170" y="197"/>
                    <a:pt x="205" y="161"/>
                    <a:pt x="205" y="99"/>
                  </a:cubicBezTo>
                  <a:cubicBezTo>
                    <a:pt x="196" y="45"/>
                    <a:pt x="161"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6" name="Google Shape;826;p7"/>
            <p:cNvSpPr/>
            <p:nvPr/>
          </p:nvSpPr>
          <p:spPr>
            <a:xfrm>
              <a:off x="2964478" y="4982636"/>
              <a:ext cx="10679" cy="10679"/>
            </a:xfrm>
            <a:custGeom>
              <a:avLst/>
              <a:gdLst/>
              <a:ahLst/>
              <a:cxnLst/>
              <a:rect l="l" t="t" r="r" b="b"/>
              <a:pathLst>
                <a:path w="206" h="206" extrusionOk="0">
                  <a:moveTo>
                    <a:pt x="108" y="0"/>
                  </a:moveTo>
                  <a:cubicBezTo>
                    <a:pt x="54" y="0"/>
                    <a:pt x="1" y="45"/>
                    <a:pt x="1" y="98"/>
                  </a:cubicBezTo>
                  <a:cubicBezTo>
                    <a:pt x="1" y="152"/>
                    <a:pt x="45" y="196"/>
                    <a:pt x="99" y="205"/>
                  </a:cubicBezTo>
                  <a:cubicBezTo>
                    <a:pt x="152" y="205"/>
                    <a:pt x="206" y="152"/>
                    <a:pt x="206" y="107"/>
                  </a:cubicBezTo>
                  <a:cubicBezTo>
                    <a:pt x="206" y="54"/>
                    <a:pt x="161" y="0"/>
                    <a:pt x="1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7" name="Google Shape;827;p7"/>
            <p:cNvSpPr/>
            <p:nvPr/>
          </p:nvSpPr>
          <p:spPr>
            <a:xfrm>
              <a:off x="3251671" y="4869780"/>
              <a:ext cx="10679" cy="10212"/>
            </a:xfrm>
            <a:custGeom>
              <a:avLst/>
              <a:gdLst/>
              <a:ahLst/>
              <a:cxnLst/>
              <a:rect l="l" t="t" r="r" b="b"/>
              <a:pathLst>
                <a:path w="206" h="197" extrusionOk="0">
                  <a:moveTo>
                    <a:pt x="99" y="0"/>
                  </a:moveTo>
                  <a:cubicBezTo>
                    <a:pt x="45" y="0"/>
                    <a:pt x="1" y="45"/>
                    <a:pt x="1" y="98"/>
                  </a:cubicBezTo>
                  <a:cubicBezTo>
                    <a:pt x="1" y="152"/>
                    <a:pt x="54" y="197"/>
                    <a:pt x="99" y="197"/>
                  </a:cubicBezTo>
                  <a:cubicBezTo>
                    <a:pt x="152" y="197"/>
                    <a:pt x="206" y="152"/>
                    <a:pt x="206" y="98"/>
                  </a:cubicBezTo>
                  <a:cubicBezTo>
                    <a:pt x="197" y="45"/>
                    <a:pt x="152"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8" name="Google Shape;828;p7"/>
            <p:cNvSpPr/>
            <p:nvPr/>
          </p:nvSpPr>
          <p:spPr>
            <a:xfrm>
              <a:off x="3198950" y="4881807"/>
              <a:ext cx="10679" cy="10212"/>
            </a:xfrm>
            <a:custGeom>
              <a:avLst/>
              <a:gdLst/>
              <a:ahLst/>
              <a:cxnLst/>
              <a:rect l="l" t="t" r="r" b="b"/>
              <a:pathLst>
                <a:path w="206" h="197" extrusionOk="0">
                  <a:moveTo>
                    <a:pt x="108" y="0"/>
                  </a:moveTo>
                  <a:cubicBezTo>
                    <a:pt x="54" y="0"/>
                    <a:pt x="1" y="45"/>
                    <a:pt x="1" y="98"/>
                  </a:cubicBezTo>
                  <a:cubicBezTo>
                    <a:pt x="1" y="152"/>
                    <a:pt x="54" y="197"/>
                    <a:pt x="108" y="197"/>
                  </a:cubicBezTo>
                  <a:cubicBezTo>
                    <a:pt x="152" y="197"/>
                    <a:pt x="206" y="152"/>
                    <a:pt x="206" y="98"/>
                  </a:cubicBezTo>
                  <a:cubicBezTo>
                    <a:pt x="206" y="45"/>
                    <a:pt x="161" y="0"/>
                    <a:pt x="1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9" name="Google Shape;829;p7"/>
            <p:cNvSpPr/>
            <p:nvPr/>
          </p:nvSpPr>
          <p:spPr>
            <a:xfrm>
              <a:off x="3126789" y="4910475"/>
              <a:ext cx="10264" cy="10212"/>
            </a:xfrm>
            <a:custGeom>
              <a:avLst/>
              <a:gdLst/>
              <a:ahLst/>
              <a:cxnLst/>
              <a:rect l="l" t="t" r="r" b="b"/>
              <a:pathLst>
                <a:path w="198" h="197" extrusionOk="0">
                  <a:moveTo>
                    <a:pt x="99" y="0"/>
                  </a:moveTo>
                  <a:cubicBezTo>
                    <a:pt x="45" y="0"/>
                    <a:pt x="1" y="45"/>
                    <a:pt x="1" y="98"/>
                  </a:cubicBezTo>
                  <a:cubicBezTo>
                    <a:pt x="1" y="152"/>
                    <a:pt x="45" y="197"/>
                    <a:pt x="99" y="197"/>
                  </a:cubicBezTo>
                  <a:cubicBezTo>
                    <a:pt x="153" y="197"/>
                    <a:pt x="197" y="152"/>
                    <a:pt x="197" y="98"/>
                  </a:cubicBezTo>
                  <a:cubicBezTo>
                    <a:pt x="197" y="45"/>
                    <a:pt x="153"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0" name="Google Shape;830;p7"/>
            <p:cNvSpPr/>
            <p:nvPr/>
          </p:nvSpPr>
          <p:spPr>
            <a:xfrm>
              <a:off x="2808180" y="4985228"/>
              <a:ext cx="12079" cy="11301"/>
            </a:xfrm>
            <a:custGeom>
              <a:avLst/>
              <a:gdLst/>
              <a:ahLst/>
              <a:cxnLst/>
              <a:rect l="l" t="t" r="r" b="b"/>
              <a:pathLst>
                <a:path w="233" h="218" extrusionOk="0">
                  <a:moveTo>
                    <a:pt x="89" y="0"/>
                  </a:moveTo>
                  <a:cubicBezTo>
                    <a:pt x="49" y="0"/>
                    <a:pt x="32" y="50"/>
                    <a:pt x="0" y="66"/>
                  </a:cubicBezTo>
                  <a:cubicBezTo>
                    <a:pt x="0" y="75"/>
                    <a:pt x="0" y="84"/>
                    <a:pt x="0" y="84"/>
                  </a:cubicBezTo>
                  <a:cubicBezTo>
                    <a:pt x="18" y="102"/>
                    <a:pt x="36" y="111"/>
                    <a:pt x="54" y="120"/>
                  </a:cubicBezTo>
                  <a:cubicBezTo>
                    <a:pt x="89" y="146"/>
                    <a:pt x="116" y="173"/>
                    <a:pt x="152" y="200"/>
                  </a:cubicBezTo>
                  <a:cubicBezTo>
                    <a:pt x="161" y="209"/>
                    <a:pt x="170" y="218"/>
                    <a:pt x="170" y="218"/>
                  </a:cubicBezTo>
                  <a:cubicBezTo>
                    <a:pt x="188" y="191"/>
                    <a:pt x="214" y="173"/>
                    <a:pt x="223" y="155"/>
                  </a:cubicBezTo>
                  <a:cubicBezTo>
                    <a:pt x="232" y="128"/>
                    <a:pt x="232" y="93"/>
                    <a:pt x="214" y="66"/>
                  </a:cubicBezTo>
                  <a:cubicBezTo>
                    <a:pt x="190" y="42"/>
                    <a:pt x="166" y="2"/>
                    <a:pt x="121" y="2"/>
                  </a:cubicBezTo>
                  <a:cubicBezTo>
                    <a:pt x="117" y="2"/>
                    <a:pt x="112" y="3"/>
                    <a:pt x="107" y="4"/>
                  </a:cubicBezTo>
                  <a:cubicBezTo>
                    <a:pt x="101" y="1"/>
                    <a:pt x="95" y="0"/>
                    <a:pt x="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1" name="Google Shape;831;p7"/>
            <p:cNvSpPr/>
            <p:nvPr/>
          </p:nvSpPr>
          <p:spPr>
            <a:xfrm>
              <a:off x="2998692" y="4986368"/>
              <a:ext cx="11612" cy="10161"/>
            </a:xfrm>
            <a:custGeom>
              <a:avLst/>
              <a:gdLst/>
              <a:ahLst/>
              <a:cxnLst/>
              <a:rect l="l" t="t" r="r" b="b"/>
              <a:pathLst>
                <a:path w="224" h="196" extrusionOk="0">
                  <a:moveTo>
                    <a:pt x="107" y="0"/>
                  </a:moveTo>
                  <a:cubicBezTo>
                    <a:pt x="85" y="0"/>
                    <a:pt x="64" y="12"/>
                    <a:pt x="45" y="35"/>
                  </a:cubicBezTo>
                  <a:cubicBezTo>
                    <a:pt x="1" y="80"/>
                    <a:pt x="1" y="115"/>
                    <a:pt x="45" y="160"/>
                  </a:cubicBezTo>
                  <a:cubicBezTo>
                    <a:pt x="63" y="178"/>
                    <a:pt x="90" y="187"/>
                    <a:pt x="108" y="196"/>
                  </a:cubicBezTo>
                  <a:cubicBezTo>
                    <a:pt x="126" y="187"/>
                    <a:pt x="152" y="178"/>
                    <a:pt x="161" y="160"/>
                  </a:cubicBezTo>
                  <a:cubicBezTo>
                    <a:pt x="215" y="106"/>
                    <a:pt x="224" y="80"/>
                    <a:pt x="161" y="26"/>
                  </a:cubicBezTo>
                  <a:cubicBezTo>
                    <a:pt x="144" y="9"/>
                    <a:pt x="126" y="0"/>
                    <a:pt x="1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2" name="Google Shape;832;p7"/>
            <p:cNvSpPr/>
            <p:nvPr/>
          </p:nvSpPr>
          <p:spPr>
            <a:xfrm>
              <a:off x="2908543" y="5030225"/>
              <a:ext cx="10679" cy="10264"/>
            </a:xfrm>
            <a:custGeom>
              <a:avLst/>
              <a:gdLst/>
              <a:ahLst/>
              <a:cxnLst/>
              <a:rect l="l" t="t" r="r" b="b"/>
              <a:pathLst>
                <a:path w="206" h="198" extrusionOk="0">
                  <a:moveTo>
                    <a:pt x="98" y="1"/>
                  </a:moveTo>
                  <a:cubicBezTo>
                    <a:pt x="71" y="1"/>
                    <a:pt x="9" y="63"/>
                    <a:pt x="0" y="90"/>
                  </a:cubicBezTo>
                  <a:cubicBezTo>
                    <a:pt x="0" y="126"/>
                    <a:pt x="63" y="197"/>
                    <a:pt x="98" y="197"/>
                  </a:cubicBezTo>
                  <a:cubicBezTo>
                    <a:pt x="100" y="198"/>
                    <a:pt x="102" y="198"/>
                    <a:pt x="103" y="198"/>
                  </a:cubicBezTo>
                  <a:cubicBezTo>
                    <a:pt x="133" y="198"/>
                    <a:pt x="196" y="133"/>
                    <a:pt x="196" y="99"/>
                  </a:cubicBezTo>
                  <a:cubicBezTo>
                    <a:pt x="205" y="72"/>
                    <a:pt x="134"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3" name="Google Shape;833;p7"/>
            <p:cNvSpPr/>
            <p:nvPr/>
          </p:nvSpPr>
          <p:spPr>
            <a:xfrm>
              <a:off x="3143015" y="4929396"/>
              <a:ext cx="10679" cy="10264"/>
            </a:xfrm>
            <a:custGeom>
              <a:avLst/>
              <a:gdLst/>
              <a:ahLst/>
              <a:cxnLst/>
              <a:rect l="l" t="t" r="r" b="b"/>
              <a:pathLst>
                <a:path w="206" h="198" extrusionOk="0">
                  <a:moveTo>
                    <a:pt x="101" y="0"/>
                  </a:moveTo>
                  <a:cubicBezTo>
                    <a:pt x="63" y="0"/>
                    <a:pt x="0" y="66"/>
                    <a:pt x="0" y="99"/>
                  </a:cubicBezTo>
                  <a:cubicBezTo>
                    <a:pt x="0" y="135"/>
                    <a:pt x="71" y="197"/>
                    <a:pt x="107" y="197"/>
                  </a:cubicBezTo>
                  <a:cubicBezTo>
                    <a:pt x="134" y="197"/>
                    <a:pt x="196" y="135"/>
                    <a:pt x="205" y="99"/>
                  </a:cubicBezTo>
                  <a:cubicBezTo>
                    <a:pt x="205" y="72"/>
                    <a:pt x="143" y="1"/>
                    <a:pt x="107" y="1"/>
                  </a:cubicBezTo>
                  <a:cubicBezTo>
                    <a:pt x="105" y="1"/>
                    <a:pt x="103" y="0"/>
                    <a:pt x="1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4" name="Google Shape;834;p7"/>
            <p:cNvSpPr/>
            <p:nvPr/>
          </p:nvSpPr>
          <p:spPr>
            <a:xfrm>
              <a:off x="3232232" y="4885436"/>
              <a:ext cx="11146" cy="10264"/>
            </a:xfrm>
            <a:custGeom>
              <a:avLst/>
              <a:gdLst/>
              <a:ahLst/>
              <a:cxnLst/>
              <a:rect l="l" t="t" r="r" b="b"/>
              <a:pathLst>
                <a:path w="215" h="198" extrusionOk="0">
                  <a:moveTo>
                    <a:pt x="110" y="0"/>
                  </a:moveTo>
                  <a:cubicBezTo>
                    <a:pt x="90" y="0"/>
                    <a:pt x="71" y="12"/>
                    <a:pt x="45" y="37"/>
                  </a:cubicBezTo>
                  <a:cubicBezTo>
                    <a:pt x="1" y="82"/>
                    <a:pt x="1" y="118"/>
                    <a:pt x="45" y="153"/>
                  </a:cubicBezTo>
                  <a:cubicBezTo>
                    <a:pt x="63" y="171"/>
                    <a:pt x="90" y="189"/>
                    <a:pt x="117" y="198"/>
                  </a:cubicBezTo>
                  <a:cubicBezTo>
                    <a:pt x="144" y="198"/>
                    <a:pt x="206" y="135"/>
                    <a:pt x="215" y="91"/>
                  </a:cubicBezTo>
                  <a:cubicBezTo>
                    <a:pt x="206" y="82"/>
                    <a:pt x="197" y="55"/>
                    <a:pt x="179" y="37"/>
                  </a:cubicBezTo>
                  <a:cubicBezTo>
                    <a:pt x="151" y="14"/>
                    <a:pt x="131"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5" name="Google Shape;835;p7"/>
            <p:cNvSpPr/>
            <p:nvPr/>
          </p:nvSpPr>
          <p:spPr>
            <a:xfrm>
              <a:off x="3070387" y="4957649"/>
              <a:ext cx="10679" cy="10679"/>
            </a:xfrm>
            <a:custGeom>
              <a:avLst/>
              <a:gdLst/>
              <a:ahLst/>
              <a:cxnLst/>
              <a:rect l="l" t="t" r="r" b="b"/>
              <a:pathLst>
                <a:path w="206" h="206" extrusionOk="0">
                  <a:moveTo>
                    <a:pt x="108" y="0"/>
                  </a:moveTo>
                  <a:cubicBezTo>
                    <a:pt x="72" y="0"/>
                    <a:pt x="0" y="72"/>
                    <a:pt x="9" y="107"/>
                  </a:cubicBezTo>
                  <a:cubicBezTo>
                    <a:pt x="9" y="143"/>
                    <a:pt x="81" y="205"/>
                    <a:pt x="108" y="205"/>
                  </a:cubicBezTo>
                  <a:cubicBezTo>
                    <a:pt x="143" y="197"/>
                    <a:pt x="206" y="134"/>
                    <a:pt x="206" y="98"/>
                  </a:cubicBezTo>
                  <a:cubicBezTo>
                    <a:pt x="206" y="72"/>
                    <a:pt x="143" y="0"/>
                    <a:pt x="1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6" name="Google Shape;836;p7"/>
            <p:cNvSpPr/>
            <p:nvPr/>
          </p:nvSpPr>
          <p:spPr>
            <a:xfrm>
              <a:off x="3161055" y="4913689"/>
              <a:ext cx="10679" cy="10264"/>
            </a:xfrm>
            <a:custGeom>
              <a:avLst/>
              <a:gdLst/>
              <a:ahLst/>
              <a:cxnLst/>
              <a:rect l="l" t="t" r="r" b="b"/>
              <a:pathLst>
                <a:path w="206" h="198" extrusionOk="0">
                  <a:moveTo>
                    <a:pt x="98" y="1"/>
                  </a:moveTo>
                  <a:cubicBezTo>
                    <a:pt x="62" y="10"/>
                    <a:pt x="0" y="72"/>
                    <a:pt x="0" y="99"/>
                  </a:cubicBezTo>
                  <a:cubicBezTo>
                    <a:pt x="0" y="133"/>
                    <a:pt x="63" y="198"/>
                    <a:pt x="101" y="198"/>
                  </a:cubicBezTo>
                  <a:cubicBezTo>
                    <a:pt x="103" y="198"/>
                    <a:pt x="105" y="198"/>
                    <a:pt x="107" y="197"/>
                  </a:cubicBezTo>
                  <a:cubicBezTo>
                    <a:pt x="143" y="197"/>
                    <a:pt x="205" y="126"/>
                    <a:pt x="205" y="99"/>
                  </a:cubicBezTo>
                  <a:cubicBezTo>
                    <a:pt x="196" y="63"/>
                    <a:pt x="125"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7" name="Google Shape;837;p7"/>
            <p:cNvSpPr/>
            <p:nvPr/>
          </p:nvSpPr>
          <p:spPr>
            <a:xfrm>
              <a:off x="3124975" y="4945622"/>
              <a:ext cx="8813" cy="8813"/>
            </a:xfrm>
            <a:custGeom>
              <a:avLst/>
              <a:gdLst/>
              <a:ahLst/>
              <a:cxnLst/>
              <a:rect l="l" t="t" r="r" b="b"/>
              <a:pathLst>
                <a:path w="170" h="170" extrusionOk="0">
                  <a:moveTo>
                    <a:pt x="80" y="0"/>
                  </a:moveTo>
                  <a:cubicBezTo>
                    <a:pt x="27" y="0"/>
                    <a:pt x="0" y="27"/>
                    <a:pt x="0" y="81"/>
                  </a:cubicBezTo>
                  <a:cubicBezTo>
                    <a:pt x="0" y="143"/>
                    <a:pt x="27" y="170"/>
                    <a:pt x="89" y="170"/>
                  </a:cubicBezTo>
                  <a:cubicBezTo>
                    <a:pt x="143" y="170"/>
                    <a:pt x="170" y="143"/>
                    <a:pt x="170" y="81"/>
                  </a:cubicBezTo>
                  <a:cubicBezTo>
                    <a:pt x="170" y="18"/>
                    <a:pt x="143"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8" name="Google Shape;838;p7"/>
            <p:cNvSpPr/>
            <p:nvPr/>
          </p:nvSpPr>
          <p:spPr>
            <a:xfrm>
              <a:off x="3087961" y="4976622"/>
              <a:ext cx="8813" cy="8813"/>
            </a:xfrm>
            <a:custGeom>
              <a:avLst/>
              <a:gdLst/>
              <a:ahLst/>
              <a:cxnLst/>
              <a:rect l="l" t="t" r="r" b="b"/>
              <a:pathLst>
                <a:path w="170" h="170" extrusionOk="0">
                  <a:moveTo>
                    <a:pt x="81" y="0"/>
                  </a:moveTo>
                  <a:cubicBezTo>
                    <a:pt x="18" y="0"/>
                    <a:pt x="0" y="27"/>
                    <a:pt x="0" y="89"/>
                  </a:cubicBezTo>
                  <a:cubicBezTo>
                    <a:pt x="0" y="152"/>
                    <a:pt x="18" y="170"/>
                    <a:pt x="90" y="170"/>
                  </a:cubicBezTo>
                  <a:cubicBezTo>
                    <a:pt x="143" y="170"/>
                    <a:pt x="170" y="143"/>
                    <a:pt x="170" y="80"/>
                  </a:cubicBezTo>
                  <a:cubicBezTo>
                    <a:pt x="161" y="27"/>
                    <a:pt x="143" y="0"/>
                    <a:pt x="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9" name="Google Shape;839;p7"/>
            <p:cNvSpPr/>
            <p:nvPr/>
          </p:nvSpPr>
          <p:spPr>
            <a:xfrm>
              <a:off x="2982052" y="5002491"/>
              <a:ext cx="8398" cy="8865"/>
            </a:xfrm>
            <a:custGeom>
              <a:avLst/>
              <a:gdLst/>
              <a:ahLst/>
              <a:cxnLst/>
              <a:rect l="l" t="t" r="r" b="b"/>
              <a:pathLst>
                <a:path w="162" h="171" extrusionOk="0">
                  <a:moveTo>
                    <a:pt x="81" y="1"/>
                  </a:moveTo>
                  <a:cubicBezTo>
                    <a:pt x="18" y="1"/>
                    <a:pt x="1" y="27"/>
                    <a:pt x="1" y="90"/>
                  </a:cubicBezTo>
                  <a:cubicBezTo>
                    <a:pt x="1" y="143"/>
                    <a:pt x="18" y="170"/>
                    <a:pt x="81" y="170"/>
                  </a:cubicBezTo>
                  <a:cubicBezTo>
                    <a:pt x="143" y="170"/>
                    <a:pt x="161" y="143"/>
                    <a:pt x="161" y="90"/>
                  </a:cubicBezTo>
                  <a:cubicBezTo>
                    <a:pt x="161" y="27"/>
                    <a:pt x="143" y="1"/>
                    <a:pt x="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0" name="Google Shape;840;p7"/>
            <p:cNvSpPr/>
            <p:nvPr/>
          </p:nvSpPr>
          <p:spPr>
            <a:xfrm>
              <a:off x="3015333" y="5005290"/>
              <a:ext cx="8865" cy="8346"/>
            </a:xfrm>
            <a:custGeom>
              <a:avLst/>
              <a:gdLst/>
              <a:ahLst/>
              <a:cxnLst/>
              <a:rect l="l" t="t" r="r" b="b"/>
              <a:pathLst>
                <a:path w="171" h="161" extrusionOk="0">
                  <a:moveTo>
                    <a:pt x="81" y="0"/>
                  </a:moveTo>
                  <a:cubicBezTo>
                    <a:pt x="28" y="0"/>
                    <a:pt x="1" y="18"/>
                    <a:pt x="1" y="89"/>
                  </a:cubicBezTo>
                  <a:cubicBezTo>
                    <a:pt x="1" y="143"/>
                    <a:pt x="28" y="161"/>
                    <a:pt x="90" y="161"/>
                  </a:cubicBezTo>
                  <a:cubicBezTo>
                    <a:pt x="153" y="161"/>
                    <a:pt x="170" y="143"/>
                    <a:pt x="170" y="80"/>
                  </a:cubicBezTo>
                  <a:cubicBezTo>
                    <a:pt x="170" y="18"/>
                    <a:pt x="144" y="0"/>
                    <a:pt x="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1" name="Google Shape;841;p7"/>
            <p:cNvSpPr/>
            <p:nvPr/>
          </p:nvSpPr>
          <p:spPr>
            <a:xfrm>
              <a:off x="3177696" y="4932662"/>
              <a:ext cx="8813" cy="8865"/>
            </a:xfrm>
            <a:custGeom>
              <a:avLst/>
              <a:gdLst/>
              <a:ahLst/>
              <a:cxnLst/>
              <a:rect l="l" t="t" r="r" b="b"/>
              <a:pathLst>
                <a:path w="170" h="171" extrusionOk="0">
                  <a:moveTo>
                    <a:pt x="80" y="1"/>
                  </a:moveTo>
                  <a:cubicBezTo>
                    <a:pt x="18" y="1"/>
                    <a:pt x="0" y="27"/>
                    <a:pt x="0" y="90"/>
                  </a:cubicBezTo>
                  <a:cubicBezTo>
                    <a:pt x="0" y="152"/>
                    <a:pt x="27" y="170"/>
                    <a:pt x="89" y="170"/>
                  </a:cubicBezTo>
                  <a:cubicBezTo>
                    <a:pt x="143" y="170"/>
                    <a:pt x="170" y="143"/>
                    <a:pt x="161" y="81"/>
                  </a:cubicBezTo>
                  <a:cubicBezTo>
                    <a:pt x="161" y="27"/>
                    <a:pt x="143"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2" name="Google Shape;842;p7"/>
            <p:cNvSpPr/>
            <p:nvPr/>
          </p:nvSpPr>
          <p:spPr>
            <a:xfrm>
              <a:off x="3053280" y="4974186"/>
              <a:ext cx="8813" cy="8502"/>
            </a:xfrm>
            <a:custGeom>
              <a:avLst/>
              <a:gdLst/>
              <a:ahLst/>
              <a:cxnLst/>
              <a:rect l="l" t="t" r="r" b="b"/>
              <a:pathLst>
                <a:path w="170" h="164" extrusionOk="0">
                  <a:moveTo>
                    <a:pt x="68" y="1"/>
                  </a:moveTo>
                  <a:cubicBezTo>
                    <a:pt x="21" y="1"/>
                    <a:pt x="0" y="28"/>
                    <a:pt x="0" y="83"/>
                  </a:cubicBezTo>
                  <a:cubicBezTo>
                    <a:pt x="0" y="145"/>
                    <a:pt x="27" y="163"/>
                    <a:pt x="81" y="163"/>
                  </a:cubicBezTo>
                  <a:cubicBezTo>
                    <a:pt x="143" y="163"/>
                    <a:pt x="170" y="145"/>
                    <a:pt x="170" y="83"/>
                  </a:cubicBezTo>
                  <a:cubicBezTo>
                    <a:pt x="170" y="20"/>
                    <a:pt x="152" y="2"/>
                    <a:pt x="90" y="2"/>
                  </a:cubicBezTo>
                  <a:cubicBezTo>
                    <a:pt x="82" y="1"/>
                    <a:pt x="75" y="1"/>
                    <a:pt x="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3" name="Google Shape;843;p7"/>
            <p:cNvSpPr/>
            <p:nvPr/>
          </p:nvSpPr>
          <p:spPr>
            <a:xfrm>
              <a:off x="3034306" y="4989531"/>
              <a:ext cx="8865" cy="8865"/>
            </a:xfrm>
            <a:custGeom>
              <a:avLst/>
              <a:gdLst/>
              <a:ahLst/>
              <a:cxnLst/>
              <a:rect l="l" t="t" r="r" b="b"/>
              <a:pathLst>
                <a:path w="171" h="171" extrusionOk="0">
                  <a:moveTo>
                    <a:pt x="90" y="1"/>
                  </a:moveTo>
                  <a:cubicBezTo>
                    <a:pt x="27" y="1"/>
                    <a:pt x="1" y="28"/>
                    <a:pt x="1" y="90"/>
                  </a:cubicBezTo>
                  <a:cubicBezTo>
                    <a:pt x="1" y="144"/>
                    <a:pt x="27" y="170"/>
                    <a:pt x="90" y="170"/>
                  </a:cubicBezTo>
                  <a:cubicBezTo>
                    <a:pt x="143" y="170"/>
                    <a:pt x="170" y="144"/>
                    <a:pt x="170" y="90"/>
                  </a:cubicBezTo>
                  <a:cubicBezTo>
                    <a:pt x="170" y="28"/>
                    <a:pt x="152" y="1"/>
                    <a:pt x="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4" name="Google Shape;844;p7"/>
            <p:cNvSpPr/>
            <p:nvPr/>
          </p:nvSpPr>
          <p:spPr>
            <a:xfrm>
              <a:off x="3196617" y="4917421"/>
              <a:ext cx="8865" cy="8346"/>
            </a:xfrm>
            <a:custGeom>
              <a:avLst/>
              <a:gdLst/>
              <a:ahLst/>
              <a:cxnLst/>
              <a:rect l="l" t="t" r="r" b="b"/>
              <a:pathLst>
                <a:path w="171" h="161" extrusionOk="0">
                  <a:moveTo>
                    <a:pt x="81" y="0"/>
                  </a:moveTo>
                  <a:cubicBezTo>
                    <a:pt x="19" y="0"/>
                    <a:pt x="1" y="18"/>
                    <a:pt x="1" y="89"/>
                  </a:cubicBezTo>
                  <a:cubicBezTo>
                    <a:pt x="1" y="143"/>
                    <a:pt x="28" y="161"/>
                    <a:pt x="90" y="161"/>
                  </a:cubicBezTo>
                  <a:cubicBezTo>
                    <a:pt x="144" y="161"/>
                    <a:pt x="170" y="134"/>
                    <a:pt x="162" y="80"/>
                  </a:cubicBezTo>
                  <a:cubicBezTo>
                    <a:pt x="162" y="18"/>
                    <a:pt x="144" y="0"/>
                    <a:pt x="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5" name="Google Shape;845;p7"/>
            <p:cNvSpPr/>
            <p:nvPr/>
          </p:nvSpPr>
          <p:spPr>
            <a:xfrm>
              <a:off x="3215591" y="4901662"/>
              <a:ext cx="8865" cy="8865"/>
            </a:xfrm>
            <a:custGeom>
              <a:avLst/>
              <a:gdLst/>
              <a:ahLst/>
              <a:cxnLst/>
              <a:rect l="l" t="t" r="r" b="b"/>
              <a:pathLst>
                <a:path w="171" h="171" extrusionOk="0">
                  <a:moveTo>
                    <a:pt x="90" y="1"/>
                  </a:moveTo>
                  <a:cubicBezTo>
                    <a:pt x="27" y="1"/>
                    <a:pt x="1" y="19"/>
                    <a:pt x="1" y="81"/>
                  </a:cubicBezTo>
                  <a:cubicBezTo>
                    <a:pt x="1" y="144"/>
                    <a:pt x="19" y="170"/>
                    <a:pt x="72" y="170"/>
                  </a:cubicBezTo>
                  <a:cubicBezTo>
                    <a:pt x="143" y="170"/>
                    <a:pt x="161" y="144"/>
                    <a:pt x="170" y="90"/>
                  </a:cubicBezTo>
                  <a:cubicBezTo>
                    <a:pt x="170" y="28"/>
                    <a:pt x="143" y="1"/>
                    <a:pt x="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6" name="Google Shape;846;p7"/>
            <p:cNvSpPr/>
            <p:nvPr/>
          </p:nvSpPr>
          <p:spPr>
            <a:xfrm>
              <a:off x="2962612" y="5018198"/>
              <a:ext cx="8865" cy="8398"/>
            </a:xfrm>
            <a:custGeom>
              <a:avLst/>
              <a:gdLst/>
              <a:ahLst/>
              <a:cxnLst/>
              <a:rect l="l" t="t" r="r" b="b"/>
              <a:pathLst>
                <a:path w="171" h="162" extrusionOk="0">
                  <a:moveTo>
                    <a:pt x="90" y="1"/>
                  </a:moveTo>
                  <a:cubicBezTo>
                    <a:pt x="28" y="1"/>
                    <a:pt x="1" y="19"/>
                    <a:pt x="10" y="90"/>
                  </a:cubicBezTo>
                  <a:cubicBezTo>
                    <a:pt x="10" y="144"/>
                    <a:pt x="28" y="162"/>
                    <a:pt x="90" y="162"/>
                  </a:cubicBezTo>
                  <a:cubicBezTo>
                    <a:pt x="153" y="162"/>
                    <a:pt x="170" y="144"/>
                    <a:pt x="170" y="81"/>
                  </a:cubicBezTo>
                  <a:cubicBezTo>
                    <a:pt x="170" y="19"/>
                    <a:pt x="153" y="1"/>
                    <a:pt x="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7" name="Google Shape;847;p7"/>
            <p:cNvSpPr/>
            <p:nvPr/>
          </p:nvSpPr>
          <p:spPr>
            <a:xfrm>
              <a:off x="3106001" y="4961330"/>
              <a:ext cx="8813" cy="8398"/>
            </a:xfrm>
            <a:custGeom>
              <a:avLst/>
              <a:gdLst/>
              <a:ahLst/>
              <a:cxnLst/>
              <a:rect l="l" t="t" r="r" b="b"/>
              <a:pathLst>
                <a:path w="170" h="162" extrusionOk="0">
                  <a:moveTo>
                    <a:pt x="90" y="1"/>
                  </a:moveTo>
                  <a:cubicBezTo>
                    <a:pt x="27" y="1"/>
                    <a:pt x="0" y="19"/>
                    <a:pt x="0" y="72"/>
                  </a:cubicBezTo>
                  <a:cubicBezTo>
                    <a:pt x="0" y="143"/>
                    <a:pt x="18" y="161"/>
                    <a:pt x="81" y="161"/>
                  </a:cubicBezTo>
                  <a:cubicBezTo>
                    <a:pt x="143" y="161"/>
                    <a:pt x="170" y="143"/>
                    <a:pt x="170" y="81"/>
                  </a:cubicBezTo>
                  <a:cubicBezTo>
                    <a:pt x="170" y="19"/>
                    <a:pt x="143" y="1"/>
                    <a:pt x="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8" name="Google Shape;848;p7"/>
            <p:cNvSpPr/>
            <p:nvPr/>
          </p:nvSpPr>
          <p:spPr>
            <a:xfrm>
              <a:off x="2943690" y="5033491"/>
              <a:ext cx="8813" cy="8813"/>
            </a:xfrm>
            <a:custGeom>
              <a:avLst/>
              <a:gdLst/>
              <a:ahLst/>
              <a:cxnLst/>
              <a:rect l="l" t="t" r="r" b="b"/>
              <a:pathLst>
                <a:path w="170" h="170" extrusionOk="0">
                  <a:moveTo>
                    <a:pt x="89" y="0"/>
                  </a:moveTo>
                  <a:cubicBezTo>
                    <a:pt x="27" y="0"/>
                    <a:pt x="0" y="27"/>
                    <a:pt x="9" y="90"/>
                  </a:cubicBezTo>
                  <a:cubicBezTo>
                    <a:pt x="9" y="152"/>
                    <a:pt x="27" y="170"/>
                    <a:pt x="89" y="170"/>
                  </a:cubicBezTo>
                  <a:cubicBezTo>
                    <a:pt x="152" y="170"/>
                    <a:pt x="170" y="143"/>
                    <a:pt x="170" y="81"/>
                  </a:cubicBezTo>
                  <a:cubicBezTo>
                    <a:pt x="170" y="27"/>
                    <a:pt x="152" y="0"/>
                    <a:pt x="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9" name="Google Shape;849;p7"/>
            <p:cNvSpPr/>
            <p:nvPr/>
          </p:nvSpPr>
          <p:spPr>
            <a:xfrm>
              <a:off x="3140216" y="4964595"/>
              <a:ext cx="9279" cy="8813"/>
            </a:xfrm>
            <a:custGeom>
              <a:avLst/>
              <a:gdLst/>
              <a:ahLst/>
              <a:cxnLst/>
              <a:rect l="l" t="t" r="r" b="b"/>
              <a:pathLst>
                <a:path w="179" h="170" extrusionOk="0">
                  <a:moveTo>
                    <a:pt x="81" y="0"/>
                  </a:moveTo>
                  <a:cubicBezTo>
                    <a:pt x="45" y="0"/>
                    <a:pt x="1" y="45"/>
                    <a:pt x="9" y="89"/>
                  </a:cubicBezTo>
                  <a:cubicBezTo>
                    <a:pt x="9" y="134"/>
                    <a:pt x="45" y="170"/>
                    <a:pt x="90" y="170"/>
                  </a:cubicBezTo>
                  <a:cubicBezTo>
                    <a:pt x="143" y="170"/>
                    <a:pt x="179" y="125"/>
                    <a:pt x="170" y="80"/>
                  </a:cubicBezTo>
                  <a:cubicBezTo>
                    <a:pt x="170" y="36"/>
                    <a:pt x="125" y="0"/>
                    <a:pt x="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0" name="Google Shape;850;p7"/>
            <p:cNvSpPr/>
            <p:nvPr/>
          </p:nvSpPr>
          <p:spPr>
            <a:xfrm>
              <a:off x="3159189" y="4949251"/>
              <a:ext cx="8813" cy="8502"/>
            </a:xfrm>
            <a:custGeom>
              <a:avLst/>
              <a:gdLst/>
              <a:ahLst/>
              <a:cxnLst/>
              <a:rect l="l" t="t" r="r" b="b"/>
              <a:pathLst>
                <a:path w="170" h="164" extrusionOk="0">
                  <a:moveTo>
                    <a:pt x="103" y="0"/>
                  </a:moveTo>
                  <a:cubicBezTo>
                    <a:pt x="99" y="0"/>
                    <a:pt x="94" y="1"/>
                    <a:pt x="90" y="2"/>
                  </a:cubicBezTo>
                  <a:cubicBezTo>
                    <a:pt x="36" y="2"/>
                    <a:pt x="0" y="37"/>
                    <a:pt x="9" y="91"/>
                  </a:cubicBezTo>
                  <a:cubicBezTo>
                    <a:pt x="9" y="131"/>
                    <a:pt x="45" y="164"/>
                    <a:pt x="85" y="164"/>
                  </a:cubicBezTo>
                  <a:cubicBezTo>
                    <a:pt x="89" y="164"/>
                    <a:pt x="94" y="163"/>
                    <a:pt x="98" y="162"/>
                  </a:cubicBezTo>
                  <a:cubicBezTo>
                    <a:pt x="143" y="153"/>
                    <a:pt x="170" y="127"/>
                    <a:pt x="170" y="73"/>
                  </a:cubicBezTo>
                  <a:cubicBezTo>
                    <a:pt x="170" y="33"/>
                    <a:pt x="141" y="0"/>
                    <a:pt x="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1" name="Google Shape;851;p7"/>
            <p:cNvSpPr/>
            <p:nvPr/>
          </p:nvSpPr>
          <p:spPr>
            <a:xfrm>
              <a:off x="3068987" y="4993159"/>
              <a:ext cx="8865" cy="8450"/>
            </a:xfrm>
            <a:custGeom>
              <a:avLst/>
              <a:gdLst/>
              <a:ahLst/>
              <a:cxnLst/>
              <a:rect l="l" t="t" r="r" b="b"/>
              <a:pathLst>
                <a:path w="171" h="163" extrusionOk="0">
                  <a:moveTo>
                    <a:pt x="74" y="1"/>
                  </a:moveTo>
                  <a:cubicBezTo>
                    <a:pt x="29" y="1"/>
                    <a:pt x="1" y="35"/>
                    <a:pt x="1" y="83"/>
                  </a:cubicBezTo>
                  <a:cubicBezTo>
                    <a:pt x="1" y="127"/>
                    <a:pt x="36" y="163"/>
                    <a:pt x="81" y="163"/>
                  </a:cubicBezTo>
                  <a:cubicBezTo>
                    <a:pt x="126" y="163"/>
                    <a:pt x="161" y="127"/>
                    <a:pt x="170" y="83"/>
                  </a:cubicBezTo>
                  <a:cubicBezTo>
                    <a:pt x="170" y="38"/>
                    <a:pt x="135" y="2"/>
                    <a:pt x="90" y="2"/>
                  </a:cubicBezTo>
                  <a:cubicBezTo>
                    <a:pt x="84" y="1"/>
                    <a:pt x="79" y="1"/>
                    <a:pt x="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2" name="Google Shape;852;p7"/>
            <p:cNvSpPr/>
            <p:nvPr/>
          </p:nvSpPr>
          <p:spPr>
            <a:xfrm>
              <a:off x="2997293" y="5020531"/>
              <a:ext cx="8865" cy="8916"/>
            </a:xfrm>
            <a:custGeom>
              <a:avLst/>
              <a:gdLst/>
              <a:ahLst/>
              <a:cxnLst/>
              <a:rect l="l" t="t" r="r" b="b"/>
              <a:pathLst>
                <a:path w="171" h="172" extrusionOk="0">
                  <a:moveTo>
                    <a:pt x="90" y="1"/>
                  </a:moveTo>
                  <a:cubicBezTo>
                    <a:pt x="46" y="1"/>
                    <a:pt x="1" y="36"/>
                    <a:pt x="1" y="81"/>
                  </a:cubicBezTo>
                  <a:cubicBezTo>
                    <a:pt x="1" y="125"/>
                    <a:pt x="28" y="161"/>
                    <a:pt x="81" y="170"/>
                  </a:cubicBezTo>
                  <a:cubicBezTo>
                    <a:pt x="85" y="171"/>
                    <a:pt x="89" y="171"/>
                    <a:pt x="93" y="171"/>
                  </a:cubicBezTo>
                  <a:cubicBezTo>
                    <a:pt x="133" y="171"/>
                    <a:pt x="170" y="130"/>
                    <a:pt x="170" y="90"/>
                  </a:cubicBezTo>
                  <a:cubicBezTo>
                    <a:pt x="170" y="45"/>
                    <a:pt x="135" y="1"/>
                    <a:pt x="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3" name="Google Shape;853;p7"/>
            <p:cNvSpPr/>
            <p:nvPr/>
          </p:nvSpPr>
          <p:spPr>
            <a:xfrm>
              <a:off x="2978371" y="5037120"/>
              <a:ext cx="8813" cy="8450"/>
            </a:xfrm>
            <a:custGeom>
              <a:avLst/>
              <a:gdLst/>
              <a:ahLst/>
              <a:cxnLst/>
              <a:rect l="l" t="t" r="r" b="b"/>
              <a:pathLst>
                <a:path w="170" h="163" extrusionOk="0">
                  <a:moveTo>
                    <a:pt x="78" y="1"/>
                  </a:moveTo>
                  <a:cubicBezTo>
                    <a:pt x="37" y="1"/>
                    <a:pt x="0" y="41"/>
                    <a:pt x="0" y="82"/>
                  </a:cubicBezTo>
                  <a:cubicBezTo>
                    <a:pt x="0" y="127"/>
                    <a:pt x="36" y="162"/>
                    <a:pt x="80" y="162"/>
                  </a:cubicBezTo>
                  <a:cubicBezTo>
                    <a:pt x="125" y="162"/>
                    <a:pt x="170" y="127"/>
                    <a:pt x="170" y="82"/>
                  </a:cubicBezTo>
                  <a:cubicBezTo>
                    <a:pt x="170" y="46"/>
                    <a:pt x="134" y="2"/>
                    <a:pt x="89" y="2"/>
                  </a:cubicBezTo>
                  <a:cubicBezTo>
                    <a:pt x="86" y="1"/>
                    <a:pt x="82" y="1"/>
                    <a:pt x="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4" name="Google Shape;854;p7"/>
            <p:cNvSpPr/>
            <p:nvPr/>
          </p:nvSpPr>
          <p:spPr>
            <a:xfrm>
              <a:off x="3124508" y="4502597"/>
              <a:ext cx="15293" cy="7880"/>
            </a:xfrm>
            <a:custGeom>
              <a:avLst/>
              <a:gdLst/>
              <a:ahLst/>
              <a:cxnLst/>
              <a:rect l="l" t="t" r="r" b="b"/>
              <a:pathLst>
                <a:path w="295" h="152" extrusionOk="0">
                  <a:moveTo>
                    <a:pt x="0" y="0"/>
                  </a:moveTo>
                  <a:cubicBezTo>
                    <a:pt x="0" y="0"/>
                    <a:pt x="0" y="9"/>
                    <a:pt x="0" y="9"/>
                  </a:cubicBezTo>
                  <a:cubicBezTo>
                    <a:pt x="9" y="27"/>
                    <a:pt x="18" y="36"/>
                    <a:pt x="27" y="54"/>
                  </a:cubicBezTo>
                  <a:cubicBezTo>
                    <a:pt x="45" y="125"/>
                    <a:pt x="116" y="134"/>
                    <a:pt x="170" y="152"/>
                  </a:cubicBezTo>
                  <a:cubicBezTo>
                    <a:pt x="205" y="152"/>
                    <a:pt x="241" y="143"/>
                    <a:pt x="268" y="116"/>
                  </a:cubicBezTo>
                  <a:cubicBezTo>
                    <a:pt x="277" y="107"/>
                    <a:pt x="286" y="107"/>
                    <a:pt x="295" y="107"/>
                  </a:cubicBezTo>
                  <a:cubicBezTo>
                    <a:pt x="286" y="98"/>
                    <a:pt x="277" y="80"/>
                    <a:pt x="268" y="80"/>
                  </a:cubicBezTo>
                  <a:cubicBezTo>
                    <a:pt x="179" y="62"/>
                    <a:pt x="98" y="27"/>
                    <a:pt x="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5" name="Google Shape;855;p7"/>
            <p:cNvSpPr/>
            <p:nvPr/>
          </p:nvSpPr>
          <p:spPr>
            <a:xfrm>
              <a:off x="3121242" y="4980251"/>
              <a:ext cx="8865" cy="8398"/>
            </a:xfrm>
            <a:custGeom>
              <a:avLst/>
              <a:gdLst/>
              <a:ahLst/>
              <a:cxnLst/>
              <a:rect l="l" t="t" r="r" b="b"/>
              <a:pathLst>
                <a:path w="171" h="162" extrusionOk="0">
                  <a:moveTo>
                    <a:pt x="98" y="0"/>
                  </a:moveTo>
                  <a:cubicBezTo>
                    <a:pt x="95" y="0"/>
                    <a:pt x="93" y="1"/>
                    <a:pt x="90" y="1"/>
                  </a:cubicBezTo>
                  <a:cubicBezTo>
                    <a:pt x="54" y="1"/>
                    <a:pt x="1" y="46"/>
                    <a:pt x="10" y="82"/>
                  </a:cubicBezTo>
                  <a:cubicBezTo>
                    <a:pt x="10" y="117"/>
                    <a:pt x="54" y="162"/>
                    <a:pt x="90" y="162"/>
                  </a:cubicBezTo>
                  <a:cubicBezTo>
                    <a:pt x="126" y="162"/>
                    <a:pt x="170" y="117"/>
                    <a:pt x="170" y="82"/>
                  </a:cubicBezTo>
                  <a:cubicBezTo>
                    <a:pt x="170" y="49"/>
                    <a:pt x="132" y="0"/>
                    <a:pt x="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6" name="Google Shape;856;p7"/>
            <p:cNvSpPr/>
            <p:nvPr/>
          </p:nvSpPr>
          <p:spPr>
            <a:xfrm>
              <a:off x="3050014" y="5008504"/>
              <a:ext cx="8865" cy="8865"/>
            </a:xfrm>
            <a:custGeom>
              <a:avLst/>
              <a:gdLst/>
              <a:ahLst/>
              <a:cxnLst/>
              <a:rect l="l" t="t" r="r" b="b"/>
              <a:pathLst>
                <a:path w="171" h="171" extrusionOk="0">
                  <a:moveTo>
                    <a:pt x="81" y="1"/>
                  </a:moveTo>
                  <a:cubicBezTo>
                    <a:pt x="46" y="1"/>
                    <a:pt x="1" y="45"/>
                    <a:pt x="1" y="81"/>
                  </a:cubicBezTo>
                  <a:cubicBezTo>
                    <a:pt x="1" y="126"/>
                    <a:pt x="46" y="170"/>
                    <a:pt x="81" y="170"/>
                  </a:cubicBezTo>
                  <a:cubicBezTo>
                    <a:pt x="117" y="170"/>
                    <a:pt x="170" y="117"/>
                    <a:pt x="170" y="81"/>
                  </a:cubicBezTo>
                  <a:cubicBezTo>
                    <a:pt x="170" y="45"/>
                    <a:pt x="117" y="1"/>
                    <a:pt x="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7" name="Google Shape;857;p7"/>
            <p:cNvSpPr/>
            <p:nvPr/>
          </p:nvSpPr>
          <p:spPr>
            <a:xfrm>
              <a:off x="2705019" y="4697257"/>
              <a:ext cx="6065" cy="15811"/>
            </a:xfrm>
            <a:custGeom>
              <a:avLst/>
              <a:gdLst/>
              <a:ahLst/>
              <a:cxnLst/>
              <a:rect l="l" t="t" r="r" b="b"/>
              <a:pathLst>
                <a:path w="117" h="305" extrusionOk="0">
                  <a:moveTo>
                    <a:pt x="28" y="1"/>
                  </a:moveTo>
                  <a:cubicBezTo>
                    <a:pt x="28" y="10"/>
                    <a:pt x="19" y="10"/>
                    <a:pt x="19" y="19"/>
                  </a:cubicBezTo>
                  <a:cubicBezTo>
                    <a:pt x="10" y="81"/>
                    <a:pt x="10" y="144"/>
                    <a:pt x="1" y="206"/>
                  </a:cubicBezTo>
                  <a:cubicBezTo>
                    <a:pt x="1" y="224"/>
                    <a:pt x="1" y="251"/>
                    <a:pt x="1" y="268"/>
                  </a:cubicBezTo>
                  <a:cubicBezTo>
                    <a:pt x="1" y="277"/>
                    <a:pt x="10" y="295"/>
                    <a:pt x="10" y="304"/>
                  </a:cubicBezTo>
                  <a:cubicBezTo>
                    <a:pt x="19" y="295"/>
                    <a:pt x="37" y="295"/>
                    <a:pt x="45" y="286"/>
                  </a:cubicBezTo>
                  <a:cubicBezTo>
                    <a:pt x="117" y="197"/>
                    <a:pt x="117" y="108"/>
                    <a:pt x="37" y="10"/>
                  </a:cubicBezTo>
                  <a:cubicBezTo>
                    <a:pt x="37" y="10"/>
                    <a:pt x="28" y="10"/>
                    <a:pt x="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8" name="Google Shape;858;p7"/>
            <p:cNvSpPr/>
            <p:nvPr/>
          </p:nvSpPr>
          <p:spPr>
            <a:xfrm>
              <a:off x="2817408" y="4509803"/>
              <a:ext cx="13893" cy="8087"/>
            </a:xfrm>
            <a:custGeom>
              <a:avLst/>
              <a:gdLst/>
              <a:ahLst/>
              <a:cxnLst/>
              <a:rect l="l" t="t" r="r" b="b"/>
              <a:pathLst>
                <a:path w="268" h="156" extrusionOk="0">
                  <a:moveTo>
                    <a:pt x="258" y="0"/>
                  </a:moveTo>
                  <a:cubicBezTo>
                    <a:pt x="254" y="0"/>
                    <a:pt x="249" y="1"/>
                    <a:pt x="242" y="4"/>
                  </a:cubicBezTo>
                  <a:cubicBezTo>
                    <a:pt x="152" y="22"/>
                    <a:pt x="90" y="84"/>
                    <a:pt x="1" y="111"/>
                  </a:cubicBezTo>
                  <a:cubicBezTo>
                    <a:pt x="1" y="111"/>
                    <a:pt x="1" y="111"/>
                    <a:pt x="1" y="120"/>
                  </a:cubicBezTo>
                  <a:cubicBezTo>
                    <a:pt x="1" y="120"/>
                    <a:pt x="1" y="138"/>
                    <a:pt x="1" y="138"/>
                  </a:cubicBezTo>
                  <a:cubicBezTo>
                    <a:pt x="27" y="147"/>
                    <a:pt x="54" y="147"/>
                    <a:pt x="72" y="155"/>
                  </a:cubicBezTo>
                  <a:cubicBezTo>
                    <a:pt x="108" y="147"/>
                    <a:pt x="134" y="147"/>
                    <a:pt x="152" y="138"/>
                  </a:cubicBezTo>
                  <a:cubicBezTo>
                    <a:pt x="206" y="120"/>
                    <a:pt x="250" y="84"/>
                    <a:pt x="259" y="22"/>
                  </a:cubicBezTo>
                  <a:cubicBezTo>
                    <a:pt x="266" y="9"/>
                    <a:pt x="268" y="0"/>
                    <a:pt x="2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9" name="Google Shape;859;p7"/>
            <p:cNvSpPr/>
            <p:nvPr/>
          </p:nvSpPr>
          <p:spPr>
            <a:xfrm>
              <a:off x="2873862" y="5026648"/>
              <a:ext cx="10679" cy="7361"/>
            </a:xfrm>
            <a:custGeom>
              <a:avLst/>
              <a:gdLst/>
              <a:ahLst/>
              <a:cxnLst/>
              <a:rect l="l" t="t" r="r" b="b"/>
              <a:pathLst>
                <a:path w="206" h="142" extrusionOk="0">
                  <a:moveTo>
                    <a:pt x="102" y="0"/>
                  </a:moveTo>
                  <a:cubicBezTo>
                    <a:pt x="75" y="0"/>
                    <a:pt x="46" y="15"/>
                    <a:pt x="27" y="34"/>
                  </a:cubicBezTo>
                  <a:cubicBezTo>
                    <a:pt x="0" y="70"/>
                    <a:pt x="0" y="88"/>
                    <a:pt x="45" y="97"/>
                  </a:cubicBezTo>
                  <a:cubicBezTo>
                    <a:pt x="80" y="106"/>
                    <a:pt x="107" y="132"/>
                    <a:pt x="143" y="141"/>
                  </a:cubicBezTo>
                  <a:cubicBezTo>
                    <a:pt x="196" y="141"/>
                    <a:pt x="205" y="141"/>
                    <a:pt x="205" y="106"/>
                  </a:cubicBezTo>
                  <a:cubicBezTo>
                    <a:pt x="205" y="61"/>
                    <a:pt x="178" y="25"/>
                    <a:pt x="134" y="7"/>
                  </a:cubicBezTo>
                  <a:cubicBezTo>
                    <a:pt x="124" y="2"/>
                    <a:pt x="113" y="0"/>
                    <a:pt x="1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0" name="Google Shape;860;p7"/>
            <p:cNvSpPr/>
            <p:nvPr/>
          </p:nvSpPr>
          <p:spPr>
            <a:xfrm>
              <a:off x="3103202" y="4995544"/>
              <a:ext cx="8865" cy="8865"/>
            </a:xfrm>
            <a:custGeom>
              <a:avLst/>
              <a:gdLst/>
              <a:ahLst/>
              <a:cxnLst/>
              <a:rect l="l" t="t" r="r" b="b"/>
              <a:pathLst>
                <a:path w="171" h="171" extrusionOk="0">
                  <a:moveTo>
                    <a:pt x="90" y="1"/>
                  </a:moveTo>
                  <a:cubicBezTo>
                    <a:pt x="63" y="1"/>
                    <a:pt x="10" y="54"/>
                    <a:pt x="1" y="81"/>
                  </a:cubicBezTo>
                  <a:cubicBezTo>
                    <a:pt x="1" y="108"/>
                    <a:pt x="54" y="170"/>
                    <a:pt x="90" y="170"/>
                  </a:cubicBezTo>
                  <a:cubicBezTo>
                    <a:pt x="117" y="170"/>
                    <a:pt x="170" y="117"/>
                    <a:pt x="170" y="90"/>
                  </a:cubicBezTo>
                  <a:cubicBezTo>
                    <a:pt x="170" y="63"/>
                    <a:pt x="117" y="1"/>
                    <a:pt x="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1" name="Google Shape;861;p7"/>
            <p:cNvSpPr/>
            <p:nvPr/>
          </p:nvSpPr>
          <p:spPr>
            <a:xfrm>
              <a:off x="3032025" y="5024211"/>
              <a:ext cx="8813" cy="8450"/>
            </a:xfrm>
            <a:custGeom>
              <a:avLst/>
              <a:gdLst/>
              <a:ahLst/>
              <a:cxnLst/>
              <a:rect l="l" t="t" r="r" b="b"/>
              <a:pathLst>
                <a:path w="170" h="163" extrusionOk="0">
                  <a:moveTo>
                    <a:pt x="86" y="0"/>
                  </a:moveTo>
                  <a:cubicBezTo>
                    <a:pt x="84" y="0"/>
                    <a:pt x="82" y="0"/>
                    <a:pt x="80" y="1"/>
                  </a:cubicBezTo>
                  <a:cubicBezTo>
                    <a:pt x="54" y="1"/>
                    <a:pt x="0" y="54"/>
                    <a:pt x="0" y="81"/>
                  </a:cubicBezTo>
                  <a:cubicBezTo>
                    <a:pt x="0" y="114"/>
                    <a:pt x="46" y="162"/>
                    <a:pt x="74" y="162"/>
                  </a:cubicBezTo>
                  <a:cubicBezTo>
                    <a:pt x="76" y="162"/>
                    <a:pt x="78" y="162"/>
                    <a:pt x="80" y="162"/>
                  </a:cubicBezTo>
                  <a:cubicBezTo>
                    <a:pt x="116" y="162"/>
                    <a:pt x="170" y="108"/>
                    <a:pt x="161" y="81"/>
                  </a:cubicBezTo>
                  <a:cubicBezTo>
                    <a:pt x="161" y="56"/>
                    <a:pt x="114" y="0"/>
                    <a:pt x="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2" name="Google Shape;862;p7"/>
            <p:cNvSpPr/>
            <p:nvPr/>
          </p:nvSpPr>
          <p:spPr>
            <a:xfrm>
              <a:off x="3174896" y="4523385"/>
              <a:ext cx="13012" cy="7776"/>
            </a:xfrm>
            <a:custGeom>
              <a:avLst/>
              <a:gdLst/>
              <a:ahLst/>
              <a:cxnLst/>
              <a:rect l="l" t="t" r="r" b="b"/>
              <a:pathLst>
                <a:path w="251" h="150" extrusionOk="0">
                  <a:moveTo>
                    <a:pt x="10" y="0"/>
                  </a:moveTo>
                  <a:cubicBezTo>
                    <a:pt x="10" y="9"/>
                    <a:pt x="1" y="18"/>
                    <a:pt x="1" y="36"/>
                  </a:cubicBezTo>
                  <a:cubicBezTo>
                    <a:pt x="1" y="45"/>
                    <a:pt x="10" y="54"/>
                    <a:pt x="10" y="63"/>
                  </a:cubicBezTo>
                  <a:cubicBezTo>
                    <a:pt x="47" y="100"/>
                    <a:pt x="84" y="150"/>
                    <a:pt x="137" y="150"/>
                  </a:cubicBezTo>
                  <a:cubicBezTo>
                    <a:pt x="147" y="150"/>
                    <a:pt x="158" y="148"/>
                    <a:pt x="170" y="143"/>
                  </a:cubicBezTo>
                  <a:lnTo>
                    <a:pt x="250" y="143"/>
                  </a:lnTo>
                  <a:cubicBezTo>
                    <a:pt x="242" y="134"/>
                    <a:pt x="233" y="116"/>
                    <a:pt x="224" y="108"/>
                  </a:cubicBezTo>
                  <a:cubicBezTo>
                    <a:pt x="170" y="81"/>
                    <a:pt x="108" y="45"/>
                    <a:pt x="45" y="9"/>
                  </a:cubicBezTo>
                  <a:cubicBezTo>
                    <a:pt x="36" y="9"/>
                    <a:pt x="18" y="0"/>
                    <a:pt x="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3" name="Google Shape;863;p7"/>
            <p:cNvSpPr/>
            <p:nvPr/>
          </p:nvSpPr>
          <p:spPr>
            <a:xfrm>
              <a:off x="3085161" y="5012185"/>
              <a:ext cx="6998" cy="6998"/>
            </a:xfrm>
            <a:custGeom>
              <a:avLst/>
              <a:gdLst/>
              <a:ahLst/>
              <a:cxnLst/>
              <a:rect l="l" t="t" r="r" b="b"/>
              <a:pathLst>
                <a:path w="135" h="135" extrusionOk="0">
                  <a:moveTo>
                    <a:pt x="72" y="1"/>
                  </a:moveTo>
                  <a:cubicBezTo>
                    <a:pt x="10" y="1"/>
                    <a:pt x="1" y="1"/>
                    <a:pt x="1" y="55"/>
                  </a:cubicBezTo>
                  <a:cubicBezTo>
                    <a:pt x="1" y="117"/>
                    <a:pt x="10" y="126"/>
                    <a:pt x="63" y="135"/>
                  </a:cubicBezTo>
                  <a:cubicBezTo>
                    <a:pt x="126" y="135"/>
                    <a:pt x="135" y="126"/>
                    <a:pt x="135" y="63"/>
                  </a:cubicBezTo>
                  <a:cubicBezTo>
                    <a:pt x="135" y="1"/>
                    <a:pt x="135"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4" name="Google Shape;864;p7"/>
            <p:cNvSpPr/>
            <p:nvPr/>
          </p:nvSpPr>
          <p:spPr>
            <a:xfrm>
              <a:off x="3012585" y="5039919"/>
              <a:ext cx="9279" cy="6636"/>
            </a:xfrm>
            <a:custGeom>
              <a:avLst/>
              <a:gdLst/>
              <a:ahLst/>
              <a:cxnLst/>
              <a:rect l="l" t="t" r="r" b="b"/>
              <a:pathLst>
                <a:path w="179" h="128" extrusionOk="0">
                  <a:moveTo>
                    <a:pt x="96" y="1"/>
                  </a:moveTo>
                  <a:cubicBezTo>
                    <a:pt x="69" y="1"/>
                    <a:pt x="42" y="17"/>
                    <a:pt x="27" y="46"/>
                  </a:cubicBezTo>
                  <a:cubicBezTo>
                    <a:pt x="18" y="55"/>
                    <a:pt x="0" y="73"/>
                    <a:pt x="18" y="99"/>
                  </a:cubicBezTo>
                  <a:cubicBezTo>
                    <a:pt x="24" y="123"/>
                    <a:pt x="38" y="127"/>
                    <a:pt x="55" y="127"/>
                  </a:cubicBezTo>
                  <a:cubicBezTo>
                    <a:pt x="63" y="127"/>
                    <a:pt x="72" y="126"/>
                    <a:pt x="81" y="126"/>
                  </a:cubicBezTo>
                  <a:lnTo>
                    <a:pt x="107" y="126"/>
                  </a:lnTo>
                  <a:cubicBezTo>
                    <a:pt x="112" y="127"/>
                    <a:pt x="117" y="128"/>
                    <a:pt x="121" y="128"/>
                  </a:cubicBezTo>
                  <a:cubicBezTo>
                    <a:pt x="148" y="128"/>
                    <a:pt x="162" y="105"/>
                    <a:pt x="170" y="82"/>
                  </a:cubicBezTo>
                  <a:cubicBezTo>
                    <a:pt x="179" y="73"/>
                    <a:pt x="161" y="46"/>
                    <a:pt x="152" y="37"/>
                  </a:cubicBezTo>
                  <a:cubicBezTo>
                    <a:pt x="140" y="12"/>
                    <a:pt x="118" y="1"/>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5" name="Google Shape;865;p7"/>
            <p:cNvSpPr/>
            <p:nvPr/>
          </p:nvSpPr>
          <p:spPr>
            <a:xfrm>
              <a:off x="3290500" y="4802233"/>
              <a:ext cx="7932" cy="11612"/>
            </a:xfrm>
            <a:custGeom>
              <a:avLst/>
              <a:gdLst/>
              <a:ahLst/>
              <a:cxnLst/>
              <a:rect l="l" t="t" r="r" b="b"/>
              <a:pathLst>
                <a:path w="153" h="224" extrusionOk="0">
                  <a:moveTo>
                    <a:pt x="144" y="1"/>
                  </a:moveTo>
                  <a:cubicBezTo>
                    <a:pt x="126" y="10"/>
                    <a:pt x="117" y="19"/>
                    <a:pt x="108" y="19"/>
                  </a:cubicBezTo>
                  <a:cubicBezTo>
                    <a:pt x="28" y="45"/>
                    <a:pt x="1" y="126"/>
                    <a:pt x="37" y="188"/>
                  </a:cubicBezTo>
                  <a:cubicBezTo>
                    <a:pt x="46" y="197"/>
                    <a:pt x="63" y="206"/>
                    <a:pt x="72" y="224"/>
                  </a:cubicBezTo>
                  <a:cubicBezTo>
                    <a:pt x="81" y="206"/>
                    <a:pt x="99" y="188"/>
                    <a:pt x="99" y="179"/>
                  </a:cubicBezTo>
                  <a:cubicBezTo>
                    <a:pt x="117" y="126"/>
                    <a:pt x="126" y="81"/>
                    <a:pt x="153" y="28"/>
                  </a:cubicBezTo>
                  <a:cubicBezTo>
                    <a:pt x="153" y="28"/>
                    <a:pt x="144" y="10"/>
                    <a:pt x="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6" name="Google Shape;866;p7"/>
            <p:cNvSpPr/>
            <p:nvPr/>
          </p:nvSpPr>
          <p:spPr>
            <a:xfrm>
              <a:off x="2707818" y="4664442"/>
              <a:ext cx="5599" cy="13945"/>
            </a:xfrm>
            <a:custGeom>
              <a:avLst/>
              <a:gdLst/>
              <a:ahLst/>
              <a:cxnLst/>
              <a:rect l="l" t="t" r="r" b="b"/>
              <a:pathLst>
                <a:path w="108" h="269" extrusionOk="0">
                  <a:moveTo>
                    <a:pt x="54" y="0"/>
                  </a:moveTo>
                  <a:cubicBezTo>
                    <a:pt x="54" y="9"/>
                    <a:pt x="45" y="9"/>
                    <a:pt x="45" y="18"/>
                  </a:cubicBezTo>
                  <a:cubicBezTo>
                    <a:pt x="45" y="27"/>
                    <a:pt x="54" y="54"/>
                    <a:pt x="45" y="54"/>
                  </a:cubicBezTo>
                  <a:cubicBezTo>
                    <a:pt x="18" y="81"/>
                    <a:pt x="45" y="125"/>
                    <a:pt x="27" y="152"/>
                  </a:cubicBezTo>
                  <a:cubicBezTo>
                    <a:pt x="0" y="179"/>
                    <a:pt x="18" y="214"/>
                    <a:pt x="18" y="250"/>
                  </a:cubicBezTo>
                  <a:cubicBezTo>
                    <a:pt x="9" y="259"/>
                    <a:pt x="18" y="259"/>
                    <a:pt x="18" y="268"/>
                  </a:cubicBezTo>
                  <a:cubicBezTo>
                    <a:pt x="18" y="268"/>
                    <a:pt x="27" y="268"/>
                    <a:pt x="27" y="259"/>
                  </a:cubicBezTo>
                  <a:cubicBezTo>
                    <a:pt x="72" y="223"/>
                    <a:pt x="107" y="179"/>
                    <a:pt x="99" y="116"/>
                  </a:cubicBezTo>
                  <a:cubicBezTo>
                    <a:pt x="99" y="81"/>
                    <a:pt x="90" y="45"/>
                    <a:pt x="63" y="9"/>
                  </a:cubicBezTo>
                  <a:cubicBezTo>
                    <a:pt x="63" y="9"/>
                    <a:pt x="63" y="9"/>
                    <a:pt x="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7" name="Google Shape;867;p7"/>
            <p:cNvSpPr/>
            <p:nvPr/>
          </p:nvSpPr>
          <p:spPr>
            <a:xfrm>
              <a:off x="3066240" y="5027477"/>
              <a:ext cx="6998" cy="5858"/>
            </a:xfrm>
            <a:custGeom>
              <a:avLst/>
              <a:gdLst/>
              <a:ahLst/>
              <a:cxnLst/>
              <a:rect l="l" t="t" r="r" b="b"/>
              <a:pathLst>
                <a:path w="135" h="113" extrusionOk="0">
                  <a:moveTo>
                    <a:pt x="72" y="0"/>
                  </a:moveTo>
                  <a:cubicBezTo>
                    <a:pt x="9" y="0"/>
                    <a:pt x="0" y="9"/>
                    <a:pt x="0" y="72"/>
                  </a:cubicBezTo>
                  <a:cubicBezTo>
                    <a:pt x="0" y="72"/>
                    <a:pt x="0" y="81"/>
                    <a:pt x="0" y="90"/>
                  </a:cubicBezTo>
                  <a:cubicBezTo>
                    <a:pt x="0" y="107"/>
                    <a:pt x="0" y="113"/>
                    <a:pt x="9" y="113"/>
                  </a:cubicBezTo>
                  <a:cubicBezTo>
                    <a:pt x="15" y="113"/>
                    <a:pt x="23" y="111"/>
                    <a:pt x="36" y="107"/>
                  </a:cubicBezTo>
                  <a:cubicBezTo>
                    <a:pt x="63" y="99"/>
                    <a:pt x="89" y="90"/>
                    <a:pt x="116" y="90"/>
                  </a:cubicBezTo>
                  <a:cubicBezTo>
                    <a:pt x="125" y="81"/>
                    <a:pt x="134" y="81"/>
                    <a:pt x="134" y="63"/>
                  </a:cubicBezTo>
                  <a:cubicBezTo>
                    <a:pt x="134" y="18"/>
                    <a:pt x="125"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8" name="Google Shape;868;p7"/>
            <p:cNvSpPr/>
            <p:nvPr/>
          </p:nvSpPr>
          <p:spPr>
            <a:xfrm>
              <a:off x="3270645" y="4853606"/>
              <a:ext cx="6532" cy="8346"/>
            </a:xfrm>
            <a:custGeom>
              <a:avLst/>
              <a:gdLst/>
              <a:ahLst/>
              <a:cxnLst/>
              <a:rect l="l" t="t" r="r" b="b"/>
              <a:pathLst>
                <a:path w="126" h="161" extrusionOk="0">
                  <a:moveTo>
                    <a:pt x="98" y="0"/>
                  </a:moveTo>
                  <a:cubicBezTo>
                    <a:pt x="45" y="0"/>
                    <a:pt x="0" y="36"/>
                    <a:pt x="0" y="98"/>
                  </a:cubicBezTo>
                  <a:cubicBezTo>
                    <a:pt x="0" y="116"/>
                    <a:pt x="18" y="143"/>
                    <a:pt x="27" y="161"/>
                  </a:cubicBezTo>
                  <a:cubicBezTo>
                    <a:pt x="36" y="143"/>
                    <a:pt x="45" y="134"/>
                    <a:pt x="54" y="116"/>
                  </a:cubicBezTo>
                  <a:cubicBezTo>
                    <a:pt x="63" y="107"/>
                    <a:pt x="72" y="107"/>
                    <a:pt x="81" y="98"/>
                  </a:cubicBezTo>
                  <a:cubicBezTo>
                    <a:pt x="90" y="71"/>
                    <a:pt x="107" y="45"/>
                    <a:pt x="125" y="9"/>
                  </a:cubicBezTo>
                  <a:cubicBezTo>
                    <a:pt x="116" y="0"/>
                    <a:pt x="107" y="0"/>
                    <a:pt x="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9" name="Google Shape;869;p7"/>
            <p:cNvSpPr/>
            <p:nvPr/>
          </p:nvSpPr>
          <p:spPr>
            <a:xfrm>
              <a:off x="2737885" y="4891501"/>
              <a:ext cx="5132" cy="8398"/>
            </a:xfrm>
            <a:custGeom>
              <a:avLst/>
              <a:gdLst/>
              <a:ahLst/>
              <a:cxnLst/>
              <a:rect l="l" t="t" r="r" b="b"/>
              <a:pathLst>
                <a:path w="99" h="162" extrusionOk="0">
                  <a:moveTo>
                    <a:pt x="0" y="1"/>
                  </a:moveTo>
                  <a:cubicBezTo>
                    <a:pt x="0" y="10"/>
                    <a:pt x="0" y="18"/>
                    <a:pt x="0" y="27"/>
                  </a:cubicBezTo>
                  <a:cubicBezTo>
                    <a:pt x="27" y="63"/>
                    <a:pt x="45" y="99"/>
                    <a:pt x="63" y="134"/>
                  </a:cubicBezTo>
                  <a:cubicBezTo>
                    <a:pt x="72" y="143"/>
                    <a:pt x="72" y="152"/>
                    <a:pt x="81" y="161"/>
                  </a:cubicBezTo>
                  <a:cubicBezTo>
                    <a:pt x="89" y="152"/>
                    <a:pt x="98" y="143"/>
                    <a:pt x="98" y="134"/>
                  </a:cubicBezTo>
                  <a:cubicBezTo>
                    <a:pt x="89" y="99"/>
                    <a:pt x="72" y="81"/>
                    <a:pt x="63" y="54"/>
                  </a:cubicBezTo>
                  <a:cubicBezTo>
                    <a:pt x="63" y="27"/>
                    <a:pt x="54" y="10"/>
                    <a:pt x="27" y="10"/>
                  </a:cubicBezTo>
                  <a:cubicBezTo>
                    <a:pt x="18" y="10"/>
                    <a:pt x="9" y="10"/>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0" name="Google Shape;870;p7"/>
            <p:cNvSpPr/>
            <p:nvPr/>
          </p:nvSpPr>
          <p:spPr>
            <a:xfrm>
              <a:off x="2827568" y="5004357"/>
              <a:ext cx="7465" cy="5132"/>
            </a:xfrm>
            <a:custGeom>
              <a:avLst/>
              <a:gdLst/>
              <a:ahLst/>
              <a:cxnLst/>
              <a:rect l="l" t="t" r="r" b="b"/>
              <a:pathLst>
                <a:path w="144" h="99" extrusionOk="0">
                  <a:moveTo>
                    <a:pt x="1" y="0"/>
                  </a:moveTo>
                  <a:cubicBezTo>
                    <a:pt x="10" y="9"/>
                    <a:pt x="10" y="18"/>
                    <a:pt x="19" y="27"/>
                  </a:cubicBezTo>
                  <a:cubicBezTo>
                    <a:pt x="54" y="54"/>
                    <a:pt x="90" y="72"/>
                    <a:pt x="126" y="98"/>
                  </a:cubicBezTo>
                  <a:lnTo>
                    <a:pt x="144" y="98"/>
                  </a:lnTo>
                  <a:cubicBezTo>
                    <a:pt x="144" y="98"/>
                    <a:pt x="144" y="90"/>
                    <a:pt x="144" y="81"/>
                  </a:cubicBezTo>
                  <a:cubicBezTo>
                    <a:pt x="126" y="36"/>
                    <a:pt x="81" y="0"/>
                    <a:pt x="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1" name="Google Shape;871;p7"/>
            <p:cNvSpPr/>
            <p:nvPr/>
          </p:nvSpPr>
          <p:spPr>
            <a:xfrm>
              <a:off x="3174896" y="4967343"/>
              <a:ext cx="6065" cy="4666"/>
            </a:xfrm>
            <a:custGeom>
              <a:avLst/>
              <a:gdLst/>
              <a:ahLst/>
              <a:cxnLst/>
              <a:rect l="l" t="t" r="r" b="b"/>
              <a:pathLst>
                <a:path w="117" h="90" extrusionOk="0">
                  <a:moveTo>
                    <a:pt x="99" y="1"/>
                  </a:moveTo>
                  <a:cubicBezTo>
                    <a:pt x="63" y="1"/>
                    <a:pt x="10" y="27"/>
                    <a:pt x="1" y="63"/>
                  </a:cubicBezTo>
                  <a:cubicBezTo>
                    <a:pt x="1" y="72"/>
                    <a:pt x="1" y="81"/>
                    <a:pt x="1" y="90"/>
                  </a:cubicBezTo>
                  <a:cubicBezTo>
                    <a:pt x="10" y="90"/>
                    <a:pt x="18" y="90"/>
                    <a:pt x="27" y="81"/>
                  </a:cubicBezTo>
                  <a:cubicBezTo>
                    <a:pt x="54" y="63"/>
                    <a:pt x="81" y="36"/>
                    <a:pt x="108" y="18"/>
                  </a:cubicBezTo>
                  <a:cubicBezTo>
                    <a:pt x="108" y="18"/>
                    <a:pt x="117" y="10"/>
                    <a:pt x="117" y="10"/>
                  </a:cubicBezTo>
                  <a:cubicBezTo>
                    <a:pt x="117" y="1"/>
                    <a:pt x="108" y="1"/>
                    <a:pt x="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2" name="Google Shape;872;p7"/>
            <p:cNvSpPr/>
            <p:nvPr/>
          </p:nvSpPr>
          <p:spPr>
            <a:xfrm>
              <a:off x="3193870" y="4951635"/>
              <a:ext cx="5132" cy="4406"/>
            </a:xfrm>
            <a:custGeom>
              <a:avLst/>
              <a:gdLst/>
              <a:ahLst/>
              <a:cxnLst/>
              <a:rect l="l" t="t" r="r" b="b"/>
              <a:pathLst>
                <a:path w="99" h="85" extrusionOk="0">
                  <a:moveTo>
                    <a:pt x="81" y="0"/>
                  </a:moveTo>
                  <a:cubicBezTo>
                    <a:pt x="63" y="0"/>
                    <a:pt x="9" y="45"/>
                    <a:pt x="0" y="72"/>
                  </a:cubicBezTo>
                  <a:cubicBezTo>
                    <a:pt x="0" y="72"/>
                    <a:pt x="9" y="81"/>
                    <a:pt x="9" y="81"/>
                  </a:cubicBezTo>
                  <a:cubicBezTo>
                    <a:pt x="9" y="81"/>
                    <a:pt x="13" y="85"/>
                    <a:pt x="19" y="85"/>
                  </a:cubicBezTo>
                  <a:cubicBezTo>
                    <a:pt x="21" y="85"/>
                    <a:pt x="24" y="84"/>
                    <a:pt x="27" y="81"/>
                  </a:cubicBezTo>
                  <a:cubicBezTo>
                    <a:pt x="45" y="63"/>
                    <a:pt x="72" y="36"/>
                    <a:pt x="99" y="18"/>
                  </a:cubicBezTo>
                  <a:cubicBezTo>
                    <a:pt x="99" y="18"/>
                    <a:pt x="99" y="9"/>
                    <a:pt x="99" y="9"/>
                  </a:cubicBezTo>
                  <a:lnTo>
                    <a:pt x="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3" name="Google Shape;873;p7"/>
            <p:cNvSpPr/>
            <p:nvPr/>
          </p:nvSpPr>
          <p:spPr>
            <a:xfrm>
              <a:off x="3156856" y="4982636"/>
              <a:ext cx="4251" cy="3732"/>
            </a:xfrm>
            <a:custGeom>
              <a:avLst/>
              <a:gdLst/>
              <a:ahLst/>
              <a:cxnLst/>
              <a:rect l="l" t="t" r="r" b="b"/>
              <a:pathLst>
                <a:path w="82" h="72" extrusionOk="0">
                  <a:moveTo>
                    <a:pt x="72" y="0"/>
                  </a:moveTo>
                  <a:cubicBezTo>
                    <a:pt x="45" y="18"/>
                    <a:pt x="10" y="18"/>
                    <a:pt x="1" y="54"/>
                  </a:cubicBezTo>
                  <a:cubicBezTo>
                    <a:pt x="1" y="54"/>
                    <a:pt x="1" y="62"/>
                    <a:pt x="1" y="71"/>
                  </a:cubicBezTo>
                  <a:cubicBezTo>
                    <a:pt x="27" y="54"/>
                    <a:pt x="45" y="45"/>
                    <a:pt x="63" y="27"/>
                  </a:cubicBezTo>
                  <a:cubicBezTo>
                    <a:pt x="72" y="27"/>
                    <a:pt x="81" y="18"/>
                    <a:pt x="81" y="9"/>
                  </a:cubicBezTo>
                  <a:cubicBezTo>
                    <a:pt x="81" y="9"/>
                    <a:pt x="81" y="9"/>
                    <a:pt x="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4" name="Google Shape;874;p7"/>
            <p:cNvSpPr/>
            <p:nvPr/>
          </p:nvSpPr>
          <p:spPr>
            <a:xfrm>
              <a:off x="2705019" y="4735203"/>
              <a:ext cx="985" cy="6998"/>
            </a:xfrm>
            <a:custGeom>
              <a:avLst/>
              <a:gdLst/>
              <a:ahLst/>
              <a:cxnLst/>
              <a:rect l="l" t="t" r="r" b="b"/>
              <a:pathLst>
                <a:path w="19" h="135" extrusionOk="0">
                  <a:moveTo>
                    <a:pt x="10" y="0"/>
                  </a:moveTo>
                  <a:cubicBezTo>
                    <a:pt x="10" y="9"/>
                    <a:pt x="1" y="9"/>
                    <a:pt x="1" y="18"/>
                  </a:cubicBezTo>
                  <a:cubicBezTo>
                    <a:pt x="1" y="54"/>
                    <a:pt x="1" y="90"/>
                    <a:pt x="1" y="125"/>
                  </a:cubicBezTo>
                  <a:cubicBezTo>
                    <a:pt x="1" y="125"/>
                    <a:pt x="10" y="134"/>
                    <a:pt x="10" y="134"/>
                  </a:cubicBezTo>
                  <a:cubicBezTo>
                    <a:pt x="10" y="134"/>
                    <a:pt x="19" y="125"/>
                    <a:pt x="19" y="125"/>
                  </a:cubicBezTo>
                  <a:cubicBezTo>
                    <a:pt x="19" y="107"/>
                    <a:pt x="19" y="90"/>
                    <a:pt x="19" y="72"/>
                  </a:cubicBezTo>
                  <a:cubicBezTo>
                    <a:pt x="19" y="54"/>
                    <a:pt x="19" y="36"/>
                    <a:pt x="19" y="18"/>
                  </a:cubicBezTo>
                  <a:cubicBezTo>
                    <a:pt x="19" y="9"/>
                    <a:pt x="10" y="9"/>
                    <a:pt x="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5" name="Google Shape;875;p7"/>
            <p:cNvSpPr/>
            <p:nvPr/>
          </p:nvSpPr>
          <p:spPr>
            <a:xfrm>
              <a:off x="3212843" y="4936809"/>
              <a:ext cx="1866" cy="1918"/>
            </a:xfrm>
            <a:custGeom>
              <a:avLst/>
              <a:gdLst/>
              <a:ahLst/>
              <a:cxnLst/>
              <a:rect l="l" t="t" r="r" b="b"/>
              <a:pathLst>
                <a:path w="36" h="37" extrusionOk="0">
                  <a:moveTo>
                    <a:pt x="36" y="1"/>
                  </a:moveTo>
                  <a:cubicBezTo>
                    <a:pt x="9" y="1"/>
                    <a:pt x="0" y="10"/>
                    <a:pt x="0" y="37"/>
                  </a:cubicBezTo>
                  <a:cubicBezTo>
                    <a:pt x="18" y="28"/>
                    <a:pt x="27" y="19"/>
                    <a:pt x="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6" name="Google Shape;876;p7"/>
            <p:cNvSpPr/>
            <p:nvPr/>
          </p:nvSpPr>
          <p:spPr>
            <a:xfrm>
              <a:off x="3212377" y="4938675"/>
              <a:ext cx="518" cy="985"/>
            </a:xfrm>
            <a:custGeom>
              <a:avLst/>
              <a:gdLst/>
              <a:ahLst/>
              <a:cxnLst/>
              <a:rect l="l" t="t" r="r" b="b"/>
              <a:pathLst>
                <a:path w="10" h="19" extrusionOk="0">
                  <a:moveTo>
                    <a:pt x="9" y="1"/>
                  </a:moveTo>
                  <a:cubicBezTo>
                    <a:pt x="9" y="1"/>
                    <a:pt x="0" y="1"/>
                    <a:pt x="0" y="9"/>
                  </a:cubicBezTo>
                  <a:cubicBezTo>
                    <a:pt x="0" y="9"/>
                    <a:pt x="0" y="9"/>
                    <a:pt x="0" y="18"/>
                  </a:cubicBezTo>
                  <a:lnTo>
                    <a:pt x="9" y="9"/>
                  </a:lnTo>
                  <a:lnTo>
                    <a:pt x="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7" name="Google Shape;877;p7"/>
            <p:cNvSpPr/>
            <p:nvPr/>
          </p:nvSpPr>
          <p:spPr>
            <a:xfrm>
              <a:off x="2893716" y="4488704"/>
              <a:ext cx="985" cy="518"/>
            </a:xfrm>
            <a:custGeom>
              <a:avLst/>
              <a:gdLst/>
              <a:ahLst/>
              <a:cxnLst/>
              <a:rect l="l" t="t" r="r" b="b"/>
              <a:pathLst>
                <a:path w="19" h="10" extrusionOk="0">
                  <a:moveTo>
                    <a:pt x="18" y="0"/>
                  </a:moveTo>
                  <a:cubicBezTo>
                    <a:pt x="10" y="0"/>
                    <a:pt x="10" y="9"/>
                    <a:pt x="1" y="9"/>
                  </a:cubicBezTo>
                  <a:lnTo>
                    <a:pt x="18" y="9"/>
                  </a:lnTo>
                  <a:lnTo>
                    <a:pt x="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8" name="Google Shape;878;p7"/>
            <p:cNvSpPr/>
            <p:nvPr/>
          </p:nvSpPr>
          <p:spPr>
            <a:xfrm>
              <a:off x="2707818" y="4678335"/>
              <a:ext cx="985" cy="933"/>
            </a:xfrm>
            <a:custGeom>
              <a:avLst/>
              <a:gdLst/>
              <a:ahLst/>
              <a:cxnLst/>
              <a:rect l="l" t="t" r="r" b="b"/>
              <a:pathLst>
                <a:path w="19" h="18" extrusionOk="0">
                  <a:moveTo>
                    <a:pt x="18" y="0"/>
                  </a:moveTo>
                  <a:cubicBezTo>
                    <a:pt x="9" y="0"/>
                    <a:pt x="9" y="0"/>
                    <a:pt x="0" y="9"/>
                  </a:cubicBezTo>
                  <a:cubicBezTo>
                    <a:pt x="0" y="9"/>
                    <a:pt x="0" y="9"/>
                    <a:pt x="0" y="18"/>
                  </a:cubicBezTo>
                  <a:cubicBezTo>
                    <a:pt x="9" y="9"/>
                    <a:pt x="9" y="9"/>
                    <a:pt x="18" y="9"/>
                  </a:cubicBezTo>
                  <a:lnTo>
                    <a:pt x="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9" name="Google Shape;879;p7"/>
            <p:cNvSpPr/>
            <p:nvPr/>
          </p:nvSpPr>
          <p:spPr>
            <a:xfrm>
              <a:off x="3214658" y="4936343"/>
              <a:ext cx="985" cy="518"/>
            </a:xfrm>
            <a:custGeom>
              <a:avLst/>
              <a:gdLst/>
              <a:ahLst/>
              <a:cxnLst/>
              <a:rect l="l" t="t" r="r" b="b"/>
              <a:pathLst>
                <a:path w="19" h="10" extrusionOk="0">
                  <a:moveTo>
                    <a:pt x="10" y="1"/>
                  </a:moveTo>
                  <a:cubicBezTo>
                    <a:pt x="10" y="1"/>
                    <a:pt x="1" y="1"/>
                    <a:pt x="1" y="10"/>
                  </a:cubicBezTo>
                  <a:lnTo>
                    <a:pt x="10" y="10"/>
                  </a:lnTo>
                  <a:cubicBezTo>
                    <a:pt x="10" y="10"/>
                    <a:pt x="10" y="10"/>
                    <a:pt x="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0" name="Google Shape;880;p7"/>
            <p:cNvSpPr/>
            <p:nvPr/>
          </p:nvSpPr>
          <p:spPr>
            <a:xfrm>
              <a:off x="3156390" y="4986316"/>
              <a:ext cx="518" cy="518"/>
            </a:xfrm>
            <a:custGeom>
              <a:avLst/>
              <a:gdLst/>
              <a:ahLst/>
              <a:cxnLst/>
              <a:rect l="l" t="t" r="r" b="b"/>
              <a:pathLst>
                <a:path w="10" h="10" extrusionOk="0">
                  <a:moveTo>
                    <a:pt x="1" y="0"/>
                  </a:moveTo>
                  <a:cubicBezTo>
                    <a:pt x="1" y="0"/>
                    <a:pt x="1" y="9"/>
                    <a:pt x="1" y="9"/>
                  </a:cubicBezTo>
                  <a:lnTo>
                    <a:pt x="10" y="9"/>
                  </a:lnTo>
                  <a:lnTo>
                    <a:pt x="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1" name="Google Shape;881;p7"/>
            <p:cNvSpPr/>
            <p:nvPr/>
          </p:nvSpPr>
          <p:spPr>
            <a:xfrm>
              <a:off x="2720778" y="4386476"/>
              <a:ext cx="587814" cy="601759"/>
            </a:xfrm>
            <a:custGeom>
              <a:avLst/>
              <a:gdLst/>
              <a:ahLst/>
              <a:cxnLst/>
              <a:rect l="l" t="t" r="r" b="b"/>
              <a:pathLst>
                <a:path w="11339" h="11608" extrusionOk="0">
                  <a:moveTo>
                    <a:pt x="2730" y="224"/>
                  </a:moveTo>
                  <a:lnTo>
                    <a:pt x="2730" y="224"/>
                  </a:lnTo>
                  <a:cubicBezTo>
                    <a:pt x="2712" y="242"/>
                    <a:pt x="2712" y="277"/>
                    <a:pt x="2721" y="304"/>
                  </a:cubicBezTo>
                  <a:cubicBezTo>
                    <a:pt x="2730" y="349"/>
                    <a:pt x="2784" y="367"/>
                    <a:pt x="2819" y="376"/>
                  </a:cubicBezTo>
                  <a:cubicBezTo>
                    <a:pt x="2828" y="376"/>
                    <a:pt x="3426" y="384"/>
                    <a:pt x="4407" y="1071"/>
                  </a:cubicBezTo>
                  <a:cubicBezTo>
                    <a:pt x="4667" y="1255"/>
                    <a:pt x="4903" y="1320"/>
                    <a:pt x="5106" y="1320"/>
                  </a:cubicBezTo>
                  <a:cubicBezTo>
                    <a:pt x="5426" y="1320"/>
                    <a:pt x="5665" y="1159"/>
                    <a:pt x="5790" y="1045"/>
                  </a:cubicBezTo>
                  <a:cubicBezTo>
                    <a:pt x="5897" y="1027"/>
                    <a:pt x="5959" y="1009"/>
                    <a:pt x="5959" y="1009"/>
                  </a:cubicBezTo>
                  <a:cubicBezTo>
                    <a:pt x="5986" y="1000"/>
                    <a:pt x="6004" y="991"/>
                    <a:pt x="6022" y="964"/>
                  </a:cubicBezTo>
                  <a:cubicBezTo>
                    <a:pt x="6022" y="964"/>
                    <a:pt x="6031" y="964"/>
                    <a:pt x="6031" y="955"/>
                  </a:cubicBezTo>
                  <a:cubicBezTo>
                    <a:pt x="6049" y="938"/>
                    <a:pt x="6066" y="929"/>
                    <a:pt x="6075" y="929"/>
                  </a:cubicBezTo>
                  <a:cubicBezTo>
                    <a:pt x="6169" y="882"/>
                    <a:pt x="6262" y="856"/>
                    <a:pt x="6362" y="856"/>
                  </a:cubicBezTo>
                  <a:cubicBezTo>
                    <a:pt x="6376" y="856"/>
                    <a:pt x="6391" y="856"/>
                    <a:pt x="6405" y="857"/>
                  </a:cubicBezTo>
                  <a:lnTo>
                    <a:pt x="6414" y="857"/>
                  </a:lnTo>
                  <a:cubicBezTo>
                    <a:pt x="6753" y="866"/>
                    <a:pt x="7039" y="1125"/>
                    <a:pt x="7199" y="1562"/>
                  </a:cubicBezTo>
                  <a:cubicBezTo>
                    <a:pt x="7217" y="1607"/>
                    <a:pt x="7262" y="1633"/>
                    <a:pt x="7307" y="1633"/>
                  </a:cubicBezTo>
                  <a:cubicBezTo>
                    <a:pt x="7556" y="1598"/>
                    <a:pt x="7717" y="1500"/>
                    <a:pt x="7877" y="1384"/>
                  </a:cubicBezTo>
                  <a:cubicBezTo>
                    <a:pt x="8029" y="1285"/>
                    <a:pt x="8181" y="1178"/>
                    <a:pt x="8431" y="1107"/>
                  </a:cubicBezTo>
                  <a:cubicBezTo>
                    <a:pt x="10286" y="1678"/>
                    <a:pt x="11062" y="2561"/>
                    <a:pt x="11098" y="4140"/>
                  </a:cubicBezTo>
                  <a:cubicBezTo>
                    <a:pt x="11134" y="5621"/>
                    <a:pt x="10233" y="6388"/>
                    <a:pt x="9109" y="7352"/>
                  </a:cubicBezTo>
                  <a:cubicBezTo>
                    <a:pt x="8404" y="7958"/>
                    <a:pt x="7601" y="8636"/>
                    <a:pt x="6878" y="9618"/>
                  </a:cubicBezTo>
                  <a:cubicBezTo>
                    <a:pt x="5927" y="10893"/>
                    <a:pt x="4622" y="11406"/>
                    <a:pt x="3577" y="11406"/>
                  </a:cubicBezTo>
                  <a:cubicBezTo>
                    <a:pt x="3327" y="11406"/>
                    <a:pt x="3093" y="11377"/>
                    <a:pt x="2882" y="11322"/>
                  </a:cubicBezTo>
                  <a:cubicBezTo>
                    <a:pt x="2034" y="11099"/>
                    <a:pt x="1490" y="10492"/>
                    <a:pt x="1383" y="9662"/>
                  </a:cubicBezTo>
                  <a:cubicBezTo>
                    <a:pt x="1312" y="9091"/>
                    <a:pt x="1196" y="8422"/>
                    <a:pt x="1071" y="7709"/>
                  </a:cubicBezTo>
                  <a:cubicBezTo>
                    <a:pt x="687" y="5559"/>
                    <a:pt x="214" y="2882"/>
                    <a:pt x="776" y="1446"/>
                  </a:cubicBezTo>
                  <a:cubicBezTo>
                    <a:pt x="1080" y="697"/>
                    <a:pt x="1695" y="304"/>
                    <a:pt x="2730" y="224"/>
                  </a:cubicBezTo>
                  <a:close/>
                  <a:moveTo>
                    <a:pt x="3105" y="1"/>
                  </a:moveTo>
                  <a:cubicBezTo>
                    <a:pt x="1767" y="10"/>
                    <a:pt x="946" y="456"/>
                    <a:pt x="589" y="1375"/>
                  </a:cubicBezTo>
                  <a:cubicBezTo>
                    <a:pt x="0" y="2865"/>
                    <a:pt x="455" y="5461"/>
                    <a:pt x="866" y="7744"/>
                  </a:cubicBezTo>
                  <a:cubicBezTo>
                    <a:pt x="990" y="8458"/>
                    <a:pt x="1106" y="9118"/>
                    <a:pt x="1178" y="9689"/>
                  </a:cubicBezTo>
                  <a:cubicBezTo>
                    <a:pt x="1294" y="10608"/>
                    <a:pt x="1891" y="11277"/>
                    <a:pt x="2828" y="11518"/>
                  </a:cubicBezTo>
                  <a:cubicBezTo>
                    <a:pt x="3051" y="11580"/>
                    <a:pt x="3310" y="11607"/>
                    <a:pt x="3578" y="11607"/>
                  </a:cubicBezTo>
                  <a:cubicBezTo>
                    <a:pt x="4675" y="11607"/>
                    <a:pt x="6049" y="11072"/>
                    <a:pt x="7048" y="9734"/>
                  </a:cubicBezTo>
                  <a:cubicBezTo>
                    <a:pt x="7761" y="8779"/>
                    <a:pt x="8547" y="8110"/>
                    <a:pt x="9242" y="7512"/>
                  </a:cubicBezTo>
                  <a:cubicBezTo>
                    <a:pt x="10411" y="6504"/>
                    <a:pt x="11339" y="5719"/>
                    <a:pt x="11303" y="4140"/>
                  </a:cubicBezTo>
                  <a:cubicBezTo>
                    <a:pt x="11267" y="2463"/>
                    <a:pt x="10420" y="1500"/>
                    <a:pt x="8457" y="902"/>
                  </a:cubicBezTo>
                  <a:cubicBezTo>
                    <a:pt x="8448" y="897"/>
                    <a:pt x="8439" y="895"/>
                    <a:pt x="8431" y="895"/>
                  </a:cubicBezTo>
                  <a:cubicBezTo>
                    <a:pt x="8422" y="895"/>
                    <a:pt x="8413" y="897"/>
                    <a:pt x="8404" y="902"/>
                  </a:cubicBezTo>
                  <a:cubicBezTo>
                    <a:pt x="8100" y="982"/>
                    <a:pt x="7922" y="1107"/>
                    <a:pt x="7761" y="1214"/>
                  </a:cubicBezTo>
                  <a:cubicBezTo>
                    <a:pt x="7628" y="1303"/>
                    <a:pt x="7521" y="1375"/>
                    <a:pt x="7360" y="1410"/>
                  </a:cubicBezTo>
                  <a:cubicBezTo>
                    <a:pt x="7173" y="955"/>
                    <a:pt x="6834" y="670"/>
                    <a:pt x="6432" y="652"/>
                  </a:cubicBezTo>
                  <a:cubicBezTo>
                    <a:pt x="6432" y="643"/>
                    <a:pt x="6423" y="643"/>
                    <a:pt x="6423" y="643"/>
                  </a:cubicBezTo>
                  <a:cubicBezTo>
                    <a:pt x="6272" y="643"/>
                    <a:pt x="6120" y="670"/>
                    <a:pt x="5986" y="732"/>
                  </a:cubicBezTo>
                  <a:cubicBezTo>
                    <a:pt x="5977" y="741"/>
                    <a:pt x="5959" y="750"/>
                    <a:pt x="5924" y="777"/>
                  </a:cubicBezTo>
                  <a:cubicBezTo>
                    <a:pt x="5897" y="777"/>
                    <a:pt x="5870" y="795"/>
                    <a:pt x="5852" y="822"/>
                  </a:cubicBezTo>
                  <a:cubicBezTo>
                    <a:pt x="5826" y="831"/>
                    <a:pt x="5781" y="831"/>
                    <a:pt x="5736" y="839"/>
                  </a:cubicBezTo>
                  <a:cubicBezTo>
                    <a:pt x="5710" y="839"/>
                    <a:pt x="5692" y="848"/>
                    <a:pt x="5674" y="866"/>
                  </a:cubicBezTo>
                  <a:cubicBezTo>
                    <a:pt x="5538" y="997"/>
                    <a:pt x="5347" y="1116"/>
                    <a:pt x="5105" y="1116"/>
                  </a:cubicBezTo>
                  <a:cubicBezTo>
                    <a:pt x="4935" y="1116"/>
                    <a:pt x="4741" y="1057"/>
                    <a:pt x="4523" y="902"/>
                  </a:cubicBezTo>
                  <a:cubicBezTo>
                    <a:pt x="3890" y="456"/>
                    <a:pt x="3408" y="277"/>
                    <a:pt x="3123" y="215"/>
                  </a:cubicBezTo>
                  <a:cubicBezTo>
                    <a:pt x="3131" y="206"/>
                    <a:pt x="3140" y="197"/>
                    <a:pt x="3149" y="188"/>
                  </a:cubicBezTo>
                  <a:cubicBezTo>
                    <a:pt x="3194" y="170"/>
                    <a:pt x="3212" y="117"/>
                    <a:pt x="3203" y="72"/>
                  </a:cubicBezTo>
                  <a:cubicBezTo>
                    <a:pt x="3194" y="28"/>
                    <a:pt x="3149" y="1"/>
                    <a:pt x="3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2" name="Google Shape;882;p7"/>
            <p:cNvSpPr/>
            <p:nvPr/>
          </p:nvSpPr>
          <p:spPr>
            <a:xfrm>
              <a:off x="3009786" y="4419964"/>
              <a:ext cx="108294" cy="152980"/>
            </a:xfrm>
            <a:custGeom>
              <a:avLst/>
              <a:gdLst/>
              <a:ahLst/>
              <a:cxnLst/>
              <a:rect l="l" t="t" r="r" b="b"/>
              <a:pathLst>
                <a:path w="2089" h="2951" extrusionOk="0">
                  <a:moveTo>
                    <a:pt x="816" y="207"/>
                  </a:moveTo>
                  <a:cubicBezTo>
                    <a:pt x="931" y="207"/>
                    <a:pt x="1045" y="236"/>
                    <a:pt x="1152" y="292"/>
                  </a:cubicBezTo>
                  <a:cubicBezTo>
                    <a:pt x="1464" y="470"/>
                    <a:pt x="1669" y="863"/>
                    <a:pt x="1740" y="1416"/>
                  </a:cubicBezTo>
                  <a:cubicBezTo>
                    <a:pt x="1821" y="2147"/>
                    <a:pt x="1419" y="2504"/>
                    <a:pt x="1169" y="2656"/>
                  </a:cubicBezTo>
                  <a:cubicBezTo>
                    <a:pt x="1330" y="1951"/>
                    <a:pt x="1089" y="1701"/>
                    <a:pt x="839" y="1442"/>
                  </a:cubicBezTo>
                  <a:cubicBezTo>
                    <a:pt x="697" y="1300"/>
                    <a:pt x="554" y="1148"/>
                    <a:pt x="456" y="898"/>
                  </a:cubicBezTo>
                  <a:cubicBezTo>
                    <a:pt x="268" y="399"/>
                    <a:pt x="483" y="292"/>
                    <a:pt x="491" y="283"/>
                  </a:cubicBezTo>
                  <a:lnTo>
                    <a:pt x="500" y="283"/>
                  </a:lnTo>
                  <a:cubicBezTo>
                    <a:pt x="603" y="231"/>
                    <a:pt x="710" y="207"/>
                    <a:pt x="816" y="207"/>
                  </a:cubicBezTo>
                  <a:close/>
                  <a:moveTo>
                    <a:pt x="816" y="0"/>
                  </a:moveTo>
                  <a:cubicBezTo>
                    <a:pt x="680" y="0"/>
                    <a:pt x="543" y="32"/>
                    <a:pt x="411" y="95"/>
                  </a:cubicBezTo>
                  <a:cubicBezTo>
                    <a:pt x="358" y="113"/>
                    <a:pt x="1" y="300"/>
                    <a:pt x="268" y="978"/>
                  </a:cubicBezTo>
                  <a:cubicBezTo>
                    <a:pt x="376" y="1264"/>
                    <a:pt x="545" y="1433"/>
                    <a:pt x="688" y="1585"/>
                  </a:cubicBezTo>
                  <a:cubicBezTo>
                    <a:pt x="955" y="1862"/>
                    <a:pt x="1143" y="2058"/>
                    <a:pt x="920" y="2816"/>
                  </a:cubicBezTo>
                  <a:cubicBezTo>
                    <a:pt x="902" y="2861"/>
                    <a:pt x="911" y="2897"/>
                    <a:pt x="946" y="2923"/>
                  </a:cubicBezTo>
                  <a:cubicBezTo>
                    <a:pt x="964" y="2941"/>
                    <a:pt x="991" y="2950"/>
                    <a:pt x="1018" y="2950"/>
                  </a:cubicBezTo>
                  <a:lnTo>
                    <a:pt x="1045" y="2950"/>
                  </a:lnTo>
                  <a:cubicBezTo>
                    <a:pt x="1062" y="2941"/>
                    <a:pt x="2088" y="2593"/>
                    <a:pt x="1946" y="1389"/>
                  </a:cubicBezTo>
                  <a:cubicBezTo>
                    <a:pt x="1865" y="773"/>
                    <a:pt x="1624" y="318"/>
                    <a:pt x="1250" y="113"/>
                  </a:cubicBezTo>
                  <a:cubicBezTo>
                    <a:pt x="1114" y="38"/>
                    <a:pt x="966" y="0"/>
                    <a:pt x="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3" name="Google Shape;883;p7"/>
            <p:cNvSpPr/>
            <p:nvPr/>
          </p:nvSpPr>
          <p:spPr>
            <a:xfrm>
              <a:off x="2899263" y="4293993"/>
              <a:ext cx="142042" cy="147122"/>
            </a:xfrm>
            <a:custGeom>
              <a:avLst/>
              <a:gdLst/>
              <a:ahLst/>
              <a:cxnLst/>
              <a:rect l="l" t="t" r="r" b="b"/>
              <a:pathLst>
                <a:path w="2740" h="2838" extrusionOk="0">
                  <a:moveTo>
                    <a:pt x="393" y="250"/>
                  </a:moveTo>
                  <a:lnTo>
                    <a:pt x="393" y="250"/>
                  </a:lnTo>
                  <a:cubicBezTo>
                    <a:pt x="813" y="340"/>
                    <a:pt x="1580" y="589"/>
                    <a:pt x="1972" y="1276"/>
                  </a:cubicBezTo>
                  <a:cubicBezTo>
                    <a:pt x="2400" y="2052"/>
                    <a:pt x="2409" y="2472"/>
                    <a:pt x="2400" y="2606"/>
                  </a:cubicBezTo>
                  <a:cubicBezTo>
                    <a:pt x="2344" y="2616"/>
                    <a:pt x="2254" y="2628"/>
                    <a:pt x="2144" y="2628"/>
                  </a:cubicBezTo>
                  <a:cubicBezTo>
                    <a:pt x="1872" y="2628"/>
                    <a:pt x="1475" y="2552"/>
                    <a:pt x="1152" y="2177"/>
                  </a:cubicBezTo>
                  <a:cubicBezTo>
                    <a:pt x="893" y="1883"/>
                    <a:pt x="848" y="1589"/>
                    <a:pt x="795" y="1276"/>
                  </a:cubicBezTo>
                  <a:cubicBezTo>
                    <a:pt x="732" y="946"/>
                    <a:pt x="679" y="607"/>
                    <a:pt x="393" y="250"/>
                  </a:cubicBezTo>
                  <a:close/>
                  <a:moveTo>
                    <a:pt x="117" y="1"/>
                  </a:moveTo>
                  <a:cubicBezTo>
                    <a:pt x="72" y="1"/>
                    <a:pt x="36" y="27"/>
                    <a:pt x="19" y="63"/>
                  </a:cubicBezTo>
                  <a:cubicBezTo>
                    <a:pt x="1" y="108"/>
                    <a:pt x="10" y="152"/>
                    <a:pt x="36" y="179"/>
                  </a:cubicBezTo>
                  <a:cubicBezTo>
                    <a:pt x="456" y="572"/>
                    <a:pt x="518" y="928"/>
                    <a:pt x="589" y="1312"/>
                  </a:cubicBezTo>
                  <a:cubicBezTo>
                    <a:pt x="643" y="1642"/>
                    <a:pt x="705" y="1981"/>
                    <a:pt x="991" y="2311"/>
                  </a:cubicBezTo>
                  <a:cubicBezTo>
                    <a:pt x="1375" y="2748"/>
                    <a:pt x="1830" y="2838"/>
                    <a:pt x="2142" y="2838"/>
                  </a:cubicBezTo>
                  <a:cubicBezTo>
                    <a:pt x="2356" y="2838"/>
                    <a:pt x="2508" y="2802"/>
                    <a:pt x="2516" y="2793"/>
                  </a:cubicBezTo>
                  <a:cubicBezTo>
                    <a:pt x="2552" y="2784"/>
                    <a:pt x="2579" y="2757"/>
                    <a:pt x="2588" y="2730"/>
                  </a:cubicBezTo>
                  <a:cubicBezTo>
                    <a:pt x="2606" y="2677"/>
                    <a:pt x="2739" y="2222"/>
                    <a:pt x="2151" y="1178"/>
                  </a:cubicBezTo>
                  <a:cubicBezTo>
                    <a:pt x="1553" y="108"/>
                    <a:pt x="179" y="10"/>
                    <a:pt x="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4" name="Google Shape;884;p7"/>
            <p:cNvSpPr/>
            <p:nvPr/>
          </p:nvSpPr>
          <p:spPr>
            <a:xfrm>
              <a:off x="2999159" y="4265896"/>
              <a:ext cx="80508" cy="172005"/>
            </a:xfrm>
            <a:custGeom>
              <a:avLst/>
              <a:gdLst/>
              <a:ahLst/>
              <a:cxnLst/>
              <a:rect l="l" t="t" r="r" b="b"/>
              <a:pathLst>
                <a:path w="1553" h="3318" extrusionOk="0">
                  <a:moveTo>
                    <a:pt x="795" y="400"/>
                  </a:moveTo>
                  <a:cubicBezTo>
                    <a:pt x="991" y="712"/>
                    <a:pt x="1294" y="1283"/>
                    <a:pt x="1339" y="1908"/>
                  </a:cubicBezTo>
                  <a:cubicBezTo>
                    <a:pt x="786" y="2247"/>
                    <a:pt x="875" y="2933"/>
                    <a:pt x="875" y="2933"/>
                  </a:cubicBezTo>
                  <a:cubicBezTo>
                    <a:pt x="875" y="2951"/>
                    <a:pt x="884" y="2969"/>
                    <a:pt x="893" y="2978"/>
                  </a:cubicBezTo>
                  <a:cubicBezTo>
                    <a:pt x="821" y="2987"/>
                    <a:pt x="750" y="3005"/>
                    <a:pt x="688" y="3032"/>
                  </a:cubicBezTo>
                  <a:cubicBezTo>
                    <a:pt x="679" y="2791"/>
                    <a:pt x="589" y="2371"/>
                    <a:pt x="224" y="1720"/>
                  </a:cubicBezTo>
                  <a:lnTo>
                    <a:pt x="215" y="1711"/>
                  </a:lnTo>
                  <a:cubicBezTo>
                    <a:pt x="286" y="1488"/>
                    <a:pt x="402" y="1274"/>
                    <a:pt x="509" y="1069"/>
                  </a:cubicBezTo>
                  <a:cubicBezTo>
                    <a:pt x="634" y="846"/>
                    <a:pt x="741" y="632"/>
                    <a:pt x="795" y="400"/>
                  </a:cubicBezTo>
                  <a:close/>
                  <a:moveTo>
                    <a:pt x="723" y="0"/>
                  </a:moveTo>
                  <a:cubicBezTo>
                    <a:pt x="711" y="0"/>
                    <a:pt x="700" y="3"/>
                    <a:pt x="688" y="7"/>
                  </a:cubicBezTo>
                  <a:cubicBezTo>
                    <a:pt x="643" y="25"/>
                    <a:pt x="616" y="61"/>
                    <a:pt x="616" y="114"/>
                  </a:cubicBezTo>
                  <a:cubicBezTo>
                    <a:pt x="634" y="391"/>
                    <a:pt x="482" y="676"/>
                    <a:pt x="322" y="980"/>
                  </a:cubicBezTo>
                  <a:cubicBezTo>
                    <a:pt x="206" y="1203"/>
                    <a:pt x="81" y="1435"/>
                    <a:pt x="10" y="1693"/>
                  </a:cubicBezTo>
                  <a:cubicBezTo>
                    <a:pt x="1" y="1729"/>
                    <a:pt x="1" y="1756"/>
                    <a:pt x="18" y="1783"/>
                  </a:cubicBezTo>
                  <a:cubicBezTo>
                    <a:pt x="18" y="1783"/>
                    <a:pt x="27" y="1801"/>
                    <a:pt x="27" y="1801"/>
                  </a:cubicBezTo>
                  <a:lnTo>
                    <a:pt x="45" y="1818"/>
                  </a:lnTo>
                  <a:cubicBezTo>
                    <a:pt x="527" y="2693"/>
                    <a:pt x="482" y="3112"/>
                    <a:pt x="465" y="3183"/>
                  </a:cubicBezTo>
                  <a:cubicBezTo>
                    <a:pt x="465" y="3228"/>
                    <a:pt x="482" y="3272"/>
                    <a:pt x="527" y="3299"/>
                  </a:cubicBezTo>
                  <a:cubicBezTo>
                    <a:pt x="527" y="3299"/>
                    <a:pt x="545" y="3308"/>
                    <a:pt x="545" y="3308"/>
                  </a:cubicBezTo>
                  <a:cubicBezTo>
                    <a:pt x="554" y="3317"/>
                    <a:pt x="572" y="3317"/>
                    <a:pt x="589" y="3317"/>
                  </a:cubicBezTo>
                  <a:cubicBezTo>
                    <a:pt x="616" y="3317"/>
                    <a:pt x="643" y="3308"/>
                    <a:pt x="661" y="3281"/>
                  </a:cubicBezTo>
                  <a:cubicBezTo>
                    <a:pt x="679" y="3264"/>
                    <a:pt x="696" y="3255"/>
                    <a:pt x="705" y="3255"/>
                  </a:cubicBezTo>
                  <a:cubicBezTo>
                    <a:pt x="799" y="3208"/>
                    <a:pt x="899" y="3182"/>
                    <a:pt x="1000" y="3182"/>
                  </a:cubicBezTo>
                  <a:cubicBezTo>
                    <a:pt x="1015" y="3182"/>
                    <a:pt x="1030" y="3182"/>
                    <a:pt x="1044" y="3183"/>
                  </a:cubicBezTo>
                  <a:cubicBezTo>
                    <a:pt x="1107" y="3183"/>
                    <a:pt x="1151" y="3139"/>
                    <a:pt x="1151" y="3085"/>
                  </a:cubicBezTo>
                  <a:lnTo>
                    <a:pt x="1151" y="3076"/>
                  </a:lnTo>
                  <a:cubicBezTo>
                    <a:pt x="1151" y="3076"/>
                    <a:pt x="1160" y="3067"/>
                    <a:pt x="1160" y="3067"/>
                  </a:cubicBezTo>
                  <a:cubicBezTo>
                    <a:pt x="1160" y="3058"/>
                    <a:pt x="1169" y="3058"/>
                    <a:pt x="1169" y="3049"/>
                  </a:cubicBezTo>
                  <a:cubicBezTo>
                    <a:pt x="1196" y="3005"/>
                    <a:pt x="1178" y="2951"/>
                    <a:pt x="1134" y="2925"/>
                  </a:cubicBezTo>
                  <a:lnTo>
                    <a:pt x="1134" y="2916"/>
                  </a:lnTo>
                  <a:cubicBezTo>
                    <a:pt x="1107" y="2898"/>
                    <a:pt x="1089" y="2880"/>
                    <a:pt x="1071" y="2871"/>
                  </a:cubicBezTo>
                  <a:cubicBezTo>
                    <a:pt x="1062" y="2737"/>
                    <a:pt x="1071" y="2282"/>
                    <a:pt x="1499" y="2059"/>
                  </a:cubicBezTo>
                  <a:cubicBezTo>
                    <a:pt x="1535" y="2041"/>
                    <a:pt x="1553" y="2006"/>
                    <a:pt x="1553" y="1961"/>
                  </a:cubicBezTo>
                  <a:cubicBezTo>
                    <a:pt x="1508" y="953"/>
                    <a:pt x="830" y="79"/>
                    <a:pt x="804" y="43"/>
                  </a:cubicBezTo>
                  <a:cubicBezTo>
                    <a:pt x="784" y="17"/>
                    <a:pt x="755" y="0"/>
                    <a:pt x="7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5" name="Google Shape;885;p7"/>
            <p:cNvSpPr/>
            <p:nvPr/>
          </p:nvSpPr>
          <p:spPr>
            <a:xfrm>
              <a:off x="3048200" y="4394459"/>
              <a:ext cx="152202" cy="76723"/>
            </a:xfrm>
            <a:custGeom>
              <a:avLst/>
              <a:gdLst/>
              <a:ahLst/>
              <a:cxnLst/>
              <a:rect l="l" t="t" r="r" b="b"/>
              <a:pathLst>
                <a:path w="2936" h="1480" extrusionOk="0">
                  <a:moveTo>
                    <a:pt x="1035" y="213"/>
                  </a:moveTo>
                  <a:cubicBezTo>
                    <a:pt x="1563" y="213"/>
                    <a:pt x="2146" y="483"/>
                    <a:pt x="2480" y="668"/>
                  </a:cubicBezTo>
                  <a:cubicBezTo>
                    <a:pt x="1927" y="730"/>
                    <a:pt x="1660" y="908"/>
                    <a:pt x="1445" y="1060"/>
                  </a:cubicBezTo>
                  <a:cubicBezTo>
                    <a:pt x="1312" y="1149"/>
                    <a:pt x="1205" y="1221"/>
                    <a:pt x="1044" y="1256"/>
                  </a:cubicBezTo>
                  <a:cubicBezTo>
                    <a:pt x="883" y="855"/>
                    <a:pt x="598" y="596"/>
                    <a:pt x="268" y="516"/>
                  </a:cubicBezTo>
                  <a:cubicBezTo>
                    <a:pt x="473" y="295"/>
                    <a:pt x="746" y="213"/>
                    <a:pt x="1035" y="213"/>
                  </a:cubicBezTo>
                  <a:close/>
                  <a:moveTo>
                    <a:pt x="1032" y="1"/>
                  </a:moveTo>
                  <a:cubicBezTo>
                    <a:pt x="647" y="1"/>
                    <a:pt x="279" y="129"/>
                    <a:pt x="18" y="498"/>
                  </a:cubicBezTo>
                  <a:cubicBezTo>
                    <a:pt x="9" y="507"/>
                    <a:pt x="9" y="525"/>
                    <a:pt x="0" y="543"/>
                  </a:cubicBezTo>
                  <a:cubicBezTo>
                    <a:pt x="0" y="543"/>
                    <a:pt x="0" y="561"/>
                    <a:pt x="0" y="587"/>
                  </a:cubicBezTo>
                  <a:cubicBezTo>
                    <a:pt x="0" y="623"/>
                    <a:pt x="9" y="650"/>
                    <a:pt x="27" y="668"/>
                  </a:cubicBezTo>
                  <a:cubicBezTo>
                    <a:pt x="45" y="685"/>
                    <a:pt x="72" y="703"/>
                    <a:pt x="98" y="703"/>
                  </a:cubicBezTo>
                  <a:cubicBezTo>
                    <a:pt x="437" y="712"/>
                    <a:pt x="723" y="971"/>
                    <a:pt x="883" y="1408"/>
                  </a:cubicBezTo>
                  <a:cubicBezTo>
                    <a:pt x="892" y="1453"/>
                    <a:pt x="937" y="1479"/>
                    <a:pt x="982" y="1479"/>
                  </a:cubicBezTo>
                  <a:lnTo>
                    <a:pt x="991" y="1479"/>
                  </a:lnTo>
                  <a:cubicBezTo>
                    <a:pt x="1240" y="1444"/>
                    <a:pt x="1401" y="1346"/>
                    <a:pt x="1561" y="1230"/>
                  </a:cubicBezTo>
                  <a:cubicBezTo>
                    <a:pt x="1811" y="1060"/>
                    <a:pt x="2088" y="873"/>
                    <a:pt x="2828" y="855"/>
                  </a:cubicBezTo>
                  <a:cubicBezTo>
                    <a:pt x="2873" y="855"/>
                    <a:pt x="2909" y="828"/>
                    <a:pt x="2926" y="784"/>
                  </a:cubicBezTo>
                  <a:cubicBezTo>
                    <a:pt x="2935" y="739"/>
                    <a:pt x="2917" y="694"/>
                    <a:pt x="2882" y="668"/>
                  </a:cubicBezTo>
                  <a:cubicBezTo>
                    <a:pt x="2826" y="631"/>
                    <a:pt x="1886" y="1"/>
                    <a:pt x="1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6" name="Google Shape;886;p7"/>
            <p:cNvSpPr/>
            <p:nvPr/>
          </p:nvSpPr>
          <p:spPr>
            <a:xfrm>
              <a:off x="3041253" y="4326445"/>
              <a:ext cx="150336" cy="100310"/>
            </a:xfrm>
            <a:custGeom>
              <a:avLst/>
              <a:gdLst/>
              <a:ahLst/>
              <a:cxnLst/>
              <a:rect l="l" t="t" r="r" b="b"/>
              <a:pathLst>
                <a:path w="2900" h="1935" extrusionOk="0">
                  <a:moveTo>
                    <a:pt x="2605" y="347"/>
                  </a:moveTo>
                  <a:cubicBezTo>
                    <a:pt x="2507" y="650"/>
                    <a:pt x="2311" y="1132"/>
                    <a:pt x="2017" y="1480"/>
                  </a:cubicBezTo>
                  <a:cubicBezTo>
                    <a:pt x="1704" y="1372"/>
                    <a:pt x="1418" y="1318"/>
                    <a:pt x="1165" y="1318"/>
                  </a:cubicBezTo>
                  <a:cubicBezTo>
                    <a:pt x="789" y="1318"/>
                    <a:pt x="483" y="1437"/>
                    <a:pt x="259" y="1676"/>
                  </a:cubicBezTo>
                  <a:cubicBezTo>
                    <a:pt x="259" y="1560"/>
                    <a:pt x="268" y="1311"/>
                    <a:pt x="438" y="1096"/>
                  </a:cubicBezTo>
                  <a:cubicBezTo>
                    <a:pt x="571" y="918"/>
                    <a:pt x="794" y="802"/>
                    <a:pt x="1098" y="766"/>
                  </a:cubicBezTo>
                  <a:cubicBezTo>
                    <a:pt x="1865" y="677"/>
                    <a:pt x="2347" y="490"/>
                    <a:pt x="2605" y="347"/>
                  </a:cubicBezTo>
                  <a:close/>
                  <a:moveTo>
                    <a:pt x="2791" y="1"/>
                  </a:moveTo>
                  <a:cubicBezTo>
                    <a:pt x="2766" y="1"/>
                    <a:pt x="2742" y="10"/>
                    <a:pt x="2721" y="26"/>
                  </a:cubicBezTo>
                  <a:cubicBezTo>
                    <a:pt x="2721" y="35"/>
                    <a:pt x="2257" y="427"/>
                    <a:pt x="1080" y="561"/>
                  </a:cubicBezTo>
                  <a:cubicBezTo>
                    <a:pt x="714" y="606"/>
                    <a:pt x="447" y="740"/>
                    <a:pt x="268" y="972"/>
                  </a:cubicBezTo>
                  <a:cubicBezTo>
                    <a:pt x="0" y="1319"/>
                    <a:pt x="54" y="1748"/>
                    <a:pt x="63" y="1765"/>
                  </a:cubicBezTo>
                  <a:cubicBezTo>
                    <a:pt x="63" y="1792"/>
                    <a:pt x="72" y="1819"/>
                    <a:pt x="90" y="1828"/>
                  </a:cubicBezTo>
                  <a:cubicBezTo>
                    <a:pt x="90" y="1828"/>
                    <a:pt x="134" y="1873"/>
                    <a:pt x="206" y="1917"/>
                  </a:cubicBezTo>
                  <a:cubicBezTo>
                    <a:pt x="223" y="1935"/>
                    <a:pt x="250" y="1935"/>
                    <a:pt x="268" y="1935"/>
                  </a:cubicBezTo>
                  <a:cubicBezTo>
                    <a:pt x="295" y="1935"/>
                    <a:pt x="331" y="1926"/>
                    <a:pt x="348" y="1899"/>
                  </a:cubicBezTo>
                  <a:cubicBezTo>
                    <a:pt x="559" y="1623"/>
                    <a:pt x="858" y="1526"/>
                    <a:pt x="1172" y="1526"/>
                  </a:cubicBezTo>
                  <a:cubicBezTo>
                    <a:pt x="1457" y="1526"/>
                    <a:pt x="1753" y="1606"/>
                    <a:pt x="2008" y="1703"/>
                  </a:cubicBezTo>
                  <a:cubicBezTo>
                    <a:pt x="2019" y="1705"/>
                    <a:pt x="2030" y="1706"/>
                    <a:pt x="2041" y="1706"/>
                  </a:cubicBezTo>
                  <a:cubicBezTo>
                    <a:pt x="2073" y="1706"/>
                    <a:pt x="2104" y="1696"/>
                    <a:pt x="2124" y="1676"/>
                  </a:cubicBezTo>
                  <a:cubicBezTo>
                    <a:pt x="2632" y="1105"/>
                    <a:pt x="2882" y="169"/>
                    <a:pt x="2891" y="133"/>
                  </a:cubicBezTo>
                  <a:cubicBezTo>
                    <a:pt x="2900" y="88"/>
                    <a:pt x="2882" y="44"/>
                    <a:pt x="2846" y="17"/>
                  </a:cubicBezTo>
                  <a:cubicBezTo>
                    <a:pt x="2828" y="6"/>
                    <a:pt x="2809" y="1"/>
                    <a:pt x="2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7" name="Google Shape;887;p7"/>
            <p:cNvSpPr/>
            <p:nvPr/>
          </p:nvSpPr>
          <p:spPr>
            <a:xfrm>
              <a:off x="2860902" y="4364599"/>
              <a:ext cx="163763" cy="90409"/>
            </a:xfrm>
            <a:custGeom>
              <a:avLst/>
              <a:gdLst/>
              <a:ahLst/>
              <a:cxnLst/>
              <a:rect l="l" t="t" r="r" b="b"/>
              <a:pathLst>
                <a:path w="3159" h="1744" extrusionOk="0">
                  <a:moveTo>
                    <a:pt x="1383" y="236"/>
                  </a:moveTo>
                  <a:cubicBezTo>
                    <a:pt x="1437" y="467"/>
                    <a:pt x="1526" y="708"/>
                    <a:pt x="1731" y="949"/>
                  </a:cubicBezTo>
                  <a:cubicBezTo>
                    <a:pt x="2043" y="1315"/>
                    <a:pt x="2418" y="1440"/>
                    <a:pt x="2712" y="1467"/>
                  </a:cubicBezTo>
                  <a:cubicBezTo>
                    <a:pt x="2622" y="1510"/>
                    <a:pt x="2519" y="1537"/>
                    <a:pt x="2404" y="1537"/>
                  </a:cubicBezTo>
                  <a:cubicBezTo>
                    <a:pt x="2234" y="1537"/>
                    <a:pt x="2038" y="1478"/>
                    <a:pt x="1820" y="1324"/>
                  </a:cubicBezTo>
                  <a:cubicBezTo>
                    <a:pt x="1187" y="878"/>
                    <a:pt x="705" y="699"/>
                    <a:pt x="420" y="637"/>
                  </a:cubicBezTo>
                  <a:cubicBezTo>
                    <a:pt x="643" y="503"/>
                    <a:pt x="1008" y="325"/>
                    <a:pt x="1383" y="236"/>
                  </a:cubicBezTo>
                  <a:close/>
                  <a:moveTo>
                    <a:pt x="1459" y="0"/>
                  </a:moveTo>
                  <a:cubicBezTo>
                    <a:pt x="1452" y="0"/>
                    <a:pt x="1444" y="1"/>
                    <a:pt x="1437" y="4"/>
                  </a:cubicBezTo>
                  <a:cubicBezTo>
                    <a:pt x="750" y="146"/>
                    <a:pt x="89" y="583"/>
                    <a:pt x="63" y="601"/>
                  </a:cubicBezTo>
                  <a:cubicBezTo>
                    <a:pt x="18" y="628"/>
                    <a:pt x="0" y="682"/>
                    <a:pt x="18" y="726"/>
                  </a:cubicBezTo>
                  <a:cubicBezTo>
                    <a:pt x="27" y="771"/>
                    <a:pt x="81" y="789"/>
                    <a:pt x="116" y="798"/>
                  </a:cubicBezTo>
                  <a:cubicBezTo>
                    <a:pt x="125" y="798"/>
                    <a:pt x="723" y="806"/>
                    <a:pt x="1704" y="1493"/>
                  </a:cubicBezTo>
                  <a:cubicBezTo>
                    <a:pt x="1963" y="1681"/>
                    <a:pt x="2195" y="1743"/>
                    <a:pt x="2400" y="1743"/>
                  </a:cubicBezTo>
                  <a:cubicBezTo>
                    <a:pt x="2739" y="1743"/>
                    <a:pt x="2998" y="1556"/>
                    <a:pt x="3114" y="1440"/>
                  </a:cubicBezTo>
                  <a:cubicBezTo>
                    <a:pt x="3149" y="1413"/>
                    <a:pt x="3158" y="1360"/>
                    <a:pt x="3140" y="1324"/>
                  </a:cubicBezTo>
                  <a:cubicBezTo>
                    <a:pt x="3125" y="1285"/>
                    <a:pt x="3089" y="1260"/>
                    <a:pt x="3051" y="1260"/>
                  </a:cubicBezTo>
                  <a:cubicBezTo>
                    <a:pt x="3045" y="1260"/>
                    <a:pt x="3039" y="1260"/>
                    <a:pt x="3033" y="1261"/>
                  </a:cubicBezTo>
                  <a:cubicBezTo>
                    <a:pt x="2992" y="1266"/>
                    <a:pt x="2944" y="1269"/>
                    <a:pt x="2892" y="1269"/>
                  </a:cubicBezTo>
                  <a:cubicBezTo>
                    <a:pt x="2619" y="1269"/>
                    <a:pt x="2221" y="1190"/>
                    <a:pt x="1892" y="815"/>
                  </a:cubicBezTo>
                  <a:cubicBezTo>
                    <a:pt x="1695" y="583"/>
                    <a:pt x="1615" y="360"/>
                    <a:pt x="1561" y="84"/>
                  </a:cubicBezTo>
                  <a:cubicBezTo>
                    <a:pt x="1561" y="57"/>
                    <a:pt x="1544" y="39"/>
                    <a:pt x="1517" y="21"/>
                  </a:cubicBezTo>
                  <a:cubicBezTo>
                    <a:pt x="1504" y="8"/>
                    <a:pt x="1481" y="0"/>
                    <a:pt x="1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8" name="Google Shape;888;p7"/>
            <p:cNvSpPr/>
            <p:nvPr/>
          </p:nvSpPr>
          <p:spPr>
            <a:xfrm>
              <a:off x="2800301" y="4493163"/>
              <a:ext cx="40746" cy="37688"/>
            </a:xfrm>
            <a:custGeom>
              <a:avLst/>
              <a:gdLst/>
              <a:ahLst/>
              <a:cxnLst/>
              <a:rect l="l" t="t" r="r" b="b"/>
              <a:pathLst>
                <a:path w="786" h="727" extrusionOk="0">
                  <a:moveTo>
                    <a:pt x="280" y="0"/>
                  </a:moveTo>
                  <a:cubicBezTo>
                    <a:pt x="242" y="0"/>
                    <a:pt x="206" y="20"/>
                    <a:pt x="188" y="57"/>
                  </a:cubicBezTo>
                  <a:cubicBezTo>
                    <a:pt x="99" y="227"/>
                    <a:pt x="1" y="557"/>
                    <a:pt x="224" y="691"/>
                  </a:cubicBezTo>
                  <a:cubicBezTo>
                    <a:pt x="268" y="717"/>
                    <a:pt x="322" y="726"/>
                    <a:pt x="366" y="726"/>
                  </a:cubicBezTo>
                  <a:cubicBezTo>
                    <a:pt x="393" y="726"/>
                    <a:pt x="420" y="726"/>
                    <a:pt x="438" y="717"/>
                  </a:cubicBezTo>
                  <a:cubicBezTo>
                    <a:pt x="625" y="664"/>
                    <a:pt x="750" y="432"/>
                    <a:pt x="759" y="396"/>
                  </a:cubicBezTo>
                  <a:cubicBezTo>
                    <a:pt x="786" y="352"/>
                    <a:pt x="768" y="289"/>
                    <a:pt x="714" y="262"/>
                  </a:cubicBezTo>
                  <a:cubicBezTo>
                    <a:pt x="698" y="254"/>
                    <a:pt x="680" y="250"/>
                    <a:pt x="664" y="250"/>
                  </a:cubicBezTo>
                  <a:cubicBezTo>
                    <a:pt x="626" y="250"/>
                    <a:pt x="593" y="270"/>
                    <a:pt x="580" y="307"/>
                  </a:cubicBezTo>
                  <a:cubicBezTo>
                    <a:pt x="545" y="360"/>
                    <a:pt x="456" y="494"/>
                    <a:pt x="384" y="521"/>
                  </a:cubicBezTo>
                  <a:cubicBezTo>
                    <a:pt x="366" y="521"/>
                    <a:pt x="349" y="521"/>
                    <a:pt x="331" y="512"/>
                  </a:cubicBezTo>
                  <a:cubicBezTo>
                    <a:pt x="250" y="459"/>
                    <a:pt x="322" y="244"/>
                    <a:pt x="375" y="155"/>
                  </a:cubicBezTo>
                  <a:cubicBezTo>
                    <a:pt x="402" y="111"/>
                    <a:pt x="384" y="39"/>
                    <a:pt x="331" y="13"/>
                  </a:cubicBezTo>
                  <a:cubicBezTo>
                    <a:pt x="314" y="4"/>
                    <a:pt x="297" y="0"/>
                    <a:pt x="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9" name="Google Shape;889;p7"/>
            <p:cNvSpPr/>
            <p:nvPr/>
          </p:nvSpPr>
          <p:spPr>
            <a:xfrm>
              <a:off x="2916837" y="4537952"/>
              <a:ext cx="36599" cy="35873"/>
            </a:xfrm>
            <a:custGeom>
              <a:avLst/>
              <a:gdLst/>
              <a:ahLst/>
              <a:cxnLst/>
              <a:rect l="l" t="t" r="r" b="b"/>
              <a:pathLst>
                <a:path w="706" h="692" extrusionOk="0">
                  <a:moveTo>
                    <a:pt x="142" y="0"/>
                  </a:moveTo>
                  <a:cubicBezTo>
                    <a:pt x="99" y="0"/>
                    <a:pt x="60" y="34"/>
                    <a:pt x="45" y="85"/>
                  </a:cubicBezTo>
                  <a:cubicBezTo>
                    <a:pt x="10" y="273"/>
                    <a:pt x="1" y="612"/>
                    <a:pt x="259" y="683"/>
                  </a:cubicBezTo>
                  <a:cubicBezTo>
                    <a:pt x="286" y="692"/>
                    <a:pt x="304" y="692"/>
                    <a:pt x="331" y="692"/>
                  </a:cubicBezTo>
                  <a:cubicBezTo>
                    <a:pt x="384" y="692"/>
                    <a:pt x="429" y="674"/>
                    <a:pt x="474" y="647"/>
                  </a:cubicBezTo>
                  <a:cubicBezTo>
                    <a:pt x="634" y="549"/>
                    <a:pt x="688" y="290"/>
                    <a:pt x="697" y="255"/>
                  </a:cubicBezTo>
                  <a:cubicBezTo>
                    <a:pt x="705" y="201"/>
                    <a:pt x="670" y="148"/>
                    <a:pt x="616" y="139"/>
                  </a:cubicBezTo>
                  <a:cubicBezTo>
                    <a:pt x="610" y="138"/>
                    <a:pt x="603" y="137"/>
                    <a:pt x="597" y="137"/>
                  </a:cubicBezTo>
                  <a:cubicBezTo>
                    <a:pt x="543" y="137"/>
                    <a:pt x="499" y="171"/>
                    <a:pt x="491" y="219"/>
                  </a:cubicBezTo>
                  <a:cubicBezTo>
                    <a:pt x="474" y="282"/>
                    <a:pt x="429" y="433"/>
                    <a:pt x="358" y="478"/>
                  </a:cubicBezTo>
                  <a:cubicBezTo>
                    <a:pt x="353" y="482"/>
                    <a:pt x="346" y="484"/>
                    <a:pt x="339" y="484"/>
                  </a:cubicBezTo>
                  <a:cubicBezTo>
                    <a:pt x="331" y="484"/>
                    <a:pt x="322" y="482"/>
                    <a:pt x="313" y="478"/>
                  </a:cubicBezTo>
                  <a:cubicBezTo>
                    <a:pt x="215" y="451"/>
                    <a:pt x="233" y="228"/>
                    <a:pt x="250" y="130"/>
                  </a:cubicBezTo>
                  <a:cubicBezTo>
                    <a:pt x="268" y="76"/>
                    <a:pt x="233" y="14"/>
                    <a:pt x="170" y="5"/>
                  </a:cubicBezTo>
                  <a:cubicBezTo>
                    <a:pt x="161" y="2"/>
                    <a:pt x="152" y="0"/>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0" name="Google Shape;890;p7"/>
            <p:cNvSpPr/>
            <p:nvPr/>
          </p:nvSpPr>
          <p:spPr>
            <a:xfrm>
              <a:off x="3102735" y="4597827"/>
              <a:ext cx="39865" cy="35666"/>
            </a:xfrm>
            <a:custGeom>
              <a:avLst/>
              <a:gdLst/>
              <a:ahLst/>
              <a:cxnLst/>
              <a:rect l="l" t="t" r="r" b="b"/>
              <a:pathLst>
                <a:path w="769" h="688" extrusionOk="0">
                  <a:moveTo>
                    <a:pt x="535" y="0"/>
                  </a:moveTo>
                  <a:cubicBezTo>
                    <a:pt x="517" y="0"/>
                    <a:pt x="499" y="6"/>
                    <a:pt x="483" y="19"/>
                  </a:cubicBezTo>
                  <a:cubicBezTo>
                    <a:pt x="429" y="45"/>
                    <a:pt x="411" y="108"/>
                    <a:pt x="447" y="161"/>
                  </a:cubicBezTo>
                  <a:cubicBezTo>
                    <a:pt x="474" y="215"/>
                    <a:pt x="545" y="358"/>
                    <a:pt x="518" y="438"/>
                  </a:cubicBezTo>
                  <a:cubicBezTo>
                    <a:pt x="509" y="456"/>
                    <a:pt x="501" y="465"/>
                    <a:pt x="483" y="474"/>
                  </a:cubicBezTo>
                  <a:cubicBezTo>
                    <a:pt x="473" y="478"/>
                    <a:pt x="463" y="481"/>
                    <a:pt x="452" y="481"/>
                  </a:cubicBezTo>
                  <a:cubicBezTo>
                    <a:pt x="365" y="481"/>
                    <a:pt x="254" y="330"/>
                    <a:pt x="206" y="251"/>
                  </a:cubicBezTo>
                  <a:cubicBezTo>
                    <a:pt x="188" y="220"/>
                    <a:pt x="154" y="198"/>
                    <a:pt x="117" y="198"/>
                  </a:cubicBezTo>
                  <a:cubicBezTo>
                    <a:pt x="99" y="198"/>
                    <a:pt x="81" y="203"/>
                    <a:pt x="63" y="215"/>
                  </a:cubicBezTo>
                  <a:cubicBezTo>
                    <a:pt x="19" y="242"/>
                    <a:pt x="1" y="304"/>
                    <a:pt x="28" y="349"/>
                  </a:cubicBezTo>
                  <a:cubicBezTo>
                    <a:pt x="99" y="491"/>
                    <a:pt x="269" y="688"/>
                    <a:pt x="456" y="688"/>
                  </a:cubicBezTo>
                  <a:cubicBezTo>
                    <a:pt x="492" y="688"/>
                    <a:pt x="536" y="679"/>
                    <a:pt x="581" y="661"/>
                  </a:cubicBezTo>
                  <a:cubicBezTo>
                    <a:pt x="652" y="625"/>
                    <a:pt x="697" y="563"/>
                    <a:pt x="715" y="491"/>
                  </a:cubicBezTo>
                  <a:cubicBezTo>
                    <a:pt x="768" y="313"/>
                    <a:pt x="634" y="81"/>
                    <a:pt x="625" y="54"/>
                  </a:cubicBezTo>
                  <a:cubicBezTo>
                    <a:pt x="602" y="20"/>
                    <a:pt x="568" y="0"/>
                    <a:pt x="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1" name="Google Shape;891;p7"/>
            <p:cNvSpPr/>
            <p:nvPr/>
          </p:nvSpPr>
          <p:spPr>
            <a:xfrm>
              <a:off x="2764220" y="4571389"/>
              <a:ext cx="39813" cy="37117"/>
            </a:xfrm>
            <a:custGeom>
              <a:avLst/>
              <a:gdLst/>
              <a:ahLst/>
              <a:cxnLst/>
              <a:rect l="l" t="t" r="r" b="b"/>
              <a:pathLst>
                <a:path w="768" h="716" extrusionOk="0">
                  <a:moveTo>
                    <a:pt x="251" y="1"/>
                  </a:moveTo>
                  <a:cubicBezTo>
                    <a:pt x="211" y="1"/>
                    <a:pt x="172" y="26"/>
                    <a:pt x="152" y="65"/>
                  </a:cubicBezTo>
                  <a:cubicBezTo>
                    <a:pt x="72" y="234"/>
                    <a:pt x="1" y="564"/>
                    <a:pt x="233" y="689"/>
                  </a:cubicBezTo>
                  <a:cubicBezTo>
                    <a:pt x="277" y="707"/>
                    <a:pt x="322" y="716"/>
                    <a:pt x="358" y="716"/>
                  </a:cubicBezTo>
                  <a:cubicBezTo>
                    <a:pt x="393" y="716"/>
                    <a:pt x="420" y="716"/>
                    <a:pt x="456" y="698"/>
                  </a:cubicBezTo>
                  <a:cubicBezTo>
                    <a:pt x="634" y="636"/>
                    <a:pt x="741" y="386"/>
                    <a:pt x="750" y="359"/>
                  </a:cubicBezTo>
                  <a:cubicBezTo>
                    <a:pt x="768" y="306"/>
                    <a:pt x="750" y="252"/>
                    <a:pt x="697" y="225"/>
                  </a:cubicBezTo>
                  <a:cubicBezTo>
                    <a:pt x="683" y="221"/>
                    <a:pt x="669" y="219"/>
                    <a:pt x="656" y="219"/>
                  </a:cubicBezTo>
                  <a:cubicBezTo>
                    <a:pt x="615" y="219"/>
                    <a:pt x="576" y="239"/>
                    <a:pt x="563" y="279"/>
                  </a:cubicBezTo>
                  <a:cubicBezTo>
                    <a:pt x="536" y="341"/>
                    <a:pt x="456" y="484"/>
                    <a:pt x="384" y="511"/>
                  </a:cubicBezTo>
                  <a:cubicBezTo>
                    <a:pt x="367" y="511"/>
                    <a:pt x="349" y="511"/>
                    <a:pt x="331" y="502"/>
                  </a:cubicBezTo>
                  <a:cubicBezTo>
                    <a:pt x="242" y="457"/>
                    <a:pt x="304" y="243"/>
                    <a:pt x="340" y="145"/>
                  </a:cubicBezTo>
                  <a:cubicBezTo>
                    <a:pt x="367" y="91"/>
                    <a:pt x="340" y="29"/>
                    <a:pt x="295" y="11"/>
                  </a:cubicBezTo>
                  <a:cubicBezTo>
                    <a:pt x="281" y="4"/>
                    <a:pt x="266"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2" name="Google Shape;892;p7"/>
            <p:cNvSpPr/>
            <p:nvPr/>
          </p:nvSpPr>
          <p:spPr>
            <a:xfrm>
              <a:off x="2852089" y="4656977"/>
              <a:ext cx="37066" cy="35718"/>
            </a:xfrm>
            <a:custGeom>
              <a:avLst/>
              <a:gdLst/>
              <a:ahLst/>
              <a:cxnLst/>
              <a:rect l="l" t="t" r="r" b="b"/>
              <a:pathLst>
                <a:path w="715" h="689" extrusionOk="0">
                  <a:moveTo>
                    <a:pt x="163" y="0"/>
                  </a:moveTo>
                  <a:cubicBezTo>
                    <a:pt x="115" y="0"/>
                    <a:pt x="70" y="34"/>
                    <a:pt x="54" y="82"/>
                  </a:cubicBezTo>
                  <a:cubicBezTo>
                    <a:pt x="10" y="269"/>
                    <a:pt x="1" y="608"/>
                    <a:pt x="259" y="680"/>
                  </a:cubicBezTo>
                  <a:cubicBezTo>
                    <a:pt x="286" y="689"/>
                    <a:pt x="313" y="689"/>
                    <a:pt x="340" y="689"/>
                  </a:cubicBezTo>
                  <a:cubicBezTo>
                    <a:pt x="384" y="689"/>
                    <a:pt x="429" y="680"/>
                    <a:pt x="474" y="653"/>
                  </a:cubicBezTo>
                  <a:cubicBezTo>
                    <a:pt x="643" y="555"/>
                    <a:pt x="697" y="287"/>
                    <a:pt x="697" y="260"/>
                  </a:cubicBezTo>
                  <a:cubicBezTo>
                    <a:pt x="714" y="198"/>
                    <a:pt x="679" y="144"/>
                    <a:pt x="616" y="135"/>
                  </a:cubicBezTo>
                  <a:cubicBezTo>
                    <a:pt x="611" y="135"/>
                    <a:pt x="605" y="134"/>
                    <a:pt x="600" y="134"/>
                  </a:cubicBezTo>
                  <a:cubicBezTo>
                    <a:pt x="552" y="134"/>
                    <a:pt x="508" y="168"/>
                    <a:pt x="500" y="216"/>
                  </a:cubicBezTo>
                  <a:cubicBezTo>
                    <a:pt x="482" y="287"/>
                    <a:pt x="438" y="430"/>
                    <a:pt x="367" y="474"/>
                  </a:cubicBezTo>
                  <a:cubicBezTo>
                    <a:pt x="349" y="483"/>
                    <a:pt x="340" y="483"/>
                    <a:pt x="313" y="483"/>
                  </a:cubicBezTo>
                  <a:cubicBezTo>
                    <a:pt x="215" y="457"/>
                    <a:pt x="233" y="225"/>
                    <a:pt x="259" y="127"/>
                  </a:cubicBezTo>
                  <a:cubicBezTo>
                    <a:pt x="268" y="73"/>
                    <a:pt x="233" y="19"/>
                    <a:pt x="179" y="2"/>
                  </a:cubicBezTo>
                  <a:cubicBezTo>
                    <a:pt x="174" y="1"/>
                    <a:pt x="168" y="0"/>
                    <a:pt x="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3" name="Google Shape;893;p7"/>
            <p:cNvSpPr/>
            <p:nvPr/>
          </p:nvSpPr>
          <p:spPr>
            <a:xfrm>
              <a:off x="3119894" y="4709854"/>
              <a:ext cx="39813" cy="35096"/>
            </a:xfrm>
            <a:custGeom>
              <a:avLst/>
              <a:gdLst/>
              <a:ahLst/>
              <a:cxnLst/>
              <a:rect l="l" t="t" r="r" b="b"/>
              <a:pathLst>
                <a:path w="768" h="677" extrusionOk="0">
                  <a:moveTo>
                    <a:pt x="545" y="1"/>
                  </a:moveTo>
                  <a:cubicBezTo>
                    <a:pt x="532" y="1"/>
                    <a:pt x="520" y="3"/>
                    <a:pt x="509" y="8"/>
                  </a:cubicBezTo>
                  <a:cubicBezTo>
                    <a:pt x="455" y="34"/>
                    <a:pt x="428" y="97"/>
                    <a:pt x="455" y="150"/>
                  </a:cubicBezTo>
                  <a:cubicBezTo>
                    <a:pt x="482" y="204"/>
                    <a:pt x="535" y="355"/>
                    <a:pt x="500" y="436"/>
                  </a:cubicBezTo>
                  <a:cubicBezTo>
                    <a:pt x="500" y="445"/>
                    <a:pt x="482" y="463"/>
                    <a:pt x="464" y="463"/>
                  </a:cubicBezTo>
                  <a:cubicBezTo>
                    <a:pt x="455" y="467"/>
                    <a:pt x="446" y="469"/>
                    <a:pt x="436" y="469"/>
                  </a:cubicBezTo>
                  <a:cubicBezTo>
                    <a:pt x="351" y="469"/>
                    <a:pt x="246" y="302"/>
                    <a:pt x="214" y="222"/>
                  </a:cubicBezTo>
                  <a:cubicBezTo>
                    <a:pt x="195" y="182"/>
                    <a:pt x="156" y="158"/>
                    <a:pt x="116" y="158"/>
                  </a:cubicBezTo>
                  <a:cubicBezTo>
                    <a:pt x="101" y="158"/>
                    <a:pt x="86" y="161"/>
                    <a:pt x="71" y="168"/>
                  </a:cubicBezTo>
                  <a:cubicBezTo>
                    <a:pt x="18" y="186"/>
                    <a:pt x="0" y="248"/>
                    <a:pt x="18" y="302"/>
                  </a:cubicBezTo>
                  <a:cubicBezTo>
                    <a:pt x="89" y="454"/>
                    <a:pt x="241" y="677"/>
                    <a:pt x="437" y="677"/>
                  </a:cubicBezTo>
                  <a:cubicBezTo>
                    <a:pt x="473" y="677"/>
                    <a:pt x="509" y="677"/>
                    <a:pt x="544" y="659"/>
                  </a:cubicBezTo>
                  <a:cubicBezTo>
                    <a:pt x="616" y="632"/>
                    <a:pt x="669" y="579"/>
                    <a:pt x="696" y="507"/>
                  </a:cubicBezTo>
                  <a:cubicBezTo>
                    <a:pt x="767" y="329"/>
                    <a:pt x="660" y="88"/>
                    <a:pt x="642" y="61"/>
                  </a:cubicBezTo>
                  <a:cubicBezTo>
                    <a:pt x="622" y="21"/>
                    <a:pt x="582"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4" name="Google Shape;894;p7"/>
            <p:cNvSpPr/>
            <p:nvPr/>
          </p:nvSpPr>
          <p:spPr>
            <a:xfrm>
              <a:off x="3030626" y="4662835"/>
              <a:ext cx="36599" cy="35873"/>
            </a:xfrm>
            <a:custGeom>
              <a:avLst/>
              <a:gdLst/>
              <a:ahLst/>
              <a:cxnLst/>
              <a:rect l="l" t="t" r="r" b="b"/>
              <a:pathLst>
                <a:path w="706" h="692" extrusionOk="0">
                  <a:moveTo>
                    <a:pt x="147" y="0"/>
                  </a:moveTo>
                  <a:cubicBezTo>
                    <a:pt x="99" y="0"/>
                    <a:pt x="61" y="33"/>
                    <a:pt x="54" y="85"/>
                  </a:cubicBezTo>
                  <a:cubicBezTo>
                    <a:pt x="9" y="272"/>
                    <a:pt x="0" y="611"/>
                    <a:pt x="259" y="683"/>
                  </a:cubicBezTo>
                  <a:cubicBezTo>
                    <a:pt x="286" y="692"/>
                    <a:pt x="304" y="692"/>
                    <a:pt x="330" y="692"/>
                  </a:cubicBezTo>
                  <a:cubicBezTo>
                    <a:pt x="384" y="692"/>
                    <a:pt x="428" y="674"/>
                    <a:pt x="473" y="647"/>
                  </a:cubicBezTo>
                  <a:cubicBezTo>
                    <a:pt x="634" y="549"/>
                    <a:pt x="687" y="290"/>
                    <a:pt x="696" y="254"/>
                  </a:cubicBezTo>
                  <a:cubicBezTo>
                    <a:pt x="705" y="201"/>
                    <a:pt x="669" y="147"/>
                    <a:pt x="616" y="138"/>
                  </a:cubicBezTo>
                  <a:cubicBezTo>
                    <a:pt x="610" y="138"/>
                    <a:pt x="605" y="137"/>
                    <a:pt x="599" y="137"/>
                  </a:cubicBezTo>
                  <a:cubicBezTo>
                    <a:pt x="550" y="137"/>
                    <a:pt x="499" y="171"/>
                    <a:pt x="491" y="219"/>
                  </a:cubicBezTo>
                  <a:cubicBezTo>
                    <a:pt x="482" y="281"/>
                    <a:pt x="428" y="433"/>
                    <a:pt x="366" y="477"/>
                  </a:cubicBezTo>
                  <a:cubicBezTo>
                    <a:pt x="357" y="482"/>
                    <a:pt x="348" y="484"/>
                    <a:pt x="339" y="484"/>
                  </a:cubicBezTo>
                  <a:cubicBezTo>
                    <a:pt x="330" y="484"/>
                    <a:pt x="321" y="482"/>
                    <a:pt x="313" y="477"/>
                  </a:cubicBezTo>
                  <a:cubicBezTo>
                    <a:pt x="214" y="451"/>
                    <a:pt x="232" y="228"/>
                    <a:pt x="250" y="130"/>
                  </a:cubicBezTo>
                  <a:cubicBezTo>
                    <a:pt x="268" y="76"/>
                    <a:pt x="232" y="14"/>
                    <a:pt x="179" y="5"/>
                  </a:cubicBezTo>
                  <a:cubicBezTo>
                    <a:pt x="168" y="2"/>
                    <a:pt x="157" y="0"/>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5" name="Google Shape;895;p7"/>
            <p:cNvSpPr/>
            <p:nvPr/>
          </p:nvSpPr>
          <p:spPr>
            <a:xfrm>
              <a:off x="2847942" y="4570767"/>
              <a:ext cx="37066" cy="35925"/>
            </a:xfrm>
            <a:custGeom>
              <a:avLst/>
              <a:gdLst/>
              <a:ahLst/>
              <a:cxnLst/>
              <a:rect l="l" t="t" r="r" b="b"/>
              <a:pathLst>
                <a:path w="715" h="693" extrusionOk="0">
                  <a:moveTo>
                    <a:pt x="150" y="1"/>
                  </a:moveTo>
                  <a:cubicBezTo>
                    <a:pt x="105" y="1"/>
                    <a:pt x="61" y="33"/>
                    <a:pt x="54" y="77"/>
                  </a:cubicBezTo>
                  <a:cubicBezTo>
                    <a:pt x="9" y="273"/>
                    <a:pt x="0" y="612"/>
                    <a:pt x="259" y="683"/>
                  </a:cubicBezTo>
                  <a:cubicBezTo>
                    <a:pt x="286" y="683"/>
                    <a:pt x="313" y="692"/>
                    <a:pt x="339" y="692"/>
                  </a:cubicBezTo>
                  <a:cubicBezTo>
                    <a:pt x="384" y="692"/>
                    <a:pt x="429" y="674"/>
                    <a:pt x="473" y="648"/>
                  </a:cubicBezTo>
                  <a:cubicBezTo>
                    <a:pt x="634" y="550"/>
                    <a:pt x="696" y="282"/>
                    <a:pt x="696" y="255"/>
                  </a:cubicBezTo>
                  <a:cubicBezTo>
                    <a:pt x="714" y="202"/>
                    <a:pt x="670" y="148"/>
                    <a:pt x="616" y="130"/>
                  </a:cubicBezTo>
                  <a:cubicBezTo>
                    <a:pt x="611" y="129"/>
                    <a:pt x="605" y="129"/>
                    <a:pt x="600" y="129"/>
                  </a:cubicBezTo>
                  <a:cubicBezTo>
                    <a:pt x="552" y="129"/>
                    <a:pt x="507" y="163"/>
                    <a:pt x="491" y="219"/>
                  </a:cubicBezTo>
                  <a:cubicBezTo>
                    <a:pt x="482" y="282"/>
                    <a:pt x="429" y="434"/>
                    <a:pt x="366" y="469"/>
                  </a:cubicBezTo>
                  <a:cubicBezTo>
                    <a:pt x="354" y="476"/>
                    <a:pt x="345" y="482"/>
                    <a:pt x="332" y="482"/>
                  </a:cubicBezTo>
                  <a:cubicBezTo>
                    <a:pt x="327" y="482"/>
                    <a:pt x="321" y="481"/>
                    <a:pt x="313" y="478"/>
                  </a:cubicBezTo>
                  <a:cubicBezTo>
                    <a:pt x="215" y="451"/>
                    <a:pt x="232" y="228"/>
                    <a:pt x="259" y="130"/>
                  </a:cubicBezTo>
                  <a:cubicBezTo>
                    <a:pt x="268" y="68"/>
                    <a:pt x="232" y="14"/>
                    <a:pt x="179" y="5"/>
                  </a:cubicBezTo>
                  <a:cubicBezTo>
                    <a:pt x="169" y="2"/>
                    <a:pt x="160"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6" name="Google Shape;896;p7"/>
            <p:cNvSpPr/>
            <p:nvPr/>
          </p:nvSpPr>
          <p:spPr>
            <a:xfrm>
              <a:off x="3000092" y="4573307"/>
              <a:ext cx="34733" cy="33385"/>
            </a:xfrm>
            <a:custGeom>
              <a:avLst/>
              <a:gdLst/>
              <a:ahLst/>
              <a:cxnLst/>
              <a:rect l="l" t="t" r="r" b="b"/>
              <a:pathLst>
                <a:path w="670" h="644" extrusionOk="0">
                  <a:moveTo>
                    <a:pt x="108" y="1"/>
                  </a:moveTo>
                  <a:cubicBezTo>
                    <a:pt x="45" y="1"/>
                    <a:pt x="9" y="46"/>
                    <a:pt x="0" y="99"/>
                  </a:cubicBezTo>
                  <a:cubicBezTo>
                    <a:pt x="0" y="295"/>
                    <a:pt x="63" y="625"/>
                    <a:pt x="331" y="643"/>
                  </a:cubicBezTo>
                  <a:lnTo>
                    <a:pt x="348" y="643"/>
                  </a:lnTo>
                  <a:cubicBezTo>
                    <a:pt x="420" y="643"/>
                    <a:pt x="482" y="616"/>
                    <a:pt x="536" y="572"/>
                  </a:cubicBezTo>
                  <a:cubicBezTo>
                    <a:pt x="670" y="438"/>
                    <a:pt x="670" y="170"/>
                    <a:pt x="670" y="144"/>
                  </a:cubicBezTo>
                  <a:cubicBezTo>
                    <a:pt x="670" y="81"/>
                    <a:pt x="625" y="46"/>
                    <a:pt x="563" y="37"/>
                  </a:cubicBezTo>
                  <a:cubicBezTo>
                    <a:pt x="509" y="37"/>
                    <a:pt x="464" y="90"/>
                    <a:pt x="464" y="144"/>
                  </a:cubicBezTo>
                  <a:cubicBezTo>
                    <a:pt x="464" y="215"/>
                    <a:pt x="447" y="367"/>
                    <a:pt x="393" y="420"/>
                  </a:cubicBezTo>
                  <a:cubicBezTo>
                    <a:pt x="375" y="438"/>
                    <a:pt x="357" y="438"/>
                    <a:pt x="339" y="438"/>
                  </a:cubicBezTo>
                  <a:cubicBezTo>
                    <a:pt x="241" y="429"/>
                    <a:pt x="215" y="206"/>
                    <a:pt x="215" y="108"/>
                  </a:cubicBezTo>
                  <a:cubicBezTo>
                    <a:pt x="215" y="46"/>
                    <a:pt x="170" y="1"/>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7" name="Google Shape;897;p7"/>
            <p:cNvSpPr/>
            <p:nvPr/>
          </p:nvSpPr>
          <p:spPr>
            <a:xfrm>
              <a:off x="2873862" y="4452572"/>
              <a:ext cx="41213" cy="38051"/>
            </a:xfrm>
            <a:custGeom>
              <a:avLst/>
              <a:gdLst/>
              <a:ahLst/>
              <a:cxnLst/>
              <a:rect l="l" t="t" r="r" b="b"/>
              <a:pathLst>
                <a:path w="795" h="734" extrusionOk="0">
                  <a:moveTo>
                    <a:pt x="290" y="1"/>
                  </a:moveTo>
                  <a:cubicBezTo>
                    <a:pt x="255" y="1"/>
                    <a:pt x="223" y="21"/>
                    <a:pt x="205" y="55"/>
                  </a:cubicBezTo>
                  <a:cubicBezTo>
                    <a:pt x="107" y="225"/>
                    <a:pt x="0" y="546"/>
                    <a:pt x="223" y="688"/>
                  </a:cubicBezTo>
                  <a:cubicBezTo>
                    <a:pt x="268" y="715"/>
                    <a:pt x="321" y="733"/>
                    <a:pt x="366" y="733"/>
                  </a:cubicBezTo>
                  <a:cubicBezTo>
                    <a:pt x="393" y="733"/>
                    <a:pt x="419" y="724"/>
                    <a:pt x="437" y="724"/>
                  </a:cubicBezTo>
                  <a:cubicBezTo>
                    <a:pt x="625" y="671"/>
                    <a:pt x="758" y="439"/>
                    <a:pt x="767" y="412"/>
                  </a:cubicBezTo>
                  <a:cubicBezTo>
                    <a:pt x="794" y="358"/>
                    <a:pt x="776" y="296"/>
                    <a:pt x="723" y="269"/>
                  </a:cubicBezTo>
                  <a:cubicBezTo>
                    <a:pt x="709" y="261"/>
                    <a:pt x="693" y="257"/>
                    <a:pt x="678" y="257"/>
                  </a:cubicBezTo>
                  <a:cubicBezTo>
                    <a:pt x="643" y="257"/>
                    <a:pt x="607" y="277"/>
                    <a:pt x="589" y="314"/>
                  </a:cubicBezTo>
                  <a:cubicBezTo>
                    <a:pt x="553" y="367"/>
                    <a:pt x="464" y="501"/>
                    <a:pt x="384" y="519"/>
                  </a:cubicBezTo>
                  <a:cubicBezTo>
                    <a:pt x="378" y="522"/>
                    <a:pt x="374" y="523"/>
                    <a:pt x="370" y="523"/>
                  </a:cubicBezTo>
                  <a:cubicBezTo>
                    <a:pt x="360" y="523"/>
                    <a:pt x="352" y="516"/>
                    <a:pt x="339" y="510"/>
                  </a:cubicBezTo>
                  <a:cubicBezTo>
                    <a:pt x="250" y="457"/>
                    <a:pt x="330" y="242"/>
                    <a:pt x="384" y="153"/>
                  </a:cubicBezTo>
                  <a:cubicBezTo>
                    <a:pt x="410" y="109"/>
                    <a:pt x="393" y="46"/>
                    <a:pt x="348" y="19"/>
                  </a:cubicBezTo>
                  <a:cubicBezTo>
                    <a:pt x="329" y="7"/>
                    <a:pt x="309"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8" name="Google Shape;898;p7"/>
            <p:cNvSpPr/>
            <p:nvPr/>
          </p:nvSpPr>
          <p:spPr>
            <a:xfrm>
              <a:off x="2932596" y="4636863"/>
              <a:ext cx="38880" cy="34111"/>
            </a:xfrm>
            <a:custGeom>
              <a:avLst/>
              <a:gdLst/>
              <a:ahLst/>
              <a:cxnLst/>
              <a:rect l="l" t="t" r="r" b="b"/>
              <a:pathLst>
                <a:path w="750" h="658" extrusionOk="0">
                  <a:moveTo>
                    <a:pt x="569" y="1"/>
                  </a:moveTo>
                  <a:cubicBezTo>
                    <a:pt x="558" y="1"/>
                    <a:pt x="546" y="2"/>
                    <a:pt x="535" y="6"/>
                  </a:cubicBezTo>
                  <a:cubicBezTo>
                    <a:pt x="482" y="15"/>
                    <a:pt x="446" y="77"/>
                    <a:pt x="464" y="131"/>
                  </a:cubicBezTo>
                  <a:cubicBezTo>
                    <a:pt x="482" y="193"/>
                    <a:pt x="517" y="354"/>
                    <a:pt x="473" y="416"/>
                  </a:cubicBezTo>
                  <a:cubicBezTo>
                    <a:pt x="464" y="434"/>
                    <a:pt x="455" y="443"/>
                    <a:pt x="437" y="452"/>
                  </a:cubicBezTo>
                  <a:cubicBezTo>
                    <a:pt x="433" y="453"/>
                    <a:pt x="428" y="453"/>
                    <a:pt x="424" y="453"/>
                  </a:cubicBezTo>
                  <a:cubicBezTo>
                    <a:pt x="323" y="453"/>
                    <a:pt x="240" y="261"/>
                    <a:pt x="214" y="167"/>
                  </a:cubicBezTo>
                  <a:cubicBezTo>
                    <a:pt x="199" y="120"/>
                    <a:pt x="156" y="94"/>
                    <a:pt x="110" y="94"/>
                  </a:cubicBezTo>
                  <a:cubicBezTo>
                    <a:pt x="103" y="94"/>
                    <a:pt x="96" y="94"/>
                    <a:pt x="89" y="95"/>
                  </a:cubicBezTo>
                  <a:cubicBezTo>
                    <a:pt x="27" y="113"/>
                    <a:pt x="0" y="167"/>
                    <a:pt x="18" y="229"/>
                  </a:cubicBezTo>
                  <a:cubicBezTo>
                    <a:pt x="62" y="399"/>
                    <a:pt x="196" y="657"/>
                    <a:pt x="419" y="657"/>
                  </a:cubicBezTo>
                  <a:cubicBezTo>
                    <a:pt x="437" y="657"/>
                    <a:pt x="464" y="657"/>
                    <a:pt x="482" y="648"/>
                  </a:cubicBezTo>
                  <a:cubicBezTo>
                    <a:pt x="562" y="631"/>
                    <a:pt x="616" y="586"/>
                    <a:pt x="660" y="523"/>
                  </a:cubicBezTo>
                  <a:cubicBezTo>
                    <a:pt x="749" y="354"/>
                    <a:pt x="678" y="95"/>
                    <a:pt x="660" y="68"/>
                  </a:cubicBezTo>
                  <a:cubicBezTo>
                    <a:pt x="653" y="26"/>
                    <a:pt x="613"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9" name="Google Shape;899;p7"/>
            <p:cNvSpPr/>
            <p:nvPr/>
          </p:nvSpPr>
          <p:spPr>
            <a:xfrm>
              <a:off x="2949704" y="4736137"/>
              <a:ext cx="34733" cy="33800"/>
            </a:xfrm>
            <a:custGeom>
              <a:avLst/>
              <a:gdLst/>
              <a:ahLst/>
              <a:cxnLst/>
              <a:rect l="l" t="t" r="r" b="b"/>
              <a:pathLst>
                <a:path w="670" h="652" extrusionOk="0">
                  <a:moveTo>
                    <a:pt x="107" y="0"/>
                  </a:moveTo>
                  <a:cubicBezTo>
                    <a:pt x="54" y="0"/>
                    <a:pt x="9" y="45"/>
                    <a:pt x="0" y="98"/>
                  </a:cubicBezTo>
                  <a:cubicBezTo>
                    <a:pt x="0" y="295"/>
                    <a:pt x="63" y="625"/>
                    <a:pt x="321" y="642"/>
                  </a:cubicBezTo>
                  <a:cubicBezTo>
                    <a:pt x="330" y="651"/>
                    <a:pt x="339" y="651"/>
                    <a:pt x="348" y="651"/>
                  </a:cubicBezTo>
                  <a:cubicBezTo>
                    <a:pt x="419" y="651"/>
                    <a:pt x="482" y="625"/>
                    <a:pt x="526" y="571"/>
                  </a:cubicBezTo>
                  <a:cubicBezTo>
                    <a:pt x="669" y="446"/>
                    <a:pt x="669" y="179"/>
                    <a:pt x="669" y="143"/>
                  </a:cubicBezTo>
                  <a:cubicBezTo>
                    <a:pt x="669" y="89"/>
                    <a:pt x="625" y="54"/>
                    <a:pt x="562" y="45"/>
                  </a:cubicBezTo>
                  <a:cubicBezTo>
                    <a:pt x="509" y="45"/>
                    <a:pt x="464" y="89"/>
                    <a:pt x="464" y="143"/>
                  </a:cubicBezTo>
                  <a:cubicBezTo>
                    <a:pt x="464" y="214"/>
                    <a:pt x="446" y="366"/>
                    <a:pt x="384" y="419"/>
                  </a:cubicBezTo>
                  <a:cubicBezTo>
                    <a:pt x="375" y="437"/>
                    <a:pt x="357" y="437"/>
                    <a:pt x="339" y="437"/>
                  </a:cubicBezTo>
                  <a:cubicBezTo>
                    <a:pt x="241" y="428"/>
                    <a:pt x="205" y="205"/>
                    <a:pt x="214" y="107"/>
                  </a:cubicBezTo>
                  <a:cubicBezTo>
                    <a:pt x="214" y="45"/>
                    <a:pt x="170" y="0"/>
                    <a:pt x="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0" name="Google Shape;900;p7"/>
            <p:cNvSpPr/>
            <p:nvPr/>
          </p:nvSpPr>
          <p:spPr>
            <a:xfrm>
              <a:off x="2799834" y="4823228"/>
              <a:ext cx="41213" cy="37791"/>
            </a:xfrm>
            <a:custGeom>
              <a:avLst/>
              <a:gdLst/>
              <a:ahLst/>
              <a:cxnLst/>
              <a:rect l="l" t="t" r="r" b="b"/>
              <a:pathLst>
                <a:path w="795" h="729" extrusionOk="0">
                  <a:moveTo>
                    <a:pt x="299" y="1"/>
                  </a:moveTo>
                  <a:cubicBezTo>
                    <a:pt x="264" y="1"/>
                    <a:pt x="232" y="17"/>
                    <a:pt x="215" y="51"/>
                  </a:cubicBezTo>
                  <a:cubicBezTo>
                    <a:pt x="108" y="220"/>
                    <a:pt x="1" y="541"/>
                    <a:pt x="224" y="684"/>
                  </a:cubicBezTo>
                  <a:cubicBezTo>
                    <a:pt x="268" y="711"/>
                    <a:pt x="322" y="729"/>
                    <a:pt x="375" y="729"/>
                  </a:cubicBezTo>
                  <a:cubicBezTo>
                    <a:pt x="393" y="729"/>
                    <a:pt x="411" y="729"/>
                    <a:pt x="438" y="720"/>
                  </a:cubicBezTo>
                  <a:cubicBezTo>
                    <a:pt x="625" y="675"/>
                    <a:pt x="759" y="443"/>
                    <a:pt x="768" y="417"/>
                  </a:cubicBezTo>
                  <a:cubicBezTo>
                    <a:pt x="795" y="363"/>
                    <a:pt x="777" y="301"/>
                    <a:pt x="732" y="274"/>
                  </a:cubicBezTo>
                  <a:cubicBezTo>
                    <a:pt x="716" y="266"/>
                    <a:pt x="698" y="262"/>
                    <a:pt x="681" y="262"/>
                  </a:cubicBezTo>
                  <a:cubicBezTo>
                    <a:pt x="643" y="262"/>
                    <a:pt x="608" y="281"/>
                    <a:pt x="589" y="318"/>
                  </a:cubicBezTo>
                  <a:cubicBezTo>
                    <a:pt x="554" y="372"/>
                    <a:pt x="465" y="497"/>
                    <a:pt x="384" y="524"/>
                  </a:cubicBezTo>
                  <a:cubicBezTo>
                    <a:pt x="366" y="524"/>
                    <a:pt x="358" y="524"/>
                    <a:pt x="340" y="506"/>
                  </a:cubicBezTo>
                  <a:cubicBezTo>
                    <a:pt x="250" y="452"/>
                    <a:pt x="340" y="247"/>
                    <a:pt x="393" y="158"/>
                  </a:cubicBezTo>
                  <a:cubicBezTo>
                    <a:pt x="420" y="104"/>
                    <a:pt x="402" y="42"/>
                    <a:pt x="358" y="15"/>
                  </a:cubicBezTo>
                  <a:cubicBezTo>
                    <a:pt x="338" y="6"/>
                    <a:pt x="318" y="1"/>
                    <a:pt x="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1" name="Google Shape;901;p7"/>
            <p:cNvSpPr/>
            <p:nvPr/>
          </p:nvSpPr>
          <p:spPr>
            <a:xfrm>
              <a:off x="2866915" y="4891035"/>
              <a:ext cx="35199" cy="34266"/>
            </a:xfrm>
            <a:custGeom>
              <a:avLst/>
              <a:gdLst/>
              <a:ahLst/>
              <a:cxnLst/>
              <a:rect l="l" t="t" r="r" b="b"/>
              <a:pathLst>
                <a:path w="679" h="661" extrusionOk="0">
                  <a:moveTo>
                    <a:pt x="116" y="1"/>
                  </a:moveTo>
                  <a:cubicBezTo>
                    <a:pt x="63" y="1"/>
                    <a:pt x="9" y="45"/>
                    <a:pt x="9" y="99"/>
                  </a:cubicBezTo>
                  <a:cubicBezTo>
                    <a:pt x="0" y="295"/>
                    <a:pt x="45" y="625"/>
                    <a:pt x="312" y="652"/>
                  </a:cubicBezTo>
                  <a:cubicBezTo>
                    <a:pt x="321" y="661"/>
                    <a:pt x="330" y="661"/>
                    <a:pt x="339" y="661"/>
                  </a:cubicBezTo>
                  <a:cubicBezTo>
                    <a:pt x="411" y="661"/>
                    <a:pt x="464" y="634"/>
                    <a:pt x="518" y="589"/>
                  </a:cubicBezTo>
                  <a:cubicBezTo>
                    <a:pt x="660" y="465"/>
                    <a:pt x="669" y="197"/>
                    <a:pt x="678" y="170"/>
                  </a:cubicBezTo>
                  <a:cubicBezTo>
                    <a:pt x="678" y="108"/>
                    <a:pt x="634" y="63"/>
                    <a:pt x="571" y="63"/>
                  </a:cubicBezTo>
                  <a:cubicBezTo>
                    <a:pt x="527" y="63"/>
                    <a:pt x="464" y="108"/>
                    <a:pt x="464" y="161"/>
                  </a:cubicBezTo>
                  <a:cubicBezTo>
                    <a:pt x="464" y="224"/>
                    <a:pt x="437" y="384"/>
                    <a:pt x="384" y="438"/>
                  </a:cubicBezTo>
                  <a:cubicBezTo>
                    <a:pt x="371" y="444"/>
                    <a:pt x="359" y="450"/>
                    <a:pt x="346" y="450"/>
                  </a:cubicBezTo>
                  <a:cubicBezTo>
                    <a:pt x="341" y="450"/>
                    <a:pt x="336" y="449"/>
                    <a:pt x="330" y="447"/>
                  </a:cubicBezTo>
                  <a:cubicBezTo>
                    <a:pt x="232" y="438"/>
                    <a:pt x="214" y="215"/>
                    <a:pt x="214" y="108"/>
                  </a:cubicBezTo>
                  <a:cubicBezTo>
                    <a:pt x="223" y="54"/>
                    <a:pt x="179" y="10"/>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2" name="Google Shape;902;p7"/>
            <p:cNvSpPr/>
            <p:nvPr/>
          </p:nvSpPr>
          <p:spPr>
            <a:xfrm>
              <a:off x="2788740" y="4709232"/>
              <a:ext cx="39813" cy="37117"/>
            </a:xfrm>
            <a:custGeom>
              <a:avLst/>
              <a:gdLst/>
              <a:ahLst/>
              <a:cxnLst/>
              <a:rect l="l" t="t" r="r" b="b"/>
              <a:pathLst>
                <a:path w="768" h="716" extrusionOk="0">
                  <a:moveTo>
                    <a:pt x="242" y="0"/>
                  </a:moveTo>
                  <a:cubicBezTo>
                    <a:pt x="202" y="0"/>
                    <a:pt x="165" y="25"/>
                    <a:pt x="152" y="64"/>
                  </a:cubicBezTo>
                  <a:cubicBezTo>
                    <a:pt x="72" y="243"/>
                    <a:pt x="1" y="573"/>
                    <a:pt x="241" y="689"/>
                  </a:cubicBezTo>
                  <a:cubicBezTo>
                    <a:pt x="277" y="706"/>
                    <a:pt x="322" y="715"/>
                    <a:pt x="357" y="715"/>
                  </a:cubicBezTo>
                  <a:cubicBezTo>
                    <a:pt x="393" y="715"/>
                    <a:pt x="420" y="715"/>
                    <a:pt x="456" y="698"/>
                  </a:cubicBezTo>
                  <a:cubicBezTo>
                    <a:pt x="634" y="635"/>
                    <a:pt x="741" y="385"/>
                    <a:pt x="750" y="359"/>
                  </a:cubicBezTo>
                  <a:cubicBezTo>
                    <a:pt x="768" y="305"/>
                    <a:pt x="741" y="243"/>
                    <a:pt x="687" y="225"/>
                  </a:cubicBezTo>
                  <a:cubicBezTo>
                    <a:pt x="673" y="218"/>
                    <a:pt x="659" y="214"/>
                    <a:pt x="645" y="214"/>
                  </a:cubicBezTo>
                  <a:cubicBezTo>
                    <a:pt x="607" y="214"/>
                    <a:pt x="573" y="239"/>
                    <a:pt x="554" y="278"/>
                  </a:cubicBezTo>
                  <a:cubicBezTo>
                    <a:pt x="527" y="341"/>
                    <a:pt x="456" y="475"/>
                    <a:pt x="384" y="510"/>
                  </a:cubicBezTo>
                  <a:cubicBezTo>
                    <a:pt x="366" y="510"/>
                    <a:pt x="348" y="510"/>
                    <a:pt x="331" y="501"/>
                  </a:cubicBezTo>
                  <a:cubicBezTo>
                    <a:pt x="241" y="457"/>
                    <a:pt x="295" y="243"/>
                    <a:pt x="340" y="144"/>
                  </a:cubicBezTo>
                  <a:cubicBezTo>
                    <a:pt x="357" y="91"/>
                    <a:pt x="340" y="28"/>
                    <a:pt x="286" y="11"/>
                  </a:cubicBezTo>
                  <a:cubicBezTo>
                    <a:pt x="272" y="3"/>
                    <a:pt x="257" y="0"/>
                    <a:pt x="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3" name="Google Shape;903;p7"/>
            <p:cNvSpPr/>
            <p:nvPr/>
          </p:nvSpPr>
          <p:spPr>
            <a:xfrm>
              <a:off x="2872928" y="4775587"/>
              <a:ext cx="38880" cy="34111"/>
            </a:xfrm>
            <a:custGeom>
              <a:avLst/>
              <a:gdLst/>
              <a:ahLst/>
              <a:cxnLst/>
              <a:rect l="l" t="t" r="r" b="b"/>
              <a:pathLst>
                <a:path w="750" h="658" extrusionOk="0">
                  <a:moveTo>
                    <a:pt x="569" y="1"/>
                  </a:moveTo>
                  <a:cubicBezTo>
                    <a:pt x="558" y="1"/>
                    <a:pt x="547" y="3"/>
                    <a:pt x="535" y="6"/>
                  </a:cubicBezTo>
                  <a:cubicBezTo>
                    <a:pt x="473" y="24"/>
                    <a:pt x="446" y="78"/>
                    <a:pt x="464" y="131"/>
                  </a:cubicBezTo>
                  <a:cubicBezTo>
                    <a:pt x="482" y="194"/>
                    <a:pt x="518" y="354"/>
                    <a:pt x="482" y="417"/>
                  </a:cubicBezTo>
                  <a:cubicBezTo>
                    <a:pt x="473" y="435"/>
                    <a:pt x="455" y="443"/>
                    <a:pt x="437" y="452"/>
                  </a:cubicBezTo>
                  <a:cubicBezTo>
                    <a:pt x="433" y="453"/>
                    <a:pt x="429" y="454"/>
                    <a:pt x="425" y="454"/>
                  </a:cubicBezTo>
                  <a:cubicBezTo>
                    <a:pt x="331" y="454"/>
                    <a:pt x="240" y="270"/>
                    <a:pt x="214" y="176"/>
                  </a:cubicBezTo>
                  <a:cubicBezTo>
                    <a:pt x="200" y="132"/>
                    <a:pt x="161" y="100"/>
                    <a:pt x="113" y="100"/>
                  </a:cubicBezTo>
                  <a:cubicBezTo>
                    <a:pt x="102" y="100"/>
                    <a:pt x="92" y="101"/>
                    <a:pt x="80" y="104"/>
                  </a:cubicBezTo>
                  <a:cubicBezTo>
                    <a:pt x="27" y="122"/>
                    <a:pt x="0" y="176"/>
                    <a:pt x="18" y="229"/>
                  </a:cubicBezTo>
                  <a:cubicBezTo>
                    <a:pt x="63" y="399"/>
                    <a:pt x="196" y="658"/>
                    <a:pt x="419" y="658"/>
                  </a:cubicBezTo>
                  <a:cubicBezTo>
                    <a:pt x="437" y="658"/>
                    <a:pt x="464" y="658"/>
                    <a:pt x="491" y="649"/>
                  </a:cubicBezTo>
                  <a:cubicBezTo>
                    <a:pt x="562" y="631"/>
                    <a:pt x="625" y="586"/>
                    <a:pt x="660" y="524"/>
                  </a:cubicBezTo>
                  <a:cubicBezTo>
                    <a:pt x="750" y="354"/>
                    <a:pt x="669" y="96"/>
                    <a:pt x="660" y="69"/>
                  </a:cubicBezTo>
                  <a:cubicBezTo>
                    <a:pt x="646" y="26"/>
                    <a:pt x="610"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4" name="Google Shape;904;p7"/>
            <p:cNvSpPr/>
            <p:nvPr/>
          </p:nvSpPr>
          <p:spPr>
            <a:xfrm>
              <a:off x="3005639" y="4879215"/>
              <a:ext cx="38880" cy="34525"/>
            </a:xfrm>
            <a:custGeom>
              <a:avLst/>
              <a:gdLst/>
              <a:ahLst/>
              <a:cxnLst/>
              <a:rect l="l" t="t" r="r" b="b"/>
              <a:pathLst>
                <a:path w="750" h="666" extrusionOk="0">
                  <a:moveTo>
                    <a:pt x="560" y="0"/>
                  </a:moveTo>
                  <a:cubicBezTo>
                    <a:pt x="549" y="0"/>
                    <a:pt x="538" y="2"/>
                    <a:pt x="527" y="6"/>
                  </a:cubicBezTo>
                  <a:cubicBezTo>
                    <a:pt x="473" y="23"/>
                    <a:pt x="447" y="86"/>
                    <a:pt x="464" y="139"/>
                  </a:cubicBezTo>
                  <a:cubicBezTo>
                    <a:pt x="482" y="202"/>
                    <a:pt x="518" y="354"/>
                    <a:pt x="473" y="425"/>
                  </a:cubicBezTo>
                  <a:cubicBezTo>
                    <a:pt x="464" y="443"/>
                    <a:pt x="456" y="452"/>
                    <a:pt x="438" y="452"/>
                  </a:cubicBezTo>
                  <a:cubicBezTo>
                    <a:pt x="432" y="453"/>
                    <a:pt x="426" y="454"/>
                    <a:pt x="420" y="454"/>
                  </a:cubicBezTo>
                  <a:cubicBezTo>
                    <a:pt x="328" y="454"/>
                    <a:pt x="240" y="267"/>
                    <a:pt x="215" y="175"/>
                  </a:cubicBezTo>
                  <a:cubicBezTo>
                    <a:pt x="200" y="131"/>
                    <a:pt x="155" y="99"/>
                    <a:pt x="110" y="99"/>
                  </a:cubicBezTo>
                  <a:cubicBezTo>
                    <a:pt x="100" y="99"/>
                    <a:pt x="90" y="101"/>
                    <a:pt x="81" y="104"/>
                  </a:cubicBezTo>
                  <a:cubicBezTo>
                    <a:pt x="27" y="122"/>
                    <a:pt x="1" y="184"/>
                    <a:pt x="9" y="238"/>
                  </a:cubicBezTo>
                  <a:cubicBezTo>
                    <a:pt x="63" y="407"/>
                    <a:pt x="197" y="666"/>
                    <a:pt x="420" y="666"/>
                  </a:cubicBezTo>
                  <a:cubicBezTo>
                    <a:pt x="438" y="666"/>
                    <a:pt x="464" y="666"/>
                    <a:pt x="491" y="657"/>
                  </a:cubicBezTo>
                  <a:cubicBezTo>
                    <a:pt x="563" y="639"/>
                    <a:pt x="625" y="594"/>
                    <a:pt x="661" y="523"/>
                  </a:cubicBezTo>
                  <a:cubicBezTo>
                    <a:pt x="750" y="354"/>
                    <a:pt x="670" y="104"/>
                    <a:pt x="661" y="77"/>
                  </a:cubicBezTo>
                  <a:cubicBezTo>
                    <a:pt x="647" y="27"/>
                    <a:pt x="604" y="0"/>
                    <a:pt x="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5" name="Google Shape;905;p7"/>
            <p:cNvSpPr/>
            <p:nvPr/>
          </p:nvSpPr>
          <p:spPr>
            <a:xfrm>
              <a:off x="3034773" y="4763871"/>
              <a:ext cx="35199" cy="33800"/>
            </a:xfrm>
            <a:custGeom>
              <a:avLst/>
              <a:gdLst/>
              <a:ahLst/>
              <a:cxnLst/>
              <a:rect l="l" t="t" r="r" b="b"/>
              <a:pathLst>
                <a:path w="679" h="652" extrusionOk="0">
                  <a:moveTo>
                    <a:pt x="125" y="0"/>
                  </a:moveTo>
                  <a:cubicBezTo>
                    <a:pt x="63" y="0"/>
                    <a:pt x="18" y="45"/>
                    <a:pt x="18" y="99"/>
                  </a:cubicBezTo>
                  <a:cubicBezTo>
                    <a:pt x="1" y="295"/>
                    <a:pt x="54" y="625"/>
                    <a:pt x="322" y="652"/>
                  </a:cubicBezTo>
                  <a:lnTo>
                    <a:pt x="348" y="652"/>
                  </a:lnTo>
                  <a:cubicBezTo>
                    <a:pt x="420" y="652"/>
                    <a:pt x="482" y="634"/>
                    <a:pt x="527" y="589"/>
                  </a:cubicBezTo>
                  <a:cubicBezTo>
                    <a:pt x="670" y="455"/>
                    <a:pt x="679" y="188"/>
                    <a:pt x="679" y="161"/>
                  </a:cubicBezTo>
                  <a:cubicBezTo>
                    <a:pt x="679" y="99"/>
                    <a:pt x="634" y="54"/>
                    <a:pt x="580" y="54"/>
                  </a:cubicBezTo>
                  <a:cubicBezTo>
                    <a:pt x="518" y="54"/>
                    <a:pt x="473" y="99"/>
                    <a:pt x="473" y="152"/>
                  </a:cubicBezTo>
                  <a:cubicBezTo>
                    <a:pt x="473" y="223"/>
                    <a:pt x="447" y="375"/>
                    <a:pt x="393" y="429"/>
                  </a:cubicBezTo>
                  <a:cubicBezTo>
                    <a:pt x="375" y="446"/>
                    <a:pt x="366" y="446"/>
                    <a:pt x="340" y="446"/>
                  </a:cubicBezTo>
                  <a:cubicBezTo>
                    <a:pt x="241" y="438"/>
                    <a:pt x="215" y="215"/>
                    <a:pt x="224" y="107"/>
                  </a:cubicBezTo>
                  <a:cubicBezTo>
                    <a:pt x="224" y="54"/>
                    <a:pt x="179" y="0"/>
                    <a:pt x="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6" name="Google Shape;906;p7"/>
            <p:cNvSpPr/>
            <p:nvPr/>
          </p:nvSpPr>
          <p:spPr>
            <a:xfrm>
              <a:off x="2945971" y="4834633"/>
              <a:ext cx="35199" cy="34266"/>
            </a:xfrm>
            <a:custGeom>
              <a:avLst/>
              <a:gdLst/>
              <a:ahLst/>
              <a:cxnLst/>
              <a:rect l="l" t="t" r="r" b="b"/>
              <a:pathLst>
                <a:path w="679" h="661" extrusionOk="0">
                  <a:moveTo>
                    <a:pt x="117" y="0"/>
                  </a:moveTo>
                  <a:cubicBezTo>
                    <a:pt x="54" y="0"/>
                    <a:pt x="10" y="45"/>
                    <a:pt x="10" y="98"/>
                  </a:cubicBezTo>
                  <a:cubicBezTo>
                    <a:pt x="1" y="295"/>
                    <a:pt x="54" y="634"/>
                    <a:pt x="313" y="652"/>
                  </a:cubicBezTo>
                  <a:cubicBezTo>
                    <a:pt x="331" y="660"/>
                    <a:pt x="340" y="660"/>
                    <a:pt x="349" y="660"/>
                  </a:cubicBezTo>
                  <a:cubicBezTo>
                    <a:pt x="411" y="660"/>
                    <a:pt x="474" y="634"/>
                    <a:pt x="527" y="589"/>
                  </a:cubicBezTo>
                  <a:cubicBezTo>
                    <a:pt x="670" y="464"/>
                    <a:pt x="679" y="197"/>
                    <a:pt x="679" y="161"/>
                  </a:cubicBezTo>
                  <a:cubicBezTo>
                    <a:pt x="679" y="107"/>
                    <a:pt x="634" y="54"/>
                    <a:pt x="572" y="54"/>
                  </a:cubicBezTo>
                  <a:cubicBezTo>
                    <a:pt x="518" y="54"/>
                    <a:pt x="465" y="98"/>
                    <a:pt x="465" y="161"/>
                  </a:cubicBezTo>
                  <a:cubicBezTo>
                    <a:pt x="465" y="223"/>
                    <a:pt x="447" y="384"/>
                    <a:pt x="384" y="437"/>
                  </a:cubicBezTo>
                  <a:cubicBezTo>
                    <a:pt x="372" y="444"/>
                    <a:pt x="364" y="450"/>
                    <a:pt x="354" y="450"/>
                  </a:cubicBezTo>
                  <a:cubicBezTo>
                    <a:pt x="349" y="450"/>
                    <a:pt x="345" y="449"/>
                    <a:pt x="340" y="446"/>
                  </a:cubicBezTo>
                  <a:cubicBezTo>
                    <a:pt x="233" y="437"/>
                    <a:pt x="215" y="214"/>
                    <a:pt x="215" y="116"/>
                  </a:cubicBezTo>
                  <a:cubicBezTo>
                    <a:pt x="224" y="54"/>
                    <a:pt x="179" y="9"/>
                    <a:pt x="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160764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907"/>
        <p:cNvGrpSpPr/>
        <p:nvPr/>
      </p:nvGrpSpPr>
      <p:grpSpPr>
        <a:xfrm>
          <a:off x="0" y="0"/>
          <a:ext cx="0" cy="0"/>
          <a:chOff x="0" y="0"/>
          <a:chExt cx="0" cy="0"/>
        </a:xfrm>
      </p:grpSpPr>
      <p:pic>
        <p:nvPicPr>
          <p:cNvPr id="908" name="Google Shape;908;p8"/>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909" name="Google Shape;909;p8"/>
          <p:cNvSpPr/>
          <p:nvPr/>
        </p:nvSpPr>
        <p:spPr>
          <a:xfrm>
            <a:off x="1826933" y="720000"/>
            <a:ext cx="85380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10" name="Google Shape;910;p8"/>
          <p:cNvSpPr txBox="1">
            <a:spLocks noGrp="1"/>
          </p:cNvSpPr>
          <p:nvPr>
            <p:ph type="title"/>
          </p:nvPr>
        </p:nvSpPr>
        <p:spPr>
          <a:xfrm>
            <a:off x="3312400" y="1794800"/>
            <a:ext cx="5567200" cy="3268400"/>
          </a:xfrm>
          <a:prstGeom prst="rect">
            <a:avLst/>
          </a:prstGeom>
        </p:spPr>
        <p:txBody>
          <a:bodyPr spcFirstLastPara="1" wrap="square" lIns="0" tIns="0" rIns="0" bIns="0" anchor="ctr" anchorCtr="0">
            <a:noAutofit/>
          </a:bodyPr>
          <a:lstStyle>
            <a:lvl1pPr lvl="0" algn="ctr">
              <a:spcBef>
                <a:spcPts val="0"/>
              </a:spcBef>
              <a:spcAft>
                <a:spcPts val="0"/>
              </a:spcAft>
              <a:buSzPts val="4800"/>
              <a:buNone/>
              <a:defRPr sz="10666"/>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a:r>
              <a:rPr lang="en-US"/>
              <a:t>Click to edit Master title style</a:t>
            </a:r>
            <a:endParaRPr/>
          </a:p>
        </p:txBody>
      </p:sp>
      <p:grpSp>
        <p:nvGrpSpPr>
          <p:cNvPr id="911" name="Google Shape;911;p8"/>
          <p:cNvGrpSpPr/>
          <p:nvPr/>
        </p:nvGrpSpPr>
        <p:grpSpPr>
          <a:xfrm>
            <a:off x="3013286" y="6049541"/>
            <a:ext cx="1227260" cy="1283585"/>
            <a:chOff x="9222834" y="1985834"/>
            <a:chExt cx="843748" cy="882472"/>
          </a:xfrm>
        </p:grpSpPr>
        <p:sp>
          <p:nvSpPr>
            <p:cNvPr id="912" name="Google Shape;912;p8"/>
            <p:cNvSpPr/>
            <p:nvPr/>
          </p:nvSpPr>
          <p:spPr>
            <a:xfrm>
              <a:off x="9239475" y="2417350"/>
              <a:ext cx="608653" cy="450645"/>
            </a:xfrm>
            <a:custGeom>
              <a:avLst/>
              <a:gdLst/>
              <a:ahLst/>
              <a:cxnLst/>
              <a:rect l="l" t="t" r="r" b="b"/>
              <a:pathLst>
                <a:path w="11741" h="8693" extrusionOk="0">
                  <a:moveTo>
                    <a:pt x="1232" y="0"/>
                  </a:moveTo>
                  <a:cubicBezTo>
                    <a:pt x="1232" y="0"/>
                    <a:pt x="1" y="4657"/>
                    <a:pt x="4095" y="7681"/>
                  </a:cubicBezTo>
                  <a:cubicBezTo>
                    <a:pt x="5083" y="8415"/>
                    <a:pt x="6041" y="8693"/>
                    <a:pt x="6924" y="8693"/>
                  </a:cubicBezTo>
                  <a:cubicBezTo>
                    <a:pt x="9695" y="8693"/>
                    <a:pt x="11741" y="5959"/>
                    <a:pt x="11741" y="5959"/>
                  </a:cubicBezTo>
                  <a:cubicBezTo>
                    <a:pt x="11741" y="5959"/>
                    <a:pt x="7262" y="1276"/>
                    <a:pt x="1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3" name="Google Shape;913;p8"/>
            <p:cNvSpPr/>
            <p:nvPr/>
          </p:nvSpPr>
          <p:spPr>
            <a:xfrm>
              <a:off x="9295462" y="2425282"/>
              <a:ext cx="553133" cy="443025"/>
            </a:xfrm>
            <a:custGeom>
              <a:avLst/>
              <a:gdLst/>
              <a:ahLst/>
              <a:cxnLst/>
              <a:rect l="l" t="t" r="r" b="b"/>
              <a:pathLst>
                <a:path w="10670" h="8546" extrusionOk="0">
                  <a:moveTo>
                    <a:pt x="306" y="0"/>
                  </a:moveTo>
                  <a:cubicBezTo>
                    <a:pt x="300" y="0"/>
                    <a:pt x="294" y="2"/>
                    <a:pt x="286" y="8"/>
                  </a:cubicBezTo>
                  <a:cubicBezTo>
                    <a:pt x="259" y="34"/>
                    <a:pt x="250" y="34"/>
                    <a:pt x="277" y="61"/>
                  </a:cubicBezTo>
                  <a:cubicBezTo>
                    <a:pt x="283" y="67"/>
                    <a:pt x="289" y="82"/>
                    <a:pt x="301" y="82"/>
                  </a:cubicBezTo>
                  <a:cubicBezTo>
                    <a:pt x="306" y="82"/>
                    <a:pt x="313" y="79"/>
                    <a:pt x="321" y="70"/>
                  </a:cubicBezTo>
                  <a:cubicBezTo>
                    <a:pt x="348" y="43"/>
                    <a:pt x="348" y="43"/>
                    <a:pt x="330" y="17"/>
                  </a:cubicBezTo>
                  <a:cubicBezTo>
                    <a:pt x="324" y="10"/>
                    <a:pt x="318" y="0"/>
                    <a:pt x="306" y="0"/>
                  </a:cubicBezTo>
                  <a:close/>
                  <a:moveTo>
                    <a:pt x="584" y="30"/>
                  </a:moveTo>
                  <a:cubicBezTo>
                    <a:pt x="578" y="30"/>
                    <a:pt x="571" y="34"/>
                    <a:pt x="562" y="43"/>
                  </a:cubicBezTo>
                  <a:cubicBezTo>
                    <a:pt x="535" y="70"/>
                    <a:pt x="535" y="70"/>
                    <a:pt x="562" y="97"/>
                  </a:cubicBezTo>
                  <a:cubicBezTo>
                    <a:pt x="570" y="109"/>
                    <a:pt x="576" y="114"/>
                    <a:pt x="582" y="114"/>
                  </a:cubicBezTo>
                  <a:cubicBezTo>
                    <a:pt x="590" y="114"/>
                    <a:pt x="597" y="107"/>
                    <a:pt x="607" y="97"/>
                  </a:cubicBezTo>
                  <a:cubicBezTo>
                    <a:pt x="633" y="70"/>
                    <a:pt x="633" y="70"/>
                    <a:pt x="607" y="43"/>
                  </a:cubicBezTo>
                  <a:cubicBezTo>
                    <a:pt x="598" y="34"/>
                    <a:pt x="591" y="30"/>
                    <a:pt x="584" y="30"/>
                  </a:cubicBezTo>
                  <a:close/>
                  <a:moveTo>
                    <a:pt x="865" y="60"/>
                  </a:moveTo>
                  <a:cubicBezTo>
                    <a:pt x="860" y="60"/>
                    <a:pt x="856" y="67"/>
                    <a:pt x="848" y="79"/>
                  </a:cubicBezTo>
                  <a:cubicBezTo>
                    <a:pt x="830" y="88"/>
                    <a:pt x="812" y="97"/>
                    <a:pt x="839" y="115"/>
                  </a:cubicBezTo>
                  <a:cubicBezTo>
                    <a:pt x="854" y="136"/>
                    <a:pt x="861" y="144"/>
                    <a:pt x="867" y="144"/>
                  </a:cubicBezTo>
                  <a:cubicBezTo>
                    <a:pt x="871" y="144"/>
                    <a:pt x="876" y="140"/>
                    <a:pt x="883" y="133"/>
                  </a:cubicBezTo>
                  <a:cubicBezTo>
                    <a:pt x="901" y="115"/>
                    <a:pt x="919" y="106"/>
                    <a:pt x="892" y="88"/>
                  </a:cubicBezTo>
                  <a:cubicBezTo>
                    <a:pt x="878" y="69"/>
                    <a:pt x="871" y="60"/>
                    <a:pt x="865" y="60"/>
                  </a:cubicBezTo>
                  <a:close/>
                  <a:moveTo>
                    <a:pt x="1150" y="92"/>
                  </a:moveTo>
                  <a:cubicBezTo>
                    <a:pt x="1142" y="92"/>
                    <a:pt x="1133" y="97"/>
                    <a:pt x="1124" y="106"/>
                  </a:cubicBezTo>
                  <a:cubicBezTo>
                    <a:pt x="1097" y="133"/>
                    <a:pt x="1097" y="133"/>
                    <a:pt x="1124" y="159"/>
                  </a:cubicBezTo>
                  <a:cubicBezTo>
                    <a:pt x="1130" y="165"/>
                    <a:pt x="1138" y="173"/>
                    <a:pt x="1148" y="173"/>
                  </a:cubicBezTo>
                  <a:cubicBezTo>
                    <a:pt x="1155" y="173"/>
                    <a:pt x="1162" y="170"/>
                    <a:pt x="1169" y="159"/>
                  </a:cubicBezTo>
                  <a:cubicBezTo>
                    <a:pt x="1195" y="133"/>
                    <a:pt x="1195" y="133"/>
                    <a:pt x="1169" y="106"/>
                  </a:cubicBezTo>
                  <a:cubicBezTo>
                    <a:pt x="1164" y="97"/>
                    <a:pt x="1158" y="92"/>
                    <a:pt x="1150" y="92"/>
                  </a:cubicBezTo>
                  <a:close/>
                  <a:moveTo>
                    <a:pt x="1410" y="159"/>
                  </a:moveTo>
                  <a:cubicBezTo>
                    <a:pt x="1401" y="159"/>
                    <a:pt x="1383" y="159"/>
                    <a:pt x="1383" y="168"/>
                  </a:cubicBezTo>
                  <a:cubicBezTo>
                    <a:pt x="1374" y="168"/>
                    <a:pt x="1383" y="186"/>
                    <a:pt x="1383" y="186"/>
                  </a:cubicBezTo>
                  <a:cubicBezTo>
                    <a:pt x="1392" y="204"/>
                    <a:pt x="1410" y="213"/>
                    <a:pt x="1418" y="213"/>
                  </a:cubicBezTo>
                  <a:cubicBezTo>
                    <a:pt x="1427" y="204"/>
                    <a:pt x="1445" y="195"/>
                    <a:pt x="1454" y="177"/>
                  </a:cubicBezTo>
                  <a:cubicBezTo>
                    <a:pt x="1454" y="177"/>
                    <a:pt x="1454" y="168"/>
                    <a:pt x="1454" y="168"/>
                  </a:cubicBezTo>
                  <a:cubicBezTo>
                    <a:pt x="1436" y="168"/>
                    <a:pt x="1418" y="159"/>
                    <a:pt x="1410" y="159"/>
                  </a:cubicBezTo>
                  <a:close/>
                  <a:moveTo>
                    <a:pt x="261" y="272"/>
                  </a:moveTo>
                  <a:cubicBezTo>
                    <a:pt x="255" y="272"/>
                    <a:pt x="249" y="276"/>
                    <a:pt x="241" y="284"/>
                  </a:cubicBezTo>
                  <a:cubicBezTo>
                    <a:pt x="232" y="293"/>
                    <a:pt x="205" y="302"/>
                    <a:pt x="232" y="329"/>
                  </a:cubicBezTo>
                  <a:cubicBezTo>
                    <a:pt x="247" y="344"/>
                    <a:pt x="253" y="350"/>
                    <a:pt x="259" y="350"/>
                  </a:cubicBezTo>
                  <a:cubicBezTo>
                    <a:pt x="264" y="350"/>
                    <a:pt x="269" y="346"/>
                    <a:pt x="277" y="338"/>
                  </a:cubicBezTo>
                  <a:cubicBezTo>
                    <a:pt x="294" y="329"/>
                    <a:pt x="312" y="311"/>
                    <a:pt x="286" y="293"/>
                  </a:cubicBezTo>
                  <a:cubicBezTo>
                    <a:pt x="276" y="278"/>
                    <a:pt x="269" y="272"/>
                    <a:pt x="261" y="272"/>
                  </a:cubicBezTo>
                  <a:close/>
                  <a:moveTo>
                    <a:pt x="544" y="300"/>
                  </a:moveTo>
                  <a:cubicBezTo>
                    <a:pt x="538" y="300"/>
                    <a:pt x="531" y="307"/>
                    <a:pt x="517" y="320"/>
                  </a:cubicBezTo>
                  <a:cubicBezTo>
                    <a:pt x="500" y="329"/>
                    <a:pt x="491" y="338"/>
                    <a:pt x="517" y="364"/>
                  </a:cubicBezTo>
                  <a:cubicBezTo>
                    <a:pt x="532" y="374"/>
                    <a:pt x="536" y="381"/>
                    <a:pt x="541" y="381"/>
                  </a:cubicBezTo>
                  <a:cubicBezTo>
                    <a:pt x="545" y="381"/>
                    <a:pt x="550" y="377"/>
                    <a:pt x="562" y="364"/>
                  </a:cubicBezTo>
                  <a:cubicBezTo>
                    <a:pt x="580" y="347"/>
                    <a:pt x="589" y="338"/>
                    <a:pt x="571" y="320"/>
                  </a:cubicBezTo>
                  <a:cubicBezTo>
                    <a:pt x="558" y="307"/>
                    <a:pt x="551" y="300"/>
                    <a:pt x="544" y="300"/>
                  </a:cubicBezTo>
                  <a:close/>
                  <a:moveTo>
                    <a:pt x="820" y="330"/>
                  </a:moveTo>
                  <a:cubicBezTo>
                    <a:pt x="815" y="330"/>
                    <a:pt x="811" y="335"/>
                    <a:pt x="803" y="347"/>
                  </a:cubicBezTo>
                  <a:cubicBezTo>
                    <a:pt x="785" y="364"/>
                    <a:pt x="776" y="373"/>
                    <a:pt x="794" y="391"/>
                  </a:cubicBezTo>
                  <a:cubicBezTo>
                    <a:pt x="807" y="405"/>
                    <a:pt x="814" y="411"/>
                    <a:pt x="821" y="411"/>
                  </a:cubicBezTo>
                  <a:cubicBezTo>
                    <a:pt x="827" y="411"/>
                    <a:pt x="834" y="405"/>
                    <a:pt x="848" y="391"/>
                  </a:cubicBezTo>
                  <a:cubicBezTo>
                    <a:pt x="865" y="382"/>
                    <a:pt x="874" y="373"/>
                    <a:pt x="848" y="347"/>
                  </a:cubicBezTo>
                  <a:cubicBezTo>
                    <a:pt x="833" y="337"/>
                    <a:pt x="826" y="330"/>
                    <a:pt x="820" y="330"/>
                  </a:cubicBezTo>
                  <a:close/>
                  <a:moveTo>
                    <a:pt x="1106" y="361"/>
                  </a:moveTo>
                  <a:cubicBezTo>
                    <a:pt x="1101" y="361"/>
                    <a:pt x="1096" y="365"/>
                    <a:pt x="1088" y="373"/>
                  </a:cubicBezTo>
                  <a:cubicBezTo>
                    <a:pt x="1071" y="382"/>
                    <a:pt x="1044" y="400"/>
                    <a:pt x="1071" y="418"/>
                  </a:cubicBezTo>
                  <a:cubicBezTo>
                    <a:pt x="1086" y="434"/>
                    <a:pt x="1096" y="443"/>
                    <a:pt x="1104" y="443"/>
                  </a:cubicBezTo>
                  <a:cubicBezTo>
                    <a:pt x="1111" y="443"/>
                    <a:pt x="1117" y="438"/>
                    <a:pt x="1124" y="427"/>
                  </a:cubicBezTo>
                  <a:cubicBezTo>
                    <a:pt x="1133" y="418"/>
                    <a:pt x="1160" y="409"/>
                    <a:pt x="1133" y="382"/>
                  </a:cubicBezTo>
                  <a:cubicBezTo>
                    <a:pt x="1118" y="368"/>
                    <a:pt x="1112" y="361"/>
                    <a:pt x="1106" y="361"/>
                  </a:cubicBezTo>
                  <a:close/>
                  <a:moveTo>
                    <a:pt x="1372" y="406"/>
                  </a:moveTo>
                  <a:cubicBezTo>
                    <a:pt x="1366" y="406"/>
                    <a:pt x="1359" y="410"/>
                    <a:pt x="1347" y="418"/>
                  </a:cubicBezTo>
                  <a:cubicBezTo>
                    <a:pt x="1329" y="436"/>
                    <a:pt x="1329" y="445"/>
                    <a:pt x="1347" y="463"/>
                  </a:cubicBezTo>
                  <a:cubicBezTo>
                    <a:pt x="1362" y="477"/>
                    <a:pt x="1368" y="484"/>
                    <a:pt x="1376" y="484"/>
                  </a:cubicBezTo>
                  <a:cubicBezTo>
                    <a:pt x="1382" y="484"/>
                    <a:pt x="1389" y="480"/>
                    <a:pt x="1401" y="472"/>
                  </a:cubicBezTo>
                  <a:cubicBezTo>
                    <a:pt x="1418" y="454"/>
                    <a:pt x="1418" y="445"/>
                    <a:pt x="1401" y="427"/>
                  </a:cubicBezTo>
                  <a:cubicBezTo>
                    <a:pt x="1386" y="412"/>
                    <a:pt x="1379" y="406"/>
                    <a:pt x="1372" y="406"/>
                  </a:cubicBezTo>
                  <a:close/>
                  <a:moveTo>
                    <a:pt x="1656" y="433"/>
                  </a:moveTo>
                  <a:cubicBezTo>
                    <a:pt x="1652" y="433"/>
                    <a:pt x="1647" y="436"/>
                    <a:pt x="1642" y="445"/>
                  </a:cubicBezTo>
                  <a:cubicBezTo>
                    <a:pt x="1606" y="472"/>
                    <a:pt x="1606" y="472"/>
                    <a:pt x="1633" y="489"/>
                  </a:cubicBezTo>
                  <a:cubicBezTo>
                    <a:pt x="1639" y="502"/>
                    <a:pt x="1645" y="519"/>
                    <a:pt x="1657" y="519"/>
                  </a:cubicBezTo>
                  <a:cubicBezTo>
                    <a:pt x="1663" y="519"/>
                    <a:pt x="1669" y="515"/>
                    <a:pt x="1677" y="507"/>
                  </a:cubicBezTo>
                  <a:cubicBezTo>
                    <a:pt x="1704" y="480"/>
                    <a:pt x="1704" y="480"/>
                    <a:pt x="1686" y="454"/>
                  </a:cubicBezTo>
                  <a:cubicBezTo>
                    <a:pt x="1674" y="448"/>
                    <a:pt x="1666" y="433"/>
                    <a:pt x="1656" y="433"/>
                  </a:cubicBezTo>
                  <a:close/>
                  <a:moveTo>
                    <a:pt x="1900" y="463"/>
                  </a:moveTo>
                  <a:cubicBezTo>
                    <a:pt x="1900" y="489"/>
                    <a:pt x="1900" y="516"/>
                    <a:pt x="1900" y="534"/>
                  </a:cubicBezTo>
                  <a:cubicBezTo>
                    <a:pt x="1900" y="544"/>
                    <a:pt x="1925" y="549"/>
                    <a:pt x="1945" y="549"/>
                  </a:cubicBezTo>
                  <a:cubicBezTo>
                    <a:pt x="1959" y="549"/>
                    <a:pt x="1972" y="547"/>
                    <a:pt x="1972" y="543"/>
                  </a:cubicBezTo>
                  <a:cubicBezTo>
                    <a:pt x="1981" y="516"/>
                    <a:pt x="1981" y="489"/>
                    <a:pt x="1972" y="472"/>
                  </a:cubicBezTo>
                  <a:cubicBezTo>
                    <a:pt x="1963" y="463"/>
                    <a:pt x="1927" y="463"/>
                    <a:pt x="1900" y="463"/>
                  </a:cubicBezTo>
                  <a:close/>
                  <a:moveTo>
                    <a:pt x="2177" y="498"/>
                  </a:moveTo>
                  <a:cubicBezTo>
                    <a:pt x="2177" y="525"/>
                    <a:pt x="2177" y="552"/>
                    <a:pt x="2186" y="570"/>
                  </a:cubicBezTo>
                  <a:cubicBezTo>
                    <a:pt x="2190" y="574"/>
                    <a:pt x="2201" y="576"/>
                    <a:pt x="2214" y="576"/>
                  </a:cubicBezTo>
                  <a:cubicBezTo>
                    <a:pt x="2226" y="576"/>
                    <a:pt x="2239" y="574"/>
                    <a:pt x="2248" y="570"/>
                  </a:cubicBezTo>
                  <a:cubicBezTo>
                    <a:pt x="2266" y="570"/>
                    <a:pt x="2266" y="498"/>
                    <a:pt x="2248" y="498"/>
                  </a:cubicBezTo>
                  <a:close/>
                  <a:moveTo>
                    <a:pt x="2505" y="523"/>
                  </a:moveTo>
                  <a:cubicBezTo>
                    <a:pt x="2491" y="523"/>
                    <a:pt x="2476" y="525"/>
                    <a:pt x="2462" y="525"/>
                  </a:cubicBezTo>
                  <a:cubicBezTo>
                    <a:pt x="2462" y="552"/>
                    <a:pt x="2453" y="588"/>
                    <a:pt x="2462" y="596"/>
                  </a:cubicBezTo>
                  <a:cubicBezTo>
                    <a:pt x="2468" y="599"/>
                    <a:pt x="2476" y="600"/>
                    <a:pt x="2485" y="600"/>
                  </a:cubicBezTo>
                  <a:cubicBezTo>
                    <a:pt x="2502" y="600"/>
                    <a:pt x="2522" y="596"/>
                    <a:pt x="2534" y="596"/>
                  </a:cubicBezTo>
                  <a:cubicBezTo>
                    <a:pt x="2534" y="579"/>
                    <a:pt x="2543" y="543"/>
                    <a:pt x="2534" y="534"/>
                  </a:cubicBezTo>
                  <a:cubicBezTo>
                    <a:pt x="2529" y="525"/>
                    <a:pt x="2518" y="523"/>
                    <a:pt x="2505" y="523"/>
                  </a:cubicBezTo>
                  <a:close/>
                  <a:moveTo>
                    <a:pt x="232" y="550"/>
                  </a:moveTo>
                  <a:cubicBezTo>
                    <a:pt x="225" y="550"/>
                    <a:pt x="219" y="556"/>
                    <a:pt x="205" y="570"/>
                  </a:cubicBezTo>
                  <a:cubicBezTo>
                    <a:pt x="187" y="579"/>
                    <a:pt x="178" y="596"/>
                    <a:pt x="205" y="614"/>
                  </a:cubicBezTo>
                  <a:cubicBezTo>
                    <a:pt x="219" y="628"/>
                    <a:pt x="223" y="634"/>
                    <a:pt x="228" y="634"/>
                  </a:cubicBezTo>
                  <a:cubicBezTo>
                    <a:pt x="232" y="634"/>
                    <a:pt x="236" y="628"/>
                    <a:pt x="250" y="614"/>
                  </a:cubicBezTo>
                  <a:cubicBezTo>
                    <a:pt x="268" y="605"/>
                    <a:pt x="277" y="588"/>
                    <a:pt x="259" y="570"/>
                  </a:cubicBezTo>
                  <a:cubicBezTo>
                    <a:pt x="245" y="556"/>
                    <a:pt x="239" y="550"/>
                    <a:pt x="232" y="550"/>
                  </a:cubicBezTo>
                  <a:close/>
                  <a:moveTo>
                    <a:pt x="2739" y="614"/>
                  </a:moveTo>
                  <a:cubicBezTo>
                    <a:pt x="2739" y="623"/>
                    <a:pt x="2748" y="623"/>
                    <a:pt x="2748" y="641"/>
                  </a:cubicBezTo>
                  <a:cubicBezTo>
                    <a:pt x="2757" y="641"/>
                    <a:pt x="2774" y="650"/>
                    <a:pt x="2783" y="650"/>
                  </a:cubicBezTo>
                  <a:cubicBezTo>
                    <a:pt x="2783" y="650"/>
                    <a:pt x="2792" y="641"/>
                    <a:pt x="2801" y="641"/>
                  </a:cubicBezTo>
                  <a:cubicBezTo>
                    <a:pt x="2792" y="641"/>
                    <a:pt x="2792" y="632"/>
                    <a:pt x="2792" y="632"/>
                  </a:cubicBezTo>
                  <a:cubicBezTo>
                    <a:pt x="2783" y="623"/>
                    <a:pt x="2766" y="623"/>
                    <a:pt x="2757" y="614"/>
                  </a:cubicBezTo>
                  <a:close/>
                  <a:moveTo>
                    <a:pt x="510" y="583"/>
                  </a:moveTo>
                  <a:cubicBezTo>
                    <a:pt x="502" y="583"/>
                    <a:pt x="495" y="588"/>
                    <a:pt x="491" y="596"/>
                  </a:cubicBezTo>
                  <a:cubicBezTo>
                    <a:pt x="464" y="623"/>
                    <a:pt x="464" y="623"/>
                    <a:pt x="491" y="650"/>
                  </a:cubicBezTo>
                  <a:cubicBezTo>
                    <a:pt x="500" y="659"/>
                    <a:pt x="506" y="663"/>
                    <a:pt x="513" y="663"/>
                  </a:cubicBezTo>
                  <a:cubicBezTo>
                    <a:pt x="520" y="663"/>
                    <a:pt x="526" y="659"/>
                    <a:pt x="535" y="650"/>
                  </a:cubicBezTo>
                  <a:cubicBezTo>
                    <a:pt x="562" y="623"/>
                    <a:pt x="553" y="623"/>
                    <a:pt x="535" y="596"/>
                  </a:cubicBezTo>
                  <a:cubicBezTo>
                    <a:pt x="526" y="588"/>
                    <a:pt x="517" y="583"/>
                    <a:pt x="510" y="583"/>
                  </a:cubicBezTo>
                  <a:close/>
                  <a:moveTo>
                    <a:pt x="794" y="612"/>
                  </a:moveTo>
                  <a:cubicBezTo>
                    <a:pt x="787" y="612"/>
                    <a:pt x="781" y="619"/>
                    <a:pt x="767" y="632"/>
                  </a:cubicBezTo>
                  <a:cubicBezTo>
                    <a:pt x="740" y="650"/>
                    <a:pt x="749" y="659"/>
                    <a:pt x="767" y="677"/>
                  </a:cubicBezTo>
                  <a:cubicBezTo>
                    <a:pt x="779" y="689"/>
                    <a:pt x="786" y="694"/>
                    <a:pt x="792" y="694"/>
                  </a:cubicBezTo>
                  <a:cubicBezTo>
                    <a:pt x="799" y="694"/>
                    <a:pt x="806" y="687"/>
                    <a:pt x="821" y="677"/>
                  </a:cubicBezTo>
                  <a:cubicBezTo>
                    <a:pt x="839" y="659"/>
                    <a:pt x="830" y="641"/>
                    <a:pt x="821" y="632"/>
                  </a:cubicBezTo>
                  <a:cubicBezTo>
                    <a:pt x="807" y="619"/>
                    <a:pt x="801" y="612"/>
                    <a:pt x="794" y="612"/>
                  </a:cubicBezTo>
                  <a:close/>
                  <a:moveTo>
                    <a:pt x="1071" y="639"/>
                  </a:moveTo>
                  <a:cubicBezTo>
                    <a:pt x="1064" y="639"/>
                    <a:pt x="1057" y="646"/>
                    <a:pt x="1044" y="659"/>
                  </a:cubicBezTo>
                  <a:cubicBezTo>
                    <a:pt x="1026" y="677"/>
                    <a:pt x="1035" y="695"/>
                    <a:pt x="1053" y="703"/>
                  </a:cubicBezTo>
                  <a:cubicBezTo>
                    <a:pt x="1062" y="717"/>
                    <a:pt x="1066" y="724"/>
                    <a:pt x="1072" y="724"/>
                  </a:cubicBezTo>
                  <a:cubicBezTo>
                    <a:pt x="1077" y="724"/>
                    <a:pt x="1084" y="717"/>
                    <a:pt x="1097" y="703"/>
                  </a:cubicBezTo>
                  <a:cubicBezTo>
                    <a:pt x="1124" y="686"/>
                    <a:pt x="1115" y="677"/>
                    <a:pt x="1097" y="659"/>
                  </a:cubicBezTo>
                  <a:cubicBezTo>
                    <a:pt x="1084" y="646"/>
                    <a:pt x="1077" y="639"/>
                    <a:pt x="1071" y="639"/>
                  </a:cubicBezTo>
                  <a:close/>
                  <a:moveTo>
                    <a:pt x="1344" y="683"/>
                  </a:moveTo>
                  <a:cubicBezTo>
                    <a:pt x="1340" y="683"/>
                    <a:pt x="1335" y="686"/>
                    <a:pt x="1329" y="695"/>
                  </a:cubicBezTo>
                  <a:cubicBezTo>
                    <a:pt x="1303" y="721"/>
                    <a:pt x="1294" y="721"/>
                    <a:pt x="1320" y="748"/>
                  </a:cubicBezTo>
                  <a:cubicBezTo>
                    <a:pt x="1326" y="754"/>
                    <a:pt x="1333" y="769"/>
                    <a:pt x="1344" y="769"/>
                  </a:cubicBezTo>
                  <a:cubicBezTo>
                    <a:pt x="1350" y="769"/>
                    <a:pt x="1356" y="765"/>
                    <a:pt x="1365" y="757"/>
                  </a:cubicBezTo>
                  <a:cubicBezTo>
                    <a:pt x="1392" y="730"/>
                    <a:pt x="1392" y="730"/>
                    <a:pt x="1374" y="703"/>
                  </a:cubicBezTo>
                  <a:cubicBezTo>
                    <a:pt x="1362" y="697"/>
                    <a:pt x="1354" y="683"/>
                    <a:pt x="1344" y="683"/>
                  </a:cubicBezTo>
                  <a:close/>
                  <a:moveTo>
                    <a:pt x="1626" y="713"/>
                  </a:moveTo>
                  <a:cubicBezTo>
                    <a:pt x="1620" y="713"/>
                    <a:pt x="1614" y="718"/>
                    <a:pt x="1606" y="730"/>
                  </a:cubicBezTo>
                  <a:cubicBezTo>
                    <a:pt x="1579" y="757"/>
                    <a:pt x="1579" y="757"/>
                    <a:pt x="1597" y="775"/>
                  </a:cubicBezTo>
                  <a:cubicBezTo>
                    <a:pt x="1608" y="786"/>
                    <a:pt x="1619" y="794"/>
                    <a:pt x="1628" y="794"/>
                  </a:cubicBezTo>
                  <a:cubicBezTo>
                    <a:pt x="1633" y="794"/>
                    <a:pt x="1638" y="791"/>
                    <a:pt x="1642" y="784"/>
                  </a:cubicBezTo>
                  <a:cubicBezTo>
                    <a:pt x="1677" y="757"/>
                    <a:pt x="1668" y="757"/>
                    <a:pt x="1650" y="730"/>
                  </a:cubicBezTo>
                  <a:cubicBezTo>
                    <a:pt x="1641" y="720"/>
                    <a:pt x="1634" y="713"/>
                    <a:pt x="1626" y="713"/>
                  </a:cubicBezTo>
                  <a:close/>
                  <a:moveTo>
                    <a:pt x="1865" y="739"/>
                  </a:moveTo>
                  <a:cubicBezTo>
                    <a:pt x="1865" y="775"/>
                    <a:pt x="1856" y="802"/>
                    <a:pt x="1873" y="819"/>
                  </a:cubicBezTo>
                  <a:cubicBezTo>
                    <a:pt x="1878" y="824"/>
                    <a:pt x="1889" y="826"/>
                    <a:pt x="1901" y="826"/>
                  </a:cubicBezTo>
                  <a:cubicBezTo>
                    <a:pt x="1914" y="826"/>
                    <a:pt x="1927" y="824"/>
                    <a:pt x="1936" y="819"/>
                  </a:cubicBezTo>
                  <a:cubicBezTo>
                    <a:pt x="1954" y="819"/>
                    <a:pt x="1954" y="757"/>
                    <a:pt x="1945" y="748"/>
                  </a:cubicBezTo>
                  <a:cubicBezTo>
                    <a:pt x="1918" y="748"/>
                    <a:pt x="1900" y="748"/>
                    <a:pt x="1865" y="739"/>
                  </a:cubicBezTo>
                  <a:close/>
                  <a:moveTo>
                    <a:pt x="2150" y="775"/>
                  </a:moveTo>
                  <a:cubicBezTo>
                    <a:pt x="2150" y="802"/>
                    <a:pt x="2150" y="828"/>
                    <a:pt x="2150" y="846"/>
                  </a:cubicBezTo>
                  <a:cubicBezTo>
                    <a:pt x="2150" y="855"/>
                    <a:pt x="2168" y="860"/>
                    <a:pt x="2186" y="860"/>
                  </a:cubicBezTo>
                  <a:cubicBezTo>
                    <a:pt x="2204" y="860"/>
                    <a:pt x="2221" y="855"/>
                    <a:pt x="2221" y="846"/>
                  </a:cubicBezTo>
                  <a:cubicBezTo>
                    <a:pt x="2230" y="828"/>
                    <a:pt x="2230" y="793"/>
                    <a:pt x="2221" y="784"/>
                  </a:cubicBezTo>
                  <a:cubicBezTo>
                    <a:pt x="2212" y="775"/>
                    <a:pt x="2177" y="775"/>
                    <a:pt x="2150" y="775"/>
                  </a:cubicBezTo>
                  <a:close/>
                  <a:moveTo>
                    <a:pt x="2427" y="802"/>
                  </a:moveTo>
                  <a:cubicBezTo>
                    <a:pt x="2427" y="837"/>
                    <a:pt x="2427" y="873"/>
                    <a:pt x="2435" y="873"/>
                  </a:cubicBezTo>
                  <a:cubicBezTo>
                    <a:pt x="2444" y="882"/>
                    <a:pt x="2456" y="884"/>
                    <a:pt x="2468" y="884"/>
                  </a:cubicBezTo>
                  <a:cubicBezTo>
                    <a:pt x="2480" y="884"/>
                    <a:pt x="2493" y="882"/>
                    <a:pt x="2507" y="882"/>
                  </a:cubicBezTo>
                  <a:cubicBezTo>
                    <a:pt x="2507" y="855"/>
                    <a:pt x="2516" y="828"/>
                    <a:pt x="2507" y="811"/>
                  </a:cubicBezTo>
                  <a:cubicBezTo>
                    <a:pt x="2498" y="806"/>
                    <a:pt x="2487" y="806"/>
                    <a:pt x="2473" y="806"/>
                  </a:cubicBezTo>
                  <a:cubicBezTo>
                    <a:pt x="2460" y="806"/>
                    <a:pt x="2444" y="806"/>
                    <a:pt x="2427" y="802"/>
                  </a:cubicBezTo>
                  <a:close/>
                  <a:moveTo>
                    <a:pt x="197" y="833"/>
                  </a:moveTo>
                  <a:cubicBezTo>
                    <a:pt x="190" y="833"/>
                    <a:pt x="183" y="837"/>
                    <a:pt x="178" y="846"/>
                  </a:cubicBezTo>
                  <a:cubicBezTo>
                    <a:pt x="152" y="873"/>
                    <a:pt x="152" y="873"/>
                    <a:pt x="178" y="900"/>
                  </a:cubicBezTo>
                  <a:cubicBezTo>
                    <a:pt x="187" y="912"/>
                    <a:pt x="193" y="917"/>
                    <a:pt x="199" y="917"/>
                  </a:cubicBezTo>
                  <a:cubicBezTo>
                    <a:pt x="206" y="917"/>
                    <a:pt x="213" y="910"/>
                    <a:pt x="223" y="900"/>
                  </a:cubicBezTo>
                  <a:cubicBezTo>
                    <a:pt x="250" y="873"/>
                    <a:pt x="241" y="873"/>
                    <a:pt x="223" y="846"/>
                  </a:cubicBezTo>
                  <a:cubicBezTo>
                    <a:pt x="214" y="837"/>
                    <a:pt x="205" y="833"/>
                    <a:pt x="197" y="833"/>
                  </a:cubicBezTo>
                  <a:close/>
                  <a:moveTo>
                    <a:pt x="2752" y="824"/>
                  </a:moveTo>
                  <a:cubicBezTo>
                    <a:pt x="2741" y="824"/>
                    <a:pt x="2730" y="828"/>
                    <a:pt x="2721" y="837"/>
                  </a:cubicBezTo>
                  <a:cubicBezTo>
                    <a:pt x="2694" y="864"/>
                    <a:pt x="2694" y="882"/>
                    <a:pt x="2712" y="909"/>
                  </a:cubicBezTo>
                  <a:cubicBezTo>
                    <a:pt x="2727" y="923"/>
                    <a:pt x="2739" y="930"/>
                    <a:pt x="2751" y="930"/>
                  </a:cubicBezTo>
                  <a:cubicBezTo>
                    <a:pt x="2761" y="930"/>
                    <a:pt x="2771" y="926"/>
                    <a:pt x="2783" y="918"/>
                  </a:cubicBezTo>
                  <a:cubicBezTo>
                    <a:pt x="2810" y="891"/>
                    <a:pt x="2810" y="873"/>
                    <a:pt x="2783" y="837"/>
                  </a:cubicBezTo>
                  <a:cubicBezTo>
                    <a:pt x="2774" y="828"/>
                    <a:pt x="2763" y="824"/>
                    <a:pt x="2752" y="824"/>
                  </a:cubicBezTo>
                  <a:close/>
                  <a:moveTo>
                    <a:pt x="479" y="865"/>
                  </a:moveTo>
                  <a:cubicBezTo>
                    <a:pt x="472" y="865"/>
                    <a:pt x="465" y="872"/>
                    <a:pt x="455" y="882"/>
                  </a:cubicBezTo>
                  <a:cubicBezTo>
                    <a:pt x="437" y="900"/>
                    <a:pt x="437" y="900"/>
                    <a:pt x="455" y="927"/>
                  </a:cubicBezTo>
                  <a:cubicBezTo>
                    <a:pt x="463" y="939"/>
                    <a:pt x="471" y="943"/>
                    <a:pt x="478" y="943"/>
                  </a:cubicBezTo>
                  <a:cubicBezTo>
                    <a:pt x="487" y="943"/>
                    <a:pt x="495" y="936"/>
                    <a:pt x="500" y="927"/>
                  </a:cubicBezTo>
                  <a:cubicBezTo>
                    <a:pt x="526" y="909"/>
                    <a:pt x="526" y="909"/>
                    <a:pt x="500" y="882"/>
                  </a:cubicBezTo>
                  <a:cubicBezTo>
                    <a:pt x="492" y="870"/>
                    <a:pt x="485" y="865"/>
                    <a:pt x="479" y="865"/>
                  </a:cubicBezTo>
                  <a:close/>
                  <a:moveTo>
                    <a:pt x="3033" y="853"/>
                  </a:moveTo>
                  <a:cubicBezTo>
                    <a:pt x="3022" y="853"/>
                    <a:pt x="3011" y="860"/>
                    <a:pt x="2998" y="873"/>
                  </a:cubicBezTo>
                  <a:cubicBezTo>
                    <a:pt x="2971" y="891"/>
                    <a:pt x="2971" y="918"/>
                    <a:pt x="2998" y="935"/>
                  </a:cubicBezTo>
                  <a:cubicBezTo>
                    <a:pt x="3008" y="951"/>
                    <a:pt x="3021" y="961"/>
                    <a:pt x="3034" y="961"/>
                  </a:cubicBezTo>
                  <a:cubicBezTo>
                    <a:pt x="3043" y="961"/>
                    <a:pt x="3052" y="956"/>
                    <a:pt x="3060" y="944"/>
                  </a:cubicBezTo>
                  <a:cubicBezTo>
                    <a:pt x="3096" y="927"/>
                    <a:pt x="3096" y="900"/>
                    <a:pt x="3069" y="873"/>
                  </a:cubicBezTo>
                  <a:cubicBezTo>
                    <a:pt x="3055" y="860"/>
                    <a:pt x="3044" y="853"/>
                    <a:pt x="3033" y="853"/>
                  </a:cubicBezTo>
                  <a:close/>
                  <a:moveTo>
                    <a:pt x="761" y="896"/>
                  </a:moveTo>
                  <a:cubicBezTo>
                    <a:pt x="757" y="896"/>
                    <a:pt x="753" y="901"/>
                    <a:pt x="740" y="909"/>
                  </a:cubicBezTo>
                  <a:cubicBezTo>
                    <a:pt x="723" y="927"/>
                    <a:pt x="714" y="935"/>
                    <a:pt x="732" y="953"/>
                  </a:cubicBezTo>
                  <a:cubicBezTo>
                    <a:pt x="746" y="968"/>
                    <a:pt x="753" y="975"/>
                    <a:pt x="760" y="975"/>
                  </a:cubicBezTo>
                  <a:cubicBezTo>
                    <a:pt x="766" y="975"/>
                    <a:pt x="773" y="970"/>
                    <a:pt x="785" y="962"/>
                  </a:cubicBezTo>
                  <a:cubicBezTo>
                    <a:pt x="803" y="944"/>
                    <a:pt x="812" y="935"/>
                    <a:pt x="785" y="918"/>
                  </a:cubicBezTo>
                  <a:cubicBezTo>
                    <a:pt x="770" y="903"/>
                    <a:pt x="766" y="896"/>
                    <a:pt x="761" y="896"/>
                  </a:cubicBezTo>
                  <a:close/>
                  <a:moveTo>
                    <a:pt x="3313" y="884"/>
                  </a:moveTo>
                  <a:cubicBezTo>
                    <a:pt x="3304" y="884"/>
                    <a:pt x="3294" y="889"/>
                    <a:pt x="3283" y="900"/>
                  </a:cubicBezTo>
                  <a:cubicBezTo>
                    <a:pt x="3256" y="927"/>
                    <a:pt x="3256" y="944"/>
                    <a:pt x="3274" y="971"/>
                  </a:cubicBezTo>
                  <a:cubicBezTo>
                    <a:pt x="3289" y="986"/>
                    <a:pt x="3301" y="992"/>
                    <a:pt x="3313" y="992"/>
                  </a:cubicBezTo>
                  <a:cubicBezTo>
                    <a:pt x="3323" y="992"/>
                    <a:pt x="3333" y="988"/>
                    <a:pt x="3345" y="980"/>
                  </a:cubicBezTo>
                  <a:cubicBezTo>
                    <a:pt x="3372" y="953"/>
                    <a:pt x="3372" y="935"/>
                    <a:pt x="3354" y="909"/>
                  </a:cubicBezTo>
                  <a:cubicBezTo>
                    <a:pt x="3339" y="893"/>
                    <a:pt x="3326" y="884"/>
                    <a:pt x="3313" y="884"/>
                  </a:cubicBezTo>
                  <a:close/>
                  <a:moveTo>
                    <a:pt x="1044" y="926"/>
                  </a:moveTo>
                  <a:cubicBezTo>
                    <a:pt x="1036" y="926"/>
                    <a:pt x="1028" y="933"/>
                    <a:pt x="1017" y="944"/>
                  </a:cubicBezTo>
                  <a:cubicBezTo>
                    <a:pt x="999" y="962"/>
                    <a:pt x="999" y="962"/>
                    <a:pt x="1026" y="989"/>
                  </a:cubicBezTo>
                  <a:cubicBezTo>
                    <a:pt x="1034" y="1001"/>
                    <a:pt x="1040" y="1006"/>
                    <a:pt x="1045" y="1006"/>
                  </a:cubicBezTo>
                  <a:cubicBezTo>
                    <a:pt x="1052" y="1006"/>
                    <a:pt x="1057" y="999"/>
                    <a:pt x="1062" y="989"/>
                  </a:cubicBezTo>
                  <a:cubicBezTo>
                    <a:pt x="1088" y="962"/>
                    <a:pt x="1088" y="962"/>
                    <a:pt x="1062" y="935"/>
                  </a:cubicBezTo>
                  <a:cubicBezTo>
                    <a:pt x="1055" y="929"/>
                    <a:pt x="1049" y="926"/>
                    <a:pt x="1044" y="926"/>
                  </a:cubicBezTo>
                  <a:close/>
                  <a:moveTo>
                    <a:pt x="3551" y="949"/>
                  </a:moveTo>
                  <a:cubicBezTo>
                    <a:pt x="3548" y="949"/>
                    <a:pt x="3545" y="950"/>
                    <a:pt x="3542" y="953"/>
                  </a:cubicBezTo>
                  <a:cubicBezTo>
                    <a:pt x="3542" y="962"/>
                    <a:pt x="3542" y="971"/>
                    <a:pt x="3542" y="980"/>
                  </a:cubicBezTo>
                  <a:cubicBezTo>
                    <a:pt x="3551" y="989"/>
                    <a:pt x="3551" y="998"/>
                    <a:pt x="3551" y="998"/>
                  </a:cubicBezTo>
                  <a:cubicBezTo>
                    <a:pt x="3568" y="1007"/>
                    <a:pt x="3568" y="1016"/>
                    <a:pt x="3568" y="1016"/>
                  </a:cubicBezTo>
                  <a:lnTo>
                    <a:pt x="3613" y="1016"/>
                  </a:lnTo>
                  <a:cubicBezTo>
                    <a:pt x="3622" y="1016"/>
                    <a:pt x="3640" y="998"/>
                    <a:pt x="3640" y="998"/>
                  </a:cubicBezTo>
                  <a:cubicBezTo>
                    <a:pt x="3631" y="980"/>
                    <a:pt x="3613" y="971"/>
                    <a:pt x="3604" y="962"/>
                  </a:cubicBezTo>
                  <a:cubicBezTo>
                    <a:pt x="3595" y="953"/>
                    <a:pt x="3577" y="953"/>
                    <a:pt x="3568" y="953"/>
                  </a:cubicBezTo>
                  <a:cubicBezTo>
                    <a:pt x="3563" y="953"/>
                    <a:pt x="3557" y="949"/>
                    <a:pt x="3551" y="949"/>
                  </a:cubicBezTo>
                  <a:close/>
                  <a:moveTo>
                    <a:pt x="1313" y="968"/>
                  </a:moveTo>
                  <a:cubicBezTo>
                    <a:pt x="1306" y="968"/>
                    <a:pt x="1299" y="974"/>
                    <a:pt x="1285" y="989"/>
                  </a:cubicBezTo>
                  <a:cubicBezTo>
                    <a:pt x="1267" y="1007"/>
                    <a:pt x="1267" y="1016"/>
                    <a:pt x="1285" y="1025"/>
                  </a:cubicBezTo>
                  <a:cubicBezTo>
                    <a:pt x="1298" y="1038"/>
                    <a:pt x="1305" y="1045"/>
                    <a:pt x="1311" y="1045"/>
                  </a:cubicBezTo>
                  <a:cubicBezTo>
                    <a:pt x="1318" y="1045"/>
                    <a:pt x="1325" y="1038"/>
                    <a:pt x="1338" y="1025"/>
                  </a:cubicBezTo>
                  <a:cubicBezTo>
                    <a:pt x="1365" y="1007"/>
                    <a:pt x="1356" y="998"/>
                    <a:pt x="1338" y="980"/>
                  </a:cubicBezTo>
                  <a:cubicBezTo>
                    <a:pt x="1326" y="972"/>
                    <a:pt x="1320" y="968"/>
                    <a:pt x="1313" y="968"/>
                  </a:cubicBezTo>
                  <a:close/>
                  <a:moveTo>
                    <a:pt x="1596" y="994"/>
                  </a:moveTo>
                  <a:cubicBezTo>
                    <a:pt x="1591" y="994"/>
                    <a:pt x="1587" y="999"/>
                    <a:pt x="1579" y="1007"/>
                  </a:cubicBezTo>
                  <a:cubicBezTo>
                    <a:pt x="1561" y="1025"/>
                    <a:pt x="1534" y="1034"/>
                    <a:pt x="1561" y="1051"/>
                  </a:cubicBezTo>
                  <a:cubicBezTo>
                    <a:pt x="1576" y="1071"/>
                    <a:pt x="1585" y="1079"/>
                    <a:pt x="1593" y="1079"/>
                  </a:cubicBezTo>
                  <a:cubicBezTo>
                    <a:pt x="1600" y="1079"/>
                    <a:pt x="1606" y="1073"/>
                    <a:pt x="1615" y="1060"/>
                  </a:cubicBezTo>
                  <a:cubicBezTo>
                    <a:pt x="1624" y="1051"/>
                    <a:pt x="1650" y="1042"/>
                    <a:pt x="1624" y="1016"/>
                  </a:cubicBezTo>
                  <a:cubicBezTo>
                    <a:pt x="1609" y="1001"/>
                    <a:pt x="1602" y="994"/>
                    <a:pt x="1596" y="994"/>
                  </a:cubicBezTo>
                  <a:close/>
                  <a:moveTo>
                    <a:pt x="1865" y="1030"/>
                  </a:moveTo>
                  <a:cubicBezTo>
                    <a:pt x="1856" y="1030"/>
                    <a:pt x="1847" y="1031"/>
                    <a:pt x="1838" y="1034"/>
                  </a:cubicBezTo>
                  <a:cubicBezTo>
                    <a:pt x="1829" y="1042"/>
                    <a:pt x="1838" y="1078"/>
                    <a:pt x="1838" y="1105"/>
                  </a:cubicBezTo>
                  <a:cubicBezTo>
                    <a:pt x="1856" y="1105"/>
                    <a:pt x="1877" y="1109"/>
                    <a:pt x="1893" y="1109"/>
                  </a:cubicBezTo>
                  <a:cubicBezTo>
                    <a:pt x="1900" y="1109"/>
                    <a:pt x="1906" y="1108"/>
                    <a:pt x="1909" y="1105"/>
                  </a:cubicBezTo>
                  <a:cubicBezTo>
                    <a:pt x="1918" y="1087"/>
                    <a:pt x="1909" y="1060"/>
                    <a:pt x="1918" y="1034"/>
                  </a:cubicBezTo>
                  <a:cubicBezTo>
                    <a:pt x="1900" y="1034"/>
                    <a:pt x="1882" y="1030"/>
                    <a:pt x="1865" y="1030"/>
                  </a:cubicBezTo>
                  <a:close/>
                  <a:moveTo>
                    <a:pt x="2114" y="1051"/>
                  </a:moveTo>
                  <a:lnTo>
                    <a:pt x="2114" y="1051"/>
                  </a:lnTo>
                  <a:cubicBezTo>
                    <a:pt x="2123" y="1087"/>
                    <a:pt x="2114" y="1123"/>
                    <a:pt x="2123" y="1132"/>
                  </a:cubicBezTo>
                  <a:cubicBezTo>
                    <a:pt x="2129" y="1135"/>
                    <a:pt x="2136" y="1136"/>
                    <a:pt x="2144" y="1136"/>
                  </a:cubicBezTo>
                  <a:cubicBezTo>
                    <a:pt x="2159" y="1136"/>
                    <a:pt x="2177" y="1132"/>
                    <a:pt x="2195" y="1132"/>
                  </a:cubicBezTo>
                  <a:cubicBezTo>
                    <a:pt x="2195" y="1105"/>
                    <a:pt x="2204" y="1078"/>
                    <a:pt x="2195" y="1069"/>
                  </a:cubicBezTo>
                  <a:cubicBezTo>
                    <a:pt x="2177" y="1051"/>
                    <a:pt x="2150" y="1060"/>
                    <a:pt x="2114" y="1051"/>
                  </a:cubicBezTo>
                  <a:close/>
                  <a:moveTo>
                    <a:pt x="2436" y="1086"/>
                  </a:moveTo>
                  <a:cubicBezTo>
                    <a:pt x="2421" y="1086"/>
                    <a:pt x="2409" y="1088"/>
                    <a:pt x="2409" y="1096"/>
                  </a:cubicBezTo>
                  <a:cubicBezTo>
                    <a:pt x="2400" y="1114"/>
                    <a:pt x="2391" y="1150"/>
                    <a:pt x="2409" y="1158"/>
                  </a:cubicBezTo>
                  <a:cubicBezTo>
                    <a:pt x="2418" y="1176"/>
                    <a:pt x="2453" y="1167"/>
                    <a:pt x="2480" y="1176"/>
                  </a:cubicBezTo>
                  <a:cubicBezTo>
                    <a:pt x="2480" y="1141"/>
                    <a:pt x="2480" y="1123"/>
                    <a:pt x="2480" y="1096"/>
                  </a:cubicBezTo>
                  <a:cubicBezTo>
                    <a:pt x="2480" y="1091"/>
                    <a:pt x="2456" y="1086"/>
                    <a:pt x="2436" y="1086"/>
                  </a:cubicBezTo>
                  <a:close/>
                  <a:moveTo>
                    <a:pt x="170" y="1112"/>
                  </a:moveTo>
                  <a:cubicBezTo>
                    <a:pt x="163" y="1112"/>
                    <a:pt x="156" y="1118"/>
                    <a:pt x="143" y="1132"/>
                  </a:cubicBezTo>
                  <a:cubicBezTo>
                    <a:pt x="125" y="1150"/>
                    <a:pt x="116" y="1158"/>
                    <a:pt x="143" y="1176"/>
                  </a:cubicBezTo>
                  <a:cubicBezTo>
                    <a:pt x="156" y="1190"/>
                    <a:pt x="163" y="1196"/>
                    <a:pt x="170" y="1196"/>
                  </a:cubicBezTo>
                  <a:cubicBezTo>
                    <a:pt x="176" y="1196"/>
                    <a:pt x="183" y="1190"/>
                    <a:pt x="196" y="1176"/>
                  </a:cubicBezTo>
                  <a:cubicBezTo>
                    <a:pt x="205" y="1167"/>
                    <a:pt x="214" y="1150"/>
                    <a:pt x="196" y="1132"/>
                  </a:cubicBezTo>
                  <a:cubicBezTo>
                    <a:pt x="183" y="1118"/>
                    <a:pt x="176" y="1112"/>
                    <a:pt x="170" y="1112"/>
                  </a:cubicBezTo>
                  <a:close/>
                  <a:moveTo>
                    <a:pt x="2721" y="1103"/>
                  </a:moveTo>
                  <a:cubicBezTo>
                    <a:pt x="2710" y="1103"/>
                    <a:pt x="2699" y="1109"/>
                    <a:pt x="2685" y="1123"/>
                  </a:cubicBezTo>
                  <a:cubicBezTo>
                    <a:pt x="2659" y="1150"/>
                    <a:pt x="2659" y="1167"/>
                    <a:pt x="2685" y="1194"/>
                  </a:cubicBezTo>
                  <a:cubicBezTo>
                    <a:pt x="2699" y="1208"/>
                    <a:pt x="2712" y="1214"/>
                    <a:pt x="2725" y="1214"/>
                  </a:cubicBezTo>
                  <a:cubicBezTo>
                    <a:pt x="2739" y="1214"/>
                    <a:pt x="2752" y="1208"/>
                    <a:pt x="2766" y="1194"/>
                  </a:cubicBezTo>
                  <a:cubicBezTo>
                    <a:pt x="2783" y="1167"/>
                    <a:pt x="2783" y="1141"/>
                    <a:pt x="2757" y="1123"/>
                  </a:cubicBezTo>
                  <a:cubicBezTo>
                    <a:pt x="2743" y="1109"/>
                    <a:pt x="2732" y="1103"/>
                    <a:pt x="2721" y="1103"/>
                  </a:cubicBezTo>
                  <a:close/>
                  <a:moveTo>
                    <a:pt x="454" y="1145"/>
                  </a:moveTo>
                  <a:cubicBezTo>
                    <a:pt x="449" y="1145"/>
                    <a:pt x="444" y="1149"/>
                    <a:pt x="437" y="1158"/>
                  </a:cubicBezTo>
                  <a:cubicBezTo>
                    <a:pt x="401" y="1185"/>
                    <a:pt x="401" y="1185"/>
                    <a:pt x="419" y="1203"/>
                  </a:cubicBezTo>
                  <a:cubicBezTo>
                    <a:pt x="431" y="1214"/>
                    <a:pt x="438" y="1226"/>
                    <a:pt x="447" y="1226"/>
                  </a:cubicBezTo>
                  <a:cubicBezTo>
                    <a:pt x="452" y="1226"/>
                    <a:pt x="457" y="1222"/>
                    <a:pt x="464" y="1212"/>
                  </a:cubicBezTo>
                  <a:cubicBezTo>
                    <a:pt x="500" y="1185"/>
                    <a:pt x="500" y="1185"/>
                    <a:pt x="473" y="1167"/>
                  </a:cubicBezTo>
                  <a:cubicBezTo>
                    <a:pt x="467" y="1156"/>
                    <a:pt x="462" y="1145"/>
                    <a:pt x="454" y="1145"/>
                  </a:cubicBezTo>
                  <a:close/>
                  <a:moveTo>
                    <a:pt x="3005" y="1137"/>
                  </a:moveTo>
                  <a:cubicBezTo>
                    <a:pt x="2991" y="1137"/>
                    <a:pt x="2977" y="1144"/>
                    <a:pt x="2962" y="1158"/>
                  </a:cubicBezTo>
                  <a:cubicBezTo>
                    <a:pt x="2944" y="1176"/>
                    <a:pt x="2944" y="1203"/>
                    <a:pt x="2971" y="1221"/>
                  </a:cubicBezTo>
                  <a:cubicBezTo>
                    <a:pt x="2981" y="1236"/>
                    <a:pt x="2993" y="1242"/>
                    <a:pt x="3005" y="1242"/>
                  </a:cubicBezTo>
                  <a:cubicBezTo>
                    <a:pt x="3015" y="1242"/>
                    <a:pt x="3025" y="1238"/>
                    <a:pt x="3033" y="1230"/>
                  </a:cubicBezTo>
                  <a:cubicBezTo>
                    <a:pt x="3069" y="1203"/>
                    <a:pt x="3060" y="1176"/>
                    <a:pt x="3033" y="1150"/>
                  </a:cubicBezTo>
                  <a:cubicBezTo>
                    <a:pt x="3025" y="1142"/>
                    <a:pt x="3015" y="1137"/>
                    <a:pt x="3005" y="1137"/>
                  </a:cubicBezTo>
                  <a:close/>
                  <a:moveTo>
                    <a:pt x="731" y="1175"/>
                  </a:moveTo>
                  <a:cubicBezTo>
                    <a:pt x="726" y="1175"/>
                    <a:pt x="721" y="1178"/>
                    <a:pt x="714" y="1185"/>
                  </a:cubicBezTo>
                  <a:cubicBezTo>
                    <a:pt x="687" y="1212"/>
                    <a:pt x="687" y="1212"/>
                    <a:pt x="705" y="1239"/>
                  </a:cubicBezTo>
                  <a:cubicBezTo>
                    <a:pt x="716" y="1250"/>
                    <a:pt x="723" y="1257"/>
                    <a:pt x="732" y="1257"/>
                  </a:cubicBezTo>
                  <a:cubicBezTo>
                    <a:pt x="737" y="1257"/>
                    <a:pt x="743" y="1254"/>
                    <a:pt x="749" y="1248"/>
                  </a:cubicBezTo>
                  <a:cubicBezTo>
                    <a:pt x="776" y="1221"/>
                    <a:pt x="776" y="1221"/>
                    <a:pt x="758" y="1194"/>
                  </a:cubicBezTo>
                  <a:cubicBezTo>
                    <a:pt x="747" y="1183"/>
                    <a:pt x="740" y="1175"/>
                    <a:pt x="731" y="1175"/>
                  </a:cubicBezTo>
                  <a:close/>
                  <a:moveTo>
                    <a:pt x="3283" y="1165"/>
                  </a:moveTo>
                  <a:cubicBezTo>
                    <a:pt x="3272" y="1165"/>
                    <a:pt x="3261" y="1172"/>
                    <a:pt x="3247" y="1185"/>
                  </a:cubicBezTo>
                  <a:cubicBezTo>
                    <a:pt x="3221" y="1212"/>
                    <a:pt x="3221" y="1230"/>
                    <a:pt x="3247" y="1257"/>
                  </a:cubicBezTo>
                  <a:cubicBezTo>
                    <a:pt x="3261" y="1270"/>
                    <a:pt x="3272" y="1277"/>
                    <a:pt x="3283" y="1277"/>
                  </a:cubicBezTo>
                  <a:cubicBezTo>
                    <a:pt x="3294" y="1277"/>
                    <a:pt x="3305" y="1270"/>
                    <a:pt x="3319" y="1257"/>
                  </a:cubicBezTo>
                  <a:cubicBezTo>
                    <a:pt x="3345" y="1230"/>
                    <a:pt x="3345" y="1212"/>
                    <a:pt x="3319" y="1185"/>
                  </a:cubicBezTo>
                  <a:cubicBezTo>
                    <a:pt x="3305" y="1172"/>
                    <a:pt x="3294" y="1165"/>
                    <a:pt x="3283" y="1165"/>
                  </a:cubicBezTo>
                  <a:close/>
                  <a:moveTo>
                    <a:pt x="1015" y="1208"/>
                  </a:moveTo>
                  <a:cubicBezTo>
                    <a:pt x="1009" y="1208"/>
                    <a:pt x="1002" y="1213"/>
                    <a:pt x="990" y="1221"/>
                  </a:cubicBezTo>
                  <a:cubicBezTo>
                    <a:pt x="972" y="1239"/>
                    <a:pt x="964" y="1248"/>
                    <a:pt x="990" y="1266"/>
                  </a:cubicBezTo>
                  <a:cubicBezTo>
                    <a:pt x="1005" y="1280"/>
                    <a:pt x="1009" y="1287"/>
                    <a:pt x="1014" y="1287"/>
                  </a:cubicBezTo>
                  <a:cubicBezTo>
                    <a:pt x="1018" y="1287"/>
                    <a:pt x="1023" y="1282"/>
                    <a:pt x="1035" y="1274"/>
                  </a:cubicBezTo>
                  <a:cubicBezTo>
                    <a:pt x="1053" y="1257"/>
                    <a:pt x="1062" y="1248"/>
                    <a:pt x="1044" y="1230"/>
                  </a:cubicBezTo>
                  <a:cubicBezTo>
                    <a:pt x="1029" y="1215"/>
                    <a:pt x="1022" y="1208"/>
                    <a:pt x="1015" y="1208"/>
                  </a:cubicBezTo>
                  <a:close/>
                  <a:moveTo>
                    <a:pt x="3568" y="1199"/>
                  </a:moveTo>
                  <a:cubicBezTo>
                    <a:pt x="3557" y="1199"/>
                    <a:pt x="3546" y="1203"/>
                    <a:pt x="3533" y="1212"/>
                  </a:cubicBezTo>
                  <a:cubicBezTo>
                    <a:pt x="3506" y="1239"/>
                    <a:pt x="3506" y="1257"/>
                    <a:pt x="3533" y="1283"/>
                  </a:cubicBezTo>
                  <a:cubicBezTo>
                    <a:pt x="3543" y="1298"/>
                    <a:pt x="3552" y="1305"/>
                    <a:pt x="3564" y="1305"/>
                  </a:cubicBezTo>
                  <a:cubicBezTo>
                    <a:pt x="3573" y="1305"/>
                    <a:pt x="3583" y="1300"/>
                    <a:pt x="3595" y="1292"/>
                  </a:cubicBezTo>
                  <a:cubicBezTo>
                    <a:pt x="3631" y="1266"/>
                    <a:pt x="3631" y="1239"/>
                    <a:pt x="3604" y="1212"/>
                  </a:cubicBezTo>
                  <a:cubicBezTo>
                    <a:pt x="3591" y="1203"/>
                    <a:pt x="3580" y="1199"/>
                    <a:pt x="3568" y="1199"/>
                  </a:cubicBezTo>
                  <a:close/>
                  <a:moveTo>
                    <a:pt x="1282" y="1247"/>
                  </a:moveTo>
                  <a:cubicBezTo>
                    <a:pt x="1276" y="1247"/>
                    <a:pt x="1268" y="1250"/>
                    <a:pt x="1258" y="1257"/>
                  </a:cubicBezTo>
                  <a:cubicBezTo>
                    <a:pt x="1240" y="1283"/>
                    <a:pt x="1231" y="1283"/>
                    <a:pt x="1258" y="1310"/>
                  </a:cubicBezTo>
                  <a:cubicBezTo>
                    <a:pt x="1269" y="1321"/>
                    <a:pt x="1277" y="1329"/>
                    <a:pt x="1285" y="1329"/>
                  </a:cubicBezTo>
                  <a:cubicBezTo>
                    <a:pt x="1290" y="1329"/>
                    <a:pt x="1296" y="1326"/>
                    <a:pt x="1303" y="1319"/>
                  </a:cubicBezTo>
                  <a:cubicBezTo>
                    <a:pt x="1329" y="1292"/>
                    <a:pt x="1329" y="1292"/>
                    <a:pt x="1311" y="1266"/>
                  </a:cubicBezTo>
                  <a:cubicBezTo>
                    <a:pt x="1300" y="1254"/>
                    <a:pt x="1293" y="1247"/>
                    <a:pt x="1282" y="1247"/>
                  </a:cubicBezTo>
                  <a:close/>
                  <a:moveTo>
                    <a:pt x="3845" y="1228"/>
                  </a:moveTo>
                  <a:cubicBezTo>
                    <a:pt x="3834" y="1228"/>
                    <a:pt x="3823" y="1234"/>
                    <a:pt x="3809" y="1248"/>
                  </a:cubicBezTo>
                  <a:cubicBezTo>
                    <a:pt x="3783" y="1274"/>
                    <a:pt x="3791" y="1292"/>
                    <a:pt x="3818" y="1319"/>
                  </a:cubicBezTo>
                  <a:cubicBezTo>
                    <a:pt x="3826" y="1330"/>
                    <a:pt x="3835" y="1335"/>
                    <a:pt x="3844" y="1335"/>
                  </a:cubicBezTo>
                  <a:cubicBezTo>
                    <a:pt x="3857" y="1335"/>
                    <a:pt x="3870" y="1326"/>
                    <a:pt x="3881" y="1310"/>
                  </a:cubicBezTo>
                  <a:cubicBezTo>
                    <a:pt x="3907" y="1292"/>
                    <a:pt x="3907" y="1266"/>
                    <a:pt x="3881" y="1248"/>
                  </a:cubicBezTo>
                  <a:cubicBezTo>
                    <a:pt x="3867" y="1234"/>
                    <a:pt x="3856" y="1228"/>
                    <a:pt x="3845" y="1228"/>
                  </a:cubicBezTo>
                  <a:close/>
                  <a:moveTo>
                    <a:pt x="1566" y="1279"/>
                  </a:moveTo>
                  <a:cubicBezTo>
                    <a:pt x="1559" y="1279"/>
                    <a:pt x="1552" y="1283"/>
                    <a:pt x="1543" y="1292"/>
                  </a:cubicBezTo>
                  <a:cubicBezTo>
                    <a:pt x="1517" y="1319"/>
                    <a:pt x="1517" y="1319"/>
                    <a:pt x="1543" y="1346"/>
                  </a:cubicBezTo>
                  <a:cubicBezTo>
                    <a:pt x="1552" y="1355"/>
                    <a:pt x="1557" y="1359"/>
                    <a:pt x="1562" y="1359"/>
                  </a:cubicBezTo>
                  <a:cubicBezTo>
                    <a:pt x="1568" y="1359"/>
                    <a:pt x="1575" y="1355"/>
                    <a:pt x="1588" y="1346"/>
                  </a:cubicBezTo>
                  <a:cubicBezTo>
                    <a:pt x="1615" y="1319"/>
                    <a:pt x="1615" y="1319"/>
                    <a:pt x="1588" y="1292"/>
                  </a:cubicBezTo>
                  <a:cubicBezTo>
                    <a:pt x="1579" y="1283"/>
                    <a:pt x="1572" y="1279"/>
                    <a:pt x="1566" y="1279"/>
                  </a:cubicBezTo>
                  <a:close/>
                  <a:moveTo>
                    <a:pt x="4113" y="1257"/>
                  </a:moveTo>
                  <a:cubicBezTo>
                    <a:pt x="4104" y="1257"/>
                    <a:pt x="4086" y="1266"/>
                    <a:pt x="4068" y="1274"/>
                  </a:cubicBezTo>
                  <a:cubicBezTo>
                    <a:pt x="4068" y="1292"/>
                    <a:pt x="4050" y="1301"/>
                    <a:pt x="4050" y="1319"/>
                  </a:cubicBezTo>
                  <a:cubicBezTo>
                    <a:pt x="4050" y="1337"/>
                    <a:pt x="4059" y="1355"/>
                    <a:pt x="4068" y="1364"/>
                  </a:cubicBezTo>
                  <a:cubicBezTo>
                    <a:pt x="4073" y="1374"/>
                    <a:pt x="4100" y="1378"/>
                    <a:pt x="4123" y="1378"/>
                  </a:cubicBezTo>
                  <a:cubicBezTo>
                    <a:pt x="4139" y="1378"/>
                    <a:pt x="4154" y="1376"/>
                    <a:pt x="4157" y="1373"/>
                  </a:cubicBezTo>
                  <a:cubicBezTo>
                    <a:pt x="4175" y="1364"/>
                    <a:pt x="4184" y="1292"/>
                    <a:pt x="4166" y="1274"/>
                  </a:cubicBezTo>
                  <a:cubicBezTo>
                    <a:pt x="4148" y="1266"/>
                    <a:pt x="4130" y="1257"/>
                    <a:pt x="4113" y="1257"/>
                  </a:cubicBezTo>
                  <a:close/>
                  <a:moveTo>
                    <a:pt x="1811" y="1301"/>
                  </a:moveTo>
                  <a:cubicBezTo>
                    <a:pt x="1811" y="1337"/>
                    <a:pt x="1802" y="1355"/>
                    <a:pt x="1811" y="1381"/>
                  </a:cubicBezTo>
                  <a:cubicBezTo>
                    <a:pt x="1811" y="1387"/>
                    <a:pt x="1835" y="1392"/>
                    <a:pt x="1855" y="1392"/>
                  </a:cubicBezTo>
                  <a:cubicBezTo>
                    <a:pt x="1870" y="1392"/>
                    <a:pt x="1882" y="1389"/>
                    <a:pt x="1882" y="1381"/>
                  </a:cubicBezTo>
                  <a:cubicBezTo>
                    <a:pt x="1882" y="1364"/>
                    <a:pt x="1891" y="1328"/>
                    <a:pt x="1882" y="1319"/>
                  </a:cubicBezTo>
                  <a:cubicBezTo>
                    <a:pt x="1865" y="1301"/>
                    <a:pt x="1838" y="1310"/>
                    <a:pt x="1811" y="1301"/>
                  </a:cubicBezTo>
                  <a:close/>
                  <a:moveTo>
                    <a:pt x="4353" y="1315"/>
                  </a:moveTo>
                  <a:cubicBezTo>
                    <a:pt x="4351" y="1315"/>
                    <a:pt x="4348" y="1316"/>
                    <a:pt x="4345" y="1319"/>
                  </a:cubicBezTo>
                  <a:cubicBezTo>
                    <a:pt x="4336" y="1328"/>
                    <a:pt x="4345" y="1390"/>
                    <a:pt x="4354" y="1399"/>
                  </a:cubicBezTo>
                  <a:cubicBezTo>
                    <a:pt x="4360" y="1406"/>
                    <a:pt x="4393" y="1412"/>
                    <a:pt x="4418" y="1412"/>
                  </a:cubicBezTo>
                  <a:cubicBezTo>
                    <a:pt x="4428" y="1412"/>
                    <a:pt x="4437" y="1411"/>
                    <a:pt x="4443" y="1408"/>
                  </a:cubicBezTo>
                  <a:cubicBezTo>
                    <a:pt x="4452" y="1399"/>
                    <a:pt x="4461" y="1355"/>
                    <a:pt x="4443" y="1346"/>
                  </a:cubicBezTo>
                  <a:cubicBezTo>
                    <a:pt x="4416" y="1337"/>
                    <a:pt x="4389" y="1328"/>
                    <a:pt x="4362" y="1319"/>
                  </a:cubicBezTo>
                  <a:cubicBezTo>
                    <a:pt x="4362" y="1319"/>
                    <a:pt x="4358" y="1315"/>
                    <a:pt x="4353" y="1315"/>
                  </a:cubicBezTo>
                  <a:close/>
                  <a:moveTo>
                    <a:pt x="2159" y="1337"/>
                  </a:moveTo>
                  <a:cubicBezTo>
                    <a:pt x="2132" y="1337"/>
                    <a:pt x="2105" y="1337"/>
                    <a:pt x="2088" y="1346"/>
                  </a:cubicBezTo>
                  <a:cubicBezTo>
                    <a:pt x="2079" y="1364"/>
                    <a:pt x="2088" y="1390"/>
                    <a:pt x="2088" y="1426"/>
                  </a:cubicBezTo>
                  <a:cubicBezTo>
                    <a:pt x="2114" y="1417"/>
                    <a:pt x="2141" y="1417"/>
                    <a:pt x="2159" y="1417"/>
                  </a:cubicBezTo>
                  <a:cubicBezTo>
                    <a:pt x="2177" y="1408"/>
                    <a:pt x="2168" y="1337"/>
                    <a:pt x="2159" y="1337"/>
                  </a:cubicBezTo>
                  <a:close/>
                  <a:moveTo>
                    <a:pt x="2398" y="1369"/>
                  </a:moveTo>
                  <a:cubicBezTo>
                    <a:pt x="2391" y="1369"/>
                    <a:pt x="2385" y="1370"/>
                    <a:pt x="2382" y="1373"/>
                  </a:cubicBezTo>
                  <a:cubicBezTo>
                    <a:pt x="2364" y="1390"/>
                    <a:pt x="2373" y="1417"/>
                    <a:pt x="2364" y="1444"/>
                  </a:cubicBezTo>
                  <a:cubicBezTo>
                    <a:pt x="2391" y="1453"/>
                    <a:pt x="2418" y="1453"/>
                    <a:pt x="2435" y="1453"/>
                  </a:cubicBezTo>
                  <a:cubicBezTo>
                    <a:pt x="2453" y="1444"/>
                    <a:pt x="2453" y="1381"/>
                    <a:pt x="2444" y="1373"/>
                  </a:cubicBezTo>
                  <a:cubicBezTo>
                    <a:pt x="2433" y="1373"/>
                    <a:pt x="2413" y="1369"/>
                    <a:pt x="2398" y="1369"/>
                  </a:cubicBezTo>
                  <a:close/>
                  <a:moveTo>
                    <a:pt x="137" y="1397"/>
                  </a:moveTo>
                  <a:cubicBezTo>
                    <a:pt x="132" y="1397"/>
                    <a:pt x="125" y="1404"/>
                    <a:pt x="107" y="1417"/>
                  </a:cubicBezTo>
                  <a:cubicBezTo>
                    <a:pt x="89" y="1426"/>
                    <a:pt x="98" y="1444"/>
                    <a:pt x="116" y="1462"/>
                  </a:cubicBezTo>
                  <a:cubicBezTo>
                    <a:pt x="129" y="1471"/>
                    <a:pt x="134" y="1475"/>
                    <a:pt x="138" y="1475"/>
                  </a:cubicBezTo>
                  <a:cubicBezTo>
                    <a:pt x="143" y="1475"/>
                    <a:pt x="147" y="1471"/>
                    <a:pt x="161" y="1462"/>
                  </a:cubicBezTo>
                  <a:cubicBezTo>
                    <a:pt x="187" y="1444"/>
                    <a:pt x="178" y="1426"/>
                    <a:pt x="161" y="1417"/>
                  </a:cubicBezTo>
                  <a:cubicBezTo>
                    <a:pt x="147" y="1404"/>
                    <a:pt x="143" y="1397"/>
                    <a:pt x="137" y="1397"/>
                  </a:cubicBezTo>
                  <a:close/>
                  <a:moveTo>
                    <a:pt x="2694" y="1388"/>
                  </a:moveTo>
                  <a:cubicBezTo>
                    <a:pt x="2683" y="1388"/>
                    <a:pt x="2672" y="1395"/>
                    <a:pt x="2659" y="1408"/>
                  </a:cubicBezTo>
                  <a:cubicBezTo>
                    <a:pt x="2632" y="1435"/>
                    <a:pt x="2632" y="1453"/>
                    <a:pt x="2659" y="1480"/>
                  </a:cubicBezTo>
                  <a:cubicBezTo>
                    <a:pt x="2671" y="1488"/>
                    <a:pt x="2681" y="1492"/>
                    <a:pt x="2691" y="1492"/>
                  </a:cubicBezTo>
                  <a:cubicBezTo>
                    <a:pt x="2703" y="1492"/>
                    <a:pt x="2715" y="1485"/>
                    <a:pt x="2730" y="1471"/>
                  </a:cubicBezTo>
                  <a:cubicBezTo>
                    <a:pt x="2748" y="1453"/>
                    <a:pt x="2748" y="1426"/>
                    <a:pt x="2730" y="1408"/>
                  </a:cubicBezTo>
                  <a:cubicBezTo>
                    <a:pt x="2716" y="1395"/>
                    <a:pt x="2705" y="1388"/>
                    <a:pt x="2694" y="1388"/>
                  </a:cubicBezTo>
                  <a:close/>
                  <a:moveTo>
                    <a:pt x="422" y="1423"/>
                  </a:moveTo>
                  <a:cubicBezTo>
                    <a:pt x="417" y="1423"/>
                    <a:pt x="410" y="1427"/>
                    <a:pt x="401" y="1435"/>
                  </a:cubicBezTo>
                  <a:cubicBezTo>
                    <a:pt x="375" y="1462"/>
                    <a:pt x="375" y="1462"/>
                    <a:pt x="393" y="1489"/>
                  </a:cubicBezTo>
                  <a:cubicBezTo>
                    <a:pt x="399" y="1495"/>
                    <a:pt x="409" y="1509"/>
                    <a:pt x="420" y="1509"/>
                  </a:cubicBezTo>
                  <a:cubicBezTo>
                    <a:pt x="426" y="1509"/>
                    <a:pt x="432" y="1506"/>
                    <a:pt x="437" y="1497"/>
                  </a:cubicBezTo>
                  <a:cubicBezTo>
                    <a:pt x="464" y="1471"/>
                    <a:pt x="464" y="1471"/>
                    <a:pt x="446" y="1444"/>
                  </a:cubicBezTo>
                  <a:cubicBezTo>
                    <a:pt x="440" y="1438"/>
                    <a:pt x="434" y="1423"/>
                    <a:pt x="422" y="1423"/>
                  </a:cubicBezTo>
                  <a:close/>
                  <a:moveTo>
                    <a:pt x="2973" y="1416"/>
                  </a:moveTo>
                  <a:cubicBezTo>
                    <a:pt x="2961" y="1416"/>
                    <a:pt x="2949" y="1425"/>
                    <a:pt x="2935" y="1444"/>
                  </a:cubicBezTo>
                  <a:cubicBezTo>
                    <a:pt x="2908" y="1462"/>
                    <a:pt x="2917" y="1489"/>
                    <a:pt x="2944" y="1506"/>
                  </a:cubicBezTo>
                  <a:cubicBezTo>
                    <a:pt x="2953" y="1520"/>
                    <a:pt x="2964" y="1526"/>
                    <a:pt x="2975" y="1526"/>
                  </a:cubicBezTo>
                  <a:cubicBezTo>
                    <a:pt x="2986" y="1526"/>
                    <a:pt x="2998" y="1520"/>
                    <a:pt x="3006" y="1506"/>
                  </a:cubicBezTo>
                  <a:cubicBezTo>
                    <a:pt x="3033" y="1480"/>
                    <a:pt x="3033" y="1462"/>
                    <a:pt x="3006" y="1435"/>
                  </a:cubicBezTo>
                  <a:cubicBezTo>
                    <a:pt x="2994" y="1423"/>
                    <a:pt x="2984" y="1416"/>
                    <a:pt x="2973" y="1416"/>
                  </a:cubicBezTo>
                  <a:close/>
                  <a:moveTo>
                    <a:pt x="705" y="1458"/>
                  </a:moveTo>
                  <a:cubicBezTo>
                    <a:pt x="699" y="1458"/>
                    <a:pt x="693" y="1465"/>
                    <a:pt x="678" y="1480"/>
                  </a:cubicBezTo>
                  <a:cubicBezTo>
                    <a:pt x="651" y="1489"/>
                    <a:pt x="660" y="1506"/>
                    <a:pt x="678" y="1524"/>
                  </a:cubicBezTo>
                  <a:cubicBezTo>
                    <a:pt x="690" y="1532"/>
                    <a:pt x="695" y="1537"/>
                    <a:pt x="700" y="1537"/>
                  </a:cubicBezTo>
                  <a:cubicBezTo>
                    <a:pt x="706" y="1537"/>
                    <a:pt x="712" y="1530"/>
                    <a:pt x="732" y="1515"/>
                  </a:cubicBezTo>
                  <a:cubicBezTo>
                    <a:pt x="749" y="1497"/>
                    <a:pt x="740" y="1489"/>
                    <a:pt x="723" y="1471"/>
                  </a:cubicBezTo>
                  <a:cubicBezTo>
                    <a:pt x="715" y="1463"/>
                    <a:pt x="710" y="1458"/>
                    <a:pt x="705" y="1458"/>
                  </a:cubicBezTo>
                  <a:close/>
                  <a:moveTo>
                    <a:pt x="3255" y="1449"/>
                  </a:moveTo>
                  <a:cubicBezTo>
                    <a:pt x="3243" y="1449"/>
                    <a:pt x="3230" y="1456"/>
                    <a:pt x="3221" y="1471"/>
                  </a:cubicBezTo>
                  <a:cubicBezTo>
                    <a:pt x="3194" y="1489"/>
                    <a:pt x="3194" y="1515"/>
                    <a:pt x="3221" y="1533"/>
                  </a:cubicBezTo>
                  <a:cubicBezTo>
                    <a:pt x="3235" y="1548"/>
                    <a:pt x="3247" y="1554"/>
                    <a:pt x="3260" y="1554"/>
                  </a:cubicBezTo>
                  <a:cubicBezTo>
                    <a:pt x="3270" y="1554"/>
                    <a:pt x="3280" y="1550"/>
                    <a:pt x="3292" y="1542"/>
                  </a:cubicBezTo>
                  <a:cubicBezTo>
                    <a:pt x="3319" y="1515"/>
                    <a:pt x="3319" y="1489"/>
                    <a:pt x="3283" y="1462"/>
                  </a:cubicBezTo>
                  <a:cubicBezTo>
                    <a:pt x="3275" y="1454"/>
                    <a:pt x="3265" y="1449"/>
                    <a:pt x="3255" y="1449"/>
                  </a:cubicBezTo>
                  <a:close/>
                  <a:moveTo>
                    <a:pt x="982" y="1486"/>
                  </a:moveTo>
                  <a:cubicBezTo>
                    <a:pt x="977" y="1486"/>
                    <a:pt x="972" y="1493"/>
                    <a:pt x="964" y="1506"/>
                  </a:cubicBezTo>
                  <a:cubicBezTo>
                    <a:pt x="937" y="1524"/>
                    <a:pt x="937" y="1524"/>
                    <a:pt x="955" y="1551"/>
                  </a:cubicBezTo>
                  <a:cubicBezTo>
                    <a:pt x="968" y="1564"/>
                    <a:pt x="975" y="1571"/>
                    <a:pt x="981" y="1571"/>
                  </a:cubicBezTo>
                  <a:cubicBezTo>
                    <a:pt x="988" y="1571"/>
                    <a:pt x="995" y="1564"/>
                    <a:pt x="1008" y="1551"/>
                  </a:cubicBezTo>
                  <a:cubicBezTo>
                    <a:pt x="1026" y="1533"/>
                    <a:pt x="1035" y="1524"/>
                    <a:pt x="1008" y="1506"/>
                  </a:cubicBezTo>
                  <a:cubicBezTo>
                    <a:pt x="995" y="1493"/>
                    <a:pt x="988" y="1486"/>
                    <a:pt x="982" y="1486"/>
                  </a:cubicBezTo>
                  <a:close/>
                  <a:moveTo>
                    <a:pt x="3537" y="1477"/>
                  </a:moveTo>
                  <a:cubicBezTo>
                    <a:pt x="3524" y="1477"/>
                    <a:pt x="3510" y="1484"/>
                    <a:pt x="3497" y="1497"/>
                  </a:cubicBezTo>
                  <a:cubicBezTo>
                    <a:pt x="3479" y="1524"/>
                    <a:pt x="3479" y="1542"/>
                    <a:pt x="3497" y="1569"/>
                  </a:cubicBezTo>
                  <a:cubicBezTo>
                    <a:pt x="3510" y="1582"/>
                    <a:pt x="3522" y="1589"/>
                    <a:pt x="3533" y="1589"/>
                  </a:cubicBezTo>
                  <a:cubicBezTo>
                    <a:pt x="3544" y="1589"/>
                    <a:pt x="3555" y="1582"/>
                    <a:pt x="3568" y="1569"/>
                  </a:cubicBezTo>
                  <a:cubicBezTo>
                    <a:pt x="3595" y="1542"/>
                    <a:pt x="3595" y="1524"/>
                    <a:pt x="3577" y="1497"/>
                  </a:cubicBezTo>
                  <a:cubicBezTo>
                    <a:pt x="3564" y="1484"/>
                    <a:pt x="3551" y="1477"/>
                    <a:pt x="3537" y="1477"/>
                  </a:cubicBezTo>
                  <a:close/>
                  <a:moveTo>
                    <a:pt x="1252" y="1530"/>
                  </a:moveTo>
                  <a:cubicBezTo>
                    <a:pt x="1248" y="1530"/>
                    <a:pt x="1243" y="1534"/>
                    <a:pt x="1231" y="1542"/>
                  </a:cubicBezTo>
                  <a:cubicBezTo>
                    <a:pt x="1204" y="1569"/>
                    <a:pt x="1204" y="1569"/>
                    <a:pt x="1222" y="1587"/>
                  </a:cubicBezTo>
                  <a:cubicBezTo>
                    <a:pt x="1237" y="1601"/>
                    <a:pt x="1244" y="1608"/>
                    <a:pt x="1251" y="1608"/>
                  </a:cubicBezTo>
                  <a:cubicBezTo>
                    <a:pt x="1257" y="1608"/>
                    <a:pt x="1264" y="1604"/>
                    <a:pt x="1276" y="1596"/>
                  </a:cubicBezTo>
                  <a:cubicBezTo>
                    <a:pt x="1294" y="1578"/>
                    <a:pt x="1303" y="1569"/>
                    <a:pt x="1276" y="1551"/>
                  </a:cubicBezTo>
                  <a:cubicBezTo>
                    <a:pt x="1261" y="1536"/>
                    <a:pt x="1257" y="1530"/>
                    <a:pt x="1252" y="1530"/>
                  </a:cubicBezTo>
                  <a:close/>
                  <a:moveTo>
                    <a:pt x="3821" y="1505"/>
                  </a:moveTo>
                  <a:cubicBezTo>
                    <a:pt x="3809" y="1505"/>
                    <a:pt x="3797" y="1514"/>
                    <a:pt x="3783" y="1533"/>
                  </a:cubicBezTo>
                  <a:cubicBezTo>
                    <a:pt x="3756" y="1551"/>
                    <a:pt x="3756" y="1578"/>
                    <a:pt x="3783" y="1596"/>
                  </a:cubicBezTo>
                  <a:cubicBezTo>
                    <a:pt x="3796" y="1609"/>
                    <a:pt x="3807" y="1616"/>
                    <a:pt x="3818" y="1616"/>
                  </a:cubicBezTo>
                  <a:cubicBezTo>
                    <a:pt x="3829" y="1616"/>
                    <a:pt x="3841" y="1609"/>
                    <a:pt x="3854" y="1596"/>
                  </a:cubicBezTo>
                  <a:cubicBezTo>
                    <a:pt x="3881" y="1569"/>
                    <a:pt x="3881" y="1551"/>
                    <a:pt x="3854" y="1524"/>
                  </a:cubicBezTo>
                  <a:cubicBezTo>
                    <a:pt x="3842" y="1512"/>
                    <a:pt x="3831" y="1505"/>
                    <a:pt x="3821" y="1505"/>
                  </a:cubicBezTo>
                  <a:close/>
                  <a:moveTo>
                    <a:pt x="1534" y="1558"/>
                  </a:moveTo>
                  <a:cubicBezTo>
                    <a:pt x="1528" y="1558"/>
                    <a:pt x="1521" y="1564"/>
                    <a:pt x="1508" y="1578"/>
                  </a:cubicBezTo>
                  <a:cubicBezTo>
                    <a:pt x="1490" y="1587"/>
                    <a:pt x="1481" y="1605"/>
                    <a:pt x="1508" y="1622"/>
                  </a:cubicBezTo>
                  <a:cubicBezTo>
                    <a:pt x="1521" y="1636"/>
                    <a:pt x="1528" y="1642"/>
                    <a:pt x="1534" y="1642"/>
                  </a:cubicBezTo>
                  <a:cubicBezTo>
                    <a:pt x="1541" y="1642"/>
                    <a:pt x="1548" y="1636"/>
                    <a:pt x="1561" y="1622"/>
                  </a:cubicBezTo>
                  <a:cubicBezTo>
                    <a:pt x="1579" y="1613"/>
                    <a:pt x="1579" y="1596"/>
                    <a:pt x="1561" y="1578"/>
                  </a:cubicBezTo>
                  <a:cubicBezTo>
                    <a:pt x="1548" y="1564"/>
                    <a:pt x="1541" y="1558"/>
                    <a:pt x="1534" y="1558"/>
                  </a:cubicBezTo>
                  <a:close/>
                  <a:moveTo>
                    <a:pt x="4095" y="1542"/>
                  </a:moveTo>
                  <a:cubicBezTo>
                    <a:pt x="4077" y="1542"/>
                    <a:pt x="4059" y="1551"/>
                    <a:pt x="4041" y="1551"/>
                  </a:cubicBezTo>
                  <a:cubicBezTo>
                    <a:pt x="4032" y="1569"/>
                    <a:pt x="4023" y="1631"/>
                    <a:pt x="4032" y="1649"/>
                  </a:cubicBezTo>
                  <a:cubicBezTo>
                    <a:pt x="4045" y="1655"/>
                    <a:pt x="4080" y="1662"/>
                    <a:pt x="4106" y="1662"/>
                  </a:cubicBezTo>
                  <a:cubicBezTo>
                    <a:pt x="4116" y="1662"/>
                    <a:pt x="4125" y="1661"/>
                    <a:pt x="4130" y="1658"/>
                  </a:cubicBezTo>
                  <a:cubicBezTo>
                    <a:pt x="4148" y="1640"/>
                    <a:pt x="4148" y="1569"/>
                    <a:pt x="4130" y="1560"/>
                  </a:cubicBezTo>
                  <a:cubicBezTo>
                    <a:pt x="4122" y="1551"/>
                    <a:pt x="4104" y="1542"/>
                    <a:pt x="4095" y="1542"/>
                  </a:cubicBezTo>
                  <a:close/>
                  <a:moveTo>
                    <a:pt x="1800" y="1592"/>
                  </a:moveTo>
                  <a:cubicBezTo>
                    <a:pt x="1793" y="1592"/>
                    <a:pt x="1787" y="1593"/>
                    <a:pt x="1784" y="1596"/>
                  </a:cubicBezTo>
                  <a:cubicBezTo>
                    <a:pt x="1766" y="1605"/>
                    <a:pt x="1775" y="1640"/>
                    <a:pt x="1775" y="1667"/>
                  </a:cubicBezTo>
                  <a:cubicBezTo>
                    <a:pt x="1793" y="1667"/>
                    <a:pt x="1811" y="1671"/>
                    <a:pt x="1826" y="1671"/>
                  </a:cubicBezTo>
                  <a:cubicBezTo>
                    <a:pt x="1834" y="1671"/>
                    <a:pt x="1841" y="1670"/>
                    <a:pt x="1847" y="1667"/>
                  </a:cubicBezTo>
                  <a:cubicBezTo>
                    <a:pt x="1865" y="1667"/>
                    <a:pt x="1865" y="1596"/>
                    <a:pt x="1847" y="1596"/>
                  </a:cubicBezTo>
                  <a:cubicBezTo>
                    <a:pt x="1835" y="1596"/>
                    <a:pt x="1815" y="1592"/>
                    <a:pt x="1800" y="1592"/>
                  </a:cubicBezTo>
                  <a:close/>
                  <a:moveTo>
                    <a:pt x="4349" y="1574"/>
                  </a:moveTo>
                  <a:cubicBezTo>
                    <a:pt x="4340" y="1574"/>
                    <a:pt x="4332" y="1575"/>
                    <a:pt x="4327" y="1578"/>
                  </a:cubicBezTo>
                  <a:cubicBezTo>
                    <a:pt x="4309" y="1596"/>
                    <a:pt x="4309" y="1667"/>
                    <a:pt x="4318" y="1685"/>
                  </a:cubicBezTo>
                  <a:cubicBezTo>
                    <a:pt x="4327" y="1689"/>
                    <a:pt x="4347" y="1691"/>
                    <a:pt x="4367" y="1691"/>
                  </a:cubicBezTo>
                  <a:cubicBezTo>
                    <a:pt x="4387" y="1691"/>
                    <a:pt x="4407" y="1689"/>
                    <a:pt x="4416" y="1685"/>
                  </a:cubicBezTo>
                  <a:cubicBezTo>
                    <a:pt x="4425" y="1676"/>
                    <a:pt x="4434" y="1605"/>
                    <a:pt x="4416" y="1596"/>
                  </a:cubicBezTo>
                  <a:cubicBezTo>
                    <a:pt x="4409" y="1583"/>
                    <a:pt x="4374" y="1574"/>
                    <a:pt x="4349" y="1574"/>
                  </a:cubicBezTo>
                  <a:close/>
                  <a:moveTo>
                    <a:pt x="2091" y="1616"/>
                  </a:moveTo>
                  <a:cubicBezTo>
                    <a:pt x="2077" y="1616"/>
                    <a:pt x="2064" y="1619"/>
                    <a:pt x="2061" y="1622"/>
                  </a:cubicBezTo>
                  <a:cubicBezTo>
                    <a:pt x="2061" y="1649"/>
                    <a:pt x="2052" y="1676"/>
                    <a:pt x="2061" y="1694"/>
                  </a:cubicBezTo>
                  <a:cubicBezTo>
                    <a:pt x="2079" y="1703"/>
                    <a:pt x="2105" y="1703"/>
                    <a:pt x="2132" y="1703"/>
                  </a:cubicBezTo>
                  <a:cubicBezTo>
                    <a:pt x="2132" y="1676"/>
                    <a:pt x="2141" y="1649"/>
                    <a:pt x="2132" y="1631"/>
                  </a:cubicBezTo>
                  <a:cubicBezTo>
                    <a:pt x="2132" y="1621"/>
                    <a:pt x="2111" y="1616"/>
                    <a:pt x="2091" y="1616"/>
                  </a:cubicBezTo>
                  <a:close/>
                  <a:moveTo>
                    <a:pt x="4657" y="1605"/>
                  </a:moveTo>
                  <a:cubicBezTo>
                    <a:pt x="4639" y="1605"/>
                    <a:pt x="4621" y="1613"/>
                    <a:pt x="4603" y="1613"/>
                  </a:cubicBezTo>
                  <a:cubicBezTo>
                    <a:pt x="4594" y="1631"/>
                    <a:pt x="4585" y="1694"/>
                    <a:pt x="4603" y="1712"/>
                  </a:cubicBezTo>
                  <a:cubicBezTo>
                    <a:pt x="4610" y="1718"/>
                    <a:pt x="4643" y="1724"/>
                    <a:pt x="4668" y="1724"/>
                  </a:cubicBezTo>
                  <a:cubicBezTo>
                    <a:pt x="4678" y="1724"/>
                    <a:pt x="4687" y="1723"/>
                    <a:pt x="4693" y="1720"/>
                  </a:cubicBezTo>
                  <a:cubicBezTo>
                    <a:pt x="4710" y="1703"/>
                    <a:pt x="4710" y="1631"/>
                    <a:pt x="4701" y="1622"/>
                  </a:cubicBezTo>
                  <a:cubicBezTo>
                    <a:pt x="4684" y="1613"/>
                    <a:pt x="4666" y="1605"/>
                    <a:pt x="4657" y="1605"/>
                  </a:cubicBezTo>
                  <a:close/>
                  <a:moveTo>
                    <a:pt x="2380" y="1637"/>
                  </a:moveTo>
                  <a:cubicBezTo>
                    <a:pt x="2367" y="1637"/>
                    <a:pt x="2352" y="1643"/>
                    <a:pt x="2337" y="1658"/>
                  </a:cubicBezTo>
                  <a:cubicBezTo>
                    <a:pt x="2320" y="1685"/>
                    <a:pt x="2320" y="1703"/>
                    <a:pt x="2346" y="1729"/>
                  </a:cubicBezTo>
                  <a:cubicBezTo>
                    <a:pt x="2355" y="1743"/>
                    <a:pt x="2366" y="1749"/>
                    <a:pt x="2379" y="1749"/>
                  </a:cubicBezTo>
                  <a:cubicBezTo>
                    <a:pt x="2391" y="1749"/>
                    <a:pt x="2404" y="1743"/>
                    <a:pt x="2418" y="1729"/>
                  </a:cubicBezTo>
                  <a:cubicBezTo>
                    <a:pt x="2444" y="1703"/>
                    <a:pt x="2444" y="1676"/>
                    <a:pt x="2409" y="1649"/>
                  </a:cubicBezTo>
                  <a:cubicBezTo>
                    <a:pt x="2401" y="1641"/>
                    <a:pt x="2391" y="1637"/>
                    <a:pt x="2380" y="1637"/>
                  </a:cubicBezTo>
                  <a:close/>
                  <a:moveTo>
                    <a:pt x="110" y="1677"/>
                  </a:moveTo>
                  <a:cubicBezTo>
                    <a:pt x="104" y="1677"/>
                    <a:pt x="97" y="1682"/>
                    <a:pt x="89" y="1694"/>
                  </a:cubicBezTo>
                  <a:cubicBezTo>
                    <a:pt x="62" y="1720"/>
                    <a:pt x="62" y="1720"/>
                    <a:pt x="80" y="1738"/>
                  </a:cubicBezTo>
                  <a:cubicBezTo>
                    <a:pt x="91" y="1749"/>
                    <a:pt x="99" y="1757"/>
                    <a:pt x="107" y="1757"/>
                  </a:cubicBezTo>
                  <a:cubicBezTo>
                    <a:pt x="113" y="1757"/>
                    <a:pt x="118" y="1754"/>
                    <a:pt x="125" y="1747"/>
                  </a:cubicBezTo>
                  <a:cubicBezTo>
                    <a:pt x="152" y="1720"/>
                    <a:pt x="152" y="1720"/>
                    <a:pt x="134" y="1694"/>
                  </a:cubicBezTo>
                  <a:cubicBezTo>
                    <a:pt x="124" y="1684"/>
                    <a:pt x="117" y="1677"/>
                    <a:pt x="110" y="1677"/>
                  </a:cubicBezTo>
                  <a:close/>
                  <a:moveTo>
                    <a:pt x="4930" y="1629"/>
                  </a:moveTo>
                  <a:cubicBezTo>
                    <a:pt x="4913" y="1629"/>
                    <a:pt x="4898" y="1636"/>
                    <a:pt x="4889" y="1649"/>
                  </a:cubicBezTo>
                  <a:cubicBezTo>
                    <a:pt x="4862" y="1676"/>
                    <a:pt x="4862" y="1712"/>
                    <a:pt x="4880" y="1738"/>
                  </a:cubicBezTo>
                  <a:cubicBezTo>
                    <a:pt x="4895" y="1753"/>
                    <a:pt x="4915" y="1760"/>
                    <a:pt x="4934" y="1760"/>
                  </a:cubicBezTo>
                  <a:cubicBezTo>
                    <a:pt x="4950" y="1760"/>
                    <a:pt x="4966" y="1755"/>
                    <a:pt x="4978" y="1747"/>
                  </a:cubicBezTo>
                  <a:cubicBezTo>
                    <a:pt x="5005" y="1720"/>
                    <a:pt x="5005" y="1676"/>
                    <a:pt x="4978" y="1649"/>
                  </a:cubicBezTo>
                  <a:cubicBezTo>
                    <a:pt x="4965" y="1636"/>
                    <a:pt x="4947" y="1629"/>
                    <a:pt x="4930" y="1629"/>
                  </a:cubicBezTo>
                  <a:close/>
                  <a:moveTo>
                    <a:pt x="2664" y="1669"/>
                  </a:moveTo>
                  <a:cubicBezTo>
                    <a:pt x="2651" y="1669"/>
                    <a:pt x="2638" y="1678"/>
                    <a:pt x="2623" y="1694"/>
                  </a:cubicBezTo>
                  <a:cubicBezTo>
                    <a:pt x="2596" y="1712"/>
                    <a:pt x="2605" y="1738"/>
                    <a:pt x="2623" y="1756"/>
                  </a:cubicBezTo>
                  <a:cubicBezTo>
                    <a:pt x="2636" y="1770"/>
                    <a:pt x="2647" y="1776"/>
                    <a:pt x="2659" y="1776"/>
                  </a:cubicBezTo>
                  <a:cubicBezTo>
                    <a:pt x="2670" y="1776"/>
                    <a:pt x="2681" y="1770"/>
                    <a:pt x="2694" y="1756"/>
                  </a:cubicBezTo>
                  <a:cubicBezTo>
                    <a:pt x="2721" y="1729"/>
                    <a:pt x="2721" y="1712"/>
                    <a:pt x="2694" y="1685"/>
                  </a:cubicBezTo>
                  <a:cubicBezTo>
                    <a:pt x="2683" y="1674"/>
                    <a:pt x="2673" y="1669"/>
                    <a:pt x="2664" y="1669"/>
                  </a:cubicBezTo>
                  <a:close/>
                  <a:moveTo>
                    <a:pt x="386" y="1711"/>
                  </a:moveTo>
                  <a:cubicBezTo>
                    <a:pt x="379" y="1711"/>
                    <a:pt x="373" y="1714"/>
                    <a:pt x="366" y="1720"/>
                  </a:cubicBezTo>
                  <a:cubicBezTo>
                    <a:pt x="339" y="1747"/>
                    <a:pt x="339" y="1747"/>
                    <a:pt x="366" y="1774"/>
                  </a:cubicBezTo>
                  <a:cubicBezTo>
                    <a:pt x="376" y="1784"/>
                    <a:pt x="383" y="1791"/>
                    <a:pt x="390" y="1791"/>
                  </a:cubicBezTo>
                  <a:cubicBezTo>
                    <a:pt x="396" y="1791"/>
                    <a:pt x="402" y="1786"/>
                    <a:pt x="410" y="1774"/>
                  </a:cubicBezTo>
                  <a:cubicBezTo>
                    <a:pt x="437" y="1747"/>
                    <a:pt x="437" y="1747"/>
                    <a:pt x="410" y="1729"/>
                  </a:cubicBezTo>
                  <a:cubicBezTo>
                    <a:pt x="405" y="1718"/>
                    <a:pt x="396" y="1711"/>
                    <a:pt x="386" y="1711"/>
                  </a:cubicBezTo>
                  <a:close/>
                  <a:moveTo>
                    <a:pt x="5147" y="1720"/>
                  </a:moveTo>
                  <a:cubicBezTo>
                    <a:pt x="5147" y="1729"/>
                    <a:pt x="5147" y="1729"/>
                    <a:pt x="5147" y="1738"/>
                  </a:cubicBezTo>
                  <a:cubicBezTo>
                    <a:pt x="5147" y="1747"/>
                    <a:pt x="5156" y="1756"/>
                    <a:pt x="5156" y="1756"/>
                  </a:cubicBezTo>
                  <a:cubicBezTo>
                    <a:pt x="5165" y="1774"/>
                    <a:pt x="5174" y="1783"/>
                    <a:pt x="5183" y="1792"/>
                  </a:cubicBezTo>
                  <a:cubicBezTo>
                    <a:pt x="5186" y="1794"/>
                    <a:pt x="5193" y="1796"/>
                    <a:pt x="5202" y="1796"/>
                  </a:cubicBezTo>
                  <a:cubicBezTo>
                    <a:pt x="5223" y="1796"/>
                    <a:pt x="5255" y="1789"/>
                    <a:pt x="5255" y="1783"/>
                  </a:cubicBezTo>
                  <a:cubicBezTo>
                    <a:pt x="5246" y="1756"/>
                    <a:pt x="5219" y="1765"/>
                    <a:pt x="5210" y="1747"/>
                  </a:cubicBezTo>
                  <a:cubicBezTo>
                    <a:pt x="5192" y="1738"/>
                    <a:pt x="5174" y="1738"/>
                    <a:pt x="5165" y="1720"/>
                  </a:cubicBezTo>
                  <a:close/>
                  <a:moveTo>
                    <a:pt x="2944" y="1700"/>
                  </a:moveTo>
                  <a:cubicBezTo>
                    <a:pt x="2933" y="1700"/>
                    <a:pt x="2922" y="1707"/>
                    <a:pt x="2908" y="1720"/>
                  </a:cubicBezTo>
                  <a:cubicBezTo>
                    <a:pt x="2882" y="1738"/>
                    <a:pt x="2882" y="1765"/>
                    <a:pt x="2908" y="1792"/>
                  </a:cubicBezTo>
                  <a:cubicBezTo>
                    <a:pt x="2917" y="1801"/>
                    <a:pt x="2928" y="1805"/>
                    <a:pt x="2941" y="1805"/>
                  </a:cubicBezTo>
                  <a:cubicBezTo>
                    <a:pt x="2953" y="1805"/>
                    <a:pt x="2966" y="1801"/>
                    <a:pt x="2980" y="1792"/>
                  </a:cubicBezTo>
                  <a:cubicBezTo>
                    <a:pt x="2998" y="1765"/>
                    <a:pt x="3006" y="1747"/>
                    <a:pt x="2980" y="1720"/>
                  </a:cubicBezTo>
                  <a:cubicBezTo>
                    <a:pt x="2966" y="1707"/>
                    <a:pt x="2955" y="1700"/>
                    <a:pt x="2944" y="1700"/>
                  </a:cubicBezTo>
                  <a:close/>
                  <a:moveTo>
                    <a:pt x="669" y="1736"/>
                  </a:moveTo>
                  <a:cubicBezTo>
                    <a:pt x="662" y="1736"/>
                    <a:pt x="656" y="1743"/>
                    <a:pt x="642" y="1756"/>
                  </a:cubicBezTo>
                  <a:cubicBezTo>
                    <a:pt x="625" y="1765"/>
                    <a:pt x="625" y="1783"/>
                    <a:pt x="642" y="1801"/>
                  </a:cubicBezTo>
                  <a:cubicBezTo>
                    <a:pt x="656" y="1814"/>
                    <a:pt x="662" y="1821"/>
                    <a:pt x="669" y="1821"/>
                  </a:cubicBezTo>
                  <a:cubicBezTo>
                    <a:pt x="676" y="1821"/>
                    <a:pt x="682" y="1814"/>
                    <a:pt x="696" y="1801"/>
                  </a:cubicBezTo>
                  <a:cubicBezTo>
                    <a:pt x="714" y="1792"/>
                    <a:pt x="714" y="1774"/>
                    <a:pt x="696" y="1756"/>
                  </a:cubicBezTo>
                  <a:cubicBezTo>
                    <a:pt x="682" y="1743"/>
                    <a:pt x="676" y="1736"/>
                    <a:pt x="669" y="1736"/>
                  </a:cubicBezTo>
                  <a:close/>
                  <a:moveTo>
                    <a:pt x="3228" y="1729"/>
                  </a:moveTo>
                  <a:cubicBezTo>
                    <a:pt x="3215" y="1729"/>
                    <a:pt x="3201" y="1736"/>
                    <a:pt x="3185" y="1747"/>
                  </a:cubicBezTo>
                  <a:cubicBezTo>
                    <a:pt x="3167" y="1774"/>
                    <a:pt x="3167" y="1792"/>
                    <a:pt x="3194" y="1819"/>
                  </a:cubicBezTo>
                  <a:cubicBezTo>
                    <a:pt x="3203" y="1832"/>
                    <a:pt x="3214" y="1839"/>
                    <a:pt x="3225" y="1839"/>
                  </a:cubicBezTo>
                  <a:cubicBezTo>
                    <a:pt x="3236" y="1839"/>
                    <a:pt x="3247" y="1832"/>
                    <a:pt x="3256" y="1819"/>
                  </a:cubicBezTo>
                  <a:cubicBezTo>
                    <a:pt x="3283" y="1792"/>
                    <a:pt x="3283" y="1765"/>
                    <a:pt x="3256" y="1738"/>
                  </a:cubicBezTo>
                  <a:cubicBezTo>
                    <a:pt x="3246" y="1732"/>
                    <a:pt x="3237" y="1729"/>
                    <a:pt x="3228" y="1729"/>
                  </a:cubicBezTo>
                  <a:close/>
                  <a:moveTo>
                    <a:pt x="953" y="1770"/>
                  </a:moveTo>
                  <a:cubicBezTo>
                    <a:pt x="946" y="1770"/>
                    <a:pt x="940" y="1775"/>
                    <a:pt x="928" y="1783"/>
                  </a:cubicBezTo>
                  <a:cubicBezTo>
                    <a:pt x="910" y="1810"/>
                    <a:pt x="910" y="1810"/>
                    <a:pt x="928" y="1828"/>
                  </a:cubicBezTo>
                  <a:cubicBezTo>
                    <a:pt x="943" y="1842"/>
                    <a:pt x="946" y="1849"/>
                    <a:pt x="951" y="1849"/>
                  </a:cubicBezTo>
                  <a:cubicBezTo>
                    <a:pt x="956" y="1849"/>
                    <a:pt x="960" y="1844"/>
                    <a:pt x="972" y="1836"/>
                  </a:cubicBezTo>
                  <a:cubicBezTo>
                    <a:pt x="990" y="1819"/>
                    <a:pt x="999" y="1810"/>
                    <a:pt x="981" y="1792"/>
                  </a:cubicBezTo>
                  <a:cubicBezTo>
                    <a:pt x="967" y="1777"/>
                    <a:pt x="960" y="1770"/>
                    <a:pt x="953" y="1770"/>
                  </a:cubicBezTo>
                  <a:close/>
                  <a:moveTo>
                    <a:pt x="3505" y="1762"/>
                  </a:moveTo>
                  <a:cubicBezTo>
                    <a:pt x="3493" y="1762"/>
                    <a:pt x="3480" y="1768"/>
                    <a:pt x="3470" y="1783"/>
                  </a:cubicBezTo>
                  <a:cubicBezTo>
                    <a:pt x="3444" y="1801"/>
                    <a:pt x="3444" y="1828"/>
                    <a:pt x="3470" y="1845"/>
                  </a:cubicBezTo>
                  <a:cubicBezTo>
                    <a:pt x="3484" y="1859"/>
                    <a:pt x="3495" y="1865"/>
                    <a:pt x="3506" y="1865"/>
                  </a:cubicBezTo>
                  <a:cubicBezTo>
                    <a:pt x="3517" y="1865"/>
                    <a:pt x="3528" y="1859"/>
                    <a:pt x="3542" y="1845"/>
                  </a:cubicBezTo>
                  <a:cubicBezTo>
                    <a:pt x="3568" y="1828"/>
                    <a:pt x="3568" y="1801"/>
                    <a:pt x="3533" y="1774"/>
                  </a:cubicBezTo>
                  <a:cubicBezTo>
                    <a:pt x="3525" y="1766"/>
                    <a:pt x="3515" y="1762"/>
                    <a:pt x="3505" y="1762"/>
                  </a:cubicBezTo>
                  <a:close/>
                  <a:moveTo>
                    <a:pt x="1225" y="1811"/>
                  </a:moveTo>
                  <a:cubicBezTo>
                    <a:pt x="1219" y="1811"/>
                    <a:pt x="1212" y="1815"/>
                    <a:pt x="1204" y="1828"/>
                  </a:cubicBezTo>
                  <a:cubicBezTo>
                    <a:pt x="1178" y="1854"/>
                    <a:pt x="1178" y="1845"/>
                    <a:pt x="1195" y="1872"/>
                  </a:cubicBezTo>
                  <a:cubicBezTo>
                    <a:pt x="1206" y="1883"/>
                    <a:pt x="1214" y="1891"/>
                    <a:pt x="1223" y="1891"/>
                  </a:cubicBezTo>
                  <a:cubicBezTo>
                    <a:pt x="1228" y="1891"/>
                    <a:pt x="1233" y="1888"/>
                    <a:pt x="1240" y="1881"/>
                  </a:cubicBezTo>
                  <a:cubicBezTo>
                    <a:pt x="1267" y="1854"/>
                    <a:pt x="1267" y="1854"/>
                    <a:pt x="1249" y="1828"/>
                  </a:cubicBezTo>
                  <a:cubicBezTo>
                    <a:pt x="1239" y="1818"/>
                    <a:pt x="1232" y="1811"/>
                    <a:pt x="1225" y="1811"/>
                  </a:cubicBezTo>
                  <a:close/>
                  <a:moveTo>
                    <a:pt x="3790" y="1790"/>
                  </a:moveTo>
                  <a:cubicBezTo>
                    <a:pt x="3778" y="1790"/>
                    <a:pt x="3765" y="1796"/>
                    <a:pt x="3747" y="1810"/>
                  </a:cubicBezTo>
                  <a:cubicBezTo>
                    <a:pt x="3729" y="1836"/>
                    <a:pt x="3729" y="1854"/>
                    <a:pt x="3747" y="1881"/>
                  </a:cubicBezTo>
                  <a:cubicBezTo>
                    <a:pt x="3760" y="1894"/>
                    <a:pt x="3771" y="1901"/>
                    <a:pt x="3783" y="1901"/>
                  </a:cubicBezTo>
                  <a:cubicBezTo>
                    <a:pt x="3794" y="1901"/>
                    <a:pt x="3805" y="1894"/>
                    <a:pt x="3818" y="1881"/>
                  </a:cubicBezTo>
                  <a:cubicBezTo>
                    <a:pt x="3845" y="1854"/>
                    <a:pt x="3845" y="1836"/>
                    <a:pt x="3827" y="1810"/>
                  </a:cubicBezTo>
                  <a:cubicBezTo>
                    <a:pt x="3814" y="1796"/>
                    <a:pt x="3803" y="1790"/>
                    <a:pt x="3790" y="1790"/>
                  </a:cubicBezTo>
                  <a:close/>
                  <a:moveTo>
                    <a:pt x="1499" y="1840"/>
                  </a:moveTo>
                  <a:cubicBezTo>
                    <a:pt x="1484" y="1840"/>
                    <a:pt x="1472" y="1842"/>
                    <a:pt x="1472" y="1845"/>
                  </a:cubicBezTo>
                  <a:cubicBezTo>
                    <a:pt x="1463" y="1872"/>
                    <a:pt x="1463" y="1890"/>
                    <a:pt x="1463" y="1926"/>
                  </a:cubicBezTo>
                  <a:cubicBezTo>
                    <a:pt x="1490" y="1926"/>
                    <a:pt x="1526" y="1926"/>
                    <a:pt x="1534" y="1917"/>
                  </a:cubicBezTo>
                  <a:cubicBezTo>
                    <a:pt x="1543" y="1908"/>
                    <a:pt x="1543" y="1872"/>
                    <a:pt x="1543" y="1854"/>
                  </a:cubicBezTo>
                  <a:cubicBezTo>
                    <a:pt x="1543" y="1844"/>
                    <a:pt x="1519" y="1840"/>
                    <a:pt x="1499" y="1840"/>
                  </a:cubicBezTo>
                  <a:close/>
                  <a:moveTo>
                    <a:pt x="4055" y="1830"/>
                  </a:moveTo>
                  <a:cubicBezTo>
                    <a:pt x="4035" y="1830"/>
                    <a:pt x="4015" y="1832"/>
                    <a:pt x="4006" y="1836"/>
                  </a:cubicBezTo>
                  <a:cubicBezTo>
                    <a:pt x="4006" y="1854"/>
                    <a:pt x="3997" y="1872"/>
                    <a:pt x="3997" y="1890"/>
                  </a:cubicBezTo>
                  <a:cubicBezTo>
                    <a:pt x="3997" y="1908"/>
                    <a:pt x="3997" y="1917"/>
                    <a:pt x="4006" y="1935"/>
                  </a:cubicBezTo>
                  <a:cubicBezTo>
                    <a:pt x="4012" y="1941"/>
                    <a:pt x="4027" y="1944"/>
                    <a:pt x="4043" y="1944"/>
                  </a:cubicBezTo>
                  <a:cubicBezTo>
                    <a:pt x="4069" y="1944"/>
                    <a:pt x="4098" y="1937"/>
                    <a:pt x="4104" y="1926"/>
                  </a:cubicBezTo>
                  <a:cubicBezTo>
                    <a:pt x="4122" y="1917"/>
                    <a:pt x="4113" y="1845"/>
                    <a:pt x="4104" y="1836"/>
                  </a:cubicBezTo>
                  <a:cubicBezTo>
                    <a:pt x="4095" y="1832"/>
                    <a:pt x="4075" y="1830"/>
                    <a:pt x="4055" y="1830"/>
                  </a:cubicBezTo>
                  <a:close/>
                  <a:moveTo>
                    <a:pt x="1780" y="1871"/>
                  </a:moveTo>
                  <a:cubicBezTo>
                    <a:pt x="1766" y="1871"/>
                    <a:pt x="1752" y="1874"/>
                    <a:pt x="1749" y="1881"/>
                  </a:cubicBezTo>
                  <a:cubicBezTo>
                    <a:pt x="1749" y="1899"/>
                    <a:pt x="1740" y="1935"/>
                    <a:pt x="1749" y="1944"/>
                  </a:cubicBezTo>
                  <a:cubicBezTo>
                    <a:pt x="1757" y="1952"/>
                    <a:pt x="1793" y="1952"/>
                    <a:pt x="1820" y="1961"/>
                  </a:cubicBezTo>
                  <a:cubicBezTo>
                    <a:pt x="1820" y="1926"/>
                    <a:pt x="1829" y="1908"/>
                    <a:pt x="1820" y="1881"/>
                  </a:cubicBezTo>
                  <a:cubicBezTo>
                    <a:pt x="1820" y="1876"/>
                    <a:pt x="1799" y="1871"/>
                    <a:pt x="1780" y="1871"/>
                  </a:cubicBezTo>
                  <a:close/>
                  <a:moveTo>
                    <a:pt x="4343" y="1859"/>
                  </a:moveTo>
                  <a:cubicBezTo>
                    <a:pt x="4322" y="1859"/>
                    <a:pt x="4300" y="1863"/>
                    <a:pt x="4291" y="1872"/>
                  </a:cubicBezTo>
                  <a:cubicBezTo>
                    <a:pt x="4282" y="1881"/>
                    <a:pt x="4273" y="1944"/>
                    <a:pt x="4291" y="1961"/>
                  </a:cubicBezTo>
                  <a:cubicBezTo>
                    <a:pt x="4297" y="1968"/>
                    <a:pt x="4330" y="1974"/>
                    <a:pt x="4356" y="1974"/>
                  </a:cubicBezTo>
                  <a:cubicBezTo>
                    <a:pt x="4366" y="1974"/>
                    <a:pt x="4375" y="1973"/>
                    <a:pt x="4380" y="1970"/>
                  </a:cubicBezTo>
                  <a:cubicBezTo>
                    <a:pt x="4398" y="1961"/>
                    <a:pt x="4398" y="1890"/>
                    <a:pt x="4389" y="1872"/>
                  </a:cubicBezTo>
                  <a:cubicBezTo>
                    <a:pt x="4385" y="1863"/>
                    <a:pt x="4365" y="1859"/>
                    <a:pt x="4343" y="1859"/>
                  </a:cubicBezTo>
                  <a:close/>
                  <a:moveTo>
                    <a:pt x="2069" y="1901"/>
                  </a:moveTo>
                  <a:cubicBezTo>
                    <a:pt x="2056" y="1901"/>
                    <a:pt x="2043" y="1903"/>
                    <a:pt x="2034" y="1908"/>
                  </a:cubicBezTo>
                  <a:cubicBezTo>
                    <a:pt x="2025" y="1908"/>
                    <a:pt x="2025" y="1979"/>
                    <a:pt x="2034" y="1979"/>
                  </a:cubicBezTo>
                  <a:cubicBezTo>
                    <a:pt x="2043" y="1984"/>
                    <a:pt x="2054" y="1984"/>
                    <a:pt x="2066" y="1984"/>
                  </a:cubicBezTo>
                  <a:cubicBezTo>
                    <a:pt x="2079" y="1984"/>
                    <a:pt x="2092" y="1984"/>
                    <a:pt x="2105" y="1988"/>
                  </a:cubicBezTo>
                  <a:cubicBezTo>
                    <a:pt x="2105" y="1952"/>
                    <a:pt x="2114" y="1926"/>
                    <a:pt x="2096" y="1908"/>
                  </a:cubicBezTo>
                  <a:cubicBezTo>
                    <a:pt x="2092" y="1903"/>
                    <a:pt x="2081" y="1901"/>
                    <a:pt x="2069" y="1901"/>
                  </a:cubicBezTo>
                  <a:close/>
                  <a:moveTo>
                    <a:pt x="4623" y="1889"/>
                  </a:moveTo>
                  <a:cubicBezTo>
                    <a:pt x="4599" y="1889"/>
                    <a:pt x="4573" y="1894"/>
                    <a:pt x="4568" y="1899"/>
                  </a:cubicBezTo>
                  <a:cubicBezTo>
                    <a:pt x="4559" y="1917"/>
                    <a:pt x="4559" y="1979"/>
                    <a:pt x="4577" y="1997"/>
                  </a:cubicBezTo>
                  <a:cubicBezTo>
                    <a:pt x="4581" y="2001"/>
                    <a:pt x="4601" y="2004"/>
                    <a:pt x="4621" y="2004"/>
                  </a:cubicBezTo>
                  <a:cubicBezTo>
                    <a:pt x="4641" y="2004"/>
                    <a:pt x="4661" y="2001"/>
                    <a:pt x="4666" y="1997"/>
                  </a:cubicBezTo>
                  <a:cubicBezTo>
                    <a:pt x="4684" y="1979"/>
                    <a:pt x="4684" y="1908"/>
                    <a:pt x="4666" y="1899"/>
                  </a:cubicBezTo>
                  <a:cubicBezTo>
                    <a:pt x="4658" y="1891"/>
                    <a:pt x="4641" y="1889"/>
                    <a:pt x="4623" y="1889"/>
                  </a:cubicBezTo>
                  <a:close/>
                  <a:moveTo>
                    <a:pt x="2352" y="1922"/>
                  </a:moveTo>
                  <a:cubicBezTo>
                    <a:pt x="2342" y="1922"/>
                    <a:pt x="2332" y="1927"/>
                    <a:pt x="2320" y="1935"/>
                  </a:cubicBezTo>
                  <a:cubicBezTo>
                    <a:pt x="2293" y="1961"/>
                    <a:pt x="2284" y="1979"/>
                    <a:pt x="2311" y="2006"/>
                  </a:cubicBezTo>
                  <a:cubicBezTo>
                    <a:pt x="2325" y="2021"/>
                    <a:pt x="2337" y="2027"/>
                    <a:pt x="2350" y="2027"/>
                  </a:cubicBezTo>
                  <a:cubicBezTo>
                    <a:pt x="2360" y="2027"/>
                    <a:pt x="2370" y="2023"/>
                    <a:pt x="2382" y="2015"/>
                  </a:cubicBezTo>
                  <a:cubicBezTo>
                    <a:pt x="2409" y="1988"/>
                    <a:pt x="2409" y="1970"/>
                    <a:pt x="2391" y="1944"/>
                  </a:cubicBezTo>
                  <a:cubicBezTo>
                    <a:pt x="2376" y="1929"/>
                    <a:pt x="2364" y="1922"/>
                    <a:pt x="2352" y="1922"/>
                  </a:cubicBezTo>
                  <a:close/>
                  <a:moveTo>
                    <a:pt x="74" y="1961"/>
                  </a:moveTo>
                  <a:cubicBezTo>
                    <a:pt x="67" y="1961"/>
                    <a:pt x="60" y="1963"/>
                    <a:pt x="54" y="1970"/>
                  </a:cubicBezTo>
                  <a:cubicBezTo>
                    <a:pt x="27" y="1997"/>
                    <a:pt x="27" y="1997"/>
                    <a:pt x="54" y="2024"/>
                  </a:cubicBezTo>
                  <a:cubicBezTo>
                    <a:pt x="58" y="2034"/>
                    <a:pt x="66" y="2041"/>
                    <a:pt x="75" y="2041"/>
                  </a:cubicBezTo>
                  <a:cubicBezTo>
                    <a:pt x="82" y="2041"/>
                    <a:pt x="90" y="2036"/>
                    <a:pt x="98" y="2024"/>
                  </a:cubicBezTo>
                  <a:cubicBezTo>
                    <a:pt x="125" y="1997"/>
                    <a:pt x="125" y="2006"/>
                    <a:pt x="98" y="1979"/>
                  </a:cubicBezTo>
                  <a:cubicBezTo>
                    <a:pt x="93" y="1968"/>
                    <a:pt x="84" y="1961"/>
                    <a:pt x="74" y="1961"/>
                  </a:cubicBezTo>
                  <a:close/>
                  <a:moveTo>
                    <a:pt x="4902" y="1915"/>
                  </a:moveTo>
                  <a:cubicBezTo>
                    <a:pt x="4884" y="1915"/>
                    <a:pt x="4866" y="1921"/>
                    <a:pt x="4853" y="1935"/>
                  </a:cubicBezTo>
                  <a:cubicBezTo>
                    <a:pt x="4826" y="1961"/>
                    <a:pt x="4826" y="2006"/>
                    <a:pt x="4853" y="2024"/>
                  </a:cubicBezTo>
                  <a:cubicBezTo>
                    <a:pt x="4866" y="2037"/>
                    <a:pt x="4884" y="2044"/>
                    <a:pt x="4902" y="2044"/>
                  </a:cubicBezTo>
                  <a:cubicBezTo>
                    <a:pt x="4920" y="2044"/>
                    <a:pt x="4938" y="2037"/>
                    <a:pt x="4951" y="2024"/>
                  </a:cubicBezTo>
                  <a:cubicBezTo>
                    <a:pt x="4969" y="1997"/>
                    <a:pt x="4969" y="1952"/>
                    <a:pt x="4951" y="1935"/>
                  </a:cubicBezTo>
                  <a:cubicBezTo>
                    <a:pt x="4938" y="1921"/>
                    <a:pt x="4920" y="1915"/>
                    <a:pt x="4902" y="1915"/>
                  </a:cubicBezTo>
                  <a:close/>
                  <a:moveTo>
                    <a:pt x="2632" y="1950"/>
                  </a:moveTo>
                  <a:cubicBezTo>
                    <a:pt x="2621" y="1950"/>
                    <a:pt x="2609" y="1957"/>
                    <a:pt x="2596" y="1970"/>
                  </a:cubicBezTo>
                  <a:cubicBezTo>
                    <a:pt x="2569" y="1997"/>
                    <a:pt x="2569" y="2015"/>
                    <a:pt x="2596" y="2042"/>
                  </a:cubicBezTo>
                  <a:cubicBezTo>
                    <a:pt x="2607" y="2053"/>
                    <a:pt x="2617" y="2058"/>
                    <a:pt x="2626" y="2058"/>
                  </a:cubicBezTo>
                  <a:cubicBezTo>
                    <a:pt x="2639" y="2058"/>
                    <a:pt x="2652" y="2048"/>
                    <a:pt x="2667" y="2033"/>
                  </a:cubicBezTo>
                  <a:cubicBezTo>
                    <a:pt x="2694" y="2015"/>
                    <a:pt x="2685" y="1997"/>
                    <a:pt x="2667" y="1970"/>
                  </a:cubicBezTo>
                  <a:cubicBezTo>
                    <a:pt x="2654" y="1957"/>
                    <a:pt x="2643" y="1950"/>
                    <a:pt x="2632" y="1950"/>
                  </a:cubicBezTo>
                  <a:close/>
                  <a:moveTo>
                    <a:pt x="356" y="1990"/>
                  </a:moveTo>
                  <a:cubicBezTo>
                    <a:pt x="351" y="1990"/>
                    <a:pt x="347" y="1995"/>
                    <a:pt x="339" y="2006"/>
                  </a:cubicBezTo>
                  <a:cubicBezTo>
                    <a:pt x="330" y="2015"/>
                    <a:pt x="303" y="2024"/>
                    <a:pt x="330" y="2051"/>
                  </a:cubicBezTo>
                  <a:cubicBezTo>
                    <a:pt x="345" y="2065"/>
                    <a:pt x="351" y="2072"/>
                    <a:pt x="357" y="2072"/>
                  </a:cubicBezTo>
                  <a:cubicBezTo>
                    <a:pt x="362" y="2072"/>
                    <a:pt x="367" y="2068"/>
                    <a:pt x="375" y="2059"/>
                  </a:cubicBezTo>
                  <a:cubicBezTo>
                    <a:pt x="393" y="2042"/>
                    <a:pt x="410" y="2033"/>
                    <a:pt x="393" y="2015"/>
                  </a:cubicBezTo>
                  <a:cubicBezTo>
                    <a:pt x="372" y="1999"/>
                    <a:pt x="363" y="1990"/>
                    <a:pt x="356" y="1990"/>
                  </a:cubicBezTo>
                  <a:close/>
                  <a:moveTo>
                    <a:pt x="5183" y="1941"/>
                  </a:moveTo>
                  <a:cubicBezTo>
                    <a:pt x="5168" y="1941"/>
                    <a:pt x="5152" y="1948"/>
                    <a:pt x="5139" y="1961"/>
                  </a:cubicBezTo>
                  <a:cubicBezTo>
                    <a:pt x="5112" y="1988"/>
                    <a:pt x="5112" y="2024"/>
                    <a:pt x="5130" y="2051"/>
                  </a:cubicBezTo>
                  <a:cubicBezTo>
                    <a:pt x="5144" y="2065"/>
                    <a:pt x="5163" y="2074"/>
                    <a:pt x="5182" y="2074"/>
                  </a:cubicBezTo>
                  <a:cubicBezTo>
                    <a:pt x="5199" y="2074"/>
                    <a:pt x="5215" y="2067"/>
                    <a:pt x="5228" y="2051"/>
                  </a:cubicBezTo>
                  <a:cubicBezTo>
                    <a:pt x="5255" y="2033"/>
                    <a:pt x="5255" y="1988"/>
                    <a:pt x="5228" y="1961"/>
                  </a:cubicBezTo>
                  <a:cubicBezTo>
                    <a:pt x="5214" y="1948"/>
                    <a:pt x="5199" y="1941"/>
                    <a:pt x="5183" y="1941"/>
                  </a:cubicBezTo>
                  <a:close/>
                  <a:moveTo>
                    <a:pt x="2913" y="1977"/>
                  </a:moveTo>
                  <a:cubicBezTo>
                    <a:pt x="2902" y="1977"/>
                    <a:pt x="2890" y="1984"/>
                    <a:pt x="2882" y="1997"/>
                  </a:cubicBezTo>
                  <a:cubicBezTo>
                    <a:pt x="2846" y="2024"/>
                    <a:pt x="2846" y="2051"/>
                    <a:pt x="2882" y="2077"/>
                  </a:cubicBezTo>
                  <a:cubicBezTo>
                    <a:pt x="2890" y="2085"/>
                    <a:pt x="2899" y="2090"/>
                    <a:pt x="2910" y="2090"/>
                  </a:cubicBezTo>
                  <a:cubicBezTo>
                    <a:pt x="2923" y="2090"/>
                    <a:pt x="2938" y="2083"/>
                    <a:pt x="2953" y="2068"/>
                  </a:cubicBezTo>
                  <a:cubicBezTo>
                    <a:pt x="2971" y="2042"/>
                    <a:pt x="2971" y="2024"/>
                    <a:pt x="2944" y="1997"/>
                  </a:cubicBezTo>
                  <a:cubicBezTo>
                    <a:pt x="2935" y="1984"/>
                    <a:pt x="2924" y="1977"/>
                    <a:pt x="2913" y="1977"/>
                  </a:cubicBezTo>
                  <a:close/>
                  <a:moveTo>
                    <a:pt x="641" y="2022"/>
                  </a:moveTo>
                  <a:cubicBezTo>
                    <a:pt x="635" y="2022"/>
                    <a:pt x="627" y="2025"/>
                    <a:pt x="616" y="2033"/>
                  </a:cubicBezTo>
                  <a:cubicBezTo>
                    <a:pt x="598" y="2059"/>
                    <a:pt x="589" y="2059"/>
                    <a:pt x="616" y="2086"/>
                  </a:cubicBezTo>
                  <a:cubicBezTo>
                    <a:pt x="625" y="2095"/>
                    <a:pt x="631" y="2100"/>
                    <a:pt x="638" y="2100"/>
                  </a:cubicBezTo>
                  <a:cubicBezTo>
                    <a:pt x="645" y="2100"/>
                    <a:pt x="651" y="2095"/>
                    <a:pt x="660" y="2086"/>
                  </a:cubicBezTo>
                  <a:cubicBezTo>
                    <a:pt x="687" y="2059"/>
                    <a:pt x="687" y="2059"/>
                    <a:pt x="660" y="2033"/>
                  </a:cubicBezTo>
                  <a:cubicBezTo>
                    <a:pt x="655" y="2028"/>
                    <a:pt x="650" y="2022"/>
                    <a:pt x="641" y="2022"/>
                  </a:cubicBezTo>
                  <a:close/>
                  <a:moveTo>
                    <a:pt x="5464" y="1975"/>
                  </a:moveTo>
                  <a:cubicBezTo>
                    <a:pt x="5446" y="1975"/>
                    <a:pt x="5428" y="1979"/>
                    <a:pt x="5415" y="1988"/>
                  </a:cubicBezTo>
                  <a:cubicBezTo>
                    <a:pt x="5397" y="2015"/>
                    <a:pt x="5388" y="2059"/>
                    <a:pt x="5415" y="2086"/>
                  </a:cubicBezTo>
                  <a:cubicBezTo>
                    <a:pt x="5428" y="2100"/>
                    <a:pt x="5444" y="2106"/>
                    <a:pt x="5460" y="2106"/>
                  </a:cubicBezTo>
                  <a:cubicBezTo>
                    <a:pt x="5475" y="2106"/>
                    <a:pt x="5491" y="2100"/>
                    <a:pt x="5504" y="2086"/>
                  </a:cubicBezTo>
                  <a:cubicBezTo>
                    <a:pt x="5540" y="2059"/>
                    <a:pt x="5540" y="2015"/>
                    <a:pt x="5513" y="1988"/>
                  </a:cubicBezTo>
                  <a:cubicBezTo>
                    <a:pt x="5500" y="1979"/>
                    <a:pt x="5482" y="1975"/>
                    <a:pt x="5464" y="1975"/>
                  </a:cubicBezTo>
                  <a:close/>
                  <a:moveTo>
                    <a:pt x="3197" y="2011"/>
                  </a:moveTo>
                  <a:cubicBezTo>
                    <a:pt x="3185" y="2011"/>
                    <a:pt x="3173" y="2018"/>
                    <a:pt x="3158" y="2033"/>
                  </a:cubicBezTo>
                  <a:cubicBezTo>
                    <a:pt x="3131" y="2051"/>
                    <a:pt x="3131" y="2077"/>
                    <a:pt x="3158" y="2104"/>
                  </a:cubicBezTo>
                  <a:cubicBezTo>
                    <a:pt x="3170" y="2112"/>
                    <a:pt x="3180" y="2117"/>
                    <a:pt x="3190" y="2117"/>
                  </a:cubicBezTo>
                  <a:cubicBezTo>
                    <a:pt x="3203" y="2117"/>
                    <a:pt x="3215" y="2110"/>
                    <a:pt x="3229" y="2095"/>
                  </a:cubicBezTo>
                  <a:cubicBezTo>
                    <a:pt x="3256" y="2068"/>
                    <a:pt x="3247" y="2051"/>
                    <a:pt x="3229" y="2024"/>
                  </a:cubicBezTo>
                  <a:cubicBezTo>
                    <a:pt x="3217" y="2016"/>
                    <a:pt x="3207" y="2011"/>
                    <a:pt x="3197" y="2011"/>
                  </a:cubicBezTo>
                  <a:close/>
                  <a:moveTo>
                    <a:pt x="923" y="2048"/>
                  </a:moveTo>
                  <a:cubicBezTo>
                    <a:pt x="919" y="2048"/>
                    <a:pt x="914" y="2055"/>
                    <a:pt x="901" y="2068"/>
                  </a:cubicBezTo>
                  <a:cubicBezTo>
                    <a:pt x="883" y="2077"/>
                    <a:pt x="874" y="2095"/>
                    <a:pt x="892" y="2113"/>
                  </a:cubicBezTo>
                  <a:cubicBezTo>
                    <a:pt x="906" y="2126"/>
                    <a:pt x="912" y="2133"/>
                    <a:pt x="919" y="2133"/>
                  </a:cubicBezTo>
                  <a:cubicBezTo>
                    <a:pt x="926" y="2133"/>
                    <a:pt x="932" y="2126"/>
                    <a:pt x="946" y="2113"/>
                  </a:cubicBezTo>
                  <a:cubicBezTo>
                    <a:pt x="964" y="2104"/>
                    <a:pt x="972" y="2086"/>
                    <a:pt x="946" y="2068"/>
                  </a:cubicBezTo>
                  <a:cubicBezTo>
                    <a:pt x="932" y="2055"/>
                    <a:pt x="928" y="2048"/>
                    <a:pt x="923" y="2048"/>
                  </a:cubicBezTo>
                  <a:close/>
                  <a:moveTo>
                    <a:pt x="5690" y="2030"/>
                  </a:moveTo>
                  <a:cubicBezTo>
                    <a:pt x="5683" y="2030"/>
                    <a:pt x="5683" y="2039"/>
                    <a:pt x="5683" y="2059"/>
                  </a:cubicBezTo>
                  <a:cubicBezTo>
                    <a:pt x="5674" y="2095"/>
                    <a:pt x="5692" y="2122"/>
                    <a:pt x="5718" y="2131"/>
                  </a:cubicBezTo>
                  <a:cubicBezTo>
                    <a:pt x="5726" y="2135"/>
                    <a:pt x="5738" y="2139"/>
                    <a:pt x="5751" y="2139"/>
                  </a:cubicBezTo>
                  <a:cubicBezTo>
                    <a:pt x="5766" y="2139"/>
                    <a:pt x="5784" y="2133"/>
                    <a:pt x="5799" y="2113"/>
                  </a:cubicBezTo>
                  <a:cubicBezTo>
                    <a:pt x="5817" y="2095"/>
                    <a:pt x="5817" y="2095"/>
                    <a:pt x="5790" y="2077"/>
                  </a:cubicBezTo>
                  <a:cubicBezTo>
                    <a:pt x="5763" y="2068"/>
                    <a:pt x="5745" y="2051"/>
                    <a:pt x="5718" y="2042"/>
                  </a:cubicBezTo>
                  <a:cubicBezTo>
                    <a:pt x="5704" y="2034"/>
                    <a:pt x="5695" y="2030"/>
                    <a:pt x="5690" y="2030"/>
                  </a:cubicBezTo>
                  <a:close/>
                  <a:moveTo>
                    <a:pt x="3478" y="2039"/>
                  </a:moveTo>
                  <a:cubicBezTo>
                    <a:pt x="3468" y="2039"/>
                    <a:pt x="3457" y="2046"/>
                    <a:pt x="3444" y="2059"/>
                  </a:cubicBezTo>
                  <a:cubicBezTo>
                    <a:pt x="3417" y="2086"/>
                    <a:pt x="3417" y="2104"/>
                    <a:pt x="3435" y="2131"/>
                  </a:cubicBezTo>
                  <a:cubicBezTo>
                    <a:pt x="3448" y="2144"/>
                    <a:pt x="3459" y="2151"/>
                    <a:pt x="3470" y="2151"/>
                  </a:cubicBezTo>
                  <a:cubicBezTo>
                    <a:pt x="3481" y="2151"/>
                    <a:pt x="3493" y="2144"/>
                    <a:pt x="3506" y="2131"/>
                  </a:cubicBezTo>
                  <a:cubicBezTo>
                    <a:pt x="3533" y="2113"/>
                    <a:pt x="3533" y="2086"/>
                    <a:pt x="3506" y="2059"/>
                  </a:cubicBezTo>
                  <a:cubicBezTo>
                    <a:pt x="3497" y="2046"/>
                    <a:pt x="3488" y="2039"/>
                    <a:pt x="3478" y="2039"/>
                  </a:cubicBezTo>
                  <a:close/>
                  <a:moveTo>
                    <a:pt x="1189" y="2094"/>
                  </a:moveTo>
                  <a:cubicBezTo>
                    <a:pt x="1182" y="2094"/>
                    <a:pt x="1176" y="2097"/>
                    <a:pt x="1169" y="2104"/>
                  </a:cubicBezTo>
                  <a:cubicBezTo>
                    <a:pt x="1142" y="2131"/>
                    <a:pt x="1142" y="2131"/>
                    <a:pt x="1169" y="2158"/>
                  </a:cubicBezTo>
                  <a:cubicBezTo>
                    <a:pt x="1174" y="2167"/>
                    <a:pt x="1181" y="2175"/>
                    <a:pt x="1190" y="2175"/>
                  </a:cubicBezTo>
                  <a:cubicBezTo>
                    <a:pt x="1197" y="2175"/>
                    <a:pt x="1205" y="2170"/>
                    <a:pt x="1213" y="2158"/>
                  </a:cubicBezTo>
                  <a:cubicBezTo>
                    <a:pt x="1240" y="2131"/>
                    <a:pt x="1240" y="2140"/>
                    <a:pt x="1213" y="2113"/>
                  </a:cubicBezTo>
                  <a:cubicBezTo>
                    <a:pt x="1208" y="2102"/>
                    <a:pt x="1199" y="2094"/>
                    <a:pt x="1189" y="2094"/>
                  </a:cubicBezTo>
                  <a:close/>
                  <a:moveTo>
                    <a:pt x="3755" y="2074"/>
                  </a:moveTo>
                  <a:cubicBezTo>
                    <a:pt x="3742" y="2074"/>
                    <a:pt x="3730" y="2080"/>
                    <a:pt x="3720" y="2095"/>
                  </a:cubicBezTo>
                  <a:cubicBezTo>
                    <a:pt x="3693" y="2113"/>
                    <a:pt x="3693" y="2140"/>
                    <a:pt x="3720" y="2167"/>
                  </a:cubicBezTo>
                  <a:cubicBezTo>
                    <a:pt x="3732" y="2175"/>
                    <a:pt x="3742" y="2179"/>
                    <a:pt x="3752" y="2179"/>
                  </a:cubicBezTo>
                  <a:cubicBezTo>
                    <a:pt x="3765" y="2179"/>
                    <a:pt x="3777" y="2172"/>
                    <a:pt x="3791" y="2158"/>
                  </a:cubicBezTo>
                  <a:cubicBezTo>
                    <a:pt x="3818" y="2131"/>
                    <a:pt x="3818" y="2113"/>
                    <a:pt x="3783" y="2086"/>
                  </a:cubicBezTo>
                  <a:cubicBezTo>
                    <a:pt x="3775" y="2078"/>
                    <a:pt x="3765" y="2074"/>
                    <a:pt x="3755" y="2074"/>
                  </a:cubicBezTo>
                  <a:close/>
                  <a:moveTo>
                    <a:pt x="1472" y="2124"/>
                  </a:moveTo>
                  <a:cubicBezTo>
                    <a:pt x="1454" y="2124"/>
                    <a:pt x="1436" y="2126"/>
                    <a:pt x="1436" y="2131"/>
                  </a:cubicBezTo>
                  <a:cubicBezTo>
                    <a:pt x="1436" y="2158"/>
                    <a:pt x="1436" y="2175"/>
                    <a:pt x="1436" y="2202"/>
                  </a:cubicBezTo>
                  <a:cubicBezTo>
                    <a:pt x="1450" y="2202"/>
                    <a:pt x="1463" y="2204"/>
                    <a:pt x="1475" y="2204"/>
                  </a:cubicBezTo>
                  <a:cubicBezTo>
                    <a:pt x="1488" y="2204"/>
                    <a:pt x="1499" y="2202"/>
                    <a:pt x="1508" y="2193"/>
                  </a:cubicBezTo>
                  <a:cubicBezTo>
                    <a:pt x="1517" y="2184"/>
                    <a:pt x="1517" y="2149"/>
                    <a:pt x="1508" y="2131"/>
                  </a:cubicBezTo>
                  <a:cubicBezTo>
                    <a:pt x="1508" y="2126"/>
                    <a:pt x="1490" y="2124"/>
                    <a:pt x="1472" y="2124"/>
                  </a:cubicBezTo>
                  <a:close/>
                  <a:moveTo>
                    <a:pt x="4021" y="2112"/>
                  </a:moveTo>
                  <a:cubicBezTo>
                    <a:pt x="4003" y="2112"/>
                    <a:pt x="3986" y="2114"/>
                    <a:pt x="3979" y="2122"/>
                  </a:cubicBezTo>
                  <a:cubicBezTo>
                    <a:pt x="3970" y="2131"/>
                    <a:pt x="3961" y="2149"/>
                    <a:pt x="3961" y="2158"/>
                  </a:cubicBezTo>
                  <a:cubicBezTo>
                    <a:pt x="3961" y="2175"/>
                    <a:pt x="3970" y="2193"/>
                    <a:pt x="3979" y="2211"/>
                  </a:cubicBezTo>
                  <a:cubicBezTo>
                    <a:pt x="3984" y="2222"/>
                    <a:pt x="4011" y="2226"/>
                    <a:pt x="4034" y="2226"/>
                  </a:cubicBezTo>
                  <a:cubicBezTo>
                    <a:pt x="4050" y="2226"/>
                    <a:pt x="4064" y="2224"/>
                    <a:pt x="4068" y="2220"/>
                  </a:cubicBezTo>
                  <a:cubicBezTo>
                    <a:pt x="4086" y="2211"/>
                    <a:pt x="4086" y="2140"/>
                    <a:pt x="4077" y="2122"/>
                  </a:cubicBezTo>
                  <a:cubicBezTo>
                    <a:pt x="4072" y="2117"/>
                    <a:pt x="4046" y="2112"/>
                    <a:pt x="4021" y="2112"/>
                  </a:cubicBezTo>
                  <a:close/>
                  <a:moveTo>
                    <a:pt x="1770" y="2154"/>
                  </a:moveTo>
                  <a:cubicBezTo>
                    <a:pt x="1757" y="2154"/>
                    <a:pt x="1740" y="2158"/>
                    <a:pt x="1722" y="2158"/>
                  </a:cubicBezTo>
                  <a:cubicBezTo>
                    <a:pt x="1713" y="2158"/>
                    <a:pt x="1713" y="2229"/>
                    <a:pt x="1722" y="2229"/>
                  </a:cubicBezTo>
                  <a:cubicBezTo>
                    <a:pt x="1740" y="2238"/>
                    <a:pt x="1766" y="2238"/>
                    <a:pt x="1793" y="2238"/>
                  </a:cubicBezTo>
                  <a:cubicBezTo>
                    <a:pt x="1793" y="2202"/>
                    <a:pt x="1802" y="2175"/>
                    <a:pt x="1784" y="2158"/>
                  </a:cubicBezTo>
                  <a:cubicBezTo>
                    <a:pt x="1781" y="2155"/>
                    <a:pt x="1776" y="2154"/>
                    <a:pt x="1770" y="2154"/>
                  </a:cubicBezTo>
                  <a:close/>
                  <a:moveTo>
                    <a:pt x="4300" y="2131"/>
                  </a:moveTo>
                  <a:cubicBezTo>
                    <a:pt x="4291" y="2131"/>
                    <a:pt x="4273" y="2140"/>
                    <a:pt x="4264" y="2149"/>
                  </a:cubicBezTo>
                  <a:cubicBezTo>
                    <a:pt x="4246" y="2167"/>
                    <a:pt x="4246" y="2238"/>
                    <a:pt x="4264" y="2247"/>
                  </a:cubicBezTo>
                  <a:cubicBezTo>
                    <a:pt x="4272" y="2254"/>
                    <a:pt x="4287" y="2257"/>
                    <a:pt x="4303" y="2257"/>
                  </a:cubicBezTo>
                  <a:cubicBezTo>
                    <a:pt x="4325" y="2257"/>
                    <a:pt x="4348" y="2252"/>
                    <a:pt x="4354" y="2247"/>
                  </a:cubicBezTo>
                  <a:cubicBezTo>
                    <a:pt x="4371" y="2229"/>
                    <a:pt x="4371" y="2158"/>
                    <a:pt x="4354" y="2149"/>
                  </a:cubicBezTo>
                  <a:cubicBezTo>
                    <a:pt x="4336" y="2140"/>
                    <a:pt x="4318" y="2131"/>
                    <a:pt x="4300" y="2131"/>
                  </a:cubicBezTo>
                  <a:close/>
                  <a:moveTo>
                    <a:pt x="2034" y="2180"/>
                  </a:moveTo>
                  <a:cubicBezTo>
                    <a:pt x="2016" y="2180"/>
                    <a:pt x="1998" y="2184"/>
                    <a:pt x="1998" y="2193"/>
                  </a:cubicBezTo>
                  <a:cubicBezTo>
                    <a:pt x="1998" y="2211"/>
                    <a:pt x="1998" y="2238"/>
                    <a:pt x="1998" y="2265"/>
                  </a:cubicBezTo>
                  <a:cubicBezTo>
                    <a:pt x="2012" y="2265"/>
                    <a:pt x="2027" y="2267"/>
                    <a:pt x="2041" y="2267"/>
                  </a:cubicBezTo>
                  <a:cubicBezTo>
                    <a:pt x="2054" y="2267"/>
                    <a:pt x="2065" y="2265"/>
                    <a:pt x="2070" y="2256"/>
                  </a:cubicBezTo>
                  <a:cubicBezTo>
                    <a:pt x="2079" y="2247"/>
                    <a:pt x="2079" y="2211"/>
                    <a:pt x="2070" y="2193"/>
                  </a:cubicBezTo>
                  <a:cubicBezTo>
                    <a:pt x="2070" y="2184"/>
                    <a:pt x="2052" y="2180"/>
                    <a:pt x="2034" y="2180"/>
                  </a:cubicBezTo>
                  <a:close/>
                  <a:moveTo>
                    <a:pt x="4585" y="2163"/>
                  </a:moveTo>
                  <a:cubicBezTo>
                    <a:pt x="4569" y="2163"/>
                    <a:pt x="4553" y="2167"/>
                    <a:pt x="4541" y="2175"/>
                  </a:cubicBezTo>
                  <a:cubicBezTo>
                    <a:pt x="4514" y="2202"/>
                    <a:pt x="4514" y="2247"/>
                    <a:pt x="4541" y="2274"/>
                  </a:cubicBezTo>
                  <a:cubicBezTo>
                    <a:pt x="4554" y="2287"/>
                    <a:pt x="4572" y="2294"/>
                    <a:pt x="4590" y="2294"/>
                  </a:cubicBezTo>
                  <a:cubicBezTo>
                    <a:pt x="4608" y="2294"/>
                    <a:pt x="4626" y="2287"/>
                    <a:pt x="4639" y="2274"/>
                  </a:cubicBezTo>
                  <a:cubicBezTo>
                    <a:pt x="4657" y="2256"/>
                    <a:pt x="4657" y="2211"/>
                    <a:pt x="4639" y="2184"/>
                  </a:cubicBezTo>
                  <a:cubicBezTo>
                    <a:pt x="4624" y="2170"/>
                    <a:pt x="4604" y="2163"/>
                    <a:pt x="4585" y="2163"/>
                  </a:cubicBezTo>
                  <a:close/>
                  <a:moveTo>
                    <a:pt x="2315" y="2200"/>
                  </a:moveTo>
                  <a:cubicBezTo>
                    <a:pt x="2304" y="2200"/>
                    <a:pt x="2293" y="2207"/>
                    <a:pt x="2284" y="2220"/>
                  </a:cubicBezTo>
                  <a:cubicBezTo>
                    <a:pt x="2257" y="2247"/>
                    <a:pt x="2257" y="2265"/>
                    <a:pt x="2284" y="2291"/>
                  </a:cubicBezTo>
                  <a:cubicBezTo>
                    <a:pt x="2297" y="2305"/>
                    <a:pt x="2308" y="2311"/>
                    <a:pt x="2320" y="2311"/>
                  </a:cubicBezTo>
                  <a:cubicBezTo>
                    <a:pt x="2331" y="2311"/>
                    <a:pt x="2342" y="2305"/>
                    <a:pt x="2355" y="2291"/>
                  </a:cubicBezTo>
                  <a:cubicBezTo>
                    <a:pt x="2382" y="2265"/>
                    <a:pt x="2382" y="2247"/>
                    <a:pt x="2346" y="2220"/>
                  </a:cubicBezTo>
                  <a:cubicBezTo>
                    <a:pt x="2337" y="2207"/>
                    <a:pt x="2326" y="2200"/>
                    <a:pt x="2315" y="2200"/>
                  </a:cubicBezTo>
                  <a:close/>
                  <a:moveTo>
                    <a:pt x="46" y="2242"/>
                  </a:moveTo>
                  <a:cubicBezTo>
                    <a:pt x="38" y="2242"/>
                    <a:pt x="31" y="2247"/>
                    <a:pt x="27" y="2256"/>
                  </a:cubicBezTo>
                  <a:cubicBezTo>
                    <a:pt x="0" y="2283"/>
                    <a:pt x="0" y="2283"/>
                    <a:pt x="27" y="2309"/>
                  </a:cubicBezTo>
                  <a:cubicBezTo>
                    <a:pt x="34" y="2317"/>
                    <a:pt x="40" y="2320"/>
                    <a:pt x="46" y="2320"/>
                  </a:cubicBezTo>
                  <a:cubicBezTo>
                    <a:pt x="54" y="2320"/>
                    <a:pt x="61" y="2314"/>
                    <a:pt x="71" y="2309"/>
                  </a:cubicBezTo>
                  <a:cubicBezTo>
                    <a:pt x="89" y="2283"/>
                    <a:pt x="89" y="2283"/>
                    <a:pt x="71" y="2256"/>
                  </a:cubicBezTo>
                  <a:cubicBezTo>
                    <a:pt x="62" y="2247"/>
                    <a:pt x="54" y="2242"/>
                    <a:pt x="46" y="2242"/>
                  </a:cubicBezTo>
                  <a:close/>
                  <a:moveTo>
                    <a:pt x="4871" y="2191"/>
                  </a:moveTo>
                  <a:cubicBezTo>
                    <a:pt x="4855" y="2191"/>
                    <a:pt x="4840" y="2198"/>
                    <a:pt x="4826" y="2211"/>
                  </a:cubicBezTo>
                  <a:cubicBezTo>
                    <a:pt x="4800" y="2238"/>
                    <a:pt x="4800" y="2283"/>
                    <a:pt x="4817" y="2300"/>
                  </a:cubicBezTo>
                  <a:cubicBezTo>
                    <a:pt x="4833" y="2316"/>
                    <a:pt x="4855" y="2325"/>
                    <a:pt x="4875" y="2325"/>
                  </a:cubicBezTo>
                  <a:cubicBezTo>
                    <a:pt x="4890" y="2325"/>
                    <a:pt x="4904" y="2320"/>
                    <a:pt x="4916" y="2309"/>
                  </a:cubicBezTo>
                  <a:cubicBezTo>
                    <a:pt x="4942" y="2283"/>
                    <a:pt x="4942" y="2238"/>
                    <a:pt x="4916" y="2211"/>
                  </a:cubicBezTo>
                  <a:cubicBezTo>
                    <a:pt x="4902" y="2198"/>
                    <a:pt x="4887" y="2191"/>
                    <a:pt x="4871" y="2191"/>
                  </a:cubicBezTo>
                  <a:close/>
                  <a:moveTo>
                    <a:pt x="2602" y="2234"/>
                  </a:moveTo>
                  <a:cubicBezTo>
                    <a:pt x="2592" y="2234"/>
                    <a:pt x="2581" y="2239"/>
                    <a:pt x="2569" y="2247"/>
                  </a:cubicBezTo>
                  <a:cubicBezTo>
                    <a:pt x="2534" y="2274"/>
                    <a:pt x="2534" y="2291"/>
                    <a:pt x="2569" y="2318"/>
                  </a:cubicBezTo>
                  <a:cubicBezTo>
                    <a:pt x="2578" y="2332"/>
                    <a:pt x="2587" y="2338"/>
                    <a:pt x="2597" y="2338"/>
                  </a:cubicBezTo>
                  <a:cubicBezTo>
                    <a:pt x="2607" y="2338"/>
                    <a:pt x="2618" y="2332"/>
                    <a:pt x="2632" y="2318"/>
                  </a:cubicBezTo>
                  <a:cubicBezTo>
                    <a:pt x="2659" y="2300"/>
                    <a:pt x="2659" y="2274"/>
                    <a:pt x="2641" y="2256"/>
                  </a:cubicBezTo>
                  <a:cubicBezTo>
                    <a:pt x="2626" y="2241"/>
                    <a:pt x="2614" y="2234"/>
                    <a:pt x="2602" y="2234"/>
                  </a:cubicBezTo>
                  <a:close/>
                  <a:moveTo>
                    <a:pt x="330" y="2273"/>
                  </a:moveTo>
                  <a:cubicBezTo>
                    <a:pt x="325" y="2273"/>
                    <a:pt x="319" y="2276"/>
                    <a:pt x="312" y="2283"/>
                  </a:cubicBezTo>
                  <a:cubicBezTo>
                    <a:pt x="286" y="2309"/>
                    <a:pt x="286" y="2309"/>
                    <a:pt x="303" y="2336"/>
                  </a:cubicBezTo>
                  <a:cubicBezTo>
                    <a:pt x="313" y="2346"/>
                    <a:pt x="320" y="2353"/>
                    <a:pt x="328" y="2353"/>
                  </a:cubicBezTo>
                  <a:cubicBezTo>
                    <a:pt x="334" y="2353"/>
                    <a:pt x="340" y="2348"/>
                    <a:pt x="348" y="2336"/>
                  </a:cubicBezTo>
                  <a:cubicBezTo>
                    <a:pt x="375" y="2309"/>
                    <a:pt x="375" y="2318"/>
                    <a:pt x="357" y="2291"/>
                  </a:cubicBezTo>
                  <a:cubicBezTo>
                    <a:pt x="346" y="2280"/>
                    <a:pt x="338" y="2273"/>
                    <a:pt x="330" y="2273"/>
                  </a:cubicBezTo>
                  <a:close/>
                  <a:moveTo>
                    <a:pt x="5148" y="2223"/>
                  </a:moveTo>
                  <a:cubicBezTo>
                    <a:pt x="5132" y="2223"/>
                    <a:pt x="5115" y="2230"/>
                    <a:pt x="5103" y="2247"/>
                  </a:cubicBezTo>
                  <a:cubicBezTo>
                    <a:pt x="5076" y="2265"/>
                    <a:pt x="5076" y="2309"/>
                    <a:pt x="5103" y="2336"/>
                  </a:cubicBezTo>
                  <a:cubicBezTo>
                    <a:pt x="5116" y="2349"/>
                    <a:pt x="5134" y="2356"/>
                    <a:pt x="5152" y="2356"/>
                  </a:cubicBezTo>
                  <a:cubicBezTo>
                    <a:pt x="5170" y="2356"/>
                    <a:pt x="5188" y="2349"/>
                    <a:pt x="5201" y="2336"/>
                  </a:cubicBezTo>
                  <a:cubicBezTo>
                    <a:pt x="5219" y="2318"/>
                    <a:pt x="5228" y="2274"/>
                    <a:pt x="5201" y="2247"/>
                  </a:cubicBezTo>
                  <a:cubicBezTo>
                    <a:pt x="5187" y="2232"/>
                    <a:pt x="5167" y="2223"/>
                    <a:pt x="5148" y="2223"/>
                  </a:cubicBezTo>
                  <a:close/>
                  <a:moveTo>
                    <a:pt x="2877" y="2262"/>
                  </a:moveTo>
                  <a:cubicBezTo>
                    <a:pt x="2864" y="2262"/>
                    <a:pt x="2850" y="2269"/>
                    <a:pt x="2837" y="2283"/>
                  </a:cubicBezTo>
                  <a:cubicBezTo>
                    <a:pt x="2819" y="2309"/>
                    <a:pt x="2819" y="2327"/>
                    <a:pt x="2846" y="2354"/>
                  </a:cubicBezTo>
                  <a:cubicBezTo>
                    <a:pt x="2857" y="2365"/>
                    <a:pt x="2867" y="2370"/>
                    <a:pt x="2876" y="2370"/>
                  </a:cubicBezTo>
                  <a:cubicBezTo>
                    <a:pt x="2889" y="2370"/>
                    <a:pt x="2902" y="2361"/>
                    <a:pt x="2917" y="2345"/>
                  </a:cubicBezTo>
                  <a:cubicBezTo>
                    <a:pt x="2944" y="2327"/>
                    <a:pt x="2944" y="2309"/>
                    <a:pt x="2917" y="2283"/>
                  </a:cubicBezTo>
                  <a:cubicBezTo>
                    <a:pt x="2904" y="2269"/>
                    <a:pt x="2890" y="2262"/>
                    <a:pt x="2877" y="2262"/>
                  </a:cubicBezTo>
                  <a:close/>
                  <a:moveTo>
                    <a:pt x="612" y="2302"/>
                  </a:moveTo>
                  <a:cubicBezTo>
                    <a:pt x="607" y="2302"/>
                    <a:pt x="600" y="2307"/>
                    <a:pt x="589" y="2318"/>
                  </a:cubicBezTo>
                  <a:cubicBezTo>
                    <a:pt x="580" y="2327"/>
                    <a:pt x="553" y="2336"/>
                    <a:pt x="580" y="2363"/>
                  </a:cubicBezTo>
                  <a:cubicBezTo>
                    <a:pt x="595" y="2378"/>
                    <a:pt x="601" y="2384"/>
                    <a:pt x="609" y="2384"/>
                  </a:cubicBezTo>
                  <a:cubicBezTo>
                    <a:pt x="615" y="2384"/>
                    <a:pt x="621" y="2380"/>
                    <a:pt x="633" y="2372"/>
                  </a:cubicBezTo>
                  <a:cubicBezTo>
                    <a:pt x="642" y="2354"/>
                    <a:pt x="660" y="2345"/>
                    <a:pt x="642" y="2327"/>
                  </a:cubicBezTo>
                  <a:cubicBezTo>
                    <a:pt x="627" y="2312"/>
                    <a:pt x="620" y="2302"/>
                    <a:pt x="612" y="2302"/>
                  </a:cubicBezTo>
                  <a:close/>
                  <a:moveTo>
                    <a:pt x="5433" y="2254"/>
                  </a:moveTo>
                  <a:cubicBezTo>
                    <a:pt x="5413" y="2254"/>
                    <a:pt x="5393" y="2260"/>
                    <a:pt x="5379" y="2274"/>
                  </a:cubicBezTo>
                  <a:cubicBezTo>
                    <a:pt x="5362" y="2300"/>
                    <a:pt x="5362" y="2345"/>
                    <a:pt x="5388" y="2372"/>
                  </a:cubicBezTo>
                  <a:cubicBezTo>
                    <a:pt x="5400" y="2380"/>
                    <a:pt x="5416" y="2384"/>
                    <a:pt x="5431" y="2384"/>
                  </a:cubicBezTo>
                  <a:cubicBezTo>
                    <a:pt x="5450" y="2384"/>
                    <a:pt x="5468" y="2378"/>
                    <a:pt x="5478" y="2363"/>
                  </a:cubicBezTo>
                  <a:cubicBezTo>
                    <a:pt x="5504" y="2345"/>
                    <a:pt x="5504" y="2300"/>
                    <a:pt x="5486" y="2274"/>
                  </a:cubicBezTo>
                  <a:cubicBezTo>
                    <a:pt x="5473" y="2260"/>
                    <a:pt x="5453" y="2254"/>
                    <a:pt x="5433" y="2254"/>
                  </a:cubicBezTo>
                  <a:close/>
                  <a:moveTo>
                    <a:pt x="3161" y="2289"/>
                  </a:moveTo>
                  <a:cubicBezTo>
                    <a:pt x="3149" y="2289"/>
                    <a:pt x="3136" y="2296"/>
                    <a:pt x="3122" y="2309"/>
                  </a:cubicBezTo>
                  <a:cubicBezTo>
                    <a:pt x="3105" y="2336"/>
                    <a:pt x="3105" y="2354"/>
                    <a:pt x="3122" y="2381"/>
                  </a:cubicBezTo>
                  <a:cubicBezTo>
                    <a:pt x="3136" y="2394"/>
                    <a:pt x="3149" y="2401"/>
                    <a:pt x="3163" y="2401"/>
                  </a:cubicBezTo>
                  <a:cubicBezTo>
                    <a:pt x="3176" y="2401"/>
                    <a:pt x="3189" y="2394"/>
                    <a:pt x="3203" y="2381"/>
                  </a:cubicBezTo>
                  <a:cubicBezTo>
                    <a:pt x="3221" y="2354"/>
                    <a:pt x="3221" y="2336"/>
                    <a:pt x="3194" y="2309"/>
                  </a:cubicBezTo>
                  <a:cubicBezTo>
                    <a:pt x="3185" y="2296"/>
                    <a:pt x="3174" y="2289"/>
                    <a:pt x="3161" y="2289"/>
                  </a:cubicBezTo>
                  <a:close/>
                  <a:moveTo>
                    <a:pt x="892" y="2334"/>
                  </a:moveTo>
                  <a:cubicBezTo>
                    <a:pt x="885" y="2334"/>
                    <a:pt x="879" y="2340"/>
                    <a:pt x="865" y="2354"/>
                  </a:cubicBezTo>
                  <a:cubicBezTo>
                    <a:pt x="848" y="2363"/>
                    <a:pt x="848" y="2372"/>
                    <a:pt x="865" y="2390"/>
                  </a:cubicBezTo>
                  <a:cubicBezTo>
                    <a:pt x="880" y="2404"/>
                    <a:pt x="887" y="2411"/>
                    <a:pt x="894" y="2411"/>
                  </a:cubicBezTo>
                  <a:cubicBezTo>
                    <a:pt x="900" y="2411"/>
                    <a:pt x="907" y="2406"/>
                    <a:pt x="919" y="2398"/>
                  </a:cubicBezTo>
                  <a:cubicBezTo>
                    <a:pt x="928" y="2381"/>
                    <a:pt x="937" y="2372"/>
                    <a:pt x="919" y="2354"/>
                  </a:cubicBezTo>
                  <a:cubicBezTo>
                    <a:pt x="906" y="2340"/>
                    <a:pt x="899" y="2334"/>
                    <a:pt x="892" y="2334"/>
                  </a:cubicBezTo>
                  <a:close/>
                  <a:moveTo>
                    <a:pt x="5714" y="2283"/>
                  </a:moveTo>
                  <a:cubicBezTo>
                    <a:pt x="5696" y="2283"/>
                    <a:pt x="5678" y="2291"/>
                    <a:pt x="5665" y="2309"/>
                  </a:cubicBezTo>
                  <a:cubicBezTo>
                    <a:pt x="5638" y="2336"/>
                    <a:pt x="5647" y="2372"/>
                    <a:pt x="5674" y="2398"/>
                  </a:cubicBezTo>
                  <a:cubicBezTo>
                    <a:pt x="5683" y="2412"/>
                    <a:pt x="5698" y="2419"/>
                    <a:pt x="5715" y="2419"/>
                  </a:cubicBezTo>
                  <a:cubicBezTo>
                    <a:pt x="5732" y="2419"/>
                    <a:pt x="5750" y="2412"/>
                    <a:pt x="5763" y="2398"/>
                  </a:cubicBezTo>
                  <a:cubicBezTo>
                    <a:pt x="5790" y="2372"/>
                    <a:pt x="5790" y="2327"/>
                    <a:pt x="5763" y="2309"/>
                  </a:cubicBezTo>
                  <a:cubicBezTo>
                    <a:pt x="5750" y="2291"/>
                    <a:pt x="5732" y="2283"/>
                    <a:pt x="5714" y="2283"/>
                  </a:cubicBezTo>
                  <a:close/>
                  <a:moveTo>
                    <a:pt x="3449" y="2324"/>
                  </a:moveTo>
                  <a:cubicBezTo>
                    <a:pt x="3439" y="2324"/>
                    <a:pt x="3429" y="2328"/>
                    <a:pt x="3417" y="2336"/>
                  </a:cubicBezTo>
                  <a:cubicBezTo>
                    <a:pt x="3381" y="2363"/>
                    <a:pt x="3381" y="2381"/>
                    <a:pt x="3408" y="2407"/>
                  </a:cubicBezTo>
                  <a:cubicBezTo>
                    <a:pt x="3423" y="2422"/>
                    <a:pt x="3435" y="2429"/>
                    <a:pt x="3447" y="2429"/>
                  </a:cubicBezTo>
                  <a:cubicBezTo>
                    <a:pt x="3457" y="2429"/>
                    <a:pt x="3467" y="2424"/>
                    <a:pt x="3479" y="2416"/>
                  </a:cubicBezTo>
                  <a:cubicBezTo>
                    <a:pt x="3506" y="2390"/>
                    <a:pt x="3506" y="2372"/>
                    <a:pt x="3488" y="2345"/>
                  </a:cubicBezTo>
                  <a:cubicBezTo>
                    <a:pt x="3473" y="2330"/>
                    <a:pt x="3461" y="2324"/>
                    <a:pt x="3449" y="2324"/>
                  </a:cubicBezTo>
                  <a:close/>
                  <a:moveTo>
                    <a:pt x="5994" y="2315"/>
                  </a:moveTo>
                  <a:cubicBezTo>
                    <a:pt x="5978" y="2315"/>
                    <a:pt x="5962" y="2319"/>
                    <a:pt x="5950" y="2327"/>
                  </a:cubicBezTo>
                  <a:cubicBezTo>
                    <a:pt x="5924" y="2354"/>
                    <a:pt x="5924" y="2398"/>
                    <a:pt x="5950" y="2425"/>
                  </a:cubicBezTo>
                  <a:cubicBezTo>
                    <a:pt x="5959" y="2439"/>
                    <a:pt x="5975" y="2445"/>
                    <a:pt x="5993" y="2445"/>
                  </a:cubicBezTo>
                  <a:cubicBezTo>
                    <a:pt x="6011" y="2445"/>
                    <a:pt x="6031" y="2439"/>
                    <a:pt x="6049" y="2425"/>
                  </a:cubicBezTo>
                  <a:cubicBezTo>
                    <a:pt x="6066" y="2407"/>
                    <a:pt x="6066" y="2363"/>
                    <a:pt x="6049" y="2336"/>
                  </a:cubicBezTo>
                  <a:cubicBezTo>
                    <a:pt x="6034" y="2321"/>
                    <a:pt x="6014" y="2315"/>
                    <a:pt x="5994" y="2315"/>
                  </a:cubicBezTo>
                  <a:close/>
                  <a:moveTo>
                    <a:pt x="1164" y="2376"/>
                  </a:moveTo>
                  <a:cubicBezTo>
                    <a:pt x="1158" y="2376"/>
                    <a:pt x="1151" y="2381"/>
                    <a:pt x="1142" y="2390"/>
                  </a:cubicBezTo>
                  <a:cubicBezTo>
                    <a:pt x="1115" y="2416"/>
                    <a:pt x="1115" y="2416"/>
                    <a:pt x="1133" y="2434"/>
                  </a:cubicBezTo>
                  <a:cubicBezTo>
                    <a:pt x="1144" y="2445"/>
                    <a:pt x="1155" y="2453"/>
                    <a:pt x="1164" y="2453"/>
                  </a:cubicBezTo>
                  <a:cubicBezTo>
                    <a:pt x="1169" y="2453"/>
                    <a:pt x="1174" y="2450"/>
                    <a:pt x="1178" y="2443"/>
                  </a:cubicBezTo>
                  <a:cubicBezTo>
                    <a:pt x="1204" y="2416"/>
                    <a:pt x="1204" y="2416"/>
                    <a:pt x="1187" y="2390"/>
                  </a:cubicBezTo>
                  <a:cubicBezTo>
                    <a:pt x="1178" y="2381"/>
                    <a:pt x="1171" y="2376"/>
                    <a:pt x="1164" y="2376"/>
                  </a:cubicBezTo>
                  <a:close/>
                  <a:moveTo>
                    <a:pt x="3728" y="2349"/>
                  </a:moveTo>
                  <a:cubicBezTo>
                    <a:pt x="3707" y="2349"/>
                    <a:pt x="3684" y="2354"/>
                    <a:pt x="3676" y="2363"/>
                  </a:cubicBezTo>
                  <a:cubicBezTo>
                    <a:pt x="3667" y="2381"/>
                    <a:pt x="3667" y="2443"/>
                    <a:pt x="3684" y="2452"/>
                  </a:cubicBezTo>
                  <a:cubicBezTo>
                    <a:pt x="3689" y="2461"/>
                    <a:pt x="3709" y="2465"/>
                    <a:pt x="3729" y="2465"/>
                  </a:cubicBezTo>
                  <a:cubicBezTo>
                    <a:pt x="3749" y="2465"/>
                    <a:pt x="3769" y="2461"/>
                    <a:pt x="3774" y="2452"/>
                  </a:cubicBezTo>
                  <a:cubicBezTo>
                    <a:pt x="3783" y="2434"/>
                    <a:pt x="3791" y="2425"/>
                    <a:pt x="3791" y="2407"/>
                  </a:cubicBezTo>
                  <a:cubicBezTo>
                    <a:pt x="3791" y="2390"/>
                    <a:pt x="3783" y="2372"/>
                    <a:pt x="3774" y="2363"/>
                  </a:cubicBezTo>
                  <a:cubicBezTo>
                    <a:pt x="3769" y="2354"/>
                    <a:pt x="3749" y="2349"/>
                    <a:pt x="3728" y="2349"/>
                  </a:cubicBezTo>
                  <a:close/>
                  <a:moveTo>
                    <a:pt x="6242" y="2360"/>
                  </a:moveTo>
                  <a:cubicBezTo>
                    <a:pt x="6230" y="2360"/>
                    <a:pt x="6224" y="2375"/>
                    <a:pt x="6218" y="2381"/>
                  </a:cubicBezTo>
                  <a:cubicBezTo>
                    <a:pt x="6200" y="2398"/>
                    <a:pt x="6191" y="2416"/>
                    <a:pt x="6209" y="2443"/>
                  </a:cubicBezTo>
                  <a:cubicBezTo>
                    <a:pt x="6227" y="2452"/>
                    <a:pt x="6236" y="2470"/>
                    <a:pt x="6254" y="2479"/>
                  </a:cubicBezTo>
                  <a:cubicBezTo>
                    <a:pt x="6258" y="2483"/>
                    <a:pt x="6267" y="2485"/>
                    <a:pt x="6276" y="2485"/>
                  </a:cubicBezTo>
                  <a:cubicBezTo>
                    <a:pt x="6285" y="2485"/>
                    <a:pt x="6294" y="2483"/>
                    <a:pt x="6298" y="2479"/>
                  </a:cubicBezTo>
                  <a:cubicBezTo>
                    <a:pt x="6307" y="2479"/>
                    <a:pt x="6316" y="2461"/>
                    <a:pt x="6325" y="2452"/>
                  </a:cubicBezTo>
                  <a:cubicBezTo>
                    <a:pt x="6334" y="2452"/>
                    <a:pt x="6343" y="2443"/>
                    <a:pt x="6352" y="2434"/>
                  </a:cubicBezTo>
                  <a:cubicBezTo>
                    <a:pt x="6352" y="2425"/>
                    <a:pt x="6352" y="2416"/>
                    <a:pt x="6343" y="2407"/>
                  </a:cubicBezTo>
                  <a:cubicBezTo>
                    <a:pt x="6316" y="2398"/>
                    <a:pt x="6289" y="2390"/>
                    <a:pt x="6263" y="2372"/>
                  </a:cubicBezTo>
                  <a:cubicBezTo>
                    <a:pt x="6254" y="2363"/>
                    <a:pt x="6247" y="2360"/>
                    <a:pt x="6242" y="2360"/>
                  </a:cubicBezTo>
                  <a:close/>
                  <a:moveTo>
                    <a:pt x="1451" y="2402"/>
                  </a:moveTo>
                  <a:cubicBezTo>
                    <a:pt x="1431" y="2402"/>
                    <a:pt x="1410" y="2406"/>
                    <a:pt x="1410" y="2416"/>
                  </a:cubicBezTo>
                  <a:cubicBezTo>
                    <a:pt x="1401" y="2434"/>
                    <a:pt x="1401" y="2461"/>
                    <a:pt x="1401" y="2488"/>
                  </a:cubicBezTo>
                  <a:cubicBezTo>
                    <a:pt x="1436" y="2488"/>
                    <a:pt x="1463" y="2488"/>
                    <a:pt x="1472" y="2479"/>
                  </a:cubicBezTo>
                  <a:cubicBezTo>
                    <a:pt x="1490" y="2470"/>
                    <a:pt x="1481" y="2434"/>
                    <a:pt x="1481" y="2407"/>
                  </a:cubicBezTo>
                  <a:cubicBezTo>
                    <a:pt x="1477" y="2404"/>
                    <a:pt x="1464" y="2402"/>
                    <a:pt x="1451" y="2402"/>
                  </a:cubicBezTo>
                  <a:close/>
                  <a:moveTo>
                    <a:pt x="3987" y="2393"/>
                  </a:moveTo>
                  <a:cubicBezTo>
                    <a:pt x="3970" y="2393"/>
                    <a:pt x="3956" y="2395"/>
                    <a:pt x="3952" y="2398"/>
                  </a:cubicBezTo>
                  <a:cubicBezTo>
                    <a:pt x="3934" y="2416"/>
                    <a:pt x="3934" y="2488"/>
                    <a:pt x="3943" y="2497"/>
                  </a:cubicBezTo>
                  <a:cubicBezTo>
                    <a:pt x="3961" y="2506"/>
                    <a:pt x="3979" y="2514"/>
                    <a:pt x="3988" y="2514"/>
                  </a:cubicBezTo>
                  <a:cubicBezTo>
                    <a:pt x="4006" y="2514"/>
                    <a:pt x="4023" y="2506"/>
                    <a:pt x="4041" y="2497"/>
                  </a:cubicBezTo>
                  <a:cubicBezTo>
                    <a:pt x="4050" y="2488"/>
                    <a:pt x="4059" y="2416"/>
                    <a:pt x="4050" y="2407"/>
                  </a:cubicBezTo>
                  <a:cubicBezTo>
                    <a:pt x="4040" y="2397"/>
                    <a:pt x="4011" y="2393"/>
                    <a:pt x="3987" y="2393"/>
                  </a:cubicBezTo>
                  <a:close/>
                  <a:moveTo>
                    <a:pt x="1709" y="2439"/>
                  </a:moveTo>
                  <a:cubicBezTo>
                    <a:pt x="1700" y="2439"/>
                    <a:pt x="1692" y="2440"/>
                    <a:pt x="1686" y="2443"/>
                  </a:cubicBezTo>
                  <a:cubicBezTo>
                    <a:pt x="1677" y="2452"/>
                    <a:pt x="1686" y="2488"/>
                    <a:pt x="1686" y="2514"/>
                  </a:cubicBezTo>
                  <a:cubicBezTo>
                    <a:pt x="1699" y="2514"/>
                    <a:pt x="1713" y="2517"/>
                    <a:pt x="1725" y="2517"/>
                  </a:cubicBezTo>
                  <a:cubicBezTo>
                    <a:pt x="1737" y="2517"/>
                    <a:pt x="1749" y="2514"/>
                    <a:pt x="1757" y="2506"/>
                  </a:cubicBezTo>
                  <a:cubicBezTo>
                    <a:pt x="1766" y="2497"/>
                    <a:pt x="1757" y="2470"/>
                    <a:pt x="1766" y="2443"/>
                  </a:cubicBezTo>
                  <a:cubicBezTo>
                    <a:pt x="1749" y="2443"/>
                    <a:pt x="1727" y="2439"/>
                    <a:pt x="1709" y="2439"/>
                  </a:cubicBezTo>
                  <a:close/>
                  <a:moveTo>
                    <a:pt x="4274" y="2421"/>
                  </a:moveTo>
                  <a:cubicBezTo>
                    <a:pt x="4253" y="2421"/>
                    <a:pt x="4233" y="2425"/>
                    <a:pt x="4229" y="2434"/>
                  </a:cubicBezTo>
                  <a:cubicBezTo>
                    <a:pt x="4211" y="2452"/>
                    <a:pt x="4220" y="2514"/>
                    <a:pt x="4229" y="2532"/>
                  </a:cubicBezTo>
                  <a:cubicBezTo>
                    <a:pt x="4236" y="2536"/>
                    <a:pt x="4251" y="2538"/>
                    <a:pt x="4267" y="2538"/>
                  </a:cubicBezTo>
                  <a:cubicBezTo>
                    <a:pt x="4291" y="2538"/>
                    <a:pt x="4316" y="2534"/>
                    <a:pt x="4327" y="2523"/>
                  </a:cubicBezTo>
                  <a:cubicBezTo>
                    <a:pt x="4327" y="2514"/>
                    <a:pt x="4336" y="2497"/>
                    <a:pt x="4345" y="2479"/>
                  </a:cubicBezTo>
                  <a:cubicBezTo>
                    <a:pt x="4345" y="2461"/>
                    <a:pt x="4336" y="2443"/>
                    <a:pt x="4327" y="2434"/>
                  </a:cubicBezTo>
                  <a:cubicBezTo>
                    <a:pt x="4318" y="2425"/>
                    <a:pt x="4296" y="2421"/>
                    <a:pt x="4274" y="2421"/>
                  </a:cubicBezTo>
                  <a:close/>
                  <a:moveTo>
                    <a:pt x="2007" y="2463"/>
                  </a:moveTo>
                  <a:cubicBezTo>
                    <a:pt x="1989" y="2463"/>
                    <a:pt x="1972" y="2465"/>
                    <a:pt x="1972" y="2470"/>
                  </a:cubicBezTo>
                  <a:cubicBezTo>
                    <a:pt x="1963" y="2497"/>
                    <a:pt x="1963" y="2523"/>
                    <a:pt x="1963" y="2550"/>
                  </a:cubicBezTo>
                  <a:cubicBezTo>
                    <a:pt x="1998" y="2550"/>
                    <a:pt x="2025" y="2550"/>
                    <a:pt x="2034" y="2541"/>
                  </a:cubicBezTo>
                  <a:cubicBezTo>
                    <a:pt x="2052" y="2523"/>
                    <a:pt x="2043" y="2497"/>
                    <a:pt x="2043" y="2470"/>
                  </a:cubicBezTo>
                  <a:cubicBezTo>
                    <a:pt x="2043" y="2465"/>
                    <a:pt x="2025" y="2463"/>
                    <a:pt x="2007" y="2463"/>
                  </a:cubicBezTo>
                  <a:close/>
                  <a:moveTo>
                    <a:pt x="36" y="2541"/>
                  </a:moveTo>
                  <a:cubicBezTo>
                    <a:pt x="36" y="2550"/>
                    <a:pt x="36" y="2559"/>
                    <a:pt x="36" y="2559"/>
                  </a:cubicBezTo>
                  <a:cubicBezTo>
                    <a:pt x="45" y="2568"/>
                    <a:pt x="54" y="2568"/>
                    <a:pt x="54" y="2568"/>
                  </a:cubicBezTo>
                  <a:cubicBezTo>
                    <a:pt x="54" y="2568"/>
                    <a:pt x="54" y="2559"/>
                    <a:pt x="54" y="2559"/>
                  </a:cubicBezTo>
                  <a:cubicBezTo>
                    <a:pt x="45" y="2550"/>
                    <a:pt x="45" y="2550"/>
                    <a:pt x="36" y="2541"/>
                  </a:cubicBezTo>
                  <a:close/>
                  <a:moveTo>
                    <a:pt x="4562" y="2441"/>
                  </a:moveTo>
                  <a:cubicBezTo>
                    <a:pt x="4545" y="2441"/>
                    <a:pt x="4527" y="2448"/>
                    <a:pt x="4514" y="2461"/>
                  </a:cubicBezTo>
                  <a:cubicBezTo>
                    <a:pt x="4487" y="2488"/>
                    <a:pt x="4487" y="2532"/>
                    <a:pt x="4505" y="2559"/>
                  </a:cubicBezTo>
                  <a:cubicBezTo>
                    <a:pt x="4520" y="2569"/>
                    <a:pt x="4540" y="2576"/>
                    <a:pt x="4559" y="2576"/>
                  </a:cubicBezTo>
                  <a:cubicBezTo>
                    <a:pt x="4575" y="2576"/>
                    <a:pt x="4591" y="2571"/>
                    <a:pt x="4603" y="2559"/>
                  </a:cubicBezTo>
                  <a:cubicBezTo>
                    <a:pt x="4630" y="2532"/>
                    <a:pt x="4630" y="2488"/>
                    <a:pt x="4603" y="2461"/>
                  </a:cubicBezTo>
                  <a:cubicBezTo>
                    <a:pt x="4594" y="2448"/>
                    <a:pt x="4579" y="2441"/>
                    <a:pt x="4562" y="2441"/>
                  </a:cubicBezTo>
                  <a:close/>
                  <a:moveTo>
                    <a:pt x="2289" y="2484"/>
                  </a:moveTo>
                  <a:cubicBezTo>
                    <a:pt x="2279" y="2484"/>
                    <a:pt x="2269" y="2489"/>
                    <a:pt x="2257" y="2497"/>
                  </a:cubicBezTo>
                  <a:cubicBezTo>
                    <a:pt x="2230" y="2523"/>
                    <a:pt x="2230" y="2541"/>
                    <a:pt x="2248" y="2568"/>
                  </a:cubicBezTo>
                  <a:cubicBezTo>
                    <a:pt x="2263" y="2583"/>
                    <a:pt x="2275" y="2589"/>
                    <a:pt x="2287" y="2589"/>
                  </a:cubicBezTo>
                  <a:cubicBezTo>
                    <a:pt x="2297" y="2589"/>
                    <a:pt x="2307" y="2585"/>
                    <a:pt x="2320" y="2577"/>
                  </a:cubicBezTo>
                  <a:cubicBezTo>
                    <a:pt x="2346" y="2550"/>
                    <a:pt x="2346" y="2532"/>
                    <a:pt x="2328" y="2506"/>
                  </a:cubicBezTo>
                  <a:cubicBezTo>
                    <a:pt x="2314" y="2491"/>
                    <a:pt x="2302" y="2484"/>
                    <a:pt x="2289" y="2484"/>
                  </a:cubicBezTo>
                  <a:close/>
                  <a:moveTo>
                    <a:pt x="4840" y="2477"/>
                  </a:moveTo>
                  <a:cubicBezTo>
                    <a:pt x="4822" y="2477"/>
                    <a:pt x="4804" y="2483"/>
                    <a:pt x="4791" y="2497"/>
                  </a:cubicBezTo>
                  <a:cubicBezTo>
                    <a:pt x="4773" y="2514"/>
                    <a:pt x="4764" y="2559"/>
                    <a:pt x="4791" y="2586"/>
                  </a:cubicBezTo>
                  <a:cubicBezTo>
                    <a:pt x="4805" y="2601"/>
                    <a:pt x="4823" y="2607"/>
                    <a:pt x="4840" y="2607"/>
                  </a:cubicBezTo>
                  <a:cubicBezTo>
                    <a:pt x="4854" y="2607"/>
                    <a:pt x="4868" y="2603"/>
                    <a:pt x="4880" y="2595"/>
                  </a:cubicBezTo>
                  <a:cubicBezTo>
                    <a:pt x="4916" y="2568"/>
                    <a:pt x="4916" y="2523"/>
                    <a:pt x="4889" y="2497"/>
                  </a:cubicBezTo>
                  <a:cubicBezTo>
                    <a:pt x="4875" y="2483"/>
                    <a:pt x="4858" y="2477"/>
                    <a:pt x="4840" y="2477"/>
                  </a:cubicBezTo>
                  <a:close/>
                  <a:moveTo>
                    <a:pt x="2569" y="2512"/>
                  </a:moveTo>
                  <a:cubicBezTo>
                    <a:pt x="2558" y="2512"/>
                    <a:pt x="2547" y="2519"/>
                    <a:pt x="2534" y="2532"/>
                  </a:cubicBezTo>
                  <a:cubicBezTo>
                    <a:pt x="2507" y="2559"/>
                    <a:pt x="2507" y="2577"/>
                    <a:pt x="2534" y="2604"/>
                  </a:cubicBezTo>
                  <a:cubicBezTo>
                    <a:pt x="2547" y="2617"/>
                    <a:pt x="2558" y="2624"/>
                    <a:pt x="2569" y="2624"/>
                  </a:cubicBezTo>
                  <a:cubicBezTo>
                    <a:pt x="2580" y="2624"/>
                    <a:pt x="2592" y="2617"/>
                    <a:pt x="2605" y="2604"/>
                  </a:cubicBezTo>
                  <a:cubicBezTo>
                    <a:pt x="2632" y="2577"/>
                    <a:pt x="2632" y="2559"/>
                    <a:pt x="2605" y="2532"/>
                  </a:cubicBezTo>
                  <a:cubicBezTo>
                    <a:pt x="2592" y="2519"/>
                    <a:pt x="2580" y="2512"/>
                    <a:pt x="2569" y="2512"/>
                  </a:cubicBezTo>
                  <a:close/>
                  <a:moveTo>
                    <a:pt x="299" y="2555"/>
                  </a:moveTo>
                  <a:cubicBezTo>
                    <a:pt x="292" y="2555"/>
                    <a:pt x="286" y="2559"/>
                    <a:pt x="277" y="2568"/>
                  </a:cubicBezTo>
                  <a:cubicBezTo>
                    <a:pt x="250" y="2595"/>
                    <a:pt x="250" y="2595"/>
                    <a:pt x="277" y="2622"/>
                  </a:cubicBezTo>
                  <a:cubicBezTo>
                    <a:pt x="286" y="2630"/>
                    <a:pt x="292" y="2635"/>
                    <a:pt x="299" y="2635"/>
                  </a:cubicBezTo>
                  <a:cubicBezTo>
                    <a:pt x="306" y="2635"/>
                    <a:pt x="312" y="2630"/>
                    <a:pt x="321" y="2622"/>
                  </a:cubicBezTo>
                  <a:cubicBezTo>
                    <a:pt x="348" y="2595"/>
                    <a:pt x="348" y="2595"/>
                    <a:pt x="321" y="2568"/>
                  </a:cubicBezTo>
                  <a:cubicBezTo>
                    <a:pt x="312" y="2559"/>
                    <a:pt x="306" y="2555"/>
                    <a:pt x="299" y="2555"/>
                  </a:cubicBezTo>
                  <a:close/>
                  <a:moveTo>
                    <a:pt x="5121" y="2503"/>
                  </a:moveTo>
                  <a:cubicBezTo>
                    <a:pt x="5101" y="2503"/>
                    <a:pt x="5081" y="2510"/>
                    <a:pt x="5067" y="2523"/>
                  </a:cubicBezTo>
                  <a:cubicBezTo>
                    <a:pt x="5049" y="2550"/>
                    <a:pt x="5049" y="2595"/>
                    <a:pt x="5076" y="2622"/>
                  </a:cubicBezTo>
                  <a:cubicBezTo>
                    <a:pt x="5089" y="2630"/>
                    <a:pt x="5107" y="2635"/>
                    <a:pt x="5124" y="2635"/>
                  </a:cubicBezTo>
                  <a:cubicBezTo>
                    <a:pt x="5141" y="2635"/>
                    <a:pt x="5156" y="2630"/>
                    <a:pt x="5165" y="2622"/>
                  </a:cubicBezTo>
                  <a:cubicBezTo>
                    <a:pt x="5192" y="2595"/>
                    <a:pt x="5192" y="2550"/>
                    <a:pt x="5174" y="2523"/>
                  </a:cubicBezTo>
                  <a:cubicBezTo>
                    <a:pt x="5161" y="2510"/>
                    <a:pt x="5141" y="2503"/>
                    <a:pt x="5121" y="2503"/>
                  </a:cubicBezTo>
                  <a:close/>
                  <a:moveTo>
                    <a:pt x="2854" y="2546"/>
                  </a:moveTo>
                  <a:cubicBezTo>
                    <a:pt x="2844" y="2546"/>
                    <a:pt x="2832" y="2550"/>
                    <a:pt x="2819" y="2559"/>
                  </a:cubicBezTo>
                  <a:cubicBezTo>
                    <a:pt x="2792" y="2586"/>
                    <a:pt x="2792" y="2613"/>
                    <a:pt x="2819" y="2639"/>
                  </a:cubicBezTo>
                  <a:cubicBezTo>
                    <a:pt x="2831" y="2647"/>
                    <a:pt x="2841" y="2652"/>
                    <a:pt x="2851" y="2652"/>
                  </a:cubicBezTo>
                  <a:cubicBezTo>
                    <a:pt x="2864" y="2652"/>
                    <a:pt x="2876" y="2645"/>
                    <a:pt x="2890" y="2630"/>
                  </a:cubicBezTo>
                  <a:cubicBezTo>
                    <a:pt x="2908" y="2604"/>
                    <a:pt x="2908" y="2586"/>
                    <a:pt x="2882" y="2559"/>
                  </a:cubicBezTo>
                  <a:cubicBezTo>
                    <a:pt x="2873" y="2550"/>
                    <a:pt x="2864" y="2546"/>
                    <a:pt x="2854" y="2546"/>
                  </a:cubicBezTo>
                  <a:close/>
                  <a:moveTo>
                    <a:pt x="579" y="2582"/>
                  </a:moveTo>
                  <a:cubicBezTo>
                    <a:pt x="574" y="2582"/>
                    <a:pt x="570" y="2587"/>
                    <a:pt x="562" y="2595"/>
                  </a:cubicBezTo>
                  <a:cubicBezTo>
                    <a:pt x="544" y="2613"/>
                    <a:pt x="526" y="2622"/>
                    <a:pt x="553" y="2639"/>
                  </a:cubicBezTo>
                  <a:cubicBezTo>
                    <a:pt x="569" y="2655"/>
                    <a:pt x="575" y="2664"/>
                    <a:pt x="581" y="2664"/>
                  </a:cubicBezTo>
                  <a:cubicBezTo>
                    <a:pt x="586" y="2664"/>
                    <a:pt x="590" y="2659"/>
                    <a:pt x="598" y="2648"/>
                  </a:cubicBezTo>
                  <a:cubicBezTo>
                    <a:pt x="616" y="2639"/>
                    <a:pt x="633" y="2630"/>
                    <a:pt x="607" y="2604"/>
                  </a:cubicBezTo>
                  <a:cubicBezTo>
                    <a:pt x="592" y="2589"/>
                    <a:pt x="585" y="2582"/>
                    <a:pt x="579" y="2582"/>
                  </a:cubicBezTo>
                  <a:close/>
                  <a:moveTo>
                    <a:pt x="5403" y="2537"/>
                  </a:moveTo>
                  <a:cubicBezTo>
                    <a:pt x="5386" y="2537"/>
                    <a:pt x="5371" y="2541"/>
                    <a:pt x="5362" y="2550"/>
                  </a:cubicBezTo>
                  <a:cubicBezTo>
                    <a:pt x="5335" y="2577"/>
                    <a:pt x="5335" y="2622"/>
                    <a:pt x="5353" y="2648"/>
                  </a:cubicBezTo>
                  <a:cubicBezTo>
                    <a:pt x="5366" y="2662"/>
                    <a:pt x="5384" y="2668"/>
                    <a:pt x="5402" y="2668"/>
                  </a:cubicBezTo>
                  <a:cubicBezTo>
                    <a:pt x="5420" y="2668"/>
                    <a:pt x="5437" y="2662"/>
                    <a:pt x="5451" y="2648"/>
                  </a:cubicBezTo>
                  <a:cubicBezTo>
                    <a:pt x="5478" y="2630"/>
                    <a:pt x="5478" y="2586"/>
                    <a:pt x="5451" y="2550"/>
                  </a:cubicBezTo>
                  <a:cubicBezTo>
                    <a:pt x="5437" y="2541"/>
                    <a:pt x="5420" y="2537"/>
                    <a:pt x="5403" y="2537"/>
                  </a:cubicBezTo>
                  <a:close/>
                  <a:moveTo>
                    <a:pt x="3135" y="2575"/>
                  </a:moveTo>
                  <a:cubicBezTo>
                    <a:pt x="3122" y="2575"/>
                    <a:pt x="3109" y="2581"/>
                    <a:pt x="3096" y="2595"/>
                  </a:cubicBezTo>
                  <a:cubicBezTo>
                    <a:pt x="3069" y="2622"/>
                    <a:pt x="3069" y="2639"/>
                    <a:pt x="3096" y="2666"/>
                  </a:cubicBezTo>
                  <a:cubicBezTo>
                    <a:pt x="3109" y="2675"/>
                    <a:pt x="3120" y="2679"/>
                    <a:pt x="3131" y="2679"/>
                  </a:cubicBezTo>
                  <a:cubicBezTo>
                    <a:pt x="3142" y="2679"/>
                    <a:pt x="3154" y="2675"/>
                    <a:pt x="3167" y="2666"/>
                  </a:cubicBezTo>
                  <a:cubicBezTo>
                    <a:pt x="3194" y="2639"/>
                    <a:pt x="3194" y="2622"/>
                    <a:pt x="3167" y="2595"/>
                  </a:cubicBezTo>
                  <a:cubicBezTo>
                    <a:pt x="3158" y="2581"/>
                    <a:pt x="3147" y="2575"/>
                    <a:pt x="3135" y="2575"/>
                  </a:cubicBezTo>
                  <a:close/>
                  <a:moveTo>
                    <a:pt x="862" y="2614"/>
                  </a:moveTo>
                  <a:cubicBezTo>
                    <a:pt x="855" y="2614"/>
                    <a:pt x="847" y="2618"/>
                    <a:pt x="839" y="2630"/>
                  </a:cubicBezTo>
                  <a:cubicBezTo>
                    <a:pt x="812" y="2657"/>
                    <a:pt x="812" y="2648"/>
                    <a:pt x="839" y="2675"/>
                  </a:cubicBezTo>
                  <a:cubicBezTo>
                    <a:pt x="844" y="2686"/>
                    <a:pt x="853" y="2694"/>
                    <a:pt x="863" y="2694"/>
                  </a:cubicBezTo>
                  <a:cubicBezTo>
                    <a:pt x="870" y="2694"/>
                    <a:pt x="876" y="2691"/>
                    <a:pt x="883" y="2684"/>
                  </a:cubicBezTo>
                  <a:cubicBezTo>
                    <a:pt x="910" y="2657"/>
                    <a:pt x="910" y="2657"/>
                    <a:pt x="883" y="2630"/>
                  </a:cubicBezTo>
                  <a:cubicBezTo>
                    <a:pt x="878" y="2621"/>
                    <a:pt x="871" y="2614"/>
                    <a:pt x="862" y="2614"/>
                  </a:cubicBezTo>
                  <a:close/>
                  <a:moveTo>
                    <a:pt x="5687" y="2566"/>
                  </a:moveTo>
                  <a:cubicBezTo>
                    <a:pt x="5669" y="2566"/>
                    <a:pt x="5652" y="2572"/>
                    <a:pt x="5638" y="2586"/>
                  </a:cubicBezTo>
                  <a:cubicBezTo>
                    <a:pt x="5611" y="2613"/>
                    <a:pt x="5611" y="2657"/>
                    <a:pt x="5638" y="2675"/>
                  </a:cubicBezTo>
                  <a:cubicBezTo>
                    <a:pt x="5653" y="2690"/>
                    <a:pt x="5670" y="2696"/>
                    <a:pt x="5687" y="2696"/>
                  </a:cubicBezTo>
                  <a:cubicBezTo>
                    <a:pt x="5701" y="2696"/>
                    <a:pt x="5715" y="2692"/>
                    <a:pt x="5727" y="2684"/>
                  </a:cubicBezTo>
                  <a:cubicBezTo>
                    <a:pt x="5754" y="2657"/>
                    <a:pt x="5763" y="2613"/>
                    <a:pt x="5736" y="2586"/>
                  </a:cubicBezTo>
                  <a:cubicBezTo>
                    <a:pt x="5723" y="2572"/>
                    <a:pt x="5705" y="2566"/>
                    <a:pt x="5687" y="2566"/>
                  </a:cubicBezTo>
                  <a:close/>
                  <a:moveTo>
                    <a:pt x="3415" y="2602"/>
                  </a:moveTo>
                  <a:cubicBezTo>
                    <a:pt x="3401" y="2602"/>
                    <a:pt x="3387" y="2611"/>
                    <a:pt x="3372" y="2630"/>
                  </a:cubicBezTo>
                  <a:cubicBezTo>
                    <a:pt x="3354" y="2648"/>
                    <a:pt x="3354" y="2675"/>
                    <a:pt x="3381" y="2693"/>
                  </a:cubicBezTo>
                  <a:cubicBezTo>
                    <a:pt x="3394" y="2706"/>
                    <a:pt x="3406" y="2713"/>
                    <a:pt x="3417" y="2713"/>
                  </a:cubicBezTo>
                  <a:cubicBezTo>
                    <a:pt x="3428" y="2713"/>
                    <a:pt x="3439" y="2706"/>
                    <a:pt x="3452" y="2693"/>
                  </a:cubicBezTo>
                  <a:cubicBezTo>
                    <a:pt x="3470" y="2666"/>
                    <a:pt x="3470" y="2648"/>
                    <a:pt x="3452" y="2622"/>
                  </a:cubicBezTo>
                  <a:cubicBezTo>
                    <a:pt x="3440" y="2609"/>
                    <a:pt x="3428" y="2602"/>
                    <a:pt x="3415" y="2602"/>
                  </a:cubicBezTo>
                  <a:close/>
                  <a:moveTo>
                    <a:pt x="5969" y="2596"/>
                  </a:moveTo>
                  <a:cubicBezTo>
                    <a:pt x="5949" y="2596"/>
                    <a:pt x="5929" y="2603"/>
                    <a:pt x="5915" y="2613"/>
                  </a:cubicBezTo>
                  <a:cubicBezTo>
                    <a:pt x="5897" y="2639"/>
                    <a:pt x="5897" y="2684"/>
                    <a:pt x="5915" y="2711"/>
                  </a:cubicBezTo>
                  <a:cubicBezTo>
                    <a:pt x="5928" y="2724"/>
                    <a:pt x="5946" y="2731"/>
                    <a:pt x="5964" y="2731"/>
                  </a:cubicBezTo>
                  <a:cubicBezTo>
                    <a:pt x="5982" y="2731"/>
                    <a:pt x="5999" y="2724"/>
                    <a:pt x="6013" y="2711"/>
                  </a:cubicBezTo>
                  <a:cubicBezTo>
                    <a:pt x="6040" y="2684"/>
                    <a:pt x="6040" y="2639"/>
                    <a:pt x="6013" y="2613"/>
                  </a:cubicBezTo>
                  <a:cubicBezTo>
                    <a:pt x="6001" y="2601"/>
                    <a:pt x="5985" y="2596"/>
                    <a:pt x="5969" y="2596"/>
                  </a:cubicBezTo>
                  <a:close/>
                  <a:moveTo>
                    <a:pt x="1133" y="2655"/>
                  </a:moveTo>
                  <a:cubicBezTo>
                    <a:pt x="1126" y="2655"/>
                    <a:pt x="1120" y="2662"/>
                    <a:pt x="1106" y="2675"/>
                  </a:cubicBezTo>
                  <a:cubicBezTo>
                    <a:pt x="1088" y="2684"/>
                    <a:pt x="1079" y="2702"/>
                    <a:pt x="1106" y="2720"/>
                  </a:cubicBezTo>
                  <a:cubicBezTo>
                    <a:pt x="1120" y="2733"/>
                    <a:pt x="1124" y="2740"/>
                    <a:pt x="1129" y="2740"/>
                  </a:cubicBezTo>
                  <a:cubicBezTo>
                    <a:pt x="1133" y="2740"/>
                    <a:pt x="1137" y="2733"/>
                    <a:pt x="1151" y="2720"/>
                  </a:cubicBezTo>
                  <a:cubicBezTo>
                    <a:pt x="1169" y="2702"/>
                    <a:pt x="1178" y="2693"/>
                    <a:pt x="1160" y="2675"/>
                  </a:cubicBezTo>
                  <a:cubicBezTo>
                    <a:pt x="1146" y="2662"/>
                    <a:pt x="1140" y="2655"/>
                    <a:pt x="1133" y="2655"/>
                  </a:cubicBezTo>
                  <a:close/>
                  <a:moveTo>
                    <a:pt x="3700" y="2633"/>
                  </a:moveTo>
                  <a:cubicBezTo>
                    <a:pt x="3678" y="2633"/>
                    <a:pt x="3654" y="2638"/>
                    <a:pt x="3649" y="2648"/>
                  </a:cubicBezTo>
                  <a:cubicBezTo>
                    <a:pt x="3631" y="2657"/>
                    <a:pt x="3640" y="2729"/>
                    <a:pt x="3649" y="2737"/>
                  </a:cubicBezTo>
                  <a:cubicBezTo>
                    <a:pt x="3658" y="2742"/>
                    <a:pt x="3678" y="2744"/>
                    <a:pt x="3697" y="2744"/>
                  </a:cubicBezTo>
                  <a:cubicBezTo>
                    <a:pt x="3716" y="2744"/>
                    <a:pt x="3733" y="2742"/>
                    <a:pt x="3738" y="2737"/>
                  </a:cubicBezTo>
                  <a:cubicBezTo>
                    <a:pt x="3756" y="2720"/>
                    <a:pt x="3756" y="2648"/>
                    <a:pt x="3738" y="2639"/>
                  </a:cubicBezTo>
                  <a:cubicBezTo>
                    <a:pt x="3731" y="2636"/>
                    <a:pt x="3716" y="2633"/>
                    <a:pt x="3700" y="2633"/>
                  </a:cubicBezTo>
                  <a:close/>
                  <a:moveTo>
                    <a:pt x="1406" y="2683"/>
                  </a:moveTo>
                  <a:cubicBezTo>
                    <a:pt x="1391" y="2683"/>
                    <a:pt x="1378" y="2685"/>
                    <a:pt x="1374" y="2693"/>
                  </a:cubicBezTo>
                  <a:cubicBezTo>
                    <a:pt x="1374" y="2711"/>
                    <a:pt x="1374" y="2737"/>
                    <a:pt x="1365" y="2764"/>
                  </a:cubicBezTo>
                  <a:cubicBezTo>
                    <a:pt x="1389" y="2764"/>
                    <a:pt x="1409" y="2768"/>
                    <a:pt x="1424" y="2768"/>
                  </a:cubicBezTo>
                  <a:cubicBezTo>
                    <a:pt x="1432" y="2768"/>
                    <a:pt x="1439" y="2767"/>
                    <a:pt x="1445" y="2764"/>
                  </a:cubicBezTo>
                  <a:cubicBezTo>
                    <a:pt x="1454" y="2746"/>
                    <a:pt x="1454" y="2720"/>
                    <a:pt x="1454" y="2693"/>
                  </a:cubicBezTo>
                  <a:cubicBezTo>
                    <a:pt x="1449" y="2688"/>
                    <a:pt x="1426" y="2683"/>
                    <a:pt x="1406" y="2683"/>
                  </a:cubicBezTo>
                  <a:close/>
                  <a:moveTo>
                    <a:pt x="6248" y="2614"/>
                  </a:moveTo>
                  <a:cubicBezTo>
                    <a:pt x="6237" y="2614"/>
                    <a:pt x="6226" y="2622"/>
                    <a:pt x="6209" y="2639"/>
                  </a:cubicBezTo>
                  <a:cubicBezTo>
                    <a:pt x="6156" y="2684"/>
                    <a:pt x="6156" y="2693"/>
                    <a:pt x="6191" y="2737"/>
                  </a:cubicBezTo>
                  <a:cubicBezTo>
                    <a:pt x="6215" y="2761"/>
                    <a:pt x="6231" y="2772"/>
                    <a:pt x="6246" y="2772"/>
                  </a:cubicBezTo>
                  <a:cubicBezTo>
                    <a:pt x="6260" y="2772"/>
                    <a:pt x="6273" y="2763"/>
                    <a:pt x="6289" y="2746"/>
                  </a:cubicBezTo>
                  <a:cubicBezTo>
                    <a:pt x="6334" y="2702"/>
                    <a:pt x="6334" y="2693"/>
                    <a:pt x="6298" y="2648"/>
                  </a:cubicBezTo>
                  <a:cubicBezTo>
                    <a:pt x="6275" y="2625"/>
                    <a:pt x="6261" y="2614"/>
                    <a:pt x="6248" y="2614"/>
                  </a:cubicBezTo>
                  <a:close/>
                  <a:moveTo>
                    <a:pt x="3969" y="2671"/>
                  </a:moveTo>
                  <a:cubicBezTo>
                    <a:pt x="3948" y="2671"/>
                    <a:pt x="3925" y="2675"/>
                    <a:pt x="3916" y="2684"/>
                  </a:cubicBezTo>
                  <a:cubicBezTo>
                    <a:pt x="3907" y="2693"/>
                    <a:pt x="3907" y="2764"/>
                    <a:pt x="3916" y="2773"/>
                  </a:cubicBezTo>
                  <a:cubicBezTo>
                    <a:pt x="3934" y="2782"/>
                    <a:pt x="3943" y="2791"/>
                    <a:pt x="3961" y="2791"/>
                  </a:cubicBezTo>
                  <a:cubicBezTo>
                    <a:pt x="3979" y="2791"/>
                    <a:pt x="3997" y="2791"/>
                    <a:pt x="4006" y="2782"/>
                  </a:cubicBezTo>
                  <a:cubicBezTo>
                    <a:pt x="4023" y="2773"/>
                    <a:pt x="4023" y="2702"/>
                    <a:pt x="4015" y="2684"/>
                  </a:cubicBezTo>
                  <a:cubicBezTo>
                    <a:pt x="4010" y="2675"/>
                    <a:pt x="3990" y="2671"/>
                    <a:pt x="3969" y="2671"/>
                  </a:cubicBezTo>
                  <a:close/>
                  <a:moveTo>
                    <a:pt x="1704" y="2714"/>
                  </a:moveTo>
                  <a:cubicBezTo>
                    <a:pt x="1684" y="2714"/>
                    <a:pt x="1659" y="2718"/>
                    <a:pt x="1659" y="2729"/>
                  </a:cubicBezTo>
                  <a:cubicBezTo>
                    <a:pt x="1650" y="2746"/>
                    <a:pt x="1650" y="2773"/>
                    <a:pt x="1650" y="2800"/>
                  </a:cubicBezTo>
                  <a:cubicBezTo>
                    <a:pt x="1686" y="2800"/>
                    <a:pt x="1713" y="2800"/>
                    <a:pt x="1731" y="2791"/>
                  </a:cubicBezTo>
                  <a:cubicBezTo>
                    <a:pt x="1740" y="2782"/>
                    <a:pt x="1731" y="2746"/>
                    <a:pt x="1731" y="2720"/>
                  </a:cubicBezTo>
                  <a:cubicBezTo>
                    <a:pt x="1731" y="2716"/>
                    <a:pt x="1718" y="2714"/>
                    <a:pt x="1704" y="2714"/>
                  </a:cubicBezTo>
                  <a:close/>
                  <a:moveTo>
                    <a:pt x="6526" y="2648"/>
                  </a:moveTo>
                  <a:cubicBezTo>
                    <a:pt x="6512" y="2648"/>
                    <a:pt x="6499" y="2657"/>
                    <a:pt x="6477" y="2675"/>
                  </a:cubicBezTo>
                  <a:cubicBezTo>
                    <a:pt x="6441" y="2720"/>
                    <a:pt x="6441" y="2729"/>
                    <a:pt x="6486" y="2773"/>
                  </a:cubicBezTo>
                  <a:cubicBezTo>
                    <a:pt x="6502" y="2794"/>
                    <a:pt x="6513" y="2803"/>
                    <a:pt x="6525" y="2803"/>
                  </a:cubicBezTo>
                  <a:cubicBezTo>
                    <a:pt x="6538" y="2803"/>
                    <a:pt x="6551" y="2792"/>
                    <a:pt x="6575" y="2773"/>
                  </a:cubicBezTo>
                  <a:cubicBezTo>
                    <a:pt x="6619" y="2737"/>
                    <a:pt x="6611" y="2711"/>
                    <a:pt x="6575" y="2675"/>
                  </a:cubicBezTo>
                  <a:cubicBezTo>
                    <a:pt x="6553" y="2657"/>
                    <a:pt x="6539" y="2648"/>
                    <a:pt x="6526" y="2648"/>
                  </a:cubicBezTo>
                  <a:close/>
                  <a:moveTo>
                    <a:pt x="4253" y="2705"/>
                  </a:moveTo>
                  <a:cubicBezTo>
                    <a:pt x="4231" y="2705"/>
                    <a:pt x="4207" y="2709"/>
                    <a:pt x="4202" y="2720"/>
                  </a:cubicBezTo>
                  <a:cubicBezTo>
                    <a:pt x="4184" y="2729"/>
                    <a:pt x="4184" y="2800"/>
                    <a:pt x="4202" y="2809"/>
                  </a:cubicBezTo>
                  <a:cubicBezTo>
                    <a:pt x="4211" y="2818"/>
                    <a:pt x="4231" y="2822"/>
                    <a:pt x="4251" y="2822"/>
                  </a:cubicBezTo>
                  <a:cubicBezTo>
                    <a:pt x="4271" y="2822"/>
                    <a:pt x="4291" y="2818"/>
                    <a:pt x="4300" y="2809"/>
                  </a:cubicBezTo>
                  <a:cubicBezTo>
                    <a:pt x="4309" y="2791"/>
                    <a:pt x="4309" y="2720"/>
                    <a:pt x="4291" y="2711"/>
                  </a:cubicBezTo>
                  <a:cubicBezTo>
                    <a:pt x="4284" y="2707"/>
                    <a:pt x="4269" y="2705"/>
                    <a:pt x="4253" y="2705"/>
                  </a:cubicBezTo>
                  <a:close/>
                  <a:moveTo>
                    <a:pt x="6785" y="2696"/>
                  </a:moveTo>
                  <a:cubicBezTo>
                    <a:pt x="6774" y="2696"/>
                    <a:pt x="6764" y="2700"/>
                    <a:pt x="6753" y="2711"/>
                  </a:cubicBezTo>
                  <a:cubicBezTo>
                    <a:pt x="6744" y="2729"/>
                    <a:pt x="6726" y="2746"/>
                    <a:pt x="6735" y="2764"/>
                  </a:cubicBezTo>
                  <a:cubicBezTo>
                    <a:pt x="6753" y="2791"/>
                    <a:pt x="6780" y="2809"/>
                    <a:pt x="6798" y="2827"/>
                  </a:cubicBezTo>
                  <a:cubicBezTo>
                    <a:pt x="6804" y="2831"/>
                    <a:pt x="6810" y="2833"/>
                    <a:pt x="6815" y="2833"/>
                  </a:cubicBezTo>
                  <a:cubicBezTo>
                    <a:pt x="6833" y="2833"/>
                    <a:pt x="6847" y="2814"/>
                    <a:pt x="6860" y="2800"/>
                  </a:cubicBezTo>
                  <a:cubicBezTo>
                    <a:pt x="6860" y="2800"/>
                    <a:pt x="6860" y="2800"/>
                    <a:pt x="6869" y="2791"/>
                  </a:cubicBezTo>
                  <a:cubicBezTo>
                    <a:pt x="6896" y="2764"/>
                    <a:pt x="6896" y="2746"/>
                    <a:pt x="6860" y="2737"/>
                  </a:cubicBezTo>
                  <a:cubicBezTo>
                    <a:pt x="6834" y="2737"/>
                    <a:pt x="6825" y="2711"/>
                    <a:pt x="6807" y="2702"/>
                  </a:cubicBezTo>
                  <a:cubicBezTo>
                    <a:pt x="6799" y="2698"/>
                    <a:pt x="6792" y="2696"/>
                    <a:pt x="6785" y="2696"/>
                  </a:cubicBezTo>
                  <a:close/>
                  <a:moveTo>
                    <a:pt x="1981" y="2735"/>
                  </a:moveTo>
                  <a:cubicBezTo>
                    <a:pt x="1969" y="2735"/>
                    <a:pt x="1958" y="2742"/>
                    <a:pt x="1945" y="2755"/>
                  </a:cubicBezTo>
                  <a:cubicBezTo>
                    <a:pt x="1918" y="2773"/>
                    <a:pt x="1918" y="2800"/>
                    <a:pt x="1936" y="2818"/>
                  </a:cubicBezTo>
                  <a:cubicBezTo>
                    <a:pt x="1951" y="2832"/>
                    <a:pt x="1963" y="2839"/>
                    <a:pt x="1975" y="2839"/>
                  </a:cubicBezTo>
                  <a:cubicBezTo>
                    <a:pt x="1985" y="2839"/>
                    <a:pt x="1995" y="2835"/>
                    <a:pt x="2007" y="2827"/>
                  </a:cubicBezTo>
                  <a:cubicBezTo>
                    <a:pt x="2034" y="2800"/>
                    <a:pt x="2034" y="2782"/>
                    <a:pt x="2016" y="2755"/>
                  </a:cubicBezTo>
                  <a:cubicBezTo>
                    <a:pt x="2003" y="2742"/>
                    <a:pt x="1992" y="2735"/>
                    <a:pt x="1981" y="2735"/>
                  </a:cubicBezTo>
                  <a:close/>
                  <a:moveTo>
                    <a:pt x="4527" y="2726"/>
                  </a:moveTo>
                  <a:cubicBezTo>
                    <a:pt x="4510" y="2726"/>
                    <a:pt x="4492" y="2733"/>
                    <a:pt x="4478" y="2746"/>
                  </a:cubicBezTo>
                  <a:cubicBezTo>
                    <a:pt x="4452" y="2773"/>
                    <a:pt x="4461" y="2818"/>
                    <a:pt x="4478" y="2845"/>
                  </a:cubicBezTo>
                  <a:cubicBezTo>
                    <a:pt x="4490" y="2853"/>
                    <a:pt x="4506" y="2857"/>
                    <a:pt x="4522" y="2857"/>
                  </a:cubicBezTo>
                  <a:cubicBezTo>
                    <a:pt x="4542" y="2857"/>
                    <a:pt x="4562" y="2850"/>
                    <a:pt x="4577" y="2836"/>
                  </a:cubicBezTo>
                  <a:cubicBezTo>
                    <a:pt x="4603" y="2818"/>
                    <a:pt x="4603" y="2773"/>
                    <a:pt x="4577" y="2746"/>
                  </a:cubicBezTo>
                  <a:cubicBezTo>
                    <a:pt x="4563" y="2733"/>
                    <a:pt x="4545" y="2726"/>
                    <a:pt x="4527" y="2726"/>
                  </a:cubicBezTo>
                  <a:close/>
                  <a:moveTo>
                    <a:pt x="2252" y="2764"/>
                  </a:moveTo>
                  <a:cubicBezTo>
                    <a:pt x="2244" y="2764"/>
                    <a:pt x="2237" y="2767"/>
                    <a:pt x="2230" y="2773"/>
                  </a:cubicBezTo>
                  <a:cubicBezTo>
                    <a:pt x="2195" y="2800"/>
                    <a:pt x="2195" y="2827"/>
                    <a:pt x="2221" y="2853"/>
                  </a:cubicBezTo>
                  <a:cubicBezTo>
                    <a:pt x="2235" y="2867"/>
                    <a:pt x="2246" y="2874"/>
                    <a:pt x="2257" y="2874"/>
                  </a:cubicBezTo>
                  <a:cubicBezTo>
                    <a:pt x="2268" y="2874"/>
                    <a:pt x="2279" y="2867"/>
                    <a:pt x="2293" y="2853"/>
                  </a:cubicBezTo>
                  <a:cubicBezTo>
                    <a:pt x="2320" y="2836"/>
                    <a:pt x="2320" y="2809"/>
                    <a:pt x="2293" y="2791"/>
                  </a:cubicBezTo>
                  <a:cubicBezTo>
                    <a:pt x="2281" y="2774"/>
                    <a:pt x="2266" y="2764"/>
                    <a:pt x="2252" y="2764"/>
                  </a:cubicBezTo>
                  <a:close/>
                  <a:moveTo>
                    <a:pt x="4807" y="2756"/>
                  </a:moveTo>
                  <a:cubicBezTo>
                    <a:pt x="4792" y="2756"/>
                    <a:pt x="4776" y="2761"/>
                    <a:pt x="4764" y="2773"/>
                  </a:cubicBezTo>
                  <a:cubicBezTo>
                    <a:pt x="4737" y="2800"/>
                    <a:pt x="4737" y="2836"/>
                    <a:pt x="4755" y="2862"/>
                  </a:cubicBezTo>
                  <a:cubicBezTo>
                    <a:pt x="4771" y="2878"/>
                    <a:pt x="4792" y="2887"/>
                    <a:pt x="4813" y="2887"/>
                  </a:cubicBezTo>
                  <a:cubicBezTo>
                    <a:pt x="4828" y="2887"/>
                    <a:pt x="4842" y="2883"/>
                    <a:pt x="4853" y="2871"/>
                  </a:cubicBezTo>
                  <a:cubicBezTo>
                    <a:pt x="4880" y="2853"/>
                    <a:pt x="4889" y="2800"/>
                    <a:pt x="4853" y="2773"/>
                  </a:cubicBezTo>
                  <a:cubicBezTo>
                    <a:pt x="4843" y="2763"/>
                    <a:pt x="4825" y="2756"/>
                    <a:pt x="4807" y="2756"/>
                  </a:cubicBezTo>
                  <a:close/>
                  <a:moveTo>
                    <a:pt x="2541" y="2796"/>
                  </a:moveTo>
                  <a:cubicBezTo>
                    <a:pt x="2527" y="2796"/>
                    <a:pt x="2513" y="2803"/>
                    <a:pt x="2498" y="2818"/>
                  </a:cubicBezTo>
                  <a:cubicBezTo>
                    <a:pt x="2480" y="2845"/>
                    <a:pt x="2480" y="2862"/>
                    <a:pt x="2507" y="2889"/>
                  </a:cubicBezTo>
                  <a:cubicBezTo>
                    <a:pt x="2519" y="2897"/>
                    <a:pt x="2529" y="2902"/>
                    <a:pt x="2539" y="2902"/>
                  </a:cubicBezTo>
                  <a:cubicBezTo>
                    <a:pt x="2551" y="2902"/>
                    <a:pt x="2563" y="2895"/>
                    <a:pt x="2578" y="2880"/>
                  </a:cubicBezTo>
                  <a:cubicBezTo>
                    <a:pt x="2596" y="2853"/>
                    <a:pt x="2596" y="2836"/>
                    <a:pt x="2569" y="2809"/>
                  </a:cubicBezTo>
                  <a:cubicBezTo>
                    <a:pt x="2561" y="2801"/>
                    <a:pt x="2551" y="2796"/>
                    <a:pt x="2541" y="2796"/>
                  </a:cubicBezTo>
                  <a:close/>
                  <a:moveTo>
                    <a:pt x="268" y="2833"/>
                  </a:moveTo>
                  <a:cubicBezTo>
                    <a:pt x="261" y="2833"/>
                    <a:pt x="254" y="2840"/>
                    <a:pt x="241" y="2853"/>
                  </a:cubicBezTo>
                  <a:cubicBezTo>
                    <a:pt x="223" y="2871"/>
                    <a:pt x="223" y="2871"/>
                    <a:pt x="241" y="2898"/>
                  </a:cubicBezTo>
                  <a:cubicBezTo>
                    <a:pt x="254" y="2911"/>
                    <a:pt x="261" y="2918"/>
                    <a:pt x="268" y="2918"/>
                  </a:cubicBezTo>
                  <a:cubicBezTo>
                    <a:pt x="274" y="2918"/>
                    <a:pt x="281" y="2911"/>
                    <a:pt x="294" y="2898"/>
                  </a:cubicBezTo>
                  <a:cubicBezTo>
                    <a:pt x="303" y="2880"/>
                    <a:pt x="312" y="2871"/>
                    <a:pt x="294" y="2853"/>
                  </a:cubicBezTo>
                  <a:cubicBezTo>
                    <a:pt x="281" y="2840"/>
                    <a:pt x="274" y="2833"/>
                    <a:pt x="268" y="2833"/>
                  </a:cubicBezTo>
                  <a:close/>
                  <a:moveTo>
                    <a:pt x="5089" y="2787"/>
                  </a:moveTo>
                  <a:cubicBezTo>
                    <a:pt x="5075" y="2787"/>
                    <a:pt x="5061" y="2792"/>
                    <a:pt x="5049" y="2800"/>
                  </a:cubicBezTo>
                  <a:cubicBezTo>
                    <a:pt x="5014" y="2827"/>
                    <a:pt x="5014" y="2871"/>
                    <a:pt x="5049" y="2898"/>
                  </a:cubicBezTo>
                  <a:cubicBezTo>
                    <a:pt x="5058" y="2911"/>
                    <a:pt x="5074" y="2918"/>
                    <a:pt x="5091" y="2918"/>
                  </a:cubicBezTo>
                  <a:cubicBezTo>
                    <a:pt x="5107" y="2918"/>
                    <a:pt x="5125" y="2911"/>
                    <a:pt x="5139" y="2898"/>
                  </a:cubicBezTo>
                  <a:cubicBezTo>
                    <a:pt x="5165" y="2871"/>
                    <a:pt x="5165" y="2836"/>
                    <a:pt x="5139" y="2809"/>
                  </a:cubicBezTo>
                  <a:cubicBezTo>
                    <a:pt x="5124" y="2794"/>
                    <a:pt x="5106" y="2787"/>
                    <a:pt x="5089" y="2787"/>
                  </a:cubicBezTo>
                  <a:close/>
                  <a:moveTo>
                    <a:pt x="2819" y="2824"/>
                  </a:moveTo>
                  <a:cubicBezTo>
                    <a:pt x="2808" y="2824"/>
                    <a:pt x="2797" y="2831"/>
                    <a:pt x="2783" y="2845"/>
                  </a:cubicBezTo>
                  <a:cubicBezTo>
                    <a:pt x="2757" y="2871"/>
                    <a:pt x="2757" y="2889"/>
                    <a:pt x="2783" y="2916"/>
                  </a:cubicBezTo>
                  <a:cubicBezTo>
                    <a:pt x="2798" y="2926"/>
                    <a:pt x="2810" y="2933"/>
                    <a:pt x="2822" y="2933"/>
                  </a:cubicBezTo>
                  <a:cubicBezTo>
                    <a:pt x="2832" y="2933"/>
                    <a:pt x="2843" y="2928"/>
                    <a:pt x="2855" y="2916"/>
                  </a:cubicBezTo>
                  <a:cubicBezTo>
                    <a:pt x="2882" y="2889"/>
                    <a:pt x="2882" y="2871"/>
                    <a:pt x="2855" y="2845"/>
                  </a:cubicBezTo>
                  <a:cubicBezTo>
                    <a:pt x="2841" y="2831"/>
                    <a:pt x="2830" y="2824"/>
                    <a:pt x="2819" y="2824"/>
                  </a:cubicBezTo>
                  <a:close/>
                  <a:moveTo>
                    <a:pt x="551" y="2868"/>
                  </a:moveTo>
                  <a:cubicBezTo>
                    <a:pt x="545" y="2868"/>
                    <a:pt x="538" y="2872"/>
                    <a:pt x="526" y="2880"/>
                  </a:cubicBezTo>
                  <a:cubicBezTo>
                    <a:pt x="509" y="2898"/>
                    <a:pt x="500" y="2907"/>
                    <a:pt x="517" y="2925"/>
                  </a:cubicBezTo>
                  <a:cubicBezTo>
                    <a:pt x="532" y="2940"/>
                    <a:pt x="539" y="2946"/>
                    <a:pt x="546" y="2946"/>
                  </a:cubicBezTo>
                  <a:cubicBezTo>
                    <a:pt x="552" y="2946"/>
                    <a:pt x="559" y="2942"/>
                    <a:pt x="571" y="2934"/>
                  </a:cubicBezTo>
                  <a:cubicBezTo>
                    <a:pt x="589" y="2916"/>
                    <a:pt x="598" y="2907"/>
                    <a:pt x="580" y="2889"/>
                  </a:cubicBezTo>
                  <a:cubicBezTo>
                    <a:pt x="565" y="2874"/>
                    <a:pt x="559" y="2868"/>
                    <a:pt x="551" y="2868"/>
                  </a:cubicBezTo>
                  <a:close/>
                  <a:moveTo>
                    <a:pt x="5371" y="2817"/>
                  </a:moveTo>
                  <a:cubicBezTo>
                    <a:pt x="5355" y="2817"/>
                    <a:pt x="5338" y="2823"/>
                    <a:pt x="5326" y="2836"/>
                  </a:cubicBezTo>
                  <a:cubicBezTo>
                    <a:pt x="5299" y="2862"/>
                    <a:pt x="5299" y="2907"/>
                    <a:pt x="5326" y="2925"/>
                  </a:cubicBezTo>
                  <a:cubicBezTo>
                    <a:pt x="5341" y="2940"/>
                    <a:pt x="5358" y="2946"/>
                    <a:pt x="5375" y="2946"/>
                  </a:cubicBezTo>
                  <a:cubicBezTo>
                    <a:pt x="5389" y="2946"/>
                    <a:pt x="5403" y="2942"/>
                    <a:pt x="5415" y="2934"/>
                  </a:cubicBezTo>
                  <a:cubicBezTo>
                    <a:pt x="5442" y="2907"/>
                    <a:pt x="5451" y="2862"/>
                    <a:pt x="5424" y="2845"/>
                  </a:cubicBezTo>
                  <a:cubicBezTo>
                    <a:pt x="5410" y="2825"/>
                    <a:pt x="5390" y="2817"/>
                    <a:pt x="5371" y="2817"/>
                  </a:cubicBezTo>
                  <a:close/>
                  <a:moveTo>
                    <a:pt x="3105" y="2855"/>
                  </a:moveTo>
                  <a:cubicBezTo>
                    <a:pt x="3091" y="2855"/>
                    <a:pt x="3076" y="2865"/>
                    <a:pt x="3060" y="2880"/>
                  </a:cubicBezTo>
                  <a:cubicBezTo>
                    <a:pt x="3042" y="2898"/>
                    <a:pt x="3042" y="2925"/>
                    <a:pt x="3069" y="2943"/>
                  </a:cubicBezTo>
                  <a:cubicBezTo>
                    <a:pt x="3078" y="2956"/>
                    <a:pt x="3089" y="2963"/>
                    <a:pt x="3101" y="2963"/>
                  </a:cubicBezTo>
                  <a:cubicBezTo>
                    <a:pt x="3113" y="2963"/>
                    <a:pt x="3127" y="2956"/>
                    <a:pt x="3140" y="2943"/>
                  </a:cubicBezTo>
                  <a:cubicBezTo>
                    <a:pt x="3167" y="2916"/>
                    <a:pt x="3167" y="2898"/>
                    <a:pt x="3131" y="2871"/>
                  </a:cubicBezTo>
                  <a:cubicBezTo>
                    <a:pt x="3124" y="2860"/>
                    <a:pt x="3115" y="2855"/>
                    <a:pt x="3105" y="2855"/>
                  </a:cubicBezTo>
                  <a:close/>
                  <a:moveTo>
                    <a:pt x="830" y="2895"/>
                  </a:moveTo>
                  <a:cubicBezTo>
                    <a:pt x="824" y="2895"/>
                    <a:pt x="820" y="2899"/>
                    <a:pt x="812" y="2907"/>
                  </a:cubicBezTo>
                  <a:cubicBezTo>
                    <a:pt x="803" y="2925"/>
                    <a:pt x="776" y="2934"/>
                    <a:pt x="803" y="2952"/>
                  </a:cubicBezTo>
                  <a:cubicBezTo>
                    <a:pt x="817" y="2971"/>
                    <a:pt x="824" y="2980"/>
                    <a:pt x="830" y="2980"/>
                  </a:cubicBezTo>
                  <a:cubicBezTo>
                    <a:pt x="835" y="2980"/>
                    <a:pt x="839" y="2973"/>
                    <a:pt x="848" y="2961"/>
                  </a:cubicBezTo>
                  <a:cubicBezTo>
                    <a:pt x="865" y="2952"/>
                    <a:pt x="883" y="2943"/>
                    <a:pt x="865" y="2916"/>
                  </a:cubicBezTo>
                  <a:cubicBezTo>
                    <a:pt x="846" y="2901"/>
                    <a:pt x="837" y="2895"/>
                    <a:pt x="830" y="2895"/>
                  </a:cubicBezTo>
                  <a:close/>
                  <a:moveTo>
                    <a:pt x="5657" y="2848"/>
                  </a:moveTo>
                  <a:cubicBezTo>
                    <a:pt x="5640" y="2848"/>
                    <a:pt x="5624" y="2855"/>
                    <a:pt x="5611" y="2871"/>
                  </a:cubicBezTo>
                  <a:cubicBezTo>
                    <a:pt x="5585" y="2889"/>
                    <a:pt x="5585" y="2934"/>
                    <a:pt x="5602" y="2961"/>
                  </a:cubicBezTo>
                  <a:cubicBezTo>
                    <a:pt x="5616" y="2974"/>
                    <a:pt x="5634" y="2981"/>
                    <a:pt x="5652" y="2981"/>
                  </a:cubicBezTo>
                  <a:cubicBezTo>
                    <a:pt x="5669" y="2981"/>
                    <a:pt x="5687" y="2974"/>
                    <a:pt x="5701" y="2961"/>
                  </a:cubicBezTo>
                  <a:cubicBezTo>
                    <a:pt x="5727" y="2943"/>
                    <a:pt x="5727" y="2898"/>
                    <a:pt x="5710" y="2871"/>
                  </a:cubicBezTo>
                  <a:cubicBezTo>
                    <a:pt x="5695" y="2857"/>
                    <a:pt x="5676" y="2848"/>
                    <a:pt x="5657" y="2848"/>
                  </a:cubicBezTo>
                  <a:close/>
                  <a:moveTo>
                    <a:pt x="3384" y="2886"/>
                  </a:moveTo>
                  <a:cubicBezTo>
                    <a:pt x="3372" y="2886"/>
                    <a:pt x="3360" y="2892"/>
                    <a:pt x="3345" y="2907"/>
                  </a:cubicBezTo>
                  <a:cubicBezTo>
                    <a:pt x="3319" y="2934"/>
                    <a:pt x="3328" y="2952"/>
                    <a:pt x="3345" y="2978"/>
                  </a:cubicBezTo>
                  <a:cubicBezTo>
                    <a:pt x="3359" y="2987"/>
                    <a:pt x="3370" y="2992"/>
                    <a:pt x="3381" y="2992"/>
                  </a:cubicBezTo>
                  <a:cubicBezTo>
                    <a:pt x="3392" y="2992"/>
                    <a:pt x="3403" y="2987"/>
                    <a:pt x="3417" y="2978"/>
                  </a:cubicBezTo>
                  <a:cubicBezTo>
                    <a:pt x="3444" y="2952"/>
                    <a:pt x="3444" y="2925"/>
                    <a:pt x="3417" y="2898"/>
                  </a:cubicBezTo>
                  <a:cubicBezTo>
                    <a:pt x="3405" y="2890"/>
                    <a:pt x="3395" y="2886"/>
                    <a:pt x="3384" y="2886"/>
                  </a:cubicBezTo>
                  <a:close/>
                  <a:moveTo>
                    <a:pt x="5937" y="2878"/>
                  </a:moveTo>
                  <a:cubicBezTo>
                    <a:pt x="5919" y="2878"/>
                    <a:pt x="5901" y="2885"/>
                    <a:pt x="5888" y="2898"/>
                  </a:cubicBezTo>
                  <a:cubicBezTo>
                    <a:pt x="5861" y="2925"/>
                    <a:pt x="5861" y="2961"/>
                    <a:pt x="5888" y="2987"/>
                  </a:cubicBezTo>
                  <a:cubicBezTo>
                    <a:pt x="5903" y="3002"/>
                    <a:pt x="5923" y="3009"/>
                    <a:pt x="5941" y="3009"/>
                  </a:cubicBezTo>
                  <a:cubicBezTo>
                    <a:pt x="5956" y="3009"/>
                    <a:pt x="5969" y="3004"/>
                    <a:pt x="5977" y="2996"/>
                  </a:cubicBezTo>
                  <a:cubicBezTo>
                    <a:pt x="6004" y="2969"/>
                    <a:pt x="6013" y="2925"/>
                    <a:pt x="5986" y="2898"/>
                  </a:cubicBezTo>
                  <a:cubicBezTo>
                    <a:pt x="5973" y="2885"/>
                    <a:pt x="5955" y="2878"/>
                    <a:pt x="5937" y="2878"/>
                  </a:cubicBezTo>
                  <a:close/>
                  <a:moveTo>
                    <a:pt x="1102" y="2936"/>
                  </a:moveTo>
                  <a:cubicBezTo>
                    <a:pt x="1084" y="2936"/>
                    <a:pt x="1066" y="2938"/>
                    <a:pt x="1062" y="2943"/>
                  </a:cubicBezTo>
                  <a:cubicBezTo>
                    <a:pt x="1062" y="2969"/>
                    <a:pt x="1062" y="2987"/>
                    <a:pt x="1062" y="3023"/>
                  </a:cubicBezTo>
                  <a:cubicBezTo>
                    <a:pt x="1075" y="3018"/>
                    <a:pt x="1088" y="3018"/>
                    <a:pt x="1101" y="3018"/>
                  </a:cubicBezTo>
                  <a:cubicBezTo>
                    <a:pt x="1113" y="3018"/>
                    <a:pt x="1124" y="3018"/>
                    <a:pt x="1133" y="3014"/>
                  </a:cubicBezTo>
                  <a:cubicBezTo>
                    <a:pt x="1142" y="2996"/>
                    <a:pt x="1142" y="2969"/>
                    <a:pt x="1142" y="2943"/>
                  </a:cubicBezTo>
                  <a:cubicBezTo>
                    <a:pt x="1137" y="2938"/>
                    <a:pt x="1120" y="2936"/>
                    <a:pt x="1102" y="2936"/>
                  </a:cubicBezTo>
                  <a:close/>
                  <a:moveTo>
                    <a:pt x="3662" y="2911"/>
                  </a:moveTo>
                  <a:cubicBezTo>
                    <a:pt x="3642" y="2911"/>
                    <a:pt x="3622" y="2916"/>
                    <a:pt x="3613" y="2925"/>
                  </a:cubicBezTo>
                  <a:cubicBezTo>
                    <a:pt x="3604" y="2943"/>
                    <a:pt x="3604" y="3005"/>
                    <a:pt x="3622" y="3014"/>
                  </a:cubicBezTo>
                  <a:cubicBezTo>
                    <a:pt x="3631" y="3023"/>
                    <a:pt x="3649" y="3032"/>
                    <a:pt x="3667" y="3032"/>
                  </a:cubicBezTo>
                  <a:cubicBezTo>
                    <a:pt x="3684" y="3032"/>
                    <a:pt x="3702" y="3023"/>
                    <a:pt x="3711" y="3014"/>
                  </a:cubicBezTo>
                  <a:cubicBezTo>
                    <a:pt x="3729" y="3005"/>
                    <a:pt x="3729" y="2934"/>
                    <a:pt x="3711" y="2925"/>
                  </a:cubicBezTo>
                  <a:cubicBezTo>
                    <a:pt x="3702" y="2916"/>
                    <a:pt x="3682" y="2911"/>
                    <a:pt x="3662" y="2911"/>
                  </a:cubicBezTo>
                  <a:close/>
                  <a:moveTo>
                    <a:pt x="1338" y="2961"/>
                  </a:moveTo>
                  <a:lnTo>
                    <a:pt x="1338" y="2961"/>
                  </a:lnTo>
                  <a:cubicBezTo>
                    <a:pt x="1347" y="2996"/>
                    <a:pt x="1338" y="3014"/>
                    <a:pt x="1347" y="3041"/>
                  </a:cubicBezTo>
                  <a:cubicBezTo>
                    <a:pt x="1347" y="3046"/>
                    <a:pt x="1371" y="3051"/>
                    <a:pt x="1391" y="3051"/>
                  </a:cubicBezTo>
                  <a:cubicBezTo>
                    <a:pt x="1406" y="3051"/>
                    <a:pt x="1418" y="3048"/>
                    <a:pt x="1418" y="3041"/>
                  </a:cubicBezTo>
                  <a:cubicBezTo>
                    <a:pt x="1418" y="3023"/>
                    <a:pt x="1427" y="2987"/>
                    <a:pt x="1418" y="2978"/>
                  </a:cubicBezTo>
                  <a:cubicBezTo>
                    <a:pt x="1401" y="2961"/>
                    <a:pt x="1374" y="2969"/>
                    <a:pt x="1338" y="2961"/>
                  </a:cubicBezTo>
                  <a:close/>
                  <a:moveTo>
                    <a:pt x="6218" y="2895"/>
                  </a:moveTo>
                  <a:cubicBezTo>
                    <a:pt x="6206" y="2895"/>
                    <a:pt x="6193" y="2905"/>
                    <a:pt x="6173" y="2925"/>
                  </a:cubicBezTo>
                  <a:cubicBezTo>
                    <a:pt x="6129" y="2961"/>
                    <a:pt x="6129" y="2978"/>
                    <a:pt x="6164" y="3014"/>
                  </a:cubicBezTo>
                  <a:cubicBezTo>
                    <a:pt x="6188" y="3042"/>
                    <a:pt x="6201" y="3055"/>
                    <a:pt x="6215" y="3055"/>
                  </a:cubicBezTo>
                  <a:cubicBezTo>
                    <a:pt x="6228" y="3055"/>
                    <a:pt x="6241" y="3044"/>
                    <a:pt x="6263" y="3023"/>
                  </a:cubicBezTo>
                  <a:cubicBezTo>
                    <a:pt x="6307" y="2978"/>
                    <a:pt x="6307" y="2969"/>
                    <a:pt x="6272" y="2934"/>
                  </a:cubicBezTo>
                  <a:cubicBezTo>
                    <a:pt x="6247" y="2909"/>
                    <a:pt x="6233" y="2895"/>
                    <a:pt x="6218" y="2895"/>
                  </a:cubicBezTo>
                  <a:close/>
                  <a:moveTo>
                    <a:pt x="3940" y="2955"/>
                  </a:moveTo>
                  <a:cubicBezTo>
                    <a:pt x="3917" y="2955"/>
                    <a:pt x="3891" y="2959"/>
                    <a:pt x="3881" y="2969"/>
                  </a:cubicBezTo>
                  <a:cubicBezTo>
                    <a:pt x="3872" y="2978"/>
                    <a:pt x="3872" y="3050"/>
                    <a:pt x="3890" y="3059"/>
                  </a:cubicBezTo>
                  <a:cubicBezTo>
                    <a:pt x="3894" y="3068"/>
                    <a:pt x="3914" y="3072"/>
                    <a:pt x="3934" y="3072"/>
                  </a:cubicBezTo>
                  <a:cubicBezTo>
                    <a:pt x="3954" y="3072"/>
                    <a:pt x="3974" y="3068"/>
                    <a:pt x="3979" y="3059"/>
                  </a:cubicBezTo>
                  <a:cubicBezTo>
                    <a:pt x="3997" y="3041"/>
                    <a:pt x="3997" y="2978"/>
                    <a:pt x="3979" y="2961"/>
                  </a:cubicBezTo>
                  <a:cubicBezTo>
                    <a:pt x="3971" y="2957"/>
                    <a:pt x="3956" y="2955"/>
                    <a:pt x="3940" y="2955"/>
                  </a:cubicBezTo>
                  <a:close/>
                  <a:moveTo>
                    <a:pt x="1624" y="2996"/>
                  </a:moveTo>
                  <a:cubicBezTo>
                    <a:pt x="1624" y="3023"/>
                    <a:pt x="1615" y="3059"/>
                    <a:pt x="1624" y="3068"/>
                  </a:cubicBezTo>
                  <a:cubicBezTo>
                    <a:pt x="1642" y="3076"/>
                    <a:pt x="1677" y="3076"/>
                    <a:pt x="1704" y="3076"/>
                  </a:cubicBezTo>
                  <a:cubicBezTo>
                    <a:pt x="1704" y="3050"/>
                    <a:pt x="1704" y="3023"/>
                    <a:pt x="1695" y="3005"/>
                  </a:cubicBezTo>
                  <a:cubicBezTo>
                    <a:pt x="1686" y="2996"/>
                    <a:pt x="1650" y="2996"/>
                    <a:pt x="1624" y="2996"/>
                  </a:cubicBezTo>
                  <a:close/>
                  <a:moveTo>
                    <a:pt x="6497" y="2927"/>
                  </a:moveTo>
                  <a:cubicBezTo>
                    <a:pt x="6486" y="2927"/>
                    <a:pt x="6475" y="2936"/>
                    <a:pt x="6459" y="2952"/>
                  </a:cubicBezTo>
                  <a:cubicBezTo>
                    <a:pt x="6414" y="2996"/>
                    <a:pt x="6405" y="3005"/>
                    <a:pt x="6450" y="3050"/>
                  </a:cubicBezTo>
                  <a:cubicBezTo>
                    <a:pt x="6473" y="3073"/>
                    <a:pt x="6487" y="3084"/>
                    <a:pt x="6500" y="3084"/>
                  </a:cubicBezTo>
                  <a:cubicBezTo>
                    <a:pt x="6511" y="3084"/>
                    <a:pt x="6522" y="3075"/>
                    <a:pt x="6539" y="3059"/>
                  </a:cubicBezTo>
                  <a:cubicBezTo>
                    <a:pt x="6584" y="3014"/>
                    <a:pt x="6584" y="3005"/>
                    <a:pt x="6557" y="2969"/>
                  </a:cubicBezTo>
                  <a:cubicBezTo>
                    <a:pt x="6528" y="2940"/>
                    <a:pt x="6512" y="2927"/>
                    <a:pt x="6497" y="2927"/>
                  </a:cubicBezTo>
                  <a:close/>
                  <a:moveTo>
                    <a:pt x="4204" y="2986"/>
                  </a:moveTo>
                  <a:cubicBezTo>
                    <a:pt x="4188" y="2986"/>
                    <a:pt x="4173" y="2989"/>
                    <a:pt x="4166" y="2996"/>
                  </a:cubicBezTo>
                  <a:cubicBezTo>
                    <a:pt x="4157" y="3005"/>
                    <a:pt x="4157" y="3023"/>
                    <a:pt x="4157" y="3041"/>
                  </a:cubicBezTo>
                  <a:cubicBezTo>
                    <a:pt x="4148" y="3050"/>
                    <a:pt x="4166" y="3068"/>
                    <a:pt x="4166" y="3085"/>
                  </a:cubicBezTo>
                  <a:cubicBezTo>
                    <a:pt x="4171" y="3096"/>
                    <a:pt x="4198" y="3100"/>
                    <a:pt x="4221" y="3100"/>
                  </a:cubicBezTo>
                  <a:cubicBezTo>
                    <a:pt x="4237" y="3100"/>
                    <a:pt x="4252" y="3098"/>
                    <a:pt x="4255" y="3094"/>
                  </a:cubicBezTo>
                  <a:cubicBezTo>
                    <a:pt x="4273" y="3085"/>
                    <a:pt x="4282" y="3014"/>
                    <a:pt x="4264" y="3005"/>
                  </a:cubicBezTo>
                  <a:cubicBezTo>
                    <a:pt x="4259" y="2994"/>
                    <a:pt x="4229" y="2986"/>
                    <a:pt x="4204" y="2986"/>
                  </a:cubicBezTo>
                  <a:close/>
                  <a:moveTo>
                    <a:pt x="6783" y="2955"/>
                  </a:moveTo>
                  <a:cubicBezTo>
                    <a:pt x="6770" y="2955"/>
                    <a:pt x="6757" y="2966"/>
                    <a:pt x="6735" y="2987"/>
                  </a:cubicBezTo>
                  <a:cubicBezTo>
                    <a:pt x="6691" y="3032"/>
                    <a:pt x="6691" y="3041"/>
                    <a:pt x="6726" y="3076"/>
                  </a:cubicBezTo>
                  <a:cubicBezTo>
                    <a:pt x="6751" y="3101"/>
                    <a:pt x="6765" y="3115"/>
                    <a:pt x="6780" y="3115"/>
                  </a:cubicBezTo>
                  <a:cubicBezTo>
                    <a:pt x="6792" y="3115"/>
                    <a:pt x="6805" y="3105"/>
                    <a:pt x="6825" y="3085"/>
                  </a:cubicBezTo>
                  <a:cubicBezTo>
                    <a:pt x="6869" y="3050"/>
                    <a:pt x="6869" y="3032"/>
                    <a:pt x="6834" y="2996"/>
                  </a:cubicBezTo>
                  <a:cubicBezTo>
                    <a:pt x="6810" y="2968"/>
                    <a:pt x="6797" y="2955"/>
                    <a:pt x="6783" y="2955"/>
                  </a:cubicBezTo>
                  <a:close/>
                  <a:moveTo>
                    <a:pt x="1946" y="3013"/>
                  </a:moveTo>
                  <a:cubicBezTo>
                    <a:pt x="1934" y="3013"/>
                    <a:pt x="1922" y="3019"/>
                    <a:pt x="1909" y="3032"/>
                  </a:cubicBezTo>
                  <a:cubicBezTo>
                    <a:pt x="1882" y="3059"/>
                    <a:pt x="1882" y="3076"/>
                    <a:pt x="1909" y="3103"/>
                  </a:cubicBezTo>
                  <a:cubicBezTo>
                    <a:pt x="1919" y="3118"/>
                    <a:pt x="1931" y="3125"/>
                    <a:pt x="1944" y="3125"/>
                  </a:cubicBezTo>
                  <a:cubicBezTo>
                    <a:pt x="1954" y="3125"/>
                    <a:pt x="1964" y="3120"/>
                    <a:pt x="1972" y="3112"/>
                  </a:cubicBezTo>
                  <a:cubicBezTo>
                    <a:pt x="1998" y="3085"/>
                    <a:pt x="2007" y="3068"/>
                    <a:pt x="1989" y="3041"/>
                  </a:cubicBezTo>
                  <a:cubicBezTo>
                    <a:pt x="1975" y="3022"/>
                    <a:pt x="1961" y="3013"/>
                    <a:pt x="1946" y="3013"/>
                  </a:cubicBezTo>
                  <a:close/>
                  <a:moveTo>
                    <a:pt x="4492" y="3007"/>
                  </a:moveTo>
                  <a:cubicBezTo>
                    <a:pt x="4477" y="3007"/>
                    <a:pt x="4463" y="3012"/>
                    <a:pt x="4452" y="3023"/>
                  </a:cubicBezTo>
                  <a:cubicBezTo>
                    <a:pt x="4425" y="3050"/>
                    <a:pt x="4425" y="3094"/>
                    <a:pt x="4452" y="3121"/>
                  </a:cubicBezTo>
                  <a:cubicBezTo>
                    <a:pt x="4465" y="3134"/>
                    <a:pt x="4483" y="3141"/>
                    <a:pt x="4500" y="3141"/>
                  </a:cubicBezTo>
                  <a:cubicBezTo>
                    <a:pt x="4516" y="3141"/>
                    <a:pt x="4532" y="3134"/>
                    <a:pt x="4541" y="3121"/>
                  </a:cubicBezTo>
                  <a:cubicBezTo>
                    <a:pt x="4568" y="3094"/>
                    <a:pt x="4568" y="3050"/>
                    <a:pt x="4550" y="3032"/>
                  </a:cubicBezTo>
                  <a:cubicBezTo>
                    <a:pt x="4534" y="3016"/>
                    <a:pt x="4513" y="3007"/>
                    <a:pt x="4492" y="3007"/>
                  </a:cubicBezTo>
                  <a:close/>
                  <a:moveTo>
                    <a:pt x="2227" y="3046"/>
                  </a:moveTo>
                  <a:cubicBezTo>
                    <a:pt x="2217" y="3046"/>
                    <a:pt x="2207" y="3051"/>
                    <a:pt x="2195" y="3059"/>
                  </a:cubicBezTo>
                  <a:cubicBezTo>
                    <a:pt x="2168" y="3085"/>
                    <a:pt x="2168" y="3103"/>
                    <a:pt x="2186" y="3130"/>
                  </a:cubicBezTo>
                  <a:cubicBezTo>
                    <a:pt x="2200" y="3145"/>
                    <a:pt x="2212" y="3151"/>
                    <a:pt x="2225" y="3151"/>
                  </a:cubicBezTo>
                  <a:cubicBezTo>
                    <a:pt x="2235" y="3151"/>
                    <a:pt x="2245" y="3147"/>
                    <a:pt x="2257" y="3139"/>
                  </a:cubicBezTo>
                  <a:cubicBezTo>
                    <a:pt x="2284" y="3112"/>
                    <a:pt x="2293" y="3094"/>
                    <a:pt x="2266" y="3068"/>
                  </a:cubicBezTo>
                  <a:cubicBezTo>
                    <a:pt x="2251" y="3053"/>
                    <a:pt x="2239" y="3046"/>
                    <a:pt x="2227" y="3046"/>
                  </a:cubicBezTo>
                  <a:close/>
                  <a:moveTo>
                    <a:pt x="7035" y="3004"/>
                  </a:moveTo>
                  <a:cubicBezTo>
                    <a:pt x="7017" y="3004"/>
                    <a:pt x="7001" y="3007"/>
                    <a:pt x="6994" y="3014"/>
                  </a:cubicBezTo>
                  <a:cubicBezTo>
                    <a:pt x="6976" y="3032"/>
                    <a:pt x="6976" y="3112"/>
                    <a:pt x="6994" y="3139"/>
                  </a:cubicBezTo>
                  <a:cubicBezTo>
                    <a:pt x="7003" y="3148"/>
                    <a:pt x="7028" y="3152"/>
                    <a:pt x="7052" y="3152"/>
                  </a:cubicBezTo>
                  <a:cubicBezTo>
                    <a:pt x="7077" y="3152"/>
                    <a:pt x="7101" y="3148"/>
                    <a:pt x="7110" y="3139"/>
                  </a:cubicBezTo>
                  <a:cubicBezTo>
                    <a:pt x="7128" y="3121"/>
                    <a:pt x="7128" y="3041"/>
                    <a:pt x="7110" y="3023"/>
                  </a:cubicBezTo>
                  <a:cubicBezTo>
                    <a:pt x="7099" y="3012"/>
                    <a:pt x="7064" y="3004"/>
                    <a:pt x="7035" y="3004"/>
                  </a:cubicBezTo>
                  <a:close/>
                  <a:moveTo>
                    <a:pt x="4777" y="3039"/>
                  </a:moveTo>
                  <a:cubicBezTo>
                    <a:pt x="4759" y="3039"/>
                    <a:pt x="4742" y="3045"/>
                    <a:pt x="4728" y="3059"/>
                  </a:cubicBezTo>
                  <a:cubicBezTo>
                    <a:pt x="4710" y="3085"/>
                    <a:pt x="4710" y="3121"/>
                    <a:pt x="4728" y="3148"/>
                  </a:cubicBezTo>
                  <a:cubicBezTo>
                    <a:pt x="4743" y="3163"/>
                    <a:pt x="4763" y="3169"/>
                    <a:pt x="4783" y="3169"/>
                  </a:cubicBezTo>
                  <a:cubicBezTo>
                    <a:pt x="4799" y="3169"/>
                    <a:pt x="4814" y="3165"/>
                    <a:pt x="4826" y="3157"/>
                  </a:cubicBezTo>
                  <a:cubicBezTo>
                    <a:pt x="4853" y="3130"/>
                    <a:pt x="4853" y="3085"/>
                    <a:pt x="4826" y="3059"/>
                  </a:cubicBezTo>
                  <a:cubicBezTo>
                    <a:pt x="4813" y="3045"/>
                    <a:pt x="4795" y="3039"/>
                    <a:pt x="4777" y="3039"/>
                  </a:cubicBezTo>
                  <a:close/>
                  <a:moveTo>
                    <a:pt x="7296" y="3044"/>
                  </a:moveTo>
                  <a:cubicBezTo>
                    <a:pt x="7281" y="3044"/>
                    <a:pt x="7273" y="3058"/>
                    <a:pt x="7262" y="3085"/>
                  </a:cubicBezTo>
                  <a:cubicBezTo>
                    <a:pt x="7244" y="3112"/>
                    <a:pt x="7262" y="3139"/>
                    <a:pt x="7271" y="3157"/>
                  </a:cubicBezTo>
                  <a:cubicBezTo>
                    <a:pt x="7280" y="3175"/>
                    <a:pt x="7315" y="3184"/>
                    <a:pt x="7333" y="3184"/>
                  </a:cubicBezTo>
                  <a:cubicBezTo>
                    <a:pt x="7351" y="3175"/>
                    <a:pt x="7396" y="3192"/>
                    <a:pt x="7396" y="3148"/>
                  </a:cubicBezTo>
                  <a:cubicBezTo>
                    <a:pt x="7396" y="3130"/>
                    <a:pt x="7422" y="3121"/>
                    <a:pt x="7396" y="3103"/>
                  </a:cubicBezTo>
                  <a:cubicBezTo>
                    <a:pt x="7378" y="3085"/>
                    <a:pt x="7351" y="3076"/>
                    <a:pt x="7333" y="3059"/>
                  </a:cubicBezTo>
                  <a:cubicBezTo>
                    <a:pt x="7316" y="3049"/>
                    <a:pt x="7305" y="3044"/>
                    <a:pt x="7296" y="3044"/>
                  </a:cubicBezTo>
                  <a:close/>
                  <a:moveTo>
                    <a:pt x="2507" y="3074"/>
                  </a:moveTo>
                  <a:cubicBezTo>
                    <a:pt x="2496" y="3074"/>
                    <a:pt x="2485" y="3081"/>
                    <a:pt x="2471" y="3094"/>
                  </a:cubicBezTo>
                  <a:cubicBezTo>
                    <a:pt x="2444" y="3121"/>
                    <a:pt x="2444" y="3139"/>
                    <a:pt x="2471" y="3166"/>
                  </a:cubicBezTo>
                  <a:cubicBezTo>
                    <a:pt x="2485" y="3179"/>
                    <a:pt x="2496" y="3186"/>
                    <a:pt x="2507" y="3186"/>
                  </a:cubicBezTo>
                  <a:cubicBezTo>
                    <a:pt x="2518" y="3186"/>
                    <a:pt x="2529" y="3179"/>
                    <a:pt x="2543" y="3166"/>
                  </a:cubicBezTo>
                  <a:cubicBezTo>
                    <a:pt x="2569" y="3139"/>
                    <a:pt x="2569" y="3121"/>
                    <a:pt x="2543" y="3094"/>
                  </a:cubicBezTo>
                  <a:cubicBezTo>
                    <a:pt x="2529" y="3081"/>
                    <a:pt x="2518" y="3074"/>
                    <a:pt x="2507" y="3074"/>
                  </a:cubicBezTo>
                  <a:close/>
                  <a:moveTo>
                    <a:pt x="236" y="3117"/>
                  </a:moveTo>
                  <a:cubicBezTo>
                    <a:pt x="230" y="3117"/>
                    <a:pt x="223" y="3121"/>
                    <a:pt x="214" y="3130"/>
                  </a:cubicBezTo>
                  <a:cubicBezTo>
                    <a:pt x="187" y="3157"/>
                    <a:pt x="187" y="3157"/>
                    <a:pt x="214" y="3184"/>
                  </a:cubicBezTo>
                  <a:cubicBezTo>
                    <a:pt x="223" y="3192"/>
                    <a:pt x="232" y="3197"/>
                    <a:pt x="240" y="3197"/>
                  </a:cubicBezTo>
                  <a:cubicBezTo>
                    <a:pt x="248" y="3197"/>
                    <a:pt x="254" y="3192"/>
                    <a:pt x="259" y="3184"/>
                  </a:cubicBezTo>
                  <a:cubicBezTo>
                    <a:pt x="286" y="3157"/>
                    <a:pt x="286" y="3157"/>
                    <a:pt x="259" y="3130"/>
                  </a:cubicBezTo>
                  <a:cubicBezTo>
                    <a:pt x="250" y="3121"/>
                    <a:pt x="243" y="3117"/>
                    <a:pt x="236" y="3117"/>
                  </a:cubicBezTo>
                  <a:close/>
                  <a:moveTo>
                    <a:pt x="5059" y="3066"/>
                  </a:moveTo>
                  <a:cubicBezTo>
                    <a:pt x="5042" y="3066"/>
                    <a:pt x="5026" y="3073"/>
                    <a:pt x="5014" y="3085"/>
                  </a:cubicBezTo>
                  <a:cubicBezTo>
                    <a:pt x="4987" y="3112"/>
                    <a:pt x="4987" y="3157"/>
                    <a:pt x="5014" y="3184"/>
                  </a:cubicBezTo>
                  <a:cubicBezTo>
                    <a:pt x="5027" y="3197"/>
                    <a:pt x="5045" y="3204"/>
                    <a:pt x="5062" y="3204"/>
                  </a:cubicBezTo>
                  <a:cubicBezTo>
                    <a:pt x="5078" y="3204"/>
                    <a:pt x="5094" y="3197"/>
                    <a:pt x="5103" y="3184"/>
                  </a:cubicBezTo>
                  <a:cubicBezTo>
                    <a:pt x="5130" y="3157"/>
                    <a:pt x="5130" y="3112"/>
                    <a:pt x="5112" y="3094"/>
                  </a:cubicBezTo>
                  <a:cubicBezTo>
                    <a:pt x="5097" y="3075"/>
                    <a:pt x="5078" y="3066"/>
                    <a:pt x="5059" y="3066"/>
                  </a:cubicBezTo>
                  <a:close/>
                  <a:moveTo>
                    <a:pt x="2790" y="3105"/>
                  </a:moveTo>
                  <a:cubicBezTo>
                    <a:pt x="2779" y="3105"/>
                    <a:pt x="2768" y="3110"/>
                    <a:pt x="2757" y="3121"/>
                  </a:cubicBezTo>
                  <a:cubicBezTo>
                    <a:pt x="2730" y="3148"/>
                    <a:pt x="2730" y="3166"/>
                    <a:pt x="2748" y="3192"/>
                  </a:cubicBezTo>
                  <a:cubicBezTo>
                    <a:pt x="2762" y="3207"/>
                    <a:pt x="2774" y="3214"/>
                    <a:pt x="2787" y="3214"/>
                  </a:cubicBezTo>
                  <a:cubicBezTo>
                    <a:pt x="2797" y="3214"/>
                    <a:pt x="2807" y="3209"/>
                    <a:pt x="2819" y="3201"/>
                  </a:cubicBezTo>
                  <a:cubicBezTo>
                    <a:pt x="2846" y="3175"/>
                    <a:pt x="2855" y="3157"/>
                    <a:pt x="2828" y="3130"/>
                  </a:cubicBezTo>
                  <a:cubicBezTo>
                    <a:pt x="2818" y="3114"/>
                    <a:pt x="2804" y="3105"/>
                    <a:pt x="2790" y="3105"/>
                  </a:cubicBezTo>
                  <a:close/>
                  <a:moveTo>
                    <a:pt x="519" y="3146"/>
                  </a:moveTo>
                  <a:cubicBezTo>
                    <a:pt x="513" y="3146"/>
                    <a:pt x="509" y="3152"/>
                    <a:pt x="500" y="3166"/>
                  </a:cubicBezTo>
                  <a:cubicBezTo>
                    <a:pt x="473" y="3184"/>
                    <a:pt x="473" y="3184"/>
                    <a:pt x="491" y="3210"/>
                  </a:cubicBezTo>
                  <a:cubicBezTo>
                    <a:pt x="504" y="3224"/>
                    <a:pt x="511" y="3230"/>
                    <a:pt x="517" y="3230"/>
                  </a:cubicBezTo>
                  <a:cubicBezTo>
                    <a:pt x="524" y="3230"/>
                    <a:pt x="531" y="3224"/>
                    <a:pt x="544" y="3210"/>
                  </a:cubicBezTo>
                  <a:cubicBezTo>
                    <a:pt x="562" y="3192"/>
                    <a:pt x="562" y="3184"/>
                    <a:pt x="544" y="3166"/>
                  </a:cubicBezTo>
                  <a:cubicBezTo>
                    <a:pt x="531" y="3152"/>
                    <a:pt x="524" y="3146"/>
                    <a:pt x="519" y="3146"/>
                  </a:cubicBezTo>
                  <a:close/>
                  <a:moveTo>
                    <a:pt x="5339" y="3101"/>
                  </a:moveTo>
                  <a:cubicBezTo>
                    <a:pt x="5321" y="3101"/>
                    <a:pt x="5304" y="3108"/>
                    <a:pt x="5290" y="3121"/>
                  </a:cubicBezTo>
                  <a:cubicBezTo>
                    <a:pt x="5272" y="3148"/>
                    <a:pt x="5272" y="3192"/>
                    <a:pt x="5299" y="3210"/>
                  </a:cubicBezTo>
                  <a:cubicBezTo>
                    <a:pt x="5313" y="3224"/>
                    <a:pt x="5328" y="3230"/>
                    <a:pt x="5344" y="3230"/>
                  </a:cubicBezTo>
                  <a:cubicBezTo>
                    <a:pt x="5359" y="3230"/>
                    <a:pt x="5375" y="3224"/>
                    <a:pt x="5388" y="3210"/>
                  </a:cubicBezTo>
                  <a:cubicBezTo>
                    <a:pt x="5415" y="3184"/>
                    <a:pt x="5415" y="3148"/>
                    <a:pt x="5388" y="3121"/>
                  </a:cubicBezTo>
                  <a:cubicBezTo>
                    <a:pt x="5375" y="3108"/>
                    <a:pt x="5357" y="3101"/>
                    <a:pt x="5339" y="3101"/>
                  </a:cubicBezTo>
                  <a:close/>
                  <a:moveTo>
                    <a:pt x="3072" y="3135"/>
                  </a:moveTo>
                  <a:cubicBezTo>
                    <a:pt x="3060" y="3135"/>
                    <a:pt x="3048" y="3142"/>
                    <a:pt x="3033" y="3157"/>
                  </a:cubicBezTo>
                  <a:cubicBezTo>
                    <a:pt x="3015" y="3184"/>
                    <a:pt x="3015" y="3201"/>
                    <a:pt x="3033" y="3228"/>
                  </a:cubicBezTo>
                  <a:cubicBezTo>
                    <a:pt x="3047" y="3242"/>
                    <a:pt x="3058" y="3248"/>
                    <a:pt x="3069" y="3248"/>
                  </a:cubicBezTo>
                  <a:cubicBezTo>
                    <a:pt x="3080" y="3248"/>
                    <a:pt x="3091" y="3242"/>
                    <a:pt x="3105" y="3228"/>
                  </a:cubicBezTo>
                  <a:cubicBezTo>
                    <a:pt x="3131" y="3201"/>
                    <a:pt x="3131" y="3184"/>
                    <a:pt x="3105" y="3148"/>
                  </a:cubicBezTo>
                  <a:cubicBezTo>
                    <a:pt x="3093" y="3140"/>
                    <a:pt x="3082" y="3135"/>
                    <a:pt x="3072" y="3135"/>
                  </a:cubicBezTo>
                  <a:close/>
                  <a:moveTo>
                    <a:pt x="801" y="3176"/>
                  </a:moveTo>
                  <a:cubicBezTo>
                    <a:pt x="795" y="3176"/>
                    <a:pt x="788" y="3180"/>
                    <a:pt x="776" y="3192"/>
                  </a:cubicBezTo>
                  <a:cubicBezTo>
                    <a:pt x="758" y="3210"/>
                    <a:pt x="749" y="3219"/>
                    <a:pt x="776" y="3237"/>
                  </a:cubicBezTo>
                  <a:cubicBezTo>
                    <a:pt x="791" y="3252"/>
                    <a:pt x="795" y="3258"/>
                    <a:pt x="800" y="3258"/>
                  </a:cubicBezTo>
                  <a:cubicBezTo>
                    <a:pt x="804" y="3258"/>
                    <a:pt x="809" y="3254"/>
                    <a:pt x="821" y="3246"/>
                  </a:cubicBezTo>
                  <a:cubicBezTo>
                    <a:pt x="839" y="3228"/>
                    <a:pt x="848" y="3219"/>
                    <a:pt x="830" y="3192"/>
                  </a:cubicBezTo>
                  <a:cubicBezTo>
                    <a:pt x="815" y="3183"/>
                    <a:pt x="808" y="3176"/>
                    <a:pt x="801" y="3176"/>
                  </a:cubicBezTo>
                  <a:close/>
                  <a:moveTo>
                    <a:pt x="5625" y="3128"/>
                  </a:moveTo>
                  <a:cubicBezTo>
                    <a:pt x="5607" y="3128"/>
                    <a:pt x="5589" y="3134"/>
                    <a:pt x="5576" y="3148"/>
                  </a:cubicBezTo>
                  <a:cubicBezTo>
                    <a:pt x="5549" y="3175"/>
                    <a:pt x="5549" y="3210"/>
                    <a:pt x="5576" y="3237"/>
                  </a:cubicBezTo>
                  <a:cubicBezTo>
                    <a:pt x="5591" y="3253"/>
                    <a:pt x="5610" y="3262"/>
                    <a:pt x="5628" y="3262"/>
                  </a:cubicBezTo>
                  <a:cubicBezTo>
                    <a:pt x="5641" y="3262"/>
                    <a:pt x="5654" y="3257"/>
                    <a:pt x="5665" y="3246"/>
                  </a:cubicBezTo>
                  <a:cubicBezTo>
                    <a:pt x="5701" y="3219"/>
                    <a:pt x="5701" y="3175"/>
                    <a:pt x="5674" y="3148"/>
                  </a:cubicBezTo>
                  <a:cubicBezTo>
                    <a:pt x="5660" y="3134"/>
                    <a:pt x="5643" y="3128"/>
                    <a:pt x="5625" y="3128"/>
                  </a:cubicBezTo>
                  <a:close/>
                  <a:moveTo>
                    <a:pt x="3355" y="3167"/>
                  </a:moveTo>
                  <a:cubicBezTo>
                    <a:pt x="3342" y="3167"/>
                    <a:pt x="3329" y="3177"/>
                    <a:pt x="3319" y="3192"/>
                  </a:cubicBezTo>
                  <a:cubicBezTo>
                    <a:pt x="3292" y="3210"/>
                    <a:pt x="3292" y="3228"/>
                    <a:pt x="3319" y="3255"/>
                  </a:cubicBezTo>
                  <a:cubicBezTo>
                    <a:pt x="3332" y="3268"/>
                    <a:pt x="3343" y="3275"/>
                    <a:pt x="3354" y="3275"/>
                  </a:cubicBezTo>
                  <a:cubicBezTo>
                    <a:pt x="3365" y="3275"/>
                    <a:pt x="3377" y="3268"/>
                    <a:pt x="3390" y="3255"/>
                  </a:cubicBezTo>
                  <a:cubicBezTo>
                    <a:pt x="3417" y="3228"/>
                    <a:pt x="3417" y="3210"/>
                    <a:pt x="3381" y="3184"/>
                  </a:cubicBezTo>
                  <a:cubicBezTo>
                    <a:pt x="3374" y="3172"/>
                    <a:pt x="3365" y="3167"/>
                    <a:pt x="3355" y="3167"/>
                  </a:cubicBezTo>
                  <a:close/>
                  <a:moveTo>
                    <a:pt x="5904" y="3162"/>
                  </a:moveTo>
                  <a:cubicBezTo>
                    <a:pt x="5889" y="3162"/>
                    <a:pt x="5873" y="3167"/>
                    <a:pt x="5861" y="3175"/>
                  </a:cubicBezTo>
                  <a:cubicBezTo>
                    <a:pt x="5834" y="3201"/>
                    <a:pt x="5834" y="3246"/>
                    <a:pt x="5852" y="3273"/>
                  </a:cubicBezTo>
                  <a:cubicBezTo>
                    <a:pt x="5866" y="3286"/>
                    <a:pt x="5883" y="3293"/>
                    <a:pt x="5901" y="3293"/>
                  </a:cubicBezTo>
                  <a:cubicBezTo>
                    <a:pt x="5919" y="3293"/>
                    <a:pt x="5937" y="3286"/>
                    <a:pt x="5950" y="3273"/>
                  </a:cubicBezTo>
                  <a:cubicBezTo>
                    <a:pt x="5977" y="3246"/>
                    <a:pt x="5977" y="3201"/>
                    <a:pt x="5950" y="3184"/>
                  </a:cubicBezTo>
                  <a:cubicBezTo>
                    <a:pt x="5941" y="3169"/>
                    <a:pt x="5923" y="3162"/>
                    <a:pt x="5904" y="3162"/>
                  </a:cubicBezTo>
                  <a:close/>
                  <a:moveTo>
                    <a:pt x="1074" y="3218"/>
                  </a:moveTo>
                  <a:cubicBezTo>
                    <a:pt x="1054" y="3218"/>
                    <a:pt x="1031" y="3223"/>
                    <a:pt x="1026" y="3228"/>
                  </a:cubicBezTo>
                  <a:cubicBezTo>
                    <a:pt x="1026" y="3255"/>
                    <a:pt x="1026" y="3282"/>
                    <a:pt x="1044" y="3299"/>
                  </a:cubicBezTo>
                  <a:cubicBezTo>
                    <a:pt x="1047" y="3302"/>
                    <a:pt x="1052" y="3303"/>
                    <a:pt x="1058" y="3303"/>
                  </a:cubicBezTo>
                  <a:cubicBezTo>
                    <a:pt x="1072" y="3303"/>
                    <a:pt x="1091" y="3299"/>
                    <a:pt x="1115" y="3299"/>
                  </a:cubicBezTo>
                  <a:cubicBezTo>
                    <a:pt x="1106" y="3273"/>
                    <a:pt x="1115" y="3246"/>
                    <a:pt x="1106" y="3228"/>
                  </a:cubicBezTo>
                  <a:cubicBezTo>
                    <a:pt x="1102" y="3221"/>
                    <a:pt x="1089" y="3218"/>
                    <a:pt x="1074" y="3218"/>
                  </a:cubicBezTo>
                  <a:close/>
                  <a:moveTo>
                    <a:pt x="3641" y="3196"/>
                  </a:moveTo>
                  <a:cubicBezTo>
                    <a:pt x="3618" y="3196"/>
                    <a:pt x="3592" y="3200"/>
                    <a:pt x="3586" y="3210"/>
                  </a:cubicBezTo>
                  <a:cubicBezTo>
                    <a:pt x="3577" y="3219"/>
                    <a:pt x="3577" y="3291"/>
                    <a:pt x="3586" y="3299"/>
                  </a:cubicBezTo>
                  <a:cubicBezTo>
                    <a:pt x="3604" y="3308"/>
                    <a:pt x="3622" y="3317"/>
                    <a:pt x="3640" y="3317"/>
                  </a:cubicBezTo>
                  <a:cubicBezTo>
                    <a:pt x="3649" y="3317"/>
                    <a:pt x="3667" y="3308"/>
                    <a:pt x="3676" y="3299"/>
                  </a:cubicBezTo>
                  <a:cubicBezTo>
                    <a:pt x="3693" y="3291"/>
                    <a:pt x="3693" y="3219"/>
                    <a:pt x="3676" y="3201"/>
                  </a:cubicBezTo>
                  <a:cubicBezTo>
                    <a:pt x="3672" y="3198"/>
                    <a:pt x="3657" y="3196"/>
                    <a:pt x="3641" y="3196"/>
                  </a:cubicBezTo>
                  <a:close/>
                  <a:moveTo>
                    <a:pt x="1337" y="3251"/>
                  </a:moveTo>
                  <a:cubicBezTo>
                    <a:pt x="1329" y="3251"/>
                    <a:pt x="1323" y="3252"/>
                    <a:pt x="1320" y="3255"/>
                  </a:cubicBezTo>
                  <a:cubicBezTo>
                    <a:pt x="1303" y="3264"/>
                    <a:pt x="1311" y="3299"/>
                    <a:pt x="1311" y="3326"/>
                  </a:cubicBezTo>
                  <a:cubicBezTo>
                    <a:pt x="1329" y="3326"/>
                    <a:pt x="1343" y="3330"/>
                    <a:pt x="1358" y="3330"/>
                  </a:cubicBezTo>
                  <a:cubicBezTo>
                    <a:pt x="1366" y="3330"/>
                    <a:pt x="1374" y="3329"/>
                    <a:pt x="1383" y="3326"/>
                  </a:cubicBezTo>
                  <a:cubicBezTo>
                    <a:pt x="1392" y="3326"/>
                    <a:pt x="1401" y="3255"/>
                    <a:pt x="1383" y="3255"/>
                  </a:cubicBezTo>
                  <a:cubicBezTo>
                    <a:pt x="1371" y="3255"/>
                    <a:pt x="1351" y="3251"/>
                    <a:pt x="1337" y="3251"/>
                  </a:cubicBezTo>
                  <a:close/>
                  <a:moveTo>
                    <a:pt x="6186" y="3176"/>
                  </a:moveTo>
                  <a:cubicBezTo>
                    <a:pt x="6174" y="3176"/>
                    <a:pt x="6163" y="3185"/>
                    <a:pt x="6147" y="3201"/>
                  </a:cubicBezTo>
                  <a:cubicBezTo>
                    <a:pt x="6102" y="3246"/>
                    <a:pt x="6102" y="3255"/>
                    <a:pt x="6138" y="3299"/>
                  </a:cubicBezTo>
                  <a:cubicBezTo>
                    <a:pt x="6161" y="3323"/>
                    <a:pt x="6175" y="3334"/>
                    <a:pt x="6189" y="3334"/>
                  </a:cubicBezTo>
                  <a:cubicBezTo>
                    <a:pt x="6202" y="3334"/>
                    <a:pt x="6215" y="3325"/>
                    <a:pt x="6236" y="3308"/>
                  </a:cubicBezTo>
                  <a:cubicBezTo>
                    <a:pt x="6280" y="3264"/>
                    <a:pt x="6280" y="3255"/>
                    <a:pt x="6236" y="3210"/>
                  </a:cubicBezTo>
                  <a:cubicBezTo>
                    <a:pt x="6212" y="3187"/>
                    <a:pt x="6199" y="3176"/>
                    <a:pt x="6186" y="3176"/>
                  </a:cubicBezTo>
                  <a:close/>
                  <a:moveTo>
                    <a:pt x="3907" y="3228"/>
                  </a:moveTo>
                  <a:cubicBezTo>
                    <a:pt x="3890" y="3228"/>
                    <a:pt x="3881" y="3237"/>
                    <a:pt x="3863" y="3246"/>
                  </a:cubicBezTo>
                  <a:cubicBezTo>
                    <a:pt x="3845" y="3255"/>
                    <a:pt x="3845" y="3326"/>
                    <a:pt x="3854" y="3335"/>
                  </a:cubicBezTo>
                  <a:cubicBezTo>
                    <a:pt x="3859" y="3346"/>
                    <a:pt x="3889" y="3354"/>
                    <a:pt x="3913" y="3354"/>
                  </a:cubicBezTo>
                  <a:cubicBezTo>
                    <a:pt x="3927" y="3354"/>
                    <a:pt x="3940" y="3351"/>
                    <a:pt x="3943" y="3344"/>
                  </a:cubicBezTo>
                  <a:cubicBezTo>
                    <a:pt x="3961" y="3335"/>
                    <a:pt x="3970" y="3264"/>
                    <a:pt x="3952" y="3246"/>
                  </a:cubicBezTo>
                  <a:cubicBezTo>
                    <a:pt x="3943" y="3237"/>
                    <a:pt x="3925" y="3228"/>
                    <a:pt x="3907" y="3228"/>
                  </a:cubicBezTo>
                  <a:close/>
                  <a:moveTo>
                    <a:pt x="1629" y="3279"/>
                  </a:moveTo>
                  <a:cubicBezTo>
                    <a:pt x="1617" y="3279"/>
                    <a:pt x="1606" y="3282"/>
                    <a:pt x="1597" y="3291"/>
                  </a:cubicBezTo>
                  <a:cubicBezTo>
                    <a:pt x="1588" y="3299"/>
                    <a:pt x="1597" y="3326"/>
                    <a:pt x="1588" y="3362"/>
                  </a:cubicBezTo>
                  <a:lnTo>
                    <a:pt x="1668" y="3362"/>
                  </a:lnTo>
                  <a:cubicBezTo>
                    <a:pt x="1677" y="3353"/>
                    <a:pt x="1677" y="3291"/>
                    <a:pt x="1668" y="3282"/>
                  </a:cubicBezTo>
                  <a:cubicBezTo>
                    <a:pt x="1655" y="3282"/>
                    <a:pt x="1642" y="3279"/>
                    <a:pt x="1629" y="3279"/>
                  </a:cubicBezTo>
                  <a:close/>
                  <a:moveTo>
                    <a:pt x="6471" y="3211"/>
                  </a:moveTo>
                  <a:cubicBezTo>
                    <a:pt x="6460" y="3211"/>
                    <a:pt x="6449" y="3220"/>
                    <a:pt x="6432" y="3237"/>
                  </a:cubicBezTo>
                  <a:cubicBezTo>
                    <a:pt x="6379" y="3282"/>
                    <a:pt x="6379" y="3291"/>
                    <a:pt x="6423" y="3335"/>
                  </a:cubicBezTo>
                  <a:cubicBezTo>
                    <a:pt x="6441" y="3357"/>
                    <a:pt x="6452" y="3369"/>
                    <a:pt x="6464" y="3369"/>
                  </a:cubicBezTo>
                  <a:cubicBezTo>
                    <a:pt x="6477" y="3369"/>
                    <a:pt x="6490" y="3357"/>
                    <a:pt x="6512" y="3335"/>
                  </a:cubicBezTo>
                  <a:cubicBezTo>
                    <a:pt x="6557" y="3291"/>
                    <a:pt x="6557" y="3291"/>
                    <a:pt x="6521" y="3246"/>
                  </a:cubicBezTo>
                  <a:cubicBezTo>
                    <a:pt x="6498" y="3222"/>
                    <a:pt x="6484" y="3211"/>
                    <a:pt x="6471" y="3211"/>
                  </a:cubicBezTo>
                  <a:close/>
                  <a:moveTo>
                    <a:pt x="4185" y="3258"/>
                  </a:moveTo>
                  <a:cubicBezTo>
                    <a:pt x="4168" y="3258"/>
                    <a:pt x="4152" y="3265"/>
                    <a:pt x="4139" y="3282"/>
                  </a:cubicBezTo>
                  <a:cubicBezTo>
                    <a:pt x="4113" y="3299"/>
                    <a:pt x="4113" y="3344"/>
                    <a:pt x="4139" y="3371"/>
                  </a:cubicBezTo>
                  <a:cubicBezTo>
                    <a:pt x="4153" y="3384"/>
                    <a:pt x="4171" y="3391"/>
                    <a:pt x="4187" y="3391"/>
                  </a:cubicBezTo>
                  <a:cubicBezTo>
                    <a:pt x="4204" y="3391"/>
                    <a:pt x="4220" y="3384"/>
                    <a:pt x="4229" y="3371"/>
                  </a:cubicBezTo>
                  <a:cubicBezTo>
                    <a:pt x="4255" y="3353"/>
                    <a:pt x="4255" y="3308"/>
                    <a:pt x="4238" y="3282"/>
                  </a:cubicBezTo>
                  <a:cubicBezTo>
                    <a:pt x="4223" y="3267"/>
                    <a:pt x="4204" y="3258"/>
                    <a:pt x="4185" y="3258"/>
                  </a:cubicBezTo>
                  <a:close/>
                  <a:moveTo>
                    <a:pt x="6749" y="3242"/>
                  </a:moveTo>
                  <a:cubicBezTo>
                    <a:pt x="6724" y="3242"/>
                    <a:pt x="6700" y="3246"/>
                    <a:pt x="6691" y="3255"/>
                  </a:cubicBezTo>
                  <a:cubicBezTo>
                    <a:pt x="6673" y="3282"/>
                    <a:pt x="6673" y="3362"/>
                    <a:pt x="6691" y="3380"/>
                  </a:cubicBezTo>
                  <a:cubicBezTo>
                    <a:pt x="6700" y="3389"/>
                    <a:pt x="6724" y="3393"/>
                    <a:pt x="6749" y="3393"/>
                  </a:cubicBezTo>
                  <a:cubicBezTo>
                    <a:pt x="6773" y="3393"/>
                    <a:pt x="6798" y="3389"/>
                    <a:pt x="6807" y="3380"/>
                  </a:cubicBezTo>
                  <a:cubicBezTo>
                    <a:pt x="6825" y="3353"/>
                    <a:pt x="6825" y="3273"/>
                    <a:pt x="6807" y="3255"/>
                  </a:cubicBezTo>
                  <a:cubicBezTo>
                    <a:pt x="6798" y="3246"/>
                    <a:pt x="6773" y="3242"/>
                    <a:pt x="6749" y="3242"/>
                  </a:cubicBezTo>
                  <a:close/>
                  <a:moveTo>
                    <a:pt x="1914" y="3297"/>
                  </a:moveTo>
                  <a:cubicBezTo>
                    <a:pt x="1902" y="3297"/>
                    <a:pt x="1891" y="3304"/>
                    <a:pt x="1882" y="3317"/>
                  </a:cubicBezTo>
                  <a:cubicBezTo>
                    <a:pt x="1856" y="3344"/>
                    <a:pt x="1856" y="3362"/>
                    <a:pt x="1882" y="3389"/>
                  </a:cubicBezTo>
                  <a:cubicBezTo>
                    <a:pt x="1891" y="3401"/>
                    <a:pt x="1901" y="3408"/>
                    <a:pt x="1912" y="3408"/>
                  </a:cubicBezTo>
                  <a:cubicBezTo>
                    <a:pt x="1925" y="3408"/>
                    <a:pt x="1939" y="3399"/>
                    <a:pt x="1954" y="3380"/>
                  </a:cubicBezTo>
                  <a:cubicBezTo>
                    <a:pt x="1972" y="3362"/>
                    <a:pt x="1972" y="3335"/>
                    <a:pt x="1945" y="3317"/>
                  </a:cubicBezTo>
                  <a:cubicBezTo>
                    <a:pt x="1936" y="3304"/>
                    <a:pt x="1925" y="3297"/>
                    <a:pt x="1914" y="3297"/>
                  </a:cubicBezTo>
                  <a:close/>
                  <a:moveTo>
                    <a:pt x="4469" y="3288"/>
                  </a:moveTo>
                  <a:cubicBezTo>
                    <a:pt x="4454" y="3288"/>
                    <a:pt x="4438" y="3295"/>
                    <a:pt x="4425" y="3308"/>
                  </a:cubicBezTo>
                  <a:cubicBezTo>
                    <a:pt x="4389" y="3335"/>
                    <a:pt x="4389" y="3380"/>
                    <a:pt x="4425" y="3407"/>
                  </a:cubicBezTo>
                  <a:cubicBezTo>
                    <a:pt x="4433" y="3415"/>
                    <a:pt x="4446" y="3419"/>
                    <a:pt x="4461" y="3419"/>
                  </a:cubicBezTo>
                  <a:cubicBezTo>
                    <a:pt x="4479" y="3419"/>
                    <a:pt x="4499" y="3412"/>
                    <a:pt x="4514" y="3398"/>
                  </a:cubicBezTo>
                  <a:cubicBezTo>
                    <a:pt x="4541" y="3380"/>
                    <a:pt x="4541" y="3335"/>
                    <a:pt x="4514" y="3308"/>
                  </a:cubicBezTo>
                  <a:cubicBezTo>
                    <a:pt x="4501" y="3295"/>
                    <a:pt x="4485" y="3288"/>
                    <a:pt x="4469" y="3288"/>
                  </a:cubicBezTo>
                  <a:close/>
                  <a:moveTo>
                    <a:pt x="7018" y="3286"/>
                  </a:moveTo>
                  <a:cubicBezTo>
                    <a:pt x="6992" y="3286"/>
                    <a:pt x="6967" y="3291"/>
                    <a:pt x="6958" y="3299"/>
                  </a:cubicBezTo>
                  <a:cubicBezTo>
                    <a:pt x="6941" y="3317"/>
                    <a:pt x="6941" y="3398"/>
                    <a:pt x="6958" y="3415"/>
                  </a:cubicBezTo>
                  <a:cubicBezTo>
                    <a:pt x="6972" y="3424"/>
                    <a:pt x="6996" y="3429"/>
                    <a:pt x="7020" y="3429"/>
                  </a:cubicBezTo>
                  <a:cubicBezTo>
                    <a:pt x="7043" y="3429"/>
                    <a:pt x="7065" y="3424"/>
                    <a:pt x="7074" y="3415"/>
                  </a:cubicBezTo>
                  <a:cubicBezTo>
                    <a:pt x="7101" y="3398"/>
                    <a:pt x="7101" y="3317"/>
                    <a:pt x="7083" y="3299"/>
                  </a:cubicBezTo>
                  <a:cubicBezTo>
                    <a:pt x="7070" y="3291"/>
                    <a:pt x="7043" y="3286"/>
                    <a:pt x="7018" y="3286"/>
                  </a:cubicBezTo>
                  <a:close/>
                  <a:moveTo>
                    <a:pt x="2196" y="3325"/>
                  </a:moveTo>
                  <a:cubicBezTo>
                    <a:pt x="2184" y="3325"/>
                    <a:pt x="2171" y="3332"/>
                    <a:pt x="2159" y="3344"/>
                  </a:cubicBezTo>
                  <a:cubicBezTo>
                    <a:pt x="2132" y="3371"/>
                    <a:pt x="2132" y="3389"/>
                    <a:pt x="2159" y="3415"/>
                  </a:cubicBezTo>
                  <a:cubicBezTo>
                    <a:pt x="2172" y="3429"/>
                    <a:pt x="2183" y="3436"/>
                    <a:pt x="2195" y="3436"/>
                  </a:cubicBezTo>
                  <a:cubicBezTo>
                    <a:pt x="2206" y="3436"/>
                    <a:pt x="2217" y="3429"/>
                    <a:pt x="2230" y="3415"/>
                  </a:cubicBezTo>
                  <a:cubicBezTo>
                    <a:pt x="2257" y="3398"/>
                    <a:pt x="2257" y="3380"/>
                    <a:pt x="2239" y="3353"/>
                  </a:cubicBezTo>
                  <a:cubicBezTo>
                    <a:pt x="2225" y="3334"/>
                    <a:pt x="2211" y="3325"/>
                    <a:pt x="2196" y="3325"/>
                  </a:cubicBezTo>
                  <a:close/>
                  <a:moveTo>
                    <a:pt x="196" y="3389"/>
                  </a:moveTo>
                  <a:cubicBezTo>
                    <a:pt x="196" y="3389"/>
                    <a:pt x="196" y="3398"/>
                    <a:pt x="196" y="3407"/>
                  </a:cubicBezTo>
                  <a:cubicBezTo>
                    <a:pt x="196" y="3415"/>
                    <a:pt x="205" y="3424"/>
                    <a:pt x="205" y="3433"/>
                  </a:cubicBezTo>
                  <a:cubicBezTo>
                    <a:pt x="205" y="3442"/>
                    <a:pt x="223" y="3442"/>
                    <a:pt x="223" y="3442"/>
                  </a:cubicBezTo>
                  <a:cubicBezTo>
                    <a:pt x="232" y="3433"/>
                    <a:pt x="241" y="3424"/>
                    <a:pt x="232" y="3424"/>
                  </a:cubicBezTo>
                  <a:cubicBezTo>
                    <a:pt x="232" y="3415"/>
                    <a:pt x="223" y="3407"/>
                    <a:pt x="223" y="3407"/>
                  </a:cubicBezTo>
                  <a:cubicBezTo>
                    <a:pt x="214" y="3398"/>
                    <a:pt x="214" y="3398"/>
                    <a:pt x="205" y="3389"/>
                  </a:cubicBezTo>
                  <a:close/>
                  <a:moveTo>
                    <a:pt x="4750" y="3317"/>
                  </a:moveTo>
                  <a:cubicBezTo>
                    <a:pt x="4733" y="3317"/>
                    <a:pt x="4715" y="3326"/>
                    <a:pt x="4701" y="3344"/>
                  </a:cubicBezTo>
                  <a:cubicBezTo>
                    <a:pt x="4675" y="3371"/>
                    <a:pt x="4675" y="3407"/>
                    <a:pt x="4701" y="3433"/>
                  </a:cubicBezTo>
                  <a:cubicBezTo>
                    <a:pt x="4715" y="3447"/>
                    <a:pt x="4733" y="3453"/>
                    <a:pt x="4750" y="3453"/>
                  </a:cubicBezTo>
                  <a:cubicBezTo>
                    <a:pt x="4768" y="3453"/>
                    <a:pt x="4786" y="3447"/>
                    <a:pt x="4800" y="3433"/>
                  </a:cubicBezTo>
                  <a:cubicBezTo>
                    <a:pt x="4817" y="3407"/>
                    <a:pt x="4817" y="3362"/>
                    <a:pt x="4800" y="3344"/>
                  </a:cubicBezTo>
                  <a:cubicBezTo>
                    <a:pt x="4786" y="3326"/>
                    <a:pt x="4768" y="3317"/>
                    <a:pt x="4750" y="3317"/>
                  </a:cubicBezTo>
                  <a:close/>
                  <a:moveTo>
                    <a:pt x="2477" y="3358"/>
                  </a:moveTo>
                  <a:cubicBezTo>
                    <a:pt x="2467" y="3358"/>
                    <a:pt x="2456" y="3363"/>
                    <a:pt x="2444" y="3371"/>
                  </a:cubicBezTo>
                  <a:cubicBezTo>
                    <a:pt x="2418" y="3398"/>
                    <a:pt x="2418" y="3415"/>
                    <a:pt x="2435" y="3442"/>
                  </a:cubicBezTo>
                  <a:cubicBezTo>
                    <a:pt x="2450" y="3457"/>
                    <a:pt x="2462" y="3464"/>
                    <a:pt x="2475" y="3464"/>
                  </a:cubicBezTo>
                  <a:cubicBezTo>
                    <a:pt x="2485" y="3464"/>
                    <a:pt x="2495" y="3459"/>
                    <a:pt x="2507" y="3451"/>
                  </a:cubicBezTo>
                  <a:cubicBezTo>
                    <a:pt x="2543" y="3424"/>
                    <a:pt x="2543" y="3407"/>
                    <a:pt x="2516" y="3380"/>
                  </a:cubicBezTo>
                  <a:cubicBezTo>
                    <a:pt x="2501" y="3365"/>
                    <a:pt x="2489" y="3358"/>
                    <a:pt x="2477" y="3358"/>
                  </a:cubicBezTo>
                  <a:close/>
                  <a:moveTo>
                    <a:pt x="7285" y="3317"/>
                  </a:moveTo>
                  <a:cubicBezTo>
                    <a:pt x="7267" y="3317"/>
                    <a:pt x="7251" y="3319"/>
                    <a:pt x="7244" y="3326"/>
                  </a:cubicBezTo>
                  <a:cubicBezTo>
                    <a:pt x="7226" y="3344"/>
                    <a:pt x="7226" y="3424"/>
                    <a:pt x="7244" y="3451"/>
                  </a:cubicBezTo>
                  <a:cubicBezTo>
                    <a:pt x="7253" y="3460"/>
                    <a:pt x="7277" y="3465"/>
                    <a:pt x="7302" y="3465"/>
                  </a:cubicBezTo>
                  <a:cubicBezTo>
                    <a:pt x="7326" y="3465"/>
                    <a:pt x="7351" y="3460"/>
                    <a:pt x="7360" y="3451"/>
                  </a:cubicBezTo>
                  <a:cubicBezTo>
                    <a:pt x="7378" y="3433"/>
                    <a:pt x="7378" y="3353"/>
                    <a:pt x="7360" y="3335"/>
                  </a:cubicBezTo>
                  <a:cubicBezTo>
                    <a:pt x="7349" y="3324"/>
                    <a:pt x="7314" y="3317"/>
                    <a:pt x="7285" y="3317"/>
                  </a:cubicBezTo>
                  <a:close/>
                  <a:moveTo>
                    <a:pt x="5032" y="3351"/>
                  </a:moveTo>
                  <a:cubicBezTo>
                    <a:pt x="5016" y="3351"/>
                    <a:pt x="5000" y="3357"/>
                    <a:pt x="4987" y="3371"/>
                  </a:cubicBezTo>
                  <a:cubicBezTo>
                    <a:pt x="4960" y="3389"/>
                    <a:pt x="4960" y="3433"/>
                    <a:pt x="4978" y="3460"/>
                  </a:cubicBezTo>
                  <a:cubicBezTo>
                    <a:pt x="4993" y="3475"/>
                    <a:pt x="5013" y="3481"/>
                    <a:pt x="5032" y="3481"/>
                  </a:cubicBezTo>
                  <a:cubicBezTo>
                    <a:pt x="5048" y="3481"/>
                    <a:pt x="5064" y="3477"/>
                    <a:pt x="5076" y="3469"/>
                  </a:cubicBezTo>
                  <a:cubicBezTo>
                    <a:pt x="5103" y="3442"/>
                    <a:pt x="5103" y="3398"/>
                    <a:pt x="5076" y="3371"/>
                  </a:cubicBezTo>
                  <a:cubicBezTo>
                    <a:pt x="5063" y="3357"/>
                    <a:pt x="5047" y="3351"/>
                    <a:pt x="5032" y="3351"/>
                  </a:cubicBezTo>
                  <a:close/>
                  <a:moveTo>
                    <a:pt x="2757" y="3386"/>
                  </a:moveTo>
                  <a:cubicBezTo>
                    <a:pt x="2745" y="3386"/>
                    <a:pt x="2734" y="3393"/>
                    <a:pt x="2721" y="3407"/>
                  </a:cubicBezTo>
                  <a:cubicBezTo>
                    <a:pt x="2703" y="3433"/>
                    <a:pt x="2703" y="3451"/>
                    <a:pt x="2721" y="3478"/>
                  </a:cubicBezTo>
                  <a:cubicBezTo>
                    <a:pt x="2734" y="3491"/>
                    <a:pt x="2745" y="3498"/>
                    <a:pt x="2757" y="3498"/>
                  </a:cubicBezTo>
                  <a:cubicBezTo>
                    <a:pt x="2768" y="3498"/>
                    <a:pt x="2779" y="3491"/>
                    <a:pt x="2792" y="3478"/>
                  </a:cubicBezTo>
                  <a:cubicBezTo>
                    <a:pt x="2819" y="3451"/>
                    <a:pt x="2819" y="3433"/>
                    <a:pt x="2792" y="3407"/>
                  </a:cubicBezTo>
                  <a:cubicBezTo>
                    <a:pt x="2779" y="3393"/>
                    <a:pt x="2768" y="3386"/>
                    <a:pt x="2757" y="3386"/>
                  </a:cubicBezTo>
                  <a:close/>
                  <a:moveTo>
                    <a:pt x="476" y="3413"/>
                  </a:moveTo>
                  <a:cubicBezTo>
                    <a:pt x="470" y="3413"/>
                    <a:pt x="463" y="3416"/>
                    <a:pt x="455" y="3424"/>
                  </a:cubicBezTo>
                  <a:cubicBezTo>
                    <a:pt x="428" y="3451"/>
                    <a:pt x="428" y="3451"/>
                    <a:pt x="446" y="3478"/>
                  </a:cubicBezTo>
                  <a:cubicBezTo>
                    <a:pt x="458" y="3484"/>
                    <a:pt x="466" y="3498"/>
                    <a:pt x="476" y="3498"/>
                  </a:cubicBezTo>
                  <a:cubicBezTo>
                    <a:pt x="480" y="3498"/>
                    <a:pt x="485" y="3495"/>
                    <a:pt x="491" y="3487"/>
                  </a:cubicBezTo>
                  <a:cubicBezTo>
                    <a:pt x="526" y="3460"/>
                    <a:pt x="526" y="3460"/>
                    <a:pt x="500" y="3433"/>
                  </a:cubicBezTo>
                  <a:cubicBezTo>
                    <a:pt x="494" y="3427"/>
                    <a:pt x="487" y="3413"/>
                    <a:pt x="476" y="3413"/>
                  </a:cubicBezTo>
                  <a:close/>
                  <a:moveTo>
                    <a:pt x="7581" y="3341"/>
                  </a:moveTo>
                  <a:cubicBezTo>
                    <a:pt x="7561" y="3341"/>
                    <a:pt x="7541" y="3345"/>
                    <a:pt x="7529" y="3353"/>
                  </a:cubicBezTo>
                  <a:cubicBezTo>
                    <a:pt x="7503" y="3380"/>
                    <a:pt x="7494" y="3451"/>
                    <a:pt x="7520" y="3478"/>
                  </a:cubicBezTo>
                  <a:cubicBezTo>
                    <a:pt x="7535" y="3493"/>
                    <a:pt x="7561" y="3499"/>
                    <a:pt x="7585" y="3499"/>
                  </a:cubicBezTo>
                  <a:cubicBezTo>
                    <a:pt x="7605" y="3499"/>
                    <a:pt x="7624" y="3495"/>
                    <a:pt x="7636" y="3487"/>
                  </a:cubicBezTo>
                  <a:cubicBezTo>
                    <a:pt x="7663" y="3460"/>
                    <a:pt x="7672" y="3389"/>
                    <a:pt x="7645" y="3362"/>
                  </a:cubicBezTo>
                  <a:cubicBezTo>
                    <a:pt x="7631" y="3347"/>
                    <a:pt x="7605" y="3341"/>
                    <a:pt x="7581" y="3341"/>
                  </a:cubicBezTo>
                  <a:close/>
                  <a:moveTo>
                    <a:pt x="5316" y="3381"/>
                  </a:moveTo>
                  <a:cubicBezTo>
                    <a:pt x="5298" y="3381"/>
                    <a:pt x="5278" y="3388"/>
                    <a:pt x="5263" y="3398"/>
                  </a:cubicBezTo>
                  <a:cubicBezTo>
                    <a:pt x="5237" y="3424"/>
                    <a:pt x="5237" y="3469"/>
                    <a:pt x="5263" y="3496"/>
                  </a:cubicBezTo>
                  <a:cubicBezTo>
                    <a:pt x="5278" y="3506"/>
                    <a:pt x="5298" y="3513"/>
                    <a:pt x="5318" y="3513"/>
                  </a:cubicBezTo>
                  <a:cubicBezTo>
                    <a:pt x="5334" y="3513"/>
                    <a:pt x="5349" y="3508"/>
                    <a:pt x="5362" y="3496"/>
                  </a:cubicBezTo>
                  <a:cubicBezTo>
                    <a:pt x="5388" y="3469"/>
                    <a:pt x="5388" y="3424"/>
                    <a:pt x="5353" y="3398"/>
                  </a:cubicBezTo>
                  <a:cubicBezTo>
                    <a:pt x="5345" y="3386"/>
                    <a:pt x="5331" y="3381"/>
                    <a:pt x="5316" y="3381"/>
                  </a:cubicBezTo>
                  <a:close/>
                  <a:moveTo>
                    <a:pt x="756" y="3448"/>
                  </a:moveTo>
                  <a:cubicBezTo>
                    <a:pt x="750" y="3448"/>
                    <a:pt x="744" y="3452"/>
                    <a:pt x="732" y="3460"/>
                  </a:cubicBezTo>
                  <a:cubicBezTo>
                    <a:pt x="714" y="3487"/>
                    <a:pt x="714" y="3487"/>
                    <a:pt x="732" y="3505"/>
                  </a:cubicBezTo>
                  <a:cubicBezTo>
                    <a:pt x="746" y="3519"/>
                    <a:pt x="753" y="3526"/>
                    <a:pt x="760" y="3526"/>
                  </a:cubicBezTo>
                  <a:cubicBezTo>
                    <a:pt x="766" y="3526"/>
                    <a:pt x="773" y="3522"/>
                    <a:pt x="785" y="3514"/>
                  </a:cubicBezTo>
                  <a:cubicBezTo>
                    <a:pt x="803" y="3496"/>
                    <a:pt x="803" y="3487"/>
                    <a:pt x="785" y="3469"/>
                  </a:cubicBezTo>
                  <a:cubicBezTo>
                    <a:pt x="770" y="3454"/>
                    <a:pt x="764" y="3448"/>
                    <a:pt x="756" y="3448"/>
                  </a:cubicBezTo>
                  <a:close/>
                  <a:moveTo>
                    <a:pt x="3040" y="3421"/>
                  </a:moveTo>
                  <a:cubicBezTo>
                    <a:pt x="3027" y="3421"/>
                    <a:pt x="3012" y="3428"/>
                    <a:pt x="2998" y="3442"/>
                  </a:cubicBezTo>
                  <a:cubicBezTo>
                    <a:pt x="2980" y="3460"/>
                    <a:pt x="2980" y="3487"/>
                    <a:pt x="3006" y="3514"/>
                  </a:cubicBezTo>
                  <a:cubicBezTo>
                    <a:pt x="3018" y="3522"/>
                    <a:pt x="3029" y="3526"/>
                    <a:pt x="3039" y="3526"/>
                  </a:cubicBezTo>
                  <a:cubicBezTo>
                    <a:pt x="3051" y="3526"/>
                    <a:pt x="3063" y="3519"/>
                    <a:pt x="3078" y="3505"/>
                  </a:cubicBezTo>
                  <a:cubicBezTo>
                    <a:pt x="3105" y="3478"/>
                    <a:pt x="3105" y="3460"/>
                    <a:pt x="3069" y="3433"/>
                  </a:cubicBezTo>
                  <a:cubicBezTo>
                    <a:pt x="3061" y="3425"/>
                    <a:pt x="3051" y="3421"/>
                    <a:pt x="3040" y="3421"/>
                  </a:cubicBezTo>
                  <a:close/>
                  <a:moveTo>
                    <a:pt x="7815" y="3398"/>
                  </a:moveTo>
                  <a:cubicBezTo>
                    <a:pt x="7815" y="3398"/>
                    <a:pt x="7797" y="3398"/>
                    <a:pt x="7797" y="3407"/>
                  </a:cubicBezTo>
                  <a:cubicBezTo>
                    <a:pt x="7779" y="3424"/>
                    <a:pt x="7788" y="3505"/>
                    <a:pt x="7815" y="3523"/>
                  </a:cubicBezTo>
                  <a:cubicBezTo>
                    <a:pt x="7825" y="3526"/>
                    <a:pt x="7839" y="3528"/>
                    <a:pt x="7855" y="3528"/>
                  </a:cubicBezTo>
                  <a:cubicBezTo>
                    <a:pt x="7883" y="3528"/>
                    <a:pt x="7914" y="3522"/>
                    <a:pt x="7931" y="3505"/>
                  </a:cubicBezTo>
                  <a:cubicBezTo>
                    <a:pt x="7949" y="3487"/>
                    <a:pt x="7949" y="3487"/>
                    <a:pt x="7922" y="3469"/>
                  </a:cubicBezTo>
                  <a:cubicBezTo>
                    <a:pt x="7913" y="3469"/>
                    <a:pt x="7904" y="3460"/>
                    <a:pt x="7895" y="3451"/>
                  </a:cubicBezTo>
                  <a:cubicBezTo>
                    <a:pt x="7868" y="3433"/>
                    <a:pt x="7842" y="3415"/>
                    <a:pt x="7815" y="3398"/>
                  </a:cubicBezTo>
                  <a:close/>
                  <a:moveTo>
                    <a:pt x="5595" y="3413"/>
                  </a:moveTo>
                  <a:cubicBezTo>
                    <a:pt x="5578" y="3413"/>
                    <a:pt x="5562" y="3420"/>
                    <a:pt x="5549" y="3433"/>
                  </a:cubicBezTo>
                  <a:cubicBezTo>
                    <a:pt x="5522" y="3460"/>
                    <a:pt x="5522" y="3496"/>
                    <a:pt x="5549" y="3523"/>
                  </a:cubicBezTo>
                  <a:cubicBezTo>
                    <a:pt x="5562" y="3536"/>
                    <a:pt x="5578" y="3543"/>
                    <a:pt x="5594" y="3543"/>
                  </a:cubicBezTo>
                  <a:cubicBezTo>
                    <a:pt x="5609" y="3543"/>
                    <a:pt x="5625" y="3536"/>
                    <a:pt x="5638" y="3523"/>
                  </a:cubicBezTo>
                  <a:cubicBezTo>
                    <a:pt x="5665" y="3505"/>
                    <a:pt x="5665" y="3460"/>
                    <a:pt x="5647" y="3433"/>
                  </a:cubicBezTo>
                  <a:cubicBezTo>
                    <a:pt x="5629" y="3420"/>
                    <a:pt x="5611" y="3413"/>
                    <a:pt x="5595" y="3413"/>
                  </a:cubicBezTo>
                  <a:close/>
                  <a:moveTo>
                    <a:pt x="3331" y="3445"/>
                  </a:moveTo>
                  <a:cubicBezTo>
                    <a:pt x="3306" y="3445"/>
                    <a:pt x="3279" y="3450"/>
                    <a:pt x="3274" y="3460"/>
                  </a:cubicBezTo>
                  <a:cubicBezTo>
                    <a:pt x="3265" y="3469"/>
                    <a:pt x="3256" y="3487"/>
                    <a:pt x="3256" y="3505"/>
                  </a:cubicBezTo>
                  <a:cubicBezTo>
                    <a:pt x="3256" y="3523"/>
                    <a:pt x="3265" y="3540"/>
                    <a:pt x="3274" y="3549"/>
                  </a:cubicBezTo>
                  <a:cubicBezTo>
                    <a:pt x="3283" y="3558"/>
                    <a:pt x="3305" y="3563"/>
                    <a:pt x="3326" y="3563"/>
                  </a:cubicBezTo>
                  <a:cubicBezTo>
                    <a:pt x="3348" y="3563"/>
                    <a:pt x="3368" y="3558"/>
                    <a:pt x="3372" y="3549"/>
                  </a:cubicBezTo>
                  <a:cubicBezTo>
                    <a:pt x="3381" y="3531"/>
                    <a:pt x="3381" y="3469"/>
                    <a:pt x="3372" y="3451"/>
                  </a:cubicBezTo>
                  <a:cubicBezTo>
                    <a:pt x="3365" y="3447"/>
                    <a:pt x="3348" y="3445"/>
                    <a:pt x="3331" y="3445"/>
                  </a:cubicBezTo>
                  <a:close/>
                  <a:moveTo>
                    <a:pt x="1027" y="3489"/>
                  </a:moveTo>
                  <a:cubicBezTo>
                    <a:pt x="1015" y="3489"/>
                    <a:pt x="1004" y="3491"/>
                    <a:pt x="999" y="3496"/>
                  </a:cubicBezTo>
                  <a:cubicBezTo>
                    <a:pt x="981" y="3505"/>
                    <a:pt x="990" y="3540"/>
                    <a:pt x="981" y="3567"/>
                  </a:cubicBezTo>
                  <a:lnTo>
                    <a:pt x="1062" y="3567"/>
                  </a:lnTo>
                  <a:cubicBezTo>
                    <a:pt x="1071" y="3567"/>
                    <a:pt x="1079" y="3496"/>
                    <a:pt x="1062" y="3496"/>
                  </a:cubicBezTo>
                  <a:cubicBezTo>
                    <a:pt x="1053" y="3491"/>
                    <a:pt x="1039" y="3489"/>
                    <a:pt x="1027" y="3489"/>
                  </a:cubicBezTo>
                  <a:close/>
                  <a:moveTo>
                    <a:pt x="5876" y="3427"/>
                  </a:moveTo>
                  <a:cubicBezTo>
                    <a:pt x="5863" y="3427"/>
                    <a:pt x="5852" y="3438"/>
                    <a:pt x="5834" y="3460"/>
                  </a:cubicBezTo>
                  <a:cubicBezTo>
                    <a:pt x="5790" y="3496"/>
                    <a:pt x="5781" y="3505"/>
                    <a:pt x="5825" y="3549"/>
                  </a:cubicBezTo>
                  <a:cubicBezTo>
                    <a:pt x="5844" y="3573"/>
                    <a:pt x="5858" y="3584"/>
                    <a:pt x="5872" y="3584"/>
                  </a:cubicBezTo>
                  <a:cubicBezTo>
                    <a:pt x="5885" y="3584"/>
                    <a:pt x="5898" y="3575"/>
                    <a:pt x="5915" y="3558"/>
                  </a:cubicBezTo>
                  <a:cubicBezTo>
                    <a:pt x="5968" y="3514"/>
                    <a:pt x="5968" y="3505"/>
                    <a:pt x="5924" y="3460"/>
                  </a:cubicBezTo>
                  <a:cubicBezTo>
                    <a:pt x="5901" y="3438"/>
                    <a:pt x="5888" y="3427"/>
                    <a:pt x="5876" y="3427"/>
                  </a:cubicBezTo>
                  <a:close/>
                  <a:moveTo>
                    <a:pt x="3597" y="3477"/>
                  </a:moveTo>
                  <a:cubicBezTo>
                    <a:pt x="3581" y="3477"/>
                    <a:pt x="3566" y="3480"/>
                    <a:pt x="3560" y="3487"/>
                  </a:cubicBezTo>
                  <a:cubicBezTo>
                    <a:pt x="3542" y="3496"/>
                    <a:pt x="3542" y="3567"/>
                    <a:pt x="3551" y="3576"/>
                  </a:cubicBezTo>
                  <a:cubicBezTo>
                    <a:pt x="3561" y="3587"/>
                    <a:pt x="3587" y="3591"/>
                    <a:pt x="3610" y="3591"/>
                  </a:cubicBezTo>
                  <a:cubicBezTo>
                    <a:pt x="3626" y="3591"/>
                    <a:pt x="3641" y="3589"/>
                    <a:pt x="3649" y="3585"/>
                  </a:cubicBezTo>
                  <a:cubicBezTo>
                    <a:pt x="3658" y="3576"/>
                    <a:pt x="3667" y="3505"/>
                    <a:pt x="3658" y="3496"/>
                  </a:cubicBezTo>
                  <a:cubicBezTo>
                    <a:pt x="3652" y="3485"/>
                    <a:pt x="3623" y="3477"/>
                    <a:pt x="3597" y="3477"/>
                  </a:cubicBezTo>
                  <a:close/>
                  <a:moveTo>
                    <a:pt x="1302" y="3517"/>
                  </a:moveTo>
                  <a:cubicBezTo>
                    <a:pt x="1288" y="3517"/>
                    <a:pt x="1276" y="3519"/>
                    <a:pt x="1276" y="3523"/>
                  </a:cubicBezTo>
                  <a:cubicBezTo>
                    <a:pt x="1267" y="3549"/>
                    <a:pt x="1267" y="3567"/>
                    <a:pt x="1267" y="3603"/>
                  </a:cubicBezTo>
                  <a:cubicBezTo>
                    <a:pt x="1294" y="3603"/>
                    <a:pt x="1329" y="3603"/>
                    <a:pt x="1338" y="3594"/>
                  </a:cubicBezTo>
                  <a:cubicBezTo>
                    <a:pt x="1356" y="3585"/>
                    <a:pt x="1347" y="3549"/>
                    <a:pt x="1347" y="3531"/>
                  </a:cubicBezTo>
                  <a:cubicBezTo>
                    <a:pt x="1347" y="3521"/>
                    <a:pt x="1323" y="3517"/>
                    <a:pt x="1302" y="3517"/>
                  </a:cubicBezTo>
                  <a:close/>
                  <a:moveTo>
                    <a:pt x="6159" y="3461"/>
                  </a:moveTo>
                  <a:cubicBezTo>
                    <a:pt x="6148" y="3461"/>
                    <a:pt x="6137" y="3470"/>
                    <a:pt x="6120" y="3487"/>
                  </a:cubicBezTo>
                  <a:cubicBezTo>
                    <a:pt x="6066" y="3531"/>
                    <a:pt x="6066" y="3540"/>
                    <a:pt x="6111" y="3585"/>
                  </a:cubicBezTo>
                  <a:cubicBezTo>
                    <a:pt x="6129" y="3607"/>
                    <a:pt x="6140" y="3618"/>
                    <a:pt x="6152" y="3618"/>
                  </a:cubicBezTo>
                  <a:cubicBezTo>
                    <a:pt x="6164" y="3618"/>
                    <a:pt x="6178" y="3607"/>
                    <a:pt x="6200" y="3585"/>
                  </a:cubicBezTo>
                  <a:cubicBezTo>
                    <a:pt x="6245" y="3549"/>
                    <a:pt x="6245" y="3540"/>
                    <a:pt x="6209" y="3496"/>
                  </a:cubicBezTo>
                  <a:cubicBezTo>
                    <a:pt x="6186" y="3472"/>
                    <a:pt x="6172" y="3461"/>
                    <a:pt x="6159" y="3461"/>
                  </a:cubicBezTo>
                  <a:close/>
                  <a:moveTo>
                    <a:pt x="1584" y="3548"/>
                  </a:moveTo>
                  <a:cubicBezTo>
                    <a:pt x="1574" y="3548"/>
                    <a:pt x="1565" y="3551"/>
                    <a:pt x="1561" y="3558"/>
                  </a:cubicBezTo>
                  <a:cubicBezTo>
                    <a:pt x="1543" y="3567"/>
                    <a:pt x="1552" y="3603"/>
                    <a:pt x="1543" y="3630"/>
                  </a:cubicBezTo>
                  <a:lnTo>
                    <a:pt x="1624" y="3630"/>
                  </a:lnTo>
                  <a:cubicBezTo>
                    <a:pt x="1633" y="3630"/>
                    <a:pt x="1642" y="3558"/>
                    <a:pt x="1624" y="3558"/>
                  </a:cubicBezTo>
                  <a:cubicBezTo>
                    <a:pt x="1613" y="3553"/>
                    <a:pt x="1597" y="3548"/>
                    <a:pt x="1584" y="3548"/>
                  </a:cubicBezTo>
                  <a:close/>
                  <a:moveTo>
                    <a:pt x="3872" y="3514"/>
                  </a:moveTo>
                  <a:cubicBezTo>
                    <a:pt x="3854" y="3514"/>
                    <a:pt x="3836" y="3523"/>
                    <a:pt x="3827" y="3531"/>
                  </a:cubicBezTo>
                  <a:cubicBezTo>
                    <a:pt x="3809" y="3540"/>
                    <a:pt x="3809" y="3612"/>
                    <a:pt x="3827" y="3630"/>
                  </a:cubicBezTo>
                  <a:cubicBezTo>
                    <a:pt x="3835" y="3633"/>
                    <a:pt x="3850" y="3635"/>
                    <a:pt x="3866" y="3635"/>
                  </a:cubicBezTo>
                  <a:cubicBezTo>
                    <a:pt x="3889" y="3635"/>
                    <a:pt x="3915" y="3631"/>
                    <a:pt x="3925" y="3621"/>
                  </a:cubicBezTo>
                  <a:cubicBezTo>
                    <a:pt x="3934" y="3603"/>
                    <a:pt x="3934" y="3540"/>
                    <a:pt x="3916" y="3531"/>
                  </a:cubicBezTo>
                  <a:cubicBezTo>
                    <a:pt x="3907" y="3523"/>
                    <a:pt x="3890" y="3514"/>
                    <a:pt x="3872" y="3514"/>
                  </a:cubicBezTo>
                  <a:close/>
                  <a:moveTo>
                    <a:pt x="6442" y="3488"/>
                  </a:moveTo>
                  <a:cubicBezTo>
                    <a:pt x="6431" y="3488"/>
                    <a:pt x="6417" y="3497"/>
                    <a:pt x="6396" y="3514"/>
                  </a:cubicBezTo>
                  <a:cubicBezTo>
                    <a:pt x="6352" y="3558"/>
                    <a:pt x="6352" y="3567"/>
                    <a:pt x="6387" y="3612"/>
                  </a:cubicBezTo>
                  <a:cubicBezTo>
                    <a:pt x="6411" y="3635"/>
                    <a:pt x="6425" y="3646"/>
                    <a:pt x="6439" y="3646"/>
                  </a:cubicBezTo>
                  <a:cubicBezTo>
                    <a:pt x="6451" y="3646"/>
                    <a:pt x="6465" y="3638"/>
                    <a:pt x="6486" y="3621"/>
                  </a:cubicBezTo>
                  <a:cubicBezTo>
                    <a:pt x="6530" y="3576"/>
                    <a:pt x="6530" y="3567"/>
                    <a:pt x="6486" y="3523"/>
                  </a:cubicBezTo>
                  <a:cubicBezTo>
                    <a:pt x="6467" y="3499"/>
                    <a:pt x="6455" y="3488"/>
                    <a:pt x="6442" y="3488"/>
                  </a:cubicBezTo>
                  <a:close/>
                  <a:moveTo>
                    <a:pt x="4161" y="3538"/>
                  </a:moveTo>
                  <a:cubicBezTo>
                    <a:pt x="4144" y="3538"/>
                    <a:pt x="4126" y="3545"/>
                    <a:pt x="4113" y="3558"/>
                  </a:cubicBezTo>
                  <a:cubicBezTo>
                    <a:pt x="4086" y="3585"/>
                    <a:pt x="4077" y="3630"/>
                    <a:pt x="4113" y="3656"/>
                  </a:cubicBezTo>
                  <a:cubicBezTo>
                    <a:pt x="4122" y="3665"/>
                    <a:pt x="4137" y="3670"/>
                    <a:pt x="4154" y="3670"/>
                  </a:cubicBezTo>
                  <a:cubicBezTo>
                    <a:pt x="4171" y="3670"/>
                    <a:pt x="4188" y="3665"/>
                    <a:pt x="4202" y="3656"/>
                  </a:cubicBezTo>
                  <a:cubicBezTo>
                    <a:pt x="4229" y="3630"/>
                    <a:pt x="4229" y="3585"/>
                    <a:pt x="4202" y="3558"/>
                  </a:cubicBezTo>
                  <a:cubicBezTo>
                    <a:pt x="4193" y="3545"/>
                    <a:pt x="4177" y="3538"/>
                    <a:pt x="4161" y="3538"/>
                  </a:cubicBezTo>
                  <a:close/>
                  <a:moveTo>
                    <a:pt x="6715" y="3527"/>
                  </a:moveTo>
                  <a:cubicBezTo>
                    <a:pt x="6691" y="3527"/>
                    <a:pt x="6669" y="3531"/>
                    <a:pt x="6664" y="3540"/>
                  </a:cubicBezTo>
                  <a:cubicBezTo>
                    <a:pt x="6637" y="3567"/>
                    <a:pt x="6646" y="3638"/>
                    <a:pt x="6664" y="3656"/>
                  </a:cubicBezTo>
                  <a:cubicBezTo>
                    <a:pt x="6673" y="3665"/>
                    <a:pt x="6698" y="3670"/>
                    <a:pt x="6722" y="3670"/>
                  </a:cubicBezTo>
                  <a:cubicBezTo>
                    <a:pt x="6747" y="3670"/>
                    <a:pt x="6771" y="3665"/>
                    <a:pt x="6780" y="3656"/>
                  </a:cubicBezTo>
                  <a:cubicBezTo>
                    <a:pt x="6798" y="3638"/>
                    <a:pt x="6798" y="3558"/>
                    <a:pt x="6780" y="3540"/>
                  </a:cubicBezTo>
                  <a:cubicBezTo>
                    <a:pt x="6767" y="3531"/>
                    <a:pt x="6740" y="3527"/>
                    <a:pt x="6715" y="3527"/>
                  </a:cubicBezTo>
                  <a:close/>
                  <a:moveTo>
                    <a:pt x="1869" y="3565"/>
                  </a:moveTo>
                  <a:cubicBezTo>
                    <a:pt x="1858" y="3565"/>
                    <a:pt x="1847" y="3572"/>
                    <a:pt x="1838" y="3585"/>
                  </a:cubicBezTo>
                  <a:cubicBezTo>
                    <a:pt x="1811" y="3612"/>
                    <a:pt x="1811" y="3630"/>
                    <a:pt x="1838" y="3656"/>
                  </a:cubicBezTo>
                  <a:cubicBezTo>
                    <a:pt x="1851" y="3670"/>
                    <a:pt x="1862" y="3676"/>
                    <a:pt x="1873" y="3676"/>
                  </a:cubicBezTo>
                  <a:cubicBezTo>
                    <a:pt x="1885" y="3676"/>
                    <a:pt x="1896" y="3670"/>
                    <a:pt x="1909" y="3656"/>
                  </a:cubicBezTo>
                  <a:cubicBezTo>
                    <a:pt x="1936" y="3630"/>
                    <a:pt x="1936" y="3612"/>
                    <a:pt x="1900" y="3585"/>
                  </a:cubicBezTo>
                  <a:cubicBezTo>
                    <a:pt x="1891" y="3572"/>
                    <a:pt x="1880" y="3565"/>
                    <a:pt x="1869" y="3565"/>
                  </a:cubicBezTo>
                  <a:close/>
                  <a:moveTo>
                    <a:pt x="4438" y="3567"/>
                  </a:moveTo>
                  <a:cubicBezTo>
                    <a:pt x="4420" y="3567"/>
                    <a:pt x="4403" y="3576"/>
                    <a:pt x="4389" y="3594"/>
                  </a:cubicBezTo>
                  <a:cubicBezTo>
                    <a:pt x="4362" y="3621"/>
                    <a:pt x="4362" y="3656"/>
                    <a:pt x="4389" y="3683"/>
                  </a:cubicBezTo>
                  <a:cubicBezTo>
                    <a:pt x="4403" y="3696"/>
                    <a:pt x="4420" y="3703"/>
                    <a:pt x="4438" y="3703"/>
                  </a:cubicBezTo>
                  <a:cubicBezTo>
                    <a:pt x="4456" y="3703"/>
                    <a:pt x="4474" y="3696"/>
                    <a:pt x="4487" y="3683"/>
                  </a:cubicBezTo>
                  <a:cubicBezTo>
                    <a:pt x="4505" y="3656"/>
                    <a:pt x="4505" y="3621"/>
                    <a:pt x="4487" y="3594"/>
                  </a:cubicBezTo>
                  <a:cubicBezTo>
                    <a:pt x="4474" y="3576"/>
                    <a:pt x="4456" y="3567"/>
                    <a:pt x="4438" y="3567"/>
                  </a:cubicBezTo>
                  <a:close/>
                  <a:moveTo>
                    <a:pt x="2158" y="3594"/>
                  </a:moveTo>
                  <a:cubicBezTo>
                    <a:pt x="2146" y="3594"/>
                    <a:pt x="2132" y="3603"/>
                    <a:pt x="2114" y="3621"/>
                  </a:cubicBezTo>
                  <a:cubicBezTo>
                    <a:pt x="2096" y="3638"/>
                    <a:pt x="2096" y="3656"/>
                    <a:pt x="2114" y="3683"/>
                  </a:cubicBezTo>
                  <a:cubicBezTo>
                    <a:pt x="2129" y="3698"/>
                    <a:pt x="2141" y="3704"/>
                    <a:pt x="2153" y="3704"/>
                  </a:cubicBezTo>
                  <a:cubicBezTo>
                    <a:pt x="2163" y="3704"/>
                    <a:pt x="2174" y="3700"/>
                    <a:pt x="2186" y="3692"/>
                  </a:cubicBezTo>
                  <a:cubicBezTo>
                    <a:pt x="2212" y="3665"/>
                    <a:pt x="2212" y="3647"/>
                    <a:pt x="2195" y="3621"/>
                  </a:cubicBezTo>
                  <a:cubicBezTo>
                    <a:pt x="2181" y="3603"/>
                    <a:pt x="2170" y="3594"/>
                    <a:pt x="2158" y="3594"/>
                  </a:cubicBezTo>
                  <a:close/>
                  <a:moveTo>
                    <a:pt x="6973" y="3566"/>
                  </a:moveTo>
                  <a:cubicBezTo>
                    <a:pt x="6954" y="3566"/>
                    <a:pt x="6938" y="3569"/>
                    <a:pt x="6932" y="3576"/>
                  </a:cubicBezTo>
                  <a:cubicBezTo>
                    <a:pt x="6914" y="3603"/>
                    <a:pt x="6914" y="3683"/>
                    <a:pt x="6932" y="3701"/>
                  </a:cubicBezTo>
                  <a:cubicBezTo>
                    <a:pt x="6941" y="3710"/>
                    <a:pt x="6965" y="3714"/>
                    <a:pt x="6990" y="3714"/>
                  </a:cubicBezTo>
                  <a:cubicBezTo>
                    <a:pt x="7014" y="3714"/>
                    <a:pt x="7039" y="3710"/>
                    <a:pt x="7048" y="3701"/>
                  </a:cubicBezTo>
                  <a:cubicBezTo>
                    <a:pt x="7065" y="3683"/>
                    <a:pt x="7065" y="3603"/>
                    <a:pt x="7048" y="3585"/>
                  </a:cubicBezTo>
                  <a:cubicBezTo>
                    <a:pt x="7037" y="3574"/>
                    <a:pt x="7002" y="3566"/>
                    <a:pt x="6973" y="3566"/>
                  </a:cubicBezTo>
                  <a:close/>
                  <a:moveTo>
                    <a:pt x="4723" y="3601"/>
                  </a:moveTo>
                  <a:cubicBezTo>
                    <a:pt x="4706" y="3601"/>
                    <a:pt x="4688" y="3607"/>
                    <a:pt x="4675" y="3621"/>
                  </a:cubicBezTo>
                  <a:cubicBezTo>
                    <a:pt x="4648" y="3647"/>
                    <a:pt x="4648" y="3683"/>
                    <a:pt x="4675" y="3719"/>
                  </a:cubicBezTo>
                  <a:cubicBezTo>
                    <a:pt x="4687" y="3727"/>
                    <a:pt x="4701" y="3731"/>
                    <a:pt x="4715" y="3731"/>
                  </a:cubicBezTo>
                  <a:cubicBezTo>
                    <a:pt x="4732" y="3731"/>
                    <a:pt x="4749" y="3725"/>
                    <a:pt x="4764" y="3710"/>
                  </a:cubicBezTo>
                  <a:cubicBezTo>
                    <a:pt x="4791" y="3692"/>
                    <a:pt x="4791" y="3647"/>
                    <a:pt x="4764" y="3621"/>
                  </a:cubicBezTo>
                  <a:cubicBezTo>
                    <a:pt x="4755" y="3607"/>
                    <a:pt x="4739" y="3601"/>
                    <a:pt x="4723" y="3601"/>
                  </a:cubicBezTo>
                  <a:close/>
                  <a:moveTo>
                    <a:pt x="2435" y="3627"/>
                  </a:moveTo>
                  <a:cubicBezTo>
                    <a:pt x="2424" y="3627"/>
                    <a:pt x="2413" y="3634"/>
                    <a:pt x="2400" y="3647"/>
                  </a:cubicBezTo>
                  <a:cubicBezTo>
                    <a:pt x="2373" y="3674"/>
                    <a:pt x="2373" y="3692"/>
                    <a:pt x="2400" y="3719"/>
                  </a:cubicBezTo>
                  <a:cubicBezTo>
                    <a:pt x="2412" y="3731"/>
                    <a:pt x="2422" y="3736"/>
                    <a:pt x="2432" y="3736"/>
                  </a:cubicBezTo>
                  <a:cubicBezTo>
                    <a:pt x="2444" y="3736"/>
                    <a:pt x="2456" y="3729"/>
                    <a:pt x="2471" y="3719"/>
                  </a:cubicBezTo>
                  <a:cubicBezTo>
                    <a:pt x="2498" y="3692"/>
                    <a:pt x="2498" y="3674"/>
                    <a:pt x="2471" y="3647"/>
                  </a:cubicBezTo>
                  <a:cubicBezTo>
                    <a:pt x="2458" y="3634"/>
                    <a:pt x="2447" y="3627"/>
                    <a:pt x="2435" y="3627"/>
                  </a:cubicBezTo>
                  <a:close/>
                  <a:moveTo>
                    <a:pt x="7267" y="3598"/>
                  </a:moveTo>
                  <a:cubicBezTo>
                    <a:pt x="7242" y="3598"/>
                    <a:pt x="7217" y="3603"/>
                    <a:pt x="7208" y="3612"/>
                  </a:cubicBezTo>
                  <a:cubicBezTo>
                    <a:pt x="7190" y="3638"/>
                    <a:pt x="7190" y="3710"/>
                    <a:pt x="7208" y="3728"/>
                  </a:cubicBezTo>
                  <a:cubicBezTo>
                    <a:pt x="7222" y="3737"/>
                    <a:pt x="7248" y="3741"/>
                    <a:pt x="7274" y="3741"/>
                  </a:cubicBezTo>
                  <a:cubicBezTo>
                    <a:pt x="7300" y="3741"/>
                    <a:pt x="7324" y="3737"/>
                    <a:pt x="7333" y="3728"/>
                  </a:cubicBezTo>
                  <a:cubicBezTo>
                    <a:pt x="7351" y="3710"/>
                    <a:pt x="7351" y="3630"/>
                    <a:pt x="7333" y="3612"/>
                  </a:cubicBezTo>
                  <a:cubicBezTo>
                    <a:pt x="7320" y="3603"/>
                    <a:pt x="7293" y="3598"/>
                    <a:pt x="7267" y="3598"/>
                  </a:cubicBezTo>
                  <a:close/>
                  <a:moveTo>
                    <a:pt x="2719" y="3657"/>
                  </a:moveTo>
                  <a:cubicBezTo>
                    <a:pt x="2706" y="3657"/>
                    <a:pt x="2691" y="3664"/>
                    <a:pt x="2676" y="3674"/>
                  </a:cubicBezTo>
                  <a:cubicBezTo>
                    <a:pt x="2659" y="3701"/>
                    <a:pt x="2659" y="3719"/>
                    <a:pt x="2685" y="3746"/>
                  </a:cubicBezTo>
                  <a:cubicBezTo>
                    <a:pt x="2694" y="3759"/>
                    <a:pt x="2705" y="3766"/>
                    <a:pt x="2716" y="3766"/>
                  </a:cubicBezTo>
                  <a:cubicBezTo>
                    <a:pt x="2728" y="3766"/>
                    <a:pt x="2739" y="3759"/>
                    <a:pt x="2748" y="3746"/>
                  </a:cubicBezTo>
                  <a:cubicBezTo>
                    <a:pt x="2783" y="3719"/>
                    <a:pt x="2774" y="3701"/>
                    <a:pt x="2748" y="3674"/>
                  </a:cubicBezTo>
                  <a:cubicBezTo>
                    <a:pt x="2740" y="3662"/>
                    <a:pt x="2730" y="3657"/>
                    <a:pt x="2719" y="3657"/>
                  </a:cubicBezTo>
                  <a:close/>
                  <a:moveTo>
                    <a:pt x="5000" y="3634"/>
                  </a:moveTo>
                  <a:cubicBezTo>
                    <a:pt x="4982" y="3634"/>
                    <a:pt x="4965" y="3638"/>
                    <a:pt x="4951" y="3647"/>
                  </a:cubicBezTo>
                  <a:cubicBezTo>
                    <a:pt x="4924" y="3674"/>
                    <a:pt x="4924" y="3719"/>
                    <a:pt x="4951" y="3746"/>
                  </a:cubicBezTo>
                  <a:cubicBezTo>
                    <a:pt x="4965" y="3759"/>
                    <a:pt x="4982" y="3766"/>
                    <a:pt x="4999" y="3766"/>
                  </a:cubicBezTo>
                  <a:cubicBezTo>
                    <a:pt x="5016" y="3766"/>
                    <a:pt x="5032" y="3759"/>
                    <a:pt x="5040" y="3746"/>
                  </a:cubicBezTo>
                  <a:cubicBezTo>
                    <a:pt x="5076" y="3719"/>
                    <a:pt x="5076" y="3674"/>
                    <a:pt x="5049" y="3647"/>
                  </a:cubicBezTo>
                  <a:cubicBezTo>
                    <a:pt x="5036" y="3638"/>
                    <a:pt x="5018" y="3634"/>
                    <a:pt x="5000" y="3634"/>
                  </a:cubicBezTo>
                  <a:close/>
                  <a:moveTo>
                    <a:pt x="446" y="3700"/>
                  </a:moveTo>
                  <a:cubicBezTo>
                    <a:pt x="441" y="3700"/>
                    <a:pt x="435" y="3703"/>
                    <a:pt x="428" y="3710"/>
                  </a:cubicBezTo>
                  <a:cubicBezTo>
                    <a:pt x="401" y="3737"/>
                    <a:pt x="401" y="3737"/>
                    <a:pt x="419" y="3763"/>
                  </a:cubicBezTo>
                  <a:cubicBezTo>
                    <a:pt x="433" y="3772"/>
                    <a:pt x="439" y="3777"/>
                    <a:pt x="445" y="3777"/>
                  </a:cubicBezTo>
                  <a:cubicBezTo>
                    <a:pt x="451" y="3777"/>
                    <a:pt x="455" y="3772"/>
                    <a:pt x="464" y="3763"/>
                  </a:cubicBezTo>
                  <a:cubicBezTo>
                    <a:pt x="491" y="3737"/>
                    <a:pt x="491" y="3737"/>
                    <a:pt x="473" y="3719"/>
                  </a:cubicBezTo>
                  <a:cubicBezTo>
                    <a:pt x="462" y="3708"/>
                    <a:pt x="454" y="3700"/>
                    <a:pt x="446" y="3700"/>
                  </a:cubicBezTo>
                  <a:close/>
                  <a:moveTo>
                    <a:pt x="7545" y="3626"/>
                  </a:moveTo>
                  <a:cubicBezTo>
                    <a:pt x="7525" y="3626"/>
                    <a:pt x="7506" y="3630"/>
                    <a:pt x="7494" y="3638"/>
                  </a:cubicBezTo>
                  <a:cubicBezTo>
                    <a:pt x="7467" y="3665"/>
                    <a:pt x="7467" y="3737"/>
                    <a:pt x="7494" y="3763"/>
                  </a:cubicBezTo>
                  <a:cubicBezTo>
                    <a:pt x="7508" y="3773"/>
                    <a:pt x="7534" y="3780"/>
                    <a:pt x="7558" y="3780"/>
                  </a:cubicBezTo>
                  <a:cubicBezTo>
                    <a:pt x="7578" y="3780"/>
                    <a:pt x="7598" y="3775"/>
                    <a:pt x="7610" y="3763"/>
                  </a:cubicBezTo>
                  <a:cubicBezTo>
                    <a:pt x="7636" y="3737"/>
                    <a:pt x="7636" y="3665"/>
                    <a:pt x="7610" y="3647"/>
                  </a:cubicBezTo>
                  <a:cubicBezTo>
                    <a:pt x="7595" y="3633"/>
                    <a:pt x="7569" y="3626"/>
                    <a:pt x="7545" y="3626"/>
                  </a:cubicBezTo>
                  <a:close/>
                  <a:moveTo>
                    <a:pt x="5285" y="3663"/>
                  </a:moveTo>
                  <a:cubicBezTo>
                    <a:pt x="5268" y="3663"/>
                    <a:pt x="5250" y="3670"/>
                    <a:pt x="5237" y="3683"/>
                  </a:cubicBezTo>
                  <a:cubicBezTo>
                    <a:pt x="5210" y="3701"/>
                    <a:pt x="5210" y="3746"/>
                    <a:pt x="5228" y="3772"/>
                  </a:cubicBezTo>
                  <a:cubicBezTo>
                    <a:pt x="5242" y="3787"/>
                    <a:pt x="5263" y="3794"/>
                    <a:pt x="5282" y="3794"/>
                  </a:cubicBezTo>
                  <a:cubicBezTo>
                    <a:pt x="5298" y="3794"/>
                    <a:pt x="5314" y="3789"/>
                    <a:pt x="5326" y="3781"/>
                  </a:cubicBezTo>
                  <a:cubicBezTo>
                    <a:pt x="5353" y="3754"/>
                    <a:pt x="5353" y="3710"/>
                    <a:pt x="5326" y="3683"/>
                  </a:cubicBezTo>
                  <a:cubicBezTo>
                    <a:pt x="5317" y="3670"/>
                    <a:pt x="5301" y="3663"/>
                    <a:pt x="5285" y="3663"/>
                  </a:cubicBezTo>
                  <a:close/>
                  <a:moveTo>
                    <a:pt x="2998" y="3689"/>
                  </a:moveTo>
                  <a:cubicBezTo>
                    <a:pt x="2984" y="3689"/>
                    <a:pt x="2972" y="3695"/>
                    <a:pt x="2962" y="3710"/>
                  </a:cubicBezTo>
                  <a:cubicBezTo>
                    <a:pt x="2935" y="3737"/>
                    <a:pt x="2944" y="3754"/>
                    <a:pt x="2962" y="3781"/>
                  </a:cubicBezTo>
                  <a:cubicBezTo>
                    <a:pt x="2975" y="3790"/>
                    <a:pt x="2986" y="3795"/>
                    <a:pt x="2998" y="3795"/>
                  </a:cubicBezTo>
                  <a:cubicBezTo>
                    <a:pt x="3009" y="3795"/>
                    <a:pt x="3020" y="3790"/>
                    <a:pt x="3033" y="3781"/>
                  </a:cubicBezTo>
                  <a:cubicBezTo>
                    <a:pt x="3060" y="3754"/>
                    <a:pt x="3060" y="3728"/>
                    <a:pt x="3033" y="3701"/>
                  </a:cubicBezTo>
                  <a:cubicBezTo>
                    <a:pt x="3021" y="3693"/>
                    <a:pt x="3009" y="3689"/>
                    <a:pt x="2998" y="3689"/>
                  </a:cubicBezTo>
                  <a:close/>
                  <a:moveTo>
                    <a:pt x="729" y="3729"/>
                  </a:moveTo>
                  <a:cubicBezTo>
                    <a:pt x="722" y="3729"/>
                    <a:pt x="715" y="3736"/>
                    <a:pt x="705" y="3746"/>
                  </a:cubicBezTo>
                  <a:cubicBezTo>
                    <a:pt x="678" y="3772"/>
                    <a:pt x="678" y="3772"/>
                    <a:pt x="705" y="3799"/>
                  </a:cubicBezTo>
                  <a:cubicBezTo>
                    <a:pt x="712" y="3806"/>
                    <a:pt x="717" y="3809"/>
                    <a:pt x="722" y="3809"/>
                  </a:cubicBezTo>
                  <a:cubicBezTo>
                    <a:pt x="731" y="3809"/>
                    <a:pt x="738" y="3801"/>
                    <a:pt x="749" y="3790"/>
                  </a:cubicBezTo>
                  <a:cubicBezTo>
                    <a:pt x="776" y="3772"/>
                    <a:pt x="776" y="3772"/>
                    <a:pt x="749" y="3746"/>
                  </a:cubicBezTo>
                  <a:cubicBezTo>
                    <a:pt x="741" y="3733"/>
                    <a:pt x="735" y="3729"/>
                    <a:pt x="729" y="3729"/>
                  </a:cubicBezTo>
                  <a:close/>
                  <a:moveTo>
                    <a:pt x="7837" y="3654"/>
                  </a:moveTo>
                  <a:cubicBezTo>
                    <a:pt x="7815" y="3654"/>
                    <a:pt x="7793" y="3661"/>
                    <a:pt x="7779" y="3674"/>
                  </a:cubicBezTo>
                  <a:cubicBezTo>
                    <a:pt x="7752" y="3701"/>
                    <a:pt x="7752" y="3763"/>
                    <a:pt x="7779" y="3790"/>
                  </a:cubicBezTo>
                  <a:cubicBezTo>
                    <a:pt x="7788" y="3804"/>
                    <a:pt x="7810" y="3810"/>
                    <a:pt x="7834" y="3810"/>
                  </a:cubicBezTo>
                  <a:cubicBezTo>
                    <a:pt x="7857" y="3810"/>
                    <a:pt x="7882" y="3804"/>
                    <a:pt x="7895" y="3790"/>
                  </a:cubicBezTo>
                  <a:cubicBezTo>
                    <a:pt x="7922" y="3763"/>
                    <a:pt x="7922" y="3701"/>
                    <a:pt x="7895" y="3674"/>
                  </a:cubicBezTo>
                  <a:cubicBezTo>
                    <a:pt x="7882" y="3661"/>
                    <a:pt x="7859" y="3654"/>
                    <a:pt x="7837" y="3654"/>
                  </a:cubicBezTo>
                  <a:close/>
                  <a:moveTo>
                    <a:pt x="5566" y="3691"/>
                  </a:moveTo>
                  <a:cubicBezTo>
                    <a:pt x="5547" y="3691"/>
                    <a:pt x="5528" y="3700"/>
                    <a:pt x="5513" y="3719"/>
                  </a:cubicBezTo>
                  <a:cubicBezTo>
                    <a:pt x="5486" y="3737"/>
                    <a:pt x="5495" y="3781"/>
                    <a:pt x="5513" y="3808"/>
                  </a:cubicBezTo>
                  <a:cubicBezTo>
                    <a:pt x="5525" y="3820"/>
                    <a:pt x="5541" y="3825"/>
                    <a:pt x="5557" y="3825"/>
                  </a:cubicBezTo>
                  <a:cubicBezTo>
                    <a:pt x="5577" y="3825"/>
                    <a:pt x="5597" y="3818"/>
                    <a:pt x="5611" y="3808"/>
                  </a:cubicBezTo>
                  <a:cubicBezTo>
                    <a:pt x="5638" y="3781"/>
                    <a:pt x="5638" y="3737"/>
                    <a:pt x="5611" y="3710"/>
                  </a:cubicBezTo>
                  <a:cubicBezTo>
                    <a:pt x="5599" y="3697"/>
                    <a:pt x="5583" y="3691"/>
                    <a:pt x="5566" y="3691"/>
                  </a:cubicBezTo>
                  <a:close/>
                  <a:moveTo>
                    <a:pt x="3282" y="3714"/>
                  </a:moveTo>
                  <a:cubicBezTo>
                    <a:pt x="3261" y="3714"/>
                    <a:pt x="3238" y="3719"/>
                    <a:pt x="3229" y="3728"/>
                  </a:cubicBezTo>
                  <a:cubicBezTo>
                    <a:pt x="3221" y="3737"/>
                    <a:pt x="3221" y="3763"/>
                    <a:pt x="3221" y="3772"/>
                  </a:cubicBezTo>
                  <a:cubicBezTo>
                    <a:pt x="3221" y="3790"/>
                    <a:pt x="3229" y="3808"/>
                    <a:pt x="3229" y="3817"/>
                  </a:cubicBezTo>
                  <a:cubicBezTo>
                    <a:pt x="3247" y="3826"/>
                    <a:pt x="3256" y="3835"/>
                    <a:pt x="3274" y="3835"/>
                  </a:cubicBezTo>
                  <a:cubicBezTo>
                    <a:pt x="3292" y="3835"/>
                    <a:pt x="3310" y="3826"/>
                    <a:pt x="3328" y="3826"/>
                  </a:cubicBezTo>
                  <a:cubicBezTo>
                    <a:pt x="3337" y="3817"/>
                    <a:pt x="3345" y="3746"/>
                    <a:pt x="3328" y="3728"/>
                  </a:cubicBezTo>
                  <a:cubicBezTo>
                    <a:pt x="3323" y="3719"/>
                    <a:pt x="3303" y="3714"/>
                    <a:pt x="3282" y="3714"/>
                  </a:cubicBezTo>
                  <a:close/>
                  <a:moveTo>
                    <a:pt x="8110" y="3684"/>
                  </a:moveTo>
                  <a:cubicBezTo>
                    <a:pt x="8089" y="3684"/>
                    <a:pt x="8068" y="3689"/>
                    <a:pt x="8056" y="3701"/>
                  </a:cubicBezTo>
                  <a:cubicBezTo>
                    <a:pt x="8029" y="3728"/>
                    <a:pt x="8029" y="3799"/>
                    <a:pt x="8056" y="3817"/>
                  </a:cubicBezTo>
                  <a:cubicBezTo>
                    <a:pt x="8070" y="3832"/>
                    <a:pt x="8096" y="3838"/>
                    <a:pt x="8120" y="3838"/>
                  </a:cubicBezTo>
                  <a:cubicBezTo>
                    <a:pt x="8140" y="3838"/>
                    <a:pt x="8160" y="3834"/>
                    <a:pt x="8172" y="3826"/>
                  </a:cubicBezTo>
                  <a:cubicBezTo>
                    <a:pt x="8198" y="3799"/>
                    <a:pt x="8198" y="3728"/>
                    <a:pt x="8172" y="3701"/>
                  </a:cubicBezTo>
                  <a:cubicBezTo>
                    <a:pt x="8162" y="3691"/>
                    <a:pt x="8136" y="3684"/>
                    <a:pt x="8110" y="3684"/>
                  </a:cubicBezTo>
                  <a:close/>
                  <a:moveTo>
                    <a:pt x="990" y="3766"/>
                  </a:moveTo>
                  <a:cubicBezTo>
                    <a:pt x="976" y="3766"/>
                    <a:pt x="964" y="3769"/>
                    <a:pt x="964" y="3772"/>
                  </a:cubicBezTo>
                  <a:cubicBezTo>
                    <a:pt x="955" y="3799"/>
                    <a:pt x="955" y="3826"/>
                    <a:pt x="964" y="3844"/>
                  </a:cubicBezTo>
                  <a:cubicBezTo>
                    <a:pt x="972" y="3853"/>
                    <a:pt x="1008" y="3853"/>
                    <a:pt x="1035" y="3853"/>
                  </a:cubicBezTo>
                  <a:cubicBezTo>
                    <a:pt x="1035" y="3826"/>
                    <a:pt x="1035" y="3799"/>
                    <a:pt x="1035" y="3781"/>
                  </a:cubicBezTo>
                  <a:cubicBezTo>
                    <a:pt x="1035" y="3771"/>
                    <a:pt x="1010" y="3766"/>
                    <a:pt x="990" y="3766"/>
                  </a:cubicBezTo>
                  <a:close/>
                  <a:moveTo>
                    <a:pt x="3552" y="3745"/>
                  </a:moveTo>
                  <a:cubicBezTo>
                    <a:pt x="3536" y="3745"/>
                    <a:pt x="3522" y="3748"/>
                    <a:pt x="3515" y="3754"/>
                  </a:cubicBezTo>
                  <a:cubicBezTo>
                    <a:pt x="3506" y="3763"/>
                    <a:pt x="3497" y="3835"/>
                    <a:pt x="3515" y="3844"/>
                  </a:cubicBezTo>
                  <a:cubicBezTo>
                    <a:pt x="3520" y="3855"/>
                    <a:pt x="3546" y="3862"/>
                    <a:pt x="3570" y="3862"/>
                  </a:cubicBezTo>
                  <a:cubicBezTo>
                    <a:pt x="3584" y="3862"/>
                    <a:pt x="3597" y="3859"/>
                    <a:pt x="3604" y="3853"/>
                  </a:cubicBezTo>
                  <a:cubicBezTo>
                    <a:pt x="3622" y="3844"/>
                    <a:pt x="3622" y="3781"/>
                    <a:pt x="3613" y="3763"/>
                  </a:cubicBezTo>
                  <a:cubicBezTo>
                    <a:pt x="3608" y="3752"/>
                    <a:pt x="3578" y="3745"/>
                    <a:pt x="3552" y="3745"/>
                  </a:cubicBezTo>
                  <a:close/>
                  <a:moveTo>
                    <a:pt x="5847" y="3711"/>
                  </a:moveTo>
                  <a:cubicBezTo>
                    <a:pt x="5835" y="3711"/>
                    <a:pt x="5824" y="3720"/>
                    <a:pt x="5808" y="3737"/>
                  </a:cubicBezTo>
                  <a:cubicBezTo>
                    <a:pt x="5754" y="3781"/>
                    <a:pt x="5754" y="3790"/>
                    <a:pt x="5790" y="3826"/>
                  </a:cubicBezTo>
                  <a:cubicBezTo>
                    <a:pt x="5813" y="3854"/>
                    <a:pt x="5827" y="3867"/>
                    <a:pt x="5841" y="3867"/>
                  </a:cubicBezTo>
                  <a:cubicBezTo>
                    <a:pt x="5853" y="3867"/>
                    <a:pt x="5867" y="3856"/>
                    <a:pt x="5888" y="3835"/>
                  </a:cubicBezTo>
                  <a:cubicBezTo>
                    <a:pt x="5933" y="3799"/>
                    <a:pt x="5933" y="3790"/>
                    <a:pt x="5897" y="3746"/>
                  </a:cubicBezTo>
                  <a:cubicBezTo>
                    <a:pt x="5873" y="3722"/>
                    <a:pt x="5860" y="3711"/>
                    <a:pt x="5847" y="3711"/>
                  </a:cubicBezTo>
                  <a:close/>
                  <a:moveTo>
                    <a:pt x="8332" y="3772"/>
                  </a:moveTo>
                  <a:cubicBezTo>
                    <a:pt x="8332" y="3772"/>
                    <a:pt x="8323" y="3772"/>
                    <a:pt x="8314" y="3781"/>
                  </a:cubicBezTo>
                  <a:cubicBezTo>
                    <a:pt x="8314" y="3781"/>
                    <a:pt x="8306" y="3790"/>
                    <a:pt x="8306" y="3790"/>
                  </a:cubicBezTo>
                  <a:cubicBezTo>
                    <a:pt x="8323" y="3817"/>
                    <a:pt x="8323" y="3844"/>
                    <a:pt x="8350" y="3862"/>
                  </a:cubicBezTo>
                  <a:cubicBezTo>
                    <a:pt x="8363" y="3868"/>
                    <a:pt x="8393" y="3874"/>
                    <a:pt x="8416" y="3874"/>
                  </a:cubicBezTo>
                  <a:cubicBezTo>
                    <a:pt x="8426" y="3874"/>
                    <a:pt x="8434" y="3873"/>
                    <a:pt x="8439" y="3870"/>
                  </a:cubicBezTo>
                  <a:cubicBezTo>
                    <a:pt x="8430" y="3862"/>
                    <a:pt x="8430" y="3853"/>
                    <a:pt x="8430" y="3844"/>
                  </a:cubicBezTo>
                  <a:cubicBezTo>
                    <a:pt x="8404" y="3817"/>
                    <a:pt x="8350" y="3808"/>
                    <a:pt x="8332" y="3772"/>
                  </a:cubicBezTo>
                  <a:close/>
                  <a:moveTo>
                    <a:pt x="1284" y="3801"/>
                  </a:moveTo>
                  <a:cubicBezTo>
                    <a:pt x="1271" y="3801"/>
                    <a:pt x="1258" y="3804"/>
                    <a:pt x="1249" y="3808"/>
                  </a:cubicBezTo>
                  <a:cubicBezTo>
                    <a:pt x="1231" y="3808"/>
                    <a:pt x="1231" y="3879"/>
                    <a:pt x="1249" y="3879"/>
                  </a:cubicBezTo>
                  <a:lnTo>
                    <a:pt x="1320" y="3879"/>
                  </a:lnTo>
                  <a:cubicBezTo>
                    <a:pt x="1320" y="3853"/>
                    <a:pt x="1329" y="3817"/>
                    <a:pt x="1311" y="3808"/>
                  </a:cubicBezTo>
                  <a:cubicBezTo>
                    <a:pt x="1307" y="3804"/>
                    <a:pt x="1296" y="3801"/>
                    <a:pt x="1284" y="3801"/>
                  </a:cubicBezTo>
                  <a:close/>
                  <a:moveTo>
                    <a:pt x="6130" y="3738"/>
                  </a:moveTo>
                  <a:cubicBezTo>
                    <a:pt x="6118" y="3738"/>
                    <a:pt x="6105" y="3747"/>
                    <a:pt x="6084" y="3763"/>
                  </a:cubicBezTo>
                  <a:cubicBezTo>
                    <a:pt x="6040" y="3808"/>
                    <a:pt x="6040" y="3817"/>
                    <a:pt x="6075" y="3862"/>
                  </a:cubicBezTo>
                  <a:cubicBezTo>
                    <a:pt x="6099" y="3885"/>
                    <a:pt x="6112" y="3896"/>
                    <a:pt x="6127" y="3896"/>
                  </a:cubicBezTo>
                  <a:cubicBezTo>
                    <a:pt x="6139" y="3896"/>
                    <a:pt x="6152" y="3887"/>
                    <a:pt x="6173" y="3870"/>
                  </a:cubicBezTo>
                  <a:cubicBezTo>
                    <a:pt x="6218" y="3826"/>
                    <a:pt x="6218" y="3817"/>
                    <a:pt x="6173" y="3772"/>
                  </a:cubicBezTo>
                  <a:cubicBezTo>
                    <a:pt x="6155" y="3749"/>
                    <a:pt x="6143" y="3738"/>
                    <a:pt x="6130" y="3738"/>
                  </a:cubicBezTo>
                  <a:close/>
                  <a:moveTo>
                    <a:pt x="3832" y="3786"/>
                  </a:moveTo>
                  <a:cubicBezTo>
                    <a:pt x="3809" y="3786"/>
                    <a:pt x="3787" y="3790"/>
                    <a:pt x="3783" y="3799"/>
                  </a:cubicBezTo>
                  <a:cubicBezTo>
                    <a:pt x="3774" y="3817"/>
                    <a:pt x="3774" y="3879"/>
                    <a:pt x="3783" y="3897"/>
                  </a:cubicBezTo>
                  <a:cubicBezTo>
                    <a:pt x="3790" y="3901"/>
                    <a:pt x="3805" y="3903"/>
                    <a:pt x="3821" y="3903"/>
                  </a:cubicBezTo>
                  <a:cubicBezTo>
                    <a:pt x="3844" y="3903"/>
                    <a:pt x="3870" y="3899"/>
                    <a:pt x="3881" y="3888"/>
                  </a:cubicBezTo>
                  <a:cubicBezTo>
                    <a:pt x="3881" y="3879"/>
                    <a:pt x="3899" y="3862"/>
                    <a:pt x="3899" y="3844"/>
                  </a:cubicBezTo>
                  <a:cubicBezTo>
                    <a:pt x="3899" y="3826"/>
                    <a:pt x="3890" y="3817"/>
                    <a:pt x="3881" y="3799"/>
                  </a:cubicBezTo>
                  <a:cubicBezTo>
                    <a:pt x="3876" y="3790"/>
                    <a:pt x="3854" y="3786"/>
                    <a:pt x="3832" y="3786"/>
                  </a:cubicBezTo>
                  <a:close/>
                  <a:moveTo>
                    <a:pt x="1561" y="3828"/>
                  </a:moveTo>
                  <a:cubicBezTo>
                    <a:pt x="1543" y="3828"/>
                    <a:pt x="1526" y="3830"/>
                    <a:pt x="1526" y="3835"/>
                  </a:cubicBezTo>
                  <a:cubicBezTo>
                    <a:pt x="1517" y="3862"/>
                    <a:pt x="1517" y="3888"/>
                    <a:pt x="1517" y="3915"/>
                  </a:cubicBezTo>
                  <a:cubicBezTo>
                    <a:pt x="1552" y="3915"/>
                    <a:pt x="1579" y="3915"/>
                    <a:pt x="1588" y="3906"/>
                  </a:cubicBezTo>
                  <a:cubicBezTo>
                    <a:pt x="1606" y="3897"/>
                    <a:pt x="1597" y="3862"/>
                    <a:pt x="1597" y="3835"/>
                  </a:cubicBezTo>
                  <a:cubicBezTo>
                    <a:pt x="1597" y="3830"/>
                    <a:pt x="1579" y="3828"/>
                    <a:pt x="1561" y="3828"/>
                  </a:cubicBezTo>
                  <a:close/>
                  <a:moveTo>
                    <a:pt x="6408" y="3773"/>
                  </a:moveTo>
                  <a:cubicBezTo>
                    <a:pt x="6395" y="3773"/>
                    <a:pt x="6382" y="3782"/>
                    <a:pt x="6361" y="3799"/>
                  </a:cubicBezTo>
                  <a:cubicBezTo>
                    <a:pt x="6316" y="3844"/>
                    <a:pt x="6316" y="3853"/>
                    <a:pt x="6361" y="3888"/>
                  </a:cubicBezTo>
                  <a:cubicBezTo>
                    <a:pt x="6380" y="3918"/>
                    <a:pt x="6392" y="3931"/>
                    <a:pt x="6406" y="3931"/>
                  </a:cubicBezTo>
                  <a:cubicBezTo>
                    <a:pt x="6417" y="3931"/>
                    <a:pt x="6430" y="3922"/>
                    <a:pt x="6450" y="3906"/>
                  </a:cubicBezTo>
                  <a:cubicBezTo>
                    <a:pt x="6495" y="3862"/>
                    <a:pt x="6495" y="3844"/>
                    <a:pt x="6459" y="3808"/>
                  </a:cubicBezTo>
                  <a:cubicBezTo>
                    <a:pt x="6435" y="3784"/>
                    <a:pt x="6422" y="3773"/>
                    <a:pt x="6408" y="3773"/>
                  </a:cubicBezTo>
                  <a:close/>
                  <a:moveTo>
                    <a:pt x="4113" y="3807"/>
                  </a:moveTo>
                  <a:cubicBezTo>
                    <a:pt x="4097" y="3807"/>
                    <a:pt x="4080" y="3813"/>
                    <a:pt x="4068" y="3826"/>
                  </a:cubicBezTo>
                  <a:cubicBezTo>
                    <a:pt x="4041" y="3853"/>
                    <a:pt x="4041" y="3897"/>
                    <a:pt x="4068" y="3924"/>
                  </a:cubicBezTo>
                  <a:cubicBezTo>
                    <a:pt x="4077" y="3937"/>
                    <a:pt x="4093" y="3944"/>
                    <a:pt x="4109" y="3944"/>
                  </a:cubicBezTo>
                  <a:cubicBezTo>
                    <a:pt x="4126" y="3944"/>
                    <a:pt x="4144" y="3937"/>
                    <a:pt x="4157" y="3924"/>
                  </a:cubicBezTo>
                  <a:cubicBezTo>
                    <a:pt x="4184" y="3897"/>
                    <a:pt x="4184" y="3862"/>
                    <a:pt x="4166" y="3835"/>
                  </a:cubicBezTo>
                  <a:cubicBezTo>
                    <a:pt x="4152" y="3816"/>
                    <a:pt x="4132" y="3807"/>
                    <a:pt x="4113" y="3807"/>
                  </a:cubicBezTo>
                  <a:close/>
                  <a:moveTo>
                    <a:pt x="1839" y="3849"/>
                  </a:moveTo>
                  <a:cubicBezTo>
                    <a:pt x="1829" y="3849"/>
                    <a:pt x="1819" y="3854"/>
                    <a:pt x="1811" y="3862"/>
                  </a:cubicBezTo>
                  <a:cubicBezTo>
                    <a:pt x="1784" y="3888"/>
                    <a:pt x="1784" y="3915"/>
                    <a:pt x="1811" y="3942"/>
                  </a:cubicBezTo>
                  <a:cubicBezTo>
                    <a:pt x="1823" y="3950"/>
                    <a:pt x="1833" y="3954"/>
                    <a:pt x="1843" y="3954"/>
                  </a:cubicBezTo>
                  <a:cubicBezTo>
                    <a:pt x="1856" y="3954"/>
                    <a:pt x="1868" y="3948"/>
                    <a:pt x="1882" y="3933"/>
                  </a:cubicBezTo>
                  <a:cubicBezTo>
                    <a:pt x="1900" y="3915"/>
                    <a:pt x="1900" y="3888"/>
                    <a:pt x="1873" y="3870"/>
                  </a:cubicBezTo>
                  <a:cubicBezTo>
                    <a:pt x="1864" y="3856"/>
                    <a:pt x="1851" y="3849"/>
                    <a:pt x="1839" y="3849"/>
                  </a:cubicBezTo>
                  <a:close/>
                  <a:moveTo>
                    <a:pt x="6678" y="3807"/>
                  </a:moveTo>
                  <a:cubicBezTo>
                    <a:pt x="6660" y="3807"/>
                    <a:pt x="6644" y="3810"/>
                    <a:pt x="6637" y="3817"/>
                  </a:cubicBezTo>
                  <a:cubicBezTo>
                    <a:pt x="6611" y="3835"/>
                    <a:pt x="6611" y="3915"/>
                    <a:pt x="6628" y="3933"/>
                  </a:cubicBezTo>
                  <a:cubicBezTo>
                    <a:pt x="6638" y="3948"/>
                    <a:pt x="6667" y="3954"/>
                    <a:pt x="6694" y="3954"/>
                  </a:cubicBezTo>
                  <a:cubicBezTo>
                    <a:pt x="6716" y="3954"/>
                    <a:pt x="6736" y="3950"/>
                    <a:pt x="6744" y="3942"/>
                  </a:cubicBezTo>
                  <a:cubicBezTo>
                    <a:pt x="6762" y="3924"/>
                    <a:pt x="6771" y="3844"/>
                    <a:pt x="6753" y="3826"/>
                  </a:cubicBezTo>
                  <a:cubicBezTo>
                    <a:pt x="6742" y="3815"/>
                    <a:pt x="6707" y="3807"/>
                    <a:pt x="6678" y="3807"/>
                  </a:cubicBezTo>
                  <a:close/>
                  <a:moveTo>
                    <a:pt x="4394" y="3841"/>
                  </a:moveTo>
                  <a:cubicBezTo>
                    <a:pt x="4376" y="3841"/>
                    <a:pt x="4358" y="3848"/>
                    <a:pt x="4345" y="3862"/>
                  </a:cubicBezTo>
                  <a:cubicBezTo>
                    <a:pt x="4318" y="3888"/>
                    <a:pt x="4327" y="3933"/>
                    <a:pt x="4354" y="3951"/>
                  </a:cubicBezTo>
                  <a:cubicBezTo>
                    <a:pt x="4362" y="3964"/>
                    <a:pt x="4378" y="3971"/>
                    <a:pt x="4395" y="3971"/>
                  </a:cubicBezTo>
                  <a:cubicBezTo>
                    <a:pt x="4411" y="3971"/>
                    <a:pt x="4429" y="3964"/>
                    <a:pt x="4443" y="3951"/>
                  </a:cubicBezTo>
                  <a:cubicBezTo>
                    <a:pt x="4469" y="3933"/>
                    <a:pt x="4469" y="3888"/>
                    <a:pt x="4443" y="3862"/>
                  </a:cubicBezTo>
                  <a:cubicBezTo>
                    <a:pt x="4429" y="3848"/>
                    <a:pt x="4411" y="3841"/>
                    <a:pt x="4394" y="3841"/>
                  </a:cubicBezTo>
                  <a:close/>
                  <a:moveTo>
                    <a:pt x="2122" y="3876"/>
                  </a:moveTo>
                  <a:cubicBezTo>
                    <a:pt x="2110" y="3876"/>
                    <a:pt x="2097" y="3882"/>
                    <a:pt x="2088" y="3897"/>
                  </a:cubicBezTo>
                  <a:cubicBezTo>
                    <a:pt x="2061" y="3924"/>
                    <a:pt x="2061" y="3942"/>
                    <a:pt x="2088" y="3969"/>
                  </a:cubicBezTo>
                  <a:cubicBezTo>
                    <a:pt x="2101" y="3982"/>
                    <a:pt x="2112" y="3989"/>
                    <a:pt x="2123" y="3989"/>
                  </a:cubicBezTo>
                  <a:cubicBezTo>
                    <a:pt x="2134" y="3989"/>
                    <a:pt x="2146" y="3982"/>
                    <a:pt x="2159" y="3969"/>
                  </a:cubicBezTo>
                  <a:cubicBezTo>
                    <a:pt x="2186" y="3942"/>
                    <a:pt x="2186" y="3915"/>
                    <a:pt x="2150" y="3888"/>
                  </a:cubicBezTo>
                  <a:cubicBezTo>
                    <a:pt x="2142" y="3880"/>
                    <a:pt x="2132" y="3876"/>
                    <a:pt x="2122" y="3876"/>
                  </a:cubicBezTo>
                  <a:close/>
                  <a:moveTo>
                    <a:pt x="6955" y="3849"/>
                  </a:moveTo>
                  <a:cubicBezTo>
                    <a:pt x="6934" y="3849"/>
                    <a:pt x="6913" y="3854"/>
                    <a:pt x="6905" y="3862"/>
                  </a:cubicBezTo>
                  <a:cubicBezTo>
                    <a:pt x="6887" y="3879"/>
                    <a:pt x="6878" y="3960"/>
                    <a:pt x="6896" y="3977"/>
                  </a:cubicBezTo>
                  <a:cubicBezTo>
                    <a:pt x="6907" y="3989"/>
                    <a:pt x="6942" y="3996"/>
                    <a:pt x="6971" y="3996"/>
                  </a:cubicBezTo>
                  <a:cubicBezTo>
                    <a:pt x="6989" y="3996"/>
                    <a:pt x="7005" y="3993"/>
                    <a:pt x="7012" y="3986"/>
                  </a:cubicBezTo>
                  <a:cubicBezTo>
                    <a:pt x="7039" y="3969"/>
                    <a:pt x="7039" y="3888"/>
                    <a:pt x="7021" y="3870"/>
                  </a:cubicBezTo>
                  <a:cubicBezTo>
                    <a:pt x="7011" y="3856"/>
                    <a:pt x="6982" y="3849"/>
                    <a:pt x="6955" y="3849"/>
                  </a:cubicBezTo>
                  <a:close/>
                  <a:moveTo>
                    <a:pt x="4679" y="3868"/>
                  </a:moveTo>
                  <a:cubicBezTo>
                    <a:pt x="4661" y="3868"/>
                    <a:pt x="4643" y="3875"/>
                    <a:pt x="4630" y="3888"/>
                  </a:cubicBezTo>
                  <a:cubicBezTo>
                    <a:pt x="4603" y="3915"/>
                    <a:pt x="4603" y="3960"/>
                    <a:pt x="4630" y="3986"/>
                  </a:cubicBezTo>
                  <a:cubicBezTo>
                    <a:pt x="4643" y="3995"/>
                    <a:pt x="4661" y="4000"/>
                    <a:pt x="4678" y="4000"/>
                  </a:cubicBezTo>
                  <a:cubicBezTo>
                    <a:pt x="4695" y="4000"/>
                    <a:pt x="4710" y="3995"/>
                    <a:pt x="4719" y="3986"/>
                  </a:cubicBezTo>
                  <a:cubicBezTo>
                    <a:pt x="4746" y="3960"/>
                    <a:pt x="4746" y="3915"/>
                    <a:pt x="4728" y="3888"/>
                  </a:cubicBezTo>
                  <a:cubicBezTo>
                    <a:pt x="4715" y="3875"/>
                    <a:pt x="4697" y="3868"/>
                    <a:pt x="4679" y="3868"/>
                  </a:cubicBezTo>
                  <a:close/>
                  <a:moveTo>
                    <a:pt x="2409" y="3911"/>
                  </a:moveTo>
                  <a:cubicBezTo>
                    <a:pt x="2398" y="3911"/>
                    <a:pt x="2386" y="3915"/>
                    <a:pt x="2373" y="3924"/>
                  </a:cubicBezTo>
                  <a:cubicBezTo>
                    <a:pt x="2346" y="3951"/>
                    <a:pt x="2346" y="3977"/>
                    <a:pt x="2373" y="4004"/>
                  </a:cubicBezTo>
                  <a:cubicBezTo>
                    <a:pt x="2385" y="4012"/>
                    <a:pt x="2395" y="4017"/>
                    <a:pt x="2405" y="4017"/>
                  </a:cubicBezTo>
                  <a:cubicBezTo>
                    <a:pt x="2418" y="4017"/>
                    <a:pt x="2430" y="4010"/>
                    <a:pt x="2444" y="3995"/>
                  </a:cubicBezTo>
                  <a:cubicBezTo>
                    <a:pt x="2462" y="3969"/>
                    <a:pt x="2462" y="3951"/>
                    <a:pt x="2444" y="3924"/>
                  </a:cubicBezTo>
                  <a:cubicBezTo>
                    <a:pt x="2431" y="3915"/>
                    <a:pt x="2420" y="3911"/>
                    <a:pt x="2409" y="3911"/>
                  </a:cubicBezTo>
                  <a:close/>
                  <a:moveTo>
                    <a:pt x="7222" y="3879"/>
                  </a:moveTo>
                  <a:cubicBezTo>
                    <a:pt x="7204" y="3879"/>
                    <a:pt x="7188" y="3881"/>
                    <a:pt x="7181" y="3888"/>
                  </a:cubicBezTo>
                  <a:cubicBezTo>
                    <a:pt x="7164" y="3915"/>
                    <a:pt x="7164" y="3995"/>
                    <a:pt x="7181" y="4013"/>
                  </a:cubicBezTo>
                  <a:cubicBezTo>
                    <a:pt x="7190" y="4022"/>
                    <a:pt x="7215" y="4027"/>
                    <a:pt x="7239" y="4027"/>
                  </a:cubicBezTo>
                  <a:cubicBezTo>
                    <a:pt x="7264" y="4027"/>
                    <a:pt x="7289" y="4022"/>
                    <a:pt x="7297" y="4013"/>
                  </a:cubicBezTo>
                  <a:cubicBezTo>
                    <a:pt x="7315" y="3995"/>
                    <a:pt x="7315" y="3915"/>
                    <a:pt x="7297" y="3897"/>
                  </a:cubicBezTo>
                  <a:cubicBezTo>
                    <a:pt x="7286" y="3886"/>
                    <a:pt x="7252" y="3879"/>
                    <a:pt x="7222" y="3879"/>
                  </a:cubicBezTo>
                  <a:close/>
                  <a:moveTo>
                    <a:pt x="4956" y="3904"/>
                  </a:moveTo>
                  <a:cubicBezTo>
                    <a:pt x="4938" y="3904"/>
                    <a:pt x="4920" y="3911"/>
                    <a:pt x="4907" y="3924"/>
                  </a:cubicBezTo>
                  <a:cubicBezTo>
                    <a:pt x="4889" y="3951"/>
                    <a:pt x="4889" y="3986"/>
                    <a:pt x="4916" y="4013"/>
                  </a:cubicBezTo>
                  <a:cubicBezTo>
                    <a:pt x="4924" y="4027"/>
                    <a:pt x="4940" y="4033"/>
                    <a:pt x="4957" y="4033"/>
                  </a:cubicBezTo>
                  <a:cubicBezTo>
                    <a:pt x="4974" y="4033"/>
                    <a:pt x="4991" y="4027"/>
                    <a:pt x="5005" y="4013"/>
                  </a:cubicBezTo>
                  <a:cubicBezTo>
                    <a:pt x="5032" y="3995"/>
                    <a:pt x="5032" y="3951"/>
                    <a:pt x="5005" y="3924"/>
                  </a:cubicBezTo>
                  <a:cubicBezTo>
                    <a:pt x="4991" y="3911"/>
                    <a:pt x="4974" y="3904"/>
                    <a:pt x="4956" y="3904"/>
                  </a:cubicBezTo>
                  <a:close/>
                  <a:moveTo>
                    <a:pt x="2685" y="3940"/>
                  </a:moveTo>
                  <a:cubicBezTo>
                    <a:pt x="2674" y="3940"/>
                    <a:pt x="2663" y="3946"/>
                    <a:pt x="2650" y="3960"/>
                  </a:cubicBezTo>
                  <a:cubicBezTo>
                    <a:pt x="2623" y="3986"/>
                    <a:pt x="2623" y="4004"/>
                    <a:pt x="2650" y="4031"/>
                  </a:cubicBezTo>
                  <a:cubicBezTo>
                    <a:pt x="2662" y="4043"/>
                    <a:pt x="2674" y="4050"/>
                    <a:pt x="2687" y="4050"/>
                  </a:cubicBezTo>
                  <a:cubicBezTo>
                    <a:pt x="2701" y="4050"/>
                    <a:pt x="2716" y="4041"/>
                    <a:pt x="2730" y="4022"/>
                  </a:cubicBezTo>
                  <a:cubicBezTo>
                    <a:pt x="2748" y="4004"/>
                    <a:pt x="2748" y="3977"/>
                    <a:pt x="2721" y="3960"/>
                  </a:cubicBezTo>
                  <a:cubicBezTo>
                    <a:pt x="2708" y="3946"/>
                    <a:pt x="2696" y="3940"/>
                    <a:pt x="2685" y="3940"/>
                  </a:cubicBezTo>
                  <a:close/>
                  <a:moveTo>
                    <a:pt x="7525" y="3904"/>
                  </a:moveTo>
                  <a:cubicBezTo>
                    <a:pt x="7503" y="3904"/>
                    <a:pt x="7480" y="3911"/>
                    <a:pt x="7467" y="3924"/>
                  </a:cubicBezTo>
                  <a:cubicBezTo>
                    <a:pt x="7440" y="3951"/>
                    <a:pt x="7440" y="4013"/>
                    <a:pt x="7458" y="4040"/>
                  </a:cubicBezTo>
                  <a:cubicBezTo>
                    <a:pt x="7471" y="4053"/>
                    <a:pt x="7496" y="4060"/>
                    <a:pt x="7520" y="4060"/>
                  </a:cubicBezTo>
                  <a:cubicBezTo>
                    <a:pt x="7545" y="4060"/>
                    <a:pt x="7570" y="4053"/>
                    <a:pt x="7583" y="4040"/>
                  </a:cubicBezTo>
                  <a:cubicBezTo>
                    <a:pt x="7610" y="4022"/>
                    <a:pt x="7610" y="3951"/>
                    <a:pt x="7583" y="3924"/>
                  </a:cubicBezTo>
                  <a:cubicBezTo>
                    <a:pt x="7570" y="3911"/>
                    <a:pt x="7547" y="3904"/>
                    <a:pt x="7525" y="3904"/>
                  </a:cubicBezTo>
                  <a:close/>
                  <a:moveTo>
                    <a:pt x="416" y="3978"/>
                  </a:moveTo>
                  <a:cubicBezTo>
                    <a:pt x="409" y="3978"/>
                    <a:pt x="401" y="3983"/>
                    <a:pt x="393" y="3995"/>
                  </a:cubicBezTo>
                  <a:cubicBezTo>
                    <a:pt x="366" y="4022"/>
                    <a:pt x="366" y="4022"/>
                    <a:pt x="393" y="4040"/>
                  </a:cubicBezTo>
                  <a:cubicBezTo>
                    <a:pt x="402" y="4055"/>
                    <a:pt x="407" y="4061"/>
                    <a:pt x="413" y="4061"/>
                  </a:cubicBezTo>
                  <a:cubicBezTo>
                    <a:pt x="419" y="4061"/>
                    <a:pt x="425" y="4057"/>
                    <a:pt x="437" y="4049"/>
                  </a:cubicBezTo>
                  <a:cubicBezTo>
                    <a:pt x="464" y="4022"/>
                    <a:pt x="464" y="4022"/>
                    <a:pt x="437" y="3995"/>
                  </a:cubicBezTo>
                  <a:cubicBezTo>
                    <a:pt x="432" y="3986"/>
                    <a:pt x="425" y="3978"/>
                    <a:pt x="416" y="3978"/>
                  </a:cubicBezTo>
                  <a:close/>
                  <a:moveTo>
                    <a:pt x="5241" y="3931"/>
                  </a:moveTo>
                  <a:cubicBezTo>
                    <a:pt x="5223" y="3931"/>
                    <a:pt x="5205" y="3937"/>
                    <a:pt x="5192" y="3951"/>
                  </a:cubicBezTo>
                  <a:cubicBezTo>
                    <a:pt x="5165" y="3977"/>
                    <a:pt x="5165" y="4013"/>
                    <a:pt x="5192" y="4040"/>
                  </a:cubicBezTo>
                  <a:cubicBezTo>
                    <a:pt x="5205" y="4058"/>
                    <a:pt x="5223" y="4067"/>
                    <a:pt x="5241" y="4067"/>
                  </a:cubicBezTo>
                  <a:cubicBezTo>
                    <a:pt x="5259" y="4067"/>
                    <a:pt x="5277" y="4058"/>
                    <a:pt x="5290" y="4040"/>
                  </a:cubicBezTo>
                  <a:cubicBezTo>
                    <a:pt x="5308" y="4022"/>
                    <a:pt x="5308" y="3977"/>
                    <a:pt x="5290" y="3951"/>
                  </a:cubicBezTo>
                  <a:cubicBezTo>
                    <a:pt x="5277" y="3937"/>
                    <a:pt x="5259" y="3931"/>
                    <a:pt x="5241" y="3931"/>
                  </a:cubicBezTo>
                  <a:close/>
                  <a:moveTo>
                    <a:pt x="2973" y="3970"/>
                  </a:moveTo>
                  <a:cubicBezTo>
                    <a:pt x="2962" y="3970"/>
                    <a:pt x="2950" y="3977"/>
                    <a:pt x="2935" y="3986"/>
                  </a:cubicBezTo>
                  <a:cubicBezTo>
                    <a:pt x="2908" y="4013"/>
                    <a:pt x="2908" y="4031"/>
                    <a:pt x="2935" y="4058"/>
                  </a:cubicBezTo>
                  <a:cubicBezTo>
                    <a:pt x="2948" y="4071"/>
                    <a:pt x="2960" y="4078"/>
                    <a:pt x="2971" y="4078"/>
                  </a:cubicBezTo>
                  <a:cubicBezTo>
                    <a:pt x="2982" y="4078"/>
                    <a:pt x="2993" y="4071"/>
                    <a:pt x="3006" y="4058"/>
                  </a:cubicBezTo>
                  <a:cubicBezTo>
                    <a:pt x="3033" y="4031"/>
                    <a:pt x="3024" y="4013"/>
                    <a:pt x="2998" y="3986"/>
                  </a:cubicBezTo>
                  <a:cubicBezTo>
                    <a:pt x="2989" y="3974"/>
                    <a:pt x="2981" y="3970"/>
                    <a:pt x="2973" y="3970"/>
                  </a:cubicBezTo>
                  <a:close/>
                  <a:moveTo>
                    <a:pt x="5518" y="3960"/>
                  </a:moveTo>
                  <a:cubicBezTo>
                    <a:pt x="5500" y="3960"/>
                    <a:pt x="5482" y="3969"/>
                    <a:pt x="5469" y="3986"/>
                  </a:cubicBezTo>
                  <a:cubicBezTo>
                    <a:pt x="5451" y="4004"/>
                    <a:pt x="5451" y="4049"/>
                    <a:pt x="5478" y="4076"/>
                  </a:cubicBezTo>
                  <a:cubicBezTo>
                    <a:pt x="5486" y="4089"/>
                    <a:pt x="5502" y="4096"/>
                    <a:pt x="5519" y="4096"/>
                  </a:cubicBezTo>
                  <a:cubicBezTo>
                    <a:pt x="5536" y="4096"/>
                    <a:pt x="5553" y="4089"/>
                    <a:pt x="5567" y="4076"/>
                  </a:cubicBezTo>
                  <a:cubicBezTo>
                    <a:pt x="5594" y="4049"/>
                    <a:pt x="5594" y="4013"/>
                    <a:pt x="5567" y="3986"/>
                  </a:cubicBezTo>
                  <a:cubicBezTo>
                    <a:pt x="5553" y="3969"/>
                    <a:pt x="5536" y="3960"/>
                    <a:pt x="5518" y="3960"/>
                  </a:cubicBezTo>
                  <a:close/>
                  <a:moveTo>
                    <a:pt x="7801" y="3937"/>
                  </a:moveTo>
                  <a:cubicBezTo>
                    <a:pt x="7779" y="3937"/>
                    <a:pt x="7757" y="3942"/>
                    <a:pt x="7743" y="3951"/>
                  </a:cubicBezTo>
                  <a:cubicBezTo>
                    <a:pt x="7717" y="3977"/>
                    <a:pt x="7717" y="4049"/>
                    <a:pt x="7743" y="4076"/>
                  </a:cubicBezTo>
                  <a:cubicBezTo>
                    <a:pt x="7757" y="4089"/>
                    <a:pt x="7781" y="4096"/>
                    <a:pt x="7805" y="4096"/>
                  </a:cubicBezTo>
                  <a:cubicBezTo>
                    <a:pt x="7828" y="4096"/>
                    <a:pt x="7851" y="4089"/>
                    <a:pt x="7859" y="4076"/>
                  </a:cubicBezTo>
                  <a:cubicBezTo>
                    <a:pt x="7886" y="4049"/>
                    <a:pt x="7886" y="3977"/>
                    <a:pt x="7859" y="3951"/>
                  </a:cubicBezTo>
                  <a:cubicBezTo>
                    <a:pt x="7846" y="3942"/>
                    <a:pt x="7824" y="3937"/>
                    <a:pt x="7801" y="3937"/>
                  </a:cubicBezTo>
                  <a:close/>
                  <a:moveTo>
                    <a:pt x="687" y="4020"/>
                  </a:moveTo>
                  <a:cubicBezTo>
                    <a:pt x="680" y="4020"/>
                    <a:pt x="674" y="4027"/>
                    <a:pt x="660" y="4040"/>
                  </a:cubicBezTo>
                  <a:cubicBezTo>
                    <a:pt x="633" y="4058"/>
                    <a:pt x="642" y="4067"/>
                    <a:pt x="660" y="4085"/>
                  </a:cubicBezTo>
                  <a:cubicBezTo>
                    <a:pt x="674" y="4098"/>
                    <a:pt x="680" y="4105"/>
                    <a:pt x="687" y="4105"/>
                  </a:cubicBezTo>
                  <a:cubicBezTo>
                    <a:pt x="694" y="4105"/>
                    <a:pt x="700" y="4098"/>
                    <a:pt x="714" y="4085"/>
                  </a:cubicBezTo>
                  <a:cubicBezTo>
                    <a:pt x="732" y="4067"/>
                    <a:pt x="723" y="4058"/>
                    <a:pt x="714" y="4040"/>
                  </a:cubicBezTo>
                  <a:cubicBezTo>
                    <a:pt x="700" y="4027"/>
                    <a:pt x="694" y="4020"/>
                    <a:pt x="687" y="4020"/>
                  </a:cubicBezTo>
                  <a:close/>
                  <a:moveTo>
                    <a:pt x="3248" y="4000"/>
                  </a:moveTo>
                  <a:cubicBezTo>
                    <a:pt x="3227" y="4000"/>
                    <a:pt x="3207" y="4004"/>
                    <a:pt x="3203" y="4013"/>
                  </a:cubicBezTo>
                  <a:cubicBezTo>
                    <a:pt x="3185" y="4022"/>
                    <a:pt x="3194" y="4093"/>
                    <a:pt x="3203" y="4102"/>
                  </a:cubicBezTo>
                  <a:cubicBezTo>
                    <a:pt x="3212" y="4107"/>
                    <a:pt x="3234" y="4109"/>
                    <a:pt x="3255" y="4109"/>
                  </a:cubicBezTo>
                  <a:cubicBezTo>
                    <a:pt x="3276" y="4109"/>
                    <a:pt x="3296" y="4107"/>
                    <a:pt x="3301" y="4102"/>
                  </a:cubicBezTo>
                  <a:cubicBezTo>
                    <a:pt x="3310" y="4085"/>
                    <a:pt x="3310" y="4067"/>
                    <a:pt x="3310" y="4049"/>
                  </a:cubicBezTo>
                  <a:cubicBezTo>
                    <a:pt x="3310" y="4040"/>
                    <a:pt x="3310" y="4022"/>
                    <a:pt x="3301" y="4013"/>
                  </a:cubicBezTo>
                  <a:cubicBezTo>
                    <a:pt x="3292" y="4004"/>
                    <a:pt x="3270" y="4000"/>
                    <a:pt x="3248" y="4000"/>
                  </a:cubicBezTo>
                  <a:close/>
                  <a:moveTo>
                    <a:pt x="8087" y="3966"/>
                  </a:moveTo>
                  <a:cubicBezTo>
                    <a:pt x="8065" y="3966"/>
                    <a:pt x="8042" y="3973"/>
                    <a:pt x="8029" y="3986"/>
                  </a:cubicBezTo>
                  <a:cubicBezTo>
                    <a:pt x="8002" y="4013"/>
                    <a:pt x="8002" y="4076"/>
                    <a:pt x="8029" y="4102"/>
                  </a:cubicBezTo>
                  <a:cubicBezTo>
                    <a:pt x="8038" y="4116"/>
                    <a:pt x="8060" y="4122"/>
                    <a:pt x="8084" y="4122"/>
                  </a:cubicBezTo>
                  <a:cubicBezTo>
                    <a:pt x="8107" y="4122"/>
                    <a:pt x="8132" y="4116"/>
                    <a:pt x="8145" y="4102"/>
                  </a:cubicBezTo>
                  <a:cubicBezTo>
                    <a:pt x="8172" y="4076"/>
                    <a:pt x="8172" y="4013"/>
                    <a:pt x="8145" y="3986"/>
                  </a:cubicBezTo>
                  <a:cubicBezTo>
                    <a:pt x="8132" y="3973"/>
                    <a:pt x="8109" y="3966"/>
                    <a:pt x="8087" y="3966"/>
                  </a:cubicBezTo>
                  <a:close/>
                  <a:moveTo>
                    <a:pt x="928" y="4049"/>
                  </a:moveTo>
                  <a:cubicBezTo>
                    <a:pt x="928" y="4076"/>
                    <a:pt x="928" y="4102"/>
                    <a:pt x="928" y="4120"/>
                  </a:cubicBezTo>
                  <a:cubicBezTo>
                    <a:pt x="928" y="4131"/>
                    <a:pt x="952" y="4135"/>
                    <a:pt x="973" y="4135"/>
                  </a:cubicBezTo>
                  <a:cubicBezTo>
                    <a:pt x="987" y="4135"/>
                    <a:pt x="999" y="4133"/>
                    <a:pt x="999" y="4129"/>
                  </a:cubicBezTo>
                  <a:cubicBezTo>
                    <a:pt x="1008" y="4102"/>
                    <a:pt x="1008" y="4076"/>
                    <a:pt x="999" y="4058"/>
                  </a:cubicBezTo>
                  <a:cubicBezTo>
                    <a:pt x="990" y="4049"/>
                    <a:pt x="955" y="4049"/>
                    <a:pt x="928" y="4049"/>
                  </a:cubicBezTo>
                  <a:close/>
                  <a:moveTo>
                    <a:pt x="5802" y="3979"/>
                  </a:moveTo>
                  <a:cubicBezTo>
                    <a:pt x="5791" y="3979"/>
                    <a:pt x="5780" y="3987"/>
                    <a:pt x="5763" y="4004"/>
                  </a:cubicBezTo>
                  <a:cubicBezTo>
                    <a:pt x="5710" y="4049"/>
                    <a:pt x="5710" y="4058"/>
                    <a:pt x="5754" y="4102"/>
                  </a:cubicBezTo>
                  <a:cubicBezTo>
                    <a:pt x="5773" y="4126"/>
                    <a:pt x="5787" y="4137"/>
                    <a:pt x="5801" y="4137"/>
                  </a:cubicBezTo>
                  <a:cubicBezTo>
                    <a:pt x="5814" y="4137"/>
                    <a:pt x="5826" y="4128"/>
                    <a:pt x="5843" y="4111"/>
                  </a:cubicBezTo>
                  <a:cubicBezTo>
                    <a:pt x="5888" y="4067"/>
                    <a:pt x="5897" y="4058"/>
                    <a:pt x="5852" y="4013"/>
                  </a:cubicBezTo>
                  <a:cubicBezTo>
                    <a:pt x="5829" y="3990"/>
                    <a:pt x="5815" y="3979"/>
                    <a:pt x="5802" y="3979"/>
                  </a:cubicBezTo>
                  <a:close/>
                  <a:moveTo>
                    <a:pt x="3526" y="4025"/>
                  </a:moveTo>
                  <a:cubicBezTo>
                    <a:pt x="3511" y="4025"/>
                    <a:pt x="3496" y="4027"/>
                    <a:pt x="3488" y="4031"/>
                  </a:cubicBezTo>
                  <a:cubicBezTo>
                    <a:pt x="3470" y="4049"/>
                    <a:pt x="3470" y="4120"/>
                    <a:pt x="3488" y="4129"/>
                  </a:cubicBezTo>
                  <a:cubicBezTo>
                    <a:pt x="3493" y="4138"/>
                    <a:pt x="3513" y="4143"/>
                    <a:pt x="3533" y="4143"/>
                  </a:cubicBezTo>
                  <a:cubicBezTo>
                    <a:pt x="3553" y="4143"/>
                    <a:pt x="3573" y="4138"/>
                    <a:pt x="3577" y="4129"/>
                  </a:cubicBezTo>
                  <a:cubicBezTo>
                    <a:pt x="3586" y="4120"/>
                    <a:pt x="3595" y="4102"/>
                    <a:pt x="3595" y="4093"/>
                  </a:cubicBezTo>
                  <a:cubicBezTo>
                    <a:pt x="3595" y="4076"/>
                    <a:pt x="3586" y="4058"/>
                    <a:pt x="3577" y="4040"/>
                  </a:cubicBezTo>
                  <a:cubicBezTo>
                    <a:pt x="3572" y="4029"/>
                    <a:pt x="3549" y="4025"/>
                    <a:pt x="3526" y="4025"/>
                  </a:cubicBezTo>
                  <a:close/>
                  <a:moveTo>
                    <a:pt x="8368" y="3994"/>
                  </a:moveTo>
                  <a:cubicBezTo>
                    <a:pt x="8344" y="3994"/>
                    <a:pt x="8320" y="4003"/>
                    <a:pt x="8306" y="4022"/>
                  </a:cubicBezTo>
                  <a:cubicBezTo>
                    <a:pt x="8279" y="4049"/>
                    <a:pt x="8279" y="4102"/>
                    <a:pt x="8306" y="4138"/>
                  </a:cubicBezTo>
                  <a:cubicBezTo>
                    <a:pt x="8323" y="4151"/>
                    <a:pt x="8346" y="4158"/>
                    <a:pt x="8367" y="4158"/>
                  </a:cubicBezTo>
                  <a:cubicBezTo>
                    <a:pt x="8388" y="4158"/>
                    <a:pt x="8408" y="4151"/>
                    <a:pt x="8421" y="4138"/>
                  </a:cubicBezTo>
                  <a:cubicBezTo>
                    <a:pt x="8457" y="4102"/>
                    <a:pt x="8457" y="4049"/>
                    <a:pt x="8421" y="4013"/>
                  </a:cubicBezTo>
                  <a:cubicBezTo>
                    <a:pt x="8409" y="4001"/>
                    <a:pt x="8389" y="3994"/>
                    <a:pt x="8368" y="3994"/>
                  </a:cubicBezTo>
                  <a:close/>
                  <a:moveTo>
                    <a:pt x="1234" y="4090"/>
                  </a:moveTo>
                  <a:cubicBezTo>
                    <a:pt x="1226" y="4090"/>
                    <a:pt x="1219" y="4090"/>
                    <a:pt x="1213" y="4093"/>
                  </a:cubicBezTo>
                  <a:cubicBezTo>
                    <a:pt x="1204" y="4093"/>
                    <a:pt x="1204" y="4138"/>
                    <a:pt x="1204" y="4165"/>
                  </a:cubicBezTo>
                  <a:cubicBezTo>
                    <a:pt x="1240" y="4165"/>
                    <a:pt x="1267" y="4165"/>
                    <a:pt x="1276" y="4156"/>
                  </a:cubicBezTo>
                  <a:cubicBezTo>
                    <a:pt x="1294" y="4147"/>
                    <a:pt x="1285" y="4111"/>
                    <a:pt x="1285" y="4093"/>
                  </a:cubicBezTo>
                  <a:cubicBezTo>
                    <a:pt x="1267" y="4093"/>
                    <a:pt x="1249" y="4090"/>
                    <a:pt x="1234" y="4090"/>
                  </a:cubicBezTo>
                  <a:close/>
                  <a:moveTo>
                    <a:pt x="6087" y="4008"/>
                  </a:moveTo>
                  <a:cubicBezTo>
                    <a:pt x="6074" y="4008"/>
                    <a:pt x="6061" y="4019"/>
                    <a:pt x="6040" y="4040"/>
                  </a:cubicBezTo>
                  <a:cubicBezTo>
                    <a:pt x="5995" y="4085"/>
                    <a:pt x="5995" y="4093"/>
                    <a:pt x="6031" y="4129"/>
                  </a:cubicBezTo>
                  <a:cubicBezTo>
                    <a:pt x="6054" y="4157"/>
                    <a:pt x="6068" y="4170"/>
                    <a:pt x="6082" y="4170"/>
                  </a:cubicBezTo>
                  <a:cubicBezTo>
                    <a:pt x="6094" y="4170"/>
                    <a:pt x="6108" y="4159"/>
                    <a:pt x="6129" y="4138"/>
                  </a:cubicBezTo>
                  <a:cubicBezTo>
                    <a:pt x="6173" y="4102"/>
                    <a:pt x="6173" y="4085"/>
                    <a:pt x="6138" y="4049"/>
                  </a:cubicBezTo>
                  <a:cubicBezTo>
                    <a:pt x="6114" y="4021"/>
                    <a:pt x="6101" y="4008"/>
                    <a:pt x="6087" y="4008"/>
                  </a:cubicBezTo>
                  <a:close/>
                  <a:moveTo>
                    <a:pt x="3797" y="4070"/>
                  </a:moveTo>
                  <a:cubicBezTo>
                    <a:pt x="3780" y="4070"/>
                    <a:pt x="3763" y="4072"/>
                    <a:pt x="3756" y="4076"/>
                  </a:cubicBezTo>
                  <a:cubicBezTo>
                    <a:pt x="3747" y="4093"/>
                    <a:pt x="3738" y="4156"/>
                    <a:pt x="3747" y="4174"/>
                  </a:cubicBezTo>
                  <a:cubicBezTo>
                    <a:pt x="3757" y="4179"/>
                    <a:pt x="3782" y="4184"/>
                    <a:pt x="3805" y="4184"/>
                  </a:cubicBezTo>
                  <a:cubicBezTo>
                    <a:pt x="3822" y="4184"/>
                    <a:pt x="3837" y="4181"/>
                    <a:pt x="3845" y="4174"/>
                  </a:cubicBezTo>
                  <a:cubicBezTo>
                    <a:pt x="3854" y="4165"/>
                    <a:pt x="3863" y="4102"/>
                    <a:pt x="3854" y="4085"/>
                  </a:cubicBezTo>
                  <a:cubicBezTo>
                    <a:pt x="3849" y="4074"/>
                    <a:pt x="3822" y="4070"/>
                    <a:pt x="3797" y="4070"/>
                  </a:cubicBezTo>
                  <a:close/>
                  <a:moveTo>
                    <a:pt x="8631" y="4031"/>
                  </a:moveTo>
                  <a:cubicBezTo>
                    <a:pt x="8620" y="4031"/>
                    <a:pt x="8609" y="4034"/>
                    <a:pt x="8600" y="4040"/>
                  </a:cubicBezTo>
                  <a:cubicBezTo>
                    <a:pt x="8573" y="4058"/>
                    <a:pt x="8555" y="4102"/>
                    <a:pt x="8573" y="4138"/>
                  </a:cubicBezTo>
                  <a:cubicBezTo>
                    <a:pt x="8581" y="4162"/>
                    <a:pt x="8618" y="4193"/>
                    <a:pt x="8644" y="4193"/>
                  </a:cubicBezTo>
                  <a:cubicBezTo>
                    <a:pt x="8648" y="4193"/>
                    <a:pt x="8651" y="4193"/>
                    <a:pt x="8653" y="4192"/>
                  </a:cubicBezTo>
                  <a:cubicBezTo>
                    <a:pt x="8680" y="4183"/>
                    <a:pt x="8716" y="4174"/>
                    <a:pt x="8725" y="4129"/>
                  </a:cubicBezTo>
                  <a:cubicBezTo>
                    <a:pt x="8743" y="4093"/>
                    <a:pt x="8716" y="4085"/>
                    <a:pt x="8707" y="4067"/>
                  </a:cubicBezTo>
                  <a:cubicBezTo>
                    <a:pt x="8698" y="4067"/>
                    <a:pt x="8698" y="4058"/>
                    <a:pt x="8689" y="4058"/>
                  </a:cubicBezTo>
                  <a:cubicBezTo>
                    <a:pt x="8672" y="4041"/>
                    <a:pt x="8651" y="4031"/>
                    <a:pt x="8631" y="4031"/>
                  </a:cubicBezTo>
                  <a:close/>
                  <a:moveTo>
                    <a:pt x="6368" y="4041"/>
                  </a:moveTo>
                  <a:cubicBezTo>
                    <a:pt x="6355" y="4041"/>
                    <a:pt x="6342" y="4050"/>
                    <a:pt x="6325" y="4067"/>
                  </a:cubicBezTo>
                  <a:cubicBezTo>
                    <a:pt x="6280" y="4111"/>
                    <a:pt x="6272" y="4120"/>
                    <a:pt x="6316" y="4165"/>
                  </a:cubicBezTo>
                  <a:cubicBezTo>
                    <a:pt x="6340" y="4188"/>
                    <a:pt x="6353" y="4199"/>
                    <a:pt x="6366" y="4199"/>
                  </a:cubicBezTo>
                  <a:cubicBezTo>
                    <a:pt x="6378" y="4199"/>
                    <a:pt x="6388" y="4191"/>
                    <a:pt x="6405" y="4174"/>
                  </a:cubicBezTo>
                  <a:cubicBezTo>
                    <a:pt x="6450" y="4129"/>
                    <a:pt x="6459" y="4120"/>
                    <a:pt x="6423" y="4076"/>
                  </a:cubicBezTo>
                  <a:cubicBezTo>
                    <a:pt x="6400" y="4052"/>
                    <a:pt x="6384" y="4041"/>
                    <a:pt x="6368" y="4041"/>
                  </a:cubicBezTo>
                  <a:close/>
                  <a:moveTo>
                    <a:pt x="1530" y="4100"/>
                  </a:moveTo>
                  <a:cubicBezTo>
                    <a:pt x="1519" y="4100"/>
                    <a:pt x="1508" y="4107"/>
                    <a:pt x="1499" y="4120"/>
                  </a:cubicBezTo>
                  <a:cubicBezTo>
                    <a:pt x="1472" y="4138"/>
                    <a:pt x="1472" y="4165"/>
                    <a:pt x="1490" y="4183"/>
                  </a:cubicBezTo>
                  <a:cubicBezTo>
                    <a:pt x="1505" y="4197"/>
                    <a:pt x="1517" y="4204"/>
                    <a:pt x="1529" y="4204"/>
                  </a:cubicBezTo>
                  <a:cubicBezTo>
                    <a:pt x="1539" y="4204"/>
                    <a:pt x="1549" y="4200"/>
                    <a:pt x="1561" y="4192"/>
                  </a:cubicBezTo>
                  <a:cubicBezTo>
                    <a:pt x="1588" y="4165"/>
                    <a:pt x="1597" y="4147"/>
                    <a:pt x="1561" y="4120"/>
                  </a:cubicBezTo>
                  <a:cubicBezTo>
                    <a:pt x="1552" y="4107"/>
                    <a:pt x="1541" y="4100"/>
                    <a:pt x="1530" y="4100"/>
                  </a:cubicBezTo>
                  <a:close/>
                  <a:moveTo>
                    <a:pt x="4081" y="4091"/>
                  </a:moveTo>
                  <a:cubicBezTo>
                    <a:pt x="4064" y="4091"/>
                    <a:pt x="4046" y="4098"/>
                    <a:pt x="4032" y="4111"/>
                  </a:cubicBezTo>
                  <a:cubicBezTo>
                    <a:pt x="4015" y="4138"/>
                    <a:pt x="4015" y="4174"/>
                    <a:pt x="4032" y="4201"/>
                  </a:cubicBezTo>
                  <a:cubicBezTo>
                    <a:pt x="4047" y="4215"/>
                    <a:pt x="4067" y="4222"/>
                    <a:pt x="4087" y="4222"/>
                  </a:cubicBezTo>
                  <a:cubicBezTo>
                    <a:pt x="4103" y="4222"/>
                    <a:pt x="4118" y="4217"/>
                    <a:pt x="4130" y="4209"/>
                  </a:cubicBezTo>
                  <a:cubicBezTo>
                    <a:pt x="4157" y="4183"/>
                    <a:pt x="4157" y="4138"/>
                    <a:pt x="4130" y="4111"/>
                  </a:cubicBezTo>
                  <a:cubicBezTo>
                    <a:pt x="4117" y="4098"/>
                    <a:pt x="4099" y="4091"/>
                    <a:pt x="4081" y="4091"/>
                  </a:cubicBezTo>
                  <a:close/>
                  <a:moveTo>
                    <a:pt x="6650" y="4077"/>
                  </a:moveTo>
                  <a:cubicBezTo>
                    <a:pt x="6622" y="4077"/>
                    <a:pt x="6594" y="4084"/>
                    <a:pt x="6584" y="4093"/>
                  </a:cubicBezTo>
                  <a:cubicBezTo>
                    <a:pt x="6566" y="4111"/>
                    <a:pt x="6566" y="4192"/>
                    <a:pt x="6593" y="4209"/>
                  </a:cubicBezTo>
                  <a:cubicBezTo>
                    <a:pt x="6602" y="4218"/>
                    <a:pt x="6626" y="4223"/>
                    <a:pt x="6651" y="4223"/>
                  </a:cubicBezTo>
                  <a:cubicBezTo>
                    <a:pt x="6675" y="4223"/>
                    <a:pt x="6700" y="4218"/>
                    <a:pt x="6709" y="4209"/>
                  </a:cubicBezTo>
                  <a:cubicBezTo>
                    <a:pt x="6726" y="4183"/>
                    <a:pt x="6726" y="4111"/>
                    <a:pt x="6709" y="4093"/>
                  </a:cubicBezTo>
                  <a:cubicBezTo>
                    <a:pt x="6697" y="4081"/>
                    <a:pt x="6674" y="4077"/>
                    <a:pt x="6650" y="4077"/>
                  </a:cubicBezTo>
                  <a:close/>
                  <a:moveTo>
                    <a:pt x="1811" y="4127"/>
                  </a:moveTo>
                  <a:cubicBezTo>
                    <a:pt x="1800" y="4127"/>
                    <a:pt x="1789" y="4134"/>
                    <a:pt x="1775" y="4147"/>
                  </a:cubicBezTo>
                  <a:cubicBezTo>
                    <a:pt x="1749" y="4174"/>
                    <a:pt x="1749" y="4192"/>
                    <a:pt x="1775" y="4218"/>
                  </a:cubicBezTo>
                  <a:cubicBezTo>
                    <a:pt x="1789" y="4232"/>
                    <a:pt x="1800" y="4238"/>
                    <a:pt x="1811" y="4238"/>
                  </a:cubicBezTo>
                  <a:cubicBezTo>
                    <a:pt x="1822" y="4238"/>
                    <a:pt x="1833" y="4232"/>
                    <a:pt x="1847" y="4218"/>
                  </a:cubicBezTo>
                  <a:cubicBezTo>
                    <a:pt x="1873" y="4192"/>
                    <a:pt x="1873" y="4174"/>
                    <a:pt x="1847" y="4147"/>
                  </a:cubicBezTo>
                  <a:cubicBezTo>
                    <a:pt x="1833" y="4134"/>
                    <a:pt x="1822" y="4127"/>
                    <a:pt x="1811" y="4127"/>
                  </a:cubicBezTo>
                  <a:close/>
                  <a:moveTo>
                    <a:pt x="4367" y="4121"/>
                  </a:moveTo>
                  <a:cubicBezTo>
                    <a:pt x="4350" y="4121"/>
                    <a:pt x="4332" y="4128"/>
                    <a:pt x="4318" y="4138"/>
                  </a:cubicBezTo>
                  <a:cubicBezTo>
                    <a:pt x="4291" y="4165"/>
                    <a:pt x="4291" y="4209"/>
                    <a:pt x="4318" y="4236"/>
                  </a:cubicBezTo>
                  <a:cubicBezTo>
                    <a:pt x="4331" y="4250"/>
                    <a:pt x="4347" y="4256"/>
                    <a:pt x="4362" y="4256"/>
                  </a:cubicBezTo>
                  <a:cubicBezTo>
                    <a:pt x="4378" y="4256"/>
                    <a:pt x="4394" y="4250"/>
                    <a:pt x="4407" y="4236"/>
                  </a:cubicBezTo>
                  <a:cubicBezTo>
                    <a:pt x="4434" y="4209"/>
                    <a:pt x="4434" y="4165"/>
                    <a:pt x="4407" y="4138"/>
                  </a:cubicBezTo>
                  <a:cubicBezTo>
                    <a:pt x="4395" y="4126"/>
                    <a:pt x="4381" y="4121"/>
                    <a:pt x="4367" y="4121"/>
                  </a:cubicBezTo>
                  <a:close/>
                  <a:moveTo>
                    <a:pt x="2095" y="4161"/>
                  </a:moveTo>
                  <a:cubicBezTo>
                    <a:pt x="2081" y="4161"/>
                    <a:pt x="2067" y="4168"/>
                    <a:pt x="2052" y="4183"/>
                  </a:cubicBezTo>
                  <a:cubicBezTo>
                    <a:pt x="2034" y="4201"/>
                    <a:pt x="2034" y="4227"/>
                    <a:pt x="2061" y="4254"/>
                  </a:cubicBezTo>
                  <a:cubicBezTo>
                    <a:pt x="2070" y="4263"/>
                    <a:pt x="2081" y="4267"/>
                    <a:pt x="2092" y="4267"/>
                  </a:cubicBezTo>
                  <a:cubicBezTo>
                    <a:pt x="2103" y="4267"/>
                    <a:pt x="2114" y="4263"/>
                    <a:pt x="2123" y="4254"/>
                  </a:cubicBezTo>
                  <a:cubicBezTo>
                    <a:pt x="2159" y="4227"/>
                    <a:pt x="2159" y="4201"/>
                    <a:pt x="2123" y="4174"/>
                  </a:cubicBezTo>
                  <a:cubicBezTo>
                    <a:pt x="2115" y="4166"/>
                    <a:pt x="2105" y="4161"/>
                    <a:pt x="2095" y="4161"/>
                  </a:cubicBezTo>
                  <a:close/>
                  <a:moveTo>
                    <a:pt x="6911" y="4117"/>
                  </a:moveTo>
                  <a:cubicBezTo>
                    <a:pt x="6889" y="4117"/>
                    <a:pt x="6868" y="4121"/>
                    <a:pt x="6860" y="4129"/>
                  </a:cubicBezTo>
                  <a:cubicBezTo>
                    <a:pt x="6842" y="4156"/>
                    <a:pt x="6842" y="4236"/>
                    <a:pt x="6860" y="4254"/>
                  </a:cubicBezTo>
                  <a:cubicBezTo>
                    <a:pt x="6869" y="4263"/>
                    <a:pt x="6894" y="4267"/>
                    <a:pt x="6918" y="4267"/>
                  </a:cubicBezTo>
                  <a:cubicBezTo>
                    <a:pt x="6943" y="4267"/>
                    <a:pt x="6967" y="4263"/>
                    <a:pt x="6976" y="4254"/>
                  </a:cubicBezTo>
                  <a:cubicBezTo>
                    <a:pt x="6994" y="4227"/>
                    <a:pt x="6994" y="4156"/>
                    <a:pt x="6976" y="4138"/>
                  </a:cubicBezTo>
                  <a:cubicBezTo>
                    <a:pt x="6966" y="4123"/>
                    <a:pt x="6938" y="4117"/>
                    <a:pt x="6911" y="4117"/>
                  </a:cubicBezTo>
                  <a:close/>
                  <a:moveTo>
                    <a:pt x="4643" y="4154"/>
                  </a:moveTo>
                  <a:cubicBezTo>
                    <a:pt x="4626" y="4154"/>
                    <a:pt x="4608" y="4160"/>
                    <a:pt x="4594" y="4174"/>
                  </a:cubicBezTo>
                  <a:cubicBezTo>
                    <a:pt x="4577" y="4201"/>
                    <a:pt x="4577" y="4236"/>
                    <a:pt x="4603" y="4263"/>
                  </a:cubicBezTo>
                  <a:cubicBezTo>
                    <a:pt x="4612" y="4276"/>
                    <a:pt x="4628" y="4283"/>
                    <a:pt x="4645" y="4283"/>
                  </a:cubicBezTo>
                  <a:cubicBezTo>
                    <a:pt x="4661" y="4283"/>
                    <a:pt x="4679" y="4276"/>
                    <a:pt x="4693" y="4263"/>
                  </a:cubicBezTo>
                  <a:cubicBezTo>
                    <a:pt x="4719" y="4245"/>
                    <a:pt x="4719" y="4201"/>
                    <a:pt x="4693" y="4174"/>
                  </a:cubicBezTo>
                  <a:cubicBezTo>
                    <a:pt x="4679" y="4160"/>
                    <a:pt x="4661" y="4154"/>
                    <a:pt x="4643" y="4154"/>
                  </a:cubicBezTo>
                  <a:close/>
                  <a:moveTo>
                    <a:pt x="7187" y="4146"/>
                  </a:moveTo>
                  <a:cubicBezTo>
                    <a:pt x="7169" y="4146"/>
                    <a:pt x="7153" y="4149"/>
                    <a:pt x="7146" y="4156"/>
                  </a:cubicBezTo>
                  <a:cubicBezTo>
                    <a:pt x="7128" y="4174"/>
                    <a:pt x="7119" y="4254"/>
                    <a:pt x="7137" y="4281"/>
                  </a:cubicBezTo>
                  <a:cubicBezTo>
                    <a:pt x="7146" y="4290"/>
                    <a:pt x="7170" y="4294"/>
                    <a:pt x="7195" y="4294"/>
                  </a:cubicBezTo>
                  <a:cubicBezTo>
                    <a:pt x="7219" y="4294"/>
                    <a:pt x="7244" y="4290"/>
                    <a:pt x="7253" y="4281"/>
                  </a:cubicBezTo>
                  <a:cubicBezTo>
                    <a:pt x="7271" y="4272"/>
                    <a:pt x="7280" y="4192"/>
                    <a:pt x="7262" y="4165"/>
                  </a:cubicBezTo>
                  <a:cubicBezTo>
                    <a:pt x="7251" y="4154"/>
                    <a:pt x="7216" y="4146"/>
                    <a:pt x="7187" y="4146"/>
                  </a:cubicBezTo>
                  <a:close/>
                  <a:moveTo>
                    <a:pt x="2377" y="4189"/>
                  </a:moveTo>
                  <a:cubicBezTo>
                    <a:pt x="2364" y="4189"/>
                    <a:pt x="2351" y="4196"/>
                    <a:pt x="2337" y="4209"/>
                  </a:cubicBezTo>
                  <a:cubicBezTo>
                    <a:pt x="2311" y="4236"/>
                    <a:pt x="2311" y="4254"/>
                    <a:pt x="2337" y="4281"/>
                  </a:cubicBezTo>
                  <a:cubicBezTo>
                    <a:pt x="2351" y="4294"/>
                    <a:pt x="2362" y="4301"/>
                    <a:pt x="2373" y="4301"/>
                  </a:cubicBezTo>
                  <a:cubicBezTo>
                    <a:pt x="2384" y="4301"/>
                    <a:pt x="2395" y="4294"/>
                    <a:pt x="2409" y="4281"/>
                  </a:cubicBezTo>
                  <a:cubicBezTo>
                    <a:pt x="2435" y="4254"/>
                    <a:pt x="2435" y="4236"/>
                    <a:pt x="2418" y="4209"/>
                  </a:cubicBezTo>
                  <a:cubicBezTo>
                    <a:pt x="2404" y="4196"/>
                    <a:pt x="2391" y="4189"/>
                    <a:pt x="2377" y="4189"/>
                  </a:cubicBezTo>
                  <a:close/>
                  <a:moveTo>
                    <a:pt x="4929" y="4180"/>
                  </a:moveTo>
                  <a:cubicBezTo>
                    <a:pt x="4911" y="4180"/>
                    <a:pt x="4893" y="4187"/>
                    <a:pt x="4880" y="4201"/>
                  </a:cubicBezTo>
                  <a:cubicBezTo>
                    <a:pt x="4853" y="4227"/>
                    <a:pt x="4853" y="4272"/>
                    <a:pt x="4880" y="4299"/>
                  </a:cubicBezTo>
                  <a:cubicBezTo>
                    <a:pt x="4892" y="4311"/>
                    <a:pt x="4908" y="4316"/>
                    <a:pt x="4924" y="4316"/>
                  </a:cubicBezTo>
                  <a:cubicBezTo>
                    <a:pt x="4943" y="4316"/>
                    <a:pt x="4963" y="4308"/>
                    <a:pt x="4978" y="4299"/>
                  </a:cubicBezTo>
                  <a:cubicBezTo>
                    <a:pt x="4996" y="4272"/>
                    <a:pt x="4996" y="4227"/>
                    <a:pt x="4978" y="4201"/>
                  </a:cubicBezTo>
                  <a:cubicBezTo>
                    <a:pt x="4965" y="4187"/>
                    <a:pt x="4947" y="4180"/>
                    <a:pt x="4929" y="4180"/>
                  </a:cubicBezTo>
                  <a:close/>
                  <a:moveTo>
                    <a:pt x="2657" y="4224"/>
                  </a:moveTo>
                  <a:cubicBezTo>
                    <a:pt x="2645" y="4224"/>
                    <a:pt x="2633" y="4230"/>
                    <a:pt x="2623" y="4245"/>
                  </a:cubicBezTo>
                  <a:cubicBezTo>
                    <a:pt x="2596" y="4263"/>
                    <a:pt x="2596" y="4290"/>
                    <a:pt x="2623" y="4308"/>
                  </a:cubicBezTo>
                  <a:cubicBezTo>
                    <a:pt x="2636" y="4321"/>
                    <a:pt x="2647" y="4328"/>
                    <a:pt x="2659" y="4328"/>
                  </a:cubicBezTo>
                  <a:cubicBezTo>
                    <a:pt x="2670" y="4328"/>
                    <a:pt x="2681" y="4321"/>
                    <a:pt x="2694" y="4308"/>
                  </a:cubicBezTo>
                  <a:cubicBezTo>
                    <a:pt x="2721" y="4281"/>
                    <a:pt x="2721" y="4263"/>
                    <a:pt x="2685" y="4236"/>
                  </a:cubicBezTo>
                  <a:cubicBezTo>
                    <a:pt x="2677" y="4228"/>
                    <a:pt x="2667" y="4224"/>
                    <a:pt x="2657" y="4224"/>
                  </a:cubicBezTo>
                  <a:close/>
                  <a:moveTo>
                    <a:pt x="7474" y="4175"/>
                  </a:moveTo>
                  <a:cubicBezTo>
                    <a:pt x="7454" y="4175"/>
                    <a:pt x="7434" y="4180"/>
                    <a:pt x="7422" y="4192"/>
                  </a:cubicBezTo>
                  <a:cubicBezTo>
                    <a:pt x="7396" y="4218"/>
                    <a:pt x="7396" y="4281"/>
                    <a:pt x="7422" y="4308"/>
                  </a:cubicBezTo>
                  <a:cubicBezTo>
                    <a:pt x="7437" y="4322"/>
                    <a:pt x="7463" y="4329"/>
                    <a:pt x="7487" y="4329"/>
                  </a:cubicBezTo>
                  <a:cubicBezTo>
                    <a:pt x="7507" y="4329"/>
                    <a:pt x="7526" y="4325"/>
                    <a:pt x="7538" y="4316"/>
                  </a:cubicBezTo>
                  <a:cubicBezTo>
                    <a:pt x="7565" y="4290"/>
                    <a:pt x="7565" y="4218"/>
                    <a:pt x="7538" y="4192"/>
                  </a:cubicBezTo>
                  <a:cubicBezTo>
                    <a:pt x="7524" y="4182"/>
                    <a:pt x="7498" y="4175"/>
                    <a:pt x="7474" y="4175"/>
                  </a:cubicBezTo>
                  <a:close/>
                  <a:moveTo>
                    <a:pt x="5209" y="4216"/>
                  </a:moveTo>
                  <a:cubicBezTo>
                    <a:pt x="5192" y="4216"/>
                    <a:pt x="5174" y="4223"/>
                    <a:pt x="5156" y="4236"/>
                  </a:cubicBezTo>
                  <a:cubicBezTo>
                    <a:pt x="5139" y="4263"/>
                    <a:pt x="5139" y="4299"/>
                    <a:pt x="5165" y="4325"/>
                  </a:cubicBezTo>
                  <a:cubicBezTo>
                    <a:pt x="5174" y="4339"/>
                    <a:pt x="5190" y="4345"/>
                    <a:pt x="5207" y="4345"/>
                  </a:cubicBezTo>
                  <a:cubicBezTo>
                    <a:pt x="5223" y="4345"/>
                    <a:pt x="5241" y="4339"/>
                    <a:pt x="5255" y="4325"/>
                  </a:cubicBezTo>
                  <a:cubicBezTo>
                    <a:pt x="5281" y="4308"/>
                    <a:pt x="5281" y="4263"/>
                    <a:pt x="5255" y="4236"/>
                  </a:cubicBezTo>
                  <a:cubicBezTo>
                    <a:pt x="5241" y="4223"/>
                    <a:pt x="5226" y="4216"/>
                    <a:pt x="5209" y="4216"/>
                  </a:cubicBezTo>
                  <a:close/>
                  <a:moveTo>
                    <a:pt x="2938" y="4251"/>
                  </a:moveTo>
                  <a:cubicBezTo>
                    <a:pt x="2926" y="4251"/>
                    <a:pt x="2914" y="4257"/>
                    <a:pt x="2899" y="4272"/>
                  </a:cubicBezTo>
                  <a:cubicBezTo>
                    <a:pt x="2882" y="4299"/>
                    <a:pt x="2882" y="4316"/>
                    <a:pt x="2908" y="4343"/>
                  </a:cubicBezTo>
                  <a:cubicBezTo>
                    <a:pt x="2916" y="4355"/>
                    <a:pt x="2926" y="4360"/>
                    <a:pt x="2936" y="4360"/>
                  </a:cubicBezTo>
                  <a:cubicBezTo>
                    <a:pt x="2948" y="4360"/>
                    <a:pt x="2961" y="4353"/>
                    <a:pt x="2971" y="4343"/>
                  </a:cubicBezTo>
                  <a:cubicBezTo>
                    <a:pt x="2998" y="4316"/>
                    <a:pt x="2998" y="4290"/>
                    <a:pt x="2971" y="4263"/>
                  </a:cubicBezTo>
                  <a:cubicBezTo>
                    <a:pt x="2959" y="4255"/>
                    <a:pt x="2948" y="4251"/>
                    <a:pt x="2938" y="4251"/>
                  </a:cubicBezTo>
                  <a:close/>
                  <a:moveTo>
                    <a:pt x="7761" y="4207"/>
                  </a:moveTo>
                  <a:cubicBezTo>
                    <a:pt x="7737" y="4207"/>
                    <a:pt x="7712" y="4214"/>
                    <a:pt x="7699" y="4227"/>
                  </a:cubicBezTo>
                  <a:cubicBezTo>
                    <a:pt x="7681" y="4254"/>
                    <a:pt x="7681" y="4316"/>
                    <a:pt x="7708" y="4343"/>
                  </a:cubicBezTo>
                  <a:cubicBezTo>
                    <a:pt x="7721" y="4357"/>
                    <a:pt x="7743" y="4363"/>
                    <a:pt x="7766" y="4363"/>
                  </a:cubicBezTo>
                  <a:cubicBezTo>
                    <a:pt x="7788" y="4363"/>
                    <a:pt x="7810" y="4357"/>
                    <a:pt x="7824" y="4343"/>
                  </a:cubicBezTo>
                  <a:cubicBezTo>
                    <a:pt x="7851" y="4316"/>
                    <a:pt x="7842" y="4245"/>
                    <a:pt x="7824" y="4227"/>
                  </a:cubicBezTo>
                  <a:cubicBezTo>
                    <a:pt x="7810" y="4214"/>
                    <a:pt x="7786" y="4207"/>
                    <a:pt x="7761" y="4207"/>
                  </a:cubicBezTo>
                  <a:close/>
                  <a:moveTo>
                    <a:pt x="5491" y="4243"/>
                  </a:moveTo>
                  <a:cubicBezTo>
                    <a:pt x="5473" y="4243"/>
                    <a:pt x="5455" y="4250"/>
                    <a:pt x="5442" y="4263"/>
                  </a:cubicBezTo>
                  <a:cubicBezTo>
                    <a:pt x="5415" y="4290"/>
                    <a:pt x="5415" y="4334"/>
                    <a:pt x="5451" y="4361"/>
                  </a:cubicBezTo>
                  <a:cubicBezTo>
                    <a:pt x="5459" y="4369"/>
                    <a:pt x="5472" y="4374"/>
                    <a:pt x="5487" y="4374"/>
                  </a:cubicBezTo>
                  <a:cubicBezTo>
                    <a:pt x="5505" y="4374"/>
                    <a:pt x="5525" y="4367"/>
                    <a:pt x="5540" y="4352"/>
                  </a:cubicBezTo>
                  <a:cubicBezTo>
                    <a:pt x="5567" y="4334"/>
                    <a:pt x="5567" y="4290"/>
                    <a:pt x="5540" y="4263"/>
                  </a:cubicBezTo>
                  <a:cubicBezTo>
                    <a:pt x="5527" y="4250"/>
                    <a:pt x="5509" y="4243"/>
                    <a:pt x="5491" y="4243"/>
                  </a:cubicBezTo>
                  <a:close/>
                  <a:moveTo>
                    <a:pt x="616" y="4299"/>
                  </a:moveTo>
                  <a:cubicBezTo>
                    <a:pt x="616" y="4325"/>
                    <a:pt x="616" y="4352"/>
                    <a:pt x="616" y="4379"/>
                  </a:cubicBezTo>
                  <a:cubicBezTo>
                    <a:pt x="616" y="4383"/>
                    <a:pt x="633" y="4386"/>
                    <a:pt x="651" y="4386"/>
                  </a:cubicBezTo>
                  <a:cubicBezTo>
                    <a:pt x="669" y="4386"/>
                    <a:pt x="687" y="4383"/>
                    <a:pt x="687" y="4379"/>
                  </a:cubicBezTo>
                  <a:cubicBezTo>
                    <a:pt x="696" y="4352"/>
                    <a:pt x="696" y="4325"/>
                    <a:pt x="687" y="4308"/>
                  </a:cubicBezTo>
                  <a:cubicBezTo>
                    <a:pt x="678" y="4299"/>
                    <a:pt x="642" y="4299"/>
                    <a:pt x="616" y="4299"/>
                  </a:cubicBezTo>
                  <a:close/>
                  <a:moveTo>
                    <a:pt x="3221" y="4272"/>
                  </a:moveTo>
                  <a:cubicBezTo>
                    <a:pt x="3203" y="4272"/>
                    <a:pt x="3185" y="4281"/>
                    <a:pt x="3176" y="4290"/>
                  </a:cubicBezTo>
                  <a:cubicBezTo>
                    <a:pt x="3158" y="4299"/>
                    <a:pt x="3158" y="4370"/>
                    <a:pt x="3176" y="4388"/>
                  </a:cubicBezTo>
                  <a:cubicBezTo>
                    <a:pt x="3183" y="4392"/>
                    <a:pt x="3198" y="4394"/>
                    <a:pt x="3214" y="4394"/>
                  </a:cubicBezTo>
                  <a:cubicBezTo>
                    <a:pt x="3236" y="4394"/>
                    <a:pt x="3260" y="4389"/>
                    <a:pt x="3265" y="4379"/>
                  </a:cubicBezTo>
                  <a:cubicBezTo>
                    <a:pt x="3283" y="4370"/>
                    <a:pt x="3283" y="4299"/>
                    <a:pt x="3265" y="4290"/>
                  </a:cubicBezTo>
                  <a:cubicBezTo>
                    <a:pt x="3247" y="4281"/>
                    <a:pt x="3229" y="4272"/>
                    <a:pt x="3221" y="4272"/>
                  </a:cubicBezTo>
                  <a:close/>
                  <a:moveTo>
                    <a:pt x="8046" y="4234"/>
                  </a:moveTo>
                  <a:cubicBezTo>
                    <a:pt x="8025" y="4234"/>
                    <a:pt x="8002" y="4241"/>
                    <a:pt x="7984" y="4254"/>
                  </a:cubicBezTo>
                  <a:cubicBezTo>
                    <a:pt x="7949" y="4290"/>
                    <a:pt x="7949" y="4334"/>
                    <a:pt x="7984" y="4370"/>
                  </a:cubicBezTo>
                  <a:cubicBezTo>
                    <a:pt x="8002" y="4388"/>
                    <a:pt x="8025" y="4397"/>
                    <a:pt x="8047" y="4397"/>
                  </a:cubicBezTo>
                  <a:cubicBezTo>
                    <a:pt x="8069" y="4397"/>
                    <a:pt x="8091" y="4388"/>
                    <a:pt x="8109" y="4370"/>
                  </a:cubicBezTo>
                  <a:cubicBezTo>
                    <a:pt x="8136" y="4334"/>
                    <a:pt x="8136" y="4290"/>
                    <a:pt x="8100" y="4254"/>
                  </a:cubicBezTo>
                  <a:cubicBezTo>
                    <a:pt x="8087" y="4241"/>
                    <a:pt x="8067" y="4234"/>
                    <a:pt x="8046" y="4234"/>
                  </a:cubicBezTo>
                  <a:close/>
                  <a:moveTo>
                    <a:pt x="939" y="4332"/>
                  </a:moveTo>
                  <a:cubicBezTo>
                    <a:pt x="926" y="4332"/>
                    <a:pt x="910" y="4334"/>
                    <a:pt x="892" y="4334"/>
                  </a:cubicBezTo>
                  <a:cubicBezTo>
                    <a:pt x="901" y="4361"/>
                    <a:pt x="892" y="4397"/>
                    <a:pt x="901" y="4406"/>
                  </a:cubicBezTo>
                  <a:cubicBezTo>
                    <a:pt x="907" y="4409"/>
                    <a:pt x="914" y="4410"/>
                    <a:pt x="922" y="4410"/>
                  </a:cubicBezTo>
                  <a:cubicBezTo>
                    <a:pt x="937" y="4410"/>
                    <a:pt x="955" y="4406"/>
                    <a:pt x="972" y="4406"/>
                  </a:cubicBezTo>
                  <a:cubicBezTo>
                    <a:pt x="972" y="4388"/>
                    <a:pt x="981" y="4352"/>
                    <a:pt x="972" y="4343"/>
                  </a:cubicBezTo>
                  <a:cubicBezTo>
                    <a:pt x="964" y="4334"/>
                    <a:pt x="952" y="4332"/>
                    <a:pt x="939" y="4332"/>
                  </a:cubicBezTo>
                  <a:close/>
                  <a:moveTo>
                    <a:pt x="5774" y="4264"/>
                  </a:moveTo>
                  <a:cubicBezTo>
                    <a:pt x="5762" y="4264"/>
                    <a:pt x="5748" y="4273"/>
                    <a:pt x="5727" y="4290"/>
                  </a:cubicBezTo>
                  <a:cubicBezTo>
                    <a:pt x="5683" y="4334"/>
                    <a:pt x="5683" y="4343"/>
                    <a:pt x="5718" y="4379"/>
                  </a:cubicBezTo>
                  <a:cubicBezTo>
                    <a:pt x="5744" y="4405"/>
                    <a:pt x="5758" y="4419"/>
                    <a:pt x="5774" y="4419"/>
                  </a:cubicBezTo>
                  <a:cubicBezTo>
                    <a:pt x="5786" y="4419"/>
                    <a:pt x="5798" y="4412"/>
                    <a:pt x="5817" y="4397"/>
                  </a:cubicBezTo>
                  <a:cubicBezTo>
                    <a:pt x="5861" y="4352"/>
                    <a:pt x="5861" y="4343"/>
                    <a:pt x="5825" y="4299"/>
                  </a:cubicBezTo>
                  <a:cubicBezTo>
                    <a:pt x="5802" y="4275"/>
                    <a:pt x="5788" y="4264"/>
                    <a:pt x="5774" y="4264"/>
                  </a:cubicBezTo>
                  <a:close/>
                  <a:moveTo>
                    <a:pt x="3497" y="4299"/>
                  </a:moveTo>
                  <a:cubicBezTo>
                    <a:pt x="3488" y="4299"/>
                    <a:pt x="3470" y="4316"/>
                    <a:pt x="3452" y="4316"/>
                  </a:cubicBezTo>
                  <a:cubicBezTo>
                    <a:pt x="3444" y="4325"/>
                    <a:pt x="3444" y="4397"/>
                    <a:pt x="3452" y="4415"/>
                  </a:cubicBezTo>
                  <a:cubicBezTo>
                    <a:pt x="3458" y="4420"/>
                    <a:pt x="3481" y="4425"/>
                    <a:pt x="3503" y="4425"/>
                  </a:cubicBezTo>
                  <a:cubicBezTo>
                    <a:pt x="3519" y="4425"/>
                    <a:pt x="3534" y="4422"/>
                    <a:pt x="3542" y="4415"/>
                  </a:cubicBezTo>
                  <a:cubicBezTo>
                    <a:pt x="3560" y="4406"/>
                    <a:pt x="3568" y="4334"/>
                    <a:pt x="3551" y="4316"/>
                  </a:cubicBezTo>
                  <a:cubicBezTo>
                    <a:pt x="3533" y="4308"/>
                    <a:pt x="3515" y="4308"/>
                    <a:pt x="3497" y="4299"/>
                  </a:cubicBezTo>
                  <a:close/>
                  <a:moveTo>
                    <a:pt x="8323" y="4262"/>
                  </a:moveTo>
                  <a:cubicBezTo>
                    <a:pt x="8302" y="4262"/>
                    <a:pt x="8280" y="4271"/>
                    <a:pt x="8261" y="4290"/>
                  </a:cubicBezTo>
                  <a:cubicBezTo>
                    <a:pt x="8234" y="4316"/>
                    <a:pt x="8234" y="4370"/>
                    <a:pt x="8270" y="4406"/>
                  </a:cubicBezTo>
                  <a:cubicBezTo>
                    <a:pt x="8283" y="4419"/>
                    <a:pt x="8303" y="4426"/>
                    <a:pt x="8324" y="4426"/>
                  </a:cubicBezTo>
                  <a:cubicBezTo>
                    <a:pt x="8346" y="4426"/>
                    <a:pt x="8368" y="4419"/>
                    <a:pt x="8386" y="4406"/>
                  </a:cubicBezTo>
                  <a:cubicBezTo>
                    <a:pt x="8421" y="4370"/>
                    <a:pt x="8421" y="4316"/>
                    <a:pt x="8377" y="4281"/>
                  </a:cubicBezTo>
                  <a:cubicBezTo>
                    <a:pt x="8360" y="4268"/>
                    <a:pt x="8342" y="4262"/>
                    <a:pt x="8323" y="4262"/>
                  </a:cubicBezTo>
                  <a:close/>
                  <a:moveTo>
                    <a:pt x="1178" y="4361"/>
                  </a:moveTo>
                  <a:cubicBezTo>
                    <a:pt x="1178" y="4388"/>
                    <a:pt x="1169" y="4424"/>
                    <a:pt x="1187" y="4432"/>
                  </a:cubicBezTo>
                  <a:cubicBezTo>
                    <a:pt x="1191" y="4441"/>
                    <a:pt x="1202" y="4444"/>
                    <a:pt x="1214" y="4444"/>
                  </a:cubicBezTo>
                  <a:cubicBezTo>
                    <a:pt x="1227" y="4444"/>
                    <a:pt x="1240" y="4441"/>
                    <a:pt x="1249" y="4441"/>
                  </a:cubicBezTo>
                  <a:cubicBezTo>
                    <a:pt x="1258" y="4441"/>
                    <a:pt x="1267" y="4370"/>
                    <a:pt x="1249" y="4370"/>
                  </a:cubicBezTo>
                  <a:cubicBezTo>
                    <a:pt x="1231" y="4361"/>
                    <a:pt x="1204" y="4361"/>
                    <a:pt x="1178" y="4361"/>
                  </a:cubicBezTo>
                  <a:close/>
                  <a:moveTo>
                    <a:pt x="6056" y="4291"/>
                  </a:moveTo>
                  <a:cubicBezTo>
                    <a:pt x="6045" y="4291"/>
                    <a:pt x="6034" y="4300"/>
                    <a:pt x="6013" y="4316"/>
                  </a:cubicBezTo>
                  <a:cubicBezTo>
                    <a:pt x="5968" y="4361"/>
                    <a:pt x="5968" y="4370"/>
                    <a:pt x="6004" y="4415"/>
                  </a:cubicBezTo>
                  <a:cubicBezTo>
                    <a:pt x="6027" y="4438"/>
                    <a:pt x="6041" y="4449"/>
                    <a:pt x="6055" y="4449"/>
                  </a:cubicBezTo>
                  <a:cubicBezTo>
                    <a:pt x="6068" y="4449"/>
                    <a:pt x="6081" y="4440"/>
                    <a:pt x="6102" y="4424"/>
                  </a:cubicBezTo>
                  <a:cubicBezTo>
                    <a:pt x="6147" y="4379"/>
                    <a:pt x="6147" y="4370"/>
                    <a:pt x="6102" y="4325"/>
                  </a:cubicBezTo>
                  <a:cubicBezTo>
                    <a:pt x="6078" y="4302"/>
                    <a:pt x="6067" y="4291"/>
                    <a:pt x="6056" y="4291"/>
                  </a:cubicBezTo>
                  <a:close/>
                  <a:moveTo>
                    <a:pt x="8604" y="4290"/>
                  </a:moveTo>
                  <a:cubicBezTo>
                    <a:pt x="8584" y="4290"/>
                    <a:pt x="8564" y="4299"/>
                    <a:pt x="8546" y="4316"/>
                  </a:cubicBezTo>
                  <a:cubicBezTo>
                    <a:pt x="8520" y="4352"/>
                    <a:pt x="8520" y="4406"/>
                    <a:pt x="8546" y="4432"/>
                  </a:cubicBezTo>
                  <a:cubicBezTo>
                    <a:pt x="8564" y="4450"/>
                    <a:pt x="8584" y="4459"/>
                    <a:pt x="8604" y="4459"/>
                  </a:cubicBezTo>
                  <a:cubicBezTo>
                    <a:pt x="8624" y="4459"/>
                    <a:pt x="8645" y="4450"/>
                    <a:pt x="8662" y="4432"/>
                  </a:cubicBezTo>
                  <a:cubicBezTo>
                    <a:pt x="8698" y="4397"/>
                    <a:pt x="8698" y="4343"/>
                    <a:pt x="8662" y="4316"/>
                  </a:cubicBezTo>
                  <a:cubicBezTo>
                    <a:pt x="8645" y="4299"/>
                    <a:pt x="8624" y="4290"/>
                    <a:pt x="8604" y="4290"/>
                  </a:cubicBezTo>
                  <a:close/>
                  <a:moveTo>
                    <a:pt x="3769" y="4354"/>
                  </a:moveTo>
                  <a:cubicBezTo>
                    <a:pt x="3749" y="4354"/>
                    <a:pt x="3729" y="4357"/>
                    <a:pt x="3720" y="4361"/>
                  </a:cubicBezTo>
                  <a:cubicBezTo>
                    <a:pt x="3711" y="4379"/>
                    <a:pt x="3711" y="4450"/>
                    <a:pt x="3729" y="4459"/>
                  </a:cubicBezTo>
                  <a:cubicBezTo>
                    <a:pt x="3736" y="4463"/>
                    <a:pt x="3751" y="4465"/>
                    <a:pt x="3767" y="4465"/>
                  </a:cubicBezTo>
                  <a:cubicBezTo>
                    <a:pt x="3789" y="4465"/>
                    <a:pt x="3813" y="4461"/>
                    <a:pt x="3818" y="4450"/>
                  </a:cubicBezTo>
                  <a:cubicBezTo>
                    <a:pt x="3836" y="4441"/>
                    <a:pt x="3827" y="4370"/>
                    <a:pt x="3818" y="4361"/>
                  </a:cubicBezTo>
                  <a:cubicBezTo>
                    <a:pt x="3809" y="4357"/>
                    <a:pt x="3789" y="4354"/>
                    <a:pt x="3769" y="4354"/>
                  </a:cubicBezTo>
                  <a:close/>
                  <a:moveTo>
                    <a:pt x="6337" y="4320"/>
                  </a:moveTo>
                  <a:cubicBezTo>
                    <a:pt x="6324" y="4320"/>
                    <a:pt x="6311" y="4331"/>
                    <a:pt x="6289" y="4352"/>
                  </a:cubicBezTo>
                  <a:cubicBezTo>
                    <a:pt x="6245" y="4397"/>
                    <a:pt x="6245" y="4406"/>
                    <a:pt x="6280" y="4441"/>
                  </a:cubicBezTo>
                  <a:cubicBezTo>
                    <a:pt x="6305" y="4466"/>
                    <a:pt x="6319" y="4480"/>
                    <a:pt x="6333" y="4480"/>
                  </a:cubicBezTo>
                  <a:cubicBezTo>
                    <a:pt x="6346" y="4480"/>
                    <a:pt x="6358" y="4470"/>
                    <a:pt x="6379" y="4450"/>
                  </a:cubicBezTo>
                  <a:cubicBezTo>
                    <a:pt x="6423" y="4415"/>
                    <a:pt x="6423" y="4397"/>
                    <a:pt x="6387" y="4361"/>
                  </a:cubicBezTo>
                  <a:cubicBezTo>
                    <a:pt x="6364" y="4333"/>
                    <a:pt x="6351" y="4320"/>
                    <a:pt x="6337" y="4320"/>
                  </a:cubicBezTo>
                  <a:close/>
                  <a:moveTo>
                    <a:pt x="1499" y="4378"/>
                  </a:moveTo>
                  <a:cubicBezTo>
                    <a:pt x="1488" y="4378"/>
                    <a:pt x="1476" y="4384"/>
                    <a:pt x="1463" y="4397"/>
                  </a:cubicBezTo>
                  <a:cubicBezTo>
                    <a:pt x="1436" y="4424"/>
                    <a:pt x="1436" y="4441"/>
                    <a:pt x="1463" y="4468"/>
                  </a:cubicBezTo>
                  <a:cubicBezTo>
                    <a:pt x="1476" y="4482"/>
                    <a:pt x="1488" y="4488"/>
                    <a:pt x="1499" y="4488"/>
                  </a:cubicBezTo>
                  <a:cubicBezTo>
                    <a:pt x="1510" y="4488"/>
                    <a:pt x="1521" y="4482"/>
                    <a:pt x="1534" y="4468"/>
                  </a:cubicBezTo>
                  <a:cubicBezTo>
                    <a:pt x="1561" y="4450"/>
                    <a:pt x="1561" y="4432"/>
                    <a:pt x="1534" y="4406"/>
                  </a:cubicBezTo>
                  <a:cubicBezTo>
                    <a:pt x="1525" y="4387"/>
                    <a:pt x="1513" y="4378"/>
                    <a:pt x="1499" y="4378"/>
                  </a:cubicBezTo>
                  <a:close/>
                  <a:moveTo>
                    <a:pt x="8890" y="4316"/>
                  </a:moveTo>
                  <a:cubicBezTo>
                    <a:pt x="8872" y="4316"/>
                    <a:pt x="8854" y="4325"/>
                    <a:pt x="8832" y="4343"/>
                  </a:cubicBezTo>
                  <a:cubicBezTo>
                    <a:pt x="8787" y="4388"/>
                    <a:pt x="8787" y="4415"/>
                    <a:pt x="8823" y="4459"/>
                  </a:cubicBezTo>
                  <a:cubicBezTo>
                    <a:pt x="8846" y="4483"/>
                    <a:pt x="8868" y="4494"/>
                    <a:pt x="8887" y="4494"/>
                  </a:cubicBezTo>
                  <a:cubicBezTo>
                    <a:pt x="8905" y="4494"/>
                    <a:pt x="8922" y="4485"/>
                    <a:pt x="8939" y="4468"/>
                  </a:cubicBezTo>
                  <a:cubicBezTo>
                    <a:pt x="8992" y="4424"/>
                    <a:pt x="8992" y="4388"/>
                    <a:pt x="8948" y="4343"/>
                  </a:cubicBezTo>
                  <a:cubicBezTo>
                    <a:pt x="8926" y="4325"/>
                    <a:pt x="8908" y="4316"/>
                    <a:pt x="8890" y="4316"/>
                  </a:cubicBezTo>
                  <a:close/>
                  <a:moveTo>
                    <a:pt x="6616" y="4358"/>
                  </a:moveTo>
                  <a:cubicBezTo>
                    <a:pt x="6595" y="4358"/>
                    <a:pt x="6574" y="4362"/>
                    <a:pt x="6566" y="4370"/>
                  </a:cubicBezTo>
                  <a:cubicBezTo>
                    <a:pt x="6539" y="4388"/>
                    <a:pt x="6539" y="4468"/>
                    <a:pt x="6557" y="4486"/>
                  </a:cubicBezTo>
                  <a:cubicBezTo>
                    <a:pt x="6568" y="4497"/>
                    <a:pt x="6599" y="4505"/>
                    <a:pt x="6628" y="4505"/>
                  </a:cubicBezTo>
                  <a:cubicBezTo>
                    <a:pt x="6646" y="4505"/>
                    <a:pt x="6663" y="4502"/>
                    <a:pt x="6673" y="4495"/>
                  </a:cubicBezTo>
                  <a:cubicBezTo>
                    <a:pt x="6691" y="4477"/>
                    <a:pt x="6700" y="4397"/>
                    <a:pt x="6682" y="4379"/>
                  </a:cubicBezTo>
                  <a:cubicBezTo>
                    <a:pt x="6672" y="4364"/>
                    <a:pt x="6643" y="4358"/>
                    <a:pt x="6616" y="4358"/>
                  </a:cubicBezTo>
                  <a:close/>
                  <a:moveTo>
                    <a:pt x="4046" y="4372"/>
                  </a:moveTo>
                  <a:cubicBezTo>
                    <a:pt x="4031" y="4372"/>
                    <a:pt x="4017" y="4377"/>
                    <a:pt x="4006" y="4388"/>
                  </a:cubicBezTo>
                  <a:cubicBezTo>
                    <a:pt x="3979" y="4415"/>
                    <a:pt x="3979" y="4459"/>
                    <a:pt x="4006" y="4486"/>
                  </a:cubicBezTo>
                  <a:cubicBezTo>
                    <a:pt x="4019" y="4499"/>
                    <a:pt x="4035" y="4506"/>
                    <a:pt x="4050" y="4506"/>
                  </a:cubicBezTo>
                  <a:cubicBezTo>
                    <a:pt x="4066" y="4506"/>
                    <a:pt x="4081" y="4499"/>
                    <a:pt x="4095" y="4486"/>
                  </a:cubicBezTo>
                  <a:cubicBezTo>
                    <a:pt x="4122" y="4468"/>
                    <a:pt x="4122" y="4424"/>
                    <a:pt x="4104" y="4397"/>
                  </a:cubicBezTo>
                  <a:cubicBezTo>
                    <a:pt x="4088" y="4381"/>
                    <a:pt x="4067" y="4372"/>
                    <a:pt x="4046" y="4372"/>
                  </a:cubicBezTo>
                  <a:close/>
                  <a:moveTo>
                    <a:pt x="1782" y="4411"/>
                  </a:moveTo>
                  <a:cubicBezTo>
                    <a:pt x="1769" y="4411"/>
                    <a:pt x="1754" y="4418"/>
                    <a:pt x="1740" y="4432"/>
                  </a:cubicBezTo>
                  <a:cubicBezTo>
                    <a:pt x="1722" y="4459"/>
                    <a:pt x="1722" y="4477"/>
                    <a:pt x="1749" y="4504"/>
                  </a:cubicBezTo>
                  <a:cubicBezTo>
                    <a:pt x="1757" y="4513"/>
                    <a:pt x="1769" y="4517"/>
                    <a:pt x="1781" y="4517"/>
                  </a:cubicBezTo>
                  <a:cubicBezTo>
                    <a:pt x="1793" y="4517"/>
                    <a:pt x="1807" y="4513"/>
                    <a:pt x="1820" y="4504"/>
                  </a:cubicBezTo>
                  <a:cubicBezTo>
                    <a:pt x="1847" y="4477"/>
                    <a:pt x="1847" y="4450"/>
                    <a:pt x="1811" y="4424"/>
                  </a:cubicBezTo>
                  <a:cubicBezTo>
                    <a:pt x="1803" y="4416"/>
                    <a:pt x="1793" y="4411"/>
                    <a:pt x="1782" y="4411"/>
                  </a:cubicBezTo>
                  <a:close/>
                  <a:moveTo>
                    <a:pt x="9099" y="4393"/>
                  </a:moveTo>
                  <a:cubicBezTo>
                    <a:pt x="9086" y="4393"/>
                    <a:pt x="9082" y="4402"/>
                    <a:pt x="9082" y="4415"/>
                  </a:cubicBezTo>
                  <a:cubicBezTo>
                    <a:pt x="9073" y="4477"/>
                    <a:pt x="9117" y="4522"/>
                    <a:pt x="9180" y="4522"/>
                  </a:cubicBezTo>
                  <a:cubicBezTo>
                    <a:pt x="9198" y="4522"/>
                    <a:pt x="9215" y="4513"/>
                    <a:pt x="9215" y="4504"/>
                  </a:cubicBezTo>
                  <a:cubicBezTo>
                    <a:pt x="9224" y="4495"/>
                    <a:pt x="9207" y="4477"/>
                    <a:pt x="9198" y="4468"/>
                  </a:cubicBezTo>
                  <a:cubicBezTo>
                    <a:pt x="9198" y="4468"/>
                    <a:pt x="9198" y="4459"/>
                    <a:pt x="9189" y="4459"/>
                  </a:cubicBezTo>
                  <a:cubicBezTo>
                    <a:pt x="9180" y="4450"/>
                    <a:pt x="9171" y="4432"/>
                    <a:pt x="9162" y="4424"/>
                  </a:cubicBezTo>
                  <a:cubicBezTo>
                    <a:pt x="9144" y="4415"/>
                    <a:pt x="9126" y="4406"/>
                    <a:pt x="9117" y="4397"/>
                  </a:cubicBezTo>
                  <a:cubicBezTo>
                    <a:pt x="9110" y="4394"/>
                    <a:pt x="9104" y="4393"/>
                    <a:pt x="9099" y="4393"/>
                  </a:cubicBezTo>
                  <a:close/>
                  <a:moveTo>
                    <a:pt x="4339" y="4403"/>
                  </a:moveTo>
                  <a:cubicBezTo>
                    <a:pt x="4322" y="4403"/>
                    <a:pt x="4304" y="4410"/>
                    <a:pt x="4291" y="4424"/>
                  </a:cubicBezTo>
                  <a:cubicBezTo>
                    <a:pt x="4255" y="4450"/>
                    <a:pt x="4255" y="4495"/>
                    <a:pt x="4291" y="4522"/>
                  </a:cubicBezTo>
                  <a:cubicBezTo>
                    <a:pt x="4303" y="4530"/>
                    <a:pt x="4317" y="4534"/>
                    <a:pt x="4331" y="4534"/>
                  </a:cubicBezTo>
                  <a:cubicBezTo>
                    <a:pt x="4348" y="4534"/>
                    <a:pt x="4366" y="4527"/>
                    <a:pt x="4380" y="4513"/>
                  </a:cubicBezTo>
                  <a:cubicBezTo>
                    <a:pt x="4407" y="4495"/>
                    <a:pt x="4407" y="4450"/>
                    <a:pt x="4380" y="4424"/>
                  </a:cubicBezTo>
                  <a:cubicBezTo>
                    <a:pt x="4371" y="4410"/>
                    <a:pt x="4356" y="4403"/>
                    <a:pt x="4339" y="4403"/>
                  </a:cubicBezTo>
                  <a:close/>
                  <a:moveTo>
                    <a:pt x="6884" y="4401"/>
                  </a:moveTo>
                  <a:cubicBezTo>
                    <a:pt x="6858" y="4401"/>
                    <a:pt x="6834" y="4406"/>
                    <a:pt x="6825" y="4415"/>
                  </a:cubicBezTo>
                  <a:cubicBezTo>
                    <a:pt x="6807" y="4432"/>
                    <a:pt x="6807" y="4513"/>
                    <a:pt x="6825" y="4531"/>
                  </a:cubicBezTo>
                  <a:cubicBezTo>
                    <a:pt x="6838" y="4540"/>
                    <a:pt x="6863" y="4544"/>
                    <a:pt x="6886" y="4544"/>
                  </a:cubicBezTo>
                  <a:cubicBezTo>
                    <a:pt x="6909" y="4544"/>
                    <a:pt x="6932" y="4540"/>
                    <a:pt x="6941" y="4531"/>
                  </a:cubicBezTo>
                  <a:cubicBezTo>
                    <a:pt x="6967" y="4513"/>
                    <a:pt x="6967" y="4432"/>
                    <a:pt x="6950" y="4415"/>
                  </a:cubicBezTo>
                  <a:cubicBezTo>
                    <a:pt x="6936" y="4406"/>
                    <a:pt x="6909" y="4401"/>
                    <a:pt x="6884" y="4401"/>
                  </a:cubicBezTo>
                  <a:close/>
                  <a:moveTo>
                    <a:pt x="2061" y="4439"/>
                  </a:moveTo>
                  <a:cubicBezTo>
                    <a:pt x="2050" y="4439"/>
                    <a:pt x="2038" y="4446"/>
                    <a:pt x="2025" y="4459"/>
                  </a:cubicBezTo>
                  <a:cubicBezTo>
                    <a:pt x="1998" y="4486"/>
                    <a:pt x="1998" y="4504"/>
                    <a:pt x="2025" y="4531"/>
                  </a:cubicBezTo>
                  <a:cubicBezTo>
                    <a:pt x="2038" y="4544"/>
                    <a:pt x="2052" y="4551"/>
                    <a:pt x="2065" y="4551"/>
                  </a:cubicBezTo>
                  <a:cubicBezTo>
                    <a:pt x="2079" y="4551"/>
                    <a:pt x="2092" y="4544"/>
                    <a:pt x="2105" y="4531"/>
                  </a:cubicBezTo>
                  <a:cubicBezTo>
                    <a:pt x="2123" y="4504"/>
                    <a:pt x="2123" y="4486"/>
                    <a:pt x="2096" y="4459"/>
                  </a:cubicBezTo>
                  <a:cubicBezTo>
                    <a:pt x="2083" y="4446"/>
                    <a:pt x="2072" y="4439"/>
                    <a:pt x="2061" y="4439"/>
                  </a:cubicBezTo>
                  <a:close/>
                  <a:moveTo>
                    <a:pt x="4613" y="4431"/>
                  </a:moveTo>
                  <a:cubicBezTo>
                    <a:pt x="4596" y="4431"/>
                    <a:pt x="4580" y="4438"/>
                    <a:pt x="4568" y="4450"/>
                  </a:cubicBezTo>
                  <a:cubicBezTo>
                    <a:pt x="4541" y="4477"/>
                    <a:pt x="4541" y="4522"/>
                    <a:pt x="4568" y="4548"/>
                  </a:cubicBezTo>
                  <a:cubicBezTo>
                    <a:pt x="4581" y="4562"/>
                    <a:pt x="4599" y="4569"/>
                    <a:pt x="4616" y="4569"/>
                  </a:cubicBezTo>
                  <a:cubicBezTo>
                    <a:pt x="4632" y="4569"/>
                    <a:pt x="4648" y="4562"/>
                    <a:pt x="4657" y="4548"/>
                  </a:cubicBezTo>
                  <a:cubicBezTo>
                    <a:pt x="4684" y="4522"/>
                    <a:pt x="4693" y="4477"/>
                    <a:pt x="4666" y="4459"/>
                  </a:cubicBezTo>
                  <a:cubicBezTo>
                    <a:pt x="4651" y="4440"/>
                    <a:pt x="4632" y="4431"/>
                    <a:pt x="4613" y="4431"/>
                  </a:cubicBezTo>
                  <a:close/>
                  <a:moveTo>
                    <a:pt x="2343" y="4474"/>
                  </a:moveTo>
                  <a:cubicBezTo>
                    <a:pt x="2333" y="4474"/>
                    <a:pt x="2323" y="4478"/>
                    <a:pt x="2311" y="4486"/>
                  </a:cubicBezTo>
                  <a:cubicBezTo>
                    <a:pt x="2284" y="4513"/>
                    <a:pt x="2284" y="4531"/>
                    <a:pt x="2302" y="4557"/>
                  </a:cubicBezTo>
                  <a:cubicBezTo>
                    <a:pt x="2316" y="4572"/>
                    <a:pt x="2328" y="4579"/>
                    <a:pt x="2341" y="4579"/>
                  </a:cubicBezTo>
                  <a:cubicBezTo>
                    <a:pt x="2351" y="4579"/>
                    <a:pt x="2361" y="4574"/>
                    <a:pt x="2373" y="4566"/>
                  </a:cubicBezTo>
                  <a:cubicBezTo>
                    <a:pt x="2409" y="4540"/>
                    <a:pt x="2409" y="4522"/>
                    <a:pt x="2382" y="4495"/>
                  </a:cubicBezTo>
                  <a:cubicBezTo>
                    <a:pt x="2367" y="4480"/>
                    <a:pt x="2355" y="4474"/>
                    <a:pt x="2343" y="4474"/>
                  </a:cubicBezTo>
                  <a:close/>
                  <a:moveTo>
                    <a:pt x="7168" y="4428"/>
                  </a:moveTo>
                  <a:cubicBezTo>
                    <a:pt x="7146" y="4428"/>
                    <a:pt x="7123" y="4432"/>
                    <a:pt x="7110" y="4441"/>
                  </a:cubicBezTo>
                  <a:cubicBezTo>
                    <a:pt x="7083" y="4468"/>
                    <a:pt x="7083" y="4540"/>
                    <a:pt x="7110" y="4566"/>
                  </a:cubicBezTo>
                  <a:cubicBezTo>
                    <a:pt x="7125" y="4576"/>
                    <a:pt x="7150" y="4583"/>
                    <a:pt x="7175" y="4583"/>
                  </a:cubicBezTo>
                  <a:cubicBezTo>
                    <a:pt x="7195" y="4583"/>
                    <a:pt x="7214" y="4578"/>
                    <a:pt x="7226" y="4566"/>
                  </a:cubicBezTo>
                  <a:cubicBezTo>
                    <a:pt x="7253" y="4540"/>
                    <a:pt x="7253" y="4468"/>
                    <a:pt x="7226" y="4441"/>
                  </a:cubicBezTo>
                  <a:cubicBezTo>
                    <a:pt x="7213" y="4432"/>
                    <a:pt x="7190" y="4428"/>
                    <a:pt x="7168" y="4428"/>
                  </a:cubicBezTo>
                  <a:close/>
                  <a:moveTo>
                    <a:pt x="4902" y="4466"/>
                  </a:moveTo>
                  <a:cubicBezTo>
                    <a:pt x="4884" y="4466"/>
                    <a:pt x="4866" y="4473"/>
                    <a:pt x="4853" y="4486"/>
                  </a:cubicBezTo>
                  <a:cubicBezTo>
                    <a:pt x="4826" y="4504"/>
                    <a:pt x="4826" y="4548"/>
                    <a:pt x="4853" y="4575"/>
                  </a:cubicBezTo>
                  <a:cubicBezTo>
                    <a:pt x="4863" y="4590"/>
                    <a:pt x="4881" y="4597"/>
                    <a:pt x="4899" y="4597"/>
                  </a:cubicBezTo>
                  <a:cubicBezTo>
                    <a:pt x="4915" y="4597"/>
                    <a:pt x="4930" y="4592"/>
                    <a:pt x="4942" y="4584"/>
                  </a:cubicBezTo>
                  <a:cubicBezTo>
                    <a:pt x="4969" y="4557"/>
                    <a:pt x="4969" y="4513"/>
                    <a:pt x="4951" y="4486"/>
                  </a:cubicBezTo>
                  <a:cubicBezTo>
                    <a:pt x="4938" y="4473"/>
                    <a:pt x="4920" y="4466"/>
                    <a:pt x="4902" y="4466"/>
                  </a:cubicBezTo>
                  <a:close/>
                  <a:moveTo>
                    <a:pt x="2627" y="4502"/>
                  </a:moveTo>
                  <a:cubicBezTo>
                    <a:pt x="2616" y="4502"/>
                    <a:pt x="2605" y="4508"/>
                    <a:pt x="2596" y="4522"/>
                  </a:cubicBezTo>
                  <a:cubicBezTo>
                    <a:pt x="2569" y="4548"/>
                    <a:pt x="2569" y="4566"/>
                    <a:pt x="2587" y="4593"/>
                  </a:cubicBezTo>
                  <a:cubicBezTo>
                    <a:pt x="2601" y="4606"/>
                    <a:pt x="2612" y="4613"/>
                    <a:pt x="2623" y="4613"/>
                  </a:cubicBezTo>
                  <a:cubicBezTo>
                    <a:pt x="2634" y="4613"/>
                    <a:pt x="2645" y="4606"/>
                    <a:pt x="2659" y="4593"/>
                  </a:cubicBezTo>
                  <a:cubicBezTo>
                    <a:pt x="2685" y="4566"/>
                    <a:pt x="2685" y="4548"/>
                    <a:pt x="2659" y="4522"/>
                  </a:cubicBezTo>
                  <a:cubicBezTo>
                    <a:pt x="2650" y="4508"/>
                    <a:pt x="2638" y="4502"/>
                    <a:pt x="2627" y="4502"/>
                  </a:cubicBezTo>
                  <a:close/>
                  <a:moveTo>
                    <a:pt x="7447" y="4456"/>
                  </a:moveTo>
                  <a:cubicBezTo>
                    <a:pt x="7427" y="4456"/>
                    <a:pt x="7408" y="4460"/>
                    <a:pt x="7396" y="4468"/>
                  </a:cubicBezTo>
                  <a:cubicBezTo>
                    <a:pt x="7369" y="4495"/>
                    <a:pt x="7360" y="4566"/>
                    <a:pt x="7387" y="4593"/>
                  </a:cubicBezTo>
                  <a:cubicBezTo>
                    <a:pt x="7400" y="4606"/>
                    <a:pt x="7422" y="4613"/>
                    <a:pt x="7445" y="4613"/>
                  </a:cubicBezTo>
                  <a:cubicBezTo>
                    <a:pt x="7467" y="4613"/>
                    <a:pt x="7489" y="4606"/>
                    <a:pt x="7503" y="4593"/>
                  </a:cubicBezTo>
                  <a:cubicBezTo>
                    <a:pt x="7529" y="4575"/>
                    <a:pt x="7538" y="4504"/>
                    <a:pt x="7512" y="4477"/>
                  </a:cubicBezTo>
                  <a:cubicBezTo>
                    <a:pt x="7497" y="4462"/>
                    <a:pt x="7471" y="4456"/>
                    <a:pt x="7447" y="4456"/>
                  </a:cubicBezTo>
                  <a:close/>
                  <a:moveTo>
                    <a:pt x="5179" y="4493"/>
                  </a:moveTo>
                  <a:cubicBezTo>
                    <a:pt x="5161" y="4493"/>
                    <a:pt x="5143" y="4499"/>
                    <a:pt x="5130" y="4513"/>
                  </a:cubicBezTo>
                  <a:cubicBezTo>
                    <a:pt x="5103" y="4540"/>
                    <a:pt x="5103" y="4584"/>
                    <a:pt x="5139" y="4611"/>
                  </a:cubicBezTo>
                  <a:cubicBezTo>
                    <a:pt x="5146" y="4622"/>
                    <a:pt x="5158" y="4627"/>
                    <a:pt x="5172" y="4627"/>
                  </a:cubicBezTo>
                  <a:cubicBezTo>
                    <a:pt x="5191" y="4627"/>
                    <a:pt x="5212" y="4618"/>
                    <a:pt x="5228" y="4602"/>
                  </a:cubicBezTo>
                  <a:cubicBezTo>
                    <a:pt x="5255" y="4584"/>
                    <a:pt x="5255" y="4540"/>
                    <a:pt x="5228" y="4513"/>
                  </a:cubicBezTo>
                  <a:cubicBezTo>
                    <a:pt x="5214" y="4499"/>
                    <a:pt x="5197" y="4493"/>
                    <a:pt x="5179" y="4493"/>
                  </a:cubicBezTo>
                  <a:close/>
                  <a:moveTo>
                    <a:pt x="2908" y="4535"/>
                  </a:moveTo>
                  <a:cubicBezTo>
                    <a:pt x="2897" y="4535"/>
                    <a:pt x="2886" y="4540"/>
                    <a:pt x="2873" y="4548"/>
                  </a:cubicBezTo>
                  <a:cubicBezTo>
                    <a:pt x="2846" y="4575"/>
                    <a:pt x="2846" y="4593"/>
                    <a:pt x="2873" y="4620"/>
                  </a:cubicBezTo>
                  <a:cubicBezTo>
                    <a:pt x="2886" y="4633"/>
                    <a:pt x="2897" y="4640"/>
                    <a:pt x="2908" y="4640"/>
                  </a:cubicBezTo>
                  <a:cubicBezTo>
                    <a:pt x="2919" y="4640"/>
                    <a:pt x="2931" y="4633"/>
                    <a:pt x="2944" y="4620"/>
                  </a:cubicBezTo>
                  <a:cubicBezTo>
                    <a:pt x="2971" y="4593"/>
                    <a:pt x="2971" y="4575"/>
                    <a:pt x="2944" y="4548"/>
                  </a:cubicBezTo>
                  <a:cubicBezTo>
                    <a:pt x="2931" y="4540"/>
                    <a:pt x="2919" y="4535"/>
                    <a:pt x="2908" y="4535"/>
                  </a:cubicBezTo>
                  <a:close/>
                  <a:moveTo>
                    <a:pt x="7733" y="4484"/>
                  </a:moveTo>
                  <a:cubicBezTo>
                    <a:pt x="7710" y="4484"/>
                    <a:pt x="7686" y="4490"/>
                    <a:pt x="7672" y="4504"/>
                  </a:cubicBezTo>
                  <a:cubicBezTo>
                    <a:pt x="7645" y="4531"/>
                    <a:pt x="7645" y="4593"/>
                    <a:pt x="7672" y="4620"/>
                  </a:cubicBezTo>
                  <a:cubicBezTo>
                    <a:pt x="7687" y="4635"/>
                    <a:pt x="7712" y="4641"/>
                    <a:pt x="7737" y="4641"/>
                  </a:cubicBezTo>
                  <a:cubicBezTo>
                    <a:pt x="7757" y="4641"/>
                    <a:pt x="7776" y="4637"/>
                    <a:pt x="7788" y="4629"/>
                  </a:cubicBezTo>
                  <a:cubicBezTo>
                    <a:pt x="7815" y="4602"/>
                    <a:pt x="7815" y="4531"/>
                    <a:pt x="7788" y="4504"/>
                  </a:cubicBezTo>
                  <a:cubicBezTo>
                    <a:pt x="7779" y="4490"/>
                    <a:pt x="7757" y="4484"/>
                    <a:pt x="7733" y="4484"/>
                  </a:cubicBezTo>
                  <a:close/>
                  <a:moveTo>
                    <a:pt x="5463" y="4526"/>
                  </a:moveTo>
                  <a:cubicBezTo>
                    <a:pt x="5446" y="4526"/>
                    <a:pt x="5428" y="4531"/>
                    <a:pt x="5415" y="4540"/>
                  </a:cubicBezTo>
                  <a:cubicBezTo>
                    <a:pt x="5388" y="4566"/>
                    <a:pt x="5388" y="4611"/>
                    <a:pt x="5415" y="4638"/>
                  </a:cubicBezTo>
                  <a:cubicBezTo>
                    <a:pt x="5428" y="4651"/>
                    <a:pt x="5444" y="4658"/>
                    <a:pt x="5461" y="4658"/>
                  </a:cubicBezTo>
                  <a:cubicBezTo>
                    <a:pt x="5478" y="4658"/>
                    <a:pt x="5495" y="4651"/>
                    <a:pt x="5513" y="4638"/>
                  </a:cubicBezTo>
                  <a:cubicBezTo>
                    <a:pt x="5531" y="4611"/>
                    <a:pt x="5531" y="4566"/>
                    <a:pt x="5504" y="4540"/>
                  </a:cubicBezTo>
                  <a:cubicBezTo>
                    <a:pt x="5495" y="4531"/>
                    <a:pt x="5480" y="4526"/>
                    <a:pt x="5463" y="4526"/>
                  </a:cubicBezTo>
                  <a:close/>
                  <a:moveTo>
                    <a:pt x="616" y="4584"/>
                  </a:moveTo>
                  <a:cubicBezTo>
                    <a:pt x="598" y="4593"/>
                    <a:pt x="607" y="4602"/>
                    <a:pt x="616" y="4620"/>
                  </a:cubicBezTo>
                  <a:cubicBezTo>
                    <a:pt x="625" y="4629"/>
                    <a:pt x="633" y="4647"/>
                    <a:pt x="633" y="4664"/>
                  </a:cubicBezTo>
                  <a:lnTo>
                    <a:pt x="660" y="4664"/>
                  </a:lnTo>
                  <a:cubicBezTo>
                    <a:pt x="660" y="4638"/>
                    <a:pt x="660" y="4620"/>
                    <a:pt x="660" y="4593"/>
                  </a:cubicBezTo>
                  <a:cubicBezTo>
                    <a:pt x="660" y="4593"/>
                    <a:pt x="633" y="4584"/>
                    <a:pt x="616" y="4584"/>
                  </a:cubicBezTo>
                  <a:close/>
                  <a:moveTo>
                    <a:pt x="3195" y="4560"/>
                  </a:moveTo>
                  <a:cubicBezTo>
                    <a:pt x="3172" y="4560"/>
                    <a:pt x="3145" y="4565"/>
                    <a:pt x="3140" y="4575"/>
                  </a:cubicBezTo>
                  <a:cubicBezTo>
                    <a:pt x="3131" y="4584"/>
                    <a:pt x="3131" y="4655"/>
                    <a:pt x="3140" y="4664"/>
                  </a:cubicBezTo>
                  <a:cubicBezTo>
                    <a:pt x="3148" y="4672"/>
                    <a:pt x="3163" y="4675"/>
                    <a:pt x="3180" y="4675"/>
                  </a:cubicBezTo>
                  <a:cubicBezTo>
                    <a:pt x="3203" y="4675"/>
                    <a:pt x="3228" y="4670"/>
                    <a:pt x="3238" y="4664"/>
                  </a:cubicBezTo>
                  <a:cubicBezTo>
                    <a:pt x="3256" y="4647"/>
                    <a:pt x="3247" y="4584"/>
                    <a:pt x="3229" y="4566"/>
                  </a:cubicBezTo>
                  <a:cubicBezTo>
                    <a:pt x="3226" y="4563"/>
                    <a:pt x="3211" y="4560"/>
                    <a:pt x="3195" y="4560"/>
                  </a:cubicBezTo>
                  <a:close/>
                  <a:moveTo>
                    <a:pt x="8011" y="4512"/>
                  </a:moveTo>
                  <a:cubicBezTo>
                    <a:pt x="7989" y="4512"/>
                    <a:pt x="7968" y="4520"/>
                    <a:pt x="7949" y="4540"/>
                  </a:cubicBezTo>
                  <a:cubicBezTo>
                    <a:pt x="7922" y="4566"/>
                    <a:pt x="7922" y="4620"/>
                    <a:pt x="7958" y="4655"/>
                  </a:cubicBezTo>
                  <a:cubicBezTo>
                    <a:pt x="7972" y="4670"/>
                    <a:pt x="7994" y="4679"/>
                    <a:pt x="8017" y="4679"/>
                  </a:cubicBezTo>
                  <a:cubicBezTo>
                    <a:pt x="8037" y="4679"/>
                    <a:pt x="8057" y="4672"/>
                    <a:pt x="8074" y="4655"/>
                  </a:cubicBezTo>
                  <a:cubicBezTo>
                    <a:pt x="8109" y="4620"/>
                    <a:pt x="8109" y="4566"/>
                    <a:pt x="8065" y="4531"/>
                  </a:cubicBezTo>
                  <a:cubicBezTo>
                    <a:pt x="8048" y="4518"/>
                    <a:pt x="8030" y="4512"/>
                    <a:pt x="8011" y="4512"/>
                  </a:cubicBezTo>
                  <a:close/>
                  <a:moveTo>
                    <a:pt x="5748" y="4543"/>
                  </a:moveTo>
                  <a:cubicBezTo>
                    <a:pt x="5735" y="4543"/>
                    <a:pt x="5722" y="4554"/>
                    <a:pt x="5701" y="4575"/>
                  </a:cubicBezTo>
                  <a:cubicBezTo>
                    <a:pt x="5656" y="4611"/>
                    <a:pt x="5656" y="4620"/>
                    <a:pt x="5692" y="4664"/>
                  </a:cubicBezTo>
                  <a:cubicBezTo>
                    <a:pt x="5715" y="4688"/>
                    <a:pt x="5729" y="4699"/>
                    <a:pt x="5742" y="4699"/>
                  </a:cubicBezTo>
                  <a:cubicBezTo>
                    <a:pt x="5753" y="4699"/>
                    <a:pt x="5764" y="4690"/>
                    <a:pt x="5781" y="4673"/>
                  </a:cubicBezTo>
                  <a:cubicBezTo>
                    <a:pt x="5825" y="4629"/>
                    <a:pt x="5834" y="4620"/>
                    <a:pt x="5799" y="4584"/>
                  </a:cubicBezTo>
                  <a:cubicBezTo>
                    <a:pt x="5775" y="4556"/>
                    <a:pt x="5762" y="4543"/>
                    <a:pt x="5748" y="4543"/>
                  </a:cubicBezTo>
                  <a:close/>
                  <a:moveTo>
                    <a:pt x="898" y="4618"/>
                  </a:moveTo>
                  <a:cubicBezTo>
                    <a:pt x="885" y="4618"/>
                    <a:pt x="874" y="4620"/>
                    <a:pt x="865" y="4629"/>
                  </a:cubicBezTo>
                  <a:cubicBezTo>
                    <a:pt x="856" y="4638"/>
                    <a:pt x="865" y="4673"/>
                    <a:pt x="865" y="4700"/>
                  </a:cubicBezTo>
                  <a:cubicBezTo>
                    <a:pt x="879" y="4696"/>
                    <a:pt x="892" y="4696"/>
                    <a:pt x="906" y="4696"/>
                  </a:cubicBezTo>
                  <a:cubicBezTo>
                    <a:pt x="919" y="4696"/>
                    <a:pt x="932" y="4696"/>
                    <a:pt x="946" y="4691"/>
                  </a:cubicBezTo>
                  <a:cubicBezTo>
                    <a:pt x="955" y="4682"/>
                    <a:pt x="946" y="4620"/>
                    <a:pt x="937" y="4620"/>
                  </a:cubicBezTo>
                  <a:cubicBezTo>
                    <a:pt x="923" y="4620"/>
                    <a:pt x="910" y="4618"/>
                    <a:pt x="898" y="4618"/>
                  </a:cubicBezTo>
                  <a:close/>
                  <a:moveTo>
                    <a:pt x="3462" y="4592"/>
                  </a:moveTo>
                  <a:cubicBezTo>
                    <a:pt x="3444" y="4592"/>
                    <a:pt x="3429" y="4594"/>
                    <a:pt x="3426" y="4602"/>
                  </a:cubicBezTo>
                  <a:cubicBezTo>
                    <a:pt x="3417" y="4611"/>
                    <a:pt x="3408" y="4638"/>
                    <a:pt x="3408" y="4647"/>
                  </a:cubicBezTo>
                  <a:cubicBezTo>
                    <a:pt x="3408" y="4664"/>
                    <a:pt x="3417" y="4682"/>
                    <a:pt x="3426" y="4691"/>
                  </a:cubicBezTo>
                  <a:cubicBezTo>
                    <a:pt x="3431" y="4702"/>
                    <a:pt x="3455" y="4706"/>
                    <a:pt x="3477" y="4706"/>
                  </a:cubicBezTo>
                  <a:cubicBezTo>
                    <a:pt x="3492" y="4706"/>
                    <a:pt x="3508" y="4704"/>
                    <a:pt x="3515" y="4700"/>
                  </a:cubicBezTo>
                  <a:cubicBezTo>
                    <a:pt x="3533" y="4682"/>
                    <a:pt x="3533" y="4620"/>
                    <a:pt x="3524" y="4602"/>
                  </a:cubicBezTo>
                  <a:cubicBezTo>
                    <a:pt x="3514" y="4597"/>
                    <a:pt x="3485" y="4592"/>
                    <a:pt x="3462" y="4592"/>
                  </a:cubicBezTo>
                  <a:close/>
                  <a:moveTo>
                    <a:pt x="8295" y="4540"/>
                  </a:moveTo>
                  <a:cubicBezTo>
                    <a:pt x="8275" y="4540"/>
                    <a:pt x="8253" y="4548"/>
                    <a:pt x="8234" y="4566"/>
                  </a:cubicBezTo>
                  <a:cubicBezTo>
                    <a:pt x="8207" y="4593"/>
                    <a:pt x="8198" y="4647"/>
                    <a:pt x="8234" y="4682"/>
                  </a:cubicBezTo>
                  <a:cubicBezTo>
                    <a:pt x="8250" y="4698"/>
                    <a:pt x="8274" y="4707"/>
                    <a:pt x="8299" y="4707"/>
                  </a:cubicBezTo>
                  <a:cubicBezTo>
                    <a:pt x="8317" y="4707"/>
                    <a:pt x="8335" y="4702"/>
                    <a:pt x="8350" y="4691"/>
                  </a:cubicBezTo>
                  <a:cubicBezTo>
                    <a:pt x="8386" y="4664"/>
                    <a:pt x="8386" y="4611"/>
                    <a:pt x="8359" y="4575"/>
                  </a:cubicBezTo>
                  <a:cubicBezTo>
                    <a:pt x="8349" y="4555"/>
                    <a:pt x="8323" y="4540"/>
                    <a:pt x="8295" y="4540"/>
                  </a:cubicBezTo>
                  <a:close/>
                  <a:moveTo>
                    <a:pt x="1187" y="4642"/>
                  </a:moveTo>
                  <a:cubicBezTo>
                    <a:pt x="1169" y="4642"/>
                    <a:pt x="1151" y="4647"/>
                    <a:pt x="1151" y="4655"/>
                  </a:cubicBezTo>
                  <a:cubicBezTo>
                    <a:pt x="1151" y="4673"/>
                    <a:pt x="1151" y="4700"/>
                    <a:pt x="1151" y="4727"/>
                  </a:cubicBezTo>
                  <a:cubicBezTo>
                    <a:pt x="1164" y="4727"/>
                    <a:pt x="1178" y="4729"/>
                    <a:pt x="1190" y="4729"/>
                  </a:cubicBezTo>
                  <a:cubicBezTo>
                    <a:pt x="1202" y="4729"/>
                    <a:pt x="1213" y="4727"/>
                    <a:pt x="1222" y="4718"/>
                  </a:cubicBezTo>
                  <a:cubicBezTo>
                    <a:pt x="1231" y="4709"/>
                    <a:pt x="1231" y="4673"/>
                    <a:pt x="1222" y="4655"/>
                  </a:cubicBezTo>
                  <a:cubicBezTo>
                    <a:pt x="1222" y="4647"/>
                    <a:pt x="1204" y="4642"/>
                    <a:pt x="1187" y="4642"/>
                  </a:cubicBezTo>
                  <a:close/>
                  <a:moveTo>
                    <a:pt x="6024" y="4576"/>
                  </a:moveTo>
                  <a:cubicBezTo>
                    <a:pt x="6011" y="4576"/>
                    <a:pt x="5998" y="4585"/>
                    <a:pt x="5977" y="4602"/>
                  </a:cubicBezTo>
                  <a:cubicBezTo>
                    <a:pt x="5933" y="4647"/>
                    <a:pt x="5933" y="4655"/>
                    <a:pt x="5968" y="4691"/>
                  </a:cubicBezTo>
                  <a:cubicBezTo>
                    <a:pt x="5993" y="4721"/>
                    <a:pt x="6007" y="4734"/>
                    <a:pt x="6021" y="4734"/>
                  </a:cubicBezTo>
                  <a:cubicBezTo>
                    <a:pt x="6033" y="4734"/>
                    <a:pt x="6046" y="4725"/>
                    <a:pt x="6066" y="4709"/>
                  </a:cubicBezTo>
                  <a:cubicBezTo>
                    <a:pt x="6111" y="4664"/>
                    <a:pt x="6111" y="4647"/>
                    <a:pt x="6075" y="4611"/>
                  </a:cubicBezTo>
                  <a:cubicBezTo>
                    <a:pt x="6052" y="4587"/>
                    <a:pt x="6038" y="4576"/>
                    <a:pt x="6024" y="4576"/>
                  </a:cubicBezTo>
                  <a:close/>
                  <a:moveTo>
                    <a:pt x="8576" y="4575"/>
                  </a:moveTo>
                  <a:cubicBezTo>
                    <a:pt x="8556" y="4575"/>
                    <a:pt x="8535" y="4582"/>
                    <a:pt x="8520" y="4602"/>
                  </a:cubicBezTo>
                  <a:cubicBezTo>
                    <a:pt x="8484" y="4629"/>
                    <a:pt x="8484" y="4682"/>
                    <a:pt x="8520" y="4718"/>
                  </a:cubicBezTo>
                  <a:cubicBezTo>
                    <a:pt x="8533" y="4731"/>
                    <a:pt x="8553" y="4738"/>
                    <a:pt x="8574" y="4738"/>
                  </a:cubicBezTo>
                  <a:cubicBezTo>
                    <a:pt x="8595" y="4738"/>
                    <a:pt x="8618" y="4731"/>
                    <a:pt x="8636" y="4718"/>
                  </a:cubicBezTo>
                  <a:cubicBezTo>
                    <a:pt x="8662" y="4691"/>
                    <a:pt x="8671" y="4638"/>
                    <a:pt x="8636" y="4602"/>
                  </a:cubicBezTo>
                  <a:cubicBezTo>
                    <a:pt x="8626" y="4587"/>
                    <a:pt x="8602" y="4575"/>
                    <a:pt x="8576" y="4575"/>
                  </a:cubicBezTo>
                  <a:close/>
                  <a:moveTo>
                    <a:pt x="6295" y="4610"/>
                  </a:moveTo>
                  <a:cubicBezTo>
                    <a:pt x="6276" y="4610"/>
                    <a:pt x="6260" y="4613"/>
                    <a:pt x="6254" y="4620"/>
                  </a:cubicBezTo>
                  <a:cubicBezTo>
                    <a:pt x="6227" y="4638"/>
                    <a:pt x="6227" y="4718"/>
                    <a:pt x="6245" y="4736"/>
                  </a:cubicBezTo>
                  <a:cubicBezTo>
                    <a:pt x="6256" y="4747"/>
                    <a:pt x="6287" y="4754"/>
                    <a:pt x="6316" y="4754"/>
                  </a:cubicBezTo>
                  <a:cubicBezTo>
                    <a:pt x="6334" y="4754"/>
                    <a:pt x="6351" y="4752"/>
                    <a:pt x="6361" y="4745"/>
                  </a:cubicBezTo>
                  <a:cubicBezTo>
                    <a:pt x="6379" y="4727"/>
                    <a:pt x="6387" y="4647"/>
                    <a:pt x="6370" y="4629"/>
                  </a:cubicBezTo>
                  <a:cubicBezTo>
                    <a:pt x="6359" y="4618"/>
                    <a:pt x="6324" y="4610"/>
                    <a:pt x="6295" y="4610"/>
                  </a:cubicBezTo>
                  <a:close/>
                  <a:moveTo>
                    <a:pt x="3743" y="4625"/>
                  </a:moveTo>
                  <a:cubicBezTo>
                    <a:pt x="3726" y="4625"/>
                    <a:pt x="3708" y="4632"/>
                    <a:pt x="3693" y="4647"/>
                  </a:cubicBezTo>
                  <a:cubicBezTo>
                    <a:pt x="3667" y="4664"/>
                    <a:pt x="3667" y="4709"/>
                    <a:pt x="3693" y="4736"/>
                  </a:cubicBezTo>
                  <a:cubicBezTo>
                    <a:pt x="3707" y="4749"/>
                    <a:pt x="3722" y="4756"/>
                    <a:pt x="3738" y="4756"/>
                  </a:cubicBezTo>
                  <a:cubicBezTo>
                    <a:pt x="3754" y="4756"/>
                    <a:pt x="3769" y="4749"/>
                    <a:pt x="3783" y="4736"/>
                  </a:cubicBezTo>
                  <a:cubicBezTo>
                    <a:pt x="3818" y="4709"/>
                    <a:pt x="3818" y="4664"/>
                    <a:pt x="3783" y="4638"/>
                  </a:cubicBezTo>
                  <a:cubicBezTo>
                    <a:pt x="3771" y="4630"/>
                    <a:pt x="3757" y="4625"/>
                    <a:pt x="3743" y="4625"/>
                  </a:cubicBezTo>
                  <a:close/>
                  <a:moveTo>
                    <a:pt x="1472" y="4662"/>
                  </a:moveTo>
                  <a:cubicBezTo>
                    <a:pt x="1461" y="4662"/>
                    <a:pt x="1450" y="4669"/>
                    <a:pt x="1436" y="4682"/>
                  </a:cubicBezTo>
                  <a:cubicBezTo>
                    <a:pt x="1410" y="4700"/>
                    <a:pt x="1410" y="4727"/>
                    <a:pt x="1427" y="4745"/>
                  </a:cubicBezTo>
                  <a:cubicBezTo>
                    <a:pt x="1443" y="4760"/>
                    <a:pt x="1455" y="4770"/>
                    <a:pt x="1469" y="4770"/>
                  </a:cubicBezTo>
                  <a:cubicBezTo>
                    <a:pt x="1478" y="4770"/>
                    <a:pt x="1488" y="4765"/>
                    <a:pt x="1499" y="4754"/>
                  </a:cubicBezTo>
                  <a:cubicBezTo>
                    <a:pt x="1526" y="4727"/>
                    <a:pt x="1534" y="4709"/>
                    <a:pt x="1508" y="4682"/>
                  </a:cubicBezTo>
                  <a:cubicBezTo>
                    <a:pt x="1494" y="4669"/>
                    <a:pt x="1483" y="4662"/>
                    <a:pt x="1472" y="4662"/>
                  </a:cubicBezTo>
                  <a:close/>
                  <a:moveTo>
                    <a:pt x="8859" y="4595"/>
                  </a:moveTo>
                  <a:cubicBezTo>
                    <a:pt x="8839" y="4595"/>
                    <a:pt x="8818" y="4606"/>
                    <a:pt x="8796" y="4629"/>
                  </a:cubicBezTo>
                  <a:cubicBezTo>
                    <a:pt x="8760" y="4664"/>
                    <a:pt x="8760" y="4700"/>
                    <a:pt x="8796" y="4745"/>
                  </a:cubicBezTo>
                  <a:cubicBezTo>
                    <a:pt x="8818" y="4767"/>
                    <a:pt x="8836" y="4778"/>
                    <a:pt x="8854" y="4778"/>
                  </a:cubicBezTo>
                  <a:cubicBezTo>
                    <a:pt x="8872" y="4778"/>
                    <a:pt x="8890" y="4767"/>
                    <a:pt x="8912" y="4745"/>
                  </a:cubicBezTo>
                  <a:cubicBezTo>
                    <a:pt x="8957" y="4709"/>
                    <a:pt x="8957" y="4673"/>
                    <a:pt x="8921" y="4629"/>
                  </a:cubicBezTo>
                  <a:cubicBezTo>
                    <a:pt x="8899" y="4606"/>
                    <a:pt x="8879" y="4595"/>
                    <a:pt x="8859" y="4595"/>
                  </a:cubicBezTo>
                  <a:close/>
                  <a:moveTo>
                    <a:pt x="4020" y="4653"/>
                  </a:moveTo>
                  <a:cubicBezTo>
                    <a:pt x="4003" y="4653"/>
                    <a:pt x="3988" y="4660"/>
                    <a:pt x="3979" y="4673"/>
                  </a:cubicBezTo>
                  <a:cubicBezTo>
                    <a:pt x="3952" y="4700"/>
                    <a:pt x="3952" y="4745"/>
                    <a:pt x="3970" y="4763"/>
                  </a:cubicBezTo>
                  <a:cubicBezTo>
                    <a:pt x="3985" y="4777"/>
                    <a:pt x="4005" y="4784"/>
                    <a:pt x="4024" y="4784"/>
                  </a:cubicBezTo>
                  <a:cubicBezTo>
                    <a:pt x="4040" y="4784"/>
                    <a:pt x="4056" y="4779"/>
                    <a:pt x="4068" y="4771"/>
                  </a:cubicBezTo>
                  <a:cubicBezTo>
                    <a:pt x="4095" y="4745"/>
                    <a:pt x="4095" y="4700"/>
                    <a:pt x="4068" y="4673"/>
                  </a:cubicBezTo>
                  <a:cubicBezTo>
                    <a:pt x="4055" y="4660"/>
                    <a:pt x="4037" y="4653"/>
                    <a:pt x="4020" y="4653"/>
                  </a:cubicBezTo>
                  <a:close/>
                  <a:moveTo>
                    <a:pt x="6585" y="4642"/>
                  </a:moveTo>
                  <a:cubicBezTo>
                    <a:pt x="6561" y="4642"/>
                    <a:pt x="6539" y="4647"/>
                    <a:pt x="6530" y="4655"/>
                  </a:cubicBezTo>
                  <a:cubicBezTo>
                    <a:pt x="6512" y="4673"/>
                    <a:pt x="6512" y="4754"/>
                    <a:pt x="6530" y="4771"/>
                  </a:cubicBezTo>
                  <a:cubicBezTo>
                    <a:pt x="6539" y="4780"/>
                    <a:pt x="6564" y="4785"/>
                    <a:pt x="6588" y="4785"/>
                  </a:cubicBezTo>
                  <a:cubicBezTo>
                    <a:pt x="6613" y="4785"/>
                    <a:pt x="6637" y="4780"/>
                    <a:pt x="6646" y="4771"/>
                  </a:cubicBezTo>
                  <a:cubicBezTo>
                    <a:pt x="6664" y="4754"/>
                    <a:pt x="6664" y="4673"/>
                    <a:pt x="6646" y="4655"/>
                  </a:cubicBezTo>
                  <a:cubicBezTo>
                    <a:pt x="6633" y="4647"/>
                    <a:pt x="6608" y="4642"/>
                    <a:pt x="6585" y="4642"/>
                  </a:cubicBezTo>
                  <a:close/>
                  <a:moveTo>
                    <a:pt x="1754" y="4693"/>
                  </a:moveTo>
                  <a:cubicBezTo>
                    <a:pt x="1741" y="4693"/>
                    <a:pt x="1728" y="4702"/>
                    <a:pt x="1713" y="4718"/>
                  </a:cubicBezTo>
                  <a:cubicBezTo>
                    <a:pt x="1686" y="4736"/>
                    <a:pt x="1695" y="4763"/>
                    <a:pt x="1722" y="4789"/>
                  </a:cubicBezTo>
                  <a:cubicBezTo>
                    <a:pt x="1730" y="4797"/>
                    <a:pt x="1740" y="4802"/>
                    <a:pt x="1750" y="4802"/>
                  </a:cubicBezTo>
                  <a:cubicBezTo>
                    <a:pt x="1762" y="4802"/>
                    <a:pt x="1774" y="4795"/>
                    <a:pt x="1784" y="4780"/>
                  </a:cubicBezTo>
                  <a:cubicBezTo>
                    <a:pt x="1811" y="4754"/>
                    <a:pt x="1811" y="4736"/>
                    <a:pt x="1784" y="4709"/>
                  </a:cubicBezTo>
                  <a:cubicBezTo>
                    <a:pt x="1773" y="4698"/>
                    <a:pt x="1763" y="4693"/>
                    <a:pt x="1754" y="4693"/>
                  </a:cubicBezTo>
                  <a:close/>
                  <a:moveTo>
                    <a:pt x="9143" y="4629"/>
                  </a:moveTo>
                  <a:cubicBezTo>
                    <a:pt x="9124" y="4629"/>
                    <a:pt x="9104" y="4638"/>
                    <a:pt x="9082" y="4655"/>
                  </a:cubicBezTo>
                  <a:cubicBezTo>
                    <a:pt x="9037" y="4700"/>
                    <a:pt x="9037" y="4727"/>
                    <a:pt x="9082" y="4771"/>
                  </a:cubicBezTo>
                  <a:cubicBezTo>
                    <a:pt x="9099" y="4794"/>
                    <a:pt x="9117" y="4805"/>
                    <a:pt x="9136" y="4805"/>
                  </a:cubicBezTo>
                  <a:cubicBezTo>
                    <a:pt x="9155" y="4805"/>
                    <a:pt x="9175" y="4794"/>
                    <a:pt x="9198" y="4771"/>
                  </a:cubicBezTo>
                  <a:cubicBezTo>
                    <a:pt x="9242" y="4736"/>
                    <a:pt x="9242" y="4700"/>
                    <a:pt x="9198" y="4655"/>
                  </a:cubicBezTo>
                  <a:cubicBezTo>
                    <a:pt x="9180" y="4638"/>
                    <a:pt x="9162" y="4629"/>
                    <a:pt x="9143" y="4629"/>
                  </a:cubicBezTo>
                  <a:close/>
                  <a:moveTo>
                    <a:pt x="4304" y="4682"/>
                  </a:moveTo>
                  <a:cubicBezTo>
                    <a:pt x="4287" y="4682"/>
                    <a:pt x="4269" y="4691"/>
                    <a:pt x="4255" y="4709"/>
                  </a:cubicBezTo>
                  <a:cubicBezTo>
                    <a:pt x="4229" y="4727"/>
                    <a:pt x="4229" y="4771"/>
                    <a:pt x="4255" y="4798"/>
                  </a:cubicBezTo>
                  <a:cubicBezTo>
                    <a:pt x="4269" y="4812"/>
                    <a:pt x="4287" y="4818"/>
                    <a:pt x="4304" y="4818"/>
                  </a:cubicBezTo>
                  <a:cubicBezTo>
                    <a:pt x="4322" y="4818"/>
                    <a:pt x="4340" y="4812"/>
                    <a:pt x="4354" y="4798"/>
                  </a:cubicBezTo>
                  <a:cubicBezTo>
                    <a:pt x="4371" y="4771"/>
                    <a:pt x="4380" y="4736"/>
                    <a:pt x="4354" y="4709"/>
                  </a:cubicBezTo>
                  <a:cubicBezTo>
                    <a:pt x="4340" y="4691"/>
                    <a:pt x="4322" y="4682"/>
                    <a:pt x="4304" y="4682"/>
                  </a:cubicBezTo>
                  <a:close/>
                  <a:moveTo>
                    <a:pt x="6839" y="4681"/>
                  </a:moveTo>
                  <a:cubicBezTo>
                    <a:pt x="6821" y="4681"/>
                    <a:pt x="6805" y="4684"/>
                    <a:pt x="6798" y="4691"/>
                  </a:cubicBezTo>
                  <a:cubicBezTo>
                    <a:pt x="6780" y="4709"/>
                    <a:pt x="6780" y="4789"/>
                    <a:pt x="6798" y="4816"/>
                  </a:cubicBezTo>
                  <a:cubicBezTo>
                    <a:pt x="6807" y="4825"/>
                    <a:pt x="6831" y="4829"/>
                    <a:pt x="6856" y="4829"/>
                  </a:cubicBezTo>
                  <a:cubicBezTo>
                    <a:pt x="6880" y="4829"/>
                    <a:pt x="6905" y="4825"/>
                    <a:pt x="6914" y="4816"/>
                  </a:cubicBezTo>
                  <a:cubicBezTo>
                    <a:pt x="6932" y="4798"/>
                    <a:pt x="6932" y="4718"/>
                    <a:pt x="6914" y="4700"/>
                  </a:cubicBezTo>
                  <a:cubicBezTo>
                    <a:pt x="6903" y="4689"/>
                    <a:pt x="6868" y="4681"/>
                    <a:pt x="6839" y="4681"/>
                  </a:cubicBezTo>
                  <a:close/>
                  <a:moveTo>
                    <a:pt x="2037" y="4723"/>
                  </a:moveTo>
                  <a:cubicBezTo>
                    <a:pt x="2025" y="4723"/>
                    <a:pt x="2013" y="4730"/>
                    <a:pt x="1998" y="4745"/>
                  </a:cubicBezTo>
                  <a:cubicBezTo>
                    <a:pt x="1972" y="4763"/>
                    <a:pt x="1972" y="4789"/>
                    <a:pt x="1998" y="4807"/>
                  </a:cubicBezTo>
                  <a:cubicBezTo>
                    <a:pt x="2012" y="4825"/>
                    <a:pt x="2023" y="4834"/>
                    <a:pt x="2034" y="4834"/>
                  </a:cubicBezTo>
                  <a:cubicBezTo>
                    <a:pt x="2045" y="4834"/>
                    <a:pt x="2056" y="4825"/>
                    <a:pt x="2070" y="4807"/>
                  </a:cubicBezTo>
                  <a:cubicBezTo>
                    <a:pt x="2096" y="4789"/>
                    <a:pt x="2088" y="4763"/>
                    <a:pt x="2070" y="4736"/>
                  </a:cubicBezTo>
                  <a:cubicBezTo>
                    <a:pt x="2058" y="4728"/>
                    <a:pt x="2047" y="4723"/>
                    <a:pt x="2037" y="4723"/>
                  </a:cubicBezTo>
                  <a:close/>
                  <a:moveTo>
                    <a:pt x="9394" y="4655"/>
                  </a:moveTo>
                  <a:cubicBezTo>
                    <a:pt x="9331" y="4682"/>
                    <a:pt x="9314" y="4754"/>
                    <a:pt x="9358" y="4807"/>
                  </a:cubicBezTo>
                  <a:cubicBezTo>
                    <a:pt x="9394" y="4834"/>
                    <a:pt x="9394" y="4834"/>
                    <a:pt x="9421" y="4834"/>
                  </a:cubicBezTo>
                  <a:cubicBezTo>
                    <a:pt x="9456" y="4834"/>
                    <a:pt x="9510" y="4789"/>
                    <a:pt x="9510" y="4754"/>
                  </a:cubicBezTo>
                  <a:cubicBezTo>
                    <a:pt x="9510" y="4736"/>
                    <a:pt x="9501" y="4709"/>
                    <a:pt x="9501" y="4709"/>
                  </a:cubicBezTo>
                  <a:cubicBezTo>
                    <a:pt x="9465" y="4709"/>
                    <a:pt x="9456" y="4682"/>
                    <a:pt x="9438" y="4664"/>
                  </a:cubicBezTo>
                  <a:cubicBezTo>
                    <a:pt x="9421" y="4664"/>
                    <a:pt x="9412" y="4655"/>
                    <a:pt x="9394" y="4655"/>
                  </a:cubicBezTo>
                  <a:close/>
                  <a:moveTo>
                    <a:pt x="4587" y="4714"/>
                  </a:moveTo>
                  <a:cubicBezTo>
                    <a:pt x="4569" y="4714"/>
                    <a:pt x="4551" y="4721"/>
                    <a:pt x="4541" y="4736"/>
                  </a:cubicBezTo>
                  <a:cubicBezTo>
                    <a:pt x="4514" y="4763"/>
                    <a:pt x="4514" y="4807"/>
                    <a:pt x="4541" y="4825"/>
                  </a:cubicBezTo>
                  <a:cubicBezTo>
                    <a:pt x="4551" y="4840"/>
                    <a:pt x="4569" y="4846"/>
                    <a:pt x="4587" y="4846"/>
                  </a:cubicBezTo>
                  <a:cubicBezTo>
                    <a:pt x="4602" y="4846"/>
                    <a:pt x="4618" y="4842"/>
                    <a:pt x="4630" y="4834"/>
                  </a:cubicBezTo>
                  <a:cubicBezTo>
                    <a:pt x="4657" y="4807"/>
                    <a:pt x="4657" y="4754"/>
                    <a:pt x="4630" y="4727"/>
                  </a:cubicBezTo>
                  <a:cubicBezTo>
                    <a:pt x="4618" y="4719"/>
                    <a:pt x="4602" y="4714"/>
                    <a:pt x="4587" y="4714"/>
                  </a:cubicBezTo>
                  <a:close/>
                  <a:moveTo>
                    <a:pt x="2316" y="4752"/>
                  </a:moveTo>
                  <a:cubicBezTo>
                    <a:pt x="2304" y="4752"/>
                    <a:pt x="2291" y="4759"/>
                    <a:pt x="2275" y="4771"/>
                  </a:cubicBezTo>
                  <a:cubicBezTo>
                    <a:pt x="2257" y="4798"/>
                    <a:pt x="2257" y="4816"/>
                    <a:pt x="2275" y="4843"/>
                  </a:cubicBezTo>
                  <a:cubicBezTo>
                    <a:pt x="2288" y="4856"/>
                    <a:pt x="2299" y="4863"/>
                    <a:pt x="2311" y="4863"/>
                  </a:cubicBezTo>
                  <a:cubicBezTo>
                    <a:pt x="2322" y="4863"/>
                    <a:pt x="2333" y="4856"/>
                    <a:pt x="2346" y="4843"/>
                  </a:cubicBezTo>
                  <a:cubicBezTo>
                    <a:pt x="2373" y="4825"/>
                    <a:pt x="2373" y="4798"/>
                    <a:pt x="2355" y="4780"/>
                  </a:cubicBezTo>
                  <a:cubicBezTo>
                    <a:pt x="2341" y="4761"/>
                    <a:pt x="2329" y="4752"/>
                    <a:pt x="2316" y="4752"/>
                  </a:cubicBezTo>
                  <a:close/>
                  <a:moveTo>
                    <a:pt x="7141" y="4707"/>
                  </a:moveTo>
                  <a:cubicBezTo>
                    <a:pt x="7119" y="4707"/>
                    <a:pt x="7097" y="4713"/>
                    <a:pt x="7083" y="4727"/>
                  </a:cubicBezTo>
                  <a:cubicBezTo>
                    <a:pt x="7057" y="4745"/>
                    <a:pt x="7057" y="4816"/>
                    <a:pt x="7074" y="4843"/>
                  </a:cubicBezTo>
                  <a:cubicBezTo>
                    <a:pt x="7088" y="4856"/>
                    <a:pt x="7110" y="4863"/>
                    <a:pt x="7132" y="4863"/>
                  </a:cubicBezTo>
                  <a:cubicBezTo>
                    <a:pt x="7155" y="4863"/>
                    <a:pt x="7177" y="4856"/>
                    <a:pt x="7190" y="4843"/>
                  </a:cubicBezTo>
                  <a:cubicBezTo>
                    <a:pt x="7217" y="4825"/>
                    <a:pt x="7226" y="4754"/>
                    <a:pt x="7199" y="4727"/>
                  </a:cubicBezTo>
                  <a:cubicBezTo>
                    <a:pt x="7186" y="4713"/>
                    <a:pt x="7164" y="4707"/>
                    <a:pt x="7141" y="4707"/>
                  </a:cubicBezTo>
                  <a:close/>
                  <a:moveTo>
                    <a:pt x="4863" y="4743"/>
                  </a:moveTo>
                  <a:cubicBezTo>
                    <a:pt x="4846" y="4743"/>
                    <a:pt x="4830" y="4750"/>
                    <a:pt x="4817" y="4763"/>
                  </a:cubicBezTo>
                  <a:cubicBezTo>
                    <a:pt x="4791" y="4789"/>
                    <a:pt x="4791" y="4834"/>
                    <a:pt x="4817" y="4861"/>
                  </a:cubicBezTo>
                  <a:cubicBezTo>
                    <a:pt x="4832" y="4870"/>
                    <a:pt x="4852" y="4878"/>
                    <a:pt x="4872" y="4878"/>
                  </a:cubicBezTo>
                  <a:cubicBezTo>
                    <a:pt x="4888" y="4878"/>
                    <a:pt x="4903" y="4873"/>
                    <a:pt x="4916" y="4861"/>
                  </a:cubicBezTo>
                  <a:cubicBezTo>
                    <a:pt x="4933" y="4834"/>
                    <a:pt x="4942" y="4798"/>
                    <a:pt x="4916" y="4771"/>
                  </a:cubicBezTo>
                  <a:cubicBezTo>
                    <a:pt x="4901" y="4752"/>
                    <a:pt x="4882" y="4743"/>
                    <a:pt x="4863" y="4743"/>
                  </a:cubicBezTo>
                  <a:close/>
                  <a:moveTo>
                    <a:pt x="2596" y="4786"/>
                  </a:moveTo>
                  <a:cubicBezTo>
                    <a:pt x="2581" y="4786"/>
                    <a:pt x="2566" y="4792"/>
                    <a:pt x="2551" y="4807"/>
                  </a:cubicBezTo>
                  <a:cubicBezTo>
                    <a:pt x="2534" y="4834"/>
                    <a:pt x="2534" y="4852"/>
                    <a:pt x="2560" y="4879"/>
                  </a:cubicBezTo>
                  <a:cubicBezTo>
                    <a:pt x="2572" y="4887"/>
                    <a:pt x="2583" y="4891"/>
                    <a:pt x="2593" y="4891"/>
                  </a:cubicBezTo>
                  <a:cubicBezTo>
                    <a:pt x="2605" y="4891"/>
                    <a:pt x="2617" y="4884"/>
                    <a:pt x="2632" y="4870"/>
                  </a:cubicBezTo>
                  <a:cubicBezTo>
                    <a:pt x="2659" y="4852"/>
                    <a:pt x="2659" y="4825"/>
                    <a:pt x="2632" y="4798"/>
                  </a:cubicBezTo>
                  <a:cubicBezTo>
                    <a:pt x="2620" y="4790"/>
                    <a:pt x="2608" y="4786"/>
                    <a:pt x="2596" y="4786"/>
                  </a:cubicBezTo>
                  <a:close/>
                  <a:moveTo>
                    <a:pt x="7421" y="4740"/>
                  </a:moveTo>
                  <a:cubicBezTo>
                    <a:pt x="7398" y="4740"/>
                    <a:pt x="7373" y="4745"/>
                    <a:pt x="7360" y="4754"/>
                  </a:cubicBezTo>
                  <a:cubicBezTo>
                    <a:pt x="7333" y="4780"/>
                    <a:pt x="7333" y="4852"/>
                    <a:pt x="7360" y="4879"/>
                  </a:cubicBezTo>
                  <a:cubicBezTo>
                    <a:pt x="7373" y="4887"/>
                    <a:pt x="7396" y="4892"/>
                    <a:pt x="7418" y="4892"/>
                  </a:cubicBezTo>
                  <a:cubicBezTo>
                    <a:pt x="7440" y="4892"/>
                    <a:pt x="7462" y="4887"/>
                    <a:pt x="7476" y="4879"/>
                  </a:cubicBezTo>
                  <a:cubicBezTo>
                    <a:pt x="7503" y="4852"/>
                    <a:pt x="7503" y="4780"/>
                    <a:pt x="7476" y="4754"/>
                  </a:cubicBezTo>
                  <a:cubicBezTo>
                    <a:pt x="7467" y="4745"/>
                    <a:pt x="7445" y="4740"/>
                    <a:pt x="7421" y="4740"/>
                  </a:cubicBezTo>
                  <a:close/>
                  <a:moveTo>
                    <a:pt x="5146" y="4777"/>
                  </a:moveTo>
                  <a:cubicBezTo>
                    <a:pt x="5131" y="4777"/>
                    <a:pt x="5115" y="4781"/>
                    <a:pt x="5103" y="4789"/>
                  </a:cubicBezTo>
                  <a:cubicBezTo>
                    <a:pt x="5076" y="4816"/>
                    <a:pt x="5076" y="4861"/>
                    <a:pt x="5103" y="4887"/>
                  </a:cubicBezTo>
                  <a:cubicBezTo>
                    <a:pt x="5116" y="4901"/>
                    <a:pt x="5134" y="4908"/>
                    <a:pt x="5151" y="4908"/>
                  </a:cubicBezTo>
                  <a:cubicBezTo>
                    <a:pt x="5168" y="4908"/>
                    <a:pt x="5183" y="4901"/>
                    <a:pt x="5192" y="4887"/>
                  </a:cubicBezTo>
                  <a:cubicBezTo>
                    <a:pt x="5219" y="4861"/>
                    <a:pt x="5219" y="4825"/>
                    <a:pt x="5192" y="4798"/>
                  </a:cubicBezTo>
                  <a:cubicBezTo>
                    <a:pt x="5182" y="4783"/>
                    <a:pt x="5164" y="4777"/>
                    <a:pt x="5146" y="4777"/>
                  </a:cubicBezTo>
                  <a:close/>
                  <a:moveTo>
                    <a:pt x="7697" y="4768"/>
                  </a:moveTo>
                  <a:cubicBezTo>
                    <a:pt x="7677" y="4768"/>
                    <a:pt x="7657" y="4772"/>
                    <a:pt x="7645" y="4780"/>
                  </a:cubicBezTo>
                  <a:cubicBezTo>
                    <a:pt x="7619" y="4807"/>
                    <a:pt x="7619" y="4879"/>
                    <a:pt x="7636" y="4905"/>
                  </a:cubicBezTo>
                  <a:cubicBezTo>
                    <a:pt x="7650" y="4919"/>
                    <a:pt x="7672" y="4925"/>
                    <a:pt x="7694" y="4925"/>
                  </a:cubicBezTo>
                  <a:cubicBezTo>
                    <a:pt x="7717" y="4925"/>
                    <a:pt x="7739" y="4919"/>
                    <a:pt x="7752" y="4905"/>
                  </a:cubicBezTo>
                  <a:cubicBezTo>
                    <a:pt x="7788" y="4887"/>
                    <a:pt x="7788" y="4816"/>
                    <a:pt x="7761" y="4789"/>
                  </a:cubicBezTo>
                  <a:cubicBezTo>
                    <a:pt x="7747" y="4775"/>
                    <a:pt x="7721" y="4768"/>
                    <a:pt x="7697" y="4768"/>
                  </a:cubicBezTo>
                  <a:close/>
                  <a:moveTo>
                    <a:pt x="2880" y="4812"/>
                  </a:moveTo>
                  <a:cubicBezTo>
                    <a:pt x="2859" y="4812"/>
                    <a:pt x="2837" y="4816"/>
                    <a:pt x="2828" y="4825"/>
                  </a:cubicBezTo>
                  <a:cubicBezTo>
                    <a:pt x="2819" y="4834"/>
                    <a:pt x="2810" y="4852"/>
                    <a:pt x="2810" y="4870"/>
                  </a:cubicBezTo>
                  <a:cubicBezTo>
                    <a:pt x="2810" y="4887"/>
                    <a:pt x="2819" y="4896"/>
                    <a:pt x="2828" y="4914"/>
                  </a:cubicBezTo>
                  <a:cubicBezTo>
                    <a:pt x="2846" y="4923"/>
                    <a:pt x="2855" y="4932"/>
                    <a:pt x="2873" y="4932"/>
                  </a:cubicBezTo>
                  <a:cubicBezTo>
                    <a:pt x="2890" y="4932"/>
                    <a:pt x="2908" y="4923"/>
                    <a:pt x="2917" y="4914"/>
                  </a:cubicBezTo>
                  <a:cubicBezTo>
                    <a:pt x="2935" y="4905"/>
                    <a:pt x="2944" y="4843"/>
                    <a:pt x="2926" y="4825"/>
                  </a:cubicBezTo>
                  <a:cubicBezTo>
                    <a:pt x="2922" y="4816"/>
                    <a:pt x="2902" y="4812"/>
                    <a:pt x="2880" y="4812"/>
                  </a:cubicBezTo>
                  <a:close/>
                  <a:moveTo>
                    <a:pt x="5436" y="4793"/>
                  </a:moveTo>
                  <a:cubicBezTo>
                    <a:pt x="5423" y="4793"/>
                    <a:pt x="5410" y="4804"/>
                    <a:pt x="5388" y="4825"/>
                  </a:cubicBezTo>
                  <a:cubicBezTo>
                    <a:pt x="5335" y="4870"/>
                    <a:pt x="5335" y="4870"/>
                    <a:pt x="5379" y="4914"/>
                  </a:cubicBezTo>
                  <a:cubicBezTo>
                    <a:pt x="5403" y="4938"/>
                    <a:pt x="5417" y="4949"/>
                    <a:pt x="5429" y="4949"/>
                  </a:cubicBezTo>
                  <a:cubicBezTo>
                    <a:pt x="5441" y="4949"/>
                    <a:pt x="5452" y="4940"/>
                    <a:pt x="5469" y="4923"/>
                  </a:cubicBezTo>
                  <a:cubicBezTo>
                    <a:pt x="5522" y="4879"/>
                    <a:pt x="5522" y="4870"/>
                    <a:pt x="5486" y="4834"/>
                  </a:cubicBezTo>
                  <a:cubicBezTo>
                    <a:pt x="5463" y="4806"/>
                    <a:pt x="5450" y="4793"/>
                    <a:pt x="5436" y="4793"/>
                  </a:cubicBezTo>
                  <a:close/>
                  <a:moveTo>
                    <a:pt x="3147" y="4842"/>
                  </a:moveTo>
                  <a:cubicBezTo>
                    <a:pt x="3131" y="4842"/>
                    <a:pt x="3117" y="4845"/>
                    <a:pt x="3113" y="4852"/>
                  </a:cubicBezTo>
                  <a:cubicBezTo>
                    <a:pt x="3105" y="4861"/>
                    <a:pt x="3096" y="4879"/>
                    <a:pt x="3096" y="4896"/>
                  </a:cubicBezTo>
                  <a:cubicBezTo>
                    <a:pt x="3096" y="4914"/>
                    <a:pt x="3105" y="4923"/>
                    <a:pt x="3113" y="4941"/>
                  </a:cubicBezTo>
                  <a:cubicBezTo>
                    <a:pt x="3119" y="4951"/>
                    <a:pt x="3142" y="4956"/>
                    <a:pt x="3165" y="4956"/>
                  </a:cubicBezTo>
                  <a:cubicBezTo>
                    <a:pt x="3180" y="4956"/>
                    <a:pt x="3195" y="4954"/>
                    <a:pt x="3203" y="4950"/>
                  </a:cubicBezTo>
                  <a:cubicBezTo>
                    <a:pt x="3212" y="4941"/>
                    <a:pt x="3221" y="4870"/>
                    <a:pt x="3212" y="4861"/>
                  </a:cubicBezTo>
                  <a:cubicBezTo>
                    <a:pt x="3206" y="4850"/>
                    <a:pt x="3173" y="4842"/>
                    <a:pt x="3147" y="4842"/>
                  </a:cubicBezTo>
                  <a:close/>
                  <a:moveTo>
                    <a:pt x="7984" y="4790"/>
                  </a:moveTo>
                  <a:cubicBezTo>
                    <a:pt x="7960" y="4790"/>
                    <a:pt x="7936" y="4801"/>
                    <a:pt x="7922" y="4825"/>
                  </a:cubicBezTo>
                  <a:cubicBezTo>
                    <a:pt x="7886" y="4861"/>
                    <a:pt x="7895" y="4905"/>
                    <a:pt x="7931" y="4941"/>
                  </a:cubicBezTo>
                  <a:cubicBezTo>
                    <a:pt x="7947" y="4953"/>
                    <a:pt x="7964" y="4960"/>
                    <a:pt x="7981" y="4960"/>
                  </a:cubicBezTo>
                  <a:cubicBezTo>
                    <a:pt x="8002" y="4960"/>
                    <a:pt x="8023" y="4951"/>
                    <a:pt x="8047" y="4932"/>
                  </a:cubicBezTo>
                  <a:cubicBezTo>
                    <a:pt x="8074" y="4905"/>
                    <a:pt x="8074" y="4852"/>
                    <a:pt x="8038" y="4816"/>
                  </a:cubicBezTo>
                  <a:cubicBezTo>
                    <a:pt x="8025" y="4799"/>
                    <a:pt x="8005" y="4790"/>
                    <a:pt x="7984" y="4790"/>
                  </a:cubicBezTo>
                  <a:close/>
                  <a:moveTo>
                    <a:pt x="870" y="4895"/>
                  </a:moveTo>
                  <a:cubicBezTo>
                    <a:pt x="860" y="4895"/>
                    <a:pt x="851" y="4898"/>
                    <a:pt x="848" y="4905"/>
                  </a:cubicBezTo>
                  <a:cubicBezTo>
                    <a:pt x="830" y="4914"/>
                    <a:pt x="839" y="4941"/>
                    <a:pt x="830" y="4977"/>
                  </a:cubicBezTo>
                  <a:lnTo>
                    <a:pt x="910" y="4977"/>
                  </a:lnTo>
                  <a:cubicBezTo>
                    <a:pt x="919" y="4977"/>
                    <a:pt x="928" y="4905"/>
                    <a:pt x="910" y="4905"/>
                  </a:cubicBezTo>
                  <a:cubicBezTo>
                    <a:pt x="900" y="4900"/>
                    <a:pt x="883" y="4895"/>
                    <a:pt x="870" y="4895"/>
                  </a:cubicBezTo>
                  <a:close/>
                  <a:moveTo>
                    <a:pt x="5713" y="4826"/>
                  </a:moveTo>
                  <a:cubicBezTo>
                    <a:pt x="5702" y="4826"/>
                    <a:pt x="5691" y="4835"/>
                    <a:pt x="5674" y="4852"/>
                  </a:cubicBezTo>
                  <a:cubicBezTo>
                    <a:pt x="5620" y="4896"/>
                    <a:pt x="5620" y="4905"/>
                    <a:pt x="5656" y="4941"/>
                  </a:cubicBezTo>
                  <a:cubicBezTo>
                    <a:pt x="5679" y="4969"/>
                    <a:pt x="5693" y="4982"/>
                    <a:pt x="5707" y="4982"/>
                  </a:cubicBezTo>
                  <a:cubicBezTo>
                    <a:pt x="5720" y="4982"/>
                    <a:pt x="5733" y="4971"/>
                    <a:pt x="5754" y="4950"/>
                  </a:cubicBezTo>
                  <a:cubicBezTo>
                    <a:pt x="5799" y="4914"/>
                    <a:pt x="5799" y="4905"/>
                    <a:pt x="5763" y="4861"/>
                  </a:cubicBezTo>
                  <a:cubicBezTo>
                    <a:pt x="5739" y="4837"/>
                    <a:pt x="5726" y="4826"/>
                    <a:pt x="5713" y="4826"/>
                  </a:cubicBezTo>
                  <a:close/>
                  <a:moveTo>
                    <a:pt x="8267" y="4824"/>
                  </a:moveTo>
                  <a:cubicBezTo>
                    <a:pt x="8244" y="4824"/>
                    <a:pt x="8222" y="4833"/>
                    <a:pt x="8207" y="4852"/>
                  </a:cubicBezTo>
                  <a:cubicBezTo>
                    <a:pt x="8172" y="4879"/>
                    <a:pt x="8172" y="4932"/>
                    <a:pt x="8207" y="4968"/>
                  </a:cubicBezTo>
                  <a:cubicBezTo>
                    <a:pt x="8222" y="4982"/>
                    <a:pt x="8244" y="4991"/>
                    <a:pt x="8267" y="4991"/>
                  </a:cubicBezTo>
                  <a:cubicBezTo>
                    <a:pt x="8286" y="4991"/>
                    <a:pt x="8307" y="4984"/>
                    <a:pt x="8323" y="4968"/>
                  </a:cubicBezTo>
                  <a:cubicBezTo>
                    <a:pt x="8359" y="4932"/>
                    <a:pt x="8359" y="4879"/>
                    <a:pt x="8323" y="4843"/>
                  </a:cubicBezTo>
                  <a:cubicBezTo>
                    <a:pt x="8307" y="4830"/>
                    <a:pt x="8286" y="4824"/>
                    <a:pt x="8267" y="4824"/>
                  </a:cubicBezTo>
                  <a:close/>
                  <a:moveTo>
                    <a:pt x="3449" y="4873"/>
                  </a:moveTo>
                  <a:cubicBezTo>
                    <a:pt x="3426" y="4873"/>
                    <a:pt x="3400" y="4877"/>
                    <a:pt x="3390" y="4887"/>
                  </a:cubicBezTo>
                  <a:cubicBezTo>
                    <a:pt x="3381" y="4896"/>
                    <a:pt x="3381" y="4968"/>
                    <a:pt x="3390" y="4977"/>
                  </a:cubicBezTo>
                  <a:cubicBezTo>
                    <a:pt x="3408" y="4986"/>
                    <a:pt x="3426" y="4994"/>
                    <a:pt x="3444" y="4994"/>
                  </a:cubicBezTo>
                  <a:cubicBezTo>
                    <a:pt x="3452" y="4994"/>
                    <a:pt x="3470" y="4986"/>
                    <a:pt x="3488" y="4977"/>
                  </a:cubicBezTo>
                  <a:cubicBezTo>
                    <a:pt x="3506" y="4968"/>
                    <a:pt x="3497" y="4896"/>
                    <a:pt x="3488" y="4879"/>
                  </a:cubicBezTo>
                  <a:cubicBezTo>
                    <a:pt x="3481" y="4875"/>
                    <a:pt x="3466" y="4873"/>
                    <a:pt x="3449" y="4873"/>
                  </a:cubicBezTo>
                  <a:close/>
                  <a:moveTo>
                    <a:pt x="5998" y="4854"/>
                  </a:moveTo>
                  <a:cubicBezTo>
                    <a:pt x="5986" y="4854"/>
                    <a:pt x="5973" y="4865"/>
                    <a:pt x="5950" y="4887"/>
                  </a:cubicBezTo>
                  <a:cubicBezTo>
                    <a:pt x="5906" y="4923"/>
                    <a:pt x="5906" y="4932"/>
                    <a:pt x="5941" y="4977"/>
                  </a:cubicBezTo>
                  <a:cubicBezTo>
                    <a:pt x="5965" y="5000"/>
                    <a:pt x="5979" y="5011"/>
                    <a:pt x="5991" y="5011"/>
                  </a:cubicBezTo>
                  <a:cubicBezTo>
                    <a:pt x="6003" y="5011"/>
                    <a:pt x="6014" y="5002"/>
                    <a:pt x="6031" y="4986"/>
                  </a:cubicBezTo>
                  <a:cubicBezTo>
                    <a:pt x="6084" y="4941"/>
                    <a:pt x="6084" y="4932"/>
                    <a:pt x="6040" y="4887"/>
                  </a:cubicBezTo>
                  <a:cubicBezTo>
                    <a:pt x="6022" y="4865"/>
                    <a:pt x="6011" y="4854"/>
                    <a:pt x="5998" y="4854"/>
                  </a:cubicBezTo>
                  <a:close/>
                  <a:moveTo>
                    <a:pt x="1145" y="4928"/>
                  </a:moveTo>
                  <a:cubicBezTo>
                    <a:pt x="1137" y="4928"/>
                    <a:pt x="1130" y="4929"/>
                    <a:pt x="1124" y="4932"/>
                  </a:cubicBezTo>
                  <a:cubicBezTo>
                    <a:pt x="1115" y="4941"/>
                    <a:pt x="1115" y="4977"/>
                    <a:pt x="1115" y="5012"/>
                  </a:cubicBezTo>
                  <a:cubicBezTo>
                    <a:pt x="1129" y="5008"/>
                    <a:pt x="1144" y="5008"/>
                    <a:pt x="1158" y="5008"/>
                  </a:cubicBezTo>
                  <a:cubicBezTo>
                    <a:pt x="1171" y="5008"/>
                    <a:pt x="1182" y="5008"/>
                    <a:pt x="1187" y="5003"/>
                  </a:cubicBezTo>
                  <a:cubicBezTo>
                    <a:pt x="1204" y="4986"/>
                    <a:pt x="1195" y="4959"/>
                    <a:pt x="1195" y="4932"/>
                  </a:cubicBezTo>
                  <a:cubicBezTo>
                    <a:pt x="1178" y="4932"/>
                    <a:pt x="1160" y="4928"/>
                    <a:pt x="1145" y="4928"/>
                  </a:cubicBezTo>
                  <a:close/>
                  <a:moveTo>
                    <a:pt x="8545" y="4858"/>
                  </a:moveTo>
                  <a:cubicBezTo>
                    <a:pt x="8524" y="4858"/>
                    <a:pt x="8502" y="4865"/>
                    <a:pt x="8484" y="4879"/>
                  </a:cubicBezTo>
                  <a:cubicBezTo>
                    <a:pt x="8457" y="4914"/>
                    <a:pt x="8457" y="4968"/>
                    <a:pt x="8484" y="4994"/>
                  </a:cubicBezTo>
                  <a:cubicBezTo>
                    <a:pt x="8497" y="5012"/>
                    <a:pt x="8520" y="5021"/>
                    <a:pt x="8542" y="5021"/>
                  </a:cubicBezTo>
                  <a:cubicBezTo>
                    <a:pt x="8564" y="5021"/>
                    <a:pt x="8587" y="5012"/>
                    <a:pt x="8600" y="4994"/>
                  </a:cubicBezTo>
                  <a:cubicBezTo>
                    <a:pt x="8636" y="4968"/>
                    <a:pt x="8636" y="4914"/>
                    <a:pt x="8600" y="4879"/>
                  </a:cubicBezTo>
                  <a:cubicBezTo>
                    <a:pt x="8587" y="4865"/>
                    <a:pt x="8566" y="4858"/>
                    <a:pt x="8545" y="4858"/>
                  </a:cubicBezTo>
                  <a:close/>
                  <a:moveTo>
                    <a:pt x="6276" y="4892"/>
                  </a:moveTo>
                  <a:cubicBezTo>
                    <a:pt x="6251" y="4892"/>
                    <a:pt x="6227" y="4896"/>
                    <a:pt x="6218" y="4905"/>
                  </a:cubicBezTo>
                  <a:cubicBezTo>
                    <a:pt x="6200" y="4923"/>
                    <a:pt x="6200" y="5003"/>
                    <a:pt x="6218" y="5021"/>
                  </a:cubicBezTo>
                  <a:cubicBezTo>
                    <a:pt x="6227" y="5030"/>
                    <a:pt x="6251" y="5035"/>
                    <a:pt x="6276" y="5035"/>
                  </a:cubicBezTo>
                  <a:cubicBezTo>
                    <a:pt x="6301" y="5035"/>
                    <a:pt x="6325" y="5030"/>
                    <a:pt x="6334" y="5021"/>
                  </a:cubicBezTo>
                  <a:cubicBezTo>
                    <a:pt x="6352" y="5003"/>
                    <a:pt x="6352" y="4923"/>
                    <a:pt x="6334" y="4905"/>
                  </a:cubicBezTo>
                  <a:cubicBezTo>
                    <a:pt x="6325" y="4896"/>
                    <a:pt x="6301" y="4892"/>
                    <a:pt x="6276" y="4892"/>
                  </a:cubicBezTo>
                  <a:close/>
                  <a:moveTo>
                    <a:pt x="3706" y="4904"/>
                  </a:moveTo>
                  <a:cubicBezTo>
                    <a:pt x="3691" y="4904"/>
                    <a:pt x="3674" y="4911"/>
                    <a:pt x="3658" y="4923"/>
                  </a:cubicBezTo>
                  <a:cubicBezTo>
                    <a:pt x="3640" y="4950"/>
                    <a:pt x="3640" y="4994"/>
                    <a:pt x="3667" y="5021"/>
                  </a:cubicBezTo>
                  <a:cubicBezTo>
                    <a:pt x="3676" y="5031"/>
                    <a:pt x="3694" y="5038"/>
                    <a:pt x="3713" y="5038"/>
                  </a:cubicBezTo>
                  <a:cubicBezTo>
                    <a:pt x="3728" y="5038"/>
                    <a:pt x="3744" y="5033"/>
                    <a:pt x="3756" y="5021"/>
                  </a:cubicBezTo>
                  <a:cubicBezTo>
                    <a:pt x="3783" y="4994"/>
                    <a:pt x="3783" y="4950"/>
                    <a:pt x="3756" y="4932"/>
                  </a:cubicBezTo>
                  <a:cubicBezTo>
                    <a:pt x="3741" y="4913"/>
                    <a:pt x="3725" y="4904"/>
                    <a:pt x="3706" y="4904"/>
                  </a:cubicBezTo>
                  <a:close/>
                  <a:moveTo>
                    <a:pt x="1440" y="4946"/>
                  </a:moveTo>
                  <a:cubicBezTo>
                    <a:pt x="1427" y="4946"/>
                    <a:pt x="1415" y="4953"/>
                    <a:pt x="1401" y="4968"/>
                  </a:cubicBezTo>
                  <a:cubicBezTo>
                    <a:pt x="1374" y="4986"/>
                    <a:pt x="1383" y="5012"/>
                    <a:pt x="1401" y="5030"/>
                  </a:cubicBezTo>
                  <a:cubicBezTo>
                    <a:pt x="1414" y="5044"/>
                    <a:pt x="1425" y="5050"/>
                    <a:pt x="1436" y="5050"/>
                  </a:cubicBezTo>
                  <a:cubicBezTo>
                    <a:pt x="1447" y="5050"/>
                    <a:pt x="1459" y="5044"/>
                    <a:pt x="1472" y="5030"/>
                  </a:cubicBezTo>
                  <a:cubicBezTo>
                    <a:pt x="1499" y="5003"/>
                    <a:pt x="1499" y="4986"/>
                    <a:pt x="1472" y="4959"/>
                  </a:cubicBezTo>
                  <a:cubicBezTo>
                    <a:pt x="1460" y="4951"/>
                    <a:pt x="1450" y="4946"/>
                    <a:pt x="1440" y="4946"/>
                  </a:cubicBezTo>
                  <a:close/>
                  <a:moveTo>
                    <a:pt x="8830" y="4880"/>
                  </a:moveTo>
                  <a:cubicBezTo>
                    <a:pt x="8812" y="4880"/>
                    <a:pt x="8795" y="4888"/>
                    <a:pt x="8778" y="4905"/>
                  </a:cubicBezTo>
                  <a:cubicBezTo>
                    <a:pt x="8725" y="4950"/>
                    <a:pt x="8725" y="4977"/>
                    <a:pt x="8760" y="5021"/>
                  </a:cubicBezTo>
                  <a:cubicBezTo>
                    <a:pt x="8785" y="5046"/>
                    <a:pt x="8807" y="5059"/>
                    <a:pt x="8827" y="5059"/>
                  </a:cubicBezTo>
                  <a:cubicBezTo>
                    <a:pt x="8844" y="5059"/>
                    <a:pt x="8860" y="5050"/>
                    <a:pt x="8876" y="5030"/>
                  </a:cubicBezTo>
                  <a:cubicBezTo>
                    <a:pt x="8930" y="4986"/>
                    <a:pt x="8930" y="4959"/>
                    <a:pt x="8894" y="4914"/>
                  </a:cubicBezTo>
                  <a:cubicBezTo>
                    <a:pt x="8871" y="4891"/>
                    <a:pt x="8850" y="4880"/>
                    <a:pt x="8830" y="4880"/>
                  </a:cubicBezTo>
                  <a:close/>
                  <a:moveTo>
                    <a:pt x="6544" y="4922"/>
                  </a:moveTo>
                  <a:cubicBezTo>
                    <a:pt x="6526" y="4922"/>
                    <a:pt x="6510" y="4925"/>
                    <a:pt x="6503" y="4932"/>
                  </a:cubicBezTo>
                  <a:cubicBezTo>
                    <a:pt x="6477" y="4950"/>
                    <a:pt x="6477" y="5030"/>
                    <a:pt x="6495" y="5048"/>
                  </a:cubicBezTo>
                  <a:cubicBezTo>
                    <a:pt x="6506" y="5059"/>
                    <a:pt x="6537" y="5067"/>
                    <a:pt x="6566" y="5067"/>
                  </a:cubicBezTo>
                  <a:cubicBezTo>
                    <a:pt x="6584" y="5067"/>
                    <a:pt x="6600" y="5064"/>
                    <a:pt x="6611" y="5057"/>
                  </a:cubicBezTo>
                  <a:cubicBezTo>
                    <a:pt x="6628" y="5039"/>
                    <a:pt x="6637" y="4959"/>
                    <a:pt x="6619" y="4941"/>
                  </a:cubicBezTo>
                  <a:cubicBezTo>
                    <a:pt x="6608" y="4930"/>
                    <a:pt x="6574" y="4922"/>
                    <a:pt x="6544" y="4922"/>
                  </a:cubicBezTo>
                  <a:close/>
                  <a:moveTo>
                    <a:pt x="3987" y="4937"/>
                  </a:moveTo>
                  <a:cubicBezTo>
                    <a:pt x="3971" y="4937"/>
                    <a:pt x="3955" y="4942"/>
                    <a:pt x="3943" y="4950"/>
                  </a:cubicBezTo>
                  <a:cubicBezTo>
                    <a:pt x="3916" y="4977"/>
                    <a:pt x="3916" y="5021"/>
                    <a:pt x="3943" y="5048"/>
                  </a:cubicBezTo>
                  <a:cubicBezTo>
                    <a:pt x="3958" y="5063"/>
                    <a:pt x="3975" y="5069"/>
                    <a:pt x="3992" y="5069"/>
                  </a:cubicBezTo>
                  <a:cubicBezTo>
                    <a:pt x="4006" y="5069"/>
                    <a:pt x="4020" y="5065"/>
                    <a:pt x="4032" y="5057"/>
                  </a:cubicBezTo>
                  <a:cubicBezTo>
                    <a:pt x="4068" y="5030"/>
                    <a:pt x="4068" y="4986"/>
                    <a:pt x="4041" y="4959"/>
                  </a:cubicBezTo>
                  <a:cubicBezTo>
                    <a:pt x="4027" y="4944"/>
                    <a:pt x="4006" y="4937"/>
                    <a:pt x="3987" y="4937"/>
                  </a:cubicBezTo>
                  <a:close/>
                  <a:moveTo>
                    <a:pt x="1722" y="4974"/>
                  </a:moveTo>
                  <a:cubicBezTo>
                    <a:pt x="1711" y="4974"/>
                    <a:pt x="1699" y="4981"/>
                    <a:pt x="1686" y="4994"/>
                  </a:cubicBezTo>
                  <a:cubicBezTo>
                    <a:pt x="1659" y="5012"/>
                    <a:pt x="1659" y="5039"/>
                    <a:pt x="1686" y="5066"/>
                  </a:cubicBezTo>
                  <a:cubicBezTo>
                    <a:pt x="1696" y="5076"/>
                    <a:pt x="1708" y="5083"/>
                    <a:pt x="1721" y="5083"/>
                  </a:cubicBezTo>
                  <a:cubicBezTo>
                    <a:pt x="1731" y="5083"/>
                    <a:pt x="1741" y="5078"/>
                    <a:pt x="1749" y="5066"/>
                  </a:cubicBezTo>
                  <a:cubicBezTo>
                    <a:pt x="1775" y="5039"/>
                    <a:pt x="1784" y="5021"/>
                    <a:pt x="1757" y="4994"/>
                  </a:cubicBezTo>
                  <a:cubicBezTo>
                    <a:pt x="1744" y="4981"/>
                    <a:pt x="1733" y="4974"/>
                    <a:pt x="1722" y="4974"/>
                  </a:cubicBezTo>
                  <a:close/>
                  <a:moveTo>
                    <a:pt x="9110" y="4906"/>
                  </a:moveTo>
                  <a:cubicBezTo>
                    <a:pt x="9093" y="4906"/>
                    <a:pt x="9076" y="4915"/>
                    <a:pt x="9055" y="4932"/>
                  </a:cubicBezTo>
                  <a:cubicBezTo>
                    <a:pt x="9010" y="4977"/>
                    <a:pt x="9010" y="5012"/>
                    <a:pt x="9046" y="5057"/>
                  </a:cubicBezTo>
                  <a:cubicBezTo>
                    <a:pt x="9068" y="5079"/>
                    <a:pt x="9088" y="5090"/>
                    <a:pt x="9108" y="5090"/>
                  </a:cubicBezTo>
                  <a:cubicBezTo>
                    <a:pt x="9128" y="5090"/>
                    <a:pt x="9149" y="5079"/>
                    <a:pt x="9171" y="5057"/>
                  </a:cubicBezTo>
                  <a:cubicBezTo>
                    <a:pt x="9207" y="5021"/>
                    <a:pt x="9207" y="4986"/>
                    <a:pt x="9171" y="4941"/>
                  </a:cubicBezTo>
                  <a:cubicBezTo>
                    <a:pt x="9147" y="4917"/>
                    <a:pt x="9129" y="4906"/>
                    <a:pt x="9110" y="4906"/>
                  </a:cubicBezTo>
                  <a:close/>
                  <a:moveTo>
                    <a:pt x="4277" y="4965"/>
                  </a:moveTo>
                  <a:cubicBezTo>
                    <a:pt x="4260" y="4965"/>
                    <a:pt x="4242" y="4972"/>
                    <a:pt x="4229" y="4986"/>
                  </a:cubicBezTo>
                  <a:cubicBezTo>
                    <a:pt x="4202" y="5003"/>
                    <a:pt x="4202" y="5048"/>
                    <a:pt x="4220" y="5075"/>
                  </a:cubicBezTo>
                  <a:cubicBezTo>
                    <a:pt x="4233" y="5093"/>
                    <a:pt x="4251" y="5102"/>
                    <a:pt x="4269" y="5102"/>
                  </a:cubicBezTo>
                  <a:cubicBezTo>
                    <a:pt x="4287" y="5102"/>
                    <a:pt x="4304" y="5093"/>
                    <a:pt x="4318" y="5075"/>
                  </a:cubicBezTo>
                  <a:cubicBezTo>
                    <a:pt x="4345" y="5057"/>
                    <a:pt x="4345" y="5012"/>
                    <a:pt x="4318" y="4986"/>
                  </a:cubicBezTo>
                  <a:cubicBezTo>
                    <a:pt x="4309" y="4972"/>
                    <a:pt x="4293" y="4965"/>
                    <a:pt x="4277" y="4965"/>
                  </a:cubicBezTo>
                  <a:close/>
                  <a:moveTo>
                    <a:pt x="6829" y="4963"/>
                  </a:moveTo>
                  <a:cubicBezTo>
                    <a:pt x="6805" y="4963"/>
                    <a:pt x="6780" y="4968"/>
                    <a:pt x="6771" y="4977"/>
                  </a:cubicBezTo>
                  <a:cubicBezTo>
                    <a:pt x="6753" y="4994"/>
                    <a:pt x="6744" y="5075"/>
                    <a:pt x="6762" y="5093"/>
                  </a:cubicBezTo>
                  <a:cubicBezTo>
                    <a:pt x="6772" y="5102"/>
                    <a:pt x="6801" y="5110"/>
                    <a:pt x="6829" y="5110"/>
                  </a:cubicBezTo>
                  <a:cubicBezTo>
                    <a:pt x="6852" y="5110"/>
                    <a:pt x="6875" y="5105"/>
                    <a:pt x="6887" y="5093"/>
                  </a:cubicBezTo>
                  <a:cubicBezTo>
                    <a:pt x="6905" y="5075"/>
                    <a:pt x="6905" y="4994"/>
                    <a:pt x="6887" y="4977"/>
                  </a:cubicBezTo>
                  <a:cubicBezTo>
                    <a:pt x="6878" y="4968"/>
                    <a:pt x="6854" y="4963"/>
                    <a:pt x="6829" y="4963"/>
                  </a:cubicBezTo>
                  <a:close/>
                  <a:moveTo>
                    <a:pt x="2000" y="5004"/>
                  </a:moveTo>
                  <a:cubicBezTo>
                    <a:pt x="1990" y="5004"/>
                    <a:pt x="1980" y="5009"/>
                    <a:pt x="1972" y="5021"/>
                  </a:cubicBezTo>
                  <a:cubicBezTo>
                    <a:pt x="1945" y="5048"/>
                    <a:pt x="1945" y="5066"/>
                    <a:pt x="1963" y="5093"/>
                  </a:cubicBezTo>
                  <a:cubicBezTo>
                    <a:pt x="1977" y="5107"/>
                    <a:pt x="1989" y="5114"/>
                    <a:pt x="2002" y="5114"/>
                  </a:cubicBezTo>
                  <a:cubicBezTo>
                    <a:pt x="2012" y="5114"/>
                    <a:pt x="2022" y="5110"/>
                    <a:pt x="2034" y="5102"/>
                  </a:cubicBezTo>
                  <a:cubicBezTo>
                    <a:pt x="2061" y="5075"/>
                    <a:pt x="2061" y="5048"/>
                    <a:pt x="2034" y="5021"/>
                  </a:cubicBezTo>
                  <a:cubicBezTo>
                    <a:pt x="2024" y="5011"/>
                    <a:pt x="2012" y="5004"/>
                    <a:pt x="2000" y="5004"/>
                  </a:cubicBezTo>
                  <a:close/>
                  <a:moveTo>
                    <a:pt x="9393" y="4941"/>
                  </a:moveTo>
                  <a:cubicBezTo>
                    <a:pt x="9374" y="4941"/>
                    <a:pt x="9354" y="4950"/>
                    <a:pt x="9331" y="4968"/>
                  </a:cubicBezTo>
                  <a:cubicBezTo>
                    <a:pt x="9287" y="5012"/>
                    <a:pt x="9287" y="5039"/>
                    <a:pt x="9331" y="5084"/>
                  </a:cubicBezTo>
                  <a:cubicBezTo>
                    <a:pt x="9350" y="5107"/>
                    <a:pt x="9369" y="5118"/>
                    <a:pt x="9389" y="5118"/>
                  </a:cubicBezTo>
                  <a:cubicBezTo>
                    <a:pt x="9407" y="5118"/>
                    <a:pt x="9426" y="5109"/>
                    <a:pt x="9447" y="5093"/>
                  </a:cubicBezTo>
                  <a:cubicBezTo>
                    <a:pt x="9492" y="5048"/>
                    <a:pt x="9492" y="5012"/>
                    <a:pt x="9447" y="4968"/>
                  </a:cubicBezTo>
                  <a:cubicBezTo>
                    <a:pt x="9430" y="4950"/>
                    <a:pt x="9412" y="4941"/>
                    <a:pt x="9393" y="4941"/>
                  </a:cubicBezTo>
                  <a:close/>
                  <a:moveTo>
                    <a:pt x="4554" y="4999"/>
                  </a:moveTo>
                  <a:cubicBezTo>
                    <a:pt x="4536" y="4999"/>
                    <a:pt x="4519" y="5003"/>
                    <a:pt x="4505" y="5012"/>
                  </a:cubicBezTo>
                  <a:cubicBezTo>
                    <a:pt x="4487" y="5039"/>
                    <a:pt x="4478" y="5084"/>
                    <a:pt x="4505" y="5110"/>
                  </a:cubicBezTo>
                  <a:cubicBezTo>
                    <a:pt x="4519" y="5124"/>
                    <a:pt x="4536" y="5131"/>
                    <a:pt x="4554" y="5131"/>
                  </a:cubicBezTo>
                  <a:cubicBezTo>
                    <a:pt x="4572" y="5131"/>
                    <a:pt x="4590" y="5124"/>
                    <a:pt x="4603" y="5110"/>
                  </a:cubicBezTo>
                  <a:cubicBezTo>
                    <a:pt x="4630" y="5084"/>
                    <a:pt x="4630" y="5039"/>
                    <a:pt x="4603" y="5012"/>
                  </a:cubicBezTo>
                  <a:cubicBezTo>
                    <a:pt x="4590" y="5003"/>
                    <a:pt x="4572" y="4999"/>
                    <a:pt x="4554" y="4999"/>
                  </a:cubicBezTo>
                  <a:close/>
                  <a:moveTo>
                    <a:pt x="2287" y="5036"/>
                  </a:moveTo>
                  <a:cubicBezTo>
                    <a:pt x="2275" y="5036"/>
                    <a:pt x="2263" y="5042"/>
                    <a:pt x="2248" y="5057"/>
                  </a:cubicBezTo>
                  <a:cubicBezTo>
                    <a:pt x="2221" y="5084"/>
                    <a:pt x="2221" y="5102"/>
                    <a:pt x="2248" y="5128"/>
                  </a:cubicBezTo>
                  <a:cubicBezTo>
                    <a:pt x="2259" y="5140"/>
                    <a:pt x="2271" y="5144"/>
                    <a:pt x="2281" y="5144"/>
                  </a:cubicBezTo>
                  <a:cubicBezTo>
                    <a:pt x="2296" y="5144"/>
                    <a:pt x="2309" y="5135"/>
                    <a:pt x="2320" y="5119"/>
                  </a:cubicBezTo>
                  <a:cubicBezTo>
                    <a:pt x="2346" y="5093"/>
                    <a:pt x="2337" y="5075"/>
                    <a:pt x="2320" y="5048"/>
                  </a:cubicBezTo>
                  <a:cubicBezTo>
                    <a:pt x="2307" y="5040"/>
                    <a:pt x="2297" y="5036"/>
                    <a:pt x="2287" y="5036"/>
                  </a:cubicBezTo>
                  <a:close/>
                  <a:moveTo>
                    <a:pt x="7103" y="4991"/>
                  </a:moveTo>
                  <a:cubicBezTo>
                    <a:pt x="7081" y="4991"/>
                    <a:pt x="7060" y="4995"/>
                    <a:pt x="7048" y="5003"/>
                  </a:cubicBezTo>
                  <a:cubicBezTo>
                    <a:pt x="7021" y="5030"/>
                    <a:pt x="7021" y="5102"/>
                    <a:pt x="7048" y="5119"/>
                  </a:cubicBezTo>
                  <a:cubicBezTo>
                    <a:pt x="7063" y="5135"/>
                    <a:pt x="7091" y="5144"/>
                    <a:pt x="7116" y="5144"/>
                  </a:cubicBezTo>
                  <a:cubicBezTo>
                    <a:pt x="7135" y="5144"/>
                    <a:pt x="7152" y="5140"/>
                    <a:pt x="7164" y="5128"/>
                  </a:cubicBezTo>
                  <a:cubicBezTo>
                    <a:pt x="7190" y="5102"/>
                    <a:pt x="7190" y="5039"/>
                    <a:pt x="7173" y="5012"/>
                  </a:cubicBezTo>
                  <a:cubicBezTo>
                    <a:pt x="7158" y="4998"/>
                    <a:pt x="7130" y="4991"/>
                    <a:pt x="7103" y="4991"/>
                  </a:cubicBezTo>
                  <a:close/>
                  <a:moveTo>
                    <a:pt x="9672" y="4969"/>
                  </a:moveTo>
                  <a:cubicBezTo>
                    <a:pt x="9653" y="4969"/>
                    <a:pt x="9632" y="4980"/>
                    <a:pt x="9608" y="5003"/>
                  </a:cubicBezTo>
                  <a:cubicBezTo>
                    <a:pt x="9572" y="5039"/>
                    <a:pt x="9572" y="5075"/>
                    <a:pt x="9617" y="5119"/>
                  </a:cubicBezTo>
                  <a:cubicBezTo>
                    <a:pt x="9635" y="5142"/>
                    <a:pt x="9653" y="5153"/>
                    <a:pt x="9672" y="5153"/>
                  </a:cubicBezTo>
                  <a:cubicBezTo>
                    <a:pt x="9691" y="5153"/>
                    <a:pt x="9711" y="5142"/>
                    <a:pt x="9733" y="5119"/>
                  </a:cubicBezTo>
                  <a:cubicBezTo>
                    <a:pt x="9777" y="5075"/>
                    <a:pt x="9777" y="5048"/>
                    <a:pt x="9724" y="4994"/>
                  </a:cubicBezTo>
                  <a:cubicBezTo>
                    <a:pt x="9707" y="4978"/>
                    <a:pt x="9690" y="4969"/>
                    <a:pt x="9672" y="4969"/>
                  </a:cubicBezTo>
                  <a:close/>
                  <a:moveTo>
                    <a:pt x="4840" y="5028"/>
                  </a:moveTo>
                  <a:cubicBezTo>
                    <a:pt x="4822" y="5028"/>
                    <a:pt x="4804" y="5035"/>
                    <a:pt x="4791" y="5048"/>
                  </a:cubicBezTo>
                  <a:cubicBezTo>
                    <a:pt x="4764" y="5075"/>
                    <a:pt x="4764" y="5119"/>
                    <a:pt x="4791" y="5146"/>
                  </a:cubicBezTo>
                  <a:cubicBezTo>
                    <a:pt x="4803" y="5154"/>
                    <a:pt x="4818" y="5159"/>
                    <a:pt x="4833" y="5159"/>
                  </a:cubicBezTo>
                  <a:cubicBezTo>
                    <a:pt x="4852" y="5159"/>
                    <a:pt x="4870" y="5152"/>
                    <a:pt x="4880" y="5137"/>
                  </a:cubicBezTo>
                  <a:cubicBezTo>
                    <a:pt x="4907" y="5119"/>
                    <a:pt x="4907" y="5075"/>
                    <a:pt x="4889" y="5048"/>
                  </a:cubicBezTo>
                  <a:cubicBezTo>
                    <a:pt x="4875" y="5035"/>
                    <a:pt x="4858" y="5028"/>
                    <a:pt x="4840" y="5028"/>
                  </a:cubicBezTo>
                  <a:close/>
                  <a:moveTo>
                    <a:pt x="2565" y="5064"/>
                  </a:moveTo>
                  <a:cubicBezTo>
                    <a:pt x="2554" y="5064"/>
                    <a:pt x="2543" y="5070"/>
                    <a:pt x="2534" y="5084"/>
                  </a:cubicBezTo>
                  <a:cubicBezTo>
                    <a:pt x="2507" y="5110"/>
                    <a:pt x="2507" y="5128"/>
                    <a:pt x="2525" y="5155"/>
                  </a:cubicBezTo>
                  <a:cubicBezTo>
                    <a:pt x="2538" y="5168"/>
                    <a:pt x="2551" y="5175"/>
                    <a:pt x="2565" y="5175"/>
                  </a:cubicBezTo>
                  <a:cubicBezTo>
                    <a:pt x="2578" y="5175"/>
                    <a:pt x="2592" y="5168"/>
                    <a:pt x="2605" y="5155"/>
                  </a:cubicBezTo>
                  <a:cubicBezTo>
                    <a:pt x="2623" y="5128"/>
                    <a:pt x="2623" y="5110"/>
                    <a:pt x="2596" y="5084"/>
                  </a:cubicBezTo>
                  <a:cubicBezTo>
                    <a:pt x="2587" y="5070"/>
                    <a:pt x="2576" y="5064"/>
                    <a:pt x="2565" y="5064"/>
                  </a:cubicBezTo>
                  <a:close/>
                  <a:moveTo>
                    <a:pt x="7391" y="5019"/>
                  </a:moveTo>
                  <a:cubicBezTo>
                    <a:pt x="7369" y="5019"/>
                    <a:pt x="7347" y="5026"/>
                    <a:pt x="7333" y="5039"/>
                  </a:cubicBezTo>
                  <a:cubicBezTo>
                    <a:pt x="7306" y="5057"/>
                    <a:pt x="7306" y="5128"/>
                    <a:pt x="7324" y="5155"/>
                  </a:cubicBezTo>
                  <a:cubicBezTo>
                    <a:pt x="7338" y="5168"/>
                    <a:pt x="7362" y="5175"/>
                    <a:pt x="7387" y="5175"/>
                  </a:cubicBezTo>
                  <a:cubicBezTo>
                    <a:pt x="7411" y="5175"/>
                    <a:pt x="7436" y="5168"/>
                    <a:pt x="7449" y="5155"/>
                  </a:cubicBezTo>
                  <a:cubicBezTo>
                    <a:pt x="7476" y="5137"/>
                    <a:pt x="7476" y="5066"/>
                    <a:pt x="7449" y="5039"/>
                  </a:cubicBezTo>
                  <a:cubicBezTo>
                    <a:pt x="7436" y="5026"/>
                    <a:pt x="7413" y="5019"/>
                    <a:pt x="7391" y="5019"/>
                  </a:cubicBezTo>
                  <a:close/>
                  <a:moveTo>
                    <a:pt x="5117" y="5055"/>
                  </a:moveTo>
                  <a:cubicBezTo>
                    <a:pt x="5101" y="5055"/>
                    <a:pt x="5085" y="5061"/>
                    <a:pt x="5076" y="5075"/>
                  </a:cubicBezTo>
                  <a:cubicBezTo>
                    <a:pt x="5049" y="5102"/>
                    <a:pt x="5049" y="5146"/>
                    <a:pt x="5067" y="5173"/>
                  </a:cubicBezTo>
                  <a:cubicBezTo>
                    <a:pt x="5082" y="5183"/>
                    <a:pt x="5102" y="5190"/>
                    <a:pt x="5121" y="5190"/>
                  </a:cubicBezTo>
                  <a:cubicBezTo>
                    <a:pt x="5138" y="5190"/>
                    <a:pt x="5153" y="5185"/>
                    <a:pt x="5165" y="5173"/>
                  </a:cubicBezTo>
                  <a:cubicBezTo>
                    <a:pt x="5192" y="5146"/>
                    <a:pt x="5192" y="5102"/>
                    <a:pt x="5165" y="5075"/>
                  </a:cubicBezTo>
                  <a:cubicBezTo>
                    <a:pt x="5152" y="5061"/>
                    <a:pt x="5134" y="5055"/>
                    <a:pt x="5117" y="5055"/>
                  </a:cubicBezTo>
                  <a:close/>
                  <a:moveTo>
                    <a:pt x="9868" y="5061"/>
                  </a:moveTo>
                  <a:cubicBezTo>
                    <a:pt x="9857" y="5061"/>
                    <a:pt x="9855" y="5069"/>
                    <a:pt x="9849" y="5093"/>
                  </a:cubicBezTo>
                  <a:cubicBezTo>
                    <a:pt x="9849" y="5146"/>
                    <a:pt x="9885" y="5164"/>
                    <a:pt x="9911" y="5191"/>
                  </a:cubicBezTo>
                  <a:cubicBezTo>
                    <a:pt x="9914" y="5193"/>
                    <a:pt x="9919" y="5194"/>
                    <a:pt x="9926" y="5194"/>
                  </a:cubicBezTo>
                  <a:cubicBezTo>
                    <a:pt x="9946" y="5194"/>
                    <a:pt x="9976" y="5186"/>
                    <a:pt x="9983" y="5173"/>
                  </a:cubicBezTo>
                  <a:cubicBezTo>
                    <a:pt x="10009" y="5146"/>
                    <a:pt x="9974" y="5137"/>
                    <a:pt x="9965" y="5119"/>
                  </a:cubicBezTo>
                  <a:lnTo>
                    <a:pt x="9956" y="5119"/>
                  </a:lnTo>
                  <a:cubicBezTo>
                    <a:pt x="9938" y="5102"/>
                    <a:pt x="9929" y="5075"/>
                    <a:pt x="9893" y="5066"/>
                  </a:cubicBezTo>
                  <a:cubicBezTo>
                    <a:pt x="9882" y="5063"/>
                    <a:pt x="9874" y="5061"/>
                    <a:pt x="9868" y="5061"/>
                  </a:cubicBezTo>
                  <a:close/>
                  <a:moveTo>
                    <a:pt x="2851" y="5091"/>
                  </a:moveTo>
                  <a:cubicBezTo>
                    <a:pt x="2829" y="5091"/>
                    <a:pt x="2806" y="5096"/>
                    <a:pt x="2801" y="5102"/>
                  </a:cubicBezTo>
                  <a:cubicBezTo>
                    <a:pt x="2783" y="5119"/>
                    <a:pt x="2783" y="5182"/>
                    <a:pt x="2801" y="5200"/>
                  </a:cubicBezTo>
                  <a:cubicBezTo>
                    <a:pt x="2806" y="5204"/>
                    <a:pt x="2826" y="5206"/>
                    <a:pt x="2846" y="5206"/>
                  </a:cubicBezTo>
                  <a:cubicBezTo>
                    <a:pt x="2866" y="5206"/>
                    <a:pt x="2886" y="5204"/>
                    <a:pt x="2890" y="5200"/>
                  </a:cubicBezTo>
                  <a:cubicBezTo>
                    <a:pt x="2908" y="5182"/>
                    <a:pt x="2908" y="5110"/>
                    <a:pt x="2890" y="5102"/>
                  </a:cubicBezTo>
                  <a:cubicBezTo>
                    <a:pt x="2883" y="5094"/>
                    <a:pt x="2867" y="5091"/>
                    <a:pt x="2851" y="5091"/>
                  </a:cubicBezTo>
                  <a:close/>
                  <a:moveTo>
                    <a:pt x="7660" y="5050"/>
                  </a:moveTo>
                  <a:cubicBezTo>
                    <a:pt x="7640" y="5050"/>
                    <a:pt x="7621" y="5055"/>
                    <a:pt x="7610" y="5066"/>
                  </a:cubicBezTo>
                  <a:cubicBezTo>
                    <a:pt x="7583" y="5093"/>
                    <a:pt x="7583" y="5155"/>
                    <a:pt x="7610" y="5182"/>
                  </a:cubicBezTo>
                  <a:cubicBezTo>
                    <a:pt x="7625" y="5197"/>
                    <a:pt x="7653" y="5207"/>
                    <a:pt x="7678" y="5207"/>
                  </a:cubicBezTo>
                  <a:cubicBezTo>
                    <a:pt x="7697" y="5207"/>
                    <a:pt x="7714" y="5202"/>
                    <a:pt x="7726" y="5191"/>
                  </a:cubicBezTo>
                  <a:cubicBezTo>
                    <a:pt x="7752" y="5164"/>
                    <a:pt x="7752" y="5093"/>
                    <a:pt x="7735" y="5075"/>
                  </a:cubicBezTo>
                  <a:cubicBezTo>
                    <a:pt x="7719" y="5059"/>
                    <a:pt x="7688" y="5050"/>
                    <a:pt x="7660" y="5050"/>
                  </a:cubicBezTo>
                  <a:close/>
                  <a:moveTo>
                    <a:pt x="5399" y="5076"/>
                  </a:moveTo>
                  <a:cubicBezTo>
                    <a:pt x="5387" y="5076"/>
                    <a:pt x="5374" y="5085"/>
                    <a:pt x="5353" y="5102"/>
                  </a:cubicBezTo>
                  <a:cubicBezTo>
                    <a:pt x="5308" y="5146"/>
                    <a:pt x="5308" y="5155"/>
                    <a:pt x="5344" y="5200"/>
                  </a:cubicBezTo>
                  <a:cubicBezTo>
                    <a:pt x="5367" y="5223"/>
                    <a:pt x="5381" y="5234"/>
                    <a:pt x="5395" y="5234"/>
                  </a:cubicBezTo>
                  <a:cubicBezTo>
                    <a:pt x="5408" y="5234"/>
                    <a:pt x="5421" y="5225"/>
                    <a:pt x="5442" y="5209"/>
                  </a:cubicBezTo>
                  <a:cubicBezTo>
                    <a:pt x="5486" y="5164"/>
                    <a:pt x="5486" y="5155"/>
                    <a:pt x="5451" y="5110"/>
                  </a:cubicBezTo>
                  <a:cubicBezTo>
                    <a:pt x="5427" y="5087"/>
                    <a:pt x="5414" y="5076"/>
                    <a:pt x="5399" y="5076"/>
                  </a:cubicBezTo>
                  <a:close/>
                  <a:moveTo>
                    <a:pt x="3130" y="5124"/>
                  </a:moveTo>
                  <a:cubicBezTo>
                    <a:pt x="3109" y="5124"/>
                    <a:pt x="3087" y="5128"/>
                    <a:pt x="3078" y="5137"/>
                  </a:cubicBezTo>
                  <a:cubicBezTo>
                    <a:pt x="3069" y="5146"/>
                    <a:pt x="3069" y="5164"/>
                    <a:pt x="3069" y="5182"/>
                  </a:cubicBezTo>
                  <a:cubicBezTo>
                    <a:pt x="3060" y="5200"/>
                    <a:pt x="3078" y="5209"/>
                    <a:pt x="3078" y="5226"/>
                  </a:cubicBezTo>
                  <a:cubicBezTo>
                    <a:pt x="3096" y="5235"/>
                    <a:pt x="3105" y="5244"/>
                    <a:pt x="3122" y="5244"/>
                  </a:cubicBezTo>
                  <a:cubicBezTo>
                    <a:pt x="3140" y="5244"/>
                    <a:pt x="3158" y="5235"/>
                    <a:pt x="3176" y="5226"/>
                  </a:cubicBezTo>
                  <a:cubicBezTo>
                    <a:pt x="3185" y="5218"/>
                    <a:pt x="3194" y="5155"/>
                    <a:pt x="3176" y="5137"/>
                  </a:cubicBezTo>
                  <a:cubicBezTo>
                    <a:pt x="3171" y="5128"/>
                    <a:pt x="3151" y="5124"/>
                    <a:pt x="3130" y="5124"/>
                  </a:cubicBezTo>
                  <a:close/>
                  <a:moveTo>
                    <a:pt x="7950" y="5075"/>
                  </a:moveTo>
                  <a:cubicBezTo>
                    <a:pt x="7929" y="5075"/>
                    <a:pt x="7909" y="5084"/>
                    <a:pt x="7895" y="5102"/>
                  </a:cubicBezTo>
                  <a:cubicBezTo>
                    <a:pt x="7859" y="5128"/>
                    <a:pt x="7859" y="5182"/>
                    <a:pt x="7895" y="5218"/>
                  </a:cubicBezTo>
                  <a:cubicBezTo>
                    <a:pt x="7913" y="5235"/>
                    <a:pt x="7935" y="5244"/>
                    <a:pt x="7956" y="5244"/>
                  </a:cubicBezTo>
                  <a:cubicBezTo>
                    <a:pt x="7978" y="5244"/>
                    <a:pt x="7998" y="5235"/>
                    <a:pt x="8011" y="5218"/>
                  </a:cubicBezTo>
                  <a:cubicBezTo>
                    <a:pt x="8047" y="5182"/>
                    <a:pt x="8038" y="5128"/>
                    <a:pt x="8011" y="5102"/>
                  </a:cubicBezTo>
                  <a:cubicBezTo>
                    <a:pt x="7993" y="5084"/>
                    <a:pt x="7971" y="5075"/>
                    <a:pt x="7950" y="5075"/>
                  </a:cubicBezTo>
                  <a:close/>
                  <a:moveTo>
                    <a:pt x="5685" y="5105"/>
                  </a:moveTo>
                  <a:cubicBezTo>
                    <a:pt x="5673" y="5105"/>
                    <a:pt x="5659" y="5116"/>
                    <a:pt x="5638" y="5137"/>
                  </a:cubicBezTo>
                  <a:cubicBezTo>
                    <a:pt x="5594" y="5182"/>
                    <a:pt x="5594" y="5182"/>
                    <a:pt x="5629" y="5226"/>
                  </a:cubicBezTo>
                  <a:cubicBezTo>
                    <a:pt x="5653" y="5250"/>
                    <a:pt x="5666" y="5261"/>
                    <a:pt x="5679" y="5261"/>
                  </a:cubicBezTo>
                  <a:cubicBezTo>
                    <a:pt x="5691" y="5261"/>
                    <a:pt x="5702" y="5252"/>
                    <a:pt x="5718" y="5235"/>
                  </a:cubicBezTo>
                  <a:cubicBezTo>
                    <a:pt x="5772" y="5191"/>
                    <a:pt x="5772" y="5182"/>
                    <a:pt x="5736" y="5146"/>
                  </a:cubicBezTo>
                  <a:cubicBezTo>
                    <a:pt x="5713" y="5118"/>
                    <a:pt x="5699" y="5105"/>
                    <a:pt x="5685" y="5105"/>
                  </a:cubicBezTo>
                  <a:close/>
                  <a:moveTo>
                    <a:pt x="3401" y="5154"/>
                  </a:moveTo>
                  <a:cubicBezTo>
                    <a:pt x="3385" y="5154"/>
                    <a:pt x="3370" y="5157"/>
                    <a:pt x="3363" y="5164"/>
                  </a:cubicBezTo>
                  <a:cubicBezTo>
                    <a:pt x="3354" y="5173"/>
                    <a:pt x="3345" y="5191"/>
                    <a:pt x="3345" y="5209"/>
                  </a:cubicBezTo>
                  <a:cubicBezTo>
                    <a:pt x="3345" y="5226"/>
                    <a:pt x="3354" y="5244"/>
                    <a:pt x="3363" y="5253"/>
                  </a:cubicBezTo>
                  <a:cubicBezTo>
                    <a:pt x="3368" y="5264"/>
                    <a:pt x="3392" y="5268"/>
                    <a:pt x="3414" y="5268"/>
                  </a:cubicBezTo>
                  <a:cubicBezTo>
                    <a:pt x="3430" y="5268"/>
                    <a:pt x="3445" y="5266"/>
                    <a:pt x="3452" y="5262"/>
                  </a:cubicBezTo>
                  <a:cubicBezTo>
                    <a:pt x="3470" y="5253"/>
                    <a:pt x="3470" y="5182"/>
                    <a:pt x="3461" y="5173"/>
                  </a:cubicBezTo>
                  <a:cubicBezTo>
                    <a:pt x="3456" y="5162"/>
                    <a:pt x="3427" y="5154"/>
                    <a:pt x="3401" y="5154"/>
                  </a:cubicBezTo>
                  <a:close/>
                  <a:moveTo>
                    <a:pt x="8233" y="5106"/>
                  </a:moveTo>
                  <a:cubicBezTo>
                    <a:pt x="8212" y="5106"/>
                    <a:pt x="8192" y="5117"/>
                    <a:pt x="8172" y="5137"/>
                  </a:cubicBezTo>
                  <a:cubicBezTo>
                    <a:pt x="8145" y="5173"/>
                    <a:pt x="8145" y="5209"/>
                    <a:pt x="8181" y="5253"/>
                  </a:cubicBezTo>
                  <a:cubicBezTo>
                    <a:pt x="8193" y="5266"/>
                    <a:pt x="8211" y="5272"/>
                    <a:pt x="8231" y="5272"/>
                  </a:cubicBezTo>
                  <a:cubicBezTo>
                    <a:pt x="8253" y="5272"/>
                    <a:pt x="8277" y="5263"/>
                    <a:pt x="8297" y="5244"/>
                  </a:cubicBezTo>
                  <a:cubicBezTo>
                    <a:pt x="8323" y="5218"/>
                    <a:pt x="8332" y="5155"/>
                    <a:pt x="8288" y="5128"/>
                  </a:cubicBezTo>
                  <a:cubicBezTo>
                    <a:pt x="8268" y="5113"/>
                    <a:pt x="8250" y="5106"/>
                    <a:pt x="8233" y="5106"/>
                  </a:cubicBezTo>
                  <a:close/>
                  <a:moveTo>
                    <a:pt x="5966" y="5138"/>
                  </a:moveTo>
                  <a:cubicBezTo>
                    <a:pt x="5953" y="5138"/>
                    <a:pt x="5940" y="5147"/>
                    <a:pt x="5924" y="5164"/>
                  </a:cubicBezTo>
                  <a:cubicBezTo>
                    <a:pt x="5870" y="5209"/>
                    <a:pt x="5870" y="5218"/>
                    <a:pt x="5915" y="5262"/>
                  </a:cubicBezTo>
                  <a:cubicBezTo>
                    <a:pt x="5937" y="5284"/>
                    <a:pt x="5948" y="5296"/>
                    <a:pt x="5959" y="5296"/>
                  </a:cubicBezTo>
                  <a:cubicBezTo>
                    <a:pt x="5970" y="5296"/>
                    <a:pt x="5982" y="5284"/>
                    <a:pt x="6004" y="5262"/>
                  </a:cubicBezTo>
                  <a:cubicBezTo>
                    <a:pt x="6049" y="5226"/>
                    <a:pt x="6049" y="5218"/>
                    <a:pt x="6013" y="5173"/>
                  </a:cubicBezTo>
                  <a:cubicBezTo>
                    <a:pt x="5994" y="5149"/>
                    <a:pt x="5980" y="5138"/>
                    <a:pt x="5966" y="5138"/>
                  </a:cubicBezTo>
                  <a:close/>
                  <a:moveTo>
                    <a:pt x="1126" y="5194"/>
                  </a:moveTo>
                  <a:cubicBezTo>
                    <a:pt x="1113" y="5194"/>
                    <a:pt x="1101" y="5201"/>
                    <a:pt x="1088" y="5218"/>
                  </a:cubicBezTo>
                  <a:cubicBezTo>
                    <a:pt x="1071" y="5235"/>
                    <a:pt x="1071" y="5262"/>
                    <a:pt x="1088" y="5280"/>
                  </a:cubicBezTo>
                  <a:cubicBezTo>
                    <a:pt x="1103" y="5295"/>
                    <a:pt x="1115" y="5301"/>
                    <a:pt x="1127" y="5301"/>
                  </a:cubicBezTo>
                  <a:cubicBezTo>
                    <a:pt x="1138" y="5301"/>
                    <a:pt x="1148" y="5297"/>
                    <a:pt x="1160" y="5289"/>
                  </a:cubicBezTo>
                  <a:cubicBezTo>
                    <a:pt x="1187" y="5262"/>
                    <a:pt x="1187" y="5244"/>
                    <a:pt x="1169" y="5218"/>
                  </a:cubicBezTo>
                  <a:cubicBezTo>
                    <a:pt x="1154" y="5203"/>
                    <a:pt x="1140" y="5194"/>
                    <a:pt x="1126" y="5194"/>
                  </a:cubicBezTo>
                  <a:close/>
                  <a:moveTo>
                    <a:pt x="8519" y="5131"/>
                  </a:moveTo>
                  <a:cubicBezTo>
                    <a:pt x="8500" y="5131"/>
                    <a:pt x="8479" y="5142"/>
                    <a:pt x="8457" y="5164"/>
                  </a:cubicBezTo>
                  <a:cubicBezTo>
                    <a:pt x="8413" y="5200"/>
                    <a:pt x="8413" y="5235"/>
                    <a:pt x="8457" y="5280"/>
                  </a:cubicBezTo>
                  <a:cubicBezTo>
                    <a:pt x="8475" y="5302"/>
                    <a:pt x="8493" y="5313"/>
                    <a:pt x="8512" y="5313"/>
                  </a:cubicBezTo>
                  <a:cubicBezTo>
                    <a:pt x="8531" y="5313"/>
                    <a:pt x="8551" y="5302"/>
                    <a:pt x="8573" y="5280"/>
                  </a:cubicBezTo>
                  <a:cubicBezTo>
                    <a:pt x="8618" y="5235"/>
                    <a:pt x="8618" y="5209"/>
                    <a:pt x="8573" y="5164"/>
                  </a:cubicBezTo>
                  <a:cubicBezTo>
                    <a:pt x="8555" y="5142"/>
                    <a:pt x="8537" y="5131"/>
                    <a:pt x="8519" y="5131"/>
                  </a:cubicBezTo>
                  <a:close/>
                  <a:moveTo>
                    <a:pt x="3684" y="5187"/>
                  </a:moveTo>
                  <a:cubicBezTo>
                    <a:pt x="3666" y="5187"/>
                    <a:pt x="3646" y="5194"/>
                    <a:pt x="3631" y="5209"/>
                  </a:cubicBezTo>
                  <a:cubicBezTo>
                    <a:pt x="3604" y="5235"/>
                    <a:pt x="3604" y="5271"/>
                    <a:pt x="3631" y="5298"/>
                  </a:cubicBezTo>
                  <a:cubicBezTo>
                    <a:pt x="3644" y="5311"/>
                    <a:pt x="3662" y="5318"/>
                    <a:pt x="3679" y="5318"/>
                  </a:cubicBezTo>
                  <a:cubicBezTo>
                    <a:pt x="3696" y="5318"/>
                    <a:pt x="3711" y="5311"/>
                    <a:pt x="3720" y="5298"/>
                  </a:cubicBezTo>
                  <a:cubicBezTo>
                    <a:pt x="3756" y="5271"/>
                    <a:pt x="3756" y="5226"/>
                    <a:pt x="3720" y="5200"/>
                  </a:cubicBezTo>
                  <a:cubicBezTo>
                    <a:pt x="3712" y="5192"/>
                    <a:pt x="3699" y="5187"/>
                    <a:pt x="3684" y="5187"/>
                  </a:cubicBezTo>
                  <a:close/>
                  <a:moveTo>
                    <a:pt x="6248" y="5169"/>
                  </a:moveTo>
                  <a:cubicBezTo>
                    <a:pt x="6221" y="5169"/>
                    <a:pt x="6192" y="5176"/>
                    <a:pt x="6182" y="5191"/>
                  </a:cubicBezTo>
                  <a:cubicBezTo>
                    <a:pt x="6164" y="5209"/>
                    <a:pt x="6164" y="5289"/>
                    <a:pt x="6182" y="5307"/>
                  </a:cubicBezTo>
                  <a:cubicBezTo>
                    <a:pt x="6196" y="5316"/>
                    <a:pt x="6222" y="5320"/>
                    <a:pt x="6248" y="5320"/>
                  </a:cubicBezTo>
                  <a:cubicBezTo>
                    <a:pt x="6274" y="5320"/>
                    <a:pt x="6298" y="5316"/>
                    <a:pt x="6307" y="5307"/>
                  </a:cubicBezTo>
                  <a:cubicBezTo>
                    <a:pt x="6325" y="5280"/>
                    <a:pt x="6325" y="5200"/>
                    <a:pt x="6298" y="5182"/>
                  </a:cubicBezTo>
                  <a:cubicBezTo>
                    <a:pt x="6290" y="5174"/>
                    <a:pt x="6270" y="5169"/>
                    <a:pt x="6248" y="5169"/>
                  </a:cubicBezTo>
                  <a:close/>
                  <a:moveTo>
                    <a:pt x="1410" y="5224"/>
                  </a:moveTo>
                  <a:cubicBezTo>
                    <a:pt x="1398" y="5224"/>
                    <a:pt x="1387" y="5231"/>
                    <a:pt x="1374" y="5244"/>
                  </a:cubicBezTo>
                  <a:cubicBezTo>
                    <a:pt x="1347" y="5271"/>
                    <a:pt x="1347" y="5289"/>
                    <a:pt x="1374" y="5316"/>
                  </a:cubicBezTo>
                  <a:cubicBezTo>
                    <a:pt x="1383" y="5329"/>
                    <a:pt x="1394" y="5336"/>
                    <a:pt x="1406" y="5336"/>
                  </a:cubicBezTo>
                  <a:cubicBezTo>
                    <a:pt x="1418" y="5336"/>
                    <a:pt x="1432" y="5329"/>
                    <a:pt x="1445" y="5316"/>
                  </a:cubicBezTo>
                  <a:cubicBezTo>
                    <a:pt x="1463" y="5289"/>
                    <a:pt x="1472" y="5271"/>
                    <a:pt x="1445" y="5244"/>
                  </a:cubicBezTo>
                  <a:cubicBezTo>
                    <a:pt x="1432" y="5231"/>
                    <a:pt x="1421" y="5224"/>
                    <a:pt x="1410" y="5224"/>
                  </a:cubicBezTo>
                  <a:close/>
                  <a:moveTo>
                    <a:pt x="8800" y="5157"/>
                  </a:moveTo>
                  <a:cubicBezTo>
                    <a:pt x="8781" y="5157"/>
                    <a:pt x="8760" y="5168"/>
                    <a:pt x="8734" y="5191"/>
                  </a:cubicBezTo>
                  <a:cubicBezTo>
                    <a:pt x="8698" y="5235"/>
                    <a:pt x="8698" y="5262"/>
                    <a:pt x="8734" y="5307"/>
                  </a:cubicBezTo>
                  <a:cubicBezTo>
                    <a:pt x="8756" y="5329"/>
                    <a:pt x="8776" y="5340"/>
                    <a:pt x="8795" y="5340"/>
                  </a:cubicBezTo>
                  <a:cubicBezTo>
                    <a:pt x="8814" y="5340"/>
                    <a:pt x="8832" y="5329"/>
                    <a:pt x="8850" y="5307"/>
                  </a:cubicBezTo>
                  <a:cubicBezTo>
                    <a:pt x="8894" y="5271"/>
                    <a:pt x="8903" y="5235"/>
                    <a:pt x="8859" y="5191"/>
                  </a:cubicBezTo>
                  <a:cubicBezTo>
                    <a:pt x="8836" y="5168"/>
                    <a:pt x="8818" y="5157"/>
                    <a:pt x="8800" y="5157"/>
                  </a:cubicBezTo>
                  <a:close/>
                  <a:moveTo>
                    <a:pt x="6526" y="5204"/>
                  </a:moveTo>
                  <a:cubicBezTo>
                    <a:pt x="6501" y="5204"/>
                    <a:pt x="6477" y="5209"/>
                    <a:pt x="6468" y="5218"/>
                  </a:cubicBezTo>
                  <a:cubicBezTo>
                    <a:pt x="6450" y="5235"/>
                    <a:pt x="6450" y="5316"/>
                    <a:pt x="6468" y="5333"/>
                  </a:cubicBezTo>
                  <a:cubicBezTo>
                    <a:pt x="6477" y="5342"/>
                    <a:pt x="6501" y="5347"/>
                    <a:pt x="6526" y="5347"/>
                  </a:cubicBezTo>
                  <a:cubicBezTo>
                    <a:pt x="6550" y="5347"/>
                    <a:pt x="6575" y="5342"/>
                    <a:pt x="6584" y="5333"/>
                  </a:cubicBezTo>
                  <a:cubicBezTo>
                    <a:pt x="6602" y="5316"/>
                    <a:pt x="6602" y="5235"/>
                    <a:pt x="6584" y="5218"/>
                  </a:cubicBezTo>
                  <a:cubicBezTo>
                    <a:pt x="6575" y="5209"/>
                    <a:pt x="6550" y="5204"/>
                    <a:pt x="6526" y="5204"/>
                  </a:cubicBezTo>
                  <a:close/>
                  <a:moveTo>
                    <a:pt x="3964" y="5215"/>
                  </a:moveTo>
                  <a:cubicBezTo>
                    <a:pt x="3948" y="5215"/>
                    <a:pt x="3930" y="5222"/>
                    <a:pt x="3916" y="5235"/>
                  </a:cubicBezTo>
                  <a:cubicBezTo>
                    <a:pt x="3890" y="5262"/>
                    <a:pt x="3890" y="5307"/>
                    <a:pt x="3907" y="5325"/>
                  </a:cubicBezTo>
                  <a:cubicBezTo>
                    <a:pt x="3923" y="5340"/>
                    <a:pt x="3945" y="5350"/>
                    <a:pt x="3965" y="5350"/>
                  </a:cubicBezTo>
                  <a:cubicBezTo>
                    <a:pt x="3980" y="5350"/>
                    <a:pt x="3994" y="5345"/>
                    <a:pt x="4006" y="5333"/>
                  </a:cubicBezTo>
                  <a:cubicBezTo>
                    <a:pt x="4032" y="5307"/>
                    <a:pt x="4032" y="5262"/>
                    <a:pt x="4006" y="5235"/>
                  </a:cubicBezTo>
                  <a:cubicBezTo>
                    <a:pt x="3997" y="5222"/>
                    <a:pt x="3981" y="5215"/>
                    <a:pt x="3964" y="5215"/>
                  </a:cubicBezTo>
                  <a:close/>
                  <a:moveTo>
                    <a:pt x="1689" y="5259"/>
                  </a:moveTo>
                  <a:cubicBezTo>
                    <a:pt x="1677" y="5259"/>
                    <a:pt x="1665" y="5265"/>
                    <a:pt x="1650" y="5280"/>
                  </a:cubicBezTo>
                  <a:cubicBezTo>
                    <a:pt x="1633" y="5298"/>
                    <a:pt x="1633" y="5325"/>
                    <a:pt x="1659" y="5351"/>
                  </a:cubicBezTo>
                  <a:cubicBezTo>
                    <a:pt x="1667" y="5359"/>
                    <a:pt x="1677" y="5364"/>
                    <a:pt x="1687" y="5364"/>
                  </a:cubicBezTo>
                  <a:cubicBezTo>
                    <a:pt x="1699" y="5364"/>
                    <a:pt x="1712" y="5357"/>
                    <a:pt x="1722" y="5342"/>
                  </a:cubicBezTo>
                  <a:cubicBezTo>
                    <a:pt x="1749" y="5316"/>
                    <a:pt x="1749" y="5298"/>
                    <a:pt x="1722" y="5271"/>
                  </a:cubicBezTo>
                  <a:cubicBezTo>
                    <a:pt x="1710" y="5263"/>
                    <a:pt x="1700" y="5259"/>
                    <a:pt x="1689" y="5259"/>
                  </a:cubicBezTo>
                  <a:close/>
                  <a:moveTo>
                    <a:pt x="9082" y="5188"/>
                  </a:moveTo>
                  <a:cubicBezTo>
                    <a:pt x="9063" y="5188"/>
                    <a:pt x="9044" y="5202"/>
                    <a:pt x="9019" y="5226"/>
                  </a:cubicBezTo>
                  <a:cubicBezTo>
                    <a:pt x="8975" y="5262"/>
                    <a:pt x="8975" y="5298"/>
                    <a:pt x="9019" y="5342"/>
                  </a:cubicBezTo>
                  <a:cubicBezTo>
                    <a:pt x="9042" y="5360"/>
                    <a:pt x="9059" y="5369"/>
                    <a:pt x="9077" y="5369"/>
                  </a:cubicBezTo>
                  <a:cubicBezTo>
                    <a:pt x="9095" y="5369"/>
                    <a:pt x="9113" y="5360"/>
                    <a:pt x="9135" y="5342"/>
                  </a:cubicBezTo>
                  <a:cubicBezTo>
                    <a:pt x="9180" y="5298"/>
                    <a:pt x="9180" y="5262"/>
                    <a:pt x="9135" y="5218"/>
                  </a:cubicBezTo>
                  <a:cubicBezTo>
                    <a:pt x="9115" y="5197"/>
                    <a:pt x="9099" y="5188"/>
                    <a:pt x="9082" y="5188"/>
                  </a:cubicBezTo>
                  <a:close/>
                  <a:moveTo>
                    <a:pt x="4237" y="5250"/>
                  </a:moveTo>
                  <a:cubicBezTo>
                    <a:pt x="4221" y="5250"/>
                    <a:pt x="4205" y="5254"/>
                    <a:pt x="4193" y="5262"/>
                  </a:cubicBezTo>
                  <a:cubicBezTo>
                    <a:pt x="4175" y="5289"/>
                    <a:pt x="4166" y="5333"/>
                    <a:pt x="4193" y="5360"/>
                  </a:cubicBezTo>
                  <a:cubicBezTo>
                    <a:pt x="4206" y="5374"/>
                    <a:pt x="4224" y="5380"/>
                    <a:pt x="4242" y="5380"/>
                  </a:cubicBezTo>
                  <a:cubicBezTo>
                    <a:pt x="4260" y="5380"/>
                    <a:pt x="4278" y="5374"/>
                    <a:pt x="4291" y="5360"/>
                  </a:cubicBezTo>
                  <a:cubicBezTo>
                    <a:pt x="4318" y="5333"/>
                    <a:pt x="4318" y="5289"/>
                    <a:pt x="4291" y="5271"/>
                  </a:cubicBezTo>
                  <a:cubicBezTo>
                    <a:pt x="4276" y="5256"/>
                    <a:pt x="4256" y="5250"/>
                    <a:pt x="4237" y="5250"/>
                  </a:cubicBezTo>
                  <a:close/>
                  <a:moveTo>
                    <a:pt x="6793" y="5249"/>
                  </a:moveTo>
                  <a:cubicBezTo>
                    <a:pt x="6769" y="5249"/>
                    <a:pt x="6744" y="5253"/>
                    <a:pt x="6735" y="5262"/>
                  </a:cubicBezTo>
                  <a:cubicBezTo>
                    <a:pt x="6718" y="5280"/>
                    <a:pt x="6718" y="5360"/>
                    <a:pt x="6735" y="5378"/>
                  </a:cubicBezTo>
                  <a:cubicBezTo>
                    <a:pt x="6744" y="5387"/>
                    <a:pt x="6769" y="5391"/>
                    <a:pt x="6793" y="5391"/>
                  </a:cubicBezTo>
                  <a:cubicBezTo>
                    <a:pt x="6818" y="5391"/>
                    <a:pt x="6842" y="5387"/>
                    <a:pt x="6851" y="5378"/>
                  </a:cubicBezTo>
                  <a:cubicBezTo>
                    <a:pt x="6869" y="5360"/>
                    <a:pt x="6869" y="5280"/>
                    <a:pt x="6851" y="5262"/>
                  </a:cubicBezTo>
                  <a:cubicBezTo>
                    <a:pt x="6842" y="5253"/>
                    <a:pt x="6818" y="5249"/>
                    <a:pt x="6793" y="5249"/>
                  </a:cubicBezTo>
                  <a:close/>
                  <a:moveTo>
                    <a:pt x="1975" y="5285"/>
                  </a:moveTo>
                  <a:cubicBezTo>
                    <a:pt x="1963" y="5285"/>
                    <a:pt x="1951" y="5292"/>
                    <a:pt x="1936" y="5307"/>
                  </a:cubicBezTo>
                  <a:cubicBezTo>
                    <a:pt x="1909" y="5333"/>
                    <a:pt x="1909" y="5351"/>
                    <a:pt x="1936" y="5378"/>
                  </a:cubicBezTo>
                  <a:cubicBezTo>
                    <a:pt x="1948" y="5391"/>
                    <a:pt x="1961" y="5397"/>
                    <a:pt x="1972" y="5397"/>
                  </a:cubicBezTo>
                  <a:cubicBezTo>
                    <a:pt x="1986" y="5397"/>
                    <a:pt x="1998" y="5388"/>
                    <a:pt x="2007" y="5369"/>
                  </a:cubicBezTo>
                  <a:cubicBezTo>
                    <a:pt x="2034" y="5351"/>
                    <a:pt x="2034" y="5325"/>
                    <a:pt x="2007" y="5298"/>
                  </a:cubicBezTo>
                  <a:cubicBezTo>
                    <a:pt x="1995" y="5290"/>
                    <a:pt x="1985" y="5285"/>
                    <a:pt x="1975" y="5285"/>
                  </a:cubicBezTo>
                  <a:close/>
                  <a:moveTo>
                    <a:pt x="9363" y="5220"/>
                  </a:moveTo>
                  <a:cubicBezTo>
                    <a:pt x="9345" y="5220"/>
                    <a:pt x="9327" y="5231"/>
                    <a:pt x="9305" y="5253"/>
                  </a:cubicBezTo>
                  <a:cubicBezTo>
                    <a:pt x="9260" y="5289"/>
                    <a:pt x="9260" y="5325"/>
                    <a:pt x="9305" y="5369"/>
                  </a:cubicBezTo>
                  <a:cubicBezTo>
                    <a:pt x="9323" y="5391"/>
                    <a:pt x="9340" y="5403"/>
                    <a:pt x="9359" y="5403"/>
                  </a:cubicBezTo>
                  <a:cubicBezTo>
                    <a:pt x="9378" y="5403"/>
                    <a:pt x="9398" y="5391"/>
                    <a:pt x="9421" y="5369"/>
                  </a:cubicBezTo>
                  <a:cubicBezTo>
                    <a:pt x="9465" y="5333"/>
                    <a:pt x="9465" y="5298"/>
                    <a:pt x="9421" y="5253"/>
                  </a:cubicBezTo>
                  <a:cubicBezTo>
                    <a:pt x="9398" y="5231"/>
                    <a:pt x="9381" y="5220"/>
                    <a:pt x="9363" y="5220"/>
                  </a:cubicBezTo>
                  <a:close/>
                  <a:moveTo>
                    <a:pt x="4524" y="5278"/>
                  </a:moveTo>
                  <a:cubicBezTo>
                    <a:pt x="4505" y="5278"/>
                    <a:pt x="4487" y="5284"/>
                    <a:pt x="4478" y="5298"/>
                  </a:cubicBezTo>
                  <a:cubicBezTo>
                    <a:pt x="4452" y="5325"/>
                    <a:pt x="4452" y="5369"/>
                    <a:pt x="4478" y="5396"/>
                  </a:cubicBezTo>
                  <a:cubicBezTo>
                    <a:pt x="4490" y="5404"/>
                    <a:pt x="4506" y="5408"/>
                    <a:pt x="4521" y="5408"/>
                  </a:cubicBezTo>
                  <a:cubicBezTo>
                    <a:pt x="4540" y="5408"/>
                    <a:pt x="4558" y="5402"/>
                    <a:pt x="4568" y="5387"/>
                  </a:cubicBezTo>
                  <a:cubicBezTo>
                    <a:pt x="4594" y="5369"/>
                    <a:pt x="4594" y="5325"/>
                    <a:pt x="4577" y="5298"/>
                  </a:cubicBezTo>
                  <a:cubicBezTo>
                    <a:pt x="4563" y="5284"/>
                    <a:pt x="4543" y="5278"/>
                    <a:pt x="4524" y="5278"/>
                  </a:cubicBezTo>
                  <a:close/>
                  <a:moveTo>
                    <a:pt x="2256" y="5317"/>
                  </a:moveTo>
                  <a:cubicBezTo>
                    <a:pt x="2244" y="5317"/>
                    <a:pt x="2231" y="5324"/>
                    <a:pt x="2221" y="5333"/>
                  </a:cubicBezTo>
                  <a:cubicBezTo>
                    <a:pt x="2195" y="5360"/>
                    <a:pt x="2195" y="5378"/>
                    <a:pt x="2212" y="5405"/>
                  </a:cubicBezTo>
                  <a:cubicBezTo>
                    <a:pt x="2226" y="5418"/>
                    <a:pt x="2239" y="5425"/>
                    <a:pt x="2253" y="5425"/>
                  </a:cubicBezTo>
                  <a:cubicBezTo>
                    <a:pt x="2266" y="5425"/>
                    <a:pt x="2279" y="5418"/>
                    <a:pt x="2293" y="5405"/>
                  </a:cubicBezTo>
                  <a:cubicBezTo>
                    <a:pt x="2311" y="5378"/>
                    <a:pt x="2311" y="5360"/>
                    <a:pt x="2284" y="5333"/>
                  </a:cubicBezTo>
                  <a:cubicBezTo>
                    <a:pt x="2276" y="5321"/>
                    <a:pt x="2266" y="5317"/>
                    <a:pt x="2256" y="5317"/>
                  </a:cubicBezTo>
                  <a:close/>
                  <a:moveTo>
                    <a:pt x="7079" y="5269"/>
                  </a:moveTo>
                  <a:cubicBezTo>
                    <a:pt x="7057" y="5269"/>
                    <a:pt x="7034" y="5275"/>
                    <a:pt x="7021" y="5289"/>
                  </a:cubicBezTo>
                  <a:cubicBezTo>
                    <a:pt x="6994" y="5316"/>
                    <a:pt x="6994" y="5378"/>
                    <a:pt x="7021" y="5405"/>
                  </a:cubicBezTo>
                  <a:cubicBezTo>
                    <a:pt x="7030" y="5418"/>
                    <a:pt x="7052" y="5425"/>
                    <a:pt x="7076" y="5425"/>
                  </a:cubicBezTo>
                  <a:cubicBezTo>
                    <a:pt x="7099" y="5425"/>
                    <a:pt x="7123" y="5418"/>
                    <a:pt x="7137" y="5405"/>
                  </a:cubicBezTo>
                  <a:cubicBezTo>
                    <a:pt x="7164" y="5387"/>
                    <a:pt x="7164" y="5316"/>
                    <a:pt x="7137" y="5289"/>
                  </a:cubicBezTo>
                  <a:cubicBezTo>
                    <a:pt x="7123" y="5275"/>
                    <a:pt x="7101" y="5269"/>
                    <a:pt x="7079" y="5269"/>
                  </a:cubicBezTo>
                  <a:close/>
                  <a:moveTo>
                    <a:pt x="9639" y="5251"/>
                  </a:moveTo>
                  <a:cubicBezTo>
                    <a:pt x="9622" y="5251"/>
                    <a:pt x="9606" y="5260"/>
                    <a:pt x="9590" y="5280"/>
                  </a:cubicBezTo>
                  <a:cubicBezTo>
                    <a:pt x="9537" y="5325"/>
                    <a:pt x="9537" y="5351"/>
                    <a:pt x="9581" y="5396"/>
                  </a:cubicBezTo>
                  <a:cubicBezTo>
                    <a:pt x="9605" y="5419"/>
                    <a:pt x="9623" y="5431"/>
                    <a:pt x="9642" y="5431"/>
                  </a:cubicBezTo>
                  <a:cubicBezTo>
                    <a:pt x="9659" y="5431"/>
                    <a:pt x="9676" y="5422"/>
                    <a:pt x="9697" y="5405"/>
                  </a:cubicBezTo>
                  <a:cubicBezTo>
                    <a:pt x="9742" y="5360"/>
                    <a:pt x="9742" y="5325"/>
                    <a:pt x="9706" y="5289"/>
                  </a:cubicBezTo>
                  <a:cubicBezTo>
                    <a:pt x="9682" y="5264"/>
                    <a:pt x="9660" y="5251"/>
                    <a:pt x="9639" y="5251"/>
                  </a:cubicBezTo>
                  <a:close/>
                  <a:moveTo>
                    <a:pt x="4804" y="5308"/>
                  </a:moveTo>
                  <a:cubicBezTo>
                    <a:pt x="4789" y="5308"/>
                    <a:pt x="4775" y="5313"/>
                    <a:pt x="4764" y="5325"/>
                  </a:cubicBezTo>
                  <a:cubicBezTo>
                    <a:pt x="4728" y="5351"/>
                    <a:pt x="4728" y="5396"/>
                    <a:pt x="4755" y="5423"/>
                  </a:cubicBezTo>
                  <a:cubicBezTo>
                    <a:pt x="4768" y="5436"/>
                    <a:pt x="4786" y="5443"/>
                    <a:pt x="4804" y="5443"/>
                  </a:cubicBezTo>
                  <a:cubicBezTo>
                    <a:pt x="4822" y="5443"/>
                    <a:pt x="4840" y="5436"/>
                    <a:pt x="4853" y="5423"/>
                  </a:cubicBezTo>
                  <a:cubicBezTo>
                    <a:pt x="4880" y="5396"/>
                    <a:pt x="4880" y="5351"/>
                    <a:pt x="4853" y="5333"/>
                  </a:cubicBezTo>
                  <a:cubicBezTo>
                    <a:pt x="4843" y="5318"/>
                    <a:pt x="4823" y="5308"/>
                    <a:pt x="4804" y="5308"/>
                  </a:cubicBezTo>
                  <a:close/>
                  <a:moveTo>
                    <a:pt x="2534" y="5349"/>
                  </a:moveTo>
                  <a:cubicBezTo>
                    <a:pt x="2522" y="5349"/>
                    <a:pt x="2511" y="5356"/>
                    <a:pt x="2498" y="5369"/>
                  </a:cubicBezTo>
                  <a:cubicBezTo>
                    <a:pt x="2471" y="5396"/>
                    <a:pt x="2480" y="5414"/>
                    <a:pt x="2498" y="5441"/>
                  </a:cubicBezTo>
                  <a:cubicBezTo>
                    <a:pt x="2510" y="5449"/>
                    <a:pt x="2520" y="5453"/>
                    <a:pt x="2530" y="5453"/>
                  </a:cubicBezTo>
                  <a:cubicBezTo>
                    <a:pt x="2543" y="5453"/>
                    <a:pt x="2555" y="5446"/>
                    <a:pt x="2569" y="5432"/>
                  </a:cubicBezTo>
                  <a:cubicBezTo>
                    <a:pt x="2596" y="5414"/>
                    <a:pt x="2596" y="5396"/>
                    <a:pt x="2569" y="5369"/>
                  </a:cubicBezTo>
                  <a:cubicBezTo>
                    <a:pt x="2556" y="5356"/>
                    <a:pt x="2545" y="5349"/>
                    <a:pt x="2534" y="5349"/>
                  </a:cubicBezTo>
                  <a:close/>
                  <a:moveTo>
                    <a:pt x="7352" y="5303"/>
                  </a:moveTo>
                  <a:cubicBezTo>
                    <a:pt x="7331" y="5303"/>
                    <a:pt x="7309" y="5308"/>
                    <a:pt x="7297" y="5316"/>
                  </a:cubicBezTo>
                  <a:cubicBezTo>
                    <a:pt x="7271" y="5342"/>
                    <a:pt x="7271" y="5414"/>
                    <a:pt x="7297" y="5441"/>
                  </a:cubicBezTo>
                  <a:cubicBezTo>
                    <a:pt x="7312" y="5450"/>
                    <a:pt x="7338" y="5457"/>
                    <a:pt x="7362" y="5457"/>
                  </a:cubicBezTo>
                  <a:cubicBezTo>
                    <a:pt x="7382" y="5457"/>
                    <a:pt x="7401" y="5453"/>
                    <a:pt x="7413" y="5441"/>
                  </a:cubicBezTo>
                  <a:cubicBezTo>
                    <a:pt x="7440" y="5414"/>
                    <a:pt x="7440" y="5351"/>
                    <a:pt x="7422" y="5325"/>
                  </a:cubicBezTo>
                  <a:cubicBezTo>
                    <a:pt x="7408" y="5310"/>
                    <a:pt x="7379" y="5303"/>
                    <a:pt x="7352" y="5303"/>
                  </a:cubicBezTo>
                  <a:close/>
                  <a:moveTo>
                    <a:pt x="5089" y="5340"/>
                  </a:moveTo>
                  <a:cubicBezTo>
                    <a:pt x="5072" y="5340"/>
                    <a:pt x="5054" y="5347"/>
                    <a:pt x="5040" y="5360"/>
                  </a:cubicBezTo>
                  <a:cubicBezTo>
                    <a:pt x="5014" y="5387"/>
                    <a:pt x="5014" y="5432"/>
                    <a:pt x="5040" y="5449"/>
                  </a:cubicBezTo>
                  <a:cubicBezTo>
                    <a:pt x="5054" y="5463"/>
                    <a:pt x="5072" y="5470"/>
                    <a:pt x="5088" y="5470"/>
                  </a:cubicBezTo>
                  <a:cubicBezTo>
                    <a:pt x="5105" y="5470"/>
                    <a:pt x="5121" y="5463"/>
                    <a:pt x="5130" y="5449"/>
                  </a:cubicBezTo>
                  <a:cubicBezTo>
                    <a:pt x="5156" y="5432"/>
                    <a:pt x="5156" y="5387"/>
                    <a:pt x="5139" y="5360"/>
                  </a:cubicBezTo>
                  <a:cubicBezTo>
                    <a:pt x="5125" y="5347"/>
                    <a:pt x="5107" y="5340"/>
                    <a:pt x="5089" y="5340"/>
                  </a:cubicBezTo>
                  <a:close/>
                  <a:moveTo>
                    <a:pt x="9910" y="5291"/>
                  </a:moveTo>
                  <a:cubicBezTo>
                    <a:pt x="9894" y="5291"/>
                    <a:pt x="9878" y="5300"/>
                    <a:pt x="9858" y="5316"/>
                  </a:cubicBezTo>
                  <a:cubicBezTo>
                    <a:pt x="9813" y="5360"/>
                    <a:pt x="9804" y="5396"/>
                    <a:pt x="9849" y="5441"/>
                  </a:cubicBezTo>
                  <a:cubicBezTo>
                    <a:pt x="9872" y="5464"/>
                    <a:pt x="9891" y="5475"/>
                    <a:pt x="9910" y="5475"/>
                  </a:cubicBezTo>
                  <a:cubicBezTo>
                    <a:pt x="9927" y="5475"/>
                    <a:pt x="9944" y="5466"/>
                    <a:pt x="9965" y="5449"/>
                  </a:cubicBezTo>
                  <a:cubicBezTo>
                    <a:pt x="10009" y="5405"/>
                    <a:pt x="10009" y="5369"/>
                    <a:pt x="9974" y="5333"/>
                  </a:cubicBezTo>
                  <a:cubicBezTo>
                    <a:pt x="9949" y="5304"/>
                    <a:pt x="9930" y="5291"/>
                    <a:pt x="9910" y="5291"/>
                  </a:cubicBezTo>
                  <a:close/>
                  <a:moveTo>
                    <a:pt x="2815" y="5374"/>
                  </a:moveTo>
                  <a:cubicBezTo>
                    <a:pt x="2795" y="5374"/>
                    <a:pt x="2774" y="5378"/>
                    <a:pt x="2766" y="5387"/>
                  </a:cubicBezTo>
                  <a:cubicBezTo>
                    <a:pt x="2757" y="5405"/>
                    <a:pt x="2757" y="5467"/>
                    <a:pt x="2774" y="5485"/>
                  </a:cubicBezTo>
                  <a:cubicBezTo>
                    <a:pt x="2782" y="5489"/>
                    <a:pt x="2797" y="5491"/>
                    <a:pt x="2813" y="5491"/>
                  </a:cubicBezTo>
                  <a:cubicBezTo>
                    <a:pt x="2835" y="5491"/>
                    <a:pt x="2858" y="5487"/>
                    <a:pt x="2864" y="5476"/>
                  </a:cubicBezTo>
                  <a:cubicBezTo>
                    <a:pt x="2882" y="5458"/>
                    <a:pt x="2873" y="5396"/>
                    <a:pt x="2864" y="5387"/>
                  </a:cubicBezTo>
                  <a:cubicBezTo>
                    <a:pt x="2855" y="5378"/>
                    <a:pt x="2835" y="5374"/>
                    <a:pt x="2815" y="5374"/>
                  </a:cubicBezTo>
                  <a:close/>
                  <a:moveTo>
                    <a:pt x="7644" y="5325"/>
                  </a:moveTo>
                  <a:cubicBezTo>
                    <a:pt x="7623" y="5325"/>
                    <a:pt x="7601" y="5333"/>
                    <a:pt x="7583" y="5351"/>
                  </a:cubicBezTo>
                  <a:cubicBezTo>
                    <a:pt x="7547" y="5387"/>
                    <a:pt x="7547" y="5432"/>
                    <a:pt x="7583" y="5467"/>
                  </a:cubicBezTo>
                  <a:cubicBezTo>
                    <a:pt x="7596" y="5485"/>
                    <a:pt x="7616" y="5494"/>
                    <a:pt x="7638" y="5494"/>
                  </a:cubicBezTo>
                  <a:cubicBezTo>
                    <a:pt x="7659" y="5494"/>
                    <a:pt x="7681" y="5485"/>
                    <a:pt x="7699" y="5467"/>
                  </a:cubicBezTo>
                  <a:cubicBezTo>
                    <a:pt x="7726" y="5441"/>
                    <a:pt x="7735" y="5387"/>
                    <a:pt x="7699" y="5351"/>
                  </a:cubicBezTo>
                  <a:cubicBezTo>
                    <a:pt x="7686" y="5333"/>
                    <a:pt x="7665" y="5325"/>
                    <a:pt x="7644" y="5325"/>
                  </a:cubicBezTo>
                  <a:close/>
                  <a:moveTo>
                    <a:pt x="10174" y="5326"/>
                  </a:moveTo>
                  <a:cubicBezTo>
                    <a:pt x="10165" y="5326"/>
                    <a:pt x="10154" y="5337"/>
                    <a:pt x="10125" y="5360"/>
                  </a:cubicBezTo>
                  <a:cubicBezTo>
                    <a:pt x="10125" y="5360"/>
                    <a:pt x="10108" y="5378"/>
                    <a:pt x="10108" y="5396"/>
                  </a:cubicBezTo>
                  <a:cubicBezTo>
                    <a:pt x="10092" y="5444"/>
                    <a:pt x="10140" y="5506"/>
                    <a:pt x="10195" y="5506"/>
                  </a:cubicBezTo>
                  <a:cubicBezTo>
                    <a:pt x="10201" y="5506"/>
                    <a:pt x="10208" y="5505"/>
                    <a:pt x="10215" y="5503"/>
                  </a:cubicBezTo>
                  <a:cubicBezTo>
                    <a:pt x="10232" y="5494"/>
                    <a:pt x="10259" y="5467"/>
                    <a:pt x="10268" y="5449"/>
                  </a:cubicBezTo>
                  <a:cubicBezTo>
                    <a:pt x="10286" y="5441"/>
                    <a:pt x="10304" y="5414"/>
                    <a:pt x="10259" y="5405"/>
                  </a:cubicBezTo>
                  <a:cubicBezTo>
                    <a:pt x="10241" y="5405"/>
                    <a:pt x="10224" y="5369"/>
                    <a:pt x="10206" y="5351"/>
                  </a:cubicBezTo>
                  <a:cubicBezTo>
                    <a:pt x="10189" y="5334"/>
                    <a:pt x="10182" y="5326"/>
                    <a:pt x="10174" y="5326"/>
                  </a:cubicBezTo>
                  <a:close/>
                  <a:moveTo>
                    <a:pt x="5373" y="5355"/>
                  </a:moveTo>
                  <a:cubicBezTo>
                    <a:pt x="5360" y="5355"/>
                    <a:pt x="5347" y="5366"/>
                    <a:pt x="5326" y="5387"/>
                  </a:cubicBezTo>
                  <a:cubicBezTo>
                    <a:pt x="5272" y="5432"/>
                    <a:pt x="5272" y="5432"/>
                    <a:pt x="5317" y="5485"/>
                  </a:cubicBezTo>
                  <a:cubicBezTo>
                    <a:pt x="5344" y="5507"/>
                    <a:pt x="5357" y="5519"/>
                    <a:pt x="5369" y="5519"/>
                  </a:cubicBezTo>
                  <a:cubicBezTo>
                    <a:pt x="5382" y="5519"/>
                    <a:pt x="5393" y="5507"/>
                    <a:pt x="5415" y="5485"/>
                  </a:cubicBezTo>
                  <a:cubicBezTo>
                    <a:pt x="5460" y="5441"/>
                    <a:pt x="5460" y="5432"/>
                    <a:pt x="5424" y="5396"/>
                  </a:cubicBezTo>
                  <a:cubicBezTo>
                    <a:pt x="5401" y="5368"/>
                    <a:pt x="5387" y="5355"/>
                    <a:pt x="5373" y="5355"/>
                  </a:cubicBezTo>
                  <a:close/>
                  <a:moveTo>
                    <a:pt x="3094" y="5403"/>
                  </a:moveTo>
                  <a:cubicBezTo>
                    <a:pt x="3076" y="5403"/>
                    <a:pt x="3059" y="5406"/>
                    <a:pt x="3051" y="5414"/>
                  </a:cubicBezTo>
                  <a:cubicBezTo>
                    <a:pt x="3033" y="5423"/>
                    <a:pt x="3033" y="5494"/>
                    <a:pt x="3051" y="5512"/>
                  </a:cubicBezTo>
                  <a:cubicBezTo>
                    <a:pt x="3055" y="5516"/>
                    <a:pt x="3076" y="5519"/>
                    <a:pt x="3096" y="5519"/>
                  </a:cubicBezTo>
                  <a:cubicBezTo>
                    <a:pt x="3116" y="5519"/>
                    <a:pt x="3136" y="5516"/>
                    <a:pt x="3140" y="5512"/>
                  </a:cubicBezTo>
                  <a:cubicBezTo>
                    <a:pt x="3149" y="5494"/>
                    <a:pt x="3158" y="5485"/>
                    <a:pt x="3158" y="5467"/>
                  </a:cubicBezTo>
                  <a:cubicBezTo>
                    <a:pt x="3158" y="5449"/>
                    <a:pt x="3158" y="5432"/>
                    <a:pt x="3149" y="5414"/>
                  </a:cubicBezTo>
                  <a:cubicBezTo>
                    <a:pt x="3144" y="5409"/>
                    <a:pt x="3118" y="5403"/>
                    <a:pt x="3094" y="5403"/>
                  </a:cubicBezTo>
                  <a:close/>
                  <a:moveTo>
                    <a:pt x="7921" y="5358"/>
                  </a:moveTo>
                  <a:cubicBezTo>
                    <a:pt x="7900" y="5358"/>
                    <a:pt x="7877" y="5365"/>
                    <a:pt x="7859" y="5378"/>
                  </a:cubicBezTo>
                  <a:cubicBezTo>
                    <a:pt x="7833" y="5414"/>
                    <a:pt x="7833" y="5467"/>
                    <a:pt x="7859" y="5494"/>
                  </a:cubicBezTo>
                  <a:cubicBezTo>
                    <a:pt x="7877" y="5512"/>
                    <a:pt x="7900" y="5521"/>
                    <a:pt x="7922" y="5521"/>
                  </a:cubicBezTo>
                  <a:cubicBezTo>
                    <a:pt x="7944" y="5521"/>
                    <a:pt x="7967" y="5512"/>
                    <a:pt x="7984" y="5494"/>
                  </a:cubicBezTo>
                  <a:cubicBezTo>
                    <a:pt x="8011" y="5467"/>
                    <a:pt x="8011" y="5405"/>
                    <a:pt x="7975" y="5378"/>
                  </a:cubicBezTo>
                  <a:cubicBezTo>
                    <a:pt x="7962" y="5365"/>
                    <a:pt x="7942" y="5358"/>
                    <a:pt x="7921" y="5358"/>
                  </a:cubicBezTo>
                  <a:close/>
                  <a:moveTo>
                    <a:pt x="5649" y="5388"/>
                  </a:moveTo>
                  <a:cubicBezTo>
                    <a:pt x="5637" y="5388"/>
                    <a:pt x="5624" y="5397"/>
                    <a:pt x="5602" y="5414"/>
                  </a:cubicBezTo>
                  <a:cubicBezTo>
                    <a:pt x="5558" y="5458"/>
                    <a:pt x="5558" y="5467"/>
                    <a:pt x="5602" y="5512"/>
                  </a:cubicBezTo>
                  <a:cubicBezTo>
                    <a:pt x="5626" y="5535"/>
                    <a:pt x="5637" y="5547"/>
                    <a:pt x="5649" y="5547"/>
                  </a:cubicBezTo>
                  <a:cubicBezTo>
                    <a:pt x="5659" y="5547"/>
                    <a:pt x="5671" y="5538"/>
                    <a:pt x="5692" y="5521"/>
                  </a:cubicBezTo>
                  <a:cubicBezTo>
                    <a:pt x="5736" y="5476"/>
                    <a:pt x="5736" y="5467"/>
                    <a:pt x="5701" y="5423"/>
                  </a:cubicBezTo>
                  <a:cubicBezTo>
                    <a:pt x="5677" y="5399"/>
                    <a:pt x="5663" y="5388"/>
                    <a:pt x="5649" y="5388"/>
                  </a:cubicBezTo>
                  <a:close/>
                  <a:moveTo>
                    <a:pt x="3387" y="5435"/>
                  </a:moveTo>
                  <a:cubicBezTo>
                    <a:pt x="3364" y="5435"/>
                    <a:pt x="3338" y="5439"/>
                    <a:pt x="3328" y="5449"/>
                  </a:cubicBezTo>
                  <a:cubicBezTo>
                    <a:pt x="3319" y="5458"/>
                    <a:pt x="3319" y="5530"/>
                    <a:pt x="3337" y="5539"/>
                  </a:cubicBezTo>
                  <a:cubicBezTo>
                    <a:pt x="3345" y="5548"/>
                    <a:pt x="3363" y="5557"/>
                    <a:pt x="3381" y="5557"/>
                  </a:cubicBezTo>
                  <a:cubicBezTo>
                    <a:pt x="3399" y="5557"/>
                    <a:pt x="3408" y="5548"/>
                    <a:pt x="3426" y="5539"/>
                  </a:cubicBezTo>
                  <a:cubicBezTo>
                    <a:pt x="3444" y="5530"/>
                    <a:pt x="3444" y="5458"/>
                    <a:pt x="3426" y="5441"/>
                  </a:cubicBezTo>
                  <a:cubicBezTo>
                    <a:pt x="3418" y="5437"/>
                    <a:pt x="3403" y="5435"/>
                    <a:pt x="3387" y="5435"/>
                  </a:cubicBezTo>
                  <a:close/>
                  <a:moveTo>
                    <a:pt x="8203" y="5387"/>
                  </a:moveTo>
                  <a:cubicBezTo>
                    <a:pt x="8181" y="5387"/>
                    <a:pt x="8158" y="5396"/>
                    <a:pt x="8145" y="5414"/>
                  </a:cubicBezTo>
                  <a:cubicBezTo>
                    <a:pt x="8109" y="5449"/>
                    <a:pt x="8118" y="5503"/>
                    <a:pt x="8145" y="5530"/>
                  </a:cubicBezTo>
                  <a:cubicBezTo>
                    <a:pt x="8163" y="5548"/>
                    <a:pt x="8185" y="5557"/>
                    <a:pt x="8206" y="5557"/>
                  </a:cubicBezTo>
                  <a:cubicBezTo>
                    <a:pt x="8227" y="5557"/>
                    <a:pt x="8248" y="5548"/>
                    <a:pt x="8261" y="5530"/>
                  </a:cubicBezTo>
                  <a:cubicBezTo>
                    <a:pt x="8288" y="5503"/>
                    <a:pt x="8297" y="5449"/>
                    <a:pt x="8261" y="5414"/>
                  </a:cubicBezTo>
                  <a:cubicBezTo>
                    <a:pt x="8248" y="5396"/>
                    <a:pt x="8225" y="5387"/>
                    <a:pt x="8203" y="5387"/>
                  </a:cubicBezTo>
                  <a:close/>
                  <a:moveTo>
                    <a:pt x="1088" y="5476"/>
                  </a:moveTo>
                  <a:lnTo>
                    <a:pt x="1088" y="5476"/>
                  </a:lnTo>
                  <a:cubicBezTo>
                    <a:pt x="1071" y="5494"/>
                    <a:pt x="1088" y="5503"/>
                    <a:pt x="1097" y="5503"/>
                  </a:cubicBezTo>
                  <a:cubicBezTo>
                    <a:pt x="1106" y="5521"/>
                    <a:pt x="1115" y="5530"/>
                    <a:pt x="1115" y="5548"/>
                  </a:cubicBezTo>
                  <a:cubicBezTo>
                    <a:pt x="1115" y="5548"/>
                    <a:pt x="1127" y="5559"/>
                    <a:pt x="1131" y="5559"/>
                  </a:cubicBezTo>
                  <a:cubicBezTo>
                    <a:pt x="1132" y="5559"/>
                    <a:pt x="1133" y="5558"/>
                    <a:pt x="1133" y="5557"/>
                  </a:cubicBezTo>
                  <a:cubicBezTo>
                    <a:pt x="1142" y="5557"/>
                    <a:pt x="1151" y="5548"/>
                    <a:pt x="1151" y="5539"/>
                  </a:cubicBezTo>
                  <a:cubicBezTo>
                    <a:pt x="1151" y="5521"/>
                    <a:pt x="1142" y="5512"/>
                    <a:pt x="1142" y="5503"/>
                  </a:cubicBezTo>
                  <a:cubicBezTo>
                    <a:pt x="1133" y="5494"/>
                    <a:pt x="1124" y="5485"/>
                    <a:pt x="1124" y="5485"/>
                  </a:cubicBezTo>
                  <a:cubicBezTo>
                    <a:pt x="1106" y="5485"/>
                    <a:pt x="1088" y="5476"/>
                    <a:pt x="1088" y="5476"/>
                  </a:cubicBezTo>
                  <a:close/>
                  <a:moveTo>
                    <a:pt x="5935" y="5417"/>
                  </a:moveTo>
                  <a:cubicBezTo>
                    <a:pt x="5922" y="5417"/>
                    <a:pt x="5909" y="5428"/>
                    <a:pt x="5888" y="5449"/>
                  </a:cubicBezTo>
                  <a:cubicBezTo>
                    <a:pt x="5843" y="5494"/>
                    <a:pt x="5843" y="5494"/>
                    <a:pt x="5879" y="5539"/>
                  </a:cubicBezTo>
                  <a:cubicBezTo>
                    <a:pt x="5903" y="5562"/>
                    <a:pt x="5916" y="5573"/>
                    <a:pt x="5930" y="5573"/>
                  </a:cubicBezTo>
                  <a:cubicBezTo>
                    <a:pt x="5943" y="5573"/>
                    <a:pt x="5956" y="5564"/>
                    <a:pt x="5977" y="5548"/>
                  </a:cubicBezTo>
                  <a:cubicBezTo>
                    <a:pt x="6022" y="5503"/>
                    <a:pt x="6022" y="5494"/>
                    <a:pt x="5986" y="5458"/>
                  </a:cubicBezTo>
                  <a:cubicBezTo>
                    <a:pt x="5963" y="5430"/>
                    <a:pt x="5949" y="5417"/>
                    <a:pt x="5935" y="5417"/>
                  </a:cubicBezTo>
                  <a:close/>
                  <a:moveTo>
                    <a:pt x="8486" y="5410"/>
                  </a:moveTo>
                  <a:cubicBezTo>
                    <a:pt x="8466" y="5410"/>
                    <a:pt x="8445" y="5422"/>
                    <a:pt x="8421" y="5441"/>
                  </a:cubicBezTo>
                  <a:cubicBezTo>
                    <a:pt x="8386" y="5485"/>
                    <a:pt x="8386" y="5512"/>
                    <a:pt x="8430" y="5557"/>
                  </a:cubicBezTo>
                  <a:cubicBezTo>
                    <a:pt x="8448" y="5579"/>
                    <a:pt x="8466" y="5590"/>
                    <a:pt x="8485" y="5590"/>
                  </a:cubicBezTo>
                  <a:cubicBezTo>
                    <a:pt x="8504" y="5590"/>
                    <a:pt x="8524" y="5579"/>
                    <a:pt x="8546" y="5557"/>
                  </a:cubicBezTo>
                  <a:cubicBezTo>
                    <a:pt x="8591" y="5512"/>
                    <a:pt x="8582" y="5485"/>
                    <a:pt x="8537" y="5441"/>
                  </a:cubicBezTo>
                  <a:cubicBezTo>
                    <a:pt x="8521" y="5419"/>
                    <a:pt x="8504" y="5410"/>
                    <a:pt x="8486" y="5410"/>
                  </a:cubicBezTo>
                  <a:close/>
                  <a:moveTo>
                    <a:pt x="3649" y="5466"/>
                  </a:moveTo>
                  <a:cubicBezTo>
                    <a:pt x="3633" y="5466"/>
                    <a:pt x="3617" y="5473"/>
                    <a:pt x="3604" y="5485"/>
                  </a:cubicBezTo>
                  <a:cubicBezTo>
                    <a:pt x="3577" y="5512"/>
                    <a:pt x="3577" y="5557"/>
                    <a:pt x="3604" y="5583"/>
                  </a:cubicBezTo>
                  <a:cubicBezTo>
                    <a:pt x="3613" y="5597"/>
                    <a:pt x="3629" y="5603"/>
                    <a:pt x="3645" y="5603"/>
                  </a:cubicBezTo>
                  <a:cubicBezTo>
                    <a:pt x="3662" y="5603"/>
                    <a:pt x="3680" y="5597"/>
                    <a:pt x="3693" y="5583"/>
                  </a:cubicBezTo>
                  <a:cubicBezTo>
                    <a:pt x="3720" y="5557"/>
                    <a:pt x="3720" y="5521"/>
                    <a:pt x="3702" y="5494"/>
                  </a:cubicBezTo>
                  <a:cubicBezTo>
                    <a:pt x="3688" y="5475"/>
                    <a:pt x="3668" y="5466"/>
                    <a:pt x="3649" y="5466"/>
                  </a:cubicBezTo>
                  <a:close/>
                  <a:moveTo>
                    <a:pt x="6214" y="5454"/>
                  </a:moveTo>
                  <a:cubicBezTo>
                    <a:pt x="6189" y="5454"/>
                    <a:pt x="6164" y="5458"/>
                    <a:pt x="6156" y="5467"/>
                  </a:cubicBezTo>
                  <a:cubicBezTo>
                    <a:pt x="6138" y="5494"/>
                    <a:pt x="6138" y="5565"/>
                    <a:pt x="6156" y="5583"/>
                  </a:cubicBezTo>
                  <a:cubicBezTo>
                    <a:pt x="6164" y="5597"/>
                    <a:pt x="6189" y="5603"/>
                    <a:pt x="6214" y="5603"/>
                  </a:cubicBezTo>
                  <a:cubicBezTo>
                    <a:pt x="6238" y="5603"/>
                    <a:pt x="6263" y="5597"/>
                    <a:pt x="6272" y="5583"/>
                  </a:cubicBezTo>
                  <a:cubicBezTo>
                    <a:pt x="6289" y="5565"/>
                    <a:pt x="6289" y="5485"/>
                    <a:pt x="6272" y="5467"/>
                  </a:cubicBezTo>
                  <a:cubicBezTo>
                    <a:pt x="6263" y="5458"/>
                    <a:pt x="6238" y="5454"/>
                    <a:pt x="6214" y="5454"/>
                  </a:cubicBezTo>
                  <a:close/>
                  <a:moveTo>
                    <a:pt x="1377" y="5508"/>
                  </a:moveTo>
                  <a:cubicBezTo>
                    <a:pt x="1365" y="5508"/>
                    <a:pt x="1353" y="5515"/>
                    <a:pt x="1338" y="5530"/>
                  </a:cubicBezTo>
                  <a:cubicBezTo>
                    <a:pt x="1320" y="5548"/>
                    <a:pt x="1320" y="5574"/>
                    <a:pt x="1347" y="5601"/>
                  </a:cubicBezTo>
                  <a:cubicBezTo>
                    <a:pt x="1356" y="5610"/>
                    <a:pt x="1365" y="5614"/>
                    <a:pt x="1375" y="5614"/>
                  </a:cubicBezTo>
                  <a:cubicBezTo>
                    <a:pt x="1385" y="5614"/>
                    <a:pt x="1396" y="5610"/>
                    <a:pt x="1410" y="5601"/>
                  </a:cubicBezTo>
                  <a:cubicBezTo>
                    <a:pt x="1436" y="5574"/>
                    <a:pt x="1436" y="5548"/>
                    <a:pt x="1410" y="5521"/>
                  </a:cubicBezTo>
                  <a:cubicBezTo>
                    <a:pt x="1398" y="5513"/>
                    <a:pt x="1387" y="5508"/>
                    <a:pt x="1377" y="5508"/>
                  </a:cubicBezTo>
                  <a:close/>
                  <a:moveTo>
                    <a:pt x="8771" y="5442"/>
                  </a:moveTo>
                  <a:cubicBezTo>
                    <a:pt x="8752" y="5442"/>
                    <a:pt x="8731" y="5453"/>
                    <a:pt x="8707" y="5476"/>
                  </a:cubicBezTo>
                  <a:cubicBezTo>
                    <a:pt x="8662" y="5512"/>
                    <a:pt x="8662" y="5548"/>
                    <a:pt x="8707" y="5592"/>
                  </a:cubicBezTo>
                  <a:cubicBezTo>
                    <a:pt x="8728" y="5613"/>
                    <a:pt x="8745" y="5625"/>
                    <a:pt x="8763" y="5625"/>
                  </a:cubicBezTo>
                  <a:cubicBezTo>
                    <a:pt x="8783" y="5625"/>
                    <a:pt x="8804" y="5611"/>
                    <a:pt x="8832" y="5583"/>
                  </a:cubicBezTo>
                  <a:cubicBezTo>
                    <a:pt x="8868" y="5548"/>
                    <a:pt x="8868" y="5512"/>
                    <a:pt x="8823" y="5467"/>
                  </a:cubicBezTo>
                  <a:cubicBezTo>
                    <a:pt x="8806" y="5450"/>
                    <a:pt x="8789" y="5442"/>
                    <a:pt x="8771" y="5442"/>
                  </a:cubicBezTo>
                  <a:close/>
                  <a:moveTo>
                    <a:pt x="3930" y="5501"/>
                  </a:moveTo>
                  <a:cubicBezTo>
                    <a:pt x="3912" y="5501"/>
                    <a:pt x="3894" y="5507"/>
                    <a:pt x="3881" y="5521"/>
                  </a:cubicBezTo>
                  <a:cubicBezTo>
                    <a:pt x="3854" y="5548"/>
                    <a:pt x="3863" y="5592"/>
                    <a:pt x="3881" y="5610"/>
                  </a:cubicBezTo>
                  <a:cubicBezTo>
                    <a:pt x="3894" y="5623"/>
                    <a:pt x="3912" y="5630"/>
                    <a:pt x="3930" y="5630"/>
                  </a:cubicBezTo>
                  <a:cubicBezTo>
                    <a:pt x="3948" y="5630"/>
                    <a:pt x="3965" y="5623"/>
                    <a:pt x="3979" y="5610"/>
                  </a:cubicBezTo>
                  <a:cubicBezTo>
                    <a:pt x="4006" y="5592"/>
                    <a:pt x="4006" y="5548"/>
                    <a:pt x="3979" y="5521"/>
                  </a:cubicBezTo>
                  <a:cubicBezTo>
                    <a:pt x="3965" y="5507"/>
                    <a:pt x="3948" y="5501"/>
                    <a:pt x="3930" y="5501"/>
                  </a:cubicBezTo>
                  <a:close/>
                  <a:moveTo>
                    <a:pt x="6499" y="5482"/>
                  </a:moveTo>
                  <a:cubicBezTo>
                    <a:pt x="6471" y="5482"/>
                    <a:pt x="6442" y="5488"/>
                    <a:pt x="6432" y="5503"/>
                  </a:cubicBezTo>
                  <a:cubicBezTo>
                    <a:pt x="6414" y="5521"/>
                    <a:pt x="6414" y="5601"/>
                    <a:pt x="6441" y="5619"/>
                  </a:cubicBezTo>
                  <a:cubicBezTo>
                    <a:pt x="6450" y="5628"/>
                    <a:pt x="6474" y="5632"/>
                    <a:pt x="6499" y="5632"/>
                  </a:cubicBezTo>
                  <a:cubicBezTo>
                    <a:pt x="6524" y="5632"/>
                    <a:pt x="6548" y="5628"/>
                    <a:pt x="6557" y="5619"/>
                  </a:cubicBezTo>
                  <a:cubicBezTo>
                    <a:pt x="6575" y="5592"/>
                    <a:pt x="6575" y="5512"/>
                    <a:pt x="6557" y="5494"/>
                  </a:cubicBezTo>
                  <a:cubicBezTo>
                    <a:pt x="6545" y="5486"/>
                    <a:pt x="6522" y="5482"/>
                    <a:pt x="6499" y="5482"/>
                  </a:cubicBezTo>
                  <a:close/>
                  <a:moveTo>
                    <a:pt x="1658" y="5535"/>
                  </a:moveTo>
                  <a:cubicBezTo>
                    <a:pt x="1646" y="5535"/>
                    <a:pt x="1633" y="5542"/>
                    <a:pt x="1624" y="5557"/>
                  </a:cubicBezTo>
                  <a:cubicBezTo>
                    <a:pt x="1597" y="5583"/>
                    <a:pt x="1597" y="5601"/>
                    <a:pt x="1624" y="5628"/>
                  </a:cubicBezTo>
                  <a:cubicBezTo>
                    <a:pt x="1637" y="5641"/>
                    <a:pt x="1648" y="5648"/>
                    <a:pt x="1659" y="5648"/>
                  </a:cubicBezTo>
                  <a:cubicBezTo>
                    <a:pt x="1670" y="5648"/>
                    <a:pt x="1682" y="5641"/>
                    <a:pt x="1695" y="5628"/>
                  </a:cubicBezTo>
                  <a:cubicBezTo>
                    <a:pt x="1722" y="5601"/>
                    <a:pt x="1722" y="5574"/>
                    <a:pt x="1686" y="5548"/>
                  </a:cubicBezTo>
                  <a:cubicBezTo>
                    <a:pt x="1678" y="5540"/>
                    <a:pt x="1668" y="5535"/>
                    <a:pt x="1658" y="5535"/>
                  </a:cubicBezTo>
                  <a:close/>
                  <a:moveTo>
                    <a:pt x="9050" y="5470"/>
                  </a:moveTo>
                  <a:cubicBezTo>
                    <a:pt x="9033" y="5470"/>
                    <a:pt x="9015" y="5481"/>
                    <a:pt x="8992" y="5503"/>
                  </a:cubicBezTo>
                  <a:cubicBezTo>
                    <a:pt x="8948" y="5548"/>
                    <a:pt x="8948" y="5574"/>
                    <a:pt x="8984" y="5619"/>
                  </a:cubicBezTo>
                  <a:cubicBezTo>
                    <a:pt x="9006" y="5641"/>
                    <a:pt x="9026" y="5652"/>
                    <a:pt x="9046" y="5652"/>
                  </a:cubicBezTo>
                  <a:cubicBezTo>
                    <a:pt x="9066" y="5652"/>
                    <a:pt x="9086" y="5641"/>
                    <a:pt x="9108" y="5619"/>
                  </a:cubicBezTo>
                  <a:cubicBezTo>
                    <a:pt x="9153" y="5583"/>
                    <a:pt x="9153" y="5548"/>
                    <a:pt x="9108" y="5503"/>
                  </a:cubicBezTo>
                  <a:cubicBezTo>
                    <a:pt x="9086" y="5481"/>
                    <a:pt x="9068" y="5470"/>
                    <a:pt x="9050" y="5470"/>
                  </a:cubicBezTo>
                  <a:close/>
                  <a:moveTo>
                    <a:pt x="4211" y="5528"/>
                  </a:moveTo>
                  <a:cubicBezTo>
                    <a:pt x="4195" y="5528"/>
                    <a:pt x="4180" y="5534"/>
                    <a:pt x="4166" y="5548"/>
                  </a:cubicBezTo>
                  <a:cubicBezTo>
                    <a:pt x="4139" y="5574"/>
                    <a:pt x="4139" y="5619"/>
                    <a:pt x="4166" y="5646"/>
                  </a:cubicBezTo>
                  <a:cubicBezTo>
                    <a:pt x="4176" y="5656"/>
                    <a:pt x="4194" y="5663"/>
                    <a:pt x="4212" y="5663"/>
                  </a:cubicBezTo>
                  <a:cubicBezTo>
                    <a:pt x="4228" y="5663"/>
                    <a:pt x="4243" y="5658"/>
                    <a:pt x="4255" y="5646"/>
                  </a:cubicBezTo>
                  <a:cubicBezTo>
                    <a:pt x="4282" y="5619"/>
                    <a:pt x="4282" y="5574"/>
                    <a:pt x="4255" y="5548"/>
                  </a:cubicBezTo>
                  <a:cubicBezTo>
                    <a:pt x="4242" y="5534"/>
                    <a:pt x="4226" y="5528"/>
                    <a:pt x="4211" y="5528"/>
                  </a:cubicBezTo>
                  <a:close/>
                  <a:moveTo>
                    <a:pt x="1941" y="5564"/>
                  </a:moveTo>
                  <a:cubicBezTo>
                    <a:pt x="1929" y="5564"/>
                    <a:pt x="1917" y="5571"/>
                    <a:pt x="1900" y="5583"/>
                  </a:cubicBezTo>
                  <a:cubicBezTo>
                    <a:pt x="1882" y="5610"/>
                    <a:pt x="1882" y="5628"/>
                    <a:pt x="1909" y="5655"/>
                  </a:cubicBezTo>
                  <a:cubicBezTo>
                    <a:pt x="1918" y="5668"/>
                    <a:pt x="1927" y="5675"/>
                    <a:pt x="1937" y="5675"/>
                  </a:cubicBezTo>
                  <a:cubicBezTo>
                    <a:pt x="1947" y="5675"/>
                    <a:pt x="1958" y="5668"/>
                    <a:pt x="1972" y="5655"/>
                  </a:cubicBezTo>
                  <a:cubicBezTo>
                    <a:pt x="1998" y="5637"/>
                    <a:pt x="1998" y="5619"/>
                    <a:pt x="1981" y="5592"/>
                  </a:cubicBezTo>
                  <a:cubicBezTo>
                    <a:pt x="1966" y="5573"/>
                    <a:pt x="1954" y="5564"/>
                    <a:pt x="1941" y="5564"/>
                  </a:cubicBezTo>
                  <a:close/>
                  <a:moveTo>
                    <a:pt x="6759" y="5523"/>
                  </a:moveTo>
                  <a:cubicBezTo>
                    <a:pt x="6739" y="5523"/>
                    <a:pt x="6720" y="5527"/>
                    <a:pt x="6709" y="5539"/>
                  </a:cubicBezTo>
                  <a:cubicBezTo>
                    <a:pt x="6682" y="5565"/>
                    <a:pt x="6682" y="5628"/>
                    <a:pt x="6700" y="5655"/>
                  </a:cubicBezTo>
                  <a:cubicBezTo>
                    <a:pt x="6715" y="5670"/>
                    <a:pt x="6746" y="5680"/>
                    <a:pt x="6774" y="5680"/>
                  </a:cubicBezTo>
                  <a:cubicBezTo>
                    <a:pt x="6794" y="5680"/>
                    <a:pt x="6813" y="5675"/>
                    <a:pt x="6825" y="5664"/>
                  </a:cubicBezTo>
                  <a:cubicBezTo>
                    <a:pt x="6851" y="5637"/>
                    <a:pt x="6851" y="5574"/>
                    <a:pt x="6825" y="5548"/>
                  </a:cubicBezTo>
                  <a:cubicBezTo>
                    <a:pt x="6814" y="5532"/>
                    <a:pt x="6786" y="5523"/>
                    <a:pt x="6759" y="5523"/>
                  </a:cubicBezTo>
                  <a:close/>
                  <a:moveTo>
                    <a:pt x="9336" y="5500"/>
                  </a:moveTo>
                  <a:cubicBezTo>
                    <a:pt x="9315" y="5500"/>
                    <a:pt x="9294" y="5514"/>
                    <a:pt x="9269" y="5539"/>
                  </a:cubicBezTo>
                  <a:cubicBezTo>
                    <a:pt x="9224" y="5574"/>
                    <a:pt x="9233" y="5610"/>
                    <a:pt x="9269" y="5655"/>
                  </a:cubicBezTo>
                  <a:cubicBezTo>
                    <a:pt x="9291" y="5672"/>
                    <a:pt x="9309" y="5681"/>
                    <a:pt x="9327" y="5681"/>
                  </a:cubicBezTo>
                  <a:cubicBezTo>
                    <a:pt x="9345" y="5681"/>
                    <a:pt x="9363" y="5672"/>
                    <a:pt x="9385" y="5655"/>
                  </a:cubicBezTo>
                  <a:cubicBezTo>
                    <a:pt x="9430" y="5610"/>
                    <a:pt x="9430" y="5574"/>
                    <a:pt x="9385" y="5530"/>
                  </a:cubicBezTo>
                  <a:cubicBezTo>
                    <a:pt x="9369" y="5510"/>
                    <a:pt x="9353" y="5500"/>
                    <a:pt x="9336" y="5500"/>
                  </a:cubicBezTo>
                  <a:close/>
                  <a:moveTo>
                    <a:pt x="4488" y="5562"/>
                  </a:moveTo>
                  <a:cubicBezTo>
                    <a:pt x="4473" y="5562"/>
                    <a:pt x="4460" y="5566"/>
                    <a:pt x="4452" y="5574"/>
                  </a:cubicBezTo>
                  <a:cubicBezTo>
                    <a:pt x="4416" y="5601"/>
                    <a:pt x="4425" y="5646"/>
                    <a:pt x="4452" y="5672"/>
                  </a:cubicBezTo>
                  <a:cubicBezTo>
                    <a:pt x="4465" y="5686"/>
                    <a:pt x="4481" y="5693"/>
                    <a:pt x="4496" y="5693"/>
                  </a:cubicBezTo>
                  <a:cubicBezTo>
                    <a:pt x="4512" y="5693"/>
                    <a:pt x="4527" y="5686"/>
                    <a:pt x="4541" y="5672"/>
                  </a:cubicBezTo>
                  <a:cubicBezTo>
                    <a:pt x="4568" y="5646"/>
                    <a:pt x="4568" y="5601"/>
                    <a:pt x="4541" y="5583"/>
                  </a:cubicBezTo>
                  <a:cubicBezTo>
                    <a:pt x="4526" y="5569"/>
                    <a:pt x="4506" y="5562"/>
                    <a:pt x="4488" y="5562"/>
                  </a:cubicBezTo>
                  <a:close/>
                  <a:moveTo>
                    <a:pt x="7045" y="5553"/>
                  </a:moveTo>
                  <a:cubicBezTo>
                    <a:pt x="7025" y="5553"/>
                    <a:pt x="7006" y="5557"/>
                    <a:pt x="6994" y="5565"/>
                  </a:cubicBezTo>
                  <a:cubicBezTo>
                    <a:pt x="6967" y="5592"/>
                    <a:pt x="6958" y="5655"/>
                    <a:pt x="6985" y="5681"/>
                  </a:cubicBezTo>
                  <a:cubicBezTo>
                    <a:pt x="6996" y="5697"/>
                    <a:pt x="7024" y="5706"/>
                    <a:pt x="7051" y="5706"/>
                  </a:cubicBezTo>
                  <a:cubicBezTo>
                    <a:pt x="7071" y="5706"/>
                    <a:pt x="7090" y="5702"/>
                    <a:pt x="7101" y="5690"/>
                  </a:cubicBezTo>
                  <a:cubicBezTo>
                    <a:pt x="7128" y="5672"/>
                    <a:pt x="7137" y="5601"/>
                    <a:pt x="7110" y="5574"/>
                  </a:cubicBezTo>
                  <a:cubicBezTo>
                    <a:pt x="7095" y="5560"/>
                    <a:pt x="7070" y="5553"/>
                    <a:pt x="7045" y="5553"/>
                  </a:cubicBezTo>
                  <a:close/>
                  <a:moveTo>
                    <a:pt x="2226" y="5599"/>
                  </a:moveTo>
                  <a:cubicBezTo>
                    <a:pt x="2212" y="5599"/>
                    <a:pt x="2199" y="5606"/>
                    <a:pt x="2186" y="5619"/>
                  </a:cubicBezTo>
                  <a:cubicBezTo>
                    <a:pt x="2159" y="5646"/>
                    <a:pt x="2159" y="5664"/>
                    <a:pt x="2186" y="5690"/>
                  </a:cubicBezTo>
                  <a:cubicBezTo>
                    <a:pt x="2200" y="5700"/>
                    <a:pt x="2212" y="5707"/>
                    <a:pt x="2225" y="5707"/>
                  </a:cubicBezTo>
                  <a:cubicBezTo>
                    <a:pt x="2235" y="5707"/>
                    <a:pt x="2245" y="5702"/>
                    <a:pt x="2257" y="5690"/>
                  </a:cubicBezTo>
                  <a:cubicBezTo>
                    <a:pt x="2284" y="5664"/>
                    <a:pt x="2284" y="5646"/>
                    <a:pt x="2266" y="5619"/>
                  </a:cubicBezTo>
                  <a:cubicBezTo>
                    <a:pt x="2253" y="5606"/>
                    <a:pt x="2239" y="5599"/>
                    <a:pt x="2226" y="5599"/>
                  </a:cubicBezTo>
                  <a:close/>
                  <a:moveTo>
                    <a:pt x="9612" y="5532"/>
                  </a:moveTo>
                  <a:cubicBezTo>
                    <a:pt x="9595" y="5532"/>
                    <a:pt x="9577" y="5543"/>
                    <a:pt x="9554" y="5565"/>
                  </a:cubicBezTo>
                  <a:cubicBezTo>
                    <a:pt x="9510" y="5601"/>
                    <a:pt x="9510" y="5637"/>
                    <a:pt x="9554" y="5681"/>
                  </a:cubicBezTo>
                  <a:cubicBezTo>
                    <a:pt x="9577" y="5704"/>
                    <a:pt x="9595" y="5715"/>
                    <a:pt x="9612" y="5715"/>
                  </a:cubicBezTo>
                  <a:cubicBezTo>
                    <a:pt x="9630" y="5715"/>
                    <a:pt x="9648" y="5704"/>
                    <a:pt x="9670" y="5681"/>
                  </a:cubicBezTo>
                  <a:cubicBezTo>
                    <a:pt x="9715" y="5637"/>
                    <a:pt x="9715" y="5610"/>
                    <a:pt x="9670" y="5565"/>
                  </a:cubicBezTo>
                  <a:cubicBezTo>
                    <a:pt x="9648" y="5543"/>
                    <a:pt x="9630" y="5532"/>
                    <a:pt x="9612" y="5532"/>
                  </a:cubicBezTo>
                  <a:close/>
                  <a:moveTo>
                    <a:pt x="4777" y="5590"/>
                  </a:moveTo>
                  <a:cubicBezTo>
                    <a:pt x="4759" y="5590"/>
                    <a:pt x="4742" y="5597"/>
                    <a:pt x="4728" y="5610"/>
                  </a:cubicBezTo>
                  <a:cubicBezTo>
                    <a:pt x="4701" y="5637"/>
                    <a:pt x="4701" y="5681"/>
                    <a:pt x="4728" y="5708"/>
                  </a:cubicBezTo>
                  <a:cubicBezTo>
                    <a:pt x="4742" y="5717"/>
                    <a:pt x="4759" y="5722"/>
                    <a:pt x="4776" y="5722"/>
                  </a:cubicBezTo>
                  <a:cubicBezTo>
                    <a:pt x="4793" y="5722"/>
                    <a:pt x="4808" y="5717"/>
                    <a:pt x="4817" y="5708"/>
                  </a:cubicBezTo>
                  <a:cubicBezTo>
                    <a:pt x="4844" y="5681"/>
                    <a:pt x="4844" y="5637"/>
                    <a:pt x="4826" y="5610"/>
                  </a:cubicBezTo>
                  <a:cubicBezTo>
                    <a:pt x="4813" y="5597"/>
                    <a:pt x="4795" y="5590"/>
                    <a:pt x="4777" y="5590"/>
                  </a:cubicBezTo>
                  <a:close/>
                  <a:moveTo>
                    <a:pt x="2507" y="5630"/>
                  </a:moveTo>
                  <a:cubicBezTo>
                    <a:pt x="2493" y="5630"/>
                    <a:pt x="2478" y="5639"/>
                    <a:pt x="2462" y="5655"/>
                  </a:cubicBezTo>
                  <a:cubicBezTo>
                    <a:pt x="2444" y="5672"/>
                    <a:pt x="2444" y="5699"/>
                    <a:pt x="2471" y="5717"/>
                  </a:cubicBezTo>
                  <a:cubicBezTo>
                    <a:pt x="2485" y="5730"/>
                    <a:pt x="2496" y="5737"/>
                    <a:pt x="2507" y="5737"/>
                  </a:cubicBezTo>
                  <a:cubicBezTo>
                    <a:pt x="2518" y="5737"/>
                    <a:pt x="2529" y="5730"/>
                    <a:pt x="2543" y="5717"/>
                  </a:cubicBezTo>
                  <a:cubicBezTo>
                    <a:pt x="2569" y="5690"/>
                    <a:pt x="2560" y="5672"/>
                    <a:pt x="2534" y="5646"/>
                  </a:cubicBezTo>
                  <a:cubicBezTo>
                    <a:pt x="2526" y="5635"/>
                    <a:pt x="2517" y="5630"/>
                    <a:pt x="2507" y="5630"/>
                  </a:cubicBezTo>
                  <a:close/>
                  <a:moveTo>
                    <a:pt x="7332" y="5581"/>
                  </a:moveTo>
                  <a:cubicBezTo>
                    <a:pt x="7309" y="5581"/>
                    <a:pt x="7284" y="5588"/>
                    <a:pt x="7271" y="5601"/>
                  </a:cubicBezTo>
                  <a:cubicBezTo>
                    <a:pt x="7244" y="5628"/>
                    <a:pt x="7244" y="5690"/>
                    <a:pt x="7271" y="5717"/>
                  </a:cubicBezTo>
                  <a:cubicBezTo>
                    <a:pt x="7281" y="5732"/>
                    <a:pt x="7307" y="5738"/>
                    <a:pt x="7332" y="5738"/>
                  </a:cubicBezTo>
                  <a:cubicBezTo>
                    <a:pt x="7354" y="5738"/>
                    <a:pt x="7375" y="5734"/>
                    <a:pt x="7387" y="5726"/>
                  </a:cubicBezTo>
                  <a:cubicBezTo>
                    <a:pt x="7413" y="5699"/>
                    <a:pt x="7413" y="5628"/>
                    <a:pt x="7387" y="5601"/>
                  </a:cubicBezTo>
                  <a:cubicBezTo>
                    <a:pt x="7378" y="5588"/>
                    <a:pt x="7355" y="5581"/>
                    <a:pt x="7332" y="5581"/>
                  </a:cubicBezTo>
                  <a:close/>
                  <a:moveTo>
                    <a:pt x="5059" y="5618"/>
                  </a:moveTo>
                  <a:cubicBezTo>
                    <a:pt x="5042" y="5618"/>
                    <a:pt x="5026" y="5624"/>
                    <a:pt x="5014" y="5637"/>
                  </a:cubicBezTo>
                  <a:cubicBezTo>
                    <a:pt x="4987" y="5664"/>
                    <a:pt x="4987" y="5708"/>
                    <a:pt x="5005" y="5735"/>
                  </a:cubicBezTo>
                  <a:cubicBezTo>
                    <a:pt x="5018" y="5748"/>
                    <a:pt x="5036" y="5755"/>
                    <a:pt x="5054" y="5755"/>
                  </a:cubicBezTo>
                  <a:cubicBezTo>
                    <a:pt x="5072" y="5755"/>
                    <a:pt x="5089" y="5748"/>
                    <a:pt x="5103" y="5735"/>
                  </a:cubicBezTo>
                  <a:cubicBezTo>
                    <a:pt x="5130" y="5708"/>
                    <a:pt x="5130" y="5672"/>
                    <a:pt x="5112" y="5646"/>
                  </a:cubicBezTo>
                  <a:cubicBezTo>
                    <a:pt x="5097" y="5627"/>
                    <a:pt x="5078" y="5618"/>
                    <a:pt x="5059" y="5618"/>
                  </a:cubicBezTo>
                  <a:close/>
                  <a:moveTo>
                    <a:pt x="9883" y="5575"/>
                  </a:moveTo>
                  <a:cubicBezTo>
                    <a:pt x="9864" y="5575"/>
                    <a:pt x="9846" y="5586"/>
                    <a:pt x="9822" y="5610"/>
                  </a:cubicBezTo>
                  <a:cubicBezTo>
                    <a:pt x="9777" y="5646"/>
                    <a:pt x="9777" y="5681"/>
                    <a:pt x="9822" y="5726"/>
                  </a:cubicBezTo>
                  <a:cubicBezTo>
                    <a:pt x="9846" y="5745"/>
                    <a:pt x="9864" y="5756"/>
                    <a:pt x="9883" y="5756"/>
                  </a:cubicBezTo>
                  <a:cubicBezTo>
                    <a:pt x="9900" y="5756"/>
                    <a:pt x="9917" y="5747"/>
                    <a:pt x="9938" y="5726"/>
                  </a:cubicBezTo>
                  <a:cubicBezTo>
                    <a:pt x="9983" y="5681"/>
                    <a:pt x="9983" y="5655"/>
                    <a:pt x="9938" y="5601"/>
                  </a:cubicBezTo>
                  <a:cubicBezTo>
                    <a:pt x="9917" y="5584"/>
                    <a:pt x="9900" y="5575"/>
                    <a:pt x="9883" y="5575"/>
                  </a:cubicBezTo>
                  <a:close/>
                  <a:moveTo>
                    <a:pt x="2776" y="5654"/>
                  </a:moveTo>
                  <a:cubicBezTo>
                    <a:pt x="2760" y="5654"/>
                    <a:pt x="2746" y="5657"/>
                    <a:pt x="2739" y="5664"/>
                  </a:cubicBezTo>
                  <a:cubicBezTo>
                    <a:pt x="2730" y="5672"/>
                    <a:pt x="2721" y="5744"/>
                    <a:pt x="2739" y="5762"/>
                  </a:cubicBezTo>
                  <a:cubicBezTo>
                    <a:pt x="2744" y="5767"/>
                    <a:pt x="2767" y="5772"/>
                    <a:pt x="2789" y="5772"/>
                  </a:cubicBezTo>
                  <a:cubicBezTo>
                    <a:pt x="2805" y="5772"/>
                    <a:pt x="2820" y="5769"/>
                    <a:pt x="2828" y="5762"/>
                  </a:cubicBezTo>
                  <a:cubicBezTo>
                    <a:pt x="2846" y="5753"/>
                    <a:pt x="2846" y="5690"/>
                    <a:pt x="2837" y="5672"/>
                  </a:cubicBezTo>
                  <a:cubicBezTo>
                    <a:pt x="2831" y="5661"/>
                    <a:pt x="2802" y="5654"/>
                    <a:pt x="2776" y="5654"/>
                  </a:cubicBezTo>
                  <a:close/>
                  <a:moveTo>
                    <a:pt x="7609" y="5608"/>
                  </a:moveTo>
                  <a:cubicBezTo>
                    <a:pt x="7587" y="5608"/>
                    <a:pt x="7565" y="5614"/>
                    <a:pt x="7547" y="5628"/>
                  </a:cubicBezTo>
                  <a:cubicBezTo>
                    <a:pt x="7520" y="5664"/>
                    <a:pt x="7520" y="5717"/>
                    <a:pt x="7547" y="5753"/>
                  </a:cubicBezTo>
                  <a:cubicBezTo>
                    <a:pt x="7564" y="5770"/>
                    <a:pt x="7585" y="5779"/>
                    <a:pt x="7606" y="5779"/>
                  </a:cubicBezTo>
                  <a:cubicBezTo>
                    <a:pt x="7629" y="5779"/>
                    <a:pt x="7653" y="5767"/>
                    <a:pt x="7672" y="5744"/>
                  </a:cubicBezTo>
                  <a:cubicBezTo>
                    <a:pt x="7699" y="5708"/>
                    <a:pt x="7699" y="5664"/>
                    <a:pt x="7663" y="5628"/>
                  </a:cubicBezTo>
                  <a:cubicBezTo>
                    <a:pt x="7650" y="5614"/>
                    <a:pt x="7630" y="5608"/>
                    <a:pt x="7609" y="5608"/>
                  </a:cubicBezTo>
                  <a:close/>
                  <a:moveTo>
                    <a:pt x="10166" y="5603"/>
                  </a:moveTo>
                  <a:cubicBezTo>
                    <a:pt x="10148" y="5603"/>
                    <a:pt x="10130" y="5614"/>
                    <a:pt x="10108" y="5637"/>
                  </a:cubicBezTo>
                  <a:cubicBezTo>
                    <a:pt x="10063" y="5681"/>
                    <a:pt x="10063" y="5708"/>
                    <a:pt x="10099" y="5753"/>
                  </a:cubicBezTo>
                  <a:cubicBezTo>
                    <a:pt x="10121" y="5775"/>
                    <a:pt x="10141" y="5786"/>
                    <a:pt x="10160" y="5786"/>
                  </a:cubicBezTo>
                  <a:cubicBezTo>
                    <a:pt x="10179" y="5786"/>
                    <a:pt x="10197" y="5775"/>
                    <a:pt x="10215" y="5753"/>
                  </a:cubicBezTo>
                  <a:cubicBezTo>
                    <a:pt x="10259" y="5717"/>
                    <a:pt x="10268" y="5681"/>
                    <a:pt x="10224" y="5637"/>
                  </a:cubicBezTo>
                  <a:cubicBezTo>
                    <a:pt x="10201" y="5614"/>
                    <a:pt x="10183" y="5603"/>
                    <a:pt x="10166" y="5603"/>
                  </a:cubicBezTo>
                  <a:close/>
                  <a:moveTo>
                    <a:pt x="5341" y="5638"/>
                  </a:moveTo>
                  <a:cubicBezTo>
                    <a:pt x="5329" y="5638"/>
                    <a:pt x="5316" y="5647"/>
                    <a:pt x="5299" y="5664"/>
                  </a:cubicBezTo>
                  <a:cubicBezTo>
                    <a:pt x="5246" y="5708"/>
                    <a:pt x="5246" y="5717"/>
                    <a:pt x="5290" y="5762"/>
                  </a:cubicBezTo>
                  <a:cubicBezTo>
                    <a:pt x="5314" y="5785"/>
                    <a:pt x="5327" y="5796"/>
                    <a:pt x="5340" y="5796"/>
                  </a:cubicBezTo>
                  <a:cubicBezTo>
                    <a:pt x="5352" y="5796"/>
                    <a:pt x="5363" y="5787"/>
                    <a:pt x="5379" y="5771"/>
                  </a:cubicBezTo>
                  <a:cubicBezTo>
                    <a:pt x="5424" y="5726"/>
                    <a:pt x="5433" y="5717"/>
                    <a:pt x="5388" y="5672"/>
                  </a:cubicBezTo>
                  <a:cubicBezTo>
                    <a:pt x="5370" y="5649"/>
                    <a:pt x="5356" y="5638"/>
                    <a:pt x="5341" y="5638"/>
                  </a:cubicBezTo>
                  <a:close/>
                  <a:moveTo>
                    <a:pt x="3073" y="5686"/>
                  </a:moveTo>
                  <a:cubicBezTo>
                    <a:pt x="3053" y="5686"/>
                    <a:pt x="3033" y="5690"/>
                    <a:pt x="3024" y="5699"/>
                  </a:cubicBezTo>
                  <a:cubicBezTo>
                    <a:pt x="3006" y="5708"/>
                    <a:pt x="3006" y="5771"/>
                    <a:pt x="3015" y="5788"/>
                  </a:cubicBezTo>
                  <a:cubicBezTo>
                    <a:pt x="3022" y="5795"/>
                    <a:pt x="3059" y="5801"/>
                    <a:pt x="3087" y="5801"/>
                  </a:cubicBezTo>
                  <a:cubicBezTo>
                    <a:pt x="3098" y="5801"/>
                    <a:pt x="3108" y="5800"/>
                    <a:pt x="3113" y="5797"/>
                  </a:cubicBezTo>
                  <a:cubicBezTo>
                    <a:pt x="3122" y="5788"/>
                    <a:pt x="3131" y="5717"/>
                    <a:pt x="3122" y="5699"/>
                  </a:cubicBezTo>
                  <a:cubicBezTo>
                    <a:pt x="3113" y="5690"/>
                    <a:pt x="3093" y="5686"/>
                    <a:pt x="3073" y="5686"/>
                  </a:cubicBezTo>
                  <a:close/>
                  <a:moveTo>
                    <a:pt x="7891" y="5638"/>
                  </a:moveTo>
                  <a:cubicBezTo>
                    <a:pt x="7870" y="5638"/>
                    <a:pt x="7850" y="5647"/>
                    <a:pt x="7833" y="5664"/>
                  </a:cubicBezTo>
                  <a:cubicBezTo>
                    <a:pt x="7797" y="5690"/>
                    <a:pt x="7797" y="5744"/>
                    <a:pt x="7833" y="5780"/>
                  </a:cubicBezTo>
                  <a:cubicBezTo>
                    <a:pt x="7848" y="5795"/>
                    <a:pt x="7873" y="5805"/>
                    <a:pt x="7898" y="5805"/>
                  </a:cubicBezTo>
                  <a:cubicBezTo>
                    <a:pt x="7916" y="5805"/>
                    <a:pt x="7934" y="5800"/>
                    <a:pt x="7949" y="5788"/>
                  </a:cubicBezTo>
                  <a:cubicBezTo>
                    <a:pt x="7984" y="5753"/>
                    <a:pt x="7984" y="5708"/>
                    <a:pt x="7958" y="5672"/>
                  </a:cubicBezTo>
                  <a:cubicBezTo>
                    <a:pt x="7939" y="5649"/>
                    <a:pt x="7915" y="5638"/>
                    <a:pt x="7891" y="5638"/>
                  </a:cubicBezTo>
                  <a:close/>
                  <a:moveTo>
                    <a:pt x="10634" y="5780"/>
                  </a:moveTo>
                  <a:cubicBezTo>
                    <a:pt x="10643" y="5780"/>
                    <a:pt x="10643" y="5788"/>
                    <a:pt x="10652" y="5797"/>
                  </a:cubicBezTo>
                  <a:cubicBezTo>
                    <a:pt x="10652" y="5797"/>
                    <a:pt x="10661" y="5797"/>
                    <a:pt x="10670" y="5806"/>
                  </a:cubicBezTo>
                  <a:cubicBezTo>
                    <a:pt x="10670" y="5797"/>
                    <a:pt x="10670" y="5788"/>
                    <a:pt x="10661" y="5780"/>
                  </a:cubicBezTo>
                  <a:close/>
                  <a:moveTo>
                    <a:pt x="10449" y="5638"/>
                  </a:moveTo>
                  <a:cubicBezTo>
                    <a:pt x="10429" y="5638"/>
                    <a:pt x="10408" y="5649"/>
                    <a:pt x="10384" y="5672"/>
                  </a:cubicBezTo>
                  <a:cubicBezTo>
                    <a:pt x="10340" y="5708"/>
                    <a:pt x="10340" y="5744"/>
                    <a:pt x="10384" y="5788"/>
                  </a:cubicBezTo>
                  <a:cubicBezTo>
                    <a:pt x="10404" y="5809"/>
                    <a:pt x="10421" y="5818"/>
                    <a:pt x="10438" y="5818"/>
                  </a:cubicBezTo>
                  <a:cubicBezTo>
                    <a:pt x="10458" y="5818"/>
                    <a:pt x="10480" y="5804"/>
                    <a:pt x="10509" y="5780"/>
                  </a:cubicBezTo>
                  <a:cubicBezTo>
                    <a:pt x="10545" y="5744"/>
                    <a:pt x="10545" y="5708"/>
                    <a:pt x="10500" y="5664"/>
                  </a:cubicBezTo>
                  <a:cubicBezTo>
                    <a:pt x="10483" y="5647"/>
                    <a:pt x="10466" y="5638"/>
                    <a:pt x="10449" y="5638"/>
                  </a:cubicBezTo>
                  <a:close/>
                  <a:moveTo>
                    <a:pt x="5620" y="5666"/>
                  </a:moveTo>
                  <a:cubicBezTo>
                    <a:pt x="5609" y="5666"/>
                    <a:pt x="5598" y="5677"/>
                    <a:pt x="5576" y="5699"/>
                  </a:cubicBezTo>
                  <a:cubicBezTo>
                    <a:pt x="5531" y="5744"/>
                    <a:pt x="5531" y="5744"/>
                    <a:pt x="5576" y="5797"/>
                  </a:cubicBezTo>
                  <a:cubicBezTo>
                    <a:pt x="5592" y="5817"/>
                    <a:pt x="5606" y="5827"/>
                    <a:pt x="5620" y="5827"/>
                  </a:cubicBezTo>
                  <a:cubicBezTo>
                    <a:pt x="5637" y="5827"/>
                    <a:pt x="5654" y="5813"/>
                    <a:pt x="5674" y="5788"/>
                  </a:cubicBezTo>
                  <a:cubicBezTo>
                    <a:pt x="5710" y="5753"/>
                    <a:pt x="5710" y="5744"/>
                    <a:pt x="5665" y="5699"/>
                  </a:cubicBezTo>
                  <a:cubicBezTo>
                    <a:pt x="5643" y="5677"/>
                    <a:pt x="5631" y="5666"/>
                    <a:pt x="5620" y="5666"/>
                  </a:cubicBezTo>
                  <a:close/>
                  <a:moveTo>
                    <a:pt x="8171" y="5670"/>
                  </a:moveTo>
                  <a:cubicBezTo>
                    <a:pt x="8149" y="5670"/>
                    <a:pt x="8127" y="5677"/>
                    <a:pt x="8109" y="5690"/>
                  </a:cubicBezTo>
                  <a:cubicBezTo>
                    <a:pt x="8082" y="5726"/>
                    <a:pt x="8082" y="5780"/>
                    <a:pt x="8109" y="5806"/>
                  </a:cubicBezTo>
                  <a:cubicBezTo>
                    <a:pt x="8127" y="5824"/>
                    <a:pt x="8149" y="5833"/>
                    <a:pt x="8172" y="5833"/>
                  </a:cubicBezTo>
                  <a:cubicBezTo>
                    <a:pt x="8194" y="5833"/>
                    <a:pt x="8216" y="5824"/>
                    <a:pt x="8234" y="5806"/>
                  </a:cubicBezTo>
                  <a:cubicBezTo>
                    <a:pt x="8261" y="5780"/>
                    <a:pt x="8261" y="5717"/>
                    <a:pt x="8225" y="5690"/>
                  </a:cubicBezTo>
                  <a:cubicBezTo>
                    <a:pt x="8212" y="5677"/>
                    <a:pt x="8192" y="5670"/>
                    <a:pt x="8171" y="5670"/>
                  </a:cubicBezTo>
                  <a:close/>
                  <a:moveTo>
                    <a:pt x="3355" y="5716"/>
                  </a:moveTo>
                  <a:cubicBezTo>
                    <a:pt x="3332" y="5716"/>
                    <a:pt x="3306" y="5721"/>
                    <a:pt x="3301" y="5726"/>
                  </a:cubicBezTo>
                  <a:cubicBezTo>
                    <a:pt x="3292" y="5744"/>
                    <a:pt x="3292" y="5806"/>
                    <a:pt x="3301" y="5824"/>
                  </a:cubicBezTo>
                  <a:cubicBezTo>
                    <a:pt x="3319" y="5824"/>
                    <a:pt x="3337" y="5833"/>
                    <a:pt x="3354" y="5842"/>
                  </a:cubicBezTo>
                  <a:cubicBezTo>
                    <a:pt x="3363" y="5842"/>
                    <a:pt x="3381" y="5833"/>
                    <a:pt x="3390" y="5824"/>
                  </a:cubicBezTo>
                  <a:cubicBezTo>
                    <a:pt x="3408" y="5806"/>
                    <a:pt x="3408" y="5735"/>
                    <a:pt x="3390" y="5726"/>
                  </a:cubicBezTo>
                  <a:cubicBezTo>
                    <a:pt x="3386" y="5718"/>
                    <a:pt x="3371" y="5716"/>
                    <a:pt x="3355" y="5716"/>
                  </a:cubicBezTo>
                  <a:close/>
                  <a:moveTo>
                    <a:pt x="5902" y="5700"/>
                  </a:moveTo>
                  <a:cubicBezTo>
                    <a:pt x="5889" y="5700"/>
                    <a:pt x="5876" y="5711"/>
                    <a:pt x="5852" y="5735"/>
                  </a:cubicBezTo>
                  <a:cubicBezTo>
                    <a:pt x="5808" y="5771"/>
                    <a:pt x="5808" y="5780"/>
                    <a:pt x="5852" y="5824"/>
                  </a:cubicBezTo>
                  <a:cubicBezTo>
                    <a:pt x="5875" y="5846"/>
                    <a:pt x="5888" y="5858"/>
                    <a:pt x="5901" y="5858"/>
                  </a:cubicBezTo>
                  <a:cubicBezTo>
                    <a:pt x="5915" y="5858"/>
                    <a:pt x="5928" y="5846"/>
                    <a:pt x="5950" y="5824"/>
                  </a:cubicBezTo>
                  <a:cubicBezTo>
                    <a:pt x="5995" y="5788"/>
                    <a:pt x="5986" y="5762"/>
                    <a:pt x="5941" y="5726"/>
                  </a:cubicBezTo>
                  <a:cubicBezTo>
                    <a:pt x="5925" y="5709"/>
                    <a:pt x="5914" y="5700"/>
                    <a:pt x="5902" y="5700"/>
                  </a:cubicBezTo>
                  <a:close/>
                  <a:moveTo>
                    <a:pt x="8459" y="5691"/>
                  </a:moveTo>
                  <a:cubicBezTo>
                    <a:pt x="8439" y="5691"/>
                    <a:pt x="8418" y="5702"/>
                    <a:pt x="8395" y="5726"/>
                  </a:cubicBezTo>
                  <a:cubicBezTo>
                    <a:pt x="8350" y="5762"/>
                    <a:pt x="8350" y="5797"/>
                    <a:pt x="8395" y="5842"/>
                  </a:cubicBezTo>
                  <a:cubicBezTo>
                    <a:pt x="8417" y="5864"/>
                    <a:pt x="8435" y="5875"/>
                    <a:pt x="8453" y="5875"/>
                  </a:cubicBezTo>
                  <a:cubicBezTo>
                    <a:pt x="8471" y="5875"/>
                    <a:pt x="8488" y="5864"/>
                    <a:pt x="8511" y="5842"/>
                  </a:cubicBezTo>
                  <a:cubicBezTo>
                    <a:pt x="8555" y="5797"/>
                    <a:pt x="8555" y="5771"/>
                    <a:pt x="8511" y="5717"/>
                  </a:cubicBezTo>
                  <a:cubicBezTo>
                    <a:pt x="8494" y="5700"/>
                    <a:pt x="8477" y="5691"/>
                    <a:pt x="8459" y="5691"/>
                  </a:cubicBezTo>
                  <a:close/>
                  <a:moveTo>
                    <a:pt x="3618" y="5751"/>
                  </a:moveTo>
                  <a:cubicBezTo>
                    <a:pt x="3600" y="5751"/>
                    <a:pt x="3582" y="5757"/>
                    <a:pt x="3568" y="5771"/>
                  </a:cubicBezTo>
                  <a:cubicBezTo>
                    <a:pt x="3542" y="5797"/>
                    <a:pt x="3551" y="5842"/>
                    <a:pt x="3577" y="5869"/>
                  </a:cubicBezTo>
                  <a:cubicBezTo>
                    <a:pt x="3585" y="5877"/>
                    <a:pt x="3599" y="5881"/>
                    <a:pt x="3614" y="5881"/>
                  </a:cubicBezTo>
                  <a:cubicBezTo>
                    <a:pt x="3632" y="5881"/>
                    <a:pt x="3652" y="5875"/>
                    <a:pt x="3667" y="5860"/>
                  </a:cubicBezTo>
                  <a:cubicBezTo>
                    <a:pt x="3693" y="5842"/>
                    <a:pt x="3693" y="5797"/>
                    <a:pt x="3667" y="5771"/>
                  </a:cubicBezTo>
                  <a:cubicBezTo>
                    <a:pt x="3653" y="5757"/>
                    <a:pt x="3635" y="5751"/>
                    <a:pt x="3618" y="5751"/>
                  </a:cubicBezTo>
                  <a:close/>
                  <a:moveTo>
                    <a:pt x="6170" y="5734"/>
                  </a:moveTo>
                  <a:cubicBezTo>
                    <a:pt x="6152" y="5734"/>
                    <a:pt x="6136" y="5737"/>
                    <a:pt x="6129" y="5744"/>
                  </a:cubicBezTo>
                  <a:cubicBezTo>
                    <a:pt x="6111" y="5762"/>
                    <a:pt x="6102" y="5842"/>
                    <a:pt x="6120" y="5869"/>
                  </a:cubicBezTo>
                  <a:cubicBezTo>
                    <a:pt x="6129" y="5878"/>
                    <a:pt x="6153" y="5882"/>
                    <a:pt x="6178" y="5882"/>
                  </a:cubicBezTo>
                  <a:cubicBezTo>
                    <a:pt x="6202" y="5882"/>
                    <a:pt x="6227" y="5878"/>
                    <a:pt x="6236" y="5869"/>
                  </a:cubicBezTo>
                  <a:cubicBezTo>
                    <a:pt x="6263" y="5851"/>
                    <a:pt x="6263" y="5780"/>
                    <a:pt x="6245" y="5753"/>
                  </a:cubicBezTo>
                  <a:cubicBezTo>
                    <a:pt x="6234" y="5742"/>
                    <a:pt x="6199" y="5734"/>
                    <a:pt x="6170" y="5734"/>
                  </a:cubicBezTo>
                  <a:close/>
                  <a:moveTo>
                    <a:pt x="1343" y="5792"/>
                  </a:moveTo>
                  <a:cubicBezTo>
                    <a:pt x="1335" y="5792"/>
                    <a:pt x="1328" y="5794"/>
                    <a:pt x="1320" y="5797"/>
                  </a:cubicBezTo>
                  <a:cubicBezTo>
                    <a:pt x="1294" y="5824"/>
                    <a:pt x="1320" y="5833"/>
                    <a:pt x="1329" y="5842"/>
                  </a:cubicBezTo>
                  <a:cubicBezTo>
                    <a:pt x="1338" y="5860"/>
                    <a:pt x="1338" y="5878"/>
                    <a:pt x="1347" y="5887"/>
                  </a:cubicBezTo>
                  <a:cubicBezTo>
                    <a:pt x="1347" y="5896"/>
                    <a:pt x="1356" y="5896"/>
                    <a:pt x="1365" y="5896"/>
                  </a:cubicBezTo>
                  <a:cubicBezTo>
                    <a:pt x="1401" y="5878"/>
                    <a:pt x="1410" y="5842"/>
                    <a:pt x="1383" y="5815"/>
                  </a:cubicBezTo>
                  <a:cubicBezTo>
                    <a:pt x="1383" y="5806"/>
                    <a:pt x="1383" y="5806"/>
                    <a:pt x="1383" y="5806"/>
                  </a:cubicBezTo>
                  <a:cubicBezTo>
                    <a:pt x="1367" y="5796"/>
                    <a:pt x="1354" y="5792"/>
                    <a:pt x="1343" y="5792"/>
                  </a:cubicBezTo>
                  <a:close/>
                  <a:moveTo>
                    <a:pt x="8736" y="5720"/>
                  </a:moveTo>
                  <a:cubicBezTo>
                    <a:pt x="8719" y="5720"/>
                    <a:pt x="8701" y="5731"/>
                    <a:pt x="8680" y="5753"/>
                  </a:cubicBezTo>
                  <a:cubicBezTo>
                    <a:pt x="8636" y="5797"/>
                    <a:pt x="8636" y="5824"/>
                    <a:pt x="8680" y="5869"/>
                  </a:cubicBezTo>
                  <a:cubicBezTo>
                    <a:pt x="8699" y="5892"/>
                    <a:pt x="8718" y="5903"/>
                    <a:pt x="8738" y="5903"/>
                  </a:cubicBezTo>
                  <a:cubicBezTo>
                    <a:pt x="8756" y="5903"/>
                    <a:pt x="8775" y="5895"/>
                    <a:pt x="8796" y="5878"/>
                  </a:cubicBezTo>
                  <a:cubicBezTo>
                    <a:pt x="8832" y="5833"/>
                    <a:pt x="8841" y="5797"/>
                    <a:pt x="8796" y="5762"/>
                  </a:cubicBezTo>
                  <a:cubicBezTo>
                    <a:pt x="8773" y="5734"/>
                    <a:pt x="8754" y="5720"/>
                    <a:pt x="8736" y="5720"/>
                  </a:cubicBezTo>
                  <a:close/>
                  <a:moveTo>
                    <a:pt x="3898" y="5780"/>
                  </a:moveTo>
                  <a:cubicBezTo>
                    <a:pt x="3882" y="5780"/>
                    <a:pt x="3866" y="5785"/>
                    <a:pt x="3854" y="5797"/>
                  </a:cubicBezTo>
                  <a:cubicBezTo>
                    <a:pt x="3827" y="5824"/>
                    <a:pt x="3827" y="5869"/>
                    <a:pt x="3854" y="5887"/>
                  </a:cubicBezTo>
                  <a:cubicBezTo>
                    <a:pt x="3864" y="5902"/>
                    <a:pt x="3884" y="5912"/>
                    <a:pt x="3903" y="5912"/>
                  </a:cubicBezTo>
                  <a:cubicBezTo>
                    <a:pt x="3918" y="5912"/>
                    <a:pt x="3932" y="5907"/>
                    <a:pt x="3943" y="5896"/>
                  </a:cubicBezTo>
                  <a:cubicBezTo>
                    <a:pt x="3970" y="5878"/>
                    <a:pt x="3979" y="5824"/>
                    <a:pt x="3952" y="5797"/>
                  </a:cubicBezTo>
                  <a:cubicBezTo>
                    <a:pt x="3937" y="5788"/>
                    <a:pt x="3917" y="5780"/>
                    <a:pt x="3898" y="5780"/>
                  </a:cubicBezTo>
                  <a:close/>
                  <a:moveTo>
                    <a:pt x="6471" y="5766"/>
                  </a:moveTo>
                  <a:cubicBezTo>
                    <a:pt x="6445" y="5766"/>
                    <a:pt x="6419" y="5771"/>
                    <a:pt x="6405" y="5780"/>
                  </a:cubicBezTo>
                  <a:cubicBezTo>
                    <a:pt x="6387" y="5797"/>
                    <a:pt x="6387" y="5878"/>
                    <a:pt x="6405" y="5896"/>
                  </a:cubicBezTo>
                  <a:cubicBezTo>
                    <a:pt x="6416" y="5907"/>
                    <a:pt x="6451" y="5914"/>
                    <a:pt x="6480" y="5914"/>
                  </a:cubicBezTo>
                  <a:cubicBezTo>
                    <a:pt x="6499" y="5914"/>
                    <a:pt x="6515" y="5911"/>
                    <a:pt x="6521" y="5904"/>
                  </a:cubicBezTo>
                  <a:cubicBezTo>
                    <a:pt x="6539" y="5887"/>
                    <a:pt x="6548" y="5806"/>
                    <a:pt x="6530" y="5780"/>
                  </a:cubicBezTo>
                  <a:cubicBezTo>
                    <a:pt x="6521" y="5771"/>
                    <a:pt x="6497" y="5766"/>
                    <a:pt x="6471" y="5766"/>
                  </a:cubicBezTo>
                  <a:close/>
                  <a:moveTo>
                    <a:pt x="1628" y="5822"/>
                  </a:moveTo>
                  <a:cubicBezTo>
                    <a:pt x="1615" y="5822"/>
                    <a:pt x="1601" y="5829"/>
                    <a:pt x="1588" y="5842"/>
                  </a:cubicBezTo>
                  <a:cubicBezTo>
                    <a:pt x="1570" y="5869"/>
                    <a:pt x="1570" y="5887"/>
                    <a:pt x="1597" y="5913"/>
                  </a:cubicBezTo>
                  <a:cubicBezTo>
                    <a:pt x="1609" y="5921"/>
                    <a:pt x="1619" y="5926"/>
                    <a:pt x="1629" y="5926"/>
                  </a:cubicBezTo>
                  <a:cubicBezTo>
                    <a:pt x="1642" y="5926"/>
                    <a:pt x="1654" y="5919"/>
                    <a:pt x="1668" y="5904"/>
                  </a:cubicBezTo>
                  <a:cubicBezTo>
                    <a:pt x="1686" y="5887"/>
                    <a:pt x="1686" y="5860"/>
                    <a:pt x="1668" y="5842"/>
                  </a:cubicBezTo>
                  <a:cubicBezTo>
                    <a:pt x="1655" y="5829"/>
                    <a:pt x="1642" y="5822"/>
                    <a:pt x="1628" y="5822"/>
                  </a:cubicBezTo>
                  <a:close/>
                  <a:moveTo>
                    <a:pt x="9021" y="5754"/>
                  </a:moveTo>
                  <a:cubicBezTo>
                    <a:pt x="9001" y="5754"/>
                    <a:pt x="8980" y="5765"/>
                    <a:pt x="8957" y="5788"/>
                  </a:cubicBezTo>
                  <a:cubicBezTo>
                    <a:pt x="8912" y="5824"/>
                    <a:pt x="8921" y="5860"/>
                    <a:pt x="8957" y="5904"/>
                  </a:cubicBezTo>
                  <a:cubicBezTo>
                    <a:pt x="8979" y="5927"/>
                    <a:pt x="8997" y="5938"/>
                    <a:pt x="9015" y="5938"/>
                  </a:cubicBezTo>
                  <a:cubicBezTo>
                    <a:pt x="9033" y="5938"/>
                    <a:pt x="9050" y="5927"/>
                    <a:pt x="9073" y="5904"/>
                  </a:cubicBezTo>
                  <a:cubicBezTo>
                    <a:pt x="9117" y="5860"/>
                    <a:pt x="9117" y="5833"/>
                    <a:pt x="9073" y="5780"/>
                  </a:cubicBezTo>
                  <a:cubicBezTo>
                    <a:pt x="9056" y="5763"/>
                    <a:pt x="9039" y="5754"/>
                    <a:pt x="9021" y="5754"/>
                  </a:cubicBezTo>
                  <a:close/>
                  <a:moveTo>
                    <a:pt x="4182" y="5812"/>
                  </a:moveTo>
                  <a:cubicBezTo>
                    <a:pt x="4167" y="5812"/>
                    <a:pt x="4151" y="5816"/>
                    <a:pt x="4139" y="5824"/>
                  </a:cubicBezTo>
                  <a:cubicBezTo>
                    <a:pt x="4104" y="5851"/>
                    <a:pt x="4104" y="5896"/>
                    <a:pt x="4139" y="5922"/>
                  </a:cubicBezTo>
                  <a:cubicBezTo>
                    <a:pt x="4148" y="5936"/>
                    <a:pt x="4164" y="5942"/>
                    <a:pt x="4181" y="5942"/>
                  </a:cubicBezTo>
                  <a:cubicBezTo>
                    <a:pt x="4197" y="5942"/>
                    <a:pt x="4215" y="5936"/>
                    <a:pt x="4229" y="5922"/>
                  </a:cubicBezTo>
                  <a:cubicBezTo>
                    <a:pt x="4255" y="5904"/>
                    <a:pt x="4255" y="5860"/>
                    <a:pt x="4229" y="5833"/>
                  </a:cubicBezTo>
                  <a:cubicBezTo>
                    <a:pt x="4219" y="5818"/>
                    <a:pt x="4201" y="5812"/>
                    <a:pt x="4182" y="5812"/>
                  </a:cubicBezTo>
                  <a:close/>
                  <a:moveTo>
                    <a:pt x="1909" y="5849"/>
                  </a:moveTo>
                  <a:cubicBezTo>
                    <a:pt x="1898" y="5849"/>
                    <a:pt x="1887" y="5855"/>
                    <a:pt x="1873" y="5869"/>
                  </a:cubicBezTo>
                  <a:cubicBezTo>
                    <a:pt x="1847" y="5896"/>
                    <a:pt x="1856" y="5913"/>
                    <a:pt x="1873" y="5940"/>
                  </a:cubicBezTo>
                  <a:cubicBezTo>
                    <a:pt x="1887" y="5953"/>
                    <a:pt x="1898" y="5960"/>
                    <a:pt x="1909" y="5960"/>
                  </a:cubicBezTo>
                  <a:cubicBezTo>
                    <a:pt x="1920" y="5960"/>
                    <a:pt x="1931" y="5953"/>
                    <a:pt x="1945" y="5940"/>
                  </a:cubicBezTo>
                  <a:cubicBezTo>
                    <a:pt x="1972" y="5913"/>
                    <a:pt x="1972" y="5896"/>
                    <a:pt x="1945" y="5869"/>
                  </a:cubicBezTo>
                  <a:cubicBezTo>
                    <a:pt x="1931" y="5855"/>
                    <a:pt x="1920" y="5849"/>
                    <a:pt x="1909" y="5849"/>
                  </a:cubicBezTo>
                  <a:close/>
                  <a:moveTo>
                    <a:pt x="6740" y="5804"/>
                  </a:moveTo>
                  <a:cubicBezTo>
                    <a:pt x="6718" y="5804"/>
                    <a:pt x="6695" y="5811"/>
                    <a:pt x="6682" y="5824"/>
                  </a:cubicBezTo>
                  <a:cubicBezTo>
                    <a:pt x="6655" y="5842"/>
                    <a:pt x="6646" y="5913"/>
                    <a:pt x="6673" y="5940"/>
                  </a:cubicBezTo>
                  <a:cubicBezTo>
                    <a:pt x="6686" y="5953"/>
                    <a:pt x="6709" y="5960"/>
                    <a:pt x="6731" y="5960"/>
                  </a:cubicBezTo>
                  <a:cubicBezTo>
                    <a:pt x="6753" y="5960"/>
                    <a:pt x="6776" y="5953"/>
                    <a:pt x="6789" y="5940"/>
                  </a:cubicBezTo>
                  <a:cubicBezTo>
                    <a:pt x="6816" y="5922"/>
                    <a:pt x="6816" y="5851"/>
                    <a:pt x="6798" y="5824"/>
                  </a:cubicBezTo>
                  <a:cubicBezTo>
                    <a:pt x="6784" y="5811"/>
                    <a:pt x="6762" y="5804"/>
                    <a:pt x="6740" y="5804"/>
                  </a:cubicBezTo>
                  <a:close/>
                  <a:moveTo>
                    <a:pt x="9300" y="5782"/>
                  </a:moveTo>
                  <a:cubicBezTo>
                    <a:pt x="9282" y="5782"/>
                    <a:pt x="9265" y="5793"/>
                    <a:pt x="9242" y="5815"/>
                  </a:cubicBezTo>
                  <a:cubicBezTo>
                    <a:pt x="9198" y="5851"/>
                    <a:pt x="9198" y="5887"/>
                    <a:pt x="9242" y="5931"/>
                  </a:cubicBezTo>
                  <a:cubicBezTo>
                    <a:pt x="9261" y="5955"/>
                    <a:pt x="9280" y="5966"/>
                    <a:pt x="9300" y="5966"/>
                  </a:cubicBezTo>
                  <a:cubicBezTo>
                    <a:pt x="9318" y="5966"/>
                    <a:pt x="9337" y="5957"/>
                    <a:pt x="9358" y="5940"/>
                  </a:cubicBezTo>
                  <a:cubicBezTo>
                    <a:pt x="9403" y="5896"/>
                    <a:pt x="9403" y="5860"/>
                    <a:pt x="9358" y="5815"/>
                  </a:cubicBezTo>
                  <a:cubicBezTo>
                    <a:pt x="9336" y="5793"/>
                    <a:pt x="9318" y="5782"/>
                    <a:pt x="9300" y="5782"/>
                  </a:cubicBezTo>
                  <a:close/>
                  <a:moveTo>
                    <a:pt x="4465" y="5840"/>
                  </a:moveTo>
                  <a:cubicBezTo>
                    <a:pt x="4447" y="5840"/>
                    <a:pt x="4429" y="5846"/>
                    <a:pt x="4416" y="5860"/>
                  </a:cubicBezTo>
                  <a:cubicBezTo>
                    <a:pt x="4389" y="5887"/>
                    <a:pt x="4389" y="5931"/>
                    <a:pt x="4416" y="5958"/>
                  </a:cubicBezTo>
                  <a:cubicBezTo>
                    <a:pt x="4429" y="5967"/>
                    <a:pt x="4447" y="5971"/>
                    <a:pt x="4464" y="5971"/>
                  </a:cubicBezTo>
                  <a:cubicBezTo>
                    <a:pt x="4481" y="5971"/>
                    <a:pt x="4496" y="5967"/>
                    <a:pt x="4505" y="5958"/>
                  </a:cubicBezTo>
                  <a:cubicBezTo>
                    <a:pt x="4532" y="5931"/>
                    <a:pt x="4532" y="5887"/>
                    <a:pt x="4514" y="5860"/>
                  </a:cubicBezTo>
                  <a:cubicBezTo>
                    <a:pt x="4501" y="5846"/>
                    <a:pt x="4483" y="5840"/>
                    <a:pt x="4465" y="5840"/>
                  </a:cubicBezTo>
                  <a:close/>
                  <a:moveTo>
                    <a:pt x="2192" y="5879"/>
                  </a:moveTo>
                  <a:cubicBezTo>
                    <a:pt x="2181" y="5879"/>
                    <a:pt x="2170" y="5884"/>
                    <a:pt x="2159" y="5896"/>
                  </a:cubicBezTo>
                  <a:cubicBezTo>
                    <a:pt x="2132" y="5922"/>
                    <a:pt x="2132" y="5940"/>
                    <a:pt x="2159" y="5967"/>
                  </a:cubicBezTo>
                  <a:cubicBezTo>
                    <a:pt x="2169" y="5982"/>
                    <a:pt x="2181" y="5988"/>
                    <a:pt x="2194" y="5988"/>
                  </a:cubicBezTo>
                  <a:cubicBezTo>
                    <a:pt x="2204" y="5988"/>
                    <a:pt x="2213" y="5984"/>
                    <a:pt x="2221" y="5976"/>
                  </a:cubicBezTo>
                  <a:cubicBezTo>
                    <a:pt x="2248" y="5949"/>
                    <a:pt x="2257" y="5931"/>
                    <a:pt x="2230" y="5904"/>
                  </a:cubicBezTo>
                  <a:cubicBezTo>
                    <a:pt x="2220" y="5889"/>
                    <a:pt x="2207" y="5879"/>
                    <a:pt x="2192" y="5879"/>
                  </a:cubicBezTo>
                  <a:close/>
                  <a:moveTo>
                    <a:pt x="7008" y="5835"/>
                  </a:moveTo>
                  <a:cubicBezTo>
                    <a:pt x="6989" y="5835"/>
                    <a:pt x="6970" y="5840"/>
                    <a:pt x="6958" y="5851"/>
                  </a:cubicBezTo>
                  <a:cubicBezTo>
                    <a:pt x="6932" y="5869"/>
                    <a:pt x="6932" y="5940"/>
                    <a:pt x="6950" y="5967"/>
                  </a:cubicBezTo>
                  <a:cubicBezTo>
                    <a:pt x="6965" y="5982"/>
                    <a:pt x="6996" y="5992"/>
                    <a:pt x="7024" y="5992"/>
                  </a:cubicBezTo>
                  <a:cubicBezTo>
                    <a:pt x="7044" y="5992"/>
                    <a:pt x="7063" y="5987"/>
                    <a:pt x="7074" y="5976"/>
                  </a:cubicBezTo>
                  <a:cubicBezTo>
                    <a:pt x="7101" y="5949"/>
                    <a:pt x="7101" y="5887"/>
                    <a:pt x="7074" y="5860"/>
                  </a:cubicBezTo>
                  <a:cubicBezTo>
                    <a:pt x="7064" y="5844"/>
                    <a:pt x="7036" y="5835"/>
                    <a:pt x="7008" y="5835"/>
                  </a:cubicBezTo>
                  <a:close/>
                  <a:moveTo>
                    <a:pt x="9582" y="5815"/>
                  </a:moveTo>
                  <a:cubicBezTo>
                    <a:pt x="9563" y="5815"/>
                    <a:pt x="9546" y="5824"/>
                    <a:pt x="9528" y="5842"/>
                  </a:cubicBezTo>
                  <a:cubicBezTo>
                    <a:pt x="9474" y="5887"/>
                    <a:pt x="9474" y="5922"/>
                    <a:pt x="9528" y="5967"/>
                  </a:cubicBezTo>
                  <a:cubicBezTo>
                    <a:pt x="9545" y="5984"/>
                    <a:pt x="9561" y="5993"/>
                    <a:pt x="9579" y="5993"/>
                  </a:cubicBezTo>
                  <a:cubicBezTo>
                    <a:pt x="9599" y="5993"/>
                    <a:pt x="9620" y="5982"/>
                    <a:pt x="9644" y="5958"/>
                  </a:cubicBezTo>
                  <a:cubicBezTo>
                    <a:pt x="9679" y="5922"/>
                    <a:pt x="9679" y="5887"/>
                    <a:pt x="9644" y="5842"/>
                  </a:cubicBezTo>
                  <a:cubicBezTo>
                    <a:pt x="9621" y="5824"/>
                    <a:pt x="9601" y="5815"/>
                    <a:pt x="9582" y="5815"/>
                  </a:cubicBezTo>
                  <a:close/>
                  <a:moveTo>
                    <a:pt x="4742" y="5870"/>
                  </a:moveTo>
                  <a:cubicBezTo>
                    <a:pt x="4727" y="5870"/>
                    <a:pt x="4713" y="5875"/>
                    <a:pt x="4701" y="5887"/>
                  </a:cubicBezTo>
                  <a:cubicBezTo>
                    <a:pt x="4675" y="5913"/>
                    <a:pt x="4675" y="5958"/>
                    <a:pt x="4693" y="5985"/>
                  </a:cubicBezTo>
                  <a:cubicBezTo>
                    <a:pt x="4706" y="5998"/>
                    <a:pt x="4724" y="6005"/>
                    <a:pt x="4742" y="6005"/>
                  </a:cubicBezTo>
                  <a:cubicBezTo>
                    <a:pt x="4759" y="6005"/>
                    <a:pt x="4777" y="5998"/>
                    <a:pt x="4791" y="5985"/>
                  </a:cubicBezTo>
                  <a:cubicBezTo>
                    <a:pt x="4817" y="5967"/>
                    <a:pt x="4817" y="5922"/>
                    <a:pt x="4800" y="5896"/>
                  </a:cubicBezTo>
                  <a:cubicBezTo>
                    <a:pt x="4784" y="5880"/>
                    <a:pt x="4762" y="5870"/>
                    <a:pt x="4742" y="5870"/>
                  </a:cubicBezTo>
                  <a:close/>
                  <a:moveTo>
                    <a:pt x="2476" y="5911"/>
                  </a:moveTo>
                  <a:cubicBezTo>
                    <a:pt x="2462" y="5911"/>
                    <a:pt x="2449" y="5918"/>
                    <a:pt x="2435" y="5931"/>
                  </a:cubicBezTo>
                  <a:cubicBezTo>
                    <a:pt x="2418" y="5958"/>
                    <a:pt x="2418" y="5976"/>
                    <a:pt x="2435" y="6003"/>
                  </a:cubicBezTo>
                  <a:cubicBezTo>
                    <a:pt x="2449" y="6011"/>
                    <a:pt x="2460" y="6016"/>
                    <a:pt x="2471" y="6016"/>
                  </a:cubicBezTo>
                  <a:cubicBezTo>
                    <a:pt x="2482" y="6016"/>
                    <a:pt x="2493" y="6011"/>
                    <a:pt x="2507" y="6003"/>
                  </a:cubicBezTo>
                  <a:cubicBezTo>
                    <a:pt x="2534" y="5976"/>
                    <a:pt x="2534" y="5958"/>
                    <a:pt x="2516" y="5931"/>
                  </a:cubicBezTo>
                  <a:cubicBezTo>
                    <a:pt x="2502" y="5918"/>
                    <a:pt x="2489" y="5911"/>
                    <a:pt x="2476" y="5911"/>
                  </a:cubicBezTo>
                  <a:close/>
                  <a:moveTo>
                    <a:pt x="7302" y="5867"/>
                  </a:moveTo>
                  <a:cubicBezTo>
                    <a:pt x="7280" y="5867"/>
                    <a:pt x="7257" y="5873"/>
                    <a:pt x="7244" y="5887"/>
                  </a:cubicBezTo>
                  <a:cubicBezTo>
                    <a:pt x="7217" y="5904"/>
                    <a:pt x="7208" y="5976"/>
                    <a:pt x="7235" y="6003"/>
                  </a:cubicBezTo>
                  <a:cubicBezTo>
                    <a:pt x="7248" y="6016"/>
                    <a:pt x="7273" y="6023"/>
                    <a:pt x="7296" y="6023"/>
                  </a:cubicBezTo>
                  <a:cubicBezTo>
                    <a:pt x="7320" y="6023"/>
                    <a:pt x="7342" y="6016"/>
                    <a:pt x="7351" y="6003"/>
                  </a:cubicBezTo>
                  <a:cubicBezTo>
                    <a:pt x="7378" y="5976"/>
                    <a:pt x="7387" y="5913"/>
                    <a:pt x="7360" y="5887"/>
                  </a:cubicBezTo>
                  <a:cubicBezTo>
                    <a:pt x="7347" y="5873"/>
                    <a:pt x="7324" y="5867"/>
                    <a:pt x="7302" y="5867"/>
                  </a:cubicBezTo>
                  <a:close/>
                  <a:moveTo>
                    <a:pt x="5027" y="5902"/>
                  </a:moveTo>
                  <a:cubicBezTo>
                    <a:pt x="5009" y="5902"/>
                    <a:pt x="4991" y="5909"/>
                    <a:pt x="4978" y="5922"/>
                  </a:cubicBezTo>
                  <a:cubicBezTo>
                    <a:pt x="4960" y="5940"/>
                    <a:pt x="4951" y="5985"/>
                    <a:pt x="4978" y="6011"/>
                  </a:cubicBezTo>
                  <a:cubicBezTo>
                    <a:pt x="4988" y="6026"/>
                    <a:pt x="5006" y="6033"/>
                    <a:pt x="5024" y="6033"/>
                  </a:cubicBezTo>
                  <a:cubicBezTo>
                    <a:pt x="5040" y="6033"/>
                    <a:pt x="5055" y="6028"/>
                    <a:pt x="5067" y="6020"/>
                  </a:cubicBezTo>
                  <a:cubicBezTo>
                    <a:pt x="5103" y="5994"/>
                    <a:pt x="5103" y="5949"/>
                    <a:pt x="5076" y="5922"/>
                  </a:cubicBezTo>
                  <a:cubicBezTo>
                    <a:pt x="5063" y="5909"/>
                    <a:pt x="5045" y="5902"/>
                    <a:pt x="5027" y="5902"/>
                  </a:cubicBezTo>
                  <a:close/>
                  <a:moveTo>
                    <a:pt x="9852" y="5853"/>
                  </a:moveTo>
                  <a:cubicBezTo>
                    <a:pt x="9833" y="5853"/>
                    <a:pt x="9813" y="5864"/>
                    <a:pt x="9786" y="5887"/>
                  </a:cubicBezTo>
                  <a:cubicBezTo>
                    <a:pt x="9751" y="5931"/>
                    <a:pt x="9751" y="5967"/>
                    <a:pt x="9795" y="6011"/>
                  </a:cubicBezTo>
                  <a:cubicBezTo>
                    <a:pt x="9812" y="6028"/>
                    <a:pt x="9829" y="6037"/>
                    <a:pt x="9847" y="6037"/>
                  </a:cubicBezTo>
                  <a:cubicBezTo>
                    <a:pt x="9867" y="6037"/>
                    <a:pt x="9888" y="6026"/>
                    <a:pt x="9911" y="6003"/>
                  </a:cubicBezTo>
                  <a:cubicBezTo>
                    <a:pt x="9947" y="5967"/>
                    <a:pt x="9956" y="5931"/>
                    <a:pt x="9911" y="5887"/>
                  </a:cubicBezTo>
                  <a:cubicBezTo>
                    <a:pt x="9889" y="5864"/>
                    <a:pt x="9871" y="5853"/>
                    <a:pt x="9852" y="5853"/>
                  </a:cubicBezTo>
                  <a:close/>
                  <a:moveTo>
                    <a:pt x="2756" y="5936"/>
                  </a:moveTo>
                  <a:cubicBezTo>
                    <a:pt x="2734" y="5936"/>
                    <a:pt x="2712" y="5940"/>
                    <a:pt x="2703" y="5949"/>
                  </a:cubicBezTo>
                  <a:cubicBezTo>
                    <a:pt x="2694" y="5967"/>
                    <a:pt x="2694" y="6029"/>
                    <a:pt x="2712" y="6047"/>
                  </a:cubicBezTo>
                  <a:cubicBezTo>
                    <a:pt x="2716" y="6051"/>
                    <a:pt x="2730" y="6053"/>
                    <a:pt x="2746" y="6053"/>
                  </a:cubicBezTo>
                  <a:cubicBezTo>
                    <a:pt x="2769" y="6053"/>
                    <a:pt x="2796" y="6049"/>
                    <a:pt x="2801" y="6038"/>
                  </a:cubicBezTo>
                  <a:cubicBezTo>
                    <a:pt x="2810" y="6029"/>
                    <a:pt x="2819" y="6011"/>
                    <a:pt x="2819" y="5994"/>
                  </a:cubicBezTo>
                  <a:cubicBezTo>
                    <a:pt x="2819" y="5976"/>
                    <a:pt x="2810" y="5958"/>
                    <a:pt x="2801" y="5949"/>
                  </a:cubicBezTo>
                  <a:cubicBezTo>
                    <a:pt x="2797" y="5940"/>
                    <a:pt x="2777" y="5936"/>
                    <a:pt x="2756" y="5936"/>
                  </a:cubicBezTo>
                  <a:close/>
                  <a:moveTo>
                    <a:pt x="7578" y="5887"/>
                  </a:moveTo>
                  <a:cubicBezTo>
                    <a:pt x="7558" y="5887"/>
                    <a:pt x="7538" y="5896"/>
                    <a:pt x="7520" y="5913"/>
                  </a:cubicBezTo>
                  <a:cubicBezTo>
                    <a:pt x="7485" y="5949"/>
                    <a:pt x="7494" y="6003"/>
                    <a:pt x="7520" y="6029"/>
                  </a:cubicBezTo>
                  <a:cubicBezTo>
                    <a:pt x="7538" y="6047"/>
                    <a:pt x="7558" y="6056"/>
                    <a:pt x="7578" y="6056"/>
                  </a:cubicBezTo>
                  <a:cubicBezTo>
                    <a:pt x="7599" y="6056"/>
                    <a:pt x="7619" y="6047"/>
                    <a:pt x="7636" y="6029"/>
                  </a:cubicBezTo>
                  <a:cubicBezTo>
                    <a:pt x="7672" y="6003"/>
                    <a:pt x="7672" y="5940"/>
                    <a:pt x="7636" y="5913"/>
                  </a:cubicBezTo>
                  <a:cubicBezTo>
                    <a:pt x="7619" y="5896"/>
                    <a:pt x="7599" y="5887"/>
                    <a:pt x="7578" y="5887"/>
                  </a:cubicBezTo>
                  <a:close/>
                  <a:moveTo>
                    <a:pt x="10133" y="5889"/>
                  </a:moveTo>
                  <a:cubicBezTo>
                    <a:pt x="10114" y="5889"/>
                    <a:pt x="10094" y="5900"/>
                    <a:pt x="10072" y="5922"/>
                  </a:cubicBezTo>
                  <a:cubicBezTo>
                    <a:pt x="10027" y="5958"/>
                    <a:pt x="10036" y="5994"/>
                    <a:pt x="10072" y="6038"/>
                  </a:cubicBezTo>
                  <a:cubicBezTo>
                    <a:pt x="10093" y="6059"/>
                    <a:pt x="10110" y="6068"/>
                    <a:pt x="10127" y="6068"/>
                  </a:cubicBezTo>
                  <a:cubicBezTo>
                    <a:pt x="10146" y="6068"/>
                    <a:pt x="10164" y="6057"/>
                    <a:pt x="10188" y="6038"/>
                  </a:cubicBezTo>
                  <a:cubicBezTo>
                    <a:pt x="10232" y="5994"/>
                    <a:pt x="10232" y="5967"/>
                    <a:pt x="10188" y="5922"/>
                  </a:cubicBezTo>
                  <a:cubicBezTo>
                    <a:pt x="10170" y="5900"/>
                    <a:pt x="10152" y="5889"/>
                    <a:pt x="10133" y="5889"/>
                  </a:cubicBezTo>
                  <a:close/>
                  <a:moveTo>
                    <a:pt x="5310" y="5923"/>
                  </a:moveTo>
                  <a:cubicBezTo>
                    <a:pt x="5298" y="5923"/>
                    <a:pt x="5285" y="5932"/>
                    <a:pt x="5263" y="5949"/>
                  </a:cubicBezTo>
                  <a:cubicBezTo>
                    <a:pt x="5219" y="5985"/>
                    <a:pt x="5219" y="6003"/>
                    <a:pt x="5255" y="6038"/>
                  </a:cubicBezTo>
                  <a:cubicBezTo>
                    <a:pt x="5278" y="6066"/>
                    <a:pt x="5291" y="6080"/>
                    <a:pt x="5305" y="6080"/>
                  </a:cubicBezTo>
                  <a:cubicBezTo>
                    <a:pt x="5318" y="6080"/>
                    <a:pt x="5331" y="6068"/>
                    <a:pt x="5353" y="6047"/>
                  </a:cubicBezTo>
                  <a:cubicBezTo>
                    <a:pt x="5397" y="6003"/>
                    <a:pt x="5397" y="6003"/>
                    <a:pt x="5362" y="5958"/>
                  </a:cubicBezTo>
                  <a:cubicBezTo>
                    <a:pt x="5338" y="5934"/>
                    <a:pt x="5324" y="5923"/>
                    <a:pt x="5310" y="5923"/>
                  </a:cubicBezTo>
                  <a:close/>
                  <a:moveTo>
                    <a:pt x="7863" y="5921"/>
                  </a:moveTo>
                  <a:cubicBezTo>
                    <a:pt x="7840" y="5921"/>
                    <a:pt x="7816" y="5930"/>
                    <a:pt x="7797" y="5949"/>
                  </a:cubicBezTo>
                  <a:cubicBezTo>
                    <a:pt x="7770" y="5976"/>
                    <a:pt x="7770" y="6029"/>
                    <a:pt x="7806" y="6065"/>
                  </a:cubicBezTo>
                  <a:cubicBezTo>
                    <a:pt x="7819" y="6078"/>
                    <a:pt x="7839" y="6085"/>
                    <a:pt x="7861" y="6085"/>
                  </a:cubicBezTo>
                  <a:cubicBezTo>
                    <a:pt x="7882" y="6085"/>
                    <a:pt x="7904" y="6078"/>
                    <a:pt x="7922" y="6065"/>
                  </a:cubicBezTo>
                  <a:cubicBezTo>
                    <a:pt x="7958" y="6029"/>
                    <a:pt x="7949" y="5976"/>
                    <a:pt x="7913" y="5940"/>
                  </a:cubicBezTo>
                  <a:cubicBezTo>
                    <a:pt x="7901" y="5928"/>
                    <a:pt x="7882" y="5921"/>
                    <a:pt x="7863" y="5921"/>
                  </a:cubicBezTo>
                  <a:close/>
                  <a:moveTo>
                    <a:pt x="3033" y="5969"/>
                  </a:moveTo>
                  <a:cubicBezTo>
                    <a:pt x="3013" y="5969"/>
                    <a:pt x="2993" y="5971"/>
                    <a:pt x="2989" y="5976"/>
                  </a:cubicBezTo>
                  <a:cubicBezTo>
                    <a:pt x="2980" y="5994"/>
                    <a:pt x="2980" y="6065"/>
                    <a:pt x="2989" y="6074"/>
                  </a:cubicBezTo>
                  <a:cubicBezTo>
                    <a:pt x="3006" y="6083"/>
                    <a:pt x="3024" y="6092"/>
                    <a:pt x="3042" y="6092"/>
                  </a:cubicBezTo>
                  <a:cubicBezTo>
                    <a:pt x="3051" y="6092"/>
                    <a:pt x="3069" y="6083"/>
                    <a:pt x="3078" y="6074"/>
                  </a:cubicBezTo>
                  <a:cubicBezTo>
                    <a:pt x="3096" y="6056"/>
                    <a:pt x="3096" y="5985"/>
                    <a:pt x="3078" y="5976"/>
                  </a:cubicBezTo>
                  <a:cubicBezTo>
                    <a:pt x="3073" y="5971"/>
                    <a:pt x="3053" y="5969"/>
                    <a:pt x="3033" y="5969"/>
                  </a:cubicBezTo>
                  <a:close/>
                  <a:moveTo>
                    <a:pt x="10418" y="5919"/>
                  </a:moveTo>
                  <a:cubicBezTo>
                    <a:pt x="10398" y="5919"/>
                    <a:pt x="10377" y="5929"/>
                    <a:pt x="10357" y="5949"/>
                  </a:cubicBezTo>
                  <a:cubicBezTo>
                    <a:pt x="10331" y="5967"/>
                    <a:pt x="10313" y="6003"/>
                    <a:pt x="10331" y="6020"/>
                  </a:cubicBezTo>
                  <a:cubicBezTo>
                    <a:pt x="10340" y="6056"/>
                    <a:pt x="10366" y="6074"/>
                    <a:pt x="10393" y="6092"/>
                  </a:cubicBezTo>
                  <a:cubicBezTo>
                    <a:pt x="10393" y="6094"/>
                    <a:pt x="10395" y="6095"/>
                    <a:pt x="10399" y="6095"/>
                  </a:cubicBezTo>
                  <a:cubicBezTo>
                    <a:pt x="10407" y="6095"/>
                    <a:pt x="10422" y="6089"/>
                    <a:pt x="10429" y="6083"/>
                  </a:cubicBezTo>
                  <a:cubicBezTo>
                    <a:pt x="10438" y="6083"/>
                    <a:pt x="10447" y="6065"/>
                    <a:pt x="10455" y="6056"/>
                  </a:cubicBezTo>
                  <a:cubicBezTo>
                    <a:pt x="10464" y="6047"/>
                    <a:pt x="10482" y="6038"/>
                    <a:pt x="10491" y="6020"/>
                  </a:cubicBezTo>
                  <a:cubicBezTo>
                    <a:pt x="10500" y="6011"/>
                    <a:pt x="10509" y="5994"/>
                    <a:pt x="10500" y="5985"/>
                  </a:cubicBezTo>
                  <a:cubicBezTo>
                    <a:pt x="10482" y="5967"/>
                    <a:pt x="10464" y="5931"/>
                    <a:pt x="10438" y="5922"/>
                  </a:cubicBezTo>
                  <a:cubicBezTo>
                    <a:pt x="10431" y="5920"/>
                    <a:pt x="10424" y="5919"/>
                    <a:pt x="10418" y="5919"/>
                  </a:cubicBezTo>
                  <a:close/>
                  <a:moveTo>
                    <a:pt x="5590" y="5951"/>
                  </a:moveTo>
                  <a:cubicBezTo>
                    <a:pt x="5577" y="5951"/>
                    <a:pt x="5565" y="5960"/>
                    <a:pt x="5549" y="5976"/>
                  </a:cubicBezTo>
                  <a:cubicBezTo>
                    <a:pt x="5504" y="6020"/>
                    <a:pt x="5495" y="6029"/>
                    <a:pt x="5540" y="6074"/>
                  </a:cubicBezTo>
                  <a:cubicBezTo>
                    <a:pt x="5564" y="6097"/>
                    <a:pt x="5577" y="6109"/>
                    <a:pt x="5590" y="6109"/>
                  </a:cubicBezTo>
                  <a:cubicBezTo>
                    <a:pt x="5601" y="6109"/>
                    <a:pt x="5612" y="6100"/>
                    <a:pt x="5629" y="6083"/>
                  </a:cubicBezTo>
                  <a:cubicBezTo>
                    <a:pt x="5674" y="6038"/>
                    <a:pt x="5683" y="6029"/>
                    <a:pt x="5647" y="5994"/>
                  </a:cubicBezTo>
                  <a:cubicBezTo>
                    <a:pt x="5622" y="5964"/>
                    <a:pt x="5606" y="5951"/>
                    <a:pt x="5590" y="5951"/>
                  </a:cubicBezTo>
                  <a:close/>
                  <a:moveTo>
                    <a:pt x="8140" y="5949"/>
                  </a:moveTo>
                  <a:cubicBezTo>
                    <a:pt x="8120" y="5949"/>
                    <a:pt x="8100" y="5958"/>
                    <a:pt x="8082" y="5976"/>
                  </a:cubicBezTo>
                  <a:cubicBezTo>
                    <a:pt x="8056" y="6011"/>
                    <a:pt x="8056" y="6065"/>
                    <a:pt x="8082" y="6092"/>
                  </a:cubicBezTo>
                  <a:cubicBezTo>
                    <a:pt x="8100" y="6110"/>
                    <a:pt x="8120" y="6119"/>
                    <a:pt x="8140" y="6119"/>
                  </a:cubicBezTo>
                  <a:cubicBezTo>
                    <a:pt x="8161" y="6119"/>
                    <a:pt x="8181" y="6110"/>
                    <a:pt x="8198" y="6092"/>
                  </a:cubicBezTo>
                  <a:cubicBezTo>
                    <a:pt x="8234" y="6056"/>
                    <a:pt x="8234" y="6003"/>
                    <a:pt x="8198" y="5976"/>
                  </a:cubicBezTo>
                  <a:cubicBezTo>
                    <a:pt x="8181" y="5958"/>
                    <a:pt x="8161" y="5949"/>
                    <a:pt x="8140" y="5949"/>
                  </a:cubicBezTo>
                  <a:close/>
                  <a:moveTo>
                    <a:pt x="3317" y="5990"/>
                  </a:moveTo>
                  <a:cubicBezTo>
                    <a:pt x="3302" y="5990"/>
                    <a:pt x="3286" y="5995"/>
                    <a:pt x="3274" y="6003"/>
                  </a:cubicBezTo>
                  <a:cubicBezTo>
                    <a:pt x="3247" y="6029"/>
                    <a:pt x="3247" y="6074"/>
                    <a:pt x="3265" y="6101"/>
                  </a:cubicBezTo>
                  <a:cubicBezTo>
                    <a:pt x="3279" y="6114"/>
                    <a:pt x="3296" y="6121"/>
                    <a:pt x="3314" y="6121"/>
                  </a:cubicBezTo>
                  <a:cubicBezTo>
                    <a:pt x="3332" y="6121"/>
                    <a:pt x="3350" y="6114"/>
                    <a:pt x="3363" y="6101"/>
                  </a:cubicBezTo>
                  <a:cubicBezTo>
                    <a:pt x="3390" y="6074"/>
                    <a:pt x="3390" y="6038"/>
                    <a:pt x="3363" y="6011"/>
                  </a:cubicBezTo>
                  <a:cubicBezTo>
                    <a:pt x="3353" y="5997"/>
                    <a:pt x="3336" y="5990"/>
                    <a:pt x="3317" y="5990"/>
                  </a:cubicBezTo>
                  <a:close/>
                  <a:moveTo>
                    <a:pt x="5867" y="5989"/>
                  </a:moveTo>
                  <a:cubicBezTo>
                    <a:pt x="5841" y="5989"/>
                    <a:pt x="5817" y="5994"/>
                    <a:pt x="5808" y="6003"/>
                  </a:cubicBezTo>
                  <a:cubicBezTo>
                    <a:pt x="5790" y="6020"/>
                    <a:pt x="5790" y="6101"/>
                    <a:pt x="5817" y="6119"/>
                  </a:cubicBezTo>
                  <a:cubicBezTo>
                    <a:pt x="5825" y="6127"/>
                    <a:pt x="5850" y="6132"/>
                    <a:pt x="5875" y="6132"/>
                  </a:cubicBezTo>
                  <a:cubicBezTo>
                    <a:pt x="5899" y="6132"/>
                    <a:pt x="5924" y="6127"/>
                    <a:pt x="5933" y="6119"/>
                  </a:cubicBezTo>
                  <a:cubicBezTo>
                    <a:pt x="5950" y="6092"/>
                    <a:pt x="5950" y="6020"/>
                    <a:pt x="5933" y="6003"/>
                  </a:cubicBezTo>
                  <a:cubicBezTo>
                    <a:pt x="5919" y="5994"/>
                    <a:pt x="5892" y="5989"/>
                    <a:pt x="5867" y="5989"/>
                  </a:cubicBezTo>
                  <a:close/>
                  <a:moveTo>
                    <a:pt x="8429" y="5973"/>
                  </a:moveTo>
                  <a:cubicBezTo>
                    <a:pt x="8410" y="5973"/>
                    <a:pt x="8388" y="5987"/>
                    <a:pt x="8359" y="6011"/>
                  </a:cubicBezTo>
                  <a:cubicBezTo>
                    <a:pt x="8323" y="6047"/>
                    <a:pt x="8323" y="6083"/>
                    <a:pt x="8368" y="6127"/>
                  </a:cubicBezTo>
                  <a:cubicBezTo>
                    <a:pt x="8386" y="6145"/>
                    <a:pt x="8404" y="6154"/>
                    <a:pt x="8423" y="6154"/>
                  </a:cubicBezTo>
                  <a:cubicBezTo>
                    <a:pt x="8442" y="6154"/>
                    <a:pt x="8462" y="6145"/>
                    <a:pt x="8484" y="6127"/>
                  </a:cubicBezTo>
                  <a:cubicBezTo>
                    <a:pt x="8529" y="6083"/>
                    <a:pt x="8529" y="6047"/>
                    <a:pt x="8475" y="6003"/>
                  </a:cubicBezTo>
                  <a:cubicBezTo>
                    <a:pt x="8459" y="5982"/>
                    <a:pt x="8445" y="5973"/>
                    <a:pt x="8429" y="5973"/>
                  </a:cubicBezTo>
                  <a:close/>
                  <a:moveTo>
                    <a:pt x="3590" y="6034"/>
                  </a:moveTo>
                  <a:cubicBezTo>
                    <a:pt x="3573" y="6034"/>
                    <a:pt x="3555" y="6038"/>
                    <a:pt x="3542" y="6047"/>
                  </a:cubicBezTo>
                  <a:cubicBezTo>
                    <a:pt x="3515" y="6074"/>
                    <a:pt x="3515" y="6119"/>
                    <a:pt x="3542" y="6145"/>
                  </a:cubicBezTo>
                  <a:cubicBezTo>
                    <a:pt x="3551" y="6159"/>
                    <a:pt x="3566" y="6165"/>
                    <a:pt x="3583" y="6165"/>
                  </a:cubicBezTo>
                  <a:cubicBezTo>
                    <a:pt x="3600" y="6165"/>
                    <a:pt x="3618" y="6159"/>
                    <a:pt x="3631" y="6145"/>
                  </a:cubicBezTo>
                  <a:cubicBezTo>
                    <a:pt x="3658" y="6119"/>
                    <a:pt x="3667" y="6083"/>
                    <a:pt x="3631" y="6047"/>
                  </a:cubicBezTo>
                  <a:cubicBezTo>
                    <a:pt x="3622" y="6038"/>
                    <a:pt x="3606" y="6034"/>
                    <a:pt x="3590" y="6034"/>
                  </a:cubicBezTo>
                  <a:close/>
                  <a:moveTo>
                    <a:pt x="6151" y="6016"/>
                  </a:moveTo>
                  <a:cubicBezTo>
                    <a:pt x="6127" y="6016"/>
                    <a:pt x="6102" y="6020"/>
                    <a:pt x="6093" y="6029"/>
                  </a:cubicBezTo>
                  <a:cubicBezTo>
                    <a:pt x="6075" y="6056"/>
                    <a:pt x="6075" y="6127"/>
                    <a:pt x="6093" y="6145"/>
                  </a:cubicBezTo>
                  <a:cubicBezTo>
                    <a:pt x="6106" y="6159"/>
                    <a:pt x="6131" y="6165"/>
                    <a:pt x="6154" y="6165"/>
                  </a:cubicBezTo>
                  <a:cubicBezTo>
                    <a:pt x="6178" y="6165"/>
                    <a:pt x="6200" y="6159"/>
                    <a:pt x="6209" y="6145"/>
                  </a:cubicBezTo>
                  <a:cubicBezTo>
                    <a:pt x="6236" y="6127"/>
                    <a:pt x="6227" y="6047"/>
                    <a:pt x="6209" y="6029"/>
                  </a:cubicBezTo>
                  <a:cubicBezTo>
                    <a:pt x="6200" y="6020"/>
                    <a:pt x="6176" y="6016"/>
                    <a:pt x="6151" y="6016"/>
                  </a:cubicBezTo>
                  <a:close/>
                  <a:moveTo>
                    <a:pt x="8707" y="6005"/>
                  </a:moveTo>
                  <a:cubicBezTo>
                    <a:pt x="8687" y="6005"/>
                    <a:pt x="8667" y="6016"/>
                    <a:pt x="8645" y="6038"/>
                  </a:cubicBezTo>
                  <a:cubicBezTo>
                    <a:pt x="8600" y="6074"/>
                    <a:pt x="8609" y="6110"/>
                    <a:pt x="8645" y="6154"/>
                  </a:cubicBezTo>
                  <a:cubicBezTo>
                    <a:pt x="8667" y="6177"/>
                    <a:pt x="8687" y="6188"/>
                    <a:pt x="8706" y="6188"/>
                  </a:cubicBezTo>
                  <a:cubicBezTo>
                    <a:pt x="8725" y="6188"/>
                    <a:pt x="8743" y="6177"/>
                    <a:pt x="8760" y="6154"/>
                  </a:cubicBezTo>
                  <a:cubicBezTo>
                    <a:pt x="8805" y="6110"/>
                    <a:pt x="8805" y="6083"/>
                    <a:pt x="8769" y="6038"/>
                  </a:cubicBezTo>
                  <a:cubicBezTo>
                    <a:pt x="8747" y="6016"/>
                    <a:pt x="8727" y="6005"/>
                    <a:pt x="8707" y="6005"/>
                  </a:cubicBezTo>
                  <a:close/>
                  <a:moveTo>
                    <a:pt x="3872" y="6063"/>
                  </a:moveTo>
                  <a:cubicBezTo>
                    <a:pt x="3856" y="6063"/>
                    <a:pt x="3841" y="6069"/>
                    <a:pt x="3827" y="6083"/>
                  </a:cubicBezTo>
                  <a:cubicBezTo>
                    <a:pt x="3791" y="6110"/>
                    <a:pt x="3791" y="6145"/>
                    <a:pt x="3827" y="6181"/>
                  </a:cubicBezTo>
                  <a:cubicBezTo>
                    <a:pt x="3839" y="6189"/>
                    <a:pt x="3853" y="6193"/>
                    <a:pt x="3867" y="6193"/>
                  </a:cubicBezTo>
                  <a:cubicBezTo>
                    <a:pt x="3884" y="6193"/>
                    <a:pt x="3902" y="6187"/>
                    <a:pt x="3916" y="6172"/>
                  </a:cubicBezTo>
                  <a:cubicBezTo>
                    <a:pt x="3943" y="6154"/>
                    <a:pt x="3943" y="6110"/>
                    <a:pt x="3916" y="6083"/>
                  </a:cubicBezTo>
                  <a:cubicBezTo>
                    <a:pt x="3903" y="6069"/>
                    <a:pt x="3887" y="6063"/>
                    <a:pt x="3872" y="6063"/>
                  </a:cubicBezTo>
                  <a:close/>
                  <a:moveTo>
                    <a:pt x="6437" y="6052"/>
                  </a:moveTo>
                  <a:cubicBezTo>
                    <a:pt x="6412" y="6052"/>
                    <a:pt x="6387" y="6056"/>
                    <a:pt x="6379" y="6065"/>
                  </a:cubicBezTo>
                  <a:cubicBezTo>
                    <a:pt x="6361" y="6083"/>
                    <a:pt x="6352" y="6163"/>
                    <a:pt x="6379" y="6181"/>
                  </a:cubicBezTo>
                  <a:cubicBezTo>
                    <a:pt x="6387" y="6190"/>
                    <a:pt x="6412" y="6194"/>
                    <a:pt x="6437" y="6194"/>
                  </a:cubicBezTo>
                  <a:cubicBezTo>
                    <a:pt x="6461" y="6194"/>
                    <a:pt x="6486" y="6190"/>
                    <a:pt x="6495" y="6181"/>
                  </a:cubicBezTo>
                  <a:cubicBezTo>
                    <a:pt x="6512" y="6163"/>
                    <a:pt x="6512" y="6083"/>
                    <a:pt x="6495" y="6065"/>
                  </a:cubicBezTo>
                  <a:cubicBezTo>
                    <a:pt x="6486" y="6056"/>
                    <a:pt x="6461" y="6052"/>
                    <a:pt x="6437" y="6052"/>
                  </a:cubicBezTo>
                  <a:close/>
                  <a:moveTo>
                    <a:pt x="1602" y="6098"/>
                  </a:moveTo>
                  <a:cubicBezTo>
                    <a:pt x="1597" y="6098"/>
                    <a:pt x="1593" y="6099"/>
                    <a:pt x="1588" y="6101"/>
                  </a:cubicBezTo>
                  <a:cubicBezTo>
                    <a:pt x="1570" y="6110"/>
                    <a:pt x="1561" y="6127"/>
                    <a:pt x="1543" y="6136"/>
                  </a:cubicBezTo>
                  <a:cubicBezTo>
                    <a:pt x="1543" y="6136"/>
                    <a:pt x="1543" y="6145"/>
                    <a:pt x="1552" y="6154"/>
                  </a:cubicBezTo>
                  <a:cubicBezTo>
                    <a:pt x="1552" y="6163"/>
                    <a:pt x="1561" y="6163"/>
                    <a:pt x="1570" y="6172"/>
                  </a:cubicBezTo>
                  <a:cubicBezTo>
                    <a:pt x="1594" y="6196"/>
                    <a:pt x="1605" y="6207"/>
                    <a:pt x="1614" y="6207"/>
                  </a:cubicBezTo>
                  <a:cubicBezTo>
                    <a:pt x="1622" y="6207"/>
                    <a:pt x="1629" y="6198"/>
                    <a:pt x="1642" y="6181"/>
                  </a:cubicBezTo>
                  <a:cubicBezTo>
                    <a:pt x="1659" y="6163"/>
                    <a:pt x="1659" y="6145"/>
                    <a:pt x="1642" y="6127"/>
                  </a:cubicBezTo>
                  <a:cubicBezTo>
                    <a:pt x="1634" y="6113"/>
                    <a:pt x="1621" y="6098"/>
                    <a:pt x="1602" y="6098"/>
                  </a:cubicBezTo>
                  <a:close/>
                  <a:moveTo>
                    <a:pt x="8989" y="6033"/>
                  </a:moveTo>
                  <a:cubicBezTo>
                    <a:pt x="8970" y="6033"/>
                    <a:pt x="8949" y="6046"/>
                    <a:pt x="8921" y="6074"/>
                  </a:cubicBezTo>
                  <a:cubicBezTo>
                    <a:pt x="8885" y="6110"/>
                    <a:pt x="8885" y="6145"/>
                    <a:pt x="8930" y="6190"/>
                  </a:cubicBezTo>
                  <a:cubicBezTo>
                    <a:pt x="8947" y="6207"/>
                    <a:pt x="8964" y="6216"/>
                    <a:pt x="8981" y="6216"/>
                  </a:cubicBezTo>
                  <a:cubicBezTo>
                    <a:pt x="9001" y="6216"/>
                    <a:pt x="9022" y="6205"/>
                    <a:pt x="9046" y="6181"/>
                  </a:cubicBezTo>
                  <a:cubicBezTo>
                    <a:pt x="9091" y="6145"/>
                    <a:pt x="9091" y="6110"/>
                    <a:pt x="9046" y="6065"/>
                  </a:cubicBezTo>
                  <a:cubicBezTo>
                    <a:pt x="9025" y="6044"/>
                    <a:pt x="9007" y="6033"/>
                    <a:pt x="8989" y="6033"/>
                  </a:cubicBezTo>
                  <a:close/>
                  <a:moveTo>
                    <a:pt x="4149" y="6091"/>
                  </a:moveTo>
                  <a:cubicBezTo>
                    <a:pt x="4132" y="6091"/>
                    <a:pt x="4116" y="6097"/>
                    <a:pt x="4104" y="6110"/>
                  </a:cubicBezTo>
                  <a:cubicBezTo>
                    <a:pt x="4077" y="6136"/>
                    <a:pt x="4077" y="6181"/>
                    <a:pt x="4104" y="6208"/>
                  </a:cubicBezTo>
                  <a:cubicBezTo>
                    <a:pt x="4118" y="6218"/>
                    <a:pt x="4138" y="6225"/>
                    <a:pt x="4157" y="6225"/>
                  </a:cubicBezTo>
                  <a:cubicBezTo>
                    <a:pt x="4171" y="6225"/>
                    <a:pt x="4185" y="6220"/>
                    <a:pt x="4193" y="6208"/>
                  </a:cubicBezTo>
                  <a:cubicBezTo>
                    <a:pt x="4220" y="6181"/>
                    <a:pt x="4229" y="6145"/>
                    <a:pt x="4202" y="6119"/>
                  </a:cubicBezTo>
                  <a:cubicBezTo>
                    <a:pt x="4188" y="6099"/>
                    <a:pt x="4168" y="6091"/>
                    <a:pt x="4149" y="6091"/>
                  </a:cubicBezTo>
                  <a:close/>
                  <a:moveTo>
                    <a:pt x="1882" y="6132"/>
                  </a:moveTo>
                  <a:cubicBezTo>
                    <a:pt x="1871" y="6132"/>
                    <a:pt x="1860" y="6136"/>
                    <a:pt x="1847" y="6145"/>
                  </a:cubicBezTo>
                  <a:cubicBezTo>
                    <a:pt x="1820" y="6172"/>
                    <a:pt x="1820" y="6190"/>
                    <a:pt x="1847" y="6217"/>
                  </a:cubicBezTo>
                  <a:cubicBezTo>
                    <a:pt x="1857" y="6231"/>
                    <a:pt x="1866" y="6238"/>
                    <a:pt x="1878" y="6238"/>
                  </a:cubicBezTo>
                  <a:cubicBezTo>
                    <a:pt x="1887" y="6238"/>
                    <a:pt x="1897" y="6234"/>
                    <a:pt x="1909" y="6226"/>
                  </a:cubicBezTo>
                  <a:cubicBezTo>
                    <a:pt x="1945" y="6199"/>
                    <a:pt x="1945" y="6181"/>
                    <a:pt x="1918" y="6145"/>
                  </a:cubicBezTo>
                  <a:cubicBezTo>
                    <a:pt x="1905" y="6136"/>
                    <a:pt x="1894" y="6132"/>
                    <a:pt x="1882" y="6132"/>
                  </a:cubicBezTo>
                  <a:close/>
                  <a:moveTo>
                    <a:pt x="6697" y="6085"/>
                  </a:moveTo>
                  <a:cubicBezTo>
                    <a:pt x="6676" y="6085"/>
                    <a:pt x="6657" y="6089"/>
                    <a:pt x="6646" y="6101"/>
                  </a:cubicBezTo>
                  <a:cubicBezTo>
                    <a:pt x="6619" y="6127"/>
                    <a:pt x="6619" y="6190"/>
                    <a:pt x="6637" y="6217"/>
                  </a:cubicBezTo>
                  <a:cubicBezTo>
                    <a:pt x="6653" y="6232"/>
                    <a:pt x="6683" y="6242"/>
                    <a:pt x="6712" y="6242"/>
                  </a:cubicBezTo>
                  <a:cubicBezTo>
                    <a:pt x="6732" y="6242"/>
                    <a:pt x="6751" y="6237"/>
                    <a:pt x="6762" y="6226"/>
                  </a:cubicBezTo>
                  <a:cubicBezTo>
                    <a:pt x="6789" y="6199"/>
                    <a:pt x="6789" y="6136"/>
                    <a:pt x="6771" y="6110"/>
                  </a:cubicBezTo>
                  <a:cubicBezTo>
                    <a:pt x="6756" y="6094"/>
                    <a:pt x="6725" y="6085"/>
                    <a:pt x="6697" y="6085"/>
                  </a:cubicBezTo>
                  <a:close/>
                  <a:moveTo>
                    <a:pt x="9270" y="6066"/>
                  </a:moveTo>
                  <a:cubicBezTo>
                    <a:pt x="9254" y="6066"/>
                    <a:pt x="9237" y="6075"/>
                    <a:pt x="9215" y="6092"/>
                  </a:cubicBezTo>
                  <a:cubicBezTo>
                    <a:pt x="9171" y="6136"/>
                    <a:pt x="9162" y="6163"/>
                    <a:pt x="9207" y="6217"/>
                  </a:cubicBezTo>
                  <a:cubicBezTo>
                    <a:pt x="9230" y="6235"/>
                    <a:pt x="9249" y="6247"/>
                    <a:pt x="9267" y="6247"/>
                  </a:cubicBezTo>
                  <a:cubicBezTo>
                    <a:pt x="9284" y="6247"/>
                    <a:pt x="9301" y="6238"/>
                    <a:pt x="9323" y="6217"/>
                  </a:cubicBezTo>
                  <a:cubicBezTo>
                    <a:pt x="9367" y="6172"/>
                    <a:pt x="9367" y="6145"/>
                    <a:pt x="9331" y="6101"/>
                  </a:cubicBezTo>
                  <a:cubicBezTo>
                    <a:pt x="9308" y="6077"/>
                    <a:pt x="9289" y="6066"/>
                    <a:pt x="9270" y="6066"/>
                  </a:cubicBezTo>
                  <a:close/>
                  <a:moveTo>
                    <a:pt x="4429" y="6125"/>
                  </a:moveTo>
                  <a:cubicBezTo>
                    <a:pt x="4411" y="6125"/>
                    <a:pt x="4394" y="6132"/>
                    <a:pt x="4380" y="6145"/>
                  </a:cubicBezTo>
                  <a:cubicBezTo>
                    <a:pt x="4362" y="6172"/>
                    <a:pt x="4362" y="6208"/>
                    <a:pt x="4389" y="6235"/>
                  </a:cubicBezTo>
                  <a:cubicBezTo>
                    <a:pt x="4398" y="6248"/>
                    <a:pt x="4414" y="6255"/>
                    <a:pt x="4430" y="6255"/>
                  </a:cubicBezTo>
                  <a:cubicBezTo>
                    <a:pt x="4447" y="6255"/>
                    <a:pt x="4465" y="6248"/>
                    <a:pt x="4478" y="6235"/>
                  </a:cubicBezTo>
                  <a:cubicBezTo>
                    <a:pt x="4505" y="6217"/>
                    <a:pt x="4505" y="6172"/>
                    <a:pt x="4478" y="6145"/>
                  </a:cubicBezTo>
                  <a:cubicBezTo>
                    <a:pt x="4465" y="6132"/>
                    <a:pt x="4447" y="6125"/>
                    <a:pt x="4429" y="6125"/>
                  </a:cubicBezTo>
                  <a:close/>
                  <a:moveTo>
                    <a:pt x="2159" y="6161"/>
                  </a:moveTo>
                  <a:cubicBezTo>
                    <a:pt x="2148" y="6161"/>
                    <a:pt x="2137" y="6168"/>
                    <a:pt x="2123" y="6181"/>
                  </a:cubicBezTo>
                  <a:cubicBezTo>
                    <a:pt x="2105" y="6208"/>
                    <a:pt x="2105" y="6226"/>
                    <a:pt x="2123" y="6252"/>
                  </a:cubicBezTo>
                  <a:cubicBezTo>
                    <a:pt x="2137" y="6266"/>
                    <a:pt x="2148" y="6272"/>
                    <a:pt x="2159" y="6272"/>
                  </a:cubicBezTo>
                  <a:cubicBezTo>
                    <a:pt x="2170" y="6272"/>
                    <a:pt x="2181" y="6266"/>
                    <a:pt x="2195" y="6252"/>
                  </a:cubicBezTo>
                  <a:cubicBezTo>
                    <a:pt x="2221" y="6226"/>
                    <a:pt x="2221" y="6208"/>
                    <a:pt x="2195" y="6181"/>
                  </a:cubicBezTo>
                  <a:cubicBezTo>
                    <a:pt x="2181" y="6168"/>
                    <a:pt x="2170" y="6161"/>
                    <a:pt x="2159" y="6161"/>
                  </a:cubicBezTo>
                  <a:close/>
                  <a:moveTo>
                    <a:pt x="6990" y="6116"/>
                  </a:moveTo>
                  <a:cubicBezTo>
                    <a:pt x="6967" y="6116"/>
                    <a:pt x="6945" y="6123"/>
                    <a:pt x="6932" y="6136"/>
                  </a:cubicBezTo>
                  <a:cubicBezTo>
                    <a:pt x="6905" y="6154"/>
                    <a:pt x="6896" y="6226"/>
                    <a:pt x="6923" y="6252"/>
                  </a:cubicBezTo>
                  <a:cubicBezTo>
                    <a:pt x="6936" y="6266"/>
                    <a:pt x="6958" y="6272"/>
                    <a:pt x="6981" y="6272"/>
                  </a:cubicBezTo>
                  <a:cubicBezTo>
                    <a:pt x="7003" y="6272"/>
                    <a:pt x="7025" y="6266"/>
                    <a:pt x="7039" y="6252"/>
                  </a:cubicBezTo>
                  <a:cubicBezTo>
                    <a:pt x="7065" y="6226"/>
                    <a:pt x="7074" y="6163"/>
                    <a:pt x="7048" y="6136"/>
                  </a:cubicBezTo>
                  <a:cubicBezTo>
                    <a:pt x="7034" y="6123"/>
                    <a:pt x="7012" y="6116"/>
                    <a:pt x="6990" y="6116"/>
                  </a:cubicBezTo>
                  <a:close/>
                  <a:moveTo>
                    <a:pt x="9538" y="6106"/>
                  </a:moveTo>
                  <a:cubicBezTo>
                    <a:pt x="9521" y="6106"/>
                    <a:pt x="9504" y="6115"/>
                    <a:pt x="9483" y="6136"/>
                  </a:cubicBezTo>
                  <a:cubicBezTo>
                    <a:pt x="9438" y="6181"/>
                    <a:pt x="9438" y="6208"/>
                    <a:pt x="9474" y="6252"/>
                  </a:cubicBezTo>
                  <a:cubicBezTo>
                    <a:pt x="9498" y="6276"/>
                    <a:pt x="9519" y="6287"/>
                    <a:pt x="9539" y="6287"/>
                  </a:cubicBezTo>
                  <a:cubicBezTo>
                    <a:pt x="9556" y="6287"/>
                    <a:pt x="9573" y="6278"/>
                    <a:pt x="9590" y="6261"/>
                  </a:cubicBezTo>
                  <a:cubicBezTo>
                    <a:pt x="9644" y="6217"/>
                    <a:pt x="9644" y="6190"/>
                    <a:pt x="9599" y="6136"/>
                  </a:cubicBezTo>
                  <a:cubicBezTo>
                    <a:pt x="9576" y="6118"/>
                    <a:pt x="9557" y="6106"/>
                    <a:pt x="9538" y="6106"/>
                  </a:cubicBezTo>
                  <a:close/>
                  <a:moveTo>
                    <a:pt x="4715" y="6152"/>
                  </a:moveTo>
                  <a:cubicBezTo>
                    <a:pt x="4697" y="6152"/>
                    <a:pt x="4679" y="6159"/>
                    <a:pt x="4666" y="6172"/>
                  </a:cubicBezTo>
                  <a:cubicBezTo>
                    <a:pt x="4648" y="6190"/>
                    <a:pt x="4639" y="6235"/>
                    <a:pt x="4666" y="6261"/>
                  </a:cubicBezTo>
                  <a:cubicBezTo>
                    <a:pt x="4680" y="6280"/>
                    <a:pt x="4700" y="6289"/>
                    <a:pt x="4719" y="6289"/>
                  </a:cubicBezTo>
                  <a:cubicBezTo>
                    <a:pt x="4735" y="6289"/>
                    <a:pt x="4751" y="6283"/>
                    <a:pt x="4764" y="6270"/>
                  </a:cubicBezTo>
                  <a:cubicBezTo>
                    <a:pt x="4782" y="6243"/>
                    <a:pt x="4791" y="6199"/>
                    <a:pt x="4764" y="6172"/>
                  </a:cubicBezTo>
                  <a:cubicBezTo>
                    <a:pt x="4750" y="6159"/>
                    <a:pt x="4733" y="6152"/>
                    <a:pt x="4715" y="6152"/>
                  </a:cubicBezTo>
                  <a:close/>
                  <a:moveTo>
                    <a:pt x="7270" y="6143"/>
                  </a:moveTo>
                  <a:cubicBezTo>
                    <a:pt x="7246" y="6143"/>
                    <a:pt x="7222" y="6150"/>
                    <a:pt x="7208" y="6163"/>
                  </a:cubicBezTo>
                  <a:cubicBezTo>
                    <a:pt x="7181" y="6190"/>
                    <a:pt x="7181" y="6252"/>
                    <a:pt x="7208" y="6279"/>
                  </a:cubicBezTo>
                  <a:cubicBezTo>
                    <a:pt x="7223" y="6294"/>
                    <a:pt x="7249" y="6300"/>
                    <a:pt x="7273" y="6300"/>
                  </a:cubicBezTo>
                  <a:cubicBezTo>
                    <a:pt x="7293" y="6300"/>
                    <a:pt x="7312" y="6296"/>
                    <a:pt x="7324" y="6288"/>
                  </a:cubicBezTo>
                  <a:cubicBezTo>
                    <a:pt x="7351" y="6261"/>
                    <a:pt x="7351" y="6190"/>
                    <a:pt x="7324" y="6163"/>
                  </a:cubicBezTo>
                  <a:cubicBezTo>
                    <a:pt x="7315" y="6150"/>
                    <a:pt x="7293" y="6143"/>
                    <a:pt x="7270" y="6143"/>
                  </a:cubicBezTo>
                  <a:close/>
                  <a:moveTo>
                    <a:pt x="2453" y="6181"/>
                  </a:moveTo>
                  <a:cubicBezTo>
                    <a:pt x="2435" y="6181"/>
                    <a:pt x="2418" y="6190"/>
                    <a:pt x="2400" y="6199"/>
                  </a:cubicBezTo>
                  <a:cubicBezTo>
                    <a:pt x="2382" y="6208"/>
                    <a:pt x="2382" y="6279"/>
                    <a:pt x="2391" y="6288"/>
                  </a:cubicBezTo>
                  <a:cubicBezTo>
                    <a:pt x="2396" y="6298"/>
                    <a:pt x="2423" y="6303"/>
                    <a:pt x="2448" y="6303"/>
                  </a:cubicBezTo>
                  <a:cubicBezTo>
                    <a:pt x="2465" y="6303"/>
                    <a:pt x="2482" y="6301"/>
                    <a:pt x="2489" y="6297"/>
                  </a:cubicBezTo>
                  <a:cubicBezTo>
                    <a:pt x="2498" y="6288"/>
                    <a:pt x="2507" y="6217"/>
                    <a:pt x="2489" y="6199"/>
                  </a:cubicBezTo>
                  <a:cubicBezTo>
                    <a:pt x="2480" y="6190"/>
                    <a:pt x="2462" y="6181"/>
                    <a:pt x="2453" y="6181"/>
                  </a:cubicBezTo>
                  <a:close/>
                  <a:moveTo>
                    <a:pt x="9821" y="6138"/>
                  </a:moveTo>
                  <a:cubicBezTo>
                    <a:pt x="9805" y="6138"/>
                    <a:pt x="9789" y="6147"/>
                    <a:pt x="9769" y="6163"/>
                  </a:cubicBezTo>
                  <a:cubicBezTo>
                    <a:pt x="9724" y="6208"/>
                    <a:pt x="9715" y="6235"/>
                    <a:pt x="9760" y="6279"/>
                  </a:cubicBezTo>
                  <a:cubicBezTo>
                    <a:pt x="9780" y="6305"/>
                    <a:pt x="9801" y="6319"/>
                    <a:pt x="9824" y="6319"/>
                  </a:cubicBezTo>
                  <a:cubicBezTo>
                    <a:pt x="9840" y="6319"/>
                    <a:pt x="9857" y="6312"/>
                    <a:pt x="9876" y="6297"/>
                  </a:cubicBezTo>
                  <a:cubicBezTo>
                    <a:pt x="9920" y="6252"/>
                    <a:pt x="9920" y="6217"/>
                    <a:pt x="9885" y="6181"/>
                  </a:cubicBezTo>
                  <a:cubicBezTo>
                    <a:pt x="9860" y="6152"/>
                    <a:pt x="9841" y="6138"/>
                    <a:pt x="9821" y="6138"/>
                  </a:cubicBezTo>
                  <a:close/>
                  <a:moveTo>
                    <a:pt x="4998" y="6173"/>
                  </a:moveTo>
                  <a:cubicBezTo>
                    <a:pt x="4985" y="6173"/>
                    <a:pt x="4972" y="6182"/>
                    <a:pt x="4951" y="6199"/>
                  </a:cubicBezTo>
                  <a:cubicBezTo>
                    <a:pt x="4907" y="6243"/>
                    <a:pt x="4907" y="6252"/>
                    <a:pt x="4942" y="6288"/>
                  </a:cubicBezTo>
                  <a:cubicBezTo>
                    <a:pt x="4966" y="6316"/>
                    <a:pt x="4979" y="6329"/>
                    <a:pt x="4993" y="6329"/>
                  </a:cubicBezTo>
                  <a:cubicBezTo>
                    <a:pt x="5006" y="6329"/>
                    <a:pt x="5019" y="6318"/>
                    <a:pt x="5040" y="6297"/>
                  </a:cubicBezTo>
                  <a:cubicBezTo>
                    <a:pt x="5085" y="6261"/>
                    <a:pt x="5085" y="6252"/>
                    <a:pt x="5049" y="6208"/>
                  </a:cubicBezTo>
                  <a:cubicBezTo>
                    <a:pt x="5026" y="6184"/>
                    <a:pt x="5012" y="6173"/>
                    <a:pt x="4998" y="6173"/>
                  </a:cubicBezTo>
                  <a:close/>
                  <a:moveTo>
                    <a:pt x="7550" y="6171"/>
                  </a:moveTo>
                  <a:cubicBezTo>
                    <a:pt x="7531" y="6171"/>
                    <a:pt x="7510" y="6177"/>
                    <a:pt x="7494" y="6190"/>
                  </a:cubicBezTo>
                  <a:cubicBezTo>
                    <a:pt x="7458" y="6226"/>
                    <a:pt x="7458" y="6279"/>
                    <a:pt x="7485" y="6306"/>
                  </a:cubicBezTo>
                  <a:cubicBezTo>
                    <a:pt x="7500" y="6326"/>
                    <a:pt x="7526" y="6338"/>
                    <a:pt x="7551" y="6338"/>
                  </a:cubicBezTo>
                  <a:cubicBezTo>
                    <a:pt x="7570" y="6338"/>
                    <a:pt x="7589" y="6330"/>
                    <a:pt x="7601" y="6315"/>
                  </a:cubicBezTo>
                  <a:cubicBezTo>
                    <a:pt x="7636" y="6288"/>
                    <a:pt x="7645" y="6243"/>
                    <a:pt x="7610" y="6199"/>
                  </a:cubicBezTo>
                  <a:cubicBezTo>
                    <a:pt x="7595" y="6180"/>
                    <a:pt x="7573" y="6171"/>
                    <a:pt x="7550" y="6171"/>
                  </a:cubicBezTo>
                  <a:close/>
                  <a:moveTo>
                    <a:pt x="2731" y="6220"/>
                  </a:moveTo>
                  <a:cubicBezTo>
                    <a:pt x="2708" y="6220"/>
                    <a:pt x="2682" y="6224"/>
                    <a:pt x="2676" y="6235"/>
                  </a:cubicBezTo>
                  <a:cubicBezTo>
                    <a:pt x="2667" y="6243"/>
                    <a:pt x="2667" y="6315"/>
                    <a:pt x="2676" y="6324"/>
                  </a:cubicBezTo>
                  <a:cubicBezTo>
                    <a:pt x="2694" y="6333"/>
                    <a:pt x="2712" y="6342"/>
                    <a:pt x="2730" y="6342"/>
                  </a:cubicBezTo>
                  <a:cubicBezTo>
                    <a:pt x="2739" y="6342"/>
                    <a:pt x="2757" y="6333"/>
                    <a:pt x="2774" y="6324"/>
                  </a:cubicBezTo>
                  <a:cubicBezTo>
                    <a:pt x="2783" y="6315"/>
                    <a:pt x="2783" y="6243"/>
                    <a:pt x="2766" y="6226"/>
                  </a:cubicBezTo>
                  <a:cubicBezTo>
                    <a:pt x="2762" y="6222"/>
                    <a:pt x="2747" y="6220"/>
                    <a:pt x="2731" y="6220"/>
                  </a:cubicBezTo>
                  <a:close/>
                  <a:moveTo>
                    <a:pt x="10105" y="6166"/>
                  </a:moveTo>
                  <a:cubicBezTo>
                    <a:pt x="10086" y="6166"/>
                    <a:pt x="10066" y="6178"/>
                    <a:pt x="10045" y="6199"/>
                  </a:cubicBezTo>
                  <a:cubicBezTo>
                    <a:pt x="10001" y="6235"/>
                    <a:pt x="10001" y="6270"/>
                    <a:pt x="10036" y="6315"/>
                  </a:cubicBezTo>
                  <a:cubicBezTo>
                    <a:pt x="10060" y="6338"/>
                    <a:pt x="10078" y="6349"/>
                    <a:pt x="10097" y="6349"/>
                  </a:cubicBezTo>
                  <a:cubicBezTo>
                    <a:pt x="10114" y="6349"/>
                    <a:pt x="10131" y="6341"/>
                    <a:pt x="10152" y="6324"/>
                  </a:cubicBezTo>
                  <a:cubicBezTo>
                    <a:pt x="10197" y="6279"/>
                    <a:pt x="10206" y="6252"/>
                    <a:pt x="10170" y="6208"/>
                  </a:cubicBezTo>
                  <a:cubicBezTo>
                    <a:pt x="10147" y="6180"/>
                    <a:pt x="10126" y="6166"/>
                    <a:pt x="10105" y="6166"/>
                  </a:cubicBezTo>
                  <a:close/>
                  <a:moveTo>
                    <a:pt x="5280" y="6202"/>
                  </a:moveTo>
                  <a:cubicBezTo>
                    <a:pt x="5267" y="6202"/>
                    <a:pt x="5254" y="6213"/>
                    <a:pt x="5237" y="6235"/>
                  </a:cubicBezTo>
                  <a:cubicBezTo>
                    <a:pt x="5192" y="6270"/>
                    <a:pt x="5183" y="6279"/>
                    <a:pt x="5228" y="6324"/>
                  </a:cubicBezTo>
                  <a:cubicBezTo>
                    <a:pt x="5251" y="6347"/>
                    <a:pt x="5265" y="6358"/>
                    <a:pt x="5278" y="6358"/>
                  </a:cubicBezTo>
                  <a:cubicBezTo>
                    <a:pt x="5289" y="6358"/>
                    <a:pt x="5300" y="6349"/>
                    <a:pt x="5317" y="6333"/>
                  </a:cubicBezTo>
                  <a:cubicBezTo>
                    <a:pt x="5362" y="6288"/>
                    <a:pt x="5371" y="6279"/>
                    <a:pt x="5335" y="6243"/>
                  </a:cubicBezTo>
                  <a:cubicBezTo>
                    <a:pt x="5311" y="6215"/>
                    <a:pt x="5295" y="6202"/>
                    <a:pt x="5280" y="6202"/>
                  </a:cubicBezTo>
                  <a:close/>
                  <a:moveTo>
                    <a:pt x="2998" y="6251"/>
                  </a:moveTo>
                  <a:cubicBezTo>
                    <a:pt x="2981" y="6251"/>
                    <a:pt x="2966" y="6254"/>
                    <a:pt x="2962" y="6261"/>
                  </a:cubicBezTo>
                  <a:cubicBezTo>
                    <a:pt x="2953" y="6270"/>
                    <a:pt x="2944" y="6297"/>
                    <a:pt x="2944" y="6306"/>
                  </a:cubicBezTo>
                  <a:cubicBezTo>
                    <a:pt x="2944" y="6324"/>
                    <a:pt x="2953" y="6342"/>
                    <a:pt x="2962" y="6350"/>
                  </a:cubicBezTo>
                  <a:cubicBezTo>
                    <a:pt x="2967" y="6361"/>
                    <a:pt x="2991" y="6365"/>
                    <a:pt x="3013" y="6365"/>
                  </a:cubicBezTo>
                  <a:cubicBezTo>
                    <a:pt x="3029" y="6365"/>
                    <a:pt x="3044" y="6363"/>
                    <a:pt x="3051" y="6359"/>
                  </a:cubicBezTo>
                  <a:cubicBezTo>
                    <a:pt x="3060" y="6342"/>
                    <a:pt x="3069" y="6279"/>
                    <a:pt x="3060" y="6261"/>
                  </a:cubicBezTo>
                  <a:cubicBezTo>
                    <a:pt x="3050" y="6256"/>
                    <a:pt x="3022" y="6251"/>
                    <a:pt x="2998" y="6251"/>
                  </a:cubicBezTo>
                  <a:close/>
                  <a:moveTo>
                    <a:pt x="7832" y="6199"/>
                  </a:moveTo>
                  <a:cubicBezTo>
                    <a:pt x="7810" y="6199"/>
                    <a:pt x="7788" y="6208"/>
                    <a:pt x="7770" y="6226"/>
                  </a:cubicBezTo>
                  <a:cubicBezTo>
                    <a:pt x="7743" y="6252"/>
                    <a:pt x="7735" y="6306"/>
                    <a:pt x="7770" y="6342"/>
                  </a:cubicBezTo>
                  <a:cubicBezTo>
                    <a:pt x="7785" y="6361"/>
                    <a:pt x="7807" y="6370"/>
                    <a:pt x="7829" y="6370"/>
                  </a:cubicBezTo>
                  <a:cubicBezTo>
                    <a:pt x="7849" y="6370"/>
                    <a:pt x="7870" y="6363"/>
                    <a:pt x="7886" y="6350"/>
                  </a:cubicBezTo>
                  <a:cubicBezTo>
                    <a:pt x="7922" y="6315"/>
                    <a:pt x="7922" y="6261"/>
                    <a:pt x="7886" y="6226"/>
                  </a:cubicBezTo>
                  <a:cubicBezTo>
                    <a:pt x="7873" y="6208"/>
                    <a:pt x="7853" y="6199"/>
                    <a:pt x="7832" y="6199"/>
                  </a:cubicBezTo>
                  <a:close/>
                  <a:moveTo>
                    <a:pt x="5561" y="6236"/>
                  </a:moveTo>
                  <a:cubicBezTo>
                    <a:pt x="5550" y="6236"/>
                    <a:pt x="5539" y="6244"/>
                    <a:pt x="5522" y="6261"/>
                  </a:cubicBezTo>
                  <a:cubicBezTo>
                    <a:pt x="5469" y="6306"/>
                    <a:pt x="5469" y="6315"/>
                    <a:pt x="5513" y="6359"/>
                  </a:cubicBezTo>
                  <a:cubicBezTo>
                    <a:pt x="5536" y="6382"/>
                    <a:pt x="5547" y="6393"/>
                    <a:pt x="5558" y="6393"/>
                  </a:cubicBezTo>
                  <a:cubicBezTo>
                    <a:pt x="5569" y="6393"/>
                    <a:pt x="5580" y="6382"/>
                    <a:pt x="5602" y="6359"/>
                  </a:cubicBezTo>
                  <a:cubicBezTo>
                    <a:pt x="5647" y="6315"/>
                    <a:pt x="5647" y="6315"/>
                    <a:pt x="5611" y="6270"/>
                  </a:cubicBezTo>
                  <a:cubicBezTo>
                    <a:pt x="5588" y="6247"/>
                    <a:pt x="5574" y="6236"/>
                    <a:pt x="5561" y="6236"/>
                  </a:cubicBezTo>
                  <a:close/>
                  <a:moveTo>
                    <a:pt x="8109" y="6230"/>
                  </a:moveTo>
                  <a:cubicBezTo>
                    <a:pt x="8087" y="6230"/>
                    <a:pt x="8065" y="6239"/>
                    <a:pt x="8047" y="6261"/>
                  </a:cubicBezTo>
                  <a:cubicBezTo>
                    <a:pt x="8020" y="6306"/>
                    <a:pt x="8020" y="6350"/>
                    <a:pt x="8056" y="6377"/>
                  </a:cubicBezTo>
                  <a:cubicBezTo>
                    <a:pt x="8074" y="6391"/>
                    <a:pt x="8094" y="6397"/>
                    <a:pt x="8114" y="6397"/>
                  </a:cubicBezTo>
                  <a:cubicBezTo>
                    <a:pt x="8134" y="6397"/>
                    <a:pt x="8154" y="6391"/>
                    <a:pt x="8172" y="6377"/>
                  </a:cubicBezTo>
                  <a:cubicBezTo>
                    <a:pt x="8198" y="6342"/>
                    <a:pt x="8198" y="6288"/>
                    <a:pt x="8172" y="6252"/>
                  </a:cubicBezTo>
                  <a:cubicBezTo>
                    <a:pt x="8154" y="6239"/>
                    <a:pt x="8132" y="6230"/>
                    <a:pt x="8109" y="6230"/>
                  </a:cubicBezTo>
                  <a:close/>
                  <a:moveTo>
                    <a:pt x="3282" y="6271"/>
                  </a:moveTo>
                  <a:cubicBezTo>
                    <a:pt x="3266" y="6271"/>
                    <a:pt x="3250" y="6276"/>
                    <a:pt x="3238" y="6288"/>
                  </a:cubicBezTo>
                  <a:cubicBezTo>
                    <a:pt x="3212" y="6315"/>
                    <a:pt x="3212" y="6359"/>
                    <a:pt x="3247" y="6386"/>
                  </a:cubicBezTo>
                  <a:cubicBezTo>
                    <a:pt x="3256" y="6400"/>
                    <a:pt x="3272" y="6406"/>
                    <a:pt x="3289" y="6406"/>
                  </a:cubicBezTo>
                  <a:cubicBezTo>
                    <a:pt x="3305" y="6406"/>
                    <a:pt x="3323" y="6400"/>
                    <a:pt x="3337" y="6386"/>
                  </a:cubicBezTo>
                  <a:cubicBezTo>
                    <a:pt x="3363" y="6359"/>
                    <a:pt x="3363" y="6315"/>
                    <a:pt x="3337" y="6288"/>
                  </a:cubicBezTo>
                  <a:cubicBezTo>
                    <a:pt x="3322" y="6278"/>
                    <a:pt x="3302" y="6271"/>
                    <a:pt x="3282" y="6271"/>
                  </a:cubicBezTo>
                  <a:close/>
                  <a:moveTo>
                    <a:pt x="5831" y="6269"/>
                  </a:moveTo>
                  <a:cubicBezTo>
                    <a:pt x="5813" y="6269"/>
                    <a:pt x="5797" y="6272"/>
                    <a:pt x="5790" y="6279"/>
                  </a:cubicBezTo>
                  <a:cubicBezTo>
                    <a:pt x="5763" y="6297"/>
                    <a:pt x="5763" y="6377"/>
                    <a:pt x="5781" y="6395"/>
                  </a:cubicBezTo>
                  <a:cubicBezTo>
                    <a:pt x="5786" y="6406"/>
                    <a:pt x="5819" y="6414"/>
                    <a:pt x="5850" y="6414"/>
                  </a:cubicBezTo>
                  <a:cubicBezTo>
                    <a:pt x="5869" y="6414"/>
                    <a:pt x="5887" y="6411"/>
                    <a:pt x="5897" y="6404"/>
                  </a:cubicBezTo>
                  <a:cubicBezTo>
                    <a:pt x="5915" y="6386"/>
                    <a:pt x="5924" y="6306"/>
                    <a:pt x="5906" y="6288"/>
                  </a:cubicBezTo>
                  <a:cubicBezTo>
                    <a:pt x="5895" y="6277"/>
                    <a:pt x="5860" y="6269"/>
                    <a:pt x="5831" y="6269"/>
                  </a:cubicBezTo>
                  <a:close/>
                  <a:moveTo>
                    <a:pt x="8395" y="6255"/>
                  </a:moveTo>
                  <a:cubicBezTo>
                    <a:pt x="8375" y="6255"/>
                    <a:pt x="8355" y="6266"/>
                    <a:pt x="8332" y="6288"/>
                  </a:cubicBezTo>
                  <a:cubicBezTo>
                    <a:pt x="8297" y="6324"/>
                    <a:pt x="8297" y="6359"/>
                    <a:pt x="8332" y="6404"/>
                  </a:cubicBezTo>
                  <a:cubicBezTo>
                    <a:pt x="8355" y="6426"/>
                    <a:pt x="8372" y="6437"/>
                    <a:pt x="8390" y="6437"/>
                  </a:cubicBezTo>
                  <a:cubicBezTo>
                    <a:pt x="8408" y="6437"/>
                    <a:pt x="8426" y="6426"/>
                    <a:pt x="8448" y="6404"/>
                  </a:cubicBezTo>
                  <a:cubicBezTo>
                    <a:pt x="8493" y="6368"/>
                    <a:pt x="8493" y="6333"/>
                    <a:pt x="8457" y="6288"/>
                  </a:cubicBezTo>
                  <a:cubicBezTo>
                    <a:pt x="8435" y="6266"/>
                    <a:pt x="8415" y="6255"/>
                    <a:pt x="8395" y="6255"/>
                  </a:cubicBezTo>
                  <a:close/>
                  <a:moveTo>
                    <a:pt x="3562" y="6313"/>
                  </a:moveTo>
                  <a:cubicBezTo>
                    <a:pt x="3544" y="6313"/>
                    <a:pt x="3524" y="6319"/>
                    <a:pt x="3506" y="6333"/>
                  </a:cubicBezTo>
                  <a:cubicBezTo>
                    <a:pt x="3488" y="6359"/>
                    <a:pt x="3488" y="6404"/>
                    <a:pt x="3506" y="6422"/>
                  </a:cubicBezTo>
                  <a:cubicBezTo>
                    <a:pt x="3521" y="6437"/>
                    <a:pt x="3541" y="6443"/>
                    <a:pt x="3560" y="6443"/>
                  </a:cubicBezTo>
                  <a:cubicBezTo>
                    <a:pt x="3576" y="6443"/>
                    <a:pt x="3592" y="6439"/>
                    <a:pt x="3604" y="6431"/>
                  </a:cubicBezTo>
                  <a:cubicBezTo>
                    <a:pt x="3631" y="6404"/>
                    <a:pt x="3631" y="6359"/>
                    <a:pt x="3604" y="6333"/>
                  </a:cubicBezTo>
                  <a:cubicBezTo>
                    <a:pt x="3595" y="6319"/>
                    <a:pt x="3580" y="6313"/>
                    <a:pt x="3562" y="6313"/>
                  </a:cubicBezTo>
                  <a:close/>
                  <a:moveTo>
                    <a:pt x="6124" y="6301"/>
                  </a:moveTo>
                  <a:cubicBezTo>
                    <a:pt x="6100" y="6301"/>
                    <a:pt x="6075" y="6306"/>
                    <a:pt x="6066" y="6315"/>
                  </a:cubicBezTo>
                  <a:cubicBezTo>
                    <a:pt x="6049" y="6324"/>
                    <a:pt x="6040" y="6404"/>
                    <a:pt x="6057" y="6431"/>
                  </a:cubicBezTo>
                  <a:cubicBezTo>
                    <a:pt x="6066" y="6440"/>
                    <a:pt x="6091" y="6444"/>
                    <a:pt x="6117" y="6444"/>
                  </a:cubicBezTo>
                  <a:cubicBezTo>
                    <a:pt x="6142" y="6444"/>
                    <a:pt x="6169" y="6440"/>
                    <a:pt x="6182" y="6431"/>
                  </a:cubicBezTo>
                  <a:cubicBezTo>
                    <a:pt x="6200" y="6413"/>
                    <a:pt x="6200" y="6333"/>
                    <a:pt x="6182" y="6315"/>
                  </a:cubicBezTo>
                  <a:cubicBezTo>
                    <a:pt x="6173" y="6306"/>
                    <a:pt x="6149" y="6301"/>
                    <a:pt x="6124" y="6301"/>
                  </a:cubicBezTo>
                  <a:close/>
                  <a:moveTo>
                    <a:pt x="8676" y="6285"/>
                  </a:moveTo>
                  <a:cubicBezTo>
                    <a:pt x="8659" y="6285"/>
                    <a:pt x="8643" y="6295"/>
                    <a:pt x="8627" y="6315"/>
                  </a:cubicBezTo>
                  <a:cubicBezTo>
                    <a:pt x="8573" y="6359"/>
                    <a:pt x="8573" y="6386"/>
                    <a:pt x="8618" y="6431"/>
                  </a:cubicBezTo>
                  <a:cubicBezTo>
                    <a:pt x="8637" y="6454"/>
                    <a:pt x="8655" y="6465"/>
                    <a:pt x="8676" y="6465"/>
                  </a:cubicBezTo>
                  <a:cubicBezTo>
                    <a:pt x="8694" y="6465"/>
                    <a:pt x="8713" y="6457"/>
                    <a:pt x="8734" y="6440"/>
                  </a:cubicBezTo>
                  <a:cubicBezTo>
                    <a:pt x="8778" y="6395"/>
                    <a:pt x="8778" y="6368"/>
                    <a:pt x="8743" y="6324"/>
                  </a:cubicBezTo>
                  <a:cubicBezTo>
                    <a:pt x="8718" y="6299"/>
                    <a:pt x="8696" y="6285"/>
                    <a:pt x="8676" y="6285"/>
                  </a:cubicBezTo>
                  <a:close/>
                  <a:moveTo>
                    <a:pt x="6402" y="6329"/>
                  </a:moveTo>
                  <a:cubicBezTo>
                    <a:pt x="6380" y="6329"/>
                    <a:pt x="6360" y="6334"/>
                    <a:pt x="6352" y="6342"/>
                  </a:cubicBezTo>
                  <a:cubicBezTo>
                    <a:pt x="6325" y="6359"/>
                    <a:pt x="6325" y="6440"/>
                    <a:pt x="6343" y="6458"/>
                  </a:cubicBezTo>
                  <a:cubicBezTo>
                    <a:pt x="6354" y="6469"/>
                    <a:pt x="6389" y="6476"/>
                    <a:pt x="6418" y="6476"/>
                  </a:cubicBezTo>
                  <a:cubicBezTo>
                    <a:pt x="6436" y="6476"/>
                    <a:pt x="6452" y="6473"/>
                    <a:pt x="6459" y="6466"/>
                  </a:cubicBezTo>
                  <a:cubicBezTo>
                    <a:pt x="6477" y="6449"/>
                    <a:pt x="6486" y="6368"/>
                    <a:pt x="6468" y="6350"/>
                  </a:cubicBezTo>
                  <a:cubicBezTo>
                    <a:pt x="6458" y="6336"/>
                    <a:pt x="6429" y="6329"/>
                    <a:pt x="6402" y="6329"/>
                  </a:cubicBezTo>
                  <a:close/>
                  <a:moveTo>
                    <a:pt x="3837" y="6340"/>
                  </a:moveTo>
                  <a:cubicBezTo>
                    <a:pt x="3820" y="6340"/>
                    <a:pt x="3804" y="6347"/>
                    <a:pt x="3791" y="6359"/>
                  </a:cubicBezTo>
                  <a:cubicBezTo>
                    <a:pt x="3765" y="6386"/>
                    <a:pt x="3765" y="6431"/>
                    <a:pt x="3791" y="6458"/>
                  </a:cubicBezTo>
                  <a:cubicBezTo>
                    <a:pt x="3805" y="6471"/>
                    <a:pt x="3820" y="6478"/>
                    <a:pt x="3836" y="6478"/>
                  </a:cubicBezTo>
                  <a:cubicBezTo>
                    <a:pt x="3852" y="6478"/>
                    <a:pt x="3867" y="6471"/>
                    <a:pt x="3881" y="6458"/>
                  </a:cubicBezTo>
                  <a:cubicBezTo>
                    <a:pt x="3907" y="6440"/>
                    <a:pt x="3916" y="6395"/>
                    <a:pt x="3890" y="6368"/>
                  </a:cubicBezTo>
                  <a:cubicBezTo>
                    <a:pt x="3875" y="6349"/>
                    <a:pt x="3856" y="6340"/>
                    <a:pt x="3837" y="6340"/>
                  </a:cubicBezTo>
                  <a:close/>
                  <a:moveTo>
                    <a:pt x="8959" y="6316"/>
                  </a:moveTo>
                  <a:cubicBezTo>
                    <a:pt x="8939" y="6316"/>
                    <a:pt x="8918" y="6327"/>
                    <a:pt x="8894" y="6350"/>
                  </a:cubicBezTo>
                  <a:cubicBezTo>
                    <a:pt x="8859" y="6386"/>
                    <a:pt x="8859" y="6422"/>
                    <a:pt x="8903" y="6466"/>
                  </a:cubicBezTo>
                  <a:cubicBezTo>
                    <a:pt x="8921" y="6489"/>
                    <a:pt x="8939" y="6500"/>
                    <a:pt x="8958" y="6500"/>
                  </a:cubicBezTo>
                  <a:cubicBezTo>
                    <a:pt x="8977" y="6500"/>
                    <a:pt x="8997" y="6489"/>
                    <a:pt x="9019" y="6466"/>
                  </a:cubicBezTo>
                  <a:cubicBezTo>
                    <a:pt x="9064" y="6422"/>
                    <a:pt x="9055" y="6395"/>
                    <a:pt x="9010" y="6342"/>
                  </a:cubicBezTo>
                  <a:cubicBezTo>
                    <a:pt x="8993" y="6325"/>
                    <a:pt x="8977" y="6316"/>
                    <a:pt x="8959" y="6316"/>
                  </a:cubicBezTo>
                  <a:close/>
                  <a:moveTo>
                    <a:pt x="4125" y="6375"/>
                  </a:moveTo>
                  <a:cubicBezTo>
                    <a:pt x="4108" y="6375"/>
                    <a:pt x="4090" y="6382"/>
                    <a:pt x="4077" y="6395"/>
                  </a:cubicBezTo>
                  <a:cubicBezTo>
                    <a:pt x="4050" y="6422"/>
                    <a:pt x="4050" y="6458"/>
                    <a:pt x="4077" y="6493"/>
                  </a:cubicBezTo>
                  <a:cubicBezTo>
                    <a:pt x="4089" y="6501"/>
                    <a:pt x="4103" y="6506"/>
                    <a:pt x="4117" y="6506"/>
                  </a:cubicBezTo>
                  <a:cubicBezTo>
                    <a:pt x="4134" y="6506"/>
                    <a:pt x="4151" y="6499"/>
                    <a:pt x="4166" y="6484"/>
                  </a:cubicBezTo>
                  <a:cubicBezTo>
                    <a:pt x="4193" y="6466"/>
                    <a:pt x="4193" y="6422"/>
                    <a:pt x="4166" y="6395"/>
                  </a:cubicBezTo>
                  <a:cubicBezTo>
                    <a:pt x="4157" y="6382"/>
                    <a:pt x="4142" y="6375"/>
                    <a:pt x="4125" y="6375"/>
                  </a:cubicBezTo>
                  <a:close/>
                  <a:moveTo>
                    <a:pt x="1845" y="6409"/>
                  </a:moveTo>
                  <a:cubicBezTo>
                    <a:pt x="1829" y="6409"/>
                    <a:pt x="1818" y="6418"/>
                    <a:pt x="1811" y="6431"/>
                  </a:cubicBezTo>
                  <a:cubicBezTo>
                    <a:pt x="1811" y="6440"/>
                    <a:pt x="1820" y="6458"/>
                    <a:pt x="1829" y="6466"/>
                  </a:cubicBezTo>
                  <a:cubicBezTo>
                    <a:pt x="1829" y="6475"/>
                    <a:pt x="1838" y="6475"/>
                    <a:pt x="1838" y="6475"/>
                  </a:cubicBezTo>
                  <a:cubicBezTo>
                    <a:pt x="1838" y="6484"/>
                    <a:pt x="1847" y="6484"/>
                    <a:pt x="1847" y="6493"/>
                  </a:cubicBezTo>
                  <a:cubicBezTo>
                    <a:pt x="1853" y="6493"/>
                    <a:pt x="1860" y="6508"/>
                    <a:pt x="1871" y="6508"/>
                  </a:cubicBezTo>
                  <a:cubicBezTo>
                    <a:pt x="1874" y="6508"/>
                    <a:pt x="1878" y="6507"/>
                    <a:pt x="1882" y="6502"/>
                  </a:cubicBezTo>
                  <a:cubicBezTo>
                    <a:pt x="1891" y="6493"/>
                    <a:pt x="1900" y="6475"/>
                    <a:pt x="1900" y="6466"/>
                  </a:cubicBezTo>
                  <a:cubicBezTo>
                    <a:pt x="1900" y="6440"/>
                    <a:pt x="1882" y="6422"/>
                    <a:pt x="1865" y="6413"/>
                  </a:cubicBezTo>
                  <a:cubicBezTo>
                    <a:pt x="1857" y="6411"/>
                    <a:pt x="1851" y="6409"/>
                    <a:pt x="1845" y="6409"/>
                  </a:cubicBezTo>
                  <a:close/>
                  <a:moveTo>
                    <a:pt x="6677" y="6366"/>
                  </a:moveTo>
                  <a:cubicBezTo>
                    <a:pt x="6655" y="6366"/>
                    <a:pt x="6633" y="6373"/>
                    <a:pt x="6619" y="6386"/>
                  </a:cubicBezTo>
                  <a:cubicBezTo>
                    <a:pt x="6593" y="6413"/>
                    <a:pt x="6593" y="6475"/>
                    <a:pt x="6611" y="6502"/>
                  </a:cubicBezTo>
                  <a:cubicBezTo>
                    <a:pt x="6624" y="6516"/>
                    <a:pt x="6648" y="6522"/>
                    <a:pt x="6673" y="6522"/>
                  </a:cubicBezTo>
                  <a:cubicBezTo>
                    <a:pt x="6698" y="6522"/>
                    <a:pt x="6722" y="6516"/>
                    <a:pt x="6735" y="6502"/>
                  </a:cubicBezTo>
                  <a:cubicBezTo>
                    <a:pt x="6753" y="6484"/>
                    <a:pt x="6762" y="6413"/>
                    <a:pt x="6735" y="6386"/>
                  </a:cubicBezTo>
                  <a:cubicBezTo>
                    <a:pt x="6722" y="6373"/>
                    <a:pt x="6700" y="6366"/>
                    <a:pt x="6677" y="6366"/>
                  </a:cubicBezTo>
                  <a:close/>
                  <a:moveTo>
                    <a:pt x="9238" y="6344"/>
                  </a:moveTo>
                  <a:cubicBezTo>
                    <a:pt x="9220" y="6344"/>
                    <a:pt x="9202" y="6355"/>
                    <a:pt x="9180" y="6377"/>
                  </a:cubicBezTo>
                  <a:cubicBezTo>
                    <a:pt x="9135" y="6422"/>
                    <a:pt x="9135" y="6458"/>
                    <a:pt x="9180" y="6493"/>
                  </a:cubicBezTo>
                  <a:cubicBezTo>
                    <a:pt x="9202" y="6516"/>
                    <a:pt x="9220" y="6527"/>
                    <a:pt x="9238" y="6527"/>
                  </a:cubicBezTo>
                  <a:cubicBezTo>
                    <a:pt x="9256" y="6527"/>
                    <a:pt x="9273" y="6516"/>
                    <a:pt x="9296" y="6493"/>
                  </a:cubicBezTo>
                  <a:cubicBezTo>
                    <a:pt x="9340" y="6458"/>
                    <a:pt x="9340" y="6422"/>
                    <a:pt x="9296" y="6377"/>
                  </a:cubicBezTo>
                  <a:cubicBezTo>
                    <a:pt x="9273" y="6355"/>
                    <a:pt x="9256" y="6344"/>
                    <a:pt x="9238" y="6344"/>
                  </a:cubicBezTo>
                  <a:close/>
                  <a:moveTo>
                    <a:pt x="4403" y="6402"/>
                  </a:moveTo>
                  <a:cubicBezTo>
                    <a:pt x="4385" y="6402"/>
                    <a:pt x="4367" y="6408"/>
                    <a:pt x="4354" y="6422"/>
                  </a:cubicBezTo>
                  <a:cubicBezTo>
                    <a:pt x="4336" y="6449"/>
                    <a:pt x="4327" y="6493"/>
                    <a:pt x="4354" y="6520"/>
                  </a:cubicBezTo>
                  <a:cubicBezTo>
                    <a:pt x="4368" y="6530"/>
                    <a:pt x="4386" y="6537"/>
                    <a:pt x="4403" y="6537"/>
                  </a:cubicBezTo>
                  <a:cubicBezTo>
                    <a:pt x="4417" y="6537"/>
                    <a:pt x="4431" y="6532"/>
                    <a:pt x="4443" y="6520"/>
                  </a:cubicBezTo>
                  <a:cubicBezTo>
                    <a:pt x="4478" y="6493"/>
                    <a:pt x="4478" y="6449"/>
                    <a:pt x="4452" y="6422"/>
                  </a:cubicBezTo>
                  <a:cubicBezTo>
                    <a:pt x="4438" y="6408"/>
                    <a:pt x="4420" y="6402"/>
                    <a:pt x="4403" y="6402"/>
                  </a:cubicBezTo>
                  <a:close/>
                  <a:moveTo>
                    <a:pt x="10045" y="6449"/>
                  </a:moveTo>
                  <a:cubicBezTo>
                    <a:pt x="10018" y="6466"/>
                    <a:pt x="10001" y="6484"/>
                    <a:pt x="9983" y="6511"/>
                  </a:cubicBezTo>
                  <a:cubicBezTo>
                    <a:pt x="9983" y="6511"/>
                    <a:pt x="9983" y="6529"/>
                    <a:pt x="9983" y="6538"/>
                  </a:cubicBezTo>
                  <a:cubicBezTo>
                    <a:pt x="9992" y="6538"/>
                    <a:pt x="10001" y="6538"/>
                    <a:pt x="10009" y="6529"/>
                  </a:cubicBezTo>
                  <a:cubicBezTo>
                    <a:pt x="10018" y="6520"/>
                    <a:pt x="10027" y="6511"/>
                    <a:pt x="10036" y="6502"/>
                  </a:cubicBezTo>
                  <a:cubicBezTo>
                    <a:pt x="10045" y="6493"/>
                    <a:pt x="10054" y="6484"/>
                    <a:pt x="10063" y="6475"/>
                  </a:cubicBezTo>
                  <a:cubicBezTo>
                    <a:pt x="10072" y="6466"/>
                    <a:pt x="10072" y="6458"/>
                    <a:pt x="10072" y="6449"/>
                  </a:cubicBezTo>
                  <a:close/>
                  <a:moveTo>
                    <a:pt x="2136" y="6445"/>
                  </a:moveTo>
                  <a:cubicBezTo>
                    <a:pt x="2123" y="6445"/>
                    <a:pt x="2111" y="6452"/>
                    <a:pt x="2096" y="6466"/>
                  </a:cubicBezTo>
                  <a:cubicBezTo>
                    <a:pt x="2070" y="6484"/>
                    <a:pt x="2070" y="6511"/>
                    <a:pt x="2096" y="6529"/>
                  </a:cubicBezTo>
                  <a:cubicBezTo>
                    <a:pt x="2110" y="6542"/>
                    <a:pt x="2121" y="6549"/>
                    <a:pt x="2132" y="6549"/>
                  </a:cubicBezTo>
                  <a:cubicBezTo>
                    <a:pt x="2143" y="6549"/>
                    <a:pt x="2154" y="6542"/>
                    <a:pt x="2168" y="6529"/>
                  </a:cubicBezTo>
                  <a:cubicBezTo>
                    <a:pt x="2195" y="6502"/>
                    <a:pt x="2186" y="6484"/>
                    <a:pt x="2168" y="6458"/>
                  </a:cubicBezTo>
                  <a:cubicBezTo>
                    <a:pt x="2156" y="6450"/>
                    <a:pt x="2146" y="6445"/>
                    <a:pt x="2136" y="6445"/>
                  </a:cubicBezTo>
                  <a:close/>
                  <a:moveTo>
                    <a:pt x="6952" y="6397"/>
                  </a:moveTo>
                  <a:cubicBezTo>
                    <a:pt x="6934" y="6397"/>
                    <a:pt x="6916" y="6402"/>
                    <a:pt x="6905" y="6413"/>
                  </a:cubicBezTo>
                  <a:cubicBezTo>
                    <a:pt x="6869" y="6440"/>
                    <a:pt x="6869" y="6502"/>
                    <a:pt x="6896" y="6529"/>
                  </a:cubicBezTo>
                  <a:cubicBezTo>
                    <a:pt x="6906" y="6544"/>
                    <a:pt x="6935" y="6554"/>
                    <a:pt x="6962" y="6554"/>
                  </a:cubicBezTo>
                  <a:cubicBezTo>
                    <a:pt x="6982" y="6554"/>
                    <a:pt x="7001" y="6549"/>
                    <a:pt x="7012" y="6538"/>
                  </a:cubicBezTo>
                  <a:cubicBezTo>
                    <a:pt x="7039" y="6511"/>
                    <a:pt x="7039" y="6449"/>
                    <a:pt x="7021" y="6422"/>
                  </a:cubicBezTo>
                  <a:cubicBezTo>
                    <a:pt x="7005" y="6406"/>
                    <a:pt x="6978" y="6397"/>
                    <a:pt x="6952" y="6397"/>
                  </a:cubicBezTo>
                  <a:close/>
                  <a:moveTo>
                    <a:pt x="4679" y="6437"/>
                  </a:moveTo>
                  <a:cubicBezTo>
                    <a:pt x="4661" y="6437"/>
                    <a:pt x="4643" y="6444"/>
                    <a:pt x="4630" y="6458"/>
                  </a:cubicBezTo>
                  <a:cubicBezTo>
                    <a:pt x="4612" y="6484"/>
                    <a:pt x="4612" y="6529"/>
                    <a:pt x="4639" y="6547"/>
                  </a:cubicBezTo>
                  <a:cubicBezTo>
                    <a:pt x="4652" y="6560"/>
                    <a:pt x="4670" y="6567"/>
                    <a:pt x="4687" y="6567"/>
                  </a:cubicBezTo>
                  <a:cubicBezTo>
                    <a:pt x="4704" y="6567"/>
                    <a:pt x="4719" y="6560"/>
                    <a:pt x="4728" y="6547"/>
                  </a:cubicBezTo>
                  <a:cubicBezTo>
                    <a:pt x="4755" y="6520"/>
                    <a:pt x="4755" y="6484"/>
                    <a:pt x="4728" y="6458"/>
                  </a:cubicBezTo>
                  <a:cubicBezTo>
                    <a:pt x="4715" y="6444"/>
                    <a:pt x="4697" y="6437"/>
                    <a:pt x="4679" y="6437"/>
                  </a:cubicBezTo>
                  <a:close/>
                  <a:moveTo>
                    <a:pt x="9508" y="6387"/>
                  </a:moveTo>
                  <a:cubicBezTo>
                    <a:pt x="9490" y="6387"/>
                    <a:pt x="9471" y="6398"/>
                    <a:pt x="9447" y="6422"/>
                  </a:cubicBezTo>
                  <a:cubicBezTo>
                    <a:pt x="9403" y="6466"/>
                    <a:pt x="9412" y="6493"/>
                    <a:pt x="9447" y="6538"/>
                  </a:cubicBezTo>
                  <a:cubicBezTo>
                    <a:pt x="9470" y="6560"/>
                    <a:pt x="9488" y="6571"/>
                    <a:pt x="9505" y="6571"/>
                  </a:cubicBezTo>
                  <a:cubicBezTo>
                    <a:pt x="9523" y="6571"/>
                    <a:pt x="9541" y="6560"/>
                    <a:pt x="9563" y="6538"/>
                  </a:cubicBezTo>
                  <a:cubicBezTo>
                    <a:pt x="9608" y="6493"/>
                    <a:pt x="9608" y="6466"/>
                    <a:pt x="9563" y="6413"/>
                  </a:cubicBezTo>
                  <a:cubicBezTo>
                    <a:pt x="9542" y="6396"/>
                    <a:pt x="9525" y="6387"/>
                    <a:pt x="9508" y="6387"/>
                  </a:cubicBezTo>
                  <a:close/>
                  <a:moveTo>
                    <a:pt x="7239" y="6429"/>
                  </a:moveTo>
                  <a:cubicBezTo>
                    <a:pt x="7217" y="6429"/>
                    <a:pt x="7195" y="6435"/>
                    <a:pt x="7181" y="6449"/>
                  </a:cubicBezTo>
                  <a:cubicBezTo>
                    <a:pt x="7155" y="6466"/>
                    <a:pt x="7155" y="6538"/>
                    <a:pt x="7173" y="6565"/>
                  </a:cubicBezTo>
                  <a:cubicBezTo>
                    <a:pt x="7186" y="6578"/>
                    <a:pt x="7210" y="6585"/>
                    <a:pt x="7235" y="6585"/>
                  </a:cubicBezTo>
                  <a:cubicBezTo>
                    <a:pt x="7260" y="6585"/>
                    <a:pt x="7284" y="6578"/>
                    <a:pt x="7297" y="6565"/>
                  </a:cubicBezTo>
                  <a:cubicBezTo>
                    <a:pt x="7324" y="6538"/>
                    <a:pt x="7324" y="6475"/>
                    <a:pt x="7297" y="6449"/>
                  </a:cubicBezTo>
                  <a:cubicBezTo>
                    <a:pt x="7284" y="6435"/>
                    <a:pt x="7262" y="6429"/>
                    <a:pt x="7239" y="6429"/>
                  </a:cubicBezTo>
                  <a:close/>
                  <a:moveTo>
                    <a:pt x="2409" y="6466"/>
                  </a:moveTo>
                  <a:cubicBezTo>
                    <a:pt x="2400" y="6466"/>
                    <a:pt x="2382" y="6475"/>
                    <a:pt x="2364" y="6484"/>
                  </a:cubicBezTo>
                  <a:cubicBezTo>
                    <a:pt x="2355" y="6493"/>
                    <a:pt x="2355" y="6556"/>
                    <a:pt x="2364" y="6574"/>
                  </a:cubicBezTo>
                  <a:cubicBezTo>
                    <a:pt x="2370" y="6580"/>
                    <a:pt x="2403" y="6586"/>
                    <a:pt x="2429" y="6586"/>
                  </a:cubicBezTo>
                  <a:cubicBezTo>
                    <a:pt x="2439" y="6586"/>
                    <a:pt x="2448" y="6585"/>
                    <a:pt x="2453" y="6582"/>
                  </a:cubicBezTo>
                  <a:cubicBezTo>
                    <a:pt x="2471" y="6565"/>
                    <a:pt x="2480" y="6493"/>
                    <a:pt x="2462" y="6484"/>
                  </a:cubicBezTo>
                  <a:cubicBezTo>
                    <a:pt x="2444" y="6475"/>
                    <a:pt x="2427" y="6466"/>
                    <a:pt x="2409" y="6466"/>
                  </a:cubicBezTo>
                  <a:close/>
                  <a:moveTo>
                    <a:pt x="9791" y="6422"/>
                  </a:moveTo>
                  <a:cubicBezTo>
                    <a:pt x="9773" y="6422"/>
                    <a:pt x="9755" y="6431"/>
                    <a:pt x="9733" y="6449"/>
                  </a:cubicBezTo>
                  <a:cubicBezTo>
                    <a:pt x="9688" y="6493"/>
                    <a:pt x="9688" y="6520"/>
                    <a:pt x="9724" y="6565"/>
                  </a:cubicBezTo>
                  <a:cubicBezTo>
                    <a:pt x="9748" y="6588"/>
                    <a:pt x="9769" y="6599"/>
                    <a:pt x="9788" y="6599"/>
                  </a:cubicBezTo>
                  <a:cubicBezTo>
                    <a:pt x="9806" y="6599"/>
                    <a:pt x="9823" y="6590"/>
                    <a:pt x="9840" y="6574"/>
                  </a:cubicBezTo>
                  <a:cubicBezTo>
                    <a:pt x="9893" y="6529"/>
                    <a:pt x="9893" y="6493"/>
                    <a:pt x="9849" y="6449"/>
                  </a:cubicBezTo>
                  <a:cubicBezTo>
                    <a:pt x="9827" y="6431"/>
                    <a:pt x="9809" y="6422"/>
                    <a:pt x="9791" y="6422"/>
                  </a:cubicBezTo>
                  <a:close/>
                  <a:moveTo>
                    <a:pt x="4968" y="6452"/>
                  </a:moveTo>
                  <a:cubicBezTo>
                    <a:pt x="4954" y="6452"/>
                    <a:pt x="4941" y="6463"/>
                    <a:pt x="4924" y="6484"/>
                  </a:cubicBezTo>
                  <a:cubicBezTo>
                    <a:pt x="4880" y="6529"/>
                    <a:pt x="4880" y="6529"/>
                    <a:pt x="4916" y="6574"/>
                  </a:cubicBezTo>
                  <a:cubicBezTo>
                    <a:pt x="4939" y="6597"/>
                    <a:pt x="4953" y="6608"/>
                    <a:pt x="4966" y="6608"/>
                  </a:cubicBezTo>
                  <a:cubicBezTo>
                    <a:pt x="4977" y="6608"/>
                    <a:pt x="4988" y="6599"/>
                    <a:pt x="5005" y="6582"/>
                  </a:cubicBezTo>
                  <a:cubicBezTo>
                    <a:pt x="5049" y="6538"/>
                    <a:pt x="5058" y="6529"/>
                    <a:pt x="5023" y="6493"/>
                  </a:cubicBezTo>
                  <a:cubicBezTo>
                    <a:pt x="4999" y="6465"/>
                    <a:pt x="4983" y="6452"/>
                    <a:pt x="4968" y="6452"/>
                  </a:cubicBezTo>
                  <a:close/>
                  <a:moveTo>
                    <a:pt x="2687" y="6501"/>
                  </a:moveTo>
                  <a:cubicBezTo>
                    <a:pt x="2671" y="6501"/>
                    <a:pt x="2656" y="6504"/>
                    <a:pt x="2650" y="6511"/>
                  </a:cubicBezTo>
                  <a:cubicBezTo>
                    <a:pt x="2641" y="6520"/>
                    <a:pt x="2632" y="6591"/>
                    <a:pt x="2641" y="6600"/>
                  </a:cubicBezTo>
                  <a:cubicBezTo>
                    <a:pt x="2651" y="6611"/>
                    <a:pt x="2677" y="6615"/>
                    <a:pt x="2700" y="6615"/>
                  </a:cubicBezTo>
                  <a:cubicBezTo>
                    <a:pt x="2716" y="6615"/>
                    <a:pt x="2731" y="6613"/>
                    <a:pt x="2739" y="6609"/>
                  </a:cubicBezTo>
                  <a:cubicBezTo>
                    <a:pt x="2748" y="6600"/>
                    <a:pt x="2757" y="6538"/>
                    <a:pt x="2748" y="6520"/>
                  </a:cubicBezTo>
                  <a:cubicBezTo>
                    <a:pt x="2742" y="6509"/>
                    <a:pt x="2713" y="6501"/>
                    <a:pt x="2687" y="6501"/>
                  </a:cubicBezTo>
                  <a:close/>
                  <a:moveTo>
                    <a:pt x="7516" y="6455"/>
                  </a:moveTo>
                  <a:cubicBezTo>
                    <a:pt x="7494" y="6455"/>
                    <a:pt x="7471" y="6462"/>
                    <a:pt x="7458" y="6475"/>
                  </a:cubicBezTo>
                  <a:cubicBezTo>
                    <a:pt x="7431" y="6511"/>
                    <a:pt x="7431" y="6565"/>
                    <a:pt x="7458" y="6591"/>
                  </a:cubicBezTo>
                  <a:cubicBezTo>
                    <a:pt x="7472" y="6610"/>
                    <a:pt x="7494" y="6619"/>
                    <a:pt x="7517" y="6619"/>
                  </a:cubicBezTo>
                  <a:cubicBezTo>
                    <a:pt x="7537" y="6619"/>
                    <a:pt x="7557" y="6613"/>
                    <a:pt x="7574" y="6600"/>
                  </a:cubicBezTo>
                  <a:cubicBezTo>
                    <a:pt x="7610" y="6565"/>
                    <a:pt x="7610" y="6511"/>
                    <a:pt x="7574" y="6475"/>
                  </a:cubicBezTo>
                  <a:cubicBezTo>
                    <a:pt x="7561" y="6462"/>
                    <a:pt x="7538" y="6455"/>
                    <a:pt x="7516" y="6455"/>
                  </a:cubicBezTo>
                  <a:close/>
                  <a:moveTo>
                    <a:pt x="2981" y="6532"/>
                  </a:moveTo>
                  <a:cubicBezTo>
                    <a:pt x="2958" y="6532"/>
                    <a:pt x="2931" y="6536"/>
                    <a:pt x="2926" y="6547"/>
                  </a:cubicBezTo>
                  <a:cubicBezTo>
                    <a:pt x="2917" y="6556"/>
                    <a:pt x="2917" y="6627"/>
                    <a:pt x="2926" y="6636"/>
                  </a:cubicBezTo>
                  <a:cubicBezTo>
                    <a:pt x="2935" y="6640"/>
                    <a:pt x="2955" y="6643"/>
                    <a:pt x="2975" y="6643"/>
                  </a:cubicBezTo>
                  <a:cubicBezTo>
                    <a:pt x="2995" y="6643"/>
                    <a:pt x="3015" y="6640"/>
                    <a:pt x="3024" y="6636"/>
                  </a:cubicBezTo>
                  <a:cubicBezTo>
                    <a:pt x="3042" y="6618"/>
                    <a:pt x="3033" y="6547"/>
                    <a:pt x="3015" y="6538"/>
                  </a:cubicBezTo>
                  <a:cubicBezTo>
                    <a:pt x="3012" y="6534"/>
                    <a:pt x="2997" y="6532"/>
                    <a:pt x="2981" y="6532"/>
                  </a:cubicBezTo>
                  <a:close/>
                  <a:moveTo>
                    <a:pt x="5248" y="6485"/>
                  </a:moveTo>
                  <a:cubicBezTo>
                    <a:pt x="5235" y="6485"/>
                    <a:pt x="5222" y="6494"/>
                    <a:pt x="5201" y="6511"/>
                  </a:cubicBezTo>
                  <a:cubicBezTo>
                    <a:pt x="5156" y="6556"/>
                    <a:pt x="5156" y="6565"/>
                    <a:pt x="5201" y="6609"/>
                  </a:cubicBezTo>
                  <a:cubicBezTo>
                    <a:pt x="5220" y="6633"/>
                    <a:pt x="5231" y="6644"/>
                    <a:pt x="5244" y="6644"/>
                  </a:cubicBezTo>
                  <a:cubicBezTo>
                    <a:pt x="5256" y="6644"/>
                    <a:pt x="5269" y="6635"/>
                    <a:pt x="5290" y="6618"/>
                  </a:cubicBezTo>
                  <a:cubicBezTo>
                    <a:pt x="5335" y="6565"/>
                    <a:pt x="5335" y="6565"/>
                    <a:pt x="5299" y="6520"/>
                  </a:cubicBezTo>
                  <a:cubicBezTo>
                    <a:pt x="5276" y="6496"/>
                    <a:pt x="5262" y="6485"/>
                    <a:pt x="5248" y="6485"/>
                  </a:cubicBezTo>
                  <a:close/>
                  <a:moveTo>
                    <a:pt x="7797" y="6484"/>
                  </a:moveTo>
                  <a:cubicBezTo>
                    <a:pt x="7775" y="6484"/>
                    <a:pt x="7752" y="6493"/>
                    <a:pt x="7735" y="6511"/>
                  </a:cubicBezTo>
                  <a:cubicBezTo>
                    <a:pt x="7708" y="6556"/>
                    <a:pt x="7708" y="6600"/>
                    <a:pt x="7743" y="6627"/>
                  </a:cubicBezTo>
                  <a:cubicBezTo>
                    <a:pt x="7761" y="6645"/>
                    <a:pt x="7781" y="6654"/>
                    <a:pt x="7801" y="6654"/>
                  </a:cubicBezTo>
                  <a:cubicBezTo>
                    <a:pt x="7822" y="6654"/>
                    <a:pt x="7842" y="6645"/>
                    <a:pt x="7859" y="6627"/>
                  </a:cubicBezTo>
                  <a:cubicBezTo>
                    <a:pt x="7886" y="6591"/>
                    <a:pt x="7886" y="6538"/>
                    <a:pt x="7859" y="6511"/>
                  </a:cubicBezTo>
                  <a:cubicBezTo>
                    <a:pt x="7842" y="6493"/>
                    <a:pt x="7819" y="6484"/>
                    <a:pt x="7797" y="6484"/>
                  </a:cubicBezTo>
                  <a:close/>
                  <a:moveTo>
                    <a:pt x="5531" y="6513"/>
                  </a:moveTo>
                  <a:cubicBezTo>
                    <a:pt x="5519" y="6513"/>
                    <a:pt x="5507" y="6522"/>
                    <a:pt x="5486" y="6538"/>
                  </a:cubicBezTo>
                  <a:cubicBezTo>
                    <a:pt x="5442" y="6582"/>
                    <a:pt x="5442" y="6591"/>
                    <a:pt x="5478" y="6636"/>
                  </a:cubicBezTo>
                  <a:cubicBezTo>
                    <a:pt x="5501" y="6659"/>
                    <a:pt x="5515" y="6671"/>
                    <a:pt x="5529" y="6671"/>
                  </a:cubicBezTo>
                  <a:cubicBezTo>
                    <a:pt x="5542" y="6671"/>
                    <a:pt x="5555" y="6662"/>
                    <a:pt x="5576" y="6645"/>
                  </a:cubicBezTo>
                  <a:cubicBezTo>
                    <a:pt x="5620" y="6600"/>
                    <a:pt x="5620" y="6591"/>
                    <a:pt x="5585" y="6556"/>
                  </a:cubicBezTo>
                  <a:cubicBezTo>
                    <a:pt x="5560" y="6526"/>
                    <a:pt x="5546" y="6513"/>
                    <a:pt x="5531" y="6513"/>
                  </a:cubicBezTo>
                  <a:close/>
                  <a:moveTo>
                    <a:pt x="3261" y="6553"/>
                  </a:moveTo>
                  <a:cubicBezTo>
                    <a:pt x="3243" y="6553"/>
                    <a:pt x="3225" y="6560"/>
                    <a:pt x="3212" y="6574"/>
                  </a:cubicBezTo>
                  <a:cubicBezTo>
                    <a:pt x="3185" y="6600"/>
                    <a:pt x="3185" y="6645"/>
                    <a:pt x="3212" y="6663"/>
                  </a:cubicBezTo>
                  <a:cubicBezTo>
                    <a:pt x="3225" y="6676"/>
                    <a:pt x="3243" y="6683"/>
                    <a:pt x="3260" y="6683"/>
                  </a:cubicBezTo>
                  <a:cubicBezTo>
                    <a:pt x="3276" y="6683"/>
                    <a:pt x="3292" y="6676"/>
                    <a:pt x="3301" y="6663"/>
                  </a:cubicBezTo>
                  <a:cubicBezTo>
                    <a:pt x="3328" y="6645"/>
                    <a:pt x="3328" y="6600"/>
                    <a:pt x="3310" y="6574"/>
                  </a:cubicBezTo>
                  <a:cubicBezTo>
                    <a:pt x="3296" y="6560"/>
                    <a:pt x="3279" y="6553"/>
                    <a:pt x="3261" y="6553"/>
                  </a:cubicBezTo>
                  <a:close/>
                  <a:moveTo>
                    <a:pt x="8084" y="6504"/>
                  </a:moveTo>
                  <a:cubicBezTo>
                    <a:pt x="8065" y="6504"/>
                    <a:pt x="8047" y="6516"/>
                    <a:pt x="8029" y="6538"/>
                  </a:cubicBezTo>
                  <a:cubicBezTo>
                    <a:pt x="7984" y="6574"/>
                    <a:pt x="7975" y="6609"/>
                    <a:pt x="8020" y="6654"/>
                  </a:cubicBezTo>
                  <a:cubicBezTo>
                    <a:pt x="8044" y="6677"/>
                    <a:pt x="8062" y="6688"/>
                    <a:pt x="8081" y="6688"/>
                  </a:cubicBezTo>
                  <a:cubicBezTo>
                    <a:pt x="8098" y="6688"/>
                    <a:pt x="8115" y="6680"/>
                    <a:pt x="8136" y="6663"/>
                  </a:cubicBezTo>
                  <a:cubicBezTo>
                    <a:pt x="8181" y="6618"/>
                    <a:pt x="8190" y="6582"/>
                    <a:pt x="8145" y="6538"/>
                  </a:cubicBezTo>
                  <a:cubicBezTo>
                    <a:pt x="8123" y="6516"/>
                    <a:pt x="8103" y="6504"/>
                    <a:pt x="8084" y="6504"/>
                  </a:cubicBezTo>
                  <a:close/>
                  <a:moveTo>
                    <a:pt x="5819" y="6551"/>
                  </a:moveTo>
                  <a:cubicBezTo>
                    <a:pt x="5794" y="6551"/>
                    <a:pt x="5767" y="6556"/>
                    <a:pt x="5754" y="6565"/>
                  </a:cubicBezTo>
                  <a:cubicBezTo>
                    <a:pt x="5736" y="6574"/>
                    <a:pt x="5727" y="6654"/>
                    <a:pt x="5745" y="6681"/>
                  </a:cubicBezTo>
                  <a:cubicBezTo>
                    <a:pt x="5756" y="6692"/>
                    <a:pt x="5791" y="6699"/>
                    <a:pt x="5820" y="6699"/>
                  </a:cubicBezTo>
                  <a:cubicBezTo>
                    <a:pt x="5838" y="6699"/>
                    <a:pt x="5854" y="6696"/>
                    <a:pt x="5861" y="6689"/>
                  </a:cubicBezTo>
                  <a:cubicBezTo>
                    <a:pt x="5888" y="6672"/>
                    <a:pt x="5888" y="6591"/>
                    <a:pt x="5870" y="6565"/>
                  </a:cubicBezTo>
                  <a:cubicBezTo>
                    <a:pt x="5866" y="6556"/>
                    <a:pt x="5843" y="6551"/>
                    <a:pt x="5819" y="6551"/>
                  </a:cubicBezTo>
                  <a:close/>
                  <a:moveTo>
                    <a:pt x="8366" y="6539"/>
                  </a:moveTo>
                  <a:cubicBezTo>
                    <a:pt x="8348" y="6539"/>
                    <a:pt x="8331" y="6548"/>
                    <a:pt x="8314" y="6565"/>
                  </a:cubicBezTo>
                  <a:cubicBezTo>
                    <a:pt x="8261" y="6609"/>
                    <a:pt x="8261" y="6636"/>
                    <a:pt x="8297" y="6681"/>
                  </a:cubicBezTo>
                  <a:cubicBezTo>
                    <a:pt x="8323" y="6707"/>
                    <a:pt x="8346" y="6720"/>
                    <a:pt x="8367" y="6720"/>
                  </a:cubicBezTo>
                  <a:cubicBezTo>
                    <a:pt x="8383" y="6720"/>
                    <a:pt x="8398" y="6713"/>
                    <a:pt x="8413" y="6698"/>
                  </a:cubicBezTo>
                  <a:cubicBezTo>
                    <a:pt x="8466" y="6654"/>
                    <a:pt x="8466" y="6618"/>
                    <a:pt x="8430" y="6574"/>
                  </a:cubicBezTo>
                  <a:cubicBezTo>
                    <a:pt x="8407" y="6550"/>
                    <a:pt x="8386" y="6539"/>
                    <a:pt x="8366" y="6539"/>
                  </a:cubicBezTo>
                  <a:close/>
                  <a:moveTo>
                    <a:pt x="3523" y="6597"/>
                  </a:moveTo>
                  <a:cubicBezTo>
                    <a:pt x="3507" y="6597"/>
                    <a:pt x="3491" y="6601"/>
                    <a:pt x="3479" y="6609"/>
                  </a:cubicBezTo>
                  <a:cubicBezTo>
                    <a:pt x="3452" y="6636"/>
                    <a:pt x="3452" y="6681"/>
                    <a:pt x="3479" y="6707"/>
                  </a:cubicBezTo>
                  <a:cubicBezTo>
                    <a:pt x="3493" y="6721"/>
                    <a:pt x="3510" y="6727"/>
                    <a:pt x="3528" y="6727"/>
                  </a:cubicBezTo>
                  <a:cubicBezTo>
                    <a:pt x="3546" y="6727"/>
                    <a:pt x="3564" y="6721"/>
                    <a:pt x="3577" y="6707"/>
                  </a:cubicBezTo>
                  <a:cubicBezTo>
                    <a:pt x="3595" y="6681"/>
                    <a:pt x="3595" y="6636"/>
                    <a:pt x="3577" y="6618"/>
                  </a:cubicBezTo>
                  <a:cubicBezTo>
                    <a:pt x="3563" y="6603"/>
                    <a:pt x="3542" y="6597"/>
                    <a:pt x="3523" y="6597"/>
                  </a:cubicBezTo>
                  <a:close/>
                  <a:moveTo>
                    <a:pt x="6089" y="6579"/>
                  </a:moveTo>
                  <a:cubicBezTo>
                    <a:pt x="6066" y="6579"/>
                    <a:pt x="6043" y="6583"/>
                    <a:pt x="6031" y="6591"/>
                  </a:cubicBezTo>
                  <a:cubicBezTo>
                    <a:pt x="6013" y="6609"/>
                    <a:pt x="6013" y="6689"/>
                    <a:pt x="6031" y="6707"/>
                  </a:cubicBezTo>
                  <a:cubicBezTo>
                    <a:pt x="6040" y="6722"/>
                    <a:pt x="6069" y="6729"/>
                    <a:pt x="6096" y="6729"/>
                  </a:cubicBezTo>
                  <a:cubicBezTo>
                    <a:pt x="6118" y="6729"/>
                    <a:pt x="6139" y="6724"/>
                    <a:pt x="6147" y="6716"/>
                  </a:cubicBezTo>
                  <a:cubicBezTo>
                    <a:pt x="6164" y="6698"/>
                    <a:pt x="6173" y="6618"/>
                    <a:pt x="6156" y="6600"/>
                  </a:cubicBezTo>
                  <a:cubicBezTo>
                    <a:pt x="6146" y="6586"/>
                    <a:pt x="6117" y="6579"/>
                    <a:pt x="6089" y="6579"/>
                  </a:cubicBezTo>
                  <a:close/>
                  <a:moveTo>
                    <a:pt x="8643" y="6567"/>
                  </a:moveTo>
                  <a:cubicBezTo>
                    <a:pt x="8624" y="6567"/>
                    <a:pt x="8604" y="6578"/>
                    <a:pt x="8582" y="6600"/>
                  </a:cubicBezTo>
                  <a:cubicBezTo>
                    <a:pt x="8546" y="6636"/>
                    <a:pt x="8546" y="6672"/>
                    <a:pt x="8582" y="6716"/>
                  </a:cubicBezTo>
                  <a:cubicBezTo>
                    <a:pt x="8604" y="6739"/>
                    <a:pt x="8624" y="6750"/>
                    <a:pt x="8645" y="6750"/>
                  </a:cubicBezTo>
                  <a:cubicBezTo>
                    <a:pt x="8665" y="6750"/>
                    <a:pt x="8685" y="6739"/>
                    <a:pt x="8707" y="6716"/>
                  </a:cubicBezTo>
                  <a:cubicBezTo>
                    <a:pt x="8743" y="6672"/>
                    <a:pt x="8743" y="6645"/>
                    <a:pt x="8698" y="6600"/>
                  </a:cubicBezTo>
                  <a:cubicBezTo>
                    <a:pt x="8680" y="6578"/>
                    <a:pt x="8662" y="6567"/>
                    <a:pt x="8643" y="6567"/>
                  </a:cubicBezTo>
                  <a:close/>
                  <a:moveTo>
                    <a:pt x="6374" y="6614"/>
                  </a:moveTo>
                  <a:cubicBezTo>
                    <a:pt x="6350" y="6614"/>
                    <a:pt x="6325" y="6618"/>
                    <a:pt x="6316" y="6627"/>
                  </a:cubicBezTo>
                  <a:cubicBezTo>
                    <a:pt x="6298" y="6636"/>
                    <a:pt x="6298" y="6716"/>
                    <a:pt x="6316" y="6743"/>
                  </a:cubicBezTo>
                  <a:cubicBezTo>
                    <a:pt x="6321" y="6752"/>
                    <a:pt x="6343" y="6756"/>
                    <a:pt x="6367" y="6756"/>
                  </a:cubicBezTo>
                  <a:cubicBezTo>
                    <a:pt x="6392" y="6756"/>
                    <a:pt x="6419" y="6752"/>
                    <a:pt x="6432" y="6743"/>
                  </a:cubicBezTo>
                  <a:cubicBezTo>
                    <a:pt x="6450" y="6725"/>
                    <a:pt x="6450" y="6645"/>
                    <a:pt x="6432" y="6627"/>
                  </a:cubicBezTo>
                  <a:cubicBezTo>
                    <a:pt x="6423" y="6618"/>
                    <a:pt x="6399" y="6614"/>
                    <a:pt x="6374" y="6614"/>
                  </a:cubicBezTo>
                  <a:close/>
                  <a:moveTo>
                    <a:pt x="3809" y="6625"/>
                  </a:moveTo>
                  <a:cubicBezTo>
                    <a:pt x="3794" y="6625"/>
                    <a:pt x="3778" y="6631"/>
                    <a:pt x="3765" y="6645"/>
                  </a:cubicBezTo>
                  <a:cubicBezTo>
                    <a:pt x="3738" y="6672"/>
                    <a:pt x="3738" y="6707"/>
                    <a:pt x="3756" y="6734"/>
                  </a:cubicBezTo>
                  <a:cubicBezTo>
                    <a:pt x="3770" y="6748"/>
                    <a:pt x="3790" y="6758"/>
                    <a:pt x="3809" y="6758"/>
                  </a:cubicBezTo>
                  <a:cubicBezTo>
                    <a:pt x="3825" y="6758"/>
                    <a:pt x="3841" y="6751"/>
                    <a:pt x="3854" y="6734"/>
                  </a:cubicBezTo>
                  <a:cubicBezTo>
                    <a:pt x="3881" y="6716"/>
                    <a:pt x="3881" y="6672"/>
                    <a:pt x="3854" y="6645"/>
                  </a:cubicBezTo>
                  <a:cubicBezTo>
                    <a:pt x="3841" y="6631"/>
                    <a:pt x="3825" y="6625"/>
                    <a:pt x="3809" y="6625"/>
                  </a:cubicBezTo>
                  <a:close/>
                  <a:moveTo>
                    <a:pt x="2101" y="6714"/>
                  </a:moveTo>
                  <a:cubicBezTo>
                    <a:pt x="2097" y="6714"/>
                    <a:pt x="2092" y="6715"/>
                    <a:pt x="2088" y="6716"/>
                  </a:cubicBezTo>
                  <a:cubicBezTo>
                    <a:pt x="2079" y="6716"/>
                    <a:pt x="2070" y="6725"/>
                    <a:pt x="2070" y="6725"/>
                  </a:cubicBezTo>
                  <a:cubicBezTo>
                    <a:pt x="2079" y="6734"/>
                    <a:pt x="2088" y="6743"/>
                    <a:pt x="2096" y="6752"/>
                  </a:cubicBezTo>
                  <a:cubicBezTo>
                    <a:pt x="2096" y="6752"/>
                    <a:pt x="2105" y="6761"/>
                    <a:pt x="2114" y="6770"/>
                  </a:cubicBezTo>
                  <a:cubicBezTo>
                    <a:pt x="2123" y="6770"/>
                    <a:pt x="2132" y="6779"/>
                    <a:pt x="2141" y="6779"/>
                  </a:cubicBezTo>
                  <a:cubicBezTo>
                    <a:pt x="2141" y="6770"/>
                    <a:pt x="2141" y="6752"/>
                    <a:pt x="2132" y="6743"/>
                  </a:cubicBezTo>
                  <a:cubicBezTo>
                    <a:pt x="2125" y="6728"/>
                    <a:pt x="2118" y="6714"/>
                    <a:pt x="2101" y="6714"/>
                  </a:cubicBezTo>
                  <a:close/>
                  <a:moveTo>
                    <a:pt x="8928" y="6597"/>
                  </a:moveTo>
                  <a:cubicBezTo>
                    <a:pt x="8910" y="6597"/>
                    <a:pt x="8891" y="6608"/>
                    <a:pt x="8868" y="6627"/>
                  </a:cubicBezTo>
                  <a:cubicBezTo>
                    <a:pt x="8823" y="6672"/>
                    <a:pt x="8823" y="6707"/>
                    <a:pt x="8868" y="6752"/>
                  </a:cubicBezTo>
                  <a:cubicBezTo>
                    <a:pt x="8890" y="6770"/>
                    <a:pt x="8908" y="6779"/>
                    <a:pt x="8926" y="6779"/>
                  </a:cubicBezTo>
                  <a:cubicBezTo>
                    <a:pt x="8943" y="6779"/>
                    <a:pt x="8961" y="6770"/>
                    <a:pt x="8984" y="6752"/>
                  </a:cubicBezTo>
                  <a:cubicBezTo>
                    <a:pt x="9028" y="6707"/>
                    <a:pt x="9028" y="6672"/>
                    <a:pt x="8984" y="6627"/>
                  </a:cubicBezTo>
                  <a:cubicBezTo>
                    <a:pt x="8962" y="6606"/>
                    <a:pt x="8945" y="6597"/>
                    <a:pt x="8928" y="6597"/>
                  </a:cubicBezTo>
                  <a:close/>
                  <a:moveTo>
                    <a:pt x="4090" y="6654"/>
                  </a:moveTo>
                  <a:cubicBezTo>
                    <a:pt x="4072" y="6654"/>
                    <a:pt x="4055" y="6663"/>
                    <a:pt x="4041" y="6681"/>
                  </a:cubicBezTo>
                  <a:cubicBezTo>
                    <a:pt x="4015" y="6707"/>
                    <a:pt x="4023" y="6743"/>
                    <a:pt x="4041" y="6770"/>
                  </a:cubicBezTo>
                  <a:cubicBezTo>
                    <a:pt x="4055" y="6783"/>
                    <a:pt x="4072" y="6790"/>
                    <a:pt x="4090" y="6790"/>
                  </a:cubicBezTo>
                  <a:cubicBezTo>
                    <a:pt x="4108" y="6790"/>
                    <a:pt x="4126" y="6783"/>
                    <a:pt x="4139" y="6770"/>
                  </a:cubicBezTo>
                  <a:cubicBezTo>
                    <a:pt x="4166" y="6743"/>
                    <a:pt x="4166" y="6698"/>
                    <a:pt x="4139" y="6681"/>
                  </a:cubicBezTo>
                  <a:cubicBezTo>
                    <a:pt x="4126" y="6663"/>
                    <a:pt x="4108" y="6654"/>
                    <a:pt x="4090" y="6654"/>
                  </a:cubicBezTo>
                  <a:close/>
                  <a:moveTo>
                    <a:pt x="6638" y="6650"/>
                  </a:moveTo>
                  <a:cubicBezTo>
                    <a:pt x="6617" y="6650"/>
                    <a:pt x="6596" y="6655"/>
                    <a:pt x="6584" y="6663"/>
                  </a:cubicBezTo>
                  <a:cubicBezTo>
                    <a:pt x="6557" y="6689"/>
                    <a:pt x="6557" y="6761"/>
                    <a:pt x="6584" y="6788"/>
                  </a:cubicBezTo>
                  <a:cubicBezTo>
                    <a:pt x="6598" y="6797"/>
                    <a:pt x="6624" y="6804"/>
                    <a:pt x="6648" y="6804"/>
                  </a:cubicBezTo>
                  <a:cubicBezTo>
                    <a:pt x="6668" y="6804"/>
                    <a:pt x="6688" y="6800"/>
                    <a:pt x="6700" y="6788"/>
                  </a:cubicBezTo>
                  <a:cubicBezTo>
                    <a:pt x="6726" y="6761"/>
                    <a:pt x="6726" y="6698"/>
                    <a:pt x="6700" y="6672"/>
                  </a:cubicBezTo>
                  <a:cubicBezTo>
                    <a:pt x="6690" y="6657"/>
                    <a:pt x="6664" y="6650"/>
                    <a:pt x="6638" y="6650"/>
                  </a:cubicBezTo>
                  <a:close/>
                  <a:moveTo>
                    <a:pt x="9209" y="6628"/>
                  </a:moveTo>
                  <a:cubicBezTo>
                    <a:pt x="9189" y="6628"/>
                    <a:pt x="9168" y="6639"/>
                    <a:pt x="9144" y="6663"/>
                  </a:cubicBezTo>
                  <a:cubicBezTo>
                    <a:pt x="9108" y="6698"/>
                    <a:pt x="9108" y="6734"/>
                    <a:pt x="9153" y="6779"/>
                  </a:cubicBezTo>
                  <a:cubicBezTo>
                    <a:pt x="9171" y="6801"/>
                    <a:pt x="9189" y="6812"/>
                    <a:pt x="9208" y="6812"/>
                  </a:cubicBezTo>
                  <a:cubicBezTo>
                    <a:pt x="9227" y="6812"/>
                    <a:pt x="9247" y="6801"/>
                    <a:pt x="9269" y="6779"/>
                  </a:cubicBezTo>
                  <a:cubicBezTo>
                    <a:pt x="9314" y="6734"/>
                    <a:pt x="9314" y="6707"/>
                    <a:pt x="9260" y="6654"/>
                  </a:cubicBezTo>
                  <a:cubicBezTo>
                    <a:pt x="9243" y="6637"/>
                    <a:pt x="9226" y="6628"/>
                    <a:pt x="9209" y="6628"/>
                  </a:cubicBezTo>
                  <a:close/>
                  <a:moveTo>
                    <a:pt x="4375" y="6687"/>
                  </a:moveTo>
                  <a:cubicBezTo>
                    <a:pt x="4358" y="6687"/>
                    <a:pt x="4340" y="6694"/>
                    <a:pt x="4327" y="6707"/>
                  </a:cubicBezTo>
                  <a:cubicBezTo>
                    <a:pt x="4300" y="6725"/>
                    <a:pt x="4300" y="6770"/>
                    <a:pt x="4327" y="6797"/>
                  </a:cubicBezTo>
                  <a:cubicBezTo>
                    <a:pt x="4337" y="6811"/>
                    <a:pt x="4354" y="6818"/>
                    <a:pt x="4373" y="6818"/>
                  </a:cubicBezTo>
                  <a:cubicBezTo>
                    <a:pt x="4388" y="6818"/>
                    <a:pt x="4404" y="6813"/>
                    <a:pt x="4416" y="6805"/>
                  </a:cubicBezTo>
                  <a:cubicBezTo>
                    <a:pt x="4443" y="6779"/>
                    <a:pt x="4443" y="6734"/>
                    <a:pt x="4416" y="6707"/>
                  </a:cubicBezTo>
                  <a:cubicBezTo>
                    <a:pt x="4407" y="6694"/>
                    <a:pt x="4391" y="6687"/>
                    <a:pt x="4375" y="6687"/>
                  </a:cubicBezTo>
                  <a:close/>
                  <a:moveTo>
                    <a:pt x="9759" y="6702"/>
                  </a:moveTo>
                  <a:cubicBezTo>
                    <a:pt x="9730" y="6702"/>
                    <a:pt x="9707" y="6724"/>
                    <a:pt x="9679" y="6752"/>
                  </a:cubicBezTo>
                  <a:cubicBezTo>
                    <a:pt x="9670" y="6761"/>
                    <a:pt x="9662" y="6814"/>
                    <a:pt x="9679" y="6823"/>
                  </a:cubicBezTo>
                  <a:cubicBezTo>
                    <a:pt x="9685" y="6827"/>
                    <a:pt x="9689" y="6828"/>
                    <a:pt x="9692" y="6828"/>
                  </a:cubicBezTo>
                  <a:cubicBezTo>
                    <a:pt x="9707" y="6828"/>
                    <a:pt x="9710" y="6804"/>
                    <a:pt x="9724" y="6797"/>
                  </a:cubicBezTo>
                  <a:cubicBezTo>
                    <a:pt x="9733" y="6797"/>
                    <a:pt x="9742" y="6788"/>
                    <a:pt x="9742" y="6779"/>
                  </a:cubicBezTo>
                  <a:cubicBezTo>
                    <a:pt x="9760" y="6761"/>
                    <a:pt x="9777" y="6752"/>
                    <a:pt x="9795" y="6734"/>
                  </a:cubicBezTo>
                  <a:cubicBezTo>
                    <a:pt x="9804" y="6725"/>
                    <a:pt x="9795" y="6707"/>
                    <a:pt x="9786" y="6707"/>
                  </a:cubicBezTo>
                  <a:cubicBezTo>
                    <a:pt x="9777" y="6703"/>
                    <a:pt x="9768" y="6702"/>
                    <a:pt x="9759" y="6702"/>
                  </a:cubicBezTo>
                  <a:close/>
                  <a:moveTo>
                    <a:pt x="6927" y="6678"/>
                  </a:moveTo>
                  <a:cubicBezTo>
                    <a:pt x="6905" y="6678"/>
                    <a:pt x="6883" y="6685"/>
                    <a:pt x="6869" y="6698"/>
                  </a:cubicBezTo>
                  <a:cubicBezTo>
                    <a:pt x="6842" y="6725"/>
                    <a:pt x="6842" y="6788"/>
                    <a:pt x="6869" y="6814"/>
                  </a:cubicBezTo>
                  <a:cubicBezTo>
                    <a:pt x="6878" y="6828"/>
                    <a:pt x="6900" y="6834"/>
                    <a:pt x="6924" y="6834"/>
                  </a:cubicBezTo>
                  <a:cubicBezTo>
                    <a:pt x="6947" y="6834"/>
                    <a:pt x="6972" y="6828"/>
                    <a:pt x="6985" y="6814"/>
                  </a:cubicBezTo>
                  <a:cubicBezTo>
                    <a:pt x="7012" y="6788"/>
                    <a:pt x="7012" y="6725"/>
                    <a:pt x="6985" y="6698"/>
                  </a:cubicBezTo>
                  <a:cubicBezTo>
                    <a:pt x="6972" y="6685"/>
                    <a:pt x="6950" y="6678"/>
                    <a:pt x="6927" y="6678"/>
                  </a:cubicBezTo>
                  <a:close/>
                  <a:moveTo>
                    <a:pt x="9479" y="6672"/>
                  </a:moveTo>
                  <a:cubicBezTo>
                    <a:pt x="9461" y="6672"/>
                    <a:pt x="9443" y="6681"/>
                    <a:pt x="9421" y="6698"/>
                  </a:cubicBezTo>
                  <a:cubicBezTo>
                    <a:pt x="9376" y="6743"/>
                    <a:pt x="9376" y="6779"/>
                    <a:pt x="9412" y="6814"/>
                  </a:cubicBezTo>
                  <a:cubicBezTo>
                    <a:pt x="9435" y="6838"/>
                    <a:pt x="9456" y="6849"/>
                    <a:pt x="9476" y="6849"/>
                  </a:cubicBezTo>
                  <a:cubicBezTo>
                    <a:pt x="9494" y="6849"/>
                    <a:pt x="9511" y="6840"/>
                    <a:pt x="9528" y="6823"/>
                  </a:cubicBezTo>
                  <a:cubicBezTo>
                    <a:pt x="9581" y="6779"/>
                    <a:pt x="9581" y="6752"/>
                    <a:pt x="9537" y="6698"/>
                  </a:cubicBezTo>
                  <a:cubicBezTo>
                    <a:pt x="9514" y="6681"/>
                    <a:pt x="9496" y="6672"/>
                    <a:pt x="9479" y="6672"/>
                  </a:cubicBezTo>
                  <a:close/>
                  <a:moveTo>
                    <a:pt x="4649" y="6715"/>
                  </a:moveTo>
                  <a:cubicBezTo>
                    <a:pt x="4632" y="6715"/>
                    <a:pt x="4616" y="6722"/>
                    <a:pt x="4603" y="6734"/>
                  </a:cubicBezTo>
                  <a:cubicBezTo>
                    <a:pt x="4585" y="6761"/>
                    <a:pt x="4585" y="6805"/>
                    <a:pt x="4603" y="6832"/>
                  </a:cubicBezTo>
                  <a:cubicBezTo>
                    <a:pt x="4618" y="6842"/>
                    <a:pt x="4638" y="6849"/>
                    <a:pt x="4658" y="6849"/>
                  </a:cubicBezTo>
                  <a:cubicBezTo>
                    <a:pt x="4674" y="6849"/>
                    <a:pt x="4689" y="6844"/>
                    <a:pt x="4701" y="6832"/>
                  </a:cubicBezTo>
                  <a:cubicBezTo>
                    <a:pt x="4728" y="6805"/>
                    <a:pt x="4728" y="6761"/>
                    <a:pt x="4701" y="6743"/>
                  </a:cubicBezTo>
                  <a:cubicBezTo>
                    <a:pt x="4687" y="6724"/>
                    <a:pt x="4668" y="6715"/>
                    <a:pt x="4649" y="6715"/>
                  </a:cubicBezTo>
                  <a:close/>
                  <a:moveTo>
                    <a:pt x="2364" y="6734"/>
                  </a:moveTo>
                  <a:cubicBezTo>
                    <a:pt x="2355" y="6734"/>
                    <a:pt x="2337" y="6743"/>
                    <a:pt x="2328" y="6752"/>
                  </a:cubicBezTo>
                  <a:cubicBezTo>
                    <a:pt x="2320" y="6761"/>
                    <a:pt x="2311" y="6779"/>
                    <a:pt x="2311" y="6788"/>
                  </a:cubicBezTo>
                  <a:cubicBezTo>
                    <a:pt x="2311" y="6805"/>
                    <a:pt x="2311" y="6823"/>
                    <a:pt x="2320" y="6841"/>
                  </a:cubicBezTo>
                  <a:cubicBezTo>
                    <a:pt x="2325" y="6852"/>
                    <a:pt x="2351" y="6856"/>
                    <a:pt x="2376" y="6856"/>
                  </a:cubicBezTo>
                  <a:cubicBezTo>
                    <a:pt x="2394" y="6856"/>
                    <a:pt x="2410" y="6854"/>
                    <a:pt x="2418" y="6850"/>
                  </a:cubicBezTo>
                  <a:cubicBezTo>
                    <a:pt x="2435" y="6832"/>
                    <a:pt x="2435" y="6761"/>
                    <a:pt x="2418" y="6752"/>
                  </a:cubicBezTo>
                  <a:cubicBezTo>
                    <a:pt x="2400" y="6743"/>
                    <a:pt x="2382" y="6734"/>
                    <a:pt x="2364" y="6734"/>
                  </a:cubicBezTo>
                  <a:close/>
                  <a:moveTo>
                    <a:pt x="7207" y="6705"/>
                  </a:moveTo>
                  <a:cubicBezTo>
                    <a:pt x="7186" y="6705"/>
                    <a:pt x="7164" y="6712"/>
                    <a:pt x="7146" y="6725"/>
                  </a:cubicBezTo>
                  <a:cubicBezTo>
                    <a:pt x="7110" y="6761"/>
                    <a:pt x="7110" y="6814"/>
                    <a:pt x="7155" y="6850"/>
                  </a:cubicBezTo>
                  <a:cubicBezTo>
                    <a:pt x="7171" y="6862"/>
                    <a:pt x="7190" y="6869"/>
                    <a:pt x="7208" y="6869"/>
                  </a:cubicBezTo>
                  <a:cubicBezTo>
                    <a:pt x="7230" y="6869"/>
                    <a:pt x="7252" y="6860"/>
                    <a:pt x="7271" y="6841"/>
                  </a:cubicBezTo>
                  <a:cubicBezTo>
                    <a:pt x="7297" y="6814"/>
                    <a:pt x="7297" y="6761"/>
                    <a:pt x="7262" y="6725"/>
                  </a:cubicBezTo>
                  <a:cubicBezTo>
                    <a:pt x="7248" y="6712"/>
                    <a:pt x="7228" y="6705"/>
                    <a:pt x="7207" y="6705"/>
                  </a:cubicBezTo>
                  <a:close/>
                  <a:moveTo>
                    <a:pt x="2666" y="6769"/>
                  </a:moveTo>
                  <a:cubicBezTo>
                    <a:pt x="2640" y="6769"/>
                    <a:pt x="2610" y="6777"/>
                    <a:pt x="2605" y="6788"/>
                  </a:cubicBezTo>
                  <a:cubicBezTo>
                    <a:pt x="2587" y="6797"/>
                    <a:pt x="2596" y="6868"/>
                    <a:pt x="2605" y="6877"/>
                  </a:cubicBezTo>
                  <a:cubicBezTo>
                    <a:pt x="2614" y="6881"/>
                    <a:pt x="2634" y="6884"/>
                    <a:pt x="2654" y="6884"/>
                  </a:cubicBezTo>
                  <a:cubicBezTo>
                    <a:pt x="2674" y="6884"/>
                    <a:pt x="2694" y="6881"/>
                    <a:pt x="2703" y="6877"/>
                  </a:cubicBezTo>
                  <a:cubicBezTo>
                    <a:pt x="2703" y="6859"/>
                    <a:pt x="2712" y="6841"/>
                    <a:pt x="2712" y="6823"/>
                  </a:cubicBezTo>
                  <a:cubicBezTo>
                    <a:pt x="2721" y="6814"/>
                    <a:pt x="2712" y="6797"/>
                    <a:pt x="2703" y="6779"/>
                  </a:cubicBezTo>
                  <a:cubicBezTo>
                    <a:pt x="2696" y="6772"/>
                    <a:pt x="2682" y="6769"/>
                    <a:pt x="2666" y="6769"/>
                  </a:cubicBezTo>
                  <a:close/>
                  <a:moveTo>
                    <a:pt x="4932" y="6728"/>
                  </a:moveTo>
                  <a:cubicBezTo>
                    <a:pt x="4921" y="6728"/>
                    <a:pt x="4910" y="6740"/>
                    <a:pt x="4889" y="6761"/>
                  </a:cubicBezTo>
                  <a:cubicBezTo>
                    <a:pt x="4844" y="6814"/>
                    <a:pt x="4844" y="6814"/>
                    <a:pt x="4889" y="6859"/>
                  </a:cubicBezTo>
                  <a:cubicBezTo>
                    <a:pt x="4908" y="6883"/>
                    <a:pt x="4919" y="6894"/>
                    <a:pt x="4932" y="6894"/>
                  </a:cubicBezTo>
                  <a:cubicBezTo>
                    <a:pt x="4944" y="6894"/>
                    <a:pt x="4957" y="6885"/>
                    <a:pt x="4978" y="6868"/>
                  </a:cubicBezTo>
                  <a:cubicBezTo>
                    <a:pt x="5023" y="6823"/>
                    <a:pt x="5023" y="6814"/>
                    <a:pt x="4978" y="6770"/>
                  </a:cubicBezTo>
                  <a:cubicBezTo>
                    <a:pt x="4955" y="6742"/>
                    <a:pt x="4944" y="6728"/>
                    <a:pt x="4932" y="6728"/>
                  </a:cubicBezTo>
                  <a:close/>
                  <a:moveTo>
                    <a:pt x="7485" y="6733"/>
                  </a:moveTo>
                  <a:cubicBezTo>
                    <a:pt x="7463" y="6733"/>
                    <a:pt x="7441" y="6742"/>
                    <a:pt x="7422" y="6761"/>
                  </a:cubicBezTo>
                  <a:cubicBezTo>
                    <a:pt x="7396" y="6797"/>
                    <a:pt x="7396" y="6841"/>
                    <a:pt x="7431" y="6877"/>
                  </a:cubicBezTo>
                  <a:cubicBezTo>
                    <a:pt x="7445" y="6890"/>
                    <a:pt x="7465" y="6897"/>
                    <a:pt x="7486" y="6897"/>
                  </a:cubicBezTo>
                  <a:cubicBezTo>
                    <a:pt x="7507" y="6897"/>
                    <a:pt x="7529" y="6890"/>
                    <a:pt x="7547" y="6877"/>
                  </a:cubicBezTo>
                  <a:cubicBezTo>
                    <a:pt x="7583" y="6841"/>
                    <a:pt x="7583" y="6788"/>
                    <a:pt x="7538" y="6752"/>
                  </a:cubicBezTo>
                  <a:cubicBezTo>
                    <a:pt x="7522" y="6740"/>
                    <a:pt x="7503" y="6733"/>
                    <a:pt x="7485" y="6733"/>
                  </a:cubicBezTo>
                  <a:close/>
                  <a:moveTo>
                    <a:pt x="2941" y="6800"/>
                  </a:moveTo>
                  <a:cubicBezTo>
                    <a:pt x="2918" y="6800"/>
                    <a:pt x="2892" y="6804"/>
                    <a:pt x="2882" y="6814"/>
                  </a:cubicBezTo>
                  <a:cubicBezTo>
                    <a:pt x="2873" y="6823"/>
                    <a:pt x="2873" y="6895"/>
                    <a:pt x="2890" y="6904"/>
                  </a:cubicBezTo>
                  <a:cubicBezTo>
                    <a:pt x="2908" y="6913"/>
                    <a:pt x="2917" y="6921"/>
                    <a:pt x="2935" y="6921"/>
                  </a:cubicBezTo>
                  <a:cubicBezTo>
                    <a:pt x="2953" y="6921"/>
                    <a:pt x="2971" y="6913"/>
                    <a:pt x="2980" y="6904"/>
                  </a:cubicBezTo>
                  <a:cubicBezTo>
                    <a:pt x="2998" y="6895"/>
                    <a:pt x="2998" y="6823"/>
                    <a:pt x="2980" y="6805"/>
                  </a:cubicBezTo>
                  <a:cubicBezTo>
                    <a:pt x="2972" y="6802"/>
                    <a:pt x="2957" y="6800"/>
                    <a:pt x="2941" y="6800"/>
                  </a:cubicBezTo>
                  <a:close/>
                  <a:moveTo>
                    <a:pt x="5218" y="6763"/>
                  </a:moveTo>
                  <a:cubicBezTo>
                    <a:pt x="5205" y="6763"/>
                    <a:pt x="5192" y="6774"/>
                    <a:pt x="5165" y="6797"/>
                  </a:cubicBezTo>
                  <a:cubicBezTo>
                    <a:pt x="5130" y="6841"/>
                    <a:pt x="5130" y="6850"/>
                    <a:pt x="5174" y="6895"/>
                  </a:cubicBezTo>
                  <a:cubicBezTo>
                    <a:pt x="5192" y="6917"/>
                    <a:pt x="5203" y="6928"/>
                    <a:pt x="5215" y="6928"/>
                  </a:cubicBezTo>
                  <a:cubicBezTo>
                    <a:pt x="5228" y="6928"/>
                    <a:pt x="5241" y="6917"/>
                    <a:pt x="5263" y="6895"/>
                  </a:cubicBezTo>
                  <a:cubicBezTo>
                    <a:pt x="5308" y="6850"/>
                    <a:pt x="5308" y="6841"/>
                    <a:pt x="5263" y="6797"/>
                  </a:cubicBezTo>
                  <a:cubicBezTo>
                    <a:pt x="5241" y="6774"/>
                    <a:pt x="5230" y="6763"/>
                    <a:pt x="5218" y="6763"/>
                  </a:cubicBezTo>
                  <a:close/>
                  <a:moveTo>
                    <a:pt x="7765" y="6764"/>
                  </a:moveTo>
                  <a:cubicBezTo>
                    <a:pt x="7745" y="6764"/>
                    <a:pt x="7724" y="6771"/>
                    <a:pt x="7708" y="6788"/>
                  </a:cubicBezTo>
                  <a:cubicBezTo>
                    <a:pt x="7681" y="6823"/>
                    <a:pt x="7681" y="6868"/>
                    <a:pt x="7708" y="6904"/>
                  </a:cubicBezTo>
                  <a:cubicBezTo>
                    <a:pt x="7722" y="6923"/>
                    <a:pt x="7744" y="6932"/>
                    <a:pt x="7767" y="6932"/>
                  </a:cubicBezTo>
                  <a:cubicBezTo>
                    <a:pt x="7787" y="6932"/>
                    <a:pt x="7807" y="6925"/>
                    <a:pt x="7824" y="6913"/>
                  </a:cubicBezTo>
                  <a:cubicBezTo>
                    <a:pt x="7859" y="6877"/>
                    <a:pt x="7859" y="6823"/>
                    <a:pt x="7824" y="6788"/>
                  </a:cubicBezTo>
                  <a:cubicBezTo>
                    <a:pt x="7809" y="6773"/>
                    <a:pt x="7787" y="6764"/>
                    <a:pt x="7765" y="6764"/>
                  </a:cubicBezTo>
                  <a:close/>
                  <a:moveTo>
                    <a:pt x="3216" y="6821"/>
                  </a:moveTo>
                  <a:cubicBezTo>
                    <a:pt x="3198" y="6821"/>
                    <a:pt x="3180" y="6828"/>
                    <a:pt x="3167" y="6841"/>
                  </a:cubicBezTo>
                  <a:cubicBezTo>
                    <a:pt x="3140" y="6868"/>
                    <a:pt x="3140" y="6913"/>
                    <a:pt x="3167" y="6939"/>
                  </a:cubicBezTo>
                  <a:cubicBezTo>
                    <a:pt x="3180" y="6948"/>
                    <a:pt x="3198" y="6953"/>
                    <a:pt x="3216" y="6953"/>
                  </a:cubicBezTo>
                  <a:cubicBezTo>
                    <a:pt x="3234" y="6953"/>
                    <a:pt x="3252" y="6948"/>
                    <a:pt x="3265" y="6939"/>
                  </a:cubicBezTo>
                  <a:cubicBezTo>
                    <a:pt x="3283" y="6913"/>
                    <a:pt x="3292" y="6868"/>
                    <a:pt x="3265" y="6841"/>
                  </a:cubicBezTo>
                  <a:cubicBezTo>
                    <a:pt x="3252" y="6828"/>
                    <a:pt x="3234" y="6821"/>
                    <a:pt x="3216" y="6821"/>
                  </a:cubicBezTo>
                  <a:close/>
                  <a:moveTo>
                    <a:pt x="5498" y="6798"/>
                  </a:moveTo>
                  <a:cubicBezTo>
                    <a:pt x="5485" y="6798"/>
                    <a:pt x="5472" y="6806"/>
                    <a:pt x="5451" y="6823"/>
                  </a:cubicBezTo>
                  <a:cubicBezTo>
                    <a:pt x="5406" y="6868"/>
                    <a:pt x="5406" y="6877"/>
                    <a:pt x="5451" y="6921"/>
                  </a:cubicBezTo>
                  <a:cubicBezTo>
                    <a:pt x="5470" y="6945"/>
                    <a:pt x="5481" y="6956"/>
                    <a:pt x="5494" y="6956"/>
                  </a:cubicBezTo>
                  <a:cubicBezTo>
                    <a:pt x="5506" y="6956"/>
                    <a:pt x="5519" y="6947"/>
                    <a:pt x="5540" y="6930"/>
                  </a:cubicBezTo>
                  <a:cubicBezTo>
                    <a:pt x="5585" y="6886"/>
                    <a:pt x="5585" y="6877"/>
                    <a:pt x="5549" y="6832"/>
                  </a:cubicBezTo>
                  <a:cubicBezTo>
                    <a:pt x="5525" y="6809"/>
                    <a:pt x="5512" y="6798"/>
                    <a:pt x="5498" y="6798"/>
                  </a:cubicBezTo>
                  <a:close/>
                  <a:moveTo>
                    <a:pt x="8051" y="6790"/>
                  </a:moveTo>
                  <a:cubicBezTo>
                    <a:pt x="8033" y="6790"/>
                    <a:pt x="8016" y="6801"/>
                    <a:pt x="7993" y="6823"/>
                  </a:cubicBezTo>
                  <a:cubicBezTo>
                    <a:pt x="7949" y="6859"/>
                    <a:pt x="7949" y="6895"/>
                    <a:pt x="7993" y="6939"/>
                  </a:cubicBezTo>
                  <a:cubicBezTo>
                    <a:pt x="8016" y="6962"/>
                    <a:pt x="8033" y="6973"/>
                    <a:pt x="8051" y="6973"/>
                  </a:cubicBezTo>
                  <a:cubicBezTo>
                    <a:pt x="8069" y="6973"/>
                    <a:pt x="8087" y="6962"/>
                    <a:pt x="8109" y="6939"/>
                  </a:cubicBezTo>
                  <a:cubicBezTo>
                    <a:pt x="8154" y="6895"/>
                    <a:pt x="8154" y="6868"/>
                    <a:pt x="8109" y="6823"/>
                  </a:cubicBezTo>
                  <a:cubicBezTo>
                    <a:pt x="8087" y="6801"/>
                    <a:pt x="8069" y="6790"/>
                    <a:pt x="8051" y="6790"/>
                  </a:cubicBezTo>
                  <a:close/>
                  <a:moveTo>
                    <a:pt x="5768" y="6831"/>
                  </a:moveTo>
                  <a:cubicBezTo>
                    <a:pt x="5750" y="6831"/>
                    <a:pt x="5734" y="6834"/>
                    <a:pt x="5727" y="6841"/>
                  </a:cubicBezTo>
                  <a:cubicBezTo>
                    <a:pt x="5701" y="6859"/>
                    <a:pt x="5701" y="6939"/>
                    <a:pt x="5718" y="6957"/>
                  </a:cubicBezTo>
                  <a:cubicBezTo>
                    <a:pt x="5728" y="6972"/>
                    <a:pt x="5754" y="6978"/>
                    <a:pt x="5780" y="6978"/>
                  </a:cubicBezTo>
                  <a:cubicBezTo>
                    <a:pt x="5801" y="6978"/>
                    <a:pt x="5822" y="6974"/>
                    <a:pt x="5834" y="6966"/>
                  </a:cubicBezTo>
                  <a:cubicBezTo>
                    <a:pt x="5852" y="6948"/>
                    <a:pt x="5861" y="6877"/>
                    <a:pt x="5843" y="6850"/>
                  </a:cubicBezTo>
                  <a:cubicBezTo>
                    <a:pt x="5832" y="6839"/>
                    <a:pt x="5797" y="6831"/>
                    <a:pt x="5768" y="6831"/>
                  </a:cubicBezTo>
                  <a:close/>
                  <a:moveTo>
                    <a:pt x="3487" y="6866"/>
                  </a:moveTo>
                  <a:cubicBezTo>
                    <a:pt x="3470" y="6866"/>
                    <a:pt x="3452" y="6872"/>
                    <a:pt x="3435" y="6886"/>
                  </a:cubicBezTo>
                  <a:cubicBezTo>
                    <a:pt x="3417" y="6913"/>
                    <a:pt x="3417" y="6948"/>
                    <a:pt x="3435" y="6975"/>
                  </a:cubicBezTo>
                  <a:cubicBezTo>
                    <a:pt x="3449" y="6990"/>
                    <a:pt x="3470" y="6996"/>
                    <a:pt x="3489" y="6996"/>
                  </a:cubicBezTo>
                  <a:cubicBezTo>
                    <a:pt x="3505" y="6996"/>
                    <a:pt x="3521" y="6992"/>
                    <a:pt x="3533" y="6984"/>
                  </a:cubicBezTo>
                  <a:cubicBezTo>
                    <a:pt x="3560" y="6957"/>
                    <a:pt x="3560" y="6913"/>
                    <a:pt x="3533" y="6886"/>
                  </a:cubicBezTo>
                  <a:cubicBezTo>
                    <a:pt x="3519" y="6872"/>
                    <a:pt x="3504" y="6866"/>
                    <a:pt x="3487" y="6866"/>
                  </a:cubicBezTo>
                  <a:close/>
                  <a:moveTo>
                    <a:pt x="8332" y="6817"/>
                  </a:moveTo>
                  <a:cubicBezTo>
                    <a:pt x="8312" y="6817"/>
                    <a:pt x="8292" y="6828"/>
                    <a:pt x="8270" y="6850"/>
                  </a:cubicBezTo>
                  <a:cubicBezTo>
                    <a:pt x="8234" y="6895"/>
                    <a:pt x="8234" y="6921"/>
                    <a:pt x="8279" y="6966"/>
                  </a:cubicBezTo>
                  <a:cubicBezTo>
                    <a:pt x="8297" y="6988"/>
                    <a:pt x="8314" y="6999"/>
                    <a:pt x="8333" y="6999"/>
                  </a:cubicBezTo>
                  <a:cubicBezTo>
                    <a:pt x="8352" y="6999"/>
                    <a:pt x="8372" y="6988"/>
                    <a:pt x="8395" y="6966"/>
                  </a:cubicBezTo>
                  <a:cubicBezTo>
                    <a:pt x="8430" y="6930"/>
                    <a:pt x="8430" y="6895"/>
                    <a:pt x="8395" y="6850"/>
                  </a:cubicBezTo>
                  <a:cubicBezTo>
                    <a:pt x="8372" y="6828"/>
                    <a:pt x="8352" y="6817"/>
                    <a:pt x="8332" y="6817"/>
                  </a:cubicBezTo>
                  <a:close/>
                  <a:moveTo>
                    <a:pt x="6062" y="6863"/>
                  </a:moveTo>
                  <a:cubicBezTo>
                    <a:pt x="6037" y="6863"/>
                    <a:pt x="6013" y="6868"/>
                    <a:pt x="6004" y="6877"/>
                  </a:cubicBezTo>
                  <a:cubicBezTo>
                    <a:pt x="5986" y="6895"/>
                    <a:pt x="5986" y="6975"/>
                    <a:pt x="6004" y="6993"/>
                  </a:cubicBezTo>
                  <a:cubicBezTo>
                    <a:pt x="6013" y="7002"/>
                    <a:pt x="6035" y="7006"/>
                    <a:pt x="6059" y="7006"/>
                  </a:cubicBezTo>
                  <a:cubicBezTo>
                    <a:pt x="6082" y="7006"/>
                    <a:pt x="6106" y="7002"/>
                    <a:pt x="6120" y="6993"/>
                  </a:cubicBezTo>
                  <a:cubicBezTo>
                    <a:pt x="6138" y="6984"/>
                    <a:pt x="6138" y="6904"/>
                    <a:pt x="6120" y="6877"/>
                  </a:cubicBezTo>
                  <a:cubicBezTo>
                    <a:pt x="6111" y="6868"/>
                    <a:pt x="6086" y="6863"/>
                    <a:pt x="6062" y="6863"/>
                  </a:cubicBezTo>
                  <a:close/>
                  <a:moveTo>
                    <a:pt x="3764" y="6896"/>
                  </a:moveTo>
                  <a:cubicBezTo>
                    <a:pt x="3748" y="6896"/>
                    <a:pt x="3732" y="6900"/>
                    <a:pt x="3720" y="6913"/>
                  </a:cubicBezTo>
                  <a:cubicBezTo>
                    <a:pt x="3693" y="6939"/>
                    <a:pt x="3693" y="6984"/>
                    <a:pt x="3720" y="7011"/>
                  </a:cubicBezTo>
                  <a:cubicBezTo>
                    <a:pt x="3732" y="7023"/>
                    <a:pt x="3748" y="7028"/>
                    <a:pt x="3763" y="7028"/>
                  </a:cubicBezTo>
                  <a:cubicBezTo>
                    <a:pt x="3782" y="7028"/>
                    <a:pt x="3800" y="7020"/>
                    <a:pt x="3809" y="7011"/>
                  </a:cubicBezTo>
                  <a:cubicBezTo>
                    <a:pt x="3836" y="6984"/>
                    <a:pt x="3836" y="6939"/>
                    <a:pt x="3818" y="6913"/>
                  </a:cubicBezTo>
                  <a:cubicBezTo>
                    <a:pt x="3804" y="6903"/>
                    <a:pt x="3784" y="6896"/>
                    <a:pt x="3764" y="6896"/>
                  </a:cubicBezTo>
                  <a:close/>
                  <a:moveTo>
                    <a:pt x="8618" y="6852"/>
                  </a:moveTo>
                  <a:cubicBezTo>
                    <a:pt x="8598" y="6852"/>
                    <a:pt x="8578" y="6863"/>
                    <a:pt x="8555" y="6886"/>
                  </a:cubicBezTo>
                  <a:cubicBezTo>
                    <a:pt x="8511" y="6921"/>
                    <a:pt x="8511" y="6957"/>
                    <a:pt x="8555" y="7002"/>
                  </a:cubicBezTo>
                  <a:cubicBezTo>
                    <a:pt x="8578" y="7020"/>
                    <a:pt x="8595" y="7028"/>
                    <a:pt x="8613" y="7028"/>
                  </a:cubicBezTo>
                  <a:cubicBezTo>
                    <a:pt x="8631" y="7028"/>
                    <a:pt x="8649" y="7020"/>
                    <a:pt x="8671" y="7002"/>
                  </a:cubicBezTo>
                  <a:cubicBezTo>
                    <a:pt x="8716" y="6957"/>
                    <a:pt x="8716" y="6930"/>
                    <a:pt x="8680" y="6886"/>
                  </a:cubicBezTo>
                  <a:cubicBezTo>
                    <a:pt x="8658" y="6863"/>
                    <a:pt x="8638" y="6852"/>
                    <a:pt x="8618" y="6852"/>
                  </a:cubicBezTo>
                  <a:close/>
                  <a:moveTo>
                    <a:pt x="6337" y="6887"/>
                  </a:moveTo>
                  <a:cubicBezTo>
                    <a:pt x="6316" y="6887"/>
                    <a:pt x="6297" y="6892"/>
                    <a:pt x="6289" y="6904"/>
                  </a:cubicBezTo>
                  <a:cubicBezTo>
                    <a:pt x="6263" y="6930"/>
                    <a:pt x="6263" y="7002"/>
                    <a:pt x="6280" y="7020"/>
                  </a:cubicBezTo>
                  <a:cubicBezTo>
                    <a:pt x="6295" y="7034"/>
                    <a:pt x="6323" y="7041"/>
                    <a:pt x="6350" y="7041"/>
                  </a:cubicBezTo>
                  <a:cubicBezTo>
                    <a:pt x="6372" y="7041"/>
                    <a:pt x="6393" y="7036"/>
                    <a:pt x="6405" y="7028"/>
                  </a:cubicBezTo>
                  <a:cubicBezTo>
                    <a:pt x="6423" y="7002"/>
                    <a:pt x="6432" y="6930"/>
                    <a:pt x="6405" y="6904"/>
                  </a:cubicBezTo>
                  <a:cubicBezTo>
                    <a:pt x="6391" y="6894"/>
                    <a:pt x="6363" y="6887"/>
                    <a:pt x="6337" y="6887"/>
                  </a:cubicBezTo>
                  <a:close/>
                  <a:moveTo>
                    <a:pt x="4051" y="6925"/>
                  </a:moveTo>
                  <a:cubicBezTo>
                    <a:pt x="4034" y="6925"/>
                    <a:pt x="4018" y="6932"/>
                    <a:pt x="4006" y="6948"/>
                  </a:cubicBezTo>
                  <a:cubicBezTo>
                    <a:pt x="3979" y="6966"/>
                    <a:pt x="3979" y="7011"/>
                    <a:pt x="3997" y="7037"/>
                  </a:cubicBezTo>
                  <a:cubicBezTo>
                    <a:pt x="4010" y="7051"/>
                    <a:pt x="4028" y="7057"/>
                    <a:pt x="4046" y="7057"/>
                  </a:cubicBezTo>
                  <a:cubicBezTo>
                    <a:pt x="4064" y="7057"/>
                    <a:pt x="4081" y="7051"/>
                    <a:pt x="4095" y="7037"/>
                  </a:cubicBezTo>
                  <a:cubicBezTo>
                    <a:pt x="4122" y="7020"/>
                    <a:pt x="4122" y="6975"/>
                    <a:pt x="4104" y="6948"/>
                  </a:cubicBezTo>
                  <a:cubicBezTo>
                    <a:pt x="4089" y="6934"/>
                    <a:pt x="4070" y="6925"/>
                    <a:pt x="4051" y="6925"/>
                  </a:cubicBezTo>
                  <a:close/>
                  <a:moveTo>
                    <a:pt x="8897" y="6879"/>
                  </a:moveTo>
                  <a:cubicBezTo>
                    <a:pt x="8879" y="6879"/>
                    <a:pt x="8861" y="6888"/>
                    <a:pt x="8841" y="6904"/>
                  </a:cubicBezTo>
                  <a:cubicBezTo>
                    <a:pt x="8796" y="6948"/>
                    <a:pt x="8796" y="6984"/>
                    <a:pt x="8832" y="7020"/>
                  </a:cubicBezTo>
                  <a:cubicBezTo>
                    <a:pt x="8856" y="7049"/>
                    <a:pt x="8876" y="7062"/>
                    <a:pt x="8895" y="7062"/>
                  </a:cubicBezTo>
                  <a:cubicBezTo>
                    <a:pt x="8911" y="7062"/>
                    <a:pt x="8928" y="7053"/>
                    <a:pt x="8948" y="7037"/>
                  </a:cubicBezTo>
                  <a:cubicBezTo>
                    <a:pt x="8992" y="6993"/>
                    <a:pt x="9001" y="6957"/>
                    <a:pt x="8966" y="6921"/>
                  </a:cubicBezTo>
                  <a:cubicBezTo>
                    <a:pt x="8941" y="6892"/>
                    <a:pt x="8919" y="6879"/>
                    <a:pt x="8897" y="6879"/>
                  </a:cubicBezTo>
                  <a:close/>
                  <a:moveTo>
                    <a:pt x="6615" y="6928"/>
                  </a:moveTo>
                  <a:cubicBezTo>
                    <a:pt x="6593" y="6928"/>
                    <a:pt x="6570" y="6935"/>
                    <a:pt x="6557" y="6948"/>
                  </a:cubicBezTo>
                  <a:cubicBezTo>
                    <a:pt x="6530" y="6975"/>
                    <a:pt x="6530" y="7037"/>
                    <a:pt x="6548" y="7064"/>
                  </a:cubicBezTo>
                  <a:cubicBezTo>
                    <a:pt x="6561" y="7078"/>
                    <a:pt x="6586" y="7084"/>
                    <a:pt x="6611" y="7084"/>
                  </a:cubicBezTo>
                  <a:cubicBezTo>
                    <a:pt x="6635" y="7084"/>
                    <a:pt x="6660" y="7078"/>
                    <a:pt x="6673" y="7064"/>
                  </a:cubicBezTo>
                  <a:cubicBezTo>
                    <a:pt x="6700" y="7046"/>
                    <a:pt x="6700" y="6975"/>
                    <a:pt x="6673" y="6948"/>
                  </a:cubicBezTo>
                  <a:cubicBezTo>
                    <a:pt x="6660" y="6935"/>
                    <a:pt x="6637" y="6928"/>
                    <a:pt x="6615" y="6928"/>
                  </a:cubicBezTo>
                  <a:close/>
                  <a:moveTo>
                    <a:pt x="4331" y="6955"/>
                  </a:moveTo>
                  <a:cubicBezTo>
                    <a:pt x="4313" y="6955"/>
                    <a:pt x="4296" y="6962"/>
                    <a:pt x="4282" y="6975"/>
                  </a:cubicBezTo>
                  <a:cubicBezTo>
                    <a:pt x="4255" y="7002"/>
                    <a:pt x="4255" y="7046"/>
                    <a:pt x="4282" y="7073"/>
                  </a:cubicBezTo>
                  <a:cubicBezTo>
                    <a:pt x="4296" y="7082"/>
                    <a:pt x="4313" y="7086"/>
                    <a:pt x="4331" y="7086"/>
                  </a:cubicBezTo>
                  <a:cubicBezTo>
                    <a:pt x="4349" y="7086"/>
                    <a:pt x="4367" y="7082"/>
                    <a:pt x="4380" y="7073"/>
                  </a:cubicBezTo>
                  <a:cubicBezTo>
                    <a:pt x="4398" y="7046"/>
                    <a:pt x="4407" y="7002"/>
                    <a:pt x="4380" y="6975"/>
                  </a:cubicBezTo>
                  <a:cubicBezTo>
                    <a:pt x="4367" y="6962"/>
                    <a:pt x="4349" y="6955"/>
                    <a:pt x="4331" y="6955"/>
                  </a:cubicBezTo>
                  <a:close/>
                  <a:moveTo>
                    <a:pt x="9181" y="6910"/>
                  </a:moveTo>
                  <a:cubicBezTo>
                    <a:pt x="9161" y="6910"/>
                    <a:pt x="9142" y="6924"/>
                    <a:pt x="9117" y="6948"/>
                  </a:cubicBezTo>
                  <a:cubicBezTo>
                    <a:pt x="9073" y="6984"/>
                    <a:pt x="9073" y="7020"/>
                    <a:pt x="9117" y="7064"/>
                  </a:cubicBezTo>
                  <a:cubicBezTo>
                    <a:pt x="9138" y="7081"/>
                    <a:pt x="9155" y="7090"/>
                    <a:pt x="9172" y="7090"/>
                  </a:cubicBezTo>
                  <a:cubicBezTo>
                    <a:pt x="9191" y="7090"/>
                    <a:pt x="9210" y="7079"/>
                    <a:pt x="9233" y="7055"/>
                  </a:cubicBezTo>
                  <a:cubicBezTo>
                    <a:pt x="9278" y="7020"/>
                    <a:pt x="9278" y="6984"/>
                    <a:pt x="9233" y="6939"/>
                  </a:cubicBezTo>
                  <a:cubicBezTo>
                    <a:pt x="9213" y="6919"/>
                    <a:pt x="9197" y="6910"/>
                    <a:pt x="9181" y="6910"/>
                  </a:cubicBezTo>
                  <a:close/>
                  <a:moveTo>
                    <a:pt x="9449" y="6949"/>
                  </a:moveTo>
                  <a:cubicBezTo>
                    <a:pt x="9430" y="6949"/>
                    <a:pt x="9409" y="6960"/>
                    <a:pt x="9385" y="6984"/>
                  </a:cubicBezTo>
                  <a:cubicBezTo>
                    <a:pt x="9349" y="7002"/>
                    <a:pt x="9358" y="7037"/>
                    <a:pt x="9358" y="7064"/>
                  </a:cubicBezTo>
                  <a:cubicBezTo>
                    <a:pt x="9358" y="7079"/>
                    <a:pt x="9376" y="7093"/>
                    <a:pt x="9387" y="7093"/>
                  </a:cubicBezTo>
                  <a:cubicBezTo>
                    <a:pt x="9390" y="7093"/>
                    <a:pt x="9392" y="7093"/>
                    <a:pt x="9394" y="7091"/>
                  </a:cubicBezTo>
                  <a:cubicBezTo>
                    <a:pt x="9421" y="7055"/>
                    <a:pt x="9465" y="7037"/>
                    <a:pt x="9501" y="7011"/>
                  </a:cubicBezTo>
                  <a:cubicBezTo>
                    <a:pt x="9519" y="7002"/>
                    <a:pt x="9510" y="6993"/>
                    <a:pt x="9501" y="6975"/>
                  </a:cubicBezTo>
                  <a:cubicBezTo>
                    <a:pt x="9484" y="6958"/>
                    <a:pt x="9467" y="6949"/>
                    <a:pt x="9449" y="6949"/>
                  </a:cubicBezTo>
                  <a:close/>
                  <a:moveTo>
                    <a:pt x="6889" y="6963"/>
                  </a:moveTo>
                  <a:cubicBezTo>
                    <a:pt x="6867" y="6963"/>
                    <a:pt x="6846" y="6967"/>
                    <a:pt x="6834" y="6975"/>
                  </a:cubicBezTo>
                  <a:cubicBezTo>
                    <a:pt x="6807" y="7002"/>
                    <a:pt x="6807" y="7064"/>
                    <a:pt x="6834" y="7091"/>
                  </a:cubicBezTo>
                  <a:cubicBezTo>
                    <a:pt x="6849" y="7106"/>
                    <a:pt x="6877" y="7116"/>
                    <a:pt x="6902" y="7116"/>
                  </a:cubicBezTo>
                  <a:cubicBezTo>
                    <a:pt x="6921" y="7116"/>
                    <a:pt x="6938" y="7111"/>
                    <a:pt x="6950" y="7100"/>
                  </a:cubicBezTo>
                  <a:cubicBezTo>
                    <a:pt x="6976" y="7073"/>
                    <a:pt x="6976" y="7011"/>
                    <a:pt x="6958" y="6984"/>
                  </a:cubicBezTo>
                  <a:cubicBezTo>
                    <a:pt x="6944" y="6969"/>
                    <a:pt x="6915" y="6963"/>
                    <a:pt x="6889" y="6963"/>
                  </a:cubicBezTo>
                  <a:close/>
                  <a:moveTo>
                    <a:pt x="4612" y="6988"/>
                  </a:moveTo>
                  <a:cubicBezTo>
                    <a:pt x="4597" y="6988"/>
                    <a:pt x="4581" y="6993"/>
                    <a:pt x="4568" y="7002"/>
                  </a:cubicBezTo>
                  <a:cubicBezTo>
                    <a:pt x="4541" y="7028"/>
                    <a:pt x="4541" y="7073"/>
                    <a:pt x="4559" y="7100"/>
                  </a:cubicBezTo>
                  <a:cubicBezTo>
                    <a:pt x="4572" y="7113"/>
                    <a:pt x="4590" y="7120"/>
                    <a:pt x="4608" y="7120"/>
                  </a:cubicBezTo>
                  <a:cubicBezTo>
                    <a:pt x="4626" y="7120"/>
                    <a:pt x="4643" y="7113"/>
                    <a:pt x="4657" y="7100"/>
                  </a:cubicBezTo>
                  <a:cubicBezTo>
                    <a:pt x="4684" y="7073"/>
                    <a:pt x="4684" y="7037"/>
                    <a:pt x="4657" y="7002"/>
                  </a:cubicBezTo>
                  <a:cubicBezTo>
                    <a:pt x="4643" y="6993"/>
                    <a:pt x="4628" y="6988"/>
                    <a:pt x="4612" y="6988"/>
                  </a:cubicBezTo>
                  <a:close/>
                  <a:moveTo>
                    <a:pt x="7173" y="6984"/>
                  </a:moveTo>
                  <a:cubicBezTo>
                    <a:pt x="7150" y="6984"/>
                    <a:pt x="7128" y="6993"/>
                    <a:pt x="7110" y="7011"/>
                  </a:cubicBezTo>
                  <a:cubicBezTo>
                    <a:pt x="7083" y="7055"/>
                    <a:pt x="7083" y="7100"/>
                    <a:pt x="7119" y="7127"/>
                  </a:cubicBezTo>
                  <a:cubicBezTo>
                    <a:pt x="7132" y="7144"/>
                    <a:pt x="7155" y="7153"/>
                    <a:pt x="7177" y="7153"/>
                  </a:cubicBezTo>
                  <a:cubicBezTo>
                    <a:pt x="7199" y="7153"/>
                    <a:pt x="7222" y="7144"/>
                    <a:pt x="7235" y="7127"/>
                  </a:cubicBezTo>
                  <a:cubicBezTo>
                    <a:pt x="7271" y="7091"/>
                    <a:pt x="7271" y="7046"/>
                    <a:pt x="7235" y="7011"/>
                  </a:cubicBezTo>
                  <a:cubicBezTo>
                    <a:pt x="7217" y="6993"/>
                    <a:pt x="7195" y="6984"/>
                    <a:pt x="7173" y="6984"/>
                  </a:cubicBezTo>
                  <a:close/>
                  <a:moveTo>
                    <a:pt x="4893" y="7004"/>
                  </a:moveTo>
                  <a:cubicBezTo>
                    <a:pt x="4880" y="7004"/>
                    <a:pt x="4866" y="7015"/>
                    <a:pt x="4844" y="7037"/>
                  </a:cubicBezTo>
                  <a:cubicBezTo>
                    <a:pt x="4800" y="7082"/>
                    <a:pt x="4800" y="7082"/>
                    <a:pt x="4844" y="7127"/>
                  </a:cubicBezTo>
                  <a:cubicBezTo>
                    <a:pt x="4868" y="7150"/>
                    <a:pt x="4881" y="7161"/>
                    <a:pt x="4895" y="7161"/>
                  </a:cubicBezTo>
                  <a:cubicBezTo>
                    <a:pt x="4908" y="7161"/>
                    <a:pt x="4921" y="7152"/>
                    <a:pt x="4942" y="7136"/>
                  </a:cubicBezTo>
                  <a:cubicBezTo>
                    <a:pt x="4987" y="7091"/>
                    <a:pt x="4987" y="7082"/>
                    <a:pt x="4942" y="7037"/>
                  </a:cubicBezTo>
                  <a:cubicBezTo>
                    <a:pt x="4920" y="7015"/>
                    <a:pt x="4907" y="7004"/>
                    <a:pt x="4893" y="7004"/>
                  </a:cubicBezTo>
                  <a:close/>
                  <a:moveTo>
                    <a:pt x="2624" y="7051"/>
                  </a:moveTo>
                  <a:cubicBezTo>
                    <a:pt x="2603" y="7051"/>
                    <a:pt x="2583" y="7055"/>
                    <a:pt x="2578" y="7064"/>
                  </a:cubicBezTo>
                  <a:cubicBezTo>
                    <a:pt x="2569" y="7073"/>
                    <a:pt x="2560" y="7100"/>
                    <a:pt x="2560" y="7109"/>
                  </a:cubicBezTo>
                  <a:cubicBezTo>
                    <a:pt x="2560" y="7127"/>
                    <a:pt x="2569" y="7144"/>
                    <a:pt x="2578" y="7153"/>
                  </a:cubicBezTo>
                  <a:cubicBezTo>
                    <a:pt x="2587" y="7162"/>
                    <a:pt x="2605" y="7171"/>
                    <a:pt x="2614" y="7171"/>
                  </a:cubicBezTo>
                  <a:cubicBezTo>
                    <a:pt x="2632" y="7171"/>
                    <a:pt x="2650" y="7162"/>
                    <a:pt x="2667" y="7162"/>
                  </a:cubicBezTo>
                  <a:cubicBezTo>
                    <a:pt x="2685" y="7153"/>
                    <a:pt x="2685" y="7082"/>
                    <a:pt x="2676" y="7064"/>
                  </a:cubicBezTo>
                  <a:cubicBezTo>
                    <a:pt x="2667" y="7055"/>
                    <a:pt x="2645" y="7051"/>
                    <a:pt x="2624" y="7051"/>
                  </a:cubicBezTo>
                  <a:close/>
                  <a:moveTo>
                    <a:pt x="7457" y="7017"/>
                  </a:moveTo>
                  <a:cubicBezTo>
                    <a:pt x="7436" y="7017"/>
                    <a:pt x="7413" y="7024"/>
                    <a:pt x="7396" y="7037"/>
                  </a:cubicBezTo>
                  <a:cubicBezTo>
                    <a:pt x="7369" y="7073"/>
                    <a:pt x="7369" y="7127"/>
                    <a:pt x="7396" y="7153"/>
                  </a:cubicBezTo>
                  <a:cubicBezTo>
                    <a:pt x="7410" y="7172"/>
                    <a:pt x="7435" y="7181"/>
                    <a:pt x="7458" y="7181"/>
                  </a:cubicBezTo>
                  <a:cubicBezTo>
                    <a:pt x="7479" y="7181"/>
                    <a:pt x="7499" y="7175"/>
                    <a:pt x="7512" y="7162"/>
                  </a:cubicBezTo>
                  <a:cubicBezTo>
                    <a:pt x="7547" y="7127"/>
                    <a:pt x="7547" y="7073"/>
                    <a:pt x="7512" y="7037"/>
                  </a:cubicBezTo>
                  <a:cubicBezTo>
                    <a:pt x="7498" y="7024"/>
                    <a:pt x="7478" y="7017"/>
                    <a:pt x="7457" y="7017"/>
                  </a:cubicBezTo>
                  <a:close/>
                  <a:moveTo>
                    <a:pt x="5174" y="7031"/>
                  </a:moveTo>
                  <a:cubicBezTo>
                    <a:pt x="5163" y="7031"/>
                    <a:pt x="5152" y="7042"/>
                    <a:pt x="5130" y="7064"/>
                  </a:cubicBezTo>
                  <a:cubicBezTo>
                    <a:pt x="5085" y="7109"/>
                    <a:pt x="5085" y="7109"/>
                    <a:pt x="5130" y="7153"/>
                  </a:cubicBezTo>
                  <a:cubicBezTo>
                    <a:pt x="5148" y="7181"/>
                    <a:pt x="5160" y="7195"/>
                    <a:pt x="5173" y="7195"/>
                  </a:cubicBezTo>
                  <a:cubicBezTo>
                    <a:pt x="5184" y="7195"/>
                    <a:pt x="5198" y="7184"/>
                    <a:pt x="5219" y="7162"/>
                  </a:cubicBezTo>
                  <a:cubicBezTo>
                    <a:pt x="5263" y="7118"/>
                    <a:pt x="5263" y="7109"/>
                    <a:pt x="5219" y="7064"/>
                  </a:cubicBezTo>
                  <a:cubicBezTo>
                    <a:pt x="5197" y="7042"/>
                    <a:pt x="5185" y="7031"/>
                    <a:pt x="5174" y="7031"/>
                  </a:cubicBezTo>
                  <a:close/>
                  <a:moveTo>
                    <a:pt x="2900" y="7072"/>
                  </a:moveTo>
                  <a:cubicBezTo>
                    <a:pt x="2883" y="7072"/>
                    <a:pt x="2867" y="7079"/>
                    <a:pt x="2855" y="7091"/>
                  </a:cubicBezTo>
                  <a:cubicBezTo>
                    <a:pt x="2828" y="7118"/>
                    <a:pt x="2828" y="7162"/>
                    <a:pt x="2855" y="7189"/>
                  </a:cubicBezTo>
                  <a:cubicBezTo>
                    <a:pt x="2869" y="7199"/>
                    <a:pt x="2889" y="7206"/>
                    <a:pt x="2908" y="7206"/>
                  </a:cubicBezTo>
                  <a:cubicBezTo>
                    <a:pt x="2922" y="7206"/>
                    <a:pt x="2936" y="7201"/>
                    <a:pt x="2944" y="7189"/>
                  </a:cubicBezTo>
                  <a:cubicBezTo>
                    <a:pt x="2971" y="7162"/>
                    <a:pt x="2980" y="7127"/>
                    <a:pt x="2953" y="7100"/>
                  </a:cubicBezTo>
                  <a:cubicBezTo>
                    <a:pt x="2939" y="7081"/>
                    <a:pt x="2919" y="7072"/>
                    <a:pt x="2900" y="7072"/>
                  </a:cubicBezTo>
                  <a:close/>
                  <a:moveTo>
                    <a:pt x="7740" y="7045"/>
                  </a:moveTo>
                  <a:cubicBezTo>
                    <a:pt x="7719" y="7045"/>
                    <a:pt x="7700" y="7054"/>
                    <a:pt x="7681" y="7073"/>
                  </a:cubicBezTo>
                  <a:cubicBezTo>
                    <a:pt x="7645" y="7100"/>
                    <a:pt x="7645" y="7153"/>
                    <a:pt x="7681" y="7189"/>
                  </a:cubicBezTo>
                  <a:cubicBezTo>
                    <a:pt x="7699" y="7207"/>
                    <a:pt x="7719" y="7216"/>
                    <a:pt x="7739" y="7216"/>
                  </a:cubicBezTo>
                  <a:cubicBezTo>
                    <a:pt x="7759" y="7216"/>
                    <a:pt x="7779" y="7207"/>
                    <a:pt x="7797" y="7189"/>
                  </a:cubicBezTo>
                  <a:cubicBezTo>
                    <a:pt x="7833" y="7153"/>
                    <a:pt x="7833" y="7100"/>
                    <a:pt x="7797" y="7064"/>
                  </a:cubicBezTo>
                  <a:cubicBezTo>
                    <a:pt x="7776" y="7052"/>
                    <a:pt x="7758" y="7045"/>
                    <a:pt x="7740" y="7045"/>
                  </a:cubicBezTo>
                  <a:close/>
                  <a:moveTo>
                    <a:pt x="5455" y="7069"/>
                  </a:moveTo>
                  <a:cubicBezTo>
                    <a:pt x="5431" y="7069"/>
                    <a:pt x="5406" y="7073"/>
                    <a:pt x="5397" y="7082"/>
                  </a:cubicBezTo>
                  <a:cubicBezTo>
                    <a:pt x="5379" y="7109"/>
                    <a:pt x="5379" y="7189"/>
                    <a:pt x="5397" y="7207"/>
                  </a:cubicBezTo>
                  <a:cubicBezTo>
                    <a:pt x="5406" y="7216"/>
                    <a:pt x="5431" y="7220"/>
                    <a:pt x="5455" y="7220"/>
                  </a:cubicBezTo>
                  <a:cubicBezTo>
                    <a:pt x="5480" y="7220"/>
                    <a:pt x="5504" y="7216"/>
                    <a:pt x="5513" y="7207"/>
                  </a:cubicBezTo>
                  <a:cubicBezTo>
                    <a:pt x="5531" y="7180"/>
                    <a:pt x="5531" y="7100"/>
                    <a:pt x="5513" y="7082"/>
                  </a:cubicBezTo>
                  <a:cubicBezTo>
                    <a:pt x="5504" y="7073"/>
                    <a:pt x="5480" y="7069"/>
                    <a:pt x="5455" y="7069"/>
                  </a:cubicBezTo>
                  <a:close/>
                  <a:moveTo>
                    <a:pt x="3189" y="7107"/>
                  </a:moveTo>
                  <a:cubicBezTo>
                    <a:pt x="3171" y="7107"/>
                    <a:pt x="3154" y="7113"/>
                    <a:pt x="3140" y="7127"/>
                  </a:cubicBezTo>
                  <a:cubicBezTo>
                    <a:pt x="3113" y="7153"/>
                    <a:pt x="3113" y="7189"/>
                    <a:pt x="3140" y="7216"/>
                  </a:cubicBezTo>
                  <a:cubicBezTo>
                    <a:pt x="3154" y="7229"/>
                    <a:pt x="3169" y="7236"/>
                    <a:pt x="3185" y="7236"/>
                  </a:cubicBezTo>
                  <a:cubicBezTo>
                    <a:pt x="3200" y="7236"/>
                    <a:pt x="3216" y="7229"/>
                    <a:pt x="3229" y="7216"/>
                  </a:cubicBezTo>
                  <a:cubicBezTo>
                    <a:pt x="3256" y="7198"/>
                    <a:pt x="3256" y="7153"/>
                    <a:pt x="3238" y="7127"/>
                  </a:cubicBezTo>
                  <a:cubicBezTo>
                    <a:pt x="3225" y="7113"/>
                    <a:pt x="3207" y="7107"/>
                    <a:pt x="3189" y="7107"/>
                  </a:cubicBezTo>
                  <a:close/>
                  <a:moveTo>
                    <a:pt x="5727" y="7099"/>
                  </a:moveTo>
                  <a:cubicBezTo>
                    <a:pt x="5710" y="7099"/>
                    <a:pt x="5693" y="7102"/>
                    <a:pt x="5683" y="7109"/>
                  </a:cubicBezTo>
                  <a:cubicBezTo>
                    <a:pt x="5665" y="7127"/>
                    <a:pt x="5656" y="7207"/>
                    <a:pt x="5674" y="7225"/>
                  </a:cubicBezTo>
                  <a:cubicBezTo>
                    <a:pt x="5684" y="7239"/>
                    <a:pt x="5712" y="7246"/>
                    <a:pt x="5739" y="7246"/>
                  </a:cubicBezTo>
                  <a:cubicBezTo>
                    <a:pt x="5761" y="7246"/>
                    <a:pt x="5782" y="7242"/>
                    <a:pt x="5790" y="7234"/>
                  </a:cubicBezTo>
                  <a:cubicBezTo>
                    <a:pt x="5817" y="7225"/>
                    <a:pt x="5817" y="7144"/>
                    <a:pt x="5799" y="7118"/>
                  </a:cubicBezTo>
                  <a:cubicBezTo>
                    <a:pt x="5788" y="7107"/>
                    <a:pt x="5756" y="7099"/>
                    <a:pt x="5727" y="7099"/>
                  </a:cubicBezTo>
                  <a:close/>
                  <a:moveTo>
                    <a:pt x="8020" y="7066"/>
                  </a:moveTo>
                  <a:cubicBezTo>
                    <a:pt x="8000" y="7066"/>
                    <a:pt x="7980" y="7078"/>
                    <a:pt x="7958" y="7100"/>
                  </a:cubicBezTo>
                  <a:cubicBezTo>
                    <a:pt x="7922" y="7144"/>
                    <a:pt x="7922" y="7171"/>
                    <a:pt x="7958" y="7216"/>
                  </a:cubicBezTo>
                  <a:cubicBezTo>
                    <a:pt x="7980" y="7238"/>
                    <a:pt x="8000" y="7249"/>
                    <a:pt x="8020" y="7249"/>
                  </a:cubicBezTo>
                  <a:cubicBezTo>
                    <a:pt x="8040" y="7249"/>
                    <a:pt x="8060" y="7238"/>
                    <a:pt x="8082" y="7216"/>
                  </a:cubicBezTo>
                  <a:cubicBezTo>
                    <a:pt x="8118" y="7180"/>
                    <a:pt x="8118" y="7144"/>
                    <a:pt x="8082" y="7100"/>
                  </a:cubicBezTo>
                  <a:cubicBezTo>
                    <a:pt x="8060" y="7078"/>
                    <a:pt x="8040" y="7066"/>
                    <a:pt x="8020" y="7066"/>
                  </a:cubicBezTo>
                  <a:close/>
                  <a:moveTo>
                    <a:pt x="6025" y="7131"/>
                  </a:moveTo>
                  <a:cubicBezTo>
                    <a:pt x="5999" y="7131"/>
                    <a:pt x="5973" y="7136"/>
                    <a:pt x="5959" y="7144"/>
                  </a:cubicBezTo>
                  <a:cubicBezTo>
                    <a:pt x="5941" y="7162"/>
                    <a:pt x="5941" y="7243"/>
                    <a:pt x="5959" y="7260"/>
                  </a:cubicBezTo>
                  <a:cubicBezTo>
                    <a:pt x="5970" y="7271"/>
                    <a:pt x="6005" y="7279"/>
                    <a:pt x="6034" y="7279"/>
                  </a:cubicBezTo>
                  <a:cubicBezTo>
                    <a:pt x="6053" y="7279"/>
                    <a:pt x="6068" y="7276"/>
                    <a:pt x="6075" y="7269"/>
                  </a:cubicBezTo>
                  <a:cubicBezTo>
                    <a:pt x="6093" y="7252"/>
                    <a:pt x="6102" y="7171"/>
                    <a:pt x="6084" y="7144"/>
                  </a:cubicBezTo>
                  <a:cubicBezTo>
                    <a:pt x="6075" y="7136"/>
                    <a:pt x="6051" y="7131"/>
                    <a:pt x="6025" y="7131"/>
                  </a:cubicBezTo>
                  <a:close/>
                  <a:moveTo>
                    <a:pt x="3456" y="7149"/>
                  </a:moveTo>
                  <a:cubicBezTo>
                    <a:pt x="3439" y="7149"/>
                    <a:pt x="3421" y="7153"/>
                    <a:pt x="3408" y="7162"/>
                  </a:cubicBezTo>
                  <a:cubicBezTo>
                    <a:pt x="3381" y="7189"/>
                    <a:pt x="3381" y="7234"/>
                    <a:pt x="3408" y="7260"/>
                  </a:cubicBezTo>
                  <a:cubicBezTo>
                    <a:pt x="3417" y="7274"/>
                    <a:pt x="3432" y="7280"/>
                    <a:pt x="3449" y="7280"/>
                  </a:cubicBezTo>
                  <a:cubicBezTo>
                    <a:pt x="3466" y="7280"/>
                    <a:pt x="3484" y="7274"/>
                    <a:pt x="3497" y="7260"/>
                  </a:cubicBezTo>
                  <a:cubicBezTo>
                    <a:pt x="3524" y="7234"/>
                    <a:pt x="3533" y="7189"/>
                    <a:pt x="3497" y="7162"/>
                  </a:cubicBezTo>
                  <a:cubicBezTo>
                    <a:pt x="3488" y="7153"/>
                    <a:pt x="3473" y="7149"/>
                    <a:pt x="3456" y="7149"/>
                  </a:cubicBezTo>
                  <a:close/>
                  <a:moveTo>
                    <a:pt x="8306" y="7102"/>
                  </a:moveTo>
                  <a:cubicBezTo>
                    <a:pt x="8285" y="7102"/>
                    <a:pt x="8265" y="7113"/>
                    <a:pt x="8243" y="7136"/>
                  </a:cubicBezTo>
                  <a:cubicBezTo>
                    <a:pt x="8198" y="7171"/>
                    <a:pt x="8198" y="7207"/>
                    <a:pt x="8243" y="7252"/>
                  </a:cubicBezTo>
                  <a:cubicBezTo>
                    <a:pt x="8262" y="7270"/>
                    <a:pt x="8281" y="7282"/>
                    <a:pt x="8301" y="7282"/>
                  </a:cubicBezTo>
                  <a:cubicBezTo>
                    <a:pt x="8319" y="7282"/>
                    <a:pt x="8338" y="7273"/>
                    <a:pt x="8359" y="7252"/>
                  </a:cubicBezTo>
                  <a:cubicBezTo>
                    <a:pt x="8404" y="7207"/>
                    <a:pt x="8404" y="7180"/>
                    <a:pt x="8368" y="7136"/>
                  </a:cubicBezTo>
                  <a:cubicBezTo>
                    <a:pt x="8346" y="7113"/>
                    <a:pt x="8326" y="7102"/>
                    <a:pt x="8306" y="7102"/>
                  </a:cubicBezTo>
                  <a:close/>
                  <a:moveTo>
                    <a:pt x="3733" y="7178"/>
                  </a:moveTo>
                  <a:cubicBezTo>
                    <a:pt x="3716" y="7178"/>
                    <a:pt x="3698" y="7185"/>
                    <a:pt x="3684" y="7198"/>
                  </a:cubicBezTo>
                  <a:cubicBezTo>
                    <a:pt x="3667" y="7225"/>
                    <a:pt x="3667" y="7269"/>
                    <a:pt x="3693" y="7287"/>
                  </a:cubicBezTo>
                  <a:cubicBezTo>
                    <a:pt x="3707" y="7301"/>
                    <a:pt x="3722" y="7307"/>
                    <a:pt x="3738" y="7307"/>
                  </a:cubicBezTo>
                  <a:cubicBezTo>
                    <a:pt x="3754" y="7307"/>
                    <a:pt x="3769" y="7301"/>
                    <a:pt x="3783" y="7287"/>
                  </a:cubicBezTo>
                  <a:cubicBezTo>
                    <a:pt x="3809" y="7269"/>
                    <a:pt x="3809" y="7225"/>
                    <a:pt x="3783" y="7198"/>
                  </a:cubicBezTo>
                  <a:cubicBezTo>
                    <a:pt x="3769" y="7185"/>
                    <a:pt x="3751" y="7178"/>
                    <a:pt x="3733" y="7178"/>
                  </a:cubicBezTo>
                  <a:close/>
                  <a:moveTo>
                    <a:pt x="8583" y="7129"/>
                  </a:moveTo>
                  <a:cubicBezTo>
                    <a:pt x="8564" y="7129"/>
                    <a:pt x="8546" y="7140"/>
                    <a:pt x="8529" y="7162"/>
                  </a:cubicBezTo>
                  <a:cubicBezTo>
                    <a:pt x="8484" y="7207"/>
                    <a:pt x="8484" y="7234"/>
                    <a:pt x="8520" y="7278"/>
                  </a:cubicBezTo>
                  <a:cubicBezTo>
                    <a:pt x="8542" y="7301"/>
                    <a:pt x="8562" y="7312"/>
                    <a:pt x="8582" y="7312"/>
                  </a:cubicBezTo>
                  <a:cubicBezTo>
                    <a:pt x="8602" y="7312"/>
                    <a:pt x="8622" y="7301"/>
                    <a:pt x="8645" y="7278"/>
                  </a:cubicBezTo>
                  <a:cubicBezTo>
                    <a:pt x="8689" y="7234"/>
                    <a:pt x="8680" y="7207"/>
                    <a:pt x="8645" y="7162"/>
                  </a:cubicBezTo>
                  <a:cubicBezTo>
                    <a:pt x="8622" y="7140"/>
                    <a:pt x="8602" y="7129"/>
                    <a:pt x="8583" y="7129"/>
                  </a:cubicBezTo>
                  <a:close/>
                  <a:moveTo>
                    <a:pt x="6299" y="7159"/>
                  </a:moveTo>
                  <a:cubicBezTo>
                    <a:pt x="6278" y="7159"/>
                    <a:pt x="6257" y="7163"/>
                    <a:pt x="6245" y="7171"/>
                  </a:cubicBezTo>
                  <a:cubicBezTo>
                    <a:pt x="6218" y="7198"/>
                    <a:pt x="6218" y="7260"/>
                    <a:pt x="6236" y="7287"/>
                  </a:cubicBezTo>
                  <a:cubicBezTo>
                    <a:pt x="6251" y="7303"/>
                    <a:pt x="6279" y="7312"/>
                    <a:pt x="6305" y="7312"/>
                  </a:cubicBezTo>
                  <a:cubicBezTo>
                    <a:pt x="6323" y="7312"/>
                    <a:pt x="6341" y="7307"/>
                    <a:pt x="6352" y="7296"/>
                  </a:cubicBezTo>
                  <a:cubicBezTo>
                    <a:pt x="6379" y="7278"/>
                    <a:pt x="6387" y="7207"/>
                    <a:pt x="6361" y="7180"/>
                  </a:cubicBezTo>
                  <a:cubicBezTo>
                    <a:pt x="6351" y="7165"/>
                    <a:pt x="6325" y="7159"/>
                    <a:pt x="6299" y="7159"/>
                  </a:cubicBezTo>
                  <a:close/>
                  <a:moveTo>
                    <a:pt x="9160" y="7194"/>
                  </a:moveTo>
                  <a:cubicBezTo>
                    <a:pt x="9121" y="7194"/>
                    <a:pt x="9064" y="7230"/>
                    <a:pt x="9064" y="7260"/>
                  </a:cubicBezTo>
                  <a:cubicBezTo>
                    <a:pt x="9055" y="7278"/>
                    <a:pt x="9064" y="7305"/>
                    <a:pt x="9073" y="7323"/>
                  </a:cubicBezTo>
                  <a:cubicBezTo>
                    <a:pt x="9073" y="7323"/>
                    <a:pt x="9091" y="7332"/>
                    <a:pt x="9091" y="7332"/>
                  </a:cubicBezTo>
                  <a:cubicBezTo>
                    <a:pt x="9126" y="7314"/>
                    <a:pt x="9162" y="7287"/>
                    <a:pt x="9189" y="7260"/>
                  </a:cubicBezTo>
                  <a:cubicBezTo>
                    <a:pt x="9215" y="7243"/>
                    <a:pt x="9207" y="7207"/>
                    <a:pt x="9180" y="7198"/>
                  </a:cubicBezTo>
                  <a:cubicBezTo>
                    <a:pt x="9174" y="7195"/>
                    <a:pt x="9167" y="7194"/>
                    <a:pt x="9160" y="7194"/>
                  </a:cubicBezTo>
                  <a:close/>
                  <a:moveTo>
                    <a:pt x="4015" y="7208"/>
                  </a:moveTo>
                  <a:cubicBezTo>
                    <a:pt x="4000" y="7208"/>
                    <a:pt x="3987" y="7213"/>
                    <a:pt x="3979" y="7225"/>
                  </a:cubicBezTo>
                  <a:cubicBezTo>
                    <a:pt x="3943" y="7252"/>
                    <a:pt x="3943" y="7296"/>
                    <a:pt x="3970" y="7323"/>
                  </a:cubicBezTo>
                  <a:cubicBezTo>
                    <a:pt x="3983" y="7332"/>
                    <a:pt x="4001" y="7336"/>
                    <a:pt x="4019" y="7336"/>
                  </a:cubicBezTo>
                  <a:cubicBezTo>
                    <a:pt x="4037" y="7336"/>
                    <a:pt x="4055" y="7332"/>
                    <a:pt x="4068" y="7323"/>
                  </a:cubicBezTo>
                  <a:cubicBezTo>
                    <a:pt x="4086" y="7296"/>
                    <a:pt x="4095" y="7252"/>
                    <a:pt x="4068" y="7225"/>
                  </a:cubicBezTo>
                  <a:cubicBezTo>
                    <a:pt x="4053" y="7215"/>
                    <a:pt x="4033" y="7208"/>
                    <a:pt x="4015" y="7208"/>
                  </a:cubicBezTo>
                  <a:close/>
                  <a:moveTo>
                    <a:pt x="8866" y="7163"/>
                  </a:moveTo>
                  <a:cubicBezTo>
                    <a:pt x="8848" y="7163"/>
                    <a:pt x="8831" y="7172"/>
                    <a:pt x="8814" y="7189"/>
                  </a:cubicBezTo>
                  <a:cubicBezTo>
                    <a:pt x="8760" y="7234"/>
                    <a:pt x="8760" y="7269"/>
                    <a:pt x="8805" y="7314"/>
                  </a:cubicBezTo>
                  <a:cubicBezTo>
                    <a:pt x="8827" y="7332"/>
                    <a:pt x="8845" y="7341"/>
                    <a:pt x="8863" y="7341"/>
                  </a:cubicBezTo>
                  <a:cubicBezTo>
                    <a:pt x="8881" y="7341"/>
                    <a:pt x="8899" y="7332"/>
                    <a:pt x="8921" y="7314"/>
                  </a:cubicBezTo>
                  <a:cubicBezTo>
                    <a:pt x="8966" y="7269"/>
                    <a:pt x="8966" y="7234"/>
                    <a:pt x="8930" y="7198"/>
                  </a:cubicBezTo>
                  <a:cubicBezTo>
                    <a:pt x="8906" y="7174"/>
                    <a:pt x="8885" y="7163"/>
                    <a:pt x="8866" y="7163"/>
                  </a:cubicBezTo>
                  <a:close/>
                  <a:moveTo>
                    <a:pt x="6562" y="7200"/>
                  </a:moveTo>
                  <a:cubicBezTo>
                    <a:pt x="6543" y="7200"/>
                    <a:pt x="6524" y="7205"/>
                    <a:pt x="6512" y="7216"/>
                  </a:cubicBezTo>
                  <a:cubicBezTo>
                    <a:pt x="6486" y="7243"/>
                    <a:pt x="6486" y="7305"/>
                    <a:pt x="6512" y="7332"/>
                  </a:cubicBezTo>
                  <a:cubicBezTo>
                    <a:pt x="6523" y="7347"/>
                    <a:pt x="6551" y="7357"/>
                    <a:pt x="6578" y="7357"/>
                  </a:cubicBezTo>
                  <a:cubicBezTo>
                    <a:pt x="6598" y="7357"/>
                    <a:pt x="6617" y="7352"/>
                    <a:pt x="6628" y="7341"/>
                  </a:cubicBezTo>
                  <a:cubicBezTo>
                    <a:pt x="6655" y="7314"/>
                    <a:pt x="6655" y="7252"/>
                    <a:pt x="6628" y="7225"/>
                  </a:cubicBezTo>
                  <a:cubicBezTo>
                    <a:pt x="6618" y="7209"/>
                    <a:pt x="6590" y="7200"/>
                    <a:pt x="6562" y="7200"/>
                  </a:cubicBezTo>
                  <a:close/>
                  <a:moveTo>
                    <a:pt x="4298" y="7239"/>
                  </a:moveTo>
                  <a:cubicBezTo>
                    <a:pt x="4283" y="7239"/>
                    <a:pt x="4267" y="7243"/>
                    <a:pt x="4255" y="7252"/>
                  </a:cubicBezTo>
                  <a:cubicBezTo>
                    <a:pt x="4229" y="7278"/>
                    <a:pt x="4229" y="7323"/>
                    <a:pt x="4246" y="7350"/>
                  </a:cubicBezTo>
                  <a:cubicBezTo>
                    <a:pt x="4260" y="7363"/>
                    <a:pt x="4278" y="7370"/>
                    <a:pt x="4296" y="7370"/>
                  </a:cubicBezTo>
                  <a:cubicBezTo>
                    <a:pt x="4313" y="7370"/>
                    <a:pt x="4331" y="7363"/>
                    <a:pt x="4345" y="7350"/>
                  </a:cubicBezTo>
                  <a:cubicBezTo>
                    <a:pt x="4371" y="7323"/>
                    <a:pt x="4371" y="7287"/>
                    <a:pt x="4345" y="7260"/>
                  </a:cubicBezTo>
                  <a:cubicBezTo>
                    <a:pt x="4335" y="7246"/>
                    <a:pt x="4317" y="7239"/>
                    <a:pt x="4298" y="7239"/>
                  </a:cubicBezTo>
                  <a:close/>
                  <a:moveTo>
                    <a:pt x="6849" y="7230"/>
                  </a:moveTo>
                  <a:cubicBezTo>
                    <a:pt x="6829" y="7230"/>
                    <a:pt x="6810" y="7235"/>
                    <a:pt x="6798" y="7243"/>
                  </a:cubicBezTo>
                  <a:cubicBezTo>
                    <a:pt x="6771" y="7269"/>
                    <a:pt x="6762" y="7341"/>
                    <a:pt x="6789" y="7367"/>
                  </a:cubicBezTo>
                  <a:cubicBezTo>
                    <a:pt x="6802" y="7381"/>
                    <a:pt x="6825" y="7388"/>
                    <a:pt x="6847" y="7388"/>
                  </a:cubicBezTo>
                  <a:cubicBezTo>
                    <a:pt x="6869" y="7388"/>
                    <a:pt x="6892" y="7381"/>
                    <a:pt x="6905" y="7367"/>
                  </a:cubicBezTo>
                  <a:cubicBezTo>
                    <a:pt x="6932" y="7350"/>
                    <a:pt x="6941" y="7278"/>
                    <a:pt x="6914" y="7252"/>
                  </a:cubicBezTo>
                  <a:cubicBezTo>
                    <a:pt x="6899" y="7237"/>
                    <a:pt x="6874" y="7230"/>
                    <a:pt x="6849" y="7230"/>
                  </a:cubicBezTo>
                  <a:close/>
                  <a:moveTo>
                    <a:pt x="4582" y="7253"/>
                  </a:moveTo>
                  <a:cubicBezTo>
                    <a:pt x="4569" y="7253"/>
                    <a:pt x="4555" y="7264"/>
                    <a:pt x="4532" y="7287"/>
                  </a:cubicBezTo>
                  <a:cubicBezTo>
                    <a:pt x="4487" y="7332"/>
                    <a:pt x="4487" y="7341"/>
                    <a:pt x="4532" y="7385"/>
                  </a:cubicBezTo>
                  <a:cubicBezTo>
                    <a:pt x="4554" y="7403"/>
                    <a:pt x="4568" y="7412"/>
                    <a:pt x="4581" y="7412"/>
                  </a:cubicBezTo>
                  <a:cubicBezTo>
                    <a:pt x="4594" y="7412"/>
                    <a:pt x="4608" y="7403"/>
                    <a:pt x="4630" y="7385"/>
                  </a:cubicBezTo>
                  <a:cubicBezTo>
                    <a:pt x="4675" y="7341"/>
                    <a:pt x="4666" y="7323"/>
                    <a:pt x="4621" y="7278"/>
                  </a:cubicBezTo>
                  <a:cubicBezTo>
                    <a:pt x="4604" y="7261"/>
                    <a:pt x="4593" y="7253"/>
                    <a:pt x="4582" y="7253"/>
                  </a:cubicBezTo>
                  <a:close/>
                  <a:moveTo>
                    <a:pt x="7132" y="7252"/>
                  </a:moveTo>
                  <a:cubicBezTo>
                    <a:pt x="7112" y="7252"/>
                    <a:pt x="7092" y="7260"/>
                    <a:pt x="7074" y="7278"/>
                  </a:cubicBezTo>
                  <a:cubicBezTo>
                    <a:pt x="7039" y="7314"/>
                    <a:pt x="7048" y="7367"/>
                    <a:pt x="7074" y="7394"/>
                  </a:cubicBezTo>
                  <a:cubicBezTo>
                    <a:pt x="7092" y="7412"/>
                    <a:pt x="7112" y="7421"/>
                    <a:pt x="7132" y="7421"/>
                  </a:cubicBezTo>
                  <a:cubicBezTo>
                    <a:pt x="7152" y="7421"/>
                    <a:pt x="7173" y="7412"/>
                    <a:pt x="7190" y="7394"/>
                  </a:cubicBezTo>
                  <a:cubicBezTo>
                    <a:pt x="7226" y="7367"/>
                    <a:pt x="7226" y="7305"/>
                    <a:pt x="7190" y="7278"/>
                  </a:cubicBezTo>
                  <a:cubicBezTo>
                    <a:pt x="7173" y="7260"/>
                    <a:pt x="7152" y="7252"/>
                    <a:pt x="7132" y="7252"/>
                  </a:cubicBezTo>
                  <a:close/>
                  <a:moveTo>
                    <a:pt x="4864" y="7288"/>
                  </a:moveTo>
                  <a:cubicBezTo>
                    <a:pt x="4852" y="7288"/>
                    <a:pt x="4838" y="7297"/>
                    <a:pt x="4817" y="7314"/>
                  </a:cubicBezTo>
                  <a:cubicBezTo>
                    <a:pt x="4773" y="7359"/>
                    <a:pt x="4773" y="7367"/>
                    <a:pt x="4808" y="7403"/>
                  </a:cubicBezTo>
                  <a:cubicBezTo>
                    <a:pt x="4833" y="7433"/>
                    <a:pt x="4847" y="7446"/>
                    <a:pt x="4862" y="7446"/>
                  </a:cubicBezTo>
                  <a:cubicBezTo>
                    <a:pt x="4874" y="7446"/>
                    <a:pt x="4887" y="7437"/>
                    <a:pt x="4907" y="7421"/>
                  </a:cubicBezTo>
                  <a:cubicBezTo>
                    <a:pt x="4951" y="7376"/>
                    <a:pt x="4951" y="7359"/>
                    <a:pt x="4916" y="7323"/>
                  </a:cubicBezTo>
                  <a:cubicBezTo>
                    <a:pt x="4892" y="7299"/>
                    <a:pt x="4878" y="7288"/>
                    <a:pt x="4864" y="7288"/>
                  </a:cubicBezTo>
                  <a:close/>
                  <a:moveTo>
                    <a:pt x="7417" y="7286"/>
                  </a:moveTo>
                  <a:cubicBezTo>
                    <a:pt x="7398" y="7286"/>
                    <a:pt x="7379" y="7295"/>
                    <a:pt x="7360" y="7314"/>
                  </a:cubicBezTo>
                  <a:cubicBezTo>
                    <a:pt x="7324" y="7341"/>
                    <a:pt x="7324" y="7394"/>
                    <a:pt x="7360" y="7430"/>
                  </a:cubicBezTo>
                  <a:cubicBezTo>
                    <a:pt x="7373" y="7447"/>
                    <a:pt x="7393" y="7456"/>
                    <a:pt x="7414" y="7456"/>
                  </a:cubicBezTo>
                  <a:cubicBezTo>
                    <a:pt x="7438" y="7456"/>
                    <a:pt x="7462" y="7445"/>
                    <a:pt x="7476" y="7421"/>
                  </a:cubicBezTo>
                  <a:cubicBezTo>
                    <a:pt x="7512" y="7394"/>
                    <a:pt x="7503" y="7332"/>
                    <a:pt x="7467" y="7305"/>
                  </a:cubicBezTo>
                  <a:cubicBezTo>
                    <a:pt x="7450" y="7293"/>
                    <a:pt x="7434" y="7286"/>
                    <a:pt x="7417" y="7286"/>
                  </a:cubicBezTo>
                  <a:close/>
                  <a:moveTo>
                    <a:pt x="2872" y="7356"/>
                  </a:moveTo>
                  <a:cubicBezTo>
                    <a:pt x="2864" y="7356"/>
                    <a:pt x="2855" y="7357"/>
                    <a:pt x="2846" y="7359"/>
                  </a:cubicBezTo>
                  <a:cubicBezTo>
                    <a:pt x="2828" y="7359"/>
                    <a:pt x="2819" y="7385"/>
                    <a:pt x="2837" y="7403"/>
                  </a:cubicBezTo>
                  <a:cubicBezTo>
                    <a:pt x="2837" y="7412"/>
                    <a:pt x="2837" y="7412"/>
                    <a:pt x="2855" y="7430"/>
                  </a:cubicBezTo>
                  <a:cubicBezTo>
                    <a:pt x="2864" y="7430"/>
                    <a:pt x="2890" y="7448"/>
                    <a:pt x="2908" y="7457"/>
                  </a:cubicBezTo>
                  <a:cubicBezTo>
                    <a:pt x="2914" y="7459"/>
                    <a:pt x="2918" y="7460"/>
                    <a:pt x="2922" y="7460"/>
                  </a:cubicBezTo>
                  <a:cubicBezTo>
                    <a:pt x="2931" y="7460"/>
                    <a:pt x="2935" y="7454"/>
                    <a:pt x="2935" y="7448"/>
                  </a:cubicBezTo>
                  <a:cubicBezTo>
                    <a:pt x="2943" y="7380"/>
                    <a:pt x="2918" y="7356"/>
                    <a:pt x="2872" y="7356"/>
                  </a:cubicBezTo>
                  <a:close/>
                  <a:moveTo>
                    <a:pt x="5149" y="7315"/>
                  </a:moveTo>
                  <a:cubicBezTo>
                    <a:pt x="5137" y="7315"/>
                    <a:pt x="5124" y="7324"/>
                    <a:pt x="5103" y="7341"/>
                  </a:cubicBezTo>
                  <a:cubicBezTo>
                    <a:pt x="5058" y="7385"/>
                    <a:pt x="5058" y="7394"/>
                    <a:pt x="5094" y="7439"/>
                  </a:cubicBezTo>
                  <a:cubicBezTo>
                    <a:pt x="5117" y="7462"/>
                    <a:pt x="5131" y="7474"/>
                    <a:pt x="5145" y="7474"/>
                  </a:cubicBezTo>
                  <a:cubicBezTo>
                    <a:pt x="5158" y="7474"/>
                    <a:pt x="5171" y="7465"/>
                    <a:pt x="5192" y="7448"/>
                  </a:cubicBezTo>
                  <a:cubicBezTo>
                    <a:pt x="5237" y="7403"/>
                    <a:pt x="5237" y="7394"/>
                    <a:pt x="5192" y="7350"/>
                  </a:cubicBezTo>
                  <a:cubicBezTo>
                    <a:pt x="5173" y="7326"/>
                    <a:pt x="5162" y="7315"/>
                    <a:pt x="5149" y="7315"/>
                  </a:cubicBezTo>
                  <a:close/>
                  <a:moveTo>
                    <a:pt x="7696" y="7317"/>
                  </a:moveTo>
                  <a:cubicBezTo>
                    <a:pt x="7673" y="7317"/>
                    <a:pt x="7651" y="7326"/>
                    <a:pt x="7636" y="7341"/>
                  </a:cubicBezTo>
                  <a:cubicBezTo>
                    <a:pt x="7610" y="7376"/>
                    <a:pt x="7610" y="7430"/>
                    <a:pt x="7636" y="7457"/>
                  </a:cubicBezTo>
                  <a:cubicBezTo>
                    <a:pt x="7654" y="7475"/>
                    <a:pt x="7677" y="7483"/>
                    <a:pt x="7698" y="7483"/>
                  </a:cubicBezTo>
                  <a:cubicBezTo>
                    <a:pt x="7719" y="7483"/>
                    <a:pt x="7739" y="7475"/>
                    <a:pt x="7752" y="7457"/>
                  </a:cubicBezTo>
                  <a:cubicBezTo>
                    <a:pt x="7788" y="7421"/>
                    <a:pt x="7788" y="7367"/>
                    <a:pt x="7752" y="7341"/>
                  </a:cubicBezTo>
                  <a:cubicBezTo>
                    <a:pt x="7736" y="7324"/>
                    <a:pt x="7715" y="7317"/>
                    <a:pt x="7696" y="7317"/>
                  </a:cubicBezTo>
                  <a:close/>
                  <a:moveTo>
                    <a:pt x="5428" y="7354"/>
                  </a:moveTo>
                  <a:cubicBezTo>
                    <a:pt x="5404" y="7354"/>
                    <a:pt x="5379" y="7359"/>
                    <a:pt x="5371" y="7367"/>
                  </a:cubicBezTo>
                  <a:cubicBezTo>
                    <a:pt x="5353" y="7385"/>
                    <a:pt x="5344" y="7457"/>
                    <a:pt x="5362" y="7483"/>
                  </a:cubicBezTo>
                  <a:cubicBezTo>
                    <a:pt x="5371" y="7492"/>
                    <a:pt x="5395" y="7497"/>
                    <a:pt x="5421" y="7497"/>
                  </a:cubicBezTo>
                  <a:cubicBezTo>
                    <a:pt x="5446" y="7497"/>
                    <a:pt x="5473" y="7492"/>
                    <a:pt x="5486" y="7483"/>
                  </a:cubicBezTo>
                  <a:cubicBezTo>
                    <a:pt x="5504" y="7466"/>
                    <a:pt x="5504" y="7394"/>
                    <a:pt x="5486" y="7367"/>
                  </a:cubicBezTo>
                  <a:cubicBezTo>
                    <a:pt x="5478" y="7359"/>
                    <a:pt x="5453" y="7354"/>
                    <a:pt x="5428" y="7354"/>
                  </a:cubicBezTo>
                  <a:close/>
                  <a:moveTo>
                    <a:pt x="3154" y="7383"/>
                  </a:moveTo>
                  <a:cubicBezTo>
                    <a:pt x="3136" y="7383"/>
                    <a:pt x="3118" y="7390"/>
                    <a:pt x="3105" y="7403"/>
                  </a:cubicBezTo>
                  <a:cubicBezTo>
                    <a:pt x="3078" y="7430"/>
                    <a:pt x="3087" y="7475"/>
                    <a:pt x="3105" y="7501"/>
                  </a:cubicBezTo>
                  <a:cubicBezTo>
                    <a:pt x="3119" y="7511"/>
                    <a:pt x="3139" y="7518"/>
                    <a:pt x="3159" y="7518"/>
                  </a:cubicBezTo>
                  <a:cubicBezTo>
                    <a:pt x="3175" y="7518"/>
                    <a:pt x="3191" y="7513"/>
                    <a:pt x="3203" y="7501"/>
                  </a:cubicBezTo>
                  <a:cubicBezTo>
                    <a:pt x="3229" y="7475"/>
                    <a:pt x="3229" y="7430"/>
                    <a:pt x="3203" y="7403"/>
                  </a:cubicBezTo>
                  <a:cubicBezTo>
                    <a:pt x="3189" y="7390"/>
                    <a:pt x="3171" y="7383"/>
                    <a:pt x="3154" y="7383"/>
                  </a:cubicBezTo>
                  <a:close/>
                  <a:moveTo>
                    <a:pt x="7984" y="7338"/>
                  </a:moveTo>
                  <a:cubicBezTo>
                    <a:pt x="7964" y="7338"/>
                    <a:pt x="7942" y="7352"/>
                    <a:pt x="7913" y="7376"/>
                  </a:cubicBezTo>
                  <a:cubicBezTo>
                    <a:pt x="7877" y="7412"/>
                    <a:pt x="7877" y="7448"/>
                    <a:pt x="7922" y="7492"/>
                  </a:cubicBezTo>
                  <a:cubicBezTo>
                    <a:pt x="7940" y="7510"/>
                    <a:pt x="7958" y="7519"/>
                    <a:pt x="7977" y="7519"/>
                  </a:cubicBezTo>
                  <a:cubicBezTo>
                    <a:pt x="7996" y="7519"/>
                    <a:pt x="8016" y="7510"/>
                    <a:pt x="8038" y="7492"/>
                  </a:cubicBezTo>
                  <a:cubicBezTo>
                    <a:pt x="8082" y="7448"/>
                    <a:pt x="8082" y="7412"/>
                    <a:pt x="8038" y="7367"/>
                  </a:cubicBezTo>
                  <a:cubicBezTo>
                    <a:pt x="8018" y="7347"/>
                    <a:pt x="8001" y="7338"/>
                    <a:pt x="7984" y="7338"/>
                  </a:cubicBezTo>
                  <a:close/>
                  <a:moveTo>
                    <a:pt x="5707" y="7382"/>
                  </a:moveTo>
                  <a:cubicBezTo>
                    <a:pt x="5685" y="7382"/>
                    <a:pt x="5664" y="7386"/>
                    <a:pt x="5656" y="7394"/>
                  </a:cubicBezTo>
                  <a:cubicBezTo>
                    <a:pt x="5629" y="7412"/>
                    <a:pt x="5629" y="7492"/>
                    <a:pt x="5647" y="7510"/>
                  </a:cubicBezTo>
                  <a:cubicBezTo>
                    <a:pt x="5658" y="7521"/>
                    <a:pt x="5690" y="7529"/>
                    <a:pt x="5718" y="7529"/>
                  </a:cubicBezTo>
                  <a:cubicBezTo>
                    <a:pt x="5736" y="7529"/>
                    <a:pt x="5753" y="7526"/>
                    <a:pt x="5763" y="7519"/>
                  </a:cubicBezTo>
                  <a:cubicBezTo>
                    <a:pt x="5781" y="7501"/>
                    <a:pt x="5790" y="7421"/>
                    <a:pt x="5772" y="7403"/>
                  </a:cubicBezTo>
                  <a:cubicBezTo>
                    <a:pt x="5762" y="7388"/>
                    <a:pt x="5733" y="7382"/>
                    <a:pt x="5707" y="7382"/>
                  </a:cubicBezTo>
                  <a:close/>
                  <a:moveTo>
                    <a:pt x="8263" y="7368"/>
                  </a:moveTo>
                  <a:cubicBezTo>
                    <a:pt x="8243" y="7368"/>
                    <a:pt x="8222" y="7380"/>
                    <a:pt x="8198" y="7403"/>
                  </a:cubicBezTo>
                  <a:cubicBezTo>
                    <a:pt x="8163" y="7439"/>
                    <a:pt x="8163" y="7475"/>
                    <a:pt x="8198" y="7519"/>
                  </a:cubicBezTo>
                  <a:cubicBezTo>
                    <a:pt x="8221" y="7541"/>
                    <a:pt x="8241" y="7553"/>
                    <a:pt x="8260" y="7553"/>
                  </a:cubicBezTo>
                  <a:cubicBezTo>
                    <a:pt x="8279" y="7553"/>
                    <a:pt x="8297" y="7541"/>
                    <a:pt x="8314" y="7519"/>
                  </a:cubicBezTo>
                  <a:cubicBezTo>
                    <a:pt x="8359" y="7475"/>
                    <a:pt x="8359" y="7448"/>
                    <a:pt x="8314" y="7394"/>
                  </a:cubicBezTo>
                  <a:cubicBezTo>
                    <a:pt x="8298" y="7377"/>
                    <a:pt x="8281" y="7368"/>
                    <a:pt x="8263" y="7368"/>
                  </a:cubicBezTo>
                  <a:close/>
                  <a:moveTo>
                    <a:pt x="3430" y="7428"/>
                  </a:moveTo>
                  <a:cubicBezTo>
                    <a:pt x="3412" y="7428"/>
                    <a:pt x="3394" y="7434"/>
                    <a:pt x="3381" y="7448"/>
                  </a:cubicBezTo>
                  <a:cubicBezTo>
                    <a:pt x="3354" y="7475"/>
                    <a:pt x="3354" y="7510"/>
                    <a:pt x="3372" y="7537"/>
                  </a:cubicBezTo>
                  <a:cubicBezTo>
                    <a:pt x="3387" y="7552"/>
                    <a:pt x="3407" y="7558"/>
                    <a:pt x="3427" y="7558"/>
                  </a:cubicBezTo>
                  <a:cubicBezTo>
                    <a:pt x="3443" y="7558"/>
                    <a:pt x="3458" y="7554"/>
                    <a:pt x="3470" y="7546"/>
                  </a:cubicBezTo>
                  <a:cubicBezTo>
                    <a:pt x="3497" y="7519"/>
                    <a:pt x="3497" y="7475"/>
                    <a:pt x="3479" y="7448"/>
                  </a:cubicBezTo>
                  <a:cubicBezTo>
                    <a:pt x="3466" y="7434"/>
                    <a:pt x="3448" y="7428"/>
                    <a:pt x="3430" y="7428"/>
                  </a:cubicBezTo>
                  <a:close/>
                  <a:moveTo>
                    <a:pt x="8826" y="7430"/>
                  </a:moveTo>
                  <a:cubicBezTo>
                    <a:pt x="8807" y="7430"/>
                    <a:pt x="8787" y="7439"/>
                    <a:pt x="8769" y="7457"/>
                  </a:cubicBezTo>
                  <a:cubicBezTo>
                    <a:pt x="8760" y="7466"/>
                    <a:pt x="8752" y="7475"/>
                    <a:pt x="8743" y="7483"/>
                  </a:cubicBezTo>
                  <a:cubicBezTo>
                    <a:pt x="8743" y="7501"/>
                    <a:pt x="8734" y="7528"/>
                    <a:pt x="8743" y="7555"/>
                  </a:cubicBezTo>
                  <a:cubicBezTo>
                    <a:pt x="8743" y="7555"/>
                    <a:pt x="8755" y="7559"/>
                    <a:pt x="8765" y="7559"/>
                  </a:cubicBezTo>
                  <a:cubicBezTo>
                    <a:pt x="8770" y="7559"/>
                    <a:pt x="8775" y="7558"/>
                    <a:pt x="8778" y="7555"/>
                  </a:cubicBezTo>
                  <a:cubicBezTo>
                    <a:pt x="8814" y="7537"/>
                    <a:pt x="8841" y="7510"/>
                    <a:pt x="8876" y="7492"/>
                  </a:cubicBezTo>
                  <a:cubicBezTo>
                    <a:pt x="8894" y="7483"/>
                    <a:pt x="8894" y="7475"/>
                    <a:pt x="8876" y="7457"/>
                  </a:cubicBezTo>
                  <a:cubicBezTo>
                    <a:pt x="8863" y="7439"/>
                    <a:pt x="8845" y="7430"/>
                    <a:pt x="8826" y="7430"/>
                  </a:cubicBezTo>
                  <a:close/>
                  <a:moveTo>
                    <a:pt x="5991" y="7417"/>
                  </a:moveTo>
                  <a:cubicBezTo>
                    <a:pt x="5966" y="7417"/>
                    <a:pt x="5941" y="7421"/>
                    <a:pt x="5933" y="7430"/>
                  </a:cubicBezTo>
                  <a:cubicBezTo>
                    <a:pt x="5915" y="7448"/>
                    <a:pt x="5915" y="7528"/>
                    <a:pt x="5933" y="7546"/>
                  </a:cubicBezTo>
                  <a:cubicBezTo>
                    <a:pt x="5941" y="7555"/>
                    <a:pt x="5966" y="7559"/>
                    <a:pt x="5991" y="7559"/>
                  </a:cubicBezTo>
                  <a:cubicBezTo>
                    <a:pt x="6015" y="7559"/>
                    <a:pt x="6040" y="7555"/>
                    <a:pt x="6049" y="7546"/>
                  </a:cubicBezTo>
                  <a:cubicBezTo>
                    <a:pt x="6066" y="7528"/>
                    <a:pt x="6066" y="7448"/>
                    <a:pt x="6049" y="7430"/>
                  </a:cubicBezTo>
                  <a:cubicBezTo>
                    <a:pt x="6040" y="7421"/>
                    <a:pt x="6015" y="7417"/>
                    <a:pt x="5991" y="7417"/>
                  </a:cubicBezTo>
                  <a:close/>
                  <a:moveTo>
                    <a:pt x="8544" y="7398"/>
                  </a:moveTo>
                  <a:cubicBezTo>
                    <a:pt x="8526" y="7398"/>
                    <a:pt x="8507" y="7411"/>
                    <a:pt x="8484" y="7439"/>
                  </a:cubicBezTo>
                  <a:cubicBezTo>
                    <a:pt x="8439" y="7475"/>
                    <a:pt x="8439" y="7510"/>
                    <a:pt x="8484" y="7555"/>
                  </a:cubicBezTo>
                  <a:cubicBezTo>
                    <a:pt x="8505" y="7572"/>
                    <a:pt x="8522" y="7581"/>
                    <a:pt x="8539" y="7581"/>
                  </a:cubicBezTo>
                  <a:cubicBezTo>
                    <a:pt x="8558" y="7581"/>
                    <a:pt x="8576" y="7569"/>
                    <a:pt x="8600" y="7546"/>
                  </a:cubicBezTo>
                  <a:cubicBezTo>
                    <a:pt x="8645" y="7510"/>
                    <a:pt x="8645" y="7475"/>
                    <a:pt x="8600" y="7430"/>
                  </a:cubicBezTo>
                  <a:cubicBezTo>
                    <a:pt x="8579" y="7409"/>
                    <a:pt x="8561" y="7398"/>
                    <a:pt x="8544" y="7398"/>
                  </a:cubicBezTo>
                  <a:close/>
                  <a:moveTo>
                    <a:pt x="3702" y="7458"/>
                  </a:moveTo>
                  <a:cubicBezTo>
                    <a:pt x="3685" y="7458"/>
                    <a:pt x="3670" y="7462"/>
                    <a:pt x="3658" y="7475"/>
                  </a:cubicBezTo>
                  <a:cubicBezTo>
                    <a:pt x="3631" y="7501"/>
                    <a:pt x="3631" y="7546"/>
                    <a:pt x="3658" y="7564"/>
                  </a:cubicBezTo>
                  <a:cubicBezTo>
                    <a:pt x="3668" y="7579"/>
                    <a:pt x="3687" y="7589"/>
                    <a:pt x="3707" y="7589"/>
                  </a:cubicBezTo>
                  <a:cubicBezTo>
                    <a:pt x="3721" y="7589"/>
                    <a:pt x="3736" y="7584"/>
                    <a:pt x="3747" y="7573"/>
                  </a:cubicBezTo>
                  <a:cubicBezTo>
                    <a:pt x="3774" y="7555"/>
                    <a:pt x="3783" y="7510"/>
                    <a:pt x="3756" y="7475"/>
                  </a:cubicBezTo>
                  <a:cubicBezTo>
                    <a:pt x="3741" y="7465"/>
                    <a:pt x="3721" y="7458"/>
                    <a:pt x="3702" y="7458"/>
                  </a:cubicBezTo>
                  <a:close/>
                  <a:moveTo>
                    <a:pt x="6272" y="7437"/>
                  </a:moveTo>
                  <a:cubicBezTo>
                    <a:pt x="6247" y="7437"/>
                    <a:pt x="6222" y="7443"/>
                    <a:pt x="6209" y="7457"/>
                  </a:cubicBezTo>
                  <a:cubicBezTo>
                    <a:pt x="6191" y="7483"/>
                    <a:pt x="6182" y="7546"/>
                    <a:pt x="6209" y="7573"/>
                  </a:cubicBezTo>
                  <a:cubicBezTo>
                    <a:pt x="6222" y="7586"/>
                    <a:pt x="6245" y="7593"/>
                    <a:pt x="6267" y="7593"/>
                  </a:cubicBezTo>
                  <a:cubicBezTo>
                    <a:pt x="6289" y="7593"/>
                    <a:pt x="6312" y="7586"/>
                    <a:pt x="6325" y="7573"/>
                  </a:cubicBezTo>
                  <a:cubicBezTo>
                    <a:pt x="6352" y="7555"/>
                    <a:pt x="6352" y="7483"/>
                    <a:pt x="6334" y="7457"/>
                  </a:cubicBezTo>
                  <a:cubicBezTo>
                    <a:pt x="6321" y="7443"/>
                    <a:pt x="6296" y="7437"/>
                    <a:pt x="6272" y="7437"/>
                  </a:cubicBezTo>
                  <a:close/>
                  <a:moveTo>
                    <a:pt x="3986" y="7489"/>
                  </a:moveTo>
                  <a:cubicBezTo>
                    <a:pt x="3971" y="7489"/>
                    <a:pt x="3955" y="7493"/>
                    <a:pt x="3943" y="7501"/>
                  </a:cubicBezTo>
                  <a:cubicBezTo>
                    <a:pt x="3916" y="7528"/>
                    <a:pt x="3916" y="7573"/>
                    <a:pt x="3934" y="7599"/>
                  </a:cubicBezTo>
                  <a:cubicBezTo>
                    <a:pt x="3949" y="7614"/>
                    <a:pt x="3969" y="7621"/>
                    <a:pt x="3989" y="7621"/>
                  </a:cubicBezTo>
                  <a:cubicBezTo>
                    <a:pt x="4005" y="7621"/>
                    <a:pt x="4020" y="7616"/>
                    <a:pt x="4032" y="7608"/>
                  </a:cubicBezTo>
                  <a:cubicBezTo>
                    <a:pt x="4059" y="7582"/>
                    <a:pt x="4059" y="7537"/>
                    <a:pt x="4032" y="7510"/>
                  </a:cubicBezTo>
                  <a:cubicBezTo>
                    <a:pt x="4023" y="7495"/>
                    <a:pt x="4005" y="7489"/>
                    <a:pt x="3986" y="7489"/>
                  </a:cubicBezTo>
                  <a:close/>
                  <a:moveTo>
                    <a:pt x="6540" y="7480"/>
                  </a:moveTo>
                  <a:cubicBezTo>
                    <a:pt x="6519" y="7480"/>
                    <a:pt x="6498" y="7484"/>
                    <a:pt x="6486" y="7492"/>
                  </a:cubicBezTo>
                  <a:cubicBezTo>
                    <a:pt x="6459" y="7519"/>
                    <a:pt x="6450" y="7590"/>
                    <a:pt x="6477" y="7617"/>
                  </a:cubicBezTo>
                  <a:cubicBezTo>
                    <a:pt x="6490" y="7631"/>
                    <a:pt x="6512" y="7637"/>
                    <a:pt x="6535" y="7637"/>
                  </a:cubicBezTo>
                  <a:cubicBezTo>
                    <a:pt x="6557" y="7637"/>
                    <a:pt x="6579" y="7631"/>
                    <a:pt x="6593" y="7617"/>
                  </a:cubicBezTo>
                  <a:cubicBezTo>
                    <a:pt x="6619" y="7599"/>
                    <a:pt x="6628" y="7528"/>
                    <a:pt x="6602" y="7501"/>
                  </a:cubicBezTo>
                  <a:cubicBezTo>
                    <a:pt x="6592" y="7487"/>
                    <a:pt x="6566" y="7480"/>
                    <a:pt x="6540" y="7480"/>
                  </a:cubicBezTo>
                  <a:close/>
                  <a:moveTo>
                    <a:pt x="4273" y="7517"/>
                  </a:moveTo>
                  <a:cubicBezTo>
                    <a:pt x="4258" y="7517"/>
                    <a:pt x="4242" y="7524"/>
                    <a:pt x="4229" y="7537"/>
                  </a:cubicBezTo>
                  <a:cubicBezTo>
                    <a:pt x="4193" y="7564"/>
                    <a:pt x="4193" y="7608"/>
                    <a:pt x="4220" y="7635"/>
                  </a:cubicBezTo>
                  <a:cubicBezTo>
                    <a:pt x="4233" y="7644"/>
                    <a:pt x="4251" y="7648"/>
                    <a:pt x="4269" y="7648"/>
                  </a:cubicBezTo>
                  <a:cubicBezTo>
                    <a:pt x="4287" y="7648"/>
                    <a:pt x="4304" y="7644"/>
                    <a:pt x="4318" y="7635"/>
                  </a:cubicBezTo>
                  <a:cubicBezTo>
                    <a:pt x="4345" y="7608"/>
                    <a:pt x="4345" y="7564"/>
                    <a:pt x="4318" y="7537"/>
                  </a:cubicBezTo>
                  <a:cubicBezTo>
                    <a:pt x="4304" y="7524"/>
                    <a:pt x="4289" y="7517"/>
                    <a:pt x="4273" y="7517"/>
                  </a:cubicBezTo>
                  <a:close/>
                  <a:moveTo>
                    <a:pt x="6824" y="7508"/>
                  </a:moveTo>
                  <a:cubicBezTo>
                    <a:pt x="6800" y="7508"/>
                    <a:pt x="6776" y="7515"/>
                    <a:pt x="6762" y="7528"/>
                  </a:cubicBezTo>
                  <a:cubicBezTo>
                    <a:pt x="6735" y="7555"/>
                    <a:pt x="6735" y="7617"/>
                    <a:pt x="6762" y="7644"/>
                  </a:cubicBezTo>
                  <a:cubicBezTo>
                    <a:pt x="6777" y="7659"/>
                    <a:pt x="6802" y="7665"/>
                    <a:pt x="6827" y="7665"/>
                  </a:cubicBezTo>
                  <a:cubicBezTo>
                    <a:pt x="6847" y="7665"/>
                    <a:pt x="6866" y="7661"/>
                    <a:pt x="6878" y="7653"/>
                  </a:cubicBezTo>
                  <a:cubicBezTo>
                    <a:pt x="6905" y="7626"/>
                    <a:pt x="6905" y="7555"/>
                    <a:pt x="6878" y="7528"/>
                  </a:cubicBezTo>
                  <a:cubicBezTo>
                    <a:pt x="6869" y="7515"/>
                    <a:pt x="6847" y="7508"/>
                    <a:pt x="6824" y="7508"/>
                  </a:cubicBezTo>
                  <a:close/>
                  <a:moveTo>
                    <a:pt x="4552" y="7538"/>
                  </a:moveTo>
                  <a:cubicBezTo>
                    <a:pt x="4539" y="7538"/>
                    <a:pt x="4526" y="7547"/>
                    <a:pt x="4505" y="7564"/>
                  </a:cubicBezTo>
                  <a:cubicBezTo>
                    <a:pt x="4461" y="7608"/>
                    <a:pt x="4461" y="7617"/>
                    <a:pt x="4496" y="7653"/>
                  </a:cubicBezTo>
                  <a:cubicBezTo>
                    <a:pt x="4520" y="7681"/>
                    <a:pt x="4533" y="7694"/>
                    <a:pt x="4547" y="7694"/>
                  </a:cubicBezTo>
                  <a:cubicBezTo>
                    <a:pt x="4560" y="7694"/>
                    <a:pt x="4573" y="7683"/>
                    <a:pt x="4594" y="7662"/>
                  </a:cubicBezTo>
                  <a:cubicBezTo>
                    <a:pt x="4639" y="7626"/>
                    <a:pt x="4639" y="7617"/>
                    <a:pt x="4603" y="7573"/>
                  </a:cubicBezTo>
                  <a:cubicBezTo>
                    <a:pt x="4580" y="7549"/>
                    <a:pt x="4566" y="7538"/>
                    <a:pt x="4552" y="7538"/>
                  </a:cubicBezTo>
                  <a:close/>
                  <a:moveTo>
                    <a:pt x="7102" y="7537"/>
                  </a:moveTo>
                  <a:cubicBezTo>
                    <a:pt x="7081" y="7537"/>
                    <a:pt x="7061" y="7546"/>
                    <a:pt x="7048" y="7564"/>
                  </a:cubicBezTo>
                  <a:cubicBezTo>
                    <a:pt x="7012" y="7590"/>
                    <a:pt x="7012" y="7653"/>
                    <a:pt x="7048" y="7680"/>
                  </a:cubicBezTo>
                  <a:cubicBezTo>
                    <a:pt x="7064" y="7696"/>
                    <a:pt x="7085" y="7703"/>
                    <a:pt x="7105" y="7703"/>
                  </a:cubicBezTo>
                  <a:cubicBezTo>
                    <a:pt x="7127" y="7703"/>
                    <a:pt x="7149" y="7694"/>
                    <a:pt x="7164" y="7680"/>
                  </a:cubicBezTo>
                  <a:cubicBezTo>
                    <a:pt x="7190" y="7644"/>
                    <a:pt x="7190" y="7590"/>
                    <a:pt x="7164" y="7564"/>
                  </a:cubicBezTo>
                  <a:cubicBezTo>
                    <a:pt x="7146" y="7546"/>
                    <a:pt x="7123" y="7537"/>
                    <a:pt x="7102" y="7537"/>
                  </a:cubicBezTo>
                  <a:close/>
                  <a:moveTo>
                    <a:pt x="4838" y="7567"/>
                  </a:moveTo>
                  <a:cubicBezTo>
                    <a:pt x="4825" y="7567"/>
                    <a:pt x="4812" y="7578"/>
                    <a:pt x="4791" y="7599"/>
                  </a:cubicBezTo>
                  <a:cubicBezTo>
                    <a:pt x="4746" y="7635"/>
                    <a:pt x="4746" y="7644"/>
                    <a:pt x="4782" y="7689"/>
                  </a:cubicBezTo>
                  <a:cubicBezTo>
                    <a:pt x="4805" y="7712"/>
                    <a:pt x="4819" y="7723"/>
                    <a:pt x="4832" y="7723"/>
                  </a:cubicBezTo>
                  <a:cubicBezTo>
                    <a:pt x="4843" y="7723"/>
                    <a:pt x="4854" y="7714"/>
                    <a:pt x="4871" y="7698"/>
                  </a:cubicBezTo>
                  <a:cubicBezTo>
                    <a:pt x="4916" y="7653"/>
                    <a:pt x="4924" y="7644"/>
                    <a:pt x="4889" y="7608"/>
                  </a:cubicBezTo>
                  <a:cubicBezTo>
                    <a:pt x="4865" y="7580"/>
                    <a:pt x="4852" y="7567"/>
                    <a:pt x="4838" y="7567"/>
                  </a:cubicBezTo>
                  <a:close/>
                  <a:moveTo>
                    <a:pt x="7382" y="7570"/>
                  </a:moveTo>
                  <a:cubicBezTo>
                    <a:pt x="7360" y="7570"/>
                    <a:pt x="7338" y="7577"/>
                    <a:pt x="7324" y="7590"/>
                  </a:cubicBezTo>
                  <a:cubicBezTo>
                    <a:pt x="7297" y="7626"/>
                    <a:pt x="7297" y="7680"/>
                    <a:pt x="7324" y="7706"/>
                  </a:cubicBezTo>
                  <a:cubicBezTo>
                    <a:pt x="7339" y="7726"/>
                    <a:pt x="7363" y="7734"/>
                    <a:pt x="7387" y="7734"/>
                  </a:cubicBezTo>
                  <a:cubicBezTo>
                    <a:pt x="7408" y="7734"/>
                    <a:pt x="7428" y="7728"/>
                    <a:pt x="7440" y="7715"/>
                  </a:cubicBezTo>
                  <a:cubicBezTo>
                    <a:pt x="7476" y="7680"/>
                    <a:pt x="7476" y="7626"/>
                    <a:pt x="7440" y="7590"/>
                  </a:cubicBezTo>
                  <a:cubicBezTo>
                    <a:pt x="7427" y="7577"/>
                    <a:pt x="7404" y="7570"/>
                    <a:pt x="7382" y="7570"/>
                  </a:cubicBezTo>
                  <a:close/>
                  <a:moveTo>
                    <a:pt x="5114" y="7600"/>
                  </a:moveTo>
                  <a:cubicBezTo>
                    <a:pt x="5101" y="7600"/>
                    <a:pt x="5088" y="7609"/>
                    <a:pt x="5067" y="7626"/>
                  </a:cubicBezTo>
                  <a:cubicBezTo>
                    <a:pt x="5023" y="7671"/>
                    <a:pt x="5023" y="7680"/>
                    <a:pt x="5067" y="7715"/>
                  </a:cubicBezTo>
                  <a:cubicBezTo>
                    <a:pt x="5087" y="7745"/>
                    <a:pt x="5098" y="7758"/>
                    <a:pt x="5112" y="7758"/>
                  </a:cubicBezTo>
                  <a:cubicBezTo>
                    <a:pt x="5124" y="7758"/>
                    <a:pt x="5136" y="7749"/>
                    <a:pt x="5156" y="7733"/>
                  </a:cubicBezTo>
                  <a:cubicBezTo>
                    <a:pt x="5201" y="7689"/>
                    <a:pt x="5201" y="7671"/>
                    <a:pt x="5165" y="7635"/>
                  </a:cubicBezTo>
                  <a:cubicBezTo>
                    <a:pt x="5142" y="7612"/>
                    <a:pt x="5128" y="7600"/>
                    <a:pt x="5114" y="7600"/>
                  </a:cubicBezTo>
                  <a:close/>
                  <a:moveTo>
                    <a:pt x="7670" y="7592"/>
                  </a:moveTo>
                  <a:cubicBezTo>
                    <a:pt x="7652" y="7592"/>
                    <a:pt x="7635" y="7600"/>
                    <a:pt x="7619" y="7617"/>
                  </a:cubicBezTo>
                  <a:cubicBezTo>
                    <a:pt x="7565" y="7662"/>
                    <a:pt x="7565" y="7689"/>
                    <a:pt x="7601" y="7733"/>
                  </a:cubicBezTo>
                  <a:cubicBezTo>
                    <a:pt x="7625" y="7758"/>
                    <a:pt x="7647" y="7771"/>
                    <a:pt x="7668" y="7771"/>
                  </a:cubicBezTo>
                  <a:cubicBezTo>
                    <a:pt x="7685" y="7771"/>
                    <a:pt x="7701" y="7762"/>
                    <a:pt x="7717" y="7742"/>
                  </a:cubicBezTo>
                  <a:cubicBezTo>
                    <a:pt x="7770" y="7698"/>
                    <a:pt x="7770" y="7671"/>
                    <a:pt x="7735" y="7626"/>
                  </a:cubicBezTo>
                  <a:cubicBezTo>
                    <a:pt x="7711" y="7603"/>
                    <a:pt x="7690" y="7592"/>
                    <a:pt x="7670" y="7592"/>
                  </a:cubicBezTo>
                  <a:close/>
                  <a:moveTo>
                    <a:pt x="8505" y="7683"/>
                  </a:moveTo>
                  <a:cubicBezTo>
                    <a:pt x="8481" y="7683"/>
                    <a:pt x="8464" y="7702"/>
                    <a:pt x="8457" y="7715"/>
                  </a:cubicBezTo>
                  <a:cubicBezTo>
                    <a:pt x="8439" y="7724"/>
                    <a:pt x="8430" y="7733"/>
                    <a:pt x="8421" y="7742"/>
                  </a:cubicBezTo>
                  <a:cubicBezTo>
                    <a:pt x="8421" y="7751"/>
                    <a:pt x="8421" y="7760"/>
                    <a:pt x="8421" y="7778"/>
                  </a:cubicBezTo>
                  <a:cubicBezTo>
                    <a:pt x="8430" y="7769"/>
                    <a:pt x="8439" y="7769"/>
                    <a:pt x="8448" y="7760"/>
                  </a:cubicBezTo>
                  <a:cubicBezTo>
                    <a:pt x="8484" y="7760"/>
                    <a:pt x="8502" y="7733"/>
                    <a:pt x="8529" y="7715"/>
                  </a:cubicBezTo>
                  <a:cubicBezTo>
                    <a:pt x="8531" y="7713"/>
                    <a:pt x="8534" y="7713"/>
                    <a:pt x="8536" y="7713"/>
                  </a:cubicBezTo>
                  <a:cubicBezTo>
                    <a:pt x="8539" y="7713"/>
                    <a:pt x="8542" y="7713"/>
                    <a:pt x="8545" y="7713"/>
                  </a:cubicBezTo>
                  <a:cubicBezTo>
                    <a:pt x="8551" y="7713"/>
                    <a:pt x="8555" y="7711"/>
                    <a:pt x="8555" y="7698"/>
                  </a:cubicBezTo>
                  <a:cubicBezTo>
                    <a:pt x="8555" y="7689"/>
                    <a:pt x="8537" y="7689"/>
                    <a:pt x="8529" y="7689"/>
                  </a:cubicBezTo>
                  <a:cubicBezTo>
                    <a:pt x="8520" y="7684"/>
                    <a:pt x="8512" y="7683"/>
                    <a:pt x="8505" y="7683"/>
                  </a:cubicBezTo>
                  <a:close/>
                  <a:moveTo>
                    <a:pt x="5385" y="7634"/>
                  </a:moveTo>
                  <a:cubicBezTo>
                    <a:pt x="5366" y="7634"/>
                    <a:pt x="5351" y="7637"/>
                    <a:pt x="5344" y="7644"/>
                  </a:cubicBezTo>
                  <a:cubicBezTo>
                    <a:pt x="5317" y="7662"/>
                    <a:pt x="5317" y="7742"/>
                    <a:pt x="5335" y="7760"/>
                  </a:cubicBezTo>
                  <a:cubicBezTo>
                    <a:pt x="5345" y="7775"/>
                    <a:pt x="5373" y="7781"/>
                    <a:pt x="5400" y="7781"/>
                  </a:cubicBezTo>
                  <a:cubicBezTo>
                    <a:pt x="5422" y="7781"/>
                    <a:pt x="5443" y="7777"/>
                    <a:pt x="5451" y="7769"/>
                  </a:cubicBezTo>
                  <a:cubicBezTo>
                    <a:pt x="5469" y="7751"/>
                    <a:pt x="5478" y="7671"/>
                    <a:pt x="5460" y="7653"/>
                  </a:cubicBezTo>
                  <a:cubicBezTo>
                    <a:pt x="5449" y="7642"/>
                    <a:pt x="5414" y="7634"/>
                    <a:pt x="5385" y="7634"/>
                  </a:cubicBezTo>
                  <a:close/>
                  <a:moveTo>
                    <a:pt x="7951" y="7618"/>
                  </a:moveTo>
                  <a:cubicBezTo>
                    <a:pt x="7931" y="7618"/>
                    <a:pt x="7910" y="7629"/>
                    <a:pt x="7886" y="7653"/>
                  </a:cubicBezTo>
                  <a:cubicBezTo>
                    <a:pt x="7851" y="7698"/>
                    <a:pt x="7851" y="7724"/>
                    <a:pt x="7895" y="7769"/>
                  </a:cubicBezTo>
                  <a:cubicBezTo>
                    <a:pt x="7913" y="7791"/>
                    <a:pt x="7931" y="7802"/>
                    <a:pt x="7950" y="7802"/>
                  </a:cubicBezTo>
                  <a:cubicBezTo>
                    <a:pt x="7969" y="7802"/>
                    <a:pt x="7989" y="7791"/>
                    <a:pt x="8011" y="7769"/>
                  </a:cubicBezTo>
                  <a:cubicBezTo>
                    <a:pt x="8056" y="7724"/>
                    <a:pt x="8047" y="7698"/>
                    <a:pt x="8002" y="7644"/>
                  </a:cubicBezTo>
                  <a:cubicBezTo>
                    <a:pt x="7985" y="7627"/>
                    <a:pt x="7969" y="7618"/>
                    <a:pt x="7951" y="7618"/>
                  </a:cubicBezTo>
                  <a:close/>
                  <a:moveTo>
                    <a:pt x="5675" y="7666"/>
                  </a:moveTo>
                  <a:cubicBezTo>
                    <a:pt x="5652" y="7666"/>
                    <a:pt x="5629" y="7671"/>
                    <a:pt x="5620" y="7680"/>
                  </a:cubicBezTo>
                  <a:cubicBezTo>
                    <a:pt x="5602" y="7698"/>
                    <a:pt x="5602" y="7778"/>
                    <a:pt x="5620" y="7796"/>
                  </a:cubicBezTo>
                  <a:cubicBezTo>
                    <a:pt x="5629" y="7805"/>
                    <a:pt x="5654" y="7809"/>
                    <a:pt x="5678" y="7809"/>
                  </a:cubicBezTo>
                  <a:cubicBezTo>
                    <a:pt x="5703" y="7809"/>
                    <a:pt x="5727" y="7805"/>
                    <a:pt x="5736" y="7796"/>
                  </a:cubicBezTo>
                  <a:cubicBezTo>
                    <a:pt x="5754" y="7769"/>
                    <a:pt x="5754" y="7698"/>
                    <a:pt x="5736" y="7680"/>
                  </a:cubicBezTo>
                  <a:cubicBezTo>
                    <a:pt x="5723" y="7671"/>
                    <a:pt x="5698" y="7666"/>
                    <a:pt x="5675" y="7666"/>
                  </a:cubicBezTo>
                  <a:close/>
                  <a:moveTo>
                    <a:pt x="3393" y="7711"/>
                  </a:moveTo>
                  <a:cubicBezTo>
                    <a:pt x="3377" y="7711"/>
                    <a:pt x="3359" y="7715"/>
                    <a:pt x="3345" y="7724"/>
                  </a:cubicBezTo>
                  <a:cubicBezTo>
                    <a:pt x="3328" y="7751"/>
                    <a:pt x="3319" y="7751"/>
                    <a:pt x="3345" y="7769"/>
                  </a:cubicBezTo>
                  <a:cubicBezTo>
                    <a:pt x="3372" y="7796"/>
                    <a:pt x="3390" y="7814"/>
                    <a:pt x="3417" y="7822"/>
                  </a:cubicBezTo>
                  <a:cubicBezTo>
                    <a:pt x="3419" y="7825"/>
                    <a:pt x="3423" y="7826"/>
                    <a:pt x="3426" y="7826"/>
                  </a:cubicBezTo>
                  <a:cubicBezTo>
                    <a:pt x="3435" y="7826"/>
                    <a:pt x="3444" y="7820"/>
                    <a:pt x="3444" y="7814"/>
                  </a:cubicBezTo>
                  <a:cubicBezTo>
                    <a:pt x="3470" y="7787"/>
                    <a:pt x="3461" y="7742"/>
                    <a:pt x="3435" y="7724"/>
                  </a:cubicBezTo>
                  <a:cubicBezTo>
                    <a:pt x="3426" y="7715"/>
                    <a:pt x="3410" y="7711"/>
                    <a:pt x="3393" y="7711"/>
                  </a:cubicBezTo>
                  <a:close/>
                  <a:moveTo>
                    <a:pt x="8228" y="7650"/>
                  </a:moveTo>
                  <a:cubicBezTo>
                    <a:pt x="8210" y="7650"/>
                    <a:pt x="8192" y="7660"/>
                    <a:pt x="8172" y="7680"/>
                  </a:cubicBezTo>
                  <a:cubicBezTo>
                    <a:pt x="8127" y="7724"/>
                    <a:pt x="8127" y="7751"/>
                    <a:pt x="8172" y="7796"/>
                  </a:cubicBezTo>
                  <a:cubicBezTo>
                    <a:pt x="8191" y="7819"/>
                    <a:pt x="8209" y="7830"/>
                    <a:pt x="8230" y="7830"/>
                  </a:cubicBezTo>
                  <a:cubicBezTo>
                    <a:pt x="8248" y="7830"/>
                    <a:pt x="8267" y="7821"/>
                    <a:pt x="8288" y="7805"/>
                  </a:cubicBezTo>
                  <a:cubicBezTo>
                    <a:pt x="8332" y="7760"/>
                    <a:pt x="8332" y="7733"/>
                    <a:pt x="8297" y="7689"/>
                  </a:cubicBezTo>
                  <a:cubicBezTo>
                    <a:pt x="8272" y="7664"/>
                    <a:pt x="8250" y="7650"/>
                    <a:pt x="8228" y="7650"/>
                  </a:cubicBezTo>
                  <a:close/>
                  <a:moveTo>
                    <a:pt x="5955" y="7693"/>
                  </a:moveTo>
                  <a:cubicBezTo>
                    <a:pt x="5930" y="7693"/>
                    <a:pt x="5906" y="7698"/>
                    <a:pt x="5897" y="7706"/>
                  </a:cubicBezTo>
                  <a:cubicBezTo>
                    <a:pt x="5879" y="7733"/>
                    <a:pt x="5879" y="7814"/>
                    <a:pt x="5897" y="7831"/>
                  </a:cubicBezTo>
                  <a:cubicBezTo>
                    <a:pt x="5909" y="7839"/>
                    <a:pt x="5932" y="7844"/>
                    <a:pt x="5955" y="7844"/>
                  </a:cubicBezTo>
                  <a:cubicBezTo>
                    <a:pt x="5983" y="7844"/>
                    <a:pt x="6012" y="7837"/>
                    <a:pt x="6022" y="7822"/>
                  </a:cubicBezTo>
                  <a:cubicBezTo>
                    <a:pt x="6040" y="7805"/>
                    <a:pt x="6040" y="7724"/>
                    <a:pt x="6013" y="7706"/>
                  </a:cubicBezTo>
                  <a:cubicBezTo>
                    <a:pt x="6004" y="7698"/>
                    <a:pt x="5979" y="7693"/>
                    <a:pt x="5955" y="7693"/>
                  </a:cubicBezTo>
                  <a:close/>
                  <a:moveTo>
                    <a:pt x="3671" y="7740"/>
                  </a:moveTo>
                  <a:cubicBezTo>
                    <a:pt x="3653" y="7740"/>
                    <a:pt x="3635" y="7747"/>
                    <a:pt x="3622" y="7760"/>
                  </a:cubicBezTo>
                  <a:cubicBezTo>
                    <a:pt x="3604" y="7787"/>
                    <a:pt x="3604" y="7831"/>
                    <a:pt x="3631" y="7858"/>
                  </a:cubicBezTo>
                  <a:cubicBezTo>
                    <a:pt x="3643" y="7866"/>
                    <a:pt x="3657" y="7871"/>
                    <a:pt x="3671" y="7871"/>
                  </a:cubicBezTo>
                  <a:cubicBezTo>
                    <a:pt x="3688" y="7871"/>
                    <a:pt x="3705" y="7864"/>
                    <a:pt x="3720" y="7849"/>
                  </a:cubicBezTo>
                  <a:cubicBezTo>
                    <a:pt x="3747" y="7831"/>
                    <a:pt x="3747" y="7787"/>
                    <a:pt x="3720" y="7760"/>
                  </a:cubicBezTo>
                  <a:cubicBezTo>
                    <a:pt x="3707" y="7747"/>
                    <a:pt x="3689" y="7740"/>
                    <a:pt x="3671" y="7740"/>
                  </a:cubicBezTo>
                  <a:close/>
                  <a:moveTo>
                    <a:pt x="6237" y="7721"/>
                  </a:moveTo>
                  <a:cubicBezTo>
                    <a:pt x="6215" y="7721"/>
                    <a:pt x="6194" y="7725"/>
                    <a:pt x="6182" y="7733"/>
                  </a:cubicBezTo>
                  <a:cubicBezTo>
                    <a:pt x="6156" y="7760"/>
                    <a:pt x="6156" y="7822"/>
                    <a:pt x="6173" y="7849"/>
                  </a:cubicBezTo>
                  <a:cubicBezTo>
                    <a:pt x="6189" y="7865"/>
                    <a:pt x="6220" y="7874"/>
                    <a:pt x="6248" y="7874"/>
                  </a:cubicBezTo>
                  <a:cubicBezTo>
                    <a:pt x="6268" y="7874"/>
                    <a:pt x="6287" y="7869"/>
                    <a:pt x="6298" y="7858"/>
                  </a:cubicBezTo>
                  <a:cubicBezTo>
                    <a:pt x="6325" y="7840"/>
                    <a:pt x="6325" y="7769"/>
                    <a:pt x="6307" y="7742"/>
                  </a:cubicBezTo>
                  <a:cubicBezTo>
                    <a:pt x="6292" y="7727"/>
                    <a:pt x="6264" y="7721"/>
                    <a:pt x="6237" y="7721"/>
                  </a:cubicBezTo>
                  <a:close/>
                  <a:moveTo>
                    <a:pt x="3953" y="7768"/>
                  </a:moveTo>
                  <a:cubicBezTo>
                    <a:pt x="3936" y="7768"/>
                    <a:pt x="3920" y="7774"/>
                    <a:pt x="3907" y="7787"/>
                  </a:cubicBezTo>
                  <a:cubicBezTo>
                    <a:pt x="3881" y="7814"/>
                    <a:pt x="3890" y="7858"/>
                    <a:pt x="3907" y="7885"/>
                  </a:cubicBezTo>
                  <a:cubicBezTo>
                    <a:pt x="3921" y="7898"/>
                    <a:pt x="3939" y="7905"/>
                    <a:pt x="3957" y="7905"/>
                  </a:cubicBezTo>
                  <a:cubicBezTo>
                    <a:pt x="3974" y="7905"/>
                    <a:pt x="3992" y="7898"/>
                    <a:pt x="4006" y="7885"/>
                  </a:cubicBezTo>
                  <a:cubicBezTo>
                    <a:pt x="4032" y="7858"/>
                    <a:pt x="4032" y="7814"/>
                    <a:pt x="4006" y="7796"/>
                  </a:cubicBezTo>
                  <a:cubicBezTo>
                    <a:pt x="3991" y="7777"/>
                    <a:pt x="3972" y="7768"/>
                    <a:pt x="3953" y="7768"/>
                  </a:cubicBezTo>
                  <a:close/>
                  <a:moveTo>
                    <a:pt x="6500" y="7762"/>
                  </a:moveTo>
                  <a:cubicBezTo>
                    <a:pt x="6480" y="7762"/>
                    <a:pt x="6461" y="7767"/>
                    <a:pt x="6450" y="7778"/>
                  </a:cubicBezTo>
                  <a:cubicBezTo>
                    <a:pt x="6423" y="7805"/>
                    <a:pt x="6423" y="7876"/>
                    <a:pt x="6450" y="7894"/>
                  </a:cubicBezTo>
                  <a:cubicBezTo>
                    <a:pt x="6466" y="7909"/>
                    <a:pt x="6493" y="7919"/>
                    <a:pt x="6519" y="7919"/>
                  </a:cubicBezTo>
                  <a:cubicBezTo>
                    <a:pt x="6537" y="7919"/>
                    <a:pt x="6555" y="7914"/>
                    <a:pt x="6566" y="7903"/>
                  </a:cubicBezTo>
                  <a:cubicBezTo>
                    <a:pt x="6593" y="7876"/>
                    <a:pt x="6593" y="7814"/>
                    <a:pt x="6566" y="7787"/>
                  </a:cubicBezTo>
                  <a:cubicBezTo>
                    <a:pt x="6556" y="7771"/>
                    <a:pt x="6527" y="7762"/>
                    <a:pt x="6500" y="7762"/>
                  </a:cubicBezTo>
                  <a:close/>
                  <a:moveTo>
                    <a:pt x="4242" y="7802"/>
                  </a:moveTo>
                  <a:cubicBezTo>
                    <a:pt x="4224" y="7802"/>
                    <a:pt x="4206" y="7809"/>
                    <a:pt x="4193" y="7822"/>
                  </a:cubicBezTo>
                  <a:cubicBezTo>
                    <a:pt x="4166" y="7840"/>
                    <a:pt x="4166" y="7885"/>
                    <a:pt x="4193" y="7912"/>
                  </a:cubicBezTo>
                  <a:cubicBezTo>
                    <a:pt x="4203" y="7926"/>
                    <a:pt x="4221" y="7933"/>
                    <a:pt x="4239" y="7933"/>
                  </a:cubicBezTo>
                  <a:cubicBezTo>
                    <a:pt x="4254" y="7933"/>
                    <a:pt x="4270" y="7929"/>
                    <a:pt x="4282" y="7921"/>
                  </a:cubicBezTo>
                  <a:cubicBezTo>
                    <a:pt x="4309" y="7894"/>
                    <a:pt x="4309" y="7849"/>
                    <a:pt x="4291" y="7822"/>
                  </a:cubicBezTo>
                  <a:cubicBezTo>
                    <a:pt x="4278" y="7809"/>
                    <a:pt x="4260" y="7802"/>
                    <a:pt x="4242" y="7802"/>
                  </a:cubicBezTo>
                  <a:close/>
                  <a:moveTo>
                    <a:pt x="6793" y="7793"/>
                  </a:moveTo>
                  <a:cubicBezTo>
                    <a:pt x="6771" y="7793"/>
                    <a:pt x="6749" y="7800"/>
                    <a:pt x="6735" y="7814"/>
                  </a:cubicBezTo>
                  <a:cubicBezTo>
                    <a:pt x="6709" y="7840"/>
                    <a:pt x="6709" y="7903"/>
                    <a:pt x="6735" y="7929"/>
                  </a:cubicBezTo>
                  <a:cubicBezTo>
                    <a:pt x="6744" y="7943"/>
                    <a:pt x="6767" y="7950"/>
                    <a:pt x="6790" y="7950"/>
                  </a:cubicBezTo>
                  <a:cubicBezTo>
                    <a:pt x="6813" y="7950"/>
                    <a:pt x="6838" y="7943"/>
                    <a:pt x="6851" y="7929"/>
                  </a:cubicBezTo>
                  <a:cubicBezTo>
                    <a:pt x="6878" y="7903"/>
                    <a:pt x="6878" y="7840"/>
                    <a:pt x="6851" y="7814"/>
                  </a:cubicBezTo>
                  <a:cubicBezTo>
                    <a:pt x="6838" y="7800"/>
                    <a:pt x="6816" y="7793"/>
                    <a:pt x="6793" y="7793"/>
                  </a:cubicBezTo>
                  <a:close/>
                  <a:moveTo>
                    <a:pt x="4526" y="7817"/>
                  </a:moveTo>
                  <a:cubicBezTo>
                    <a:pt x="4513" y="7817"/>
                    <a:pt x="4500" y="7828"/>
                    <a:pt x="4478" y="7849"/>
                  </a:cubicBezTo>
                  <a:cubicBezTo>
                    <a:pt x="4434" y="7894"/>
                    <a:pt x="4434" y="7894"/>
                    <a:pt x="4469" y="7938"/>
                  </a:cubicBezTo>
                  <a:cubicBezTo>
                    <a:pt x="4493" y="7962"/>
                    <a:pt x="4507" y="7973"/>
                    <a:pt x="4519" y="7973"/>
                  </a:cubicBezTo>
                  <a:cubicBezTo>
                    <a:pt x="4531" y="7973"/>
                    <a:pt x="4542" y="7964"/>
                    <a:pt x="4559" y="7947"/>
                  </a:cubicBezTo>
                  <a:cubicBezTo>
                    <a:pt x="4603" y="7912"/>
                    <a:pt x="4612" y="7894"/>
                    <a:pt x="4577" y="7858"/>
                  </a:cubicBezTo>
                  <a:cubicBezTo>
                    <a:pt x="4553" y="7830"/>
                    <a:pt x="4540" y="7817"/>
                    <a:pt x="4526" y="7817"/>
                  </a:cubicBezTo>
                  <a:close/>
                  <a:moveTo>
                    <a:pt x="7070" y="7817"/>
                  </a:moveTo>
                  <a:cubicBezTo>
                    <a:pt x="7049" y="7817"/>
                    <a:pt x="7029" y="7824"/>
                    <a:pt x="7012" y="7840"/>
                  </a:cubicBezTo>
                  <a:cubicBezTo>
                    <a:pt x="6985" y="7867"/>
                    <a:pt x="6985" y="7921"/>
                    <a:pt x="7012" y="7956"/>
                  </a:cubicBezTo>
                  <a:cubicBezTo>
                    <a:pt x="7026" y="7975"/>
                    <a:pt x="7048" y="7984"/>
                    <a:pt x="7071" y="7984"/>
                  </a:cubicBezTo>
                  <a:cubicBezTo>
                    <a:pt x="7091" y="7984"/>
                    <a:pt x="7111" y="7978"/>
                    <a:pt x="7128" y="7965"/>
                  </a:cubicBezTo>
                  <a:cubicBezTo>
                    <a:pt x="7164" y="7929"/>
                    <a:pt x="7164" y="7876"/>
                    <a:pt x="7137" y="7840"/>
                  </a:cubicBezTo>
                  <a:cubicBezTo>
                    <a:pt x="7118" y="7826"/>
                    <a:pt x="7094" y="7817"/>
                    <a:pt x="7070" y="7817"/>
                  </a:cubicBezTo>
                  <a:close/>
                  <a:moveTo>
                    <a:pt x="4803" y="7850"/>
                  </a:moveTo>
                  <a:cubicBezTo>
                    <a:pt x="4792" y="7850"/>
                    <a:pt x="4781" y="7859"/>
                    <a:pt x="4764" y="7876"/>
                  </a:cubicBezTo>
                  <a:cubicBezTo>
                    <a:pt x="4710" y="7921"/>
                    <a:pt x="4710" y="7929"/>
                    <a:pt x="4755" y="7974"/>
                  </a:cubicBezTo>
                  <a:cubicBezTo>
                    <a:pt x="4777" y="7996"/>
                    <a:pt x="4788" y="8008"/>
                    <a:pt x="4800" y="8008"/>
                  </a:cubicBezTo>
                  <a:cubicBezTo>
                    <a:pt x="4811" y="8008"/>
                    <a:pt x="4822" y="7996"/>
                    <a:pt x="4844" y="7974"/>
                  </a:cubicBezTo>
                  <a:cubicBezTo>
                    <a:pt x="4889" y="7938"/>
                    <a:pt x="4889" y="7929"/>
                    <a:pt x="4853" y="7885"/>
                  </a:cubicBezTo>
                  <a:cubicBezTo>
                    <a:pt x="4830" y="7861"/>
                    <a:pt x="4816" y="7850"/>
                    <a:pt x="4803" y="7850"/>
                  </a:cubicBezTo>
                  <a:close/>
                  <a:moveTo>
                    <a:pt x="7356" y="7848"/>
                  </a:moveTo>
                  <a:cubicBezTo>
                    <a:pt x="7336" y="7848"/>
                    <a:pt x="7317" y="7857"/>
                    <a:pt x="7297" y="7876"/>
                  </a:cubicBezTo>
                  <a:cubicBezTo>
                    <a:pt x="7262" y="7903"/>
                    <a:pt x="7262" y="7956"/>
                    <a:pt x="7297" y="7992"/>
                  </a:cubicBezTo>
                  <a:cubicBezTo>
                    <a:pt x="7312" y="8006"/>
                    <a:pt x="7334" y="8015"/>
                    <a:pt x="7357" y="8015"/>
                  </a:cubicBezTo>
                  <a:cubicBezTo>
                    <a:pt x="7376" y="8015"/>
                    <a:pt x="7397" y="8009"/>
                    <a:pt x="7413" y="7992"/>
                  </a:cubicBezTo>
                  <a:cubicBezTo>
                    <a:pt x="7449" y="7956"/>
                    <a:pt x="7449" y="7903"/>
                    <a:pt x="7413" y="7867"/>
                  </a:cubicBezTo>
                  <a:cubicBezTo>
                    <a:pt x="7393" y="7855"/>
                    <a:pt x="7374" y="7848"/>
                    <a:pt x="7356" y="7848"/>
                  </a:cubicBezTo>
                  <a:close/>
                  <a:moveTo>
                    <a:pt x="5088" y="7879"/>
                  </a:moveTo>
                  <a:cubicBezTo>
                    <a:pt x="5075" y="7879"/>
                    <a:pt x="5062" y="7890"/>
                    <a:pt x="5040" y="7912"/>
                  </a:cubicBezTo>
                  <a:cubicBezTo>
                    <a:pt x="4987" y="7956"/>
                    <a:pt x="4987" y="7956"/>
                    <a:pt x="5032" y="8001"/>
                  </a:cubicBezTo>
                  <a:cubicBezTo>
                    <a:pt x="5055" y="8024"/>
                    <a:pt x="5069" y="8036"/>
                    <a:pt x="5083" y="8036"/>
                  </a:cubicBezTo>
                  <a:cubicBezTo>
                    <a:pt x="5095" y="8036"/>
                    <a:pt x="5109" y="8027"/>
                    <a:pt x="5130" y="8010"/>
                  </a:cubicBezTo>
                  <a:cubicBezTo>
                    <a:pt x="5174" y="7965"/>
                    <a:pt x="5174" y="7956"/>
                    <a:pt x="5139" y="7921"/>
                  </a:cubicBezTo>
                  <a:cubicBezTo>
                    <a:pt x="5115" y="7893"/>
                    <a:pt x="5102" y="7879"/>
                    <a:pt x="5088" y="7879"/>
                  </a:cubicBezTo>
                  <a:close/>
                  <a:moveTo>
                    <a:pt x="7635" y="7869"/>
                  </a:moveTo>
                  <a:cubicBezTo>
                    <a:pt x="7616" y="7869"/>
                    <a:pt x="7596" y="7880"/>
                    <a:pt x="7574" y="7903"/>
                  </a:cubicBezTo>
                  <a:cubicBezTo>
                    <a:pt x="7538" y="7947"/>
                    <a:pt x="7538" y="7974"/>
                    <a:pt x="7574" y="8019"/>
                  </a:cubicBezTo>
                  <a:cubicBezTo>
                    <a:pt x="7596" y="8041"/>
                    <a:pt x="7616" y="8052"/>
                    <a:pt x="7635" y="8052"/>
                  </a:cubicBezTo>
                  <a:cubicBezTo>
                    <a:pt x="7654" y="8052"/>
                    <a:pt x="7672" y="8041"/>
                    <a:pt x="7690" y="8019"/>
                  </a:cubicBezTo>
                  <a:cubicBezTo>
                    <a:pt x="7743" y="7983"/>
                    <a:pt x="7735" y="7947"/>
                    <a:pt x="7690" y="7903"/>
                  </a:cubicBezTo>
                  <a:cubicBezTo>
                    <a:pt x="7672" y="7880"/>
                    <a:pt x="7654" y="7869"/>
                    <a:pt x="7635" y="7869"/>
                  </a:cubicBezTo>
                  <a:close/>
                  <a:moveTo>
                    <a:pt x="5366" y="7916"/>
                  </a:moveTo>
                  <a:cubicBezTo>
                    <a:pt x="5342" y="7916"/>
                    <a:pt x="5317" y="7921"/>
                    <a:pt x="5308" y="7929"/>
                  </a:cubicBezTo>
                  <a:cubicBezTo>
                    <a:pt x="5290" y="7947"/>
                    <a:pt x="5290" y="8028"/>
                    <a:pt x="5308" y="8045"/>
                  </a:cubicBezTo>
                  <a:cubicBezTo>
                    <a:pt x="5317" y="8054"/>
                    <a:pt x="5342" y="8059"/>
                    <a:pt x="5366" y="8059"/>
                  </a:cubicBezTo>
                  <a:cubicBezTo>
                    <a:pt x="5391" y="8059"/>
                    <a:pt x="5415" y="8054"/>
                    <a:pt x="5424" y="8045"/>
                  </a:cubicBezTo>
                  <a:cubicBezTo>
                    <a:pt x="5442" y="8028"/>
                    <a:pt x="5442" y="7947"/>
                    <a:pt x="5424" y="7929"/>
                  </a:cubicBezTo>
                  <a:cubicBezTo>
                    <a:pt x="5415" y="7921"/>
                    <a:pt x="5391" y="7916"/>
                    <a:pt x="5366" y="7916"/>
                  </a:cubicBezTo>
                  <a:close/>
                  <a:moveTo>
                    <a:pt x="7926" y="7907"/>
                  </a:moveTo>
                  <a:cubicBezTo>
                    <a:pt x="7904" y="7907"/>
                    <a:pt x="7881" y="7917"/>
                    <a:pt x="7859" y="7938"/>
                  </a:cubicBezTo>
                  <a:cubicBezTo>
                    <a:pt x="7815" y="7974"/>
                    <a:pt x="7815" y="8028"/>
                    <a:pt x="7868" y="8063"/>
                  </a:cubicBezTo>
                  <a:lnTo>
                    <a:pt x="7895" y="8063"/>
                  </a:lnTo>
                  <a:cubicBezTo>
                    <a:pt x="7922" y="8054"/>
                    <a:pt x="7949" y="8037"/>
                    <a:pt x="7975" y="8028"/>
                  </a:cubicBezTo>
                  <a:cubicBezTo>
                    <a:pt x="7975" y="8025"/>
                    <a:pt x="7975" y="8024"/>
                    <a:pt x="7976" y="8024"/>
                  </a:cubicBezTo>
                  <a:cubicBezTo>
                    <a:pt x="7976" y="8024"/>
                    <a:pt x="7978" y="8028"/>
                    <a:pt x="7984" y="8028"/>
                  </a:cubicBezTo>
                  <a:cubicBezTo>
                    <a:pt x="8002" y="8019"/>
                    <a:pt x="8011" y="7983"/>
                    <a:pt x="8002" y="7965"/>
                  </a:cubicBezTo>
                  <a:cubicBezTo>
                    <a:pt x="7986" y="7928"/>
                    <a:pt x="7958" y="7907"/>
                    <a:pt x="7926" y="7907"/>
                  </a:cubicBezTo>
                  <a:close/>
                  <a:moveTo>
                    <a:pt x="5644" y="7943"/>
                  </a:moveTo>
                  <a:cubicBezTo>
                    <a:pt x="5618" y="7943"/>
                    <a:pt x="5594" y="7947"/>
                    <a:pt x="5585" y="7956"/>
                  </a:cubicBezTo>
                  <a:cubicBezTo>
                    <a:pt x="5567" y="7983"/>
                    <a:pt x="5567" y="8063"/>
                    <a:pt x="5585" y="8081"/>
                  </a:cubicBezTo>
                  <a:cubicBezTo>
                    <a:pt x="5598" y="8090"/>
                    <a:pt x="5625" y="8095"/>
                    <a:pt x="5650" y="8095"/>
                  </a:cubicBezTo>
                  <a:cubicBezTo>
                    <a:pt x="5676" y="8095"/>
                    <a:pt x="5701" y="8090"/>
                    <a:pt x="5710" y="8081"/>
                  </a:cubicBezTo>
                  <a:cubicBezTo>
                    <a:pt x="5727" y="8054"/>
                    <a:pt x="5727" y="7974"/>
                    <a:pt x="5710" y="7956"/>
                  </a:cubicBezTo>
                  <a:cubicBezTo>
                    <a:pt x="5696" y="7947"/>
                    <a:pt x="5669" y="7943"/>
                    <a:pt x="5644" y="7943"/>
                  </a:cubicBezTo>
                  <a:close/>
                  <a:moveTo>
                    <a:pt x="5928" y="7979"/>
                  </a:moveTo>
                  <a:cubicBezTo>
                    <a:pt x="5904" y="7979"/>
                    <a:pt x="5879" y="7983"/>
                    <a:pt x="5870" y="7992"/>
                  </a:cubicBezTo>
                  <a:cubicBezTo>
                    <a:pt x="5852" y="8010"/>
                    <a:pt x="5852" y="8090"/>
                    <a:pt x="5870" y="8108"/>
                  </a:cubicBezTo>
                  <a:cubicBezTo>
                    <a:pt x="5879" y="8117"/>
                    <a:pt x="5904" y="8121"/>
                    <a:pt x="5928" y="8121"/>
                  </a:cubicBezTo>
                  <a:cubicBezTo>
                    <a:pt x="5953" y="8121"/>
                    <a:pt x="5977" y="8117"/>
                    <a:pt x="5986" y="8108"/>
                  </a:cubicBezTo>
                  <a:cubicBezTo>
                    <a:pt x="6004" y="8090"/>
                    <a:pt x="6004" y="8010"/>
                    <a:pt x="5986" y="7992"/>
                  </a:cubicBezTo>
                  <a:cubicBezTo>
                    <a:pt x="5977" y="7983"/>
                    <a:pt x="5953" y="7979"/>
                    <a:pt x="5928" y="7979"/>
                  </a:cubicBezTo>
                  <a:close/>
                  <a:moveTo>
                    <a:pt x="3919" y="8049"/>
                  </a:moveTo>
                  <a:cubicBezTo>
                    <a:pt x="3909" y="8049"/>
                    <a:pt x="3899" y="8051"/>
                    <a:pt x="3890" y="8054"/>
                  </a:cubicBezTo>
                  <a:cubicBezTo>
                    <a:pt x="3890" y="8063"/>
                    <a:pt x="3890" y="8072"/>
                    <a:pt x="3890" y="8081"/>
                  </a:cubicBezTo>
                  <a:cubicBezTo>
                    <a:pt x="3916" y="8108"/>
                    <a:pt x="3952" y="8108"/>
                    <a:pt x="3988" y="8126"/>
                  </a:cubicBezTo>
                  <a:cubicBezTo>
                    <a:pt x="3988" y="8117"/>
                    <a:pt x="3997" y="8108"/>
                    <a:pt x="3988" y="8108"/>
                  </a:cubicBezTo>
                  <a:cubicBezTo>
                    <a:pt x="3988" y="8073"/>
                    <a:pt x="3955" y="8049"/>
                    <a:pt x="3919" y="8049"/>
                  </a:cubicBezTo>
                  <a:close/>
                  <a:moveTo>
                    <a:pt x="6216" y="8002"/>
                  </a:moveTo>
                  <a:cubicBezTo>
                    <a:pt x="6189" y="8002"/>
                    <a:pt x="6161" y="8009"/>
                    <a:pt x="6147" y="8019"/>
                  </a:cubicBezTo>
                  <a:cubicBezTo>
                    <a:pt x="6129" y="8045"/>
                    <a:pt x="6129" y="8117"/>
                    <a:pt x="6156" y="8144"/>
                  </a:cubicBezTo>
                  <a:cubicBezTo>
                    <a:pt x="6168" y="8152"/>
                    <a:pt x="6187" y="8156"/>
                    <a:pt x="6207" y="8156"/>
                  </a:cubicBezTo>
                  <a:cubicBezTo>
                    <a:pt x="6231" y="8156"/>
                    <a:pt x="6257" y="8149"/>
                    <a:pt x="6272" y="8135"/>
                  </a:cubicBezTo>
                  <a:cubicBezTo>
                    <a:pt x="6298" y="8108"/>
                    <a:pt x="6289" y="8045"/>
                    <a:pt x="6272" y="8019"/>
                  </a:cubicBezTo>
                  <a:cubicBezTo>
                    <a:pt x="6259" y="8007"/>
                    <a:pt x="6238" y="8002"/>
                    <a:pt x="6216" y="8002"/>
                  </a:cubicBezTo>
                  <a:close/>
                  <a:moveTo>
                    <a:pt x="6481" y="8043"/>
                  </a:moveTo>
                  <a:cubicBezTo>
                    <a:pt x="6459" y="8043"/>
                    <a:pt x="6437" y="8050"/>
                    <a:pt x="6423" y="8063"/>
                  </a:cubicBezTo>
                  <a:cubicBezTo>
                    <a:pt x="6396" y="8090"/>
                    <a:pt x="6396" y="8153"/>
                    <a:pt x="6423" y="8179"/>
                  </a:cubicBezTo>
                  <a:cubicBezTo>
                    <a:pt x="6432" y="8193"/>
                    <a:pt x="6454" y="8199"/>
                    <a:pt x="6478" y="8199"/>
                  </a:cubicBezTo>
                  <a:cubicBezTo>
                    <a:pt x="6501" y="8199"/>
                    <a:pt x="6526" y="8193"/>
                    <a:pt x="6539" y="8179"/>
                  </a:cubicBezTo>
                  <a:cubicBezTo>
                    <a:pt x="6566" y="8153"/>
                    <a:pt x="6566" y="8090"/>
                    <a:pt x="6539" y="8063"/>
                  </a:cubicBezTo>
                  <a:cubicBezTo>
                    <a:pt x="6526" y="8050"/>
                    <a:pt x="6503" y="8043"/>
                    <a:pt x="6481" y="8043"/>
                  </a:cubicBezTo>
                  <a:close/>
                  <a:moveTo>
                    <a:pt x="4210" y="8080"/>
                  </a:moveTo>
                  <a:cubicBezTo>
                    <a:pt x="4191" y="8080"/>
                    <a:pt x="4172" y="8089"/>
                    <a:pt x="4157" y="8108"/>
                  </a:cubicBezTo>
                  <a:cubicBezTo>
                    <a:pt x="4139" y="8126"/>
                    <a:pt x="4139" y="8170"/>
                    <a:pt x="4166" y="8197"/>
                  </a:cubicBezTo>
                  <a:cubicBezTo>
                    <a:pt x="4175" y="8211"/>
                    <a:pt x="4191" y="8217"/>
                    <a:pt x="4207" y="8217"/>
                  </a:cubicBezTo>
                  <a:cubicBezTo>
                    <a:pt x="4224" y="8217"/>
                    <a:pt x="4242" y="8211"/>
                    <a:pt x="4255" y="8197"/>
                  </a:cubicBezTo>
                  <a:cubicBezTo>
                    <a:pt x="4282" y="8170"/>
                    <a:pt x="4282" y="8126"/>
                    <a:pt x="4255" y="8099"/>
                  </a:cubicBezTo>
                  <a:cubicBezTo>
                    <a:pt x="4243" y="8087"/>
                    <a:pt x="4227" y="8080"/>
                    <a:pt x="4210" y="8080"/>
                  </a:cubicBezTo>
                  <a:close/>
                  <a:moveTo>
                    <a:pt x="7592" y="8153"/>
                  </a:moveTo>
                  <a:cubicBezTo>
                    <a:pt x="7574" y="8161"/>
                    <a:pt x="7556" y="8179"/>
                    <a:pt x="7538" y="8188"/>
                  </a:cubicBezTo>
                  <a:cubicBezTo>
                    <a:pt x="7538" y="8197"/>
                    <a:pt x="7529" y="8215"/>
                    <a:pt x="7520" y="8224"/>
                  </a:cubicBezTo>
                  <a:cubicBezTo>
                    <a:pt x="7529" y="8215"/>
                    <a:pt x="7538" y="8206"/>
                    <a:pt x="7556" y="8206"/>
                  </a:cubicBezTo>
                  <a:cubicBezTo>
                    <a:pt x="7565" y="8197"/>
                    <a:pt x="7583" y="8188"/>
                    <a:pt x="7601" y="8188"/>
                  </a:cubicBezTo>
                  <a:cubicBezTo>
                    <a:pt x="7619" y="8188"/>
                    <a:pt x="7636" y="8179"/>
                    <a:pt x="7636" y="8161"/>
                  </a:cubicBezTo>
                  <a:cubicBezTo>
                    <a:pt x="7619" y="8161"/>
                    <a:pt x="7601" y="8153"/>
                    <a:pt x="7592" y="8153"/>
                  </a:cubicBezTo>
                  <a:close/>
                  <a:moveTo>
                    <a:pt x="6760" y="8070"/>
                  </a:moveTo>
                  <a:cubicBezTo>
                    <a:pt x="6741" y="8070"/>
                    <a:pt x="6723" y="8076"/>
                    <a:pt x="6709" y="8090"/>
                  </a:cubicBezTo>
                  <a:cubicBezTo>
                    <a:pt x="6673" y="8126"/>
                    <a:pt x="6673" y="8170"/>
                    <a:pt x="6700" y="8206"/>
                  </a:cubicBezTo>
                  <a:cubicBezTo>
                    <a:pt x="6714" y="8225"/>
                    <a:pt x="6736" y="8234"/>
                    <a:pt x="6759" y="8234"/>
                  </a:cubicBezTo>
                  <a:cubicBezTo>
                    <a:pt x="6779" y="8234"/>
                    <a:pt x="6799" y="8227"/>
                    <a:pt x="6816" y="8215"/>
                  </a:cubicBezTo>
                  <a:cubicBezTo>
                    <a:pt x="6851" y="8188"/>
                    <a:pt x="6851" y="8135"/>
                    <a:pt x="6825" y="8099"/>
                  </a:cubicBezTo>
                  <a:cubicBezTo>
                    <a:pt x="6814" y="8083"/>
                    <a:pt x="6787" y="8070"/>
                    <a:pt x="6760" y="8070"/>
                  </a:cubicBezTo>
                  <a:close/>
                  <a:moveTo>
                    <a:pt x="4493" y="8100"/>
                  </a:moveTo>
                  <a:cubicBezTo>
                    <a:pt x="4480" y="8100"/>
                    <a:pt x="4466" y="8111"/>
                    <a:pt x="4443" y="8135"/>
                  </a:cubicBezTo>
                  <a:cubicBezTo>
                    <a:pt x="4398" y="8179"/>
                    <a:pt x="4398" y="8179"/>
                    <a:pt x="4443" y="8224"/>
                  </a:cubicBezTo>
                  <a:cubicBezTo>
                    <a:pt x="4461" y="8246"/>
                    <a:pt x="4474" y="8257"/>
                    <a:pt x="4487" y="8257"/>
                  </a:cubicBezTo>
                  <a:cubicBezTo>
                    <a:pt x="4501" y="8257"/>
                    <a:pt x="4514" y="8246"/>
                    <a:pt x="4532" y="8224"/>
                  </a:cubicBezTo>
                  <a:cubicBezTo>
                    <a:pt x="4585" y="8188"/>
                    <a:pt x="4585" y="8179"/>
                    <a:pt x="4532" y="8126"/>
                  </a:cubicBezTo>
                  <a:cubicBezTo>
                    <a:pt x="4515" y="8109"/>
                    <a:pt x="4504" y="8100"/>
                    <a:pt x="4493" y="8100"/>
                  </a:cubicBezTo>
                  <a:close/>
                  <a:moveTo>
                    <a:pt x="7048" y="8099"/>
                  </a:moveTo>
                  <a:cubicBezTo>
                    <a:pt x="7025" y="8099"/>
                    <a:pt x="7003" y="8108"/>
                    <a:pt x="6985" y="8126"/>
                  </a:cubicBezTo>
                  <a:cubicBezTo>
                    <a:pt x="6950" y="8153"/>
                    <a:pt x="6950" y="8206"/>
                    <a:pt x="6985" y="8242"/>
                  </a:cubicBezTo>
                  <a:cubicBezTo>
                    <a:pt x="7000" y="8256"/>
                    <a:pt x="7022" y="8265"/>
                    <a:pt x="7044" y="8265"/>
                  </a:cubicBezTo>
                  <a:cubicBezTo>
                    <a:pt x="7064" y="8265"/>
                    <a:pt x="7085" y="8258"/>
                    <a:pt x="7101" y="8242"/>
                  </a:cubicBezTo>
                  <a:cubicBezTo>
                    <a:pt x="7128" y="8215"/>
                    <a:pt x="7137" y="8161"/>
                    <a:pt x="7110" y="8126"/>
                  </a:cubicBezTo>
                  <a:cubicBezTo>
                    <a:pt x="7092" y="8108"/>
                    <a:pt x="7070" y="8099"/>
                    <a:pt x="7048" y="8099"/>
                  </a:cubicBezTo>
                  <a:close/>
                  <a:moveTo>
                    <a:pt x="4775" y="8129"/>
                  </a:moveTo>
                  <a:cubicBezTo>
                    <a:pt x="4763" y="8129"/>
                    <a:pt x="4749" y="8140"/>
                    <a:pt x="4728" y="8161"/>
                  </a:cubicBezTo>
                  <a:cubicBezTo>
                    <a:pt x="4684" y="8206"/>
                    <a:pt x="4684" y="8206"/>
                    <a:pt x="4719" y="8251"/>
                  </a:cubicBezTo>
                  <a:cubicBezTo>
                    <a:pt x="4743" y="8274"/>
                    <a:pt x="4756" y="8285"/>
                    <a:pt x="4769" y="8285"/>
                  </a:cubicBezTo>
                  <a:cubicBezTo>
                    <a:pt x="4781" y="8285"/>
                    <a:pt x="4792" y="8276"/>
                    <a:pt x="4808" y="8260"/>
                  </a:cubicBezTo>
                  <a:cubicBezTo>
                    <a:pt x="4862" y="8224"/>
                    <a:pt x="4862" y="8206"/>
                    <a:pt x="4826" y="8170"/>
                  </a:cubicBezTo>
                  <a:cubicBezTo>
                    <a:pt x="4803" y="8142"/>
                    <a:pt x="4789" y="8129"/>
                    <a:pt x="4775" y="8129"/>
                  </a:cubicBezTo>
                  <a:close/>
                  <a:moveTo>
                    <a:pt x="7325" y="8132"/>
                  </a:moveTo>
                  <a:cubicBezTo>
                    <a:pt x="7304" y="8132"/>
                    <a:pt x="7284" y="8139"/>
                    <a:pt x="7271" y="8153"/>
                  </a:cubicBezTo>
                  <a:cubicBezTo>
                    <a:pt x="7235" y="8188"/>
                    <a:pt x="7235" y="8233"/>
                    <a:pt x="7262" y="8268"/>
                  </a:cubicBezTo>
                  <a:cubicBezTo>
                    <a:pt x="7275" y="8282"/>
                    <a:pt x="7297" y="8289"/>
                    <a:pt x="7321" y="8289"/>
                  </a:cubicBezTo>
                  <a:cubicBezTo>
                    <a:pt x="7344" y="8289"/>
                    <a:pt x="7369" y="8282"/>
                    <a:pt x="7387" y="8268"/>
                  </a:cubicBezTo>
                  <a:cubicBezTo>
                    <a:pt x="7413" y="8242"/>
                    <a:pt x="7413" y="8188"/>
                    <a:pt x="7387" y="8153"/>
                  </a:cubicBezTo>
                  <a:cubicBezTo>
                    <a:pt x="7369" y="8139"/>
                    <a:pt x="7347" y="8132"/>
                    <a:pt x="7325" y="8132"/>
                  </a:cubicBezTo>
                  <a:close/>
                  <a:moveTo>
                    <a:pt x="5052" y="8162"/>
                  </a:moveTo>
                  <a:cubicBezTo>
                    <a:pt x="5039" y="8162"/>
                    <a:pt x="5026" y="8171"/>
                    <a:pt x="5005" y="8188"/>
                  </a:cubicBezTo>
                  <a:cubicBezTo>
                    <a:pt x="4960" y="8233"/>
                    <a:pt x="4960" y="8242"/>
                    <a:pt x="5005" y="8286"/>
                  </a:cubicBezTo>
                  <a:cubicBezTo>
                    <a:pt x="5028" y="8310"/>
                    <a:pt x="5039" y="8321"/>
                    <a:pt x="5051" y="8321"/>
                  </a:cubicBezTo>
                  <a:cubicBezTo>
                    <a:pt x="5062" y="8321"/>
                    <a:pt x="5073" y="8312"/>
                    <a:pt x="5094" y="8295"/>
                  </a:cubicBezTo>
                  <a:cubicBezTo>
                    <a:pt x="5139" y="8251"/>
                    <a:pt x="5139" y="8242"/>
                    <a:pt x="5103" y="8197"/>
                  </a:cubicBezTo>
                  <a:cubicBezTo>
                    <a:pt x="5079" y="8174"/>
                    <a:pt x="5066" y="8162"/>
                    <a:pt x="5052" y="8162"/>
                  </a:cubicBezTo>
                  <a:close/>
                  <a:moveTo>
                    <a:pt x="5322" y="8196"/>
                  </a:moveTo>
                  <a:cubicBezTo>
                    <a:pt x="5304" y="8196"/>
                    <a:pt x="5288" y="8199"/>
                    <a:pt x="5281" y="8206"/>
                  </a:cubicBezTo>
                  <a:cubicBezTo>
                    <a:pt x="5255" y="8224"/>
                    <a:pt x="5255" y="8304"/>
                    <a:pt x="5272" y="8331"/>
                  </a:cubicBezTo>
                  <a:cubicBezTo>
                    <a:pt x="5281" y="8340"/>
                    <a:pt x="5306" y="8344"/>
                    <a:pt x="5330" y="8344"/>
                  </a:cubicBezTo>
                  <a:cubicBezTo>
                    <a:pt x="5355" y="8344"/>
                    <a:pt x="5379" y="8340"/>
                    <a:pt x="5388" y="8331"/>
                  </a:cubicBezTo>
                  <a:cubicBezTo>
                    <a:pt x="5415" y="8313"/>
                    <a:pt x="5415" y="8233"/>
                    <a:pt x="5397" y="8215"/>
                  </a:cubicBezTo>
                  <a:cubicBezTo>
                    <a:pt x="5386" y="8204"/>
                    <a:pt x="5351" y="8196"/>
                    <a:pt x="5322" y="8196"/>
                  </a:cubicBezTo>
                  <a:close/>
                  <a:moveTo>
                    <a:pt x="5616" y="8228"/>
                  </a:moveTo>
                  <a:cubicBezTo>
                    <a:pt x="5591" y="8228"/>
                    <a:pt x="5567" y="8233"/>
                    <a:pt x="5558" y="8242"/>
                  </a:cubicBezTo>
                  <a:cubicBezTo>
                    <a:pt x="5540" y="8260"/>
                    <a:pt x="5540" y="8340"/>
                    <a:pt x="5558" y="8358"/>
                  </a:cubicBezTo>
                  <a:cubicBezTo>
                    <a:pt x="5567" y="8367"/>
                    <a:pt x="5591" y="8371"/>
                    <a:pt x="5616" y="8371"/>
                  </a:cubicBezTo>
                  <a:cubicBezTo>
                    <a:pt x="5640" y="8371"/>
                    <a:pt x="5665" y="8367"/>
                    <a:pt x="5674" y="8358"/>
                  </a:cubicBezTo>
                  <a:cubicBezTo>
                    <a:pt x="5692" y="8340"/>
                    <a:pt x="5692" y="8260"/>
                    <a:pt x="5674" y="8242"/>
                  </a:cubicBezTo>
                  <a:cubicBezTo>
                    <a:pt x="5665" y="8233"/>
                    <a:pt x="5640" y="8228"/>
                    <a:pt x="5616" y="8228"/>
                  </a:cubicBezTo>
                  <a:close/>
                  <a:moveTo>
                    <a:pt x="7012" y="8376"/>
                  </a:moveTo>
                  <a:cubicBezTo>
                    <a:pt x="7012" y="8376"/>
                    <a:pt x="7012" y="8384"/>
                    <a:pt x="7012" y="8384"/>
                  </a:cubicBezTo>
                  <a:lnTo>
                    <a:pt x="7021" y="8384"/>
                  </a:lnTo>
                  <a:cubicBezTo>
                    <a:pt x="7021" y="8376"/>
                    <a:pt x="7012" y="8376"/>
                    <a:pt x="7012" y="8376"/>
                  </a:cubicBezTo>
                  <a:close/>
                  <a:moveTo>
                    <a:pt x="6976" y="8384"/>
                  </a:moveTo>
                  <a:cubicBezTo>
                    <a:pt x="6976" y="8393"/>
                    <a:pt x="6976" y="8393"/>
                    <a:pt x="6976" y="8393"/>
                  </a:cubicBezTo>
                  <a:cubicBezTo>
                    <a:pt x="6976" y="8393"/>
                    <a:pt x="6976" y="8402"/>
                    <a:pt x="6985" y="8402"/>
                  </a:cubicBezTo>
                  <a:cubicBezTo>
                    <a:pt x="6985" y="8393"/>
                    <a:pt x="6985" y="8393"/>
                    <a:pt x="6985" y="8393"/>
                  </a:cubicBezTo>
                  <a:cubicBezTo>
                    <a:pt x="6985" y="8393"/>
                    <a:pt x="6976" y="8384"/>
                    <a:pt x="6976" y="8384"/>
                  </a:cubicBezTo>
                  <a:close/>
                  <a:moveTo>
                    <a:pt x="5895" y="8256"/>
                  </a:moveTo>
                  <a:cubicBezTo>
                    <a:pt x="5875" y="8256"/>
                    <a:pt x="5855" y="8260"/>
                    <a:pt x="5843" y="8268"/>
                  </a:cubicBezTo>
                  <a:cubicBezTo>
                    <a:pt x="5817" y="8295"/>
                    <a:pt x="5817" y="8367"/>
                    <a:pt x="5834" y="8384"/>
                  </a:cubicBezTo>
                  <a:cubicBezTo>
                    <a:pt x="5850" y="8400"/>
                    <a:pt x="5881" y="8410"/>
                    <a:pt x="5909" y="8410"/>
                  </a:cubicBezTo>
                  <a:cubicBezTo>
                    <a:pt x="5929" y="8410"/>
                    <a:pt x="5948" y="8405"/>
                    <a:pt x="5959" y="8393"/>
                  </a:cubicBezTo>
                  <a:cubicBezTo>
                    <a:pt x="5977" y="8367"/>
                    <a:pt x="5986" y="8304"/>
                    <a:pt x="5959" y="8277"/>
                  </a:cubicBezTo>
                  <a:cubicBezTo>
                    <a:pt x="5945" y="8263"/>
                    <a:pt x="5919" y="8256"/>
                    <a:pt x="5895" y="8256"/>
                  </a:cubicBezTo>
                  <a:close/>
                  <a:moveTo>
                    <a:pt x="6182" y="8284"/>
                  </a:moveTo>
                  <a:cubicBezTo>
                    <a:pt x="6158" y="8284"/>
                    <a:pt x="6133" y="8291"/>
                    <a:pt x="6120" y="8304"/>
                  </a:cubicBezTo>
                  <a:cubicBezTo>
                    <a:pt x="6093" y="8322"/>
                    <a:pt x="6093" y="8393"/>
                    <a:pt x="6120" y="8420"/>
                  </a:cubicBezTo>
                  <a:cubicBezTo>
                    <a:pt x="6133" y="8434"/>
                    <a:pt x="6156" y="8440"/>
                    <a:pt x="6178" y="8440"/>
                  </a:cubicBezTo>
                  <a:cubicBezTo>
                    <a:pt x="6200" y="8440"/>
                    <a:pt x="6222" y="8434"/>
                    <a:pt x="6236" y="8420"/>
                  </a:cubicBezTo>
                  <a:cubicBezTo>
                    <a:pt x="6263" y="8402"/>
                    <a:pt x="6263" y="8331"/>
                    <a:pt x="6245" y="8304"/>
                  </a:cubicBezTo>
                  <a:cubicBezTo>
                    <a:pt x="6231" y="8291"/>
                    <a:pt x="6207" y="8284"/>
                    <a:pt x="6182" y="8284"/>
                  </a:cubicBezTo>
                  <a:close/>
                  <a:moveTo>
                    <a:pt x="6737" y="8351"/>
                  </a:moveTo>
                  <a:cubicBezTo>
                    <a:pt x="6714" y="8351"/>
                    <a:pt x="6688" y="8360"/>
                    <a:pt x="6664" y="8384"/>
                  </a:cubicBezTo>
                  <a:cubicBezTo>
                    <a:pt x="6655" y="8393"/>
                    <a:pt x="6655" y="8420"/>
                    <a:pt x="6646" y="8438"/>
                  </a:cubicBezTo>
                  <a:cubicBezTo>
                    <a:pt x="6649" y="8436"/>
                    <a:pt x="6651" y="8435"/>
                    <a:pt x="6652" y="8435"/>
                  </a:cubicBezTo>
                  <a:cubicBezTo>
                    <a:pt x="6662" y="8435"/>
                    <a:pt x="6644" y="8474"/>
                    <a:pt x="6656" y="8474"/>
                  </a:cubicBezTo>
                  <a:cubicBezTo>
                    <a:pt x="6659" y="8474"/>
                    <a:pt x="6665" y="8471"/>
                    <a:pt x="6673" y="8465"/>
                  </a:cubicBezTo>
                  <a:cubicBezTo>
                    <a:pt x="6709" y="8465"/>
                    <a:pt x="6744" y="8456"/>
                    <a:pt x="6771" y="8438"/>
                  </a:cubicBezTo>
                  <a:lnTo>
                    <a:pt x="6816" y="8438"/>
                  </a:lnTo>
                  <a:cubicBezTo>
                    <a:pt x="6816" y="8420"/>
                    <a:pt x="6807" y="8402"/>
                    <a:pt x="6798" y="8384"/>
                  </a:cubicBezTo>
                  <a:cubicBezTo>
                    <a:pt x="6788" y="8365"/>
                    <a:pt x="6765" y="8351"/>
                    <a:pt x="6737" y="8351"/>
                  </a:cubicBezTo>
                  <a:close/>
                  <a:moveTo>
                    <a:pt x="5005" y="8447"/>
                  </a:moveTo>
                  <a:cubicBezTo>
                    <a:pt x="4996" y="8447"/>
                    <a:pt x="4996" y="8456"/>
                    <a:pt x="4996" y="8465"/>
                  </a:cubicBezTo>
                  <a:cubicBezTo>
                    <a:pt x="5014" y="8465"/>
                    <a:pt x="5023" y="8465"/>
                    <a:pt x="5040" y="8474"/>
                  </a:cubicBezTo>
                  <a:cubicBezTo>
                    <a:pt x="5052" y="8474"/>
                    <a:pt x="5060" y="8482"/>
                    <a:pt x="5069" y="8482"/>
                  </a:cubicBezTo>
                  <a:cubicBezTo>
                    <a:pt x="5074" y="8482"/>
                    <a:pt x="5079" y="8480"/>
                    <a:pt x="5085" y="8474"/>
                  </a:cubicBezTo>
                  <a:cubicBezTo>
                    <a:pt x="5067" y="8465"/>
                    <a:pt x="5049" y="8456"/>
                    <a:pt x="5032" y="8447"/>
                  </a:cubicBezTo>
                  <a:close/>
                  <a:moveTo>
                    <a:pt x="6449" y="8329"/>
                  </a:moveTo>
                  <a:cubicBezTo>
                    <a:pt x="6425" y="8329"/>
                    <a:pt x="6401" y="8335"/>
                    <a:pt x="6387" y="8349"/>
                  </a:cubicBezTo>
                  <a:cubicBezTo>
                    <a:pt x="6361" y="8367"/>
                    <a:pt x="6361" y="8438"/>
                    <a:pt x="6387" y="8465"/>
                  </a:cubicBezTo>
                  <a:cubicBezTo>
                    <a:pt x="6401" y="8478"/>
                    <a:pt x="6425" y="8485"/>
                    <a:pt x="6450" y="8485"/>
                  </a:cubicBezTo>
                  <a:cubicBezTo>
                    <a:pt x="6474" y="8485"/>
                    <a:pt x="6499" y="8478"/>
                    <a:pt x="6512" y="8465"/>
                  </a:cubicBezTo>
                  <a:cubicBezTo>
                    <a:pt x="6530" y="8438"/>
                    <a:pt x="6530" y="8367"/>
                    <a:pt x="6503" y="8349"/>
                  </a:cubicBezTo>
                  <a:cubicBezTo>
                    <a:pt x="6495" y="8335"/>
                    <a:pt x="6472" y="8329"/>
                    <a:pt x="6449" y="8329"/>
                  </a:cubicBezTo>
                  <a:close/>
                  <a:moveTo>
                    <a:pt x="5291" y="8479"/>
                  </a:moveTo>
                  <a:cubicBezTo>
                    <a:pt x="5275" y="8479"/>
                    <a:pt x="5258" y="8485"/>
                    <a:pt x="5246" y="8492"/>
                  </a:cubicBezTo>
                  <a:cubicBezTo>
                    <a:pt x="5246" y="8492"/>
                    <a:pt x="5246" y="8500"/>
                    <a:pt x="5237" y="8509"/>
                  </a:cubicBezTo>
                  <a:lnTo>
                    <a:pt x="5308" y="8509"/>
                  </a:lnTo>
                  <a:cubicBezTo>
                    <a:pt x="5325" y="8515"/>
                    <a:pt x="5341" y="8527"/>
                    <a:pt x="5354" y="8527"/>
                  </a:cubicBezTo>
                  <a:cubicBezTo>
                    <a:pt x="5361" y="8527"/>
                    <a:pt x="5367" y="8523"/>
                    <a:pt x="5371" y="8509"/>
                  </a:cubicBezTo>
                  <a:cubicBezTo>
                    <a:pt x="5371" y="8486"/>
                    <a:pt x="5351" y="8482"/>
                    <a:pt x="5332" y="8482"/>
                  </a:cubicBezTo>
                  <a:cubicBezTo>
                    <a:pt x="5323" y="8482"/>
                    <a:pt x="5314" y="8483"/>
                    <a:pt x="5308" y="8483"/>
                  </a:cubicBezTo>
                  <a:cubicBezTo>
                    <a:pt x="5303" y="8480"/>
                    <a:pt x="5297" y="8479"/>
                    <a:pt x="5291" y="8479"/>
                  </a:cubicBezTo>
                  <a:close/>
                  <a:moveTo>
                    <a:pt x="5567" y="8508"/>
                  </a:moveTo>
                  <a:cubicBezTo>
                    <a:pt x="5546" y="8508"/>
                    <a:pt x="5514" y="8528"/>
                    <a:pt x="5522" y="8536"/>
                  </a:cubicBezTo>
                  <a:cubicBezTo>
                    <a:pt x="5540" y="8536"/>
                    <a:pt x="5558" y="8536"/>
                    <a:pt x="5576" y="8545"/>
                  </a:cubicBezTo>
                  <a:lnTo>
                    <a:pt x="5638" y="8545"/>
                  </a:lnTo>
                  <a:cubicBezTo>
                    <a:pt x="5647" y="8545"/>
                    <a:pt x="5647" y="8536"/>
                    <a:pt x="5656" y="8536"/>
                  </a:cubicBezTo>
                  <a:cubicBezTo>
                    <a:pt x="5647" y="8536"/>
                    <a:pt x="5647" y="8527"/>
                    <a:pt x="5647" y="8527"/>
                  </a:cubicBezTo>
                  <a:cubicBezTo>
                    <a:pt x="5620" y="8518"/>
                    <a:pt x="5602" y="8509"/>
                    <a:pt x="5576" y="8509"/>
                  </a:cubicBezTo>
                  <a:cubicBezTo>
                    <a:pt x="5573" y="8508"/>
                    <a:pt x="5570" y="8508"/>
                    <a:pt x="5567" y="8508"/>
                  </a:cubicBezTo>
                  <a:close/>
                  <a:moveTo>
                    <a:pt x="5852" y="8536"/>
                  </a:moveTo>
                  <a:cubicBezTo>
                    <a:pt x="5852" y="8536"/>
                    <a:pt x="5852" y="8545"/>
                    <a:pt x="5852" y="8545"/>
                  </a:cubicBezTo>
                  <a:lnTo>
                    <a:pt x="5861" y="8545"/>
                  </a:lnTo>
                  <a:lnTo>
                    <a:pt x="5861" y="8536"/>
                  </a:lnTo>
                  <a:close/>
                  <a:moveTo>
                    <a:pt x="5870" y="8536"/>
                  </a:moveTo>
                  <a:cubicBezTo>
                    <a:pt x="5870" y="8536"/>
                    <a:pt x="5870" y="8545"/>
                    <a:pt x="5870" y="8545"/>
                  </a:cubicBezTo>
                  <a:lnTo>
                    <a:pt x="5879" y="8545"/>
                  </a:lnTo>
                  <a:cubicBezTo>
                    <a:pt x="5879" y="8545"/>
                    <a:pt x="5888" y="8545"/>
                    <a:pt x="5888" y="8536"/>
                  </a:cubicBezTo>
                  <a:close/>
                </a:path>
              </a:pathLst>
            </a:custGeom>
            <a:solidFill>
              <a:srgbClr val="AEC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4" name="Google Shape;914;p8"/>
            <p:cNvSpPr/>
            <p:nvPr/>
          </p:nvSpPr>
          <p:spPr>
            <a:xfrm>
              <a:off x="9281103" y="1986093"/>
              <a:ext cx="785480" cy="503522"/>
            </a:xfrm>
            <a:custGeom>
              <a:avLst/>
              <a:gdLst/>
              <a:ahLst/>
              <a:cxnLst/>
              <a:rect l="l" t="t" r="r" b="b"/>
              <a:pathLst>
                <a:path w="15152" h="9713" extrusionOk="0">
                  <a:moveTo>
                    <a:pt x="6683" y="0"/>
                  </a:moveTo>
                  <a:cubicBezTo>
                    <a:pt x="5322" y="0"/>
                    <a:pt x="3987" y="322"/>
                    <a:pt x="2891" y="1048"/>
                  </a:cubicBezTo>
                  <a:cubicBezTo>
                    <a:pt x="0" y="2958"/>
                    <a:pt x="134" y="7650"/>
                    <a:pt x="5442" y="9211"/>
                  </a:cubicBezTo>
                  <a:cubicBezTo>
                    <a:pt x="6627" y="9562"/>
                    <a:pt x="7671" y="9713"/>
                    <a:pt x="8584" y="9713"/>
                  </a:cubicBezTo>
                  <a:cubicBezTo>
                    <a:pt x="11576" y="9713"/>
                    <a:pt x="13169" y="8093"/>
                    <a:pt x="13757" y="6562"/>
                  </a:cubicBezTo>
                  <a:cubicBezTo>
                    <a:pt x="15152" y="2953"/>
                    <a:pt x="10804" y="0"/>
                    <a:pt x="66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5" name="Google Shape;915;p8"/>
            <p:cNvSpPr/>
            <p:nvPr/>
          </p:nvSpPr>
          <p:spPr>
            <a:xfrm>
              <a:off x="9332424" y="1985834"/>
              <a:ext cx="676668" cy="503885"/>
            </a:xfrm>
            <a:custGeom>
              <a:avLst/>
              <a:gdLst/>
              <a:ahLst/>
              <a:cxnLst/>
              <a:rect l="l" t="t" r="r" b="b"/>
              <a:pathLst>
                <a:path w="13053" h="9720" extrusionOk="0">
                  <a:moveTo>
                    <a:pt x="6340" y="13"/>
                  </a:moveTo>
                  <a:cubicBezTo>
                    <a:pt x="6329" y="13"/>
                    <a:pt x="6321" y="16"/>
                    <a:pt x="6317" y="28"/>
                  </a:cubicBezTo>
                  <a:cubicBezTo>
                    <a:pt x="6308" y="63"/>
                    <a:pt x="6352" y="72"/>
                    <a:pt x="6388" y="81"/>
                  </a:cubicBezTo>
                  <a:cubicBezTo>
                    <a:pt x="6399" y="95"/>
                    <a:pt x="6412" y="101"/>
                    <a:pt x="6427" y="101"/>
                  </a:cubicBezTo>
                  <a:cubicBezTo>
                    <a:pt x="6449" y="101"/>
                    <a:pt x="6474" y="88"/>
                    <a:pt x="6495" y="72"/>
                  </a:cubicBezTo>
                  <a:cubicBezTo>
                    <a:pt x="6504" y="72"/>
                    <a:pt x="6513" y="54"/>
                    <a:pt x="6522" y="45"/>
                  </a:cubicBezTo>
                  <a:cubicBezTo>
                    <a:pt x="6522" y="45"/>
                    <a:pt x="6516" y="34"/>
                    <a:pt x="6514" y="34"/>
                  </a:cubicBezTo>
                  <a:cubicBezTo>
                    <a:pt x="6513" y="34"/>
                    <a:pt x="6513" y="35"/>
                    <a:pt x="6513" y="36"/>
                  </a:cubicBezTo>
                  <a:cubicBezTo>
                    <a:pt x="6468" y="36"/>
                    <a:pt x="6433" y="19"/>
                    <a:pt x="6388" y="19"/>
                  </a:cubicBezTo>
                  <a:cubicBezTo>
                    <a:pt x="6373" y="19"/>
                    <a:pt x="6355" y="13"/>
                    <a:pt x="6340" y="13"/>
                  </a:cubicBezTo>
                  <a:close/>
                  <a:moveTo>
                    <a:pt x="5032" y="19"/>
                  </a:moveTo>
                  <a:cubicBezTo>
                    <a:pt x="4970" y="19"/>
                    <a:pt x="4907" y="28"/>
                    <a:pt x="4845" y="36"/>
                  </a:cubicBezTo>
                  <a:cubicBezTo>
                    <a:pt x="4836" y="36"/>
                    <a:pt x="4827" y="45"/>
                    <a:pt x="4818" y="45"/>
                  </a:cubicBezTo>
                  <a:cubicBezTo>
                    <a:pt x="4827" y="54"/>
                    <a:pt x="4827" y="54"/>
                    <a:pt x="4836" y="63"/>
                  </a:cubicBezTo>
                  <a:cubicBezTo>
                    <a:pt x="4854" y="72"/>
                    <a:pt x="4863" y="90"/>
                    <a:pt x="4872" y="90"/>
                  </a:cubicBezTo>
                  <a:cubicBezTo>
                    <a:pt x="4900" y="103"/>
                    <a:pt x="4926" y="109"/>
                    <a:pt x="4950" y="109"/>
                  </a:cubicBezTo>
                  <a:cubicBezTo>
                    <a:pt x="4993" y="109"/>
                    <a:pt x="5027" y="89"/>
                    <a:pt x="5050" y="54"/>
                  </a:cubicBezTo>
                  <a:cubicBezTo>
                    <a:pt x="5059" y="45"/>
                    <a:pt x="5059" y="36"/>
                    <a:pt x="5059" y="28"/>
                  </a:cubicBezTo>
                  <a:cubicBezTo>
                    <a:pt x="5050" y="19"/>
                    <a:pt x="5041" y="19"/>
                    <a:pt x="5032" y="19"/>
                  </a:cubicBezTo>
                  <a:close/>
                  <a:moveTo>
                    <a:pt x="7352" y="152"/>
                  </a:moveTo>
                  <a:cubicBezTo>
                    <a:pt x="7361" y="161"/>
                    <a:pt x="7361" y="179"/>
                    <a:pt x="7369" y="188"/>
                  </a:cubicBezTo>
                  <a:cubicBezTo>
                    <a:pt x="7378" y="197"/>
                    <a:pt x="7396" y="215"/>
                    <a:pt x="7405" y="215"/>
                  </a:cubicBezTo>
                  <a:cubicBezTo>
                    <a:pt x="7421" y="221"/>
                    <a:pt x="7439" y="224"/>
                    <a:pt x="7457" y="224"/>
                  </a:cubicBezTo>
                  <a:cubicBezTo>
                    <a:pt x="7488" y="224"/>
                    <a:pt x="7519" y="214"/>
                    <a:pt x="7530" y="197"/>
                  </a:cubicBezTo>
                  <a:cubicBezTo>
                    <a:pt x="7530" y="197"/>
                    <a:pt x="7530" y="188"/>
                    <a:pt x="7530" y="179"/>
                  </a:cubicBezTo>
                  <a:cubicBezTo>
                    <a:pt x="7523" y="184"/>
                    <a:pt x="7517" y="185"/>
                    <a:pt x="7511" y="185"/>
                  </a:cubicBezTo>
                  <a:cubicBezTo>
                    <a:pt x="7494" y="185"/>
                    <a:pt x="7479" y="170"/>
                    <a:pt x="7459" y="170"/>
                  </a:cubicBezTo>
                  <a:cubicBezTo>
                    <a:pt x="7432" y="161"/>
                    <a:pt x="7405" y="161"/>
                    <a:pt x="7378" y="152"/>
                  </a:cubicBezTo>
                  <a:close/>
                  <a:moveTo>
                    <a:pt x="5960" y="1"/>
                  </a:moveTo>
                  <a:cubicBezTo>
                    <a:pt x="5898" y="10"/>
                    <a:pt x="5844" y="45"/>
                    <a:pt x="5844" y="90"/>
                  </a:cubicBezTo>
                  <a:cubicBezTo>
                    <a:pt x="5835" y="135"/>
                    <a:pt x="5880" y="224"/>
                    <a:pt x="5924" y="242"/>
                  </a:cubicBezTo>
                  <a:cubicBezTo>
                    <a:pt x="5934" y="247"/>
                    <a:pt x="5946" y="249"/>
                    <a:pt x="5958" y="249"/>
                  </a:cubicBezTo>
                  <a:cubicBezTo>
                    <a:pt x="6014" y="249"/>
                    <a:pt x="6087" y="205"/>
                    <a:pt x="6094" y="161"/>
                  </a:cubicBezTo>
                  <a:cubicBezTo>
                    <a:pt x="6103" y="152"/>
                    <a:pt x="6103" y="152"/>
                    <a:pt x="6103" y="144"/>
                  </a:cubicBezTo>
                  <a:cubicBezTo>
                    <a:pt x="6103" y="90"/>
                    <a:pt x="6085" y="45"/>
                    <a:pt x="6049" y="10"/>
                  </a:cubicBezTo>
                  <a:cubicBezTo>
                    <a:pt x="6040" y="1"/>
                    <a:pt x="6031" y="1"/>
                    <a:pt x="6022" y="1"/>
                  </a:cubicBezTo>
                  <a:close/>
                  <a:moveTo>
                    <a:pt x="4591" y="60"/>
                  </a:moveTo>
                  <a:cubicBezTo>
                    <a:pt x="4584" y="60"/>
                    <a:pt x="4577" y="61"/>
                    <a:pt x="4568" y="63"/>
                  </a:cubicBezTo>
                  <a:cubicBezTo>
                    <a:pt x="4524" y="81"/>
                    <a:pt x="4479" y="81"/>
                    <a:pt x="4434" y="90"/>
                  </a:cubicBezTo>
                  <a:cubicBezTo>
                    <a:pt x="4327" y="108"/>
                    <a:pt x="4327" y="117"/>
                    <a:pt x="4381" y="206"/>
                  </a:cubicBezTo>
                  <a:cubicBezTo>
                    <a:pt x="4390" y="233"/>
                    <a:pt x="4417" y="233"/>
                    <a:pt x="4434" y="242"/>
                  </a:cubicBezTo>
                  <a:cubicBezTo>
                    <a:pt x="4452" y="251"/>
                    <a:pt x="4470" y="259"/>
                    <a:pt x="4488" y="259"/>
                  </a:cubicBezTo>
                  <a:cubicBezTo>
                    <a:pt x="4524" y="251"/>
                    <a:pt x="4568" y="242"/>
                    <a:pt x="4586" y="215"/>
                  </a:cubicBezTo>
                  <a:cubicBezTo>
                    <a:pt x="4613" y="188"/>
                    <a:pt x="4640" y="144"/>
                    <a:pt x="4622" y="99"/>
                  </a:cubicBezTo>
                  <a:cubicBezTo>
                    <a:pt x="4622" y="72"/>
                    <a:pt x="4611" y="60"/>
                    <a:pt x="4591" y="60"/>
                  </a:cubicBezTo>
                  <a:close/>
                  <a:moveTo>
                    <a:pt x="7001" y="158"/>
                  </a:moveTo>
                  <a:cubicBezTo>
                    <a:pt x="6961" y="158"/>
                    <a:pt x="6931" y="182"/>
                    <a:pt x="6906" y="233"/>
                  </a:cubicBezTo>
                  <a:cubicBezTo>
                    <a:pt x="6879" y="313"/>
                    <a:pt x="6906" y="358"/>
                    <a:pt x="6977" y="384"/>
                  </a:cubicBezTo>
                  <a:cubicBezTo>
                    <a:pt x="6998" y="395"/>
                    <a:pt x="7017" y="400"/>
                    <a:pt x="7034" y="400"/>
                  </a:cubicBezTo>
                  <a:cubicBezTo>
                    <a:pt x="7074" y="400"/>
                    <a:pt x="7104" y="372"/>
                    <a:pt x="7129" y="322"/>
                  </a:cubicBezTo>
                  <a:cubicBezTo>
                    <a:pt x="7155" y="251"/>
                    <a:pt x="7129" y="197"/>
                    <a:pt x="7057" y="170"/>
                  </a:cubicBezTo>
                  <a:cubicBezTo>
                    <a:pt x="7036" y="162"/>
                    <a:pt x="7018" y="158"/>
                    <a:pt x="7001" y="158"/>
                  </a:cubicBezTo>
                  <a:close/>
                  <a:moveTo>
                    <a:pt x="5540" y="135"/>
                  </a:moveTo>
                  <a:cubicBezTo>
                    <a:pt x="5486" y="135"/>
                    <a:pt x="5428" y="169"/>
                    <a:pt x="5407" y="224"/>
                  </a:cubicBezTo>
                  <a:cubicBezTo>
                    <a:pt x="5389" y="295"/>
                    <a:pt x="5416" y="367"/>
                    <a:pt x="5487" y="393"/>
                  </a:cubicBezTo>
                  <a:cubicBezTo>
                    <a:pt x="5505" y="399"/>
                    <a:pt x="5522" y="402"/>
                    <a:pt x="5539" y="402"/>
                  </a:cubicBezTo>
                  <a:cubicBezTo>
                    <a:pt x="5594" y="402"/>
                    <a:pt x="5638" y="368"/>
                    <a:pt x="5666" y="313"/>
                  </a:cubicBezTo>
                  <a:cubicBezTo>
                    <a:pt x="5692" y="242"/>
                    <a:pt x="5657" y="170"/>
                    <a:pt x="5585" y="144"/>
                  </a:cubicBezTo>
                  <a:cubicBezTo>
                    <a:pt x="5571" y="137"/>
                    <a:pt x="5556" y="135"/>
                    <a:pt x="5540" y="135"/>
                  </a:cubicBezTo>
                  <a:close/>
                  <a:moveTo>
                    <a:pt x="4104" y="151"/>
                  </a:moveTo>
                  <a:cubicBezTo>
                    <a:pt x="4098" y="151"/>
                    <a:pt x="4093" y="151"/>
                    <a:pt x="4087" y="152"/>
                  </a:cubicBezTo>
                  <a:cubicBezTo>
                    <a:pt x="4033" y="170"/>
                    <a:pt x="3980" y="170"/>
                    <a:pt x="3935" y="188"/>
                  </a:cubicBezTo>
                  <a:cubicBezTo>
                    <a:pt x="3890" y="197"/>
                    <a:pt x="3890" y="206"/>
                    <a:pt x="3899" y="251"/>
                  </a:cubicBezTo>
                  <a:cubicBezTo>
                    <a:pt x="3899" y="268"/>
                    <a:pt x="3899" y="286"/>
                    <a:pt x="3899" y="295"/>
                  </a:cubicBezTo>
                  <a:cubicBezTo>
                    <a:pt x="3899" y="340"/>
                    <a:pt x="3962" y="402"/>
                    <a:pt x="3997" y="411"/>
                  </a:cubicBezTo>
                  <a:cubicBezTo>
                    <a:pt x="4015" y="411"/>
                    <a:pt x="4042" y="402"/>
                    <a:pt x="4069" y="402"/>
                  </a:cubicBezTo>
                  <a:cubicBezTo>
                    <a:pt x="4122" y="402"/>
                    <a:pt x="4140" y="349"/>
                    <a:pt x="4185" y="313"/>
                  </a:cubicBezTo>
                  <a:cubicBezTo>
                    <a:pt x="4176" y="277"/>
                    <a:pt x="4185" y="233"/>
                    <a:pt x="4167" y="197"/>
                  </a:cubicBezTo>
                  <a:cubicBezTo>
                    <a:pt x="4159" y="174"/>
                    <a:pt x="4138" y="151"/>
                    <a:pt x="4104" y="151"/>
                  </a:cubicBezTo>
                  <a:close/>
                  <a:moveTo>
                    <a:pt x="8041" y="307"/>
                  </a:moveTo>
                  <a:cubicBezTo>
                    <a:pt x="8027" y="307"/>
                    <a:pt x="8014" y="310"/>
                    <a:pt x="8003" y="322"/>
                  </a:cubicBezTo>
                  <a:cubicBezTo>
                    <a:pt x="7985" y="340"/>
                    <a:pt x="7958" y="358"/>
                    <a:pt x="7940" y="384"/>
                  </a:cubicBezTo>
                  <a:cubicBezTo>
                    <a:pt x="7967" y="411"/>
                    <a:pt x="7923" y="447"/>
                    <a:pt x="7949" y="474"/>
                  </a:cubicBezTo>
                  <a:cubicBezTo>
                    <a:pt x="7976" y="491"/>
                    <a:pt x="7994" y="527"/>
                    <a:pt x="8012" y="527"/>
                  </a:cubicBezTo>
                  <a:cubicBezTo>
                    <a:pt x="8032" y="527"/>
                    <a:pt x="8053" y="533"/>
                    <a:pt x="8071" y="533"/>
                  </a:cubicBezTo>
                  <a:cubicBezTo>
                    <a:pt x="8085" y="533"/>
                    <a:pt x="8098" y="530"/>
                    <a:pt x="8110" y="518"/>
                  </a:cubicBezTo>
                  <a:cubicBezTo>
                    <a:pt x="8128" y="500"/>
                    <a:pt x="8146" y="474"/>
                    <a:pt x="8163" y="456"/>
                  </a:cubicBezTo>
                  <a:cubicBezTo>
                    <a:pt x="8146" y="429"/>
                    <a:pt x="8181" y="393"/>
                    <a:pt x="8155" y="367"/>
                  </a:cubicBezTo>
                  <a:cubicBezTo>
                    <a:pt x="8128" y="349"/>
                    <a:pt x="8110" y="313"/>
                    <a:pt x="8092" y="313"/>
                  </a:cubicBezTo>
                  <a:cubicBezTo>
                    <a:pt x="8077" y="313"/>
                    <a:pt x="8059" y="307"/>
                    <a:pt x="8041" y="307"/>
                  </a:cubicBezTo>
                  <a:close/>
                  <a:moveTo>
                    <a:pt x="6550" y="301"/>
                  </a:moveTo>
                  <a:cubicBezTo>
                    <a:pt x="6506" y="301"/>
                    <a:pt x="6479" y="325"/>
                    <a:pt x="6460" y="375"/>
                  </a:cubicBezTo>
                  <a:cubicBezTo>
                    <a:pt x="6424" y="456"/>
                    <a:pt x="6442" y="500"/>
                    <a:pt x="6522" y="527"/>
                  </a:cubicBezTo>
                  <a:cubicBezTo>
                    <a:pt x="6548" y="539"/>
                    <a:pt x="6570" y="545"/>
                    <a:pt x="6590" y="545"/>
                  </a:cubicBezTo>
                  <a:cubicBezTo>
                    <a:pt x="6629" y="545"/>
                    <a:pt x="6656" y="519"/>
                    <a:pt x="6674" y="465"/>
                  </a:cubicBezTo>
                  <a:cubicBezTo>
                    <a:pt x="6709" y="393"/>
                    <a:pt x="6691" y="349"/>
                    <a:pt x="6611" y="313"/>
                  </a:cubicBezTo>
                  <a:cubicBezTo>
                    <a:pt x="6588" y="305"/>
                    <a:pt x="6567" y="301"/>
                    <a:pt x="6550" y="301"/>
                  </a:cubicBezTo>
                  <a:close/>
                  <a:moveTo>
                    <a:pt x="5077" y="294"/>
                  </a:moveTo>
                  <a:cubicBezTo>
                    <a:pt x="5026" y="294"/>
                    <a:pt x="4981" y="324"/>
                    <a:pt x="4961" y="384"/>
                  </a:cubicBezTo>
                  <a:cubicBezTo>
                    <a:pt x="4925" y="456"/>
                    <a:pt x="4961" y="527"/>
                    <a:pt x="5041" y="554"/>
                  </a:cubicBezTo>
                  <a:cubicBezTo>
                    <a:pt x="5057" y="560"/>
                    <a:pt x="5072" y="563"/>
                    <a:pt x="5087" y="563"/>
                  </a:cubicBezTo>
                  <a:cubicBezTo>
                    <a:pt x="5139" y="563"/>
                    <a:pt x="5183" y="527"/>
                    <a:pt x="5211" y="465"/>
                  </a:cubicBezTo>
                  <a:cubicBezTo>
                    <a:pt x="5237" y="402"/>
                    <a:pt x="5202" y="331"/>
                    <a:pt x="5130" y="304"/>
                  </a:cubicBezTo>
                  <a:cubicBezTo>
                    <a:pt x="5112" y="297"/>
                    <a:pt x="5095" y="294"/>
                    <a:pt x="5077" y="294"/>
                  </a:cubicBezTo>
                  <a:close/>
                  <a:moveTo>
                    <a:pt x="3596" y="278"/>
                  </a:moveTo>
                  <a:cubicBezTo>
                    <a:pt x="3536" y="278"/>
                    <a:pt x="3475" y="318"/>
                    <a:pt x="3453" y="375"/>
                  </a:cubicBezTo>
                  <a:cubicBezTo>
                    <a:pt x="3426" y="447"/>
                    <a:pt x="3471" y="545"/>
                    <a:pt x="3542" y="572"/>
                  </a:cubicBezTo>
                  <a:cubicBezTo>
                    <a:pt x="3558" y="577"/>
                    <a:pt x="3575" y="580"/>
                    <a:pt x="3591" y="580"/>
                  </a:cubicBezTo>
                  <a:cubicBezTo>
                    <a:pt x="3656" y="580"/>
                    <a:pt x="3717" y="540"/>
                    <a:pt x="3739" y="483"/>
                  </a:cubicBezTo>
                  <a:cubicBezTo>
                    <a:pt x="3765" y="402"/>
                    <a:pt x="3721" y="313"/>
                    <a:pt x="3641" y="286"/>
                  </a:cubicBezTo>
                  <a:cubicBezTo>
                    <a:pt x="3626" y="281"/>
                    <a:pt x="3611" y="278"/>
                    <a:pt x="3596" y="278"/>
                  </a:cubicBezTo>
                  <a:close/>
                  <a:moveTo>
                    <a:pt x="9039" y="632"/>
                  </a:moveTo>
                  <a:cubicBezTo>
                    <a:pt x="9036" y="632"/>
                    <a:pt x="9032" y="632"/>
                    <a:pt x="9029" y="634"/>
                  </a:cubicBezTo>
                  <a:cubicBezTo>
                    <a:pt x="9038" y="643"/>
                    <a:pt x="9056" y="652"/>
                    <a:pt x="9073" y="661"/>
                  </a:cubicBezTo>
                  <a:cubicBezTo>
                    <a:pt x="9082" y="670"/>
                    <a:pt x="9100" y="670"/>
                    <a:pt x="9118" y="670"/>
                  </a:cubicBezTo>
                  <a:cubicBezTo>
                    <a:pt x="9100" y="661"/>
                    <a:pt x="9091" y="652"/>
                    <a:pt x="9073" y="643"/>
                  </a:cubicBezTo>
                  <a:cubicBezTo>
                    <a:pt x="9059" y="643"/>
                    <a:pt x="9051" y="632"/>
                    <a:pt x="9039" y="632"/>
                  </a:cubicBezTo>
                  <a:close/>
                  <a:moveTo>
                    <a:pt x="7638" y="454"/>
                  </a:moveTo>
                  <a:cubicBezTo>
                    <a:pt x="7587" y="454"/>
                    <a:pt x="7528" y="487"/>
                    <a:pt x="7512" y="527"/>
                  </a:cubicBezTo>
                  <a:cubicBezTo>
                    <a:pt x="7485" y="590"/>
                    <a:pt x="7530" y="661"/>
                    <a:pt x="7575" y="679"/>
                  </a:cubicBezTo>
                  <a:cubicBezTo>
                    <a:pt x="7584" y="682"/>
                    <a:pt x="7594" y="683"/>
                    <a:pt x="7605" y="683"/>
                  </a:cubicBezTo>
                  <a:cubicBezTo>
                    <a:pt x="7655" y="683"/>
                    <a:pt x="7712" y="651"/>
                    <a:pt x="7726" y="607"/>
                  </a:cubicBezTo>
                  <a:cubicBezTo>
                    <a:pt x="7744" y="554"/>
                    <a:pt x="7708" y="474"/>
                    <a:pt x="7655" y="456"/>
                  </a:cubicBezTo>
                  <a:cubicBezTo>
                    <a:pt x="7649" y="455"/>
                    <a:pt x="7644" y="454"/>
                    <a:pt x="7638" y="454"/>
                  </a:cubicBezTo>
                  <a:close/>
                  <a:moveTo>
                    <a:pt x="6127" y="439"/>
                  </a:moveTo>
                  <a:cubicBezTo>
                    <a:pt x="6075" y="439"/>
                    <a:pt x="6010" y="476"/>
                    <a:pt x="5996" y="518"/>
                  </a:cubicBezTo>
                  <a:cubicBezTo>
                    <a:pt x="5969" y="581"/>
                    <a:pt x="6022" y="679"/>
                    <a:pt x="6076" y="697"/>
                  </a:cubicBezTo>
                  <a:cubicBezTo>
                    <a:pt x="6083" y="699"/>
                    <a:pt x="6091" y="700"/>
                    <a:pt x="6100" y="700"/>
                  </a:cubicBezTo>
                  <a:cubicBezTo>
                    <a:pt x="6154" y="700"/>
                    <a:pt x="6230" y="654"/>
                    <a:pt x="6245" y="607"/>
                  </a:cubicBezTo>
                  <a:cubicBezTo>
                    <a:pt x="6263" y="554"/>
                    <a:pt x="6210" y="465"/>
                    <a:pt x="6165" y="447"/>
                  </a:cubicBezTo>
                  <a:cubicBezTo>
                    <a:pt x="6154" y="441"/>
                    <a:pt x="6141" y="439"/>
                    <a:pt x="6127" y="439"/>
                  </a:cubicBezTo>
                  <a:close/>
                  <a:moveTo>
                    <a:pt x="4626" y="433"/>
                  </a:moveTo>
                  <a:cubicBezTo>
                    <a:pt x="4611" y="433"/>
                    <a:pt x="4595" y="438"/>
                    <a:pt x="4577" y="447"/>
                  </a:cubicBezTo>
                  <a:cubicBezTo>
                    <a:pt x="4542" y="465"/>
                    <a:pt x="4524" y="483"/>
                    <a:pt x="4506" y="518"/>
                  </a:cubicBezTo>
                  <a:cubicBezTo>
                    <a:pt x="4497" y="554"/>
                    <a:pt x="4488" y="590"/>
                    <a:pt x="4506" y="625"/>
                  </a:cubicBezTo>
                  <a:cubicBezTo>
                    <a:pt x="4524" y="661"/>
                    <a:pt x="4542" y="679"/>
                    <a:pt x="4577" y="697"/>
                  </a:cubicBezTo>
                  <a:cubicBezTo>
                    <a:pt x="4598" y="702"/>
                    <a:pt x="4618" y="707"/>
                    <a:pt x="4639" y="707"/>
                  </a:cubicBezTo>
                  <a:cubicBezTo>
                    <a:pt x="4654" y="707"/>
                    <a:pt x="4669" y="704"/>
                    <a:pt x="4684" y="697"/>
                  </a:cubicBezTo>
                  <a:cubicBezTo>
                    <a:pt x="4720" y="679"/>
                    <a:pt x="4747" y="661"/>
                    <a:pt x="4756" y="616"/>
                  </a:cubicBezTo>
                  <a:cubicBezTo>
                    <a:pt x="4782" y="581"/>
                    <a:pt x="4765" y="554"/>
                    <a:pt x="4756" y="518"/>
                  </a:cubicBezTo>
                  <a:cubicBezTo>
                    <a:pt x="4747" y="474"/>
                    <a:pt x="4711" y="456"/>
                    <a:pt x="4675" y="447"/>
                  </a:cubicBezTo>
                  <a:cubicBezTo>
                    <a:pt x="4658" y="438"/>
                    <a:pt x="4642" y="433"/>
                    <a:pt x="4626" y="433"/>
                  </a:cubicBezTo>
                  <a:close/>
                  <a:moveTo>
                    <a:pt x="3151" y="421"/>
                  </a:moveTo>
                  <a:cubicBezTo>
                    <a:pt x="3090" y="421"/>
                    <a:pt x="3029" y="463"/>
                    <a:pt x="3007" y="527"/>
                  </a:cubicBezTo>
                  <a:cubicBezTo>
                    <a:pt x="2980" y="598"/>
                    <a:pt x="3016" y="688"/>
                    <a:pt x="3096" y="714"/>
                  </a:cubicBezTo>
                  <a:cubicBezTo>
                    <a:pt x="3112" y="720"/>
                    <a:pt x="3129" y="723"/>
                    <a:pt x="3145" y="723"/>
                  </a:cubicBezTo>
                  <a:cubicBezTo>
                    <a:pt x="3204" y="723"/>
                    <a:pt x="3263" y="688"/>
                    <a:pt x="3284" y="625"/>
                  </a:cubicBezTo>
                  <a:cubicBezTo>
                    <a:pt x="3310" y="554"/>
                    <a:pt x="3275" y="465"/>
                    <a:pt x="3194" y="429"/>
                  </a:cubicBezTo>
                  <a:cubicBezTo>
                    <a:pt x="3180" y="424"/>
                    <a:pt x="3166" y="421"/>
                    <a:pt x="3151" y="421"/>
                  </a:cubicBezTo>
                  <a:close/>
                  <a:moveTo>
                    <a:pt x="8648" y="610"/>
                  </a:moveTo>
                  <a:cubicBezTo>
                    <a:pt x="8607" y="610"/>
                    <a:pt x="8576" y="631"/>
                    <a:pt x="8556" y="679"/>
                  </a:cubicBezTo>
                  <a:cubicBezTo>
                    <a:pt x="8538" y="732"/>
                    <a:pt x="8565" y="786"/>
                    <a:pt x="8618" y="804"/>
                  </a:cubicBezTo>
                  <a:cubicBezTo>
                    <a:pt x="8632" y="811"/>
                    <a:pt x="8646" y="814"/>
                    <a:pt x="8660" y="814"/>
                  </a:cubicBezTo>
                  <a:cubicBezTo>
                    <a:pt x="8698" y="814"/>
                    <a:pt x="8730" y="787"/>
                    <a:pt x="8743" y="741"/>
                  </a:cubicBezTo>
                  <a:cubicBezTo>
                    <a:pt x="8770" y="688"/>
                    <a:pt x="8743" y="643"/>
                    <a:pt x="8690" y="616"/>
                  </a:cubicBezTo>
                  <a:cubicBezTo>
                    <a:pt x="8675" y="612"/>
                    <a:pt x="8661" y="610"/>
                    <a:pt x="8648" y="610"/>
                  </a:cubicBezTo>
                  <a:close/>
                  <a:moveTo>
                    <a:pt x="7151" y="596"/>
                  </a:moveTo>
                  <a:cubicBezTo>
                    <a:pt x="7109" y="596"/>
                    <a:pt x="7076" y="619"/>
                    <a:pt x="7057" y="670"/>
                  </a:cubicBezTo>
                  <a:cubicBezTo>
                    <a:pt x="7030" y="741"/>
                    <a:pt x="7048" y="795"/>
                    <a:pt x="7129" y="822"/>
                  </a:cubicBezTo>
                  <a:cubicBezTo>
                    <a:pt x="7149" y="829"/>
                    <a:pt x="7168" y="833"/>
                    <a:pt x="7184" y="833"/>
                  </a:cubicBezTo>
                  <a:cubicBezTo>
                    <a:pt x="7224" y="833"/>
                    <a:pt x="7252" y="810"/>
                    <a:pt x="7271" y="759"/>
                  </a:cubicBezTo>
                  <a:cubicBezTo>
                    <a:pt x="7307" y="688"/>
                    <a:pt x="7280" y="634"/>
                    <a:pt x="7209" y="607"/>
                  </a:cubicBezTo>
                  <a:cubicBezTo>
                    <a:pt x="7188" y="600"/>
                    <a:pt x="7169" y="596"/>
                    <a:pt x="7151" y="596"/>
                  </a:cubicBezTo>
                  <a:close/>
                  <a:moveTo>
                    <a:pt x="5674" y="583"/>
                  </a:moveTo>
                  <a:cubicBezTo>
                    <a:pt x="5626" y="583"/>
                    <a:pt x="5584" y="611"/>
                    <a:pt x="5559" y="661"/>
                  </a:cubicBezTo>
                  <a:cubicBezTo>
                    <a:pt x="5523" y="732"/>
                    <a:pt x="5567" y="822"/>
                    <a:pt x="5621" y="839"/>
                  </a:cubicBezTo>
                  <a:cubicBezTo>
                    <a:pt x="5639" y="848"/>
                    <a:pt x="5657" y="852"/>
                    <a:pt x="5676" y="852"/>
                  </a:cubicBezTo>
                  <a:cubicBezTo>
                    <a:pt x="5732" y="852"/>
                    <a:pt x="5788" y="815"/>
                    <a:pt x="5808" y="768"/>
                  </a:cubicBezTo>
                  <a:cubicBezTo>
                    <a:pt x="5835" y="697"/>
                    <a:pt x="5808" y="625"/>
                    <a:pt x="5737" y="598"/>
                  </a:cubicBezTo>
                  <a:cubicBezTo>
                    <a:pt x="5716" y="588"/>
                    <a:pt x="5694" y="583"/>
                    <a:pt x="5674" y="583"/>
                  </a:cubicBezTo>
                  <a:close/>
                  <a:moveTo>
                    <a:pt x="4214" y="573"/>
                  </a:moveTo>
                  <a:cubicBezTo>
                    <a:pt x="4153" y="573"/>
                    <a:pt x="4081" y="611"/>
                    <a:pt x="4060" y="661"/>
                  </a:cubicBezTo>
                  <a:cubicBezTo>
                    <a:pt x="4033" y="714"/>
                    <a:pt x="4078" y="830"/>
                    <a:pt x="4140" y="857"/>
                  </a:cubicBezTo>
                  <a:cubicBezTo>
                    <a:pt x="4151" y="863"/>
                    <a:pt x="4164" y="865"/>
                    <a:pt x="4179" y="865"/>
                  </a:cubicBezTo>
                  <a:cubicBezTo>
                    <a:pt x="4237" y="865"/>
                    <a:pt x="4315" y="827"/>
                    <a:pt x="4336" y="777"/>
                  </a:cubicBezTo>
                  <a:cubicBezTo>
                    <a:pt x="4363" y="714"/>
                    <a:pt x="4310" y="607"/>
                    <a:pt x="4256" y="581"/>
                  </a:cubicBezTo>
                  <a:cubicBezTo>
                    <a:pt x="4243" y="575"/>
                    <a:pt x="4229" y="573"/>
                    <a:pt x="4214" y="573"/>
                  </a:cubicBezTo>
                  <a:close/>
                  <a:moveTo>
                    <a:pt x="2755" y="586"/>
                  </a:moveTo>
                  <a:cubicBezTo>
                    <a:pt x="2750" y="586"/>
                    <a:pt x="2745" y="587"/>
                    <a:pt x="2739" y="590"/>
                  </a:cubicBezTo>
                  <a:cubicBezTo>
                    <a:pt x="2686" y="616"/>
                    <a:pt x="2632" y="634"/>
                    <a:pt x="2579" y="661"/>
                  </a:cubicBezTo>
                  <a:cubicBezTo>
                    <a:pt x="2543" y="670"/>
                    <a:pt x="2534" y="697"/>
                    <a:pt x="2543" y="732"/>
                  </a:cubicBezTo>
                  <a:cubicBezTo>
                    <a:pt x="2543" y="795"/>
                    <a:pt x="2579" y="839"/>
                    <a:pt x="2641" y="857"/>
                  </a:cubicBezTo>
                  <a:cubicBezTo>
                    <a:pt x="2667" y="867"/>
                    <a:pt x="2690" y="872"/>
                    <a:pt x="2711" y="872"/>
                  </a:cubicBezTo>
                  <a:cubicBezTo>
                    <a:pt x="2765" y="872"/>
                    <a:pt x="2806" y="841"/>
                    <a:pt x="2838" y="777"/>
                  </a:cubicBezTo>
                  <a:cubicBezTo>
                    <a:pt x="2838" y="759"/>
                    <a:pt x="2847" y="750"/>
                    <a:pt x="2847" y="741"/>
                  </a:cubicBezTo>
                  <a:cubicBezTo>
                    <a:pt x="2864" y="697"/>
                    <a:pt x="2838" y="625"/>
                    <a:pt x="2793" y="598"/>
                  </a:cubicBezTo>
                  <a:cubicBezTo>
                    <a:pt x="2780" y="592"/>
                    <a:pt x="2768" y="586"/>
                    <a:pt x="2755" y="586"/>
                  </a:cubicBezTo>
                  <a:close/>
                  <a:moveTo>
                    <a:pt x="9614" y="876"/>
                  </a:moveTo>
                  <a:cubicBezTo>
                    <a:pt x="9611" y="876"/>
                    <a:pt x="9609" y="878"/>
                    <a:pt x="9609" y="884"/>
                  </a:cubicBezTo>
                  <a:cubicBezTo>
                    <a:pt x="9600" y="893"/>
                    <a:pt x="9609" y="911"/>
                    <a:pt x="9609" y="929"/>
                  </a:cubicBezTo>
                  <a:cubicBezTo>
                    <a:pt x="9633" y="959"/>
                    <a:pt x="9662" y="973"/>
                    <a:pt x="9694" y="973"/>
                  </a:cubicBezTo>
                  <a:cubicBezTo>
                    <a:pt x="9709" y="973"/>
                    <a:pt x="9726" y="970"/>
                    <a:pt x="9742" y="964"/>
                  </a:cubicBezTo>
                  <a:cubicBezTo>
                    <a:pt x="9751" y="964"/>
                    <a:pt x="9751" y="955"/>
                    <a:pt x="9760" y="946"/>
                  </a:cubicBezTo>
                  <a:cubicBezTo>
                    <a:pt x="9760" y="937"/>
                    <a:pt x="9751" y="929"/>
                    <a:pt x="9742" y="929"/>
                  </a:cubicBezTo>
                  <a:cubicBezTo>
                    <a:pt x="9707" y="911"/>
                    <a:pt x="9671" y="902"/>
                    <a:pt x="9635" y="884"/>
                  </a:cubicBezTo>
                  <a:cubicBezTo>
                    <a:pt x="9629" y="884"/>
                    <a:pt x="9620" y="876"/>
                    <a:pt x="9614" y="876"/>
                  </a:cubicBezTo>
                  <a:close/>
                  <a:moveTo>
                    <a:pt x="6708" y="735"/>
                  </a:moveTo>
                  <a:cubicBezTo>
                    <a:pt x="6698" y="735"/>
                    <a:pt x="6687" y="737"/>
                    <a:pt x="6674" y="741"/>
                  </a:cubicBezTo>
                  <a:cubicBezTo>
                    <a:pt x="6638" y="750"/>
                    <a:pt x="6620" y="777"/>
                    <a:pt x="6611" y="813"/>
                  </a:cubicBezTo>
                  <a:cubicBezTo>
                    <a:pt x="6602" y="822"/>
                    <a:pt x="6602" y="830"/>
                    <a:pt x="6602" y="830"/>
                  </a:cubicBezTo>
                  <a:cubicBezTo>
                    <a:pt x="6584" y="857"/>
                    <a:pt x="6593" y="884"/>
                    <a:pt x="6602" y="911"/>
                  </a:cubicBezTo>
                  <a:cubicBezTo>
                    <a:pt x="6611" y="937"/>
                    <a:pt x="6629" y="955"/>
                    <a:pt x="6656" y="964"/>
                  </a:cubicBezTo>
                  <a:cubicBezTo>
                    <a:pt x="6674" y="964"/>
                    <a:pt x="6683" y="973"/>
                    <a:pt x="6700" y="973"/>
                  </a:cubicBezTo>
                  <a:cubicBezTo>
                    <a:pt x="6711" y="981"/>
                    <a:pt x="6723" y="984"/>
                    <a:pt x="6734" y="984"/>
                  </a:cubicBezTo>
                  <a:cubicBezTo>
                    <a:pt x="6761" y="984"/>
                    <a:pt x="6786" y="968"/>
                    <a:pt x="6799" y="955"/>
                  </a:cubicBezTo>
                  <a:cubicBezTo>
                    <a:pt x="6825" y="929"/>
                    <a:pt x="6834" y="893"/>
                    <a:pt x="6843" y="857"/>
                  </a:cubicBezTo>
                  <a:cubicBezTo>
                    <a:pt x="6843" y="839"/>
                    <a:pt x="6834" y="822"/>
                    <a:pt x="6825" y="804"/>
                  </a:cubicBezTo>
                  <a:cubicBezTo>
                    <a:pt x="6816" y="750"/>
                    <a:pt x="6772" y="759"/>
                    <a:pt x="6736" y="741"/>
                  </a:cubicBezTo>
                  <a:cubicBezTo>
                    <a:pt x="6727" y="737"/>
                    <a:pt x="6718" y="735"/>
                    <a:pt x="6708" y="735"/>
                  </a:cubicBezTo>
                  <a:close/>
                  <a:moveTo>
                    <a:pt x="8201" y="757"/>
                  </a:moveTo>
                  <a:cubicBezTo>
                    <a:pt x="8156" y="757"/>
                    <a:pt x="8105" y="782"/>
                    <a:pt x="8092" y="822"/>
                  </a:cubicBezTo>
                  <a:cubicBezTo>
                    <a:pt x="8065" y="875"/>
                    <a:pt x="8101" y="955"/>
                    <a:pt x="8155" y="982"/>
                  </a:cubicBezTo>
                  <a:cubicBezTo>
                    <a:pt x="8164" y="985"/>
                    <a:pt x="8174" y="986"/>
                    <a:pt x="8184" y="986"/>
                  </a:cubicBezTo>
                  <a:cubicBezTo>
                    <a:pt x="8238" y="986"/>
                    <a:pt x="8291" y="948"/>
                    <a:pt x="8306" y="911"/>
                  </a:cubicBezTo>
                  <a:cubicBezTo>
                    <a:pt x="8324" y="848"/>
                    <a:pt x="8297" y="795"/>
                    <a:pt x="8244" y="768"/>
                  </a:cubicBezTo>
                  <a:cubicBezTo>
                    <a:pt x="8232" y="761"/>
                    <a:pt x="8217" y="757"/>
                    <a:pt x="8201" y="757"/>
                  </a:cubicBezTo>
                  <a:close/>
                  <a:moveTo>
                    <a:pt x="5233" y="725"/>
                  </a:moveTo>
                  <a:cubicBezTo>
                    <a:pt x="5178" y="725"/>
                    <a:pt x="5126" y="764"/>
                    <a:pt x="5112" y="804"/>
                  </a:cubicBezTo>
                  <a:cubicBezTo>
                    <a:pt x="5086" y="884"/>
                    <a:pt x="5104" y="955"/>
                    <a:pt x="5175" y="982"/>
                  </a:cubicBezTo>
                  <a:cubicBezTo>
                    <a:pt x="5194" y="989"/>
                    <a:pt x="5212" y="992"/>
                    <a:pt x="5230" y="992"/>
                  </a:cubicBezTo>
                  <a:cubicBezTo>
                    <a:pt x="5281" y="992"/>
                    <a:pt x="5327" y="966"/>
                    <a:pt x="5353" y="920"/>
                  </a:cubicBezTo>
                  <a:cubicBezTo>
                    <a:pt x="5389" y="848"/>
                    <a:pt x="5344" y="759"/>
                    <a:pt x="5291" y="741"/>
                  </a:cubicBezTo>
                  <a:cubicBezTo>
                    <a:pt x="5272" y="730"/>
                    <a:pt x="5252" y="725"/>
                    <a:pt x="5233" y="725"/>
                  </a:cubicBezTo>
                  <a:close/>
                  <a:moveTo>
                    <a:pt x="3748" y="716"/>
                  </a:moveTo>
                  <a:cubicBezTo>
                    <a:pt x="3688" y="716"/>
                    <a:pt x="3626" y="756"/>
                    <a:pt x="3605" y="813"/>
                  </a:cubicBezTo>
                  <a:cubicBezTo>
                    <a:pt x="3578" y="884"/>
                    <a:pt x="3623" y="973"/>
                    <a:pt x="3694" y="1000"/>
                  </a:cubicBezTo>
                  <a:cubicBezTo>
                    <a:pt x="3711" y="1009"/>
                    <a:pt x="3730" y="1012"/>
                    <a:pt x="3748" y="1012"/>
                  </a:cubicBezTo>
                  <a:cubicBezTo>
                    <a:pt x="3805" y="1012"/>
                    <a:pt x="3863" y="974"/>
                    <a:pt x="3890" y="920"/>
                  </a:cubicBezTo>
                  <a:cubicBezTo>
                    <a:pt x="3917" y="839"/>
                    <a:pt x="3872" y="750"/>
                    <a:pt x="3792" y="723"/>
                  </a:cubicBezTo>
                  <a:cubicBezTo>
                    <a:pt x="3778" y="718"/>
                    <a:pt x="3763" y="716"/>
                    <a:pt x="3748" y="716"/>
                  </a:cubicBezTo>
                  <a:close/>
                  <a:moveTo>
                    <a:pt x="2363" y="769"/>
                  </a:moveTo>
                  <a:cubicBezTo>
                    <a:pt x="2354" y="769"/>
                    <a:pt x="2343" y="772"/>
                    <a:pt x="2329" y="777"/>
                  </a:cubicBezTo>
                  <a:cubicBezTo>
                    <a:pt x="2267" y="813"/>
                    <a:pt x="2204" y="848"/>
                    <a:pt x="2142" y="884"/>
                  </a:cubicBezTo>
                  <a:cubicBezTo>
                    <a:pt x="2133" y="893"/>
                    <a:pt x="2124" y="902"/>
                    <a:pt x="2115" y="911"/>
                  </a:cubicBezTo>
                  <a:cubicBezTo>
                    <a:pt x="2115" y="920"/>
                    <a:pt x="2115" y="937"/>
                    <a:pt x="2124" y="946"/>
                  </a:cubicBezTo>
                  <a:cubicBezTo>
                    <a:pt x="2160" y="982"/>
                    <a:pt x="2186" y="1027"/>
                    <a:pt x="2249" y="1027"/>
                  </a:cubicBezTo>
                  <a:cubicBezTo>
                    <a:pt x="2365" y="1027"/>
                    <a:pt x="2445" y="929"/>
                    <a:pt x="2409" y="822"/>
                  </a:cubicBezTo>
                  <a:cubicBezTo>
                    <a:pt x="2397" y="784"/>
                    <a:pt x="2385" y="769"/>
                    <a:pt x="2363" y="769"/>
                  </a:cubicBezTo>
                  <a:close/>
                  <a:moveTo>
                    <a:pt x="9244" y="918"/>
                  </a:moveTo>
                  <a:cubicBezTo>
                    <a:pt x="9204" y="918"/>
                    <a:pt x="9167" y="943"/>
                    <a:pt x="9154" y="982"/>
                  </a:cubicBezTo>
                  <a:cubicBezTo>
                    <a:pt x="9136" y="1027"/>
                    <a:pt x="9163" y="1089"/>
                    <a:pt x="9207" y="1107"/>
                  </a:cubicBezTo>
                  <a:cubicBezTo>
                    <a:pt x="9222" y="1114"/>
                    <a:pt x="9237" y="1117"/>
                    <a:pt x="9251" y="1117"/>
                  </a:cubicBezTo>
                  <a:cubicBezTo>
                    <a:pt x="9291" y="1117"/>
                    <a:pt x="9328" y="1093"/>
                    <a:pt x="9341" y="1053"/>
                  </a:cubicBezTo>
                  <a:cubicBezTo>
                    <a:pt x="9359" y="1009"/>
                    <a:pt x="9332" y="946"/>
                    <a:pt x="9288" y="929"/>
                  </a:cubicBezTo>
                  <a:cubicBezTo>
                    <a:pt x="9273" y="921"/>
                    <a:pt x="9258" y="918"/>
                    <a:pt x="9244" y="918"/>
                  </a:cubicBezTo>
                  <a:close/>
                  <a:moveTo>
                    <a:pt x="7771" y="905"/>
                  </a:moveTo>
                  <a:cubicBezTo>
                    <a:pt x="7725" y="905"/>
                    <a:pt x="7676" y="931"/>
                    <a:pt x="7655" y="973"/>
                  </a:cubicBezTo>
                  <a:cubicBezTo>
                    <a:pt x="7628" y="1027"/>
                    <a:pt x="7664" y="1107"/>
                    <a:pt x="7717" y="1125"/>
                  </a:cubicBezTo>
                  <a:cubicBezTo>
                    <a:pt x="7728" y="1131"/>
                    <a:pt x="7740" y="1134"/>
                    <a:pt x="7753" y="1134"/>
                  </a:cubicBezTo>
                  <a:cubicBezTo>
                    <a:pt x="7797" y="1134"/>
                    <a:pt x="7849" y="1103"/>
                    <a:pt x="7869" y="1062"/>
                  </a:cubicBezTo>
                  <a:cubicBezTo>
                    <a:pt x="7887" y="1027"/>
                    <a:pt x="7860" y="937"/>
                    <a:pt x="7807" y="911"/>
                  </a:cubicBezTo>
                  <a:cubicBezTo>
                    <a:pt x="7795" y="907"/>
                    <a:pt x="7784" y="905"/>
                    <a:pt x="7771" y="905"/>
                  </a:cubicBezTo>
                  <a:close/>
                  <a:moveTo>
                    <a:pt x="6284" y="892"/>
                  </a:moveTo>
                  <a:cubicBezTo>
                    <a:pt x="6263" y="892"/>
                    <a:pt x="6239" y="897"/>
                    <a:pt x="6219" y="902"/>
                  </a:cubicBezTo>
                  <a:cubicBezTo>
                    <a:pt x="6192" y="911"/>
                    <a:pt x="6174" y="946"/>
                    <a:pt x="6156" y="973"/>
                  </a:cubicBezTo>
                  <a:cubicBezTo>
                    <a:pt x="6129" y="1000"/>
                    <a:pt x="6147" y="1045"/>
                    <a:pt x="6156" y="1071"/>
                  </a:cubicBezTo>
                  <a:cubicBezTo>
                    <a:pt x="6156" y="1098"/>
                    <a:pt x="6201" y="1125"/>
                    <a:pt x="6228" y="1152"/>
                  </a:cubicBezTo>
                  <a:cubicBezTo>
                    <a:pt x="6245" y="1152"/>
                    <a:pt x="6266" y="1154"/>
                    <a:pt x="6284" y="1154"/>
                  </a:cubicBezTo>
                  <a:cubicBezTo>
                    <a:pt x="6303" y="1154"/>
                    <a:pt x="6321" y="1152"/>
                    <a:pt x="6335" y="1143"/>
                  </a:cubicBezTo>
                  <a:cubicBezTo>
                    <a:pt x="6352" y="1125"/>
                    <a:pt x="6397" y="1107"/>
                    <a:pt x="6397" y="1071"/>
                  </a:cubicBezTo>
                  <a:cubicBezTo>
                    <a:pt x="6406" y="1036"/>
                    <a:pt x="6406" y="1000"/>
                    <a:pt x="6397" y="973"/>
                  </a:cubicBezTo>
                  <a:cubicBezTo>
                    <a:pt x="6388" y="946"/>
                    <a:pt x="6352" y="920"/>
                    <a:pt x="6326" y="902"/>
                  </a:cubicBezTo>
                  <a:cubicBezTo>
                    <a:pt x="6314" y="894"/>
                    <a:pt x="6300" y="892"/>
                    <a:pt x="6284" y="892"/>
                  </a:cubicBezTo>
                  <a:close/>
                  <a:moveTo>
                    <a:pt x="4771" y="883"/>
                  </a:moveTo>
                  <a:cubicBezTo>
                    <a:pt x="4757" y="883"/>
                    <a:pt x="4744" y="885"/>
                    <a:pt x="4729" y="893"/>
                  </a:cubicBezTo>
                  <a:cubicBezTo>
                    <a:pt x="4693" y="911"/>
                    <a:pt x="4666" y="929"/>
                    <a:pt x="4658" y="964"/>
                  </a:cubicBezTo>
                  <a:cubicBezTo>
                    <a:pt x="4640" y="1000"/>
                    <a:pt x="4622" y="1036"/>
                    <a:pt x="4649" y="1071"/>
                  </a:cubicBezTo>
                  <a:cubicBezTo>
                    <a:pt x="4666" y="1107"/>
                    <a:pt x="4684" y="1134"/>
                    <a:pt x="4720" y="1143"/>
                  </a:cubicBezTo>
                  <a:cubicBezTo>
                    <a:pt x="4742" y="1148"/>
                    <a:pt x="4763" y="1157"/>
                    <a:pt x="4785" y="1157"/>
                  </a:cubicBezTo>
                  <a:cubicBezTo>
                    <a:pt x="4799" y="1157"/>
                    <a:pt x="4813" y="1153"/>
                    <a:pt x="4827" y="1143"/>
                  </a:cubicBezTo>
                  <a:cubicBezTo>
                    <a:pt x="4863" y="1125"/>
                    <a:pt x="4889" y="1116"/>
                    <a:pt x="4898" y="1071"/>
                  </a:cubicBezTo>
                  <a:cubicBezTo>
                    <a:pt x="4916" y="1036"/>
                    <a:pt x="4916" y="1000"/>
                    <a:pt x="4898" y="964"/>
                  </a:cubicBezTo>
                  <a:cubicBezTo>
                    <a:pt x="4881" y="929"/>
                    <a:pt x="4863" y="911"/>
                    <a:pt x="4827" y="893"/>
                  </a:cubicBezTo>
                  <a:cubicBezTo>
                    <a:pt x="4806" y="888"/>
                    <a:pt x="4789" y="883"/>
                    <a:pt x="4771" y="883"/>
                  </a:cubicBezTo>
                  <a:close/>
                  <a:moveTo>
                    <a:pt x="3293" y="851"/>
                  </a:moveTo>
                  <a:cubicBezTo>
                    <a:pt x="3270" y="851"/>
                    <a:pt x="3248" y="857"/>
                    <a:pt x="3230" y="866"/>
                  </a:cubicBezTo>
                  <a:cubicBezTo>
                    <a:pt x="3203" y="884"/>
                    <a:pt x="3168" y="902"/>
                    <a:pt x="3150" y="946"/>
                  </a:cubicBezTo>
                  <a:cubicBezTo>
                    <a:pt x="3141" y="991"/>
                    <a:pt x="3141" y="1036"/>
                    <a:pt x="3150" y="1062"/>
                  </a:cubicBezTo>
                  <a:cubicBezTo>
                    <a:pt x="3168" y="1098"/>
                    <a:pt x="3186" y="1125"/>
                    <a:pt x="3230" y="1143"/>
                  </a:cubicBezTo>
                  <a:cubicBezTo>
                    <a:pt x="3255" y="1157"/>
                    <a:pt x="3279" y="1164"/>
                    <a:pt x="3302" y="1164"/>
                  </a:cubicBezTo>
                  <a:cubicBezTo>
                    <a:pt x="3321" y="1164"/>
                    <a:pt x="3339" y="1160"/>
                    <a:pt x="3355" y="1152"/>
                  </a:cubicBezTo>
                  <a:cubicBezTo>
                    <a:pt x="3382" y="1143"/>
                    <a:pt x="3417" y="1116"/>
                    <a:pt x="3435" y="1071"/>
                  </a:cubicBezTo>
                  <a:cubicBezTo>
                    <a:pt x="3453" y="1027"/>
                    <a:pt x="3453" y="982"/>
                    <a:pt x="3435" y="946"/>
                  </a:cubicBezTo>
                  <a:cubicBezTo>
                    <a:pt x="3427" y="922"/>
                    <a:pt x="3411" y="874"/>
                    <a:pt x="3367" y="874"/>
                  </a:cubicBezTo>
                  <a:cubicBezTo>
                    <a:pt x="3363" y="874"/>
                    <a:pt x="3359" y="874"/>
                    <a:pt x="3355" y="875"/>
                  </a:cubicBezTo>
                  <a:cubicBezTo>
                    <a:pt x="3337" y="857"/>
                    <a:pt x="3315" y="851"/>
                    <a:pt x="3293" y="851"/>
                  </a:cubicBezTo>
                  <a:close/>
                  <a:moveTo>
                    <a:pt x="1963" y="1000"/>
                  </a:moveTo>
                  <a:cubicBezTo>
                    <a:pt x="1954" y="1009"/>
                    <a:pt x="1937" y="1027"/>
                    <a:pt x="1928" y="1036"/>
                  </a:cubicBezTo>
                  <a:cubicBezTo>
                    <a:pt x="1910" y="1036"/>
                    <a:pt x="1901" y="1036"/>
                    <a:pt x="1892" y="1045"/>
                  </a:cubicBezTo>
                  <a:cubicBezTo>
                    <a:pt x="1847" y="1080"/>
                    <a:pt x="1803" y="1116"/>
                    <a:pt x="1749" y="1143"/>
                  </a:cubicBezTo>
                  <a:cubicBezTo>
                    <a:pt x="1749" y="1152"/>
                    <a:pt x="1740" y="1152"/>
                    <a:pt x="1740" y="1161"/>
                  </a:cubicBezTo>
                  <a:cubicBezTo>
                    <a:pt x="1740" y="1161"/>
                    <a:pt x="1749" y="1169"/>
                    <a:pt x="1749" y="1169"/>
                  </a:cubicBezTo>
                  <a:cubicBezTo>
                    <a:pt x="1763" y="1172"/>
                    <a:pt x="1777" y="1174"/>
                    <a:pt x="1791" y="1174"/>
                  </a:cubicBezTo>
                  <a:cubicBezTo>
                    <a:pt x="1861" y="1174"/>
                    <a:pt x="1934" y="1138"/>
                    <a:pt x="1963" y="1071"/>
                  </a:cubicBezTo>
                  <a:cubicBezTo>
                    <a:pt x="1963" y="1053"/>
                    <a:pt x="1963" y="1027"/>
                    <a:pt x="1963" y="1000"/>
                  </a:cubicBezTo>
                  <a:close/>
                  <a:moveTo>
                    <a:pt x="10189" y="1169"/>
                  </a:moveTo>
                  <a:lnTo>
                    <a:pt x="10197" y="1178"/>
                  </a:lnTo>
                  <a:lnTo>
                    <a:pt x="10206" y="1178"/>
                  </a:lnTo>
                  <a:cubicBezTo>
                    <a:pt x="10206" y="1178"/>
                    <a:pt x="10206" y="1169"/>
                    <a:pt x="10206" y="1169"/>
                  </a:cubicBezTo>
                  <a:close/>
                  <a:moveTo>
                    <a:pt x="10197" y="1187"/>
                  </a:moveTo>
                  <a:cubicBezTo>
                    <a:pt x="10206" y="1196"/>
                    <a:pt x="10206" y="1214"/>
                    <a:pt x="10215" y="1214"/>
                  </a:cubicBezTo>
                  <a:cubicBezTo>
                    <a:pt x="10224" y="1223"/>
                    <a:pt x="10242" y="1232"/>
                    <a:pt x="10242" y="1232"/>
                  </a:cubicBezTo>
                  <a:cubicBezTo>
                    <a:pt x="10260" y="1241"/>
                    <a:pt x="10269" y="1250"/>
                    <a:pt x="10278" y="1250"/>
                  </a:cubicBezTo>
                  <a:cubicBezTo>
                    <a:pt x="10287" y="1250"/>
                    <a:pt x="10296" y="1241"/>
                    <a:pt x="10305" y="1241"/>
                  </a:cubicBezTo>
                  <a:cubicBezTo>
                    <a:pt x="10305" y="1232"/>
                    <a:pt x="10296" y="1223"/>
                    <a:pt x="10296" y="1214"/>
                  </a:cubicBezTo>
                  <a:cubicBezTo>
                    <a:pt x="10269" y="1205"/>
                    <a:pt x="10251" y="1196"/>
                    <a:pt x="10224" y="1187"/>
                  </a:cubicBezTo>
                  <a:close/>
                  <a:moveTo>
                    <a:pt x="8781" y="1057"/>
                  </a:moveTo>
                  <a:cubicBezTo>
                    <a:pt x="8747" y="1057"/>
                    <a:pt x="8725" y="1077"/>
                    <a:pt x="8708" y="1125"/>
                  </a:cubicBezTo>
                  <a:cubicBezTo>
                    <a:pt x="8681" y="1187"/>
                    <a:pt x="8699" y="1232"/>
                    <a:pt x="8761" y="1250"/>
                  </a:cubicBezTo>
                  <a:cubicBezTo>
                    <a:pt x="8783" y="1259"/>
                    <a:pt x="8801" y="1264"/>
                    <a:pt x="8817" y="1264"/>
                  </a:cubicBezTo>
                  <a:cubicBezTo>
                    <a:pt x="8847" y="1264"/>
                    <a:pt x="8869" y="1246"/>
                    <a:pt x="8886" y="1205"/>
                  </a:cubicBezTo>
                  <a:cubicBezTo>
                    <a:pt x="8913" y="1134"/>
                    <a:pt x="8904" y="1098"/>
                    <a:pt x="8841" y="1071"/>
                  </a:cubicBezTo>
                  <a:cubicBezTo>
                    <a:pt x="8818" y="1062"/>
                    <a:pt x="8798" y="1057"/>
                    <a:pt x="8781" y="1057"/>
                  </a:cubicBezTo>
                  <a:close/>
                  <a:moveTo>
                    <a:pt x="7302" y="1043"/>
                  </a:moveTo>
                  <a:cubicBezTo>
                    <a:pt x="7258" y="1043"/>
                    <a:pt x="7227" y="1072"/>
                    <a:pt x="7200" y="1125"/>
                  </a:cubicBezTo>
                  <a:cubicBezTo>
                    <a:pt x="7173" y="1196"/>
                    <a:pt x="7200" y="1241"/>
                    <a:pt x="7271" y="1276"/>
                  </a:cubicBezTo>
                  <a:cubicBezTo>
                    <a:pt x="7290" y="1283"/>
                    <a:pt x="7306" y="1287"/>
                    <a:pt x="7321" y="1287"/>
                  </a:cubicBezTo>
                  <a:cubicBezTo>
                    <a:pt x="7365" y="1287"/>
                    <a:pt x="7396" y="1258"/>
                    <a:pt x="7423" y="1205"/>
                  </a:cubicBezTo>
                  <a:cubicBezTo>
                    <a:pt x="7450" y="1134"/>
                    <a:pt x="7423" y="1089"/>
                    <a:pt x="7352" y="1053"/>
                  </a:cubicBezTo>
                  <a:cubicBezTo>
                    <a:pt x="7333" y="1047"/>
                    <a:pt x="7317" y="1043"/>
                    <a:pt x="7302" y="1043"/>
                  </a:cubicBezTo>
                  <a:close/>
                  <a:moveTo>
                    <a:pt x="5822" y="1034"/>
                  </a:moveTo>
                  <a:cubicBezTo>
                    <a:pt x="5769" y="1034"/>
                    <a:pt x="5728" y="1063"/>
                    <a:pt x="5701" y="1116"/>
                  </a:cubicBezTo>
                  <a:cubicBezTo>
                    <a:pt x="5674" y="1187"/>
                    <a:pt x="5701" y="1259"/>
                    <a:pt x="5773" y="1294"/>
                  </a:cubicBezTo>
                  <a:cubicBezTo>
                    <a:pt x="5791" y="1300"/>
                    <a:pt x="5808" y="1303"/>
                    <a:pt x="5825" y="1303"/>
                  </a:cubicBezTo>
                  <a:cubicBezTo>
                    <a:pt x="5883" y="1303"/>
                    <a:pt x="5930" y="1269"/>
                    <a:pt x="5951" y="1214"/>
                  </a:cubicBezTo>
                  <a:cubicBezTo>
                    <a:pt x="5978" y="1143"/>
                    <a:pt x="5951" y="1071"/>
                    <a:pt x="5880" y="1045"/>
                  </a:cubicBezTo>
                  <a:cubicBezTo>
                    <a:pt x="5859" y="1038"/>
                    <a:pt x="5840" y="1034"/>
                    <a:pt x="5822" y="1034"/>
                  </a:cubicBezTo>
                  <a:close/>
                  <a:moveTo>
                    <a:pt x="4356" y="1028"/>
                  </a:moveTo>
                  <a:cubicBezTo>
                    <a:pt x="4296" y="1028"/>
                    <a:pt x="4224" y="1066"/>
                    <a:pt x="4203" y="1116"/>
                  </a:cubicBezTo>
                  <a:cubicBezTo>
                    <a:pt x="4176" y="1178"/>
                    <a:pt x="4229" y="1285"/>
                    <a:pt x="4283" y="1312"/>
                  </a:cubicBezTo>
                  <a:cubicBezTo>
                    <a:pt x="4292" y="1315"/>
                    <a:pt x="4303" y="1316"/>
                    <a:pt x="4314" y="1316"/>
                  </a:cubicBezTo>
                  <a:cubicBezTo>
                    <a:pt x="4376" y="1316"/>
                    <a:pt x="4456" y="1277"/>
                    <a:pt x="4479" y="1232"/>
                  </a:cubicBezTo>
                  <a:cubicBezTo>
                    <a:pt x="4506" y="1169"/>
                    <a:pt x="4461" y="1062"/>
                    <a:pt x="4399" y="1036"/>
                  </a:cubicBezTo>
                  <a:cubicBezTo>
                    <a:pt x="4386" y="1030"/>
                    <a:pt x="4372" y="1028"/>
                    <a:pt x="4356" y="1028"/>
                  </a:cubicBezTo>
                  <a:close/>
                  <a:moveTo>
                    <a:pt x="2824" y="1011"/>
                  </a:moveTo>
                  <a:cubicBezTo>
                    <a:pt x="2768" y="1011"/>
                    <a:pt x="2729" y="1043"/>
                    <a:pt x="2704" y="1107"/>
                  </a:cubicBezTo>
                  <a:cubicBezTo>
                    <a:pt x="2659" y="1205"/>
                    <a:pt x="2686" y="1268"/>
                    <a:pt x="2784" y="1303"/>
                  </a:cubicBezTo>
                  <a:cubicBezTo>
                    <a:pt x="2812" y="1315"/>
                    <a:pt x="2839" y="1320"/>
                    <a:pt x="2863" y="1320"/>
                  </a:cubicBezTo>
                  <a:cubicBezTo>
                    <a:pt x="2914" y="1320"/>
                    <a:pt x="2953" y="1293"/>
                    <a:pt x="2971" y="1232"/>
                  </a:cubicBezTo>
                  <a:cubicBezTo>
                    <a:pt x="3016" y="1134"/>
                    <a:pt x="2989" y="1071"/>
                    <a:pt x="2900" y="1027"/>
                  </a:cubicBezTo>
                  <a:cubicBezTo>
                    <a:pt x="2872" y="1017"/>
                    <a:pt x="2847" y="1011"/>
                    <a:pt x="2824" y="1011"/>
                  </a:cubicBezTo>
                  <a:close/>
                  <a:moveTo>
                    <a:pt x="9855" y="1208"/>
                  </a:moveTo>
                  <a:cubicBezTo>
                    <a:pt x="9816" y="1208"/>
                    <a:pt x="9772" y="1232"/>
                    <a:pt x="9751" y="1268"/>
                  </a:cubicBezTo>
                  <a:cubicBezTo>
                    <a:pt x="9734" y="1321"/>
                    <a:pt x="9760" y="1384"/>
                    <a:pt x="9814" y="1401"/>
                  </a:cubicBezTo>
                  <a:cubicBezTo>
                    <a:pt x="9823" y="1405"/>
                    <a:pt x="9834" y="1407"/>
                    <a:pt x="9844" y="1407"/>
                  </a:cubicBezTo>
                  <a:cubicBezTo>
                    <a:pt x="9883" y="1407"/>
                    <a:pt x="9925" y="1383"/>
                    <a:pt x="9939" y="1348"/>
                  </a:cubicBezTo>
                  <a:cubicBezTo>
                    <a:pt x="9957" y="1294"/>
                    <a:pt x="9939" y="1241"/>
                    <a:pt x="9885" y="1214"/>
                  </a:cubicBezTo>
                  <a:cubicBezTo>
                    <a:pt x="9876" y="1210"/>
                    <a:pt x="9865" y="1208"/>
                    <a:pt x="9855" y="1208"/>
                  </a:cubicBezTo>
                  <a:close/>
                  <a:moveTo>
                    <a:pt x="8372" y="1196"/>
                  </a:moveTo>
                  <a:cubicBezTo>
                    <a:pt x="8325" y="1196"/>
                    <a:pt x="8273" y="1227"/>
                    <a:pt x="8253" y="1268"/>
                  </a:cubicBezTo>
                  <a:cubicBezTo>
                    <a:pt x="8235" y="1321"/>
                    <a:pt x="8262" y="1401"/>
                    <a:pt x="8315" y="1419"/>
                  </a:cubicBezTo>
                  <a:cubicBezTo>
                    <a:pt x="8324" y="1423"/>
                    <a:pt x="8336" y="1425"/>
                    <a:pt x="8348" y="1425"/>
                  </a:cubicBezTo>
                  <a:cubicBezTo>
                    <a:pt x="8394" y="1425"/>
                    <a:pt x="8453" y="1399"/>
                    <a:pt x="8467" y="1357"/>
                  </a:cubicBezTo>
                  <a:cubicBezTo>
                    <a:pt x="8494" y="1303"/>
                    <a:pt x="8458" y="1232"/>
                    <a:pt x="8413" y="1205"/>
                  </a:cubicBezTo>
                  <a:cubicBezTo>
                    <a:pt x="8401" y="1199"/>
                    <a:pt x="8387" y="1196"/>
                    <a:pt x="8372" y="1196"/>
                  </a:cubicBezTo>
                  <a:close/>
                  <a:moveTo>
                    <a:pt x="6892" y="1183"/>
                  </a:moveTo>
                  <a:cubicBezTo>
                    <a:pt x="6874" y="1183"/>
                    <a:pt x="6852" y="1187"/>
                    <a:pt x="6834" y="1187"/>
                  </a:cubicBezTo>
                  <a:cubicBezTo>
                    <a:pt x="6790" y="1187"/>
                    <a:pt x="6763" y="1232"/>
                    <a:pt x="6745" y="1259"/>
                  </a:cubicBezTo>
                  <a:cubicBezTo>
                    <a:pt x="6727" y="1276"/>
                    <a:pt x="6736" y="1312"/>
                    <a:pt x="6736" y="1339"/>
                  </a:cubicBezTo>
                  <a:cubicBezTo>
                    <a:pt x="6745" y="1384"/>
                    <a:pt x="6790" y="1401"/>
                    <a:pt x="6816" y="1437"/>
                  </a:cubicBezTo>
                  <a:cubicBezTo>
                    <a:pt x="6826" y="1430"/>
                    <a:pt x="6836" y="1429"/>
                    <a:pt x="6847" y="1429"/>
                  </a:cubicBezTo>
                  <a:cubicBezTo>
                    <a:pt x="6858" y="1429"/>
                    <a:pt x="6870" y="1431"/>
                    <a:pt x="6883" y="1431"/>
                  </a:cubicBezTo>
                  <a:cubicBezTo>
                    <a:pt x="6890" y="1431"/>
                    <a:pt x="6898" y="1430"/>
                    <a:pt x="6906" y="1428"/>
                  </a:cubicBezTo>
                  <a:cubicBezTo>
                    <a:pt x="6941" y="1410"/>
                    <a:pt x="6959" y="1384"/>
                    <a:pt x="6986" y="1357"/>
                  </a:cubicBezTo>
                  <a:cubicBezTo>
                    <a:pt x="6968" y="1330"/>
                    <a:pt x="6995" y="1303"/>
                    <a:pt x="6986" y="1276"/>
                  </a:cubicBezTo>
                  <a:cubicBezTo>
                    <a:pt x="6968" y="1232"/>
                    <a:pt x="6941" y="1214"/>
                    <a:pt x="6915" y="1187"/>
                  </a:cubicBezTo>
                  <a:cubicBezTo>
                    <a:pt x="6909" y="1184"/>
                    <a:pt x="6901" y="1183"/>
                    <a:pt x="6892" y="1183"/>
                  </a:cubicBezTo>
                  <a:close/>
                  <a:moveTo>
                    <a:pt x="5374" y="1177"/>
                  </a:moveTo>
                  <a:cubicBezTo>
                    <a:pt x="5320" y="1177"/>
                    <a:pt x="5275" y="1206"/>
                    <a:pt x="5255" y="1259"/>
                  </a:cubicBezTo>
                  <a:cubicBezTo>
                    <a:pt x="5220" y="1330"/>
                    <a:pt x="5246" y="1401"/>
                    <a:pt x="5327" y="1437"/>
                  </a:cubicBezTo>
                  <a:cubicBezTo>
                    <a:pt x="5344" y="1444"/>
                    <a:pt x="5362" y="1447"/>
                    <a:pt x="5379" y="1447"/>
                  </a:cubicBezTo>
                  <a:cubicBezTo>
                    <a:pt x="5431" y="1447"/>
                    <a:pt x="5476" y="1417"/>
                    <a:pt x="5496" y="1357"/>
                  </a:cubicBezTo>
                  <a:cubicBezTo>
                    <a:pt x="5523" y="1285"/>
                    <a:pt x="5496" y="1214"/>
                    <a:pt x="5434" y="1187"/>
                  </a:cubicBezTo>
                  <a:cubicBezTo>
                    <a:pt x="5413" y="1180"/>
                    <a:pt x="5393" y="1177"/>
                    <a:pt x="5374" y="1177"/>
                  </a:cubicBezTo>
                  <a:close/>
                  <a:moveTo>
                    <a:pt x="3889" y="1165"/>
                  </a:moveTo>
                  <a:cubicBezTo>
                    <a:pt x="3830" y="1165"/>
                    <a:pt x="3776" y="1199"/>
                    <a:pt x="3756" y="1259"/>
                  </a:cubicBezTo>
                  <a:cubicBezTo>
                    <a:pt x="3721" y="1330"/>
                    <a:pt x="3756" y="1419"/>
                    <a:pt x="3837" y="1455"/>
                  </a:cubicBezTo>
                  <a:cubicBezTo>
                    <a:pt x="3853" y="1461"/>
                    <a:pt x="3869" y="1464"/>
                    <a:pt x="3886" y="1464"/>
                  </a:cubicBezTo>
                  <a:cubicBezTo>
                    <a:pt x="3945" y="1464"/>
                    <a:pt x="4005" y="1428"/>
                    <a:pt x="4033" y="1366"/>
                  </a:cubicBezTo>
                  <a:cubicBezTo>
                    <a:pt x="4060" y="1294"/>
                    <a:pt x="4024" y="1205"/>
                    <a:pt x="3953" y="1178"/>
                  </a:cubicBezTo>
                  <a:cubicBezTo>
                    <a:pt x="3932" y="1169"/>
                    <a:pt x="3910" y="1165"/>
                    <a:pt x="3889" y="1165"/>
                  </a:cubicBezTo>
                  <a:close/>
                  <a:moveTo>
                    <a:pt x="2393" y="1161"/>
                  </a:moveTo>
                  <a:cubicBezTo>
                    <a:pt x="2369" y="1161"/>
                    <a:pt x="2347" y="1165"/>
                    <a:pt x="2329" y="1178"/>
                  </a:cubicBezTo>
                  <a:cubicBezTo>
                    <a:pt x="2293" y="1205"/>
                    <a:pt x="2276" y="1232"/>
                    <a:pt x="2249" y="1259"/>
                  </a:cubicBezTo>
                  <a:cubicBezTo>
                    <a:pt x="2258" y="1303"/>
                    <a:pt x="2231" y="1357"/>
                    <a:pt x="2267" y="1392"/>
                  </a:cubicBezTo>
                  <a:cubicBezTo>
                    <a:pt x="2285" y="1419"/>
                    <a:pt x="2320" y="1446"/>
                    <a:pt x="2338" y="1473"/>
                  </a:cubicBezTo>
                  <a:cubicBezTo>
                    <a:pt x="2347" y="1471"/>
                    <a:pt x="2355" y="1471"/>
                    <a:pt x="2364" y="1471"/>
                  </a:cubicBezTo>
                  <a:cubicBezTo>
                    <a:pt x="2385" y="1471"/>
                    <a:pt x="2406" y="1474"/>
                    <a:pt x="2426" y="1474"/>
                  </a:cubicBezTo>
                  <a:cubicBezTo>
                    <a:pt x="2447" y="1474"/>
                    <a:pt x="2465" y="1470"/>
                    <a:pt x="2481" y="1455"/>
                  </a:cubicBezTo>
                  <a:cubicBezTo>
                    <a:pt x="2516" y="1428"/>
                    <a:pt x="2534" y="1401"/>
                    <a:pt x="2561" y="1375"/>
                  </a:cubicBezTo>
                  <a:cubicBezTo>
                    <a:pt x="2552" y="1330"/>
                    <a:pt x="2579" y="1285"/>
                    <a:pt x="2543" y="1241"/>
                  </a:cubicBezTo>
                  <a:cubicBezTo>
                    <a:pt x="2516" y="1214"/>
                    <a:pt x="2490" y="1169"/>
                    <a:pt x="2463" y="1169"/>
                  </a:cubicBezTo>
                  <a:cubicBezTo>
                    <a:pt x="2441" y="1165"/>
                    <a:pt x="2416" y="1161"/>
                    <a:pt x="2393" y="1161"/>
                  </a:cubicBezTo>
                  <a:close/>
                  <a:moveTo>
                    <a:pt x="7922" y="1342"/>
                  </a:moveTo>
                  <a:cubicBezTo>
                    <a:pt x="7874" y="1342"/>
                    <a:pt x="7821" y="1368"/>
                    <a:pt x="7807" y="1410"/>
                  </a:cubicBezTo>
                  <a:cubicBezTo>
                    <a:pt x="7780" y="1473"/>
                    <a:pt x="7824" y="1553"/>
                    <a:pt x="7869" y="1562"/>
                  </a:cubicBezTo>
                  <a:cubicBezTo>
                    <a:pt x="7882" y="1566"/>
                    <a:pt x="7895" y="1567"/>
                    <a:pt x="7907" y="1567"/>
                  </a:cubicBezTo>
                  <a:cubicBezTo>
                    <a:pt x="7953" y="1567"/>
                    <a:pt x="7992" y="1542"/>
                    <a:pt x="8021" y="1500"/>
                  </a:cubicBezTo>
                  <a:cubicBezTo>
                    <a:pt x="8047" y="1455"/>
                    <a:pt x="8012" y="1375"/>
                    <a:pt x="7958" y="1348"/>
                  </a:cubicBezTo>
                  <a:cubicBezTo>
                    <a:pt x="7947" y="1344"/>
                    <a:pt x="7935" y="1342"/>
                    <a:pt x="7922" y="1342"/>
                  </a:cubicBezTo>
                  <a:close/>
                  <a:moveTo>
                    <a:pt x="9387" y="1368"/>
                  </a:moveTo>
                  <a:cubicBezTo>
                    <a:pt x="9347" y="1368"/>
                    <a:pt x="9317" y="1388"/>
                    <a:pt x="9296" y="1428"/>
                  </a:cubicBezTo>
                  <a:cubicBezTo>
                    <a:pt x="9279" y="1491"/>
                    <a:pt x="9296" y="1535"/>
                    <a:pt x="9350" y="1562"/>
                  </a:cubicBezTo>
                  <a:cubicBezTo>
                    <a:pt x="9366" y="1566"/>
                    <a:pt x="9381" y="1569"/>
                    <a:pt x="9395" y="1569"/>
                  </a:cubicBezTo>
                  <a:cubicBezTo>
                    <a:pt x="9437" y="1569"/>
                    <a:pt x="9470" y="1549"/>
                    <a:pt x="9484" y="1508"/>
                  </a:cubicBezTo>
                  <a:cubicBezTo>
                    <a:pt x="9511" y="1446"/>
                    <a:pt x="9484" y="1401"/>
                    <a:pt x="9430" y="1375"/>
                  </a:cubicBezTo>
                  <a:cubicBezTo>
                    <a:pt x="9415" y="1370"/>
                    <a:pt x="9400" y="1368"/>
                    <a:pt x="9387" y="1368"/>
                  </a:cubicBezTo>
                  <a:close/>
                  <a:moveTo>
                    <a:pt x="6415" y="1329"/>
                  </a:moveTo>
                  <a:cubicBezTo>
                    <a:pt x="6401" y="1329"/>
                    <a:pt x="6385" y="1331"/>
                    <a:pt x="6370" y="1339"/>
                  </a:cubicBezTo>
                  <a:cubicBezTo>
                    <a:pt x="6344" y="1348"/>
                    <a:pt x="6326" y="1384"/>
                    <a:pt x="6308" y="1410"/>
                  </a:cubicBezTo>
                  <a:cubicBezTo>
                    <a:pt x="6281" y="1437"/>
                    <a:pt x="6299" y="1482"/>
                    <a:pt x="6308" y="1508"/>
                  </a:cubicBezTo>
                  <a:cubicBezTo>
                    <a:pt x="6317" y="1544"/>
                    <a:pt x="6352" y="1562"/>
                    <a:pt x="6379" y="1580"/>
                  </a:cubicBezTo>
                  <a:cubicBezTo>
                    <a:pt x="6390" y="1590"/>
                    <a:pt x="6402" y="1594"/>
                    <a:pt x="6414" y="1594"/>
                  </a:cubicBezTo>
                  <a:cubicBezTo>
                    <a:pt x="6434" y="1594"/>
                    <a:pt x="6456" y="1585"/>
                    <a:pt x="6477" y="1580"/>
                  </a:cubicBezTo>
                  <a:cubicBezTo>
                    <a:pt x="6504" y="1571"/>
                    <a:pt x="6531" y="1535"/>
                    <a:pt x="6558" y="1508"/>
                  </a:cubicBezTo>
                  <a:cubicBezTo>
                    <a:pt x="6549" y="1473"/>
                    <a:pt x="6558" y="1428"/>
                    <a:pt x="6549" y="1401"/>
                  </a:cubicBezTo>
                  <a:cubicBezTo>
                    <a:pt x="6531" y="1375"/>
                    <a:pt x="6513" y="1339"/>
                    <a:pt x="6468" y="1339"/>
                  </a:cubicBezTo>
                  <a:cubicBezTo>
                    <a:pt x="6453" y="1334"/>
                    <a:pt x="6435" y="1329"/>
                    <a:pt x="6415" y="1329"/>
                  </a:cubicBezTo>
                  <a:close/>
                  <a:moveTo>
                    <a:pt x="4927" y="1325"/>
                  </a:moveTo>
                  <a:cubicBezTo>
                    <a:pt x="4913" y="1325"/>
                    <a:pt x="4898" y="1328"/>
                    <a:pt x="4881" y="1339"/>
                  </a:cubicBezTo>
                  <a:cubicBezTo>
                    <a:pt x="4854" y="1357"/>
                    <a:pt x="4827" y="1375"/>
                    <a:pt x="4818" y="1410"/>
                  </a:cubicBezTo>
                  <a:cubicBezTo>
                    <a:pt x="4800" y="1446"/>
                    <a:pt x="4800" y="1482"/>
                    <a:pt x="4818" y="1517"/>
                  </a:cubicBezTo>
                  <a:cubicBezTo>
                    <a:pt x="4836" y="1553"/>
                    <a:pt x="4854" y="1580"/>
                    <a:pt x="4889" y="1580"/>
                  </a:cubicBezTo>
                  <a:cubicBezTo>
                    <a:pt x="4909" y="1595"/>
                    <a:pt x="4926" y="1601"/>
                    <a:pt x="4945" y="1601"/>
                  </a:cubicBezTo>
                  <a:cubicBezTo>
                    <a:pt x="4960" y="1601"/>
                    <a:pt x="4976" y="1597"/>
                    <a:pt x="4997" y="1589"/>
                  </a:cubicBezTo>
                  <a:cubicBezTo>
                    <a:pt x="5032" y="1571"/>
                    <a:pt x="5050" y="1544"/>
                    <a:pt x="5068" y="1508"/>
                  </a:cubicBezTo>
                  <a:cubicBezTo>
                    <a:pt x="5077" y="1473"/>
                    <a:pt x="5086" y="1446"/>
                    <a:pt x="5068" y="1410"/>
                  </a:cubicBezTo>
                  <a:cubicBezTo>
                    <a:pt x="5050" y="1375"/>
                    <a:pt x="5032" y="1348"/>
                    <a:pt x="4997" y="1339"/>
                  </a:cubicBezTo>
                  <a:cubicBezTo>
                    <a:pt x="4969" y="1334"/>
                    <a:pt x="4949" y="1325"/>
                    <a:pt x="4927" y="1325"/>
                  </a:cubicBezTo>
                  <a:close/>
                  <a:moveTo>
                    <a:pt x="3419" y="1302"/>
                  </a:moveTo>
                  <a:cubicBezTo>
                    <a:pt x="3405" y="1302"/>
                    <a:pt x="3392" y="1305"/>
                    <a:pt x="3382" y="1312"/>
                  </a:cubicBezTo>
                  <a:cubicBezTo>
                    <a:pt x="3346" y="1330"/>
                    <a:pt x="3302" y="1348"/>
                    <a:pt x="3302" y="1401"/>
                  </a:cubicBezTo>
                  <a:cubicBezTo>
                    <a:pt x="3275" y="1437"/>
                    <a:pt x="3284" y="1482"/>
                    <a:pt x="3293" y="1517"/>
                  </a:cubicBezTo>
                  <a:cubicBezTo>
                    <a:pt x="3310" y="1553"/>
                    <a:pt x="3337" y="1580"/>
                    <a:pt x="3382" y="1598"/>
                  </a:cubicBezTo>
                  <a:cubicBezTo>
                    <a:pt x="3408" y="1608"/>
                    <a:pt x="3431" y="1612"/>
                    <a:pt x="3453" y="1612"/>
                  </a:cubicBezTo>
                  <a:cubicBezTo>
                    <a:pt x="3468" y="1612"/>
                    <a:pt x="3483" y="1610"/>
                    <a:pt x="3498" y="1607"/>
                  </a:cubicBezTo>
                  <a:cubicBezTo>
                    <a:pt x="3533" y="1589"/>
                    <a:pt x="3560" y="1562"/>
                    <a:pt x="3578" y="1517"/>
                  </a:cubicBezTo>
                  <a:cubicBezTo>
                    <a:pt x="3596" y="1473"/>
                    <a:pt x="3596" y="1437"/>
                    <a:pt x="3578" y="1401"/>
                  </a:cubicBezTo>
                  <a:cubicBezTo>
                    <a:pt x="3569" y="1366"/>
                    <a:pt x="3542" y="1330"/>
                    <a:pt x="3498" y="1321"/>
                  </a:cubicBezTo>
                  <a:cubicBezTo>
                    <a:pt x="3470" y="1310"/>
                    <a:pt x="3443" y="1302"/>
                    <a:pt x="3419" y="1302"/>
                  </a:cubicBezTo>
                  <a:close/>
                  <a:moveTo>
                    <a:pt x="1960" y="1300"/>
                  </a:moveTo>
                  <a:cubicBezTo>
                    <a:pt x="1895" y="1300"/>
                    <a:pt x="1823" y="1340"/>
                    <a:pt x="1803" y="1401"/>
                  </a:cubicBezTo>
                  <a:cubicBezTo>
                    <a:pt x="1767" y="1473"/>
                    <a:pt x="1812" y="1589"/>
                    <a:pt x="1892" y="1615"/>
                  </a:cubicBezTo>
                  <a:cubicBezTo>
                    <a:pt x="1906" y="1621"/>
                    <a:pt x="1922" y="1623"/>
                    <a:pt x="1939" y="1623"/>
                  </a:cubicBezTo>
                  <a:cubicBezTo>
                    <a:pt x="2006" y="1623"/>
                    <a:pt x="2085" y="1583"/>
                    <a:pt x="2106" y="1526"/>
                  </a:cubicBezTo>
                  <a:cubicBezTo>
                    <a:pt x="2142" y="1446"/>
                    <a:pt x="2088" y="1339"/>
                    <a:pt x="2017" y="1312"/>
                  </a:cubicBezTo>
                  <a:cubicBezTo>
                    <a:pt x="2000" y="1304"/>
                    <a:pt x="1980" y="1300"/>
                    <a:pt x="1960" y="1300"/>
                  </a:cubicBezTo>
                  <a:close/>
                  <a:moveTo>
                    <a:pt x="10425" y="1527"/>
                  </a:moveTo>
                  <a:cubicBezTo>
                    <a:pt x="10396" y="1527"/>
                    <a:pt x="10377" y="1544"/>
                    <a:pt x="10358" y="1589"/>
                  </a:cubicBezTo>
                  <a:cubicBezTo>
                    <a:pt x="10340" y="1642"/>
                    <a:pt x="10358" y="1669"/>
                    <a:pt x="10412" y="1696"/>
                  </a:cubicBezTo>
                  <a:cubicBezTo>
                    <a:pt x="10427" y="1701"/>
                    <a:pt x="10441" y="1704"/>
                    <a:pt x="10454" y="1704"/>
                  </a:cubicBezTo>
                  <a:cubicBezTo>
                    <a:pt x="10484" y="1704"/>
                    <a:pt x="10506" y="1687"/>
                    <a:pt x="10519" y="1642"/>
                  </a:cubicBezTo>
                  <a:cubicBezTo>
                    <a:pt x="10545" y="1589"/>
                    <a:pt x="10528" y="1562"/>
                    <a:pt x="10465" y="1535"/>
                  </a:cubicBezTo>
                  <a:cubicBezTo>
                    <a:pt x="10450" y="1530"/>
                    <a:pt x="10436" y="1527"/>
                    <a:pt x="10425" y="1527"/>
                  </a:cubicBezTo>
                  <a:close/>
                  <a:moveTo>
                    <a:pt x="8936" y="1507"/>
                  </a:moveTo>
                  <a:cubicBezTo>
                    <a:pt x="8896" y="1507"/>
                    <a:pt x="8863" y="1532"/>
                    <a:pt x="8850" y="1571"/>
                  </a:cubicBezTo>
                  <a:cubicBezTo>
                    <a:pt x="8824" y="1642"/>
                    <a:pt x="8841" y="1678"/>
                    <a:pt x="8904" y="1705"/>
                  </a:cubicBezTo>
                  <a:cubicBezTo>
                    <a:pt x="8923" y="1713"/>
                    <a:pt x="8939" y="1717"/>
                    <a:pt x="8953" y="1717"/>
                  </a:cubicBezTo>
                  <a:cubicBezTo>
                    <a:pt x="8987" y="1717"/>
                    <a:pt x="9010" y="1695"/>
                    <a:pt x="9029" y="1651"/>
                  </a:cubicBezTo>
                  <a:cubicBezTo>
                    <a:pt x="9056" y="1589"/>
                    <a:pt x="9047" y="1553"/>
                    <a:pt x="8984" y="1517"/>
                  </a:cubicBezTo>
                  <a:cubicBezTo>
                    <a:pt x="8967" y="1510"/>
                    <a:pt x="8951" y="1507"/>
                    <a:pt x="8936" y="1507"/>
                  </a:cubicBezTo>
                  <a:close/>
                  <a:moveTo>
                    <a:pt x="5972" y="1467"/>
                  </a:moveTo>
                  <a:cubicBezTo>
                    <a:pt x="5920" y="1467"/>
                    <a:pt x="5872" y="1499"/>
                    <a:pt x="5853" y="1544"/>
                  </a:cubicBezTo>
                  <a:cubicBezTo>
                    <a:pt x="5817" y="1607"/>
                    <a:pt x="5862" y="1705"/>
                    <a:pt x="5924" y="1723"/>
                  </a:cubicBezTo>
                  <a:cubicBezTo>
                    <a:pt x="5945" y="1730"/>
                    <a:pt x="5965" y="1734"/>
                    <a:pt x="5984" y="1734"/>
                  </a:cubicBezTo>
                  <a:cubicBezTo>
                    <a:pt x="6033" y="1734"/>
                    <a:pt x="6075" y="1709"/>
                    <a:pt x="6094" y="1651"/>
                  </a:cubicBezTo>
                  <a:cubicBezTo>
                    <a:pt x="6129" y="1580"/>
                    <a:pt x="6103" y="1517"/>
                    <a:pt x="6031" y="1482"/>
                  </a:cubicBezTo>
                  <a:cubicBezTo>
                    <a:pt x="6012" y="1472"/>
                    <a:pt x="5992" y="1467"/>
                    <a:pt x="5972" y="1467"/>
                  </a:cubicBezTo>
                  <a:close/>
                  <a:moveTo>
                    <a:pt x="7442" y="1497"/>
                  </a:moveTo>
                  <a:cubicBezTo>
                    <a:pt x="7399" y="1497"/>
                    <a:pt x="7371" y="1520"/>
                    <a:pt x="7352" y="1571"/>
                  </a:cubicBezTo>
                  <a:cubicBezTo>
                    <a:pt x="7316" y="1642"/>
                    <a:pt x="7343" y="1696"/>
                    <a:pt x="7414" y="1723"/>
                  </a:cubicBezTo>
                  <a:cubicBezTo>
                    <a:pt x="7435" y="1730"/>
                    <a:pt x="7453" y="1734"/>
                    <a:pt x="7470" y="1734"/>
                  </a:cubicBezTo>
                  <a:cubicBezTo>
                    <a:pt x="7511" y="1734"/>
                    <a:pt x="7540" y="1711"/>
                    <a:pt x="7566" y="1660"/>
                  </a:cubicBezTo>
                  <a:cubicBezTo>
                    <a:pt x="7593" y="1589"/>
                    <a:pt x="7575" y="1535"/>
                    <a:pt x="7503" y="1508"/>
                  </a:cubicBezTo>
                  <a:cubicBezTo>
                    <a:pt x="7480" y="1501"/>
                    <a:pt x="7460" y="1497"/>
                    <a:pt x="7442" y="1497"/>
                  </a:cubicBezTo>
                  <a:close/>
                  <a:moveTo>
                    <a:pt x="4499" y="1455"/>
                  </a:moveTo>
                  <a:cubicBezTo>
                    <a:pt x="4439" y="1455"/>
                    <a:pt x="4375" y="1489"/>
                    <a:pt x="4354" y="1544"/>
                  </a:cubicBezTo>
                  <a:cubicBezTo>
                    <a:pt x="4345" y="1580"/>
                    <a:pt x="4336" y="1615"/>
                    <a:pt x="4354" y="1651"/>
                  </a:cubicBezTo>
                  <a:cubicBezTo>
                    <a:pt x="4363" y="1696"/>
                    <a:pt x="4399" y="1714"/>
                    <a:pt x="4434" y="1749"/>
                  </a:cubicBezTo>
                  <a:cubicBezTo>
                    <a:pt x="4455" y="1749"/>
                    <a:pt x="4475" y="1755"/>
                    <a:pt x="4497" y="1755"/>
                  </a:cubicBezTo>
                  <a:cubicBezTo>
                    <a:pt x="4514" y="1755"/>
                    <a:pt x="4531" y="1752"/>
                    <a:pt x="4550" y="1740"/>
                  </a:cubicBezTo>
                  <a:cubicBezTo>
                    <a:pt x="4577" y="1723"/>
                    <a:pt x="4622" y="1687"/>
                    <a:pt x="4631" y="1660"/>
                  </a:cubicBezTo>
                  <a:cubicBezTo>
                    <a:pt x="4658" y="1589"/>
                    <a:pt x="4622" y="1500"/>
                    <a:pt x="4550" y="1464"/>
                  </a:cubicBezTo>
                  <a:cubicBezTo>
                    <a:pt x="4534" y="1458"/>
                    <a:pt x="4517" y="1455"/>
                    <a:pt x="4499" y="1455"/>
                  </a:cubicBezTo>
                  <a:close/>
                  <a:moveTo>
                    <a:pt x="2979" y="1452"/>
                  </a:moveTo>
                  <a:cubicBezTo>
                    <a:pt x="2926" y="1452"/>
                    <a:pt x="2889" y="1486"/>
                    <a:pt x="2864" y="1553"/>
                  </a:cubicBezTo>
                  <a:cubicBezTo>
                    <a:pt x="2829" y="1651"/>
                    <a:pt x="2855" y="1714"/>
                    <a:pt x="2954" y="1749"/>
                  </a:cubicBezTo>
                  <a:cubicBezTo>
                    <a:pt x="2979" y="1759"/>
                    <a:pt x="3002" y="1765"/>
                    <a:pt x="3023" y="1765"/>
                  </a:cubicBezTo>
                  <a:cubicBezTo>
                    <a:pt x="3076" y="1765"/>
                    <a:pt x="3115" y="1733"/>
                    <a:pt x="3141" y="1669"/>
                  </a:cubicBezTo>
                  <a:cubicBezTo>
                    <a:pt x="3186" y="1571"/>
                    <a:pt x="3159" y="1508"/>
                    <a:pt x="3061" y="1473"/>
                  </a:cubicBezTo>
                  <a:cubicBezTo>
                    <a:pt x="3030" y="1459"/>
                    <a:pt x="3003" y="1452"/>
                    <a:pt x="2979" y="1452"/>
                  </a:cubicBezTo>
                  <a:close/>
                  <a:moveTo>
                    <a:pt x="1505" y="1438"/>
                  </a:moveTo>
                  <a:cubicBezTo>
                    <a:pt x="1440" y="1438"/>
                    <a:pt x="1376" y="1480"/>
                    <a:pt x="1348" y="1544"/>
                  </a:cubicBezTo>
                  <a:cubicBezTo>
                    <a:pt x="1312" y="1633"/>
                    <a:pt x="1357" y="1731"/>
                    <a:pt x="1446" y="1758"/>
                  </a:cubicBezTo>
                  <a:cubicBezTo>
                    <a:pt x="1467" y="1767"/>
                    <a:pt x="1488" y="1771"/>
                    <a:pt x="1509" y="1771"/>
                  </a:cubicBezTo>
                  <a:cubicBezTo>
                    <a:pt x="1577" y="1771"/>
                    <a:pt x="1640" y="1728"/>
                    <a:pt x="1660" y="1660"/>
                  </a:cubicBezTo>
                  <a:cubicBezTo>
                    <a:pt x="1696" y="1571"/>
                    <a:pt x="1642" y="1482"/>
                    <a:pt x="1553" y="1446"/>
                  </a:cubicBezTo>
                  <a:cubicBezTo>
                    <a:pt x="1537" y="1441"/>
                    <a:pt x="1521" y="1438"/>
                    <a:pt x="1505" y="1438"/>
                  </a:cubicBezTo>
                  <a:close/>
                  <a:moveTo>
                    <a:pt x="9986" y="1659"/>
                  </a:moveTo>
                  <a:cubicBezTo>
                    <a:pt x="9948" y="1659"/>
                    <a:pt x="9916" y="1683"/>
                    <a:pt x="9903" y="1723"/>
                  </a:cubicBezTo>
                  <a:cubicBezTo>
                    <a:pt x="9876" y="1776"/>
                    <a:pt x="9903" y="1821"/>
                    <a:pt x="9948" y="1847"/>
                  </a:cubicBezTo>
                  <a:cubicBezTo>
                    <a:pt x="9965" y="1855"/>
                    <a:pt x="9981" y="1858"/>
                    <a:pt x="9995" y="1858"/>
                  </a:cubicBezTo>
                  <a:cubicBezTo>
                    <a:pt x="10033" y="1858"/>
                    <a:pt x="10062" y="1835"/>
                    <a:pt x="10081" y="1803"/>
                  </a:cubicBezTo>
                  <a:cubicBezTo>
                    <a:pt x="10108" y="1749"/>
                    <a:pt x="10081" y="1696"/>
                    <a:pt x="10028" y="1669"/>
                  </a:cubicBezTo>
                  <a:cubicBezTo>
                    <a:pt x="10014" y="1662"/>
                    <a:pt x="9999" y="1659"/>
                    <a:pt x="9986" y="1659"/>
                  </a:cubicBezTo>
                  <a:close/>
                  <a:moveTo>
                    <a:pt x="8517" y="1647"/>
                  </a:moveTo>
                  <a:cubicBezTo>
                    <a:pt x="8467" y="1647"/>
                    <a:pt x="8410" y="1678"/>
                    <a:pt x="8395" y="1723"/>
                  </a:cubicBezTo>
                  <a:cubicBezTo>
                    <a:pt x="8378" y="1776"/>
                    <a:pt x="8422" y="1856"/>
                    <a:pt x="8467" y="1874"/>
                  </a:cubicBezTo>
                  <a:cubicBezTo>
                    <a:pt x="8476" y="1877"/>
                    <a:pt x="8487" y="1879"/>
                    <a:pt x="8497" y="1879"/>
                  </a:cubicBezTo>
                  <a:cubicBezTo>
                    <a:pt x="8547" y="1879"/>
                    <a:pt x="8604" y="1847"/>
                    <a:pt x="8618" y="1803"/>
                  </a:cubicBezTo>
                  <a:cubicBezTo>
                    <a:pt x="8636" y="1749"/>
                    <a:pt x="8601" y="1669"/>
                    <a:pt x="8547" y="1651"/>
                  </a:cubicBezTo>
                  <a:cubicBezTo>
                    <a:pt x="8538" y="1648"/>
                    <a:pt x="8527" y="1647"/>
                    <a:pt x="8517" y="1647"/>
                  </a:cubicBezTo>
                  <a:close/>
                  <a:moveTo>
                    <a:pt x="7066" y="1642"/>
                  </a:moveTo>
                  <a:cubicBezTo>
                    <a:pt x="7060" y="1644"/>
                    <a:pt x="7054" y="1645"/>
                    <a:pt x="7048" y="1645"/>
                  </a:cubicBezTo>
                  <a:cubicBezTo>
                    <a:pt x="7037" y="1645"/>
                    <a:pt x="7026" y="1643"/>
                    <a:pt x="7013" y="1643"/>
                  </a:cubicBezTo>
                  <a:cubicBezTo>
                    <a:pt x="7002" y="1643"/>
                    <a:pt x="6990" y="1645"/>
                    <a:pt x="6977" y="1651"/>
                  </a:cubicBezTo>
                  <a:cubicBezTo>
                    <a:pt x="6941" y="1660"/>
                    <a:pt x="6923" y="1687"/>
                    <a:pt x="6897" y="1714"/>
                  </a:cubicBezTo>
                  <a:cubicBezTo>
                    <a:pt x="6888" y="1731"/>
                    <a:pt x="6897" y="1767"/>
                    <a:pt x="6897" y="1794"/>
                  </a:cubicBezTo>
                  <a:cubicBezTo>
                    <a:pt x="6906" y="1839"/>
                    <a:pt x="6950" y="1856"/>
                    <a:pt x="6968" y="1892"/>
                  </a:cubicBezTo>
                  <a:cubicBezTo>
                    <a:pt x="6981" y="1888"/>
                    <a:pt x="6997" y="1888"/>
                    <a:pt x="7013" y="1888"/>
                  </a:cubicBezTo>
                  <a:cubicBezTo>
                    <a:pt x="7028" y="1888"/>
                    <a:pt x="7044" y="1888"/>
                    <a:pt x="7057" y="1883"/>
                  </a:cubicBezTo>
                  <a:cubicBezTo>
                    <a:pt x="7102" y="1874"/>
                    <a:pt x="7120" y="1839"/>
                    <a:pt x="7138" y="1821"/>
                  </a:cubicBezTo>
                  <a:cubicBezTo>
                    <a:pt x="7146" y="1794"/>
                    <a:pt x="7155" y="1776"/>
                    <a:pt x="7146" y="1749"/>
                  </a:cubicBezTo>
                  <a:cubicBezTo>
                    <a:pt x="7146" y="1731"/>
                    <a:pt x="7138" y="1696"/>
                    <a:pt x="7111" y="1678"/>
                  </a:cubicBezTo>
                  <a:cubicBezTo>
                    <a:pt x="7102" y="1669"/>
                    <a:pt x="7084" y="1642"/>
                    <a:pt x="7066" y="1642"/>
                  </a:cubicBezTo>
                  <a:close/>
                  <a:moveTo>
                    <a:pt x="5507" y="1624"/>
                  </a:moveTo>
                  <a:cubicBezTo>
                    <a:pt x="5495" y="1624"/>
                    <a:pt x="5483" y="1627"/>
                    <a:pt x="5469" y="1633"/>
                  </a:cubicBezTo>
                  <a:cubicBezTo>
                    <a:pt x="5434" y="1651"/>
                    <a:pt x="5407" y="1669"/>
                    <a:pt x="5398" y="1705"/>
                  </a:cubicBezTo>
                  <a:cubicBezTo>
                    <a:pt x="5389" y="1740"/>
                    <a:pt x="5371" y="1776"/>
                    <a:pt x="5389" y="1812"/>
                  </a:cubicBezTo>
                  <a:cubicBezTo>
                    <a:pt x="5407" y="1847"/>
                    <a:pt x="5425" y="1874"/>
                    <a:pt x="5460" y="1883"/>
                  </a:cubicBezTo>
                  <a:cubicBezTo>
                    <a:pt x="5491" y="1889"/>
                    <a:pt x="5513" y="1900"/>
                    <a:pt x="5539" y="1900"/>
                  </a:cubicBezTo>
                  <a:cubicBezTo>
                    <a:pt x="5550" y="1900"/>
                    <a:pt x="5563" y="1898"/>
                    <a:pt x="5576" y="1892"/>
                  </a:cubicBezTo>
                  <a:cubicBezTo>
                    <a:pt x="5603" y="1865"/>
                    <a:pt x="5639" y="1856"/>
                    <a:pt x="5639" y="1821"/>
                  </a:cubicBezTo>
                  <a:cubicBezTo>
                    <a:pt x="5657" y="1776"/>
                    <a:pt x="5666" y="1749"/>
                    <a:pt x="5648" y="1705"/>
                  </a:cubicBezTo>
                  <a:cubicBezTo>
                    <a:pt x="5630" y="1669"/>
                    <a:pt x="5603" y="1651"/>
                    <a:pt x="5567" y="1642"/>
                  </a:cubicBezTo>
                  <a:cubicBezTo>
                    <a:pt x="5545" y="1631"/>
                    <a:pt x="5527" y="1624"/>
                    <a:pt x="5507" y="1624"/>
                  </a:cubicBezTo>
                  <a:close/>
                  <a:moveTo>
                    <a:pt x="2576" y="1590"/>
                  </a:moveTo>
                  <a:cubicBezTo>
                    <a:pt x="2509" y="1590"/>
                    <a:pt x="2429" y="1630"/>
                    <a:pt x="2400" y="1687"/>
                  </a:cubicBezTo>
                  <a:cubicBezTo>
                    <a:pt x="2374" y="1758"/>
                    <a:pt x="2418" y="1874"/>
                    <a:pt x="2490" y="1901"/>
                  </a:cubicBezTo>
                  <a:cubicBezTo>
                    <a:pt x="2507" y="1910"/>
                    <a:pt x="2527" y="1914"/>
                    <a:pt x="2547" y="1914"/>
                  </a:cubicBezTo>
                  <a:cubicBezTo>
                    <a:pt x="2612" y="1914"/>
                    <a:pt x="2683" y="1875"/>
                    <a:pt x="2704" y="1821"/>
                  </a:cubicBezTo>
                  <a:cubicBezTo>
                    <a:pt x="2739" y="1749"/>
                    <a:pt x="2695" y="1633"/>
                    <a:pt x="2624" y="1598"/>
                  </a:cubicBezTo>
                  <a:cubicBezTo>
                    <a:pt x="2609" y="1592"/>
                    <a:pt x="2593" y="1590"/>
                    <a:pt x="2576" y="1590"/>
                  </a:cubicBezTo>
                  <a:close/>
                  <a:moveTo>
                    <a:pt x="4038" y="1617"/>
                  </a:moveTo>
                  <a:cubicBezTo>
                    <a:pt x="3982" y="1617"/>
                    <a:pt x="3919" y="1657"/>
                    <a:pt x="3890" y="1714"/>
                  </a:cubicBezTo>
                  <a:cubicBezTo>
                    <a:pt x="3864" y="1785"/>
                    <a:pt x="3908" y="1874"/>
                    <a:pt x="3980" y="1910"/>
                  </a:cubicBezTo>
                  <a:cubicBezTo>
                    <a:pt x="3995" y="1915"/>
                    <a:pt x="4012" y="1918"/>
                    <a:pt x="4027" y="1918"/>
                  </a:cubicBezTo>
                  <a:cubicBezTo>
                    <a:pt x="4093" y="1918"/>
                    <a:pt x="4154" y="1876"/>
                    <a:pt x="4176" y="1812"/>
                  </a:cubicBezTo>
                  <a:cubicBezTo>
                    <a:pt x="4203" y="1740"/>
                    <a:pt x="4158" y="1651"/>
                    <a:pt x="4078" y="1624"/>
                  </a:cubicBezTo>
                  <a:cubicBezTo>
                    <a:pt x="4065" y="1619"/>
                    <a:pt x="4052" y="1617"/>
                    <a:pt x="4038" y="1617"/>
                  </a:cubicBezTo>
                  <a:close/>
                  <a:moveTo>
                    <a:pt x="1187" y="1640"/>
                  </a:moveTo>
                  <a:cubicBezTo>
                    <a:pt x="1178" y="1640"/>
                    <a:pt x="1169" y="1647"/>
                    <a:pt x="1160" y="1660"/>
                  </a:cubicBezTo>
                  <a:cubicBezTo>
                    <a:pt x="1098" y="1714"/>
                    <a:pt x="1044" y="1776"/>
                    <a:pt x="1000" y="1839"/>
                  </a:cubicBezTo>
                  <a:cubicBezTo>
                    <a:pt x="991" y="1856"/>
                    <a:pt x="964" y="1865"/>
                    <a:pt x="964" y="1883"/>
                  </a:cubicBezTo>
                  <a:cubicBezTo>
                    <a:pt x="973" y="1892"/>
                    <a:pt x="991" y="1901"/>
                    <a:pt x="1009" y="1919"/>
                  </a:cubicBezTo>
                  <a:cubicBezTo>
                    <a:pt x="1036" y="1919"/>
                    <a:pt x="1053" y="1919"/>
                    <a:pt x="1080" y="1928"/>
                  </a:cubicBezTo>
                  <a:cubicBezTo>
                    <a:pt x="1205" y="1928"/>
                    <a:pt x="1285" y="1767"/>
                    <a:pt x="1214" y="1660"/>
                  </a:cubicBezTo>
                  <a:cubicBezTo>
                    <a:pt x="1205" y="1647"/>
                    <a:pt x="1196" y="1640"/>
                    <a:pt x="1187" y="1640"/>
                  </a:cubicBezTo>
                  <a:close/>
                  <a:moveTo>
                    <a:pt x="11026" y="1815"/>
                  </a:moveTo>
                  <a:cubicBezTo>
                    <a:pt x="10991" y="1815"/>
                    <a:pt x="10961" y="1839"/>
                    <a:pt x="10947" y="1874"/>
                  </a:cubicBezTo>
                  <a:cubicBezTo>
                    <a:pt x="10938" y="1919"/>
                    <a:pt x="10956" y="1963"/>
                    <a:pt x="11000" y="1981"/>
                  </a:cubicBezTo>
                  <a:cubicBezTo>
                    <a:pt x="11006" y="1983"/>
                    <a:pt x="11013" y="1983"/>
                    <a:pt x="11019" y="1983"/>
                  </a:cubicBezTo>
                  <a:cubicBezTo>
                    <a:pt x="11053" y="1983"/>
                    <a:pt x="11093" y="1965"/>
                    <a:pt x="11107" y="1928"/>
                  </a:cubicBezTo>
                  <a:cubicBezTo>
                    <a:pt x="11125" y="1883"/>
                    <a:pt x="11098" y="1839"/>
                    <a:pt x="11054" y="1821"/>
                  </a:cubicBezTo>
                  <a:cubicBezTo>
                    <a:pt x="11044" y="1817"/>
                    <a:pt x="11035" y="1815"/>
                    <a:pt x="11026" y="1815"/>
                  </a:cubicBezTo>
                  <a:close/>
                  <a:moveTo>
                    <a:pt x="9535" y="1795"/>
                  </a:moveTo>
                  <a:cubicBezTo>
                    <a:pt x="9527" y="1795"/>
                    <a:pt x="9519" y="1797"/>
                    <a:pt x="9511" y="1803"/>
                  </a:cubicBezTo>
                  <a:cubicBezTo>
                    <a:pt x="9484" y="1821"/>
                    <a:pt x="9457" y="1821"/>
                    <a:pt x="9448" y="1856"/>
                  </a:cubicBezTo>
                  <a:cubicBezTo>
                    <a:pt x="9448" y="1883"/>
                    <a:pt x="9430" y="1910"/>
                    <a:pt x="9448" y="1937"/>
                  </a:cubicBezTo>
                  <a:cubicBezTo>
                    <a:pt x="9457" y="1954"/>
                    <a:pt x="9466" y="1990"/>
                    <a:pt x="9493" y="1990"/>
                  </a:cubicBezTo>
                  <a:cubicBezTo>
                    <a:pt x="9511" y="1996"/>
                    <a:pt x="9530" y="2007"/>
                    <a:pt x="9548" y="2007"/>
                  </a:cubicBezTo>
                  <a:cubicBezTo>
                    <a:pt x="9556" y="2007"/>
                    <a:pt x="9565" y="2005"/>
                    <a:pt x="9573" y="1999"/>
                  </a:cubicBezTo>
                  <a:cubicBezTo>
                    <a:pt x="9600" y="1981"/>
                    <a:pt x="9627" y="1981"/>
                    <a:pt x="9635" y="1946"/>
                  </a:cubicBezTo>
                  <a:cubicBezTo>
                    <a:pt x="9635" y="1919"/>
                    <a:pt x="9653" y="1901"/>
                    <a:pt x="9635" y="1874"/>
                  </a:cubicBezTo>
                  <a:cubicBezTo>
                    <a:pt x="9627" y="1847"/>
                    <a:pt x="9618" y="1821"/>
                    <a:pt x="9591" y="1812"/>
                  </a:cubicBezTo>
                  <a:cubicBezTo>
                    <a:pt x="9572" y="1806"/>
                    <a:pt x="9554" y="1795"/>
                    <a:pt x="9535" y="1795"/>
                  </a:cubicBezTo>
                  <a:close/>
                  <a:moveTo>
                    <a:pt x="8068" y="1789"/>
                  </a:moveTo>
                  <a:cubicBezTo>
                    <a:pt x="8015" y="1789"/>
                    <a:pt x="7963" y="1823"/>
                    <a:pt x="7940" y="1874"/>
                  </a:cubicBezTo>
                  <a:cubicBezTo>
                    <a:pt x="7923" y="1901"/>
                    <a:pt x="7949" y="1928"/>
                    <a:pt x="7958" y="1963"/>
                  </a:cubicBezTo>
                  <a:cubicBezTo>
                    <a:pt x="7967" y="1990"/>
                    <a:pt x="7994" y="1999"/>
                    <a:pt x="8021" y="2017"/>
                  </a:cubicBezTo>
                  <a:cubicBezTo>
                    <a:pt x="8030" y="2021"/>
                    <a:pt x="8038" y="2023"/>
                    <a:pt x="8046" y="2023"/>
                  </a:cubicBezTo>
                  <a:cubicBezTo>
                    <a:pt x="8070" y="2023"/>
                    <a:pt x="8090" y="2008"/>
                    <a:pt x="8110" y="2008"/>
                  </a:cubicBezTo>
                  <a:cubicBezTo>
                    <a:pt x="8146" y="1999"/>
                    <a:pt x="8155" y="1963"/>
                    <a:pt x="8163" y="1946"/>
                  </a:cubicBezTo>
                  <a:cubicBezTo>
                    <a:pt x="8190" y="1901"/>
                    <a:pt x="8163" y="1883"/>
                    <a:pt x="8155" y="1847"/>
                  </a:cubicBezTo>
                  <a:cubicBezTo>
                    <a:pt x="8146" y="1821"/>
                    <a:pt x="8128" y="1803"/>
                    <a:pt x="8101" y="1794"/>
                  </a:cubicBezTo>
                  <a:cubicBezTo>
                    <a:pt x="8090" y="1791"/>
                    <a:pt x="8079" y="1789"/>
                    <a:pt x="8068" y="1789"/>
                  </a:cubicBezTo>
                  <a:close/>
                  <a:moveTo>
                    <a:pt x="6562" y="1778"/>
                  </a:moveTo>
                  <a:cubicBezTo>
                    <a:pt x="6544" y="1778"/>
                    <a:pt x="6526" y="1781"/>
                    <a:pt x="6513" y="1785"/>
                  </a:cubicBezTo>
                  <a:cubicBezTo>
                    <a:pt x="6486" y="1803"/>
                    <a:pt x="6468" y="1830"/>
                    <a:pt x="6451" y="1856"/>
                  </a:cubicBezTo>
                  <a:cubicBezTo>
                    <a:pt x="6424" y="1892"/>
                    <a:pt x="6442" y="1928"/>
                    <a:pt x="6451" y="1954"/>
                  </a:cubicBezTo>
                  <a:cubicBezTo>
                    <a:pt x="6451" y="1990"/>
                    <a:pt x="6495" y="2008"/>
                    <a:pt x="6522" y="2035"/>
                  </a:cubicBezTo>
                  <a:cubicBezTo>
                    <a:pt x="6540" y="2035"/>
                    <a:pt x="6558" y="2037"/>
                    <a:pt x="6576" y="2037"/>
                  </a:cubicBezTo>
                  <a:cubicBezTo>
                    <a:pt x="6593" y="2037"/>
                    <a:pt x="6611" y="2035"/>
                    <a:pt x="6629" y="2026"/>
                  </a:cubicBezTo>
                  <a:cubicBezTo>
                    <a:pt x="6656" y="2017"/>
                    <a:pt x="6683" y="1981"/>
                    <a:pt x="6691" y="1954"/>
                  </a:cubicBezTo>
                  <a:cubicBezTo>
                    <a:pt x="6700" y="1928"/>
                    <a:pt x="6709" y="1883"/>
                    <a:pt x="6691" y="1856"/>
                  </a:cubicBezTo>
                  <a:cubicBezTo>
                    <a:pt x="6674" y="1830"/>
                    <a:pt x="6656" y="1794"/>
                    <a:pt x="6611" y="1785"/>
                  </a:cubicBezTo>
                  <a:cubicBezTo>
                    <a:pt x="6598" y="1781"/>
                    <a:pt x="6580" y="1778"/>
                    <a:pt x="6562" y="1778"/>
                  </a:cubicBezTo>
                  <a:close/>
                  <a:moveTo>
                    <a:pt x="5081" y="1769"/>
                  </a:moveTo>
                  <a:cubicBezTo>
                    <a:pt x="5061" y="1769"/>
                    <a:pt x="5041" y="1772"/>
                    <a:pt x="5023" y="1776"/>
                  </a:cubicBezTo>
                  <a:cubicBezTo>
                    <a:pt x="4997" y="1794"/>
                    <a:pt x="4961" y="1830"/>
                    <a:pt x="4952" y="1856"/>
                  </a:cubicBezTo>
                  <a:cubicBezTo>
                    <a:pt x="4934" y="1892"/>
                    <a:pt x="4943" y="1937"/>
                    <a:pt x="4952" y="1972"/>
                  </a:cubicBezTo>
                  <a:cubicBezTo>
                    <a:pt x="4970" y="2008"/>
                    <a:pt x="5005" y="2026"/>
                    <a:pt x="5032" y="2053"/>
                  </a:cubicBezTo>
                  <a:cubicBezTo>
                    <a:pt x="5050" y="2053"/>
                    <a:pt x="5070" y="2055"/>
                    <a:pt x="5090" y="2055"/>
                  </a:cubicBezTo>
                  <a:cubicBezTo>
                    <a:pt x="5110" y="2055"/>
                    <a:pt x="5130" y="2053"/>
                    <a:pt x="5148" y="2044"/>
                  </a:cubicBezTo>
                  <a:cubicBezTo>
                    <a:pt x="5175" y="2026"/>
                    <a:pt x="5211" y="1990"/>
                    <a:pt x="5220" y="1963"/>
                  </a:cubicBezTo>
                  <a:cubicBezTo>
                    <a:pt x="5237" y="1928"/>
                    <a:pt x="5228" y="1883"/>
                    <a:pt x="5211" y="1847"/>
                  </a:cubicBezTo>
                  <a:cubicBezTo>
                    <a:pt x="5202" y="1821"/>
                    <a:pt x="5166" y="1785"/>
                    <a:pt x="5139" y="1776"/>
                  </a:cubicBezTo>
                  <a:cubicBezTo>
                    <a:pt x="5121" y="1772"/>
                    <a:pt x="5101" y="1769"/>
                    <a:pt x="5081" y="1769"/>
                  </a:cubicBezTo>
                  <a:close/>
                  <a:moveTo>
                    <a:pt x="3602" y="1757"/>
                  </a:moveTo>
                  <a:cubicBezTo>
                    <a:pt x="3578" y="1757"/>
                    <a:pt x="3556" y="1765"/>
                    <a:pt x="3533" y="1776"/>
                  </a:cubicBezTo>
                  <a:cubicBezTo>
                    <a:pt x="3498" y="1785"/>
                    <a:pt x="3471" y="1821"/>
                    <a:pt x="3453" y="1865"/>
                  </a:cubicBezTo>
                  <a:cubicBezTo>
                    <a:pt x="3435" y="1910"/>
                    <a:pt x="3444" y="1946"/>
                    <a:pt x="3462" y="1981"/>
                  </a:cubicBezTo>
                  <a:cubicBezTo>
                    <a:pt x="3471" y="2017"/>
                    <a:pt x="3507" y="2044"/>
                    <a:pt x="3542" y="2062"/>
                  </a:cubicBezTo>
                  <a:cubicBezTo>
                    <a:pt x="3561" y="2069"/>
                    <a:pt x="3580" y="2072"/>
                    <a:pt x="3598" y="2072"/>
                  </a:cubicBezTo>
                  <a:cubicBezTo>
                    <a:pt x="3621" y="2072"/>
                    <a:pt x="3643" y="2067"/>
                    <a:pt x="3658" y="2062"/>
                  </a:cubicBezTo>
                  <a:cubicBezTo>
                    <a:pt x="3694" y="2044"/>
                    <a:pt x="3739" y="2017"/>
                    <a:pt x="3739" y="1963"/>
                  </a:cubicBezTo>
                  <a:cubicBezTo>
                    <a:pt x="3774" y="1928"/>
                    <a:pt x="3748" y="1883"/>
                    <a:pt x="3739" y="1856"/>
                  </a:cubicBezTo>
                  <a:cubicBezTo>
                    <a:pt x="3730" y="1812"/>
                    <a:pt x="3694" y="1794"/>
                    <a:pt x="3649" y="1767"/>
                  </a:cubicBezTo>
                  <a:cubicBezTo>
                    <a:pt x="3632" y="1760"/>
                    <a:pt x="3617" y="1757"/>
                    <a:pt x="3602" y="1757"/>
                  </a:cubicBezTo>
                  <a:close/>
                  <a:moveTo>
                    <a:pt x="2107" y="1749"/>
                  </a:moveTo>
                  <a:cubicBezTo>
                    <a:pt x="2041" y="1749"/>
                    <a:pt x="1966" y="1785"/>
                    <a:pt x="1946" y="1847"/>
                  </a:cubicBezTo>
                  <a:cubicBezTo>
                    <a:pt x="1910" y="1919"/>
                    <a:pt x="1954" y="2035"/>
                    <a:pt x="2035" y="2062"/>
                  </a:cubicBezTo>
                  <a:cubicBezTo>
                    <a:pt x="2052" y="2070"/>
                    <a:pt x="2072" y="2074"/>
                    <a:pt x="2092" y="2074"/>
                  </a:cubicBezTo>
                  <a:cubicBezTo>
                    <a:pt x="2157" y="2074"/>
                    <a:pt x="2229" y="2035"/>
                    <a:pt x="2249" y="1981"/>
                  </a:cubicBezTo>
                  <a:cubicBezTo>
                    <a:pt x="2285" y="1901"/>
                    <a:pt x="2240" y="1794"/>
                    <a:pt x="2160" y="1758"/>
                  </a:cubicBezTo>
                  <a:cubicBezTo>
                    <a:pt x="2144" y="1752"/>
                    <a:pt x="2126" y="1749"/>
                    <a:pt x="2107" y="1749"/>
                  </a:cubicBezTo>
                  <a:close/>
                  <a:moveTo>
                    <a:pt x="9095" y="1948"/>
                  </a:moveTo>
                  <a:cubicBezTo>
                    <a:pt x="9057" y="1948"/>
                    <a:pt x="9031" y="1970"/>
                    <a:pt x="9011" y="2017"/>
                  </a:cubicBezTo>
                  <a:cubicBezTo>
                    <a:pt x="8984" y="2079"/>
                    <a:pt x="9002" y="2124"/>
                    <a:pt x="9073" y="2142"/>
                  </a:cubicBezTo>
                  <a:cubicBezTo>
                    <a:pt x="9092" y="2150"/>
                    <a:pt x="9108" y="2154"/>
                    <a:pt x="9123" y="2154"/>
                  </a:cubicBezTo>
                  <a:cubicBezTo>
                    <a:pt x="9156" y="2154"/>
                    <a:pt x="9180" y="2132"/>
                    <a:pt x="9198" y="2088"/>
                  </a:cubicBezTo>
                  <a:cubicBezTo>
                    <a:pt x="9225" y="2017"/>
                    <a:pt x="9207" y="1981"/>
                    <a:pt x="9136" y="1954"/>
                  </a:cubicBezTo>
                  <a:cubicBezTo>
                    <a:pt x="9121" y="1950"/>
                    <a:pt x="9107" y="1948"/>
                    <a:pt x="9095" y="1948"/>
                  </a:cubicBezTo>
                  <a:close/>
                  <a:moveTo>
                    <a:pt x="10572" y="1978"/>
                  </a:moveTo>
                  <a:cubicBezTo>
                    <a:pt x="10543" y="1978"/>
                    <a:pt x="10522" y="1998"/>
                    <a:pt x="10510" y="2035"/>
                  </a:cubicBezTo>
                  <a:cubicBezTo>
                    <a:pt x="10483" y="2088"/>
                    <a:pt x="10501" y="2124"/>
                    <a:pt x="10554" y="2142"/>
                  </a:cubicBezTo>
                  <a:cubicBezTo>
                    <a:pt x="10571" y="2150"/>
                    <a:pt x="10586" y="2154"/>
                    <a:pt x="10599" y="2154"/>
                  </a:cubicBezTo>
                  <a:cubicBezTo>
                    <a:pt x="10628" y="2154"/>
                    <a:pt x="10649" y="2134"/>
                    <a:pt x="10661" y="2097"/>
                  </a:cubicBezTo>
                  <a:cubicBezTo>
                    <a:pt x="10688" y="2044"/>
                    <a:pt x="10670" y="2008"/>
                    <a:pt x="10617" y="1990"/>
                  </a:cubicBezTo>
                  <a:cubicBezTo>
                    <a:pt x="10600" y="1982"/>
                    <a:pt x="10585" y="1978"/>
                    <a:pt x="10572" y="1978"/>
                  </a:cubicBezTo>
                  <a:close/>
                  <a:moveTo>
                    <a:pt x="7595" y="1926"/>
                  </a:moveTo>
                  <a:cubicBezTo>
                    <a:pt x="7549" y="1926"/>
                    <a:pt x="7514" y="1955"/>
                    <a:pt x="7494" y="2008"/>
                  </a:cubicBezTo>
                  <a:cubicBezTo>
                    <a:pt x="7468" y="2079"/>
                    <a:pt x="7494" y="2133"/>
                    <a:pt x="7566" y="2160"/>
                  </a:cubicBezTo>
                  <a:cubicBezTo>
                    <a:pt x="7586" y="2167"/>
                    <a:pt x="7604" y="2171"/>
                    <a:pt x="7620" y="2171"/>
                  </a:cubicBezTo>
                  <a:cubicBezTo>
                    <a:pt x="7662" y="2171"/>
                    <a:pt x="7692" y="2146"/>
                    <a:pt x="7717" y="2088"/>
                  </a:cubicBezTo>
                  <a:cubicBezTo>
                    <a:pt x="7744" y="2017"/>
                    <a:pt x="7717" y="1972"/>
                    <a:pt x="7646" y="1937"/>
                  </a:cubicBezTo>
                  <a:cubicBezTo>
                    <a:pt x="7628" y="1930"/>
                    <a:pt x="7611" y="1926"/>
                    <a:pt x="7595" y="1926"/>
                  </a:cubicBezTo>
                  <a:close/>
                  <a:moveTo>
                    <a:pt x="6111" y="1918"/>
                  </a:moveTo>
                  <a:cubicBezTo>
                    <a:pt x="6060" y="1918"/>
                    <a:pt x="6016" y="1946"/>
                    <a:pt x="5996" y="1999"/>
                  </a:cubicBezTo>
                  <a:cubicBezTo>
                    <a:pt x="5969" y="2070"/>
                    <a:pt x="5996" y="2142"/>
                    <a:pt x="6067" y="2178"/>
                  </a:cubicBezTo>
                  <a:cubicBezTo>
                    <a:pt x="6085" y="2184"/>
                    <a:pt x="6103" y="2188"/>
                    <a:pt x="6121" y="2188"/>
                  </a:cubicBezTo>
                  <a:cubicBezTo>
                    <a:pt x="6173" y="2188"/>
                    <a:pt x="6219" y="2159"/>
                    <a:pt x="6245" y="2106"/>
                  </a:cubicBezTo>
                  <a:cubicBezTo>
                    <a:pt x="6272" y="2026"/>
                    <a:pt x="6245" y="1954"/>
                    <a:pt x="6165" y="1928"/>
                  </a:cubicBezTo>
                  <a:cubicBezTo>
                    <a:pt x="6147" y="1921"/>
                    <a:pt x="6129" y="1918"/>
                    <a:pt x="6111" y="1918"/>
                  </a:cubicBezTo>
                  <a:close/>
                  <a:moveTo>
                    <a:pt x="4633" y="1905"/>
                  </a:moveTo>
                  <a:cubicBezTo>
                    <a:pt x="4575" y="1905"/>
                    <a:pt x="4517" y="1940"/>
                    <a:pt x="4497" y="1999"/>
                  </a:cubicBezTo>
                  <a:cubicBezTo>
                    <a:pt x="4488" y="2035"/>
                    <a:pt x="4479" y="2070"/>
                    <a:pt x="4497" y="2106"/>
                  </a:cubicBezTo>
                  <a:cubicBezTo>
                    <a:pt x="4506" y="2151"/>
                    <a:pt x="4550" y="2169"/>
                    <a:pt x="4568" y="2195"/>
                  </a:cubicBezTo>
                  <a:cubicBezTo>
                    <a:pt x="4583" y="2199"/>
                    <a:pt x="4602" y="2201"/>
                    <a:pt x="4622" y="2201"/>
                  </a:cubicBezTo>
                  <a:cubicBezTo>
                    <a:pt x="4650" y="2201"/>
                    <a:pt x="4678" y="2197"/>
                    <a:pt x="4693" y="2186"/>
                  </a:cubicBezTo>
                  <a:cubicBezTo>
                    <a:pt x="4720" y="2178"/>
                    <a:pt x="4765" y="2133"/>
                    <a:pt x="4773" y="2106"/>
                  </a:cubicBezTo>
                  <a:cubicBezTo>
                    <a:pt x="4800" y="2035"/>
                    <a:pt x="4765" y="1954"/>
                    <a:pt x="4693" y="1919"/>
                  </a:cubicBezTo>
                  <a:cubicBezTo>
                    <a:pt x="4674" y="1909"/>
                    <a:pt x="4654" y="1905"/>
                    <a:pt x="4633" y="1905"/>
                  </a:cubicBezTo>
                  <a:close/>
                  <a:moveTo>
                    <a:pt x="3137" y="1904"/>
                  </a:moveTo>
                  <a:cubicBezTo>
                    <a:pt x="3080" y="1904"/>
                    <a:pt x="3039" y="1935"/>
                    <a:pt x="3007" y="1999"/>
                  </a:cubicBezTo>
                  <a:cubicBezTo>
                    <a:pt x="2971" y="2097"/>
                    <a:pt x="2998" y="2160"/>
                    <a:pt x="3087" y="2195"/>
                  </a:cubicBezTo>
                  <a:cubicBezTo>
                    <a:pt x="3118" y="2209"/>
                    <a:pt x="3145" y="2216"/>
                    <a:pt x="3169" y="2216"/>
                  </a:cubicBezTo>
                  <a:cubicBezTo>
                    <a:pt x="3222" y="2216"/>
                    <a:pt x="3259" y="2183"/>
                    <a:pt x="3284" y="2115"/>
                  </a:cubicBezTo>
                  <a:cubicBezTo>
                    <a:pt x="3328" y="2026"/>
                    <a:pt x="3302" y="1954"/>
                    <a:pt x="3212" y="1919"/>
                  </a:cubicBezTo>
                  <a:cubicBezTo>
                    <a:pt x="3184" y="1909"/>
                    <a:pt x="3159" y="1904"/>
                    <a:pt x="3137" y="1904"/>
                  </a:cubicBezTo>
                  <a:close/>
                  <a:moveTo>
                    <a:pt x="1661" y="1892"/>
                  </a:moveTo>
                  <a:cubicBezTo>
                    <a:pt x="1598" y="1892"/>
                    <a:pt x="1541" y="1934"/>
                    <a:pt x="1508" y="1999"/>
                  </a:cubicBezTo>
                  <a:cubicBezTo>
                    <a:pt x="1473" y="2079"/>
                    <a:pt x="1517" y="2178"/>
                    <a:pt x="1598" y="2213"/>
                  </a:cubicBezTo>
                  <a:cubicBezTo>
                    <a:pt x="1619" y="2222"/>
                    <a:pt x="1641" y="2226"/>
                    <a:pt x="1662" y="2226"/>
                  </a:cubicBezTo>
                  <a:cubicBezTo>
                    <a:pt x="1730" y="2226"/>
                    <a:pt x="1793" y="2185"/>
                    <a:pt x="1821" y="2124"/>
                  </a:cubicBezTo>
                  <a:cubicBezTo>
                    <a:pt x="1856" y="2017"/>
                    <a:pt x="1812" y="1954"/>
                    <a:pt x="1731" y="1910"/>
                  </a:cubicBezTo>
                  <a:cubicBezTo>
                    <a:pt x="1707" y="1898"/>
                    <a:pt x="1684" y="1892"/>
                    <a:pt x="1661" y="1892"/>
                  </a:cubicBezTo>
                  <a:close/>
                  <a:moveTo>
                    <a:pt x="11556" y="2152"/>
                  </a:moveTo>
                  <a:cubicBezTo>
                    <a:pt x="11552" y="2152"/>
                    <a:pt x="11549" y="2159"/>
                    <a:pt x="11545" y="2169"/>
                  </a:cubicBezTo>
                  <a:cubicBezTo>
                    <a:pt x="11527" y="2195"/>
                    <a:pt x="11545" y="2222"/>
                    <a:pt x="11553" y="2249"/>
                  </a:cubicBezTo>
                  <a:cubicBezTo>
                    <a:pt x="11569" y="2275"/>
                    <a:pt x="11594" y="2289"/>
                    <a:pt x="11619" y="2289"/>
                  </a:cubicBezTo>
                  <a:cubicBezTo>
                    <a:pt x="11637" y="2289"/>
                    <a:pt x="11655" y="2282"/>
                    <a:pt x="11669" y="2267"/>
                  </a:cubicBezTo>
                  <a:cubicBezTo>
                    <a:pt x="11669" y="2258"/>
                    <a:pt x="11669" y="2249"/>
                    <a:pt x="11669" y="2240"/>
                  </a:cubicBezTo>
                  <a:cubicBezTo>
                    <a:pt x="11634" y="2213"/>
                    <a:pt x="11598" y="2195"/>
                    <a:pt x="11571" y="2169"/>
                  </a:cubicBezTo>
                  <a:cubicBezTo>
                    <a:pt x="11563" y="2157"/>
                    <a:pt x="11559" y="2152"/>
                    <a:pt x="11556" y="2152"/>
                  </a:cubicBezTo>
                  <a:close/>
                  <a:moveTo>
                    <a:pt x="10137" y="2109"/>
                  </a:moveTo>
                  <a:cubicBezTo>
                    <a:pt x="10096" y="2109"/>
                    <a:pt x="10060" y="2134"/>
                    <a:pt x="10046" y="2169"/>
                  </a:cubicBezTo>
                  <a:cubicBezTo>
                    <a:pt x="10019" y="2231"/>
                    <a:pt x="10055" y="2276"/>
                    <a:pt x="10099" y="2302"/>
                  </a:cubicBezTo>
                  <a:cubicBezTo>
                    <a:pt x="10113" y="2306"/>
                    <a:pt x="10125" y="2308"/>
                    <a:pt x="10137" y="2308"/>
                  </a:cubicBezTo>
                  <a:cubicBezTo>
                    <a:pt x="10180" y="2308"/>
                    <a:pt x="10210" y="2284"/>
                    <a:pt x="10224" y="2249"/>
                  </a:cubicBezTo>
                  <a:cubicBezTo>
                    <a:pt x="10251" y="2186"/>
                    <a:pt x="10215" y="2133"/>
                    <a:pt x="10171" y="2115"/>
                  </a:cubicBezTo>
                  <a:cubicBezTo>
                    <a:pt x="10159" y="2111"/>
                    <a:pt x="10148" y="2109"/>
                    <a:pt x="10137" y="2109"/>
                  </a:cubicBezTo>
                  <a:close/>
                  <a:moveTo>
                    <a:pt x="7186" y="2073"/>
                  </a:moveTo>
                  <a:cubicBezTo>
                    <a:pt x="7173" y="2073"/>
                    <a:pt x="7160" y="2075"/>
                    <a:pt x="7146" y="2079"/>
                  </a:cubicBezTo>
                  <a:cubicBezTo>
                    <a:pt x="7102" y="2079"/>
                    <a:pt x="7075" y="2115"/>
                    <a:pt x="7048" y="2142"/>
                  </a:cubicBezTo>
                  <a:cubicBezTo>
                    <a:pt x="7039" y="2169"/>
                    <a:pt x="7048" y="2204"/>
                    <a:pt x="7048" y="2231"/>
                  </a:cubicBezTo>
                  <a:cubicBezTo>
                    <a:pt x="7057" y="2276"/>
                    <a:pt x="7084" y="2293"/>
                    <a:pt x="7120" y="2320"/>
                  </a:cubicBezTo>
                  <a:cubicBezTo>
                    <a:pt x="7126" y="2323"/>
                    <a:pt x="7134" y="2324"/>
                    <a:pt x="7143" y="2324"/>
                  </a:cubicBezTo>
                  <a:cubicBezTo>
                    <a:pt x="7160" y="2324"/>
                    <a:pt x="7182" y="2320"/>
                    <a:pt x="7200" y="2320"/>
                  </a:cubicBezTo>
                  <a:cubicBezTo>
                    <a:pt x="7245" y="2320"/>
                    <a:pt x="7262" y="2276"/>
                    <a:pt x="7298" y="2249"/>
                  </a:cubicBezTo>
                  <a:cubicBezTo>
                    <a:pt x="7298" y="2222"/>
                    <a:pt x="7298" y="2195"/>
                    <a:pt x="7289" y="2169"/>
                  </a:cubicBezTo>
                  <a:cubicBezTo>
                    <a:pt x="7289" y="2124"/>
                    <a:pt x="7245" y="2097"/>
                    <a:pt x="7218" y="2079"/>
                  </a:cubicBezTo>
                  <a:cubicBezTo>
                    <a:pt x="7209" y="2075"/>
                    <a:pt x="7198" y="2073"/>
                    <a:pt x="7186" y="2073"/>
                  </a:cubicBezTo>
                  <a:close/>
                  <a:moveTo>
                    <a:pt x="8658" y="2097"/>
                  </a:moveTo>
                  <a:cubicBezTo>
                    <a:pt x="8611" y="2097"/>
                    <a:pt x="8559" y="2128"/>
                    <a:pt x="8538" y="2169"/>
                  </a:cubicBezTo>
                  <a:cubicBezTo>
                    <a:pt x="8520" y="2231"/>
                    <a:pt x="8565" y="2311"/>
                    <a:pt x="8610" y="2320"/>
                  </a:cubicBezTo>
                  <a:cubicBezTo>
                    <a:pt x="8623" y="2324"/>
                    <a:pt x="8635" y="2326"/>
                    <a:pt x="8647" y="2326"/>
                  </a:cubicBezTo>
                  <a:cubicBezTo>
                    <a:pt x="8693" y="2326"/>
                    <a:pt x="8731" y="2300"/>
                    <a:pt x="8752" y="2258"/>
                  </a:cubicBezTo>
                  <a:cubicBezTo>
                    <a:pt x="8779" y="2213"/>
                    <a:pt x="8752" y="2133"/>
                    <a:pt x="8699" y="2106"/>
                  </a:cubicBezTo>
                  <a:cubicBezTo>
                    <a:pt x="8686" y="2100"/>
                    <a:pt x="8672" y="2097"/>
                    <a:pt x="8658" y="2097"/>
                  </a:cubicBezTo>
                  <a:close/>
                  <a:moveTo>
                    <a:pt x="5683" y="2066"/>
                  </a:moveTo>
                  <a:cubicBezTo>
                    <a:pt x="5666" y="2066"/>
                    <a:pt x="5648" y="2070"/>
                    <a:pt x="5630" y="2079"/>
                  </a:cubicBezTo>
                  <a:cubicBezTo>
                    <a:pt x="5594" y="2097"/>
                    <a:pt x="5576" y="2115"/>
                    <a:pt x="5559" y="2151"/>
                  </a:cubicBezTo>
                  <a:cubicBezTo>
                    <a:pt x="5550" y="2186"/>
                    <a:pt x="5541" y="2213"/>
                    <a:pt x="5559" y="2249"/>
                  </a:cubicBezTo>
                  <a:cubicBezTo>
                    <a:pt x="5576" y="2285"/>
                    <a:pt x="5585" y="2311"/>
                    <a:pt x="5630" y="2320"/>
                  </a:cubicBezTo>
                  <a:cubicBezTo>
                    <a:pt x="5652" y="2332"/>
                    <a:pt x="5671" y="2343"/>
                    <a:pt x="5694" y="2343"/>
                  </a:cubicBezTo>
                  <a:cubicBezTo>
                    <a:pt x="5707" y="2343"/>
                    <a:pt x="5721" y="2339"/>
                    <a:pt x="5737" y="2329"/>
                  </a:cubicBezTo>
                  <a:cubicBezTo>
                    <a:pt x="5773" y="2311"/>
                    <a:pt x="5799" y="2293"/>
                    <a:pt x="5808" y="2258"/>
                  </a:cubicBezTo>
                  <a:cubicBezTo>
                    <a:pt x="5817" y="2222"/>
                    <a:pt x="5835" y="2186"/>
                    <a:pt x="5808" y="2151"/>
                  </a:cubicBezTo>
                  <a:cubicBezTo>
                    <a:pt x="5790" y="2115"/>
                    <a:pt x="5782" y="2088"/>
                    <a:pt x="5737" y="2079"/>
                  </a:cubicBezTo>
                  <a:cubicBezTo>
                    <a:pt x="5719" y="2070"/>
                    <a:pt x="5701" y="2066"/>
                    <a:pt x="5683" y="2066"/>
                  </a:cubicBezTo>
                  <a:close/>
                  <a:moveTo>
                    <a:pt x="4188" y="2053"/>
                  </a:moveTo>
                  <a:cubicBezTo>
                    <a:pt x="4130" y="2053"/>
                    <a:pt x="4072" y="2087"/>
                    <a:pt x="4051" y="2142"/>
                  </a:cubicBezTo>
                  <a:cubicBezTo>
                    <a:pt x="4015" y="2213"/>
                    <a:pt x="4051" y="2311"/>
                    <a:pt x="4122" y="2338"/>
                  </a:cubicBezTo>
                  <a:cubicBezTo>
                    <a:pt x="4140" y="2344"/>
                    <a:pt x="4159" y="2347"/>
                    <a:pt x="4177" y="2347"/>
                  </a:cubicBezTo>
                  <a:cubicBezTo>
                    <a:pt x="4240" y="2347"/>
                    <a:pt x="4298" y="2313"/>
                    <a:pt x="4319" y="2258"/>
                  </a:cubicBezTo>
                  <a:cubicBezTo>
                    <a:pt x="4354" y="2178"/>
                    <a:pt x="4319" y="2088"/>
                    <a:pt x="4238" y="2062"/>
                  </a:cubicBezTo>
                  <a:cubicBezTo>
                    <a:pt x="4222" y="2056"/>
                    <a:pt x="4205" y="2053"/>
                    <a:pt x="4188" y="2053"/>
                  </a:cubicBezTo>
                  <a:close/>
                  <a:moveTo>
                    <a:pt x="2715" y="2037"/>
                  </a:moveTo>
                  <a:cubicBezTo>
                    <a:pt x="2647" y="2037"/>
                    <a:pt x="2565" y="2083"/>
                    <a:pt x="2543" y="2142"/>
                  </a:cubicBezTo>
                  <a:cubicBezTo>
                    <a:pt x="2516" y="2222"/>
                    <a:pt x="2561" y="2329"/>
                    <a:pt x="2641" y="2356"/>
                  </a:cubicBezTo>
                  <a:cubicBezTo>
                    <a:pt x="2655" y="2361"/>
                    <a:pt x="2671" y="2364"/>
                    <a:pt x="2688" y="2364"/>
                  </a:cubicBezTo>
                  <a:cubicBezTo>
                    <a:pt x="2755" y="2364"/>
                    <a:pt x="2834" y="2322"/>
                    <a:pt x="2855" y="2258"/>
                  </a:cubicBezTo>
                  <a:cubicBezTo>
                    <a:pt x="2882" y="2186"/>
                    <a:pt x="2829" y="2079"/>
                    <a:pt x="2757" y="2044"/>
                  </a:cubicBezTo>
                  <a:cubicBezTo>
                    <a:pt x="2745" y="2039"/>
                    <a:pt x="2730" y="2037"/>
                    <a:pt x="2715" y="2037"/>
                  </a:cubicBezTo>
                  <a:close/>
                  <a:moveTo>
                    <a:pt x="1204" y="2039"/>
                  </a:moveTo>
                  <a:cubicBezTo>
                    <a:pt x="1140" y="2039"/>
                    <a:pt x="1089" y="2076"/>
                    <a:pt x="1062" y="2142"/>
                  </a:cubicBezTo>
                  <a:cubicBezTo>
                    <a:pt x="1036" y="2186"/>
                    <a:pt x="1036" y="2231"/>
                    <a:pt x="1053" y="2276"/>
                  </a:cubicBezTo>
                  <a:cubicBezTo>
                    <a:pt x="1071" y="2320"/>
                    <a:pt x="1107" y="2347"/>
                    <a:pt x="1143" y="2356"/>
                  </a:cubicBezTo>
                  <a:cubicBezTo>
                    <a:pt x="1173" y="2369"/>
                    <a:pt x="1202" y="2375"/>
                    <a:pt x="1228" y="2375"/>
                  </a:cubicBezTo>
                  <a:cubicBezTo>
                    <a:pt x="1292" y="2375"/>
                    <a:pt x="1340" y="2337"/>
                    <a:pt x="1366" y="2267"/>
                  </a:cubicBezTo>
                  <a:cubicBezTo>
                    <a:pt x="1401" y="2169"/>
                    <a:pt x="1375" y="2088"/>
                    <a:pt x="1276" y="2053"/>
                  </a:cubicBezTo>
                  <a:cubicBezTo>
                    <a:pt x="1251" y="2043"/>
                    <a:pt x="1227" y="2039"/>
                    <a:pt x="1204" y="2039"/>
                  </a:cubicBezTo>
                  <a:close/>
                  <a:moveTo>
                    <a:pt x="11195" y="2273"/>
                  </a:moveTo>
                  <a:cubicBezTo>
                    <a:pt x="11162" y="2273"/>
                    <a:pt x="11122" y="2292"/>
                    <a:pt x="11107" y="2329"/>
                  </a:cubicBezTo>
                  <a:cubicBezTo>
                    <a:pt x="11090" y="2365"/>
                    <a:pt x="11107" y="2418"/>
                    <a:pt x="11152" y="2436"/>
                  </a:cubicBezTo>
                  <a:cubicBezTo>
                    <a:pt x="11162" y="2440"/>
                    <a:pt x="11172" y="2442"/>
                    <a:pt x="11181" y="2442"/>
                  </a:cubicBezTo>
                  <a:cubicBezTo>
                    <a:pt x="11215" y="2442"/>
                    <a:pt x="11245" y="2419"/>
                    <a:pt x="11259" y="2392"/>
                  </a:cubicBezTo>
                  <a:cubicBezTo>
                    <a:pt x="11286" y="2347"/>
                    <a:pt x="11259" y="2293"/>
                    <a:pt x="11214" y="2276"/>
                  </a:cubicBezTo>
                  <a:cubicBezTo>
                    <a:pt x="11209" y="2274"/>
                    <a:pt x="11202" y="2273"/>
                    <a:pt x="11195" y="2273"/>
                  </a:cubicBezTo>
                  <a:close/>
                  <a:moveTo>
                    <a:pt x="9682" y="2251"/>
                  </a:moveTo>
                  <a:cubicBezTo>
                    <a:pt x="9642" y="2251"/>
                    <a:pt x="9611" y="2273"/>
                    <a:pt x="9591" y="2320"/>
                  </a:cubicBezTo>
                  <a:cubicBezTo>
                    <a:pt x="9573" y="2374"/>
                    <a:pt x="9591" y="2427"/>
                    <a:pt x="9644" y="2445"/>
                  </a:cubicBezTo>
                  <a:cubicBezTo>
                    <a:pt x="9661" y="2452"/>
                    <a:pt x="9677" y="2456"/>
                    <a:pt x="9691" y="2456"/>
                  </a:cubicBezTo>
                  <a:cubicBezTo>
                    <a:pt x="9729" y="2456"/>
                    <a:pt x="9759" y="2431"/>
                    <a:pt x="9778" y="2392"/>
                  </a:cubicBezTo>
                  <a:cubicBezTo>
                    <a:pt x="9796" y="2329"/>
                    <a:pt x="9778" y="2285"/>
                    <a:pt x="9725" y="2258"/>
                  </a:cubicBezTo>
                  <a:cubicBezTo>
                    <a:pt x="9710" y="2253"/>
                    <a:pt x="9695" y="2251"/>
                    <a:pt x="9682" y="2251"/>
                  </a:cubicBezTo>
                  <a:close/>
                  <a:moveTo>
                    <a:pt x="8208" y="2243"/>
                  </a:moveTo>
                  <a:cubicBezTo>
                    <a:pt x="8162" y="2243"/>
                    <a:pt x="8113" y="2269"/>
                    <a:pt x="8092" y="2311"/>
                  </a:cubicBezTo>
                  <a:cubicBezTo>
                    <a:pt x="8074" y="2338"/>
                    <a:pt x="8083" y="2365"/>
                    <a:pt x="8092" y="2392"/>
                  </a:cubicBezTo>
                  <a:cubicBezTo>
                    <a:pt x="8110" y="2427"/>
                    <a:pt x="8110" y="2463"/>
                    <a:pt x="8155" y="2463"/>
                  </a:cubicBezTo>
                  <a:cubicBezTo>
                    <a:pt x="8166" y="2471"/>
                    <a:pt x="8176" y="2475"/>
                    <a:pt x="8186" y="2475"/>
                  </a:cubicBezTo>
                  <a:cubicBezTo>
                    <a:pt x="8208" y="2475"/>
                    <a:pt x="8228" y="2460"/>
                    <a:pt x="8253" y="2454"/>
                  </a:cubicBezTo>
                  <a:cubicBezTo>
                    <a:pt x="8279" y="2445"/>
                    <a:pt x="8297" y="2427"/>
                    <a:pt x="8306" y="2401"/>
                  </a:cubicBezTo>
                  <a:cubicBezTo>
                    <a:pt x="8324" y="2365"/>
                    <a:pt x="8315" y="2338"/>
                    <a:pt x="8306" y="2311"/>
                  </a:cubicBezTo>
                  <a:cubicBezTo>
                    <a:pt x="8288" y="2285"/>
                    <a:pt x="8279" y="2258"/>
                    <a:pt x="8244" y="2249"/>
                  </a:cubicBezTo>
                  <a:cubicBezTo>
                    <a:pt x="8233" y="2245"/>
                    <a:pt x="8221" y="2243"/>
                    <a:pt x="8208" y="2243"/>
                  </a:cubicBezTo>
                  <a:close/>
                  <a:moveTo>
                    <a:pt x="6707" y="2227"/>
                  </a:moveTo>
                  <a:cubicBezTo>
                    <a:pt x="6689" y="2227"/>
                    <a:pt x="6674" y="2231"/>
                    <a:pt x="6665" y="2240"/>
                  </a:cubicBezTo>
                  <a:cubicBezTo>
                    <a:pt x="6638" y="2258"/>
                    <a:pt x="6593" y="2276"/>
                    <a:pt x="6593" y="2311"/>
                  </a:cubicBezTo>
                  <a:cubicBezTo>
                    <a:pt x="6584" y="2347"/>
                    <a:pt x="6584" y="2383"/>
                    <a:pt x="6593" y="2409"/>
                  </a:cubicBezTo>
                  <a:cubicBezTo>
                    <a:pt x="6602" y="2445"/>
                    <a:pt x="6638" y="2463"/>
                    <a:pt x="6665" y="2481"/>
                  </a:cubicBezTo>
                  <a:cubicBezTo>
                    <a:pt x="6675" y="2491"/>
                    <a:pt x="6688" y="2495"/>
                    <a:pt x="6702" y="2495"/>
                  </a:cubicBezTo>
                  <a:cubicBezTo>
                    <a:pt x="6724" y="2495"/>
                    <a:pt x="6747" y="2486"/>
                    <a:pt x="6763" y="2481"/>
                  </a:cubicBezTo>
                  <a:cubicBezTo>
                    <a:pt x="6790" y="2472"/>
                    <a:pt x="6816" y="2436"/>
                    <a:pt x="6843" y="2409"/>
                  </a:cubicBezTo>
                  <a:cubicBezTo>
                    <a:pt x="6843" y="2374"/>
                    <a:pt x="6843" y="2329"/>
                    <a:pt x="6834" y="2302"/>
                  </a:cubicBezTo>
                  <a:cubicBezTo>
                    <a:pt x="6816" y="2276"/>
                    <a:pt x="6790" y="2249"/>
                    <a:pt x="6763" y="2240"/>
                  </a:cubicBezTo>
                  <a:cubicBezTo>
                    <a:pt x="6745" y="2231"/>
                    <a:pt x="6725" y="2227"/>
                    <a:pt x="6707" y="2227"/>
                  </a:cubicBezTo>
                  <a:close/>
                  <a:moveTo>
                    <a:pt x="3745" y="2198"/>
                  </a:moveTo>
                  <a:cubicBezTo>
                    <a:pt x="3725" y="2198"/>
                    <a:pt x="3707" y="2200"/>
                    <a:pt x="3694" y="2204"/>
                  </a:cubicBezTo>
                  <a:cubicBezTo>
                    <a:pt x="3658" y="2222"/>
                    <a:pt x="3632" y="2240"/>
                    <a:pt x="3614" y="2285"/>
                  </a:cubicBezTo>
                  <a:cubicBezTo>
                    <a:pt x="3587" y="2329"/>
                    <a:pt x="3587" y="2374"/>
                    <a:pt x="3605" y="2409"/>
                  </a:cubicBezTo>
                  <a:cubicBezTo>
                    <a:pt x="3623" y="2436"/>
                    <a:pt x="3641" y="2472"/>
                    <a:pt x="3685" y="2490"/>
                  </a:cubicBezTo>
                  <a:cubicBezTo>
                    <a:pt x="3707" y="2499"/>
                    <a:pt x="3730" y="2503"/>
                    <a:pt x="3751" y="2503"/>
                  </a:cubicBezTo>
                  <a:cubicBezTo>
                    <a:pt x="3772" y="2503"/>
                    <a:pt x="3792" y="2499"/>
                    <a:pt x="3810" y="2490"/>
                  </a:cubicBezTo>
                  <a:cubicBezTo>
                    <a:pt x="3837" y="2481"/>
                    <a:pt x="3890" y="2463"/>
                    <a:pt x="3881" y="2409"/>
                  </a:cubicBezTo>
                  <a:cubicBezTo>
                    <a:pt x="3926" y="2374"/>
                    <a:pt x="3908" y="2320"/>
                    <a:pt x="3890" y="2285"/>
                  </a:cubicBezTo>
                  <a:cubicBezTo>
                    <a:pt x="3872" y="2258"/>
                    <a:pt x="3855" y="2222"/>
                    <a:pt x="3810" y="2204"/>
                  </a:cubicBezTo>
                  <a:cubicBezTo>
                    <a:pt x="3788" y="2200"/>
                    <a:pt x="3765" y="2198"/>
                    <a:pt x="3745" y="2198"/>
                  </a:cubicBezTo>
                  <a:close/>
                  <a:moveTo>
                    <a:pt x="5241" y="2216"/>
                  </a:moveTo>
                  <a:cubicBezTo>
                    <a:pt x="5220" y="2216"/>
                    <a:pt x="5196" y="2221"/>
                    <a:pt x="5175" y="2231"/>
                  </a:cubicBezTo>
                  <a:cubicBezTo>
                    <a:pt x="5148" y="2240"/>
                    <a:pt x="5112" y="2267"/>
                    <a:pt x="5095" y="2302"/>
                  </a:cubicBezTo>
                  <a:cubicBezTo>
                    <a:pt x="5077" y="2338"/>
                    <a:pt x="5086" y="2383"/>
                    <a:pt x="5095" y="2418"/>
                  </a:cubicBezTo>
                  <a:cubicBezTo>
                    <a:pt x="5104" y="2445"/>
                    <a:pt x="5139" y="2481"/>
                    <a:pt x="5175" y="2499"/>
                  </a:cubicBezTo>
                  <a:cubicBezTo>
                    <a:pt x="5188" y="2503"/>
                    <a:pt x="5206" y="2505"/>
                    <a:pt x="5225" y="2505"/>
                  </a:cubicBezTo>
                  <a:cubicBezTo>
                    <a:pt x="5244" y="2505"/>
                    <a:pt x="5264" y="2503"/>
                    <a:pt x="5282" y="2499"/>
                  </a:cubicBezTo>
                  <a:cubicBezTo>
                    <a:pt x="5318" y="2481"/>
                    <a:pt x="5344" y="2445"/>
                    <a:pt x="5371" y="2418"/>
                  </a:cubicBezTo>
                  <a:cubicBezTo>
                    <a:pt x="5371" y="2383"/>
                    <a:pt x="5371" y="2338"/>
                    <a:pt x="5362" y="2302"/>
                  </a:cubicBezTo>
                  <a:cubicBezTo>
                    <a:pt x="5344" y="2276"/>
                    <a:pt x="5318" y="2240"/>
                    <a:pt x="5282" y="2222"/>
                  </a:cubicBezTo>
                  <a:cubicBezTo>
                    <a:pt x="5271" y="2218"/>
                    <a:pt x="5257" y="2216"/>
                    <a:pt x="5241" y="2216"/>
                  </a:cubicBezTo>
                  <a:close/>
                  <a:moveTo>
                    <a:pt x="2268" y="2192"/>
                  </a:moveTo>
                  <a:cubicBezTo>
                    <a:pt x="2201" y="2192"/>
                    <a:pt x="2133" y="2230"/>
                    <a:pt x="2106" y="2285"/>
                  </a:cubicBezTo>
                  <a:cubicBezTo>
                    <a:pt x="2079" y="2365"/>
                    <a:pt x="2124" y="2472"/>
                    <a:pt x="2195" y="2508"/>
                  </a:cubicBezTo>
                  <a:cubicBezTo>
                    <a:pt x="2211" y="2513"/>
                    <a:pt x="2228" y="2515"/>
                    <a:pt x="2246" y="2515"/>
                  </a:cubicBezTo>
                  <a:cubicBezTo>
                    <a:pt x="2316" y="2515"/>
                    <a:pt x="2390" y="2475"/>
                    <a:pt x="2418" y="2418"/>
                  </a:cubicBezTo>
                  <a:cubicBezTo>
                    <a:pt x="2445" y="2338"/>
                    <a:pt x="2400" y="2231"/>
                    <a:pt x="2329" y="2204"/>
                  </a:cubicBezTo>
                  <a:cubicBezTo>
                    <a:pt x="2310" y="2196"/>
                    <a:pt x="2289" y="2192"/>
                    <a:pt x="2268" y="2192"/>
                  </a:cubicBezTo>
                  <a:close/>
                  <a:moveTo>
                    <a:pt x="759" y="2178"/>
                  </a:moveTo>
                  <a:cubicBezTo>
                    <a:pt x="732" y="2178"/>
                    <a:pt x="723" y="2186"/>
                    <a:pt x="705" y="2213"/>
                  </a:cubicBezTo>
                  <a:cubicBezTo>
                    <a:pt x="688" y="2249"/>
                    <a:pt x="661" y="2285"/>
                    <a:pt x="634" y="2320"/>
                  </a:cubicBezTo>
                  <a:cubicBezTo>
                    <a:pt x="590" y="2374"/>
                    <a:pt x="590" y="2418"/>
                    <a:pt x="643" y="2472"/>
                  </a:cubicBezTo>
                  <a:cubicBezTo>
                    <a:pt x="661" y="2490"/>
                    <a:pt x="679" y="2499"/>
                    <a:pt x="705" y="2508"/>
                  </a:cubicBezTo>
                  <a:cubicBezTo>
                    <a:pt x="725" y="2516"/>
                    <a:pt x="746" y="2520"/>
                    <a:pt x="767" y="2520"/>
                  </a:cubicBezTo>
                  <a:cubicBezTo>
                    <a:pt x="811" y="2520"/>
                    <a:pt x="854" y="2502"/>
                    <a:pt x="884" y="2472"/>
                  </a:cubicBezTo>
                  <a:cubicBezTo>
                    <a:pt x="929" y="2427"/>
                    <a:pt x="937" y="2338"/>
                    <a:pt x="920" y="2285"/>
                  </a:cubicBezTo>
                  <a:cubicBezTo>
                    <a:pt x="893" y="2213"/>
                    <a:pt x="830" y="2186"/>
                    <a:pt x="759" y="2178"/>
                  </a:cubicBezTo>
                  <a:close/>
                  <a:moveTo>
                    <a:pt x="10724" y="2412"/>
                  </a:moveTo>
                  <a:cubicBezTo>
                    <a:pt x="10693" y="2412"/>
                    <a:pt x="10673" y="2432"/>
                    <a:pt x="10652" y="2472"/>
                  </a:cubicBezTo>
                  <a:cubicBezTo>
                    <a:pt x="10635" y="2525"/>
                    <a:pt x="10652" y="2552"/>
                    <a:pt x="10706" y="2579"/>
                  </a:cubicBezTo>
                  <a:cubicBezTo>
                    <a:pt x="10722" y="2584"/>
                    <a:pt x="10737" y="2587"/>
                    <a:pt x="10750" y="2587"/>
                  </a:cubicBezTo>
                  <a:cubicBezTo>
                    <a:pt x="10779" y="2587"/>
                    <a:pt x="10801" y="2572"/>
                    <a:pt x="10813" y="2534"/>
                  </a:cubicBezTo>
                  <a:cubicBezTo>
                    <a:pt x="10840" y="2472"/>
                    <a:pt x="10822" y="2445"/>
                    <a:pt x="10759" y="2418"/>
                  </a:cubicBezTo>
                  <a:cubicBezTo>
                    <a:pt x="10746" y="2414"/>
                    <a:pt x="10734" y="2412"/>
                    <a:pt x="10724" y="2412"/>
                  </a:cubicBezTo>
                  <a:close/>
                  <a:moveTo>
                    <a:pt x="9236" y="2397"/>
                  </a:moveTo>
                  <a:cubicBezTo>
                    <a:pt x="9201" y="2397"/>
                    <a:pt x="9175" y="2419"/>
                    <a:pt x="9163" y="2463"/>
                  </a:cubicBezTo>
                  <a:cubicBezTo>
                    <a:pt x="9127" y="2534"/>
                    <a:pt x="9145" y="2570"/>
                    <a:pt x="9216" y="2597"/>
                  </a:cubicBezTo>
                  <a:cubicBezTo>
                    <a:pt x="9235" y="2605"/>
                    <a:pt x="9251" y="2609"/>
                    <a:pt x="9266" y="2609"/>
                  </a:cubicBezTo>
                  <a:cubicBezTo>
                    <a:pt x="9299" y="2609"/>
                    <a:pt x="9322" y="2587"/>
                    <a:pt x="9341" y="2543"/>
                  </a:cubicBezTo>
                  <a:cubicBezTo>
                    <a:pt x="9368" y="2472"/>
                    <a:pt x="9350" y="2436"/>
                    <a:pt x="9288" y="2409"/>
                  </a:cubicBezTo>
                  <a:cubicBezTo>
                    <a:pt x="9269" y="2401"/>
                    <a:pt x="9252" y="2397"/>
                    <a:pt x="9236" y="2397"/>
                  </a:cubicBezTo>
                  <a:close/>
                  <a:moveTo>
                    <a:pt x="7749" y="2389"/>
                  </a:moveTo>
                  <a:cubicBezTo>
                    <a:pt x="7706" y="2389"/>
                    <a:pt x="7674" y="2412"/>
                    <a:pt x="7655" y="2463"/>
                  </a:cubicBezTo>
                  <a:cubicBezTo>
                    <a:pt x="7628" y="2534"/>
                    <a:pt x="7646" y="2588"/>
                    <a:pt x="7717" y="2615"/>
                  </a:cubicBezTo>
                  <a:cubicBezTo>
                    <a:pt x="7741" y="2622"/>
                    <a:pt x="7761" y="2626"/>
                    <a:pt x="7779" y="2626"/>
                  </a:cubicBezTo>
                  <a:cubicBezTo>
                    <a:pt x="7822" y="2626"/>
                    <a:pt x="7850" y="2603"/>
                    <a:pt x="7869" y="2552"/>
                  </a:cubicBezTo>
                  <a:cubicBezTo>
                    <a:pt x="7905" y="2481"/>
                    <a:pt x="7878" y="2427"/>
                    <a:pt x="7807" y="2401"/>
                  </a:cubicBezTo>
                  <a:cubicBezTo>
                    <a:pt x="7786" y="2393"/>
                    <a:pt x="7767" y="2389"/>
                    <a:pt x="7749" y="2389"/>
                  </a:cubicBezTo>
                  <a:close/>
                  <a:moveTo>
                    <a:pt x="6256" y="2369"/>
                  </a:moveTo>
                  <a:cubicBezTo>
                    <a:pt x="6205" y="2369"/>
                    <a:pt x="6165" y="2402"/>
                    <a:pt x="6138" y="2454"/>
                  </a:cubicBezTo>
                  <a:cubicBezTo>
                    <a:pt x="6112" y="2525"/>
                    <a:pt x="6138" y="2597"/>
                    <a:pt x="6219" y="2624"/>
                  </a:cubicBezTo>
                  <a:cubicBezTo>
                    <a:pt x="6238" y="2633"/>
                    <a:pt x="6257" y="2638"/>
                    <a:pt x="6275" y="2638"/>
                  </a:cubicBezTo>
                  <a:cubicBezTo>
                    <a:pt x="6322" y="2638"/>
                    <a:pt x="6362" y="2606"/>
                    <a:pt x="6388" y="2561"/>
                  </a:cubicBezTo>
                  <a:cubicBezTo>
                    <a:pt x="6415" y="2481"/>
                    <a:pt x="6388" y="2409"/>
                    <a:pt x="6317" y="2383"/>
                  </a:cubicBezTo>
                  <a:cubicBezTo>
                    <a:pt x="6295" y="2373"/>
                    <a:pt x="6275" y="2369"/>
                    <a:pt x="6256" y="2369"/>
                  </a:cubicBezTo>
                  <a:close/>
                  <a:moveTo>
                    <a:pt x="4773" y="2359"/>
                  </a:moveTo>
                  <a:cubicBezTo>
                    <a:pt x="4758" y="2359"/>
                    <a:pt x="4744" y="2361"/>
                    <a:pt x="4729" y="2365"/>
                  </a:cubicBezTo>
                  <a:cubicBezTo>
                    <a:pt x="4684" y="2383"/>
                    <a:pt x="4666" y="2418"/>
                    <a:pt x="4640" y="2445"/>
                  </a:cubicBezTo>
                  <a:cubicBezTo>
                    <a:pt x="4640" y="2490"/>
                    <a:pt x="4622" y="2525"/>
                    <a:pt x="4640" y="2561"/>
                  </a:cubicBezTo>
                  <a:cubicBezTo>
                    <a:pt x="4658" y="2588"/>
                    <a:pt x="4702" y="2632"/>
                    <a:pt x="4720" y="2641"/>
                  </a:cubicBezTo>
                  <a:cubicBezTo>
                    <a:pt x="4737" y="2650"/>
                    <a:pt x="4756" y="2654"/>
                    <a:pt x="4775" y="2654"/>
                  </a:cubicBezTo>
                  <a:cubicBezTo>
                    <a:pt x="4832" y="2654"/>
                    <a:pt x="4889" y="2617"/>
                    <a:pt x="4916" y="2570"/>
                  </a:cubicBezTo>
                  <a:cubicBezTo>
                    <a:pt x="4952" y="2499"/>
                    <a:pt x="4907" y="2401"/>
                    <a:pt x="4836" y="2374"/>
                  </a:cubicBezTo>
                  <a:cubicBezTo>
                    <a:pt x="4815" y="2363"/>
                    <a:pt x="4794" y="2359"/>
                    <a:pt x="4773" y="2359"/>
                  </a:cubicBezTo>
                  <a:close/>
                  <a:moveTo>
                    <a:pt x="1814" y="2330"/>
                  </a:moveTo>
                  <a:cubicBezTo>
                    <a:pt x="1743" y="2330"/>
                    <a:pt x="1680" y="2373"/>
                    <a:pt x="1651" y="2445"/>
                  </a:cubicBezTo>
                  <a:cubicBezTo>
                    <a:pt x="1624" y="2525"/>
                    <a:pt x="1669" y="2624"/>
                    <a:pt x="1749" y="2650"/>
                  </a:cubicBezTo>
                  <a:cubicBezTo>
                    <a:pt x="1770" y="2659"/>
                    <a:pt x="1792" y="2663"/>
                    <a:pt x="1813" y="2663"/>
                  </a:cubicBezTo>
                  <a:cubicBezTo>
                    <a:pt x="1881" y="2663"/>
                    <a:pt x="1945" y="2620"/>
                    <a:pt x="1972" y="2552"/>
                  </a:cubicBezTo>
                  <a:cubicBezTo>
                    <a:pt x="1999" y="2463"/>
                    <a:pt x="1954" y="2374"/>
                    <a:pt x="1865" y="2338"/>
                  </a:cubicBezTo>
                  <a:cubicBezTo>
                    <a:pt x="1848" y="2333"/>
                    <a:pt x="1830" y="2330"/>
                    <a:pt x="1814" y="2330"/>
                  </a:cubicBezTo>
                  <a:close/>
                  <a:moveTo>
                    <a:pt x="3269" y="2353"/>
                  </a:moveTo>
                  <a:cubicBezTo>
                    <a:pt x="3220" y="2353"/>
                    <a:pt x="3183" y="2384"/>
                    <a:pt x="3159" y="2445"/>
                  </a:cubicBezTo>
                  <a:cubicBezTo>
                    <a:pt x="3114" y="2543"/>
                    <a:pt x="3141" y="2606"/>
                    <a:pt x="3230" y="2650"/>
                  </a:cubicBezTo>
                  <a:cubicBezTo>
                    <a:pt x="3258" y="2661"/>
                    <a:pt x="3283" y="2666"/>
                    <a:pt x="3306" y="2666"/>
                  </a:cubicBezTo>
                  <a:cubicBezTo>
                    <a:pt x="3362" y="2666"/>
                    <a:pt x="3403" y="2634"/>
                    <a:pt x="3435" y="2570"/>
                  </a:cubicBezTo>
                  <a:cubicBezTo>
                    <a:pt x="3471" y="2472"/>
                    <a:pt x="3444" y="2409"/>
                    <a:pt x="3346" y="2374"/>
                  </a:cubicBezTo>
                  <a:cubicBezTo>
                    <a:pt x="3318" y="2360"/>
                    <a:pt x="3292" y="2353"/>
                    <a:pt x="3269" y="2353"/>
                  </a:cubicBezTo>
                  <a:close/>
                  <a:moveTo>
                    <a:pt x="11779" y="2577"/>
                  </a:moveTo>
                  <a:cubicBezTo>
                    <a:pt x="11745" y="2577"/>
                    <a:pt x="11703" y="2600"/>
                    <a:pt x="11687" y="2624"/>
                  </a:cubicBezTo>
                  <a:cubicBezTo>
                    <a:pt x="11678" y="2659"/>
                    <a:pt x="11705" y="2722"/>
                    <a:pt x="11732" y="2731"/>
                  </a:cubicBezTo>
                  <a:cubicBezTo>
                    <a:pt x="11740" y="2735"/>
                    <a:pt x="11749" y="2736"/>
                    <a:pt x="11758" y="2736"/>
                  </a:cubicBezTo>
                  <a:cubicBezTo>
                    <a:pt x="11792" y="2736"/>
                    <a:pt x="11832" y="2714"/>
                    <a:pt x="11839" y="2686"/>
                  </a:cubicBezTo>
                  <a:cubicBezTo>
                    <a:pt x="11857" y="2650"/>
                    <a:pt x="11830" y="2597"/>
                    <a:pt x="11794" y="2579"/>
                  </a:cubicBezTo>
                  <a:cubicBezTo>
                    <a:pt x="11790" y="2578"/>
                    <a:pt x="11784" y="2577"/>
                    <a:pt x="11779" y="2577"/>
                  </a:cubicBezTo>
                  <a:close/>
                  <a:moveTo>
                    <a:pt x="10286" y="2545"/>
                  </a:moveTo>
                  <a:cubicBezTo>
                    <a:pt x="10249" y="2545"/>
                    <a:pt x="10209" y="2566"/>
                    <a:pt x="10189" y="2606"/>
                  </a:cubicBezTo>
                  <a:cubicBezTo>
                    <a:pt x="10180" y="2659"/>
                    <a:pt x="10189" y="2713"/>
                    <a:pt x="10251" y="2740"/>
                  </a:cubicBezTo>
                  <a:cubicBezTo>
                    <a:pt x="10262" y="2744"/>
                    <a:pt x="10274" y="2746"/>
                    <a:pt x="10286" y="2746"/>
                  </a:cubicBezTo>
                  <a:cubicBezTo>
                    <a:pt x="10323" y="2746"/>
                    <a:pt x="10362" y="2724"/>
                    <a:pt x="10376" y="2677"/>
                  </a:cubicBezTo>
                  <a:cubicBezTo>
                    <a:pt x="10394" y="2632"/>
                    <a:pt x="10385" y="2570"/>
                    <a:pt x="10322" y="2552"/>
                  </a:cubicBezTo>
                  <a:cubicBezTo>
                    <a:pt x="10311" y="2548"/>
                    <a:pt x="10299" y="2545"/>
                    <a:pt x="10286" y="2545"/>
                  </a:cubicBezTo>
                  <a:close/>
                  <a:moveTo>
                    <a:pt x="8811" y="2530"/>
                  </a:moveTo>
                  <a:cubicBezTo>
                    <a:pt x="8761" y="2530"/>
                    <a:pt x="8704" y="2562"/>
                    <a:pt x="8690" y="2606"/>
                  </a:cubicBezTo>
                  <a:cubicBezTo>
                    <a:pt x="8672" y="2668"/>
                    <a:pt x="8699" y="2731"/>
                    <a:pt x="8752" y="2757"/>
                  </a:cubicBezTo>
                  <a:cubicBezTo>
                    <a:pt x="8761" y="2761"/>
                    <a:pt x="8772" y="2763"/>
                    <a:pt x="8784" y="2763"/>
                  </a:cubicBezTo>
                  <a:cubicBezTo>
                    <a:pt x="8831" y="2763"/>
                    <a:pt x="8892" y="2736"/>
                    <a:pt x="8913" y="2686"/>
                  </a:cubicBezTo>
                  <a:cubicBezTo>
                    <a:pt x="8931" y="2632"/>
                    <a:pt x="8895" y="2552"/>
                    <a:pt x="8841" y="2534"/>
                  </a:cubicBezTo>
                  <a:cubicBezTo>
                    <a:pt x="8832" y="2531"/>
                    <a:pt x="8822" y="2530"/>
                    <a:pt x="8811" y="2530"/>
                  </a:cubicBezTo>
                  <a:close/>
                  <a:moveTo>
                    <a:pt x="7318" y="2524"/>
                  </a:moveTo>
                  <a:cubicBezTo>
                    <a:pt x="7296" y="2524"/>
                    <a:pt x="7275" y="2527"/>
                    <a:pt x="7254" y="2543"/>
                  </a:cubicBezTo>
                  <a:cubicBezTo>
                    <a:pt x="7227" y="2561"/>
                    <a:pt x="7218" y="2588"/>
                    <a:pt x="7191" y="2597"/>
                  </a:cubicBezTo>
                  <a:cubicBezTo>
                    <a:pt x="7200" y="2632"/>
                    <a:pt x="7182" y="2668"/>
                    <a:pt x="7200" y="2713"/>
                  </a:cubicBezTo>
                  <a:cubicBezTo>
                    <a:pt x="7218" y="2740"/>
                    <a:pt x="7254" y="2748"/>
                    <a:pt x="7271" y="2775"/>
                  </a:cubicBezTo>
                  <a:cubicBezTo>
                    <a:pt x="7280" y="2773"/>
                    <a:pt x="7290" y="2772"/>
                    <a:pt x="7299" y="2772"/>
                  </a:cubicBezTo>
                  <a:cubicBezTo>
                    <a:pt x="7309" y="2772"/>
                    <a:pt x="7319" y="2773"/>
                    <a:pt x="7328" y="2773"/>
                  </a:cubicBezTo>
                  <a:cubicBezTo>
                    <a:pt x="7347" y="2773"/>
                    <a:pt x="7365" y="2771"/>
                    <a:pt x="7378" y="2757"/>
                  </a:cubicBezTo>
                  <a:cubicBezTo>
                    <a:pt x="7405" y="2740"/>
                    <a:pt x="7423" y="2713"/>
                    <a:pt x="7441" y="2695"/>
                  </a:cubicBezTo>
                  <a:cubicBezTo>
                    <a:pt x="7432" y="2659"/>
                    <a:pt x="7450" y="2615"/>
                    <a:pt x="7423" y="2579"/>
                  </a:cubicBezTo>
                  <a:cubicBezTo>
                    <a:pt x="7396" y="2561"/>
                    <a:pt x="7378" y="2525"/>
                    <a:pt x="7361" y="2525"/>
                  </a:cubicBezTo>
                  <a:cubicBezTo>
                    <a:pt x="7346" y="2525"/>
                    <a:pt x="7332" y="2524"/>
                    <a:pt x="7318" y="2524"/>
                  </a:cubicBezTo>
                  <a:close/>
                  <a:moveTo>
                    <a:pt x="5818" y="2515"/>
                  </a:moveTo>
                  <a:cubicBezTo>
                    <a:pt x="5803" y="2515"/>
                    <a:pt x="5788" y="2518"/>
                    <a:pt x="5773" y="2525"/>
                  </a:cubicBezTo>
                  <a:cubicBezTo>
                    <a:pt x="5737" y="2543"/>
                    <a:pt x="5710" y="2561"/>
                    <a:pt x="5710" y="2606"/>
                  </a:cubicBezTo>
                  <a:cubicBezTo>
                    <a:pt x="5674" y="2641"/>
                    <a:pt x="5692" y="2677"/>
                    <a:pt x="5701" y="2713"/>
                  </a:cubicBezTo>
                  <a:cubicBezTo>
                    <a:pt x="5719" y="2748"/>
                    <a:pt x="5746" y="2766"/>
                    <a:pt x="5782" y="2775"/>
                  </a:cubicBezTo>
                  <a:cubicBezTo>
                    <a:pt x="5799" y="2784"/>
                    <a:pt x="5815" y="2789"/>
                    <a:pt x="5831" y="2789"/>
                  </a:cubicBezTo>
                  <a:cubicBezTo>
                    <a:pt x="5846" y="2789"/>
                    <a:pt x="5862" y="2784"/>
                    <a:pt x="5880" y="2775"/>
                  </a:cubicBezTo>
                  <a:cubicBezTo>
                    <a:pt x="5915" y="2766"/>
                    <a:pt x="5942" y="2748"/>
                    <a:pt x="5951" y="2704"/>
                  </a:cubicBezTo>
                  <a:cubicBezTo>
                    <a:pt x="5960" y="2668"/>
                    <a:pt x="5978" y="2641"/>
                    <a:pt x="5951" y="2597"/>
                  </a:cubicBezTo>
                  <a:cubicBezTo>
                    <a:pt x="5933" y="2561"/>
                    <a:pt x="5915" y="2543"/>
                    <a:pt x="5880" y="2525"/>
                  </a:cubicBezTo>
                  <a:cubicBezTo>
                    <a:pt x="5859" y="2520"/>
                    <a:pt x="5838" y="2515"/>
                    <a:pt x="5818" y="2515"/>
                  </a:cubicBezTo>
                  <a:close/>
                  <a:moveTo>
                    <a:pt x="4349" y="2508"/>
                  </a:moveTo>
                  <a:cubicBezTo>
                    <a:pt x="4290" y="2508"/>
                    <a:pt x="4230" y="2541"/>
                    <a:pt x="4203" y="2597"/>
                  </a:cubicBezTo>
                  <a:cubicBezTo>
                    <a:pt x="4176" y="2677"/>
                    <a:pt x="4211" y="2766"/>
                    <a:pt x="4292" y="2793"/>
                  </a:cubicBezTo>
                  <a:cubicBezTo>
                    <a:pt x="4309" y="2802"/>
                    <a:pt x="4327" y="2806"/>
                    <a:pt x="4345" y="2806"/>
                  </a:cubicBezTo>
                  <a:cubicBezTo>
                    <a:pt x="4403" y="2806"/>
                    <a:pt x="4459" y="2767"/>
                    <a:pt x="4479" y="2713"/>
                  </a:cubicBezTo>
                  <a:cubicBezTo>
                    <a:pt x="4515" y="2641"/>
                    <a:pt x="4470" y="2543"/>
                    <a:pt x="4399" y="2517"/>
                  </a:cubicBezTo>
                  <a:cubicBezTo>
                    <a:pt x="4383" y="2510"/>
                    <a:pt x="4366" y="2508"/>
                    <a:pt x="4349" y="2508"/>
                  </a:cubicBezTo>
                  <a:close/>
                  <a:moveTo>
                    <a:pt x="2858" y="2492"/>
                  </a:moveTo>
                  <a:cubicBezTo>
                    <a:pt x="2790" y="2492"/>
                    <a:pt x="2708" y="2538"/>
                    <a:pt x="2686" y="2597"/>
                  </a:cubicBezTo>
                  <a:cubicBezTo>
                    <a:pt x="2659" y="2668"/>
                    <a:pt x="2713" y="2784"/>
                    <a:pt x="2784" y="2811"/>
                  </a:cubicBezTo>
                  <a:cubicBezTo>
                    <a:pt x="2797" y="2816"/>
                    <a:pt x="2811" y="2818"/>
                    <a:pt x="2826" y="2818"/>
                  </a:cubicBezTo>
                  <a:cubicBezTo>
                    <a:pt x="2894" y="2818"/>
                    <a:pt x="2976" y="2771"/>
                    <a:pt x="2998" y="2713"/>
                  </a:cubicBezTo>
                  <a:cubicBezTo>
                    <a:pt x="3025" y="2632"/>
                    <a:pt x="2971" y="2525"/>
                    <a:pt x="2900" y="2499"/>
                  </a:cubicBezTo>
                  <a:cubicBezTo>
                    <a:pt x="2887" y="2494"/>
                    <a:pt x="2873" y="2492"/>
                    <a:pt x="2858" y="2492"/>
                  </a:cubicBezTo>
                  <a:close/>
                  <a:moveTo>
                    <a:pt x="1348" y="2485"/>
                  </a:moveTo>
                  <a:cubicBezTo>
                    <a:pt x="1283" y="2485"/>
                    <a:pt x="1232" y="2524"/>
                    <a:pt x="1205" y="2597"/>
                  </a:cubicBezTo>
                  <a:cubicBezTo>
                    <a:pt x="1160" y="2686"/>
                    <a:pt x="1196" y="2775"/>
                    <a:pt x="1285" y="2811"/>
                  </a:cubicBezTo>
                  <a:cubicBezTo>
                    <a:pt x="1315" y="2821"/>
                    <a:pt x="1343" y="2826"/>
                    <a:pt x="1369" y="2826"/>
                  </a:cubicBezTo>
                  <a:cubicBezTo>
                    <a:pt x="1434" y="2826"/>
                    <a:pt x="1483" y="2792"/>
                    <a:pt x="1508" y="2722"/>
                  </a:cubicBezTo>
                  <a:cubicBezTo>
                    <a:pt x="1553" y="2624"/>
                    <a:pt x="1517" y="2543"/>
                    <a:pt x="1419" y="2499"/>
                  </a:cubicBezTo>
                  <a:cubicBezTo>
                    <a:pt x="1394" y="2490"/>
                    <a:pt x="1370" y="2485"/>
                    <a:pt x="1348" y="2485"/>
                  </a:cubicBezTo>
                  <a:close/>
                  <a:moveTo>
                    <a:pt x="11317" y="2718"/>
                  </a:moveTo>
                  <a:cubicBezTo>
                    <a:pt x="11287" y="2718"/>
                    <a:pt x="11269" y="2738"/>
                    <a:pt x="11250" y="2775"/>
                  </a:cubicBezTo>
                  <a:cubicBezTo>
                    <a:pt x="11232" y="2829"/>
                    <a:pt x="11241" y="2864"/>
                    <a:pt x="11304" y="2882"/>
                  </a:cubicBezTo>
                  <a:cubicBezTo>
                    <a:pt x="11320" y="2891"/>
                    <a:pt x="11334" y="2895"/>
                    <a:pt x="11346" y="2895"/>
                  </a:cubicBezTo>
                  <a:cubicBezTo>
                    <a:pt x="11374" y="2895"/>
                    <a:pt x="11392" y="2875"/>
                    <a:pt x="11411" y="2838"/>
                  </a:cubicBezTo>
                  <a:cubicBezTo>
                    <a:pt x="11429" y="2784"/>
                    <a:pt x="11420" y="2748"/>
                    <a:pt x="11366" y="2731"/>
                  </a:cubicBezTo>
                  <a:cubicBezTo>
                    <a:pt x="11347" y="2722"/>
                    <a:pt x="11331" y="2718"/>
                    <a:pt x="11317" y="2718"/>
                  </a:cubicBezTo>
                  <a:close/>
                  <a:moveTo>
                    <a:pt x="8349" y="2676"/>
                  </a:moveTo>
                  <a:cubicBezTo>
                    <a:pt x="8338" y="2676"/>
                    <a:pt x="8326" y="2678"/>
                    <a:pt x="8315" y="2686"/>
                  </a:cubicBezTo>
                  <a:cubicBezTo>
                    <a:pt x="8288" y="2704"/>
                    <a:pt x="8253" y="2704"/>
                    <a:pt x="8244" y="2740"/>
                  </a:cubicBezTo>
                  <a:cubicBezTo>
                    <a:pt x="8235" y="2766"/>
                    <a:pt x="8226" y="2793"/>
                    <a:pt x="8244" y="2829"/>
                  </a:cubicBezTo>
                  <a:cubicBezTo>
                    <a:pt x="8262" y="2856"/>
                    <a:pt x="8262" y="2891"/>
                    <a:pt x="8297" y="2900"/>
                  </a:cubicBezTo>
                  <a:cubicBezTo>
                    <a:pt x="8318" y="2905"/>
                    <a:pt x="8336" y="2910"/>
                    <a:pt x="8352" y="2910"/>
                  </a:cubicBezTo>
                  <a:cubicBezTo>
                    <a:pt x="8364" y="2910"/>
                    <a:pt x="8375" y="2908"/>
                    <a:pt x="8386" y="2900"/>
                  </a:cubicBezTo>
                  <a:cubicBezTo>
                    <a:pt x="8413" y="2882"/>
                    <a:pt x="8449" y="2882"/>
                    <a:pt x="8458" y="2838"/>
                  </a:cubicBezTo>
                  <a:cubicBezTo>
                    <a:pt x="8476" y="2811"/>
                    <a:pt x="8467" y="2784"/>
                    <a:pt x="8458" y="2748"/>
                  </a:cubicBezTo>
                  <a:cubicBezTo>
                    <a:pt x="8440" y="2722"/>
                    <a:pt x="8431" y="2695"/>
                    <a:pt x="8395" y="2686"/>
                  </a:cubicBezTo>
                  <a:cubicBezTo>
                    <a:pt x="8380" y="2681"/>
                    <a:pt x="8365" y="2676"/>
                    <a:pt x="8349" y="2676"/>
                  </a:cubicBezTo>
                  <a:close/>
                  <a:moveTo>
                    <a:pt x="9836" y="2709"/>
                  </a:moveTo>
                  <a:cubicBezTo>
                    <a:pt x="9801" y="2709"/>
                    <a:pt x="9770" y="2729"/>
                    <a:pt x="9751" y="2766"/>
                  </a:cubicBezTo>
                  <a:cubicBezTo>
                    <a:pt x="9734" y="2829"/>
                    <a:pt x="9751" y="2882"/>
                    <a:pt x="9805" y="2900"/>
                  </a:cubicBezTo>
                  <a:cubicBezTo>
                    <a:pt x="9819" y="2907"/>
                    <a:pt x="9834" y="2911"/>
                    <a:pt x="9847" y="2911"/>
                  </a:cubicBezTo>
                  <a:cubicBezTo>
                    <a:pt x="9885" y="2911"/>
                    <a:pt x="9919" y="2886"/>
                    <a:pt x="9939" y="2847"/>
                  </a:cubicBezTo>
                  <a:cubicBezTo>
                    <a:pt x="9957" y="2793"/>
                    <a:pt x="9939" y="2740"/>
                    <a:pt x="9885" y="2722"/>
                  </a:cubicBezTo>
                  <a:cubicBezTo>
                    <a:pt x="9869" y="2713"/>
                    <a:pt x="9852" y="2709"/>
                    <a:pt x="9836" y="2709"/>
                  </a:cubicBezTo>
                  <a:close/>
                  <a:moveTo>
                    <a:pt x="6861" y="2658"/>
                  </a:moveTo>
                  <a:cubicBezTo>
                    <a:pt x="6810" y="2658"/>
                    <a:pt x="6765" y="2686"/>
                    <a:pt x="6745" y="2740"/>
                  </a:cubicBezTo>
                  <a:cubicBezTo>
                    <a:pt x="6709" y="2820"/>
                    <a:pt x="6745" y="2891"/>
                    <a:pt x="6816" y="2918"/>
                  </a:cubicBezTo>
                  <a:cubicBezTo>
                    <a:pt x="6834" y="2925"/>
                    <a:pt x="6852" y="2928"/>
                    <a:pt x="6869" y="2928"/>
                  </a:cubicBezTo>
                  <a:cubicBezTo>
                    <a:pt x="6921" y="2928"/>
                    <a:pt x="6966" y="2898"/>
                    <a:pt x="6986" y="2838"/>
                  </a:cubicBezTo>
                  <a:cubicBezTo>
                    <a:pt x="7013" y="2766"/>
                    <a:pt x="6986" y="2704"/>
                    <a:pt x="6915" y="2668"/>
                  </a:cubicBezTo>
                  <a:cubicBezTo>
                    <a:pt x="6896" y="2661"/>
                    <a:pt x="6878" y="2658"/>
                    <a:pt x="6861" y="2658"/>
                  </a:cubicBezTo>
                  <a:close/>
                  <a:moveTo>
                    <a:pt x="5385" y="2653"/>
                  </a:moveTo>
                  <a:cubicBezTo>
                    <a:pt x="5364" y="2653"/>
                    <a:pt x="5344" y="2655"/>
                    <a:pt x="5327" y="2659"/>
                  </a:cubicBezTo>
                  <a:cubicBezTo>
                    <a:pt x="5291" y="2677"/>
                    <a:pt x="5255" y="2704"/>
                    <a:pt x="5246" y="2740"/>
                  </a:cubicBezTo>
                  <a:cubicBezTo>
                    <a:pt x="5228" y="2766"/>
                    <a:pt x="5228" y="2820"/>
                    <a:pt x="5246" y="2847"/>
                  </a:cubicBezTo>
                  <a:cubicBezTo>
                    <a:pt x="5255" y="2882"/>
                    <a:pt x="5291" y="2909"/>
                    <a:pt x="5318" y="2936"/>
                  </a:cubicBezTo>
                  <a:cubicBezTo>
                    <a:pt x="5340" y="2936"/>
                    <a:pt x="5360" y="2938"/>
                    <a:pt x="5379" y="2938"/>
                  </a:cubicBezTo>
                  <a:cubicBezTo>
                    <a:pt x="5398" y="2938"/>
                    <a:pt x="5416" y="2936"/>
                    <a:pt x="5434" y="2927"/>
                  </a:cubicBezTo>
                  <a:cubicBezTo>
                    <a:pt x="5469" y="2918"/>
                    <a:pt x="5496" y="2882"/>
                    <a:pt x="5514" y="2856"/>
                  </a:cubicBezTo>
                  <a:cubicBezTo>
                    <a:pt x="5532" y="2820"/>
                    <a:pt x="5523" y="2775"/>
                    <a:pt x="5514" y="2748"/>
                  </a:cubicBezTo>
                  <a:cubicBezTo>
                    <a:pt x="5496" y="2713"/>
                    <a:pt x="5469" y="2677"/>
                    <a:pt x="5443" y="2659"/>
                  </a:cubicBezTo>
                  <a:cubicBezTo>
                    <a:pt x="5425" y="2655"/>
                    <a:pt x="5405" y="2653"/>
                    <a:pt x="5385" y="2653"/>
                  </a:cubicBezTo>
                  <a:close/>
                  <a:moveTo>
                    <a:pt x="3877" y="2644"/>
                  </a:moveTo>
                  <a:cubicBezTo>
                    <a:pt x="3821" y="2644"/>
                    <a:pt x="3782" y="2676"/>
                    <a:pt x="3756" y="2740"/>
                  </a:cubicBezTo>
                  <a:cubicBezTo>
                    <a:pt x="3712" y="2838"/>
                    <a:pt x="3739" y="2900"/>
                    <a:pt x="3837" y="2936"/>
                  </a:cubicBezTo>
                  <a:cubicBezTo>
                    <a:pt x="3867" y="2950"/>
                    <a:pt x="3895" y="2957"/>
                    <a:pt x="3919" y="2957"/>
                  </a:cubicBezTo>
                  <a:cubicBezTo>
                    <a:pt x="3971" y="2957"/>
                    <a:pt x="4008" y="2923"/>
                    <a:pt x="4033" y="2856"/>
                  </a:cubicBezTo>
                  <a:cubicBezTo>
                    <a:pt x="4069" y="2766"/>
                    <a:pt x="4042" y="2695"/>
                    <a:pt x="3953" y="2659"/>
                  </a:cubicBezTo>
                  <a:cubicBezTo>
                    <a:pt x="3925" y="2649"/>
                    <a:pt x="3900" y="2644"/>
                    <a:pt x="3877" y="2644"/>
                  </a:cubicBezTo>
                  <a:close/>
                  <a:moveTo>
                    <a:pt x="2418" y="2641"/>
                  </a:moveTo>
                  <a:cubicBezTo>
                    <a:pt x="2353" y="2641"/>
                    <a:pt x="2278" y="2675"/>
                    <a:pt x="2258" y="2731"/>
                  </a:cubicBezTo>
                  <a:cubicBezTo>
                    <a:pt x="2222" y="2811"/>
                    <a:pt x="2267" y="2927"/>
                    <a:pt x="2338" y="2954"/>
                  </a:cubicBezTo>
                  <a:cubicBezTo>
                    <a:pt x="2357" y="2962"/>
                    <a:pt x="2378" y="2966"/>
                    <a:pt x="2400" y="2966"/>
                  </a:cubicBezTo>
                  <a:cubicBezTo>
                    <a:pt x="2466" y="2966"/>
                    <a:pt x="2534" y="2927"/>
                    <a:pt x="2561" y="2873"/>
                  </a:cubicBezTo>
                  <a:cubicBezTo>
                    <a:pt x="2588" y="2793"/>
                    <a:pt x="2552" y="2677"/>
                    <a:pt x="2472" y="2650"/>
                  </a:cubicBezTo>
                  <a:cubicBezTo>
                    <a:pt x="2456" y="2644"/>
                    <a:pt x="2437" y="2641"/>
                    <a:pt x="2418" y="2641"/>
                  </a:cubicBezTo>
                  <a:close/>
                  <a:moveTo>
                    <a:pt x="898" y="2620"/>
                  </a:moveTo>
                  <a:cubicBezTo>
                    <a:pt x="895" y="2620"/>
                    <a:pt x="893" y="2621"/>
                    <a:pt x="893" y="2624"/>
                  </a:cubicBezTo>
                  <a:cubicBezTo>
                    <a:pt x="830" y="2650"/>
                    <a:pt x="759" y="2650"/>
                    <a:pt x="759" y="2722"/>
                  </a:cubicBezTo>
                  <a:cubicBezTo>
                    <a:pt x="741" y="2757"/>
                    <a:pt x="723" y="2793"/>
                    <a:pt x="732" y="2811"/>
                  </a:cubicBezTo>
                  <a:cubicBezTo>
                    <a:pt x="750" y="2864"/>
                    <a:pt x="759" y="2918"/>
                    <a:pt x="830" y="2954"/>
                  </a:cubicBezTo>
                  <a:cubicBezTo>
                    <a:pt x="859" y="2964"/>
                    <a:pt x="884" y="2969"/>
                    <a:pt x="908" y="2969"/>
                  </a:cubicBezTo>
                  <a:cubicBezTo>
                    <a:pt x="945" y="2969"/>
                    <a:pt x="980" y="2957"/>
                    <a:pt x="1018" y="2936"/>
                  </a:cubicBezTo>
                  <a:cubicBezTo>
                    <a:pt x="1027" y="2936"/>
                    <a:pt x="1036" y="2927"/>
                    <a:pt x="1036" y="2927"/>
                  </a:cubicBezTo>
                  <a:cubicBezTo>
                    <a:pt x="1062" y="2856"/>
                    <a:pt x="1107" y="2784"/>
                    <a:pt x="1053" y="2704"/>
                  </a:cubicBezTo>
                  <a:cubicBezTo>
                    <a:pt x="1036" y="2686"/>
                    <a:pt x="1027" y="2668"/>
                    <a:pt x="1000" y="2659"/>
                  </a:cubicBezTo>
                  <a:cubicBezTo>
                    <a:pt x="973" y="2650"/>
                    <a:pt x="946" y="2641"/>
                    <a:pt x="920" y="2624"/>
                  </a:cubicBezTo>
                  <a:cubicBezTo>
                    <a:pt x="914" y="2624"/>
                    <a:pt x="904" y="2620"/>
                    <a:pt x="898" y="2620"/>
                  </a:cubicBezTo>
                  <a:close/>
                  <a:moveTo>
                    <a:pt x="10862" y="2865"/>
                  </a:moveTo>
                  <a:cubicBezTo>
                    <a:pt x="10834" y="2865"/>
                    <a:pt x="10817" y="2883"/>
                    <a:pt x="10804" y="2927"/>
                  </a:cubicBezTo>
                  <a:cubicBezTo>
                    <a:pt x="10777" y="2980"/>
                    <a:pt x="10795" y="3007"/>
                    <a:pt x="10849" y="3025"/>
                  </a:cubicBezTo>
                  <a:cubicBezTo>
                    <a:pt x="10867" y="3033"/>
                    <a:pt x="10883" y="3037"/>
                    <a:pt x="10896" y="3037"/>
                  </a:cubicBezTo>
                  <a:cubicBezTo>
                    <a:pt x="10926" y="3037"/>
                    <a:pt x="10943" y="3015"/>
                    <a:pt x="10956" y="2971"/>
                  </a:cubicBezTo>
                  <a:cubicBezTo>
                    <a:pt x="10983" y="2918"/>
                    <a:pt x="10965" y="2891"/>
                    <a:pt x="10902" y="2873"/>
                  </a:cubicBezTo>
                  <a:cubicBezTo>
                    <a:pt x="10887" y="2868"/>
                    <a:pt x="10873" y="2865"/>
                    <a:pt x="10862" y="2865"/>
                  </a:cubicBezTo>
                  <a:close/>
                  <a:moveTo>
                    <a:pt x="9373" y="2843"/>
                  </a:moveTo>
                  <a:cubicBezTo>
                    <a:pt x="9361" y="2843"/>
                    <a:pt x="9351" y="2846"/>
                    <a:pt x="9341" y="2856"/>
                  </a:cubicBezTo>
                  <a:cubicBezTo>
                    <a:pt x="9323" y="2873"/>
                    <a:pt x="9305" y="2891"/>
                    <a:pt x="9288" y="2909"/>
                  </a:cubicBezTo>
                  <a:cubicBezTo>
                    <a:pt x="9296" y="2945"/>
                    <a:pt x="9270" y="2980"/>
                    <a:pt x="9296" y="3007"/>
                  </a:cubicBezTo>
                  <a:cubicBezTo>
                    <a:pt x="9314" y="3025"/>
                    <a:pt x="9341" y="3043"/>
                    <a:pt x="9359" y="3061"/>
                  </a:cubicBezTo>
                  <a:cubicBezTo>
                    <a:pt x="9366" y="3056"/>
                    <a:pt x="9373" y="3054"/>
                    <a:pt x="9380" y="3054"/>
                  </a:cubicBezTo>
                  <a:cubicBezTo>
                    <a:pt x="9396" y="3054"/>
                    <a:pt x="9411" y="3063"/>
                    <a:pt x="9427" y="3063"/>
                  </a:cubicBezTo>
                  <a:cubicBezTo>
                    <a:pt x="9431" y="3063"/>
                    <a:pt x="9435" y="3062"/>
                    <a:pt x="9439" y="3061"/>
                  </a:cubicBezTo>
                  <a:cubicBezTo>
                    <a:pt x="9475" y="3043"/>
                    <a:pt x="9475" y="3007"/>
                    <a:pt x="9502" y="2998"/>
                  </a:cubicBezTo>
                  <a:cubicBezTo>
                    <a:pt x="9493" y="2963"/>
                    <a:pt x="9519" y="2936"/>
                    <a:pt x="9493" y="2900"/>
                  </a:cubicBezTo>
                  <a:cubicBezTo>
                    <a:pt x="9484" y="2873"/>
                    <a:pt x="9448" y="2873"/>
                    <a:pt x="9439" y="2847"/>
                  </a:cubicBezTo>
                  <a:cubicBezTo>
                    <a:pt x="9434" y="2848"/>
                    <a:pt x="9428" y="2848"/>
                    <a:pt x="9423" y="2848"/>
                  </a:cubicBezTo>
                  <a:cubicBezTo>
                    <a:pt x="9405" y="2848"/>
                    <a:pt x="9388" y="2843"/>
                    <a:pt x="9373" y="2843"/>
                  </a:cubicBezTo>
                  <a:close/>
                  <a:moveTo>
                    <a:pt x="7895" y="2835"/>
                  </a:moveTo>
                  <a:cubicBezTo>
                    <a:pt x="7853" y="2835"/>
                    <a:pt x="7823" y="2860"/>
                    <a:pt x="7798" y="2918"/>
                  </a:cubicBezTo>
                  <a:cubicBezTo>
                    <a:pt x="7771" y="2989"/>
                    <a:pt x="7798" y="3034"/>
                    <a:pt x="7869" y="3061"/>
                  </a:cubicBezTo>
                  <a:cubicBezTo>
                    <a:pt x="7890" y="3071"/>
                    <a:pt x="7909" y="3076"/>
                    <a:pt x="7926" y="3076"/>
                  </a:cubicBezTo>
                  <a:cubicBezTo>
                    <a:pt x="7966" y="3076"/>
                    <a:pt x="7996" y="3048"/>
                    <a:pt x="8021" y="2998"/>
                  </a:cubicBezTo>
                  <a:cubicBezTo>
                    <a:pt x="8047" y="2927"/>
                    <a:pt x="8021" y="2873"/>
                    <a:pt x="7949" y="2847"/>
                  </a:cubicBezTo>
                  <a:cubicBezTo>
                    <a:pt x="7929" y="2839"/>
                    <a:pt x="7911" y="2835"/>
                    <a:pt x="7895" y="2835"/>
                  </a:cubicBezTo>
                  <a:close/>
                  <a:moveTo>
                    <a:pt x="4929" y="2793"/>
                  </a:moveTo>
                  <a:cubicBezTo>
                    <a:pt x="4870" y="2793"/>
                    <a:pt x="4812" y="2827"/>
                    <a:pt x="4791" y="2882"/>
                  </a:cubicBezTo>
                  <a:cubicBezTo>
                    <a:pt x="4756" y="2963"/>
                    <a:pt x="4800" y="3052"/>
                    <a:pt x="4872" y="3079"/>
                  </a:cubicBezTo>
                  <a:cubicBezTo>
                    <a:pt x="4891" y="3087"/>
                    <a:pt x="4910" y="3091"/>
                    <a:pt x="4929" y="3091"/>
                  </a:cubicBezTo>
                  <a:cubicBezTo>
                    <a:pt x="4991" y="3091"/>
                    <a:pt x="5047" y="3051"/>
                    <a:pt x="5068" y="2989"/>
                  </a:cubicBezTo>
                  <a:cubicBezTo>
                    <a:pt x="5095" y="2918"/>
                    <a:pt x="5050" y="2829"/>
                    <a:pt x="4979" y="2802"/>
                  </a:cubicBezTo>
                  <a:cubicBezTo>
                    <a:pt x="4963" y="2796"/>
                    <a:pt x="4946" y="2793"/>
                    <a:pt x="4929" y="2793"/>
                  </a:cubicBezTo>
                  <a:close/>
                  <a:moveTo>
                    <a:pt x="6426" y="2823"/>
                  </a:moveTo>
                  <a:cubicBezTo>
                    <a:pt x="6370" y="2823"/>
                    <a:pt x="6320" y="2852"/>
                    <a:pt x="6299" y="2909"/>
                  </a:cubicBezTo>
                  <a:cubicBezTo>
                    <a:pt x="6272" y="2989"/>
                    <a:pt x="6299" y="3052"/>
                    <a:pt x="6379" y="3087"/>
                  </a:cubicBezTo>
                  <a:cubicBezTo>
                    <a:pt x="6395" y="3093"/>
                    <a:pt x="6411" y="3096"/>
                    <a:pt x="6426" y="3096"/>
                  </a:cubicBezTo>
                  <a:cubicBezTo>
                    <a:pt x="6477" y="3096"/>
                    <a:pt x="6521" y="3062"/>
                    <a:pt x="6549" y="3007"/>
                  </a:cubicBezTo>
                  <a:cubicBezTo>
                    <a:pt x="6576" y="2945"/>
                    <a:pt x="6540" y="2856"/>
                    <a:pt x="6468" y="2829"/>
                  </a:cubicBezTo>
                  <a:cubicBezTo>
                    <a:pt x="6454" y="2825"/>
                    <a:pt x="6440" y="2823"/>
                    <a:pt x="6426" y="2823"/>
                  </a:cubicBezTo>
                  <a:close/>
                  <a:moveTo>
                    <a:pt x="3424" y="2787"/>
                  </a:moveTo>
                  <a:cubicBezTo>
                    <a:pt x="3367" y="2787"/>
                    <a:pt x="3327" y="2821"/>
                    <a:pt x="3302" y="2891"/>
                  </a:cubicBezTo>
                  <a:cubicBezTo>
                    <a:pt x="3266" y="2980"/>
                    <a:pt x="3293" y="3043"/>
                    <a:pt x="3391" y="3087"/>
                  </a:cubicBezTo>
                  <a:cubicBezTo>
                    <a:pt x="3416" y="3098"/>
                    <a:pt x="3440" y="3103"/>
                    <a:pt x="3461" y="3103"/>
                  </a:cubicBezTo>
                  <a:cubicBezTo>
                    <a:pt x="3513" y="3103"/>
                    <a:pt x="3553" y="3071"/>
                    <a:pt x="3578" y="3007"/>
                  </a:cubicBezTo>
                  <a:cubicBezTo>
                    <a:pt x="3623" y="2909"/>
                    <a:pt x="3596" y="2847"/>
                    <a:pt x="3498" y="2802"/>
                  </a:cubicBezTo>
                  <a:cubicBezTo>
                    <a:pt x="3470" y="2792"/>
                    <a:pt x="3446" y="2787"/>
                    <a:pt x="3424" y="2787"/>
                  </a:cubicBezTo>
                  <a:close/>
                  <a:moveTo>
                    <a:pt x="1943" y="2778"/>
                  </a:moveTo>
                  <a:cubicBezTo>
                    <a:pt x="1877" y="2778"/>
                    <a:pt x="1828" y="2812"/>
                    <a:pt x="1803" y="2882"/>
                  </a:cubicBezTo>
                  <a:cubicBezTo>
                    <a:pt x="1767" y="2980"/>
                    <a:pt x="1794" y="3061"/>
                    <a:pt x="1892" y="3105"/>
                  </a:cubicBezTo>
                  <a:cubicBezTo>
                    <a:pt x="1917" y="3114"/>
                    <a:pt x="1941" y="3119"/>
                    <a:pt x="1963" y="3119"/>
                  </a:cubicBezTo>
                  <a:cubicBezTo>
                    <a:pt x="2029" y="3119"/>
                    <a:pt x="2082" y="3080"/>
                    <a:pt x="2115" y="3007"/>
                  </a:cubicBezTo>
                  <a:cubicBezTo>
                    <a:pt x="2133" y="2963"/>
                    <a:pt x="2133" y="2918"/>
                    <a:pt x="2115" y="2882"/>
                  </a:cubicBezTo>
                  <a:cubicBezTo>
                    <a:pt x="2097" y="2838"/>
                    <a:pt x="2070" y="2811"/>
                    <a:pt x="2026" y="2793"/>
                  </a:cubicBezTo>
                  <a:cubicBezTo>
                    <a:pt x="1996" y="2783"/>
                    <a:pt x="1968" y="2778"/>
                    <a:pt x="1943" y="2778"/>
                  </a:cubicBezTo>
                  <a:close/>
                  <a:moveTo>
                    <a:pt x="481" y="2775"/>
                  </a:moveTo>
                  <a:cubicBezTo>
                    <a:pt x="437" y="2775"/>
                    <a:pt x="390" y="2786"/>
                    <a:pt x="375" y="2811"/>
                  </a:cubicBezTo>
                  <a:cubicBezTo>
                    <a:pt x="358" y="2829"/>
                    <a:pt x="349" y="2864"/>
                    <a:pt x="331" y="2891"/>
                  </a:cubicBezTo>
                  <a:cubicBezTo>
                    <a:pt x="331" y="2909"/>
                    <a:pt x="322" y="2918"/>
                    <a:pt x="313" y="2936"/>
                  </a:cubicBezTo>
                  <a:cubicBezTo>
                    <a:pt x="304" y="2963"/>
                    <a:pt x="295" y="2998"/>
                    <a:pt x="313" y="3025"/>
                  </a:cubicBezTo>
                  <a:cubicBezTo>
                    <a:pt x="340" y="3070"/>
                    <a:pt x="366" y="3114"/>
                    <a:pt x="420" y="3123"/>
                  </a:cubicBezTo>
                  <a:cubicBezTo>
                    <a:pt x="434" y="3125"/>
                    <a:pt x="448" y="3126"/>
                    <a:pt x="462" y="3126"/>
                  </a:cubicBezTo>
                  <a:cubicBezTo>
                    <a:pt x="510" y="3126"/>
                    <a:pt x="555" y="3113"/>
                    <a:pt x="590" y="3079"/>
                  </a:cubicBezTo>
                  <a:cubicBezTo>
                    <a:pt x="616" y="3061"/>
                    <a:pt x="643" y="3034"/>
                    <a:pt x="652" y="2989"/>
                  </a:cubicBezTo>
                  <a:cubicBezTo>
                    <a:pt x="652" y="2918"/>
                    <a:pt x="616" y="2829"/>
                    <a:pt x="563" y="2793"/>
                  </a:cubicBezTo>
                  <a:cubicBezTo>
                    <a:pt x="547" y="2781"/>
                    <a:pt x="515" y="2775"/>
                    <a:pt x="481" y="2775"/>
                  </a:cubicBezTo>
                  <a:close/>
                  <a:moveTo>
                    <a:pt x="11949" y="3014"/>
                  </a:moveTo>
                  <a:cubicBezTo>
                    <a:pt x="11913" y="3014"/>
                    <a:pt x="11865" y="3039"/>
                    <a:pt x="11857" y="3070"/>
                  </a:cubicBezTo>
                  <a:cubicBezTo>
                    <a:pt x="11839" y="3096"/>
                    <a:pt x="11866" y="3159"/>
                    <a:pt x="11901" y="3177"/>
                  </a:cubicBezTo>
                  <a:cubicBezTo>
                    <a:pt x="11906" y="3178"/>
                    <a:pt x="11911" y="3178"/>
                    <a:pt x="11917" y="3178"/>
                  </a:cubicBezTo>
                  <a:cubicBezTo>
                    <a:pt x="11951" y="3178"/>
                    <a:pt x="11993" y="3155"/>
                    <a:pt x="12008" y="3132"/>
                  </a:cubicBezTo>
                  <a:cubicBezTo>
                    <a:pt x="12017" y="3096"/>
                    <a:pt x="11991" y="3034"/>
                    <a:pt x="11964" y="3016"/>
                  </a:cubicBezTo>
                  <a:cubicBezTo>
                    <a:pt x="11959" y="3015"/>
                    <a:pt x="11954" y="3014"/>
                    <a:pt x="11949" y="3014"/>
                  </a:cubicBezTo>
                  <a:close/>
                  <a:moveTo>
                    <a:pt x="10435" y="2993"/>
                  </a:moveTo>
                  <a:cubicBezTo>
                    <a:pt x="10396" y="2993"/>
                    <a:pt x="10354" y="3018"/>
                    <a:pt x="10340" y="3061"/>
                  </a:cubicBezTo>
                  <a:cubicBezTo>
                    <a:pt x="10322" y="3105"/>
                    <a:pt x="10340" y="3168"/>
                    <a:pt x="10394" y="3186"/>
                  </a:cubicBezTo>
                  <a:cubicBezTo>
                    <a:pt x="10405" y="3190"/>
                    <a:pt x="10417" y="3192"/>
                    <a:pt x="10430" y="3192"/>
                  </a:cubicBezTo>
                  <a:cubicBezTo>
                    <a:pt x="10467" y="3192"/>
                    <a:pt x="10505" y="3172"/>
                    <a:pt x="10519" y="3132"/>
                  </a:cubicBezTo>
                  <a:cubicBezTo>
                    <a:pt x="10536" y="3087"/>
                    <a:pt x="10519" y="3025"/>
                    <a:pt x="10465" y="2998"/>
                  </a:cubicBezTo>
                  <a:cubicBezTo>
                    <a:pt x="10456" y="2995"/>
                    <a:pt x="10446" y="2993"/>
                    <a:pt x="10435" y="2993"/>
                  </a:cubicBezTo>
                  <a:close/>
                  <a:moveTo>
                    <a:pt x="8949" y="2985"/>
                  </a:moveTo>
                  <a:cubicBezTo>
                    <a:pt x="8904" y="2985"/>
                    <a:pt x="8847" y="3017"/>
                    <a:pt x="8833" y="3061"/>
                  </a:cubicBezTo>
                  <a:cubicBezTo>
                    <a:pt x="8815" y="3114"/>
                    <a:pt x="8850" y="3186"/>
                    <a:pt x="8904" y="3203"/>
                  </a:cubicBezTo>
                  <a:cubicBezTo>
                    <a:pt x="8913" y="3207"/>
                    <a:pt x="8924" y="3208"/>
                    <a:pt x="8934" y="3208"/>
                  </a:cubicBezTo>
                  <a:cubicBezTo>
                    <a:pt x="8984" y="3208"/>
                    <a:pt x="9041" y="3176"/>
                    <a:pt x="9056" y="3132"/>
                  </a:cubicBezTo>
                  <a:cubicBezTo>
                    <a:pt x="9073" y="3079"/>
                    <a:pt x="9029" y="2998"/>
                    <a:pt x="8975" y="2989"/>
                  </a:cubicBezTo>
                  <a:cubicBezTo>
                    <a:pt x="8967" y="2986"/>
                    <a:pt x="8958" y="2985"/>
                    <a:pt x="8949" y="2985"/>
                  </a:cubicBezTo>
                  <a:close/>
                  <a:moveTo>
                    <a:pt x="7474" y="2972"/>
                  </a:moveTo>
                  <a:cubicBezTo>
                    <a:pt x="7421" y="2972"/>
                    <a:pt x="7355" y="3009"/>
                    <a:pt x="7334" y="3052"/>
                  </a:cubicBezTo>
                  <a:cubicBezTo>
                    <a:pt x="7316" y="3096"/>
                    <a:pt x="7352" y="3203"/>
                    <a:pt x="7405" y="3221"/>
                  </a:cubicBezTo>
                  <a:cubicBezTo>
                    <a:pt x="7414" y="3227"/>
                    <a:pt x="7427" y="3229"/>
                    <a:pt x="7440" y="3229"/>
                  </a:cubicBezTo>
                  <a:cubicBezTo>
                    <a:pt x="7493" y="3229"/>
                    <a:pt x="7569" y="3192"/>
                    <a:pt x="7584" y="3150"/>
                  </a:cubicBezTo>
                  <a:cubicBezTo>
                    <a:pt x="7601" y="3096"/>
                    <a:pt x="7566" y="2998"/>
                    <a:pt x="7512" y="2980"/>
                  </a:cubicBezTo>
                  <a:cubicBezTo>
                    <a:pt x="7501" y="2975"/>
                    <a:pt x="7488" y="2972"/>
                    <a:pt x="7474" y="2972"/>
                  </a:cubicBezTo>
                  <a:close/>
                  <a:moveTo>
                    <a:pt x="5963" y="2966"/>
                  </a:moveTo>
                  <a:cubicBezTo>
                    <a:pt x="5951" y="2966"/>
                    <a:pt x="5938" y="2970"/>
                    <a:pt x="5924" y="2980"/>
                  </a:cubicBezTo>
                  <a:cubicBezTo>
                    <a:pt x="5889" y="2989"/>
                    <a:pt x="5862" y="3007"/>
                    <a:pt x="5853" y="3043"/>
                  </a:cubicBezTo>
                  <a:cubicBezTo>
                    <a:pt x="5844" y="3079"/>
                    <a:pt x="5817" y="3114"/>
                    <a:pt x="5844" y="3159"/>
                  </a:cubicBezTo>
                  <a:cubicBezTo>
                    <a:pt x="5862" y="3186"/>
                    <a:pt x="5880" y="3212"/>
                    <a:pt x="5915" y="3230"/>
                  </a:cubicBezTo>
                  <a:cubicBezTo>
                    <a:pt x="5937" y="3236"/>
                    <a:pt x="5959" y="3244"/>
                    <a:pt x="5980" y="3244"/>
                  </a:cubicBezTo>
                  <a:cubicBezTo>
                    <a:pt x="5994" y="3244"/>
                    <a:pt x="6008" y="3241"/>
                    <a:pt x="6022" y="3230"/>
                  </a:cubicBezTo>
                  <a:cubicBezTo>
                    <a:pt x="6058" y="3212"/>
                    <a:pt x="6094" y="3195"/>
                    <a:pt x="6094" y="3150"/>
                  </a:cubicBezTo>
                  <a:cubicBezTo>
                    <a:pt x="6121" y="3123"/>
                    <a:pt x="6112" y="3087"/>
                    <a:pt x="6094" y="3052"/>
                  </a:cubicBezTo>
                  <a:cubicBezTo>
                    <a:pt x="6085" y="3007"/>
                    <a:pt x="6058" y="2989"/>
                    <a:pt x="6022" y="2980"/>
                  </a:cubicBezTo>
                  <a:cubicBezTo>
                    <a:pt x="6001" y="2975"/>
                    <a:pt x="5982" y="2966"/>
                    <a:pt x="5963" y="2966"/>
                  </a:cubicBezTo>
                  <a:close/>
                  <a:moveTo>
                    <a:pt x="3024" y="2929"/>
                  </a:moveTo>
                  <a:cubicBezTo>
                    <a:pt x="2951" y="2929"/>
                    <a:pt x="2868" y="2975"/>
                    <a:pt x="2847" y="3034"/>
                  </a:cubicBezTo>
                  <a:cubicBezTo>
                    <a:pt x="2829" y="3114"/>
                    <a:pt x="2873" y="3221"/>
                    <a:pt x="2945" y="3248"/>
                  </a:cubicBezTo>
                  <a:cubicBezTo>
                    <a:pt x="2959" y="3253"/>
                    <a:pt x="2975" y="3255"/>
                    <a:pt x="2991" y="3255"/>
                  </a:cubicBezTo>
                  <a:cubicBezTo>
                    <a:pt x="3064" y="3255"/>
                    <a:pt x="3146" y="3208"/>
                    <a:pt x="3168" y="3150"/>
                  </a:cubicBezTo>
                  <a:cubicBezTo>
                    <a:pt x="3186" y="3079"/>
                    <a:pt x="3141" y="2963"/>
                    <a:pt x="3070" y="2936"/>
                  </a:cubicBezTo>
                  <a:cubicBezTo>
                    <a:pt x="3055" y="2931"/>
                    <a:pt x="3040" y="2929"/>
                    <a:pt x="3024" y="2929"/>
                  </a:cubicBezTo>
                  <a:close/>
                  <a:moveTo>
                    <a:pt x="4486" y="2958"/>
                  </a:moveTo>
                  <a:cubicBezTo>
                    <a:pt x="4427" y="2958"/>
                    <a:pt x="4372" y="2993"/>
                    <a:pt x="4345" y="3052"/>
                  </a:cubicBezTo>
                  <a:cubicBezTo>
                    <a:pt x="4319" y="3123"/>
                    <a:pt x="4354" y="3212"/>
                    <a:pt x="4434" y="3248"/>
                  </a:cubicBezTo>
                  <a:cubicBezTo>
                    <a:pt x="4450" y="3254"/>
                    <a:pt x="4467" y="3257"/>
                    <a:pt x="4484" y="3257"/>
                  </a:cubicBezTo>
                  <a:cubicBezTo>
                    <a:pt x="4543" y="3257"/>
                    <a:pt x="4603" y="3221"/>
                    <a:pt x="4631" y="3159"/>
                  </a:cubicBezTo>
                  <a:cubicBezTo>
                    <a:pt x="4658" y="3087"/>
                    <a:pt x="4613" y="2998"/>
                    <a:pt x="4550" y="2971"/>
                  </a:cubicBezTo>
                  <a:cubicBezTo>
                    <a:pt x="4529" y="2962"/>
                    <a:pt x="4508" y="2958"/>
                    <a:pt x="4486" y="2958"/>
                  </a:cubicBezTo>
                  <a:close/>
                  <a:moveTo>
                    <a:pt x="1499" y="2922"/>
                  </a:moveTo>
                  <a:cubicBezTo>
                    <a:pt x="1434" y="2922"/>
                    <a:pt x="1383" y="2959"/>
                    <a:pt x="1357" y="3025"/>
                  </a:cubicBezTo>
                  <a:cubicBezTo>
                    <a:pt x="1312" y="3123"/>
                    <a:pt x="1348" y="3203"/>
                    <a:pt x="1446" y="3248"/>
                  </a:cubicBezTo>
                  <a:cubicBezTo>
                    <a:pt x="1471" y="3257"/>
                    <a:pt x="1495" y="3262"/>
                    <a:pt x="1517" y="3262"/>
                  </a:cubicBezTo>
                  <a:cubicBezTo>
                    <a:pt x="1582" y="3262"/>
                    <a:pt x="1633" y="3223"/>
                    <a:pt x="1660" y="3150"/>
                  </a:cubicBezTo>
                  <a:cubicBezTo>
                    <a:pt x="1696" y="3061"/>
                    <a:pt x="1660" y="2971"/>
                    <a:pt x="1571" y="2936"/>
                  </a:cubicBezTo>
                  <a:cubicBezTo>
                    <a:pt x="1545" y="2927"/>
                    <a:pt x="1521" y="2922"/>
                    <a:pt x="1499" y="2922"/>
                  </a:cubicBezTo>
                  <a:close/>
                  <a:moveTo>
                    <a:pt x="11466" y="3155"/>
                  </a:moveTo>
                  <a:cubicBezTo>
                    <a:pt x="11439" y="3155"/>
                    <a:pt x="11420" y="3175"/>
                    <a:pt x="11402" y="3212"/>
                  </a:cubicBezTo>
                  <a:cubicBezTo>
                    <a:pt x="11375" y="3266"/>
                    <a:pt x="11393" y="3302"/>
                    <a:pt x="11455" y="3319"/>
                  </a:cubicBezTo>
                  <a:cubicBezTo>
                    <a:pt x="11471" y="3325"/>
                    <a:pt x="11484" y="3328"/>
                    <a:pt x="11496" y="3328"/>
                  </a:cubicBezTo>
                  <a:cubicBezTo>
                    <a:pt x="11524" y="3328"/>
                    <a:pt x="11543" y="3310"/>
                    <a:pt x="11562" y="3266"/>
                  </a:cubicBezTo>
                  <a:cubicBezTo>
                    <a:pt x="11580" y="3212"/>
                    <a:pt x="11562" y="3186"/>
                    <a:pt x="11509" y="3168"/>
                  </a:cubicBezTo>
                  <a:cubicBezTo>
                    <a:pt x="11492" y="3159"/>
                    <a:pt x="11478" y="3155"/>
                    <a:pt x="11466" y="3155"/>
                  </a:cubicBezTo>
                  <a:close/>
                  <a:moveTo>
                    <a:pt x="9990" y="3143"/>
                  </a:moveTo>
                  <a:cubicBezTo>
                    <a:pt x="9951" y="3143"/>
                    <a:pt x="9917" y="3165"/>
                    <a:pt x="9903" y="3212"/>
                  </a:cubicBezTo>
                  <a:cubicBezTo>
                    <a:pt x="9876" y="3266"/>
                    <a:pt x="9903" y="3319"/>
                    <a:pt x="9966" y="3337"/>
                  </a:cubicBezTo>
                  <a:cubicBezTo>
                    <a:pt x="9979" y="3342"/>
                    <a:pt x="9991" y="3344"/>
                    <a:pt x="10003" y="3344"/>
                  </a:cubicBezTo>
                  <a:cubicBezTo>
                    <a:pt x="10040" y="3344"/>
                    <a:pt x="10070" y="3322"/>
                    <a:pt x="10090" y="3275"/>
                  </a:cubicBezTo>
                  <a:cubicBezTo>
                    <a:pt x="10108" y="3221"/>
                    <a:pt x="10081" y="3177"/>
                    <a:pt x="10028" y="3150"/>
                  </a:cubicBezTo>
                  <a:cubicBezTo>
                    <a:pt x="10015" y="3146"/>
                    <a:pt x="10002" y="3143"/>
                    <a:pt x="9990" y="3143"/>
                  </a:cubicBezTo>
                  <a:close/>
                  <a:moveTo>
                    <a:pt x="8491" y="3129"/>
                  </a:moveTo>
                  <a:cubicBezTo>
                    <a:pt x="8451" y="3129"/>
                    <a:pt x="8423" y="3153"/>
                    <a:pt x="8404" y="3203"/>
                  </a:cubicBezTo>
                  <a:cubicBezTo>
                    <a:pt x="8369" y="3275"/>
                    <a:pt x="8395" y="3328"/>
                    <a:pt x="8467" y="3355"/>
                  </a:cubicBezTo>
                  <a:cubicBezTo>
                    <a:pt x="8488" y="3363"/>
                    <a:pt x="8507" y="3367"/>
                    <a:pt x="8524" y="3367"/>
                  </a:cubicBezTo>
                  <a:cubicBezTo>
                    <a:pt x="8567" y="3367"/>
                    <a:pt x="8599" y="3343"/>
                    <a:pt x="8618" y="3293"/>
                  </a:cubicBezTo>
                  <a:cubicBezTo>
                    <a:pt x="8645" y="3221"/>
                    <a:pt x="8627" y="3168"/>
                    <a:pt x="8547" y="3141"/>
                  </a:cubicBezTo>
                  <a:cubicBezTo>
                    <a:pt x="8526" y="3133"/>
                    <a:pt x="8508" y="3129"/>
                    <a:pt x="8491" y="3129"/>
                  </a:cubicBezTo>
                  <a:close/>
                  <a:moveTo>
                    <a:pt x="7001" y="3109"/>
                  </a:moveTo>
                  <a:cubicBezTo>
                    <a:pt x="6951" y="3109"/>
                    <a:pt x="6907" y="3142"/>
                    <a:pt x="6888" y="3195"/>
                  </a:cubicBezTo>
                  <a:cubicBezTo>
                    <a:pt x="6852" y="3266"/>
                    <a:pt x="6888" y="3337"/>
                    <a:pt x="6959" y="3364"/>
                  </a:cubicBezTo>
                  <a:cubicBezTo>
                    <a:pt x="6978" y="3374"/>
                    <a:pt x="6997" y="3378"/>
                    <a:pt x="7016" y="3378"/>
                  </a:cubicBezTo>
                  <a:cubicBezTo>
                    <a:pt x="7066" y="3378"/>
                    <a:pt x="7109" y="3345"/>
                    <a:pt x="7129" y="3293"/>
                  </a:cubicBezTo>
                  <a:cubicBezTo>
                    <a:pt x="7164" y="3221"/>
                    <a:pt x="7129" y="3150"/>
                    <a:pt x="7057" y="3123"/>
                  </a:cubicBezTo>
                  <a:cubicBezTo>
                    <a:pt x="7038" y="3114"/>
                    <a:pt x="7019" y="3109"/>
                    <a:pt x="7001" y="3109"/>
                  </a:cubicBezTo>
                  <a:close/>
                  <a:moveTo>
                    <a:pt x="5538" y="3103"/>
                  </a:moveTo>
                  <a:cubicBezTo>
                    <a:pt x="5478" y="3103"/>
                    <a:pt x="5408" y="3144"/>
                    <a:pt x="5380" y="3186"/>
                  </a:cubicBezTo>
                  <a:cubicBezTo>
                    <a:pt x="5362" y="3248"/>
                    <a:pt x="5407" y="3364"/>
                    <a:pt x="5469" y="3382"/>
                  </a:cubicBezTo>
                  <a:cubicBezTo>
                    <a:pt x="5482" y="3387"/>
                    <a:pt x="5496" y="3390"/>
                    <a:pt x="5512" y="3390"/>
                  </a:cubicBezTo>
                  <a:cubicBezTo>
                    <a:pt x="5572" y="3390"/>
                    <a:pt x="5644" y="3351"/>
                    <a:pt x="5666" y="3302"/>
                  </a:cubicBezTo>
                  <a:cubicBezTo>
                    <a:pt x="5683" y="3248"/>
                    <a:pt x="5639" y="3141"/>
                    <a:pt x="5585" y="3114"/>
                  </a:cubicBezTo>
                  <a:cubicBezTo>
                    <a:pt x="5571" y="3106"/>
                    <a:pt x="5555" y="3103"/>
                    <a:pt x="5538" y="3103"/>
                  </a:cubicBezTo>
                  <a:close/>
                  <a:moveTo>
                    <a:pt x="4014" y="3093"/>
                  </a:moveTo>
                  <a:cubicBezTo>
                    <a:pt x="3961" y="3093"/>
                    <a:pt x="3924" y="3127"/>
                    <a:pt x="3899" y="3195"/>
                  </a:cubicBezTo>
                  <a:cubicBezTo>
                    <a:pt x="3864" y="3293"/>
                    <a:pt x="3881" y="3355"/>
                    <a:pt x="3980" y="3391"/>
                  </a:cubicBezTo>
                  <a:cubicBezTo>
                    <a:pt x="4007" y="3401"/>
                    <a:pt x="4032" y="3406"/>
                    <a:pt x="4054" y="3406"/>
                  </a:cubicBezTo>
                  <a:cubicBezTo>
                    <a:pt x="4111" y="3406"/>
                    <a:pt x="4150" y="3372"/>
                    <a:pt x="4176" y="3302"/>
                  </a:cubicBezTo>
                  <a:cubicBezTo>
                    <a:pt x="4211" y="3212"/>
                    <a:pt x="4185" y="3150"/>
                    <a:pt x="4095" y="3114"/>
                  </a:cubicBezTo>
                  <a:cubicBezTo>
                    <a:pt x="4065" y="3100"/>
                    <a:pt x="4038" y="3093"/>
                    <a:pt x="4014" y="3093"/>
                  </a:cubicBezTo>
                  <a:close/>
                  <a:moveTo>
                    <a:pt x="1061" y="3069"/>
                  </a:moveTo>
                  <a:cubicBezTo>
                    <a:pt x="1032" y="3069"/>
                    <a:pt x="1009" y="3080"/>
                    <a:pt x="964" y="3105"/>
                  </a:cubicBezTo>
                  <a:cubicBezTo>
                    <a:pt x="955" y="3105"/>
                    <a:pt x="946" y="3114"/>
                    <a:pt x="946" y="3114"/>
                  </a:cubicBezTo>
                  <a:cubicBezTo>
                    <a:pt x="929" y="3159"/>
                    <a:pt x="911" y="3203"/>
                    <a:pt x="893" y="3239"/>
                  </a:cubicBezTo>
                  <a:cubicBezTo>
                    <a:pt x="893" y="3248"/>
                    <a:pt x="893" y="3248"/>
                    <a:pt x="893" y="3257"/>
                  </a:cubicBezTo>
                  <a:cubicBezTo>
                    <a:pt x="920" y="3310"/>
                    <a:pt x="929" y="3391"/>
                    <a:pt x="1009" y="3400"/>
                  </a:cubicBezTo>
                  <a:cubicBezTo>
                    <a:pt x="1036" y="3400"/>
                    <a:pt x="1057" y="3415"/>
                    <a:pt x="1085" y="3415"/>
                  </a:cubicBezTo>
                  <a:cubicBezTo>
                    <a:pt x="1095" y="3415"/>
                    <a:pt x="1105" y="3413"/>
                    <a:pt x="1116" y="3409"/>
                  </a:cubicBezTo>
                  <a:cubicBezTo>
                    <a:pt x="1196" y="3373"/>
                    <a:pt x="1196" y="3373"/>
                    <a:pt x="1232" y="3284"/>
                  </a:cubicBezTo>
                  <a:cubicBezTo>
                    <a:pt x="1241" y="3266"/>
                    <a:pt x="1259" y="3239"/>
                    <a:pt x="1250" y="3230"/>
                  </a:cubicBezTo>
                  <a:cubicBezTo>
                    <a:pt x="1223" y="3177"/>
                    <a:pt x="1223" y="3114"/>
                    <a:pt x="1152" y="3087"/>
                  </a:cubicBezTo>
                  <a:cubicBezTo>
                    <a:pt x="1109" y="3076"/>
                    <a:pt x="1083" y="3069"/>
                    <a:pt x="1061" y="3069"/>
                  </a:cubicBezTo>
                  <a:close/>
                  <a:moveTo>
                    <a:pt x="2556" y="3088"/>
                  </a:moveTo>
                  <a:cubicBezTo>
                    <a:pt x="2486" y="3088"/>
                    <a:pt x="2419" y="3125"/>
                    <a:pt x="2392" y="3195"/>
                  </a:cubicBezTo>
                  <a:cubicBezTo>
                    <a:pt x="2365" y="3284"/>
                    <a:pt x="2409" y="3382"/>
                    <a:pt x="2499" y="3409"/>
                  </a:cubicBezTo>
                  <a:cubicBezTo>
                    <a:pt x="2520" y="3417"/>
                    <a:pt x="2540" y="3421"/>
                    <a:pt x="2561" y="3421"/>
                  </a:cubicBezTo>
                  <a:cubicBezTo>
                    <a:pt x="2627" y="3421"/>
                    <a:pt x="2685" y="3379"/>
                    <a:pt x="2713" y="3310"/>
                  </a:cubicBezTo>
                  <a:cubicBezTo>
                    <a:pt x="2739" y="3230"/>
                    <a:pt x="2695" y="3132"/>
                    <a:pt x="2615" y="3096"/>
                  </a:cubicBezTo>
                  <a:cubicBezTo>
                    <a:pt x="2595" y="3091"/>
                    <a:pt x="2575" y="3088"/>
                    <a:pt x="2556" y="3088"/>
                  </a:cubicBezTo>
                  <a:close/>
                  <a:moveTo>
                    <a:pt x="12495" y="3324"/>
                  </a:moveTo>
                  <a:cubicBezTo>
                    <a:pt x="12481" y="3324"/>
                    <a:pt x="12468" y="3328"/>
                    <a:pt x="12463" y="3337"/>
                  </a:cubicBezTo>
                  <a:cubicBezTo>
                    <a:pt x="12454" y="3355"/>
                    <a:pt x="12446" y="3364"/>
                    <a:pt x="12446" y="3382"/>
                  </a:cubicBezTo>
                  <a:cubicBezTo>
                    <a:pt x="12428" y="3426"/>
                    <a:pt x="12428" y="3435"/>
                    <a:pt x="12481" y="3462"/>
                  </a:cubicBezTo>
                  <a:cubicBezTo>
                    <a:pt x="12490" y="3462"/>
                    <a:pt x="12508" y="3471"/>
                    <a:pt x="12517" y="3471"/>
                  </a:cubicBezTo>
                  <a:cubicBezTo>
                    <a:pt x="12519" y="3472"/>
                    <a:pt x="12521" y="3472"/>
                    <a:pt x="12523" y="3472"/>
                  </a:cubicBezTo>
                  <a:cubicBezTo>
                    <a:pt x="12550" y="3472"/>
                    <a:pt x="12587" y="3425"/>
                    <a:pt x="12570" y="3409"/>
                  </a:cubicBezTo>
                  <a:cubicBezTo>
                    <a:pt x="12553" y="3391"/>
                    <a:pt x="12544" y="3364"/>
                    <a:pt x="12526" y="3337"/>
                  </a:cubicBezTo>
                  <a:cubicBezTo>
                    <a:pt x="12521" y="3328"/>
                    <a:pt x="12508" y="3324"/>
                    <a:pt x="12495" y="3324"/>
                  </a:cubicBezTo>
                  <a:close/>
                  <a:moveTo>
                    <a:pt x="11043" y="3306"/>
                  </a:moveTo>
                  <a:cubicBezTo>
                    <a:pt x="11006" y="3306"/>
                    <a:pt x="10944" y="3335"/>
                    <a:pt x="10929" y="3364"/>
                  </a:cubicBezTo>
                  <a:cubicBezTo>
                    <a:pt x="10920" y="3391"/>
                    <a:pt x="10956" y="3480"/>
                    <a:pt x="10983" y="3489"/>
                  </a:cubicBezTo>
                  <a:cubicBezTo>
                    <a:pt x="10989" y="3492"/>
                    <a:pt x="10997" y="3494"/>
                    <a:pt x="11007" y="3494"/>
                  </a:cubicBezTo>
                  <a:cubicBezTo>
                    <a:pt x="11048" y="3494"/>
                    <a:pt x="11109" y="3465"/>
                    <a:pt x="11116" y="3435"/>
                  </a:cubicBezTo>
                  <a:cubicBezTo>
                    <a:pt x="11125" y="3409"/>
                    <a:pt x="11098" y="3328"/>
                    <a:pt x="11063" y="3310"/>
                  </a:cubicBezTo>
                  <a:cubicBezTo>
                    <a:pt x="11058" y="3307"/>
                    <a:pt x="11051" y="3306"/>
                    <a:pt x="11043" y="3306"/>
                  </a:cubicBezTo>
                  <a:close/>
                  <a:moveTo>
                    <a:pt x="9582" y="3275"/>
                  </a:moveTo>
                  <a:cubicBezTo>
                    <a:pt x="9575" y="3280"/>
                    <a:pt x="9567" y="3281"/>
                    <a:pt x="9560" y="3281"/>
                  </a:cubicBezTo>
                  <a:cubicBezTo>
                    <a:pt x="9547" y="3281"/>
                    <a:pt x="9534" y="3277"/>
                    <a:pt x="9520" y="3277"/>
                  </a:cubicBezTo>
                  <a:cubicBezTo>
                    <a:pt x="9512" y="3277"/>
                    <a:pt x="9503" y="3279"/>
                    <a:pt x="9493" y="3284"/>
                  </a:cubicBezTo>
                  <a:cubicBezTo>
                    <a:pt x="9466" y="3302"/>
                    <a:pt x="9466" y="3337"/>
                    <a:pt x="9439" y="3346"/>
                  </a:cubicBezTo>
                  <a:cubicBezTo>
                    <a:pt x="9448" y="3373"/>
                    <a:pt x="9421" y="3409"/>
                    <a:pt x="9448" y="3435"/>
                  </a:cubicBezTo>
                  <a:cubicBezTo>
                    <a:pt x="9466" y="3462"/>
                    <a:pt x="9484" y="3480"/>
                    <a:pt x="9502" y="3498"/>
                  </a:cubicBezTo>
                  <a:cubicBezTo>
                    <a:pt x="9507" y="3496"/>
                    <a:pt x="9512" y="3496"/>
                    <a:pt x="9518" y="3496"/>
                  </a:cubicBezTo>
                  <a:cubicBezTo>
                    <a:pt x="9534" y="3496"/>
                    <a:pt x="9548" y="3501"/>
                    <a:pt x="9562" y="3501"/>
                  </a:cubicBezTo>
                  <a:cubicBezTo>
                    <a:pt x="9572" y="3501"/>
                    <a:pt x="9581" y="3498"/>
                    <a:pt x="9591" y="3489"/>
                  </a:cubicBezTo>
                  <a:cubicBezTo>
                    <a:pt x="9618" y="3471"/>
                    <a:pt x="9653" y="3444"/>
                    <a:pt x="9653" y="3426"/>
                  </a:cubicBezTo>
                  <a:cubicBezTo>
                    <a:pt x="9653" y="3400"/>
                    <a:pt x="9671" y="3364"/>
                    <a:pt x="9644" y="3337"/>
                  </a:cubicBezTo>
                  <a:cubicBezTo>
                    <a:pt x="9627" y="3310"/>
                    <a:pt x="9600" y="3293"/>
                    <a:pt x="9582" y="3275"/>
                  </a:cubicBezTo>
                  <a:close/>
                  <a:moveTo>
                    <a:pt x="8038" y="3270"/>
                  </a:moveTo>
                  <a:cubicBezTo>
                    <a:pt x="7998" y="3270"/>
                    <a:pt x="7974" y="3292"/>
                    <a:pt x="7949" y="3346"/>
                  </a:cubicBezTo>
                  <a:cubicBezTo>
                    <a:pt x="7923" y="3426"/>
                    <a:pt x="7940" y="3471"/>
                    <a:pt x="8012" y="3498"/>
                  </a:cubicBezTo>
                  <a:cubicBezTo>
                    <a:pt x="8038" y="3509"/>
                    <a:pt x="8060" y="3515"/>
                    <a:pt x="8079" y="3515"/>
                  </a:cubicBezTo>
                  <a:cubicBezTo>
                    <a:pt x="8119" y="3515"/>
                    <a:pt x="8145" y="3490"/>
                    <a:pt x="8163" y="3435"/>
                  </a:cubicBezTo>
                  <a:cubicBezTo>
                    <a:pt x="8199" y="3355"/>
                    <a:pt x="8181" y="3310"/>
                    <a:pt x="8110" y="3284"/>
                  </a:cubicBezTo>
                  <a:cubicBezTo>
                    <a:pt x="8081" y="3275"/>
                    <a:pt x="8058" y="3270"/>
                    <a:pt x="8038" y="3270"/>
                  </a:cubicBezTo>
                  <a:close/>
                  <a:moveTo>
                    <a:pt x="6573" y="3257"/>
                  </a:moveTo>
                  <a:cubicBezTo>
                    <a:pt x="6519" y="3257"/>
                    <a:pt x="6469" y="3293"/>
                    <a:pt x="6442" y="3355"/>
                  </a:cubicBezTo>
                  <a:cubicBezTo>
                    <a:pt x="6424" y="3409"/>
                    <a:pt x="6460" y="3498"/>
                    <a:pt x="6522" y="3516"/>
                  </a:cubicBezTo>
                  <a:cubicBezTo>
                    <a:pt x="6543" y="3522"/>
                    <a:pt x="6562" y="3526"/>
                    <a:pt x="6581" y="3526"/>
                  </a:cubicBezTo>
                  <a:cubicBezTo>
                    <a:pt x="6636" y="3526"/>
                    <a:pt x="6680" y="3497"/>
                    <a:pt x="6700" y="3444"/>
                  </a:cubicBezTo>
                  <a:cubicBezTo>
                    <a:pt x="6727" y="3364"/>
                    <a:pt x="6691" y="3302"/>
                    <a:pt x="6620" y="3266"/>
                  </a:cubicBezTo>
                  <a:cubicBezTo>
                    <a:pt x="6604" y="3260"/>
                    <a:pt x="6589" y="3257"/>
                    <a:pt x="6573" y="3257"/>
                  </a:cubicBezTo>
                  <a:close/>
                  <a:moveTo>
                    <a:pt x="5089" y="3248"/>
                  </a:moveTo>
                  <a:cubicBezTo>
                    <a:pt x="5031" y="3248"/>
                    <a:pt x="4973" y="3282"/>
                    <a:pt x="4952" y="3337"/>
                  </a:cubicBezTo>
                  <a:cubicBezTo>
                    <a:pt x="4916" y="3409"/>
                    <a:pt x="4952" y="3507"/>
                    <a:pt x="5023" y="3533"/>
                  </a:cubicBezTo>
                  <a:cubicBezTo>
                    <a:pt x="5044" y="3543"/>
                    <a:pt x="5066" y="3547"/>
                    <a:pt x="5087" y="3547"/>
                  </a:cubicBezTo>
                  <a:cubicBezTo>
                    <a:pt x="5147" y="3547"/>
                    <a:pt x="5202" y="3512"/>
                    <a:pt x="5228" y="3453"/>
                  </a:cubicBezTo>
                  <a:cubicBezTo>
                    <a:pt x="5255" y="3382"/>
                    <a:pt x="5220" y="3293"/>
                    <a:pt x="5139" y="3257"/>
                  </a:cubicBezTo>
                  <a:cubicBezTo>
                    <a:pt x="5123" y="3251"/>
                    <a:pt x="5106" y="3248"/>
                    <a:pt x="5089" y="3248"/>
                  </a:cubicBezTo>
                  <a:close/>
                  <a:moveTo>
                    <a:pt x="3590" y="3235"/>
                  </a:moveTo>
                  <a:cubicBezTo>
                    <a:pt x="3569" y="3235"/>
                    <a:pt x="3547" y="3239"/>
                    <a:pt x="3525" y="3248"/>
                  </a:cubicBezTo>
                  <a:cubicBezTo>
                    <a:pt x="3480" y="3266"/>
                    <a:pt x="3471" y="3310"/>
                    <a:pt x="3435" y="3328"/>
                  </a:cubicBezTo>
                  <a:cubicBezTo>
                    <a:pt x="3435" y="3373"/>
                    <a:pt x="3426" y="3409"/>
                    <a:pt x="3435" y="3453"/>
                  </a:cubicBezTo>
                  <a:cubicBezTo>
                    <a:pt x="3453" y="3498"/>
                    <a:pt x="3489" y="3533"/>
                    <a:pt x="3525" y="3542"/>
                  </a:cubicBezTo>
                  <a:cubicBezTo>
                    <a:pt x="3542" y="3551"/>
                    <a:pt x="3562" y="3556"/>
                    <a:pt x="3584" y="3556"/>
                  </a:cubicBezTo>
                  <a:cubicBezTo>
                    <a:pt x="3605" y="3556"/>
                    <a:pt x="3627" y="3551"/>
                    <a:pt x="3649" y="3542"/>
                  </a:cubicBezTo>
                  <a:cubicBezTo>
                    <a:pt x="3694" y="3525"/>
                    <a:pt x="3703" y="3480"/>
                    <a:pt x="3748" y="3453"/>
                  </a:cubicBezTo>
                  <a:cubicBezTo>
                    <a:pt x="3739" y="3418"/>
                    <a:pt x="3739" y="3373"/>
                    <a:pt x="3730" y="3337"/>
                  </a:cubicBezTo>
                  <a:cubicBezTo>
                    <a:pt x="3721" y="3293"/>
                    <a:pt x="3685" y="3257"/>
                    <a:pt x="3649" y="3248"/>
                  </a:cubicBezTo>
                  <a:cubicBezTo>
                    <a:pt x="3632" y="3239"/>
                    <a:pt x="3612" y="3235"/>
                    <a:pt x="3590" y="3235"/>
                  </a:cubicBezTo>
                  <a:close/>
                  <a:moveTo>
                    <a:pt x="2089" y="3226"/>
                  </a:moveTo>
                  <a:cubicBezTo>
                    <a:pt x="2024" y="3226"/>
                    <a:pt x="1972" y="3264"/>
                    <a:pt x="1946" y="3337"/>
                  </a:cubicBezTo>
                  <a:cubicBezTo>
                    <a:pt x="1910" y="3435"/>
                    <a:pt x="1946" y="3516"/>
                    <a:pt x="2044" y="3551"/>
                  </a:cubicBezTo>
                  <a:cubicBezTo>
                    <a:pt x="2067" y="3561"/>
                    <a:pt x="2090" y="3565"/>
                    <a:pt x="2112" y="3565"/>
                  </a:cubicBezTo>
                  <a:cubicBezTo>
                    <a:pt x="2175" y="3565"/>
                    <a:pt x="2231" y="3528"/>
                    <a:pt x="2258" y="3462"/>
                  </a:cubicBezTo>
                  <a:cubicBezTo>
                    <a:pt x="2293" y="3364"/>
                    <a:pt x="2258" y="3284"/>
                    <a:pt x="2160" y="3239"/>
                  </a:cubicBezTo>
                  <a:cubicBezTo>
                    <a:pt x="2135" y="3230"/>
                    <a:pt x="2111" y="3226"/>
                    <a:pt x="2089" y="3226"/>
                  </a:cubicBezTo>
                  <a:close/>
                  <a:moveTo>
                    <a:pt x="598" y="3224"/>
                  </a:moveTo>
                  <a:cubicBezTo>
                    <a:pt x="576" y="3224"/>
                    <a:pt x="555" y="3228"/>
                    <a:pt x="536" y="3239"/>
                  </a:cubicBezTo>
                  <a:cubicBezTo>
                    <a:pt x="509" y="3248"/>
                    <a:pt x="447" y="3310"/>
                    <a:pt x="447" y="3337"/>
                  </a:cubicBezTo>
                  <a:cubicBezTo>
                    <a:pt x="438" y="3382"/>
                    <a:pt x="429" y="3426"/>
                    <a:pt x="447" y="3471"/>
                  </a:cubicBezTo>
                  <a:cubicBezTo>
                    <a:pt x="474" y="3525"/>
                    <a:pt x="509" y="3551"/>
                    <a:pt x="545" y="3569"/>
                  </a:cubicBezTo>
                  <a:cubicBezTo>
                    <a:pt x="567" y="3578"/>
                    <a:pt x="592" y="3583"/>
                    <a:pt x="617" y="3583"/>
                  </a:cubicBezTo>
                  <a:cubicBezTo>
                    <a:pt x="643" y="3583"/>
                    <a:pt x="670" y="3578"/>
                    <a:pt x="697" y="3569"/>
                  </a:cubicBezTo>
                  <a:cubicBezTo>
                    <a:pt x="714" y="3551"/>
                    <a:pt x="786" y="3489"/>
                    <a:pt x="786" y="3462"/>
                  </a:cubicBezTo>
                  <a:cubicBezTo>
                    <a:pt x="795" y="3418"/>
                    <a:pt x="804" y="3373"/>
                    <a:pt x="786" y="3328"/>
                  </a:cubicBezTo>
                  <a:cubicBezTo>
                    <a:pt x="759" y="3284"/>
                    <a:pt x="714" y="3266"/>
                    <a:pt x="688" y="3230"/>
                  </a:cubicBezTo>
                  <a:cubicBezTo>
                    <a:pt x="657" y="3230"/>
                    <a:pt x="626" y="3224"/>
                    <a:pt x="598" y="3224"/>
                  </a:cubicBezTo>
                  <a:close/>
                  <a:moveTo>
                    <a:pt x="12080" y="3465"/>
                  </a:moveTo>
                  <a:cubicBezTo>
                    <a:pt x="12046" y="3465"/>
                    <a:pt x="12006" y="3488"/>
                    <a:pt x="12000" y="3516"/>
                  </a:cubicBezTo>
                  <a:cubicBezTo>
                    <a:pt x="11982" y="3551"/>
                    <a:pt x="12008" y="3614"/>
                    <a:pt x="12044" y="3623"/>
                  </a:cubicBezTo>
                  <a:cubicBezTo>
                    <a:pt x="12052" y="3627"/>
                    <a:pt x="12061" y="3628"/>
                    <a:pt x="12071" y="3628"/>
                  </a:cubicBezTo>
                  <a:cubicBezTo>
                    <a:pt x="12105" y="3628"/>
                    <a:pt x="12144" y="3606"/>
                    <a:pt x="12151" y="3578"/>
                  </a:cubicBezTo>
                  <a:cubicBezTo>
                    <a:pt x="12169" y="3542"/>
                    <a:pt x="12142" y="3480"/>
                    <a:pt x="12107" y="3471"/>
                  </a:cubicBezTo>
                  <a:cubicBezTo>
                    <a:pt x="12099" y="3467"/>
                    <a:pt x="12090" y="3465"/>
                    <a:pt x="12080" y="3465"/>
                  </a:cubicBezTo>
                  <a:close/>
                  <a:moveTo>
                    <a:pt x="10592" y="3448"/>
                  </a:moveTo>
                  <a:cubicBezTo>
                    <a:pt x="10551" y="3448"/>
                    <a:pt x="10513" y="3473"/>
                    <a:pt x="10492" y="3516"/>
                  </a:cubicBezTo>
                  <a:cubicBezTo>
                    <a:pt x="10474" y="3569"/>
                    <a:pt x="10501" y="3623"/>
                    <a:pt x="10554" y="3641"/>
                  </a:cubicBezTo>
                  <a:cubicBezTo>
                    <a:pt x="10564" y="3644"/>
                    <a:pt x="10574" y="3646"/>
                    <a:pt x="10585" y="3646"/>
                  </a:cubicBezTo>
                  <a:cubicBezTo>
                    <a:pt x="10624" y="3646"/>
                    <a:pt x="10665" y="3622"/>
                    <a:pt x="10679" y="3587"/>
                  </a:cubicBezTo>
                  <a:cubicBezTo>
                    <a:pt x="10697" y="3533"/>
                    <a:pt x="10670" y="3480"/>
                    <a:pt x="10626" y="3453"/>
                  </a:cubicBezTo>
                  <a:cubicBezTo>
                    <a:pt x="10615" y="3449"/>
                    <a:pt x="10603" y="3448"/>
                    <a:pt x="10592" y="3448"/>
                  </a:cubicBezTo>
                  <a:close/>
                  <a:moveTo>
                    <a:pt x="9096" y="3431"/>
                  </a:moveTo>
                  <a:cubicBezTo>
                    <a:pt x="9047" y="3431"/>
                    <a:pt x="8990" y="3463"/>
                    <a:pt x="8975" y="3507"/>
                  </a:cubicBezTo>
                  <a:cubicBezTo>
                    <a:pt x="8957" y="3560"/>
                    <a:pt x="8993" y="3641"/>
                    <a:pt x="9047" y="3658"/>
                  </a:cubicBezTo>
                  <a:cubicBezTo>
                    <a:pt x="9055" y="3661"/>
                    <a:pt x="9064" y="3662"/>
                    <a:pt x="9073" y="3662"/>
                  </a:cubicBezTo>
                  <a:cubicBezTo>
                    <a:pt x="9124" y="3662"/>
                    <a:pt x="9183" y="3625"/>
                    <a:pt x="9198" y="3587"/>
                  </a:cubicBezTo>
                  <a:cubicBezTo>
                    <a:pt x="9216" y="3533"/>
                    <a:pt x="9180" y="3453"/>
                    <a:pt x="9127" y="3435"/>
                  </a:cubicBezTo>
                  <a:cubicBezTo>
                    <a:pt x="9117" y="3432"/>
                    <a:pt x="9107" y="3431"/>
                    <a:pt x="9096" y="3431"/>
                  </a:cubicBezTo>
                  <a:close/>
                  <a:moveTo>
                    <a:pt x="7636" y="3405"/>
                  </a:moveTo>
                  <a:cubicBezTo>
                    <a:pt x="7580" y="3405"/>
                    <a:pt x="7501" y="3444"/>
                    <a:pt x="7485" y="3489"/>
                  </a:cubicBezTo>
                  <a:cubicBezTo>
                    <a:pt x="7459" y="3533"/>
                    <a:pt x="7512" y="3641"/>
                    <a:pt x="7557" y="3658"/>
                  </a:cubicBezTo>
                  <a:cubicBezTo>
                    <a:pt x="7566" y="3662"/>
                    <a:pt x="7577" y="3663"/>
                    <a:pt x="7588" y="3663"/>
                  </a:cubicBezTo>
                  <a:cubicBezTo>
                    <a:pt x="7640" y="3663"/>
                    <a:pt x="7704" y="3631"/>
                    <a:pt x="7726" y="3587"/>
                  </a:cubicBezTo>
                  <a:cubicBezTo>
                    <a:pt x="7753" y="3542"/>
                    <a:pt x="7717" y="3435"/>
                    <a:pt x="7664" y="3409"/>
                  </a:cubicBezTo>
                  <a:cubicBezTo>
                    <a:pt x="7656" y="3406"/>
                    <a:pt x="7646" y="3405"/>
                    <a:pt x="7636" y="3405"/>
                  </a:cubicBezTo>
                  <a:close/>
                  <a:moveTo>
                    <a:pt x="6112" y="3399"/>
                  </a:moveTo>
                  <a:cubicBezTo>
                    <a:pt x="6098" y="3399"/>
                    <a:pt x="6084" y="3402"/>
                    <a:pt x="6067" y="3409"/>
                  </a:cubicBezTo>
                  <a:cubicBezTo>
                    <a:pt x="6031" y="3426"/>
                    <a:pt x="6013" y="3453"/>
                    <a:pt x="5996" y="3489"/>
                  </a:cubicBezTo>
                  <a:cubicBezTo>
                    <a:pt x="5987" y="3525"/>
                    <a:pt x="5978" y="3560"/>
                    <a:pt x="5996" y="3596"/>
                  </a:cubicBezTo>
                  <a:cubicBezTo>
                    <a:pt x="6013" y="3632"/>
                    <a:pt x="6031" y="3658"/>
                    <a:pt x="6076" y="3658"/>
                  </a:cubicBezTo>
                  <a:cubicBezTo>
                    <a:pt x="6089" y="3672"/>
                    <a:pt x="6105" y="3676"/>
                    <a:pt x="6122" y="3676"/>
                  </a:cubicBezTo>
                  <a:cubicBezTo>
                    <a:pt x="6138" y="3676"/>
                    <a:pt x="6156" y="3672"/>
                    <a:pt x="6174" y="3667"/>
                  </a:cubicBezTo>
                  <a:cubicBezTo>
                    <a:pt x="6219" y="3649"/>
                    <a:pt x="6237" y="3623"/>
                    <a:pt x="6245" y="3587"/>
                  </a:cubicBezTo>
                  <a:cubicBezTo>
                    <a:pt x="6263" y="3551"/>
                    <a:pt x="6263" y="3525"/>
                    <a:pt x="6245" y="3489"/>
                  </a:cubicBezTo>
                  <a:cubicBezTo>
                    <a:pt x="6237" y="3453"/>
                    <a:pt x="6210" y="3426"/>
                    <a:pt x="6174" y="3418"/>
                  </a:cubicBezTo>
                  <a:cubicBezTo>
                    <a:pt x="6152" y="3406"/>
                    <a:pt x="6133" y="3399"/>
                    <a:pt x="6112" y="3399"/>
                  </a:cubicBezTo>
                  <a:close/>
                  <a:moveTo>
                    <a:pt x="4643" y="3391"/>
                  </a:moveTo>
                  <a:cubicBezTo>
                    <a:pt x="4584" y="3391"/>
                    <a:pt x="4525" y="3425"/>
                    <a:pt x="4497" y="3480"/>
                  </a:cubicBezTo>
                  <a:cubicBezTo>
                    <a:pt x="4470" y="3560"/>
                    <a:pt x="4506" y="3649"/>
                    <a:pt x="4577" y="3676"/>
                  </a:cubicBezTo>
                  <a:cubicBezTo>
                    <a:pt x="4598" y="3686"/>
                    <a:pt x="4620" y="3690"/>
                    <a:pt x="4641" y="3690"/>
                  </a:cubicBezTo>
                  <a:cubicBezTo>
                    <a:pt x="4700" y="3690"/>
                    <a:pt x="4754" y="3655"/>
                    <a:pt x="4773" y="3596"/>
                  </a:cubicBezTo>
                  <a:cubicBezTo>
                    <a:pt x="4809" y="3525"/>
                    <a:pt x="4765" y="3435"/>
                    <a:pt x="4693" y="3400"/>
                  </a:cubicBezTo>
                  <a:cubicBezTo>
                    <a:pt x="4677" y="3394"/>
                    <a:pt x="4660" y="3391"/>
                    <a:pt x="4643" y="3391"/>
                  </a:cubicBezTo>
                  <a:close/>
                  <a:moveTo>
                    <a:pt x="3160" y="3379"/>
                  </a:moveTo>
                  <a:cubicBezTo>
                    <a:pt x="3094" y="3379"/>
                    <a:pt x="3019" y="3424"/>
                    <a:pt x="2998" y="3480"/>
                  </a:cubicBezTo>
                  <a:cubicBezTo>
                    <a:pt x="2971" y="3551"/>
                    <a:pt x="3016" y="3667"/>
                    <a:pt x="3087" y="3694"/>
                  </a:cubicBezTo>
                  <a:cubicBezTo>
                    <a:pt x="3104" y="3703"/>
                    <a:pt x="3124" y="3707"/>
                    <a:pt x="3144" y="3707"/>
                  </a:cubicBezTo>
                  <a:cubicBezTo>
                    <a:pt x="3209" y="3707"/>
                    <a:pt x="3283" y="3666"/>
                    <a:pt x="3310" y="3605"/>
                  </a:cubicBezTo>
                  <a:cubicBezTo>
                    <a:pt x="3337" y="3533"/>
                    <a:pt x="3293" y="3426"/>
                    <a:pt x="3212" y="3391"/>
                  </a:cubicBezTo>
                  <a:cubicBezTo>
                    <a:pt x="3197" y="3383"/>
                    <a:pt x="3179" y="3379"/>
                    <a:pt x="3160" y="3379"/>
                  </a:cubicBezTo>
                  <a:close/>
                  <a:moveTo>
                    <a:pt x="1664" y="3377"/>
                  </a:moveTo>
                  <a:cubicBezTo>
                    <a:pt x="1642" y="3377"/>
                    <a:pt x="1620" y="3382"/>
                    <a:pt x="1598" y="3391"/>
                  </a:cubicBezTo>
                  <a:cubicBezTo>
                    <a:pt x="1553" y="3409"/>
                    <a:pt x="1526" y="3435"/>
                    <a:pt x="1508" y="3480"/>
                  </a:cubicBezTo>
                  <a:cubicBezTo>
                    <a:pt x="1473" y="3578"/>
                    <a:pt x="1508" y="3667"/>
                    <a:pt x="1598" y="3703"/>
                  </a:cubicBezTo>
                  <a:cubicBezTo>
                    <a:pt x="1625" y="3712"/>
                    <a:pt x="1651" y="3717"/>
                    <a:pt x="1675" y="3717"/>
                  </a:cubicBezTo>
                  <a:cubicBezTo>
                    <a:pt x="1743" y="3717"/>
                    <a:pt x="1794" y="3680"/>
                    <a:pt x="1821" y="3614"/>
                  </a:cubicBezTo>
                  <a:cubicBezTo>
                    <a:pt x="1856" y="3516"/>
                    <a:pt x="1821" y="3435"/>
                    <a:pt x="1731" y="3391"/>
                  </a:cubicBezTo>
                  <a:cubicBezTo>
                    <a:pt x="1709" y="3382"/>
                    <a:pt x="1687" y="3377"/>
                    <a:pt x="1664" y="3377"/>
                  </a:cubicBezTo>
                  <a:close/>
                  <a:moveTo>
                    <a:pt x="191" y="3362"/>
                  </a:moveTo>
                  <a:cubicBezTo>
                    <a:pt x="168" y="3362"/>
                    <a:pt x="145" y="3378"/>
                    <a:pt x="152" y="3400"/>
                  </a:cubicBezTo>
                  <a:cubicBezTo>
                    <a:pt x="161" y="3444"/>
                    <a:pt x="135" y="3462"/>
                    <a:pt x="135" y="3498"/>
                  </a:cubicBezTo>
                  <a:cubicBezTo>
                    <a:pt x="126" y="3525"/>
                    <a:pt x="117" y="3560"/>
                    <a:pt x="108" y="3587"/>
                  </a:cubicBezTo>
                  <a:cubicBezTo>
                    <a:pt x="108" y="3623"/>
                    <a:pt x="99" y="3658"/>
                    <a:pt x="90" y="3694"/>
                  </a:cubicBezTo>
                  <a:cubicBezTo>
                    <a:pt x="90" y="3703"/>
                    <a:pt x="99" y="3712"/>
                    <a:pt x="108" y="3721"/>
                  </a:cubicBezTo>
                  <a:cubicBezTo>
                    <a:pt x="120" y="3726"/>
                    <a:pt x="135" y="3729"/>
                    <a:pt x="151" y="3729"/>
                  </a:cubicBezTo>
                  <a:cubicBezTo>
                    <a:pt x="214" y="3729"/>
                    <a:pt x="293" y="3690"/>
                    <a:pt x="322" y="3641"/>
                  </a:cubicBezTo>
                  <a:cubicBezTo>
                    <a:pt x="375" y="3551"/>
                    <a:pt x="340" y="3418"/>
                    <a:pt x="233" y="3373"/>
                  </a:cubicBezTo>
                  <a:cubicBezTo>
                    <a:pt x="224" y="3373"/>
                    <a:pt x="215" y="3364"/>
                    <a:pt x="206" y="3364"/>
                  </a:cubicBezTo>
                  <a:cubicBezTo>
                    <a:pt x="201" y="3362"/>
                    <a:pt x="196" y="3362"/>
                    <a:pt x="191" y="3362"/>
                  </a:cubicBezTo>
                  <a:close/>
                  <a:moveTo>
                    <a:pt x="11615" y="3605"/>
                  </a:moveTo>
                  <a:cubicBezTo>
                    <a:pt x="11586" y="3605"/>
                    <a:pt x="11566" y="3619"/>
                    <a:pt x="11553" y="3649"/>
                  </a:cubicBezTo>
                  <a:cubicBezTo>
                    <a:pt x="11527" y="3712"/>
                    <a:pt x="11536" y="3748"/>
                    <a:pt x="11589" y="3765"/>
                  </a:cubicBezTo>
                  <a:cubicBezTo>
                    <a:pt x="11608" y="3775"/>
                    <a:pt x="11625" y="3780"/>
                    <a:pt x="11640" y="3780"/>
                  </a:cubicBezTo>
                  <a:cubicBezTo>
                    <a:pt x="11666" y="3780"/>
                    <a:pt x="11685" y="3764"/>
                    <a:pt x="11696" y="3730"/>
                  </a:cubicBezTo>
                  <a:cubicBezTo>
                    <a:pt x="11723" y="3667"/>
                    <a:pt x="11714" y="3641"/>
                    <a:pt x="11661" y="3614"/>
                  </a:cubicBezTo>
                  <a:cubicBezTo>
                    <a:pt x="11644" y="3608"/>
                    <a:pt x="11628" y="3605"/>
                    <a:pt x="11615" y="3605"/>
                  </a:cubicBezTo>
                  <a:close/>
                  <a:moveTo>
                    <a:pt x="10128" y="3594"/>
                  </a:moveTo>
                  <a:cubicBezTo>
                    <a:pt x="10091" y="3594"/>
                    <a:pt x="10059" y="3619"/>
                    <a:pt x="10046" y="3658"/>
                  </a:cubicBezTo>
                  <a:cubicBezTo>
                    <a:pt x="10019" y="3712"/>
                    <a:pt x="10046" y="3765"/>
                    <a:pt x="10099" y="3783"/>
                  </a:cubicBezTo>
                  <a:cubicBezTo>
                    <a:pt x="10116" y="3790"/>
                    <a:pt x="10132" y="3794"/>
                    <a:pt x="10146" y="3794"/>
                  </a:cubicBezTo>
                  <a:cubicBezTo>
                    <a:pt x="10184" y="3794"/>
                    <a:pt x="10214" y="3769"/>
                    <a:pt x="10233" y="3730"/>
                  </a:cubicBezTo>
                  <a:cubicBezTo>
                    <a:pt x="10251" y="3676"/>
                    <a:pt x="10233" y="3623"/>
                    <a:pt x="10171" y="3605"/>
                  </a:cubicBezTo>
                  <a:cubicBezTo>
                    <a:pt x="10156" y="3598"/>
                    <a:pt x="10142" y="3594"/>
                    <a:pt x="10128" y="3594"/>
                  </a:cubicBezTo>
                  <a:close/>
                  <a:moveTo>
                    <a:pt x="8642" y="3575"/>
                  </a:moveTo>
                  <a:cubicBezTo>
                    <a:pt x="8599" y="3575"/>
                    <a:pt x="8566" y="3601"/>
                    <a:pt x="8547" y="3658"/>
                  </a:cubicBezTo>
                  <a:cubicBezTo>
                    <a:pt x="8520" y="3730"/>
                    <a:pt x="8538" y="3774"/>
                    <a:pt x="8610" y="3810"/>
                  </a:cubicBezTo>
                  <a:cubicBezTo>
                    <a:pt x="8628" y="3817"/>
                    <a:pt x="8645" y="3820"/>
                    <a:pt x="8661" y="3820"/>
                  </a:cubicBezTo>
                  <a:cubicBezTo>
                    <a:pt x="8706" y="3820"/>
                    <a:pt x="8741" y="3792"/>
                    <a:pt x="8761" y="3739"/>
                  </a:cubicBezTo>
                  <a:cubicBezTo>
                    <a:pt x="8788" y="3667"/>
                    <a:pt x="8770" y="3614"/>
                    <a:pt x="8699" y="3587"/>
                  </a:cubicBezTo>
                  <a:cubicBezTo>
                    <a:pt x="8678" y="3579"/>
                    <a:pt x="8660" y="3575"/>
                    <a:pt x="8642" y="3575"/>
                  </a:cubicBezTo>
                  <a:close/>
                  <a:moveTo>
                    <a:pt x="7156" y="3568"/>
                  </a:moveTo>
                  <a:cubicBezTo>
                    <a:pt x="7107" y="3568"/>
                    <a:pt x="7066" y="3596"/>
                    <a:pt x="7039" y="3649"/>
                  </a:cubicBezTo>
                  <a:cubicBezTo>
                    <a:pt x="7013" y="3730"/>
                    <a:pt x="7048" y="3801"/>
                    <a:pt x="7120" y="3828"/>
                  </a:cubicBezTo>
                  <a:cubicBezTo>
                    <a:pt x="7136" y="3834"/>
                    <a:pt x="7152" y="3837"/>
                    <a:pt x="7167" y="3837"/>
                  </a:cubicBezTo>
                  <a:cubicBezTo>
                    <a:pt x="7221" y="3837"/>
                    <a:pt x="7268" y="3803"/>
                    <a:pt x="7289" y="3748"/>
                  </a:cubicBezTo>
                  <a:cubicBezTo>
                    <a:pt x="7325" y="3676"/>
                    <a:pt x="7289" y="3605"/>
                    <a:pt x="7209" y="3578"/>
                  </a:cubicBezTo>
                  <a:cubicBezTo>
                    <a:pt x="7191" y="3571"/>
                    <a:pt x="7173" y="3568"/>
                    <a:pt x="7156" y="3568"/>
                  </a:cubicBezTo>
                  <a:close/>
                  <a:moveTo>
                    <a:pt x="4165" y="3530"/>
                  </a:moveTo>
                  <a:cubicBezTo>
                    <a:pt x="4113" y="3530"/>
                    <a:pt x="4075" y="3564"/>
                    <a:pt x="4051" y="3632"/>
                  </a:cubicBezTo>
                  <a:cubicBezTo>
                    <a:pt x="4006" y="3721"/>
                    <a:pt x="4033" y="3783"/>
                    <a:pt x="4131" y="3828"/>
                  </a:cubicBezTo>
                  <a:cubicBezTo>
                    <a:pt x="4159" y="3838"/>
                    <a:pt x="4183" y="3843"/>
                    <a:pt x="4205" y="3843"/>
                  </a:cubicBezTo>
                  <a:cubicBezTo>
                    <a:pt x="4262" y="3843"/>
                    <a:pt x="4302" y="3809"/>
                    <a:pt x="4327" y="3739"/>
                  </a:cubicBezTo>
                  <a:cubicBezTo>
                    <a:pt x="4363" y="3649"/>
                    <a:pt x="4336" y="3587"/>
                    <a:pt x="4247" y="3551"/>
                  </a:cubicBezTo>
                  <a:cubicBezTo>
                    <a:pt x="4216" y="3537"/>
                    <a:pt x="4189" y="3530"/>
                    <a:pt x="4165" y="3530"/>
                  </a:cubicBezTo>
                  <a:close/>
                  <a:moveTo>
                    <a:pt x="5681" y="3553"/>
                  </a:moveTo>
                  <a:cubicBezTo>
                    <a:pt x="5620" y="3553"/>
                    <a:pt x="5545" y="3597"/>
                    <a:pt x="5523" y="3641"/>
                  </a:cubicBezTo>
                  <a:cubicBezTo>
                    <a:pt x="5505" y="3703"/>
                    <a:pt x="5550" y="3819"/>
                    <a:pt x="5612" y="3837"/>
                  </a:cubicBezTo>
                  <a:cubicBezTo>
                    <a:pt x="5623" y="3842"/>
                    <a:pt x="5636" y="3844"/>
                    <a:pt x="5650" y="3844"/>
                  </a:cubicBezTo>
                  <a:cubicBezTo>
                    <a:pt x="5711" y="3844"/>
                    <a:pt x="5786" y="3799"/>
                    <a:pt x="5808" y="3748"/>
                  </a:cubicBezTo>
                  <a:cubicBezTo>
                    <a:pt x="5826" y="3685"/>
                    <a:pt x="5773" y="3578"/>
                    <a:pt x="5719" y="3560"/>
                  </a:cubicBezTo>
                  <a:cubicBezTo>
                    <a:pt x="5708" y="3555"/>
                    <a:pt x="5695" y="3553"/>
                    <a:pt x="5681" y="3553"/>
                  </a:cubicBezTo>
                  <a:close/>
                  <a:moveTo>
                    <a:pt x="2702" y="3521"/>
                  </a:moveTo>
                  <a:cubicBezTo>
                    <a:pt x="2634" y="3521"/>
                    <a:pt x="2573" y="3562"/>
                    <a:pt x="2552" y="3623"/>
                  </a:cubicBezTo>
                  <a:cubicBezTo>
                    <a:pt x="2516" y="3712"/>
                    <a:pt x="2543" y="3801"/>
                    <a:pt x="2632" y="3837"/>
                  </a:cubicBezTo>
                  <a:cubicBezTo>
                    <a:pt x="2657" y="3849"/>
                    <a:pt x="2682" y="3854"/>
                    <a:pt x="2706" y="3854"/>
                  </a:cubicBezTo>
                  <a:cubicBezTo>
                    <a:pt x="2770" y="3854"/>
                    <a:pt x="2829" y="3815"/>
                    <a:pt x="2855" y="3757"/>
                  </a:cubicBezTo>
                  <a:cubicBezTo>
                    <a:pt x="2891" y="3658"/>
                    <a:pt x="2847" y="3569"/>
                    <a:pt x="2766" y="3533"/>
                  </a:cubicBezTo>
                  <a:cubicBezTo>
                    <a:pt x="2745" y="3525"/>
                    <a:pt x="2723" y="3521"/>
                    <a:pt x="2702" y="3521"/>
                  </a:cubicBezTo>
                  <a:close/>
                  <a:moveTo>
                    <a:pt x="1221" y="3513"/>
                  </a:moveTo>
                  <a:cubicBezTo>
                    <a:pt x="1216" y="3513"/>
                    <a:pt x="1210" y="3514"/>
                    <a:pt x="1205" y="3516"/>
                  </a:cubicBezTo>
                  <a:cubicBezTo>
                    <a:pt x="1169" y="3516"/>
                    <a:pt x="1134" y="3542"/>
                    <a:pt x="1098" y="3560"/>
                  </a:cubicBezTo>
                  <a:cubicBezTo>
                    <a:pt x="1071" y="3569"/>
                    <a:pt x="1080" y="3614"/>
                    <a:pt x="1044" y="3623"/>
                  </a:cubicBezTo>
                  <a:cubicBezTo>
                    <a:pt x="1062" y="3658"/>
                    <a:pt x="1027" y="3685"/>
                    <a:pt x="1044" y="3721"/>
                  </a:cubicBezTo>
                  <a:cubicBezTo>
                    <a:pt x="1062" y="3783"/>
                    <a:pt x="1089" y="3828"/>
                    <a:pt x="1152" y="3855"/>
                  </a:cubicBezTo>
                  <a:cubicBezTo>
                    <a:pt x="1169" y="3864"/>
                    <a:pt x="1196" y="3872"/>
                    <a:pt x="1223" y="3872"/>
                  </a:cubicBezTo>
                  <a:cubicBezTo>
                    <a:pt x="1259" y="3864"/>
                    <a:pt x="1294" y="3846"/>
                    <a:pt x="1330" y="3828"/>
                  </a:cubicBezTo>
                  <a:cubicBezTo>
                    <a:pt x="1357" y="3819"/>
                    <a:pt x="1348" y="3765"/>
                    <a:pt x="1383" y="3765"/>
                  </a:cubicBezTo>
                  <a:cubicBezTo>
                    <a:pt x="1383" y="3739"/>
                    <a:pt x="1392" y="3712"/>
                    <a:pt x="1392" y="3685"/>
                  </a:cubicBezTo>
                  <a:cubicBezTo>
                    <a:pt x="1392" y="3649"/>
                    <a:pt x="1366" y="3614"/>
                    <a:pt x="1357" y="3578"/>
                  </a:cubicBezTo>
                  <a:cubicBezTo>
                    <a:pt x="1339" y="3542"/>
                    <a:pt x="1294" y="3560"/>
                    <a:pt x="1285" y="3525"/>
                  </a:cubicBezTo>
                  <a:cubicBezTo>
                    <a:pt x="1264" y="3525"/>
                    <a:pt x="1243" y="3513"/>
                    <a:pt x="1221" y="3513"/>
                  </a:cubicBezTo>
                  <a:close/>
                  <a:moveTo>
                    <a:pt x="12654" y="3764"/>
                  </a:moveTo>
                  <a:cubicBezTo>
                    <a:pt x="12634" y="3764"/>
                    <a:pt x="12626" y="3776"/>
                    <a:pt x="12615" y="3810"/>
                  </a:cubicBezTo>
                  <a:cubicBezTo>
                    <a:pt x="12588" y="3872"/>
                    <a:pt x="12597" y="3881"/>
                    <a:pt x="12642" y="3899"/>
                  </a:cubicBezTo>
                  <a:cubicBezTo>
                    <a:pt x="12665" y="3909"/>
                    <a:pt x="12681" y="3914"/>
                    <a:pt x="12693" y="3914"/>
                  </a:cubicBezTo>
                  <a:cubicBezTo>
                    <a:pt x="12712" y="3914"/>
                    <a:pt x="12720" y="3900"/>
                    <a:pt x="12731" y="3872"/>
                  </a:cubicBezTo>
                  <a:cubicBezTo>
                    <a:pt x="12758" y="3810"/>
                    <a:pt x="12758" y="3801"/>
                    <a:pt x="12704" y="3774"/>
                  </a:cubicBezTo>
                  <a:cubicBezTo>
                    <a:pt x="12681" y="3768"/>
                    <a:pt x="12666" y="3764"/>
                    <a:pt x="12654" y="3764"/>
                  </a:cubicBezTo>
                  <a:close/>
                  <a:moveTo>
                    <a:pt x="11194" y="3743"/>
                  </a:moveTo>
                  <a:cubicBezTo>
                    <a:pt x="11157" y="3743"/>
                    <a:pt x="11095" y="3770"/>
                    <a:pt x="11081" y="3792"/>
                  </a:cubicBezTo>
                  <a:cubicBezTo>
                    <a:pt x="11072" y="3828"/>
                    <a:pt x="11107" y="3917"/>
                    <a:pt x="11134" y="3926"/>
                  </a:cubicBezTo>
                  <a:cubicBezTo>
                    <a:pt x="11140" y="3929"/>
                    <a:pt x="11147" y="3930"/>
                    <a:pt x="11155" y="3930"/>
                  </a:cubicBezTo>
                  <a:cubicBezTo>
                    <a:pt x="11196" y="3930"/>
                    <a:pt x="11260" y="3895"/>
                    <a:pt x="11268" y="3872"/>
                  </a:cubicBezTo>
                  <a:cubicBezTo>
                    <a:pt x="11277" y="3837"/>
                    <a:pt x="11241" y="3757"/>
                    <a:pt x="11214" y="3748"/>
                  </a:cubicBezTo>
                  <a:cubicBezTo>
                    <a:pt x="11209" y="3744"/>
                    <a:pt x="11202" y="3743"/>
                    <a:pt x="11194" y="3743"/>
                  </a:cubicBezTo>
                  <a:close/>
                  <a:moveTo>
                    <a:pt x="9666" y="3727"/>
                  </a:moveTo>
                  <a:cubicBezTo>
                    <a:pt x="9659" y="3727"/>
                    <a:pt x="9652" y="3728"/>
                    <a:pt x="9644" y="3730"/>
                  </a:cubicBezTo>
                  <a:cubicBezTo>
                    <a:pt x="9609" y="3748"/>
                    <a:pt x="9609" y="3783"/>
                    <a:pt x="9582" y="3792"/>
                  </a:cubicBezTo>
                  <a:cubicBezTo>
                    <a:pt x="9591" y="3828"/>
                    <a:pt x="9564" y="3864"/>
                    <a:pt x="9591" y="3890"/>
                  </a:cubicBezTo>
                  <a:cubicBezTo>
                    <a:pt x="9609" y="3908"/>
                    <a:pt x="9627" y="3944"/>
                    <a:pt x="9644" y="3944"/>
                  </a:cubicBezTo>
                  <a:cubicBezTo>
                    <a:pt x="9665" y="3944"/>
                    <a:pt x="9685" y="3950"/>
                    <a:pt x="9704" y="3950"/>
                  </a:cubicBezTo>
                  <a:cubicBezTo>
                    <a:pt x="9718" y="3950"/>
                    <a:pt x="9731" y="3946"/>
                    <a:pt x="9742" y="3935"/>
                  </a:cubicBezTo>
                  <a:cubicBezTo>
                    <a:pt x="9760" y="3917"/>
                    <a:pt x="9778" y="3899"/>
                    <a:pt x="9796" y="3881"/>
                  </a:cubicBezTo>
                  <a:cubicBezTo>
                    <a:pt x="9778" y="3855"/>
                    <a:pt x="9805" y="3819"/>
                    <a:pt x="9796" y="3792"/>
                  </a:cubicBezTo>
                  <a:cubicBezTo>
                    <a:pt x="9778" y="3765"/>
                    <a:pt x="9742" y="3757"/>
                    <a:pt x="9734" y="3730"/>
                  </a:cubicBezTo>
                  <a:cubicBezTo>
                    <a:pt x="9728" y="3732"/>
                    <a:pt x="9722" y="3732"/>
                    <a:pt x="9717" y="3732"/>
                  </a:cubicBezTo>
                  <a:cubicBezTo>
                    <a:pt x="9701" y="3732"/>
                    <a:pt x="9685" y="3727"/>
                    <a:pt x="9666" y="3727"/>
                  </a:cubicBezTo>
                  <a:close/>
                  <a:moveTo>
                    <a:pt x="8191" y="3714"/>
                  </a:moveTo>
                  <a:cubicBezTo>
                    <a:pt x="8181" y="3714"/>
                    <a:pt x="8172" y="3716"/>
                    <a:pt x="8163" y="3721"/>
                  </a:cubicBezTo>
                  <a:cubicBezTo>
                    <a:pt x="8119" y="3739"/>
                    <a:pt x="8101" y="3757"/>
                    <a:pt x="8101" y="3792"/>
                  </a:cubicBezTo>
                  <a:cubicBezTo>
                    <a:pt x="8092" y="3801"/>
                    <a:pt x="8092" y="3810"/>
                    <a:pt x="8092" y="3810"/>
                  </a:cubicBezTo>
                  <a:cubicBezTo>
                    <a:pt x="8074" y="3837"/>
                    <a:pt x="8074" y="3864"/>
                    <a:pt x="8092" y="3890"/>
                  </a:cubicBezTo>
                  <a:cubicBezTo>
                    <a:pt x="8101" y="3917"/>
                    <a:pt x="8119" y="3935"/>
                    <a:pt x="8146" y="3944"/>
                  </a:cubicBezTo>
                  <a:cubicBezTo>
                    <a:pt x="8155" y="3944"/>
                    <a:pt x="8172" y="3953"/>
                    <a:pt x="8181" y="3962"/>
                  </a:cubicBezTo>
                  <a:cubicBezTo>
                    <a:pt x="8193" y="3969"/>
                    <a:pt x="8204" y="3971"/>
                    <a:pt x="8214" y="3971"/>
                  </a:cubicBezTo>
                  <a:cubicBezTo>
                    <a:pt x="8244" y="3971"/>
                    <a:pt x="8268" y="3948"/>
                    <a:pt x="8288" y="3935"/>
                  </a:cubicBezTo>
                  <a:cubicBezTo>
                    <a:pt x="8315" y="3917"/>
                    <a:pt x="8315" y="3872"/>
                    <a:pt x="8324" y="3837"/>
                  </a:cubicBezTo>
                  <a:cubicBezTo>
                    <a:pt x="8333" y="3819"/>
                    <a:pt x="8315" y="3801"/>
                    <a:pt x="8315" y="3783"/>
                  </a:cubicBezTo>
                  <a:cubicBezTo>
                    <a:pt x="8297" y="3739"/>
                    <a:pt x="8253" y="3748"/>
                    <a:pt x="8226" y="3721"/>
                  </a:cubicBezTo>
                  <a:cubicBezTo>
                    <a:pt x="8213" y="3716"/>
                    <a:pt x="8201" y="3714"/>
                    <a:pt x="8191" y="3714"/>
                  </a:cubicBezTo>
                  <a:close/>
                  <a:moveTo>
                    <a:pt x="6709" y="3711"/>
                  </a:moveTo>
                  <a:cubicBezTo>
                    <a:pt x="6658" y="3711"/>
                    <a:pt x="6613" y="3739"/>
                    <a:pt x="6593" y="3792"/>
                  </a:cubicBezTo>
                  <a:cubicBezTo>
                    <a:pt x="6567" y="3872"/>
                    <a:pt x="6593" y="3944"/>
                    <a:pt x="6674" y="3971"/>
                  </a:cubicBezTo>
                  <a:cubicBezTo>
                    <a:pt x="6691" y="3977"/>
                    <a:pt x="6709" y="3981"/>
                    <a:pt x="6726" y="3981"/>
                  </a:cubicBezTo>
                  <a:cubicBezTo>
                    <a:pt x="6778" y="3981"/>
                    <a:pt x="6823" y="3951"/>
                    <a:pt x="6843" y="3890"/>
                  </a:cubicBezTo>
                  <a:cubicBezTo>
                    <a:pt x="6870" y="3819"/>
                    <a:pt x="6834" y="3748"/>
                    <a:pt x="6763" y="3721"/>
                  </a:cubicBezTo>
                  <a:cubicBezTo>
                    <a:pt x="6745" y="3714"/>
                    <a:pt x="6726" y="3711"/>
                    <a:pt x="6709" y="3711"/>
                  </a:cubicBezTo>
                  <a:close/>
                  <a:moveTo>
                    <a:pt x="5238" y="3695"/>
                  </a:moveTo>
                  <a:cubicBezTo>
                    <a:pt x="5177" y="3695"/>
                    <a:pt x="5114" y="3737"/>
                    <a:pt x="5086" y="3801"/>
                  </a:cubicBezTo>
                  <a:cubicBezTo>
                    <a:pt x="5068" y="3872"/>
                    <a:pt x="5104" y="3962"/>
                    <a:pt x="5175" y="3988"/>
                  </a:cubicBezTo>
                  <a:cubicBezTo>
                    <a:pt x="5193" y="3994"/>
                    <a:pt x="5211" y="3997"/>
                    <a:pt x="5229" y="3997"/>
                  </a:cubicBezTo>
                  <a:cubicBezTo>
                    <a:pt x="5292" y="3997"/>
                    <a:pt x="5350" y="3962"/>
                    <a:pt x="5371" y="3899"/>
                  </a:cubicBezTo>
                  <a:cubicBezTo>
                    <a:pt x="5398" y="3828"/>
                    <a:pt x="5362" y="3739"/>
                    <a:pt x="5282" y="3703"/>
                  </a:cubicBezTo>
                  <a:cubicBezTo>
                    <a:pt x="5268" y="3698"/>
                    <a:pt x="5253" y="3695"/>
                    <a:pt x="5238" y="3695"/>
                  </a:cubicBezTo>
                  <a:close/>
                  <a:moveTo>
                    <a:pt x="2240" y="3663"/>
                  </a:moveTo>
                  <a:cubicBezTo>
                    <a:pt x="2175" y="3663"/>
                    <a:pt x="2124" y="3701"/>
                    <a:pt x="2097" y="3774"/>
                  </a:cubicBezTo>
                  <a:cubicBezTo>
                    <a:pt x="2061" y="3872"/>
                    <a:pt x="2097" y="3953"/>
                    <a:pt x="2195" y="3988"/>
                  </a:cubicBezTo>
                  <a:cubicBezTo>
                    <a:pt x="2218" y="3998"/>
                    <a:pt x="2241" y="4002"/>
                    <a:pt x="2262" y="4002"/>
                  </a:cubicBezTo>
                  <a:cubicBezTo>
                    <a:pt x="2323" y="4002"/>
                    <a:pt x="2374" y="3965"/>
                    <a:pt x="2400" y="3899"/>
                  </a:cubicBezTo>
                  <a:cubicBezTo>
                    <a:pt x="2445" y="3801"/>
                    <a:pt x="2409" y="3721"/>
                    <a:pt x="2311" y="3676"/>
                  </a:cubicBezTo>
                  <a:cubicBezTo>
                    <a:pt x="2286" y="3667"/>
                    <a:pt x="2263" y="3663"/>
                    <a:pt x="2240" y="3663"/>
                  </a:cubicBezTo>
                  <a:close/>
                  <a:moveTo>
                    <a:pt x="3743" y="3690"/>
                  </a:moveTo>
                  <a:cubicBezTo>
                    <a:pt x="3721" y="3690"/>
                    <a:pt x="3698" y="3694"/>
                    <a:pt x="3676" y="3703"/>
                  </a:cubicBezTo>
                  <a:cubicBezTo>
                    <a:pt x="3641" y="3730"/>
                    <a:pt x="3623" y="3765"/>
                    <a:pt x="3587" y="3792"/>
                  </a:cubicBezTo>
                  <a:cubicBezTo>
                    <a:pt x="3596" y="3837"/>
                    <a:pt x="3578" y="3881"/>
                    <a:pt x="3605" y="3926"/>
                  </a:cubicBezTo>
                  <a:cubicBezTo>
                    <a:pt x="3632" y="3953"/>
                    <a:pt x="3658" y="3980"/>
                    <a:pt x="3685" y="4006"/>
                  </a:cubicBezTo>
                  <a:cubicBezTo>
                    <a:pt x="3695" y="4004"/>
                    <a:pt x="3705" y="4004"/>
                    <a:pt x="3715" y="4004"/>
                  </a:cubicBezTo>
                  <a:cubicBezTo>
                    <a:pt x="3733" y="4004"/>
                    <a:pt x="3751" y="4006"/>
                    <a:pt x="3769" y="4006"/>
                  </a:cubicBezTo>
                  <a:cubicBezTo>
                    <a:pt x="3786" y="4006"/>
                    <a:pt x="3802" y="4004"/>
                    <a:pt x="3819" y="3997"/>
                  </a:cubicBezTo>
                  <a:cubicBezTo>
                    <a:pt x="3855" y="3971"/>
                    <a:pt x="3872" y="3935"/>
                    <a:pt x="3899" y="3908"/>
                  </a:cubicBezTo>
                  <a:cubicBezTo>
                    <a:pt x="3890" y="3864"/>
                    <a:pt x="3917" y="3819"/>
                    <a:pt x="3890" y="3774"/>
                  </a:cubicBezTo>
                  <a:cubicBezTo>
                    <a:pt x="3864" y="3748"/>
                    <a:pt x="3837" y="3712"/>
                    <a:pt x="3810" y="3703"/>
                  </a:cubicBezTo>
                  <a:cubicBezTo>
                    <a:pt x="3788" y="3694"/>
                    <a:pt x="3765" y="3690"/>
                    <a:pt x="3743" y="3690"/>
                  </a:cubicBezTo>
                  <a:close/>
                  <a:moveTo>
                    <a:pt x="763" y="3654"/>
                  </a:moveTo>
                  <a:cubicBezTo>
                    <a:pt x="741" y="3654"/>
                    <a:pt x="719" y="3658"/>
                    <a:pt x="697" y="3667"/>
                  </a:cubicBezTo>
                  <a:cubicBezTo>
                    <a:pt x="652" y="3685"/>
                    <a:pt x="625" y="3730"/>
                    <a:pt x="598" y="3765"/>
                  </a:cubicBezTo>
                  <a:cubicBezTo>
                    <a:pt x="581" y="3783"/>
                    <a:pt x="590" y="3872"/>
                    <a:pt x="598" y="3899"/>
                  </a:cubicBezTo>
                  <a:cubicBezTo>
                    <a:pt x="616" y="3953"/>
                    <a:pt x="661" y="3971"/>
                    <a:pt x="697" y="4006"/>
                  </a:cubicBezTo>
                  <a:cubicBezTo>
                    <a:pt x="726" y="4006"/>
                    <a:pt x="756" y="4014"/>
                    <a:pt x="788" y="4014"/>
                  </a:cubicBezTo>
                  <a:cubicBezTo>
                    <a:pt x="805" y="4014"/>
                    <a:pt x="821" y="4012"/>
                    <a:pt x="839" y="4006"/>
                  </a:cubicBezTo>
                  <a:cubicBezTo>
                    <a:pt x="884" y="3980"/>
                    <a:pt x="902" y="3944"/>
                    <a:pt x="937" y="3908"/>
                  </a:cubicBezTo>
                  <a:cubicBezTo>
                    <a:pt x="946" y="3881"/>
                    <a:pt x="946" y="3792"/>
                    <a:pt x="937" y="3765"/>
                  </a:cubicBezTo>
                  <a:cubicBezTo>
                    <a:pt x="920" y="3721"/>
                    <a:pt x="875" y="3685"/>
                    <a:pt x="830" y="3667"/>
                  </a:cubicBezTo>
                  <a:cubicBezTo>
                    <a:pt x="808" y="3658"/>
                    <a:pt x="786" y="3654"/>
                    <a:pt x="763" y="3654"/>
                  </a:cubicBezTo>
                  <a:close/>
                  <a:moveTo>
                    <a:pt x="12234" y="3915"/>
                  </a:moveTo>
                  <a:cubicBezTo>
                    <a:pt x="12198" y="3915"/>
                    <a:pt x="12150" y="3940"/>
                    <a:pt x="12142" y="3971"/>
                  </a:cubicBezTo>
                  <a:cubicBezTo>
                    <a:pt x="12124" y="4006"/>
                    <a:pt x="12160" y="4060"/>
                    <a:pt x="12187" y="4078"/>
                  </a:cubicBezTo>
                  <a:cubicBezTo>
                    <a:pt x="12192" y="4079"/>
                    <a:pt x="12197" y="4079"/>
                    <a:pt x="12202" y="4079"/>
                  </a:cubicBezTo>
                  <a:cubicBezTo>
                    <a:pt x="12238" y="4079"/>
                    <a:pt x="12286" y="4055"/>
                    <a:pt x="12294" y="4024"/>
                  </a:cubicBezTo>
                  <a:cubicBezTo>
                    <a:pt x="12312" y="3988"/>
                    <a:pt x="12285" y="3935"/>
                    <a:pt x="12249" y="3917"/>
                  </a:cubicBezTo>
                  <a:cubicBezTo>
                    <a:pt x="12245" y="3916"/>
                    <a:pt x="12239" y="3915"/>
                    <a:pt x="12234" y="3915"/>
                  </a:cubicBezTo>
                  <a:close/>
                  <a:moveTo>
                    <a:pt x="10743" y="3885"/>
                  </a:moveTo>
                  <a:cubicBezTo>
                    <a:pt x="10702" y="3885"/>
                    <a:pt x="10665" y="3909"/>
                    <a:pt x="10644" y="3944"/>
                  </a:cubicBezTo>
                  <a:cubicBezTo>
                    <a:pt x="10626" y="3997"/>
                    <a:pt x="10652" y="4060"/>
                    <a:pt x="10697" y="4078"/>
                  </a:cubicBezTo>
                  <a:cubicBezTo>
                    <a:pt x="10708" y="4081"/>
                    <a:pt x="10720" y="4083"/>
                    <a:pt x="10732" y="4083"/>
                  </a:cubicBezTo>
                  <a:cubicBezTo>
                    <a:pt x="10775" y="4083"/>
                    <a:pt x="10817" y="4059"/>
                    <a:pt x="10831" y="4024"/>
                  </a:cubicBezTo>
                  <a:cubicBezTo>
                    <a:pt x="10849" y="3971"/>
                    <a:pt x="10822" y="3917"/>
                    <a:pt x="10777" y="3890"/>
                  </a:cubicBezTo>
                  <a:cubicBezTo>
                    <a:pt x="10766" y="3887"/>
                    <a:pt x="10754" y="3885"/>
                    <a:pt x="10743" y="3885"/>
                  </a:cubicBezTo>
                  <a:close/>
                  <a:moveTo>
                    <a:pt x="9264" y="3872"/>
                  </a:moveTo>
                  <a:cubicBezTo>
                    <a:pt x="9217" y="3872"/>
                    <a:pt x="9165" y="3903"/>
                    <a:pt x="9145" y="3944"/>
                  </a:cubicBezTo>
                  <a:cubicBezTo>
                    <a:pt x="9127" y="3997"/>
                    <a:pt x="9154" y="4078"/>
                    <a:pt x="9207" y="4096"/>
                  </a:cubicBezTo>
                  <a:cubicBezTo>
                    <a:pt x="9220" y="4101"/>
                    <a:pt x="9234" y="4104"/>
                    <a:pt x="9248" y="4104"/>
                  </a:cubicBezTo>
                  <a:cubicBezTo>
                    <a:pt x="9300" y="4104"/>
                    <a:pt x="9352" y="4068"/>
                    <a:pt x="9359" y="4033"/>
                  </a:cubicBezTo>
                  <a:cubicBezTo>
                    <a:pt x="9377" y="3971"/>
                    <a:pt x="9350" y="3908"/>
                    <a:pt x="9305" y="3881"/>
                  </a:cubicBezTo>
                  <a:cubicBezTo>
                    <a:pt x="9293" y="3875"/>
                    <a:pt x="9279" y="3872"/>
                    <a:pt x="9264" y="3872"/>
                  </a:cubicBezTo>
                  <a:close/>
                  <a:moveTo>
                    <a:pt x="7783" y="3854"/>
                  </a:moveTo>
                  <a:cubicBezTo>
                    <a:pt x="7728" y="3854"/>
                    <a:pt x="7644" y="3894"/>
                    <a:pt x="7628" y="3935"/>
                  </a:cubicBezTo>
                  <a:cubicBezTo>
                    <a:pt x="7610" y="3988"/>
                    <a:pt x="7655" y="4096"/>
                    <a:pt x="7708" y="4113"/>
                  </a:cubicBezTo>
                  <a:cubicBezTo>
                    <a:pt x="7717" y="4116"/>
                    <a:pt x="7726" y="4117"/>
                    <a:pt x="7736" y="4117"/>
                  </a:cubicBezTo>
                  <a:cubicBezTo>
                    <a:pt x="7790" y="4117"/>
                    <a:pt x="7863" y="4078"/>
                    <a:pt x="7878" y="4033"/>
                  </a:cubicBezTo>
                  <a:cubicBezTo>
                    <a:pt x="7896" y="3971"/>
                    <a:pt x="7851" y="3872"/>
                    <a:pt x="7798" y="3855"/>
                  </a:cubicBezTo>
                  <a:cubicBezTo>
                    <a:pt x="7793" y="3854"/>
                    <a:pt x="7788" y="3854"/>
                    <a:pt x="7783" y="3854"/>
                  </a:cubicBezTo>
                  <a:close/>
                  <a:moveTo>
                    <a:pt x="6266" y="3853"/>
                  </a:moveTo>
                  <a:cubicBezTo>
                    <a:pt x="6248" y="3853"/>
                    <a:pt x="6230" y="3858"/>
                    <a:pt x="6210" y="3864"/>
                  </a:cubicBezTo>
                  <a:cubicBezTo>
                    <a:pt x="6174" y="3881"/>
                    <a:pt x="6156" y="3908"/>
                    <a:pt x="6138" y="3944"/>
                  </a:cubicBezTo>
                  <a:cubicBezTo>
                    <a:pt x="6129" y="3971"/>
                    <a:pt x="6129" y="4006"/>
                    <a:pt x="6138" y="4042"/>
                  </a:cubicBezTo>
                  <a:cubicBezTo>
                    <a:pt x="6156" y="4078"/>
                    <a:pt x="6183" y="4104"/>
                    <a:pt x="6219" y="4113"/>
                  </a:cubicBezTo>
                  <a:cubicBezTo>
                    <a:pt x="6233" y="4124"/>
                    <a:pt x="6245" y="4127"/>
                    <a:pt x="6258" y="4127"/>
                  </a:cubicBezTo>
                  <a:cubicBezTo>
                    <a:pt x="6277" y="4127"/>
                    <a:pt x="6295" y="4119"/>
                    <a:pt x="6317" y="4113"/>
                  </a:cubicBezTo>
                  <a:cubicBezTo>
                    <a:pt x="6361" y="4104"/>
                    <a:pt x="6379" y="4069"/>
                    <a:pt x="6397" y="4033"/>
                  </a:cubicBezTo>
                  <a:cubicBezTo>
                    <a:pt x="6406" y="3997"/>
                    <a:pt x="6406" y="3971"/>
                    <a:pt x="6388" y="3935"/>
                  </a:cubicBezTo>
                  <a:cubicBezTo>
                    <a:pt x="6379" y="3890"/>
                    <a:pt x="6344" y="3881"/>
                    <a:pt x="6308" y="3864"/>
                  </a:cubicBezTo>
                  <a:cubicBezTo>
                    <a:pt x="6293" y="3856"/>
                    <a:pt x="6279" y="3853"/>
                    <a:pt x="6266" y="3853"/>
                  </a:cubicBezTo>
                  <a:close/>
                  <a:moveTo>
                    <a:pt x="4782" y="3842"/>
                  </a:moveTo>
                  <a:cubicBezTo>
                    <a:pt x="4725" y="3842"/>
                    <a:pt x="4667" y="3881"/>
                    <a:pt x="4640" y="3935"/>
                  </a:cubicBezTo>
                  <a:cubicBezTo>
                    <a:pt x="4613" y="4006"/>
                    <a:pt x="4649" y="4104"/>
                    <a:pt x="4729" y="4131"/>
                  </a:cubicBezTo>
                  <a:cubicBezTo>
                    <a:pt x="4745" y="4137"/>
                    <a:pt x="4761" y="4140"/>
                    <a:pt x="4778" y="4140"/>
                  </a:cubicBezTo>
                  <a:cubicBezTo>
                    <a:pt x="4837" y="4140"/>
                    <a:pt x="4897" y="4105"/>
                    <a:pt x="4925" y="4042"/>
                  </a:cubicBezTo>
                  <a:cubicBezTo>
                    <a:pt x="4952" y="3971"/>
                    <a:pt x="4907" y="3881"/>
                    <a:pt x="4836" y="3855"/>
                  </a:cubicBezTo>
                  <a:cubicBezTo>
                    <a:pt x="4819" y="3846"/>
                    <a:pt x="4800" y="3842"/>
                    <a:pt x="4782" y="3842"/>
                  </a:cubicBezTo>
                  <a:close/>
                  <a:moveTo>
                    <a:pt x="3310" y="3830"/>
                  </a:moveTo>
                  <a:cubicBezTo>
                    <a:pt x="3237" y="3830"/>
                    <a:pt x="3156" y="3878"/>
                    <a:pt x="3141" y="3944"/>
                  </a:cubicBezTo>
                  <a:cubicBezTo>
                    <a:pt x="3114" y="4015"/>
                    <a:pt x="3168" y="4122"/>
                    <a:pt x="3239" y="4149"/>
                  </a:cubicBezTo>
                  <a:cubicBezTo>
                    <a:pt x="3252" y="4154"/>
                    <a:pt x="3266" y="4156"/>
                    <a:pt x="3281" y="4156"/>
                  </a:cubicBezTo>
                  <a:cubicBezTo>
                    <a:pt x="3349" y="4156"/>
                    <a:pt x="3431" y="4109"/>
                    <a:pt x="3453" y="4051"/>
                  </a:cubicBezTo>
                  <a:cubicBezTo>
                    <a:pt x="3480" y="3971"/>
                    <a:pt x="3426" y="3864"/>
                    <a:pt x="3355" y="3837"/>
                  </a:cubicBezTo>
                  <a:cubicBezTo>
                    <a:pt x="3341" y="3832"/>
                    <a:pt x="3325" y="3830"/>
                    <a:pt x="3310" y="3830"/>
                  </a:cubicBezTo>
                  <a:close/>
                  <a:moveTo>
                    <a:pt x="332" y="3802"/>
                  </a:moveTo>
                  <a:cubicBezTo>
                    <a:pt x="262" y="3802"/>
                    <a:pt x="188" y="3845"/>
                    <a:pt x="161" y="3917"/>
                  </a:cubicBezTo>
                  <a:cubicBezTo>
                    <a:pt x="117" y="4024"/>
                    <a:pt x="170" y="4113"/>
                    <a:pt x="259" y="4149"/>
                  </a:cubicBezTo>
                  <a:cubicBezTo>
                    <a:pt x="281" y="4161"/>
                    <a:pt x="305" y="4167"/>
                    <a:pt x="330" y="4167"/>
                  </a:cubicBezTo>
                  <a:cubicBezTo>
                    <a:pt x="397" y="4167"/>
                    <a:pt x="468" y="4125"/>
                    <a:pt x="500" y="4060"/>
                  </a:cubicBezTo>
                  <a:cubicBezTo>
                    <a:pt x="536" y="3944"/>
                    <a:pt x="491" y="3864"/>
                    <a:pt x="402" y="3819"/>
                  </a:cubicBezTo>
                  <a:cubicBezTo>
                    <a:pt x="381" y="3807"/>
                    <a:pt x="357" y="3802"/>
                    <a:pt x="332" y="3802"/>
                  </a:cubicBezTo>
                  <a:close/>
                  <a:moveTo>
                    <a:pt x="1794" y="3827"/>
                  </a:moveTo>
                  <a:cubicBezTo>
                    <a:pt x="1733" y="3827"/>
                    <a:pt x="1683" y="3865"/>
                    <a:pt x="1651" y="3935"/>
                  </a:cubicBezTo>
                  <a:cubicBezTo>
                    <a:pt x="1615" y="4033"/>
                    <a:pt x="1651" y="4113"/>
                    <a:pt x="1749" y="4158"/>
                  </a:cubicBezTo>
                  <a:cubicBezTo>
                    <a:pt x="1774" y="4167"/>
                    <a:pt x="1798" y="4171"/>
                    <a:pt x="1820" y="4171"/>
                  </a:cubicBezTo>
                  <a:cubicBezTo>
                    <a:pt x="1885" y="4171"/>
                    <a:pt x="1937" y="4133"/>
                    <a:pt x="1963" y="4060"/>
                  </a:cubicBezTo>
                  <a:cubicBezTo>
                    <a:pt x="1999" y="3962"/>
                    <a:pt x="1972" y="3881"/>
                    <a:pt x="1874" y="3846"/>
                  </a:cubicBezTo>
                  <a:cubicBezTo>
                    <a:pt x="1846" y="3833"/>
                    <a:pt x="1819" y="3827"/>
                    <a:pt x="1794" y="3827"/>
                  </a:cubicBezTo>
                  <a:close/>
                  <a:moveTo>
                    <a:pt x="11759" y="4053"/>
                  </a:moveTo>
                  <a:cubicBezTo>
                    <a:pt x="11727" y="4053"/>
                    <a:pt x="11707" y="4073"/>
                    <a:pt x="11687" y="4113"/>
                  </a:cubicBezTo>
                  <a:cubicBezTo>
                    <a:pt x="11669" y="4167"/>
                    <a:pt x="11687" y="4203"/>
                    <a:pt x="11741" y="4220"/>
                  </a:cubicBezTo>
                  <a:cubicBezTo>
                    <a:pt x="11757" y="4226"/>
                    <a:pt x="11771" y="4229"/>
                    <a:pt x="11783" y="4229"/>
                  </a:cubicBezTo>
                  <a:cubicBezTo>
                    <a:pt x="11811" y="4229"/>
                    <a:pt x="11829" y="4213"/>
                    <a:pt x="11848" y="4176"/>
                  </a:cubicBezTo>
                  <a:cubicBezTo>
                    <a:pt x="11866" y="4113"/>
                    <a:pt x="11857" y="4087"/>
                    <a:pt x="11794" y="4060"/>
                  </a:cubicBezTo>
                  <a:cubicBezTo>
                    <a:pt x="11781" y="4055"/>
                    <a:pt x="11769" y="4053"/>
                    <a:pt x="11759" y="4053"/>
                  </a:cubicBezTo>
                  <a:close/>
                  <a:moveTo>
                    <a:pt x="10275" y="4044"/>
                  </a:moveTo>
                  <a:cubicBezTo>
                    <a:pt x="10236" y="4044"/>
                    <a:pt x="10202" y="4066"/>
                    <a:pt x="10189" y="4113"/>
                  </a:cubicBezTo>
                  <a:cubicBezTo>
                    <a:pt x="10171" y="4167"/>
                    <a:pt x="10189" y="4220"/>
                    <a:pt x="10251" y="4238"/>
                  </a:cubicBezTo>
                  <a:cubicBezTo>
                    <a:pt x="10264" y="4243"/>
                    <a:pt x="10277" y="4245"/>
                    <a:pt x="10289" y="4245"/>
                  </a:cubicBezTo>
                  <a:cubicBezTo>
                    <a:pt x="10328" y="4245"/>
                    <a:pt x="10362" y="4223"/>
                    <a:pt x="10376" y="4176"/>
                  </a:cubicBezTo>
                  <a:cubicBezTo>
                    <a:pt x="10394" y="4122"/>
                    <a:pt x="10376" y="4069"/>
                    <a:pt x="10313" y="4051"/>
                  </a:cubicBezTo>
                  <a:cubicBezTo>
                    <a:pt x="10300" y="4047"/>
                    <a:pt x="10287" y="4044"/>
                    <a:pt x="10275" y="4044"/>
                  </a:cubicBezTo>
                  <a:close/>
                  <a:moveTo>
                    <a:pt x="8786" y="4012"/>
                  </a:moveTo>
                  <a:cubicBezTo>
                    <a:pt x="8746" y="4012"/>
                    <a:pt x="8718" y="4036"/>
                    <a:pt x="8699" y="4087"/>
                  </a:cubicBezTo>
                  <a:cubicBezTo>
                    <a:pt x="8663" y="4167"/>
                    <a:pt x="8690" y="4211"/>
                    <a:pt x="8761" y="4238"/>
                  </a:cubicBezTo>
                  <a:cubicBezTo>
                    <a:pt x="8782" y="4246"/>
                    <a:pt x="8801" y="4250"/>
                    <a:pt x="8819" y="4250"/>
                  </a:cubicBezTo>
                  <a:cubicBezTo>
                    <a:pt x="8861" y="4250"/>
                    <a:pt x="8894" y="4226"/>
                    <a:pt x="8913" y="4176"/>
                  </a:cubicBezTo>
                  <a:cubicBezTo>
                    <a:pt x="8940" y="4104"/>
                    <a:pt x="8922" y="4051"/>
                    <a:pt x="8841" y="4024"/>
                  </a:cubicBezTo>
                  <a:cubicBezTo>
                    <a:pt x="8821" y="4016"/>
                    <a:pt x="8802" y="4012"/>
                    <a:pt x="8786" y="4012"/>
                  </a:cubicBezTo>
                  <a:close/>
                  <a:moveTo>
                    <a:pt x="36" y="4069"/>
                  </a:moveTo>
                  <a:cubicBezTo>
                    <a:pt x="10" y="4078"/>
                    <a:pt x="27" y="4096"/>
                    <a:pt x="27" y="4113"/>
                  </a:cubicBezTo>
                  <a:cubicBezTo>
                    <a:pt x="27" y="4149"/>
                    <a:pt x="19" y="4194"/>
                    <a:pt x="19" y="4238"/>
                  </a:cubicBezTo>
                  <a:cubicBezTo>
                    <a:pt x="19" y="4247"/>
                    <a:pt x="19" y="4247"/>
                    <a:pt x="19" y="4256"/>
                  </a:cubicBezTo>
                  <a:cubicBezTo>
                    <a:pt x="19" y="4256"/>
                    <a:pt x="27" y="4247"/>
                    <a:pt x="27" y="4247"/>
                  </a:cubicBezTo>
                  <a:cubicBezTo>
                    <a:pt x="36" y="4238"/>
                    <a:pt x="36" y="4220"/>
                    <a:pt x="45" y="4203"/>
                  </a:cubicBezTo>
                  <a:cubicBezTo>
                    <a:pt x="63" y="4176"/>
                    <a:pt x="72" y="4140"/>
                    <a:pt x="54" y="4104"/>
                  </a:cubicBezTo>
                  <a:cubicBezTo>
                    <a:pt x="45" y="4087"/>
                    <a:pt x="36" y="4069"/>
                    <a:pt x="36" y="4069"/>
                  </a:cubicBezTo>
                  <a:close/>
                  <a:moveTo>
                    <a:pt x="7314" y="3998"/>
                  </a:moveTo>
                  <a:cubicBezTo>
                    <a:pt x="7260" y="3998"/>
                    <a:pt x="7212" y="4033"/>
                    <a:pt x="7191" y="4096"/>
                  </a:cubicBezTo>
                  <a:cubicBezTo>
                    <a:pt x="7164" y="4158"/>
                    <a:pt x="7200" y="4229"/>
                    <a:pt x="7271" y="4256"/>
                  </a:cubicBezTo>
                  <a:cubicBezTo>
                    <a:pt x="7290" y="4266"/>
                    <a:pt x="7310" y="4270"/>
                    <a:pt x="7328" y="4270"/>
                  </a:cubicBezTo>
                  <a:cubicBezTo>
                    <a:pt x="7378" y="4270"/>
                    <a:pt x="7421" y="4237"/>
                    <a:pt x="7441" y="4185"/>
                  </a:cubicBezTo>
                  <a:cubicBezTo>
                    <a:pt x="7468" y="4113"/>
                    <a:pt x="7441" y="4042"/>
                    <a:pt x="7361" y="4006"/>
                  </a:cubicBezTo>
                  <a:cubicBezTo>
                    <a:pt x="7345" y="4000"/>
                    <a:pt x="7329" y="3998"/>
                    <a:pt x="7314" y="3998"/>
                  </a:cubicBezTo>
                  <a:close/>
                  <a:moveTo>
                    <a:pt x="5857" y="3993"/>
                  </a:moveTo>
                  <a:cubicBezTo>
                    <a:pt x="5795" y="3993"/>
                    <a:pt x="5715" y="4032"/>
                    <a:pt x="5692" y="4078"/>
                  </a:cubicBezTo>
                  <a:cubicBezTo>
                    <a:pt x="5666" y="4140"/>
                    <a:pt x="5710" y="4247"/>
                    <a:pt x="5773" y="4274"/>
                  </a:cubicBezTo>
                  <a:cubicBezTo>
                    <a:pt x="5785" y="4279"/>
                    <a:pt x="5800" y="4282"/>
                    <a:pt x="5815" y="4282"/>
                  </a:cubicBezTo>
                  <a:cubicBezTo>
                    <a:pt x="5875" y="4282"/>
                    <a:pt x="5948" y="4243"/>
                    <a:pt x="5969" y="4194"/>
                  </a:cubicBezTo>
                  <a:cubicBezTo>
                    <a:pt x="5996" y="4131"/>
                    <a:pt x="5951" y="4024"/>
                    <a:pt x="5889" y="3997"/>
                  </a:cubicBezTo>
                  <a:cubicBezTo>
                    <a:pt x="5879" y="3995"/>
                    <a:pt x="5868" y="3993"/>
                    <a:pt x="5857" y="3993"/>
                  </a:cubicBezTo>
                  <a:close/>
                  <a:moveTo>
                    <a:pt x="4309" y="3980"/>
                  </a:moveTo>
                  <a:cubicBezTo>
                    <a:pt x="4256" y="3980"/>
                    <a:pt x="4218" y="4010"/>
                    <a:pt x="4194" y="4078"/>
                  </a:cubicBezTo>
                  <a:cubicBezTo>
                    <a:pt x="4158" y="4176"/>
                    <a:pt x="4176" y="4238"/>
                    <a:pt x="4265" y="4274"/>
                  </a:cubicBezTo>
                  <a:cubicBezTo>
                    <a:pt x="4296" y="4285"/>
                    <a:pt x="4324" y="4291"/>
                    <a:pt x="4350" y="4291"/>
                  </a:cubicBezTo>
                  <a:cubicBezTo>
                    <a:pt x="4405" y="4291"/>
                    <a:pt x="4446" y="4264"/>
                    <a:pt x="4470" y="4203"/>
                  </a:cubicBezTo>
                  <a:cubicBezTo>
                    <a:pt x="4506" y="4096"/>
                    <a:pt x="4479" y="4033"/>
                    <a:pt x="4390" y="3997"/>
                  </a:cubicBezTo>
                  <a:cubicBezTo>
                    <a:pt x="4360" y="3986"/>
                    <a:pt x="4333" y="3980"/>
                    <a:pt x="4309" y="3980"/>
                  </a:cubicBezTo>
                  <a:close/>
                  <a:moveTo>
                    <a:pt x="2851" y="3972"/>
                  </a:moveTo>
                  <a:cubicBezTo>
                    <a:pt x="2783" y="3972"/>
                    <a:pt x="2715" y="4013"/>
                    <a:pt x="2686" y="4078"/>
                  </a:cubicBezTo>
                  <a:cubicBezTo>
                    <a:pt x="2659" y="4167"/>
                    <a:pt x="2695" y="4256"/>
                    <a:pt x="2784" y="4292"/>
                  </a:cubicBezTo>
                  <a:cubicBezTo>
                    <a:pt x="2805" y="4300"/>
                    <a:pt x="2826" y="4304"/>
                    <a:pt x="2847" y="4304"/>
                  </a:cubicBezTo>
                  <a:cubicBezTo>
                    <a:pt x="2915" y="4304"/>
                    <a:pt x="2978" y="4262"/>
                    <a:pt x="2998" y="4194"/>
                  </a:cubicBezTo>
                  <a:cubicBezTo>
                    <a:pt x="3034" y="4104"/>
                    <a:pt x="2989" y="4015"/>
                    <a:pt x="2900" y="3980"/>
                  </a:cubicBezTo>
                  <a:cubicBezTo>
                    <a:pt x="2884" y="3974"/>
                    <a:pt x="2868" y="3972"/>
                    <a:pt x="2851" y="3972"/>
                  </a:cubicBezTo>
                  <a:close/>
                  <a:moveTo>
                    <a:pt x="1332" y="3963"/>
                  </a:moveTo>
                  <a:cubicBezTo>
                    <a:pt x="1316" y="3963"/>
                    <a:pt x="1300" y="3965"/>
                    <a:pt x="1285" y="3971"/>
                  </a:cubicBezTo>
                  <a:cubicBezTo>
                    <a:pt x="1250" y="3997"/>
                    <a:pt x="1223" y="4042"/>
                    <a:pt x="1196" y="4069"/>
                  </a:cubicBezTo>
                  <a:cubicBezTo>
                    <a:pt x="1187" y="4096"/>
                    <a:pt x="1178" y="4122"/>
                    <a:pt x="1178" y="4149"/>
                  </a:cubicBezTo>
                  <a:cubicBezTo>
                    <a:pt x="1178" y="4167"/>
                    <a:pt x="1196" y="4185"/>
                    <a:pt x="1196" y="4211"/>
                  </a:cubicBezTo>
                  <a:cubicBezTo>
                    <a:pt x="1187" y="4229"/>
                    <a:pt x="1214" y="4256"/>
                    <a:pt x="1232" y="4265"/>
                  </a:cubicBezTo>
                  <a:cubicBezTo>
                    <a:pt x="1250" y="4283"/>
                    <a:pt x="1276" y="4283"/>
                    <a:pt x="1294" y="4310"/>
                  </a:cubicBezTo>
                  <a:cubicBezTo>
                    <a:pt x="1324" y="4310"/>
                    <a:pt x="1354" y="4318"/>
                    <a:pt x="1383" y="4318"/>
                  </a:cubicBezTo>
                  <a:cubicBezTo>
                    <a:pt x="1398" y="4318"/>
                    <a:pt x="1413" y="4316"/>
                    <a:pt x="1428" y="4310"/>
                  </a:cubicBezTo>
                  <a:cubicBezTo>
                    <a:pt x="1473" y="4292"/>
                    <a:pt x="1499" y="4247"/>
                    <a:pt x="1526" y="4211"/>
                  </a:cubicBezTo>
                  <a:cubicBezTo>
                    <a:pt x="1535" y="4194"/>
                    <a:pt x="1526" y="4158"/>
                    <a:pt x="1535" y="4131"/>
                  </a:cubicBezTo>
                  <a:cubicBezTo>
                    <a:pt x="1544" y="4113"/>
                    <a:pt x="1526" y="4096"/>
                    <a:pt x="1526" y="4078"/>
                  </a:cubicBezTo>
                  <a:cubicBezTo>
                    <a:pt x="1526" y="4060"/>
                    <a:pt x="1508" y="4033"/>
                    <a:pt x="1491" y="4015"/>
                  </a:cubicBezTo>
                  <a:cubicBezTo>
                    <a:pt x="1473" y="3997"/>
                    <a:pt x="1437" y="3997"/>
                    <a:pt x="1428" y="3971"/>
                  </a:cubicBezTo>
                  <a:cubicBezTo>
                    <a:pt x="1398" y="3971"/>
                    <a:pt x="1365" y="3963"/>
                    <a:pt x="1332" y="3963"/>
                  </a:cubicBezTo>
                  <a:close/>
                  <a:moveTo>
                    <a:pt x="12843" y="4210"/>
                  </a:moveTo>
                  <a:cubicBezTo>
                    <a:pt x="12811" y="4210"/>
                    <a:pt x="12755" y="4233"/>
                    <a:pt x="12740" y="4256"/>
                  </a:cubicBezTo>
                  <a:cubicBezTo>
                    <a:pt x="12731" y="4274"/>
                    <a:pt x="12758" y="4354"/>
                    <a:pt x="12785" y="4363"/>
                  </a:cubicBezTo>
                  <a:cubicBezTo>
                    <a:pt x="12790" y="4366"/>
                    <a:pt x="12796" y="4368"/>
                    <a:pt x="12804" y="4368"/>
                  </a:cubicBezTo>
                  <a:cubicBezTo>
                    <a:pt x="12836" y="4368"/>
                    <a:pt x="12884" y="4340"/>
                    <a:pt x="12892" y="4319"/>
                  </a:cubicBezTo>
                  <a:cubicBezTo>
                    <a:pt x="12909" y="4301"/>
                    <a:pt x="12883" y="4229"/>
                    <a:pt x="12856" y="4211"/>
                  </a:cubicBezTo>
                  <a:cubicBezTo>
                    <a:pt x="12852" y="4210"/>
                    <a:pt x="12848" y="4210"/>
                    <a:pt x="12843" y="4210"/>
                  </a:cubicBezTo>
                  <a:close/>
                  <a:moveTo>
                    <a:pt x="11346" y="4198"/>
                  </a:moveTo>
                  <a:cubicBezTo>
                    <a:pt x="11312" y="4198"/>
                    <a:pt x="11256" y="4225"/>
                    <a:pt x="11241" y="4247"/>
                  </a:cubicBezTo>
                  <a:cubicBezTo>
                    <a:pt x="11223" y="4274"/>
                    <a:pt x="11259" y="4363"/>
                    <a:pt x="11295" y="4381"/>
                  </a:cubicBezTo>
                  <a:cubicBezTo>
                    <a:pt x="11300" y="4384"/>
                    <a:pt x="11307" y="4386"/>
                    <a:pt x="11315" y="4386"/>
                  </a:cubicBezTo>
                  <a:cubicBezTo>
                    <a:pt x="11352" y="4386"/>
                    <a:pt x="11414" y="4357"/>
                    <a:pt x="11429" y="4327"/>
                  </a:cubicBezTo>
                  <a:cubicBezTo>
                    <a:pt x="11437" y="4301"/>
                    <a:pt x="11402" y="4211"/>
                    <a:pt x="11366" y="4203"/>
                  </a:cubicBezTo>
                  <a:cubicBezTo>
                    <a:pt x="11361" y="4199"/>
                    <a:pt x="11354" y="4198"/>
                    <a:pt x="11346" y="4198"/>
                  </a:cubicBezTo>
                  <a:close/>
                  <a:moveTo>
                    <a:pt x="9842" y="4172"/>
                  </a:moveTo>
                  <a:cubicBezTo>
                    <a:pt x="9793" y="4172"/>
                    <a:pt x="9740" y="4209"/>
                    <a:pt x="9725" y="4247"/>
                  </a:cubicBezTo>
                  <a:cubicBezTo>
                    <a:pt x="9707" y="4301"/>
                    <a:pt x="9742" y="4381"/>
                    <a:pt x="9796" y="4399"/>
                  </a:cubicBezTo>
                  <a:cubicBezTo>
                    <a:pt x="9806" y="4402"/>
                    <a:pt x="9816" y="4403"/>
                    <a:pt x="9826" y="4403"/>
                  </a:cubicBezTo>
                  <a:cubicBezTo>
                    <a:pt x="9873" y="4403"/>
                    <a:pt x="9924" y="4372"/>
                    <a:pt x="9939" y="4327"/>
                  </a:cubicBezTo>
                  <a:cubicBezTo>
                    <a:pt x="9957" y="4274"/>
                    <a:pt x="9921" y="4194"/>
                    <a:pt x="9867" y="4176"/>
                  </a:cubicBezTo>
                  <a:cubicBezTo>
                    <a:pt x="9859" y="4173"/>
                    <a:pt x="9850" y="4172"/>
                    <a:pt x="9842" y="4172"/>
                  </a:cubicBezTo>
                  <a:close/>
                  <a:moveTo>
                    <a:pt x="8344" y="4166"/>
                  </a:moveTo>
                  <a:cubicBezTo>
                    <a:pt x="8328" y="4166"/>
                    <a:pt x="8313" y="4171"/>
                    <a:pt x="8297" y="4176"/>
                  </a:cubicBezTo>
                  <a:cubicBezTo>
                    <a:pt x="8271" y="4194"/>
                    <a:pt x="8253" y="4203"/>
                    <a:pt x="8244" y="4229"/>
                  </a:cubicBezTo>
                  <a:cubicBezTo>
                    <a:pt x="8235" y="4256"/>
                    <a:pt x="8217" y="4283"/>
                    <a:pt x="8226" y="4310"/>
                  </a:cubicBezTo>
                  <a:cubicBezTo>
                    <a:pt x="8235" y="4345"/>
                    <a:pt x="8244" y="4390"/>
                    <a:pt x="8288" y="4399"/>
                  </a:cubicBezTo>
                  <a:cubicBezTo>
                    <a:pt x="8306" y="4399"/>
                    <a:pt x="8315" y="4399"/>
                    <a:pt x="8315" y="4408"/>
                  </a:cubicBezTo>
                  <a:cubicBezTo>
                    <a:pt x="8326" y="4415"/>
                    <a:pt x="8338" y="4418"/>
                    <a:pt x="8349" y="4418"/>
                  </a:cubicBezTo>
                  <a:cubicBezTo>
                    <a:pt x="8365" y="4418"/>
                    <a:pt x="8380" y="4413"/>
                    <a:pt x="8395" y="4408"/>
                  </a:cubicBezTo>
                  <a:cubicBezTo>
                    <a:pt x="8422" y="4399"/>
                    <a:pt x="8440" y="4381"/>
                    <a:pt x="8449" y="4354"/>
                  </a:cubicBezTo>
                  <a:cubicBezTo>
                    <a:pt x="8449" y="4336"/>
                    <a:pt x="8458" y="4327"/>
                    <a:pt x="8467" y="4310"/>
                  </a:cubicBezTo>
                  <a:cubicBezTo>
                    <a:pt x="8485" y="4283"/>
                    <a:pt x="8467" y="4265"/>
                    <a:pt x="8458" y="4247"/>
                  </a:cubicBezTo>
                  <a:cubicBezTo>
                    <a:pt x="8449" y="4220"/>
                    <a:pt x="8440" y="4194"/>
                    <a:pt x="8413" y="4194"/>
                  </a:cubicBezTo>
                  <a:cubicBezTo>
                    <a:pt x="8395" y="4194"/>
                    <a:pt x="8386" y="4185"/>
                    <a:pt x="8378" y="4176"/>
                  </a:cubicBezTo>
                  <a:cubicBezTo>
                    <a:pt x="8366" y="4168"/>
                    <a:pt x="8355" y="4166"/>
                    <a:pt x="8344" y="4166"/>
                  </a:cubicBezTo>
                  <a:close/>
                  <a:moveTo>
                    <a:pt x="6858" y="4158"/>
                  </a:moveTo>
                  <a:cubicBezTo>
                    <a:pt x="6804" y="4158"/>
                    <a:pt x="6757" y="4192"/>
                    <a:pt x="6736" y="4247"/>
                  </a:cubicBezTo>
                  <a:cubicBezTo>
                    <a:pt x="6709" y="4319"/>
                    <a:pt x="6736" y="4390"/>
                    <a:pt x="6816" y="4417"/>
                  </a:cubicBezTo>
                  <a:cubicBezTo>
                    <a:pt x="6835" y="4426"/>
                    <a:pt x="6854" y="4431"/>
                    <a:pt x="6872" y="4431"/>
                  </a:cubicBezTo>
                  <a:cubicBezTo>
                    <a:pt x="6922" y="4431"/>
                    <a:pt x="6966" y="4396"/>
                    <a:pt x="6986" y="4336"/>
                  </a:cubicBezTo>
                  <a:cubicBezTo>
                    <a:pt x="7013" y="4265"/>
                    <a:pt x="6977" y="4203"/>
                    <a:pt x="6906" y="4167"/>
                  </a:cubicBezTo>
                  <a:cubicBezTo>
                    <a:pt x="6890" y="4161"/>
                    <a:pt x="6873" y="4158"/>
                    <a:pt x="6858" y="4158"/>
                  </a:cubicBezTo>
                  <a:close/>
                  <a:moveTo>
                    <a:pt x="5400" y="4132"/>
                  </a:moveTo>
                  <a:cubicBezTo>
                    <a:pt x="5340" y="4132"/>
                    <a:pt x="5268" y="4171"/>
                    <a:pt x="5246" y="4220"/>
                  </a:cubicBezTo>
                  <a:cubicBezTo>
                    <a:pt x="5211" y="4283"/>
                    <a:pt x="5255" y="4390"/>
                    <a:pt x="5318" y="4417"/>
                  </a:cubicBezTo>
                  <a:cubicBezTo>
                    <a:pt x="5339" y="4426"/>
                    <a:pt x="5361" y="4431"/>
                    <a:pt x="5383" y="4431"/>
                  </a:cubicBezTo>
                  <a:cubicBezTo>
                    <a:pt x="5442" y="4431"/>
                    <a:pt x="5497" y="4398"/>
                    <a:pt x="5523" y="4345"/>
                  </a:cubicBezTo>
                  <a:cubicBezTo>
                    <a:pt x="5550" y="4265"/>
                    <a:pt x="5514" y="4185"/>
                    <a:pt x="5443" y="4140"/>
                  </a:cubicBezTo>
                  <a:cubicBezTo>
                    <a:pt x="5430" y="4135"/>
                    <a:pt x="5415" y="4132"/>
                    <a:pt x="5400" y="4132"/>
                  </a:cubicBezTo>
                  <a:close/>
                  <a:moveTo>
                    <a:pt x="3904" y="4125"/>
                  </a:moveTo>
                  <a:cubicBezTo>
                    <a:pt x="3880" y="4125"/>
                    <a:pt x="3854" y="4130"/>
                    <a:pt x="3828" y="4140"/>
                  </a:cubicBezTo>
                  <a:cubicBezTo>
                    <a:pt x="3792" y="4158"/>
                    <a:pt x="3765" y="4203"/>
                    <a:pt x="3739" y="4229"/>
                  </a:cubicBezTo>
                  <a:cubicBezTo>
                    <a:pt x="3748" y="4274"/>
                    <a:pt x="3730" y="4319"/>
                    <a:pt x="3756" y="4354"/>
                  </a:cubicBezTo>
                  <a:cubicBezTo>
                    <a:pt x="3774" y="4390"/>
                    <a:pt x="3810" y="4417"/>
                    <a:pt x="3837" y="4443"/>
                  </a:cubicBezTo>
                  <a:cubicBezTo>
                    <a:pt x="3848" y="4441"/>
                    <a:pt x="3859" y="4441"/>
                    <a:pt x="3870" y="4441"/>
                  </a:cubicBezTo>
                  <a:cubicBezTo>
                    <a:pt x="3881" y="4441"/>
                    <a:pt x="3892" y="4441"/>
                    <a:pt x="3903" y="4441"/>
                  </a:cubicBezTo>
                  <a:cubicBezTo>
                    <a:pt x="3924" y="4441"/>
                    <a:pt x="3944" y="4439"/>
                    <a:pt x="3962" y="4426"/>
                  </a:cubicBezTo>
                  <a:cubicBezTo>
                    <a:pt x="4006" y="4408"/>
                    <a:pt x="4024" y="4372"/>
                    <a:pt x="4051" y="4345"/>
                  </a:cubicBezTo>
                  <a:cubicBezTo>
                    <a:pt x="4042" y="4301"/>
                    <a:pt x="4069" y="4256"/>
                    <a:pt x="4033" y="4211"/>
                  </a:cubicBezTo>
                  <a:cubicBezTo>
                    <a:pt x="4015" y="4185"/>
                    <a:pt x="3988" y="4140"/>
                    <a:pt x="3953" y="4131"/>
                  </a:cubicBezTo>
                  <a:cubicBezTo>
                    <a:pt x="3938" y="4128"/>
                    <a:pt x="3922" y="4125"/>
                    <a:pt x="3904" y="4125"/>
                  </a:cubicBezTo>
                  <a:close/>
                  <a:moveTo>
                    <a:pt x="2397" y="4118"/>
                  </a:moveTo>
                  <a:cubicBezTo>
                    <a:pt x="2336" y="4118"/>
                    <a:pt x="2284" y="4156"/>
                    <a:pt x="2258" y="4229"/>
                  </a:cubicBezTo>
                  <a:cubicBezTo>
                    <a:pt x="2213" y="4327"/>
                    <a:pt x="2249" y="4408"/>
                    <a:pt x="2347" y="4443"/>
                  </a:cubicBezTo>
                  <a:cubicBezTo>
                    <a:pt x="2372" y="4453"/>
                    <a:pt x="2396" y="4457"/>
                    <a:pt x="2418" y="4457"/>
                  </a:cubicBezTo>
                  <a:cubicBezTo>
                    <a:pt x="2484" y="4457"/>
                    <a:pt x="2537" y="4419"/>
                    <a:pt x="2570" y="4345"/>
                  </a:cubicBezTo>
                  <a:cubicBezTo>
                    <a:pt x="2606" y="4247"/>
                    <a:pt x="2570" y="4167"/>
                    <a:pt x="2463" y="4131"/>
                  </a:cubicBezTo>
                  <a:cubicBezTo>
                    <a:pt x="2440" y="4122"/>
                    <a:pt x="2418" y="4118"/>
                    <a:pt x="2397" y="4118"/>
                  </a:cubicBezTo>
                  <a:close/>
                  <a:moveTo>
                    <a:pt x="911" y="4107"/>
                  </a:moveTo>
                  <a:cubicBezTo>
                    <a:pt x="882" y="4107"/>
                    <a:pt x="853" y="4109"/>
                    <a:pt x="839" y="4113"/>
                  </a:cubicBezTo>
                  <a:cubicBezTo>
                    <a:pt x="795" y="4131"/>
                    <a:pt x="768" y="4185"/>
                    <a:pt x="732" y="4220"/>
                  </a:cubicBezTo>
                  <a:cubicBezTo>
                    <a:pt x="741" y="4265"/>
                    <a:pt x="723" y="4310"/>
                    <a:pt x="741" y="4354"/>
                  </a:cubicBezTo>
                  <a:cubicBezTo>
                    <a:pt x="759" y="4399"/>
                    <a:pt x="804" y="4426"/>
                    <a:pt x="839" y="4452"/>
                  </a:cubicBezTo>
                  <a:cubicBezTo>
                    <a:pt x="847" y="4460"/>
                    <a:pt x="867" y="4463"/>
                    <a:pt x="890" y="4463"/>
                  </a:cubicBezTo>
                  <a:cubicBezTo>
                    <a:pt x="921" y="4463"/>
                    <a:pt x="958" y="4458"/>
                    <a:pt x="973" y="4452"/>
                  </a:cubicBezTo>
                  <a:cubicBezTo>
                    <a:pt x="1027" y="4435"/>
                    <a:pt x="1062" y="4399"/>
                    <a:pt x="1080" y="4354"/>
                  </a:cubicBezTo>
                  <a:cubicBezTo>
                    <a:pt x="1089" y="4310"/>
                    <a:pt x="1098" y="4265"/>
                    <a:pt x="1080" y="4211"/>
                  </a:cubicBezTo>
                  <a:cubicBezTo>
                    <a:pt x="1062" y="4167"/>
                    <a:pt x="1018" y="4149"/>
                    <a:pt x="982" y="4113"/>
                  </a:cubicBezTo>
                  <a:cubicBezTo>
                    <a:pt x="969" y="4109"/>
                    <a:pt x="940" y="4107"/>
                    <a:pt x="911" y="4107"/>
                  </a:cubicBezTo>
                  <a:close/>
                  <a:moveTo>
                    <a:pt x="12367" y="4349"/>
                  </a:moveTo>
                  <a:cubicBezTo>
                    <a:pt x="12336" y="4349"/>
                    <a:pt x="12301" y="4373"/>
                    <a:pt x="12294" y="4408"/>
                  </a:cubicBezTo>
                  <a:cubicBezTo>
                    <a:pt x="12276" y="4443"/>
                    <a:pt x="12294" y="4497"/>
                    <a:pt x="12339" y="4515"/>
                  </a:cubicBezTo>
                  <a:cubicBezTo>
                    <a:pt x="12344" y="4516"/>
                    <a:pt x="12351" y="4517"/>
                    <a:pt x="12358" y="4517"/>
                  </a:cubicBezTo>
                  <a:cubicBezTo>
                    <a:pt x="12391" y="4517"/>
                    <a:pt x="12431" y="4498"/>
                    <a:pt x="12446" y="4461"/>
                  </a:cubicBezTo>
                  <a:cubicBezTo>
                    <a:pt x="12463" y="4417"/>
                    <a:pt x="12437" y="4372"/>
                    <a:pt x="12392" y="4354"/>
                  </a:cubicBezTo>
                  <a:cubicBezTo>
                    <a:pt x="12384" y="4350"/>
                    <a:pt x="12376" y="4349"/>
                    <a:pt x="12367" y="4349"/>
                  </a:cubicBezTo>
                  <a:close/>
                  <a:moveTo>
                    <a:pt x="10886" y="4340"/>
                  </a:moveTo>
                  <a:cubicBezTo>
                    <a:pt x="10845" y="4340"/>
                    <a:pt x="10807" y="4364"/>
                    <a:pt x="10786" y="4399"/>
                  </a:cubicBezTo>
                  <a:cubicBezTo>
                    <a:pt x="10768" y="4452"/>
                    <a:pt x="10795" y="4506"/>
                    <a:pt x="10849" y="4533"/>
                  </a:cubicBezTo>
                  <a:cubicBezTo>
                    <a:pt x="10858" y="4536"/>
                    <a:pt x="10868" y="4538"/>
                    <a:pt x="10878" y="4538"/>
                  </a:cubicBezTo>
                  <a:cubicBezTo>
                    <a:pt x="10917" y="4538"/>
                    <a:pt x="10959" y="4513"/>
                    <a:pt x="10974" y="4470"/>
                  </a:cubicBezTo>
                  <a:cubicBezTo>
                    <a:pt x="10991" y="4426"/>
                    <a:pt x="10965" y="4363"/>
                    <a:pt x="10920" y="4345"/>
                  </a:cubicBezTo>
                  <a:cubicBezTo>
                    <a:pt x="10909" y="4341"/>
                    <a:pt x="10897" y="4340"/>
                    <a:pt x="10886" y="4340"/>
                  </a:cubicBezTo>
                  <a:close/>
                  <a:moveTo>
                    <a:pt x="9405" y="4323"/>
                  </a:moveTo>
                  <a:cubicBezTo>
                    <a:pt x="9356" y="4323"/>
                    <a:pt x="9303" y="4362"/>
                    <a:pt x="9288" y="4408"/>
                  </a:cubicBezTo>
                  <a:cubicBezTo>
                    <a:pt x="9270" y="4452"/>
                    <a:pt x="9305" y="4533"/>
                    <a:pt x="9359" y="4550"/>
                  </a:cubicBezTo>
                  <a:cubicBezTo>
                    <a:pt x="9368" y="4554"/>
                    <a:pt x="9379" y="4555"/>
                    <a:pt x="9389" y="4555"/>
                  </a:cubicBezTo>
                  <a:cubicBezTo>
                    <a:pt x="9439" y="4555"/>
                    <a:pt x="9496" y="4523"/>
                    <a:pt x="9511" y="4479"/>
                  </a:cubicBezTo>
                  <a:cubicBezTo>
                    <a:pt x="9528" y="4426"/>
                    <a:pt x="9484" y="4345"/>
                    <a:pt x="9430" y="4327"/>
                  </a:cubicBezTo>
                  <a:cubicBezTo>
                    <a:pt x="9422" y="4325"/>
                    <a:pt x="9413" y="4323"/>
                    <a:pt x="9405" y="4323"/>
                  </a:cubicBezTo>
                  <a:close/>
                  <a:moveTo>
                    <a:pt x="7935" y="4314"/>
                  </a:moveTo>
                  <a:cubicBezTo>
                    <a:pt x="7881" y="4314"/>
                    <a:pt x="7811" y="4346"/>
                    <a:pt x="7789" y="4390"/>
                  </a:cubicBezTo>
                  <a:cubicBezTo>
                    <a:pt x="7762" y="4443"/>
                    <a:pt x="7807" y="4542"/>
                    <a:pt x="7860" y="4568"/>
                  </a:cubicBezTo>
                  <a:cubicBezTo>
                    <a:pt x="7868" y="4571"/>
                    <a:pt x="7878" y="4572"/>
                    <a:pt x="7887" y="4572"/>
                  </a:cubicBezTo>
                  <a:cubicBezTo>
                    <a:pt x="7942" y="4572"/>
                    <a:pt x="8016" y="4533"/>
                    <a:pt x="8039" y="4488"/>
                  </a:cubicBezTo>
                  <a:cubicBezTo>
                    <a:pt x="8056" y="4443"/>
                    <a:pt x="8021" y="4345"/>
                    <a:pt x="7967" y="4319"/>
                  </a:cubicBezTo>
                  <a:cubicBezTo>
                    <a:pt x="7958" y="4315"/>
                    <a:pt x="7947" y="4314"/>
                    <a:pt x="7935" y="4314"/>
                  </a:cubicBezTo>
                  <a:close/>
                  <a:moveTo>
                    <a:pt x="6395" y="4298"/>
                  </a:moveTo>
                  <a:cubicBezTo>
                    <a:pt x="6384" y="4298"/>
                    <a:pt x="6373" y="4301"/>
                    <a:pt x="6361" y="4310"/>
                  </a:cubicBezTo>
                  <a:cubicBezTo>
                    <a:pt x="6326" y="4327"/>
                    <a:pt x="6299" y="4345"/>
                    <a:pt x="6290" y="4381"/>
                  </a:cubicBezTo>
                  <a:cubicBezTo>
                    <a:pt x="6281" y="4417"/>
                    <a:pt x="6263" y="4452"/>
                    <a:pt x="6281" y="4497"/>
                  </a:cubicBezTo>
                  <a:cubicBezTo>
                    <a:pt x="6299" y="4524"/>
                    <a:pt x="6317" y="4559"/>
                    <a:pt x="6352" y="4559"/>
                  </a:cubicBezTo>
                  <a:cubicBezTo>
                    <a:pt x="6380" y="4570"/>
                    <a:pt x="6401" y="4578"/>
                    <a:pt x="6423" y="4578"/>
                  </a:cubicBezTo>
                  <a:cubicBezTo>
                    <a:pt x="6437" y="4578"/>
                    <a:pt x="6451" y="4575"/>
                    <a:pt x="6468" y="4568"/>
                  </a:cubicBezTo>
                  <a:cubicBezTo>
                    <a:pt x="6504" y="4550"/>
                    <a:pt x="6522" y="4524"/>
                    <a:pt x="6531" y="4488"/>
                  </a:cubicBezTo>
                  <a:cubicBezTo>
                    <a:pt x="6549" y="4452"/>
                    <a:pt x="6558" y="4426"/>
                    <a:pt x="6540" y="4390"/>
                  </a:cubicBezTo>
                  <a:cubicBezTo>
                    <a:pt x="6522" y="4354"/>
                    <a:pt x="6504" y="4327"/>
                    <a:pt x="6468" y="4319"/>
                  </a:cubicBezTo>
                  <a:cubicBezTo>
                    <a:pt x="6444" y="4312"/>
                    <a:pt x="6420" y="4298"/>
                    <a:pt x="6395" y="4298"/>
                  </a:cubicBezTo>
                  <a:close/>
                  <a:moveTo>
                    <a:pt x="3464" y="4266"/>
                  </a:moveTo>
                  <a:cubicBezTo>
                    <a:pt x="3401" y="4266"/>
                    <a:pt x="3321" y="4306"/>
                    <a:pt x="3293" y="4363"/>
                  </a:cubicBezTo>
                  <a:cubicBezTo>
                    <a:pt x="3257" y="4435"/>
                    <a:pt x="3302" y="4550"/>
                    <a:pt x="3382" y="4586"/>
                  </a:cubicBezTo>
                  <a:cubicBezTo>
                    <a:pt x="3396" y="4592"/>
                    <a:pt x="3412" y="4594"/>
                    <a:pt x="3428" y="4594"/>
                  </a:cubicBezTo>
                  <a:cubicBezTo>
                    <a:pt x="3493" y="4594"/>
                    <a:pt x="3567" y="4554"/>
                    <a:pt x="3596" y="4497"/>
                  </a:cubicBezTo>
                  <a:cubicBezTo>
                    <a:pt x="3632" y="4426"/>
                    <a:pt x="3587" y="4310"/>
                    <a:pt x="3507" y="4274"/>
                  </a:cubicBezTo>
                  <a:cubicBezTo>
                    <a:pt x="3494" y="4269"/>
                    <a:pt x="3480" y="4266"/>
                    <a:pt x="3464" y="4266"/>
                  </a:cubicBezTo>
                  <a:close/>
                  <a:moveTo>
                    <a:pt x="4923" y="4287"/>
                  </a:moveTo>
                  <a:cubicBezTo>
                    <a:pt x="4903" y="4287"/>
                    <a:pt x="4885" y="4292"/>
                    <a:pt x="4872" y="4301"/>
                  </a:cubicBezTo>
                  <a:cubicBezTo>
                    <a:pt x="4836" y="4310"/>
                    <a:pt x="4800" y="4336"/>
                    <a:pt x="4782" y="4381"/>
                  </a:cubicBezTo>
                  <a:cubicBezTo>
                    <a:pt x="4765" y="4435"/>
                    <a:pt x="4765" y="4470"/>
                    <a:pt x="4782" y="4506"/>
                  </a:cubicBezTo>
                  <a:cubicBezTo>
                    <a:pt x="4800" y="4542"/>
                    <a:pt x="4827" y="4577"/>
                    <a:pt x="4872" y="4577"/>
                  </a:cubicBezTo>
                  <a:cubicBezTo>
                    <a:pt x="4888" y="4593"/>
                    <a:pt x="4906" y="4599"/>
                    <a:pt x="4924" y="4599"/>
                  </a:cubicBezTo>
                  <a:cubicBezTo>
                    <a:pt x="4946" y="4599"/>
                    <a:pt x="4968" y="4591"/>
                    <a:pt x="4988" y="4586"/>
                  </a:cubicBezTo>
                  <a:cubicBezTo>
                    <a:pt x="5023" y="4568"/>
                    <a:pt x="5050" y="4542"/>
                    <a:pt x="5068" y="4497"/>
                  </a:cubicBezTo>
                  <a:cubicBezTo>
                    <a:pt x="5086" y="4452"/>
                    <a:pt x="5077" y="4408"/>
                    <a:pt x="5068" y="4381"/>
                  </a:cubicBezTo>
                  <a:cubicBezTo>
                    <a:pt x="5050" y="4345"/>
                    <a:pt x="5032" y="4319"/>
                    <a:pt x="4988" y="4301"/>
                  </a:cubicBezTo>
                  <a:cubicBezTo>
                    <a:pt x="4965" y="4292"/>
                    <a:pt x="4943" y="4287"/>
                    <a:pt x="4923" y="4287"/>
                  </a:cubicBezTo>
                  <a:close/>
                  <a:moveTo>
                    <a:pt x="1954" y="4260"/>
                  </a:moveTo>
                  <a:cubicBezTo>
                    <a:pt x="1889" y="4260"/>
                    <a:pt x="1838" y="4297"/>
                    <a:pt x="1812" y="4363"/>
                  </a:cubicBezTo>
                  <a:cubicBezTo>
                    <a:pt x="1785" y="4408"/>
                    <a:pt x="1785" y="4452"/>
                    <a:pt x="1803" y="4506"/>
                  </a:cubicBezTo>
                  <a:cubicBezTo>
                    <a:pt x="1821" y="4542"/>
                    <a:pt x="1847" y="4568"/>
                    <a:pt x="1892" y="4586"/>
                  </a:cubicBezTo>
                  <a:cubicBezTo>
                    <a:pt x="1919" y="4596"/>
                    <a:pt x="1946" y="4601"/>
                    <a:pt x="1971" y="4601"/>
                  </a:cubicBezTo>
                  <a:cubicBezTo>
                    <a:pt x="2036" y="4601"/>
                    <a:pt x="2089" y="4568"/>
                    <a:pt x="2115" y="4497"/>
                  </a:cubicBezTo>
                  <a:cubicBezTo>
                    <a:pt x="2151" y="4399"/>
                    <a:pt x="2115" y="4319"/>
                    <a:pt x="2026" y="4274"/>
                  </a:cubicBezTo>
                  <a:cubicBezTo>
                    <a:pt x="2000" y="4265"/>
                    <a:pt x="1976" y="4260"/>
                    <a:pt x="1954" y="4260"/>
                  </a:cubicBezTo>
                  <a:close/>
                  <a:moveTo>
                    <a:pt x="479" y="4251"/>
                  </a:moveTo>
                  <a:cubicBezTo>
                    <a:pt x="410" y="4251"/>
                    <a:pt x="337" y="4290"/>
                    <a:pt x="304" y="4363"/>
                  </a:cubicBezTo>
                  <a:cubicBezTo>
                    <a:pt x="268" y="4470"/>
                    <a:pt x="313" y="4559"/>
                    <a:pt x="402" y="4604"/>
                  </a:cubicBezTo>
                  <a:cubicBezTo>
                    <a:pt x="423" y="4616"/>
                    <a:pt x="448" y="4621"/>
                    <a:pt x="473" y="4621"/>
                  </a:cubicBezTo>
                  <a:cubicBezTo>
                    <a:pt x="542" y="4621"/>
                    <a:pt x="617" y="4578"/>
                    <a:pt x="643" y="4506"/>
                  </a:cubicBezTo>
                  <a:cubicBezTo>
                    <a:pt x="688" y="4399"/>
                    <a:pt x="634" y="4319"/>
                    <a:pt x="545" y="4265"/>
                  </a:cubicBezTo>
                  <a:cubicBezTo>
                    <a:pt x="525" y="4256"/>
                    <a:pt x="502" y="4251"/>
                    <a:pt x="479" y="4251"/>
                  </a:cubicBezTo>
                  <a:close/>
                  <a:moveTo>
                    <a:pt x="11920" y="4498"/>
                  </a:moveTo>
                  <a:cubicBezTo>
                    <a:pt x="11890" y="4498"/>
                    <a:pt x="11869" y="4513"/>
                    <a:pt x="11857" y="4550"/>
                  </a:cubicBezTo>
                  <a:cubicBezTo>
                    <a:pt x="11830" y="4613"/>
                    <a:pt x="11848" y="4640"/>
                    <a:pt x="11901" y="4658"/>
                  </a:cubicBezTo>
                  <a:cubicBezTo>
                    <a:pt x="11922" y="4666"/>
                    <a:pt x="11939" y="4671"/>
                    <a:pt x="11953" y="4671"/>
                  </a:cubicBezTo>
                  <a:cubicBezTo>
                    <a:pt x="11982" y="4671"/>
                    <a:pt x="12000" y="4652"/>
                    <a:pt x="12017" y="4604"/>
                  </a:cubicBezTo>
                  <a:cubicBezTo>
                    <a:pt x="12035" y="4559"/>
                    <a:pt x="12017" y="4524"/>
                    <a:pt x="11964" y="4506"/>
                  </a:cubicBezTo>
                  <a:cubicBezTo>
                    <a:pt x="11948" y="4500"/>
                    <a:pt x="11933" y="4498"/>
                    <a:pt x="11920" y="4498"/>
                  </a:cubicBezTo>
                  <a:close/>
                  <a:moveTo>
                    <a:pt x="10413" y="4476"/>
                  </a:moveTo>
                  <a:cubicBezTo>
                    <a:pt x="10378" y="4476"/>
                    <a:pt x="10359" y="4500"/>
                    <a:pt x="10340" y="4550"/>
                  </a:cubicBezTo>
                  <a:cubicBezTo>
                    <a:pt x="10313" y="4613"/>
                    <a:pt x="10331" y="4649"/>
                    <a:pt x="10394" y="4675"/>
                  </a:cubicBezTo>
                  <a:cubicBezTo>
                    <a:pt x="10408" y="4682"/>
                    <a:pt x="10422" y="4686"/>
                    <a:pt x="10437" y="4686"/>
                  </a:cubicBezTo>
                  <a:cubicBezTo>
                    <a:pt x="10477" y="4686"/>
                    <a:pt x="10514" y="4659"/>
                    <a:pt x="10528" y="4613"/>
                  </a:cubicBezTo>
                  <a:cubicBezTo>
                    <a:pt x="10545" y="4550"/>
                    <a:pt x="10528" y="4515"/>
                    <a:pt x="10465" y="4488"/>
                  </a:cubicBezTo>
                  <a:cubicBezTo>
                    <a:pt x="10444" y="4480"/>
                    <a:pt x="10427" y="4476"/>
                    <a:pt x="10413" y="4476"/>
                  </a:cubicBezTo>
                  <a:close/>
                  <a:moveTo>
                    <a:pt x="8930" y="4463"/>
                  </a:moveTo>
                  <a:cubicBezTo>
                    <a:pt x="8888" y="4463"/>
                    <a:pt x="8860" y="4492"/>
                    <a:pt x="8841" y="4542"/>
                  </a:cubicBezTo>
                  <a:cubicBezTo>
                    <a:pt x="8806" y="4613"/>
                    <a:pt x="8833" y="4666"/>
                    <a:pt x="8904" y="4693"/>
                  </a:cubicBezTo>
                  <a:cubicBezTo>
                    <a:pt x="8924" y="4701"/>
                    <a:pt x="8943" y="4705"/>
                    <a:pt x="8960" y="4705"/>
                  </a:cubicBezTo>
                  <a:cubicBezTo>
                    <a:pt x="9004" y="4705"/>
                    <a:pt x="9036" y="4679"/>
                    <a:pt x="9056" y="4622"/>
                  </a:cubicBezTo>
                  <a:cubicBezTo>
                    <a:pt x="9082" y="4550"/>
                    <a:pt x="9064" y="4506"/>
                    <a:pt x="8993" y="4479"/>
                  </a:cubicBezTo>
                  <a:cubicBezTo>
                    <a:pt x="8969" y="4468"/>
                    <a:pt x="8948" y="4463"/>
                    <a:pt x="8930" y="4463"/>
                  </a:cubicBezTo>
                  <a:close/>
                  <a:moveTo>
                    <a:pt x="7457" y="4452"/>
                  </a:moveTo>
                  <a:cubicBezTo>
                    <a:pt x="7405" y="4452"/>
                    <a:pt x="7361" y="4486"/>
                    <a:pt x="7334" y="4542"/>
                  </a:cubicBezTo>
                  <a:cubicBezTo>
                    <a:pt x="7307" y="4604"/>
                    <a:pt x="7352" y="4693"/>
                    <a:pt x="7414" y="4711"/>
                  </a:cubicBezTo>
                  <a:cubicBezTo>
                    <a:pt x="7432" y="4718"/>
                    <a:pt x="7450" y="4721"/>
                    <a:pt x="7467" y="4721"/>
                  </a:cubicBezTo>
                  <a:cubicBezTo>
                    <a:pt x="7518" y="4721"/>
                    <a:pt x="7564" y="4691"/>
                    <a:pt x="7584" y="4631"/>
                  </a:cubicBezTo>
                  <a:cubicBezTo>
                    <a:pt x="7610" y="4559"/>
                    <a:pt x="7584" y="4488"/>
                    <a:pt x="7503" y="4461"/>
                  </a:cubicBezTo>
                  <a:cubicBezTo>
                    <a:pt x="7487" y="4455"/>
                    <a:pt x="7472" y="4452"/>
                    <a:pt x="7457" y="4452"/>
                  </a:cubicBezTo>
                  <a:close/>
                  <a:moveTo>
                    <a:pt x="5997" y="4444"/>
                  </a:moveTo>
                  <a:cubicBezTo>
                    <a:pt x="5934" y="4444"/>
                    <a:pt x="5856" y="4483"/>
                    <a:pt x="5835" y="4533"/>
                  </a:cubicBezTo>
                  <a:cubicBezTo>
                    <a:pt x="5808" y="4586"/>
                    <a:pt x="5853" y="4702"/>
                    <a:pt x="5915" y="4729"/>
                  </a:cubicBezTo>
                  <a:cubicBezTo>
                    <a:pt x="5927" y="4734"/>
                    <a:pt x="5940" y="4736"/>
                    <a:pt x="5954" y="4736"/>
                  </a:cubicBezTo>
                  <a:cubicBezTo>
                    <a:pt x="6017" y="4736"/>
                    <a:pt x="6097" y="4691"/>
                    <a:pt x="6112" y="4640"/>
                  </a:cubicBezTo>
                  <a:cubicBezTo>
                    <a:pt x="6138" y="4586"/>
                    <a:pt x="6094" y="4479"/>
                    <a:pt x="6040" y="4452"/>
                  </a:cubicBezTo>
                  <a:cubicBezTo>
                    <a:pt x="6028" y="4447"/>
                    <a:pt x="6013" y="4444"/>
                    <a:pt x="5997" y="4444"/>
                  </a:cubicBezTo>
                  <a:close/>
                  <a:moveTo>
                    <a:pt x="4473" y="4437"/>
                  </a:moveTo>
                  <a:cubicBezTo>
                    <a:pt x="4419" y="4437"/>
                    <a:pt x="4380" y="4471"/>
                    <a:pt x="4354" y="4542"/>
                  </a:cubicBezTo>
                  <a:cubicBezTo>
                    <a:pt x="4310" y="4631"/>
                    <a:pt x="4336" y="4693"/>
                    <a:pt x="4434" y="4729"/>
                  </a:cubicBezTo>
                  <a:cubicBezTo>
                    <a:pt x="4463" y="4742"/>
                    <a:pt x="4488" y="4748"/>
                    <a:pt x="4510" y="4748"/>
                  </a:cubicBezTo>
                  <a:cubicBezTo>
                    <a:pt x="4566" y="4748"/>
                    <a:pt x="4605" y="4710"/>
                    <a:pt x="4631" y="4640"/>
                  </a:cubicBezTo>
                  <a:cubicBezTo>
                    <a:pt x="4666" y="4550"/>
                    <a:pt x="4640" y="4488"/>
                    <a:pt x="4542" y="4452"/>
                  </a:cubicBezTo>
                  <a:cubicBezTo>
                    <a:pt x="4517" y="4442"/>
                    <a:pt x="4494" y="4437"/>
                    <a:pt x="4473" y="4437"/>
                  </a:cubicBezTo>
                  <a:close/>
                  <a:moveTo>
                    <a:pt x="1497" y="4397"/>
                  </a:moveTo>
                  <a:cubicBezTo>
                    <a:pt x="1476" y="4397"/>
                    <a:pt x="1456" y="4400"/>
                    <a:pt x="1437" y="4408"/>
                  </a:cubicBezTo>
                  <a:cubicBezTo>
                    <a:pt x="1392" y="4426"/>
                    <a:pt x="1366" y="4470"/>
                    <a:pt x="1348" y="4506"/>
                  </a:cubicBezTo>
                  <a:cubicBezTo>
                    <a:pt x="1330" y="4542"/>
                    <a:pt x="1321" y="4595"/>
                    <a:pt x="1339" y="4640"/>
                  </a:cubicBezTo>
                  <a:cubicBezTo>
                    <a:pt x="1357" y="4684"/>
                    <a:pt x="1401" y="4720"/>
                    <a:pt x="1446" y="4747"/>
                  </a:cubicBezTo>
                  <a:cubicBezTo>
                    <a:pt x="1476" y="4747"/>
                    <a:pt x="1505" y="4755"/>
                    <a:pt x="1535" y="4755"/>
                  </a:cubicBezTo>
                  <a:cubicBezTo>
                    <a:pt x="1550" y="4755"/>
                    <a:pt x="1565" y="4753"/>
                    <a:pt x="1580" y="4747"/>
                  </a:cubicBezTo>
                  <a:cubicBezTo>
                    <a:pt x="1624" y="4729"/>
                    <a:pt x="1660" y="4684"/>
                    <a:pt x="1678" y="4649"/>
                  </a:cubicBezTo>
                  <a:cubicBezTo>
                    <a:pt x="1696" y="4604"/>
                    <a:pt x="1696" y="4550"/>
                    <a:pt x="1678" y="4515"/>
                  </a:cubicBezTo>
                  <a:cubicBezTo>
                    <a:pt x="1660" y="4461"/>
                    <a:pt x="1615" y="4426"/>
                    <a:pt x="1580" y="4408"/>
                  </a:cubicBezTo>
                  <a:cubicBezTo>
                    <a:pt x="1554" y="4403"/>
                    <a:pt x="1525" y="4397"/>
                    <a:pt x="1497" y="4397"/>
                  </a:cubicBezTo>
                  <a:close/>
                  <a:moveTo>
                    <a:pt x="2985" y="4421"/>
                  </a:moveTo>
                  <a:cubicBezTo>
                    <a:pt x="2923" y="4421"/>
                    <a:pt x="2871" y="4458"/>
                    <a:pt x="2838" y="4524"/>
                  </a:cubicBezTo>
                  <a:cubicBezTo>
                    <a:pt x="2793" y="4613"/>
                    <a:pt x="2838" y="4702"/>
                    <a:pt x="2927" y="4738"/>
                  </a:cubicBezTo>
                  <a:cubicBezTo>
                    <a:pt x="2951" y="4750"/>
                    <a:pt x="2975" y="4755"/>
                    <a:pt x="2997" y="4755"/>
                  </a:cubicBezTo>
                  <a:cubicBezTo>
                    <a:pt x="3060" y="4755"/>
                    <a:pt x="3115" y="4714"/>
                    <a:pt x="3141" y="4649"/>
                  </a:cubicBezTo>
                  <a:cubicBezTo>
                    <a:pt x="3177" y="4559"/>
                    <a:pt x="3132" y="4461"/>
                    <a:pt x="3052" y="4435"/>
                  </a:cubicBezTo>
                  <a:cubicBezTo>
                    <a:pt x="3029" y="4425"/>
                    <a:pt x="3006" y="4421"/>
                    <a:pt x="2985" y="4421"/>
                  </a:cubicBezTo>
                  <a:close/>
                  <a:moveTo>
                    <a:pt x="36" y="4390"/>
                  </a:moveTo>
                  <a:cubicBezTo>
                    <a:pt x="27" y="4390"/>
                    <a:pt x="10" y="4390"/>
                    <a:pt x="10" y="4417"/>
                  </a:cubicBezTo>
                  <a:cubicBezTo>
                    <a:pt x="19" y="4515"/>
                    <a:pt x="1" y="4613"/>
                    <a:pt x="19" y="4720"/>
                  </a:cubicBezTo>
                  <a:cubicBezTo>
                    <a:pt x="30" y="4754"/>
                    <a:pt x="30" y="4766"/>
                    <a:pt x="43" y="4766"/>
                  </a:cubicBezTo>
                  <a:cubicBezTo>
                    <a:pt x="50" y="4766"/>
                    <a:pt x="61" y="4762"/>
                    <a:pt x="81" y="4756"/>
                  </a:cubicBezTo>
                  <a:cubicBezTo>
                    <a:pt x="135" y="4738"/>
                    <a:pt x="179" y="4702"/>
                    <a:pt x="197" y="4649"/>
                  </a:cubicBezTo>
                  <a:cubicBezTo>
                    <a:pt x="233" y="4550"/>
                    <a:pt x="188" y="4452"/>
                    <a:pt x="90" y="4408"/>
                  </a:cubicBezTo>
                  <a:cubicBezTo>
                    <a:pt x="72" y="4399"/>
                    <a:pt x="54" y="4390"/>
                    <a:pt x="36" y="4390"/>
                  </a:cubicBezTo>
                  <a:close/>
                  <a:moveTo>
                    <a:pt x="12963" y="4666"/>
                  </a:moveTo>
                  <a:cubicBezTo>
                    <a:pt x="12936" y="4666"/>
                    <a:pt x="12927" y="4684"/>
                    <a:pt x="12909" y="4684"/>
                  </a:cubicBezTo>
                  <a:cubicBezTo>
                    <a:pt x="12865" y="4702"/>
                    <a:pt x="12883" y="4738"/>
                    <a:pt x="12892" y="4756"/>
                  </a:cubicBezTo>
                  <a:cubicBezTo>
                    <a:pt x="12892" y="4774"/>
                    <a:pt x="12918" y="4800"/>
                    <a:pt x="12927" y="4818"/>
                  </a:cubicBezTo>
                  <a:cubicBezTo>
                    <a:pt x="12954" y="4818"/>
                    <a:pt x="12981" y="4818"/>
                    <a:pt x="12999" y="4800"/>
                  </a:cubicBezTo>
                  <a:cubicBezTo>
                    <a:pt x="13017" y="4800"/>
                    <a:pt x="13025" y="4774"/>
                    <a:pt x="13017" y="4756"/>
                  </a:cubicBezTo>
                  <a:cubicBezTo>
                    <a:pt x="13008" y="4738"/>
                    <a:pt x="13017" y="4720"/>
                    <a:pt x="13017" y="4702"/>
                  </a:cubicBezTo>
                  <a:cubicBezTo>
                    <a:pt x="13008" y="4666"/>
                    <a:pt x="13008" y="4666"/>
                    <a:pt x="12963" y="4666"/>
                  </a:cubicBezTo>
                  <a:close/>
                  <a:moveTo>
                    <a:pt x="10010" y="4616"/>
                  </a:moveTo>
                  <a:cubicBezTo>
                    <a:pt x="9961" y="4616"/>
                    <a:pt x="9908" y="4642"/>
                    <a:pt x="9894" y="4684"/>
                  </a:cubicBezTo>
                  <a:cubicBezTo>
                    <a:pt x="9867" y="4738"/>
                    <a:pt x="9903" y="4818"/>
                    <a:pt x="9957" y="4836"/>
                  </a:cubicBezTo>
                  <a:cubicBezTo>
                    <a:pt x="9966" y="4840"/>
                    <a:pt x="9977" y="4842"/>
                    <a:pt x="9989" y="4842"/>
                  </a:cubicBezTo>
                  <a:cubicBezTo>
                    <a:pt x="10033" y="4842"/>
                    <a:pt x="10085" y="4818"/>
                    <a:pt x="10099" y="4782"/>
                  </a:cubicBezTo>
                  <a:cubicBezTo>
                    <a:pt x="10126" y="4729"/>
                    <a:pt x="10099" y="4649"/>
                    <a:pt x="10046" y="4622"/>
                  </a:cubicBezTo>
                  <a:cubicBezTo>
                    <a:pt x="10035" y="4618"/>
                    <a:pt x="10022" y="4616"/>
                    <a:pt x="10010" y="4616"/>
                  </a:cubicBezTo>
                  <a:close/>
                  <a:moveTo>
                    <a:pt x="11479" y="4643"/>
                  </a:moveTo>
                  <a:cubicBezTo>
                    <a:pt x="11440" y="4643"/>
                    <a:pt x="11398" y="4669"/>
                    <a:pt x="11384" y="4711"/>
                  </a:cubicBezTo>
                  <a:cubicBezTo>
                    <a:pt x="11366" y="4756"/>
                    <a:pt x="11393" y="4818"/>
                    <a:pt x="11437" y="4836"/>
                  </a:cubicBezTo>
                  <a:cubicBezTo>
                    <a:pt x="11449" y="4840"/>
                    <a:pt x="11461" y="4842"/>
                    <a:pt x="11473" y="4842"/>
                  </a:cubicBezTo>
                  <a:cubicBezTo>
                    <a:pt x="11516" y="4842"/>
                    <a:pt x="11557" y="4818"/>
                    <a:pt x="11571" y="4782"/>
                  </a:cubicBezTo>
                  <a:cubicBezTo>
                    <a:pt x="11589" y="4729"/>
                    <a:pt x="11562" y="4666"/>
                    <a:pt x="11509" y="4649"/>
                  </a:cubicBezTo>
                  <a:cubicBezTo>
                    <a:pt x="11500" y="4645"/>
                    <a:pt x="11489" y="4643"/>
                    <a:pt x="11479" y="4643"/>
                  </a:cubicBezTo>
                  <a:close/>
                  <a:moveTo>
                    <a:pt x="8524" y="4600"/>
                  </a:moveTo>
                  <a:cubicBezTo>
                    <a:pt x="8506" y="4600"/>
                    <a:pt x="8485" y="4604"/>
                    <a:pt x="8467" y="4604"/>
                  </a:cubicBezTo>
                  <a:cubicBezTo>
                    <a:pt x="8422" y="4613"/>
                    <a:pt x="8395" y="4649"/>
                    <a:pt x="8378" y="4675"/>
                  </a:cubicBezTo>
                  <a:cubicBezTo>
                    <a:pt x="8360" y="4693"/>
                    <a:pt x="8378" y="4729"/>
                    <a:pt x="8378" y="4756"/>
                  </a:cubicBezTo>
                  <a:cubicBezTo>
                    <a:pt x="8378" y="4800"/>
                    <a:pt x="8422" y="4818"/>
                    <a:pt x="8449" y="4854"/>
                  </a:cubicBezTo>
                  <a:cubicBezTo>
                    <a:pt x="8456" y="4849"/>
                    <a:pt x="8464" y="4847"/>
                    <a:pt x="8473" y="4847"/>
                  </a:cubicBezTo>
                  <a:cubicBezTo>
                    <a:pt x="8487" y="4847"/>
                    <a:pt x="8502" y="4851"/>
                    <a:pt x="8518" y="4851"/>
                  </a:cubicBezTo>
                  <a:cubicBezTo>
                    <a:pt x="8527" y="4851"/>
                    <a:pt x="8537" y="4850"/>
                    <a:pt x="8547" y="4845"/>
                  </a:cubicBezTo>
                  <a:cubicBezTo>
                    <a:pt x="8583" y="4827"/>
                    <a:pt x="8592" y="4791"/>
                    <a:pt x="8618" y="4774"/>
                  </a:cubicBezTo>
                  <a:cubicBezTo>
                    <a:pt x="8610" y="4747"/>
                    <a:pt x="8627" y="4711"/>
                    <a:pt x="8618" y="4684"/>
                  </a:cubicBezTo>
                  <a:cubicBezTo>
                    <a:pt x="8601" y="4649"/>
                    <a:pt x="8574" y="4631"/>
                    <a:pt x="8547" y="4604"/>
                  </a:cubicBezTo>
                  <a:cubicBezTo>
                    <a:pt x="8541" y="4601"/>
                    <a:pt x="8533" y="4600"/>
                    <a:pt x="8524" y="4600"/>
                  </a:cubicBezTo>
                  <a:close/>
                  <a:moveTo>
                    <a:pt x="7012" y="4594"/>
                  </a:moveTo>
                  <a:cubicBezTo>
                    <a:pt x="6961" y="4594"/>
                    <a:pt x="6914" y="4622"/>
                    <a:pt x="6888" y="4675"/>
                  </a:cubicBezTo>
                  <a:cubicBezTo>
                    <a:pt x="6852" y="4738"/>
                    <a:pt x="6897" y="4827"/>
                    <a:pt x="6950" y="4854"/>
                  </a:cubicBezTo>
                  <a:cubicBezTo>
                    <a:pt x="6968" y="4863"/>
                    <a:pt x="6986" y="4866"/>
                    <a:pt x="7005" y="4866"/>
                  </a:cubicBezTo>
                  <a:cubicBezTo>
                    <a:pt x="7062" y="4866"/>
                    <a:pt x="7117" y="4830"/>
                    <a:pt x="7138" y="4782"/>
                  </a:cubicBezTo>
                  <a:cubicBezTo>
                    <a:pt x="7164" y="4711"/>
                    <a:pt x="7138" y="4640"/>
                    <a:pt x="7066" y="4604"/>
                  </a:cubicBezTo>
                  <a:cubicBezTo>
                    <a:pt x="7048" y="4597"/>
                    <a:pt x="7030" y="4594"/>
                    <a:pt x="7012" y="4594"/>
                  </a:cubicBezTo>
                  <a:close/>
                  <a:moveTo>
                    <a:pt x="5531" y="4586"/>
                  </a:moveTo>
                  <a:cubicBezTo>
                    <a:pt x="5468" y="4586"/>
                    <a:pt x="5410" y="4620"/>
                    <a:pt x="5389" y="4675"/>
                  </a:cubicBezTo>
                  <a:cubicBezTo>
                    <a:pt x="5353" y="4747"/>
                    <a:pt x="5398" y="4845"/>
                    <a:pt x="5469" y="4872"/>
                  </a:cubicBezTo>
                  <a:cubicBezTo>
                    <a:pt x="5485" y="4878"/>
                    <a:pt x="5502" y="4881"/>
                    <a:pt x="5519" y="4881"/>
                  </a:cubicBezTo>
                  <a:cubicBezTo>
                    <a:pt x="5578" y="4881"/>
                    <a:pt x="5638" y="4847"/>
                    <a:pt x="5666" y="4791"/>
                  </a:cubicBezTo>
                  <a:cubicBezTo>
                    <a:pt x="5692" y="4720"/>
                    <a:pt x="5657" y="4622"/>
                    <a:pt x="5585" y="4595"/>
                  </a:cubicBezTo>
                  <a:cubicBezTo>
                    <a:pt x="5567" y="4589"/>
                    <a:pt x="5549" y="4586"/>
                    <a:pt x="5531" y="4586"/>
                  </a:cubicBezTo>
                  <a:close/>
                  <a:moveTo>
                    <a:pt x="4095" y="4577"/>
                  </a:moveTo>
                  <a:cubicBezTo>
                    <a:pt x="4084" y="4579"/>
                    <a:pt x="4073" y="4580"/>
                    <a:pt x="4062" y="4580"/>
                  </a:cubicBezTo>
                  <a:cubicBezTo>
                    <a:pt x="4051" y="4580"/>
                    <a:pt x="4040" y="4579"/>
                    <a:pt x="4030" y="4579"/>
                  </a:cubicBezTo>
                  <a:cubicBezTo>
                    <a:pt x="4008" y="4579"/>
                    <a:pt x="3988" y="4582"/>
                    <a:pt x="3971" y="4595"/>
                  </a:cubicBezTo>
                  <a:cubicBezTo>
                    <a:pt x="3935" y="4622"/>
                    <a:pt x="3908" y="4649"/>
                    <a:pt x="3881" y="4675"/>
                  </a:cubicBezTo>
                  <a:cubicBezTo>
                    <a:pt x="3890" y="4720"/>
                    <a:pt x="3872" y="4765"/>
                    <a:pt x="3899" y="4809"/>
                  </a:cubicBezTo>
                  <a:cubicBezTo>
                    <a:pt x="3917" y="4845"/>
                    <a:pt x="3953" y="4863"/>
                    <a:pt x="3980" y="4889"/>
                  </a:cubicBezTo>
                  <a:cubicBezTo>
                    <a:pt x="3986" y="4888"/>
                    <a:pt x="3994" y="4888"/>
                    <a:pt x="4001" y="4888"/>
                  </a:cubicBezTo>
                  <a:cubicBezTo>
                    <a:pt x="4024" y="4888"/>
                    <a:pt x="4048" y="4893"/>
                    <a:pt x="4070" y="4893"/>
                  </a:cubicBezTo>
                  <a:cubicBezTo>
                    <a:pt x="4086" y="4893"/>
                    <a:pt x="4101" y="4890"/>
                    <a:pt x="4113" y="4881"/>
                  </a:cubicBezTo>
                  <a:cubicBezTo>
                    <a:pt x="4140" y="4854"/>
                    <a:pt x="4185" y="4827"/>
                    <a:pt x="4194" y="4791"/>
                  </a:cubicBezTo>
                  <a:cubicBezTo>
                    <a:pt x="4203" y="4756"/>
                    <a:pt x="4203" y="4711"/>
                    <a:pt x="4185" y="4666"/>
                  </a:cubicBezTo>
                  <a:cubicBezTo>
                    <a:pt x="4167" y="4631"/>
                    <a:pt x="4122" y="4613"/>
                    <a:pt x="4095" y="4577"/>
                  </a:cubicBezTo>
                  <a:close/>
                  <a:moveTo>
                    <a:pt x="2540" y="4571"/>
                  </a:moveTo>
                  <a:cubicBezTo>
                    <a:pt x="2475" y="4571"/>
                    <a:pt x="2426" y="4605"/>
                    <a:pt x="2400" y="4675"/>
                  </a:cubicBezTo>
                  <a:cubicBezTo>
                    <a:pt x="2365" y="4774"/>
                    <a:pt x="2392" y="4854"/>
                    <a:pt x="2490" y="4889"/>
                  </a:cubicBezTo>
                  <a:cubicBezTo>
                    <a:pt x="2518" y="4902"/>
                    <a:pt x="2545" y="4908"/>
                    <a:pt x="2569" y="4908"/>
                  </a:cubicBezTo>
                  <a:cubicBezTo>
                    <a:pt x="2631" y="4908"/>
                    <a:pt x="2681" y="4870"/>
                    <a:pt x="2713" y="4800"/>
                  </a:cubicBezTo>
                  <a:cubicBezTo>
                    <a:pt x="2731" y="4756"/>
                    <a:pt x="2731" y="4711"/>
                    <a:pt x="2713" y="4666"/>
                  </a:cubicBezTo>
                  <a:cubicBezTo>
                    <a:pt x="2695" y="4631"/>
                    <a:pt x="2668" y="4604"/>
                    <a:pt x="2624" y="4586"/>
                  </a:cubicBezTo>
                  <a:cubicBezTo>
                    <a:pt x="2594" y="4576"/>
                    <a:pt x="2566" y="4571"/>
                    <a:pt x="2540" y="4571"/>
                  </a:cubicBezTo>
                  <a:close/>
                  <a:moveTo>
                    <a:pt x="1076" y="4559"/>
                  </a:moveTo>
                  <a:cubicBezTo>
                    <a:pt x="1053" y="4559"/>
                    <a:pt x="1031" y="4564"/>
                    <a:pt x="1009" y="4568"/>
                  </a:cubicBezTo>
                  <a:cubicBezTo>
                    <a:pt x="955" y="4586"/>
                    <a:pt x="929" y="4631"/>
                    <a:pt x="902" y="4675"/>
                  </a:cubicBezTo>
                  <a:cubicBezTo>
                    <a:pt x="884" y="4693"/>
                    <a:pt x="893" y="4782"/>
                    <a:pt x="902" y="4809"/>
                  </a:cubicBezTo>
                  <a:cubicBezTo>
                    <a:pt x="911" y="4854"/>
                    <a:pt x="964" y="4872"/>
                    <a:pt x="991" y="4916"/>
                  </a:cubicBezTo>
                  <a:cubicBezTo>
                    <a:pt x="998" y="4915"/>
                    <a:pt x="1005" y="4914"/>
                    <a:pt x="1012" y="4914"/>
                  </a:cubicBezTo>
                  <a:cubicBezTo>
                    <a:pt x="1039" y="4914"/>
                    <a:pt x="1069" y="4923"/>
                    <a:pt x="1097" y="4923"/>
                  </a:cubicBezTo>
                  <a:cubicBezTo>
                    <a:pt x="1110" y="4923"/>
                    <a:pt x="1122" y="4921"/>
                    <a:pt x="1134" y="4916"/>
                  </a:cubicBezTo>
                  <a:cubicBezTo>
                    <a:pt x="1178" y="4898"/>
                    <a:pt x="1205" y="4854"/>
                    <a:pt x="1241" y="4809"/>
                  </a:cubicBezTo>
                  <a:cubicBezTo>
                    <a:pt x="1250" y="4791"/>
                    <a:pt x="1250" y="4702"/>
                    <a:pt x="1241" y="4675"/>
                  </a:cubicBezTo>
                  <a:cubicBezTo>
                    <a:pt x="1223" y="4631"/>
                    <a:pt x="1178" y="4604"/>
                    <a:pt x="1143" y="4577"/>
                  </a:cubicBezTo>
                  <a:cubicBezTo>
                    <a:pt x="1120" y="4564"/>
                    <a:pt x="1098" y="4559"/>
                    <a:pt x="1076" y="4559"/>
                  </a:cubicBezTo>
                  <a:close/>
                  <a:moveTo>
                    <a:pt x="12513" y="4798"/>
                  </a:moveTo>
                  <a:cubicBezTo>
                    <a:pt x="12479" y="4798"/>
                    <a:pt x="12452" y="4817"/>
                    <a:pt x="12437" y="4854"/>
                  </a:cubicBezTo>
                  <a:cubicBezTo>
                    <a:pt x="12419" y="4898"/>
                    <a:pt x="12446" y="4943"/>
                    <a:pt x="12481" y="4961"/>
                  </a:cubicBezTo>
                  <a:cubicBezTo>
                    <a:pt x="12493" y="4965"/>
                    <a:pt x="12504" y="4968"/>
                    <a:pt x="12515" y="4968"/>
                  </a:cubicBezTo>
                  <a:cubicBezTo>
                    <a:pt x="12547" y="4968"/>
                    <a:pt x="12575" y="4949"/>
                    <a:pt x="12588" y="4916"/>
                  </a:cubicBezTo>
                  <a:cubicBezTo>
                    <a:pt x="12606" y="4872"/>
                    <a:pt x="12588" y="4818"/>
                    <a:pt x="12535" y="4800"/>
                  </a:cubicBezTo>
                  <a:cubicBezTo>
                    <a:pt x="12527" y="4799"/>
                    <a:pt x="12520" y="4798"/>
                    <a:pt x="12513" y="4798"/>
                  </a:cubicBezTo>
                  <a:close/>
                  <a:moveTo>
                    <a:pt x="11024" y="4785"/>
                  </a:moveTo>
                  <a:cubicBezTo>
                    <a:pt x="10985" y="4785"/>
                    <a:pt x="10951" y="4807"/>
                    <a:pt x="10938" y="4854"/>
                  </a:cubicBezTo>
                  <a:cubicBezTo>
                    <a:pt x="10911" y="4907"/>
                    <a:pt x="10938" y="4961"/>
                    <a:pt x="10991" y="4979"/>
                  </a:cubicBezTo>
                  <a:cubicBezTo>
                    <a:pt x="11006" y="4986"/>
                    <a:pt x="11020" y="4989"/>
                    <a:pt x="11034" y="4989"/>
                  </a:cubicBezTo>
                  <a:cubicBezTo>
                    <a:pt x="11071" y="4989"/>
                    <a:pt x="11103" y="4964"/>
                    <a:pt x="11116" y="4925"/>
                  </a:cubicBezTo>
                  <a:cubicBezTo>
                    <a:pt x="11143" y="4863"/>
                    <a:pt x="11116" y="4818"/>
                    <a:pt x="11063" y="4791"/>
                  </a:cubicBezTo>
                  <a:cubicBezTo>
                    <a:pt x="11050" y="4787"/>
                    <a:pt x="11037" y="4785"/>
                    <a:pt x="11024" y="4785"/>
                  </a:cubicBezTo>
                  <a:close/>
                  <a:moveTo>
                    <a:pt x="9550" y="4773"/>
                  </a:moveTo>
                  <a:cubicBezTo>
                    <a:pt x="9503" y="4773"/>
                    <a:pt x="9451" y="4804"/>
                    <a:pt x="9430" y="4845"/>
                  </a:cubicBezTo>
                  <a:cubicBezTo>
                    <a:pt x="9412" y="4907"/>
                    <a:pt x="9457" y="4988"/>
                    <a:pt x="9502" y="4997"/>
                  </a:cubicBezTo>
                  <a:cubicBezTo>
                    <a:pt x="9513" y="5000"/>
                    <a:pt x="9524" y="5002"/>
                    <a:pt x="9536" y="5002"/>
                  </a:cubicBezTo>
                  <a:cubicBezTo>
                    <a:pt x="9580" y="5002"/>
                    <a:pt x="9623" y="4976"/>
                    <a:pt x="9644" y="4934"/>
                  </a:cubicBezTo>
                  <a:cubicBezTo>
                    <a:pt x="9671" y="4889"/>
                    <a:pt x="9635" y="4809"/>
                    <a:pt x="9591" y="4782"/>
                  </a:cubicBezTo>
                  <a:cubicBezTo>
                    <a:pt x="9578" y="4776"/>
                    <a:pt x="9564" y="4773"/>
                    <a:pt x="9550" y="4773"/>
                  </a:cubicBezTo>
                  <a:close/>
                  <a:moveTo>
                    <a:pt x="8052" y="4745"/>
                  </a:moveTo>
                  <a:cubicBezTo>
                    <a:pt x="8034" y="4745"/>
                    <a:pt x="8016" y="4747"/>
                    <a:pt x="8003" y="4756"/>
                  </a:cubicBezTo>
                  <a:cubicBezTo>
                    <a:pt x="7985" y="4774"/>
                    <a:pt x="7940" y="4791"/>
                    <a:pt x="7940" y="4827"/>
                  </a:cubicBezTo>
                  <a:cubicBezTo>
                    <a:pt x="7932" y="4863"/>
                    <a:pt x="7932" y="4898"/>
                    <a:pt x="7940" y="4925"/>
                  </a:cubicBezTo>
                  <a:cubicBezTo>
                    <a:pt x="7949" y="4961"/>
                    <a:pt x="7985" y="4979"/>
                    <a:pt x="8012" y="5005"/>
                  </a:cubicBezTo>
                  <a:cubicBezTo>
                    <a:pt x="8030" y="5005"/>
                    <a:pt x="8050" y="5008"/>
                    <a:pt x="8069" y="5008"/>
                  </a:cubicBezTo>
                  <a:cubicBezTo>
                    <a:pt x="8088" y="5008"/>
                    <a:pt x="8105" y="5005"/>
                    <a:pt x="8119" y="4997"/>
                  </a:cubicBezTo>
                  <a:cubicBezTo>
                    <a:pt x="8146" y="4979"/>
                    <a:pt x="8181" y="4961"/>
                    <a:pt x="8190" y="4916"/>
                  </a:cubicBezTo>
                  <a:cubicBezTo>
                    <a:pt x="8190" y="4889"/>
                    <a:pt x="8199" y="4845"/>
                    <a:pt x="8181" y="4818"/>
                  </a:cubicBezTo>
                  <a:cubicBezTo>
                    <a:pt x="8163" y="4791"/>
                    <a:pt x="8146" y="4756"/>
                    <a:pt x="8101" y="4747"/>
                  </a:cubicBezTo>
                  <a:cubicBezTo>
                    <a:pt x="8088" y="4747"/>
                    <a:pt x="8070" y="4745"/>
                    <a:pt x="8052" y="4745"/>
                  </a:cubicBezTo>
                  <a:close/>
                  <a:moveTo>
                    <a:pt x="6571" y="4742"/>
                  </a:moveTo>
                  <a:cubicBezTo>
                    <a:pt x="6555" y="4742"/>
                    <a:pt x="6540" y="4747"/>
                    <a:pt x="6522" y="4756"/>
                  </a:cubicBezTo>
                  <a:cubicBezTo>
                    <a:pt x="6486" y="4774"/>
                    <a:pt x="6468" y="4791"/>
                    <a:pt x="6451" y="4827"/>
                  </a:cubicBezTo>
                  <a:cubicBezTo>
                    <a:pt x="6442" y="4863"/>
                    <a:pt x="6433" y="4898"/>
                    <a:pt x="6451" y="4934"/>
                  </a:cubicBezTo>
                  <a:cubicBezTo>
                    <a:pt x="6468" y="4970"/>
                    <a:pt x="6486" y="4988"/>
                    <a:pt x="6522" y="5005"/>
                  </a:cubicBezTo>
                  <a:cubicBezTo>
                    <a:pt x="6543" y="5011"/>
                    <a:pt x="6563" y="5016"/>
                    <a:pt x="6584" y="5016"/>
                  </a:cubicBezTo>
                  <a:cubicBezTo>
                    <a:pt x="6599" y="5016"/>
                    <a:pt x="6614" y="5013"/>
                    <a:pt x="6629" y="5005"/>
                  </a:cubicBezTo>
                  <a:cubicBezTo>
                    <a:pt x="6665" y="4988"/>
                    <a:pt x="6691" y="4970"/>
                    <a:pt x="6700" y="4925"/>
                  </a:cubicBezTo>
                  <a:cubicBezTo>
                    <a:pt x="6727" y="4898"/>
                    <a:pt x="6718" y="4863"/>
                    <a:pt x="6700" y="4827"/>
                  </a:cubicBezTo>
                  <a:cubicBezTo>
                    <a:pt x="6691" y="4782"/>
                    <a:pt x="6656" y="4774"/>
                    <a:pt x="6620" y="4756"/>
                  </a:cubicBezTo>
                  <a:cubicBezTo>
                    <a:pt x="6602" y="4747"/>
                    <a:pt x="6587" y="4742"/>
                    <a:pt x="6571" y="4742"/>
                  </a:cubicBezTo>
                  <a:close/>
                  <a:moveTo>
                    <a:pt x="5062" y="4723"/>
                  </a:moveTo>
                  <a:cubicBezTo>
                    <a:pt x="5045" y="4723"/>
                    <a:pt x="5029" y="4725"/>
                    <a:pt x="5014" y="4729"/>
                  </a:cubicBezTo>
                  <a:cubicBezTo>
                    <a:pt x="4979" y="4747"/>
                    <a:pt x="4952" y="4774"/>
                    <a:pt x="4934" y="4818"/>
                  </a:cubicBezTo>
                  <a:cubicBezTo>
                    <a:pt x="4916" y="4863"/>
                    <a:pt x="4916" y="4907"/>
                    <a:pt x="4934" y="4943"/>
                  </a:cubicBezTo>
                  <a:cubicBezTo>
                    <a:pt x="4952" y="4979"/>
                    <a:pt x="4970" y="5014"/>
                    <a:pt x="5023" y="5014"/>
                  </a:cubicBezTo>
                  <a:cubicBezTo>
                    <a:pt x="5039" y="5031"/>
                    <a:pt x="5057" y="5036"/>
                    <a:pt x="5076" y="5036"/>
                  </a:cubicBezTo>
                  <a:cubicBezTo>
                    <a:pt x="5098" y="5036"/>
                    <a:pt x="5120" y="5028"/>
                    <a:pt x="5139" y="5023"/>
                  </a:cubicBezTo>
                  <a:cubicBezTo>
                    <a:pt x="5175" y="5005"/>
                    <a:pt x="5202" y="4970"/>
                    <a:pt x="5220" y="4925"/>
                  </a:cubicBezTo>
                  <a:cubicBezTo>
                    <a:pt x="5237" y="4889"/>
                    <a:pt x="5228" y="4845"/>
                    <a:pt x="5220" y="4818"/>
                  </a:cubicBezTo>
                  <a:cubicBezTo>
                    <a:pt x="5202" y="4782"/>
                    <a:pt x="5175" y="4747"/>
                    <a:pt x="5130" y="4738"/>
                  </a:cubicBezTo>
                  <a:cubicBezTo>
                    <a:pt x="5109" y="4727"/>
                    <a:pt x="5085" y="4723"/>
                    <a:pt x="5062" y="4723"/>
                  </a:cubicBezTo>
                  <a:close/>
                  <a:moveTo>
                    <a:pt x="3597" y="4718"/>
                  </a:moveTo>
                  <a:cubicBezTo>
                    <a:pt x="3531" y="4718"/>
                    <a:pt x="3456" y="4762"/>
                    <a:pt x="3435" y="4818"/>
                  </a:cubicBezTo>
                  <a:cubicBezTo>
                    <a:pt x="3409" y="4889"/>
                    <a:pt x="3453" y="5005"/>
                    <a:pt x="3525" y="5032"/>
                  </a:cubicBezTo>
                  <a:cubicBezTo>
                    <a:pt x="3542" y="5040"/>
                    <a:pt x="3561" y="5044"/>
                    <a:pt x="3580" y="5044"/>
                  </a:cubicBezTo>
                  <a:cubicBezTo>
                    <a:pt x="3648" y="5044"/>
                    <a:pt x="3718" y="4999"/>
                    <a:pt x="3739" y="4943"/>
                  </a:cubicBezTo>
                  <a:cubicBezTo>
                    <a:pt x="3774" y="4863"/>
                    <a:pt x="3730" y="4756"/>
                    <a:pt x="3649" y="4729"/>
                  </a:cubicBezTo>
                  <a:cubicBezTo>
                    <a:pt x="3634" y="4721"/>
                    <a:pt x="3616" y="4718"/>
                    <a:pt x="3597" y="4718"/>
                  </a:cubicBezTo>
                  <a:close/>
                  <a:moveTo>
                    <a:pt x="2091" y="4714"/>
                  </a:moveTo>
                  <a:cubicBezTo>
                    <a:pt x="2029" y="4714"/>
                    <a:pt x="1980" y="4747"/>
                    <a:pt x="1954" y="4818"/>
                  </a:cubicBezTo>
                  <a:cubicBezTo>
                    <a:pt x="1910" y="4916"/>
                    <a:pt x="1946" y="4997"/>
                    <a:pt x="2044" y="5041"/>
                  </a:cubicBezTo>
                  <a:cubicBezTo>
                    <a:pt x="2069" y="5050"/>
                    <a:pt x="2093" y="5055"/>
                    <a:pt x="2116" y="5055"/>
                  </a:cubicBezTo>
                  <a:cubicBezTo>
                    <a:pt x="2180" y="5055"/>
                    <a:pt x="2231" y="5018"/>
                    <a:pt x="2258" y="4952"/>
                  </a:cubicBezTo>
                  <a:cubicBezTo>
                    <a:pt x="2293" y="4854"/>
                    <a:pt x="2267" y="4765"/>
                    <a:pt x="2169" y="4729"/>
                  </a:cubicBezTo>
                  <a:cubicBezTo>
                    <a:pt x="2141" y="4719"/>
                    <a:pt x="2115" y="4714"/>
                    <a:pt x="2091" y="4714"/>
                  </a:cubicBezTo>
                  <a:close/>
                  <a:moveTo>
                    <a:pt x="614" y="4703"/>
                  </a:moveTo>
                  <a:cubicBezTo>
                    <a:pt x="541" y="4703"/>
                    <a:pt x="480" y="4746"/>
                    <a:pt x="447" y="4818"/>
                  </a:cubicBezTo>
                  <a:cubicBezTo>
                    <a:pt x="411" y="4916"/>
                    <a:pt x="447" y="5005"/>
                    <a:pt x="545" y="5050"/>
                  </a:cubicBezTo>
                  <a:cubicBezTo>
                    <a:pt x="571" y="5062"/>
                    <a:pt x="597" y="5068"/>
                    <a:pt x="623" y="5068"/>
                  </a:cubicBezTo>
                  <a:cubicBezTo>
                    <a:pt x="692" y="5068"/>
                    <a:pt x="753" y="5026"/>
                    <a:pt x="786" y="4961"/>
                  </a:cubicBezTo>
                  <a:cubicBezTo>
                    <a:pt x="821" y="4854"/>
                    <a:pt x="786" y="4765"/>
                    <a:pt x="697" y="4720"/>
                  </a:cubicBezTo>
                  <a:cubicBezTo>
                    <a:pt x="668" y="4708"/>
                    <a:pt x="641" y="4703"/>
                    <a:pt x="614" y="4703"/>
                  </a:cubicBezTo>
                  <a:close/>
                  <a:moveTo>
                    <a:pt x="12062" y="4947"/>
                  </a:moveTo>
                  <a:cubicBezTo>
                    <a:pt x="12035" y="4947"/>
                    <a:pt x="12017" y="4965"/>
                    <a:pt x="12000" y="5005"/>
                  </a:cubicBezTo>
                  <a:cubicBezTo>
                    <a:pt x="11982" y="5059"/>
                    <a:pt x="11991" y="5086"/>
                    <a:pt x="12044" y="5113"/>
                  </a:cubicBezTo>
                  <a:cubicBezTo>
                    <a:pt x="12060" y="5118"/>
                    <a:pt x="12075" y="5121"/>
                    <a:pt x="12088" y="5121"/>
                  </a:cubicBezTo>
                  <a:cubicBezTo>
                    <a:pt x="12118" y="5121"/>
                    <a:pt x="12139" y="5105"/>
                    <a:pt x="12151" y="5068"/>
                  </a:cubicBezTo>
                  <a:cubicBezTo>
                    <a:pt x="12178" y="5005"/>
                    <a:pt x="12169" y="4979"/>
                    <a:pt x="12115" y="4961"/>
                  </a:cubicBezTo>
                  <a:cubicBezTo>
                    <a:pt x="12094" y="4952"/>
                    <a:pt x="12077" y="4947"/>
                    <a:pt x="12062" y="4947"/>
                  </a:cubicBezTo>
                  <a:close/>
                  <a:moveTo>
                    <a:pt x="10574" y="4931"/>
                  </a:moveTo>
                  <a:cubicBezTo>
                    <a:pt x="10539" y="4931"/>
                    <a:pt x="10520" y="4955"/>
                    <a:pt x="10501" y="5005"/>
                  </a:cubicBezTo>
                  <a:cubicBezTo>
                    <a:pt x="10474" y="5050"/>
                    <a:pt x="10492" y="5113"/>
                    <a:pt x="10554" y="5130"/>
                  </a:cubicBezTo>
                  <a:cubicBezTo>
                    <a:pt x="10576" y="5138"/>
                    <a:pt x="10594" y="5142"/>
                    <a:pt x="10610" y="5142"/>
                  </a:cubicBezTo>
                  <a:cubicBezTo>
                    <a:pt x="10646" y="5142"/>
                    <a:pt x="10669" y="5121"/>
                    <a:pt x="10688" y="5077"/>
                  </a:cubicBezTo>
                  <a:cubicBezTo>
                    <a:pt x="10715" y="5005"/>
                    <a:pt x="10697" y="4970"/>
                    <a:pt x="10626" y="4943"/>
                  </a:cubicBezTo>
                  <a:cubicBezTo>
                    <a:pt x="10605" y="4935"/>
                    <a:pt x="10588" y="4931"/>
                    <a:pt x="10574" y="4931"/>
                  </a:cubicBezTo>
                  <a:close/>
                  <a:moveTo>
                    <a:pt x="9078" y="4913"/>
                  </a:moveTo>
                  <a:cubicBezTo>
                    <a:pt x="9036" y="4913"/>
                    <a:pt x="9003" y="4937"/>
                    <a:pt x="8984" y="4988"/>
                  </a:cubicBezTo>
                  <a:cubicBezTo>
                    <a:pt x="8957" y="5059"/>
                    <a:pt x="8975" y="5113"/>
                    <a:pt x="9047" y="5139"/>
                  </a:cubicBezTo>
                  <a:cubicBezTo>
                    <a:pt x="9067" y="5147"/>
                    <a:pt x="9087" y="5151"/>
                    <a:pt x="9104" y="5151"/>
                  </a:cubicBezTo>
                  <a:cubicBezTo>
                    <a:pt x="9147" y="5151"/>
                    <a:pt x="9179" y="5127"/>
                    <a:pt x="9198" y="5077"/>
                  </a:cubicBezTo>
                  <a:cubicBezTo>
                    <a:pt x="9225" y="5005"/>
                    <a:pt x="9207" y="4952"/>
                    <a:pt x="9136" y="4925"/>
                  </a:cubicBezTo>
                  <a:cubicBezTo>
                    <a:pt x="9115" y="4917"/>
                    <a:pt x="9096" y="4913"/>
                    <a:pt x="9078" y="4913"/>
                  </a:cubicBezTo>
                  <a:close/>
                  <a:moveTo>
                    <a:pt x="13043" y="5148"/>
                  </a:moveTo>
                  <a:cubicBezTo>
                    <a:pt x="13043" y="5148"/>
                    <a:pt x="13034" y="5148"/>
                    <a:pt x="13034" y="5157"/>
                  </a:cubicBezTo>
                  <a:cubicBezTo>
                    <a:pt x="13034" y="5157"/>
                    <a:pt x="13034" y="5157"/>
                    <a:pt x="13034" y="5166"/>
                  </a:cubicBezTo>
                  <a:cubicBezTo>
                    <a:pt x="13043" y="5157"/>
                    <a:pt x="13043" y="5157"/>
                    <a:pt x="13043" y="5157"/>
                  </a:cubicBezTo>
                  <a:cubicBezTo>
                    <a:pt x="13043" y="5148"/>
                    <a:pt x="13043" y="5148"/>
                    <a:pt x="13043" y="5148"/>
                  </a:cubicBezTo>
                  <a:close/>
                  <a:moveTo>
                    <a:pt x="7603" y="4898"/>
                  </a:moveTo>
                  <a:cubicBezTo>
                    <a:pt x="7554" y="4898"/>
                    <a:pt x="7506" y="4932"/>
                    <a:pt x="7485" y="4988"/>
                  </a:cubicBezTo>
                  <a:cubicBezTo>
                    <a:pt x="7450" y="5059"/>
                    <a:pt x="7485" y="5130"/>
                    <a:pt x="7557" y="5157"/>
                  </a:cubicBezTo>
                  <a:cubicBezTo>
                    <a:pt x="7576" y="5167"/>
                    <a:pt x="7595" y="5171"/>
                    <a:pt x="7613" y="5171"/>
                  </a:cubicBezTo>
                  <a:cubicBezTo>
                    <a:pt x="7663" y="5171"/>
                    <a:pt x="7707" y="5138"/>
                    <a:pt x="7726" y="5086"/>
                  </a:cubicBezTo>
                  <a:cubicBezTo>
                    <a:pt x="7762" y="5005"/>
                    <a:pt x="7726" y="4943"/>
                    <a:pt x="7646" y="4907"/>
                  </a:cubicBezTo>
                  <a:cubicBezTo>
                    <a:pt x="7632" y="4901"/>
                    <a:pt x="7617" y="4898"/>
                    <a:pt x="7603" y="4898"/>
                  </a:cubicBezTo>
                  <a:close/>
                  <a:moveTo>
                    <a:pt x="4621" y="4873"/>
                  </a:moveTo>
                  <a:cubicBezTo>
                    <a:pt x="4568" y="4873"/>
                    <a:pt x="4530" y="4902"/>
                    <a:pt x="4506" y="4970"/>
                  </a:cubicBezTo>
                  <a:cubicBezTo>
                    <a:pt x="4461" y="5068"/>
                    <a:pt x="4488" y="5130"/>
                    <a:pt x="4586" y="5166"/>
                  </a:cubicBezTo>
                  <a:cubicBezTo>
                    <a:pt x="4612" y="5176"/>
                    <a:pt x="4635" y="5181"/>
                    <a:pt x="4656" y="5181"/>
                  </a:cubicBezTo>
                  <a:cubicBezTo>
                    <a:pt x="4710" y="5181"/>
                    <a:pt x="4751" y="5149"/>
                    <a:pt x="4782" y="5086"/>
                  </a:cubicBezTo>
                  <a:cubicBezTo>
                    <a:pt x="4818" y="4988"/>
                    <a:pt x="4791" y="4925"/>
                    <a:pt x="4702" y="4889"/>
                  </a:cubicBezTo>
                  <a:cubicBezTo>
                    <a:pt x="4672" y="4878"/>
                    <a:pt x="4645" y="4873"/>
                    <a:pt x="4621" y="4873"/>
                  </a:cubicBezTo>
                  <a:close/>
                  <a:moveTo>
                    <a:pt x="6117" y="4893"/>
                  </a:moveTo>
                  <a:cubicBezTo>
                    <a:pt x="6094" y="4893"/>
                    <a:pt x="6070" y="4897"/>
                    <a:pt x="6049" y="4907"/>
                  </a:cubicBezTo>
                  <a:cubicBezTo>
                    <a:pt x="6040" y="4916"/>
                    <a:pt x="5987" y="4979"/>
                    <a:pt x="5978" y="4988"/>
                  </a:cubicBezTo>
                  <a:cubicBezTo>
                    <a:pt x="5969" y="5023"/>
                    <a:pt x="5969" y="5068"/>
                    <a:pt x="5987" y="5104"/>
                  </a:cubicBezTo>
                  <a:cubicBezTo>
                    <a:pt x="6005" y="5139"/>
                    <a:pt x="6040" y="5157"/>
                    <a:pt x="6058" y="5175"/>
                  </a:cubicBezTo>
                  <a:cubicBezTo>
                    <a:pt x="6077" y="5183"/>
                    <a:pt x="6097" y="5187"/>
                    <a:pt x="6117" y="5187"/>
                  </a:cubicBezTo>
                  <a:cubicBezTo>
                    <a:pt x="6181" y="5187"/>
                    <a:pt x="6243" y="5147"/>
                    <a:pt x="6263" y="5086"/>
                  </a:cubicBezTo>
                  <a:cubicBezTo>
                    <a:pt x="6290" y="5014"/>
                    <a:pt x="6245" y="4916"/>
                    <a:pt x="6165" y="4898"/>
                  </a:cubicBezTo>
                  <a:cubicBezTo>
                    <a:pt x="6150" y="4895"/>
                    <a:pt x="6134" y="4893"/>
                    <a:pt x="6117" y="4893"/>
                  </a:cubicBezTo>
                  <a:close/>
                  <a:moveTo>
                    <a:pt x="13052" y="5184"/>
                  </a:moveTo>
                  <a:cubicBezTo>
                    <a:pt x="13043" y="5184"/>
                    <a:pt x="13043" y="5184"/>
                    <a:pt x="13034" y="5193"/>
                  </a:cubicBezTo>
                  <a:lnTo>
                    <a:pt x="13052" y="5193"/>
                  </a:lnTo>
                  <a:cubicBezTo>
                    <a:pt x="13052" y="5193"/>
                    <a:pt x="13052" y="5184"/>
                    <a:pt x="13052" y="5184"/>
                  </a:cubicBezTo>
                  <a:close/>
                  <a:moveTo>
                    <a:pt x="3158" y="4863"/>
                  </a:moveTo>
                  <a:cubicBezTo>
                    <a:pt x="3092" y="4863"/>
                    <a:pt x="3026" y="4900"/>
                    <a:pt x="2998" y="4970"/>
                  </a:cubicBezTo>
                  <a:cubicBezTo>
                    <a:pt x="2971" y="5059"/>
                    <a:pt x="3007" y="5157"/>
                    <a:pt x="3096" y="5184"/>
                  </a:cubicBezTo>
                  <a:cubicBezTo>
                    <a:pt x="3117" y="5192"/>
                    <a:pt x="3139" y="5196"/>
                    <a:pt x="3159" y="5196"/>
                  </a:cubicBezTo>
                  <a:cubicBezTo>
                    <a:pt x="3228" y="5196"/>
                    <a:pt x="3290" y="5154"/>
                    <a:pt x="3310" y="5086"/>
                  </a:cubicBezTo>
                  <a:cubicBezTo>
                    <a:pt x="3337" y="4997"/>
                    <a:pt x="3302" y="4916"/>
                    <a:pt x="3212" y="4872"/>
                  </a:cubicBezTo>
                  <a:cubicBezTo>
                    <a:pt x="3195" y="4866"/>
                    <a:pt x="3176" y="4863"/>
                    <a:pt x="3158" y="4863"/>
                  </a:cubicBezTo>
                  <a:close/>
                  <a:moveTo>
                    <a:pt x="1660" y="4844"/>
                  </a:moveTo>
                  <a:cubicBezTo>
                    <a:pt x="1631" y="4844"/>
                    <a:pt x="1602" y="4852"/>
                    <a:pt x="1580" y="4863"/>
                  </a:cubicBezTo>
                  <a:cubicBezTo>
                    <a:pt x="1544" y="4881"/>
                    <a:pt x="1499" y="4916"/>
                    <a:pt x="1482" y="4952"/>
                  </a:cubicBezTo>
                  <a:cubicBezTo>
                    <a:pt x="1473" y="4979"/>
                    <a:pt x="1482" y="5086"/>
                    <a:pt x="1491" y="5104"/>
                  </a:cubicBezTo>
                  <a:cubicBezTo>
                    <a:pt x="1499" y="5130"/>
                    <a:pt x="1571" y="5193"/>
                    <a:pt x="1589" y="5202"/>
                  </a:cubicBezTo>
                  <a:cubicBezTo>
                    <a:pt x="1606" y="5209"/>
                    <a:pt x="1624" y="5211"/>
                    <a:pt x="1643" y="5211"/>
                  </a:cubicBezTo>
                  <a:cubicBezTo>
                    <a:pt x="1673" y="5211"/>
                    <a:pt x="1704" y="5204"/>
                    <a:pt x="1731" y="5193"/>
                  </a:cubicBezTo>
                  <a:cubicBezTo>
                    <a:pt x="1767" y="5175"/>
                    <a:pt x="1803" y="5139"/>
                    <a:pt x="1821" y="5095"/>
                  </a:cubicBezTo>
                  <a:cubicBezTo>
                    <a:pt x="1838" y="5041"/>
                    <a:pt x="1830" y="4997"/>
                    <a:pt x="1821" y="4952"/>
                  </a:cubicBezTo>
                  <a:cubicBezTo>
                    <a:pt x="1812" y="4925"/>
                    <a:pt x="1740" y="4863"/>
                    <a:pt x="1714" y="4854"/>
                  </a:cubicBezTo>
                  <a:cubicBezTo>
                    <a:pt x="1697" y="4847"/>
                    <a:pt x="1678" y="4844"/>
                    <a:pt x="1660" y="4844"/>
                  </a:cubicBezTo>
                  <a:close/>
                  <a:moveTo>
                    <a:pt x="166" y="4843"/>
                  </a:moveTo>
                  <a:cubicBezTo>
                    <a:pt x="143" y="4843"/>
                    <a:pt x="121" y="4849"/>
                    <a:pt x="99" y="4863"/>
                  </a:cubicBezTo>
                  <a:cubicBezTo>
                    <a:pt x="90" y="4863"/>
                    <a:pt x="81" y="4872"/>
                    <a:pt x="63" y="4872"/>
                  </a:cubicBezTo>
                  <a:cubicBezTo>
                    <a:pt x="45" y="4881"/>
                    <a:pt x="36" y="4898"/>
                    <a:pt x="36" y="4925"/>
                  </a:cubicBezTo>
                  <a:cubicBezTo>
                    <a:pt x="54" y="4997"/>
                    <a:pt x="54" y="5068"/>
                    <a:pt x="72" y="5148"/>
                  </a:cubicBezTo>
                  <a:cubicBezTo>
                    <a:pt x="72" y="5166"/>
                    <a:pt x="63" y="5202"/>
                    <a:pt x="99" y="5202"/>
                  </a:cubicBezTo>
                  <a:cubicBezTo>
                    <a:pt x="126" y="5202"/>
                    <a:pt x="143" y="5220"/>
                    <a:pt x="170" y="5220"/>
                  </a:cubicBezTo>
                  <a:cubicBezTo>
                    <a:pt x="206" y="5211"/>
                    <a:pt x="233" y="5202"/>
                    <a:pt x="259" y="5184"/>
                  </a:cubicBezTo>
                  <a:cubicBezTo>
                    <a:pt x="331" y="5157"/>
                    <a:pt x="358" y="5095"/>
                    <a:pt x="349" y="5032"/>
                  </a:cubicBezTo>
                  <a:cubicBezTo>
                    <a:pt x="349" y="4952"/>
                    <a:pt x="322" y="4889"/>
                    <a:pt x="233" y="4863"/>
                  </a:cubicBezTo>
                  <a:cubicBezTo>
                    <a:pt x="210" y="4849"/>
                    <a:pt x="188" y="4843"/>
                    <a:pt x="166" y="4843"/>
                  </a:cubicBezTo>
                  <a:close/>
                  <a:moveTo>
                    <a:pt x="11625" y="5079"/>
                  </a:moveTo>
                  <a:cubicBezTo>
                    <a:pt x="11587" y="5079"/>
                    <a:pt x="11549" y="5099"/>
                    <a:pt x="11536" y="5139"/>
                  </a:cubicBezTo>
                  <a:cubicBezTo>
                    <a:pt x="11518" y="5184"/>
                    <a:pt x="11536" y="5246"/>
                    <a:pt x="11589" y="5273"/>
                  </a:cubicBezTo>
                  <a:cubicBezTo>
                    <a:pt x="11600" y="5277"/>
                    <a:pt x="11612" y="5280"/>
                    <a:pt x="11624" y="5280"/>
                  </a:cubicBezTo>
                  <a:cubicBezTo>
                    <a:pt x="11662" y="5280"/>
                    <a:pt x="11703" y="5258"/>
                    <a:pt x="11723" y="5211"/>
                  </a:cubicBezTo>
                  <a:cubicBezTo>
                    <a:pt x="11732" y="5166"/>
                    <a:pt x="11723" y="5104"/>
                    <a:pt x="11661" y="5086"/>
                  </a:cubicBezTo>
                  <a:cubicBezTo>
                    <a:pt x="11649" y="5081"/>
                    <a:pt x="11637" y="5079"/>
                    <a:pt x="11625" y="5079"/>
                  </a:cubicBezTo>
                  <a:close/>
                  <a:moveTo>
                    <a:pt x="10147" y="5066"/>
                  </a:moveTo>
                  <a:cubicBezTo>
                    <a:pt x="10105" y="5066"/>
                    <a:pt x="10056" y="5091"/>
                    <a:pt x="10037" y="5130"/>
                  </a:cubicBezTo>
                  <a:cubicBezTo>
                    <a:pt x="10010" y="5184"/>
                    <a:pt x="10046" y="5264"/>
                    <a:pt x="10099" y="5291"/>
                  </a:cubicBezTo>
                  <a:cubicBezTo>
                    <a:pt x="10107" y="5294"/>
                    <a:pt x="10117" y="5296"/>
                    <a:pt x="10126" y="5296"/>
                  </a:cubicBezTo>
                  <a:cubicBezTo>
                    <a:pt x="10171" y="5296"/>
                    <a:pt x="10229" y="5265"/>
                    <a:pt x="10251" y="5228"/>
                  </a:cubicBezTo>
                  <a:cubicBezTo>
                    <a:pt x="10269" y="5175"/>
                    <a:pt x="10242" y="5095"/>
                    <a:pt x="10189" y="5077"/>
                  </a:cubicBezTo>
                  <a:cubicBezTo>
                    <a:pt x="10177" y="5070"/>
                    <a:pt x="10162" y="5066"/>
                    <a:pt x="10147" y="5066"/>
                  </a:cubicBezTo>
                  <a:close/>
                  <a:moveTo>
                    <a:pt x="8699" y="5059"/>
                  </a:moveTo>
                  <a:cubicBezTo>
                    <a:pt x="8690" y="5061"/>
                    <a:pt x="8680" y="5062"/>
                    <a:pt x="8671" y="5062"/>
                  </a:cubicBezTo>
                  <a:cubicBezTo>
                    <a:pt x="8661" y="5062"/>
                    <a:pt x="8651" y="5061"/>
                    <a:pt x="8642" y="5061"/>
                  </a:cubicBezTo>
                  <a:cubicBezTo>
                    <a:pt x="8623" y="5061"/>
                    <a:pt x="8605" y="5063"/>
                    <a:pt x="8592" y="5077"/>
                  </a:cubicBezTo>
                  <a:cubicBezTo>
                    <a:pt x="8565" y="5095"/>
                    <a:pt x="8538" y="5121"/>
                    <a:pt x="8538" y="5139"/>
                  </a:cubicBezTo>
                  <a:cubicBezTo>
                    <a:pt x="8529" y="5166"/>
                    <a:pt x="8529" y="5202"/>
                    <a:pt x="8547" y="5237"/>
                  </a:cubicBezTo>
                  <a:cubicBezTo>
                    <a:pt x="8556" y="5273"/>
                    <a:pt x="8583" y="5291"/>
                    <a:pt x="8610" y="5300"/>
                  </a:cubicBezTo>
                  <a:cubicBezTo>
                    <a:pt x="8620" y="5305"/>
                    <a:pt x="8636" y="5310"/>
                    <a:pt x="8655" y="5310"/>
                  </a:cubicBezTo>
                  <a:cubicBezTo>
                    <a:pt x="8669" y="5310"/>
                    <a:pt x="8684" y="5307"/>
                    <a:pt x="8699" y="5300"/>
                  </a:cubicBezTo>
                  <a:cubicBezTo>
                    <a:pt x="8734" y="5291"/>
                    <a:pt x="8752" y="5255"/>
                    <a:pt x="8779" y="5228"/>
                  </a:cubicBezTo>
                  <a:cubicBezTo>
                    <a:pt x="8779" y="5193"/>
                    <a:pt x="8788" y="5157"/>
                    <a:pt x="8770" y="5121"/>
                  </a:cubicBezTo>
                  <a:cubicBezTo>
                    <a:pt x="8752" y="5095"/>
                    <a:pt x="8717" y="5086"/>
                    <a:pt x="8699" y="5059"/>
                  </a:cubicBezTo>
                  <a:close/>
                  <a:moveTo>
                    <a:pt x="7150" y="5042"/>
                  </a:moveTo>
                  <a:cubicBezTo>
                    <a:pt x="7134" y="5042"/>
                    <a:pt x="7118" y="5047"/>
                    <a:pt x="7102" y="5059"/>
                  </a:cubicBezTo>
                  <a:cubicBezTo>
                    <a:pt x="7066" y="5068"/>
                    <a:pt x="7039" y="5095"/>
                    <a:pt x="7030" y="5130"/>
                  </a:cubicBezTo>
                  <a:cubicBezTo>
                    <a:pt x="7022" y="5166"/>
                    <a:pt x="7013" y="5193"/>
                    <a:pt x="7030" y="5228"/>
                  </a:cubicBezTo>
                  <a:cubicBezTo>
                    <a:pt x="7048" y="5264"/>
                    <a:pt x="7057" y="5291"/>
                    <a:pt x="7102" y="5300"/>
                  </a:cubicBezTo>
                  <a:cubicBezTo>
                    <a:pt x="7126" y="5306"/>
                    <a:pt x="7146" y="5320"/>
                    <a:pt x="7171" y="5320"/>
                  </a:cubicBezTo>
                  <a:cubicBezTo>
                    <a:pt x="7182" y="5320"/>
                    <a:pt x="7195" y="5317"/>
                    <a:pt x="7209" y="5309"/>
                  </a:cubicBezTo>
                  <a:cubicBezTo>
                    <a:pt x="7236" y="5291"/>
                    <a:pt x="7262" y="5273"/>
                    <a:pt x="7280" y="5237"/>
                  </a:cubicBezTo>
                  <a:cubicBezTo>
                    <a:pt x="7289" y="5202"/>
                    <a:pt x="7307" y="5166"/>
                    <a:pt x="7280" y="5130"/>
                  </a:cubicBezTo>
                  <a:cubicBezTo>
                    <a:pt x="7262" y="5095"/>
                    <a:pt x="7254" y="5059"/>
                    <a:pt x="7209" y="5059"/>
                  </a:cubicBezTo>
                  <a:cubicBezTo>
                    <a:pt x="7189" y="5049"/>
                    <a:pt x="7170" y="5042"/>
                    <a:pt x="7150" y="5042"/>
                  </a:cubicBezTo>
                  <a:close/>
                  <a:moveTo>
                    <a:pt x="5675" y="5033"/>
                  </a:moveTo>
                  <a:cubicBezTo>
                    <a:pt x="5615" y="5033"/>
                    <a:pt x="5553" y="5073"/>
                    <a:pt x="5532" y="5130"/>
                  </a:cubicBezTo>
                  <a:cubicBezTo>
                    <a:pt x="5496" y="5211"/>
                    <a:pt x="5541" y="5291"/>
                    <a:pt x="5621" y="5327"/>
                  </a:cubicBezTo>
                  <a:cubicBezTo>
                    <a:pt x="5635" y="5332"/>
                    <a:pt x="5650" y="5334"/>
                    <a:pt x="5665" y="5334"/>
                  </a:cubicBezTo>
                  <a:cubicBezTo>
                    <a:pt x="5725" y="5334"/>
                    <a:pt x="5787" y="5293"/>
                    <a:pt x="5808" y="5228"/>
                  </a:cubicBezTo>
                  <a:cubicBezTo>
                    <a:pt x="5835" y="5157"/>
                    <a:pt x="5799" y="5068"/>
                    <a:pt x="5719" y="5041"/>
                  </a:cubicBezTo>
                  <a:cubicBezTo>
                    <a:pt x="5705" y="5036"/>
                    <a:pt x="5690" y="5033"/>
                    <a:pt x="5675" y="5033"/>
                  </a:cubicBezTo>
                  <a:close/>
                  <a:moveTo>
                    <a:pt x="2687" y="5004"/>
                  </a:moveTo>
                  <a:cubicBezTo>
                    <a:pt x="2626" y="5004"/>
                    <a:pt x="2578" y="5043"/>
                    <a:pt x="2552" y="5113"/>
                  </a:cubicBezTo>
                  <a:cubicBezTo>
                    <a:pt x="2508" y="5211"/>
                    <a:pt x="2543" y="5291"/>
                    <a:pt x="2641" y="5327"/>
                  </a:cubicBezTo>
                  <a:cubicBezTo>
                    <a:pt x="2669" y="5339"/>
                    <a:pt x="2695" y="5345"/>
                    <a:pt x="2720" y="5345"/>
                  </a:cubicBezTo>
                  <a:cubicBezTo>
                    <a:pt x="2782" y="5345"/>
                    <a:pt x="2832" y="5305"/>
                    <a:pt x="2864" y="5228"/>
                  </a:cubicBezTo>
                  <a:cubicBezTo>
                    <a:pt x="2900" y="5139"/>
                    <a:pt x="2864" y="5059"/>
                    <a:pt x="2766" y="5023"/>
                  </a:cubicBezTo>
                  <a:cubicBezTo>
                    <a:pt x="2738" y="5011"/>
                    <a:pt x="2711" y="5004"/>
                    <a:pt x="2687" y="5004"/>
                  </a:cubicBezTo>
                  <a:close/>
                  <a:moveTo>
                    <a:pt x="4196" y="5025"/>
                  </a:moveTo>
                  <a:cubicBezTo>
                    <a:pt x="4128" y="5025"/>
                    <a:pt x="4046" y="5072"/>
                    <a:pt x="4024" y="5130"/>
                  </a:cubicBezTo>
                  <a:cubicBezTo>
                    <a:pt x="4006" y="5211"/>
                    <a:pt x="4051" y="5318"/>
                    <a:pt x="4122" y="5344"/>
                  </a:cubicBezTo>
                  <a:cubicBezTo>
                    <a:pt x="4136" y="5349"/>
                    <a:pt x="4152" y="5351"/>
                    <a:pt x="4168" y="5351"/>
                  </a:cubicBezTo>
                  <a:cubicBezTo>
                    <a:pt x="4241" y="5351"/>
                    <a:pt x="4323" y="5303"/>
                    <a:pt x="4345" y="5237"/>
                  </a:cubicBezTo>
                  <a:cubicBezTo>
                    <a:pt x="4363" y="5166"/>
                    <a:pt x="4319" y="5059"/>
                    <a:pt x="4238" y="5032"/>
                  </a:cubicBezTo>
                  <a:cubicBezTo>
                    <a:pt x="4225" y="5027"/>
                    <a:pt x="4211" y="5025"/>
                    <a:pt x="4196" y="5025"/>
                  </a:cubicBezTo>
                  <a:close/>
                  <a:moveTo>
                    <a:pt x="1214" y="4996"/>
                  </a:moveTo>
                  <a:cubicBezTo>
                    <a:pt x="1147" y="4996"/>
                    <a:pt x="1085" y="5031"/>
                    <a:pt x="1044" y="5113"/>
                  </a:cubicBezTo>
                  <a:cubicBezTo>
                    <a:pt x="1018" y="5211"/>
                    <a:pt x="1062" y="5318"/>
                    <a:pt x="1160" y="5344"/>
                  </a:cubicBezTo>
                  <a:cubicBezTo>
                    <a:pt x="1183" y="5353"/>
                    <a:pt x="1206" y="5358"/>
                    <a:pt x="1228" y="5358"/>
                  </a:cubicBezTo>
                  <a:cubicBezTo>
                    <a:pt x="1295" y="5358"/>
                    <a:pt x="1359" y="5318"/>
                    <a:pt x="1392" y="5237"/>
                  </a:cubicBezTo>
                  <a:cubicBezTo>
                    <a:pt x="1428" y="5148"/>
                    <a:pt x="1375" y="5032"/>
                    <a:pt x="1276" y="5005"/>
                  </a:cubicBezTo>
                  <a:cubicBezTo>
                    <a:pt x="1255" y="4999"/>
                    <a:pt x="1234" y="4996"/>
                    <a:pt x="1214" y="4996"/>
                  </a:cubicBezTo>
                  <a:close/>
                  <a:moveTo>
                    <a:pt x="12670" y="5257"/>
                  </a:moveTo>
                  <a:cubicBezTo>
                    <a:pt x="12635" y="5257"/>
                    <a:pt x="12602" y="5278"/>
                    <a:pt x="12588" y="5318"/>
                  </a:cubicBezTo>
                  <a:cubicBezTo>
                    <a:pt x="12579" y="5353"/>
                    <a:pt x="12606" y="5407"/>
                    <a:pt x="12642" y="5416"/>
                  </a:cubicBezTo>
                  <a:cubicBezTo>
                    <a:pt x="12652" y="5420"/>
                    <a:pt x="12661" y="5422"/>
                    <a:pt x="12671" y="5422"/>
                  </a:cubicBezTo>
                  <a:cubicBezTo>
                    <a:pt x="12705" y="5422"/>
                    <a:pt x="12735" y="5399"/>
                    <a:pt x="12749" y="5371"/>
                  </a:cubicBezTo>
                  <a:cubicBezTo>
                    <a:pt x="12767" y="5327"/>
                    <a:pt x="12749" y="5282"/>
                    <a:pt x="12704" y="5264"/>
                  </a:cubicBezTo>
                  <a:cubicBezTo>
                    <a:pt x="12693" y="5260"/>
                    <a:pt x="12681" y="5257"/>
                    <a:pt x="12670" y="5257"/>
                  </a:cubicBezTo>
                  <a:close/>
                  <a:moveTo>
                    <a:pt x="11175" y="5222"/>
                  </a:moveTo>
                  <a:cubicBezTo>
                    <a:pt x="11136" y="5222"/>
                    <a:pt x="11101" y="5242"/>
                    <a:pt x="11081" y="5282"/>
                  </a:cubicBezTo>
                  <a:cubicBezTo>
                    <a:pt x="11063" y="5336"/>
                    <a:pt x="11081" y="5389"/>
                    <a:pt x="11134" y="5416"/>
                  </a:cubicBezTo>
                  <a:cubicBezTo>
                    <a:pt x="11150" y="5420"/>
                    <a:pt x="11165" y="5423"/>
                    <a:pt x="11179" y="5423"/>
                  </a:cubicBezTo>
                  <a:cubicBezTo>
                    <a:pt x="11221" y="5423"/>
                    <a:pt x="11255" y="5402"/>
                    <a:pt x="11268" y="5362"/>
                  </a:cubicBezTo>
                  <a:cubicBezTo>
                    <a:pt x="11295" y="5300"/>
                    <a:pt x="11268" y="5255"/>
                    <a:pt x="11214" y="5228"/>
                  </a:cubicBezTo>
                  <a:cubicBezTo>
                    <a:pt x="11201" y="5224"/>
                    <a:pt x="11188" y="5222"/>
                    <a:pt x="11175" y="5222"/>
                  </a:cubicBezTo>
                  <a:close/>
                  <a:moveTo>
                    <a:pt x="9709" y="5205"/>
                  </a:moveTo>
                  <a:cubicBezTo>
                    <a:pt x="9685" y="5205"/>
                    <a:pt x="9663" y="5222"/>
                    <a:pt x="9635" y="5228"/>
                  </a:cubicBezTo>
                  <a:cubicBezTo>
                    <a:pt x="9600" y="5237"/>
                    <a:pt x="9591" y="5255"/>
                    <a:pt x="9582" y="5291"/>
                  </a:cubicBezTo>
                  <a:cubicBezTo>
                    <a:pt x="9564" y="5327"/>
                    <a:pt x="9582" y="5353"/>
                    <a:pt x="9591" y="5380"/>
                  </a:cubicBezTo>
                  <a:cubicBezTo>
                    <a:pt x="9600" y="5407"/>
                    <a:pt x="9627" y="5416"/>
                    <a:pt x="9644" y="5434"/>
                  </a:cubicBezTo>
                  <a:cubicBezTo>
                    <a:pt x="9655" y="5439"/>
                    <a:pt x="9666" y="5441"/>
                    <a:pt x="9676" y="5441"/>
                  </a:cubicBezTo>
                  <a:cubicBezTo>
                    <a:pt x="9698" y="5441"/>
                    <a:pt x="9718" y="5431"/>
                    <a:pt x="9742" y="5425"/>
                  </a:cubicBezTo>
                  <a:cubicBezTo>
                    <a:pt x="9769" y="5416"/>
                    <a:pt x="9796" y="5398"/>
                    <a:pt x="9796" y="5371"/>
                  </a:cubicBezTo>
                  <a:cubicBezTo>
                    <a:pt x="9823" y="5309"/>
                    <a:pt x="9787" y="5237"/>
                    <a:pt x="9734" y="5211"/>
                  </a:cubicBezTo>
                  <a:cubicBezTo>
                    <a:pt x="9725" y="5206"/>
                    <a:pt x="9717" y="5205"/>
                    <a:pt x="9709" y="5205"/>
                  </a:cubicBezTo>
                  <a:close/>
                  <a:moveTo>
                    <a:pt x="8227" y="5194"/>
                  </a:moveTo>
                  <a:cubicBezTo>
                    <a:pt x="8200" y="5194"/>
                    <a:pt x="8173" y="5204"/>
                    <a:pt x="8155" y="5211"/>
                  </a:cubicBezTo>
                  <a:cubicBezTo>
                    <a:pt x="8128" y="5211"/>
                    <a:pt x="8101" y="5246"/>
                    <a:pt x="8083" y="5273"/>
                  </a:cubicBezTo>
                  <a:cubicBezTo>
                    <a:pt x="8065" y="5309"/>
                    <a:pt x="8074" y="5344"/>
                    <a:pt x="8083" y="5371"/>
                  </a:cubicBezTo>
                  <a:cubicBezTo>
                    <a:pt x="8092" y="5407"/>
                    <a:pt x="8128" y="5425"/>
                    <a:pt x="8155" y="5460"/>
                  </a:cubicBezTo>
                  <a:cubicBezTo>
                    <a:pt x="8190" y="5452"/>
                    <a:pt x="8235" y="5460"/>
                    <a:pt x="8262" y="5443"/>
                  </a:cubicBezTo>
                  <a:cubicBezTo>
                    <a:pt x="8288" y="5434"/>
                    <a:pt x="8324" y="5416"/>
                    <a:pt x="8333" y="5371"/>
                  </a:cubicBezTo>
                  <a:cubicBezTo>
                    <a:pt x="8333" y="5344"/>
                    <a:pt x="8342" y="5300"/>
                    <a:pt x="8324" y="5273"/>
                  </a:cubicBezTo>
                  <a:cubicBezTo>
                    <a:pt x="8315" y="5246"/>
                    <a:pt x="8288" y="5228"/>
                    <a:pt x="8262" y="5202"/>
                  </a:cubicBezTo>
                  <a:cubicBezTo>
                    <a:pt x="8251" y="5196"/>
                    <a:pt x="8239" y="5194"/>
                    <a:pt x="8227" y="5194"/>
                  </a:cubicBezTo>
                  <a:close/>
                  <a:moveTo>
                    <a:pt x="6715" y="5186"/>
                  </a:moveTo>
                  <a:cubicBezTo>
                    <a:pt x="6696" y="5186"/>
                    <a:pt x="6678" y="5188"/>
                    <a:pt x="6665" y="5193"/>
                  </a:cubicBezTo>
                  <a:cubicBezTo>
                    <a:pt x="6629" y="5211"/>
                    <a:pt x="6593" y="5246"/>
                    <a:pt x="6584" y="5273"/>
                  </a:cubicBezTo>
                  <a:cubicBezTo>
                    <a:pt x="6576" y="5309"/>
                    <a:pt x="6576" y="5353"/>
                    <a:pt x="6584" y="5389"/>
                  </a:cubicBezTo>
                  <a:cubicBezTo>
                    <a:pt x="6602" y="5416"/>
                    <a:pt x="6638" y="5443"/>
                    <a:pt x="6665" y="5469"/>
                  </a:cubicBezTo>
                  <a:cubicBezTo>
                    <a:pt x="6683" y="5469"/>
                    <a:pt x="6703" y="5472"/>
                    <a:pt x="6723" y="5472"/>
                  </a:cubicBezTo>
                  <a:cubicBezTo>
                    <a:pt x="6743" y="5472"/>
                    <a:pt x="6763" y="5469"/>
                    <a:pt x="6781" y="5460"/>
                  </a:cubicBezTo>
                  <a:cubicBezTo>
                    <a:pt x="6807" y="5443"/>
                    <a:pt x="6843" y="5416"/>
                    <a:pt x="6861" y="5380"/>
                  </a:cubicBezTo>
                  <a:cubicBezTo>
                    <a:pt x="6870" y="5353"/>
                    <a:pt x="6870" y="5300"/>
                    <a:pt x="6852" y="5273"/>
                  </a:cubicBezTo>
                  <a:cubicBezTo>
                    <a:pt x="6834" y="5237"/>
                    <a:pt x="6799" y="5202"/>
                    <a:pt x="6772" y="5193"/>
                  </a:cubicBezTo>
                  <a:cubicBezTo>
                    <a:pt x="6754" y="5188"/>
                    <a:pt x="6734" y="5186"/>
                    <a:pt x="6715" y="5186"/>
                  </a:cubicBezTo>
                  <a:close/>
                  <a:moveTo>
                    <a:pt x="5234" y="5179"/>
                  </a:moveTo>
                  <a:cubicBezTo>
                    <a:pt x="5213" y="5179"/>
                    <a:pt x="5193" y="5184"/>
                    <a:pt x="5175" y="5193"/>
                  </a:cubicBezTo>
                  <a:cubicBezTo>
                    <a:pt x="5139" y="5211"/>
                    <a:pt x="5095" y="5220"/>
                    <a:pt x="5095" y="5273"/>
                  </a:cubicBezTo>
                  <a:cubicBezTo>
                    <a:pt x="5086" y="5300"/>
                    <a:pt x="5077" y="5318"/>
                    <a:pt x="5077" y="5344"/>
                  </a:cubicBezTo>
                  <a:cubicBezTo>
                    <a:pt x="5077" y="5380"/>
                    <a:pt x="5104" y="5416"/>
                    <a:pt x="5121" y="5443"/>
                  </a:cubicBezTo>
                  <a:cubicBezTo>
                    <a:pt x="5130" y="5460"/>
                    <a:pt x="5157" y="5460"/>
                    <a:pt x="5175" y="5469"/>
                  </a:cubicBezTo>
                  <a:cubicBezTo>
                    <a:pt x="5195" y="5484"/>
                    <a:pt x="5217" y="5491"/>
                    <a:pt x="5239" y="5491"/>
                  </a:cubicBezTo>
                  <a:cubicBezTo>
                    <a:pt x="5257" y="5491"/>
                    <a:pt x="5275" y="5486"/>
                    <a:pt x="5291" y="5478"/>
                  </a:cubicBezTo>
                  <a:cubicBezTo>
                    <a:pt x="5327" y="5460"/>
                    <a:pt x="5353" y="5443"/>
                    <a:pt x="5371" y="5398"/>
                  </a:cubicBezTo>
                  <a:cubicBezTo>
                    <a:pt x="5389" y="5353"/>
                    <a:pt x="5389" y="5309"/>
                    <a:pt x="5380" y="5273"/>
                  </a:cubicBezTo>
                  <a:cubicBezTo>
                    <a:pt x="5362" y="5246"/>
                    <a:pt x="5344" y="5211"/>
                    <a:pt x="5300" y="5193"/>
                  </a:cubicBezTo>
                  <a:cubicBezTo>
                    <a:pt x="5278" y="5184"/>
                    <a:pt x="5255" y="5179"/>
                    <a:pt x="5234" y="5179"/>
                  </a:cubicBezTo>
                  <a:close/>
                  <a:moveTo>
                    <a:pt x="3746" y="5167"/>
                  </a:moveTo>
                  <a:cubicBezTo>
                    <a:pt x="3681" y="5167"/>
                    <a:pt x="3607" y="5207"/>
                    <a:pt x="3578" y="5264"/>
                  </a:cubicBezTo>
                  <a:cubicBezTo>
                    <a:pt x="3551" y="5344"/>
                    <a:pt x="3596" y="5452"/>
                    <a:pt x="3676" y="5487"/>
                  </a:cubicBezTo>
                  <a:cubicBezTo>
                    <a:pt x="3690" y="5493"/>
                    <a:pt x="3706" y="5495"/>
                    <a:pt x="3722" y="5495"/>
                  </a:cubicBezTo>
                  <a:cubicBezTo>
                    <a:pt x="3788" y="5495"/>
                    <a:pt x="3862" y="5455"/>
                    <a:pt x="3890" y="5398"/>
                  </a:cubicBezTo>
                  <a:cubicBezTo>
                    <a:pt x="3917" y="5318"/>
                    <a:pt x="3872" y="5211"/>
                    <a:pt x="3792" y="5175"/>
                  </a:cubicBezTo>
                  <a:cubicBezTo>
                    <a:pt x="3778" y="5170"/>
                    <a:pt x="3762" y="5167"/>
                    <a:pt x="3746" y="5167"/>
                  </a:cubicBezTo>
                  <a:close/>
                  <a:moveTo>
                    <a:pt x="2240" y="5161"/>
                  </a:moveTo>
                  <a:cubicBezTo>
                    <a:pt x="2175" y="5161"/>
                    <a:pt x="2122" y="5200"/>
                    <a:pt x="2088" y="5273"/>
                  </a:cubicBezTo>
                  <a:cubicBezTo>
                    <a:pt x="2053" y="5371"/>
                    <a:pt x="2088" y="5452"/>
                    <a:pt x="2195" y="5487"/>
                  </a:cubicBezTo>
                  <a:cubicBezTo>
                    <a:pt x="2213" y="5496"/>
                    <a:pt x="2233" y="5501"/>
                    <a:pt x="2253" y="5501"/>
                  </a:cubicBezTo>
                  <a:cubicBezTo>
                    <a:pt x="2273" y="5501"/>
                    <a:pt x="2293" y="5496"/>
                    <a:pt x="2311" y="5487"/>
                  </a:cubicBezTo>
                  <a:cubicBezTo>
                    <a:pt x="2356" y="5469"/>
                    <a:pt x="2383" y="5443"/>
                    <a:pt x="2400" y="5398"/>
                  </a:cubicBezTo>
                  <a:cubicBezTo>
                    <a:pt x="2436" y="5300"/>
                    <a:pt x="2409" y="5220"/>
                    <a:pt x="2311" y="5175"/>
                  </a:cubicBezTo>
                  <a:cubicBezTo>
                    <a:pt x="2286" y="5166"/>
                    <a:pt x="2263" y="5161"/>
                    <a:pt x="2240" y="5161"/>
                  </a:cubicBezTo>
                  <a:close/>
                  <a:moveTo>
                    <a:pt x="764" y="5136"/>
                  </a:moveTo>
                  <a:cubicBezTo>
                    <a:pt x="691" y="5136"/>
                    <a:pt x="626" y="5182"/>
                    <a:pt x="598" y="5264"/>
                  </a:cubicBezTo>
                  <a:cubicBezTo>
                    <a:pt x="563" y="5362"/>
                    <a:pt x="607" y="5452"/>
                    <a:pt x="705" y="5496"/>
                  </a:cubicBezTo>
                  <a:cubicBezTo>
                    <a:pt x="726" y="5502"/>
                    <a:pt x="747" y="5505"/>
                    <a:pt x="767" y="5505"/>
                  </a:cubicBezTo>
                  <a:cubicBezTo>
                    <a:pt x="842" y="5505"/>
                    <a:pt x="909" y="5465"/>
                    <a:pt x="937" y="5380"/>
                  </a:cubicBezTo>
                  <a:cubicBezTo>
                    <a:pt x="973" y="5282"/>
                    <a:pt x="937" y="5193"/>
                    <a:pt x="830" y="5148"/>
                  </a:cubicBezTo>
                  <a:cubicBezTo>
                    <a:pt x="808" y="5140"/>
                    <a:pt x="786" y="5136"/>
                    <a:pt x="764" y="5136"/>
                  </a:cubicBezTo>
                  <a:close/>
                  <a:moveTo>
                    <a:pt x="12211" y="5395"/>
                  </a:moveTo>
                  <a:cubicBezTo>
                    <a:pt x="12180" y="5395"/>
                    <a:pt x="12161" y="5417"/>
                    <a:pt x="12142" y="5460"/>
                  </a:cubicBezTo>
                  <a:cubicBezTo>
                    <a:pt x="12124" y="5514"/>
                    <a:pt x="12133" y="5541"/>
                    <a:pt x="12196" y="5559"/>
                  </a:cubicBezTo>
                  <a:cubicBezTo>
                    <a:pt x="12212" y="5567"/>
                    <a:pt x="12226" y="5571"/>
                    <a:pt x="12239" y="5571"/>
                  </a:cubicBezTo>
                  <a:cubicBezTo>
                    <a:pt x="12266" y="5571"/>
                    <a:pt x="12284" y="5551"/>
                    <a:pt x="12303" y="5514"/>
                  </a:cubicBezTo>
                  <a:cubicBezTo>
                    <a:pt x="12321" y="5460"/>
                    <a:pt x="12312" y="5425"/>
                    <a:pt x="12258" y="5407"/>
                  </a:cubicBezTo>
                  <a:cubicBezTo>
                    <a:pt x="12239" y="5399"/>
                    <a:pt x="12224" y="5395"/>
                    <a:pt x="12211" y="5395"/>
                  </a:cubicBezTo>
                  <a:close/>
                  <a:moveTo>
                    <a:pt x="9223" y="5350"/>
                  </a:moveTo>
                  <a:cubicBezTo>
                    <a:pt x="9183" y="5350"/>
                    <a:pt x="9155" y="5374"/>
                    <a:pt x="9136" y="5425"/>
                  </a:cubicBezTo>
                  <a:cubicBezTo>
                    <a:pt x="9100" y="5496"/>
                    <a:pt x="9127" y="5550"/>
                    <a:pt x="9198" y="5576"/>
                  </a:cubicBezTo>
                  <a:cubicBezTo>
                    <a:pt x="9219" y="5584"/>
                    <a:pt x="9237" y="5588"/>
                    <a:pt x="9255" y="5588"/>
                  </a:cubicBezTo>
                  <a:cubicBezTo>
                    <a:pt x="9298" y="5588"/>
                    <a:pt x="9331" y="5563"/>
                    <a:pt x="9350" y="5505"/>
                  </a:cubicBezTo>
                  <a:cubicBezTo>
                    <a:pt x="9377" y="5434"/>
                    <a:pt x="9359" y="5389"/>
                    <a:pt x="9279" y="5362"/>
                  </a:cubicBezTo>
                  <a:cubicBezTo>
                    <a:pt x="9258" y="5355"/>
                    <a:pt x="9239" y="5350"/>
                    <a:pt x="9223" y="5350"/>
                  </a:cubicBezTo>
                  <a:close/>
                  <a:moveTo>
                    <a:pt x="10717" y="5384"/>
                  </a:moveTo>
                  <a:cubicBezTo>
                    <a:pt x="10683" y="5384"/>
                    <a:pt x="10661" y="5404"/>
                    <a:pt x="10644" y="5452"/>
                  </a:cubicBezTo>
                  <a:cubicBezTo>
                    <a:pt x="10617" y="5505"/>
                    <a:pt x="10644" y="5567"/>
                    <a:pt x="10697" y="5576"/>
                  </a:cubicBezTo>
                  <a:cubicBezTo>
                    <a:pt x="10716" y="5584"/>
                    <a:pt x="10732" y="5588"/>
                    <a:pt x="10747" y="5588"/>
                  </a:cubicBezTo>
                  <a:cubicBezTo>
                    <a:pt x="10781" y="5588"/>
                    <a:pt x="10806" y="5567"/>
                    <a:pt x="10831" y="5523"/>
                  </a:cubicBezTo>
                  <a:cubicBezTo>
                    <a:pt x="10858" y="5478"/>
                    <a:pt x="10831" y="5416"/>
                    <a:pt x="10777" y="5398"/>
                  </a:cubicBezTo>
                  <a:cubicBezTo>
                    <a:pt x="10754" y="5389"/>
                    <a:pt x="10734" y="5384"/>
                    <a:pt x="10717" y="5384"/>
                  </a:cubicBezTo>
                  <a:close/>
                  <a:moveTo>
                    <a:pt x="7750" y="5336"/>
                  </a:moveTo>
                  <a:cubicBezTo>
                    <a:pt x="7696" y="5336"/>
                    <a:pt x="7649" y="5369"/>
                    <a:pt x="7628" y="5425"/>
                  </a:cubicBezTo>
                  <a:cubicBezTo>
                    <a:pt x="7601" y="5496"/>
                    <a:pt x="7637" y="5567"/>
                    <a:pt x="7708" y="5594"/>
                  </a:cubicBezTo>
                  <a:cubicBezTo>
                    <a:pt x="7726" y="5601"/>
                    <a:pt x="7744" y="5604"/>
                    <a:pt x="7761" y="5604"/>
                  </a:cubicBezTo>
                  <a:cubicBezTo>
                    <a:pt x="7813" y="5604"/>
                    <a:pt x="7858" y="5574"/>
                    <a:pt x="7878" y="5514"/>
                  </a:cubicBezTo>
                  <a:cubicBezTo>
                    <a:pt x="7905" y="5443"/>
                    <a:pt x="7878" y="5371"/>
                    <a:pt x="7798" y="5344"/>
                  </a:cubicBezTo>
                  <a:cubicBezTo>
                    <a:pt x="7782" y="5338"/>
                    <a:pt x="7766" y="5336"/>
                    <a:pt x="7750" y="5336"/>
                  </a:cubicBezTo>
                  <a:close/>
                  <a:moveTo>
                    <a:pt x="6277" y="5328"/>
                  </a:moveTo>
                  <a:cubicBezTo>
                    <a:pt x="6212" y="5328"/>
                    <a:pt x="6151" y="5368"/>
                    <a:pt x="6129" y="5425"/>
                  </a:cubicBezTo>
                  <a:cubicBezTo>
                    <a:pt x="6103" y="5496"/>
                    <a:pt x="6147" y="5594"/>
                    <a:pt x="6219" y="5612"/>
                  </a:cubicBezTo>
                  <a:cubicBezTo>
                    <a:pt x="6235" y="5618"/>
                    <a:pt x="6252" y="5621"/>
                    <a:pt x="6269" y="5621"/>
                  </a:cubicBezTo>
                  <a:cubicBezTo>
                    <a:pt x="6327" y="5621"/>
                    <a:pt x="6385" y="5587"/>
                    <a:pt x="6406" y="5532"/>
                  </a:cubicBezTo>
                  <a:cubicBezTo>
                    <a:pt x="6424" y="5496"/>
                    <a:pt x="6424" y="5452"/>
                    <a:pt x="6406" y="5416"/>
                  </a:cubicBezTo>
                  <a:cubicBezTo>
                    <a:pt x="6388" y="5371"/>
                    <a:pt x="6352" y="5362"/>
                    <a:pt x="6326" y="5336"/>
                  </a:cubicBezTo>
                  <a:cubicBezTo>
                    <a:pt x="6310" y="5330"/>
                    <a:pt x="6293" y="5328"/>
                    <a:pt x="6277" y="5328"/>
                  </a:cubicBezTo>
                  <a:close/>
                  <a:moveTo>
                    <a:pt x="4762" y="5323"/>
                  </a:moveTo>
                  <a:cubicBezTo>
                    <a:pt x="4710" y="5323"/>
                    <a:pt x="4673" y="5355"/>
                    <a:pt x="4649" y="5416"/>
                  </a:cubicBezTo>
                  <a:cubicBezTo>
                    <a:pt x="4604" y="5514"/>
                    <a:pt x="4631" y="5576"/>
                    <a:pt x="4729" y="5612"/>
                  </a:cubicBezTo>
                  <a:cubicBezTo>
                    <a:pt x="4760" y="5626"/>
                    <a:pt x="4787" y="5633"/>
                    <a:pt x="4811" y="5633"/>
                  </a:cubicBezTo>
                  <a:cubicBezTo>
                    <a:pt x="4863" y="5633"/>
                    <a:pt x="4901" y="5599"/>
                    <a:pt x="4925" y="5532"/>
                  </a:cubicBezTo>
                  <a:cubicBezTo>
                    <a:pt x="4961" y="5443"/>
                    <a:pt x="4934" y="5380"/>
                    <a:pt x="4845" y="5344"/>
                  </a:cubicBezTo>
                  <a:cubicBezTo>
                    <a:pt x="4814" y="5330"/>
                    <a:pt x="4786" y="5323"/>
                    <a:pt x="4762" y="5323"/>
                  </a:cubicBezTo>
                  <a:close/>
                  <a:moveTo>
                    <a:pt x="3300" y="5314"/>
                  </a:moveTo>
                  <a:cubicBezTo>
                    <a:pt x="3232" y="5314"/>
                    <a:pt x="3168" y="5355"/>
                    <a:pt x="3141" y="5416"/>
                  </a:cubicBezTo>
                  <a:cubicBezTo>
                    <a:pt x="3105" y="5514"/>
                    <a:pt x="3159" y="5603"/>
                    <a:pt x="3239" y="5639"/>
                  </a:cubicBezTo>
                  <a:cubicBezTo>
                    <a:pt x="3261" y="5645"/>
                    <a:pt x="3282" y="5649"/>
                    <a:pt x="3303" y="5649"/>
                  </a:cubicBezTo>
                  <a:cubicBezTo>
                    <a:pt x="3365" y="5649"/>
                    <a:pt x="3419" y="5617"/>
                    <a:pt x="3453" y="5550"/>
                  </a:cubicBezTo>
                  <a:cubicBezTo>
                    <a:pt x="3489" y="5460"/>
                    <a:pt x="3453" y="5362"/>
                    <a:pt x="3364" y="5327"/>
                  </a:cubicBezTo>
                  <a:cubicBezTo>
                    <a:pt x="3343" y="5318"/>
                    <a:pt x="3321" y="5314"/>
                    <a:pt x="3300" y="5314"/>
                  </a:cubicBezTo>
                  <a:close/>
                  <a:moveTo>
                    <a:pt x="1830" y="5306"/>
                  </a:moveTo>
                  <a:cubicBezTo>
                    <a:pt x="1758" y="5306"/>
                    <a:pt x="1670" y="5353"/>
                    <a:pt x="1642" y="5416"/>
                  </a:cubicBezTo>
                  <a:cubicBezTo>
                    <a:pt x="1633" y="5434"/>
                    <a:pt x="1633" y="5532"/>
                    <a:pt x="1642" y="5550"/>
                  </a:cubicBezTo>
                  <a:cubicBezTo>
                    <a:pt x="1669" y="5585"/>
                    <a:pt x="1696" y="5630"/>
                    <a:pt x="1740" y="5648"/>
                  </a:cubicBezTo>
                  <a:cubicBezTo>
                    <a:pt x="1758" y="5655"/>
                    <a:pt x="1777" y="5659"/>
                    <a:pt x="1797" y="5659"/>
                  </a:cubicBezTo>
                  <a:cubicBezTo>
                    <a:pt x="1870" y="5659"/>
                    <a:pt x="1953" y="5613"/>
                    <a:pt x="1981" y="5550"/>
                  </a:cubicBezTo>
                  <a:cubicBezTo>
                    <a:pt x="1999" y="5505"/>
                    <a:pt x="1990" y="5452"/>
                    <a:pt x="1981" y="5416"/>
                  </a:cubicBezTo>
                  <a:cubicBezTo>
                    <a:pt x="1963" y="5371"/>
                    <a:pt x="1928" y="5336"/>
                    <a:pt x="1883" y="5318"/>
                  </a:cubicBezTo>
                  <a:cubicBezTo>
                    <a:pt x="1868" y="5310"/>
                    <a:pt x="1849" y="5306"/>
                    <a:pt x="1830" y="5306"/>
                  </a:cubicBezTo>
                  <a:close/>
                  <a:moveTo>
                    <a:pt x="320" y="5292"/>
                  </a:moveTo>
                  <a:cubicBezTo>
                    <a:pt x="277" y="5292"/>
                    <a:pt x="231" y="5310"/>
                    <a:pt x="188" y="5344"/>
                  </a:cubicBezTo>
                  <a:cubicBezTo>
                    <a:pt x="143" y="5380"/>
                    <a:pt x="135" y="5425"/>
                    <a:pt x="135" y="5478"/>
                  </a:cubicBezTo>
                  <a:cubicBezTo>
                    <a:pt x="143" y="5505"/>
                    <a:pt x="152" y="5541"/>
                    <a:pt x="170" y="5576"/>
                  </a:cubicBezTo>
                  <a:cubicBezTo>
                    <a:pt x="179" y="5612"/>
                    <a:pt x="197" y="5648"/>
                    <a:pt x="242" y="5648"/>
                  </a:cubicBezTo>
                  <a:cubicBezTo>
                    <a:pt x="267" y="5664"/>
                    <a:pt x="293" y="5671"/>
                    <a:pt x="318" y="5671"/>
                  </a:cubicBezTo>
                  <a:cubicBezTo>
                    <a:pt x="362" y="5671"/>
                    <a:pt x="404" y="5649"/>
                    <a:pt x="438" y="5621"/>
                  </a:cubicBezTo>
                  <a:cubicBezTo>
                    <a:pt x="518" y="5541"/>
                    <a:pt x="527" y="5452"/>
                    <a:pt x="447" y="5353"/>
                  </a:cubicBezTo>
                  <a:cubicBezTo>
                    <a:pt x="410" y="5312"/>
                    <a:pt x="366" y="5292"/>
                    <a:pt x="320" y="5292"/>
                  </a:cubicBezTo>
                  <a:close/>
                  <a:moveTo>
                    <a:pt x="11778" y="5526"/>
                  </a:moveTo>
                  <a:cubicBezTo>
                    <a:pt x="11735" y="5526"/>
                    <a:pt x="11692" y="5552"/>
                    <a:pt x="11678" y="5594"/>
                  </a:cubicBezTo>
                  <a:cubicBezTo>
                    <a:pt x="11661" y="5639"/>
                    <a:pt x="11687" y="5701"/>
                    <a:pt x="11732" y="5719"/>
                  </a:cubicBezTo>
                  <a:cubicBezTo>
                    <a:pt x="11743" y="5723"/>
                    <a:pt x="11755" y="5725"/>
                    <a:pt x="11767" y="5725"/>
                  </a:cubicBezTo>
                  <a:cubicBezTo>
                    <a:pt x="11810" y="5725"/>
                    <a:pt x="11852" y="5701"/>
                    <a:pt x="11866" y="5666"/>
                  </a:cubicBezTo>
                  <a:cubicBezTo>
                    <a:pt x="11884" y="5612"/>
                    <a:pt x="11857" y="5550"/>
                    <a:pt x="11812" y="5532"/>
                  </a:cubicBezTo>
                  <a:cubicBezTo>
                    <a:pt x="11801" y="5528"/>
                    <a:pt x="11789" y="5526"/>
                    <a:pt x="11778" y="5526"/>
                  </a:cubicBezTo>
                  <a:close/>
                  <a:moveTo>
                    <a:pt x="10295" y="5517"/>
                  </a:moveTo>
                  <a:cubicBezTo>
                    <a:pt x="10247" y="5517"/>
                    <a:pt x="10194" y="5543"/>
                    <a:pt x="10180" y="5585"/>
                  </a:cubicBezTo>
                  <a:cubicBezTo>
                    <a:pt x="10153" y="5648"/>
                    <a:pt x="10197" y="5728"/>
                    <a:pt x="10242" y="5737"/>
                  </a:cubicBezTo>
                  <a:cubicBezTo>
                    <a:pt x="10255" y="5741"/>
                    <a:pt x="10268" y="5742"/>
                    <a:pt x="10280" y="5742"/>
                  </a:cubicBezTo>
                  <a:cubicBezTo>
                    <a:pt x="10326" y="5742"/>
                    <a:pt x="10365" y="5717"/>
                    <a:pt x="10394" y="5675"/>
                  </a:cubicBezTo>
                  <a:cubicBezTo>
                    <a:pt x="10420" y="5630"/>
                    <a:pt x="10385" y="5550"/>
                    <a:pt x="10331" y="5523"/>
                  </a:cubicBezTo>
                  <a:cubicBezTo>
                    <a:pt x="10320" y="5519"/>
                    <a:pt x="10308" y="5517"/>
                    <a:pt x="10295" y="5517"/>
                  </a:cubicBezTo>
                  <a:close/>
                  <a:moveTo>
                    <a:pt x="8797" y="5508"/>
                  </a:moveTo>
                  <a:cubicBezTo>
                    <a:pt x="8776" y="5508"/>
                    <a:pt x="8755" y="5512"/>
                    <a:pt x="8734" y="5523"/>
                  </a:cubicBezTo>
                  <a:cubicBezTo>
                    <a:pt x="8708" y="5541"/>
                    <a:pt x="8708" y="5576"/>
                    <a:pt x="8681" y="5585"/>
                  </a:cubicBezTo>
                  <a:cubicBezTo>
                    <a:pt x="8681" y="5621"/>
                    <a:pt x="8672" y="5657"/>
                    <a:pt x="8690" y="5692"/>
                  </a:cubicBezTo>
                  <a:cubicBezTo>
                    <a:pt x="8699" y="5728"/>
                    <a:pt x="8743" y="5728"/>
                    <a:pt x="8752" y="5755"/>
                  </a:cubicBezTo>
                  <a:cubicBezTo>
                    <a:pt x="8770" y="5755"/>
                    <a:pt x="8790" y="5759"/>
                    <a:pt x="8810" y="5759"/>
                  </a:cubicBezTo>
                  <a:cubicBezTo>
                    <a:pt x="8830" y="5759"/>
                    <a:pt x="8850" y="5755"/>
                    <a:pt x="8868" y="5737"/>
                  </a:cubicBezTo>
                  <a:cubicBezTo>
                    <a:pt x="8886" y="5719"/>
                    <a:pt x="8922" y="5701"/>
                    <a:pt x="8922" y="5675"/>
                  </a:cubicBezTo>
                  <a:cubicBezTo>
                    <a:pt x="8922" y="5639"/>
                    <a:pt x="8931" y="5594"/>
                    <a:pt x="8904" y="5567"/>
                  </a:cubicBezTo>
                  <a:cubicBezTo>
                    <a:pt x="8886" y="5541"/>
                    <a:pt x="8868" y="5514"/>
                    <a:pt x="8841" y="5514"/>
                  </a:cubicBezTo>
                  <a:cubicBezTo>
                    <a:pt x="8827" y="5510"/>
                    <a:pt x="8812" y="5508"/>
                    <a:pt x="8797" y="5508"/>
                  </a:cubicBezTo>
                  <a:close/>
                  <a:moveTo>
                    <a:pt x="5826" y="5469"/>
                  </a:moveTo>
                  <a:cubicBezTo>
                    <a:pt x="5763" y="5469"/>
                    <a:pt x="5704" y="5505"/>
                    <a:pt x="5683" y="5567"/>
                  </a:cubicBezTo>
                  <a:cubicBezTo>
                    <a:pt x="5648" y="5639"/>
                    <a:pt x="5692" y="5728"/>
                    <a:pt x="5764" y="5755"/>
                  </a:cubicBezTo>
                  <a:cubicBezTo>
                    <a:pt x="5780" y="5761"/>
                    <a:pt x="5797" y="5764"/>
                    <a:pt x="5814" y="5764"/>
                  </a:cubicBezTo>
                  <a:cubicBezTo>
                    <a:pt x="5873" y="5764"/>
                    <a:pt x="5932" y="5730"/>
                    <a:pt x="5960" y="5675"/>
                  </a:cubicBezTo>
                  <a:cubicBezTo>
                    <a:pt x="5987" y="5603"/>
                    <a:pt x="5951" y="5514"/>
                    <a:pt x="5880" y="5478"/>
                  </a:cubicBezTo>
                  <a:cubicBezTo>
                    <a:pt x="5862" y="5472"/>
                    <a:pt x="5844" y="5469"/>
                    <a:pt x="5826" y="5469"/>
                  </a:cubicBezTo>
                  <a:close/>
                  <a:moveTo>
                    <a:pt x="7312" y="5501"/>
                  </a:moveTo>
                  <a:cubicBezTo>
                    <a:pt x="7294" y="5501"/>
                    <a:pt x="7276" y="5505"/>
                    <a:pt x="7254" y="5514"/>
                  </a:cubicBezTo>
                  <a:cubicBezTo>
                    <a:pt x="7218" y="5532"/>
                    <a:pt x="7200" y="5550"/>
                    <a:pt x="7191" y="5585"/>
                  </a:cubicBezTo>
                  <a:cubicBezTo>
                    <a:pt x="7173" y="5621"/>
                    <a:pt x="7173" y="5648"/>
                    <a:pt x="7191" y="5692"/>
                  </a:cubicBezTo>
                  <a:cubicBezTo>
                    <a:pt x="7200" y="5728"/>
                    <a:pt x="7227" y="5746"/>
                    <a:pt x="7271" y="5764"/>
                  </a:cubicBezTo>
                  <a:cubicBezTo>
                    <a:pt x="7287" y="5769"/>
                    <a:pt x="7305" y="5774"/>
                    <a:pt x="7325" y="5774"/>
                  </a:cubicBezTo>
                  <a:cubicBezTo>
                    <a:pt x="7339" y="5774"/>
                    <a:pt x="7354" y="5771"/>
                    <a:pt x="7369" y="5764"/>
                  </a:cubicBezTo>
                  <a:cubicBezTo>
                    <a:pt x="7405" y="5746"/>
                    <a:pt x="7423" y="5728"/>
                    <a:pt x="7441" y="5692"/>
                  </a:cubicBezTo>
                  <a:cubicBezTo>
                    <a:pt x="7450" y="5657"/>
                    <a:pt x="7459" y="5621"/>
                    <a:pt x="7441" y="5585"/>
                  </a:cubicBezTo>
                  <a:cubicBezTo>
                    <a:pt x="7423" y="5550"/>
                    <a:pt x="7405" y="5523"/>
                    <a:pt x="7369" y="5514"/>
                  </a:cubicBezTo>
                  <a:cubicBezTo>
                    <a:pt x="7347" y="5505"/>
                    <a:pt x="7329" y="5501"/>
                    <a:pt x="7312" y="5501"/>
                  </a:cubicBezTo>
                  <a:close/>
                  <a:moveTo>
                    <a:pt x="4343" y="5458"/>
                  </a:moveTo>
                  <a:cubicBezTo>
                    <a:pt x="4275" y="5458"/>
                    <a:pt x="4206" y="5503"/>
                    <a:pt x="4185" y="5559"/>
                  </a:cubicBezTo>
                  <a:cubicBezTo>
                    <a:pt x="4149" y="5630"/>
                    <a:pt x="4194" y="5746"/>
                    <a:pt x="4274" y="5773"/>
                  </a:cubicBezTo>
                  <a:cubicBezTo>
                    <a:pt x="4290" y="5780"/>
                    <a:pt x="4307" y="5784"/>
                    <a:pt x="4325" y="5784"/>
                  </a:cubicBezTo>
                  <a:cubicBezTo>
                    <a:pt x="4389" y="5784"/>
                    <a:pt x="4460" y="5739"/>
                    <a:pt x="4488" y="5683"/>
                  </a:cubicBezTo>
                  <a:cubicBezTo>
                    <a:pt x="4524" y="5612"/>
                    <a:pt x="4470" y="5496"/>
                    <a:pt x="4399" y="5469"/>
                  </a:cubicBezTo>
                  <a:cubicBezTo>
                    <a:pt x="4381" y="5462"/>
                    <a:pt x="4362" y="5458"/>
                    <a:pt x="4343" y="5458"/>
                  </a:cubicBezTo>
                  <a:close/>
                  <a:moveTo>
                    <a:pt x="2841" y="5456"/>
                  </a:moveTo>
                  <a:cubicBezTo>
                    <a:pt x="2777" y="5456"/>
                    <a:pt x="2721" y="5492"/>
                    <a:pt x="2695" y="5559"/>
                  </a:cubicBezTo>
                  <a:cubicBezTo>
                    <a:pt x="2677" y="5603"/>
                    <a:pt x="2668" y="5648"/>
                    <a:pt x="2695" y="5692"/>
                  </a:cubicBezTo>
                  <a:cubicBezTo>
                    <a:pt x="2713" y="5737"/>
                    <a:pt x="2739" y="5764"/>
                    <a:pt x="2784" y="5782"/>
                  </a:cubicBezTo>
                  <a:cubicBezTo>
                    <a:pt x="2809" y="5791"/>
                    <a:pt x="2834" y="5795"/>
                    <a:pt x="2856" y="5795"/>
                  </a:cubicBezTo>
                  <a:cubicBezTo>
                    <a:pt x="2921" y="5795"/>
                    <a:pt x="2972" y="5759"/>
                    <a:pt x="2998" y="5692"/>
                  </a:cubicBezTo>
                  <a:cubicBezTo>
                    <a:pt x="3043" y="5585"/>
                    <a:pt x="3007" y="5505"/>
                    <a:pt x="2909" y="5469"/>
                  </a:cubicBezTo>
                  <a:cubicBezTo>
                    <a:pt x="2886" y="5460"/>
                    <a:pt x="2863" y="5456"/>
                    <a:pt x="2841" y="5456"/>
                  </a:cubicBezTo>
                  <a:close/>
                  <a:moveTo>
                    <a:pt x="1364" y="5448"/>
                  </a:moveTo>
                  <a:cubicBezTo>
                    <a:pt x="1290" y="5448"/>
                    <a:pt x="1230" y="5488"/>
                    <a:pt x="1196" y="5550"/>
                  </a:cubicBezTo>
                  <a:cubicBezTo>
                    <a:pt x="1152" y="5639"/>
                    <a:pt x="1196" y="5764"/>
                    <a:pt x="1294" y="5799"/>
                  </a:cubicBezTo>
                  <a:cubicBezTo>
                    <a:pt x="1319" y="5808"/>
                    <a:pt x="1343" y="5812"/>
                    <a:pt x="1366" y="5812"/>
                  </a:cubicBezTo>
                  <a:cubicBezTo>
                    <a:pt x="1440" y="5812"/>
                    <a:pt x="1499" y="5770"/>
                    <a:pt x="1526" y="5701"/>
                  </a:cubicBezTo>
                  <a:cubicBezTo>
                    <a:pt x="1571" y="5612"/>
                    <a:pt x="1526" y="5496"/>
                    <a:pt x="1437" y="5460"/>
                  </a:cubicBezTo>
                  <a:cubicBezTo>
                    <a:pt x="1412" y="5452"/>
                    <a:pt x="1387" y="5448"/>
                    <a:pt x="1364" y="5448"/>
                  </a:cubicBezTo>
                  <a:close/>
                  <a:moveTo>
                    <a:pt x="12828" y="5690"/>
                  </a:moveTo>
                  <a:cubicBezTo>
                    <a:pt x="12795" y="5690"/>
                    <a:pt x="12756" y="5709"/>
                    <a:pt x="12749" y="5746"/>
                  </a:cubicBezTo>
                  <a:cubicBezTo>
                    <a:pt x="12731" y="5791"/>
                    <a:pt x="12749" y="5835"/>
                    <a:pt x="12793" y="5853"/>
                  </a:cubicBezTo>
                  <a:cubicBezTo>
                    <a:pt x="12803" y="5858"/>
                    <a:pt x="12813" y="5860"/>
                    <a:pt x="12824" y="5860"/>
                  </a:cubicBezTo>
                  <a:cubicBezTo>
                    <a:pt x="12854" y="5860"/>
                    <a:pt x="12887" y="5841"/>
                    <a:pt x="12901" y="5808"/>
                  </a:cubicBezTo>
                  <a:cubicBezTo>
                    <a:pt x="12918" y="5764"/>
                    <a:pt x="12901" y="5710"/>
                    <a:pt x="12847" y="5692"/>
                  </a:cubicBezTo>
                  <a:cubicBezTo>
                    <a:pt x="12841" y="5691"/>
                    <a:pt x="12835" y="5690"/>
                    <a:pt x="12828" y="5690"/>
                  </a:cubicBezTo>
                  <a:close/>
                  <a:moveTo>
                    <a:pt x="11335" y="5677"/>
                  </a:moveTo>
                  <a:cubicBezTo>
                    <a:pt x="11296" y="5677"/>
                    <a:pt x="11261" y="5697"/>
                    <a:pt x="11241" y="5737"/>
                  </a:cubicBezTo>
                  <a:cubicBezTo>
                    <a:pt x="11223" y="5791"/>
                    <a:pt x="11241" y="5844"/>
                    <a:pt x="11295" y="5871"/>
                  </a:cubicBezTo>
                  <a:cubicBezTo>
                    <a:pt x="11310" y="5875"/>
                    <a:pt x="11325" y="5877"/>
                    <a:pt x="11338" y="5877"/>
                  </a:cubicBezTo>
                  <a:cubicBezTo>
                    <a:pt x="11378" y="5877"/>
                    <a:pt x="11409" y="5857"/>
                    <a:pt x="11429" y="5817"/>
                  </a:cubicBezTo>
                  <a:cubicBezTo>
                    <a:pt x="11455" y="5764"/>
                    <a:pt x="11429" y="5710"/>
                    <a:pt x="11375" y="5683"/>
                  </a:cubicBezTo>
                  <a:cubicBezTo>
                    <a:pt x="11362" y="5679"/>
                    <a:pt x="11348" y="5677"/>
                    <a:pt x="11335" y="5677"/>
                  </a:cubicBezTo>
                  <a:close/>
                  <a:moveTo>
                    <a:pt x="9842" y="5655"/>
                  </a:moveTo>
                  <a:cubicBezTo>
                    <a:pt x="9827" y="5655"/>
                    <a:pt x="9811" y="5660"/>
                    <a:pt x="9796" y="5666"/>
                  </a:cubicBezTo>
                  <a:cubicBezTo>
                    <a:pt x="9769" y="5683"/>
                    <a:pt x="9734" y="5692"/>
                    <a:pt x="9725" y="5728"/>
                  </a:cubicBezTo>
                  <a:cubicBezTo>
                    <a:pt x="9698" y="5764"/>
                    <a:pt x="9725" y="5791"/>
                    <a:pt x="9734" y="5826"/>
                  </a:cubicBezTo>
                  <a:cubicBezTo>
                    <a:pt x="9742" y="5853"/>
                    <a:pt x="9760" y="5871"/>
                    <a:pt x="9796" y="5889"/>
                  </a:cubicBezTo>
                  <a:cubicBezTo>
                    <a:pt x="9806" y="5891"/>
                    <a:pt x="9815" y="5892"/>
                    <a:pt x="9823" y="5892"/>
                  </a:cubicBezTo>
                  <a:cubicBezTo>
                    <a:pt x="9843" y="5892"/>
                    <a:pt x="9857" y="5886"/>
                    <a:pt x="9876" y="5880"/>
                  </a:cubicBezTo>
                  <a:cubicBezTo>
                    <a:pt x="9903" y="5862"/>
                    <a:pt x="9930" y="5853"/>
                    <a:pt x="9948" y="5817"/>
                  </a:cubicBezTo>
                  <a:cubicBezTo>
                    <a:pt x="9966" y="5764"/>
                    <a:pt x="9939" y="5692"/>
                    <a:pt x="9876" y="5666"/>
                  </a:cubicBezTo>
                  <a:cubicBezTo>
                    <a:pt x="9865" y="5658"/>
                    <a:pt x="9854" y="5655"/>
                    <a:pt x="9842" y="5655"/>
                  </a:cubicBezTo>
                  <a:close/>
                  <a:moveTo>
                    <a:pt x="8360" y="5643"/>
                  </a:moveTo>
                  <a:cubicBezTo>
                    <a:pt x="8336" y="5643"/>
                    <a:pt x="8314" y="5651"/>
                    <a:pt x="8297" y="5657"/>
                  </a:cubicBezTo>
                  <a:cubicBezTo>
                    <a:pt x="8271" y="5666"/>
                    <a:pt x="8244" y="5701"/>
                    <a:pt x="8226" y="5728"/>
                  </a:cubicBezTo>
                  <a:cubicBezTo>
                    <a:pt x="8226" y="5764"/>
                    <a:pt x="8208" y="5799"/>
                    <a:pt x="8226" y="5826"/>
                  </a:cubicBezTo>
                  <a:cubicBezTo>
                    <a:pt x="8244" y="5853"/>
                    <a:pt x="8262" y="5889"/>
                    <a:pt x="8297" y="5898"/>
                  </a:cubicBezTo>
                  <a:cubicBezTo>
                    <a:pt x="8312" y="5905"/>
                    <a:pt x="8327" y="5908"/>
                    <a:pt x="8342" y="5908"/>
                  </a:cubicBezTo>
                  <a:cubicBezTo>
                    <a:pt x="8362" y="5908"/>
                    <a:pt x="8380" y="5903"/>
                    <a:pt x="8395" y="5898"/>
                  </a:cubicBezTo>
                  <a:cubicBezTo>
                    <a:pt x="8431" y="5898"/>
                    <a:pt x="8449" y="5862"/>
                    <a:pt x="8467" y="5835"/>
                  </a:cubicBezTo>
                  <a:cubicBezTo>
                    <a:pt x="8494" y="5799"/>
                    <a:pt x="8476" y="5755"/>
                    <a:pt x="8467" y="5728"/>
                  </a:cubicBezTo>
                  <a:cubicBezTo>
                    <a:pt x="8467" y="5701"/>
                    <a:pt x="8431" y="5675"/>
                    <a:pt x="8404" y="5657"/>
                  </a:cubicBezTo>
                  <a:cubicBezTo>
                    <a:pt x="8390" y="5646"/>
                    <a:pt x="8375" y="5643"/>
                    <a:pt x="8360" y="5643"/>
                  </a:cubicBezTo>
                  <a:close/>
                  <a:moveTo>
                    <a:pt x="6881" y="5635"/>
                  </a:moveTo>
                  <a:cubicBezTo>
                    <a:pt x="6853" y="5635"/>
                    <a:pt x="6824" y="5641"/>
                    <a:pt x="6799" y="5648"/>
                  </a:cubicBezTo>
                  <a:cubicBezTo>
                    <a:pt x="6772" y="5666"/>
                    <a:pt x="6736" y="5701"/>
                    <a:pt x="6727" y="5737"/>
                  </a:cubicBezTo>
                  <a:cubicBezTo>
                    <a:pt x="6718" y="5764"/>
                    <a:pt x="6718" y="5808"/>
                    <a:pt x="6736" y="5844"/>
                  </a:cubicBezTo>
                  <a:cubicBezTo>
                    <a:pt x="6745" y="5880"/>
                    <a:pt x="6781" y="5906"/>
                    <a:pt x="6807" y="5915"/>
                  </a:cubicBezTo>
                  <a:cubicBezTo>
                    <a:pt x="6825" y="5920"/>
                    <a:pt x="6845" y="5922"/>
                    <a:pt x="6865" y="5922"/>
                  </a:cubicBezTo>
                  <a:cubicBezTo>
                    <a:pt x="6886" y="5922"/>
                    <a:pt x="6906" y="5920"/>
                    <a:pt x="6923" y="5915"/>
                  </a:cubicBezTo>
                  <a:cubicBezTo>
                    <a:pt x="6959" y="5898"/>
                    <a:pt x="6977" y="5862"/>
                    <a:pt x="7004" y="5835"/>
                  </a:cubicBezTo>
                  <a:cubicBezTo>
                    <a:pt x="7004" y="5791"/>
                    <a:pt x="7013" y="5755"/>
                    <a:pt x="6995" y="5719"/>
                  </a:cubicBezTo>
                  <a:cubicBezTo>
                    <a:pt x="6977" y="5683"/>
                    <a:pt x="6950" y="5657"/>
                    <a:pt x="6915" y="5639"/>
                  </a:cubicBezTo>
                  <a:cubicBezTo>
                    <a:pt x="6904" y="5636"/>
                    <a:pt x="6893" y="5635"/>
                    <a:pt x="6881" y="5635"/>
                  </a:cubicBezTo>
                  <a:close/>
                  <a:moveTo>
                    <a:pt x="3909" y="5609"/>
                  </a:moveTo>
                  <a:cubicBezTo>
                    <a:pt x="3840" y="5609"/>
                    <a:pt x="3768" y="5649"/>
                    <a:pt x="3748" y="5710"/>
                  </a:cubicBezTo>
                  <a:cubicBezTo>
                    <a:pt x="3712" y="5782"/>
                    <a:pt x="3756" y="5889"/>
                    <a:pt x="3828" y="5924"/>
                  </a:cubicBezTo>
                  <a:cubicBezTo>
                    <a:pt x="3847" y="5933"/>
                    <a:pt x="3868" y="5937"/>
                    <a:pt x="3890" y="5937"/>
                  </a:cubicBezTo>
                  <a:cubicBezTo>
                    <a:pt x="3958" y="5937"/>
                    <a:pt x="4030" y="5896"/>
                    <a:pt x="4051" y="5835"/>
                  </a:cubicBezTo>
                  <a:cubicBezTo>
                    <a:pt x="4087" y="5764"/>
                    <a:pt x="4042" y="5648"/>
                    <a:pt x="3971" y="5621"/>
                  </a:cubicBezTo>
                  <a:cubicBezTo>
                    <a:pt x="3951" y="5613"/>
                    <a:pt x="3930" y="5609"/>
                    <a:pt x="3909" y="5609"/>
                  </a:cubicBezTo>
                  <a:close/>
                  <a:moveTo>
                    <a:pt x="5366" y="5629"/>
                  </a:moveTo>
                  <a:cubicBezTo>
                    <a:pt x="5349" y="5629"/>
                    <a:pt x="5333" y="5631"/>
                    <a:pt x="5318" y="5639"/>
                  </a:cubicBezTo>
                  <a:cubicBezTo>
                    <a:pt x="5291" y="5657"/>
                    <a:pt x="5255" y="5675"/>
                    <a:pt x="5237" y="5719"/>
                  </a:cubicBezTo>
                  <a:cubicBezTo>
                    <a:pt x="5220" y="5764"/>
                    <a:pt x="5220" y="5808"/>
                    <a:pt x="5237" y="5844"/>
                  </a:cubicBezTo>
                  <a:cubicBezTo>
                    <a:pt x="5246" y="5871"/>
                    <a:pt x="5273" y="5906"/>
                    <a:pt x="5318" y="5924"/>
                  </a:cubicBezTo>
                  <a:cubicBezTo>
                    <a:pt x="5340" y="5933"/>
                    <a:pt x="5362" y="5938"/>
                    <a:pt x="5383" y="5938"/>
                  </a:cubicBezTo>
                  <a:cubicBezTo>
                    <a:pt x="5405" y="5938"/>
                    <a:pt x="5425" y="5933"/>
                    <a:pt x="5443" y="5924"/>
                  </a:cubicBezTo>
                  <a:cubicBezTo>
                    <a:pt x="5469" y="5906"/>
                    <a:pt x="5514" y="5898"/>
                    <a:pt x="5514" y="5844"/>
                  </a:cubicBezTo>
                  <a:cubicBezTo>
                    <a:pt x="5550" y="5799"/>
                    <a:pt x="5532" y="5755"/>
                    <a:pt x="5523" y="5719"/>
                  </a:cubicBezTo>
                  <a:cubicBezTo>
                    <a:pt x="5505" y="5692"/>
                    <a:pt x="5478" y="5657"/>
                    <a:pt x="5434" y="5639"/>
                  </a:cubicBezTo>
                  <a:cubicBezTo>
                    <a:pt x="5413" y="5634"/>
                    <a:pt x="5389" y="5629"/>
                    <a:pt x="5366" y="5629"/>
                  </a:cubicBezTo>
                  <a:close/>
                  <a:moveTo>
                    <a:pt x="2391" y="5598"/>
                  </a:moveTo>
                  <a:cubicBezTo>
                    <a:pt x="2326" y="5598"/>
                    <a:pt x="2275" y="5635"/>
                    <a:pt x="2249" y="5701"/>
                  </a:cubicBezTo>
                  <a:cubicBezTo>
                    <a:pt x="2204" y="5799"/>
                    <a:pt x="2240" y="5880"/>
                    <a:pt x="2338" y="5924"/>
                  </a:cubicBezTo>
                  <a:cubicBezTo>
                    <a:pt x="2363" y="5933"/>
                    <a:pt x="2387" y="5938"/>
                    <a:pt x="2409" y="5938"/>
                  </a:cubicBezTo>
                  <a:cubicBezTo>
                    <a:pt x="2474" y="5938"/>
                    <a:pt x="2526" y="5899"/>
                    <a:pt x="2552" y="5826"/>
                  </a:cubicBezTo>
                  <a:cubicBezTo>
                    <a:pt x="2570" y="5782"/>
                    <a:pt x="2570" y="5746"/>
                    <a:pt x="2552" y="5701"/>
                  </a:cubicBezTo>
                  <a:cubicBezTo>
                    <a:pt x="2534" y="5657"/>
                    <a:pt x="2508" y="5630"/>
                    <a:pt x="2463" y="5612"/>
                  </a:cubicBezTo>
                  <a:cubicBezTo>
                    <a:pt x="2438" y="5603"/>
                    <a:pt x="2413" y="5598"/>
                    <a:pt x="2391" y="5598"/>
                  </a:cubicBezTo>
                  <a:close/>
                  <a:moveTo>
                    <a:pt x="902" y="5590"/>
                  </a:moveTo>
                  <a:cubicBezTo>
                    <a:pt x="833" y="5590"/>
                    <a:pt x="775" y="5630"/>
                    <a:pt x="741" y="5710"/>
                  </a:cubicBezTo>
                  <a:cubicBezTo>
                    <a:pt x="705" y="5808"/>
                    <a:pt x="750" y="5906"/>
                    <a:pt x="848" y="5942"/>
                  </a:cubicBezTo>
                  <a:cubicBezTo>
                    <a:pt x="873" y="5950"/>
                    <a:pt x="897" y="5954"/>
                    <a:pt x="919" y="5954"/>
                  </a:cubicBezTo>
                  <a:cubicBezTo>
                    <a:pt x="994" y="5954"/>
                    <a:pt x="1053" y="5911"/>
                    <a:pt x="1080" y="5835"/>
                  </a:cubicBezTo>
                  <a:cubicBezTo>
                    <a:pt x="1116" y="5737"/>
                    <a:pt x="1071" y="5630"/>
                    <a:pt x="973" y="5603"/>
                  </a:cubicBezTo>
                  <a:cubicBezTo>
                    <a:pt x="949" y="5594"/>
                    <a:pt x="925" y="5590"/>
                    <a:pt x="902" y="5590"/>
                  </a:cubicBezTo>
                  <a:close/>
                  <a:moveTo>
                    <a:pt x="12357" y="5830"/>
                  </a:moveTo>
                  <a:cubicBezTo>
                    <a:pt x="12329" y="5830"/>
                    <a:pt x="12311" y="5848"/>
                    <a:pt x="12294" y="5889"/>
                  </a:cubicBezTo>
                  <a:cubicBezTo>
                    <a:pt x="12276" y="5942"/>
                    <a:pt x="12285" y="5978"/>
                    <a:pt x="12339" y="5996"/>
                  </a:cubicBezTo>
                  <a:cubicBezTo>
                    <a:pt x="12355" y="6001"/>
                    <a:pt x="12369" y="6004"/>
                    <a:pt x="12382" y="6004"/>
                  </a:cubicBezTo>
                  <a:cubicBezTo>
                    <a:pt x="12412" y="6004"/>
                    <a:pt x="12433" y="5988"/>
                    <a:pt x="12446" y="5951"/>
                  </a:cubicBezTo>
                  <a:cubicBezTo>
                    <a:pt x="12472" y="5898"/>
                    <a:pt x="12463" y="5862"/>
                    <a:pt x="12410" y="5844"/>
                  </a:cubicBezTo>
                  <a:cubicBezTo>
                    <a:pt x="12388" y="5835"/>
                    <a:pt x="12371" y="5830"/>
                    <a:pt x="12357" y="5830"/>
                  </a:cubicBezTo>
                  <a:close/>
                  <a:moveTo>
                    <a:pt x="10877" y="5818"/>
                  </a:moveTo>
                  <a:cubicBezTo>
                    <a:pt x="10838" y="5818"/>
                    <a:pt x="10814" y="5837"/>
                    <a:pt x="10795" y="5889"/>
                  </a:cubicBezTo>
                  <a:cubicBezTo>
                    <a:pt x="10768" y="5951"/>
                    <a:pt x="10786" y="5987"/>
                    <a:pt x="10849" y="6014"/>
                  </a:cubicBezTo>
                  <a:cubicBezTo>
                    <a:pt x="10867" y="6022"/>
                    <a:pt x="10884" y="6026"/>
                    <a:pt x="10898" y="6026"/>
                  </a:cubicBezTo>
                  <a:cubicBezTo>
                    <a:pt x="10933" y="6026"/>
                    <a:pt x="10958" y="6004"/>
                    <a:pt x="10983" y="5960"/>
                  </a:cubicBezTo>
                  <a:cubicBezTo>
                    <a:pt x="11000" y="5906"/>
                    <a:pt x="10983" y="5853"/>
                    <a:pt x="10929" y="5826"/>
                  </a:cubicBezTo>
                  <a:cubicBezTo>
                    <a:pt x="10909" y="5821"/>
                    <a:pt x="10892" y="5818"/>
                    <a:pt x="10877" y="5818"/>
                  </a:cubicBezTo>
                  <a:close/>
                  <a:moveTo>
                    <a:pt x="9383" y="5805"/>
                  </a:moveTo>
                  <a:cubicBezTo>
                    <a:pt x="9343" y="5805"/>
                    <a:pt x="9313" y="5829"/>
                    <a:pt x="9288" y="5880"/>
                  </a:cubicBezTo>
                  <a:cubicBezTo>
                    <a:pt x="9261" y="5951"/>
                    <a:pt x="9288" y="6005"/>
                    <a:pt x="9359" y="6031"/>
                  </a:cubicBezTo>
                  <a:cubicBezTo>
                    <a:pt x="9380" y="6039"/>
                    <a:pt x="9399" y="6043"/>
                    <a:pt x="9417" y="6043"/>
                  </a:cubicBezTo>
                  <a:cubicBezTo>
                    <a:pt x="9459" y="6043"/>
                    <a:pt x="9492" y="6019"/>
                    <a:pt x="9511" y="5969"/>
                  </a:cubicBezTo>
                  <a:cubicBezTo>
                    <a:pt x="9537" y="5898"/>
                    <a:pt x="9511" y="5844"/>
                    <a:pt x="9439" y="5817"/>
                  </a:cubicBezTo>
                  <a:cubicBezTo>
                    <a:pt x="9418" y="5809"/>
                    <a:pt x="9400" y="5805"/>
                    <a:pt x="9383" y="5805"/>
                  </a:cubicBezTo>
                  <a:close/>
                  <a:moveTo>
                    <a:pt x="7893" y="5789"/>
                  </a:moveTo>
                  <a:cubicBezTo>
                    <a:pt x="7840" y="5789"/>
                    <a:pt x="7798" y="5820"/>
                    <a:pt x="7771" y="5880"/>
                  </a:cubicBezTo>
                  <a:cubicBezTo>
                    <a:pt x="7744" y="5951"/>
                    <a:pt x="7780" y="6014"/>
                    <a:pt x="7851" y="6049"/>
                  </a:cubicBezTo>
                  <a:cubicBezTo>
                    <a:pt x="7867" y="6055"/>
                    <a:pt x="7883" y="6058"/>
                    <a:pt x="7899" y="6058"/>
                  </a:cubicBezTo>
                  <a:cubicBezTo>
                    <a:pt x="7952" y="6058"/>
                    <a:pt x="8000" y="6024"/>
                    <a:pt x="8021" y="5969"/>
                  </a:cubicBezTo>
                  <a:cubicBezTo>
                    <a:pt x="8056" y="5898"/>
                    <a:pt x="8021" y="5826"/>
                    <a:pt x="7949" y="5799"/>
                  </a:cubicBezTo>
                  <a:cubicBezTo>
                    <a:pt x="7929" y="5793"/>
                    <a:pt x="7910" y="5789"/>
                    <a:pt x="7893" y="5789"/>
                  </a:cubicBezTo>
                  <a:close/>
                  <a:moveTo>
                    <a:pt x="6423" y="5776"/>
                  </a:moveTo>
                  <a:cubicBezTo>
                    <a:pt x="6409" y="5776"/>
                    <a:pt x="6394" y="5778"/>
                    <a:pt x="6379" y="5782"/>
                  </a:cubicBezTo>
                  <a:cubicBezTo>
                    <a:pt x="6335" y="5791"/>
                    <a:pt x="6308" y="5826"/>
                    <a:pt x="6281" y="5862"/>
                  </a:cubicBezTo>
                  <a:cubicBezTo>
                    <a:pt x="6263" y="5898"/>
                    <a:pt x="6263" y="5933"/>
                    <a:pt x="6272" y="5969"/>
                  </a:cubicBezTo>
                  <a:cubicBezTo>
                    <a:pt x="6281" y="6014"/>
                    <a:pt x="6317" y="6040"/>
                    <a:pt x="6352" y="6058"/>
                  </a:cubicBezTo>
                  <a:cubicBezTo>
                    <a:pt x="6372" y="6068"/>
                    <a:pt x="6393" y="6072"/>
                    <a:pt x="6414" y="6072"/>
                  </a:cubicBezTo>
                  <a:cubicBezTo>
                    <a:pt x="6471" y="6072"/>
                    <a:pt x="6529" y="6039"/>
                    <a:pt x="6549" y="5987"/>
                  </a:cubicBezTo>
                  <a:cubicBezTo>
                    <a:pt x="6584" y="5915"/>
                    <a:pt x="6549" y="5826"/>
                    <a:pt x="6477" y="5791"/>
                  </a:cubicBezTo>
                  <a:cubicBezTo>
                    <a:pt x="6462" y="5780"/>
                    <a:pt x="6443" y="5776"/>
                    <a:pt x="6423" y="5776"/>
                  </a:cubicBezTo>
                  <a:close/>
                  <a:moveTo>
                    <a:pt x="4906" y="5774"/>
                  </a:moveTo>
                  <a:cubicBezTo>
                    <a:pt x="4853" y="5774"/>
                    <a:pt x="4816" y="5803"/>
                    <a:pt x="4791" y="5871"/>
                  </a:cubicBezTo>
                  <a:cubicBezTo>
                    <a:pt x="4756" y="5969"/>
                    <a:pt x="4773" y="6031"/>
                    <a:pt x="4872" y="6067"/>
                  </a:cubicBezTo>
                  <a:cubicBezTo>
                    <a:pt x="4899" y="6077"/>
                    <a:pt x="4924" y="6082"/>
                    <a:pt x="4946" y="6082"/>
                  </a:cubicBezTo>
                  <a:cubicBezTo>
                    <a:pt x="5003" y="6082"/>
                    <a:pt x="5042" y="6048"/>
                    <a:pt x="5068" y="5978"/>
                  </a:cubicBezTo>
                  <a:cubicBezTo>
                    <a:pt x="5104" y="5889"/>
                    <a:pt x="5077" y="5826"/>
                    <a:pt x="4988" y="5791"/>
                  </a:cubicBezTo>
                  <a:cubicBezTo>
                    <a:pt x="4957" y="5779"/>
                    <a:pt x="4930" y="5774"/>
                    <a:pt x="4906" y="5774"/>
                  </a:cubicBezTo>
                  <a:close/>
                  <a:moveTo>
                    <a:pt x="3436" y="5764"/>
                  </a:moveTo>
                  <a:cubicBezTo>
                    <a:pt x="3374" y="5764"/>
                    <a:pt x="3319" y="5805"/>
                    <a:pt x="3293" y="5871"/>
                  </a:cubicBezTo>
                  <a:cubicBezTo>
                    <a:pt x="3248" y="5960"/>
                    <a:pt x="3302" y="6058"/>
                    <a:pt x="3382" y="6085"/>
                  </a:cubicBezTo>
                  <a:cubicBezTo>
                    <a:pt x="3405" y="6094"/>
                    <a:pt x="3427" y="6099"/>
                    <a:pt x="3449" y="6099"/>
                  </a:cubicBezTo>
                  <a:cubicBezTo>
                    <a:pt x="3510" y="6099"/>
                    <a:pt x="3563" y="6062"/>
                    <a:pt x="3596" y="5996"/>
                  </a:cubicBezTo>
                  <a:cubicBezTo>
                    <a:pt x="3632" y="5906"/>
                    <a:pt x="3596" y="5817"/>
                    <a:pt x="3507" y="5782"/>
                  </a:cubicBezTo>
                  <a:cubicBezTo>
                    <a:pt x="3483" y="5770"/>
                    <a:pt x="3459" y="5764"/>
                    <a:pt x="3436" y="5764"/>
                  </a:cubicBezTo>
                  <a:close/>
                  <a:moveTo>
                    <a:pt x="1981" y="5736"/>
                  </a:moveTo>
                  <a:cubicBezTo>
                    <a:pt x="1951" y="5736"/>
                    <a:pt x="1920" y="5744"/>
                    <a:pt x="1892" y="5755"/>
                  </a:cubicBezTo>
                  <a:cubicBezTo>
                    <a:pt x="1856" y="5764"/>
                    <a:pt x="1812" y="5799"/>
                    <a:pt x="1794" y="5844"/>
                  </a:cubicBezTo>
                  <a:cubicBezTo>
                    <a:pt x="1758" y="5924"/>
                    <a:pt x="1812" y="6058"/>
                    <a:pt x="1901" y="6094"/>
                  </a:cubicBezTo>
                  <a:cubicBezTo>
                    <a:pt x="1916" y="6098"/>
                    <a:pt x="1934" y="6100"/>
                    <a:pt x="1953" y="6100"/>
                  </a:cubicBezTo>
                  <a:cubicBezTo>
                    <a:pt x="1979" y="6100"/>
                    <a:pt x="2009" y="6095"/>
                    <a:pt x="2035" y="6085"/>
                  </a:cubicBezTo>
                  <a:cubicBezTo>
                    <a:pt x="2070" y="6067"/>
                    <a:pt x="2106" y="6031"/>
                    <a:pt x="2133" y="5987"/>
                  </a:cubicBezTo>
                  <a:cubicBezTo>
                    <a:pt x="2169" y="5915"/>
                    <a:pt x="2115" y="5782"/>
                    <a:pt x="2035" y="5746"/>
                  </a:cubicBezTo>
                  <a:cubicBezTo>
                    <a:pt x="2018" y="5739"/>
                    <a:pt x="1999" y="5736"/>
                    <a:pt x="1981" y="5736"/>
                  </a:cubicBezTo>
                  <a:close/>
                  <a:moveTo>
                    <a:pt x="485" y="5732"/>
                  </a:moveTo>
                  <a:cubicBezTo>
                    <a:pt x="429" y="5732"/>
                    <a:pt x="353" y="5764"/>
                    <a:pt x="331" y="5808"/>
                  </a:cubicBezTo>
                  <a:cubicBezTo>
                    <a:pt x="295" y="5862"/>
                    <a:pt x="268" y="5915"/>
                    <a:pt x="313" y="5978"/>
                  </a:cubicBezTo>
                  <a:cubicBezTo>
                    <a:pt x="331" y="5996"/>
                    <a:pt x="322" y="6031"/>
                    <a:pt x="340" y="6049"/>
                  </a:cubicBezTo>
                  <a:cubicBezTo>
                    <a:pt x="371" y="6080"/>
                    <a:pt x="422" y="6104"/>
                    <a:pt x="464" y="6104"/>
                  </a:cubicBezTo>
                  <a:cubicBezTo>
                    <a:pt x="470" y="6104"/>
                    <a:pt x="477" y="6104"/>
                    <a:pt x="482" y="6103"/>
                  </a:cubicBezTo>
                  <a:cubicBezTo>
                    <a:pt x="563" y="6094"/>
                    <a:pt x="625" y="6067"/>
                    <a:pt x="652" y="5978"/>
                  </a:cubicBezTo>
                  <a:cubicBezTo>
                    <a:pt x="679" y="5942"/>
                    <a:pt x="661" y="5898"/>
                    <a:pt x="652" y="5853"/>
                  </a:cubicBezTo>
                  <a:cubicBezTo>
                    <a:pt x="625" y="5791"/>
                    <a:pt x="581" y="5764"/>
                    <a:pt x="518" y="5737"/>
                  </a:cubicBezTo>
                  <a:cubicBezTo>
                    <a:pt x="509" y="5734"/>
                    <a:pt x="497" y="5732"/>
                    <a:pt x="485" y="5732"/>
                  </a:cubicBezTo>
                  <a:close/>
                  <a:moveTo>
                    <a:pt x="10446" y="5951"/>
                  </a:moveTo>
                  <a:cubicBezTo>
                    <a:pt x="10401" y="5951"/>
                    <a:pt x="10345" y="5981"/>
                    <a:pt x="10331" y="6022"/>
                  </a:cubicBezTo>
                  <a:cubicBezTo>
                    <a:pt x="10305" y="6067"/>
                    <a:pt x="10340" y="6147"/>
                    <a:pt x="10394" y="6174"/>
                  </a:cubicBezTo>
                  <a:cubicBezTo>
                    <a:pt x="10403" y="6178"/>
                    <a:pt x="10414" y="6180"/>
                    <a:pt x="10426" y="6180"/>
                  </a:cubicBezTo>
                  <a:cubicBezTo>
                    <a:pt x="10470" y="6180"/>
                    <a:pt x="10524" y="6154"/>
                    <a:pt x="10545" y="6112"/>
                  </a:cubicBezTo>
                  <a:cubicBezTo>
                    <a:pt x="10563" y="6058"/>
                    <a:pt x="10536" y="5987"/>
                    <a:pt x="10483" y="5960"/>
                  </a:cubicBezTo>
                  <a:cubicBezTo>
                    <a:pt x="10473" y="5954"/>
                    <a:pt x="10460" y="5951"/>
                    <a:pt x="10446" y="5951"/>
                  </a:cubicBezTo>
                  <a:close/>
                  <a:moveTo>
                    <a:pt x="11914" y="5980"/>
                  </a:moveTo>
                  <a:cubicBezTo>
                    <a:pt x="11873" y="5980"/>
                    <a:pt x="11834" y="6000"/>
                    <a:pt x="11821" y="6040"/>
                  </a:cubicBezTo>
                  <a:cubicBezTo>
                    <a:pt x="11803" y="6085"/>
                    <a:pt x="11830" y="6147"/>
                    <a:pt x="11875" y="6174"/>
                  </a:cubicBezTo>
                  <a:cubicBezTo>
                    <a:pt x="11886" y="6178"/>
                    <a:pt x="11897" y="6180"/>
                    <a:pt x="11909" y="6180"/>
                  </a:cubicBezTo>
                  <a:cubicBezTo>
                    <a:pt x="11952" y="6180"/>
                    <a:pt x="11994" y="6154"/>
                    <a:pt x="12008" y="6112"/>
                  </a:cubicBezTo>
                  <a:cubicBezTo>
                    <a:pt x="12026" y="6067"/>
                    <a:pt x="12000" y="6005"/>
                    <a:pt x="11955" y="5987"/>
                  </a:cubicBezTo>
                  <a:cubicBezTo>
                    <a:pt x="11942" y="5982"/>
                    <a:pt x="11928" y="5980"/>
                    <a:pt x="11914" y="5980"/>
                  </a:cubicBezTo>
                  <a:close/>
                  <a:moveTo>
                    <a:pt x="8940" y="5941"/>
                  </a:moveTo>
                  <a:cubicBezTo>
                    <a:pt x="8925" y="5941"/>
                    <a:pt x="8910" y="5944"/>
                    <a:pt x="8895" y="5951"/>
                  </a:cubicBezTo>
                  <a:cubicBezTo>
                    <a:pt x="8868" y="5969"/>
                    <a:pt x="8841" y="5996"/>
                    <a:pt x="8833" y="6022"/>
                  </a:cubicBezTo>
                  <a:cubicBezTo>
                    <a:pt x="8824" y="6040"/>
                    <a:pt x="8824" y="6076"/>
                    <a:pt x="8833" y="6112"/>
                  </a:cubicBezTo>
                  <a:cubicBezTo>
                    <a:pt x="8841" y="6147"/>
                    <a:pt x="8877" y="6165"/>
                    <a:pt x="8904" y="6192"/>
                  </a:cubicBezTo>
                  <a:cubicBezTo>
                    <a:pt x="8912" y="6190"/>
                    <a:pt x="8920" y="6189"/>
                    <a:pt x="8928" y="6189"/>
                  </a:cubicBezTo>
                  <a:cubicBezTo>
                    <a:pt x="8943" y="6189"/>
                    <a:pt x="8957" y="6191"/>
                    <a:pt x="8971" y="6191"/>
                  </a:cubicBezTo>
                  <a:cubicBezTo>
                    <a:pt x="8985" y="6191"/>
                    <a:pt x="8998" y="6190"/>
                    <a:pt x="9011" y="6183"/>
                  </a:cubicBezTo>
                  <a:cubicBezTo>
                    <a:pt x="9038" y="6165"/>
                    <a:pt x="9047" y="6130"/>
                    <a:pt x="9073" y="6112"/>
                  </a:cubicBezTo>
                  <a:cubicBezTo>
                    <a:pt x="9064" y="6076"/>
                    <a:pt x="9082" y="6031"/>
                    <a:pt x="9056" y="6005"/>
                  </a:cubicBezTo>
                  <a:cubicBezTo>
                    <a:pt x="9038" y="5978"/>
                    <a:pt x="9020" y="5951"/>
                    <a:pt x="8993" y="5951"/>
                  </a:cubicBezTo>
                  <a:cubicBezTo>
                    <a:pt x="8978" y="5946"/>
                    <a:pt x="8959" y="5941"/>
                    <a:pt x="8940" y="5941"/>
                  </a:cubicBezTo>
                  <a:close/>
                  <a:moveTo>
                    <a:pt x="7452" y="5932"/>
                  </a:moveTo>
                  <a:cubicBezTo>
                    <a:pt x="7440" y="5932"/>
                    <a:pt x="7428" y="5935"/>
                    <a:pt x="7414" y="5942"/>
                  </a:cubicBezTo>
                  <a:cubicBezTo>
                    <a:pt x="7378" y="5960"/>
                    <a:pt x="7352" y="5978"/>
                    <a:pt x="7343" y="6014"/>
                  </a:cubicBezTo>
                  <a:cubicBezTo>
                    <a:pt x="7334" y="6049"/>
                    <a:pt x="7316" y="6085"/>
                    <a:pt x="7334" y="6121"/>
                  </a:cubicBezTo>
                  <a:cubicBezTo>
                    <a:pt x="7361" y="6156"/>
                    <a:pt x="7369" y="6183"/>
                    <a:pt x="7414" y="6192"/>
                  </a:cubicBezTo>
                  <a:cubicBezTo>
                    <a:pt x="7436" y="6203"/>
                    <a:pt x="7455" y="6211"/>
                    <a:pt x="7476" y="6211"/>
                  </a:cubicBezTo>
                  <a:cubicBezTo>
                    <a:pt x="7490" y="6211"/>
                    <a:pt x="7504" y="6208"/>
                    <a:pt x="7521" y="6201"/>
                  </a:cubicBezTo>
                  <a:cubicBezTo>
                    <a:pt x="7548" y="6183"/>
                    <a:pt x="7584" y="6165"/>
                    <a:pt x="7584" y="6121"/>
                  </a:cubicBezTo>
                  <a:cubicBezTo>
                    <a:pt x="7619" y="6085"/>
                    <a:pt x="7601" y="6049"/>
                    <a:pt x="7593" y="6014"/>
                  </a:cubicBezTo>
                  <a:cubicBezTo>
                    <a:pt x="7575" y="5978"/>
                    <a:pt x="7548" y="5960"/>
                    <a:pt x="7512" y="5951"/>
                  </a:cubicBezTo>
                  <a:cubicBezTo>
                    <a:pt x="7490" y="5940"/>
                    <a:pt x="7472" y="5932"/>
                    <a:pt x="7452" y="5932"/>
                  </a:cubicBezTo>
                  <a:close/>
                  <a:moveTo>
                    <a:pt x="5987" y="5925"/>
                  </a:moveTo>
                  <a:cubicBezTo>
                    <a:pt x="5927" y="5925"/>
                    <a:pt x="5865" y="5965"/>
                    <a:pt x="5844" y="6022"/>
                  </a:cubicBezTo>
                  <a:cubicBezTo>
                    <a:pt x="5808" y="6094"/>
                    <a:pt x="5853" y="6183"/>
                    <a:pt x="5924" y="6219"/>
                  </a:cubicBezTo>
                  <a:cubicBezTo>
                    <a:pt x="5940" y="6224"/>
                    <a:pt x="5957" y="6227"/>
                    <a:pt x="5973" y="6227"/>
                  </a:cubicBezTo>
                  <a:cubicBezTo>
                    <a:pt x="6038" y="6227"/>
                    <a:pt x="6099" y="6187"/>
                    <a:pt x="6121" y="6130"/>
                  </a:cubicBezTo>
                  <a:cubicBezTo>
                    <a:pt x="6147" y="6049"/>
                    <a:pt x="6103" y="5960"/>
                    <a:pt x="6031" y="5933"/>
                  </a:cubicBezTo>
                  <a:cubicBezTo>
                    <a:pt x="6017" y="5928"/>
                    <a:pt x="6002" y="5925"/>
                    <a:pt x="5987" y="5925"/>
                  </a:cubicBezTo>
                  <a:close/>
                  <a:moveTo>
                    <a:pt x="4494" y="5908"/>
                  </a:moveTo>
                  <a:cubicBezTo>
                    <a:pt x="4427" y="5908"/>
                    <a:pt x="4349" y="5948"/>
                    <a:pt x="4327" y="6005"/>
                  </a:cubicBezTo>
                  <a:cubicBezTo>
                    <a:pt x="4292" y="6076"/>
                    <a:pt x="4336" y="6192"/>
                    <a:pt x="4408" y="6228"/>
                  </a:cubicBezTo>
                  <a:cubicBezTo>
                    <a:pt x="4422" y="6233"/>
                    <a:pt x="4438" y="6235"/>
                    <a:pt x="4455" y="6235"/>
                  </a:cubicBezTo>
                  <a:cubicBezTo>
                    <a:pt x="4522" y="6235"/>
                    <a:pt x="4602" y="6196"/>
                    <a:pt x="4631" y="6138"/>
                  </a:cubicBezTo>
                  <a:cubicBezTo>
                    <a:pt x="4658" y="6067"/>
                    <a:pt x="4613" y="5951"/>
                    <a:pt x="4542" y="5915"/>
                  </a:cubicBezTo>
                  <a:cubicBezTo>
                    <a:pt x="4527" y="5910"/>
                    <a:pt x="4511" y="5908"/>
                    <a:pt x="4494" y="5908"/>
                  </a:cubicBezTo>
                  <a:close/>
                  <a:moveTo>
                    <a:pt x="12901" y="6156"/>
                  </a:moveTo>
                  <a:cubicBezTo>
                    <a:pt x="12901" y="6165"/>
                    <a:pt x="12892" y="6183"/>
                    <a:pt x="12883" y="6210"/>
                  </a:cubicBezTo>
                  <a:cubicBezTo>
                    <a:pt x="12883" y="6210"/>
                    <a:pt x="12883" y="6228"/>
                    <a:pt x="12874" y="6237"/>
                  </a:cubicBezTo>
                  <a:cubicBezTo>
                    <a:pt x="12901" y="6237"/>
                    <a:pt x="12892" y="6210"/>
                    <a:pt x="12901" y="6201"/>
                  </a:cubicBezTo>
                  <a:cubicBezTo>
                    <a:pt x="12909" y="6192"/>
                    <a:pt x="12918" y="6174"/>
                    <a:pt x="12918" y="6165"/>
                  </a:cubicBezTo>
                  <a:cubicBezTo>
                    <a:pt x="12918" y="6156"/>
                    <a:pt x="12918" y="6156"/>
                    <a:pt x="12918" y="6156"/>
                  </a:cubicBezTo>
                  <a:close/>
                  <a:moveTo>
                    <a:pt x="2979" y="5905"/>
                  </a:moveTo>
                  <a:cubicBezTo>
                    <a:pt x="2916" y="5905"/>
                    <a:pt x="2863" y="5944"/>
                    <a:pt x="2838" y="6014"/>
                  </a:cubicBezTo>
                  <a:cubicBezTo>
                    <a:pt x="2802" y="6112"/>
                    <a:pt x="2838" y="6192"/>
                    <a:pt x="2927" y="6228"/>
                  </a:cubicBezTo>
                  <a:cubicBezTo>
                    <a:pt x="2955" y="6240"/>
                    <a:pt x="2982" y="6247"/>
                    <a:pt x="3006" y="6247"/>
                  </a:cubicBezTo>
                  <a:cubicBezTo>
                    <a:pt x="3068" y="6247"/>
                    <a:pt x="3118" y="6208"/>
                    <a:pt x="3150" y="6138"/>
                  </a:cubicBezTo>
                  <a:cubicBezTo>
                    <a:pt x="3186" y="6040"/>
                    <a:pt x="3150" y="5960"/>
                    <a:pt x="3061" y="5924"/>
                  </a:cubicBezTo>
                  <a:cubicBezTo>
                    <a:pt x="3032" y="5912"/>
                    <a:pt x="3005" y="5905"/>
                    <a:pt x="2979" y="5905"/>
                  </a:cubicBezTo>
                  <a:close/>
                  <a:moveTo>
                    <a:pt x="1508" y="5895"/>
                  </a:moveTo>
                  <a:cubicBezTo>
                    <a:pt x="1431" y="5895"/>
                    <a:pt x="1360" y="5945"/>
                    <a:pt x="1339" y="6022"/>
                  </a:cubicBezTo>
                  <a:cubicBezTo>
                    <a:pt x="1312" y="6112"/>
                    <a:pt x="1339" y="6201"/>
                    <a:pt x="1446" y="6245"/>
                  </a:cubicBezTo>
                  <a:cubicBezTo>
                    <a:pt x="1467" y="6253"/>
                    <a:pt x="1488" y="6257"/>
                    <a:pt x="1509" y="6257"/>
                  </a:cubicBezTo>
                  <a:cubicBezTo>
                    <a:pt x="1586" y="6257"/>
                    <a:pt x="1657" y="6209"/>
                    <a:pt x="1678" y="6138"/>
                  </a:cubicBezTo>
                  <a:cubicBezTo>
                    <a:pt x="1705" y="6049"/>
                    <a:pt x="1678" y="5951"/>
                    <a:pt x="1571" y="5906"/>
                  </a:cubicBezTo>
                  <a:cubicBezTo>
                    <a:pt x="1550" y="5899"/>
                    <a:pt x="1529" y="5895"/>
                    <a:pt x="1508" y="5895"/>
                  </a:cubicBezTo>
                  <a:close/>
                  <a:moveTo>
                    <a:pt x="11471" y="6126"/>
                  </a:moveTo>
                  <a:cubicBezTo>
                    <a:pt x="11435" y="6126"/>
                    <a:pt x="11405" y="6148"/>
                    <a:pt x="11393" y="6192"/>
                  </a:cubicBezTo>
                  <a:cubicBezTo>
                    <a:pt x="11366" y="6245"/>
                    <a:pt x="11384" y="6299"/>
                    <a:pt x="11437" y="6317"/>
                  </a:cubicBezTo>
                  <a:cubicBezTo>
                    <a:pt x="11457" y="6325"/>
                    <a:pt x="11475" y="6329"/>
                    <a:pt x="11492" y="6329"/>
                  </a:cubicBezTo>
                  <a:cubicBezTo>
                    <a:pt x="11530" y="6329"/>
                    <a:pt x="11559" y="6309"/>
                    <a:pt x="11571" y="6272"/>
                  </a:cubicBezTo>
                  <a:cubicBezTo>
                    <a:pt x="11598" y="6210"/>
                    <a:pt x="11571" y="6156"/>
                    <a:pt x="11518" y="6138"/>
                  </a:cubicBezTo>
                  <a:cubicBezTo>
                    <a:pt x="11502" y="6130"/>
                    <a:pt x="11486" y="6126"/>
                    <a:pt x="11471" y="6126"/>
                  </a:cubicBezTo>
                  <a:close/>
                  <a:moveTo>
                    <a:pt x="9997" y="6114"/>
                  </a:moveTo>
                  <a:cubicBezTo>
                    <a:pt x="9983" y="6114"/>
                    <a:pt x="9970" y="6116"/>
                    <a:pt x="9957" y="6121"/>
                  </a:cubicBezTo>
                  <a:cubicBezTo>
                    <a:pt x="9930" y="6138"/>
                    <a:pt x="9903" y="6138"/>
                    <a:pt x="9885" y="6183"/>
                  </a:cubicBezTo>
                  <a:cubicBezTo>
                    <a:pt x="9876" y="6210"/>
                    <a:pt x="9867" y="6237"/>
                    <a:pt x="9885" y="6263"/>
                  </a:cubicBezTo>
                  <a:cubicBezTo>
                    <a:pt x="9903" y="6290"/>
                    <a:pt x="9912" y="6326"/>
                    <a:pt x="9948" y="6335"/>
                  </a:cubicBezTo>
                  <a:cubicBezTo>
                    <a:pt x="9964" y="6342"/>
                    <a:pt x="9981" y="6345"/>
                    <a:pt x="9998" y="6345"/>
                  </a:cubicBezTo>
                  <a:cubicBezTo>
                    <a:pt x="10044" y="6345"/>
                    <a:pt x="10088" y="6318"/>
                    <a:pt x="10108" y="6272"/>
                  </a:cubicBezTo>
                  <a:cubicBezTo>
                    <a:pt x="10126" y="6245"/>
                    <a:pt x="10117" y="6219"/>
                    <a:pt x="10099" y="6192"/>
                  </a:cubicBezTo>
                  <a:cubicBezTo>
                    <a:pt x="10081" y="6165"/>
                    <a:pt x="10081" y="6130"/>
                    <a:pt x="10037" y="6121"/>
                  </a:cubicBezTo>
                  <a:cubicBezTo>
                    <a:pt x="10024" y="6116"/>
                    <a:pt x="10010" y="6114"/>
                    <a:pt x="9997" y="6114"/>
                  </a:cubicBezTo>
                  <a:close/>
                  <a:moveTo>
                    <a:pt x="7016" y="6069"/>
                  </a:moveTo>
                  <a:cubicBezTo>
                    <a:pt x="6997" y="6069"/>
                    <a:pt x="6977" y="6072"/>
                    <a:pt x="6959" y="6076"/>
                  </a:cubicBezTo>
                  <a:cubicBezTo>
                    <a:pt x="6932" y="6094"/>
                    <a:pt x="6897" y="6121"/>
                    <a:pt x="6879" y="6156"/>
                  </a:cubicBezTo>
                  <a:cubicBezTo>
                    <a:pt x="6870" y="6192"/>
                    <a:pt x="6870" y="6237"/>
                    <a:pt x="6879" y="6272"/>
                  </a:cubicBezTo>
                  <a:cubicBezTo>
                    <a:pt x="6897" y="6299"/>
                    <a:pt x="6923" y="6335"/>
                    <a:pt x="6959" y="6353"/>
                  </a:cubicBezTo>
                  <a:cubicBezTo>
                    <a:pt x="6973" y="6357"/>
                    <a:pt x="6993" y="6359"/>
                    <a:pt x="7013" y="6359"/>
                  </a:cubicBezTo>
                  <a:cubicBezTo>
                    <a:pt x="7033" y="6359"/>
                    <a:pt x="7053" y="6357"/>
                    <a:pt x="7066" y="6353"/>
                  </a:cubicBezTo>
                  <a:cubicBezTo>
                    <a:pt x="7102" y="6335"/>
                    <a:pt x="7129" y="6299"/>
                    <a:pt x="7155" y="6272"/>
                  </a:cubicBezTo>
                  <a:cubicBezTo>
                    <a:pt x="7155" y="6237"/>
                    <a:pt x="7164" y="6192"/>
                    <a:pt x="7146" y="6156"/>
                  </a:cubicBezTo>
                  <a:cubicBezTo>
                    <a:pt x="7129" y="6130"/>
                    <a:pt x="7102" y="6094"/>
                    <a:pt x="7066" y="6076"/>
                  </a:cubicBezTo>
                  <a:cubicBezTo>
                    <a:pt x="7053" y="6072"/>
                    <a:pt x="7035" y="6069"/>
                    <a:pt x="7016" y="6069"/>
                  </a:cubicBezTo>
                  <a:close/>
                  <a:moveTo>
                    <a:pt x="8488" y="6093"/>
                  </a:moveTo>
                  <a:cubicBezTo>
                    <a:pt x="8433" y="6093"/>
                    <a:pt x="8389" y="6121"/>
                    <a:pt x="8369" y="6174"/>
                  </a:cubicBezTo>
                  <a:cubicBezTo>
                    <a:pt x="8342" y="6254"/>
                    <a:pt x="8369" y="6326"/>
                    <a:pt x="8449" y="6353"/>
                  </a:cubicBezTo>
                  <a:cubicBezTo>
                    <a:pt x="8467" y="6359"/>
                    <a:pt x="8485" y="6363"/>
                    <a:pt x="8502" y="6363"/>
                  </a:cubicBezTo>
                  <a:cubicBezTo>
                    <a:pt x="8550" y="6363"/>
                    <a:pt x="8592" y="6334"/>
                    <a:pt x="8618" y="6281"/>
                  </a:cubicBezTo>
                  <a:cubicBezTo>
                    <a:pt x="8645" y="6210"/>
                    <a:pt x="8618" y="6138"/>
                    <a:pt x="8547" y="6103"/>
                  </a:cubicBezTo>
                  <a:cubicBezTo>
                    <a:pt x="8527" y="6096"/>
                    <a:pt x="8507" y="6093"/>
                    <a:pt x="8488" y="6093"/>
                  </a:cubicBezTo>
                  <a:close/>
                  <a:moveTo>
                    <a:pt x="5511" y="6061"/>
                  </a:moveTo>
                  <a:cubicBezTo>
                    <a:pt x="5454" y="6061"/>
                    <a:pt x="5415" y="6095"/>
                    <a:pt x="5389" y="6165"/>
                  </a:cubicBezTo>
                  <a:cubicBezTo>
                    <a:pt x="5353" y="6254"/>
                    <a:pt x="5380" y="6317"/>
                    <a:pt x="5478" y="6361"/>
                  </a:cubicBezTo>
                  <a:cubicBezTo>
                    <a:pt x="5503" y="6371"/>
                    <a:pt x="5526" y="6377"/>
                    <a:pt x="5547" y="6377"/>
                  </a:cubicBezTo>
                  <a:cubicBezTo>
                    <a:pt x="5600" y="6377"/>
                    <a:pt x="5640" y="6343"/>
                    <a:pt x="5666" y="6272"/>
                  </a:cubicBezTo>
                  <a:cubicBezTo>
                    <a:pt x="5701" y="6174"/>
                    <a:pt x="5674" y="6121"/>
                    <a:pt x="5585" y="6076"/>
                  </a:cubicBezTo>
                  <a:cubicBezTo>
                    <a:pt x="5558" y="6066"/>
                    <a:pt x="5533" y="6061"/>
                    <a:pt x="5511" y="6061"/>
                  </a:cubicBezTo>
                  <a:close/>
                  <a:moveTo>
                    <a:pt x="4055" y="6059"/>
                  </a:moveTo>
                  <a:cubicBezTo>
                    <a:pt x="3985" y="6059"/>
                    <a:pt x="3910" y="6101"/>
                    <a:pt x="3881" y="6165"/>
                  </a:cubicBezTo>
                  <a:cubicBezTo>
                    <a:pt x="3855" y="6237"/>
                    <a:pt x="3908" y="6353"/>
                    <a:pt x="3988" y="6379"/>
                  </a:cubicBezTo>
                  <a:cubicBezTo>
                    <a:pt x="4001" y="6384"/>
                    <a:pt x="4015" y="6386"/>
                    <a:pt x="4029" y="6386"/>
                  </a:cubicBezTo>
                  <a:cubicBezTo>
                    <a:pt x="4095" y="6386"/>
                    <a:pt x="4173" y="6338"/>
                    <a:pt x="4203" y="6272"/>
                  </a:cubicBezTo>
                  <a:cubicBezTo>
                    <a:pt x="4229" y="6201"/>
                    <a:pt x="4176" y="6094"/>
                    <a:pt x="4104" y="6067"/>
                  </a:cubicBezTo>
                  <a:cubicBezTo>
                    <a:pt x="4089" y="6062"/>
                    <a:pt x="4072" y="6059"/>
                    <a:pt x="4055" y="6059"/>
                  </a:cubicBezTo>
                  <a:close/>
                  <a:moveTo>
                    <a:pt x="2551" y="6051"/>
                  </a:moveTo>
                  <a:cubicBezTo>
                    <a:pt x="2534" y="6051"/>
                    <a:pt x="2517" y="6056"/>
                    <a:pt x="2499" y="6067"/>
                  </a:cubicBezTo>
                  <a:cubicBezTo>
                    <a:pt x="2454" y="6085"/>
                    <a:pt x="2418" y="6112"/>
                    <a:pt x="2400" y="6156"/>
                  </a:cubicBezTo>
                  <a:cubicBezTo>
                    <a:pt x="2400" y="6174"/>
                    <a:pt x="2392" y="6192"/>
                    <a:pt x="2383" y="6210"/>
                  </a:cubicBezTo>
                  <a:cubicBezTo>
                    <a:pt x="2383" y="6219"/>
                    <a:pt x="2374" y="6237"/>
                    <a:pt x="2383" y="6245"/>
                  </a:cubicBezTo>
                  <a:cubicBezTo>
                    <a:pt x="2409" y="6299"/>
                    <a:pt x="2409" y="6370"/>
                    <a:pt x="2490" y="6379"/>
                  </a:cubicBezTo>
                  <a:cubicBezTo>
                    <a:pt x="2508" y="6388"/>
                    <a:pt x="2525" y="6397"/>
                    <a:pt x="2543" y="6397"/>
                  </a:cubicBezTo>
                  <a:cubicBezTo>
                    <a:pt x="2548" y="6402"/>
                    <a:pt x="2554" y="6404"/>
                    <a:pt x="2561" y="6404"/>
                  </a:cubicBezTo>
                  <a:cubicBezTo>
                    <a:pt x="2568" y="6404"/>
                    <a:pt x="2574" y="6402"/>
                    <a:pt x="2579" y="6397"/>
                  </a:cubicBezTo>
                  <a:cubicBezTo>
                    <a:pt x="2632" y="6379"/>
                    <a:pt x="2704" y="6361"/>
                    <a:pt x="2713" y="6281"/>
                  </a:cubicBezTo>
                  <a:cubicBezTo>
                    <a:pt x="2713" y="6272"/>
                    <a:pt x="2722" y="6272"/>
                    <a:pt x="2722" y="6263"/>
                  </a:cubicBezTo>
                  <a:cubicBezTo>
                    <a:pt x="2722" y="6245"/>
                    <a:pt x="2748" y="6228"/>
                    <a:pt x="2731" y="6201"/>
                  </a:cubicBezTo>
                  <a:cubicBezTo>
                    <a:pt x="2722" y="6165"/>
                    <a:pt x="2704" y="6130"/>
                    <a:pt x="2686" y="6094"/>
                  </a:cubicBezTo>
                  <a:cubicBezTo>
                    <a:pt x="2640" y="6087"/>
                    <a:pt x="2598" y="6051"/>
                    <a:pt x="2551" y="6051"/>
                  </a:cubicBezTo>
                  <a:close/>
                  <a:moveTo>
                    <a:pt x="1057" y="6036"/>
                  </a:moveTo>
                  <a:cubicBezTo>
                    <a:pt x="1033" y="6036"/>
                    <a:pt x="1009" y="6040"/>
                    <a:pt x="982" y="6049"/>
                  </a:cubicBezTo>
                  <a:cubicBezTo>
                    <a:pt x="937" y="6076"/>
                    <a:pt x="902" y="6103"/>
                    <a:pt x="884" y="6147"/>
                  </a:cubicBezTo>
                  <a:cubicBezTo>
                    <a:pt x="848" y="6254"/>
                    <a:pt x="893" y="6353"/>
                    <a:pt x="991" y="6397"/>
                  </a:cubicBezTo>
                  <a:cubicBezTo>
                    <a:pt x="1011" y="6405"/>
                    <a:pt x="1031" y="6410"/>
                    <a:pt x="1051" y="6410"/>
                  </a:cubicBezTo>
                  <a:cubicBezTo>
                    <a:pt x="1076" y="6410"/>
                    <a:pt x="1100" y="6403"/>
                    <a:pt x="1125" y="6388"/>
                  </a:cubicBezTo>
                  <a:cubicBezTo>
                    <a:pt x="1169" y="6370"/>
                    <a:pt x="1205" y="6344"/>
                    <a:pt x="1223" y="6290"/>
                  </a:cubicBezTo>
                  <a:cubicBezTo>
                    <a:pt x="1268" y="6192"/>
                    <a:pt x="1223" y="6094"/>
                    <a:pt x="1125" y="6049"/>
                  </a:cubicBezTo>
                  <a:cubicBezTo>
                    <a:pt x="1102" y="6040"/>
                    <a:pt x="1080" y="6036"/>
                    <a:pt x="1057" y="6036"/>
                  </a:cubicBezTo>
                  <a:close/>
                  <a:moveTo>
                    <a:pt x="12502" y="6282"/>
                  </a:moveTo>
                  <a:cubicBezTo>
                    <a:pt x="12471" y="6282"/>
                    <a:pt x="12449" y="6299"/>
                    <a:pt x="12437" y="6344"/>
                  </a:cubicBezTo>
                  <a:cubicBezTo>
                    <a:pt x="12419" y="6397"/>
                    <a:pt x="12428" y="6424"/>
                    <a:pt x="12490" y="6451"/>
                  </a:cubicBezTo>
                  <a:cubicBezTo>
                    <a:pt x="12504" y="6455"/>
                    <a:pt x="12515" y="6457"/>
                    <a:pt x="12526" y="6457"/>
                  </a:cubicBezTo>
                  <a:cubicBezTo>
                    <a:pt x="12557" y="6457"/>
                    <a:pt x="12577" y="6437"/>
                    <a:pt x="12597" y="6397"/>
                  </a:cubicBezTo>
                  <a:cubicBezTo>
                    <a:pt x="12615" y="6344"/>
                    <a:pt x="12606" y="6317"/>
                    <a:pt x="12544" y="6290"/>
                  </a:cubicBezTo>
                  <a:cubicBezTo>
                    <a:pt x="12528" y="6285"/>
                    <a:pt x="12514" y="6282"/>
                    <a:pt x="12502" y="6282"/>
                  </a:cubicBezTo>
                  <a:close/>
                  <a:moveTo>
                    <a:pt x="10991" y="6263"/>
                  </a:moveTo>
                  <a:cubicBezTo>
                    <a:pt x="10956" y="6272"/>
                    <a:pt x="10947" y="6308"/>
                    <a:pt x="10929" y="6326"/>
                  </a:cubicBezTo>
                  <a:cubicBezTo>
                    <a:pt x="10911" y="6344"/>
                    <a:pt x="10920" y="6379"/>
                    <a:pt x="10929" y="6406"/>
                  </a:cubicBezTo>
                  <a:cubicBezTo>
                    <a:pt x="10929" y="6451"/>
                    <a:pt x="10974" y="6451"/>
                    <a:pt x="10991" y="6486"/>
                  </a:cubicBezTo>
                  <a:cubicBezTo>
                    <a:pt x="10998" y="6477"/>
                    <a:pt x="11005" y="6474"/>
                    <a:pt x="11014" y="6474"/>
                  </a:cubicBezTo>
                  <a:cubicBezTo>
                    <a:pt x="11026" y="6474"/>
                    <a:pt x="11040" y="6479"/>
                    <a:pt x="11056" y="6479"/>
                  </a:cubicBezTo>
                  <a:cubicBezTo>
                    <a:pt x="11061" y="6479"/>
                    <a:pt x="11066" y="6479"/>
                    <a:pt x="11072" y="6477"/>
                  </a:cubicBezTo>
                  <a:cubicBezTo>
                    <a:pt x="11107" y="6469"/>
                    <a:pt x="11107" y="6424"/>
                    <a:pt x="11134" y="6415"/>
                  </a:cubicBezTo>
                  <a:cubicBezTo>
                    <a:pt x="11125" y="6388"/>
                    <a:pt x="11143" y="6361"/>
                    <a:pt x="11134" y="6326"/>
                  </a:cubicBezTo>
                  <a:cubicBezTo>
                    <a:pt x="11125" y="6299"/>
                    <a:pt x="11081" y="6299"/>
                    <a:pt x="11081" y="6263"/>
                  </a:cubicBezTo>
                  <a:close/>
                  <a:moveTo>
                    <a:pt x="9540" y="6253"/>
                  </a:moveTo>
                  <a:cubicBezTo>
                    <a:pt x="9494" y="6253"/>
                    <a:pt x="9459" y="6282"/>
                    <a:pt x="9439" y="6335"/>
                  </a:cubicBezTo>
                  <a:cubicBezTo>
                    <a:pt x="9403" y="6406"/>
                    <a:pt x="9430" y="6451"/>
                    <a:pt x="9502" y="6486"/>
                  </a:cubicBezTo>
                  <a:cubicBezTo>
                    <a:pt x="9520" y="6493"/>
                    <a:pt x="9537" y="6497"/>
                    <a:pt x="9553" y="6497"/>
                  </a:cubicBezTo>
                  <a:cubicBezTo>
                    <a:pt x="9599" y="6497"/>
                    <a:pt x="9633" y="6468"/>
                    <a:pt x="9653" y="6415"/>
                  </a:cubicBezTo>
                  <a:cubicBezTo>
                    <a:pt x="9680" y="6344"/>
                    <a:pt x="9662" y="6299"/>
                    <a:pt x="9591" y="6263"/>
                  </a:cubicBezTo>
                  <a:cubicBezTo>
                    <a:pt x="9573" y="6256"/>
                    <a:pt x="9556" y="6253"/>
                    <a:pt x="9540" y="6253"/>
                  </a:cubicBezTo>
                  <a:close/>
                  <a:moveTo>
                    <a:pt x="8056" y="6244"/>
                  </a:moveTo>
                  <a:cubicBezTo>
                    <a:pt x="8004" y="6244"/>
                    <a:pt x="7958" y="6273"/>
                    <a:pt x="7932" y="6326"/>
                  </a:cubicBezTo>
                  <a:cubicBezTo>
                    <a:pt x="7905" y="6397"/>
                    <a:pt x="7932" y="6469"/>
                    <a:pt x="8012" y="6504"/>
                  </a:cubicBezTo>
                  <a:cubicBezTo>
                    <a:pt x="8030" y="6511"/>
                    <a:pt x="8048" y="6514"/>
                    <a:pt x="8066" y="6514"/>
                  </a:cubicBezTo>
                  <a:cubicBezTo>
                    <a:pt x="8117" y="6514"/>
                    <a:pt x="8161" y="6486"/>
                    <a:pt x="8181" y="6433"/>
                  </a:cubicBezTo>
                  <a:cubicBezTo>
                    <a:pt x="8208" y="6353"/>
                    <a:pt x="8181" y="6281"/>
                    <a:pt x="8110" y="6254"/>
                  </a:cubicBezTo>
                  <a:cubicBezTo>
                    <a:pt x="8092" y="6248"/>
                    <a:pt x="8073" y="6244"/>
                    <a:pt x="8056" y="6244"/>
                  </a:cubicBezTo>
                  <a:close/>
                  <a:moveTo>
                    <a:pt x="5054" y="6207"/>
                  </a:moveTo>
                  <a:cubicBezTo>
                    <a:pt x="5004" y="6207"/>
                    <a:pt x="4965" y="6240"/>
                    <a:pt x="4934" y="6308"/>
                  </a:cubicBezTo>
                  <a:cubicBezTo>
                    <a:pt x="4898" y="6406"/>
                    <a:pt x="4925" y="6469"/>
                    <a:pt x="5023" y="6504"/>
                  </a:cubicBezTo>
                  <a:cubicBezTo>
                    <a:pt x="5051" y="6514"/>
                    <a:pt x="5075" y="6519"/>
                    <a:pt x="5098" y="6519"/>
                  </a:cubicBezTo>
                  <a:cubicBezTo>
                    <a:pt x="5154" y="6519"/>
                    <a:pt x="5194" y="6486"/>
                    <a:pt x="5220" y="6415"/>
                  </a:cubicBezTo>
                  <a:cubicBezTo>
                    <a:pt x="5255" y="6326"/>
                    <a:pt x="5228" y="6263"/>
                    <a:pt x="5130" y="6228"/>
                  </a:cubicBezTo>
                  <a:cubicBezTo>
                    <a:pt x="5102" y="6214"/>
                    <a:pt x="5077" y="6207"/>
                    <a:pt x="5054" y="6207"/>
                  </a:cubicBezTo>
                  <a:close/>
                  <a:moveTo>
                    <a:pt x="6565" y="6228"/>
                  </a:moveTo>
                  <a:cubicBezTo>
                    <a:pt x="6502" y="6228"/>
                    <a:pt x="6443" y="6262"/>
                    <a:pt x="6415" y="6317"/>
                  </a:cubicBezTo>
                  <a:cubicBezTo>
                    <a:pt x="6388" y="6397"/>
                    <a:pt x="6424" y="6486"/>
                    <a:pt x="6504" y="6513"/>
                  </a:cubicBezTo>
                  <a:cubicBezTo>
                    <a:pt x="6520" y="6519"/>
                    <a:pt x="6537" y="6522"/>
                    <a:pt x="6553" y="6522"/>
                  </a:cubicBezTo>
                  <a:cubicBezTo>
                    <a:pt x="6612" y="6522"/>
                    <a:pt x="6673" y="6486"/>
                    <a:pt x="6700" y="6424"/>
                  </a:cubicBezTo>
                  <a:cubicBezTo>
                    <a:pt x="6727" y="6353"/>
                    <a:pt x="6691" y="6263"/>
                    <a:pt x="6620" y="6237"/>
                  </a:cubicBezTo>
                  <a:cubicBezTo>
                    <a:pt x="6602" y="6231"/>
                    <a:pt x="6584" y="6228"/>
                    <a:pt x="6565" y="6228"/>
                  </a:cubicBezTo>
                  <a:close/>
                  <a:moveTo>
                    <a:pt x="3587" y="6196"/>
                  </a:moveTo>
                  <a:cubicBezTo>
                    <a:pt x="3522" y="6196"/>
                    <a:pt x="3469" y="6235"/>
                    <a:pt x="3435" y="6308"/>
                  </a:cubicBezTo>
                  <a:cubicBezTo>
                    <a:pt x="3400" y="6406"/>
                    <a:pt x="3435" y="6486"/>
                    <a:pt x="3533" y="6522"/>
                  </a:cubicBezTo>
                  <a:cubicBezTo>
                    <a:pt x="3556" y="6531"/>
                    <a:pt x="3580" y="6536"/>
                    <a:pt x="3602" y="6536"/>
                  </a:cubicBezTo>
                  <a:cubicBezTo>
                    <a:pt x="3665" y="6536"/>
                    <a:pt x="3721" y="6499"/>
                    <a:pt x="3748" y="6433"/>
                  </a:cubicBezTo>
                  <a:cubicBezTo>
                    <a:pt x="3783" y="6335"/>
                    <a:pt x="3748" y="6245"/>
                    <a:pt x="3658" y="6210"/>
                  </a:cubicBezTo>
                  <a:cubicBezTo>
                    <a:pt x="3633" y="6201"/>
                    <a:pt x="3610" y="6196"/>
                    <a:pt x="3587" y="6196"/>
                  </a:cubicBezTo>
                  <a:close/>
                  <a:moveTo>
                    <a:pt x="2097" y="6191"/>
                  </a:moveTo>
                  <a:cubicBezTo>
                    <a:pt x="2073" y="6191"/>
                    <a:pt x="2051" y="6193"/>
                    <a:pt x="2044" y="6201"/>
                  </a:cubicBezTo>
                  <a:cubicBezTo>
                    <a:pt x="1999" y="6228"/>
                    <a:pt x="1963" y="6254"/>
                    <a:pt x="1937" y="6299"/>
                  </a:cubicBezTo>
                  <a:cubicBezTo>
                    <a:pt x="1919" y="6344"/>
                    <a:pt x="1928" y="6397"/>
                    <a:pt x="1946" y="6442"/>
                  </a:cubicBezTo>
                  <a:cubicBezTo>
                    <a:pt x="1954" y="6477"/>
                    <a:pt x="1990" y="6522"/>
                    <a:pt x="2035" y="6540"/>
                  </a:cubicBezTo>
                  <a:cubicBezTo>
                    <a:pt x="2044" y="6544"/>
                    <a:pt x="2073" y="6547"/>
                    <a:pt x="2103" y="6547"/>
                  </a:cubicBezTo>
                  <a:cubicBezTo>
                    <a:pt x="2133" y="6547"/>
                    <a:pt x="2164" y="6544"/>
                    <a:pt x="2177" y="6540"/>
                  </a:cubicBezTo>
                  <a:cubicBezTo>
                    <a:pt x="2213" y="6513"/>
                    <a:pt x="2258" y="6486"/>
                    <a:pt x="2276" y="6433"/>
                  </a:cubicBezTo>
                  <a:cubicBezTo>
                    <a:pt x="2293" y="6388"/>
                    <a:pt x="2285" y="6335"/>
                    <a:pt x="2276" y="6299"/>
                  </a:cubicBezTo>
                  <a:cubicBezTo>
                    <a:pt x="2258" y="6263"/>
                    <a:pt x="2222" y="6219"/>
                    <a:pt x="2177" y="6201"/>
                  </a:cubicBezTo>
                  <a:cubicBezTo>
                    <a:pt x="2167" y="6196"/>
                    <a:pt x="2130" y="6191"/>
                    <a:pt x="2097" y="6191"/>
                  </a:cubicBezTo>
                  <a:close/>
                  <a:moveTo>
                    <a:pt x="621" y="6184"/>
                  </a:moveTo>
                  <a:cubicBezTo>
                    <a:pt x="577" y="6184"/>
                    <a:pt x="537" y="6206"/>
                    <a:pt x="500" y="6237"/>
                  </a:cubicBezTo>
                  <a:cubicBezTo>
                    <a:pt x="447" y="6263"/>
                    <a:pt x="447" y="6308"/>
                    <a:pt x="482" y="6353"/>
                  </a:cubicBezTo>
                  <a:cubicBezTo>
                    <a:pt x="518" y="6397"/>
                    <a:pt x="536" y="6460"/>
                    <a:pt x="572" y="6513"/>
                  </a:cubicBezTo>
                  <a:cubicBezTo>
                    <a:pt x="595" y="6547"/>
                    <a:pt x="603" y="6563"/>
                    <a:pt x="620" y="6563"/>
                  </a:cubicBezTo>
                  <a:cubicBezTo>
                    <a:pt x="629" y="6563"/>
                    <a:pt x="642" y="6558"/>
                    <a:pt x="661" y="6549"/>
                  </a:cubicBezTo>
                  <a:cubicBezTo>
                    <a:pt x="679" y="6549"/>
                    <a:pt x="697" y="6540"/>
                    <a:pt x="714" y="6531"/>
                  </a:cubicBezTo>
                  <a:cubicBezTo>
                    <a:pt x="768" y="6504"/>
                    <a:pt x="813" y="6424"/>
                    <a:pt x="804" y="6370"/>
                  </a:cubicBezTo>
                  <a:cubicBezTo>
                    <a:pt x="795" y="6290"/>
                    <a:pt x="768" y="6228"/>
                    <a:pt x="688" y="6201"/>
                  </a:cubicBezTo>
                  <a:cubicBezTo>
                    <a:pt x="665" y="6189"/>
                    <a:pt x="642" y="6184"/>
                    <a:pt x="621" y="6184"/>
                  </a:cubicBezTo>
                  <a:close/>
                  <a:moveTo>
                    <a:pt x="12086" y="6418"/>
                  </a:moveTo>
                  <a:cubicBezTo>
                    <a:pt x="12047" y="6418"/>
                    <a:pt x="12005" y="6444"/>
                    <a:pt x="11991" y="6486"/>
                  </a:cubicBezTo>
                  <a:cubicBezTo>
                    <a:pt x="11973" y="6531"/>
                    <a:pt x="11991" y="6593"/>
                    <a:pt x="12044" y="6611"/>
                  </a:cubicBezTo>
                  <a:cubicBezTo>
                    <a:pt x="12054" y="6615"/>
                    <a:pt x="12064" y="6617"/>
                    <a:pt x="12075" y="6617"/>
                  </a:cubicBezTo>
                  <a:cubicBezTo>
                    <a:pt x="12113" y="6617"/>
                    <a:pt x="12155" y="6593"/>
                    <a:pt x="12169" y="6558"/>
                  </a:cubicBezTo>
                  <a:cubicBezTo>
                    <a:pt x="12196" y="6504"/>
                    <a:pt x="12169" y="6442"/>
                    <a:pt x="12115" y="6424"/>
                  </a:cubicBezTo>
                  <a:cubicBezTo>
                    <a:pt x="12106" y="6420"/>
                    <a:pt x="12096" y="6418"/>
                    <a:pt x="12086" y="6418"/>
                  </a:cubicBezTo>
                  <a:close/>
                  <a:moveTo>
                    <a:pt x="10594" y="6401"/>
                  </a:moveTo>
                  <a:cubicBezTo>
                    <a:pt x="10550" y="6401"/>
                    <a:pt x="10495" y="6426"/>
                    <a:pt x="10474" y="6469"/>
                  </a:cubicBezTo>
                  <a:cubicBezTo>
                    <a:pt x="10447" y="6522"/>
                    <a:pt x="10483" y="6602"/>
                    <a:pt x="10536" y="6620"/>
                  </a:cubicBezTo>
                  <a:cubicBezTo>
                    <a:pt x="10547" y="6626"/>
                    <a:pt x="10559" y="6629"/>
                    <a:pt x="10572" y="6629"/>
                  </a:cubicBezTo>
                  <a:cubicBezTo>
                    <a:pt x="10616" y="6629"/>
                    <a:pt x="10668" y="6599"/>
                    <a:pt x="10688" y="6558"/>
                  </a:cubicBezTo>
                  <a:cubicBezTo>
                    <a:pt x="10706" y="6513"/>
                    <a:pt x="10679" y="6433"/>
                    <a:pt x="10626" y="6406"/>
                  </a:cubicBezTo>
                  <a:cubicBezTo>
                    <a:pt x="10616" y="6402"/>
                    <a:pt x="10606" y="6401"/>
                    <a:pt x="10594" y="6401"/>
                  </a:cubicBezTo>
                  <a:close/>
                  <a:moveTo>
                    <a:pt x="9109" y="6393"/>
                  </a:moveTo>
                  <a:cubicBezTo>
                    <a:pt x="9056" y="6393"/>
                    <a:pt x="8989" y="6431"/>
                    <a:pt x="8966" y="6469"/>
                  </a:cubicBezTo>
                  <a:cubicBezTo>
                    <a:pt x="8949" y="6522"/>
                    <a:pt x="9002" y="6629"/>
                    <a:pt x="9047" y="6647"/>
                  </a:cubicBezTo>
                  <a:cubicBezTo>
                    <a:pt x="9055" y="6650"/>
                    <a:pt x="9064" y="6651"/>
                    <a:pt x="9074" y="6651"/>
                  </a:cubicBezTo>
                  <a:cubicBezTo>
                    <a:pt x="9128" y="6651"/>
                    <a:pt x="9201" y="6612"/>
                    <a:pt x="9216" y="6567"/>
                  </a:cubicBezTo>
                  <a:cubicBezTo>
                    <a:pt x="9234" y="6504"/>
                    <a:pt x="9189" y="6406"/>
                    <a:pt x="9136" y="6397"/>
                  </a:cubicBezTo>
                  <a:cubicBezTo>
                    <a:pt x="9128" y="6394"/>
                    <a:pt x="9118" y="6393"/>
                    <a:pt x="9109" y="6393"/>
                  </a:cubicBezTo>
                  <a:close/>
                  <a:moveTo>
                    <a:pt x="7603" y="6383"/>
                  </a:moveTo>
                  <a:cubicBezTo>
                    <a:pt x="7589" y="6383"/>
                    <a:pt x="7574" y="6387"/>
                    <a:pt x="7557" y="6397"/>
                  </a:cubicBezTo>
                  <a:cubicBezTo>
                    <a:pt x="7521" y="6415"/>
                    <a:pt x="7494" y="6424"/>
                    <a:pt x="7485" y="6469"/>
                  </a:cubicBezTo>
                  <a:cubicBezTo>
                    <a:pt x="7477" y="6504"/>
                    <a:pt x="7459" y="6531"/>
                    <a:pt x="7485" y="6576"/>
                  </a:cubicBezTo>
                  <a:cubicBezTo>
                    <a:pt x="7503" y="6611"/>
                    <a:pt x="7512" y="6638"/>
                    <a:pt x="7557" y="6638"/>
                  </a:cubicBezTo>
                  <a:cubicBezTo>
                    <a:pt x="7575" y="6656"/>
                    <a:pt x="7593" y="6663"/>
                    <a:pt x="7610" y="6663"/>
                  </a:cubicBezTo>
                  <a:cubicBezTo>
                    <a:pt x="7628" y="6663"/>
                    <a:pt x="7646" y="6656"/>
                    <a:pt x="7664" y="6647"/>
                  </a:cubicBezTo>
                  <a:cubicBezTo>
                    <a:pt x="7700" y="6629"/>
                    <a:pt x="7717" y="6611"/>
                    <a:pt x="7735" y="6576"/>
                  </a:cubicBezTo>
                  <a:cubicBezTo>
                    <a:pt x="7744" y="6540"/>
                    <a:pt x="7753" y="6513"/>
                    <a:pt x="7735" y="6469"/>
                  </a:cubicBezTo>
                  <a:cubicBezTo>
                    <a:pt x="7717" y="6442"/>
                    <a:pt x="7708" y="6415"/>
                    <a:pt x="7664" y="6397"/>
                  </a:cubicBezTo>
                  <a:cubicBezTo>
                    <a:pt x="7642" y="6392"/>
                    <a:pt x="7624" y="6383"/>
                    <a:pt x="7603" y="6383"/>
                  </a:cubicBezTo>
                  <a:close/>
                  <a:moveTo>
                    <a:pt x="6124" y="6376"/>
                  </a:moveTo>
                  <a:cubicBezTo>
                    <a:pt x="6063" y="6376"/>
                    <a:pt x="6007" y="6414"/>
                    <a:pt x="5987" y="6469"/>
                  </a:cubicBezTo>
                  <a:cubicBezTo>
                    <a:pt x="5951" y="6540"/>
                    <a:pt x="5996" y="6638"/>
                    <a:pt x="6067" y="6665"/>
                  </a:cubicBezTo>
                  <a:cubicBezTo>
                    <a:pt x="6085" y="6671"/>
                    <a:pt x="6103" y="6674"/>
                    <a:pt x="6121" y="6674"/>
                  </a:cubicBezTo>
                  <a:cubicBezTo>
                    <a:pt x="6184" y="6674"/>
                    <a:pt x="6242" y="6638"/>
                    <a:pt x="6263" y="6576"/>
                  </a:cubicBezTo>
                  <a:cubicBezTo>
                    <a:pt x="6290" y="6504"/>
                    <a:pt x="6254" y="6415"/>
                    <a:pt x="6183" y="6388"/>
                  </a:cubicBezTo>
                  <a:cubicBezTo>
                    <a:pt x="6164" y="6380"/>
                    <a:pt x="6144" y="6376"/>
                    <a:pt x="6124" y="6376"/>
                  </a:cubicBezTo>
                  <a:close/>
                  <a:moveTo>
                    <a:pt x="3132" y="6339"/>
                  </a:moveTo>
                  <a:cubicBezTo>
                    <a:pt x="3067" y="6339"/>
                    <a:pt x="3016" y="6377"/>
                    <a:pt x="2989" y="6451"/>
                  </a:cubicBezTo>
                  <a:cubicBezTo>
                    <a:pt x="2945" y="6549"/>
                    <a:pt x="2989" y="6629"/>
                    <a:pt x="3087" y="6665"/>
                  </a:cubicBezTo>
                  <a:cubicBezTo>
                    <a:pt x="3110" y="6674"/>
                    <a:pt x="3133" y="6678"/>
                    <a:pt x="3154" y="6678"/>
                  </a:cubicBezTo>
                  <a:cubicBezTo>
                    <a:pt x="3215" y="6678"/>
                    <a:pt x="3266" y="6642"/>
                    <a:pt x="3293" y="6576"/>
                  </a:cubicBezTo>
                  <a:cubicBezTo>
                    <a:pt x="3337" y="6477"/>
                    <a:pt x="3302" y="6397"/>
                    <a:pt x="3203" y="6353"/>
                  </a:cubicBezTo>
                  <a:cubicBezTo>
                    <a:pt x="3178" y="6343"/>
                    <a:pt x="3155" y="6339"/>
                    <a:pt x="3132" y="6339"/>
                  </a:cubicBezTo>
                  <a:close/>
                  <a:moveTo>
                    <a:pt x="4656" y="6363"/>
                  </a:moveTo>
                  <a:cubicBezTo>
                    <a:pt x="4588" y="6363"/>
                    <a:pt x="4508" y="6404"/>
                    <a:pt x="4479" y="6469"/>
                  </a:cubicBezTo>
                  <a:cubicBezTo>
                    <a:pt x="4452" y="6540"/>
                    <a:pt x="4497" y="6647"/>
                    <a:pt x="4568" y="6683"/>
                  </a:cubicBezTo>
                  <a:cubicBezTo>
                    <a:pt x="4584" y="6688"/>
                    <a:pt x="4602" y="6690"/>
                    <a:pt x="4620" y="6690"/>
                  </a:cubicBezTo>
                  <a:cubicBezTo>
                    <a:pt x="4691" y="6690"/>
                    <a:pt x="4770" y="6650"/>
                    <a:pt x="4791" y="6593"/>
                  </a:cubicBezTo>
                  <a:cubicBezTo>
                    <a:pt x="4818" y="6513"/>
                    <a:pt x="4773" y="6406"/>
                    <a:pt x="4702" y="6370"/>
                  </a:cubicBezTo>
                  <a:cubicBezTo>
                    <a:pt x="4688" y="6365"/>
                    <a:pt x="4672" y="6363"/>
                    <a:pt x="4656" y="6363"/>
                  </a:cubicBezTo>
                  <a:close/>
                  <a:moveTo>
                    <a:pt x="1658" y="6332"/>
                  </a:moveTo>
                  <a:cubicBezTo>
                    <a:pt x="1579" y="6332"/>
                    <a:pt x="1503" y="6381"/>
                    <a:pt x="1482" y="6451"/>
                  </a:cubicBezTo>
                  <a:cubicBezTo>
                    <a:pt x="1455" y="6540"/>
                    <a:pt x="1491" y="6638"/>
                    <a:pt x="1589" y="6683"/>
                  </a:cubicBezTo>
                  <a:cubicBezTo>
                    <a:pt x="1612" y="6690"/>
                    <a:pt x="1634" y="6694"/>
                    <a:pt x="1657" y="6694"/>
                  </a:cubicBezTo>
                  <a:cubicBezTo>
                    <a:pt x="1738" y="6694"/>
                    <a:pt x="1808" y="6646"/>
                    <a:pt x="1830" y="6576"/>
                  </a:cubicBezTo>
                  <a:cubicBezTo>
                    <a:pt x="1856" y="6477"/>
                    <a:pt x="1830" y="6388"/>
                    <a:pt x="1722" y="6344"/>
                  </a:cubicBezTo>
                  <a:cubicBezTo>
                    <a:pt x="1702" y="6336"/>
                    <a:pt x="1680" y="6332"/>
                    <a:pt x="1658" y="6332"/>
                  </a:cubicBezTo>
                  <a:close/>
                  <a:moveTo>
                    <a:pt x="11628" y="6561"/>
                  </a:moveTo>
                  <a:cubicBezTo>
                    <a:pt x="11589" y="6561"/>
                    <a:pt x="11557" y="6587"/>
                    <a:pt x="11536" y="6629"/>
                  </a:cubicBezTo>
                  <a:cubicBezTo>
                    <a:pt x="11518" y="6683"/>
                    <a:pt x="11536" y="6736"/>
                    <a:pt x="11598" y="6754"/>
                  </a:cubicBezTo>
                  <a:cubicBezTo>
                    <a:pt x="11612" y="6761"/>
                    <a:pt x="11627" y="6764"/>
                    <a:pt x="11640" y="6764"/>
                  </a:cubicBezTo>
                  <a:cubicBezTo>
                    <a:pt x="11678" y="6764"/>
                    <a:pt x="11710" y="6740"/>
                    <a:pt x="11723" y="6700"/>
                  </a:cubicBezTo>
                  <a:cubicBezTo>
                    <a:pt x="11750" y="6638"/>
                    <a:pt x="11723" y="6593"/>
                    <a:pt x="11661" y="6567"/>
                  </a:cubicBezTo>
                  <a:cubicBezTo>
                    <a:pt x="11649" y="6563"/>
                    <a:pt x="11639" y="6561"/>
                    <a:pt x="11628" y="6561"/>
                  </a:cubicBezTo>
                  <a:close/>
                  <a:moveTo>
                    <a:pt x="10132" y="6546"/>
                  </a:moveTo>
                  <a:cubicBezTo>
                    <a:pt x="10089" y="6546"/>
                    <a:pt x="10056" y="6572"/>
                    <a:pt x="10037" y="6629"/>
                  </a:cubicBezTo>
                  <a:cubicBezTo>
                    <a:pt x="10010" y="6700"/>
                    <a:pt x="10028" y="6745"/>
                    <a:pt x="10108" y="6772"/>
                  </a:cubicBezTo>
                  <a:cubicBezTo>
                    <a:pt x="10129" y="6780"/>
                    <a:pt x="10148" y="6784"/>
                    <a:pt x="10164" y="6784"/>
                  </a:cubicBezTo>
                  <a:cubicBezTo>
                    <a:pt x="10204" y="6784"/>
                    <a:pt x="10232" y="6760"/>
                    <a:pt x="10251" y="6709"/>
                  </a:cubicBezTo>
                  <a:cubicBezTo>
                    <a:pt x="10278" y="6638"/>
                    <a:pt x="10260" y="6584"/>
                    <a:pt x="10189" y="6558"/>
                  </a:cubicBezTo>
                  <a:cubicBezTo>
                    <a:pt x="10168" y="6550"/>
                    <a:pt x="10149" y="6546"/>
                    <a:pt x="10132" y="6546"/>
                  </a:cubicBezTo>
                  <a:close/>
                  <a:moveTo>
                    <a:pt x="8656" y="6531"/>
                  </a:moveTo>
                  <a:cubicBezTo>
                    <a:pt x="8606" y="6531"/>
                    <a:pt x="8559" y="6565"/>
                    <a:pt x="8538" y="6620"/>
                  </a:cubicBezTo>
                  <a:cubicBezTo>
                    <a:pt x="8502" y="6692"/>
                    <a:pt x="8538" y="6763"/>
                    <a:pt x="8610" y="6790"/>
                  </a:cubicBezTo>
                  <a:cubicBezTo>
                    <a:pt x="8631" y="6799"/>
                    <a:pt x="8651" y="6804"/>
                    <a:pt x="8670" y="6804"/>
                  </a:cubicBezTo>
                  <a:cubicBezTo>
                    <a:pt x="8721" y="6804"/>
                    <a:pt x="8762" y="6771"/>
                    <a:pt x="8788" y="6718"/>
                  </a:cubicBezTo>
                  <a:cubicBezTo>
                    <a:pt x="8815" y="6638"/>
                    <a:pt x="8779" y="6576"/>
                    <a:pt x="8699" y="6540"/>
                  </a:cubicBezTo>
                  <a:cubicBezTo>
                    <a:pt x="8685" y="6534"/>
                    <a:pt x="8670" y="6531"/>
                    <a:pt x="8656" y="6531"/>
                  </a:cubicBezTo>
                  <a:close/>
                  <a:moveTo>
                    <a:pt x="7178" y="6518"/>
                  </a:moveTo>
                  <a:cubicBezTo>
                    <a:pt x="7116" y="6518"/>
                    <a:pt x="7037" y="6558"/>
                    <a:pt x="7022" y="6611"/>
                  </a:cubicBezTo>
                  <a:cubicBezTo>
                    <a:pt x="6995" y="6674"/>
                    <a:pt x="7048" y="6790"/>
                    <a:pt x="7111" y="6808"/>
                  </a:cubicBezTo>
                  <a:cubicBezTo>
                    <a:pt x="7119" y="6810"/>
                    <a:pt x="7128" y="6811"/>
                    <a:pt x="7138" y="6811"/>
                  </a:cubicBezTo>
                  <a:cubicBezTo>
                    <a:pt x="7200" y="6811"/>
                    <a:pt x="7283" y="6764"/>
                    <a:pt x="7298" y="6709"/>
                  </a:cubicBezTo>
                  <a:cubicBezTo>
                    <a:pt x="7316" y="6656"/>
                    <a:pt x="7271" y="6549"/>
                    <a:pt x="7209" y="6522"/>
                  </a:cubicBezTo>
                  <a:cubicBezTo>
                    <a:pt x="7199" y="6519"/>
                    <a:pt x="7189" y="6518"/>
                    <a:pt x="7178" y="6518"/>
                  </a:cubicBezTo>
                  <a:close/>
                  <a:moveTo>
                    <a:pt x="5649" y="6516"/>
                  </a:moveTo>
                  <a:cubicBezTo>
                    <a:pt x="5596" y="6516"/>
                    <a:pt x="5557" y="6548"/>
                    <a:pt x="5532" y="6611"/>
                  </a:cubicBezTo>
                  <a:cubicBezTo>
                    <a:pt x="5496" y="6709"/>
                    <a:pt x="5523" y="6772"/>
                    <a:pt x="5621" y="6808"/>
                  </a:cubicBezTo>
                  <a:cubicBezTo>
                    <a:pt x="5646" y="6817"/>
                    <a:pt x="5669" y="6823"/>
                    <a:pt x="5690" y="6823"/>
                  </a:cubicBezTo>
                  <a:cubicBezTo>
                    <a:pt x="5744" y="6823"/>
                    <a:pt x="5785" y="6789"/>
                    <a:pt x="5817" y="6718"/>
                  </a:cubicBezTo>
                  <a:cubicBezTo>
                    <a:pt x="5853" y="6629"/>
                    <a:pt x="5817" y="6567"/>
                    <a:pt x="5719" y="6531"/>
                  </a:cubicBezTo>
                  <a:cubicBezTo>
                    <a:pt x="5694" y="6521"/>
                    <a:pt x="5670" y="6516"/>
                    <a:pt x="5649" y="6516"/>
                  </a:cubicBezTo>
                  <a:close/>
                  <a:moveTo>
                    <a:pt x="4178" y="6508"/>
                  </a:moveTo>
                  <a:cubicBezTo>
                    <a:pt x="4112" y="6508"/>
                    <a:pt x="4053" y="6545"/>
                    <a:pt x="4033" y="6611"/>
                  </a:cubicBezTo>
                  <a:cubicBezTo>
                    <a:pt x="3997" y="6700"/>
                    <a:pt x="4033" y="6781"/>
                    <a:pt x="4122" y="6825"/>
                  </a:cubicBezTo>
                  <a:cubicBezTo>
                    <a:pt x="4145" y="6835"/>
                    <a:pt x="4168" y="6839"/>
                    <a:pt x="4190" y="6839"/>
                  </a:cubicBezTo>
                  <a:cubicBezTo>
                    <a:pt x="4254" y="6839"/>
                    <a:pt x="4310" y="6802"/>
                    <a:pt x="4336" y="6736"/>
                  </a:cubicBezTo>
                  <a:cubicBezTo>
                    <a:pt x="4381" y="6647"/>
                    <a:pt x="4327" y="6549"/>
                    <a:pt x="4247" y="6522"/>
                  </a:cubicBezTo>
                  <a:cubicBezTo>
                    <a:pt x="4224" y="6513"/>
                    <a:pt x="4200" y="6508"/>
                    <a:pt x="4178" y="6508"/>
                  </a:cubicBezTo>
                  <a:close/>
                  <a:moveTo>
                    <a:pt x="2695" y="6500"/>
                  </a:moveTo>
                  <a:cubicBezTo>
                    <a:pt x="2688" y="6500"/>
                    <a:pt x="2682" y="6502"/>
                    <a:pt x="2677" y="6504"/>
                  </a:cubicBezTo>
                  <a:cubicBezTo>
                    <a:pt x="2641" y="6513"/>
                    <a:pt x="2606" y="6531"/>
                    <a:pt x="2570" y="6549"/>
                  </a:cubicBezTo>
                  <a:cubicBezTo>
                    <a:pt x="2561" y="6611"/>
                    <a:pt x="2499" y="6665"/>
                    <a:pt x="2543" y="6736"/>
                  </a:cubicBezTo>
                  <a:cubicBezTo>
                    <a:pt x="2561" y="6781"/>
                    <a:pt x="2579" y="6816"/>
                    <a:pt x="2632" y="6825"/>
                  </a:cubicBezTo>
                  <a:cubicBezTo>
                    <a:pt x="2650" y="6834"/>
                    <a:pt x="2668" y="6843"/>
                    <a:pt x="2686" y="6852"/>
                  </a:cubicBezTo>
                  <a:lnTo>
                    <a:pt x="2722" y="6852"/>
                  </a:lnTo>
                  <a:cubicBezTo>
                    <a:pt x="2775" y="6825"/>
                    <a:pt x="2847" y="6825"/>
                    <a:pt x="2855" y="6745"/>
                  </a:cubicBezTo>
                  <a:cubicBezTo>
                    <a:pt x="2864" y="6718"/>
                    <a:pt x="2873" y="6700"/>
                    <a:pt x="2873" y="6683"/>
                  </a:cubicBezTo>
                  <a:cubicBezTo>
                    <a:pt x="2882" y="6674"/>
                    <a:pt x="2882" y="6665"/>
                    <a:pt x="2882" y="6656"/>
                  </a:cubicBezTo>
                  <a:cubicBezTo>
                    <a:pt x="2855" y="6593"/>
                    <a:pt x="2838" y="6522"/>
                    <a:pt x="2757" y="6522"/>
                  </a:cubicBezTo>
                  <a:cubicBezTo>
                    <a:pt x="2748" y="6513"/>
                    <a:pt x="2748" y="6513"/>
                    <a:pt x="2739" y="6513"/>
                  </a:cubicBezTo>
                  <a:cubicBezTo>
                    <a:pt x="2727" y="6507"/>
                    <a:pt x="2710" y="6500"/>
                    <a:pt x="2695" y="6500"/>
                  </a:cubicBezTo>
                  <a:close/>
                  <a:moveTo>
                    <a:pt x="1234" y="6477"/>
                  </a:moveTo>
                  <a:cubicBezTo>
                    <a:pt x="1207" y="6477"/>
                    <a:pt x="1179" y="6484"/>
                    <a:pt x="1152" y="6495"/>
                  </a:cubicBezTo>
                  <a:cubicBezTo>
                    <a:pt x="1098" y="6513"/>
                    <a:pt x="1062" y="6549"/>
                    <a:pt x="1044" y="6602"/>
                  </a:cubicBezTo>
                  <a:cubicBezTo>
                    <a:pt x="1018" y="6700"/>
                    <a:pt x="1062" y="6799"/>
                    <a:pt x="1160" y="6834"/>
                  </a:cubicBezTo>
                  <a:cubicBezTo>
                    <a:pt x="1189" y="6847"/>
                    <a:pt x="1205" y="6853"/>
                    <a:pt x="1220" y="6853"/>
                  </a:cubicBezTo>
                  <a:cubicBezTo>
                    <a:pt x="1238" y="6853"/>
                    <a:pt x="1256" y="6844"/>
                    <a:pt x="1294" y="6825"/>
                  </a:cubicBezTo>
                  <a:cubicBezTo>
                    <a:pt x="1348" y="6808"/>
                    <a:pt x="1375" y="6781"/>
                    <a:pt x="1392" y="6727"/>
                  </a:cubicBezTo>
                  <a:cubicBezTo>
                    <a:pt x="1410" y="6683"/>
                    <a:pt x="1410" y="6638"/>
                    <a:pt x="1392" y="6593"/>
                  </a:cubicBezTo>
                  <a:cubicBezTo>
                    <a:pt x="1366" y="6540"/>
                    <a:pt x="1339" y="6513"/>
                    <a:pt x="1285" y="6486"/>
                  </a:cubicBezTo>
                  <a:cubicBezTo>
                    <a:pt x="1268" y="6480"/>
                    <a:pt x="1251" y="6477"/>
                    <a:pt x="1234" y="6477"/>
                  </a:cubicBezTo>
                  <a:close/>
                  <a:moveTo>
                    <a:pt x="12678" y="6727"/>
                  </a:moveTo>
                  <a:cubicBezTo>
                    <a:pt x="12633" y="6727"/>
                    <a:pt x="12588" y="6745"/>
                    <a:pt x="12570" y="6781"/>
                  </a:cubicBezTo>
                  <a:cubicBezTo>
                    <a:pt x="12553" y="6816"/>
                    <a:pt x="12570" y="6861"/>
                    <a:pt x="12606" y="6888"/>
                  </a:cubicBezTo>
                  <a:cubicBezTo>
                    <a:pt x="12615" y="6897"/>
                    <a:pt x="12615" y="6906"/>
                    <a:pt x="12624" y="6906"/>
                  </a:cubicBezTo>
                  <a:cubicBezTo>
                    <a:pt x="12633" y="6906"/>
                    <a:pt x="12642" y="6897"/>
                    <a:pt x="12651" y="6888"/>
                  </a:cubicBezTo>
                  <a:cubicBezTo>
                    <a:pt x="12660" y="6870"/>
                    <a:pt x="12669" y="6843"/>
                    <a:pt x="12678" y="6816"/>
                  </a:cubicBezTo>
                  <a:cubicBezTo>
                    <a:pt x="12686" y="6799"/>
                    <a:pt x="12695" y="6772"/>
                    <a:pt x="12704" y="6754"/>
                  </a:cubicBezTo>
                  <a:cubicBezTo>
                    <a:pt x="12713" y="6727"/>
                    <a:pt x="12704" y="6727"/>
                    <a:pt x="12678" y="6727"/>
                  </a:cubicBezTo>
                  <a:close/>
                  <a:moveTo>
                    <a:pt x="11201" y="6714"/>
                  </a:moveTo>
                  <a:cubicBezTo>
                    <a:pt x="11183" y="6714"/>
                    <a:pt x="11161" y="6718"/>
                    <a:pt x="11143" y="6718"/>
                  </a:cubicBezTo>
                  <a:cubicBezTo>
                    <a:pt x="11098" y="6718"/>
                    <a:pt x="11090" y="6754"/>
                    <a:pt x="11072" y="6781"/>
                  </a:cubicBezTo>
                  <a:cubicBezTo>
                    <a:pt x="11054" y="6790"/>
                    <a:pt x="11063" y="6834"/>
                    <a:pt x="11072" y="6861"/>
                  </a:cubicBezTo>
                  <a:cubicBezTo>
                    <a:pt x="11072" y="6897"/>
                    <a:pt x="11116" y="6897"/>
                    <a:pt x="11125" y="6932"/>
                  </a:cubicBezTo>
                  <a:cubicBezTo>
                    <a:pt x="11152" y="6932"/>
                    <a:pt x="11188" y="6932"/>
                    <a:pt x="11214" y="6923"/>
                  </a:cubicBezTo>
                  <a:cubicBezTo>
                    <a:pt x="11250" y="6923"/>
                    <a:pt x="11259" y="6888"/>
                    <a:pt x="11277" y="6861"/>
                  </a:cubicBezTo>
                  <a:cubicBezTo>
                    <a:pt x="11295" y="6852"/>
                    <a:pt x="11286" y="6816"/>
                    <a:pt x="11286" y="6790"/>
                  </a:cubicBezTo>
                  <a:cubicBezTo>
                    <a:pt x="11286" y="6754"/>
                    <a:pt x="11241" y="6736"/>
                    <a:pt x="11223" y="6718"/>
                  </a:cubicBezTo>
                  <a:cubicBezTo>
                    <a:pt x="11217" y="6715"/>
                    <a:pt x="11210" y="6714"/>
                    <a:pt x="11201" y="6714"/>
                  </a:cubicBezTo>
                  <a:close/>
                  <a:moveTo>
                    <a:pt x="9679" y="6680"/>
                  </a:moveTo>
                  <a:cubicBezTo>
                    <a:pt x="9651" y="6680"/>
                    <a:pt x="9628" y="6699"/>
                    <a:pt x="9609" y="6718"/>
                  </a:cubicBezTo>
                  <a:cubicBezTo>
                    <a:pt x="9582" y="6736"/>
                    <a:pt x="9582" y="6781"/>
                    <a:pt x="9573" y="6816"/>
                  </a:cubicBezTo>
                  <a:cubicBezTo>
                    <a:pt x="9564" y="6825"/>
                    <a:pt x="9582" y="6852"/>
                    <a:pt x="9582" y="6870"/>
                  </a:cubicBezTo>
                  <a:cubicBezTo>
                    <a:pt x="9600" y="6915"/>
                    <a:pt x="9644" y="6906"/>
                    <a:pt x="9671" y="6923"/>
                  </a:cubicBezTo>
                  <a:cubicBezTo>
                    <a:pt x="9682" y="6931"/>
                    <a:pt x="9692" y="6934"/>
                    <a:pt x="9701" y="6934"/>
                  </a:cubicBezTo>
                  <a:cubicBezTo>
                    <a:pt x="9713" y="6934"/>
                    <a:pt x="9723" y="6929"/>
                    <a:pt x="9734" y="6923"/>
                  </a:cubicBezTo>
                  <a:cubicBezTo>
                    <a:pt x="9778" y="6915"/>
                    <a:pt x="9796" y="6888"/>
                    <a:pt x="9796" y="6861"/>
                  </a:cubicBezTo>
                  <a:cubicBezTo>
                    <a:pt x="9805" y="6843"/>
                    <a:pt x="9805" y="6843"/>
                    <a:pt x="9805" y="6834"/>
                  </a:cubicBezTo>
                  <a:cubicBezTo>
                    <a:pt x="9823" y="6808"/>
                    <a:pt x="9823" y="6790"/>
                    <a:pt x="9805" y="6763"/>
                  </a:cubicBezTo>
                  <a:cubicBezTo>
                    <a:pt x="9796" y="6736"/>
                    <a:pt x="9778" y="6718"/>
                    <a:pt x="9751" y="6709"/>
                  </a:cubicBezTo>
                  <a:cubicBezTo>
                    <a:pt x="9742" y="6700"/>
                    <a:pt x="9725" y="6700"/>
                    <a:pt x="9716" y="6692"/>
                  </a:cubicBezTo>
                  <a:cubicBezTo>
                    <a:pt x="9703" y="6684"/>
                    <a:pt x="9690" y="6680"/>
                    <a:pt x="9679" y="6680"/>
                  </a:cubicBezTo>
                  <a:close/>
                  <a:moveTo>
                    <a:pt x="8205" y="6678"/>
                  </a:moveTo>
                  <a:cubicBezTo>
                    <a:pt x="8155" y="6678"/>
                    <a:pt x="8109" y="6711"/>
                    <a:pt x="8083" y="6763"/>
                  </a:cubicBezTo>
                  <a:cubicBezTo>
                    <a:pt x="8056" y="6834"/>
                    <a:pt x="8083" y="6906"/>
                    <a:pt x="8163" y="6932"/>
                  </a:cubicBezTo>
                  <a:cubicBezTo>
                    <a:pt x="8183" y="6942"/>
                    <a:pt x="8202" y="6946"/>
                    <a:pt x="8220" y="6946"/>
                  </a:cubicBezTo>
                  <a:cubicBezTo>
                    <a:pt x="8270" y="6946"/>
                    <a:pt x="8313" y="6913"/>
                    <a:pt x="8333" y="6861"/>
                  </a:cubicBezTo>
                  <a:cubicBezTo>
                    <a:pt x="8360" y="6790"/>
                    <a:pt x="8333" y="6718"/>
                    <a:pt x="8262" y="6692"/>
                  </a:cubicBezTo>
                  <a:cubicBezTo>
                    <a:pt x="8242" y="6682"/>
                    <a:pt x="8223" y="6678"/>
                    <a:pt x="8205" y="6678"/>
                  </a:cubicBezTo>
                  <a:close/>
                  <a:moveTo>
                    <a:pt x="6719" y="6669"/>
                  </a:moveTo>
                  <a:cubicBezTo>
                    <a:pt x="6662" y="6669"/>
                    <a:pt x="6604" y="6702"/>
                    <a:pt x="6584" y="6754"/>
                  </a:cubicBezTo>
                  <a:cubicBezTo>
                    <a:pt x="6558" y="6834"/>
                    <a:pt x="6593" y="6923"/>
                    <a:pt x="6665" y="6950"/>
                  </a:cubicBezTo>
                  <a:cubicBezTo>
                    <a:pt x="6684" y="6959"/>
                    <a:pt x="6704" y="6963"/>
                    <a:pt x="6724" y="6963"/>
                  </a:cubicBezTo>
                  <a:cubicBezTo>
                    <a:pt x="6785" y="6963"/>
                    <a:pt x="6841" y="6924"/>
                    <a:pt x="6861" y="6870"/>
                  </a:cubicBezTo>
                  <a:cubicBezTo>
                    <a:pt x="6888" y="6799"/>
                    <a:pt x="6852" y="6709"/>
                    <a:pt x="6781" y="6683"/>
                  </a:cubicBezTo>
                  <a:cubicBezTo>
                    <a:pt x="6762" y="6673"/>
                    <a:pt x="6741" y="6669"/>
                    <a:pt x="6719" y="6669"/>
                  </a:cubicBezTo>
                  <a:close/>
                  <a:moveTo>
                    <a:pt x="764" y="6636"/>
                  </a:moveTo>
                  <a:cubicBezTo>
                    <a:pt x="728" y="6636"/>
                    <a:pt x="693" y="6645"/>
                    <a:pt x="670" y="6665"/>
                  </a:cubicBezTo>
                  <a:cubicBezTo>
                    <a:pt x="670" y="6665"/>
                    <a:pt x="670" y="6683"/>
                    <a:pt x="679" y="6692"/>
                  </a:cubicBezTo>
                  <a:cubicBezTo>
                    <a:pt x="732" y="6772"/>
                    <a:pt x="786" y="6852"/>
                    <a:pt x="848" y="6932"/>
                  </a:cubicBezTo>
                  <a:cubicBezTo>
                    <a:pt x="857" y="6950"/>
                    <a:pt x="866" y="6959"/>
                    <a:pt x="884" y="6968"/>
                  </a:cubicBezTo>
                  <a:cubicBezTo>
                    <a:pt x="893" y="6959"/>
                    <a:pt x="911" y="6950"/>
                    <a:pt x="920" y="6932"/>
                  </a:cubicBezTo>
                  <a:cubicBezTo>
                    <a:pt x="929" y="6923"/>
                    <a:pt x="929" y="6906"/>
                    <a:pt x="937" y="6888"/>
                  </a:cubicBezTo>
                  <a:cubicBezTo>
                    <a:pt x="964" y="6816"/>
                    <a:pt x="946" y="6736"/>
                    <a:pt x="893" y="6683"/>
                  </a:cubicBezTo>
                  <a:cubicBezTo>
                    <a:pt x="862" y="6652"/>
                    <a:pt x="812" y="6636"/>
                    <a:pt x="764" y="6636"/>
                  </a:cubicBezTo>
                  <a:close/>
                  <a:moveTo>
                    <a:pt x="5213" y="6661"/>
                  </a:moveTo>
                  <a:cubicBezTo>
                    <a:pt x="5200" y="6661"/>
                    <a:pt x="5187" y="6662"/>
                    <a:pt x="5175" y="6665"/>
                  </a:cubicBezTo>
                  <a:cubicBezTo>
                    <a:pt x="5121" y="6665"/>
                    <a:pt x="5104" y="6718"/>
                    <a:pt x="5068" y="6754"/>
                  </a:cubicBezTo>
                  <a:cubicBezTo>
                    <a:pt x="5068" y="6790"/>
                    <a:pt x="5068" y="6825"/>
                    <a:pt x="5068" y="6861"/>
                  </a:cubicBezTo>
                  <a:cubicBezTo>
                    <a:pt x="5077" y="6915"/>
                    <a:pt x="5130" y="6923"/>
                    <a:pt x="5157" y="6968"/>
                  </a:cubicBezTo>
                  <a:lnTo>
                    <a:pt x="5273" y="6968"/>
                  </a:lnTo>
                  <a:cubicBezTo>
                    <a:pt x="5318" y="6959"/>
                    <a:pt x="5353" y="6915"/>
                    <a:pt x="5371" y="6879"/>
                  </a:cubicBezTo>
                  <a:cubicBezTo>
                    <a:pt x="5389" y="6843"/>
                    <a:pt x="5380" y="6799"/>
                    <a:pt x="5371" y="6763"/>
                  </a:cubicBezTo>
                  <a:cubicBezTo>
                    <a:pt x="5362" y="6709"/>
                    <a:pt x="5309" y="6700"/>
                    <a:pt x="5291" y="6665"/>
                  </a:cubicBezTo>
                  <a:cubicBezTo>
                    <a:pt x="5267" y="6665"/>
                    <a:pt x="5239" y="6661"/>
                    <a:pt x="5213" y="6661"/>
                  </a:cubicBezTo>
                  <a:close/>
                  <a:moveTo>
                    <a:pt x="3722" y="6646"/>
                  </a:moveTo>
                  <a:cubicBezTo>
                    <a:pt x="3661" y="6646"/>
                    <a:pt x="3612" y="6684"/>
                    <a:pt x="3587" y="6754"/>
                  </a:cubicBezTo>
                  <a:cubicBezTo>
                    <a:pt x="3542" y="6852"/>
                    <a:pt x="3578" y="6932"/>
                    <a:pt x="3676" y="6968"/>
                  </a:cubicBezTo>
                  <a:cubicBezTo>
                    <a:pt x="3704" y="6978"/>
                    <a:pt x="3730" y="6983"/>
                    <a:pt x="3754" y="6983"/>
                  </a:cubicBezTo>
                  <a:cubicBezTo>
                    <a:pt x="3816" y="6983"/>
                    <a:pt x="3865" y="6950"/>
                    <a:pt x="3890" y="6879"/>
                  </a:cubicBezTo>
                  <a:cubicBezTo>
                    <a:pt x="3926" y="6781"/>
                    <a:pt x="3899" y="6700"/>
                    <a:pt x="3801" y="6665"/>
                  </a:cubicBezTo>
                  <a:cubicBezTo>
                    <a:pt x="3773" y="6652"/>
                    <a:pt x="3746" y="6646"/>
                    <a:pt x="3722" y="6646"/>
                  </a:cubicBezTo>
                  <a:close/>
                  <a:moveTo>
                    <a:pt x="2257" y="6640"/>
                  </a:moveTo>
                  <a:cubicBezTo>
                    <a:pt x="2229" y="6640"/>
                    <a:pt x="2200" y="6642"/>
                    <a:pt x="2186" y="6647"/>
                  </a:cubicBezTo>
                  <a:cubicBezTo>
                    <a:pt x="2133" y="6665"/>
                    <a:pt x="2115" y="6718"/>
                    <a:pt x="2079" y="6754"/>
                  </a:cubicBezTo>
                  <a:cubicBezTo>
                    <a:pt x="2079" y="6799"/>
                    <a:pt x="2061" y="6843"/>
                    <a:pt x="2079" y="6888"/>
                  </a:cubicBezTo>
                  <a:cubicBezTo>
                    <a:pt x="2106" y="6932"/>
                    <a:pt x="2142" y="6959"/>
                    <a:pt x="2177" y="6986"/>
                  </a:cubicBezTo>
                  <a:cubicBezTo>
                    <a:pt x="2189" y="6993"/>
                    <a:pt x="2211" y="6996"/>
                    <a:pt x="2235" y="6996"/>
                  </a:cubicBezTo>
                  <a:cubicBezTo>
                    <a:pt x="2268" y="6996"/>
                    <a:pt x="2305" y="6991"/>
                    <a:pt x="2320" y="6986"/>
                  </a:cubicBezTo>
                  <a:cubicBezTo>
                    <a:pt x="2365" y="6968"/>
                    <a:pt x="2400" y="6932"/>
                    <a:pt x="2418" y="6888"/>
                  </a:cubicBezTo>
                  <a:cubicBezTo>
                    <a:pt x="2436" y="6843"/>
                    <a:pt x="2436" y="6799"/>
                    <a:pt x="2418" y="6745"/>
                  </a:cubicBezTo>
                  <a:cubicBezTo>
                    <a:pt x="2400" y="6700"/>
                    <a:pt x="2356" y="6674"/>
                    <a:pt x="2320" y="6647"/>
                  </a:cubicBezTo>
                  <a:cubicBezTo>
                    <a:pt x="2311" y="6642"/>
                    <a:pt x="2285" y="6640"/>
                    <a:pt x="2257" y="6640"/>
                  </a:cubicBezTo>
                  <a:close/>
                  <a:moveTo>
                    <a:pt x="12222" y="6872"/>
                  </a:moveTo>
                  <a:cubicBezTo>
                    <a:pt x="12185" y="6872"/>
                    <a:pt x="12147" y="6892"/>
                    <a:pt x="12133" y="6932"/>
                  </a:cubicBezTo>
                  <a:cubicBezTo>
                    <a:pt x="12115" y="6977"/>
                    <a:pt x="12142" y="7039"/>
                    <a:pt x="12187" y="7057"/>
                  </a:cubicBezTo>
                  <a:cubicBezTo>
                    <a:pt x="12199" y="7064"/>
                    <a:pt x="12212" y="7068"/>
                    <a:pt x="12226" y="7068"/>
                  </a:cubicBezTo>
                  <a:cubicBezTo>
                    <a:pt x="12262" y="7068"/>
                    <a:pt x="12301" y="7043"/>
                    <a:pt x="12321" y="7004"/>
                  </a:cubicBezTo>
                  <a:cubicBezTo>
                    <a:pt x="12339" y="6959"/>
                    <a:pt x="12312" y="6897"/>
                    <a:pt x="12258" y="6879"/>
                  </a:cubicBezTo>
                  <a:cubicBezTo>
                    <a:pt x="12247" y="6874"/>
                    <a:pt x="12235" y="6872"/>
                    <a:pt x="12222" y="6872"/>
                  </a:cubicBezTo>
                  <a:close/>
                  <a:moveTo>
                    <a:pt x="10751" y="6857"/>
                  </a:moveTo>
                  <a:cubicBezTo>
                    <a:pt x="10701" y="6857"/>
                    <a:pt x="10641" y="6896"/>
                    <a:pt x="10626" y="6941"/>
                  </a:cubicBezTo>
                  <a:cubicBezTo>
                    <a:pt x="10617" y="6986"/>
                    <a:pt x="10652" y="7066"/>
                    <a:pt x="10697" y="7084"/>
                  </a:cubicBezTo>
                  <a:cubicBezTo>
                    <a:pt x="10707" y="7087"/>
                    <a:pt x="10717" y="7089"/>
                    <a:pt x="10728" y="7089"/>
                  </a:cubicBezTo>
                  <a:cubicBezTo>
                    <a:pt x="10777" y="7089"/>
                    <a:pt x="10834" y="7057"/>
                    <a:pt x="10849" y="7013"/>
                  </a:cubicBezTo>
                  <a:cubicBezTo>
                    <a:pt x="10867" y="6959"/>
                    <a:pt x="10831" y="6879"/>
                    <a:pt x="10777" y="6861"/>
                  </a:cubicBezTo>
                  <a:cubicBezTo>
                    <a:pt x="10769" y="6858"/>
                    <a:pt x="10760" y="6857"/>
                    <a:pt x="10751" y="6857"/>
                  </a:cubicBezTo>
                  <a:close/>
                  <a:moveTo>
                    <a:pt x="9259" y="6839"/>
                  </a:moveTo>
                  <a:cubicBezTo>
                    <a:pt x="9210" y="6839"/>
                    <a:pt x="9140" y="6871"/>
                    <a:pt x="9118" y="6915"/>
                  </a:cubicBezTo>
                  <a:cubicBezTo>
                    <a:pt x="9091" y="6968"/>
                    <a:pt x="9127" y="7066"/>
                    <a:pt x="9180" y="7093"/>
                  </a:cubicBezTo>
                  <a:cubicBezTo>
                    <a:pt x="9190" y="7096"/>
                    <a:pt x="9201" y="7098"/>
                    <a:pt x="9213" y="7098"/>
                  </a:cubicBezTo>
                  <a:cubicBezTo>
                    <a:pt x="9269" y="7098"/>
                    <a:pt x="9344" y="7066"/>
                    <a:pt x="9359" y="7022"/>
                  </a:cubicBezTo>
                  <a:cubicBezTo>
                    <a:pt x="9386" y="6968"/>
                    <a:pt x="9341" y="6870"/>
                    <a:pt x="9288" y="6843"/>
                  </a:cubicBezTo>
                  <a:cubicBezTo>
                    <a:pt x="9280" y="6840"/>
                    <a:pt x="9270" y="6839"/>
                    <a:pt x="9259" y="6839"/>
                  </a:cubicBezTo>
                  <a:close/>
                  <a:moveTo>
                    <a:pt x="6281" y="6809"/>
                  </a:moveTo>
                  <a:cubicBezTo>
                    <a:pt x="6221" y="6809"/>
                    <a:pt x="6158" y="6849"/>
                    <a:pt x="6129" y="6906"/>
                  </a:cubicBezTo>
                  <a:cubicBezTo>
                    <a:pt x="6103" y="6986"/>
                    <a:pt x="6147" y="7075"/>
                    <a:pt x="6219" y="7102"/>
                  </a:cubicBezTo>
                  <a:cubicBezTo>
                    <a:pt x="6235" y="7107"/>
                    <a:pt x="6251" y="7110"/>
                    <a:pt x="6267" y="7110"/>
                  </a:cubicBezTo>
                  <a:cubicBezTo>
                    <a:pt x="6332" y="7110"/>
                    <a:pt x="6393" y="7068"/>
                    <a:pt x="6415" y="7004"/>
                  </a:cubicBezTo>
                  <a:cubicBezTo>
                    <a:pt x="6442" y="6941"/>
                    <a:pt x="6397" y="6852"/>
                    <a:pt x="6326" y="6816"/>
                  </a:cubicBezTo>
                  <a:cubicBezTo>
                    <a:pt x="6311" y="6811"/>
                    <a:pt x="6296" y="6809"/>
                    <a:pt x="6281" y="6809"/>
                  </a:cubicBezTo>
                  <a:close/>
                  <a:moveTo>
                    <a:pt x="7740" y="6833"/>
                  </a:moveTo>
                  <a:cubicBezTo>
                    <a:pt x="7727" y="6833"/>
                    <a:pt x="7713" y="6836"/>
                    <a:pt x="7700" y="6843"/>
                  </a:cubicBezTo>
                  <a:cubicBezTo>
                    <a:pt x="7664" y="6861"/>
                    <a:pt x="7637" y="6888"/>
                    <a:pt x="7628" y="6923"/>
                  </a:cubicBezTo>
                  <a:cubicBezTo>
                    <a:pt x="7619" y="6959"/>
                    <a:pt x="7610" y="6986"/>
                    <a:pt x="7628" y="7022"/>
                  </a:cubicBezTo>
                  <a:cubicBezTo>
                    <a:pt x="7637" y="7057"/>
                    <a:pt x="7655" y="7084"/>
                    <a:pt x="7700" y="7093"/>
                  </a:cubicBezTo>
                  <a:cubicBezTo>
                    <a:pt x="7724" y="7099"/>
                    <a:pt x="7744" y="7113"/>
                    <a:pt x="7769" y="7113"/>
                  </a:cubicBezTo>
                  <a:cubicBezTo>
                    <a:pt x="7780" y="7113"/>
                    <a:pt x="7792" y="7110"/>
                    <a:pt x="7807" y="7102"/>
                  </a:cubicBezTo>
                  <a:cubicBezTo>
                    <a:pt x="7833" y="7084"/>
                    <a:pt x="7860" y="7066"/>
                    <a:pt x="7878" y="7031"/>
                  </a:cubicBezTo>
                  <a:cubicBezTo>
                    <a:pt x="7887" y="6995"/>
                    <a:pt x="7905" y="6959"/>
                    <a:pt x="7878" y="6915"/>
                  </a:cubicBezTo>
                  <a:cubicBezTo>
                    <a:pt x="7860" y="6888"/>
                    <a:pt x="7851" y="6852"/>
                    <a:pt x="7807" y="6852"/>
                  </a:cubicBezTo>
                  <a:cubicBezTo>
                    <a:pt x="7785" y="6841"/>
                    <a:pt x="7763" y="6833"/>
                    <a:pt x="7740" y="6833"/>
                  </a:cubicBezTo>
                  <a:close/>
                  <a:moveTo>
                    <a:pt x="4799" y="6800"/>
                  </a:moveTo>
                  <a:cubicBezTo>
                    <a:pt x="4734" y="6800"/>
                    <a:pt x="4659" y="6840"/>
                    <a:pt x="4631" y="6897"/>
                  </a:cubicBezTo>
                  <a:cubicBezTo>
                    <a:pt x="4604" y="6968"/>
                    <a:pt x="4649" y="7084"/>
                    <a:pt x="4729" y="7120"/>
                  </a:cubicBezTo>
                  <a:cubicBezTo>
                    <a:pt x="4743" y="7125"/>
                    <a:pt x="4759" y="7128"/>
                    <a:pt x="4775" y="7128"/>
                  </a:cubicBezTo>
                  <a:cubicBezTo>
                    <a:pt x="4840" y="7128"/>
                    <a:pt x="4914" y="7088"/>
                    <a:pt x="4943" y="7031"/>
                  </a:cubicBezTo>
                  <a:cubicBezTo>
                    <a:pt x="4970" y="6959"/>
                    <a:pt x="4925" y="6843"/>
                    <a:pt x="4845" y="6808"/>
                  </a:cubicBezTo>
                  <a:cubicBezTo>
                    <a:pt x="4831" y="6802"/>
                    <a:pt x="4815" y="6800"/>
                    <a:pt x="4799" y="6800"/>
                  </a:cubicBezTo>
                  <a:close/>
                  <a:moveTo>
                    <a:pt x="3285" y="6797"/>
                  </a:moveTo>
                  <a:cubicBezTo>
                    <a:pt x="3223" y="6797"/>
                    <a:pt x="3175" y="6836"/>
                    <a:pt x="3150" y="6906"/>
                  </a:cubicBezTo>
                  <a:cubicBezTo>
                    <a:pt x="3105" y="7004"/>
                    <a:pt x="3141" y="7084"/>
                    <a:pt x="3239" y="7120"/>
                  </a:cubicBezTo>
                  <a:cubicBezTo>
                    <a:pt x="3267" y="7130"/>
                    <a:pt x="3293" y="7135"/>
                    <a:pt x="3317" y="7135"/>
                  </a:cubicBezTo>
                  <a:cubicBezTo>
                    <a:pt x="3379" y="7135"/>
                    <a:pt x="3427" y="7101"/>
                    <a:pt x="3453" y="7031"/>
                  </a:cubicBezTo>
                  <a:cubicBezTo>
                    <a:pt x="3498" y="6932"/>
                    <a:pt x="3462" y="6852"/>
                    <a:pt x="3364" y="6816"/>
                  </a:cubicBezTo>
                  <a:cubicBezTo>
                    <a:pt x="3336" y="6804"/>
                    <a:pt x="3309" y="6797"/>
                    <a:pt x="3285" y="6797"/>
                  </a:cubicBezTo>
                  <a:close/>
                  <a:moveTo>
                    <a:pt x="1801" y="6783"/>
                  </a:moveTo>
                  <a:cubicBezTo>
                    <a:pt x="1728" y="6783"/>
                    <a:pt x="1660" y="6830"/>
                    <a:pt x="1633" y="6897"/>
                  </a:cubicBezTo>
                  <a:cubicBezTo>
                    <a:pt x="1598" y="6986"/>
                    <a:pt x="1633" y="7084"/>
                    <a:pt x="1731" y="7129"/>
                  </a:cubicBezTo>
                  <a:cubicBezTo>
                    <a:pt x="1753" y="7140"/>
                    <a:pt x="1777" y="7145"/>
                    <a:pt x="1801" y="7145"/>
                  </a:cubicBezTo>
                  <a:cubicBezTo>
                    <a:pt x="1873" y="7145"/>
                    <a:pt x="1945" y="7098"/>
                    <a:pt x="1972" y="7031"/>
                  </a:cubicBezTo>
                  <a:cubicBezTo>
                    <a:pt x="2008" y="6941"/>
                    <a:pt x="1963" y="6834"/>
                    <a:pt x="1874" y="6799"/>
                  </a:cubicBezTo>
                  <a:cubicBezTo>
                    <a:pt x="1850" y="6788"/>
                    <a:pt x="1825" y="6783"/>
                    <a:pt x="1801" y="6783"/>
                  </a:cubicBezTo>
                  <a:close/>
                  <a:moveTo>
                    <a:pt x="11770" y="7011"/>
                  </a:moveTo>
                  <a:cubicBezTo>
                    <a:pt x="11732" y="7011"/>
                    <a:pt x="11698" y="7036"/>
                    <a:pt x="11678" y="7075"/>
                  </a:cubicBezTo>
                  <a:cubicBezTo>
                    <a:pt x="11661" y="7129"/>
                    <a:pt x="11678" y="7182"/>
                    <a:pt x="11741" y="7209"/>
                  </a:cubicBezTo>
                  <a:cubicBezTo>
                    <a:pt x="11754" y="7213"/>
                    <a:pt x="11767" y="7216"/>
                    <a:pt x="11779" y="7216"/>
                  </a:cubicBezTo>
                  <a:cubicBezTo>
                    <a:pt x="11818" y="7216"/>
                    <a:pt x="11852" y="7194"/>
                    <a:pt x="11866" y="7147"/>
                  </a:cubicBezTo>
                  <a:cubicBezTo>
                    <a:pt x="11892" y="7093"/>
                    <a:pt x="11866" y="7039"/>
                    <a:pt x="11812" y="7022"/>
                  </a:cubicBezTo>
                  <a:cubicBezTo>
                    <a:pt x="11798" y="7014"/>
                    <a:pt x="11783" y="7011"/>
                    <a:pt x="11770" y="7011"/>
                  </a:cubicBezTo>
                  <a:close/>
                  <a:moveTo>
                    <a:pt x="982" y="7093"/>
                  </a:moveTo>
                  <a:cubicBezTo>
                    <a:pt x="982" y="7102"/>
                    <a:pt x="982" y="7111"/>
                    <a:pt x="991" y="7120"/>
                  </a:cubicBezTo>
                  <a:cubicBezTo>
                    <a:pt x="1018" y="7147"/>
                    <a:pt x="1044" y="7182"/>
                    <a:pt x="1080" y="7209"/>
                  </a:cubicBezTo>
                  <a:cubicBezTo>
                    <a:pt x="1080" y="7218"/>
                    <a:pt x="1089" y="7218"/>
                    <a:pt x="1089" y="7218"/>
                  </a:cubicBezTo>
                  <a:cubicBezTo>
                    <a:pt x="1089" y="7218"/>
                    <a:pt x="1098" y="7209"/>
                    <a:pt x="1098" y="7209"/>
                  </a:cubicBezTo>
                  <a:cubicBezTo>
                    <a:pt x="1071" y="7164"/>
                    <a:pt x="1062" y="7120"/>
                    <a:pt x="1009" y="7102"/>
                  </a:cubicBezTo>
                  <a:cubicBezTo>
                    <a:pt x="1009" y="7093"/>
                    <a:pt x="1009" y="7093"/>
                    <a:pt x="1000" y="7093"/>
                  </a:cubicBezTo>
                  <a:close/>
                  <a:moveTo>
                    <a:pt x="1098" y="7218"/>
                  </a:moveTo>
                  <a:cubicBezTo>
                    <a:pt x="1098" y="7227"/>
                    <a:pt x="1089" y="7227"/>
                    <a:pt x="1089" y="7227"/>
                  </a:cubicBezTo>
                  <a:cubicBezTo>
                    <a:pt x="1089" y="7227"/>
                    <a:pt x="1089" y="7236"/>
                    <a:pt x="1098" y="7236"/>
                  </a:cubicBezTo>
                  <a:cubicBezTo>
                    <a:pt x="1098" y="7227"/>
                    <a:pt x="1098" y="7227"/>
                    <a:pt x="1098" y="7218"/>
                  </a:cubicBezTo>
                  <a:close/>
                  <a:moveTo>
                    <a:pt x="10280" y="6994"/>
                  </a:moveTo>
                  <a:cubicBezTo>
                    <a:pt x="10234" y="6994"/>
                    <a:pt x="10200" y="7022"/>
                    <a:pt x="10180" y="7075"/>
                  </a:cubicBezTo>
                  <a:cubicBezTo>
                    <a:pt x="10153" y="7147"/>
                    <a:pt x="10171" y="7200"/>
                    <a:pt x="10242" y="7227"/>
                  </a:cubicBezTo>
                  <a:cubicBezTo>
                    <a:pt x="10265" y="7234"/>
                    <a:pt x="10285" y="7238"/>
                    <a:pt x="10302" y="7238"/>
                  </a:cubicBezTo>
                  <a:cubicBezTo>
                    <a:pt x="10346" y="7238"/>
                    <a:pt x="10375" y="7213"/>
                    <a:pt x="10394" y="7155"/>
                  </a:cubicBezTo>
                  <a:cubicBezTo>
                    <a:pt x="10429" y="7084"/>
                    <a:pt x="10403" y="7039"/>
                    <a:pt x="10331" y="7004"/>
                  </a:cubicBezTo>
                  <a:cubicBezTo>
                    <a:pt x="10313" y="6997"/>
                    <a:pt x="10296" y="6994"/>
                    <a:pt x="10280" y="6994"/>
                  </a:cubicBezTo>
                  <a:close/>
                  <a:moveTo>
                    <a:pt x="8798" y="6985"/>
                  </a:moveTo>
                  <a:cubicBezTo>
                    <a:pt x="8746" y="6985"/>
                    <a:pt x="8701" y="7015"/>
                    <a:pt x="8681" y="7075"/>
                  </a:cubicBezTo>
                  <a:cubicBezTo>
                    <a:pt x="8654" y="7147"/>
                    <a:pt x="8681" y="7209"/>
                    <a:pt x="8752" y="7245"/>
                  </a:cubicBezTo>
                  <a:cubicBezTo>
                    <a:pt x="8770" y="7251"/>
                    <a:pt x="8789" y="7255"/>
                    <a:pt x="8806" y="7255"/>
                  </a:cubicBezTo>
                  <a:cubicBezTo>
                    <a:pt x="8857" y="7255"/>
                    <a:pt x="8902" y="7226"/>
                    <a:pt x="8922" y="7173"/>
                  </a:cubicBezTo>
                  <a:cubicBezTo>
                    <a:pt x="8957" y="7093"/>
                    <a:pt x="8922" y="7022"/>
                    <a:pt x="8850" y="6995"/>
                  </a:cubicBezTo>
                  <a:cubicBezTo>
                    <a:pt x="8833" y="6988"/>
                    <a:pt x="8815" y="6985"/>
                    <a:pt x="8798" y="6985"/>
                  </a:cubicBezTo>
                  <a:close/>
                  <a:moveTo>
                    <a:pt x="7332" y="6979"/>
                  </a:moveTo>
                  <a:cubicBezTo>
                    <a:pt x="7271" y="6979"/>
                    <a:pt x="7195" y="7024"/>
                    <a:pt x="7173" y="7075"/>
                  </a:cubicBezTo>
                  <a:cubicBezTo>
                    <a:pt x="7155" y="7129"/>
                    <a:pt x="7200" y="7236"/>
                    <a:pt x="7262" y="7262"/>
                  </a:cubicBezTo>
                  <a:cubicBezTo>
                    <a:pt x="7274" y="7267"/>
                    <a:pt x="7287" y="7270"/>
                    <a:pt x="7300" y="7270"/>
                  </a:cubicBezTo>
                  <a:cubicBezTo>
                    <a:pt x="7361" y="7270"/>
                    <a:pt x="7437" y="7224"/>
                    <a:pt x="7459" y="7173"/>
                  </a:cubicBezTo>
                  <a:cubicBezTo>
                    <a:pt x="7477" y="7111"/>
                    <a:pt x="7432" y="7004"/>
                    <a:pt x="7369" y="6986"/>
                  </a:cubicBezTo>
                  <a:cubicBezTo>
                    <a:pt x="7358" y="6981"/>
                    <a:pt x="7345" y="6979"/>
                    <a:pt x="7332" y="6979"/>
                  </a:cubicBezTo>
                  <a:close/>
                  <a:moveTo>
                    <a:pt x="5801" y="6962"/>
                  </a:moveTo>
                  <a:cubicBezTo>
                    <a:pt x="5748" y="6962"/>
                    <a:pt x="5709" y="6994"/>
                    <a:pt x="5683" y="7057"/>
                  </a:cubicBezTo>
                  <a:cubicBezTo>
                    <a:pt x="5639" y="7155"/>
                    <a:pt x="5666" y="7218"/>
                    <a:pt x="5755" y="7254"/>
                  </a:cubicBezTo>
                  <a:cubicBezTo>
                    <a:pt x="5785" y="7267"/>
                    <a:pt x="5813" y="7274"/>
                    <a:pt x="5837" y="7274"/>
                  </a:cubicBezTo>
                  <a:cubicBezTo>
                    <a:pt x="5889" y="7274"/>
                    <a:pt x="5927" y="7241"/>
                    <a:pt x="5951" y="7173"/>
                  </a:cubicBezTo>
                  <a:cubicBezTo>
                    <a:pt x="5996" y="7075"/>
                    <a:pt x="5969" y="7022"/>
                    <a:pt x="5871" y="6977"/>
                  </a:cubicBezTo>
                  <a:cubicBezTo>
                    <a:pt x="5845" y="6967"/>
                    <a:pt x="5822" y="6962"/>
                    <a:pt x="5801" y="6962"/>
                  </a:cubicBezTo>
                  <a:close/>
                  <a:moveTo>
                    <a:pt x="4340" y="6938"/>
                  </a:moveTo>
                  <a:cubicBezTo>
                    <a:pt x="4275" y="6938"/>
                    <a:pt x="4212" y="6978"/>
                    <a:pt x="4185" y="7039"/>
                  </a:cubicBezTo>
                  <a:cubicBezTo>
                    <a:pt x="4149" y="7138"/>
                    <a:pt x="4194" y="7227"/>
                    <a:pt x="4274" y="7262"/>
                  </a:cubicBezTo>
                  <a:cubicBezTo>
                    <a:pt x="4295" y="7271"/>
                    <a:pt x="4316" y="7275"/>
                    <a:pt x="4337" y="7275"/>
                  </a:cubicBezTo>
                  <a:cubicBezTo>
                    <a:pt x="4405" y="7275"/>
                    <a:pt x="4468" y="7233"/>
                    <a:pt x="4488" y="7164"/>
                  </a:cubicBezTo>
                  <a:cubicBezTo>
                    <a:pt x="4524" y="7075"/>
                    <a:pt x="4488" y="6995"/>
                    <a:pt x="4399" y="6950"/>
                  </a:cubicBezTo>
                  <a:cubicBezTo>
                    <a:pt x="4380" y="6942"/>
                    <a:pt x="4360" y="6938"/>
                    <a:pt x="4340" y="6938"/>
                  </a:cubicBezTo>
                  <a:close/>
                  <a:moveTo>
                    <a:pt x="2843" y="6928"/>
                  </a:moveTo>
                  <a:cubicBezTo>
                    <a:pt x="2838" y="6928"/>
                    <a:pt x="2833" y="6929"/>
                    <a:pt x="2829" y="6932"/>
                  </a:cubicBezTo>
                  <a:cubicBezTo>
                    <a:pt x="2793" y="6950"/>
                    <a:pt x="2757" y="6959"/>
                    <a:pt x="2722" y="6986"/>
                  </a:cubicBezTo>
                  <a:cubicBezTo>
                    <a:pt x="2704" y="6995"/>
                    <a:pt x="2695" y="7022"/>
                    <a:pt x="2686" y="7048"/>
                  </a:cubicBezTo>
                  <a:cubicBezTo>
                    <a:pt x="2677" y="7075"/>
                    <a:pt x="2668" y="7102"/>
                    <a:pt x="2677" y="7129"/>
                  </a:cubicBezTo>
                  <a:cubicBezTo>
                    <a:pt x="2686" y="7164"/>
                    <a:pt x="2695" y="7209"/>
                    <a:pt x="2722" y="7236"/>
                  </a:cubicBezTo>
                  <a:cubicBezTo>
                    <a:pt x="2739" y="7254"/>
                    <a:pt x="2766" y="7254"/>
                    <a:pt x="2784" y="7280"/>
                  </a:cubicBezTo>
                  <a:cubicBezTo>
                    <a:pt x="2790" y="7277"/>
                    <a:pt x="2795" y="7275"/>
                    <a:pt x="2801" y="7275"/>
                  </a:cubicBezTo>
                  <a:cubicBezTo>
                    <a:pt x="2819" y="7275"/>
                    <a:pt x="2838" y="7291"/>
                    <a:pt x="2861" y="7291"/>
                  </a:cubicBezTo>
                  <a:cubicBezTo>
                    <a:pt x="2865" y="7291"/>
                    <a:pt x="2869" y="7290"/>
                    <a:pt x="2873" y="7289"/>
                  </a:cubicBezTo>
                  <a:cubicBezTo>
                    <a:pt x="2909" y="7271"/>
                    <a:pt x="2945" y="7262"/>
                    <a:pt x="2971" y="7236"/>
                  </a:cubicBezTo>
                  <a:cubicBezTo>
                    <a:pt x="2989" y="7218"/>
                    <a:pt x="3007" y="7191"/>
                    <a:pt x="3025" y="7173"/>
                  </a:cubicBezTo>
                  <a:cubicBezTo>
                    <a:pt x="2998" y="7138"/>
                    <a:pt x="3043" y="7120"/>
                    <a:pt x="3025" y="7084"/>
                  </a:cubicBezTo>
                  <a:cubicBezTo>
                    <a:pt x="3007" y="7048"/>
                    <a:pt x="2998" y="7013"/>
                    <a:pt x="2971" y="6986"/>
                  </a:cubicBezTo>
                  <a:cubicBezTo>
                    <a:pt x="2963" y="6968"/>
                    <a:pt x="2936" y="6950"/>
                    <a:pt x="2918" y="6941"/>
                  </a:cubicBezTo>
                  <a:cubicBezTo>
                    <a:pt x="2912" y="6944"/>
                    <a:pt x="2906" y="6946"/>
                    <a:pt x="2900" y="6946"/>
                  </a:cubicBezTo>
                  <a:cubicBezTo>
                    <a:pt x="2879" y="6946"/>
                    <a:pt x="2860" y="6928"/>
                    <a:pt x="2843" y="6928"/>
                  </a:cubicBezTo>
                  <a:close/>
                  <a:moveTo>
                    <a:pt x="1369" y="6929"/>
                  </a:moveTo>
                  <a:cubicBezTo>
                    <a:pt x="1296" y="6929"/>
                    <a:pt x="1230" y="6971"/>
                    <a:pt x="1196" y="7039"/>
                  </a:cubicBezTo>
                  <a:cubicBezTo>
                    <a:pt x="1178" y="7084"/>
                    <a:pt x="1169" y="7138"/>
                    <a:pt x="1196" y="7182"/>
                  </a:cubicBezTo>
                  <a:cubicBezTo>
                    <a:pt x="1214" y="7227"/>
                    <a:pt x="1241" y="7271"/>
                    <a:pt x="1285" y="7280"/>
                  </a:cubicBezTo>
                  <a:cubicBezTo>
                    <a:pt x="1314" y="7292"/>
                    <a:pt x="1342" y="7298"/>
                    <a:pt x="1369" y="7298"/>
                  </a:cubicBezTo>
                  <a:cubicBezTo>
                    <a:pt x="1441" y="7298"/>
                    <a:pt x="1502" y="7256"/>
                    <a:pt x="1535" y="7191"/>
                  </a:cubicBezTo>
                  <a:cubicBezTo>
                    <a:pt x="1553" y="7138"/>
                    <a:pt x="1562" y="7093"/>
                    <a:pt x="1535" y="7039"/>
                  </a:cubicBezTo>
                  <a:cubicBezTo>
                    <a:pt x="1517" y="6995"/>
                    <a:pt x="1491" y="6959"/>
                    <a:pt x="1437" y="6941"/>
                  </a:cubicBezTo>
                  <a:cubicBezTo>
                    <a:pt x="1414" y="6933"/>
                    <a:pt x="1391" y="6929"/>
                    <a:pt x="1369" y="6929"/>
                  </a:cubicBezTo>
                  <a:close/>
                  <a:moveTo>
                    <a:pt x="11366" y="7147"/>
                  </a:moveTo>
                  <a:cubicBezTo>
                    <a:pt x="11359" y="7151"/>
                    <a:pt x="11351" y="7153"/>
                    <a:pt x="11344" y="7153"/>
                  </a:cubicBezTo>
                  <a:cubicBezTo>
                    <a:pt x="11332" y="7153"/>
                    <a:pt x="11320" y="7149"/>
                    <a:pt x="11308" y="7149"/>
                  </a:cubicBezTo>
                  <a:cubicBezTo>
                    <a:pt x="11301" y="7149"/>
                    <a:pt x="11293" y="7150"/>
                    <a:pt x="11286" y="7155"/>
                  </a:cubicBezTo>
                  <a:cubicBezTo>
                    <a:pt x="11250" y="7164"/>
                    <a:pt x="11250" y="7200"/>
                    <a:pt x="11214" y="7209"/>
                  </a:cubicBezTo>
                  <a:cubicBezTo>
                    <a:pt x="11214" y="7236"/>
                    <a:pt x="11214" y="7262"/>
                    <a:pt x="11214" y="7289"/>
                  </a:cubicBezTo>
                  <a:cubicBezTo>
                    <a:pt x="11223" y="7325"/>
                    <a:pt x="11259" y="7343"/>
                    <a:pt x="11277" y="7361"/>
                  </a:cubicBezTo>
                  <a:cubicBezTo>
                    <a:pt x="11283" y="7367"/>
                    <a:pt x="11291" y="7369"/>
                    <a:pt x="11300" y="7369"/>
                  </a:cubicBezTo>
                  <a:cubicBezTo>
                    <a:pt x="11319" y="7369"/>
                    <a:pt x="11342" y="7361"/>
                    <a:pt x="11366" y="7361"/>
                  </a:cubicBezTo>
                  <a:cubicBezTo>
                    <a:pt x="11402" y="7361"/>
                    <a:pt x="11402" y="7316"/>
                    <a:pt x="11437" y="7298"/>
                  </a:cubicBezTo>
                  <a:cubicBezTo>
                    <a:pt x="11429" y="7271"/>
                    <a:pt x="11429" y="7245"/>
                    <a:pt x="11429" y="7218"/>
                  </a:cubicBezTo>
                  <a:cubicBezTo>
                    <a:pt x="11429" y="7182"/>
                    <a:pt x="11375" y="7182"/>
                    <a:pt x="11366" y="7147"/>
                  </a:cubicBezTo>
                  <a:close/>
                  <a:moveTo>
                    <a:pt x="9825" y="7137"/>
                  </a:moveTo>
                  <a:cubicBezTo>
                    <a:pt x="9813" y="7137"/>
                    <a:pt x="9801" y="7140"/>
                    <a:pt x="9787" y="7147"/>
                  </a:cubicBezTo>
                  <a:cubicBezTo>
                    <a:pt x="9751" y="7164"/>
                    <a:pt x="9742" y="7191"/>
                    <a:pt x="9734" y="7218"/>
                  </a:cubicBezTo>
                  <a:cubicBezTo>
                    <a:pt x="9716" y="7245"/>
                    <a:pt x="9707" y="7271"/>
                    <a:pt x="9725" y="7307"/>
                  </a:cubicBezTo>
                  <a:cubicBezTo>
                    <a:pt x="9742" y="7352"/>
                    <a:pt x="9769" y="7361"/>
                    <a:pt x="9805" y="7370"/>
                  </a:cubicBezTo>
                  <a:cubicBezTo>
                    <a:pt x="9818" y="7376"/>
                    <a:pt x="9835" y="7382"/>
                    <a:pt x="9856" y="7382"/>
                  </a:cubicBezTo>
                  <a:cubicBezTo>
                    <a:pt x="9865" y="7382"/>
                    <a:pt x="9875" y="7381"/>
                    <a:pt x="9885" y="7378"/>
                  </a:cubicBezTo>
                  <a:cubicBezTo>
                    <a:pt x="9930" y="7361"/>
                    <a:pt x="9939" y="7334"/>
                    <a:pt x="9948" y="7298"/>
                  </a:cubicBezTo>
                  <a:cubicBezTo>
                    <a:pt x="9957" y="7271"/>
                    <a:pt x="9966" y="7245"/>
                    <a:pt x="9957" y="7209"/>
                  </a:cubicBezTo>
                  <a:cubicBezTo>
                    <a:pt x="9939" y="7173"/>
                    <a:pt x="9912" y="7164"/>
                    <a:pt x="9876" y="7155"/>
                  </a:cubicBezTo>
                  <a:cubicBezTo>
                    <a:pt x="9860" y="7144"/>
                    <a:pt x="9843" y="7137"/>
                    <a:pt x="9825" y="7137"/>
                  </a:cubicBezTo>
                  <a:close/>
                  <a:moveTo>
                    <a:pt x="8350" y="7127"/>
                  </a:moveTo>
                  <a:cubicBezTo>
                    <a:pt x="8299" y="7127"/>
                    <a:pt x="8252" y="7156"/>
                    <a:pt x="8226" y="7209"/>
                  </a:cubicBezTo>
                  <a:cubicBezTo>
                    <a:pt x="8199" y="7289"/>
                    <a:pt x="8226" y="7361"/>
                    <a:pt x="8306" y="7387"/>
                  </a:cubicBezTo>
                  <a:cubicBezTo>
                    <a:pt x="8324" y="7394"/>
                    <a:pt x="8343" y="7398"/>
                    <a:pt x="8360" y="7398"/>
                  </a:cubicBezTo>
                  <a:cubicBezTo>
                    <a:pt x="8411" y="7398"/>
                    <a:pt x="8456" y="7369"/>
                    <a:pt x="8476" y="7316"/>
                  </a:cubicBezTo>
                  <a:cubicBezTo>
                    <a:pt x="8502" y="7245"/>
                    <a:pt x="8476" y="7173"/>
                    <a:pt x="8404" y="7138"/>
                  </a:cubicBezTo>
                  <a:cubicBezTo>
                    <a:pt x="8386" y="7131"/>
                    <a:pt x="8368" y="7127"/>
                    <a:pt x="8350" y="7127"/>
                  </a:cubicBezTo>
                  <a:close/>
                  <a:moveTo>
                    <a:pt x="6865" y="7120"/>
                  </a:moveTo>
                  <a:cubicBezTo>
                    <a:pt x="6806" y="7120"/>
                    <a:pt x="6748" y="7154"/>
                    <a:pt x="6727" y="7209"/>
                  </a:cubicBezTo>
                  <a:cubicBezTo>
                    <a:pt x="6700" y="7289"/>
                    <a:pt x="6736" y="7378"/>
                    <a:pt x="6816" y="7405"/>
                  </a:cubicBezTo>
                  <a:cubicBezTo>
                    <a:pt x="6832" y="7411"/>
                    <a:pt x="6849" y="7414"/>
                    <a:pt x="6866" y="7414"/>
                  </a:cubicBezTo>
                  <a:cubicBezTo>
                    <a:pt x="6924" y="7414"/>
                    <a:pt x="6983" y="7379"/>
                    <a:pt x="7004" y="7316"/>
                  </a:cubicBezTo>
                  <a:cubicBezTo>
                    <a:pt x="7039" y="7245"/>
                    <a:pt x="6995" y="7155"/>
                    <a:pt x="6915" y="7129"/>
                  </a:cubicBezTo>
                  <a:cubicBezTo>
                    <a:pt x="6898" y="7123"/>
                    <a:pt x="6881" y="7120"/>
                    <a:pt x="6865" y="7120"/>
                  </a:cubicBezTo>
                  <a:close/>
                  <a:moveTo>
                    <a:pt x="5400" y="7109"/>
                  </a:moveTo>
                  <a:cubicBezTo>
                    <a:pt x="5378" y="7109"/>
                    <a:pt x="5352" y="7115"/>
                    <a:pt x="5327" y="7120"/>
                  </a:cubicBezTo>
                  <a:cubicBezTo>
                    <a:pt x="5282" y="7129"/>
                    <a:pt x="5264" y="7182"/>
                    <a:pt x="5228" y="7200"/>
                  </a:cubicBezTo>
                  <a:cubicBezTo>
                    <a:pt x="5228" y="7245"/>
                    <a:pt x="5220" y="7280"/>
                    <a:pt x="5228" y="7325"/>
                  </a:cubicBezTo>
                  <a:cubicBezTo>
                    <a:pt x="5246" y="7370"/>
                    <a:pt x="5291" y="7387"/>
                    <a:pt x="5318" y="7423"/>
                  </a:cubicBezTo>
                  <a:lnTo>
                    <a:pt x="5434" y="7423"/>
                  </a:lnTo>
                  <a:cubicBezTo>
                    <a:pt x="5478" y="7414"/>
                    <a:pt x="5496" y="7361"/>
                    <a:pt x="5532" y="7334"/>
                  </a:cubicBezTo>
                  <a:cubicBezTo>
                    <a:pt x="5532" y="7298"/>
                    <a:pt x="5541" y="7254"/>
                    <a:pt x="5532" y="7209"/>
                  </a:cubicBezTo>
                  <a:cubicBezTo>
                    <a:pt x="5514" y="7164"/>
                    <a:pt x="5478" y="7138"/>
                    <a:pt x="5443" y="7120"/>
                  </a:cubicBezTo>
                  <a:cubicBezTo>
                    <a:pt x="5431" y="7112"/>
                    <a:pt x="5417" y="7109"/>
                    <a:pt x="5400" y="7109"/>
                  </a:cubicBezTo>
                  <a:close/>
                  <a:moveTo>
                    <a:pt x="2400" y="7071"/>
                  </a:moveTo>
                  <a:cubicBezTo>
                    <a:pt x="2376" y="7071"/>
                    <a:pt x="2351" y="7075"/>
                    <a:pt x="2329" y="7084"/>
                  </a:cubicBezTo>
                  <a:cubicBezTo>
                    <a:pt x="2285" y="7102"/>
                    <a:pt x="2258" y="7147"/>
                    <a:pt x="2231" y="7182"/>
                  </a:cubicBezTo>
                  <a:cubicBezTo>
                    <a:pt x="2213" y="7227"/>
                    <a:pt x="2213" y="7271"/>
                    <a:pt x="2231" y="7316"/>
                  </a:cubicBezTo>
                  <a:cubicBezTo>
                    <a:pt x="2249" y="7370"/>
                    <a:pt x="2293" y="7387"/>
                    <a:pt x="2329" y="7423"/>
                  </a:cubicBezTo>
                  <a:cubicBezTo>
                    <a:pt x="2365" y="7423"/>
                    <a:pt x="2397" y="7431"/>
                    <a:pt x="2427" y="7431"/>
                  </a:cubicBezTo>
                  <a:cubicBezTo>
                    <a:pt x="2442" y="7431"/>
                    <a:pt x="2457" y="7429"/>
                    <a:pt x="2472" y="7423"/>
                  </a:cubicBezTo>
                  <a:cubicBezTo>
                    <a:pt x="2516" y="7405"/>
                    <a:pt x="2543" y="7361"/>
                    <a:pt x="2570" y="7325"/>
                  </a:cubicBezTo>
                  <a:cubicBezTo>
                    <a:pt x="2588" y="7280"/>
                    <a:pt x="2588" y="7236"/>
                    <a:pt x="2570" y="7191"/>
                  </a:cubicBezTo>
                  <a:cubicBezTo>
                    <a:pt x="2552" y="7138"/>
                    <a:pt x="2516" y="7102"/>
                    <a:pt x="2472" y="7084"/>
                  </a:cubicBezTo>
                  <a:cubicBezTo>
                    <a:pt x="2450" y="7075"/>
                    <a:pt x="2425" y="7071"/>
                    <a:pt x="2400" y="7071"/>
                  </a:cubicBezTo>
                  <a:close/>
                  <a:moveTo>
                    <a:pt x="3866" y="7096"/>
                  </a:moveTo>
                  <a:cubicBezTo>
                    <a:pt x="3804" y="7096"/>
                    <a:pt x="3755" y="7129"/>
                    <a:pt x="3730" y="7200"/>
                  </a:cubicBezTo>
                  <a:cubicBezTo>
                    <a:pt x="3685" y="7298"/>
                    <a:pt x="3721" y="7378"/>
                    <a:pt x="3819" y="7423"/>
                  </a:cubicBezTo>
                  <a:cubicBezTo>
                    <a:pt x="3844" y="7432"/>
                    <a:pt x="3868" y="7437"/>
                    <a:pt x="3890" y="7437"/>
                  </a:cubicBezTo>
                  <a:cubicBezTo>
                    <a:pt x="3955" y="7437"/>
                    <a:pt x="4006" y="7398"/>
                    <a:pt x="4033" y="7325"/>
                  </a:cubicBezTo>
                  <a:cubicBezTo>
                    <a:pt x="4069" y="7236"/>
                    <a:pt x="4042" y="7147"/>
                    <a:pt x="3944" y="7111"/>
                  </a:cubicBezTo>
                  <a:cubicBezTo>
                    <a:pt x="3916" y="7101"/>
                    <a:pt x="3890" y="7096"/>
                    <a:pt x="3866" y="7096"/>
                  </a:cubicBezTo>
                  <a:close/>
                  <a:moveTo>
                    <a:pt x="12349" y="7323"/>
                  </a:moveTo>
                  <a:cubicBezTo>
                    <a:pt x="12316" y="7323"/>
                    <a:pt x="12300" y="7346"/>
                    <a:pt x="12285" y="7370"/>
                  </a:cubicBezTo>
                  <a:cubicBezTo>
                    <a:pt x="12258" y="7405"/>
                    <a:pt x="12267" y="7441"/>
                    <a:pt x="12285" y="7468"/>
                  </a:cubicBezTo>
                  <a:cubicBezTo>
                    <a:pt x="12285" y="7477"/>
                    <a:pt x="12294" y="7477"/>
                    <a:pt x="12294" y="7486"/>
                  </a:cubicBezTo>
                  <a:cubicBezTo>
                    <a:pt x="12303" y="7477"/>
                    <a:pt x="12312" y="7477"/>
                    <a:pt x="12312" y="7468"/>
                  </a:cubicBezTo>
                  <a:cubicBezTo>
                    <a:pt x="12330" y="7450"/>
                    <a:pt x="12339" y="7441"/>
                    <a:pt x="12347" y="7423"/>
                  </a:cubicBezTo>
                  <a:cubicBezTo>
                    <a:pt x="12365" y="7405"/>
                    <a:pt x="12356" y="7370"/>
                    <a:pt x="12392" y="7361"/>
                  </a:cubicBezTo>
                  <a:cubicBezTo>
                    <a:pt x="12392" y="7361"/>
                    <a:pt x="12392" y="7343"/>
                    <a:pt x="12401" y="7325"/>
                  </a:cubicBezTo>
                  <a:lnTo>
                    <a:pt x="12365" y="7325"/>
                  </a:lnTo>
                  <a:cubicBezTo>
                    <a:pt x="12359" y="7324"/>
                    <a:pt x="12354" y="7323"/>
                    <a:pt x="12349" y="7323"/>
                  </a:cubicBezTo>
                  <a:close/>
                  <a:moveTo>
                    <a:pt x="10894" y="7294"/>
                  </a:moveTo>
                  <a:cubicBezTo>
                    <a:pt x="10849" y="7294"/>
                    <a:pt x="10792" y="7325"/>
                    <a:pt x="10777" y="7370"/>
                  </a:cubicBezTo>
                  <a:cubicBezTo>
                    <a:pt x="10759" y="7423"/>
                    <a:pt x="10795" y="7503"/>
                    <a:pt x="10849" y="7521"/>
                  </a:cubicBezTo>
                  <a:cubicBezTo>
                    <a:pt x="10857" y="7524"/>
                    <a:pt x="10866" y="7525"/>
                    <a:pt x="10875" y="7525"/>
                  </a:cubicBezTo>
                  <a:cubicBezTo>
                    <a:pt x="10925" y="7525"/>
                    <a:pt x="10985" y="7486"/>
                    <a:pt x="11000" y="7441"/>
                  </a:cubicBezTo>
                  <a:cubicBezTo>
                    <a:pt x="11018" y="7387"/>
                    <a:pt x="10974" y="7307"/>
                    <a:pt x="10920" y="7298"/>
                  </a:cubicBezTo>
                  <a:cubicBezTo>
                    <a:pt x="10912" y="7295"/>
                    <a:pt x="10903" y="7294"/>
                    <a:pt x="10894" y="7294"/>
                  </a:cubicBezTo>
                  <a:close/>
                  <a:moveTo>
                    <a:pt x="9419" y="7281"/>
                  </a:moveTo>
                  <a:cubicBezTo>
                    <a:pt x="9366" y="7281"/>
                    <a:pt x="9300" y="7318"/>
                    <a:pt x="9279" y="7361"/>
                  </a:cubicBezTo>
                  <a:cubicBezTo>
                    <a:pt x="9261" y="7405"/>
                    <a:pt x="9296" y="7512"/>
                    <a:pt x="9350" y="7530"/>
                  </a:cubicBezTo>
                  <a:cubicBezTo>
                    <a:pt x="9359" y="7536"/>
                    <a:pt x="9371" y="7538"/>
                    <a:pt x="9385" y="7538"/>
                  </a:cubicBezTo>
                  <a:cubicBezTo>
                    <a:pt x="9438" y="7538"/>
                    <a:pt x="9514" y="7501"/>
                    <a:pt x="9528" y="7459"/>
                  </a:cubicBezTo>
                  <a:cubicBezTo>
                    <a:pt x="9546" y="7405"/>
                    <a:pt x="9511" y="7316"/>
                    <a:pt x="9457" y="7289"/>
                  </a:cubicBezTo>
                  <a:cubicBezTo>
                    <a:pt x="9446" y="7284"/>
                    <a:pt x="9433" y="7281"/>
                    <a:pt x="9419" y="7281"/>
                  </a:cubicBezTo>
                  <a:close/>
                  <a:moveTo>
                    <a:pt x="7895" y="7270"/>
                  </a:moveTo>
                  <a:cubicBezTo>
                    <a:pt x="7878" y="7270"/>
                    <a:pt x="7861" y="7273"/>
                    <a:pt x="7842" y="7280"/>
                  </a:cubicBezTo>
                  <a:cubicBezTo>
                    <a:pt x="7816" y="7298"/>
                    <a:pt x="7789" y="7316"/>
                    <a:pt x="7780" y="7352"/>
                  </a:cubicBezTo>
                  <a:cubicBezTo>
                    <a:pt x="7762" y="7396"/>
                    <a:pt x="7762" y="7423"/>
                    <a:pt x="7780" y="7468"/>
                  </a:cubicBezTo>
                  <a:cubicBezTo>
                    <a:pt x="7798" y="7503"/>
                    <a:pt x="7816" y="7521"/>
                    <a:pt x="7851" y="7530"/>
                  </a:cubicBezTo>
                  <a:cubicBezTo>
                    <a:pt x="7869" y="7539"/>
                    <a:pt x="7885" y="7543"/>
                    <a:pt x="7901" y="7543"/>
                  </a:cubicBezTo>
                  <a:cubicBezTo>
                    <a:pt x="7918" y="7543"/>
                    <a:pt x="7936" y="7539"/>
                    <a:pt x="7958" y="7530"/>
                  </a:cubicBezTo>
                  <a:cubicBezTo>
                    <a:pt x="7994" y="7521"/>
                    <a:pt x="8012" y="7494"/>
                    <a:pt x="8030" y="7459"/>
                  </a:cubicBezTo>
                  <a:cubicBezTo>
                    <a:pt x="8039" y="7423"/>
                    <a:pt x="8047" y="7387"/>
                    <a:pt x="8030" y="7352"/>
                  </a:cubicBezTo>
                  <a:cubicBezTo>
                    <a:pt x="8012" y="7316"/>
                    <a:pt x="7994" y="7298"/>
                    <a:pt x="7958" y="7280"/>
                  </a:cubicBezTo>
                  <a:cubicBezTo>
                    <a:pt x="7938" y="7275"/>
                    <a:pt x="7917" y="7270"/>
                    <a:pt x="7895" y="7270"/>
                  </a:cubicBezTo>
                  <a:close/>
                  <a:moveTo>
                    <a:pt x="6423" y="7263"/>
                  </a:moveTo>
                  <a:cubicBezTo>
                    <a:pt x="6360" y="7263"/>
                    <a:pt x="6302" y="7296"/>
                    <a:pt x="6281" y="7352"/>
                  </a:cubicBezTo>
                  <a:cubicBezTo>
                    <a:pt x="6245" y="7432"/>
                    <a:pt x="6281" y="7521"/>
                    <a:pt x="6361" y="7548"/>
                  </a:cubicBezTo>
                  <a:cubicBezTo>
                    <a:pt x="6377" y="7554"/>
                    <a:pt x="6395" y="7557"/>
                    <a:pt x="6413" y="7557"/>
                  </a:cubicBezTo>
                  <a:cubicBezTo>
                    <a:pt x="6473" y="7557"/>
                    <a:pt x="6537" y="7523"/>
                    <a:pt x="6558" y="7468"/>
                  </a:cubicBezTo>
                  <a:cubicBezTo>
                    <a:pt x="6584" y="7396"/>
                    <a:pt x="6549" y="7298"/>
                    <a:pt x="6477" y="7271"/>
                  </a:cubicBezTo>
                  <a:cubicBezTo>
                    <a:pt x="6459" y="7265"/>
                    <a:pt x="6441" y="7263"/>
                    <a:pt x="6423" y="7263"/>
                  </a:cubicBezTo>
                  <a:close/>
                  <a:moveTo>
                    <a:pt x="4950" y="7250"/>
                  </a:moveTo>
                  <a:cubicBezTo>
                    <a:pt x="4877" y="7250"/>
                    <a:pt x="4796" y="7291"/>
                    <a:pt x="4773" y="7352"/>
                  </a:cubicBezTo>
                  <a:cubicBezTo>
                    <a:pt x="4747" y="7432"/>
                    <a:pt x="4800" y="7548"/>
                    <a:pt x="4881" y="7575"/>
                  </a:cubicBezTo>
                  <a:cubicBezTo>
                    <a:pt x="4890" y="7577"/>
                    <a:pt x="4900" y="7578"/>
                    <a:pt x="4910" y="7578"/>
                  </a:cubicBezTo>
                  <a:cubicBezTo>
                    <a:pt x="4979" y="7578"/>
                    <a:pt x="5062" y="7530"/>
                    <a:pt x="5086" y="7468"/>
                  </a:cubicBezTo>
                  <a:cubicBezTo>
                    <a:pt x="5112" y="7396"/>
                    <a:pt x="5059" y="7280"/>
                    <a:pt x="4988" y="7254"/>
                  </a:cubicBezTo>
                  <a:cubicBezTo>
                    <a:pt x="4976" y="7251"/>
                    <a:pt x="4963" y="7250"/>
                    <a:pt x="4950" y="7250"/>
                  </a:cubicBezTo>
                  <a:close/>
                  <a:moveTo>
                    <a:pt x="3435" y="7249"/>
                  </a:moveTo>
                  <a:cubicBezTo>
                    <a:pt x="3370" y="7249"/>
                    <a:pt x="3319" y="7286"/>
                    <a:pt x="3293" y="7352"/>
                  </a:cubicBezTo>
                  <a:cubicBezTo>
                    <a:pt x="3257" y="7450"/>
                    <a:pt x="3284" y="7530"/>
                    <a:pt x="3382" y="7575"/>
                  </a:cubicBezTo>
                  <a:cubicBezTo>
                    <a:pt x="3407" y="7584"/>
                    <a:pt x="3430" y="7588"/>
                    <a:pt x="3453" y="7588"/>
                  </a:cubicBezTo>
                  <a:cubicBezTo>
                    <a:pt x="3518" y="7588"/>
                    <a:pt x="3572" y="7550"/>
                    <a:pt x="3605" y="7477"/>
                  </a:cubicBezTo>
                  <a:cubicBezTo>
                    <a:pt x="3641" y="7378"/>
                    <a:pt x="3605" y="7298"/>
                    <a:pt x="3507" y="7262"/>
                  </a:cubicBezTo>
                  <a:cubicBezTo>
                    <a:pt x="3481" y="7253"/>
                    <a:pt x="3457" y="7249"/>
                    <a:pt x="3435" y="7249"/>
                  </a:cubicBezTo>
                  <a:close/>
                  <a:moveTo>
                    <a:pt x="1956" y="7240"/>
                  </a:moveTo>
                  <a:cubicBezTo>
                    <a:pt x="1889" y="7240"/>
                    <a:pt x="1827" y="7277"/>
                    <a:pt x="1794" y="7343"/>
                  </a:cubicBezTo>
                  <a:cubicBezTo>
                    <a:pt x="1749" y="7432"/>
                    <a:pt x="1803" y="7548"/>
                    <a:pt x="1892" y="7593"/>
                  </a:cubicBezTo>
                  <a:cubicBezTo>
                    <a:pt x="1911" y="7598"/>
                    <a:pt x="1931" y="7601"/>
                    <a:pt x="1951" y="7601"/>
                  </a:cubicBezTo>
                  <a:cubicBezTo>
                    <a:pt x="2021" y="7601"/>
                    <a:pt x="2089" y="7564"/>
                    <a:pt x="2124" y="7494"/>
                  </a:cubicBezTo>
                  <a:cubicBezTo>
                    <a:pt x="2169" y="7405"/>
                    <a:pt x="2124" y="7289"/>
                    <a:pt x="2026" y="7254"/>
                  </a:cubicBezTo>
                  <a:cubicBezTo>
                    <a:pt x="2003" y="7244"/>
                    <a:pt x="1979" y="7240"/>
                    <a:pt x="1956" y="7240"/>
                  </a:cubicBezTo>
                  <a:close/>
                  <a:moveTo>
                    <a:pt x="11916" y="7461"/>
                  </a:moveTo>
                  <a:cubicBezTo>
                    <a:pt x="11877" y="7461"/>
                    <a:pt x="11841" y="7483"/>
                    <a:pt x="11821" y="7530"/>
                  </a:cubicBezTo>
                  <a:cubicBezTo>
                    <a:pt x="11803" y="7584"/>
                    <a:pt x="11830" y="7637"/>
                    <a:pt x="11884" y="7655"/>
                  </a:cubicBezTo>
                  <a:cubicBezTo>
                    <a:pt x="11898" y="7662"/>
                    <a:pt x="11912" y="7665"/>
                    <a:pt x="11926" y="7665"/>
                  </a:cubicBezTo>
                  <a:cubicBezTo>
                    <a:pt x="11963" y="7665"/>
                    <a:pt x="11995" y="7641"/>
                    <a:pt x="12008" y="7601"/>
                  </a:cubicBezTo>
                  <a:cubicBezTo>
                    <a:pt x="12035" y="7539"/>
                    <a:pt x="12008" y="7494"/>
                    <a:pt x="11955" y="7468"/>
                  </a:cubicBezTo>
                  <a:cubicBezTo>
                    <a:pt x="11942" y="7463"/>
                    <a:pt x="11929" y="7461"/>
                    <a:pt x="11916" y="7461"/>
                  </a:cubicBezTo>
                  <a:close/>
                  <a:moveTo>
                    <a:pt x="10430" y="7450"/>
                  </a:moveTo>
                  <a:cubicBezTo>
                    <a:pt x="10382" y="7450"/>
                    <a:pt x="10336" y="7482"/>
                    <a:pt x="10322" y="7530"/>
                  </a:cubicBezTo>
                  <a:cubicBezTo>
                    <a:pt x="10296" y="7584"/>
                    <a:pt x="10331" y="7655"/>
                    <a:pt x="10394" y="7682"/>
                  </a:cubicBezTo>
                  <a:cubicBezTo>
                    <a:pt x="10406" y="7685"/>
                    <a:pt x="10419" y="7687"/>
                    <a:pt x="10432" y="7687"/>
                  </a:cubicBezTo>
                  <a:cubicBezTo>
                    <a:pt x="10483" y="7687"/>
                    <a:pt x="10531" y="7659"/>
                    <a:pt x="10545" y="7601"/>
                  </a:cubicBezTo>
                  <a:cubicBezTo>
                    <a:pt x="10572" y="7548"/>
                    <a:pt x="10536" y="7477"/>
                    <a:pt x="10474" y="7459"/>
                  </a:cubicBezTo>
                  <a:cubicBezTo>
                    <a:pt x="10460" y="7453"/>
                    <a:pt x="10445" y="7450"/>
                    <a:pt x="10430" y="7450"/>
                  </a:cubicBezTo>
                  <a:close/>
                  <a:moveTo>
                    <a:pt x="7488" y="7415"/>
                  </a:moveTo>
                  <a:cubicBezTo>
                    <a:pt x="7427" y="7415"/>
                    <a:pt x="7355" y="7454"/>
                    <a:pt x="7334" y="7503"/>
                  </a:cubicBezTo>
                  <a:cubicBezTo>
                    <a:pt x="7307" y="7557"/>
                    <a:pt x="7352" y="7673"/>
                    <a:pt x="7414" y="7700"/>
                  </a:cubicBezTo>
                  <a:cubicBezTo>
                    <a:pt x="7422" y="7702"/>
                    <a:pt x="7432" y="7704"/>
                    <a:pt x="7442" y="7704"/>
                  </a:cubicBezTo>
                  <a:cubicBezTo>
                    <a:pt x="7498" y="7704"/>
                    <a:pt x="7579" y="7665"/>
                    <a:pt x="7601" y="7619"/>
                  </a:cubicBezTo>
                  <a:cubicBezTo>
                    <a:pt x="7628" y="7566"/>
                    <a:pt x="7584" y="7450"/>
                    <a:pt x="7530" y="7423"/>
                  </a:cubicBezTo>
                  <a:cubicBezTo>
                    <a:pt x="7517" y="7418"/>
                    <a:pt x="7503" y="7415"/>
                    <a:pt x="7488" y="7415"/>
                  </a:cubicBezTo>
                  <a:close/>
                  <a:moveTo>
                    <a:pt x="8945" y="7432"/>
                  </a:moveTo>
                  <a:cubicBezTo>
                    <a:pt x="8892" y="7432"/>
                    <a:pt x="8844" y="7466"/>
                    <a:pt x="8824" y="7521"/>
                  </a:cubicBezTo>
                  <a:cubicBezTo>
                    <a:pt x="8797" y="7593"/>
                    <a:pt x="8824" y="7664"/>
                    <a:pt x="8904" y="7691"/>
                  </a:cubicBezTo>
                  <a:cubicBezTo>
                    <a:pt x="8923" y="7700"/>
                    <a:pt x="8941" y="7705"/>
                    <a:pt x="8959" y="7705"/>
                  </a:cubicBezTo>
                  <a:cubicBezTo>
                    <a:pt x="9010" y="7705"/>
                    <a:pt x="9054" y="7670"/>
                    <a:pt x="9073" y="7610"/>
                  </a:cubicBezTo>
                  <a:cubicBezTo>
                    <a:pt x="9100" y="7539"/>
                    <a:pt x="9064" y="7477"/>
                    <a:pt x="8993" y="7441"/>
                  </a:cubicBezTo>
                  <a:cubicBezTo>
                    <a:pt x="8977" y="7435"/>
                    <a:pt x="8961" y="7432"/>
                    <a:pt x="8945" y="7432"/>
                  </a:cubicBezTo>
                  <a:close/>
                  <a:moveTo>
                    <a:pt x="5948" y="7399"/>
                  </a:moveTo>
                  <a:cubicBezTo>
                    <a:pt x="5891" y="7399"/>
                    <a:pt x="5852" y="7433"/>
                    <a:pt x="5826" y="7503"/>
                  </a:cubicBezTo>
                  <a:cubicBezTo>
                    <a:pt x="5790" y="7593"/>
                    <a:pt x="5817" y="7655"/>
                    <a:pt x="5915" y="7691"/>
                  </a:cubicBezTo>
                  <a:cubicBezTo>
                    <a:pt x="5941" y="7703"/>
                    <a:pt x="5964" y="7710"/>
                    <a:pt x="5986" y="7710"/>
                  </a:cubicBezTo>
                  <a:cubicBezTo>
                    <a:pt x="6039" y="7710"/>
                    <a:pt x="6080" y="7671"/>
                    <a:pt x="6112" y="7601"/>
                  </a:cubicBezTo>
                  <a:cubicBezTo>
                    <a:pt x="6147" y="7512"/>
                    <a:pt x="6112" y="7450"/>
                    <a:pt x="6022" y="7414"/>
                  </a:cubicBezTo>
                  <a:cubicBezTo>
                    <a:pt x="5995" y="7404"/>
                    <a:pt x="5970" y="7399"/>
                    <a:pt x="5948" y="7399"/>
                  </a:cubicBezTo>
                  <a:close/>
                  <a:moveTo>
                    <a:pt x="1506" y="7376"/>
                  </a:moveTo>
                  <a:cubicBezTo>
                    <a:pt x="1456" y="7376"/>
                    <a:pt x="1411" y="7404"/>
                    <a:pt x="1375" y="7441"/>
                  </a:cubicBezTo>
                  <a:cubicBezTo>
                    <a:pt x="1330" y="7468"/>
                    <a:pt x="1339" y="7486"/>
                    <a:pt x="1375" y="7530"/>
                  </a:cubicBezTo>
                  <a:cubicBezTo>
                    <a:pt x="1392" y="7557"/>
                    <a:pt x="1419" y="7575"/>
                    <a:pt x="1446" y="7601"/>
                  </a:cubicBezTo>
                  <a:cubicBezTo>
                    <a:pt x="1482" y="7637"/>
                    <a:pt x="1508" y="7664"/>
                    <a:pt x="1553" y="7700"/>
                  </a:cubicBezTo>
                  <a:cubicBezTo>
                    <a:pt x="1571" y="7713"/>
                    <a:pt x="1582" y="7720"/>
                    <a:pt x="1593" y="7720"/>
                  </a:cubicBezTo>
                  <a:cubicBezTo>
                    <a:pt x="1604" y="7720"/>
                    <a:pt x="1615" y="7713"/>
                    <a:pt x="1633" y="7700"/>
                  </a:cubicBezTo>
                  <a:cubicBezTo>
                    <a:pt x="1687" y="7655"/>
                    <a:pt x="1705" y="7601"/>
                    <a:pt x="1696" y="7548"/>
                  </a:cubicBezTo>
                  <a:cubicBezTo>
                    <a:pt x="1687" y="7477"/>
                    <a:pt x="1651" y="7414"/>
                    <a:pt x="1580" y="7396"/>
                  </a:cubicBezTo>
                  <a:cubicBezTo>
                    <a:pt x="1554" y="7382"/>
                    <a:pt x="1530" y="7376"/>
                    <a:pt x="1506" y="7376"/>
                  </a:cubicBezTo>
                  <a:close/>
                  <a:moveTo>
                    <a:pt x="4471" y="7393"/>
                  </a:moveTo>
                  <a:cubicBezTo>
                    <a:pt x="4408" y="7393"/>
                    <a:pt x="4355" y="7433"/>
                    <a:pt x="4327" y="7494"/>
                  </a:cubicBezTo>
                  <a:cubicBezTo>
                    <a:pt x="4292" y="7575"/>
                    <a:pt x="4327" y="7673"/>
                    <a:pt x="4426" y="7709"/>
                  </a:cubicBezTo>
                  <a:cubicBezTo>
                    <a:pt x="4446" y="7718"/>
                    <a:pt x="4467" y="7722"/>
                    <a:pt x="4489" y="7722"/>
                  </a:cubicBezTo>
                  <a:cubicBezTo>
                    <a:pt x="4552" y="7722"/>
                    <a:pt x="4613" y="7684"/>
                    <a:pt x="4640" y="7610"/>
                  </a:cubicBezTo>
                  <a:cubicBezTo>
                    <a:pt x="4666" y="7530"/>
                    <a:pt x="4631" y="7432"/>
                    <a:pt x="4533" y="7405"/>
                  </a:cubicBezTo>
                  <a:cubicBezTo>
                    <a:pt x="4511" y="7397"/>
                    <a:pt x="4491" y="7393"/>
                    <a:pt x="4471" y="7393"/>
                  </a:cubicBezTo>
                  <a:close/>
                  <a:moveTo>
                    <a:pt x="3007" y="7382"/>
                  </a:moveTo>
                  <a:cubicBezTo>
                    <a:pt x="2978" y="7382"/>
                    <a:pt x="2946" y="7388"/>
                    <a:pt x="2918" y="7405"/>
                  </a:cubicBezTo>
                  <a:cubicBezTo>
                    <a:pt x="2873" y="7423"/>
                    <a:pt x="2855" y="7468"/>
                    <a:pt x="2820" y="7494"/>
                  </a:cubicBezTo>
                  <a:cubicBezTo>
                    <a:pt x="2829" y="7539"/>
                    <a:pt x="2811" y="7593"/>
                    <a:pt x="2838" y="7637"/>
                  </a:cubicBezTo>
                  <a:cubicBezTo>
                    <a:pt x="2855" y="7682"/>
                    <a:pt x="2891" y="7717"/>
                    <a:pt x="2936" y="7726"/>
                  </a:cubicBezTo>
                  <a:cubicBezTo>
                    <a:pt x="2956" y="7734"/>
                    <a:pt x="2976" y="7739"/>
                    <a:pt x="2997" y="7739"/>
                  </a:cubicBezTo>
                  <a:cubicBezTo>
                    <a:pt x="3022" y="7739"/>
                    <a:pt x="3049" y="7732"/>
                    <a:pt x="3078" y="7717"/>
                  </a:cubicBezTo>
                  <a:cubicBezTo>
                    <a:pt x="3123" y="7700"/>
                    <a:pt x="3132" y="7655"/>
                    <a:pt x="3168" y="7628"/>
                  </a:cubicBezTo>
                  <a:cubicBezTo>
                    <a:pt x="3168" y="7575"/>
                    <a:pt x="3177" y="7530"/>
                    <a:pt x="3159" y="7486"/>
                  </a:cubicBezTo>
                  <a:cubicBezTo>
                    <a:pt x="3132" y="7441"/>
                    <a:pt x="3096" y="7405"/>
                    <a:pt x="3052" y="7387"/>
                  </a:cubicBezTo>
                  <a:cubicBezTo>
                    <a:pt x="3039" y="7384"/>
                    <a:pt x="3023" y="7382"/>
                    <a:pt x="3007" y="7382"/>
                  </a:cubicBezTo>
                  <a:close/>
                  <a:moveTo>
                    <a:pt x="11489" y="7600"/>
                  </a:moveTo>
                  <a:cubicBezTo>
                    <a:pt x="11471" y="7600"/>
                    <a:pt x="11453" y="7605"/>
                    <a:pt x="11437" y="7610"/>
                  </a:cubicBezTo>
                  <a:cubicBezTo>
                    <a:pt x="11420" y="7619"/>
                    <a:pt x="11393" y="7646"/>
                    <a:pt x="11375" y="7664"/>
                  </a:cubicBezTo>
                  <a:cubicBezTo>
                    <a:pt x="11366" y="7691"/>
                    <a:pt x="11375" y="7726"/>
                    <a:pt x="11375" y="7753"/>
                  </a:cubicBezTo>
                  <a:cubicBezTo>
                    <a:pt x="11384" y="7789"/>
                    <a:pt x="11420" y="7789"/>
                    <a:pt x="11437" y="7824"/>
                  </a:cubicBezTo>
                  <a:cubicBezTo>
                    <a:pt x="11451" y="7820"/>
                    <a:pt x="11464" y="7820"/>
                    <a:pt x="11479" y="7820"/>
                  </a:cubicBezTo>
                  <a:cubicBezTo>
                    <a:pt x="11493" y="7820"/>
                    <a:pt x="11509" y="7820"/>
                    <a:pt x="11527" y="7816"/>
                  </a:cubicBezTo>
                  <a:cubicBezTo>
                    <a:pt x="11562" y="7807"/>
                    <a:pt x="11562" y="7771"/>
                    <a:pt x="11589" y="7753"/>
                  </a:cubicBezTo>
                  <a:cubicBezTo>
                    <a:pt x="11580" y="7726"/>
                    <a:pt x="11607" y="7700"/>
                    <a:pt x="11589" y="7664"/>
                  </a:cubicBezTo>
                  <a:cubicBezTo>
                    <a:pt x="11571" y="7637"/>
                    <a:pt x="11545" y="7619"/>
                    <a:pt x="11527" y="7610"/>
                  </a:cubicBezTo>
                  <a:cubicBezTo>
                    <a:pt x="11515" y="7603"/>
                    <a:pt x="11502" y="7600"/>
                    <a:pt x="11489" y="7600"/>
                  </a:cubicBezTo>
                  <a:close/>
                  <a:moveTo>
                    <a:pt x="9966" y="7590"/>
                  </a:moveTo>
                  <a:cubicBezTo>
                    <a:pt x="9923" y="7590"/>
                    <a:pt x="9895" y="7613"/>
                    <a:pt x="9876" y="7664"/>
                  </a:cubicBezTo>
                  <a:cubicBezTo>
                    <a:pt x="9841" y="7744"/>
                    <a:pt x="9858" y="7789"/>
                    <a:pt x="9939" y="7816"/>
                  </a:cubicBezTo>
                  <a:cubicBezTo>
                    <a:pt x="9965" y="7827"/>
                    <a:pt x="9987" y="7833"/>
                    <a:pt x="10006" y="7833"/>
                  </a:cubicBezTo>
                  <a:cubicBezTo>
                    <a:pt x="10046" y="7833"/>
                    <a:pt x="10072" y="7807"/>
                    <a:pt x="10090" y="7753"/>
                  </a:cubicBezTo>
                  <a:cubicBezTo>
                    <a:pt x="10117" y="7673"/>
                    <a:pt x="10099" y="7637"/>
                    <a:pt x="10028" y="7601"/>
                  </a:cubicBezTo>
                  <a:cubicBezTo>
                    <a:pt x="10005" y="7594"/>
                    <a:pt x="9984" y="7590"/>
                    <a:pt x="9966" y="7590"/>
                  </a:cubicBezTo>
                  <a:close/>
                  <a:moveTo>
                    <a:pt x="8491" y="7579"/>
                  </a:moveTo>
                  <a:cubicBezTo>
                    <a:pt x="8441" y="7579"/>
                    <a:pt x="8397" y="7612"/>
                    <a:pt x="8378" y="7664"/>
                  </a:cubicBezTo>
                  <a:cubicBezTo>
                    <a:pt x="8342" y="7735"/>
                    <a:pt x="8378" y="7807"/>
                    <a:pt x="8449" y="7833"/>
                  </a:cubicBezTo>
                  <a:cubicBezTo>
                    <a:pt x="8468" y="7843"/>
                    <a:pt x="8488" y="7848"/>
                    <a:pt x="8507" y="7848"/>
                  </a:cubicBezTo>
                  <a:cubicBezTo>
                    <a:pt x="8556" y="7848"/>
                    <a:pt x="8599" y="7816"/>
                    <a:pt x="8618" y="7771"/>
                  </a:cubicBezTo>
                  <a:cubicBezTo>
                    <a:pt x="8654" y="7691"/>
                    <a:pt x="8618" y="7619"/>
                    <a:pt x="8547" y="7593"/>
                  </a:cubicBezTo>
                  <a:cubicBezTo>
                    <a:pt x="8528" y="7583"/>
                    <a:pt x="8509" y="7579"/>
                    <a:pt x="8491" y="7579"/>
                  </a:cubicBezTo>
                  <a:close/>
                  <a:moveTo>
                    <a:pt x="5552" y="7547"/>
                  </a:moveTo>
                  <a:cubicBezTo>
                    <a:pt x="5530" y="7547"/>
                    <a:pt x="5504" y="7552"/>
                    <a:pt x="5478" y="7557"/>
                  </a:cubicBezTo>
                  <a:cubicBezTo>
                    <a:pt x="5434" y="7557"/>
                    <a:pt x="5416" y="7610"/>
                    <a:pt x="5380" y="7637"/>
                  </a:cubicBezTo>
                  <a:cubicBezTo>
                    <a:pt x="5380" y="7673"/>
                    <a:pt x="5371" y="7717"/>
                    <a:pt x="5380" y="7753"/>
                  </a:cubicBezTo>
                  <a:cubicBezTo>
                    <a:pt x="5389" y="7798"/>
                    <a:pt x="5443" y="7824"/>
                    <a:pt x="5469" y="7860"/>
                  </a:cubicBezTo>
                  <a:cubicBezTo>
                    <a:pt x="5505" y="7860"/>
                    <a:pt x="5541" y="7860"/>
                    <a:pt x="5585" y="7851"/>
                  </a:cubicBezTo>
                  <a:cubicBezTo>
                    <a:pt x="5630" y="7851"/>
                    <a:pt x="5648" y="7798"/>
                    <a:pt x="5683" y="7771"/>
                  </a:cubicBezTo>
                  <a:cubicBezTo>
                    <a:pt x="5683" y="7735"/>
                    <a:pt x="5692" y="7691"/>
                    <a:pt x="5683" y="7655"/>
                  </a:cubicBezTo>
                  <a:cubicBezTo>
                    <a:pt x="5674" y="7610"/>
                    <a:pt x="5630" y="7575"/>
                    <a:pt x="5594" y="7557"/>
                  </a:cubicBezTo>
                  <a:cubicBezTo>
                    <a:pt x="5583" y="7549"/>
                    <a:pt x="5568" y="7547"/>
                    <a:pt x="5552" y="7547"/>
                  </a:cubicBezTo>
                  <a:close/>
                  <a:moveTo>
                    <a:pt x="7013" y="7567"/>
                  </a:moveTo>
                  <a:cubicBezTo>
                    <a:pt x="6953" y="7567"/>
                    <a:pt x="6891" y="7607"/>
                    <a:pt x="6870" y="7664"/>
                  </a:cubicBezTo>
                  <a:cubicBezTo>
                    <a:pt x="6843" y="7735"/>
                    <a:pt x="6879" y="7824"/>
                    <a:pt x="6959" y="7860"/>
                  </a:cubicBezTo>
                  <a:cubicBezTo>
                    <a:pt x="6973" y="7865"/>
                    <a:pt x="6988" y="7868"/>
                    <a:pt x="7003" y="7868"/>
                  </a:cubicBezTo>
                  <a:cubicBezTo>
                    <a:pt x="7064" y="7868"/>
                    <a:pt x="7127" y="7827"/>
                    <a:pt x="7155" y="7762"/>
                  </a:cubicBezTo>
                  <a:cubicBezTo>
                    <a:pt x="7182" y="7691"/>
                    <a:pt x="7138" y="7601"/>
                    <a:pt x="7057" y="7575"/>
                  </a:cubicBezTo>
                  <a:cubicBezTo>
                    <a:pt x="7043" y="7569"/>
                    <a:pt x="7028" y="7567"/>
                    <a:pt x="7013" y="7567"/>
                  </a:cubicBezTo>
                  <a:close/>
                  <a:moveTo>
                    <a:pt x="4036" y="7534"/>
                  </a:moveTo>
                  <a:cubicBezTo>
                    <a:pt x="3973" y="7534"/>
                    <a:pt x="3917" y="7571"/>
                    <a:pt x="3890" y="7637"/>
                  </a:cubicBezTo>
                  <a:cubicBezTo>
                    <a:pt x="3855" y="7744"/>
                    <a:pt x="3890" y="7824"/>
                    <a:pt x="3980" y="7860"/>
                  </a:cubicBezTo>
                  <a:cubicBezTo>
                    <a:pt x="4007" y="7870"/>
                    <a:pt x="4033" y="7875"/>
                    <a:pt x="4057" y="7875"/>
                  </a:cubicBezTo>
                  <a:cubicBezTo>
                    <a:pt x="4120" y="7875"/>
                    <a:pt x="4170" y="7842"/>
                    <a:pt x="4203" y="7771"/>
                  </a:cubicBezTo>
                  <a:cubicBezTo>
                    <a:pt x="4238" y="7673"/>
                    <a:pt x="4203" y="7593"/>
                    <a:pt x="4104" y="7548"/>
                  </a:cubicBezTo>
                  <a:cubicBezTo>
                    <a:pt x="4081" y="7539"/>
                    <a:pt x="4058" y="7534"/>
                    <a:pt x="4036" y="7534"/>
                  </a:cubicBezTo>
                  <a:close/>
                  <a:moveTo>
                    <a:pt x="2524" y="7524"/>
                  </a:moveTo>
                  <a:cubicBezTo>
                    <a:pt x="2503" y="7524"/>
                    <a:pt x="2482" y="7528"/>
                    <a:pt x="2463" y="7539"/>
                  </a:cubicBezTo>
                  <a:cubicBezTo>
                    <a:pt x="2427" y="7566"/>
                    <a:pt x="2383" y="7601"/>
                    <a:pt x="2374" y="7646"/>
                  </a:cubicBezTo>
                  <a:cubicBezTo>
                    <a:pt x="2365" y="7691"/>
                    <a:pt x="2356" y="7735"/>
                    <a:pt x="2383" y="7780"/>
                  </a:cubicBezTo>
                  <a:cubicBezTo>
                    <a:pt x="2400" y="7824"/>
                    <a:pt x="2445" y="7842"/>
                    <a:pt x="2481" y="7878"/>
                  </a:cubicBezTo>
                  <a:cubicBezTo>
                    <a:pt x="2506" y="7878"/>
                    <a:pt x="2535" y="7884"/>
                    <a:pt x="2563" y="7884"/>
                  </a:cubicBezTo>
                  <a:cubicBezTo>
                    <a:pt x="2584" y="7884"/>
                    <a:pt x="2604" y="7881"/>
                    <a:pt x="2624" y="7869"/>
                  </a:cubicBezTo>
                  <a:cubicBezTo>
                    <a:pt x="2668" y="7842"/>
                    <a:pt x="2704" y="7807"/>
                    <a:pt x="2713" y="7762"/>
                  </a:cubicBezTo>
                  <a:cubicBezTo>
                    <a:pt x="2722" y="7717"/>
                    <a:pt x="2731" y="7673"/>
                    <a:pt x="2713" y="7628"/>
                  </a:cubicBezTo>
                  <a:cubicBezTo>
                    <a:pt x="2695" y="7601"/>
                    <a:pt x="2632" y="7539"/>
                    <a:pt x="2606" y="7530"/>
                  </a:cubicBezTo>
                  <a:cubicBezTo>
                    <a:pt x="2580" y="7530"/>
                    <a:pt x="2552" y="7524"/>
                    <a:pt x="2524" y="7524"/>
                  </a:cubicBezTo>
                  <a:close/>
                  <a:moveTo>
                    <a:pt x="1696" y="7824"/>
                  </a:moveTo>
                  <a:cubicBezTo>
                    <a:pt x="1696" y="7833"/>
                    <a:pt x="1696" y="7833"/>
                    <a:pt x="1705" y="7833"/>
                  </a:cubicBezTo>
                  <a:cubicBezTo>
                    <a:pt x="1714" y="7842"/>
                    <a:pt x="1722" y="7842"/>
                    <a:pt x="1731" y="7851"/>
                  </a:cubicBezTo>
                  <a:cubicBezTo>
                    <a:pt x="1749" y="7869"/>
                    <a:pt x="1758" y="7887"/>
                    <a:pt x="1776" y="7905"/>
                  </a:cubicBezTo>
                  <a:cubicBezTo>
                    <a:pt x="1794" y="7905"/>
                    <a:pt x="1803" y="7905"/>
                    <a:pt x="1821" y="7914"/>
                  </a:cubicBezTo>
                  <a:cubicBezTo>
                    <a:pt x="1812" y="7896"/>
                    <a:pt x="1812" y="7887"/>
                    <a:pt x="1803" y="7878"/>
                  </a:cubicBezTo>
                  <a:cubicBezTo>
                    <a:pt x="1785" y="7860"/>
                    <a:pt x="1758" y="7842"/>
                    <a:pt x="1758" y="7842"/>
                  </a:cubicBezTo>
                  <a:cubicBezTo>
                    <a:pt x="1731" y="7824"/>
                    <a:pt x="1722" y="7824"/>
                    <a:pt x="1714" y="7824"/>
                  </a:cubicBezTo>
                  <a:close/>
                  <a:moveTo>
                    <a:pt x="11040" y="7744"/>
                  </a:moveTo>
                  <a:cubicBezTo>
                    <a:pt x="10993" y="7744"/>
                    <a:pt x="10943" y="7775"/>
                    <a:pt x="10929" y="7816"/>
                  </a:cubicBezTo>
                  <a:cubicBezTo>
                    <a:pt x="10902" y="7851"/>
                    <a:pt x="10929" y="7940"/>
                    <a:pt x="10991" y="7967"/>
                  </a:cubicBezTo>
                  <a:cubicBezTo>
                    <a:pt x="11001" y="7970"/>
                    <a:pt x="11011" y="7972"/>
                    <a:pt x="11022" y="7972"/>
                  </a:cubicBezTo>
                  <a:cubicBezTo>
                    <a:pt x="11069" y="7972"/>
                    <a:pt x="11121" y="7941"/>
                    <a:pt x="11143" y="7905"/>
                  </a:cubicBezTo>
                  <a:cubicBezTo>
                    <a:pt x="11161" y="7851"/>
                    <a:pt x="11134" y="7771"/>
                    <a:pt x="11081" y="7753"/>
                  </a:cubicBezTo>
                  <a:cubicBezTo>
                    <a:pt x="11068" y="7747"/>
                    <a:pt x="11054" y="7744"/>
                    <a:pt x="11040" y="7744"/>
                  </a:cubicBezTo>
                  <a:close/>
                  <a:moveTo>
                    <a:pt x="9564" y="7731"/>
                  </a:moveTo>
                  <a:cubicBezTo>
                    <a:pt x="9509" y="7731"/>
                    <a:pt x="9436" y="7770"/>
                    <a:pt x="9421" y="7816"/>
                  </a:cubicBezTo>
                  <a:cubicBezTo>
                    <a:pt x="9403" y="7878"/>
                    <a:pt x="9448" y="7967"/>
                    <a:pt x="9502" y="7985"/>
                  </a:cubicBezTo>
                  <a:cubicBezTo>
                    <a:pt x="9508" y="7988"/>
                    <a:pt x="9517" y="7989"/>
                    <a:pt x="9526" y="7989"/>
                  </a:cubicBezTo>
                  <a:cubicBezTo>
                    <a:pt x="9577" y="7989"/>
                    <a:pt x="9656" y="7950"/>
                    <a:pt x="9671" y="7905"/>
                  </a:cubicBezTo>
                  <a:cubicBezTo>
                    <a:pt x="9689" y="7851"/>
                    <a:pt x="9644" y="7753"/>
                    <a:pt x="9591" y="7735"/>
                  </a:cubicBezTo>
                  <a:cubicBezTo>
                    <a:pt x="9583" y="7733"/>
                    <a:pt x="9573" y="7731"/>
                    <a:pt x="9564" y="7731"/>
                  </a:cubicBezTo>
                  <a:close/>
                  <a:moveTo>
                    <a:pt x="8048" y="7726"/>
                  </a:moveTo>
                  <a:cubicBezTo>
                    <a:pt x="8034" y="7726"/>
                    <a:pt x="8020" y="7728"/>
                    <a:pt x="8003" y="7735"/>
                  </a:cubicBezTo>
                  <a:cubicBezTo>
                    <a:pt x="7976" y="7753"/>
                    <a:pt x="7949" y="7771"/>
                    <a:pt x="7940" y="7816"/>
                  </a:cubicBezTo>
                  <a:cubicBezTo>
                    <a:pt x="7923" y="7851"/>
                    <a:pt x="7914" y="7878"/>
                    <a:pt x="7940" y="7923"/>
                  </a:cubicBezTo>
                  <a:cubicBezTo>
                    <a:pt x="7958" y="7958"/>
                    <a:pt x="7976" y="7976"/>
                    <a:pt x="8012" y="7985"/>
                  </a:cubicBezTo>
                  <a:cubicBezTo>
                    <a:pt x="8033" y="7996"/>
                    <a:pt x="8051" y="8000"/>
                    <a:pt x="8069" y="8000"/>
                  </a:cubicBezTo>
                  <a:cubicBezTo>
                    <a:pt x="8082" y="8000"/>
                    <a:pt x="8095" y="7998"/>
                    <a:pt x="8110" y="7994"/>
                  </a:cubicBezTo>
                  <a:cubicBezTo>
                    <a:pt x="8155" y="7976"/>
                    <a:pt x="8172" y="7949"/>
                    <a:pt x="8190" y="7914"/>
                  </a:cubicBezTo>
                  <a:cubicBezTo>
                    <a:pt x="8199" y="7878"/>
                    <a:pt x="8208" y="7851"/>
                    <a:pt x="8190" y="7807"/>
                  </a:cubicBezTo>
                  <a:cubicBezTo>
                    <a:pt x="8172" y="7780"/>
                    <a:pt x="8155" y="7753"/>
                    <a:pt x="8119" y="7744"/>
                  </a:cubicBezTo>
                  <a:cubicBezTo>
                    <a:pt x="8091" y="7733"/>
                    <a:pt x="8071" y="7726"/>
                    <a:pt x="8048" y="7726"/>
                  </a:cubicBezTo>
                  <a:close/>
                  <a:moveTo>
                    <a:pt x="6550" y="7707"/>
                  </a:moveTo>
                  <a:cubicBezTo>
                    <a:pt x="6534" y="7707"/>
                    <a:pt x="6519" y="7710"/>
                    <a:pt x="6504" y="7717"/>
                  </a:cubicBezTo>
                  <a:cubicBezTo>
                    <a:pt x="6468" y="7726"/>
                    <a:pt x="6442" y="7753"/>
                    <a:pt x="6424" y="7798"/>
                  </a:cubicBezTo>
                  <a:cubicBezTo>
                    <a:pt x="6406" y="7842"/>
                    <a:pt x="6406" y="7887"/>
                    <a:pt x="6415" y="7923"/>
                  </a:cubicBezTo>
                  <a:cubicBezTo>
                    <a:pt x="6433" y="7949"/>
                    <a:pt x="6451" y="7985"/>
                    <a:pt x="6495" y="8003"/>
                  </a:cubicBezTo>
                  <a:cubicBezTo>
                    <a:pt x="6518" y="8012"/>
                    <a:pt x="6540" y="8016"/>
                    <a:pt x="6561" y="8016"/>
                  </a:cubicBezTo>
                  <a:cubicBezTo>
                    <a:pt x="6582" y="8016"/>
                    <a:pt x="6602" y="8012"/>
                    <a:pt x="6620" y="8003"/>
                  </a:cubicBezTo>
                  <a:cubicBezTo>
                    <a:pt x="6656" y="7985"/>
                    <a:pt x="6700" y="7976"/>
                    <a:pt x="6691" y="7923"/>
                  </a:cubicBezTo>
                  <a:cubicBezTo>
                    <a:pt x="6736" y="7878"/>
                    <a:pt x="6718" y="7833"/>
                    <a:pt x="6700" y="7798"/>
                  </a:cubicBezTo>
                  <a:cubicBezTo>
                    <a:pt x="6691" y="7762"/>
                    <a:pt x="6665" y="7735"/>
                    <a:pt x="6620" y="7717"/>
                  </a:cubicBezTo>
                  <a:cubicBezTo>
                    <a:pt x="6594" y="7712"/>
                    <a:pt x="6572" y="7707"/>
                    <a:pt x="6550" y="7707"/>
                  </a:cubicBezTo>
                  <a:close/>
                  <a:moveTo>
                    <a:pt x="3579" y="7681"/>
                  </a:moveTo>
                  <a:cubicBezTo>
                    <a:pt x="3518" y="7681"/>
                    <a:pt x="3470" y="7719"/>
                    <a:pt x="3444" y="7789"/>
                  </a:cubicBezTo>
                  <a:cubicBezTo>
                    <a:pt x="3400" y="7887"/>
                    <a:pt x="3435" y="7967"/>
                    <a:pt x="3533" y="8003"/>
                  </a:cubicBezTo>
                  <a:cubicBezTo>
                    <a:pt x="3561" y="8016"/>
                    <a:pt x="3587" y="8022"/>
                    <a:pt x="3612" y="8022"/>
                  </a:cubicBezTo>
                  <a:cubicBezTo>
                    <a:pt x="3673" y="8022"/>
                    <a:pt x="3722" y="7982"/>
                    <a:pt x="3748" y="7905"/>
                  </a:cubicBezTo>
                  <a:cubicBezTo>
                    <a:pt x="3792" y="7816"/>
                    <a:pt x="3748" y="7735"/>
                    <a:pt x="3658" y="7700"/>
                  </a:cubicBezTo>
                  <a:cubicBezTo>
                    <a:pt x="3630" y="7687"/>
                    <a:pt x="3603" y="7681"/>
                    <a:pt x="3579" y="7681"/>
                  </a:cubicBezTo>
                  <a:close/>
                  <a:moveTo>
                    <a:pt x="5092" y="7701"/>
                  </a:moveTo>
                  <a:cubicBezTo>
                    <a:pt x="5025" y="7701"/>
                    <a:pt x="4947" y="7741"/>
                    <a:pt x="4925" y="7798"/>
                  </a:cubicBezTo>
                  <a:cubicBezTo>
                    <a:pt x="4889" y="7869"/>
                    <a:pt x="4934" y="7985"/>
                    <a:pt x="5005" y="8012"/>
                  </a:cubicBezTo>
                  <a:cubicBezTo>
                    <a:pt x="5022" y="8020"/>
                    <a:pt x="5042" y="8024"/>
                    <a:pt x="5063" y="8024"/>
                  </a:cubicBezTo>
                  <a:cubicBezTo>
                    <a:pt x="5131" y="8024"/>
                    <a:pt x="5208" y="7984"/>
                    <a:pt x="5228" y="7923"/>
                  </a:cubicBezTo>
                  <a:cubicBezTo>
                    <a:pt x="5255" y="7860"/>
                    <a:pt x="5211" y="7744"/>
                    <a:pt x="5139" y="7709"/>
                  </a:cubicBezTo>
                  <a:cubicBezTo>
                    <a:pt x="5125" y="7703"/>
                    <a:pt x="5109" y="7701"/>
                    <a:pt x="5092" y="7701"/>
                  </a:cubicBezTo>
                  <a:close/>
                  <a:moveTo>
                    <a:pt x="2111" y="7673"/>
                  </a:moveTo>
                  <a:cubicBezTo>
                    <a:pt x="2041" y="7673"/>
                    <a:pt x="1972" y="7715"/>
                    <a:pt x="1946" y="7780"/>
                  </a:cubicBezTo>
                  <a:cubicBezTo>
                    <a:pt x="1901" y="7887"/>
                    <a:pt x="1954" y="7976"/>
                    <a:pt x="2035" y="8021"/>
                  </a:cubicBezTo>
                  <a:cubicBezTo>
                    <a:pt x="2058" y="8033"/>
                    <a:pt x="2083" y="8038"/>
                    <a:pt x="2108" y="8038"/>
                  </a:cubicBezTo>
                  <a:cubicBezTo>
                    <a:pt x="2176" y="8038"/>
                    <a:pt x="2243" y="7995"/>
                    <a:pt x="2276" y="7923"/>
                  </a:cubicBezTo>
                  <a:cubicBezTo>
                    <a:pt x="2320" y="7816"/>
                    <a:pt x="2267" y="7726"/>
                    <a:pt x="2186" y="7691"/>
                  </a:cubicBezTo>
                  <a:cubicBezTo>
                    <a:pt x="2162" y="7679"/>
                    <a:pt x="2137" y="7673"/>
                    <a:pt x="2111" y="7673"/>
                  </a:cubicBezTo>
                  <a:close/>
                  <a:moveTo>
                    <a:pt x="10567" y="7880"/>
                  </a:moveTo>
                  <a:cubicBezTo>
                    <a:pt x="10525" y="7880"/>
                    <a:pt x="10493" y="7908"/>
                    <a:pt x="10474" y="7958"/>
                  </a:cubicBezTo>
                  <a:cubicBezTo>
                    <a:pt x="10447" y="8030"/>
                    <a:pt x="10465" y="8083"/>
                    <a:pt x="10536" y="8110"/>
                  </a:cubicBezTo>
                  <a:cubicBezTo>
                    <a:pt x="10557" y="8118"/>
                    <a:pt x="10577" y="8122"/>
                    <a:pt x="10594" y="8122"/>
                  </a:cubicBezTo>
                  <a:cubicBezTo>
                    <a:pt x="10637" y="8122"/>
                    <a:pt x="10669" y="8098"/>
                    <a:pt x="10688" y="8048"/>
                  </a:cubicBezTo>
                  <a:cubicBezTo>
                    <a:pt x="10724" y="7976"/>
                    <a:pt x="10697" y="7923"/>
                    <a:pt x="10626" y="7896"/>
                  </a:cubicBezTo>
                  <a:cubicBezTo>
                    <a:pt x="10604" y="7885"/>
                    <a:pt x="10585" y="7880"/>
                    <a:pt x="10567" y="7880"/>
                  </a:cubicBezTo>
                  <a:close/>
                  <a:moveTo>
                    <a:pt x="9095" y="7868"/>
                  </a:moveTo>
                  <a:cubicBezTo>
                    <a:pt x="9040" y="7868"/>
                    <a:pt x="8995" y="7896"/>
                    <a:pt x="8975" y="7949"/>
                  </a:cubicBezTo>
                  <a:cubicBezTo>
                    <a:pt x="8949" y="8030"/>
                    <a:pt x="8975" y="8101"/>
                    <a:pt x="9047" y="8128"/>
                  </a:cubicBezTo>
                  <a:cubicBezTo>
                    <a:pt x="9064" y="8135"/>
                    <a:pt x="9082" y="8138"/>
                    <a:pt x="9100" y="8138"/>
                  </a:cubicBezTo>
                  <a:cubicBezTo>
                    <a:pt x="9151" y="8138"/>
                    <a:pt x="9198" y="8108"/>
                    <a:pt x="9225" y="8048"/>
                  </a:cubicBezTo>
                  <a:cubicBezTo>
                    <a:pt x="9252" y="7976"/>
                    <a:pt x="9216" y="7914"/>
                    <a:pt x="9154" y="7878"/>
                  </a:cubicBezTo>
                  <a:cubicBezTo>
                    <a:pt x="9133" y="7871"/>
                    <a:pt x="9113" y="7868"/>
                    <a:pt x="9095" y="7868"/>
                  </a:cubicBezTo>
                  <a:close/>
                  <a:moveTo>
                    <a:pt x="7629" y="7861"/>
                  </a:moveTo>
                  <a:cubicBezTo>
                    <a:pt x="7567" y="7861"/>
                    <a:pt x="7491" y="7900"/>
                    <a:pt x="7477" y="7949"/>
                  </a:cubicBezTo>
                  <a:cubicBezTo>
                    <a:pt x="7450" y="8012"/>
                    <a:pt x="7494" y="8128"/>
                    <a:pt x="7557" y="8146"/>
                  </a:cubicBezTo>
                  <a:cubicBezTo>
                    <a:pt x="7570" y="8151"/>
                    <a:pt x="7584" y="8154"/>
                    <a:pt x="7599" y="8154"/>
                  </a:cubicBezTo>
                  <a:cubicBezTo>
                    <a:pt x="7659" y="8154"/>
                    <a:pt x="7732" y="8115"/>
                    <a:pt x="7753" y="8065"/>
                  </a:cubicBezTo>
                  <a:cubicBezTo>
                    <a:pt x="7780" y="8012"/>
                    <a:pt x="7735" y="7896"/>
                    <a:pt x="7673" y="7869"/>
                  </a:cubicBezTo>
                  <a:cubicBezTo>
                    <a:pt x="7660" y="7864"/>
                    <a:pt x="7645" y="7861"/>
                    <a:pt x="7629" y="7861"/>
                  </a:cubicBezTo>
                  <a:close/>
                  <a:moveTo>
                    <a:pt x="6107" y="7854"/>
                  </a:moveTo>
                  <a:cubicBezTo>
                    <a:pt x="6051" y="7854"/>
                    <a:pt x="6012" y="7886"/>
                    <a:pt x="5987" y="7949"/>
                  </a:cubicBezTo>
                  <a:cubicBezTo>
                    <a:pt x="5951" y="8048"/>
                    <a:pt x="5978" y="8110"/>
                    <a:pt x="6067" y="8146"/>
                  </a:cubicBezTo>
                  <a:cubicBezTo>
                    <a:pt x="6098" y="8160"/>
                    <a:pt x="6125" y="8167"/>
                    <a:pt x="6149" y="8167"/>
                  </a:cubicBezTo>
                  <a:cubicBezTo>
                    <a:pt x="6202" y="8167"/>
                    <a:pt x="6239" y="8133"/>
                    <a:pt x="6263" y="8065"/>
                  </a:cubicBezTo>
                  <a:cubicBezTo>
                    <a:pt x="6299" y="7967"/>
                    <a:pt x="6272" y="7905"/>
                    <a:pt x="6183" y="7869"/>
                  </a:cubicBezTo>
                  <a:cubicBezTo>
                    <a:pt x="6155" y="7859"/>
                    <a:pt x="6130" y="7854"/>
                    <a:pt x="6107" y="7854"/>
                  </a:cubicBezTo>
                  <a:close/>
                  <a:moveTo>
                    <a:pt x="4630" y="7843"/>
                  </a:moveTo>
                  <a:cubicBezTo>
                    <a:pt x="4564" y="7843"/>
                    <a:pt x="4498" y="7880"/>
                    <a:pt x="4470" y="7949"/>
                  </a:cubicBezTo>
                  <a:cubicBezTo>
                    <a:pt x="4434" y="8039"/>
                    <a:pt x="4479" y="8137"/>
                    <a:pt x="4568" y="8163"/>
                  </a:cubicBezTo>
                  <a:cubicBezTo>
                    <a:pt x="4590" y="8171"/>
                    <a:pt x="4610" y="8175"/>
                    <a:pt x="4629" y="8175"/>
                  </a:cubicBezTo>
                  <a:cubicBezTo>
                    <a:pt x="4699" y="8175"/>
                    <a:pt x="4754" y="8128"/>
                    <a:pt x="4782" y="8065"/>
                  </a:cubicBezTo>
                  <a:cubicBezTo>
                    <a:pt x="4809" y="7976"/>
                    <a:pt x="4765" y="7887"/>
                    <a:pt x="4684" y="7851"/>
                  </a:cubicBezTo>
                  <a:cubicBezTo>
                    <a:pt x="4667" y="7845"/>
                    <a:pt x="4648" y="7843"/>
                    <a:pt x="4630" y="7843"/>
                  </a:cubicBezTo>
                  <a:close/>
                  <a:moveTo>
                    <a:pt x="3121" y="7837"/>
                  </a:moveTo>
                  <a:cubicBezTo>
                    <a:pt x="3101" y="7837"/>
                    <a:pt x="3080" y="7840"/>
                    <a:pt x="3061" y="7851"/>
                  </a:cubicBezTo>
                  <a:cubicBezTo>
                    <a:pt x="3016" y="7869"/>
                    <a:pt x="2998" y="7914"/>
                    <a:pt x="2971" y="7949"/>
                  </a:cubicBezTo>
                  <a:cubicBezTo>
                    <a:pt x="2989" y="7976"/>
                    <a:pt x="2954" y="8003"/>
                    <a:pt x="2963" y="8021"/>
                  </a:cubicBezTo>
                  <a:cubicBezTo>
                    <a:pt x="2963" y="8048"/>
                    <a:pt x="2963" y="8065"/>
                    <a:pt x="2971" y="8083"/>
                  </a:cubicBezTo>
                  <a:cubicBezTo>
                    <a:pt x="2980" y="8101"/>
                    <a:pt x="2998" y="8128"/>
                    <a:pt x="3007" y="8137"/>
                  </a:cubicBezTo>
                  <a:cubicBezTo>
                    <a:pt x="3025" y="8155"/>
                    <a:pt x="3052" y="8163"/>
                    <a:pt x="3078" y="8172"/>
                  </a:cubicBezTo>
                  <a:cubicBezTo>
                    <a:pt x="3086" y="8180"/>
                    <a:pt x="3109" y="8183"/>
                    <a:pt x="3135" y="8183"/>
                  </a:cubicBezTo>
                  <a:cubicBezTo>
                    <a:pt x="3171" y="8183"/>
                    <a:pt x="3211" y="8178"/>
                    <a:pt x="3221" y="8172"/>
                  </a:cubicBezTo>
                  <a:cubicBezTo>
                    <a:pt x="3257" y="8146"/>
                    <a:pt x="3284" y="8110"/>
                    <a:pt x="3310" y="8074"/>
                  </a:cubicBezTo>
                  <a:cubicBezTo>
                    <a:pt x="3284" y="8039"/>
                    <a:pt x="3328" y="8012"/>
                    <a:pt x="3310" y="7976"/>
                  </a:cubicBezTo>
                  <a:cubicBezTo>
                    <a:pt x="3302" y="7949"/>
                    <a:pt x="3293" y="7923"/>
                    <a:pt x="3275" y="7896"/>
                  </a:cubicBezTo>
                  <a:cubicBezTo>
                    <a:pt x="3257" y="7869"/>
                    <a:pt x="3221" y="7869"/>
                    <a:pt x="3203" y="7842"/>
                  </a:cubicBezTo>
                  <a:cubicBezTo>
                    <a:pt x="3178" y="7842"/>
                    <a:pt x="3149" y="7837"/>
                    <a:pt x="3121" y="7837"/>
                  </a:cubicBezTo>
                  <a:close/>
                  <a:moveTo>
                    <a:pt x="10141" y="8024"/>
                  </a:moveTo>
                  <a:cubicBezTo>
                    <a:pt x="10110" y="8024"/>
                    <a:pt x="10084" y="8043"/>
                    <a:pt x="10064" y="8056"/>
                  </a:cubicBezTo>
                  <a:cubicBezTo>
                    <a:pt x="10037" y="8074"/>
                    <a:pt x="10028" y="8119"/>
                    <a:pt x="10019" y="8155"/>
                  </a:cubicBezTo>
                  <a:cubicBezTo>
                    <a:pt x="10019" y="8172"/>
                    <a:pt x="10037" y="8190"/>
                    <a:pt x="10037" y="8208"/>
                  </a:cubicBezTo>
                  <a:cubicBezTo>
                    <a:pt x="10046" y="8253"/>
                    <a:pt x="10099" y="8253"/>
                    <a:pt x="10126" y="8271"/>
                  </a:cubicBezTo>
                  <a:cubicBezTo>
                    <a:pt x="10139" y="8275"/>
                    <a:pt x="10151" y="8277"/>
                    <a:pt x="10161" y="8277"/>
                  </a:cubicBezTo>
                  <a:cubicBezTo>
                    <a:pt x="10171" y="8277"/>
                    <a:pt x="10180" y="8275"/>
                    <a:pt x="10189" y="8271"/>
                  </a:cubicBezTo>
                  <a:cubicBezTo>
                    <a:pt x="10224" y="8253"/>
                    <a:pt x="10251" y="8235"/>
                    <a:pt x="10251" y="8199"/>
                  </a:cubicBezTo>
                  <a:cubicBezTo>
                    <a:pt x="10260" y="8190"/>
                    <a:pt x="10260" y="8181"/>
                    <a:pt x="10260" y="8181"/>
                  </a:cubicBezTo>
                  <a:cubicBezTo>
                    <a:pt x="10278" y="8155"/>
                    <a:pt x="10278" y="8128"/>
                    <a:pt x="10260" y="8101"/>
                  </a:cubicBezTo>
                  <a:cubicBezTo>
                    <a:pt x="10251" y="8074"/>
                    <a:pt x="10233" y="8056"/>
                    <a:pt x="10206" y="8048"/>
                  </a:cubicBezTo>
                  <a:cubicBezTo>
                    <a:pt x="10189" y="8048"/>
                    <a:pt x="10180" y="8039"/>
                    <a:pt x="10171" y="8030"/>
                  </a:cubicBezTo>
                  <a:cubicBezTo>
                    <a:pt x="10160" y="8026"/>
                    <a:pt x="10150" y="8024"/>
                    <a:pt x="10141" y="8024"/>
                  </a:cubicBezTo>
                  <a:close/>
                  <a:moveTo>
                    <a:pt x="11634" y="8046"/>
                  </a:moveTo>
                  <a:cubicBezTo>
                    <a:pt x="11595" y="8046"/>
                    <a:pt x="11558" y="8070"/>
                    <a:pt x="11527" y="8101"/>
                  </a:cubicBezTo>
                  <a:cubicBezTo>
                    <a:pt x="11500" y="8128"/>
                    <a:pt x="11509" y="8172"/>
                    <a:pt x="11527" y="8208"/>
                  </a:cubicBezTo>
                  <a:cubicBezTo>
                    <a:pt x="11536" y="8226"/>
                    <a:pt x="11545" y="8244"/>
                    <a:pt x="11562" y="8253"/>
                  </a:cubicBezTo>
                  <a:cubicBezTo>
                    <a:pt x="11569" y="8265"/>
                    <a:pt x="11584" y="8278"/>
                    <a:pt x="11602" y="8278"/>
                  </a:cubicBezTo>
                  <a:cubicBezTo>
                    <a:pt x="11609" y="8278"/>
                    <a:pt x="11617" y="8276"/>
                    <a:pt x="11625" y="8271"/>
                  </a:cubicBezTo>
                  <a:cubicBezTo>
                    <a:pt x="11669" y="8253"/>
                    <a:pt x="11705" y="8217"/>
                    <a:pt x="11723" y="8190"/>
                  </a:cubicBezTo>
                  <a:cubicBezTo>
                    <a:pt x="11750" y="8128"/>
                    <a:pt x="11714" y="8056"/>
                    <a:pt x="11652" y="8048"/>
                  </a:cubicBezTo>
                  <a:cubicBezTo>
                    <a:pt x="11646" y="8046"/>
                    <a:pt x="11640" y="8046"/>
                    <a:pt x="11634" y="8046"/>
                  </a:cubicBezTo>
                  <a:close/>
                  <a:moveTo>
                    <a:pt x="8636" y="8014"/>
                  </a:moveTo>
                  <a:cubicBezTo>
                    <a:pt x="8589" y="8014"/>
                    <a:pt x="8548" y="8042"/>
                    <a:pt x="8529" y="8092"/>
                  </a:cubicBezTo>
                  <a:cubicBezTo>
                    <a:pt x="8494" y="8172"/>
                    <a:pt x="8520" y="8244"/>
                    <a:pt x="8592" y="8271"/>
                  </a:cubicBezTo>
                  <a:cubicBezTo>
                    <a:pt x="8612" y="8277"/>
                    <a:pt x="8632" y="8281"/>
                    <a:pt x="8651" y="8281"/>
                  </a:cubicBezTo>
                  <a:cubicBezTo>
                    <a:pt x="8706" y="8281"/>
                    <a:pt x="8750" y="8252"/>
                    <a:pt x="8770" y="8199"/>
                  </a:cubicBezTo>
                  <a:cubicBezTo>
                    <a:pt x="8797" y="8128"/>
                    <a:pt x="8770" y="8056"/>
                    <a:pt x="8699" y="8030"/>
                  </a:cubicBezTo>
                  <a:cubicBezTo>
                    <a:pt x="8677" y="8019"/>
                    <a:pt x="8656" y="8014"/>
                    <a:pt x="8636" y="8014"/>
                  </a:cubicBezTo>
                  <a:close/>
                  <a:moveTo>
                    <a:pt x="7172" y="8003"/>
                  </a:moveTo>
                  <a:cubicBezTo>
                    <a:pt x="7109" y="8003"/>
                    <a:pt x="7049" y="8037"/>
                    <a:pt x="7022" y="8092"/>
                  </a:cubicBezTo>
                  <a:cubicBezTo>
                    <a:pt x="6995" y="8172"/>
                    <a:pt x="7030" y="8262"/>
                    <a:pt x="7102" y="8288"/>
                  </a:cubicBezTo>
                  <a:cubicBezTo>
                    <a:pt x="7121" y="8297"/>
                    <a:pt x="7141" y="8301"/>
                    <a:pt x="7161" y="8301"/>
                  </a:cubicBezTo>
                  <a:cubicBezTo>
                    <a:pt x="7222" y="8301"/>
                    <a:pt x="7278" y="8262"/>
                    <a:pt x="7298" y="8208"/>
                  </a:cubicBezTo>
                  <a:cubicBezTo>
                    <a:pt x="7325" y="8137"/>
                    <a:pt x="7289" y="8048"/>
                    <a:pt x="7227" y="8012"/>
                  </a:cubicBezTo>
                  <a:cubicBezTo>
                    <a:pt x="7209" y="8006"/>
                    <a:pt x="7190" y="8003"/>
                    <a:pt x="7172" y="8003"/>
                  </a:cubicBezTo>
                  <a:close/>
                  <a:moveTo>
                    <a:pt x="5659" y="7999"/>
                  </a:moveTo>
                  <a:cubicBezTo>
                    <a:pt x="5646" y="7999"/>
                    <a:pt x="5633" y="8000"/>
                    <a:pt x="5621" y="8003"/>
                  </a:cubicBezTo>
                  <a:cubicBezTo>
                    <a:pt x="5576" y="8021"/>
                    <a:pt x="5559" y="8065"/>
                    <a:pt x="5523" y="8092"/>
                  </a:cubicBezTo>
                  <a:cubicBezTo>
                    <a:pt x="5523" y="8128"/>
                    <a:pt x="5523" y="8172"/>
                    <a:pt x="5523" y="8208"/>
                  </a:cubicBezTo>
                  <a:cubicBezTo>
                    <a:pt x="5532" y="8253"/>
                    <a:pt x="5585" y="8271"/>
                    <a:pt x="5612" y="8306"/>
                  </a:cubicBezTo>
                  <a:cubicBezTo>
                    <a:pt x="5636" y="8306"/>
                    <a:pt x="5664" y="8310"/>
                    <a:pt x="5690" y="8310"/>
                  </a:cubicBezTo>
                  <a:cubicBezTo>
                    <a:pt x="5703" y="8310"/>
                    <a:pt x="5716" y="8309"/>
                    <a:pt x="5728" y="8306"/>
                  </a:cubicBezTo>
                  <a:cubicBezTo>
                    <a:pt x="5782" y="8288"/>
                    <a:pt x="5808" y="8253"/>
                    <a:pt x="5826" y="8217"/>
                  </a:cubicBezTo>
                  <a:cubicBezTo>
                    <a:pt x="5844" y="8190"/>
                    <a:pt x="5835" y="8137"/>
                    <a:pt x="5826" y="8101"/>
                  </a:cubicBezTo>
                  <a:cubicBezTo>
                    <a:pt x="5817" y="8056"/>
                    <a:pt x="5764" y="8039"/>
                    <a:pt x="5746" y="8003"/>
                  </a:cubicBezTo>
                  <a:cubicBezTo>
                    <a:pt x="5716" y="8003"/>
                    <a:pt x="5686" y="7999"/>
                    <a:pt x="5659" y="7999"/>
                  </a:cubicBezTo>
                  <a:close/>
                  <a:moveTo>
                    <a:pt x="4180" y="7989"/>
                  </a:moveTo>
                  <a:cubicBezTo>
                    <a:pt x="4119" y="7989"/>
                    <a:pt x="4066" y="8026"/>
                    <a:pt x="4033" y="8092"/>
                  </a:cubicBezTo>
                  <a:cubicBezTo>
                    <a:pt x="3997" y="8190"/>
                    <a:pt x="4033" y="8271"/>
                    <a:pt x="4131" y="8315"/>
                  </a:cubicBezTo>
                  <a:cubicBezTo>
                    <a:pt x="4156" y="8324"/>
                    <a:pt x="4180" y="8329"/>
                    <a:pt x="4202" y="8329"/>
                  </a:cubicBezTo>
                  <a:cubicBezTo>
                    <a:pt x="4267" y="8329"/>
                    <a:pt x="4319" y="8290"/>
                    <a:pt x="4345" y="8217"/>
                  </a:cubicBezTo>
                  <a:cubicBezTo>
                    <a:pt x="4381" y="8119"/>
                    <a:pt x="4345" y="8039"/>
                    <a:pt x="4247" y="8003"/>
                  </a:cubicBezTo>
                  <a:cubicBezTo>
                    <a:pt x="4224" y="7994"/>
                    <a:pt x="4202" y="7989"/>
                    <a:pt x="4180" y="7989"/>
                  </a:cubicBezTo>
                  <a:close/>
                  <a:moveTo>
                    <a:pt x="2712" y="7981"/>
                  </a:moveTo>
                  <a:cubicBezTo>
                    <a:pt x="2688" y="7981"/>
                    <a:pt x="2664" y="7985"/>
                    <a:pt x="2641" y="7994"/>
                  </a:cubicBezTo>
                  <a:cubicBezTo>
                    <a:pt x="2588" y="8003"/>
                    <a:pt x="2561" y="8048"/>
                    <a:pt x="2534" y="8092"/>
                  </a:cubicBezTo>
                  <a:cubicBezTo>
                    <a:pt x="2525" y="8110"/>
                    <a:pt x="2525" y="8199"/>
                    <a:pt x="2534" y="8226"/>
                  </a:cubicBezTo>
                  <a:cubicBezTo>
                    <a:pt x="2552" y="8279"/>
                    <a:pt x="2597" y="8297"/>
                    <a:pt x="2632" y="8333"/>
                  </a:cubicBezTo>
                  <a:cubicBezTo>
                    <a:pt x="2639" y="8332"/>
                    <a:pt x="2646" y="8331"/>
                    <a:pt x="2653" y="8331"/>
                  </a:cubicBezTo>
                  <a:cubicBezTo>
                    <a:pt x="2679" y="8331"/>
                    <a:pt x="2705" y="8339"/>
                    <a:pt x="2731" y="8339"/>
                  </a:cubicBezTo>
                  <a:cubicBezTo>
                    <a:pt x="2743" y="8339"/>
                    <a:pt x="2755" y="8338"/>
                    <a:pt x="2766" y="8333"/>
                  </a:cubicBezTo>
                  <a:cubicBezTo>
                    <a:pt x="2820" y="8315"/>
                    <a:pt x="2847" y="8271"/>
                    <a:pt x="2873" y="8235"/>
                  </a:cubicBezTo>
                  <a:cubicBezTo>
                    <a:pt x="2891" y="8208"/>
                    <a:pt x="2882" y="8119"/>
                    <a:pt x="2873" y="8092"/>
                  </a:cubicBezTo>
                  <a:cubicBezTo>
                    <a:pt x="2855" y="8048"/>
                    <a:pt x="2820" y="8021"/>
                    <a:pt x="2775" y="7994"/>
                  </a:cubicBezTo>
                  <a:cubicBezTo>
                    <a:pt x="2757" y="7985"/>
                    <a:pt x="2735" y="7981"/>
                    <a:pt x="2712" y="7981"/>
                  </a:cubicBezTo>
                  <a:close/>
                  <a:moveTo>
                    <a:pt x="2256" y="8124"/>
                  </a:moveTo>
                  <a:cubicBezTo>
                    <a:pt x="2224" y="8124"/>
                    <a:pt x="2191" y="8131"/>
                    <a:pt x="2160" y="8146"/>
                  </a:cubicBezTo>
                  <a:cubicBezTo>
                    <a:pt x="2142" y="8155"/>
                    <a:pt x="2142" y="8172"/>
                    <a:pt x="2160" y="8181"/>
                  </a:cubicBezTo>
                  <a:cubicBezTo>
                    <a:pt x="2240" y="8226"/>
                    <a:pt x="2320" y="8279"/>
                    <a:pt x="2400" y="8333"/>
                  </a:cubicBezTo>
                  <a:lnTo>
                    <a:pt x="2409" y="8333"/>
                  </a:lnTo>
                  <a:cubicBezTo>
                    <a:pt x="2418" y="8333"/>
                    <a:pt x="2427" y="8342"/>
                    <a:pt x="2436" y="8351"/>
                  </a:cubicBezTo>
                  <a:cubicBezTo>
                    <a:pt x="2427" y="8333"/>
                    <a:pt x="2427" y="8324"/>
                    <a:pt x="2427" y="8315"/>
                  </a:cubicBezTo>
                  <a:cubicBezTo>
                    <a:pt x="2427" y="8297"/>
                    <a:pt x="2427" y="8288"/>
                    <a:pt x="2427" y="8279"/>
                  </a:cubicBezTo>
                  <a:cubicBezTo>
                    <a:pt x="2414" y="8176"/>
                    <a:pt x="2340" y="8124"/>
                    <a:pt x="2256" y="8124"/>
                  </a:cubicBezTo>
                  <a:close/>
                  <a:moveTo>
                    <a:pt x="11187" y="8194"/>
                  </a:moveTo>
                  <a:cubicBezTo>
                    <a:pt x="11139" y="8194"/>
                    <a:pt x="11086" y="8219"/>
                    <a:pt x="11072" y="8262"/>
                  </a:cubicBezTo>
                  <a:cubicBezTo>
                    <a:pt x="11045" y="8306"/>
                    <a:pt x="11081" y="8387"/>
                    <a:pt x="11134" y="8413"/>
                  </a:cubicBezTo>
                  <a:cubicBezTo>
                    <a:pt x="11145" y="8420"/>
                    <a:pt x="11157" y="8422"/>
                    <a:pt x="11170" y="8422"/>
                  </a:cubicBezTo>
                  <a:cubicBezTo>
                    <a:pt x="11213" y="8422"/>
                    <a:pt x="11265" y="8392"/>
                    <a:pt x="11286" y="8351"/>
                  </a:cubicBezTo>
                  <a:cubicBezTo>
                    <a:pt x="11304" y="8306"/>
                    <a:pt x="11277" y="8226"/>
                    <a:pt x="11223" y="8199"/>
                  </a:cubicBezTo>
                  <a:cubicBezTo>
                    <a:pt x="11212" y="8195"/>
                    <a:pt x="11200" y="8194"/>
                    <a:pt x="11187" y="8194"/>
                  </a:cubicBezTo>
                  <a:close/>
                  <a:moveTo>
                    <a:pt x="9676" y="8180"/>
                  </a:moveTo>
                  <a:cubicBezTo>
                    <a:pt x="9661" y="8180"/>
                    <a:pt x="9647" y="8183"/>
                    <a:pt x="9635" y="8190"/>
                  </a:cubicBezTo>
                  <a:cubicBezTo>
                    <a:pt x="9609" y="8208"/>
                    <a:pt x="9582" y="8226"/>
                    <a:pt x="9564" y="8262"/>
                  </a:cubicBezTo>
                  <a:cubicBezTo>
                    <a:pt x="9555" y="8297"/>
                    <a:pt x="9564" y="8333"/>
                    <a:pt x="9573" y="8369"/>
                  </a:cubicBezTo>
                  <a:cubicBezTo>
                    <a:pt x="9582" y="8395"/>
                    <a:pt x="9618" y="8413"/>
                    <a:pt x="9644" y="8440"/>
                  </a:cubicBezTo>
                  <a:cubicBezTo>
                    <a:pt x="9680" y="8440"/>
                    <a:pt x="9716" y="8440"/>
                    <a:pt x="9751" y="8431"/>
                  </a:cubicBezTo>
                  <a:cubicBezTo>
                    <a:pt x="9778" y="8413"/>
                    <a:pt x="9805" y="8387"/>
                    <a:pt x="9814" y="8360"/>
                  </a:cubicBezTo>
                  <a:cubicBezTo>
                    <a:pt x="9823" y="8324"/>
                    <a:pt x="9832" y="8279"/>
                    <a:pt x="9814" y="8262"/>
                  </a:cubicBezTo>
                  <a:cubicBezTo>
                    <a:pt x="9796" y="8235"/>
                    <a:pt x="9778" y="8190"/>
                    <a:pt x="9734" y="8190"/>
                  </a:cubicBezTo>
                  <a:cubicBezTo>
                    <a:pt x="9718" y="8185"/>
                    <a:pt x="9697" y="8180"/>
                    <a:pt x="9676" y="8180"/>
                  </a:cubicBezTo>
                  <a:close/>
                  <a:moveTo>
                    <a:pt x="8212" y="8173"/>
                  </a:moveTo>
                  <a:cubicBezTo>
                    <a:pt x="8194" y="8173"/>
                    <a:pt x="8174" y="8180"/>
                    <a:pt x="8155" y="8190"/>
                  </a:cubicBezTo>
                  <a:cubicBezTo>
                    <a:pt x="8110" y="8199"/>
                    <a:pt x="8092" y="8226"/>
                    <a:pt x="8083" y="8262"/>
                  </a:cubicBezTo>
                  <a:cubicBezTo>
                    <a:pt x="8065" y="8297"/>
                    <a:pt x="8056" y="8324"/>
                    <a:pt x="8074" y="8360"/>
                  </a:cubicBezTo>
                  <a:cubicBezTo>
                    <a:pt x="8092" y="8395"/>
                    <a:pt x="8110" y="8422"/>
                    <a:pt x="8146" y="8431"/>
                  </a:cubicBezTo>
                  <a:cubicBezTo>
                    <a:pt x="8168" y="8442"/>
                    <a:pt x="8191" y="8454"/>
                    <a:pt x="8216" y="8454"/>
                  </a:cubicBezTo>
                  <a:cubicBezTo>
                    <a:pt x="8230" y="8454"/>
                    <a:pt x="8245" y="8450"/>
                    <a:pt x="8262" y="8440"/>
                  </a:cubicBezTo>
                  <a:cubicBezTo>
                    <a:pt x="8288" y="8422"/>
                    <a:pt x="8315" y="8404"/>
                    <a:pt x="8324" y="8369"/>
                  </a:cubicBezTo>
                  <a:cubicBezTo>
                    <a:pt x="8342" y="8333"/>
                    <a:pt x="8360" y="8297"/>
                    <a:pt x="8333" y="8262"/>
                  </a:cubicBezTo>
                  <a:cubicBezTo>
                    <a:pt x="8315" y="8226"/>
                    <a:pt x="8297" y="8199"/>
                    <a:pt x="8253" y="8190"/>
                  </a:cubicBezTo>
                  <a:cubicBezTo>
                    <a:pt x="8241" y="8178"/>
                    <a:pt x="8227" y="8173"/>
                    <a:pt x="8212" y="8173"/>
                  </a:cubicBezTo>
                  <a:close/>
                  <a:moveTo>
                    <a:pt x="6709" y="8145"/>
                  </a:moveTo>
                  <a:cubicBezTo>
                    <a:pt x="6693" y="8145"/>
                    <a:pt x="6678" y="8148"/>
                    <a:pt x="6665" y="8155"/>
                  </a:cubicBezTo>
                  <a:cubicBezTo>
                    <a:pt x="6638" y="8172"/>
                    <a:pt x="6584" y="8190"/>
                    <a:pt x="6593" y="8244"/>
                  </a:cubicBezTo>
                  <a:cubicBezTo>
                    <a:pt x="6558" y="8279"/>
                    <a:pt x="6567" y="8333"/>
                    <a:pt x="6584" y="8360"/>
                  </a:cubicBezTo>
                  <a:cubicBezTo>
                    <a:pt x="6602" y="8395"/>
                    <a:pt x="6620" y="8431"/>
                    <a:pt x="6665" y="8440"/>
                  </a:cubicBezTo>
                  <a:cubicBezTo>
                    <a:pt x="6691" y="8450"/>
                    <a:pt x="6717" y="8455"/>
                    <a:pt x="6740" y="8455"/>
                  </a:cubicBezTo>
                  <a:cubicBezTo>
                    <a:pt x="6755" y="8455"/>
                    <a:pt x="6770" y="8453"/>
                    <a:pt x="6781" y="8449"/>
                  </a:cubicBezTo>
                  <a:cubicBezTo>
                    <a:pt x="6816" y="8431"/>
                    <a:pt x="6843" y="8404"/>
                    <a:pt x="6861" y="8369"/>
                  </a:cubicBezTo>
                  <a:cubicBezTo>
                    <a:pt x="6888" y="8324"/>
                    <a:pt x="6888" y="8279"/>
                    <a:pt x="6870" y="8244"/>
                  </a:cubicBezTo>
                  <a:cubicBezTo>
                    <a:pt x="6852" y="8208"/>
                    <a:pt x="6834" y="8181"/>
                    <a:pt x="6790" y="8163"/>
                  </a:cubicBezTo>
                  <a:cubicBezTo>
                    <a:pt x="6762" y="8152"/>
                    <a:pt x="6734" y="8145"/>
                    <a:pt x="6709" y="8145"/>
                  </a:cubicBezTo>
                  <a:close/>
                  <a:moveTo>
                    <a:pt x="5241" y="8130"/>
                  </a:moveTo>
                  <a:cubicBezTo>
                    <a:pt x="5172" y="8130"/>
                    <a:pt x="5090" y="8178"/>
                    <a:pt x="5068" y="8244"/>
                  </a:cubicBezTo>
                  <a:cubicBezTo>
                    <a:pt x="5041" y="8315"/>
                    <a:pt x="5095" y="8422"/>
                    <a:pt x="5175" y="8458"/>
                  </a:cubicBezTo>
                  <a:cubicBezTo>
                    <a:pt x="5188" y="8463"/>
                    <a:pt x="5202" y="8465"/>
                    <a:pt x="5216" y="8465"/>
                  </a:cubicBezTo>
                  <a:cubicBezTo>
                    <a:pt x="5282" y="8465"/>
                    <a:pt x="5358" y="8418"/>
                    <a:pt x="5380" y="8360"/>
                  </a:cubicBezTo>
                  <a:cubicBezTo>
                    <a:pt x="5407" y="8279"/>
                    <a:pt x="5362" y="8172"/>
                    <a:pt x="5282" y="8137"/>
                  </a:cubicBezTo>
                  <a:cubicBezTo>
                    <a:pt x="5269" y="8132"/>
                    <a:pt x="5255" y="8130"/>
                    <a:pt x="5241" y="8130"/>
                  </a:cubicBezTo>
                  <a:close/>
                  <a:moveTo>
                    <a:pt x="3729" y="8132"/>
                  </a:moveTo>
                  <a:cubicBezTo>
                    <a:pt x="3664" y="8132"/>
                    <a:pt x="3613" y="8169"/>
                    <a:pt x="3587" y="8235"/>
                  </a:cubicBezTo>
                  <a:cubicBezTo>
                    <a:pt x="3542" y="8333"/>
                    <a:pt x="3578" y="8413"/>
                    <a:pt x="3676" y="8458"/>
                  </a:cubicBezTo>
                  <a:cubicBezTo>
                    <a:pt x="3701" y="8467"/>
                    <a:pt x="3725" y="8471"/>
                    <a:pt x="3747" y="8471"/>
                  </a:cubicBezTo>
                  <a:cubicBezTo>
                    <a:pt x="3813" y="8471"/>
                    <a:pt x="3866" y="8433"/>
                    <a:pt x="3899" y="8360"/>
                  </a:cubicBezTo>
                  <a:cubicBezTo>
                    <a:pt x="3935" y="8271"/>
                    <a:pt x="3899" y="8181"/>
                    <a:pt x="3801" y="8146"/>
                  </a:cubicBezTo>
                  <a:cubicBezTo>
                    <a:pt x="3776" y="8136"/>
                    <a:pt x="3752" y="8132"/>
                    <a:pt x="3729" y="8132"/>
                  </a:cubicBezTo>
                  <a:close/>
                  <a:moveTo>
                    <a:pt x="10721" y="8335"/>
                  </a:moveTo>
                  <a:cubicBezTo>
                    <a:pt x="10679" y="8335"/>
                    <a:pt x="10642" y="8361"/>
                    <a:pt x="10617" y="8404"/>
                  </a:cubicBezTo>
                  <a:cubicBezTo>
                    <a:pt x="10590" y="8467"/>
                    <a:pt x="10617" y="8529"/>
                    <a:pt x="10679" y="8556"/>
                  </a:cubicBezTo>
                  <a:cubicBezTo>
                    <a:pt x="10698" y="8567"/>
                    <a:pt x="10717" y="8572"/>
                    <a:pt x="10735" y="8572"/>
                  </a:cubicBezTo>
                  <a:cubicBezTo>
                    <a:pt x="10777" y="8572"/>
                    <a:pt x="10812" y="8546"/>
                    <a:pt x="10831" y="8502"/>
                  </a:cubicBezTo>
                  <a:cubicBezTo>
                    <a:pt x="10867" y="8440"/>
                    <a:pt x="10840" y="8369"/>
                    <a:pt x="10777" y="8351"/>
                  </a:cubicBezTo>
                  <a:cubicBezTo>
                    <a:pt x="10758" y="8340"/>
                    <a:pt x="10739" y="8335"/>
                    <a:pt x="10721" y="8335"/>
                  </a:cubicBezTo>
                  <a:close/>
                  <a:moveTo>
                    <a:pt x="9235" y="8319"/>
                  </a:moveTo>
                  <a:cubicBezTo>
                    <a:pt x="9181" y="8319"/>
                    <a:pt x="9138" y="8352"/>
                    <a:pt x="9118" y="8404"/>
                  </a:cubicBezTo>
                  <a:cubicBezTo>
                    <a:pt x="9091" y="8476"/>
                    <a:pt x="9118" y="8547"/>
                    <a:pt x="9189" y="8574"/>
                  </a:cubicBezTo>
                  <a:cubicBezTo>
                    <a:pt x="9209" y="8583"/>
                    <a:pt x="9228" y="8588"/>
                    <a:pt x="9246" y="8588"/>
                  </a:cubicBezTo>
                  <a:cubicBezTo>
                    <a:pt x="9296" y="8588"/>
                    <a:pt x="9342" y="8555"/>
                    <a:pt x="9368" y="8502"/>
                  </a:cubicBezTo>
                  <a:cubicBezTo>
                    <a:pt x="9395" y="8431"/>
                    <a:pt x="9368" y="8360"/>
                    <a:pt x="9296" y="8333"/>
                  </a:cubicBezTo>
                  <a:cubicBezTo>
                    <a:pt x="9275" y="8323"/>
                    <a:pt x="9254" y="8319"/>
                    <a:pt x="9235" y="8319"/>
                  </a:cubicBezTo>
                  <a:close/>
                  <a:moveTo>
                    <a:pt x="7750" y="8309"/>
                  </a:moveTo>
                  <a:cubicBezTo>
                    <a:pt x="7735" y="8309"/>
                    <a:pt x="7718" y="8311"/>
                    <a:pt x="7700" y="8315"/>
                  </a:cubicBezTo>
                  <a:cubicBezTo>
                    <a:pt x="7664" y="8333"/>
                    <a:pt x="7637" y="8369"/>
                    <a:pt x="7619" y="8395"/>
                  </a:cubicBezTo>
                  <a:cubicBezTo>
                    <a:pt x="7584" y="8467"/>
                    <a:pt x="7619" y="8565"/>
                    <a:pt x="7700" y="8592"/>
                  </a:cubicBezTo>
                  <a:cubicBezTo>
                    <a:pt x="7718" y="8601"/>
                    <a:pt x="7738" y="8606"/>
                    <a:pt x="7758" y="8606"/>
                  </a:cubicBezTo>
                  <a:cubicBezTo>
                    <a:pt x="7814" y="8606"/>
                    <a:pt x="7870" y="8571"/>
                    <a:pt x="7896" y="8511"/>
                  </a:cubicBezTo>
                  <a:cubicBezTo>
                    <a:pt x="7896" y="8476"/>
                    <a:pt x="7914" y="8440"/>
                    <a:pt x="7896" y="8395"/>
                  </a:cubicBezTo>
                  <a:cubicBezTo>
                    <a:pt x="7878" y="8360"/>
                    <a:pt x="7842" y="8333"/>
                    <a:pt x="7807" y="8324"/>
                  </a:cubicBezTo>
                  <a:cubicBezTo>
                    <a:pt x="7791" y="8314"/>
                    <a:pt x="7772" y="8309"/>
                    <a:pt x="7750" y="8309"/>
                  </a:cubicBezTo>
                  <a:close/>
                  <a:moveTo>
                    <a:pt x="4788" y="8281"/>
                  </a:moveTo>
                  <a:cubicBezTo>
                    <a:pt x="4721" y="8281"/>
                    <a:pt x="4673" y="8324"/>
                    <a:pt x="4640" y="8378"/>
                  </a:cubicBezTo>
                  <a:cubicBezTo>
                    <a:pt x="4604" y="8467"/>
                    <a:pt x="4631" y="8556"/>
                    <a:pt x="4720" y="8601"/>
                  </a:cubicBezTo>
                  <a:cubicBezTo>
                    <a:pt x="4743" y="8610"/>
                    <a:pt x="4767" y="8614"/>
                    <a:pt x="4790" y="8614"/>
                  </a:cubicBezTo>
                  <a:cubicBezTo>
                    <a:pt x="4856" y="8614"/>
                    <a:pt x="4917" y="8578"/>
                    <a:pt x="4943" y="8511"/>
                  </a:cubicBezTo>
                  <a:cubicBezTo>
                    <a:pt x="4979" y="8413"/>
                    <a:pt x="4943" y="8333"/>
                    <a:pt x="4863" y="8297"/>
                  </a:cubicBezTo>
                  <a:cubicBezTo>
                    <a:pt x="4836" y="8286"/>
                    <a:pt x="4811" y="8281"/>
                    <a:pt x="4788" y="8281"/>
                  </a:cubicBezTo>
                  <a:close/>
                  <a:moveTo>
                    <a:pt x="6245" y="8307"/>
                  </a:moveTo>
                  <a:cubicBezTo>
                    <a:pt x="6192" y="8307"/>
                    <a:pt x="6154" y="8337"/>
                    <a:pt x="6129" y="8404"/>
                  </a:cubicBezTo>
                  <a:cubicBezTo>
                    <a:pt x="6094" y="8502"/>
                    <a:pt x="6121" y="8565"/>
                    <a:pt x="6210" y="8601"/>
                  </a:cubicBezTo>
                  <a:cubicBezTo>
                    <a:pt x="6237" y="8611"/>
                    <a:pt x="6262" y="8616"/>
                    <a:pt x="6284" y="8616"/>
                  </a:cubicBezTo>
                  <a:cubicBezTo>
                    <a:pt x="6341" y="8616"/>
                    <a:pt x="6380" y="8582"/>
                    <a:pt x="6406" y="8511"/>
                  </a:cubicBezTo>
                  <a:cubicBezTo>
                    <a:pt x="6442" y="8422"/>
                    <a:pt x="6415" y="8360"/>
                    <a:pt x="6326" y="8324"/>
                  </a:cubicBezTo>
                  <a:cubicBezTo>
                    <a:pt x="6295" y="8313"/>
                    <a:pt x="6268" y="8307"/>
                    <a:pt x="6245" y="8307"/>
                  </a:cubicBezTo>
                  <a:close/>
                  <a:moveTo>
                    <a:pt x="3297" y="8261"/>
                  </a:moveTo>
                  <a:cubicBezTo>
                    <a:pt x="3267" y="8261"/>
                    <a:pt x="3240" y="8268"/>
                    <a:pt x="3212" y="8279"/>
                  </a:cubicBezTo>
                  <a:cubicBezTo>
                    <a:pt x="3177" y="8297"/>
                    <a:pt x="3141" y="8333"/>
                    <a:pt x="3123" y="8378"/>
                  </a:cubicBezTo>
                  <a:cubicBezTo>
                    <a:pt x="3105" y="8422"/>
                    <a:pt x="3114" y="8476"/>
                    <a:pt x="3123" y="8520"/>
                  </a:cubicBezTo>
                  <a:cubicBezTo>
                    <a:pt x="3132" y="8547"/>
                    <a:pt x="3203" y="8610"/>
                    <a:pt x="3230" y="8618"/>
                  </a:cubicBezTo>
                  <a:cubicBezTo>
                    <a:pt x="3247" y="8625"/>
                    <a:pt x="3264" y="8628"/>
                    <a:pt x="3281" y="8628"/>
                  </a:cubicBezTo>
                  <a:cubicBezTo>
                    <a:pt x="3309" y="8628"/>
                    <a:pt x="3336" y="8621"/>
                    <a:pt x="3364" y="8610"/>
                  </a:cubicBezTo>
                  <a:cubicBezTo>
                    <a:pt x="3400" y="8592"/>
                    <a:pt x="3435" y="8556"/>
                    <a:pt x="3462" y="8520"/>
                  </a:cubicBezTo>
                  <a:cubicBezTo>
                    <a:pt x="3471" y="8494"/>
                    <a:pt x="3462" y="8387"/>
                    <a:pt x="3453" y="8369"/>
                  </a:cubicBezTo>
                  <a:cubicBezTo>
                    <a:pt x="3444" y="8342"/>
                    <a:pt x="3373" y="8279"/>
                    <a:pt x="3355" y="8271"/>
                  </a:cubicBezTo>
                  <a:cubicBezTo>
                    <a:pt x="3335" y="8264"/>
                    <a:pt x="3315" y="8261"/>
                    <a:pt x="3297" y="8261"/>
                  </a:cubicBezTo>
                  <a:close/>
                  <a:moveTo>
                    <a:pt x="2849" y="8418"/>
                  </a:moveTo>
                  <a:cubicBezTo>
                    <a:pt x="2836" y="8418"/>
                    <a:pt x="2823" y="8419"/>
                    <a:pt x="2811" y="8422"/>
                  </a:cubicBezTo>
                  <a:cubicBezTo>
                    <a:pt x="2775" y="8422"/>
                    <a:pt x="2739" y="8449"/>
                    <a:pt x="2722" y="8485"/>
                  </a:cubicBezTo>
                  <a:cubicBezTo>
                    <a:pt x="2713" y="8494"/>
                    <a:pt x="2668" y="8502"/>
                    <a:pt x="2713" y="8520"/>
                  </a:cubicBezTo>
                  <a:cubicBezTo>
                    <a:pt x="2793" y="8556"/>
                    <a:pt x="2864" y="8592"/>
                    <a:pt x="2936" y="8627"/>
                  </a:cubicBezTo>
                  <a:cubicBezTo>
                    <a:pt x="2945" y="8636"/>
                    <a:pt x="2954" y="8636"/>
                    <a:pt x="2963" y="8645"/>
                  </a:cubicBezTo>
                  <a:cubicBezTo>
                    <a:pt x="2971" y="8654"/>
                    <a:pt x="2989" y="8663"/>
                    <a:pt x="2998" y="8672"/>
                  </a:cubicBezTo>
                  <a:cubicBezTo>
                    <a:pt x="3003" y="8674"/>
                    <a:pt x="3007" y="8675"/>
                    <a:pt x="3011" y="8675"/>
                  </a:cubicBezTo>
                  <a:cubicBezTo>
                    <a:pt x="3020" y="8675"/>
                    <a:pt x="3025" y="8667"/>
                    <a:pt x="3025" y="8654"/>
                  </a:cubicBezTo>
                  <a:cubicBezTo>
                    <a:pt x="3025" y="8610"/>
                    <a:pt x="3043" y="8565"/>
                    <a:pt x="3025" y="8520"/>
                  </a:cubicBezTo>
                  <a:cubicBezTo>
                    <a:pt x="3007" y="8476"/>
                    <a:pt x="2954" y="8467"/>
                    <a:pt x="2936" y="8422"/>
                  </a:cubicBezTo>
                  <a:cubicBezTo>
                    <a:pt x="2906" y="8422"/>
                    <a:pt x="2876" y="8418"/>
                    <a:pt x="2849" y="8418"/>
                  </a:cubicBezTo>
                  <a:close/>
                  <a:moveTo>
                    <a:pt x="10294" y="8474"/>
                  </a:moveTo>
                  <a:cubicBezTo>
                    <a:pt x="10270" y="8474"/>
                    <a:pt x="10246" y="8478"/>
                    <a:pt x="10224" y="8494"/>
                  </a:cubicBezTo>
                  <a:cubicBezTo>
                    <a:pt x="10206" y="8511"/>
                    <a:pt x="10171" y="8538"/>
                    <a:pt x="10171" y="8556"/>
                  </a:cubicBezTo>
                  <a:cubicBezTo>
                    <a:pt x="10171" y="8592"/>
                    <a:pt x="10162" y="8627"/>
                    <a:pt x="10180" y="8663"/>
                  </a:cubicBezTo>
                  <a:cubicBezTo>
                    <a:pt x="10197" y="8690"/>
                    <a:pt x="10233" y="8699"/>
                    <a:pt x="10242" y="8726"/>
                  </a:cubicBezTo>
                  <a:cubicBezTo>
                    <a:pt x="10250" y="8723"/>
                    <a:pt x="10258" y="8723"/>
                    <a:pt x="10266" y="8723"/>
                  </a:cubicBezTo>
                  <a:cubicBezTo>
                    <a:pt x="10281" y="8723"/>
                    <a:pt x="10295" y="8725"/>
                    <a:pt x="10310" y="8725"/>
                  </a:cubicBezTo>
                  <a:cubicBezTo>
                    <a:pt x="10323" y="8725"/>
                    <a:pt x="10336" y="8723"/>
                    <a:pt x="10349" y="8717"/>
                  </a:cubicBezTo>
                  <a:cubicBezTo>
                    <a:pt x="10385" y="8699"/>
                    <a:pt x="10385" y="8663"/>
                    <a:pt x="10420" y="8654"/>
                  </a:cubicBezTo>
                  <a:cubicBezTo>
                    <a:pt x="10412" y="8610"/>
                    <a:pt x="10429" y="8565"/>
                    <a:pt x="10394" y="8538"/>
                  </a:cubicBezTo>
                  <a:cubicBezTo>
                    <a:pt x="10376" y="8511"/>
                    <a:pt x="10358" y="8485"/>
                    <a:pt x="10340" y="8476"/>
                  </a:cubicBezTo>
                  <a:cubicBezTo>
                    <a:pt x="10326" y="8476"/>
                    <a:pt x="10310" y="8474"/>
                    <a:pt x="10294" y="8474"/>
                  </a:cubicBezTo>
                  <a:close/>
                  <a:moveTo>
                    <a:pt x="8789" y="8468"/>
                  </a:moveTo>
                  <a:cubicBezTo>
                    <a:pt x="8778" y="8468"/>
                    <a:pt x="8766" y="8470"/>
                    <a:pt x="8752" y="8476"/>
                  </a:cubicBezTo>
                  <a:cubicBezTo>
                    <a:pt x="8717" y="8494"/>
                    <a:pt x="8690" y="8511"/>
                    <a:pt x="8690" y="8556"/>
                  </a:cubicBezTo>
                  <a:cubicBezTo>
                    <a:pt x="8654" y="8592"/>
                    <a:pt x="8663" y="8618"/>
                    <a:pt x="8681" y="8663"/>
                  </a:cubicBezTo>
                  <a:cubicBezTo>
                    <a:pt x="8699" y="8699"/>
                    <a:pt x="8717" y="8717"/>
                    <a:pt x="8752" y="8726"/>
                  </a:cubicBezTo>
                  <a:cubicBezTo>
                    <a:pt x="8774" y="8737"/>
                    <a:pt x="8793" y="8744"/>
                    <a:pt x="8815" y="8744"/>
                  </a:cubicBezTo>
                  <a:cubicBezTo>
                    <a:pt x="8828" y="8744"/>
                    <a:pt x="8842" y="8741"/>
                    <a:pt x="8859" y="8734"/>
                  </a:cubicBezTo>
                  <a:cubicBezTo>
                    <a:pt x="8886" y="8717"/>
                    <a:pt x="8913" y="8699"/>
                    <a:pt x="8931" y="8663"/>
                  </a:cubicBezTo>
                  <a:cubicBezTo>
                    <a:pt x="8940" y="8627"/>
                    <a:pt x="8957" y="8592"/>
                    <a:pt x="8931" y="8556"/>
                  </a:cubicBezTo>
                  <a:cubicBezTo>
                    <a:pt x="8913" y="8520"/>
                    <a:pt x="8904" y="8494"/>
                    <a:pt x="8859" y="8485"/>
                  </a:cubicBezTo>
                  <a:cubicBezTo>
                    <a:pt x="8835" y="8478"/>
                    <a:pt x="8814" y="8468"/>
                    <a:pt x="8789" y="8468"/>
                  </a:cubicBezTo>
                  <a:close/>
                  <a:moveTo>
                    <a:pt x="7302" y="8453"/>
                  </a:moveTo>
                  <a:cubicBezTo>
                    <a:pt x="7246" y="8453"/>
                    <a:pt x="7191" y="8488"/>
                    <a:pt x="7164" y="8547"/>
                  </a:cubicBezTo>
                  <a:cubicBezTo>
                    <a:pt x="7138" y="8618"/>
                    <a:pt x="7173" y="8708"/>
                    <a:pt x="7254" y="8743"/>
                  </a:cubicBezTo>
                  <a:cubicBezTo>
                    <a:pt x="7269" y="8749"/>
                    <a:pt x="7286" y="8752"/>
                    <a:pt x="7303" y="8752"/>
                  </a:cubicBezTo>
                  <a:cubicBezTo>
                    <a:pt x="7361" y="8752"/>
                    <a:pt x="7420" y="8717"/>
                    <a:pt x="7441" y="8654"/>
                  </a:cubicBezTo>
                  <a:cubicBezTo>
                    <a:pt x="7477" y="8583"/>
                    <a:pt x="7432" y="8494"/>
                    <a:pt x="7361" y="8467"/>
                  </a:cubicBezTo>
                  <a:cubicBezTo>
                    <a:pt x="7342" y="8457"/>
                    <a:pt x="7322" y="8453"/>
                    <a:pt x="7302" y="8453"/>
                  </a:cubicBezTo>
                  <a:close/>
                  <a:moveTo>
                    <a:pt x="5835" y="8442"/>
                  </a:moveTo>
                  <a:cubicBezTo>
                    <a:pt x="5764" y="8442"/>
                    <a:pt x="5688" y="8489"/>
                    <a:pt x="5666" y="8547"/>
                  </a:cubicBezTo>
                  <a:cubicBezTo>
                    <a:pt x="5639" y="8618"/>
                    <a:pt x="5683" y="8734"/>
                    <a:pt x="5764" y="8761"/>
                  </a:cubicBezTo>
                  <a:cubicBezTo>
                    <a:pt x="5776" y="8766"/>
                    <a:pt x="5790" y="8768"/>
                    <a:pt x="5805" y="8768"/>
                  </a:cubicBezTo>
                  <a:cubicBezTo>
                    <a:pt x="5871" y="8768"/>
                    <a:pt x="5949" y="8722"/>
                    <a:pt x="5978" y="8663"/>
                  </a:cubicBezTo>
                  <a:cubicBezTo>
                    <a:pt x="6005" y="8592"/>
                    <a:pt x="5951" y="8476"/>
                    <a:pt x="5880" y="8449"/>
                  </a:cubicBezTo>
                  <a:cubicBezTo>
                    <a:pt x="5865" y="8444"/>
                    <a:pt x="5850" y="8442"/>
                    <a:pt x="5835" y="8442"/>
                  </a:cubicBezTo>
                  <a:close/>
                  <a:moveTo>
                    <a:pt x="4319" y="8439"/>
                  </a:moveTo>
                  <a:cubicBezTo>
                    <a:pt x="4258" y="8439"/>
                    <a:pt x="4208" y="8477"/>
                    <a:pt x="4176" y="8547"/>
                  </a:cubicBezTo>
                  <a:cubicBezTo>
                    <a:pt x="4140" y="8645"/>
                    <a:pt x="4176" y="8726"/>
                    <a:pt x="4265" y="8761"/>
                  </a:cubicBezTo>
                  <a:cubicBezTo>
                    <a:pt x="4295" y="8771"/>
                    <a:pt x="4323" y="8776"/>
                    <a:pt x="4348" y="8776"/>
                  </a:cubicBezTo>
                  <a:cubicBezTo>
                    <a:pt x="4414" y="8776"/>
                    <a:pt x="4462" y="8743"/>
                    <a:pt x="4488" y="8672"/>
                  </a:cubicBezTo>
                  <a:cubicBezTo>
                    <a:pt x="4524" y="8574"/>
                    <a:pt x="4497" y="8494"/>
                    <a:pt x="4399" y="8458"/>
                  </a:cubicBezTo>
                  <a:cubicBezTo>
                    <a:pt x="4371" y="8445"/>
                    <a:pt x="4344" y="8439"/>
                    <a:pt x="4319" y="8439"/>
                  </a:cubicBezTo>
                  <a:close/>
                  <a:moveTo>
                    <a:pt x="9836" y="8614"/>
                  </a:moveTo>
                  <a:cubicBezTo>
                    <a:pt x="9818" y="8614"/>
                    <a:pt x="9800" y="8618"/>
                    <a:pt x="9787" y="8627"/>
                  </a:cubicBezTo>
                  <a:cubicBezTo>
                    <a:pt x="9760" y="8645"/>
                    <a:pt x="9725" y="8663"/>
                    <a:pt x="9716" y="8699"/>
                  </a:cubicBezTo>
                  <a:cubicBezTo>
                    <a:pt x="9716" y="8734"/>
                    <a:pt x="9707" y="8770"/>
                    <a:pt x="9725" y="8797"/>
                  </a:cubicBezTo>
                  <a:cubicBezTo>
                    <a:pt x="9734" y="8824"/>
                    <a:pt x="9769" y="8850"/>
                    <a:pt x="9796" y="8868"/>
                  </a:cubicBezTo>
                  <a:cubicBezTo>
                    <a:pt x="9807" y="8876"/>
                    <a:pt x="9820" y="8879"/>
                    <a:pt x="9834" y="8879"/>
                  </a:cubicBezTo>
                  <a:cubicBezTo>
                    <a:pt x="9853" y="8879"/>
                    <a:pt x="9874" y="8873"/>
                    <a:pt x="9894" y="8868"/>
                  </a:cubicBezTo>
                  <a:cubicBezTo>
                    <a:pt x="9921" y="8859"/>
                    <a:pt x="9939" y="8824"/>
                    <a:pt x="9974" y="8797"/>
                  </a:cubicBezTo>
                  <a:cubicBezTo>
                    <a:pt x="9966" y="8761"/>
                    <a:pt x="9974" y="8717"/>
                    <a:pt x="9957" y="8690"/>
                  </a:cubicBezTo>
                  <a:cubicBezTo>
                    <a:pt x="9948" y="8663"/>
                    <a:pt x="9912" y="8636"/>
                    <a:pt x="9885" y="8627"/>
                  </a:cubicBezTo>
                  <a:cubicBezTo>
                    <a:pt x="9872" y="8618"/>
                    <a:pt x="9854" y="8614"/>
                    <a:pt x="9836" y="8614"/>
                  </a:cubicBezTo>
                  <a:close/>
                  <a:moveTo>
                    <a:pt x="8360" y="8605"/>
                  </a:moveTo>
                  <a:cubicBezTo>
                    <a:pt x="8340" y="8605"/>
                    <a:pt x="8320" y="8610"/>
                    <a:pt x="8306" y="8618"/>
                  </a:cubicBezTo>
                  <a:cubicBezTo>
                    <a:pt x="8271" y="8627"/>
                    <a:pt x="8235" y="8654"/>
                    <a:pt x="8226" y="8690"/>
                  </a:cubicBezTo>
                  <a:cubicBezTo>
                    <a:pt x="8208" y="8726"/>
                    <a:pt x="8208" y="8770"/>
                    <a:pt x="8226" y="8806"/>
                  </a:cubicBezTo>
                  <a:cubicBezTo>
                    <a:pt x="8235" y="8833"/>
                    <a:pt x="8271" y="8859"/>
                    <a:pt x="8297" y="8886"/>
                  </a:cubicBezTo>
                  <a:cubicBezTo>
                    <a:pt x="8315" y="8886"/>
                    <a:pt x="8335" y="8888"/>
                    <a:pt x="8355" y="8888"/>
                  </a:cubicBezTo>
                  <a:cubicBezTo>
                    <a:pt x="8375" y="8888"/>
                    <a:pt x="8395" y="8886"/>
                    <a:pt x="8413" y="8877"/>
                  </a:cubicBezTo>
                  <a:cubicBezTo>
                    <a:pt x="8440" y="8868"/>
                    <a:pt x="8476" y="8833"/>
                    <a:pt x="8494" y="8806"/>
                  </a:cubicBezTo>
                  <a:cubicBezTo>
                    <a:pt x="8502" y="8770"/>
                    <a:pt x="8502" y="8726"/>
                    <a:pt x="8494" y="8699"/>
                  </a:cubicBezTo>
                  <a:cubicBezTo>
                    <a:pt x="8476" y="8663"/>
                    <a:pt x="8449" y="8627"/>
                    <a:pt x="8413" y="8618"/>
                  </a:cubicBezTo>
                  <a:cubicBezTo>
                    <a:pt x="8400" y="8610"/>
                    <a:pt x="8380" y="8605"/>
                    <a:pt x="8360" y="8605"/>
                  </a:cubicBezTo>
                  <a:close/>
                  <a:moveTo>
                    <a:pt x="6871" y="8599"/>
                  </a:moveTo>
                  <a:cubicBezTo>
                    <a:pt x="6849" y="8599"/>
                    <a:pt x="6828" y="8604"/>
                    <a:pt x="6807" y="8610"/>
                  </a:cubicBezTo>
                  <a:cubicBezTo>
                    <a:pt x="6781" y="8627"/>
                    <a:pt x="6745" y="8654"/>
                    <a:pt x="6727" y="8690"/>
                  </a:cubicBezTo>
                  <a:cubicBezTo>
                    <a:pt x="6718" y="8734"/>
                    <a:pt x="6709" y="8779"/>
                    <a:pt x="6727" y="8806"/>
                  </a:cubicBezTo>
                  <a:cubicBezTo>
                    <a:pt x="6745" y="8841"/>
                    <a:pt x="6772" y="8877"/>
                    <a:pt x="6816" y="8895"/>
                  </a:cubicBezTo>
                  <a:cubicBezTo>
                    <a:pt x="6835" y="8903"/>
                    <a:pt x="6854" y="8905"/>
                    <a:pt x="6872" y="8905"/>
                  </a:cubicBezTo>
                  <a:cubicBezTo>
                    <a:pt x="6896" y="8905"/>
                    <a:pt x="6917" y="8900"/>
                    <a:pt x="6932" y="8895"/>
                  </a:cubicBezTo>
                  <a:cubicBezTo>
                    <a:pt x="6968" y="8877"/>
                    <a:pt x="7013" y="8850"/>
                    <a:pt x="7004" y="8806"/>
                  </a:cubicBezTo>
                  <a:cubicBezTo>
                    <a:pt x="7048" y="8770"/>
                    <a:pt x="7022" y="8726"/>
                    <a:pt x="7013" y="8690"/>
                  </a:cubicBezTo>
                  <a:cubicBezTo>
                    <a:pt x="7004" y="8654"/>
                    <a:pt x="6968" y="8627"/>
                    <a:pt x="6923" y="8610"/>
                  </a:cubicBezTo>
                  <a:cubicBezTo>
                    <a:pt x="6905" y="8602"/>
                    <a:pt x="6887" y="8599"/>
                    <a:pt x="6871" y="8599"/>
                  </a:cubicBezTo>
                  <a:close/>
                  <a:moveTo>
                    <a:pt x="5401" y="8593"/>
                  </a:moveTo>
                  <a:cubicBezTo>
                    <a:pt x="5332" y="8593"/>
                    <a:pt x="5259" y="8633"/>
                    <a:pt x="5237" y="8690"/>
                  </a:cubicBezTo>
                  <a:cubicBezTo>
                    <a:pt x="5202" y="8761"/>
                    <a:pt x="5246" y="8877"/>
                    <a:pt x="5318" y="8904"/>
                  </a:cubicBezTo>
                  <a:cubicBezTo>
                    <a:pt x="5337" y="8913"/>
                    <a:pt x="5358" y="8916"/>
                    <a:pt x="5379" y="8916"/>
                  </a:cubicBezTo>
                  <a:cubicBezTo>
                    <a:pt x="5446" y="8916"/>
                    <a:pt x="5514" y="8878"/>
                    <a:pt x="5541" y="8824"/>
                  </a:cubicBezTo>
                  <a:cubicBezTo>
                    <a:pt x="5567" y="8743"/>
                    <a:pt x="5523" y="8636"/>
                    <a:pt x="5451" y="8601"/>
                  </a:cubicBezTo>
                  <a:cubicBezTo>
                    <a:pt x="5435" y="8595"/>
                    <a:pt x="5418" y="8593"/>
                    <a:pt x="5401" y="8593"/>
                  </a:cubicBezTo>
                  <a:close/>
                  <a:moveTo>
                    <a:pt x="10883" y="8788"/>
                  </a:moveTo>
                  <a:cubicBezTo>
                    <a:pt x="10838" y="8788"/>
                    <a:pt x="10795" y="8814"/>
                    <a:pt x="10777" y="8868"/>
                  </a:cubicBezTo>
                  <a:cubicBezTo>
                    <a:pt x="10777" y="8868"/>
                    <a:pt x="10777" y="8877"/>
                    <a:pt x="10768" y="8877"/>
                  </a:cubicBezTo>
                  <a:cubicBezTo>
                    <a:pt x="10768" y="8895"/>
                    <a:pt x="10751" y="8904"/>
                    <a:pt x="10768" y="8913"/>
                  </a:cubicBezTo>
                  <a:cubicBezTo>
                    <a:pt x="10771" y="8916"/>
                    <a:pt x="10775" y="8917"/>
                    <a:pt x="10780" y="8917"/>
                  </a:cubicBezTo>
                  <a:cubicBezTo>
                    <a:pt x="10788" y="8917"/>
                    <a:pt x="10798" y="8913"/>
                    <a:pt x="10804" y="8913"/>
                  </a:cubicBezTo>
                  <a:cubicBezTo>
                    <a:pt x="10849" y="8886"/>
                    <a:pt x="10893" y="8850"/>
                    <a:pt x="10947" y="8824"/>
                  </a:cubicBezTo>
                  <a:cubicBezTo>
                    <a:pt x="10947" y="8824"/>
                    <a:pt x="10956" y="8824"/>
                    <a:pt x="10956" y="8815"/>
                  </a:cubicBezTo>
                  <a:cubicBezTo>
                    <a:pt x="10956" y="8815"/>
                    <a:pt x="10947" y="8806"/>
                    <a:pt x="10947" y="8806"/>
                  </a:cubicBezTo>
                  <a:cubicBezTo>
                    <a:pt x="10927" y="8794"/>
                    <a:pt x="10904" y="8788"/>
                    <a:pt x="10883" y="8788"/>
                  </a:cubicBezTo>
                  <a:close/>
                  <a:moveTo>
                    <a:pt x="3877" y="8578"/>
                  </a:moveTo>
                  <a:cubicBezTo>
                    <a:pt x="3855" y="8578"/>
                    <a:pt x="3832" y="8583"/>
                    <a:pt x="3810" y="8592"/>
                  </a:cubicBezTo>
                  <a:cubicBezTo>
                    <a:pt x="3774" y="8610"/>
                    <a:pt x="3748" y="8645"/>
                    <a:pt x="3730" y="8681"/>
                  </a:cubicBezTo>
                  <a:cubicBezTo>
                    <a:pt x="3694" y="8788"/>
                    <a:pt x="3721" y="8868"/>
                    <a:pt x="3819" y="8904"/>
                  </a:cubicBezTo>
                  <a:cubicBezTo>
                    <a:pt x="3847" y="8917"/>
                    <a:pt x="3874" y="8923"/>
                    <a:pt x="3899" y="8923"/>
                  </a:cubicBezTo>
                  <a:cubicBezTo>
                    <a:pt x="3960" y="8923"/>
                    <a:pt x="4010" y="8885"/>
                    <a:pt x="4042" y="8815"/>
                  </a:cubicBezTo>
                  <a:cubicBezTo>
                    <a:pt x="4078" y="8717"/>
                    <a:pt x="4042" y="8636"/>
                    <a:pt x="3944" y="8592"/>
                  </a:cubicBezTo>
                  <a:cubicBezTo>
                    <a:pt x="3922" y="8583"/>
                    <a:pt x="3899" y="8578"/>
                    <a:pt x="3877" y="8578"/>
                  </a:cubicBezTo>
                  <a:close/>
                  <a:moveTo>
                    <a:pt x="3441" y="8726"/>
                  </a:moveTo>
                  <a:cubicBezTo>
                    <a:pt x="3397" y="8726"/>
                    <a:pt x="3361" y="8756"/>
                    <a:pt x="3319" y="8770"/>
                  </a:cubicBezTo>
                  <a:cubicBezTo>
                    <a:pt x="3302" y="8779"/>
                    <a:pt x="3310" y="8815"/>
                    <a:pt x="3328" y="8815"/>
                  </a:cubicBezTo>
                  <a:cubicBezTo>
                    <a:pt x="3373" y="8833"/>
                    <a:pt x="3417" y="8850"/>
                    <a:pt x="3462" y="8868"/>
                  </a:cubicBezTo>
                  <a:cubicBezTo>
                    <a:pt x="3498" y="8886"/>
                    <a:pt x="3542" y="8904"/>
                    <a:pt x="3587" y="8922"/>
                  </a:cubicBezTo>
                  <a:cubicBezTo>
                    <a:pt x="3592" y="8923"/>
                    <a:pt x="3596" y="8924"/>
                    <a:pt x="3601" y="8924"/>
                  </a:cubicBezTo>
                  <a:cubicBezTo>
                    <a:pt x="3620" y="8924"/>
                    <a:pt x="3632" y="8910"/>
                    <a:pt x="3632" y="8895"/>
                  </a:cubicBezTo>
                  <a:cubicBezTo>
                    <a:pt x="3614" y="8850"/>
                    <a:pt x="3614" y="8806"/>
                    <a:pt x="3578" y="8779"/>
                  </a:cubicBezTo>
                  <a:cubicBezTo>
                    <a:pt x="3556" y="8764"/>
                    <a:pt x="3533" y="8730"/>
                    <a:pt x="3500" y="8730"/>
                  </a:cubicBezTo>
                  <a:cubicBezTo>
                    <a:pt x="3494" y="8730"/>
                    <a:pt x="3487" y="8732"/>
                    <a:pt x="3480" y="8734"/>
                  </a:cubicBezTo>
                  <a:cubicBezTo>
                    <a:pt x="3466" y="8729"/>
                    <a:pt x="3453" y="8726"/>
                    <a:pt x="3441" y="8726"/>
                  </a:cubicBezTo>
                  <a:close/>
                  <a:moveTo>
                    <a:pt x="9383" y="8770"/>
                  </a:moveTo>
                  <a:cubicBezTo>
                    <a:pt x="9329" y="8770"/>
                    <a:pt x="9281" y="8804"/>
                    <a:pt x="9261" y="8859"/>
                  </a:cubicBezTo>
                  <a:cubicBezTo>
                    <a:pt x="9234" y="8931"/>
                    <a:pt x="9261" y="9002"/>
                    <a:pt x="9341" y="9029"/>
                  </a:cubicBezTo>
                  <a:cubicBezTo>
                    <a:pt x="9359" y="9036"/>
                    <a:pt x="9377" y="9039"/>
                    <a:pt x="9394" y="9039"/>
                  </a:cubicBezTo>
                  <a:cubicBezTo>
                    <a:pt x="9445" y="9039"/>
                    <a:pt x="9490" y="9009"/>
                    <a:pt x="9511" y="8949"/>
                  </a:cubicBezTo>
                  <a:cubicBezTo>
                    <a:pt x="9537" y="8877"/>
                    <a:pt x="9502" y="8806"/>
                    <a:pt x="9430" y="8779"/>
                  </a:cubicBezTo>
                  <a:cubicBezTo>
                    <a:pt x="9414" y="8773"/>
                    <a:pt x="9398" y="8770"/>
                    <a:pt x="9383" y="8770"/>
                  </a:cubicBezTo>
                  <a:close/>
                  <a:moveTo>
                    <a:pt x="7916" y="8743"/>
                  </a:moveTo>
                  <a:cubicBezTo>
                    <a:pt x="7855" y="8743"/>
                    <a:pt x="7792" y="8777"/>
                    <a:pt x="7771" y="8833"/>
                  </a:cubicBezTo>
                  <a:cubicBezTo>
                    <a:pt x="7753" y="8868"/>
                    <a:pt x="7753" y="8904"/>
                    <a:pt x="7762" y="8940"/>
                  </a:cubicBezTo>
                  <a:cubicBezTo>
                    <a:pt x="7780" y="8984"/>
                    <a:pt x="7816" y="9002"/>
                    <a:pt x="7851" y="9038"/>
                  </a:cubicBezTo>
                  <a:cubicBezTo>
                    <a:pt x="7869" y="9038"/>
                    <a:pt x="7887" y="9040"/>
                    <a:pt x="7906" y="9040"/>
                  </a:cubicBezTo>
                  <a:cubicBezTo>
                    <a:pt x="7925" y="9040"/>
                    <a:pt x="7945" y="9038"/>
                    <a:pt x="7967" y="9029"/>
                  </a:cubicBezTo>
                  <a:cubicBezTo>
                    <a:pt x="7994" y="9011"/>
                    <a:pt x="8039" y="8966"/>
                    <a:pt x="8047" y="8949"/>
                  </a:cubicBezTo>
                  <a:cubicBezTo>
                    <a:pt x="8074" y="8877"/>
                    <a:pt x="8039" y="8788"/>
                    <a:pt x="7967" y="8752"/>
                  </a:cubicBezTo>
                  <a:cubicBezTo>
                    <a:pt x="7951" y="8746"/>
                    <a:pt x="7934" y="8743"/>
                    <a:pt x="7916" y="8743"/>
                  </a:cubicBezTo>
                  <a:close/>
                  <a:moveTo>
                    <a:pt x="6403" y="8737"/>
                  </a:moveTo>
                  <a:cubicBezTo>
                    <a:pt x="6346" y="8737"/>
                    <a:pt x="6307" y="8771"/>
                    <a:pt x="6281" y="8841"/>
                  </a:cubicBezTo>
                  <a:cubicBezTo>
                    <a:pt x="6245" y="8940"/>
                    <a:pt x="6272" y="9002"/>
                    <a:pt x="6370" y="9038"/>
                  </a:cubicBezTo>
                  <a:cubicBezTo>
                    <a:pt x="6395" y="9048"/>
                    <a:pt x="6418" y="9053"/>
                    <a:pt x="6439" y="9053"/>
                  </a:cubicBezTo>
                  <a:cubicBezTo>
                    <a:pt x="6492" y="9053"/>
                    <a:pt x="6532" y="9019"/>
                    <a:pt x="6558" y="8949"/>
                  </a:cubicBezTo>
                  <a:cubicBezTo>
                    <a:pt x="6593" y="8859"/>
                    <a:pt x="6567" y="8797"/>
                    <a:pt x="6477" y="8752"/>
                  </a:cubicBezTo>
                  <a:cubicBezTo>
                    <a:pt x="6450" y="8742"/>
                    <a:pt x="6425" y="8737"/>
                    <a:pt x="6403" y="8737"/>
                  </a:cubicBezTo>
                  <a:close/>
                  <a:moveTo>
                    <a:pt x="4937" y="8731"/>
                  </a:moveTo>
                  <a:cubicBezTo>
                    <a:pt x="4873" y="8731"/>
                    <a:pt x="4810" y="8771"/>
                    <a:pt x="4782" y="8833"/>
                  </a:cubicBezTo>
                  <a:cubicBezTo>
                    <a:pt x="4747" y="8922"/>
                    <a:pt x="4791" y="9020"/>
                    <a:pt x="4872" y="9056"/>
                  </a:cubicBezTo>
                  <a:cubicBezTo>
                    <a:pt x="4889" y="9062"/>
                    <a:pt x="4908" y="9064"/>
                    <a:pt x="4927" y="9064"/>
                  </a:cubicBezTo>
                  <a:cubicBezTo>
                    <a:pt x="4992" y="9064"/>
                    <a:pt x="5058" y="9029"/>
                    <a:pt x="5086" y="8966"/>
                  </a:cubicBezTo>
                  <a:cubicBezTo>
                    <a:pt x="5121" y="8877"/>
                    <a:pt x="5086" y="8788"/>
                    <a:pt x="4997" y="8743"/>
                  </a:cubicBezTo>
                  <a:cubicBezTo>
                    <a:pt x="4977" y="8735"/>
                    <a:pt x="4957" y="8731"/>
                    <a:pt x="4937" y="8731"/>
                  </a:cubicBezTo>
                  <a:close/>
                  <a:moveTo>
                    <a:pt x="4049" y="9024"/>
                  </a:moveTo>
                  <a:cubicBezTo>
                    <a:pt x="4026" y="9024"/>
                    <a:pt x="4003" y="9029"/>
                    <a:pt x="3980" y="9038"/>
                  </a:cubicBezTo>
                  <a:cubicBezTo>
                    <a:pt x="3971" y="9038"/>
                    <a:pt x="3953" y="9047"/>
                    <a:pt x="3944" y="9056"/>
                  </a:cubicBezTo>
                  <a:cubicBezTo>
                    <a:pt x="3953" y="9065"/>
                    <a:pt x="3962" y="9065"/>
                    <a:pt x="3980" y="9073"/>
                  </a:cubicBezTo>
                  <a:cubicBezTo>
                    <a:pt x="3997" y="9082"/>
                    <a:pt x="4015" y="9091"/>
                    <a:pt x="4042" y="9100"/>
                  </a:cubicBezTo>
                  <a:cubicBezTo>
                    <a:pt x="4060" y="9109"/>
                    <a:pt x="4087" y="9118"/>
                    <a:pt x="4113" y="9127"/>
                  </a:cubicBezTo>
                  <a:cubicBezTo>
                    <a:pt x="4140" y="9136"/>
                    <a:pt x="4167" y="9136"/>
                    <a:pt x="4194" y="9145"/>
                  </a:cubicBezTo>
                  <a:cubicBezTo>
                    <a:pt x="4194" y="9145"/>
                    <a:pt x="4203" y="9145"/>
                    <a:pt x="4211" y="9136"/>
                  </a:cubicBezTo>
                  <a:lnTo>
                    <a:pt x="4203" y="9127"/>
                  </a:lnTo>
                  <a:cubicBezTo>
                    <a:pt x="4176" y="9061"/>
                    <a:pt x="4115" y="9024"/>
                    <a:pt x="4049" y="9024"/>
                  </a:cubicBezTo>
                  <a:close/>
                  <a:moveTo>
                    <a:pt x="10432" y="8925"/>
                  </a:moveTo>
                  <a:cubicBezTo>
                    <a:pt x="10407" y="8925"/>
                    <a:pt x="10381" y="8932"/>
                    <a:pt x="10358" y="8949"/>
                  </a:cubicBezTo>
                  <a:cubicBezTo>
                    <a:pt x="10340" y="8966"/>
                    <a:pt x="10322" y="8993"/>
                    <a:pt x="10313" y="9011"/>
                  </a:cubicBezTo>
                  <a:cubicBezTo>
                    <a:pt x="10305" y="9056"/>
                    <a:pt x="10313" y="9091"/>
                    <a:pt x="10331" y="9127"/>
                  </a:cubicBezTo>
                  <a:cubicBezTo>
                    <a:pt x="10340" y="9136"/>
                    <a:pt x="10349" y="9145"/>
                    <a:pt x="10358" y="9154"/>
                  </a:cubicBezTo>
                  <a:cubicBezTo>
                    <a:pt x="10367" y="9145"/>
                    <a:pt x="10385" y="9145"/>
                    <a:pt x="10394" y="9136"/>
                  </a:cubicBezTo>
                  <a:cubicBezTo>
                    <a:pt x="10412" y="9127"/>
                    <a:pt x="10438" y="9109"/>
                    <a:pt x="10456" y="9100"/>
                  </a:cubicBezTo>
                  <a:cubicBezTo>
                    <a:pt x="10483" y="9091"/>
                    <a:pt x="10519" y="9073"/>
                    <a:pt x="10545" y="9065"/>
                  </a:cubicBezTo>
                  <a:cubicBezTo>
                    <a:pt x="10563" y="9056"/>
                    <a:pt x="10572" y="9047"/>
                    <a:pt x="10554" y="9029"/>
                  </a:cubicBezTo>
                  <a:cubicBezTo>
                    <a:pt x="10554" y="9011"/>
                    <a:pt x="10545" y="8993"/>
                    <a:pt x="10536" y="8984"/>
                  </a:cubicBezTo>
                  <a:cubicBezTo>
                    <a:pt x="10519" y="8957"/>
                    <a:pt x="10501" y="8931"/>
                    <a:pt x="10474" y="8931"/>
                  </a:cubicBezTo>
                  <a:cubicBezTo>
                    <a:pt x="10461" y="8927"/>
                    <a:pt x="10447" y="8925"/>
                    <a:pt x="10432" y="8925"/>
                  </a:cubicBezTo>
                  <a:close/>
                  <a:moveTo>
                    <a:pt x="8951" y="8920"/>
                  </a:moveTo>
                  <a:cubicBezTo>
                    <a:pt x="8933" y="8920"/>
                    <a:pt x="8916" y="8926"/>
                    <a:pt x="8895" y="8931"/>
                  </a:cubicBezTo>
                  <a:cubicBezTo>
                    <a:pt x="8850" y="8949"/>
                    <a:pt x="8841" y="8975"/>
                    <a:pt x="8824" y="9011"/>
                  </a:cubicBezTo>
                  <a:cubicBezTo>
                    <a:pt x="8806" y="9038"/>
                    <a:pt x="8806" y="9073"/>
                    <a:pt x="8824" y="9109"/>
                  </a:cubicBezTo>
                  <a:cubicBezTo>
                    <a:pt x="8841" y="9154"/>
                    <a:pt x="8868" y="9172"/>
                    <a:pt x="8904" y="9180"/>
                  </a:cubicBezTo>
                  <a:cubicBezTo>
                    <a:pt x="8918" y="9191"/>
                    <a:pt x="8931" y="9195"/>
                    <a:pt x="8943" y="9195"/>
                  </a:cubicBezTo>
                  <a:cubicBezTo>
                    <a:pt x="8962" y="9195"/>
                    <a:pt x="8980" y="9186"/>
                    <a:pt x="9002" y="9180"/>
                  </a:cubicBezTo>
                  <a:cubicBezTo>
                    <a:pt x="9047" y="9172"/>
                    <a:pt x="9056" y="9136"/>
                    <a:pt x="9073" y="9100"/>
                  </a:cubicBezTo>
                  <a:cubicBezTo>
                    <a:pt x="9091" y="9065"/>
                    <a:pt x="9082" y="9038"/>
                    <a:pt x="9073" y="9002"/>
                  </a:cubicBezTo>
                  <a:cubicBezTo>
                    <a:pt x="9064" y="8949"/>
                    <a:pt x="9029" y="8949"/>
                    <a:pt x="8993" y="8931"/>
                  </a:cubicBezTo>
                  <a:cubicBezTo>
                    <a:pt x="8978" y="8923"/>
                    <a:pt x="8965" y="8920"/>
                    <a:pt x="8951" y="8920"/>
                  </a:cubicBezTo>
                  <a:close/>
                  <a:moveTo>
                    <a:pt x="5988" y="8875"/>
                  </a:moveTo>
                  <a:cubicBezTo>
                    <a:pt x="5922" y="8875"/>
                    <a:pt x="5845" y="8920"/>
                    <a:pt x="5817" y="8975"/>
                  </a:cubicBezTo>
                  <a:cubicBezTo>
                    <a:pt x="5782" y="9047"/>
                    <a:pt x="5826" y="9154"/>
                    <a:pt x="5898" y="9189"/>
                  </a:cubicBezTo>
                  <a:cubicBezTo>
                    <a:pt x="5915" y="9198"/>
                    <a:pt x="5935" y="9202"/>
                    <a:pt x="5956" y="9202"/>
                  </a:cubicBezTo>
                  <a:cubicBezTo>
                    <a:pt x="6023" y="9202"/>
                    <a:pt x="6100" y="9161"/>
                    <a:pt x="6121" y="9100"/>
                  </a:cubicBezTo>
                  <a:cubicBezTo>
                    <a:pt x="6156" y="9038"/>
                    <a:pt x="6112" y="8922"/>
                    <a:pt x="6040" y="8886"/>
                  </a:cubicBezTo>
                  <a:cubicBezTo>
                    <a:pt x="6025" y="8878"/>
                    <a:pt x="6007" y="8875"/>
                    <a:pt x="5988" y="8875"/>
                  </a:cubicBezTo>
                  <a:close/>
                  <a:moveTo>
                    <a:pt x="7462" y="8908"/>
                  </a:moveTo>
                  <a:cubicBezTo>
                    <a:pt x="7407" y="8908"/>
                    <a:pt x="7351" y="8943"/>
                    <a:pt x="7325" y="9002"/>
                  </a:cubicBezTo>
                  <a:cubicBezTo>
                    <a:pt x="7298" y="9073"/>
                    <a:pt x="7334" y="9163"/>
                    <a:pt x="7405" y="9198"/>
                  </a:cubicBezTo>
                  <a:cubicBezTo>
                    <a:pt x="7423" y="9204"/>
                    <a:pt x="7441" y="9207"/>
                    <a:pt x="7459" y="9207"/>
                  </a:cubicBezTo>
                  <a:cubicBezTo>
                    <a:pt x="7522" y="9207"/>
                    <a:pt x="7581" y="9172"/>
                    <a:pt x="7601" y="9109"/>
                  </a:cubicBezTo>
                  <a:cubicBezTo>
                    <a:pt x="7628" y="9038"/>
                    <a:pt x="7593" y="8949"/>
                    <a:pt x="7521" y="8922"/>
                  </a:cubicBezTo>
                  <a:cubicBezTo>
                    <a:pt x="7502" y="8912"/>
                    <a:pt x="7482" y="8908"/>
                    <a:pt x="7462" y="8908"/>
                  </a:cubicBezTo>
                  <a:close/>
                  <a:moveTo>
                    <a:pt x="4473" y="8872"/>
                  </a:moveTo>
                  <a:cubicBezTo>
                    <a:pt x="4410" y="8872"/>
                    <a:pt x="4354" y="8909"/>
                    <a:pt x="4327" y="8975"/>
                  </a:cubicBezTo>
                  <a:cubicBezTo>
                    <a:pt x="4292" y="9073"/>
                    <a:pt x="4327" y="9163"/>
                    <a:pt x="4426" y="9198"/>
                  </a:cubicBezTo>
                  <a:cubicBezTo>
                    <a:pt x="4450" y="9207"/>
                    <a:pt x="4474" y="9212"/>
                    <a:pt x="4496" y="9212"/>
                  </a:cubicBezTo>
                  <a:cubicBezTo>
                    <a:pt x="4562" y="9212"/>
                    <a:pt x="4613" y="9173"/>
                    <a:pt x="4640" y="9100"/>
                  </a:cubicBezTo>
                  <a:cubicBezTo>
                    <a:pt x="4675" y="9002"/>
                    <a:pt x="4640" y="8922"/>
                    <a:pt x="4542" y="8886"/>
                  </a:cubicBezTo>
                  <a:cubicBezTo>
                    <a:pt x="4518" y="8877"/>
                    <a:pt x="4495" y="8872"/>
                    <a:pt x="4473" y="8872"/>
                  </a:cubicBezTo>
                  <a:close/>
                  <a:moveTo>
                    <a:pt x="9988" y="9066"/>
                  </a:moveTo>
                  <a:cubicBezTo>
                    <a:pt x="9934" y="9066"/>
                    <a:pt x="9881" y="9100"/>
                    <a:pt x="9858" y="9145"/>
                  </a:cubicBezTo>
                  <a:cubicBezTo>
                    <a:pt x="9841" y="9180"/>
                    <a:pt x="9867" y="9216"/>
                    <a:pt x="9867" y="9252"/>
                  </a:cubicBezTo>
                  <a:cubicBezTo>
                    <a:pt x="9894" y="9270"/>
                    <a:pt x="9903" y="9314"/>
                    <a:pt x="9939" y="9323"/>
                  </a:cubicBezTo>
                  <a:lnTo>
                    <a:pt x="9974" y="9323"/>
                  </a:lnTo>
                  <a:cubicBezTo>
                    <a:pt x="10010" y="9305"/>
                    <a:pt x="10046" y="9288"/>
                    <a:pt x="10081" y="9279"/>
                  </a:cubicBezTo>
                  <a:cubicBezTo>
                    <a:pt x="10090" y="9270"/>
                    <a:pt x="10099" y="9261"/>
                    <a:pt x="10108" y="9252"/>
                  </a:cubicBezTo>
                  <a:cubicBezTo>
                    <a:pt x="10108" y="9198"/>
                    <a:pt x="10117" y="9154"/>
                    <a:pt x="10081" y="9109"/>
                  </a:cubicBezTo>
                  <a:cubicBezTo>
                    <a:pt x="10055" y="9079"/>
                    <a:pt x="10021" y="9066"/>
                    <a:pt x="9988" y="9066"/>
                  </a:cubicBezTo>
                  <a:close/>
                  <a:moveTo>
                    <a:pt x="8512" y="9054"/>
                  </a:moveTo>
                  <a:cubicBezTo>
                    <a:pt x="8489" y="9054"/>
                    <a:pt x="8464" y="9059"/>
                    <a:pt x="8449" y="9065"/>
                  </a:cubicBezTo>
                  <a:cubicBezTo>
                    <a:pt x="8413" y="9082"/>
                    <a:pt x="8386" y="9118"/>
                    <a:pt x="8360" y="9145"/>
                  </a:cubicBezTo>
                  <a:cubicBezTo>
                    <a:pt x="8360" y="9180"/>
                    <a:pt x="8351" y="9225"/>
                    <a:pt x="8369" y="9252"/>
                  </a:cubicBezTo>
                  <a:cubicBezTo>
                    <a:pt x="8378" y="9288"/>
                    <a:pt x="8413" y="9323"/>
                    <a:pt x="8449" y="9332"/>
                  </a:cubicBezTo>
                  <a:cubicBezTo>
                    <a:pt x="8462" y="9341"/>
                    <a:pt x="8480" y="9346"/>
                    <a:pt x="8498" y="9346"/>
                  </a:cubicBezTo>
                  <a:cubicBezTo>
                    <a:pt x="8516" y="9346"/>
                    <a:pt x="8534" y="9341"/>
                    <a:pt x="8547" y="9332"/>
                  </a:cubicBezTo>
                  <a:cubicBezTo>
                    <a:pt x="8583" y="9323"/>
                    <a:pt x="8618" y="9288"/>
                    <a:pt x="8636" y="9261"/>
                  </a:cubicBezTo>
                  <a:cubicBezTo>
                    <a:pt x="8645" y="9225"/>
                    <a:pt x="8645" y="9180"/>
                    <a:pt x="8636" y="9145"/>
                  </a:cubicBezTo>
                  <a:cubicBezTo>
                    <a:pt x="8618" y="9118"/>
                    <a:pt x="8592" y="9082"/>
                    <a:pt x="8556" y="9065"/>
                  </a:cubicBezTo>
                  <a:cubicBezTo>
                    <a:pt x="8545" y="9057"/>
                    <a:pt x="8529" y="9054"/>
                    <a:pt x="8512" y="9054"/>
                  </a:cubicBezTo>
                  <a:close/>
                  <a:moveTo>
                    <a:pt x="6995" y="9046"/>
                  </a:moveTo>
                  <a:cubicBezTo>
                    <a:pt x="6979" y="9046"/>
                    <a:pt x="6964" y="9049"/>
                    <a:pt x="6950" y="9056"/>
                  </a:cubicBezTo>
                  <a:cubicBezTo>
                    <a:pt x="6923" y="9073"/>
                    <a:pt x="6879" y="9091"/>
                    <a:pt x="6870" y="9145"/>
                  </a:cubicBezTo>
                  <a:cubicBezTo>
                    <a:pt x="6870" y="9163"/>
                    <a:pt x="6861" y="9189"/>
                    <a:pt x="6861" y="9216"/>
                  </a:cubicBezTo>
                  <a:cubicBezTo>
                    <a:pt x="6861" y="9252"/>
                    <a:pt x="6879" y="9279"/>
                    <a:pt x="6906" y="9305"/>
                  </a:cubicBezTo>
                  <a:cubicBezTo>
                    <a:pt x="6915" y="9323"/>
                    <a:pt x="6941" y="9332"/>
                    <a:pt x="6959" y="9341"/>
                  </a:cubicBezTo>
                  <a:cubicBezTo>
                    <a:pt x="6977" y="9354"/>
                    <a:pt x="6997" y="9359"/>
                    <a:pt x="7017" y="9359"/>
                  </a:cubicBezTo>
                  <a:cubicBezTo>
                    <a:pt x="7037" y="9359"/>
                    <a:pt x="7057" y="9354"/>
                    <a:pt x="7075" y="9350"/>
                  </a:cubicBezTo>
                  <a:cubicBezTo>
                    <a:pt x="7102" y="9332"/>
                    <a:pt x="7138" y="9305"/>
                    <a:pt x="7155" y="9270"/>
                  </a:cubicBezTo>
                  <a:cubicBezTo>
                    <a:pt x="7173" y="9225"/>
                    <a:pt x="7173" y="9180"/>
                    <a:pt x="7155" y="9145"/>
                  </a:cubicBezTo>
                  <a:cubicBezTo>
                    <a:pt x="7146" y="9109"/>
                    <a:pt x="7120" y="9082"/>
                    <a:pt x="7075" y="9065"/>
                  </a:cubicBezTo>
                  <a:cubicBezTo>
                    <a:pt x="7048" y="9053"/>
                    <a:pt x="7020" y="9046"/>
                    <a:pt x="6995" y="9046"/>
                  </a:cubicBezTo>
                  <a:close/>
                  <a:moveTo>
                    <a:pt x="5534" y="9043"/>
                  </a:moveTo>
                  <a:cubicBezTo>
                    <a:pt x="5467" y="9043"/>
                    <a:pt x="5398" y="9084"/>
                    <a:pt x="5371" y="9145"/>
                  </a:cubicBezTo>
                  <a:cubicBezTo>
                    <a:pt x="5344" y="9216"/>
                    <a:pt x="5389" y="9332"/>
                    <a:pt x="5460" y="9359"/>
                  </a:cubicBezTo>
                  <a:cubicBezTo>
                    <a:pt x="5476" y="9364"/>
                    <a:pt x="5494" y="9367"/>
                    <a:pt x="5512" y="9367"/>
                  </a:cubicBezTo>
                  <a:cubicBezTo>
                    <a:pt x="5584" y="9367"/>
                    <a:pt x="5662" y="9327"/>
                    <a:pt x="5683" y="9270"/>
                  </a:cubicBezTo>
                  <a:cubicBezTo>
                    <a:pt x="5710" y="9189"/>
                    <a:pt x="5666" y="9082"/>
                    <a:pt x="5594" y="9056"/>
                  </a:cubicBezTo>
                  <a:cubicBezTo>
                    <a:pt x="5575" y="9047"/>
                    <a:pt x="5554" y="9043"/>
                    <a:pt x="5534" y="9043"/>
                  </a:cubicBezTo>
                  <a:close/>
                  <a:moveTo>
                    <a:pt x="5077" y="9181"/>
                  </a:moveTo>
                  <a:cubicBezTo>
                    <a:pt x="5013" y="9181"/>
                    <a:pt x="4949" y="9218"/>
                    <a:pt x="4925" y="9296"/>
                  </a:cubicBezTo>
                  <a:cubicBezTo>
                    <a:pt x="4898" y="9341"/>
                    <a:pt x="4916" y="9368"/>
                    <a:pt x="4970" y="9377"/>
                  </a:cubicBezTo>
                  <a:lnTo>
                    <a:pt x="5005" y="9377"/>
                  </a:lnTo>
                  <a:cubicBezTo>
                    <a:pt x="5077" y="9395"/>
                    <a:pt x="5139" y="9412"/>
                    <a:pt x="5202" y="9430"/>
                  </a:cubicBezTo>
                  <a:cubicBezTo>
                    <a:pt x="5211" y="9430"/>
                    <a:pt x="5220" y="9430"/>
                    <a:pt x="5228" y="9421"/>
                  </a:cubicBezTo>
                  <a:cubicBezTo>
                    <a:pt x="5264" y="9359"/>
                    <a:pt x="5237" y="9243"/>
                    <a:pt x="5166" y="9207"/>
                  </a:cubicBezTo>
                  <a:cubicBezTo>
                    <a:pt x="5140" y="9190"/>
                    <a:pt x="5109" y="9181"/>
                    <a:pt x="5077" y="9181"/>
                  </a:cubicBezTo>
                  <a:close/>
                  <a:moveTo>
                    <a:pt x="9555" y="9207"/>
                  </a:moveTo>
                  <a:cubicBezTo>
                    <a:pt x="9484" y="9207"/>
                    <a:pt x="9412" y="9270"/>
                    <a:pt x="9412" y="9341"/>
                  </a:cubicBezTo>
                  <a:cubicBezTo>
                    <a:pt x="9412" y="9405"/>
                    <a:pt x="9453" y="9470"/>
                    <a:pt x="9519" y="9470"/>
                  </a:cubicBezTo>
                  <a:cubicBezTo>
                    <a:pt x="9535" y="9470"/>
                    <a:pt x="9554" y="9466"/>
                    <a:pt x="9573" y="9457"/>
                  </a:cubicBezTo>
                  <a:cubicBezTo>
                    <a:pt x="9591" y="9448"/>
                    <a:pt x="9609" y="9439"/>
                    <a:pt x="9627" y="9439"/>
                  </a:cubicBezTo>
                  <a:cubicBezTo>
                    <a:pt x="9653" y="9439"/>
                    <a:pt x="9671" y="9430"/>
                    <a:pt x="9671" y="9421"/>
                  </a:cubicBezTo>
                  <a:cubicBezTo>
                    <a:pt x="9680" y="9386"/>
                    <a:pt x="9689" y="9368"/>
                    <a:pt x="9689" y="9350"/>
                  </a:cubicBezTo>
                  <a:cubicBezTo>
                    <a:pt x="9689" y="9279"/>
                    <a:pt x="9627" y="9207"/>
                    <a:pt x="9555" y="9207"/>
                  </a:cubicBezTo>
                  <a:close/>
                  <a:moveTo>
                    <a:pt x="8043" y="9194"/>
                  </a:moveTo>
                  <a:cubicBezTo>
                    <a:pt x="8023" y="9194"/>
                    <a:pt x="8003" y="9198"/>
                    <a:pt x="7985" y="9207"/>
                  </a:cubicBezTo>
                  <a:cubicBezTo>
                    <a:pt x="7949" y="9225"/>
                    <a:pt x="7932" y="9261"/>
                    <a:pt x="7914" y="9288"/>
                  </a:cubicBezTo>
                  <a:cubicBezTo>
                    <a:pt x="7878" y="9368"/>
                    <a:pt x="7923" y="9457"/>
                    <a:pt x="8003" y="9484"/>
                  </a:cubicBezTo>
                  <a:cubicBezTo>
                    <a:pt x="8017" y="9489"/>
                    <a:pt x="8033" y="9492"/>
                    <a:pt x="8048" y="9492"/>
                  </a:cubicBezTo>
                  <a:cubicBezTo>
                    <a:pt x="8110" y="9492"/>
                    <a:pt x="8176" y="9452"/>
                    <a:pt x="8190" y="9395"/>
                  </a:cubicBezTo>
                  <a:cubicBezTo>
                    <a:pt x="8199" y="9350"/>
                    <a:pt x="8199" y="9305"/>
                    <a:pt x="8181" y="9270"/>
                  </a:cubicBezTo>
                  <a:cubicBezTo>
                    <a:pt x="8163" y="9234"/>
                    <a:pt x="8137" y="9216"/>
                    <a:pt x="8101" y="9207"/>
                  </a:cubicBezTo>
                  <a:cubicBezTo>
                    <a:pt x="8083" y="9198"/>
                    <a:pt x="8063" y="9194"/>
                    <a:pt x="8043" y="9194"/>
                  </a:cubicBezTo>
                  <a:close/>
                  <a:moveTo>
                    <a:pt x="6546" y="9192"/>
                  </a:moveTo>
                  <a:cubicBezTo>
                    <a:pt x="6489" y="9192"/>
                    <a:pt x="6450" y="9226"/>
                    <a:pt x="6424" y="9296"/>
                  </a:cubicBezTo>
                  <a:cubicBezTo>
                    <a:pt x="6388" y="9386"/>
                    <a:pt x="6415" y="9448"/>
                    <a:pt x="6513" y="9484"/>
                  </a:cubicBezTo>
                  <a:cubicBezTo>
                    <a:pt x="6538" y="9494"/>
                    <a:pt x="6561" y="9499"/>
                    <a:pt x="6582" y="9499"/>
                  </a:cubicBezTo>
                  <a:cubicBezTo>
                    <a:pt x="6636" y="9499"/>
                    <a:pt x="6677" y="9465"/>
                    <a:pt x="6709" y="9395"/>
                  </a:cubicBezTo>
                  <a:cubicBezTo>
                    <a:pt x="6736" y="9305"/>
                    <a:pt x="6709" y="9243"/>
                    <a:pt x="6620" y="9207"/>
                  </a:cubicBezTo>
                  <a:cubicBezTo>
                    <a:pt x="6593" y="9197"/>
                    <a:pt x="6568" y="9192"/>
                    <a:pt x="6546" y="9192"/>
                  </a:cubicBezTo>
                  <a:close/>
                  <a:moveTo>
                    <a:pt x="5693" y="9474"/>
                  </a:moveTo>
                  <a:cubicBezTo>
                    <a:pt x="5668" y="9474"/>
                    <a:pt x="5643" y="9482"/>
                    <a:pt x="5621" y="9493"/>
                  </a:cubicBezTo>
                  <a:cubicBezTo>
                    <a:pt x="5612" y="9493"/>
                    <a:pt x="5594" y="9511"/>
                    <a:pt x="5594" y="9511"/>
                  </a:cubicBezTo>
                  <a:cubicBezTo>
                    <a:pt x="5597" y="9517"/>
                    <a:pt x="5600" y="9518"/>
                    <a:pt x="5603" y="9518"/>
                  </a:cubicBezTo>
                  <a:cubicBezTo>
                    <a:pt x="5610" y="9518"/>
                    <a:pt x="5618" y="9511"/>
                    <a:pt x="5630" y="9511"/>
                  </a:cubicBezTo>
                  <a:cubicBezTo>
                    <a:pt x="5648" y="9511"/>
                    <a:pt x="5657" y="9519"/>
                    <a:pt x="5666" y="9528"/>
                  </a:cubicBezTo>
                  <a:cubicBezTo>
                    <a:pt x="5710" y="9546"/>
                    <a:pt x="5755" y="9537"/>
                    <a:pt x="5790" y="9555"/>
                  </a:cubicBezTo>
                  <a:cubicBezTo>
                    <a:pt x="5790" y="9555"/>
                    <a:pt x="5799" y="9555"/>
                    <a:pt x="5799" y="9546"/>
                  </a:cubicBezTo>
                  <a:cubicBezTo>
                    <a:pt x="5808" y="9546"/>
                    <a:pt x="5808" y="9537"/>
                    <a:pt x="5808" y="9537"/>
                  </a:cubicBezTo>
                  <a:cubicBezTo>
                    <a:pt x="5782" y="9519"/>
                    <a:pt x="5764" y="9502"/>
                    <a:pt x="5737" y="9484"/>
                  </a:cubicBezTo>
                  <a:cubicBezTo>
                    <a:pt x="5723" y="9477"/>
                    <a:pt x="5708" y="9474"/>
                    <a:pt x="5693" y="9474"/>
                  </a:cubicBezTo>
                  <a:close/>
                  <a:moveTo>
                    <a:pt x="9103" y="9348"/>
                  </a:moveTo>
                  <a:cubicBezTo>
                    <a:pt x="9099" y="9348"/>
                    <a:pt x="9095" y="9349"/>
                    <a:pt x="9091" y="9350"/>
                  </a:cubicBezTo>
                  <a:cubicBezTo>
                    <a:pt x="9047" y="9359"/>
                    <a:pt x="8984" y="9368"/>
                    <a:pt x="8975" y="9448"/>
                  </a:cubicBezTo>
                  <a:cubicBezTo>
                    <a:pt x="8940" y="9475"/>
                    <a:pt x="8966" y="9519"/>
                    <a:pt x="8984" y="9555"/>
                  </a:cubicBezTo>
                  <a:cubicBezTo>
                    <a:pt x="8984" y="9564"/>
                    <a:pt x="8984" y="9573"/>
                    <a:pt x="8993" y="9573"/>
                  </a:cubicBezTo>
                  <a:cubicBezTo>
                    <a:pt x="8993" y="9590"/>
                    <a:pt x="9000" y="9596"/>
                    <a:pt x="9010" y="9596"/>
                  </a:cubicBezTo>
                  <a:cubicBezTo>
                    <a:pt x="9016" y="9596"/>
                    <a:pt x="9022" y="9594"/>
                    <a:pt x="9029" y="9591"/>
                  </a:cubicBezTo>
                  <a:cubicBezTo>
                    <a:pt x="9082" y="9582"/>
                    <a:pt x="9136" y="9573"/>
                    <a:pt x="9189" y="9564"/>
                  </a:cubicBezTo>
                  <a:cubicBezTo>
                    <a:pt x="9216" y="9555"/>
                    <a:pt x="9252" y="9502"/>
                    <a:pt x="9243" y="9475"/>
                  </a:cubicBezTo>
                  <a:cubicBezTo>
                    <a:pt x="9234" y="9457"/>
                    <a:pt x="9225" y="9439"/>
                    <a:pt x="9216" y="9421"/>
                  </a:cubicBezTo>
                  <a:cubicBezTo>
                    <a:pt x="9207" y="9404"/>
                    <a:pt x="9198" y="9386"/>
                    <a:pt x="9189" y="9386"/>
                  </a:cubicBezTo>
                  <a:cubicBezTo>
                    <a:pt x="9159" y="9370"/>
                    <a:pt x="9128" y="9348"/>
                    <a:pt x="9103" y="9348"/>
                  </a:cubicBezTo>
                  <a:close/>
                  <a:moveTo>
                    <a:pt x="6121" y="9332"/>
                  </a:moveTo>
                  <a:cubicBezTo>
                    <a:pt x="6076" y="9332"/>
                    <a:pt x="5996" y="9386"/>
                    <a:pt x="5969" y="9439"/>
                  </a:cubicBezTo>
                  <a:cubicBezTo>
                    <a:pt x="5960" y="9484"/>
                    <a:pt x="5960" y="9537"/>
                    <a:pt x="5996" y="9582"/>
                  </a:cubicBezTo>
                  <a:cubicBezTo>
                    <a:pt x="5996" y="9591"/>
                    <a:pt x="6013" y="9591"/>
                    <a:pt x="6022" y="9591"/>
                  </a:cubicBezTo>
                  <a:cubicBezTo>
                    <a:pt x="6076" y="9591"/>
                    <a:pt x="6121" y="9609"/>
                    <a:pt x="6174" y="9618"/>
                  </a:cubicBezTo>
                  <a:cubicBezTo>
                    <a:pt x="6180" y="9621"/>
                    <a:pt x="6187" y="9622"/>
                    <a:pt x="6194" y="9622"/>
                  </a:cubicBezTo>
                  <a:cubicBezTo>
                    <a:pt x="6209" y="9622"/>
                    <a:pt x="6225" y="9618"/>
                    <a:pt x="6237" y="9618"/>
                  </a:cubicBezTo>
                  <a:cubicBezTo>
                    <a:pt x="6245" y="9582"/>
                    <a:pt x="6299" y="9573"/>
                    <a:pt x="6290" y="9528"/>
                  </a:cubicBezTo>
                  <a:cubicBezTo>
                    <a:pt x="6290" y="9493"/>
                    <a:pt x="6290" y="9457"/>
                    <a:pt x="6272" y="9421"/>
                  </a:cubicBezTo>
                  <a:cubicBezTo>
                    <a:pt x="6237" y="9359"/>
                    <a:pt x="6201" y="9332"/>
                    <a:pt x="6121" y="9332"/>
                  </a:cubicBezTo>
                  <a:close/>
                  <a:moveTo>
                    <a:pt x="7609" y="9345"/>
                  </a:moveTo>
                  <a:cubicBezTo>
                    <a:pt x="7550" y="9345"/>
                    <a:pt x="7496" y="9380"/>
                    <a:pt x="7477" y="9439"/>
                  </a:cubicBezTo>
                  <a:cubicBezTo>
                    <a:pt x="7450" y="9511"/>
                    <a:pt x="7485" y="9600"/>
                    <a:pt x="7566" y="9635"/>
                  </a:cubicBezTo>
                  <a:cubicBezTo>
                    <a:pt x="7582" y="9641"/>
                    <a:pt x="7599" y="9644"/>
                    <a:pt x="7616" y="9644"/>
                  </a:cubicBezTo>
                  <a:cubicBezTo>
                    <a:pt x="7674" y="9644"/>
                    <a:pt x="7732" y="9610"/>
                    <a:pt x="7753" y="9555"/>
                  </a:cubicBezTo>
                  <a:cubicBezTo>
                    <a:pt x="7780" y="9475"/>
                    <a:pt x="7744" y="9386"/>
                    <a:pt x="7673" y="9359"/>
                  </a:cubicBezTo>
                  <a:cubicBezTo>
                    <a:pt x="7652" y="9350"/>
                    <a:pt x="7630" y="9345"/>
                    <a:pt x="7609" y="9345"/>
                  </a:cubicBezTo>
                  <a:close/>
                  <a:moveTo>
                    <a:pt x="8615" y="9509"/>
                  </a:moveTo>
                  <a:cubicBezTo>
                    <a:pt x="8597" y="9509"/>
                    <a:pt x="8581" y="9512"/>
                    <a:pt x="8565" y="9528"/>
                  </a:cubicBezTo>
                  <a:cubicBezTo>
                    <a:pt x="8538" y="9564"/>
                    <a:pt x="8502" y="9582"/>
                    <a:pt x="8502" y="9635"/>
                  </a:cubicBezTo>
                  <a:cubicBezTo>
                    <a:pt x="8510" y="9657"/>
                    <a:pt x="8511" y="9673"/>
                    <a:pt x="8526" y="9673"/>
                  </a:cubicBezTo>
                  <a:cubicBezTo>
                    <a:pt x="8530" y="9673"/>
                    <a:pt x="8533" y="9673"/>
                    <a:pt x="8538" y="9671"/>
                  </a:cubicBezTo>
                  <a:cubicBezTo>
                    <a:pt x="8610" y="9662"/>
                    <a:pt x="8681" y="9653"/>
                    <a:pt x="8752" y="9635"/>
                  </a:cubicBezTo>
                  <a:cubicBezTo>
                    <a:pt x="8779" y="9635"/>
                    <a:pt x="8797" y="9618"/>
                    <a:pt x="8779" y="9591"/>
                  </a:cubicBezTo>
                  <a:cubicBezTo>
                    <a:pt x="8752" y="9564"/>
                    <a:pt x="8725" y="9537"/>
                    <a:pt x="8699" y="9511"/>
                  </a:cubicBezTo>
                  <a:lnTo>
                    <a:pt x="8654" y="9511"/>
                  </a:lnTo>
                  <a:cubicBezTo>
                    <a:pt x="8640" y="9511"/>
                    <a:pt x="8627" y="9509"/>
                    <a:pt x="8615" y="9509"/>
                  </a:cubicBezTo>
                  <a:close/>
                  <a:moveTo>
                    <a:pt x="6699" y="9640"/>
                  </a:moveTo>
                  <a:cubicBezTo>
                    <a:pt x="6676" y="9640"/>
                    <a:pt x="6651" y="9644"/>
                    <a:pt x="6629" y="9653"/>
                  </a:cubicBezTo>
                  <a:cubicBezTo>
                    <a:pt x="6629" y="9662"/>
                    <a:pt x="6620" y="9662"/>
                    <a:pt x="6620" y="9662"/>
                  </a:cubicBezTo>
                  <a:cubicBezTo>
                    <a:pt x="6620" y="9671"/>
                    <a:pt x="6629" y="9680"/>
                    <a:pt x="6638" y="9680"/>
                  </a:cubicBezTo>
                  <a:cubicBezTo>
                    <a:pt x="6665" y="9685"/>
                    <a:pt x="6694" y="9685"/>
                    <a:pt x="6723" y="9685"/>
                  </a:cubicBezTo>
                  <a:cubicBezTo>
                    <a:pt x="6752" y="9685"/>
                    <a:pt x="6781" y="9685"/>
                    <a:pt x="6807" y="9689"/>
                  </a:cubicBezTo>
                  <a:cubicBezTo>
                    <a:pt x="6810" y="9692"/>
                    <a:pt x="6812" y="9693"/>
                    <a:pt x="6814" y="9693"/>
                  </a:cubicBezTo>
                  <a:cubicBezTo>
                    <a:pt x="6816" y="9693"/>
                    <a:pt x="6816" y="9689"/>
                    <a:pt x="6816" y="9689"/>
                  </a:cubicBezTo>
                  <a:cubicBezTo>
                    <a:pt x="6816" y="9689"/>
                    <a:pt x="6816" y="9680"/>
                    <a:pt x="6816" y="9680"/>
                  </a:cubicBezTo>
                  <a:cubicBezTo>
                    <a:pt x="6799" y="9671"/>
                    <a:pt x="6781" y="9662"/>
                    <a:pt x="6763" y="9653"/>
                  </a:cubicBezTo>
                  <a:cubicBezTo>
                    <a:pt x="6745" y="9644"/>
                    <a:pt x="6723" y="9640"/>
                    <a:pt x="6699" y="9640"/>
                  </a:cubicBezTo>
                  <a:close/>
                  <a:moveTo>
                    <a:pt x="8212" y="9653"/>
                  </a:moveTo>
                  <a:cubicBezTo>
                    <a:pt x="8180" y="9653"/>
                    <a:pt x="8148" y="9663"/>
                    <a:pt x="8119" y="9680"/>
                  </a:cubicBezTo>
                  <a:cubicBezTo>
                    <a:pt x="8110" y="9680"/>
                    <a:pt x="8110" y="9698"/>
                    <a:pt x="8110" y="9698"/>
                  </a:cubicBezTo>
                  <a:cubicBezTo>
                    <a:pt x="8110" y="9707"/>
                    <a:pt x="8119" y="9716"/>
                    <a:pt x="8128" y="9716"/>
                  </a:cubicBezTo>
                  <a:cubicBezTo>
                    <a:pt x="8181" y="9707"/>
                    <a:pt x="8226" y="9707"/>
                    <a:pt x="8279" y="9698"/>
                  </a:cubicBezTo>
                  <a:cubicBezTo>
                    <a:pt x="8279" y="9698"/>
                    <a:pt x="8288" y="9689"/>
                    <a:pt x="8288" y="9689"/>
                  </a:cubicBezTo>
                  <a:cubicBezTo>
                    <a:pt x="8288" y="9680"/>
                    <a:pt x="8288" y="9671"/>
                    <a:pt x="8279" y="9671"/>
                  </a:cubicBezTo>
                  <a:cubicBezTo>
                    <a:pt x="8279" y="9662"/>
                    <a:pt x="8271" y="9662"/>
                    <a:pt x="8262" y="9662"/>
                  </a:cubicBezTo>
                  <a:cubicBezTo>
                    <a:pt x="8246" y="9656"/>
                    <a:pt x="8229" y="9653"/>
                    <a:pt x="8212" y="9653"/>
                  </a:cubicBezTo>
                  <a:close/>
                  <a:moveTo>
                    <a:pt x="7139" y="9480"/>
                  </a:moveTo>
                  <a:cubicBezTo>
                    <a:pt x="7126" y="9480"/>
                    <a:pt x="7112" y="9486"/>
                    <a:pt x="7093" y="9493"/>
                  </a:cubicBezTo>
                  <a:cubicBezTo>
                    <a:pt x="7075" y="9502"/>
                    <a:pt x="7057" y="9511"/>
                    <a:pt x="7048" y="9528"/>
                  </a:cubicBezTo>
                  <a:cubicBezTo>
                    <a:pt x="7039" y="9546"/>
                    <a:pt x="7030" y="9564"/>
                    <a:pt x="7022" y="9591"/>
                  </a:cubicBezTo>
                  <a:cubicBezTo>
                    <a:pt x="6995" y="9618"/>
                    <a:pt x="7022" y="9653"/>
                    <a:pt x="7022" y="9689"/>
                  </a:cubicBezTo>
                  <a:cubicBezTo>
                    <a:pt x="7022" y="9707"/>
                    <a:pt x="7030" y="9716"/>
                    <a:pt x="7039" y="9716"/>
                  </a:cubicBezTo>
                  <a:lnTo>
                    <a:pt x="7236" y="9716"/>
                  </a:lnTo>
                  <a:cubicBezTo>
                    <a:pt x="7248" y="9716"/>
                    <a:pt x="7263" y="9720"/>
                    <a:pt x="7275" y="9720"/>
                  </a:cubicBezTo>
                  <a:cubicBezTo>
                    <a:pt x="7281" y="9720"/>
                    <a:pt x="7286" y="9719"/>
                    <a:pt x="7289" y="9716"/>
                  </a:cubicBezTo>
                  <a:cubicBezTo>
                    <a:pt x="7307" y="9698"/>
                    <a:pt x="7316" y="9671"/>
                    <a:pt x="7316" y="9644"/>
                  </a:cubicBezTo>
                  <a:cubicBezTo>
                    <a:pt x="7325" y="9627"/>
                    <a:pt x="7316" y="9600"/>
                    <a:pt x="7307" y="9582"/>
                  </a:cubicBezTo>
                  <a:cubicBezTo>
                    <a:pt x="7298" y="9564"/>
                    <a:pt x="7289" y="9528"/>
                    <a:pt x="7262" y="9519"/>
                  </a:cubicBezTo>
                  <a:cubicBezTo>
                    <a:pt x="7236" y="9502"/>
                    <a:pt x="7191" y="9484"/>
                    <a:pt x="7155" y="9484"/>
                  </a:cubicBezTo>
                  <a:cubicBezTo>
                    <a:pt x="7150" y="9481"/>
                    <a:pt x="7145" y="9480"/>
                    <a:pt x="7139" y="9480"/>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6" name="Google Shape;916;p8"/>
            <p:cNvSpPr/>
            <p:nvPr/>
          </p:nvSpPr>
          <p:spPr>
            <a:xfrm>
              <a:off x="9222834" y="2062402"/>
              <a:ext cx="711297" cy="508965"/>
            </a:xfrm>
            <a:custGeom>
              <a:avLst/>
              <a:gdLst/>
              <a:ahLst/>
              <a:cxnLst/>
              <a:rect l="l" t="t" r="r" b="b"/>
              <a:pathLst>
                <a:path w="13721" h="9818" extrusionOk="0">
                  <a:moveTo>
                    <a:pt x="6522" y="210"/>
                  </a:moveTo>
                  <a:cubicBezTo>
                    <a:pt x="7574" y="210"/>
                    <a:pt x="8591" y="433"/>
                    <a:pt x="9457" y="763"/>
                  </a:cubicBezTo>
                  <a:cubicBezTo>
                    <a:pt x="11937" y="1718"/>
                    <a:pt x="13498" y="3644"/>
                    <a:pt x="13266" y="5438"/>
                  </a:cubicBezTo>
                  <a:cubicBezTo>
                    <a:pt x="12918" y="8096"/>
                    <a:pt x="11116" y="9077"/>
                    <a:pt x="9671" y="9416"/>
                  </a:cubicBezTo>
                  <a:cubicBezTo>
                    <a:pt x="9123" y="9548"/>
                    <a:pt x="8542" y="9611"/>
                    <a:pt x="7949" y="9611"/>
                  </a:cubicBezTo>
                  <a:cubicBezTo>
                    <a:pt x="5339" y="9611"/>
                    <a:pt x="2503" y="8400"/>
                    <a:pt x="1267" y="6597"/>
                  </a:cubicBezTo>
                  <a:cubicBezTo>
                    <a:pt x="696" y="5759"/>
                    <a:pt x="241" y="4438"/>
                    <a:pt x="1330" y="2868"/>
                  </a:cubicBezTo>
                  <a:cubicBezTo>
                    <a:pt x="2686" y="906"/>
                    <a:pt x="4648" y="210"/>
                    <a:pt x="6522" y="210"/>
                  </a:cubicBezTo>
                  <a:close/>
                  <a:moveTo>
                    <a:pt x="6526" y="0"/>
                  </a:moveTo>
                  <a:cubicBezTo>
                    <a:pt x="4590" y="0"/>
                    <a:pt x="2560" y="722"/>
                    <a:pt x="1160" y="2752"/>
                  </a:cubicBezTo>
                  <a:cubicBezTo>
                    <a:pt x="0" y="4412"/>
                    <a:pt x="491" y="5821"/>
                    <a:pt x="1098" y="6713"/>
                  </a:cubicBezTo>
                  <a:cubicBezTo>
                    <a:pt x="2365" y="8569"/>
                    <a:pt x="5282" y="9818"/>
                    <a:pt x="7967" y="9818"/>
                  </a:cubicBezTo>
                  <a:cubicBezTo>
                    <a:pt x="8565" y="9818"/>
                    <a:pt x="9162" y="9755"/>
                    <a:pt x="9715" y="9622"/>
                  </a:cubicBezTo>
                  <a:cubicBezTo>
                    <a:pt x="11856" y="9113"/>
                    <a:pt x="13186" y="7632"/>
                    <a:pt x="13471" y="5464"/>
                  </a:cubicBezTo>
                  <a:cubicBezTo>
                    <a:pt x="13721" y="3546"/>
                    <a:pt x="12142" y="1575"/>
                    <a:pt x="9537" y="567"/>
                  </a:cubicBezTo>
                  <a:cubicBezTo>
                    <a:pt x="8645" y="223"/>
                    <a:pt x="7600" y="0"/>
                    <a:pt x="6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7" name="Google Shape;917;p8"/>
            <p:cNvSpPr/>
            <p:nvPr/>
          </p:nvSpPr>
          <p:spPr>
            <a:xfrm>
              <a:off x="9294063" y="2092883"/>
              <a:ext cx="588280" cy="438722"/>
            </a:xfrm>
            <a:custGeom>
              <a:avLst/>
              <a:gdLst/>
              <a:ahLst/>
              <a:cxnLst/>
              <a:rect l="l" t="t" r="r" b="b"/>
              <a:pathLst>
                <a:path w="11348" h="8463" extrusionOk="0">
                  <a:moveTo>
                    <a:pt x="5041" y="211"/>
                  </a:moveTo>
                  <a:cubicBezTo>
                    <a:pt x="7003" y="211"/>
                    <a:pt x="8707" y="1103"/>
                    <a:pt x="9751" y="2066"/>
                  </a:cubicBezTo>
                  <a:cubicBezTo>
                    <a:pt x="10652" y="2914"/>
                    <a:pt x="11134" y="3859"/>
                    <a:pt x="11036" y="4618"/>
                  </a:cubicBezTo>
                  <a:cubicBezTo>
                    <a:pt x="10884" y="5849"/>
                    <a:pt x="10143" y="6892"/>
                    <a:pt x="8966" y="7544"/>
                  </a:cubicBezTo>
                  <a:cubicBezTo>
                    <a:pt x="8112" y="8020"/>
                    <a:pt x="7097" y="8256"/>
                    <a:pt x="6036" y="8256"/>
                  </a:cubicBezTo>
                  <a:cubicBezTo>
                    <a:pt x="4970" y="8256"/>
                    <a:pt x="3857" y="8018"/>
                    <a:pt x="2810" y="7544"/>
                  </a:cubicBezTo>
                  <a:cubicBezTo>
                    <a:pt x="1142" y="6785"/>
                    <a:pt x="223" y="5313"/>
                    <a:pt x="402" y="3699"/>
                  </a:cubicBezTo>
                  <a:cubicBezTo>
                    <a:pt x="589" y="2039"/>
                    <a:pt x="1900" y="719"/>
                    <a:pt x="3747" y="344"/>
                  </a:cubicBezTo>
                  <a:cubicBezTo>
                    <a:pt x="4184" y="246"/>
                    <a:pt x="4621" y="211"/>
                    <a:pt x="5041" y="211"/>
                  </a:cubicBezTo>
                  <a:close/>
                  <a:moveTo>
                    <a:pt x="5049" y="1"/>
                  </a:moveTo>
                  <a:cubicBezTo>
                    <a:pt x="4611" y="1"/>
                    <a:pt x="4161" y="44"/>
                    <a:pt x="3703" y="139"/>
                  </a:cubicBezTo>
                  <a:cubicBezTo>
                    <a:pt x="1767" y="532"/>
                    <a:pt x="393" y="1923"/>
                    <a:pt x="197" y="3681"/>
                  </a:cubicBezTo>
                  <a:cubicBezTo>
                    <a:pt x="0" y="5376"/>
                    <a:pt x="973" y="6928"/>
                    <a:pt x="2721" y="7731"/>
                  </a:cubicBezTo>
                  <a:cubicBezTo>
                    <a:pt x="3801" y="8222"/>
                    <a:pt x="4943" y="8463"/>
                    <a:pt x="6031" y="8463"/>
                  </a:cubicBezTo>
                  <a:cubicBezTo>
                    <a:pt x="7128" y="8463"/>
                    <a:pt x="8181" y="8222"/>
                    <a:pt x="9064" y="7731"/>
                  </a:cubicBezTo>
                  <a:cubicBezTo>
                    <a:pt x="10304" y="7035"/>
                    <a:pt x="11080" y="5947"/>
                    <a:pt x="11250" y="4644"/>
                  </a:cubicBezTo>
                  <a:cubicBezTo>
                    <a:pt x="11348" y="3824"/>
                    <a:pt x="10848" y="2807"/>
                    <a:pt x="9894" y="1915"/>
                  </a:cubicBezTo>
                  <a:cubicBezTo>
                    <a:pt x="8823" y="924"/>
                    <a:pt x="7071" y="1"/>
                    <a:pt x="5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8" name="Google Shape;918;p8"/>
            <p:cNvSpPr/>
            <p:nvPr/>
          </p:nvSpPr>
          <p:spPr>
            <a:xfrm>
              <a:off x="9910959" y="2330829"/>
              <a:ext cx="11612" cy="12545"/>
            </a:xfrm>
            <a:custGeom>
              <a:avLst/>
              <a:gdLst/>
              <a:ahLst/>
              <a:cxnLst/>
              <a:rect l="l" t="t" r="r" b="b"/>
              <a:pathLst>
                <a:path w="224" h="242" extrusionOk="0">
                  <a:moveTo>
                    <a:pt x="126" y="1"/>
                  </a:moveTo>
                  <a:cubicBezTo>
                    <a:pt x="99" y="1"/>
                    <a:pt x="72" y="10"/>
                    <a:pt x="46" y="28"/>
                  </a:cubicBezTo>
                  <a:cubicBezTo>
                    <a:pt x="28" y="45"/>
                    <a:pt x="19" y="72"/>
                    <a:pt x="10" y="90"/>
                  </a:cubicBezTo>
                  <a:lnTo>
                    <a:pt x="10" y="99"/>
                  </a:lnTo>
                  <a:cubicBezTo>
                    <a:pt x="10" y="108"/>
                    <a:pt x="10" y="108"/>
                    <a:pt x="10" y="108"/>
                  </a:cubicBezTo>
                  <a:cubicBezTo>
                    <a:pt x="10" y="108"/>
                    <a:pt x="10" y="126"/>
                    <a:pt x="10" y="126"/>
                  </a:cubicBezTo>
                  <a:cubicBezTo>
                    <a:pt x="1" y="179"/>
                    <a:pt x="46" y="233"/>
                    <a:pt x="99" y="242"/>
                  </a:cubicBezTo>
                  <a:lnTo>
                    <a:pt x="108" y="242"/>
                  </a:lnTo>
                  <a:cubicBezTo>
                    <a:pt x="162" y="242"/>
                    <a:pt x="206" y="197"/>
                    <a:pt x="215" y="144"/>
                  </a:cubicBezTo>
                  <a:lnTo>
                    <a:pt x="215" y="117"/>
                  </a:lnTo>
                  <a:cubicBezTo>
                    <a:pt x="224" y="63"/>
                    <a:pt x="188" y="10"/>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9" name="Google Shape;919;p8"/>
            <p:cNvSpPr/>
            <p:nvPr/>
          </p:nvSpPr>
          <p:spPr>
            <a:xfrm>
              <a:off x="9234861" y="2298947"/>
              <a:ext cx="684962" cy="490717"/>
            </a:xfrm>
            <a:custGeom>
              <a:avLst/>
              <a:gdLst/>
              <a:ahLst/>
              <a:cxnLst/>
              <a:rect l="l" t="t" r="r" b="b"/>
              <a:pathLst>
                <a:path w="13213" h="9466" extrusionOk="0">
                  <a:moveTo>
                    <a:pt x="429" y="1330"/>
                  </a:moveTo>
                  <a:cubicBezTo>
                    <a:pt x="1196" y="3417"/>
                    <a:pt x="4059" y="4916"/>
                    <a:pt x="6798" y="5201"/>
                  </a:cubicBezTo>
                  <a:cubicBezTo>
                    <a:pt x="7105" y="5234"/>
                    <a:pt x="7416" y="5251"/>
                    <a:pt x="7729" y="5251"/>
                  </a:cubicBezTo>
                  <a:cubicBezTo>
                    <a:pt x="9724" y="5251"/>
                    <a:pt x="11749" y="4547"/>
                    <a:pt x="12713" y="2650"/>
                  </a:cubicBezTo>
                  <a:lnTo>
                    <a:pt x="12713" y="2650"/>
                  </a:lnTo>
                  <a:cubicBezTo>
                    <a:pt x="12204" y="4978"/>
                    <a:pt x="11062" y="8529"/>
                    <a:pt x="8734" y="9135"/>
                  </a:cubicBezTo>
                  <a:cubicBezTo>
                    <a:pt x="8421" y="9217"/>
                    <a:pt x="8090" y="9257"/>
                    <a:pt x="7746" y="9257"/>
                  </a:cubicBezTo>
                  <a:cubicBezTo>
                    <a:pt x="6408" y="9257"/>
                    <a:pt x="4891" y="8650"/>
                    <a:pt x="3578" y="7556"/>
                  </a:cubicBezTo>
                  <a:cubicBezTo>
                    <a:pt x="1704" y="5977"/>
                    <a:pt x="571" y="3711"/>
                    <a:pt x="429" y="1330"/>
                  </a:cubicBezTo>
                  <a:close/>
                  <a:moveTo>
                    <a:pt x="339" y="0"/>
                  </a:moveTo>
                  <a:cubicBezTo>
                    <a:pt x="286" y="0"/>
                    <a:pt x="232" y="45"/>
                    <a:pt x="232" y="98"/>
                  </a:cubicBezTo>
                  <a:cubicBezTo>
                    <a:pt x="0" y="2980"/>
                    <a:pt x="1196" y="5826"/>
                    <a:pt x="3444" y="7708"/>
                  </a:cubicBezTo>
                  <a:cubicBezTo>
                    <a:pt x="4791" y="8841"/>
                    <a:pt x="6361" y="9465"/>
                    <a:pt x="7753" y="9465"/>
                  </a:cubicBezTo>
                  <a:cubicBezTo>
                    <a:pt x="8110" y="9465"/>
                    <a:pt x="8458" y="9421"/>
                    <a:pt x="8788" y="9341"/>
                  </a:cubicBezTo>
                  <a:cubicBezTo>
                    <a:pt x="11883" y="8529"/>
                    <a:pt x="12954" y="2846"/>
                    <a:pt x="13204" y="1124"/>
                  </a:cubicBezTo>
                  <a:cubicBezTo>
                    <a:pt x="13212" y="1071"/>
                    <a:pt x="13177" y="1017"/>
                    <a:pt x="13123" y="1008"/>
                  </a:cubicBezTo>
                  <a:cubicBezTo>
                    <a:pt x="13117" y="1007"/>
                    <a:pt x="13110" y="1007"/>
                    <a:pt x="13104" y="1007"/>
                  </a:cubicBezTo>
                  <a:cubicBezTo>
                    <a:pt x="13050" y="1007"/>
                    <a:pt x="13006" y="1041"/>
                    <a:pt x="12998" y="1089"/>
                  </a:cubicBezTo>
                  <a:cubicBezTo>
                    <a:pt x="12507" y="4018"/>
                    <a:pt x="10091" y="5044"/>
                    <a:pt x="7713" y="5044"/>
                  </a:cubicBezTo>
                  <a:cubicBezTo>
                    <a:pt x="7412" y="5044"/>
                    <a:pt x="7112" y="5027"/>
                    <a:pt x="6816" y="4996"/>
                  </a:cubicBezTo>
                  <a:cubicBezTo>
                    <a:pt x="3649" y="4666"/>
                    <a:pt x="330" y="2623"/>
                    <a:pt x="438" y="107"/>
                  </a:cubicBezTo>
                  <a:cubicBezTo>
                    <a:pt x="438" y="54"/>
                    <a:pt x="402" y="9"/>
                    <a:pt x="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0" name="Google Shape;920;p8"/>
            <p:cNvSpPr/>
            <p:nvPr/>
          </p:nvSpPr>
          <p:spPr>
            <a:xfrm>
              <a:off x="9492921" y="2212789"/>
              <a:ext cx="194296" cy="148625"/>
            </a:xfrm>
            <a:custGeom>
              <a:avLst/>
              <a:gdLst/>
              <a:ahLst/>
              <a:cxnLst/>
              <a:rect l="l" t="t" r="r" b="b"/>
              <a:pathLst>
                <a:path w="3748" h="2867" extrusionOk="0">
                  <a:moveTo>
                    <a:pt x="1642" y="208"/>
                  </a:moveTo>
                  <a:cubicBezTo>
                    <a:pt x="2311" y="208"/>
                    <a:pt x="3087" y="529"/>
                    <a:pt x="3328" y="1163"/>
                  </a:cubicBezTo>
                  <a:cubicBezTo>
                    <a:pt x="3480" y="1564"/>
                    <a:pt x="3444" y="1894"/>
                    <a:pt x="3230" y="2162"/>
                  </a:cubicBezTo>
                  <a:cubicBezTo>
                    <a:pt x="2953" y="2491"/>
                    <a:pt x="2420" y="2663"/>
                    <a:pt x="1987" y="2663"/>
                  </a:cubicBezTo>
                  <a:cubicBezTo>
                    <a:pt x="1903" y="2663"/>
                    <a:pt x="1823" y="2657"/>
                    <a:pt x="1749" y="2644"/>
                  </a:cubicBezTo>
                  <a:cubicBezTo>
                    <a:pt x="1080" y="2528"/>
                    <a:pt x="616" y="2296"/>
                    <a:pt x="402" y="1957"/>
                  </a:cubicBezTo>
                  <a:cubicBezTo>
                    <a:pt x="241" y="1698"/>
                    <a:pt x="214" y="1377"/>
                    <a:pt x="330" y="993"/>
                  </a:cubicBezTo>
                  <a:cubicBezTo>
                    <a:pt x="473" y="520"/>
                    <a:pt x="928" y="226"/>
                    <a:pt x="1562" y="208"/>
                  </a:cubicBezTo>
                  <a:close/>
                  <a:moveTo>
                    <a:pt x="1656" y="1"/>
                  </a:moveTo>
                  <a:cubicBezTo>
                    <a:pt x="1621" y="1"/>
                    <a:pt x="1587" y="1"/>
                    <a:pt x="1553" y="3"/>
                  </a:cubicBezTo>
                  <a:cubicBezTo>
                    <a:pt x="830" y="21"/>
                    <a:pt x="295" y="378"/>
                    <a:pt x="134" y="940"/>
                  </a:cubicBezTo>
                  <a:cubicBezTo>
                    <a:pt x="0" y="1377"/>
                    <a:pt x="36" y="1760"/>
                    <a:pt x="223" y="2064"/>
                  </a:cubicBezTo>
                  <a:cubicBezTo>
                    <a:pt x="473" y="2456"/>
                    <a:pt x="973" y="2724"/>
                    <a:pt x="1713" y="2849"/>
                  </a:cubicBezTo>
                  <a:cubicBezTo>
                    <a:pt x="1793" y="2858"/>
                    <a:pt x="1892" y="2867"/>
                    <a:pt x="1981" y="2867"/>
                  </a:cubicBezTo>
                  <a:cubicBezTo>
                    <a:pt x="2480" y="2867"/>
                    <a:pt x="3069" y="2679"/>
                    <a:pt x="3390" y="2296"/>
                  </a:cubicBezTo>
                  <a:cubicBezTo>
                    <a:pt x="3578" y="2064"/>
                    <a:pt x="3747" y="1680"/>
                    <a:pt x="3524" y="1091"/>
                  </a:cubicBezTo>
                  <a:cubicBezTo>
                    <a:pt x="3251" y="367"/>
                    <a:pt x="2400"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1" name="Google Shape;921;p8"/>
            <p:cNvSpPr/>
            <p:nvPr/>
          </p:nvSpPr>
          <p:spPr>
            <a:xfrm>
              <a:off x="9694993" y="2268569"/>
              <a:ext cx="82374" cy="45671"/>
            </a:xfrm>
            <a:custGeom>
              <a:avLst/>
              <a:gdLst/>
              <a:ahLst/>
              <a:cxnLst/>
              <a:rect l="l" t="t" r="r" b="b"/>
              <a:pathLst>
                <a:path w="1589" h="881" extrusionOk="0">
                  <a:moveTo>
                    <a:pt x="1045" y="212"/>
                  </a:moveTo>
                  <a:cubicBezTo>
                    <a:pt x="1250" y="229"/>
                    <a:pt x="1384" y="292"/>
                    <a:pt x="1375" y="363"/>
                  </a:cubicBezTo>
                  <a:cubicBezTo>
                    <a:pt x="1375" y="479"/>
                    <a:pt x="1321" y="560"/>
                    <a:pt x="1214" y="613"/>
                  </a:cubicBezTo>
                  <a:cubicBezTo>
                    <a:pt x="1128" y="656"/>
                    <a:pt x="1017" y="675"/>
                    <a:pt x="899" y="675"/>
                  </a:cubicBezTo>
                  <a:cubicBezTo>
                    <a:pt x="672" y="675"/>
                    <a:pt x="421" y="606"/>
                    <a:pt x="286" y="506"/>
                  </a:cubicBezTo>
                  <a:cubicBezTo>
                    <a:pt x="233" y="461"/>
                    <a:pt x="215" y="435"/>
                    <a:pt x="215" y="417"/>
                  </a:cubicBezTo>
                  <a:cubicBezTo>
                    <a:pt x="224" y="328"/>
                    <a:pt x="563" y="212"/>
                    <a:pt x="920" y="212"/>
                  </a:cubicBezTo>
                  <a:close/>
                  <a:moveTo>
                    <a:pt x="916" y="0"/>
                  </a:moveTo>
                  <a:cubicBezTo>
                    <a:pt x="528" y="0"/>
                    <a:pt x="49" y="122"/>
                    <a:pt x="10" y="390"/>
                  </a:cubicBezTo>
                  <a:cubicBezTo>
                    <a:pt x="1" y="461"/>
                    <a:pt x="19" y="568"/>
                    <a:pt x="161" y="676"/>
                  </a:cubicBezTo>
                  <a:cubicBezTo>
                    <a:pt x="331" y="791"/>
                    <a:pt x="625" y="881"/>
                    <a:pt x="902" y="881"/>
                  </a:cubicBezTo>
                  <a:cubicBezTo>
                    <a:pt x="1053" y="881"/>
                    <a:pt x="1196" y="854"/>
                    <a:pt x="1312" y="800"/>
                  </a:cubicBezTo>
                  <a:cubicBezTo>
                    <a:pt x="1482" y="711"/>
                    <a:pt x="1580" y="560"/>
                    <a:pt x="1589" y="363"/>
                  </a:cubicBezTo>
                  <a:cubicBezTo>
                    <a:pt x="1589" y="274"/>
                    <a:pt x="1544" y="42"/>
                    <a:pt x="1062" y="6"/>
                  </a:cubicBezTo>
                  <a:cubicBezTo>
                    <a:pt x="1016" y="2"/>
                    <a:pt x="966" y="0"/>
                    <a:pt x="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2" name="Google Shape;922;p8"/>
            <p:cNvSpPr/>
            <p:nvPr/>
          </p:nvSpPr>
          <p:spPr>
            <a:xfrm>
              <a:off x="9581256" y="2123676"/>
              <a:ext cx="50907" cy="81907"/>
            </a:xfrm>
            <a:custGeom>
              <a:avLst/>
              <a:gdLst/>
              <a:ahLst/>
              <a:cxnLst/>
              <a:rect l="l" t="t" r="r" b="b"/>
              <a:pathLst>
                <a:path w="982" h="1580" extrusionOk="0">
                  <a:moveTo>
                    <a:pt x="384" y="205"/>
                  </a:moveTo>
                  <a:cubicBezTo>
                    <a:pt x="500" y="205"/>
                    <a:pt x="580" y="259"/>
                    <a:pt x="634" y="366"/>
                  </a:cubicBezTo>
                  <a:cubicBezTo>
                    <a:pt x="759" y="616"/>
                    <a:pt x="678" y="1089"/>
                    <a:pt x="536" y="1294"/>
                  </a:cubicBezTo>
                  <a:cubicBezTo>
                    <a:pt x="491" y="1347"/>
                    <a:pt x="464" y="1365"/>
                    <a:pt x="446" y="1365"/>
                  </a:cubicBezTo>
                  <a:cubicBezTo>
                    <a:pt x="348" y="1356"/>
                    <a:pt x="205" y="937"/>
                    <a:pt x="232" y="536"/>
                  </a:cubicBezTo>
                  <a:cubicBezTo>
                    <a:pt x="250" y="339"/>
                    <a:pt x="312" y="205"/>
                    <a:pt x="384" y="205"/>
                  </a:cubicBezTo>
                  <a:close/>
                  <a:moveTo>
                    <a:pt x="384" y="0"/>
                  </a:moveTo>
                  <a:cubicBezTo>
                    <a:pt x="295" y="0"/>
                    <a:pt x="63" y="45"/>
                    <a:pt x="27" y="518"/>
                  </a:cubicBezTo>
                  <a:cubicBezTo>
                    <a:pt x="0" y="928"/>
                    <a:pt x="125" y="1535"/>
                    <a:pt x="420" y="1570"/>
                  </a:cubicBezTo>
                  <a:cubicBezTo>
                    <a:pt x="428" y="1570"/>
                    <a:pt x="437" y="1579"/>
                    <a:pt x="455" y="1579"/>
                  </a:cubicBezTo>
                  <a:cubicBezTo>
                    <a:pt x="518" y="1579"/>
                    <a:pt x="616" y="1544"/>
                    <a:pt x="705" y="1419"/>
                  </a:cubicBezTo>
                  <a:cubicBezTo>
                    <a:pt x="892" y="1151"/>
                    <a:pt x="982" y="598"/>
                    <a:pt x="821" y="268"/>
                  </a:cubicBezTo>
                  <a:cubicBezTo>
                    <a:pt x="732" y="98"/>
                    <a:pt x="580"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3" name="Google Shape;923;p8"/>
            <p:cNvSpPr/>
            <p:nvPr/>
          </p:nvSpPr>
          <p:spPr>
            <a:xfrm>
              <a:off x="9519722" y="2375204"/>
              <a:ext cx="52307" cy="80559"/>
            </a:xfrm>
            <a:custGeom>
              <a:avLst/>
              <a:gdLst/>
              <a:ahLst/>
              <a:cxnLst/>
              <a:rect l="l" t="t" r="r" b="b"/>
              <a:pathLst>
                <a:path w="1009" h="1554" extrusionOk="0">
                  <a:moveTo>
                    <a:pt x="616" y="215"/>
                  </a:moveTo>
                  <a:cubicBezTo>
                    <a:pt x="625" y="215"/>
                    <a:pt x="652" y="233"/>
                    <a:pt x="679" y="296"/>
                  </a:cubicBezTo>
                  <a:cubicBezTo>
                    <a:pt x="795" y="528"/>
                    <a:pt x="786" y="1009"/>
                    <a:pt x="616" y="1232"/>
                  </a:cubicBezTo>
                  <a:cubicBezTo>
                    <a:pt x="555" y="1309"/>
                    <a:pt x="481" y="1352"/>
                    <a:pt x="389" y="1352"/>
                  </a:cubicBezTo>
                  <a:cubicBezTo>
                    <a:pt x="373" y="1352"/>
                    <a:pt x="357" y="1351"/>
                    <a:pt x="340" y="1348"/>
                  </a:cubicBezTo>
                  <a:cubicBezTo>
                    <a:pt x="277" y="1330"/>
                    <a:pt x="242" y="1197"/>
                    <a:pt x="259" y="991"/>
                  </a:cubicBezTo>
                  <a:cubicBezTo>
                    <a:pt x="304" y="590"/>
                    <a:pt x="509" y="215"/>
                    <a:pt x="616" y="215"/>
                  </a:cubicBezTo>
                  <a:close/>
                  <a:moveTo>
                    <a:pt x="612" y="1"/>
                  </a:moveTo>
                  <a:cubicBezTo>
                    <a:pt x="315" y="1"/>
                    <a:pt x="89" y="578"/>
                    <a:pt x="54" y="974"/>
                  </a:cubicBezTo>
                  <a:cubicBezTo>
                    <a:pt x="1" y="1446"/>
                    <a:pt x="215" y="1536"/>
                    <a:pt x="313" y="1554"/>
                  </a:cubicBezTo>
                  <a:lnTo>
                    <a:pt x="402" y="1554"/>
                  </a:lnTo>
                  <a:cubicBezTo>
                    <a:pt x="554" y="1554"/>
                    <a:pt x="688" y="1491"/>
                    <a:pt x="786" y="1357"/>
                  </a:cubicBezTo>
                  <a:cubicBezTo>
                    <a:pt x="1000" y="1063"/>
                    <a:pt x="1009" y="501"/>
                    <a:pt x="875" y="206"/>
                  </a:cubicBezTo>
                  <a:cubicBezTo>
                    <a:pt x="795" y="46"/>
                    <a:pt x="697" y="10"/>
                    <a:pt x="625" y="1"/>
                  </a:cubicBezTo>
                  <a:cubicBezTo>
                    <a:pt x="621" y="1"/>
                    <a:pt x="616" y="1"/>
                    <a:pt x="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4" name="Google Shape;924;p8"/>
            <p:cNvSpPr/>
            <p:nvPr/>
          </p:nvSpPr>
          <p:spPr>
            <a:xfrm>
              <a:off x="9602044" y="2379040"/>
              <a:ext cx="60186" cy="77656"/>
            </a:xfrm>
            <a:custGeom>
              <a:avLst/>
              <a:gdLst/>
              <a:ahLst/>
              <a:cxnLst/>
              <a:rect l="l" t="t" r="r" b="b"/>
              <a:pathLst>
                <a:path w="1161" h="1498" extrusionOk="0">
                  <a:moveTo>
                    <a:pt x="340" y="213"/>
                  </a:moveTo>
                  <a:cubicBezTo>
                    <a:pt x="447" y="213"/>
                    <a:pt x="714" y="534"/>
                    <a:pt x="821" y="909"/>
                  </a:cubicBezTo>
                  <a:cubicBezTo>
                    <a:pt x="884" y="1105"/>
                    <a:pt x="875" y="1248"/>
                    <a:pt x="812" y="1274"/>
                  </a:cubicBezTo>
                  <a:cubicBezTo>
                    <a:pt x="775" y="1286"/>
                    <a:pt x="740" y="1292"/>
                    <a:pt x="707" y="1292"/>
                  </a:cubicBezTo>
                  <a:cubicBezTo>
                    <a:pt x="639" y="1292"/>
                    <a:pt x="578" y="1266"/>
                    <a:pt x="518" y="1212"/>
                  </a:cubicBezTo>
                  <a:cubicBezTo>
                    <a:pt x="313" y="1025"/>
                    <a:pt x="215" y="552"/>
                    <a:pt x="277" y="302"/>
                  </a:cubicBezTo>
                  <a:cubicBezTo>
                    <a:pt x="295" y="239"/>
                    <a:pt x="322" y="213"/>
                    <a:pt x="331" y="213"/>
                  </a:cubicBezTo>
                  <a:close/>
                  <a:moveTo>
                    <a:pt x="341" y="1"/>
                  </a:moveTo>
                  <a:cubicBezTo>
                    <a:pt x="323" y="1"/>
                    <a:pt x="304" y="3"/>
                    <a:pt x="286" y="8"/>
                  </a:cubicBezTo>
                  <a:cubicBezTo>
                    <a:pt x="215" y="25"/>
                    <a:pt x="126" y="79"/>
                    <a:pt x="81" y="248"/>
                  </a:cubicBezTo>
                  <a:cubicBezTo>
                    <a:pt x="1" y="570"/>
                    <a:pt x="108" y="1123"/>
                    <a:pt x="375" y="1364"/>
                  </a:cubicBezTo>
                  <a:cubicBezTo>
                    <a:pt x="473" y="1453"/>
                    <a:pt x="581" y="1497"/>
                    <a:pt x="705" y="1497"/>
                  </a:cubicBezTo>
                  <a:cubicBezTo>
                    <a:pt x="759" y="1497"/>
                    <a:pt x="821" y="1488"/>
                    <a:pt x="875" y="1471"/>
                  </a:cubicBezTo>
                  <a:cubicBezTo>
                    <a:pt x="964" y="1435"/>
                    <a:pt x="1160" y="1310"/>
                    <a:pt x="1027" y="855"/>
                  </a:cubicBezTo>
                  <a:cubicBezTo>
                    <a:pt x="918" y="487"/>
                    <a:pt x="621" y="1"/>
                    <a:pt x="3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5" name="Google Shape;925;p8"/>
            <p:cNvSpPr/>
            <p:nvPr/>
          </p:nvSpPr>
          <p:spPr>
            <a:xfrm>
              <a:off x="9415213" y="2181323"/>
              <a:ext cx="81907" cy="58009"/>
            </a:xfrm>
            <a:custGeom>
              <a:avLst/>
              <a:gdLst/>
              <a:ahLst/>
              <a:cxnLst/>
              <a:rect l="l" t="t" r="r" b="b"/>
              <a:pathLst>
                <a:path w="1580" h="1119" extrusionOk="0">
                  <a:moveTo>
                    <a:pt x="572" y="209"/>
                  </a:moveTo>
                  <a:cubicBezTo>
                    <a:pt x="848" y="226"/>
                    <a:pt x="1214" y="539"/>
                    <a:pt x="1312" y="779"/>
                  </a:cubicBezTo>
                  <a:cubicBezTo>
                    <a:pt x="1339" y="833"/>
                    <a:pt x="1339" y="869"/>
                    <a:pt x="1330" y="878"/>
                  </a:cubicBezTo>
                  <a:cubicBezTo>
                    <a:pt x="1315" y="897"/>
                    <a:pt x="1278" y="907"/>
                    <a:pt x="1227" y="907"/>
                  </a:cubicBezTo>
                  <a:cubicBezTo>
                    <a:pt x="1066" y="907"/>
                    <a:pt x="759" y="813"/>
                    <a:pt x="509" y="637"/>
                  </a:cubicBezTo>
                  <a:cubicBezTo>
                    <a:pt x="349" y="521"/>
                    <a:pt x="259" y="396"/>
                    <a:pt x="304" y="342"/>
                  </a:cubicBezTo>
                  <a:cubicBezTo>
                    <a:pt x="357" y="253"/>
                    <a:pt x="438" y="209"/>
                    <a:pt x="536" y="209"/>
                  </a:cubicBezTo>
                  <a:close/>
                  <a:moveTo>
                    <a:pt x="530" y="1"/>
                  </a:moveTo>
                  <a:cubicBezTo>
                    <a:pt x="364" y="1"/>
                    <a:pt x="223" y="81"/>
                    <a:pt x="125" y="226"/>
                  </a:cubicBezTo>
                  <a:cubicBezTo>
                    <a:pt x="72" y="307"/>
                    <a:pt x="1" y="530"/>
                    <a:pt x="393" y="806"/>
                  </a:cubicBezTo>
                  <a:cubicBezTo>
                    <a:pt x="616" y="967"/>
                    <a:pt x="964" y="1118"/>
                    <a:pt x="1223" y="1118"/>
                  </a:cubicBezTo>
                  <a:cubicBezTo>
                    <a:pt x="1339" y="1118"/>
                    <a:pt x="1437" y="1083"/>
                    <a:pt x="1490" y="1011"/>
                  </a:cubicBezTo>
                  <a:cubicBezTo>
                    <a:pt x="1535" y="958"/>
                    <a:pt x="1580" y="860"/>
                    <a:pt x="1508" y="690"/>
                  </a:cubicBezTo>
                  <a:cubicBezTo>
                    <a:pt x="1374" y="396"/>
                    <a:pt x="946" y="30"/>
                    <a:pt x="580" y="3"/>
                  </a:cubicBezTo>
                  <a:cubicBezTo>
                    <a:pt x="563" y="2"/>
                    <a:pt x="546" y="1"/>
                    <a:pt x="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6" name="Google Shape;926;p8"/>
            <p:cNvSpPr/>
            <p:nvPr/>
          </p:nvSpPr>
          <p:spPr>
            <a:xfrm>
              <a:off x="9670473" y="2344567"/>
              <a:ext cx="66666" cy="65889"/>
            </a:xfrm>
            <a:custGeom>
              <a:avLst/>
              <a:gdLst/>
              <a:ahLst/>
              <a:cxnLst/>
              <a:rect l="l" t="t" r="r" b="b"/>
              <a:pathLst>
                <a:path w="1286" h="1271" extrusionOk="0">
                  <a:moveTo>
                    <a:pt x="322" y="209"/>
                  </a:moveTo>
                  <a:cubicBezTo>
                    <a:pt x="501" y="209"/>
                    <a:pt x="804" y="414"/>
                    <a:pt x="947" y="664"/>
                  </a:cubicBezTo>
                  <a:cubicBezTo>
                    <a:pt x="1018" y="780"/>
                    <a:pt x="1072" y="940"/>
                    <a:pt x="947" y="1029"/>
                  </a:cubicBezTo>
                  <a:cubicBezTo>
                    <a:pt x="916" y="1049"/>
                    <a:pt x="882" y="1058"/>
                    <a:pt x="844" y="1058"/>
                  </a:cubicBezTo>
                  <a:cubicBezTo>
                    <a:pt x="795" y="1058"/>
                    <a:pt x="740" y="1042"/>
                    <a:pt x="679" y="1012"/>
                  </a:cubicBezTo>
                  <a:cubicBezTo>
                    <a:pt x="429" y="878"/>
                    <a:pt x="206" y="512"/>
                    <a:pt x="206" y="316"/>
                  </a:cubicBezTo>
                  <a:cubicBezTo>
                    <a:pt x="206" y="244"/>
                    <a:pt x="242" y="227"/>
                    <a:pt x="251" y="227"/>
                  </a:cubicBezTo>
                  <a:cubicBezTo>
                    <a:pt x="278" y="209"/>
                    <a:pt x="295" y="209"/>
                    <a:pt x="322" y="209"/>
                  </a:cubicBezTo>
                  <a:close/>
                  <a:moveTo>
                    <a:pt x="327" y="0"/>
                  </a:moveTo>
                  <a:cubicBezTo>
                    <a:pt x="268" y="0"/>
                    <a:pt x="213" y="12"/>
                    <a:pt x="162" y="39"/>
                  </a:cubicBezTo>
                  <a:cubicBezTo>
                    <a:pt x="55" y="84"/>
                    <a:pt x="1" y="182"/>
                    <a:pt x="1" y="316"/>
                  </a:cubicBezTo>
                  <a:cubicBezTo>
                    <a:pt x="1" y="610"/>
                    <a:pt x="286" y="1038"/>
                    <a:pt x="581" y="1199"/>
                  </a:cubicBezTo>
                  <a:cubicBezTo>
                    <a:pt x="670" y="1243"/>
                    <a:pt x="759" y="1270"/>
                    <a:pt x="840" y="1270"/>
                  </a:cubicBezTo>
                  <a:cubicBezTo>
                    <a:pt x="920" y="1270"/>
                    <a:pt x="1000" y="1243"/>
                    <a:pt x="1063" y="1199"/>
                  </a:cubicBezTo>
                  <a:cubicBezTo>
                    <a:pt x="1259" y="1065"/>
                    <a:pt x="1286" y="824"/>
                    <a:pt x="1125" y="557"/>
                  </a:cubicBezTo>
                  <a:cubicBezTo>
                    <a:pt x="969" y="297"/>
                    <a:pt x="616"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7" name="Google Shape;927;p8"/>
            <p:cNvSpPr/>
            <p:nvPr/>
          </p:nvSpPr>
          <p:spPr>
            <a:xfrm>
              <a:off x="9497068" y="2132126"/>
              <a:ext cx="60186" cy="72524"/>
            </a:xfrm>
            <a:custGeom>
              <a:avLst/>
              <a:gdLst/>
              <a:ahLst/>
              <a:cxnLst/>
              <a:rect l="l" t="t" r="r" b="b"/>
              <a:pathLst>
                <a:path w="1161" h="1399" extrusionOk="0">
                  <a:moveTo>
                    <a:pt x="438" y="212"/>
                  </a:moveTo>
                  <a:cubicBezTo>
                    <a:pt x="500" y="212"/>
                    <a:pt x="563" y="239"/>
                    <a:pt x="634" y="310"/>
                  </a:cubicBezTo>
                  <a:cubicBezTo>
                    <a:pt x="830" y="515"/>
                    <a:pt x="937" y="926"/>
                    <a:pt x="875" y="1113"/>
                  </a:cubicBezTo>
                  <a:cubicBezTo>
                    <a:pt x="857" y="1184"/>
                    <a:pt x="821" y="1184"/>
                    <a:pt x="804" y="1193"/>
                  </a:cubicBezTo>
                  <a:cubicBezTo>
                    <a:pt x="797" y="1194"/>
                    <a:pt x="791" y="1195"/>
                    <a:pt x="784" y="1195"/>
                  </a:cubicBezTo>
                  <a:cubicBezTo>
                    <a:pt x="613" y="1195"/>
                    <a:pt x="346" y="869"/>
                    <a:pt x="268" y="560"/>
                  </a:cubicBezTo>
                  <a:cubicBezTo>
                    <a:pt x="241" y="426"/>
                    <a:pt x="233" y="265"/>
                    <a:pt x="384" y="221"/>
                  </a:cubicBezTo>
                  <a:cubicBezTo>
                    <a:pt x="402" y="212"/>
                    <a:pt x="420" y="212"/>
                    <a:pt x="438" y="212"/>
                  </a:cubicBezTo>
                  <a:close/>
                  <a:moveTo>
                    <a:pt x="430" y="0"/>
                  </a:moveTo>
                  <a:cubicBezTo>
                    <a:pt x="393" y="0"/>
                    <a:pt x="357" y="5"/>
                    <a:pt x="322" y="16"/>
                  </a:cubicBezTo>
                  <a:cubicBezTo>
                    <a:pt x="90" y="87"/>
                    <a:pt x="1" y="310"/>
                    <a:pt x="72" y="604"/>
                  </a:cubicBezTo>
                  <a:cubicBezTo>
                    <a:pt x="152" y="952"/>
                    <a:pt x="465" y="1398"/>
                    <a:pt x="786" y="1398"/>
                  </a:cubicBezTo>
                  <a:lnTo>
                    <a:pt x="839" y="1398"/>
                  </a:lnTo>
                  <a:cubicBezTo>
                    <a:pt x="955" y="1381"/>
                    <a:pt x="1035" y="1300"/>
                    <a:pt x="1071" y="1175"/>
                  </a:cubicBezTo>
                  <a:cubicBezTo>
                    <a:pt x="1160" y="899"/>
                    <a:pt x="1018" y="408"/>
                    <a:pt x="777" y="158"/>
                  </a:cubicBezTo>
                  <a:cubicBezTo>
                    <a:pt x="674" y="56"/>
                    <a:pt x="550" y="0"/>
                    <a:pt x="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8" name="Google Shape;928;p8"/>
            <p:cNvSpPr/>
            <p:nvPr/>
          </p:nvSpPr>
          <p:spPr>
            <a:xfrm>
              <a:off x="9431387" y="2342856"/>
              <a:ext cx="76360" cy="75427"/>
            </a:xfrm>
            <a:custGeom>
              <a:avLst/>
              <a:gdLst/>
              <a:ahLst/>
              <a:cxnLst/>
              <a:rect l="l" t="t" r="r" b="b"/>
              <a:pathLst>
                <a:path w="1473" h="1455" extrusionOk="0">
                  <a:moveTo>
                    <a:pt x="1018" y="215"/>
                  </a:moveTo>
                  <a:cubicBezTo>
                    <a:pt x="1045" y="215"/>
                    <a:pt x="1062" y="215"/>
                    <a:pt x="1071" y="233"/>
                  </a:cubicBezTo>
                  <a:cubicBezTo>
                    <a:pt x="1214" y="393"/>
                    <a:pt x="1062" y="839"/>
                    <a:pt x="786" y="1098"/>
                  </a:cubicBezTo>
                  <a:cubicBezTo>
                    <a:pt x="715" y="1163"/>
                    <a:pt x="600" y="1248"/>
                    <a:pt x="482" y="1248"/>
                  </a:cubicBezTo>
                  <a:cubicBezTo>
                    <a:pt x="422" y="1248"/>
                    <a:pt x="361" y="1226"/>
                    <a:pt x="304" y="1169"/>
                  </a:cubicBezTo>
                  <a:cubicBezTo>
                    <a:pt x="277" y="1152"/>
                    <a:pt x="215" y="1089"/>
                    <a:pt x="268" y="929"/>
                  </a:cubicBezTo>
                  <a:cubicBezTo>
                    <a:pt x="358" y="616"/>
                    <a:pt x="741" y="268"/>
                    <a:pt x="973" y="215"/>
                  </a:cubicBezTo>
                  <a:close/>
                  <a:moveTo>
                    <a:pt x="1014" y="1"/>
                  </a:moveTo>
                  <a:cubicBezTo>
                    <a:pt x="988" y="1"/>
                    <a:pt x="960" y="4"/>
                    <a:pt x="929" y="10"/>
                  </a:cubicBezTo>
                  <a:cubicBezTo>
                    <a:pt x="607" y="81"/>
                    <a:pt x="170" y="509"/>
                    <a:pt x="63" y="866"/>
                  </a:cubicBezTo>
                  <a:cubicBezTo>
                    <a:pt x="1" y="1098"/>
                    <a:pt x="81" y="1241"/>
                    <a:pt x="152" y="1321"/>
                  </a:cubicBezTo>
                  <a:cubicBezTo>
                    <a:pt x="251" y="1410"/>
                    <a:pt x="367" y="1455"/>
                    <a:pt x="483" y="1455"/>
                  </a:cubicBezTo>
                  <a:cubicBezTo>
                    <a:pt x="625" y="1455"/>
                    <a:pt x="777" y="1392"/>
                    <a:pt x="929" y="1250"/>
                  </a:cubicBezTo>
                  <a:cubicBezTo>
                    <a:pt x="1268" y="937"/>
                    <a:pt x="1473" y="375"/>
                    <a:pt x="1232" y="99"/>
                  </a:cubicBezTo>
                  <a:cubicBezTo>
                    <a:pt x="1202" y="62"/>
                    <a:pt x="1136"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9" name="Google Shape;929;p8"/>
            <p:cNvSpPr/>
            <p:nvPr/>
          </p:nvSpPr>
          <p:spPr>
            <a:xfrm>
              <a:off x="9651085" y="2161986"/>
              <a:ext cx="79108" cy="72732"/>
            </a:xfrm>
            <a:custGeom>
              <a:avLst/>
              <a:gdLst/>
              <a:ahLst/>
              <a:cxnLst/>
              <a:rect l="l" t="t" r="r" b="b"/>
              <a:pathLst>
                <a:path w="1526" h="1403" extrusionOk="0">
                  <a:moveTo>
                    <a:pt x="1037" y="208"/>
                  </a:moveTo>
                  <a:cubicBezTo>
                    <a:pt x="1106" y="208"/>
                    <a:pt x="1174" y="234"/>
                    <a:pt x="1231" y="305"/>
                  </a:cubicBezTo>
                  <a:cubicBezTo>
                    <a:pt x="1249" y="323"/>
                    <a:pt x="1312" y="394"/>
                    <a:pt x="1249" y="555"/>
                  </a:cubicBezTo>
                  <a:cubicBezTo>
                    <a:pt x="1124" y="849"/>
                    <a:pt x="714" y="1161"/>
                    <a:pt x="473" y="1197"/>
                  </a:cubicBezTo>
                  <a:cubicBezTo>
                    <a:pt x="429" y="1197"/>
                    <a:pt x="393" y="1188"/>
                    <a:pt x="375" y="1170"/>
                  </a:cubicBezTo>
                  <a:cubicBezTo>
                    <a:pt x="250" y="992"/>
                    <a:pt x="446" y="564"/>
                    <a:pt x="741" y="332"/>
                  </a:cubicBezTo>
                  <a:cubicBezTo>
                    <a:pt x="813" y="277"/>
                    <a:pt x="925" y="208"/>
                    <a:pt x="1037" y="208"/>
                  </a:cubicBezTo>
                  <a:close/>
                  <a:moveTo>
                    <a:pt x="1037" y="1"/>
                  </a:moveTo>
                  <a:cubicBezTo>
                    <a:pt x="905" y="1"/>
                    <a:pt x="762" y="56"/>
                    <a:pt x="616" y="171"/>
                  </a:cubicBezTo>
                  <a:cubicBezTo>
                    <a:pt x="250" y="448"/>
                    <a:pt x="0" y="992"/>
                    <a:pt x="205" y="1286"/>
                  </a:cubicBezTo>
                  <a:cubicBezTo>
                    <a:pt x="241" y="1331"/>
                    <a:pt x="313" y="1402"/>
                    <a:pt x="446" y="1402"/>
                  </a:cubicBezTo>
                  <a:lnTo>
                    <a:pt x="500" y="1402"/>
                  </a:lnTo>
                  <a:cubicBezTo>
                    <a:pt x="830" y="1358"/>
                    <a:pt x="1303" y="974"/>
                    <a:pt x="1437" y="626"/>
                  </a:cubicBezTo>
                  <a:cubicBezTo>
                    <a:pt x="1526" y="403"/>
                    <a:pt x="1463" y="251"/>
                    <a:pt x="1392" y="171"/>
                  </a:cubicBezTo>
                  <a:cubicBezTo>
                    <a:pt x="1293" y="59"/>
                    <a:pt x="1171" y="1"/>
                    <a:pt x="1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0" name="Google Shape;930;p8"/>
            <p:cNvSpPr/>
            <p:nvPr/>
          </p:nvSpPr>
          <p:spPr>
            <a:xfrm>
              <a:off x="9382864" y="2271213"/>
              <a:ext cx="84655" cy="55054"/>
            </a:xfrm>
            <a:custGeom>
              <a:avLst/>
              <a:gdLst/>
              <a:ahLst/>
              <a:cxnLst/>
              <a:rect l="l" t="t" r="r" b="b"/>
              <a:pathLst>
                <a:path w="1633" h="1062" extrusionOk="0">
                  <a:moveTo>
                    <a:pt x="1026" y="214"/>
                  </a:moveTo>
                  <a:cubicBezTo>
                    <a:pt x="1151" y="214"/>
                    <a:pt x="1258" y="232"/>
                    <a:pt x="1338" y="268"/>
                  </a:cubicBezTo>
                  <a:cubicBezTo>
                    <a:pt x="1383" y="286"/>
                    <a:pt x="1401" y="312"/>
                    <a:pt x="1410" y="339"/>
                  </a:cubicBezTo>
                  <a:cubicBezTo>
                    <a:pt x="1419" y="553"/>
                    <a:pt x="1026" y="812"/>
                    <a:pt x="651" y="848"/>
                  </a:cubicBezTo>
                  <a:cubicBezTo>
                    <a:pt x="624" y="851"/>
                    <a:pt x="593" y="853"/>
                    <a:pt x="560" y="853"/>
                  </a:cubicBezTo>
                  <a:cubicBezTo>
                    <a:pt x="421" y="853"/>
                    <a:pt x="252" y="810"/>
                    <a:pt x="223" y="616"/>
                  </a:cubicBezTo>
                  <a:cubicBezTo>
                    <a:pt x="223" y="589"/>
                    <a:pt x="205" y="500"/>
                    <a:pt x="339" y="401"/>
                  </a:cubicBezTo>
                  <a:cubicBezTo>
                    <a:pt x="509" y="277"/>
                    <a:pt x="794" y="214"/>
                    <a:pt x="1026" y="214"/>
                  </a:cubicBezTo>
                  <a:close/>
                  <a:moveTo>
                    <a:pt x="1036" y="0"/>
                  </a:moveTo>
                  <a:cubicBezTo>
                    <a:pt x="746" y="0"/>
                    <a:pt x="414" y="85"/>
                    <a:pt x="214" y="232"/>
                  </a:cubicBezTo>
                  <a:cubicBezTo>
                    <a:pt x="27" y="375"/>
                    <a:pt x="0" y="535"/>
                    <a:pt x="18" y="642"/>
                  </a:cubicBezTo>
                  <a:cubicBezTo>
                    <a:pt x="54" y="910"/>
                    <a:pt x="259" y="1062"/>
                    <a:pt x="571" y="1062"/>
                  </a:cubicBezTo>
                  <a:lnTo>
                    <a:pt x="669" y="1062"/>
                  </a:lnTo>
                  <a:cubicBezTo>
                    <a:pt x="1133" y="1017"/>
                    <a:pt x="1633" y="687"/>
                    <a:pt x="1615" y="330"/>
                  </a:cubicBezTo>
                  <a:cubicBezTo>
                    <a:pt x="1615" y="268"/>
                    <a:pt x="1579" y="152"/>
                    <a:pt x="1427" y="71"/>
                  </a:cubicBezTo>
                  <a:cubicBezTo>
                    <a:pt x="1324" y="23"/>
                    <a:pt x="1185" y="0"/>
                    <a:pt x="1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1" name="Google Shape;931;p8"/>
            <p:cNvSpPr/>
            <p:nvPr/>
          </p:nvSpPr>
          <p:spPr>
            <a:xfrm>
              <a:off x="9796288" y="2564316"/>
              <a:ext cx="13478" cy="27423"/>
            </a:xfrm>
            <a:custGeom>
              <a:avLst/>
              <a:gdLst/>
              <a:ahLst/>
              <a:cxnLst/>
              <a:rect l="l" t="t" r="r" b="b"/>
              <a:pathLst>
                <a:path w="260" h="529" extrusionOk="0">
                  <a:moveTo>
                    <a:pt x="145" y="1"/>
                  </a:moveTo>
                  <a:cubicBezTo>
                    <a:pt x="90" y="1"/>
                    <a:pt x="45" y="42"/>
                    <a:pt x="45" y="91"/>
                  </a:cubicBezTo>
                  <a:lnTo>
                    <a:pt x="9" y="412"/>
                  </a:lnTo>
                  <a:cubicBezTo>
                    <a:pt x="1" y="475"/>
                    <a:pt x="45" y="519"/>
                    <a:pt x="99" y="528"/>
                  </a:cubicBezTo>
                  <a:lnTo>
                    <a:pt x="108" y="528"/>
                  </a:lnTo>
                  <a:cubicBezTo>
                    <a:pt x="161" y="528"/>
                    <a:pt x="206" y="493"/>
                    <a:pt x="215" y="439"/>
                  </a:cubicBezTo>
                  <a:lnTo>
                    <a:pt x="250" y="118"/>
                  </a:lnTo>
                  <a:cubicBezTo>
                    <a:pt x="259" y="64"/>
                    <a:pt x="215" y="11"/>
                    <a:pt x="161" y="2"/>
                  </a:cubicBezTo>
                  <a:cubicBezTo>
                    <a:pt x="156" y="1"/>
                    <a:pt x="150"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2" name="Google Shape;932;p8"/>
            <p:cNvSpPr/>
            <p:nvPr/>
          </p:nvSpPr>
          <p:spPr>
            <a:xfrm>
              <a:off x="9624232" y="2603145"/>
              <a:ext cx="16744" cy="26024"/>
            </a:xfrm>
            <a:custGeom>
              <a:avLst/>
              <a:gdLst/>
              <a:ahLst/>
              <a:cxnLst/>
              <a:rect l="l" t="t" r="r" b="b"/>
              <a:pathLst>
                <a:path w="323" h="502" extrusionOk="0">
                  <a:moveTo>
                    <a:pt x="102" y="1"/>
                  </a:moveTo>
                  <a:cubicBezTo>
                    <a:pt x="95" y="1"/>
                    <a:pt x="88" y="1"/>
                    <a:pt x="81" y="2"/>
                  </a:cubicBezTo>
                  <a:cubicBezTo>
                    <a:pt x="28" y="20"/>
                    <a:pt x="1" y="83"/>
                    <a:pt x="19" y="136"/>
                  </a:cubicBezTo>
                  <a:lnTo>
                    <a:pt x="108" y="431"/>
                  </a:lnTo>
                  <a:cubicBezTo>
                    <a:pt x="117" y="475"/>
                    <a:pt x="161" y="502"/>
                    <a:pt x="206" y="502"/>
                  </a:cubicBezTo>
                  <a:cubicBezTo>
                    <a:pt x="215" y="502"/>
                    <a:pt x="224" y="502"/>
                    <a:pt x="233" y="493"/>
                  </a:cubicBezTo>
                  <a:cubicBezTo>
                    <a:pt x="286" y="475"/>
                    <a:pt x="322" y="422"/>
                    <a:pt x="304" y="368"/>
                  </a:cubicBezTo>
                  <a:lnTo>
                    <a:pt x="215" y="74"/>
                  </a:lnTo>
                  <a:cubicBezTo>
                    <a:pt x="199" y="27"/>
                    <a:pt x="150" y="1"/>
                    <a:pt x="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3" name="Google Shape;933;p8"/>
            <p:cNvSpPr/>
            <p:nvPr/>
          </p:nvSpPr>
          <p:spPr>
            <a:xfrm>
              <a:off x="9678819" y="2603248"/>
              <a:ext cx="13945" cy="32400"/>
            </a:xfrm>
            <a:custGeom>
              <a:avLst/>
              <a:gdLst/>
              <a:ahLst/>
              <a:cxnLst/>
              <a:rect l="l" t="t" r="r" b="b"/>
              <a:pathLst>
                <a:path w="269" h="625" extrusionOk="0">
                  <a:moveTo>
                    <a:pt x="99" y="0"/>
                  </a:moveTo>
                  <a:cubicBezTo>
                    <a:pt x="36" y="9"/>
                    <a:pt x="1" y="63"/>
                    <a:pt x="1" y="125"/>
                  </a:cubicBezTo>
                  <a:lnTo>
                    <a:pt x="54" y="536"/>
                  </a:lnTo>
                  <a:cubicBezTo>
                    <a:pt x="63" y="589"/>
                    <a:pt x="108" y="625"/>
                    <a:pt x="161" y="625"/>
                  </a:cubicBezTo>
                  <a:lnTo>
                    <a:pt x="170" y="625"/>
                  </a:lnTo>
                  <a:cubicBezTo>
                    <a:pt x="233" y="625"/>
                    <a:pt x="268" y="571"/>
                    <a:pt x="259" y="509"/>
                  </a:cubicBezTo>
                  <a:lnTo>
                    <a:pt x="215" y="98"/>
                  </a:lnTo>
                  <a:cubicBezTo>
                    <a:pt x="206" y="36"/>
                    <a:pt x="152"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4" name="Google Shape;934;p8"/>
            <p:cNvSpPr/>
            <p:nvPr/>
          </p:nvSpPr>
          <p:spPr>
            <a:xfrm>
              <a:off x="9729674" y="2623570"/>
              <a:ext cx="13478" cy="31519"/>
            </a:xfrm>
            <a:custGeom>
              <a:avLst/>
              <a:gdLst/>
              <a:ahLst/>
              <a:cxnLst/>
              <a:rect l="l" t="t" r="r" b="b"/>
              <a:pathLst>
                <a:path w="260" h="608" extrusionOk="0">
                  <a:moveTo>
                    <a:pt x="161" y="1"/>
                  </a:moveTo>
                  <a:cubicBezTo>
                    <a:pt x="99" y="1"/>
                    <a:pt x="54" y="37"/>
                    <a:pt x="45" y="99"/>
                  </a:cubicBezTo>
                  <a:lnTo>
                    <a:pt x="1" y="491"/>
                  </a:lnTo>
                  <a:cubicBezTo>
                    <a:pt x="1" y="545"/>
                    <a:pt x="37" y="599"/>
                    <a:pt x="99" y="607"/>
                  </a:cubicBezTo>
                  <a:lnTo>
                    <a:pt x="108" y="607"/>
                  </a:lnTo>
                  <a:cubicBezTo>
                    <a:pt x="161" y="607"/>
                    <a:pt x="206" y="563"/>
                    <a:pt x="215" y="509"/>
                  </a:cubicBezTo>
                  <a:lnTo>
                    <a:pt x="251" y="117"/>
                  </a:lnTo>
                  <a:cubicBezTo>
                    <a:pt x="260" y="63"/>
                    <a:pt x="215" y="10"/>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5" name="Google Shape;935;p8"/>
            <p:cNvSpPr/>
            <p:nvPr/>
          </p:nvSpPr>
          <p:spPr>
            <a:xfrm>
              <a:off x="9563682" y="2666856"/>
              <a:ext cx="22706" cy="24313"/>
            </a:xfrm>
            <a:custGeom>
              <a:avLst/>
              <a:gdLst/>
              <a:ahLst/>
              <a:cxnLst/>
              <a:rect l="l" t="t" r="r" b="b"/>
              <a:pathLst>
                <a:path w="438" h="469" extrusionOk="0">
                  <a:moveTo>
                    <a:pt x="116" y="0"/>
                  </a:moveTo>
                  <a:cubicBezTo>
                    <a:pt x="94" y="0"/>
                    <a:pt x="72" y="7"/>
                    <a:pt x="54" y="22"/>
                  </a:cubicBezTo>
                  <a:cubicBezTo>
                    <a:pt x="9" y="58"/>
                    <a:pt x="0" y="120"/>
                    <a:pt x="36" y="165"/>
                  </a:cubicBezTo>
                  <a:lnTo>
                    <a:pt x="241" y="433"/>
                  </a:lnTo>
                  <a:cubicBezTo>
                    <a:pt x="259" y="450"/>
                    <a:pt x="295" y="468"/>
                    <a:pt x="321" y="468"/>
                  </a:cubicBezTo>
                  <a:cubicBezTo>
                    <a:pt x="348" y="468"/>
                    <a:pt x="366" y="459"/>
                    <a:pt x="384" y="450"/>
                  </a:cubicBezTo>
                  <a:cubicBezTo>
                    <a:pt x="428" y="415"/>
                    <a:pt x="437" y="343"/>
                    <a:pt x="402" y="299"/>
                  </a:cubicBezTo>
                  <a:lnTo>
                    <a:pt x="197" y="40"/>
                  </a:ln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6" name="Google Shape;936;p8"/>
            <p:cNvSpPr/>
            <p:nvPr/>
          </p:nvSpPr>
          <p:spPr>
            <a:xfrm>
              <a:off x="9627031" y="2669292"/>
              <a:ext cx="20373" cy="30637"/>
            </a:xfrm>
            <a:custGeom>
              <a:avLst/>
              <a:gdLst/>
              <a:ahLst/>
              <a:cxnLst/>
              <a:rect l="l" t="t" r="r" b="b"/>
              <a:pathLst>
                <a:path w="393" h="591" extrusionOk="0">
                  <a:moveTo>
                    <a:pt x="125" y="0"/>
                  </a:moveTo>
                  <a:cubicBezTo>
                    <a:pt x="110" y="0"/>
                    <a:pt x="95" y="4"/>
                    <a:pt x="81" y="11"/>
                  </a:cubicBezTo>
                  <a:cubicBezTo>
                    <a:pt x="27" y="29"/>
                    <a:pt x="0" y="91"/>
                    <a:pt x="18" y="145"/>
                  </a:cubicBezTo>
                  <a:lnTo>
                    <a:pt x="179" y="528"/>
                  </a:lnTo>
                  <a:cubicBezTo>
                    <a:pt x="197" y="564"/>
                    <a:pt x="232" y="591"/>
                    <a:pt x="277" y="591"/>
                  </a:cubicBezTo>
                  <a:cubicBezTo>
                    <a:pt x="286" y="591"/>
                    <a:pt x="304" y="591"/>
                    <a:pt x="313" y="582"/>
                  </a:cubicBezTo>
                  <a:cubicBezTo>
                    <a:pt x="366" y="564"/>
                    <a:pt x="393" y="502"/>
                    <a:pt x="366" y="448"/>
                  </a:cubicBezTo>
                  <a:lnTo>
                    <a:pt x="215" y="64"/>
                  </a:lnTo>
                  <a:cubicBezTo>
                    <a:pt x="201" y="25"/>
                    <a:pt x="164" y="0"/>
                    <a:pt x="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7" name="Google Shape;937;p8"/>
            <p:cNvSpPr/>
            <p:nvPr/>
          </p:nvSpPr>
          <p:spPr>
            <a:xfrm>
              <a:off x="9672806" y="2701226"/>
              <a:ext cx="14412" cy="29704"/>
            </a:xfrm>
            <a:custGeom>
              <a:avLst/>
              <a:gdLst/>
              <a:ahLst/>
              <a:cxnLst/>
              <a:rect l="l" t="t" r="r" b="b"/>
              <a:pathLst>
                <a:path w="278" h="573" extrusionOk="0">
                  <a:moveTo>
                    <a:pt x="169" y="0"/>
                  </a:moveTo>
                  <a:cubicBezTo>
                    <a:pt x="115" y="0"/>
                    <a:pt x="71" y="35"/>
                    <a:pt x="63" y="91"/>
                  </a:cubicBezTo>
                  <a:lnTo>
                    <a:pt x="10" y="448"/>
                  </a:lnTo>
                  <a:cubicBezTo>
                    <a:pt x="1" y="510"/>
                    <a:pt x="45" y="555"/>
                    <a:pt x="99" y="564"/>
                  </a:cubicBezTo>
                  <a:cubicBezTo>
                    <a:pt x="108" y="564"/>
                    <a:pt x="108" y="573"/>
                    <a:pt x="117" y="573"/>
                  </a:cubicBezTo>
                  <a:cubicBezTo>
                    <a:pt x="170" y="573"/>
                    <a:pt x="215" y="528"/>
                    <a:pt x="215" y="483"/>
                  </a:cubicBezTo>
                  <a:lnTo>
                    <a:pt x="268" y="118"/>
                  </a:lnTo>
                  <a:cubicBezTo>
                    <a:pt x="277" y="64"/>
                    <a:pt x="241" y="10"/>
                    <a:pt x="188" y="2"/>
                  </a:cubicBezTo>
                  <a:cubicBezTo>
                    <a:pt x="182" y="1"/>
                    <a:pt x="175" y="0"/>
                    <a:pt x="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8" name="Google Shape;938;p8"/>
            <p:cNvSpPr/>
            <p:nvPr/>
          </p:nvSpPr>
          <p:spPr>
            <a:xfrm>
              <a:off x="9771302" y="2655036"/>
              <a:ext cx="13012" cy="28719"/>
            </a:xfrm>
            <a:custGeom>
              <a:avLst/>
              <a:gdLst/>
              <a:ahLst/>
              <a:cxnLst/>
              <a:rect l="l" t="t" r="r" b="b"/>
              <a:pathLst>
                <a:path w="251" h="554" extrusionOk="0">
                  <a:moveTo>
                    <a:pt x="152" y="0"/>
                  </a:moveTo>
                  <a:cubicBezTo>
                    <a:pt x="99" y="0"/>
                    <a:pt x="45" y="45"/>
                    <a:pt x="36" y="99"/>
                  </a:cubicBezTo>
                  <a:lnTo>
                    <a:pt x="1" y="447"/>
                  </a:lnTo>
                  <a:cubicBezTo>
                    <a:pt x="1" y="500"/>
                    <a:pt x="36" y="554"/>
                    <a:pt x="99" y="554"/>
                  </a:cubicBezTo>
                  <a:lnTo>
                    <a:pt x="108" y="554"/>
                  </a:lnTo>
                  <a:cubicBezTo>
                    <a:pt x="161" y="554"/>
                    <a:pt x="206" y="518"/>
                    <a:pt x="215" y="464"/>
                  </a:cubicBezTo>
                  <a:lnTo>
                    <a:pt x="242" y="116"/>
                  </a:lnTo>
                  <a:cubicBezTo>
                    <a:pt x="251" y="63"/>
                    <a:pt x="206" y="9"/>
                    <a:pt x="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9" name="Google Shape;939;p8"/>
            <p:cNvSpPr/>
            <p:nvPr/>
          </p:nvSpPr>
          <p:spPr>
            <a:xfrm>
              <a:off x="9364824" y="2548609"/>
              <a:ext cx="14826" cy="32970"/>
            </a:xfrm>
            <a:custGeom>
              <a:avLst/>
              <a:gdLst/>
              <a:ahLst/>
              <a:cxnLst/>
              <a:rect l="l" t="t" r="r" b="b"/>
              <a:pathLst>
                <a:path w="286" h="636" extrusionOk="0">
                  <a:moveTo>
                    <a:pt x="115" y="0"/>
                  </a:moveTo>
                  <a:cubicBezTo>
                    <a:pt x="109" y="0"/>
                    <a:pt x="104" y="1"/>
                    <a:pt x="98" y="2"/>
                  </a:cubicBezTo>
                  <a:cubicBezTo>
                    <a:pt x="45" y="2"/>
                    <a:pt x="0" y="55"/>
                    <a:pt x="9" y="118"/>
                  </a:cubicBezTo>
                  <a:lnTo>
                    <a:pt x="72" y="546"/>
                  </a:lnTo>
                  <a:cubicBezTo>
                    <a:pt x="80" y="599"/>
                    <a:pt x="125" y="635"/>
                    <a:pt x="179" y="635"/>
                  </a:cubicBezTo>
                  <a:lnTo>
                    <a:pt x="196" y="635"/>
                  </a:lnTo>
                  <a:cubicBezTo>
                    <a:pt x="250" y="626"/>
                    <a:pt x="286" y="573"/>
                    <a:pt x="277" y="519"/>
                  </a:cubicBezTo>
                  <a:lnTo>
                    <a:pt x="214" y="82"/>
                  </a:lnTo>
                  <a:cubicBezTo>
                    <a:pt x="206" y="34"/>
                    <a:pt x="162" y="0"/>
                    <a:pt x="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0" name="Google Shape;940;p8"/>
            <p:cNvSpPr/>
            <p:nvPr/>
          </p:nvSpPr>
          <p:spPr>
            <a:xfrm>
              <a:off x="9417079" y="2607862"/>
              <a:ext cx="12545" cy="34266"/>
            </a:xfrm>
            <a:custGeom>
              <a:avLst/>
              <a:gdLst/>
              <a:ahLst/>
              <a:cxnLst/>
              <a:rect l="l" t="t" r="r" b="b"/>
              <a:pathLst>
                <a:path w="242" h="661" extrusionOk="0">
                  <a:moveTo>
                    <a:pt x="143" y="1"/>
                  </a:moveTo>
                  <a:cubicBezTo>
                    <a:pt x="81" y="1"/>
                    <a:pt x="36" y="45"/>
                    <a:pt x="27" y="99"/>
                  </a:cubicBezTo>
                  <a:lnTo>
                    <a:pt x="9" y="554"/>
                  </a:lnTo>
                  <a:cubicBezTo>
                    <a:pt x="0" y="607"/>
                    <a:pt x="45" y="661"/>
                    <a:pt x="107" y="661"/>
                  </a:cubicBezTo>
                  <a:cubicBezTo>
                    <a:pt x="170" y="661"/>
                    <a:pt x="214" y="616"/>
                    <a:pt x="214" y="563"/>
                  </a:cubicBezTo>
                  <a:lnTo>
                    <a:pt x="241" y="108"/>
                  </a:lnTo>
                  <a:cubicBezTo>
                    <a:pt x="241" y="54"/>
                    <a:pt x="197" y="9"/>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1" name="Google Shape;941;p8"/>
            <p:cNvSpPr/>
            <p:nvPr/>
          </p:nvSpPr>
          <p:spPr>
            <a:xfrm>
              <a:off x="9456374" y="2573181"/>
              <a:ext cx="14412" cy="34733"/>
            </a:xfrm>
            <a:custGeom>
              <a:avLst/>
              <a:gdLst/>
              <a:ahLst/>
              <a:cxnLst/>
              <a:rect l="l" t="t" r="r" b="b"/>
              <a:pathLst>
                <a:path w="278" h="670" extrusionOk="0">
                  <a:moveTo>
                    <a:pt x="99" y="0"/>
                  </a:moveTo>
                  <a:cubicBezTo>
                    <a:pt x="45" y="9"/>
                    <a:pt x="1" y="63"/>
                    <a:pt x="9" y="116"/>
                  </a:cubicBezTo>
                  <a:lnTo>
                    <a:pt x="63" y="571"/>
                  </a:lnTo>
                  <a:cubicBezTo>
                    <a:pt x="63" y="625"/>
                    <a:pt x="117" y="670"/>
                    <a:pt x="161" y="670"/>
                  </a:cubicBezTo>
                  <a:lnTo>
                    <a:pt x="179" y="670"/>
                  </a:lnTo>
                  <a:cubicBezTo>
                    <a:pt x="233" y="661"/>
                    <a:pt x="277" y="607"/>
                    <a:pt x="268" y="554"/>
                  </a:cubicBezTo>
                  <a:lnTo>
                    <a:pt x="215" y="99"/>
                  </a:lnTo>
                  <a:cubicBezTo>
                    <a:pt x="215" y="36"/>
                    <a:pt x="161" y="0"/>
                    <a:pt x="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2" name="Google Shape;942;p8"/>
            <p:cNvSpPr/>
            <p:nvPr/>
          </p:nvSpPr>
          <p:spPr>
            <a:xfrm>
              <a:off x="9489188" y="2639225"/>
              <a:ext cx="15345" cy="30223"/>
            </a:xfrm>
            <a:custGeom>
              <a:avLst/>
              <a:gdLst/>
              <a:ahLst/>
              <a:cxnLst/>
              <a:rect l="l" t="t" r="r" b="b"/>
              <a:pathLst>
                <a:path w="296" h="583" extrusionOk="0">
                  <a:moveTo>
                    <a:pt x="181" y="1"/>
                  </a:moveTo>
                  <a:cubicBezTo>
                    <a:pt x="133" y="1"/>
                    <a:pt x="89" y="35"/>
                    <a:pt x="81" y="91"/>
                  </a:cubicBezTo>
                  <a:lnTo>
                    <a:pt x="10" y="457"/>
                  </a:lnTo>
                  <a:cubicBezTo>
                    <a:pt x="1" y="511"/>
                    <a:pt x="37" y="564"/>
                    <a:pt x="90" y="582"/>
                  </a:cubicBezTo>
                  <a:lnTo>
                    <a:pt x="108" y="582"/>
                  </a:lnTo>
                  <a:cubicBezTo>
                    <a:pt x="162" y="582"/>
                    <a:pt x="206" y="546"/>
                    <a:pt x="215" y="493"/>
                  </a:cubicBezTo>
                  <a:lnTo>
                    <a:pt x="286" y="127"/>
                  </a:lnTo>
                  <a:cubicBezTo>
                    <a:pt x="295" y="74"/>
                    <a:pt x="260" y="11"/>
                    <a:pt x="197" y="2"/>
                  </a:cubicBezTo>
                  <a:cubicBezTo>
                    <a:pt x="192" y="1"/>
                    <a:pt x="186" y="1"/>
                    <a:pt x="1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3" name="Google Shape;943;p8"/>
            <p:cNvSpPr/>
            <p:nvPr/>
          </p:nvSpPr>
          <p:spPr>
            <a:xfrm>
              <a:off x="9532216" y="2598738"/>
              <a:ext cx="20425" cy="28616"/>
            </a:xfrm>
            <a:custGeom>
              <a:avLst/>
              <a:gdLst/>
              <a:ahLst/>
              <a:cxnLst/>
              <a:rect l="l" t="t" r="r" b="b"/>
              <a:pathLst>
                <a:path w="394" h="552" extrusionOk="0">
                  <a:moveTo>
                    <a:pt x="113" y="0"/>
                  </a:moveTo>
                  <a:cubicBezTo>
                    <a:pt x="99" y="0"/>
                    <a:pt x="85" y="3"/>
                    <a:pt x="72" y="7"/>
                  </a:cubicBezTo>
                  <a:cubicBezTo>
                    <a:pt x="27" y="34"/>
                    <a:pt x="1" y="96"/>
                    <a:pt x="27" y="150"/>
                  </a:cubicBezTo>
                  <a:lnTo>
                    <a:pt x="179" y="489"/>
                  </a:lnTo>
                  <a:cubicBezTo>
                    <a:pt x="197" y="533"/>
                    <a:pt x="241" y="551"/>
                    <a:pt x="277" y="551"/>
                  </a:cubicBezTo>
                  <a:cubicBezTo>
                    <a:pt x="295" y="551"/>
                    <a:pt x="304" y="551"/>
                    <a:pt x="322" y="542"/>
                  </a:cubicBezTo>
                  <a:cubicBezTo>
                    <a:pt x="375" y="516"/>
                    <a:pt x="393" y="453"/>
                    <a:pt x="375" y="408"/>
                  </a:cubicBezTo>
                  <a:lnTo>
                    <a:pt x="215" y="61"/>
                  </a:lnTo>
                  <a:cubicBezTo>
                    <a:pt x="195" y="20"/>
                    <a:pt x="154" y="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4" name="Google Shape;944;p8"/>
            <p:cNvSpPr/>
            <p:nvPr/>
          </p:nvSpPr>
          <p:spPr>
            <a:xfrm>
              <a:off x="9516975" y="2706773"/>
              <a:ext cx="15293" cy="27838"/>
            </a:xfrm>
            <a:custGeom>
              <a:avLst/>
              <a:gdLst/>
              <a:ahLst/>
              <a:cxnLst/>
              <a:rect l="l" t="t" r="r" b="b"/>
              <a:pathLst>
                <a:path w="295" h="537" extrusionOk="0">
                  <a:moveTo>
                    <a:pt x="180" y="0"/>
                  </a:moveTo>
                  <a:cubicBezTo>
                    <a:pt x="132" y="0"/>
                    <a:pt x="89" y="34"/>
                    <a:pt x="81" y="82"/>
                  </a:cubicBezTo>
                  <a:lnTo>
                    <a:pt x="9" y="412"/>
                  </a:lnTo>
                  <a:cubicBezTo>
                    <a:pt x="0" y="466"/>
                    <a:pt x="36" y="528"/>
                    <a:pt x="89" y="537"/>
                  </a:cubicBezTo>
                  <a:lnTo>
                    <a:pt x="116" y="537"/>
                  </a:lnTo>
                  <a:cubicBezTo>
                    <a:pt x="161" y="537"/>
                    <a:pt x="205" y="501"/>
                    <a:pt x="214" y="457"/>
                  </a:cubicBezTo>
                  <a:lnTo>
                    <a:pt x="277" y="127"/>
                  </a:lnTo>
                  <a:cubicBezTo>
                    <a:pt x="295" y="64"/>
                    <a:pt x="259" y="11"/>
                    <a:pt x="196" y="2"/>
                  </a:cubicBezTo>
                  <a:cubicBezTo>
                    <a:pt x="191" y="1"/>
                    <a:pt x="185" y="0"/>
                    <a:pt x="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5" name="Google Shape;945;p8"/>
            <p:cNvSpPr/>
            <p:nvPr/>
          </p:nvSpPr>
          <p:spPr>
            <a:xfrm>
              <a:off x="9596497" y="2732693"/>
              <a:ext cx="12545" cy="27838"/>
            </a:xfrm>
            <a:custGeom>
              <a:avLst/>
              <a:gdLst/>
              <a:ahLst/>
              <a:cxnLst/>
              <a:rect l="l" t="t" r="r" b="b"/>
              <a:pathLst>
                <a:path w="242" h="537" extrusionOk="0">
                  <a:moveTo>
                    <a:pt x="130" y="0"/>
                  </a:moveTo>
                  <a:cubicBezTo>
                    <a:pt x="81" y="0"/>
                    <a:pt x="36" y="42"/>
                    <a:pt x="36" y="90"/>
                  </a:cubicBezTo>
                  <a:lnTo>
                    <a:pt x="1" y="429"/>
                  </a:lnTo>
                  <a:cubicBezTo>
                    <a:pt x="1" y="483"/>
                    <a:pt x="36" y="536"/>
                    <a:pt x="99" y="536"/>
                  </a:cubicBezTo>
                  <a:lnTo>
                    <a:pt x="108" y="536"/>
                  </a:lnTo>
                  <a:cubicBezTo>
                    <a:pt x="161" y="536"/>
                    <a:pt x="206" y="501"/>
                    <a:pt x="206" y="447"/>
                  </a:cubicBezTo>
                  <a:lnTo>
                    <a:pt x="242" y="108"/>
                  </a:lnTo>
                  <a:cubicBezTo>
                    <a:pt x="242" y="55"/>
                    <a:pt x="206" y="1"/>
                    <a:pt x="143" y="1"/>
                  </a:cubicBezTo>
                  <a:cubicBezTo>
                    <a:pt x="139" y="0"/>
                    <a:pt x="134"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6" name="Google Shape;946;p8"/>
            <p:cNvSpPr/>
            <p:nvPr/>
          </p:nvSpPr>
          <p:spPr>
            <a:xfrm>
              <a:off x="9309304" y="2489667"/>
              <a:ext cx="26438" cy="27164"/>
            </a:xfrm>
            <a:custGeom>
              <a:avLst/>
              <a:gdLst/>
              <a:ahLst/>
              <a:cxnLst/>
              <a:rect l="l" t="t" r="r" b="b"/>
              <a:pathLst>
                <a:path w="510" h="524" extrusionOk="0">
                  <a:moveTo>
                    <a:pt x="396" y="1"/>
                  </a:moveTo>
                  <a:cubicBezTo>
                    <a:pt x="364" y="1"/>
                    <a:pt x="333" y="12"/>
                    <a:pt x="313" y="32"/>
                  </a:cubicBezTo>
                  <a:lnTo>
                    <a:pt x="36" y="345"/>
                  </a:lnTo>
                  <a:cubicBezTo>
                    <a:pt x="1" y="389"/>
                    <a:pt x="1" y="461"/>
                    <a:pt x="45" y="496"/>
                  </a:cubicBezTo>
                  <a:cubicBezTo>
                    <a:pt x="63" y="514"/>
                    <a:pt x="90" y="523"/>
                    <a:pt x="117" y="523"/>
                  </a:cubicBezTo>
                  <a:cubicBezTo>
                    <a:pt x="143" y="523"/>
                    <a:pt x="170" y="514"/>
                    <a:pt x="188" y="487"/>
                  </a:cubicBezTo>
                  <a:lnTo>
                    <a:pt x="473" y="175"/>
                  </a:lnTo>
                  <a:cubicBezTo>
                    <a:pt x="509" y="131"/>
                    <a:pt x="500" y="68"/>
                    <a:pt x="465" y="24"/>
                  </a:cubicBezTo>
                  <a:cubicBezTo>
                    <a:pt x="445" y="8"/>
                    <a:pt x="420" y="1"/>
                    <a:pt x="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7" name="Google Shape;947;p8"/>
            <p:cNvSpPr/>
            <p:nvPr/>
          </p:nvSpPr>
          <p:spPr>
            <a:xfrm>
              <a:off x="9846677" y="2514395"/>
              <a:ext cx="13945" cy="29704"/>
            </a:xfrm>
            <a:custGeom>
              <a:avLst/>
              <a:gdLst/>
              <a:ahLst/>
              <a:cxnLst/>
              <a:rect l="l" t="t" r="r" b="b"/>
              <a:pathLst>
                <a:path w="269" h="573" extrusionOk="0">
                  <a:moveTo>
                    <a:pt x="157" y="0"/>
                  </a:moveTo>
                  <a:cubicBezTo>
                    <a:pt x="108" y="0"/>
                    <a:pt x="63" y="42"/>
                    <a:pt x="54" y="91"/>
                  </a:cubicBezTo>
                  <a:lnTo>
                    <a:pt x="10" y="456"/>
                  </a:lnTo>
                  <a:cubicBezTo>
                    <a:pt x="1" y="519"/>
                    <a:pt x="46" y="564"/>
                    <a:pt x="99" y="572"/>
                  </a:cubicBezTo>
                  <a:lnTo>
                    <a:pt x="117" y="572"/>
                  </a:lnTo>
                  <a:cubicBezTo>
                    <a:pt x="170" y="572"/>
                    <a:pt x="215" y="537"/>
                    <a:pt x="215" y="483"/>
                  </a:cubicBezTo>
                  <a:lnTo>
                    <a:pt x="260" y="117"/>
                  </a:lnTo>
                  <a:cubicBezTo>
                    <a:pt x="269" y="55"/>
                    <a:pt x="224" y="10"/>
                    <a:pt x="170" y="1"/>
                  </a:cubicBezTo>
                  <a:cubicBezTo>
                    <a:pt x="166" y="1"/>
                    <a:pt x="161"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8" name="Google Shape;948;p8"/>
            <p:cNvSpPr/>
            <p:nvPr/>
          </p:nvSpPr>
          <p:spPr>
            <a:xfrm>
              <a:off x="9719047" y="2709209"/>
              <a:ext cx="22706" cy="23121"/>
            </a:xfrm>
            <a:custGeom>
              <a:avLst/>
              <a:gdLst/>
              <a:ahLst/>
              <a:cxnLst/>
              <a:rect l="l" t="t" r="r" b="b"/>
              <a:pathLst>
                <a:path w="438" h="446" extrusionOk="0">
                  <a:moveTo>
                    <a:pt x="120" y="0"/>
                  </a:moveTo>
                  <a:cubicBezTo>
                    <a:pt x="93" y="0"/>
                    <a:pt x="66" y="9"/>
                    <a:pt x="45" y="26"/>
                  </a:cubicBezTo>
                  <a:cubicBezTo>
                    <a:pt x="10" y="62"/>
                    <a:pt x="1" y="133"/>
                    <a:pt x="36" y="169"/>
                  </a:cubicBezTo>
                  <a:lnTo>
                    <a:pt x="242" y="410"/>
                  </a:lnTo>
                  <a:cubicBezTo>
                    <a:pt x="268" y="427"/>
                    <a:pt x="295" y="445"/>
                    <a:pt x="322" y="445"/>
                  </a:cubicBezTo>
                  <a:cubicBezTo>
                    <a:pt x="349" y="445"/>
                    <a:pt x="366" y="436"/>
                    <a:pt x="393" y="419"/>
                  </a:cubicBezTo>
                  <a:cubicBezTo>
                    <a:pt x="438" y="383"/>
                    <a:pt x="438" y="311"/>
                    <a:pt x="402" y="267"/>
                  </a:cubicBezTo>
                  <a:lnTo>
                    <a:pt x="197" y="35"/>
                  </a:lnTo>
                  <a:cubicBezTo>
                    <a:pt x="178" y="11"/>
                    <a:pt x="149" y="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49" name="Google Shape;949;p8"/>
          <p:cNvGrpSpPr/>
          <p:nvPr/>
        </p:nvGrpSpPr>
        <p:grpSpPr>
          <a:xfrm>
            <a:off x="6849593" y="-237910"/>
            <a:ext cx="1496035" cy="1551443"/>
            <a:chOff x="6010050" y="3228175"/>
            <a:chExt cx="675675" cy="700700"/>
          </a:xfrm>
        </p:grpSpPr>
        <p:sp>
          <p:nvSpPr>
            <p:cNvPr id="950" name="Google Shape;950;p8"/>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1" name="Google Shape;951;p8"/>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2" name="Google Shape;952;p8"/>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3" name="Google Shape;953;p8"/>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4" name="Google Shape;954;p8"/>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5" name="Google Shape;955;p8"/>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6" name="Google Shape;956;p8"/>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840299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957"/>
        <p:cNvGrpSpPr/>
        <p:nvPr/>
      </p:nvGrpSpPr>
      <p:grpSpPr>
        <a:xfrm>
          <a:off x="0" y="0"/>
          <a:ext cx="0" cy="0"/>
          <a:chOff x="0" y="0"/>
          <a:chExt cx="0" cy="0"/>
        </a:xfrm>
      </p:grpSpPr>
      <p:pic>
        <p:nvPicPr>
          <p:cNvPr id="958" name="Google Shape;958;p9"/>
          <p:cNvPicPr preferRelativeResize="0"/>
          <p:nvPr/>
        </p:nvPicPr>
        <p:blipFill>
          <a:blip r:embed="rId2">
            <a:alphaModFix/>
          </a:blip>
          <a:stretch>
            <a:fillRect/>
          </a:stretch>
        </p:blipFill>
        <p:spPr>
          <a:xfrm>
            <a:off x="0" y="0"/>
            <a:ext cx="12192000" cy="6858000"/>
          </a:xfrm>
          <a:prstGeom prst="rect">
            <a:avLst/>
          </a:prstGeom>
          <a:noFill/>
          <a:ln>
            <a:noFill/>
          </a:ln>
        </p:spPr>
      </p:pic>
      <p:grpSp>
        <p:nvGrpSpPr>
          <p:cNvPr id="959" name="Google Shape;959;p9"/>
          <p:cNvGrpSpPr/>
          <p:nvPr/>
        </p:nvGrpSpPr>
        <p:grpSpPr>
          <a:xfrm>
            <a:off x="5296893" y="6646855"/>
            <a:ext cx="1048724" cy="905968"/>
            <a:chOff x="5679100" y="1060275"/>
            <a:chExt cx="473650" cy="409175"/>
          </a:xfrm>
        </p:grpSpPr>
        <p:sp>
          <p:nvSpPr>
            <p:cNvPr id="960" name="Google Shape;960;p9"/>
            <p:cNvSpPr/>
            <p:nvPr/>
          </p:nvSpPr>
          <p:spPr>
            <a:xfrm>
              <a:off x="5679100" y="1074300"/>
              <a:ext cx="355525" cy="351925"/>
            </a:xfrm>
            <a:custGeom>
              <a:avLst/>
              <a:gdLst/>
              <a:ahLst/>
              <a:cxnLst/>
              <a:rect l="l" t="t" r="r" b="b"/>
              <a:pathLst>
                <a:path w="14221" h="14077" extrusionOk="0">
                  <a:moveTo>
                    <a:pt x="6665" y="33"/>
                  </a:moveTo>
                  <a:cubicBezTo>
                    <a:pt x="6437" y="33"/>
                    <a:pt x="6209" y="56"/>
                    <a:pt x="6003" y="102"/>
                  </a:cubicBezTo>
                  <a:cubicBezTo>
                    <a:pt x="5981" y="102"/>
                    <a:pt x="5935" y="125"/>
                    <a:pt x="5912" y="125"/>
                  </a:cubicBezTo>
                  <a:cubicBezTo>
                    <a:pt x="5935" y="170"/>
                    <a:pt x="5958" y="216"/>
                    <a:pt x="5981" y="239"/>
                  </a:cubicBezTo>
                  <a:cubicBezTo>
                    <a:pt x="5992" y="250"/>
                    <a:pt x="6003" y="250"/>
                    <a:pt x="6015" y="250"/>
                  </a:cubicBezTo>
                  <a:cubicBezTo>
                    <a:pt x="6026" y="250"/>
                    <a:pt x="6038" y="250"/>
                    <a:pt x="6049" y="262"/>
                  </a:cubicBezTo>
                  <a:cubicBezTo>
                    <a:pt x="6095" y="322"/>
                    <a:pt x="6150" y="333"/>
                    <a:pt x="6210" y="333"/>
                  </a:cubicBezTo>
                  <a:cubicBezTo>
                    <a:pt x="6239" y="333"/>
                    <a:pt x="6270" y="330"/>
                    <a:pt x="6300" y="330"/>
                  </a:cubicBezTo>
                  <a:cubicBezTo>
                    <a:pt x="6313" y="332"/>
                    <a:pt x="6324" y="333"/>
                    <a:pt x="6335" y="333"/>
                  </a:cubicBezTo>
                  <a:cubicBezTo>
                    <a:pt x="6446" y="333"/>
                    <a:pt x="6491" y="239"/>
                    <a:pt x="6574" y="239"/>
                  </a:cubicBezTo>
                  <a:cubicBezTo>
                    <a:pt x="6620" y="170"/>
                    <a:pt x="6642" y="125"/>
                    <a:pt x="6688" y="56"/>
                  </a:cubicBezTo>
                  <a:cubicBezTo>
                    <a:pt x="6688" y="56"/>
                    <a:pt x="6665" y="33"/>
                    <a:pt x="6665" y="33"/>
                  </a:cubicBezTo>
                  <a:close/>
                  <a:moveTo>
                    <a:pt x="7236" y="0"/>
                  </a:moveTo>
                  <a:cubicBezTo>
                    <a:pt x="7160" y="0"/>
                    <a:pt x="7084" y="10"/>
                    <a:pt x="7008" y="10"/>
                  </a:cubicBezTo>
                  <a:cubicBezTo>
                    <a:pt x="6985" y="10"/>
                    <a:pt x="6939" y="56"/>
                    <a:pt x="6939" y="56"/>
                  </a:cubicBezTo>
                  <a:cubicBezTo>
                    <a:pt x="6985" y="147"/>
                    <a:pt x="7008" y="216"/>
                    <a:pt x="7053" y="307"/>
                  </a:cubicBezTo>
                  <a:cubicBezTo>
                    <a:pt x="7162" y="385"/>
                    <a:pt x="7270" y="431"/>
                    <a:pt x="7386" y="431"/>
                  </a:cubicBezTo>
                  <a:cubicBezTo>
                    <a:pt x="7441" y="431"/>
                    <a:pt x="7497" y="420"/>
                    <a:pt x="7555" y="399"/>
                  </a:cubicBezTo>
                  <a:cubicBezTo>
                    <a:pt x="7692" y="330"/>
                    <a:pt x="7784" y="262"/>
                    <a:pt x="7807" y="125"/>
                  </a:cubicBezTo>
                  <a:cubicBezTo>
                    <a:pt x="7807" y="56"/>
                    <a:pt x="7784" y="33"/>
                    <a:pt x="7738" y="33"/>
                  </a:cubicBezTo>
                  <a:cubicBezTo>
                    <a:pt x="7601" y="33"/>
                    <a:pt x="7487" y="33"/>
                    <a:pt x="7350" y="10"/>
                  </a:cubicBezTo>
                  <a:cubicBezTo>
                    <a:pt x="7312" y="3"/>
                    <a:pt x="7274" y="0"/>
                    <a:pt x="7236" y="0"/>
                  </a:cubicBezTo>
                  <a:close/>
                  <a:moveTo>
                    <a:pt x="8217" y="79"/>
                  </a:moveTo>
                  <a:cubicBezTo>
                    <a:pt x="8172" y="79"/>
                    <a:pt x="8103" y="79"/>
                    <a:pt x="8103" y="102"/>
                  </a:cubicBezTo>
                  <a:cubicBezTo>
                    <a:pt x="8080" y="147"/>
                    <a:pt x="8080" y="193"/>
                    <a:pt x="8103" y="239"/>
                  </a:cubicBezTo>
                  <a:cubicBezTo>
                    <a:pt x="8126" y="307"/>
                    <a:pt x="8172" y="353"/>
                    <a:pt x="8195" y="376"/>
                  </a:cubicBezTo>
                  <a:cubicBezTo>
                    <a:pt x="8290" y="490"/>
                    <a:pt x="8402" y="541"/>
                    <a:pt x="8516" y="541"/>
                  </a:cubicBezTo>
                  <a:cubicBezTo>
                    <a:pt x="8538" y="541"/>
                    <a:pt x="8560" y="539"/>
                    <a:pt x="8583" y="535"/>
                  </a:cubicBezTo>
                  <a:cubicBezTo>
                    <a:pt x="8720" y="535"/>
                    <a:pt x="8834" y="444"/>
                    <a:pt x="8925" y="330"/>
                  </a:cubicBezTo>
                  <a:cubicBezTo>
                    <a:pt x="8948" y="307"/>
                    <a:pt x="8925" y="239"/>
                    <a:pt x="8879" y="216"/>
                  </a:cubicBezTo>
                  <a:cubicBezTo>
                    <a:pt x="8651" y="170"/>
                    <a:pt x="8446" y="147"/>
                    <a:pt x="8217" y="79"/>
                  </a:cubicBezTo>
                  <a:close/>
                  <a:moveTo>
                    <a:pt x="9319" y="366"/>
                  </a:moveTo>
                  <a:cubicBezTo>
                    <a:pt x="9310" y="366"/>
                    <a:pt x="9305" y="376"/>
                    <a:pt x="9290" y="376"/>
                  </a:cubicBezTo>
                  <a:cubicBezTo>
                    <a:pt x="9290" y="376"/>
                    <a:pt x="9290" y="399"/>
                    <a:pt x="9313" y="399"/>
                  </a:cubicBezTo>
                  <a:cubicBezTo>
                    <a:pt x="9336" y="421"/>
                    <a:pt x="9359" y="444"/>
                    <a:pt x="9404" y="490"/>
                  </a:cubicBezTo>
                  <a:cubicBezTo>
                    <a:pt x="9463" y="593"/>
                    <a:pt x="9561" y="620"/>
                    <a:pt x="9665" y="620"/>
                  </a:cubicBezTo>
                  <a:cubicBezTo>
                    <a:pt x="9722" y="620"/>
                    <a:pt x="9782" y="612"/>
                    <a:pt x="9838" y="604"/>
                  </a:cubicBezTo>
                  <a:cubicBezTo>
                    <a:pt x="9861" y="604"/>
                    <a:pt x="9861" y="604"/>
                    <a:pt x="9861" y="581"/>
                  </a:cubicBezTo>
                  <a:cubicBezTo>
                    <a:pt x="9861" y="581"/>
                    <a:pt x="9861" y="558"/>
                    <a:pt x="9861" y="558"/>
                  </a:cubicBezTo>
                  <a:cubicBezTo>
                    <a:pt x="9678" y="490"/>
                    <a:pt x="9496" y="421"/>
                    <a:pt x="9336" y="376"/>
                  </a:cubicBezTo>
                  <a:cubicBezTo>
                    <a:pt x="9328" y="368"/>
                    <a:pt x="9323" y="366"/>
                    <a:pt x="9319" y="366"/>
                  </a:cubicBezTo>
                  <a:close/>
                  <a:moveTo>
                    <a:pt x="4198" y="640"/>
                  </a:moveTo>
                  <a:cubicBezTo>
                    <a:pt x="4173" y="640"/>
                    <a:pt x="4141" y="656"/>
                    <a:pt x="4109" y="672"/>
                  </a:cubicBezTo>
                  <a:cubicBezTo>
                    <a:pt x="4063" y="672"/>
                    <a:pt x="4040" y="718"/>
                    <a:pt x="3995" y="718"/>
                  </a:cubicBezTo>
                  <a:cubicBezTo>
                    <a:pt x="3835" y="787"/>
                    <a:pt x="3721" y="901"/>
                    <a:pt x="3538" y="946"/>
                  </a:cubicBezTo>
                  <a:cubicBezTo>
                    <a:pt x="3538" y="946"/>
                    <a:pt x="3515" y="992"/>
                    <a:pt x="3515" y="992"/>
                  </a:cubicBezTo>
                  <a:cubicBezTo>
                    <a:pt x="3561" y="1060"/>
                    <a:pt x="3584" y="1106"/>
                    <a:pt x="3607" y="1152"/>
                  </a:cubicBezTo>
                  <a:cubicBezTo>
                    <a:pt x="3695" y="1240"/>
                    <a:pt x="3784" y="1274"/>
                    <a:pt x="3883" y="1274"/>
                  </a:cubicBezTo>
                  <a:cubicBezTo>
                    <a:pt x="3911" y="1274"/>
                    <a:pt x="3941" y="1271"/>
                    <a:pt x="3972" y="1266"/>
                  </a:cubicBezTo>
                  <a:cubicBezTo>
                    <a:pt x="4086" y="1243"/>
                    <a:pt x="4177" y="1197"/>
                    <a:pt x="4246" y="1083"/>
                  </a:cubicBezTo>
                  <a:cubicBezTo>
                    <a:pt x="4291" y="969"/>
                    <a:pt x="4291" y="878"/>
                    <a:pt x="4291" y="787"/>
                  </a:cubicBezTo>
                  <a:cubicBezTo>
                    <a:pt x="4291" y="741"/>
                    <a:pt x="4269" y="672"/>
                    <a:pt x="4223" y="650"/>
                  </a:cubicBezTo>
                  <a:cubicBezTo>
                    <a:pt x="4216" y="643"/>
                    <a:pt x="4208" y="640"/>
                    <a:pt x="4198" y="640"/>
                  </a:cubicBezTo>
                  <a:close/>
                  <a:moveTo>
                    <a:pt x="5033" y="553"/>
                  </a:moveTo>
                  <a:cubicBezTo>
                    <a:pt x="4931" y="553"/>
                    <a:pt x="4828" y="593"/>
                    <a:pt x="4748" y="672"/>
                  </a:cubicBezTo>
                  <a:cubicBezTo>
                    <a:pt x="4565" y="832"/>
                    <a:pt x="4588" y="1083"/>
                    <a:pt x="4725" y="1243"/>
                  </a:cubicBezTo>
                  <a:cubicBezTo>
                    <a:pt x="4813" y="1320"/>
                    <a:pt x="4917" y="1354"/>
                    <a:pt x="5018" y="1354"/>
                  </a:cubicBezTo>
                  <a:cubicBezTo>
                    <a:pt x="5128" y="1354"/>
                    <a:pt x="5236" y="1314"/>
                    <a:pt x="5319" y="1243"/>
                  </a:cubicBezTo>
                  <a:cubicBezTo>
                    <a:pt x="5456" y="1060"/>
                    <a:pt x="5478" y="855"/>
                    <a:pt x="5319" y="672"/>
                  </a:cubicBezTo>
                  <a:cubicBezTo>
                    <a:pt x="5239" y="593"/>
                    <a:pt x="5136" y="553"/>
                    <a:pt x="5033" y="553"/>
                  </a:cubicBezTo>
                  <a:close/>
                  <a:moveTo>
                    <a:pt x="6156" y="638"/>
                  </a:moveTo>
                  <a:cubicBezTo>
                    <a:pt x="6065" y="638"/>
                    <a:pt x="5975" y="678"/>
                    <a:pt x="5889" y="764"/>
                  </a:cubicBezTo>
                  <a:cubicBezTo>
                    <a:pt x="5798" y="832"/>
                    <a:pt x="5752" y="946"/>
                    <a:pt x="5752" y="1060"/>
                  </a:cubicBezTo>
                  <a:cubicBezTo>
                    <a:pt x="5752" y="1175"/>
                    <a:pt x="5798" y="1266"/>
                    <a:pt x="5866" y="1334"/>
                  </a:cubicBezTo>
                  <a:cubicBezTo>
                    <a:pt x="5973" y="1429"/>
                    <a:pt x="6079" y="1474"/>
                    <a:pt x="6179" y="1474"/>
                  </a:cubicBezTo>
                  <a:cubicBezTo>
                    <a:pt x="6272" y="1474"/>
                    <a:pt x="6360" y="1434"/>
                    <a:pt x="6437" y="1357"/>
                  </a:cubicBezTo>
                  <a:cubicBezTo>
                    <a:pt x="6620" y="1175"/>
                    <a:pt x="6642" y="946"/>
                    <a:pt x="6460" y="787"/>
                  </a:cubicBezTo>
                  <a:cubicBezTo>
                    <a:pt x="6363" y="690"/>
                    <a:pt x="6259" y="638"/>
                    <a:pt x="6156" y="638"/>
                  </a:cubicBezTo>
                  <a:close/>
                  <a:moveTo>
                    <a:pt x="7190" y="718"/>
                  </a:moveTo>
                  <a:cubicBezTo>
                    <a:pt x="7122" y="741"/>
                    <a:pt x="7076" y="809"/>
                    <a:pt x="7008" y="855"/>
                  </a:cubicBezTo>
                  <a:cubicBezTo>
                    <a:pt x="6962" y="946"/>
                    <a:pt x="6916" y="1060"/>
                    <a:pt x="6916" y="1197"/>
                  </a:cubicBezTo>
                  <a:cubicBezTo>
                    <a:pt x="6916" y="1312"/>
                    <a:pt x="7030" y="1357"/>
                    <a:pt x="7030" y="1448"/>
                  </a:cubicBezTo>
                  <a:cubicBezTo>
                    <a:pt x="7099" y="1448"/>
                    <a:pt x="7145" y="1540"/>
                    <a:pt x="7213" y="1540"/>
                  </a:cubicBezTo>
                  <a:cubicBezTo>
                    <a:pt x="7259" y="1551"/>
                    <a:pt x="7304" y="1557"/>
                    <a:pt x="7350" y="1557"/>
                  </a:cubicBezTo>
                  <a:cubicBezTo>
                    <a:pt x="7396" y="1557"/>
                    <a:pt x="7441" y="1551"/>
                    <a:pt x="7487" y="1540"/>
                  </a:cubicBezTo>
                  <a:cubicBezTo>
                    <a:pt x="7555" y="1540"/>
                    <a:pt x="7601" y="1471"/>
                    <a:pt x="7670" y="1448"/>
                  </a:cubicBezTo>
                  <a:cubicBezTo>
                    <a:pt x="7647" y="1357"/>
                    <a:pt x="7761" y="1334"/>
                    <a:pt x="7761" y="1243"/>
                  </a:cubicBezTo>
                  <a:cubicBezTo>
                    <a:pt x="7761" y="1152"/>
                    <a:pt x="7784" y="1060"/>
                    <a:pt x="7738" y="969"/>
                  </a:cubicBezTo>
                  <a:cubicBezTo>
                    <a:pt x="7715" y="923"/>
                    <a:pt x="7692" y="855"/>
                    <a:pt x="7647" y="809"/>
                  </a:cubicBezTo>
                  <a:cubicBezTo>
                    <a:pt x="7601" y="764"/>
                    <a:pt x="7533" y="741"/>
                    <a:pt x="7464" y="718"/>
                  </a:cubicBezTo>
                  <a:close/>
                  <a:moveTo>
                    <a:pt x="8434" y="772"/>
                  </a:moveTo>
                  <a:cubicBezTo>
                    <a:pt x="8318" y="772"/>
                    <a:pt x="8203" y="812"/>
                    <a:pt x="8126" y="901"/>
                  </a:cubicBezTo>
                  <a:cubicBezTo>
                    <a:pt x="7966" y="1106"/>
                    <a:pt x="7989" y="1357"/>
                    <a:pt x="8149" y="1540"/>
                  </a:cubicBezTo>
                  <a:cubicBezTo>
                    <a:pt x="8240" y="1620"/>
                    <a:pt x="8349" y="1660"/>
                    <a:pt x="8457" y="1660"/>
                  </a:cubicBezTo>
                  <a:cubicBezTo>
                    <a:pt x="8565" y="1660"/>
                    <a:pt x="8674" y="1620"/>
                    <a:pt x="8765" y="1540"/>
                  </a:cubicBezTo>
                  <a:cubicBezTo>
                    <a:pt x="8948" y="1357"/>
                    <a:pt x="8925" y="1060"/>
                    <a:pt x="8765" y="901"/>
                  </a:cubicBezTo>
                  <a:cubicBezTo>
                    <a:pt x="8683" y="818"/>
                    <a:pt x="8557" y="772"/>
                    <a:pt x="8434" y="772"/>
                  </a:cubicBezTo>
                  <a:close/>
                  <a:moveTo>
                    <a:pt x="9587" y="878"/>
                  </a:moveTo>
                  <a:cubicBezTo>
                    <a:pt x="9450" y="878"/>
                    <a:pt x="9359" y="923"/>
                    <a:pt x="9267" y="1015"/>
                  </a:cubicBezTo>
                  <a:cubicBezTo>
                    <a:pt x="9108" y="1197"/>
                    <a:pt x="9108" y="1471"/>
                    <a:pt x="9313" y="1654"/>
                  </a:cubicBezTo>
                  <a:cubicBezTo>
                    <a:pt x="9381" y="1745"/>
                    <a:pt x="9496" y="1768"/>
                    <a:pt x="9610" y="1768"/>
                  </a:cubicBezTo>
                  <a:cubicBezTo>
                    <a:pt x="9747" y="1768"/>
                    <a:pt x="9838" y="1722"/>
                    <a:pt x="9929" y="1631"/>
                  </a:cubicBezTo>
                  <a:cubicBezTo>
                    <a:pt x="10021" y="1540"/>
                    <a:pt x="10043" y="1448"/>
                    <a:pt x="10043" y="1312"/>
                  </a:cubicBezTo>
                  <a:cubicBezTo>
                    <a:pt x="10043" y="1197"/>
                    <a:pt x="9998" y="1083"/>
                    <a:pt x="9906" y="992"/>
                  </a:cubicBezTo>
                  <a:cubicBezTo>
                    <a:pt x="9815" y="901"/>
                    <a:pt x="9724" y="878"/>
                    <a:pt x="9587" y="878"/>
                  </a:cubicBezTo>
                  <a:close/>
                  <a:moveTo>
                    <a:pt x="10638" y="983"/>
                  </a:moveTo>
                  <a:cubicBezTo>
                    <a:pt x="10607" y="983"/>
                    <a:pt x="10576" y="994"/>
                    <a:pt x="10546" y="1015"/>
                  </a:cubicBezTo>
                  <a:cubicBezTo>
                    <a:pt x="10454" y="1083"/>
                    <a:pt x="10363" y="1152"/>
                    <a:pt x="10317" y="1266"/>
                  </a:cubicBezTo>
                  <a:cubicBezTo>
                    <a:pt x="10317" y="1334"/>
                    <a:pt x="10249" y="1403"/>
                    <a:pt x="10272" y="1471"/>
                  </a:cubicBezTo>
                  <a:cubicBezTo>
                    <a:pt x="10317" y="1563"/>
                    <a:pt x="10340" y="1677"/>
                    <a:pt x="10431" y="1745"/>
                  </a:cubicBezTo>
                  <a:cubicBezTo>
                    <a:pt x="10535" y="1834"/>
                    <a:pt x="10638" y="1884"/>
                    <a:pt x="10747" y="1884"/>
                  </a:cubicBezTo>
                  <a:cubicBezTo>
                    <a:pt x="10807" y="1884"/>
                    <a:pt x="10869" y="1869"/>
                    <a:pt x="10934" y="1836"/>
                  </a:cubicBezTo>
                  <a:cubicBezTo>
                    <a:pt x="11116" y="1745"/>
                    <a:pt x="11185" y="1608"/>
                    <a:pt x="11208" y="1426"/>
                  </a:cubicBezTo>
                  <a:cubicBezTo>
                    <a:pt x="11230" y="1380"/>
                    <a:pt x="11230" y="1289"/>
                    <a:pt x="11139" y="1289"/>
                  </a:cubicBezTo>
                  <a:cubicBezTo>
                    <a:pt x="11025" y="1175"/>
                    <a:pt x="10865" y="1129"/>
                    <a:pt x="10751" y="1038"/>
                  </a:cubicBezTo>
                  <a:cubicBezTo>
                    <a:pt x="10713" y="1000"/>
                    <a:pt x="10676" y="983"/>
                    <a:pt x="10638" y="983"/>
                  </a:cubicBezTo>
                  <a:close/>
                  <a:moveTo>
                    <a:pt x="11390" y="1471"/>
                  </a:moveTo>
                  <a:cubicBezTo>
                    <a:pt x="11390" y="1494"/>
                    <a:pt x="11390" y="1540"/>
                    <a:pt x="11390" y="1585"/>
                  </a:cubicBezTo>
                  <a:cubicBezTo>
                    <a:pt x="11413" y="1700"/>
                    <a:pt x="11481" y="1768"/>
                    <a:pt x="11527" y="1836"/>
                  </a:cubicBezTo>
                  <a:cubicBezTo>
                    <a:pt x="11596" y="1905"/>
                    <a:pt x="11710" y="1951"/>
                    <a:pt x="11801" y="1973"/>
                  </a:cubicBezTo>
                  <a:cubicBezTo>
                    <a:pt x="11847" y="1973"/>
                    <a:pt x="11915" y="1973"/>
                    <a:pt x="11961" y="1951"/>
                  </a:cubicBezTo>
                  <a:cubicBezTo>
                    <a:pt x="11938" y="1928"/>
                    <a:pt x="11892" y="1882"/>
                    <a:pt x="11892" y="1859"/>
                  </a:cubicBezTo>
                  <a:cubicBezTo>
                    <a:pt x="11755" y="1722"/>
                    <a:pt x="11596" y="1654"/>
                    <a:pt x="11481" y="1517"/>
                  </a:cubicBezTo>
                  <a:cubicBezTo>
                    <a:pt x="11459" y="1494"/>
                    <a:pt x="11413" y="1494"/>
                    <a:pt x="11390" y="1471"/>
                  </a:cubicBezTo>
                  <a:close/>
                  <a:moveTo>
                    <a:pt x="2699" y="1570"/>
                  </a:moveTo>
                  <a:cubicBezTo>
                    <a:pt x="2667" y="1570"/>
                    <a:pt x="2642" y="1582"/>
                    <a:pt x="2602" y="1608"/>
                  </a:cubicBezTo>
                  <a:cubicBezTo>
                    <a:pt x="2534" y="1677"/>
                    <a:pt x="2488" y="1768"/>
                    <a:pt x="2374" y="1814"/>
                  </a:cubicBezTo>
                  <a:cubicBezTo>
                    <a:pt x="2306" y="1836"/>
                    <a:pt x="2283" y="1882"/>
                    <a:pt x="2306" y="1951"/>
                  </a:cubicBezTo>
                  <a:cubicBezTo>
                    <a:pt x="2306" y="2042"/>
                    <a:pt x="2328" y="2133"/>
                    <a:pt x="2397" y="2179"/>
                  </a:cubicBezTo>
                  <a:cubicBezTo>
                    <a:pt x="2467" y="2249"/>
                    <a:pt x="2550" y="2278"/>
                    <a:pt x="2626" y="2278"/>
                  </a:cubicBezTo>
                  <a:cubicBezTo>
                    <a:pt x="2649" y="2278"/>
                    <a:pt x="2672" y="2276"/>
                    <a:pt x="2694" y="2270"/>
                  </a:cubicBezTo>
                  <a:cubicBezTo>
                    <a:pt x="2876" y="2247"/>
                    <a:pt x="2990" y="2156"/>
                    <a:pt x="3013" y="1973"/>
                  </a:cubicBezTo>
                  <a:cubicBezTo>
                    <a:pt x="3036" y="1768"/>
                    <a:pt x="2922" y="1631"/>
                    <a:pt x="2785" y="1585"/>
                  </a:cubicBezTo>
                  <a:cubicBezTo>
                    <a:pt x="2747" y="1576"/>
                    <a:pt x="2721" y="1570"/>
                    <a:pt x="2699" y="1570"/>
                  </a:cubicBezTo>
                  <a:close/>
                  <a:moveTo>
                    <a:pt x="3812" y="1654"/>
                  </a:moveTo>
                  <a:cubicBezTo>
                    <a:pt x="3721" y="1654"/>
                    <a:pt x="3630" y="1677"/>
                    <a:pt x="3538" y="1745"/>
                  </a:cubicBezTo>
                  <a:cubicBezTo>
                    <a:pt x="3470" y="1836"/>
                    <a:pt x="3424" y="1928"/>
                    <a:pt x="3424" y="2019"/>
                  </a:cubicBezTo>
                  <a:cubicBezTo>
                    <a:pt x="3424" y="2110"/>
                    <a:pt x="3424" y="2225"/>
                    <a:pt x="3538" y="2270"/>
                  </a:cubicBezTo>
                  <a:cubicBezTo>
                    <a:pt x="3584" y="2384"/>
                    <a:pt x="3721" y="2407"/>
                    <a:pt x="3812" y="2407"/>
                  </a:cubicBezTo>
                  <a:cubicBezTo>
                    <a:pt x="3881" y="2407"/>
                    <a:pt x="3995" y="2361"/>
                    <a:pt x="4063" y="2293"/>
                  </a:cubicBezTo>
                  <a:cubicBezTo>
                    <a:pt x="4132" y="2202"/>
                    <a:pt x="4177" y="2110"/>
                    <a:pt x="4177" y="2042"/>
                  </a:cubicBezTo>
                  <a:cubicBezTo>
                    <a:pt x="4177" y="1951"/>
                    <a:pt x="4155" y="1859"/>
                    <a:pt x="4086" y="1768"/>
                  </a:cubicBezTo>
                  <a:cubicBezTo>
                    <a:pt x="3995" y="1677"/>
                    <a:pt x="3903" y="1654"/>
                    <a:pt x="3812" y="1654"/>
                  </a:cubicBezTo>
                  <a:close/>
                  <a:moveTo>
                    <a:pt x="4930" y="1672"/>
                  </a:moveTo>
                  <a:cubicBezTo>
                    <a:pt x="4832" y="1672"/>
                    <a:pt x="4736" y="1732"/>
                    <a:pt x="4657" y="1791"/>
                  </a:cubicBezTo>
                  <a:cubicBezTo>
                    <a:pt x="4611" y="1836"/>
                    <a:pt x="4588" y="1951"/>
                    <a:pt x="4565" y="2042"/>
                  </a:cubicBezTo>
                  <a:cubicBezTo>
                    <a:pt x="4520" y="2156"/>
                    <a:pt x="4634" y="2247"/>
                    <a:pt x="4657" y="2339"/>
                  </a:cubicBezTo>
                  <a:cubicBezTo>
                    <a:pt x="4725" y="2384"/>
                    <a:pt x="4816" y="2430"/>
                    <a:pt x="4908" y="2453"/>
                  </a:cubicBezTo>
                  <a:cubicBezTo>
                    <a:pt x="4920" y="2455"/>
                    <a:pt x="4932" y="2456"/>
                    <a:pt x="4945" y="2456"/>
                  </a:cubicBezTo>
                  <a:cubicBezTo>
                    <a:pt x="5042" y="2456"/>
                    <a:pt x="5126" y="2382"/>
                    <a:pt x="5227" y="2361"/>
                  </a:cubicBezTo>
                  <a:cubicBezTo>
                    <a:pt x="5273" y="2270"/>
                    <a:pt x="5296" y="2179"/>
                    <a:pt x="5319" y="2110"/>
                  </a:cubicBezTo>
                  <a:cubicBezTo>
                    <a:pt x="5364" y="1973"/>
                    <a:pt x="5250" y="1905"/>
                    <a:pt x="5250" y="1791"/>
                  </a:cubicBezTo>
                  <a:cubicBezTo>
                    <a:pt x="5159" y="1768"/>
                    <a:pt x="5068" y="1700"/>
                    <a:pt x="4976" y="1677"/>
                  </a:cubicBezTo>
                  <a:cubicBezTo>
                    <a:pt x="4961" y="1674"/>
                    <a:pt x="4946" y="1672"/>
                    <a:pt x="4930" y="1672"/>
                  </a:cubicBezTo>
                  <a:close/>
                  <a:moveTo>
                    <a:pt x="6082" y="1782"/>
                  </a:moveTo>
                  <a:cubicBezTo>
                    <a:pt x="5978" y="1782"/>
                    <a:pt x="5875" y="1816"/>
                    <a:pt x="5798" y="1882"/>
                  </a:cubicBezTo>
                  <a:cubicBezTo>
                    <a:pt x="5661" y="2019"/>
                    <a:pt x="5661" y="2316"/>
                    <a:pt x="5798" y="2453"/>
                  </a:cubicBezTo>
                  <a:cubicBezTo>
                    <a:pt x="5872" y="2527"/>
                    <a:pt x="5993" y="2568"/>
                    <a:pt x="6110" y="2568"/>
                  </a:cubicBezTo>
                  <a:cubicBezTo>
                    <a:pt x="6209" y="2568"/>
                    <a:pt x="6306" y="2538"/>
                    <a:pt x="6369" y="2476"/>
                  </a:cubicBezTo>
                  <a:cubicBezTo>
                    <a:pt x="6506" y="2339"/>
                    <a:pt x="6528" y="2042"/>
                    <a:pt x="6391" y="1905"/>
                  </a:cubicBezTo>
                  <a:cubicBezTo>
                    <a:pt x="6308" y="1822"/>
                    <a:pt x="6195" y="1782"/>
                    <a:pt x="6082" y="1782"/>
                  </a:cubicBezTo>
                  <a:close/>
                  <a:moveTo>
                    <a:pt x="7239" y="1859"/>
                  </a:moveTo>
                  <a:cubicBezTo>
                    <a:pt x="7139" y="1859"/>
                    <a:pt x="7042" y="1905"/>
                    <a:pt x="6962" y="1996"/>
                  </a:cubicBezTo>
                  <a:cubicBezTo>
                    <a:pt x="6779" y="2179"/>
                    <a:pt x="6779" y="2384"/>
                    <a:pt x="6939" y="2567"/>
                  </a:cubicBezTo>
                  <a:cubicBezTo>
                    <a:pt x="7030" y="2658"/>
                    <a:pt x="7133" y="2704"/>
                    <a:pt x="7236" y="2704"/>
                  </a:cubicBezTo>
                  <a:cubicBezTo>
                    <a:pt x="7339" y="2704"/>
                    <a:pt x="7441" y="2658"/>
                    <a:pt x="7533" y="2567"/>
                  </a:cubicBezTo>
                  <a:cubicBezTo>
                    <a:pt x="7692" y="2384"/>
                    <a:pt x="7692" y="2179"/>
                    <a:pt x="7533" y="1996"/>
                  </a:cubicBezTo>
                  <a:cubicBezTo>
                    <a:pt x="7441" y="1905"/>
                    <a:pt x="7339" y="1859"/>
                    <a:pt x="7239" y="1859"/>
                  </a:cubicBezTo>
                  <a:close/>
                  <a:moveTo>
                    <a:pt x="8320" y="1945"/>
                  </a:moveTo>
                  <a:cubicBezTo>
                    <a:pt x="8224" y="1945"/>
                    <a:pt x="8139" y="1963"/>
                    <a:pt x="8080" y="2065"/>
                  </a:cubicBezTo>
                  <a:cubicBezTo>
                    <a:pt x="8035" y="2110"/>
                    <a:pt x="8012" y="2133"/>
                    <a:pt x="7966" y="2179"/>
                  </a:cubicBezTo>
                  <a:cubicBezTo>
                    <a:pt x="7966" y="2179"/>
                    <a:pt x="7944" y="2202"/>
                    <a:pt x="7944" y="2225"/>
                  </a:cubicBezTo>
                  <a:cubicBezTo>
                    <a:pt x="7944" y="2384"/>
                    <a:pt x="7898" y="2567"/>
                    <a:pt x="8080" y="2658"/>
                  </a:cubicBezTo>
                  <a:cubicBezTo>
                    <a:pt x="8080" y="2658"/>
                    <a:pt x="8103" y="2681"/>
                    <a:pt x="8103" y="2681"/>
                  </a:cubicBezTo>
                  <a:cubicBezTo>
                    <a:pt x="8149" y="2727"/>
                    <a:pt x="8195" y="2772"/>
                    <a:pt x="8240" y="2772"/>
                  </a:cubicBezTo>
                  <a:lnTo>
                    <a:pt x="8514" y="2772"/>
                  </a:lnTo>
                  <a:cubicBezTo>
                    <a:pt x="8605" y="2635"/>
                    <a:pt x="8788" y="2590"/>
                    <a:pt x="8765" y="2361"/>
                  </a:cubicBezTo>
                  <a:cubicBezTo>
                    <a:pt x="8765" y="2247"/>
                    <a:pt x="8742" y="2156"/>
                    <a:pt x="8651" y="2088"/>
                  </a:cubicBezTo>
                  <a:cubicBezTo>
                    <a:pt x="8605" y="2042"/>
                    <a:pt x="8583" y="2019"/>
                    <a:pt x="8537" y="1973"/>
                  </a:cubicBezTo>
                  <a:cubicBezTo>
                    <a:pt x="8537" y="1973"/>
                    <a:pt x="8491" y="1951"/>
                    <a:pt x="8491" y="1951"/>
                  </a:cubicBezTo>
                  <a:cubicBezTo>
                    <a:pt x="8433" y="1951"/>
                    <a:pt x="8375" y="1945"/>
                    <a:pt x="8320" y="1945"/>
                  </a:cubicBezTo>
                  <a:close/>
                  <a:moveTo>
                    <a:pt x="9518" y="2019"/>
                  </a:moveTo>
                  <a:cubicBezTo>
                    <a:pt x="9381" y="2019"/>
                    <a:pt x="9290" y="2110"/>
                    <a:pt x="9176" y="2133"/>
                  </a:cubicBezTo>
                  <a:cubicBezTo>
                    <a:pt x="9130" y="2247"/>
                    <a:pt x="9062" y="2339"/>
                    <a:pt x="9062" y="2453"/>
                  </a:cubicBezTo>
                  <a:cubicBezTo>
                    <a:pt x="9062" y="2590"/>
                    <a:pt x="9130" y="2681"/>
                    <a:pt x="9176" y="2772"/>
                  </a:cubicBezTo>
                  <a:cubicBezTo>
                    <a:pt x="9199" y="2818"/>
                    <a:pt x="9427" y="2909"/>
                    <a:pt x="9496" y="2909"/>
                  </a:cubicBezTo>
                  <a:cubicBezTo>
                    <a:pt x="9610" y="2909"/>
                    <a:pt x="9724" y="2864"/>
                    <a:pt x="9815" y="2772"/>
                  </a:cubicBezTo>
                  <a:cubicBezTo>
                    <a:pt x="9884" y="2704"/>
                    <a:pt x="9929" y="2590"/>
                    <a:pt x="9952" y="2476"/>
                  </a:cubicBezTo>
                  <a:cubicBezTo>
                    <a:pt x="9952" y="2339"/>
                    <a:pt x="9861" y="2247"/>
                    <a:pt x="9815" y="2156"/>
                  </a:cubicBezTo>
                  <a:cubicBezTo>
                    <a:pt x="9792" y="2110"/>
                    <a:pt x="9587" y="2019"/>
                    <a:pt x="9518" y="2019"/>
                  </a:cubicBezTo>
                  <a:close/>
                  <a:moveTo>
                    <a:pt x="10648" y="2110"/>
                  </a:moveTo>
                  <a:cubicBezTo>
                    <a:pt x="10540" y="2110"/>
                    <a:pt x="10431" y="2156"/>
                    <a:pt x="10340" y="2247"/>
                  </a:cubicBezTo>
                  <a:cubicBezTo>
                    <a:pt x="10135" y="2430"/>
                    <a:pt x="10158" y="2704"/>
                    <a:pt x="10317" y="2886"/>
                  </a:cubicBezTo>
                  <a:cubicBezTo>
                    <a:pt x="10420" y="2978"/>
                    <a:pt x="10528" y="3023"/>
                    <a:pt x="10637" y="3023"/>
                  </a:cubicBezTo>
                  <a:cubicBezTo>
                    <a:pt x="10745" y="3023"/>
                    <a:pt x="10854" y="2978"/>
                    <a:pt x="10956" y="2886"/>
                  </a:cubicBezTo>
                  <a:cubicBezTo>
                    <a:pt x="11139" y="2704"/>
                    <a:pt x="11139" y="2430"/>
                    <a:pt x="10956" y="2247"/>
                  </a:cubicBezTo>
                  <a:cubicBezTo>
                    <a:pt x="10865" y="2156"/>
                    <a:pt x="10757" y="2110"/>
                    <a:pt x="10648" y="2110"/>
                  </a:cubicBezTo>
                  <a:close/>
                  <a:moveTo>
                    <a:pt x="11821" y="2196"/>
                  </a:moveTo>
                  <a:cubicBezTo>
                    <a:pt x="11710" y="2196"/>
                    <a:pt x="11596" y="2236"/>
                    <a:pt x="11504" y="2316"/>
                  </a:cubicBezTo>
                  <a:cubicBezTo>
                    <a:pt x="11322" y="2498"/>
                    <a:pt x="11322" y="2795"/>
                    <a:pt x="11504" y="2955"/>
                  </a:cubicBezTo>
                  <a:cubicBezTo>
                    <a:pt x="11593" y="3055"/>
                    <a:pt x="11708" y="3101"/>
                    <a:pt x="11822" y="3101"/>
                  </a:cubicBezTo>
                  <a:cubicBezTo>
                    <a:pt x="11943" y="3101"/>
                    <a:pt x="12061" y="3049"/>
                    <a:pt x="12143" y="2955"/>
                  </a:cubicBezTo>
                  <a:cubicBezTo>
                    <a:pt x="12326" y="2795"/>
                    <a:pt x="12326" y="2498"/>
                    <a:pt x="12121" y="2316"/>
                  </a:cubicBezTo>
                  <a:cubicBezTo>
                    <a:pt x="12041" y="2236"/>
                    <a:pt x="11932" y="2196"/>
                    <a:pt x="11821" y="2196"/>
                  </a:cubicBezTo>
                  <a:close/>
                  <a:moveTo>
                    <a:pt x="12531" y="2544"/>
                  </a:moveTo>
                  <a:cubicBezTo>
                    <a:pt x="12509" y="2544"/>
                    <a:pt x="12486" y="2567"/>
                    <a:pt x="12486" y="2567"/>
                  </a:cubicBezTo>
                  <a:cubicBezTo>
                    <a:pt x="12440" y="2795"/>
                    <a:pt x="12463" y="2932"/>
                    <a:pt x="12623" y="3046"/>
                  </a:cubicBezTo>
                  <a:cubicBezTo>
                    <a:pt x="12668" y="3160"/>
                    <a:pt x="12805" y="3160"/>
                    <a:pt x="12919" y="3183"/>
                  </a:cubicBezTo>
                  <a:cubicBezTo>
                    <a:pt x="12927" y="3191"/>
                    <a:pt x="12935" y="3193"/>
                    <a:pt x="12942" y="3193"/>
                  </a:cubicBezTo>
                  <a:cubicBezTo>
                    <a:pt x="12957" y="3193"/>
                    <a:pt x="12973" y="3183"/>
                    <a:pt x="12988" y="3183"/>
                  </a:cubicBezTo>
                  <a:cubicBezTo>
                    <a:pt x="12988" y="3160"/>
                    <a:pt x="12988" y="3115"/>
                    <a:pt x="12965" y="3115"/>
                  </a:cubicBezTo>
                  <a:cubicBezTo>
                    <a:pt x="12942" y="3069"/>
                    <a:pt x="12874" y="3023"/>
                    <a:pt x="12874" y="2978"/>
                  </a:cubicBezTo>
                  <a:cubicBezTo>
                    <a:pt x="12851" y="2886"/>
                    <a:pt x="12737" y="2864"/>
                    <a:pt x="12714" y="2772"/>
                  </a:cubicBezTo>
                  <a:cubicBezTo>
                    <a:pt x="12668" y="2681"/>
                    <a:pt x="12600" y="2635"/>
                    <a:pt x="12531" y="2567"/>
                  </a:cubicBezTo>
                  <a:cubicBezTo>
                    <a:pt x="12531" y="2544"/>
                    <a:pt x="12531" y="2544"/>
                    <a:pt x="12531" y="2544"/>
                  </a:cubicBezTo>
                  <a:close/>
                  <a:moveTo>
                    <a:pt x="1572" y="2681"/>
                  </a:moveTo>
                  <a:cubicBezTo>
                    <a:pt x="1552" y="2681"/>
                    <a:pt x="1530" y="2704"/>
                    <a:pt x="1484" y="2750"/>
                  </a:cubicBezTo>
                  <a:cubicBezTo>
                    <a:pt x="1438" y="2818"/>
                    <a:pt x="1415" y="2864"/>
                    <a:pt x="1370" y="2932"/>
                  </a:cubicBezTo>
                  <a:cubicBezTo>
                    <a:pt x="1324" y="3001"/>
                    <a:pt x="1256" y="3092"/>
                    <a:pt x="1210" y="3160"/>
                  </a:cubicBezTo>
                  <a:cubicBezTo>
                    <a:pt x="1187" y="3183"/>
                    <a:pt x="1187" y="3206"/>
                    <a:pt x="1210" y="3206"/>
                  </a:cubicBezTo>
                  <a:cubicBezTo>
                    <a:pt x="1233" y="3252"/>
                    <a:pt x="1256" y="3274"/>
                    <a:pt x="1324" y="3297"/>
                  </a:cubicBezTo>
                  <a:cubicBezTo>
                    <a:pt x="1364" y="3309"/>
                    <a:pt x="1404" y="3314"/>
                    <a:pt x="1443" y="3314"/>
                  </a:cubicBezTo>
                  <a:cubicBezTo>
                    <a:pt x="1558" y="3314"/>
                    <a:pt x="1661" y="3263"/>
                    <a:pt x="1712" y="3160"/>
                  </a:cubicBezTo>
                  <a:cubicBezTo>
                    <a:pt x="1803" y="3046"/>
                    <a:pt x="1758" y="2864"/>
                    <a:pt x="1644" y="2750"/>
                  </a:cubicBezTo>
                  <a:cubicBezTo>
                    <a:pt x="1609" y="2704"/>
                    <a:pt x="1592" y="2681"/>
                    <a:pt x="1572" y="2681"/>
                  </a:cubicBezTo>
                  <a:close/>
                  <a:moveTo>
                    <a:pt x="2580" y="2681"/>
                  </a:moveTo>
                  <a:cubicBezTo>
                    <a:pt x="2488" y="2681"/>
                    <a:pt x="2374" y="2727"/>
                    <a:pt x="2328" y="2772"/>
                  </a:cubicBezTo>
                  <a:cubicBezTo>
                    <a:pt x="2260" y="2841"/>
                    <a:pt x="2237" y="2955"/>
                    <a:pt x="2237" y="3046"/>
                  </a:cubicBezTo>
                  <a:cubicBezTo>
                    <a:pt x="2237" y="3115"/>
                    <a:pt x="2283" y="3206"/>
                    <a:pt x="2328" y="3297"/>
                  </a:cubicBezTo>
                  <a:cubicBezTo>
                    <a:pt x="2420" y="3320"/>
                    <a:pt x="2488" y="3389"/>
                    <a:pt x="2580" y="3389"/>
                  </a:cubicBezTo>
                  <a:cubicBezTo>
                    <a:pt x="2671" y="3389"/>
                    <a:pt x="2785" y="3343"/>
                    <a:pt x="2831" y="3274"/>
                  </a:cubicBezTo>
                  <a:cubicBezTo>
                    <a:pt x="2899" y="3206"/>
                    <a:pt x="2922" y="3115"/>
                    <a:pt x="2922" y="3023"/>
                  </a:cubicBezTo>
                  <a:cubicBezTo>
                    <a:pt x="2922" y="2932"/>
                    <a:pt x="2876" y="2841"/>
                    <a:pt x="2808" y="2772"/>
                  </a:cubicBezTo>
                  <a:cubicBezTo>
                    <a:pt x="2762" y="2704"/>
                    <a:pt x="2648" y="2681"/>
                    <a:pt x="2580" y="2681"/>
                  </a:cubicBezTo>
                  <a:close/>
                  <a:moveTo>
                    <a:pt x="3708" y="2781"/>
                  </a:moveTo>
                  <a:cubicBezTo>
                    <a:pt x="3621" y="2781"/>
                    <a:pt x="3535" y="2809"/>
                    <a:pt x="3470" y="2864"/>
                  </a:cubicBezTo>
                  <a:cubicBezTo>
                    <a:pt x="3333" y="3023"/>
                    <a:pt x="3333" y="3252"/>
                    <a:pt x="3470" y="3389"/>
                  </a:cubicBezTo>
                  <a:cubicBezTo>
                    <a:pt x="3538" y="3457"/>
                    <a:pt x="3630" y="3491"/>
                    <a:pt x="3721" y="3491"/>
                  </a:cubicBezTo>
                  <a:cubicBezTo>
                    <a:pt x="3812" y="3491"/>
                    <a:pt x="3903" y="3457"/>
                    <a:pt x="3972" y="3389"/>
                  </a:cubicBezTo>
                  <a:cubicBezTo>
                    <a:pt x="4109" y="3252"/>
                    <a:pt x="4109" y="3023"/>
                    <a:pt x="3972" y="2886"/>
                  </a:cubicBezTo>
                  <a:cubicBezTo>
                    <a:pt x="3900" y="2815"/>
                    <a:pt x="3804" y="2781"/>
                    <a:pt x="3708" y="2781"/>
                  </a:cubicBezTo>
                  <a:close/>
                  <a:moveTo>
                    <a:pt x="4862" y="2864"/>
                  </a:moveTo>
                  <a:cubicBezTo>
                    <a:pt x="4794" y="2864"/>
                    <a:pt x="4657" y="2864"/>
                    <a:pt x="4611" y="2978"/>
                  </a:cubicBezTo>
                  <a:cubicBezTo>
                    <a:pt x="4497" y="3046"/>
                    <a:pt x="4497" y="3160"/>
                    <a:pt x="4497" y="3252"/>
                  </a:cubicBezTo>
                  <a:cubicBezTo>
                    <a:pt x="4497" y="3343"/>
                    <a:pt x="4520" y="3434"/>
                    <a:pt x="4611" y="3503"/>
                  </a:cubicBezTo>
                  <a:cubicBezTo>
                    <a:pt x="4679" y="3571"/>
                    <a:pt x="4771" y="3617"/>
                    <a:pt x="4862" y="3617"/>
                  </a:cubicBezTo>
                  <a:cubicBezTo>
                    <a:pt x="4953" y="3617"/>
                    <a:pt x="5045" y="3594"/>
                    <a:pt x="5113" y="3526"/>
                  </a:cubicBezTo>
                  <a:cubicBezTo>
                    <a:pt x="5204" y="3434"/>
                    <a:pt x="5250" y="3343"/>
                    <a:pt x="5250" y="3252"/>
                  </a:cubicBezTo>
                  <a:cubicBezTo>
                    <a:pt x="5250" y="3160"/>
                    <a:pt x="5227" y="3069"/>
                    <a:pt x="5136" y="3001"/>
                  </a:cubicBezTo>
                  <a:cubicBezTo>
                    <a:pt x="5045" y="2909"/>
                    <a:pt x="4953" y="2864"/>
                    <a:pt x="4862" y="2864"/>
                  </a:cubicBezTo>
                  <a:close/>
                  <a:moveTo>
                    <a:pt x="5967" y="2928"/>
                  </a:moveTo>
                  <a:cubicBezTo>
                    <a:pt x="5869" y="2928"/>
                    <a:pt x="5788" y="3003"/>
                    <a:pt x="5707" y="3023"/>
                  </a:cubicBezTo>
                  <a:cubicBezTo>
                    <a:pt x="5661" y="3115"/>
                    <a:pt x="5592" y="3206"/>
                    <a:pt x="5592" y="3297"/>
                  </a:cubicBezTo>
                  <a:cubicBezTo>
                    <a:pt x="5592" y="3434"/>
                    <a:pt x="5661" y="3503"/>
                    <a:pt x="5707" y="3617"/>
                  </a:cubicBezTo>
                  <a:cubicBezTo>
                    <a:pt x="5775" y="3640"/>
                    <a:pt x="5866" y="3685"/>
                    <a:pt x="5958" y="3708"/>
                  </a:cubicBezTo>
                  <a:cubicBezTo>
                    <a:pt x="5970" y="3711"/>
                    <a:pt x="5982" y="3712"/>
                    <a:pt x="5994" y="3712"/>
                  </a:cubicBezTo>
                  <a:cubicBezTo>
                    <a:pt x="6092" y="3712"/>
                    <a:pt x="6173" y="3637"/>
                    <a:pt x="6254" y="3617"/>
                  </a:cubicBezTo>
                  <a:cubicBezTo>
                    <a:pt x="6300" y="3526"/>
                    <a:pt x="6369" y="3434"/>
                    <a:pt x="6369" y="3343"/>
                  </a:cubicBezTo>
                  <a:cubicBezTo>
                    <a:pt x="6369" y="3229"/>
                    <a:pt x="6323" y="3115"/>
                    <a:pt x="6254" y="3046"/>
                  </a:cubicBezTo>
                  <a:cubicBezTo>
                    <a:pt x="6209" y="2978"/>
                    <a:pt x="6095" y="2955"/>
                    <a:pt x="6003" y="2932"/>
                  </a:cubicBezTo>
                  <a:cubicBezTo>
                    <a:pt x="5991" y="2930"/>
                    <a:pt x="5979" y="2928"/>
                    <a:pt x="5967" y="2928"/>
                  </a:cubicBezTo>
                  <a:close/>
                  <a:moveTo>
                    <a:pt x="7126" y="3038"/>
                  </a:moveTo>
                  <a:cubicBezTo>
                    <a:pt x="7010" y="3038"/>
                    <a:pt x="6896" y="3077"/>
                    <a:pt x="6825" y="3160"/>
                  </a:cubicBezTo>
                  <a:cubicBezTo>
                    <a:pt x="6711" y="3297"/>
                    <a:pt x="6711" y="3594"/>
                    <a:pt x="6848" y="3708"/>
                  </a:cubicBezTo>
                  <a:cubicBezTo>
                    <a:pt x="6914" y="3785"/>
                    <a:pt x="7017" y="3820"/>
                    <a:pt x="7121" y="3820"/>
                  </a:cubicBezTo>
                  <a:cubicBezTo>
                    <a:pt x="7233" y="3820"/>
                    <a:pt x="7347" y="3779"/>
                    <a:pt x="7419" y="3708"/>
                  </a:cubicBezTo>
                  <a:cubicBezTo>
                    <a:pt x="7555" y="3571"/>
                    <a:pt x="7555" y="3274"/>
                    <a:pt x="7419" y="3138"/>
                  </a:cubicBezTo>
                  <a:cubicBezTo>
                    <a:pt x="7342" y="3072"/>
                    <a:pt x="7233" y="3038"/>
                    <a:pt x="7126" y="3038"/>
                  </a:cubicBezTo>
                  <a:close/>
                  <a:moveTo>
                    <a:pt x="8274" y="3115"/>
                  </a:moveTo>
                  <a:cubicBezTo>
                    <a:pt x="8177" y="3115"/>
                    <a:pt x="8080" y="3160"/>
                    <a:pt x="7989" y="3252"/>
                  </a:cubicBezTo>
                  <a:cubicBezTo>
                    <a:pt x="7807" y="3434"/>
                    <a:pt x="7807" y="3640"/>
                    <a:pt x="7989" y="3822"/>
                  </a:cubicBezTo>
                  <a:cubicBezTo>
                    <a:pt x="8080" y="3914"/>
                    <a:pt x="8177" y="3959"/>
                    <a:pt x="8274" y="3959"/>
                  </a:cubicBezTo>
                  <a:cubicBezTo>
                    <a:pt x="8371" y="3959"/>
                    <a:pt x="8468" y="3914"/>
                    <a:pt x="8560" y="3822"/>
                  </a:cubicBezTo>
                  <a:cubicBezTo>
                    <a:pt x="8742" y="3640"/>
                    <a:pt x="8742" y="3411"/>
                    <a:pt x="8560" y="3252"/>
                  </a:cubicBezTo>
                  <a:cubicBezTo>
                    <a:pt x="8468" y="3160"/>
                    <a:pt x="8371" y="3115"/>
                    <a:pt x="8274" y="3115"/>
                  </a:cubicBezTo>
                  <a:close/>
                  <a:moveTo>
                    <a:pt x="9419" y="3160"/>
                  </a:moveTo>
                  <a:cubicBezTo>
                    <a:pt x="9319" y="3160"/>
                    <a:pt x="9222" y="3206"/>
                    <a:pt x="9130" y="3297"/>
                  </a:cubicBezTo>
                  <a:cubicBezTo>
                    <a:pt x="8948" y="3480"/>
                    <a:pt x="8948" y="3685"/>
                    <a:pt x="9130" y="3868"/>
                  </a:cubicBezTo>
                  <a:cubicBezTo>
                    <a:pt x="9222" y="3959"/>
                    <a:pt x="9319" y="4005"/>
                    <a:pt x="9416" y="4005"/>
                  </a:cubicBezTo>
                  <a:cubicBezTo>
                    <a:pt x="9513" y="4005"/>
                    <a:pt x="9610" y="3959"/>
                    <a:pt x="9701" y="3868"/>
                  </a:cubicBezTo>
                  <a:cubicBezTo>
                    <a:pt x="9792" y="3777"/>
                    <a:pt x="9838" y="3685"/>
                    <a:pt x="9838" y="3571"/>
                  </a:cubicBezTo>
                  <a:cubicBezTo>
                    <a:pt x="9838" y="3457"/>
                    <a:pt x="9792" y="3389"/>
                    <a:pt x="9724" y="3297"/>
                  </a:cubicBezTo>
                  <a:cubicBezTo>
                    <a:pt x="9621" y="3206"/>
                    <a:pt x="9518" y="3160"/>
                    <a:pt x="9419" y="3160"/>
                  </a:cubicBezTo>
                  <a:close/>
                  <a:moveTo>
                    <a:pt x="10598" y="3247"/>
                  </a:moveTo>
                  <a:cubicBezTo>
                    <a:pt x="10581" y="3247"/>
                    <a:pt x="10564" y="3249"/>
                    <a:pt x="10546" y="3252"/>
                  </a:cubicBezTo>
                  <a:cubicBezTo>
                    <a:pt x="10431" y="3252"/>
                    <a:pt x="10317" y="3297"/>
                    <a:pt x="10249" y="3389"/>
                  </a:cubicBezTo>
                  <a:cubicBezTo>
                    <a:pt x="10180" y="3457"/>
                    <a:pt x="10112" y="3571"/>
                    <a:pt x="10112" y="3708"/>
                  </a:cubicBezTo>
                  <a:cubicBezTo>
                    <a:pt x="10135" y="3777"/>
                    <a:pt x="10203" y="3982"/>
                    <a:pt x="10272" y="4005"/>
                  </a:cubicBezTo>
                  <a:cubicBezTo>
                    <a:pt x="10351" y="4064"/>
                    <a:pt x="10430" y="4124"/>
                    <a:pt x="10524" y="4124"/>
                  </a:cubicBezTo>
                  <a:cubicBezTo>
                    <a:pt x="10538" y="4124"/>
                    <a:pt x="10553" y="4122"/>
                    <a:pt x="10568" y="4119"/>
                  </a:cubicBezTo>
                  <a:cubicBezTo>
                    <a:pt x="10705" y="4119"/>
                    <a:pt x="10774" y="4051"/>
                    <a:pt x="10888" y="4005"/>
                  </a:cubicBezTo>
                  <a:cubicBezTo>
                    <a:pt x="10934" y="3891"/>
                    <a:pt x="11025" y="3799"/>
                    <a:pt x="11002" y="3663"/>
                  </a:cubicBezTo>
                  <a:cubicBezTo>
                    <a:pt x="11002" y="3594"/>
                    <a:pt x="10911" y="3389"/>
                    <a:pt x="10865" y="3366"/>
                  </a:cubicBezTo>
                  <a:cubicBezTo>
                    <a:pt x="10786" y="3306"/>
                    <a:pt x="10707" y="3247"/>
                    <a:pt x="10598" y="3247"/>
                  </a:cubicBezTo>
                  <a:close/>
                  <a:moveTo>
                    <a:pt x="11721" y="3343"/>
                  </a:moveTo>
                  <a:cubicBezTo>
                    <a:pt x="11613" y="3343"/>
                    <a:pt x="11504" y="3389"/>
                    <a:pt x="11413" y="3480"/>
                  </a:cubicBezTo>
                  <a:cubicBezTo>
                    <a:pt x="11208" y="3640"/>
                    <a:pt x="11208" y="3914"/>
                    <a:pt x="11390" y="4096"/>
                  </a:cubicBezTo>
                  <a:cubicBezTo>
                    <a:pt x="11496" y="4191"/>
                    <a:pt x="11609" y="4236"/>
                    <a:pt x="11717" y="4236"/>
                  </a:cubicBezTo>
                  <a:cubicBezTo>
                    <a:pt x="11819" y="4236"/>
                    <a:pt x="11918" y="4196"/>
                    <a:pt x="12006" y="4119"/>
                  </a:cubicBezTo>
                  <a:cubicBezTo>
                    <a:pt x="12212" y="3936"/>
                    <a:pt x="12212" y="3663"/>
                    <a:pt x="12029" y="3480"/>
                  </a:cubicBezTo>
                  <a:cubicBezTo>
                    <a:pt x="11938" y="3389"/>
                    <a:pt x="11830" y="3343"/>
                    <a:pt x="11721" y="3343"/>
                  </a:cubicBezTo>
                  <a:close/>
                  <a:moveTo>
                    <a:pt x="12828" y="3411"/>
                  </a:moveTo>
                  <a:cubicBezTo>
                    <a:pt x="12714" y="3434"/>
                    <a:pt x="12600" y="3457"/>
                    <a:pt x="12509" y="3548"/>
                  </a:cubicBezTo>
                  <a:cubicBezTo>
                    <a:pt x="12349" y="3731"/>
                    <a:pt x="12326" y="4005"/>
                    <a:pt x="12509" y="4165"/>
                  </a:cubicBezTo>
                  <a:cubicBezTo>
                    <a:pt x="12600" y="4279"/>
                    <a:pt x="12691" y="4324"/>
                    <a:pt x="12828" y="4324"/>
                  </a:cubicBezTo>
                  <a:cubicBezTo>
                    <a:pt x="12942" y="4302"/>
                    <a:pt x="13056" y="4279"/>
                    <a:pt x="13148" y="4187"/>
                  </a:cubicBezTo>
                  <a:cubicBezTo>
                    <a:pt x="13307" y="4005"/>
                    <a:pt x="13330" y="3731"/>
                    <a:pt x="13148" y="3548"/>
                  </a:cubicBezTo>
                  <a:cubicBezTo>
                    <a:pt x="13079" y="3457"/>
                    <a:pt x="12965" y="3411"/>
                    <a:pt x="12828" y="3411"/>
                  </a:cubicBezTo>
                  <a:close/>
                  <a:moveTo>
                    <a:pt x="1355" y="3802"/>
                  </a:moveTo>
                  <a:cubicBezTo>
                    <a:pt x="1268" y="3802"/>
                    <a:pt x="1185" y="3825"/>
                    <a:pt x="1142" y="3868"/>
                  </a:cubicBezTo>
                  <a:cubicBezTo>
                    <a:pt x="1027" y="3959"/>
                    <a:pt x="1027" y="4233"/>
                    <a:pt x="1119" y="4324"/>
                  </a:cubicBezTo>
                  <a:cubicBezTo>
                    <a:pt x="1164" y="4382"/>
                    <a:pt x="1256" y="4410"/>
                    <a:pt x="1347" y="4410"/>
                  </a:cubicBezTo>
                  <a:cubicBezTo>
                    <a:pt x="1438" y="4410"/>
                    <a:pt x="1530" y="4382"/>
                    <a:pt x="1575" y="4324"/>
                  </a:cubicBezTo>
                  <a:cubicBezTo>
                    <a:pt x="1667" y="4233"/>
                    <a:pt x="1689" y="3982"/>
                    <a:pt x="1598" y="3891"/>
                  </a:cubicBezTo>
                  <a:cubicBezTo>
                    <a:pt x="1550" y="3831"/>
                    <a:pt x="1451" y="3802"/>
                    <a:pt x="1355" y="3802"/>
                  </a:cubicBezTo>
                  <a:close/>
                  <a:moveTo>
                    <a:pt x="2500" y="3879"/>
                  </a:moveTo>
                  <a:cubicBezTo>
                    <a:pt x="2414" y="3879"/>
                    <a:pt x="2328" y="3914"/>
                    <a:pt x="2260" y="3982"/>
                  </a:cubicBezTo>
                  <a:cubicBezTo>
                    <a:pt x="2123" y="4119"/>
                    <a:pt x="2146" y="4302"/>
                    <a:pt x="2283" y="4439"/>
                  </a:cubicBezTo>
                  <a:cubicBezTo>
                    <a:pt x="2351" y="4507"/>
                    <a:pt x="2431" y="4541"/>
                    <a:pt x="2508" y="4541"/>
                  </a:cubicBezTo>
                  <a:cubicBezTo>
                    <a:pt x="2585" y="4541"/>
                    <a:pt x="2659" y="4507"/>
                    <a:pt x="2717" y="4439"/>
                  </a:cubicBezTo>
                  <a:cubicBezTo>
                    <a:pt x="2853" y="4302"/>
                    <a:pt x="2876" y="4119"/>
                    <a:pt x="2739" y="3982"/>
                  </a:cubicBezTo>
                  <a:cubicBezTo>
                    <a:pt x="2671" y="3914"/>
                    <a:pt x="2585" y="3879"/>
                    <a:pt x="2500" y="3879"/>
                  </a:cubicBezTo>
                  <a:close/>
                  <a:moveTo>
                    <a:pt x="3672" y="3955"/>
                  </a:moveTo>
                  <a:cubicBezTo>
                    <a:pt x="3659" y="3955"/>
                    <a:pt x="3645" y="3956"/>
                    <a:pt x="3630" y="3959"/>
                  </a:cubicBezTo>
                  <a:cubicBezTo>
                    <a:pt x="3538" y="3959"/>
                    <a:pt x="3447" y="3959"/>
                    <a:pt x="3401" y="4051"/>
                  </a:cubicBezTo>
                  <a:cubicBezTo>
                    <a:pt x="3333" y="4119"/>
                    <a:pt x="3264" y="4165"/>
                    <a:pt x="3287" y="4279"/>
                  </a:cubicBezTo>
                  <a:cubicBezTo>
                    <a:pt x="3287" y="4370"/>
                    <a:pt x="3287" y="4461"/>
                    <a:pt x="3401" y="4507"/>
                  </a:cubicBezTo>
                  <a:cubicBezTo>
                    <a:pt x="3424" y="4598"/>
                    <a:pt x="3515" y="4621"/>
                    <a:pt x="3630" y="4621"/>
                  </a:cubicBezTo>
                  <a:cubicBezTo>
                    <a:pt x="3721" y="4621"/>
                    <a:pt x="3789" y="4576"/>
                    <a:pt x="3835" y="4507"/>
                  </a:cubicBezTo>
                  <a:cubicBezTo>
                    <a:pt x="3903" y="4461"/>
                    <a:pt x="3949" y="4393"/>
                    <a:pt x="3949" y="4302"/>
                  </a:cubicBezTo>
                  <a:cubicBezTo>
                    <a:pt x="3949" y="4210"/>
                    <a:pt x="3949" y="4119"/>
                    <a:pt x="3858" y="4073"/>
                  </a:cubicBezTo>
                  <a:cubicBezTo>
                    <a:pt x="3798" y="4014"/>
                    <a:pt x="3756" y="3955"/>
                    <a:pt x="3672" y="3955"/>
                  </a:cubicBezTo>
                  <a:close/>
                  <a:moveTo>
                    <a:pt x="4735" y="4022"/>
                  </a:moveTo>
                  <a:cubicBezTo>
                    <a:pt x="4648" y="4022"/>
                    <a:pt x="4576" y="4063"/>
                    <a:pt x="4520" y="4119"/>
                  </a:cubicBezTo>
                  <a:cubicBezTo>
                    <a:pt x="4360" y="4256"/>
                    <a:pt x="4360" y="4507"/>
                    <a:pt x="4497" y="4644"/>
                  </a:cubicBezTo>
                  <a:cubicBezTo>
                    <a:pt x="4568" y="4716"/>
                    <a:pt x="4665" y="4750"/>
                    <a:pt x="4760" y="4750"/>
                  </a:cubicBezTo>
                  <a:cubicBezTo>
                    <a:pt x="4848" y="4750"/>
                    <a:pt x="4934" y="4721"/>
                    <a:pt x="4999" y="4667"/>
                  </a:cubicBezTo>
                  <a:cubicBezTo>
                    <a:pt x="5068" y="4598"/>
                    <a:pt x="5090" y="4530"/>
                    <a:pt x="5113" y="4439"/>
                  </a:cubicBezTo>
                  <a:cubicBezTo>
                    <a:pt x="5159" y="4347"/>
                    <a:pt x="5090" y="4233"/>
                    <a:pt x="5045" y="4142"/>
                  </a:cubicBezTo>
                  <a:cubicBezTo>
                    <a:pt x="4953" y="4096"/>
                    <a:pt x="4885" y="4051"/>
                    <a:pt x="4794" y="4028"/>
                  </a:cubicBezTo>
                  <a:cubicBezTo>
                    <a:pt x="4773" y="4024"/>
                    <a:pt x="4754" y="4022"/>
                    <a:pt x="4735" y="4022"/>
                  </a:cubicBezTo>
                  <a:close/>
                  <a:moveTo>
                    <a:pt x="5904" y="4133"/>
                  </a:moveTo>
                  <a:cubicBezTo>
                    <a:pt x="5814" y="4133"/>
                    <a:pt x="5727" y="4167"/>
                    <a:pt x="5661" y="4233"/>
                  </a:cubicBezTo>
                  <a:cubicBezTo>
                    <a:pt x="5524" y="4370"/>
                    <a:pt x="5501" y="4621"/>
                    <a:pt x="5638" y="4758"/>
                  </a:cubicBezTo>
                  <a:cubicBezTo>
                    <a:pt x="5718" y="4827"/>
                    <a:pt x="5815" y="4861"/>
                    <a:pt x="5909" y="4861"/>
                  </a:cubicBezTo>
                  <a:cubicBezTo>
                    <a:pt x="6003" y="4861"/>
                    <a:pt x="6095" y="4827"/>
                    <a:pt x="6163" y="4758"/>
                  </a:cubicBezTo>
                  <a:cubicBezTo>
                    <a:pt x="6300" y="4621"/>
                    <a:pt x="6300" y="4370"/>
                    <a:pt x="6186" y="4256"/>
                  </a:cubicBezTo>
                  <a:cubicBezTo>
                    <a:pt x="6103" y="4173"/>
                    <a:pt x="6002" y="4133"/>
                    <a:pt x="5904" y="4133"/>
                  </a:cubicBezTo>
                  <a:close/>
                  <a:moveTo>
                    <a:pt x="7040" y="4153"/>
                  </a:moveTo>
                  <a:cubicBezTo>
                    <a:pt x="6957" y="4153"/>
                    <a:pt x="6877" y="4193"/>
                    <a:pt x="6802" y="4279"/>
                  </a:cubicBezTo>
                  <a:cubicBezTo>
                    <a:pt x="6620" y="4461"/>
                    <a:pt x="6620" y="4621"/>
                    <a:pt x="6802" y="4804"/>
                  </a:cubicBezTo>
                  <a:cubicBezTo>
                    <a:pt x="6882" y="4895"/>
                    <a:pt x="6968" y="4941"/>
                    <a:pt x="7053" y="4941"/>
                  </a:cubicBezTo>
                  <a:cubicBezTo>
                    <a:pt x="7139" y="4941"/>
                    <a:pt x="7225" y="4895"/>
                    <a:pt x="7304" y="4804"/>
                  </a:cubicBezTo>
                  <a:cubicBezTo>
                    <a:pt x="7487" y="4621"/>
                    <a:pt x="7487" y="4461"/>
                    <a:pt x="7327" y="4302"/>
                  </a:cubicBezTo>
                  <a:cubicBezTo>
                    <a:pt x="7230" y="4205"/>
                    <a:pt x="7133" y="4153"/>
                    <a:pt x="7040" y="4153"/>
                  </a:cubicBezTo>
                  <a:close/>
                  <a:moveTo>
                    <a:pt x="320" y="4986"/>
                  </a:moveTo>
                  <a:lnTo>
                    <a:pt x="320" y="5009"/>
                  </a:lnTo>
                  <a:cubicBezTo>
                    <a:pt x="320" y="5009"/>
                    <a:pt x="320" y="5032"/>
                    <a:pt x="343" y="5032"/>
                  </a:cubicBezTo>
                  <a:cubicBezTo>
                    <a:pt x="343" y="5009"/>
                    <a:pt x="343" y="5009"/>
                    <a:pt x="343" y="4986"/>
                  </a:cubicBezTo>
                  <a:close/>
                  <a:moveTo>
                    <a:pt x="8191" y="4264"/>
                  </a:moveTo>
                  <a:cubicBezTo>
                    <a:pt x="8088" y="4264"/>
                    <a:pt x="7986" y="4293"/>
                    <a:pt x="7921" y="4347"/>
                  </a:cubicBezTo>
                  <a:cubicBezTo>
                    <a:pt x="7784" y="4484"/>
                    <a:pt x="7784" y="4804"/>
                    <a:pt x="7921" y="4941"/>
                  </a:cubicBezTo>
                  <a:cubicBezTo>
                    <a:pt x="7989" y="5009"/>
                    <a:pt x="8092" y="5043"/>
                    <a:pt x="8195" y="5043"/>
                  </a:cubicBezTo>
                  <a:cubicBezTo>
                    <a:pt x="8297" y="5043"/>
                    <a:pt x="8400" y="5009"/>
                    <a:pt x="8468" y="4941"/>
                  </a:cubicBezTo>
                  <a:cubicBezTo>
                    <a:pt x="8628" y="4804"/>
                    <a:pt x="8628" y="4507"/>
                    <a:pt x="8491" y="4370"/>
                  </a:cubicBezTo>
                  <a:cubicBezTo>
                    <a:pt x="8420" y="4299"/>
                    <a:pt x="8304" y="4264"/>
                    <a:pt x="8191" y="4264"/>
                  </a:cubicBezTo>
                  <a:close/>
                  <a:moveTo>
                    <a:pt x="9337" y="4344"/>
                  </a:moveTo>
                  <a:cubicBezTo>
                    <a:pt x="9238" y="4344"/>
                    <a:pt x="9139" y="4384"/>
                    <a:pt x="9062" y="4461"/>
                  </a:cubicBezTo>
                  <a:cubicBezTo>
                    <a:pt x="8879" y="4644"/>
                    <a:pt x="8902" y="4895"/>
                    <a:pt x="9062" y="5032"/>
                  </a:cubicBezTo>
                  <a:cubicBezTo>
                    <a:pt x="9148" y="5118"/>
                    <a:pt x="9253" y="5164"/>
                    <a:pt x="9357" y="5164"/>
                  </a:cubicBezTo>
                  <a:cubicBezTo>
                    <a:pt x="9447" y="5164"/>
                    <a:pt x="9536" y="5129"/>
                    <a:pt x="9610" y="5055"/>
                  </a:cubicBezTo>
                  <a:cubicBezTo>
                    <a:pt x="9792" y="4895"/>
                    <a:pt x="9792" y="4644"/>
                    <a:pt x="9633" y="4484"/>
                  </a:cubicBezTo>
                  <a:cubicBezTo>
                    <a:pt x="9550" y="4390"/>
                    <a:pt x="9443" y="4344"/>
                    <a:pt x="9337" y="4344"/>
                  </a:cubicBezTo>
                  <a:close/>
                  <a:moveTo>
                    <a:pt x="10457" y="4416"/>
                  </a:moveTo>
                  <a:cubicBezTo>
                    <a:pt x="10357" y="4416"/>
                    <a:pt x="10260" y="4461"/>
                    <a:pt x="10180" y="4553"/>
                  </a:cubicBezTo>
                  <a:cubicBezTo>
                    <a:pt x="9998" y="4735"/>
                    <a:pt x="9998" y="4941"/>
                    <a:pt x="10180" y="5123"/>
                  </a:cubicBezTo>
                  <a:cubicBezTo>
                    <a:pt x="10272" y="5203"/>
                    <a:pt x="10369" y="5243"/>
                    <a:pt x="10466" y="5243"/>
                  </a:cubicBezTo>
                  <a:cubicBezTo>
                    <a:pt x="10563" y="5243"/>
                    <a:pt x="10660" y="5203"/>
                    <a:pt x="10751" y="5123"/>
                  </a:cubicBezTo>
                  <a:cubicBezTo>
                    <a:pt x="10934" y="4941"/>
                    <a:pt x="10934" y="4712"/>
                    <a:pt x="10751" y="4553"/>
                  </a:cubicBezTo>
                  <a:cubicBezTo>
                    <a:pt x="10660" y="4461"/>
                    <a:pt x="10557" y="4416"/>
                    <a:pt x="10457" y="4416"/>
                  </a:cubicBezTo>
                  <a:close/>
                  <a:moveTo>
                    <a:pt x="11613" y="4510"/>
                  </a:moveTo>
                  <a:cubicBezTo>
                    <a:pt x="11495" y="4510"/>
                    <a:pt x="11376" y="4544"/>
                    <a:pt x="11299" y="4621"/>
                  </a:cubicBezTo>
                  <a:cubicBezTo>
                    <a:pt x="11208" y="4712"/>
                    <a:pt x="11185" y="4827"/>
                    <a:pt x="11162" y="4918"/>
                  </a:cubicBezTo>
                  <a:cubicBezTo>
                    <a:pt x="11162" y="5032"/>
                    <a:pt x="11208" y="5146"/>
                    <a:pt x="11276" y="5237"/>
                  </a:cubicBezTo>
                  <a:cubicBezTo>
                    <a:pt x="11347" y="5320"/>
                    <a:pt x="11474" y="5360"/>
                    <a:pt x="11601" y="5360"/>
                  </a:cubicBezTo>
                  <a:cubicBezTo>
                    <a:pt x="11719" y="5360"/>
                    <a:pt x="11838" y="5326"/>
                    <a:pt x="11915" y="5260"/>
                  </a:cubicBezTo>
                  <a:cubicBezTo>
                    <a:pt x="12006" y="5169"/>
                    <a:pt x="12029" y="5055"/>
                    <a:pt x="12052" y="4941"/>
                  </a:cubicBezTo>
                  <a:cubicBezTo>
                    <a:pt x="12052" y="4849"/>
                    <a:pt x="12006" y="4712"/>
                    <a:pt x="11938" y="4621"/>
                  </a:cubicBezTo>
                  <a:cubicBezTo>
                    <a:pt x="11867" y="4550"/>
                    <a:pt x="11740" y="4510"/>
                    <a:pt x="11613" y="4510"/>
                  </a:cubicBezTo>
                  <a:close/>
                  <a:moveTo>
                    <a:pt x="343" y="5029"/>
                  </a:moveTo>
                  <a:cubicBezTo>
                    <a:pt x="343" y="5029"/>
                    <a:pt x="343" y="5030"/>
                    <a:pt x="343" y="5032"/>
                  </a:cubicBezTo>
                  <a:cubicBezTo>
                    <a:pt x="297" y="5078"/>
                    <a:pt x="274" y="5123"/>
                    <a:pt x="274" y="5169"/>
                  </a:cubicBezTo>
                  <a:cubicBezTo>
                    <a:pt x="251" y="5237"/>
                    <a:pt x="251" y="5283"/>
                    <a:pt x="229" y="5352"/>
                  </a:cubicBezTo>
                  <a:cubicBezTo>
                    <a:pt x="229" y="5352"/>
                    <a:pt x="251" y="5374"/>
                    <a:pt x="251" y="5374"/>
                  </a:cubicBezTo>
                  <a:cubicBezTo>
                    <a:pt x="251" y="5374"/>
                    <a:pt x="274" y="5374"/>
                    <a:pt x="297" y="5352"/>
                  </a:cubicBezTo>
                  <a:cubicBezTo>
                    <a:pt x="320" y="5329"/>
                    <a:pt x="343" y="5283"/>
                    <a:pt x="366" y="5215"/>
                  </a:cubicBezTo>
                  <a:cubicBezTo>
                    <a:pt x="387" y="5151"/>
                    <a:pt x="349" y="5029"/>
                    <a:pt x="343" y="5029"/>
                  </a:cubicBezTo>
                  <a:close/>
                  <a:moveTo>
                    <a:pt x="12771" y="4564"/>
                  </a:moveTo>
                  <a:cubicBezTo>
                    <a:pt x="12663" y="4564"/>
                    <a:pt x="12554" y="4610"/>
                    <a:pt x="12463" y="4712"/>
                  </a:cubicBezTo>
                  <a:cubicBezTo>
                    <a:pt x="12280" y="4872"/>
                    <a:pt x="12303" y="5192"/>
                    <a:pt x="12486" y="5352"/>
                  </a:cubicBezTo>
                  <a:cubicBezTo>
                    <a:pt x="12577" y="5420"/>
                    <a:pt x="12680" y="5460"/>
                    <a:pt x="12785" y="5460"/>
                  </a:cubicBezTo>
                  <a:cubicBezTo>
                    <a:pt x="12891" y="5460"/>
                    <a:pt x="12999" y="5420"/>
                    <a:pt x="13102" y="5329"/>
                  </a:cubicBezTo>
                  <a:cubicBezTo>
                    <a:pt x="13262" y="5146"/>
                    <a:pt x="13262" y="4827"/>
                    <a:pt x="13079" y="4690"/>
                  </a:cubicBezTo>
                  <a:cubicBezTo>
                    <a:pt x="12988" y="4610"/>
                    <a:pt x="12879" y="4564"/>
                    <a:pt x="12771" y="4564"/>
                  </a:cubicBezTo>
                  <a:close/>
                  <a:moveTo>
                    <a:pt x="13741" y="4690"/>
                  </a:moveTo>
                  <a:cubicBezTo>
                    <a:pt x="13718" y="4690"/>
                    <a:pt x="13673" y="4690"/>
                    <a:pt x="13650" y="4712"/>
                  </a:cubicBezTo>
                  <a:cubicBezTo>
                    <a:pt x="13627" y="4712"/>
                    <a:pt x="13604" y="4758"/>
                    <a:pt x="13581" y="4758"/>
                  </a:cubicBezTo>
                  <a:cubicBezTo>
                    <a:pt x="13581" y="4781"/>
                    <a:pt x="13581" y="4781"/>
                    <a:pt x="13581" y="4781"/>
                  </a:cubicBezTo>
                  <a:cubicBezTo>
                    <a:pt x="13444" y="4918"/>
                    <a:pt x="13399" y="5123"/>
                    <a:pt x="13490" y="5283"/>
                  </a:cubicBezTo>
                  <a:cubicBezTo>
                    <a:pt x="13559" y="5420"/>
                    <a:pt x="13673" y="5534"/>
                    <a:pt x="13855" y="5534"/>
                  </a:cubicBezTo>
                  <a:lnTo>
                    <a:pt x="13992" y="5534"/>
                  </a:lnTo>
                  <a:cubicBezTo>
                    <a:pt x="14038" y="5534"/>
                    <a:pt x="14038" y="5534"/>
                    <a:pt x="14015" y="5489"/>
                  </a:cubicBezTo>
                  <a:cubicBezTo>
                    <a:pt x="13947" y="5237"/>
                    <a:pt x="13901" y="4986"/>
                    <a:pt x="13787" y="4758"/>
                  </a:cubicBezTo>
                  <a:cubicBezTo>
                    <a:pt x="13787" y="4735"/>
                    <a:pt x="13764" y="4690"/>
                    <a:pt x="13741" y="4690"/>
                  </a:cubicBezTo>
                  <a:close/>
                  <a:moveTo>
                    <a:pt x="1254" y="4949"/>
                  </a:moveTo>
                  <a:cubicBezTo>
                    <a:pt x="1186" y="4949"/>
                    <a:pt x="1116" y="4978"/>
                    <a:pt x="1050" y="5032"/>
                  </a:cubicBezTo>
                  <a:cubicBezTo>
                    <a:pt x="936" y="5146"/>
                    <a:pt x="936" y="5329"/>
                    <a:pt x="1027" y="5443"/>
                  </a:cubicBezTo>
                  <a:cubicBezTo>
                    <a:pt x="1090" y="5506"/>
                    <a:pt x="1174" y="5541"/>
                    <a:pt x="1255" y="5541"/>
                  </a:cubicBezTo>
                  <a:cubicBezTo>
                    <a:pt x="1322" y="5541"/>
                    <a:pt x="1387" y="5517"/>
                    <a:pt x="1438" y="5466"/>
                  </a:cubicBezTo>
                  <a:cubicBezTo>
                    <a:pt x="1575" y="5352"/>
                    <a:pt x="1575" y="5169"/>
                    <a:pt x="1461" y="5055"/>
                  </a:cubicBezTo>
                  <a:cubicBezTo>
                    <a:pt x="1401" y="4983"/>
                    <a:pt x="1329" y="4949"/>
                    <a:pt x="1254" y="4949"/>
                  </a:cubicBezTo>
                  <a:close/>
                  <a:moveTo>
                    <a:pt x="2396" y="5052"/>
                  </a:moveTo>
                  <a:cubicBezTo>
                    <a:pt x="2301" y="5052"/>
                    <a:pt x="2205" y="5074"/>
                    <a:pt x="2169" y="5123"/>
                  </a:cubicBezTo>
                  <a:cubicBezTo>
                    <a:pt x="2055" y="5237"/>
                    <a:pt x="2077" y="5489"/>
                    <a:pt x="2169" y="5580"/>
                  </a:cubicBezTo>
                  <a:cubicBezTo>
                    <a:pt x="2223" y="5634"/>
                    <a:pt x="2312" y="5657"/>
                    <a:pt x="2399" y="5657"/>
                  </a:cubicBezTo>
                  <a:cubicBezTo>
                    <a:pt x="2496" y="5657"/>
                    <a:pt x="2589" y="5628"/>
                    <a:pt x="2625" y="5580"/>
                  </a:cubicBezTo>
                  <a:cubicBezTo>
                    <a:pt x="2739" y="5466"/>
                    <a:pt x="2717" y="5192"/>
                    <a:pt x="2602" y="5101"/>
                  </a:cubicBezTo>
                  <a:cubicBezTo>
                    <a:pt x="2560" y="5069"/>
                    <a:pt x="2478" y="5052"/>
                    <a:pt x="2396" y="5052"/>
                  </a:cubicBezTo>
                  <a:close/>
                  <a:moveTo>
                    <a:pt x="3506" y="5092"/>
                  </a:moveTo>
                  <a:cubicBezTo>
                    <a:pt x="3429" y="5092"/>
                    <a:pt x="3353" y="5126"/>
                    <a:pt x="3287" y="5192"/>
                  </a:cubicBezTo>
                  <a:cubicBezTo>
                    <a:pt x="3150" y="5329"/>
                    <a:pt x="3150" y="5534"/>
                    <a:pt x="3287" y="5671"/>
                  </a:cubicBezTo>
                  <a:cubicBezTo>
                    <a:pt x="3356" y="5728"/>
                    <a:pt x="3436" y="5757"/>
                    <a:pt x="3515" y="5757"/>
                  </a:cubicBezTo>
                  <a:cubicBezTo>
                    <a:pt x="3595" y="5757"/>
                    <a:pt x="3675" y="5728"/>
                    <a:pt x="3744" y="5671"/>
                  </a:cubicBezTo>
                  <a:cubicBezTo>
                    <a:pt x="3881" y="5534"/>
                    <a:pt x="3881" y="5352"/>
                    <a:pt x="3744" y="5215"/>
                  </a:cubicBezTo>
                  <a:cubicBezTo>
                    <a:pt x="3673" y="5132"/>
                    <a:pt x="3589" y="5092"/>
                    <a:pt x="3506" y="5092"/>
                  </a:cubicBezTo>
                  <a:close/>
                  <a:moveTo>
                    <a:pt x="4721" y="5165"/>
                  </a:moveTo>
                  <a:cubicBezTo>
                    <a:pt x="4708" y="5165"/>
                    <a:pt x="4694" y="5167"/>
                    <a:pt x="4679" y="5169"/>
                  </a:cubicBezTo>
                  <a:cubicBezTo>
                    <a:pt x="4611" y="5192"/>
                    <a:pt x="4520" y="5192"/>
                    <a:pt x="4474" y="5260"/>
                  </a:cubicBezTo>
                  <a:cubicBezTo>
                    <a:pt x="4406" y="5329"/>
                    <a:pt x="4337" y="5397"/>
                    <a:pt x="4360" y="5511"/>
                  </a:cubicBezTo>
                  <a:cubicBezTo>
                    <a:pt x="4360" y="5603"/>
                    <a:pt x="4360" y="5671"/>
                    <a:pt x="4474" y="5740"/>
                  </a:cubicBezTo>
                  <a:cubicBezTo>
                    <a:pt x="4497" y="5831"/>
                    <a:pt x="4588" y="5831"/>
                    <a:pt x="4679" y="5831"/>
                  </a:cubicBezTo>
                  <a:cubicBezTo>
                    <a:pt x="4794" y="5831"/>
                    <a:pt x="4862" y="5808"/>
                    <a:pt x="4908" y="5740"/>
                  </a:cubicBezTo>
                  <a:cubicBezTo>
                    <a:pt x="4976" y="5671"/>
                    <a:pt x="5022" y="5625"/>
                    <a:pt x="5022" y="5511"/>
                  </a:cubicBezTo>
                  <a:cubicBezTo>
                    <a:pt x="5022" y="5420"/>
                    <a:pt x="4999" y="5352"/>
                    <a:pt x="4931" y="5283"/>
                  </a:cubicBezTo>
                  <a:cubicBezTo>
                    <a:pt x="4869" y="5242"/>
                    <a:pt x="4827" y="5165"/>
                    <a:pt x="4721" y="5165"/>
                  </a:cubicBezTo>
                  <a:close/>
                  <a:moveTo>
                    <a:pt x="5808" y="5254"/>
                  </a:moveTo>
                  <a:cubicBezTo>
                    <a:pt x="5721" y="5254"/>
                    <a:pt x="5649" y="5295"/>
                    <a:pt x="5592" y="5352"/>
                  </a:cubicBezTo>
                  <a:cubicBezTo>
                    <a:pt x="5433" y="5466"/>
                    <a:pt x="5433" y="5717"/>
                    <a:pt x="5570" y="5854"/>
                  </a:cubicBezTo>
                  <a:cubicBezTo>
                    <a:pt x="5631" y="5928"/>
                    <a:pt x="5733" y="5969"/>
                    <a:pt x="5836" y="5969"/>
                  </a:cubicBezTo>
                  <a:cubicBezTo>
                    <a:pt x="5922" y="5969"/>
                    <a:pt x="6009" y="5939"/>
                    <a:pt x="6072" y="5877"/>
                  </a:cubicBezTo>
                  <a:cubicBezTo>
                    <a:pt x="6140" y="5831"/>
                    <a:pt x="6163" y="5740"/>
                    <a:pt x="6186" y="5671"/>
                  </a:cubicBezTo>
                  <a:cubicBezTo>
                    <a:pt x="6209" y="5557"/>
                    <a:pt x="6163" y="5466"/>
                    <a:pt x="6117" y="5374"/>
                  </a:cubicBezTo>
                  <a:cubicBezTo>
                    <a:pt x="6026" y="5306"/>
                    <a:pt x="5958" y="5260"/>
                    <a:pt x="5866" y="5260"/>
                  </a:cubicBezTo>
                  <a:cubicBezTo>
                    <a:pt x="5846" y="5256"/>
                    <a:pt x="5827" y="5254"/>
                    <a:pt x="5808" y="5254"/>
                  </a:cubicBezTo>
                  <a:close/>
                  <a:moveTo>
                    <a:pt x="6939" y="5320"/>
                  </a:moveTo>
                  <a:cubicBezTo>
                    <a:pt x="6846" y="5320"/>
                    <a:pt x="6754" y="5354"/>
                    <a:pt x="6688" y="5420"/>
                  </a:cubicBezTo>
                  <a:cubicBezTo>
                    <a:pt x="6551" y="5580"/>
                    <a:pt x="6551" y="5808"/>
                    <a:pt x="6688" y="5945"/>
                  </a:cubicBezTo>
                  <a:cubicBezTo>
                    <a:pt x="6757" y="6014"/>
                    <a:pt x="6854" y="6048"/>
                    <a:pt x="6951" y="6048"/>
                  </a:cubicBezTo>
                  <a:cubicBezTo>
                    <a:pt x="7048" y="6048"/>
                    <a:pt x="7145" y="6014"/>
                    <a:pt x="7213" y="5945"/>
                  </a:cubicBezTo>
                  <a:cubicBezTo>
                    <a:pt x="7350" y="5808"/>
                    <a:pt x="7350" y="5557"/>
                    <a:pt x="7213" y="5443"/>
                  </a:cubicBezTo>
                  <a:cubicBezTo>
                    <a:pt x="7142" y="5360"/>
                    <a:pt x="7040" y="5320"/>
                    <a:pt x="6939" y="5320"/>
                  </a:cubicBezTo>
                  <a:close/>
                  <a:moveTo>
                    <a:pt x="8089" y="5397"/>
                  </a:moveTo>
                  <a:cubicBezTo>
                    <a:pt x="8006" y="5397"/>
                    <a:pt x="7921" y="5443"/>
                    <a:pt x="7829" y="5534"/>
                  </a:cubicBezTo>
                  <a:cubicBezTo>
                    <a:pt x="7670" y="5717"/>
                    <a:pt x="7670" y="5877"/>
                    <a:pt x="7829" y="6059"/>
                  </a:cubicBezTo>
                  <a:cubicBezTo>
                    <a:pt x="7918" y="6136"/>
                    <a:pt x="8001" y="6176"/>
                    <a:pt x="8083" y="6176"/>
                  </a:cubicBezTo>
                  <a:cubicBezTo>
                    <a:pt x="8172" y="6176"/>
                    <a:pt x="8260" y="6131"/>
                    <a:pt x="8354" y="6036"/>
                  </a:cubicBezTo>
                  <a:cubicBezTo>
                    <a:pt x="8537" y="5877"/>
                    <a:pt x="8537" y="5717"/>
                    <a:pt x="8332" y="5534"/>
                  </a:cubicBezTo>
                  <a:cubicBezTo>
                    <a:pt x="8252" y="5443"/>
                    <a:pt x="8172" y="5397"/>
                    <a:pt x="8089" y="5397"/>
                  </a:cubicBezTo>
                  <a:close/>
                  <a:moveTo>
                    <a:pt x="9236" y="5508"/>
                  </a:moveTo>
                  <a:cubicBezTo>
                    <a:pt x="9132" y="5508"/>
                    <a:pt x="9024" y="5537"/>
                    <a:pt x="8948" y="5603"/>
                  </a:cubicBezTo>
                  <a:cubicBezTo>
                    <a:pt x="8811" y="5740"/>
                    <a:pt x="8811" y="6036"/>
                    <a:pt x="8948" y="6196"/>
                  </a:cubicBezTo>
                  <a:cubicBezTo>
                    <a:pt x="9019" y="6256"/>
                    <a:pt x="9135" y="6290"/>
                    <a:pt x="9248" y="6290"/>
                  </a:cubicBezTo>
                  <a:cubicBezTo>
                    <a:pt x="9351" y="6290"/>
                    <a:pt x="9453" y="6262"/>
                    <a:pt x="9518" y="6196"/>
                  </a:cubicBezTo>
                  <a:cubicBezTo>
                    <a:pt x="9655" y="6059"/>
                    <a:pt x="9655" y="5762"/>
                    <a:pt x="9518" y="5603"/>
                  </a:cubicBezTo>
                  <a:cubicBezTo>
                    <a:pt x="9459" y="5543"/>
                    <a:pt x="9349" y="5508"/>
                    <a:pt x="9236" y="5508"/>
                  </a:cubicBezTo>
                  <a:close/>
                  <a:moveTo>
                    <a:pt x="10363" y="5571"/>
                  </a:moveTo>
                  <a:cubicBezTo>
                    <a:pt x="10262" y="5571"/>
                    <a:pt x="10161" y="5611"/>
                    <a:pt x="10066" y="5694"/>
                  </a:cubicBezTo>
                  <a:cubicBezTo>
                    <a:pt x="9906" y="5831"/>
                    <a:pt x="9906" y="6105"/>
                    <a:pt x="10066" y="6265"/>
                  </a:cubicBezTo>
                  <a:cubicBezTo>
                    <a:pt x="10155" y="6342"/>
                    <a:pt x="10259" y="6382"/>
                    <a:pt x="10361" y="6382"/>
                  </a:cubicBezTo>
                  <a:cubicBezTo>
                    <a:pt x="10470" y="6382"/>
                    <a:pt x="10577" y="6336"/>
                    <a:pt x="10660" y="6242"/>
                  </a:cubicBezTo>
                  <a:cubicBezTo>
                    <a:pt x="10819" y="6082"/>
                    <a:pt x="10797" y="5831"/>
                    <a:pt x="10637" y="5671"/>
                  </a:cubicBezTo>
                  <a:cubicBezTo>
                    <a:pt x="10549" y="5605"/>
                    <a:pt x="10456" y="5571"/>
                    <a:pt x="10363" y="5571"/>
                  </a:cubicBezTo>
                  <a:close/>
                  <a:moveTo>
                    <a:pt x="11530" y="5625"/>
                  </a:moveTo>
                  <a:cubicBezTo>
                    <a:pt x="11430" y="5625"/>
                    <a:pt x="11333" y="5671"/>
                    <a:pt x="11253" y="5762"/>
                  </a:cubicBezTo>
                  <a:cubicBezTo>
                    <a:pt x="11071" y="5945"/>
                    <a:pt x="11071" y="6173"/>
                    <a:pt x="11253" y="6333"/>
                  </a:cubicBezTo>
                  <a:cubicBezTo>
                    <a:pt x="11344" y="6424"/>
                    <a:pt x="11441" y="6470"/>
                    <a:pt x="11538" y="6470"/>
                  </a:cubicBezTo>
                  <a:cubicBezTo>
                    <a:pt x="11635" y="6470"/>
                    <a:pt x="11733" y="6424"/>
                    <a:pt x="11824" y="6333"/>
                  </a:cubicBezTo>
                  <a:cubicBezTo>
                    <a:pt x="11984" y="6150"/>
                    <a:pt x="11984" y="5945"/>
                    <a:pt x="11824" y="5762"/>
                  </a:cubicBezTo>
                  <a:cubicBezTo>
                    <a:pt x="11733" y="5671"/>
                    <a:pt x="11630" y="5625"/>
                    <a:pt x="11530" y="5625"/>
                  </a:cubicBezTo>
                  <a:close/>
                  <a:moveTo>
                    <a:pt x="92" y="6082"/>
                  </a:moveTo>
                  <a:cubicBezTo>
                    <a:pt x="92" y="6105"/>
                    <a:pt x="69" y="6105"/>
                    <a:pt x="69" y="6128"/>
                  </a:cubicBezTo>
                  <a:cubicBezTo>
                    <a:pt x="69" y="6242"/>
                    <a:pt x="46" y="6356"/>
                    <a:pt x="46" y="6470"/>
                  </a:cubicBezTo>
                  <a:cubicBezTo>
                    <a:pt x="46" y="6493"/>
                    <a:pt x="0" y="6516"/>
                    <a:pt x="46" y="6539"/>
                  </a:cubicBezTo>
                  <a:cubicBezTo>
                    <a:pt x="69" y="6561"/>
                    <a:pt x="114" y="6561"/>
                    <a:pt x="137" y="6561"/>
                  </a:cubicBezTo>
                  <a:cubicBezTo>
                    <a:pt x="297" y="6447"/>
                    <a:pt x="343" y="6242"/>
                    <a:pt x="183" y="6150"/>
                  </a:cubicBezTo>
                  <a:cubicBezTo>
                    <a:pt x="183" y="6128"/>
                    <a:pt x="160" y="6105"/>
                    <a:pt x="160" y="6105"/>
                  </a:cubicBezTo>
                  <a:cubicBezTo>
                    <a:pt x="137" y="6082"/>
                    <a:pt x="114" y="6082"/>
                    <a:pt x="92" y="6082"/>
                  </a:cubicBezTo>
                  <a:close/>
                  <a:moveTo>
                    <a:pt x="12646" y="5717"/>
                  </a:moveTo>
                  <a:cubicBezTo>
                    <a:pt x="12531" y="5740"/>
                    <a:pt x="12463" y="5831"/>
                    <a:pt x="12349" y="5854"/>
                  </a:cubicBezTo>
                  <a:cubicBezTo>
                    <a:pt x="12303" y="5968"/>
                    <a:pt x="12235" y="6059"/>
                    <a:pt x="12235" y="6173"/>
                  </a:cubicBezTo>
                  <a:cubicBezTo>
                    <a:pt x="12257" y="6310"/>
                    <a:pt x="12303" y="6424"/>
                    <a:pt x="12372" y="6470"/>
                  </a:cubicBezTo>
                  <a:cubicBezTo>
                    <a:pt x="12451" y="6529"/>
                    <a:pt x="12547" y="6589"/>
                    <a:pt x="12660" y="6589"/>
                  </a:cubicBezTo>
                  <a:cubicBezTo>
                    <a:pt x="12678" y="6589"/>
                    <a:pt x="12696" y="6587"/>
                    <a:pt x="12714" y="6584"/>
                  </a:cubicBezTo>
                  <a:cubicBezTo>
                    <a:pt x="12828" y="6584"/>
                    <a:pt x="12897" y="6493"/>
                    <a:pt x="12988" y="6470"/>
                  </a:cubicBezTo>
                  <a:cubicBezTo>
                    <a:pt x="13034" y="6356"/>
                    <a:pt x="13125" y="6265"/>
                    <a:pt x="13102" y="6128"/>
                  </a:cubicBezTo>
                  <a:cubicBezTo>
                    <a:pt x="13102" y="6014"/>
                    <a:pt x="13056" y="5899"/>
                    <a:pt x="12965" y="5831"/>
                  </a:cubicBezTo>
                  <a:cubicBezTo>
                    <a:pt x="12874" y="5762"/>
                    <a:pt x="12782" y="5717"/>
                    <a:pt x="12646" y="5717"/>
                  </a:cubicBezTo>
                  <a:close/>
                  <a:moveTo>
                    <a:pt x="1162" y="6115"/>
                  </a:moveTo>
                  <a:cubicBezTo>
                    <a:pt x="1075" y="6115"/>
                    <a:pt x="987" y="6145"/>
                    <a:pt x="936" y="6196"/>
                  </a:cubicBezTo>
                  <a:cubicBezTo>
                    <a:pt x="845" y="6310"/>
                    <a:pt x="845" y="6516"/>
                    <a:pt x="936" y="6584"/>
                  </a:cubicBezTo>
                  <a:cubicBezTo>
                    <a:pt x="990" y="6638"/>
                    <a:pt x="1069" y="6661"/>
                    <a:pt x="1145" y="6661"/>
                  </a:cubicBezTo>
                  <a:cubicBezTo>
                    <a:pt x="1230" y="6661"/>
                    <a:pt x="1311" y="6632"/>
                    <a:pt x="1347" y="6584"/>
                  </a:cubicBezTo>
                  <a:cubicBezTo>
                    <a:pt x="1438" y="6493"/>
                    <a:pt x="1438" y="6265"/>
                    <a:pt x="1347" y="6173"/>
                  </a:cubicBezTo>
                  <a:cubicBezTo>
                    <a:pt x="1297" y="6133"/>
                    <a:pt x="1229" y="6115"/>
                    <a:pt x="1162" y="6115"/>
                  </a:cubicBezTo>
                  <a:close/>
                  <a:moveTo>
                    <a:pt x="13808" y="5805"/>
                  </a:moveTo>
                  <a:cubicBezTo>
                    <a:pt x="13704" y="5805"/>
                    <a:pt x="13597" y="5828"/>
                    <a:pt x="13536" y="5877"/>
                  </a:cubicBezTo>
                  <a:cubicBezTo>
                    <a:pt x="13330" y="6014"/>
                    <a:pt x="13285" y="6333"/>
                    <a:pt x="13490" y="6561"/>
                  </a:cubicBezTo>
                  <a:cubicBezTo>
                    <a:pt x="13536" y="6630"/>
                    <a:pt x="13650" y="6653"/>
                    <a:pt x="13741" y="6675"/>
                  </a:cubicBezTo>
                  <a:cubicBezTo>
                    <a:pt x="13768" y="6686"/>
                    <a:pt x="13793" y="6691"/>
                    <a:pt x="13817" y="6691"/>
                  </a:cubicBezTo>
                  <a:cubicBezTo>
                    <a:pt x="13898" y="6691"/>
                    <a:pt x="13968" y="6642"/>
                    <a:pt x="14038" y="6607"/>
                  </a:cubicBezTo>
                  <a:cubicBezTo>
                    <a:pt x="14129" y="6561"/>
                    <a:pt x="14220" y="6493"/>
                    <a:pt x="14175" y="6356"/>
                  </a:cubicBezTo>
                  <a:cubicBezTo>
                    <a:pt x="14152" y="6219"/>
                    <a:pt x="14106" y="6105"/>
                    <a:pt x="14129" y="5968"/>
                  </a:cubicBezTo>
                  <a:cubicBezTo>
                    <a:pt x="14129" y="5922"/>
                    <a:pt x="14084" y="5899"/>
                    <a:pt x="14038" y="5854"/>
                  </a:cubicBezTo>
                  <a:cubicBezTo>
                    <a:pt x="13985" y="5822"/>
                    <a:pt x="13898" y="5805"/>
                    <a:pt x="13808" y="5805"/>
                  </a:cubicBezTo>
                  <a:close/>
                  <a:moveTo>
                    <a:pt x="2317" y="6162"/>
                  </a:moveTo>
                  <a:cubicBezTo>
                    <a:pt x="2254" y="6162"/>
                    <a:pt x="2192" y="6196"/>
                    <a:pt x="2123" y="6265"/>
                  </a:cubicBezTo>
                  <a:cubicBezTo>
                    <a:pt x="1986" y="6402"/>
                    <a:pt x="1986" y="6539"/>
                    <a:pt x="2123" y="6675"/>
                  </a:cubicBezTo>
                  <a:cubicBezTo>
                    <a:pt x="2192" y="6744"/>
                    <a:pt x="2260" y="6778"/>
                    <a:pt x="2326" y="6778"/>
                  </a:cubicBezTo>
                  <a:cubicBezTo>
                    <a:pt x="2391" y="6778"/>
                    <a:pt x="2454" y="6744"/>
                    <a:pt x="2511" y="6675"/>
                  </a:cubicBezTo>
                  <a:cubicBezTo>
                    <a:pt x="2648" y="6539"/>
                    <a:pt x="2648" y="6402"/>
                    <a:pt x="2511" y="6265"/>
                  </a:cubicBezTo>
                  <a:cubicBezTo>
                    <a:pt x="2443" y="6196"/>
                    <a:pt x="2380" y="6162"/>
                    <a:pt x="2317" y="6162"/>
                  </a:cubicBezTo>
                  <a:close/>
                  <a:moveTo>
                    <a:pt x="3486" y="6269"/>
                  </a:moveTo>
                  <a:cubicBezTo>
                    <a:pt x="3457" y="6269"/>
                    <a:pt x="3428" y="6274"/>
                    <a:pt x="3401" y="6287"/>
                  </a:cubicBezTo>
                  <a:cubicBezTo>
                    <a:pt x="3333" y="6287"/>
                    <a:pt x="3264" y="6310"/>
                    <a:pt x="3241" y="6356"/>
                  </a:cubicBezTo>
                  <a:cubicBezTo>
                    <a:pt x="3196" y="6424"/>
                    <a:pt x="3150" y="6493"/>
                    <a:pt x="3150" y="6607"/>
                  </a:cubicBezTo>
                  <a:cubicBezTo>
                    <a:pt x="3173" y="6675"/>
                    <a:pt x="3241" y="6744"/>
                    <a:pt x="3241" y="6812"/>
                  </a:cubicBezTo>
                  <a:cubicBezTo>
                    <a:pt x="3320" y="6832"/>
                    <a:pt x="3382" y="6885"/>
                    <a:pt x="3470" y="6885"/>
                  </a:cubicBezTo>
                  <a:cubicBezTo>
                    <a:pt x="3484" y="6885"/>
                    <a:pt x="3499" y="6884"/>
                    <a:pt x="3515" y="6881"/>
                  </a:cubicBezTo>
                  <a:cubicBezTo>
                    <a:pt x="3584" y="6858"/>
                    <a:pt x="3675" y="6835"/>
                    <a:pt x="3698" y="6790"/>
                  </a:cubicBezTo>
                  <a:cubicBezTo>
                    <a:pt x="3744" y="6721"/>
                    <a:pt x="3789" y="6630"/>
                    <a:pt x="3766" y="6516"/>
                  </a:cubicBezTo>
                  <a:cubicBezTo>
                    <a:pt x="3744" y="6447"/>
                    <a:pt x="3721" y="6356"/>
                    <a:pt x="3675" y="6333"/>
                  </a:cubicBezTo>
                  <a:cubicBezTo>
                    <a:pt x="3627" y="6301"/>
                    <a:pt x="3556" y="6269"/>
                    <a:pt x="3486" y="6269"/>
                  </a:cubicBezTo>
                  <a:close/>
                  <a:moveTo>
                    <a:pt x="4579" y="6319"/>
                  </a:moveTo>
                  <a:cubicBezTo>
                    <a:pt x="4498" y="6319"/>
                    <a:pt x="4420" y="6353"/>
                    <a:pt x="4360" y="6424"/>
                  </a:cubicBezTo>
                  <a:cubicBezTo>
                    <a:pt x="4223" y="6561"/>
                    <a:pt x="4223" y="6744"/>
                    <a:pt x="4360" y="6881"/>
                  </a:cubicBezTo>
                  <a:cubicBezTo>
                    <a:pt x="4428" y="6949"/>
                    <a:pt x="4508" y="6984"/>
                    <a:pt x="4588" y="6984"/>
                  </a:cubicBezTo>
                  <a:cubicBezTo>
                    <a:pt x="4668" y="6984"/>
                    <a:pt x="4748" y="6949"/>
                    <a:pt x="4816" y="6881"/>
                  </a:cubicBezTo>
                  <a:cubicBezTo>
                    <a:pt x="4953" y="6744"/>
                    <a:pt x="4931" y="6539"/>
                    <a:pt x="4794" y="6402"/>
                  </a:cubicBezTo>
                  <a:cubicBezTo>
                    <a:pt x="4728" y="6347"/>
                    <a:pt x="4652" y="6319"/>
                    <a:pt x="4579" y="6319"/>
                  </a:cubicBezTo>
                  <a:close/>
                  <a:moveTo>
                    <a:pt x="5729" y="6424"/>
                  </a:moveTo>
                  <a:cubicBezTo>
                    <a:pt x="5615" y="6424"/>
                    <a:pt x="5547" y="6447"/>
                    <a:pt x="5478" y="6539"/>
                  </a:cubicBezTo>
                  <a:cubicBezTo>
                    <a:pt x="5410" y="6584"/>
                    <a:pt x="5410" y="6675"/>
                    <a:pt x="5387" y="6767"/>
                  </a:cubicBezTo>
                  <a:cubicBezTo>
                    <a:pt x="5387" y="6881"/>
                    <a:pt x="5433" y="6927"/>
                    <a:pt x="5501" y="6995"/>
                  </a:cubicBezTo>
                  <a:cubicBezTo>
                    <a:pt x="5570" y="7063"/>
                    <a:pt x="5638" y="7086"/>
                    <a:pt x="5729" y="7086"/>
                  </a:cubicBezTo>
                  <a:cubicBezTo>
                    <a:pt x="5745" y="7089"/>
                    <a:pt x="5759" y="7091"/>
                    <a:pt x="5772" y="7091"/>
                  </a:cubicBezTo>
                  <a:cubicBezTo>
                    <a:pt x="5857" y="7091"/>
                    <a:pt x="5901" y="7031"/>
                    <a:pt x="5981" y="6972"/>
                  </a:cubicBezTo>
                  <a:cubicBezTo>
                    <a:pt x="6049" y="6904"/>
                    <a:pt x="6049" y="6835"/>
                    <a:pt x="6049" y="6744"/>
                  </a:cubicBezTo>
                  <a:cubicBezTo>
                    <a:pt x="6072" y="6653"/>
                    <a:pt x="6026" y="6584"/>
                    <a:pt x="5958" y="6516"/>
                  </a:cubicBezTo>
                  <a:cubicBezTo>
                    <a:pt x="5889" y="6447"/>
                    <a:pt x="5821" y="6424"/>
                    <a:pt x="5729" y="6424"/>
                  </a:cubicBezTo>
                  <a:close/>
                  <a:moveTo>
                    <a:pt x="6882" y="6521"/>
                  </a:moveTo>
                  <a:cubicBezTo>
                    <a:pt x="6779" y="6521"/>
                    <a:pt x="6677" y="6550"/>
                    <a:pt x="6620" y="6607"/>
                  </a:cubicBezTo>
                  <a:cubicBezTo>
                    <a:pt x="6506" y="6698"/>
                    <a:pt x="6506" y="6995"/>
                    <a:pt x="6620" y="7109"/>
                  </a:cubicBezTo>
                  <a:cubicBezTo>
                    <a:pt x="6665" y="7166"/>
                    <a:pt x="6762" y="7195"/>
                    <a:pt x="6862" y="7195"/>
                  </a:cubicBezTo>
                  <a:cubicBezTo>
                    <a:pt x="6962" y="7195"/>
                    <a:pt x="7065" y="7166"/>
                    <a:pt x="7122" y="7109"/>
                  </a:cubicBezTo>
                  <a:cubicBezTo>
                    <a:pt x="7236" y="7018"/>
                    <a:pt x="7236" y="6721"/>
                    <a:pt x="7145" y="6607"/>
                  </a:cubicBezTo>
                  <a:cubicBezTo>
                    <a:pt x="7088" y="6550"/>
                    <a:pt x="6985" y="6521"/>
                    <a:pt x="6882" y="6521"/>
                  </a:cubicBezTo>
                  <a:close/>
                  <a:moveTo>
                    <a:pt x="7979" y="6575"/>
                  </a:moveTo>
                  <a:cubicBezTo>
                    <a:pt x="7891" y="6575"/>
                    <a:pt x="7804" y="6610"/>
                    <a:pt x="7738" y="6675"/>
                  </a:cubicBezTo>
                  <a:cubicBezTo>
                    <a:pt x="7601" y="6812"/>
                    <a:pt x="7601" y="7063"/>
                    <a:pt x="7738" y="7200"/>
                  </a:cubicBezTo>
                  <a:cubicBezTo>
                    <a:pt x="7807" y="7269"/>
                    <a:pt x="7898" y="7303"/>
                    <a:pt x="7989" y="7303"/>
                  </a:cubicBezTo>
                  <a:cubicBezTo>
                    <a:pt x="8080" y="7303"/>
                    <a:pt x="8172" y="7269"/>
                    <a:pt x="8240" y="7200"/>
                  </a:cubicBezTo>
                  <a:cubicBezTo>
                    <a:pt x="8377" y="7063"/>
                    <a:pt x="8377" y="6835"/>
                    <a:pt x="8240" y="6698"/>
                  </a:cubicBezTo>
                  <a:cubicBezTo>
                    <a:pt x="8169" y="6615"/>
                    <a:pt x="8073" y="6575"/>
                    <a:pt x="7979" y="6575"/>
                  </a:cubicBezTo>
                  <a:close/>
                  <a:moveTo>
                    <a:pt x="9165" y="6630"/>
                  </a:moveTo>
                  <a:cubicBezTo>
                    <a:pt x="9079" y="6630"/>
                    <a:pt x="8993" y="6675"/>
                    <a:pt x="8902" y="6767"/>
                  </a:cubicBezTo>
                  <a:cubicBezTo>
                    <a:pt x="8720" y="6949"/>
                    <a:pt x="8720" y="7109"/>
                    <a:pt x="8902" y="7292"/>
                  </a:cubicBezTo>
                  <a:cubicBezTo>
                    <a:pt x="8990" y="7369"/>
                    <a:pt x="9073" y="7409"/>
                    <a:pt x="9156" y="7409"/>
                  </a:cubicBezTo>
                  <a:cubicBezTo>
                    <a:pt x="9245" y="7409"/>
                    <a:pt x="9333" y="7363"/>
                    <a:pt x="9427" y="7269"/>
                  </a:cubicBezTo>
                  <a:cubicBezTo>
                    <a:pt x="9587" y="7086"/>
                    <a:pt x="9587" y="6927"/>
                    <a:pt x="9427" y="6767"/>
                  </a:cubicBezTo>
                  <a:cubicBezTo>
                    <a:pt x="9336" y="6675"/>
                    <a:pt x="9250" y="6630"/>
                    <a:pt x="9165" y="6630"/>
                  </a:cubicBezTo>
                  <a:close/>
                  <a:moveTo>
                    <a:pt x="10306" y="6733"/>
                  </a:moveTo>
                  <a:cubicBezTo>
                    <a:pt x="10198" y="6733"/>
                    <a:pt x="10089" y="6767"/>
                    <a:pt x="10021" y="6835"/>
                  </a:cubicBezTo>
                  <a:cubicBezTo>
                    <a:pt x="9884" y="6972"/>
                    <a:pt x="9884" y="7269"/>
                    <a:pt x="10021" y="7406"/>
                  </a:cubicBezTo>
                  <a:cubicBezTo>
                    <a:pt x="10089" y="7474"/>
                    <a:pt x="10198" y="7509"/>
                    <a:pt x="10306" y="7509"/>
                  </a:cubicBezTo>
                  <a:cubicBezTo>
                    <a:pt x="10414" y="7509"/>
                    <a:pt x="10523" y="7474"/>
                    <a:pt x="10591" y="7406"/>
                  </a:cubicBezTo>
                  <a:cubicBezTo>
                    <a:pt x="10728" y="7292"/>
                    <a:pt x="10728" y="6972"/>
                    <a:pt x="10591" y="6835"/>
                  </a:cubicBezTo>
                  <a:cubicBezTo>
                    <a:pt x="10523" y="6767"/>
                    <a:pt x="10414" y="6733"/>
                    <a:pt x="10306" y="6733"/>
                  </a:cubicBezTo>
                  <a:close/>
                  <a:moveTo>
                    <a:pt x="11414" y="6787"/>
                  </a:moveTo>
                  <a:cubicBezTo>
                    <a:pt x="11316" y="6787"/>
                    <a:pt x="11222" y="6832"/>
                    <a:pt x="11139" y="6927"/>
                  </a:cubicBezTo>
                  <a:cubicBezTo>
                    <a:pt x="10979" y="7063"/>
                    <a:pt x="10979" y="7315"/>
                    <a:pt x="11139" y="7497"/>
                  </a:cubicBezTo>
                  <a:cubicBezTo>
                    <a:pt x="11219" y="7566"/>
                    <a:pt x="11327" y="7606"/>
                    <a:pt x="11433" y="7606"/>
                  </a:cubicBezTo>
                  <a:cubicBezTo>
                    <a:pt x="11538" y="7606"/>
                    <a:pt x="11641" y="7566"/>
                    <a:pt x="11710" y="7474"/>
                  </a:cubicBezTo>
                  <a:cubicBezTo>
                    <a:pt x="11869" y="7292"/>
                    <a:pt x="11869" y="7063"/>
                    <a:pt x="11687" y="6904"/>
                  </a:cubicBezTo>
                  <a:cubicBezTo>
                    <a:pt x="11599" y="6826"/>
                    <a:pt x="11505" y="6787"/>
                    <a:pt x="11414" y="6787"/>
                  </a:cubicBezTo>
                  <a:close/>
                  <a:moveTo>
                    <a:pt x="0" y="7223"/>
                  </a:moveTo>
                  <a:cubicBezTo>
                    <a:pt x="0" y="7223"/>
                    <a:pt x="0" y="7269"/>
                    <a:pt x="0" y="7292"/>
                  </a:cubicBezTo>
                  <a:cubicBezTo>
                    <a:pt x="0" y="7383"/>
                    <a:pt x="23" y="7497"/>
                    <a:pt x="23" y="7588"/>
                  </a:cubicBezTo>
                  <a:cubicBezTo>
                    <a:pt x="23" y="7611"/>
                    <a:pt x="46" y="7634"/>
                    <a:pt x="46" y="7634"/>
                  </a:cubicBezTo>
                  <a:lnTo>
                    <a:pt x="92" y="7634"/>
                  </a:lnTo>
                  <a:cubicBezTo>
                    <a:pt x="229" y="7497"/>
                    <a:pt x="229" y="7337"/>
                    <a:pt x="92" y="7246"/>
                  </a:cubicBezTo>
                  <a:cubicBezTo>
                    <a:pt x="69" y="7223"/>
                    <a:pt x="46" y="7223"/>
                    <a:pt x="0" y="7223"/>
                  </a:cubicBezTo>
                  <a:close/>
                  <a:moveTo>
                    <a:pt x="12566" y="6881"/>
                  </a:moveTo>
                  <a:cubicBezTo>
                    <a:pt x="12469" y="6881"/>
                    <a:pt x="12372" y="6927"/>
                    <a:pt x="12280" y="7018"/>
                  </a:cubicBezTo>
                  <a:cubicBezTo>
                    <a:pt x="12098" y="7200"/>
                    <a:pt x="12098" y="7406"/>
                    <a:pt x="12280" y="7588"/>
                  </a:cubicBezTo>
                  <a:cubicBezTo>
                    <a:pt x="12372" y="7680"/>
                    <a:pt x="12474" y="7725"/>
                    <a:pt x="12577" y="7725"/>
                  </a:cubicBezTo>
                  <a:cubicBezTo>
                    <a:pt x="12680" y="7725"/>
                    <a:pt x="12782" y="7680"/>
                    <a:pt x="12874" y="7588"/>
                  </a:cubicBezTo>
                  <a:cubicBezTo>
                    <a:pt x="13034" y="7406"/>
                    <a:pt x="13034" y="7200"/>
                    <a:pt x="12851" y="7018"/>
                  </a:cubicBezTo>
                  <a:cubicBezTo>
                    <a:pt x="12760" y="6927"/>
                    <a:pt x="12663" y="6881"/>
                    <a:pt x="12566" y="6881"/>
                  </a:cubicBezTo>
                  <a:close/>
                  <a:moveTo>
                    <a:pt x="1070" y="7252"/>
                  </a:moveTo>
                  <a:cubicBezTo>
                    <a:pt x="1010" y="7252"/>
                    <a:pt x="948" y="7280"/>
                    <a:pt x="890" y="7337"/>
                  </a:cubicBezTo>
                  <a:cubicBezTo>
                    <a:pt x="799" y="7452"/>
                    <a:pt x="799" y="7588"/>
                    <a:pt x="890" y="7680"/>
                  </a:cubicBezTo>
                  <a:cubicBezTo>
                    <a:pt x="948" y="7737"/>
                    <a:pt x="1010" y="7765"/>
                    <a:pt x="1070" y="7765"/>
                  </a:cubicBezTo>
                  <a:cubicBezTo>
                    <a:pt x="1130" y="7765"/>
                    <a:pt x="1187" y="7737"/>
                    <a:pt x="1233" y="7680"/>
                  </a:cubicBezTo>
                  <a:cubicBezTo>
                    <a:pt x="1347" y="7566"/>
                    <a:pt x="1347" y="7452"/>
                    <a:pt x="1233" y="7337"/>
                  </a:cubicBezTo>
                  <a:cubicBezTo>
                    <a:pt x="1187" y="7280"/>
                    <a:pt x="1130" y="7252"/>
                    <a:pt x="1070" y="7252"/>
                  </a:cubicBezTo>
                  <a:close/>
                  <a:moveTo>
                    <a:pt x="13559" y="6995"/>
                  </a:moveTo>
                  <a:cubicBezTo>
                    <a:pt x="13490" y="7018"/>
                    <a:pt x="13444" y="7086"/>
                    <a:pt x="13399" y="7109"/>
                  </a:cubicBezTo>
                  <a:cubicBezTo>
                    <a:pt x="13376" y="7178"/>
                    <a:pt x="13307" y="7223"/>
                    <a:pt x="13307" y="7292"/>
                  </a:cubicBezTo>
                  <a:cubicBezTo>
                    <a:pt x="13285" y="7383"/>
                    <a:pt x="13285" y="7474"/>
                    <a:pt x="13307" y="7566"/>
                  </a:cubicBezTo>
                  <a:cubicBezTo>
                    <a:pt x="13330" y="7611"/>
                    <a:pt x="13399" y="7657"/>
                    <a:pt x="13399" y="7725"/>
                  </a:cubicBezTo>
                  <a:cubicBezTo>
                    <a:pt x="13490" y="7725"/>
                    <a:pt x="13513" y="7817"/>
                    <a:pt x="13581" y="7817"/>
                  </a:cubicBezTo>
                  <a:cubicBezTo>
                    <a:pt x="13627" y="7828"/>
                    <a:pt x="13678" y="7834"/>
                    <a:pt x="13730" y="7834"/>
                  </a:cubicBezTo>
                  <a:cubicBezTo>
                    <a:pt x="13781" y="7834"/>
                    <a:pt x="13832" y="7828"/>
                    <a:pt x="13878" y="7817"/>
                  </a:cubicBezTo>
                  <a:cubicBezTo>
                    <a:pt x="13924" y="7794"/>
                    <a:pt x="13992" y="7748"/>
                    <a:pt x="14038" y="7703"/>
                  </a:cubicBezTo>
                  <a:cubicBezTo>
                    <a:pt x="14015" y="7611"/>
                    <a:pt x="14152" y="7611"/>
                    <a:pt x="14129" y="7520"/>
                  </a:cubicBezTo>
                  <a:cubicBezTo>
                    <a:pt x="14129" y="7429"/>
                    <a:pt x="14152" y="7337"/>
                    <a:pt x="14106" y="7246"/>
                  </a:cubicBezTo>
                  <a:cubicBezTo>
                    <a:pt x="14084" y="7200"/>
                    <a:pt x="14061" y="7132"/>
                    <a:pt x="14015" y="7086"/>
                  </a:cubicBezTo>
                  <a:cubicBezTo>
                    <a:pt x="14007" y="7088"/>
                    <a:pt x="13999" y="7089"/>
                    <a:pt x="13992" y="7089"/>
                  </a:cubicBezTo>
                  <a:cubicBezTo>
                    <a:pt x="13923" y="7089"/>
                    <a:pt x="13915" y="6995"/>
                    <a:pt x="13832" y="6995"/>
                  </a:cubicBezTo>
                  <a:close/>
                  <a:moveTo>
                    <a:pt x="2210" y="7340"/>
                  </a:moveTo>
                  <a:cubicBezTo>
                    <a:pt x="2137" y="7340"/>
                    <a:pt x="2063" y="7363"/>
                    <a:pt x="2009" y="7406"/>
                  </a:cubicBezTo>
                  <a:cubicBezTo>
                    <a:pt x="1940" y="7497"/>
                    <a:pt x="1895" y="7703"/>
                    <a:pt x="2009" y="7817"/>
                  </a:cubicBezTo>
                  <a:cubicBezTo>
                    <a:pt x="2059" y="7867"/>
                    <a:pt x="2132" y="7886"/>
                    <a:pt x="2203" y="7886"/>
                  </a:cubicBezTo>
                  <a:cubicBezTo>
                    <a:pt x="2293" y="7886"/>
                    <a:pt x="2381" y="7855"/>
                    <a:pt x="2420" y="7817"/>
                  </a:cubicBezTo>
                  <a:cubicBezTo>
                    <a:pt x="2511" y="7703"/>
                    <a:pt x="2511" y="7520"/>
                    <a:pt x="2420" y="7429"/>
                  </a:cubicBezTo>
                  <a:cubicBezTo>
                    <a:pt x="2372" y="7368"/>
                    <a:pt x="2292" y="7340"/>
                    <a:pt x="2210" y="7340"/>
                  </a:cubicBezTo>
                  <a:close/>
                  <a:moveTo>
                    <a:pt x="3287" y="7445"/>
                  </a:moveTo>
                  <a:cubicBezTo>
                    <a:pt x="3225" y="7445"/>
                    <a:pt x="3187" y="7483"/>
                    <a:pt x="3150" y="7520"/>
                  </a:cubicBezTo>
                  <a:cubicBezTo>
                    <a:pt x="3059" y="7634"/>
                    <a:pt x="3059" y="7817"/>
                    <a:pt x="3173" y="7931"/>
                  </a:cubicBezTo>
                  <a:cubicBezTo>
                    <a:pt x="3203" y="7992"/>
                    <a:pt x="3254" y="7992"/>
                    <a:pt x="3305" y="7992"/>
                  </a:cubicBezTo>
                  <a:lnTo>
                    <a:pt x="3305" y="7992"/>
                  </a:lnTo>
                  <a:cubicBezTo>
                    <a:pt x="3330" y="7992"/>
                    <a:pt x="3356" y="7992"/>
                    <a:pt x="3378" y="7999"/>
                  </a:cubicBezTo>
                  <a:cubicBezTo>
                    <a:pt x="3470" y="7999"/>
                    <a:pt x="3515" y="7954"/>
                    <a:pt x="3584" y="7908"/>
                  </a:cubicBezTo>
                  <a:cubicBezTo>
                    <a:pt x="3652" y="7840"/>
                    <a:pt x="3607" y="7771"/>
                    <a:pt x="3630" y="7680"/>
                  </a:cubicBezTo>
                  <a:cubicBezTo>
                    <a:pt x="3652" y="7611"/>
                    <a:pt x="3584" y="7566"/>
                    <a:pt x="3538" y="7497"/>
                  </a:cubicBezTo>
                  <a:cubicBezTo>
                    <a:pt x="3497" y="7456"/>
                    <a:pt x="3456" y="7448"/>
                    <a:pt x="3415" y="7448"/>
                  </a:cubicBezTo>
                  <a:cubicBezTo>
                    <a:pt x="3388" y="7448"/>
                    <a:pt x="3360" y="7452"/>
                    <a:pt x="3333" y="7452"/>
                  </a:cubicBezTo>
                  <a:cubicBezTo>
                    <a:pt x="3316" y="7447"/>
                    <a:pt x="3301" y="7445"/>
                    <a:pt x="3287" y="7445"/>
                  </a:cubicBezTo>
                  <a:close/>
                  <a:moveTo>
                    <a:pt x="4474" y="7497"/>
                  </a:moveTo>
                  <a:cubicBezTo>
                    <a:pt x="4383" y="7497"/>
                    <a:pt x="4337" y="7543"/>
                    <a:pt x="4246" y="7634"/>
                  </a:cubicBezTo>
                  <a:cubicBezTo>
                    <a:pt x="4223" y="7657"/>
                    <a:pt x="4177" y="7703"/>
                    <a:pt x="4177" y="7794"/>
                  </a:cubicBezTo>
                  <a:cubicBezTo>
                    <a:pt x="4177" y="7908"/>
                    <a:pt x="4223" y="7954"/>
                    <a:pt x="4269" y="7999"/>
                  </a:cubicBezTo>
                  <a:cubicBezTo>
                    <a:pt x="4337" y="8068"/>
                    <a:pt x="4383" y="8113"/>
                    <a:pt x="4474" y="8113"/>
                  </a:cubicBezTo>
                  <a:cubicBezTo>
                    <a:pt x="4588" y="8113"/>
                    <a:pt x="4611" y="8045"/>
                    <a:pt x="4679" y="7999"/>
                  </a:cubicBezTo>
                  <a:cubicBezTo>
                    <a:pt x="4725" y="7931"/>
                    <a:pt x="4771" y="7885"/>
                    <a:pt x="4771" y="7794"/>
                  </a:cubicBezTo>
                  <a:cubicBezTo>
                    <a:pt x="4771" y="7703"/>
                    <a:pt x="4725" y="7657"/>
                    <a:pt x="4679" y="7588"/>
                  </a:cubicBezTo>
                  <a:cubicBezTo>
                    <a:pt x="4611" y="7543"/>
                    <a:pt x="4565" y="7497"/>
                    <a:pt x="4474" y="7497"/>
                  </a:cubicBezTo>
                  <a:close/>
                  <a:moveTo>
                    <a:pt x="5600" y="7584"/>
                  </a:moveTo>
                  <a:cubicBezTo>
                    <a:pt x="5522" y="7584"/>
                    <a:pt x="5446" y="7637"/>
                    <a:pt x="5387" y="7657"/>
                  </a:cubicBezTo>
                  <a:cubicBezTo>
                    <a:pt x="5341" y="7748"/>
                    <a:pt x="5296" y="7840"/>
                    <a:pt x="5296" y="7908"/>
                  </a:cubicBezTo>
                  <a:cubicBezTo>
                    <a:pt x="5319" y="7976"/>
                    <a:pt x="5319" y="8091"/>
                    <a:pt x="5387" y="8136"/>
                  </a:cubicBezTo>
                  <a:cubicBezTo>
                    <a:pt x="5478" y="8182"/>
                    <a:pt x="5547" y="8228"/>
                    <a:pt x="5615" y="8228"/>
                  </a:cubicBezTo>
                  <a:cubicBezTo>
                    <a:pt x="5684" y="8228"/>
                    <a:pt x="5775" y="8182"/>
                    <a:pt x="5844" y="8136"/>
                  </a:cubicBezTo>
                  <a:cubicBezTo>
                    <a:pt x="5912" y="8091"/>
                    <a:pt x="5935" y="7976"/>
                    <a:pt x="5935" y="7885"/>
                  </a:cubicBezTo>
                  <a:cubicBezTo>
                    <a:pt x="5958" y="7817"/>
                    <a:pt x="5889" y="7748"/>
                    <a:pt x="5844" y="7680"/>
                  </a:cubicBezTo>
                  <a:cubicBezTo>
                    <a:pt x="5798" y="7588"/>
                    <a:pt x="5707" y="7588"/>
                    <a:pt x="5638" y="7588"/>
                  </a:cubicBezTo>
                  <a:cubicBezTo>
                    <a:pt x="5625" y="7585"/>
                    <a:pt x="5613" y="7584"/>
                    <a:pt x="5600" y="7584"/>
                  </a:cubicBezTo>
                  <a:close/>
                  <a:moveTo>
                    <a:pt x="6802" y="7646"/>
                  </a:moveTo>
                  <a:cubicBezTo>
                    <a:pt x="6722" y="7646"/>
                    <a:pt x="6642" y="7680"/>
                    <a:pt x="6574" y="7748"/>
                  </a:cubicBezTo>
                  <a:cubicBezTo>
                    <a:pt x="6437" y="7885"/>
                    <a:pt x="6437" y="8068"/>
                    <a:pt x="6551" y="8205"/>
                  </a:cubicBezTo>
                  <a:cubicBezTo>
                    <a:pt x="6620" y="8273"/>
                    <a:pt x="6705" y="8307"/>
                    <a:pt x="6791" y="8307"/>
                  </a:cubicBezTo>
                  <a:cubicBezTo>
                    <a:pt x="6876" y="8307"/>
                    <a:pt x="6962" y="8273"/>
                    <a:pt x="7030" y="8205"/>
                  </a:cubicBezTo>
                  <a:cubicBezTo>
                    <a:pt x="7167" y="8068"/>
                    <a:pt x="7167" y="7885"/>
                    <a:pt x="7030" y="7748"/>
                  </a:cubicBezTo>
                  <a:cubicBezTo>
                    <a:pt x="6962" y="7680"/>
                    <a:pt x="6882" y="7646"/>
                    <a:pt x="6802" y="7646"/>
                  </a:cubicBezTo>
                  <a:close/>
                  <a:moveTo>
                    <a:pt x="7921" y="7703"/>
                  </a:moveTo>
                  <a:cubicBezTo>
                    <a:pt x="7829" y="7703"/>
                    <a:pt x="7738" y="7771"/>
                    <a:pt x="7647" y="7794"/>
                  </a:cubicBezTo>
                  <a:cubicBezTo>
                    <a:pt x="7624" y="7885"/>
                    <a:pt x="7578" y="7976"/>
                    <a:pt x="7555" y="8068"/>
                  </a:cubicBezTo>
                  <a:cubicBezTo>
                    <a:pt x="7533" y="8159"/>
                    <a:pt x="7601" y="8250"/>
                    <a:pt x="7670" y="8319"/>
                  </a:cubicBezTo>
                  <a:cubicBezTo>
                    <a:pt x="7715" y="8365"/>
                    <a:pt x="7829" y="8410"/>
                    <a:pt x="7921" y="8410"/>
                  </a:cubicBezTo>
                  <a:cubicBezTo>
                    <a:pt x="7989" y="8410"/>
                    <a:pt x="8103" y="8365"/>
                    <a:pt x="8149" y="8319"/>
                  </a:cubicBezTo>
                  <a:cubicBezTo>
                    <a:pt x="8217" y="8250"/>
                    <a:pt x="8263" y="8159"/>
                    <a:pt x="8263" y="8068"/>
                  </a:cubicBezTo>
                  <a:cubicBezTo>
                    <a:pt x="8263" y="7976"/>
                    <a:pt x="8217" y="7862"/>
                    <a:pt x="8172" y="7817"/>
                  </a:cubicBezTo>
                  <a:cubicBezTo>
                    <a:pt x="8103" y="7748"/>
                    <a:pt x="7989" y="7703"/>
                    <a:pt x="7921" y="7703"/>
                  </a:cubicBezTo>
                  <a:close/>
                  <a:moveTo>
                    <a:pt x="9062" y="7805"/>
                  </a:moveTo>
                  <a:cubicBezTo>
                    <a:pt x="8971" y="7805"/>
                    <a:pt x="8879" y="7840"/>
                    <a:pt x="8811" y="7908"/>
                  </a:cubicBezTo>
                  <a:cubicBezTo>
                    <a:pt x="8651" y="8045"/>
                    <a:pt x="8651" y="8273"/>
                    <a:pt x="8788" y="8410"/>
                  </a:cubicBezTo>
                  <a:cubicBezTo>
                    <a:pt x="8868" y="8479"/>
                    <a:pt x="8965" y="8513"/>
                    <a:pt x="9059" y="8513"/>
                  </a:cubicBezTo>
                  <a:cubicBezTo>
                    <a:pt x="9153" y="8513"/>
                    <a:pt x="9245" y="8479"/>
                    <a:pt x="9313" y="8410"/>
                  </a:cubicBezTo>
                  <a:cubicBezTo>
                    <a:pt x="9450" y="8273"/>
                    <a:pt x="9450" y="8045"/>
                    <a:pt x="9313" y="7908"/>
                  </a:cubicBezTo>
                  <a:cubicBezTo>
                    <a:pt x="9245" y="7840"/>
                    <a:pt x="9153" y="7805"/>
                    <a:pt x="9062" y="7805"/>
                  </a:cubicBezTo>
                  <a:close/>
                  <a:moveTo>
                    <a:pt x="10197" y="7882"/>
                  </a:moveTo>
                  <a:cubicBezTo>
                    <a:pt x="10112" y="7882"/>
                    <a:pt x="10029" y="7922"/>
                    <a:pt x="9952" y="7999"/>
                  </a:cubicBezTo>
                  <a:cubicBezTo>
                    <a:pt x="9770" y="8182"/>
                    <a:pt x="9770" y="8342"/>
                    <a:pt x="9952" y="8524"/>
                  </a:cubicBezTo>
                  <a:cubicBezTo>
                    <a:pt x="10032" y="8616"/>
                    <a:pt x="10118" y="8661"/>
                    <a:pt x="10203" y="8661"/>
                  </a:cubicBezTo>
                  <a:cubicBezTo>
                    <a:pt x="10289" y="8661"/>
                    <a:pt x="10374" y="8616"/>
                    <a:pt x="10454" y="8524"/>
                  </a:cubicBezTo>
                  <a:cubicBezTo>
                    <a:pt x="10637" y="8342"/>
                    <a:pt x="10637" y="8182"/>
                    <a:pt x="10477" y="8022"/>
                  </a:cubicBezTo>
                  <a:cubicBezTo>
                    <a:pt x="10383" y="7928"/>
                    <a:pt x="10288" y="7882"/>
                    <a:pt x="10197" y="7882"/>
                  </a:cubicBezTo>
                  <a:close/>
                  <a:moveTo>
                    <a:pt x="11299" y="7954"/>
                  </a:moveTo>
                  <a:cubicBezTo>
                    <a:pt x="11185" y="7976"/>
                    <a:pt x="11116" y="8022"/>
                    <a:pt x="11025" y="8068"/>
                  </a:cubicBezTo>
                  <a:cubicBezTo>
                    <a:pt x="11002" y="8182"/>
                    <a:pt x="10911" y="8250"/>
                    <a:pt x="10934" y="8365"/>
                  </a:cubicBezTo>
                  <a:cubicBezTo>
                    <a:pt x="10956" y="8456"/>
                    <a:pt x="11002" y="8547"/>
                    <a:pt x="11025" y="8638"/>
                  </a:cubicBezTo>
                  <a:cubicBezTo>
                    <a:pt x="11127" y="8659"/>
                    <a:pt x="11210" y="8733"/>
                    <a:pt x="11308" y="8733"/>
                  </a:cubicBezTo>
                  <a:cubicBezTo>
                    <a:pt x="11320" y="8733"/>
                    <a:pt x="11332" y="8732"/>
                    <a:pt x="11344" y="8730"/>
                  </a:cubicBezTo>
                  <a:cubicBezTo>
                    <a:pt x="11436" y="8730"/>
                    <a:pt x="11527" y="8661"/>
                    <a:pt x="11618" y="8616"/>
                  </a:cubicBezTo>
                  <a:cubicBezTo>
                    <a:pt x="11641" y="8524"/>
                    <a:pt x="11733" y="8433"/>
                    <a:pt x="11710" y="8319"/>
                  </a:cubicBezTo>
                  <a:cubicBezTo>
                    <a:pt x="11687" y="8228"/>
                    <a:pt x="11664" y="8113"/>
                    <a:pt x="11596" y="8068"/>
                  </a:cubicBezTo>
                  <a:cubicBezTo>
                    <a:pt x="11527" y="7999"/>
                    <a:pt x="11413" y="7954"/>
                    <a:pt x="11299" y="7954"/>
                  </a:cubicBezTo>
                  <a:close/>
                  <a:moveTo>
                    <a:pt x="12497" y="8016"/>
                  </a:moveTo>
                  <a:cubicBezTo>
                    <a:pt x="12394" y="8016"/>
                    <a:pt x="12292" y="8056"/>
                    <a:pt x="12212" y="8136"/>
                  </a:cubicBezTo>
                  <a:cubicBezTo>
                    <a:pt x="12052" y="8296"/>
                    <a:pt x="12052" y="8547"/>
                    <a:pt x="12212" y="8707"/>
                  </a:cubicBezTo>
                  <a:cubicBezTo>
                    <a:pt x="12292" y="8787"/>
                    <a:pt x="12400" y="8827"/>
                    <a:pt x="12506" y="8827"/>
                  </a:cubicBezTo>
                  <a:cubicBezTo>
                    <a:pt x="12611" y="8827"/>
                    <a:pt x="12714" y="8787"/>
                    <a:pt x="12782" y="8707"/>
                  </a:cubicBezTo>
                  <a:cubicBezTo>
                    <a:pt x="12942" y="8547"/>
                    <a:pt x="12942" y="8319"/>
                    <a:pt x="12782" y="8136"/>
                  </a:cubicBezTo>
                  <a:cubicBezTo>
                    <a:pt x="12703" y="8056"/>
                    <a:pt x="12600" y="8016"/>
                    <a:pt x="12497" y="8016"/>
                  </a:cubicBezTo>
                  <a:close/>
                  <a:moveTo>
                    <a:pt x="982" y="8479"/>
                  </a:moveTo>
                  <a:cubicBezTo>
                    <a:pt x="845" y="8479"/>
                    <a:pt x="776" y="8524"/>
                    <a:pt x="776" y="8684"/>
                  </a:cubicBezTo>
                  <a:cubicBezTo>
                    <a:pt x="776" y="8730"/>
                    <a:pt x="799" y="8821"/>
                    <a:pt x="822" y="8867"/>
                  </a:cubicBezTo>
                  <a:cubicBezTo>
                    <a:pt x="843" y="8887"/>
                    <a:pt x="900" y="8898"/>
                    <a:pt x="963" y="8898"/>
                  </a:cubicBezTo>
                  <a:cubicBezTo>
                    <a:pt x="1041" y="8898"/>
                    <a:pt x="1127" y="8882"/>
                    <a:pt x="1164" y="8844"/>
                  </a:cubicBezTo>
                  <a:cubicBezTo>
                    <a:pt x="1187" y="8798"/>
                    <a:pt x="1210" y="8753"/>
                    <a:pt x="1210" y="8707"/>
                  </a:cubicBezTo>
                  <a:cubicBezTo>
                    <a:pt x="1210" y="8524"/>
                    <a:pt x="1164" y="8479"/>
                    <a:pt x="982" y="8479"/>
                  </a:cubicBezTo>
                  <a:close/>
                  <a:moveTo>
                    <a:pt x="13629" y="8110"/>
                  </a:moveTo>
                  <a:cubicBezTo>
                    <a:pt x="13535" y="8110"/>
                    <a:pt x="13441" y="8150"/>
                    <a:pt x="13353" y="8228"/>
                  </a:cubicBezTo>
                  <a:cubicBezTo>
                    <a:pt x="13170" y="8433"/>
                    <a:pt x="13170" y="8638"/>
                    <a:pt x="13353" y="8821"/>
                  </a:cubicBezTo>
                  <a:cubicBezTo>
                    <a:pt x="13439" y="8907"/>
                    <a:pt x="13529" y="8947"/>
                    <a:pt x="13620" y="8947"/>
                  </a:cubicBezTo>
                  <a:cubicBezTo>
                    <a:pt x="13723" y="8947"/>
                    <a:pt x="13827" y="8895"/>
                    <a:pt x="13924" y="8798"/>
                  </a:cubicBezTo>
                  <a:cubicBezTo>
                    <a:pt x="14106" y="8638"/>
                    <a:pt x="14106" y="8410"/>
                    <a:pt x="13924" y="8250"/>
                  </a:cubicBezTo>
                  <a:cubicBezTo>
                    <a:pt x="13829" y="8156"/>
                    <a:pt x="13729" y="8110"/>
                    <a:pt x="13629" y="8110"/>
                  </a:cubicBezTo>
                  <a:close/>
                  <a:moveTo>
                    <a:pt x="2158" y="8520"/>
                  </a:moveTo>
                  <a:cubicBezTo>
                    <a:pt x="2147" y="8520"/>
                    <a:pt x="2136" y="8521"/>
                    <a:pt x="2123" y="8524"/>
                  </a:cubicBezTo>
                  <a:cubicBezTo>
                    <a:pt x="2096" y="8524"/>
                    <a:pt x="2068" y="8521"/>
                    <a:pt x="2042" y="8521"/>
                  </a:cubicBezTo>
                  <a:cubicBezTo>
                    <a:pt x="2003" y="8521"/>
                    <a:pt x="1968" y="8529"/>
                    <a:pt x="1940" y="8570"/>
                  </a:cubicBezTo>
                  <a:cubicBezTo>
                    <a:pt x="1918" y="8616"/>
                    <a:pt x="1849" y="8661"/>
                    <a:pt x="1872" y="8753"/>
                  </a:cubicBezTo>
                  <a:cubicBezTo>
                    <a:pt x="1872" y="8798"/>
                    <a:pt x="1849" y="8867"/>
                    <a:pt x="1918" y="8912"/>
                  </a:cubicBezTo>
                  <a:cubicBezTo>
                    <a:pt x="1957" y="8952"/>
                    <a:pt x="1996" y="9008"/>
                    <a:pt x="2065" y="9008"/>
                  </a:cubicBezTo>
                  <a:cubicBezTo>
                    <a:pt x="2076" y="9008"/>
                    <a:pt x="2088" y="9007"/>
                    <a:pt x="2100" y="9004"/>
                  </a:cubicBezTo>
                  <a:cubicBezTo>
                    <a:pt x="2118" y="9004"/>
                    <a:pt x="2140" y="9007"/>
                    <a:pt x="2163" y="9007"/>
                  </a:cubicBezTo>
                  <a:cubicBezTo>
                    <a:pt x="2197" y="9007"/>
                    <a:pt x="2233" y="8999"/>
                    <a:pt x="2260" y="8958"/>
                  </a:cubicBezTo>
                  <a:cubicBezTo>
                    <a:pt x="2306" y="8890"/>
                    <a:pt x="2374" y="8867"/>
                    <a:pt x="2351" y="8775"/>
                  </a:cubicBezTo>
                  <a:cubicBezTo>
                    <a:pt x="2351" y="8707"/>
                    <a:pt x="2351" y="8638"/>
                    <a:pt x="2283" y="8593"/>
                  </a:cubicBezTo>
                  <a:cubicBezTo>
                    <a:pt x="2244" y="8573"/>
                    <a:pt x="2221" y="8520"/>
                    <a:pt x="2158" y="8520"/>
                  </a:cubicBezTo>
                  <a:close/>
                  <a:moveTo>
                    <a:pt x="3235" y="8589"/>
                  </a:moveTo>
                  <a:cubicBezTo>
                    <a:pt x="3162" y="8589"/>
                    <a:pt x="3117" y="8661"/>
                    <a:pt x="3036" y="8661"/>
                  </a:cubicBezTo>
                  <a:cubicBezTo>
                    <a:pt x="3059" y="8753"/>
                    <a:pt x="2968" y="8798"/>
                    <a:pt x="2968" y="8890"/>
                  </a:cubicBezTo>
                  <a:cubicBezTo>
                    <a:pt x="2990" y="8958"/>
                    <a:pt x="3059" y="9004"/>
                    <a:pt x="3059" y="9072"/>
                  </a:cubicBezTo>
                  <a:cubicBezTo>
                    <a:pt x="3127" y="9072"/>
                    <a:pt x="3173" y="9141"/>
                    <a:pt x="3241" y="9141"/>
                  </a:cubicBezTo>
                  <a:cubicBezTo>
                    <a:pt x="3323" y="9141"/>
                    <a:pt x="3368" y="9068"/>
                    <a:pt x="3425" y="9068"/>
                  </a:cubicBezTo>
                  <a:cubicBezTo>
                    <a:pt x="3432" y="9068"/>
                    <a:pt x="3439" y="9070"/>
                    <a:pt x="3447" y="9072"/>
                  </a:cubicBezTo>
                  <a:cubicBezTo>
                    <a:pt x="3470" y="9004"/>
                    <a:pt x="3493" y="8958"/>
                    <a:pt x="3515" y="8890"/>
                  </a:cubicBezTo>
                  <a:cubicBezTo>
                    <a:pt x="3561" y="8798"/>
                    <a:pt x="3493" y="8730"/>
                    <a:pt x="3447" y="8684"/>
                  </a:cubicBezTo>
                  <a:cubicBezTo>
                    <a:pt x="3424" y="8616"/>
                    <a:pt x="3333" y="8616"/>
                    <a:pt x="3264" y="8593"/>
                  </a:cubicBezTo>
                  <a:cubicBezTo>
                    <a:pt x="3254" y="8590"/>
                    <a:pt x="3245" y="8589"/>
                    <a:pt x="3235" y="8589"/>
                  </a:cubicBezTo>
                  <a:close/>
                  <a:moveTo>
                    <a:pt x="4406" y="8661"/>
                  </a:moveTo>
                  <a:cubicBezTo>
                    <a:pt x="4314" y="8661"/>
                    <a:pt x="4269" y="8707"/>
                    <a:pt x="4223" y="8730"/>
                  </a:cubicBezTo>
                  <a:cubicBezTo>
                    <a:pt x="4155" y="8798"/>
                    <a:pt x="4155" y="8890"/>
                    <a:pt x="4155" y="8958"/>
                  </a:cubicBezTo>
                  <a:cubicBezTo>
                    <a:pt x="4155" y="9026"/>
                    <a:pt x="4155" y="9095"/>
                    <a:pt x="4223" y="9141"/>
                  </a:cubicBezTo>
                  <a:cubicBezTo>
                    <a:pt x="4277" y="9195"/>
                    <a:pt x="4346" y="9218"/>
                    <a:pt x="4416" y="9218"/>
                  </a:cubicBezTo>
                  <a:cubicBezTo>
                    <a:pt x="4494" y="9218"/>
                    <a:pt x="4574" y="9189"/>
                    <a:pt x="4634" y="9141"/>
                  </a:cubicBezTo>
                  <a:cubicBezTo>
                    <a:pt x="4702" y="9072"/>
                    <a:pt x="4679" y="9004"/>
                    <a:pt x="4702" y="8912"/>
                  </a:cubicBezTo>
                  <a:cubicBezTo>
                    <a:pt x="4702" y="8844"/>
                    <a:pt x="4657" y="8775"/>
                    <a:pt x="4611" y="8730"/>
                  </a:cubicBezTo>
                  <a:cubicBezTo>
                    <a:pt x="4565" y="8669"/>
                    <a:pt x="4520" y="8669"/>
                    <a:pt x="4474" y="8669"/>
                  </a:cubicBezTo>
                  <a:cubicBezTo>
                    <a:pt x="4451" y="8669"/>
                    <a:pt x="4428" y="8669"/>
                    <a:pt x="4406" y="8661"/>
                  </a:cubicBezTo>
                  <a:close/>
                  <a:moveTo>
                    <a:pt x="5547" y="8707"/>
                  </a:moveTo>
                  <a:cubicBezTo>
                    <a:pt x="5433" y="8707"/>
                    <a:pt x="5387" y="8775"/>
                    <a:pt x="5341" y="8821"/>
                  </a:cubicBezTo>
                  <a:cubicBezTo>
                    <a:pt x="5273" y="8867"/>
                    <a:pt x="5227" y="8935"/>
                    <a:pt x="5227" y="9026"/>
                  </a:cubicBezTo>
                  <a:cubicBezTo>
                    <a:pt x="5227" y="9118"/>
                    <a:pt x="5296" y="9163"/>
                    <a:pt x="5341" y="9232"/>
                  </a:cubicBezTo>
                  <a:cubicBezTo>
                    <a:pt x="5410" y="9278"/>
                    <a:pt x="5456" y="9323"/>
                    <a:pt x="5547" y="9323"/>
                  </a:cubicBezTo>
                  <a:cubicBezTo>
                    <a:pt x="5638" y="9323"/>
                    <a:pt x="5684" y="9278"/>
                    <a:pt x="5775" y="9186"/>
                  </a:cubicBezTo>
                  <a:cubicBezTo>
                    <a:pt x="5798" y="9163"/>
                    <a:pt x="5844" y="9118"/>
                    <a:pt x="5844" y="9004"/>
                  </a:cubicBezTo>
                  <a:cubicBezTo>
                    <a:pt x="5844" y="8912"/>
                    <a:pt x="5798" y="8867"/>
                    <a:pt x="5729" y="8821"/>
                  </a:cubicBezTo>
                  <a:cubicBezTo>
                    <a:pt x="5684" y="8753"/>
                    <a:pt x="5638" y="8707"/>
                    <a:pt x="5547" y="8707"/>
                  </a:cubicBezTo>
                  <a:close/>
                  <a:moveTo>
                    <a:pt x="6688" y="8798"/>
                  </a:moveTo>
                  <a:cubicBezTo>
                    <a:pt x="6597" y="8798"/>
                    <a:pt x="6528" y="8844"/>
                    <a:pt x="6460" y="8890"/>
                  </a:cubicBezTo>
                  <a:cubicBezTo>
                    <a:pt x="6391" y="8935"/>
                    <a:pt x="6391" y="9049"/>
                    <a:pt x="6369" y="9118"/>
                  </a:cubicBezTo>
                  <a:cubicBezTo>
                    <a:pt x="6346" y="9186"/>
                    <a:pt x="6414" y="9278"/>
                    <a:pt x="6460" y="9369"/>
                  </a:cubicBezTo>
                  <a:cubicBezTo>
                    <a:pt x="6538" y="9388"/>
                    <a:pt x="6600" y="9442"/>
                    <a:pt x="6674" y="9442"/>
                  </a:cubicBezTo>
                  <a:cubicBezTo>
                    <a:pt x="6686" y="9442"/>
                    <a:pt x="6698" y="9440"/>
                    <a:pt x="6711" y="9437"/>
                  </a:cubicBezTo>
                  <a:cubicBezTo>
                    <a:pt x="6779" y="9437"/>
                    <a:pt x="6871" y="9392"/>
                    <a:pt x="6916" y="9346"/>
                  </a:cubicBezTo>
                  <a:cubicBezTo>
                    <a:pt x="6962" y="9278"/>
                    <a:pt x="7030" y="9186"/>
                    <a:pt x="7008" y="9118"/>
                  </a:cubicBezTo>
                  <a:cubicBezTo>
                    <a:pt x="7008" y="9049"/>
                    <a:pt x="6985" y="8935"/>
                    <a:pt x="6916" y="8890"/>
                  </a:cubicBezTo>
                  <a:cubicBezTo>
                    <a:pt x="6848" y="8844"/>
                    <a:pt x="6757" y="8798"/>
                    <a:pt x="6688" y="8798"/>
                  </a:cubicBezTo>
                  <a:close/>
                  <a:moveTo>
                    <a:pt x="7829" y="8901"/>
                  </a:moveTo>
                  <a:cubicBezTo>
                    <a:pt x="7749" y="8901"/>
                    <a:pt x="7670" y="8935"/>
                    <a:pt x="7601" y="9004"/>
                  </a:cubicBezTo>
                  <a:cubicBezTo>
                    <a:pt x="7464" y="9141"/>
                    <a:pt x="7464" y="9323"/>
                    <a:pt x="7601" y="9460"/>
                  </a:cubicBezTo>
                  <a:cubicBezTo>
                    <a:pt x="7670" y="9529"/>
                    <a:pt x="7749" y="9563"/>
                    <a:pt x="7829" y="9563"/>
                  </a:cubicBezTo>
                  <a:cubicBezTo>
                    <a:pt x="7909" y="9563"/>
                    <a:pt x="7989" y="9529"/>
                    <a:pt x="8058" y="9460"/>
                  </a:cubicBezTo>
                  <a:cubicBezTo>
                    <a:pt x="8195" y="9323"/>
                    <a:pt x="8195" y="9141"/>
                    <a:pt x="8058" y="9004"/>
                  </a:cubicBezTo>
                  <a:cubicBezTo>
                    <a:pt x="7989" y="8935"/>
                    <a:pt x="7909" y="8901"/>
                    <a:pt x="7829" y="8901"/>
                  </a:cubicBezTo>
                  <a:close/>
                  <a:moveTo>
                    <a:pt x="8971" y="8958"/>
                  </a:moveTo>
                  <a:cubicBezTo>
                    <a:pt x="8879" y="8958"/>
                    <a:pt x="8765" y="8981"/>
                    <a:pt x="8720" y="9049"/>
                  </a:cubicBezTo>
                  <a:cubicBezTo>
                    <a:pt x="8651" y="9095"/>
                    <a:pt x="8605" y="9209"/>
                    <a:pt x="8605" y="9300"/>
                  </a:cubicBezTo>
                  <a:cubicBezTo>
                    <a:pt x="8605" y="9392"/>
                    <a:pt x="8628" y="9483"/>
                    <a:pt x="8697" y="9551"/>
                  </a:cubicBezTo>
                  <a:cubicBezTo>
                    <a:pt x="8742" y="9620"/>
                    <a:pt x="8857" y="9666"/>
                    <a:pt x="8948" y="9666"/>
                  </a:cubicBezTo>
                  <a:cubicBezTo>
                    <a:pt x="9039" y="9666"/>
                    <a:pt x="9108" y="9597"/>
                    <a:pt x="9199" y="9574"/>
                  </a:cubicBezTo>
                  <a:cubicBezTo>
                    <a:pt x="9245" y="9483"/>
                    <a:pt x="9290" y="9392"/>
                    <a:pt x="9290" y="9300"/>
                  </a:cubicBezTo>
                  <a:cubicBezTo>
                    <a:pt x="9290" y="9232"/>
                    <a:pt x="9267" y="9118"/>
                    <a:pt x="9199" y="9049"/>
                  </a:cubicBezTo>
                  <a:cubicBezTo>
                    <a:pt x="9153" y="9004"/>
                    <a:pt x="9039" y="8958"/>
                    <a:pt x="8971" y="8958"/>
                  </a:cubicBezTo>
                  <a:close/>
                  <a:moveTo>
                    <a:pt x="10076" y="9049"/>
                  </a:moveTo>
                  <a:cubicBezTo>
                    <a:pt x="9988" y="9049"/>
                    <a:pt x="9901" y="9078"/>
                    <a:pt x="9838" y="9141"/>
                  </a:cubicBezTo>
                  <a:cubicBezTo>
                    <a:pt x="9701" y="9300"/>
                    <a:pt x="9701" y="9529"/>
                    <a:pt x="9838" y="9666"/>
                  </a:cubicBezTo>
                  <a:cubicBezTo>
                    <a:pt x="9906" y="9734"/>
                    <a:pt x="10003" y="9768"/>
                    <a:pt x="10100" y="9768"/>
                  </a:cubicBezTo>
                  <a:cubicBezTo>
                    <a:pt x="10198" y="9768"/>
                    <a:pt x="10295" y="9734"/>
                    <a:pt x="10363" y="9666"/>
                  </a:cubicBezTo>
                  <a:cubicBezTo>
                    <a:pt x="10477" y="9529"/>
                    <a:pt x="10500" y="9300"/>
                    <a:pt x="10363" y="9163"/>
                  </a:cubicBezTo>
                  <a:cubicBezTo>
                    <a:pt x="10289" y="9089"/>
                    <a:pt x="10181" y="9049"/>
                    <a:pt x="10076" y="9049"/>
                  </a:cubicBezTo>
                  <a:close/>
                  <a:moveTo>
                    <a:pt x="11276" y="9118"/>
                  </a:moveTo>
                  <a:cubicBezTo>
                    <a:pt x="11185" y="9118"/>
                    <a:pt x="11093" y="9141"/>
                    <a:pt x="11025" y="9209"/>
                  </a:cubicBezTo>
                  <a:cubicBezTo>
                    <a:pt x="10934" y="9300"/>
                    <a:pt x="10888" y="9392"/>
                    <a:pt x="10888" y="9483"/>
                  </a:cubicBezTo>
                  <a:cubicBezTo>
                    <a:pt x="10888" y="9574"/>
                    <a:pt x="10888" y="9688"/>
                    <a:pt x="11002" y="9734"/>
                  </a:cubicBezTo>
                  <a:cubicBezTo>
                    <a:pt x="11071" y="9848"/>
                    <a:pt x="11185" y="9871"/>
                    <a:pt x="11276" y="9871"/>
                  </a:cubicBezTo>
                  <a:cubicBezTo>
                    <a:pt x="11367" y="9871"/>
                    <a:pt x="11459" y="9848"/>
                    <a:pt x="11527" y="9757"/>
                  </a:cubicBezTo>
                  <a:cubicBezTo>
                    <a:pt x="11596" y="9666"/>
                    <a:pt x="11641" y="9574"/>
                    <a:pt x="11641" y="9506"/>
                  </a:cubicBezTo>
                  <a:cubicBezTo>
                    <a:pt x="11641" y="9414"/>
                    <a:pt x="11618" y="9323"/>
                    <a:pt x="11550" y="9232"/>
                  </a:cubicBezTo>
                  <a:cubicBezTo>
                    <a:pt x="11459" y="9163"/>
                    <a:pt x="11367" y="9118"/>
                    <a:pt x="11276" y="9118"/>
                  </a:cubicBezTo>
                  <a:close/>
                  <a:moveTo>
                    <a:pt x="12404" y="9175"/>
                  </a:moveTo>
                  <a:cubicBezTo>
                    <a:pt x="12386" y="9175"/>
                    <a:pt x="12368" y="9179"/>
                    <a:pt x="12349" y="9186"/>
                  </a:cubicBezTo>
                  <a:cubicBezTo>
                    <a:pt x="12257" y="9209"/>
                    <a:pt x="12143" y="9232"/>
                    <a:pt x="12098" y="9300"/>
                  </a:cubicBezTo>
                  <a:cubicBezTo>
                    <a:pt x="12029" y="9369"/>
                    <a:pt x="11961" y="9483"/>
                    <a:pt x="12006" y="9620"/>
                  </a:cubicBezTo>
                  <a:cubicBezTo>
                    <a:pt x="12029" y="9688"/>
                    <a:pt x="12075" y="9780"/>
                    <a:pt x="12121" y="9871"/>
                  </a:cubicBezTo>
                  <a:cubicBezTo>
                    <a:pt x="12197" y="9871"/>
                    <a:pt x="12273" y="9950"/>
                    <a:pt x="12362" y="9950"/>
                  </a:cubicBezTo>
                  <a:cubicBezTo>
                    <a:pt x="12380" y="9950"/>
                    <a:pt x="12398" y="9947"/>
                    <a:pt x="12417" y="9939"/>
                  </a:cubicBezTo>
                  <a:cubicBezTo>
                    <a:pt x="12509" y="9917"/>
                    <a:pt x="12600" y="9894"/>
                    <a:pt x="12668" y="9848"/>
                  </a:cubicBezTo>
                  <a:cubicBezTo>
                    <a:pt x="12714" y="9734"/>
                    <a:pt x="12805" y="9643"/>
                    <a:pt x="12760" y="9529"/>
                  </a:cubicBezTo>
                  <a:cubicBezTo>
                    <a:pt x="12737" y="9437"/>
                    <a:pt x="12691" y="9346"/>
                    <a:pt x="12668" y="9255"/>
                  </a:cubicBezTo>
                  <a:cubicBezTo>
                    <a:pt x="12573" y="9255"/>
                    <a:pt x="12494" y="9175"/>
                    <a:pt x="12404" y="9175"/>
                  </a:cubicBezTo>
                  <a:close/>
                  <a:moveTo>
                    <a:pt x="890" y="9620"/>
                  </a:moveTo>
                  <a:cubicBezTo>
                    <a:pt x="839" y="9620"/>
                    <a:pt x="788" y="9643"/>
                    <a:pt x="754" y="9688"/>
                  </a:cubicBezTo>
                  <a:cubicBezTo>
                    <a:pt x="662" y="9757"/>
                    <a:pt x="662" y="9894"/>
                    <a:pt x="731" y="9962"/>
                  </a:cubicBezTo>
                  <a:cubicBezTo>
                    <a:pt x="780" y="10011"/>
                    <a:pt x="835" y="10034"/>
                    <a:pt x="890" y="10034"/>
                  </a:cubicBezTo>
                  <a:cubicBezTo>
                    <a:pt x="938" y="10034"/>
                    <a:pt x="985" y="10017"/>
                    <a:pt x="1027" y="9985"/>
                  </a:cubicBezTo>
                  <a:cubicBezTo>
                    <a:pt x="1119" y="9894"/>
                    <a:pt x="1119" y="9757"/>
                    <a:pt x="1027" y="9688"/>
                  </a:cubicBezTo>
                  <a:cubicBezTo>
                    <a:pt x="993" y="9643"/>
                    <a:pt x="942" y="9620"/>
                    <a:pt x="890" y="9620"/>
                  </a:cubicBezTo>
                  <a:close/>
                  <a:moveTo>
                    <a:pt x="13536" y="9283"/>
                  </a:moveTo>
                  <a:cubicBezTo>
                    <a:pt x="13490" y="9283"/>
                    <a:pt x="13444" y="9289"/>
                    <a:pt x="13399" y="9300"/>
                  </a:cubicBezTo>
                  <a:cubicBezTo>
                    <a:pt x="13285" y="9323"/>
                    <a:pt x="13193" y="9414"/>
                    <a:pt x="13170" y="9529"/>
                  </a:cubicBezTo>
                  <a:cubicBezTo>
                    <a:pt x="13125" y="9688"/>
                    <a:pt x="13125" y="9848"/>
                    <a:pt x="13262" y="9962"/>
                  </a:cubicBezTo>
                  <a:cubicBezTo>
                    <a:pt x="13307" y="10031"/>
                    <a:pt x="13376" y="10054"/>
                    <a:pt x="13467" y="10054"/>
                  </a:cubicBezTo>
                  <a:cubicBezTo>
                    <a:pt x="13536" y="10054"/>
                    <a:pt x="13581" y="10031"/>
                    <a:pt x="13604" y="9962"/>
                  </a:cubicBezTo>
                  <a:cubicBezTo>
                    <a:pt x="13673" y="9825"/>
                    <a:pt x="13718" y="9666"/>
                    <a:pt x="13787" y="9529"/>
                  </a:cubicBezTo>
                  <a:cubicBezTo>
                    <a:pt x="13810" y="9483"/>
                    <a:pt x="13832" y="9437"/>
                    <a:pt x="13810" y="9392"/>
                  </a:cubicBezTo>
                  <a:cubicBezTo>
                    <a:pt x="13810" y="9323"/>
                    <a:pt x="13718" y="9300"/>
                    <a:pt x="13673" y="9300"/>
                  </a:cubicBezTo>
                  <a:cubicBezTo>
                    <a:pt x="13627" y="9289"/>
                    <a:pt x="13581" y="9283"/>
                    <a:pt x="13536" y="9283"/>
                  </a:cubicBezTo>
                  <a:close/>
                  <a:moveTo>
                    <a:pt x="2039" y="9657"/>
                  </a:moveTo>
                  <a:cubicBezTo>
                    <a:pt x="1991" y="9657"/>
                    <a:pt x="1943" y="9686"/>
                    <a:pt x="1895" y="9734"/>
                  </a:cubicBezTo>
                  <a:cubicBezTo>
                    <a:pt x="1781" y="9848"/>
                    <a:pt x="1781" y="9917"/>
                    <a:pt x="1872" y="10008"/>
                  </a:cubicBezTo>
                  <a:cubicBezTo>
                    <a:pt x="1929" y="10065"/>
                    <a:pt x="1980" y="10094"/>
                    <a:pt x="2029" y="10094"/>
                  </a:cubicBezTo>
                  <a:cubicBezTo>
                    <a:pt x="2077" y="10094"/>
                    <a:pt x="2123" y="10065"/>
                    <a:pt x="2169" y="10008"/>
                  </a:cubicBezTo>
                  <a:cubicBezTo>
                    <a:pt x="2283" y="9917"/>
                    <a:pt x="2283" y="9825"/>
                    <a:pt x="2169" y="9734"/>
                  </a:cubicBezTo>
                  <a:cubicBezTo>
                    <a:pt x="2126" y="9680"/>
                    <a:pt x="2082" y="9657"/>
                    <a:pt x="2039" y="9657"/>
                  </a:cubicBezTo>
                  <a:close/>
                  <a:moveTo>
                    <a:pt x="3171" y="9742"/>
                  </a:moveTo>
                  <a:cubicBezTo>
                    <a:pt x="3113" y="9742"/>
                    <a:pt x="3056" y="9760"/>
                    <a:pt x="3013" y="9803"/>
                  </a:cubicBezTo>
                  <a:cubicBezTo>
                    <a:pt x="2922" y="9894"/>
                    <a:pt x="2899" y="10054"/>
                    <a:pt x="3013" y="10145"/>
                  </a:cubicBezTo>
                  <a:cubicBezTo>
                    <a:pt x="3049" y="10193"/>
                    <a:pt x="3111" y="10222"/>
                    <a:pt x="3178" y="10222"/>
                  </a:cubicBezTo>
                  <a:cubicBezTo>
                    <a:pt x="3238" y="10222"/>
                    <a:pt x="3302" y="10199"/>
                    <a:pt x="3356" y="10145"/>
                  </a:cubicBezTo>
                  <a:cubicBezTo>
                    <a:pt x="3424" y="10076"/>
                    <a:pt x="3447" y="9917"/>
                    <a:pt x="3356" y="9803"/>
                  </a:cubicBezTo>
                  <a:cubicBezTo>
                    <a:pt x="3307" y="9766"/>
                    <a:pt x="3238" y="9742"/>
                    <a:pt x="3171" y="9742"/>
                  </a:cubicBezTo>
                  <a:close/>
                  <a:moveTo>
                    <a:pt x="4317" y="9831"/>
                  </a:moveTo>
                  <a:cubicBezTo>
                    <a:pt x="4263" y="9831"/>
                    <a:pt x="4212" y="9860"/>
                    <a:pt x="4155" y="9917"/>
                  </a:cubicBezTo>
                  <a:cubicBezTo>
                    <a:pt x="4018" y="10031"/>
                    <a:pt x="4018" y="10145"/>
                    <a:pt x="4155" y="10259"/>
                  </a:cubicBezTo>
                  <a:cubicBezTo>
                    <a:pt x="4212" y="10316"/>
                    <a:pt x="4263" y="10345"/>
                    <a:pt x="4317" y="10345"/>
                  </a:cubicBezTo>
                  <a:cubicBezTo>
                    <a:pt x="4371" y="10345"/>
                    <a:pt x="4428" y="10316"/>
                    <a:pt x="4497" y="10259"/>
                  </a:cubicBezTo>
                  <a:cubicBezTo>
                    <a:pt x="4634" y="10122"/>
                    <a:pt x="4634" y="10031"/>
                    <a:pt x="4497" y="9917"/>
                  </a:cubicBezTo>
                  <a:cubicBezTo>
                    <a:pt x="4428" y="9860"/>
                    <a:pt x="4371" y="9831"/>
                    <a:pt x="4317" y="9831"/>
                  </a:cubicBezTo>
                  <a:close/>
                  <a:moveTo>
                    <a:pt x="5437" y="9896"/>
                  </a:moveTo>
                  <a:cubicBezTo>
                    <a:pt x="5355" y="9896"/>
                    <a:pt x="5275" y="9925"/>
                    <a:pt x="5227" y="9985"/>
                  </a:cubicBezTo>
                  <a:cubicBezTo>
                    <a:pt x="5136" y="10076"/>
                    <a:pt x="5159" y="10282"/>
                    <a:pt x="5250" y="10373"/>
                  </a:cubicBezTo>
                  <a:cubicBezTo>
                    <a:pt x="5293" y="10416"/>
                    <a:pt x="5362" y="10439"/>
                    <a:pt x="5432" y="10439"/>
                  </a:cubicBezTo>
                  <a:cubicBezTo>
                    <a:pt x="5510" y="10439"/>
                    <a:pt x="5590" y="10411"/>
                    <a:pt x="5638" y="10350"/>
                  </a:cubicBezTo>
                  <a:cubicBezTo>
                    <a:pt x="5729" y="10259"/>
                    <a:pt x="5729" y="10054"/>
                    <a:pt x="5638" y="9962"/>
                  </a:cubicBezTo>
                  <a:cubicBezTo>
                    <a:pt x="5584" y="9919"/>
                    <a:pt x="5510" y="9896"/>
                    <a:pt x="5437" y="9896"/>
                  </a:cubicBezTo>
                  <a:close/>
                  <a:moveTo>
                    <a:pt x="6596" y="9979"/>
                  </a:moveTo>
                  <a:cubicBezTo>
                    <a:pt x="6515" y="9979"/>
                    <a:pt x="6431" y="10014"/>
                    <a:pt x="6369" y="10076"/>
                  </a:cubicBezTo>
                  <a:cubicBezTo>
                    <a:pt x="6254" y="10191"/>
                    <a:pt x="6277" y="10373"/>
                    <a:pt x="6391" y="10487"/>
                  </a:cubicBezTo>
                  <a:cubicBezTo>
                    <a:pt x="6446" y="10542"/>
                    <a:pt x="6516" y="10570"/>
                    <a:pt x="6587" y="10570"/>
                  </a:cubicBezTo>
                  <a:cubicBezTo>
                    <a:pt x="6664" y="10570"/>
                    <a:pt x="6743" y="10536"/>
                    <a:pt x="6802" y="10464"/>
                  </a:cubicBezTo>
                  <a:cubicBezTo>
                    <a:pt x="6916" y="10373"/>
                    <a:pt x="6894" y="10168"/>
                    <a:pt x="6779" y="10054"/>
                  </a:cubicBezTo>
                  <a:cubicBezTo>
                    <a:pt x="6728" y="10002"/>
                    <a:pt x="6663" y="9979"/>
                    <a:pt x="6596" y="9979"/>
                  </a:cubicBezTo>
                  <a:close/>
                  <a:moveTo>
                    <a:pt x="7718" y="10076"/>
                  </a:moveTo>
                  <a:cubicBezTo>
                    <a:pt x="7635" y="10076"/>
                    <a:pt x="7555" y="10099"/>
                    <a:pt x="7510" y="10145"/>
                  </a:cubicBezTo>
                  <a:cubicBezTo>
                    <a:pt x="7396" y="10236"/>
                    <a:pt x="7396" y="10510"/>
                    <a:pt x="7510" y="10601"/>
                  </a:cubicBezTo>
                  <a:cubicBezTo>
                    <a:pt x="7553" y="10655"/>
                    <a:pt x="7642" y="10679"/>
                    <a:pt x="7731" y="10679"/>
                  </a:cubicBezTo>
                  <a:cubicBezTo>
                    <a:pt x="7831" y="10679"/>
                    <a:pt x="7930" y="10650"/>
                    <a:pt x="7966" y="10601"/>
                  </a:cubicBezTo>
                  <a:cubicBezTo>
                    <a:pt x="8058" y="10487"/>
                    <a:pt x="8058" y="10213"/>
                    <a:pt x="7944" y="10145"/>
                  </a:cubicBezTo>
                  <a:cubicBezTo>
                    <a:pt x="7886" y="10099"/>
                    <a:pt x="7801" y="10076"/>
                    <a:pt x="7718" y="10076"/>
                  </a:cubicBezTo>
                  <a:close/>
                  <a:moveTo>
                    <a:pt x="8870" y="10091"/>
                  </a:moveTo>
                  <a:cubicBezTo>
                    <a:pt x="8793" y="10091"/>
                    <a:pt x="8717" y="10125"/>
                    <a:pt x="8651" y="10191"/>
                  </a:cubicBezTo>
                  <a:cubicBezTo>
                    <a:pt x="8514" y="10327"/>
                    <a:pt x="8514" y="10510"/>
                    <a:pt x="8651" y="10647"/>
                  </a:cubicBezTo>
                  <a:cubicBezTo>
                    <a:pt x="8720" y="10716"/>
                    <a:pt x="8799" y="10750"/>
                    <a:pt x="8879" y="10750"/>
                  </a:cubicBezTo>
                  <a:cubicBezTo>
                    <a:pt x="8959" y="10750"/>
                    <a:pt x="9039" y="10716"/>
                    <a:pt x="9108" y="10647"/>
                  </a:cubicBezTo>
                  <a:cubicBezTo>
                    <a:pt x="9245" y="10510"/>
                    <a:pt x="9245" y="10327"/>
                    <a:pt x="9108" y="10213"/>
                  </a:cubicBezTo>
                  <a:cubicBezTo>
                    <a:pt x="9036" y="10130"/>
                    <a:pt x="8953" y="10091"/>
                    <a:pt x="8870" y="10091"/>
                  </a:cubicBezTo>
                  <a:close/>
                  <a:moveTo>
                    <a:pt x="10021" y="10191"/>
                  </a:moveTo>
                  <a:cubicBezTo>
                    <a:pt x="9906" y="10191"/>
                    <a:pt x="9861" y="10236"/>
                    <a:pt x="9792" y="10305"/>
                  </a:cubicBezTo>
                  <a:cubicBezTo>
                    <a:pt x="9724" y="10373"/>
                    <a:pt x="9678" y="10419"/>
                    <a:pt x="9678" y="10510"/>
                  </a:cubicBezTo>
                  <a:cubicBezTo>
                    <a:pt x="9701" y="10601"/>
                    <a:pt x="9701" y="10693"/>
                    <a:pt x="9770" y="10738"/>
                  </a:cubicBezTo>
                  <a:cubicBezTo>
                    <a:pt x="9829" y="10798"/>
                    <a:pt x="9888" y="10857"/>
                    <a:pt x="9977" y="10857"/>
                  </a:cubicBezTo>
                  <a:cubicBezTo>
                    <a:pt x="9991" y="10857"/>
                    <a:pt x="10005" y="10856"/>
                    <a:pt x="10021" y="10852"/>
                  </a:cubicBezTo>
                  <a:cubicBezTo>
                    <a:pt x="10112" y="10852"/>
                    <a:pt x="10180" y="10852"/>
                    <a:pt x="10249" y="10761"/>
                  </a:cubicBezTo>
                  <a:cubicBezTo>
                    <a:pt x="10295" y="10693"/>
                    <a:pt x="10363" y="10647"/>
                    <a:pt x="10363" y="10533"/>
                  </a:cubicBezTo>
                  <a:cubicBezTo>
                    <a:pt x="10340" y="10442"/>
                    <a:pt x="10340" y="10350"/>
                    <a:pt x="10249" y="10305"/>
                  </a:cubicBezTo>
                  <a:cubicBezTo>
                    <a:pt x="10203" y="10213"/>
                    <a:pt x="10112" y="10191"/>
                    <a:pt x="10021" y="10191"/>
                  </a:cubicBezTo>
                  <a:close/>
                  <a:moveTo>
                    <a:pt x="13376" y="10442"/>
                  </a:moveTo>
                  <a:cubicBezTo>
                    <a:pt x="13353" y="10442"/>
                    <a:pt x="13307" y="10442"/>
                    <a:pt x="13285" y="10464"/>
                  </a:cubicBezTo>
                  <a:cubicBezTo>
                    <a:pt x="13239" y="10487"/>
                    <a:pt x="13193" y="10533"/>
                    <a:pt x="13170" y="10556"/>
                  </a:cubicBezTo>
                  <a:cubicBezTo>
                    <a:pt x="13056" y="10624"/>
                    <a:pt x="13034" y="10738"/>
                    <a:pt x="13034" y="10852"/>
                  </a:cubicBezTo>
                  <a:cubicBezTo>
                    <a:pt x="13034" y="10875"/>
                    <a:pt x="13056" y="10898"/>
                    <a:pt x="13079" y="10921"/>
                  </a:cubicBezTo>
                  <a:cubicBezTo>
                    <a:pt x="13102" y="10898"/>
                    <a:pt x="13125" y="10898"/>
                    <a:pt x="13125" y="10875"/>
                  </a:cubicBezTo>
                  <a:cubicBezTo>
                    <a:pt x="13193" y="10738"/>
                    <a:pt x="13285" y="10647"/>
                    <a:pt x="13330" y="10510"/>
                  </a:cubicBezTo>
                  <a:cubicBezTo>
                    <a:pt x="13353" y="10487"/>
                    <a:pt x="13353" y="10464"/>
                    <a:pt x="13376" y="10442"/>
                  </a:cubicBezTo>
                  <a:close/>
                  <a:moveTo>
                    <a:pt x="11153" y="10270"/>
                  </a:moveTo>
                  <a:cubicBezTo>
                    <a:pt x="11059" y="10270"/>
                    <a:pt x="10968" y="10305"/>
                    <a:pt x="10911" y="10373"/>
                  </a:cubicBezTo>
                  <a:cubicBezTo>
                    <a:pt x="10842" y="10442"/>
                    <a:pt x="10797" y="10533"/>
                    <a:pt x="10797" y="10647"/>
                  </a:cubicBezTo>
                  <a:cubicBezTo>
                    <a:pt x="10797" y="10738"/>
                    <a:pt x="10865" y="10807"/>
                    <a:pt x="10888" y="10875"/>
                  </a:cubicBezTo>
                  <a:cubicBezTo>
                    <a:pt x="10979" y="10944"/>
                    <a:pt x="11093" y="10989"/>
                    <a:pt x="11185" y="10989"/>
                  </a:cubicBezTo>
                  <a:cubicBezTo>
                    <a:pt x="11299" y="10989"/>
                    <a:pt x="11367" y="10944"/>
                    <a:pt x="11436" y="10875"/>
                  </a:cubicBezTo>
                  <a:cubicBezTo>
                    <a:pt x="11573" y="10738"/>
                    <a:pt x="11550" y="10487"/>
                    <a:pt x="11413" y="10373"/>
                  </a:cubicBezTo>
                  <a:cubicBezTo>
                    <a:pt x="11344" y="10305"/>
                    <a:pt x="11247" y="10270"/>
                    <a:pt x="11153" y="10270"/>
                  </a:cubicBezTo>
                  <a:close/>
                  <a:moveTo>
                    <a:pt x="12293" y="10350"/>
                  </a:moveTo>
                  <a:cubicBezTo>
                    <a:pt x="12188" y="10350"/>
                    <a:pt x="12081" y="10390"/>
                    <a:pt x="12006" y="10464"/>
                  </a:cubicBezTo>
                  <a:cubicBezTo>
                    <a:pt x="11892" y="10601"/>
                    <a:pt x="11892" y="10852"/>
                    <a:pt x="12029" y="10967"/>
                  </a:cubicBezTo>
                  <a:cubicBezTo>
                    <a:pt x="12098" y="11035"/>
                    <a:pt x="12195" y="11069"/>
                    <a:pt x="12292" y="11069"/>
                  </a:cubicBezTo>
                  <a:cubicBezTo>
                    <a:pt x="12389" y="11069"/>
                    <a:pt x="12486" y="11035"/>
                    <a:pt x="12554" y="10967"/>
                  </a:cubicBezTo>
                  <a:cubicBezTo>
                    <a:pt x="12691" y="10830"/>
                    <a:pt x="12668" y="10579"/>
                    <a:pt x="12531" y="10442"/>
                  </a:cubicBezTo>
                  <a:cubicBezTo>
                    <a:pt x="12469" y="10379"/>
                    <a:pt x="12382" y="10350"/>
                    <a:pt x="12293" y="10350"/>
                  </a:cubicBezTo>
                  <a:close/>
                  <a:moveTo>
                    <a:pt x="1935" y="10866"/>
                  </a:moveTo>
                  <a:cubicBezTo>
                    <a:pt x="1884" y="10866"/>
                    <a:pt x="1834" y="10878"/>
                    <a:pt x="1803" y="10898"/>
                  </a:cubicBezTo>
                  <a:cubicBezTo>
                    <a:pt x="1758" y="10967"/>
                    <a:pt x="1758" y="11126"/>
                    <a:pt x="1803" y="11195"/>
                  </a:cubicBezTo>
                  <a:cubicBezTo>
                    <a:pt x="1838" y="11229"/>
                    <a:pt x="1895" y="11246"/>
                    <a:pt x="1952" y="11246"/>
                  </a:cubicBezTo>
                  <a:cubicBezTo>
                    <a:pt x="2009" y="11246"/>
                    <a:pt x="2066" y="11229"/>
                    <a:pt x="2100" y="11195"/>
                  </a:cubicBezTo>
                  <a:cubicBezTo>
                    <a:pt x="2169" y="11126"/>
                    <a:pt x="2169" y="10967"/>
                    <a:pt x="2100" y="10921"/>
                  </a:cubicBezTo>
                  <a:cubicBezTo>
                    <a:pt x="2063" y="10883"/>
                    <a:pt x="1997" y="10866"/>
                    <a:pt x="1935" y="10866"/>
                  </a:cubicBezTo>
                  <a:close/>
                  <a:moveTo>
                    <a:pt x="3070" y="10904"/>
                  </a:moveTo>
                  <a:cubicBezTo>
                    <a:pt x="3025" y="10904"/>
                    <a:pt x="2979" y="10932"/>
                    <a:pt x="2922" y="10989"/>
                  </a:cubicBezTo>
                  <a:cubicBezTo>
                    <a:pt x="2831" y="11081"/>
                    <a:pt x="2831" y="11172"/>
                    <a:pt x="2922" y="11263"/>
                  </a:cubicBezTo>
                  <a:cubicBezTo>
                    <a:pt x="2982" y="11324"/>
                    <a:pt x="3030" y="11352"/>
                    <a:pt x="3078" y="11352"/>
                  </a:cubicBezTo>
                  <a:cubicBezTo>
                    <a:pt x="3121" y="11352"/>
                    <a:pt x="3165" y="11329"/>
                    <a:pt x="3219" y="11286"/>
                  </a:cubicBezTo>
                  <a:cubicBezTo>
                    <a:pt x="3310" y="11172"/>
                    <a:pt x="3310" y="11081"/>
                    <a:pt x="3219" y="10989"/>
                  </a:cubicBezTo>
                  <a:cubicBezTo>
                    <a:pt x="3162" y="10932"/>
                    <a:pt x="3116" y="10904"/>
                    <a:pt x="3070" y="10904"/>
                  </a:cubicBezTo>
                  <a:close/>
                  <a:moveTo>
                    <a:pt x="4212" y="10989"/>
                  </a:moveTo>
                  <a:cubicBezTo>
                    <a:pt x="4149" y="10989"/>
                    <a:pt x="4086" y="11012"/>
                    <a:pt x="4040" y="11058"/>
                  </a:cubicBezTo>
                  <a:cubicBezTo>
                    <a:pt x="3949" y="11149"/>
                    <a:pt x="3949" y="11309"/>
                    <a:pt x="4040" y="11400"/>
                  </a:cubicBezTo>
                  <a:cubicBezTo>
                    <a:pt x="4086" y="11446"/>
                    <a:pt x="4149" y="11469"/>
                    <a:pt x="4212" y="11469"/>
                  </a:cubicBezTo>
                  <a:cubicBezTo>
                    <a:pt x="4274" y="11469"/>
                    <a:pt x="4337" y="11446"/>
                    <a:pt x="4383" y="11400"/>
                  </a:cubicBezTo>
                  <a:cubicBezTo>
                    <a:pt x="4474" y="11309"/>
                    <a:pt x="4474" y="11149"/>
                    <a:pt x="4383" y="11058"/>
                  </a:cubicBezTo>
                  <a:cubicBezTo>
                    <a:pt x="4337" y="11012"/>
                    <a:pt x="4274" y="10989"/>
                    <a:pt x="4212" y="10989"/>
                  </a:cubicBezTo>
                  <a:close/>
                  <a:moveTo>
                    <a:pt x="5357" y="11078"/>
                  </a:moveTo>
                  <a:cubicBezTo>
                    <a:pt x="5308" y="11078"/>
                    <a:pt x="5259" y="11107"/>
                    <a:pt x="5204" y="11172"/>
                  </a:cubicBezTo>
                  <a:cubicBezTo>
                    <a:pt x="5068" y="11286"/>
                    <a:pt x="5068" y="11377"/>
                    <a:pt x="5204" y="11514"/>
                  </a:cubicBezTo>
                  <a:cubicBezTo>
                    <a:pt x="5262" y="11571"/>
                    <a:pt x="5313" y="11600"/>
                    <a:pt x="5364" y="11600"/>
                  </a:cubicBezTo>
                  <a:cubicBezTo>
                    <a:pt x="5416" y="11600"/>
                    <a:pt x="5467" y="11571"/>
                    <a:pt x="5524" y="11514"/>
                  </a:cubicBezTo>
                  <a:cubicBezTo>
                    <a:pt x="5661" y="11377"/>
                    <a:pt x="5661" y="11286"/>
                    <a:pt x="5524" y="11172"/>
                  </a:cubicBezTo>
                  <a:cubicBezTo>
                    <a:pt x="5464" y="11112"/>
                    <a:pt x="5411" y="11078"/>
                    <a:pt x="5357" y="11078"/>
                  </a:cubicBezTo>
                  <a:close/>
                  <a:moveTo>
                    <a:pt x="6490" y="11114"/>
                  </a:moveTo>
                  <a:cubicBezTo>
                    <a:pt x="6425" y="11114"/>
                    <a:pt x="6363" y="11132"/>
                    <a:pt x="6323" y="11172"/>
                  </a:cubicBezTo>
                  <a:cubicBezTo>
                    <a:pt x="6209" y="11263"/>
                    <a:pt x="6209" y="11492"/>
                    <a:pt x="6300" y="11583"/>
                  </a:cubicBezTo>
                  <a:cubicBezTo>
                    <a:pt x="6346" y="11629"/>
                    <a:pt x="6426" y="11651"/>
                    <a:pt x="6506" y="11651"/>
                  </a:cubicBezTo>
                  <a:cubicBezTo>
                    <a:pt x="6585" y="11651"/>
                    <a:pt x="6665" y="11629"/>
                    <a:pt x="6711" y="11583"/>
                  </a:cubicBezTo>
                  <a:cubicBezTo>
                    <a:pt x="6802" y="11492"/>
                    <a:pt x="6802" y="11286"/>
                    <a:pt x="6711" y="11195"/>
                  </a:cubicBezTo>
                  <a:cubicBezTo>
                    <a:pt x="6660" y="11144"/>
                    <a:pt x="6572" y="11114"/>
                    <a:pt x="6490" y="11114"/>
                  </a:cubicBezTo>
                  <a:close/>
                  <a:moveTo>
                    <a:pt x="7647" y="11183"/>
                  </a:moveTo>
                  <a:cubicBezTo>
                    <a:pt x="7578" y="11183"/>
                    <a:pt x="7510" y="11218"/>
                    <a:pt x="7441" y="11286"/>
                  </a:cubicBezTo>
                  <a:cubicBezTo>
                    <a:pt x="7327" y="11423"/>
                    <a:pt x="7327" y="11560"/>
                    <a:pt x="7464" y="11697"/>
                  </a:cubicBezTo>
                  <a:cubicBezTo>
                    <a:pt x="7521" y="11765"/>
                    <a:pt x="7584" y="11800"/>
                    <a:pt x="7650" y="11800"/>
                  </a:cubicBezTo>
                  <a:cubicBezTo>
                    <a:pt x="7715" y="11800"/>
                    <a:pt x="7784" y="11765"/>
                    <a:pt x="7852" y="11697"/>
                  </a:cubicBezTo>
                  <a:cubicBezTo>
                    <a:pt x="7989" y="11560"/>
                    <a:pt x="7989" y="11423"/>
                    <a:pt x="7852" y="11286"/>
                  </a:cubicBezTo>
                  <a:cubicBezTo>
                    <a:pt x="7784" y="11218"/>
                    <a:pt x="7715" y="11183"/>
                    <a:pt x="7647" y="11183"/>
                  </a:cubicBezTo>
                  <a:close/>
                  <a:moveTo>
                    <a:pt x="8805" y="11297"/>
                  </a:moveTo>
                  <a:cubicBezTo>
                    <a:pt x="8701" y="11297"/>
                    <a:pt x="8598" y="11326"/>
                    <a:pt x="8560" y="11377"/>
                  </a:cubicBezTo>
                  <a:cubicBezTo>
                    <a:pt x="8468" y="11492"/>
                    <a:pt x="8491" y="11743"/>
                    <a:pt x="8583" y="11834"/>
                  </a:cubicBezTo>
                  <a:cubicBezTo>
                    <a:pt x="8626" y="11877"/>
                    <a:pt x="8710" y="11900"/>
                    <a:pt x="8796" y="11900"/>
                  </a:cubicBezTo>
                  <a:cubicBezTo>
                    <a:pt x="8892" y="11900"/>
                    <a:pt x="8991" y="11871"/>
                    <a:pt x="9039" y="11811"/>
                  </a:cubicBezTo>
                  <a:cubicBezTo>
                    <a:pt x="9130" y="11720"/>
                    <a:pt x="9108" y="11446"/>
                    <a:pt x="9016" y="11355"/>
                  </a:cubicBezTo>
                  <a:cubicBezTo>
                    <a:pt x="8966" y="11315"/>
                    <a:pt x="8885" y="11297"/>
                    <a:pt x="8805" y="11297"/>
                  </a:cubicBezTo>
                  <a:close/>
                  <a:moveTo>
                    <a:pt x="9921" y="11355"/>
                  </a:moveTo>
                  <a:cubicBezTo>
                    <a:pt x="9832" y="11355"/>
                    <a:pt x="9747" y="11389"/>
                    <a:pt x="9701" y="11446"/>
                  </a:cubicBezTo>
                  <a:cubicBezTo>
                    <a:pt x="9564" y="11583"/>
                    <a:pt x="9541" y="11765"/>
                    <a:pt x="9678" y="11902"/>
                  </a:cubicBezTo>
                  <a:cubicBezTo>
                    <a:pt x="9750" y="11974"/>
                    <a:pt x="9834" y="12008"/>
                    <a:pt x="9917" y="12008"/>
                  </a:cubicBezTo>
                  <a:cubicBezTo>
                    <a:pt x="9994" y="12008"/>
                    <a:pt x="10069" y="11980"/>
                    <a:pt x="10135" y="11925"/>
                  </a:cubicBezTo>
                  <a:cubicBezTo>
                    <a:pt x="10272" y="11788"/>
                    <a:pt x="10272" y="11560"/>
                    <a:pt x="10158" y="11469"/>
                  </a:cubicBezTo>
                  <a:cubicBezTo>
                    <a:pt x="10100" y="11389"/>
                    <a:pt x="10009" y="11355"/>
                    <a:pt x="9921" y="11355"/>
                  </a:cubicBezTo>
                  <a:close/>
                  <a:moveTo>
                    <a:pt x="11048" y="11446"/>
                  </a:moveTo>
                  <a:cubicBezTo>
                    <a:pt x="10956" y="11446"/>
                    <a:pt x="10888" y="11492"/>
                    <a:pt x="10819" y="11537"/>
                  </a:cubicBezTo>
                  <a:cubicBezTo>
                    <a:pt x="10751" y="11629"/>
                    <a:pt x="10728" y="11674"/>
                    <a:pt x="10728" y="11788"/>
                  </a:cubicBezTo>
                  <a:cubicBezTo>
                    <a:pt x="10728" y="11880"/>
                    <a:pt x="10751" y="11948"/>
                    <a:pt x="10842" y="12017"/>
                  </a:cubicBezTo>
                  <a:cubicBezTo>
                    <a:pt x="10888" y="12085"/>
                    <a:pt x="10956" y="12108"/>
                    <a:pt x="11048" y="12108"/>
                  </a:cubicBezTo>
                  <a:cubicBezTo>
                    <a:pt x="11162" y="12108"/>
                    <a:pt x="11230" y="12085"/>
                    <a:pt x="11299" y="12017"/>
                  </a:cubicBezTo>
                  <a:cubicBezTo>
                    <a:pt x="11367" y="11948"/>
                    <a:pt x="11390" y="11880"/>
                    <a:pt x="11390" y="11788"/>
                  </a:cubicBezTo>
                  <a:cubicBezTo>
                    <a:pt x="11390" y="11674"/>
                    <a:pt x="11367" y="11629"/>
                    <a:pt x="11299" y="11560"/>
                  </a:cubicBezTo>
                  <a:cubicBezTo>
                    <a:pt x="11230" y="11492"/>
                    <a:pt x="11162" y="11446"/>
                    <a:pt x="11048" y="11446"/>
                  </a:cubicBezTo>
                  <a:close/>
                  <a:moveTo>
                    <a:pt x="12211" y="11528"/>
                  </a:moveTo>
                  <a:cubicBezTo>
                    <a:pt x="12151" y="11528"/>
                    <a:pt x="12096" y="11549"/>
                    <a:pt x="12029" y="11583"/>
                  </a:cubicBezTo>
                  <a:cubicBezTo>
                    <a:pt x="11801" y="11697"/>
                    <a:pt x="11801" y="11994"/>
                    <a:pt x="11961" y="12154"/>
                  </a:cubicBezTo>
                  <a:cubicBezTo>
                    <a:pt x="11984" y="12176"/>
                    <a:pt x="12006" y="12188"/>
                    <a:pt x="12029" y="12188"/>
                  </a:cubicBezTo>
                  <a:cubicBezTo>
                    <a:pt x="12052" y="12188"/>
                    <a:pt x="12075" y="12176"/>
                    <a:pt x="12098" y="12154"/>
                  </a:cubicBezTo>
                  <a:cubicBezTo>
                    <a:pt x="12166" y="12108"/>
                    <a:pt x="12212" y="12062"/>
                    <a:pt x="12257" y="11994"/>
                  </a:cubicBezTo>
                  <a:cubicBezTo>
                    <a:pt x="12349" y="11925"/>
                    <a:pt x="12440" y="11834"/>
                    <a:pt x="12486" y="11720"/>
                  </a:cubicBezTo>
                  <a:cubicBezTo>
                    <a:pt x="12486" y="11697"/>
                    <a:pt x="12509" y="11651"/>
                    <a:pt x="12463" y="11629"/>
                  </a:cubicBezTo>
                  <a:cubicBezTo>
                    <a:pt x="12394" y="11606"/>
                    <a:pt x="12349" y="11537"/>
                    <a:pt x="12280" y="11537"/>
                  </a:cubicBezTo>
                  <a:cubicBezTo>
                    <a:pt x="12256" y="11531"/>
                    <a:pt x="12233" y="11528"/>
                    <a:pt x="12211" y="11528"/>
                  </a:cubicBezTo>
                  <a:close/>
                  <a:moveTo>
                    <a:pt x="2968" y="12096"/>
                  </a:moveTo>
                  <a:cubicBezTo>
                    <a:pt x="2911" y="12096"/>
                    <a:pt x="2853" y="12108"/>
                    <a:pt x="2831" y="12131"/>
                  </a:cubicBezTo>
                  <a:cubicBezTo>
                    <a:pt x="2785" y="12176"/>
                    <a:pt x="2785" y="12359"/>
                    <a:pt x="2831" y="12405"/>
                  </a:cubicBezTo>
                  <a:cubicBezTo>
                    <a:pt x="2843" y="12442"/>
                    <a:pt x="2911" y="12459"/>
                    <a:pt x="2977" y="12459"/>
                  </a:cubicBezTo>
                  <a:cubicBezTo>
                    <a:pt x="3031" y="12459"/>
                    <a:pt x="3084" y="12448"/>
                    <a:pt x="3105" y="12427"/>
                  </a:cubicBezTo>
                  <a:cubicBezTo>
                    <a:pt x="3150" y="12382"/>
                    <a:pt x="3150" y="12176"/>
                    <a:pt x="3105" y="12131"/>
                  </a:cubicBezTo>
                  <a:cubicBezTo>
                    <a:pt x="3082" y="12108"/>
                    <a:pt x="3025" y="12096"/>
                    <a:pt x="2968" y="12096"/>
                  </a:cubicBezTo>
                  <a:close/>
                  <a:moveTo>
                    <a:pt x="4135" y="12133"/>
                  </a:moveTo>
                  <a:cubicBezTo>
                    <a:pt x="4092" y="12133"/>
                    <a:pt x="4049" y="12156"/>
                    <a:pt x="3995" y="12199"/>
                  </a:cubicBezTo>
                  <a:cubicBezTo>
                    <a:pt x="3903" y="12313"/>
                    <a:pt x="3881" y="12382"/>
                    <a:pt x="3972" y="12473"/>
                  </a:cubicBezTo>
                  <a:cubicBezTo>
                    <a:pt x="4036" y="12537"/>
                    <a:pt x="4093" y="12565"/>
                    <a:pt x="4147" y="12565"/>
                  </a:cubicBezTo>
                  <a:cubicBezTo>
                    <a:pt x="4189" y="12565"/>
                    <a:pt x="4229" y="12549"/>
                    <a:pt x="4269" y="12519"/>
                  </a:cubicBezTo>
                  <a:cubicBezTo>
                    <a:pt x="4383" y="12405"/>
                    <a:pt x="4383" y="12313"/>
                    <a:pt x="4291" y="12222"/>
                  </a:cubicBezTo>
                  <a:cubicBezTo>
                    <a:pt x="4231" y="12162"/>
                    <a:pt x="4184" y="12133"/>
                    <a:pt x="4135" y="12133"/>
                  </a:cubicBezTo>
                  <a:close/>
                  <a:moveTo>
                    <a:pt x="5283" y="12213"/>
                  </a:moveTo>
                  <a:cubicBezTo>
                    <a:pt x="5226" y="12213"/>
                    <a:pt x="5167" y="12237"/>
                    <a:pt x="5113" y="12290"/>
                  </a:cubicBezTo>
                  <a:cubicBezTo>
                    <a:pt x="5045" y="12382"/>
                    <a:pt x="4999" y="12519"/>
                    <a:pt x="5113" y="12633"/>
                  </a:cubicBezTo>
                  <a:cubicBezTo>
                    <a:pt x="5161" y="12669"/>
                    <a:pt x="5222" y="12699"/>
                    <a:pt x="5286" y="12699"/>
                  </a:cubicBezTo>
                  <a:cubicBezTo>
                    <a:pt x="5343" y="12699"/>
                    <a:pt x="5402" y="12675"/>
                    <a:pt x="5456" y="12610"/>
                  </a:cubicBezTo>
                  <a:cubicBezTo>
                    <a:pt x="5547" y="12542"/>
                    <a:pt x="5570" y="12382"/>
                    <a:pt x="5456" y="12290"/>
                  </a:cubicBezTo>
                  <a:cubicBezTo>
                    <a:pt x="5407" y="12242"/>
                    <a:pt x="5347" y="12213"/>
                    <a:pt x="5283" y="12213"/>
                  </a:cubicBezTo>
                  <a:close/>
                  <a:moveTo>
                    <a:pt x="6404" y="12282"/>
                  </a:moveTo>
                  <a:cubicBezTo>
                    <a:pt x="6341" y="12282"/>
                    <a:pt x="6280" y="12311"/>
                    <a:pt x="6232" y="12359"/>
                  </a:cubicBezTo>
                  <a:cubicBezTo>
                    <a:pt x="6117" y="12473"/>
                    <a:pt x="6117" y="12610"/>
                    <a:pt x="6232" y="12701"/>
                  </a:cubicBezTo>
                  <a:cubicBezTo>
                    <a:pt x="6289" y="12758"/>
                    <a:pt x="6351" y="12787"/>
                    <a:pt x="6411" y="12787"/>
                  </a:cubicBezTo>
                  <a:cubicBezTo>
                    <a:pt x="6471" y="12787"/>
                    <a:pt x="6528" y="12758"/>
                    <a:pt x="6574" y="12701"/>
                  </a:cubicBezTo>
                  <a:cubicBezTo>
                    <a:pt x="6688" y="12587"/>
                    <a:pt x="6665" y="12450"/>
                    <a:pt x="6574" y="12359"/>
                  </a:cubicBezTo>
                  <a:cubicBezTo>
                    <a:pt x="6520" y="12305"/>
                    <a:pt x="6461" y="12282"/>
                    <a:pt x="6404" y="12282"/>
                  </a:cubicBezTo>
                  <a:close/>
                  <a:moveTo>
                    <a:pt x="7551" y="12362"/>
                  </a:moveTo>
                  <a:cubicBezTo>
                    <a:pt x="7478" y="12362"/>
                    <a:pt x="7404" y="12384"/>
                    <a:pt x="7350" y="12427"/>
                  </a:cubicBezTo>
                  <a:cubicBezTo>
                    <a:pt x="7259" y="12519"/>
                    <a:pt x="7236" y="12724"/>
                    <a:pt x="7350" y="12838"/>
                  </a:cubicBezTo>
                  <a:cubicBezTo>
                    <a:pt x="7396" y="12884"/>
                    <a:pt x="7470" y="12907"/>
                    <a:pt x="7544" y="12907"/>
                  </a:cubicBezTo>
                  <a:cubicBezTo>
                    <a:pt x="7618" y="12907"/>
                    <a:pt x="7692" y="12884"/>
                    <a:pt x="7738" y="12838"/>
                  </a:cubicBezTo>
                  <a:cubicBezTo>
                    <a:pt x="7829" y="12747"/>
                    <a:pt x="7852" y="12542"/>
                    <a:pt x="7761" y="12450"/>
                  </a:cubicBezTo>
                  <a:cubicBezTo>
                    <a:pt x="7713" y="12390"/>
                    <a:pt x="7633" y="12362"/>
                    <a:pt x="7551" y="12362"/>
                  </a:cubicBezTo>
                  <a:close/>
                  <a:moveTo>
                    <a:pt x="8697" y="12439"/>
                  </a:moveTo>
                  <a:cubicBezTo>
                    <a:pt x="8628" y="12439"/>
                    <a:pt x="8560" y="12473"/>
                    <a:pt x="8491" y="12542"/>
                  </a:cubicBezTo>
                  <a:cubicBezTo>
                    <a:pt x="8354" y="12678"/>
                    <a:pt x="8354" y="12815"/>
                    <a:pt x="8491" y="12930"/>
                  </a:cubicBezTo>
                  <a:cubicBezTo>
                    <a:pt x="8563" y="13001"/>
                    <a:pt x="8634" y="13035"/>
                    <a:pt x="8703" y="13035"/>
                  </a:cubicBezTo>
                  <a:cubicBezTo>
                    <a:pt x="8765" y="13035"/>
                    <a:pt x="8825" y="13007"/>
                    <a:pt x="8879" y="12952"/>
                  </a:cubicBezTo>
                  <a:cubicBezTo>
                    <a:pt x="9016" y="12815"/>
                    <a:pt x="9016" y="12678"/>
                    <a:pt x="8902" y="12542"/>
                  </a:cubicBezTo>
                  <a:cubicBezTo>
                    <a:pt x="8834" y="12473"/>
                    <a:pt x="8765" y="12439"/>
                    <a:pt x="8697" y="12439"/>
                  </a:cubicBezTo>
                  <a:close/>
                  <a:moveTo>
                    <a:pt x="9799" y="12513"/>
                  </a:moveTo>
                  <a:cubicBezTo>
                    <a:pt x="9781" y="12513"/>
                    <a:pt x="9763" y="12515"/>
                    <a:pt x="9747" y="12519"/>
                  </a:cubicBezTo>
                  <a:cubicBezTo>
                    <a:pt x="9678" y="12542"/>
                    <a:pt x="9610" y="12564"/>
                    <a:pt x="9587" y="12587"/>
                  </a:cubicBezTo>
                  <a:cubicBezTo>
                    <a:pt x="9541" y="12678"/>
                    <a:pt x="9496" y="12747"/>
                    <a:pt x="9496" y="12838"/>
                  </a:cubicBezTo>
                  <a:cubicBezTo>
                    <a:pt x="9496" y="12930"/>
                    <a:pt x="9587" y="12975"/>
                    <a:pt x="9587" y="13044"/>
                  </a:cubicBezTo>
                  <a:cubicBezTo>
                    <a:pt x="9624" y="13081"/>
                    <a:pt x="9738" y="13118"/>
                    <a:pt x="9815" y="13118"/>
                  </a:cubicBezTo>
                  <a:cubicBezTo>
                    <a:pt x="9833" y="13118"/>
                    <a:pt x="9848" y="13116"/>
                    <a:pt x="9861" y="13112"/>
                  </a:cubicBezTo>
                  <a:cubicBezTo>
                    <a:pt x="9929" y="13112"/>
                    <a:pt x="10021" y="13089"/>
                    <a:pt x="10043" y="13044"/>
                  </a:cubicBezTo>
                  <a:cubicBezTo>
                    <a:pt x="10089" y="12952"/>
                    <a:pt x="10135" y="12861"/>
                    <a:pt x="10112" y="12770"/>
                  </a:cubicBezTo>
                  <a:cubicBezTo>
                    <a:pt x="10089" y="12701"/>
                    <a:pt x="10066" y="12610"/>
                    <a:pt x="10021" y="12587"/>
                  </a:cubicBezTo>
                  <a:cubicBezTo>
                    <a:pt x="9965" y="12550"/>
                    <a:pt x="9878" y="12513"/>
                    <a:pt x="9799" y="12513"/>
                  </a:cubicBezTo>
                  <a:close/>
                  <a:moveTo>
                    <a:pt x="10977" y="12560"/>
                  </a:moveTo>
                  <a:cubicBezTo>
                    <a:pt x="10897" y="12560"/>
                    <a:pt x="10817" y="12590"/>
                    <a:pt x="10751" y="12656"/>
                  </a:cubicBezTo>
                  <a:cubicBezTo>
                    <a:pt x="10660" y="12770"/>
                    <a:pt x="10637" y="12861"/>
                    <a:pt x="10683" y="12998"/>
                  </a:cubicBezTo>
                  <a:cubicBezTo>
                    <a:pt x="10705" y="13089"/>
                    <a:pt x="10751" y="13112"/>
                    <a:pt x="10797" y="13158"/>
                  </a:cubicBezTo>
                  <a:cubicBezTo>
                    <a:pt x="10797" y="13161"/>
                    <a:pt x="10798" y="13162"/>
                    <a:pt x="10800" y="13162"/>
                  </a:cubicBezTo>
                  <a:cubicBezTo>
                    <a:pt x="10815" y="13162"/>
                    <a:pt x="10872" y="13109"/>
                    <a:pt x="10911" y="13089"/>
                  </a:cubicBezTo>
                  <a:cubicBezTo>
                    <a:pt x="11071" y="13044"/>
                    <a:pt x="11162" y="12907"/>
                    <a:pt x="11299" y="12861"/>
                  </a:cubicBezTo>
                  <a:cubicBezTo>
                    <a:pt x="11299" y="12838"/>
                    <a:pt x="11299" y="12815"/>
                    <a:pt x="11299" y="12815"/>
                  </a:cubicBezTo>
                  <a:cubicBezTo>
                    <a:pt x="11255" y="12655"/>
                    <a:pt x="11118" y="12560"/>
                    <a:pt x="10977" y="12560"/>
                  </a:cubicBezTo>
                  <a:close/>
                  <a:moveTo>
                    <a:pt x="4029" y="13312"/>
                  </a:moveTo>
                  <a:cubicBezTo>
                    <a:pt x="3972" y="13312"/>
                    <a:pt x="3915" y="13329"/>
                    <a:pt x="3881" y="13363"/>
                  </a:cubicBezTo>
                  <a:cubicBezTo>
                    <a:pt x="3835" y="13409"/>
                    <a:pt x="3835" y="13409"/>
                    <a:pt x="3926" y="13455"/>
                  </a:cubicBezTo>
                  <a:cubicBezTo>
                    <a:pt x="3995" y="13500"/>
                    <a:pt x="4086" y="13546"/>
                    <a:pt x="4177" y="13592"/>
                  </a:cubicBezTo>
                  <a:cubicBezTo>
                    <a:pt x="4200" y="13592"/>
                    <a:pt x="4200" y="13569"/>
                    <a:pt x="4223" y="13569"/>
                  </a:cubicBezTo>
                  <a:cubicBezTo>
                    <a:pt x="4200" y="13500"/>
                    <a:pt x="4246" y="13432"/>
                    <a:pt x="4177" y="13363"/>
                  </a:cubicBezTo>
                  <a:cubicBezTo>
                    <a:pt x="4143" y="13329"/>
                    <a:pt x="4086" y="13312"/>
                    <a:pt x="4029" y="13312"/>
                  </a:cubicBezTo>
                  <a:close/>
                  <a:moveTo>
                    <a:pt x="9678" y="13706"/>
                  </a:moveTo>
                  <a:cubicBezTo>
                    <a:pt x="9678" y="13706"/>
                    <a:pt x="9701" y="13728"/>
                    <a:pt x="9701" y="13728"/>
                  </a:cubicBezTo>
                  <a:cubicBezTo>
                    <a:pt x="9701" y="13728"/>
                    <a:pt x="9701" y="13706"/>
                    <a:pt x="9724" y="13706"/>
                  </a:cubicBezTo>
                  <a:close/>
                  <a:moveTo>
                    <a:pt x="9610" y="13706"/>
                  </a:moveTo>
                  <a:cubicBezTo>
                    <a:pt x="9587" y="13728"/>
                    <a:pt x="9587" y="13751"/>
                    <a:pt x="9564" y="13774"/>
                  </a:cubicBezTo>
                  <a:cubicBezTo>
                    <a:pt x="9587" y="13774"/>
                    <a:pt x="9610" y="13774"/>
                    <a:pt x="9610" y="13751"/>
                  </a:cubicBezTo>
                  <a:cubicBezTo>
                    <a:pt x="9633" y="13751"/>
                    <a:pt x="9655" y="13728"/>
                    <a:pt x="9655" y="13706"/>
                  </a:cubicBezTo>
                  <a:close/>
                  <a:moveTo>
                    <a:pt x="5179" y="13369"/>
                  </a:moveTo>
                  <a:cubicBezTo>
                    <a:pt x="5130" y="13369"/>
                    <a:pt x="5079" y="13397"/>
                    <a:pt x="5022" y="13455"/>
                  </a:cubicBezTo>
                  <a:cubicBezTo>
                    <a:pt x="4931" y="13569"/>
                    <a:pt x="4931" y="13637"/>
                    <a:pt x="5045" y="13751"/>
                  </a:cubicBezTo>
                  <a:cubicBezTo>
                    <a:pt x="5090" y="13797"/>
                    <a:pt x="5136" y="13820"/>
                    <a:pt x="5182" y="13820"/>
                  </a:cubicBezTo>
                  <a:cubicBezTo>
                    <a:pt x="5227" y="13820"/>
                    <a:pt x="5273" y="13797"/>
                    <a:pt x="5319" y="13751"/>
                  </a:cubicBezTo>
                  <a:cubicBezTo>
                    <a:pt x="5433" y="13637"/>
                    <a:pt x="5433" y="13569"/>
                    <a:pt x="5319" y="13455"/>
                  </a:cubicBezTo>
                  <a:cubicBezTo>
                    <a:pt x="5273" y="13397"/>
                    <a:pt x="5227" y="13369"/>
                    <a:pt x="5179" y="13369"/>
                  </a:cubicBezTo>
                  <a:close/>
                  <a:moveTo>
                    <a:pt x="6339" y="13465"/>
                  </a:moveTo>
                  <a:cubicBezTo>
                    <a:pt x="6264" y="13465"/>
                    <a:pt x="6192" y="13495"/>
                    <a:pt x="6140" y="13546"/>
                  </a:cubicBezTo>
                  <a:cubicBezTo>
                    <a:pt x="6049" y="13637"/>
                    <a:pt x="6072" y="13797"/>
                    <a:pt x="6163" y="13888"/>
                  </a:cubicBezTo>
                  <a:cubicBezTo>
                    <a:pt x="6203" y="13928"/>
                    <a:pt x="6256" y="13946"/>
                    <a:pt x="6311" y="13946"/>
                  </a:cubicBezTo>
                  <a:cubicBezTo>
                    <a:pt x="6381" y="13946"/>
                    <a:pt x="6454" y="13917"/>
                    <a:pt x="6506" y="13865"/>
                  </a:cubicBezTo>
                  <a:cubicBezTo>
                    <a:pt x="6597" y="13774"/>
                    <a:pt x="6574" y="13614"/>
                    <a:pt x="6506" y="13523"/>
                  </a:cubicBezTo>
                  <a:cubicBezTo>
                    <a:pt x="6455" y="13483"/>
                    <a:pt x="6397" y="13465"/>
                    <a:pt x="6339" y="13465"/>
                  </a:cubicBezTo>
                  <a:close/>
                  <a:moveTo>
                    <a:pt x="7438" y="13529"/>
                  </a:moveTo>
                  <a:cubicBezTo>
                    <a:pt x="7379" y="13529"/>
                    <a:pt x="7316" y="13557"/>
                    <a:pt x="7259" y="13614"/>
                  </a:cubicBezTo>
                  <a:cubicBezTo>
                    <a:pt x="7167" y="13728"/>
                    <a:pt x="7167" y="13865"/>
                    <a:pt x="7282" y="13957"/>
                  </a:cubicBezTo>
                  <a:cubicBezTo>
                    <a:pt x="7325" y="14011"/>
                    <a:pt x="7378" y="14034"/>
                    <a:pt x="7434" y="14034"/>
                  </a:cubicBezTo>
                  <a:cubicBezTo>
                    <a:pt x="7497" y="14034"/>
                    <a:pt x="7564" y="14005"/>
                    <a:pt x="7624" y="13957"/>
                  </a:cubicBezTo>
                  <a:cubicBezTo>
                    <a:pt x="7715" y="13843"/>
                    <a:pt x="7715" y="13706"/>
                    <a:pt x="7601" y="13614"/>
                  </a:cubicBezTo>
                  <a:cubicBezTo>
                    <a:pt x="7555" y="13557"/>
                    <a:pt x="7498" y="13529"/>
                    <a:pt x="7438" y="13529"/>
                  </a:cubicBezTo>
                  <a:close/>
                  <a:moveTo>
                    <a:pt x="8640" y="13592"/>
                  </a:moveTo>
                  <a:cubicBezTo>
                    <a:pt x="8552" y="13592"/>
                    <a:pt x="8461" y="13622"/>
                    <a:pt x="8400" y="13683"/>
                  </a:cubicBezTo>
                  <a:cubicBezTo>
                    <a:pt x="8354" y="13728"/>
                    <a:pt x="8332" y="13820"/>
                    <a:pt x="8354" y="13911"/>
                  </a:cubicBezTo>
                  <a:cubicBezTo>
                    <a:pt x="8354" y="14026"/>
                    <a:pt x="8402" y="14076"/>
                    <a:pt x="8499" y="14076"/>
                  </a:cubicBezTo>
                  <a:cubicBezTo>
                    <a:pt x="8517" y="14076"/>
                    <a:pt x="8538" y="14075"/>
                    <a:pt x="8560" y="14071"/>
                  </a:cubicBezTo>
                  <a:cubicBezTo>
                    <a:pt x="8628" y="14071"/>
                    <a:pt x="8697" y="14025"/>
                    <a:pt x="8765" y="14025"/>
                  </a:cubicBezTo>
                  <a:cubicBezTo>
                    <a:pt x="8834" y="14002"/>
                    <a:pt x="8879" y="13957"/>
                    <a:pt x="8879" y="13888"/>
                  </a:cubicBezTo>
                  <a:cubicBezTo>
                    <a:pt x="8902" y="13797"/>
                    <a:pt x="8834" y="13660"/>
                    <a:pt x="8765" y="13614"/>
                  </a:cubicBezTo>
                  <a:cubicBezTo>
                    <a:pt x="8727" y="13599"/>
                    <a:pt x="8684" y="13592"/>
                    <a:pt x="8640" y="13592"/>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1" name="Google Shape;961;p9"/>
            <p:cNvSpPr/>
            <p:nvPr/>
          </p:nvSpPr>
          <p:spPr>
            <a:xfrm>
              <a:off x="5743575" y="1073400"/>
              <a:ext cx="355525" cy="353825"/>
            </a:xfrm>
            <a:custGeom>
              <a:avLst/>
              <a:gdLst/>
              <a:ahLst/>
              <a:cxnLst/>
              <a:rect l="l" t="t" r="r" b="b"/>
              <a:pathLst>
                <a:path w="14221" h="14153" extrusionOk="0">
                  <a:moveTo>
                    <a:pt x="7096" y="1"/>
                  </a:moveTo>
                  <a:cubicBezTo>
                    <a:pt x="7082" y="1"/>
                    <a:pt x="7068" y="1"/>
                    <a:pt x="7054" y="1"/>
                  </a:cubicBezTo>
                  <a:cubicBezTo>
                    <a:pt x="3128" y="46"/>
                    <a:pt x="1" y="3242"/>
                    <a:pt x="23" y="7145"/>
                  </a:cubicBezTo>
                  <a:cubicBezTo>
                    <a:pt x="46" y="11020"/>
                    <a:pt x="3196" y="14153"/>
                    <a:pt x="7083" y="14153"/>
                  </a:cubicBezTo>
                  <a:cubicBezTo>
                    <a:pt x="7112" y="14153"/>
                    <a:pt x="7140" y="14153"/>
                    <a:pt x="7168" y="14152"/>
                  </a:cubicBezTo>
                  <a:cubicBezTo>
                    <a:pt x="11071" y="14130"/>
                    <a:pt x="14221" y="10934"/>
                    <a:pt x="14175" y="7031"/>
                  </a:cubicBezTo>
                  <a:cubicBezTo>
                    <a:pt x="14152" y="3142"/>
                    <a:pt x="10980" y="1"/>
                    <a:pt x="70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2" name="Google Shape;962;p9"/>
            <p:cNvSpPr/>
            <p:nvPr/>
          </p:nvSpPr>
          <p:spPr>
            <a:xfrm>
              <a:off x="5766975" y="1072575"/>
              <a:ext cx="355525" cy="351925"/>
            </a:xfrm>
            <a:custGeom>
              <a:avLst/>
              <a:gdLst/>
              <a:ahLst/>
              <a:cxnLst/>
              <a:rect l="l" t="t" r="r" b="b"/>
              <a:pathLst>
                <a:path w="14221" h="14077" extrusionOk="0">
                  <a:moveTo>
                    <a:pt x="6665" y="34"/>
                  </a:moveTo>
                  <a:cubicBezTo>
                    <a:pt x="6460" y="34"/>
                    <a:pt x="6232" y="57"/>
                    <a:pt x="6026" y="102"/>
                  </a:cubicBezTo>
                  <a:cubicBezTo>
                    <a:pt x="5981" y="102"/>
                    <a:pt x="5958" y="102"/>
                    <a:pt x="5935" y="125"/>
                  </a:cubicBezTo>
                  <a:cubicBezTo>
                    <a:pt x="5958" y="148"/>
                    <a:pt x="5981" y="194"/>
                    <a:pt x="6003" y="239"/>
                  </a:cubicBezTo>
                  <a:cubicBezTo>
                    <a:pt x="6003" y="251"/>
                    <a:pt x="6015" y="251"/>
                    <a:pt x="6026" y="251"/>
                  </a:cubicBezTo>
                  <a:cubicBezTo>
                    <a:pt x="6038" y="251"/>
                    <a:pt x="6049" y="251"/>
                    <a:pt x="6049" y="262"/>
                  </a:cubicBezTo>
                  <a:cubicBezTo>
                    <a:pt x="6140" y="331"/>
                    <a:pt x="6232" y="331"/>
                    <a:pt x="6323" y="331"/>
                  </a:cubicBezTo>
                  <a:cubicBezTo>
                    <a:pt x="6333" y="333"/>
                    <a:pt x="6343" y="334"/>
                    <a:pt x="6353" y="334"/>
                  </a:cubicBezTo>
                  <a:cubicBezTo>
                    <a:pt x="6449" y="334"/>
                    <a:pt x="6512" y="237"/>
                    <a:pt x="6574" y="216"/>
                  </a:cubicBezTo>
                  <a:cubicBezTo>
                    <a:pt x="6643" y="171"/>
                    <a:pt x="6665" y="125"/>
                    <a:pt x="6711" y="57"/>
                  </a:cubicBezTo>
                  <a:cubicBezTo>
                    <a:pt x="6711" y="57"/>
                    <a:pt x="6688" y="34"/>
                    <a:pt x="6665" y="34"/>
                  </a:cubicBezTo>
                  <a:close/>
                  <a:moveTo>
                    <a:pt x="7258" y="1"/>
                  </a:moveTo>
                  <a:cubicBezTo>
                    <a:pt x="7180" y="1"/>
                    <a:pt x="7099" y="11"/>
                    <a:pt x="7008" y="11"/>
                  </a:cubicBezTo>
                  <a:cubicBezTo>
                    <a:pt x="7008" y="11"/>
                    <a:pt x="6962" y="34"/>
                    <a:pt x="6962" y="57"/>
                  </a:cubicBezTo>
                  <a:cubicBezTo>
                    <a:pt x="7008" y="125"/>
                    <a:pt x="7031" y="216"/>
                    <a:pt x="7076" y="285"/>
                  </a:cubicBezTo>
                  <a:cubicBezTo>
                    <a:pt x="7187" y="379"/>
                    <a:pt x="7297" y="430"/>
                    <a:pt x="7415" y="430"/>
                  </a:cubicBezTo>
                  <a:cubicBezTo>
                    <a:pt x="7468" y="430"/>
                    <a:pt x="7522" y="420"/>
                    <a:pt x="7578" y="399"/>
                  </a:cubicBezTo>
                  <a:cubicBezTo>
                    <a:pt x="7715" y="331"/>
                    <a:pt x="7784" y="239"/>
                    <a:pt x="7829" y="102"/>
                  </a:cubicBezTo>
                  <a:cubicBezTo>
                    <a:pt x="7829" y="57"/>
                    <a:pt x="7807" y="34"/>
                    <a:pt x="7761" y="34"/>
                  </a:cubicBezTo>
                  <a:cubicBezTo>
                    <a:pt x="7624" y="34"/>
                    <a:pt x="7510" y="34"/>
                    <a:pt x="7373" y="11"/>
                  </a:cubicBezTo>
                  <a:cubicBezTo>
                    <a:pt x="7335" y="3"/>
                    <a:pt x="7297" y="1"/>
                    <a:pt x="7258" y="1"/>
                  </a:cubicBezTo>
                  <a:close/>
                  <a:moveTo>
                    <a:pt x="8240" y="79"/>
                  </a:moveTo>
                  <a:cubicBezTo>
                    <a:pt x="8195" y="79"/>
                    <a:pt x="8126" y="79"/>
                    <a:pt x="8103" y="102"/>
                  </a:cubicBezTo>
                  <a:cubicBezTo>
                    <a:pt x="8103" y="125"/>
                    <a:pt x="8103" y="194"/>
                    <a:pt x="8126" y="239"/>
                  </a:cubicBezTo>
                  <a:cubicBezTo>
                    <a:pt x="8149" y="285"/>
                    <a:pt x="8195" y="353"/>
                    <a:pt x="8195" y="376"/>
                  </a:cubicBezTo>
                  <a:cubicBezTo>
                    <a:pt x="8309" y="491"/>
                    <a:pt x="8424" y="542"/>
                    <a:pt x="8539" y="542"/>
                  </a:cubicBezTo>
                  <a:cubicBezTo>
                    <a:pt x="8561" y="542"/>
                    <a:pt x="8583" y="540"/>
                    <a:pt x="8606" y="536"/>
                  </a:cubicBezTo>
                  <a:cubicBezTo>
                    <a:pt x="8742" y="513"/>
                    <a:pt x="8857" y="445"/>
                    <a:pt x="8948" y="331"/>
                  </a:cubicBezTo>
                  <a:cubicBezTo>
                    <a:pt x="8971" y="308"/>
                    <a:pt x="8925" y="216"/>
                    <a:pt x="8902" y="216"/>
                  </a:cubicBezTo>
                  <a:cubicBezTo>
                    <a:pt x="8674" y="171"/>
                    <a:pt x="8446" y="125"/>
                    <a:pt x="8240" y="79"/>
                  </a:cubicBezTo>
                  <a:close/>
                  <a:moveTo>
                    <a:pt x="9313" y="353"/>
                  </a:moveTo>
                  <a:cubicBezTo>
                    <a:pt x="9313" y="376"/>
                    <a:pt x="9313" y="399"/>
                    <a:pt x="9336" y="399"/>
                  </a:cubicBezTo>
                  <a:cubicBezTo>
                    <a:pt x="9336" y="422"/>
                    <a:pt x="9382" y="445"/>
                    <a:pt x="9427" y="490"/>
                  </a:cubicBezTo>
                  <a:cubicBezTo>
                    <a:pt x="9485" y="592"/>
                    <a:pt x="9580" y="610"/>
                    <a:pt x="9683" y="610"/>
                  </a:cubicBezTo>
                  <a:cubicBezTo>
                    <a:pt x="9742" y="610"/>
                    <a:pt x="9803" y="604"/>
                    <a:pt x="9861" y="604"/>
                  </a:cubicBezTo>
                  <a:cubicBezTo>
                    <a:pt x="9861" y="604"/>
                    <a:pt x="9884" y="582"/>
                    <a:pt x="9884" y="582"/>
                  </a:cubicBezTo>
                  <a:cubicBezTo>
                    <a:pt x="9884" y="582"/>
                    <a:pt x="9884" y="559"/>
                    <a:pt x="9861" y="559"/>
                  </a:cubicBezTo>
                  <a:cubicBezTo>
                    <a:pt x="9701" y="490"/>
                    <a:pt x="9519" y="422"/>
                    <a:pt x="9336" y="353"/>
                  </a:cubicBezTo>
                  <a:close/>
                  <a:moveTo>
                    <a:pt x="4221" y="641"/>
                  </a:moveTo>
                  <a:cubicBezTo>
                    <a:pt x="4196" y="641"/>
                    <a:pt x="4164" y="657"/>
                    <a:pt x="4132" y="673"/>
                  </a:cubicBezTo>
                  <a:cubicBezTo>
                    <a:pt x="4086" y="673"/>
                    <a:pt x="4063" y="696"/>
                    <a:pt x="4018" y="719"/>
                  </a:cubicBezTo>
                  <a:cubicBezTo>
                    <a:pt x="3858" y="787"/>
                    <a:pt x="3721" y="901"/>
                    <a:pt x="3561" y="947"/>
                  </a:cubicBezTo>
                  <a:cubicBezTo>
                    <a:pt x="3561" y="947"/>
                    <a:pt x="3538" y="992"/>
                    <a:pt x="3538" y="992"/>
                  </a:cubicBezTo>
                  <a:cubicBezTo>
                    <a:pt x="3561" y="1061"/>
                    <a:pt x="3607" y="1107"/>
                    <a:pt x="3630" y="1152"/>
                  </a:cubicBezTo>
                  <a:cubicBezTo>
                    <a:pt x="3713" y="1219"/>
                    <a:pt x="3797" y="1261"/>
                    <a:pt x="3889" y="1261"/>
                  </a:cubicBezTo>
                  <a:cubicBezTo>
                    <a:pt x="3923" y="1261"/>
                    <a:pt x="3958" y="1256"/>
                    <a:pt x="3995" y="1244"/>
                  </a:cubicBezTo>
                  <a:cubicBezTo>
                    <a:pt x="4109" y="1244"/>
                    <a:pt x="4200" y="1198"/>
                    <a:pt x="4269" y="1084"/>
                  </a:cubicBezTo>
                  <a:cubicBezTo>
                    <a:pt x="4314" y="970"/>
                    <a:pt x="4314" y="878"/>
                    <a:pt x="4314" y="764"/>
                  </a:cubicBezTo>
                  <a:cubicBezTo>
                    <a:pt x="4314" y="719"/>
                    <a:pt x="4269" y="673"/>
                    <a:pt x="4246" y="650"/>
                  </a:cubicBezTo>
                  <a:cubicBezTo>
                    <a:pt x="4239" y="643"/>
                    <a:pt x="4231" y="641"/>
                    <a:pt x="4221" y="641"/>
                  </a:cubicBezTo>
                  <a:close/>
                  <a:moveTo>
                    <a:pt x="5043" y="533"/>
                  </a:moveTo>
                  <a:cubicBezTo>
                    <a:pt x="4941" y="533"/>
                    <a:pt x="4836" y="573"/>
                    <a:pt x="4748" y="650"/>
                  </a:cubicBezTo>
                  <a:cubicBezTo>
                    <a:pt x="4588" y="810"/>
                    <a:pt x="4588" y="1084"/>
                    <a:pt x="4748" y="1244"/>
                  </a:cubicBezTo>
                  <a:cubicBezTo>
                    <a:pt x="4836" y="1320"/>
                    <a:pt x="4939" y="1355"/>
                    <a:pt x="5039" y="1355"/>
                  </a:cubicBezTo>
                  <a:cubicBezTo>
                    <a:pt x="5146" y="1355"/>
                    <a:pt x="5248" y="1315"/>
                    <a:pt x="5319" y="1244"/>
                  </a:cubicBezTo>
                  <a:cubicBezTo>
                    <a:pt x="5478" y="1061"/>
                    <a:pt x="5501" y="856"/>
                    <a:pt x="5342" y="673"/>
                  </a:cubicBezTo>
                  <a:cubicBezTo>
                    <a:pt x="5259" y="579"/>
                    <a:pt x="5152" y="533"/>
                    <a:pt x="5043" y="533"/>
                  </a:cubicBezTo>
                  <a:close/>
                  <a:moveTo>
                    <a:pt x="6167" y="638"/>
                  </a:moveTo>
                  <a:cubicBezTo>
                    <a:pt x="6071" y="638"/>
                    <a:pt x="5975" y="679"/>
                    <a:pt x="5889" y="764"/>
                  </a:cubicBezTo>
                  <a:cubicBezTo>
                    <a:pt x="5821" y="833"/>
                    <a:pt x="5752" y="924"/>
                    <a:pt x="5775" y="1061"/>
                  </a:cubicBezTo>
                  <a:cubicBezTo>
                    <a:pt x="5775" y="1175"/>
                    <a:pt x="5798" y="1266"/>
                    <a:pt x="5889" y="1335"/>
                  </a:cubicBezTo>
                  <a:cubicBezTo>
                    <a:pt x="5984" y="1429"/>
                    <a:pt x="6090" y="1475"/>
                    <a:pt x="6193" y="1475"/>
                  </a:cubicBezTo>
                  <a:cubicBezTo>
                    <a:pt x="6290" y="1475"/>
                    <a:pt x="6383" y="1435"/>
                    <a:pt x="6460" y="1358"/>
                  </a:cubicBezTo>
                  <a:cubicBezTo>
                    <a:pt x="6643" y="1175"/>
                    <a:pt x="6643" y="947"/>
                    <a:pt x="6483" y="787"/>
                  </a:cubicBezTo>
                  <a:cubicBezTo>
                    <a:pt x="6386" y="690"/>
                    <a:pt x="6276" y="638"/>
                    <a:pt x="6167" y="638"/>
                  </a:cubicBezTo>
                  <a:close/>
                  <a:moveTo>
                    <a:pt x="7339" y="701"/>
                  </a:moveTo>
                  <a:cubicBezTo>
                    <a:pt x="7287" y="701"/>
                    <a:pt x="7236" y="707"/>
                    <a:pt x="7190" y="719"/>
                  </a:cubicBezTo>
                  <a:cubicBezTo>
                    <a:pt x="7145" y="741"/>
                    <a:pt x="7099" y="787"/>
                    <a:pt x="7031" y="833"/>
                  </a:cubicBezTo>
                  <a:cubicBezTo>
                    <a:pt x="6985" y="924"/>
                    <a:pt x="6939" y="1038"/>
                    <a:pt x="6939" y="1175"/>
                  </a:cubicBezTo>
                  <a:cubicBezTo>
                    <a:pt x="6939" y="1312"/>
                    <a:pt x="7031" y="1358"/>
                    <a:pt x="7053" y="1449"/>
                  </a:cubicBezTo>
                  <a:cubicBezTo>
                    <a:pt x="7122" y="1449"/>
                    <a:pt x="7168" y="1540"/>
                    <a:pt x="7236" y="1540"/>
                  </a:cubicBezTo>
                  <a:cubicBezTo>
                    <a:pt x="7282" y="1552"/>
                    <a:pt x="7327" y="1557"/>
                    <a:pt x="7373" y="1557"/>
                  </a:cubicBezTo>
                  <a:cubicBezTo>
                    <a:pt x="7419" y="1557"/>
                    <a:pt x="7464" y="1552"/>
                    <a:pt x="7510" y="1540"/>
                  </a:cubicBezTo>
                  <a:cubicBezTo>
                    <a:pt x="7578" y="1517"/>
                    <a:pt x="7624" y="1472"/>
                    <a:pt x="7693" y="1426"/>
                  </a:cubicBezTo>
                  <a:cubicBezTo>
                    <a:pt x="7647" y="1335"/>
                    <a:pt x="7784" y="1335"/>
                    <a:pt x="7784" y="1244"/>
                  </a:cubicBezTo>
                  <a:cubicBezTo>
                    <a:pt x="7761" y="1152"/>
                    <a:pt x="7784" y="1061"/>
                    <a:pt x="7761" y="970"/>
                  </a:cubicBezTo>
                  <a:cubicBezTo>
                    <a:pt x="7738" y="924"/>
                    <a:pt x="7693" y="856"/>
                    <a:pt x="7670" y="810"/>
                  </a:cubicBezTo>
                  <a:cubicBezTo>
                    <a:pt x="7624" y="764"/>
                    <a:pt x="7556" y="741"/>
                    <a:pt x="7487" y="719"/>
                  </a:cubicBezTo>
                  <a:cubicBezTo>
                    <a:pt x="7441" y="707"/>
                    <a:pt x="7390" y="701"/>
                    <a:pt x="7339" y="701"/>
                  </a:cubicBezTo>
                  <a:close/>
                  <a:moveTo>
                    <a:pt x="8469" y="764"/>
                  </a:moveTo>
                  <a:cubicBezTo>
                    <a:pt x="8349" y="764"/>
                    <a:pt x="8229" y="810"/>
                    <a:pt x="8149" y="901"/>
                  </a:cubicBezTo>
                  <a:cubicBezTo>
                    <a:pt x="7989" y="1084"/>
                    <a:pt x="8012" y="1358"/>
                    <a:pt x="8172" y="1517"/>
                  </a:cubicBezTo>
                  <a:cubicBezTo>
                    <a:pt x="8254" y="1600"/>
                    <a:pt x="8367" y="1646"/>
                    <a:pt x="8483" y="1646"/>
                  </a:cubicBezTo>
                  <a:cubicBezTo>
                    <a:pt x="8590" y="1646"/>
                    <a:pt x="8700" y="1606"/>
                    <a:pt x="8788" y="1517"/>
                  </a:cubicBezTo>
                  <a:cubicBezTo>
                    <a:pt x="8971" y="1358"/>
                    <a:pt x="8948" y="1061"/>
                    <a:pt x="8788" y="901"/>
                  </a:cubicBezTo>
                  <a:cubicBezTo>
                    <a:pt x="8708" y="810"/>
                    <a:pt x="8588" y="764"/>
                    <a:pt x="8469" y="764"/>
                  </a:cubicBezTo>
                  <a:close/>
                  <a:moveTo>
                    <a:pt x="9558" y="874"/>
                  </a:moveTo>
                  <a:cubicBezTo>
                    <a:pt x="9449" y="874"/>
                    <a:pt x="9370" y="936"/>
                    <a:pt x="9290" y="1015"/>
                  </a:cubicBezTo>
                  <a:cubicBezTo>
                    <a:pt x="9131" y="1198"/>
                    <a:pt x="9131" y="1449"/>
                    <a:pt x="9336" y="1654"/>
                  </a:cubicBezTo>
                  <a:cubicBezTo>
                    <a:pt x="9404" y="1746"/>
                    <a:pt x="9496" y="1769"/>
                    <a:pt x="9633" y="1769"/>
                  </a:cubicBezTo>
                  <a:cubicBezTo>
                    <a:pt x="9747" y="1769"/>
                    <a:pt x="9861" y="1723"/>
                    <a:pt x="9929" y="1632"/>
                  </a:cubicBezTo>
                  <a:cubicBezTo>
                    <a:pt x="10021" y="1540"/>
                    <a:pt x="10066" y="1449"/>
                    <a:pt x="10066" y="1312"/>
                  </a:cubicBezTo>
                  <a:cubicBezTo>
                    <a:pt x="10066" y="1175"/>
                    <a:pt x="10021" y="1084"/>
                    <a:pt x="9929" y="992"/>
                  </a:cubicBezTo>
                  <a:cubicBezTo>
                    <a:pt x="9838" y="901"/>
                    <a:pt x="9747" y="878"/>
                    <a:pt x="9610" y="878"/>
                  </a:cubicBezTo>
                  <a:cubicBezTo>
                    <a:pt x="9592" y="875"/>
                    <a:pt x="9575" y="874"/>
                    <a:pt x="9558" y="874"/>
                  </a:cubicBezTo>
                  <a:close/>
                  <a:moveTo>
                    <a:pt x="10681" y="972"/>
                  </a:moveTo>
                  <a:cubicBezTo>
                    <a:pt x="10644" y="972"/>
                    <a:pt x="10606" y="990"/>
                    <a:pt x="10569" y="1015"/>
                  </a:cubicBezTo>
                  <a:cubicBezTo>
                    <a:pt x="10477" y="1084"/>
                    <a:pt x="10363" y="1129"/>
                    <a:pt x="10340" y="1266"/>
                  </a:cubicBezTo>
                  <a:cubicBezTo>
                    <a:pt x="10317" y="1335"/>
                    <a:pt x="10272" y="1403"/>
                    <a:pt x="10295" y="1472"/>
                  </a:cubicBezTo>
                  <a:cubicBezTo>
                    <a:pt x="10340" y="1563"/>
                    <a:pt x="10363" y="1677"/>
                    <a:pt x="10454" y="1723"/>
                  </a:cubicBezTo>
                  <a:cubicBezTo>
                    <a:pt x="10559" y="1828"/>
                    <a:pt x="10664" y="1884"/>
                    <a:pt x="10776" y="1884"/>
                  </a:cubicBezTo>
                  <a:cubicBezTo>
                    <a:pt x="10834" y="1884"/>
                    <a:pt x="10894" y="1868"/>
                    <a:pt x="10957" y="1837"/>
                  </a:cubicBezTo>
                  <a:cubicBezTo>
                    <a:pt x="11116" y="1746"/>
                    <a:pt x="11208" y="1609"/>
                    <a:pt x="11230" y="1426"/>
                  </a:cubicBezTo>
                  <a:cubicBezTo>
                    <a:pt x="11230" y="1381"/>
                    <a:pt x="11253" y="1289"/>
                    <a:pt x="11162" y="1289"/>
                  </a:cubicBezTo>
                  <a:cubicBezTo>
                    <a:pt x="11048" y="1175"/>
                    <a:pt x="10888" y="1129"/>
                    <a:pt x="10774" y="1015"/>
                  </a:cubicBezTo>
                  <a:cubicBezTo>
                    <a:pt x="10743" y="984"/>
                    <a:pt x="10712" y="972"/>
                    <a:pt x="10681" y="972"/>
                  </a:cubicBezTo>
                  <a:close/>
                  <a:moveTo>
                    <a:pt x="11413" y="1449"/>
                  </a:moveTo>
                  <a:cubicBezTo>
                    <a:pt x="11413" y="1495"/>
                    <a:pt x="11413" y="1540"/>
                    <a:pt x="11413" y="1586"/>
                  </a:cubicBezTo>
                  <a:cubicBezTo>
                    <a:pt x="11413" y="1677"/>
                    <a:pt x="11504" y="1769"/>
                    <a:pt x="11550" y="1837"/>
                  </a:cubicBezTo>
                  <a:cubicBezTo>
                    <a:pt x="11618" y="1905"/>
                    <a:pt x="11733" y="1928"/>
                    <a:pt x="11824" y="1974"/>
                  </a:cubicBezTo>
                  <a:cubicBezTo>
                    <a:pt x="11870" y="1974"/>
                    <a:pt x="11938" y="1951"/>
                    <a:pt x="11984" y="1951"/>
                  </a:cubicBezTo>
                  <a:cubicBezTo>
                    <a:pt x="11961" y="1905"/>
                    <a:pt x="11915" y="1883"/>
                    <a:pt x="11892" y="1860"/>
                  </a:cubicBezTo>
                  <a:cubicBezTo>
                    <a:pt x="11778" y="1723"/>
                    <a:pt x="11596" y="1654"/>
                    <a:pt x="11504" y="1517"/>
                  </a:cubicBezTo>
                  <a:cubicBezTo>
                    <a:pt x="11482" y="1495"/>
                    <a:pt x="11436" y="1472"/>
                    <a:pt x="11413" y="1449"/>
                  </a:cubicBezTo>
                  <a:close/>
                  <a:moveTo>
                    <a:pt x="2721" y="1561"/>
                  </a:moveTo>
                  <a:cubicBezTo>
                    <a:pt x="2682" y="1561"/>
                    <a:pt x="2654" y="1581"/>
                    <a:pt x="2625" y="1609"/>
                  </a:cubicBezTo>
                  <a:cubicBezTo>
                    <a:pt x="2557" y="1677"/>
                    <a:pt x="2488" y="1769"/>
                    <a:pt x="2374" y="1814"/>
                  </a:cubicBezTo>
                  <a:cubicBezTo>
                    <a:pt x="2329" y="1814"/>
                    <a:pt x="2306" y="1883"/>
                    <a:pt x="2306" y="1951"/>
                  </a:cubicBezTo>
                  <a:cubicBezTo>
                    <a:pt x="2329" y="2042"/>
                    <a:pt x="2351" y="2111"/>
                    <a:pt x="2420" y="2179"/>
                  </a:cubicBezTo>
                  <a:cubicBezTo>
                    <a:pt x="2488" y="2271"/>
                    <a:pt x="2602" y="2271"/>
                    <a:pt x="2717" y="2271"/>
                  </a:cubicBezTo>
                  <a:cubicBezTo>
                    <a:pt x="2899" y="2248"/>
                    <a:pt x="3013" y="2157"/>
                    <a:pt x="3036" y="1974"/>
                  </a:cubicBezTo>
                  <a:cubicBezTo>
                    <a:pt x="3059" y="1746"/>
                    <a:pt x="2945" y="1632"/>
                    <a:pt x="2808" y="1586"/>
                  </a:cubicBezTo>
                  <a:cubicBezTo>
                    <a:pt x="2773" y="1569"/>
                    <a:pt x="2745" y="1561"/>
                    <a:pt x="2721" y="1561"/>
                  </a:cubicBezTo>
                  <a:close/>
                  <a:moveTo>
                    <a:pt x="3812" y="1632"/>
                  </a:moveTo>
                  <a:cubicBezTo>
                    <a:pt x="3744" y="1632"/>
                    <a:pt x="3630" y="1654"/>
                    <a:pt x="3561" y="1746"/>
                  </a:cubicBezTo>
                  <a:cubicBezTo>
                    <a:pt x="3493" y="1837"/>
                    <a:pt x="3424" y="1928"/>
                    <a:pt x="3447" y="2020"/>
                  </a:cubicBezTo>
                  <a:cubicBezTo>
                    <a:pt x="3447" y="2111"/>
                    <a:pt x="3424" y="2225"/>
                    <a:pt x="3561" y="2271"/>
                  </a:cubicBezTo>
                  <a:cubicBezTo>
                    <a:pt x="3597" y="2359"/>
                    <a:pt x="3673" y="2393"/>
                    <a:pt x="3748" y="2393"/>
                  </a:cubicBezTo>
                  <a:cubicBezTo>
                    <a:pt x="3770" y="2393"/>
                    <a:pt x="3792" y="2390"/>
                    <a:pt x="3812" y="2385"/>
                  </a:cubicBezTo>
                  <a:cubicBezTo>
                    <a:pt x="3904" y="2385"/>
                    <a:pt x="3995" y="2362"/>
                    <a:pt x="4086" y="2294"/>
                  </a:cubicBezTo>
                  <a:cubicBezTo>
                    <a:pt x="4155" y="2202"/>
                    <a:pt x="4200" y="2111"/>
                    <a:pt x="4200" y="2020"/>
                  </a:cubicBezTo>
                  <a:cubicBezTo>
                    <a:pt x="4200" y="1951"/>
                    <a:pt x="4177" y="1837"/>
                    <a:pt x="4086" y="1769"/>
                  </a:cubicBezTo>
                  <a:cubicBezTo>
                    <a:pt x="4018" y="1677"/>
                    <a:pt x="3926" y="1632"/>
                    <a:pt x="3812" y="1632"/>
                  </a:cubicBezTo>
                  <a:close/>
                  <a:moveTo>
                    <a:pt x="4953" y="1673"/>
                  </a:moveTo>
                  <a:cubicBezTo>
                    <a:pt x="4855" y="1673"/>
                    <a:pt x="4759" y="1732"/>
                    <a:pt x="4680" y="1791"/>
                  </a:cubicBezTo>
                  <a:cubicBezTo>
                    <a:pt x="4611" y="1837"/>
                    <a:pt x="4611" y="1951"/>
                    <a:pt x="4588" y="2042"/>
                  </a:cubicBezTo>
                  <a:cubicBezTo>
                    <a:pt x="4543" y="2157"/>
                    <a:pt x="4657" y="2225"/>
                    <a:pt x="4657" y="2339"/>
                  </a:cubicBezTo>
                  <a:cubicBezTo>
                    <a:pt x="4748" y="2385"/>
                    <a:pt x="4839" y="2430"/>
                    <a:pt x="4931" y="2453"/>
                  </a:cubicBezTo>
                  <a:cubicBezTo>
                    <a:pt x="4943" y="2456"/>
                    <a:pt x="4955" y="2457"/>
                    <a:pt x="4967" y="2457"/>
                  </a:cubicBezTo>
                  <a:cubicBezTo>
                    <a:pt x="5065" y="2457"/>
                    <a:pt x="5149" y="2382"/>
                    <a:pt x="5250" y="2362"/>
                  </a:cubicBezTo>
                  <a:cubicBezTo>
                    <a:pt x="5273" y="2271"/>
                    <a:pt x="5319" y="2179"/>
                    <a:pt x="5342" y="2088"/>
                  </a:cubicBezTo>
                  <a:cubicBezTo>
                    <a:pt x="5387" y="1974"/>
                    <a:pt x="5273" y="1905"/>
                    <a:pt x="5250" y="1791"/>
                  </a:cubicBezTo>
                  <a:cubicBezTo>
                    <a:pt x="5182" y="1746"/>
                    <a:pt x="5090" y="1700"/>
                    <a:pt x="4999" y="1677"/>
                  </a:cubicBezTo>
                  <a:cubicBezTo>
                    <a:pt x="4984" y="1674"/>
                    <a:pt x="4969" y="1673"/>
                    <a:pt x="4953" y="1673"/>
                  </a:cubicBezTo>
                  <a:close/>
                  <a:moveTo>
                    <a:pt x="6096" y="1783"/>
                  </a:moveTo>
                  <a:cubicBezTo>
                    <a:pt x="5989" y="1783"/>
                    <a:pt x="5887" y="1817"/>
                    <a:pt x="5821" y="1883"/>
                  </a:cubicBezTo>
                  <a:cubicBezTo>
                    <a:pt x="5684" y="2020"/>
                    <a:pt x="5684" y="2316"/>
                    <a:pt x="5821" y="2453"/>
                  </a:cubicBezTo>
                  <a:cubicBezTo>
                    <a:pt x="5892" y="2524"/>
                    <a:pt x="6006" y="2565"/>
                    <a:pt x="6119" y="2565"/>
                  </a:cubicBezTo>
                  <a:cubicBezTo>
                    <a:pt x="6223" y="2565"/>
                    <a:pt x="6326" y="2530"/>
                    <a:pt x="6391" y="2453"/>
                  </a:cubicBezTo>
                  <a:cubicBezTo>
                    <a:pt x="6528" y="2316"/>
                    <a:pt x="6528" y="2020"/>
                    <a:pt x="6414" y="1905"/>
                  </a:cubicBezTo>
                  <a:cubicBezTo>
                    <a:pt x="6331" y="1823"/>
                    <a:pt x="6211" y="1783"/>
                    <a:pt x="6096" y="1783"/>
                  </a:cubicBezTo>
                  <a:close/>
                  <a:moveTo>
                    <a:pt x="7250" y="1860"/>
                  </a:moveTo>
                  <a:cubicBezTo>
                    <a:pt x="7150" y="1860"/>
                    <a:pt x="7053" y="1905"/>
                    <a:pt x="6962" y="1997"/>
                  </a:cubicBezTo>
                  <a:cubicBezTo>
                    <a:pt x="6780" y="2179"/>
                    <a:pt x="6780" y="2385"/>
                    <a:pt x="6962" y="2567"/>
                  </a:cubicBezTo>
                  <a:cubicBezTo>
                    <a:pt x="7053" y="2659"/>
                    <a:pt x="7156" y="2704"/>
                    <a:pt x="7256" y="2704"/>
                  </a:cubicBezTo>
                  <a:cubicBezTo>
                    <a:pt x="7356" y="2704"/>
                    <a:pt x="7453" y="2659"/>
                    <a:pt x="7533" y="2567"/>
                  </a:cubicBezTo>
                  <a:cubicBezTo>
                    <a:pt x="7715" y="2385"/>
                    <a:pt x="7715" y="2157"/>
                    <a:pt x="7556" y="1997"/>
                  </a:cubicBezTo>
                  <a:cubicBezTo>
                    <a:pt x="7453" y="1905"/>
                    <a:pt x="7350" y="1860"/>
                    <a:pt x="7250" y="1860"/>
                  </a:cubicBezTo>
                  <a:close/>
                  <a:moveTo>
                    <a:pt x="8296" y="1937"/>
                  </a:moveTo>
                  <a:cubicBezTo>
                    <a:pt x="8222" y="1937"/>
                    <a:pt x="8153" y="1956"/>
                    <a:pt x="8103" y="2042"/>
                  </a:cubicBezTo>
                  <a:cubicBezTo>
                    <a:pt x="8058" y="2088"/>
                    <a:pt x="8012" y="2134"/>
                    <a:pt x="7989" y="2157"/>
                  </a:cubicBezTo>
                  <a:cubicBezTo>
                    <a:pt x="7966" y="2179"/>
                    <a:pt x="7966" y="2202"/>
                    <a:pt x="7966" y="2225"/>
                  </a:cubicBezTo>
                  <a:cubicBezTo>
                    <a:pt x="7966" y="2385"/>
                    <a:pt x="7921" y="2567"/>
                    <a:pt x="8103" y="2659"/>
                  </a:cubicBezTo>
                  <a:cubicBezTo>
                    <a:pt x="8103" y="2659"/>
                    <a:pt x="8126" y="2682"/>
                    <a:pt x="8126" y="2682"/>
                  </a:cubicBezTo>
                  <a:cubicBezTo>
                    <a:pt x="8172" y="2704"/>
                    <a:pt x="8218" y="2750"/>
                    <a:pt x="8240" y="2773"/>
                  </a:cubicBezTo>
                  <a:lnTo>
                    <a:pt x="8537" y="2773"/>
                  </a:lnTo>
                  <a:cubicBezTo>
                    <a:pt x="8628" y="2636"/>
                    <a:pt x="8811" y="2567"/>
                    <a:pt x="8788" y="2362"/>
                  </a:cubicBezTo>
                  <a:cubicBezTo>
                    <a:pt x="8788" y="2248"/>
                    <a:pt x="8765" y="2157"/>
                    <a:pt x="8674" y="2065"/>
                  </a:cubicBezTo>
                  <a:cubicBezTo>
                    <a:pt x="8628" y="2042"/>
                    <a:pt x="8606" y="2020"/>
                    <a:pt x="8560" y="1974"/>
                  </a:cubicBezTo>
                  <a:cubicBezTo>
                    <a:pt x="8544" y="1958"/>
                    <a:pt x="8528" y="1942"/>
                    <a:pt x="8511" y="1942"/>
                  </a:cubicBezTo>
                  <a:cubicBezTo>
                    <a:pt x="8505" y="1942"/>
                    <a:pt x="8498" y="1944"/>
                    <a:pt x="8491" y="1951"/>
                  </a:cubicBezTo>
                  <a:cubicBezTo>
                    <a:pt x="8428" y="1951"/>
                    <a:pt x="8360" y="1937"/>
                    <a:pt x="8296" y="1937"/>
                  </a:cubicBezTo>
                  <a:close/>
                  <a:moveTo>
                    <a:pt x="9482" y="2016"/>
                  </a:moveTo>
                  <a:cubicBezTo>
                    <a:pt x="9384" y="2016"/>
                    <a:pt x="9301" y="2093"/>
                    <a:pt x="9199" y="2134"/>
                  </a:cubicBezTo>
                  <a:cubicBezTo>
                    <a:pt x="9153" y="2248"/>
                    <a:pt x="9062" y="2339"/>
                    <a:pt x="9062" y="2453"/>
                  </a:cubicBezTo>
                  <a:cubicBezTo>
                    <a:pt x="9062" y="2567"/>
                    <a:pt x="9131" y="2682"/>
                    <a:pt x="9199" y="2773"/>
                  </a:cubicBezTo>
                  <a:cubicBezTo>
                    <a:pt x="9222" y="2819"/>
                    <a:pt x="9427" y="2910"/>
                    <a:pt x="9496" y="2910"/>
                  </a:cubicBezTo>
                  <a:cubicBezTo>
                    <a:pt x="9633" y="2910"/>
                    <a:pt x="9747" y="2841"/>
                    <a:pt x="9838" y="2773"/>
                  </a:cubicBezTo>
                  <a:cubicBezTo>
                    <a:pt x="9907" y="2682"/>
                    <a:pt x="9952" y="2590"/>
                    <a:pt x="9952" y="2453"/>
                  </a:cubicBezTo>
                  <a:cubicBezTo>
                    <a:pt x="9952" y="2339"/>
                    <a:pt x="9884" y="2248"/>
                    <a:pt x="9838" y="2157"/>
                  </a:cubicBezTo>
                  <a:cubicBezTo>
                    <a:pt x="9815" y="2111"/>
                    <a:pt x="9587" y="2020"/>
                    <a:pt x="9519" y="2020"/>
                  </a:cubicBezTo>
                  <a:cubicBezTo>
                    <a:pt x="9506" y="2017"/>
                    <a:pt x="9494" y="2016"/>
                    <a:pt x="9482" y="2016"/>
                  </a:cubicBezTo>
                  <a:close/>
                  <a:moveTo>
                    <a:pt x="10671" y="2111"/>
                  </a:moveTo>
                  <a:cubicBezTo>
                    <a:pt x="10563" y="2111"/>
                    <a:pt x="10454" y="2157"/>
                    <a:pt x="10363" y="2248"/>
                  </a:cubicBezTo>
                  <a:cubicBezTo>
                    <a:pt x="10158" y="2430"/>
                    <a:pt x="10158" y="2682"/>
                    <a:pt x="10340" y="2887"/>
                  </a:cubicBezTo>
                  <a:cubicBezTo>
                    <a:pt x="10446" y="2970"/>
                    <a:pt x="10559" y="3016"/>
                    <a:pt x="10667" y="3016"/>
                  </a:cubicBezTo>
                  <a:cubicBezTo>
                    <a:pt x="10769" y="3016"/>
                    <a:pt x="10868" y="2975"/>
                    <a:pt x="10957" y="2887"/>
                  </a:cubicBezTo>
                  <a:cubicBezTo>
                    <a:pt x="11162" y="2704"/>
                    <a:pt x="11162" y="2430"/>
                    <a:pt x="10979" y="2248"/>
                  </a:cubicBezTo>
                  <a:cubicBezTo>
                    <a:pt x="10888" y="2157"/>
                    <a:pt x="10780" y="2111"/>
                    <a:pt x="10671" y="2111"/>
                  </a:cubicBezTo>
                  <a:close/>
                  <a:moveTo>
                    <a:pt x="11833" y="2188"/>
                  </a:moveTo>
                  <a:cubicBezTo>
                    <a:pt x="11725" y="2188"/>
                    <a:pt x="11615" y="2228"/>
                    <a:pt x="11527" y="2316"/>
                  </a:cubicBezTo>
                  <a:cubicBezTo>
                    <a:pt x="11322" y="2499"/>
                    <a:pt x="11345" y="2773"/>
                    <a:pt x="11504" y="2955"/>
                  </a:cubicBezTo>
                  <a:cubicBezTo>
                    <a:pt x="11604" y="3055"/>
                    <a:pt x="11725" y="3101"/>
                    <a:pt x="11839" y="3101"/>
                  </a:cubicBezTo>
                  <a:cubicBezTo>
                    <a:pt x="11960" y="3101"/>
                    <a:pt x="12073" y="3049"/>
                    <a:pt x="12143" y="2955"/>
                  </a:cubicBezTo>
                  <a:cubicBezTo>
                    <a:pt x="12349" y="2796"/>
                    <a:pt x="12326" y="2499"/>
                    <a:pt x="12143" y="2316"/>
                  </a:cubicBezTo>
                  <a:cubicBezTo>
                    <a:pt x="12061" y="2234"/>
                    <a:pt x="11948" y="2188"/>
                    <a:pt x="11833" y="2188"/>
                  </a:cubicBezTo>
                  <a:close/>
                  <a:moveTo>
                    <a:pt x="12531" y="2545"/>
                  </a:moveTo>
                  <a:cubicBezTo>
                    <a:pt x="12531" y="2545"/>
                    <a:pt x="12509" y="2545"/>
                    <a:pt x="12509" y="2567"/>
                  </a:cubicBezTo>
                  <a:cubicBezTo>
                    <a:pt x="12463" y="2773"/>
                    <a:pt x="12486" y="2933"/>
                    <a:pt x="12646" y="3047"/>
                  </a:cubicBezTo>
                  <a:cubicBezTo>
                    <a:pt x="12691" y="3161"/>
                    <a:pt x="12828" y="3161"/>
                    <a:pt x="12942" y="3184"/>
                  </a:cubicBezTo>
                  <a:lnTo>
                    <a:pt x="12988" y="3184"/>
                  </a:lnTo>
                  <a:cubicBezTo>
                    <a:pt x="13011" y="3161"/>
                    <a:pt x="13011" y="3115"/>
                    <a:pt x="12988" y="3092"/>
                  </a:cubicBezTo>
                  <a:cubicBezTo>
                    <a:pt x="12965" y="3047"/>
                    <a:pt x="12897" y="3024"/>
                    <a:pt x="12897" y="2978"/>
                  </a:cubicBezTo>
                  <a:cubicBezTo>
                    <a:pt x="12874" y="2864"/>
                    <a:pt x="12737" y="2841"/>
                    <a:pt x="12714" y="2773"/>
                  </a:cubicBezTo>
                  <a:cubicBezTo>
                    <a:pt x="12691" y="2659"/>
                    <a:pt x="12600" y="2636"/>
                    <a:pt x="12554" y="2545"/>
                  </a:cubicBezTo>
                  <a:close/>
                  <a:moveTo>
                    <a:pt x="1578" y="2682"/>
                  </a:moveTo>
                  <a:cubicBezTo>
                    <a:pt x="1558" y="2682"/>
                    <a:pt x="1541" y="2704"/>
                    <a:pt x="1507" y="2750"/>
                  </a:cubicBezTo>
                  <a:cubicBezTo>
                    <a:pt x="1461" y="2819"/>
                    <a:pt x="1438" y="2864"/>
                    <a:pt x="1393" y="2933"/>
                  </a:cubicBezTo>
                  <a:cubicBezTo>
                    <a:pt x="1324" y="3001"/>
                    <a:pt x="1279" y="3092"/>
                    <a:pt x="1210" y="3161"/>
                  </a:cubicBezTo>
                  <a:cubicBezTo>
                    <a:pt x="1210" y="3161"/>
                    <a:pt x="1210" y="3207"/>
                    <a:pt x="1233" y="3207"/>
                  </a:cubicBezTo>
                  <a:cubicBezTo>
                    <a:pt x="1256" y="3229"/>
                    <a:pt x="1279" y="3275"/>
                    <a:pt x="1324" y="3275"/>
                  </a:cubicBezTo>
                  <a:cubicBezTo>
                    <a:pt x="1379" y="3296"/>
                    <a:pt x="1430" y="3306"/>
                    <a:pt x="1476" y="3306"/>
                  </a:cubicBezTo>
                  <a:cubicBezTo>
                    <a:pt x="1585" y="3306"/>
                    <a:pt x="1671" y="3250"/>
                    <a:pt x="1735" y="3138"/>
                  </a:cubicBezTo>
                  <a:cubicBezTo>
                    <a:pt x="1804" y="3024"/>
                    <a:pt x="1781" y="2864"/>
                    <a:pt x="1667" y="2750"/>
                  </a:cubicBezTo>
                  <a:cubicBezTo>
                    <a:pt x="1621" y="2704"/>
                    <a:pt x="1598" y="2682"/>
                    <a:pt x="1578" y="2682"/>
                  </a:cubicBezTo>
                  <a:close/>
                  <a:moveTo>
                    <a:pt x="2602" y="2682"/>
                  </a:moveTo>
                  <a:cubicBezTo>
                    <a:pt x="2511" y="2682"/>
                    <a:pt x="2397" y="2727"/>
                    <a:pt x="2351" y="2773"/>
                  </a:cubicBezTo>
                  <a:cubicBezTo>
                    <a:pt x="2283" y="2841"/>
                    <a:pt x="2237" y="2955"/>
                    <a:pt x="2237" y="3024"/>
                  </a:cubicBezTo>
                  <a:cubicBezTo>
                    <a:pt x="2237" y="3115"/>
                    <a:pt x="2306" y="3207"/>
                    <a:pt x="2329" y="3298"/>
                  </a:cubicBezTo>
                  <a:cubicBezTo>
                    <a:pt x="2420" y="3321"/>
                    <a:pt x="2511" y="3389"/>
                    <a:pt x="2602" y="3389"/>
                  </a:cubicBezTo>
                  <a:cubicBezTo>
                    <a:pt x="2694" y="3366"/>
                    <a:pt x="2808" y="3343"/>
                    <a:pt x="2854" y="3275"/>
                  </a:cubicBezTo>
                  <a:cubicBezTo>
                    <a:pt x="2922" y="3207"/>
                    <a:pt x="2945" y="3092"/>
                    <a:pt x="2945" y="3024"/>
                  </a:cubicBezTo>
                  <a:cubicBezTo>
                    <a:pt x="2945" y="2933"/>
                    <a:pt x="2899" y="2819"/>
                    <a:pt x="2831" y="2773"/>
                  </a:cubicBezTo>
                  <a:cubicBezTo>
                    <a:pt x="2785" y="2704"/>
                    <a:pt x="2671" y="2682"/>
                    <a:pt x="2602" y="2682"/>
                  </a:cubicBezTo>
                  <a:close/>
                  <a:moveTo>
                    <a:pt x="3744" y="2779"/>
                  </a:moveTo>
                  <a:cubicBezTo>
                    <a:pt x="3652" y="2779"/>
                    <a:pt x="3561" y="2807"/>
                    <a:pt x="3493" y="2864"/>
                  </a:cubicBezTo>
                  <a:cubicBezTo>
                    <a:pt x="3356" y="3001"/>
                    <a:pt x="3333" y="3252"/>
                    <a:pt x="3470" y="3389"/>
                  </a:cubicBezTo>
                  <a:cubicBezTo>
                    <a:pt x="3550" y="3458"/>
                    <a:pt x="3647" y="3492"/>
                    <a:pt x="3741" y="3492"/>
                  </a:cubicBezTo>
                  <a:cubicBezTo>
                    <a:pt x="3835" y="3492"/>
                    <a:pt x="3926" y="3458"/>
                    <a:pt x="3995" y="3389"/>
                  </a:cubicBezTo>
                  <a:cubicBezTo>
                    <a:pt x="4132" y="3252"/>
                    <a:pt x="4132" y="3024"/>
                    <a:pt x="3995" y="2864"/>
                  </a:cubicBezTo>
                  <a:cubicBezTo>
                    <a:pt x="3926" y="2807"/>
                    <a:pt x="3835" y="2779"/>
                    <a:pt x="3744" y="2779"/>
                  </a:cubicBezTo>
                  <a:close/>
                  <a:moveTo>
                    <a:pt x="4885" y="2864"/>
                  </a:moveTo>
                  <a:cubicBezTo>
                    <a:pt x="4794" y="2864"/>
                    <a:pt x="4680" y="2864"/>
                    <a:pt x="4634" y="2978"/>
                  </a:cubicBezTo>
                  <a:cubicBezTo>
                    <a:pt x="4520" y="3024"/>
                    <a:pt x="4497" y="3161"/>
                    <a:pt x="4520" y="3252"/>
                  </a:cubicBezTo>
                  <a:cubicBezTo>
                    <a:pt x="4520" y="3321"/>
                    <a:pt x="4543" y="3435"/>
                    <a:pt x="4611" y="3503"/>
                  </a:cubicBezTo>
                  <a:cubicBezTo>
                    <a:pt x="4702" y="3572"/>
                    <a:pt x="4794" y="3617"/>
                    <a:pt x="4885" y="3617"/>
                  </a:cubicBezTo>
                  <a:cubicBezTo>
                    <a:pt x="4953" y="3617"/>
                    <a:pt x="5045" y="3595"/>
                    <a:pt x="5136" y="3526"/>
                  </a:cubicBezTo>
                  <a:cubicBezTo>
                    <a:pt x="5227" y="3435"/>
                    <a:pt x="5273" y="3343"/>
                    <a:pt x="5273" y="3252"/>
                  </a:cubicBezTo>
                  <a:cubicBezTo>
                    <a:pt x="5273" y="3161"/>
                    <a:pt x="5250" y="3070"/>
                    <a:pt x="5159" y="2978"/>
                  </a:cubicBezTo>
                  <a:cubicBezTo>
                    <a:pt x="5068" y="2910"/>
                    <a:pt x="4976" y="2864"/>
                    <a:pt x="4885" y="2864"/>
                  </a:cubicBezTo>
                  <a:close/>
                  <a:moveTo>
                    <a:pt x="5990" y="2929"/>
                  </a:moveTo>
                  <a:cubicBezTo>
                    <a:pt x="5892" y="2929"/>
                    <a:pt x="5811" y="3004"/>
                    <a:pt x="5730" y="3024"/>
                  </a:cubicBezTo>
                  <a:cubicBezTo>
                    <a:pt x="5684" y="3115"/>
                    <a:pt x="5615" y="3207"/>
                    <a:pt x="5615" y="3298"/>
                  </a:cubicBezTo>
                  <a:cubicBezTo>
                    <a:pt x="5615" y="3412"/>
                    <a:pt x="5684" y="3503"/>
                    <a:pt x="5730" y="3617"/>
                  </a:cubicBezTo>
                  <a:cubicBezTo>
                    <a:pt x="5798" y="3640"/>
                    <a:pt x="5889" y="3686"/>
                    <a:pt x="5981" y="3709"/>
                  </a:cubicBezTo>
                  <a:cubicBezTo>
                    <a:pt x="5991" y="3711"/>
                    <a:pt x="6001" y="3712"/>
                    <a:pt x="6011" y="3712"/>
                  </a:cubicBezTo>
                  <a:cubicBezTo>
                    <a:pt x="6111" y="3712"/>
                    <a:pt x="6194" y="3617"/>
                    <a:pt x="6277" y="3617"/>
                  </a:cubicBezTo>
                  <a:cubicBezTo>
                    <a:pt x="6323" y="3526"/>
                    <a:pt x="6391" y="3435"/>
                    <a:pt x="6391" y="3321"/>
                  </a:cubicBezTo>
                  <a:cubicBezTo>
                    <a:pt x="6391" y="3207"/>
                    <a:pt x="6346" y="3115"/>
                    <a:pt x="6277" y="3047"/>
                  </a:cubicBezTo>
                  <a:cubicBezTo>
                    <a:pt x="6232" y="2978"/>
                    <a:pt x="6118" y="2955"/>
                    <a:pt x="6026" y="2933"/>
                  </a:cubicBezTo>
                  <a:cubicBezTo>
                    <a:pt x="6014" y="2930"/>
                    <a:pt x="6002" y="2929"/>
                    <a:pt x="5990" y="2929"/>
                  </a:cubicBezTo>
                  <a:close/>
                  <a:moveTo>
                    <a:pt x="7146" y="3038"/>
                  </a:moveTo>
                  <a:cubicBezTo>
                    <a:pt x="7033" y="3038"/>
                    <a:pt x="6919" y="3078"/>
                    <a:pt x="6848" y="3161"/>
                  </a:cubicBezTo>
                  <a:cubicBezTo>
                    <a:pt x="6711" y="3298"/>
                    <a:pt x="6734" y="3572"/>
                    <a:pt x="6871" y="3709"/>
                  </a:cubicBezTo>
                  <a:cubicBezTo>
                    <a:pt x="6937" y="3775"/>
                    <a:pt x="7039" y="3809"/>
                    <a:pt x="7144" y="3809"/>
                  </a:cubicBezTo>
                  <a:cubicBezTo>
                    <a:pt x="7256" y="3809"/>
                    <a:pt x="7370" y="3769"/>
                    <a:pt x="7441" y="3686"/>
                  </a:cubicBezTo>
                  <a:cubicBezTo>
                    <a:pt x="7578" y="3549"/>
                    <a:pt x="7578" y="3275"/>
                    <a:pt x="7419" y="3138"/>
                  </a:cubicBezTo>
                  <a:cubicBezTo>
                    <a:pt x="7353" y="3072"/>
                    <a:pt x="7250" y="3038"/>
                    <a:pt x="7146" y="3038"/>
                  </a:cubicBezTo>
                  <a:close/>
                  <a:moveTo>
                    <a:pt x="8288" y="3112"/>
                  </a:moveTo>
                  <a:cubicBezTo>
                    <a:pt x="8194" y="3112"/>
                    <a:pt x="8100" y="3152"/>
                    <a:pt x="8012" y="3229"/>
                  </a:cubicBezTo>
                  <a:cubicBezTo>
                    <a:pt x="7829" y="3412"/>
                    <a:pt x="7829" y="3640"/>
                    <a:pt x="8012" y="3823"/>
                  </a:cubicBezTo>
                  <a:cubicBezTo>
                    <a:pt x="8098" y="3908"/>
                    <a:pt x="8188" y="3949"/>
                    <a:pt x="8279" y="3949"/>
                  </a:cubicBezTo>
                  <a:cubicBezTo>
                    <a:pt x="8382" y="3949"/>
                    <a:pt x="8486" y="3897"/>
                    <a:pt x="8583" y="3800"/>
                  </a:cubicBezTo>
                  <a:cubicBezTo>
                    <a:pt x="8765" y="3640"/>
                    <a:pt x="8765" y="3412"/>
                    <a:pt x="8583" y="3252"/>
                  </a:cubicBezTo>
                  <a:cubicBezTo>
                    <a:pt x="8488" y="3158"/>
                    <a:pt x="8388" y="3112"/>
                    <a:pt x="8288" y="3112"/>
                  </a:cubicBezTo>
                  <a:close/>
                  <a:moveTo>
                    <a:pt x="9429" y="3158"/>
                  </a:moveTo>
                  <a:cubicBezTo>
                    <a:pt x="9335" y="3158"/>
                    <a:pt x="9242" y="3198"/>
                    <a:pt x="9153" y="3275"/>
                  </a:cubicBezTo>
                  <a:cubicBezTo>
                    <a:pt x="8971" y="3480"/>
                    <a:pt x="8971" y="3686"/>
                    <a:pt x="9153" y="3868"/>
                  </a:cubicBezTo>
                  <a:cubicBezTo>
                    <a:pt x="9242" y="3957"/>
                    <a:pt x="9335" y="3997"/>
                    <a:pt x="9429" y="3997"/>
                  </a:cubicBezTo>
                  <a:cubicBezTo>
                    <a:pt x="9529" y="3997"/>
                    <a:pt x="9630" y="3951"/>
                    <a:pt x="9724" y="3868"/>
                  </a:cubicBezTo>
                  <a:cubicBezTo>
                    <a:pt x="9815" y="3777"/>
                    <a:pt x="9861" y="3686"/>
                    <a:pt x="9861" y="3572"/>
                  </a:cubicBezTo>
                  <a:cubicBezTo>
                    <a:pt x="9861" y="3458"/>
                    <a:pt x="9815" y="3366"/>
                    <a:pt x="9724" y="3298"/>
                  </a:cubicBezTo>
                  <a:cubicBezTo>
                    <a:pt x="9630" y="3203"/>
                    <a:pt x="9529" y="3158"/>
                    <a:pt x="9429" y="3158"/>
                  </a:cubicBezTo>
                  <a:close/>
                  <a:moveTo>
                    <a:pt x="10569" y="3229"/>
                  </a:moveTo>
                  <a:cubicBezTo>
                    <a:pt x="10454" y="3252"/>
                    <a:pt x="10340" y="3298"/>
                    <a:pt x="10272" y="3366"/>
                  </a:cubicBezTo>
                  <a:cubicBezTo>
                    <a:pt x="10180" y="3458"/>
                    <a:pt x="10135" y="3572"/>
                    <a:pt x="10135" y="3709"/>
                  </a:cubicBezTo>
                  <a:cubicBezTo>
                    <a:pt x="10135" y="3777"/>
                    <a:pt x="10226" y="3983"/>
                    <a:pt x="10272" y="4005"/>
                  </a:cubicBezTo>
                  <a:cubicBezTo>
                    <a:pt x="10386" y="4051"/>
                    <a:pt x="10477" y="4120"/>
                    <a:pt x="10591" y="4120"/>
                  </a:cubicBezTo>
                  <a:cubicBezTo>
                    <a:pt x="10705" y="4120"/>
                    <a:pt x="10797" y="4028"/>
                    <a:pt x="10911" y="4005"/>
                  </a:cubicBezTo>
                  <a:cubicBezTo>
                    <a:pt x="10957" y="3891"/>
                    <a:pt x="11048" y="3800"/>
                    <a:pt x="11025" y="3663"/>
                  </a:cubicBezTo>
                  <a:cubicBezTo>
                    <a:pt x="11025" y="3595"/>
                    <a:pt x="10934" y="3389"/>
                    <a:pt x="10888" y="3366"/>
                  </a:cubicBezTo>
                  <a:cubicBezTo>
                    <a:pt x="10797" y="3298"/>
                    <a:pt x="10705" y="3229"/>
                    <a:pt x="10569" y="3229"/>
                  </a:cubicBezTo>
                  <a:close/>
                  <a:moveTo>
                    <a:pt x="11722" y="3340"/>
                  </a:moveTo>
                  <a:cubicBezTo>
                    <a:pt x="11617" y="3340"/>
                    <a:pt x="11512" y="3380"/>
                    <a:pt x="11413" y="3458"/>
                  </a:cubicBezTo>
                  <a:cubicBezTo>
                    <a:pt x="11230" y="3640"/>
                    <a:pt x="11230" y="3914"/>
                    <a:pt x="11413" y="4097"/>
                  </a:cubicBezTo>
                  <a:cubicBezTo>
                    <a:pt x="11507" y="4191"/>
                    <a:pt x="11620" y="4237"/>
                    <a:pt x="11732" y="4237"/>
                  </a:cubicBezTo>
                  <a:cubicBezTo>
                    <a:pt x="11837" y="4237"/>
                    <a:pt x="11941" y="4197"/>
                    <a:pt x="12029" y="4120"/>
                  </a:cubicBezTo>
                  <a:cubicBezTo>
                    <a:pt x="12235" y="3937"/>
                    <a:pt x="12235" y="3663"/>
                    <a:pt x="12052" y="3480"/>
                  </a:cubicBezTo>
                  <a:cubicBezTo>
                    <a:pt x="11946" y="3386"/>
                    <a:pt x="11834" y="3340"/>
                    <a:pt x="11722" y="3340"/>
                  </a:cubicBezTo>
                  <a:close/>
                  <a:moveTo>
                    <a:pt x="12851" y="3412"/>
                  </a:moveTo>
                  <a:cubicBezTo>
                    <a:pt x="12714" y="3412"/>
                    <a:pt x="12623" y="3458"/>
                    <a:pt x="12531" y="3549"/>
                  </a:cubicBezTo>
                  <a:cubicBezTo>
                    <a:pt x="12349" y="3732"/>
                    <a:pt x="12349" y="3983"/>
                    <a:pt x="12509" y="4165"/>
                  </a:cubicBezTo>
                  <a:cubicBezTo>
                    <a:pt x="12588" y="4244"/>
                    <a:pt x="12684" y="4307"/>
                    <a:pt x="12798" y="4307"/>
                  </a:cubicBezTo>
                  <a:cubicBezTo>
                    <a:pt x="12815" y="4307"/>
                    <a:pt x="12833" y="4305"/>
                    <a:pt x="12851" y="4302"/>
                  </a:cubicBezTo>
                  <a:cubicBezTo>
                    <a:pt x="12965" y="4302"/>
                    <a:pt x="13079" y="4279"/>
                    <a:pt x="13148" y="4188"/>
                  </a:cubicBezTo>
                  <a:cubicBezTo>
                    <a:pt x="13330" y="4005"/>
                    <a:pt x="13353" y="3732"/>
                    <a:pt x="13171" y="3549"/>
                  </a:cubicBezTo>
                  <a:cubicBezTo>
                    <a:pt x="13079" y="3458"/>
                    <a:pt x="12988" y="3412"/>
                    <a:pt x="12851" y="3412"/>
                  </a:cubicBezTo>
                  <a:close/>
                  <a:moveTo>
                    <a:pt x="1390" y="3800"/>
                  </a:moveTo>
                  <a:cubicBezTo>
                    <a:pt x="1296" y="3800"/>
                    <a:pt x="1199" y="3823"/>
                    <a:pt x="1142" y="3868"/>
                  </a:cubicBezTo>
                  <a:cubicBezTo>
                    <a:pt x="1050" y="3960"/>
                    <a:pt x="1050" y="4211"/>
                    <a:pt x="1142" y="4325"/>
                  </a:cubicBezTo>
                  <a:cubicBezTo>
                    <a:pt x="1187" y="4371"/>
                    <a:pt x="1279" y="4393"/>
                    <a:pt x="1370" y="4393"/>
                  </a:cubicBezTo>
                  <a:cubicBezTo>
                    <a:pt x="1461" y="4393"/>
                    <a:pt x="1553" y="4371"/>
                    <a:pt x="1598" y="4325"/>
                  </a:cubicBezTo>
                  <a:cubicBezTo>
                    <a:pt x="1689" y="4234"/>
                    <a:pt x="1689" y="3983"/>
                    <a:pt x="1621" y="3868"/>
                  </a:cubicBezTo>
                  <a:cubicBezTo>
                    <a:pt x="1575" y="3823"/>
                    <a:pt x="1484" y="3800"/>
                    <a:pt x="1390" y="3800"/>
                  </a:cubicBezTo>
                  <a:close/>
                  <a:moveTo>
                    <a:pt x="2511" y="3880"/>
                  </a:moveTo>
                  <a:cubicBezTo>
                    <a:pt x="2431" y="3880"/>
                    <a:pt x="2351" y="3914"/>
                    <a:pt x="2283" y="3983"/>
                  </a:cubicBezTo>
                  <a:cubicBezTo>
                    <a:pt x="2146" y="4120"/>
                    <a:pt x="2146" y="4302"/>
                    <a:pt x="2283" y="4439"/>
                  </a:cubicBezTo>
                  <a:cubicBezTo>
                    <a:pt x="2351" y="4508"/>
                    <a:pt x="2431" y="4542"/>
                    <a:pt x="2511" y="4542"/>
                  </a:cubicBezTo>
                  <a:cubicBezTo>
                    <a:pt x="2591" y="4542"/>
                    <a:pt x="2671" y="4508"/>
                    <a:pt x="2739" y="4439"/>
                  </a:cubicBezTo>
                  <a:cubicBezTo>
                    <a:pt x="2876" y="4302"/>
                    <a:pt x="2876" y="4120"/>
                    <a:pt x="2739" y="3983"/>
                  </a:cubicBezTo>
                  <a:cubicBezTo>
                    <a:pt x="2671" y="3914"/>
                    <a:pt x="2591" y="3880"/>
                    <a:pt x="2511" y="3880"/>
                  </a:cubicBezTo>
                  <a:close/>
                  <a:moveTo>
                    <a:pt x="3630" y="3937"/>
                  </a:moveTo>
                  <a:cubicBezTo>
                    <a:pt x="3538" y="3960"/>
                    <a:pt x="3470" y="3960"/>
                    <a:pt x="3424" y="4051"/>
                  </a:cubicBezTo>
                  <a:cubicBezTo>
                    <a:pt x="3356" y="4120"/>
                    <a:pt x="3287" y="4165"/>
                    <a:pt x="3310" y="4279"/>
                  </a:cubicBezTo>
                  <a:cubicBezTo>
                    <a:pt x="3310" y="4371"/>
                    <a:pt x="3310" y="4462"/>
                    <a:pt x="3424" y="4508"/>
                  </a:cubicBezTo>
                  <a:cubicBezTo>
                    <a:pt x="3447" y="4599"/>
                    <a:pt x="3538" y="4622"/>
                    <a:pt x="3630" y="4622"/>
                  </a:cubicBezTo>
                  <a:cubicBezTo>
                    <a:pt x="3744" y="4622"/>
                    <a:pt x="3789" y="4576"/>
                    <a:pt x="3858" y="4508"/>
                  </a:cubicBezTo>
                  <a:cubicBezTo>
                    <a:pt x="3926" y="4439"/>
                    <a:pt x="3972" y="4393"/>
                    <a:pt x="3972" y="4279"/>
                  </a:cubicBezTo>
                  <a:cubicBezTo>
                    <a:pt x="3972" y="4211"/>
                    <a:pt x="3949" y="4120"/>
                    <a:pt x="3881" y="4051"/>
                  </a:cubicBezTo>
                  <a:cubicBezTo>
                    <a:pt x="3812" y="4005"/>
                    <a:pt x="3767" y="3937"/>
                    <a:pt x="3630" y="3937"/>
                  </a:cubicBezTo>
                  <a:close/>
                  <a:moveTo>
                    <a:pt x="4758" y="4022"/>
                  </a:moveTo>
                  <a:cubicBezTo>
                    <a:pt x="4671" y="4022"/>
                    <a:pt x="4599" y="4063"/>
                    <a:pt x="4543" y="4120"/>
                  </a:cubicBezTo>
                  <a:cubicBezTo>
                    <a:pt x="4383" y="4234"/>
                    <a:pt x="4383" y="4485"/>
                    <a:pt x="4520" y="4645"/>
                  </a:cubicBezTo>
                  <a:cubicBezTo>
                    <a:pt x="4579" y="4716"/>
                    <a:pt x="4677" y="4750"/>
                    <a:pt x="4775" y="4750"/>
                  </a:cubicBezTo>
                  <a:cubicBezTo>
                    <a:pt x="4865" y="4750"/>
                    <a:pt x="4957" y="4722"/>
                    <a:pt x="5022" y="4667"/>
                  </a:cubicBezTo>
                  <a:cubicBezTo>
                    <a:pt x="5090" y="4599"/>
                    <a:pt x="5113" y="4530"/>
                    <a:pt x="5136" y="4439"/>
                  </a:cubicBezTo>
                  <a:cubicBezTo>
                    <a:pt x="5159" y="4325"/>
                    <a:pt x="5090" y="4234"/>
                    <a:pt x="5068" y="4142"/>
                  </a:cubicBezTo>
                  <a:cubicBezTo>
                    <a:pt x="4976" y="4074"/>
                    <a:pt x="4908" y="4051"/>
                    <a:pt x="4817" y="4028"/>
                  </a:cubicBezTo>
                  <a:cubicBezTo>
                    <a:pt x="4796" y="4024"/>
                    <a:pt x="4777" y="4022"/>
                    <a:pt x="4758" y="4022"/>
                  </a:cubicBezTo>
                  <a:close/>
                  <a:moveTo>
                    <a:pt x="5935" y="4131"/>
                  </a:moveTo>
                  <a:cubicBezTo>
                    <a:pt x="5844" y="4131"/>
                    <a:pt x="5752" y="4165"/>
                    <a:pt x="5684" y="4234"/>
                  </a:cubicBezTo>
                  <a:cubicBezTo>
                    <a:pt x="5524" y="4371"/>
                    <a:pt x="5524" y="4599"/>
                    <a:pt x="5661" y="4736"/>
                  </a:cubicBezTo>
                  <a:cubicBezTo>
                    <a:pt x="5732" y="4819"/>
                    <a:pt x="5834" y="4859"/>
                    <a:pt x="5935" y="4859"/>
                  </a:cubicBezTo>
                  <a:cubicBezTo>
                    <a:pt x="6028" y="4859"/>
                    <a:pt x="6120" y="4824"/>
                    <a:pt x="6186" y="4759"/>
                  </a:cubicBezTo>
                  <a:cubicBezTo>
                    <a:pt x="6323" y="4622"/>
                    <a:pt x="6323" y="4371"/>
                    <a:pt x="6186" y="4234"/>
                  </a:cubicBezTo>
                  <a:cubicBezTo>
                    <a:pt x="6118" y="4165"/>
                    <a:pt x="6026" y="4131"/>
                    <a:pt x="5935" y="4131"/>
                  </a:cubicBezTo>
                  <a:close/>
                  <a:moveTo>
                    <a:pt x="7068" y="4142"/>
                  </a:moveTo>
                  <a:cubicBezTo>
                    <a:pt x="6985" y="4142"/>
                    <a:pt x="6905" y="4188"/>
                    <a:pt x="6825" y="4279"/>
                  </a:cubicBezTo>
                  <a:cubicBezTo>
                    <a:pt x="6643" y="4462"/>
                    <a:pt x="6643" y="4622"/>
                    <a:pt x="6802" y="4804"/>
                  </a:cubicBezTo>
                  <a:cubicBezTo>
                    <a:pt x="6894" y="4884"/>
                    <a:pt x="6985" y="4924"/>
                    <a:pt x="7073" y="4924"/>
                  </a:cubicBezTo>
                  <a:cubicBezTo>
                    <a:pt x="7162" y="4924"/>
                    <a:pt x="7247" y="4884"/>
                    <a:pt x="7327" y="4804"/>
                  </a:cubicBezTo>
                  <a:cubicBezTo>
                    <a:pt x="7510" y="4622"/>
                    <a:pt x="7510" y="4462"/>
                    <a:pt x="7327" y="4279"/>
                  </a:cubicBezTo>
                  <a:cubicBezTo>
                    <a:pt x="7236" y="4188"/>
                    <a:pt x="7150" y="4142"/>
                    <a:pt x="7068" y="4142"/>
                  </a:cubicBezTo>
                  <a:close/>
                  <a:moveTo>
                    <a:pt x="343" y="4987"/>
                  </a:moveTo>
                  <a:cubicBezTo>
                    <a:pt x="343" y="4987"/>
                    <a:pt x="343" y="5010"/>
                    <a:pt x="343" y="5010"/>
                  </a:cubicBezTo>
                  <a:lnTo>
                    <a:pt x="343" y="5033"/>
                  </a:lnTo>
                  <a:cubicBezTo>
                    <a:pt x="366" y="5010"/>
                    <a:pt x="366" y="5010"/>
                    <a:pt x="366" y="4987"/>
                  </a:cubicBezTo>
                  <a:close/>
                  <a:moveTo>
                    <a:pt x="8212" y="4253"/>
                  </a:moveTo>
                  <a:cubicBezTo>
                    <a:pt x="8111" y="4253"/>
                    <a:pt x="8009" y="4282"/>
                    <a:pt x="7944" y="4348"/>
                  </a:cubicBezTo>
                  <a:cubicBezTo>
                    <a:pt x="7784" y="4485"/>
                    <a:pt x="7784" y="4781"/>
                    <a:pt x="7921" y="4941"/>
                  </a:cubicBezTo>
                  <a:cubicBezTo>
                    <a:pt x="7992" y="5001"/>
                    <a:pt x="8108" y="5036"/>
                    <a:pt x="8221" y="5036"/>
                  </a:cubicBezTo>
                  <a:cubicBezTo>
                    <a:pt x="8324" y="5036"/>
                    <a:pt x="8426" y="5007"/>
                    <a:pt x="8491" y="4941"/>
                  </a:cubicBezTo>
                  <a:cubicBezTo>
                    <a:pt x="8628" y="4804"/>
                    <a:pt x="8651" y="4508"/>
                    <a:pt x="8491" y="4348"/>
                  </a:cubicBezTo>
                  <a:cubicBezTo>
                    <a:pt x="8432" y="4288"/>
                    <a:pt x="8322" y="4253"/>
                    <a:pt x="8212" y="4253"/>
                  </a:cubicBezTo>
                  <a:close/>
                  <a:moveTo>
                    <a:pt x="9370" y="4342"/>
                  </a:moveTo>
                  <a:cubicBezTo>
                    <a:pt x="9267" y="4342"/>
                    <a:pt x="9165" y="4382"/>
                    <a:pt x="9085" y="4462"/>
                  </a:cubicBezTo>
                  <a:cubicBezTo>
                    <a:pt x="8902" y="4645"/>
                    <a:pt x="8925" y="4896"/>
                    <a:pt x="9085" y="5033"/>
                  </a:cubicBezTo>
                  <a:cubicBezTo>
                    <a:pt x="9165" y="5112"/>
                    <a:pt x="9256" y="5152"/>
                    <a:pt x="9350" y="5152"/>
                  </a:cubicBezTo>
                  <a:cubicBezTo>
                    <a:pt x="9444" y="5152"/>
                    <a:pt x="9541" y="5112"/>
                    <a:pt x="9633" y="5033"/>
                  </a:cubicBezTo>
                  <a:cubicBezTo>
                    <a:pt x="9815" y="4896"/>
                    <a:pt x="9815" y="4645"/>
                    <a:pt x="9655" y="4462"/>
                  </a:cubicBezTo>
                  <a:cubicBezTo>
                    <a:pt x="9576" y="4382"/>
                    <a:pt x="9473" y="4342"/>
                    <a:pt x="9370" y="4342"/>
                  </a:cubicBezTo>
                  <a:close/>
                  <a:moveTo>
                    <a:pt x="10467" y="4413"/>
                  </a:moveTo>
                  <a:cubicBezTo>
                    <a:pt x="10368" y="4413"/>
                    <a:pt x="10269" y="4453"/>
                    <a:pt x="10180" y="4530"/>
                  </a:cubicBezTo>
                  <a:cubicBezTo>
                    <a:pt x="10021" y="4736"/>
                    <a:pt x="10021" y="4941"/>
                    <a:pt x="10203" y="5124"/>
                  </a:cubicBezTo>
                  <a:cubicBezTo>
                    <a:pt x="10283" y="5204"/>
                    <a:pt x="10380" y="5244"/>
                    <a:pt x="10477" y="5244"/>
                  </a:cubicBezTo>
                  <a:cubicBezTo>
                    <a:pt x="10574" y="5244"/>
                    <a:pt x="10671" y="5204"/>
                    <a:pt x="10751" y="5124"/>
                  </a:cubicBezTo>
                  <a:cubicBezTo>
                    <a:pt x="10934" y="4941"/>
                    <a:pt x="10957" y="4713"/>
                    <a:pt x="10774" y="4553"/>
                  </a:cubicBezTo>
                  <a:cubicBezTo>
                    <a:pt x="10680" y="4459"/>
                    <a:pt x="10573" y="4413"/>
                    <a:pt x="10467" y="4413"/>
                  </a:cubicBezTo>
                  <a:close/>
                  <a:moveTo>
                    <a:pt x="11638" y="4502"/>
                  </a:moveTo>
                  <a:cubicBezTo>
                    <a:pt x="11516" y="4502"/>
                    <a:pt x="11390" y="4542"/>
                    <a:pt x="11322" y="4622"/>
                  </a:cubicBezTo>
                  <a:cubicBezTo>
                    <a:pt x="11230" y="4690"/>
                    <a:pt x="11185" y="4827"/>
                    <a:pt x="11185" y="4918"/>
                  </a:cubicBezTo>
                  <a:cubicBezTo>
                    <a:pt x="11185" y="5033"/>
                    <a:pt x="11230" y="5147"/>
                    <a:pt x="11299" y="5238"/>
                  </a:cubicBezTo>
                  <a:cubicBezTo>
                    <a:pt x="11370" y="5321"/>
                    <a:pt x="11497" y="5361"/>
                    <a:pt x="11624" y="5361"/>
                  </a:cubicBezTo>
                  <a:cubicBezTo>
                    <a:pt x="11742" y="5361"/>
                    <a:pt x="11861" y="5327"/>
                    <a:pt x="11938" y="5261"/>
                  </a:cubicBezTo>
                  <a:cubicBezTo>
                    <a:pt x="12029" y="5170"/>
                    <a:pt x="12052" y="5055"/>
                    <a:pt x="12052" y="4941"/>
                  </a:cubicBezTo>
                  <a:cubicBezTo>
                    <a:pt x="12075" y="4827"/>
                    <a:pt x="12029" y="4713"/>
                    <a:pt x="11938" y="4622"/>
                  </a:cubicBezTo>
                  <a:cubicBezTo>
                    <a:pt x="11881" y="4542"/>
                    <a:pt x="11761" y="4502"/>
                    <a:pt x="11638" y="4502"/>
                  </a:cubicBezTo>
                  <a:close/>
                  <a:moveTo>
                    <a:pt x="349" y="5030"/>
                  </a:moveTo>
                  <a:cubicBezTo>
                    <a:pt x="347" y="5030"/>
                    <a:pt x="345" y="5031"/>
                    <a:pt x="343" y="5033"/>
                  </a:cubicBezTo>
                  <a:cubicBezTo>
                    <a:pt x="320" y="5055"/>
                    <a:pt x="297" y="5124"/>
                    <a:pt x="274" y="5170"/>
                  </a:cubicBezTo>
                  <a:cubicBezTo>
                    <a:pt x="274" y="5215"/>
                    <a:pt x="251" y="5284"/>
                    <a:pt x="251" y="5329"/>
                  </a:cubicBezTo>
                  <a:cubicBezTo>
                    <a:pt x="251" y="5352"/>
                    <a:pt x="274" y="5375"/>
                    <a:pt x="274" y="5375"/>
                  </a:cubicBezTo>
                  <a:cubicBezTo>
                    <a:pt x="274" y="5375"/>
                    <a:pt x="297" y="5375"/>
                    <a:pt x="320" y="5352"/>
                  </a:cubicBezTo>
                  <a:cubicBezTo>
                    <a:pt x="343" y="5306"/>
                    <a:pt x="366" y="5261"/>
                    <a:pt x="388" y="5215"/>
                  </a:cubicBezTo>
                  <a:cubicBezTo>
                    <a:pt x="409" y="5132"/>
                    <a:pt x="373" y="5030"/>
                    <a:pt x="349" y="5030"/>
                  </a:cubicBezTo>
                  <a:close/>
                  <a:moveTo>
                    <a:pt x="12794" y="4565"/>
                  </a:moveTo>
                  <a:cubicBezTo>
                    <a:pt x="12686" y="4565"/>
                    <a:pt x="12577" y="4610"/>
                    <a:pt x="12486" y="4713"/>
                  </a:cubicBezTo>
                  <a:cubicBezTo>
                    <a:pt x="12303" y="4873"/>
                    <a:pt x="12326" y="5192"/>
                    <a:pt x="12509" y="5329"/>
                  </a:cubicBezTo>
                  <a:cubicBezTo>
                    <a:pt x="12589" y="5409"/>
                    <a:pt x="12691" y="5455"/>
                    <a:pt x="12800" y="5455"/>
                  </a:cubicBezTo>
                  <a:cubicBezTo>
                    <a:pt x="12908" y="5455"/>
                    <a:pt x="13022" y="5409"/>
                    <a:pt x="13125" y="5306"/>
                  </a:cubicBezTo>
                  <a:cubicBezTo>
                    <a:pt x="13285" y="5147"/>
                    <a:pt x="13285" y="4827"/>
                    <a:pt x="13102" y="4690"/>
                  </a:cubicBezTo>
                  <a:cubicBezTo>
                    <a:pt x="13011" y="4610"/>
                    <a:pt x="12902" y="4565"/>
                    <a:pt x="12794" y="4565"/>
                  </a:cubicBezTo>
                  <a:close/>
                  <a:moveTo>
                    <a:pt x="13764" y="4667"/>
                  </a:moveTo>
                  <a:cubicBezTo>
                    <a:pt x="13741" y="4667"/>
                    <a:pt x="13696" y="4690"/>
                    <a:pt x="13673" y="4713"/>
                  </a:cubicBezTo>
                  <a:cubicBezTo>
                    <a:pt x="13650" y="4713"/>
                    <a:pt x="13627" y="4736"/>
                    <a:pt x="13604" y="4759"/>
                  </a:cubicBezTo>
                  <a:cubicBezTo>
                    <a:pt x="13604" y="4759"/>
                    <a:pt x="13604" y="4781"/>
                    <a:pt x="13581" y="4781"/>
                  </a:cubicBezTo>
                  <a:cubicBezTo>
                    <a:pt x="13467" y="4918"/>
                    <a:pt x="13422" y="5124"/>
                    <a:pt x="13513" y="5284"/>
                  </a:cubicBezTo>
                  <a:cubicBezTo>
                    <a:pt x="13581" y="5421"/>
                    <a:pt x="13696" y="5535"/>
                    <a:pt x="13878" y="5535"/>
                  </a:cubicBezTo>
                  <a:lnTo>
                    <a:pt x="14015" y="5535"/>
                  </a:lnTo>
                  <a:cubicBezTo>
                    <a:pt x="14061" y="5535"/>
                    <a:pt x="14038" y="5512"/>
                    <a:pt x="14038" y="5489"/>
                  </a:cubicBezTo>
                  <a:cubicBezTo>
                    <a:pt x="13969" y="5238"/>
                    <a:pt x="13924" y="4987"/>
                    <a:pt x="13810" y="4759"/>
                  </a:cubicBezTo>
                  <a:cubicBezTo>
                    <a:pt x="13810" y="4713"/>
                    <a:pt x="13787" y="4667"/>
                    <a:pt x="13764" y="4667"/>
                  </a:cubicBezTo>
                  <a:close/>
                  <a:moveTo>
                    <a:pt x="1268" y="4950"/>
                  </a:moveTo>
                  <a:cubicBezTo>
                    <a:pt x="1198" y="4950"/>
                    <a:pt x="1128" y="4978"/>
                    <a:pt x="1073" y="5033"/>
                  </a:cubicBezTo>
                  <a:cubicBezTo>
                    <a:pt x="959" y="5147"/>
                    <a:pt x="936" y="5306"/>
                    <a:pt x="1050" y="5443"/>
                  </a:cubicBezTo>
                  <a:cubicBezTo>
                    <a:pt x="1113" y="5506"/>
                    <a:pt x="1196" y="5541"/>
                    <a:pt x="1278" y="5541"/>
                  </a:cubicBezTo>
                  <a:cubicBezTo>
                    <a:pt x="1344" y="5541"/>
                    <a:pt x="1410" y="5518"/>
                    <a:pt x="1461" y="5466"/>
                  </a:cubicBezTo>
                  <a:cubicBezTo>
                    <a:pt x="1598" y="5352"/>
                    <a:pt x="1598" y="5170"/>
                    <a:pt x="1484" y="5055"/>
                  </a:cubicBezTo>
                  <a:cubicBezTo>
                    <a:pt x="1424" y="4984"/>
                    <a:pt x="1346" y="4950"/>
                    <a:pt x="1268" y="4950"/>
                  </a:cubicBezTo>
                  <a:close/>
                  <a:moveTo>
                    <a:pt x="2431" y="5043"/>
                  </a:moveTo>
                  <a:cubicBezTo>
                    <a:pt x="2329" y="5043"/>
                    <a:pt x="2220" y="5073"/>
                    <a:pt x="2169" y="5124"/>
                  </a:cubicBezTo>
                  <a:cubicBezTo>
                    <a:pt x="2077" y="5238"/>
                    <a:pt x="2100" y="5489"/>
                    <a:pt x="2192" y="5580"/>
                  </a:cubicBezTo>
                  <a:cubicBezTo>
                    <a:pt x="2246" y="5623"/>
                    <a:pt x="2330" y="5646"/>
                    <a:pt x="2414" y="5646"/>
                  </a:cubicBezTo>
                  <a:cubicBezTo>
                    <a:pt x="2507" y="5646"/>
                    <a:pt x="2600" y="5618"/>
                    <a:pt x="2648" y="5558"/>
                  </a:cubicBezTo>
                  <a:cubicBezTo>
                    <a:pt x="2739" y="5466"/>
                    <a:pt x="2739" y="5192"/>
                    <a:pt x="2625" y="5101"/>
                  </a:cubicBezTo>
                  <a:cubicBezTo>
                    <a:pt x="2585" y="5061"/>
                    <a:pt x="2510" y="5043"/>
                    <a:pt x="2431" y="5043"/>
                  </a:cubicBezTo>
                  <a:close/>
                  <a:moveTo>
                    <a:pt x="3538" y="5090"/>
                  </a:moveTo>
                  <a:cubicBezTo>
                    <a:pt x="3458" y="5090"/>
                    <a:pt x="3379" y="5124"/>
                    <a:pt x="3310" y="5192"/>
                  </a:cubicBezTo>
                  <a:cubicBezTo>
                    <a:pt x="3173" y="5329"/>
                    <a:pt x="3173" y="5512"/>
                    <a:pt x="3310" y="5649"/>
                  </a:cubicBezTo>
                  <a:cubicBezTo>
                    <a:pt x="3382" y="5720"/>
                    <a:pt x="3466" y="5755"/>
                    <a:pt x="3546" y="5755"/>
                  </a:cubicBezTo>
                  <a:cubicBezTo>
                    <a:pt x="3619" y="5755"/>
                    <a:pt x="3689" y="5726"/>
                    <a:pt x="3744" y="5672"/>
                  </a:cubicBezTo>
                  <a:cubicBezTo>
                    <a:pt x="3904" y="5512"/>
                    <a:pt x="3904" y="5329"/>
                    <a:pt x="3767" y="5192"/>
                  </a:cubicBezTo>
                  <a:cubicBezTo>
                    <a:pt x="3698" y="5124"/>
                    <a:pt x="3618" y="5090"/>
                    <a:pt x="3538" y="5090"/>
                  </a:cubicBezTo>
                  <a:close/>
                  <a:moveTo>
                    <a:pt x="4738" y="5166"/>
                  </a:moveTo>
                  <a:cubicBezTo>
                    <a:pt x="4727" y="5166"/>
                    <a:pt x="4715" y="5167"/>
                    <a:pt x="4702" y="5170"/>
                  </a:cubicBezTo>
                  <a:cubicBezTo>
                    <a:pt x="4611" y="5170"/>
                    <a:pt x="4543" y="5192"/>
                    <a:pt x="4474" y="5261"/>
                  </a:cubicBezTo>
                  <a:cubicBezTo>
                    <a:pt x="4429" y="5329"/>
                    <a:pt x="4360" y="5398"/>
                    <a:pt x="4360" y="5512"/>
                  </a:cubicBezTo>
                  <a:cubicBezTo>
                    <a:pt x="4383" y="5603"/>
                    <a:pt x="4383" y="5672"/>
                    <a:pt x="4474" y="5717"/>
                  </a:cubicBezTo>
                  <a:cubicBezTo>
                    <a:pt x="4520" y="5831"/>
                    <a:pt x="4611" y="5831"/>
                    <a:pt x="4702" y="5831"/>
                  </a:cubicBezTo>
                  <a:cubicBezTo>
                    <a:pt x="4817" y="5831"/>
                    <a:pt x="4862" y="5809"/>
                    <a:pt x="4931" y="5740"/>
                  </a:cubicBezTo>
                  <a:cubicBezTo>
                    <a:pt x="4999" y="5672"/>
                    <a:pt x="5045" y="5603"/>
                    <a:pt x="5045" y="5512"/>
                  </a:cubicBezTo>
                  <a:cubicBezTo>
                    <a:pt x="5022" y="5421"/>
                    <a:pt x="5022" y="5352"/>
                    <a:pt x="4953" y="5284"/>
                  </a:cubicBezTo>
                  <a:cubicBezTo>
                    <a:pt x="4892" y="5243"/>
                    <a:pt x="4831" y="5166"/>
                    <a:pt x="4738" y="5166"/>
                  </a:cubicBezTo>
                  <a:close/>
                  <a:moveTo>
                    <a:pt x="5831" y="5255"/>
                  </a:moveTo>
                  <a:cubicBezTo>
                    <a:pt x="5743" y="5255"/>
                    <a:pt x="5668" y="5296"/>
                    <a:pt x="5593" y="5352"/>
                  </a:cubicBezTo>
                  <a:cubicBezTo>
                    <a:pt x="5456" y="5466"/>
                    <a:pt x="5456" y="5717"/>
                    <a:pt x="5593" y="5854"/>
                  </a:cubicBezTo>
                  <a:cubicBezTo>
                    <a:pt x="5654" y="5928"/>
                    <a:pt x="5750" y="5969"/>
                    <a:pt x="5849" y="5969"/>
                  </a:cubicBezTo>
                  <a:cubicBezTo>
                    <a:pt x="5934" y="5969"/>
                    <a:pt x="6021" y="5940"/>
                    <a:pt x="6095" y="5877"/>
                  </a:cubicBezTo>
                  <a:cubicBezTo>
                    <a:pt x="6163" y="5831"/>
                    <a:pt x="6186" y="5740"/>
                    <a:pt x="6209" y="5672"/>
                  </a:cubicBezTo>
                  <a:cubicBezTo>
                    <a:pt x="6232" y="5558"/>
                    <a:pt x="6163" y="5466"/>
                    <a:pt x="6118" y="5375"/>
                  </a:cubicBezTo>
                  <a:cubicBezTo>
                    <a:pt x="6049" y="5306"/>
                    <a:pt x="5981" y="5261"/>
                    <a:pt x="5889" y="5261"/>
                  </a:cubicBezTo>
                  <a:cubicBezTo>
                    <a:pt x="5869" y="5257"/>
                    <a:pt x="5850" y="5255"/>
                    <a:pt x="5831" y="5255"/>
                  </a:cubicBezTo>
                  <a:close/>
                  <a:moveTo>
                    <a:pt x="6965" y="5318"/>
                  </a:moveTo>
                  <a:cubicBezTo>
                    <a:pt x="6871" y="5318"/>
                    <a:pt x="6780" y="5352"/>
                    <a:pt x="6711" y="5421"/>
                  </a:cubicBezTo>
                  <a:cubicBezTo>
                    <a:pt x="6574" y="5558"/>
                    <a:pt x="6574" y="5809"/>
                    <a:pt x="6711" y="5946"/>
                  </a:cubicBezTo>
                  <a:cubicBezTo>
                    <a:pt x="6780" y="6014"/>
                    <a:pt x="6877" y="6048"/>
                    <a:pt x="6974" y="6048"/>
                  </a:cubicBezTo>
                  <a:cubicBezTo>
                    <a:pt x="7071" y="6048"/>
                    <a:pt x="7168" y="6014"/>
                    <a:pt x="7236" y="5946"/>
                  </a:cubicBezTo>
                  <a:cubicBezTo>
                    <a:pt x="7350" y="5809"/>
                    <a:pt x="7350" y="5558"/>
                    <a:pt x="7236" y="5421"/>
                  </a:cubicBezTo>
                  <a:cubicBezTo>
                    <a:pt x="7156" y="5352"/>
                    <a:pt x="7059" y="5318"/>
                    <a:pt x="6965" y="5318"/>
                  </a:cubicBezTo>
                  <a:close/>
                  <a:moveTo>
                    <a:pt x="8112" y="5398"/>
                  </a:moveTo>
                  <a:cubicBezTo>
                    <a:pt x="8029" y="5398"/>
                    <a:pt x="7944" y="5443"/>
                    <a:pt x="7852" y="5535"/>
                  </a:cubicBezTo>
                  <a:cubicBezTo>
                    <a:pt x="7670" y="5717"/>
                    <a:pt x="7670" y="5877"/>
                    <a:pt x="7852" y="6060"/>
                  </a:cubicBezTo>
                  <a:cubicBezTo>
                    <a:pt x="7941" y="6137"/>
                    <a:pt x="8023" y="6177"/>
                    <a:pt x="8106" y="6177"/>
                  </a:cubicBezTo>
                  <a:cubicBezTo>
                    <a:pt x="8195" y="6177"/>
                    <a:pt x="8283" y="6131"/>
                    <a:pt x="8377" y="6037"/>
                  </a:cubicBezTo>
                  <a:cubicBezTo>
                    <a:pt x="8537" y="5854"/>
                    <a:pt x="8537" y="5694"/>
                    <a:pt x="8354" y="5535"/>
                  </a:cubicBezTo>
                  <a:cubicBezTo>
                    <a:pt x="8275" y="5443"/>
                    <a:pt x="8195" y="5398"/>
                    <a:pt x="8112" y="5398"/>
                  </a:cubicBezTo>
                  <a:close/>
                  <a:moveTo>
                    <a:pt x="9256" y="5500"/>
                  </a:moveTo>
                  <a:cubicBezTo>
                    <a:pt x="9148" y="5500"/>
                    <a:pt x="9039" y="5535"/>
                    <a:pt x="8971" y="5603"/>
                  </a:cubicBezTo>
                  <a:cubicBezTo>
                    <a:pt x="8834" y="5740"/>
                    <a:pt x="8834" y="6037"/>
                    <a:pt x="8971" y="6174"/>
                  </a:cubicBezTo>
                  <a:cubicBezTo>
                    <a:pt x="9042" y="6245"/>
                    <a:pt x="9158" y="6280"/>
                    <a:pt x="9271" y="6280"/>
                  </a:cubicBezTo>
                  <a:cubicBezTo>
                    <a:pt x="9374" y="6280"/>
                    <a:pt x="9476" y="6251"/>
                    <a:pt x="9541" y="6197"/>
                  </a:cubicBezTo>
                  <a:cubicBezTo>
                    <a:pt x="9678" y="6060"/>
                    <a:pt x="9678" y="5740"/>
                    <a:pt x="9541" y="5603"/>
                  </a:cubicBezTo>
                  <a:cubicBezTo>
                    <a:pt x="9473" y="5535"/>
                    <a:pt x="9364" y="5500"/>
                    <a:pt x="9256" y="5500"/>
                  </a:cubicBezTo>
                  <a:close/>
                  <a:moveTo>
                    <a:pt x="10375" y="5563"/>
                  </a:moveTo>
                  <a:cubicBezTo>
                    <a:pt x="10273" y="5563"/>
                    <a:pt x="10175" y="5609"/>
                    <a:pt x="10089" y="5694"/>
                  </a:cubicBezTo>
                  <a:cubicBezTo>
                    <a:pt x="9929" y="5831"/>
                    <a:pt x="9929" y="6105"/>
                    <a:pt x="10089" y="6265"/>
                  </a:cubicBezTo>
                  <a:cubicBezTo>
                    <a:pt x="10166" y="6342"/>
                    <a:pt x="10265" y="6382"/>
                    <a:pt x="10364" y="6382"/>
                  </a:cubicBezTo>
                  <a:cubicBezTo>
                    <a:pt x="10470" y="6382"/>
                    <a:pt x="10577" y="6337"/>
                    <a:pt x="10660" y="6242"/>
                  </a:cubicBezTo>
                  <a:cubicBezTo>
                    <a:pt x="10820" y="6083"/>
                    <a:pt x="10820" y="5831"/>
                    <a:pt x="10637" y="5672"/>
                  </a:cubicBezTo>
                  <a:cubicBezTo>
                    <a:pt x="10552" y="5597"/>
                    <a:pt x="10462" y="5563"/>
                    <a:pt x="10375" y="5563"/>
                  </a:cubicBezTo>
                  <a:close/>
                  <a:moveTo>
                    <a:pt x="11550" y="5626"/>
                  </a:moveTo>
                  <a:cubicBezTo>
                    <a:pt x="11447" y="5626"/>
                    <a:pt x="11345" y="5672"/>
                    <a:pt x="11253" y="5763"/>
                  </a:cubicBezTo>
                  <a:cubicBezTo>
                    <a:pt x="11071" y="5946"/>
                    <a:pt x="11071" y="6151"/>
                    <a:pt x="11253" y="6334"/>
                  </a:cubicBezTo>
                  <a:cubicBezTo>
                    <a:pt x="11345" y="6425"/>
                    <a:pt x="11447" y="6471"/>
                    <a:pt x="11550" y="6471"/>
                  </a:cubicBezTo>
                  <a:cubicBezTo>
                    <a:pt x="11653" y="6471"/>
                    <a:pt x="11755" y="6425"/>
                    <a:pt x="11847" y="6334"/>
                  </a:cubicBezTo>
                  <a:cubicBezTo>
                    <a:pt x="12007" y="6151"/>
                    <a:pt x="12007" y="5946"/>
                    <a:pt x="11847" y="5763"/>
                  </a:cubicBezTo>
                  <a:cubicBezTo>
                    <a:pt x="11755" y="5672"/>
                    <a:pt x="11653" y="5626"/>
                    <a:pt x="11550" y="5626"/>
                  </a:cubicBezTo>
                  <a:close/>
                  <a:moveTo>
                    <a:pt x="115" y="6060"/>
                  </a:moveTo>
                  <a:cubicBezTo>
                    <a:pt x="115" y="6083"/>
                    <a:pt x="92" y="6105"/>
                    <a:pt x="92" y="6128"/>
                  </a:cubicBezTo>
                  <a:cubicBezTo>
                    <a:pt x="69" y="6242"/>
                    <a:pt x="69" y="6356"/>
                    <a:pt x="69" y="6471"/>
                  </a:cubicBezTo>
                  <a:cubicBezTo>
                    <a:pt x="46" y="6493"/>
                    <a:pt x="0" y="6516"/>
                    <a:pt x="46" y="6539"/>
                  </a:cubicBezTo>
                  <a:cubicBezTo>
                    <a:pt x="69" y="6550"/>
                    <a:pt x="86" y="6556"/>
                    <a:pt x="100" y="6556"/>
                  </a:cubicBezTo>
                  <a:cubicBezTo>
                    <a:pt x="115" y="6556"/>
                    <a:pt x="126" y="6550"/>
                    <a:pt x="137" y="6539"/>
                  </a:cubicBezTo>
                  <a:cubicBezTo>
                    <a:pt x="297" y="6448"/>
                    <a:pt x="366" y="6242"/>
                    <a:pt x="206" y="6128"/>
                  </a:cubicBezTo>
                  <a:cubicBezTo>
                    <a:pt x="206" y="6128"/>
                    <a:pt x="183" y="6105"/>
                    <a:pt x="160" y="6083"/>
                  </a:cubicBezTo>
                  <a:cubicBezTo>
                    <a:pt x="160" y="6083"/>
                    <a:pt x="137" y="6083"/>
                    <a:pt x="115" y="6060"/>
                  </a:cubicBezTo>
                  <a:close/>
                  <a:moveTo>
                    <a:pt x="12668" y="5717"/>
                  </a:moveTo>
                  <a:cubicBezTo>
                    <a:pt x="12531" y="5740"/>
                    <a:pt x="12463" y="5831"/>
                    <a:pt x="12372" y="5854"/>
                  </a:cubicBezTo>
                  <a:cubicBezTo>
                    <a:pt x="12326" y="5968"/>
                    <a:pt x="12235" y="6060"/>
                    <a:pt x="12258" y="6174"/>
                  </a:cubicBezTo>
                  <a:cubicBezTo>
                    <a:pt x="12258" y="6288"/>
                    <a:pt x="12326" y="6402"/>
                    <a:pt x="12395" y="6471"/>
                  </a:cubicBezTo>
                  <a:cubicBezTo>
                    <a:pt x="12474" y="6530"/>
                    <a:pt x="12570" y="6589"/>
                    <a:pt x="12668" y="6589"/>
                  </a:cubicBezTo>
                  <a:cubicBezTo>
                    <a:pt x="12684" y="6589"/>
                    <a:pt x="12699" y="6588"/>
                    <a:pt x="12714" y="6585"/>
                  </a:cubicBezTo>
                  <a:cubicBezTo>
                    <a:pt x="12851" y="6585"/>
                    <a:pt x="12920" y="6493"/>
                    <a:pt x="13011" y="6471"/>
                  </a:cubicBezTo>
                  <a:cubicBezTo>
                    <a:pt x="13056" y="6356"/>
                    <a:pt x="13148" y="6265"/>
                    <a:pt x="13125" y="6128"/>
                  </a:cubicBezTo>
                  <a:cubicBezTo>
                    <a:pt x="13125" y="6014"/>
                    <a:pt x="13056" y="5900"/>
                    <a:pt x="12988" y="5831"/>
                  </a:cubicBezTo>
                  <a:cubicBezTo>
                    <a:pt x="12897" y="5763"/>
                    <a:pt x="12783" y="5717"/>
                    <a:pt x="12668" y="5717"/>
                  </a:cubicBezTo>
                  <a:close/>
                  <a:moveTo>
                    <a:pt x="1173" y="6116"/>
                  </a:moveTo>
                  <a:cubicBezTo>
                    <a:pt x="1086" y="6116"/>
                    <a:pt x="998" y="6145"/>
                    <a:pt x="959" y="6197"/>
                  </a:cubicBezTo>
                  <a:cubicBezTo>
                    <a:pt x="868" y="6288"/>
                    <a:pt x="868" y="6493"/>
                    <a:pt x="959" y="6585"/>
                  </a:cubicBezTo>
                  <a:cubicBezTo>
                    <a:pt x="1013" y="6639"/>
                    <a:pt x="1092" y="6662"/>
                    <a:pt x="1168" y="6662"/>
                  </a:cubicBezTo>
                  <a:cubicBezTo>
                    <a:pt x="1253" y="6662"/>
                    <a:pt x="1334" y="6633"/>
                    <a:pt x="1370" y="6585"/>
                  </a:cubicBezTo>
                  <a:cubicBezTo>
                    <a:pt x="1461" y="6471"/>
                    <a:pt x="1461" y="6265"/>
                    <a:pt x="1347" y="6174"/>
                  </a:cubicBezTo>
                  <a:cubicBezTo>
                    <a:pt x="1307" y="6134"/>
                    <a:pt x="1241" y="6116"/>
                    <a:pt x="1173" y="6116"/>
                  </a:cubicBezTo>
                  <a:close/>
                  <a:moveTo>
                    <a:pt x="13844" y="5796"/>
                  </a:moveTo>
                  <a:cubicBezTo>
                    <a:pt x="13733" y="5796"/>
                    <a:pt x="13613" y="5826"/>
                    <a:pt x="13536" y="5877"/>
                  </a:cubicBezTo>
                  <a:cubicBezTo>
                    <a:pt x="13353" y="6014"/>
                    <a:pt x="13285" y="6334"/>
                    <a:pt x="13490" y="6539"/>
                  </a:cubicBezTo>
                  <a:cubicBezTo>
                    <a:pt x="13559" y="6630"/>
                    <a:pt x="13673" y="6630"/>
                    <a:pt x="13764" y="6676"/>
                  </a:cubicBezTo>
                  <a:cubicBezTo>
                    <a:pt x="13781" y="6680"/>
                    <a:pt x="13798" y="6682"/>
                    <a:pt x="13816" y="6682"/>
                  </a:cubicBezTo>
                  <a:cubicBezTo>
                    <a:pt x="13896" y="6682"/>
                    <a:pt x="13986" y="6645"/>
                    <a:pt x="14061" y="6608"/>
                  </a:cubicBezTo>
                  <a:cubicBezTo>
                    <a:pt x="14152" y="6562"/>
                    <a:pt x="14221" y="6471"/>
                    <a:pt x="14198" y="6356"/>
                  </a:cubicBezTo>
                  <a:cubicBezTo>
                    <a:pt x="14175" y="6219"/>
                    <a:pt x="14129" y="6105"/>
                    <a:pt x="14129" y="5968"/>
                  </a:cubicBezTo>
                  <a:cubicBezTo>
                    <a:pt x="14129" y="5923"/>
                    <a:pt x="14106" y="5877"/>
                    <a:pt x="14061" y="5854"/>
                  </a:cubicBezTo>
                  <a:cubicBezTo>
                    <a:pt x="14011" y="5814"/>
                    <a:pt x="13930" y="5796"/>
                    <a:pt x="13844" y="5796"/>
                  </a:cubicBezTo>
                  <a:close/>
                  <a:moveTo>
                    <a:pt x="2329" y="6162"/>
                  </a:moveTo>
                  <a:cubicBezTo>
                    <a:pt x="2260" y="6162"/>
                    <a:pt x="2192" y="6197"/>
                    <a:pt x="2123" y="6265"/>
                  </a:cubicBezTo>
                  <a:cubicBezTo>
                    <a:pt x="2009" y="6402"/>
                    <a:pt x="2009" y="6539"/>
                    <a:pt x="2146" y="6676"/>
                  </a:cubicBezTo>
                  <a:cubicBezTo>
                    <a:pt x="2211" y="6730"/>
                    <a:pt x="2271" y="6759"/>
                    <a:pt x="2331" y="6759"/>
                  </a:cubicBezTo>
                  <a:cubicBezTo>
                    <a:pt x="2397" y="6759"/>
                    <a:pt x="2462" y="6725"/>
                    <a:pt x="2534" y="6653"/>
                  </a:cubicBezTo>
                  <a:cubicBezTo>
                    <a:pt x="2671" y="6539"/>
                    <a:pt x="2671" y="6402"/>
                    <a:pt x="2534" y="6265"/>
                  </a:cubicBezTo>
                  <a:cubicBezTo>
                    <a:pt x="2466" y="6197"/>
                    <a:pt x="2397" y="6162"/>
                    <a:pt x="2329" y="6162"/>
                  </a:cubicBezTo>
                  <a:close/>
                  <a:moveTo>
                    <a:pt x="3474" y="6259"/>
                  </a:moveTo>
                  <a:cubicBezTo>
                    <a:pt x="3458" y="6259"/>
                    <a:pt x="3441" y="6261"/>
                    <a:pt x="3424" y="6265"/>
                  </a:cubicBezTo>
                  <a:cubicBezTo>
                    <a:pt x="3356" y="6288"/>
                    <a:pt x="3287" y="6311"/>
                    <a:pt x="3264" y="6356"/>
                  </a:cubicBezTo>
                  <a:cubicBezTo>
                    <a:pt x="3219" y="6425"/>
                    <a:pt x="3173" y="6493"/>
                    <a:pt x="3173" y="6608"/>
                  </a:cubicBezTo>
                  <a:cubicBezTo>
                    <a:pt x="3173" y="6676"/>
                    <a:pt x="3242" y="6722"/>
                    <a:pt x="3264" y="6813"/>
                  </a:cubicBezTo>
                  <a:cubicBezTo>
                    <a:pt x="3337" y="6813"/>
                    <a:pt x="3396" y="6871"/>
                    <a:pt x="3475" y="6871"/>
                  </a:cubicBezTo>
                  <a:cubicBezTo>
                    <a:pt x="3494" y="6871"/>
                    <a:pt x="3515" y="6868"/>
                    <a:pt x="3538" y="6859"/>
                  </a:cubicBezTo>
                  <a:cubicBezTo>
                    <a:pt x="3607" y="6859"/>
                    <a:pt x="3675" y="6836"/>
                    <a:pt x="3721" y="6790"/>
                  </a:cubicBezTo>
                  <a:cubicBezTo>
                    <a:pt x="3767" y="6699"/>
                    <a:pt x="3812" y="6608"/>
                    <a:pt x="3789" y="6516"/>
                  </a:cubicBezTo>
                  <a:cubicBezTo>
                    <a:pt x="3767" y="6448"/>
                    <a:pt x="3744" y="6356"/>
                    <a:pt x="3698" y="6334"/>
                  </a:cubicBezTo>
                  <a:cubicBezTo>
                    <a:pt x="3624" y="6296"/>
                    <a:pt x="3549" y="6259"/>
                    <a:pt x="3474" y="6259"/>
                  </a:cubicBezTo>
                  <a:close/>
                  <a:moveTo>
                    <a:pt x="4599" y="6319"/>
                  </a:moveTo>
                  <a:cubicBezTo>
                    <a:pt x="4516" y="6319"/>
                    <a:pt x="4432" y="6353"/>
                    <a:pt x="4360" y="6425"/>
                  </a:cubicBezTo>
                  <a:cubicBezTo>
                    <a:pt x="4223" y="6562"/>
                    <a:pt x="4246" y="6744"/>
                    <a:pt x="4383" y="6881"/>
                  </a:cubicBezTo>
                  <a:cubicBezTo>
                    <a:pt x="4449" y="6947"/>
                    <a:pt x="4525" y="6981"/>
                    <a:pt x="4602" y="6981"/>
                  </a:cubicBezTo>
                  <a:cubicBezTo>
                    <a:pt x="4685" y="6981"/>
                    <a:pt x="4768" y="6942"/>
                    <a:pt x="4839" y="6859"/>
                  </a:cubicBezTo>
                  <a:cubicBezTo>
                    <a:pt x="4976" y="6722"/>
                    <a:pt x="4953" y="6539"/>
                    <a:pt x="4817" y="6402"/>
                  </a:cubicBezTo>
                  <a:cubicBezTo>
                    <a:pt x="4751" y="6348"/>
                    <a:pt x="4675" y="6319"/>
                    <a:pt x="4599" y="6319"/>
                  </a:cubicBezTo>
                  <a:close/>
                  <a:moveTo>
                    <a:pt x="5752" y="6425"/>
                  </a:moveTo>
                  <a:cubicBezTo>
                    <a:pt x="5638" y="6425"/>
                    <a:pt x="5570" y="6448"/>
                    <a:pt x="5501" y="6539"/>
                  </a:cubicBezTo>
                  <a:cubicBezTo>
                    <a:pt x="5433" y="6585"/>
                    <a:pt x="5410" y="6653"/>
                    <a:pt x="5410" y="6744"/>
                  </a:cubicBezTo>
                  <a:cubicBezTo>
                    <a:pt x="5410" y="6859"/>
                    <a:pt x="5456" y="6927"/>
                    <a:pt x="5524" y="6996"/>
                  </a:cubicBezTo>
                  <a:cubicBezTo>
                    <a:pt x="5593" y="7064"/>
                    <a:pt x="5661" y="7087"/>
                    <a:pt x="5752" y="7087"/>
                  </a:cubicBezTo>
                  <a:cubicBezTo>
                    <a:pt x="5765" y="7089"/>
                    <a:pt x="5776" y="7090"/>
                    <a:pt x="5787" y="7090"/>
                  </a:cubicBezTo>
                  <a:cubicBezTo>
                    <a:pt x="5877" y="7090"/>
                    <a:pt x="5920" y="7013"/>
                    <a:pt x="5981" y="6973"/>
                  </a:cubicBezTo>
                  <a:cubicBezTo>
                    <a:pt x="6072" y="6904"/>
                    <a:pt x="6072" y="6836"/>
                    <a:pt x="6072" y="6744"/>
                  </a:cubicBezTo>
                  <a:cubicBezTo>
                    <a:pt x="6072" y="6653"/>
                    <a:pt x="6026" y="6585"/>
                    <a:pt x="5981" y="6516"/>
                  </a:cubicBezTo>
                  <a:cubicBezTo>
                    <a:pt x="5912" y="6448"/>
                    <a:pt x="5844" y="6425"/>
                    <a:pt x="5752" y="6425"/>
                  </a:cubicBezTo>
                  <a:close/>
                  <a:moveTo>
                    <a:pt x="6888" y="6519"/>
                  </a:moveTo>
                  <a:cubicBezTo>
                    <a:pt x="6791" y="6519"/>
                    <a:pt x="6696" y="6542"/>
                    <a:pt x="6643" y="6585"/>
                  </a:cubicBezTo>
                  <a:cubicBezTo>
                    <a:pt x="6528" y="6699"/>
                    <a:pt x="6506" y="6996"/>
                    <a:pt x="6620" y="7110"/>
                  </a:cubicBezTo>
                  <a:cubicBezTo>
                    <a:pt x="6677" y="7167"/>
                    <a:pt x="6780" y="7195"/>
                    <a:pt x="6882" y="7195"/>
                  </a:cubicBezTo>
                  <a:cubicBezTo>
                    <a:pt x="6985" y="7195"/>
                    <a:pt x="7088" y="7167"/>
                    <a:pt x="7145" y="7110"/>
                  </a:cubicBezTo>
                  <a:cubicBezTo>
                    <a:pt x="7259" y="7018"/>
                    <a:pt x="7259" y="6722"/>
                    <a:pt x="7168" y="6608"/>
                  </a:cubicBezTo>
                  <a:cubicBezTo>
                    <a:pt x="7107" y="6547"/>
                    <a:pt x="6996" y="6519"/>
                    <a:pt x="6888" y="6519"/>
                  </a:cubicBezTo>
                  <a:close/>
                  <a:moveTo>
                    <a:pt x="8012" y="6573"/>
                  </a:moveTo>
                  <a:cubicBezTo>
                    <a:pt x="7921" y="6573"/>
                    <a:pt x="7829" y="6608"/>
                    <a:pt x="7761" y="6676"/>
                  </a:cubicBezTo>
                  <a:cubicBezTo>
                    <a:pt x="7601" y="6813"/>
                    <a:pt x="7601" y="7064"/>
                    <a:pt x="7761" y="7201"/>
                  </a:cubicBezTo>
                  <a:cubicBezTo>
                    <a:pt x="7821" y="7261"/>
                    <a:pt x="7918" y="7295"/>
                    <a:pt x="8016" y="7295"/>
                  </a:cubicBezTo>
                  <a:cubicBezTo>
                    <a:pt x="8106" y="7295"/>
                    <a:pt x="8198" y="7266"/>
                    <a:pt x="8263" y="7201"/>
                  </a:cubicBezTo>
                  <a:cubicBezTo>
                    <a:pt x="8400" y="7064"/>
                    <a:pt x="8400" y="6813"/>
                    <a:pt x="8263" y="6676"/>
                  </a:cubicBezTo>
                  <a:cubicBezTo>
                    <a:pt x="8195" y="6608"/>
                    <a:pt x="8103" y="6573"/>
                    <a:pt x="8012" y="6573"/>
                  </a:cubicBezTo>
                  <a:close/>
                  <a:moveTo>
                    <a:pt x="9185" y="6627"/>
                  </a:moveTo>
                  <a:cubicBezTo>
                    <a:pt x="9096" y="6627"/>
                    <a:pt x="9008" y="6673"/>
                    <a:pt x="8925" y="6767"/>
                  </a:cubicBezTo>
                  <a:cubicBezTo>
                    <a:pt x="8742" y="6927"/>
                    <a:pt x="8742" y="7110"/>
                    <a:pt x="8925" y="7269"/>
                  </a:cubicBezTo>
                  <a:cubicBezTo>
                    <a:pt x="9016" y="7361"/>
                    <a:pt x="9102" y="7406"/>
                    <a:pt x="9185" y="7406"/>
                  </a:cubicBezTo>
                  <a:cubicBezTo>
                    <a:pt x="9267" y="7406"/>
                    <a:pt x="9347" y="7361"/>
                    <a:pt x="9427" y="7269"/>
                  </a:cubicBezTo>
                  <a:cubicBezTo>
                    <a:pt x="9610" y="7087"/>
                    <a:pt x="9610" y="6927"/>
                    <a:pt x="9427" y="6744"/>
                  </a:cubicBezTo>
                  <a:cubicBezTo>
                    <a:pt x="9350" y="6667"/>
                    <a:pt x="9267" y="6627"/>
                    <a:pt x="9185" y="6627"/>
                  </a:cubicBezTo>
                  <a:close/>
                  <a:moveTo>
                    <a:pt x="10329" y="6733"/>
                  </a:moveTo>
                  <a:cubicBezTo>
                    <a:pt x="10220" y="6733"/>
                    <a:pt x="10112" y="6767"/>
                    <a:pt x="10044" y="6836"/>
                  </a:cubicBezTo>
                  <a:cubicBezTo>
                    <a:pt x="9907" y="6950"/>
                    <a:pt x="9907" y="7269"/>
                    <a:pt x="10044" y="7406"/>
                  </a:cubicBezTo>
                  <a:cubicBezTo>
                    <a:pt x="10112" y="7475"/>
                    <a:pt x="10215" y="7509"/>
                    <a:pt x="10320" y="7509"/>
                  </a:cubicBezTo>
                  <a:cubicBezTo>
                    <a:pt x="10426" y="7509"/>
                    <a:pt x="10534" y="7475"/>
                    <a:pt x="10614" y="7406"/>
                  </a:cubicBezTo>
                  <a:cubicBezTo>
                    <a:pt x="10751" y="7269"/>
                    <a:pt x="10751" y="6973"/>
                    <a:pt x="10614" y="6836"/>
                  </a:cubicBezTo>
                  <a:cubicBezTo>
                    <a:pt x="10546" y="6767"/>
                    <a:pt x="10437" y="6733"/>
                    <a:pt x="10329" y="6733"/>
                  </a:cubicBezTo>
                  <a:close/>
                  <a:moveTo>
                    <a:pt x="11427" y="6784"/>
                  </a:moveTo>
                  <a:cubicBezTo>
                    <a:pt x="11333" y="6784"/>
                    <a:pt x="11242" y="6824"/>
                    <a:pt x="11162" y="6904"/>
                  </a:cubicBezTo>
                  <a:cubicBezTo>
                    <a:pt x="11002" y="7064"/>
                    <a:pt x="10979" y="7315"/>
                    <a:pt x="11162" y="7498"/>
                  </a:cubicBezTo>
                  <a:cubicBezTo>
                    <a:pt x="11239" y="7564"/>
                    <a:pt x="11337" y="7598"/>
                    <a:pt x="11435" y="7598"/>
                  </a:cubicBezTo>
                  <a:cubicBezTo>
                    <a:pt x="11542" y="7598"/>
                    <a:pt x="11650" y="7558"/>
                    <a:pt x="11733" y="7475"/>
                  </a:cubicBezTo>
                  <a:cubicBezTo>
                    <a:pt x="11892" y="7292"/>
                    <a:pt x="11892" y="7041"/>
                    <a:pt x="11710" y="6904"/>
                  </a:cubicBezTo>
                  <a:cubicBezTo>
                    <a:pt x="11618" y="6824"/>
                    <a:pt x="11521" y="6784"/>
                    <a:pt x="11427" y="6784"/>
                  </a:cubicBezTo>
                  <a:close/>
                  <a:moveTo>
                    <a:pt x="23" y="7224"/>
                  </a:moveTo>
                  <a:cubicBezTo>
                    <a:pt x="23" y="7224"/>
                    <a:pt x="0" y="7247"/>
                    <a:pt x="0" y="7269"/>
                  </a:cubicBezTo>
                  <a:cubicBezTo>
                    <a:pt x="23" y="7384"/>
                    <a:pt x="23" y="7475"/>
                    <a:pt x="46" y="7589"/>
                  </a:cubicBezTo>
                  <a:cubicBezTo>
                    <a:pt x="46" y="7612"/>
                    <a:pt x="46" y="7635"/>
                    <a:pt x="69" y="7635"/>
                  </a:cubicBezTo>
                  <a:cubicBezTo>
                    <a:pt x="92" y="7635"/>
                    <a:pt x="115" y="7635"/>
                    <a:pt x="115" y="7612"/>
                  </a:cubicBezTo>
                  <a:cubicBezTo>
                    <a:pt x="251" y="7498"/>
                    <a:pt x="229" y="7338"/>
                    <a:pt x="115" y="7247"/>
                  </a:cubicBezTo>
                  <a:cubicBezTo>
                    <a:pt x="92" y="7224"/>
                    <a:pt x="46" y="7224"/>
                    <a:pt x="23" y="7224"/>
                  </a:cubicBezTo>
                  <a:close/>
                  <a:moveTo>
                    <a:pt x="12589" y="6881"/>
                  </a:moveTo>
                  <a:cubicBezTo>
                    <a:pt x="12492" y="6881"/>
                    <a:pt x="12395" y="6927"/>
                    <a:pt x="12303" y="7018"/>
                  </a:cubicBezTo>
                  <a:cubicBezTo>
                    <a:pt x="12121" y="7201"/>
                    <a:pt x="12121" y="7406"/>
                    <a:pt x="12303" y="7589"/>
                  </a:cubicBezTo>
                  <a:cubicBezTo>
                    <a:pt x="12392" y="7678"/>
                    <a:pt x="12486" y="7723"/>
                    <a:pt x="12580" y="7723"/>
                  </a:cubicBezTo>
                  <a:cubicBezTo>
                    <a:pt x="12680" y="7723"/>
                    <a:pt x="12780" y="7672"/>
                    <a:pt x="12874" y="7566"/>
                  </a:cubicBezTo>
                  <a:cubicBezTo>
                    <a:pt x="13056" y="7406"/>
                    <a:pt x="13056" y="7178"/>
                    <a:pt x="12874" y="7018"/>
                  </a:cubicBezTo>
                  <a:cubicBezTo>
                    <a:pt x="12783" y="6927"/>
                    <a:pt x="12686" y="6881"/>
                    <a:pt x="12589" y="6881"/>
                  </a:cubicBezTo>
                  <a:close/>
                  <a:moveTo>
                    <a:pt x="1085" y="7252"/>
                  </a:moveTo>
                  <a:cubicBezTo>
                    <a:pt x="1028" y="7252"/>
                    <a:pt x="970" y="7281"/>
                    <a:pt x="913" y="7338"/>
                  </a:cubicBezTo>
                  <a:cubicBezTo>
                    <a:pt x="799" y="7429"/>
                    <a:pt x="799" y="7566"/>
                    <a:pt x="913" y="7680"/>
                  </a:cubicBezTo>
                  <a:cubicBezTo>
                    <a:pt x="970" y="7726"/>
                    <a:pt x="1033" y="7749"/>
                    <a:pt x="1093" y="7749"/>
                  </a:cubicBezTo>
                  <a:cubicBezTo>
                    <a:pt x="1153" y="7749"/>
                    <a:pt x="1210" y="7726"/>
                    <a:pt x="1256" y="7680"/>
                  </a:cubicBezTo>
                  <a:cubicBezTo>
                    <a:pt x="1370" y="7566"/>
                    <a:pt x="1370" y="7429"/>
                    <a:pt x="1256" y="7338"/>
                  </a:cubicBezTo>
                  <a:cubicBezTo>
                    <a:pt x="1199" y="7281"/>
                    <a:pt x="1142" y="7252"/>
                    <a:pt x="1085" y="7252"/>
                  </a:cubicBezTo>
                  <a:close/>
                  <a:moveTo>
                    <a:pt x="13656" y="6985"/>
                  </a:moveTo>
                  <a:cubicBezTo>
                    <a:pt x="13622" y="6985"/>
                    <a:pt x="13589" y="6988"/>
                    <a:pt x="13559" y="6996"/>
                  </a:cubicBezTo>
                  <a:cubicBezTo>
                    <a:pt x="13513" y="7018"/>
                    <a:pt x="13467" y="7064"/>
                    <a:pt x="13422" y="7110"/>
                  </a:cubicBezTo>
                  <a:cubicBezTo>
                    <a:pt x="13376" y="7155"/>
                    <a:pt x="13330" y="7224"/>
                    <a:pt x="13330" y="7292"/>
                  </a:cubicBezTo>
                  <a:cubicBezTo>
                    <a:pt x="13308" y="7384"/>
                    <a:pt x="13308" y="7475"/>
                    <a:pt x="13330" y="7566"/>
                  </a:cubicBezTo>
                  <a:cubicBezTo>
                    <a:pt x="13330" y="7612"/>
                    <a:pt x="13399" y="7657"/>
                    <a:pt x="13422" y="7726"/>
                  </a:cubicBezTo>
                  <a:cubicBezTo>
                    <a:pt x="13513" y="7726"/>
                    <a:pt x="13536" y="7817"/>
                    <a:pt x="13604" y="7817"/>
                  </a:cubicBezTo>
                  <a:cubicBezTo>
                    <a:pt x="13665" y="7817"/>
                    <a:pt x="13736" y="7827"/>
                    <a:pt x="13797" y="7827"/>
                  </a:cubicBezTo>
                  <a:cubicBezTo>
                    <a:pt x="13827" y="7827"/>
                    <a:pt x="13855" y="7825"/>
                    <a:pt x="13878" y="7817"/>
                  </a:cubicBezTo>
                  <a:cubicBezTo>
                    <a:pt x="13947" y="7794"/>
                    <a:pt x="13992" y="7726"/>
                    <a:pt x="14061" y="7703"/>
                  </a:cubicBezTo>
                  <a:cubicBezTo>
                    <a:pt x="14038" y="7612"/>
                    <a:pt x="14152" y="7612"/>
                    <a:pt x="14152" y="7521"/>
                  </a:cubicBezTo>
                  <a:cubicBezTo>
                    <a:pt x="14129" y="7429"/>
                    <a:pt x="14175" y="7315"/>
                    <a:pt x="14129" y="7247"/>
                  </a:cubicBezTo>
                  <a:cubicBezTo>
                    <a:pt x="14106" y="7178"/>
                    <a:pt x="14061" y="7132"/>
                    <a:pt x="14038" y="7087"/>
                  </a:cubicBezTo>
                  <a:cubicBezTo>
                    <a:pt x="14031" y="7089"/>
                    <a:pt x="14024" y="7089"/>
                    <a:pt x="14018" y="7089"/>
                  </a:cubicBezTo>
                  <a:cubicBezTo>
                    <a:pt x="13949" y="7089"/>
                    <a:pt x="13923" y="6993"/>
                    <a:pt x="13870" y="6993"/>
                  </a:cubicBezTo>
                  <a:cubicBezTo>
                    <a:pt x="13866" y="6993"/>
                    <a:pt x="13861" y="6994"/>
                    <a:pt x="13855" y="6996"/>
                  </a:cubicBezTo>
                  <a:cubicBezTo>
                    <a:pt x="13794" y="6996"/>
                    <a:pt x="13723" y="6985"/>
                    <a:pt x="13656" y="6985"/>
                  </a:cubicBezTo>
                  <a:close/>
                  <a:moveTo>
                    <a:pt x="2237" y="7338"/>
                  </a:moveTo>
                  <a:cubicBezTo>
                    <a:pt x="2157" y="7338"/>
                    <a:pt x="2077" y="7361"/>
                    <a:pt x="2032" y="7406"/>
                  </a:cubicBezTo>
                  <a:cubicBezTo>
                    <a:pt x="1941" y="7498"/>
                    <a:pt x="1918" y="7703"/>
                    <a:pt x="2032" y="7817"/>
                  </a:cubicBezTo>
                  <a:cubicBezTo>
                    <a:pt x="2085" y="7860"/>
                    <a:pt x="2158" y="7877"/>
                    <a:pt x="2230" y="7877"/>
                  </a:cubicBezTo>
                  <a:cubicBezTo>
                    <a:pt x="2312" y="7877"/>
                    <a:pt x="2394" y="7854"/>
                    <a:pt x="2443" y="7817"/>
                  </a:cubicBezTo>
                  <a:cubicBezTo>
                    <a:pt x="2534" y="7703"/>
                    <a:pt x="2534" y="7521"/>
                    <a:pt x="2443" y="7406"/>
                  </a:cubicBezTo>
                  <a:cubicBezTo>
                    <a:pt x="2397" y="7361"/>
                    <a:pt x="2317" y="7338"/>
                    <a:pt x="2237" y="7338"/>
                  </a:cubicBezTo>
                  <a:close/>
                  <a:moveTo>
                    <a:pt x="3456" y="7441"/>
                  </a:moveTo>
                  <a:cubicBezTo>
                    <a:pt x="3418" y="7441"/>
                    <a:pt x="3379" y="7452"/>
                    <a:pt x="3333" y="7452"/>
                  </a:cubicBezTo>
                  <a:cubicBezTo>
                    <a:pt x="3320" y="7448"/>
                    <a:pt x="3309" y="7446"/>
                    <a:pt x="3297" y="7446"/>
                  </a:cubicBezTo>
                  <a:cubicBezTo>
                    <a:pt x="3248" y="7446"/>
                    <a:pt x="3210" y="7483"/>
                    <a:pt x="3173" y="7521"/>
                  </a:cubicBezTo>
                  <a:cubicBezTo>
                    <a:pt x="3082" y="7635"/>
                    <a:pt x="3082" y="7817"/>
                    <a:pt x="3196" y="7931"/>
                  </a:cubicBezTo>
                  <a:cubicBezTo>
                    <a:pt x="3242" y="8023"/>
                    <a:pt x="3333" y="7977"/>
                    <a:pt x="3401" y="8000"/>
                  </a:cubicBezTo>
                  <a:cubicBezTo>
                    <a:pt x="3493" y="8000"/>
                    <a:pt x="3538" y="7954"/>
                    <a:pt x="3584" y="7909"/>
                  </a:cubicBezTo>
                  <a:cubicBezTo>
                    <a:pt x="3675" y="7840"/>
                    <a:pt x="3630" y="7772"/>
                    <a:pt x="3652" y="7680"/>
                  </a:cubicBezTo>
                  <a:cubicBezTo>
                    <a:pt x="3675" y="7589"/>
                    <a:pt x="3607" y="7566"/>
                    <a:pt x="3561" y="7498"/>
                  </a:cubicBezTo>
                  <a:cubicBezTo>
                    <a:pt x="3527" y="7452"/>
                    <a:pt x="3493" y="7441"/>
                    <a:pt x="3456" y="7441"/>
                  </a:cubicBezTo>
                  <a:close/>
                  <a:moveTo>
                    <a:pt x="4497" y="7498"/>
                  </a:moveTo>
                  <a:cubicBezTo>
                    <a:pt x="4383" y="7498"/>
                    <a:pt x="4337" y="7543"/>
                    <a:pt x="4269" y="7612"/>
                  </a:cubicBezTo>
                  <a:cubicBezTo>
                    <a:pt x="4223" y="7657"/>
                    <a:pt x="4177" y="7703"/>
                    <a:pt x="4177" y="7794"/>
                  </a:cubicBezTo>
                  <a:cubicBezTo>
                    <a:pt x="4177" y="7886"/>
                    <a:pt x="4246" y="7931"/>
                    <a:pt x="4292" y="8000"/>
                  </a:cubicBezTo>
                  <a:cubicBezTo>
                    <a:pt x="4360" y="8045"/>
                    <a:pt x="4406" y="8091"/>
                    <a:pt x="4497" y="8091"/>
                  </a:cubicBezTo>
                  <a:cubicBezTo>
                    <a:pt x="4588" y="8091"/>
                    <a:pt x="4634" y="8045"/>
                    <a:pt x="4702" y="8000"/>
                  </a:cubicBezTo>
                  <a:cubicBezTo>
                    <a:pt x="4748" y="7931"/>
                    <a:pt x="4794" y="7886"/>
                    <a:pt x="4794" y="7794"/>
                  </a:cubicBezTo>
                  <a:cubicBezTo>
                    <a:pt x="4794" y="7680"/>
                    <a:pt x="4748" y="7635"/>
                    <a:pt x="4680" y="7589"/>
                  </a:cubicBezTo>
                  <a:cubicBezTo>
                    <a:pt x="4634" y="7521"/>
                    <a:pt x="4588" y="7498"/>
                    <a:pt x="4497" y="7498"/>
                  </a:cubicBezTo>
                  <a:close/>
                  <a:moveTo>
                    <a:pt x="5608" y="7584"/>
                  </a:moveTo>
                  <a:cubicBezTo>
                    <a:pt x="5544" y="7584"/>
                    <a:pt x="5466" y="7638"/>
                    <a:pt x="5387" y="7657"/>
                  </a:cubicBezTo>
                  <a:cubicBezTo>
                    <a:pt x="5364" y="7749"/>
                    <a:pt x="5296" y="7840"/>
                    <a:pt x="5319" y="7909"/>
                  </a:cubicBezTo>
                  <a:cubicBezTo>
                    <a:pt x="5342" y="7977"/>
                    <a:pt x="5342" y="8091"/>
                    <a:pt x="5410" y="8137"/>
                  </a:cubicBezTo>
                  <a:cubicBezTo>
                    <a:pt x="5478" y="8182"/>
                    <a:pt x="5570" y="8228"/>
                    <a:pt x="5638" y="8228"/>
                  </a:cubicBezTo>
                  <a:cubicBezTo>
                    <a:pt x="5707" y="8228"/>
                    <a:pt x="5798" y="8182"/>
                    <a:pt x="5866" y="8137"/>
                  </a:cubicBezTo>
                  <a:cubicBezTo>
                    <a:pt x="5935" y="8068"/>
                    <a:pt x="5958" y="7977"/>
                    <a:pt x="5958" y="7886"/>
                  </a:cubicBezTo>
                  <a:cubicBezTo>
                    <a:pt x="5958" y="7817"/>
                    <a:pt x="5912" y="7749"/>
                    <a:pt x="5866" y="7680"/>
                  </a:cubicBezTo>
                  <a:cubicBezTo>
                    <a:pt x="5821" y="7589"/>
                    <a:pt x="5707" y="7589"/>
                    <a:pt x="5638" y="7589"/>
                  </a:cubicBezTo>
                  <a:cubicBezTo>
                    <a:pt x="5629" y="7586"/>
                    <a:pt x="5619" y="7584"/>
                    <a:pt x="5608" y="7584"/>
                  </a:cubicBezTo>
                  <a:close/>
                  <a:moveTo>
                    <a:pt x="6814" y="7646"/>
                  </a:moveTo>
                  <a:cubicBezTo>
                    <a:pt x="6734" y="7646"/>
                    <a:pt x="6654" y="7680"/>
                    <a:pt x="6597" y="7749"/>
                  </a:cubicBezTo>
                  <a:cubicBezTo>
                    <a:pt x="6460" y="7886"/>
                    <a:pt x="6437" y="8068"/>
                    <a:pt x="6574" y="8205"/>
                  </a:cubicBezTo>
                  <a:cubicBezTo>
                    <a:pt x="6643" y="8274"/>
                    <a:pt x="6722" y="8308"/>
                    <a:pt x="6802" y="8308"/>
                  </a:cubicBezTo>
                  <a:cubicBezTo>
                    <a:pt x="6882" y="8308"/>
                    <a:pt x="6962" y="8274"/>
                    <a:pt x="7031" y="8205"/>
                  </a:cubicBezTo>
                  <a:cubicBezTo>
                    <a:pt x="7168" y="8068"/>
                    <a:pt x="7168" y="7886"/>
                    <a:pt x="7031" y="7749"/>
                  </a:cubicBezTo>
                  <a:cubicBezTo>
                    <a:pt x="6974" y="7680"/>
                    <a:pt x="6894" y="7646"/>
                    <a:pt x="6814" y="7646"/>
                  </a:cubicBezTo>
                  <a:close/>
                  <a:moveTo>
                    <a:pt x="7921" y="7703"/>
                  </a:moveTo>
                  <a:cubicBezTo>
                    <a:pt x="7852" y="7703"/>
                    <a:pt x="7761" y="7749"/>
                    <a:pt x="7670" y="7794"/>
                  </a:cubicBezTo>
                  <a:cubicBezTo>
                    <a:pt x="7624" y="7886"/>
                    <a:pt x="7578" y="7977"/>
                    <a:pt x="7578" y="8045"/>
                  </a:cubicBezTo>
                  <a:cubicBezTo>
                    <a:pt x="7556" y="8160"/>
                    <a:pt x="7624" y="8251"/>
                    <a:pt x="7693" y="8297"/>
                  </a:cubicBezTo>
                  <a:cubicBezTo>
                    <a:pt x="7738" y="8365"/>
                    <a:pt x="7852" y="8411"/>
                    <a:pt x="7944" y="8411"/>
                  </a:cubicBezTo>
                  <a:cubicBezTo>
                    <a:pt x="8012" y="8411"/>
                    <a:pt x="8126" y="8365"/>
                    <a:pt x="8172" y="8319"/>
                  </a:cubicBezTo>
                  <a:cubicBezTo>
                    <a:pt x="8240" y="8251"/>
                    <a:pt x="8286" y="8137"/>
                    <a:pt x="8286" y="8068"/>
                  </a:cubicBezTo>
                  <a:cubicBezTo>
                    <a:pt x="8286" y="7977"/>
                    <a:pt x="8240" y="7863"/>
                    <a:pt x="8195" y="7794"/>
                  </a:cubicBezTo>
                  <a:cubicBezTo>
                    <a:pt x="8126" y="7749"/>
                    <a:pt x="8012" y="7703"/>
                    <a:pt x="7921" y="7703"/>
                  </a:cubicBezTo>
                  <a:close/>
                  <a:moveTo>
                    <a:pt x="9059" y="7794"/>
                  </a:moveTo>
                  <a:cubicBezTo>
                    <a:pt x="8972" y="7794"/>
                    <a:pt x="8884" y="7823"/>
                    <a:pt x="8811" y="7886"/>
                  </a:cubicBezTo>
                  <a:cubicBezTo>
                    <a:pt x="8674" y="8045"/>
                    <a:pt x="8674" y="8274"/>
                    <a:pt x="8811" y="8411"/>
                  </a:cubicBezTo>
                  <a:cubicBezTo>
                    <a:pt x="8879" y="8479"/>
                    <a:pt x="8976" y="8513"/>
                    <a:pt x="9073" y="8513"/>
                  </a:cubicBezTo>
                  <a:cubicBezTo>
                    <a:pt x="9170" y="8513"/>
                    <a:pt x="9267" y="8479"/>
                    <a:pt x="9336" y="8411"/>
                  </a:cubicBezTo>
                  <a:cubicBezTo>
                    <a:pt x="9473" y="8274"/>
                    <a:pt x="9473" y="8045"/>
                    <a:pt x="9336" y="7909"/>
                  </a:cubicBezTo>
                  <a:cubicBezTo>
                    <a:pt x="9262" y="7834"/>
                    <a:pt x="9161" y="7794"/>
                    <a:pt x="9059" y="7794"/>
                  </a:cubicBezTo>
                  <a:close/>
                  <a:moveTo>
                    <a:pt x="10202" y="7874"/>
                  </a:moveTo>
                  <a:cubicBezTo>
                    <a:pt x="10125" y="7874"/>
                    <a:pt x="10050" y="7914"/>
                    <a:pt x="9975" y="8000"/>
                  </a:cubicBezTo>
                  <a:cubicBezTo>
                    <a:pt x="9792" y="8182"/>
                    <a:pt x="9792" y="8342"/>
                    <a:pt x="9952" y="8525"/>
                  </a:cubicBezTo>
                  <a:cubicBezTo>
                    <a:pt x="10044" y="8605"/>
                    <a:pt x="10129" y="8645"/>
                    <a:pt x="10215" y="8645"/>
                  </a:cubicBezTo>
                  <a:cubicBezTo>
                    <a:pt x="10300" y="8645"/>
                    <a:pt x="10386" y="8605"/>
                    <a:pt x="10477" y="8525"/>
                  </a:cubicBezTo>
                  <a:cubicBezTo>
                    <a:pt x="10637" y="8342"/>
                    <a:pt x="10660" y="8182"/>
                    <a:pt x="10477" y="8023"/>
                  </a:cubicBezTo>
                  <a:cubicBezTo>
                    <a:pt x="10380" y="7926"/>
                    <a:pt x="10290" y="7874"/>
                    <a:pt x="10202" y="7874"/>
                  </a:cubicBezTo>
                  <a:close/>
                  <a:moveTo>
                    <a:pt x="11366" y="7950"/>
                  </a:moveTo>
                  <a:cubicBezTo>
                    <a:pt x="11352" y="7950"/>
                    <a:pt x="11337" y="7951"/>
                    <a:pt x="11322" y="7954"/>
                  </a:cubicBezTo>
                  <a:cubicBezTo>
                    <a:pt x="11208" y="7954"/>
                    <a:pt x="11139" y="8023"/>
                    <a:pt x="11048" y="8068"/>
                  </a:cubicBezTo>
                  <a:cubicBezTo>
                    <a:pt x="11025" y="8160"/>
                    <a:pt x="10934" y="8251"/>
                    <a:pt x="10957" y="8365"/>
                  </a:cubicBezTo>
                  <a:cubicBezTo>
                    <a:pt x="10979" y="8456"/>
                    <a:pt x="11025" y="8548"/>
                    <a:pt x="11048" y="8639"/>
                  </a:cubicBezTo>
                  <a:cubicBezTo>
                    <a:pt x="11162" y="8662"/>
                    <a:pt x="11230" y="8730"/>
                    <a:pt x="11367" y="8730"/>
                  </a:cubicBezTo>
                  <a:cubicBezTo>
                    <a:pt x="11459" y="8707"/>
                    <a:pt x="11550" y="8662"/>
                    <a:pt x="11641" y="8616"/>
                  </a:cubicBezTo>
                  <a:cubicBezTo>
                    <a:pt x="11641" y="8502"/>
                    <a:pt x="11755" y="8434"/>
                    <a:pt x="11710" y="8319"/>
                  </a:cubicBezTo>
                  <a:cubicBezTo>
                    <a:pt x="11687" y="8228"/>
                    <a:pt x="11687" y="8114"/>
                    <a:pt x="11618" y="8068"/>
                  </a:cubicBezTo>
                  <a:cubicBezTo>
                    <a:pt x="11539" y="8009"/>
                    <a:pt x="11460" y="7950"/>
                    <a:pt x="11366" y="7950"/>
                  </a:cubicBezTo>
                  <a:close/>
                  <a:moveTo>
                    <a:pt x="12520" y="8017"/>
                  </a:moveTo>
                  <a:cubicBezTo>
                    <a:pt x="12417" y="8017"/>
                    <a:pt x="12315" y="8057"/>
                    <a:pt x="12235" y="8137"/>
                  </a:cubicBezTo>
                  <a:cubicBezTo>
                    <a:pt x="12052" y="8297"/>
                    <a:pt x="12075" y="8548"/>
                    <a:pt x="12212" y="8707"/>
                  </a:cubicBezTo>
                  <a:cubicBezTo>
                    <a:pt x="12300" y="8784"/>
                    <a:pt x="12403" y="8819"/>
                    <a:pt x="12505" y="8819"/>
                  </a:cubicBezTo>
                  <a:cubicBezTo>
                    <a:pt x="12615" y="8819"/>
                    <a:pt x="12722" y="8779"/>
                    <a:pt x="12805" y="8707"/>
                  </a:cubicBezTo>
                  <a:cubicBezTo>
                    <a:pt x="12942" y="8525"/>
                    <a:pt x="12965" y="8319"/>
                    <a:pt x="12805" y="8137"/>
                  </a:cubicBezTo>
                  <a:cubicBezTo>
                    <a:pt x="12726" y="8057"/>
                    <a:pt x="12623" y="8017"/>
                    <a:pt x="12520" y="8017"/>
                  </a:cubicBezTo>
                  <a:close/>
                  <a:moveTo>
                    <a:pt x="1005" y="8456"/>
                  </a:moveTo>
                  <a:cubicBezTo>
                    <a:pt x="845" y="8456"/>
                    <a:pt x="799" y="8525"/>
                    <a:pt x="799" y="8685"/>
                  </a:cubicBezTo>
                  <a:cubicBezTo>
                    <a:pt x="799" y="8730"/>
                    <a:pt x="822" y="8799"/>
                    <a:pt x="845" y="8844"/>
                  </a:cubicBezTo>
                  <a:cubicBezTo>
                    <a:pt x="868" y="8879"/>
                    <a:pt x="936" y="8896"/>
                    <a:pt x="1008" y="8896"/>
                  </a:cubicBezTo>
                  <a:cubicBezTo>
                    <a:pt x="1079" y="8896"/>
                    <a:pt x="1153" y="8879"/>
                    <a:pt x="1187" y="8844"/>
                  </a:cubicBezTo>
                  <a:cubicBezTo>
                    <a:pt x="1187" y="8799"/>
                    <a:pt x="1233" y="8753"/>
                    <a:pt x="1210" y="8685"/>
                  </a:cubicBezTo>
                  <a:cubicBezTo>
                    <a:pt x="1210" y="8525"/>
                    <a:pt x="1187" y="8456"/>
                    <a:pt x="1005" y="8456"/>
                  </a:cubicBezTo>
                  <a:close/>
                  <a:moveTo>
                    <a:pt x="13634" y="8102"/>
                  </a:moveTo>
                  <a:cubicBezTo>
                    <a:pt x="13541" y="8102"/>
                    <a:pt x="13451" y="8142"/>
                    <a:pt x="13376" y="8228"/>
                  </a:cubicBezTo>
                  <a:cubicBezTo>
                    <a:pt x="13193" y="8411"/>
                    <a:pt x="13193" y="8639"/>
                    <a:pt x="13376" y="8822"/>
                  </a:cubicBezTo>
                  <a:cubicBezTo>
                    <a:pt x="13464" y="8899"/>
                    <a:pt x="13558" y="8939"/>
                    <a:pt x="13652" y="8939"/>
                  </a:cubicBezTo>
                  <a:cubicBezTo>
                    <a:pt x="13752" y="8939"/>
                    <a:pt x="13852" y="8893"/>
                    <a:pt x="13947" y="8799"/>
                  </a:cubicBezTo>
                  <a:cubicBezTo>
                    <a:pt x="14106" y="8639"/>
                    <a:pt x="14106" y="8411"/>
                    <a:pt x="13947" y="8251"/>
                  </a:cubicBezTo>
                  <a:cubicBezTo>
                    <a:pt x="13850" y="8154"/>
                    <a:pt x="13740" y="8102"/>
                    <a:pt x="13634" y="8102"/>
                  </a:cubicBezTo>
                  <a:close/>
                  <a:moveTo>
                    <a:pt x="2146" y="8502"/>
                  </a:moveTo>
                  <a:cubicBezTo>
                    <a:pt x="2077" y="8525"/>
                    <a:pt x="2009" y="8502"/>
                    <a:pt x="1963" y="8570"/>
                  </a:cubicBezTo>
                  <a:cubicBezTo>
                    <a:pt x="1918" y="8616"/>
                    <a:pt x="1872" y="8662"/>
                    <a:pt x="1872" y="8730"/>
                  </a:cubicBezTo>
                  <a:cubicBezTo>
                    <a:pt x="1895" y="8799"/>
                    <a:pt x="1872" y="8867"/>
                    <a:pt x="1941" y="8913"/>
                  </a:cubicBezTo>
                  <a:cubicBezTo>
                    <a:pt x="1980" y="8952"/>
                    <a:pt x="2019" y="9009"/>
                    <a:pt x="2073" y="9009"/>
                  </a:cubicBezTo>
                  <a:cubicBezTo>
                    <a:pt x="2082" y="9009"/>
                    <a:pt x="2091" y="9007"/>
                    <a:pt x="2100" y="9004"/>
                  </a:cubicBezTo>
                  <a:cubicBezTo>
                    <a:pt x="2169" y="8981"/>
                    <a:pt x="2237" y="9004"/>
                    <a:pt x="2283" y="8936"/>
                  </a:cubicBezTo>
                  <a:cubicBezTo>
                    <a:pt x="2329" y="8890"/>
                    <a:pt x="2374" y="8867"/>
                    <a:pt x="2374" y="8776"/>
                  </a:cubicBezTo>
                  <a:cubicBezTo>
                    <a:pt x="2351" y="8707"/>
                    <a:pt x="2374" y="8639"/>
                    <a:pt x="2306" y="8593"/>
                  </a:cubicBezTo>
                  <a:cubicBezTo>
                    <a:pt x="2260" y="8548"/>
                    <a:pt x="2214" y="8502"/>
                    <a:pt x="2146" y="8502"/>
                  </a:cubicBezTo>
                  <a:close/>
                  <a:moveTo>
                    <a:pt x="3258" y="8590"/>
                  </a:moveTo>
                  <a:cubicBezTo>
                    <a:pt x="3185" y="8590"/>
                    <a:pt x="3140" y="8662"/>
                    <a:pt x="3059" y="8662"/>
                  </a:cubicBezTo>
                  <a:cubicBezTo>
                    <a:pt x="3082" y="8753"/>
                    <a:pt x="2991" y="8776"/>
                    <a:pt x="2991" y="8867"/>
                  </a:cubicBezTo>
                  <a:cubicBezTo>
                    <a:pt x="3013" y="8959"/>
                    <a:pt x="3082" y="9004"/>
                    <a:pt x="3082" y="9073"/>
                  </a:cubicBezTo>
                  <a:cubicBezTo>
                    <a:pt x="3150" y="9073"/>
                    <a:pt x="3196" y="9141"/>
                    <a:pt x="3264" y="9141"/>
                  </a:cubicBezTo>
                  <a:cubicBezTo>
                    <a:pt x="3346" y="9141"/>
                    <a:pt x="3373" y="9069"/>
                    <a:pt x="3442" y="9069"/>
                  </a:cubicBezTo>
                  <a:cubicBezTo>
                    <a:pt x="3450" y="9069"/>
                    <a:pt x="3460" y="9070"/>
                    <a:pt x="3470" y="9073"/>
                  </a:cubicBezTo>
                  <a:cubicBezTo>
                    <a:pt x="3493" y="9004"/>
                    <a:pt x="3515" y="8936"/>
                    <a:pt x="3538" y="8867"/>
                  </a:cubicBezTo>
                  <a:cubicBezTo>
                    <a:pt x="3561" y="8799"/>
                    <a:pt x="3493" y="8730"/>
                    <a:pt x="3470" y="8662"/>
                  </a:cubicBezTo>
                  <a:cubicBezTo>
                    <a:pt x="3447" y="8616"/>
                    <a:pt x="3356" y="8616"/>
                    <a:pt x="3287" y="8593"/>
                  </a:cubicBezTo>
                  <a:cubicBezTo>
                    <a:pt x="3277" y="8591"/>
                    <a:pt x="3268" y="8590"/>
                    <a:pt x="3258" y="8590"/>
                  </a:cubicBezTo>
                  <a:close/>
                  <a:moveTo>
                    <a:pt x="4406" y="8662"/>
                  </a:moveTo>
                  <a:cubicBezTo>
                    <a:pt x="4337" y="8662"/>
                    <a:pt x="4292" y="8685"/>
                    <a:pt x="4246" y="8730"/>
                  </a:cubicBezTo>
                  <a:cubicBezTo>
                    <a:pt x="4155" y="8799"/>
                    <a:pt x="4177" y="8867"/>
                    <a:pt x="4177" y="8959"/>
                  </a:cubicBezTo>
                  <a:cubicBezTo>
                    <a:pt x="4177" y="9027"/>
                    <a:pt x="4177" y="9095"/>
                    <a:pt x="4246" y="9141"/>
                  </a:cubicBezTo>
                  <a:cubicBezTo>
                    <a:pt x="4300" y="9195"/>
                    <a:pt x="4369" y="9218"/>
                    <a:pt x="4439" y="9218"/>
                  </a:cubicBezTo>
                  <a:cubicBezTo>
                    <a:pt x="4517" y="9218"/>
                    <a:pt x="4597" y="9189"/>
                    <a:pt x="4657" y="9141"/>
                  </a:cubicBezTo>
                  <a:cubicBezTo>
                    <a:pt x="4725" y="9073"/>
                    <a:pt x="4702" y="8981"/>
                    <a:pt x="4725" y="8913"/>
                  </a:cubicBezTo>
                  <a:cubicBezTo>
                    <a:pt x="4725" y="8822"/>
                    <a:pt x="4680" y="8776"/>
                    <a:pt x="4634" y="8730"/>
                  </a:cubicBezTo>
                  <a:cubicBezTo>
                    <a:pt x="4565" y="8639"/>
                    <a:pt x="4497" y="8685"/>
                    <a:pt x="4406" y="8662"/>
                  </a:cubicBezTo>
                  <a:close/>
                  <a:moveTo>
                    <a:pt x="5547" y="8707"/>
                  </a:moveTo>
                  <a:cubicBezTo>
                    <a:pt x="5456" y="8707"/>
                    <a:pt x="5410" y="8753"/>
                    <a:pt x="5364" y="8822"/>
                  </a:cubicBezTo>
                  <a:cubicBezTo>
                    <a:pt x="5296" y="8867"/>
                    <a:pt x="5250" y="8936"/>
                    <a:pt x="5250" y="9027"/>
                  </a:cubicBezTo>
                  <a:cubicBezTo>
                    <a:pt x="5250" y="9118"/>
                    <a:pt x="5319" y="9164"/>
                    <a:pt x="5364" y="9210"/>
                  </a:cubicBezTo>
                  <a:cubicBezTo>
                    <a:pt x="5410" y="9278"/>
                    <a:pt x="5478" y="9324"/>
                    <a:pt x="5570" y="9324"/>
                  </a:cubicBezTo>
                  <a:cubicBezTo>
                    <a:pt x="5661" y="9324"/>
                    <a:pt x="5707" y="9255"/>
                    <a:pt x="5798" y="9187"/>
                  </a:cubicBezTo>
                  <a:cubicBezTo>
                    <a:pt x="5821" y="9164"/>
                    <a:pt x="5866" y="9095"/>
                    <a:pt x="5866" y="9004"/>
                  </a:cubicBezTo>
                  <a:cubicBezTo>
                    <a:pt x="5866" y="8913"/>
                    <a:pt x="5821" y="8867"/>
                    <a:pt x="5752" y="8822"/>
                  </a:cubicBezTo>
                  <a:cubicBezTo>
                    <a:pt x="5707" y="8753"/>
                    <a:pt x="5661" y="8707"/>
                    <a:pt x="5547" y="8707"/>
                  </a:cubicBezTo>
                  <a:close/>
                  <a:moveTo>
                    <a:pt x="6711" y="8799"/>
                  </a:moveTo>
                  <a:cubicBezTo>
                    <a:pt x="6620" y="8799"/>
                    <a:pt x="6551" y="8844"/>
                    <a:pt x="6483" y="8890"/>
                  </a:cubicBezTo>
                  <a:cubicBezTo>
                    <a:pt x="6391" y="8936"/>
                    <a:pt x="6391" y="9050"/>
                    <a:pt x="6391" y="9118"/>
                  </a:cubicBezTo>
                  <a:cubicBezTo>
                    <a:pt x="6369" y="9187"/>
                    <a:pt x="6437" y="9278"/>
                    <a:pt x="6460" y="9369"/>
                  </a:cubicBezTo>
                  <a:cubicBezTo>
                    <a:pt x="6551" y="9392"/>
                    <a:pt x="6643" y="9438"/>
                    <a:pt x="6734" y="9438"/>
                  </a:cubicBezTo>
                  <a:cubicBezTo>
                    <a:pt x="6802" y="9438"/>
                    <a:pt x="6894" y="9392"/>
                    <a:pt x="6939" y="9347"/>
                  </a:cubicBezTo>
                  <a:cubicBezTo>
                    <a:pt x="6985" y="9278"/>
                    <a:pt x="7031" y="9187"/>
                    <a:pt x="7031" y="9118"/>
                  </a:cubicBezTo>
                  <a:cubicBezTo>
                    <a:pt x="7008" y="9050"/>
                    <a:pt x="7008" y="8936"/>
                    <a:pt x="6916" y="8890"/>
                  </a:cubicBezTo>
                  <a:cubicBezTo>
                    <a:pt x="6848" y="8844"/>
                    <a:pt x="6780" y="8799"/>
                    <a:pt x="6711" y="8799"/>
                  </a:cubicBezTo>
                  <a:close/>
                  <a:moveTo>
                    <a:pt x="7852" y="8901"/>
                  </a:moveTo>
                  <a:cubicBezTo>
                    <a:pt x="7772" y="8901"/>
                    <a:pt x="7693" y="8936"/>
                    <a:pt x="7624" y="9004"/>
                  </a:cubicBezTo>
                  <a:cubicBezTo>
                    <a:pt x="7487" y="9141"/>
                    <a:pt x="7487" y="9324"/>
                    <a:pt x="7624" y="9461"/>
                  </a:cubicBezTo>
                  <a:cubicBezTo>
                    <a:pt x="7693" y="9529"/>
                    <a:pt x="7772" y="9563"/>
                    <a:pt x="7852" y="9563"/>
                  </a:cubicBezTo>
                  <a:cubicBezTo>
                    <a:pt x="7932" y="9563"/>
                    <a:pt x="8012" y="9529"/>
                    <a:pt x="8081" y="9461"/>
                  </a:cubicBezTo>
                  <a:cubicBezTo>
                    <a:pt x="8218" y="9324"/>
                    <a:pt x="8218" y="9141"/>
                    <a:pt x="8081" y="9004"/>
                  </a:cubicBezTo>
                  <a:cubicBezTo>
                    <a:pt x="8012" y="8936"/>
                    <a:pt x="7932" y="8901"/>
                    <a:pt x="7852" y="8901"/>
                  </a:cubicBezTo>
                  <a:close/>
                  <a:moveTo>
                    <a:pt x="8994" y="8959"/>
                  </a:moveTo>
                  <a:cubicBezTo>
                    <a:pt x="8902" y="8959"/>
                    <a:pt x="8788" y="8981"/>
                    <a:pt x="8720" y="9050"/>
                  </a:cubicBezTo>
                  <a:cubicBezTo>
                    <a:pt x="8674" y="9095"/>
                    <a:pt x="8628" y="9210"/>
                    <a:pt x="8628" y="9301"/>
                  </a:cubicBezTo>
                  <a:cubicBezTo>
                    <a:pt x="8606" y="9369"/>
                    <a:pt x="8651" y="9483"/>
                    <a:pt x="8720" y="9552"/>
                  </a:cubicBezTo>
                  <a:cubicBezTo>
                    <a:pt x="8765" y="9620"/>
                    <a:pt x="8879" y="9643"/>
                    <a:pt x="8971" y="9643"/>
                  </a:cubicBezTo>
                  <a:cubicBezTo>
                    <a:pt x="8980" y="9646"/>
                    <a:pt x="8990" y="9648"/>
                    <a:pt x="9001" y="9648"/>
                  </a:cubicBezTo>
                  <a:cubicBezTo>
                    <a:pt x="9065" y="9648"/>
                    <a:pt x="9143" y="9594"/>
                    <a:pt x="9222" y="9575"/>
                  </a:cubicBezTo>
                  <a:cubicBezTo>
                    <a:pt x="9267" y="9483"/>
                    <a:pt x="9313" y="9392"/>
                    <a:pt x="9313" y="9301"/>
                  </a:cubicBezTo>
                  <a:cubicBezTo>
                    <a:pt x="9313" y="9210"/>
                    <a:pt x="9267" y="9118"/>
                    <a:pt x="9222" y="9050"/>
                  </a:cubicBezTo>
                  <a:cubicBezTo>
                    <a:pt x="9176" y="8981"/>
                    <a:pt x="9062" y="8959"/>
                    <a:pt x="8994" y="8959"/>
                  </a:cubicBezTo>
                  <a:close/>
                  <a:moveTo>
                    <a:pt x="10104" y="9041"/>
                  </a:moveTo>
                  <a:cubicBezTo>
                    <a:pt x="10014" y="9041"/>
                    <a:pt x="9927" y="9075"/>
                    <a:pt x="9861" y="9141"/>
                  </a:cubicBezTo>
                  <a:cubicBezTo>
                    <a:pt x="9724" y="9278"/>
                    <a:pt x="9724" y="9529"/>
                    <a:pt x="9861" y="9666"/>
                  </a:cubicBezTo>
                  <a:cubicBezTo>
                    <a:pt x="9929" y="9735"/>
                    <a:pt x="10026" y="9769"/>
                    <a:pt x="10123" y="9769"/>
                  </a:cubicBezTo>
                  <a:cubicBezTo>
                    <a:pt x="10220" y="9769"/>
                    <a:pt x="10317" y="9735"/>
                    <a:pt x="10386" y="9666"/>
                  </a:cubicBezTo>
                  <a:cubicBezTo>
                    <a:pt x="10500" y="9529"/>
                    <a:pt x="10500" y="9278"/>
                    <a:pt x="10386" y="9164"/>
                  </a:cubicBezTo>
                  <a:cubicBezTo>
                    <a:pt x="10303" y="9081"/>
                    <a:pt x="10202" y="9041"/>
                    <a:pt x="10104" y="9041"/>
                  </a:cubicBezTo>
                  <a:close/>
                  <a:moveTo>
                    <a:pt x="11299" y="9118"/>
                  </a:moveTo>
                  <a:cubicBezTo>
                    <a:pt x="11208" y="9118"/>
                    <a:pt x="11116" y="9141"/>
                    <a:pt x="11025" y="9210"/>
                  </a:cubicBezTo>
                  <a:cubicBezTo>
                    <a:pt x="10957" y="9301"/>
                    <a:pt x="10911" y="9392"/>
                    <a:pt x="10911" y="9483"/>
                  </a:cubicBezTo>
                  <a:cubicBezTo>
                    <a:pt x="10911" y="9575"/>
                    <a:pt x="10911" y="9689"/>
                    <a:pt x="11025" y="9735"/>
                  </a:cubicBezTo>
                  <a:cubicBezTo>
                    <a:pt x="11071" y="9849"/>
                    <a:pt x="11208" y="9872"/>
                    <a:pt x="11299" y="9872"/>
                  </a:cubicBezTo>
                  <a:cubicBezTo>
                    <a:pt x="11367" y="9872"/>
                    <a:pt x="11482" y="9826"/>
                    <a:pt x="11550" y="9757"/>
                  </a:cubicBezTo>
                  <a:cubicBezTo>
                    <a:pt x="11618" y="9666"/>
                    <a:pt x="11664" y="9575"/>
                    <a:pt x="11664" y="9483"/>
                  </a:cubicBezTo>
                  <a:cubicBezTo>
                    <a:pt x="11664" y="9415"/>
                    <a:pt x="11641" y="9324"/>
                    <a:pt x="11573" y="9232"/>
                  </a:cubicBezTo>
                  <a:cubicBezTo>
                    <a:pt x="11482" y="9141"/>
                    <a:pt x="11390" y="9118"/>
                    <a:pt x="11299" y="9118"/>
                  </a:cubicBezTo>
                  <a:close/>
                  <a:moveTo>
                    <a:pt x="12427" y="9176"/>
                  </a:moveTo>
                  <a:cubicBezTo>
                    <a:pt x="12409" y="9176"/>
                    <a:pt x="12391" y="9179"/>
                    <a:pt x="12372" y="9187"/>
                  </a:cubicBezTo>
                  <a:cubicBezTo>
                    <a:pt x="12280" y="9210"/>
                    <a:pt x="12166" y="9232"/>
                    <a:pt x="12121" y="9278"/>
                  </a:cubicBezTo>
                  <a:cubicBezTo>
                    <a:pt x="12052" y="9369"/>
                    <a:pt x="11984" y="9483"/>
                    <a:pt x="12029" y="9598"/>
                  </a:cubicBezTo>
                  <a:cubicBezTo>
                    <a:pt x="12052" y="9689"/>
                    <a:pt x="12098" y="9780"/>
                    <a:pt x="12143" y="9872"/>
                  </a:cubicBezTo>
                  <a:cubicBezTo>
                    <a:pt x="12220" y="9872"/>
                    <a:pt x="12296" y="9951"/>
                    <a:pt x="12385" y="9951"/>
                  </a:cubicBezTo>
                  <a:cubicBezTo>
                    <a:pt x="12403" y="9951"/>
                    <a:pt x="12421" y="9948"/>
                    <a:pt x="12440" y="9940"/>
                  </a:cubicBezTo>
                  <a:cubicBezTo>
                    <a:pt x="12531" y="9917"/>
                    <a:pt x="12623" y="9872"/>
                    <a:pt x="12691" y="9849"/>
                  </a:cubicBezTo>
                  <a:cubicBezTo>
                    <a:pt x="12737" y="9735"/>
                    <a:pt x="12828" y="9643"/>
                    <a:pt x="12783" y="9506"/>
                  </a:cubicBezTo>
                  <a:cubicBezTo>
                    <a:pt x="12760" y="9438"/>
                    <a:pt x="12714" y="9347"/>
                    <a:pt x="12668" y="9255"/>
                  </a:cubicBezTo>
                  <a:cubicBezTo>
                    <a:pt x="12592" y="9255"/>
                    <a:pt x="12516" y="9176"/>
                    <a:pt x="12427" y="9176"/>
                  </a:cubicBezTo>
                  <a:close/>
                  <a:moveTo>
                    <a:pt x="902" y="9620"/>
                  </a:moveTo>
                  <a:cubicBezTo>
                    <a:pt x="851" y="9620"/>
                    <a:pt x="799" y="9643"/>
                    <a:pt x="754" y="9689"/>
                  </a:cubicBezTo>
                  <a:cubicBezTo>
                    <a:pt x="685" y="9757"/>
                    <a:pt x="685" y="9894"/>
                    <a:pt x="754" y="9963"/>
                  </a:cubicBezTo>
                  <a:cubicBezTo>
                    <a:pt x="803" y="10012"/>
                    <a:pt x="851" y="10034"/>
                    <a:pt x="900" y="10034"/>
                  </a:cubicBezTo>
                  <a:cubicBezTo>
                    <a:pt x="943" y="10034"/>
                    <a:pt x="985" y="10017"/>
                    <a:pt x="1028" y="9986"/>
                  </a:cubicBezTo>
                  <a:cubicBezTo>
                    <a:pt x="1119" y="9894"/>
                    <a:pt x="1119" y="9757"/>
                    <a:pt x="1050" y="9689"/>
                  </a:cubicBezTo>
                  <a:cubicBezTo>
                    <a:pt x="1005" y="9643"/>
                    <a:pt x="953" y="9620"/>
                    <a:pt x="902" y="9620"/>
                  </a:cubicBezTo>
                  <a:close/>
                  <a:moveTo>
                    <a:pt x="13544" y="9284"/>
                  </a:moveTo>
                  <a:cubicBezTo>
                    <a:pt x="13496" y="9284"/>
                    <a:pt x="13444" y="9289"/>
                    <a:pt x="13399" y="9301"/>
                  </a:cubicBezTo>
                  <a:cubicBezTo>
                    <a:pt x="13285" y="9324"/>
                    <a:pt x="13216" y="9392"/>
                    <a:pt x="13171" y="9529"/>
                  </a:cubicBezTo>
                  <a:cubicBezTo>
                    <a:pt x="13148" y="9689"/>
                    <a:pt x="13125" y="9826"/>
                    <a:pt x="13262" y="9963"/>
                  </a:cubicBezTo>
                  <a:cubicBezTo>
                    <a:pt x="13330" y="10031"/>
                    <a:pt x="13399" y="10054"/>
                    <a:pt x="13490" y="10054"/>
                  </a:cubicBezTo>
                  <a:cubicBezTo>
                    <a:pt x="13559" y="10054"/>
                    <a:pt x="13604" y="10031"/>
                    <a:pt x="13627" y="9963"/>
                  </a:cubicBezTo>
                  <a:cubicBezTo>
                    <a:pt x="13696" y="9826"/>
                    <a:pt x="13741" y="9666"/>
                    <a:pt x="13810" y="9529"/>
                  </a:cubicBezTo>
                  <a:cubicBezTo>
                    <a:pt x="13833" y="9483"/>
                    <a:pt x="13855" y="9438"/>
                    <a:pt x="13833" y="9392"/>
                  </a:cubicBezTo>
                  <a:cubicBezTo>
                    <a:pt x="13810" y="9324"/>
                    <a:pt x="13741" y="9301"/>
                    <a:pt x="13673" y="9301"/>
                  </a:cubicBezTo>
                  <a:cubicBezTo>
                    <a:pt x="13639" y="9289"/>
                    <a:pt x="13593" y="9284"/>
                    <a:pt x="13544" y="9284"/>
                  </a:cubicBezTo>
                  <a:close/>
                  <a:moveTo>
                    <a:pt x="2043" y="9649"/>
                  </a:moveTo>
                  <a:cubicBezTo>
                    <a:pt x="1998" y="9649"/>
                    <a:pt x="1952" y="9677"/>
                    <a:pt x="1895" y="9735"/>
                  </a:cubicBezTo>
                  <a:cubicBezTo>
                    <a:pt x="1804" y="9826"/>
                    <a:pt x="1804" y="9917"/>
                    <a:pt x="1895" y="10008"/>
                  </a:cubicBezTo>
                  <a:cubicBezTo>
                    <a:pt x="1952" y="10066"/>
                    <a:pt x="2003" y="10094"/>
                    <a:pt x="2052" y="10094"/>
                  </a:cubicBezTo>
                  <a:cubicBezTo>
                    <a:pt x="2100" y="10094"/>
                    <a:pt x="2146" y="10066"/>
                    <a:pt x="2192" y="10008"/>
                  </a:cubicBezTo>
                  <a:cubicBezTo>
                    <a:pt x="2306" y="9917"/>
                    <a:pt x="2283" y="9826"/>
                    <a:pt x="2192" y="9735"/>
                  </a:cubicBezTo>
                  <a:cubicBezTo>
                    <a:pt x="2135" y="9677"/>
                    <a:pt x="2089" y="9649"/>
                    <a:pt x="2043" y="9649"/>
                  </a:cubicBezTo>
                  <a:close/>
                  <a:moveTo>
                    <a:pt x="3202" y="9735"/>
                  </a:moveTo>
                  <a:cubicBezTo>
                    <a:pt x="3139" y="9735"/>
                    <a:pt x="3070" y="9757"/>
                    <a:pt x="3013" y="9803"/>
                  </a:cubicBezTo>
                  <a:cubicBezTo>
                    <a:pt x="2945" y="9894"/>
                    <a:pt x="2922" y="10054"/>
                    <a:pt x="3013" y="10145"/>
                  </a:cubicBezTo>
                  <a:cubicBezTo>
                    <a:pt x="3059" y="10191"/>
                    <a:pt x="3122" y="10214"/>
                    <a:pt x="3185" y="10214"/>
                  </a:cubicBezTo>
                  <a:cubicBezTo>
                    <a:pt x="3247" y="10214"/>
                    <a:pt x="3310" y="10191"/>
                    <a:pt x="3356" y="10145"/>
                  </a:cubicBezTo>
                  <a:cubicBezTo>
                    <a:pt x="3447" y="10054"/>
                    <a:pt x="3470" y="9894"/>
                    <a:pt x="3356" y="9803"/>
                  </a:cubicBezTo>
                  <a:cubicBezTo>
                    <a:pt x="3321" y="9757"/>
                    <a:pt x="3264" y="9735"/>
                    <a:pt x="3202" y="9735"/>
                  </a:cubicBezTo>
                  <a:close/>
                  <a:moveTo>
                    <a:pt x="4342" y="9823"/>
                  </a:moveTo>
                  <a:cubicBezTo>
                    <a:pt x="4285" y="9823"/>
                    <a:pt x="4226" y="9858"/>
                    <a:pt x="4155" y="9917"/>
                  </a:cubicBezTo>
                  <a:cubicBezTo>
                    <a:pt x="4040" y="10031"/>
                    <a:pt x="4040" y="10145"/>
                    <a:pt x="4155" y="10260"/>
                  </a:cubicBezTo>
                  <a:cubicBezTo>
                    <a:pt x="4223" y="10317"/>
                    <a:pt x="4280" y="10345"/>
                    <a:pt x="4334" y="10345"/>
                  </a:cubicBezTo>
                  <a:cubicBezTo>
                    <a:pt x="4389" y="10345"/>
                    <a:pt x="4440" y="10317"/>
                    <a:pt x="4497" y="10260"/>
                  </a:cubicBezTo>
                  <a:cubicBezTo>
                    <a:pt x="4634" y="10123"/>
                    <a:pt x="4634" y="10031"/>
                    <a:pt x="4497" y="9917"/>
                  </a:cubicBezTo>
                  <a:cubicBezTo>
                    <a:pt x="4442" y="9852"/>
                    <a:pt x="4393" y="9823"/>
                    <a:pt x="4342" y="9823"/>
                  </a:cubicBezTo>
                  <a:close/>
                  <a:moveTo>
                    <a:pt x="5474" y="9884"/>
                  </a:moveTo>
                  <a:cubicBezTo>
                    <a:pt x="5384" y="9884"/>
                    <a:pt x="5290" y="9919"/>
                    <a:pt x="5250" y="9986"/>
                  </a:cubicBezTo>
                  <a:cubicBezTo>
                    <a:pt x="5159" y="10077"/>
                    <a:pt x="5159" y="10282"/>
                    <a:pt x="5250" y="10374"/>
                  </a:cubicBezTo>
                  <a:cubicBezTo>
                    <a:pt x="5304" y="10417"/>
                    <a:pt x="5378" y="10440"/>
                    <a:pt x="5451" y="10440"/>
                  </a:cubicBezTo>
                  <a:cubicBezTo>
                    <a:pt x="5533" y="10440"/>
                    <a:pt x="5613" y="10411"/>
                    <a:pt x="5661" y="10351"/>
                  </a:cubicBezTo>
                  <a:cubicBezTo>
                    <a:pt x="5752" y="10260"/>
                    <a:pt x="5752" y="10031"/>
                    <a:pt x="5638" y="9940"/>
                  </a:cubicBezTo>
                  <a:cubicBezTo>
                    <a:pt x="5600" y="9902"/>
                    <a:pt x="5538" y="9884"/>
                    <a:pt x="5474" y="9884"/>
                  </a:cubicBezTo>
                  <a:close/>
                  <a:moveTo>
                    <a:pt x="6619" y="9979"/>
                  </a:moveTo>
                  <a:cubicBezTo>
                    <a:pt x="6538" y="9979"/>
                    <a:pt x="6454" y="10014"/>
                    <a:pt x="6391" y="10077"/>
                  </a:cubicBezTo>
                  <a:cubicBezTo>
                    <a:pt x="6277" y="10191"/>
                    <a:pt x="6300" y="10374"/>
                    <a:pt x="6414" y="10488"/>
                  </a:cubicBezTo>
                  <a:cubicBezTo>
                    <a:pt x="6468" y="10531"/>
                    <a:pt x="6537" y="10554"/>
                    <a:pt x="6605" y="10554"/>
                  </a:cubicBezTo>
                  <a:cubicBezTo>
                    <a:pt x="6681" y="10554"/>
                    <a:pt x="6754" y="10525"/>
                    <a:pt x="6802" y="10465"/>
                  </a:cubicBezTo>
                  <a:cubicBezTo>
                    <a:pt x="6939" y="10351"/>
                    <a:pt x="6916" y="10168"/>
                    <a:pt x="6802" y="10054"/>
                  </a:cubicBezTo>
                  <a:cubicBezTo>
                    <a:pt x="6751" y="10003"/>
                    <a:pt x="6686" y="9979"/>
                    <a:pt x="6619" y="9979"/>
                  </a:cubicBezTo>
                  <a:close/>
                  <a:moveTo>
                    <a:pt x="7770" y="10064"/>
                  </a:moveTo>
                  <a:cubicBezTo>
                    <a:pt x="7674" y="10064"/>
                    <a:pt x="7574" y="10094"/>
                    <a:pt x="7510" y="10145"/>
                  </a:cubicBezTo>
                  <a:cubicBezTo>
                    <a:pt x="7419" y="10214"/>
                    <a:pt x="7419" y="10511"/>
                    <a:pt x="7510" y="10602"/>
                  </a:cubicBezTo>
                  <a:cubicBezTo>
                    <a:pt x="7564" y="10656"/>
                    <a:pt x="7653" y="10679"/>
                    <a:pt x="7743" y="10679"/>
                  </a:cubicBezTo>
                  <a:cubicBezTo>
                    <a:pt x="7842" y="10679"/>
                    <a:pt x="7941" y="10650"/>
                    <a:pt x="7989" y="10602"/>
                  </a:cubicBezTo>
                  <a:cubicBezTo>
                    <a:pt x="8081" y="10488"/>
                    <a:pt x="8081" y="10214"/>
                    <a:pt x="7966" y="10123"/>
                  </a:cubicBezTo>
                  <a:cubicBezTo>
                    <a:pt x="7916" y="10083"/>
                    <a:pt x="7844" y="10064"/>
                    <a:pt x="7770" y="10064"/>
                  </a:cubicBezTo>
                  <a:close/>
                  <a:moveTo>
                    <a:pt x="8902" y="10088"/>
                  </a:moveTo>
                  <a:cubicBezTo>
                    <a:pt x="8822" y="10088"/>
                    <a:pt x="8742" y="10123"/>
                    <a:pt x="8674" y="10191"/>
                  </a:cubicBezTo>
                  <a:cubicBezTo>
                    <a:pt x="8537" y="10328"/>
                    <a:pt x="8514" y="10511"/>
                    <a:pt x="8651" y="10648"/>
                  </a:cubicBezTo>
                  <a:cubicBezTo>
                    <a:pt x="8720" y="10716"/>
                    <a:pt x="8805" y="10750"/>
                    <a:pt x="8891" y="10750"/>
                  </a:cubicBezTo>
                  <a:cubicBezTo>
                    <a:pt x="8976" y="10750"/>
                    <a:pt x="9062" y="10716"/>
                    <a:pt x="9131" y="10648"/>
                  </a:cubicBezTo>
                  <a:cubicBezTo>
                    <a:pt x="9245" y="10511"/>
                    <a:pt x="9245" y="10328"/>
                    <a:pt x="9131" y="10191"/>
                  </a:cubicBezTo>
                  <a:cubicBezTo>
                    <a:pt x="9062" y="10123"/>
                    <a:pt x="8982" y="10088"/>
                    <a:pt x="8902" y="10088"/>
                  </a:cubicBezTo>
                  <a:close/>
                  <a:moveTo>
                    <a:pt x="10021" y="10191"/>
                  </a:moveTo>
                  <a:cubicBezTo>
                    <a:pt x="9929" y="10191"/>
                    <a:pt x="9861" y="10214"/>
                    <a:pt x="9815" y="10282"/>
                  </a:cubicBezTo>
                  <a:cubicBezTo>
                    <a:pt x="9747" y="10351"/>
                    <a:pt x="9701" y="10419"/>
                    <a:pt x="9701" y="10511"/>
                  </a:cubicBezTo>
                  <a:cubicBezTo>
                    <a:pt x="9701" y="10602"/>
                    <a:pt x="9724" y="10670"/>
                    <a:pt x="9792" y="10739"/>
                  </a:cubicBezTo>
                  <a:cubicBezTo>
                    <a:pt x="9852" y="10798"/>
                    <a:pt x="9894" y="10857"/>
                    <a:pt x="9993" y="10857"/>
                  </a:cubicBezTo>
                  <a:cubicBezTo>
                    <a:pt x="10008" y="10857"/>
                    <a:pt x="10025" y="10856"/>
                    <a:pt x="10044" y="10853"/>
                  </a:cubicBezTo>
                  <a:cubicBezTo>
                    <a:pt x="10112" y="10853"/>
                    <a:pt x="10203" y="10830"/>
                    <a:pt x="10249" y="10762"/>
                  </a:cubicBezTo>
                  <a:cubicBezTo>
                    <a:pt x="10317" y="10693"/>
                    <a:pt x="10386" y="10648"/>
                    <a:pt x="10363" y="10533"/>
                  </a:cubicBezTo>
                  <a:cubicBezTo>
                    <a:pt x="10363" y="10442"/>
                    <a:pt x="10363" y="10351"/>
                    <a:pt x="10249" y="10305"/>
                  </a:cubicBezTo>
                  <a:cubicBezTo>
                    <a:pt x="10226" y="10214"/>
                    <a:pt x="10135" y="10191"/>
                    <a:pt x="10021" y="10191"/>
                  </a:cubicBezTo>
                  <a:close/>
                  <a:moveTo>
                    <a:pt x="13399" y="10419"/>
                  </a:moveTo>
                  <a:lnTo>
                    <a:pt x="13399" y="10419"/>
                  </a:lnTo>
                  <a:cubicBezTo>
                    <a:pt x="13353" y="10442"/>
                    <a:pt x="13330" y="10442"/>
                    <a:pt x="13308" y="10465"/>
                  </a:cubicBezTo>
                  <a:cubicBezTo>
                    <a:pt x="13262" y="10488"/>
                    <a:pt x="13216" y="10511"/>
                    <a:pt x="13171" y="10556"/>
                  </a:cubicBezTo>
                  <a:cubicBezTo>
                    <a:pt x="13079" y="10625"/>
                    <a:pt x="13056" y="10739"/>
                    <a:pt x="13056" y="10853"/>
                  </a:cubicBezTo>
                  <a:cubicBezTo>
                    <a:pt x="13056" y="10876"/>
                    <a:pt x="13079" y="10899"/>
                    <a:pt x="13079" y="10921"/>
                  </a:cubicBezTo>
                  <a:cubicBezTo>
                    <a:pt x="13102" y="10899"/>
                    <a:pt x="13148" y="10899"/>
                    <a:pt x="13148" y="10876"/>
                  </a:cubicBezTo>
                  <a:cubicBezTo>
                    <a:pt x="13193" y="10739"/>
                    <a:pt x="13308" y="10648"/>
                    <a:pt x="13353" y="10511"/>
                  </a:cubicBezTo>
                  <a:cubicBezTo>
                    <a:pt x="13353" y="10465"/>
                    <a:pt x="13376" y="10442"/>
                    <a:pt x="13399" y="10419"/>
                  </a:cubicBezTo>
                  <a:close/>
                  <a:moveTo>
                    <a:pt x="11189" y="10268"/>
                  </a:moveTo>
                  <a:cubicBezTo>
                    <a:pt x="11090" y="10268"/>
                    <a:pt x="10993" y="10302"/>
                    <a:pt x="10934" y="10374"/>
                  </a:cubicBezTo>
                  <a:cubicBezTo>
                    <a:pt x="10865" y="10442"/>
                    <a:pt x="10820" y="10533"/>
                    <a:pt x="10820" y="10625"/>
                  </a:cubicBezTo>
                  <a:cubicBezTo>
                    <a:pt x="10820" y="10739"/>
                    <a:pt x="10888" y="10807"/>
                    <a:pt x="10911" y="10876"/>
                  </a:cubicBezTo>
                  <a:cubicBezTo>
                    <a:pt x="10979" y="10944"/>
                    <a:pt x="11116" y="10990"/>
                    <a:pt x="11208" y="10990"/>
                  </a:cubicBezTo>
                  <a:cubicBezTo>
                    <a:pt x="11299" y="10990"/>
                    <a:pt x="11390" y="10944"/>
                    <a:pt x="11436" y="10876"/>
                  </a:cubicBezTo>
                  <a:cubicBezTo>
                    <a:pt x="11596" y="10739"/>
                    <a:pt x="11573" y="10488"/>
                    <a:pt x="11436" y="10351"/>
                  </a:cubicBezTo>
                  <a:cubicBezTo>
                    <a:pt x="11371" y="10296"/>
                    <a:pt x="11279" y="10268"/>
                    <a:pt x="11189" y="10268"/>
                  </a:cubicBezTo>
                  <a:close/>
                  <a:moveTo>
                    <a:pt x="12307" y="10350"/>
                  </a:moveTo>
                  <a:cubicBezTo>
                    <a:pt x="12204" y="10350"/>
                    <a:pt x="12103" y="10391"/>
                    <a:pt x="12029" y="10465"/>
                  </a:cubicBezTo>
                  <a:cubicBezTo>
                    <a:pt x="11892" y="10602"/>
                    <a:pt x="11915" y="10830"/>
                    <a:pt x="12052" y="10967"/>
                  </a:cubicBezTo>
                  <a:cubicBezTo>
                    <a:pt x="12121" y="11036"/>
                    <a:pt x="12212" y="11070"/>
                    <a:pt x="12303" y="11070"/>
                  </a:cubicBezTo>
                  <a:cubicBezTo>
                    <a:pt x="12395" y="11070"/>
                    <a:pt x="12486" y="11036"/>
                    <a:pt x="12554" y="10967"/>
                  </a:cubicBezTo>
                  <a:cubicBezTo>
                    <a:pt x="12691" y="10807"/>
                    <a:pt x="12691" y="10579"/>
                    <a:pt x="12554" y="10442"/>
                  </a:cubicBezTo>
                  <a:cubicBezTo>
                    <a:pt x="12481" y="10379"/>
                    <a:pt x="12393" y="10350"/>
                    <a:pt x="12307" y="10350"/>
                  </a:cubicBezTo>
                  <a:close/>
                  <a:moveTo>
                    <a:pt x="1958" y="10855"/>
                  </a:moveTo>
                  <a:cubicBezTo>
                    <a:pt x="1907" y="10855"/>
                    <a:pt x="1857" y="10868"/>
                    <a:pt x="1826" y="10899"/>
                  </a:cubicBezTo>
                  <a:cubicBezTo>
                    <a:pt x="1758" y="10967"/>
                    <a:pt x="1758" y="11127"/>
                    <a:pt x="1826" y="11195"/>
                  </a:cubicBezTo>
                  <a:cubicBezTo>
                    <a:pt x="1864" y="11220"/>
                    <a:pt x="1929" y="11239"/>
                    <a:pt x="1988" y="11239"/>
                  </a:cubicBezTo>
                  <a:cubicBezTo>
                    <a:pt x="2036" y="11239"/>
                    <a:pt x="2080" y="11226"/>
                    <a:pt x="2100" y="11195"/>
                  </a:cubicBezTo>
                  <a:cubicBezTo>
                    <a:pt x="2169" y="11127"/>
                    <a:pt x="2169" y="10967"/>
                    <a:pt x="2123" y="10899"/>
                  </a:cubicBezTo>
                  <a:cubicBezTo>
                    <a:pt x="2086" y="10874"/>
                    <a:pt x="2021" y="10855"/>
                    <a:pt x="1958" y="10855"/>
                  </a:cubicBezTo>
                  <a:close/>
                  <a:moveTo>
                    <a:pt x="3089" y="10901"/>
                  </a:moveTo>
                  <a:cubicBezTo>
                    <a:pt x="3041" y="10901"/>
                    <a:pt x="2993" y="10930"/>
                    <a:pt x="2945" y="10990"/>
                  </a:cubicBezTo>
                  <a:cubicBezTo>
                    <a:pt x="2854" y="11081"/>
                    <a:pt x="2831" y="11173"/>
                    <a:pt x="2945" y="11264"/>
                  </a:cubicBezTo>
                  <a:cubicBezTo>
                    <a:pt x="3002" y="11321"/>
                    <a:pt x="3048" y="11349"/>
                    <a:pt x="3090" y="11349"/>
                  </a:cubicBezTo>
                  <a:cubicBezTo>
                    <a:pt x="3133" y="11349"/>
                    <a:pt x="3173" y="11321"/>
                    <a:pt x="3219" y="11264"/>
                  </a:cubicBezTo>
                  <a:cubicBezTo>
                    <a:pt x="3333" y="11173"/>
                    <a:pt x="3333" y="11081"/>
                    <a:pt x="3219" y="10967"/>
                  </a:cubicBezTo>
                  <a:cubicBezTo>
                    <a:pt x="3176" y="10924"/>
                    <a:pt x="3133" y="10901"/>
                    <a:pt x="3089" y="10901"/>
                  </a:cubicBezTo>
                  <a:close/>
                  <a:moveTo>
                    <a:pt x="4234" y="10990"/>
                  </a:moveTo>
                  <a:cubicBezTo>
                    <a:pt x="4172" y="10990"/>
                    <a:pt x="4109" y="11013"/>
                    <a:pt x="4063" y="11058"/>
                  </a:cubicBezTo>
                  <a:cubicBezTo>
                    <a:pt x="3972" y="11150"/>
                    <a:pt x="3972" y="11310"/>
                    <a:pt x="4063" y="11401"/>
                  </a:cubicBezTo>
                  <a:cubicBezTo>
                    <a:pt x="4109" y="11446"/>
                    <a:pt x="4172" y="11469"/>
                    <a:pt x="4234" y="11469"/>
                  </a:cubicBezTo>
                  <a:cubicBezTo>
                    <a:pt x="4297" y="11469"/>
                    <a:pt x="4360" y="11446"/>
                    <a:pt x="4406" y="11401"/>
                  </a:cubicBezTo>
                  <a:cubicBezTo>
                    <a:pt x="4497" y="11310"/>
                    <a:pt x="4497" y="11150"/>
                    <a:pt x="4406" y="11058"/>
                  </a:cubicBezTo>
                  <a:cubicBezTo>
                    <a:pt x="4360" y="11013"/>
                    <a:pt x="4297" y="10990"/>
                    <a:pt x="4234" y="10990"/>
                  </a:cubicBezTo>
                  <a:close/>
                  <a:moveTo>
                    <a:pt x="5368" y="11067"/>
                  </a:moveTo>
                  <a:cubicBezTo>
                    <a:pt x="5313" y="11067"/>
                    <a:pt x="5259" y="11095"/>
                    <a:pt x="5205" y="11150"/>
                  </a:cubicBezTo>
                  <a:cubicBezTo>
                    <a:pt x="5068" y="11287"/>
                    <a:pt x="5068" y="11378"/>
                    <a:pt x="5205" y="11515"/>
                  </a:cubicBezTo>
                  <a:cubicBezTo>
                    <a:pt x="5273" y="11572"/>
                    <a:pt x="5330" y="11601"/>
                    <a:pt x="5384" y="11601"/>
                  </a:cubicBezTo>
                  <a:cubicBezTo>
                    <a:pt x="5439" y="11601"/>
                    <a:pt x="5490" y="11572"/>
                    <a:pt x="5547" y="11515"/>
                  </a:cubicBezTo>
                  <a:cubicBezTo>
                    <a:pt x="5661" y="11378"/>
                    <a:pt x="5661" y="11287"/>
                    <a:pt x="5547" y="11173"/>
                  </a:cubicBezTo>
                  <a:cubicBezTo>
                    <a:pt x="5487" y="11101"/>
                    <a:pt x="5428" y="11067"/>
                    <a:pt x="5368" y="11067"/>
                  </a:cubicBezTo>
                  <a:close/>
                  <a:moveTo>
                    <a:pt x="6524" y="11107"/>
                  </a:moveTo>
                  <a:cubicBezTo>
                    <a:pt x="6451" y="11107"/>
                    <a:pt x="6377" y="11129"/>
                    <a:pt x="6323" y="11173"/>
                  </a:cubicBezTo>
                  <a:cubicBezTo>
                    <a:pt x="6232" y="11264"/>
                    <a:pt x="6232" y="11469"/>
                    <a:pt x="6323" y="11583"/>
                  </a:cubicBezTo>
                  <a:cubicBezTo>
                    <a:pt x="6369" y="11629"/>
                    <a:pt x="6443" y="11652"/>
                    <a:pt x="6520" y="11652"/>
                  </a:cubicBezTo>
                  <a:cubicBezTo>
                    <a:pt x="6597" y="11652"/>
                    <a:pt x="6677" y="11629"/>
                    <a:pt x="6734" y="11583"/>
                  </a:cubicBezTo>
                  <a:cubicBezTo>
                    <a:pt x="6825" y="11492"/>
                    <a:pt x="6825" y="11287"/>
                    <a:pt x="6734" y="11195"/>
                  </a:cubicBezTo>
                  <a:cubicBezTo>
                    <a:pt x="6686" y="11135"/>
                    <a:pt x="6606" y="11107"/>
                    <a:pt x="6524" y="11107"/>
                  </a:cubicBezTo>
                  <a:close/>
                  <a:moveTo>
                    <a:pt x="7670" y="11184"/>
                  </a:moveTo>
                  <a:cubicBezTo>
                    <a:pt x="7601" y="11184"/>
                    <a:pt x="7533" y="11218"/>
                    <a:pt x="7464" y="11287"/>
                  </a:cubicBezTo>
                  <a:cubicBezTo>
                    <a:pt x="7327" y="11424"/>
                    <a:pt x="7327" y="11561"/>
                    <a:pt x="7464" y="11698"/>
                  </a:cubicBezTo>
                  <a:cubicBezTo>
                    <a:pt x="7530" y="11763"/>
                    <a:pt x="7595" y="11792"/>
                    <a:pt x="7660" y="11792"/>
                  </a:cubicBezTo>
                  <a:cubicBezTo>
                    <a:pt x="7732" y="11792"/>
                    <a:pt x="7804" y="11757"/>
                    <a:pt x="7875" y="11698"/>
                  </a:cubicBezTo>
                  <a:cubicBezTo>
                    <a:pt x="8012" y="11561"/>
                    <a:pt x="8012" y="11424"/>
                    <a:pt x="7875" y="11287"/>
                  </a:cubicBezTo>
                  <a:cubicBezTo>
                    <a:pt x="7807" y="11218"/>
                    <a:pt x="7738" y="11184"/>
                    <a:pt x="7670" y="11184"/>
                  </a:cubicBezTo>
                  <a:close/>
                  <a:moveTo>
                    <a:pt x="8807" y="11289"/>
                  </a:moveTo>
                  <a:cubicBezTo>
                    <a:pt x="8707" y="11289"/>
                    <a:pt x="8608" y="11318"/>
                    <a:pt x="8560" y="11378"/>
                  </a:cubicBezTo>
                  <a:cubicBezTo>
                    <a:pt x="8491" y="11492"/>
                    <a:pt x="8491" y="11743"/>
                    <a:pt x="8583" y="11834"/>
                  </a:cubicBezTo>
                  <a:cubicBezTo>
                    <a:pt x="8637" y="11878"/>
                    <a:pt x="8726" y="11900"/>
                    <a:pt x="8815" y="11900"/>
                  </a:cubicBezTo>
                  <a:cubicBezTo>
                    <a:pt x="8915" y="11900"/>
                    <a:pt x="9014" y="11872"/>
                    <a:pt x="9062" y="11812"/>
                  </a:cubicBezTo>
                  <a:cubicBezTo>
                    <a:pt x="9153" y="11698"/>
                    <a:pt x="9131" y="11446"/>
                    <a:pt x="9039" y="11355"/>
                  </a:cubicBezTo>
                  <a:cubicBezTo>
                    <a:pt x="8985" y="11312"/>
                    <a:pt x="8896" y="11289"/>
                    <a:pt x="8807" y="11289"/>
                  </a:cubicBezTo>
                  <a:close/>
                  <a:moveTo>
                    <a:pt x="9928" y="11341"/>
                  </a:moveTo>
                  <a:cubicBezTo>
                    <a:pt x="9841" y="11341"/>
                    <a:pt x="9756" y="11369"/>
                    <a:pt x="9701" y="11424"/>
                  </a:cubicBezTo>
                  <a:cubicBezTo>
                    <a:pt x="9564" y="11583"/>
                    <a:pt x="9564" y="11766"/>
                    <a:pt x="9701" y="11903"/>
                  </a:cubicBezTo>
                  <a:cubicBezTo>
                    <a:pt x="9776" y="11966"/>
                    <a:pt x="9865" y="12001"/>
                    <a:pt x="9949" y="12001"/>
                  </a:cubicBezTo>
                  <a:cubicBezTo>
                    <a:pt x="10018" y="12001"/>
                    <a:pt x="10083" y="11977"/>
                    <a:pt x="10135" y="11926"/>
                  </a:cubicBezTo>
                  <a:cubicBezTo>
                    <a:pt x="10295" y="11789"/>
                    <a:pt x="10295" y="11561"/>
                    <a:pt x="10180" y="11446"/>
                  </a:cubicBezTo>
                  <a:cubicBezTo>
                    <a:pt x="10121" y="11375"/>
                    <a:pt x="10024" y="11341"/>
                    <a:pt x="9928" y="11341"/>
                  </a:cubicBezTo>
                  <a:close/>
                  <a:moveTo>
                    <a:pt x="11113" y="11442"/>
                  </a:moveTo>
                  <a:cubicBezTo>
                    <a:pt x="11100" y="11442"/>
                    <a:pt x="11086" y="11443"/>
                    <a:pt x="11071" y="11446"/>
                  </a:cubicBezTo>
                  <a:cubicBezTo>
                    <a:pt x="10979" y="11446"/>
                    <a:pt x="10911" y="11469"/>
                    <a:pt x="10842" y="11538"/>
                  </a:cubicBezTo>
                  <a:cubicBezTo>
                    <a:pt x="10774" y="11606"/>
                    <a:pt x="10728" y="11675"/>
                    <a:pt x="10751" y="11789"/>
                  </a:cubicBezTo>
                  <a:cubicBezTo>
                    <a:pt x="10751" y="11880"/>
                    <a:pt x="10774" y="11949"/>
                    <a:pt x="10842" y="11994"/>
                  </a:cubicBezTo>
                  <a:cubicBezTo>
                    <a:pt x="10911" y="12086"/>
                    <a:pt x="10979" y="12108"/>
                    <a:pt x="11071" y="12108"/>
                  </a:cubicBezTo>
                  <a:cubicBezTo>
                    <a:pt x="11185" y="12108"/>
                    <a:pt x="11253" y="12063"/>
                    <a:pt x="11322" y="11994"/>
                  </a:cubicBezTo>
                  <a:cubicBezTo>
                    <a:pt x="11390" y="11926"/>
                    <a:pt x="11413" y="11880"/>
                    <a:pt x="11413" y="11766"/>
                  </a:cubicBezTo>
                  <a:cubicBezTo>
                    <a:pt x="11413" y="11675"/>
                    <a:pt x="11390" y="11606"/>
                    <a:pt x="11322" y="11561"/>
                  </a:cubicBezTo>
                  <a:cubicBezTo>
                    <a:pt x="11243" y="11501"/>
                    <a:pt x="11198" y="11442"/>
                    <a:pt x="11113" y="11442"/>
                  </a:cubicBezTo>
                  <a:close/>
                  <a:moveTo>
                    <a:pt x="12221" y="11529"/>
                  </a:moveTo>
                  <a:cubicBezTo>
                    <a:pt x="12165" y="11529"/>
                    <a:pt x="12102" y="11550"/>
                    <a:pt x="12052" y="11583"/>
                  </a:cubicBezTo>
                  <a:cubicBezTo>
                    <a:pt x="11801" y="11698"/>
                    <a:pt x="11824" y="11994"/>
                    <a:pt x="11984" y="12154"/>
                  </a:cubicBezTo>
                  <a:cubicBezTo>
                    <a:pt x="12007" y="12177"/>
                    <a:pt x="12029" y="12188"/>
                    <a:pt x="12052" y="12188"/>
                  </a:cubicBezTo>
                  <a:cubicBezTo>
                    <a:pt x="12075" y="12188"/>
                    <a:pt x="12098" y="12177"/>
                    <a:pt x="12121" y="12154"/>
                  </a:cubicBezTo>
                  <a:cubicBezTo>
                    <a:pt x="12166" y="12108"/>
                    <a:pt x="12235" y="12063"/>
                    <a:pt x="12280" y="11994"/>
                  </a:cubicBezTo>
                  <a:cubicBezTo>
                    <a:pt x="12349" y="11903"/>
                    <a:pt x="12440" y="11834"/>
                    <a:pt x="12486" y="11720"/>
                  </a:cubicBezTo>
                  <a:cubicBezTo>
                    <a:pt x="12509" y="11675"/>
                    <a:pt x="12531" y="11652"/>
                    <a:pt x="12486" y="11629"/>
                  </a:cubicBezTo>
                  <a:cubicBezTo>
                    <a:pt x="12417" y="11583"/>
                    <a:pt x="12349" y="11538"/>
                    <a:pt x="12280" y="11538"/>
                  </a:cubicBezTo>
                  <a:cubicBezTo>
                    <a:pt x="12262" y="11532"/>
                    <a:pt x="12242" y="11529"/>
                    <a:pt x="12221" y="11529"/>
                  </a:cubicBezTo>
                  <a:close/>
                  <a:moveTo>
                    <a:pt x="2988" y="12097"/>
                  </a:moveTo>
                  <a:cubicBezTo>
                    <a:pt x="2928" y="12097"/>
                    <a:pt x="2865" y="12108"/>
                    <a:pt x="2831" y="12131"/>
                  </a:cubicBezTo>
                  <a:cubicBezTo>
                    <a:pt x="2785" y="12177"/>
                    <a:pt x="2785" y="12359"/>
                    <a:pt x="2831" y="12405"/>
                  </a:cubicBezTo>
                  <a:cubicBezTo>
                    <a:pt x="2854" y="12428"/>
                    <a:pt x="2916" y="12439"/>
                    <a:pt x="2979" y="12439"/>
                  </a:cubicBezTo>
                  <a:cubicBezTo>
                    <a:pt x="3042" y="12439"/>
                    <a:pt x="3105" y="12428"/>
                    <a:pt x="3127" y="12405"/>
                  </a:cubicBezTo>
                  <a:cubicBezTo>
                    <a:pt x="3173" y="12359"/>
                    <a:pt x="3173" y="12177"/>
                    <a:pt x="3127" y="12131"/>
                  </a:cubicBezTo>
                  <a:cubicBezTo>
                    <a:pt x="3105" y="12108"/>
                    <a:pt x="3048" y="12097"/>
                    <a:pt x="2988" y="12097"/>
                  </a:cubicBezTo>
                  <a:close/>
                  <a:moveTo>
                    <a:pt x="4157" y="12131"/>
                  </a:moveTo>
                  <a:cubicBezTo>
                    <a:pt x="4109" y="12131"/>
                    <a:pt x="4063" y="12154"/>
                    <a:pt x="4018" y="12200"/>
                  </a:cubicBezTo>
                  <a:cubicBezTo>
                    <a:pt x="3904" y="12314"/>
                    <a:pt x="3904" y="12382"/>
                    <a:pt x="3995" y="12474"/>
                  </a:cubicBezTo>
                  <a:cubicBezTo>
                    <a:pt x="4055" y="12534"/>
                    <a:pt x="4109" y="12562"/>
                    <a:pt x="4160" y="12562"/>
                  </a:cubicBezTo>
                  <a:cubicBezTo>
                    <a:pt x="4205" y="12562"/>
                    <a:pt x="4248" y="12540"/>
                    <a:pt x="4292" y="12496"/>
                  </a:cubicBezTo>
                  <a:cubicBezTo>
                    <a:pt x="4406" y="12382"/>
                    <a:pt x="4406" y="12314"/>
                    <a:pt x="4314" y="12200"/>
                  </a:cubicBezTo>
                  <a:cubicBezTo>
                    <a:pt x="4257" y="12154"/>
                    <a:pt x="4206" y="12131"/>
                    <a:pt x="4157" y="12131"/>
                  </a:cubicBezTo>
                  <a:close/>
                  <a:moveTo>
                    <a:pt x="5313" y="12211"/>
                  </a:moveTo>
                  <a:cubicBezTo>
                    <a:pt x="5256" y="12211"/>
                    <a:pt x="5193" y="12234"/>
                    <a:pt x="5136" y="12291"/>
                  </a:cubicBezTo>
                  <a:cubicBezTo>
                    <a:pt x="5045" y="12382"/>
                    <a:pt x="5022" y="12519"/>
                    <a:pt x="5136" y="12633"/>
                  </a:cubicBezTo>
                  <a:cubicBezTo>
                    <a:pt x="5182" y="12668"/>
                    <a:pt x="5239" y="12690"/>
                    <a:pt x="5299" y="12690"/>
                  </a:cubicBezTo>
                  <a:cubicBezTo>
                    <a:pt x="5359" y="12690"/>
                    <a:pt x="5421" y="12668"/>
                    <a:pt x="5478" y="12611"/>
                  </a:cubicBezTo>
                  <a:cubicBezTo>
                    <a:pt x="5547" y="12542"/>
                    <a:pt x="5593" y="12382"/>
                    <a:pt x="5456" y="12268"/>
                  </a:cubicBezTo>
                  <a:cubicBezTo>
                    <a:pt x="5421" y="12234"/>
                    <a:pt x="5370" y="12211"/>
                    <a:pt x="5313" y="12211"/>
                  </a:cubicBezTo>
                  <a:close/>
                  <a:moveTo>
                    <a:pt x="6411" y="12274"/>
                  </a:moveTo>
                  <a:cubicBezTo>
                    <a:pt x="6352" y="12274"/>
                    <a:pt x="6289" y="12302"/>
                    <a:pt x="6232" y="12359"/>
                  </a:cubicBezTo>
                  <a:cubicBezTo>
                    <a:pt x="6140" y="12474"/>
                    <a:pt x="6140" y="12611"/>
                    <a:pt x="6255" y="12702"/>
                  </a:cubicBezTo>
                  <a:cubicBezTo>
                    <a:pt x="6298" y="12756"/>
                    <a:pt x="6351" y="12779"/>
                    <a:pt x="6407" y="12779"/>
                  </a:cubicBezTo>
                  <a:cubicBezTo>
                    <a:pt x="6470" y="12779"/>
                    <a:pt x="6537" y="12750"/>
                    <a:pt x="6597" y="12702"/>
                  </a:cubicBezTo>
                  <a:cubicBezTo>
                    <a:pt x="6688" y="12588"/>
                    <a:pt x="6688" y="12451"/>
                    <a:pt x="6574" y="12359"/>
                  </a:cubicBezTo>
                  <a:cubicBezTo>
                    <a:pt x="6528" y="12302"/>
                    <a:pt x="6471" y="12274"/>
                    <a:pt x="6411" y="12274"/>
                  </a:cubicBezTo>
                  <a:close/>
                  <a:moveTo>
                    <a:pt x="7565" y="12362"/>
                  </a:moveTo>
                  <a:cubicBezTo>
                    <a:pt x="7490" y="12362"/>
                    <a:pt x="7416" y="12385"/>
                    <a:pt x="7373" y="12428"/>
                  </a:cubicBezTo>
                  <a:cubicBezTo>
                    <a:pt x="7282" y="12519"/>
                    <a:pt x="7259" y="12725"/>
                    <a:pt x="7350" y="12839"/>
                  </a:cubicBezTo>
                  <a:cubicBezTo>
                    <a:pt x="7396" y="12884"/>
                    <a:pt x="7476" y="12907"/>
                    <a:pt x="7556" y="12907"/>
                  </a:cubicBezTo>
                  <a:cubicBezTo>
                    <a:pt x="7635" y="12907"/>
                    <a:pt x="7715" y="12884"/>
                    <a:pt x="7761" y="12839"/>
                  </a:cubicBezTo>
                  <a:cubicBezTo>
                    <a:pt x="7852" y="12747"/>
                    <a:pt x="7852" y="12542"/>
                    <a:pt x="7784" y="12451"/>
                  </a:cubicBezTo>
                  <a:cubicBezTo>
                    <a:pt x="7736" y="12391"/>
                    <a:pt x="7649" y="12362"/>
                    <a:pt x="7565" y="12362"/>
                  </a:cubicBezTo>
                  <a:close/>
                  <a:moveTo>
                    <a:pt x="8717" y="12439"/>
                  </a:moveTo>
                  <a:cubicBezTo>
                    <a:pt x="8651" y="12439"/>
                    <a:pt x="8583" y="12474"/>
                    <a:pt x="8514" y="12542"/>
                  </a:cubicBezTo>
                  <a:cubicBezTo>
                    <a:pt x="8377" y="12679"/>
                    <a:pt x="8377" y="12793"/>
                    <a:pt x="8514" y="12930"/>
                  </a:cubicBezTo>
                  <a:cubicBezTo>
                    <a:pt x="8586" y="13002"/>
                    <a:pt x="8651" y="13036"/>
                    <a:pt x="8717" y="13036"/>
                  </a:cubicBezTo>
                  <a:cubicBezTo>
                    <a:pt x="8777" y="13036"/>
                    <a:pt x="8837" y="13007"/>
                    <a:pt x="8902" y="12953"/>
                  </a:cubicBezTo>
                  <a:cubicBezTo>
                    <a:pt x="9039" y="12816"/>
                    <a:pt x="9039" y="12679"/>
                    <a:pt x="8902" y="12542"/>
                  </a:cubicBezTo>
                  <a:cubicBezTo>
                    <a:pt x="8845" y="12474"/>
                    <a:pt x="8782" y="12439"/>
                    <a:pt x="8717" y="12439"/>
                  </a:cubicBezTo>
                  <a:close/>
                  <a:moveTo>
                    <a:pt x="9820" y="12513"/>
                  </a:moveTo>
                  <a:cubicBezTo>
                    <a:pt x="9803" y="12513"/>
                    <a:pt x="9786" y="12515"/>
                    <a:pt x="9770" y="12519"/>
                  </a:cubicBezTo>
                  <a:cubicBezTo>
                    <a:pt x="9701" y="12542"/>
                    <a:pt x="9633" y="12542"/>
                    <a:pt x="9610" y="12588"/>
                  </a:cubicBezTo>
                  <a:cubicBezTo>
                    <a:pt x="9564" y="12656"/>
                    <a:pt x="9519" y="12747"/>
                    <a:pt x="9519" y="12839"/>
                  </a:cubicBezTo>
                  <a:cubicBezTo>
                    <a:pt x="9519" y="12930"/>
                    <a:pt x="9610" y="12976"/>
                    <a:pt x="9610" y="13044"/>
                  </a:cubicBezTo>
                  <a:cubicBezTo>
                    <a:pt x="9647" y="13081"/>
                    <a:pt x="9745" y="13119"/>
                    <a:pt x="9830" y="13119"/>
                  </a:cubicBezTo>
                  <a:cubicBezTo>
                    <a:pt x="9849" y="13119"/>
                    <a:pt x="9867" y="13117"/>
                    <a:pt x="9884" y="13113"/>
                  </a:cubicBezTo>
                  <a:cubicBezTo>
                    <a:pt x="9952" y="13090"/>
                    <a:pt x="10021" y="13090"/>
                    <a:pt x="10066" y="13021"/>
                  </a:cubicBezTo>
                  <a:cubicBezTo>
                    <a:pt x="10112" y="12953"/>
                    <a:pt x="10158" y="12862"/>
                    <a:pt x="10135" y="12770"/>
                  </a:cubicBezTo>
                  <a:cubicBezTo>
                    <a:pt x="10112" y="12702"/>
                    <a:pt x="10089" y="12611"/>
                    <a:pt x="10044" y="12588"/>
                  </a:cubicBezTo>
                  <a:cubicBezTo>
                    <a:pt x="9969" y="12550"/>
                    <a:pt x="9894" y="12513"/>
                    <a:pt x="9820" y="12513"/>
                  </a:cubicBezTo>
                  <a:close/>
                  <a:moveTo>
                    <a:pt x="11000" y="12560"/>
                  </a:moveTo>
                  <a:cubicBezTo>
                    <a:pt x="10920" y="12560"/>
                    <a:pt x="10840" y="12590"/>
                    <a:pt x="10774" y="12656"/>
                  </a:cubicBezTo>
                  <a:cubicBezTo>
                    <a:pt x="10683" y="12747"/>
                    <a:pt x="10660" y="12862"/>
                    <a:pt x="10683" y="12999"/>
                  </a:cubicBezTo>
                  <a:cubicBezTo>
                    <a:pt x="10705" y="13067"/>
                    <a:pt x="10774" y="13113"/>
                    <a:pt x="10820" y="13158"/>
                  </a:cubicBezTo>
                  <a:cubicBezTo>
                    <a:pt x="10820" y="13158"/>
                    <a:pt x="10888" y="13090"/>
                    <a:pt x="10934" y="13090"/>
                  </a:cubicBezTo>
                  <a:cubicBezTo>
                    <a:pt x="11071" y="13044"/>
                    <a:pt x="11162" y="12907"/>
                    <a:pt x="11299" y="12839"/>
                  </a:cubicBezTo>
                  <a:cubicBezTo>
                    <a:pt x="11322" y="12839"/>
                    <a:pt x="11322" y="12816"/>
                    <a:pt x="11322" y="12816"/>
                  </a:cubicBezTo>
                  <a:cubicBezTo>
                    <a:pt x="11278" y="12655"/>
                    <a:pt x="11141" y="12560"/>
                    <a:pt x="11000" y="12560"/>
                  </a:cubicBezTo>
                  <a:close/>
                  <a:moveTo>
                    <a:pt x="4069" y="13309"/>
                  </a:moveTo>
                  <a:cubicBezTo>
                    <a:pt x="4007" y="13309"/>
                    <a:pt x="3941" y="13326"/>
                    <a:pt x="3904" y="13364"/>
                  </a:cubicBezTo>
                  <a:cubicBezTo>
                    <a:pt x="3858" y="13409"/>
                    <a:pt x="3858" y="13409"/>
                    <a:pt x="3926" y="13455"/>
                  </a:cubicBezTo>
                  <a:cubicBezTo>
                    <a:pt x="4018" y="13501"/>
                    <a:pt x="4109" y="13546"/>
                    <a:pt x="4200" y="13569"/>
                  </a:cubicBezTo>
                  <a:cubicBezTo>
                    <a:pt x="4200" y="13577"/>
                    <a:pt x="4203" y="13579"/>
                    <a:pt x="4207" y="13579"/>
                  </a:cubicBezTo>
                  <a:cubicBezTo>
                    <a:pt x="4215" y="13579"/>
                    <a:pt x="4231" y="13569"/>
                    <a:pt x="4246" y="13569"/>
                  </a:cubicBezTo>
                  <a:cubicBezTo>
                    <a:pt x="4223" y="13501"/>
                    <a:pt x="4269" y="13409"/>
                    <a:pt x="4200" y="13341"/>
                  </a:cubicBezTo>
                  <a:cubicBezTo>
                    <a:pt x="4169" y="13320"/>
                    <a:pt x="4120" y="13309"/>
                    <a:pt x="4069" y="13309"/>
                  </a:cubicBezTo>
                  <a:close/>
                  <a:moveTo>
                    <a:pt x="9701" y="13683"/>
                  </a:moveTo>
                  <a:cubicBezTo>
                    <a:pt x="9701" y="13706"/>
                    <a:pt x="9701" y="13706"/>
                    <a:pt x="9701" y="13706"/>
                  </a:cubicBezTo>
                  <a:lnTo>
                    <a:pt x="9724" y="13706"/>
                  </a:lnTo>
                  <a:cubicBezTo>
                    <a:pt x="9724" y="13683"/>
                    <a:pt x="9724" y="13683"/>
                    <a:pt x="9701" y="13683"/>
                  </a:cubicBezTo>
                  <a:close/>
                  <a:moveTo>
                    <a:pt x="9678" y="13683"/>
                  </a:moveTo>
                  <a:cubicBezTo>
                    <a:pt x="9655" y="13706"/>
                    <a:pt x="9633" y="13706"/>
                    <a:pt x="9633" y="13706"/>
                  </a:cubicBezTo>
                  <a:cubicBezTo>
                    <a:pt x="9610" y="13729"/>
                    <a:pt x="9610" y="13752"/>
                    <a:pt x="9587" y="13775"/>
                  </a:cubicBezTo>
                  <a:cubicBezTo>
                    <a:pt x="9610" y="13775"/>
                    <a:pt x="9633" y="13775"/>
                    <a:pt x="9633" y="13752"/>
                  </a:cubicBezTo>
                  <a:cubicBezTo>
                    <a:pt x="9655" y="13729"/>
                    <a:pt x="9655" y="13706"/>
                    <a:pt x="9678" y="13683"/>
                  </a:cubicBezTo>
                  <a:close/>
                  <a:moveTo>
                    <a:pt x="5193" y="13369"/>
                  </a:moveTo>
                  <a:cubicBezTo>
                    <a:pt x="5147" y="13369"/>
                    <a:pt x="5102" y="13398"/>
                    <a:pt x="5045" y="13455"/>
                  </a:cubicBezTo>
                  <a:cubicBezTo>
                    <a:pt x="4953" y="13569"/>
                    <a:pt x="4953" y="13638"/>
                    <a:pt x="5045" y="13752"/>
                  </a:cubicBezTo>
                  <a:cubicBezTo>
                    <a:pt x="5102" y="13797"/>
                    <a:pt x="5147" y="13820"/>
                    <a:pt x="5193" y="13820"/>
                  </a:cubicBezTo>
                  <a:cubicBezTo>
                    <a:pt x="5239" y="13820"/>
                    <a:pt x="5284" y="13797"/>
                    <a:pt x="5342" y="13752"/>
                  </a:cubicBezTo>
                  <a:cubicBezTo>
                    <a:pt x="5433" y="13638"/>
                    <a:pt x="5456" y="13569"/>
                    <a:pt x="5342" y="13455"/>
                  </a:cubicBezTo>
                  <a:cubicBezTo>
                    <a:pt x="5284" y="13398"/>
                    <a:pt x="5239" y="13369"/>
                    <a:pt x="5193" y="13369"/>
                  </a:cubicBezTo>
                  <a:close/>
                  <a:moveTo>
                    <a:pt x="6334" y="13455"/>
                  </a:moveTo>
                  <a:cubicBezTo>
                    <a:pt x="6272" y="13455"/>
                    <a:pt x="6209" y="13478"/>
                    <a:pt x="6163" y="13524"/>
                  </a:cubicBezTo>
                  <a:cubicBezTo>
                    <a:pt x="6072" y="13615"/>
                    <a:pt x="6072" y="13775"/>
                    <a:pt x="6163" y="13866"/>
                  </a:cubicBezTo>
                  <a:cubicBezTo>
                    <a:pt x="6220" y="13912"/>
                    <a:pt x="6289" y="13934"/>
                    <a:pt x="6352" y="13934"/>
                  </a:cubicBezTo>
                  <a:cubicBezTo>
                    <a:pt x="6414" y="13934"/>
                    <a:pt x="6471" y="13912"/>
                    <a:pt x="6506" y="13866"/>
                  </a:cubicBezTo>
                  <a:cubicBezTo>
                    <a:pt x="6597" y="13775"/>
                    <a:pt x="6597" y="13615"/>
                    <a:pt x="6506" y="13524"/>
                  </a:cubicBezTo>
                  <a:cubicBezTo>
                    <a:pt x="6460" y="13478"/>
                    <a:pt x="6397" y="13455"/>
                    <a:pt x="6334" y="13455"/>
                  </a:cubicBezTo>
                  <a:close/>
                  <a:moveTo>
                    <a:pt x="7461" y="13529"/>
                  </a:moveTo>
                  <a:cubicBezTo>
                    <a:pt x="7401" y="13529"/>
                    <a:pt x="7339" y="13558"/>
                    <a:pt x="7282" y="13615"/>
                  </a:cubicBezTo>
                  <a:cubicBezTo>
                    <a:pt x="7190" y="13706"/>
                    <a:pt x="7190" y="13843"/>
                    <a:pt x="7282" y="13957"/>
                  </a:cubicBezTo>
                  <a:cubicBezTo>
                    <a:pt x="7339" y="14003"/>
                    <a:pt x="7401" y="14026"/>
                    <a:pt x="7461" y="14026"/>
                  </a:cubicBezTo>
                  <a:cubicBezTo>
                    <a:pt x="7521" y="14026"/>
                    <a:pt x="7578" y="14003"/>
                    <a:pt x="7624" y="13957"/>
                  </a:cubicBezTo>
                  <a:cubicBezTo>
                    <a:pt x="7738" y="13843"/>
                    <a:pt x="7738" y="13706"/>
                    <a:pt x="7624" y="13615"/>
                  </a:cubicBezTo>
                  <a:cubicBezTo>
                    <a:pt x="7578" y="13558"/>
                    <a:pt x="7521" y="13529"/>
                    <a:pt x="7461" y="13529"/>
                  </a:cubicBezTo>
                  <a:close/>
                  <a:moveTo>
                    <a:pt x="8655" y="13592"/>
                  </a:moveTo>
                  <a:cubicBezTo>
                    <a:pt x="8573" y="13592"/>
                    <a:pt x="8476" y="13622"/>
                    <a:pt x="8400" y="13683"/>
                  </a:cubicBezTo>
                  <a:cubicBezTo>
                    <a:pt x="8354" y="13729"/>
                    <a:pt x="8354" y="13820"/>
                    <a:pt x="8354" y="13912"/>
                  </a:cubicBezTo>
                  <a:cubicBezTo>
                    <a:pt x="8374" y="14026"/>
                    <a:pt x="8425" y="14077"/>
                    <a:pt x="8508" y="14077"/>
                  </a:cubicBezTo>
                  <a:cubicBezTo>
                    <a:pt x="8524" y="14077"/>
                    <a:pt x="8541" y="14075"/>
                    <a:pt x="8560" y="14071"/>
                  </a:cubicBezTo>
                  <a:cubicBezTo>
                    <a:pt x="8651" y="14049"/>
                    <a:pt x="8720" y="14026"/>
                    <a:pt x="8788" y="14003"/>
                  </a:cubicBezTo>
                  <a:cubicBezTo>
                    <a:pt x="8857" y="14003"/>
                    <a:pt x="8902" y="13957"/>
                    <a:pt x="8902" y="13889"/>
                  </a:cubicBezTo>
                  <a:cubicBezTo>
                    <a:pt x="8925" y="13775"/>
                    <a:pt x="8857" y="13661"/>
                    <a:pt x="8765" y="13615"/>
                  </a:cubicBezTo>
                  <a:cubicBezTo>
                    <a:pt x="8735" y="13600"/>
                    <a:pt x="8697" y="13592"/>
                    <a:pt x="8655" y="13592"/>
                  </a:cubicBezTo>
                  <a:close/>
                </a:path>
              </a:pathLst>
            </a:custGeom>
            <a:solidFill>
              <a:srgbClr val="C7D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3" name="Google Shape;963;p9"/>
            <p:cNvSpPr/>
            <p:nvPr/>
          </p:nvSpPr>
          <p:spPr>
            <a:xfrm>
              <a:off x="5762400" y="1060275"/>
              <a:ext cx="365225" cy="364675"/>
            </a:xfrm>
            <a:custGeom>
              <a:avLst/>
              <a:gdLst/>
              <a:ahLst/>
              <a:cxnLst/>
              <a:rect l="l" t="t" r="r" b="b"/>
              <a:pathLst>
                <a:path w="14609" h="14587" extrusionOk="0">
                  <a:moveTo>
                    <a:pt x="7328" y="412"/>
                  </a:moveTo>
                  <a:cubicBezTo>
                    <a:pt x="9131" y="412"/>
                    <a:pt x="10843" y="1119"/>
                    <a:pt x="12144" y="2397"/>
                  </a:cubicBezTo>
                  <a:cubicBezTo>
                    <a:pt x="13445" y="3676"/>
                    <a:pt x="14175" y="5388"/>
                    <a:pt x="14175" y="7236"/>
                  </a:cubicBezTo>
                  <a:cubicBezTo>
                    <a:pt x="14198" y="9062"/>
                    <a:pt x="13491" y="10797"/>
                    <a:pt x="12212" y="12098"/>
                  </a:cubicBezTo>
                  <a:cubicBezTo>
                    <a:pt x="10934" y="13422"/>
                    <a:pt x="9199" y="14130"/>
                    <a:pt x="7373" y="14153"/>
                  </a:cubicBezTo>
                  <a:lnTo>
                    <a:pt x="7305" y="14153"/>
                  </a:lnTo>
                  <a:cubicBezTo>
                    <a:pt x="5502" y="14153"/>
                    <a:pt x="3790" y="13445"/>
                    <a:pt x="2489" y="12190"/>
                  </a:cubicBezTo>
                  <a:cubicBezTo>
                    <a:pt x="1188" y="10888"/>
                    <a:pt x="457" y="9177"/>
                    <a:pt x="457" y="7351"/>
                  </a:cubicBezTo>
                  <a:cubicBezTo>
                    <a:pt x="412" y="3562"/>
                    <a:pt x="3470" y="457"/>
                    <a:pt x="7259" y="412"/>
                  </a:cubicBezTo>
                  <a:close/>
                  <a:moveTo>
                    <a:pt x="7259" y="1"/>
                  </a:moveTo>
                  <a:cubicBezTo>
                    <a:pt x="3242" y="24"/>
                    <a:pt x="1" y="3333"/>
                    <a:pt x="24" y="7351"/>
                  </a:cubicBezTo>
                  <a:cubicBezTo>
                    <a:pt x="46" y="9291"/>
                    <a:pt x="823" y="11117"/>
                    <a:pt x="2215" y="12486"/>
                  </a:cubicBezTo>
                  <a:cubicBezTo>
                    <a:pt x="3584" y="13833"/>
                    <a:pt x="5388" y="14586"/>
                    <a:pt x="7305" y="14586"/>
                  </a:cubicBezTo>
                  <a:lnTo>
                    <a:pt x="7373" y="14586"/>
                  </a:lnTo>
                  <a:cubicBezTo>
                    <a:pt x="9314" y="14563"/>
                    <a:pt x="11140" y="13787"/>
                    <a:pt x="12509" y="12395"/>
                  </a:cubicBezTo>
                  <a:cubicBezTo>
                    <a:pt x="13879" y="11003"/>
                    <a:pt x="14609" y="9177"/>
                    <a:pt x="14609" y="7236"/>
                  </a:cubicBezTo>
                  <a:cubicBezTo>
                    <a:pt x="14586" y="5273"/>
                    <a:pt x="13810" y="3470"/>
                    <a:pt x="12418" y="2101"/>
                  </a:cubicBezTo>
                  <a:cubicBezTo>
                    <a:pt x="11048" y="731"/>
                    <a:pt x="9245" y="1"/>
                    <a:pt x="7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4" name="Google Shape;964;p9"/>
            <p:cNvSpPr/>
            <p:nvPr/>
          </p:nvSpPr>
          <p:spPr>
            <a:xfrm>
              <a:off x="5966700" y="1280550"/>
              <a:ext cx="186050" cy="188900"/>
            </a:xfrm>
            <a:custGeom>
              <a:avLst/>
              <a:gdLst/>
              <a:ahLst/>
              <a:cxnLst/>
              <a:rect l="l" t="t" r="r" b="b"/>
              <a:pathLst>
                <a:path w="7442" h="7556" extrusionOk="0">
                  <a:moveTo>
                    <a:pt x="7213" y="0"/>
                  </a:moveTo>
                  <a:cubicBezTo>
                    <a:pt x="7099" y="0"/>
                    <a:pt x="7008" y="92"/>
                    <a:pt x="7008" y="229"/>
                  </a:cubicBezTo>
                  <a:cubicBezTo>
                    <a:pt x="7030" y="2055"/>
                    <a:pt x="6323" y="3789"/>
                    <a:pt x="5045" y="5090"/>
                  </a:cubicBezTo>
                  <a:cubicBezTo>
                    <a:pt x="3744" y="6391"/>
                    <a:pt x="2032" y="7122"/>
                    <a:pt x="206" y="7145"/>
                  </a:cubicBezTo>
                  <a:cubicBezTo>
                    <a:pt x="92" y="7145"/>
                    <a:pt x="0" y="7236"/>
                    <a:pt x="0" y="7350"/>
                  </a:cubicBezTo>
                  <a:cubicBezTo>
                    <a:pt x="0" y="7464"/>
                    <a:pt x="92" y="7556"/>
                    <a:pt x="206" y="7556"/>
                  </a:cubicBezTo>
                  <a:cubicBezTo>
                    <a:pt x="2146" y="7533"/>
                    <a:pt x="3972" y="6779"/>
                    <a:pt x="5341" y="5387"/>
                  </a:cubicBezTo>
                  <a:cubicBezTo>
                    <a:pt x="6711" y="3995"/>
                    <a:pt x="7441" y="2169"/>
                    <a:pt x="7441" y="206"/>
                  </a:cubicBezTo>
                  <a:cubicBezTo>
                    <a:pt x="7418" y="92"/>
                    <a:pt x="7327" y="0"/>
                    <a:pt x="7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5" name="Google Shape;965;p9"/>
            <p:cNvSpPr/>
            <p:nvPr/>
          </p:nvSpPr>
          <p:spPr>
            <a:xfrm>
              <a:off x="6001500" y="1226325"/>
              <a:ext cx="45675" cy="31425"/>
            </a:xfrm>
            <a:custGeom>
              <a:avLst/>
              <a:gdLst/>
              <a:ahLst/>
              <a:cxnLst/>
              <a:rect l="l" t="t" r="r" b="b"/>
              <a:pathLst>
                <a:path w="1827" h="1257" extrusionOk="0">
                  <a:moveTo>
                    <a:pt x="777" y="412"/>
                  </a:moveTo>
                  <a:cubicBezTo>
                    <a:pt x="959" y="412"/>
                    <a:pt x="1142" y="526"/>
                    <a:pt x="1279" y="617"/>
                  </a:cubicBezTo>
                  <a:cubicBezTo>
                    <a:pt x="1142" y="731"/>
                    <a:pt x="959" y="823"/>
                    <a:pt x="777" y="823"/>
                  </a:cubicBezTo>
                  <a:cubicBezTo>
                    <a:pt x="617" y="823"/>
                    <a:pt x="526" y="777"/>
                    <a:pt x="480" y="731"/>
                  </a:cubicBezTo>
                  <a:cubicBezTo>
                    <a:pt x="434" y="686"/>
                    <a:pt x="434" y="640"/>
                    <a:pt x="434" y="617"/>
                  </a:cubicBezTo>
                  <a:cubicBezTo>
                    <a:pt x="434" y="594"/>
                    <a:pt x="434" y="549"/>
                    <a:pt x="480" y="526"/>
                  </a:cubicBezTo>
                  <a:cubicBezTo>
                    <a:pt x="526" y="480"/>
                    <a:pt x="617" y="412"/>
                    <a:pt x="777" y="412"/>
                  </a:cubicBezTo>
                  <a:close/>
                  <a:moveTo>
                    <a:pt x="777" y="1"/>
                  </a:moveTo>
                  <a:cubicBezTo>
                    <a:pt x="548" y="1"/>
                    <a:pt x="320" y="69"/>
                    <a:pt x="183" y="229"/>
                  </a:cubicBezTo>
                  <a:cubicBezTo>
                    <a:pt x="69" y="343"/>
                    <a:pt x="1" y="480"/>
                    <a:pt x="1" y="617"/>
                  </a:cubicBezTo>
                  <a:cubicBezTo>
                    <a:pt x="1" y="777"/>
                    <a:pt x="69" y="914"/>
                    <a:pt x="183" y="1028"/>
                  </a:cubicBezTo>
                  <a:cubicBezTo>
                    <a:pt x="343" y="1165"/>
                    <a:pt x="548" y="1256"/>
                    <a:pt x="777" y="1256"/>
                  </a:cubicBezTo>
                  <a:cubicBezTo>
                    <a:pt x="1279" y="1234"/>
                    <a:pt x="1712" y="823"/>
                    <a:pt x="1758" y="754"/>
                  </a:cubicBezTo>
                  <a:cubicBezTo>
                    <a:pt x="1804" y="731"/>
                    <a:pt x="1827" y="663"/>
                    <a:pt x="1827" y="617"/>
                  </a:cubicBezTo>
                  <a:cubicBezTo>
                    <a:pt x="1827" y="549"/>
                    <a:pt x="1804" y="503"/>
                    <a:pt x="1758" y="458"/>
                  </a:cubicBezTo>
                  <a:cubicBezTo>
                    <a:pt x="1712" y="412"/>
                    <a:pt x="1256" y="1"/>
                    <a:pt x="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6" name="Google Shape;966;p9"/>
            <p:cNvSpPr/>
            <p:nvPr/>
          </p:nvSpPr>
          <p:spPr>
            <a:xfrm>
              <a:off x="5980950" y="1168125"/>
              <a:ext cx="37125" cy="38275"/>
            </a:xfrm>
            <a:custGeom>
              <a:avLst/>
              <a:gdLst/>
              <a:ahLst/>
              <a:cxnLst/>
              <a:rect l="l" t="t" r="r" b="b"/>
              <a:pathLst>
                <a:path w="1485" h="1531" extrusionOk="0">
                  <a:moveTo>
                    <a:pt x="1051" y="457"/>
                  </a:moveTo>
                  <a:lnTo>
                    <a:pt x="1051" y="457"/>
                  </a:lnTo>
                  <a:cubicBezTo>
                    <a:pt x="1028" y="617"/>
                    <a:pt x="960" y="845"/>
                    <a:pt x="845" y="959"/>
                  </a:cubicBezTo>
                  <a:cubicBezTo>
                    <a:pt x="731" y="1074"/>
                    <a:pt x="617" y="1096"/>
                    <a:pt x="572" y="1096"/>
                  </a:cubicBezTo>
                  <a:cubicBezTo>
                    <a:pt x="503" y="1096"/>
                    <a:pt x="480" y="1074"/>
                    <a:pt x="457" y="1074"/>
                  </a:cubicBezTo>
                  <a:cubicBezTo>
                    <a:pt x="435" y="1051"/>
                    <a:pt x="412" y="1005"/>
                    <a:pt x="412" y="959"/>
                  </a:cubicBezTo>
                  <a:cubicBezTo>
                    <a:pt x="412" y="891"/>
                    <a:pt x="435" y="800"/>
                    <a:pt x="549" y="686"/>
                  </a:cubicBezTo>
                  <a:cubicBezTo>
                    <a:pt x="663" y="549"/>
                    <a:pt x="891" y="480"/>
                    <a:pt x="1051" y="457"/>
                  </a:cubicBezTo>
                  <a:close/>
                  <a:moveTo>
                    <a:pt x="1279" y="1"/>
                  </a:moveTo>
                  <a:cubicBezTo>
                    <a:pt x="1211" y="1"/>
                    <a:pt x="594" y="24"/>
                    <a:pt x="252" y="389"/>
                  </a:cubicBezTo>
                  <a:cubicBezTo>
                    <a:pt x="92" y="549"/>
                    <a:pt x="1" y="754"/>
                    <a:pt x="1" y="959"/>
                  </a:cubicBezTo>
                  <a:cubicBezTo>
                    <a:pt x="1" y="1119"/>
                    <a:pt x="47" y="1256"/>
                    <a:pt x="161" y="1370"/>
                  </a:cubicBezTo>
                  <a:cubicBezTo>
                    <a:pt x="252" y="1462"/>
                    <a:pt x="412" y="1530"/>
                    <a:pt x="572" y="1530"/>
                  </a:cubicBezTo>
                  <a:cubicBezTo>
                    <a:pt x="777" y="1507"/>
                    <a:pt x="982" y="1416"/>
                    <a:pt x="1142" y="1256"/>
                  </a:cubicBezTo>
                  <a:cubicBezTo>
                    <a:pt x="1485" y="914"/>
                    <a:pt x="1485" y="298"/>
                    <a:pt x="1485" y="229"/>
                  </a:cubicBezTo>
                  <a:cubicBezTo>
                    <a:pt x="1485" y="161"/>
                    <a:pt x="1462" y="115"/>
                    <a:pt x="1439" y="69"/>
                  </a:cubicBezTo>
                  <a:cubicBezTo>
                    <a:pt x="1393" y="24"/>
                    <a:pt x="1325" y="1"/>
                    <a:pt x="1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7" name="Google Shape;967;p9"/>
            <p:cNvSpPr/>
            <p:nvPr/>
          </p:nvSpPr>
          <p:spPr>
            <a:xfrm>
              <a:off x="5929025" y="1140575"/>
              <a:ext cx="31425" cy="45275"/>
            </a:xfrm>
            <a:custGeom>
              <a:avLst/>
              <a:gdLst/>
              <a:ahLst/>
              <a:cxnLst/>
              <a:rect l="l" t="t" r="r" b="b"/>
              <a:pathLst>
                <a:path w="1257" h="1811" extrusionOk="0">
                  <a:moveTo>
                    <a:pt x="617" y="532"/>
                  </a:moveTo>
                  <a:cubicBezTo>
                    <a:pt x="731" y="692"/>
                    <a:pt x="822" y="875"/>
                    <a:pt x="822" y="1057"/>
                  </a:cubicBezTo>
                  <a:cubicBezTo>
                    <a:pt x="845" y="1217"/>
                    <a:pt x="777" y="1308"/>
                    <a:pt x="731" y="1331"/>
                  </a:cubicBezTo>
                  <a:cubicBezTo>
                    <a:pt x="686" y="1377"/>
                    <a:pt x="663" y="1400"/>
                    <a:pt x="640" y="1400"/>
                  </a:cubicBezTo>
                  <a:cubicBezTo>
                    <a:pt x="594" y="1400"/>
                    <a:pt x="571" y="1377"/>
                    <a:pt x="526" y="1354"/>
                  </a:cubicBezTo>
                  <a:cubicBezTo>
                    <a:pt x="480" y="1308"/>
                    <a:pt x="412" y="1217"/>
                    <a:pt x="412" y="1057"/>
                  </a:cubicBezTo>
                  <a:cubicBezTo>
                    <a:pt x="412" y="875"/>
                    <a:pt x="526" y="692"/>
                    <a:pt x="617" y="532"/>
                  </a:cubicBezTo>
                  <a:close/>
                  <a:moveTo>
                    <a:pt x="654" y="1"/>
                  </a:moveTo>
                  <a:cubicBezTo>
                    <a:pt x="642" y="1"/>
                    <a:pt x="630" y="3"/>
                    <a:pt x="617" y="7"/>
                  </a:cubicBezTo>
                  <a:cubicBezTo>
                    <a:pt x="571" y="7"/>
                    <a:pt x="503" y="30"/>
                    <a:pt x="480" y="76"/>
                  </a:cubicBezTo>
                  <a:cubicBezTo>
                    <a:pt x="412" y="121"/>
                    <a:pt x="1" y="555"/>
                    <a:pt x="1" y="1057"/>
                  </a:cubicBezTo>
                  <a:cubicBezTo>
                    <a:pt x="1" y="1285"/>
                    <a:pt x="92" y="1491"/>
                    <a:pt x="229" y="1651"/>
                  </a:cubicBezTo>
                  <a:cubicBezTo>
                    <a:pt x="343" y="1742"/>
                    <a:pt x="480" y="1810"/>
                    <a:pt x="640" y="1810"/>
                  </a:cubicBezTo>
                  <a:cubicBezTo>
                    <a:pt x="777" y="1810"/>
                    <a:pt x="914" y="1742"/>
                    <a:pt x="1028" y="1628"/>
                  </a:cubicBezTo>
                  <a:cubicBezTo>
                    <a:pt x="1188" y="1491"/>
                    <a:pt x="1256" y="1285"/>
                    <a:pt x="1256" y="1034"/>
                  </a:cubicBezTo>
                  <a:cubicBezTo>
                    <a:pt x="1256" y="555"/>
                    <a:pt x="822" y="121"/>
                    <a:pt x="777" y="53"/>
                  </a:cubicBezTo>
                  <a:cubicBezTo>
                    <a:pt x="740" y="34"/>
                    <a:pt x="703" y="1"/>
                    <a:pt x="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8" name="Google Shape;968;p9"/>
            <p:cNvSpPr/>
            <p:nvPr/>
          </p:nvSpPr>
          <p:spPr>
            <a:xfrm>
              <a:off x="5871400" y="1169275"/>
              <a:ext cx="37675" cy="37675"/>
            </a:xfrm>
            <a:custGeom>
              <a:avLst/>
              <a:gdLst/>
              <a:ahLst/>
              <a:cxnLst/>
              <a:rect l="l" t="t" r="r" b="b"/>
              <a:pathLst>
                <a:path w="1507" h="1507" extrusionOk="0">
                  <a:moveTo>
                    <a:pt x="434" y="457"/>
                  </a:moveTo>
                  <a:cubicBezTo>
                    <a:pt x="617" y="480"/>
                    <a:pt x="822" y="548"/>
                    <a:pt x="936" y="662"/>
                  </a:cubicBezTo>
                  <a:cubicBezTo>
                    <a:pt x="1073" y="777"/>
                    <a:pt x="1073" y="891"/>
                    <a:pt x="1073" y="936"/>
                  </a:cubicBezTo>
                  <a:cubicBezTo>
                    <a:pt x="1073" y="982"/>
                    <a:pt x="1073" y="1028"/>
                    <a:pt x="1050" y="1050"/>
                  </a:cubicBezTo>
                  <a:cubicBezTo>
                    <a:pt x="1028" y="1073"/>
                    <a:pt x="982" y="1096"/>
                    <a:pt x="936" y="1096"/>
                  </a:cubicBezTo>
                  <a:cubicBezTo>
                    <a:pt x="868" y="1096"/>
                    <a:pt x="776" y="1073"/>
                    <a:pt x="662" y="959"/>
                  </a:cubicBezTo>
                  <a:cubicBezTo>
                    <a:pt x="525" y="822"/>
                    <a:pt x="457" y="617"/>
                    <a:pt x="434" y="457"/>
                  </a:cubicBezTo>
                  <a:close/>
                  <a:moveTo>
                    <a:pt x="206" y="0"/>
                  </a:moveTo>
                  <a:cubicBezTo>
                    <a:pt x="137" y="0"/>
                    <a:pt x="92" y="23"/>
                    <a:pt x="46" y="69"/>
                  </a:cubicBezTo>
                  <a:cubicBezTo>
                    <a:pt x="23" y="115"/>
                    <a:pt x="0" y="160"/>
                    <a:pt x="0" y="229"/>
                  </a:cubicBezTo>
                  <a:cubicBezTo>
                    <a:pt x="0" y="297"/>
                    <a:pt x="0" y="913"/>
                    <a:pt x="366" y="1256"/>
                  </a:cubicBezTo>
                  <a:cubicBezTo>
                    <a:pt x="525" y="1416"/>
                    <a:pt x="731" y="1507"/>
                    <a:pt x="936" y="1507"/>
                  </a:cubicBezTo>
                  <a:cubicBezTo>
                    <a:pt x="1096" y="1507"/>
                    <a:pt x="1256" y="1438"/>
                    <a:pt x="1347" y="1347"/>
                  </a:cubicBezTo>
                  <a:cubicBezTo>
                    <a:pt x="1438" y="1233"/>
                    <a:pt x="1507" y="1096"/>
                    <a:pt x="1507" y="936"/>
                  </a:cubicBezTo>
                  <a:cubicBezTo>
                    <a:pt x="1507" y="731"/>
                    <a:pt x="1416" y="525"/>
                    <a:pt x="1233" y="366"/>
                  </a:cubicBezTo>
                  <a:cubicBezTo>
                    <a:pt x="891" y="23"/>
                    <a:pt x="274"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9" name="Google Shape;969;p9"/>
            <p:cNvSpPr/>
            <p:nvPr/>
          </p:nvSpPr>
          <p:spPr>
            <a:xfrm>
              <a:off x="5843425" y="1227475"/>
              <a:ext cx="45675" cy="31425"/>
            </a:xfrm>
            <a:custGeom>
              <a:avLst/>
              <a:gdLst/>
              <a:ahLst/>
              <a:cxnLst/>
              <a:rect l="l" t="t" r="r" b="b"/>
              <a:pathLst>
                <a:path w="1827" h="1257" extrusionOk="0">
                  <a:moveTo>
                    <a:pt x="1051" y="412"/>
                  </a:moveTo>
                  <a:cubicBezTo>
                    <a:pt x="1211" y="412"/>
                    <a:pt x="1302" y="480"/>
                    <a:pt x="1348" y="526"/>
                  </a:cubicBezTo>
                  <a:cubicBezTo>
                    <a:pt x="1371" y="548"/>
                    <a:pt x="1393" y="594"/>
                    <a:pt x="1393" y="617"/>
                  </a:cubicBezTo>
                  <a:cubicBezTo>
                    <a:pt x="1393" y="640"/>
                    <a:pt x="1393" y="685"/>
                    <a:pt x="1348" y="731"/>
                  </a:cubicBezTo>
                  <a:cubicBezTo>
                    <a:pt x="1302" y="754"/>
                    <a:pt x="1211" y="822"/>
                    <a:pt x="1051" y="822"/>
                  </a:cubicBezTo>
                  <a:cubicBezTo>
                    <a:pt x="868" y="822"/>
                    <a:pt x="686" y="731"/>
                    <a:pt x="549" y="617"/>
                  </a:cubicBezTo>
                  <a:cubicBezTo>
                    <a:pt x="686" y="526"/>
                    <a:pt x="868" y="412"/>
                    <a:pt x="1051" y="412"/>
                  </a:cubicBezTo>
                  <a:close/>
                  <a:moveTo>
                    <a:pt x="1051" y="1"/>
                  </a:moveTo>
                  <a:cubicBezTo>
                    <a:pt x="549" y="1"/>
                    <a:pt x="115" y="434"/>
                    <a:pt x="69" y="480"/>
                  </a:cubicBezTo>
                  <a:cubicBezTo>
                    <a:pt x="24" y="526"/>
                    <a:pt x="1" y="571"/>
                    <a:pt x="1" y="640"/>
                  </a:cubicBezTo>
                  <a:cubicBezTo>
                    <a:pt x="1" y="685"/>
                    <a:pt x="24" y="731"/>
                    <a:pt x="69" y="777"/>
                  </a:cubicBezTo>
                  <a:cubicBezTo>
                    <a:pt x="115" y="822"/>
                    <a:pt x="549" y="1256"/>
                    <a:pt x="1051" y="1256"/>
                  </a:cubicBezTo>
                  <a:cubicBezTo>
                    <a:pt x="1279" y="1256"/>
                    <a:pt x="1507" y="1165"/>
                    <a:pt x="1644" y="1028"/>
                  </a:cubicBezTo>
                  <a:cubicBezTo>
                    <a:pt x="1759" y="914"/>
                    <a:pt x="1827" y="754"/>
                    <a:pt x="1827" y="617"/>
                  </a:cubicBezTo>
                  <a:cubicBezTo>
                    <a:pt x="1804" y="480"/>
                    <a:pt x="1759" y="320"/>
                    <a:pt x="1644" y="206"/>
                  </a:cubicBezTo>
                  <a:cubicBezTo>
                    <a:pt x="1485" y="69"/>
                    <a:pt x="1256"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0" name="Google Shape;970;p9"/>
            <p:cNvSpPr/>
            <p:nvPr/>
          </p:nvSpPr>
          <p:spPr>
            <a:xfrm>
              <a:off x="5872550" y="1278825"/>
              <a:ext cx="37100" cy="37700"/>
            </a:xfrm>
            <a:custGeom>
              <a:avLst/>
              <a:gdLst/>
              <a:ahLst/>
              <a:cxnLst/>
              <a:rect l="l" t="t" r="r" b="b"/>
              <a:pathLst>
                <a:path w="1484" h="1508" extrusionOk="0">
                  <a:moveTo>
                    <a:pt x="913" y="412"/>
                  </a:moveTo>
                  <a:cubicBezTo>
                    <a:pt x="982" y="412"/>
                    <a:pt x="1004" y="435"/>
                    <a:pt x="1027" y="457"/>
                  </a:cubicBezTo>
                  <a:cubicBezTo>
                    <a:pt x="1050" y="480"/>
                    <a:pt x="1073" y="503"/>
                    <a:pt x="1073" y="572"/>
                  </a:cubicBezTo>
                  <a:cubicBezTo>
                    <a:pt x="1073" y="617"/>
                    <a:pt x="1050" y="731"/>
                    <a:pt x="936" y="845"/>
                  </a:cubicBezTo>
                  <a:cubicBezTo>
                    <a:pt x="822" y="960"/>
                    <a:pt x="594" y="1028"/>
                    <a:pt x="434" y="1074"/>
                  </a:cubicBezTo>
                  <a:cubicBezTo>
                    <a:pt x="457" y="891"/>
                    <a:pt x="525" y="686"/>
                    <a:pt x="639" y="549"/>
                  </a:cubicBezTo>
                  <a:cubicBezTo>
                    <a:pt x="753" y="435"/>
                    <a:pt x="867" y="412"/>
                    <a:pt x="913" y="412"/>
                  </a:cubicBezTo>
                  <a:close/>
                  <a:moveTo>
                    <a:pt x="913" y="1"/>
                  </a:moveTo>
                  <a:cubicBezTo>
                    <a:pt x="708" y="1"/>
                    <a:pt x="502" y="92"/>
                    <a:pt x="342" y="252"/>
                  </a:cubicBezTo>
                  <a:cubicBezTo>
                    <a:pt x="0" y="617"/>
                    <a:pt x="0" y="1233"/>
                    <a:pt x="0" y="1302"/>
                  </a:cubicBezTo>
                  <a:cubicBezTo>
                    <a:pt x="0" y="1348"/>
                    <a:pt x="23" y="1416"/>
                    <a:pt x="46" y="1439"/>
                  </a:cubicBezTo>
                  <a:cubicBezTo>
                    <a:pt x="91" y="1485"/>
                    <a:pt x="137" y="1507"/>
                    <a:pt x="206" y="1507"/>
                  </a:cubicBezTo>
                  <a:cubicBezTo>
                    <a:pt x="274" y="1507"/>
                    <a:pt x="890" y="1485"/>
                    <a:pt x="1233" y="1142"/>
                  </a:cubicBezTo>
                  <a:cubicBezTo>
                    <a:pt x="1392" y="982"/>
                    <a:pt x="1484" y="777"/>
                    <a:pt x="1484" y="572"/>
                  </a:cubicBezTo>
                  <a:cubicBezTo>
                    <a:pt x="1484" y="412"/>
                    <a:pt x="1438" y="252"/>
                    <a:pt x="1324" y="161"/>
                  </a:cubicBezTo>
                  <a:cubicBezTo>
                    <a:pt x="1233" y="47"/>
                    <a:pt x="1096" y="1"/>
                    <a:pt x="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1" name="Google Shape;971;p9"/>
            <p:cNvSpPr/>
            <p:nvPr/>
          </p:nvSpPr>
          <p:spPr>
            <a:xfrm>
              <a:off x="5930175" y="1298800"/>
              <a:ext cx="31400" cy="45675"/>
            </a:xfrm>
            <a:custGeom>
              <a:avLst/>
              <a:gdLst/>
              <a:ahLst/>
              <a:cxnLst/>
              <a:rect l="l" t="t" r="r" b="b"/>
              <a:pathLst>
                <a:path w="1256" h="1827" extrusionOk="0">
                  <a:moveTo>
                    <a:pt x="617" y="434"/>
                  </a:moveTo>
                  <a:cubicBezTo>
                    <a:pt x="640" y="434"/>
                    <a:pt x="685" y="434"/>
                    <a:pt x="731" y="480"/>
                  </a:cubicBezTo>
                  <a:cubicBezTo>
                    <a:pt x="776" y="526"/>
                    <a:pt x="845" y="594"/>
                    <a:pt x="845" y="777"/>
                  </a:cubicBezTo>
                  <a:cubicBezTo>
                    <a:pt x="845" y="937"/>
                    <a:pt x="731" y="1142"/>
                    <a:pt x="640" y="1279"/>
                  </a:cubicBezTo>
                  <a:cubicBezTo>
                    <a:pt x="525" y="1142"/>
                    <a:pt x="434" y="937"/>
                    <a:pt x="434" y="777"/>
                  </a:cubicBezTo>
                  <a:cubicBezTo>
                    <a:pt x="411" y="617"/>
                    <a:pt x="480" y="526"/>
                    <a:pt x="525" y="480"/>
                  </a:cubicBezTo>
                  <a:cubicBezTo>
                    <a:pt x="571" y="434"/>
                    <a:pt x="594" y="434"/>
                    <a:pt x="617" y="434"/>
                  </a:cubicBezTo>
                  <a:close/>
                  <a:moveTo>
                    <a:pt x="617" y="1"/>
                  </a:moveTo>
                  <a:cubicBezTo>
                    <a:pt x="480" y="1"/>
                    <a:pt x="343" y="69"/>
                    <a:pt x="229" y="183"/>
                  </a:cubicBezTo>
                  <a:cubicBezTo>
                    <a:pt x="69" y="343"/>
                    <a:pt x="0" y="549"/>
                    <a:pt x="0" y="777"/>
                  </a:cubicBezTo>
                  <a:cubicBezTo>
                    <a:pt x="0" y="1279"/>
                    <a:pt x="434" y="1713"/>
                    <a:pt x="480" y="1758"/>
                  </a:cubicBezTo>
                  <a:cubicBezTo>
                    <a:pt x="525" y="1804"/>
                    <a:pt x="571" y="1827"/>
                    <a:pt x="640" y="1827"/>
                  </a:cubicBezTo>
                  <a:cubicBezTo>
                    <a:pt x="708" y="1827"/>
                    <a:pt x="754" y="1804"/>
                    <a:pt x="776" y="1758"/>
                  </a:cubicBezTo>
                  <a:cubicBezTo>
                    <a:pt x="845" y="1713"/>
                    <a:pt x="1256" y="1256"/>
                    <a:pt x="1256" y="777"/>
                  </a:cubicBezTo>
                  <a:cubicBezTo>
                    <a:pt x="1256" y="526"/>
                    <a:pt x="1165" y="320"/>
                    <a:pt x="1028" y="183"/>
                  </a:cubicBezTo>
                  <a:cubicBezTo>
                    <a:pt x="913" y="69"/>
                    <a:pt x="776" y="1"/>
                    <a:pt x="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2" name="Google Shape;972;p9"/>
            <p:cNvSpPr/>
            <p:nvPr/>
          </p:nvSpPr>
          <p:spPr>
            <a:xfrm>
              <a:off x="5981525" y="1278275"/>
              <a:ext cx="37700" cy="37100"/>
            </a:xfrm>
            <a:custGeom>
              <a:avLst/>
              <a:gdLst/>
              <a:ahLst/>
              <a:cxnLst/>
              <a:rect l="l" t="t" r="r" b="b"/>
              <a:pathLst>
                <a:path w="1508" h="1484" extrusionOk="0">
                  <a:moveTo>
                    <a:pt x="571" y="411"/>
                  </a:moveTo>
                  <a:cubicBezTo>
                    <a:pt x="640" y="411"/>
                    <a:pt x="731" y="434"/>
                    <a:pt x="845" y="548"/>
                  </a:cubicBezTo>
                  <a:cubicBezTo>
                    <a:pt x="982" y="662"/>
                    <a:pt x="1028" y="867"/>
                    <a:pt x="1073" y="1050"/>
                  </a:cubicBezTo>
                  <a:cubicBezTo>
                    <a:pt x="891" y="1027"/>
                    <a:pt x="685" y="959"/>
                    <a:pt x="571" y="845"/>
                  </a:cubicBezTo>
                  <a:cubicBezTo>
                    <a:pt x="434" y="731"/>
                    <a:pt x="434" y="616"/>
                    <a:pt x="434" y="571"/>
                  </a:cubicBezTo>
                  <a:cubicBezTo>
                    <a:pt x="434" y="502"/>
                    <a:pt x="434" y="457"/>
                    <a:pt x="457" y="457"/>
                  </a:cubicBezTo>
                  <a:cubicBezTo>
                    <a:pt x="480" y="434"/>
                    <a:pt x="526" y="411"/>
                    <a:pt x="571" y="411"/>
                  </a:cubicBezTo>
                  <a:close/>
                  <a:moveTo>
                    <a:pt x="571" y="0"/>
                  </a:moveTo>
                  <a:cubicBezTo>
                    <a:pt x="412" y="0"/>
                    <a:pt x="252" y="46"/>
                    <a:pt x="160" y="160"/>
                  </a:cubicBezTo>
                  <a:cubicBezTo>
                    <a:pt x="69" y="251"/>
                    <a:pt x="1" y="411"/>
                    <a:pt x="1" y="571"/>
                  </a:cubicBezTo>
                  <a:cubicBezTo>
                    <a:pt x="1" y="776"/>
                    <a:pt x="92" y="982"/>
                    <a:pt x="275" y="1141"/>
                  </a:cubicBezTo>
                  <a:cubicBezTo>
                    <a:pt x="617" y="1484"/>
                    <a:pt x="1233" y="1484"/>
                    <a:pt x="1302" y="1484"/>
                  </a:cubicBezTo>
                  <a:cubicBezTo>
                    <a:pt x="1347" y="1484"/>
                    <a:pt x="1416" y="1461"/>
                    <a:pt x="1462" y="1415"/>
                  </a:cubicBezTo>
                  <a:cubicBezTo>
                    <a:pt x="1484" y="1392"/>
                    <a:pt x="1507" y="1324"/>
                    <a:pt x="1507" y="1278"/>
                  </a:cubicBezTo>
                  <a:cubicBezTo>
                    <a:pt x="1507" y="1210"/>
                    <a:pt x="1507" y="594"/>
                    <a:pt x="1142" y="251"/>
                  </a:cubicBezTo>
                  <a:cubicBezTo>
                    <a:pt x="982" y="91"/>
                    <a:pt x="777" y="0"/>
                    <a:pt x="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3" name="Google Shape;973;p9"/>
            <p:cNvSpPr/>
            <p:nvPr/>
          </p:nvSpPr>
          <p:spPr>
            <a:xfrm>
              <a:off x="5917050" y="1214350"/>
              <a:ext cx="56525" cy="55950"/>
            </a:xfrm>
            <a:custGeom>
              <a:avLst/>
              <a:gdLst/>
              <a:ahLst/>
              <a:cxnLst/>
              <a:rect l="l" t="t" r="r" b="b"/>
              <a:pathLst>
                <a:path w="2261" h="2238" extrusionOk="0">
                  <a:moveTo>
                    <a:pt x="1119" y="434"/>
                  </a:moveTo>
                  <a:cubicBezTo>
                    <a:pt x="1324" y="434"/>
                    <a:pt x="1484" y="503"/>
                    <a:pt x="1621" y="617"/>
                  </a:cubicBezTo>
                  <a:cubicBezTo>
                    <a:pt x="1758" y="754"/>
                    <a:pt x="1826" y="937"/>
                    <a:pt x="1826" y="1119"/>
                  </a:cubicBezTo>
                  <a:cubicBezTo>
                    <a:pt x="1826" y="1507"/>
                    <a:pt x="1530" y="1827"/>
                    <a:pt x="1142" y="1827"/>
                  </a:cubicBezTo>
                  <a:cubicBezTo>
                    <a:pt x="936" y="1827"/>
                    <a:pt x="777" y="1758"/>
                    <a:pt x="640" y="1621"/>
                  </a:cubicBezTo>
                  <a:cubicBezTo>
                    <a:pt x="503" y="1484"/>
                    <a:pt x="434" y="1325"/>
                    <a:pt x="434" y="1119"/>
                  </a:cubicBezTo>
                  <a:cubicBezTo>
                    <a:pt x="434" y="754"/>
                    <a:pt x="731" y="434"/>
                    <a:pt x="1119" y="434"/>
                  </a:cubicBezTo>
                  <a:close/>
                  <a:moveTo>
                    <a:pt x="1119" y="1"/>
                  </a:moveTo>
                  <a:cubicBezTo>
                    <a:pt x="822" y="1"/>
                    <a:pt x="548" y="138"/>
                    <a:pt x="343" y="343"/>
                  </a:cubicBezTo>
                  <a:cubicBezTo>
                    <a:pt x="115" y="548"/>
                    <a:pt x="0" y="845"/>
                    <a:pt x="23" y="1142"/>
                  </a:cubicBezTo>
                  <a:cubicBezTo>
                    <a:pt x="23" y="1439"/>
                    <a:pt x="137" y="1713"/>
                    <a:pt x="343" y="1918"/>
                  </a:cubicBezTo>
                  <a:cubicBezTo>
                    <a:pt x="548" y="2123"/>
                    <a:pt x="845" y="2238"/>
                    <a:pt x="1119" y="2238"/>
                  </a:cubicBezTo>
                  <a:lnTo>
                    <a:pt x="1142" y="2238"/>
                  </a:lnTo>
                  <a:cubicBezTo>
                    <a:pt x="1438" y="2238"/>
                    <a:pt x="1712" y="2123"/>
                    <a:pt x="1918" y="1918"/>
                  </a:cubicBezTo>
                  <a:cubicBezTo>
                    <a:pt x="2146" y="1690"/>
                    <a:pt x="2260" y="1416"/>
                    <a:pt x="2237" y="1119"/>
                  </a:cubicBezTo>
                  <a:cubicBezTo>
                    <a:pt x="2237" y="822"/>
                    <a:pt x="2123" y="548"/>
                    <a:pt x="1918" y="320"/>
                  </a:cubicBezTo>
                  <a:cubicBezTo>
                    <a:pt x="1712" y="115"/>
                    <a:pt x="1416"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74" name="Google Shape;974;p9"/>
          <p:cNvSpPr/>
          <p:nvPr/>
        </p:nvSpPr>
        <p:spPr>
          <a:xfrm>
            <a:off x="3534300" y="720000"/>
            <a:ext cx="8657600" cy="54180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975" name="Google Shape;975;p9"/>
          <p:cNvGrpSpPr/>
          <p:nvPr/>
        </p:nvGrpSpPr>
        <p:grpSpPr>
          <a:xfrm>
            <a:off x="6849593" y="-237910"/>
            <a:ext cx="1496035" cy="1551443"/>
            <a:chOff x="6010050" y="3228175"/>
            <a:chExt cx="675675" cy="700700"/>
          </a:xfrm>
        </p:grpSpPr>
        <p:sp>
          <p:nvSpPr>
            <p:cNvPr id="976" name="Google Shape;976;p9"/>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7" name="Google Shape;977;p9"/>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8" name="Google Shape;978;p9"/>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9" name="Google Shape;979;p9"/>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0" name="Google Shape;980;p9"/>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1" name="Google Shape;981;p9"/>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2" name="Google Shape;982;p9"/>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83" name="Google Shape;983;p9"/>
          <p:cNvGrpSpPr/>
          <p:nvPr/>
        </p:nvGrpSpPr>
        <p:grpSpPr>
          <a:xfrm>
            <a:off x="10359114" y="5666180"/>
            <a:ext cx="1263905" cy="908229"/>
            <a:chOff x="10048438" y="2533057"/>
            <a:chExt cx="868942" cy="624413"/>
          </a:xfrm>
        </p:grpSpPr>
        <p:sp>
          <p:nvSpPr>
            <p:cNvPr id="984" name="Google Shape;984;p9"/>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5" name="Google Shape;985;p9"/>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6" name="Google Shape;986;p9"/>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7" name="Google Shape;987;p9"/>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8" name="Google Shape;988;p9"/>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9" name="Google Shape;989;p9"/>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0" name="Google Shape;990;p9"/>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1" name="Google Shape;991;p9"/>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2" name="Google Shape;992;p9"/>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3" name="Google Shape;993;p9"/>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94" name="Google Shape;994;p9"/>
          <p:cNvSpPr txBox="1">
            <a:spLocks noGrp="1"/>
          </p:cNvSpPr>
          <p:nvPr>
            <p:ph type="title"/>
          </p:nvPr>
        </p:nvSpPr>
        <p:spPr>
          <a:xfrm>
            <a:off x="6096000" y="1882200"/>
            <a:ext cx="5136000" cy="1122400"/>
          </a:xfrm>
          <a:prstGeom prst="rect">
            <a:avLst/>
          </a:prstGeom>
        </p:spPr>
        <p:txBody>
          <a:bodyPr spcFirstLastPara="1" wrap="square" lIns="0" tIns="0" rIns="0" bIns="0" anchor="ctr" anchorCtr="0">
            <a:noAutofit/>
          </a:bodyPr>
          <a:lstStyle>
            <a:lvl1pPr lvl="0" algn="r" rtl="0">
              <a:spcBef>
                <a:spcPts val="0"/>
              </a:spcBef>
              <a:spcAft>
                <a:spcPts val="0"/>
              </a:spcAft>
              <a:buSzPts val="4500"/>
              <a:buNone/>
              <a:defRPr sz="6000"/>
            </a:lvl1pPr>
            <a:lvl2pPr lvl="1" algn="r" rtl="0">
              <a:spcBef>
                <a:spcPts val="0"/>
              </a:spcBef>
              <a:spcAft>
                <a:spcPts val="0"/>
              </a:spcAft>
              <a:buSzPts val="4500"/>
              <a:buNone/>
              <a:defRPr sz="6000"/>
            </a:lvl2pPr>
            <a:lvl3pPr lvl="2" algn="r" rtl="0">
              <a:spcBef>
                <a:spcPts val="0"/>
              </a:spcBef>
              <a:spcAft>
                <a:spcPts val="0"/>
              </a:spcAft>
              <a:buSzPts val="4500"/>
              <a:buNone/>
              <a:defRPr sz="6000"/>
            </a:lvl3pPr>
            <a:lvl4pPr lvl="3" algn="r" rtl="0">
              <a:spcBef>
                <a:spcPts val="0"/>
              </a:spcBef>
              <a:spcAft>
                <a:spcPts val="0"/>
              </a:spcAft>
              <a:buSzPts val="4500"/>
              <a:buNone/>
              <a:defRPr sz="6000"/>
            </a:lvl4pPr>
            <a:lvl5pPr lvl="4" algn="r" rtl="0">
              <a:spcBef>
                <a:spcPts val="0"/>
              </a:spcBef>
              <a:spcAft>
                <a:spcPts val="0"/>
              </a:spcAft>
              <a:buSzPts val="4500"/>
              <a:buNone/>
              <a:defRPr sz="6000"/>
            </a:lvl5pPr>
            <a:lvl6pPr lvl="5" algn="r" rtl="0">
              <a:spcBef>
                <a:spcPts val="0"/>
              </a:spcBef>
              <a:spcAft>
                <a:spcPts val="0"/>
              </a:spcAft>
              <a:buSzPts val="4500"/>
              <a:buNone/>
              <a:defRPr sz="6000"/>
            </a:lvl6pPr>
            <a:lvl7pPr lvl="6" algn="r" rtl="0">
              <a:spcBef>
                <a:spcPts val="0"/>
              </a:spcBef>
              <a:spcAft>
                <a:spcPts val="0"/>
              </a:spcAft>
              <a:buSzPts val="4500"/>
              <a:buNone/>
              <a:defRPr sz="6000"/>
            </a:lvl7pPr>
            <a:lvl8pPr lvl="7" algn="r" rtl="0">
              <a:spcBef>
                <a:spcPts val="0"/>
              </a:spcBef>
              <a:spcAft>
                <a:spcPts val="0"/>
              </a:spcAft>
              <a:buSzPts val="4500"/>
              <a:buNone/>
              <a:defRPr sz="6000"/>
            </a:lvl8pPr>
            <a:lvl9pPr lvl="8" algn="r" rtl="0">
              <a:spcBef>
                <a:spcPts val="0"/>
              </a:spcBef>
              <a:spcAft>
                <a:spcPts val="0"/>
              </a:spcAft>
              <a:buSzPts val="4500"/>
              <a:buNone/>
              <a:defRPr sz="6000"/>
            </a:lvl9pPr>
          </a:lstStyle>
          <a:p>
            <a:r>
              <a:rPr lang="en-US"/>
              <a:t>Click to edit Master title style</a:t>
            </a:r>
            <a:endParaRPr/>
          </a:p>
        </p:txBody>
      </p:sp>
      <p:sp>
        <p:nvSpPr>
          <p:cNvPr id="995" name="Google Shape;995;p9"/>
          <p:cNvSpPr txBox="1">
            <a:spLocks noGrp="1"/>
          </p:cNvSpPr>
          <p:nvPr>
            <p:ph type="subTitle" idx="1"/>
          </p:nvPr>
        </p:nvSpPr>
        <p:spPr>
          <a:xfrm>
            <a:off x="5585067" y="3004600"/>
            <a:ext cx="5646800" cy="19712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r>
              <a:rPr lang="en-US"/>
              <a:t>Click to edit Master subtitle style</a:t>
            </a:r>
            <a:endParaRPr/>
          </a:p>
        </p:txBody>
      </p:sp>
    </p:spTree>
    <p:extLst>
      <p:ext uri="{BB962C8B-B14F-4D97-AF65-F5344CB8AC3E}">
        <p14:creationId xmlns:p14="http://schemas.microsoft.com/office/powerpoint/2010/main" val="2177782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996"/>
        <p:cNvGrpSpPr/>
        <p:nvPr/>
      </p:nvGrpSpPr>
      <p:grpSpPr>
        <a:xfrm>
          <a:off x="0" y="0"/>
          <a:ext cx="0" cy="0"/>
          <a:chOff x="0" y="0"/>
          <a:chExt cx="0" cy="0"/>
        </a:xfrm>
      </p:grpSpPr>
      <p:pic>
        <p:nvPicPr>
          <p:cNvPr id="997" name="Google Shape;997;p1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998" name="Google Shape;998;p10"/>
          <p:cNvSpPr txBox="1">
            <a:spLocks noGrp="1"/>
          </p:cNvSpPr>
          <p:nvPr>
            <p:ph type="title"/>
          </p:nvPr>
        </p:nvSpPr>
        <p:spPr>
          <a:xfrm>
            <a:off x="960000" y="4852733"/>
            <a:ext cx="10272000" cy="1285200"/>
          </a:xfrm>
          <a:prstGeom prst="rect">
            <a:avLst/>
          </a:prstGeom>
          <a:solidFill>
            <a:schemeClr val="accent1"/>
          </a:solidFill>
        </p:spPr>
        <p:txBody>
          <a:bodyPr spcFirstLastPara="1" wrap="square" lIns="0" tIns="0" rIns="0" bIns="0" anchor="ctr" anchorCtr="0">
            <a:noAutofit/>
          </a:bodyPr>
          <a:lstStyle>
            <a:lvl1pPr lvl="0" algn="ctr" rtl="0">
              <a:spcBef>
                <a:spcPts val="0"/>
              </a:spcBef>
              <a:spcAft>
                <a:spcPts val="0"/>
              </a:spcAft>
              <a:buSzPts val="4800"/>
              <a:buNone/>
              <a:defRPr sz="5333"/>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rPr lang="en-US"/>
              <a:t>Click to edit Master title style</a:t>
            </a:r>
            <a:endParaRPr/>
          </a:p>
        </p:txBody>
      </p:sp>
      <p:grpSp>
        <p:nvGrpSpPr>
          <p:cNvPr id="999" name="Google Shape;999;p10"/>
          <p:cNvGrpSpPr/>
          <p:nvPr/>
        </p:nvGrpSpPr>
        <p:grpSpPr>
          <a:xfrm>
            <a:off x="10891614" y="925409"/>
            <a:ext cx="1024701" cy="1069537"/>
            <a:chOff x="6113350" y="1739775"/>
            <a:chExt cx="462800" cy="483050"/>
          </a:xfrm>
        </p:grpSpPr>
        <p:sp>
          <p:nvSpPr>
            <p:cNvPr id="1000" name="Google Shape;1000;p10"/>
            <p:cNvSpPr/>
            <p:nvPr/>
          </p:nvSpPr>
          <p:spPr>
            <a:xfrm>
              <a:off x="6120775" y="1739775"/>
              <a:ext cx="420575" cy="422425"/>
            </a:xfrm>
            <a:custGeom>
              <a:avLst/>
              <a:gdLst/>
              <a:ahLst/>
              <a:cxnLst/>
              <a:rect l="l" t="t" r="r" b="b"/>
              <a:pathLst>
                <a:path w="16823" h="16897" extrusionOk="0">
                  <a:moveTo>
                    <a:pt x="1390" y="0"/>
                  </a:moveTo>
                  <a:cubicBezTo>
                    <a:pt x="1352" y="0"/>
                    <a:pt x="1313" y="17"/>
                    <a:pt x="1278" y="51"/>
                  </a:cubicBezTo>
                  <a:cubicBezTo>
                    <a:pt x="1233" y="97"/>
                    <a:pt x="1233" y="188"/>
                    <a:pt x="1301" y="234"/>
                  </a:cubicBezTo>
                  <a:cubicBezTo>
                    <a:pt x="1324" y="257"/>
                    <a:pt x="1358" y="268"/>
                    <a:pt x="1392" y="268"/>
                  </a:cubicBezTo>
                  <a:cubicBezTo>
                    <a:pt x="1427" y="268"/>
                    <a:pt x="1461" y="257"/>
                    <a:pt x="1484" y="234"/>
                  </a:cubicBezTo>
                  <a:cubicBezTo>
                    <a:pt x="1529" y="188"/>
                    <a:pt x="1529" y="97"/>
                    <a:pt x="1484" y="51"/>
                  </a:cubicBezTo>
                  <a:cubicBezTo>
                    <a:pt x="1461" y="17"/>
                    <a:pt x="1427" y="0"/>
                    <a:pt x="1390" y="0"/>
                  </a:cubicBezTo>
                  <a:close/>
                  <a:moveTo>
                    <a:pt x="2365" y="48"/>
                  </a:moveTo>
                  <a:cubicBezTo>
                    <a:pt x="2338" y="48"/>
                    <a:pt x="2309" y="71"/>
                    <a:pt x="2260" y="120"/>
                  </a:cubicBezTo>
                  <a:cubicBezTo>
                    <a:pt x="2168" y="188"/>
                    <a:pt x="2191" y="234"/>
                    <a:pt x="2283" y="325"/>
                  </a:cubicBezTo>
                  <a:cubicBezTo>
                    <a:pt x="2314" y="357"/>
                    <a:pt x="2336" y="374"/>
                    <a:pt x="2360" y="374"/>
                  </a:cubicBezTo>
                  <a:cubicBezTo>
                    <a:pt x="2387" y="374"/>
                    <a:pt x="2416" y="351"/>
                    <a:pt x="2465" y="302"/>
                  </a:cubicBezTo>
                  <a:cubicBezTo>
                    <a:pt x="2534" y="211"/>
                    <a:pt x="2534" y="188"/>
                    <a:pt x="2442" y="97"/>
                  </a:cubicBezTo>
                  <a:cubicBezTo>
                    <a:pt x="2411" y="65"/>
                    <a:pt x="2389" y="48"/>
                    <a:pt x="2365" y="48"/>
                  </a:cubicBezTo>
                  <a:close/>
                  <a:moveTo>
                    <a:pt x="3278" y="131"/>
                  </a:moveTo>
                  <a:cubicBezTo>
                    <a:pt x="3230" y="131"/>
                    <a:pt x="3184" y="143"/>
                    <a:pt x="3173" y="166"/>
                  </a:cubicBezTo>
                  <a:cubicBezTo>
                    <a:pt x="3127" y="211"/>
                    <a:pt x="3127" y="371"/>
                    <a:pt x="3173" y="394"/>
                  </a:cubicBezTo>
                  <a:cubicBezTo>
                    <a:pt x="3196" y="417"/>
                    <a:pt x="3247" y="428"/>
                    <a:pt x="3295" y="428"/>
                  </a:cubicBezTo>
                  <a:cubicBezTo>
                    <a:pt x="3344" y="428"/>
                    <a:pt x="3390" y="417"/>
                    <a:pt x="3401" y="394"/>
                  </a:cubicBezTo>
                  <a:cubicBezTo>
                    <a:pt x="3447" y="348"/>
                    <a:pt x="3447" y="188"/>
                    <a:pt x="3401" y="166"/>
                  </a:cubicBezTo>
                  <a:cubicBezTo>
                    <a:pt x="3378" y="143"/>
                    <a:pt x="3327" y="131"/>
                    <a:pt x="3278" y="131"/>
                  </a:cubicBezTo>
                  <a:close/>
                  <a:moveTo>
                    <a:pt x="4092" y="284"/>
                  </a:moveTo>
                  <a:cubicBezTo>
                    <a:pt x="4074" y="284"/>
                    <a:pt x="4086" y="316"/>
                    <a:pt x="4086" y="348"/>
                  </a:cubicBezTo>
                  <a:cubicBezTo>
                    <a:pt x="4045" y="450"/>
                    <a:pt x="4114" y="534"/>
                    <a:pt x="4227" y="534"/>
                  </a:cubicBezTo>
                  <a:cubicBezTo>
                    <a:pt x="4240" y="534"/>
                    <a:pt x="4254" y="533"/>
                    <a:pt x="4268" y="531"/>
                  </a:cubicBezTo>
                  <a:cubicBezTo>
                    <a:pt x="4314" y="531"/>
                    <a:pt x="4314" y="508"/>
                    <a:pt x="4291" y="485"/>
                  </a:cubicBezTo>
                  <a:cubicBezTo>
                    <a:pt x="4268" y="462"/>
                    <a:pt x="4246" y="439"/>
                    <a:pt x="4223" y="417"/>
                  </a:cubicBezTo>
                  <a:cubicBezTo>
                    <a:pt x="4177" y="371"/>
                    <a:pt x="4154" y="348"/>
                    <a:pt x="4131" y="302"/>
                  </a:cubicBezTo>
                  <a:cubicBezTo>
                    <a:pt x="4111" y="289"/>
                    <a:pt x="4099" y="284"/>
                    <a:pt x="4092" y="284"/>
                  </a:cubicBezTo>
                  <a:close/>
                  <a:moveTo>
                    <a:pt x="388" y="862"/>
                  </a:moveTo>
                  <a:cubicBezTo>
                    <a:pt x="354" y="862"/>
                    <a:pt x="320" y="873"/>
                    <a:pt x="297" y="896"/>
                  </a:cubicBezTo>
                  <a:cubicBezTo>
                    <a:pt x="251" y="942"/>
                    <a:pt x="251" y="1033"/>
                    <a:pt x="297" y="1079"/>
                  </a:cubicBezTo>
                  <a:cubicBezTo>
                    <a:pt x="320" y="1113"/>
                    <a:pt x="354" y="1130"/>
                    <a:pt x="388" y="1130"/>
                  </a:cubicBezTo>
                  <a:cubicBezTo>
                    <a:pt x="422" y="1130"/>
                    <a:pt x="457" y="1113"/>
                    <a:pt x="479" y="1079"/>
                  </a:cubicBezTo>
                  <a:cubicBezTo>
                    <a:pt x="525" y="1033"/>
                    <a:pt x="525" y="942"/>
                    <a:pt x="479" y="896"/>
                  </a:cubicBezTo>
                  <a:cubicBezTo>
                    <a:pt x="457" y="873"/>
                    <a:pt x="422" y="862"/>
                    <a:pt x="388" y="862"/>
                  </a:cubicBezTo>
                  <a:close/>
                  <a:moveTo>
                    <a:pt x="1311" y="899"/>
                  </a:moveTo>
                  <a:cubicBezTo>
                    <a:pt x="1287" y="899"/>
                    <a:pt x="1265" y="921"/>
                    <a:pt x="1233" y="964"/>
                  </a:cubicBezTo>
                  <a:cubicBezTo>
                    <a:pt x="1141" y="1056"/>
                    <a:pt x="1141" y="1079"/>
                    <a:pt x="1210" y="1147"/>
                  </a:cubicBezTo>
                  <a:cubicBezTo>
                    <a:pt x="1259" y="1196"/>
                    <a:pt x="1288" y="1219"/>
                    <a:pt x="1315" y="1219"/>
                  </a:cubicBezTo>
                  <a:cubicBezTo>
                    <a:pt x="1339" y="1219"/>
                    <a:pt x="1361" y="1202"/>
                    <a:pt x="1392" y="1170"/>
                  </a:cubicBezTo>
                  <a:cubicBezTo>
                    <a:pt x="1484" y="1079"/>
                    <a:pt x="1484" y="1056"/>
                    <a:pt x="1415" y="987"/>
                  </a:cubicBezTo>
                  <a:cubicBezTo>
                    <a:pt x="1367" y="927"/>
                    <a:pt x="1338" y="899"/>
                    <a:pt x="1311" y="899"/>
                  </a:cubicBezTo>
                  <a:close/>
                  <a:moveTo>
                    <a:pt x="2274" y="1007"/>
                  </a:moveTo>
                  <a:cubicBezTo>
                    <a:pt x="2218" y="1007"/>
                    <a:pt x="2159" y="1020"/>
                    <a:pt x="2146" y="1033"/>
                  </a:cubicBezTo>
                  <a:cubicBezTo>
                    <a:pt x="2100" y="1079"/>
                    <a:pt x="2100" y="1238"/>
                    <a:pt x="2146" y="1284"/>
                  </a:cubicBezTo>
                  <a:cubicBezTo>
                    <a:pt x="2165" y="1293"/>
                    <a:pt x="2203" y="1299"/>
                    <a:pt x="2245" y="1299"/>
                  </a:cubicBezTo>
                  <a:cubicBezTo>
                    <a:pt x="2304" y="1299"/>
                    <a:pt x="2370" y="1288"/>
                    <a:pt x="2397" y="1261"/>
                  </a:cubicBezTo>
                  <a:cubicBezTo>
                    <a:pt x="2420" y="1215"/>
                    <a:pt x="2420" y="1056"/>
                    <a:pt x="2374" y="1033"/>
                  </a:cubicBezTo>
                  <a:cubicBezTo>
                    <a:pt x="2355" y="1014"/>
                    <a:pt x="2315" y="1007"/>
                    <a:pt x="2274" y="1007"/>
                  </a:cubicBezTo>
                  <a:close/>
                  <a:moveTo>
                    <a:pt x="3208" y="1075"/>
                  </a:moveTo>
                  <a:cubicBezTo>
                    <a:pt x="3161" y="1075"/>
                    <a:pt x="3118" y="1098"/>
                    <a:pt x="3081" y="1147"/>
                  </a:cubicBezTo>
                  <a:cubicBezTo>
                    <a:pt x="3036" y="1193"/>
                    <a:pt x="3036" y="1307"/>
                    <a:pt x="3104" y="1375"/>
                  </a:cubicBezTo>
                  <a:cubicBezTo>
                    <a:pt x="3139" y="1409"/>
                    <a:pt x="3179" y="1427"/>
                    <a:pt x="3218" y="1427"/>
                  </a:cubicBezTo>
                  <a:cubicBezTo>
                    <a:pt x="3258" y="1427"/>
                    <a:pt x="3298" y="1409"/>
                    <a:pt x="3333" y="1375"/>
                  </a:cubicBezTo>
                  <a:cubicBezTo>
                    <a:pt x="3401" y="1307"/>
                    <a:pt x="3401" y="1193"/>
                    <a:pt x="3333" y="1124"/>
                  </a:cubicBezTo>
                  <a:cubicBezTo>
                    <a:pt x="3290" y="1092"/>
                    <a:pt x="3248" y="1075"/>
                    <a:pt x="3208" y="1075"/>
                  </a:cubicBezTo>
                  <a:close/>
                  <a:moveTo>
                    <a:pt x="4148" y="1144"/>
                  </a:moveTo>
                  <a:cubicBezTo>
                    <a:pt x="4109" y="1144"/>
                    <a:pt x="4066" y="1167"/>
                    <a:pt x="4017" y="1215"/>
                  </a:cubicBezTo>
                  <a:cubicBezTo>
                    <a:pt x="3926" y="1284"/>
                    <a:pt x="3926" y="1352"/>
                    <a:pt x="4040" y="1444"/>
                  </a:cubicBezTo>
                  <a:cubicBezTo>
                    <a:pt x="4074" y="1489"/>
                    <a:pt x="4109" y="1512"/>
                    <a:pt x="4146" y="1512"/>
                  </a:cubicBezTo>
                  <a:cubicBezTo>
                    <a:pt x="4183" y="1512"/>
                    <a:pt x="4223" y="1489"/>
                    <a:pt x="4268" y="1444"/>
                  </a:cubicBezTo>
                  <a:cubicBezTo>
                    <a:pt x="4337" y="1352"/>
                    <a:pt x="4337" y="1284"/>
                    <a:pt x="4246" y="1193"/>
                  </a:cubicBezTo>
                  <a:cubicBezTo>
                    <a:pt x="4214" y="1161"/>
                    <a:pt x="4182" y="1144"/>
                    <a:pt x="4148" y="1144"/>
                  </a:cubicBezTo>
                  <a:close/>
                  <a:moveTo>
                    <a:pt x="5033" y="1252"/>
                  </a:moveTo>
                  <a:cubicBezTo>
                    <a:pt x="4997" y="1252"/>
                    <a:pt x="4946" y="1268"/>
                    <a:pt x="4930" y="1284"/>
                  </a:cubicBezTo>
                  <a:cubicBezTo>
                    <a:pt x="4908" y="1352"/>
                    <a:pt x="4885" y="1512"/>
                    <a:pt x="4930" y="1558"/>
                  </a:cubicBezTo>
                  <a:cubicBezTo>
                    <a:pt x="4970" y="1585"/>
                    <a:pt x="5011" y="1596"/>
                    <a:pt x="5055" y="1596"/>
                  </a:cubicBezTo>
                  <a:cubicBezTo>
                    <a:pt x="5087" y="1596"/>
                    <a:pt x="5121" y="1590"/>
                    <a:pt x="5159" y="1581"/>
                  </a:cubicBezTo>
                  <a:lnTo>
                    <a:pt x="5181" y="1581"/>
                  </a:lnTo>
                  <a:cubicBezTo>
                    <a:pt x="5250" y="1581"/>
                    <a:pt x="5227" y="1535"/>
                    <a:pt x="5250" y="1489"/>
                  </a:cubicBezTo>
                  <a:cubicBezTo>
                    <a:pt x="5296" y="1444"/>
                    <a:pt x="5250" y="1444"/>
                    <a:pt x="5227" y="1421"/>
                  </a:cubicBezTo>
                  <a:cubicBezTo>
                    <a:pt x="5204" y="1398"/>
                    <a:pt x="5181" y="1375"/>
                    <a:pt x="5159" y="1352"/>
                  </a:cubicBezTo>
                  <a:cubicBezTo>
                    <a:pt x="5136" y="1307"/>
                    <a:pt x="5113" y="1284"/>
                    <a:pt x="5067" y="1261"/>
                  </a:cubicBezTo>
                  <a:cubicBezTo>
                    <a:pt x="5061" y="1254"/>
                    <a:pt x="5048" y="1252"/>
                    <a:pt x="5033" y="1252"/>
                  </a:cubicBezTo>
                  <a:close/>
                  <a:moveTo>
                    <a:pt x="293" y="1783"/>
                  </a:moveTo>
                  <a:cubicBezTo>
                    <a:pt x="256" y="1783"/>
                    <a:pt x="219" y="1806"/>
                    <a:pt x="183" y="1855"/>
                  </a:cubicBezTo>
                  <a:cubicBezTo>
                    <a:pt x="114" y="1946"/>
                    <a:pt x="114" y="1946"/>
                    <a:pt x="206" y="2037"/>
                  </a:cubicBezTo>
                  <a:cubicBezTo>
                    <a:pt x="251" y="2083"/>
                    <a:pt x="274" y="2106"/>
                    <a:pt x="297" y="2106"/>
                  </a:cubicBezTo>
                  <a:cubicBezTo>
                    <a:pt x="320" y="2106"/>
                    <a:pt x="342" y="2083"/>
                    <a:pt x="388" y="2037"/>
                  </a:cubicBezTo>
                  <a:cubicBezTo>
                    <a:pt x="479" y="1946"/>
                    <a:pt x="479" y="1946"/>
                    <a:pt x="388" y="1832"/>
                  </a:cubicBezTo>
                  <a:cubicBezTo>
                    <a:pt x="356" y="1800"/>
                    <a:pt x="325" y="1783"/>
                    <a:pt x="293" y="1783"/>
                  </a:cubicBezTo>
                  <a:close/>
                  <a:moveTo>
                    <a:pt x="1221" y="1866"/>
                  </a:moveTo>
                  <a:cubicBezTo>
                    <a:pt x="1170" y="1866"/>
                    <a:pt x="1119" y="1877"/>
                    <a:pt x="1096" y="1900"/>
                  </a:cubicBezTo>
                  <a:cubicBezTo>
                    <a:pt x="1073" y="1923"/>
                    <a:pt x="1050" y="2083"/>
                    <a:pt x="1096" y="2128"/>
                  </a:cubicBezTo>
                  <a:cubicBezTo>
                    <a:pt x="1119" y="2151"/>
                    <a:pt x="1164" y="2163"/>
                    <a:pt x="1210" y="2163"/>
                  </a:cubicBezTo>
                  <a:cubicBezTo>
                    <a:pt x="1255" y="2163"/>
                    <a:pt x="1301" y="2151"/>
                    <a:pt x="1324" y="2128"/>
                  </a:cubicBezTo>
                  <a:cubicBezTo>
                    <a:pt x="1370" y="2106"/>
                    <a:pt x="1370" y="1946"/>
                    <a:pt x="1347" y="1900"/>
                  </a:cubicBezTo>
                  <a:cubicBezTo>
                    <a:pt x="1324" y="1877"/>
                    <a:pt x="1273" y="1866"/>
                    <a:pt x="1221" y="1866"/>
                  </a:cubicBezTo>
                  <a:close/>
                  <a:moveTo>
                    <a:pt x="2171" y="1937"/>
                  </a:moveTo>
                  <a:cubicBezTo>
                    <a:pt x="2121" y="1937"/>
                    <a:pt x="2069" y="1954"/>
                    <a:pt x="2032" y="1992"/>
                  </a:cubicBezTo>
                  <a:cubicBezTo>
                    <a:pt x="1986" y="2060"/>
                    <a:pt x="1986" y="2174"/>
                    <a:pt x="2054" y="2220"/>
                  </a:cubicBezTo>
                  <a:cubicBezTo>
                    <a:pt x="2089" y="2254"/>
                    <a:pt x="2129" y="2271"/>
                    <a:pt x="2168" y="2271"/>
                  </a:cubicBezTo>
                  <a:cubicBezTo>
                    <a:pt x="2208" y="2271"/>
                    <a:pt x="2248" y="2254"/>
                    <a:pt x="2283" y="2220"/>
                  </a:cubicBezTo>
                  <a:cubicBezTo>
                    <a:pt x="2351" y="2151"/>
                    <a:pt x="2351" y="2037"/>
                    <a:pt x="2283" y="1969"/>
                  </a:cubicBezTo>
                  <a:cubicBezTo>
                    <a:pt x="2252" y="1948"/>
                    <a:pt x="2212" y="1937"/>
                    <a:pt x="2171" y="1937"/>
                  </a:cubicBezTo>
                  <a:close/>
                  <a:moveTo>
                    <a:pt x="3116" y="2014"/>
                  </a:moveTo>
                  <a:cubicBezTo>
                    <a:pt x="3076" y="2014"/>
                    <a:pt x="3036" y="2037"/>
                    <a:pt x="2990" y="2083"/>
                  </a:cubicBezTo>
                  <a:cubicBezTo>
                    <a:pt x="2899" y="2174"/>
                    <a:pt x="2922" y="2243"/>
                    <a:pt x="3013" y="2334"/>
                  </a:cubicBezTo>
                  <a:cubicBezTo>
                    <a:pt x="3045" y="2366"/>
                    <a:pt x="3077" y="2383"/>
                    <a:pt x="3111" y="2383"/>
                  </a:cubicBezTo>
                  <a:cubicBezTo>
                    <a:pt x="3150" y="2383"/>
                    <a:pt x="3192" y="2360"/>
                    <a:pt x="3241" y="2311"/>
                  </a:cubicBezTo>
                  <a:cubicBezTo>
                    <a:pt x="3333" y="2220"/>
                    <a:pt x="3310" y="2174"/>
                    <a:pt x="3241" y="2083"/>
                  </a:cubicBezTo>
                  <a:cubicBezTo>
                    <a:pt x="3196" y="2037"/>
                    <a:pt x="3156" y="2014"/>
                    <a:pt x="3116" y="2014"/>
                  </a:cubicBezTo>
                  <a:close/>
                  <a:moveTo>
                    <a:pt x="4086" y="2083"/>
                  </a:moveTo>
                  <a:cubicBezTo>
                    <a:pt x="3949" y="2083"/>
                    <a:pt x="3903" y="2106"/>
                    <a:pt x="3880" y="2265"/>
                  </a:cubicBezTo>
                  <a:cubicBezTo>
                    <a:pt x="3880" y="2380"/>
                    <a:pt x="3949" y="2425"/>
                    <a:pt x="4063" y="2425"/>
                  </a:cubicBezTo>
                  <a:cubicBezTo>
                    <a:pt x="4109" y="2425"/>
                    <a:pt x="4177" y="2402"/>
                    <a:pt x="4223" y="2380"/>
                  </a:cubicBezTo>
                  <a:cubicBezTo>
                    <a:pt x="4268" y="2357"/>
                    <a:pt x="4246" y="2151"/>
                    <a:pt x="4200" y="2106"/>
                  </a:cubicBezTo>
                  <a:cubicBezTo>
                    <a:pt x="4177" y="2083"/>
                    <a:pt x="4131" y="2083"/>
                    <a:pt x="4086" y="2083"/>
                  </a:cubicBezTo>
                  <a:close/>
                  <a:moveTo>
                    <a:pt x="5019" y="2146"/>
                  </a:moveTo>
                  <a:cubicBezTo>
                    <a:pt x="4965" y="2146"/>
                    <a:pt x="4908" y="2163"/>
                    <a:pt x="4862" y="2197"/>
                  </a:cubicBezTo>
                  <a:cubicBezTo>
                    <a:pt x="4793" y="2288"/>
                    <a:pt x="4793" y="2425"/>
                    <a:pt x="4885" y="2494"/>
                  </a:cubicBezTo>
                  <a:cubicBezTo>
                    <a:pt x="4919" y="2528"/>
                    <a:pt x="4970" y="2545"/>
                    <a:pt x="5022" y="2545"/>
                  </a:cubicBezTo>
                  <a:cubicBezTo>
                    <a:pt x="5073" y="2545"/>
                    <a:pt x="5124" y="2528"/>
                    <a:pt x="5159" y="2494"/>
                  </a:cubicBezTo>
                  <a:cubicBezTo>
                    <a:pt x="5227" y="2402"/>
                    <a:pt x="5227" y="2265"/>
                    <a:pt x="5159" y="2197"/>
                  </a:cubicBezTo>
                  <a:cubicBezTo>
                    <a:pt x="5124" y="2163"/>
                    <a:pt x="5073" y="2146"/>
                    <a:pt x="5019" y="2146"/>
                  </a:cubicBezTo>
                  <a:close/>
                  <a:moveTo>
                    <a:pt x="5976" y="2239"/>
                  </a:moveTo>
                  <a:cubicBezTo>
                    <a:pt x="5925" y="2239"/>
                    <a:pt x="5869" y="2262"/>
                    <a:pt x="5821" y="2311"/>
                  </a:cubicBezTo>
                  <a:cubicBezTo>
                    <a:pt x="5729" y="2380"/>
                    <a:pt x="5729" y="2494"/>
                    <a:pt x="5821" y="2585"/>
                  </a:cubicBezTo>
                  <a:cubicBezTo>
                    <a:pt x="5866" y="2631"/>
                    <a:pt x="5918" y="2653"/>
                    <a:pt x="5969" y="2653"/>
                  </a:cubicBezTo>
                  <a:cubicBezTo>
                    <a:pt x="6020" y="2653"/>
                    <a:pt x="6072" y="2631"/>
                    <a:pt x="6117" y="2585"/>
                  </a:cubicBezTo>
                  <a:cubicBezTo>
                    <a:pt x="6186" y="2494"/>
                    <a:pt x="6186" y="2380"/>
                    <a:pt x="6094" y="2288"/>
                  </a:cubicBezTo>
                  <a:cubicBezTo>
                    <a:pt x="6063" y="2256"/>
                    <a:pt x="6021" y="2239"/>
                    <a:pt x="5976" y="2239"/>
                  </a:cubicBezTo>
                  <a:close/>
                  <a:moveTo>
                    <a:pt x="191" y="2741"/>
                  </a:moveTo>
                  <a:cubicBezTo>
                    <a:pt x="150" y="2741"/>
                    <a:pt x="111" y="2748"/>
                    <a:pt x="91" y="2768"/>
                  </a:cubicBezTo>
                  <a:cubicBezTo>
                    <a:pt x="46" y="2813"/>
                    <a:pt x="46" y="2950"/>
                    <a:pt x="69" y="2996"/>
                  </a:cubicBezTo>
                  <a:cubicBezTo>
                    <a:pt x="95" y="3023"/>
                    <a:pt x="161" y="3034"/>
                    <a:pt x="220" y="3034"/>
                  </a:cubicBezTo>
                  <a:cubicBezTo>
                    <a:pt x="262" y="3034"/>
                    <a:pt x="301" y="3028"/>
                    <a:pt x="320" y="3019"/>
                  </a:cubicBezTo>
                  <a:cubicBezTo>
                    <a:pt x="365" y="2973"/>
                    <a:pt x="365" y="2813"/>
                    <a:pt x="320" y="2768"/>
                  </a:cubicBezTo>
                  <a:cubicBezTo>
                    <a:pt x="306" y="2754"/>
                    <a:pt x="248" y="2741"/>
                    <a:pt x="191" y="2741"/>
                  </a:cubicBezTo>
                  <a:close/>
                  <a:moveTo>
                    <a:pt x="1150" y="2808"/>
                  </a:moveTo>
                  <a:cubicBezTo>
                    <a:pt x="1107" y="2808"/>
                    <a:pt x="1061" y="2825"/>
                    <a:pt x="1027" y="2859"/>
                  </a:cubicBezTo>
                  <a:cubicBezTo>
                    <a:pt x="959" y="2927"/>
                    <a:pt x="959" y="3041"/>
                    <a:pt x="1027" y="3087"/>
                  </a:cubicBezTo>
                  <a:cubicBezTo>
                    <a:pt x="1064" y="3136"/>
                    <a:pt x="1114" y="3159"/>
                    <a:pt x="1163" y="3159"/>
                  </a:cubicBezTo>
                  <a:cubicBezTo>
                    <a:pt x="1205" y="3159"/>
                    <a:pt x="1247" y="3142"/>
                    <a:pt x="1278" y="3110"/>
                  </a:cubicBezTo>
                  <a:cubicBezTo>
                    <a:pt x="1324" y="3041"/>
                    <a:pt x="1324" y="2927"/>
                    <a:pt x="1255" y="2859"/>
                  </a:cubicBezTo>
                  <a:cubicBezTo>
                    <a:pt x="1233" y="2825"/>
                    <a:pt x="1193" y="2808"/>
                    <a:pt x="1150" y="2808"/>
                  </a:cubicBezTo>
                  <a:close/>
                  <a:moveTo>
                    <a:pt x="2091" y="2853"/>
                  </a:moveTo>
                  <a:cubicBezTo>
                    <a:pt x="2054" y="2853"/>
                    <a:pt x="2020" y="2870"/>
                    <a:pt x="1986" y="2905"/>
                  </a:cubicBezTo>
                  <a:cubicBezTo>
                    <a:pt x="1895" y="2996"/>
                    <a:pt x="1895" y="3064"/>
                    <a:pt x="1986" y="3156"/>
                  </a:cubicBezTo>
                  <a:cubicBezTo>
                    <a:pt x="2020" y="3201"/>
                    <a:pt x="2054" y="3224"/>
                    <a:pt x="2091" y="3224"/>
                  </a:cubicBezTo>
                  <a:cubicBezTo>
                    <a:pt x="2129" y="3224"/>
                    <a:pt x="2168" y="3201"/>
                    <a:pt x="2214" y="3156"/>
                  </a:cubicBezTo>
                  <a:cubicBezTo>
                    <a:pt x="2305" y="3064"/>
                    <a:pt x="2305" y="2996"/>
                    <a:pt x="2214" y="2905"/>
                  </a:cubicBezTo>
                  <a:cubicBezTo>
                    <a:pt x="2168" y="2870"/>
                    <a:pt x="2129" y="2853"/>
                    <a:pt x="2091" y="2853"/>
                  </a:cubicBezTo>
                  <a:close/>
                  <a:moveTo>
                    <a:pt x="3032" y="2947"/>
                  </a:moveTo>
                  <a:cubicBezTo>
                    <a:pt x="2985" y="2947"/>
                    <a:pt x="2941" y="2954"/>
                    <a:pt x="2922" y="2973"/>
                  </a:cubicBezTo>
                  <a:cubicBezTo>
                    <a:pt x="2853" y="3019"/>
                    <a:pt x="2853" y="3201"/>
                    <a:pt x="2899" y="3270"/>
                  </a:cubicBezTo>
                  <a:cubicBezTo>
                    <a:pt x="2922" y="3293"/>
                    <a:pt x="2979" y="3304"/>
                    <a:pt x="3039" y="3304"/>
                  </a:cubicBezTo>
                  <a:cubicBezTo>
                    <a:pt x="3099" y="3304"/>
                    <a:pt x="3161" y="3293"/>
                    <a:pt x="3196" y="3270"/>
                  </a:cubicBezTo>
                  <a:cubicBezTo>
                    <a:pt x="3241" y="3224"/>
                    <a:pt x="3241" y="3019"/>
                    <a:pt x="3196" y="2973"/>
                  </a:cubicBezTo>
                  <a:cubicBezTo>
                    <a:pt x="3169" y="2960"/>
                    <a:pt x="3097" y="2947"/>
                    <a:pt x="3032" y="2947"/>
                  </a:cubicBezTo>
                  <a:close/>
                  <a:moveTo>
                    <a:pt x="3995" y="3019"/>
                  </a:moveTo>
                  <a:cubicBezTo>
                    <a:pt x="3943" y="3019"/>
                    <a:pt x="3892" y="3041"/>
                    <a:pt x="3858" y="3087"/>
                  </a:cubicBezTo>
                  <a:cubicBezTo>
                    <a:pt x="3789" y="3156"/>
                    <a:pt x="3766" y="3293"/>
                    <a:pt x="3858" y="3361"/>
                  </a:cubicBezTo>
                  <a:cubicBezTo>
                    <a:pt x="3892" y="3395"/>
                    <a:pt x="3943" y="3412"/>
                    <a:pt x="3995" y="3412"/>
                  </a:cubicBezTo>
                  <a:cubicBezTo>
                    <a:pt x="4046" y="3412"/>
                    <a:pt x="4097" y="3395"/>
                    <a:pt x="4131" y="3361"/>
                  </a:cubicBezTo>
                  <a:cubicBezTo>
                    <a:pt x="4223" y="3293"/>
                    <a:pt x="4223" y="3156"/>
                    <a:pt x="4131" y="3087"/>
                  </a:cubicBezTo>
                  <a:cubicBezTo>
                    <a:pt x="4097" y="3041"/>
                    <a:pt x="4046" y="3019"/>
                    <a:pt x="3995" y="3019"/>
                  </a:cubicBezTo>
                  <a:close/>
                  <a:moveTo>
                    <a:pt x="4919" y="3087"/>
                  </a:moveTo>
                  <a:cubicBezTo>
                    <a:pt x="4868" y="3087"/>
                    <a:pt x="4816" y="3110"/>
                    <a:pt x="4771" y="3156"/>
                  </a:cubicBezTo>
                  <a:cubicBezTo>
                    <a:pt x="4702" y="3247"/>
                    <a:pt x="4702" y="3338"/>
                    <a:pt x="4771" y="3430"/>
                  </a:cubicBezTo>
                  <a:cubicBezTo>
                    <a:pt x="4816" y="3475"/>
                    <a:pt x="4868" y="3498"/>
                    <a:pt x="4919" y="3498"/>
                  </a:cubicBezTo>
                  <a:cubicBezTo>
                    <a:pt x="4970" y="3498"/>
                    <a:pt x="5022" y="3475"/>
                    <a:pt x="5067" y="3430"/>
                  </a:cubicBezTo>
                  <a:cubicBezTo>
                    <a:pt x="5159" y="3338"/>
                    <a:pt x="5159" y="3247"/>
                    <a:pt x="5067" y="3156"/>
                  </a:cubicBezTo>
                  <a:cubicBezTo>
                    <a:pt x="5022" y="3110"/>
                    <a:pt x="4970" y="3087"/>
                    <a:pt x="4919" y="3087"/>
                  </a:cubicBezTo>
                  <a:close/>
                  <a:moveTo>
                    <a:pt x="5866" y="3156"/>
                  </a:moveTo>
                  <a:cubicBezTo>
                    <a:pt x="5798" y="3156"/>
                    <a:pt x="5775" y="3224"/>
                    <a:pt x="5706" y="3224"/>
                  </a:cubicBezTo>
                  <a:cubicBezTo>
                    <a:pt x="5684" y="3270"/>
                    <a:pt x="5661" y="3315"/>
                    <a:pt x="5638" y="3361"/>
                  </a:cubicBezTo>
                  <a:cubicBezTo>
                    <a:pt x="5615" y="3452"/>
                    <a:pt x="5684" y="3498"/>
                    <a:pt x="5706" y="3544"/>
                  </a:cubicBezTo>
                  <a:cubicBezTo>
                    <a:pt x="5729" y="3589"/>
                    <a:pt x="5798" y="3589"/>
                    <a:pt x="5866" y="3612"/>
                  </a:cubicBezTo>
                  <a:cubicBezTo>
                    <a:pt x="5876" y="3615"/>
                    <a:pt x="5885" y="3617"/>
                    <a:pt x="5894" y="3617"/>
                  </a:cubicBezTo>
                  <a:cubicBezTo>
                    <a:pt x="5948" y="3617"/>
                    <a:pt x="5990" y="3566"/>
                    <a:pt x="6049" y="3566"/>
                  </a:cubicBezTo>
                  <a:cubicBezTo>
                    <a:pt x="6026" y="3498"/>
                    <a:pt x="6094" y="3475"/>
                    <a:pt x="6094" y="3407"/>
                  </a:cubicBezTo>
                  <a:cubicBezTo>
                    <a:pt x="6094" y="3315"/>
                    <a:pt x="6049" y="3293"/>
                    <a:pt x="6026" y="3224"/>
                  </a:cubicBezTo>
                  <a:cubicBezTo>
                    <a:pt x="5980" y="3224"/>
                    <a:pt x="5935" y="3156"/>
                    <a:pt x="5866" y="3156"/>
                  </a:cubicBezTo>
                  <a:close/>
                  <a:moveTo>
                    <a:pt x="6819" y="3255"/>
                  </a:moveTo>
                  <a:cubicBezTo>
                    <a:pt x="6748" y="3255"/>
                    <a:pt x="6679" y="3279"/>
                    <a:pt x="6642" y="3315"/>
                  </a:cubicBezTo>
                  <a:cubicBezTo>
                    <a:pt x="6574" y="3407"/>
                    <a:pt x="6574" y="3589"/>
                    <a:pt x="6665" y="3658"/>
                  </a:cubicBezTo>
                  <a:cubicBezTo>
                    <a:pt x="6711" y="3692"/>
                    <a:pt x="6773" y="3709"/>
                    <a:pt x="6833" y="3709"/>
                  </a:cubicBezTo>
                  <a:cubicBezTo>
                    <a:pt x="6893" y="3709"/>
                    <a:pt x="6950" y="3692"/>
                    <a:pt x="6985" y="3658"/>
                  </a:cubicBezTo>
                  <a:cubicBezTo>
                    <a:pt x="7076" y="3566"/>
                    <a:pt x="7076" y="3384"/>
                    <a:pt x="6985" y="3315"/>
                  </a:cubicBezTo>
                  <a:cubicBezTo>
                    <a:pt x="6942" y="3273"/>
                    <a:pt x="6880" y="3255"/>
                    <a:pt x="6819" y="3255"/>
                  </a:cubicBezTo>
                  <a:close/>
                  <a:moveTo>
                    <a:pt x="133" y="3649"/>
                  </a:moveTo>
                  <a:cubicBezTo>
                    <a:pt x="94" y="3649"/>
                    <a:pt x="54" y="3660"/>
                    <a:pt x="23" y="3681"/>
                  </a:cubicBezTo>
                  <a:cubicBezTo>
                    <a:pt x="0" y="3703"/>
                    <a:pt x="0" y="3703"/>
                    <a:pt x="0" y="3749"/>
                  </a:cubicBezTo>
                  <a:cubicBezTo>
                    <a:pt x="23" y="3818"/>
                    <a:pt x="91" y="3886"/>
                    <a:pt x="114" y="3955"/>
                  </a:cubicBezTo>
                  <a:cubicBezTo>
                    <a:pt x="123" y="3972"/>
                    <a:pt x="138" y="3979"/>
                    <a:pt x="157" y="3979"/>
                  </a:cubicBezTo>
                  <a:cubicBezTo>
                    <a:pt x="186" y="3979"/>
                    <a:pt x="223" y="3960"/>
                    <a:pt x="251" y="3932"/>
                  </a:cubicBezTo>
                  <a:cubicBezTo>
                    <a:pt x="297" y="3863"/>
                    <a:pt x="320" y="3772"/>
                    <a:pt x="251" y="3703"/>
                  </a:cubicBezTo>
                  <a:cubicBezTo>
                    <a:pt x="226" y="3666"/>
                    <a:pt x="180" y="3649"/>
                    <a:pt x="133" y="3649"/>
                  </a:cubicBezTo>
                  <a:close/>
                  <a:moveTo>
                    <a:pt x="1081" y="3726"/>
                  </a:moveTo>
                  <a:cubicBezTo>
                    <a:pt x="1044" y="3726"/>
                    <a:pt x="1004" y="3749"/>
                    <a:pt x="959" y="3795"/>
                  </a:cubicBezTo>
                  <a:cubicBezTo>
                    <a:pt x="867" y="3886"/>
                    <a:pt x="867" y="3955"/>
                    <a:pt x="959" y="4046"/>
                  </a:cubicBezTo>
                  <a:cubicBezTo>
                    <a:pt x="1001" y="4078"/>
                    <a:pt x="1039" y="4095"/>
                    <a:pt x="1076" y="4095"/>
                  </a:cubicBezTo>
                  <a:cubicBezTo>
                    <a:pt x="1119" y="4095"/>
                    <a:pt x="1161" y="4072"/>
                    <a:pt x="1210" y="4023"/>
                  </a:cubicBezTo>
                  <a:cubicBezTo>
                    <a:pt x="1278" y="3932"/>
                    <a:pt x="1278" y="3863"/>
                    <a:pt x="1187" y="3795"/>
                  </a:cubicBezTo>
                  <a:cubicBezTo>
                    <a:pt x="1153" y="3749"/>
                    <a:pt x="1119" y="3726"/>
                    <a:pt x="1081" y="3726"/>
                  </a:cubicBezTo>
                  <a:close/>
                  <a:moveTo>
                    <a:pt x="2009" y="3806"/>
                  </a:moveTo>
                  <a:cubicBezTo>
                    <a:pt x="1952" y="3806"/>
                    <a:pt x="1895" y="3818"/>
                    <a:pt x="1872" y="3840"/>
                  </a:cubicBezTo>
                  <a:cubicBezTo>
                    <a:pt x="1826" y="3863"/>
                    <a:pt x="1803" y="4069"/>
                    <a:pt x="1849" y="4114"/>
                  </a:cubicBezTo>
                  <a:cubicBezTo>
                    <a:pt x="1877" y="4142"/>
                    <a:pt x="1958" y="4162"/>
                    <a:pt x="2031" y="4162"/>
                  </a:cubicBezTo>
                  <a:cubicBezTo>
                    <a:pt x="2077" y="4162"/>
                    <a:pt x="2120" y="4155"/>
                    <a:pt x="2146" y="4137"/>
                  </a:cubicBezTo>
                  <a:cubicBezTo>
                    <a:pt x="2191" y="4091"/>
                    <a:pt x="2191" y="3886"/>
                    <a:pt x="2146" y="3840"/>
                  </a:cubicBezTo>
                  <a:cubicBezTo>
                    <a:pt x="2123" y="3818"/>
                    <a:pt x="2066" y="3806"/>
                    <a:pt x="2009" y="3806"/>
                  </a:cubicBezTo>
                  <a:close/>
                  <a:moveTo>
                    <a:pt x="2956" y="3880"/>
                  </a:moveTo>
                  <a:cubicBezTo>
                    <a:pt x="2905" y="3880"/>
                    <a:pt x="2853" y="3897"/>
                    <a:pt x="2808" y="3932"/>
                  </a:cubicBezTo>
                  <a:cubicBezTo>
                    <a:pt x="2739" y="4000"/>
                    <a:pt x="2739" y="4137"/>
                    <a:pt x="2808" y="4228"/>
                  </a:cubicBezTo>
                  <a:cubicBezTo>
                    <a:pt x="2842" y="4263"/>
                    <a:pt x="2893" y="4280"/>
                    <a:pt x="2945" y="4280"/>
                  </a:cubicBezTo>
                  <a:cubicBezTo>
                    <a:pt x="2996" y="4280"/>
                    <a:pt x="3047" y="4263"/>
                    <a:pt x="3081" y="4228"/>
                  </a:cubicBezTo>
                  <a:cubicBezTo>
                    <a:pt x="3173" y="4137"/>
                    <a:pt x="3173" y="4023"/>
                    <a:pt x="3104" y="3932"/>
                  </a:cubicBezTo>
                  <a:cubicBezTo>
                    <a:pt x="3059" y="3897"/>
                    <a:pt x="3007" y="3880"/>
                    <a:pt x="2956" y="3880"/>
                  </a:cubicBezTo>
                  <a:close/>
                  <a:moveTo>
                    <a:pt x="3911" y="3965"/>
                  </a:moveTo>
                  <a:cubicBezTo>
                    <a:pt x="3853" y="3965"/>
                    <a:pt x="3795" y="3995"/>
                    <a:pt x="3743" y="4046"/>
                  </a:cubicBezTo>
                  <a:cubicBezTo>
                    <a:pt x="3675" y="4114"/>
                    <a:pt x="3675" y="4228"/>
                    <a:pt x="3766" y="4320"/>
                  </a:cubicBezTo>
                  <a:cubicBezTo>
                    <a:pt x="3809" y="4362"/>
                    <a:pt x="3856" y="4380"/>
                    <a:pt x="3901" y="4380"/>
                  </a:cubicBezTo>
                  <a:cubicBezTo>
                    <a:pt x="3954" y="4380"/>
                    <a:pt x="4004" y="4356"/>
                    <a:pt x="4040" y="4320"/>
                  </a:cubicBezTo>
                  <a:cubicBezTo>
                    <a:pt x="4131" y="4228"/>
                    <a:pt x="4131" y="4114"/>
                    <a:pt x="4040" y="4023"/>
                  </a:cubicBezTo>
                  <a:cubicBezTo>
                    <a:pt x="4000" y="3983"/>
                    <a:pt x="3956" y="3965"/>
                    <a:pt x="3911" y="3965"/>
                  </a:cubicBezTo>
                  <a:close/>
                  <a:moveTo>
                    <a:pt x="4812" y="4018"/>
                  </a:moveTo>
                  <a:cubicBezTo>
                    <a:pt x="4757" y="4018"/>
                    <a:pt x="4715" y="4072"/>
                    <a:pt x="4656" y="4091"/>
                  </a:cubicBezTo>
                  <a:cubicBezTo>
                    <a:pt x="4634" y="4091"/>
                    <a:pt x="4634" y="4183"/>
                    <a:pt x="4611" y="4228"/>
                  </a:cubicBezTo>
                  <a:cubicBezTo>
                    <a:pt x="4565" y="4297"/>
                    <a:pt x="4656" y="4343"/>
                    <a:pt x="4656" y="4388"/>
                  </a:cubicBezTo>
                  <a:cubicBezTo>
                    <a:pt x="4702" y="4411"/>
                    <a:pt x="4748" y="4457"/>
                    <a:pt x="4816" y="4457"/>
                  </a:cubicBezTo>
                  <a:cubicBezTo>
                    <a:pt x="4833" y="4468"/>
                    <a:pt x="4848" y="4472"/>
                    <a:pt x="4862" y="4472"/>
                  </a:cubicBezTo>
                  <a:cubicBezTo>
                    <a:pt x="4907" y="4472"/>
                    <a:pt x="4941" y="4428"/>
                    <a:pt x="4976" y="4411"/>
                  </a:cubicBezTo>
                  <a:cubicBezTo>
                    <a:pt x="5022" y="4388"/>
                    <a:pt x="5044" y="4320"/>
                    <a:pt x="5044" y="4251"/>
                  </a:cubicBezTo>
                  <a:cubicBezTo>
                    <a:pt x="5067" y="4183"/>
                    <a:pt x="4999" y="4137"/>
                    <a:pt x="4999" y="4069"/>
                  </a:cubicBezTo>
                  <a:cubicBezTo>
                    <a:pt x="4953" y="4046"/>
                    <a:pt x="4885" y="4046"/>
                    <a:pt x="4839" y="4023"/>
                  </a:cubicBezTo>
                  <a:cubicBezTo>
                    <a:pt x="4829" y="4020"/>
                    <a:pt x="4820" y="4018"/>
                    <a:pt x="4812" y="4018"/>
                  </a:cubicBezTo>
                  <a:close/>
                  <a:moveTo>
                    <a:pt x="5800" y="4088"/>
                  </a:moveTo>
                  <a:cubicBezTo>
                    <a:pt x="5733" y="4088"/>
                    <a:pt x="5664" y="4111"/>
                    <a:pt x="5615" y="4160"/>
                  </a:cubicBezTo>
                  <a:cubicBezTo>
                    <a:pt x="5547" y="4251"/>
                    <a:pt x="5569" y="4411"/>
                    <a:pt x="5638" y="4502"/>
                  </a:cubicBezTo>
                  <a:cubicBezTo>
                    <a:pt x="5676" y="4531"/>
                    <a:pt x="5726" y="4544"/>
                    <a:pt x="5779" y="4544"/>
                  </a:cubicBezTo>
                  <a:cubicBezTo>
                    <a:pt x="5851" y="4544"/>
                    <a:pt x="5927" y="4519"/>
                    <a:pt x="5980" y="4479"/>
                  </a:cubicBezTo>
                  <a:cubicBezTo>
                    <a:pt x="6049" y="4388"/>
                    <a:pt x="6049" y="4228"/>
                    <a:pt x="5957" y="4137"/>
                  </a:cubicBezTo>
                  <a:cubicBezTo>
                    <a:pt x="5915" y="4105"/>
                    <a:pt x="5858" y="4088"/>
                    <a:pt x="5800" y="4088"/>
                  </a:cubicBezTo>
                  <a:close/>
                  <a:moveTo>
                    <a:pt x="6745" y="4166"/>
                  </a:moveTo>
                  <a:cubicBezTo>
                    <a:pt x="6688" y="4166"/>
                    <a:pt x="6631" y="4194"/>
                    <a:pt x="6574" y="4251"/>
                  </a:cubicBezTo>
                  <a:cubicBezTo>
                    <a:pt x="6482" y="4365"/>
                    <a:pt x="6482" y="4457"/>
                    <a:pt x="6574" y="4571"/>
                  </a:cubicBezTo>
                  <a:cubicBezTo>
                    <a:pt x="6631" y="4628"/>
                    <a:pt x="6688" y="4656"/>
                    <a:pt x="6745" y="4656"/>
                  </a:cubicBezTo>
                  <a:cubicBezTo>
                    <a:pt x="6802" y="4656"/>
                    <a:pt x="6859" y="4628"/>
                    <a:pt x="6916" y="4571"/>
                  </a:cubicBezTo>
                  <a:cubicBezTo>
                    <a:pt x="7030" y="4457"/>
                    <a:pt x="7030" y="4343"/>
                    <a:pt x="6916" y="4251"/>
                  </a:cubicBezTo>
                  <a:cubicBezTo>
                    <a:pt x="6859" y="4194"/>
                    <a:pt x="6802" y="4166"/>
                    <a:pt x="6745" y="4166"/>
                  </a:cubicBezTo>
                  <a:close/>
                  <a:moveTo>
                    <a:pt x="7669" y="4228"/>
                  </a:moveTo>
                  <a:cubicBezTo>
                    <a:pt x="7624" y="4228"/>
                    <a:pt x="7578" y="4251"/>
                    <a:pt x="7532" y="4297"/>
                  </a:cubicBezTo>
                  <a:cubicBezTo>
                    <a:pt x="7510" y="4320"/>
                    <a:pt x="7487" y="4343"/>
                    <a:pt x="7464" y="4343"/>
                  </a:cubicBezTo>
                  <a:cubicBezTo>
                    <a:pt x="7395" y="4411"/>
                    <a:pt x="7418" y="4502"/>
                    <a:pt x="7441" y="4571"/>
                  </a:cubicBezTo>
                  <a:cubicBezTo>
                    <a:pt x="7464" y="4616"/>
                    <a:pt x="7532" y="4662"/>
                    <a:pt x="7578" y="4708"/>
                  </a:cubicBezTo>
                  <a:cubicBezTo>
                    <a:pt x="7601" y="4731"/>
                    <a:pt x="7647" y="4731"/>
                    <a:pt x="7692" y="4731"/>
                  </a:cubicBezTo>
                  <a:cubicBezTo>
                    <a:pt x="7702" y="4733"/>
                    <a:pt x="7711" y="4734"/>
                    <a:pt x="7720" y="4734"/>
                  </a:cubicBezTo>
                  <a:cubicBezTo>
                    <a:pt x="7789" y="4734"/>
                    <a:pt x="7814" y="4657"/>
                    <a:pt x="7875" y="4616"/>
                  </a:cubicBezTo>
                  <a:cubicBezTo>
                    <a:pt x="7920" y="4594"/>
                    <a:pt x="7920" y="4548"/>
                    <a:pt x="7920" y="4502"/>
                  </a:cubicBezTo>
                  <a:cubicBezTo>
                    <a:pt x="7943" y="4411"/>
                    <a:pt x="7898" y="4365"/>
                    <a:pt x="7852" y="4320"/>
                  </a:cubicBezTo>
                  <a:cubicBezTo>
                    <a:pt x="7829" y="4297"/>
                    <a:pt x="7829" y="4297"/>
                    <a:pt x="7806" y="4297"/>
                  </a:cubicBezTo>
                  <a:cubicBezTo>
                    <a:pt x="7784" y="4251"/>
                    <a:pt x="7738" y="4228"/>
                    <a:pt x="7669" y="4228"/>
                  </a:cubicBezTo>
                  <a:close/>
                  <a:moveTo>
                    <a:pt x="8377" y="4594"/>
                  </a:moveTo>
                  <a:cubicBezTo>
                    <a:pt x="8377" y="4594"/>
                    <a:pt x="8377" y="4594"/>
                    <a:pt x="8377" y="4616"/>
                  </a:cubicBezTo>
                  <a:cubicBezTo>
                    <a:pt x="8400" y="4685"/>
                    <a:pt x="8400" y="4776"/>
                    <a:pt x="8491" y="4799"/>
                  </a:cubicBezTo>
                  <a:cubicBezTo>
                    <a:pt x="8537" y="4799"/>
                    <a:pt x="8582" y="4822"/>
                    <a:pt x="8605" y="4822"/>
                  </a:cubicBezTo>
                  <a:cubicBezTo>
                    <a:pt x="8582" y="4799"/>
                    <a:pt x="8560" y="4753"/>
                    <a:pt x="8537" y="4731"/>
                  </a:cubicBezTo>
                  <a:cubicBezTo>
                    <a:pt x="8537" y="4708"/>
                    <a:pt x="8514" y="4708"/>
                    <a:pt x="8514" y="4685"/>
                  </a:cubicBezTo>
                  <a:cubicBezTo>
                    <a:pt x="8468" y="4662"/>
                    <a:pt x="8445" y="4639"/>
                    <a:pt x="8423" y="4594"/>
                  </a:cubicBezTo>
                  <a:close/>
                  <a:moveTo>
                    <a:pt x="936" y="4685"/>
                  </a:moveTo>
                  <a:cubicBezTo>
                    <a:pt x="890" y="4685"/>
                    <a:pt x="867" y="4731"/>
                    <a:pt x="822" y="4731"/>
                  </a:cubicBezTo>
                  <a:cubicBezTo>
                    <a:pt x="845" y="4753"/>
                    <a:pt x="867" y="4799"/>
                    <a:pt x="890" y="4822"/>
                  </a:cubicBezTo>
                  <a:cubicBezTo>
                    <a:pt x="913" y="4845"/>
                    <a:pt x="936" y="4868"/>
                    <a:pt x="959" y="4890"/>
                  </a:cubicBezTo>
                  <a:cubicBezTo>
                    <a:pt x="982" y="4913"/>
                    <a:pt x="1004" y="4936"/>
                    <a:pt x="1027" y="4936"/>
                  </a:cubicBezTo>
                  <a:cubicBezTo>
                    <a:pt x="1047" y="4956"/>
                    <a:pt x="1066" y="5009"/>
                    <a:pt x="1101" y="5009"/>
                  </a:cubicBezTo>
                  <a:cubicBezTo>
                    <a:pt x="1106" y="5009"/>
                    <a:pt x="1112" y="5008"/>
                    <a:pt x="1119" y="5004"/>
                  </a:cubicBezTo>
                  <a:cubicBezTo>
                    <a:pt x="1141" y="4982"/>
                    <a:pt x="1164" y="4936"/>
                    <a:pt x="1164" y="4890"/>
                  </a:cubicBezTo>
                  <a:cubicBezTo>
                    <a:pt x="1164" y="4845"/>
                    <a:pt x="1141" y="4799"/>
                    <a:pt x="1141" y="4753"/>
                  </a:cubicBezTo>
                  <a:cubicBezTo>
                    <a:pt x="1141" y="4731"/>
                    <a:pt x="1119" y="4708"/>
                    <a:pt x="1096" y="4708"/>
                  </a:cubicBezTo>
                  <a:cubicBezTo>
                    <a:pt x="1027" y="4708"/>
                    <a:pt x="982" y="4685"/>
                    <a:pt x="936" y="4685"/>
                  </a:cubicBezTo>
                  <a:close/>
                  <a:moveTo>
                    <a:pt x="1929" y="4753"/>
                  </a:moveTo>
                  <a:cubicBezTo>
                    <a:pt x="1877" y="4753"/>
                    <a:pt x="1826" y="4776"/>
                    <a:pt x="1780" y="4822"/>
                  </a:cubicBezTo>
                  <a:cubicBezTo>
                    <a:pt x="1712" y="4890"/>
                    <a:pt x="1712" y="5027"/>
                    <a:pt x="1780" y="5096"/>
                  </a:cubicBezTo>
                  <a:cubicBezTo>
                    <a:pt x="1826" y="5130"/>
                    <a:pt x="1883" y="5147"/>
                    <a:pt x="1937" y="5147"/>
                  </a:cubicBezTo>
                  <a:cubicBezTo>
                    <a:pt x="1992" y="5147"/>
                    <a:pt x="2043" y="5130"/>
                    <a:pt x="2077" y="5096"/>
                  </a:cubicBezTo>
                  <a:cubicBezTo>
                    <a:pt x="2146" y="5027"/>
                    <a:pt x="2146" y="4890"/>
                    <a:pt x="2077" y="4822"/>
                  </a:cubicBezTo>
                  <a:cubicBezTo>
                    <a:pt x="2032" y="4776"/>
                    <a:pt x="1980" y="4753"/>
                    <a:pt x="1929" y="4753"/>
                  </a:cubicBezTo>
                  <a:close/>
                  <a:moveTo>
                    <a:pt x="2863" y="4819"/>
                  </a:moveTo>
                  <a:cubicBezTo>
                    <a:pt x="2814" y="4819"/>
                    <a:pt x="2765" y="4841"/>
                    <a:pt x="2716" y="4890"/>
                  </a:cubicBezTo>
                  <a:cubicBezTo>
                    <a:pt x="2625" y="4982"/>
                    <a:pt x="2625" y="5096"/>
                    <a:pt x="2716" y="5164"/>
                  </a:cubicBezTo>
                  <a:cubicBezTo>
                    <a:pt x="2762" y="5210"/>
                    <a:pt x="2813" y="5233"/>
                    <a:pt x="2865" y="5233"/>
                  </a:cubicBezTo>
                  <a:cubicBezTo>
                    <a:pt x="2916" y="5233"/>
                    <a:pt x="2967" y="5210"/>
                    <a:pt x="3013" y="5164"/>
                  </a:cubicBezTo>
                  <a:cubicBezTo>
                    <a:pt x="3081" y="5073"/>
                    <a:pt x="3081" y="4959"/>
                    <a:pt x="2990" y="4868"/>
                  </a:cubicBezTo>
                  <a:cubicBezTo>
                    <a:pt x="2948" y="4836"/>
                    <a:pt x="2905" y="4819"/>
                    <a:pt x="2863" y="4819"/>
                  </a:cubicBezTo>
                  <a:close/>
                  <a:moveTo>
                    <a:pt x="3807" y="4863"/>
                  </a:moveTo>
                  <a:cubicBezTo>
                    <a:pt x="3754" y="4863"/>
                    <a:pt x="3714" y="4916"/>
                    <a:pt x="3675" y="4936"/>
                  </a:cubicBezTo>
                  <a:cubicBezTo>
                    <a:pt x="3629" y="4959"/>
                    <a:pt x="3629" y="5027"/>
                    <a:pt x="3606" y="5073"/>
                  </a:cubicBezTo>
                  <a:cubicBezTo>
                    <a:pt x="3561" y="5141"/>
                    <a:pt x="3652" y="5187"/>
                    <a:pt x="3652" y="5256"/>
                  </a:cubicBezTo>
                  <a:cubicBezTo>
                    <a:pt x="3698" y="5278"/>
                    <a:pt x="3766" y="5301"/>
                    <a:pt x="3812" y="5324"/>
                  </a:cubicBezTo>
                  <a:cubicBezTo>
                    <a:pt x="3821" y="5327"/>
                    <a:pt x="3831" y="5329"/>
                    <a:pt x="3839" y="5329"/>
                  </a:cubicBezTo>
                  <a:cubicBezTo>
                    <a:pt x="3894" y="5329"/>
                    <a:pt x="3936" y="5275"/>
                    <a:pt x="3995" y="5256"/>
                  </a:cubicBezTo>
                  <a:cubicBezTo>
                    <a:pt x="4017" y="5256"/>
                    <a:pt x="4040" y="5164"/>
                    <a:pt x="4063" y="5119"/>
                  </a:cubicBezTo>
                  <a:cubicBezTo>
                    <a:pt x="4086" y="5050"/>
                    <a:pt x="3995" y="5004"/>
                    <a:pt x="3995" y="4936"/>
                  </a:cubicBezTo>
                  <a:cubicBezTo>
                    <a:pt x="3949" y="4913"/>
                    <a:pt x="3903" y="4890"/>
                    <a:pt x="3835" y="4868"/>
                  </a:cubicBezTo>
                  <a:cubicBezTo>
                    <a:pt x="3825" y="4864"/>
                    <a:pt x="3816" y="4863"/>
                    <a:pt x="3807" y="4863"/>
                  </a:cubicBezTo>
                  <a:close/>
                  <a:moveTo>
                    <a:pt x="4787" y="4967"/>
                  </a:moveTo>
                  <a:cubicBezTo>
                    <a:pt x="4717" y="4967"/>
                    <a:pt x="4647" y="4991"/>
                    <a:pt x="4611" y="5027"/>
                  </a:cubicBezTo>
                  <a:cubicBezTo>
                    <a:pt x="4519" y="5119"/>
                    <a:pt x="4542" y="5301"/>
                    <a:pt x="4634" y="5370"/>
                  </a:cubicBezTo>
                  <a:cubicBezTo>
                    <a:pt x="4668" y="5404"/>
                    <a:pt x="4725" y="5421"/>
                    <a:pt x="4785" y="5421"/>
                  </a:cubicBezTo>
                  <a:cubicBezTo>
                    <a:pt x="4845" y="5421"/>
                    <a:pt x="4908" y="5404"/>
                    <a:pt x="4953" y="5370"/>
                  </a:cubicBezTo>
                  <a:cubicBezTo>
                    <a:pt x="5044" y="5256"/>
                    <a:pt x="5022" y="5096"/>
                    <a:pt x="4953" y="5027"/>
                  </a:cubicBezTo>
                  <a:cubicBezTo>
                    <a:pt x="4911" y="4985"/>
                    <a:pt x="4849" y="4967"/>
                    <a:pt x="4787" y="4967"/>
                  </a:cubicBezTo>
                  <a:close/>
                  <a:moveTo>
                    <a:pt x="5698" y="5010"/>
                  </a:moveTo>
                  <a:cubicBezTo>
                    <a:pt x="5644" y="5010"/>
                    <a:pt x="5592" y="5039"/>
                    <a:pt x="5547" y="5096"/>
                  </a:cubicBezTo>
                  <a:cubicBezTo>
                    <a:pt x="5433" y="5210"/>
                    <a:pt x="5433" y="5324"/>
                    <a:pt x="5547" y="5438"/>
                  </a:cubicBezTo>
                  <a:cubicBezTo>
                    <a:pt x="5601" y="5492"/>
                    <a:pt x="5649" y="5515"/>
                    <a:pt x="5698" y="5515"/>
                  </a:cubicBezTo>
                  <a:cubicBezTo>
                    <a:pt x="5752" y="5515"/>
                    <a:pt x="5806" y="5486"/>
                    <a:pt x="5866" y="5438"/>
                  </a:cubicBezTo>
                  <a:cubicBezTo>
                    <a:pt x="5980" y="5324"/>
                    <a:pt x="5980" y="5210"/>
                    <a:pt x="5866" y="5096"/>
                  </a:cubicBezTo>
                  <a:cubicBezTo>
                    <a:pt x="5809" y="5039"/>
                    <a:pt x="5752" y="5010"/>
                    <a:pt x="5698" y="5010"/>
                  </a:cubicBezTo>
                  <a:close/>
                  <a:moveTo>
                    <a:pt x="6620" y="5104"/>
                  </a:moveTo>
                  <a:cubicBezTo>
                    <a:pt x="6594" y="5104"/>
                    <a:pt x="6571" y="5112"/>
                    <a:pt x="6551" y="5141"/>
                  </a:cubicBezTo>
                  <a:cubicBezTo>
                    <a:pt x="6482" y="5210"/>
                    <a:pt x="6391" y="5233"/>
                    <a:pt x="6414" y="5347"/>
                  </a:cubicBezTo>
                  <a:cubicBezTo>
                    <a:pt x="6414" y="5415"/>
                    <a:pt x="6414" y="5461"/>
                    <a:pt x="6460" y="5507"/>
                  </a:cubicBezTo>
                  <a:cubicBezTo>
                    <a:pt x="6505" y="5529"/>
                    <a:pt x="6528" y="5598"/>
                    <a:pt x="6619" y="5621"/>
                  </a:cubicBezTo>
                  <a:cubicBezTo>
                    <a:pt x="6711" y="5621"/>
                    <a:pt x="6779" y="5598"/>
                    <a:pt x="6825" y="5529"/>
                  </a:cubicBezTo>
                  <a:cubicBezTo>
                    <a:pt x="6870" y="5484"/>
                    <a:pt x="6916" y="5438"/>
                    <a:pt x="6916" y="5370"/>
                  </a:cubicBezTo>
                  <a:cubicBezTo>
                    <a:pt x="6916" y="5278"/>
                    <a:pt x="6870" y="5233"/>
                    <a:pt x="6825" y="5187"/>
                  </a:cubicBezTo>
                  <a:cubicBezTo>
                    <a:pt x="6802" y="5164"/>
                    <a:pt x="6756" y="5119"/>
                    <a:pt x="6734" y="5119"/>
                  </a:cubicBezTo>
                  <a:cubicBezTo>
                    <a:pt x="6694" y="5119"/>
                    <a:pt x="6655" y="5104"/>
                    <a:pt x="6620" y="5104"/>
                  </a:cubicBezTo>
                  <a:close/>
                  <a:moveTo>
                    <a:pt x="7609" y="5195"/>
                  </a:moveTo>
                  <a:cubicBezTo>
                    <a:pt x="7526" y="5195"/>
                    <a:pt x="7443" y="5219"/>
                    <a:pt x="7418" y="5256"/>
                  </a:cubicBezTo>
                  <a:cubicBezTo>
                    <a:pt x="7327" y="5347"/>
                    <a:pt x="7327" y="5575"/>
                    <a:pt x="7418" y="5644"/>
                  </a:cubicBezTo>
                  <a:cubicBezTo>
                    <a:pt x="7461" y="5686"/>
                    <a:pt x="7523" y="5704"/>
                    <a:pt x="7586" y="5704"/>
                  </a:cubicBezTo>
                  <a:cubicBezTo>
                    <a:pt x="7660" y="5704"/>
                    <a:pt x="7735" y="5680"/>
                    <a:pt x="7784" y="5644"/>
                  </a:cubicBezTo>
                  <a:cubicBezTo>
                    <a:pt x="7875" y="5575"/>
                    <a:pt x="7875" y="5347"/>
                    <a:pt x="7784" y="5256"/>
                  </a:cubicBezTo>
                  <a:cubicBezTo>
                    <a:pt x="7752" y="5213"/>
                    <a:pt x="7680" y="5195"/>
                    <a:pt x="7609" y="5195"/>
                  </a:cubicBezTo>
                  <a:close/>
                  <a:moveTo>
                    <a:pt x="8525" y="5261"/>
                  </a:moveTo>
                  <a:cubicBezTo>
                    <a:pt x="8457" y="5261"/>
                    <a:pt x="8388" y="5290"/>
                    <a:pt x="8331" y="5347"/>
                  </a:cubicBezTo>
                  <a:cubicBezTo>
                    <a:pt x="8240" y="5438"/>
                    <a:pt x="8217" y="5598"/>
                    <a:pt x="8331" y="5712"/>
                  </a:cubicBezTo>
                  <a:cubicBezTo>
                    <a:pt x="8388" y="5769"/>
                    <a:pt x="8457" y="5798"/>
                    <a:pt x="8525" y="5798"/>
                  </a:cubicBezTo>
                  <a:cubicBezTo>
                    <a:pt x="8594" y="5798"/>
                    <a:pt x="8662" y="5769"/>
                    <a:pt x="8719" y="5712"/>
                  </a:cubicBezTo>
                  <a:cubicBezTo>
                    <a:pt x="8833" y="5598"/>
                    <a:pt x="8833" y="5461"/>
                    <a:pt x="8719" y="5347"/>
                  </a:cubicBezTo>
                  <a:cubicBezTo>
                    <a:pt x="8662" y="5290"/>
                    <a:pt x="8594" y="5261"/>
                    <a:pt x="8525" y="5261"/>
                  </a:cubicBezTo>
                  <a:close/>
                  <a:moveTo>
                    <a:pt x="9279" y="5461"/>
                  </a:moveTo>
                  <a:cubicBezTo>
                    <a:pt x="9267" y="5461"/>
                    <a:pt x="9256" y="5472"/>
                    <a:pt x="9244" y="5507"/>
                  </a:cubicBezTo>
                  <a:cubicBezTo>
                    <a:pt x="9199" y="5621"/>
                    <a:pt x="9244" y="5712"/>
                    <a:pt x="9336" y="5803"/>
                  </a:cubicBezTo>
                  <a:cubicBezTo>
                    <a:pt x="9380" y="5848"/>
                    <a:pt x="9434" y="5873"/>
                    <a:pt x="9497" y="5873"/>
                  </a:cubicBezTo>
                  <a:cubicBezTo>
                    <a:pt x="9532" y="5873"/>
                    <a:pt x="9569" y="5865"/>
                    <a:pt x="9610" y="5849"/>
                  </a:cubicBezTo>
                  <a:cubicBezTo>
                    <a:pt x="9632" y="5826"/>
                    <a:pt x="9632" y="5826"/>
                    <a:pt x="9610" y="5803"/>
                  </a:cubicBezTo>
                  <a:cubicBezTo>
                    <a:pt x="9564" y="5758"/>
                    <a:pt x="9518" y="5712"/>
                    <a:pt x="9473" y="5666"/>
                  </a:cubicBezTo>
                  <a:cubicBezTo>
                    <a:pt x="9404" y="5598"/>
                    <a:pt x="9358" y="5552"/>
                    <a:pt x="9313" y="5484"/>
                  </a:cubicBezTo>
                  <a:cubicBezTo>
                    <a:pt x="9301" y="5472"/>
                    <a:pt x="9290" y="5461"/>
                    <a:pt x="9279" y="5461"/>
                  </a:cubicBezTo>
                  <a:close/>
                  <a:moveTo>
                    <a:pt x="1889" y="5679"/>
                  </a:moveTo>
                  <a:cubicBezTo>
                    <a:pt x="1851" y="5679"/>
                    <a:pt x="1811" y="5689"/>
                    <a:pt x="1780" y="5689"/>
                  </a:cubicBezTo>
                  <a:cubicBezTo>
                    <a:pt x="1803" y="5712"/>
                    <a:pt x="1826" y="5758"/>
                    <a:pt x="1849" y="5781"/>
                  </a:cubicBezTo>
                  <a:cubicBezTo>
                    <a:pt x="1872" y="5803"/>
                    <a:pt x="1895" y="5803"/>
                    <a:pt x="1895" y="5826"/>
                  </a:cubicBezTo>
                  <a:cubicBezTo>
                    <a:pt x="1917" y="5849"/>
                    <a:pt x="1940" y="5872"/>
                    <a:pt x="1963" y="5895"/>
                  </a:cubicBezTo>
                  <a:cubicBezTo>
                    <a:pt x="1986" y="5917"/>
                    <a:pt x="2032" y="5940"/>
                    <a:pt x="2054" y="5963"/>
                  </a:cubicBezTo>
                  <a:cubicBezTo>
                    <a:pt x="2054" y="5917"/>
                    <a:pt x="2054" y="5895"/>
                    <a:pt x="2054" y="5849"/>
                  </a:cubicBezTo>
                  <a:cubicBezTo>
                    <a:pt x="2077" y="5758"/>
                    <a:pt x="1986" y="5712"/>
                    <a:pt x="1940" y="5689"/>
                  </a:cubicBezTo>
                  <a:cubicBezTo>
                    <a:pt x="1925" y="5682"/>
                    <a:pt x="1907" y="5679"/>
                    <a:pt x="1889" y="5679"/>
                  </a:cubicBezTo>
                  <a:close/>
                  <a:moveTo>
                    <a:pt x="2785" y="5712"/>
                  </a:moveTo>
                  <a:cubicBezTo>
                    <a:pt x="2724" y="5712"/>
                    <a:pt x="2699" y="5784"/>
                    <a:pt x="2646" y="5784"/>
                  </a:cubicBezTo>
                  <a:cubicBezTo>
                    <a:pt x="2640" y="5784"/>
                    <a:pt x="2633" y="5783"/>
                    <a:pt x="2625" y="5781"/>
                  </a:cubicBezTo>
                  <a:cubicBezTo>
                    <a:pt x="2602" y="5826"/>
                    <a:pt x="2579" y="5872"/>
                    <a:pt x="2557" y="5940"/>
                  </a:cubicBezTo>
                  <a:cubicBezTo>
                    <a:pt x="2534" y="6009"/>
                    <a:pt x="2602" y="6054"/>
                    <a:pt x="2625" y="6100"/>
                  </a:cubicBezTo>
                  <a:cubicBezTo>
                    <a:pt x="2648" y="6146"/>
                    <a:pt x="2716" y="6169"/>
                    <a:pt x="2785" y="6169"/>
                  </a:cubicBezTo>
                  <a:cubicBezTo>
                    <a:pt x="2795" y="6172"/>
                    <a:pt x="2803" y="6173"/>
                    <a:pt x="2812" y="6173"/>
                  </a:cubicBezTo>
                  <a:cubicBezTo>
                    <a:pt x="2861" y="6173"/>
                    <a:pt x="2889" y="6123"/>
                    <a:pt x="2967" y="6123"/>
                  </a:cubicBezTo>
                  <a:cubicBezTo>
                    <a:pt x="2945" y="6054"/>
                    <a:pt x="3013" y="6009"/>
                    <a:pt x="3013" y="5940"/>
                  </a:cubicBezTo>
                  <a:cubicBezTo>
                    <a:pt x="3013" y="5872"/>
                    <a:pt x="2945" y="5849"/>
                    <a:pt x="2945" y="5781"/>
                  </a:cubicBezTo>
                  <a:cubicBezTo>
                    <a:pt x="2899" y="5781"/>
                    <a:pt x="2853" y="5735"/>
                    <a:pt x="2785" y="5712"/>
                  </a:cubicBezTo>
                  <a:close/>
                  <a:moveTo>
                    <a:pt x="3726" y="5823"/>
                  </a:moveTo>
                  <a:cubicBezTo>
                    <a:pt x="3665" y="5823"/>
                    <a:pt x="3603" y="5840"/>
                    <a:pt x="3561" y="5872"/>
                  </a:cubicBezTo>
                  <a:cubicBezTo>
                    <a:pt x="3492" y="5963"/>
                    <a:pt x="3492" y="6123"/>
                    <a:pt x="3561" y="6214"/>
                  </a:cubicBezTo>
                  <a:cubicBezTo>
                    <a:pt x="3597" y="6251"/>
                    <a:pt x="3667" y="6274"/>
                    <a:pt x="3737" y="6274"/>
                  </a:cubicBezTo>
                  <a:cubicBezTo>
                    <a:pt x="3799" y="6274"/>
                    <a:pt x="3861" y="6257"/>
                    <a:pt x="3903" y="6214"/>
                  </a:cubicBezTo>
                  <a:cubicBezTo>
                    <a:pt x="3972" y="6146"/>
                    <a:pt x="3995" y="5963"/>
                    <a:pt x="3903" y="5895"/>
                  </a:cubicBezTo>
                  <a:cubicBezTo>
                    <a:pt x="3867" y="5846"/>
                    <a:pt x="3797" y="5823"/>
                    <a:pt x="3726" y="5823"/>
                  </a:cubicBezTo>
                  <a:close/>
                  <a:moveTo>
                    <a:pt x="4710" y="5905"/>
                  </a:moveTo>
                  <a:cubicBezTo>
                    <a:pt x="4644" y="5905"/>
                    <a:pt x="4571" y="5935"/>
                    <a:pt x="4519" y="5986"/>
                  </a:cubicBezTo>
                  <a:cubicBezTo>
                    <a:pt x="4428" y="6077"/>
                    <a:pt x="4428" y="6214"/>
                    <a:pt x="4519" y="6306"/>
                  </a:cubicBezTo>
                  <a:cubicBezTo>
                    <a:pt x="4565" y="6351"/>
                    <a:pt x="4628" y="6374"/>
                    <a:pt x="4691" y="6374"/>
                  </a:cubicBezTo>
                  <a:cubicBezTo>
                    <a:pt x="4753" y="6374"/>
                    <a:pt x="4816" y="6351"/>
                    <a:pt x="4862" y="6306"/>
                  </a:cubicBezTo>
                  <a:cubicBezTo>
                    <a:pt x="4953" y="6214"/>
                    <a:pt x="4953" y="6054"/>
                    <a:pt x="4839" y="5963"/>
                  </a:cubicBezTo>
                  <a:cubicBezTo>
                    <a:pt x="4809" y="5923"/>
                    <a:pt x="4761" y="5905"/>
                    <a:pt x="4710" y="5905"/>
                  </a:cubicBezTo>
                  <a:close/>
                  <a:moveTo>
                    <a:pt x="5584" y="5957"/>
                  </a:moveTo>
                  <a:cubicBezTo>
                    <a:pt x="5552" y="5957"/>
                    <a:pt x="5524" y="5963"/>
                    <a:pt x="5501" y="5986"/>
                  </a:cubicBezTo>
                  <a:cubicBezTo>
                    <a:pt x="5455" y="6054"/>
                    <a:pt x="5341" y="6100"/>
                    <a:pt x="5364" y="6214"/>
                  </a:cubicBezTo>
                  <a:cubicBezTo>
                    <a:pt x="5364" y="6260"/>
                    <a:pt x="5364" y="6328"/>
                    <a:pt x="5410" y="6351"/>
                  </a:cubicBezTo>
                  <a:cubicBezTo>
                    <a:pt x="5478" y="6397"/>
                    <a:pt x="5501" y="6465"/>
                    <a:pt x="5569" y="6465"/>
                  </a:cubicBezTo>
                  <a:cubicBezTo>
                    <a:pt x="5661" y="6465"/>
                    <a:pt x="5729" y="6442"/>
                    <a:pt x="5775" y="6374"/>
                  </a:cubicBezTo>
                  <a:cubicBezTo>
                    <a:pt x="5821" y="6328"/>
                    <a:pt x="5866" y="6306"/>
                    <a:pt x="5866" y="6214"/>
                  </a:cubicBezTo>
                  <a:cubicBezTo>
                    <a:pt x="5866" y="6146"/>
                    <a:pt x="5821" y="6100"/>
                    <a:pt x="5775" y="6054"/>
                  </a:cubicBezTo>
                  <a:cubicBezTo>
                    <a:pt x="5752" y="6009"/>
                    <a:pt x="5706" y="5963"/>
                    <a:pt x="5684" y="5963"/>
                  </a:cubicBezTo>
                  <a:cubicBezTo>
                    <a:pt x="5649" y="5963"/>
                    <a:pt x="5615" y="5957"/>
                    <a:pt x="5584" y="5957"/>
                  </a:cubicBezTo>
                  <a:close/>
                  <a:moveTo>
                    <a:pt x="6562" y="6054"/>
                  </a:moveTo>
                  <a:cubicBezTo>
                    <a:pt x="6488" y="6054"/>
                    <a:pt x="6414" y="6077"/>
                    <a:pt x="6368" y="6123"/>
                  </a:cubicBezTo>
                  <a:cubicBezTo>
                    <a:pt x="6300" y="6191"/>
                    <a:pt x="6277" y="6397"/>
                    <a:pt x="6368" y="6488"/>
                  </a:cubicBezTo>
                  <a:cubicBezTo>
                    <a:pt x="6405" y="6537"/>
                    <a:pt x="6488" y="6560"/>
                    <a:pt x="6567" y="6560"/>
                  </a:cubicBezTo>
                  <a:cubicBezTo>
                    <a:pt x="6636" y="6560"/>
                    <a:pt x="6702" y="6543"/>
                    <a:pt x="6734" y="6511"/>
                  </a:cubicBezTo>
                  <a:cubicBezTo>
                    <a:pt x="6825" y="6420"/>
                    <a:pt x="6825" y="6214"/>
                    <a:pt x="6756" y="6123"/>
                  </a:cubicBezTo>
                  <a:cubicBezTo>
                    <a:pt x="6711" y="6077"/>
                    <a:pt x="6637" y="6054"/>
                    <a:pt x="6562" y="6054"/>
                  </a:cubicBezTo>
                  <a:close/>
                  <a:moveTo>
                    <a:pt x="7544" y="6106"/>
                  </a:moveTo>
                  <a:cubicBezTo>
                    <a:pt x="7475" y="6106"/>
                    <a:pt x="7407" y="6134"/>
                    <a:pt x="7350" y="6191"/>
                  </a:cubicBezTo>
                  <a:cubicBezTo>
                    <a:pt x="7236" y="6306"/>
                    <a:pt x="7236" y="6465"/>
                    <a:pt x="7350" y="6579"/>
                  </a:cubicBezTo>
                  <a:cubicBezTo>
                    <a:pt x="7395" y="6625"/>
                    <a:pt x="7458" y="6648"/>
                    <a:pt x="7524" y="6648"/>
                  </a:cubicBezTo>
                  <a:cubicBezTo>
                    <a:pt x="7589" y="6648"/>
                    <a:pt x="7658" y="6625"/>
                    <a:pt x="7715" y="6579"/>
                  </a:cubicBezTo>
                  <a:cubicBezTo>
                    <a:pt x="7829" y="6465"/>
                    <a:pt x="7829" y="6306"/>
                    <a:pt x="7738" y="6191"/>
                  </a:cubicBezTo>
                  <a:cubicBezTo>
                    <a:pt x="7681" y="6134"/>
                    <a:pt x="7612" y="6106"/>
                    <a:pt x="7544" y="6106"/>
                  </a:cubicBezTo>
                  <a:close/>
                  <a:moveTo>
                    <a:pt x="8460" y="6174"/>
                  </a:moveTo>
                  <a:cubicBezTo>
                    <a:pt x="8394" y="6174"/>
                    <a:pt x="8331" y="6203"/>
                    <a:pt x="8286" y="6260"/>
                  </a:cubicBezTo>
                  <a:cubicBezTo>
                    <a:pt x="8149" y="6374"/>
                    <a:pt x="8149" y="6511"/>
                    <a:pt x="8263" y="6625"/>
                  </a:cubicBezTo>
                  <a:cubicBezTo>
                    <a:pt x="8323" y="6697"/>
                    <a:pt x="8395" y="6731"/>
                    <a:pt x="8466" y="6731"/>
                  </a:cubicBezTo>
                  <a:cubicBezTo>
                    <a:pt x="8532" y="6731"/>
                    <a:pt x="8596" y="6702"/>
                    <a:pt x="8651" y="6648"/>
                  </a:cubicBezTo>
                  <a:cubicBezTo>
                    <a:pt x="8765" y="6534"/>
                    <a:pt x="8765" y="6374"/>
                    <a:pt x="8651" y="6260"/>
                  </a:cubicBezTo>
                  <a:cubicBezTo>
                    <a:pt x="8594" y="6203"/>
                    <a:pt x="8525" y="6174"/>
                    <a:pt x="8460" y="6174"/>
                  </a:cubicBezTo>
                  <a:close/>
                  <a:moveTo>
                    <a:pt x="2853" y="6716"/>
                  </a:moveTo>
                  <a:cubicBezTo>
                    <a:pt x="2830" y="6716"/>
                    <a:pt x="2830" y="6739"/>
                    <a:pt x="2830" y="6739"/>
                  </a:cubicBezTo>
                  <a:cubicBezTo>
                    <a:pt x="2853" y="6762"/>
                    <a:pt x="2876" y="6785"/>
                    <a:pt x="2899" y="6808"/>
                  </a:cubicBezTo>
                  <a:cubicBezTo>
                    <a:pt x="2922" y="6808"/>
                    <a:pt x="2922" y="6808"/>
                    <a:pt x="2922" y="6785"/>
                  </a:cubicBezTo>
                  <a:cubicBezTo>
                    <a:pt x="2899" y="6785"/>
                    <a:pt x="2899" y="6785"/>
                    <a:pt x="2899" y="6762"/>
                  </a:cubicBezTo>
                  <a:cubicBezTo>
                    <a:pt x="2876" y="6762"/>
                    <a:pt x="2853" y="6739"/>
                    <a:pt x="2853" y="6716"/>
                  </a:cubicBezTo>
                  <a:close/>
                  <a:moveTo>
                    <a:pt x="9404" y="6260"/>
                  </a:moveTo>
                  <a:cubicBezTo>
                    <a:pt x="9336" y="6283"/>
                    <a:pt x="9267" y="6283"/>
                    <a:pt x="9222" y="6351"/>
                  </a:cubicBezTo>
                  <a:cubicBezTo>
                    <a:pt x="9153" y="6397"/>
                    <a:pt x="9130" y="6465"/>
                    <a:pt x="9130" y="6557"/>
                  </a:cubicBezTo>
                  <a:cubicBezTo>
                    <a:pt x="9130" y="6625"/>
                    <a:pt x="9153" y="6694"/>
                    <a:pt x="9222" y="6739"/>
                  </a:cubicBezTo>
                  <a:cubicBezTo>
                    <a:pt x="9267" y="6785"/>
                    <a:pt x="9313" y="6830"/>
                    <a:pt x="9404" y="6830"/>
                  </a:cubicBezTo>
                  <a:cubicBezTo>
                    <a:pt x="9473" y="6808"/>
                    <a:pt x="9541" y="6808"/>
                    <a:pt x="9587" y="6739"/>
                  </a:cubicBezTo>
                  <a:cubicBezTo>
                    <a:pt x="9632" y="6694"/>
                    <a:pt x="9701" y="6648"/>
                    <a:pt x="9678" y="6557"/>
                  </a:cubicBezTo>
                  <a:cubicBezTo>
                    <a:pt x="9678" y="6465"/>
                    <a:pt x="9678" y="6420"/>
                    <a:pt x="9610" y="6351"/>
                  </a:cubicBezTo>
                  <a:cubicBezTo>
                    <a:pt x="9541" y="6306"/>
                    <a:pt x="9495" y="6260"/>
                    <a:pt x="9404" y="6260"/>
                  </a:cubicBezTo>
                  <a:close/>
                  <a:moveTo>
                    <a:pt x="10212" y="6411"/>
                  </a:moveTo>
                  <a:cubicBezTo>
                    <a:pt x="10180" y="6411"/>
                    <a:pt x="10151" y="6432"/>
                    <a:pt x="10135" y="6465"/>
                  </a:cubicBezTo>
                  <a:cubicBezTo>
                    <a:pt x="10112" y="6488"/>
                    <a:pt x="10112" y="6488"/>
                    <a:pt x="10112" y="6511"/>
                  </a:cubicBezTo>
                  <a:cubicBezTo>
                    <a:pt x="10089" y="6557"/>
                    <a:pt x="10066" y="6625"/>
                    <a:pt x="10066" y="6671"/>
                  </a:cubicBezTo>
                  <a:cubicBezTo>
                    <a:pt x="10066" y="6739"/>
                    <a:pt x="10112" y="6808"/>
                    <a:pt x="10135" y="6853"/>
                  </a:cubicBezTo>
                  <a:cubicBezTo>
                    <a:pt x="10180" y="6899"/>
                    <a:pt x="10271" y="6922"/>
                    <a:pt x="10317" y="6945"/>
                  </a:cubicBezTo>
                  <a:cubicBezTo>
                    <a:pt x="10363" y="6945"/>
                    <a:pt x="10431" y="6922"/>
                    <a:pt x="10477" y="6899"/>
                  </a:cubicBezTo>
                  <a:cubicBezTo>
                    <a:pt x="10500" y="6899"/>
                    <a:pt x="10500" y="6876"/>
                    <a:pt x="10523" y="6876"/>
                  </a:cubicBezTo>
                  <a:cubicBezTo>
                    <a:pt x="10591" y="6830"/>
                    <a:pt x="10614" y="6808"/>
                    <a:pt x="10568" y="6739"/>
                  </a:cubicBezTo>
                  <a:cubicBezTo>
                    <a:pt x="10500" y="6694"/>
                    <a:pt x="10454" y="6648"/>
                    <a:pt x="10408" y="6602"/>
                  </a:cubicBezTo>
                  <a:cubicBezTo>
                    <a:pt x="10363" y="6534"/>
                    <a:pt x="10294" y="6488"/>
                    <a:pt x="10249" y="6420"/>
                  </a:cubicBezTo>
                  <a:cubicBezTo>
                    <a:pt x="10236" y="6414"/>
                    <a:pt x="10224" y="6411"/>
                    <a:pt x="10212" y="6411"/>
                  </a:cubicBezTo>
                  <a:close/>
                  <a:moveTo>
                    <a:pt x="3641" y="6745"/>
                  </a:moveTo>
                  <a:cubicBezTo>
                    <a:pt x="3584" y="6745"/>
                    <a:pt x="3527" y="6773"/>
                    <a:pt x="3470" y="6830"/>
                  </a:cubicBezTo>
                  <a:cubicBezTo>
                    <a:pt x="3355" y="6945"/>
                    <a:pt x="3355" y="7059"/>
                    <a:pt x="3470" y="7173"/>
                  </a:cubicBezTo>
                  <a:cubicBezTo>
                    <a:pt x="3527" y="7219"/>
                    <a:pt x="3584" y="7241"/>
                    <a:pt x="3641" y="7241"/>
                  </a:cubicBezTo>
                  <a:cubicBezTo>
                    <a:pt x="3698" y="7241"/>
                    <a:pt x="3755" y="7219"/>
                    <a:pt x="3812" y="7173"/>
                  </a:cubicBezTo>
                  <a:cubicBezTo>
                    <a:pt x="3926" y="7059"/>
                    <a:pt x="3926" y="6945"/>
                    <a:pt x="3812" y="6830"/>
                  </a:cubicBezTo>
                  <a:cubicBezTo>
                    <a:pt x="3755" y="6773"/>
                    <a:pt x="3698" y="6745"/>
                    <a:pt x="3641" y="6745"/>
                  </a:cubicBezTo>
                  <a:close/>
                  <a:moveTo>
                    <a:pt x="4588" y="6830"/>
                  </a:moveTo>
                  <a:cubicBezTo>
                    <a:pt x="4519" y="6830"/>
                    <a:pt x="4474" y="6853"/>
                    <a:pt x="4451" y="6899"/>
                  </a:cubicBezTo>
                  <a:cubicBezTo>
                    <a:pt x="4428" y="6922"/>
                    <a:pt x="4405" y="6945"/>
                    <a:pt x="4383" y="6967"/>
                  </a:cubicBezTo>
                  <a:cubicBezTo>
                    <a:pt x="4314" y="7013"/>
                    <a:pt x="4337" y="7104"/>
                    <a:pt x="4337" y="7173"/>
                  </a:cubicBezTo>
                  <a:cubicBezTo>
                    <a:pt x="4360" y="7241"/>
                    <a:pt x="4428" y="7287"/>
                    <a:pt x="4497" y="7333"/>
                  </a:cubicBezTo>
                  <a:cubicBezTo>
                    <a:pt x="4504" y="7340"/>
                    <a:pt x="4514" y="7343"/>
                    <a:pt x="4526" y="7343"/>
                  </a:cubicBezTo>
                  <a:cubicBezTo>
                    <a:pt x="4550" y="7343"/>
                    <a:pt x="4580" y="7333"/>
                    <a:pt x="4611" y="7333"/>
                  </a:cubicBezTo>
                  <a:cubicBezTo>
                    <a:pt x="4621" y="7335"/>
                    <a:pt x="4630" y="7336"/>
                    <a:pt x="4638" y="7336"/>
                  </a:cubicBezTo>
                  <a:cubicBezTo>
                    <a:pt x="4708" y="7336"/>
                    <a:pt x="4732" y="7259"/>
                    <a:pt x="4793" y="7219"/>
                  </a:cubicBezTo>
                  <a:cubicBezTo>
                    <a:pt x="4839" y="7196"/>
                    <a:pt x="4839" y="7150"/>
                    <a:pt x="4839" y="7104"/>
                  </a:cubicBezTo>
                  <a:cubicBezTo>
                    <a:pt x="4839" y="7036"/>
                    <a:pt x="4816" y="6967"/>
                    <a:pt x="4771" y="6945"/>
                  </a:cubicBezTo>
                  <a:cubicBezTo>
                    <a:pt x="4748" y="6922"/>
                    <a:pt x="4748" y="6899"/>
                    <a:pt x="4725" y="6899"/>
                  </a:cubicBezTo>
                  <a:cubicBezTo>
                    <a:pt x="4702" y="6853"/>
                    <a:pt x="4656" y="6830"/>
                    <a:pt x="4588" y="6830"/>
                  </a:cubicBezTo>
                  <a:close/>
                  <a:moveTo>
                    <a:pt x="5558" y="6916"/>
                  </a:moveTo>
                  <a:cubicBezTo>
                    <a:pt x="5484" y="6916"/>
                    <a:pt x="5410" y="6933"/>
                    <a:pt x="5364" y="6967"/>
                  </a:cubicBezTo>
                  <a:cubicBezTo>
                    <a:pt x="5296" y="7059"/>
                    <a:pt x="5296" y="7287"/>
                    <a:pt x="5387" y="7355"/>
                  </a:cubicBezTo>
                  <a:cubicBezTo>
                    <a:pt x="5429" y="7398"/>
                    <a:pt x="5496" y="7416"/>
                    <a:pt x="5563" y="7416"/>
                  </a:cubicBezTo>
                  <a:cubicBezTo>
                    <a:pt x="5640" y="7416"/>
                    <a:pt x="5715" y="7392"/>
                    <a:pt x="5752" y="7355"/>
                  </a:cubicBezTo>
                  <a:cubicBezTo>
                    <a:pt x="5843" y="7264"/>
                    <a:pt x="5821" y="7036"/>
                    <a:pt x="5752" y="6967"/>
                  </a:cubicBezTo>
                  <a:cubicBezTo>
                    <a:pt x="5706" y="6933"/>
                    <a:pt x="5632" y="6916"/>
                    <a:pt x="5558" y="6916"/>
                  </a:cubicBezTo>
                  <a:close/>
                  <a:moveTo>
                    <a:pt x="6494" y="6950"/>
                  </a:moveTo>
                  <a:cubicBezTo>
                    <a:pt x="6425" y="6950"/>
                    <a:pt x="6357" y="6979"/>
                    <a:pt x="6300" y="7036"/>
                  </a:cubicBezTo>
                  <a:cubicBezTo>
                    <a:pt x="6186" y="7150"/>
                    <a:pt x="6186" y="7310"/>
                    <a:pt x="6300" y="7424"/>
                  </a:cubicBezTo>
                  <a:cubicBezTo>
                    <a:pt x="6357" y="7481"/>
                    <a:pt x="6420" y="7510"/>
                    <a:pt x="6482" y="7510"/>
                  </a:cubicBezTo>
                  <a:cubicBezTo>
                    <a:pt x="6545" y="7510"/>
                    <a:pt x="6608" y="7481"/>
                    <a:pt x="6665" y="7424"/>
                  </a:cubicBezTo>
                  <a:cubicBezTo>
                    <a:pt x="6802" y="7310"/>
                    <a:pt x="6802" y="7173"/>
                    <a:pt x="6688" y="7036"/>
                  </a:cubicBezTo>
                  <a:cubicBezTo>
                    <a:pt x="6631" y="6979"/>
                    <a:pt x="6562" y="6950"/>
                    <a:pt x="6494" y="6950"/>
                  </a:cubicBezTo>
                  <a:close/>
                  <a:moveTo>
                    <a:pt x="7431" y="7061"/>
                  </a:moveTo>
                  <a:cubicBezTo>
                    <a:pt x="7371" y="7061"/>
                    <a:pt x="7312" y="7084"/>
                    <a:pt x="7259" y="7127"/>
                  </a:cubicBezTo>
                  <a:cubicBezTo>
                    <a:pt x="7144" y="7241"/>
                    <a:pt x="7122" y="7401"/>
                    <a:pt x="7236" y="7515"/>
                  </a:cubicBezTo>
                  <a:cubicBezTo>
                    <a:pt x="7293" y="7572"/>
                    <a:pt x="7361" y="7601"/>
                    <a:pt x="7430" y="7601"/>
                  </a:cubicBezTo>
                  <a:cubicBezTo>
                    <a:pt x="7498" y="7601"/>
                    <a:pt x="7567" y="7572"/>
                    <a:pt x="7624" y="7515"/>
                  </a:cubicBezTo>
                  <a:cubicBezTo>
                    <a:pt x="7738" y="7401"/>
                    <a:pt x="7738" y="7264"/>
                    <a:pt x="7624" y="7150"/>
                  </a:cubicBezTo>
                  <a:cubicBezTo>
                    <a:pt x="7563" y="7090"/>
                    <a:pt x="7497" y="7061"/>
                    <a:pt x="7431" y="7061"/>
                  </a:cubicBezTo>
                  <a:close/>
                  <a:moveTo>
                    <a:pt x="8400" y="7150"/>
                  </a:moveTo>
                  <a:cubicBezTo>
                    <a:pt x="8308" y="7150"/>
                    <a:pt x="8263" y="7173"/>
                    <a:pt x="8194" y="7219"/>
                  </a:cubicBezTo>
                  <a:cubicBezTo>
                    <a:pt x="8149" y="7287"/>
                    <a:pt x="8103" y="7333"/>
                    <a:pt x="8103" y="7424"/>
                  </a:cubicBezTo>
                  <a:cubicBezTo>
                    <a:pt x="8126" y="7492"/>
                    <a:pt x="8126" y="7561"/>
                    <a:pt x="8194" y="7607"/>
                  </a:cubicBezTo>
                  <a:cubicBezTo>
                    <a:pt x="8240" y="7675"/>
                    <a:pt x="8308" y="7698"/>
                    <a:pt x="8400" y="7698"/>
                  </a:cubicBezTo>
                  <a:cubicBezTo>
                    <a:pt x="8468" y="7698"/>
                    <a:pt x="8537" y="7675"/>
                    <a:pt x="8582" y="7607"/>
                  </a:cubicBezTo>
                  <a:cubicBezTo>
                    <a:pt x="8674" y="7584"/>
                    <a:pt x="8651" y="7492"/>
                    <a:pt x="8674" y="7424"/>
                  </a:cubicBezTo>
                  <a:cubicBezTo>
                    <a:pt x="8674" y="7333"/>
                    <a:pt x="8628" y="7287"/>
                    <a:pt x="8582" y="7241"/>
                  </a:cubicBezTo>
                  <a:cubicBezTo>
                    <a:pt x="8514" y="7173"/>
                    <a:pt x="8468" y="7150"/>
                    <a:pt x="8400" y="7150"/>
                  </a:cubicBezTo>
                  <a:close/>
                  <a:moveTo>
                    <a:pt x="9313" y="7196"/>
                  </a:moveTo>
                  <a:cubicBezTo>
                    <a:pt x="9244" y="7196"/>
                    <a:pt x="9153" y="7264"/>
                    <a:pt x="9085" y="7287"/>
                  </a:cubicBezTo>
                  <a:cubicBezTo>
                    <a:pt x="9062" y="7355"/>
                    <a:pt x="9016" y="7424"/>
                    <a:pt x="9016" y="7515"/>
                  </a:cubicBezTo>
                  <a:cubicBezTo>
                    <a:pt x="9016" y="7584"/>
                    <a:pt x="9062" y="7675"/>
                    <a:pt x="9107" y="7721"/>
                  </a:cubicBezTo>
                  <a:cubicBezTo>
                    <a:pt x="9176" y="7766"/>
                    <a:pt x="9244" y="7789"/>
                    <a:pt x="9336" y="7789"/>
                  </a:cubicBezTo>
                  <a:cubicBezTo>
                    <a:pt x="9404" y="7789"/>
                    <a:pt x="9473" y="7743"/>
                    <a:pt x="9518" y="7698"/>
                  </a:cubicBezTo>
                  <a:cubicBezTo>
                    <a:pt x="9564" y="7652"/>
                    <a:pt x="9610" y="7561"/>
                    <a:pt x="9610" y="7492"/>
                  </a:cubicBezTo>
                  <a:cubicBezTo>
                    <a:pt x="9610" y="7424"/>
                    <a:pt x="9564" y="7333"/>
                    <a:pt x="9518" y="7287"/>
                  </a:cubicBezTo>
                  <a:cubicBezTo>
                    <a:pt x="9473" y="7241"/>
                    <a:pt x="9381" y="7196"/>
                    <a:pt x="9313" y="7196"/>
                  </a:cubicBezTo>
                  <a:close/>
                  <a:moveTo>
                    <a:pt x="10294" y="7287"/>
                  </a:moveTo>
                  <a:cubicBezTo>
                    <a:pt x="10180" y="7287"/>
                    <a:pt x="10112" y="7333"/>
                    <a:pt x="10043" y="7378"/>
                  </a:cubicBezTo>
                  <a:cubicBezTo>
                    <a:pt x="10043" y="7378"/>
                    <a:pt x="9975" y="7538"/>
                    <a:pt x="9975" y="7561"/>
                  </a:cubicBezTo>
                  <a:cubicBezTo>
                    <a:pt x="9952" y="7652"/>
                    <a:pt x="9998" y="7721"/>
                    <a:pt x="10043" y="7789"/>
                  </a:cubicBezTo>
                  <a:cubicBezTo>
                    <a:pt x="10089" y="7858"/>
                    <a:pt x="10157" y="7880"/>
                    <a:pt x="10226" y="7880"/>
                  </a:cubicBezTo>
                  <a:cubicBezTo>
                    <a:pt x="10243" y="7885"/>
                    <a:pt x="10259" y="7887"/>
                    <a:pt x="10276" y="7887"/>
                  </a:cubicBezTo>
                  <a:cubicBezTo>
                    <a:pt x="10350" y="7887"/>
                    <a:pt x="10421" y="7849"/>
                    <a:pt x="10477" y="7812"/>
                  </a:cubicBezTo>
                  <a:cubicBezTo>
                    <a:pt x="10591" y="7721"/>
                    <a:pt x="10591" y="7492"/>
                    <a:pt x="10477" y="7378"/>
                  </a:cubicBezTo>
                  <a:cubicBezTo>
                    <a:pt x="10408" y="7355"/>
                    <a:pt x="10363" y="7287"/>
                    <a:pt x="10294" y="7287"/>
                  </a:cubicBezTo>
                  <a:close/>
                  <a:moveTo>
                    <a:pt x="11151" y="7369"/>
                  </a:moveTo>
                  <a:cubicBezTo>
                    <a:pt x="11141" y="7369"/>
                    <a:pt x="11129" y="7372"/>
                    <a:pt x="11116" y="7378"/>
                  </a:cubicBezTo>
                  <a:cubicBezTo>
                    <a:pt x="10979" y="7447"/>
                    <a:pt x="10933" y="7538"/>
                    <a:pt x="10933" y="7698"/>
                  </a:cubicBezTo>
                  <a:cubicBezTo>
                    <a:pt x="10956" y="7835"/>
                    <a:pt x="11048" y="7949"/>
                    <a:pt x="11162" y="7949"/>
                  </a:cubicBezTo>
                  <a:cubicBezTo>
                    <a:pt x="11182" y="7952"/>
                    <a:pt x="11203" y="7953"/>
                    <a:pt x="11222" y="7953"/>
                  </a:cubicBezTo>
                  <a:cubicBezTo>
                    <a:pt x="11355" y="7953"/>
                    <a:pt x="11464" y="7889"/>
                    <a:pt x="11504" y="7789"/>
                  </a:cubicBezTo>
                  <a:cubicBezTo>
                    <a:pt x="11527" y="7743"/>
                    <a:pt x="11550" y="7721"/>
                    <a:pt x="11481" y="7675"/>
                  </a:cubicBezTo>
                  <a:cubicBezTo>
                    <a:pt x="11436" y="7629"/>
                    <a:pt x="11390" y="7584"/>
                    <a:pt x="11367" y="7538"/>
                  </a:cubicBezTo>
                  <a:cubicBezTo>
                    <a:pt x="11299" y="7492"/>
                    <a:pt x="11253" y="7447"/>
                    <a:pt x="11207" y="7401"/>
                  </a:cubicBezTo>
                  <a:cubicBezTo>
                    <a:pt x="11191" y="7385"/>
                    <a:pt x="11175" y="7369"/>
                    <a:pt x="11151" y="7369"/>
                  </a:cubicBezTo>
                  <a:close/>
                  <a:moveTo>
                    <a:pt x="4513" y="7763"/>
                  </a:moveTo>
                  <a:cubicBezTo>
                    <a:pt x="4446" y="7763"/>
                    <a:pt x="4379" y="7780"/>
                    <a:pt x="4337" y="7812"/>
                  </a:cubicBezTo>
                  <a:cubicBezTo>
                    <a:pt x="4246" y="7903"/>
                    <a:pt x="4246" y="8109"/>
                    <a:pt x="4314" y="8200"/>
                  </a:cubicBezTo>
                  <a:cubicBezTo>
                    <a:pt x="4360" y="8246"/>
                    <a:pt x="4434" y="8268"/>
                    <a:pt x="4508" y="8268"/>
                  </a:cubicBezTo>
                  <a:cubicBezTo>
                    <a:pt x="4582" y="8268"/>
                    <a:pt x="4656" y="8246"/>
                    <a:pt x="4702" y="8200"/>
                  </a:cubicBezTo>
                  <a:cubicBezTo>
                    <a:pt x="4793" y="8154"/>
                    <a:pt x="4793" y="7903"/>
                    <a:pt x="4702" y="7835"/>
                  </a:cubicBezTo>
                  <a:cubicBezTo>
                    <a:pt x="4665" y="7786"/>
                    <a:pt x="4589" y="7763"/>
                    <a:pt x="4513" y="7763"/>
                  </a:cubicBezTo>
                  <a:close/>
                  <a:moveTo>
                    <a:pt x="5467" y="7841"/>
                  </a:moveTo>
                  <a:cubicBezTo>
                    <a:pt x="5398" y="7841"/>
                    <a:pt x="5330" y="7869"/>
                    <a:pt x="5273" y="7926"/>
                  </a:cubicBezTo>
                  <a:cubicBezTo>
                    <a:pt x="5159" y="8040"/>
                    <a:pt x="5159" y="8177"/>
                    <a:pt x="5273" y="8291"/>
                  </a:cubicBezTo>
                  <a:cubicBezTo>
                    <a:pt x="5335" y="8354"/>
                    <a:pt x="5412" y="8389"/>
                    <a:pt x="5487" y="8389"/>
                  </a:cubicBezTo>
                  <a:cubicBezTo>
                    <a:pt x="5549" y="8389"/>
                    <a:pt x="5609" y="8366"/>
                    <a:pt x="5661" y="8314"/>
                  </a:cubicBezTo>
                  <a:cubicBezTo>
                    <a:pt x="5775" y="8200"/>
                    <a:pt x="5775" y="8040"/>
                    <a:pt x="5661" y="7926"/>
                  </a:cubicBezTo>
                  <a:cubicBezTo>
                    <a:pt x="5604" y="7869"/>
                    <a:pt x="5535" y="7841"/>
                    <a:pt x="5467" y="7841"/>
                  </a:cubicBezTo>
                  <a:close/>
                  <a:moveTo>
                    <a:pt x="6400" y="7909"/>
                  </a:moveTo>
                  <a:cubicBezTo>
                    <a:pt x="6334" y="7909"/>
                    <a:pt x="6266" y="7938"/>
                    <a:pt x="6209" y="7995"/>
                  </a:cubicBezTo>
                  <a:cubicBezTo>
                    <a:pt x="6094" y="8109"/>
                    <a:pt x="6094" y="8246"/>
                    <a:pt x="6209" y="8360"/>
                  </a:cubicBezTo>
                  <a:cubicBezTo>
                    <a:pt x="6271" y="8422"/>
                    <a:pt x="6341" y="8458"/>
                    <a:pt x="6410" y="8458"/>
                  </a:cubicBezTo>
                  <a:cubicBezTo>
                    <a:pt x="6466" y="8458"/>
                    <a:pt x="6522" y="8434"/>
                    <a:pt x="6574" y="8383"/>
                  </a:cubicBezTo>
                  <a:cubicBezTo>
                    <a:pt x="6688" y="8268"/>
                    <a:pt x="6688" y="8109"/>
                    <a:pt x="6574" y="7995"/>
                  </a:cubicBezTo>
                  <a:cubicBezTo>
                    <a:pt x="6528" y="7938"/>
                    <a:pt x="6465" y="7909"/>
                    <a:pt x="6400" y="7909"/>
                  </a:cubicBezTo>
                  <a:close/>
                  <a:moveTo>
                    <a:pt x="7350" y="7995"/>
                  </a:moveTo>
                  <a:cubicBezTo>
                    <a:pt x="7281" y="8017"/>
                    <a:pt x="7213" y="8017"/>
                    <a:pt x="7167" y="8086"/>
                  </a:cubicBezTo>
                  <a:cubicBezTo>
                    <a:pt x="7122" y="8132"/>
                    <a:pt x="7053" y="8177"/>
                    <a:pt x="7076" y="8268"/>
                  </a:cubicBezTo>
                  <a:cubicBezTo>
                    <a:pt x="7076" y="8337"/>
                    <a:pt x="7076" y="8405"/>
                    <a:pt x="7144" y="8451"/>
                  </a:cubicBezTo>
                  <a:cubicBezTo>
                    <a:pt x="7213" y="8520"/>
                    <a:pt x="7259" y="8565"/>
                    <a:pt x="7350" y="8565"/>
                  </a:cubicBezTo>
                  <a:cubicBezTo>
                    <a:pt x="7418" y="8542"/>
                    <a:pt x="7487" y="8542"/>
                    <a:pt x="7532" y="8474"/>
                  </a:cubicBezTo>
                  <a:cubicBezTo>
                    <a:pt x="7601" y="8428"/>
                    <a:pt x="7624" y="8360"/>
                    <a:pt x="7624" y="8268"/>
                  </a:cubicBezTo>
                  <a:cubicBezTo>
                    <a:pt x="7624" y="8200"/>
                    <a:pt x="7601" y="8132"/>
                    <a:pt x="7532" y="8086"/>
                  </a:cubicBezTo>
                  <a:cubicBezTo>
                    <a:pt x="7487" y="8040"/>
                    <a:pt x="7441" y="7995"/>
                    <a:pt x="7350" y="7995"/>
                  </a:cubicBezTo>
                  <a:close/>
                  <a:moveTo>
                    <a:pt x="8256" y="8081"/>
                  </a:moveTo>
                  <a:cubicBezTo>
                    <a:pt x="8193" y="8081"/>
                    <a:pt x="8120" y="8138"/>
                    <a:pt x="8080" y="8177"/>
                  </a:cubicBezTo>
                  <a:cubicBezTo>
                    <a:pt x="8035" y="8223"/>
                    <a:pt x="8012" y="8314"/>
                    <a:pt x="8012" y="8383"/>
                  </a:cubicBezTo>
                  <a:cubicBezTo>
                    <a:pt x="7989" y="8451"/>
                    <a:pt x="8035" y="8520"/>
                    <a:pt x="8080" y="8565"/>
                  </a:cubicBezTo>
                  <a:cubicBezTo>
                    <a:pt x="8126" y="8634"/>
                    <a:pt x="8217" y="8657"/>
                    <a:pt x="8286" y="8657"/>
                  </a:cubicBezTo>
                  <a:cubicBezTo>
                    <a:pt x="8354" y="8657"/>
                    <a:pt x="8445" y="8634"/>
                    <a:pt x="8491" y="8588"/>
                  </a:cubicBezTo>
                  <a:cubicBezTo>
                    <a:pt x="8537" y="8542"/>
                    <a:pt x="8582" y="8451"/>
                    <a:pt x="8582" y="8383"/>
                  </a:cubicBezTo>
                  <a:cubicBezTo>
                    <a:pt x="8582" y="8314"/>
                    <a:pt x="8537" y="8223"/>
                    <a:pt x="8514" y="8154"/>
                  </a:cubicBezTo>
                  <a:cubicBezTo>
                    <a:pt x="8445" y="8132"/>
                    <a:pt x="8377" y="8086"/>
                    <a:pt x="8286" y="8086"/>
                  </a:cubicBezTo>
                  <a:cubicBezTo>
                    <a:pt x="8276" y="8083"/>
                    <a:pt x="8267" y="8081"/>
                    <a:pt x="8256" y="8081"/>
                  </a:cubicBezTo>
                  <a:close/>
                  <a:moveTo>
                    <a:pt x="9268" y="8140"/>
                  </a:moveTo>
                  <a:cubicBezTo>
                    <a:pt x="9191" y="8140"/>
                    <a:pt x="9116" y="8168"/>
                    <a:pt x="9062" y="8223"/>
                  </a:cubicBezTo>
                  <a:cubicBezTo>
                    <a:pt x="8948" y="8337"/>
                    <a:pt x="8925" y="8542"/>
                    <a:pt x="9062" y="8657"/>
                  </a:cubicBezTo>
                  <a:cubicBezTo>
                    <a:pt x="9110" y="8717"/>
                    <a:pt x="9190" y="8745"/>
                    <a:pt x="9271" y="8745"/>
                  </a:cubicBezTo>
                  <a:cubicBezTo>
                    <a:pt x="9344" y="8745"/>
                    <a:pt x="9419" y="8722"/>
                    <a:pt x="9473" y="8679"/>
                  </a:cubicBezTo>
                  <a:cubicBezTo>
                    <a:pt x="9587" y="8542"/>
                    <a:pt x="9587" y="8360"/>
                    <a:pt x="9495" y="8246"/>
                  </a:cubicBezTo>
                  <a:cubicBezTo>
                    <a:pt x="9436" y="8174"/>
                    <a:pt x="9351" y="8140"/>
                    <a:pt x="9268" y="8140"/>
                  </a:cubicBezTo>
                  <a:close/>
                  <a:moveTo>
                    <a:pt x="10182" y="8214"/>
                  </a:moveTo>
                  <a:cubicBezTo>
                    <a:pt x="10109" y="8214"/>
                    <a:pt x="10041" y="8237"/>
                    <a:pt x="9998" y="8291"/>
                  </a:cubicBezTo>
                  <a:cubicBezTo>
                    <a:pt x="9861" y="8405"/>
                    <a:pt x="9861" y="8611"/>
                    <a:pt x="9975" y="8725"/>
                  </a:cubicBezTo>
                  <a:cubicBezTo>
                    <a:pt x="10032" y="8782"/>
                    <a:pt x="10112" y="8811"/>
                    <a:pt x="10192" y="8811"/>
                  </a:cubicBezTo>
                  <a:cubicBezTo>
                    <a:pt x="10271" y="8811"/>
                    <a:pt x="10351" y="8782"/>
                    <a:pt x="10408" y="8725"/>
                  </a:cubicBezTo>
                  <a:cubicBezTo>
                    <a:pt x="10523" y="8611"/>
                    <a:pt x="10523" y="8428"/>
                    <a:pt x="10408" y="8291"/>
                  </a:cubicBezTo>
                  <a:cubicBezTo>
                    <a:pt x="10348" y="8243"/>
                    <a:pt x="10263" y="8214"/>
                    <a:pt x="10182" y="8214"/>
                  </a:cubicBezTo>
                  <a:close/>
                  <a:moveTo>
                    <a:pt x="11142" y="8286"/>
                  </a:moveTo>
                  <a:cubicBezTo>
                    <a:pt x="11070" y="8286"/>
                    <a:pt x="11002" y="8326"/>
                    <a:pt x="10933" y="8405"/>
                  </a:cubicBezTo>
                  <a:cubicBezTo>
                    <a:pt x="10796" y="8542"/>
                    <a:pt x="10774" y="8679"/>
                    <a:pt x="10911" y="8816"/>
                  </a:cubicBezTo>
                  <a:cubicBezTo>
                    <a:pt x="10994" y="8899"/>
                    <a:pt x="11070" y="8939"/>
                    <a:pt x="11144" y="8939"/>
                  </a:cubicBezTo>
                  <a:cubicBezTo>
                    <a:pt x="11213" y="8939"/>
                    <a:pt x="11278" y="8905"/>
                    <a:pt x="11344" y="8839"/>
                  </a:cubicBezTo>
                  <a:cubicBezTo>
                    <a:pt x="11504" y="8679"/>
                    <a:pt x="11504" y="8542"/>
                    <a:pt x="11367" y="8405"/>
                  </a:cubicBezTo>
                  <a:cubicBezTo>
                    <a:pt x="11287" y="8326"/>
                    <a:pt x="11213" y="8286"/>
                    <a:pt x="11142" y="8286"/>
                  </a:cubicBezTo>
                  <a:close/>
                  <a:moveTo>
                    <a:pt x="12095" y="8377"/>
                  </a:moveTo>
                  <a:cubicBezTo>
                    <a:pt x="12023" y="8377"/>
                    <a:pt x="11949" y="8417"/>
                    <a:pt x="11869" y="8497"/>
                  </a:cubicBezTo>
                  <a:cubicBezTo>
                    <a:pt x="11732" y="8634"/>
                    <a:pt x="11732" y="8771"/>
                    <a:pt x="11869" y="8908"/>
                  </a:cubicBezTo>
                  <a:cubicBezTo>
                    <a:pt x="11952" y="8991"/>
                    <a:pt x="12023" y="9030"/>
                    <a:pt x="12094" y="9030"/>
                  </a:cubicBezTo>
                  <a:cubicBezTo>
                    <a:pt x="12160" y="9030"/>
                    <a:pt x="12226" y="8996"/>
                    <a:pt x="12303" y="8930"/>
                  </a:cubicBezTo>
                  <a:cubicBezTo>
                    <a:pt x="12440" y="8771"/>
                    <a:pt x="12463" y="8634"/>
                    <a:pt x="12303" y="8497"/>
                  </a:cubicBezTo>
                  <a:cubicBezTo>
                    <a:pt x="12234" y="8417"/>
                    <a:pt x="12166" y="8377"/>
                    <a:pt x="12095" y="8377"/>
                  </a:cubicBezTo>
                  <a:close/>
                  <a:moveTo>
                    <a:pt x="12737" y="8953"/>
                  </a:moveTo>
                  <a:cubicBezTo>
                    <a:pt x="12737" y="8953"/>
                    <a:pt x="12737" y="8976"/>
                    <a:pt x="12737" y="8976"/>
                  </a:cubicBezTo>
                  <a:cubicBezTo>
                    <a:pt x="12759" y="8999"/>
                    <a:pt x="12759" y="8999"/>
                    <a:pt x="12782" y="9022"/>
                  </a:cubicBezTo>
                  <a:cubicBezTo>
                    <a:pt x="12805" y="9022"/>
                    <a:pt x="12828" y="9045"/>
                    <a:pt x="12828" y="9045"/>
                  </a:cubicBezTo>
                  <a:cubicBezTo>
                    <a:pt x="12828" y="9022"/>
                    <a:pt x="12805" y="8999"/>
                    <a:pt x="12805" y="8999"/>
                  </a:cubicBezTo>
                  <a:cubicBezTo>
                    <a:pt x="12782" y="8976"/>
                    <a:pt x="12782" y="8976"/>
                    <a:pt x="12759" y="8953"/>
                  </a:cubicBezTo>
                  <a:close/>
                  <a:moveTo>
                    <a:pt x="5387" y="8793"/>
                  </a:moveTo>
                  <a:cubicBezTo>
                    <a:pt x="5273" y="8793"/>
                    <a:pt x="5159" y="8862"/>
                    <a:pt x="5136" y="8953"/>
                  </a:cubicBezTo>
                  <a:cubicBezTo>
                    <a:pt x="5113" y="8999"/>
                    <a:pt x="5090" y="9045"/>
                    <a:pt x="5136" y="9067"/>
                  </a:cubicBezTo>
                  <a:cubicBezTo>
                    <a:pt x="5181" y="9090"/>
                    <a:pt x="5227" y="9136"/>
                    <a:pt x="5250" y="9181"/>
                  </a:cubicBezTo>
                  <a:cubicBezTo>
                    <a:pt x="5296" y="9227"/>
                    <a:pt x="5341" y="9250"/>
                    <a:pt x="5364" y="9296"/>
                  </a:cubicBezTo>
                  <a:cubicBezTo>
                    <a:pt x="5391" y="9322"/>
                    <a:pt x="5402" y="9333"/>
                    <a:pt x="5420" y="9333"/>
                  </a:cubicBezTo>
                  <a:cubicBezTo>
                    <a:pt x="5433" y="9333"/>
                    <a:pt x="5450" y="9328"/>
                    <a:pt x="5478" y="9318"/>
                  </a:cubicBezTo>
                  <a:cubicBezTo>
                    <a:pt x="5501" y="9296"/>
                    <a:pt x="5547" y="9273"/>
                    <a:pt x="5569" y="9250"/>
                  </a:cubicBezTo>
                  <a:cubicBezTo>
                    <a:pt x="5661" y="9159"/>
                    <a:pt x="5661" y="9067"/>
                    <a:pt x="5615" y="8953"/>
                  </a:cubicBezTo>
                  <a:cubicBezTo>
                    <a:pt x="5569" y="8862"/>
                    <a:pt x="5501" y="8793"/>
                    <a:pt x="5387" y="8793"/>
                  </a:cubicBezTo>
                  <a:close/>
                  <a:moveTo>
                    <a:pt x="6323" y="8885"/>
                  </a:moveTo>
                  <a:cubicBezTo>
                    <a:pt x="6231" y="8885"/>
                    <a:pt x="6186" y="8908"/>
                    <a:pt x="6140" y="8953"/>
                  </a:cubicBezTo>
                  <a:cubicBezTo>
                    <a:pt x="6094" y="9022"/>
                    <a:pt x="6049" y="9067"/>
                    <a:pt x="6049" y="9136"/>
                  </a:cubicBezTo>
                  <a:cubicBezTo>
                    <a:pt x="6049" y="9227"/>
                    <a:pt x="6049" y="9273"/>
                    <a:pt x="6117" y="9341"/>
                  </a:cubicBezTo>
                  <a:cubicBezTo>
                    <a:pt x="6176" y="9381"/>
                    <a:pt x="6201" y="9437"/>
                    <a:pt x="6281" y="9437"/>
                  </a:cubicBezTo>
                  <a:cubicBezTo>
                    <a:pt x="6293" y="9437"/>
                    <a:pt x="6307" y="9436"/>
                    <a:pt x="6323" y="9433"/>
                  </a:cubicBezTo>
                  <a:cubicBezTo>
                    <a:pt x="6391" y="9433"/>
                    <a:pt x="6460" y="9410"/>
                    <a:pt x="6505" y="9364"/>
                  </a:cubicBezTo>
                  <a:cubicBezTo>
                    <a:pt x="6551" y="9296"/>
                    <a:pt x="6619" y="9250"/>
                    <a:pt x="6597" y="9159"/>
                  </a:cubicBezTo>
                  <a:cubicBezTo>
                    <a:pt x="6597" y="9090"/>
                    <a:pt x="6597" y="9022"/>
                    <a:pt x="6528" y="8976"/>
                  </a:cubicBezTo>
                  <a:cubicBezTo>
                    <a:pt x="6460" y="8908"/>
                    <a:pt x="6414" y="8885"/>
                    <a:pt x="6323" y="8885"/>
                  </a:cubicBezTo>
                  <a:close/>
                  <a:moveTo>
                    <a:pt x="7281" y="8908"/>
                  </a:moveTo>
                  <a:cubicBezTo>
                    <a:pt x="7213" y="8908"/>
                    <a:pt x="7122" y="8953"/>
                    <a:pt x="7053" y="8999"/>
                  </a:cubicBezTo>
                  <a:cubicBezTo>
                    <a:pt x="7007" y="9045"/>
                    <a:pt x="6985" y="9113"/>
                    <a:pt x="6985" y="9181"/>
                  </a:cubicBezTo>
                  <a:cubicBezTo>
                    <a:pt x="6985" y="9273"/>
                    <a:pt x="7007" y="9341"/>
                    <a:pt x="7053" y="9410"/>
                  </a:cubicBezTo>
                  <a:cubicBezTo>
                    <a:pt x="7099" y="9455"/>
                    <a:pt x="7190" y="9501"/>
                    <a:pt x="7259" y="9501"/>
                  </a:cubicBezTo>
                  <a:cubicBezTo>
                    <a:pt x="7327" y="9501"/>
                    <a:pt x="7418" y="9455"/>
                    <a:pt x="7487" y="9410"/>
                  </a:cubicBezTo>
                  <a:cubicBezTo>
                    <a:pt x="7532" y="9364"/>
                    <a:pt x="7555" y="9273"/>
                    <a:pt x="7555" y="9204"/>
                  </a:cubicBezTo>
                  <a:cubicBezTo>
                    <a:pt x="7555" y="9136"/>
                    <a:pt x="7510" y="9067"/>
                    <a:pt x="7487" y="8999"/>
                  </a:cubicBezTo>
                  <a:cubicBezTo>
                    <a:pt x="7418" y="8953"/>
                    <a:pt x="7350" y="8908"/>
                    <a:pt x="7281" y="8908"/>
                  </a:cubicBezTo>
                  <a:close/>
                  <a:moveTo>
                    <a:pt x="8229" y="9005"/>
                  </a:moveTo>
                  <a:cubicBezTo>
                    <a:pt x="8149" y="9005"/>
                    <a:pt x="8069" y="9033"/>
                    <a:pt x="8012" y="9090"/>
                  </a:cubicBezTo>
                  <a:cubicBezTo>
                    <a:pt x="7898" y="9204"/>
                    <a:pt x="7898" y="9387"/>
                    <a:pt x="8012" y="9501"/>
                  </a:cubicBezTo>
                  <a:cubicBezTo>
                    <a:pt x="8074" y="9564"/>
                    <a:pt x="8158" y="9599"/>
                    <a:pt x="8239" y="9599"/>
                  </a:cubicBezTo>
                  <a:cubicBezTo>
                    <a:pt x="8306" y="9599"/>
                    <a:pt x="8371" y="9575"/>
                    <a:pt x="8423" y="9524"/>
                  </a:cubicBezTo>
                  <a:cubicBezTo>
                    <a:pt x="8560" y="9410"/>
                    <a:pt x="8560" y="9204"/>
                    <a:pt x="8445" y="9090"/>
                  </a:cubicBezTo>
                  <a:cubicBezTo>
                    <a:pt x="8388" y="9033"/>
                    <a:pt x="8308" y="9005"/>
                    <a:pt x="8229" y="9005"/>
                  </a:cubicBezTo>
                  <a:close/>
                  <a:moveTo>
                    <a:pt x="9176" y="9096"/>
                  </a:moveTo>
                  <a:cubicBezTo>
                    <a:pt x="9102" y="9096"/>
                    <a:pt x="9027" y="9124"/>
                    <a:pt x="8970" y="9181"/>
                  </a:cubicBezTo>
                  <a:cubicBezTo>
                    <a:pt x="8833" y="9296"/>
                    <a:pt x="8833" y="9478"/>
                    <a:pt x="8948" y="9592"/>
                  </a:cubicBezTo>
                  <a:cubicBezTo>
                    <a:pt x="9007" y="9664"/>
                    <a:pt x="9092" y="9698"/>
                    <a:pt x="9175" y="9698"/>
                  </a:cubicBezTo>
                  <a:cubicBezTo>
                    <a:pt x="9252" y="9698"/>
                    <a:pt x="9327" y="9670"/>
                    <a:pt x="9381" y="9615"/>
                  </a:cubicBezTo>
                  <a:cubicBezTo>
                    <a:pt x="9495" y="9501"/>
                    <a:pt x="9495" y="9296"/>
                    <a:pt x="9381" y="9181"/>
                  </a:cubicBezTo>
                  <a:cubicBezTo>
                    <a:pt x="9324" y="9124"/>
                    <a:pt x="9250" y="9096"/>
                    <a:pt x="9176" y="9096"/>
                  </a:cubicBezTo>
                  <a:close/>
                  <a:moveTo>
                    <a:pt x="10026" y="9157"/>
                  </a:moveTo>
                  <a:cubicBezTo>
                    <a:pt x="9972" y="9157"/>
                    <a:pt x="9916" y="9168"/>
                    <a:pt x="9883" y="9250"/>
                  </a:cubicBezTo>
                  <a:cubicBezTo>
                    <a:pt x="9861" y="9273"/>
                    <a:pt x="9815" y="9318"/>
                    <a:pt x="9792" y="9364"/>
                  </a:cubicBezTo>
                  <a:cubicBezTo>
                    <a:pt x="9769" y="9433"/>
                    <a:pt x="9792" y="9501"/>
                    <a:pt x="9792" y="9570"/>
                  </a:cubicBezTo>
                  <a:cubicBezTo>
                    <a:pt x="9815" y="9615"/>
                    <a:pt x="9861" y="9638"/>
                    <a:pt x="9883" y="9684"/>
                  </a:cubicBezTo>
                  <a:cubicBezTo>
                    <a:pt x="9929" y="9752"/>
                    <a:pt x="10020" y="9775"/>
                    <a:pt x="10089" y="9775"/>
                  </a:cubicBezTo>
                  <a:cubicBezTo>
                    <a:pt x="10157" y="9775"/>
                    <a:pt x="10226" y="9752"/>
                    <a:pt x="10294" y="9706"/>
                  </a:cubicBezTo>
                  <a:cubicBezTo>
                    <a:pt x="10363" y="9638"/>
                    <a:pt x="10408" y="9547"/>
                    <a:pt x="10408" y="9478"/>
                  </a:cubicBezTo>
                  <a:cubicBezTo>
                    <a:pt x="10408" y="9410"/>
                    <a:pt x="10386" y="9318"/>
                    <a:pt x="10317" y="9250"/>
                  </a:cubicBezTo>
                  <a:cubicBezTo>
                    <a:pt x="10249" y="9181"/>
                    <a:pt x="10180" y="9159"/>
                    <a:pt x="10089" y="9159"/>
                  </a:cubicBezTo>
                  <a:cubicBezTo>
                    <a:pt x="10069" y="9159"/>
                    <a:pt x="10048" y="9157"/>
                    <a:pt x="10026" y="9157"/>
                  </a:cubicBezTo>
                  <a:close/>
                  <a:moveTo>
                    <a:pt x="11050" y="9239"/>
                  </a:moveTo>
                  <a:cubicBezTo>
                    <a:pt x="10979" y="9239"/>
                    <a:pt x="10911" y="9273"/>
                    <a:pt x="10842" y="9341"/>
                  </a:cubicBezTo>
                  <a:cubicBezTo>
                    <a:pt x="10682" y="9478"/>
                    <a:pt x="10682" y="9615"/>
                    <a:pt x="10819" y="9752"/>
                  </a:cubicBezTo>
                  <a:cubicBezTo>
                    <a:pt x="10902" y="9835"/>
                    <a:pt x="10979" y="9875"/>
                    <a:pt x="11053" y="9875"/>
                  </a:cubicBezTo>
                  <a:cubicBezTo>
                    <a:pt x="11121" y="9875"/>
                    <a:pt x="11187" y="9841"/>
                    <a:pt x="11253" y="9775"/>
                  </a:cubicBezTo>
                  <a:cubicBezTo>
                    <a:pt x="11413" y="9638"/>
                    <a:pt x="11413" y="9501"/>
                    <a:pt x="11276" y="9341"/>
                  </a:cubicBezTo>
                  <a:cubicBezTo>
                    <a:pt x="11196" y="9273"/>
                    <a:pt x="11122" y="9239"/>
                    <a:pt x="11050" y="9239"/>
                  </a:cubicBezTo>
                  <a:close/>
                  <a:moveTo>
                    <a:pt x="11975" y="9335"/>
                  </a:moveTo>
                  <a:cubicBezTo>
                    <a:pt x="11890" y="9335"/>
                    <a:pt x="11807" y="9358"/>
                    <a:pt x="11755" y="9410"/>
                  </a:cubicBezTo>
                  <a:cubicBezTo>
                    <a:pt x="11641" y="9524"/>
                    <a:pt x="11641" y="9775"/>
                    <a:pt x="11755" y="9889"/>
                  </a:cubicBezTo>
                  <a:cubicBezTo>
                    <a:pt x="11812" y="9946"/>
                    <a:pt x="11903" y="9975"/>
                    <a:pt x="11995" y="9975"/>
                  </a:cubicBezTo>
                  <a:cubicBezTo>
                    <a:pt x="12086" y="9975"/>
                    <a:pt x="12177" y="9946"/>
                    <a:pt x="12234" y="9889"/>
                  </a:cubicBezTo>
                  <a:cubicBezTo>
                    <a:pt x="12349" y="9798"/>
                    <a:pt x="12349" y="9547"/>
                    <a:pt x="12234" y="9433"/>
                  </a:cubicBezTo>
                  <a:cubicBezTo>
                    <a:pt x="12184" y="9370"/>
                    <a:pt x="12079" y="9335"/>
                    <a:pt x="11975" y="9335"/>
                  </a:cubicBezTo>
                  <a:close/>
                  <a:moveTo>
                    <a:pt x="12951" y="9372"/>
                  </a:moveTo>
                  <a:cubicBezTo>
                    <a:pt x="12859" y="9372"/>
                    <a:pt x="12763" y="9407"/>
                    <a:pt x="12691" y="9478"/>
                  </a:cubicBezTo>
                  <a:cubicBezTo>
                    <a:pt x="12600" y="9592"/>
                    <a:pt x="12600" y="9821"/>
                    <a:pt x="12714" y="9935"/>
                  </a:cubicBezTo>
                  <a:cubicBezTo>
                    <a:pt x="12771" y="9992"/>
                    <a:pt x="12862" y="10020"/>
                    <a:pt x="12953" y="10020"/>
                  </a:cubicBezTo>
                  <a:cubicBezTo>
                    <a:pt x="13045" y="10020"/>
                    <a:pt x="13136" y="9992"/>
                    <a:pt x="13193" y="9935"/>
                  </a:cubicBezTo>
                  <a:cubicBezTo>
                    <a:pt x="13307" y="9821"/>
                    <a:pt x="13284" y="9570"/>
                    <a:pt x="13170" y="9455"/>
                  </a:cubicBezTo>
                  <a:cubicBezTo>
                    <a:pt x="13116" y="9401"/>
                    <a:pt x="13035" y="9372"/>
                    <a:pt x="12951" y="9372"/>
                  </a:cubicBezTo>
                  <a:close/>
                  <a:moveTo>
                    <a:pt x="13558" y="9752"/>
                  </a:moveTo>
                  <a:cubicBezTo>
                    <a:pt x="13558" y="9775"/>
                    <a:pt x="13558" y="9775"/>
                    <a:pt x="13558" y="9798"/>
                  </a:cubicBezTo>
                  <a:cubicBezTo>
                    <a:pt x="13581" y="9889"/>
                    <a:pt x="13604" y="9980"/>
                    <a:pt x="13672" y="10049"/>
                  </a:cubicBezTo>
                  <a:cubicBezTo>
                    <a:pt x="13741" y="10117"/>
                    <a:pt x="13832" y="10117"/>
                    <a:pt x="13901" y="10140"/>
                  </a:cubicBezTo>
                  <a:lnTo>
                    <a:pt x="13924" y="10140"/>
                  </a:lnTo>
                  <a:cubicBezTo>
                    <a:pt x="13924" y="10117"/>
                    <a:pt x="13924" y="10117"/>
                    <a:pt x="13924" y="10094"/>
                  </a:cubicBezTo>
                  <a:cubicBezTo>
                    <a:pt x="13855" y="10049"/>
                    <a:pt x="13809" y="10003"/>
                    <a:pt x="13764" y="9958"/>
                  </a:cubicBezTo>
                  <a:cubicBezTo>
                    <a:pt x="13695" y="9889"/>
                    <a:pt x="13650" y="9821"/>
                    <a:pt x="13581" y="9775"/>
                  </a:cubicBezTo>
                  <a:cubicBezTo>
                    <a:pt x="13581" y="9775"/>
                    <a:pt x="13558" y="9775"/>
                    <a:pt x="13558" y="9752"/>
                  </a:cubicBezTo>
                  <a:close/>
                  <a:moveTo>
                    <a:pt x="6260" y="9795"/>
                  </a:moveTo>
                  <a:cubicBezTo>
                    <a:pt x="6175" y="9795"/>
                    <a:pt x="6087" y="9817"/>
                    <a:pt x="6026" y="9866"/>
                  </a:cubicBezTo>
                  <a:cubicBezTo>
                    <a:pt x="6003" y="9889"/>
                    <a:pt x="5980" y="9912"/>
                    <a:pt x="6026" y="9958"/>
                  </a:cubicBezTo>
                  <a:cubicBezTo>
                    <a:pt x="6140" y="10072"/>
                    <a:pt x="6254" y="10163"/>
                    <a:pt x="6346" y="10277"/>
                  </a:cubicBezTo>
                  <a:cubicBezTo>
                    <a:pt x="6377" y="10309"/>
                    <a:pt x="6404" y="10326"/>
                    <a:pt x="6428" y="10326"/>
                  </a:cubicBezTo>
                  <a:cubicBezTo>
                    <a:pt x="6456" y="10326"/>
                    <a:pt x="6481" y="10303"/>
                    <a:pt x="6505" y="10254"/>
                  </a:cubicBezTo>
                  <a:cubicBezTo>
                    <a:pt x="6505" y="10209"/>
                    <a:pt x="6528" y="10163"/>
                    <a:pt x="6551" y="10117"/>
                  </a:cubicBezTo>
                  <a:cubicBezTo>
                    <a:pt x="6551" y="10049"/>
                    <a:pt x="6505" y="9889"/>
                    <a:pt x="6460" y="9843"/>
                  </a:cubicBezTo>
                  <a:cubicBezTo>
                    <a:pt x="6407" y="9812"/>
                    <a:pt x="6334" y="9795"/>
                    <a:pt x="6260" y="9795"/>
                  </a:cubicBezTo>
                  <a:close/>
                  <a:moveTo>
                    <a:pt x="7201" y="9872"/>
                  </a:moveTo>
                  <a:cubicBezTo>
                    <a:pt x="7122" y="9872"/>
                    <a:pt x="7042" y="9900"/>
                    <a:pt x="6985" y="9958"/>
                  </a:cubicBezTo>
                  <a:cubicBezTo>
                    <a:pt x="6870" y="10072"/>
                    <a:pt x="6870" y="10277"/>
                    <a:pt x="6985" y="10391"/>
                  </a:cubicBezTo>
                  <a:cubicBezTo>
                    <a:pt x="7042" y="10448"/>
                    <a:pt x="7122" y="10477"/>
                    <a:pt x="7201" y="10477"/>
                  </a:cubicBezTo>
                  <a:cubicBezTo>
                    <a:pt x="7281" y="10477"/>
                    <a:pt x="7361" y="10448"/>
                    <a:pt x="7418" y="10391"/>
                  </a:cubicBezTo>
                  <a:cubicBezTo>
                    <a:pt x="7532" y="10277"/>
                    <a:pt x="7532" y="10072"/>
                    <a:pt x="7418" y="9958"/>
                  </a:cubicBezTo>
                  <a:cubicBezTo>
                    <a:pt x="7361" y="9900"/>
                    <a:pt x="7281" y="9872"/>
                    <a:pt x="7201" y="9872"/>
                  </a:cubicBezTo>
                  <a:close/>
                  <a:moveTo>
                    <a:pt x="8118" y="9943"/>
                  </a:moveTo>
                  <a:cubicBezTo>
                    <a:pt x="8045" y="9943"/>
                    <a:pt x="7975" y="9972"/>
                    <a:pt x="7920" y="10026"/>
                  </a:cubicBezTo>
                  <a:cubicBezTo>
                    <a:pt x="7806" y="10140"/>
                    <a:pt x="7806" y="10346"/>
                    <a:pt x="7898" y="10460"/>
                  </a:cubicBezTo>
                  <a:cubicBezTo>
                    <a:pt x="7955" y="10517"/>
                    <a:pt x="8035" y="10545"/>
                    <a:pt x="8114" y="10545"/>
                  </a:cubicBezTo>
                  <a:cubicBezTo>
                    <a:pt x="8194" y="10545"/>
                    <a:pt x="8274" y="10517"/>
                    <a:pt x="8331" y="10460"/>
                  </a:cubicBezTo>
                  <a:cubicBezTo>
                    <a:pt x="8445" y="10346"/>
                    <a:pt x="8468" y="10163"/>
                    <a:pt x="8354" y="10049"/>
                  </a:cubicBezTo>
                  <a:cubicBezTo>
                    <a:pt x="8283" y="9977"/>
                    <a:pt x="8198" y="9943"/>
                    <a:pt x="8118" y="9943"/>
                  </a:cubicBezTo>
                  <a:close/>
                  <a:moveTo>
                    <a:pt x="9082" y="10020"/>
                  </a:moveTo>
                  <a:cubicBezTo>
                    <a:pt x="9010" y="10020"/>
                    <a:pt x="8936" y="10060"/>
                    <a:pt x="8856" y="10140"/>
                  </a:cubicBezTo>
                  <a:cubicBezTo>
                    <a:pt x="8719" y="10277"/>
                    <a:pt x="8719" y="10414"/>
                    <a:pt x="8856" y="10551"/>
                  </a:cubicBezTo>
                  <a:cubicBezTo>
                    <a:pt x="8939" y="10634"/>
                    <a:pt x="9016" y="10674"/>
                    <a:pt x="9090" y="10674"/>
                  </a:cubicBezTo>
                  <a:cubicBezTo>
                    <a:pt x="9158" y="10674"/>
                    <a:pt x="9224" y="10640"/>
                    <a:pt x="9290" y="10574"/>
                  </a:cubicBezTo>
                  <a:cubicBezTo>
                    <a:pt x="9427" y="10414"/>
                    <a:pt x="9427" y="10277"/>
                    <a:pt x="9290" y="10140"/>
                  </a:cubicBezTo>
                  <a:cubicBezTo>
                    <a:pt x="9222" y="10060"/>
                    <a:pt x="9153" y="10020"/>
                    <a:pt x="9082" y="10020"/>
                  </a:cubicBezTo>
                  <a:close/>
                  <a:moveTo>
                    <a:pt x="10006" y="10117"/>
                  </a:moveTo>
                  <a:cubicBezTo>
                    <a:pt x="9941" y="10117"/>
                    <a:pt x="9878" y="10146"/>
                    <a:pt x="9815" y="10209"/>
                  </a:cubicBezTo>
                  <a:cubicBezTo>
                    <a:pt x="9678" y="10368"/>
                    <a:pt x="9655" y="10505"/>
                    <a:pt x="9815" y="10642"/>
                  </a:cubicBezTo>
                  <a:cubicBezTo>
                    <a:pt x="9886" y="10725"/>
                    <a:pt x="9957" y="10765"/>
                    <a:pt x="10028" y="10765"/>
                  </a:cubicBezTo>
                  <a:cubicBezTo>
                    <a:pt x="10094" y="10765"/>
                    <a:pt x="10160" y="10731"/>
                    <a:pt x="10226" y="10665"/>
                  </a:cubicBezTo>
                  <a:cubicBezTo>
                    <a:pt x="10386" y="10505"/>
                    <a:pt x="10386" y="10368"/>
                    <a:pt x="10249" y="10231"/>
                  </a:cubicBezTo>
                  <a:cubicBezTo>
                    <a:pt x="10162" y="10157"/>
                    <a:pt x="10082" y="10117"/>
                    <a:pt x="10006" y="10117"/>
                  </a:cubicBezTo>
                  <a:close/>
                  <a:moveTo>
                    <a:pt x="10965" y="10166"/>
                  </a:moveTo>
                  <a:cubicBezTo>
                    <a:pt x="10884" y="10166"/>
                    <a:pt x="10805" y="10188"/>
                    <a:pt x="10751" y="10231"/>
                  </a:cubicBezTo>
                  <a:cubicBezTo>
                    <a:pt x="10614" y="10346"/>
                    <a:pt x="10614" y="10597"/>
                    <a:pt x="10728" y="10734"/>
                  </a:cubicBezTo>
                  <a:cubicBezTo>
                    <a:pt x="10788" y="10782"/>
                    <a:pt x="10886" y="10811"/>
                    <a:pt x="10983" y="10811"/>
                  </a:cubicBezTo>
                  <a:cubicBezTo>
                    <a:pt x="11069" y="10811"/>
                    <a:pt x="11153" y="10788"/>
                    <a:pt x="11207" y="10734"/>
                  </a:cubicBezTo>
                  <a:cubicBezTo>
                    <a:pt x="11321" y="10619"/>
                    <a:pt x="11321" y="10368"/>
                    <a:pt x="11207" y="10254"/>
                  </a:cubicBezTo>
                  <a:cubicBezTo>
                    <a:pt x="11147" y="10194"/>
                    <a:pt x="11055" y="10166"/>
                    <a:pt x="10965" y="10166"/>
                  </a:cubicBezTo>
                  <a:close/>
                  <a:moveTo>
                    <a:pt x="11929" y="10257"/>
                  </a:moveTo>
                  <a:cubicBezTo>
                    <a:pt x="11839" y="10257"/>
                    <a:pt x="11747" y="10285"/>
                    <a:pt x="11687" y="10346"/>
                  </a:cubicBezTo>
                  <a:cubicBezTo>
                    <a:pt x="11573" y="10460"/>
                    <a:pt x="11573" y="10711"/>
                    <a:pt x="11709" y="10825"/>
                  </a:cubicBezTo>
                  <a:cubicBezTo>
                    <a:pt x="11753" y="10879"/>
                    <a:pt x="11833" y="10908"/>
                    <a:pt x="11917" y="10908"/>
                  </a:cubicBezTo>
                  <a:cubicBezTo>
                    <a:pt x="12009" y="10908"/>
                    <a:pt x="12106" y="10874"/>
                    <a:pt x="12166" y="10802"/>
                  </a:cubicBezTo>
                  <a:cubicBezTo>
                    <a:pt x="12280" y="10688"/>
                    <a:pt x="12280" y="10460"/>
                    <a:pt x="12143" y="10323"/>
                  </a:cubicBezTo>
                  <a:cubicBezTo>
                    <a:pt x="12089" y="10280"/>
                    <a:pt x="12010" y="10257"/>
                    <a:pt x="11929" y="10257"/>
                  </a:cubicBezTo>
                  <a:close/>
                  <a:moveTo>
                    <a:pt x="12868" y="10334"/>
                  </a:moveTo>
                  <a:cubicBezTo>
                    <a:pt x="12782" y="10334"/>
                    <a:pt x="12702" y="10368"/>
                    <a:pt x="12645" y="10437"/>
                  </a:cubicBezTo>
                  <a:cubicBezTo>
                    <a:pt x="12508" y="10574"/>
                    <a:pt x="12486" y="10756"/>
                    <a:pt x="12622" y="10893"/>
                  </a:cubicBezTo>
                  <a:cubicBezTo>
                    <a:pt x="12694" y="10976"/>
                    <a:pt x="12783" y="11016"/>
                    <a:pt x="12872" y="11016"/>
                  </a:cubicBezTo>
                  <a:cubicBezTo>
                    <a:pt x="12954" y="11016"/>
                    <a:pt x="13036" y="10982"/>
                    <a:pt x="13102" y="10916"/>
                  </a:cubicBezTo>
                  <a:cubicBezTo>
                    <a:pt x="13239" y="10779"/>
                    <a:pt x="13239" y="10574"/>
                    <a:pt x="13125" y="10437"/>
                  </a:cubicBezTo>
                  <a:cubicBezTo>
                    <a:pt x="13045" y="10368"/>
                    <a:pt x="12953" y="10334"/>
                    <a:pt x="12868" y="10334"/>
                  </a:cubicBezTo>
                  <a:close/>
                  <a:moveTo>
                    <a:pt x="13787" y="10391"/>
                  </a:moveTo>
                  <a:cubicBezTo>
                    <a:pt x="13695" y="10391"/>
                    <a:pt x="13627" y="10437"/>
                    <a:pt x="13581" y="10505"/>
                  </a:cubicBezTo>
                  <a:cubicBezTo>
                    <a:pt x="13421" y="10665"/>
                    <a:pt x="13421" y="10825"/>
                    <a:pt x="13558" y="10985"/>
                  </a:cubicBezTo>
                  <a:cubicBezTo>
                    <a:pt x="13630" y="11056"/>
                    <a:pt x="13714" y="11090"/>
                    <a:pt x="13797" y="11090"/>
                  </a:cubicBezTo>
                  <a:cubicBezTo>
                    <a:pt x="13874" y="11090"/>
                    <a:pt x="13949" y="11062"/>
                    <a:pt x="14015" y="11008"/>
                  </a:cubicBezTo>
                  <a:cubicBezTo>
                    <a:pt x="14106" y="10939"/>
                    <a:pt x="14152" y="10848"/>
                    <a:pt x="14152" y="10756"/>
                  </a:cubicBezTo>
                  <a:cubicBezTo>
                    <a:pt x="14152" y="10665"/>
                    <a:pt x="14129" y="10574"/>
                    <a:pt x="14060" y="10528"/>
                  </a:cubicBezTo>
                  <a:cubicBezTo>
                    <a:pt x="13946" y="10414"/>
                    <a:pt x="13924" y="10414"/>
                    <a:pt x="13787" y="10391"/>
                  </a:cubicBezTo>
                  <a:close/>
                  <a:moveTo>
                    <a:pt x="14468" y="10663"/>
                  </a:moveTo>
                  <a:cubicBezTo>
                    <a:pt x="14454" y="10663"/>
                    <a:pt x="14440" y="10683"/>
                    <a:pt x="14426" y="10711"/>
                  </a:cubicBezTo>
                  <a:cubicBezTo>
                    <a:pt x="14380" y="10848"/>
                    <a:pt x="14403" y="10962"/>
                    <a:pt x="14517" y="11076"/>
                  </a:cubicBezTo>
                  <a:cubicBezTo>
                    <a:pt x="14595" y="11154"/>
                    <a:pt x="14673" y="11189"/>
                    <a:pt x="14758" y="11189"/>
                  </a:cubicBezTo>
                  <a:cubicBezTo>
                    <a:pt x="14798" y="11189"/>
                    <a:pt x="14839" y="11182"/>
                    <a:pt x="14882" y="11167"/>
                  </a:cubicBezTo>
                  <a:cubicBezTo>
                    <a:pt x="14928" y="11144"/>
                    <a:pt x="14951" y="11122"/>
                    <a:pt x="14905" y="11099"/>
                  </a:cubicBezTo>
                  <a:cubicBezTo>
                    <a:pt x="14837" y="11030"/>
                    <a:pt x="14768" y="10962"/>
                    <a:pt x="14722" y="10893"/>
                  </a:cubicBezTo>
                  <a:cubicBezTo>
                    <a:pt x="14654" y="10825"/>
                    <a:pt x="14563" y="10756"/>
                    <a:pt x="14494" y="10688"/>
                  </a:cubicBezTo>
                  <a:cubicBezTo>
                    <a:pt x="14485" y="10671"/>
                    <a:pt x="14477" y="10663"/>
                    <a:pt x="14468" y="10663"/>
                  </a:cubicBezTo>
                  <a:close/>
                  <a:moveTo>
                    <a:pt x="7125" y="10818"/>
                  </a:moveTo>
                  <a:cubicBezTo>
                    <a:pt x="7079" y="10818"/>
                    <a:pt x="7032" y="10829"/>
                    <a:pt x="6985" y="10848"/>
                  </a:cubicBezTo>
                  <a:cubicBezTo>
                    <a:pt x="6962" y="10871"/>
                    <a:pt x="6939" y="10871"/>
                    <a:pt x="6962" y="10893"/>
                  </a:cubicBezTo>
                  <a:cubicBezTo>
                    <a:pt x="7030" y="10962"/>
                    <a:pt x="7099" y="11008"/>
                    <a:pt x="7144" y="11076"/>
                  </a:cubicBezTo>
                  <a:cubicBezTo>
                    <a:pt x="7213" y="11144"/>
                    <a:pt x="7281" y="11213"/>
                    <a:pt x="7350" y="11259"/>
                  </a:cubicBezTo>
                  <a:cubicBezTo>
                    <a:pt x="7361" y="11270"/>
                    <a:pt x="7367" y="11276"/>
                    <a:pt x="7370" y="11276"/>
                  </a:cubicBezTo>
                  <a:cubicBezTo>
                    <a:pt x="7373" y="11276"/>
                    <a:pt x="7373" y="11270"/>
                    <a:pt x="7373" y="11259"/>
                  </a:cubicBezTo>
                  <a:cubicBezTo>
                    <a:pt x="7418" y="11122"/>
                    <a:pt x="7418" y="11008"/>
                    <a:pt x="7304" y="10893"/>
                  </a:cubicBezTo>
                  <a:cubicBezTo>
                    <a:pt x="7251" y="10840"/>
                    <a:pt x="7189" y="10818"/>
                    <a:pt x="7125" y="10818"/>
                  </a:cubicBezTo>
                  <a:close/>
                  <a:moveTo>
                    <a:pt x="8029" y="10873"/>
                  </a:moveTo>
                  <a:cubicBezTo>
                    <a:pt x="7961" y="10873"/>
                    <a:pt x="7895" y="10908"/>
                    <a:pt x="7829" y="10985"/>
                  </a:cubicBezTo>
                  <a:cubicBezTo>
                    <a:pt x="7669" y="11122"/>
                    <a:pt x="7669" y="11259"/>
                    <a:pt x="7806" y="11418"/>
                  </a:cubicBezTo>
                  <a:cubicBezTo>
                    <a:pt x="7886" y="11487"/>
                    <a:pt x="7960" y="11521"/>
                    <a:pt x="8032" y="11521"/>
                  </a:cubicBezTo>
                  <a:cubicBezTo>
                    <a:pt x="8103" y="11521"/>
                    <a:pt x="8172" y="11487"/>
                    <a:pt x="8240" y="11418"/>
                  </a:cubicBezTo>
                  <a:cubicBezTo>
                    <a:pt x="8377" y="11259"/>
                    <a:pt x="8400" y="11122"/>
                    <a:pt x="8263" y="10985"/>
                  </a:cubicBezTo>
                  <a:cubicBezTo>
                    <a:pt x="8180" y="10914"/>
                    <a:pt x="8103" y="10873"/>
                    <a:pt x="8029" y="10873"/>
                  </a:cubicBezTo>
                  <a:close/>
                  <a:moveTo>
                    <a:pt x="9013" y="10950"/>
                  </a:moveTo>
                  <a:cubicBezTo>
                    <a:pt x="8942" y="10950"/>
                    <a:pt x="8868" y="10985"/>
                    <a:pt x="8788" y="11053"/>
                  </a:cubicBezTo>
                  <a:cubicBezTo>
                    <a:pt x="8651" y="11190"/>
                    <a:pt x="8651" y="11327"/>
                    <a:pt x="8788" y="11464"/>
                  </a:cubicBezTo>
                  <a:cubicBezTo>
                    <a:pt x="8859" y="11547"/>
                    <a:pt x="8930" y="11587"/>
                    <a:pt x="9004" y="11587"/>
                  </a:cubicBezTo>
                  <a:cubicBezTo>
                    <a:pt x="9073" y="11587"/>
                    <a:pt x="9145" y="11553"/>
                    <a:pt x="9222" y="11487"/>
                  </a:cubicBezTo>
                  <a:cubicBezTo>
                    <a:pt x="9358" y="11327"/>
                    <a:pt x="9358" y="11213"/>
                    <a:pt x="9222" y="11053"/>
                  </a:cubicBezTo>
                  <a:cubicBezTo>
                    <a:pt x="9153" y="10985"/>
                    <a:pt x="9085" y="10950"/>
                    <a:pt x="9013" y="10950"/>
                  </a:cubicBezTo>
                  <a:close/>
                  <a:moveTo>
                    <a:pt x="9953" y="11039"/>
                  </a:moveTo>
                  <a:cubicBezTo>
                    <a:pt x="9858" y="11039"/>
                    <a:pt x="9760" y="11073"/>
                    <a:pt x="9701" y="11144"/>
                  </a:cubicBezTo>
                  <a:cubicBezTo>
                    <a:pt x="9610" y="11259"/>
                    <a:pt x="9610" y="11487"/>
                    <a:pt x="9724" y="11601"/>
                  </a:cubicBezTo>
                  <a:cubicBezTo>
                    <a:pt x="9781" y="11658"/>
                    <a:pt x="9872" y="11687"/>
                    <a:pt x="9963" y="11687"/>
                  </a:cubicBezTo>
                  <a:cubicBezTo>
                    <a:pt x="10055" y="11687"/>
                    <a:pt x="10146" y="11658"/>
                    <a:pt x="10203" y="11601"/>
                  </a:cubicBezTo>
                  <a:cubicBezTo>
                    <a:pt x="10317" y="11487"/>
                    <a:pt x="10294" y="11236"/>
                    <a:pt x="10180" y="11122"/>
                  </a:cubicBezTo>
                  <a:cubicBezTo>
                    <a:pt x="10126" y="11067"/>
                    <a:pt x="10040" y="11039"/>
                    <a:pt x="9953" y="11039"/>
                  </a:cubicBezTo>
                  <a:close/>
                  <a:moveTo>
                    <a:pt x="10879" y="11105"/>
                  </a:moveTo>
                  <a:cubicBezTo>
                    <a:pt x="10791" y="11105"/>
                    <a:pt x="10705" y="11133"/>
                    <a:pt x="10660" y="11190"/>
                  </a:cubicBezTo>
                  <a:cubicBezTo>
                    <a:pt x="10523" y="11304"/>
                    <a:pt x="10523" y="11555"/>
                    <a:pt x="10637" y="11669"/>
                  </a:cubicBezTo>
                  <a:cubicBezTo>
                    <a:pt x="10694" y="11727"/>
                    <a:pt x="10785" y="11755"/>
                    <a:pt x="10876" y="11755"/>
                  </a:cubicBezTo>
                  <a:cubicBezTo>
                    <a:pt x="10968" y="11755"/>
                    <a:pt x="11059" y="11727"/>
                    <a:pt x="11116" y="11669"/>
                  </a:cubicBezTo>
                  <a:cubicBezTo>
                    <a:pt x="11230" y="11555"/>
                    <a:pt x="11230" y="11327"/>
                    <a:pt x="11116" y="11190"/>
                  </a:cubicBezTo>
                  <a:cubicBezTo>
                    <a:pt x="11059" y="11133"/>
                    <a:pt x="10968" y="11105"/>
                    <a:pt x="10879" y="11105"/>
                  </a:cubicBezTo>
                  <a:close/>
                  <a:moveTo>
                    <a:pt x="11825" y="11193"/>
                  </a:moveTo>
                  <a:cubicBezTo>
                    <a:pt x="11743" y="11193"/>
                    <a:pt x="11661" y="11227"/>
                    <a:pt x="11595" y="11304"/>
                  </a:cubicBezTo>
                  <a:cubicBezTo>
                    <a:pt x="11458" y="11441"/>
                    <a:pt x="11458" y="11601"/>
                    <a:pt x="11595" y="11761"/>
                  </a:cubicBezTo>
                  <a:cubicBezTo>
                    <a:pt x="11652" y="11829"/>
                    <a:pt x="11738" y="11863"/>
                    <a:pt x="11824" y="11863"/>
                  </a:cubicBezTo>
                  <a:cubicBezTo>
                    <a:pt x="11909" y="11863"/>
                    <a:pt x="11995" y="11829"/>
                    <a:pt x="12052" y="11761"/>
                  </a:cubicBezTo>
                  <a:cubicBezTo>
                    <a:pt x="12212" y="11624"/>
                    <a:pt x="12189" y="11418"/>
                    <a:pt x="12075" y="11304"/>
                  </a:cubicBezTo>
                  <a:cubicBezTo>
                    <a:pt x="12004" y="11233"/>
                    <a:pt x="11914" y="11193"/>
                    <a:pt x="11825" y="11193"/>
                  </a:cubicBezTo>
                  <a:close/>
                  <a:moveTo>
                    <a:pt x="12773" y="11273"/>
                  </a:moveTo>
                  <a:cubicBezTo>
                    <a:pt x="12696" y="11273"/>
                    <a:pt x="12620" y="11307"/>
                    <a:pt x="12554" y="11373"/>
                  </a:cubicBezTo>
                  <a:cubicBezTo>
                    <a:pt x="12486" y="11441"/>
                    <a:pt x="12440" y="11532"/>
                    <a:pt x="12440" y="11624"/>
                  </a:cubicBezTo>
                  <a:cubicBezTo>
                    <a:pt x="12440" y="11715"/>
                    <a:pt x="12463" y="11784"/>
                    <a:pt x="12531" y="11852"/>
                  </a:cubicBezTo>
                  <a:cubicBezTo>
                    <a:pt x="12614" y="11935"/>
                    <a:pt x="12703" y="11975"/>
                    <a:pt x="12789" y="11975"/>
                  </a:cubicBezTo>
                  <a:cubicBezTo>
                    <a:pt x="12868" y="11975"/>
                    <a:pt x="12945" y="11941"/>
                    <a:pt x="13011" y="11875"/>
                  </a:cubicBezTo>
                  <a:cubicBezTo>
                    <a:pt x="13170" y="11715"/>
                    <a:pt x="13170" y="11532"/>
                    <a:pt x="13011" y="11396"/>
                  </a:cubicBezTo>
                  <a:cubicBezTo>
                    <a:pt x="12939" y="11313"/>
                    <a:pt x="12856" y="11273"/>
                    <a:pt x="12773" y="11273"/>
                  </a:cubicBezTo>
                  <a:close/>
                  <a:moveTo>
                    <a:pt x="13698" y="11344"/>
                  </a:moveTo>
                  <a:cubicBezTo>
                    <a:pt x="13615" y="11344"/>
                    <a:pt x="13535" y="11384"/>
                    <a:pt x="13467" y="11464"/>
                  </a:cubicBezTo>
                  <a:cubicBezTo>
                    <a:pt x="13330" y="11601"/>
                    <a:pt x="13307" y="11784"/>
                    <a:pt x="13467" y="11921"/>
                  </a:cubicBezTo>
                  <a:cubicBezTo>
                    <a:pt x="13538" y="12003"/>
                    <a:pt x="13622" y="12043"/>
                    <a:pt x="13708" y="12043"/>
                  </a:cubicBezTo>
                  <a:cubicBezTo>
                    <a:pt x="13787" y="12043"/>
                    <a:pt x="13870" y="12009"/>
                    <a:pt x="13946" y="11943"/>
                  </a:cubicBezTo>
                  <a:cubicBezTo>
                    <a:pt x="14083" y="11784"/>
                    <a:pt x="14083" y="11601"/>
                    <a:pt x="13946" y="11464"/>
                  </a:cubicBezTo>
                  <a:cubicBezTo>
                    <a:pt x="13866" y="11384"/>
                    <a:pt x="13781" y="11344"/>
                    <a:pt x="13698" y="11344"/>
                  </a:cubicBezTo>
                  <a:close/>
                  <a:moveTo>
                    <a:pt x="14674" y="11415"/>
                  </a:moveTo>
                  <a:cubicBezTo>
                    <a:pt x="14576" y="11415"/>
                    <a:pt x="14480" y="11444"/>
                    <a:pt x="14426" y="11510"/>
                  </a:cubicBezTo>
                  <a:cubicBezTo>
                    <a:pt x="14403" y="11532"/>
                    <a:pt x="14312" y="11715"/>
                    <a:pt x="14312" y="11761"/>
                  </a:cubicBezTo>
                  <a:cubicBezTo>
                    <a:pt x="14334" y="11852"/>
                    <a:pt x="14334" y="11943"/>
                    <a:pt x="14403" y="12012"/>
                  </a:cubicBezTo>
                  <a:cubicBezTo>
                    <a:pt x="14463" y="12083"/>
                    <a:pt x="14572" y="12118"/>
                    <a:pt x="14679" y="12118"/>
                  </a:cubicBezTo>
                  <a:cubicBezTo>
                    <a:pt x="14777" y="12118"/>
                    <a:pt x="14873" y="12089"/>
                    <a:pt x="14928" y="12035"/>
                  </a:cubicBezTo>
                  <a:cubicBezTo>
                    <a:pt x="15019" y="11966"/>
                    <a:pt x="15042" y="11875"/>
                    <a:pt x="15042" y="11784"/>
                  </a:cubicBezTo>
                  <a:cubicBezTo>
                    <a:pt x="15042" y="11692"/>
                    <a:pt x="15019" y="11601"/>
                    <a:pt x="14951" y="11510"/>
                  </a:cubicBezTo>
                  <a:cubicBezTo>
                    <a:pt x="14891" y="11450"/>
                    <a:pt x="14782" y="11415"/>
                    <a:pt x="14674" y="11415"/>
                  </a:cubicBezTo>
                  <a:close/>
                  <a:moveTo>
                    <a:pt x="7920" y="11829"/>
                  </a:moveTo>
                  <a:cubicBezTo>
                    <a:pt x="7943" y="11852"/>
                    <a:pt x="7943" y="11875"/>
                    <a:pt x="7966" y="11898"/>
                  </a:cubicBezTo>
                  <a:cubicBezTo>
                    <a:pt x="8012" y="11943"/>
                    <a:pt x="8057" y="11989"/>
                    <a:pt x="8103" y="12012"/>
                  </a:cubicBezTo>
                  <a:cubicBezTo>
                    <a:pt x="8149" y="12057"/>
                    <a:pt x="8172" y="12103"/>
                    <a:pt x="8217" y="12149"/>
                  </a:cubicBezTo>
                  <a:cubicBezTo>
                    <a:pt x="8240" y="12172"/>
                    <a:pt x="8286" y="12194"/>
                    <a:pt x="8308" y="12217"/>
                  </a:cubicBezTo>
                  <a:cubicBezTo>
                    <a:pt x="8308" y="12172"/>
                    <a:pt x="8308" y="12149"/>
                    <a:pt x="8308" y="12103"/>
                  </a:cubicBezTo>
                  <a:cubicBezTo>
                    <a:pt x="8286" y="11989"/>
                    <a:pt x="8149" y="11829"/>
                    <a:pt x="8012" y="11829"/>
                  </a:cubicBezTo>
                  <a:close/>
                  <a:moveTo>
                    <a:pt x="15390" y="11597"/>
                  </a:moveTo>
                  <a:cubicBezTo>
                    <a:pt x="15376" y="11597"/>
                    <a:pt x="15365" y="11611"/>
                    <a:pt x="15339" y="11624"/>
                  </a:cubicBezTo>
                  <a:cubicBezTo>
                    <a:pt x="15316" y="11669"/>
                    <a:pt x="15293" y="11715"/>
                    <a:pt x="15270" y="11784"/>
                  </a:cubicBezTo>
                  <a:cubicBezTo>
                    <a:pt x="15206" y="12062"/>
                    <a:pt x="15422" y="12219"/>
                    <a:pt x="15638" y="12219"/>
                  </a:cubicBezTo>
                  <a:cubicBezTo>
                    <a:pt x="15652" y="12219"/>
                    <a:pt x="15667" y="12219"/>
                    <a:pt x="15681" y="12217"/>
                  </a:cubicBezTo>
                  <a:cubicBezTo>
                    <a:pt x="15727" y="12217"/>
                    <a:pt x="15818" y="12194"/>
                    <a:pt x="15864" y="12149"/>
                  </a:cubicBezTo>
                  <a:cubicBezTo>
                    <a:pt x="15886" y="12126"/>
                    <a:pt x="15909" y="12103"/>
                    <a:pt x="15886" y="12057"/>
                  </a:cubicBezTo>
                  <a:cubicBezTo>
                    <a:pt x="15795" y="11989"/>
                    <a:pt x="15727" y="11921"/>
                    <a:pt x="15658" y="11829"/>
                  </a:cubicBezTo>
                  <a:cubicBezTo>
                    <a:pt x="15567" y="11761"/>
                    <a:pt x="15498" y="11692"/>
                    <a:pt x="15430" y="11624"/>
                  </a:cubicBezTo>
                  <a:cubicBezTo>
                    <a:pt x="15411" y="11604"/>
                    <a:pt x="15400" y="11597"/>
                    <a:pt x="15390" y="11597"/>
                  </a:cubicBezTo>
                  <a:close/>
                  <a:moveTo>
                    <a:pt x="8912" y="11900"/>
                  </a:moveTo>
                  <a:cubicBezTo>
                    <a:pt x="8815" y="11900"/>
                    <a:pt x="8722" y="11929"/>
                    <a:pt x="8674" y="11989"/>
                  </a:cubicBezTo>
                  <a:cubicBezTo>
                    <a:pt x="8560" y="12103"/>
                    <a:pt x="8560" y="12354"/>
                    <a:pt x="8674" y="12468"/>
                  </a:cubicBezTo>
                  <a:cubicBezTo>
                    <a:pt x="8735" y="12520"/>
                    <a:pt x="8820" y="12543"/>
                    <a:pt x="8903" y="12543"/>
                  </a:cubicBezTo>
                  <a:cubicBezTo>
                    <a:pt x="9004" y="12543"/>
                    <a:pt x="9103" y="12508"/>
                    <a:pt x="9153" y="12445"/>
                  </a:cubicBezTo>
                  <a:cubicBezTo>
                    <a:pt x="9267" y="12331"/>
                    <a:pt x="9244" y="12080"/>
                    <a:pt x="9153" y="11966"/>
                  </a:cubicBezTo>
                  <a:cubicBezTo>
                    <a:pt x="9088" y="11923"/>
                    <a:pt x="8998" y="11900"/>
                    <a:pt x="8912" y="11900"/>
                  </a:cubicBezTo>
                  <a:close/>
                  <a:moveTo>
                    <a:pt x="9860" y="11986"/>
                  </a:moveTo>
                  <a:cubicBezTo>
                    <a:pt x="9773" y="11986"/>
                    <a:pt x="9687" y="12015"/>
                    <a:pt x="9632" y="12080"/>
                  </a:cubicBezTo>
                  <a:cubicBezTo>
                    <a:pt x="9518" y="12194"/>
                    <a:pt x="9495" y="12423"/>
                    <a:pt x="9610" y="12537"/>
                  </a:cubicBezTo>
                  <a:cubicBezTo>
                    <a:pt x="9669" y="12608"/>
                    <a:pt x="9766" y="12643"/>
                    <a:pt x="9862" y="12643"/>
                  </a:cubicBezTo>
                  <a:cubicBezTo>
                    <a:pt x="9949" y="12643"/>
                    <a:pt x="10034" y="12614"/>
                    <a:pt x="10089" y="12560"/>
                  </a:cubicBezTo>
                  <a:cubicBezTo>
                    <a:pt x="10203" y="12445"/>
                    <a:pt x="10226" y="12194"/>
                    <a:pt x="10112" y="12080"/>
                  </a:cubicBezTo>
                  <a:cubicBezTo>
                    <a:pt x="10052" y="12021"/>
                    <a:pt x="9955" y="11986"/>
                    <a:pt x="9860" y="11986"/>
                  </a:cubicBezTo>
                  <a:close/>
                  <a:moveTo>
                    <a:pt x="10808" y="12069"/>
                  </a:moveTo>
                  <a:cubicBezTo>
                    <a:pt x="10722" y="12069"/>
                    <a:pt x="10637" y="12103"/>
                    <a:pt x="10568" y="12172"/>
                  </a:cubicBezTo>
                  <a:cubicBezTo>
                    <a:pt x="10431" y="12309"/>
                    <a:pt x="10431" y="12491"/>
                    <a:pt x="10568" y="12628"/>
                  </a:cubicBezTo>
                  <a:cubicBezTo>
                    <a:pt x="10639" y="12711"/>
                    <a:pt x="10729" y="12751"/>
                    <a:pt x="10818" y="12751"/>
                  </a:cubicBezTo>
                  <a:cubicBezTo>
                    <a:pt x="10900" y="12751"/>
                    <a:pt x="10982" y="12717"/>
                    <a:pt x="11048" y="12651"/>
                  </a:cubicBezTo>
                  <a:cubicBezTo>
                    <a:pt x="11184" y="12514"/>
                    <a:pt x="11162" y="12309"/>
                    <a:pt x="11048" y="12172"/>
                  </a:cubicBezTo>
                  <a:cubicBezTo>
                    <a:pt x="10979" y="12103"/>
                    <a:pt x="10893" y="12069"/>
                    <a:pt x="10808" y="12069"/>
                  </a:cubicBezTo>
                  <a:close/>
                  <a:moveTo>
                    <a:pt x="11726" y="12129"/>
                  </a:moveTo>
                  <a:cubicBezTo>
                    <a:pt x="11646" y="12129"/>
                    <a:pt x="11570" y="12163"/>
                    <a:pt x="11504" y="12240"/>
                  </a:cubicBezTo>
                  <a:cubicBezTo>
                    <a:pt x="11344" y="12400"/>
                    <a:pt x="11344" y="12560"/>
                    <a:pt x="11504" y="12719"/>
                  </a:cubicBezTo>
                  <a:cubicBezTo>
                    <a:pt x="11573" y="12788"/>
                    <a:pt x="11652" y="12822"/>
                    <a:pt x="11735" y="12822"/>
                  </a:cubicBezTo>
                  <a:cubicBezTo>
                    <a:pt x="11818" y="12822"/>
                    <a:pt x="11903" y="12788"/>
                    <a:pt x="11983" y="12719"/>
                  </a:cubicBezTo>
                  <a:cubicBezTo>
                    <a:pt x="12120" y="12582"/>
                    <a:pt x="12120" y="12400"/>
                    <a:pt x="11983" y="12240"/>
                  </a:cubicBezTo>
                  <a:cubicBezTo>
                    <a:pt x="11900" y="12169"/>
                    <a:pt x="11811" y="12129"/>
                    <a:pt x="11726" y="12129"/>
                  </a:cubicBezTo>
                  <a:close/>
                  <a:moveTo>
                    <a:pt x="12714" y="12206"/>
                  </a:moveTo>
                  <a:cubicBezTo>
                    <a:pt x="12634" y="12206"/>
                    <a:pt x="12554" y="12240"/>
                    <a:pt x="12486" y="12309"/>
                  </a:cubicBezTo>
                  <a:cubicBezTo>
                    <a:pt x="12326" y="12468"/>
                    <a:pt x="12326" y="12628"/>
                    <a:pt x="12463" y="12788"/>
                  </a:cubicBezTo>
                  <a:cubicBezTo>
                    <a:pt x="12543" y="12868"/>
                    <a:pt x="12628" y="12908"/>
                    <a:pt x="12711" y="12908"/>
                  </a:cubicBezTo>
                  <a:cubicBezTo>
                    <a:pt x="12794" y="12908"/>
                    <a:pt x="12874" y="12868"/>
                    <a:pt x="12942" y="12788"/>
                  </a:cubicBezTo>
                  <a:cubicBezTo>
                    <a:pt x="13102" y="12628"/>
                    <a:pt x="13102" y="12468"/>
                    <a:pt x="12942" y="12309"/>
                  </a:cubicBezTo>
                  <a:cubicBezTo>
                    <a:pt x="12874" y="12240"/>
                    <a:pt x="12794" y="12206"/>
                    <a:pt x="12714" y="12206"/>
                  </a:cubicBezTo>
                  <a:close/>
                  <a:moveTo>
                    <a:pt x="8975" y="12871"/>
                  </a:moveTo>
                  <a:cubicBezTo>
                    <a:pt x="8972" y="12871"/>
                    <a:pt x="8970" y="12873"/>
                    <a:pt x="8970" y="12879"/>
                  </a:cubicBezTo>
                  <a:cubicBezTo>
                    <a:pt x="8993" y="12902"/>
                    <a:pt x="9016" y="12948"/>
                    <a:pt x="9039" y="12970"/>
                  </a:cubicBezTo>
                  <a:cubicBezTo>
                    <a:pt x="9062" y="12993"/>
                    <a:pt x="9062" y="12993"/>
                    <a:pt x="9085" y="13016"/>
                  </a:cubicBezTo>
                  <a:lnTo>
                    <a:pt x="9107" y="13016"/>
                  </a:lnTo>
                  <a:cubicBezTo>
                    <a:pt x="9107" y="12993"/>
                    <a:pt x="9107" y="12993"/>
                    <a:pt x="9107" y="12993"/>
                  </a:cubicBezTo>
                  <a:cubicBezTo>
                    <a:pt x="9107" y="12970"/>
                    <a:pt x="9085" y="12948"/>
                    <a:pt x="9062" y="12948"/>
                  </a:cubicBezTo>
                  <a:cubicBezTo>
                    <a:pt x="9010" y="12896"/>
                    <a:pt x="8985" y="12871"/>
                    <a:pt x="8975" y="12871"/>
                  </a:cubicBezTo>
                  <a:close/>
                  <a:moveTo>
                    <a:pt x="13692" y="12282"/>
                  </a:moveTo>
                  <a:cubicBezTo>
                    <a:pt x="13684" y="12282"/>
                    <a:pt x="13677" y="12283"/>
                    <a:pt x="13672" y="12286"/>
                  </a:cubicBezTo>
                  <a:cubicBezTo>
                    <a:pt x="13581" y="12309"/>
                    <a:pt x="13467" y="12309"/>
                    <a:pt x="13399" y="12377"/>
                  </a:cubicBezTo>
                  <a:cubicBezTo>
                    <a:pt x="13330" y="12445"/>
                    <a:pt x="13307" y="12560"/>
                    <a:pt x="13307" y="12651"/>
                  </a:cubicBezTo>
                  <a:cubicBezTo>
                    <a:pt x="13307" y="12719"/>
                    <a:pt x="13330" y="12834"/>
                    <a:pt x="13399" y="12902"/>
                  </a:cubicBezTo>
                  <a:cubicBezTo>
                    <a:pt x="13421" y="12925"/>
                    <a:pt x="13604" y="13016"/>
                    <a:pt x="13650" y="13016"/>
                  </a:cubicBezTo>
                  <a:cubicBezTo>
                    <a:pt x="13741" y="12993"/>
                    <a:pt x="13832" y="12970"/>
                    <a:pt x="13901" y="12925"/>
                  </a:cubicBezTo>
                  <a:cubicBezTo>
                    <a:pt x="13946" y="12879"/>
                    <a:pt x="14038" y="12697"/>
                    <a:pt x="14015" y="12651"/>
                  </a:cubicBezTo>
                  <a:cubicBezTo>
                    <a:pt x="13992" y="12560"/>
                    <a:pt x="13992" y="12468"/>
                    <a:pt x="13924" y="12400"/>
                  </a:cubicBezTo>
                  <a:cubicBezTo>
                    <a:pt x="13903" y="12359"/>
                    <a:pt x="13756" y="12282"/>
                    <a:pt x="13692" y="12282"/>
                  </a:cubicBezTo>
                  <a:close/>
                  <a:moveTo>
                    <a:pt x="14585" y="12345"/>
                  </a:moveTo>
                  <a:cubicBezTo>
                    <a:pt x="14490" y="12345"/>
                    <a:pt x="14395" y="12385"/>
                    <a:pt x="14312" y="12468"/>
                  </a:cubicBezTo>
                  <a:cubicBezTo>
                    <a:pt x="14175" y="12605"/>
                    <a:pt x="14175" y="12856"/>
                    <a:pt x="14334" y="12993"/>
                  </a:cubicBezTo>
                  <a:cubicBezTo>
                    <a:pt x="14408" y="13056"/>
                    <a:pt x="14491" y="13085"/>
                    <a:pt x="14572" y="13085"/>
                  </a:cubicBezTo>
                  <a:cubicBezTo>
                    <a:pt x="14668" y="13085"/>
                    <a:pt x="14762" y="13045"/>
                    <a:pt x="14837" y="12970"/>
                  </a:cubicBezTo>
                  <a:cubicBezTo>
                    <a:pt x="14973" y="12834"/>
                    <a:pt x="14973" y="12582"/>
                    <a:pt x="14837" y="12445"/>
                  </a:cubicBezTo>
                  <a:cubicBezTo>
                    <a:pt x="14760" y="12380"/>
                    <a:pt x="14672" y="12345"/>
                    <a:pt x="14585" y="12345"/>
                  </a:cubicBezTo>
                  <a:close/>
                  <a:moveTo>
                    <a:pt x="15543" y="12437"/>
                  </a:moveTo>
                  <a:cubicBezTo>
                    <a:pt x="15448" y="12437"/>
                    <a:pt x="15353" y="12477"/>
                    <a:pt x="15270" y="12560"/>
                  </a:cubicBezTo>
                  <a:cubicBezTo>
                    <a:pt x="15110" y="12719"/>
                    <a:pt x="15110" y="12925"/>
                    <a:pt x="15270" y="13085"/>
                  </a:cubicBezTo>
                  <a:cubicBezTo>
                    <a:pt x="15347" y="13150"/>
                    <a:pt x="15434" y="13185"/>
                    <a:pt x="15522" y="13185"/>
                  </a:cubicBezTo>
                  <a:cubicBezTo>
                    <a:pt x="15617" y="13185"/>
                    <a:pt x="15712" y="13145"/>
                    <a:pt x="15795" y="13062"/>
                  </a:cubicBezTo>
                  <a:cubicBezTo>
                    <a:pt x="15955" y="12925"/>
                    <a:pt x="15932" y="12697"/>
                    <a:pt x="15795" y="12537"/>
                  </a:cubicBezTo>
                  <a:cubicBezTo>
                    <a:pt x="15718" y="12471"/>
                    <a:pt x="15631" y="12437"/>
                    <a:pt x="15543" y="12437"/>
                  </a:cubicBezTo>
                  <a:close/>
                  <a:moveTo>
                    <a:pt x="16314" y="12562"/>
                  </a:moveTo>
                  <a:cubicBezTo>
                    <a:pt x="16295" y="12562"/>
                    <a:pt x="16277" y="12580"/>
                    <a:pt x="16252" y="12605"/>
                  </a:cubicBezTo>
                  <a:cubicBezTo>
                    <a:pt x="16252" y="12605"/>
                    <a:pt x="16252" y="12628"/>
                    <a:pt x="16229" y="12628"/>
                  </a:cubicBezTo>
                  <a:cubicBezTo>
                    <a:pt x="16229" y="12651"/>
                    <a:pt x="16206" y="12651"/>
                    <a:pt x="16183" y="12674"/>
                  </a:cubicBezTo>
                  <a:cubicBezTo>
                    <a:pt x="16115" y="12765"/>
                    <a:pt x="16092" y="12993"/>
                    <a:pt x="16138" y="13085"/>
                  </a:cubicBezTo>
                  <a:cubicBezTo>
                    <a:pt x="16205" y="13203"/>
                    <a:pt x="16347" y="13271"/>
                    <a:pt x="16490" y="13271"/>
                  </a:cubicBezTo>
                  <a:cubicBezTo>
                    <a:pt x="16541" y="13271"/>
                    <a:pt x="16592" y="13262"/>
                    <a:pt x="16640" y="13244"/>
                  </a:cubicBezTo>
                  <a:cubicBezTo>
                    <a:pt x="16708" y="13222"/>
                    <a:pt x="16708" y="13222"/>
                    <a:pt x="16663" y="13153"/>
                  </a:cubicBezTo>
                  <a:cubicBezTo>
                    <a:pt x="16640" y="13085"/>
                    <a:pt x="16617" y="13016"/>
                    <a:pt x="16594" y="12948"/>
                  </a:cubicBezTo>
                  <a:cubicBezTo>
                    <a:pt x="16526" y="12811"/>
                    <a:pt x="16457" y="12697"/>
                    <a:pt x="16366" y="12605"/>
                  </a:cubicBezTo>
                  <a:cubicBezTo>
                    <a:pt x="16345" y="12574"/>
                    <a:pt x="16329" y="12562"/>
                    <a:pt x="16314" y="12562"/>
                  </a:cubicBezTo>
                  <a:close/>
                  <a:moveTo>
                    <a:pt x="9753" y="12932"/>
                  </a:moveTo>
                  <a:cubicBezTo>
                    <a:pt x="9696" y="12932"/>
                    <a:pt x="9638" y="12945"/>
                    <a:pt x="9587" y="12970"/>
                  </a:cubicBezTo>
                  <a:cubicBezTo>
                    <a:pt x="9473" y="13016"/>
                    <a:pt x="9404" y="13222"/>
                    <a:pt x="9450" y="13336"/>
                  </a:cubicBezTo>
                  <a:cubicBezTo>
                    <a:pt x="9450" y="13404"/>
                    <a:pt x="9518" y="13427"/>
                    <a:pt x="9541" y="13450"/>
                  </a:cubicBezTo>
                  <a:cubicBezTo>
                    <a:pt x="9640" y="13563"/>
                    <a:pt x="9687" y="13606"/>
                    <a:pt x="9746" y="13606"/>
                  </a:cubicBezTo>
                  <a:cubicBezTo>
                    <a:pt x="9782" y="13606"/>
                    <a:pt x="9823" y="13590"/>
                    <a:pt x="9883" y="13564"/>
                  </a:cubicBezTo>
                  <a:cubicBezTo>
                    <a:pt x="10089" y="13495"/>
                    <a:pt x="10180" y="13222"/>
                    <a:pt x="9998" y="13039"/>
                  </a:cubicBezTo>
                  <a:cubicBezTo>
                    <a:pt x="9941" y="12968"/>
                    <a:pt x="9848" y="12932"/>
                    <a:pt x="9753" y="12932"/>
                  </a:cubicBezTo>
                  <a:close/>
                  <a:moveTo>
                    <a:pt x="10730" y="12985"/>
                  </a:moveTo>
                  <a:cubicBezTo>
                    <a:pt x="10653" y="12985"/>
                    <a:pt x="10577" y="13019"/>
                    <a:pt x="10500" y="13085"/>
                  </a:cubicBezTo>
                  <a:cubicBezTo>
                    <a:pt x="10363" y="13244"/>
                    <a:pt x="10340" y="13427"/>
                    <a:pt x="10500" y="13564"/>
                  </a:cubicBezTo>
                  <a:cubicBezTo>
                    <a:pt x="10571" y="13647"/>
                    <a:pt x="10654" y="13687"/>
                    <a:pt x="10737" y="13687"/>
                  </a:cubicBezTo>
                  <a:cubicBezTo>
                    <a:pt x="10814" y="13687"/>
                    <a:pt x="10890" y="13653"/>
                    <a:pt x="10956" y="13587"/>
                  </a:cubicBezTo>
                  <a:cubicBezTo>
                    <a:pt x="11048" y="13518"/>
                    <a:pt x="11093" y="13427"/>
                    <a:pt x="11093" y="13336"/>
                  </a:cubicBezTo>
                  <a:cubicBezTo>
                    <a:pt x="11070" y="13244"/>
                    <a:pt x="11048" y="13176"/>
                    <a:pt x="10979" y="13107"/>
                  </a:cubicBezTo>
                  <a:cubicBezTo>
                    <a:pt x="10896" y="13024"/>
                    <a:pt x="10813" y="12985"/>
                    <a:pt x="10730" y="12985"/>
                  </a:cubicBezTo>
                  <a:close/>
                  <a:moveTo>
                    <a:pt x="11655" y="13053"/>
                  </a:moveTo>
                  <a:cubicBezTo>
                    <a:pt x="11578" y="13053"/>
                    <a:pt x="11501" y="13087"/>
                    <a:pt x="11436" y="13153"/>
                  </a:cubicBezTo>
                  <a:cubicBezTo>
                    <a:pt x="11276" y="13313"/>
                    <a:pt x="11276" y="13495"/>
                    <a:pt x="11413" y="13632"/>
                  </a:cubicBezTo>
                  <a:cubicBezTo>
                    <a:pt x="11496" y="13715"/>
                    <a:pt x="11585" y="13755"/>
                    <a:pt x="11671" y="13755"/>
                  </a:cubicBezTo>
                  <a:cubicBezTo>
                    <a:pt x="11750" y="13755"/>
                    <a:pt x="11826" y="13721"/>
                    <a:pt x="11892" y="13655"/>
                  </a:cubicBezTo>
                  <a:cubicBezTo>
                    <a:pt x="12052" y="13495"/>
                    <a:pt x="12052" y="13313"/>
                    <a:pt x="11892" y="13176"/>
                  </a:cubicBezTo>
                  <a:cubicBezTo>
                    <a:pt x="11821" y="13093"/>
                    <a:pt x="11738" y="13053"/>
                    <a:pt x="11655" y="13053"/>
                  </a:cubicBezTo>
                  <a:close/>
                  <a:moveTo>
                    <a:pt x="12600" y="13130"/>
                  </a:moveTo>
                  <a:cubicBezTo>
                    <a:pt x="12531" y="13130"/>
                    <a:pt x="12417" y="13176"/>
                    <a:pt x="12349" y="13244"/>
                  </a:cubicBezTo>
                  <a:cubicBezTo>
                    <a:pt x="12280" y="13313"/>
                    <a:pt x="12257" y="13427"/>
                    <a:pt x="12257" y="13518"/>
                  </a:cubicBezTo>
                  <a:cubicBezTo>
                    <a:pt x="12234" y="13564"/>
                    <a:pt x="12326" y="13747"/>
                    <a:pt x="12349" y="13769"/>
                  </a:cubicBezTo>
                  <a:cubicBezTo>
                    <a:pt x="12440" y="13838"/>
                    <a:pt x="12531" y="13861"/>
                    <a:pt x="12622" y="13861"/>
                  </a:cubicBezTo>
                  <a:cubicBezTo>
                    <a:pt x="12714" y="13861"/>
                    <a:pt x="12805" y="13815"/>
                    <a:pt x="12874" y="13747"/>
                  </a:cubicBezTo>
                  <a:cubicBezTo>
                    <a:pt x="12942" y="13678"/>
                    <a:pt x="12965" y="13587"/>
                    <a:pt x="12988" y="13495"/>
                  </a:cubicBezTo>
                  <a:cubicBezTo>
                    <a:pt x="12988" y="13450"/>
                    <a:pt x="12896" y="13267"/>
                    <a:pt x="12874" y="13222"/>
                  </a:cubicBezTo>
                  <a:cubicBezTo>
                    <a:pt x="12805" y="13153"/>
                    <a:pt x="12691" y="13130"/>
                    <a:pt x="12600" y="13130"/>
                  </a:cubicBezTo>
                  <a:close/>
                  <a:moveTo>
                    <a:pt x="13557" y="13224"/>
                  </a:moveTo>
                  <a:cubicBezTo>
                    <a:pt x="13471" y="13224"/>
                    <a:pt x="13384" y="13259"/>
                    <a:pt x="13307" y="13336"/>
                  </a:cubicBezTo>
                  <a:cubicBezTo>
                    <a:pt x="13147" y="13495"/>
                    <a:pt x="13170" y="13747"/>
                    <a:pt x="13307" y="13861"/>
                  </a:cubicBezTo>
                  <a:cubicBezTo>
                    <a:pt x="13387" y="13929"/>
                    <a:pt x="13473" y="13963"/>
                    <a:pt x="13561" y="13963"/>
                  </a:cubicBezTo>
                  <a:cubicBezTo>
                    <a:pt x="13650" y="13963"/>
                    <a:pt x="13741" y="13929"/>
                    <a:pt x="13832" y="13861"/>
                  </a:cubicBezTo>
                  <a:cubicBezTo>
                    <a:pt x="13969" y="13701"/>
                    <a:pt x="13969" y="13450"/>
                    <a:pt x="13809" y="13336"/>
                  </a:cubicBezTo>
                  <a:cubicBezTo>
                    <a:pt x="13738" y="13265"/>
                    <a:pt x="13649" y="13224"/>
                    <a:pt x="13557" y="13224"/>
                  </a:cubicBezTo>
                  <a:close/>
                  <a:moveTo>
                    <a:pt x="14494" y="13296"/>
                  </a:moveTo>
                  <a:cubicBezTo>
                    <a:pt x="14397" y="13296"/>
                    <a:pt x="14300" y="13336"/>
                    <a:pt x="14220" y="13404"/>
                  </a:cubicBezTo>
                  <a:cubicBezTo>
                    <a:pt x="14083" y="13564"/>
                    <a:pt x="14083" y="13769"/>
                    <a:pt x="14220" y="13906"/>
                  </a:cubicBezTo>
                  <a:cubicBezTo>
                    <a:pt x="14291" y="14001"/>
                    <a:pt x="14386" y="14046"/>
                    <a:pt x="14484" y="14046"/>
                  </a:cubicBezTo>
                  <a:cubicBezTo>
                    <a:pt x="14575" y="14046"/>
                    <a:pt x="14668" y="14006"/>
                    <a:pt x="14745" y="13929"/>
                  </a:cubicBezTo>
                  <a:cubicBezTo>
                    <a:pt x="14905" y="13769"/>
                    <a:pt x="14905" y="13587"/>
                    <a:pt x="14768" y="13427"/>
                  </a:cubicBezTo>
                  <a:cubicBezTo>
                    <a:pt x="14688" y="13336"/>
                    <a:pt x="14591" y="13296"/>
                    <a:pt x="14494" y="13296"/>
                  </a:cubicBezTo>
                  <a:close/>
                  <a:moveTo>
                    <a:pt x="15441" y="13393"/>
                  </a:moveTo>
                  <a:cubicBezTo>
                    <a:pt x="15350" y="13393"/>
                    <a:pt x="15259" y="13427"/>
                    <a:pt x="15179" y="13495"/>
                  </a:cubicBezTo>
                  <a:cubicBezTo>
                    <a:pt x="15088" y="13564"/>
                    <a:pt x="15065" y="13655"/>
                    <a:pt x="15065" y="13769"/>
                  </a:cubicBezTo>
                  <a:cubicBezTo>
                    <a:pt x="15065" y="13861"/>
                    <a:pt x="15088" y="13952"/>
                    <a:pt x="15179" y="14020"/>
                  </a:cubicBezTo>
                  <a:cubicBezTo>
                    <a:pt x="15259" y="14100"/>
                    <a:pt x="15350" y="14140"/>
                    <a:pt x="15441" y="14140"/>
                  </a:cubicBezTo>
                  <a:cubicBezTo>
                    <a:pt x="15533" y="14140"/>
                    <a:pt x="15624" y="14100"/>
                    <a:pt x="15704" y="14020"/>
                  </a:cubicBezTo>
                  <a:cubicBezTo>
                    <a:pt x="15795" y="13952"/>
                    <a:pt x="15795" y="13861"/>
                    <a:pt x="15818" y="13769"/>
                  </a:cubicBezTo>
                  <a:cubicBezTo>
                    <a:pt x="15818" y="13655"/>
                    <a:pt x="15772" y="13587"/>
                    <a:pt x="15704" y="13495"/>
                  </a:cubicBezTo>
                  <a:cubicBezTo>
                    <a:pt x="15624" y="13427"/>
                    <a:pt x="15533" y="13393"/>
                    <a:pt x="15441" y="13393"/>
                  </a:cubicBezTo>
                  <a:close/>
                  <a:moveTo>
                    <a:pt x="16406" y="13444"/>
                  </a:moveTo>
                  <a:cubicBezTo>
                    <a:pt x="16309" y="13444"/>
                    <a:pt x="16217" y="13484"/>
                    <a:pt x="16160" y="13564"/>
                  </a:cubicBezTo>
                  <a:cubicBezTo>
                    <a:pt x="15978" y="13724"/>
                    <a:pt x="16001" y="13952"/>
                    <a:pt x="16138" y="14089"/>
                  </a:cubicBezTo>
                  <a:cubicBezTo>
                    <a:pt x="16224" y="14163"/>
                    <a:pt x="16324" y="14204"/>
                    <a:pt x="16423" y="14204"/>
                  </a:cubicBezTo>
                  <a:cubicBezTo>
                    <a:pt x="16506" y="14204"/>
                    <a:pt x="16589" y="14175"/>
                    <a:pt x="16663" y="14112"/>
                  </a:cubicBezTo>
                  <a:cubicBezTo>
                    <a:pt x="16822" y="13952"/>
                    <a:pt x="16822" y="13724"/>
                    <a:pt x="16685" y="13564"/>
                  </a:cubicBezTo>
                  <a:cubicBezTo>
                    <a:pt x="16605" y="13484"/>
                    <a:pt x="16503" y="13444"/>
                    <a:pt x="16406" y="13444"/>
                  </a:cubicBezTo>
                  <a:close/>
                  <a:moveTo>
                    <a:pt x="10629" y="13939"/>
                  </a:moveTo>
                  <a:cubicBezTo>
                    <a:pt x="10500" y="13939"/>
                    <a:pt x="10384" y="14024"/>
                    <a:pt x="10317" y="14157"/>
                  </a:cubicBezTo>
                  <a:cubicBezTo>
                    <a:pt x="10294" y="14203"/>
                    <a:pt x="10294" y="14226"/>
                    <a:pt x="10340" y="14272"/>
                  </a:cubicBezTo>
                  <a:cubicBezTo>
                    <a:pt x="10408" y="14317"/>
                    <a:pt x="10431" y="14363"/>
                    <a:pt x="10500" y="14408"/>
                  </a:cubicBezTo>
                  <a:cubicBezTo>
                    <a:pt x="10545" y="14477"/>
                    <a:pt x="10591" y="14523"/>
                    <a:pt x="10660" y="14568"/>
                  </a:cubicBezTo>
                  <a:cubicBezTo>
                    <a:pt x="10685" y="14606"/>
                    <a:pt x="10710" y="14623"/>
                    <a:pt x="10735" y="14623"/>
                  </a:cubicBezTo>
                  <a:cubicBezTo>
                    <a:pt x="10755" y="14623"/>
                    <a:pt x="10776" y="14612"/>
                    <a:pt x="10796" y="14591"/>
                  </a:cubicBezTo>
                  <a:cubicBezTo>
                    <a:pt x="10842" y="14568"/>
                    <a:pt x="10865" y="14523"/>
                    <a:pt x="10911" y="14500"/>
                  </a:cubicBezTo>
                  <a:cubicBezTo>
                    <a:pt x="11093" y="14294"/>
                    <a:pt x="10979" y="14043"/>
                    <a:pt x="10774" y="13975"/>
                  </a:cubicBezTo>
                  <a:cubicBezTo>
                    <a:pt x="10725" y="13950"/>
                    <a:pt x="10676" y="13939"/>
                    <a:pt x="10629" y="13939"/>
                  </a:cubicBezTo>
                  <a:close/>
                  <a:moveTo>
                    <a:pt x="11595" y="14020"/>
                  </a:moveTo>
                  <a:cubicBezTo>
                    <a:pt x="11504" y="14020"/>
                    <a:pt x="11390" y="14043"/>
                    <a:pt x="11321" y="14112"/>
                  </a:cubicBezTo>
                  <a:cubicBezTo>
                    <a:pt x="11253" y="14203"/>
                    <a:pt x="11253" y="14294"/>
                    <a:pt x="11230" y="14386"/>
                  </a:cubicBezTo>
                  <a:cubicBezTo>
                    <a:pt x="11230" y="14431"/>
                    <a:pt x="11299" y="14614"/>
                    <a:pt x="11344" y="14637"/>
                  </a:cubicBezTo>
                  <a:cubicBezTo>
                    <a:pt x="11401" y="14693"/>
                    <a:pt x="11472" y="14734"/>
                    <a:pt x="11547" y="14734"/>
                  </a:cubicBezTo>
                  <a:cubicBezTo>
                    <a:pt x="11563" y="14734"/>
                    <a:pt x="11579" y="14732"/>
                    <a:pt x="11595" y="14728"/>
                  </a:cubicBezTo>
                  <a:cubicBezTo>
                    <a:pt x="11687" y="14728"/>
                    <a:pt x="11778" y="14705"/>
                    <a:pt x="11869" y="14637"/>
                  </a:cubicBezTo>
                  <a:cubicBezTo>
                    <a:pt x="11915" y="14568"/>
                    <a:pt x="11938" y="14454"/>
                    <a:pt x="11961" y="14363"/>
                  </a:cubicBezTo>
                  <a:cubicBezTo>
                    <a:pt x="11961" y="14317"/>
                    <a:pt x="11869" y="14135"/>
                    <a:pt x="11846" y="14112"/>
                  </a:cubicBezTo>
                  <a:cubicBezTo>
                    <a:pt x="11778" y="14043"/>
                    <a:pt x="11664" y="14020"/>
                    <a:pt x="11595" y="14020"/>
                  </a:cubicBezTo>
                  <a:close/>
                  <a:moveTo>
                    <a:pt x="12523" y="14089"/>
                  </a:moveTo>
                  <a:cubicBezTo>
                    <a:pt x="12434" y="14089"/>
                    <a:pt x="12349" y="14123"/>
                    <a:pt x="12280" y="14180"/>
                  </a:cubicBezTo>
                  <a:cubicBezTo>
                    <a:pt x="12120" y="14317"/>
                    <a:pt x="12097" y="14545"/>
                    <a:pt x="12257" y="14705"/>
                  </a:cubicBezTo>
                  <a:cubicBezTo>
                    <a:pt x="12337" y="14785"/>
                    <a:pt x="12428" y="14819"/>
                    <a:pt x="12517" y="14819"/>
                  </a:cubicBezTo>
                  <a:cubicBezTo>
                    <a:pt x="12605" y="14819"/>
                    <a:pt x="12691" y="14785"/>
                    <a:pt x="12759" y="14728"/>
                  </a:cubicBezTo>
                  <a:cubicBezTo>
                    <a:pt x="12919" y="14591"/>
                    <a:pt x="12942" y="14340"/>
                    <a:pt x="12782" y="14203"/>
                  </a:cubicBezTo>
                  <a:cubicBezTo>
                    <a:pt x="12702" y="14123"/>
                    <a:pt x="12611" y="14089"/>
                    <a:pt x="12523" y="14089"/>
                  </a:cubicBezTo>
                  <a:close/>
                  <a:moveTo>
                    <a:pt x="13468" y="14171"/>
                  </a:moveTo>
                  <a:cubicBezTo>
                    <a:pt x="13380" y="14171"/>
                    <a:pt x="13293" y="14206"/>
                    <a:pt x="13216" y="14272"/>
                  </a:cubicBezTo>
                  <a:cubicBezTo>
                    <a:pt x="13056" y="14431"/>
                    <a:pt x="13056" y="14637"/>
                    <a:pt x="13193" y="14797"/>
                  </a:cubicBezTo>
                  <a:cubicBezTo>
                    <a:pt x="13276" y="14879"/>
                    <a:pt x="13378" y="14919"/>
                    <a:pt x="13475" y="14919"/>
                  </a:cubicBezTo>
                  <a:cubicBezTo>
                    <a:pt x="13565" y="14919"/>
                    <a:pt x="13652" y="14885"/>
                    <a:pt x="13718" y="14819"/>
                  </a:cubicBezTo>
                  <a:cubicBezTo>
                    <a:pt x="13878" y="14660"/>
                    <a:pt x="13878" y="14454"/>
                    <a:pt x="13741" y="14294"/>
                  </a:cubicBezTo>
                  <a:cubicBezTo>
                    <a:pt x="13658" y="14211"/>
                    <a:pt x="13563" y="14171"/>
                    <a:pt x="13468" y="14171"/>
                  </a:cubicBezTo>
                  <a:close/>
                  <a:moveTo>
                    <a:pt x="14449" y="14249"/>
                  </a:moveTo>
                  <a:cubicBezTo>
                    <a:pt x="14334" y="14249"/>
                    <a:pt x="14243" y="14272"/>
                    <a:pt x="14197" y="14340"/>
                  </a:cubicBezTo>
                  <a:cubicBezTo>
                    <a:pt x="14038" y="14500"/>
                    <a:pt x="14038" y="14728"/>
                    <a:pt x="14175" y="14865"/>
                  </a:cubicBezTo>
                  <a:cubicBezTo>
                    <a:pt x="14243" y="14956"/>
                    <a:pt x="14334" y="14979"/>
                    <a:pt x="14449" y="14979"/>
                  </a:cubicBezTo>
                  <a:cubicBezTo>
                    <a:pt x="14540" y="14979"/>
                    <a:pt x="14631" y="14956"/>
                    <a:pt x="14700" y="14888"/>
                  </a:cubicBezTo>
                  <a:cubicBezTo>
                    <a:pt x="14837" y="14728"/>
                    <a:pt x="14859" y="14523"/>
                    <a:pt x="14722" y="14363"/>
                  </a:cubicBezTo>
                  <a:cubicBezTo>
                    <a:pt x="14631" y="14294"/>
                    <a:pt x="14563" y="14249"/>
                    <a:pt x="14449" y="14249"/>
                  </a:cubicBezTo>
                  <a:close/>
                  <a:moveTo>
                    <a:pt x="15383" y="14303"/>
                  </a:moveTo>
                  <a:cubicBezTo>
                    <a:pt x="15282" y="14303"/>
                    <a:pt x="15181" y="14349"/>
                    <a:pt x="15110" y="14431"/>
                  </a:cubicBezTo>
                  <a:cubicBezTo>
                    <a:pt x="14973" y="14568"/>
                    <a:pt x="14951" y="14797"/>
                    <a:pt x="15088" y="14933"/>
                  </a:cubicBezTo>
                  <a:cubicBezTo>
                    <a:pt x="15171" y="15016"/>
                    <a:pt x="15272" y="15056"/>
                    <a:pt x="15373" y="15056"/>
                  </a:cubicBezTo>
                  <a:cubicBezTo>
                    <a:pt x="15466" y="15056"/>
                    <a:pt x="15559" y="15022"/>
                    <a:pt x="15635" y="14956"/>
                  </a:cubicBezTo>
                  <a:cubicBezTo>
                    <a:pt x="15795" y="14797"/>
                    <a:pt x="15795" y="14545"/>
                    <a:pt x="15635" y="14431"/>
                  </a:cubicBezTo>
                  <a:cubicBezTo>
                    <a:pt x="15569" y="14343"/>
                    <a:pt x="15476" y="14303"/>
                    <a:pt x="15383" y="14303"/>
                  </a:cubicBezTo>
                  <a:close/>
                  <a:moveTo>
                    <a:pt x="16320" y="14386"/>
                  </a:moveTo>
                  <a:cubicBezTo>
                    <a:pt x="16229" y="14386"/>
                    <a:pt x="16138" y="14408"/>
                    <a:pt x="16069" y="14500"/>
                  </a:cubicBezTo>
                  <a:cubicBezTo>
                    <a:pt x="16046" y="14523"/>
                    <a:pt x="16046" y="14545"/>
                    <a:pt x="16023" y="14545"/>
                  </a:cubicBezTo>
                  <a:cubicBezTo>
                    <a:pt x="15932" y="14614"/>
                    <a:pt x="15932" y="14705"/>
                    <a:pt x="15932" y="14774"/>
                  </a:cubicBezTo>
                  <a:cubicBezTo>
                    <a:pt x="15909" y="14842"/>
                    <a:pt x="15932" y="14911"/>
                    <a:pt x="15955" y="14933"/>
                  </a:cubicBezTo>
                  <a:cubicBezTo>
                    <a:pt x="16039" y="15039"/>
                    <a:pt x="16124" y="15164"/>
                    <a:pt x="16263" y="15164"/>
                  </a:cubicBezTo>
                  <a:cubicBezTo>
                    <a:pt x="16274" y="15164"/>
                    <a:pt x="16285" y="15163"/>
                    <a:pt x="16297" y="15162"/>
                  </a:cubicBezTo>
                  <a:cubicBezTo>
                    <a:pt x="16389" y="15162"/>
                    <a:pt x="16480" y="15162"/>
                    <a:pt x="16526" y="15093"/>
                  </a:cubicBezTo>
                  <a:cubicBezTo>
                    <a:pt x="16571" y="15048"/>
                    <a:pt x="16617" y="15002"/>
                    <a:pt x="16640" y="14979"/>
                  </a:cubicBezTo>
                  <a:cubicBezTo>
                    <a:pt x="16663" y="14956"/>
                    <a:pt x="16685" y="14933"/>
                    <a:pt x="16685" y="14911"/>
                  </a:cubicBezTo>
                  <a:cubicBezTo>
                    <a:pt x="16708" y="14751"/>
                    <a:pt x="16708" y="14614"/>
                    <a:pt x="16571" y="14523"/>
                  </a:cubicBezTo>
                  <a:cubicBezTo>
                    <a:pt x="16571" y="14523"/>
                    <a:pt x="16571" y="14523"/>
                    <a:pt x="16548" y="14500"/>
                  </a:cubicBezTo>
                  <a:cubicBezTo>
                    <a:pt x="16503" y="14408"/>
                    <a:pt x="16411" y="14408"/>
                    <a:pt x="16320" y="14386"/>
                  </a:cubicBezTo>
                  <a:close/>
                  <a:moveTo>
                    <a:pt x="11490" y="14961"/>
                  </a:moveTo>
                  <a:cubicBezTo>
                    <a:pt x="11413" y="14961"/>
                    <a:pt x="11336" y="14982"/>
                    <a:pt x="11276" y="15025"/>
                  </a:cubicBezTo>
                  <a:cubicBezTo>
                    <a:pt x="11184" y="15093"/>
                    <a:pt x="11184" y="15116"/>
                    <a:pt x="11276" y="15185"/>
                  </a:cubicBezTo>
                  <a:cubicBezTo>
                    <a:pt x="11321" y="15253"/>
                    <a:pt x="11390" y="15321"/>
                    <a:pt x="11436" y="15367"/>
                  </a:cubicBezTo>
                  <a:cubicBezTo>
                    <a:pt x="11504" y="15436"/>
                    <a:pt x="11573" y="15504"/>
                    <a:pt x="11641" y="15550"/>
                  </a:cubicBezTo>
                  <a:cubicBezTo>
                    <a:pt x="11664" y="15573"/>
                    <a:pt x="11709" y="15618"/>
                    <a:pt x="11709" y="15618"/>
                  </a:cubicBezTo>
                  <a:cubicBezTo>
                    <a:pt x="11755" y="15595"/>
                    <a:pt x="11801" y="15550"/>
                    <a:pt x="11824" y="15504"/>
                  </a:cubicBezTo>
                  <a:cubicBezTo>
                    <a:pt x="11824" y="15481"/>
                    <a:pt x="11824" y="15436"/>
                    <a:pt x="11846" y="15413"/>
                  </a:cubicBezTo>
                  <a:cubicBezTo>
                    <a:pt x="11915" y="15299"/>
                    <a:pt x="11846" y="15185"/>
                    <a:pt x="11801" y="15116"/>
                  </a:cubicBezTo>
                  <a:cubicBezTo>
                    <a:pt x="11744" y="15017"/>
                    <a:pt x="11616" y="14961"/>
                    <a:pt x="11490" y="14961"/>
                  </a:cubicBezTo>
                  <a:close/>
                  <a:moveTo>
                    <a:pt x="12451" y="14996"/>
                  </a:moveTo>
                  <a:cubicBezTo>
                    <a:pt x="12360" y="14996"/>
                    <a:pt x="12269" y="15036"/>
                    <a:pt x="12189" y="15116"/>
                  </a:cubicBezTo>
                  <a:cubicBezTo>
                    <a:pt x="12029" y="15253"/>
                    <a:pt x="12029" y="15481"/>
                    <a:pt x="12189" y="15641"/>
                  </a:cubicBezTo>
                  <a:cubicBezTo>
                    <a:pt x="12269" y="15710"/>
                    <a:pt x="12360" y="15744"/>
                    <a:pt x="12448" y="15744"/>
                  </a:cubicBezTo>
                  <a:cubicBezTo>
                    <a:pt x="12537" y="15744"/>
                    <a:pt x="12622" y="15710"/>
                    <a:pt x="12691" y="15641"/>
                  </a:cubicBezTo>
                  <a:cubicBezTo>
                    <a:pt x="12851" y="15504"/>
                    <a:pt x="12851" y="15276"/>
                    <a:pt x="12714" y="15116"/>
                  </a:cubicBezTo>
                  <a:cubicBezTo>
                    <a:pt x="12634" y="15036"/>
                    <a:pt x="12543" y="14996"/>
                    <a:pt x="12451" y="14996"/>
                  </a:cubicBezTo>
                  <a:close/>
                  <a:moveTo>
                    <a:pt x="13399" y="15093"/>
                  </a:moveTo>
                  <a:cubicBezTo>
                    <a:pt x="13284" y="15093"/>
                    <a:pt x="13193" y="15116"/>
                    <a:pt x="13147" y="15207"/>
                  </a:cubicBezTo>
                  <a:cubicBezTo>
                    <a:pt x="13056" y="15276"/>
                    <a:pt x="13033" y="15367"/>
                    <a:pt x="13033" y="15458"/>
                  </a:cubicBezTo>
                  <a:cubicBezTo>
                    <a:pt x="13033" y="15573"/>
                    <a:pt x="13056" y="15641"/>
                    <a:pt x="13125" y="15732"/>
                  </a:cubicBezTo>
                  <a:cubicBezTo>
                    <a:pt x="13216" y="15801"/>
                    <a:pt x="13284" y="15846"/>
                    <a:pt x="13399" y="15846"/>
                  </a:cubicBezTo>
                  <a:cubicBezTo>
                    <a:pt x="13513" y="15846"/>
                    <a:pt x="13581" y="15801"/>
                    <a:pt x="13650" y="15732"/>
                  </a:cubicBezTo>
                  <a:cubicBezTo>
                    <a:pt x="13741" y="15664"/>
                    <a:pt x="13764" y="15573"/>
                    <a:pt x="13764" y="15481"/>
                  </a:cubicBezTo>
                  <a:cubicBezTo>
                    <a:pt x="13764" y="15367"/>
                    <a:pt x="13741" y="15299"/>
                    <a:pt x="13672" y="15207"/>
                  </a:cubicBezTo>
                  <a:cubicBezTo>
                    <a:pt x="13581" y="15139"/>
                    <a:pt x="13513" y="15093"/>
                    <a:pt x="13399" y="15093"/>
                  </a:cubicBezTo>
                  <a:close/>
                  <a:moveTo>
                    <a:pt x="14357" y="15187"/>
                  </a:moveTo>
                  <a:cubicBezTo>
                    <a:pt x="14256" y="15187"/>
                    <a:pt x="14154" y="15228"/>
                    <a:pt x="14083" y="15299"/>
                  </a:cubicBezTo>
                  <a:cubicBezTo>
                    <a:pt x="13946" y="15436"/>
                    <a:pt x="13924" y="15664"/>
                    <a:pt x="14083" y="15824"/>
                  </a:cubicBezTo>
                  <a:cubicBezTo>
                    <a:pt x="14154" y="15907"/>
                    <a:pt x="14250" y="15946"/>
                    <a:pt x="14348" y="15946"/>
                  </a:cubicBezTo>
                  <a:cubicBezTo>
                    <a:pt x="14439" y="15946"/>
                    <a:pt x="14531" y="15912"/>
                    <a:pt x="14608" y="15846"/>
                  </a:cubicBezTo>
                  <a:cubicBezTo>
                    <a:pt x="14768" y="15687"/>
                    <a:pt x="14768" y="15436"/>
                    <a:pt x="14608" y="15299"/>
                  </a:cubicBezTo>
                  <a:cubicBezTo>
                    <a:pt x="14542" y="15222"/>
                    <a:pt x="14450" y="15187"/>
                    <a:pt x="14357" y="15187"/>
                  </a:cubicBezTo>
                  <a:close/>
                  <a:moveTo>
                    <a:pt x="15256" y="15244"/>
                  </a:moveTo>
                  <a:cubicBezTo>
                    <a:pt x="15207" y="15244"/>
                    <a:pt x="15159" y="15260"/>
                    <a:pt x="15110" y="15276"/>
                  </a:cubicBezTo>
                  <a:cubicBezTo>
                    <a:pt x="15042" y="15321"/>
                    <a:pt x="14973" y="15390"/>
                    <a:pt x="14928" y="15481"/>
                  </a:cubicBezTo>
                  <a:cubicBezTo>
                    <a:pt x="14882" y="15504"/>
                    <a:pt x="14882" y="15573"/>
                    <a:pt x="14882" y="15618"/>
                  </a:cubicBezTo>
                  <a:cubicBezTo>
                    <a:pt x="14905" y="15710"/>
                    <a:pt x="14882" y="15801"/>
                    <a:pt x="14973" y="15846"/>
                  </a:cubicBezTo>
                  <a:cubicBezTo>
                    <a:pt x="15019" y="15892"/>
                    <a:pt x="15042" y="15938"/>
                    <a:pt x="15088" y="15961"/>
                  </a:cubicBezTo>
                  <a:cubicBezTo>
                    <a:pt x="15110" y="15983"/>
                    <a:pt x="15110" y="16006"/>
                    <a:pt x="15133" y="16006"/>
                  </a:cubicBezTo>
                  <a:cubicBezTo>
                    <a:pt x="15183" y="16013"/>
                    <a:pt x="15230" y="16018"/>
                    <a:pt x="15274" y="16018"/>
                  </a:cubicBezTo>
                  <a:cubicBezTo>
                    <a:pt x="15373" y="16018"/>
                    <a:pt x="15458" y="15994"/>
                    <a:pt x="15521" y="15915"/>
                  </a:cubicBezTo>
                  <a:cubicBezTo>
                    <a:pt x="15544" y="15892"/>
                    <a:pt x="15544" y="15892"/>
                    <a:pt x="15544" y="15892"/>
                  </a:cubicBezTo>
                  <a:cubicBezTo>
                    <a:pt x="15635" y="15824"/>
                    <a:pt x="15658" y="15732"/>
                    <a:pt x="15658" y="15641"/>
                  </a:cubicBezTo>
                  <a:cubicBezTo>
                    <a:pt x="15658" y="15550"/>
                    <a:pt x="15635" y="15458"/>
                    <a:pt x="15544" y="15390"/>
                  </a:cubicBezTo>
                  <a:cubicBezTo>
                    <a:pt x="15544" y="15390"/>
                    <a:pt x="15521" y="15367"/>
                    <a:pt x="15521" y="15344"/>
                  </a:cubicBezTo>
                  <a:cubicBezTo>
                    <a:pt x="15476" y="15276"/>
                    <a:pt x="15384" y="15253"/>
                    <a:pt x="15316" y="15253"/>
                  </a:cubicBezTo>
                  <a:cubicBezTo>
                    <a:pt x="15296" y="15246"/>
                    <a:pt x="15276" y="15244"/>
                    <a:pt x="15256" y="15244"/>
                  </a:cubicBezTo>
                  <a:close/>
                  <a:moveTo>
                    <a:pt x="16206" y="15340"/>
                  </a:moveTo>
                  <a:cubicBezTo>
                    <a:pt x="16113" y="15340"/>
                    <a:pt x="16034" y="15396"/>
                    <a:pt x="15955" y="15436"/>
                  </a:cubicBezTo>
                  <a:cubicBezTo>
                    <a:pt x="15932" y="15436"/>
                    <a:pt x="15864" y="15573"/>
                    <a:pt x="15864" y="15618"/>
                  </a:cubicBezTo>
                  <a:cubicBezTo>
                    <a:pt x="15772" y="15778"/>
                    <a:pt x="15886" y="15892"/>
                    <a:pt x="15932" y="16006"/>
                  </a:cubicBezTo>
                  <a:cubicBezTo>
                    <a:pt x="16001" y="16029"/>
                    <a:pt x="16023" y="16075"/>
                    <a:pt x="16069" y="16098"/>
                  </a:cubicBezTo>
                  <a:cubicBezTo>
                    <a:pt x="16092" y="16098"/>
                    <a:pt x="16138" y="16029"/>
                    <a:pt x="16183" y="16006"/>
                  </a:cubicBezTo>
                  <a:cubicBezTo>
                    <a:pt x="16183" y="16006"/>
                    <a:pt x="16206" y="15983"/>
                    <a:pt x="16206" y="15983"/>
                  </a:cubicBezTo>
                  <a:cubicBezTo>
                    <a:pt x="16229" y="15915"/>
                    <a:pt x="16320" y="15892"/>
                    <a:pt x="16343" y="15824"/>
                  </a:cubicBezTo>
                  <a:cubicBezTo>
                    <a:pt x="16343" y="15755"/>
                    <a:pt x="16434" y="15710"/>
                    <a:pt x="16457" y="15641"/>
                  </a:cubicBezTo>
                  <a:cubicBezTo>
                    <a:pt x="16526" y="15504"/>
                    <a:pt x="16548" y="15504"/>
                    <a:pt x="16411" y="15390"/>
                  </a:cubicBezTo>
                  <a:cubicBezTo>
                    <a:pt x="16366" y="15367"/>
                    <a:pt x="16320" y="15344"/>
                    <a:pt x="16252" y="15344"/>
                  </a:cubicBezTo>
                  <a:cubicBezTo>
                    <a:pt x="16236" y="15341"/>
                    <a:pt x="16221" y="15340"/>
                    <a:pt x="16206" y="15340"/>
                  </a:cubicBezTo>
                  <a:close/>
                  <a:moveTo>
                    <a:pt x="12390" y="15984"/>
                  </a:moveTo>
                  <a:cubicBezTo>
                    <a:pt x="12343" y="15984"/>
                    <a:pt x="12291" y="15991"/>
                    <a:pt x="12234" y="16006"/>
                  </a:cubicBezTo>
                  <a:cubicBezTo>
                    <a:pt x="12143" y="16029"/>
                    <a:pt x="12120" y="16052"/>
                    <a:pt x="12212" y="16143"/>
                  </a:cubicBezTo>
                  <a:cubicBezTo>
                    <a:pt x="12212" y="16143"/>
                    <a:pt x="12234" y="16143"/>
                    <a:pt x="12234" y="16166"/>
                  </a:cubicBezTo>
                  <a:cubicBezTo>
                    <a:pt x="12280" y="16212"/>
                    <a:pt x="12326" y="16280"/>
                    <a:pt x="12417" y="16280"/>
                  </a:cubicBezTo>
                  <a:cubicBezTo>
                    <a:pt x="12486" y="16394"/>
                    <a:pt x="12600" y="16417"/>
                    <a:pt x="12691" y="16508"/>
                  </a:cubicBezTo>
                  <a:cubicBezTo>
                    <a:pt x="12691" y="16520"/>
                    <a:pt x="12697" y="16526"/>
                    <a:pt x="12702" y="16526"/>
                  </a:cubicBezTo>
                  <a:cubicBezTo>
                    <a:pt x="12708" y="16526"/>
                    <a:pt x="12714" y="16520"/>
                    <a:pt x="12714" y="16508"/>
                  </a:cubicBezTo>
                  <a:cubicBezTo>
                    <a:pt x="12737" y="16417"/>
                    <a:pt x="12759" y="16326"/>
                    <a:pt x="12714" y="16212"/>
                  </a:cubicBezTo>
                  <a:cubicBezTo>
                    <a:pt x="12661" y="16070"/>
                    <a:pt x="12553" y="15984"/>
                    <a:pt x="12390" y="15984"/>
                  </a:cubicBezTo>
                  <a:close/>
                  <a:moveTo>
                    <a:pt x="13304" y="16040"/>
                  </a:moveTo>
                  <a:cubicBezTo>
                    <a:pt x="13210" y="16040"/>
                    <a:pt x="13113" y="16075"/>
                    <a:pt x="13033" y="16143"/>
                  </a:cubicBezTo>
                  <a:cubicBezTo>
                    <a:pt x="12874" y="16303"/>
                    <a:pt x="12896" y="16531"/>
                    <a:pt x="13011" y="16645"/>
                  </a:cubicBezTo>
                  <a:cubicBezTo>
                    <a:pt x="13116" y="16738"/>
                    <a:pt x="13230" y="16800"/>
                    <a:pt x="13338" y="16800"/>
                  </a:cubicBezTo>
                  <a:cubicBezTo>
                    <a:pt x="13416" y="16800"/>
                    <a:pt x="13491" y="16768"/>
                    <a:pt x="13558" y="16691"/>
                  </a:cubicBezTo>
                  <a:cubicBezTo>
                    <a:pt x="13718" y="16554"/>
                    <a:pt x="13718" y="16303"/>
                    <a:pt x="13558" y="16143"/>
                  </a:cubicBezTo>
                  <a:cubicBezTo>
                    <a:pt x="13490" y="16075"/>
                    <a:pt x="13399" y="16040"/>
                    <a:pt x="13304" y="16040"/>
                  </a:cubicBezTo>
                  <a:close/>
                  <a:moveTo>
                    <a:pt x="15206" y="16218"/>
                  </a:moveTo>
                  <a:cubicBezTo>
                    <a:pt x="15098" y="16218"/>
                    <a:pt x="15003" y="16273"/>
                    <a:pt x="14882" y="16394"/>
                  </a:cubicBezTo>
                  <a:cubicBezTo>
                    <a:pt x="14791" y="16508"/>
                    <a:pt x="14791" y="16600"/>
                    <a:pt x="14837" y="16737"/>
                  </a:cubicBezTo>
                  <a:cubicBezTo>
                    <a:pt x="14854" y="16788"/>
                    <a:pt x="14871" y="16814"/>
                    <a:pt x="14917" y="16814"/>
                  </a:cubicBezTo>
                  <a:cubicBezTo>
                    <a:pt x="14932" y="16814"/>
                    <a:pt x="14951" y="16811"/>
                    <a:pt x="14973" y="16805"/>
                  </a:cubicBezTo>
                  <a:cubicBezTo>
                    <a:pt x="15156" y="16759"/>
                    <a:pt x="15339" y="16645"/>
                    <a:pt x="15521" y="16577"/>
                  </a:cubicBezTo>
                  <a:cubicBezTo>
                    <a:pt x="15567" y="16554"/>
                    <a:pt x="15590" y="16486"/>
                    <a:pt x="15567" y="16463"/>
                  </a:cubicBezTo>
                  <a:cubicBezTo>
                    <a:pt x="15544" y="16417"/>
                    <a:pt x="15498" y="16371"/>
                    <a:pt x="15476" y="16326"/>
                  </a:cubicBezTo>
                  <a:cubicBezTo>
                    <a:pt x="15453" y="16303"/>
                    <a:pt x="15407" y="16280"/>
                    <a:pt x="15362" y="16257"/>
                  </a:cubicBezTo>
                  <a:cubicBezTo>
                    <a:pt x="15362" y="16246"/>
                    <a:pt x="15356" y="16246"/>
                    <a:pt x="15347" y="16246"/>
                  </a:cubicBezTo>
                  <a:cubicBezTo>
                    <a:pt x="15339" y="16246"/>
                    <a:pt x="15327" y="16246"/>
                    <a:pt x="15316" y="16234"/>
                  </a:cubicBezTo>
                  <a:cubicBezTo>
                    <a:pt x="15277" y="16223"/>
                    <a:pt x="15241" y="16218"/>
                    <a:pt x="15206" y="16218"/>
                  </a:cubicBezTo>
                  <a:close/>
                  <a:moveTo>
                    <a:pt x="14266" y="16120"/>
                  </a:moveTo>
                  <a:cubicBezTo>
                    <a:pt x="14175" y="16143"/>
                    <a:pt x="14106" y="16120"/>
                    <a:pt x="14038" y="16212"/>
                  </a:cubicBezTo>
                  <a:cubicBezTo>
                    <a:pt x="13992" y="16257"/>
                    <a:pt x="13946" y="16280"/>
                    <a:pt x="13924" y="16326"/>
                  </a:cubicBezTo>
                  <a:cubicBezTo>
                    <a:pt x="13901" y="16349"/>
                    <a:pt x="13878" y="16371"/>
                    <a:pt x="13878" y="16371"/>
                  </a:cubicBezTo>
                  <a:cubicBezTo>
                    <a:pt x="13855" y="16531"/>
                    <a:pt x="13855" y="16668"/>
                    <a:pt x="13992" y="16759"/>
                  </a:cubicBezTo>
                  <a:cubicBezTo>
                    <a:pt x="13992" y="16782"/>
                    <a:pt x="14015" y="16782"/>
                    <a:pt x="14015" y="16805"/>
                  </a:cubicBezTo>
                  <a:cubicBezTo>
                    <a:pt x="14060" y="16896"/>
                    <a:pt x="14175" y="16896"/>
                    <a:pt x="14243" y="16896"/>
                  </a:cubicBezTo>
                  <a:cubicBezTo>
                    <a:pt x="14334" y="16896"/>
                    <a:pt x="14426" y="16896"/>
                    <a:pt x="14494" y="16805"/>
                  </a:cubicBezTo>
                  <a:cubicBezTo>
                    <a:pt x="14494" y="16782"/>
                    <a:pt x="14517" y="16759"/>
                    <a:pt x="14540" y="16759"/>
                  </a:cubicBezTo>
                  <a:cubicBezTo>
                    <a:pt x="14608" y="16714"/>
                    <a:pt x="14631" y="16623"/>
                    <a:pt x="14631" y="16554"/>
                  </a:cubicBezTo>
                  <a:cubicBezTo>
                    <a:pt x="14654" y="16486"/>
                    <a:pt x="14654" y="16417"/>
                    <a:pt x="14608" y="16371"/>
                  </a:cubicBezTo>
                  <a:cubicBezTo>
                    <a:pt x="14563" y="16280"/>
                    <a:pt x="14494" y="16212"/>
                    <a:pt x="14426" y="16166"/>
                  </a:cubicBezTo>
                  <a:cubicBezTo>
                    <a:pt x="14380" y="16143"/>
                    <a:pt x="14312" y="16120"/>
                    <a:pt x="14266" y="1612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1" name="Google Shape;1001;p10"/>
            <p:cNvSpPr/>
            <p:nvPr/>
          </p:nvSpPr>
          <p:spPr>
            <a:xfrm>
              <a:off x="6113350" y="1775150"/>
              <a:ext cx="442250" cy="429000"/>
            </a:xfrm>
            <a:custGeom>
              <a:avLst/>
              <a:gdLst/>
              <a:ahLst/>
              <a:cxnLst/>
              <a:rect l="l" t="t" r="r" b="b"/>
              <a:pathLst>
                <a:path w="17690" h="17160" extrusionOk="0">
                  <a:moveTo>
                    <a:pt x="2979" y="0"/>
                  </a:moveTo>
                  <a:cubicBezTo>
                    <a:pt x="2283" y="0"/>
                    <a:pt x="1587" y="268"/>
                    <a:pt x="1050" y="805"/>
                  </a:cubicBezTo>
                  <a:cubicBezTo>
                    <a:pt x="0" y="1878"/>
                    <a:pt x="0" y="3589"/>
                    <a:pt x="1050" y="4662"/>
                  </a:cubicBezTo>
                  <a:lnTo>
                    <a:pt x="12783" y="16372"/>
                  </a:lnTo>
                  <a:cubicBezTo>
                    <a:pt x="13308" y="16897"/>
                    <a:pt x="14004" y="17159"/>
                    <a:pt x="14700" y="17159"/>
                  </a:cubicBezTo>
                  <a:cubicBezTo>
                    <a:pt x="15396" y="17159"/>
                    <a:pt x="16092" y="16897"/>
                    <a:pt x="16617" y="16372"/>
                  </a:cubicBezTo>
                  <a:cubicBezTo>
                    <a:pt x="17690" y="15299"/>
                    <a:pt x="17690" y="13587"/>
                    <a:pt x="16617" y="12514"/>
                  </a:cubicBezTo>
                  <a:lnTo>
                    <a:pt x="4908" y="805"/>
                  </a:lnTo>
                  <a:cubicBezTo>
                    <a:pt x="4371" y="268"/>
                    <a:pt x="3675" y="0"/>
                    <a:pt x="2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2" name="Google Shape;1002;p10"/>
            <p:cNvSpPr/>
            <p:nvPr/>
          </p:nvSpPr>
          <p:spPr>
            <a:xfrm>
              <a:off x="6116200" y="1800400"/>
              <a:ext cx="420575" cy="422425"/>
            </a:xfrm>
            <a:custGeom>
              <a:avLst/>
              <a:gdLst/>
              <a:ahLst/>
              <a:cxnLst/>
              <a:rect l="l" t="t" r="r" b="b"/>
              <a:pathLst>
                <a:path w="16823" h="16897" extrusionOk="0">
                  <a:moveTo>
                    <a:pt x="1906" y="83"/>
                  </a:moveTo>
                  <a:cubicBezTo>
                    <a:pt x="1891" y="83"/>
                    <a:pt x="1872" y="86"/>
                    <a:pt x="1849" y="92"/>
                  </a:cubicBezTo>
                  <a:cubicBezTo>
                    <a:pt x="1667" y="137"/>
                    <a:pt x="1484" y="251"/>
                    <a:pt x="1302" y="320"/>
                  </a:cubicBezTo>
                  <a:cubicBezTo>
                    <a:pt x="1256" y="343"/>
                    <a:pt x="1233" y="411"/>
                    <a:pt x="1256" y="434"/>
                  </a:cubicBezTo>
                  <a:cubicBezTo>
                    <a:pt x="1279" y="480"/>
                    <a:pt x="1302" y="525"/>
                    <a:pt x="1347" y="571"/>
                  </a:cubicBezTo>
                  <a:cubicBezTo>
                    <a:pt x="1370" y="594"/>
                    <a:pt x="1416" y="616"/>
                    <a:pt x="1461" y="639"/>
                  </a:cubicBezTo>
                  <a:cubicBezTo>
                    <a:pt x="1461" y="651"/>
                    <a:pt x="1467" y="651"/>
                    <a:pt x="1476" y="651"/>
                  </a:cubicBezTo>
                  <a:cubicBezTo>
                    <a:pt x="1484" y="651"/>
                    <a:pt x="1496" y="651"/>
                    <a:pt x="1507" y="662"/>
                  </a:cubicBezTo>
                  <a:cubicBezTo>
                    <a:pt x="1546" y="673"/>
                    <a:pt x="1582" y="679"/>
                    <a:pt x="1616" y="679"/>
                  </a:cubicBezTo>
                  <a:cubicBezTo>
                    <a:pt x="1723" y="679"/>
                    <a:pt x="1814" y="623"/>
                    <a:pt x="1918" y="502"/>
                  </a:cubicBezTo>
                  <a:cubicBezTo>
                    <a:pt x="2009" y="388"/>
                    <a:pt x="2032" y="297"/>
                    <a:pt x="1986" y="160"/>
                  </a:cubicBezTo>
                  <a:cubicBezTo>
                    <a:pt x="1969" y="109"/>
                    <a:pt x="1952" y="83"/>
                    <a:pt x="1906" y="83"/>
                  </a:cubicBezTo>
                  <a:close/>
                  <a:moveTo>
                    <a:pt x="2580" y="0"/>
                  </a:moveTo>
                  <a:cubicBezTo>
                    <a:pt x="2488" y="0"/>
                    <a:pt x="2397" y="0"/>
                    <a:pt x="2329" y="92"/>
                  </a:cubicBezTo>
                  <a:cubicBezTo>
                    <a:pt x="2329" y="114"/>
                    <a:pt x="2306" y="137"/>
                    <a:pt x="2283" y="137"/>
                  </a:cubicBezTo>
                  <a:cubicBezTo>
                    <a:pt x="2215" y="183"/>
                    <a:pt x="2192" y="274"/>
                    <a:pt x="2169" y="343"/>
                  </a:cubicBezTo>
                  <a:cubicBezTo>
                    <a:pt x="2169" y="411"/>
                    <a:pt x="2169" y="480"/>
                    <a:pt x="2192" y="525"/>
                  </a:cubicBezTo>
                  <a:cubicBezTo>
                    <a:pt x="2260" y="616"/>
                    <a:pt x="2329" y="685"/>
                    <a:pt x="2397" y="731"/>
                  </a:cubicBezTo>
                  <a:cubicBezTo>
                    <a:pt x="2443" y="753"/>
                    <a:pt x="2511" y="776"/>
                    <a:pt x="2557" y="776"/>
                  </a:cubicBezTo>
                  <a:cubicBezTo>
                    <a:pt x="2625" y="753"/>
                    <a:pt x="2717" y="776"/>
                    <a:pt x="2785" y="685"/>
                  </a:cubicBezTo>
                  <a:cubicBezTo>
                    <a:pt x="2808" y="639"/>
                    <a:pt x="2854" y="616"/>
                    <a:pt x="2899" y="571"/>
                  </a:cubicBezTo>
                  <a:cubicBezTo>
                    <a:pt x="2922" y="548"/>
                    <a:pt x="2922" y="525"/>
                    <a:pt x="2922" y="525"/>
                  </a:cubicBezTo>
                  <a:cubicBezTo>
                    <a:pt x="2968" y="365"/>
                    <a:pt x="2968" y="228"/>
                    <a:pt x="2831" y="137"/>
                  </a:cubicBezTo>
                  <a:cubicBezTo>
                    <a:pt x="2831" y="114"/>
                    <a:pt x="2808" y="114"/>
                    <a:pt x="2808" y="92"/>
                  </a:cubicBezTo>
                  <a:cubicBezTo>
                    <a:pt x="2740" y="0"/>
                    <a:pt x="2648" y="0"/>
                    <a:pt x="2580" y="0"/>
                  </a:cubicBezTo>
                  <a:close/>
                  <a:moveTo>
                    <a:pt x="3485" y="97"/>
                  </a:moveTo>
                  <a:cubicBezTo>
                    <a:pt x="3407" y="97"/>
                    <a:pt x="3332" y="129"/>
                    <a:pt x="3264" y="206"/>
                  </a:cubicBezTo>
                  <a:cubicBezTo>
                    <a:pt x="3105" y="343"/>
                    <a:pt x="3082" y="594"/>
                    <a:pt x="3264" y="753"/>
                  </a:cubicBezTo>
                  <a:cubicBezTo>
                    <a:pt x="3333" y="822"/>
                    <a:pt x="3424" y="856"/>
                    <a:pt x="3516" y="856"/>
                  </a:cubicBezTo>
                  <a:cubicBezTo>
                    <a:pt x="3607" y="856"/>
                    <a:pt x="3698" y="822"/>
                    <a:pt x="3767" y="753"/>
                  </a:cubicBezTo>
                  <a:cubicBezTo>
                    <a:pt x="3949" y="594"/>
                    <a:pt x="3926" y="365"/>
                    <a:pt x="3812" y="251"/>
                  </a:cubicBezTo>
                  <a:cubicBezTo>
                    <a:pt x="3706" y="159"/>
                    <a:pt x="3593" y="97"/>
                    <a:pt x="3485" y="97"/>
                  </a:cubicBezTo>
                  <a:close/>
                  <a:moveTo>
                    <a:pt x="4109" y="371"/>
                  </a:moveTo>
                  <a:cubicBezTo>
                    <a:pt x="4103" y="371"/>
                    <a:pt x="4098" y="377"/>
                    <a:pt x="4086" y="388"/>
                  </a:cubicBezTo>
                  <a:cubicBezTo>
                    <a:pt x="4063" y="480"/>
                    <a:pt x="4063" y="571"/>
                    <a:pt x="4086" y="685"/>
                  </a:cubicBezTo>
                  <a:cubicBezTo>
                    <a:pt x="4157" y="826"/>
                    <a:pt x="4269" y="913"/>
                    <a:pt x="4422" y="913"/>
                  </a:cubicBezTo>
                  <a:cubicBezTo>
                    <a:pt x="4466" y="913"/>
                    <a:pt x="4514" y="906"/>
                    <a:pt x="4566" y="890"/>
                  </a:cubicBezTo>
                  <a:cubicBezTo>
                    <a:pt x="4680" y="868"/>
                    <a:pt x="4702" y="845"/>
                    <a:pt x="4611" y="753"/>
                  </a:cubicBezTo>
                  <a:cubicBezTo>
                    <a:pt x="4611" y="753"/>
                    <a:pt x="4588" y="753"/>
                    <a:pt x="4588" y="731"/>
                  </a:cubicBezTo>
                  <a:cubicBezTo>
                    <a:pt x="4543" y="685"/>
                    <a:pt x="4497" y="616"/>
                    <a:pt x="4406" y="616"/>
                  </a:cubicBezTo>
                  <a:cubicBezTo>
                    <a:pt x="4337" y="502"/>
                    <a:pt x="4223" y="480"/>
                    <a:pt x="4132" y="388"/>
                  </a:cubicBezTo>
                  <a:cubicBezTo>
                    <a:pt x="4120" y="377"/>
                    <a:pt x="4115" y="371"/>
                    <a:pt x="4109" y="371"/>
                  </a:cubicBezTo>
                  <a:close/>
                  <a:moveTo>
                    <a:pt x="754" y="799"/>
                  </a:moveTo>
                  <a:cubicBezTo>
                    <a:pt x="708" y="799"/>
                    <a:pt x="662" y="868"/>
                    <a:pt x="640" y="890"/>
                  </a:cubicBezTo>
                  <a:cubicBezTo>
                    <a:pt x="617" y="890"/>
                    <a:pt x="617" y="913"/>
                    <a:pt x="594" y="913"/>
                  </a:cubicBezTo>
                  <a:cubicBezTo>
                    <a:pt x="571" y="982"/>
                    <a:pt x="503" y="1005"/>
                    <a:pt x="480" y="1073"/>
                  </a:cubicBezTo>
                  <a:cubicBezTo>
                    <a:pt x="457" y="1141"/>
                    <a:pt x="389" y="1187"/>
                    <a:pt x="366" y="1256"/>
                  </a:cubicBezTo>
                  <a:cubicBezTo>
                    <a:pt x="274" y="1393"/>
                    <a:pt x="274" y="1393"/>
                    <a:pt x="411" y="1507"/>
                  </a:cubicBezTo>
                  <a:cubicBezTo>
                    <a:pt x="457" y="1530"/>
                    <a:pt x="503" y="1552"/>
                    <a:pt x="571" y="1552"/>
                  </a:cubicBezTo>
                  <a:cubicBezTo>
                    <a:pt x="587" y="1555"/>
                    <a:pt x="602" y="1557"/>
                    <a:pt x="617" y="1557"/>
                  </a:cubicBezTo>
                  <a:cubicBezTo>
                    <a:pt x="710" y="1557"/>
                    <a:pt x="789" y="1500"/>
                    <a:pt x="868" y="1461"/>
                  </a:cubicBezTo>
                  <a:cubicBezTo>
                    <a:pt x="868" y="1461"/>
                    <a:pt x="936" y="1324"/>
                    <a:pt x="959" y="1278"/>
                  </a:cubicBezTo>
                  <a:cubicBezTo>
                    <a:pt x="1050" y="1119"/>
                    <a:pt x="936" y="1005"/>
                    <a:pt x="891" y="890"/>
                  </a:cubicBezTo>
                  <a:cubicBezTo>
                    <a:pt x="822" y="868"/>
                    <a:pt x="799" y="822"/>
                    <a:pt x="754" y="799"/>
                  </a:cubicBezTo>
                  <a:close/>
                  <a:moveTo>
                    <a:pt x="1544" y="878"/>
                  </a:moveTo>
                  <a:cubicBezTo>
                    <a:pt x="1440" y="878"/>
                    <a:pt x="1349" y="903"/>
                    <a:pt x="1302" y="982"/>
                  </a:cubicBezTo>
                  <a:cubicBezTo>
                    <a:pt x="1279" y="1005"/>
                    <a:pt x="1279" y="1005"/>
                    <a:pt x="1256" y="1005"/>
                  </a:cubicBezTo>
                  <a:cubicBezTo>
                    <a:pt x="1187" y="1073"/>
                    <a:pt x="1165" y="1164"/>
                    <a:pt x="1165" y="1256"/>
                  </a:cubicBezTo>
                  <a:cubicBezTo>
                    <a:pt x="1165" y="1347"/>
                    <a:pt x="1187" y="1438"/>
                    <a:pt x="1279" y="1507"/>
                  </a:cubicBezTo>
                  <a:cubicBezTo>
                    <a:pt x="1279" y="1507"/>
                    <a:pt x="1302" y="1530"/>
                    <a:pt x="1302" y="1552"/>
                  </a:cubicBezTo>
                  <a:cubicBezTo>
                    <a:pt x="1347" y="1621"/>
                    <a:pt x="1438" y="1644"/>
                    <a:pt x="1507" y="1644"/>
                  </a:cubicBezTo>
                  <a:cubicBezTo>
                    <a:pt x="1527" y="1650"/>
                    <a:pt x="1547" y="1653"/>
                    <a:pt x="1567" y="1653"/>
                  </a:cubicBezTo>
                  <a:cubicBezTo>
                    <a:pt x="1614" y="1653"/>
                    <a:pt x="1657" y="1637"/>
                    <a:pt x="1690" y="1621"/>
                  </a:cubicBezTo>
                  <a:cubicBezTo>
                    <a:pt x="1781" y="1575"/>
                    <a:pt x="1849" y="1507"/>
                    <a:pt x="1895" y="1415"/>
                  </a:cubicBezTo>
                  <a:cubicBezTo>
                    <a:pt x="1918" y="1393"/>
                    <a:pt x="1941" y="1324"/>
                    <a:pt x="1941" y="1278"/>
                  </a:cubicBezTo>
                  <a:cubicBezTo>
                    <a:pt x="1918" y="1187"/>
                    <a:pt x="1941" y="1096"/>
                    <a:pt x="1849" y="1050"/>
                  </a:cubicBezTo>
                  <a:cubicBezTo>
                    <a:pt x="1804" y="1005"/>
                    <a:pt x="1781" y="959"/>
                    <a:pt x="1735" y="936"/>
                  </a:cubicBezTo>
                  <a:cubicBezTo>
                    <a:pt x="1712" y="913"/>
                    <a:pt x="1690" y="890"/>
                    <a:pt x="1690" y="890"/>
                  </a:cubicBezTo>
                  <a:cubicBezTo>
                    <a:pt x="1640" y="883"/>
                    <a:pt x="1591" y="878"/>
                    <a:pt x="1544" y="878"/>
                  </a:cubicBezTo>
                  <a:close/>
                  <a:moveTo>
                    <a:pt x="2466" y="950"/>
                  </a:moveTo>
                  <a:cubicBezTo>
                    <a:pt x="2373" y="950"/>
                    <a:pt x="2280" y="984"/>
                    <a:pt x="2215" y="1050"/>
                  </a:cubicBezTo>
                  <a:cubicBezTo>
                    <a:pt x="2055" y="1210"/>
                    <a:pt x="2055" y="1461"/>
                    <a:pt x="2215" y="1598"/>
                  </a:cubicBezTo>
                  <a:cubicBezTo>
                    <a:pt x="2280" y="1675"/>
                    <a:pt x="2373" y="1709"/>
                    <a:pt x="2466" y="1709"/>
                  </a:cubicBezTo>
                  <a:cubicBezTo>
                    <a:pt x="2567" y="1709"/>
                    <a:pt x="2668" y="1669"/>
                    <a:pt x="2740" y="1598"/>
                  </a:cubicBezTo>
                  <a:cubicBezTo>
                    <a:pt x="2876" y="1461"/>
                    <a:pt x="2899" y="1233"/>
                    <a:pt x="2740" y="1073"/>
                  </a:cubicBezTo>
                  <a:cubicBezTo>
                    <a:pt x="2668" y="990"/>
                    <a:pt x="2567" y="950"/>
                    <a:pt x="2466" y="950"/>
                  </a:cubicBezTo>
                  <a:close/>
                  <a:moveTo>
                    <a:pt x="3424" y="1050"/>
                  </a:moveTo>
                  <a:cubicBezTo>
                    <a:pt x="3310" y="1050"/>
                    <a:pt x="3242" y="1096"/>
                    <a:pt x="3150" y="1164"/>
                  </a:cubicBezTo>
                  <a:cubicBezTo>
                    <a:pt x="3082" y="1233"/>
                    <a:pt x="3059" y="1324"/>
                    <a:pt x="3059" y="1415"/>
                  </a:cubicBezTo>
                  <a:cubicBezTo>
                    <a:pt x="3059" y="1530"/>
                    <a:pt x="3082" y="1598"/>
                    <a:pt x="3150" y="1689"/>
                  </a:cubicBezTo>
                  <a:cubicBezTo>
                    <a:pt x="3219" y="1758"/>
                    <a:pt x="3310" y="1803"/>
                    <a:pt x="3424" y="1803"/>
                  </a:cubicBezTo>
                  <a:cubicBezTo>
                    <a:pt x="3516" y="1803"/>
                    <a:pt x="3630" y="1781"/>
                    <a:pt x="3675" y="1689"/>
                  </a:cubicBezTo>
                  <a:cubicBezTo>
                    <a:pt x="3767" y="1621"/>
                    <a:pt x="3789" y="1530"/>
                    <a:pt x="3789" y="1438"/>
                  </a:cubicBezTo>
                  <a:cubicBezTo>
                    <a:pt x="3789" y="1324"/>
                    <a:pt x="3767" y="1256"/>
                    <a:pt x="3698" y="1164"/>
                  </a:cubicBezTo>
                  <a:cubicBezTo>
                    <a:pt x="3607" y="1096"/>
                    <a:pt x="3516" y="1050"/>
                    <a:pt x="3424" y="1050"/>
                  </a:cubicBezTo>
                  <a:close/>
                  <a:moveTo>
                    <a:pt x="4372" y="1153"/>
                  </a:moveTo>
                  <a:cubicBezTo>
                    <a:pt x="4280" y="1153"/>
                    <a:pt x="4189" y="1187"/>
                    <a:pt x="4109" y="1256"/>
                  </a:cubicBezTo>
                  <a:cubicBezTo>
                    <a:pt x="3972" y="1393"/>
                    <a:pt x="3949" y="1621"/>
                    <a:pt x="4109" y="1781"/>
                  </a:cubicBezTo>
                  <a:cubicBezTo>
                    <a:pt x="4189" y="1860"/>
                    <a:pt x="4280" y="1900"/>
                    <a:pt x="4372" y="1900"/>
                  </a:cubicBezTo>
                  <a:cubicBezTo>
                    <a:pt x="4463" y="1900"/>
                    <a:pt x="4554" y="1860"/>
                    <a:pt x="4634" y="1781"/>
                  </a:cubicBezTo>
                  <a:cubicBezTo>
                    <a:pt x="4771" y="1644"/>
                    <a:pt x="4794" y="1415"/>
                    <a:pt x="4634" y="1256"/>
                  </a:cubicBezTo>
                  <a:cubicBezTo>
                    <a:pt x="4554" y="1187"/>
                    <a:pt x="4463" y="1153"/>
                    <a:pt x="4372" y="1153"/>
                  </a:cubicBezTo>
                  <a:close/>
                  <a:moveTo>
                    <a:pt x="5091" y="1278"/>
                  </a:moveTo>
                  <a:cubicBezTo>
                    <a:pt x="5068" y="1301"/>
                    <a:pt x="5022" y="1347"/>
                    <a:pt x="4999" y="1393"/>
                  </a:cubicBezTo>
                  <a:cubicBezTo>
                    <a:pt x="4976" y="1415"/>
                    <a:pt x="4976" y="1461"/>
                    <a:pt x="4976" y="1484"/>
                  </a:cubicBezTo>
                  <a:cubicBezTo>
                    <a:pt x="4908" y="1598"/>
                    <a:pt x="4976" y="1712"/>
                    <a:pt x="5022" y="1781"/>
                  </a:cubicBezTo>
                  <a:cubicBezTo>
                    <a:pt x="5079" y="1880"/>
                    <a:pt x="5206" y="1935"/>
                    <a:pt x="5328" y="1935"/>
                  </a:cubicBezTo>
                  <a:cubicBezTo>
                    <a:pt x="5401" y="1935"/>
                    <a:pt x="5473" y="1915"/>
                    <a:pt x="5524" y="1872"/>
                  </a:cubicBezTo>
                  <a:cubicBezTo>
                    <a:pt x="5616" y="1803"/>
                    <a:pt x="5638" y="1781"/>
                    <a:pt x="5547" y="1712"/>
                  </a:cubicBezTo>
                  <a:cubicBezTo>
                    <a:pt x="5501" y="1644"/>
                    <a:pt x="5433" y="1575"/>
                    <a:pt x="5364" y="1530"/>
                  </a:cubicBezTo>
                  <a:cubicBezTo>
                    <a:pt x="5319" y="1461"/>
                    <a:pt x="5250" y="1393"/>
                    <a:pt x="5182" y="1347"/>
                  </a:cubicBezTo>
                  <a:cubicBezTo>
                    <a:pt x="5159" y="1324"/>
                    <a:pt x="5113" y="1278"/>
                    <a:pt x="5091" y="1278"/>
                  </a:cubicBezTo>
                  <a:close/>
                  <a:moveTo>
                    <a:pt x="560" y="1732"/>
                  </a:moveTo>
                  <a:cubicBezTo>
                    <a:pt x="549" y="1732"/>
                    <a:pt x="537" y="1733"/>
                    <a:pt x="525" y="1735"/>
                  </a:cubicBezTo>
                  <a:cubicBezTo>
                    <a:pt x="434" y="1735"/>
                    <a:pt x="343" y="1735"/>
                    <a:pt x="274" y="1803"/>
                  </a:cubicBezTo>
                  <a:cubicBezTo>
                    <a:pt x="252" y="1849"/>
                    <a:pt x="206" y="1895"/>
                    <a:pt x="160" y="1918"/>
                  </a:cubicBezTo>
                  <a:cubicBezTo>
                    <a:pt x="160" y="1940"/>
                    <a:pt x="137" y="1963"/>
                    <a:pt x="137" y="1986"/>
                  </a:cubicBezTo>
                  <a:cubicBezTo>
                    <a:pt x="92" y="2146"/>
                    <a:pt x="115" y="2283"/>
                    <a:pt x="229" y="2374"/>
                  </a:cubicBezTo>
                  <a:cubicBezTo>
                    <a:pt x="252" y="2374"/>
                    <a:pt x="252" y="2374"/>
                    <a:pt x="252" y="2397"/>
                  </a:cubicBezTo>
                  <a:cubicBezTo>
                    <a:pt x="320" y="2488"/>
                    <a:pt x="411" y="2488"/>
                    <a:pt x="503" y="2511"/>
                  </a:cubicBezTo>
                  <a:cubicBezTo>
                    <a:pt x="594" y="2511"/>
                    <a:pt x="685" y="2488"/>
                    <a:pt x="754" y="2397"/>
                  </a:cubicBezTo>
                  <a:cubicBezTo>
                    <a:pt x="754" y="2374"/>
                    <a:pt x="777" y="2351"/>
                    <a:pt x="799" y="2351"/>
                  </a:cubicBezTo>
                  <a:cubicBezTo>
                    <a:pt x="868" y="2283"/>
                    <a:pt x="868" y="2191"/>
                    <a:pt x="891" y="2123"/>
                  </a:cubicBezTo>
                  <a:cubicBezTo>
                    <a:pt x="891" y="2054"/>
                    <a:pt x="891" y="1986"/>
                    <a:pt x="868" y="1963"/>
                  </a:cubicBezTo>
                  <a:cubicBezTo>
                    <a:pt x="783" y="1858"/>
                    <a:pt x="699" y="1732"/>
                    <a:pt x="560" y="1732"/>
                  </a:cubicBezTo>
                  <a:close/>
                  <a:moveTo>
                    <a:pt x="1448" y="1840"/>
                  </a:moveTo>
                  <a:cubicBezTo>
                    <a:pt x="1357" y="1840"/>
                    <a:pt x="1264" y="1875"/>
                    <a:pt x="1187" y="1940"/>
                  </a:cubicBezTo>
                  <a:cubicBezTo>
                    <a:pt x="1028" y="2100"/>
                    <a:pt x="1028" y="2351"/>
                    <a:pt x="1187" y="2465"/>
                  </a:cubicBezTo>
                  <a:cubicBezTo>
                    <a:pt x="1254" y="2554"/>
                    <a:pt x="1346" y="2594"/>
                    <a:pt x="1440" y="2594"/>
                  </a:cubicBezTo>
                  <a:cubicBezTo>
                    <a:pt x="1540" y="2594"/>
                    <a:pt x="1642" y="2548"/>
                    <a:pt x="1712" y="2465"/>
                  </a:cubicBezTo>
                  <a:cubicBezTo>
                    <a:pt x="1849" y="2328"/>
                    <a:pt x="1872" y="2100"/>
                    <a:pt x="1712" y="1963"/>
                  </a:cubicBezTo>
                  <a:cubicBezTo>
                    <a:pt x="1641" y="1880"/>
                    <a:pt x="1546" y="1840"/>
                    <a:pt x="1448" y="1840"/>
                  </a:cubicBezTo>
                  <a:close/>
                  <a:moveTo>
                    <a:pt x="2374" y="1918"/>
                  </a:moveTo>
                  <a:cubicBezTo>
                    <a:pt x="2283" y="1918"/>
                    <a:pt x="2192" y="1940"/>
                    <a:pt x="2123" y="2009"/>
                  </a:cubicBezTo>
                  <a:cubicBezTo>
                    <a:pt x="1963" y="2169"/>
                    <a:pt x="1963" y="2374"/>
                    <a:pt x="2100" y="2534"/>
                  </a:cubicBezTo>
                  <a:cubicBezTo>
                    <a:pt x="2169" y="2602"/>
                    <a:pt x="2260" y="2648"/>
                    <a:pt x="2374" y="2648"/>
                  </a:cubicBezTo>
                  <a:cubicBezTo>
                    <a:pt x="2466" y="2648"/>
                    <a:pt x="2557" y="2625"/>
                    <a:pt x="2625" y="2557"/>
                  </a:cubicBezTo>
                  <a:cubicBezTo>
                    <a:pt x="2785" y="2397"/>
                    <a:pt x="2785" y="2169"/>
                    <a:pt x="2648" y="2032"/>
                  </a:cubicBezTo>
                  <a:cubicBezTo>
                    <a:pt x="2580" y="1940"/>
                    <a:pt x="2488" y="1918"/>
                    <a:pt x="2374" y="1918"/>
                  </a:cubicBezTo>
                  <a:close/>
                  <a:moveTo>
                    <a:pt x="3348" y="1977"/>
                  </a:moveTo>
                  <a:cubicBezTo>
                    <a:pt x="3257" y="1977"/>
                    <a:pt x="3171" y="2011"/>
                    <a:pt x="3105" y="2077"/>
                  </a:cubicBezTo>
                  <a:cubicBezTo>
                    <a:pt x="2945" y="2237"/>
                    <a:pt x="2945" y="2443"/>
                    <a:pt x="3082" y="2602"/>
                  </a:cubicBezTo>
                  <a:cubicBezTo>
                    <a:pt x="3153" y="2685"/>
                    <a:pt x="3249" y="2725"/>
                    <a:pt x="3347" y="2725"/>
                  </a:cubicBezTo>
                  <a:cubicBezTo>
                    <a:pt x="3437" y="2725"/>
                    <a:pt x="3530" y="2691"/>
                    <a:pt x="3607" y="2625"/>
                  </a:cubicBezTo>
                  <a:cubicBezTo>
                    <a:pt x="3767" y="2465"/>
                    <a:pt x="3767" y="2260"/>
                    <a:pt x="3630" y="2100"/>
                  </a:cubicBezTo>
                  <a:cubicBezTo>
                    <a:pt x="3547" y="2017"/>
                    <a:pt x="3445" y="1977"/>
                    <a:pt x="3348" y="1977"/>
                  </a:cubicBezTo>
                  <a:close/>
                  <a:moveTo>
                    <a:pt x="4303" y="2077"/>
                  </a:moveTo>
                  <a:cubicBezTo>
                    <a:pt x="4212" y="2077"/>
                    <a:pt x="4120" y="2112"/>
                    <a:pt x="4041" y="2169"/>
                  </a:cubicBezTo>
                  <a:cubicBezTo>
                    <a:pt x="3904" y="2306"/>
                    <a:pt x="3881" y="2557"/>
                    <a:pt x="4041" y="2694"/>
                  </a:cubicBezTo>
                  <a:cubicBezTo>
                    <a:pt x="4120" y="2773"/>
                    <a:pt x="4212" y="2808"/>
                    <a:pt x="4300" y="2808"/>
                  </a:cubicBezTo>
                  <a:cubicBezTo>
                    <a:pt x="4389" y="2808"/>
                    <a:pt x="4474" y="2773"/>
                    <a:pt x="4543" y="2716"/>
                  </a:cubicBezTo>
                  <a:cubicBezTo>
                    <a:pt x="4680" y="2579"/>
                    <a:pt x="4702" y="2351"/>
                    <a:pt x="4566" y="2191"/>
                  </a:cubicBezTo>
                  <a:cubicBezTo>
                    <a:pt x="4486" y="2112"/>
                    <a:pt x="4394" y="2077"/>
                    <a:pt x="4303" y="2077"/>
                  </a:cubicBezTo>
                  <a:close/>
                  <a:moveTo>
                    <a:pt x="5268" y="2163"/>
                  </a:moveTo>
                  <a:cubicBezTo>
                    <a:pt x="5253" y="2163"/>
                    <a:pt x="5240" y="2165"/>
                    <a:pt x="5227" y="2169"/>
                  </a:cubicBezTo>
                  <a:cubicBezTo>
                    <a:pt x="5136" y="2169"/>
                    <a:pt x="5045" y="2191"/>
                    <a:pt x="4954" y="2260"/>
                  </a:cubicBezTo>
                  <a:cubicBezTo>
                    <a:pt x="4908" y="2328"/>
                    <a:pt x="4885" y="2443"/>
                    <a:pt x="4862" y="2534"/>
                  </a:cubicBezTo>
                  <a:cubicBezTo>
                    <a:pt x="4862" y="2579"/>
                    <a:pt x="4931" y="2762"/>
                    <a:pt x="4976" y="2785"/>
                  </a:cubicBezTo>
                  <a:cubicBezTo>
                    <a:pt x="5045" y="2853"/>
                    <a:pt x="5136" y="2876"/>
                    <a:pt x="5227" y="2876"/>
                  </a:cubicBezTo>
                  <a:cubicBezTo>
                    <a:pt x="5319" y="2876"/>
                    <a:pt x="5410" y="2853"/>
                    <a:pt x="5479" y="2785"/>
                  </a:cubicBezTo>
                  <a:cubicBezTo>
                    <a:pt x="5547" y="2694"/>
                    <a:pt x="5570" y="2602"/>
                    <a:pt x="5593" y="2511"/>
                  </a:cubicBezTo>
                  <a:cubicBezTo>
                    <a:pt x="5593" y="2465"/>
                    <a:pt x="5501" y="2283"/>
                    <a:pt x="5479" y="2260"/>
                  </a:cubicBezTo>
                  <a:cubicBezTo>
                    <a:pt x="5422" y="2204"/>
                    <a:pt x="5335" y="2163"/>
                    <a:pt x="5268" y="2163"/>
                  </a:cubicBezTo>
                  <a:close/>
                  <a:moveTo>
                    <a:pt x="6084" y="2274"/>
                  </a:moveTo>
                  <a:cubicBezTo>
                    <a:pt x="6060" y="2274"/>
                    <a:pt x="6034" y="2285"/>
                    <a:pt x="6004" y="2306"/>
                  </a:cubicBezTo>
                  <a:cubicBezTo>
                    <a:pt x="5981" y="2328"/>
                    <a:pt x="5958" y="2374"/>
                    <a:pt x="5912" y="2397"/>
                  </a:cubicBezTo>
                  <a:cubicBezTo>
                    <a:pt x="5730" y="2602"/>
                    <a:pt x="5844" y="2853"/>
                    <a:pt x="6049" y="2922"/>
                  </a:cubicBezTo>
                  <a:cubicBezTo>
                    <a:pt x="6098" y="2946"/>
                    <a:pt x="6147" y="2958"/>
                    <a:pt x="6194" y="2958"/>
                  </a:cubicBezTo>
                  <a:cubicBezTo>
                    <a:pt x="6323" y="2958"/>
                    <a:pt x="6439" y="2873"/>
                    <a:pt x="6506" y="2739"/>
                  </a:cubicBezTo>
                  <a:cubicBezTo>
                    <a:pt x="6529" y="2694"/>
                    <a:pt x="6529" y="2671"/>
                    <a:pt x="6460" y="2625"/>
                  </a:cubicBezTo>
                  <a:cubicBezTo>
                    <a:pt x="6414" y="2579"/>
                    <a:pt x="6369" y="2534"/>
                    <a:pt x="6323" y="2488"/>
                  </a:cubicBezTo>
                  <a:cubicBezTo>
                    <a:pt x="6277" y="2420"/>
                    <a:pt x="6209" y="2374"/>
                    <a:pt x="6163" y="2328"/>
                  </a:cubicBezTo>
                  <a:cubicBezTo>
                    <a:pt x="6138" y="2291"/>
                    <a:pt x="6113" y="2274"/>
                    <a:pt x="6084" y="2274"/>
                  </a:cubicBezTo>
                  <a:close/>
                  <a:moveTo>
                    <a:pt x="389" y="2693"/>
                  </a:moveTo>
                  <a:cubicBezTo>
                    <a:pt x="305" y="2693"/>
                    <a:pt x="223" y="2722"/>
                    <a:pt x="160" y="2785"/>
                  </a:cubicBezTo>
                  <a:cubicBezTo>
                    <a:pt x="0" y="2945"/>
                    <a:pt x="0" y="3173"/>
                    <a:pt x="137" y="3333"/>
                  </a:cubicBezTo>
                  <a:cubicBezTo>
                    <a:pt x="217" y="3413"/>
                    <a:pt x="314" y="3453"/>
                    <a:pt x="408" y="3453"/>
                  </a:cubicBezTo>
                  <a:cubicBezTo>
                    <a:pt x="503" y="3453"/>
                    <a:pt x="594" y="3413"/>
                    <a:pt x="662" y="3333"/>
                  </a:cubicBezTo>
                  <a:cubicBezTo>
                    <a:pt x="845" y="3173"/>
                    <a:pt x="799" y="2945"/>
                    <a:pt x="662" y="2808"/>
                  </a:cubicBezTo>
                  <a:cubicBezTo>
                    <a:pt x="588" y="2734"/>
                    <a:pt x="487" y="2693"/>
                    <a:pt x="389" y="2693"/>
                  </a:cubicBezTo>
                  <a:close/>
                  <a:moveTo>
                    <a:pt x="1379" y="2756"/>
                  </a:moveTo>
                  <a:cubicBezTo>
                    <a:pt x="1284" y="2756"/>
                    <a:pt x="1187" y="2796"/>
                    <a:pt x="1096" y="2876"/>
                  </a:cubicBezTo>
                  <a:cubicBezTo>
                    <a:pt x="1028" y="2945"/>
                    <a:pt x="1005" y="3036"/>
                    <a:pt x="1005" y="3127"/>
                  </a:cubicBezTo>
                  <a:cubicBezTo>
                    <a:pt x="1005" y="3241"/>
                    <a:pt x="1028" y="3310"/>
                    <a:pt x="1119" y="3401"/>
                  </a:cubicBezTo>
                  <a:cubicBezTo>
                    <a:pt x="1199" y="3470"/>
                    <a:pt x="1290" y="3504"/>
                    <a:pt x="1381" y="3504"/>
                  </a:cubicBezTo>
                  <a:cubicBezTo>
                    <a:pt x="1473" y="3504"/>
                    <a:pt x="1564" y="3470"/>
                    <a:pt x="1644" y="3401"/>
                  </a:cubicBezTo>
                  <a:cubicBezTo>
                    <a:pt x="1712" y="3333"/>
                    <a:pt x="1758" y="3241"/>
                    <a:pt x="1758" y="3127"/>
                  </a:cubicBezTo>
                  <a:cubicBezTo>
                    <a:pt x="1758" y="3036"/>
                    <a:pt x="1712" y="2945"/>
                    <a:pt x="1644" y="2876"/>
                  </a:cubicBezTo>
                  <a:cubicBezTo>
                    <a:pt x="1564" y="2796"/>
                    <a:pt x="1473" y="2756"/>
                    <a:pt x="1379" y="2756"/>
                  </a:cubicBezTo>
                  <a:close/>
                  <a:moveTo>
                    <a:pt x="2322" y="2850"/>
                  </a:moveTo>
                  <a:cubicBezTo>
                    <a:pt x="2231" y="2850"/>
                    <a:pt x="2144" y="2890"/>
                    <a:pt x="2078" y="2967"/>
                  </a:cubicBezTo>
                  <a:cubicBezTo>
                    <a:pt x="1918" y="3127"/>
                    <a:pt x="1918" y="3310"/>
                    <a:pt x="2055" y="3470"/>
                  </a:cubicBezTo>
                  <a:cubicBezTo>
                    <a:pt x="2135" y="3561"/>
                    <a:pt x="2232" y="3601"/>
                    <a:pt x="2326" y="3601"/>
                  </a:cubicBezTo>
                  <a:cubicBezTo>
                    <a:pt x="2420" y="3601"/>
                    <a:pt x="2511" y="3561"/>
                    <a:pt x="2580" y="3492"/>
                  </a:cubicBezTo>
                  <a:cubicBezTo>
                    <a:pt x="2740" y="3333"/>
                    <a:pt x="2740" y="3127"/>
                    <a:pt x="2603" y="2990"/>
                  </a:cubicBezTo>
                  <a:cubicBezTo>
                    <a:pt x="2520" y="2896"/>
                    <a:pt x="2419" y="2850"/>
                    <a:pt x="2322" y="2850"/>
                  </a:cubicBezTo>
                  <a:close/>
                  <a:moveTo>
                    <a:pt x="3250" y="2933"/>
                  </a:moveTo>
                  <a:cubicBezTo>
                    <a:pt x="3162" y="2933"/>
                    <a:pt x="3070" y="2967"/>
                    <a:pt x="2991" y="3036"/>
                  </a:cubicBezTo>
                  <a:cubicBezTo>
                    <a:pt x="2854" y="3196"/>
                    <a:pt x="2854" y="3447"/>
                    <a:pt x="3013" y="3561"/>
                  </a:cubicBezTo>
                  <a:cubicBezTo>
                    <a:pt x="3085" y="3632"/>
                    <a:pt x="3174" y="3672"/>
                    <a:pt x="3266" y="3672"/>
                  </a:cubicBezTo>
                  <a:cubicBezTo>
                    <a:pt x="3351" y="3672"/>
                    <a:pt x="3439" y="3638"/>
                    <a:pt x="3516" y="3561"/>
                  </a:cubicBezTo>
                  <a:cubicBezTo>
                    <a:pt x="3675" y="3401"/>
                    <a:pt x="3653" y="3150"/>
                    <a:pt x="3493" y="3036"/>
                  </a:cubicBezTo>
                  <a:cubicBezTo>
                    <a:pt x="3424" y="2967"/>
                    <a:pt x="3339" y="2933"/>
                    <a:pt x="3250" y="2933"/>
                  </a:cubicBezTo>
                  <a:close/>
                  <a:moveTo>
                    <a:pt x="4200" y="3036"/>
                  </a:moveTo>
                  <a:cubicBezTo>
                    <a:pt x="4109" y="3036"/>
                    <a:pt x="4018" y="3082"/>
                    <a:pt x="3926" y="3150"/>
                  </a:cubicBezTo>
                  <a:cubicBezTo>
                    <a:pt x="3881" y="3219"/>
                    <a:pt x="3858" y="3310"/>
                    <a:pt x="3835" y="3401"/>
                  </a:cubicBezTo>
                  <a:cubicBezTo>
                    <a:pt x="3835" y="3447"/>
                    <a:pt x="3926" y="3629"/>
                    <a:pt x="3949" y="3675"/>
                  </a:cubicBezTo>
                  <a:cubicBezTo>
                    <a:pt x="4018" y="3744"/>
                    <a:pt x="4132" y="3766"/>
                    <a:pt x="4200" y="3766"/>
                  </a:cubicBezTo>
                  <a:cubicBezTo>
                    <a:pt x="4292" y="3766"/>
                    <a:pt x="4406" y="3721"/>
                    <a:pt x="4474" y="3652"/>
                  </a:cubicBezTo>
                  <a:cubicBezTo>
                    <a:pt x="4543" y="3584"/>
                    <a:pt x="4543" y="3470"/>
                    <a:pt x="4566" y="3378"/>
                  </a:cubicBezTo>
                  <a:cubicBezTo>
                    <a:pt x="4566" y="3333"/>
                    <a:pt x="4497" y="3150"/>
                    <a:pt x="4451" y="3127"/>
                  </a:cubicBezTo>
                  <a:cubicBezTo>
                    <a:pt x="4383" y="3059"/>
                    <a:pt x="4292" y="3036"/>
                    <a:pt x="4200" y="3036"/>
                  </a:cubicBezTo>
                  <a:close/>
                  <a:moveTo>
                    <a:pt x="5147" y="3141"/>
                  </a:moveTo>
                  <a:cubicBezTo>
                    <a:pt x="5067" y="3141"/>
                    <a:pt x="4985" y="3176"/>
                    <a:pt x="4908" y="3241"/>
                  </a:cubicBezTo>
                  <a:cubicBezTo>
                    <a:pt x="4771" y="3401"/>
                    <a:pt x="4771" y="3584"/>
                    <a:pt x="4908" y="3721"/>
                  </a:cubicBezTo>
                  <a:cubicBezTo>
                    <a:pt x="4991" y="3804"/>
                    <a:pt x="5080" y="3844"/>
                    <a:pt x="5166" y="3844"/>
                  </a:cubicBezTo>
                  <a:cubicBezTo>
                    <a:pt x="5245" y="3844"/>
                    <a:pt x="5321" y="3809"/>
                    <a:pt x="5387" y="3744"/>
                  </a:cubicBezTo>
                  <a:cubicBezTo>
                    <a:pt x="5547" y="3584"/>
                    <a:pt x="5547" y="3401"/>
                    <a:pt x="5387" y="3264"/>
                  </a:cubicBezTo>
                  <a:cubicBezTo>
                    <a:pt x="5316" y="3181"/>
                    <a:pt x="5233" y="3141"/>
                    <a:pt x="5147" y="3141"/>
                  </a:cubicBezTo>
                  <a:close/>
                  <a:moveTo>
                    <a:pt x="6074" y="3210"/>
                  </a:moveTo>
                  <a:cubicBezTo>
                    <a:pt x="5997" y="3210"/>
                    <a:pt x="5921" y="3244"/>
                    <a:pt x="5844" y="3310"/>
                  </a:cubicBezTo>
                  <a:cubicBezTo>
                    <a:pt x="5775" y="3378"/>
                    <a:pt x="5730" y="3470"/>
                    <a:pt x="5730" y="3561"/>
                  </a:cubicBezTo>
                  <a:cubicBezTo>
                    <a:pt x="5730" y="3652"/>
                    <a:pt x="5775" y="3721"/>
                    <a:pt x="5844" y="3789"/>
                  </a:cubicBezTo>
                  <a:cubicBezTo>
                    <a:pt x="5915" y="3872"/>
                    <a:pt x="5998" y="3912"/>
                    <a:pt x="6084" y="3912"/>
                  </a:cubicBezTo>
                  <a:cubicBezTo>
                    <a:pt x="6164" y="3912"/>
                    <a:pt x="6246" y="3878"/>
                    <a:pt x="6323" y="3812"/>
                  </a:cubicBezTo>
                  <a:cubicBezTo>
                    <a:pt x="6460" y="3652"/>
                    <a:pt x="6460" y="3470"/>
                    <a:pt x="6323" y="3333"/>
                  </a:cubicBezTo>
                  <a:cubicBezTo>
                    <a:pt x="6240" y="3250"/>
                    <a:pt x="6157" y="3210"/>
                    <a:pt x="6074" y="3210"/>
                  </a:cubicBezTo>
                  <a:close/>
                  <a:moveTo>
                    <a:pt x="7077" y="3291"/>
                  </a:moveTo>
                  <a:cubicBezTo>
                    <a:pt x="7041" y="3291"/>
                    <a:pt x="7000" y="3307"/>
                    <a:pt x="6939" y="3333"/>
                  </a:cubicBezTo>
                  <a:cubicBezTo>
                    <a:pt x="6711" y="3401"/>
                    <a:pt x="6643" y="3675"/>
                    <a:pt x="6802" y="3858"/>
                  </a:cubicBezTo>
                  <a:cubicBezTo>
                    <a:pt x="6874" y="3929"/>
                    <a:pt x="6972" y="3965"/>
                    <a:pt x="7069" y="3965"/>
                  </a:cubicBezTo>
                  <a:cubicBezTo>
                    <a:pt x="7127" y="3965"/>
                    <a:pt x="7185" y="3952"/>
                    <a:pt x="7236" y="3926"/>
                  </a:cubicBezTo>
                  <a:cubicBezTo>
                    <a:pt x="7327" y="3881"/>
                    <a:pt x="7396" y="3675"/>
                    <a:pt x="7373" y="3561"/>
                  </a:cubicBezTo>
                  <a:cubicBezTo>
                    <a:pt x="7350" y="3492"/>
                    <a:pt x="7305" y="3470"/>
                    <a:pt x="7282" y="3447"/>
                  </a:cubicBezTo>
                  <a:cubicBezTo>
                    <a:pt x="7183" y="3334"/>
                    <a:pt x="7136" y="3291"/>
                    <a:pt x="7077" y="3291"/>
                  </a:cubicBezTo>
                  <a:close/>
                  <a:moveTo>
                    <a:pt x="7715" y="3881"/>
                  </a:moveTo>
                  <a:cubicBezTo>
                    <a:pt x="7693" y="3903"/>
                    <a:pt x="7693" y="3903"/>
                    <a:pt x="7715" y="3903"/>
                  </a:cubicBezTo>
                  <a:cubicBezTo>
                    <a:pt x="7715" y="3926"/>
                    <a:pt x="7738" y="3949"/>
                    <a:pt x="7761" y="3949"/>
                  </a:cubicBezTo>
                  <a:cubicBezTo>
                    <a:pt x="7795" y="4000"/>
                    <a:pt x="7830" y="4026"/>
                    <a:pt x="7845" y="4026"/>
                  </a:cubicBezTo>
                  <a:cubicBezTo>
                    <a:pt x="7850" y="4026"/>
                    <a:pt x="7852" y="4023"/>
                    <a:pt x="7852" y="4017"/>
                  </a:cubicBezTo>
                  <a:cubicBezTo>
                    <a:pt x="7830" y="3995"/>
                    <a:pt x="7807" y="3949"/>
                    <a:pt x="7784" y="3926"/>
                  </a:cubicBezTo>
                  <a:cubicBezTo>
                    <a:pt x="7761" y="3903"/>
                    <a:pt x="7738" y="3903"/>
                    <a:pt x="7738" y="3881"/>
                  </a:cubicBezTo>
                  <a:close/>
                  <a:moveTo>
                    <a:pt x="332" y="3626"/>
                  </a:moveTo>
                  <a:cubicBezTo>
                    <a:pt x="282" y="3626"/>
                    <a:pt x="231" y="3634"/>
                    <a:pt x="183" y="3652"/>
                  </a:cubicBezTo>
                  <a:cubicBezTo>
                    <a:pt x="115" y="3675"/>
                    <a:pt x="115" y="3675"/>
                    <a:pt x="137" y="3744"/>
                  </a:cubicBezTo>
                  <a:cubicBezTo>
                    <a:pt x="183" y="3812"/>
                    <a:pt x="206" y="3881"/>
                    <a:pt x="229" y="3949"/>
                  </a:cubicBezTo>
                  <a:cubicBezTo>
                    <a:pt x="297" y="4086"/>
                    <a:pt x="366" y="4200"/>
                    <a:pt x="457" y="4291"/>
                  </a:cubicBezTo>
                  <a:cubicBezTo>
                    <a:pt x="478" y="4322"/>
                    <a:pt x="494" y="4335"/>
                    <a:pt x="507" y="4335"/>
                  </a:cubicBezTo>
                  <a:cubicBezTo>
                    <a:pt x="523" y="4335"/>
                    <a:pt x="536" y="4316"/>
                    <a:pt x="548" y="4291"/>
                  </a:cubicBezTo>
                  <a:cubicBezTo>
                    <a:pt x="571" y="4291"/>
                    <a:pt x="571" y="4269"/>
                    <a:pt x="571" y="4269"/>
                  </a:cubicBezTo>
                  <a:cubicBezTo>
                    <a:pt x="594" y="4246"/>
                    <a:pt x="617" y="4246"/>
                    <a:pt x="617" y="4223"/>
                  </a:cubicBezTo>
                  <a:cubicBezTo>
                    <a:pt x="708" y="4132"/>
                    <a:pt x="731" y="3903"/>
                    <a:pt x="685" y="3812"/>
                  </a:cubicBezTo>
                  <a:cubicBezTo>
                    <a:pt x="618" y="3694"/>
                    <a:pt x="476" y="3626"/>
                    <a:pt x="332" y="3626"/>
                  </a:cubicBezTo>
                  <a:close/>
                  <a:moveTo>
                    <a:pt x="1289" y="3712"/>
                  </a:moveTo>
                  <a:cubicBezTo>
                    <a:pt x="1200" y="3712"/>
                    <a:pt x="1111" y="3752"/>
                    <a:pt x="1028" y="3835"/>
                  </a:cubicBezTo>
                  <a:cubicBezTo>
                    <a:pt x="868" y="3972"/>
                    <a:pt x="868" y="4200"/>
                    <a:pt x="1028" y="4360"/>
                  </a:cubicBezTo>
                  <a:cubicBezTo>
                    <a:pt x="1104" y="4426"/>
                    <a:pt x="1192" y="4460"/>
                    <a:pt x="1280" y="4460"/>
                  </a:cubicBezTo>
                  <a:cubicBezTo>
                    <a:pt x="1374" y="4460"/>
                    <a:pt x="1470" y="4420"/>
                    <a:pt x="1553" y="4337"/>
                  </a:cubicBezTo>
                  <a:cubicBezTo>
                    <a:pt x="1690" y="4177"/>
                    <a:pt x="1690" y="3972"/>
                    <a:pt x="1530" y="3812"/>
                  </a:cubicBezTo>
                  <a:cubicBezTo>
                    <a:pt x="1453" y="3746"/>
                    <a:pt x="1371" y="3712"/>
                    <a:pt x="1289" y="3712"/>
                  </a:cubicBezTo>
                  <a:close/>
                  <a:moveTo>
                    <a:pt x="2249" y="3811"/>
                  </a:moveTo>
                  <a:cubicBezTo>
                    <a:pt x="2150" y="3811"/>
                    <a:pt x="2050" y="3852"/>
                    <a:pt x="1963" y="3926"/>
                  </a:cubicBezTo>
                  <a:cubicBezTo>
                    <a:pt x="1827" y="4063"/>
                    <a:pt x="1827" y="4314"/>
                    <a:pt x="1986" y="4451"/>
                  </a:cubicBezTo>
                  <a:cubicBezTo>
                    <a:pt x="2063" y="4517"/>
                    <a:pt x="2150" y="4551"/>
                    <a:pt x="2236" y="4551"/>
                  </a:cubicBezTo>
                  <a:cubicBezTo>
                    <a:pt x="2328" y="4551"/>
                    <a:pt x="2417" y="4511"/>
                    <a:pt x="2488" y="4428"/>
                  </a:cubicBezTo>
                  <a:cubicBezTo>
                    <a:pt x="2648" y="4291"/>
                    <a:pt x="2625" y="4040"/>
                    <a:pt x="2488" y="3903"/>
                  </a:cubicBezTo>
                  <a:cubicBezTo>
                    <a:pt x="2415" y="3841"/>
                    <a:pt x="2332" y="3811"/>
                    <a:pt x="2249" y="3811"/>
                  </a:cubicBezTo>
                  <a:close/>
                  <a:moveTo>
                    <a:pt x="3173" y="3881"/>
                  </a:moveTo>
                  <a:cubicBezTo>
                    <a:pt x="3082" y="3903"/>
                    <a:pt x="2968" y="3926"/>
                    <a:pt x="2899" y="3972"/>
                  </a:cubicBezTo>
                  <a:cubicBezTo>
                    <a:pt x="2876" y="4017"/>
                    <a:pt x="2785" y="4200"/>
                    <a:pt x="2785" y="4246"/>
                  </a:cubicBezTo>
                  <a:cubicBezTo>
                    <a:pt x="2808" y="4337"/>
                    <a:pt x="2831" y="4428"/>
                    <a:pt x="2899" y="4497"/>
                  </a:cubicBezTo>
                  <a:cubicBezTo>
                    <a:pt x="2920" y="4537"/>
                    <a:pt x="3067" y="4615"/>
                    <a:pt x="3131" y="4615"/>
                  </a:cubicBezTo>
                  <a:cubicBezTo>
                    <a:pt x="3139" y="4615"/>
                    <a:pt x="3145" y="4613"/>
                    <a:pt x="3150" y="4611"/>
                  </a:cubicBezTo>
                  <a:cubicBezTo>
                    <a:pt x="3242" y="4588"/>
                    <a:pt x="3356" y="4588"/>
                    <a:pt x="3424" y="4520"/>
                  </a:cubicBezTo>
                  <a:cubicBezTo>
                    <a:pt x="3493" y="4451"/>
                    <a:pt x="3516" y="4337"/>
                    <a:pt x="3516" y="4246"/>
                  </a:cubicBezTo>
                  <a:cubicBezTo>
                    <a:pt x="3516" y="4177"/>
                    <a:pt x="3493" y="4063"/>
                    <a:pt x="3424" y="3995"/>
                  </a:cubicBezTo>
                  <a:cubicBezTo>
                    <a:pt x="3401" y="3972"/>
                    <a:pt x="3219" y="3881"/>
                    <a:pt x="3173" y="3881"/>
                  </a:cubicBezTo>
                  <a:close/>
                  <a:moveTo>
                    <a:pt x="4112" y="3989"/>
                  </a:moveTo>
                  <a:cubicBezTo>
                    <a:pt x="4029" y="3989"/>
                    <a:pt x="3949" y="4029"/>
                    <a:pt x="3881" y="4109"/>
                  </a:cubicBezTo>
                  <a:cubicBezTo>
                    <a:pt x="3721" y="4269"/>
                    <a:pt x="3721" y="4428"/>
                    <a:pt x="3881" y="4588"/>
                  </a:cubicBezTo>
                  <a:cubicBezTo>
                    <a:pt x="3949" y="4657"/>
                    <a:pt x="4029" y="4691"/>
                    <a:pt x="4109" y="4691"/>
                  </a:cubicBezTo>
                  <a:cubicBezTo>
                    <a:pt x="4189" y="4691"/>
                    <a:pt x="4269" y="4657"/>
                    <a:pt x="4337" y="4588"/>
                  </a:cubicBezTo>
                  <a:cubicBezTo>
                    <a:pt x="4497" y="4428"/>
                    <a:pt x="4497" y="4269"/>
                    <a:pt x="4360" y="4109"/>
                  </a:cubicBezTo>
                  <a:cubicBezTo>
                    <a:pt x="4280" y="4029"/>
                    <a:pt x="4195" y="3989"/>
                    <a:pt x="4112" y="3989"/>
                  </a:cubicBezTo>
                  <a:close/>
                  <a:moveTo>
                    <a:pt x="5079" y="4075"/>
                  </a:moveTo>
                  <a:cubicBezTo>
                    <a:pt x="4999" y="4075"/>
                    <a:pt x="4919" y="4109"/>
                    <a:pt x="4839" y="4177"/>
                  </a:cubicBezTo>
                  <a:cubicBezTo>
                    <a:pt x="4702" y="4314"/>
                    <a:pt x="4702" y="4497"/>
                    <a:pt x="4839" y="4657"/>
                  </a:cubicBezTo>
                  <a:cubicBezTo>
                    <a:pt x="4922" y="4728"/>
                    <a:pt x="5005" y="4768"/>
                    <a:pt x="5088" y="4768"/>
                  </a:cubicBezTo>
                  <a:cubicBezTo>
                    <a:pt x="5165" y="4768"/>
                    <a:pt x="5242" y="4733"/>
                    <a:pt x="5319" y="4657"/>
                  </a:cubicBezTo>
                  <a:cubicBezTo>
                    <a:pt x="5479" y="4497"/>
                    <a:pt x="5479" y="4337"/>
                    <a:pt x="5319" y="4177"/>
                  </a:cubicBezTo>
                  <a:cubicBezTo>
                    <a:pt x="5239" y="4109"/>
                    <a:pt x="5159" y="4075"/>
                    <a:pt x="5079" y="4075"/>
                  </a:cubicBezTo>
                  <a:close/>
                  <a:moveTo>
                    <a:pt x="6005" y="4146"/>
                  </a:moveTo>
                  <a:cubicBezTo>
                    <a:pt x="5923" y="4146"/>
                    <a:pt x="5841" y="4180"/>
                    <a:pt x="5775" y="4246"/>
                  </a:cubicBezTo>
                  <a:cubicBezTo>
                    <a:pt x="5638" y="4383"/>
                    <a:pt x="5638" y="4588"/>
                    <a:pt x="5775" y="4725"/>
                  </a:cubicBezTo>
                  <a:cubicBezTo>
                    <a:pt x="5844" y="4794"/>
                    <a:pt x="5929" y="4828"/>
                    <a:pt x="6015" y="4828"/>
                  </a:cubicBezTo>
                  <a:cubicBezTo>
                    <a:pt x="6101" y="4828"/>
                    <a:pt x="6186" y="4794"/>
                    <a:pt x="6255" y="4725"/>
                  </a:cubicBezTo>
                  <a:cubicBezTo>
                    <a:pt x="6369" y="4588"/>
                    <a:pt x="6392" y="4405"/>
                    <a:pt x="6255" y="4269"/>
                  </a:cubicBezTo>
                  <a:cubicBezTo>
                    <a:pt x="6184" y="4186"/>
                    <a:pt x="6094" y="4146"/>
                    <a:pt x="6005" y="4146"/>
                  </a:cubicBezTo>
                  <a:close/>
                  <a:moveTo>
                    <a:pt x="6953" y="4254"/>
                  </a:moveTo>
                  <a:cubicBezTo>
                    <a:pt x="6869" y="4254"/>
                    <a:pt x="6788" y="4283"/>
                    <a:pt x="6734" y="4337"/>
                  </a:cubicBezTo>
                  <a:cubicBezTo>
                    <a:pt x="6620" y="4451"/>
                    <a:pt x="6597" y="4702"/>
                    <a:pt x="6711" y="4816"/>
                  </a:cubicBezTo>
                  <a:cubicBezTo>
                    <a:pt x="6771" y="4876"/>
                    <a:pt x="6868" y="4911"/>
                    <a:pt x="6963" y="4911"/>
                  </a:cubicBezTo>
                  <a:cubicBezTo>
                    <a:pt x="7050" y="4911"/>
                    <a:pt x="7136" y="4882"/>
                    <a:pt x="7190" y="4816"/>
                  </a:cubicBezTo>
                  <a:cubicBezTo>
                    <a:pt x="7305" y="4702"/>
                    <a:pt x="7305" y="4474"/>
                    <a:pt x="7213" y="4360"/>
                  </a:cubicBezTo>
                  <a:cubicBezTo>
                    <a:pt x="7142" y="4288"/>
                    <a:pt x="7045" y="4254"/>
                    <a:pt x="6953" y="4254"/>
                  </a:cubicBezTo>
                  <a:close/>
                  <a:moveTo>
                    <a:pt x="7920" y="4353"/>
                  </a:moveTo>
                  <a:cubicBezTo>
                    <a:pt x="7818" y="4353"/>
                    <a:pt x="7720" y="4388"/>
                    <a:pt x="7670" y="4451"/>
                  </a:cubicBezTo>
                  <a:cubicBezTo>
                    <a:pt x="7556" y="4565"/>
                    <a:pt x="7556" y="4816"/>
                    <a:pt x="7670" y="4930"/>
                  </a:cubicBezTo>
                  <a:cubicBezTo>
                    <a:pt x="7734" y="4974"/>
                    <a:pt x="7825" y="4996"/>
                    <a:pt x="7911" y="4996"/>
                  </a:cubicBezTo>
                  <a:cubicBezTo>
                    <a:pt x="8008" y="4996"/>
                    <a:pt x="8101" y="4968"/>
                    <a:pt x="8149" y="4908"/>
                  </a:cubicBezTo>
                  <a:cubicBezTo>
                    <a:pt x="8263" y="4794"/>
                    <a:pt x="8263" y="4542"/>
                    <a:pt x="8149" y="4428"/>
                  </a:cubicBezTo>
                  <a:cubicBezTo>
                    <a:pt x="8087" y="4377"/>
                    <a:pt x="8003" y="4353"/>
                    <a:pt x="7920" y="4353"/>
                  </a:cubicBezTo>
                  <a:close/>
                  <a:moveTo>
                    <a:pt x="8514" y="4679"/>
                  </a:moveTo>
                  <a:cubicBezTo>
                    <a:pt x="8514" y="4725"/>
                    <a:pt x="8514" y="4748"/>
                    <a:pt x="8514" y="4794"/>
                  </a:cubicBezTo>
                  <a:cubicBezTo>
                    <a:pt x="8537" y="4908"/>
                    <a:pt x="8674" y="5067"/>
                    <a:pt x="8811" y="5067"/>
                  </a:cubicBezTo>
                  <a:lnTo>
                    <a:pt x="8902" y="5067"/>
                  </a:lnTo>
                  <a:cubicBezTo>
                    <a:pt x="8880" y="5045"/>
                    <a:pt x="8857" y="5022"/>
                    <a:pt x="8857" y="4999"/>
                  </a:cubicBezTo>
                  <a:cubicBezTo>
                    <a:pt x="8811" y="4953"/>
                    <a:pt x="8765" y="4908"/>
                    <a:pt x="8720" y="4885"/>
                  </a:cubicBezTo>
                  <a:cubicBezTo>
                    <a:pt x="8674" y="4839"/>
                    <a:pt x="8628" y="4794"/>
                    <a:pt x="8583" y="4748"/>
                  </a:cubicBezTo>
                  <a:cubicBezTo>
                    <a:pt x="8560" y="4725"/>
                    <a:pt x="8537" y="4702"/>
                    <a:pt x="8514" y="4679"/>
                  </a:cubicBezTo>
                  <a:close/>
                  <a:moveTo>
                    <a:pt x="1185" y="4677"/>
                  </a:moveTo>
                  <a:cubicBezTo>
                    <a:pt x="1171" y="4677"/>
                    <a:pt x="1156" y="4678"/>
                    <a:pt x="1142" y="4679"/>
                  </a:cubicBezTo>
                  <a:cubicBezTo>
                    <a:pt x="1073" y="4679"/>
                    <a:pt x="1005" y="4702"/>
                    <a:pt x="936" y="4748"/>
                  </a:cubicBezTo>
                  <a:cubicBezTo>
                    <a:pt x="913" y="4771"/>
                    <a:pt x="913" y="4794"/>
                    <a:pt x="936" y="4839"/>
                  </a:cubicBezTo>
                  <a:cubicBezTo>
                    <a:pt x="1028" y="4908"/>
                    <a:pt x="1096" y="4976"/>
                    <a:pt x="1165" y="5067"/>
                  </a:cubicBezTo>
                  <a:cubicBezTo>
                    <a:pt x="1233" y="5136"/>
                    <a:pt x="1324" y="5204"/>
                    <a:pt x="1393" y="5273"/>
                  </a:cubicBezTo>
                  <a:cubicBezTo>
                    <a:pt x="1402" y="5292"/>
                    <a:pt x="1412" y="5299"/>
                    <a:pt x="1422" y="5299"/>
                  </a:cubicBezTo>
                  <a:cubicBezTo>
                    <a:pt x="1435" y="5299"/>
                    <a:pt x="1448" y="5286"/>
                    <a:pt x="1461" y="5273"/>
                  </a:cubicBezTo>
                  <a:cubicBezTo>
                    <a:pt x="1507" y="5227"/>
                    <a:pt x="1530" y="5182"/>
                    <a:pt x="1530" y="5113"/>
                  </a:cubicBezTo>
                  <a:cubicBezTo>
                    <a:pt x="1594" y="4835"/>
                    <a:pt x="1398" y="4677"/>
                    <a:pt x="1185" y="4677"/>
                  </a:cubicBezTo>
                  <a:close/>
                  <a:moveTo>
                    <a:pt x="2140" y="4779"/>
                  </a:moveTo>
                  <a:cubicBezTo>
                    <a:pt x="2039" y="4779"/>
                    <a:pt x="1938" y="4808"/>
                    <a:pt x="1872" y="4862"/>
                  </a:cubicBezTo>
                  <a:cubicBezTo>
                    <a:pt x="1804" y="4930"/>
                    <a:pt x="1781" y="5022"/>
                    <a:pt x="1781" y="5113"/>
                  </a:cubicBezTo>
                  <a:cubicBezTo>
                    <a:pt x="1781" y="5204"/>
                    <a:pt x="1804" y="5296"/>
                    <a:pt x="1872" y="5387"/>
                  </a:cubicBezTo>
                  <a:cubicBezTo>
                    <a:pt x="1932" y="5447"/>
                    <a:pt x="2035" y="5481"/>
                    <a:pt x="2140" y="5481"/>
                  </a:cubicBezTo>
                  <a:cubicBezTo>
                    <a:pt x="2235" y="5481"/>
                    <a:pt x="2332" y="5452"/>
                    <a:pt x="2397" y="5387"/>
                  </a:cubicBezTo>
                  <a:cubicBezTo>
                    <a:pt x="2420" y="5364"/>
                    <a:pt x="2511" y="5182"/>
                    <a:pt x="2511" y="5136"/>
                  </a:cubicBezTo>
                  <a:cubicBezTo>
                    <a:pt x="2488" y="5045"/>
                    <a:pt x="2466" y="4953"/>
                    <a:pt x="2420" y="4885"/>
                  </a:cubicBezTo>
                  <a:cubicBezTo>
                    <a:pt x="2360" y="4813"/>
                    <a:pt x="2251" y="4779"/>
                    <a:pt x="2140" y="4779"/>
                  </a:cubicBezTo>
                  <a:close/>
                  <a:moveTo>
                    <a:pt x="3098" y="4853"/>
                  </a:moveTo>
                  <a:cubicBezTo>
                    <a:pt x="3019" y="4853"/>
                    <a:pt x="2942" y="4887"/>
                    <a:pt x="2876" y="4953"/>
                  </a:cubicBezTo>
                  <a:cubicBezTo>
                    <a:pt x="2717" y="5113"/>
                    <a:pt x="2717" y="5296"/>
                    <a:pt x="2876" y="5433"/>
                  </a:cubicBezTo>
                  <a:cubicBezTo>
                    <a:pt x="2945" y="5513"/>
                    <a:pt x="3025" y="5552"/>
                    <a:pt x="3105" y="5552"/>
                  </a:cubicBezTo>
                  <a:cubicBezTo>
                    <a:pt x="3185" y="5552"/>
                    <a:pt x="3264" y="5513"/>
                    <a:pt x="3333" y="5433"/>
                  </a:cubicBezTo>
                  <a:cubicBezTo>
                    <a:pt x="3493" y="5296"/>
                    <a:pt x="3493" y="5113"/>
                    <a:pt x="3356" y="4976"/>
                  </a:cubicBezTo>
                  <a:cubicBezTo>
                    <a:pt x="3273" y="4893"/>
                    <a:pt x="3184" y="4853"/>
                    <a:pt x="3098" y="4853"/>
                  </a:cubicBezTo>
                  <a:close/>
                  <a:moveTo>
                    <a:pt x="4034" y="4922"/>
                  </a:moveTo>
                  <a:cubicBezTo>
                    <a:pt x="3955" y="4922"/>
                    <a:pt x="3878" y="4956"/>
                    <a:pt x="3812" y="5022"/>
                  </a:cubicBezTo>
                  <a:cubicBezTo>
                    <a:pt x="3653" y="5182"/>
                    <a:pt x="3653" y="5364"/>
                    <a:pt x="3789" y="5501"/>
                  </a:cubicBezTo>
                  <a:cubicBezTo>
                    <a:pt x="3872" y="5584"/>
                    <a:pt x="3962" y="5624"/>
                    <a:pt x="4047" y="5624"/>
                  </a:cubicBezTo>
                  <a:cubicBezTo>
                    <a:pt x="4127" y="5624"/>
                    <a:pt x="4203" y="5590"/>
                    <a:pt x="4269" y="5524"/>
                  </a:cubicBezTo>
                  <a:cubicBezTo>
                    <a:pt x="4337" y="5455"/>
                    <a:pt x="4383" y="5364"/>
                    <a:pt x="4383" y="5273"/>
                  </a:cubicBezTo>
                  <a:cubicBezTo>
                    <a:pt x="4383" y="5182"/>
                    <a:pt x="4360" y="5113"/>
                    <a:pt x="4292" y="5045"/>
                  </a:cubicBezTo>
                  <a:cubicBezTo>
                    <a:pt x="4209" y="4962"/>
                    <a:pt x="4120" y="4922"/>
                    <a:pt x="4034" y="4922"/>
                  </a:cubicBezTo>
                  <a:close/>
                  <a:moveTo>
                    <a:pt x="4988" y="5033"/>
                  </a:moveTo>
                  <a:cubicBezTo>
                    <a:pt x="4902" y="5033"/>
                    <a:pt x="4817" y="5067"/>
                    <a:pt x="4748" y="5136"/>
                  </a:cubicBezTo>
                  <a:cubicBezTo>
                    <a:pt x="4611" y="5273"/>
                    <a:pt x="4634" y="5478"/>
                    <a:pt x="4748" y="5592"/>
                  </a:cubicBezTo>
                  <a:cubicBezTo>
                    <a:pt x="4819" y="5663"/>
                    <a:pt x="4909" y="5704"/>
                    <a:pt x="4998" y="5704"/>
                  </a:cubicBezTo>
                  <a:cubicBezTo>
                    <a:pt x="5080" y="5704"/>
                    <a:pt x="5162" y="5669"/>
                    <a:pt x="5227" y="5592"/>
                  </a:cubicBezTo>
                  <a:cubicBezTo>
                    <a:pt x="5364" y="5455"/>
                    <a:pt x="5364" y="5296"/>
                    <a:pt x="5227" y="5136"/>
                  </a:cubicBezTo>
                  <a:cubicBezTo>
                    <a:pt x="5159" y="5067"/>
                    <a:pt x="5073" y="5033"/>
                    <a:pt x="4988" y="5033"/>
                  </a:cubicBezTo>
                  <a:close/>
                  <a:moveTo>
                    <a:pt x="5944" y="5142"/>
                  </a:moveTo>
                  <a:cubicBezTo>
                    <a:pt x="5855" y="5142"/>
                    <a:pt x="5764" y="5170"/>
                    <a:pt x="5707" y="5227"/>
                  </a:cubicBezTo>
                  <a:cubicBezTo>
                    <a:pt x="5593" y="5341"/>
                    <a:pt x="5570" y="5570"/>
                    <a:pt x="5707" y="5707"/>
                  </a:cubicBezTo>
                  <a:cubicBezTo>
                    <a:pt x="5764" y="5764"/>
                    <a:pt x="5849" y="5792"/>
                    <a:pt x="5935" y="5792"/>
                  </a:cubicBezTo>
                  <a:cubicBezTo>
                    <a:pt x="6021" y="5792"/>
                    <a:pt x="6106" y="5764"/>
                    <a:pt x="6163" y="5707"/>
                  </a:cubicBezTo>
                  <a:cubicBezTo>
                    <a:pt x="6300" y="5592"/>
                    <a:pt x="6300" y="5341"/>
                    <a:pt x="6163" y="5227"/>
                  </a:cubicBezTo>
                  <a:cubicBezTo>
                    <a:pt x="6118" y="5170"/>
                    <a:pt x="6032" y="5142"/>
                    <a:pt x="5944" y="5142"/>
                  </a:cubicBezTo>
                  <a:close/>
                  <a:moveTo>
                    <a:pt x="6859" y="5210"/>
                  </a:moveTo>
                  <a:cubicBezTo>
                    <a:pt x="6768" y="5210"/>
                    <a:pt x="6677" y="5239"/>
                    <a:pt x="6620" y="5296"/>
                  </a:cubicBezTo>
                  <a:cubicBezTo>
                    <a:pt x="6506" y="5410"/>
                    <a:pt x="6506" y="5661"/>
                    <a:pt x="6620" y="5775"/>
                  </a:cubicBezTo>
                  <a:cubicBezTo>
                    <a:pt x="6685" y="5829"/>
                    <a:pt x="6777" y="5858"/>
                    <a:pt x="6864" y="5858"/>
                  </a:cubicBezTo>
                  <a:cubicBezTo>
                    <a:pt x="6960" y="5858"/>
                    <a:pt x="7051" y="5824"/>
                    <a:pt x="7099" y="5752"/>
                  </a:cubicBezTo>
                  <a:cubicBezTo>
                    <a:pt x="7213" y="5638"/>
                    <a:pt x="7213" y="5410"/>
                    <a:pt x="7099" y="5296"/>
                  </a:cubicBezTo>
                  <a:cubicBezTo>
                    <a:pt x="7042" y="5239"/>
                    <a:pt x="6951" y="5210"/>
                    <a:pt x="6859" y="5210"/>
                  </a:cubicBezTo>
                  <a:close/>
                  <a:moveTo>
                    <a:pt x="7801" y="5310"/>
                  </a:moveTo>
                  <a:cubicBezTo>
                    <a:pt x="7733" y="5310"/>
                    <a:pt x="7667" y="5344"/>
                    <a:pt x="7601" y="5410"/>
                  </a:cubicBezTo>
                  <a:cubicBezTo>
                    <a:pt x="7442" y="5570"/>
                    <a:pt x="7442" y="5684"/>
                    <a:pt x="7601" y="5843"/>
                  </a:cubicBezTo>
                  <a:cubicBezTo>
                    <a:pt x="7670" y="5912"/>
                    <a:pt x="7738" y="5946"/>
                    <a:pt x="7810" y="5946"/>
                  </a:cubicBezTo>
                  <a:cubicBezTo>
                    <a:pt x="7881" y="5946"/>
                    <a:pt x="7955" y="5912"/>
                    <a:pt x="8035" y="5843"/>
                  </a:cubicBezTo>
                  <a:cubicBezTo>
                    <a:pt x="8172" y="5707"/>
                    <a:pt x="8172" y="5570"/>
                    <a:pt x="8035" y="5433"/>
                  </a:cubicBezTo>
                  <a:cubicBezTo>
                    <a:pt x="7952" y="5350"/>
                    <a:pt x="7875" y="5310"/>
                    <a:pt x="7801" y="5310"/>
                  </a:cubicBezTo>
                  <a:close/>
                  <a:moveTo>
                    <a:pt x="8788" y="5376"/>
                  </a:moveTo>
                  <a:cubicBezTo>
                    <a:pt x="8720" y="5376"/>
                    <a:pt x="8651" y="5410"/>
                    <a:pt x="8583" y="5478"/>
                  </a:cubicBezTo>
                  <a:cubicBezTo>
                    <a:pt x="8423" y="5638"/>
                    <a:pt x="8423" y="5775"/>
                    <a:pt x="8560" y="5912"/>
                  </a:cubicBezTo>
                  <a:cubicBezTo>
                    <a:pt x="8643" y="5983"/>
                    <a:pt x="8720" y="6023"/>
                    <a:pt x="8794" y="6023"/>
                  </a:cubicBezTo>
                  <a:cubicBezTo>
                    <a:pt x="8862" y="6023"/>
                    <a:pt x="8928" y="5989"/>
                    <a:pt x="8994" y="5912"/>
                  </a:cubicBezTo>
                  <a:cubicBezTo>
                    <a:pt x="9153" y="5775"/>
                    <a:pt x="9153" y="5638"/>
                    <a:pt x="8994" y="5478"/>
                  </a:cubicBezTo>
                  <a:cubicBezTo>
                    <a:pt x="8925" y="5410"/>
                    <a:pt x="8857" y="5376"/>
                    <a:pt x="8788" y="5376"/>
                  </a:cubicBezTo>
                  <a:close/>
                  <a:moveTo>
                    <a:pt x="9450" y="5621"/>
                  </a:moveTo>
                  <a:cubicBezTo>
                    <a:pt x="9444" y="5621"/>
                    <a:pt x="9439" y="5627"/>
                    <a:pt x="9427" y="5638"/>
                  </a:cubicBezTo>
                  <a:cubicBezTo>
                    <a:pt x="9405" y="5775"/>
                    <a:pt x="9405" y="5889"/>
                    <a:pt x="9519" y="6003"/>
                  </a:cubicBezTo>
                  <a:cubicBezTo>
                    <a:pt x="9572" y="6057"/>
                    <a:pt x="9633" y="6079"/>
                    <a:pt x="9698" y="6079"/>
                  </a:cubicBezTo>
                  <a:cubicBezTo>
                    <a:pt x="9744" y="6079"/>
                    <a:pt x="9791" y="6068"/>
                    <a:pt x="9838" y="6049"/>
                  </a:cubicBezTo>
                  <a:cubicBezTo>
                    <a:pt x="9861" y="6026"/>
                    <a:pt x="9884" y="6026"/>
                    <a:pt x="9861" y="6003"/>
                  </a:cubicBezTo>
                  <a:cubicBezTo>
                    <a:pt x="9793" y="5935"/>
                    <a:pt x="9724" y="5889"/>
                    <a:pt x="9656" y="5821"/>
                  </a:cubicBezTo>
                  <a:cubicBezTo>
                    <a:pt x="9610" y="5752"/>
                    <a:pt x="9541" y="5684"/>
                    <a:pt x="9473" y="5638"/>
                  </a:cubicBezTo>
                  <a:cubicBezTo>
                    <a:pt x="9462" y="5627"/>
                    <a:pt x="9456" y="5621"/>
                    <a:pt x="9450" y="5621"/>
                  </a:cubicBezTo>
                  <a:close/>
                  <a:moveTo>
                    <a:pt x="2065" y="5707"/>
                  </a:moveTo>
                  <a:cubicBezTo>
                    <a:pt x="2025" y="5707"/>
                    <a:pt x="1984" y="5715"/>
                    <a:pt x="1941" y="5729"/>
                  </a:cubicBezTo>
                  <a:cubicBezTo>
                    <a:pt x="1872" y="5752"/>
                    <a:pt x="1872" y="5775"/>
                    <a:pt x="1918" y="5798"/>
                  </a:cubicBezTo>
                  <a:cubicBezTo>
                    <a:pt x="1986" y="5866"/>
                    <a:pt x="2032" y="5935"/>
                    <a:pt x="2100" y="6003"/>
                  </a:cubicBezTo>
                  <a:cubicBezTo>
                    <a:pt x="2169" y="6072"/>
                    <a:pt x="2237" y="6140"/>
                    <a:pt x="2306" y="6209"/>
                  </a:cubicBezTo>
                  <a:cubicBezTo>
                    <a:pt x="2323" y="6226"/>
                    <a:pt x="2337" y="6234"/>
                    <a:pt x="2349" y="6234"/>
                  </a:cubicBezTo>
                  <a:cubicBezTo>
                    <a:pt x="2369" y="6234"/>
                    <a:pt x="2383" y="6214"/>
                    <a:pt x="2397" y="6186"/>
                  </a:cubicBezTo>
                  <a:cubicBezTo>
                    <a:pt x="2443" y="6049"/>
                    <a:pt x="2420" y="5935"/>
                    <a:pt x="2306" y="5821"/>
                  </a:cubicBezTo>
                  <a:cubicBezTo>
                    <a:pt x="2228" y="5743"/>
                    <a:pt x="2150" y="5707"/>
                    <a:pt x="2065" y="5707"/>
                  </a:cubicBezTo>
                  <a:close/>
                  <a:moveTo>
                    <a:pt x="3014" y="5806"/>
                  </a:moveTo>
                  <a:cubicBezTo>
                    <a:pt x="2938" y="5806"/>
                    <a:pt x="2861" y="5835"/>
                    <a:pt x="2785" y="5889"/>
                  </a:cubicBezTo>
                  <a:cubicBezTo>
                    <a:pt x="2717" y="5958"/>
                    <a:pt x="2671" y="6049"/>
                    <a:pt x="2671" y="6140"/>
                  </a:cubicBezTo>
                  <a:cubicBezTo>
                    <a:pt x="2671" y="6232"/>
                    <a:pt x="2694" y="6323"/>
                    <a:pt x="2762" y="6368"/>
                  </a:cubicBezTo>
                  <a:cubicBezTo>
                    <a:pt x="2876" y="6483"/>
                    <a:pt x="2899" y="6483"/>
                    <a:pt x="3013" y="6505"/>
                  </a:cubicBezTo>
                  <a:cubicBezTo>
                    <a:pt x="3105" y="6505"/>
                    <a:pt x="3173" y="6460"/>
                    <a:pt x="3242" y="6391"/>
                  </a:cubicBezTo>
                  <a:cubicBezTo>
                    <a:pt x="3401" y="6232"/>
                    <a:pt x="3401" y="6072"/>
                    <a:pt x="3264" y="5912"/>
                  </a:cubicBezTo>
                  <a:cubicBezTo>
                    <a:pt x="3181" y="5840"/>
                    <a:pt x="3097" y="5806"/>
                    <a:pt x="3014" y="5806"/>
                  </a:cubicBezTo>
                  <a:close/>
                  <a:moveTo>
                    <a:pt x="3948" y="5880"/>
                  </a:moveTo>
                  <a:cubicBezTo>
                    <a:pt x="3869" y="5880"/>
                    <a:pt x="3787" y="5915"/>
                    <a:pt x="3721" y="5980"/>
                  </a:cubicBezTo>
                  <a:cubicBezTo>
                    <a:pt x="3561" y="6117"/>
                    <a:pt x="3584" y="6323"/>
                    <a:pt x="3698" y="6460"/>
                  </a:cubicBezTo>
                  <a:cubicBezTo>
                    <a:pt x="3767" y="6528"/>
                    <a:pt x="3858" y="6562"/>
                    <a:pt x="3946" y="6562"/>
                  </a:cubicBezTo>
                  <a:cubicBezTo>
                    <a:pt x="4035" y="6562"/>
                    <a:pt x="4120" y="6528"/>
                    <a:pt x="4178" y="6460"/>
                  </a:cubicBezTo>
                  <a:cubicBezTo>
                    <a:pt x="4314" y="6323"/>
                    <a:pt x="4314" y="6140"/>
                    <a:pt x="4178" y="6003"/>
                  </a:cubicBezTo>
                  <a:cubicBezTo>
                    <a:pt x="4118" y="5920"/>
                    <a:pt x="4034" y="5880"/>
                    <a:pt x="3948" y="5880"/>
                  </a:cubicBezTo>
                  <a:close/>
                  <a:moveTo>
                    <a:pt x="4897" y="5989"/>
                  </a:moveTo>
                  <a:cubicBezTo>
                    <a:pt x="4807" y="5989"/>
                    <a:pt x="4717" y="6023"/>
                    <a:pt x="4657" y="6095"/>
                  </a:cubicBezTo>
                  <a:cubicBezTo>
                    <a:pt x="4543" y="6209"/>
                    <a:pt x="4543" y="6437"/>
                    <a:pt x="4657" y="6574"/>
                  </a:cubicBezTo>
                  <a:cubicBezTo>
                    <a:pt x="4711" y="6617"/>
                    <a:pt x="4795" y="6640"/>
                    <a:pt x="4881" y="6640"/>
                  </a:cubicBezTo>
                  <a:cubicBezTo>
                    <a:pt x="4978" y="6640"/>
                    <a:pt x="5076" y="6611"/>
                    <a:pt x="5136" y="6551"/>
                  </a:cubicBezTo>
                  <a:cubicBezTo>
                    <a:pt x="5250" y="6437"/>
                    <a:pt x="5250" y="6186"/>
                    <a:pt x="5113" y="6072"/>
                  </a:cubicBezTo>
                  <a:cubicBezTo>
                    <a:pt x="5059" y="6017"/>
                    <a:pt x="4978" y="5989"/>
                    <a:pt x="4897" y="5989"/>
                  </a:cubicBezTo>
                  <a:close/>
                  <a:moveTo>
                    <a:pt x="5830" y="6086"/>
                  </a:moveTo>
                  <a:cubicBezTo>
                    <a:pt x="5749" y="6086"/>
                    <a:pt x="5669" y="6109"/>
                    <a:pt x="5616" y="6163"/>
                  </a:cubicBezTo>
                  <a:cubicBezTo>
                    <a:pt x="5501" y="6277"/>
                    <a:pt x="5479" y="6528"/>
                    <a:pt x="5616" y="6642"/>
                  </a:cubicBezTo>
                  <a:cubicBezTo>
                    <a:pt x="5664" y="6703"/>
                    <a:pt x="5756" y="6731"/>
                    <a:pt x="5850" y="6731"/>
                  </a:cubicBezTo>
                  <a:cubicBezTo>
                    <a:pt x="5934" y="6731"/>
                    <a:pt x="6018" y="6708"/>
                    <a:pt x="6072" y="6665"/>
                  </a:cubicBezTo>
                  <a:cubicBezTo>
                    <a:pt x="6186" y="6551"/>
                    <a:pt x="6186" y="6300"/>
                    <a:pt x="6072" y="6163"/>
                  </a:cubicBezTo>
                  <a:cubicBezTo>
                    <a:pt x="6012" y="6115"/>
                    <a:pt x="5920" y="6086"/>
                    <a:pt x="5830" y="6086"/>
                  </a:cubicBezTo>
                  <a:close/>
                  <a:moveTo>
                    <a:pt x="6791" y="6131"/>
                  </a:moveTo>
                  <a:cubicBezTo>
                    <a:pt x="6723" y="6131"/>
                    <a:pt x="6651" y="6166"/>
                    <a:pt x="6574" y="6232"/>
                  </a:cubicBezTo>
                  <a:cubicBezTo>
                    <a:pt x="6437" y="6391"/>
                    <a:pt x="6437" y="6528"/>
                    <a:pt x="6574" y="6665"/>
                  </a:cubicBezTo>
                  <a:cubicBezTo>
                    <a:pt x="6648" y="6739"/>
                    <a:pt x="6722" y="6780"/>
                    <a:pt x="6797" y="6780"/>
                  </a:cubicBezTo>
                  <a:cubicBezTo>
                    <a:pt x="6859" y="6780"/>
                    <a:pt x="6922" y="6751"/>
                    <a:pt x="6985" y="6688"/>
                  </a:cubicBezTo>
                  <a:cubicBezTo>
                    <a:pt x="7145" y="6528"/>
                    <a:pt x="7145" y="6391"/>
                    <a:pt x="7008" y="6254"/>
                  </a:cubicBezTo>
                  <a:cubicBezTo>
                    <a:pt x="6937" y="6171"/>
                    <a:pt x="6866" y="6131"/>
                    <a:pt x="6791" y="6131"/>
                  </a:cubicBezTo>
                  <a:close/>
                  <a:moveTo>
                    <a:pt x="7730" y="6223"/>
                  </a:moveTo>
                  <a:cubicBezTo>
                    <a:pt x="7665" y="6223"/>
                    <a:pt x="7599" y="6257"/>
                    <a:pt x="7533" y="6323"/>
                  </a:cubicBezTo>
                  <a:cubicBezTo>
                    <a:pt x="7373" y="6483"/>
                    <a:pt x="7373" y="6620"/>
                    <a:pt x="7533" y="6756"/>
                  </a:cubicBezTo>
                  <a:cubicBezTo>
                    <a:pt x="7601" y="6836"/>
                    <a:pt x="7670" y="6876"/>
                    <a:pt x="7738" y="6876"/>
                  </a:cubicBezTo>
                  <a:cubicBezTo>
                    <a:pt x="7807" y="6876"/>
                    <a:pt x="7875" y="6836"/>
                    <a:pt x="7944" y="6756"/>
                  </a:cubicBezTo>
                  <a:cubicBezTo>
                    <a:pt x="8103" y="6620"/>
                    <a:pt x="8103" y="6483"/>
                    <a:pt x="7944" y="6346"/>
                  </a:cubicBezTo>
                  <a:cubicBezTo>
                    <a:pt x="7873" y="6263"/>
                    <a:pt x="7801" y="6223"/>
                    <a:pt x="7730" y="6223"/>
                  </a:cubicBezTo>
                  <a:close/>
                  <a:moveTo>
                    <a:pt x="8697" y="6351"/>
                  </a:moveTo>
                  <a:cubicBezTo>
                    <a:pt x="8623" y="6351"/>
                    <a:pt x="8549" y="6380"/>
                    <a:pt x="8491" y="6437"/>
                  </a:cubicBezTo>
                  <a:cubicBezTo>
                    <a:pt x="8355" y="6551"/>
                    <a:pt x="8355" y="6734"/>
                    <a:pt x="8469" y="6848"/>
                  </a:cubicBezTo>
                  <a:cubicBezTo>
                    <a:pt x="8528" y="6919"/>
                    <a:pt x="8613" y="6954"/>
                    <a:pt x="8696" y="6954"/>
                  </a:cubicBezTo>
                  <a:cubicBezTo>
                    <a:pt x="8773" y="6954"/>
                    <a:pt x="8848" y="6925"/>
                    <a:pt x="8902" y="6871"/>
                  </a:cubicBezTo>
                  <a:cubicBezTo>
                    <a:pt x="9016" y="6756"/>
                    <a:pt x="9016" y="6551"/>
                    <a:pt x="8902" y="6437"/>
                  </a:cubicBezTo>
                  <a:cubicBezTo>
                    <a:pt x="8845" y="6380"/>
                    <a:pt x="8771" y="6351"/>
                    <a:pt x="8697" y="6351"/>
                  </a:cubicBezTo>
                  <a:close/>
                  <a:moveTo>
                    <a:pt x="9621" y="6420"/>
                  </a:moveTo>
                  <a:cubicBezTo>
                    <a:pt x="9541" y="6420"/>
                    <a:pt x="9462" y="6448"/>
                    <a:pt x="9405" y="6505"/>
                  </a:cubicBezTo>
                  <a:cubicBezTo>
                    <a:pt x="9290" y="6620"/>
                    <a:pt x="9290" y="6825"/>
                    <a:pt x="9405" y="6939"/>
                  </a:cubicBezTo>
                  <a:cubicBezTo>
                    <a:pt x="9462" y="6996"/>
                    <a:pt x="9541" y="7025"/>
                    <a:pt x="9621" y="7025"/>
                  </a:cubicBezTo>
                  <a:cubicBezTo>
                    <a:pt x="9701" y="7025"/>
                    <a:pt x="9781" y="6996"/>
                    <a:pt x="9838" y="6939"/>
                  </a:cubicBezTo>
                  <a:cubicBezTo>
                    <a:pt x="9952" y="6825"/>
                    <a:pt x="9952" y="6620"/>
                    <a:pt x="9838" y="6505"/>
                  </a:cubicBezTo>
                  <a:cubicBezTo>
                    <a:pt x="9781" y="6448"/>
                    <a:pt x="9701" y="6420"/>
                    <a:pt x="9621" y="6420"/>
                  </a:cubicBezTo>
                  <a:close/>
                  <a:moveTo>
                    <a:pt x="10382" y="6571"/>
                  </a:moveTo>
                  <a:cubicBezTo>
                    <a:pt x="10360" y="6571"/>
                    <a:pt x="10342" y="6593"/>
                    <a:pt x="10318" y="6642"/>
                  </a:cubicBezTo>
                  <a:cubicBezTo>
                    <a:pt x="10295" y="6688"/>
                    <a:pt x="10295" y="6734"/>
                    <a:pt x="10272" y="6779"/>
                  </a:cubicBezTo>
                  <a:cubicBezTo>
                    <a:pt x="10249" y="6848"/>
                    <a:pt x="10318" y="7008"/>
                    <a:pt x="10363" y="7053"/>
                  </a:cubicBezTo>
                  <a:cubicBezTo>
                    <a:pt x="10416" y="7085"/>
                    <a:pt x="10489" y="7102"/>
                    <a:pt x="10561" y="7102"/>
                  </a:cubicBezTo>
                  <a:cubicBezTo>
                    <a:pt x="10643" y="7102"/>
                    <a:pt x="10725" y="7079"/>
                    <a:pt x="10774" y="7030"/>
                  </a:cubicBezTo>
                  <a:cubicBezTo>
                    <a:pt x="10820" y="7008"/>
                    <a:pt x="10820" y="6985"/>
                    <a:pt x="10797" y="6939"/>
                  </a:cubicBezTo>
                  <a:cubicBezTo>
                    <a:pt x="10683" y="6825"/>
                    <a:pt x="10569" y="6734"/>
                    <a:pt x="10454" y="6620"/>
                  </a:cubicBezTo>
                  <a:cubicBezTo>
                    <a:pt x="10423" y="6588"/>
                    <a:pt x="10401" y="6571"/>
                    <a:pt x="10382" y="6571"/>
                  </a:cubicBezTo>
                  <a:close/>
                  <a:moveTo>
                    <a:pt x="2899" y="6756"/>
                  </a:moveTo>
                  <a:cubicBezTo>
                    <a:pt x="2899" y="6779"/>
                    <a:pt x="2899" y="6779"/>
                    <a:pt x="2899" y="6802"/>
                  </a:cubicBezTo>
                  <a:cubicBezTo>
                    <a:pt x="2945" y="6848"/>
                    <a:pt x="3013" y="6893"/>
                    <a:pt x="3059" y="6939"/>
                  </a:cubicBezTo>
                  <a:cubicBezTo>
                    <a:pt x="3128" y="7008"/>
                    <a:pt x="3173" y="7076"/>
                    <a:pt x="3242" y="7122"/>
                  </a:cubicBezTo>
                  <a:cubicBezTo>
                    <a:pt x="3242" y="7122"/>
                    <a:pt x="3264" y="7122"/>
                    <a:pt x="3264" y="7145"/>
                  </a:cubicBezTo>
                  <a:cubicBezTo>
                    <a:pt x="3264" y="7122"/>
                    <a:pt x="3264" y="7122"/>
                    <a:pt x="3264" y="7099"/>
                  </a:cubicBezTo>
                  <a:cubicBezTo>
                    <a:pt x="3242" y="7008"/>
                    <a:pt x="3219" y="6916"/>
                    <a:pt x="3128" y="6848"/>
                  </a:cubicBezTo>
                  <a:cubicBezTo>
                    <a:pt x="3082" y="6779"/>
                    <a:pt x="2991" y="6779"/>
                    <a:pt x="2922" y="6756"/>
                  </a:cubicBezTo>
                  <a:close/>
                  <a:moveTo>
                    <a:pt x="3869" y="6876"/>
                  </a:moveTo>
                  <a:cubicBezTo>
                    <a:pt x="3778" y="6876"/>
                    <a:pt x="3687" y="6905"/>
                    <a:pt x="3630" y="6962"/>
                  </a:cubicBezTo>
                  <a:cubicBezTo>
                    <a:pt x="3516" y="7076"/>
                    <a:pt x="3516" y="7327"/>
                    <a:pt x="3630" y="7441"/>
                  </a:cubicBezTo>
                  <a:cubicBezTo>
                    <a:pt x="3695" y="7496"/>
                    <a:pt x="3781" y="7524"/>
                    <a:pt x="3866" y="7524"/>
                  </a:cubicBezTo>
                  <a:cubicBezTo>
                    <a:pt x="3959" y="7524"/>
                    <a:pt x="4049" y="7490"/>
                    <a:pt x="4109" y="7418"/>
                  </a:cubicBezTo>
                  <a:cubicBezTo>
                    <a:pt x="4223" y="7304"/>
                    <a:pt x="4223" y="7076"/>
                    <a:pt x="4109" y="6962"/>
                  </a:cubicBezTo>
                  <a:cubicBezTo>
                    <a:pt x="4052" y="6905"/>
                    <a:pt x="3961" y="6876"/>
                    <a:pt x="3869" y="6876"/>
                  </a:cubicBezTo>
                  <a:close/>
                  <a:moveTo>
                    <a:pt x="4828" y="6922"/>
                  </a:moveTo>
                  <a:cubicBezTo>
                    <a:pt x="4737" y="6922"/>
                    <a:pt x="4645" y="6951"/>
                    <a:pt x="4588" y="7008"/>
                  </a:cubicBezTo>
                  <a:cubicBezTo>
                    <a:pt x="4474" y="7099"/>
                    <a:pt x="4474" y="7350"/>
                    <a:pt x="4566" y="7464"/>
                  </a:cubicBezTo>
                  <a:cubicBezTo>
                    <a:pt x="4628" y="7527"/>
                    <a:pt x="4732" y="7562"/>
                    <a:pt x="4836" y="7562"/>
                  </a:cubicBezTo>
                  <a:cubicBezTo>
                    <a:pt x="4921" y="7562"/>
                    <a:pt x="5006" y="7538"/>
                    <a:pt x="5068" y="7487"/>
                  </a:cubicBezTo>
                  <a:cubicBezTo>
                    <a:pt x="5159" y="7373"/>
                    <a:pt x="5182" y="7122"/>
                    <a:pt x="5068" y="7008"/>
                  </a:cubicBezTo>
                  <a:cubicBezTo>
                    <a:pt x="5011" y="6951"/>
                    <a:pt x="4919" y="6922"/>
                    <a:pt x="4828" y="6922"/>
                  </a:cubicBezTo>
                  <a:close/>
                  <a:moveTo>
                    <a:pt x="5770" y="7022"/>
                  </a:moveTo>
                  <a:cubicBezTo>
                    <a:pt x="5702" y="7022"/>
                    <a:pt x="5636" y="7056"/>
                    <a:pt x="5570" y="7122"/>
                  </a:cubicBezTo>
                  <a:cubicBezTo>
                    <a:pt x="5410" y="7259"/>
                    <a:pt x="5410" y="7396"/>
                    <a:pt x="5547" y="7555"/>
                  </a:cubicBezTo>
                  <a:cubicBezTo>
                    <a:pt x="5627" y="7624"/>
                    <a:pt x="5701" y="7658"/>
                    <a:pt x="5772" y="7658"/>
                  </a:cubicBezTo>
                  <a:cubicBezTo>
                    <a:pt x="5844" y="7658"/>
                    <a:pt x="5912" y="7624"/>
                    <a:pt x="5981" y="7555"/>
                  </a:cubicBezTo>
                  <a:cubicBezTo>
                    <a:pt x="6118" y="7418"/>
                    <a:pt x="6140" y="7281"/>
                    <a:pt x="6004" y="7145"/>
                  </a:cubicBezTo>
                  <a:cubicBezTo>
                    <a:pt x="5921" y="7062"/>
                    <a:pt x="5844" y="7022"/>
                    <a:pt x="5770" y="7022"/>
                  </a:cubicBezTo>
                  <a:close/>
                  <a:moveTo>
                    <a:pt x="6734" y="7122"/>
                  </a:moveTo>
                  <a:cubicBezTo>
                    <a:pt x="6665" y="7122"/>
                    <a:pt x="6574" y="7145"/>
                    <a:pt x="6506" y="7190"/>
                  </a:cubicBezTo>
                  <a:cubicBezTo>
                    <a:pt x="6437" y="7259"/>
                    <a:pt x="6414" y="7350"/>
                    <a:pt x="6414" y="7418"/>
                  </a:cubicBezTo>
                  <a:cubicBezTo>
                    <a:pt x="6414" y="7487"/>
                    <a:pt x="6414" y="7578"/>
                    <a:pt x="6483" y="7647"/>
                  </a:cubicBezTo>
                  <a:cubicBezTo>
                    <a:pt x="6551" y="7715"/>
                    <a:pt x="6643" y="7738"/>
                    <a:pt x="6711" y="7738"/>
                  </a:cubicBezTo>
                  <a:cubicBezTo>
                    <a:pt x="6731" y="7738"/>
                    <a:pt x="6754" y="7740"/>
                    <a:pt x="6778" y="7740"/>
                  </a:cubicBezTo>
                  <a:cubicBezTo>
                    <a:pt x="6839" y="7740"/>
                    <a:pt x="6907" y="7728"/>
                    <a:pt x="6939" y="7647"/>
                  </a:cubicBezTo>
                  <a:cubicBezTo>
                    <a:pt x="6962" y="7624"/>
                    <a:pt x="7008" y="7578"/>
                    <a:pt x="7008" y="7533"/>
                  </a:cubicBezTo>
                  <a:cubicBezTo>
                    <a:pt x="7053" y="7464"/>
                    <a:pt x="7031" y="7396"/>
                    <a:pt x="7008" y="7327"/>
                  </a:cubicBezTo>
                  <a:cubicBezTo>
                    <a:pt x="7008" y="7281"/>
                    <a:pt x="6962" y="7259"/>
                    <a:pt x="6939" y="7213"/>
                  </a:cubicBezTo>
                  <a:cubicBezTo>
                    <a:pt x="6894" y="7145"/>
                    <a:pt x="6802" y="7122"/>
                    <a:pt x="6734" y="7122"/>
                  </a:cubicBezTo>
                  <a:close/>
                  <a:moveTo>
                    <a:pt x="7639" y="7199"/>
                  </a:moveTo>
                  <a:cubicBezTo>
                    <a:pt x="7566" y="7199"/>
                    <a:pt x="7496" y="7227"/>
                    <a:pt x="7442" y="7281"/>
                  </a:cubicBezTo>
                  <a:cubicBezTo>
                    <a:pt x="7327" y="7396"/>
                    <a:pt x="7327" y="7601"/>
                    <a:pt x="7442" y="7715"/>
                  </a:cubicBezTo>
                  <a:cubicBezTo>
                    <a:pt x="7487" y="7772"/>
                    <a:pt x="7561" y="7801"/>
                    <a:pt x="7638" y="7801"/>
                  </a:cubicBezTo>
                  <a:cubicBezTo>
                    <a:pt x="7715" y="7801"/>
                    <a:pt x="7795" y="7772"/>
                    <a:pt x="7852" y="7715"/>
                  </a:cubicBezTo>
                  <a:cubicBezTo>
                    <a:pt x="7967" y="7601"/>
                    <a:pt x="7967" y="7418"/>
                    <a:pt x="7875" y="7304"/>
                  </a:cubicBezTo>
                  <a:cubicBezTo>
                    <a:pt x="7804" y="7233"/>
                    <a:pt x="7720" y="7199"/>
                    <a:pt x="7639" y="7199"/>
                  </a:cubicBezTo>
                  <a:close/>
                  <a:moveTo>
                    <a:pt x="8570" y="7298"/>
                  </a:moveTo>
                  <a:cubicBezTo>
                    <a:pt x="8499" y="7298"/>
                    <a:pt x="8429" y="7321"/>
                    <a:pt x="8377" y="7373"/>
                  </a:cubicBezTo>
                  <a:cubicBezTo>
                    <a:pt x="8263" y="7487"/>
                    <a:pt x="8263" y="7692"/>
                    <a:pt x="8377" y="7806"/>
                  </a:cubicBezTo>
                  <a:cubicBezTo>
                    <a:pt x="8434" y="7864"/>
                    <a:pt x="8514" y="7892"/>
                    <a:pt x="8594" y="7892"/>
                  </a:cubicBezTo>
                  <a:cubicBezTo>
                    <a:pt x="8674" y="7892"/>
                    <a:pt x="8754" y="7864"/>
                    <a:pt x="8811" y="7806"/>
                  </a:cubicBezTo>
                  <a:cubicBezTo>
                    <a:pt x="8925" y="7692"/>
                    <a:pt x="8925" y="7510"/>
                    <a:pt x="8811" y="7396"/>
                  </a:cubicBezTo>
                  <a:cubicBezTo>
                    <a:pt x="8748" y="7333"/>
                    <a:pt x="8658" y="7298"/>
                    <a:pt x="8570" y="7298"/>
                  </a:cubicBezTo>
                  <a:close/>
                  <a:moveTo>
                    <a:pt x="3972" y="7852"/>
                  </a:moveTo>
                  <a:cubicBezTo>
                    <a:pt x="3995" y="7875"/>
                    <a:pt x="3995" y="7898"/>
                    <a:pt x="4018" y="7898"/>
                  </a:cubicBezTo>
                  <a:cubicBezTo>
                    <a:pt x="4018" y="7921"/>
                    <a:pt x="4041" y="7921"/>
                    <a:pt x="4041" y="7943"/>
                  </a:cubicBezTo>
                  <a:lnTo>
                    <a:pt x="4063" y="7943"/>
                  </a:lnTo>
                  <a:cubicBezTo>
                    <a:pt x="4086" y="7943"/>
                    <a:pt x="4086" y="7921"/>
                    <a:pt x="4063" y="7921"/>
                  </a:cubicBezTo>
                  <a:cubicBezTo>
                    <a:pt x="4063" y="7898"/>
                    <a:pt x="4041" y="7898"/>
                    <a:pt x="4018" y="7875"/>
                  </a:cubicBezTo>
                  <a:cubicBezTo>
                    <a:pt x="4018" y="7875"/>
                    <a:pt x="3995" y="7852"/>
                    <a:pt x="3972" y="7852"/>
                  </a:cubicBezTo>
                  <a:close/>
                  <a:moveTo>
                    <a:pt x="9564" y="7396"/>
                  </a:moveTo>
                  <a:cubicBezTo>
                    <a:pt x="9473" y="7396"/>
                    <a:pt x="9382" y="7441"/>
                    <a:pt x="9336" y="7487"/>
                  </a:cubicBezTo>
                  <a:cubicBezTo>
                    <a:pt x="9290" y="7533"/>
                    <a:pt x="9268" y="7624"/>
                    <a:pt x="9245" y="7692"/>
                  </a:cubicBezTo>
                  <a:cubicBezTo>
                    <a:pt x="9245" y="7761"/>
                    <a:pt x="9290" y="7829"/>
                    <a:pt x="9336" y="7898"/>
                  </a:cubicBezTo>
                  <a:cubicBezTo>
                    <a:pt x="9405" y="7943"/>
                    <a:pt x="9473" y="7989"/>
                    <a:pt x="9541" y="7989"/>
                  </a:cubicBezTo>
                  <a:cubicBezTo>
                    <a:pt x="9610" y="7989"/>
                    <a:pt x="9701" y="7943"/>
                    <a:pt x="9747" y="7898"/>
                  </a:cubicBezTo>
                  <a:cubicBezTo>
                    <a:pt x="9793" y="7852"/>
                    <a:pt x="9838" y="7784"/>
                    <a:pt x="9838" y="7715"/>
                  </a:cubicBezTo>
                  <a:cubicBezTo>
                    <a:pt x="9838" y="7624"/>
                    <a:pt x="9815" y="7555"/>
                    <a:pt x="9770" y="7487"/>
                  </a:cubicBezTo>
                  <a:cubicBezTo>
                    <a:pt x="9724" y="7441"/>
                    <a:pt x="9633" y="7396"/>
                    <a:pt x="9564" y="7396"/>
                  </a:cubicBezTo>
                  <a:close/>
                  <a:moveTo>
                    <a:pt x="10535" y="7460"/>
                  </a:moveTo>
                  <a:cubicBezTo>
                    <a:pt x="10524" y="7460"/>
                    <a:pt x="10513" y="7461"/>
                    <a:pt x="10500" y="7464"/>
                  </a:cubicBezTo>
                  <a:cubicBezTo>
                    <a:pt x="10432" y="7464"/>
                    <a:pt x="10363" y="7487"/>
                    <a:pt x="10318" y="7533"/>
                  </a:cubicBezTo>
                  <a:cubicBezTo>
                    <a:pt x="10272" y="7601"/>
                    <a:pt x="10203" y="7647"/>
                    <a:pt x="10226" y="7738"/>
                  </a:cubicBezTo>
                  <a:cubicBezTo>
                    <a:pt x="10226" y="7806"/>
                    <a:pt x="10226" y="7875"/>
                    <a:pt x="10295" y="7921"/>
                  </a:cubicBezTo>
                  <a:cubicBezTo>
                    <a:pt x="10340" y="7989"/>
                    <a:pt x="10409" y="8012"/>
                    <a:pt x="10500" y="8012"/>
                  </a:cubicBezTo>
                  <a:cubicBezTo>
                    <a:pt x="10569" y="8012"/>
                    <a:pt x="10637" y="7989"/>
                    <a:pt x="10683" y="7943"/>
                  </a:cubicBezTo>
                  <a:cubicBezTo>
                    <a:pt x="10728" y="7875"/>
                    <a:pt x="10774" y="7829"/>
                    <a:pt x="10774" y="7761"/>
                  </a:cubicBezTo>
                  <a:cubicBezTo>
                    <a:pt x="10774" y="7669"/>
                    <a:pt x="10751" y="7624"/>
                    <a:pt x="10706" y="7555"/>
                  </a:cubicBezTo>
                  <a:cubicBezTo>
                    <a:pt x="10646" y="7516"/>
                    <a:pt x="10604" y="7460"/>
                    <a:pt x="10535" y="7460"/>
                  </a:cubicBezTo>
                  <a:close/>
                  <a:moveTo>
                    <a:pt x="11391" y="7563"/>
                  </a:moveTo>
                  <a:cubicBezTo>
                    <a:pt x="11379" y="7563"/>
                    <a:pt x="11364" y="7569"/>
                    <a:pt x="11345" y="7578"/>
                  </a:cubicBezTo>
                  <a:cubicBezTo>
                    <a:pt x="11299" y="7601"/>
                    <a:pt x="11276" y="7624"/>
                    <a:pt x="11253" y="7647"/>
                  </a:cubicBezTo>
                  <a:cubicBezTo>
                    <a:pt x="11162" y="7738"/>
                    <a:pt x="11139" y="7829"/>
                    <a:pt x="11185" y="7943"/>
                  </a:cubicBezTo>
                  <a:cubicBezTo>
                    <a:pt x="11231" y="8035"/>
                    <a:pt x="11322" y="8103"/>
                    <a:pt x="11436" y="8103"/>
                  </a:cubicBezTo>
                  <a:cubicBezTo>
                    <a:pt x="11527" y="8103"/>
                    <a:pt x="11641" y="8035"/>
                    <a:pt x="11687" y="7943"/>
                  </a:cubicBezTo>
                  <a:cubicBezTo>
                    <a:pt x="11710" y="7898"/>
                    <a:pt x="11733" y="7852"/>
                    <a:pt x="11664" y="7829"/>
                  </a:cubicBezTo>
                  <a:cubicBezTo>
                    <a:pt x="11641" y="7806"/>
                    <a:pt x="11596" y="7761"/>
                    <a:pt x="11573" y="7715"/>
                  </a:cubicBezTo>
                  <a:cubicBezTo>
                    <a:pt x="11527" y="7669"/>
                    <a:pt x="11482" y="7647"/>
                    <a:pt x="11436" y="7601"/>
                  </a:cubicBezTo>
                  <a:cubicBezTo>
                    <a:pt x="11423" y="7574"/>
                    <a:pt x="11409" y="7563"/>
                    <a:pt x="11391" y="7563"/>
                  </a:cubicBezTo>
                  <a:close/>
                  <a:moveTo>
                    <a:pt x="4720" y="7866"/>
                  </a:moveTo>
                  <a:cubicBezTo>
                    <a:pt x="4652" y="7866"/>
                    <a:pt x="4586" y="7900"/>
                    <a:pt x="4520" y="7966"/>
                  </a:cubicBezTo>
                  <a:cubicBezTo>
                    <a:pt x="4360" y="8126"/>
                    <a:pt x="4360" y="8263"/>
                    <a:pt x="4520" y="8400"/>
                  </a:cubicBezTo>
                  <a:cubicBezTo>
                    <a:pt x="4588" y="8480"/>
                    <a:pt x="4657" y="8520"/>
                    <a:pt x="4725" y="8520"/>
                  </a:cubicBezTo>
                  <a:cubicBezTo>
                    <a:pt x="4794" y="8520"/>
                    <a:pt x="4862" y="8480"/>
                    <a:pt x="4931" y="8400"/>
                  </a:cubicBezTo>
                  <a:cubicBezTo>
                    <a:pt x="5091" y="8263"/>
                    <a:pt x="5091" y="8126"/>
                    <a:pt x="4954" y="7989"/>
                  </a:cubicBezTo>
                  <a:cubicBezTo>
                    <a:pt x="4871" y="7906"/>
                    <a:pt x="4794" y="7866"/>
                    <a:pt x="4720" y="7866"/>
                  </a:cubicBezTo>
                  <a:close/>
                  <a:moveTo>
                    <a:pt x="5676" y="7958"/>
                  </a:moveTo>
                  <a:cubicBezTo>
                    <a:pt x="5610" y="7958"/>
                    <a:pt x="5544" y="7992"/>
                    <a:pt x="5479" y="8058"/>
                  </a:cubicBezTo>
                  <a:cubicBezTo>
                    <a:pt x="5319" y="8217"/>
                    <a:pt x="5319" y="8354"/>
                    <a:pt x="5456" y="8491"/>
                  </a:cubicBezTo>
                  <a:cubicBezTo>
                    <a:pt x="5536" y="8571"/>
                    <a:pt x="5610" y="8611"/>
                    <a:pt x="5681" y="8611"/>
                  </a:cubicBezTo>
                  <a:cubicBezTo>
                    <a:pt x="5752" y="8611"/>
                    <a:pt x="5821" y="8571"/>
                    <a:pt x="5889" y="8491"/>
                  </a:cubicBezTo>
                  <a:cubicBezTo>
                    <a:pt x="6026" y="8354"/>
                    <a:pt x="6026" y="8217"/>
                    <a:pt x="5889" y="8080"/>
                  </a:cubicBezTo>
                  <a:cubicBezTo>
                    <a:pt x="5818" y="7997"/>
                    <a:pt x="5747" y="7958"/>
                    <a:pt x="5676" y="7958"/>
                  </a:cubicBezTo>
                  <a:close/>
                  <a:moveTo>
                    <a:pt x="6631" y="8086"/>
                  </a:moveTo>
                  <a:cubicBezTo>
                    <a:pt x="6551" y="8086"/>
                    <a:pt x="6471" y="8115"/>
                    <a:pt x="6414" y="8172"/>
                  </a:cubicBezTo>
                  <a:cubicBezTo>
                    <a:pt x="6300" y="8286"/>
                    <a:pt x="6300" y="8468"/>
                    <a:pt x="6414" y="8605"/>
                  </a:cubicBezTo>
                  <a:cubicBezTo>
                    <a:pt x="6475" y="8653"/>
                    <a:pt x="6554" y="8683"/>
                    <a:pt x="6632" y="8683"/>
                  </a:cubicBezTo>
                  <a:cubicBezTo>
                    <a:pt x="6702" y="8683"/>
                    <a:pt x="6771" y="8659"/>
                    <a:pt x="6825" y="8605"/>
                  </a:cubicBezTo>
                  <a:cubicBezTo>
                    <a:pt x="6939" y="8491"/>
                    <a:pt x="6962" y="8286"/>
                    <a:pt x="6848" y="8172"/>
                  </a:cubicBezTo>
                  <a:cubicBezTo>
                    <a:pt x="6791" y="8115"/>
                    <a:pt x="6711" y="8086"/>
                    <a:pt x="6631" y="8086"/>
                  </a:cubicBezTo>
                  <a:close/>
                  <a:moveTo>
                    <a:pt x="7543" y="8151"/>
                  </a:moveTo>
                  <a:cubicBezTo>
                    <a:pt x="7473" y="8151"/>
                    <a:pt x="7404" y="8174"/>
                    <a:pt x="7350" y="8217"/>
                  </a:cubicBezTo>
                  <a:cubicBezTo>
                    <a:pt x="7236" y="8354"/>
                    <a:pt x="7213" y="8537"/>
                    <a:pt x="7327" y="8651"/>
                  </a:cubicBezTo>
                  <a:cubicBezTo>
                    <a:pt x="7387" y="8723"/>
                    <a:pt x="7472" y="8757"/>
                    <a:pt x="7555" y="8757"/>
                  </a:cubicBezTo>
                  <a:cubicBezTo>
                    <a:pt x="7631" y="8757"/>
                    <a:pt x="7707" y="8728"/>
                    <a:pt x="7761" y="8674"/>
                  </a:cubicBezTo>
                  <a:cubicBezTo>
                    <a:pt x="7875" y="8560"/>
                    <a:pt x="7875" y="8354"/>
                    <a:pt x="7761" y="8240"/>
                  </a:cubicBezTo>
                  <a:cubicBezTo>
                    <a:pt x="7701" y="8180"/>
                    <a:pt x="7622" y="8151"/>
                    <a:pt x="7543" y="8151"/>
                  </a:cubicBezTo>
                  <a:close/>
                  <a:moveTo>
                    <a:pt x="8537" y="8240"/>
                  </a:moveTo>
                  <a:cubicBezTo>
                    <a:pt x="8469" y="8240"/>
                    <a:pt x="8377" y="8263"/>
                    <a:pt x="8309" y="8309"/>
                  </a:cubicBezTo>
                  <a:cubicBezTo>
                    <a:pt x="8263" y="8354"/>
                    <a:pt x="8240" y="8446"/>
                    <a:pt x="8240" y="8514"/>
                  </a:cubicBezTo>
                  <a:cubicBezTo>
                    <a:pt x="8240" y="8583"/>
                    <a:pt x="8286" y="8674"/>
                    <a:pt x="8309" y="8742"/>
                  </a:cubicBezTo>
                  <a:cubicBezTo>
                    <a:pt x="8377" y="8765"/>
                    <a:pt x="8446" y="8811"/>
                    <a:pt x="8514" y="8811"/>
                  </a:cubicBezTo>
                  <a:cubicBezTo>
                    <a:pt x="8527" y="8814"/>
                    <a:pt x="8539" y="8815"/>
                    <a:pt x="8551" y="8815"/>
                  </a:cubicBezTo>
                  <a:cubicBezTo>
                    <a:pt x="8624" y="8815"/>
                    <a:pt x="8683" y="8759"/>
                    <a:pt x="8743" y="8719"/>
                  </a:cubicBezTo>
                  <a:cubicBezTo>
                    <a:pt x="8788" y="8674"/>
                    <a:pt x="8811" y="8583"/>
                    <a:pt x="8811" y="8514"/>
                  </a:cubicBezTo>
                  <a:cubicBezTo>
                    <a:pt x="8811" y="8446"/>
                    <a:pt x="8788" y="8377"/>
                    <a:pt x="8743" y="8331"/>
                  </a:cubicBezTo>
                  <a:cubicBezTo>
                    <a:pt x="8697" y="8263"/>
                    <a:pt x="8606" y="8240"/>
                    <a:pt x="8537" y="8240"/>
                  </a:cubicBezTo>
                  <a:close/>
                  <a:moveTo>
                    <a:pt x="9473" y="8331"/>
                  </a:moveTo>
                  <a:cubicBezTo>
                    <a:pt x="9405" y="8354"/>
                    <a:pt x="9336" y="8354"/>
                    <a:pt x="9290" y="8423"/>
                  </a:cubicBezTo>
                  <a:cubicBezTo>
                    <a:pt x="9199" y="8468"/>
                    <a:pt x="9199" y="8537"/>
                    <a:pt x="9199" y="8628"/>
                  </a:cubicBezTo>
                  <a:cubicBezTo>
                    <a:pt x="9199" y="8697"/>
                    <a:pt x="9222" y="8765"/>
                    <a:pt x="9290" y="8811"/>
                  </a:cubicBezTo>
                  <a:cubicBezTo>
                    <a:pt x="9336" y="8856"/>
                    <a:pt x="9382" y="8902"/>
                    <a:pt x="9473" y="8902"/>
                  </a:cubicBezTo>
                  <a:cubicBezTo>
                    <a:pt x="9541" y="8879"/>
                    <a:pt x="9610" y="8879"/>
                    <a:pt x="9656" y="8811"/>
                  </a:cubicBezTo>
                  <a:cubicBezTo>
                    <a:pt x="9701" y="8765"/>
                    <a:pt x="9770" y="8719"/>
                    <a:pt x="9747" y="8628"/>
                  </a:cubicBezTo>
                  <a:cubicBezTo>
                    <a:pt x="9747" y="8560"/>
                    <a:pt x="9747" y="8491"/>
                    <a:pt x="9678" y="8446"/>
                  </a:cubicBezTo>
                  <a:cubicBezTo>
                    <a:pt x="9610" y="8377"/>
                    <a:pt x="9564" y="8331"/>
                    <a:pt x="9473" y="8331"/>
                  </a:cubicBezTo>
                  <a:close/>
                  <a:moveTo>
                    <a:pt x="10400" y="8439"/>
                  </a:moveTo>
                  <a:cubicBezTo>
                    <a:pt x="10338" y="8439"/>
                    <a:pt x="10278" y="8463"/>
                    <a:pt x="10226" y="8514"/>
                  </a:cubicBezTo>
                  <a:cubicBezTo>
                    <a:pt x="10112" y="8628"/>
                    <a:pt x="10112" y="8788"/>
                    <a:pt x="10226" y="8902"/>
                  </a:cubicBezTo>
                  <a:cubicBezTo>
                    <a:pt x="10283" y="8959"/>
                    <a:pt x="10352" y="8988"/>
                    <a:pt x="10420" y="8988"/>
                  </a:cubicBezTo>
                  <a:cubicBezTo>
                    <a:pt x="10489" y="8988"/>
                    <a:pt x="10557" y="8959"/>
                    <a:pt x="10614" y="8902"/>
                  </a:cubicBezTo>
                  <a:cubicBezTo>
                    <a:pt x="10728" y="8788"/>
                    <a:pt x="10728" y="8651"/>
                    <a:pt x="10614" y="8537"/>
                  </a:cubicBezTo>
                  <a:cubicBezTo>
                    <a:pt x="10552" y="8474"/>
                    <a:pt x="10475" y="8439"/>
                    <a:pt x="10400" y="8439"/>
                  </a:cubicBezTo>
                  <a:close/>
                  <a:moveTo>
                    <a:pt x="11336" y="8507"/>
                  </a:moveTo>
                  <a:cubicBezTo>
                    <a:pt x="11274" y="8507"/>
                    <a:pt x="11213" y="8531"/>
                    <a:pt x="11162" y="8583"/>
                  </a:cubicBezTo>
                  <a:cubicBezTo>
                    <a:pt x="11048" y="8697"/>
                    <a:pt x="11048" y="8856"/>
                    <a:pt x="11162" y="8971"/>
                  </a:cubicBezTo>
                  <a:cubicBezTo>
                    <a:pt x="11219" y="9028"/>
                    <a:pt x="11288" y="9056"/>
                    <a:pt x="11356" y="9056"/>
                  </a:cubicBezTo>
                  <a:cubicBezTo>
                    <a:pt x="11425" y="9056"/>
                    <a:pt x="11493" y="9028"/>
                    <a:pt x="11550" y="8971"/>
                  </a:cubicBezTo>
                  <a:cubicBezTo>
                    <a:pt x="11641" y="8856"/>
                    <a:pt x="11641" y="8719"/>
                    <a:pt x="11550" y="8605"/>
                  </a:cubicBezTo>
                  <a:cubicBezTo>
                    <a:pt x="11487" y="8543"/>
                    <a:pt x="11411" y="8507"/>
                    <a:pt x="11336" y="8507"/>
                  </a:cubicBezTo>
                  <a:close/>
                  <a:moveTo>
                    <a:pt x="12303" y="8628"/>
                  </a:moveTo>
                  <a:cubicBezTo>
                    <a:pt x="12229" y="8628"/>
                    <a:pt x="12155" y="8651"/>
                    <a:pt x="12121" y="8697"/>
                  </a:cubicBezTo>
                  <a:cubicBezTo>
                    <a:pt x="12029" y="8742"/>
                    <a:pt x="12029" y="8993"/>
                    <a:pt x="12098" y="9062"/>
                  </a:cubicBezTo>
                  <a:cubicBezTo>
                    <a:pt x="12147" y="9111"/>
                    <a:pt x="12229" y="9133"/>
                    <a:pt x="12308" y="9133"/>
                  </a:cubicBezTo>
                  <a:cubicBezTo>
                    <a:pt x="12377" y="9133"/>
                    <a:pt x="12444" y="9116"/>
                    <a:pt x="12486" y="9085"/>
                  </a:cubicBezTo>
                  <a:cubicBezTo>
                    <a:pt x="12554" y="8993"/>
                    <a:pt x="12577" y="8788"/>
                    <a:pt x="12486" y="8697"/>
                  </a:cubicBezTo>
                  <a:cubicBezTo>
                    <a:pt x="12452" y="8651"/>
                    <a:pt x="12378" y="8628"/>
                    <a:pt x="12303" y="8628"/>
                  </a:cubicBezTo>
                  <a:close/>
                  <a:moveTo>
                    <a:pt x="5585" y="8943"/>
                  </a:moveTo>
                  <a:cubicBezTo>
                    <a:pt x="5468" y="8943"/>
                    <a:pt x="5359" y="9008"/>
                    <a:pt x="5319" y="9107"/>
                  </a:cubicBezTo>
                  <a:cubicBezTo>
                    <a:pt x="5296" y="9153"/>
                    <a:pt x="5273" y="9176"/>
                    <a:pt x="5319" y="9222"/>
                  </a:cubicBezTo>
                  <a:cubicBezTo>
                    <a:pt x="5387" y="9267"/>
                    <a:pt x="5410" y="9313"/>
                    <a:pt x="5456" y="9359"/>
                  </a:cubicBezTo>
                  <a:cubicBezTo>
                    <a:pt x="5501" y="9404"/>
                    <a:pt x="5547" y="9450"/>
                    <a:pt x="5593" y="9496"/>
                  </a:cubicBezTo>
                  <a:cubicBezTo>
                    <a:pt x="5625" y="9512"/>
                    <a:pt x="5634" y="9528"/>
                    <a:pt x="5653" y="9528"/>
                  </a:cubicBezTo>
                  <a:cubicBezTo>
                    <a:pt x="5661" y="9528"/>
                    <a:pt x="5671" y="9525"/>
                    <a:pt x="5684" y="9518"/>
                  </a:cubicBezTo>
                  <a:cubicBezTo>
                    <a:pt x="5821" y="9450"/>
                    <a:pt x="5889" y="9359"/>
                    <a:pt x="5889" y="9199"/>
                  </a:cubicBezTo>
                  <a:cubicBezTo>
                    <a:pt x="5867" y="9062"/>
                    <a:pt x="5752" y="8948"/>
                    <a:pt x="5638" y="8948"/>
                  </a:cubicBezTo>
                  <a:cubicBezTo>
                    <a:pt x="5621" y="8945"/>
                    <a:pt x="5603" y="8943"/>
                    <a:pt x="5585" y="8943"/>
                  </a:cubicBezTo>
                  <a:close/>
                  <a:moveTo>
                    <a:pt x="6526" y="9010"/>
                  </a:moveTo>
                  <a:cubicBezTo>
                    <a:pt x="6458" y="9010"/>
                    <a:pt x="6402" y="9047"/>
                    <a:pt x="6346" y="9085"/>
                  </a:cubicBezTo>
                  <a:cubicBezTo>
                    <a:pt x="6232" y="9176"/>
                    <a:pt x="6232" y="9404"/>
                    <a:pt x="6346" y="9518"/>
                  </a:cubicBezTo>
                  <a:cubicBezTo>
                    <a:pt x="6392" y="9541"/>
                    <a:pt x="6460" y="9610"/>
                    <a:pt x="6529" y="9610"/>
                  </a:cubicBezTo>
                  <a:cubicBezTo>
                    <a:pt x="6620" y="9610"/>
                    <a:pt x="6688" y="9564"/>
                    <a:pt x="6757" y="9518"/>
                  </a:cubicBezTo>
                  <a:cubicBezTo>
                    <a:pt x="6780" y="9518"/>
                    <a:pt x="6848" y="9359"/>
                    <a:pt x="6848" y="9336"/>
                  </a:cubicBezTo>
                  <a:cubicBezTo>
                    <a:pt x="6871" y="9244"/>
                    <a:pt x="6825" y="9176"/>
                    <a:pt x="6780" y="9107"/>
                  </a:cubicBezTo>
                  <a:cubicBezTo>
                    <a:pt x="6734" y="9039"/>
                    <a:pt x="6665" y="9016"/>
                    <a:pt x="6574" y="9016"/>
                  </a:cubicBezTo>
                  <a:cubicBezTo>
                    <a:pt x="6557" y="9012"/>
                    <a:pt x="6541" y="9010"/>
                    <a:pt x="6526" y="9010"/>
                  </a:cubicBezTo>
                  <a:close/>
                  <a:moveTo>
                    <a:pt x="7487" y="9107"/>
                  </a:moveTo>
                  <a:cubicBezTo>
                    <a:pt x="7419" y="9107"/>
                    <a:pt x="7350" y="9153"/>
                    <a:pt x="7305" y="9199"/>
                  </a:cubicBezTo>
                  <a:cubicBezTo>
                    <a:pt x="7236" y="9244"/>
                    <a:pt x="7213" y="9336"/>
                    <a:pt x="7213" y="9404"/>
                  </a:cubicBezTo>
                  <a:cubicBezTo>
                    <a:pt x="7213" y="9473"/>
                    <a:pt x="7236" y="9564"/>
                    <a:pt x="7305" y="9610"/>
                  </a:cubicBezTo>
                  <a:cubicBezTo>
                    <a:pt x="7350" y="9655"/>
                    <a:pt x="7442" y="9701"/>
                    <a:pt x="7510" y="9701"/>
                  </a:cubicBezTo>
                  <a:cubicBezTo>
                    <a:pt x="7578" y="9701"/>
                    <a:pt x="7647" y="9632"/>
                    <a:pt x="7715" y="9610"/>
                  </a:cubicBezTo>
                  <a:cubicBezTo>
                    <a:pt x="7761" y="9541"/>
                    <a:pt x="7807" y="9473"/>
                    <a:pt x="7784" y="9381"/>
                  </a:cubicBezTo>
                  <a:cubicBezTo>
                    <a:pt x="7784" y="9313"/>
                    <a:pt x="7761" y="9222"/>
                    <a:pt x="7693" y="9176"/>
                  </a:cubicBezTo>
                  <a:cubicBezTo>
                    <a:pt x="7647" y="9130"/>
                    <a:pt x="7556" y="9107"/>
                    <a:pt x="7487" y="9107"/>
                  </a:cubicBezTo>
                  <a:close/>
                  <a:moveTo>
                    <a:pt x="8423" y="9199"/>
                  </a:moveTo>
                  <a:cubicBezTo>
                    <a:pt x="8355" y="9199"/>
                    <a:pt x="8286" y="9222"/>
                    <a:pt x="8240" y="9290"/>
                  </a:cubicBezTo>
                  <a:cubicBezTo>
                    <a:pt x="8149" y="9313"/>
                    <a:pt x="8149" y="9404"/>
                    <a:pt x="8149" y="9473"/>
                  </a:cubicBezTo>
                  <a:cubicBezTo>
                    <a:pt x="8149" y="9564"/>
                    <a:pt x="8195" y="9610"/>
                    <a:pt x="8240" y="9655"/>
                  </a:cubicBezTo>
                  <a:cubicBezTo>
                    <a:pt x="8286" y="9724"/>
                    <a:pt x="8355" y="9747"/>
                    <a:pt x="8423" y="9747"/>
                  </a:cubicBezTo>
                  <a:cubicBezTo>
                    <a:pt x="8491" y="9747"/>
                    <a:pt x="8560" y="9724"/>
                    <a:pt x="8606" y="9678"/>
                  </a:cubicBezTo>
                  <a:cubicBezTo>
                    <a:pt x="8674" y="9610"/>
                    <a:pt x="8720" y="9564"/>
                    <a:pt x="8697" y="9473"/>
                  </a:cubicBezTo>
                  <a:cubicBezTo>
                    <a:pt x="8697" y="9404"/>
                    <a:pt x="8674" y="9336"/>
                    <a:pt x="8628" y="9290"/>
                  </a:cubicBezTo>
                  <a:cubicBezTo>
                    <a:pt x="8560" y="9222"/>
                    <a:pt x="8514" y="9199"/>
                    <a:pt x="8423" y="9199"/>
                  </a:cubicBezTo>
                  <a:close/>
                  <a:moveTo>
                    <a:pt x="9382" y="9296"/>
                  </a:moveTo>
                  <a:cubicBezTo>
                    <a:pt x="9319" y="9296"/>
                    <a:pt x="9256" y="9324"/>
                    <a:pt x="9199" y="9381"/>
                  </a:cubicBezTo>
                  <a:cubicBezTo>
                    <a:pt x="9085" y="9496"/>
                    <a:pt x="9085" y="9632"/>
                    <a:pt x="9199" y="9747"/>
                  </a:cubicBezTo>
                  <a:cubicBezTo>
                    <a:pt x="9247" y="9807"/>
                    <a:pt x="9315" y="9835"/>
                    <a:pt x="9384" y="9835"/>
                  </a:cubicBezTo>
                  <a:cubicBezTo>
                    <a:pt x="9446" y="9835"/>
                    <a:pt x="9510" y="9813"/>
                    <a:pt x="9564" y="9769"/>
                  </a:cubicBezTo>
                  <a:cubicBezTo>
                    <a:pt x="9678" y="9655"/>
                    <a:pt x="9678" y="9496"/>
                    <a:pt x="9564" y="9381"/>
                  </a:cubicBezTo>
                  <a:cubicBezTo>
                    <a:pt x="9507" y="9324"/>
                    <a:pt x="9444" y="9296"/>
                    <a:pt x="9382" y="9296"/>
                  </a:cubicBezTo>
                  <a:close/>
                  <a:moveTo>
                    <a:pt x="10329" y="9387"/>
                  </a:moveTo>
                  <a:cubicBezTo>
                    <a:pt x="10260" y="9387"/>
                    <a:pt x="10192" y="9416"/>
                    <a:pt x="10135" y="9473"/>
                  </a:cubicBezTo>
                  <a:cubicBezTo>
                    <a:pt x="10021" y="9587"/>
                    <a:pt x="10021" y="9724"/>
                    <a:pt x="10135" y="9861"/>
                  </a:cubicBezTo>
                  <a:cubicBezTo>
                    <a:pt x="10192" y="9918"/>
                    <a:pt x="10260" y="9946"/>
                    <a:pt x="10329" y="9946"/>
                  </a:cubicBezTo>
                  <a:cubicBezTo>
                    <a:pt x="10397" y="9946"/>
                    <a:pt x="10466" y="9918"/>
                    <a:pt x="10523" y="9861"/>
                  </a:cubicBezTo>
                  <a:cubicBezTo>
                    <a:pt x="10637" y="9747"/>
                    <a:pt x="10637" y="9587"/>
                    <a:pt x="10523" y="9473"/>
                  </a:cubicBezTo>
                  <a:cubicBezTo>
                    <a:pt x="10466" y="9416"/>
                    <a:pt x="10397" y="9387"/>
                    <a:pt x="10329" y="9387"/>
                  </a:cubicBezTo>
                  <a:close/>
                  <a:moveTo>
                    <a:pt x="11251" y="9481"/>
                  </a:moveTo>
                  <a:cubicBezTo>
                    <a:pt x="11177" y="9481"/>
                    <a:pt x="11107" y="9505"/>
                    <a:pt x="11071" y="9541"/>
                  </a:cubicBezTo>
                  <a:cubicBezTo>
                    <a:pt x="10979" y="9632"/>
                    <a:pt x="10979" y="9861"/>
                    <a:pt x="11071" y="9929"/>
                  </a:cubicBezTo>
                  <a:cubicBezTo>
                    <a:pt x="11116" y="9963"/>
                    <a:pt x="11191" y="9981"/>
                    <a:pt x="11265" y="9981"/>
                  </a:cubicBezTo>
                  <a:cubicBezTo>
                    <a:pt x="11339" y="9981"/>
                    <a:pt x="11413" y="9963"/>
                    <a:pt x="11459" y="9929"/>
                  </a:cubicBezTo>
                  <a:cubicBezTo>
                    <a:pt x="11527" y="9838"/>
                    <a:pt x="11527" y="9610"/>
                    <a:pt x="11436" y="9541"/>
                  </a:cubicBezTo>
                  <a:cubicBezTo>
                    <a:pt x="11383" y="9499"/>
                    <a:pt x="11315" y="9481"/>
                    <a:pt x="11251" y="9481"/>
                  </a:cubicBezTo>
                  <a:close/>
                  <a:moveTo>
                    <a:pt x="12297" y="9554"/>
                  </a:moveTo>
                  <a:cubicBezTo>
                    <a:pt x="12273" y="9554"/>
                    <a:pt x="12242" y="9564"/>
                    <a:pt x="12212" y="9564"/>
                  </a:cubicBezTo>
                  <a:cubicBezTo>
                    <a:pt x="12202" y="9562"/>
                    <a:pt x="12193" y="9560"/>
                    <a:pt x="12184" y="9560"/>
                  </a:cubicBezTo>
                  <a:cubicBezTo>
                    <a:pt x="12111" y="9560"/>
                    <a:pt x="12070" y="9637"/>
                    <a:pt x="12029" y="9678"/>
                  </a:cubicBezTo>
                  <a:cubicBezTo>
                    <a:pt x="11984" y="9701"/>
                    <a:pt x="11984" y="9747"/>
                    <a:pt x="11984" y="9792"/>
                  </a:cubicBezTo>
                  <a:cubicBezTo>
                    <a:pt x="11961" y="9861"/>
                    <a:pt x="12007" y="9929"/>
                    <a:pt x="12052" y="9952"/>
                  </a:cubicBezTo>
                  <a:cubicBezTo>
                    <a:pt x="12075" y="9975"/>
                    <a:pt x="12075" y="9998"/>
                    <a:pt x="12075" y="9998"/>
                  </a:cubicBezTo>
                  <a:cubicBezTo>
                    <a:pt x="12121" y="10043"/>
                    <a:pt x="12166" y="10066"/>
                    <a:pt x="12235" y="10066"/>
                  </a:cubicBezTo>
                  <a:cubicBezTo>
                    <a:pt x="12280" y="10066"/>
                    <a:pt x="12326" y="10043"/>
                    <a:pt x="12372" y="9998"/>
                  </a:cubicBezTo>
                  <a:cubicBezTo>
                    <a:pt x="12395" y="9975"/>
                    <a:pt x="12417" y="9952"/>
                    <a:pt x="12440" y="9929"/>
                  </a:cubicBezTo>
                  <a:cubicBezTo>
                    <a:pt x="12509" y="9884"/>
                    <a:pt x="12486" y="9792"/>
                    <a:pt x="12463" y="9724"/>
                  </a:cubicBezTo>
                  <a:cubicBezTo>
                    <a:pt x="12440" y="9655"/>
                    <a:pt x="12372" y="9610"/>
                    <a:pt x="12326" y="9564"/>
                  </a:cubicBezTo>
                  <a:cubicBezTo>
                    <a:pt x="12319" y="9556"/>
                    <a:pt x="12308" y="9554"/>
                    <a:pt x="12297" y="9554"/>
                  </a:cubicBezTo>
                  <a:close/>
                  <a:moveTo>
                    <a:pt x="13182" y="9655"/>
                  </a:moveTo>
                  <a:cubicBezTo>
                    <a:pt x="13125" y="9655"/>
                    <a:pt x="13068" y="9678"/>
                    <a:pt x="13011" y="9724"/>
                  </a:cubicBezTo>
                  <a:cubicBezTo>
                    <a:pt x="12897" y="9838"/>
                    <a:pt x="12897" y="9952"/>
                    <a:pt x="13011" y="10066"/>
                  </a:cubicBezTo>
                  <a:cubicBezTo>
                    <a:pt x="13068" y="10123"/>
                    <a:pt x="13125" y="10152"/>
                    <a:pt x="13182" y="10152"/>
                  </a:cubicBezTo>
                  <a:cubicBezTo>
                    <a:pt x="13239" y="10152"/>
                    <a:pt x="13296" y="10123"/>
                    <a:pt x="13353" y="10066"/>
                  </a:cubicBezTo>
                  <a:cubicBezTo>
                    <a:pt x="13445" y="9952"/>
                    <a:pt x="13445" y="9838"/>
                    <a:pt x="13353" y="9724"/>
                  </a:cubicBezTo>
                  <a:cubicBezTo>
                    <a:pt x="13296" y="9678"/>
                    <a:pt x="13239" y="9655"/>
                    <a:pt x="13182" y="9655"/>
                  </a:cubicBezTo>
                  <a:close/>
                  <a:moveTo>
                    <a:pt x="13901" y="10089"/>
                  </a:moveTo>
                  <a:cubicBezTo>
                    <a:pt x="13901" y="10089"/>
                    <a:pt x="13901" y="10089"/>
                    <a:pt x="13901" y="10112"/>
                  </a:cubicBezTo>
                  <a:cubicBezTo>
                    <a:pt x="13901" y="10112"/>
                    <a:pt x="13924" y="10112"/>
                    <a:pt x="13924" y="10135"/>
                  </a:cubicBezTo>
                  <a:cubicBezTo>
                    <a:pt x="13947" y="10135"/>
                    <a:pt x="13947" y="10157"/>
                    <a:pt x="13970" y="10180"/>
                  </a:cubicBezTo>
                  <a:cubicBezTo>
                    <a:pt x="13970" y="10180"/>
                    <a:pt x="13992" y="10157"/>
                    <a:pt x="13992" y="10157"/>
                  </a:cubicBezTo>
                  <a:cubicBezTo>
                    <a:pt x="13970" y="10135"/>
                    <a:pt x="13947" y="10112"/>
                    <a:pt x="13901" y="10089"/>
                  </a:cubicBezTo>
                  <a:close/>
                  <a:moveTo>
                    <a:pt x="6483" y="9952"/>
                  </a:moveTo>
                  <a:cubicBezTo>
                    <a:pt x="6437" y="9952"/>
                    <a:pt x="6392" y="9975"/>
                    <a:pt x="6346" y="9998"/>
                  </a:cubicBezTo>
                  <a:cubicBezTo>
                    <a:pt x="6323" y="9998"/>
                    <a:pt x="6300" y="10020"/>
                    <a:pt x="6277" y="10020"/>
                  </a:cubicBezTo>
                  <a:cubicBezTo>
                    <a:pt x="6232" y="10066"/>
                    <a:pt x="6209" y="10089"/>
                    <a:pt x="6255" y="10157"/>
                  </a:cubicBezTo>
                  <a:cubicBezTo>
                    <a:pt x="6300" y="10203"/>
                    <a:pt x="6369" y="10249"/>
                    <a:pt x="6414" y="10294"/>
                  </a:cubicBezTo>
                  <a:cubicBezTo>
                    <a:pt x="6460" y="10363"/>
                    <a:pt x="6529" y="10409"/>
                    <a:pt x="6574" y="10477"/>
                  </a:cubicBezTo>
                  <a:cubicBezTo>
                    <a:pt x="6586" y="10483"/>
                    <a:pt x="6599" y="10486"/>
                    <a:pt x="6610" y="10486"/>
                  </a:cubicBezTo>
                  <a:cubicBezTo>
                    <a:pt x="6643" y="10486"/>
                    <a:pt x="6672" y="10465"/>
                    <a:pt x="6688" y="10431"/>
                  </a:cubicBezTo>
                  <a:cubicBezTo>
                    <a:pt x="6688" y="10409"/>
                    <a:pt x="6711" y="10409"/>
                    <a:pt x="6711" y="10386"/>
                  </a:cubicBezTo>
                  <a:cubicBezTo>
                    <a:pt x="6734" y="10340"/>
                    <a:pt x="6757" y="10272"/>
                    <a:pt x="6757" y="10226"/>
                  </a:cubicBezTo>
                  <a:cubicBezTo>
                    <a:pt x="6734" y="10157"/>
                    <a:pt x="6711" y="10089"/>
                    <a:pt x="6665" y="10043"/>
                  </a:cubicBezTo>
                  <a:cubicBezTo>
                    <a:pt x="6620" y="9998"/>
                    <a:pt x="6551" y="9975"/>
                    <a:pt x="6483" y="9952"/>
                  </a:cubicBezTo>
                  <a:close/>
                  <a:moveTo>
                    <a:pt x="7419" y="10066"/>
                  </a:moveTo>
                  <a:cubicBezTo>
                    <a:pt x="7350" y="10089"/>
                    <a:pt x="7282" y="10089"/>
                    <a:pt x="7236" y="10157"/>
                  </a:cubicBezTo>
                  <a:cubicBezTo>
                    <a:pt x="7190" y="10203"/>
                    <a:pt x="7122" y="10249"/>
                    <a:pt x="7122" y="10340"/>
                  </a:cubicBezTo>
                  <a:cubicBezTo>
                    <a:pt x="7145" y="10431"/>
                    <a:pt x="7145" y="10477"/>
                    <a:pt x="7213" y="10545"/>
                  </a:cubicBezTo>
                  <a:cubicBezTo>
                    <a:pt x="7259" y="10591"/>
                    <a:pt x="7327" y="10637"/>
                    <a:pt x="7419" y="10637"/>
                  </a:cubicBezTo>
                  <a:cubicBezTo>
                    <a:pt x="7487" y="10614"/>
                    <a:pt x="7556" y="10614"/>
                    <a:pt x="7601" y="10545"/>
                  </a:cubicBezTo>
                  <a:cubicBezTo>
                    <a:pt x="7670" y="10500"/>
                    <a:pt x="7693" y="10431"/>
                    <a:pt x="7693" y="10340"/>
                  </a:cubicBezTo>
                  <a:cubicBezTo>
                    <a:pt x="7693" y="10272"/>
                    <a:pt x="7647" y="10203"/>
                    <a:pt x="7601" y="10157"/>
                  </a:cubicBezTo>
                  <a:cubicBezTo>
                    <a:pt x="7556" y="10112"/>
                    <a:pt x="7510" y="10066"/>
                    <a:pt x="7419" y="10066"/>
                  </a:cubicBezTo>
                  <a:close/>
                  <a:moveTo>
                    <a:pt x="8357" y="10166"/>
                  </a:moveTo>
                  <a:cubicBezTo>
                    <a:pt x="8291" y="10166"/>
                    <a:pt x="8226" y="10194"/>
                    <a:pt x="8172" y="10249"/>
                  </a:cubicBezTo>
                  <a:cubicBezTo>
                    <a:pt x="8058" y="10363"/>
                    <a:pt x="8058" y="10523"/>
                    <a:pt x="8172" y="10637"/>
                  </a:cubicBezTo>
                  <a:cubicBezTo>
                    <a:pt x="8229" y="10694"/>
                    <a:pt x="8292" y="10722"/>
                    <a:pt x="8355" y="10722"/>
                  </a:cubicBezTo>
                  <a:cubicBezTo>
                    <a:pt x="8417" y="10722"/>
                    <a:pt x="8480" y="10694"/>
                    <a:pt x="8537" y="10637"/>
                  </a:cubicBezTo>
                  <a:cubicBezTo>
                    <a:pt x="8651" y="10523"/>
                    <a:pt x="8674" y="10386"/>
                    <a:pt x="8560" y="10272"/>
                  </a:cubicBezTo>
                  <a:cubicBezTo>
                    <a:pt x="8500" y="10200"/>
                    <a:pt x="8428" y="10166"/>
                    <a:pt x="8357" y="10166"/>
                  </a:cubicBezTo>
                  <a:close/>
                  <a:moveTo>
                    <a:pt x="9282" y="10249"/>
                  </a:moveTo>
                  <a:cubicBezTo>
                    <a:pt x="9216" y="10249"/>
                    <a:pt x="9153" y="10272"/>
                    <a:pt x="9108" y="10317"/>
                  </a:cubicBezTo>
                  <a:cubicBezTo>
                    <a:pt x="8994" y="10431"/>
                    <a:pt x="8971" y="10591"/>
                    <a:pt x="9085" y="10705"/>
                  </a:cubicBezTo>
                  <a:cubicBezTo>
                    <a:pt x="9142" y="10762"/>
                    <a:pt x="9210" y="10791"/>
                    <a:pt x="9279" y="10791"/>
                  </a:cubicBezTo>
                  <a:cubicBezTo>
                    <a:pt x="9347" y="10791"/>
                    <a:pt x="9416" y="10762"/>
                    <a:pt x="9473" y="10705"/>
                  </a:cubicBezTo>
                  <a:cubicBezTo>
                    <a:pt x="9587" y="10591"/>
                    <a:pt x="9587" y="10431"/>
                    <a:pt x="9473" y="10317"/>
                  </a:cubicBezTo>
                  <a:cubicBezTo>
                    <a:pt x="9416" y="10272"/>
                    <a:pt x="9347" y="10249"/>
                    <a:pt x="9282" y="10249"/>
                  </a:cubicBezTo>
                  <a:close/>
                  <a:moveTo>
                    <a:pt x="10252" y="10337"/>
                  </a:moveTo>
                  <a:cubicBezTo>
                    <a:pt x="10181" y="10337"/>
                    <a:pt x="10109" y="10354"/>
                    <a:pt x="10066" y="10386"/>
                  </a:cubicBezTo>
                  <a:cubicBezTo>
                    <a:pt x="9998" y="10477"/>
                    <a:pt x="9975" y="10682"/>
                    <a:pt x="10066" y="10774"/>
                  </a:cubicBezTo>
                  <a:cubicBezTo>
                    <a:pt x="10101" y="10819"/>
                    <a:pt x="10175" y="10842"/>
                    <a:pt x="10252" y="10842"/>
                  </a:cubicBezTo>
                  <a:cubicBezTo>
                    <a:pt x="10329" y="10842"/>
                    <a:pt x="10409" y="10819"/>
                    <a:pt x="10454" y="10774"/>
                  </a:cubicBezTo>
                  <a:cubicBezTo>
                    <a:pt x="10523" y="10705"/>
                    <a:pt x="10523" y="10500"/>
                    <a:pt x="10454" y="10409"/>
                  </a:cubicBezTo>
                  <a:cubicBezTo>
                    <a:pt x="10418" y="10360"/>
                    <a:pt x="10335" y="10337"/>
                    <a:pt x="10252" y="10337"/>
                  </a:cubicBezTo>
                  <a:close/>
                  <a:moveTo>
                    <a:pt x="11253" y="10431"/>
                  </a:moveTo>
                  <a:cubicBezTo>
                    <a:pt x="11162" y="10431"/>
                    <a:pt x="11094" y="10454"/>
                    <a:pt x="11048" y="10523"/>
                  </a:cubicBezTo>
                  <a:cubicBezTo>
                    <a:pt x="11002" y="10568"/>
                    <a:pt x="10957" y="10591"/>
                    <a:pt x="10957" y="10682"/>
                  </a:cubicBezTo>
                  <a:cubicBezTo>
                    <a:pt x="10957" y="10751"/>
                    <a:pt x="10979" y="10797"/>
                    <a:pt x="11048" y="10842"/>
                  </a:cubicBezTo>
                  <a:cubicBezTo>
                    <a:pt x="11071" y="10888"/>
                    <a:pt x="11094" y="10934"/>
                    <a:pt x="11139" y="10934"/>
                  </a:cubicBezTo>
                  <a:cubicBezTo>
                    <a:pt x="11162" y="10934"/>
                    <a:pt x="11191" y="10939"/>
                    <a:pt x="11222" y="10939"/>
                  </a:cubicBezTo>
                  <a:cubicBezTo>
                    <a:pt x="11253" y="10939"/>
                    <a:pt x="11288" y="10934"/>
                    <a:pt x="11322" y="10911"/>
                  </a:cubicBezTo>
                  <a:cubicBezTo>
                    <a:pt x="11367" y="10842"/>
                    <a:pt x="11459" y="10797"/>
                    <a:pt x="11459" y="10682"/>
                  </a:cubicBezTo>
                  <a:cubicBezTo>
                    <a:pt x="11459" y="10637"/>
                    <a:pt x="11459" y="10568"/>
                    <a:pt x="11390" y="10545"/>
                  </a:cubicBezTo>
                  <a:cubicBezTo>
                    <a:pt x="11345" y="10500"/>
                    <a:pt x="11322" y="10431"/>
                    <a:pt x="11253" y="10431"/>
                  </a:cubicBezTo>
                  <a:close/>
                  <a:moveTo>
                    <a:pt x="12132" y="10523"/>
                  </a:moveTo>
                  <a:cubicBezTo>
                    <a:pt x="12069" y="10523"/>
                    <a:pt x="12007" y="10545"/>
                    <a:pt x="11961" y="10591"/>
                  </a:cubicBezTo>
                  <a:cubicBezTo>
                    <a:pt x="11870" y="10682"/>
                    <a:pt x="11870" y="10842"/>
                    <a:pt x="11961" y="10934"/>
                  </a:cubicBezTo>
                  <a:cubicBezTo>
                    <a:pt x="12001" y="10974"/>
                    <a:pt x="12054" y="10992"/>
                    <a:pt x="12109" y="10992"/>
                  </a:cubicBezTo>
                  <a:cubicBezTo>
                    <a:pt x="12179" y="10992"/>
                    <a:pt x="12252" y="10962"/>
                    <a:pt x="12303" y="10911"/>
                  </a:cubicBezTo>
                  <a:cubicBezTo>
                    <a:pt x="12395" y="10819"/>
                    <a:pt x="12395" y="10682"/>
                    <a:pt x="12303" y="10591"/>
                  </a:cubicBezTo>
                  <a:cubicBezTo>
                    <a:pt x="12258" y="10545"/>
                    <a:pt x="12195" y="10523"/>
                    <a:pt x="12132" y="10523"/>
                  </a:cubicBezTo>
                  <a:close/>
                  <a:moveTo>
                    <a:pt x="13085" y="10622"/>
                  </a:moveTo>
                  <a:cubicBezTo>
                    <a:pt x="13024" y="10622"/>
                    <a:pt x="12962" y="10640"/>
                    <a:pt x="12920" y="10682"/>
                  </a:cubicBezTo>
                  <a:cubicBezTo>
                    <a:pt x="12828" y="10751"/>
                    <a:pt x="12828" y="10934"/>
                    <a:pt x="12920" y="11002"/>
                  </a:cubicBezTo>
                  <a:cubicBezTo>
                    <a:pt x="12956" y="11051"/>
                    <a:pt x="13026" y="11074"/>
                    <a:pt x="13093" y="11074"/>
                  </a:cubicBezTo>
                  <a:cubicBezTo>
                    <a:pt x="13151" y="11074"/>
                    <a:pt x="13207" y="11057"/>
                    <a:pt x="13239" y="11025"/>
                  </a:cubicBezTo>
                  <a:cubicBezTo>
                    <a:pt x="13330" y="10934"/>
                    <a:pt x="13330" y="10774"/>
                    <a:pt x="13262" y="10682"/>
                  </a:cubicBezTo>
                  <a:cubicBezTo>
                    <a:pt x="13225" y="10646"/>
                    <a:pt x="13156" y="10622"/>
                    <a:pt x="13085" y="10622"/>
                  </a:cubicBezTo>
                  <a:close/>
                  <a:moveTo>
                    <a:pt x="14010" y="10723"/>
                  </a:moveTo>
                  <a:cubicBezTo>
                    <a:pt x="13956" y="10723"/>
                    <a:pt x="13914" y="10774"/>
                    <a:pt x="13855" y="10774"/>
                  </a:cubicBezTo>
                  <a:cubicBezTo>
                    <a:pt x="13878" y="10842"/>
                    <a:pt x="13787" y="10888"/>
                    <a:pt x="13810" y="10956"/>
                  </a:cubicBezTo>
                  <a:cubicBezTo>
                    <a:pt x="13810" y="11025"/>
                    <a:pt x="13855" y="11048"/>
                    <a:pt x="13878" y="11116"/>
                  </a:cubicBezTo>
                  <a:cubicBezTo>
                    <a:pt x="13924" y="11116"/>
                    <a:pt x="13970" y="11162"/>
                    <a:pt x="14038" y="11185"/>
                  </a:cubicBezTo>
                  <a:cubicBezTo>
                    <a:pt x="14099" y="11185"/>
                    <a:pt x="14124" y="11112"/>
                    <a:pt x="14177" y="11112"/>
                  </a:cubicBezTo>
                  <a:cubicBezTo>
                    <a:pt x="14183" y="11112"/>
                    <a:pt x="14190" y="11114"/>
                    <a:pt x="14198" y="11116"/>
                  </a:cubicBezTo>
                  <a:cubicBezTo>
                    <a:pt x="14221" y="11070"/>
                    <a:pt x="14243" y="11025"/>
                    <a:pt x="14266" y="10956"/>
                  </a:cubicBezTo>
                  <a:cubicBezTo>
                    <a:pt x="14289" y="10888"/>
                    <a:pt x="14221" y="10842"/>
                    <a:pt x="14198" y="10797"/>
                  </a:cubicBezTo>
                  <a:cubicBezTo>
                    <a:pt x="14175" y="10751"/>
                    <a:pt x="14107" y="10728"/>
                    <a:pt x="14038" y="10728"/>
                  </a:cubicBezTo>
                  <a:cubicBezTo>
                    <a:pt x="14028" y="10725"/>
                    <a:pt x="14019" y="10723"/>
                    <a:pt x="14010" y="10723"/>
                  </a:cubicBezTo>
                  <a:close/>
                  <a:moveTo>
                    <a:pt x="14746" y="10934"/>
                  </a:moveTo>
                  <a:cubicBezTo>
                    <a:pt x="14746" y="10979"/>
                    <a:pt x="14768" y="11002"/>
                    <a:pt x="14746" y="11048"/>
                  </a:cubicBezTo>
                  <a:cubicBezTo>
                    <a:pt x="14746" y="11139"/>
                    <a:pt x="14814" y="11185"/>
                    <a:pt x="14883" y="11207"/>
                  </a:cubicBezTo>
                  <a:cubicBezTo>
                    <a:pt x="14890" y="11215"/>
                    <a:pt x="14903" y="11218"/>
                    <a:pt x="14919" y="11218"/>
                  </a:cubicBezTo>
                  <a:cubicBezTo>
                    <a:pt x="14951" y="11218"/>
                    <a:pt x="14997" y="11207"/>
                    <a:pt x="15042" y="11207"/>
                  </a:cubicBezTo>
                  <a:cubicBezTo>
                    <a:pt x="15020" y="11185"/>
                    <a:pt x="14997" y="11139"/>
                    <a:pt x="14951" y="11116"/>
                  </a:cubicBezTo>
                  <a:cubicBezTo>
                    <a:pt x="14951" y="11093"/>
                    <a:pt x="14928" y="11093"/>
                    <a:pt x="14905" y="11070"/>
                  </a:cubicBezTo>
                  <a:cubicBezTo>
                    <a:pt x="14905" y="11048"/>
                    <a:pt x="14883" y="11025"/>
                    <a:pt x="14860" y="11002"/>
                  </a:cubicBezTo>
                  <a:cubicBezTo>
                    <a:pt x="14814" y="10979"/>
                    <a:pt x="14791" y="10956"/>
                    <a:pt x="14746" y="10934"/>
                  </a:cubicBezTo>
                  <a:close/>
                  <a:moveTo>
                    <a:pt x="7310" y="11024"/>
                  </a:moveTo>
                  <a:cubicBezTo>
                    <a:pt x="7278" y="11024"/>
                    <a:pt x="7246" y="11031"/>
                    <a:pt x="7213" y="11048"/>
                  </a:cubicBezTo>
                  <a:cubicBezTo>
                    <a:pt x="7168" y="11070"/>
                    <a:pt x="7168" y="11070"/>
                    <a:pt x="7190" y="11093"/>
                  </a:cubicBezTo>
                  <a:cubicBezTo>
                    <a:pt x="7236" y="11139"/>
                    <a:pt x="7305" y="11185"/>
                    <a:pt x="7350" y="11230"/>
                  </a:cubicBezTo>
                  <a:cubicBezTo>
                    <a:pt x="7396" y="11299"/>
                    <a:pt x="7464" y="11344"/>
                    <a:pt x="7510" y="11413"/>
                  </a:cubicBezTo>
                  <a:cubicBezTo>
                    <a:pt x="7521" y="11424"/>
                    <a:pt x="7533" y="11436"/>
                    <a:pt x="7544" y="11436"/>
                  </a:cubicBezTo>
                  <a:cubicBezTo>
                    <a:pt x="7556" y="11436"/>
                    <a:pt x="7567" y="11424"/>
                    <a:pt x="7578" y="11390"/>
                  </a:cubicBezTo>
                  <a:cubicBezTo>
                    <a:pt x="7601" y="11276"/>
                    <a:pt x="7578" y="11185"/>
                    <a:pt x="7487" y="11093"/>
                  </a:cubicBezTo>
                  <a:cubicBezTo>
                    <a:pt x="7428" y="11049"/>
                    <a:pt x="7369" y="11024"/>
                    <a:pt x="7310" y="11024"/>
                  </a:cubicBezTo>
                  <a:close/>
                  <a:moveTo>
                    <a:pt x="8297" y="11099"/>
                  </a:moveTo>
                  <a:cubicBezTo>
                    <a:pt x="8229" y="11099"/>
                    <a:pt x="8161" y="11128"/>
                    <a:pt x="8103" y="11185"/>
                  </a:cubicBezTo>
                  <a:cubicBezTo>
                    <a:pt x="7989" y="11299"/>
                    <a:pt x="7989" y="11436"/>
                    <a:pt x="8103" y="11550"/>
                  </a:cubicBezTo>
                  <a:cubicBezTo>
                    <a:pt x="8161" y="11607"/>
                    <a:pt x="8223" y="11635"/>
                    <a:pt x="8286" y="11635"/>
                  </a:cubicBezTo>
                  <a:cubicBezTo>
                    <a:pt x="8349" y="11635"/>
                    <a:pt x="8412" y="11607"/>
                    <a:pt x="8469" y="11550"/>
                  </a:cubicBezTo>
                  <a:cubicBezTo>
                    <a:pt x="8583" y="11458"/>
                    <a:pt x="8583" y="11299"/>
                    <a:pt x="8491" y="11185"/>
                  </a:cubicBezTo>
                  <a:cubicBezTo>
                    <a:pt x="8434" y="11128"/>
                    <a:pt x="8366" y="11099"/>
                    <a:pt x="8297" y="11099"/>
                  </a:cubicBezTo>
                  <a:close/>
                  <a:moveTo>
                    <a:pt x="9217" y="11193"/>
                  </a:moveTo>
                  <a:cubicBezTo>
                    <a:pt x="9140" y="11193"/>
                    <a:pt x="9065" y="11216"/>
                    <a:pt x="9016" y="11253"/>
                  </a:cubicBezTo>
                  <a:cubicBezTo>
                    <a:pt x="8948" y="11322"/>
                    <a:pt x="8948" y="11550"/>
                    <a:pt x="9016" y="11641"/>
                  </a:cubicBezTo>
                  <a:cubicBezTo>
                    <a:pt x="9059" y="11684"/>
                    <a:pt x="9131" y="11701"/>
                    <a:pt x="9203" y="11701"/>
                  </a:cubicBezTo>
                  <a:cubicBezTo>
                    <a:pt x="9285" y="11701"/>
                    <a:pt x="9368" y="11678"/>
                    <a:pt x="9405" y="11641"/>
                  </a:cubicBezTo>
                  <a:cubicBezTo>
                    <a:pt x="9473" y="11550"/>
                    <a:pt x="9473" y="11322"/>
                    <a:pt x="9405" y="11253"/>
                  </a:cubicBezTo>
                  <a:cubicBezTo>
                    <a:pt x="9351" y="11211"/>
                    <a:pt x="9284" y="11193"/>
                    <a:pt x="9217" y="11193"/>
                  </a:cubicBezTo>
                  <a:close/>
                  <a:moveTo>
                    <a:pt x="10203" y="11276"/>
                  </a:moveTo>
                  <a:cubicBezTo>
                    <a:pt x="10112" y="11276"/>
                    <a:pt x="10044" y="11299"/>
                    <a:pt x="9998" y="11367"/>
                  </a:cubicBezTo>
                  <a:cubicBezTo>
                    <a:pt x="9952" y="11413"/>
                    <a:pt x="9907" y="11458"/>
                    <a:pt x="9907" y="11527"/>
                  </a:cubicBezTo>
                  <a:cubicBezTo>
                    <a:pt x="9907" y="11618"/>
                    <a:pt x="9952" y="11664"/>
                    <a:pt x="9998" y="11710"/>
                  </a:cubicBezTo>
                  <a:cubicBezTo>
                    <a:pt x="10021" y="11732"/>
                    <a:pt x="10066" y="11778"/>
                    <a:pt x="10089" y="11778"/>
                  </a:cubicBezTo>
                  <a:cubicBezTo>
                    <a:pt x="10128" y="11778"/>
                    <a:pt x="10168" y="11793"/>
                    <a:pt x="10202" y="11793"/>
                  </a:cubicBezTo>
                  <a:cubicBezTo>
                    <a:pt x="10229" y="11793"/>
                    <a:pt x="10252" y="11785"/>
                    <a:pt x="10272" y="11755"/>
                  </a:cubicBezTo>
                  <a:cubicBezTo>
                    <a:pt x="10318" y="11687"/>
                    <a:pt x="10432" y="11664"/>
                    <a:pt x="10409" y="11550"/>
                  </a:cubicBezTo>
                  <a:cubicBezTo>
                    <a:pt x="10409" y="11481"/>
                    <a:pt x="10409" y="11436"/>
                    <a:pt x="10363" y="11390"/>
                  </a:cubicBezTo>
                  <a:cubicBezTo>
                    <a:pt x="10295" y="11367"/>
                    <a:pt x="10272" y="11299"/>
                    <a:pt x="10203" y="11276"/>
                  </a:cubicBezTo>
                  <a:close/>
                  <a:moveTo>
                    <a:pt x="11114" y="11381"/>
                  </a:moveTo>
                  <a:cubicBezTo>
                    <a:pt x="11054" y="11381"/>
                    <a:pt x="10994" y="11410"/>
                    <a:pt x="10934" y="11458"/>
                  </a:cubicBezTo>
                  <a:cubicBezTo>
                    <a:pt x="10843" y="11573"/>
                    <a:pt x="10843" y="11687"/>
                    <a:pt x="10957" y="11801"/>
                  </a:cubicBezTo>
                  <a:cubicBezTo>
                    <a:pt x="11002" y="11858"/>
                    <a:pt x="11054" y="11886"/>
                    <a:pt x="11108" y="11886"/>
                  </a:cubicBezTo>
                  <a:cubicBezTo>
                    <a:pt x="11162" y="11886"/>
                    <a:pt x="11219" y="11858"/>
                    <a:pt x="11276" y="11801"/>
                  </a:cubicBezTo>
                  <a:cubicBezTo>
                    <a:pt x="11390" y="11687"/>
                    <a:pt x="11390" y="11573"/>
                    <a:pt x="11276" y="11458"/>
                  </a:cubicBezTo>
                  <a:cubicBezTo>
                    <a:pt x="11222" y="11405"/>
                    <a:pt x="11168" y="11381"/>
                    <a:pt x="11114" y="11381"/>
                  </a:cubicBezTo>
                  <a:close/>
                  <a:moveTo>
                    <a:pt x="12029" y="11476"/>
                  </a:moveTo>
                  <a:cubicBezTo>
                    <a:pt x="11967" y="11476"/>
                    <a:pt x="11904" y="11493"/>
                    <a:pt x="11870" y="11527"/>
                  </a:cubicBezTo>
                  <a:cubicBezTo>
                    <a:pt x="11778" y="11641"/>
                    <a:pt x="11801" y="11801"/>
                    <a:pt x="11870" y="11869"/>
                  </a:cubicBezTo>
                  <a:cubicBezTo>
                    <a:pt x="11912" y="11912"/>
                    <a:pt x="11974" y="11930"/>
                    <a:pt x="12036" y="11930"/>
                  </a:cubicBezTo>
                  <a:cubicBezTo>
                    <a:pt x="12106" y="11930"/>
                    <a:pt x="12175" y="11906"/>
                    <a:pt x="12212" y="11869"/>
                  </a:cubicBezTo>
                  <a:cubicBezTo>
                    <a:pt x="12280" y="11778"/>
                    <a:pt x="12280" y="11595"/>
                    <a:pt x="12189" y="11527"/>
                  </a:cubicBezTo>
                  <a:cubicBezTo>
                    <a:pt x="12155" y="11493"/>
                    <a:pt x="12092" y="11476"/>
                    <a:pt x="12029" y="11476"/>
                  </a:cubicBezTo>
                  <a:close/>
                  <a:moveTo>
                    <a:pt x="12982" y="11568"/>
                  </a:moveTo>
                  <a:cubicBezTo>
                    <a:pt x="12924" y="11568"/>
                    <a:pt x="12868" y="11621"/>
                    <a:pt x="12828" y="11641"/>
                  </a:cubicBezTo>
                  <a:cubicBezTo>
                    <a:pt x="12783" y="11641"/>
                    <a:pt x="12783" y="11732"/>
                    <a:pt x="12760" y="11778"/>
                  </a:cubicBezTo>
                  <a:cubicBezTo>
                    <a:pt x="12737" y="11847"/>
                    <a:pt x="12805" y="11892"/>
                    <a:pt x="12805" y="11961"/>
                  </a:cubicBezTo>
                  <a:cubicBezTo>
                    <a:pt x="12874" y="11983"/>
                    <a:pt x="12920" y="12006"/>
                    <a:pt x="12965" y="12029"/>
                  </a:cubicBezTo>
                  <a:cubicBezTo>
                    <a:pt x="12978" y="12032"/>
                    <a:pt x="12990" y="12034"/>
                    <a:pt x="13001" y="12034"/>
                  </a:cubicBezTo>
                  <a:cubicBezTo>
                    <a:pt x="13069" y="12034"/>
                    <a:pt x="13109" y="11980"/>
                    <a:pt x="13148" y="11961"/>
                  </a:cubicBezTo>
                  <a:cubicBezTo>
                    <a:pt x="13194" y="11938"/>
                    <a:pt x="13194" y="11869"/>
                    <a:pt x="13216" y="11824"/>
                  </a:cubicBezTo>
                  <a:cubicBezTo>
                    <a:pt x="13239" y="11755"/>
                    <a:pt x="13148" y="11710"/>
                    <a:pt x="13171" y="11641"/>
                  </a:cubicBezTo>
                  <a:cubicBezTo>
                    <a:pt x="13102" y="11618"/>
                    <a:pt x="13057" y="11595"/>
                    <a:pt x="13011" y="11573"/>
                  </a:cubicBezTo>
                  <a:cubicBezTo>
                    <a:pt x="13001" y="11569"/>
                    <a:pt x="12992" y="11568"/>
                    <a:pt x="12982" y="11568"/>
                  </a:cubicBezTo>
                  <a:close/>
                  <a:moveTo>
                    <a:pt x="13958" y="11664"/>
                  </a:moveTo>
                  <a:cubicBezTo>
                    <a:pt x="13907" y="11664"/>
                    <a:pt x="13855" y="11687"/>
                    <a:pt x="13810" y="11732"/>
                  </a:cubicBezTo>
                  <a:cubicBezTo>
                    <a:pt x="13718" y="11824"/>
                    <a:pt x="13741" y="11938"/>
                    <a:pt x="13833" y="12029"/>
                  </a:cubicBezTo>
                  <a:cubicBezTo>
                    <a:pt x="13864" y="12061"/>
                    <a:pt x="13906" y="12078"/>
                    <a:pt x="13951" y="12078"/>
                  </a:cubicBezTo>
                  <a:cubicBezTo>
                    <a:pt x="14002" y="12078"/>
                    <a:pt x="14058" y="12055"/>
                    <a:pt x="14107" y="12006"/>
                  </a:cubicBezTo>
                  <a:cubicBezTo>
                    <a:pt x="14198" y="11915"/>
                    <a:pt x="14175" y="11801"/>
                    <a:pt x="14107" y="11732"/>
                  </a:cubicBezTo>
                  <a:cubicBezTo>
                    <a:pt x="14061" y="11687"/>
                    <a:pt x="14010" y="11664"/>
                    <a:pt x="13958" y="11664"/>
                  </a:cubicBezTo>
                  <a:close/>
                  <a:moveTo>
                    <a:pt x="14883" y="11750"/>
                  </a:moveTo>
                  <a:cubicBezTo>
                    <a:pt x="14831" y="11750"/>
                    <a:pt x="14780" y="11767"/>
                    <a:pt x="14746" y="11801"/>
                  </a:cubicBezTo>
                  <a:cubicBezTo>
                    <a:pt x="14677" y="11869"/>
                    <a:pt x="14677" y="12006"/>
                    <a:pt x="14746" y="12075"/>
                  </a:cubicBezTo>
                  <a:cubicBezTo>
                    <a:pt x="14780" y="12120"/>
                    <a:pt x="14831" y="12143"/>
                    <a:pt x="14883" y="12143"/>
                  </a:cubicBezTo>
                  <a:cubicBezTo>
                    <a:pt x="14934" y="12143"/>
                    <a:pt x="14985" y="12120"/>
                    <a:pt x="15020" y="12075"/>
                  </a:cubicBezTo>
                  <a:cubicBezTo>
                    <a:pt x="15111" y="12006"/>
                    <a:pt x="15111" y="11869"/>
                    <a:pt x="15020" y="11801"/>
                  </a:cubicBezTo>
                  <a:cubicBezTo>
                    <a:pt x="14985" y="11767"/>
                    <a:pt x="14934" y="11750"/>
                    <a:pt x="14883" y="11750"/>
                  </a:cubicBezTo>
                  <a:close/>
                  <a:moveTo>
                    <a:pt x="15722" y="11888"/>
                  </a:moveTo>
                  <a:cubicBezTo>
                    <a:pt x="15717" y="11888"/>
                    <a:pt x="15711" y="11889"/>
                    <a:pt x="15704" y="11892"/>
                  </a:cubicBezTo>
                  <a:cubicBezTo>
                    <a:pt x="15681" y="11915"/>
                    <a:pt x="15659" y="11961"/>
                    <a:pt x="15659" y="12006"/>
                  </a:cubicBezTo>
                  <a:cubicBezTo>
                    <a:pt x="15659" y="12052"/>
                    <a:pt x="15681" y="12098"/>
                    <a:pt x="15681" y="12143"/>
                  </a:cubicBezTo>
                  <a:cubicBezTo>
                    <a:pt x="15681" y="12166"/>
                    <a:pt x="15704" y="12189"/>
                    <a:pt x="15727" y="12189"/>
                  </a:cubicBezTo>
                  <a:cubicBezTo>
                    <a:pt x="15773" y="12189"/>
                    <a:pt x="15841" y="12212"/>
                    <a:pt x="15887" y="12212"/>
                  </a:cubicBezTo>
                  <a:cubicBezTo>
                    <a:pt x="15933" y="12212"/>
                    <a:pt x="15955" y="12166"/>
                    <a:pt x="16001" y="12166"/>
                  </a:cubicBezTo>
                  <a:cubicBezTo>
                    <a:pt x="15978" y="12143"/>
                    <a:pt x="15955" y="12098"/>
                    <a:pt x="15933" y="12075"/>
                  </a:cubicBezTo>
                  <a:cubicBezTo>
                    <a:pt x="15910" y="12052"/>
                    <a:pt x="15887" y="12029"/>
                    <a:pt x="15864" y="12006"/>
                  </a:cubicBezTo>
                  <a:cubicBezTo>
                    <a:pt x="15841" y="11983"/>
                    <a:pt x="15818" y="11961"/>
                    <a:pt x="15796" y="11961"/>
                  </a:cubicBezTo>
                  <a:cubicBezTo>
                    <a:pt x="15776" y="11941"/>
                    <a:pt x="15756" y="11888"/>
                    <a:pt x="15722" y="11888"/>
                  </a:cubicBezTo>
                  <a:close/>
                  <a:moveTo>
                    <a:pt x="8195" y="12075"/>
                  </a:moveTo>
                  <a:cubicBezTo>
                    <a:pt x="8218" y="12098"/>
                    <a:pt x="8240" y="12143"/>
                    <a:pt x="8263" y="12166"/>
                  </a:cubicBezTo>
                  <a:cubicBezTo>
                    <a:pt x="8286" y="12189"/>
                    <a:pt x="8309" y="12189"/>
                    <a:pt x="8309" y="12212"/>
                  </a:cubicBezTo>
                  <a:cubicBezTo>
                    <a:pt x="8332" y="12235"/>
                    <a:pt x="8377" y="12257"/>
                    <a:pt x="8400" y="12303"/>
                  </a:cubicBezTo>
                  <a:lnTo>
                    <a:pt x="8423" y="12303"/>
                  </a:lnTo>
                  <a:cubicBezTo>
                    <a:pt x="8446" y="12303"/>
                    <a:pt x="8446" y="12303"/>
                    <a:pt x="8446" y="12280"/>
                  </a:cubicBezTo>
                  <a:cubicBezTo>
                    <a:pt x="8423" y="12212"/>
                    <a:pt x="8423" y="12120"/>
                    <a:pt x="8332" y="12098"/>
                  </a:cubicBezTo>
                  <a:cubicBezTo>
                    <a:pt x="8286" y="12098"/>
                    <a:pt x="8240" y="12075"/>
                    <a:pt x="8195" y="12075"/>
                  </a:cubicBezTo>
                  <a:close/>
                  <a:moveTo>
                    <a:pt x="9097" y="12162"/>
                  </a:moveTo>
                  <a:cubicBezTo>
                    <a:pt x="9011" y="12162"/>
                    <a:pt x="8989" y="12239"/>
                    <a:pt x="8948" y="12280"/>
                  </a:cubicBezTo>
                  <a:cubicBezTo>
                    <a:pt x="8902" y="12303"/>
                    <a:pt x="8902" y="12349"/>
                    <a:pt x="8880" y="12394"/>
                  </a:cubicBezTo>
                  <a:cubicBezTo>
                    <a:pt x="8880" y="12486"/>
                    <a:pt x="8902" y="12531"/>
                    <a:pt x="8971" y="12577"/>
                  </a:cubicBezTo>
                  <a:cubicBezTo>
                    <a:pt x="8994" y="12600"/>
                    <a:pt x="8994" y="12600"/>
                    <a:pt x="8994" y="12600"/>
                  </a:cubicBezTo>
                  <a:cubicBezTo>
                    <a:pt x="9039" y="12645"/>
                    <a:pt x="9085" y="12668"/>
                    <a:pt x="9153" y="12668"/>
                  </a:cubicBezTo>
                  <a:cubicBezTo>
                    <a:pt x="9199" y="12668"/>
                    <a:pt x="9245" y="12645"/>
                    <a:pt x="9290" y="12600"/>
                  </a:cubicBezTo>
                  <a:cubicBezTo>
                    <a:pt x="9313" y="12577"/>
                    <a:pt x="9313" y="12554"/>
                    <a:pt x="9336" y="12554"/>
                  </a:cubicBezTo>
                  <a:cubicBezTo>
                    <a:pt x="9427" y="12486"/>
                    <a:pt x="9405" y="12394"/>
                    <a:pt x="9382" y="12326"/>
                  </a:cubicBezTo>
                  <a:cubicBezTo>
                    <a:pt x="9359" y="12280"/>
                    <a:pt x="9290" y="12235"/>
                    <a:pt x="9245" y="12189"/>
                  </a:cubicBezTo>
                  <a:cubicBezTo>
                    <a:pt x="9199" y="12166"/>
                    <a:pt x="9153" y="12166"/>
                    <a:pt x="9131" y="12166"/>
                  </a:cubicBezTo>
                  <a:cubicBezTo>
                    <a:pt x="9118" y="12164"/>
                    <a:pt x="9107" y="12162"/>
                    <a:pt x="9097" y="12162"/>
                  </a:cubicBezTo>
                  <a:close/>
                  <a:moveTo>
                    <a:pt x="10066" y="12240"/>
                  </a:moveTo>
                  <a:cubicBezTo>
                    <a:pt x="10015" y="12240"/>
                    <a:pt x="9964" y="12269"/>
                    <a:pt x="9907" y="12326"/>
                  </a:cubicBezTo>
                  <a:cubicBezTo>
                    <a:pt x="9793" y="12440"/>
                    <a:pt x="9793" y="12554"/>
                    <a:pt x="9907" y="12645"/>
                  </a:cubicBezTo>
                  <a:cubicBezTo>
                    <a:pt x="9964" y="12702"/>
                    <a:pt x="10021" y="12731"/>
                    <a:pt x="10075" y="12731"/>
                  </a:cubicBezTo>
                  <a:cubicBezTo>
                    <a:pt x="10129" y="12731"/>
                    <a:pt x="10181" y="12702"/>
                    <a:pt x="10226" y="12645"/>
                  </a:cubicBezTo>
                  <a:cubicBezTo>
                    <a:pt x="10340" y="12531"/>
                    <a:pt x="10340" y="12440"/>
                    <a:pt x="10226" y="12326"/>
                  </a:cubicBezTo>
                  <a:cubicBezTo>
                    <a:pt x="10169" y="12269"/>
                    <a:pt x="10118" y="12240"/>
                    <a:pt x="10066" y="12240"/>
                  </a:cubicBezTo>
                  <a:close/>
                  <a:moveTo>
                    <a:pt x="11033" y="12353"/>
                  </a:moveTo>
                  <a:cubicBezTo>
                    <a:pt x="10961" y="12353"/>
                    <a:pt x="10882" y="12377"/>
                    <a:pt x="10843" y="12417"/>
                  </a:cubicBezTo>
                  <a:cubicBezTo>
                    <a:pt x="10774" y="12508"/>
                    <a:pt x="10774" y="12668"/>
                    <a:pt x="10865" y="12760"/>
                  </a:cubicBezTo>
                  <a:cubicBezTo>
                    <a:pt x="10897" y="12791"/>
                    <a:pt x="10953" y="12808"/>
                    <a:pt x="11012" y="12808"/>
                  </a:cubicBezTo>
                  <a:cubicBezTo>
                    <a:pt x="11079" y="12808"/>
                    <a:pt x="11148" y="12786"/>
                    <a:pt x="11185" y="12737"/>
                  </a:cubicBezTo>
                  <a:cubicBezTo>
                    <a:pt x="11276" y="12645"/>
                    <a:pt x="11253" y="12486"/>
                    <a:pt x="11162" y="12394"/>
                  </a:cubicBezTo>
                  <a:cubicBezTo>
                    <a:pt x="11133" y="12366"/>
                    <a:pt x="11085" y="12353"/>
                    <a:pt x="11033" y="12353"/>
                  </a:cubicBezTo>
                  <a:close/>
                  <a:moveTo>
                    <a:pt x="11961" y="12425"/>
                  </a:moveTo>
                  <a:cubicBezTo>
                    <a:pt x="11915" y="12425"/>
                    <a:pt x="11876" y="12468"/>
                    <a:pt x="11824" y="12486"/>
                  </a:cubicBezTo>
                  <a:cubicBezTo>
                    <a:pt x="11801" y="12508"/>
                    <a:pt x="11778" y="12577"/>
                    <a:pt x="11756" y="12645"/>
                  </a:cubicBezTo>
                  <a:cubicBezTo>
                    <a:pt x="11733" y="12714"/>
                    <a:pt x="11824" y="12760"/>
                    <a:pt x="11824" y="12828"/>
                  </a:cubicBezTo>
                  <a:cubicBezTo>
                    <a:pt x="11870" y="12851"/>
                    <a:pt x="11915" y="12851"/>
                    <a:pt x="11984" y="12874"/>
                  </a:cubicBezTo>
                  <a:cubicBezTo>
                    <a:pt x="11993" y="12877"/>
                    <a:pt x="12002" y="12878"/>
                    <a:pt x="12011" y="12878"/>
                  </a:cubicBezTo>
                  <a:cubicBezTo>
                    <a:pt x="12065" y="12878"/>
                    <a:pt x="12104" y="12825"/>
                    <a:pt x="12144" y="12805"/>
                  </a:cubicBezTo>
                  <a:cubicBezTo>
                    <a:pt x="12189" y="12805"/>
                    <a:pt x="12189" y="12714"/>
                    <a:pt x="12212" y="12668"/>
                  </a:cubicBezTo>
                  <a:cubicBezTo>
                    <a:pt x="12258" y="12600"/>
                    <a:pt x="12166" y="12554"/>
                    <a:pt x="12166" y="12508"/>
                  </a:cubicBezTo>
                  <a:cubicBezTo>
                    <a:pt x="12121" y="12486"/>
                    <a:pt x="12052" y="12440"/>
                    <a:pt x="12007" y="12440"/>
                  </a:cubicBezTo>
                  <a:cubicBezTo>
                    <a:pt x="11990" y="12429"/>
                    <a:pt x="11975" y="12425"/>
                    <a:pt x="11961" y="12425"/>
                  </a:cubicBezTo>
                  <a:close/>
                  <a:moveTo>
                    <a:pt x="12919" y="12517"/>
                  </a:moveTo>
                  <a:cubicBezTo>
                    <a:pt x="12864" y="12517"/>
                    <a:pt x="12809" y="12540"/>
                    <a:pt x="12760" y="12577"/>
                  </a:cubicBezTo>
                  <a:cubicBezTo>
                    <a:pt x="12691" y="12668"/>
                    <a:pt x="12691" y="12782"/>
                    <a:pt x="12783" y="12874"/>
                  </a:cubicBezTo>
                  <a:cubicBezTo>
                    <a:pt x="12823" y="12914"/>
                    <a:pt x="12863" y="12932"/>
                    <a:pt x="12903" y="12932"/>
                  </a:cubicBezTo>
                  <a:cubicBezTo>
                    <a:pt x="12954" y="12932"/>
                    <a:pt x="13005" y="12902"/>
                    <a:pt x="13057" y="12851"/>
                  </a:cubicBezTo>
                  <a:cubicBezTo>
                    <a:pt x="13148" y="12782"/>
                    <a:pt x="13148" y="12668"/>
                    <a:pt x="13057" y="12577"/>
                  </a:cubicBezTo>
                  <a:cubicBezTo>
                    <a:pt x="13014" y="12534"/>
                    <a:pt x="12967" y="12517"/>
                    <a:pt x="12919" y="12517"/>
                  </a:cubicBezTo>
                  <a:close/>
                  <a:moveTo>
                    <a:pt x="13875" y="12617"/>
                  </a:moveTo>
                  <a:cubicBezTo>
                    <a:pt x="13821" y="12617"/>
                    <a:pt x="13764" y="12634"/>
                    <a:pt x="13718" y="12668"/>
                  </a:cubicBezTo>
                  <a:cubicBezTo>
                    <a:pt x="13650" y="12760"/>
                    <a:pt x="13650" y="12874"/>
                    <a:pt x="13718" y="12965"/>
                  </a:cubicBezTo>
                  <a:cubicBezTo>
                    <a:pt x="13753" y="12999"/>
                    <a:pt x="13804" y="13016"/>
                    <a:pt x="13858" y="13016"/>
                  </a:cubicBezTo>
                  <a:cubicBezTo>
                    <a:pt x="13913" y="13016"/>
                    <a:pt x="13970" y="12999"/>
                    <a:pt x="14015" y="12965"/>
                  </a:cubicBezTo>
                  <a:cubicBezTo>
                    <a:pt x="14084" y="12896"/>
                    <a:pt x="14084" y="12760"/>
                    <a:pt x="14015" y="12668"/>
                  </a:cubicBezTo>
                  <a:cubicBezTo>
                    <a:pt x="13981" y="12634"/>
                    <a:pt x="13930" y="12617"/>
                    <a:pt x="13875" y="12617"/>
                  </a:cubicBezTo>
                  <a:close/>
                  <a:moveTo>
                    <a:pt x="14782" y="12735"/>
                  </a:moveTo>
                  <a:cubicBezTo>
                    <a:pt x="14735" y="12735"/>
                    <a:pt x="14695" y="12742"/>
                    <a:pt x="14677" y="12760"/>
                  </a:cubicBezTo>
                  <a:cubicBezTo>
                    <a:pt x="14632" y="12805"/>
                    <a:pt x="14632" y="13011"/>
                    <a:pt x="14677" y="13056"/>
                  </a:cubicBezTo>
                  <a:cubicBezTo>
                    <a:pt x="14700" y="13079"/>
                    <a:pt x="14751" y="13090"/>
                    <a:pt x="14806" y="13090"/>
                  </a:cubicBezTo>
                  <a:cubicBezTo>
                    <a:pt x="14860" y="13090"/>
                    <a:pt x="14917" y="13079"/>
                    <a:pt x="14951" y="13056"/>
                  </a:cubicBezTo>
                  <a:cubicBezTo>
                    <a:pt x="14997" y="13033"/>
                    <a:pt x="15020" y="12828"/>
                    <a:pt x="14974" y="12782"/>
                  </a:cubicBezTo>
                  <a:cubicBezTo>
                    <a:pt x="14946" y="12754"/>
                    <a:pt x="14856" y="12735"/>
                    <a:pt x="14782" y="12735"/>
                  </a:cubicBezTo>
                  <a:close/>
                  <a:moveTo>
                    <a:pt x="15744" y="12802"/>
                  </a:moveTo>
                  <a:cubicBezTo>
                    <a:pt x="15704" y="12802"/>
                    <a:pt x="15662" y="12825"/>
                    <a:pt x="15613" y="12874"/>
                  </a:cubicBezTo>
                  <a:cubicBezTo>
                    <a:pt x="15545" y="12965"/>
                    <a:pt x="15545" y="13033"/>
                    <a:pt x="15636" y="13102"/>
                  </a:cubicBezTo>
                  <a:cubicBezTo>
                    <a:pt x="15670" y="13148"/>
                    <a:pt x="15704" y="13170"/>
                    <a:pt x="15741" y="13170"/>
                  </a:cubicBezTo>
                  <a:cubicBezTo>
                    <a:pt x="15778" y="13170"/>
                    <a:pt x="15818" y="13148"/>
                    <a:pt x="15864" y="13102"/>
                  </a:cubicBezTo>
                  <a:cubicBezTo>
                    <a:pt x="15955" y="13011"/>
                    <a:pt x="15955" y="12942"/>
                    <a:pt x="15841" y="12851"/>
                  </a:cubicBezTo>
                  <a:cubicBezTo>
                    <a:pt x="15809" y="12819"/>
                    <a:pt x="15778" y="12802"/>
                    <a:pt x="15744" y="12802"/>
                  </a:cubicBezTo>
                  <a:close/>
                  <a:moveTo>
                    <a:pt x="16661" y="12917"/>
                  </a:moveTo>
                  <a:cubicBezTo>
                    <a:pt x="16637" y="12917"/>
                    <a:pt x="16600" y="12937"/>
                    <a:pt x="16572" y="12965"/>
                  </a:cubicBezTo>
                  <a:cubicBezTo>
                    <a:pt x="16503" y="13033"/>
                    <a:pt x="16503" y="13125"/>
                    <a:pt x="16549" y="13193"/>
                  </a:cubicBezTo>
                  <a:cubicBezTo>
                    <a:pt x="16587" y="13231"/>
                    <a:pt x="16631" y="13248"/>
                    <a:pt x="16679" y="13248"/>
                  </a:cubicBezTo>
                  <a:cubicBezTo>
                    <a:pt x="16718" y="13248"/>
                    <a:pt x="16759" y="13237"/>
                    <a:pt x="16800" y="13216"/>
                  </a:cubicBezTo>
                  <a:cubicBezTo>
                    <a:pt x="16800" y="13193"/>
                    <a:pt x="16823" y="13193"/>
                    <a:pt x="16823" y="13148"/>
                  </a:cubicBezTo>
                  <a:cubicBezTo>
                    <a:pt x="16777" y="13079"/>
                    <a:pt x="16731" y="13011"/>
                    <a:pt x="16686" y="12942"/>
                  </a:cubicBezTo>
                  <a:cubicBezTo>
                    <a:pt x="16686" y="12925"/>
                    <a:pt x="16676" y="12917"/>
                    <a:pt x="16661" y="12917"/>
                  </a:cubicBezTo>
                  <a:close/>
                  <a:moveTo>
                    <a:pt x="9989" y="13188"/>
                  </a:moveTo>
                  <a:cubicBezTo>
                    <a:pt x="9929" y="13188"/>
                    <a:pt x="9872" y="13205"/>
                    <a:pt x="9838" y="13239"/>
                  </a:cubicBezTo>
                  <a:cubicBezTo>
                    <a:pt x="9747" y="13330"/>
                    <a:pt x="9747" y="13513"/>
                    <a:pt x="9838" y="13581"/>
                  </a:cubicBezTo>
                  <a:cubicBezTo>
                    <a:pt x="9881" y="13624"/>
                    <a:pt x="9938" y="13641"/>
                    <a:pt x="9996" y="13641"/>
                  </a:cubicBezTo>
                  <a:cubicBezTo>
                    <a:pt x="10063" y="13641"/>
                    <a:pt x="10132" y="13618"/>
                    <a:pt x="10181" y="13581"/>
                  </a:cubicBezTo>
                  <a:cubicBezTo>
                    <a:pt x="10249" y="13490"/>
                    <a:pt x="10226" y="13307"/>
                    <a:pt x="10158" y="13239"/>
                  </a:cubicBezTo>
                  <a:cubicBezTo>
                    <a:pt x="10112" y="13205"/>
                    <a:pt x="10049" y="13188"/>
                    <a:pt x="9989" y="13188"/>
                  </a:cubicBezTo>
                  <a:close/>
                  <a:moveTo>
                    <a:pt x="10929" y="13280"/>
                  </a:moveTo>
                  <a:cubicBezTo>
                    <a:pt x="10875" y="13280"/>
                    <a:pt x="10833" y="13330"/>
                    <a:pt x="10774" y="13330"/>
                  </a:cubicBezTo>
                  <a:cubicBezTo>
                    <a:pt x="10797" y="13399"/>
                    <a:pt x="10728" y="13421"/>
                    <a:pt x="10706" y="13490"/>
                  </a:cubicBezTo>
                  <a:cubicBezTo>
                    <a:pt x="10706" y="13581"/>
                    <a:pt x="10774" y="13604"/>
                    <a:pt x="10774" y="13673"/>
                  </a:cubicBezTo>
                  <a:cubicBezTo>
                    <a:pt x="10843" y="13673"/>
                    <a:pt x="10865" y="13741"/>
                    <a:pt x="10934" y="13741"/>
                  </a:cubicBezTo>
                  <a:cubicBezTo>
                    <a:pt x="11002" y="13741"/>
                    <a:pt x="11048" y="13673"/>
                    <a:pt x="11094" y="13673"/>
                  </a:cubicBezTo>
                  <a:cubicBezTo>
                    <a:pt x="11116" y="13627"/>
                    <a:pt x="11162" y="13581"/>
                    <a:pt x="11162" y="13536"/>
                  </a:cubicBezTo>
                  <a:cubicBezTo>
                    <a:pt x="11185" y="13444"/>
                    <a:pt x="11139" y="13399"/>
                    <a:pt x="11116" y="13353"/>
                  </a:cubicBezTo>
                  <a:cubicBezTo>
                    <a:pt x="11094" y="13307"/>
                    <a:pt x="11002" y="13307"/>
                    <a:pt x="10957" y="13285"/>
                  </a:cubicBezTo>
                  <a:cubicBezTo>
                    <a:pt x="10947" y="13281"/>
                    <a:pt x="10938" y="13280"/>
                    <a:pt x="10929" y="13280"/>
                  </a:cubicBezTo>
                  <a:close/>
                  <a:moveTo>
                    <a:pt x="11901" y="13399"/>
                  </a:moveTo>
                  <a:cubicBezTo>
                    <a:pt x="11853" y="13399"/>
                    <a:pt x="11801" y="13421"/>
                    <a:pt x="11756" y="13467"/>
                  </a:cubicBezTo>
                  <a:cubicBezTo>
                    <a:pt x="11664" y="13558"/>
                    <a:pt x="11664" y="13650"/>
                    <a:pt x="11756" y="13741"/>
                  </a:cubicBezTo>
                  <a:cubicBezTo>
                    <a:pt x="11801" y="13787"/>
                    <a:pt x="11853" y="13809"/>
                    <a:pt x="11901" y="13809"/>
                  </a:cubicBezTo>
                  <a:cubicBezTo>
                    <a:pt x="11950" y="13809"/>
                    <a:pt x="11995" y="13787"/>
                    <a:pt x="12029" y="13741"/>
                  </a:cubicBezTo>
                  <a:cubicBezTo>
                    <a:pt x="12121" y="13650"/>
                    <a:pt x="12121" y="13558"/>
                    <a:pt x="12029" y="13467"/>
                  </a:cubicBezTo>
                  <a:cubicBezTo>
                    <a:pt x="11995" y="13421"/>
                    <a:pt x="11950" y="13399"/>
                    <a:pt x="11901" y="13399"/>
                  </a:cubicBezTo>
                  <a:close/>
                  <a:moveTo>
                    <a:pt x="12828" y="13484"/>
                  </a:moveTo>
                  <a:cubicBezTo>
                    <a:pt x="12777" y="13484"/>
                    <a:pt x="12726" y="13501"/>
                    <a:pt x="12691" y="13536"/>
                  </a:cubicBezTo>
                  <a:cubicBezTo>
                    <a:pt x="12600" y="13604"/>
                    <a:pt x="12600" y="13741"/>
                    <a:pt x="12669" y="13809"/>
                  </a:cubicBezTo>
                  <a:cubicBezTo>
                    <a:pt x="12714" y="13855"/>
                    <a:pt x="12766" y="13878"/>
                    <a:pt x="12817" y="13878"/>
                  </a:cubicBezTo>
                  <a:cubicBezTo>
                    <a:pt x="12868" y="13878"/>
                    <a:pt x="12920" y="13855"/>
                    <a:pt x="12965" y="13809"/>
                  </a:cubicBezTo>
                  <a:cubicBezTo>
                    <a:pt x="13034" y="13741"/>
                    <a:pt x="13034" y="13604"/>
                    <a:pt x="12965" y="13536"/>
                  </a:cubicBezTo>
                  <a:cubicBezTo>
                    <a:pt x="12931" y="13501"/>
                    <a:pt x="12880" y="13484"/>
                    <a:pt x="12828" y="13484"/>
                  </a:cubicBezTo>
                  <a:close/>
                  <a:moveTo>
                    <a:pt x="13776" y="13593"/>
                  </a:moveTo>
                  <a:cubicBezTo>
                    <a:pt x="13713" y="13593"/>
                    <a:pt x="13650" y="13604"/>
                    <a:pt x="13627" y="13627"/>
                  </a:cubicBezTo>
                  <a:cubicBezTo>
                    <a:pt x="13582" y="13673"/>
                    <a:pt x="13582" y="13878"/>
                    <a:pt x="13627" y="13924"/>
                  </a:cubicBezTo>
                  <a:cubicBezTo>
                    <a:pt x="13654" y="13937"/>
                    <a:pt x="13726" y="13950"/>
                    <a:pt x="13790" y="13950"/>
                  </a:cubicBezTo>
                  <a:cubicBezTo>
                    <a:pt x="13838" y="13950"/>
                    <a:pt x="13882" y="13943"/>
                    <a:pt x="13901" y="13924"/>
                  </a:cubicBezTo>
                  <a:cubicBezTo>
                    <a:pt x="13947" y="13878"/>
                    <a:pt x="13970" y="13695"/>
                    <a:pt x="13924" y="13627"/>
                  </a:cubicBezTo>
                  <a:cubicBezTo>
                    <a:pt x="13901" y="13604"/>
                    <a:pt x="13838" y="13593"/>
                    <a:pt x="13776" y="13593"/>
                  </a:cubicBezTo>
                  <a:close/>
                  <a:moveTo>
                    <a:pt x="14723" y="13673"/>
                  </a:moveTo>
                  <a:cubicBezTo>
                    <a:pt x="14689" y="13673"/>
                    <a:pt x="14654" y="13695"/>
                    <a:pt x="14609" y="13741"/>
                  </a:cubicBezTo>
                  <a:cubicBezTo>
                    <a:pt x="14517" y="13832"/>
                    <a:pt x="14517" y="13901"/>
                    <a:pt x="14609" y="13992"/>
                  </a:cubicBezTo>
                  <a:cubicBezTo>
                    <a:pt x="14654" y="14026"/>
                    <a:pt x="14689" y="14043"/>
                    <a:pt x="14723" y="14043"/>
                  </a:cubicBezTo>
                  <a:cubicBezTo>
                    <a:pt x="14757" y="14043"/>
                    <a:pt x="14791" y="14026"/>
                    <a:pt x="14837" y="13992"/>
                  </a:cubicBezTo>
                  <a:cubicBezTo>
                    <a:pt x="14928" y="13901"/>
                    <a:pt x="14928" y="13832"/>
                    <a:pt x="14837" y="13741"/>
                  </a:cubicBezTo>
                  <a:cubicBezTo>
                    <a:pt x="14791" y="13695"/>
                    <a:pt x="14757" y="13673"/>
                    <a:pt x="14723" y="13673"/>
                  </a:cubicBezTo>
                  <a:close/>
                  <a:moveTo>
                    <a:pt x="15660" y="13738"/>
                  </a:moveTo>
                  <a:cubicBezTo>
                    <a:pt x="15618" y="13738"/>
                    <a:pt x="15576" y="13755"/>
                    <a:pt x="15545" y="13787"/>
                  </a:cubicBezTo>
                  <a:cubicBezTo>
                    <a:pt x="15476" y="13855"/>
                    <a:pt x="15476" y="13969"/>
                    <a:pt x="15545" y="14038"/>
                  </a:cubicBezTo>
                  <a:cubicBezTo>
                    <a:pt x="15579" y="14072"/>
                    <a:pt x="15624" y="14089"/>
                    <a:pt x="15670" y="14089"/>
                  </a:cubicBezTo>
                  <a:cubicBezTo>
                    <a:pt x="15716" y="14089"/>
                    <a:pt x="15761" y="14072"/>
                    <a:pt x="15796" y="14038"/>
                  </a:cubicBezTo>
                  <a:cubicBezTo>
                    <a:pt x="15841" y="13969"/>
                    <a:pt x="15864" y="13855"/>
                    <a:pt x="15796" y="13809"/>
                  </a:cubicBezTo>
                  <a:cubicBezTo>
                    <a:pt x="15759" y="13761"/>
                    <a:pt x="15709" y="13738"/>
                    <a:pt x="15660" y="13738"/>
                  </a:cubicBezTo>
                  <a:close/>
                  <a:moveTo>
                    <a:pt x="16601" y="13863"/>
                  </a:moveTo>
                  <a:cubicBezTo>
                    <a:pt x="16561" y="13863"/>
                    <a:pt x="16522" y="13869"/>
                    <a:pt x="16503" y="13878"/>
                  </a:cubicBezTo>
                  <a:cubicBezTo>
                    <a:pt x="16458" y="13924"/>
                    <a:pt x="16458" y="14083"/>
                    <a:pt x="16503" y="14129"/>
                  </a:cubicBezTo>
                  <a:cubicBezTo>
                    <a:pt x="16516" y="14142"/>
                    <a:pt x="16575" y="14155"/>
                    <a:pt x="16631" y="14155"/>
                  </a:cubicBezTo>
                  <a:cubicBezTo>
                    <a:pt x="16672" y="14155"/>
                    <a:pt x="16712" y="14148"/>
                    <a:pt x="16731" y="14129"/>
                  </a:cubicBezTo>
                  <a:cubicBezTo>
                    <a:pt x="16777" y="14083"/>
                    <a:pt x="16777" y="13946"/>
                    <a:pt x="16731" y="13901"/>
                  </a:cubicBezTo>
                  <a:cubicBezTo>
                    <a:pt x="16718" y="13874"/>
                    <a:pt x="16658" y="13863"/>
                    <a:pt x="16601" y="13863"/>
                  </a:cubicBezTo>
                  <a:close/>
                  <a:moveTo>
                    <a:pt x="10851" y="14243"/>
                  </a:moveTo>
                  <a:cubicBezTo>
                    <a:pt x="10803" y="14243"/>
                    <a:pt x="10751" y="14266"/>
                    <a:pt x="10706" y="14312"/>
                  </a:cubicBezTo>
                  <a:cubicBezTo>
                    <a:pt x="10614" y="14403"/>
                    <a:pt x="10614" y="14517"/>
                    <a:pt x="10706" y="14608"/>
                  </a:cubicBezTo>
                  <a:cubicBezTo>
                    <a:pt x="10748" y="14640"/>
                    <a:pt x="10795" y="14657"/>
                    <a:pt x="10843" y="14657"/>
                  </a:cubicBezTo>
                  <a:cubicBezTo>
                    <a:pt x="10898" y="14657"/>
                    <a:pt x="10953" y="14634"/>
                    <a:pt x="11002" y="14586"/>
                  </a:cubicBezTo>
                  <a:cubicBezTo>
                    <a:pt x="11071" y="14517"/>
                    <a:pt x="11071" y="14403"/>
                    <a:pt x="10979" y="14312"/>
                  </a:cubicBezTo>
                  <a:cubicBezTo>
                    <a:pt x="10945" y="14266"/>
                    <a:pt x="10900" y="14243"/>
                    <a:pt x="10851" y="14243"/>
                  </a:cubicBezTo>
                  <a:close/>
                  <a:moveTo>
                    <a:pt x="11801" y="14352"/>
                  </a:moveTo>
                  <a:cubicBezTo>
                    <a:pt x="11750" y="14352"/>
                    <a:pt x="11698" y="14369"/>
                    <a:pt x="11664" y="14403"/>
                  </a:cubicBezTo>
                  <a:cubicBezTo>
                    <a:pt x="11573" y="14494"/>
                    <a:pt x="11573" y="14631"/>
                    <a:pt x="11664" y="14700"/>
                  </a:cubicBezTo>
                  <a:cubicBezTo>
                    <a:pt x="11698" y="14734"/>
                    <a:pt x="11750" y="14751"/>
                    <a:pt x="11801" y="14751"/>
                  </a:cubicBezTo>
                  <a:cubicBezTo>
                    <a:pt x="11853" y="14751"/>
                    <a:pt x="11904" y="14734"/>
                    <a:pt x="11938" y="14700"/>
                  </a:cubicBezTo>
                  <a:cubicBezTo>
                    <a:pt x="12029" y="14608"/>
                    <a:pt x="12007" y="14471"/>
                    <a:pt x="11938" y="14403"/>
                  </a:cubicBezTo>
                  <a:cubicBezTo>
                    <a:pt x="11904" y="14369"/>
                    <a:pt x="11853" y="14352"/>
                    <a:pt x="11801" y="14352"/>
                  </a:cubicBezTo>
                  <a:close/>
                  <a:moveTo>
                    <a:pt x="12760" y="14471"/>
                  </a:moveTo>
                  <a:cubicBezTo>
                    <a:pt x="12714" y="14471"/>
                    <a:pt x="12646" y="14494"/>
                    <a:pt x="12600" y="14517"/>
                  </a:cubicBezTo>
                  <a:cubicBezTo>
                    <a:pt x="12554" y="14540"/>
                    <a:pt x="12554" y="14745"/>
                    <a:pt x="12600" y="14791"/>
                  </a:cubicBezTo>
                  <a:cubicBezTo>
                    <a:pt x="12646" y="14814"/>
                    <a:pt x="12691" y="14814"/>
                    <a:pt x="12737" y="14814"/>
                  </a:cubicBezTo>
                  <a:cubicBezTo>
                    <a:pt x="12874" y="14814"/>
                    <a:pt x="12920" y="14791"/>
                    <a:pt x="12920" y="14631"/>
                  </a:cubicBezTo>
                  <a:cubicBezTo>
                    <a:pt x="12920" y="14517"/>
                    <a:pt x="12874" y="14471"/>
                    <a:pt x="12760" y="14471"/>
                  </a:cubicBezTo>
                  <a:close/>
                  <a:moveTo>
                    <a:pt x="13703" y="14514"/>
                  </a:moveTo>
                  <a:cubicBezTo>
                    <a:pt x="13666" y="14514"/>
                    <a:pt x="13630" y="14537"/>
                    <a:pt x="13582" y="14586"/>
                  </a:cubicBezTo>
                  <a:cubicBezTo>
                    <a:pt x="13490" y="14677"/>
                    <a:pt x="13490" y="14723"/>
                    <a:pt x="13582" y="14814"/>
                  </a:cubicBezTo>
                  <a:cubicBezTo>
                    <a:pt x="13627" y="14859"/>
                    <a:pt x="13667" y="14882"/>
                    <a:pt x="13704" y="14882"/>
                  </a:cubicBezTo>
                  <a:cubicBezTo>
                    <a:pt x="13741" y="14882"/>
                    <a:pt x="13776" y="14859"/>
                    <a:pt x="13810" y="14814"/>
                  </a:cubicBezTo>
                  <a:cubicBezTo>
                    <a:pt x="13901" y="14723"/>
                    <a:pt x="13901" y="14654"/>
                    <a:pt x="13810" y="14563"/>
                  </a:cubicBezTo>
                  <a:cubicBezTo>
                    <a:pt x="13767" y="14531"/>
                    <a:pt x="13735" y="14514"/>
                    <a:pt x="13703" y="14514"/>
                  </a:cubicBezTo>
                  <a:close/>
                  <a:moveTo>
                    <a:pt x="14646" y="14625"/>
                  </a:moveTo>
                  <a:cubicBezTo>
                    <a:pt x="14603" y="14625"/>
                    <a:pt x="14563" y="14643"/>
                    <a:pt x="14540" y="14677"/>
                  </a:cubicBezTo>
                  <a:cubicBezTo>
                    <a:pt x="14449" y="14745"/>
                    <a:pt x="14472" y="14859"/>
                    <a:pt x="14540" y="14928"/>
                  </a:cubicBezTo>
                  <a:cubicBezTo>
                    <a:pt x="14571" y="14948"/>
                    <a:pt x="14611" y="14960"/>
                    <a:pt x="14650" y="14960"/>
                  </a:cubicBezTo>
                  <a:cubicBezTo>
                    <a:pt x="14697" y="14960"/>
                    <a:pt x="14743" y="14943"/>
                    <a:pt x="14768" y="14905"/>
                  </a:cubicBezTo>
                  <a:cubicBezTo>
                    <a:pt x="14837" y="14837"/>
                    <a:pt x="14837" y="14723"/>
                    <a:pt x="14768" y="14677"/>
                  </a:cubicBezTo>
                  <a:cubicBezTo>
                    <a:pt x="14734" y="14643"/>
                    <a:pt x="14689" y="14625"/>
                    <a:pt x="14646" y="14625"/>
                  </a:cubicBezTo>
                  <a:close/>
                  <a:moveTo>
                    <a:pt x="15602" y="14734"/>
                  </a:moveTo>
                  <a:cubicBezTo>
                    <a:pt x="15550" y="14734"/>
                    <a:pt x="15499" y="14745"/>
                    <a:pt x="15476" y="14768"/>
                  </a:cubicBezTo>
                  <a:cubicBezTo>
                    <a:pt x="15453" y="14791"/>
                    <a:pt x="15430" y="14951"/>
                    <a:pt x="15476" y="14996"/>
                  </a:cubicBezTo>
                  <a:cubicBezTo>
                    <a:pt x="15499" y="15019"/>
                    <a:pt x="15545" y="15031"/>
                    <a:pt x="15590" y="15031"/>
                  </a:cubicBezTo>
                  <a:cubicBezTo>
                    <a:pt x="15636" y="15031"/>
                    <a:pt x="15681" y="15019"/>
                    <a:pt x="15704" y="14996"/>
                  </a:cubicBezTo>
                  <a:cubicBezTo>
                    <a:pt x="15750" y="14974"/>
                    <a:pt x="15750" y="14814"/>
                    <a:pt x="15727" y="14768"/>
                  </a:cubicBezTo>
                  <a:cubicBezTo>
                    <a:pt x="15704" y="14745"/>
                    <a:pt x="15653" y="14734"/>
                    <a:pt x="15602" y="14734"/>
                  </a:cubicBezTo>
                  <a:close/>
                  <a:moveTo>
                    <a:pt x="16526" y="14791"/>
                  </a:moveTo>
                  <a:cubicBezTo>
                    <a:pt x="16503" y="14791"/>
                    <a:pt x="16480" y="14814"/>
                    <a:pt x="16435" y="14859"/>
                  </a:cubicBezTo>
                  <a:cubicBezTo>
                    <a:pt x="16343" y="14951"/>
                    <a:pt x="16343" y="14951"/>
                    <a:pt x="16435" y="15065"/>
                  </a:cubicBezTo>
                  <a:cubicBezTo>
                    <a:pt x="16466" y="15097"/>
                    <a:pt x="16493" y="15114"/>
                    <a:pt x="16522" y="15114"/>
                  </a:cubicBezTo>
                  <a:cubicBezTo>
                    <a:pt x="16555" y="15114"/>
                    <a:pt x="16591" y="15091"/>
                    <a:pt x="16640" y="15042"/>
                  </a:cubicBezTo>
                  <a:cubicBezTo>
                    <a:pt x="16709" y="14951"/>
                    <a:pt x="16709" y="14951"/>
                    <a:pt x="16617" y="14859"/>
                  </a:cubicBezTo>
                  <a:cubicBezTo>
                    <a:pt x="16572" y="14814"/>
                    <a:pt x="16549" y="14791"/>
                    <a:pt x="16526" y="14791"/>
                  </a:cubicBezTo>
                  <a:close/>
                  <a:moveTo>
                    <a:pt x="11756" y="15301"/>
                  </a:moveTo>
                  <a:cubicBezTo>
                    <a:pt x="11725" y="15301"/>
                    <a:pt x="11693" y="15307"/>
                    <a:pt x="11664" y="15316"/>
                  </a:cubicBezTo>
                  <a:lnTo>
                    <a:pt x="11641" y="15316"/>
                  </a:lnTo>
                  <a:cubicBezTo>
                    <a:pt x="11573" y="15316"/>
                    <a:pt x="11596" y="15362"/>
                    <a:pt x="11573" y="15407"/>
                  </a:cubicBezTo>
                  <a:cubicBezTo>
                    <a:pt x="11527" y="15453"/>
                    <a:pt x="11573" y="15453"/>
                    <a:pt x="11596" y="15476"/>
                  </a:cubicBezTo>
                  <a:cubicBezTo>
                    <a:pt x="11619" y="15499"/>
                    <a:pt x="11641" y="15521"/>
                    <a:pt x="11664" y="15544"/>
                  </a:cubicBezTo>
                  <a:cubicBezTo>
                    <a:pt x="11687" y="15590"/>
                    <a:pt x="11710" y="15613"/>
                    <a:pt x="11756" y="15636"/>
                  </a:cubicBezTo>
                  <a:cubicBezTo>
                    <a:pt x="11762" y="15642"/>
                    <a:pt x="11775" y="15645"/>
                    <a:pt x="11790" y="15645"/>
                  </a:cubicBezTo>
                  <a:cubicBezTo>
                    <a:pt x="11826" y="15645"/>
                    <a:pt x="11876" y="15629"/>
                    <a:pt x="11892" y="15613"/>
                  </a:cubicBezTo>
                  <a:cubicBezTo>
                    <a:pt x="11915" y="15544"/>
                    <a:pt x="11915" y="15384"/>
                    <a:pt x="11870" y="15339"/>
                  </a:cubicBezTo>
                  <a:cubicBezTo>
                    <a:pt x="11843" y="15312"/>
                    <a:pt x="11800" y="15301"/>
                    <a:pt x="11756" y="15301"/>
                  </a:cubicBezTo>
                  <a:close/>
                  <a:moveTo>
                    <a:pt x="12677" y="15384"/>
                  </a:moveTo>
                  <a:cubicBezTo>
                    <a:pt x="12640" y="15384"/>
                    <a:pt x="12600" y="15407"/>
                    <a:pt x="12554" y="15453"/>
                  </a:cubicBezTo>
                  <a:cubicBezTo>
                    <a:pt x="12463" y="15544"/>
                    <a:pt x="12486" y="15613"/>
                    <a:pt x="12554" y="15704"/>
                  </a:cubicBezTo>
                  <a:cubicBezTo>
                    <a:pt x="12597" y="15736"/>
                    <a:pt x="12634" y="15753"/>
                    <a:pt x="12671" y="15753"/>
                  </a:cubicBezTo>
                  <a:cubicBezTo>
                    <a:pt x="12714" y="15753"/>
                    <a:pt x="12757" y="15730"/>
                    <a:pt x="12805" y="15681"/>
                  </a:cubicBezTo>
                  <a:cubicBezTo>
                    <a:pt x="12897" y="15613"/>
                    <a:pt x="12874" y="15544"/>
                    <a:pt x="12783" y="15453"/>
                  </a:cubicBezTo>
                  <a:cubicBezTo>
                    <a:pt x="12748" y="15407"/>
                    <a:pt x="12714" y="15384"/>
                    <a:pt x="12677" y="15384"/>
                  </a:cubicBezTo>
                  <a:close/>
                  <a:moveTo>
                    <a:pt x="13604" y="15470"/>
                  </a:moveTo>
                  <a:cubicBezTo>
                    <a:pt x="13564" y="15470"/>
                    <a:pt x="13524" y="15487"/>
                    <a:pt x="13490" y="15521"/>
                  </a:cubicBezTo>
                  <a:cubicBezTo>
                    <a:pt x="13422" y="15590"/>
                    <a:pt x="13422" y="15704"/>
                    <a:pt x="13490" y="15772"/>
                  </a:cubicBezTo>
                  <a:cubicBezTo>
                    <a:pt x="13533" y="15804"/>
                    <a:pt x="13570" y="15821"/>
                    <a:pt x="13605" y="15821"/>
                  </a:cubicBezTo>
                  <a:cubicBezTo>
                    <a:pt x="13645" y="15821"/>
                    <a:pt x="13682" y="15799"/>
                    <a:pt x="13718" y="15750"/>
                  </a:cubicBezTo>
                  <a:cubicBezTo>
                    <a:pt x="13787" y="15704"/>
                    <a:pt x="13787" y="15590"/>
                    <a:pt x="13718" y="15521"/>
                  </a:cubicBezTo>
                  <a:cubicBezTo>
                    <a:pt x="13684" y="15487"/>
                    <a:pt x="13644" y="15470"/>
                    <a:pt x="13604" y="15470"/>
                  </a:cubicBezTo>
                  <a:close/>
                  <a:moveTo>
                    <a:pt x="14578" y="15598"/>
                  </a:moveTo>
                  <a:cubicBezTo>
                    <a:pt x="14519" y="15598"/>
                    <a:pt x="14453" y="15609"/>
                    <a:pt x="14426" y="15636"/>
                  </a:cubicBezTo>
                  <a:cubicBezTo>
                    <a:pt x="14403" y="15681"/>
                    <a:pt x="14403" y="15841"/>
                    <a:pt x="14449" y="15864"/>
                  </a:cubicBezTo>
                  <a:cubicBezTo>
                    <a:pt x="14468" y="15883"/>
                    <a:pt x="14508" y="15890"/>
                    <a:pt x="14549" y="15890"/>
                  </a:cubicBezTo>
                  <a:cubicBezTo>
                    <a:pt x="14605" y="15890"/>
                    <a:pt x="14664" y="15877"/>
                    <a:pt x="14677" y="15864"/>
                  </a:cubicBezTo>
                  <a:cubicBezTo>
                    <a:pt x="14723" y="15818"/>
                    <a:pt x="14700" y="15658"/>
                    <a:pt x="14677" y="15613"/>
                  </a:cubicBezTo>
                  <a:cubicBezTo>
                    <a:pt x="14658" y="15603"/>
                    <a:pt x="14620" y="15598"/>
                    <a:pt x="14578" y="15598"/>
                  </a:cubicBezTo>
                  <a:close/>
                  <a:moveTo>
                    <a:pt x="15504" y="15678"/>
                  </a:moveTo>
                  <a:cubicBezTo>
                    <a:pt x="15478" y="15678"/>
                    <a:pt x="15450" y="15695"/>
                    <a:pt x="15408" y="15727"/>
                  </a:cubicBezTo>
                  <a:cubicBezTo>
                    <a:pt x="15316" y="15818"/>
                    <a:pt x="15316" y="15841"/>
                    <a:pt x="15408" y="15909"/>
                  </a:cubicBezTo>
                  <a:cubicBezTo>
                    <a:pt x="15456" y="15970"/>
                    <a:pt x="15479" y="15998"/>
                    <a:pt x="15503" y="15998"/>
                  </a:cubicBezTo>
                  <a:cubicBezTo>
                    <a:pt x="15524" y="15998"/>
                    <a:pt x="15547" y="15975"/>
                    <a:pt x="15590" y="15932"/>
                  </a:cubicBezTo>
                  <a:cubicBezTo>
                    <a:pt x="15681" y="15841"/>
                    <a:pt x="15681" y="15818"/>
                    <a:pt x="15613" y="15750"/>
                  </a:cubicBezTo>
                  <a:cubicBezTo>
                    <a:pt x="15564" y="15701"/>
                    <a:pt x="15535" y="15678"/>
                    <a:pt x="15504" y="15678"/>
                  </a:cubicBezTo>
                  <a:close/>
                  <a:moveTo>
                    <a:pt x="16432" y="15767"/>
                  </a:moveTo>
                  <a:cubicBezTo>
                    <a:pt x="16395" y="15767"/>
                    <a:pt x="16355" y="15784"/>
                    <a:pt x="16321" y="15818"/>
                  </a:cubicBezTo>
                  <a:cubicBezTo>
                    <a:pt x="16275" y="15864"/>
                    <a:pt x="16275" y="15955"/>
                    <a:pt x="16343" y="16001"/>
                  </a:cubicBezTo>
                  <a:cubicBezTo>
                    <a:pt x="16366" y="16024"/>
                    <a:pt x="16400" y="16035"/>
                    <a:pt x="16435" y="16035"/>
                  </a:cubicBezTo>
                  <a:cubicBezTo>
                    <a:pt x="16469" y="16035"/>
                    <a:pt x="16503" y="16024"/>
                    <a:pt x="16526" y="16001"/>
                  </a:cubicBezTo>
                  <a:cubicBezTo>
                    <a:pt x="16572" y="15955"/>
                    <a:pt x="16572" y="15864"/>
                    <a:pt x="16526" y="15818"/>
                  </a:cubicBezTo>
                  <a:cubicBezTo>
                    <a:pt x="16503" y="15784"/>
                    <a:pt x="16469" y="15767"/>
                    <a:pt x="16432" y="15767"/>
                  </a:cubicBezTo>
                  <a:close/>
                  <a:moveTo>
                    <a:pt x="12589" y="16362"/>
                  </a:moveTo>
                  <a:cubicBezTo>
                    <a:pt x="12578" y="16362"/>
                    <a:pt x="12566" y="16364"/>
                    <a:pt x="12554" y="16366"/>
                  </a:cubicBezTo>
                  <a:cubicBezTo>
                    <a:pt x="12509" y="16366"/>
                    <a:pt x="12486" y="16389"/>
                    <a:pt x="12532" y="16412"/>
                  </a:cubicBezTo>
                  <a:cubicBezTo>
                    <a:pt x="12554" y="16434"/>
                    <a:pt x="12577" y="16457"/>
                    <a:pt x="12600" y="16480"/>
                  </a:cubicBezTo>
                  <a:lnTo>
                    <a:pt x="12691" y="16594"/>
                  </a:lnTo>
                  <a:cubicBezTo>
                    <a:pt x="12705" y="16608"/>
                    <a:pt x="12714" y="16613"/>
                    <a:pt x="12721" y="16613"/>
                  </a:cubicBezTo>
                  <a:cubicBezTo>
                    <a:pt x="12737" y="16613"/>
                    <a:pt x="12737" y="16581"/>
                    <a:pt x="12737" y="16549"/>
                  </a:cubicBezTo>
                  <a:cubicBezTo>
                    <a:pt x="12757" y="16446"/>
                    <a:pt x="12686" y="16362"/>
                    <a:pt x="12589" y="16362"/>
                  </a:cubicBezTo>
                  <a:close/>
                  <a:moveTo>
                    <a:pt x="13527" y="16469"/>
                  </a:moveTo>
                  <a:cubicBezTo>
                    <a:pt x="13479" y="16469"/>
                    <a:pt x="13433" y="16480"/>
                    <a:pt x="13422" y="16503"/>
                  </a:cubicBezTo>
                  <a:cubicBezTo>
                    <a:pt x="13376" y="16549"/>
                    <a:pt x="13376" y="16708"/>
                    <a:pt x="13422" y="16731"/>
                  </a:cubicBezTo>
                  <a:cubicBezTo>
                    <a:pt x="13445" y="16754"/>
                    <a:pt x="13496" y="16765"/>
                    <a:pt x="13544" y="16765"/>
                  </a:cubicBezTo>
                  <a:cubicBezTo>
                    <a:pt x="13593" y="16765"/>
                    <a:pt x="13639" y="16754"/>
                    <a:pt x="13650" y="16731"/>
                  </a:cubicBezTo>
                  <a:cubicBezTo>
                    <a:pt x="13696" y="16685"/>
                    <a:pt x="13696" y="16526"/>
                    <a:pt x="13650" y="16503"/>
                  </a:cubicBezTo>
                  <a:cubicBezTo>
                    <a:pt x="13627" y="16480"/>
                    <a:pt x="13576" y="16469"/>
                    <a:pt x="13527" y="16469"/>
                  </a:cubicBezTo>
                  <a:close/>
                  <a:moveTo>
                    <a:pt x="14463" y="16523"/>
                  </a:moveTo>
                  <a:cubicBezTo>
                    <a:pt x="14436" y="16523"/>
                    <a:pt x="14407" y="16545"/>
                    <a:pt x="14358" y="16594"/>
                  </a:cubicBezTo>
                  <a:cubicBezTo>
                    <a:pt x="14266" y="16685"/>
                    <a:pt x="14266" y="16708"/>
                    <a:pt x="14380" y="16800"/>
                  </a:cubicBezTo>
                  <a:cubicBezTo>
                    <a:pt x="14412" y="16831"/>
                    <a:pt x="14434" y="16848"/>
                    <a:pt x="14458" y="16848"/>
                  </a:cubicBezTo>
                  <a:cubicBezTo>
                    <a:pt x="14485" y="16848"/>
                    <a:pt x="14514" y="16826"/>
                    <a:pt x="14563" y="16777"/>
                  </a:cubicBezTo>
                  <a:cubicBezTo>
                    <a:pt x="14654" y="16708"/>
                    <a:pt x="14632" y="16663"/>
                    <a:pt x="14540" y="16571"/>
                  </a:cubicBezTo>
                  <a:cubicBezTo>
                    <a:pt x="14508" y="16540"/>
                    <a:pt x="14486" y="16523"/>
                    <a:pt x="14463" y="16523"/>
                  </a:cubicBezTo>
                  <a:close/>
                  <a:moveTo>
                    <a:pt x="15430" y="16628"/>
                  </a:moveTo>
                  <a:cubicBezTo>
                    <a:pt x="15396" y="16628"/>
                    <a:pt x="15362" y="16640"/>
                    <a:pt x="15339" y="16663"/>
                  </a:cubicBezTo>
                  <a:cubicBezTo>
                    <a:pt x="15293" y="16708"/>
                    <a:pt x="15293" y="16800"/>
                    <a:pt x="15339" y="16845"/>
                  </a:cubicBezTo>
                  <a:cubicBezTo>
                    <a:pt x="15362" y="16879"/>
                    <a:pt x="15396" y="16897"/>
                    <a:pt x="15430" y="16897"/>
                  </a:cubicBezTo>
                  <a:cubicBezTo>
                    <a:pt x="15465" y="16897"/>
                    <a:pt x="15499" y="16879"/>
                    <a:pt x="15522" y="16845"/>
                  </a:cubicBezTo>
                  <a:cubicBezTo>
                    <a:pt x="15590" y="16800"/>
                    <a:pt x="15567" y="16708"/>
                    <a:pt x="15522" y="16663"/>
                  </a:cubicBezTo>
                  <a:cubicBezTo>
                    <a:pt x="15499" y="16640"/>
                    <a:pt x="15465" y="16628"/>
                    <a:pt x="15430" y="16628"/>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3" name="Google Shape;1003;p10"/>
            <p:cNvSpPr/>
            <p:nvPr/>
          </p:nvSpPr>
          <p:spPr>
            <a:xfrm>
              <a:off x="6135600" y="1761625"/>
              <a:ext cx="440550" cy="438800"/>
            </a:xfrm>
            <a:custGeom>
              <a:avLst/>
              <a:gdLst/>
              <a:ahLst/>
              <a:cxnLst/>
              <a:rect l="l" t="t" r="r" b="b"/>
              <a:pathLst>
                <a:path w="17622" h="17552" extrusionOk="0">
                  <a:moveTo>
                    <a:pt x="2969" y="425"/>
                  </a:moveTo>
                  <a:cubicBezTo>
                    <a:pt x="3664" y="425"/>
                    <a:pt x="4371" y="694"/>
                    <a:pt x="4908" y="1232"/>
                  </a:cubicBezTo>
                  <a:lnTo>
                    <a:pt x="6392" y="2715"/>
                  </a:lnTo>
                  <a:cubicBezTo>
                    <a:pt x="6426" y="2761"/>
                    <a:pt x="6483" y="2784"/>
                    <a:pt x="6540" y="2784"/>
                  </a:cubicBezTo>
                  <a:cubicBezTo>
                    <a:pt x="6597" y="2784"/>
                    <a:pt x="6654" y="2761"/>
                    <a:pt x="6688" y="2715"/>
                  </a:cubicBezTo>
                  <a:cubicBezTo>
                    <a:pt x="6757" y="2658"/>
                    <a:pt x="6848" y="2630"/>
                    <a:pt x="6939" y="2630"/>
                  </a:cubicBezTo>
                  <a:cubicBezTo>
                    <a:pt x="7031" y="2630"/>
                    <a:pt x="7122" y="2658"/>
                    <a:pt x="7191" y="2715"/>
                  </a:cubicBezTo>
                  <a:cubicBezTo>
                    <a:pt x="7305" y="2852"/>
                    <a:pt x="7327" y="3081"/>
                    <a:pt x="7191" y="3217"/>
                  </a:cubicBezTo>
                  <a:cubicBezTo>
                    <a:pt x="7099" y="3309"/>
                    <a:pt x="7122" y="3446"/>
                    <a:pt x="7191" y="3514"/>
                  </a:cubicBezTo>
                  <a:lnTo>
                    <a:pt x="8948" y="5272"/>
                  </a:lnTo>
                  <a:cubicBezTo>
                    <a:pt x="8982" y="5317"/>
                    <a:pt x="9039" y="5340"/>
                    <a:pt x="9099" y="5340"/>
                  </a:cubicBezTo>
                  <a:cubicBezTo>
                    <a:pt x="9159" y="5340"/>
                    <a:pt x="9222" y="5317"/>
                    <a:pt x="9268" y="5272"/>
                  </a:cubicBezTo>
                  <a:cubicBezTo>
                    <a:pt x="9322" y="5217"/>
                    <a:pt x="9403" y="5189"/>
                    <a:pt x="9487" y="5189"/>
                  </a:cubicBezTo>
                  <a:cubicBezTo>
                    <a:pt x="9579" y="5189"/>
                    <a:pt x="9675" y="5223"/>
                    <a:pt x="9747" y="5295"/>
                  </a:cubicBezTo>
                  <a:cubicBezTo>
                    <a:pt x="9884" y="5432"/>
                    <a:pt x="9884" y="5637"/>
                    <a:pt x="9747" y="5774"/>
                  </a:cubicBezTo>
                  <a:cubicBezTo>
                    <a:pt x="9678" y="5865"/>
                    <a:pt x="9678" y="6002"/>
                    <a:pt x="9747" y="6093"/>
                  </a:cubicBezTo>
                  <a:lnTo>
                    <a:pt x="11504" y="7851"/>
                  </a:lnTo>
                  <a:cubicBezTo>
                    <a:pt x="11550" y="7885"/>
                    <a:pt x="11607" y="7902"/>
                    <a:pt x="11664" y="7902"/>
                  </a:cubicBezTo>
                  <a:cubicBezTo>
                    <a:pt x="11721" y="7902"/>
                    <a:pt x="11778" y="7885"/>
                    <a:pt x="11824" y="7851"/>
                  </a:cubicBezTo>
                  <a:cubicBezTo>
                    <a:pt x="11893" y="7783"/>
                    <a:pt x="11978" y="7748"/>
                    <a:pt x="12064" y="7748"/>
                  </a:cubicBezTo>
                  <a:cubicBezTo>
                    <a:pt x="12149" y="7748"/>
                    <a:pt x="12235" y="7783"/>
                    <a:pt x="12303" y="7851"/>
                  </a:cubicBezTo>
                  <a:cubicBezTo>
                    <a:pt x="12440" y="7988"/>
                    <a:pt x="12440" y="8193"/>
                    <a:pt x="12326" y="8330"/>
                  </a:cubicBezTo>
                  <a:cubicBezTo>
                    <a:pt x="12281" y="8376"/>
                    <a:pt x="12258" y="8444"/>
                    <a:pt x="12258" y="8490"/>
                  </a:cubicBezTo>
                  <a:cubicBezTo>
                    <a:pt x="12258" y="8559"/>
                    <a:pt x="12281" y="8604"/>
                    <a:pt x="12326" y="8650"/>
                  </a:cubicBezTo>
                  <a:lnTo>
                    <a:pt x="14061" y="10407"/>
                  </a:lnTo>
                  <a:cubicBezTo>
                    <a:pt x="14107" y="10430"/>
                    <a:pt x="14175" y="10476"/>
                    <a:pt x="14221" y="10476"/>
                  </a:cubicBezTo>
                  <a:cubicBezTo>
                    <a:pt x="14289" y="10476"/>
                    <a:pt x="14335" y="10453"/>
                    <a:pt x="14380" y="10407"/>
                  </a:cubicBezTo>
                  <a:cubicBezTo>
                    <a:pt x="14449" y="10339"/>
                    <a:pt x="14540" y="10305"/>
                    <a:pt x="14629" y="10305"/>
                  </a:cubicBezTo>
                  <a:cubicBezTo>
                    <a:pt x="14717" y="10305"/>
                    <a:pt x="14803" y="10339"/>
                    <a:pt x="14860" y="10407"/>
                  </a:cubicBezTo>
                  <a:cubicBezTo>
                    <a:pt x="14997" y="10544"/>
                    <a:pt x="14997" y="10773"/>
                    <a:pt x="14883" y="10910"/>
                  </a:cubicBezTo>
                  <a:cubicBezTo>
                    <a:pt x="14791" y="10978"/>
                    <a:pt x="14791" y="11138"/>
                    <a:pt x="14883" y="11206"/>
                  </a:cubicBezTo>
                  <a:lnTo>
                    <a:pt x="16458" y="12781"/>
                  </a:lnTo>
                  <a:cubicBezTo>
                    <a:pt x="16937" y="13283"/>
                    <a:pt x="17211" y="13923"/>
                    <a:pt x="17211" y="14630"/>
                  </a:cubicBezTo>
                  <a:cubicBezTo>
                    <a:pt x="17188" y="15338"/>
                    <a:pt x="16914" y="15977"/>
                    <a:pt x="16389" y="16456"/>
                  </a:cubicBezTo>
                  <a:cubicBezTo>
                    <a:pt x="15924" y="16911"/>
                    <a:pt x="15310" y="17134"/>
                    <a:pt x="14683" y="17134"/>
                  </a:cubicBezTo>
                  <a:cubicBezTo>
                    <a:pt x="13988" y="17134"/>
                    <a:pt x="13277" y="16859"/>
                    <a:pt x="12737" y="16319"/>
                  </a:cubicBezTo>
                  <a:lnTo>
                    <a:pt x="12532" y="16114"/>
                  </a:lnTo>
                  <a:cubicBezTo>
                    <a:pt x="12486" y="16091"/>
                    <a:pt x="12440" y="16068"/>
                    <a:pt x="12372" y="16068"/>
                  </a:cubicBezTo>
                  <a:cubicBezTo>
                    <a:pt x="12326" y="16068"/>
                    <a:pt x="12258" y="16091"/>
                    <a:pt x="12212" y="16114"/>
                  </a:cubicBezTo>
                  <a:cubicBezTo>
                    <a:pt x="12144" y="16182"/>
                    <a:pt x="12058" y="16216"/>
                    <a:pt x="11972" y="16216"/>
                  </a:cubicBezTo>
                  <a:cubicBezTo>
                    <a:pt x="11887" y="16216"/>
                    <a:pt x="11801" y="16182"/>
                    <a:pt x="11733" y="16114"/>
                  </a:cubicBezTo>
                  <a:cubicBezTo>
                    <a:pt x="11596" y="15977"/>
                    <a:pt x="11596" y="15771"/>
                    <a:pt x="11733" y="15634"/>
                  </a:cubicBezTo>
                  <a:cubicBezTo>
                    <a:pt x="11801" y="15543"/>
                    <a:pt x="11801" y="15406"/>
                    <a:pt x="11733" y="15315"/>
                  </a:cubicBezTo>
                  <a:lnTo>
                    <a:pt x="9975" y="13557"/>
                  </a:lnTo>
                  <a:cubicBezTo>
                    <a:pt x="9930" y="13523"/>
                    <a:pt x="9872" y="13506"/>
                    <a:pt x="9815" y="13506"/>
                  </a:cubicBezTo>
                  <a:cubicBezTo>
                    <a:pt x="9758" y="13506"/>
                    <a:pt x="9701" y="13523"/>
                    <a:pt x="9656" y="13557"/>
                  </a:cubicBezTo>
                  <a:cubicBezTo>
                    <a:pt x="9587" y="13626"/>
                    <a:pt x="9496" y="13660"/>
                    <a:pt x="9407" y="13660"/>
                  </a:cubicBezTo>
                  <a:cubicBezTo>
                    <a:pt x="9319" y="13660"/>
                    <a:pt x="9233" y="13626"/>
                    <a:pt x="9176" y="13557"/>
                  </a:cubicBezTo>
                  <a:cubicBezTo>
                    <a:pt x="9039" y="13420"/>
                    <a:pt x="9039" y="13192"/>
                    <a:pt x="9176" y="13055"/>
                  </a:cubicBezTo>
                  <a:cubicBezTo>
                    <a:pt x="9245" y="12987"/>
                    <a:pt x="9245" y="12827"/>
                    <a:pt x="9153" y="12758"/>
                  </a:cubicBezTo>
                  <a:lnTo>
                    <a:pt x="7396" y="11001"/>
                  </a:lnTo>
                  <a:cubicBezTo>
                    <a:pt x="7362" y="10955"/>
                    <a:pt x="7305" y="10932"/>
                    <a:pt x="7248" y="10932"/>
                  </a:cubicBezTo>
                  <a:cubicBezTo>
                    <a:pt x="7191" y="10932"/>
                    <a:pt x="7133" y="10955"/>
                    <a:pt x="7099" y="11001"/>
                  </a:cubicBezTo>
                  <a:cubicBezTo>
                    <a:pt x="7034" y="11055"/>
                    <a:pt x="6948" y="11084"/>
                    <a:pt x="6861" y="11084"/>
                  </a:cubicBezTo>
                  <a:cubicBezTo>
                    <a:pt x="6765" y="11084"/>
                    <a:pt x="6669" y="11050"/>
                    <a:pt x="6597" y="10978"/>
                  </a:cubicBezTo>
                  <a:cubicBezTo>
                    <a:pt x="6483" y="10864"/>
                    <a:pt x="6460" y="10636"/>
                    <a:pt x="6597" y="10499"/>
                  </a:cubicBezTo>
                  <a:cubicBezTo>
                    <a:pt x="6688" y="10407"/>
                    <a:pt x="6666" y="10270"/>
                    <a:pt x="6597" y="10179"/>
                  </a:cubicBezTo>
                  <a:lnTo>
                    <a:pt x="4840" y="8444"/>
                  </a:lnTo>
                  <a:cubicBezTo>
                    <a:pt x="4803" y="8396"/>
                    <a:pt x="4740" y="8373"/>
                    <a:pt x="4679" y="8373"/>
                  </a:cubicBezTo>
                  <a:cubicBezTo>
                    <a:pt x="4626" y="8373"/>
                    <a:pt x="4575" y="8390"/>
                    <a:pt x="4543" y="8422"/>
                  </a:cubicBezTo>
                  <a:cubicBezTo>
                    <a:pt x="4474" y="8490"/>
                    <a:pt x="4383" y="8524"/>
                    <a:pt x="4292" y="8524"/>
                  </a:cubicBezTo>
                  <a:cubicBezTo>
                    <a:pt x="4200" y="8524"/>
                    <a:pt x="4109" y="8490"/>
                    <a:pt x="4041" y="8422"/>
                  </a:cubicBezTo>
                  <a:cubicBezTo>
                    <a:pt x="3904" y="8285"/>
                    <a:pt x="3904" y="8079"/>
                    <a:pt x="4041" y="7942"/>
                  </a:cubicBezTo>
                  <a:cubicBezTo>
                    <a:pt x="4109" y="7851"/>
                    <a:pt x="4109" y="7714"/>
                    <a:pt x="4041" y="7623"/>
                  </a:cubicBezTo>
                  <a:lnTo>
                    <a:pt x="2283" y="5865"/>
                  </a:lnTo>
                  <a:cubicBezTo>
                    <a:pt x="2237" y="5831"/>
                    <a:pt x="2180" y="5814"/>
                    <a:pt x="2123" y="5814"/>
                  </a:cubicBezTo>
                  <a:cubicBezTo>
                    <a:pt x="2066" y="5814"/>
                    <a:pt x="2009" y="5831"/>
                    <a:pt x="1964" y="5865"/>
                  </a:cubicBezTo>
                  <a:cubicBezTo>
                    <a:pt x="1895" y="5934"/>
                    <a:pt x="1809" y="5968"/>
                    <a:pt x="1724" y="5968"/>
                  </a:cubicBezTo>
                  <a:cubicBezTo>
                    <a:pt x="1638" y="5968"/>
                    <a:pt x="1553" y="5934"/>
                    <a:pt x="1484" y="5865"/>
                  </a:cubicBezTo>
                  <a:cubicBezTo>
                    <a:pt x="1347" y="5728"/>
                    <a:pt x="1347" y="5500"/>
                    <a:pt x="1484" y="5363"/>
                  </a:cubicBezTo>
                  <a:cubicBezTo>
                    <a:pt x="1553" y="5295"/>
                    <a:pt x="1553" y="5158"/>
                    <a:pt x="1484" y="5066"/>
                  </a:cubicBezTo>
                  <a:lnTo>
                    <a:pt x="1187" y="4770"/>
                  </a:lnTo>
                  <a:cubicBezTo>
                    <a:pt x="685" y="4290"/>
                    <a:pt x="411" y="3628"/>
                    <a:pt x="434" y="2921"/>
                  </a:cubicBezTo>
                  <a:cubicBezTo>
                    <a:pt x="434" y="2236"/>
                    <a:pt x="731" y="1574"/>
                    <a:pt x="1233" y="1095"/>
                  </a:cubicBezTo>
                  <a:cubicBezTo>
                    <a:pt x="1712" y="649"/>
                    <a:pt x="2336" y="425"/>
                    <a:pt x="2969" y="425"/>
                  </a:cubicBezTo>
                  <a:close/>
                  <a:moveTo>
                    <a:pt x="2959" y="0"/>
                  </a:moveTo>
                  <a:cubicBezTo>
                    <a:pt x="2221" y="0"/>
                    <a:pt x="1493" y="264"/>
                    <a:pt x="936" y="798"/>
                  </a:cubicBezTo>
                  <a:cubicBezTo>
                    <a:pt x="343" y="1346"/>
                    <a:pt x="23" y="2122"/>
                    <a:pt x="1" y="2921"/>
                  </a:cubicBezTo>
                  <a:cubicBezTo>
                    <a:pt x="1" y="3742"/>
                    <a:pt x="320" y="4496"/>
                    <a:pt x="891" y="5066"/>
                  </a:cubicBezTo>
                  <a:lnTo>
                    <a:pt x="1051" y="5249"/>
                  </a:lnTo>
                  <a:cubicBezTo>
                    <a:pt x="891" y="5546"/>
                    <a:pt x="936" y="5911"/>
                    <a:pt x="1187" y="6162"/>
                  </a:cubicBezTo>
                  <a:cubicBezTo>
                    <a:pt x="1341" y="6315"/>
                    <a:pt x="1537" y="6392"/>
                    <a:pt x="1734" y="6392"/>
                  </a:cubicBezTo>
                  <a:cubicBezTo>
                    <a:pt x="1859" y="6392"/>
                    <a:pt x="1985" y="6361"/>
                    <a:pt x="2100" y="6299"/>
                  </a:cubicBezTo>
                  <a:lnTo>
                    <a:pt x="3630" y="7805"/>
                  </a:lnTo>
                  <a:cubicBezTo>
                    <a:pt x="3447" y="8102"/>
                    <a:pt x="3493" y="8467"/>
                    <a:pt x="3744" y="8718"/>
                  </a:cubicBezTo>
                  <a:cubicBezTo>
                    <a:pt x="3897" y="8872"/>
                    <a:pt x="4102" y="8948"/>
                    <a:pt x="4300" y="8948"/>
                  </a:cubicBezTo>
                  <a:cubicBezTo>
                    <a:pt x="4427" y="8948"/>
                    <a:pt x="4550" y="8917"/>
                    <a:pt x="4657" y="8855"/>
                  </a:cubicBezTo>
                  <a:lnTo>
                    <a:pt x="6186" y="10362"/>
                  </a:lnTo>
                  <a:cubicBezTo>
                    <a:pt x="6026" y="10658"/>
                    <a:pt x="6072" y="11047"/>
                    <a:pt x="6300" y="11275"/>
                  </a:cubicBezTo>
                  <a:cubicBezTo>
                    <a:pt x="6454" y="11428"/>
                    <a:pt x="6658" y="11505"/>
                    <a:pt x="6862" y="11505"/>
                  </a:cubicBezTo>
                  <a:cubicBezTo>
                    <a:pt x="6992" y="11505"/>
                    <a:pt x="7121" y="11474"/>
                    <a:pt x="7236" y="11412"/>
                  </a:cubicBezTo>
                  <a:lnTo>
                    <a:pt x="8743" y="12941"/>
                  </a:lnTo>
                  <a:cubicBezTo>
                    <a:pt x="8583" y="13215"/>
                    <a:pt x="8629" y="13603"/>
                    <a:pt x="8880" y="13854"/>
                  </a:cubicBezTo>
                  <a:cubicBezTo>
                    <a:pt x="9013" y="14001"/>
                    <a:pt x="9201" y="14069"/>
                    <a:pt x="9393" y="14069"/>
                  </a:cubicBezTo>
                  <a:cubicBezTo>
                    <a:pt x="9530" y="14069"/>
                    <a:pt x="9669" y="14035"/>
                    <a:pt x="9793" y="13968"/>
                  </a:cubicBezTo>
                  <a:lnTo>
                    <a:pt x="11299" y="15497"/>
                  </a:lnTo>
                  <a:cubicBezTo>
                    <a:pt x="11139" y="15794"/>
                    <a:pt x="11185" y="16159"/>
                    <a:pt x="11436" y="16410"/>
                  </a:cubicBezTo>
                  <a:cubicBezTo>
                    <a:pt x="11589" y="16564"/>
                    <a:pt x="11786" y="16641"/>
                    <a:pt x="11983" y="16641"/>
                  </a:cubicBezTo>
                  <a:cubicBezTo>
                    <a:pt x="12108" y="16641"/>
                    <a:pt x="12234" y="16610"/>
                    <a:pt x="12349" y="16547"/>
                  </a:cubicBezTo>
                  <a:lnTo>
                    <a:pt x="12440" y="16616"/>
                  </a:lnTo>
                  <a:cubicBezTo>
                    <a:pt x="13057" y="17232"/>
                    <a:pt x="13878" y="17552"/>
                    <a:pt x="14677" y="17552"/>
                  </a:cubicBezTo>
                  <a:cubicBezTo>
                    <a:pt x="15408" y="17552"/>
                    <a:pt x="16138" y="17301"/>
                    <a:pt x="16686" y="16753"/>
                  </a:cubicBezTo>
                  <a:cubicBezTo>
                    <a:pt x="17279" y="16205"/>
                    <a:pt x="17599" y="15452"/>
                    <a:pt x="17622" y="14630"/>
                  </a:cubicBezTo>
                  <a:cubicBezTo>
                    <a:pt x="17622" y="13831"/>
                    <a:pt x="17325" y="13055"/>
                    <a:pt x="16754" y="12485"/>
                  </a:cubicBezTo>
                  <a:lnTo>
                    <a:pt x="15293" y="11024"/>
                  </a:lnTo>
                  <a:cubicBezTo>
                    <a:pt x="15453" y="10750"/>
                    <a:pt x="15408" y="10362"/>
                    <a:pt x="15157" y="10111"/>
                  </a:cubicBezTo>
                  <a:cubicBezTo>
                    <a:pt x="15023" y="9964"/>
                    <a:pt x="14835" y="9895"/>
                    <a:pt x="14643" y="9895"/>
                  </a:cubicBezTo>
                  <a:cubicBezTo>
                    <a:pt x="14506" y="9895"/>
                    <a:pt x="14367" y="9930"/>
                    <a:pt x="14244" y="9997"/>
                  </a:cubicBezTo>
                  <a:lnTo>
                    <a:pt x="12737" y="8467"/>
                  </a:lnTo>
                  <a:cubicBezTo>
                    <a:pt x="12897" y="8171"/>
                    <a:pt x="12851" y="7805"/>
                    <a:pt x="12600" y="7554"/>
                  </a:cubicBezTo>
                  <a:cubicBezTo>
                    <a:pt x="12447" y="7401"/>
                    <a:pt x="12251" y="7324"/>
                    <a:pt x="12054" y="7324"/>
                  </a:cubicBezTo>
                  <a:cubicBezTo>
                    <a:pt x="11928" y="7324"/>
                    <a:pt x="11802" y="7355"/>
                    <a:pt x="11687" y="7417"/>
                  </a:cubicBezTo>
                  <a:lnTo>
                    <a:pt x="10158" y="5911"/>
                  </a:lnTo>
                  <a:cubicBezTo>
                    <a:pt x="10340" y="5614"/>
                    <a:pt x="10295" y="5249"/>
                    <a:pt x="10044" y="4998"/>
                  </a:cubicBezTo>
                  <a:cubicBezTo>
                    <a:pt x="9890" y="4844"/>
                    <a:pt x="9686" y="4768"/>
                    <a:pt x="9487" y="4768"/>
                  </a:cubicBezTo>
                  <a:cubicBezTo>
                    <a:pt x="9361" y="4768"/>
                    <a:pt x="9237" y="4799"/>
                    <a:pt x="9131" y="4861"/>
                  </a:cubicBezTo>
                  <a:lnTo>
                    <a:pt x="7601" y="3354"/>
                  </a:lnTo>
                  <a:cubicBezTo>
                    <a:pt x="7761" y="3058"/>
                    <a:pt x="7715" y="2670"/>
                    <a:pt x="7487" y="2419"/>
                  </a:cubicBezTo>
                  <a:cubicBezTo>
                    <a:pt x="7336" y="2281"/>
                    <a:pt x="7135" y="2210"/>
                    <a:pt x="6934" y="2210"/>
                  </a:cubicBezTo>
                  <a:cubicBezTo>
                    <a:pt x="6802" y="2210"/>
                    <a:pt x="6669" y="2241"/>
                    <a:pt x="6551" y="2304"/>
                  </a:cubicBezTo>
                  <a:lnTo>
                    <a:pt x="5205" y="935"/>
                  </a:lnTo>
                  <a:cubicBezTo>
                    <a:pt x="4585" y="315"/>
                    <a:pt x="3766" y="0"/>
                    <a:pt x="2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4" name="Google Shape;1004;p10"/>
            <p:cNvSpPr/>
            <p:nvPr/>
          </p:nvSpPr>
          <p:spPr>
            <a:xfrm>
              <a:off x="6221200" y="1871300"/>
              <a:ext cx="34825" cy="34125"/>
            </a:xfrm>
            <a:custGeom>
              <a:avLst/>
              <a:gdLst/>
              <a:ahLst/>
              <a:cxnLst/>
              <a:rect l="l" t="t" r="r" b="b"/>
              <a:pathLst>
                <a:path w="1393" h="1365" extrusionOk="0">
                  <a:moveTo>
                    <a:pt x="765" y="0"/>
                  </a:moveTo>
                  <a:cubicBezTo>
                    <a:pt x="565" y="0"/>
                    <a:pt x="366" y="74"/>
                    <a:pt x="229" y="223"/>
                  </a:cubicBezTo>
                  <a:cubicBezTo>
                    <a:pt x="69" y="360"/>
                    <a:pt x="0" y="565"/>
                    <a:pt x="0" y="771"/>
                  </a:cubicBezTo>
                  <a:cubicBezTo>
                    <a:pt x="0" y="976"/>
                    <a:pt x="69" y="1159"/>
                    <a:pt x="229" y="1318"/>
                  </a:cubicBezTo>
                  <a:cubicBezTo>
                    <a:pt x="251" y="1341"/>
                    <a:pt x="320" y="1364"/>
                    <a:pt x="366" y="1364"/>
                  </a:cubicBezTo>
                  <a:cubicBezTo>
                    <a:pt x="411" y="1364"/>
                    <a:pt x="480" y="1341"/>
                    <a:pt x="525" y="1318"/>
                  </a:cubicBezTo>
                  <a:cubicBezTo>
                    <a:pt x="594" y="1227"/>
                    <a:pt x="594" y="1090"/>
                    <a:pt x="525" y="1022"/>
                  </a:cubicBezTo>
                  <a:cubicBezTo>
                    <a:pt x="457" y="953"/>
                    <a:pt x="411" y="862"/>
                    <a:pt x="411" y="771"/>
                  </a:cubicBezTo>
                  <a:cubicBezTo>
                    <a:pt x="411" y="679"/>
                    <a:pt x="457" y="588"/>
                    <a:pt x="525" y="520"/>
                  </a:cubicBezTo>
                  <a:cubicBezTo>
                    <a:pt x="582" y="451"/>
                    <a:pt x="668" y="417"/>
                    <a:pt x="756" y="417"/>
                  </a:cubicBezTo>
                  <a:cubicBezTo>
                    <a:pt x="845" y="417"/>
                    <a:pt x="936" y="451"/>
                    <a:pt x="1005" y="520"/>
                  </a:cubicBezTo>
                  <a:cubicBezTo>
                    <a:pt x="1050" y="565"/>
                    <a:pt x="1107" y="588"/>
                    <a:pt x="1162" y="588"/>
                  </a:cubicBezTo>
                  <a:cubicBezTo>
                    <a:pt x="1216" y="588"/>
                    <a:pt x="1267" y="565"/>
                    <a:pt x="1301" y="520"/>
                  </a:cubicBezTo>
                  <a:cubicBezTo>
                    <a:pt x="1393" y="428"/>
                    <a:pt x="1393" y="314"/>
                    <a:pt x="1301" y="223"/>
                  </a:cubicBezTo>
                  <a:cubicBezTo>
                    <a:pt x="1164" y="74"/>
                    <a:pt x="965" y="0"/>
                    <a:pt x="76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5" name="Google Shape;1005;p10"/>
            <p:cNvSpPr/>
            <p:nvPr/>
          </p:nvSpPr>
          <p:spPr>
            <a:xfrm>
              <a:off x="6319350" y="1990425"/>
              <a:ext cx="38825" cy="24550"/>
            </a:xfrm>
            <a:custGeom>
              <a:avLst/>
              <a:gdLst/>
              <a:ahLst/>
              <a:cxnLst/>
              <a:rect l="l" t="t" r="r" b="b"/>
              <a:pathLst>
                <a:path w="1553" h="982" extrusionOk="0">
                  <a:moveTo>
                    <a:pt x="206" y="0"/>
                  </a:moveTo>
                  <a:cubicBezTo>
                    <a:pt x="92" y="0"/>
                    <a:pt x="0" y="91"/>
                    <a:pt x="0" y="205"/>
                  </a:cubicBezTo>
                  <a:cubicBezTo>
                    <a:pt x="0" y="616"/>
                    <a:pt x="343" y="982"/>
                    <a:pt x="776" y="982"/>
                  </a:cubicBezTo>
                  <a:cubicBezTo>
                    <a:pt x="1187" y="982"/>
                    <a:pt x="1552" y="616"/>
                    <a:pt x="1552" y="205"/>
                  </a:cubicBezTo>
                  <a:cubicBezTo>
                    <a:pt x="1552" y="91"/>
                    <a:pt x="1438" y="0"/>
                    <a:pt x="1324" y="0"/>
                  </a:cubicBezTo>
                  <a:cubicBezTo>
                    <a:pt x="1210" y="0"/>
                    <a:pt x="1119" y="91"/>
                    <a:pt x="1119" y="205"/>
                  </a:cubicBezTo>
                  <a:cubicBezTo>
                    <a:pt x="1119" y="388"/>
                    <a:pt x="959" y="548"/>
                    <a:pt x="776" y="548"/>
                  </a:cubicBezTo>
                  <a:cubicBezTo>
                    <a:pt x="571" y="548"/>
                    <a:pt x="434" y="388"/>
                    <a:pt x="434" y="205"/>
                  </a:cubicBezTo>
                  <a:cubicBezTo>
                    <a:pt x="434" y="91"/>
                    <a:pt x="34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6" name="Google Shape;1006;p10"/>
            <p:cNvSpPr/>
            <p:nvPr/>
          </p:nvSpPr>
          <p:spPr>
            <a:xfrm>
              <a:off x="6434625" y="2094850"/>
              <a:ext cx="34825" cy="34250"/>
            </a:xfrm>
            <a:custGeom>
              <a:avLst/>
              <a:gdLst/>
              <a:ahLst/>
              <a:cxnLst/>
              <a:rect l="l" t="t" r="r" b="b"/>
              <a:pathLst>
                <a:path w="1393" h="1370" extrusionOk="0">
                  <a:moveTo>
                    <a:pt x="1024" y="0"/>
                  </a:moveTo>
                  <a:cubicBezTo>
                    <a:pt x="970" y="0"/>
                    <a:pt x="913" y="23"/>
                    <a:pt x="867" y="69"/>
                  </a:cubicBezTo>
                  <a:cubicBezTo>
                    <a:pt x="799" y="137"/>
                    <a:pt x="799" y="274"/>
                    <a:pt x="867" y="365"/>
                  </a:cubicBezTo>
                  <a:cubicBezTo>
                    <a:pt x="936" y="411"/>
                    <a:pt x="981" y="502"/>
                    <a:pt x="981" y="594"/>
                  </a:cubicBezTo>
                  <a:cubicBezTo>
                    <a:pt x="981" y="685"/>
                    <a:pt x="936" y="776"/>
                    <a:pt x="867" y="845"/>
                  </a:cubicBezTo>
                  <a:cubicBezTo>
                    <a:pt x="799" y="913"/>
                    <a:pt x="708" y="947"/>
                    <a:pt x="619" y="947"/>
                  </a:cubicBezTo>
                  <a:cubicBezTo>
                    <a:pt x="531" y="947"/>
                    <a:pt x="445" y="913"/>
                    <a:pt x="388" y="845"/>
                  </a:cubicBezTo>
                  <a:cubicBezTo>
                    <a:pt x="342" y="810"/>
                    <a:pt x="285" y="793"/>
                    <a:pt x="231" y="793"/>
                  </a:cubicBezTo>
                  <a:cubicBezTo>
                    <a:pt x="177" y="793"/>
                    <a:pt x="126" y="810"/>
                    <a:pt x="91" y="845"/>
                  </a:cubicBezTo>
                  <a:cubicBezTo>
                    <a:pt x="0" y="936"/>
                    <a:pt x="0" y="1073"/>
                    <a:pt x="91" y="1141"/>
                  </a:cubicBezTo>
                  <a:cubicBezTo>
                    <a:pt x="228" y="1301"/>
                    <a:pt x="411" y="1370"/>
                    <a:pt x="616" y="1370"/>
                  </a:cubicBezTo>
                  <a:cubicBezTo>
                    <a:pt x="822" y="1370"/>
                    <a:pt x="1027" y="1301"/>
                    <a:pt x="1164" y="1141"/>
                  </a:cubicBezTo>
                  <a:cubicBezTo>
                    <a:pt x="1324" y="1004"/>
                    <a:pt x="1392" y="799"/>
                    <a:pt x="1392" y="594"/>
                  </a:cubicBezTo>
                  <a:cubicBezTo>
                    <a:pt x="1392" y="388"/>
                    <a:pt x="1324" y="205"/>
                    <a:pt x="1164" y="69"/>
                  </a:cubicBezTo>
                  <a:cubicBezTo>
                    <a:pt x="1130" y="23"/>
                    <a:pt x="1078"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7" name="Google Shape;1007;p10"/>
            <p:cNvSpPr/>
            <p:nvPr/>
          </p:nvSpPr>
          <p:spPr>
            <a:xfrm>
              <a:off x="6301075" y="1896250"/>
              <a:ext cx="34850" cy="34275"/>
            </a:xfrm>
            <a:custGeom>
              <a:avLst/>
              <a:gdLst/>
              <a:ahLst/>
              <a:cxnLst/>
              <a:rect l="l" t="t" r="r" b="b"/>
              <a:pathLst>
                <a:path w="1394" h="1371" extrusionOk="0">
                  <a:moveTo>
                    <a:pt x="1025" y="1"/>
                  </a:moveTo>
                  <a:cubicBezTo>
                    <a:pt x="971" y="1"/>
                    <a:pt x="914" y="24"/>
                    <a:pt x="868" y="69"/>
                  </a:cubicBezTo>
                  <a:cubicBezTo>
                    <a:pt x="800" y="138"/>
                    <a:pt x="800" y="275"/>
                    <a:pt x="868" y="366"/>
                  </a:cubicBezTo>
                  <a:cubicBezTo>
                    <a:pt x="937" y="435"/>
                    <a:pt x="982" y="526"/>
                    <a:pt x="982" y="617"/>
                  </a:cubicBezTo>
                  <a:cubicBezTo>
                    <a:pt x="982" y="708"/>
                    <a:pt x="937" y="800"/>
                    <a:pt x="868" y="845"/>
                  </a:cubicBezTo>
                  <a:cubicBezTo>
                    <a:pt x="811" y="914"/>
                    <a:pt x="726" y="948"/>
                    <a:pt x="637" y="948"/>
                  </a:cubicBezTo>
                  <a:cubicBezTo>
                    <a:pt x="549" y="948"/>
                    <a:pt x="457" y="914"/>
                    <a:pt x="389" y="845"/>
                  </a:cubicBezTo>
                  <a:cubicBezTo>
                    <a:pt x="343" y="811"/>
                    <a:pt x="286" y="794"/>
                    <a:pt x="232" y="794"/>
                  </a:cubicBezTo>
                  <a:cubicBezTo>
                    <a:pt x="178" y="794"/>
                    <a:pt x="126" y="811"/>
                    <a:pt x="92" y="845"/>
                  </a:cubicBezTo>
                  <a:cubicBezTo>
                    <a:pt x="1" y="937"/>
                    <a:pt x="1" y="1074"/>
                    <a:pt x="92" y="1142"/>
                  </a:cubicBezTo>
                  <a:cubicBezTo>
                    <a:pt x="229" y="1302"/>
                    <a:pt x="435" y="1370"/>
                    <a:pt x="640" y="1370"/>
                  </a:cubicBezTo>
                  <a:cubicBezTo>
                    <a:pt x="845" y="1370"/>
                    <a:pt x="1028" y="1302"/>
                    <a:pt x="1165" y="1142"/>
                  </a:cubicBezTo>
                  <a:cubicBezTo>
                    <a:pt x="1325" y="1005"/>
                    <a:pt x="1393" y="823"/>
                    <a:pt x="1393" y="617"/>
                  </a:cubicBezTo>
                  <a:cubicBezTo>
                    <a:pt x="1393" y="412"/>
                    <a:pt x="1325" y="206"/>
                    <a:pt x="1165" y="69"/>
                  </a:cubicBezTo>
                  <a:cubicBezTo>
                    <a:pt x="1131" y="24"/>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8" name="Google Shape;1008;p10"/>
            <p:cNvSpPr/>
            <p:nvPr/>
          </p:nvSpPr>
          <p:spPr>
            <a:xfrm>
              <a:off x="6407225" y="2012800"/>
              <a:ext cx="34825" cy="34125"/>
            </a:xfrm>
            <a:custGeom>
              <a:avLst/>
              <a:gdLst/>
              <a:ahLst/>
              <a:cxnLst/>
              <a:rect l="l" t="t" r="r" b="b"/>
              <a:pathLst>
                <a:path w="1393" h="1365" extrusionOk="0">
                  <a:moveTo>
                    <a:pt x="776" y="1"/>
                  </a:moveTo>
                  <a:cubicBezTo>
                    <a:pt x="577" y="1"/>
                    <a:pt x="377" y="75"/>
                    <a:pt x="229" y="223"/>
                  </a:cubicBezTo>
                  <a:cubicBezTo>
                    <a:pt x="92" y="360"/>
                    <a:pt x="0" y="566"/>
                    <a:pt x="0" y="771"/>
                  </a:cubicBezTo>
                  <a:cubicBezTo>
                    <a:pt x="0" y="977"/>
                    <a:pt x="92" y="1159"/>
                    <a:pt x="229" y="1319"/>
                  </a:cubicBezTo>
                  <a:cubicBezTo>
                    <a:pt x="274" y="1342"/>
                    <a:pt x="320" y="1365"/>
                    <a:pt x="388" y="1365"/>
                  </a:cubicBezTo>
                  <a:cubicBezTo>
                    <a:pt x="434" y="1365"/>
                    <a:pt x="480" y="1342"/>
                    <a:pt x="525" y="1319"/>
                  </a:cubicBezTo>
                  <a:cubicBezTo>
                    <a:pt x="617" y="1228"/>
                    <a:pt x="617" y="1091"/>
                    <a:pt x="525" y="1022"/>
                  </a:cubicBezTo>
                  <a:cubicBezTo>
                    <a:pt x="457" y="954"/>
                    <a:pt x="434" y="863"/>
                    <a:pt x="434" y="771"/>
                  </a:cubicBezTo>
                  <a:cubicBezTo>
                    <a:pt x="434" y="680"/>
                    <a:pt x="457" y="589"/>
                    <a:pt x="525" y="520"/>
                  </a:cubicBezTo>
                  <a:cubicBezTo>
                    <a:pt x="594" y="452"/>
                    <a:pt x="685" y="417"/>
                    <a:pt x="776" y="417"/>
                  </a:cubicBezTo>
                  <a:cubicBezTo>
                    <a:pt x="868" y="417"/>
                    <a:pt x="959" y="452"/>
                    <a:pt x="1028" y="520"/>
                  </a:cubicBezTo>
                  <a:cubicBezTo>
                    <a:pt x="1062" y="566"/>
                    <a:pt x="1113" y="589"/>
                    <a:pt x="1167" y="589"/>
                  </a:cubicBezTo>
                  <a:cubicBezTo>
                    <a:pt x="1222" y="589"/>
                    <a:pt x="1279" y="566"/>
                    <a:pt x="1324" y="520"/>
                  </a:cubicBezTo>
                  <a:cubicBezTo>
                    <a:pt x="1393" y="429"/>
                    <a:pt x="1393" y="315"/>
                    <a:pt x="1324" y="223"/>
                  </a:cubicBezTo>
                  <a:cubicBezTo>
                    <a:pt x="1176" y="75"/>
                    <a:pt x="97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9" name="Google Shape;1009;p10"/>
            <p:cNvSpPr/>
            <p:nvPr/>
          </p:nvSpPr>
          <p:spPr>
            <a:xfrm>
              <a:off x="6504225" y="2096550"/>
              <a:ext cx="34850" cy="34275"/>
            </a:xfrm>
            <a:custGeom>
              <a:avLst/>
              <a:gdLst/>
              <a:ahLst/>
              <a:cxnLst/>
              <a:rect l="l" t="t" r="r" b="b"/>
              <a:pathLst>
                <a:path w="1394" h="1371" extrusionOk="0">
                  <a:moveTo>
                    <a:pt x="637" y="1"/>
                  </a:moveTo>
                  <a:cubicBezTo>
                    <a:pt x="440" y="1"/>
                    <a:pt x="240" y="69"/>
                    <a:pt x="92" y="206"/>
                  </a:cubicBezTo>
                  <a:cubicBezTo>
                    <a:pt x="1" y="297"/>
                    <a:pt x="1" y="434"/>
                    <a:pt x="92" y="503"/>
                  </a:cubicBezTo>
                  <a:cubicBezTo>
                    <a:pt x="126" y="548"/>
                    <a:pt x="178" y="571"/>
                    <a:pt x="232" y="571"/>
                  </a:cubicBezTo>
                  <a:cubicBezTo>
                    <a:pt x="286" y="571"/>
                    <a:pt x="343" y="548"/>
                    <a:pt x="389" y="503"/>
                  </a:cubicBezTo>
                  <a:cubicBezTo>
                    <a:pt x="457" y="446"/>
                    <a:pt x="548" y="417"/>
                    <a:pt x="637" y="417"/>
                  </a:cubicBezTo>
                  <a:cubicBezTo>
                    <a:pt x="725" y="417"/>
                    <a:pt x="811" y="446"/>
                    <a:pt x="868" y="503"/>
                  </a:cubicBezTo>
                  <a:cubicBezTo>
                    <a:pt x="937" y="571"/>
                    <a:pt x="982" y="662"/>
                    <a:pt x="982" y="754"/>
                  </a:cubicBezTo>
                  <a:cubicBezTo>
                    <a:pt x="982" y="845"/>
                    <a:pt x="937" y="936"/>
                    <a:pt x="868" y="1005"/>
                  </a:cubicBezTo>
                  <a:cubicBezTo>
                    <a:pt x="800" y="1096"/>
                    <a:pt x="800" y="1210"/>
                    <a:pt x="868" y="1302"/>
                  </a:cubicBezTo>
                  <a:cubicBezTo>
                    <a:pt x="914" y="1347"/>
                    <a:pt x="982" y="1370"/>
                    <a:pt x="1028" y="1370"/>
                  </a:cubicBezTo>
                  <a:cubicBezTo>
                    <a:pt x="1073" y="1370"/>
                    <a:pt x="1142" y="1347"/>
                    <a:pt x="1165" y="1302"/>
                  </a:cubicBezTo>
                  <a:cubicBezTo>
                    <a:pt x="1325" y="1165"/>
                    <a:pt x="1393" y="959"/>
                    <a:pt x="1393" y="754"/>
                  </a:cubicBezTo>
                  <a:cubicBezTo>
                    <a:pt x="1393" y="548"/>
                    <a:pt x="1325" y="366"/>
                    <a:pt x="1165" y="206"/>
                  </a:cubicBezTo>
                  <a:cubicBezTo>
                    <a:pt x="1028" y="69"/>
                    <a:pt x="834"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0" name="Google Shape;1010;p10"/>
            <p:cNvSpPr/>
            <p:nvPr/>
          </p:nvSpPr>
          <p:spPr>
            <a:xfrm>
              <a:off x="6201225" y="1793550"/>
              <a:ext cx="24550" cy="38825"/>
            </a:xfrm>
            <a:custGeom>
              <a:avLst/>
              <a:gdLst/>
              <a:ahLst/>
              <a:cxnLst/>
              <a:rect l="l" t="t" r="r" b="b"/>
              <a:pathLst>
                <a:path w="982" h="1553" extrusionOk="0">
                  <a:moveTo>
                    <a:pt x="754" y="0"/>
                  </a:moveTo>
                  <a:cubicBezTo>
                    <a:pt x="343" y="0"/>
                    <a:pt x="0" y="343"/>
                    <a:pt x="0" y="776"/>
                  </a:cubicBezTo>
                  <a:cubicBezTo>
                    <a:pt x="0" y="1187"/>
                    <a:pt x="343" y="1552"/>
                    <a:pt x="754" y="1552"/>
                  </a:cubicBezTo>
                  <a:cubicBezTo>
                    <a:pt x="891" y="1552"/>
                    <a:pt x="982" y="1438"/>
                    <a:pt x="982" y="1324"/>
                  </a:cubicBezTo>
                  <a:cubicBezTo>
                    <a:pt x="982" y="1210"/>
                    <a:pt x="891" y="1119"/>
                    <a:pt x="754" y="1119"/>
                  </a:cubicBezTo>
                  <a:cubicBezTo>
                    <a:pt x="571" y="1119"/>
                    <a:pt x="411" y="959"/>
                    <a:pt x="411" y="776"/>
                  </a:cubicBezTo>
                  <a:cubicBezTo>
                    <a:pt x="411" y="571"/>
                    <a:pt x="571" y="434"/>
                    <a:pt x="754" y="434"/>
                  </a:cubicBezTo>
                  <a:cubicBezTo>
                    <a:pt x="891" y="434"/>
                    <a:pt x="982" y="320"/>
                    <a:pt x="982" y="206"/>
                  </a:cubicBezTo>
                  <a:cubicBezTo>
                    <a:pt x="982" y="92"/>
                    <a:pt x="891" y="0"/>
                    <a:pt x="754"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11" name="Google Shape;1011;p10"/>
          <p:cNvGrpSpPr/>
          <p:nvPr/>
        </p:nvGrpSpPr>
        <p:grpSpPr>
          <a:xfrm>
            <a:off x="282372" y="2401404"/>
            <a:ext cx="960269" cy="1080331"/>
            <a:chOff x="1321750" y="2406400"/>
            <a:chExt cx="433700" cy="487925"/>
          </a:xfrm>
        </p:grpSpPr>
        <p:sp>
          <p:nvSpPr>
            <p:cNvPr id="1012" name="Google Shape;1012;p10"/>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3" name="Google Shape;1013;p10"/>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4" name="Google Shape;1014;p10"/>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5" name="Google Shape;1015;p10"/>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6" name="Google Shape;1016;p10"/>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7" name="Google Shape;1017;p10"/>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8" name="Google Shape;1018;p10"/>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9" name="Google Shape;1019;p10"/>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0" name="Google Shape;1020;p10"/>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1" name="Google Shape;1021;p10"/>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2" name="Google Shape;1022;p10"/>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3" name="Google Shape;1023;p10"/>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4" name="Google Shape;1024;p10"/>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5" name="Google Shape;1025;p10"/>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93863468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0000" y="720000"/>
            <a:ext cx="10272000" cy="952000"/>
          </a:xfrm>
          <a:prstGeom prst="rect">
            <a:avLst/>
          </a:prstGeom>
          <a:noFill/>
          <a:ln>
            <a:noFill/>
          </a:ln>
        </p:spPr>
        <p:txBody>
          <a:bodyPr spcFirstLastPara="1" wrap="square" lIns="0" tIns="0" rIns="0" bIns="0" anchor="ctr" anchorCtr="0">
            <a:noAutofit/>
          </a:bodyPr>
          <a:lstStyle>
            <a:lvl1pPr lvl="0">
              <a:spcBef>
                <a:spcPts val="0"/>
              </a:spcBef>
              <a:spcAft>
                <a:spcPts val="0"/>
              </a:spcAft>
              <a:buClr>
                <a:schemeClr val="dk2"/>
              </a:buClr>
              <a:buSzPts val="3600"/>
              <a:buFont typeface="Passion One"/>
              <a:buNone/>
              <a:defRPr sz="3600">
                <a:solidFill>
                  <a:schemeClr val="dk2"/>
                </a:solidFill>
                <a:latin typeface="Passion One"/>
                <a:ea typeface="Passion One"/>
                <a:cs typeface="Passion One"/>
                <a:sym typeface="Passion On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960000" y="1536633"/>
            <a:ext cx="10272000" cy="46012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2"/>
              </a:buClr>
              <a:buSzPts val="1600"/>
              <a:buFont typeface="Lato"/>
              <a:buChar char="●"/>
              <a:defRPr sz="1600">
                <a:solidFill>
                  <a:schemeClr val="dk2"/>
                </a:solidFill>
                <a:latin typeface="Lato"/>
                <a:ea typeface="Lato"/>
                <a:cs typeface="Lato"/>
                <a:sym typeface="Lato"/>
              </a:defRPr>
            </a:lvl1pPr>
            <a:lvl2pPr marL="914400" lvl="1"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2pPr>
            <a:lvl3pPr marL="1371600" lvl="2"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3pPr>
            <a:lvl4pPr marL="1828800" lvl="3"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4pPr>
            <a:lvl5pPr marL="2286000" lvl="4"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5pPr>
            <a:lvl6pPr marL="2743200" lvl="5"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6pPr>
            <a:lvl7pPr marL="3200400" lvl="6"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7pPr>
            <a:lvl8pPr marL="3657600" lvl="7"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8pPr>
            <a:lvl9pPr marL="4114800" lvl="8" indent="-330200">
              <a:lnSpc>
                <a:spcPct val="115000"/>
              </a:lnSpc>
              <a:spcBef>
                <a:spcPts val="1600"/>
              </a:spcBef>
              <a:spcAft>
                <a:spcPts val="1600"/>
              </a:spcAft>
              <a:buClr>
                <a:schemeClr val="dk2"/>
              </a:buClr>
              <a:buSzPts val="1600"/>
              <a:buFont typeface="Lato"/>
              <a:buChar char="■"/>
              <a:defRPr sz="1600">
                <a:solidFill>
                  <a:schemeClr val="dk2"/>
                </a:solidFill>
                <a:latin typeface="Lato"/>
                <a:ea typeface="Lato"/>
                <a:cs typeface="Lato"/>
                <a:sym typeface="Lato"/>
              </a:defRPr>
            </a:lvl9pPr>
          </a:lstStyle>
          <a:p>
            <a:endParaRPr/>
          </a:p>
        </p:txBody>
      </p:sp>
    </p:spTree>
    <p:extLst>
      <p:ext uri="{BB962C8B-B14F-4D97-AF65-F5344CB8AC3E}">
        <p14:creationId xmlns:p14="http://schemas.microsoft.com/office/powerpoint/2010/main" val="1946914069"/>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665"/>
        <p:cNvGrpSpPr/>
        <p:nvPr/>
      </p:nvGrpSpPr>
      <p:grpSpPr>
        <a:xfrm>
          <a:off x="0" y="0"/>
          <a:ext cx="0" cy="0"/>
          <a:chOff x="0" y="0"/>
          <a:chExt cx="0" cy="0"/>
        </a:xfrm>
      </p:grpSpPr>
      <p:sp>
        <p:nvSpPr>
          <p:cNvPr id="2666" name="Google Shape;2666;p52"/>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667" name="Google Shape;2667;p52"/>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084949714"/>
      </p:ext>
    </p:extLst>
  </p:cSld>
  <p:clrMap bg1="lt1" tx1="dk1" bg2="dk2" tx2="lt2" accent1="accent1" accent2="accent2" accent3="accent3" accent4="accent4" accent5="accent5" accent6="accent6" hlink="hlink" folHlink="folHlink"/>
  <p:sldLayoutIdLst>
    <p:sldLayoutId id="2147483713" r:id="rId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E4E82-8961-56A6-9437-E0D34DF8E1CF}"/>
              </a:ext>
            </a:extLst>
          </p:cNvPr>
          <p:cNvSpPr>
            <a:spLocks noGrp="1"/>
          </p:cNvSpPr>
          <p:nvPr>
            <p:ph type="ctrTitle"/>
          </p:nvPr>
        </p:nvSpPr>
        <p:spPr>
          <a:xfrm>
            <a:off x="1524000" y="1061356"/>
            <a:ext cx="9144000" cy="1017135"/>
          </a:xfrm>
        </p:spPr>
        <p:txBody>
          <a:bodyPr/>
          <a:lstStyle/>
          <a:p>
            <a:r>
              <a:rPr lang="en-US" sz="6000" dirty="0">
                <a:latin typeface="Moot jungle free version" panose="00000500000000000000" pitchFamily="2" charset="0"/>
              </a:rPr>
              <a:t>Topic Name – Smart Diet.</a:t>
            </a:r>
            <a:endParaRPr lang="en-IN" sz="6000" dirty="0">
              <a:latin typeface="Moot jungle free version" panose="00000500000000000000" pitchFamily="2" charset="0"/>
            </a:endParaRPr>
          </a:p>
        </p:txBody>
      </p:sp>
      <p:sp>
        <p:nvSpPr>
          <p:cNvPr id="3" name="Subtitle 2">
            <a:extLst>
              <a:ext uri="{FF2B5EF4-FFF2-40B4-BE49-F238E27FC236}">
                <a16:creationId xmlns:a16="http://schemas.microsoft.com/office/drawing/2014/main" id="{1F9BF29F-287B-1AE1-4ACE-E0B9F52C0BDC}"/>
              </a:ext>
            </a:extLst>
          </p:cNvPr>
          <p:cNvSpPr>
            <a:spLocks noGrp="1"/>
          </p:cNvSpPr>
          <p:nvPr>
            <p:ph type="subTitle" idx="1"/>
          </p:nvPr>
        </p:nvSpPr>
        <p:spPr>
          <a:xfrm>
            <a:off x="1524000" y="3106738"/>
            <a:ext cx="9144000" cy="1655762"/>
          </a:xfrm>
        </p:spPr>
        <p:txBody>
          <a:bodyPr>
            <a:noAutofit/>
          </a:bodyPr>
          <a:lstStyle/>
          <a:p>
            <a:pPr algn="l"/>
            <a:r>
              <a:rPr lang="en-US" sz="2800" dirty="0">
                <a:latin typeface="Signika" pitchFamily="2" charset="0"/>
              </a:rPr>
              <a:t>Guide Name : Archana Kale Ma’am</a:t>
            </a:r>
          </a:p>
          <a:p>
            <a:pPr algn="l"/>
            <a:r>
              <a:rPr lang="en-US" sz="2800" dirty="0">
                <a:latin typeface="Signika" pitchFamily="2" charset="0"/>
              </a:rPr>
              <a:t>Group No. : 09</a:t>
            </a:r>
          </a:p>
          <a:p>
            <a:pPr algn="l"/>
            <a:r>
              <a:rPr lang="en-US" sz="2800" dirty="0">
                <a:latin typeface="Signika" pitchFamily="2" charset="0"/>
              </a:rPr>
              <a:t>Team Members :-</a:t>
            </a:r>
          </a:p>
          <a:p>
            <a:pPr marL="285750" indent="-285750" algn="l">
              <a:buFont typeface="Wingdings" panose="05000000000000000000" pitchFamily="2" charset="2"/>
              <a:buChar char="v"/>
            </a:pPr>
            <a:r>
              <a:rPr lang="en-US" sz="2800" dirty="0">
                <a:latin typeface="Signika" pitchFamily="2" charset="0"/>
              </a:rPr>
              <a:t>Soham Amare - 06</a:t>
            </a:r>
          </a:p>
          <a:p>
            <a:pPr marL="285750" indent="-285750" algn="l">
              <a:buFont typeface="Wingdings" panose="05000000000000000000" pitchFamily="2" charset="2"/>
              <a:buChar char="v"/>
            </a:pPr>
            <a:r>
              <a:rPr lang="en-US" sz="2800" dirty="0">
                <a:latin typeface="Signika" pitchFamily="2" charset="0"/>
              </a:rPr>
              <a:t>Aarna Bafna - 11</a:t>
            </a:r>
          </a:p>
          <a:p>
            <a:pPr marL="285750" indent="-285750" algn="l">
              <a:buFont typeface="Wingdings" panose="05000000000000000000" pitchFamily="2" charset="2"/>
              <a:buChar char="v"/>
            </a:pPr>
            <a:r>
              <a:rPr lang="en-US" sz="2800" dirty="0">
                <a:latin typeface="Signika" pitchFamily="2" charset="0"/>
              </a:rPr>
              <a:t>Shawn D’costa – 26</a:t>
            </a:r>
          </a:p>
          <a:p>
            <a:pPr marL="285750" indent="-285750" algn="l">
              <a:buFont typeface="Wingdings" panose="05000000000000000000" pitchFamily="2" charset="2"/>
              <a:buChar char="v"/>
            </a:pPr>
            <a:r>
              <a:rPr lang="en-US" sz="2800" dirty="0">
                <a:latin typeface="Signika" pitchFamily="2" charset="0"/>
              </a:rPr>
              <a:t>Shivam Killarikar - 66</a:t>
            </a:r>
            <a:endParaRPr lang="en-IN" sz="2800" dirty="0">
              <a:latin typeface="Signika" pitchFamily="2" charset="0"/>
            </a:endParaRPr>
          </a:p>
        </p:txBody>
      </p:sp>
    </p:spTree>
    <p:extLst>
      <p:ext uri="{BB962C8B-B14F-4D97-AF65-F5344CB8AC3E}">
        <p14:creationId xmlns:p14="http://schemas.microsoft.com/office/powerpoint/2010/main" val="3471172078"/>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AD6C8-1DE1-5D66-BCFB-698840174736}"/>
              </a:ext>
            </a:extLst>
          </p:cNvPr>
          <p:cNvSpPr>
            <a:spLocks noGrp="1"/>
          </p:cNvSpPr>
          <p:nvPr>
            <p:ph type="title"/>
          </p:nvPr>
        </p:nvSpPr>
        <p:spPr>
          <a:xfrm>
            <a:off x="838200" y="212272"/>
            <a:ext cx="10515600" cy="1325563"/>
          </a:xfrm>
        </p:spPr>
        <p:txBody>
          <a:bodyPr/>
          <a:lstStyle/>
          <a:p>
            <a:r>
              <a:rPr lang="en-US" dirty="0">
                <a:latin typeface="Moot jungle free version" panose="00000500000000000000" pitchFamily="2" charset="0"/>
              </a:rPr>
              <a:t>Problem</a:t>
            </a:r>
            <a:r>
              <a:rPr lang="en-US" dirty="0"/>
              <a:t> </a:t>
            </a:r>
            <a:r>
              <a:rPr lang="en-US" dirty="0">
                <a:latin typeface="Moot jungle free version" panose="00000500000000000000" pitchFamily="2" charset="0"/>
              </a:rPr>
              <a:t>Statement</a:t>
            </a:r>
            <a:r>
              <a:rPr lang="en-US" dirty="0"/>
              <a:t>.</a:t>
            </a:r>
            <a:endParaRPr lang="en-IN" dirty="0"/>
          </a:p>
        </p:txBody>
      </p:sp>
      <p:sp>
        <p:nvSpPr>
          <p:cNvPr id="3" name="Content Placeholder 2">
            <a:extLst>
              <a:ext uri="{FF2B5EF4-FFF2-40B4-BE49-F238E27FC236}">
                <a16:creationId xmlns:a16="http://schemas.microsoft.com/office/drawing/2014/main" id="{BF4CE703-B142-E9C6-C280-76EDE703113B}"/>
              </a:ext>
            </a:extLst>
          </p:cNvPr>
          <p:cNvSpPr>
            <a:spLocks noGrp="1"/>
          </p:cNvSpPr>
          <p:nvPr>
            <p:ph idx="1"/>
          </p:nvPr>
        </p:nvSpPr>
        <p:spPr>
          <a:xfrm>
            <a:off x="838200" y="1481930"/>
            <a:ext cx="10515600" cy="4351338"/>
          </a:xfrm>
        </p:spPr>
        <p:txBody>
          <a:bodyPr>
            <a:noAutofit/>
          </a:bodyPr>
          <a:lstStyle/>
          <a:p>
            <a:pPr>
              <a:lnSpc>
                <a:spcPct val="120000"/>
              </a:lnSpc>
              <a:buFont typeface="Wingdings" panose="05000000000000000000" pitchFamily="2" charset="2"/>
              <a:buChar char="Ø"/>
            </a:pPr>
            <a:r>
              <a:rPr lang="en-US" sz="1700" dirty="0">
                <a:latin typeface="Signika" pitchFamily="2" charset="0"/>
              </a:rPr>
              <a:t>Every person aiming for fitness starts performing respective exercises but, the most important thing to achieve his/her goal is to keep exercising consistently keeping in mind that a perfect diet can ease up or adds up more percentage of success rate to achieve what he/she has aimed.</a:t>
            </a:r>
          </a:p>
          <a:p>
            <a:pPr>
              <a:lnSpc>
                <a:spcPct val="120000"/>
              </a:lnSpc>
              <a:buFont typeface="Wingdings" panose="05000000000000000000" pitchFamily="2" charset="2"/>
              <a:buChar char="Ø"/>
            </a:pPr>
            <a:r>
              <a:rPr lang="en-US" sz="1700" dirty="0">
                <a:latin typeface="Signika" pitchFamily="2" charset="0"/>
              </a:rPr>
              <a:t>Most of the beginner gym athletes, beginner who wants to gain weight, lose weight,  build a lean body, faces many difficulties in implementation of proper diet intake(includes calorie, protein, carbohydrates, fats intake, etc.) .</a:t>
            </a:r>
          </a:p>
          <a:p>
            <a:pPr>
              <a:lnSpc>
                <a:spcPct val="120000"/>
              </a:lnSpc>
              <a:buFont typeface="Wingdings" panose="05000000000000000000" pitchFamily="2" charset="2"/>
              <a:buChar char="Ø"/>
            </a:pPr>
            <a:r>
              <a:rPr lang="en-US" sz="1700" dirty="0">
                <a:latin typeface="Signika" pitchFamily="2" charset="0"/>
              </a:rPr>
              <a:t>This website will be beneficial to decide their diet according to their respective goals with an ease.</a:t>
            </a:r>
          </a:p>
          <a:p>
            <a:pPr>
              <a:lnSpc>
                <a:spcPct val="120000"/>
              </a:lnSpc>
              <a:buFont typeface="Wingdings" panose="05000000000000000000" pitchFamily="2" charset="2"/>
              <a:buChar char="Ø"/>
            </a:pPr>
            <a:r>
              <a:rPr lang="en-US" sz="1700" dirty="0">
                <a:latin typeface="Signika" pitchFamily="2" charset="0"/>
              </a:rPr>
              <a:t>Data of user will be taken as an input for login details. For example (Username, Email - ID, Password).</a:t>
            </a:r>
          </a:p>
          <a:p>
            <a:pPr>
              <a:lnSpc>
                <a:spcPct val="120000"/>
              </a:lnSpc>
              <a:buFont typeface="Wingdings" panose="05000000000000000000" pitchFamily="2" charset="2"/>
              <a:buChar char="Ø"/>
            </a:pPr>
            <a:r>
              <a:rPr lang="en-US" sz="1700" dirty="0">
                <a:latin typeface="Signika" pitchFamily="2" charset="0"/>
              </a:rPr>
              <a:t>Secondly, the personal information of the user will be taken. For example (body weight, height) according to this the BMI (Body Mass Index) of the person will be calculated.</a:t>
            </a:r>
          </a:p>
          <a:p>
            <a:pPr>
              <a:lnSpc>
                <a:spcPct val="120000"/>
              </a:lnSpc>
              <a:buFont typeface="Wingdings" panose="05000000000000000000" pitchFamily="2" charset="2"/>
              <a:buChar char="Ø"/>
            </a:pPr>
            <a:r>
              <a:rPr lang="en-US" sz="1700" dirty="0">
                <a:latin typeface="Signika" pitchFamily="2" charset="0"/>
              </a:rPr>
              <a:t>Medical information of the user will be required, as according to this information the diet will be formed.</a:t>
            </a:r>
          </a:p>
          <a:p>
            <a:pPr>
              <a:lnSpc>
                <a:spcPct val="120000"/>
              </a:lnSpc>
              <a:buFont typeface="Wingdings" panose="05000000000000000000" pitchFamily="2" charset="2"/>
              <a:buChar char="Ø"/>
            </a:pPr>
            <a:r>
              <a:rPr lang="en-US" sz="1700" dirty="0">
                <a:latin typeface="Signika" pitchFamily="2" charset="0"/>
              </a:rPr>
              <a:t>The goal of the user will be checked, meaning if the person wants to bulk (gain weight), cut (lose weight), etc. </a:t>
            </a:r>
          </a:p>
          <a:p>
            <a:pPr>
              <a:lnSpc>
                <a:spcPct val="120000"/>
              </a:lnSpc>
              <a:buFont typeface="Wingdings" panose="05000000000000000000" pitchFamily="2" charset="2"/>
              <a:buChar char="Ø"/>
            </a:pPr>
            <a:r>
              <a:rPr lang="en-US" sz="1700" dirty="0">
                <a:latin typeface="Signika" pitchFamily="2" charset="0"/>
              </a:rPr>
              <a:t>Lastly after combining each and every information the diet will be displayed accordingly.</a:t>
            </a:r>
            <a:endParaRPr lang="en-IN" sz="1700" dirty="0">
              <a:latin typeface="Signika" pitchFamily="2" charset="0"/>
            </a:endParaRPr>
          </a:p>
        </p:txBody>
      </p:sp>
    </p:spTree>
    <p:extLst>
      <p:ext uri="{BB962C8B-B14F-4D97-AF65-F5344CB8AC3E}">
        <p14:creationId xmlns:p14="http://schemas.microsoft.com/office/powerpoint/2010/main" val="2177492979"/>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98C8B-F000-96A9-004F-44E02F722E96}"/>
              </a:ext>
            </a:extLst>
          </p:cNvPr>
          <p:cNvSpPr>
            <a:spLocks noGrp="1"/>
          </p:cNvSpPr>
          <p:nvPr>
            <p:ph type="title"/>
          </p:nvPr>
        </p:nvSpPr>
        <p:spPr>
          <a:xfrm>
            <a:off x="838200" y="175714"/>
            <a:ext cx="10272000" cy="952000"/>
          </a:xfrm>
        </p:spPr>
        <p:txBody>
          <a:bodyPr/>
          <a:lstStyle/>
          <a:p>
            <a:r>
              <a:rPr lang="en-US" dirty="0">
                <a:latin typeface="Moot jungle free version" panose="00000500000000000000" pitchFamily="2" charset="0"/>
              </a:rPr>
              <a:t>Problem Domain.</a:t>
            </a:r>
            <a:endParaRPr lang="en-IN" dirty="0">
              <a:latin typeface="Moot jungle free version" panose="00000500000000000000" pitchFamily="2" charset="0"/>
            </a:endParaRPr>
          </a:p>
        </p:txBody>
      </p:sp>
      <p:sp>
        <p:nvSpPr>
          <p:cNvPr id="3" name="Content Placeholder 2">
            <a:extLst>
              <a:ext uri="{FF2B5EF4-FFF2-40B4-BE49-F238E27FC236}">
                <a16:creationId xmlns:a16="http://schemas.microsoft.com/office/drawing/2014/main" id="{0D27F2C9-559A-39AC-79BF-3861FAAC170A}"/>
              </a:ext>
            </a:extLst>
          </p:cNvPr>
          <p:cNvSpPr>
            <a:spLocks noGrp="1"/>
          </p:cNvSpPr>
          <p:nvPr>
            <p:ph idx="1"/>
          </p:nvPr>
        </p:nvSpPr>
        <p:spPr>
          <a:xfrm>
            <a:off x="838200" y="1690688"/>
            <a:ext cx="10515600" cy="4351338"/>
          </a:xfrm>
        </p:spPr>
        <p:txBody>
          <a:bodyPr>
            <a:noAutofit/>
          </a:bodyPr>
          <a:lstStyle/>
          <a:p>
            <a:pPr>
              <a:buFont typeface="Wingdings" panose="05000000000000000000" pitchFamily="2" charset="2"/>
              <a:buChar char="q"/>
            </a:pPr>
            <a:r>
              <a:rPr lang="en-US" sz="2400" dirty="0">
                <a:latin typeface="Signika" pitchFamily="2" charset="0"/>
              </a:rPr>
              <a:t> In this java project we'll ease out the process required in gym registration as well as the mode with real world cases.</a:t>
            </a:r>
          </a:p>
          <a:p>
            <a:pPr>
              <a:buFont typeface="Wingdings" panose="05000000000000000000" pitchFamily="2" charset="2"/>
              <a:buChar char="q"/>
            </a:pPr>
            <a:r>
              <a:rPr lang="en-US" sz="2400" dirty="0">
                <a:latin typeface="Signika" pitchFamily="2" charset="0"/>
              </a:rPr>
              <a:t> First of all we'll take the data of the member through our login page so that with the help of that data we can create an ID card particular to that member and to be assure he is the member of this gym for the period valid.</a:t>
            </a:r>
          </a:p>
          <a:p>
            <a:pPr>
              <a:buFont typeface="Wingdings" panose="05000000000000000000" pitchFamily="2" charset="2"/>
              <a:buChar char="q"/>
            </a:pPr>
            <a:r>
              <a:rPr lang="en-US" sz="2400" dirty="0">
                <a:latin typeface="Signika" pitchFamily="2" charset="0"/>
              </a:rPr>
              <a:t> Secondly we'll ask about the health details of the member if any so that diet will be based depending upon health condition and allergic conditions.</a:t>
            </a:r>
          </a:p>
          <a:p>
            <a:pPr>
              <a:buFont typeface="Wingdings" panose="05000000000000000000" pitchFamily="2" charset="2"/>
              <a:buChar char="q"/>
            </a:pPr>
            <a:r>
              <a:rPr lang="en-US" sz="2400" dirty="0">
                <a:latin typeface="Signika" pitchFamily="2" charset="0"/>
              </a:rPr>
              <a:t>We'll also be required to take the desired result which the member wants to achieve it can be either weight loss or weight gain ..etc. in a particular time period.</a:t>
            </a:r>
          </a:p>
          <a:p>
            <a:pPr>
              <a:buFont typeface="Wingdings" panose="05000000000000000000" pitchFamily="2" charset="2"/>
              <a:buChar char="q"/>
            </a:pPr>
            <a:r>
              <a:rPr lang="en-US" sz="2400" dirty="0">
                <a:latin typeface="Signika" pitchFamily="2" charset="0"/>
              </a:rPr>
              <a:t>And lastly, a diet plan will be generated for that particular member based upon parameters entered by the member</a:t>
            </a:r>
            <a:endParaRPr lang="en-IN" sz="2400" dirty="0">
              <a:latin typeface="Signika" pitchFamily="2" charset="0"/>
            </a:endParaRPr>
          </a:p>
        </p:txBody>
      </p:sp>
    </p:spTree>
    <p:extLst>
      <p:ext uri="{BB962C8B-B14F-4D97-AF65-F5344CB8AC3E}">
        <p14:creationId xmlns:p14="http://schemas.microsoft.com/office/powerpoint/2010/main" val="3881380665"/>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F880D-EAC4-A03B-487C-B17EAB843225}"/>
              </a:ext>
            </a:extLst>
          </p:cNvPr>
          <p:cNvSpPr>
            <a:spLocks noGrp="1"/>
          </p:cNvSpPr>
          <p:nvPr>
            <p:ph type="title"/>
          </p:nvPr>
        </p:nvSpPr>
        <p:spPr/>
        <p:txBody>
          <a:bodyPr>
            <a:normAutofit/>
          </a:bodyPr>
          <a:lstStyle/>
          <a:p>
            <a:r>
              <a:rPr lang="en-US" dirty="0">
                <a:latin typeface="Moot jungle free version" panose="00000500000000000000" pitchFamily="2" charset="0"/>
              </a:rPr>
              <a:t>Software Used.</a:t>
            </a:r>
            <a:endParaRPr lang="en-IN" dirty="0">
              <a:latin typeface="Moot jungle free version" panose="00000500000000000000" pitchFamily="2" charset="0"/>
            </a:endParaRPr>
          </a:p>
        </p:txBody>
      </p:sp>
      <p:sp>
        <p:nvSpPr>
          <p:cNvPr id="3" name="Content Placeholder 2">
            <a:extLst>
              <a:ext uri="{FF2B5EF4-FFF2-40B4-BE49-F238E27FC236}">
                <a16:creationId xmlns:a16="http://schemas.microsoft.com/office/drawing/2014/main" id="{007D5F78-7BCA-2A2F-CDE0-7CAB2AA2D629}"/>
              </a:ext>
            </a:extLst>
          </p:cNvPr>
          <p:cNvSpPr>
            <a:spLocks noGrp="1"/>
          </p:cNvSpPr>
          <p:nvPr>
            <p:ph idx="1"/>
          </p:nvPr>
        </p:nvSpPr>
        <p:spPr>
          <a:xfrm>
            <a:off x="838200" y="1786662"/>
            <a:ext cx="10515600" cy="4351338"/>
          </a:xfrm>
        </p:spPr>
        <p:txBody>
          <a:bodyPr>
            <a:normAutofit/>
          </a:bodyPr>
          <a:lstStyle/>
          <a:p>
            <a:pPr>
              <a:buFont typeface="Wingdings" panose="05000000000000000000" pitchFamily="2" charset="2"/>
              <a:buChar char="ü"/>
            </a:pPr>
            <a:r>
              <a:rPr lang="en-US" sz="2800" dirty="0">
                <a:latin typeface="Signika" pitchFamily="2" charset="0"/>
              </a:rPr>
              <a:t> Our Solution to the problem will be based on Java for the development of the application.</a:t>
            </a:r>
          </a:p>
          <a:p>
            <a:pPr marL="0" indent="0">
              <a:buNone/>
            </a:pPr>
            <a:endParaRPr lang="en-US" sz="2800" dirty="0">
              <a:latin typeface="Signika" pitchFamily="2" charset="0"/>
            </a:endParaRPr>
          </a:p>
          <a:p>
            <a:pPr>
              <a:buFont typeface="Wingdings" panose="05000000000000000000" pitchFamily="2" charset="2"/>
              <a:buChar char="ü"/>
            </a:pPr>
            <a:r>
              <a:rPr lang="en-US" sz="2800" dirty="0">
                <a:latin typeface="Signika" pitchFamily="2" charset="0"/>
              </a:rPr>
              <a:t> Major focus will be on JavaFX, consisting of AWT &amp; Swing.</a:t>
            </a:r>
          </a:p>
          <a:p>
            <a:pPr marL="0" indent="0">
              <a:buNone/>
            </a:pPr>
            <a:endParaRPr lang="en-IN" sz="2800" dirty="0">
              <a:latin typeface="Signika" pitchFamily="2" charset="0"/>
            </a:endParaRPr>
          </a:p>
          <a:p>
            <a:pPr>
              <a:buFont typeface="Wingdings" panose="05000000000000000000" pitchFamily="2" charset="2"/>
              <a:buChar char="ü"/>
            </a:pPr>
            <a:r>
              <a:rPr lang="en-IN" sz="2800" dirty="0">
                <a:latin typeface="Signika" pitchFamily="2" charset="0"/>
              </a:rPr>
              <a:t> The database will be created and managed with the help of MySQL to store relevant information and data.</a:t>
            </a:r>
            <a:endParaRPr lang="en-US" sz="2800" dirty="0">
              <a:latin typeface="Signika" pitchFamily="2" charset="0"/>
            </a:endParaRPr>
          </a:p>
        </p:txBody>
      </p:sp>
    </p:spTree>
    <p:extLst>
      <p:ext uri="{BB962C8B-B14F-4D97-AF65-F5344CB8AC3E}">
        <p14:creationId xmlns:p14="http://schemas.microsoft.com/office/powerpoint/2010/main" val="1786774629"/>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FFC2E-1F41-DA5E-50B0-E7C2C4AA8421}"/>
              </a:ext>
            </a:extLst>
          </p:cNvPr>
          <p:cNvSpPr>
            <a:spLocks noGrp="1"/>
          </p:cNvSpPr>
          <p:nvPr>
            <p:ph type="title"/>
          </p:nvPr>
        </p:nvSpPr>
        <p:spPr>
          <a:xfrm>
            <a:off x="446315" y="163287"/>
            <a:ext cx="10515600" cy="939574"/>
          </a:xfrm>
        </p:spPr>
        <p:txBody>
          <a:bodyPr/>
          <a:lstStyle/>
          <a:p>
            <a:r>
              <a:rPr lang="en-US" dirty="0">
                <a:latin typeface="Moot jungle free version" panose="00000500000000000000" pitchFamily="2" charset="0"/>
              </a:rPr>
              <a:t>General System Flow</a:t>
            </a:r>
            <a:endParaRPr lang="en-IN" dirty="0">
              <a:latin typeface="Moot jungle free version" panose="00000500000000000000" pitchFamily="2" charset="0"/>
            </a:endParaRPr>
          </a:p>
        </p:txBody>
      </p:sp>
      <p:graphicFrame>
        <p:nvGraphicFramePr>
          <p:cNvPr id="10" name="Content Placeholder 9">
            <a:extLst>
              <a:ext uri="{FF2B5EF4-FFF2-40B4-BE49-F238E27FC236}">
                <a16:creationId xmlns:a16="http://schemas.microsoft.com/office/drawing/2014/main" id="{59AED10A-B56C-768A-8A5B-433564E41285}"/>
              </a:ext>
            </a:extLst>
          </p:cNvPr>
          <p:cNvGraphicFramePr>
            <a:graphicFrameLocks noGrp="1"/>
          </p:cNvGraphicFramePr>
          <p:nvPr>
            <p:ph idx="1"/>
            <p:extLst>
              <p:ext uri="{D42A27DB-BD31-4B8C-83A1-F6EECF244321}">
                <p14:modId xmlns:p14="http://schemas.microsoft.com/office/powerpoint/2010/main" val="425459570"/>
              </p:ext>
            </p:extLst>
          </p:nvPr>
        </p:nvGraphicFramePr>
        <p:xfrm>
          <a:off x="960437" y="1547586"/>
          <a:ext cx="10271125" cy="46005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63415712"/>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A7C90-CA6B-A8DE-60E2-E048D6328AD0}"/>
              </a:ext>
            </a:extLst>
          </p:cNvPr>
          <p:cNvSpPr>
            <a:spLocks noGrp="1"/>
          </p:cNvSpPr>
          <p:nvPr>
            <p:ph type="title"/>
          </p:nvPr>
        </p:nvSpPr>
        <p:spPr>
          <a:xfrm>
            <a:off x="2843228" y="2810057"/>
            <a:ext cx="10272000" cy="952000"/>
          </a:xfrm>
        </p:spPr>
        <p:txBody>
          <a:bodyPr/>
          <a:lstStyle/>
          <a:p>
            <a:r>
              <a:rPr lang="en-US" sz="9600" dirty="0">
                <a:latin typeface="Moot jungle free version" panose="00000500000000000000" pitchFamily="2" charset="0"/>
              </a:rPr>
              <a:t>Thank You!!</a:t>
            </a:r>
            <a:endParaRPr lang="en-IN" sz="9600" dirty="0">
              <a:latin typeface="Moot jungle free version" panose="00000500000000000000" pitchFamily="2" charset="0"/>
            </a:endParaRPr>
          </a:p>
        </p:txBody>
      </p:sp>
    </p:spTree>
    <p:extLst>
      <p:ext uri="{BB962C8B-B14F-4D97-AF65-F5344CB8AC3E}">
        <p14:creationId xmlns:p14="http://schemas.microsoft.com/office/powerpoint/2010/main" val="2270113344"/>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theme/theme1.xml><?xml version="1.0" encoding="utf-8"?>
<a:theme xmlns:a="http://schemas.openxmlformats.org/drawingml/2006/main" name="Nutrition and Diet Workshop by Slidesgo">
  <a:themeElements>
    <a:clrScheme name="Simple Light">
      <a:dk1>
        <a:srgbClr val="1D726B"/>
      </a:dk1>
      <a:lt1>
        <a:srgbClr val="FFF0CD"/>
      </a:lt1>
      <a:dk2>
        <a:srgbClr val="393346"/>
      </a:dk2>
      <a:lt2>
        <a:srgbClr val="DD3B4E"/>
      </a:lt2>
      <a:accent1>
        <a:srgbClr val="FFFFFF"/>
      </a:accent1>
      <a:accent2>
        <a:srgbClr val="58C4D1"/>
      </a:accent2>
      <a:accent3>
        <a:srgbClr val="60C9AE"/>
      </a:accent3>
      <a:accent4>
        <a:srgbClr val="F08162"/>
      </a:accent4>
      <a:accent5>
        <a:srgbClr val="9D9DD5"/>
      </a:accent5>
      <a:accent6>
        <a:srgbClr val="FFDB66"/>
      </a:accent6>
      <a:hlink>
        <a:srgbClr val="BC2E3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Nutrition and Diet Workshop XL by Slidesgo</Template>
  <TotalTime>94</TotalTime>
  <Words>522</Words>
  <Application>Microsoft Office PowerPoint</Application>
  <PresentationFormat>Widescreen</PresentationFormat>
  <Paragraphs>37</Paragraphs>
  <Slides>6</Slides>
  <Notes>0</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6</vt:i4>
      </vt:variant>
    </vt:vector>
  </HeadingPairs>
  <TitlesOfParts>
    <vt:vector size="19" baseType="lpstr">
      <vt:lpstr>Arial</vt:lpstr>
      <vt:lpstr>Lato</vt:lpstr>
      <vt:lpstr>Lato Light</vt:lpstr>
      <vt:lpstr>Moot jungle free version</vt:lpstr>
      <vt:lpstr>Passion One</vt:lpstr>
      <vt:lpstr>Proxima Nova</vt:lpstr>
      <vt:lpstr>Proxima Nova Semibold</vt:lpstr>
      <vt:lpstr>PT Sans</vt:lpstr>
      <vt:lpstr>Roboto Condensed Light</vt:lpstr>
      <vt:lpstr>Signika</vt:lpstr>
      <vt:lpstr>Wingdings</vt:lpstr>
      <vt:lpstr>Nutrition and Diet Workshop by Slidesgo</vt:lpstr>
      <vt:lpstr>Slidesgo Final Pages</vt:lpstr>
      <vt:lpstr>Topic Name – Smart Diet.</vt:lpstr>
      <vt:lpstr>Problem Statement.</vt:lpstr>
      <vt:lpstr>Problem Domain.</vt:lpstr>
      <vt:lpstr>Software Used.</vt:lpstr>
      <vt:lpstr>General System Flow</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Name – Smart Diet.</dc:title>
  <dc:creator>Shawn Dcosta</dc:creator>
  <cp:lastModifiedBy>Shawn Dcosta</cp:lastModifiedBy>
  <cp:revision>5</cp:revision>
  <dcterms:created xsi:type="dcterms:W3CDTF">2023-08-24T12:24:34Z</dcterms:created>
  <dcterms:modified xsi:type="dcterms:W3CDTF">2023-08-24T14:02:15Z</dcterms:modified>
</cp:coreProperties>
</file>

<file path=docProps/thumbnail.jpeg>
</file>